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9"/>
  </p:notesMasterIdLst>
  <p:sldIdLst>
    <p:sldId id="776" r:id="rId2"/>
    <p:sldId id="904" r:id="rId3"/>
    <p:sldId id="902" r:id="rId4"/>
    <p:sldId id="905" r:id="rId5"/>
    <p:sldId id="903" r:id="rId6"/>
    <p:sldId id="906" r:id="rId7"/>
    <p:sldId id="277" r:id="rId8"/>
  </p:sldIdLst>
  <p:sldSz cx="9144000" cy="5143500" type="screen16x9"/>
  <p:notesSz cx="6858000" cy="9144000"/>
  <p:defaultTextStyle>
    <a:defPPr>
      <a:defRPr lang="zh-CN"/>
    </a:defPPr>
    <a:lvl1pPr marL="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3B996"/>
    <a:srgbClr val="F79646"/>
    <a:srgbClr val="B7DEE8"/>
    <a:srgbClr val="F5B90F"/>
    <a:srgbClr val="BFBFBF"/>
    <a:srgbClr val="0E15FE"/>
    <a:srgbClr val="D99694"/>
    <a:srgbClr val="00B0F0"/>
    <a:srgbClr val="0000FF"/>
    <a:srgbClr val="A6A6A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129" autoAdjust="0"/>
    <p:restoredTop sz="94185" autoAdjust="0"/>
  </p:normalViewPr>
  <p:slideViewPr>
    <p:cSldViewPr>
      <p:cViewPr>
        <p:scale>
          <a:sx n="125" d="100"/>
          <a:sy n="125" d="100"/>
        </p:scale>
        <p:origin x="612" y="108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0" d="100"/>
        <a:sy n="1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2025/3/31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539A58-590F-A91E-8C0B-C2A8BD2252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55A3CD4C-DEC0-44C2-7C45-BD9CC0C809D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27C16BDD-703E-A143-8469-38F378CEEDB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F07F3221-70AC-428F-68B8-71769561A4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34993768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8FCFCA-EC25-0940-DC90-2CD8499049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11D0DC22-C6B5-75B6-37CF-C2DC6AAED6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C4966129-7097-1599-E57A-F9001E61EF8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B1564BA1-8B23-C1C5-CC94-F2860817DBF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82962991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4D9B87-92EE-E373-127F-4CD175D06B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48081966-36A1-91A0-E8D4-C17891371B4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5B001214-BDCB-51B3-8780-1D2F32EC56B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2A01CCBA-0619-466E-E657-767019C554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6201912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BDA985-19C7-7335-E123-2B76B9F0DF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9E60D4D0-3AF4-9AE6-C3DE-F1723F29471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0A8C8E77-DCF6-F5A2-05C4-8D12E580BE5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7AB3325E-0404-8AA7-B506-AFE91ADEB7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1598543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2F6875-963E-5A90-53BF-E784DECAF5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A7BEC6A5-1A4C-A157-1B08-CACF48F0A13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287B96D8-FFF5-B5C9-FECA-D78E20C608E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03F4895D-7657-B0AE-E027-796BFA6FB7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1359248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F14A48-52B8-A882-66EF-FEEF347322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F73D7350-9BF0-2BDD-2D02-700606CA727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6</a:t>
            </a:fld>
            <a:endParaRPr lang="en-US" altLang="zh-CN"/>
          </a:p>
        </p:txBody>
      </p:sp>
      <p:sp>
        <p:nvSpPr>
          <p:cNvPr id="137218" name="Rectangle 2">
            <a:extLst>
              <a:ext uri="{FF2B5EF4-FFF2-40B4-BE49-F238E27FC236}">
                <a16:creationId xmlns:a16="http://schemas.microsoft.com/office/drawing/2014/main" id="{C48809BE-3D0C-0A07-2C25-5E1C979B6FE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293A7E11-7A9F-913C-2920-DF5217D9ED8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32677571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0A6F9EE-5C32-490A-9B89-240D2A522DF4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11020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23"/>
            <a:ext cx="77724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  <a:prstGeom prst="rect">
            <a:avLst/>
          </a:prstGeom>
        </p:spPr>
        <p:txBody>
          <a:bodyPr lIns="91429" tIns="45714" rIns="91429" bIns="45714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lIns="91429" tIns="45714" rIns="91429" bIns="45714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7035B6DF-BB0D-444C-9634-CCDA78E63692}" type="datetimeFigureOut">
              <a:rPr lang="zh-CN" altLang="en-US" smtClean="0"/>
              <a:pPr/>
              <a:t>2025/3/31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yourfreetemplates.com/" TargetMode="Externa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  <a:prstGeom prst="rect">
            <a:avLst/>
          </a:prstGeom>
        </p:spPr>
        <p:txBody>
          <a:bodyPr vert="horz" lIns="91429" tIns="45714" rIns="91429" bIns="4571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5" name="TextBox 4"/>
          <p:cNvSpPr txBox="1"/>
          <p:nvPr userDrawn="1"/>
        </p:nvSpPr>
        <p:spPr>
          <a:xfrm>
            <a:off x="2699792" y="4899195"/>
            <a:ext cx="4032448" cy="276987"/>
          </a:xfrm>
          <a:prstGeom prst="rect">
            <a:avLst/>
          </a:prstGeom>
          <a:noFill/>
        </p:spPr>
        <p:txBody>
          <a:bodyPr wrap="square" lIns="91429" tIns="45714" rIns="91429" bIns="45714" rtlCol="0">
            <a:spAutoFit/>
          </a:bodyPr>
          <a:lstStyle/>
          <a:p>
            <a:pPr algn="ctr"/>
            <a:r>
              <a:rPr lang="en-US" altLang="zh-CN" sz="1200" dirty="0">
                <a:hlinkClick r:id="rId6"/>
              </a:rPr>
              <a:t>http://yourfreetemplates.com</a:t>
            </a:r>
            <a:endParaRPr lang="zh-CN" altLang="en-US" sz="12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948426"/>
            <a:ext cx="9144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8812" y="4872425"/>
            <a:ext cx="616775" cy="226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</p:sldLayoutIdLst>
  <p:hf hdr="0" ftr="0" dt="0"/>
  <p:txStyles>
    <p:titleStyle>
      <a:lvl1pPr algn="ctr" defTabSz="914288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58" indent="-342858" algn="l" defTabSz="91428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58" indent="-285715" algn="l" defTabSz="914288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5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03" indent="-228572" algn="l" defTabSz="914288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48" indent="-228572" algn="l" defTabSz="914288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91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35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7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23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4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88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32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75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19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63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07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5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yourfreetemplates.com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://yourfreetemplates.com/terms-of-use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44DF11-19DD-CFB3-E407-B97CC05F95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5ED449EC-389F-1241-E225-8146DDE12A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kern="0" dirty="0"/>
              <a:t>North America and South America Map-</a:t>
            </a:r>
            <a:br>
              <a:rPr lang="en-US" altLang="zh-CN" kern="0" dirty="0"/>
            </a:br>
            <a:r>
              <a:rPr lang="en-US" altLang="zh-CN" kern="0" dirty="0"/>
              <a:t>Robinson Projection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960" name="Group 959">
            <a:extLst>
              <a:ext uri="{FF2B5EF4-FFF2-40B4-BE49-F238E27FC236}">
                <a16:creationId xmlns:a16="http://schemas.microsoft.com/office/drawing/2014/main" id="{B0A31696-705E-85DF-FD15-D8C21CA44D1E}"/>
              </a:ext>
            </a:extLst>
          </p:cNvPr>
          <p:cNvGrpSpPr/>
          <p:nvPr/>
        </p:nvGrpSpPr>
        <p:grpSpPr>
          <a:xfrm>
            <a:off x="446124" y="1131590"/>
            <a:ext cx="4099236" cy="3650283"/>
            <a:chOff x="1690688" y="4763"/>
            <a:chExt cx="5768975" cy="5137150"/>
          </a:xfrm>
        </p:grpSpPr>
        <p:sp>
          <p:nvSpPr>
            <p:cNvPr id="899" name="Freeform 894">
              <a:extLst>
                <a:ext uri="{FF2B5EF4-FFF2-40B4-BE49-F238E27FC236}">
                  <a16:creationId xmlns:a16="http://schemas.microsoft.com/office/drawing/2014/main" id="{CF286864-3D24-29F9-A80F-3275CC617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0988" y="3681413"/>
              <a:ext cx="1720850" cy="1460500"/>
            </a:xfrm>
            <a:custGeom>
              <a:avLst/>
              <a:gdLst>
                <a:gd name="T0" fmla="*/ 909 w 1084"/>
                <a:gd name="T1" fmla="*/ 826 h 920"/>
                <a:gd name="T2" fmla="*/ 912 w 1084"/>
                <a:gd name="T3" fmla="*/ 844 h 920"/>
                <a:gd name="T4" fmla="*/ 847 w 1084"/>
                <a:gd name="T5" fmla="*/ 729 h 920"/>
                <a:gd name="T6" fmla="*/ 830 w 1084"/>
                <a:gd name="T7" fmla="*/ 656 h 920"/>
                <a:gd name="T8" fmla="*/ 877 w 1084"/>
                <a:gd name="T9" fmla="*/ 785 h 920"/>
                <a:gd name="T10" fmla="*/ 978 w 1084"/>
                <a:gd name="T11" fmla="*/ 883 h 920"/>
                <a:gd name="T12" fmla="*/ 888 w 1084"/>
                <a:gd name="T13" fmla="*/ 807 h 920"/>
                <a:gd name="T14" fmla="*/ 934 w 1084"/>
                <a:gd name="T15" fmla="*/ 859 h 920"/>
                <a:gd name="T16" fmla="*/ 841 w 1084"/>
                <a:gd name="T17" fmla="*/ 644 h 920"/>
                <a:gd name="T18" fmla="*/ 860 w 1084"/>
                <a:gd name="T19" fmla="*/ 714 h 920"/>
                <a:gd name="T20" fmla="*/ 1053 w 1084"/>
                <a:gd name="T21" fmla="*/ 907 h 920"/>
                <a:gd name="T22" fmla="*/ 1019 w 1084"/>
                <a:gd name="T23" fmla="*/ 898 h 920"/>
                <a:gd name="T24" fmla="*/ 995 w 1084"/>
                <a:gd name="T25" fmla="*/ 888 h 920"/>
                <a:gd name="T26" fmla="*/ 1006 w 1084"/>
                <a:gd name="T27" fmla="*/ 876 h 920"/>
                <a:gd name="T28" fmla="*/ 1036 w 1084"/>
                <a:gd name="T29" fmla="*/ 888 h 920"/>
                <a:gd name="T30" fmla="*/ 845 w 1084"/>
                <a:gd name="T31" fmla="*/ 639 h 920"/>
                <a:gd name="T32" fmla="*/ 853 w 1084"/>
                <a:gd name="T33" fmla="*/ 677 h 920"/>
                <a:gd name="T34" fmla="*/ 850 w 1084"/>
                <a:gd name="T35" fmla="*/ 661 h 920"/>
                <a:gd name="T36" fmla="*/ 845 w 1084"/>
                <a:gd name="T37" fmla="*/ 673 h 920"/>
                <a:gd name="T38" fmla="*/ 862 w 1084"/>
                <a:gd name="T39" fmla="*/ 760 h 920"/>
                <a:gd name="T40" fmla="*/ 850 w 1084"/>
                <a:gd name="T41" fmla="*/ 745 h 920"/>
                <a:gd name="T42" fmla="*/ 892 w 1084"/>
                <a:gd name="T43" fmla="*/ 800 h 920"/>
                <a:gd name="T44" fmla="*/ 998 w 1084"/>
                <a:gd name="T45" fmla="*/ 877 h 920"/>
                <a:gd name="T46" fmla="*/ 1001 w 1084"/>
                <a:gd name="T47" fmla="*/ 880 h 920"/>
                <a:gd name="T48" fmla="*/ 869 w 1084"/>
                <a:gd name="T49" fmla="*/ 744 h 920"/>
                <a:gd name="T50" fmla="*/ 894 w 1084"/>
                <a:gd name="T51" fmla="*/ 807 h 920"/>
                <a:gd name="T52" fmla="*/ 963 w 1084"/>
                <a:gd name="T53" fmla="*/ 880 h 920"/>
                <a:gd name="T54" fmla="*/ 947 w 1084"/>
                <a:gd name="T55" fmla="*/ 876 h 920"/>
                <a:gd name="T56" fmla="*/ 947 w 1084"/>
                <a:gd name="T57" fmla="*/ 857 h 920"/>
                <a:gd name="T58" fmla="*/ 939 w 1084"/>
                <a:gd name="T59" fmla="*/ 829 h 920"/>
                <a:gd name="T60" fmla="*/ 901 w 1084"/>
                <a:gd name="T61" fmla="*/ 807 h 920"/>
                <a:gd name="T62" fmla="*/ 888 w 1084"/>
                <a:gd name="T63" fmla="*/ 764 h 920"/>
                <a:gd name="T64" fmla="*/ 874 w 1084"/>
                <a:gd name="T65" fmla="*/ 777 h 920"/>
                <a:gd name="T66" fmla="*/ 868 w 1084"/>
                <a:gd name="T67" fmla="*/ 759 h 920"/>
                <a:gd name="T68" fmla="*/ 869 w 1084"/>
                <a:gd name="T69" fmla="*/ 742 h 920"/>
                <a:gd name="T70" fmla="*/ 850 w 1084"/>
                <a:gd name="T71" fmla="*/ 707 h 920"/>
                <a:gd name="T72" fmla="*/ 848 w 1084"/>
                <a:gd name="T73" fmla="*/ 686 h 920"/>
                <a:gd name="T74" fmla="*/ 857 w 1084"/>
                <a:gd name="T75" fmla="*/ 676 h 920"/>
                <a:gd name="T76" fmla="*/ 859 w 1084"/>
                <a:gd name="T77" fmla="*/ 635 h 920"/>
                <a:gd name="T78" fmla="*/ 841 w 1084"/>
                <a:gd name="T79" fmla="*/ 582 h 920"/>
                <a:gd name="T80" fmla="*/ 827 w 1084"/>
                <a:gd name="T81" fmla="*/ 612 h 920"/>
                <a:gd name="T82" fmla="*/ 816 w 1084"/>
                <a:gd name="T83" fmla="*/ 541 h 920"/>
                <a:gd name="T84" fmla="*/ 807 w 1084"/>
                <a:gd name="T85" fmla="*/ 455 h 920"/>
                <a:gd name="T86" fmla="*/ 809 w 1084"/>
                <a:gd name="T87" fmla="*/ 353 h 920"/>
                <a:gd name="T88" fmla="*/ 801 w 1084"/>
                <a:gd name="T89" fmla="*/ 241 h 920"/>
                <a:gd name="T90" fmla="*/ 794 w 1084"/>
                <a:gd name="T91" fmla="*/ 136 h 920"/>
                <a:gd name="T92" fmla="*/ 788 w 1084"/>
                <a:gd name="T93" fmla="*/ 35 h 920"/>
                <a:gd name="T94" fmla="*/ 825 w 1084"/>
                <a:gd name="T95" fmla="*/ 56 h 920"/>
                <a:gd name="T96" fmla="*/ 841 w 1084"/>
                <a:gd name="T97" fmla="*/ 179 h 920"/>
                <a:gd name="T98" fmla="*/ 827 w 1084"/>
                <a:gd name="T99" fmla="*/ 285 h 920"/>
                <a:gd name="T100" fmla="*/ 844 w 1084"/>
                <a:gd name="T101" fmla="*/ 379 h 920"/>
                <a:gd name="T102" fmla="*/ 844 w 1084"/>
                <a:gd name="T103" fmla="*/ 470 h 920"/>
                <a:gd name="T104" fmla="*/ 857 w 1084"/>
                <a:gd name="T105" fmla="*/ 567 h 920"/>
                <a:gd name="T106" fmla="*/ 886 w 1084"/>
                <a:gd name="T107" fmla="*/ 651 h 920"/>
                <a:gd name="T108" fmla="*/ 906 w 1084"/>
                <a:gd name="T109" fmla="*/ 712 h 920"/>
                <a:gd name="T110" fmla="*/ 913 w 1084"/>
                <a:gd name="T111" fmla="*/ 797 h 920"/>
                <a:gd name="T112" fmla="*/ 995 w 1084"/>
                <a:gd name="T113" fmla="*/ 841 h 920"/>
                <a:gd name="T114" fmla="*/ 853 w 1084"/>
                <a:gd name="T115" fmla="*/ 583 h 920"/>
                <a:gd name="T116" fmla="*/ 875 w 1084"/>
                <a:gd name="T117" fmla="*/ 732 h 920"/>
                <a:gd name="T118" fmla="*/ 925 w 1084"/>
                <a:gd name="T119" fmla="*/ 826 h 920"/>
                <a:gd name="T120" fmla="*/ 942 w 1084"/>
                <a:gd name="T121" fmla="*/ 848 h 920"/>
                <a:gd name="T122" fmla="*/ 972 w 1084"/>
                <a:gd name="T123" fmla="*/ 854 h 920"/>
                <a:gd name="T124" fmla="*/ 930 w 1084"/>
                <a:gd name="T125" fmla="*/ 827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84" h="920">
                  <a:moveTo>
                    <a:pt x="859" y="650"/>
                  </a:moveTo>
                  <a:lnTo>
                    <a:pt x="857" y="651"/>
                  </a:lnTo>
                  <a:lnTo>
                    <a:pt x="857" y="650"/>
                  </a:lnTo>
                  <a:lnTo>
                    <a:pt x="859" y="650"/>
                  </a:lnTo>
                  <a:close/>
                  <a:moveTo>
                    <a:pt x="856" y="650"/>
                  </a:moveTo>
                  <a:lnTo>
                    <a:pt x="857" y="650"/>
                  </a:lnTo>
                  <a:lnTo>
                    <a:pt x="857" y="648"/>
                  </a:lnTo>
                  <a:lnTo>
                    <a:pt x="856" y="650"/>
                  </a:lnTo>
                  <a:close/>
                  <a:moveTo>
                    <a:pt x="851" y="736"/>
                  </a:moveTo>
                  <a:lnTo>
                    <a:pt x="851" y="738"/>
                  </a:lnTo>
                  <a:lnTo>
                    <a:pt x="853" y="738"/>
                  </a:lnTo>
                  <a:lnTo>
                    <a:pt x="851" y="736"/>
                  </a:lnTo>
                  <a:close/>
                  <a:moveTo>
                    <a:pt x="863" y="729"/>
                  </a:moveTo>
                  <a:lnTo>
                    <a:pt x="863" y="727"/>
                  </a:lnTo>
                  <a:lnTo>
                    <a:pt x="865" y="727"/>
                  </a:lnTo>
                  <a:lnTo>
                    <a:pt x="863" y="726"/>
                  </a:lnTo>
                  <a:lnTo>
                    <a:pt x="862" y="726"/>
                  </a:lnTo>
                  <a:lnTo>
                    <a:pt x="860" y="726"/>
                  </a:lnTo>
                  <a:lnTo>
                    <a:pt x="860" y="724"/>
                  </a:lnTo>
                  <a:lnTo>
                    <a:pt x="859" y="726"/>
                  </a:lnTo>
                  <a:lnTo>
                    <a:pt x="859" y="727"/>
                  </a:lnTo>
                  <a:lnTo>
                    <a:pt x="859" y="729"/>
                  </a:lnTo>
                  <a:lnTo>
                    <a:pt x="860" y="730"/>
                  </a:lnTo>
                  <a:lnTo>
                    <a:pt x="860" y="732"/>
                  </a:lnTo>
                  <a:lnTo>
                    <a:pt x="860" y="733"/>
                  </a:lnTo>
                  <a:lnTo>
                    <a:pt x="862" y="733"/>
                  </a:lnTo>
                  <a:lnTo>
                    <a:pt x="862" y="732"/>
                  </a:lnTo>
                  <a:lnTo>
                    <a:pt x="863" y="732"/>
                  </a:lnTo>
                  <a:lnTo>
                    <a:pt x="863" y="730"/>
                  </a:lnTo>
                  <a:lnTo>
                    <a:pt x="865" y="729"/>
                  </a:lnTo>
                  <a:lnTo>
                    <a:pt x="865" y="727"/>
                  </a:lnTo>
                  <a:lnTo>
                    <a:pt x="863" y="729"/>
                  </a:lnTo>
                  <a:close/>
                  <a:moveTo>
                    <a:pt x="835" y="685"/>
                  </a:moveTo>
                  <a:lnTo>
                    <a:pt x="835" y="686"/>
                  </a:lnTo>
                  <a:lnTo>
                    <a:pt x="836" y="686"/>
                  </a:lnTo>
                  <a:lnTo>
                    <a:pt x="836" y="685"/>
                  </a:lnTo>
                  <a:lnTo>
                    <a:pt x="835" y="685"/>
                  </a:lnTo>
                  <a:close/>
                  <a:moveTo>
                    <a:pt x="853" y="709"/>
                  </a:moveTo>
                  <a:lnTo>
                    <a:pt x="854" y="709"/>
                  </a:lnTo>
                  <a:lnTo>
                    <a:pt x="854" y="707"/>
                  </a:lnTo>
                  <a:lnTo>
                    <a:pt x="851" y="709"/>
                  </a:lnTo>
                  <a:lnTo>
                    <a:pt x="853" y="709"/>
                  </a:lnTo>
                  <a:close/>
                  <a:moveTo>
                    <a:pt x="862" y="738"/>
                  </a:moveTo>
                  <a:lnTo>
                    <a:pt x="860" y="736"/>
                  </a:lnTo>
                  <a:lnTo>
                    <a:pt x="859" y="736"/>
                  </a:lnTo>
                  <a:lnTo>
                    <a:pt x="860" y="738"/>
                  </a:lnTo>
                  <a:lnTo>
                    <a:pt x="862" y="738"/>
                  </a:lnTo>
                  <a:close/>
                  <a:moveTo>
                    <a:pt x="853" y="735"/>
                  </a:moveTo>
                  <a:lnTo>
                    <a:pt x="854" y="735"/>
                  </a:lnTo>
                  <a:lnTo>
                    <a:pt x="856" y="735"/>
                  </a:lnTo>
                  <a:lnTo>
                    <a:pt x="856" y="736"/>
                  </a:lnTo>
                  <a:lnTo>
                    <a:pt x="857" y="736"/>
                  </a:lnTo>
                  <a:lnTo>
                    <a:pt x="859" y="736"/>
                  </a:lnTo>
                  <a:lnTo>
                    <a:pt x="859" y="735"/>
                  </a:lnTo>
                  <a:lnTo>
                    <a:pt x="859" y="733"/>
                  </a:lnTo>
                  <a:lnTo>
                    <a:pt x="859" y="732"/>
                  </a:lnTo>
                  <a:lnTo>
                    <a:pt x="859" y="730"/>
                  </a:lnTo>
                  <a:lnTo>
                    <a:pt x="857" y="732"/>
                  </a:lnTo>
                  <a:lnTo>
                    <a:pt x="856" y="732"/>
                  </a:lnTo>
                  <a:lnTo>
                    <a:pt x="856" y="733"/>
                  </a:lnTo>
                  <a:lnTo>
                    <a:pt x="854" y="732"/>
                  </a:lnTo>
                  <a:lnTo>
                    <a:pt x="853" y="732"/>
                  </a:lnTo>
                  <a:lnTo>
                    <a:pt x="851" y="733"/>
                  </a:lnTo>
                  <a:lnTo>
                    <a:pt x="851" y="735"/>
                  </a:lnTo>
                  <a:lnTo>
                    <a:pt x="851" y="736"/>
                  </a:lnTo>
                  <a:lnTo>
                    <a:pt x="853" y="736"/>
                  </a:lnTo>
                  <a:lnTo>
                    <a:pt x="853" y="735"/>
                  </a:lnTo>
                  <a:close/>
                  <a:moveTo>
                    <a:pt x="966" y="883"/>
                  </a:moveTo>
                  <a:lnTo>
                    <a:pt x="966" y="885"/>
                  </a:lnTo>
                  <a:lnTo>
                    <a:pt x="968" y="885"/>
                  </a:lnTo>
                  <a:lnTo>
                    <a:pt x="968" y="883"/>
                  </a:lnTo>
                  <a:lnTo>
                    <a:pt x="966" y="883"/>
                  </a:lnTo>
                  <a:close/>
                  <a:moveTo>
                    <a:pt x="910" y="829"/>
                  </a:moveTo>
                  <a:lnTo>
                    <a:pt x="910" y="827"/>
                  </a:lnTo>
                  <a:lnTo>
                    <a:pt x="909" y="827"/>
                  </a:lnTo>
                  <a:lnTo>
                    <a:pt x="909" y="829"/>
                  </a:lnTo>
                  <a:lnTo>
                    <a:pt x="910" y="829"/>
                  </a:lnTo>
                  <a:close/>
                  <a:moveTo>
                    <a:pt x="907" y="827"/>
                  </a:moveTo>
                  <a:lnTo>
                    <a:pt x="909" y="827"/>
                  </a:lnTo>
                  <a:lnTo>
                    <a:pt x="909" y="826"/>
                  </a:lnTo>
                  <a:lnTo>
                    <a:pt x="907" y="826"/>
                  </a:lnTo>
                  <a:lnTo>
                    <a:pt x="906" y="826"/>
                  </a:lnTo>
                  <a:lnTo>
                    <a:pt x="906" y="827"/>
                  </a:lnTo>
                  <a:lnTo>
                    <a:pt x="907" y="827"/>
                  </a:lnTo>
                  <a:close/>
                  <a:moveTo>
                    <a:pt x="904" y="824"/>
                  </a:moveTo>
                  <a:lnTo>
                    <a:pt x="904" y="826"/>
                  </a:lnTo>
                  <a:lnTo>
                    <a:pt x="906" y="826"/>
                  </a:lnTo>
                  <a:lnTo>
                    <a:pt x="906" y="824"/>
                  </a:lnTo>
                  <a:lnTo>
                    <a:pt x="904" y="824"/>
                  </a:lnTo>
                  <a:close/>
                  <a:moveTo>
                    <a:pt x="900" y="814"/>
                  </a:moveTo>
                  <a:lnTo>
                    <a:pt x="900" y="815"/>
                  </a:lnTo>
                  <a:lnTo>
                    <a:pt x="901" y="815"/>
                  </a:lnTo>
                  <a:lnTo>
                    <a:pt x="901" y="814"/>
                  </a:lnTo>
                  <a:lnTo>
                    <a:pt x="900" y="814"/>
                  </a:lnTo>
                  <a:close/>
                  <a:moveTo>
                    <a:pt x="903" y="823"/>
                  </a:moveTo>
                  <a:lnTo>
                    <a:pt x="903" y="824"/>
                  </a:lnTo>
                  <a:lnTo>
                    <a:pt x="904" y="824"/>
                  </a:lnTo>
                  <a:lnTo>
                    <a:pt x="904" y="823"/>
                  </a:lnTo>
                  <a:lnTo>
                    <a:pt x="903" y="823"/>
                  </a:lnTo>
                  <a:close/>
                  <a:moveTo>
                    <a:pt x="904" y="814"/>
                  </a:moveTo>
                  <a:lnTo>
                    <a:pt x="903" y="814"/>
                  </a:lnTo>
                  <a:lnTo>
                    <a:pt x="903" y="815"/>
                  </a:lnTo>
                  <a:lnTo>
                    <a:pt x="904" y="815"/>
                  </a:lnTo>
                  <a:lnTo>
                    <a:pt x="904" y="814"/>
                  </a:lnTo>
                  <a:close/>
                  <a:moveTo>
                    <a:pt x="919" y="836"/>
                  </a:moveTo>
                  <a:lnTo>
                    <a:pt x="921" y="836"/>
                  </a:lnTo>
                  <a:lnTo>
                    <a:pt x="921" y="835"/>
                  </a:lnTo>
                  <a:lnTo>
                    <a:pt x="919" y="835"/>
                  </a:lnTo>
                  <a:lnTo>
                    <a:pt x="918" y="835"/>
                  </a:lnTo>
                  <a:lnTo>
                    <a:pt x="918" y="836"/>
                  </a:lnTo>
                  <a:lnTo>
                    <a:pt x="919" y="836"/>
                  </a:lnTo>
                  <a:close/>
                  <a:moveTo>
                    <a:pt x="922" y="860"/>
                  </a:moveTo>
                  <a:lnTo>
                    <a:pt x="924" y="860"/>
                  </a:lnTo>
                  <a:lnTo>
                    <a:pt x="925" y="860"/>
                  </a:lnTo>
                  <a:lnTo>
                    <a:pt x="925" y="859"/>
                  </a:lnTo>
                  <a:lnTo>
                    <a:pt x="924" y="859"/>
                  </a:lnTo>
                  <a:lnTo>
                    <a:pt x="922" y="860"/>
                  </a:lnTo>
                  <a:close/>
                  <a:moveTo>
                    <a:pt x="903" y="817"/>
                  </a:moveTo>
                  <a:lnTo>
                    <a:pt x="903" y="815"/>
                  </a:lnTo>
                  <a:lnTo>
                    <a:pt x="901" y="815"/>
                  </a:lnTo>
                  <a:lnTo>
                    <a:pt x="901" y="817"/>
                  </a:lnTo>
                  <a:lnTo>
                    <a:pt x="903" y="817"/>
                  </a:lnTo>
                  <a:close/>
                  <a:moveTo>
                    <a:pt x="906" y="815"/>
                  </a:moveTo>
                  <a:lnTo>
                    <a:pt x="904" y="815"/>
                  </a:lnTo>
                  <a:lnTo>
                    <a:pt x="906" y="817"/>
                  </a:lnTo>
                  <a:lnTo>
                    <a:pt x="906" y="815"/>
                  </a:lnTo>
                  <a:close/>
                  <a:moveTo>
                    <a:pt x="918" y="835"/>
                  </a:moveTo>
                  <a:lnTo>
                    <a:pt x="918" y="833"/>
                  </a:lnTo>
                  <a:lnTo>
                    <a:pt x="916" y="833"/>
                  </a:lnTo>
                  <a:lnTo>
                    <a:pt x="915" y="833"/>
                  </a:lnTo>
                  <a:lnTo>
                    <a:pt x="916" y="835"/>
                  </a:lnTo>
                  <a:lnTo>
                    <a:pt x="918" y="835"/>
                  </a:lnTo>
                  <a:close/>
                  <a:moveTo>
                    <a:pt x="909" y="836"/>
                  </a:moveTo>
                  <a:lnTo>
                    <a:pt x="907" y="836"/>
                  </a:lnTo>
                  <a:lnTo>
                    <a:pt x="907" y="835"/>
                  </a:lnTo>
                  <a:lnTo>
                    <a:pt x="906" y="835"/>
                  </a:lnTo>
                  <a:lnTo>
                    <a:pt x="904" y="833"/>
                  </a:lnTo>
                  <a:lnTo>
                    <a:pt x="904" y="835"/>
                  </a:lnTo>
                  <a:lnTo>
                    <a:pt x="903" y="835"/>
                  </a:lnTo>
                  <a:lnTo>
                    <a:pt x="901" y="835"/>
                  </a:lnTo>
                  <a:lnTo>
                    <a:pt x="903" y="836"/>
                  </a:lnTo>
                  <a:lnTo>
                    <a:pt x="903" y="838"/>
                  </a:lnTo>
                  <a:lnTo>
                    <a:pt x="904" y="838"/>
                  </a:lnTo>
                  <a:lnTo>
                    <a:pt x="906" y="838"/>
                  </a:lnTo>
                  <a:lnTo>
                    <a:pt x="907" y="838"/>
                  </a:lnTo>
                  <a:lnTo>
                    <a:pt x="909" y="838"/>
                  </a:lnTo>
                  <a:lnTo>
                    <a:pt x="909" y="836"/>
                  </a:lnTo>
                  <a:close/>
                  <a:moveTo>
                    <a:pt x="900" y="835"/>
                  </a:moveTo>
                  <a:lnTo>
                    <a:pt x="901" y="835"/>
                  </a:lnTo>
                  <a:lnTo>
                    <a:pt x="900" y="833"/>
                  </a:lnTo>
                  <a:lnTo>
                    <a:pt x="900" y="835"/>
                  </a:lnTo>
                  <a:close/>
                  <a:moveTo>
                    <a:pt x="910" y="839"/>
                  </a:moveTo>
                  <a:lnTo>
                    <a:pt x="910" y="838"/>
                  </a:lnTo>
                  <a:lnTo>
                    <a:pt x="909" y="838"/>
                  </a:lnTo>
                  <a:lnTo>
                    <a:pt x="909" y="839"/>
                  </a:lnTo>
                  <a:lnTo>
                    <a:pt x="910" y="839"/>
                  </a:lnTo>
                  <a:close/>
                  <a:moveTo>
                    <a:pt x="913" y="844"/>
                  </a:moveTo>
                  <a:lnTo>
                    <a:pt x="913" y="842"/>
                  </a:lnTo>
                  <a:lnTo>
                    <a:pt x="912" y="842"/>
                  </a:lnTo>
                  <a:lnTo>
                    <a:pt x="912" y="844"/>
                  </a:lnTo>
                  <a:lnTo>
                    <a:pt x="913" y="844"/>
                  </a:lnTo>
                  <a:close/>
                  <a:moveTo>
                    <a:pt x="901" y="833"/>
                  </a:moveTo>
                  <a:lnTo>
                    <a:pt x="903" y="833"/>
                  </a:lnTo>
                  <a:lnTo>
                    <a:pt x="903" y="832"/>
                  </a:lnTo>
                  <a:lnTo>
                    <a:pt x="901" y="832"/>
                  </a:lnTo>
                  <a:lnTo>
                    <a:pt x="901" y="833"/>
                  </a:lnTo>
                  <a:close/>
                  <a:moveTo>
                    <a:pt x="916" y="835"/>
                  </a:moveTo>
                  <a:lnTo>
                    <a:pt x="915" y="835"/>
                  </a:lnTo>
                  <a:lnTo>
                    <a:pt x="913" y="833"/>
                  </a:lnTo>
                  <a:lnTo>
                    <a:pt x="910" y="832"/>
                  </a:lnTo>
                  <a:lnTo>
                    <a:pt x="909" y="832"/>
                  </a:lnTo>
                  <a:lnTo>
                    <a:pt x="907" y="832"/>
                  </a:lnTo>
                  <a:lnTo>
                    <a:pt x="907" y="833"/>
                  </a:lnTo>
                  <a:lnTo>
                    <a:pt x="909" y="833"/>
                  </a:lnTo>
                  <a:lnTo>
                    <a:pt x="910" y="833"/>
                  </a:lnTo>
                  <a:lnTo>
                    <a:pt x="912" y="833"/>
                  </a:lnTo>
                  <a:lnTo>
                    <a:pt x="913" y="835"/>
                  </a:lnTo>
                  <a:lnTo>
                    <a:pt x="912" y="835"/>
                  </a:lnTo>
                  <a:lnTo>
                    <a:pt x="913" y="836"/>
                  </a:lnTo>
                  <a:lnTo>
                    <a:pt x="913" y="838"/>
                  </a:lnTo>
                  <a:lnTo>
                    <a:pt x="915" y="838"/>
                  </a:lnTo>
                  <a:lnTo>
                    <a:pt x="916" y="838"/>
                  </a:lnTo>
                  <a:lnTo>
                    <a:pt x="918" y="838"/>
                  </a:lnTo>
                  <a:lnTo>
                    <a:pt x="918" y="836"/>
                  </a:lnTo>
                  <a:lnTo>
                    <a:pt x="916" y="836"/>
                  </a:lnTo>
                  <a:lnTo>
                    <a:pt x="916" y="835"/>
                  </a:lnTo>
                  <a:close/>
                  <a:moveTo>
                    <a:pt x="907" y="830"/>
                  </a:moveTo>
                  <a:lnTo>
                    <a:pt x="907" y="832"/>
                  </a:lnTo>
                  <a:lnTo>
                    <a:pt x="909" y="830"/>
                  </a:lnTo>
                  <a:lnTo>
                    <a:pt x="907" y="830"/>
                  </a:lnTo>
                  <a:close/>
                  <a:moveTo>
                    <a:pt x="913" y="833"/>
                  </a:moveTo>
                  <a:lnTo>
                    <a:pt x="915" y="833"/>
                  </a:lnTo>
                  <a:lnTo>
                    <a:pt x="915" y="832"/>
                  </a:lnTo>
                  <a:lnTo>
                    <a:pt x="913" y="833"/>
                  </a:lnTo>
                  <a:close/>
                  <a:moveTo>
                    <a:pt x="910" y="841"/>
                  </a:moveTo>
                  <a:lnTo>
                    <a:pt x="910" y="842"/>
                  </a:lnTo>
                  <a:lnTo>
                    <a:pt x="912" y="842"/>
                  </a:lnTo>
                  <a:lnTo>
                    <a:pt x="912" y="841"/>
                  </a:lnTo>
                  <a:lnTo>
                    <a:pt x="910" y="841"/>
                  </a:lnTo>
                  <a:close/>
                  <a:moveTo>
                    <a:pt x="901" y="832"/>
                  </a:moveTo>
                  <a:lnTo>
                    <a:pt x="903" y="830"/>
                  </a:lnTo>
                  <a:lnTo>
                    <a:pt x="904" y="829"/>
                  </a:lnTo>
                  <a:lnTo>
                    <a:pt x="904" y="827"/>
                  </a:lnTo>
                  <a:lnTo>
                    <a:pt x="903" y="827"/>
                  </a:lnTo>
                  <a:lnTo>
                    <a:pt x="903" y="829"/>
                  </a:lnTo>
                  <a:lnTo>
                    <a:pt x="901" y="830"/>
                  </a:lnTo>
                  <a:lnTo>
                    <a:pt x="901" y="829"/>
                  </a:lnTo>
                  <a:lnTo>
                    <a:pt x="901" y="827"/>
                  </a:lnTo>
                  <a:lnTo>
                    <a:pt x="901" y="826"/>
                  </a:lnTo>
                  <a:lnTo>
                    <a:pt x="900" y="826"/>
                  </a:lnTo>
                  <a:lnTo>
                    <a:pt x="898" y="826"/>
                  </a:lnTo>
                  <a:lnTo>
                    <a:pt x="898" y="824"/>
                  </a:lnTo>
                  <a:lnTo>
                    <a:pt x="897" y="824"/>
                  </a:lnTo>
                  <a:lnTo>
                    <a:pt x="897" y="826"/>
                  </a:lnTo>
                  <a:lnTo>
                    <a:pt x="895" y="826"/>
                  </a:lnTo>
                  <a:lnTo>
                    <a:pt x="895" y="827"/>
                  </a:lnTo>
                  <a:lnTo>
                    <a:pt x="895" y="829"/>
                  </a:lnTo>
                  <a:lnTo>
                    <a:pt x="895" y="830"/>
                  </a:lnTo>
                  <a:lnTo>
                    <a:pt x="897" y="830"/>
                  </a:lnTo>
                  <a:lnTo>
                    <a:pt x="897" y="832"/>
                  </a:lnTo>
                  <a:lnTo>
                    <a:pt x="898" y="832"/>
                  </a:lnTo>
                  <a:lnTo>
                    <a:pt x="900" y="832"/>
                  </a:lnTo>
                  <a:lnTo>
                    <a:pt x="901" y="832"/>
                  </a:lnTo>
                  <a:close/>
                  <a:moveTo>
                    <a:pt x="668" y="389"/>
                  </a:moveTo>
                  <a:lnTo>
                    <a:pt x="668" y="391"/>
                  </a:lnTo>
                  <a:lnTo>
                    <a:pt x="669" y="391"/>
                  </a:lnTo>
                  <a:lnTo>
                    <a:pt x="669" y="389"/>
                  </a:lnTo>
                  <a:lnTo>
                    <a:pt x="668" y="389"/>
                  </a:lnTo>
                  <a:close/>
                  <a:moveTo>
                    <a:pt x="798" y="506"/>
                  </a:moveTo>
                  <a:lnTo>
                    <a:pt x="800" y="506"/>
                  </a:lnTo>
                  <a:lnTo>
                    <a:pt x="800" y="505"/>
                  </a:lnTo>
                  <a:lnTo>
                    <a:pt x="798" y="505"/>
                  </a:lnTo>
                  <a:lnTo>
                    <a:pt x="798" y="506"/>
                  </a:lnTo>
                  <a:close/>
                  <a:moveTo>
                    <a:pt x="853" y="730"/>
                  </a:moveTo>
                  <a:lnTo>
                    <a:pt x="853" y="729"/>
                  </a:lnTo>
                  <a:lnTo>
                    <a:pt x="851" y="729"/>
                  </a:lnTo>
                  <a:lnTo>
                    <a:pt x="851" y="727"/>
                  </a:lnTo>
                  <a:lnTo>
                    <a:pt x="850" y="729"/>
                  </a:lnTo>
                  <a:lnTo>
                    <a:pt x="848" y="729"/>
                  </a:lnTo>
                  <a:lnTo>
                    <a:pt x="847" y="729"/>
                  </a:lnTo>
                  <a:lnTo>
                    <a:pt x="848" y="730"/>
                  </a:lnTo>
                  <a:lnTo>
                    <a:pt x="850" y="730"/>
                  </a:lnTo>
                  <a:lnTo>
                    <a:pt x="851" y="730"/>
                  </a:lnTo>
                  <a:lnTo>
                    <a:pt x="851" y="732"/>
                  </a:lnTo>
                  <a:lnTo>
                    <a:pt x="853" y="732"/>
                  </a:lnTo>
                  <a:lnTo>
                    <a:pt x="854" y="730"/>
                  </a:lnTo>
                  <a:lnTo>
                    <a:pt x="853" y="730"/>
                  </a:lnTo>
                  <a:close/>
                  <a:moveTo>
                    <a:pt x="825" y="632"/>
                  </a:moveTo>
                  <a:lnTo>
                    <a:pt x="827" y="632"/>
                  </a:lnTo>
                  <a:lnTo>
                    <a:pt x="825" y="630"/>
                  </a:lnTo>
                  <a:lnTo>
                    <a:pt x="824" y="630"/>
                  </a:lnTo>
                  <a:lnTo>
                    <a:pt x="822" y="629"/>
                  </a:lnTo>
                  <a:lnTo>
                    <a:pt x="822" y="630"/>
                  </a:lnTo>
                  <a:lnTo>
                    <a:pt x="821" y="630"/>
                  </a:lnTo>
                  <a:lnTo>
                    <a:pt x="821" y="632"/>
                  </a:lnTo>
                  <a:lnTo>
                    <a:pt x="822" y="632"/>
                  </a:lnTo>
                  <a:lnTo>
                    <a:pt x="824" y="632"/>
                  </a:lnTo>
                  <a:lnTo>
                    <a:pt x="825" y="632"/>
                  </a:lnTo>
                  <a:close/>
                  <a:moveTo>
                    <a:pt x="630" y="394"/>
                  </a:moveTo>
                  <a:lnTo>
                    <a:pt x="632" y="394"/>
                  </a:lnTo>
                  <a:lnTo>
                    <a:pt x="632" y="392"/>
                  </a:lnTo>
                  <a:lnTo>
                    <a:pt x="630" y="392"/>
                  </a:lnTo>
                  <a:lnTo>
                    <a:pt x="630" y="394"/>
                  </a:lnTo>
                  <a:close/>
                  <a:moveTo>
                    <a:pt x="1077" y="906"/>
                  </a:moveTo>
                  <a:lnTo>
                    <a:pt x="1075" y="904"/>
                  </a:lnTo>
                  <a:lnTo>
                    <a:pt x="1072" y="904"/>
                  </a:lnTo>
                  <a:lnTo>
                    <a:pt x="1072" y="906"/>
                  </a:lnTo>
                  <a:lnTo>
                    <a:pt x="1075" y="906"/>
                  </a:lnTo>
                  <a:lnTo>
                    <a:pt x="1077" y="906"/>
                  </a:lnTo>
                  <a:close/>
                  <a:moveTo>
                    <a:pt x="825" y="661"/>
                  </a:moveTo>
                  <a:lnTo>
                    <a:pt x="825" y="659"/>
                  </a:lnTo>
                  <a:lnTo>
                    <a:pt x="824" y="659"/>
                  </a:lnTo>
                  <a:lnTo>
                    <a:pt x="824" y="661"/>
                  </a:lnTo>
                  <a:lnTo>
                    <a:pt x="824" y="662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7" y="664"/>
                  </a:lnTo>
                  <a:lnTo>
                    <a:pt x="828" y="664"/>
                  </a:lnTo>
                  <a:lnTo>
                    <a:pt x="828" y="662"/>
                  </a:lnTo>
                  <a:lnTo>
                    <a:pt x="827" y="661"/>
                  </a:lnTo>
                  <a:lnTo>
                    <a:pt x="825" y="661"/>
                  </a:lnTo>
                  <a:close/>
                  <a:moveTo>
                    <a:pt x="1075" y="901"/>
                  </a:moveTo>
                  <a:lnTo>
                    <a:pt x="1074" y="900"/>
                  </a:lnTo>
                  <a:lnTo>
                    <a:pt x="1072" y="900"/>
                  </a:lnTo>
                  <a:lnTo>
                    <a:pt x="1074" y="901"/>
                  </a:lnTo>
                  <a:lnTo>
                    <a:pt x="1075" y="901"/>
                  </a:lnTo>
                  <a:close/>
                  <a:moveTo>
                    <a:pt x="2" y="230"/>
                  </a:moveTo>
                  <a:lnTo>
                    <a:pt x="0" y="233"/>
                  </a:lnTo>
                  <a:lnTo>
                    <a:pt x="0" y="235"/>
                  </a:lnTo>
                  <a:lnTo>
                    <a:pt x="2" y="235"/>
                  </a:lnTo>
                  <a:lnTo>
                    <a:pt x="3" y="235"/>
                  </a:lnTo>
                  <a:lnTo>
                    <a:pt x="5" y="233"/>
                  </a:lnTo>
                  <a:lnTo>
                    <a:pt x="3" y="233"/>
                  </a:lnTo>
                  <a:lnTo>
                    <a:pt x="2" y="230"/>
                  </a:lnTo>
                  <a:close/>
                  <a:moveTo>
                    <a:pt x="810" y="515"/>
                  </a:moveTo>
                  <a:lnTo>
                    <a:pt x="812" y="515"/>
                  </a:lnTo>
                  <a:lnTo>
                    <a:pt x="810" y="514"/>
                  </a:lnTo>
                  <a:lnTo>
                    <a:pt x="810" y="515"/>
                  </a:lnTo>
                  <a:close/>
                  <a:moveTo>
                    <a:pt x="892" y="824"/>
                  </a:moveTo>
                  <a:lnTo>
                    <a:pt x="892" y="826"/>
                  </a:lnTo>
                  <a:lnTo>
                    <a:pt x="892" y="827"/>
                  </a:lnTo>
                  <a:lnTo>
                    <a:pt x="894" y="827"/>
                  </a:lnTo>
                  <a:lnTo>
                    <a:pt x="894" y="826"/>
                  </a:lnTo>
                  <a:lnTo>
                    <a:pt x="894" y="824"/>
                  </a:lnTo>
                  <a:lnTo>
                    <a:pt x="894" y="823"/>
                  </a:lnTo>
                  <a:lnTo>
                    <a:pt x="892" y="823"/>
                  </a:lnTo>
                  <a:lnTo>
                    <a:pt x="892" y="824"/>
                  </a:lnTo>
                  <a:close/>
                  <a:moveTo>
                    <a:pt x="878" y="794"/>
                  </a:moveTo>
                  <a:lnTo>
                    <a:pt x="880" y="794"/>
                  </a:lnTo>
                  <a:lnTo>
                    <a:pt x="880" y="792"/>
                  </a:lnTo>
                  <a:lnTo>
                    <a:pt x="880" y="791"/>
                  </a:lnTo>
                  <a:lnTo>
                    <a:pt x="880" y="789"/>
                  </a:lnTo>
                  <a:lnTo>
                    <a:pt x="878" y="789"/>
                  </a:lnTo>
                  <a:lnTo>
                    <a:pt x="878" y="791"/>
                  </a:lnTo>
                  <a:lnTo>
                    <a:pt x="877" y="792"/>
                  </a:lnTo>
                  <a:lnTo>
                    <a:pt x="877" y="794"/>
                  </a:lnTo>
                  <a:lnTo>
                    <a:pt x="878" y="794"/>
                  </a:lnTo>
                  <a:close/>
                  <a:moveTo>
                    <a:pt x="828" y="654"/>
                  </a:moveTo>
                  <a:lnTo>
                    <a:pt x="828" y="656"/>
                  </a:lnTo>
                  <a:lnTo>
                    <a:pt x="830" y="656"/>
                  </a:lnTo>
                  <a:lnTo>
                    <a:pt x="830" y="657"/>
                  </a:lnTo>
                  <a:lnTo>
                    <a:pt x="831" y="657"/>
                  </a:lnTo>
                  <a:lnTo>
                    <a:pt x="831" y="656"/>
                  </a:lnTo>
                  <a:lnTo>
                    <a:pt x="830" y="654"/>
                  </a:lnTo>
                  <a:lnTo>
                    <a:pt x="828" y="654"/>
                  </a:lnTo>
                  <a:close/>
                  <a:moveTo>
                    <a:pt x="897" y="821"/>
                  </a:moveTo>
                  <a:lnTo>
                    <a:pt x="895" y="821"/>
                  </a:lnTo>
                  <a:lnTo>
                    <a:pt x="895" y="823"/>
                  </a:lnTo>
                  <a:lnTo>
                    <a:pt x="895" y="824"/>
                  </a:lnTo>
                  <a:lnTo>
                    <a:pt x="897" y="824"/>
                  </a:lnTo>
                  <a:lnTo>
                    <a:pt x="897" y="823"/>
                  </a:lnTo>
                  <a:lnTo>
                    <a:pt x="897" y="821"/>
                  </a:lnTo>
                  <a:close/>
                  <a:moveTo>
                    <a:pt x="878" y="789"/>
                  </a:moveTo>
                  <a:lnTo>
                    <a:pt x="878" y="788"/>
                  </a:lnTo>
                  <a:lnTo>
                    <a:pt x="877" y="788"/>
                  </a:lnTo>
                  <a:lnTo>
                    <a:pt x="877" y="786"/>
                  </a:lnTo>
                  <a:lnTo>
                    <a:pt x="875" y="786"/>
                  </a:lnTo>
                  <a:lnTo>
                    <a:pt x="875" y="788"/>
                  </a:lnTo>
                  <a:lnTo>
                    <a:pt x="875" y="789"/>
                  </a:lnTo>
                  <a:lnTo>
                    <a:pt x="874" y="789"/>
                  </a:lnTo>
                  <a:lnTo>
                    <a:pt x="871" y="789"/>
                  </a:lnTo>
                  <a:lnTo>
                    <a:pt x="871" y="788"/>
                  </a:lnTo>
                  <a:lnTo>
                    <a:pt x="871" y="786"/>
                  </a:lnTo>
                  <a:lnTo>
                    <a:pt x="874" y="786"/>
                  </a:lnTo>
                  <a:lnTo>
                    <a:pt x="875" y="786"/>
                  </a:lnTo>
                  <a:lnTo>
                    <a:pt x="875" y="785"/>
                  </a:lnTo>
                  <a:lnTo>
                    <a:pt x="874" y="785"/>
                  </a:lnTo>
                  <a:lnTo>
                    <a:pt x="874" y="783"/>
                  </a:lnTo>
                  <a:lnTo>
                    <a:pt x="871" y="783"/>
                  </a:lnTo>
                  <a:lnTo>
                    <a:pt x="871" y="785"/>
                  </a:lnTo>
                  <a:lnTo>
                    <a:pt x="869" y="785"/>
                  </a:lnTo>
                  <a:lnTo>
                    <a:pt x="869" y="786"/>
                  </a:lnTo>
                  <a:lnTo>
                    <a:pt x="869" y="788"/>
                  </a:lnTo>
                  <a:lnTo>
                    <a:pt x="869" y="789"/>
                  </a:lnTo>
                  <a:lnTo>
                    <a:pt x="869" y="791"/>
                  </a:lnTo>
                  <a:lnTo>
                    <a:pt x="869" y="792"/>
                  </a:lnTo>
                  <a:lnTo>
                    <a:pt x="871" y="791"/>
                  </a:lnTo>
                  <a:lnTo>
                    <a:pt x="874" y="791"/>
                  </a:lnTo>
                  <a:lnTo>
                    <a:pt x="875" y="791"/>
                  </a:lnTo>
                  <a:lnTo>
                    <a:pt x="875" y="792"/>
                  </a:lnTo>
                  <a:lnTo>
                    <a:pt x="877" y="792"/>
                  </a:lnTo>
                  <a:lnTo>
                    <a:pt x="877" y="791"/>
                  </a:lnTo>
                  <a:lnTo>
                    <a:pt x="878" y="789"/>
                  </a:lnTo>
                  <a:close/>
                  <a:moveTo>
                    <a:pt x="868" y="783"/>
                  </a:moveTo>
                  <a:lnTo>
                    <a:pt x="868" y="785"/>
                  </a:lnTo>
                  <a:lnTo>
                    <a:pt x="869" y="785"/>
                  </a:lnTo>
                  <a:lnTo>
                    <a:pt x="869" y="783"/>
                  </a:lnTo>
                  <a:lnTo>
                    <a:pt x="868" y="783"/>
                  </a:lnTo>
                  <a:close/>
                  <a:moveTo>
                    <a:pt x="881" y="788"/>
                  </a:moveTo>
                  <a:lnTo>
                    <a:pt x="881" y="786"/>
                  </a:lnTo>
                  <a:lnTo>
                    <a:pt x="880" y="786"/>
                  </a:lnTo>
                  <a:lnTo>
                    <a:pt x="878" y="786"/>
                  </a:lnTo>
                  <a:lnTo>
                    <a:pt x="878" y="788"/>
                  </a:lnTo>
                  <a:lnTo>
                    <a:pt x="881" y="788"/>
                  </a:lnTo>
                  <a:close/>
                  <a:moveTo>
                    <a:pt x="874" y="794"/>
                  </a:moveTo>
                  <a:lnTo>
                    <a:pt x="871" y="794"/>
                  </a:lnTo>
                  <a:lnTo>
                    <a:pt x="871" y="795"/>
                  </a:lnTo>
                  <a:lnTo>
                    <a:pt x="874" y="795"/>
                  </a:lnTo>
                  <a:lnTo>
                    <a:pt x="874" y="797"/>
                  </a:lnTo>
                  <a:lnTo>
                    <a:pt x="874" y="798"/>
                  </a:lnTo>
                  <a:lnTo>
                    <a:pt x="875" y="798"/>
                  </a:lnTo>
                  <a:lnTo>
                    <a:pt x="875" y="800"/>
                  </a:lnTo>
                  <a:lnTo>
                    <a:pt x="875" y="801"/>
                  </a:lnTo>
                  <a:lnTo>
                    <a:pt x="877" y="801"/>
                  </a:lnTo>
                  <a:lnTo>
                    <a:pt x="878" y="801"/>
                  </a:lnTo>
                  <a:lnTo>
                    <a:pt x="878" y="800"/>
                  </a:lnTo>
                  <a:lnTo>
                    <a:pt x="877" y="800"/>
                  </a:lnTo>
                  <a:lnTo>
                    <a:pt x="877" y="798"/>
                  </a:lnTo>
                  <a:lnTo>
                    <a:pt x="877" y="797"/>
                  </a:lnTo>
                  <a:lnTo>
                    <a:pt x="875" y="797"/>
                  </a:lnTo>
                  <a:lnTo>
                    <a:pt x="875" y="795"/>
                  </a:lnTo>
                  <a:lnTo>
                    <a:pt x="877" y="797"/>
                  </a:lnTo>
                  <a:lnTo>
                    <a:pt x="878" y="797"/>
                  </a:lnTo>
                  <a:lnTo>
                    <a:pt x="878" y="795"/>
                  </a:lnTo>
                  <a:lnTo>
                    <a:pt x="877" y="795"/>
                  </a:lnTo>
                  <a:lnTo>
                    <a:pt x="875" y="794"/>
                  </a:lnTo>
                  <a:lnTo>
                    <a:pt x="875" y="792"/>
                  </a:lnTo>
                  <a:lnTo>
                    <a:pt x="874" y="792"/>
                  </a:lnTo>
                  <a:lnTo>
                    <a:pt x="874" y="794"/>
                  </a:lnTo>
                  <a:close/>
                  <a:moveTo>
                    <a:pt x="877" y="785"/>
                  </a:moveTo>
                  <a:lnTo>
                    <a:pt x="877" y="786"/>
                  </a:lnTo>
                  <a:lnTo>
                    <a:pt x="878" y="786"/>
                  </a:lnTo>
                  <a:lnTo>
                    <a:pt x="877" y="785"/>
                  </a:lnTo>
                  <a:close/>
                  <a:moveTo>
                    <a:pt x="904" y="832"/>
                  </a:moveTo>
                  <a:lnTo>
                    <a:pt x="904" y="830"/>
                  </a:lnTo>
                  <a:lnTo>
                    <a:pt x="903" y="830"/>
                  </a:lnTo>
                  <a:lnTo>
                    <a:pt x="903" y="832"/>
                  </a:lnTo>
                  <a:lnTo>
                    <a:pt x="904" y="832"/>
                  </a:lnTo>
                  <a:close/>
                  <a:moveTo>
                    <a:pt x="922" y="833"/>
                  </a:moveTo>
                  <a:lnTo>
                    <a:pt x="922" y="832"/>
                  </a:lnTo>
                  <a:lnTo>
                    <a:pt x="921" y="832"/>
                  </a:lnTo>
                  <a:lnTo>
                    <a:pt x="921" y="833"/>
                  </a:lnTo>
                  <a:lnTo>
                    <a:pt x="922" y="833"/>
                  </a:lnTo>
                  <a:close/>
                  <a:moveTo>
                    <a:pt x="919" y="833"/>
                  </a:moveTo>
                  <a:lnTo>
                    <a:pt x="921" y="833"/>
                  </a:lnTo>
                  <a:lnTo>
                    <a:pt x="919" y="832"/>
                  </a:lnTo>
                  <a:lnTo>
                    <a:pt x="919" y="833"/>
                  </a:lnTo>
                  <a:close/>
                  <a:moveTo>
                    <a:pt x="886" y="812"/>
                  </a:moveTo>
                  <a:lnTo>
                    <a:pt x="884" y="814"/>
                  </a:lnTo>
                  <a:lnTo>
                    <a:pt x="884" y="815"/>
                  </a:lnTo>
                  <a:lnTo>
                    <a:pt x="886" y="815"/>
                  </a:lnTo>
                  <a:lnTo>
                    <a:pt x="886" y="814"/>
                  </a:lnTo>
                  <a:lnTo>
                    <a:pt x="886" y="812"/>
                  </a:lnTo>
                  <a:close/>
                  <a:moveTo>
                    <a:pt x="928" y="854"/>
                  </a:moveTo>
                  <a:lnTo>
                    <a:pt x="927" y="854"/>
                  </a:lnTo>
                  <a:lnTo>
                    <a:pt x="925" y="854"/>
                  </a:lnTo>
                  <a:lnTo>
                    <a:pt x="925" y="853"/>
                  </a:lnTo>
                  <a:lnTo>
                    <a:pt x="924" y="853"/>
                  </a:lnTo>
                  <a:lnTo>
                    <a:pt x="922" y="853"/>
                  </a:lnTo>
                  <a:lnTo>
                    <a:pt x="921" y="850"/>
                  </a:lnTo>
                  <a:lnTo>
                    <a:pt x="921" y="853"/>
                  </a:lnTo>
                  <a:lnTo>
                    <a:pt x="919" y="853"/>
                  </a:lnTo>
                  <a:lnTo>
                    <a:pt x="918" y="850"/>
                  </a:lnTo>
                  <a:lnTo>
                    <a:pt x="918" y="853"/>
                  </a:lnTo>
                  <a:lnTo>
                    <a:pt x="916" y="850"/>
                  </a:lnTo>
                  <a:lnTo>
                    <a:pt x="916" y="848"/>
                  </a:lnTo>
                  <a:lnTo>
                    <a:pt x="915" y="850"/>
                  </a:lnTo>
                  <a:lnTo>
                    <a:pt x="915" y="848"/>
                  </a:lnTo>
                  <a:lnTo>
                    <a:pt x="913" y="848"/>
                  </a:lnTo>
                  <a:lnTo>
                    <a:pt x="913" y="847"/>
                  </a:lnTo>
                  <a:lnTo>
                    <a:pt x="912" y="847"/>
                  </a:lnTo>
                  <a:lnTo>
                    <a:pt x="910" y="847"/>
                  </a:lnTo>
                  <a:lnTo>
                    <a:pt x="909" y="845"/>
                  </a:lnTo>
                  <a:lnTo>
                    <a:pt x="909" y="847"/>
                  </a:lnTo>
                  <a:lnTo>
                    <a:pt x="912" y="848"/>
                  </a:lnTo>
                  <a:lnTo>
                    <a:pt x="912" y="850"/>
                  </a:lnTo>
                  <a:lnTo>
                    <a:pt x="913" y="850"/>
                  </a:lnTo>
                  <a:lnTo>
                    <a:pt x="913" y="853"/>
                  </a:lnTo>
                  <a:lnTo>
                    <a:pt x="915" y="853"/>
                  </a:lnTo>
                  <a:lnTo>
                    <a:pt x="916" y="853"/>
                  </a:lnTo>
                  <a:lnTo>
                    <a:pt x="916" y="854"/>
                  </a:lnTo>
                  <a:lnTo>
                    <a:pt x="918" y="854"/>
                  </a:lnTo>
                  <a:lnTo>
                    <a:pt x="919" y="854"/>
                  </a:lnTo>
                  <a:lnTo>
                    <a:pt x="919" y="856"/>
                  </a:lnTo>
                  <a:lnTo>
                    <a:pt x="921" y="856"/>
                  </a:lnTo>
                  <a:lnTo>
                    <a:pt x="921" y="854"/>
                  </a:lnTo>
                  <a:lnTo>
                    <a:pt x="922" y="856"/>
                  </a:lnTo>
                  <a:lnTo>
                    <a:pt x="924" y="856"/>
                  </a:lnTo>
                  <a:lnTo>
                    <a:pt x="925" y="856"/>
                  </a:lnTo>
                  <a:lnTo>
                    <a:pt x="927" y="856"/>
                  </a:lnTo>
                  <a:lnTo>
                    <a:pt x="928" y="856"/>
                  </a:lnTo>
                  <a:lnTo>
                    <a:pt x="930" y="856"/>
                  </a:lnTo>
                  <a:lnTo>
                    <a:pt x="928" y="854"/>
                  </a:lnTo>
                  <a:close/>
                  <a:moveTo>
                    <a:pt x="912" y="823"/>
                  </a:moveTo>
                  <a:lnTo>
                    <a:pt x="913" y="823"/>
                  </a:lnTo>
                  <a:lnTo>
                    <a:pt x="912" y="821"/>
                  </a:lnTo>
                  <a:lnTo>
                    <a:pt x="912" y="823"/>
                  </a:lnTo>
                  <a:close/>
                  <a:moveTo>
                    <a:pt x="918" y="841"/>
                  </a:moveTo>
                  <a:lnTo>
                    <a:pt x="919" y="839"/>
                  </a:lnTo>
                  <a:lnTo>
                    <a:pt x="918" y="839"/>
                  </a:lnTo>
                  <a:lnTo>
                    <a:pt x="918" y="841"/>
                  </a:lnTo>
                  <a:close/>
                  <a:moveTo>
                    <a:pt x="951" y="877"/>
                  </a:moveTo>
                  <a:lnTo>
                    <a:pt x="951" y="876"/>
                  </a:lnTo>
                  <a:lnTo>
                    <a:pt x="950" y="876"/>
                  </a:lnTo>
                  <a:lnTo>
                    <a:pt x="950" y="877"/>
                  </a:lnTo>
                  <a:lnTo>
                    <a:pt x="951" y="877"/>
                  </a:lnTo>
                  <a:close/>
                  <a:moveTo>
                    <a:pt x="978" y="883"/>
                  </a:moveTo>
                  <a:lnTo>
                    <a:pt x="975" y="883"/>
                  </a:lnTo>
                  <a:lnTo>
                    <a:pt x="978" y="885"/>
                  </a:lnTo>
                  <a:lnTo>
                    <a:pt x="978" y="883"/>
                  </a:lnTo>
                  <a:close/>
                  <a:moveTo>
                    <a:pt x="960" y="879"/>
                  </a:moveTo>
                  <a:lnTo>
                    <a:pt x="962" y="879"/>
                  </a:lnTo>
                  <a:lnTo>
                    <a:pt x="962" y="877"/>
                  </a:lnTo>
                  <a:lnTo>
                    <a:pt x="960" y="877"/>
                  </a:lnTo>
                  <a:lnTo>
                    <a:pt x="960" y="879"/>
                  </a:lnTo>
                  <a:close/>
                  <a:moveTo>
                    <a:pt x="931" y="865"/>
                  </a:moveTo>
                  <a:lnTo>
                    <a:pt x="931" y="867"/>
                  </a:lnTo>
                  <a:lnTo>
                    <a:pt x="933" y="867"/>
                  </a:lnTo>
                  <a:lnTo>
                    <a:pt x="934" y="867"/>
                  </a:lnTo>
                  <a:lnTo>
                    <a:pt x="934" y="865"/>
                  </a:lnTo>
                  <a:lnTo>
                    <a:pt x="933" y="865"/>
                  </a:lnTo>
                  <a:lnTo>
                    <a:pt x="931" y="865"/>
                  </a:lnTo>
                  <a:close/>
                  <a:moveTo>
                    <a:pt x="931" y="845"/>
                  </a:moveTo>
                  <a:lnTo>
                    <a:pt x="933" y="847"/>
                  </a:lnTo>
                  <a:lnTo>
                    <a:pt x="933" y="845"/>
                  </a:lnTo>
                  <a:lnTo>
                    <a:pt x="931" y="845"/>
                  </a:lnTo>
                  <a:close/>
                  <a:moveTo>
                    <a:pt x="859" y="770"/>
                  </a:moveTo>
                  <a:lnTo>
                    <a:pt x="859" y="771"/>
                  </a:lnTo>
                  <a:lnTo>
                    <a:pt x="860" y="771"/>
                  </a:lnTo>
                  <a:lnTo>
                    <a:pt x="860" y="770"/>
                  </a:lnTo>
                  <a:lnTo>
                    <a:pt x="859" y="770"/>
                  </a:lnTo>
                  <a:close/>
                  <a:moveTo>
                    <a:pt x="862" y="773"/>
                  </a:moveTo>
                  <a:lnTo>
                    <a:pt x="862" y="771"/>
                  </a:lnTo>
                  <a:lnTo>
                    <a:pt x="860" y="771"/>
                  </a:lnTo>
                  <a:lnTo>
                    <a:pt x="862" y="773"/>
                  </a:lnTo>
                  <a:close/>
                  <a:moveTo>
                    <a:pt x="886" y="814"/>
                  </a:moveTo>
                  <a:lnTo>
                    <a:pt x="888" y="815"/>
                  </a:lnTo>
                  <a:lnTo>
                    <a:pt x="886" y="815"/>
                  </a:lnTo>
                  <a:lnTo>
                    <a:pt x="886" y="817"/>
                  </a:lnTo>
                  <a:lnTo>
                    <a:pt x="886" y="818"/>
                  </a:lnTo>
                  <a:lnTo>
                    <a:pt x="886" y="820"/>
                  </a:lnTo>
                  <a:lnTo>
                    <a:pt x="886" y="821"/>
                  </a:lnTo>
                  <a:lnTo>
                    <a:pt x="888" y="820"/>
                  </a:lnTo>
                  <a:lnTo>
                    <a:pt x="889" y="820"/>
                  </a:lnTo>
                  <a:lnTo>
                    <a:pt x="889" y="818"/>
                  </a:lnTo>
                  <a:lnTo>
                    <a:pt x="888" y="818"/>
                  </a:lnTo>
                  <a:lnTo>
                    <a:pt x="888" y="817"/>
                  </a:lnTo>
                  <a:lnTo>
                    <a:pt x="889" y="817"/>
                  </a:lnTo>
                  <a:lnTo>
                    <a:pt x="889" y="815"/>
                  </a:lnTo>
                  <a:lnTo>
                    <a:pt x="889" y="814"/>
                  </a:lnTo>
                  <a:lnTo>
                    <a:pt x="888" y="814"/>
                  </a:lnTo>
                  <a:lnTo>
                    <a:pt x="886" y="814"/>
                  </a:lnTo>
                  <a:close/>
                  <a:moveTo>
                    <a:pt x="884" y="792"/>
                  </a:moveTo>
                  <a:lnTo>
                    <a:pt x="884" y="794"/>
                  </a:lnTo>
                  <a:lnTo>
                    <a:pt x="884" y="795"/>
                  </a:lnTo>
                  <a:lnTo>
                    <a:pt x="886" y="795"/>
                  </a:lnTo>
                  <a:lnTo>
                    <a:pt x="886" y="794"/>
                  </a:lnTo>
                  <a:lnTo>
                    <a:pt x="888" y="794"/>
                  </a:lnTo>
                  <a:lnTo>
                    <a:pt x="886" y="792"/>
                  </a:lnTo>
                  <a:lnTo>
                    <a:pt x="884" y="792"/>
                  </a:lnTo>
                  <a:close/>
                  <a:moveTo>
                    <a:pt x="856" y="730"/>
                  </a:moveTo>
                  <a:lnTo>
                    <a:pt x="856" y="729"/>
                  </a:lnTo>
                  <a:lnTo>
                    <a:pt x="854" y="729"/>
                  </a:lnTo>
                  <a:lnTo>
                    <a:pt x="854" y="727"/>
                  </a:lnTo>
                  <a:lnTo>
                    <a:pt x="853" y="727"/>
                  </a:lnTo>
                  <a:lnTo>
                    <a:pt x="853" y="729"/>
                  </a:lnTo>
                  <a:lnTo>
                    <a:pt x="854" y="730"/>
                  </a:lnTo>
                  <a:lnTo>
                    <a:pt x="856" y="730"/>
                  </a:lnTo>
                  <a:close/>
                  <a:moveTo>
                    <a:pt x="892" y="810"/>
                  </a:moveTo>
                  <a:lnTo>
                    <a:pt x="891" y="812"/>
                  </a:lnTo>
                  <a:lnTo>
                    <a:pt x="892" y="812"/>
                  </a:lnTo>
                  <a:lnTo>
                    <a:pt x="891" y="814"/>
                  </a:lnTo>
                  <a:lnTo>
                    <a:pt x="889" y="814"/>
                  </a:lnTo>
                  <a:lnTo>
                    <a:pt x="891" y="815"/>
                  </a:lnTo>
                  <a:lnTo>
                    <a:pt x="892" y="814"/>
                  </a:lnTo>
                  <a:lnTo>
                    <a:pt x="892" y="815"/>
                  </a:lnTo>
                  <a:lnTo>
                    <a:pt x="891" y="817"/>
                  </a:lnTo>
                  <a:lnTo>
                    <a:pt x="892" y="817"/>
                  </a:lnTo>
                  <a:lnTo>
                    <a:pt x="894" y="817"/>
                  </a:lnTo>
                  <a:lnTo>
                    <a:pt x="894" y="815"/>
                  </a:lnTo>
                  <a:lnTo>
                    <a:pt x="894" y="814"/>
                  </a:lnTo>
                  <a:lnTo>
                    <a:pt x="895" y="814"/>
                  </a:lnTo>
                  <a:lnTo>
                    <a:pt x="895" y="815"/>
                  </a:lnTo>
                  <a:lnTo>
                    <a:pt x="897" y="815"/>
                  </a:lnTo>
                  <a:lnTo>
                    <a:pt x="897" y="814"/>
                  </a:lnTo>
                  <a:lnTo>
                    <a:pt x="897" y="812"/>
                  </a:lnTo>
                  <a:lnTo>
                    <a:pt x="895" y="810"/>
                  </a:lnTo>
                  <a:lnTo>
                    <a:pt x="894" y="810"/>
                  </a:lnTo>
                  <a:lnTo>
                    <a:pt x="892" y="810"/>
                  </a:lnTo>
                  <a:close/>
                  <a:moveTo>
                    <a:pt x="888" y="807"/>
                  </a:moveTo>
                  <a:lnTo>
                    <a:pt x="889" y="807"/>
                  </a:lnTo>
                  <a:lnTo>
                    <a:pt x="891" y="807"/>
                  </a:lnTo>
                  <a:lnTo>
                    <a:pt x="889" y="806"/>
                  </a:lnTo>
                  <a:lnTo>
                    <a:pt x="888" y="807"/>
                  </a:lnTo>
                  <a:close/>
                  <a:moveTo>
                    <a:pt x="881" y="798"/>
                  </a:moveTo>
                  <a:lnTo>
                    <a:pt x="881" y="800"/>
                  </a:lnTo>
                  <a:lnTo>
                    <a:pt x="881" y="801"/>
                  </a:lnTo>
                  <a:lnTo>
                    <a:pt x="883" y="801"/>
                  </a:lnTo>
                  <a:lnTo>
                    <a:pt x="883" y="800"/>
                  </a:lnTo>
                  <a:lnTo>
                    <a:pt x="883" y="798"/>
                  </a:lnTo>
                  <a:lnTo>
                    <a:pt x="881" y="798"/>
                  </a:lnTo>
                  <a:close/>
                  <a:moveTo>
                    <a:pt x="888" y="795"/>
                  </a:moveTo>
                  <a:lnTo>
                    <a:pt x="888" y="797"/>
                  </a:lnTo>
                  <a:lnTo>
                    <a:pt x="889" y="797"/>
                  </a:lnTo>
                  <a:lnTo>
                    <a:pt x="889" y="795"/>
                  </a:lnTo>
                  <a:lnTo>
                    <a:pt x="888" y="795"/>
                  </a:lnTo>
                  <a:close/>
                  <a:moveTo>
                    <a:pt x="910" y="821"/>
                  </a:moveTo>
                  <a:lnTo>
                    <a:pt x="909" y="821"/>
                  </a:lnTo>
                  <a:lnTo>
                    <a:pt x="909" y="820"/>
                  </a:lnTo>
                  <a:lnTo>
                    <a:pt x="909" y="818"/>
                  </a:lnTo>
                  <a:lnTo>
                    <a:pt x="907" y="818"/>
                  </a:lnTo>
                  <a:lnTo>
                    <a:pt x="907" y="820"/>
                  </a:lnTo>
                  <a:lnTo>
                    <a:pt x="907" y="821"/>
                  </a:lnTo>
                  <a:lnTo>
                    <a:pt x="906" y="823"/>
                  </a:lnTo>
                  <a:lnTo>
                    <a:pt x="907" y="823"/>
                  </a:lnTo>
                  <a:lnTo>
                    <a:pt x="910" y="824"/>
                  </a:lnTo>
                  <a:lnTo>
                    <a:pt x="912" y="824"/>
                  </a:lnTo>
                  <a:lnTo>
                    <a:pt x="912" y="823"/>
                  </a:lnTo>
                  <a:lnTo>
                    <a:pt x="910" y="823"/>
                  </a:lnTo>
                  <a:lnTo>
                    <a:pt x="910" y="821"/>
                  </a:lnTo>
                  <a:close/>
                  <a:moveTo>
                    <a:pt x="965" y="885"/>
                  </a:moveTo>
                  <a:lnTo>
                    <a:pt x="966" y="886"/>
                  </a:lnTo>
                  <a:lnTo>
                    <a:pt x="966" y="885"/>
                  </a:lnTo>
                  <a:lnTo>
                    <a:pt x="965" y="883"/>
                  </a:lnTo>
                  <a:lnTo>
                    <a:pt x="965" y="885"/>
                  </a:lnTo>
                  <a:close/>
                  <a:moveTo>
                    <a:pt x="854" y="638"/>
                  </a:moveTo>
                  <a:lnTo>
                    <a:pt x="853" y="638"/>
                  </a:lnTo>
                  <a:lnTo>
                    <a:pt x="853" y="639"/>
                  </a:lnTo>
                  <a:lnTo>
                    <a:pt x="854" y="639"/>
                  </a:lnTo>
                  <a:lnTo>
                    <a:pt x="854" y="641"/>
                  </a:lnTo>
                  <a:lnTo>
                    <a:pt x="856" y="641"/>
                  </a:lnTo>
                  <a:lnTo>
                    <a:pt x="856" y="639"/>
                  </a:lnTo>
                  <a:lnTo>
                    <a:pt x="856" y="638"/>
                  </a:lnTo>
                  <a:lnTo>
                    <a:pt x="854" y="638"/>
                  </a:lnTo>
                  <a:close/>
                  <a:moveTo>
                    <a:pt x="956" y="886"/>
                  </a:moveTo>
                  <a:lnTo>
                    <a:pt x="956" y="888"/>
                  </a:lnTo>
                  <a:lnTo>
                    <a:pt x="957" y="888"/>
                  </a:lnTo>
                  <a:lnTo>
                    <a:pt x="959" y="888"/>
                  </a:lnTo>
                  <a:lnTo>
                    <a:pt x="959" y="886"/>
                  </a:lnTo>
                  <a:lnTo>
                    <a:pt x="957" y="886"/>
                  </a:lnTo>
                  <a:lnTo>
                    <a:pt x="956" y="886"/>
                  </a:lnTo>
                  <a:close/>
                  <a:moveTo>
                    <a:pt x="980" y="894"/>
                  </a:moveTo>
                  <a:lnTo>
                    <a:pt x="981" y="894"/>
                  </a:lnTo>
                  <a:lnTo>
                    <a:pt x="980" y="892"/>
                  </a:lnTo>
                  <a:lnTo>
                    <a:pt x="980" y="894"/>
                  </a:lnTo>
                  <a:close/>
                  <a:moveTo>
                    <a:pt x="947" y="877"/>
                  </a:moveTo>
                  <a:lnTo>
                    <a:pt x="945" y="877"/>
                  </a:lnTo>
                  <a:lnTo>
                    <a:pt x="945" y="879"/>
                  </a:lnTo>
                  <a:lnTo>
                    <a:pt x="947" y="879"/>
                  </a:lnTo>
                  <a:lnTo>
                    <a:pt x="948" y="879"/>
                  </a:lnTo>
                  <a:lnTo>
                    <a:pt x="948" y="877"/>
                  </a:lnTo>
                  <a:lnTo>
                    <a:pt x="947" y="877"/>
                  </a:lnTo>
                  <a:close/>
                  <a:moveTo>
                    <a:pt x="931" y="856"/>
                  </a:moveTo>
                  <a:lnTo>
                    <a:pt x="930" y="856"/>
                  </a:lnTo>
                  <a:lnTo>
                    <a:pt x="931" y="857"/>
                  </a:lnTo>
                  <a:lnTo>
                    <a:pt x="931" y="856"/>
                  </a:lnTo>
                  <a:close/>
                  <a:moveTo>
                    <a:pt x="998" y="898"/>
                  </a:moveTo>
                  <a:lnTo>
                    <a:pt x="998" y="897"/>
                  </a:lnTo>
                  <a:lnTo>
                    <a:pt x="997" y="897"/>
                  </a:lnTo>
                  <a:lnTo>
                    <a:pt x="998" y="898"/>
                  </a:lnTo>
                  <a:close/>
                  <a:moveTo>
                    <a:pt x="978" y="888"/>
                  </a:moveTo>
                  <a:lnTo>
                    <a:pt x="978" y="886"/>
                  </a:lnTo>
                  <a:lnTo>
                    <a:pt x="975" y="886"/>
                  </a:lnTo>
                  <a:lnTo>
                    <a:pt x="975" y="888"/>
                  </a:lnTo>
                  <a:lnTo>
                    <a:pt x="975" y="889"/>
                  </a:lnTo>
                  <a:lnTo>
                    <a:pt x="978" y="889"/>
                  </a:lnTo>
                  <a:lnTo>
                    <a:pt x="980" y="889"/>
                  </a:lnTo>
                  <a:lnTo>
                    <a:pt x="980" y="888"/>
                  </a:lnTo>
                  <a:lnTo>
                    <a:pt x="978" y="888"/>
                  </a:lnTo>
                  <a:close/>
                  <a:moveTo>
                    <a:pt x="934" y="859"/>
                  </a:moveTo>
                  <a:lnTo>
                    <a:pt x="933" y="857"/>
                  </a:lnTo>
                  <a:lnTo>
                    <a:pt x="931" y="857"/>
                  </a:lnTo>
                  <a:lnTo>
                    <a:pt x="933" y="859"/>
                  </a:lnTo>
                  <a:lnTo>
                    <a:pt x="934" y="859"/>
                  </a:lnTo>
                  <a:close/>
                  <a:moveTo>
                    <a:pt x="934" y="857"/>
                  </a:moveTo>
                  <a:lnTo>
                    <a:pt x="936" y="857"/>
                  </a:lnTo>
                  <a:lnTo>
                    <a:pt x="934" y="856"/>
                  </a:lnTo>
                  <a:lnTo>
                    <a:pt x="934" y="857"/>
                  </a:lnTo>
                  <a:close/>
                  <a:moveTo>
                    <a:pt x="1037" y="909"/>
                  </a:moveTo>
                  <a:lnTo>
                    <a:pt x="1036" y="909"/>
                  </a:lnTo>
                  <a:lnTo>
                    <a:pt x="1037" y="910"/>
                  </a:lnTo>
                  <a:lnTo>
                    <a:pt x="1037" y="909"/>
                  </a:lnTo>
                  <a:close/>
                  <a:moveTo>
                    <a:pt x="1048" y="900"/>
                  </a:moveTo>
                  <a:lnTo>
                    <a:pt x="1046" y="900"/>
                  </a:lnTo>
                  <a:lnTo>
                    <a:pt x="1046" y="901"/>
                  </a:lnTo>
                  <a:lnTo>
                    <a:pt x="1048" y="900"/>
                  </a:lnTo>
                  <a:close/>
                  <a:moveTo>
                    <a:pt x="1025" y="909"/>
                  </a:moveTo>
                  <a:lnTo>
                    <a:pt x="1027" y="909"/>
                  </a:lnTo>
                  <a:lnTo>
                    <a:pt x="1027" y="907"/>
                  </a:lnTo>
                  <a:lnTo>
                    <a:pt x="1025" y="907"/>
                  </a:lnTo>
                  <a:lnTo>
                    <a:pt x="1025" y="909"/>
                  </a:lnTo>
                  <a:close/>
                  <a:moveTo>
                    <a:pt x="1036" y="909"/>
                  </a:moveTo>
                  <a:lnTo>
                    <a:pt x="1034" y="909"/>
                  </a:lnTo>
                  <a:lnTo>
                    <a:pt x="1034" y="910"/>
                  </a:lnTo>
                  <a:lnTo>
                    <a:pt x="1036" y="909"/>
                  </a:lnTo>
                  <a:close/>
                  <a:moveTo>
                    <a:pt x="995" y="895"/>
                  </a:moveTo>
                  <a:lnTo>
                    <a:pt x="995" y="897"/>
                  </a:lnTo>
                  <a:lnTo>
                    <a:pt x="997" y="897"/>
                  </a:lnTo>
                  <a:lnTo>
                    <a:pt x="997" y="895"/>
                  </a:lnTo>
                  <a:lnTo>
                    <a:pt x="995" y="895"/>
                  </a:lnTo>
                  <a:close/>
                  <a:moveTo>
                    <a:pt x="1003" y="898"/>
                  </a:moveTo>
                  <a:lnTo>
                    <a:pt x="1001" y="898"/>
                  </a:lnTo>
                  <a:lnTo>
                    <a:pt x="1000" y="898"/>
                  </a:lnTo>
                  <a:lnTo>
                    <a:pt x="1000" y="900"/>
                  </a:lnTo>
                  <a:lnTo>
                    <a:pt x="1001" y="900"/>
                  </a:lnTo>
                  <a:lnTo>
                    <a:pt x="1001" y="901"/>
                  </a:lnTo>
                  <a:lnTo>
                    <a:pt x="1003" y="901"/>
                  </a:lnTo>
                  <a:lnTo>
                    <a:pt x="1003" y="900"/>
                  </a:lnTo>
                  <a:lnTo>
                    <a:pt x="1004" y="901"/>
                  </a:lnTo>
                  <a:lnTo>
                    <a:pt x="1004" y="900"/>
                  </a:lnTo>
                  <a:lnTo>
                    <a:pt x="1004" y="898"/>
                  </a:lnTo>
                  <a:lnTo>
                    <a:pt x="1003" y="898"/>
                  </a:lnTo>
                  <a:close/>
                  <a:moveTo>
                    <a:pt x="992" y="895"/>
                  </a:moveTo>
                  <a:lnTo>
                    <a:pt x="990" y="895"/>
                  </a:lnTo>
                  <a:lnTo>
                    <a:pt x="990" y="897"/>
                  </a:lnTo>
                  <a:lnTo>
                    <a:pt x="992" y="897"/>
                  </a:lnTo>
                  <a:lnTo>
                    <a:pt x="993" y="897"/>
                  </a:lnTo>
                  <a:lnTo>
                    <a:pt x="995" y="895"/>
                  </a:lnTo>
                  <a:lnTo>
                    <a:pt x="993" y="895"/>
                  </a:lnTo>
                  <a:lnTo>
                    <a:pt x="992" y="895"/>
                  </a:lnTo>
                  <a:close/>
                  <a:moveTo>
                    <a:pt x="1012" y="901"/>
                  </a:moveTo>
                  <a:lnTo>
                    <a:pt x="1012" y="900"/>
                  </a:lnTo>
                  <a:lnTo>
                    <a:pt x="1010" y="900"/>
                  </a:lnTo>
                  <a:lnTo>
                    <a:pt x="1009" y="900"/>
                  </a:lnTo>
                  <a:lnTo>
                    <a:pt x="1009" y="901"/>
                  </a:lnTo>
                  <a:lnTo>
                    <a:pt x="1009" y="903"/>
                  </a:lnTo>
                  <a:lnTo>
                    <a:pt x="1010" y="903"/>
                  </a:lnTo>
                  <a:lnTo>
                    <a:pt x="1010" y="904"/>
                  </a:lnTo>
                  <a:lnTo>
                    <a:pt x="1012" y="903"/>
                  </a:lnTo>
                  <a:lnTo>
                    <a:pt x="1010" y="901"/>
                  </a:lnTo>
                  <a:lnTo>
                    <a:pt x="1012" y="901"/>
                  </a:lnTo>
                  <a:close/>
                  <a:moveTo>
                    <a:pt x="1006" y="901"/>
                  </a:moveTo>
                  <a:lnTo>
                    <a:pt x="1007" y="901"/>
                  </a:lnTo>
                  <a:lnTo>
                    <a:pt x="1007" y="900"/>
                  </a:lnTo>
                  <a:lnTo>
                    <a:pt x="1006" y="900"/>
                  </a:lnTo>
                  <a:lnTo>
                    <a:pt x="1006" y="901"/>
                  </a:lnTo>
                  <a:close/>
                  <a:moveTo>
                    <a:pt x="936" y="860"/>
                  </a:moveTo>
                  <a:lnTo>
                    <a:pt x="937" y="860"/>
                  </a:lnTo>
                  <a:lnTo>
                    <a:pt x="937" y="859"/>
                  </a:lnTo>
                  <a:lnTo>
                    <a:pt x="936" y="857"/>
                  </a:lnTo>
                  <a:lnTo>
                    <a:pt x="936" y="859"/>
                  </a:lnTo>
                  <a:lnTo>
                    <a:pt x="934" y="859"/>
                  </a:lnTo>
                  <a:lnTo>
                    <a:pt x="934" y="860"/>
                  </a:lnTo>
                  <a:lnTo>
                    <a:pt x="936" y="860"/>
                  </a:lnTo>
                  <a:close/>
                  <a:moveTo>
                    <a:pt x="844" y="647"/>
                  </a:moveTo>
                  <a:lnTo>
                    <a:pt x="845" y="644"/>
                  </a:lnTo>
                  <a:lnTo>
                    <a:pt x="844" y="644"/>
                  </a:lnTo>
                  <a:lnTo>
                    <a:pt x="844" y="642"/>
                  </a:lnTo>
                  <a:lnTo>
                    <a:pt x="842" y="642"/>
                  </a:lnTo>
                  <a:lnTo>
                    <a:pt x="841" y="644"/>
                  </a:lnTo>
                  <a:lnTo>
                    <a:pt x="842" y="644"/>
                  </a:lnTo>
                  <a:lnTo>
                    <a:pt x="844" y="647"/>
                  </a:lnTo>
                  <a:close/>
                  <a:moveTo>
                    <a:pt x="842" y="617"/>
                  </a:moveTo>
                  <a:lnTo>
                    <a:pt x="844" y="617"/>
                  </a:lnTo>
                  <a:lnTo>
                    <a:pt x="844" y="615"/>
                  </a:lnTo>
                  <a:lnTo>
                    <a:pt x="842" y="615"/>
                  </a:lnTo>
                  <a:lnTo>
                    <a:pt x="841" y="615"/>
                  </a:lnTo>
                  <a:lnTo>
                    <a:pt x="842" y="617"/>
                  </a:lnTo>
                  <a:close/>
                  <a:moveTo>
                    <a:pt x="848" y="647"/>
                  </a:moveTo>
                  <a:lnTo>
                    <a:pt x="847" y="648"/>
                  </a:lnTo>
                  <a:lnTo>
                    <a:pt x="848" y="648"/>
                  </a:lnTo>
                  <a:lnTo>
                    <a:pt x="848" y="647"/>
                  </a:lnTo>
                  <a:close/>
                  <a:moveTo>
                    <a:pt x="842" y="647"/>
                  </a:moveTo>
                  <a:lnTo>
                    <a:pt x="841" y="644"/>
                  </a:lnTo>
                  <a:lnTo>
                    <a:pt x="839" y="644"/>
                  </a:lnTo>
                  <a:lnTo>
                    <a:pt x="839" y="647"/>
                  </a:lnTo>
                  <a:lnTo>
                    <a:pt x="841" y="647"/>
                  </a:lnTo>
                  <a:lnTo>
                    <a:pt x="841" y="648"/>
                  </a:lnTo>
                  <a:lnTo>
                    <a:pt x="842" y="648"/>
                  </a:lnTo>
                  <a:lnTo>
                    <a:pt x="842" y="647"/>
                  </a:lnTo>
                  <a:close/>
                  <a:moveTo>
                    <a:pt x="841" y="650"/>
                  </a:moveTo>
                  <a:lnTo>
                    <a:pt x="842" y="650"/>
                  </a:lnTo>
                  <a:lnTo>
                    <a:pt x="841" y="648"/>
                  </a:lnTo>
                  <a:lnTo>
                    <a:pt x="841" y="650"/>
                  </a:lnTo>
                  <a:close/>
                  <a:moveTo>
                    <a:pt x="835" y="648"/>
                  </a:moveTo>
                  <a:lnTo>
                    <a:pt x="836" y="648"/>
                  </a:lnTo>
                  <a:lnTo>
                    <a:pt x="836" y="647"/>
                  </a:lnTo>
                  <a:lnTo>
                    <a:pt x="835" y="647"/>
                  </a:lnTo>
                  <a:lnTo>
                    <a:pt x="835" y="648"/>
                  </a:lnTo>
                  <a:close/>
                  <a:moveTo>
                    <a:pt x="850" y="651"/>
                  </a:moveTo>
                  <a:lnTo>
                    <a:pt x="850" y="650"/>
                  </a:lnTo>
                  <a:lnTo>
                    <a:pt x="848" y="650"/>
                  </a:lnTo>
                  <a:lnTo>
                    <a:pt x="847" y="650"/>
                  </a:lnTo>
                  <a:lnTo>
                    <a:pt x="848" y="651"/>
                  </a:lnTo>
                  <a:lnTo>
                    <a:pt x="850" y="651"/>
                  </a:lnTo>
                  <a:close/>
                  <a:moveTo>
                    <a:pt x="838" y="679"/>
                  </a:moveTo>
                  <a:lnTo>
                    <a:pt x="838" y="680"/>
                  </a:lnTo>
                  <a:lnTo>
                    <a:pt x="839" y="682"/>
                  </a:lnTo>
                  <a:lnTo>
                    <a:pt x="841" y="682"/>
                  </a:lnTo>
                  <a:lnTo>
                    <a:pt x="839" y="680"/>
                  </a:lnTo>
                  <a:lnTo>
                    <a:pt x="838" y="679"/>
                  </a:lnTo>
                  <a:close/>
                  <a:moveTo>
                    <a:pt x="845" y="654"/>
                  </a:moveTo>
                  <a:lnTo>
                    <a:pt x="845" y="653"/>
                  </a:lnTo>
                  <a:lnTo>
                    <a:pt x="844" y="653"/>
                  </a:lnTo>
                  <a:lnTo>
                    <a:pt x="842" y="653"/>
                  </a:lnTo>
                  <a:lnTo>
                    <a:pt x="842" y="654"/>
                  </a:lnTo>
                  <a:lnTo>
                    <a:pt x="844" y="654"/>
                  </a:lnTo>
                  <a:lnTo>
                    <a:pt x="845" y="654"/>
                  </a:lnTo>
                  <a:close/>
                  <a:moveTo>
                    <a:pt x="845" y="650"/>
                  </a:moveTo>
                  <a:lnTo>
                    <a:pt x="845" y="651"/>
                  </a:lnTo>
                  <a:lnTo>
                    <a:pt x="847" y="653"/>
                  </a:lnTo>
                  <a:lnTo>
                    <a:pt x="848" y="653"/>
                  </a:lnTo>
                  <a:lnTo>
                    <a:pt x="848" y="651"/>
                  </a:lnTo>
                  <a:lnTo>
                    <a:pt x="847" y="651"/>
                  </a:lnTo>
                  <a:lnTo>
                    <a:pt x="845" y="650"/>
                  </a:lnTo>
                  <a:close/>
                  <a:moveTo>
                    <a:pt x="844" y="650"/>
                  </a:moveTo>
                  <a:lnTo>
                    <a:pt x="842" y="648"/>
                  </a:lnTo>
                  <a:lnTo>
                    <a:pt x="842" y="650"/>
                  </a:lnTo>
                  <a:lnTo>
                    <a:pt x="842" y="651"/>
                  </a:lnTo>
                  <a:lnTo>
                    <a:pt x="844" y="651"/>
                  </a:lnTo>
                  <a:lnTo>
                    <a:pt x="845" y="653"/>
                  </a:lnTo>
                  <a:lnTo>
                    <a:pt x="845" y="651"/>
                  </a:lnTo>
                  <a:lnTo>
                    <a:pt x="844" y="650"/>
                  </a:lnTo>
                  <a:close/>
                  <a:moveTo>
                    <a:pt x="847" y="650"/>
                  </a:moveTo>
                  <a:lnTo>
                    <a:pt x="847" y="648"/>
                  </a:lnTo>
                  <a:lnTo>
                    <a:pt x="845" y="648"/>
                  </a:lnTo>
                  <a:lnTo>
                    <a:pt x="844" y="648"/>
                  </a:lnTo>
                  <a:lnTo>
                    <a:pt x="844" y="650"/>
                  </a:lnTo>
                  <a:lnTo>
                    <a:pt x="845" y="650"/>
                  </a:lnTo>
                  <a:lnTo>
                    <a:pt x="847" y="650"/>
                  </a:lnTo>
                  <a:close/>
                  <a:moveTo>
                    <a:pt x="841" y="638"/>
                  </a:moveTo>
                  <a:lnTo>
                    <a:pt x="839" y="638"/>
                  </a:lnTo>
                  <a:lnTo>
                    <a:pt x="839" y="639"/>
                  </a:lnTo>
                  <a:lnTo>
                    <a:pt x="841" y="638"/>
                  </a:lnTo>
                  <a:close/>
                  <a:moveTo>
                    <a:pt x="889" y="809"/>
                  </a:moveTo>
                  <a:lnTo>
                    <a:pt x="888" y="809"/>
                  </a:lnTo>
                  <a:lnTo>
                    <a:pt x="888" y="810"/>
                  </a:lnTo>
                  <a:lnTo>
                    <a:pt x="889" y="810"/>
                  </a:lnTo>
                  <a:lnTo>
                    <a:pt x="889" y="809"/>
                  </a:lnTo>
                  <a:close/>
                  <a:moveTo>
                    <a:pt x="860" y="714"/>
                  </a:moveTo>
                  <a:lnTo>
                    <a:pt x="859" y="714"/>
                  </a:lnTo>
                  <a:lnTo>
                    <a:pt x="857" y="714"/>
                  </a:lnTo>
                  <a:lnTo>
                    <a:pt x="857" y="715"/>
                  </a:lnTo>
                  <a:lnTo>
                    <a:pt x="859" y="715"/>
                  </a:lnTo>
                  <a:lnTo>
                    <a:pt x="860" y="715"/>
                  </a:lnTo>
                  <a:lnTo>
                    <a:pt x="860" y="714"/>
                  </a:lnTo>
                  <a:close/>
                  <a:moveTo>
                    <a:pt x="1065" y="903"/>
                  </a:moveTo>
                  <a:lnTo>
                    <a:pt x="1065" y="904"/>
                  </a:lnTo>
                  <a:lnTo>
                    <a:pt x="1065" y="906"/>
                  </a:lnTo>
                  <a:lnTo>
                    <a:pt x="1066" y="906"/>
                  </a:lnTo>
                  <a:lnTo>
                    <a:pt x="1068" y="906"/>
                  </a:lnTo>
                  <a:lnTo>
                    <a:pt x="1069" y="906"/>
                  </a:lnTo>
                  <a:lnTo>
                    <a:pt x="1071" y="903"/>
                  </a:lnTo>
                  <a:lnTo>
                    <a:pt x="1071" y="901"/>
                  </a:lnTo>
                  <a:lnTo>
                    <a:pt x="1069" y="901"/>
                  </a:lnTo>
                  <a:lnTo>
                    <a:pt x="1069" y="900"/>
                  </a:lnTo>
                  <a:lnTo>
                    <a:pt x="1068" y="898"/>
                  </a:lnTo>
                  <a:lnTo>
                    <a:pt x="1066" y="898"/>
                  </a:lnTo>
                  <a:lnTo>
                    <a:pt x="1065" y="897"/>
                  </a:lnTo>
                  <a:lnTo>
                    <a:pt x="1062" y="897"/>
                  </a:lnTo>
                  <a:lnTo>
                    <a:pt x="1059" y="897"/>
                  </a:lnTo>
                  <a:lnTo>
                    <a:pt x="1057" y="897"/>
                  </a:lnTo>
                  <a:lnTo>
                    <a:pt x="1056" y="897"/>
                  </a:lnTo>
                  <a:lnTo>
                    <a:pt x="1053" y="897"/>
                  </a:lnTo>
                  <a:lnTo>
                    <a:pt x="1048" y="897"/>
                  </a:lnTo>
                  <a:lnTo>
                    <a:pt x="1046" y="897"/>
                  </a:lnTo>
                  <a:lnTo>
                    <a:pt x="1045" y="897"/>
                  </a:lnTo>
                  <a:lnTo>
                    <a:pt x="1046" y="898"/>
                  </a:lnTo>
                  <a:lnTo>
                    <a:pt x="1048" y="898"/>
                  </a:lnTo>
                  <a:lnTo>
                    <a:pt x="1050" y="898"/>
                  </a:lnTo>
                  <a:lnTo>
                    <a:pt x="1050" y="900"/>
                  </a:lnTo>
                  <a:lnTo>
                    <a:pt x="1051" y="900"/>
                  </a:lnTo>
                  <a:lnTo>
                    <a:pt x="1050" y="901"/>
                  </a:lnTo>
                  <a:lnTo>
                    <a:pt x="1051" y="901"/>
                  </a:lnTo>
                  <a:lnTo>
                    <a:pt x="1051" y="903"/>
                  </a:lnTo>
                  <a:lnTo>
                    <a:pt x="1053" y="903"/>
                  </a:lnTo>
                  <a:lnTo>
                    <a:pt x="1053" y="904"/>
                  </a:lnTo>
                  <a:lnTo>
                    <a:pt x="1054" y="904"/>
                  </a:lnTo>
                  <a:lnTo>
                    <a:pt x="1056" y="904"/>
                  </a:lnTo>
                  <a:lnTo>
                    <a:pt x="1056" y="903"/>
                  </a:lnTo>
                  <a:lnTo>
                    <a:pt x="1057" y="903"/>
                  </a:lnTo>
                  <a:lnTo>
                    <a:pt x="1057" y="904"/>
                  </a:lnTo>
                  <a:lnTo>
                    <a:pt x="1059" y="904"/>
                  </a:lnTo>
                  <a:lnTo>
                    <a:pt x="1060" y="904"/>
                  </a:lnTo>
                  <a:lnTo>
                    <a:pt x="1062" y="904"/>
                  </a:lnTo>
                  <a:lnTo>
                    <a:pt x="1062" y="903"/>
                  </a:lnTo>
                  <a:lnTo>
                    <a:pt x="1063" y="903"/>
                  </a:lnTo>
                  <a:lnTo>
                    <a:pt x="1065" y="903"/>
                  </a:lnTo>
                  <a:close/>
                  <a:moveTo>
                    <a:pt x="844" y="638"/>
                  </a:moveTo>
                  <a:lnTo>
                    <a:pt x="844" y="636"/>
                  </a:lnTo>
                  <a:lnTo>
                    <a:pt x="842" y="636"/>
                  </a:lnTo>
                  <a:lnTo>
                    <a:pt x="841" y="635"/>
                  </a:lnTo>
                  <a:lnTo>
                    <a:pt x="839" y="635"/>
                  </a:lnTo>
                  <a:lnTo>
                    <a:pt x="841" y="636"/>
                  </a:lnTo>
                  <a:lnTo>
                    <a:pt x="841" y="638"/>
                  </a:lnTo>
                  <a:lnTo>
                    <a:pt x="842" y="638"/>
                  </a:lnTo>
                  <a:lnTo>
                    <a:pt x="844" y="638"/>
                  </a:lnTo>
                  <a:close/>
                  <a:moveTo>
                    <a:pt x="1045" y="898"/>
                  </a:moveTo>
                  <a:lnTo>
                    <a:pt x="1046" y="898"/>
                  </a:lnTo>
                  <a:lnTo>
                    <a:pt x="1046" y="900"/>
                  </a:lnTo>
                  <a:lnTo>
                    <a:pt x="1045" y="900"/>
                  </a:lnTo>
                  <a:lnTo>
                    <a:pt x="1046" y="901"/>
                  </a:lnTo>
                  <a:lnTo>
                    <a:pt x="1045" y="901"/>
                  </a:lnTo>
                  <a:lnTo>
                    <a:pt x="1043" y="901"/>
                  </a:lnTo>
                  <a:lnTo>
                    <a:pt x="1042" y="900"/>
                  </a:lnTo>
                  <a:lnTo>
                    <a:pt x="1042" y="901"/>
                  </a:lnTo>
                  <a:lnTo>
                    <a:pt x="1043" y="901"/>
                  </a:lnTo>
                  <a:lnTo>
                    <a:pt x="1043" y="903"/>
                  </a:lnTo>
                  <a:lnTo>
                    <a:pt x="1045" y="903"/>
                  </a:lnTo>
                  <a:lnTo>
                    <a:pt x="1046" y="903"/>
                  </a:lnTo>
                  <a:lnTo>
                    <a:pt x="1048" y="903"/>
                  </a:lnTo>
                  <a:lnTo>
                    <a:pt x="1048" y="904"/>
                  </a:lnTo>
                  <a:lnTo>
                    <a:pt x="1050" y="904"/>
                  </a:lnTo>
                  <a:lnTo>
                    <a:pt x="1051" y="904"/>
                  </a:lnTo>
                  <a:lnTo>
                    <a:pt x="1053" y="906"/>
                  </a:lnTo>
                  <a:lnTo>
                    <a:pt x="1051" y="906"/>
                  </a:lnTo>
                  <a:lnTo>
                    <a:pt x="1050" y="906"/>
                  </a:lnTo>
                  <a:lnTo>
                    <a:pt x="1050" y="907"/>
                  </a:lnTo>
                  <a:lnTo>
                    <a:pt x="1051" y="907"/>
                  </a:lnTo>
                  <a:lnTo>
                    <a:pt x="1053" y="907"/>
                  </a:lnTo>
                  <a:lnTo>
                    <a:pt x="1054" y="907"/>
                  </a:lnTo>
                  <a:lnTo>
                    <a:pt x="1054" y="909"/>
                  </a:lnTo>
                  <a:lnTo>
                    <a:pt x="1056" y="909"/>
                  </a:lnTo>
                  <a:lnTo>
                    <a:pt x="1057" y="910"/>
                  </a:lnTo>
                  <a:lnTo>
                    <a:pt x="1057" y="912"/>
                  </a:lnTo>
                  <a:lnTo>
                    <a:pt x="1059" y="912"/>
                  </a:lnTo>
                  <a:lnTo>
                    <a:pt x="1059" y="913"/>
                  </a:lnTo>
                  <a:lnTo>
                    <a:pt x="1060" y="913"/>
                  </a:lnTo>
                  <a:lnTo>
                    <a:pt x="1060" y="915"/>
                  </a:lnTo>
                  <a:lnTo>
                    <a:pt x="1059" y="915"/>
                  </a:lnTo>
                  <a:lnTo>
                    <a:pt x="1057" y="915"/>
                  </a:lnTo>
                  <a:lnTo>
                    <a:pt x="1057" y="913"/>
                  </a:lnTo>
                  <a:lnTo>
                    <a:pt x="1056" y="913"/>
                  </a:lnTo>
                  <a:lnTo>
                    <a:pt x="1054" y="913"/>
                  </a:lnTo>
                  <a:lnTo>
                    <a:pt x="1054" y="912"/>
                  </a:lnTo>
                  <a:lnTo>
                    <a:pt x="1054" y="910"/>
                  </a:lnTo>
                  <a:lnTo>
                    <a:pt x="1053" y="910"/>
                  </a:lnTo>
                  <a:lnTo>
                    <a:pt x="1051" y="910"/>
                  </a:lnTo>
                  <a:lnTo>
                    <a:pt x="1050" y="910"/>
                  </a:lnTo>
                  <a:lnTo>
                    <a:pt x="1048" y="909"/>
                  </a:lnTo>
                  <a:lnTo>
                    <a:pt x="1046" y="909"/>
                  </a:lnTo>
                  <a:lnTo>
                    <a:pt x="1045" y="909"/>
                  </a:lnTo>
                  <a:lnTo>
                    <a:pt x="1043" y="909"/>
                  </a:lnTo>
                  <a:lnTo>
                    <a:pt x="1043" y="910"/>
                  </a:lnTo>
                  <a:lnTo>
                    <a:pt x="1042" y="910"/>
                  </a:lnTo>
                  <a:lnTo>
                    <a:pt x="1042" y="909"/>
                  </a:lnTo>
                  <a:lnTo>
                    <a:pt x="1040" y="909"/>
                  </a:lnTo>
                  <a:lnTo>
                    <a:pt x="1040" y="907"/>
                  </a:lnTo>
                  <a:lnTo>
                    <a:pt x="1042" y="907"/>
                  </a:lnTo>
                  <a:lnTo>
                    <a:pt x="1042" y="906"/>
                  </a:lnTo>
                  <a:lnTo>
                    <a:pt x="1040" y="907"/>
                  </a:lnTo>
                  <a:lnTo>
                    <a:pt x="1040" y="906"/>
                  </a:lnTo>
                  <a:lnTo>
                    <a:pt x="1040" y="904"/>
                  </a:lnTo>
                  <a:lnTo>
                    <a:pt x="1040" y="903"/>
                  </a:lnTo>
                  <a:lnTo>
                    <a:pt x="1042" y="903"/>
                  </a:lnTo>
                  <a:lnTo>
                    <a:pt x="1040" y="901"/>
                  </a:lnTo>
                  <a:lnTo>
                    <a:pt x="1039" y="901"/>
                  </a:lnTo>
                  <a:lnTo>
                    <a:pt x="1037" y="901"/>
                  </a:lnTo>
                  <a:lnTo>
                    <a:pt x="1036" y="900"/>
                  </a:lnTo>
                  <a:lnTo>
                    <a:pt x="1036" y="901"/>
                  </a:lnTo>
                  <a:lnTo>
                    <a:pt x="1037" y="901"/>
                  </a:lnTo>
                  <a:lnTo>
                    <a:pt x="1040" y="903"/>
                  </a:lnTo>
                  <a:lnTo>
                    <a:pt x="1039" y="904"/>
                  </a:lnTo>
                  <a:lnTo>
                    <a:pt x="1037" y="904"/>
                  </a:lnTo>
                  <a:lnTo>
                    <a:pt x="1036" y="904"/>
                  </a:lnTo>
                  <a:lnTo>
                    <a:pt x="1034" y="904"/>
                  </a:lnTo>
                  <a:lnTo>
                    <a:pt x="1033" y="904"/>
                  </a:lnTo>
                  <a:lnTo>
                    <a:pt x="1033" y="903"/>
                  </a:lnTo>
                  <a:lnTo>
                    <a:pt x="1031" y="903"/>
                  </a:lnTo>
                  <a:lnTo>
                    <a:pt x="1033" y="904"/>
                  </a:lnTo>
                  <a:lnTo>
                    <a:pt x="1031" y="904"/>
                  </a:lnTo>
                  <a:lnTo>
                    <a:pt x="1030" y="904"/>
                  </a:lnTo>
                  <a:lnTo>
                    <a:pt x="1030" y="906"/>
                  </a:lnTo>
                  <a:lnTo>
                    <a:pt x="1031" y="906"/>
                  </a:lnTo>
                  <a:lnTo>
                    <a:pt x="1033" y="906"/>
                  </a:lnTo>
                  <a:lnTo>
                    <a:pt x="1033" y="907"/>
                  </a:lnTo>
                  <a:lnTo>
                    <a:pt x="1034" y="907"/>
                  </a:lnTo>
                  <a:lnTo>
                    <a:pt x="1034" y="909"/>
                  </a:lnTo>
                  <a:lnTo>
                    <a:pt x="1033" y="909"/>
                  </a:lnTo>
                  <a:lnTo>
                    <a:pt x="1033" y="910"/>
                  </a:lnTo>
                  <a:lnTo>
                    <a:pt x="1031" y="909"/>
                  </a:lnTo>
                  <a:lnTo>
                    <a:pt x="1030" y="909"/>
                  </a:lnTo>
                  <a:lnTo>
                    <a:pt x="1030" y="907"/>
                  </a:lnTo>
                  <a:lnTo>
                    <a:pt x="1028" y="907"/>
                  </a:lnTo>
                  <a:lnTo>
                    <a:pt x="1028" y="906"/>
                  </a:lnTo>
                  <a:lnTo>
                    <a:pt x="1027" y="906"/>
                  </a:lnTo>
                  <a:lnTo>
                    <a:pt x="1025" y="906"/>
                  </a:lnTo>
                  <a:lnTo>
                    <a:pt x="1027" y="904"/>
                  </a:lnTo>
                  <a:lnTo>
                    <a:pt x="1028" y="903"/>
                  </a:lnTo>
                  <a:lnTo>
                    <a:pt x="1027" y="903"/>
                  </a:lnTo>
                  <a:lnTo>
                    <a:pt x="1027" y="904"/>
                  </a:lnTo>
                  <a:lnTo>
                    <a:pt x="1025" y="904"/>
                  </a:lnTo>
                  <a:lnTo>
                    <a:pt x="1022" y="904"/>
                  </a:lnTo>
                  <a:lnTo>
                    <a:pt x="1022" y="903"/>
                  </a:lnTo>
                  <a:lnTo>
                    <a:pt x="1021" y="903"/>
                  </a:lnTo>
                  <a:lnTo>
                    <a:pt x="1019" y="903"/>
                  </a:lnTo>
                  <a:lnTo>
                    <a:pt x="1019" y="901"/>
                  </a:lnTo>
                  <a:lnTo>
                    <a:pt x="1021" y="900"/>
                  </a:lnTo>
                  <a:lnTo>
                    <a:pt x="1019" y="900"/>
                  </a:lnTo>
                  <a:lnTo>
                    <a:pt x="1019" y="898"/>
                  </a:lnTo>
                  <a:lnTo>
                    <a:pt x="1018" y="897"/>
                  </a:lnTo>
                  <a:lnTo>
                    <a:pt x="1019" y="897"/>
                  </a:lnTo>
                  <a:lnTo>
                    <a:pt x="1021" y="897"/>
                  </a:lnTo>
                  <a:lnTo>
                    <a:pt x="1022" y="898"/>
                  </a:lnTo>
                  <a:lnTo>
                    <a:pt x="1022" y="897"/>
                  </a:lnTo>
                  <a:lnTo>
                    <a:pt x="1021" y="897"/>
                  </a:lnTo>
                  <a:lnTo>
                    <a:pt x="1021" y="895"/>
                  </a:lnTo>
                  <a:lnTo>
                    <a:pt x="1019" y="895"/>
                  </a:lnTo>
                  <a:lnTo>
                    <a:pt x="1018" y="895"/>
                  </a:lnTo>
                  <a:lnTo>
                    <a:pt x="1016" y="895"/>
                  </a:lnTo>
                  <a:lnTo>
                    <a:pt x="1015" y="895"/>
                  </a:lnTo>
                  <a:lnTo>
                    <a:pt x="1013" y="895"/>
                  </a:lnTo>
                  <a:lnTo>
                    <a:pt x="1012" y="895"/>
                  </a:lnTo>
                  <a:lnTo>
                    <a:pt x="1010" y="895"/>
                  </a:lnTo>
                  <a:lnTo>
                    <a:pt x="1010" y="894"/>
                  </a:lnTo>
                  <a:lnTo>
                    <a:pt x="1010" y="892"/>
                  </a:lnTo>
                  <a:lnTo>
                    <a:pt x="1009" y="894"/>
                  </a:lnTo>
                  <a:lnTo>
                    <a:pt x="1009" y="895"/>
                  </a:lnTo>
                  <a:lnTo>
                    <a:pt x="1009" y="897"/>
                  </a:lnTo>
                  <a:lnTo>
                    <a:pt x="1010" y="897"/>
                  </a:lnTo>
                  <a:lnTo>
                    <a:pt x="1009" y="898"/>
                  </a:lnTo>
                  <a:lnTo>
                    <a:pt x="1007" y="898"/>
                  </a:lnTo>
                  <a:lnTo>
                    <a:pt x="1006" y="898"/>
                  </a:lnTo>
                  <a:lnTo>
                    <a:pt x="1006" y="897"/>
                  </a:lnTo>
                  <a:lnTo>
                    <a:pt x="1004" y="897"/>
                  </a:lnTo>
                  <a:lnTo>
                    <a:pt x="1003" y="897"/>
                  </a:lnTo>
                  <a:lnTo>
                    <a:pt x="1003" y="895"/>
                  </a:lnTo>
                  <a:lnTo>
                    <a:pt x="1001" y="895"/>
                  </a:lnTo>
                  <a:lnTo>
                    <a:pt x="1001" y="894"/>
                  </a:lnTo>
                  <a:lnTo>
                    <a:pt x="1003" y="894"/>
                  </a:lnTo>
                  <a:lnTo>
                    <a:pt x="1004" y="892"/>
                  </a:lnTo>
                  <a:lnTo>
                    <a:pt x="1006" y="891"/>
                  </a:lnTo>
                  <a:lnTo>
                    <a:pt x="1004" y="891"/>
                  </a:lnTo>
                  <a:lnTo>
                    <a:pt x="1003" y="891"/>
                  </a:lnTo>
                  <a:lnTo>
                    <a:pt x="1003" y="889"/>
                  </a:lnTo>
                  <a:lnTo>
                    <a:pt x="1001" y="889"/>
                  </a:lnTo>
                  <a:lnTo>
                    <a:pt x="1000" y="888"/>
                  </a:lnTo>
                  <a:lnTo>
                    <a:pt x="1000" y="889"/>
                  </a:lnTo>
                  <a:lnTo>
                    <a:pt x="1001" y="889"/>
                  </a:lnTo>
                  <a:lnTo>
                    <a:pt x="1003" y="891"/>
                  </a:lnTo>
                  <a:lnTo>
                    <a:pt x="1003" y="892"/>
                  </a:lnTo>
                  <a:lnTo>
                    <a:pt x="1001" y="892"/>
                  </a:lnTo>
                  <a:lnTo>
                    <a:pt x="1001" y="894"/>
                  </a:lnTo>
                  <a:lnTo>
                    <a:pt x="1000" y="894"/>
                  </a:lnTo>
                  <a:lnTo>
                    <a:pt x="998" y="894"/>
                  </a:lnTo>
                  <a:lnTo>
                    <a:pt x="998" y="892"/>
                  </a:lnTo>
                  <a:lnTo>
                    <a:pt x="997" y="894"/>
                  </a:lnTo>
                  <a:lnTo>
                    <a:pt x="997" y="892"/>
                  </a:lnTo>
                  <a:lnTo>
                    <a:pt x="997" y="891"/>
                  </a:lnTo>
                  <a:lnTo>
                    <a:pt x="995" y="891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2" y="892"/>
                  </a:lnTo>
                  <a:lnTo>
                    <a:pt x="990" y="891"/>
                  </a:lnTo>
                  <a:lnTo>
                    <a:pt x="990" y="889"/>
                  </a:lnTo>
                  <a:lnTo>
                    <a:pt x="989" y="889"/>
                  </a:lnTo>
                  <a:lnTo>
                    <a:pt x="990" y="891"/>
                  </a:lnTo>
                  <a:lnTo>
                    <a:pt x="989" y="891"/>
                  </a:lnTo>
                  <a:lnTo>
                    <a:pt x="987" y="891"/>
                  </a:lnTo>
                  <a:lnTo>
                    <a:pt x="987" y="889"/>
                  </a:lnTo>
                  <a:lnTo>
                    <a:pt x="986" y="889"/>
                  </a:lnTo>
                  <a:lnTo>
                    <a:pt x="984" y="889"/>
                  </a:lnTo>
                  <a:lnTo>
                    <a:pt x="983" y="888"/>
                  </a:lnTo>
                  <a:lnTo>
                    <a:pt x="981" y="888"/>
                  </a:lnTo>
                  <a:lnTo>
                    <a:pt x="980" y="888"/>
                  </a:lnTo>
                  <a:lnTo>
                    <a:pt x="980" y="886"/>
                  </a:lnTo>
                  <a:lnTo>
                    <a:pt x="980" y="885"/>
                  </a:lnTo>
                  <a:lnTo>
                    <a:pt x="981" y="886"/>
                  </a:lnTo>
                  <a:lnTo>
                    <a:pt x="984" y="888"/>
                  </a:lnTo>
                  <a:lnTo>
                    <a:pt x="986" y="888"/>
                  </a:lnTo>
                  <a:lnTo>
                    <a:pt x="984" y="886"/>
                  </a:lnTo>
                  <a:lnTo>
                    <a:pt x="986" y="886"/>
                  </a:lnTo>
                  <a:lnTo>
                    <a:pt x="986" y="885"/>
                  </a:lnTo>
                  <a:lnTo>
                    <a:pt x="987" y="885"/>
                  </a:lnTo>
                  <a:lnTo>
                    <a:pt x="990" y="886"/>
                  </a:lnTo>
                  <a:lnTo>
                    <a:pt x="992" y="888"/>
                  </a:lnTo>
                  <a:lnTo>
                    <a:pt x="993" y="888"/>
                  </a:lnTo>
                  <a:lnTo>
                    <a:pt x="992" y="886"/>
                  </a:lnTo>
                  <a:lnTo>
                    <a:pt x="993" y="886"/>
                  </a:lnTo>
                  <a:lnTo>
                    <a:pt x="995" y="888"/>
                  </a:lnTo>
                  <a:lnTo>
                    <a:pt x="995" y="886"/>
                  </a:lnTo>
                  <a:lnTo>
                    <a:pt x="995" y="885"/>
                  </a:lnTo>
                  <a:lnTo>
                    <a:pt x="995" y="883"/>
                  </a:lnTo>
                  <a:lnTo>
                    <a:pt x="997" y="883"/>
                  </a:lnTo>
                  <a:lnTo>
                    <a:pt x="998" y="885"/>
                  </a:lnTo>
                  <a:lnTo>
                    <a:pt x="998" y="883"/>
                  </a:lnTo>
                  <a:lnTo>
                    <a:pt x="1000" y="883"/>
                  </a:lnTo>
                  <a:lnTo>
                    <a:pt x="1000" y="885"/>
                  </a:lnTo>
                  <a:lnTo>
                    <a:pt x="1000" y="886"/>
                  </a:lnTo>
                  <a:lnTo>
                    <a:pt x="1001" y="885"/>
                  </a:lnTo>
                  <a:lnTo>
                    <a:pt x="1001" y="886"/>
                  </a:lnTo>
                  <a:lnTo>
                    <a:pt x="1003" y="886"/>
                  </a:lnTo>
                  <a:lnTo>
                    <a:pt x="1003" y="885"/>
                  </a:lnTo>
                  <a:lnTo>
                    <a:pt x="1001" y="885"/>
                  </a:lnTo>
                  <a:lnTo>
                    <a:pt x="1001" y="883"/>
                  </a:lnTo>
                  <a:lnTo>
                    <a:pt x="1000" y="883"/>
                  </a:lnTo>
                  <a:lnTo>
                    <a:pt x="998" y="882"/>
                  </a:lnTo>
                  <a:lnTo>
                    <a:pt x="995" y="883"/>
                  </a:lnTo>
                  <a:lnTo>
                    <a:pt x="995" y="882"/>
                  </a:lnTo>
                  <a:lnTo>
                    <a:pt x="993" y="882"/>
                  </a:lnTo>
                  <a:lnTo>
                    <a:pt x="993" y="880"/>
                  </a:lnTo>
                  <a:lnTo>
                    <a:pt x="992" y="880"/>
                  </a:lnTo>
                  <a:lnTo>
                    <a:pt x="992" y="879"/>
                  </a:lnTo>
                  <a:lnTo>
                    <a:pt x="1000" y="882"/>
                  </a:lnTo>
                  <a:lnTo>
                    <a:pt x="1003" y="883"/>
                  </a:lnTo>
                  <a:lnTo>
                    <a:pt x="1004" y="883"/>
                  </a:lnTo>
                  <a:lnTo>
                    <a:pt x="1006" y="883"/>
                  </a:lnTo>
                  <a:lnTo>
                    <a:pt x="1006" y="885"/>
                  </a:lnTo>
                  <a:lnTo>
                    <a:pt x="1007" y="885"/>
                  </a:lnTo>
                  <a:lnTo>
                    <a:pt x="1009" y="886"/>
                  </a:lnTo>
                  <a:lnTo>
                    <a:pt x="1009" y="885"/>
                  </a:lnTo>
                  <a:lnTo>
                    <a:pt x="1007" y="885"/>
                  </a:lnTo>
                  <a:lnTo>
                    <a:pt x="1007" y="883"/>
                  </a:lnTo>
                  <a:lnTo>
                    <a:pt x="1007" y="882"/>
                  </a:lnTo>
                  <a:lnTo>
                    <a:pt x="1009" y="882"/>
                  </a:lnTo>
                  <a:lnTo>
                    <a:pt x="1010" y="883"/>
                  </a:lnTo>
                  <a:lnTo>
                    <a:pt x="1012" y="883"/>
                  </a:lnTo>
                  <a:lnTo>
                    <a:pt x="1012" y="885"/>
                  </a:lnTo>
                  <a:lnTo>
                    <a:pt x="1013" y="885"/>
                  </a:lnTo>
                  <a:lnTo>
                    <a:pt x="1013" y="886"/>
                  </a:lnTo>
                  <a:lnTo>
                    <a:pt x="1015" y="888"/>
                  </a:lnTo>
                  <a:lnTo>
                    <a:pt x="1016" y="888"/>
                  </a:lnTo>
                  <a:lnTo>
                    <a:pt x="1016" y="886"/>
                  </a:lnTo>
                  <a:lnTo>
                    <a:pt x="1015" y="886"/>
                  </a:lnTo>
                  <a:lnTo>
                    <a:pt x="1015" y="885"/>
                  </a:lnTo>
                  <a:lnTo>
                    <a:pt x="1013" y="885"/>
                  </a:lnTo>
                  <a:lnTo>
                    <a:pt x="1013" y="883"/>
                  </a:lnTo>
                  <a:lnTo>
                    <a:pt x="1015" y="883"/>
                  </a:lnTo>
                  <a:lnTo>
                    <a:pt x="1016" y="883"/>
                  </a:lnTo>
                  <a:lnTo>
                    <a:pt x="1016" y="885"/>
                  </a:lnTo>
                  <a:lnTo>
                    <a:pt x="1018" y="885"/>
                  </a:lnTo>
                  <a:lnTo>
                    <a:pt x="1019" y="885"/>
                  </a:lnTo>
                  <a:lnTo>
                    <a:pt x="1024" y="886"/>
                  </a:lnTo>
                  <a:lnTo>
                    <a:pt x="1025" y="886"/>
                  </a:lnTo>
                  <a:lnTo>
                    <a:pt x="1025" y="888"/>
                  </a:lnTo>
                  <a:lnTo>
                    <a:pt x="1024" y="889"/>
                  </a:lnTo>
                  <a:lnTo>
                    <a:pt x="1024" y="891"/>
                  </a:lnTo>
                  <a:lnTo>
                    <a:pt x="1025" y="891"/>
                  </a:lnTo>
                  <a:lnTo>
                    <a:pt x="1025" y="889"/>
                  </a:lnTo>
                  <a:lnTo>
                    <a:pt x="1025" y="888"/>
                  </a:lnTo>
                  <a:lnTo>
                    <a:pt x="1027" y="888"/>
                  </a:lnTo>
                  <a:lnTo>
                    <a:pt x="1027" y="886"/>
                  </a:lnTo>
                  <a:lnTo>
                    <a:pt x="1028" y="886"/>
                  </a:lnTo>
                  <a:lnTo>
                    <a:pt x="1028" y="888"/>
                  </a:lnTo>
                  <a:lnTo>
                    <a:pt x="1030" y="888"/>
                  </a:lnTo>
                  <a:lnTo>
                    <a:pt x="1030" y="886"/>
                  </a:lnTo>
                  <a:lnTo>
                    <a:pt x="1028" y="886"/>
                  </a:lnTo>
                  <a:lnTo>
                    <a:pt x="1027" y="885"/>
                  </a:lnTo>
                  <a:lnTo>
                    <a:pt x="1025" y="885"/>
                  </a:lnTo>
                  <a:lnTo>
                    <a:pt x="1024" y="885"/>
                  </a:lnTo>
                  <a:lnTo>
                    <a:pt x="1024" y="883"/>
                  </a:lnTo>
                  <a:lnTo>
                    <a:pt x="1019" y="882"/>
                  </a:lnTo>
                  <a:lnTo>
                    <a:pt x="1018" y="882"/>
                  </a:lnTo>
                  <a:lnTo>
                    <a:pt x="1016" y="882"/>
                  </a:lnTo>
                  <a:lnTo>
                    <a:pt x="1010" y="880"/>
                  </a:lnTo>
                  <a:lnTo>
                    <a:pt x="1009" y="879"/>
                  </a:lnTo>
                  <a:lnTo>
                    <a:pt x="1007" y="879"/>
                  </a:lnTo>
                  <a:lnTo>
                    <a:pt x="1007" y="877"/>
                  </a:lnTo>
                  <a:lnTo>
                    <a:pt x="1006" y="877"/>
                  </a:lnTo>
                  <a:lnTo>
                    <a:pt x="1006" y="876"/>
                  </a:lnTo>
                  <a:lnTo>
                    <a:pt x="1004" y="876"/>
                  </a:lnTo>
                  <a:lnTo>
                    <a:pt x="1004" y="874"/>
                  </a:lnTo>
                  <a:lnTo>
                    <a:pt x="1003" y="874"/>
                  </a:lnTo>
                  <a:lnTo>
                    <a:pt x="1003" y="873"/>
                  </a:lnTo>
                  <a:lnTo>
                    <a:pt x="1001" y="871"/>
                  </a:lnTo>
                  <a:lnTo>
                    <a:pt x="1003" y="871"/>
                  </a:lnTo>
                  <a:lnTo>
                    <a:pt x="1003" y="870"/>
                  </a:lnTo>
                  <a:lnTo>
                    <a:pt x="1004" y="870"/>
                  </a:lnTo>
                  <a:lnTo>
                    <a:pt x="1006" y="870"/>
                  </a:lnTo>
                  <a:lnTo>
                    <a:pt x="1006" y="868"/>
                  </a:lnTo>
                  <a:lnTo>
                    <a:pt x="1007" y="868"/>
                  </a:lnTo>
                  <a:lnTo>
                    <a:pt x="1010" y="868"/>
                  </a:lnTo>
                  <a:lnTo>
                    <a:pt x="1013" y="865"/>
                  </a:lnTo>
                  <a:lnTo>
                    <a:pt x="1015" y="865"/>
                  </a:lnTo>
                  <a:lnTo>
                    <a:pt x="1013" y="863"/>
                  </a:lnTo>
                  <a:lnTo>
                    <a:pt x="1013" y="862"/>
                  </a:lnTo>
                  <a:lnTo>
                    <a:pt x="1012" y="862"/>
                  </a:lnTo>
                  <a:lnTo>
                    <a:pt x="1010" y="862"/>
                  </a:lnTo>
                  <a:lnTo>
                    <a:pt x="1007" y="862"/>
                  </a:lnTo>
                  <a:lnTo>
                    <a:pt x="1004" y="862"/>
                  </a:lnTo>
                  <a:lnTo>
                    <a:pt x="1003" y="862"/>
                  </a:lnTo>
                  <a:lnTo>
                    <a:pt x="1001" y="863"/>
                  </a:lnTo>
                  <a:lnTo>
                    <a:pt x="1000" y="863"/>
                  </a:lnTo>
                  <a:lnTo>
                    <a:pt x="998" y="863"/>
                  </a:lnTo>
                  <a:lnTo>
                    <a:pt x="997" y="863"/>
                  </a:lnTo>
                  <a:lnTo>
                    <a:pt x="995" y="863"/>
                  </a:lnTo>
                  <a:lnTo>
                    <a:pt x="995" y="862"/>
                  </a:lnTo>
                  <a:lnTo>
                    <a:pt x="993" y="862"/>
                  </a:lnTo>
                  <a:lnTo>
                    <a:pt x="992" y="862"/>
                  </a:lnTo>
                  <a:lnTo>
                    <a:pt x="992" y="860"/>
                  </a:lnTo>
                  <a:lnTo>
                    <a:pt x="990" y="859"/>
                  </a:lnTo>
                  <a:lnTo>
                    <a:pt x="990" y="857"/>
                  </a:lnTo>
                  <a:lnTo>
                    <a:pt x="990" y="856"/>
                  </a:lnTo>
                  <a:lnTo>
                    <a:pt x="990" y="854"/>
                  </a:lnTo>
                  <a:lnTo>
                    <a:pt x="992" y="854"/>
                  </a:lnTo>
                  <a:lnTo>
                    <a:pt x="993" y="854"/>
                  </a:lnTo>
                  <a:lnTo>
                    <a:pt x="995" y="854"/>
                  </a:lnTo>
                  <a:lnTo>
                    <a:pt x="995" y="853"/>
                  </a:lnTo>
                  <a:lnTo>
                    <a:pt x="995" y="850"/>
                  </a:lnTo>
                  <a:lnTo>
                    <a:pt x="993" y="850"/>
                  </a:lnTo>
                  <a:lnTo>
                    <a:pt x="992" y="850"/>
                  </a:lnTo>
                  <a:lnTo>
                    <a:pt x="990" y="850"/>
                  </a:lnTo>
                  <a:lnTo>
                    <a:pt x="992" y="848"/>
                  </a:lnTo>
                  <a:lnTo>
                    <a:pt x="990" y="848"/>
                  </a:lnTo>
                  <a:lnTo>
                    <a:pt x="990" y="847"/>
                  </a:lnTo>
                  <a:lnTo>
                    <a:pt x="989" y="847"/>
                  </a:lnTo>
                  <a:lnTo>
                    <a:pt x="987" y="847"/>
                  </a:lnTo>
                  <a:lnTo>
                    <a:pt x="989" y="845"/>
                  </a:lnTo>
                  <a:lnTo>
                    <a:pt x="990" y="845"/>
                  </a:lnTo>
                  <a:lnTo>
                    <a:pt x="992" y="845"/>
                  </a:lnTo>
                  <a:lnTo>
                    <a:pt x="992" y="847"/>
                  </a:lnTo>
                  <a:lnTo>
                    <a:pt x="995" y="848"/>
                  </a:lnTo>
                  <a:lnTo>
                    <a:pt x="997" y="848"/>
                  </a:lnTo>
                  <a:lnTo>
                    <a:pt x="998" y="847"/>
                  </a:lnTo>
                  <a:lnTo>
                    <a:pt x="1000" y="847"/>
                  </a:lnTo>
                  <a:lnTo>
                    <a:pt x="1000" y="845"/>
                  </a:lnTo>
                  <a:lnTo>
                    <a:pt x="1001" y="845"/>
                  </a:lnTo>
                  <a:lnTo>
                    <a:pt x="1001" y="844"/>
                  </a:lnTo>
                  <a:lnTo>
                    <a:pt x="1000" y="842"/>
                  </a:lnTo>
                  <a:lnTo>
                    <a:pt x="1000" y="841"/>
                  </a:lnTo>
                  <a:lnTo>
                    <a:pt x="1001" y="841"/>
                  </a:lnTo>
                  <a:lnTo>
                    <a:pt x="1001" y="839"/>
                  </a:lnTo>
                  <a:lnTo>
                    <a:pt x="1003" y="839"/>
                  </a:lnTo>
                  <a:lnTo>
                    <a:pt x="1004" y="841"/>
                  </a:lnTo>
                  <a:lnTo>
                    <a:pt x="1006" y="842"/>
                  </a:lnTo>
                  <a:lnTo>
                    <a:pt x="1007" y="844"/>
                  </a:lnTo>
                  <a:lnTo>
                    <a:pt x="1009" y="844"/>
                  </a:lnTo>
                  <a:lnTo>
                    <a:pt x="1010" y="845"/>
                  </a:lnTo>
                  <a:lnTo>
                    <a:pt x="1012" y="844"/>
                  </a:lnTo>
                  <a:lnTo>
                    <a:pt x="1013" y="844"/>
                  </a:lnTo>
                  <a:lnTo>
                    <a:pt x="1015" y="844"/>
                  </a:lnTo>
                  <a:lnTo>
                    <a:pt x="1015" y="842"/>
                  </a:lnTo>
                  <a:lnTo>
                    <a:pt x="1018" y="844"/>
                  </a:lnTo>
                  <a:lnTo>
                    <a:pt x="1021" y="850"/>
                  </a:lnTo>
                  <a:lnTo>
                    <a:pt x="1024" y="857"/>
                  </a:lnTo>
                  <a:lnTo>
                    <a:pt x="1025" y="863"/>
                  </a:lnTo>
                  <a:lnTo>
                    <a:pt x="1028" y="870"/>
                  </a:lnTo>
                  <a:lnTo>
                    <a:pt x="1031" y="876"/>
                  </a:lnTo>
                  <a:lnTo>
                    <a:pt x="1034" y="882"/>
                  </a:lnTo>
                  <a:lnTo>
                    <a:pt x="1036" y="888"/>
                  </a:lnTo>
                  <a:lnTo>
                    <a:pt x="1039" y="894"/>
                  </a:lnTo>
                  <a:lnTo>
                    <a:pt x="1040" y="895"/>
                  </a:lnTo>
                  <a:lnTo>
                    <a:pt x="1040" y="897"/>
                  </a:lnTo>
                  <a:lnTo>
                    <a:pt x="1039" y="897"/>
                  </a:lnTo>
                  <a:lnTo>
                    <a:pt x="1037" y="895"/>
                  </a:lnTo>
                  <a:lnTo>
                    <a:pt x="1034" y="894"/>
                  </a:lnTo>
                  <a:lnTo>
                    <a:pt x="1033" y="894"/>
                  </a:lnTo>
                  <a:lnTo>
                    <a:pt x="1034" y="895"/>
                  </a:lnTo>
                  <a:lnTo>
                    <a:pt x="1036" y="895"/>
                  </a:lnTo>
                  <a:lnTo>
                    <a:pt x="1037" y="895"/>
                  </a:lnTo>
                  <a:lnTo>
                    <a:pt x="1037" y="897"/>
                  </a:lnTo>
                  <a:lnTo>
                    <a:pt x="1033" y="898"/>
                  </a:lnTo>
                  <a:lnTo>
                    <a:pt x="1031" y="897"/>
                  </a:lnTo>
                  <a:lnTo>
                    <a:pt x="1031" y="898"/>
                  </a:lnTo>
                  <a:lnTo>
                    <a:pt x="1030" y="898"/>
                  </a:lnTo>
                  <a:lnTo>
                    <a:pt x="1028" y="898"/>
                  </a:lnTo>
                  <a:lnTo>
                    <a:pt x="1027" y="898"/>
                  </a:lnTo>
                  <a:lnTo>
                    <a:pt x="1027" y="900"/>
                  </a:lnTo>
                  <a:lnTo>
                    <a:pt x="1028" y="900"/>
                  </a:lnTo>
                  <a:lnTo>
                    <a:pt x="1030" y="898"/>
                  </a:lnTo>
                  <a:lnTo>
                    <a:pt x="1031" y="900"/>
                  </a:lnTo>
                  <a:lnTo>
                    <a:pt x="1031" y="898"/>
                  </a:lnTo>
                  <a:lnTo>
                    <a:pt x="1033" y="898"/>
                  </a:lnTo>
                  <a:lnTo>
                    <a:pt x="1034" y="898"/>
                  </a:lnTo>
                  <a:lnTo>
                    <a:pt x="1037" y="898"/>
                  </a:lnTo>
                  <a:lnTo>
                    <a:pt x="1039" y="898"/>
                  </a:lnTo>
                  <a:lnTo>
                    <a:pt x="1040" y="898"/>
                  </a:lnTo>
                  <a:lnTo>
                    <a:pt x="1042" y="898"/>
                  </a:lnTo>
                  <a:lnTo>
                    <a:pt x="1042" y="897"/>
                  </a:lnTo>
                  <a:lnTo>
                    <a:pt x="1043" y="897"/>
                  </a:lnTo>
                  <a:lnTo>
                    <a:pt x="1045" y="898"/>
                  </a:lnTo>
                  <a:close/>
                  <a:moveTo>
                    <a:pt x="1007" y="895"/>
                  </a:moveTo>
                  <a:lnTo>
                    <a:pt x="1007" y="894"/>
                  </a:lnTo>
                  <a:lnTo>
                    <a:pt x="1006" y="894"/>
                  </a:lnTo>
                  <a:lnTo>
                    <a:pt x="1004" y="894"/>
                  </a:lnTo>
                  <a:lnTo>
                    <a:pt x="1004" y="895"/>
                  </a:lnTo>
                  <a:lnTo>
                    <a:pt x="1006" y="895"/>
                  </a:lnTo>
                  <a:lnTo>
                    <a:pt x="1007" y="895"/>
                  </a:lnTo>
                  <a:close/>
                  <a:moveTo>
                    <a:pt x="1010" y="888"/>
                  </a:moveTo>
                  <a:lnTo>
                    <a:pt x="1009" y="888"/>
                  </a:lnTo>
                  <a:lnTo>
                    <a:pt x="1007" y="888"/>
                  </a:lnTo>
                  <a:lnTo>
                    <a:pt x="1004" y="886"/>
                  </a:lnTo>
                  <a:lnTo>
                    <a:pt x="1004" y="888"/>
                  </a:lnTo>
                  <a:lnTo>
                    <a:pt x="1006" y="888"/>
                  </a:lnTo>
                  <a:lnTo>
                    <a:pt x="1007" y="888"/>
                  </a:lnTo>
                  <a:lnTo>
                    <a:pt x="1010" y="889"/>
                  </a:lnTo>
                  <a:lnTo>
                    <a:pt x="1010" y="888"/>
                  </a:lnTo>
                  <a:close/>
                  <a:moveTo>
                    <a:pt x="1019" y="892"/>
                  </a:moveTo>
                  <a:lnTo>
                    <a:pt x="1018" y="892"/>
                  </a:lnTo>
                  <a:lnTo>
                    <a:pt x="1018" y="894"/>
                  </a:lnTo>
                  <a:lnTo>
                    <a:pt x="1019" y="894"/>
                  </a:lnTo>
                  <a:lnTo>
                    <a:pt x="1019" y="892"/>
                  </a:lnTo>
                  <a:close/>
                  <a:moveTo>
                    <a:pt x="1022" y="895"/>
                  </a:moveTo>
                  <a:lnTo>
                    <a:pt x="1025" y="897"/>
                  </a:lnTo>
                  <a:lnTo>
                    <a:pt x="1027" y="897"/>
                  </a:lnTo>
                  <a:lnTo>
                    <a:pt x="1028" y="897"/>
                  </a:lnTo>
                  <a:lnTo>
                    <a:pt x="1025" y="895"/>
                  </a:lnTo>
                  <a:lnTo>
                    <a:pt x="1024" y="895"/>
                  </a:lnTo>
                  <a:lnTo>
                    <a:pt x="1022" y="895"/>
                  </a:lnTo>
                  <a:close/>
                  <a:moveTo>
                    <a:pt x="1027" y="901"/>
                  </a:moveTo>
                  <a:lnTo>
                    <a:pt x="1025" y="900"/>
                  </a:lnTo>
                  <a:lnTo>
                    <a:pt x="1024" y="898"/>
                  </a:lnTo>
                  <a:lnTo>
                    <a:pt x="1024" y="900"/>
                  </a:lnTo>
                  <a:lnTo>
                    <a:pt x="1025" y="900"/>
                  </a:lnTo>
                  <a:lnTo>
                    <a:pt x="1025" y="901"/>
                  </a:lnTo>
                  <a:lnTo>
                    <a:pt x="1027" y="901"/>
                  </a:lnTo>
                  <a:close/>
                  <a:moveTo>
                    <a:pt x="1043" y="904"/>
                  </a:moveTo>
                  <a:lnTo>
                    <a:pt x="1043" y="906"/>
                  </a:lnTo>
                  <a:lnTo>
                    <a:pt x="1045" y="906"/>
                  </a:lnTo>
                  <a:lnTo>
                    <a:pt x="1043" y="904"/>
                  </a:lnTo>
                  <a:close/>
                  <a:moveTo>
                    <a:pt x="1069" y="898"/>
                  </a:moveTo>
                  <a:lnTo>
                    <a:pt x="1069" y="900"/>
                  </a:lnTo>
                  <a:lnTo>
                    <a:pt x="1071" y="900"/>
                  </a:lnTo>
                  <a:lnTo>
                    <a:pt x="1069" y="898"/>
                  </a:lnTo>
                  <a:close/>
                  <a:moveTo>
                    <a:pt x="844" y="609"/>
                  </a:moveTo>
                  <a:lnTo>
                    <a:pt x="844" y="608"/>
                  </a:lnTo>
                  <a:lnTo>
                    <a:pt x="842" y="608"/>
                  </a:lnTo>
                  <a:lnTo>
                    <a:pt x="842" y="609"/>
                  </a:lnTo>
                  <a:lnTo>
                    <a:pt x="844" y="609"/>
                  </a:lnTo>
                  <a:close/>
                  <a:moveTo>
                    <a:pt x="845" y="639"/>
                  </a:moveTo>
                  <a:lnTo>
                    <a:pt x="845" y="641"/>
                  </a:lnTo>
                  <a:lnTo>
                    <a:pt x="847" y="641"/>
                  </a:lnTo>
                  <a:lnTo>
                    <a:pt x="847" y="639"/>
                  </a:lnTo>
                  <a:lnTo>
                    <a:pt x="845" y="639"/>
                  </a:lnTo>
                  <a:close/>
                  <a:moveTo>
                    <a:pt x="842" y="600"/>
                  </a:moveTo>
                  <a:lnTo>
                    <a:pt x="844" y="600"/>
                  </a:lnTo>
                  <a:lnTo>
                    <a:pt x="844" y="598"/>
                  </a:lnTo>
                  <a:lnTo>
                    <a:pt x="842" y="598"/>
                  </a:lnTo>
                  <a:lnTo>
                    <a:pt x="842" y="600"/>
                  </a:lnTo>
                  <a:close/>
                  <a:moveTo>
                    <a:pt x="847" y="644"/>
                  </a:moveTo>
                  <a:lnTo>
                    <a:pt x="848" y="644"/>
                  </a:lnTo>
                  <a:lnTo>
                    <a:pt x="848" y="642"/>
                  </a:lnTo>
                  <a:lnTo>
                    <a:pt x="847" y="641"/>
                  </a:lnTo>
                  <a:lnTo>
                    <a:pt x="847" y="642"/>
                  </a:lnTo>
                  <a:lnTo>
                    <a:pt x="847" y="644"/>
                  </a:lnTo>
                  <a:close/>
                  <a:moveTo>
                    <a:pt x="983" y="889"/>
                  </a:moveTo>
                  <a:lnTo>
                    <a:pt x="981" y="889"/>
                  </a:lnTo>
                  <a:lnTo>
                    <a:pt x="980" y="889"/>
                  </a:lnTo>
                  <a:lnTo>
                    <a:pt x="980" y="891"/>
                  </a:lnTo>
                  <a:lnTo>
                    <a:pt x="981" y="891"/>
                  </a:lnTo>
                  <a:lnTo>
                    <a:pt x="983" y="891"/>
                  </a:lnTo>
                  <a:lnTo>
                    <a:pt x="984" y="889"/>
                  </a:lnTo>
                  <a:lnTo>
                    <a:pt x="981" y="888"/>
                  </a:lnTo>
                  <a:lnTo>
                    <a:pt x="983" y="889"/>
                  </a:lnTo>
                  <a:close/>
                  <a:moveTo>
                    <a:pt x="838" y="635"/>
                  </a:moveTo>
                  <a:lnTo>
                    <a:pt x="836" y="636"/>
                  </a:lnTo>
                  <a:lnTo>
                    <a:pt x="836" y="638"/>
                  </a:lnTo>
                  <a:lnTo>
                    <a:pt x="838" y="638"/>
                  </a:lnTo>
                  <a:lnTo>
                    <a:pt x="839" y="638"/>
                  </a:lnTo>
                  <a:lnTo>
                    <a:pt x="839" y="636"/>
                  </a:lnTo>
                  <a:lnTo>
                    <a:pt x="838" y="635"/>
                  </a:lnTo>
                  <a:close/>
                  <a:moveTo>
                    <a:pt x="848" y="677"/>
                  </a:moveTo>
                  <a:lnTo>
                    <a:pt x="847" y="676"/>
                  </a:lnTo>
                  <a:lnTo>
                    <a:pt x="845" y="676"/>
                  </a:lnTo>
                  <a:lnTo>
                    <a:pt x="844" y="676"/>
                  </a:lnTo>
                  <a:lnTo>
                    <a:pt x="842" y="676"/>
                  </a:lnTo>
                  <a:lnTo>
                    <a:pt x="842" y="677"/>
                  </a:lnTo>
                  <a:lnTo>
                    <a:pt x="842" y="679"/>
                  </a:lnTo>
                  <a:lnTo>
                    <a:pt x="841" y="679"/>
                  </a:lnTo>
                  <a:lnTo>
                    <a:pt x="841" y="680"/>
                  </a:lnTo>
                  <a:lnTo>
                    <a:pt x="841" y="682"/>
                  </a:lnTo>
                  <a:lnTo>
                    <a:pt x="842" y="682"/>
                  </a:lnTo>
                  <a:lnTo>
                    <a:pt x="842" y="683"/>
                  </a:lnTo>
                  <a:lnTo>
                    <a:pt x="844" y="683"/>
                  </a:lnTo>
                  <a:lnTo>
                    <a:pt x="844" y="682"/>
                  </a:lnTo>
                  <a:lnTo>
                    <a:pt x="844" y="680"/>
                  </a:lnTo>
                  <a:lnTo>
                    <a:pt x="845" y="680"/>
                  </a:lnTo>
                  <a:lnTo>
                    <a:pt x="845" y="682"/>
                  </a:lnTo>
                  <a:lnTo>
                    <a:pt x="845" y="683"/>
                  </a:lnTo>
                  <a:lnTo>
                    <a:pt x="847" y="683"/>
                  </a:lnTo>
                  <a:lnTo>
                    <a:pt x="848" y="682"/>
                  </a:lnTo>
                  <a:lnTo>
                    <a:pt x="850" y="682"/>
                  </a:lnTo>
                  <a:lnTo>
                    <a:pt x="850" y="680"/>
                  </a:lnTo>
                  <a:lnTo>
                    <a:pt x="850" y="679"/>
                  </a:lnTo>
                  <a:lnTo>
                    <a:pt x="848" y="679"/>
                  </a:lnTo>
                  <a:lnTo>
                    <a:pt x="848" y="677"/>
                  </a:lnTo>
                  <a:close/>
                  <a:moveTo>
                    <a:pt x="1068" y="913"/>
                  </a:moveTo>
                  <a:lnTo>
                    <a:pt x="1068" y="915"/>
                  </a:lnTo>
                  <a:lnTo>
                    <a:pt x="1069" y="915"/>
                  </a:lnTo>
                  <a:lnTo>
                    <a:pt x="1069" y="913"/>
                  </a:lnTo>
                  <a:lnTo>
                    <a:pt x="1068" y="913"/>
                  </a:lnTo>
                  <a:close/>
                  <a:moveTo>
                    <a:pt x="842" y="589"/>
                  </a:moveTo>
                  <a:lnTo>
                    <a:pt x="841" y="588"/>
                  </a:lnTo>
                  <a:lnTo>
                    <a:pt x="841" y="589"/>
                  </a:lnTo>
                  <a:lnTo>
                    <a:pt x="842" y="589"/>
                  </a:lnTo>
                  <a:close/>
                  <a:moveTo>
                    <a:pt x="1069" y="918"/>
                  </a:moveTo>
                  <a:lnTo>
                    <a:pt x="1071" y="918"/>
                  </a:lnTo>
                  <a:lnTo>
                    <a:pt x="1069" y="917"/>
                  </a:lnTo>
                  <a:lnTo>
                    <a:pt x="1069" y="918"/>
                  </a:lnTo>
                  <a:close/>
                  <a:moveTo>
                    <a:pt x="851" y="676"/>
                  </a:moveTo>
                  <a:lnTo>
                    <a:pt x="850" y="676"/>
                  </a:lnTo>
                  <a:lnTo>
                    <a:pt x="850" y="677"/>
                  </a:lnTo>
                  <a:lnTo>
                    <a:pt x="850" y="679"/>
                  </a:lnTo>
                  <a:lnTo>
                    <a:pt x="851" y="679"/>
                  </a:lnTo>
                  <a:lnTo>
                    <a:pt x="851" y="677"/>
                  </a:lnTo>
                  <a:lnTo>
                    <a:pt x="853" y="677"/>
                  </a:lnTo>
                  <a:lnTo>
                    <a:pt x="854" y="677"/>
                  </a:lnTo>
                  <a:lnTo>
                    <a:pt x="854" y="679"/>
                  </a:lnTo>
                  <a:lnTo>
                    <a:pt x="853" y="679"/>
                  </a:lnTo>
                  <a:lnTo>
                    <a:pt x="853" y="677"/>
                  </a:lnTo>
                  <a:lnTo>
                    <a:pt x="851" y="679"/>
                  </a:lnTo>
                  <a:lnTo>
                    <a:pt x="851" y="680"/>
                  </a:lnTo>
                  <a:lnTo>
                    <a:pt x="853" y="682"/>
                  </a:lnTo>
                  <a:lnTo>
                    <a:pt x="854" y="682"/>
                  </a:lnTo>
                  <a:lnTo>
                    <a:pt x="856" y="682"/>
                  </a:lnTo>
                  <a:lnTo>
                    <a:pt x="856" y="680"/>
                  </a:lnTo>
                  <a:lnTo>
                    <a:pt x="856" y="679"/>
                  </a:lnTo>
                  <a:lnTo>
                    <a:pt x="856" y="677"/>
                  </a:lnTo>
                  <a:lnTo>
                    <a:pt x="856" y="676"/>
                  </a:lnTo>
                  <a:lnTo>
                    <a:pt x="854" y="676"/>
                  </a:lnTo>
                  <a:lnTo>
                    <a:pt x="854" y="674"/>
                  </a:lnTo>
                  <a:lnTo>
                    <a:pt x="853" y="674"/>
                  </a:lnTo>
                  <a:lnTo>
                    <a:pt x="851" y="674"/>
                  </a:lnTo>
                  <a:lnTo>
                    <a:pt x="853" y="676"/>
                  </a:lnTo>
                  <a:lnTo>
                    <a:pt x="851" y="676"/>
                  </a:lnTo>
                  <a:close/>
                  <a:moveTo>
                    <a:pt x="1063" y="920"/>
                  </a:moveTo>
                  <a:lnTo>
                    <a:pt x="1065" y="920"/>
                  </a:lnTo>
                  <a:lnTo>
                    <a:pt x="1065" y="918"/>
                  </a:lnTo>
                  <a:lnTo>
                    <a:pt x="1063" y="918"/>
                  </a:lnTo>
                  <a:lnTo>
                    <a:pt x="1063" y="920"/>
                  </a:lnTo>
                  <a:close/>
                  <a:moveTo>
                    <a:pt x="1063" y="910"/>
                  </a:moveTo>
                  <a:lnTo>
                    <a:pt x="1063" y="912"/>
                  </a:lnTo>
                  <a:lnTo>
                    <a:pt x="1063" y="913"/>
                  </a:lnTo>
                  <a:lnTo>
                    <a:pt x="1065" y="912"/>
                  </a:lnTo>
                  <a:lnTo>
                    <a:pt x="1066" y="912"/>
                  </a:lnTo>
                  <a:lnTo>
                    <a:pt x="1065" y="910"/>
                  </a:lnTo>
                  <a:lnTo>
                    <a:pt x="1063" y="910"/>
                  </a:lnTo>
                  <a:close/>
                  <a:moveTo>
                    <a:pt x="1071" y="918"/>
                  </a:moveTo>
                  <a:lnTo>
                    <a:pt x="1072" y="918"/>
                  </a:lnTo>
                  <a:lnTo>
                    <a:pt x="1074" y="918"/>
                  </a:lnTo>
                  <a:lnTo>
                    <a:pt x="1072" y="917"/>
                  </a:lnTo>
                  <a:lnTo>
                    <a:pt x="1071" y="918"/>
                  </a:lnTo>
                  <a:close/>
                  <a:moveTo>
                    <a:pt x="1077" y="917"/>
                  </a:moveTo>
                  <a:lnTo>
                    <a:pt x="1075" y="918"/>
                  </a:lnTo>
                  <a:lnTo>
                    <a:pt x="1077" y="920"/>
                  </a:lnTo>
                  <a:lnTo>
                    <a:pt x="1078" y="920"/>
                  </a:lnTo>
                  <a:lnTo>
                    <a:pt x="1077" y="918"/>
                  </a:lnTo>
                  <a:lnTo>
                    <a:pt x="1077" y="917"/>
                  </a:lnTo>
                  <a:close/>
                  <a:moveTo>
                    <a:pt x="1083" y="903"/>
                  </a:moveTo>
                  <a:lnTo>
                    <a:pt x="1080" y="903"/>
                  </a:lnTo>
                  <a:lnTo>
                    <a:pt x="1078" y="903"/>
                  </a:lnTo>
                  <a:lnTo>
                    <a:pt x="1078" y="904"/>
                  </a:lnTo>
                  <a:lnTo>
                    <a:pt x="1080" y="904"/>
                  </a:lnTo>
                  <a:lnTo>
                    <a:pt x="1080" y="906"/>
                  </a:lnTo>
                  <a:lnTo>
                    <a:pt x="1083" y="906"/>
                  </a:lnTo>
                  <a:lnTo>
                    <a:pt x="1083" y="904"/>
                  </a:lnTo>
                  <a:lnTo>
                    <a:pt x="1084" y="904"/>
                  </a:lnTo>
                  <a:lnTo>
                    <a:pt x="1084" y="903"/>
                  </a:lnTo>
                  <a:lnTo>
                    <a:pt x="1083" y="903"/>
                  </a:lnTo>
                  <a:close/>
                  <a:moveTo>
                    <a:pt x="1072" y="917"/>
                  </a:moveTo>
                  <a:lnTo>
                    <a:pt x="1072" y="915"/>
                  </a:lnTo>
                  <a:lnTo>
                    <a:pt x="1071" y="915"/>
                  </a:lnTo>
                  <a:lnTo>
                    <a:pt x="1069" y="915"/>
                  </a:lnTo>
                  <a:lnTo>
                    <a:pt x="1069" y="917"/>
                  </a:lnTo>
                  <a:lnTo>
                    <a:pt x="1071" y="917"/>
                  </a:lnTo>
                  <a:lnTo>
                    <a:pt x="1072" y="917"/>
                  </a:lnTo>
                  <a:close/>
                  <a:moveTo>
                    <a:pt x="1071" y="913"/>
                  </a:moveTo>
                  <a:lnTo>
                    <a:pt x="1071" y="912"/>
                  </a:lnTo>
                  <a:lnTo>
                    <a:pt x="1069" y="912"/>
                  </a:lnTo>
                  <a:lnTo>
                    <a:pt x="1069" y="913"/>
                  </a:lnTo>
                  <a:lnTo>
                    <a:pt x="1071" y="915"/>
                  </a:lnTo>
                  <a:lnTo>
                    <a:pt x="1071" y="913"/>
                  </a:lnTo>
                  <a:close/>
                  <a:moveTo>
                    <a:pt x="800" y="474"/>
                  </a:moveTo>
                  <a:lnTo>
                    <a:pt x="798" y="473"/>
                  </a:lnTo>
                  <a:lnTo>
                    <a:pt x="797" y="473"/>
                  </a:lnTo>
                  <a:lnTo>
                    <a:pt x="798" y="474"/>
                  </a:lnTo>
                  <a:lnTo>
                    <a:pt x="800" y="474"/>
                  </a:lnTo>
                  <a:close/>
                  <a:moveTo>
                    <a:pt x="1075" y="920"/>
                  </a:moveTo>
                  <a:lnTo>
                    <a:pt x="1075" y="918"/>
                  </a:lnTo>
                  <a:lnTo>
                    <a:pt x="1074" y="918"/>
                  </a:lnTo>
                  <a:lnTo>
                    <a:pt x="1075" y="920"/>
                  </a:lnTo>
                  <a:close/>
                  <a:moveTo>
                    <a:pt x="850" y="659"/>
                  </a:moveTo>
                  <a:lnTo>
                    <a:pt x="848" y="659"/>
                  </a:lnTo>
                  <a:lnTo>
                    <a:pt x="848" y="661"/>
                  </a:lnTo>
                  <a:lnTo>
                    <a:pt x="850" y="662"/>
                  </a:lnTo>
                  <a:lnTo>
                    <a:pt x="850" y="664"/>
                  </a:lnTo>
                  <a:lnTo>
                    <a:pt x="851" y="664"/>
                  </a:lnTo>
                  <a:lnTo>
                    <a:pt x="853" y="664"/>
                  </a:lnTo>
                  <a:lnTo>
                    <a:pt x="851" y="661"/>
                  </a:lnTo>
                  <a:lnTo>
                    <a:pt x="850" y="661"/>
                  </a:lnTo>
                  <a:lnTo>
                    <a:pt x="850" y="659"/>
                  </a:lnTo>
                  <a:close/>
                  <a:moveTo>
                    <a:pt x="850" y="659"/>
                  </a:moveTo>
                  <a:lnTo>
                    <a:pt x="851" y="659"/>
                  </a:lnTo>
                  <a:lnTo>
                    <a:pt x="851" y="661"/>
                  </a:lnTo>
                  <a:lnTo>
                    <a:pt x="853" y="661"/>
                  </a:lnTo>
                  <a:lnTo>
                    <a:pt x="853" y="662"/>
                  </a:lnTo>
                  <a:lnTo>
                    <a:pt x="854" y="662"/>
                  </a:lnTo>
                  <a:lnTo>
                    <a:pt x="854" y="661"/>
                  </a:lnTo>
                  <a:lnTo>
                    <a:pt x="854" y="659"/>
                  </a:lnTo>
                  <a:lnTo>
                    <a:pt x="853" y="657"/>
                  </a:lnTo>
                  <a:lnTo>
                    <a:pt x="853" y="656"/>
                  </a:lnTo>
                  <a:lnTo>
                    <a:pt x="851" y="656"/>
                  </a:lnTo>
                  <a:lnTo>
                    <a:pt x="851" y="654"/>
                  </a:lnTo>
                  <a:lnTo>
                    <a:pt x="850" y="654"/>
                  </a:lnTo>
                  <a:lnTo>
                    <a:pt x="848" y="654"/>
                  </a:lnTo>
                  <a:lnTo>
                    <a:pt x="848" y="656"/>
                  </a:lnTo>
                  <a:lnTo>
                    <a:pt x="848" y="657"/>
                  </a:lnTo>
                  <a:lnTo>
                    <a:pt x="850" y="657"/>
                  </a:lnTo>
                  <a:lnTo>
                    <a:pt x="850" y="659"/>
                  </a:lnTo>
                  <a:close/>
                  <a:moveTo>
                    <a:pt x="838" y="659"/>
                  </a:moveTo>
                  <a:lnTo>
                    <a:pt x="836" y="659"/>
                  </a:lnTo>
                  <a:lnTo>
                    <a:pt x="838" y="661"/>
                  </a:lnTo>
                  <a:lnTo>
                    <a:pt x="839" y="661"/>
                  </a:lnTo>
                  <a:lnTo>
                    <a:pt x="839" y="659"/>
                  </a:lnTo>
                  <a:lnTo>
                    <a:pt x="838" y="659"/>
                  </a:lnTo>
                  <a:close/>
                  <a:moveTo>
                    <a:pt x="839" y="662"/>
                  </a:moveTo>
                  <a:lnTo>
                    <a:pt x="841" y="662"/>
                  </a:lnTo>
                  <a:lnTo>
                    <a:pt x="841" y="661"/>
                  </a:lnTo>
                  <a:lnTo>
                    <a:pt x="839" y="661"/>
                  </a:lnTo>
                  <a:lnTo>
                    <a:pt x="839" y="662"/>
                  </a:lnTo>
                  <a:close/>
                  <a:moveTo>
                    <a:pt x="848" y="662"/>
                  </a:moveTo>
                  <a:lnTo>
                    <a:pt x="847" y="662"/>
                  </a:lnTo>
                  <a:lnTo>
                    <a:pt x="848" y="661"/>
                  </a:lnTo>
                  <a:lnTo>
                    <a:pt x="847" y="661"/>
                  </a:lnTo>
                  <a:lnTo>
                    <a:pt x="845" y="661"/>
                  </a:lnTo>
                  <a:lnTo>
                    <a:pt x="844" y="661"/>
                  </a:lnTo>
                  <a:lnTo>
                    <a:pt x="845" y="662"/>
                  </a:lnTo>
                  <a:lnTo>
                    <a:pt x="844" y="662"/>
                  </a:lnTo>
                  <a:lnTo>
                    <a:pt x="844" y="664"/>
                  </a:lnTo>
                  <a:lnTo>
                    <a:pt x="842" y="664"/>
                  </a:lnTo>
                  <a:lnTo>
                    <a:pt x="842" y="665"/>
                  </a:lnTo>
                  <a:lnTo>
                    <a:pt x="844" y="665"/>
                  </a:lnTo>
                  <a:lnTo>
                    <a:pt x="845" y="665"/>
                  </a:lnTo>
                  <a:lnTo>
                    <a:pt x="847" y="665"/>
                  </a:lnTo>
                  <a:lnTo>
                    <a:pt x="848" y="665"/>
                  </a:lnTo>
                  <a:lnTo>
                    <a:pt x="848" y="667"/>
                  </a:lnTo>
                  <a:lnTo>
                    <a:pt x="847" y="667"/>
                  </a:lnTo>
                  <a:lnTo>
                    <a:pt x="845" y="665"/>
                  </a:lnTo>
                  <a:lnTo>
                    <a:pt x="845" y="667"/>
                  </a:lnTo>
                  <a:lnTo>
                    <a:pt x="845" y="668"/>
                  </a:lnTo>
                  <a:lnTo>
                    <a:pt x="845" y="670"/>
                  </a:lnTo>
                  <a:lnTo>
                    <a:pt x="847" y="670"/>
                  </a:lnTo>
                  <a:lnTo>
                    <a:pt x="848" y="670"/>
                  </a:lnTo>
                  <a:lnTo>
                    <a:pt x="848" y="671"/>
                  </a:lnTo>
                  <a:lnTo>
                    <a:pt x="848" y="673"/>
                  </a:lnTo>
                  <a:lnTo>
                    <a:pt x="850" y="673"/>
                  </a:lnTo>
                  <a:lnTo>
                    <a:pt x="851" y="674"/>
                  </a:lnTo>
                  <a:lnTo>
                    <a:pt x="851" y="673"/>
                  </a:lnTo>
                  <a:lnTo>
                    <a:pt x="854" y="673"/>
                  </a:lnTo>
                  <a:lnTo>
                    <a:pt x="854" y="671"/>
                  </a:lnTo>
                  <a:lnTo>
                    <a:pt x="856" y="671"/>
                  </a:lnTo>
                  <a:lnTo>
                    <a:pt x="856" y="670"/>
                  </a:lnTo>
                  <a:lnTo>
                    <a:pt x="856" y="668"/>
                  </a:lnTo>
                  <a:lnTo>
                    <a:pt x="854" y="668"/>
                  </a:lnTo>
                  <a:lnTo>
                    <a:pt x="854" y="667"/>
                  </a:lnTo>
                  <a:lnTo>
                    <a:pt x="853" y="667"/>
                  </a:lnTo>
                  <a:lnTo>
                    <a:pt x="851" y="665"/>
                  </a:lnTo>
                  <a:lnTo>
                    <a:pt x="850" y="665"/>
                  </a:lnTo>
                  <a:lnTo>
                    <a:pt x="850" y="664"/>
                  </a:lnTo>
                  <a:lnTo>
                    <a:pt x="848" y="664"/>
                  </a:lnTo>
                  <a:lnTo>
                    <a:pt x="848" y="662"/>
                  </a:lnTo>
                  <a:close/>
                  <a:moveTo>
                    <a:pt x="844" y="668"/>
                  </a:moveTo>
                  <a:lnTo>
                    <a:pt x="842" y="668"/>
                  </a:lnTo>
                  <a:lnTo>
                    <a:pt x="842" y="670"/>
                  </a:lnTo>
                  <a:lnTo>
                    <a:pt x="842" y="671"/>
                  </a:lnTo>
                  <a:lnTo>
                    <a:pt x="841" y="673"/>
                  </a:lnTo>
                  <a:lnTo>
                    <a:pt x="842" y="673"/>
                  </a:lnTo>
                  <a:lnTo>
                    <a:pt x="842" y="674"/>
                  </a:lnTo>
                  <a:lnTo>
                    <a:pt x="845" y="674"/>
                  </a:lnTo>
                  <a:lnTo>
                    <a:pt x="845" y="673"/>
                  </a:lnTo>
                  <a:lnTo>
                    <a:pt x="844" y="673"/>
                  </a:lnTo>
                  <a:lnTo>
                    <a:pt x="844" y="671"/>
                  </a:lnTo>
                  <a:lnTo>
                    <a:pt x="845" y="673"/>
                  </a:lnTo>
                  <a:lnTo>
                    <a:pt x="845" y="671"/>
                  </a:lnTo>
                  <a:lnTo>
                    <a:pt x="845" y="670"/>
                  </a:lnTo>
                  <a:lnTo>
                    <a:pt x="844" y="670"/>
                  </a:lnTo>
                  <a:lnTo>
                    <a:pt x="844" y="668"/>
                  </a:lnTo>
                  <a:close/>
                  <a:moveTo>
                    <a:pt x="833" y="657"/>
                  </a:moveTo>
                  <a:lnTo>
                    <a:pt x="835" y="657"/>
                  </a:lnTo>
                  <a:lnTo>
                    <a:pt x="836" y="657"/>
                  </a:lnTo>
                  <a:lnTo>
                    <a:pt x="836" y="656"/>
                  </a:lnTo>
                  <a:lnTo>
                    <a:pt x="835" y="656"/>
                  </a:lnTo>
                  <a:lnTo>
                    <a:pt x="833" y="656"/>
                  </a:lnTo>
                  <a:lnTo>
                    <a:pt x="833" y="657"/>
                  </a:lnTo>
                  <a:close/>
                  <a:moveTo>
                    <a:pt x="838" y="657"/>
                  </a:moveTo>
                  <a:lnTo>
                    <a:pt x="839" y="657"/>
                  </a:lnTo>
                  <a:lnTo>
                    <a:pt x="841" y="657"/>
                  </a:lnTo>
                  <a:lnTo>
                    <a:pt x="841" y="659"/>
                  </a:lnTo>
                  <a:lnTo>
                    <a:pt x="839" y="659"/>
                  </a:lnTo>
                  <a:lnTo>
                    <a:pt x="841" y="661"/>
                  </a:lnTo>
                  <a:lnTo>
                    <a:pt x="842" y="661"/>
                  </a:lnTo>
                  <a:lnTo>
                    <a:pt x="845" y="659"/>
                  </a:lnTo>
                  <a:lnTo>
                    <a:pt x="847" y="657"/>
                  </a:lnTo>
                  <a:lnTo>
                    <a:pt x="848" y="657"/>
                  </a:lnTo>
                  <a:lnTo>
                    <a:pt x="847" y="656"/>
                  </a:lnTo>
                  <a:lnTo>
                    <a:pt x="845" y="656"/>
                  </a:lnTo>
                  <a:lnTo>
                    <a:pt x="841" y="656"/>
                  </a:lnTo>
                  <a:lnTo>
                    <a:pt x="839" y="656"/>
                  </a:lnTo>
                  <a:lnTo>
                    <a:pt x="838" y="656"/>
                  </a:lnTo>
                  <a:lnTo>
                    <a:pt x="838" y="657"/>
                  </a:lnTo>
                  <a:close/>
                  <a:moveTo>
                    <a:pt x="835" y="608"/>
                  </a:moveTo>
                  <a:lnTo>
                    <a:pt x="836" y="608"/>
                  </a:lnTo>
                  <a:lnTo>
                    <a:pt x="836" y="606"/>
                  </a:lnTo>
                  <a:lnTo>
                    <a:pt x="835" y="606"/>
                  </a:lnTo>
                  <a:lnTo>
                    <a:pt x="835" y="608"/>
                  </a:lnTo>
                  <a:close/>
                  <a:moveTo>
                    <a:pt x="850" y="611"/>
                  </a:moveTo>
                  <a:lnTo>
                    <a:pt x="850" y="612"/>
                  </a:lnTo>
                  <a:lnTo>
                    <a:pt x="851" y="612"/>
                  </a:lnTo>
                  <a:lnTo>
                    <a:pt x="850" y="611"/>
                  </a:lnTo>
                  <a:close/>
                  <a:moveTo>
                    <a:pt x="839" y="656"/>
                  </a:moveTo>
                  <a:lnTo>
                    <a:pt x="839" y="654"/>
                  </a:lnTo>
                  <a:lnTo>
                    <a:pt x="841" y="654"/>
                  </a:lnTo>
                  <a:lnTo>
                    <a:pt x="842" y="654"/>
                  </a:lnTo>
                  <a:lnTo>
                    <a:pt x="841" y="653"/>
                  </a:lnTo>
                  <a:lnTo>
                    <a:pt x="839" y="653"/>
                  </a:lnTo>
                  <a:lnTo>
                    <a:pt x="838" y="654"/>
                  </a:lnTo>
                  <a:lnTo>
                    <a:pt x="839" y="656"/>
                  </a:lnTo>
                  <a:close/>
                  <a:moveTo>
                    <a:pt x="833" y="653"/>
                  </a:moveTo>
                  <a:lnTo>
                    <a:pt x="835" y="653"/>
                  </a:lnTo>
                  <a:lnTo>
                    <a:pt x="835" y="654"/>
                  </a:lnTo>
                  <a:lnTo>
                    <a:pt x="836" y="654"/>
                  </a:lnTo>
                  <a:lnTo>
                    <a:pt x="836" y="653"/>
                  </a:lnTo>
                  <a:lnTo>
                    <a:pt x="838" y="653"/>
                  </a:lnTo>
                  <a:lnTo>
                    <a:pt x="839" y="653"/>
                  </a:lnTo>
                  <a:lnTo>
                    <a:pt x="839" y="651"/>
                  </a:lnTo>
                  <a:lnTo>
                    <a:pt x="838" y="651"/>
                  </a:lnTo>
                  <a:lnTo>
                    <a:pt x="836" y="651"/>
                  </a:lnTo>
                  <a:lnTo>
                    <a:pt x="835" y="651"/>
                  </a:lnTo>
                  <a:lnTo>
                    <a:pt x="833" y="653"/>
                  </a:lnTo>
                  <a:close/>
                  <a:moveTo>
                    <a:pt x="1068" y="918"/>
                  </a:moveTo>
                  <a:lnTo>
                    <a:pt x="1068" y="920"/>
                  </a:lnTo>
                  <a:lnTo>
                    <a:pt x="1069" y="920"/>
                  </a:lnTo>
                  <a:lnTo>
                    <a:pt x="1069" y="918"/>
                  </a:lnTo>
                  <a:lnTo>
                    <a:pt x="1068" y="917"/>
                  </a:lnTo>
                  <a:lnTo>
                    <a:pt x="1068" y="918"/>
                  </a:lnTo>
                  <a:close/>
                  <a:moveTo>
                    <a:pt x="854" y="754"/>
                  </a:moveTo>
                  <a:lnTo>
                    <a:pt x="854" y="753"/>
                  </a:lnTo>
                  <a:lnTo>
                    <a:pt x="853" y="753"/>
                  </a:lnTo>
                  <a:lnTo>
                    <a:pt x="851" y="751"/>
                  </a:lnTo>
                  <a:lnTo>
                    <a:pt x="851" y="753"/>
                  </a:lnTo>
                  <a:lnTo>
                    <a:pt x="850" y="753"/>
                  </a:lnTo>
                  <a:lnTo>
                    <a:pt x="851" y="754"/>
                  </a:lnTo>
                  <a:lnTo>
                    <a:pt x="851" y="756"/>
                  </a:lnTo>
                  <a:lnTo>
                    <a:pt x="853" y="756"/>
                  </a:lnTo>
                  <a:lnTo>
                    <a:pt x="853" y="754"/>
                  </a:lnTo>
                  <a:lnTo>
                    <a:pt x="854" y="754"/>
                  </a:lnTo>
                  <a:close/>
                  <a:moveTo>
                    <a:pt x="859" y="759"/>
                  </a:moveTo>
                  <a:lnTo>
                    <a:pt x="860" y="760"/>
                  </a:lnTo>
                  <a:lnTo>
                    <a:pt x="860" y="759"/>
                  </a:lnTo>
                  <a:lnTo>
                    <a:pt x="862" y="760"/>
                  </a:lnTo>
                  <a:lnTo>
                    <a:pt x="862" y="759"/>
                  </a:lnTo>
                  <a:lnTo>
                    <a:pt x="862" y="757"/>
                  </a:lnTo>
                  <a:lnTo>
                    <a:pt x="862" y="756"/>
                  </a:lnTo>
                  <a:lnTo>
                    <a:pt x="862" y="754"/>
                  </a:lnTo>
                  <a:lnTo>
                    <a:pt x="863" y="754"/>
                  </a:lnTo>
                  <a:lnTo>
                    <a:pt x="863" y="753"/>
                  </a:lnTo>
                  <a:lnTo>
                    <a:pt x="865" y="753"/>
                  </a:lnTo>
                  <a:lnTo>
                    <a:pt x="865" y="751"/>
                  </a:lnTo>
                  <a:lnTo>
                    <a:pt x="866" y="751"/>
                  </a:lnTo>
                  <a:lnTo>
                    <a:pt x="868" y="751"/>
                  </a:lnTo>
                  <a:lnTo>
                    <a:pt x="868" y="753"/>
                  </a:lnTo>
                  <a:lnTo>
                    <a:pt x="869" y="753"/>
                  </a:lnTo>
                  <a:lnTo>
                    <a:pt x="871" y="753"/>
                  </a:lnTo>
                  <a:lnTo>
                    <a:pt x="871" y="751"/>
                  </a:lnTo>
                  <a:lnTo>
                    <a:pt x="869" y="751"/>
                  </a:lnTo>
                  <a:lnTo>
                    <a:pt x="868" y="750"/>
                  </a:lnTo>
                  <a:lnTo>
                    <a:pt x="868" y="747"/>
                  </a:lnTo>
                  <a:lnTo>
                    <a:pt x="868" y="745"/>
                  </a:lnTo>
                  <a:lnTo>
                    <a:pt x="866" y="744"/>
                  </a:lnTo>
                  <a:lnTo>
                    <a:pt x="866" y="742"/>
                  </a:lnTo>
                  <a:lnTo>
                    <a:pt x="865" y="742"/>
                  </a:lnTo>
                  <a:lnTo>
                    <a:pt x="865" y="741"/>
                  </a:lnTo>
                  <a:lnTo>
                    <a:pt x="863" y="741"/>
                  </a:lnTo>
                  <a:lnTo>
                    <a:pt x="863" y="739"/>
                  </a:lnTo>
                  <a:lnTo>
                    <a:pt x="862" y="739"/>
                  </a:lnTo>
                  <a:lnTo>
                    <a:pt x="862" y="741"/>
                  </a:lnTo>
                  <a:lnTo>
                    <a:pt x="860" y="739"/>
                  </a:lnTo>
                  <a:lnTo>
                    <a:pt x="859" y="738"/>
                  </a:lnTo>
                  <a:lnTo>
                    <a:pt x="857" y="738"/>
                  </a:lnTo>
                  <a:lnTo>
                    <a:pt x="856" y="738"/>
                  </a:lnTo>
                  <a:lnTo>
                    <a:pt x="854" y="738"/>
                  </a:lnTo>
                  <a:lnTo>
                    <a:pt x="853" y="738"/>
                  </a:lnTo>
                  <a:lnTo>
                    <a:pt x="853" y="739"/>
                  </a:lnTo>
                  <a:lnTo>
                    <a:pt x="854" y="739"/>
                  </a:lnTo>
                  <a:lnTo>
                    <a:pt x="854" y="741"/>
                  </a:lnTo>
                  <a:lnTo>
                    <a:pt x="856" y="741"/>
                  </a:lnTo>
                  <a:lnTo>
                    <a:pt x="856" y="742"/>
                  </a:lnTo>
                  <a:lnTo>
                    <a:pt x="857" y="744"/>
                  </a:lnTo>
                  <a:lnTo>
                    <a:pt x="859" y="745"/>
                  </a:lnTo>
                  <a:lnTo>
                    <a:pt x="860" y="745"/>
                  </a:lnTo>
                  <a:lnTo>
                    <a:pt x="860" y="744"/>
                  </a:lnTo>
                  <a:lnTo>
                    <a:pt x="862" y="744"/>
                  </a:lnTo>
                  <a:lnTo>
                    <a:pt x="863" y="744"/>
                  </a:lnTo>
                  <a:lnTo>
                    <a:pt x="865" y="745"/>
                  </a:lnTo>
                  <a:lnTo>
                    <a:pt x="865" y="747"/>
                  </a:lnTo>
                  <a:lnTo>
                    <a:pt x="863" y="747"/>
                  </a:lnTo>
                  <a:lnTo>
                    <a:pt x="863" y="745"/>
                  </a:lnTo>
                  <a:lnTo>
                    <a:pt x="862" y="744"/>
                  </a:lnTo>
                  <a:lnTo>
                    <a:pt x="862" y="745"/>
                  </a:lnTo>
                  <a:lnTo>
                    <a:pt x="860" y="745"/>
                  </a:lnTo>
                  <a:lnTo>
                    <a:pt x="860" y="747"/>
                  </a:lnTo>
                  <a:lnTo>
                    <a:pt x="860" y="750"/>
                  </a:lnTo>
                  <a:lnTo>
                    <a:pt x="862" y="751"/>
                  </a:lnTo>
                  <a:lnTo>
                    <a:pt x="862" y="753"/>
                  </a:lnTo>
                  <a:lnTo>
                    <a:pt x="860" y="753"/>
                  </a:lnTo>
                  <a:lnTo>
                    <a:pt x="859" y="753"/>
                  </a:lnTo>
                  <a:lnTo>
                    <a:pt x="859" y="754"/>
                  </a:lnTo>
                  <a:lnTo>
                    <a:pt x="859" y="756"/>
                  </a:lnTo>
                  <a:lnTo>
                    <a:pt x="859" y="757"/>
                  </a:lnTo>
                  <a:lnTo>
                    <a:pt x="857" y="757"/>
                  </a:lnTo>
                  <a:lnTo>
                    <a:pt x="856" y="757"/>
                  </a:lnTo>
                  <a:lnTo>
                    <a:pt x="854" y="757"/>
                  </a:lnTo>
                  <a:lnTo>
                    <a:pt x="854" y="756"/>
                  </a:lnTo>
                  <a:lnTo>
                    <a:pt x="853" y="756"/>
                  </a:lnTo>
                  <a:lnTo>
                    <a:pt x="853" y="757"/>
                  </a:lnTo>
                  <a:lnTo>
                    <a:pt x="853" y="759"/>
                  </a:lnTo>
                  <a:lnTo>
                    <a:pt x="854" y="760"/>
                  </a:lnTo>
                  <a:lnTo>
                    <a:pt x="854" y="759"/>
                  </a:lnTo>
                  <a:lnTo>
                    <a:pt x="856" y="759"/>
                  </a:lnTo>
                  <a:lnTo>
                    <a:pt x="856" y="760"/>
                  </a:lnTo>
                  <a:lnTo>
                    <a:pt x="857" y="760"/>
                  </a:lnTo>
                  <a:lnTo>
                    <a:pt x="857" y="759"/>
                  </a:lnTo>
                  <a:lnTo>
                    <a:pt x="859" y="759"/>
                  </a:lnTo>
                  <a:close/>
                  <a:moveTo>
                    <a:pt x="853" y="751"/>
                  </a:moveTo>
                  <a:lnTo>
                    <a:pt x="851" y="751"/>
                  </a:lnTo>
                  <a:lnTo>
                    <a:pt x="850" y="751"/>
                  </a:lnTo>
                  <a:lnTo>
                    <a:pt x="848" y="750"/>
                  </a:lnTo>
                  <a:lnTo>
                    <a:pt x="848" y="747"/>
                  </a:lnTo>
                  <a:lnTo>
                    <a:pt x="848" y="745"/>
                  </a:lnTo>
                  <a:lnTo>
                    <a:pt x="850" y="745"/>
                  </a:lnTo>
                  <a:lnTo>
                    <a:pt x="850" y="747"/>
                  </a:lnTo>
                  <a:lnTo>
                    <a:pt x="851" y="745"/>
                  </a:lnTo>
                  <a:lnTo>
                    <a:pt x="853" y="745"/>
                  </a:lnTo>
                  <a:lnTo>
                    <a:pt x="854" y="745"/>
                  </a:lnTo>
                  <a:lnTo>
                    <a:pt x="853" y="744"/>
                  </a:lnTo>
                  <a:lnTo>
                    <a:pt x="851" y="744"/>
                  </a:lnTo>
                  <a:lnTo>
                    <a:pt x="851" y="742"/>
                  </a:lnTo>
                  <a:lnTo>
                    <a:pt x="850" y="742"/>
                  </a:lnTo>
                  <a:lnTo>
                    <a:pt x="848" y="742"/>
                  </a:lnTo>
                  <a:lnTo>
                    <a:pt x="850" y="741"/>
                  </a:lnTo>
                  <a:lnTo>
                    <a:pt x="850" y="739"/>
                  </a:lnTo>
                  <a:lnTo>
                    <a:pt x="848" y="741"/>
                  </a:lnTo>
                  <a:lnTo>
                    <a:pt x="848" y="739"/>
                  </a:lnTo>
                  <a:lnTo>
                    <a:pt x="847" y="739"/>
                  </a:lnTo>
                  <a:lnTo>
                    <a:pt x="847" y="738"/>
                  </a:lnTo>
                  <a:lnTo>
                    <a:pt x="845" y="738"/>
                  </a:lnTo>
                  <a:lnTo>
                    <a:pt x="847" y="736"/>
                  </a:lnTo>
                  <a:lnTo>
                    <a:pt x="848" y="736"/>
                  </a:lnTo>
                  <a:lnTo>
                    <a:pt x="848" y="735"/>
                  </a:lnTo>
                  <a:lnTo>
                    <a:pt x="850" y="735"/>
                  </a:lnTo>
                  <a:lnTo>
                    <a:pt x="850" y="736"/>
                  </a:lnTo>
                  <a:lnTo>
                    <a:pt x="850" y="738"/>
                  </a:lnTo>
                  <a:lnTo>
                    <a:pt x="851" y="738"/>
                  </a:lnTo>
                  <a:lnTo>
                    <a:pt x="851" y="739"/>
                  </a:lnTo>
                  <a:lnTo>
                    <a:pt x="853" y="739"/>
                  </a:lnTo>
                  <a:lnTo>
                    <a:pt x="853" y="741"/>
                  </a:lnTo>
                  <a:lnTo>
                    <a:pt x="854" y="741"/>
                  </a:lnTo>
                  <a:lnTo>
                    <a:pt x="854" y="742"/>
                  </a:lnTo>
                  <a:lnTo>
                    <a:pt x="856" y="744"/>
                  </a:lnTo>
                  <a:lnTo>
                    <a:pt x="856" y="745"/>
                  </a:lnTo>
                  <a:lnTo>
                    <a:pt x="857" y="745"/>
                  </a:lnTo>
                  <a:lnTo>
                    <a:pt x="859" y="747"/>
                  </a:lnTo>
                  <a:lnTo>
                    <a:pt x="859" y="750"/>
                  </a:lnTo>
                  <a:lnTo>
                    <a:pt x="860" y="750"/>
                  </a:lnTo>
                  <a:lnTo>
                    <a:pt x="860" y="751"/>
                  </a:lnTo>
                  <a:lnTo>
                    <a:pt x="859" y="751"/>
                  </a:lnTo>
                  <a:lnTo>
                    <a:pt x="859" y="753"/>
                  </a:lnTo>
                  <a:lnTo>
                    <a:pt x="857" y="753"/>
                  </a:lnTo>
                  <a:lnTo>
                    <a:pt x="857" y="751"/>
                  </a:lnTo>
                  <a:lnTo>
                    <a:pt x="856" y="751"/>
                  </a:lnTo>
                  <a:lnTo>
                    <a:pt x="853" y="753"/>
                  </a:lnTo>
                  <a:lnTo>
                    <a:pt x="853" y="751"/>
                  </a:lnTo>
                  <a:close/>
                  <a:moveTo>
                    <a:pt x="854" y="750"/>
                  </a:moveTo>
                  <a:lnTo>
                    <a:pt x="856" y="750"/>
                  </a:lnTo>
                  <a:lnTo>
                    <a:pt x="854" y="747"/>
                  </a:lnTo>
                  <a:lnTo>
                    <a:pt x="854" y="750"/>
                  </a:lnTo>
                  <a:close/>
                  <a:moveTo>
                    <a:pt x="859" y="764"/>
                  </a:moveTo>
                  <a:lnTo>
                    <a:pt x="860" y="764"/>
                  </a:lnTo>
                  <a:lnTo>
                    <a:pt x="860" y="762"/>
                  </a:lnTo>
                  <a:lnTo>
                    <a:pt x="859" y="760"/>
                  </a:lnTo>
                  <a:lnTo>
                    <a:pt x="859" y="759"/>
                  </a:lnTo>
                  <a:lnTo>
                    <a:pt x="857" y="760"/>
                  </a:lnTo>
                  <a:lnTo>
                    <a:pt x="857" y="762"/>
                  </a:lnTo>
                  <a:lnTo>
                    <a:pt x="856" y="764"/>
                  </a:lnTo>
                  <a:lnTo>
                    <a:pt x="856" y="765"/>
                  </a:lnTo>
                  <a:lnTo>
                    <a:pt x="857" y="765"/>
                  </a:lnTo>
                  <a:lnTo>
                    <a:pt x="857" y="767"/>
                  </a:lnTo>
                  <a:lnTo>
                    <a:pt x="859" y="767"/>
                  </a:lnTo>
                  <a:lnTo>
                    <a:pt x="859" y="765"/>
                  </a:lnTo>
                  <a:lnTo>
                    <a:pt x="859" y="764"/>
                  </a:lnTo>
                  <a:close/>
                  <a:moveTo>
                    <a:pt x="856" y="754"/>
                  </a:moveTo>
                  <a:lnTo>
                    <a:pt x="857" y="754"/>
                  </a:lnTo>
                  <a:lnTo>
                    <a:pt x="857" y="753"/>
                  </a:lnTo>
                  <a:lnTo>
                    <a:pt x="856" y="753"/>
                  </a:lnTo>
                  <a:lnTo>
                    <a:pt x="856" y="754"/>
                  </a:lnTo>
                  <a:close/>
                  <a:moveTo>
                    <a:pt x="854" y="753"/>
                  </a:moveTo>
                  <a:lnTo>
                    <a:pt x="856" y="753"/>
                  </a:lnTo>
                  <a:lnTo>
                    <a:pt x="856" y="751"/>
                  </a:lnTo>
                  <a:lnTo>
                    <a:pt x="854" y="753"/>
                  </a:lnTo>
                  <a:close/>
                  <a:moveTo>
                    <a:pt x="851" y="744"/>
                  </a:moveTo>
                  <a:lnTo>
                    <a:pt x="850" y="744"/>
                  </a:lnTo>
                  <a:lnTo>
                    <a:pt x="850" y="745"/>
                  </a:lnTo>
                  <a:lnTo>
                    <a:pt x="851" y="745"/>
                  </a:lnTo>
                  <a:lnTo>
                    <a:pt x="851" y="744"/>
                  </a:lnTo>
                  <a:close/>
                  <a:moveTo>
                    <a:pt x="891" y="803"/>
                  </a:moveTo>
                  <a:lnTo>
                    <a:pt x="889" y="801"/>
                  </a:lnTo>
                  <a:lnTo>
                    <a:pt x="889" y="803"/>
                  </a:lnTo>
                  <a:lnTo>
                    <a:pt x="891" y="804"/>
                  </a:lnTo>
                  <a:lnTo>
                    <a:pt x="891" y="803"/>
                  </a:lnTo>
                  <a:close/>
                  <a:moveTo>
                    <a:pt x="892" y="800"/>
                  </a:moveTo>
                  <a:lnTo>
                    <a:pt x="894" y="800"/>
                  </a:lnTo>
                  <a:lnTo>
                    <a:pt x="894" y="801"/>
                  </a:lnTo>
                  <a:lnTo>
                    <a:pt x="895" y="801"/>
                  </a:lnTo>
                  <a:lnTo>
                    <a:pt x="895" y="803"/>
                  </a:lnTo>
                  <a:lnTo>
                    <a:pt x="897" y="803"/>
                  </a:lnTo>
                  <a:lnTo>
                    <a:pt x="897" y="801"/>
                  </a:lnTo>
                  <a:lnTo>
                    <a:pt x="898" y="801"/>
                  </a:lnTo>
                  <a:lnTo>
                    <a:pt x="898" y="800"/>
                  </a:lnTo>
                  <a:lnTo>
                    <a:pt x="897" y="800"/>
                  </a:lnTo>
                  <a:lnTo>
                    <a:pt x="895" y="800"/>
                  </a:lnTo>
                  <a:lnTo>
                    <a:pt x="894" y="798"/>
                  </a:lnTo>
                  <a:lnTo>
                    <a:pt x="895" y="798"/>
                  </a:lnTo>
                  <a:lnTo>
                    <a:pt x="895" y="797"/>
                  </a:lnTo>
                  <a:lnTo>
                    <a:pt x="894" y="797"/>
                  </a:lnTo>
                  <a:lnTo>
                    <a:pt x="892" y="795"/>
                  </a:lnTo>
                  <a:lnTo>
                    <a:pt x="892" y="794"/>
                  </a:lnTo>
                  <a:lnTo>
                    <a:pt x="891" y="794"/>
                  </a:lnTo>
                  <a:lnTo>
                    <a:pt x="889" y="794"/>
                  </a:lnTo>
                  <a:lnTo>
                    <a:pt x="889" y="792"/>
                  </a:lnTo>
                  <a:lnTo>
                    <a:pt x="888" y="792"/>
                  </a:lnTo>
                  <a:lnTo>
                    <a:pt x="888" y="794"/>
                  </a:lnTo>
                  <a:lnTo>
                    <a:pt x="889" y="795"/>
                  </a:lnTo>
                  <a:lnTo>
                    <a:pt x="891" y="795"/>
                  </a:lnTo>
                  <a:lnTo>
                    <a:pt x="891" y="797"/>
                  </a:lnTo>
                  <a:lnTo>
                    <a:pt x="889" y="797"/>
                  </a:lnTo>
                  <a:lnTo>
                    <a:pt x="889" y="798"/>
                  </a:lnTo>
                  <a:lnTo>
                    <a:pt x="891" y="798"/>
                  </a:lnTo>
                  <a:lnTo>
                    <a:pt x="891" y="800"/>
                  </a:lnTo>
                  <a:lnTo>
                    <a:pt x="889" y="800"/>
                  </a:lnTo>
                  <a:lnTo>
                    <a:pt x="891" y="801"/>
                  </a:lnTo>
                  <a:lnTo>
                    <a:pt x="891" y="803"/>
                  </a:lnTo>
                  <a:lnTo>
                    <a:pt x="892" y="801"/>
                  </a:lnTo>
                  <a:lnTo>
                    <a:pt x="892" y="800"/>
                  </a:lnTo>
                  <a:close/>
                  <a:moveTo>
                    <a:pt x="891" y="788"/>
                  </a:moveTo>
                  <a:lnTo>
                    <a:pt x="891" y="786"/>
                  </a:lnTo>
                  <a:lnTo>
                    <a:pt x="889" y="786"/>
                  </a:lnTo>
                  <a:lnTo>
                    <a:pt x="889" y="785"/>
                  </a:lnTo>
                  <a:lnTo>
                    <a:pt x="886" y="786"/>
                  </a:lnTo>
                  <a:lnTo>
                    <a:pt x="884" y="786"/>
                  </a:lnTo>
                  <a:lnTo>
                    <a:pt x="883" y="786"/>
                  </a:lnTo>
                  <a:lnTo>
                    <a:pt x="883" y="788"/>
                  </a:lnTo>
                  <a:lnTo>
                    <a:pt x="884" y="788"/>
                  </a:lnTo>
                  <a:lnTo>
                    <a:pt x="884" y="789"/>
                  </a:lnTo>
                  <a:lnTo>
                    <a:pt x="886" y="789"/>
                  </a:lnTo>
                  <a:lnTo>
                    <a:pt x="888" y="789"/>
                  </a:lnTo>
                  <a:lnTo>
                    <a:pt x="888" y="791"/>
                  </a:lnTo>
                  <a:lnTo>
                    <a:pt x="889" y="791"/>
                  </a:lnTo>
                  <a:lnTo>
                    <a:pt x="891" y="792"/>
                  </a:lnTo>
                  <a:lnTo>
                    <a:pt x="891" y="791"/>
                  </a:lnTo>
                  <a:lnTo>
                    <a:pt x="891" y="789"/>
                  </a:lnTo>
                  <a:lnTo>
                    <a:pt x="892" y="789"/>
                  </a:lnTo>
                  <a:lnTo>
                    <a:pt x="892" y="788"/>
                  </a:lnTo>
                  <a:lnTo>
                    <a:pt x="891" y="788"/>
                  </a:lnTo>
                  <a:close/>
                  <a:moveTo>
                    <a:pt x="894" y="794"/>
                  </a:moveTo>
                  <a:lnTo>
                    <a:pt x="894" y="795"/>
                  </a:lnTo>
                  <a:lnTo>
                    <a:pt x="895" y="795"/>
                  </a:lnTo>
                  <a:lnTo>
                    <a:pt x="895" y="794"/>
                  </a:lnTo>
                  <a:lnTo>
                    <a:pt x="894" y="794"/>
                  </a:lnTo>
                  <a:close/>
                  <a:moveTo>
                    <a:pt x="898" y="806"/>
                  </a:moveTo>
                  <a:lnTo>
                    <a:pt x="898" y="804"/>
                  </a:lnTo>
                  <a:lnTo>
                    <a:pt x="897" y="804"/>
                  </a:lnTo>
                  <a:lnTo>
                    <a:pt x="898" y="806"/>
                  </a:lnTo>
                  <a:close/>
                  <a:moveTo>
                    <a:pt x="869" y="750"/>
                  </a:moveTo>
                  <a:lnTo>
                    <a:pt x="871" y="751"/>
                  </a:lnTo>
                  <a:lnTo>
                    <a:pt x="871" y="750"/>
                  </a:lnTo>
                  <a:lnTo>
                    <a:pt x="869" y="750"/>
                  </a:lnTo>
                  <a:close/>
                  <a:moveTo>
                    <a:pt x="1004" y="882"/>
                  </a:moveTo>
                  <a:lnTo>
                    <a:pt x="1006" y="883"/>
                  </a:lnTo>
                  <a:lnTo>
                    <a:pt x="1006" y="882"/>
                  </a:lnTo>
                  <a:lnTo>
                    <a:pt x="1004" y="882"/>
                  </a:lnTo>
                  <a:close/>
                  <a:moveTo>
                    <a:pt x="853" y="595"/>
                  </a:moveTo>
                  <a:lnTo>
                    <a:pt x="853" y="594"/>
                  </a:lnTo>
                  <a:lnTo>
                    <a:pt x="851" y="594"/>
                  </a:lnTo>
                  <a:lnTo>
                    <a:pt x="851" y="595"/>
                  </a:lnTo>
                  <a:lnTo>
                    <a:pt x="853" y="597"/>
                  </a:lnTo>
                  <a:lnTo>
                    <a:pt x="854" y="597"/>
                  </a:lnTo>
                  <a:lnTo>
                    <a:pt x="853" y="595"/>
                  </a:lnTo>
                  <a:close/>
                  <a:moveTo>
                    <a:pt x="1000" y="879"/>
                  </a:moveTo>
                  <a:lnTo>
                    <a:pt x="998" y="879"/>
                  </a:lnTo>
                  <a:lnTo>
                    <a:pt x="998" y="877"/>
                  </a:lnTo>
                  <a:lnTo>
                    <a:pt x="997" y="877"/>
                  </a:lnTo>
                  <a:lnTo>
                    <a:pt x="995" y="876"/>
                  </a:lnTo>
                  <a:lnTo>
                    <a:pt x="997" y="876"/>
                  </a:lnTo>
                  <a:lnTo>
                    <a:pt x="998" y="877"/>
                  </a:lnTo>
                  <a:lnTo>
                    <a:pt x="1000" y="877"/>
                  </a:lnTo>
                  <a:lnTo>
                    <a:pt x="1001" y="877"/>
                  </a:lnTo>
                  <a:lnTo>
                    <a:pt x="1001" y="876"/>
                  </a:lnTo>
                  <a:lnTo>
                    <a:pt x="1000" y="876"/>
                  </a:lnTo>
                  <a:lnTo>
                    <a:pt x="1000" y="874"/>
                  </a:lnTo>
                  <a:lnTo>
                    <a:pt x="998" y="874"/>
                  </a:lnTo>
                  <a:lnTo>
                    <a:pt x="998" y="873"/>
                  </a:lnTo>
                  <a:lnTo>
                    <a:pt x="997" y="871"/>
                  </a:lnTo>
                  <a:lnTo>
                    <a:pt x="995" y="870"/>
                  </a:lnTo>
                  <a:lnTo>
                    <a:pt x="995" y="868"/>
                  </a:lnTo>
                  <a:lnTo>
                    <a:pt x="995" y="867"/>
                  </a:lnTo>
                  <a:lnTo>
                    <a:pt x="993" y="867"/>
                  </a:lnTo>
                  <a:lnTo>
                    <a:pt x="993" y="868"/>
                  </a:lnTo>
                  <a:lnTo>
                    <a:pt x="992" y="868"/>
                  </a:lnTo>
                  <a:lnTo>
                    <a:pt x="992" y="870"/>
                  </a:lnTo>
                  <a:lnTo>
                    <a:pt x="992" y="871"/>
                  </a:lnTo>
                  <a:lnTo>
                    <a:pt x="993" y="873"/>
                  </a:lnTo>
                  <a:lnTo>
                    <a:pt x="995" y="873"/>
                  </a:lnTo>
                  <a:lnTo>
                    <a:pt x="995" y="874"/>
                  </a:lnTo>
                  <a:lnTo>
                    <a:pt x="993" y="873"/>
                  </a:lnTo>
                  <a:lnTo>
                    <a:pt x="992" y="873"/>
                  </a:lnTo>
                  <a:lnTo>
                    <a:pt x="990" y="873"/>
                  </a:lnTo>
                  <a:lnTo>
                    <a:pt x="990" y="874"/>
                  </a:lnTo>
                  <a:lnTo>
                    <a:pt x="990" y="876"/>
                  </a:lnTo>
                  <a:lnTo>
                    <a:pt x="992" y="876"/>
                  </a:lnTo>
                  <a:lnTo>
                    <a:pt x="992" y="877"/>
                  </a:lnTo>
                  <a:lnTo>
                    <a:pt x="993" y="879"/>
                  </a:lnTo>
                  <a:lnTo>
                    <a:pt x="997" y="880"/>
                  </a:lnTo>
                  <a:lnTo>
                    <a:pt x="1000" y="882"/>
                  </a:lnTo>
                  <a:lnTo>
                    <a:pt x="1000" y="880"/>
                  </a:lnTo>
                  <a:lnTo>
                    <a:pt x="1000" y="879"/>
                  </a:lnTo>
                  <a:close/>
                  <a:moveTo>
                    <a:pt x="863" y="664"/>
                  </a:moveTo>
                  <a:lnTo>
                    <a:pt x="865" y="662"/>
                  </a:lnTo>
                  <a:lnTo>
                    <a:pt x="865" y="661"/>
                  </a:lnTo>
                  <a:lnTo>
                    <a:pt x="866" y="661"/>
                  </a:lnTo>
                  <a:lnTo>
                    <a:pt x="868" y="659"/>
                  </a:lnTo>
                  <a:lnTo>
                    <a:pt x="868" y="657"/>
                  </a:lnTo>
                  <a:lnTo>
                    <a:pt x="866" y="657"/>
                  </a:lnTo>
                  <a:lnTo>
                    <a:pt x="865" y="656"/>
                  </a:lnTo>
                  <a:lnTo>
                    <a:pt x="866" y="656"/>
                  </a:lnTo>
                  <a:lnTo>
                    <a:pt x="868" y="656"/>
                  </a:lnTo>
                  <a:lnTo>
                    <a:pt x="868" y="654"/>
                  </a:lnTo>
                  <a:lnTo>
                    <a:pt x="868" y="653"/>
                  </a:lnTo>
                  <a:lnTo>
                    <a:pt x="866" y="653"/>
                  </a:lnTo>
                  <a:lnTo>
                    <a:pt x="865" y="651"/>
                  </a:lnTo>
                  <a:lnTo>
                    <a:pt x="865" y="653"/>
                  </a:lnTo>
                  <a:lnTo>
                    <a:pt x="863" y="654"/>
                  </a:lnTo>
                  <a:lnTo>
                    <a:pt x="863" y="653"/>
                  </a:lnTo>
                  <a:lnTo>
                    <a:pt x="863" y="651"/>
                  </a:lnTo>
                  <a:lnTo>
                    <a:pt x="862" y="650"/>
                  </a:lnTo>
                  <a:lnTo>
                    <a:pt x="860" y="650"/>
                  </a:lnTo>
                  <a:lnTo>
                    <a:pt x="860" y="651"/>
                  </a:lnTo>
                  <a:lnTo>
                    <a:pt x="859" y="651"/>
                  </a:lnTo>
                  <a:lnTo>
                    <a:pt x="857" y="651"/>
                  </a:lnTo>
                  <a:lnTo>
                    <a:pt x="857" y="653"/>
                  </a:lnTo>
                  <a:lnTo>
                    <a:pt x="859" y="653"/>
                  </a:lnTo>
                  <a:lnTo>
                    <a:pt x="859" y="654"/>
                  </a:lnTo>
                  <a:lnTo>
                    <a:pt x="859" y="656"/>
                  </a:lnTo>
                  <a:lnTo>
                    <a:pt x="857" y="656"/>
                  </a:lnTo>
                  <a:lnTo>
                    <a:pt x="856" y="656"/>
                  </a:lnTo>
                  <a:lnTo>
                    <a:pt x="856" y="657"/>
                  </a:lnTo>
                  <a:lnTo>
                    <a:pt x="856" y="659"/>
                  </a:lnTo>
                  <a:lnTo>
                    <a:pt x="857" y="659"/>
                  </a:lnTo>
                  <a:lnTo>
                    <a:pt x="857" y="661"/>
                  </a:lnTo>
                  <a:lnTo>
                    <a:pt x="859" y="661"/>
                  </a:lnTo>
                  <a:lnTo>
                    <a:pt x="859" y="659"/>
                  </a:lnTo>
                  <a:lnTo>
                    <a:pt x="860" y="659"/>
                  </a:lnTo>
                  <a:lnTo>
                    <a:pt x="862" y="661"/>
                  </a:lnTo>
                  <a:lnTo>
                    <a:pt x="860" y="661"/>
                  </a:lnTo>
                  <a:lnTo>
                    <a:pt x="859" y="661"/>
                  </a:lnTo>
                  <a:lnTo>
                    <a:pt x="859" y="662"/>
                  </a:lnTo>
                  <a:lnTo>
                    <a:pt x="860" y="664"/>
                  </a:lnTo>
                  <a:lnTo>
                    <a:pt x="862" y="664"/>
                  </a:lnTo>
                  <a:lnTo>
                    <a:pt x="863" y="664"/>
                  </a:lnTo>
                  <a:close/>
                  <a:moveTo>
                    <a:pt x="1000" y="879"/>
                  </a:moveTo>
                  <a:lnTo>
                    <a:pt x="1001" y="880"/>
                  </a:lnTo>
                  <a:lnTo>
                    <a:pt x="1000" y="880"/>
                  </a:lnTo>
                  <a:lnTo>
                    <a:pt x="1001" y="882"/>
                  </a:lnTo>
                  <a:lnTo>
                    <a:pt x="1003" y="882"/>
                  </a:lnTo>
                  <a:lnTo>
                    <a:pt x="1004" y="882"/>
                  </a:lnTo>
                  <a:lnTo>
                    <a:pt x="1004" y="880"/>
                  </a:lnTo>
                  <a:lnTo>
                    <a:pt x="1003" y="880"/>
                  </a:lnTo>
                  <a:lnTo>
                    <a:pt x="1003" y="879"/>
                  </a:lnTo>
                  <a:lnTo>
                    <a:pt x="1003" y="877"/>
                  </a:lnTo>
                  <a:lnTo>
                    <a:pt x="1001" y="877"/>
                  </a:lnTo>
                  <a:lnTo>
                    <a:pt x="1001" y="879"/>
                  </a:lnTo>
                  <a:lnTo>
                    <a:pt x="1000" y="879"/>
                  </a:lnTo>
                  <a:close/>
                  <a:moveTo>
                    <a:pt x="836" y="604"/>
                  </a:moveTo>
                  <a:lnTo>
                    <a:pt x="838" y="604"/>
                  </a:lnTo>
                  <a:lnTo>
                    <a:pt x="839" y="606"/>
                  </a:lnTo>
                  <a:lnTo>
                    <a:pt x="839" y="604"/>
                  </a:lnTo>
                  <a:lnTo>
                    <a:pt x="836" y="603"/>
                  </a:lnTo>
                  <a:lnTo>
                    <a:pt x="836" y="601"/>
                  </a:lnTo>
                  <a:lnTo>
                    <a:pt x="835" y="601"/>
                  </a:lnTo>
                  <a:lnTo>
                    <a:pt x="833" y="601"/>
                  </a:lnTo>
                  <a:lnTo>
                    <a:pt x="835" y="603"/>
                  </a:lnTo>
                  <a:lnTo>
                    <a:pt x="836" y="604"/>
                  </a:lnTo>
                  <a:close/>
                  <a:moveTo>
                    <a:pt x="839" y="704"/>
                  </a:moveTo>
                  <a:lnTo>
                    <a:pt x="838" y="704"/>
                  </a:lnTo>
                  <a:lnTo>
                    <a:pt x="839" y="706"/>
                  </a:lnTo>
                  <a:lnTo>
                    <a:pt x="841" y="706"/>
                  </a:lnTo>
                  <a:lnTo>
                    <a:pt x="842" y="707"/>
                  </a:lnTo>
                  <a:lnTo>
                    <a:pt x="842" y="706"/>
                  </a:lnTo>
                  <a:lnTo>
                    <a:pt x="842" y="704"/>
                  </a:lnTo>
                  <a:lnTo>
                    <a:pt x="841" y="704"/>
                  </a:lnTo>
                  <a:lnTo>
                    <a:pt x="839" y="704"/>
                  </a:lnTo>
                  <a:close/>
                  <a:moveTo>
                    <a:pt x="860" y="692"/>
                  </a:moveTo>
                  <a:lnTo>
                    <a:pt x="859" y="692"/>
                  </a:lnTo>
                  <a:lnTo>
                    <a:pt x="859" y="694"/>
                  </a:lnTo>
                  <a:lnTo>
                    <a:pt x="860" y="694"/>
                  </a:lnTo>
                  <a:lnTo>
                    <a:pt x="860" y="695"/>
                  </a:lnTo>
                  <a:lnTo>
                    <a:pt x="863" y="697"/>
                  </a:lnTo>
                  <a:lnTo>
                    <a:pt x="863" y="695"/>
                  </a:lnTo>
                  <a:lnTo>
                    <a:pt x="863" y="694"/>
                  </a:lnTo>
                  <a:lnTo>
                    <a:pt x="863" y="692"/>
                  </a:lnTo>
                  <a:lnTo>
                    <a:pt x="863" y="691"/>
                  </a:lnTo>
                  <a:lnTo>
                    <a:pt x="863" y="689"/>
                  </a:lnTo>
                  <a:lnTo>
                    <a:pt x="862" y="688"/>
                  </a:lnTo>
                  <a:lnTo>
                    <a:pt x="862" y="686"/>
                  </a:lnTo>
                  <a:lnTo>
                    <a:pt x="862" y="685"/>
                  </a:lnTo>
                  <a:lnTo>
                    <a:pt x="860" y="685"/>
                  </a:lnTo>
                  <a:lnTo>
                    <a:pt x="860" y="683"/>
                  </a:lnTo>
                  <a:lnTo>
                    <a:pt x="859" y="685"/>
                  </a:lnTo>
                  <a:lnTo>
                    <a:pt x="857" y="685"/>
                  </a:lnTo>
                  <a:lnTo>
                    <a:pt x="857" y="686"/>
                  </a:lnTo>
                  <a:lnTo>
                    <a:pt x="857" y="688"/>
                  </a:lnTo>
                  <a:lnTo>
                    <a:pt x="859" y="688"/>
                  </a:lnTo>
                  <a:lnTo>
                    <a:pt x="859" y="686"/>
                  </a:lnTo>
                  <a:lnTo>
                    <a:pt x="860" y="686"/>
                  </a:lnTo>
                  <a:lnTo>
                    <a:pt x="860" y="688"/>
                  </a:lnTo>
                  <a:lnTo>
                    <a:pt x="860" y="689"/>
                  </a:lnTo>
                  <a:lnTo>
                    <a:pt x="859" y="689"/>
                  </a:lnTo>
                  <a:lnTo>
                    <a:pt x="859" y="691"/>
                  </a:lnTo>
                  <a:lnTo>
                    <a:pt x="860" y="691"/>
                  </a:lnTo>
                  <a:lnTo>
                    <a:pt x="860" y="692"/>
                  </a:lnTo>
                  <a:close/>
                  <a:moveTo>
                    <a:pt x="889" y="803"/>
                  </a:moveTo>
                  <a:lnTo>
                    <a:pt x="888" y="801"/>
                  </a:lnTo>
                  <a:lnTo>
                    <a:pt x="888" y="800"/>
                  </a:lnTo>
                  <a:lnTo>
                    <a:pt x="886" y="798"/>
                  </a:lnTo>
                  <a:lnTo>
                    <a:pt x="886" y="800"/>
                  </a:lnTo>
                  <a:lnTo>
                    <a:pt x="884" y="798"/>
                  </a:lnTo>
                  <a:lnTo>
                    <a:pt x="884" y="800"/>
                  </a:lnTo>
                  <a:lnTo>
                    <a:pt x="883" y="800"/>
                  </a:lnTo>
                  <a:lnTo>
                    <a:pt x="884" y="801"/>
                  </a:lnTo>
                  <a:lnTo>
                    <a:pt x="886" y="801"/>
                  </a:lnTo>
                  <a:lnTo>
                    <a:pt x="886" y="803"/>
                  </a:lnTo>
                  <a:lnTo>
                    <a:pt x="888" y="803"/>
                  </a:lnTo>
                  <a:lnTo>
                    <a:pt x="889" y="803"/>
                  </a:lnTo>
                  <a:close/>
                  <a:moveTo>
                    <a:pt x="869" y="745"/>
                  </a:moveTo>
                  <a:lnTo>
                    <a:pt x="869" y="747"/>
                  </a:lnTo>
                  <a:lnTo>
                    <a:pt x="871" y="747"/>
                  </a:lnTo>
                  <a:lnTo>
                    <a:pt x="874" y="747"/>
                  </a:lnTo>
                  <a:lnTo>
                    <a:pt x="874" y="745"/>
                  </a:lnTo>
                  <a:lnTo>
                    <a:pt x="871" y="745"/>
                  </a:lnTo>
                  <a:lnTo>
                    <a:pt x="869" y="745"/>
                  </a:lnTo>
                  <a:close/>
                  <a:moveTo>
                    <a:pt x="869" y="744"/>
                  </a:moveTo>
                  <a:lnTo>
                    <a:pt x="874" y="745"/>
                  </a:lnTo>
                  <a:lnTo>
                    <a:pt x="875" y="745"/>
                  </a:lnTo>
                  <a:lnTo>
                    <a:pt x="874" y="744"/>
                  </a:lnTo>
                  <a:lnTo>
                    <a:pt x="871" y="742"/>
                  </a:lnTo>
                  <a:lnTo>
                    <a:pt x="869" y="742"/>
                  </a:lnTo>
                  <a:lnTo>
                    <a:pt x="871" y="744"/>
                  </a:lnTo>
                  <a:lnTo>
                    <a:pt x="869" y="744"/>
                  </a:lnTo>
                  <a:close/>
                  <a:moveTo>
                    <a:pt x="878" y="745"/>
                  </a:moveTo>
                  <a:lnTo>
                    <a:pt x="877" y="745"/>
                  </a:lnTo>
                  <a:lnTo>
                    <a:pt x="878" y="747"/>
                  </a:lnTo>
                  <a:lnTo>
                    <a:pt x="878" y="745"/>
                  </a:lnTo>
                  <a:close/>
                  <a:moveTo>
                    <a:pt x="915" y="829"/>
                  </a:moveTo>
                  <a:lnTo>
                    <a:pt x="913" y="829"/>
                  </a:lnTo>
                  <a:lnTo>
                    <a:pt x="913" y="827"/>
                  </a:lnTo>
                  <a:lnTo>
                    <a:pt x="912" y="827"/>
                  </a:lnTo>
                  <a:lnTo>
                    <a:pt x="912" y="829"/>
                  </a:lnTo>
                  <a:lnTo>
                    <a:pt x="912" y="830"/>
                  </a:lnTo>
                  <a:lnTo>
                    <a:pt x="913" y="830"/>
                  </a:lnTo>
                  <a:lnTo>
                    <a:pt x="915" y="830"/>
                  </a:lnTo>
                  <a:lnTo>
                    <a:pt x="916" y="832"/>
                  </a:lnTo>
                  <a:lnTo>
                    <a:pt x="918" y="832"/>
                  </a:lnTo>
                  <a:lnTo>
                    <a:pt x="919" y="832"/>
                  </a:lnTo>
                  <a:lnTo>
                    <a:pt x="918" y="830"/>
                  </a:lnTo>
                  <a:lnTo>
                    <a:pt x="915" y="829"/>
                  </a:lnTo>
                  <a:close/>
                  <a:moveTo>
                    <a:pt x="939" y="863"/>
                  </a:moveTo>
                  <a:lnTo>
                    <a:pt x="939" y="862"/>
                  </a:lnTo>
                  <a:lnTo>
                    <a:pt x="937" y="862"/>
                  </a:lnTo>
                  <a:lnTo>
                    <a:pt x="936" y="863"/>
                  </a:lnTo>
                  <a:lnTo>
                    <a:pt x="934" y="863"/>
                  </a:lnTo>
                  <a:lnTo>
                    <a:pt x="933" y="863"/>
                  </a:lnTo>
                  <a:lnTo>
                    <a:pt x="934" y="865"/>
                  </a:lnTo>
                  <a:lnTo>
                    <a:pt x="936" y="865"/>
                  </a:lnTo>
                  <a:lnTo>
                    <a:pt x="937" y="865"/>
                  </a:lnTo>
                  <a:lnTo>
                    <a:pt x="937" y="863"/>
                  </a:lnTo>
                  <a:lnTo>
                    <a:pt x="939" y="863"/>
                  </a:lnTo>
                  <a:close/>
                  <a:moveTo>
                    <a:pt x="904" y="801"/>
                  </a:moveTo>
                  <a:lnTo>
                    <a:pt x="904" y="803"/>
                  </a:lnTo>
                  <a:lnTo>
                    <a:pt x="906" y="803"/>
                  </a:lnTo>
                  <a:lnTo>
                    <a:pt x="906" y="801"/>
                  </a:lnTo>
                  <a:lnTo>
                    <a:pt x="904" y="801"/>
                  </a:lnTo>
                  <a:close/>
                  <a:moveTo>
                    <a:pt x="877" y="735"/>
                  </a:moveTo>
                  <a:lnTo>
                    <a:pt x="878" y="735"/>
                  </a:lnTo>
                  <a:lnTo>
                    <a:pt x="878" y="733"/>
                  </a:lnTo>
                  <a:lnTo>
                    <a:pt x="878" y="732"/>
                  </a:lnTo>
                  <a:lnTo>
                    <a:pt x="877" y="732"/>
                  </a:lnTo>
                  <a:lnTo>
                    <a:pt x="877" y="733"/>
                  </a:lnTo>
                  <a:lnTo>
                    <a:pt x="877" y="735"/>
                  </a:lnTo>
                  <a:close/>
                  <a:moveTo>
                    <a:pt x="924" y="841"/>
                  </a:moveTo>
                  <a:lnTo>
                    <a:pt x="924" y="839"/>
                  </a:lnTo>
                  <a:lnTo>
                    <a:pt x="922" y="838"/>
                  </a:lnTo>
                  <a:lnTo>
                    <a:pt x="922" y="839"/>
                  </a:lnTo>
                  <a:lnTo>
                    <a:pt x="921" y="839"/>
                  </a:lnTo>
                  <a:lnTo>
                    <a:pt x="919" y="839"/>
                  </a:lnTo>
                  <a:lnTo>
                    <a:pt x="919" y="841"/>
                  </a:lnTo>
                  <a:lnTo>
                    <a:pt x="919" y="842"/>
                  </a:lnTo>
                  <a:lnTo>
                    <a:pt x="918" y="842"/>
                  </a:lnTo>
                  <a:lnTo>
                    <a:pt x="916" y="842"/>
                  </a:lnTo>
                  <a:lnTo>
                    <a:pt x="916" y="844"/>
                  </a:lnTo>
                  <a:lnTo>
                    <a:pt x="918" y="844"/>
                  </a:lnTo>
                  <a:lnTo>
                    <a:pt x="918" y="845"/>
                  </a:lnTo>
                  <a:lnTo>
                    <a:pt x="919" y="845"/>
                  </a:lnTo>
                  <a:lnTo>
                    <a:pt x="919" y="844"/>
                  </a:lnTo>
                  <a:lnTo>
                    <a:pt x="921" y="844"/>
                  </a:lnTo>
                  <a:lnTo>
                    <a:pt x="921" y="842"/>
                  </a:lnTo>
                  <a:lnTo>
                    <a:pt x="922" y="842"/>
                  </a:lnTo>
                  <a:lnTo>
                    <a:pt x="921" y="844"/>
                  </a:lnTo>
                  <a:lnTo>
                    <a:pt x="922" y="844"/>
                  </a:lnTo>
                  <a:lnTo>
                    <a:pt x="922" y="845"/>
                  </a:lnTo>
                  <a:lnTo>
                    <a:pt x="924" y="845"/>
                  </a:lnTo>
                  <a:lnTo>
                    <a:pt x="924" y="844"/>
                  </a:lnTo>
                  <a:lnTo>
                    <a:pt x="925" y="844"/>
                  </a:lnTo>
                  <a:lnTo>
                    <a:pt x="924" y="842"/>
                  </a:lnTo>
                  <a:lnTo>
                    <a:pt x="924" y="841"/>
                  </a:lnTo>
                  <a:close/>
                  <a:moveTo>
                    <a:pt x="951" y="863"/>
                  </a:moveTo>
                  <a:lnTo>
                    <a:pt x="950" y="862"/>
                  </a:lnTo>
                  <a:lnTo>
                    <a:pt x="950" y="863"/>
                  </a:lnTo>
                  <a:lnTo>
                    <a:pt x="951" y="863"/>
                  </a:lnTo>
                  <a:close/>
                  <a:moveTo>
                    <a:pt x="895" y="809"/>
                  </a:moveTo>
                  <a:lnTo>
                    <a:pt x="895" y="807"/>
                  </a:lnTo>
                  <a:lnTo>
                    <a:pt x="894" y="807"/>
                  </a:lnTo>
                  <a:lnTo>
                    <a:pt x="895" y="806"/>
                  </a:lnTo>
                  <a:lnTo>
                    <a:pt x="897" y="807"/>
                  </a:lnTo>
                  <a:lnTo>
                    <a:pt x="897" y="806"/>
                  </a:lnTo>
                  <a:lnTo>
                    <a:pt x="897" y="804"/>
                  </a:lnTo>
                  <a:lnTo>
                    <a:pt x="895" y="804"/>
                  </a:lnTo>
                  <a:lnTo>
                    <a:pt x="895" y="803"/>
                  </a:lnTo>
                  <a:lnTo>
                    <a:pt x="894" y="803"/>
                  </a:lnTo>
                  <a:lnTo>
                    <a:pt x="894" y="801"/>
                  </a:lnTo>
                  <a:lnTo>
                    <a:pt x="892" y="801"/>
                  </a:lnTo>
                  <a:lnTo>
                    <a:pt x="892" y="803"/>
                  </a:lnTo>
                  <a:lnTo>
                    <a:pt x="892" y="804"/>
                  </a:lnTo>
                  <a:lnTo>
                    <a:pt x="891" y="804"/>
                  </a:lnTo>
                  <a:lnTo>
                    <a:pt x="886" y="803"/>
                  </a:lnTo>
                  <a:lnTo>
                    <a:pt x="886" y="804"/>
                  </a:lnTo>
                  <a:lnTo>
                    <a:pt x="886" y="806"/>
                  </a:lnTo>
                  <a:lnTo>
                    <a:pt x="888" y="806"/>
                  </a:lnTo>
                  <a:lnTo>
                    <a:pt x="889" y="806"/>
                  </a:lnTo>
                  <a:lnTo>
                    <a:pt x="891" y="806"/>
                  </a:lnTo>
                  <a:lnTo>
                    <a:pt x="892" y="806"/>
                  </a:lnTo>
                  <a:lnTo>
                    <a:pt x="892" y="807"/>
                  </a:lnTo>
                  <a:lnTo>
                    <a:pt x="891" y="807"/>
                  </a:lnTo>
                  <a:lnTo>
                    <a:pt x="891" y="809"/>
                  </a:lnTo>
                  <a:lnTo>
                    <a:pt x="892" y="809"/>
                  </a:lnTo>
                  <a:lnTo>
                    <a:pt x="894" y="809"/>
                  </a:lnTo>
                  <a:lnTo>
                    <a:pt x="895" y="810"/>
                  </a:lnTo>
                  <a:lnTo>
                    <a:pt x="897" y="810"/>
                  </a:lnTo>
                  <a:lnTo>
                    <a:pt x="898" y="810"/>
                  </a:lnTo>
                  <a:lnTo>
                    <a:pt x="898" y="809"/>
                  </a:lnTo>
                  <a:lnTo>
                    <a:pt x="897" y="809"/>
                  </a:lnTo>
                  <a:lnTo>
                    <a:pt x="895" y="809"/>
                  </a:lnTo>
                  <a:close/>
                  <a:moveTo>
                    <a:pt x="942" y="862"/>
                  </a:moveTo>
                  <a:lnTo>
                    <a:pt x="944" y="862"/>
                  </a:lnTo>
                  <a:lnTo>
                    <a:pt x="944" y="860"/>
                  </a:lnTo>
                  <a:lnTo>
                    <a:pt x="942" y="860"/>
                  </a:lnTo>
                  <a:lnTo>
                    <a:pt x="941" y="859"/>
                  </a:lnTo>
                  <a:lnTo>
                    <a:pt x="939" y="859"/>
                  </a:lnTo>
                  <a:lnTo>
                    <a:pt x="939" y="860"/>
                  </a:lnTo>
                  <a:lnTo>
                    <a:pt x="939" y="862"/>
                  </a:lnTo>
                  <a:lnTo>
                    <a:pt x="941" y="862"/>
                  </a:lnTo>
                  <a:lnTo>
                    <a:pt x="942" y="862"/>
                  </a:lnTo>
                  <a:close/>
                  <a:moveTo>
                    <a:pt x="924" y="821"/>
                  </a:moveTo>
                  <a:lnTo>
                    <a:pt x="922" y="821"/>
                  </a:lnTo>
                  <a:lnTo>
                    <a:pt x="922" y="823"/>
                  </a:lnTo>
                  <a:lnTo>
                    <a:pt x="924" y="823"/>
                  </a:lnTo>
                  <a:lnTo>
                    <a:pt x="924" y="821"/>
                  </a:lnTo>
                  <a:close/>
                  <a:moveTo>
                    <a:pt x="990" y="880"/>
                  </a:moveTo>
                  <a:lnTo>
                    <a:pt x="992" y="880"/>
                  </a:lnTo>
                  <a:lnTo>
                    <a:pt x="992" y="882"/>
                  </a:lnTo>
                  <a:lnTo>
                    <a:pt x="992" y="883"/>
                  </a:lnTo>
                  <a:lnTo>
                    <a:pt x="992" y="885"/>
                  </a:lnTo>
                  <a:lnTo>
                    <a:pt x="990" y="885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87" y="883"/>
                  </a:lnTo>
                  <a:lnTo>
                    <a:pt x="987" y="882"/>
                  </a:lnTo>
                  <a:lnTo>
                    <a:pt x="986" y="882"/>
                  </a:lnTo>
                  <a:lnTo>
                    <a:pt x="984" y="882"/>
                  </a:lnTo>
                  <a:lnTo>
                    <a:pt x="983" y="880"/>
                  </a:lnTo>
                  <a:lnTo>
                    <a:pt x="983" y="882"/>
                  </a:lnTo>
                  <a:lnTo>
                    <a:pt x="983" y="883"/>
                  </a:lnTo>
                  <a:lnTo>
                    <a:pt x="981" y="882"/>
                  </a:lnTo>
                  <a:lnTo>
                    <a:pt x="980" y="882"/>
                  </a:lnTo>
                  <a:lnTo>
                    <a:pt x="978" y="880"/>
                  </a:lnTo>
                  <a:lnTo>
                    <a:pt x="975" y="880"/>
                  </a:lnTo>
                  <a:lnTo>
                    <a:pt x="975" y="882"/>
                  </a:lnTo>
                  <a:lnTo>
                    <a:pt x="975" y="883"/>
                  </a:lnTo>
                  <a:lnTo>
                    <a:pt x="974" y="883"/>
                  </a:lnTo>
                  <a:lnTo>
                    <a:pt x="974" y="882"/>
                  </a:lnTo>
                  <a:lnTo>
                    <a:pt x="972" y="882"/>
                  </a:lnTo>
                  <a:lnTo>
                    <a:pt x="971" y="880"/>
                  </a:lnTo>
                  <a:lnTo>
                    <a:pt x="971" y="879"/>
                  </a:lnTo>
                  <a:lnTo>
                    <a:pt x="969" y="879"/>
                  </a:lnTo>
                  <a:lnTo>
                    <a:pt x="969" y="877"/>
                  </a:lnTo>
                  <a:lnTo>
                    <a:pt x="968" y="879"/>
                  </a:lnTo>
                  <a:lnTo>
                    <a:pt x="968" y="880"/>
                  </a:lnTo>
                  <a:lnTo>
                    <a:pt x="966" y="880"/>
                  </a:lnTo>
                  <a:lnTo>
                    <a:pt x="966" y="882"/>
                  </a:lnTo>
                  <a:lnTo>
                    <a:pt x="965" y="882"/>
                  </a:lnTo>
                  <a:lnTo>
                    <a:pt x="963" y="882"/>
                  </a:lnTo>
                  <a:lnTo>
                    <a:pt x="963" y="880"/>
                  </a:lnTo>
                  <a:lnTo>
                    <a:pt x="965" y="880"/>
                  </a:lnTo>
                  <a:lnTo>
                    <a:pt x="965" y="879"/>
                  </a:lnTo>
                  <a:lnTo>
                    <a:pt x="965" y="877"/>
                  </a:lnTo>
                  <a:lnTo>
                    <a:pt x="966" y="879"/>
                  </a:lnTo>
                  <a:lnTo>
                    <a:pt x="966" y="877"/>
                  </a:lnTo>
                  <a:lnTo>
                    <a:pt x="966" y="876"/>
                  </a:lnTo>
                  <a:lnTo>
                    <a:pt x="965" y="876"/>
                  </a:lnTo>
                  <a:lnTo>
                    <a:pt x="965" y="874"/>
                  </a:lnTo>
                  <a:lnTo>
                    <a:pt x="968" y="874"/>
                  </a:lnTo>
                  <a:lnTo>
                    <a:pt x="968" y="876"/>
                  </a:lnTo>
                  <a:lnTo>
                    <a:pt x="969" y="876"/>
                  </a:lnTo>
                  <a:lnTo>
                    <a:pt x="969" y="874"/>
                  </a:lnTo>
                  <a:lnTo>
                    <a:pt x="969" y="873"/>
                  </a:lnTo>
                  <a:lnTo>
                    <a:pt x="971" y="873"/>
                  </a:lnTo>
                  <a:lnTo>
                    <a:pt x="971" y="874"/>
                  </a:lnTo>
                  <a:lnTo>
                    <a:pt x="972" y="874"/>
                  </a:lnTo>
                  <a:lnTo>
                    <a:pt x="974" y="874"/>
                  </a:lnTo>
                  <a:lnTo>
                    <a:pt x="975" y="874"/>
                  </a:lnTo>
                  <a:lnTo>
                    <a:pt x="975" y="876"/>
                  </a:lnTo>
                  <a:lnTo>
                    <a:pt x="974" y="876"/>
                  </a:lnTo>
                  <a:lnTo>
                    <a:pt x="974" y="877"/>
                  </a:lnTo>
                  <a:lnTo>
                    <a:pt x="975" y="876"/>
                  </a:lnTo>
                  <a:lnTo>
                    <a:pt x="975" y="877"/>
                  </a:lnTo>
                  <a:lnTo>
                    <a:pt x="975" y="879"/>
                  </a:lnTo>
                  <a:lnTo>
                    <a:pt x="978" y="879"/>
                  </a:lnTo>
                  <a:lnTo>
                    <a:pt x="978" y="877"/>
                  </a:lnTo>
                  <a:lnTo>
                    <a:pt x="975" y="876"/>
                  </a:lnTo>
                  <a:lnTo>
                    <a:pt x="978" y="876"/>
                  </a:lnTo>
                  <a:lnTo>
                    <a:pt x="980" y="876"/>
                  </a:lnTo>
                  <a:lnTo>
                    <a:pt x="981" y="876"/>
                  </a:lnTo>
                  <a:lnTo>
                    <a:pt x="981" y="877"/>
                  </a:lnTo>
                  <a:lnTo>
                    <a:pt x="983" y="877"/>
                  </a:lnTo>
                  <a:lnTo>
                    <a:pt x="981" y="876"/>
                  </a:lnTo>
                  <a:lnTo>
                    <a:pt x="983" y="876"/>
                  </a:lnTo>
                  <a:lnTo>
                    <a:pt x="984" y="876"/>
                  </a:lnTo>
                  <a:lnTo>
                    <a:pt x="984" y="877"/>
                  </a:lnTo>
                  <a:lnTo>
                    <a:pt x="986" y="877"/>
                  </a:lnTo>
                  <a:lnTo>
                    <a:pt x="986" y="879"/>
                  </a:lnTo>
                  <a:lnTo>
                    <a:pt x="987" y="880"/>
                  </a:lnTo>
                  <a:lnTo>
                    <a:pt x="989" y="880"/>
                  </a:lnTo>
                  <a:lnTo>
                    <a:pt x="987" y="879"/>
                  </a:lnTo>
                  <a:lnTo>
                    <a:pt x="989" y="877"/>
                  </a:lnTo>
                  <a:lnTo>
                    <a:pt x="990" y="879"/>
                  </a:lnTo>
                  <a:lnTo>
                    <a:pt x="990" y="880"/>
                  </a:lnTo>
                  <a:close/>
                  <a:moveTo>
                    <a:pt x="974" y="879"/>
                  </a:moveTo>
                  <a:lnTo>
                    <a:pt x="972" y="877"/>
                  </a:lnTo>
                  <a:lnTo>
                    <a:pt x="972" y="879"/>
                  </a:lnTo>
                  <a:lnTo>
                    <a:pt x="974" y="879"/>
                  </a:lnTo>
                  <a:close/>
                  <a:moveTo>
                    <a:pt x="965" y="876"/>
                  </a:moveTo>
                  <a:lnTo>
                    <a:pt x="965" y="877"/>
                  </a:lnTo>
                  <a:lnTo>
                    <a:pt x="963" y="877"/>
                  </a:lnTo>
                  <a:lnTo>
                    <a:pt x="962" y="877"/>
                  </a:lnTo>
                  <a:lnTo>
                    <a:pt x="962" y="876"/>
                  </a:lnTo>
                  <a:lnTo>
                    <a:pt x="960" y="876"/>
                  </a:lnTo>
                  <a:lnTo>
                    <a:pt x="960" y="877"/>
                  </a:lnTo>
                  <a:lnTo>
                    <a:pt x="959" y="877"/>
                  </a:lnTo>
                  <a:lnTo>
                    <a:pt x="959" y="879"/>
                  </a:lnTo>
                  <a:lnTo>
                    <a:pt x="957" y="879"/>
                  </a:lnTo>
                  <a:lnTo>
                    <a:pt x="956" y="879"/>
                  </a:lnTo>
                  <a:lnTo>
                    <a:pt x="954" y="879"/>
                  </a:lnTo>
                  <a:lnTo>
                    <a:pt x="953" y="879"/>
                  </a:lnTo>
                  <a:lnTo>
                    <a:pt x="953" y="877"/>
                  </a:lnTo>
                  <a:lnTo>
                    <a:pt x="954" y="877"/>
                  </a:lnTo>
                  <a:lnTo>
                    <a:pt x="956" y="877"/>
                  </a:lnTo>
                  <a:lnTo>
                    <a:pt x="956" y="876"/>
                  </a:lnTo>
                  <a:lnTo>
                    <a:pt x="954" y="876"/>
                  </a:lnTo>
                  <a:lnTo>
                    <a:pt x="956" y="874"/>
                  </a:lnTo>
                  <a:lnTo>
                    <a:pt x="957" y="874"/>
                  </a:lnTo>
                  <a:lnTo>
                    <a:pt x="957" y="873"/>
                  </a:lnTo>
                  <a:lnTo>
                    <a:pt x="956" y="874"/>
                  </a:lnTo>
                  <a:lnTo>
                    <a:pt x="956" y="873"/>
                  </a:lnTo>
                  <a:lnTo>
                    <a:pt x="954" y="873"/>
                  </a:lnTo>
                  <a:lnTo>
                    <a:pt x="953" y="873"/>
                  </a:lnTo>
                  <a:lnTo>
                    <a:pt x="953" y="874"/>
                  </a:lnTo>
                  <a:lnTo>
                    <a:pt x="951" y="873"/>
                  </a:lnTo>
                  <a:lnTo>
                    <a:pt x="950" y="873"/>
                  </a:lnTo>
                  <a:lnTo>
                    <a:pt x="950" y="874"/>
                  </a:lnTo>
                  <a:lnTo>
                    <a:pt x="950" y="876"/>
                  </a:lnTo>
                  <a:lnTo>
                    <a:pt x="948" y="876"/>
                  </a:lnTo>
                  <a:lnTo>
                    <a:pt x="947" y="876"/>
                  </a:lnTo>
                  <a:lnTo>
                    <a:pt x="947" y="874"/>
                  </a:lnTo>
                  <a:lnTo>
                    <a:pt x="945" y="873"/>
                  </a:lnTo>
                  <a:lnTo>
                    <a:pt x="945" y="871"/>
                  </a:lnTo>
                  <a:lnTo>
                    <a:pt x="944" y="871"/>
                  </a:lnTo>
                  <a:lnTo>
                    <a:pt x="945" y="870"/>
                  </a:lnTo>
                  <a:lnTo>
                    <a:pt x="944" y="870"/>
                  </a:lnTo>
                  <a:lnTo>
                    <a:pt x="941" y="871"/>
                  </a:lnTo>
                  <a:lnTo>
                    <a:pt x="939" y="871"/>
                  </a:lnTo>
                  <a:lnTo>
                    <a:pt x="941" y="870"/>
                  </a:lnTo>
                  <a:lnTo>
                    <a:pt x="941" y="868"/>
                  </a:lnTo>
                  <a:lnTo>
                    <a:pt x="939" y="868"/>
                  </a:lnTo>
                  <a:lnTo>
                    <a:pt x="937" y="868"/>
                  </a:lnTo>
                  <a:lnTo>
                    <a:pt x="937" y="867"/>
                  </a:lnTo>
                  <a:lnTo>
                    <a:pt x="939" y="867"/>
                  </a:lnTo>
                  <a:lnTo>
                    <a:pt x="937" y="865"/>
                  </a:lnTo>
                  <a:lnTo>
                    <a:pt x="939" y="865"/>
                  </a:lnTo>
                  <a:lnTo>
                    <a:pt x="939" y="863"/>
                  </a:lnTo>
                  <a:lnTo>
                    <a:pt x="941" y="863"/>
                  </a:lnTo>
                  <a:lnTo>
                    <a:pt x="941" y="865"/>
                  </a:lnTo>
                  <a:lnTo>
                    <a:pt x="942" y="865"/>
                  </a:lnTo>
                  <a:lnTo>
                    <a:pt x="944" y="865"/>
                  </a:lnTo>
                  <a:lnTo>
                    <a:pt x="945" y="865"/>
                  </a:lnTo>
                  <a:lnTo>
                    <a:pt x="944" y="863"/>
                  </a:lnTo>
                  <a:lnTo>
                    <a:pt x="945" y="862"/>
                  </a:lnTo>
                  <a:lnTo>
                    <a:pt x="945" y="863"/>
                  </a:lnTo>
                  <a:lnTo>
                    <a:pt x="947" y="863"/>
                  </a:lnTo>
                  <a:lnTo>
                    <a:pt x="948" y="863"/>
                  </a:lnTo>
                  <a:lnTo>
                    <a:pt x="948" y="865"/>
                  </a:lnTo>
                  <a:lnTo>
                    <a:pt x="950" y="865"/>
                  </a:lnTo>
                  <a:lnTo>
                    <a:pt x="950" y="867"/>
                  </a:lnTo>
                  <a:lnTo>
                    <a:pt x="950" y="868"/>
                  </a:lnTo>
                  <a:lnTo>
                    <a:pt x="948" y="868"/>
                  </a:lnTo>
                  <a:lnTo>
                    <a:pt x="947" y="868"/>
                  </a:lnTo>
                  <a:lnTo>
                    <a:pt x="948" y="867"/>
                  </a:lnTo>
                  <a:lnTo>
                    <a:pt x="947" y="867"/>
                  </a:lnTo>
                  <a:lnTo>
                    <a:pt x="947" y="868"/>
                  </a:lnTo>
                  <a:lnTo>
                    <a:pt x="945" y="868"/>
                  </a:lnTo>
                  <a:lnTo>
                    <a:pt x="950" y="870"/>
                  </a:lnTo>
                  <a:lnTo>
                    <a:pt x="950" y="868"/>
                  </a:lnTo>
                  <a:lnTo>
                    <a:pt x="951" y="868"/>
                  </a:lnTo>
                  <a:lnTo>
                    <a:pt x="951" y="867"/>
                  </a:lnTo>
                  <a:lnTo>
                    <a:pt x="951" y="865"/>
                  </a:lnTo>
                  <a:lnTo>
                    <a:pt x="953" y="865"/>
                  </a:lnTo>
                  <a:lnTo>
                    <a:pt x="953" y="867"/>
                  </a:lnTo>
                  <a:lnTo>
                    <a:pt x="954" y="867"/>
                  </a:lnTo>
                  <a:lnTo>
                    <a:pt x="954" y="868"/>
                  </a:lnTo>
                  <a:lnTo>
                    <a:pt x="954" y="870"/>
                  </a:lnTo>
                  <a:lnTo>
                    <a:pt x="956" y="870"/>
                  </a:lnTo>
                  <a:lnTo>
                    <a:pt x="956" y="868"/>
                  </a:lnTo>
                  <a:lnTo>
                    <a:pt x="954" y="867"/>
                  </a:lnTo>
                  <a:lnTo>
                    <a:pt x="956" y="867"/>
                  </a:lnTo>
                  <a:lnTo>
                    <a:pt x="956" y="865"/>
                  </a:lnTo>
                  <a:lnTo>
                    <a:pt x="954" y="865"/>
                  </a:lnTo>
                  <a:lnTo>
                    <a:pt x="953" y="865"/>
                  </a:lnTo>
                  <a:lnTo>
                    <a:pt x="953" y="863"/>
                  </a:lnTo>
                  <a:lnTo>
                    <a:pt x="951" y="863"/>
                  </a:lnTo>
                  <a:lnTo>
                    <a:pt x="951" y="862"/>
                  </a:lnTo>
                  <a:lnTo>
                    <a:pt x="953" y="862"/>
                  </a:lnTo>
                  <a:lnTo>
                    <a:pt x="951" y="860"/>
                  </a:lnTo>
                  <a:lnTo>
                    <a:pt x="951" y="862"/>
                  </a:lnTo>
                  <a:lnTo>
                    <a:pt x="950" y="862"/>
                  </a:lnTo>
                  <a:lnTo>
                    <a:pt x="948" y="862"/>
                  </a:lnTo>
                  <a:lnTo>
                    <a:pt x="947" y="862"/>
                  </a:lnTo>
                  <a:lnTo>
                    <a:pt x="944" y="860"/>
                  </a:lnTo>
                  <a:lnTo>
                    <a:pt x="942" y="859"/>
                  </a:lnTo>
                  <a:lnTo>
                    <a:pt x="941" y="859"/>
                  </a:lnTo>
                  <a:lnTo>
                    <a:pt x="939" y="857"/>
                  </a:lnTo>
                  <a:lnTo>
                    <a:pt x="941" y="857"/>
                  </a:lnTo>
                  <a:lnTo>
                    <a:pt x="942" y="857"/>
                  </a:lnTo>
                  <a:lnTo>
                    <a:pt x="944" y="857"/>
                  </a:lnTo>
                  <a:lnTo>
                    <a:pt x="945" y="857"/>
                  </a:lnTo>
                  <a:lnTo>
                    <a:pt x="947" y="857"/>
                  </a:lnTo>
                  <a:lnTo>
                    <a:pt x="947" y="859"/>
                  </a:lnTo>
                  <a:lnTo>
                    <a:pt x="948" y="859"/>
                  </a:lnTo>
                  <a:lnTo>
                    <a:pt x="948" y="857"/>
                  </a:lnTo>
                  <a:lnTo>
                    <a:pt x="950" y="857"/>
                  </a:lnTo>
                  <a:lnTo>
                    <a:pt x="950" y="856"/>
                  </a:lnTo>
                  <a:lnTo>
                    <a:pt x="948" y="856"/>
                  </a:lnTo>
                  <a:lnTo>
                    <a:pt x="947" y="856"/>
                  </a:lnTo>
                  <a:lnTo>
                    <a:pt x="947" y="857"/>
                  </a:lnTo>
                  <a:lnTo>
                    <a:pt x="945" y="856"/>
                  </a:lnTo>
                  <a:lnTo>
                    <a:pt x="944" y="856"/>
                  </a:lnTo>
                  <a:lnTo>
                    <a:pt x="945" y="854"/>
                  </a:lnTo>
                  <a:lnTo>
                    <a:pt x="944" y="854"/>
                  </a:lnTo>
                  <a:lnTo>
                    <a:pt x="944" y="853"/>
                  </a:lnTo>
                  <a:lnTo>
                    <a:pt x="942" y="853"/>
                  </a:lnTo>
                  <a:lnTo>
                    <a:pt x="944" y="854"/>
                  </a:lnTo>
                  <a:lnTo>
                    <a:pt x="942" y="854"/>
                  </a:lnTo>
                  <a:lnTo>
                    <a:pt x="941" y="856"/>
                  </a:lnTo>
                  <a:lnTo>
                    <a:pt x="939" y="856"/>
                  </a:lnTo>
                  <a:lnTo>
                    <a:pt x="937" y="856"/>
                  </a:lnTo>
                  <a:lnTo>
                    <a:pt x="936" y="854"/>
                  </a:lnTo>
                  <a:lnTo>
                    <a:pt x="934" y="854"/>
                  </a:lnTo>
                  <a:lnTo>
                    <a:pt x="934" y="853"/>
                  </a:lnTo>
                  <a:lnTo>
                    <a:pt x="936" y="853"/>
                  </a:lnTo>
                  <a:lnTo>
                    <a:pt x="937" y="853"/>
                  </a:lnTo>
                  <a:lnTo>
                    <a:pt x="936" y="850"/>
                  </a:lnTo>
                  <a:lnTo>
                    <a:pt x="934" y="850"/>
                  </a:lnTo>
                  <a:lnTo>
                    <a:pt x="934" y="848"/>
                  </a:lnTo>
                  <a:lnTo>
                    <a:pt x="933" y="848"/>
                  </a:lnTo>
                  <a:lnTo>
                    <a:pt x="931" y="848"/>
                  </a:lnTo>
                  <a:lnTo>
                    <a:pt x="933" y="850"/>
                  </a:lnTo>
                  <a:lnTo>
                    <a:pt x="931" y="850"/>
                  </a:lnTo>
                  <a:lnTo>
                    <a:pt x="930" y="850"/>
                  </a:lnTo>
                  <a:lnTo>
                    <a:pt x="928" y="850"/>
                  </a:lnTo>
                  <a:lnTo>
                    <a:pt x="927" y="850"/>
                  </a:lnTo>
                  <a:lnTo>
                    <a:pt x="927" y="848"/>
                  </a:lnTo>
                  <a:lnTo>
                    <a:pt x="928" y="848"/>
                  </a:lnTo>
                  <a:lnTo>
                    <a:pt x="930" y="848"/>
                  </a:lnTo>
                  <a:lnTo>
                    <a:pt x="930" y="847"/>
                  </a:lnTo>
                  <a:lnTo>
                    <a:pt x="931" y="847"/>
                  </a:lnTo>
                  <a:lnTo>
                    <a:pt x="933" y="847"/>
                  </a:lnTo>
                  <a:lnTo>
                    <a:pt x="934" y="847"/>
                  </a:lnTo>
                  <a:lnTo>
                    <a:pt x="933" y="845"/>
                  </a:lnTo>
                  <a:lnTo>
                    <a:pt x="933" y="844"/>
                  </a:lnTo>
                  <a:lnTo>
                    <a:pt x="933" y="842"/>
                  </a:lnTo>
                  <a:lnTo>
                    <a:pt x="931" y="842"/>
                  </a:lnTo>
                  <a:lnTo>
                    <a:pt x="930" y="842"/>
                  </a:lnTo>
                  <a:lnTo>
                    <a:pt x="931" y="844"/>
                  </a:lnTo>
                  <a:lnTo>
                    <a:pt x="930" y="844"/>
                  </a:lnTo>
                  <a:lnTo>
                    <a:pt x="930" y="845"/>
                  </a:lnTo>
                  <a:lnTo>
                    <a:pt x="928" y="845"/>
                  </a:lnTo>
                  <a:lnTo>
                    <a:pt x="928" y="847"/>
                  </a:lnTo>
                  <a:lnTo>
                    <a:pt x="927" y="845"/>
                  </a:lnTo>
                  <a:lnTo>
                    <a:pt x="927" y="844"/>
                  </a:lnTo>
                  <a:lnTo>
                    <a:pt x="925" y="844"/>
                  </a:lnTo>
                  <a:lnTo>
                    <a:pt x="925" y="842"/>
                  </a:lnTo>
                  <a:lnTo>
                    <a:pt x="927" y="842"/>
                  </a:lnTo>
                  <a:lnTo>
                    <a:pt x="927" y="841"/>
                  </a:lnTo>
                  <a:lnTo>
                    <a:pt x="928" y="841"/>
                  </a:lnTo>
                  <a:lnTo>
                    <a:pt x="927" y="839"/>
                  </a:lnTo>
                  <a:lnTo>
                    <a:pt x="925" y="839"/>
                  </a:lnTo>
                  <a:lnTo>
                    <a:pt x="924" y="839"/>
                  </a:lnTo>
                  <a:lnTo>
                    <a:pt x="924" y="838"/>
                  </a:lnTo>
                  <a:lnTo>
                    <a:pt x="925" y="838"/>
                  </a:lnTo>
                  <a:lnTo>
                    <a:pt x="925" y="836"/>
                  </a:lnTo>
                  <a:lnTo>
                    <a:pt x="924" y="836"/>
                  </a:lnTo>
                  <a:lnTo>
                    <a:pt x="924" y="835"/>
                  </a:lnTo>
                  <a:lnTo>
                    <a:pt x="924" y="833"/>
                  </a:lnTo>
                  <a:lnTo>
                    <a:pt x="925" y="833"/>
                  </a:lnTo>
                  <a:lnTo>
                    <a:pt x="927" y="833"/>
                  </a:lnTo>
                  <a:lnTo>
                    <a:pt x="927" y="835"/>
                  </a:lnTo>
                  <a:lnTo>
                    <a:pt x="928" y="835"/>
                  </a:lnTo>
                  <a:lnTo>
                    <a:pt x="930" y="833"/>
                  </a:lnTo>
                  <a:lnTo>
                    <a:pt x="930" y="832"/>
                  </a:lnTo>
                  <a:lnTo>
                    <a:pt x="931" y="832"/>
                  </a:lnTo>
                  <a:lnTo>
                    <a:pt x="931" y="830"/>
                  </a:lnTo>
                  <a:lnTo>
                    <a:pt x="933" y="830"/>
                  </a:lnTo>
                  <a:lnTo>
                    <a:pt x="933" y="832"/>
                  </a:lnTo>
                  <a:lnTo>
                    <a:pt x="933" y="833"/>
                  </a:lnTo>
                  <a:lnTo>
                    <a:pt x="934" y="833"/>
                  </a:lnTo>
                  <a:lnTo>
                    <a:pt x="936" y="835"/>
                  </a:lnTo>
                  <a:lnTo>
                    <a:pt x="937" y="835"/>
                  </a:lnTo>
                  <a:lnTo>
                    <a:pt x="937" y="833"/>
                  </a:lnTo>
                  <a:lnTo>
                    <a:pt x="937" y="832"/>
                  </a:lnTo>
                  <a:lnTo>
                    <a:pt x="937" y="830"/>
                  </a:lnTo>
                  <a:lnTo>
                    <a:pt x="939" y="832"/>
                  </a:lnTo>
                  <a:lnTo>
                    <a:pt x="939" y="830"/>
                  </a:lnTo>
                  <a:lnTo>
                    <a:pt x="937" y="829"/>
                  </a:lnTo>
                  <a:lnTo>
                    <a:pt x="939" y="829"/>
                  </a:lnTo>
                  <a:lnTo>
                    <a:pt x="941" y="829"/>
                  </a:lnTo>
                  <a:lnTo>
                    <a:pt x="941" y="827"/>
                  </a:lnTo>
                  <a:lnTo>
                    <a:pt x="939" y="826"/>
                  </a:lnTo>
                  <a:lnTo>
                    <a:pt x="939" y="824"/>
                  </a:lnTo>
                  <a:lnTo>
                    <a:pt x="937" y="823"/>
                  </a:lnTo>
                  <a:lnTo>
                    <a:pt x="937" y="824"/>
                  </a:lnTo>
                  <a:lnTo>
                    <a:pt x="936" y="826"/>
                  </a:lnTo>
                  <a:lnTo>
                    <a:pt x="934" y="826"/>
                  </a:lnTo>
                  <a:lnTo>
                    <a:pt x="933" y="824"/>
                  </a:lnTo>
                  <a:lnTo>
                    <a:pt x="931" y="824"/>
                  </a:lnTo>
                  <a:lnTo>
                    <a:pt x="930" y="824"/>
                  </a:lnTo>
                  <a:lnTo>
                    <a:pt x="930" y="823"/>
                  </a:lnTo>
                  <a:lnTo>
                    <a:pt x="928" y="823"/>
                  </a:lnTo>
                  <a:lnTo>
                    <a:pt x="930" y="824"/>
                  </a:lnTo>
                  <a:lnTo>
                    <a:pt x="928" y="824"/>
                  </a:lnTo>
                  <a:lnTo>
                    <a:pt x="928" y="826"/>
                  </a:lnTo>
                  <a:lnTo>
                    <a:pt x="927" y="826"/>
                  </a:lnTo>
                  <a:lnTo>
                    <a:pt x="927" y="827"/>
                  </a:lnTo>
                  <a:lnTo>
                    <a:pt x="928" y="827"/>
                  </a:lnTo>
                  <a:lnTo>
                    <a:pt x="928" y="829"/>
                  </a:lnTo>
                  <a:lnTo>
                    <a:pt x="928" y="830"/>
                  </a:lnTo>
                  <a:lnTo>
                    <a:pt x="930" y="830"/>
                  </a:lnTo>
                  <a:lnTo>
                    <a:pt x="930" y="832"/>
                  </a:lnTo>
                  <a:lnTo>
                    <a:pt x="928" y="832"/>
                  </a:lnTo>
                  <a:lnTo>
                    <a:pt x="928" y="833"/>
                  </a:lnTo>
                  <a:lnTo>
                    <a:pt x="927" y="833"/>
                  </a:lnTo>
                  <a:lnTo>
                    <a:pt x="925" y="832"/>
                  </a:lnTo>
                  <a:lnTo>
                    <a:pt x="925" y="833"/>
                  </a:lnTo>
                  <a:lnTo>
                    <a:pt x="924" y="832"/>
                  </a:lnTo>
                  <a:lnTo>
                    <a:pt x="922" y="830"/>
                  </a:lnTo>
                  <a:lnTo>
                    <a:pt x="921" y="830"/>
                  </a:lnTo>
                  <a:lnTo>
                    <a:pt x="921" y="829"/>
                  </a:lnTo>
                  <a:lnTo>
                    <a:pt x="921" y="827"/>
                  </a:lnTo>
                  <a:lnTo>
                    <a:pt x="922" y="827"/>
                  </a:lnTo>
                  <a:lnTo>
                    <a:pt x="922" y="829"/>
                  </a:lnTo>
                  <a:lnTo>
                    <a:pt x="924" y="829"/>
                  </a:lnTo>
                  <a:lnTo>
                    <a:pt x="924" y="830"/>
                  </a:lnTo>
                  <a:lnTo>
                    <a:pt x="925" y="830"/>
                  </a:lnTo>
                  <a:lnTo>
                    <a:pt x="924" y="829"/>
                  </a:lnTo>
                  <a:lnTo>
                    <a:pt x="922" y="827"/>
                  </a:lnTo>
                  <a:lnTo>
                    <a:pt x="922" y="826"/>
                  </a:lnTo>
                  <a:lnTo>
                    <a:pt x="921" y="826"/>
                  </a:lnTo>
                  <a:lnTo>
                    <a:pt x="921" y="824"/>
                  </a:lnTo>
                  <a:lnTo>
                    <a:pt x="919" y="824"/>
                  </a:lnTo>
                  <a:lnTo>
                    <a:pt x="919" y="823"/>
                  </a:lnTo>
                  <a:lnTo>
                    <a:pt x="918" y="823"/>
                  </a:lnTo>
                  <a:lnTo>
                    <a:pt x="916" y="823"/>
                  </a:lnTo>
                  <a:lnTo>
                    <a:pt x="916" y="824"/>
                  </a:lnTo>
                  <a:lnTo>
                    <a:pt x="915" y="823"/>
                  </a:lnTo>
                  <a:lnTo>
                    <a:pt x="913" y="821"/>
                  </a:lnTo>
                  <a:lnTo>
                    <a:pt x="912" y="821"/>
                  </a:lnTo>
                  <a:lnTo>
                    <a:pt x="912" y="820"/>
                  </a:lnTo>
                  <a:lnTo>
                    <a:pt x="912" y="818"/>
                  </a:lnTo>
                  <a:lnTo>
                    <a:pt x="910" y="818"/>
                  </a:lnTo>
                  <a:lnTo>
                    <a:pt x="910" y="817"/>
                  </a:lnTo>
                  <a:lnTo>
                    <a:pt x="909" y="817"/>
                  </a:lnTo>
                  <a:lnTo>
                    <a:pt x="909" y="815"/>
                  </a:lnTo>
                  <a:lnTo>
                    <a:pt x="909" y="814"/>
                  </a:lnTo>
                  <a:lnTo>
                    <a:pt x="909" y="812"/>
                  </a:lnTo>
                  <a:lnTo>
                    <a:pt x="910" y="812"/>
                  </a:lnTo>
                  <a:lnTo>
                    <a:pt x="910" y="814"/>
                  </a:lnTo>
                  <a:lnTo>
                    <a:pt x="912" y="814"/>
                  </a:lnTo>
                  <a:lnTo>
                    <a:pt x="912" y="812"/>
                  </a:lnTo>
                  <a:lnTo>
                    <a:pt x="912" y="810"/>
                  </a:lnTo>
                  <a:lnTo>
                    <a:pt x="910" y="810"/>
                  </a:lnTo>
                  <a:lnTo>
                    <a:pt x="909" y="810"/>
                  </a:lnTo>
                  <a:lnTo>
                    <a:pt x="909" y="812"/>
                  </a:lnTo>
                  <a:lnTo>
                    <a:pt x="907" y="812"/>
                  </a:lnTo>
                  <a:lnTo>
                    <a:pt x="907" y="810"/>
                  </a:lnTo>
                  <a:lnTo>
                    <a:pt x="906" y="810"/>
                  </a:lnTo>
                  <a:lnTo>
                    <a:pt x="906" y="809"/>
                  </a:lnTo>
                  <a:lnTo>
                    <a:pt x="904" y="809"/>
                  </a:lnTo>
                  <a:lnTo>
                    <a:pt x="906" y="810"/>
                  </a:lnTo>
                  <a:lnTo>
                    <a:pt x="904" y="810"/>
                  </a:lnTo>
                  <a:lnTo>
                    <a:pt x="903" y="810"/>
                  </a:lnTo>
                  <a:lnTo>
                    <a:pt x="903" y="809"/>
                  </a:lnTo>
                  <a:lnTo>
                    <a:pt x="901" y="807"/>
                  </a:lnTo>
                  <a:lnTo>
                    <a:pt x="903" y="806"/>
                  </a:lnTo>
                  <a:lnTo>
                    <a:pt x="901" y="806"/>
                  </a:lnTo>
                  <a:lnTo>
                    <a:pt x="901" y="807"/>
                  </a:lnTo>
                  <a:lnTo>
                    <a:pt x="900" y="807"/>
                  </a:lnTo>
                  <a:lnTo>
                    <a:pt x="900" y="806"/>
                  </a:lnTo>
                  <a:lnTo>
                    <a:pt x="900" y="804"/>
                  </a:lnTo>
                  <a:lnTo>
                    <a:pt x="898" y="804"/>
                  </a:lnTo>
                  <a:lnTo>
                    <a:pt x="900" y="803"/>
                  </a:lnTo>
                  <a:lnTo>
                    <a:pt x="901" y="803"/>
                  </a:lnTo>
                  <a:lnTo>
                    <a:pt x="901" y="801"/>
                  </a:lnTo>
                  <a:lnTo>
                    <a:pt x="900" y="801"/>
                  </a:lnTo>
                  <a:lnTo>
                    <a:pt x="900" y="800"/>
                  </a:lnTo>
                  <a:lnTo>
                    <a:pt x="898" y="798"/>
                  </a:lnTo>
                  <a:lnTo>
                    <a:pt x="897" y="798"/>
                  </a:lnTo>
                  <a:lnTo>
                    <a:pt x="895" y="797"/>
                  </a:lnTo>
                  <a:lnTo>
                    <a:pt x="895" y="795"/>
                  </a:lnTo>
                  <a:lnTo>
                    <a:pt x="897" y="795"/>
                  </a:lnTo>
                  <a:lnTo>
                    <a:pt x="897" y="797"/>
                  </a:lnTo>
                  <a:lnTo>
                    <a:pt x="898" y="797"/>
                  </a:lnTo>
                  <a:lnTo>
                    <a:pt x="897" y="795"/>
                  </a:lnTo>
                  <a:lnTo>
                    <a:pt x="897" y="794"/>
                  </a:lnTo>
                  <a:lnTo>
                    <a:pt x="898" y="795"/>
                  </a:lnTo>
                  <a:lnTo>
                    <a:pt x="898" y="794"/>
                  </a:lnTo>
                  <a:lnTo>
                    <a:pt x="897" y="794"/>
                  </a:lnTo>
                  <a:lnTo>
                    <a:pt x="895" y="792"/>
                  </a:lnTo>
                  <a:lnTo>
                    <a:pt x="894" y="792"/>
                  </a:lnTo>
                  <a:lnTo>
                    <a:pt x="894" y="794"/>
                  </a:lnTo>
                  <a:lnTo>
                    <a:pt x="892" y="792"/>
                  </a:lnTo>
                  <a:lnTo>
                    <a:pt x="892" y="791"/>
                  </a:lnTo>
                  <a:lnTo>
                    <a:pt x="892" y="789"/>
                  </a:lnTo>
                  <a:lnTo>
                    <a:pt x="894" y="789"/>
                  </a:lnTo>
                  <a:lnTo>
                    <a:pt x="894" y="788"/>
                  </a:lnTo>
                  <a:lnTo>
                    <a:pt x="892" y="788"/>
                  </a:lnTo>
                  <a:lnTo>
                    <a:pt x="892" y="786"/>
                  </a:lnTo>
                  <a:lnTo>
                    <a:pt x="891" y="786"/>
                  </a:lnTo>
                  <a:lnTo>
                    <a:pt x="891" y="785"/>
                  </a:lnTo>
                  <a:lnTo>
                    <a:pt x="889" y="785"/>
                  </a:lnTo>
                  <a:lnTo>
                    <a:pt x="888" y="783"/>
                  </a:lnTo>
                  <a:lnTo>
                    <a:pt x="888" y="782"/>
                  </a:lnTo>
                  <a:lnTo>
                    <a:pt x="889" y="782"/>
                  </a:lnTo>
                  <a:lnTo>
                    <a:pt x="891" y="782"/>
                  </a:lnTo>
                  <a:lnTo>
                    <a:pt x="892" y="783"/>
                  </a:lnTo>
                  <a:lnTo>
                    <a:pt x="894" y="783"/>
                  </a:lnTo>
                  <a:lnTo>
                    <a:pt x="894" y="785"/>
                  </a:lnTo>
                  <a:lnTo>
                    <a:pt x="895" y="783"/>
                  </a:lnTo>
                  <a:lnTo>
                    <a:pt x="897" y="785"/>
                  </a:lnTo>
                  <a:lnTo>
                    <a:pt x="897" y="783"/>
                  </a:lnTo>
                  <a:lnTo>
                    <a:pt x="895" y="783"/>
                  </a:lnTo>
                  <a:lnTo>
                    <a:pt x="894" y="783"/>
                  </a:lnTo>
                  <a:lnTo>
                    <a:pt x="894" y="782"/>
                  </a:lnTo>
                  <a:lnTo>
                    <a:pt x="895" y="782"/>
                  </a:lnTo>
                  <a:lnTo>
                    <a:pt x="895" y="780"/>
                  </a:lnTo>
                  <a:lnTo>
                    <a:pt x="894" y="780"/>
                  </a:lnTo>
                  <a:lnTo>
                    <a:pt x="894" y="782"/>
                  </a:lnTo>
                  <a:lnTo>
                    <a:pt x="892" y="782"/>
                  </a:lnTo>
                  <a:lnTo>
                    <a:pt x="891" y="782"/>
                  </a:lnTo>
                  <a:lnTo>
                    <a:pt x="889" y="780"/>
                  </a:lnTo>
                  <a:lnTo>
                    <a:pt x="888" y="780"/>
                  </a:lnTo>
                  <a:lnTo>
                    <a:pt x="886" y="779"/>
                  </a:lnTo>
                  <a:lnTo>
                    <a:pt x="888" y="779"/>
                  </a:lnTo>
                  <a:lnTo>
                    <a:pt x="888" y="777"/>
                  </a:lnTo>
                  <a:lnTo>
                    <a:pt x="886" y="777"/>
                  </a:lnTo>
                  <a:lnTo>
                    <a:pt x="884" y="776"/>
                  </a:lnTo>
                  <a:lnTo>
                    <a:pt x="884" y="774"/>
                  </a:lnTo>
                  <a:lnTo>
                    <a:pt x="886" y="774"/>
                  </a:lnTo>
                  <a:lnTo>
                    <a:pt x="886" y="773"/>
                  </a:lnTo>
                  <a:lnTo>
                    <a:pt x="888" y="773"/>
                  </a:lnTo>
                  <a:lnTo>
                    <a:pt x="889" y="773"/>
                  </a:lnTo>
                  <a:lnTo>
                    <a:pt x="889" y="774"/>
                  </a:lnTo>
                  <a:lnTo>
                    <a:pt x="891" y="774"/>
                  </a:lnTo>
                  <a:lnTo>
                    <a:pt x="891" y="773"/>
                  </a:lnTo>
                  <a:lnTo>
                    <a:pt x="888" y="771"/>
                  </a:lnTo>
                  <a:lnTo>
                    <a:pt x="888" y="770"/>
                  </a:lnTo>
                  <a:lnTo>
                    <a:pt x="886" y="770"/>
                  </a:lnTo>
                  <a:lnTo>
                    <a:pt x="886" y="768"/>
                  </a:lnTo>
                  <a:lnTo>
                    <a:pt x="886" y="767"/>
                  </a:lnTo>
                  <a:lnTo>
                    <a:pt x="888" y="767"/>
                  </a:lnTo>
                  <a:lnTo>
                    <a:pt x="888" y="768"/>
                  </a:lnTo>
                  <a:lnTo>
                    <a:pt x="889" y="768"/>
                  </a:lnTo>
                  <a:lnTo>
                    <a:pt x="889" y="767"/>
                  </a:lnTo>
                  <a:lnTo>
                    <a:pt x="888" y="767"/>
                  </a:lnTo>
                  <a:lnTo>
                    <a:pt x="888" y="765"/>
                  </a:lnTo>
                  <a:lnTo>
                    <a:pt x="888" y="764"/>
                  </a:lnTo>
                  <a:lnTo>
                    <a:pt x="886" y="764"/>
                  </a:lnTo>
                  <a:lnTo>
                    <a:pt x="886" y="762"/>
                  </a:lnTo>
                  <a:lnTo>
                    <a:pt x="884" y="762"/>
                  </a:lnTo>
                  <a:lnTo>
                    <a:pt x="886" y="760"/>
                  </a:lnTo>
                  <a:lnTo>
                    <a:pt x="884" y="760"/>
                  </a:lnTo>
                  <a:lnTo>
                    <a:pt x="884" y="762"/>
                  </a:lnTo>
                  <a:lnTo>
                    <a:pt x="884" y="764"/>
                  </a:lnTo>
                  <a:lnTo>
                    <a:pt x="886" y="764"/>
                  </a:lnTo>
                  <a:lnTo>
                    <a:pt x="886" y="765"/>
                  </a:lnTo>
                  <a:lnTo>
                    <a:pt x="884" y="765"/>
                  </a:lnTo>
                  <a:lnTo>
                    <a:pt x="884" y="767"/>
                  </a:lnTo>
                  <a:lnTo>
                    <a:pt x="884" y="768"/>
                  </a:lnTo>
                  <a:lnTo>
                    <a:pt x="884" y="770"/>
                  </a:lnTo>
                  <a:lnTo>
                    <a:pt x="886" y="771"/>
                  </a:lnTo>
                  <a:lnTo>
                    <a:pt x="886" y="773"/>
                  </a:lnTo>
                  <a:lnTo>
                    <a:pt x="884" y="773"/>
                  </a:lnTo>
                  <a:lnTo>
                    <a:pt x="883" y="774"/>
                  </a:lnTo>
                  <a:lnTo>
                    <a:pt x="881" y="773"/>
                  </a:lnTo>
                  <a:lnTo>
                    <a:pt x="881" y="771"/>
                  </a:lnTo>
                  <a:lnTo>
                    <a:pt x="883" y="771"/>
                  </a:lnTo>
                  <a:lnTo>
                    <a:pt x="883" y="770"/>
                  </a:lnTo>
                  <a:lnTo>
                    <a:pt x="881" y="770"/>
                  </a:lnTo>
                  <a:lnTo>
                    <a:pt x="880" y="770"/>
                  </a:lnTo>
                  <a:lnTo>
                    <a:pt x="880" y="771"/>
                  </a:lnTo>
                  <a:lnTo>
                    <a:pt x="880" y="773"/>
                  </a:lnTo>
                  <a:lnTo>
                    <a:pt x="881" y="773"/>
                  </a:lnTo>
                  <a:lnTo>
                    <a:pt x="881" y="774"/>
                  </a:lnTo>
                  <a:lnTo>
                    <a:pt x="880" y="774"/>
                  </a:lnTo>
                  <a:lnTo>
                    <a:pt x="880" y="776"/>
                  </a:lnTo>
                  <a:lnTo>
                    <a:pt x="880" y="777"/>
                  </a:lnTo>
                  <a:lnTo>
                    <a:pt x="881" y="777"/>
                  </a:lnTo>
                  <a:lnTo>
                    <a:pt x="881" y="776"/>
                  </a:lnTo>
                  <a:lnTo>
                    <a:pt x="881" y="774"/>
                  </a:lnTo>
                  <a:lnTo>
                    <a:pt x="883" y="774"/>
                  </a:lnTo>
                  <a:lnTo>
                    <a:pt x="883" y="776"/>
                  </a:lnTo>
                  <a:lnTo>
                    <a:pt x="884" y="777"/>
                  </a:lnTo>
                  <a:lnTo>
                    <a:pt x="883" y="777"/>
                  </a:lnTo>
                  <a:lnTo>
                    <a:pt x="883" y="779"/>
                  </a:lnTo>
                  <a:lnTo>
                    <a:pt x="884" y="779"/>
                  </a:lnTo>
                  <a:lnTo>
                    <a:pt x="884" y="780"/>
                  </a:lnTo>
                  <a:lnTo>
                    <a:pt x="884" y="782"/>
                  </a:lnTo>
                  <a:lnTo>
                    <a:pt x="883" y="782"/>
                  </a:lnTo>
                  <a:lnTo>
                    <a:pt x="881" y="782"/>
                  </a:lnTo>
                  <a:lnTo>
                    <a:pt x="884" y="783"/>
                  </a:lnTo>
                  <a:lnTo>
                    <a:pt x="883" y="785"/>
                  </a:lnTo>
                  <a:lnTo>
                    <a:pt x="881" y="785"/>
                  </a:lnTo>
                  <a:lnTo>
                    <a:pt x="880" y="785"/>
                  </a:lnTo>
                  <a:lnTo>
                    <a:pt x="880" y="783"/>
                  </a:lnTo>
                  <a:lnTo>
                    <a:pt x="878" y="783"/>
                  </a:lnTo>
                  <a:lnTo>
                    <a:pt x="878" y="782"/>
                  </a:lnTo>
                  <a:lnTo>
                    <a:pt x="880" y="782"/>
                  </a:lnTo>
                  <a:lnTo>
                    <a:pt x="880" y="780"/>
                  </a:lnTo>
                  <a:lnTo>
                    <a:pt x="878" y="782"/>
                  </a:lnTo>
                  <a:lnTo>
                    <a:pt x="877" y="782"/>
                  </a:lnTo>
                  <a:lnTo>
                    <a:pt x="877" y="780"/>
                  </a:lnTo>
                  <a:lnTo>
                    <a:pt x="877" y="779"/>
                  </a:lnTo>
                  <a:lnTo>
                    <a:pt x="878" y="779"/>
                  </a:lnTo>
                  <a:lnTo>
                    <a:pt x="878" y="777"/>
                  </a:lnTo>
                  <a:lnTo>
                    <a:pt x="877" y="777"/>
                  </a:lnTo>
                  <a:lnTo>
                    <a:pt x="877" y="779"/>
                  </a:lnTo>
                  <a:lnTo>
                    <a:pt x="875" y="779"/>
                  </a:lnTo>
                  <a:lnTo>
                    <a:pt x="875" y="777"/>
                  </a:lnTo>
                  <a:lnTo>
                    <a:pt x="874" y="776"/>
                  </a:lnTo>
                  <a:lnTo>
                    <a:pt x="874" y="774"/>
                  </a:lnTo>
                  <a:lnTo>
                    <a:pt x="877" y="776"/>
                  </a:lnTo>
                  <a:lnTo>
                    <a:pt x="877" y="774"/>
                  </a:lnTo>
                  <a:lnTo>
                    <a:pt x="875" y="774"/>
                  </a:lnTo>
                  <a:lnTo>
                    <a:pt x="874" y="774"/>
                  </a:lnTo>
                  <a:lnTo>
                    <a:pt x="874" y="773"/>
                  </a:lnTo>
                  <a:lnTo>
                    <a:pt x="874" y="771"/>
                  </a:lnTo>
                  <a:lnTo>
                    <a:pt x="875" y="771"/>
                  </a:lnTo>
                  <a:lnTo>
                    <a:pt x="875" y="770"/>
                  </a:lnTo>
                  <a:lnTo>
                    <a:pt x="874" y="771"/>
                  </a:lnTo>
                  <a:lnTo>
                    <a:pt x="871" y="771"/>
                  </a:lnTo>
                  <a:lnTo>
                    <a:pt x="869" y="771"/>
                  </a:lnTo>
                  <a:lnTo>
                    <a:pt x="869" y="773"/>
                  </a:lnTo>
                  <a:lnTo>
                    <a:pt x="871" y="774"/>
                  </a:lnTo>
                  <a:lnTo>
                    <a:pt x="874" y="776"/>
                  </a:lnTo>
                  <a:lnTo>
                    <a:pt x="871" y="777"/>
                  </a:lnTo>
                  <a:lnTo>
                    <a:pt x="874" y="777"/>
                  </a:lnTo>
                  <a:lnTo>
                    <a:pt x="874" y="779"/>
                  </a:lnTo>
                  <a:lnTo>
                    <a:pt x="874" y="780"/>
                  </a:lnTo>
                  <a:lnTo>
                    <a:pt x="871" y="780"/>
                  </a:lnTo>
                  <a:lnTo>
                    <a:pt x="869" y="780"/>
                  </a:lnTo>
                  <a:lnTo>
                    <a:pt x="868" y="780"/>
                  </a:lnTo>
                  <a:lnTo>
                    <a:pt x="866" y="780"/>
                  </a:lnTo>
                  <a:lnTo>
                    <a:pt x="866" y="779"/>
                  </a:lnTo>
                  <a:lnTo>
                    <a:pt x="865" y="777"/>
                  </a:lnTo>
                  <a:lnTo>
                    <a:pt x="863" y="779"/>
                  </a:lnTo>
                  <a:lnTo>
                    <a:pt x="863" y="780"/>
                  </a:lnTo>
                  <a:lnTo>
                    <a:pt x="862" y="780"/>
                  </a:lnTo>
                  <a:lnTo>
                    <a:pt x="860" y="779"/>
                  </a:lnTo>
                  <a:lnTo>
                    <a:pt x="860" y="777"/>
                  </a:lnTo>
                  <a:lnTo>
                    <a:pt x="862" y="777"/>
                  </a:lnTo>
                  <a:lnTo>
                    <a:pt x="860" y="776"/>
                  </a:lnTo>
                  <a:lnTo>
                    <a:pt x="860" y="774"/>
                  </a:lnTo>
                  <a:lnTo>
                    <a:pt x="862" y="774"/>
                  </a:lnTo>
                  <a:lnTo>
                    <a:pt x="863" y="774"/>
                  </a:lnTo>
                  <a:lnTo>
                    <a:pt x="865" y="774"/>
                  </a:lnTo>
                  <a:lnTo>
                    <a:pt x="865" y="776"/>
                  </a:lnTo>
                  <a:lnTo>
                    <a:pt x="866" y="776"/>
                  </a:lnTo>
                  <a:lnTo>
                    <a:pt x="866" y="777"/>
                  </a:lnTo>
                  <a:lnTo>
                    <a:pt x="868" y="777"/>
                  </a:lnTo>
                  <a:lnTo>
                    <a:pt x="868" y="776"/>
                  </a:lnTo>
                  <a:lnTo>
                    <a:pt x="866" y="776"/>
                  </a:lnTo>
                  <a:lnTo>
                    <a:pt x="865" y="774"/>
                  </a:lnTo>
                  <a:lnTo>
                    <a:pt x="866" y="774"/>
                  </a:lnTo>
                  <a:lnTo>
                    <a:pt x="866" y="773"/>
                  </a:lnTo>
                  <a:lnTo>
                    <a:pt x="865" y="773"/>
                  </a:lnTo>
                  <a:lnTo>
                    <a:pt x="865" y="771"/>
                  </a:lnTo>
                  <a:lnTo>
                    <a:pt x="863" y="773"/>
                  </a:lnTo>
                  <a:lnTo>
                    <a:pt x="863" y="771"/>
                  </a:lnTo>
                  <a:lnTo>
                    <a:pt x="862" y="771"/>
                  </a:lnTo>
                  <a:lnTo>
                    <a:pt x="862" y="770"/>
                  </a:lnTo>
                  <a:lnTo>
                    <a:pt x="860" y="770"/>
                  </a:lnTo>
                  <a:lnTo>
                    <a:pt x="860" y="768"/>
                  </a:lnTo>
                  <a:lnTo>
                    <a:pt x="859" y="768"/>
                  </a:lnTo>
                  <a:lnTo>
                    <a:pt x="859" y="767"/>
                  </a:lnTo>
                  <a:lnTo>
                    <a:pt x="860" y="767"/>
                  </a:lnTo>
                  <a:lnTo>
                    <a:pt x="862" y="768"/>
                  </a:lnTo>
                  <a:lnTo>
                    <a:pt x="863" y="770"/>
                  </a:lnTo>
                  <a:lnTo>
                    <a:pt x="866" y="770"/>
                  </a:lnTo>
                  <a:lnTo>
                    <a:pt x="866" y="770"/>
                  </a:lnTo>
                  <a:lnTo>
                    <a:pt x="865" y="770"/>
                  </a:lnTo>
                  <a:lnTo>
                    <a:pt x="863" y="770"/>
                  </a:lnTo>
                  <a:lnTo>
                    <a:pt x="863" y="768"/>
                  </a:lnTo>
                  <a:lnTo>
                    <a:pt x="862" y="768"/>
                  </a:lnTo>
                  <a:lnTo>
                    <a:pt x="862" y="767"/>
                  </a:lnTo>
                  <a:lnTo>
                    <a:pt x="863" y="767"/>
                  </a:lnTo>
                  <a:lnTo>
                    <a:pt x="865" y="768"/>
                  </a:lnTo>
                  <a:lnTo>
                    <a:pt x="865" y="767"/>
                  </a:lnTo>
                  <a:lnTo>
                    <a:pt x="866" y="768"/>
                  </a:lnTo>
                  <a:lnTo>
                    <a:pt x="866" y="767"/>
                  </a:lnTo>
                  <a:lnTo>
                    <a:pt x="866" y="765"/>
                  </a:lnTo>
                  <a:lnTo>
                    <a:pt x="865" y="764"/>
                  </a:lnTo>
                  <a:lnTo>
                    <a:pt x="863" y="764"/>
                  </a:lnTo>
                  <a:lnTo>
                    <a:pt x="862" y="764"/>
                  </a:lnTo>
                  <a:lnTo>
                    <a:pt x="862" y="762"/>
                  </a:lnTo>
                  <a:lnTo>
                    <a:pt x="860" y="762"/>
                  </a:lnTo>
                  <a:lnTo>
                    <a:pt x="860" y="760"/>
                  </a:lnTo>
                  <a:lnTo>
                    <a:pt x="862" y="760"/>
                  </a:lnTo>
                  <a:lnTo>
                    <a:pt x="863" y="760"/>
                  </a:lnTo>
                  <a:lnTo>
                    <a:pt x="865" y="762"/>
                  </a:lnTo>
                  <a:lnTo>
                    <a:pt x="866" y="762"/>
                  </a:lnTo>
                  <a:lnTo>
                    <a:pt x="865" y="760"/>
                  </a:lnTo>
                  <a:lnTo>
                    <a:pt x="866" y="760"/>
                  </a:lnTo>
                  <a:lnTo>
                    <a:pt x="868" y="762"/>
                  </a:lnTo>
                  <a:lnTo>
                    <a:pt x="868" y="764"/>
                  </a:lnTo>
                  <a:lnTo>
                    <a:pt x="868" y="765"/>
                  </a:lnTo>
                  <a:lnTo>
                    <a:pt x="869" y="767"/>
                  </a:lnTo>
                  <a:lnTo>
                    <a:pt x="868" y="767"/>
                  </a:lnTo>
                  <a:lnTo>
                    <a:pt x="869" y="768"/>
                  </a:lnTo>
                  <a:lnTo>
                    <a:pt x="871" y="768"/>
                  </a:lnTo>
                  <a:lnTo>
                    <a:pt x="869" y="767"/>
                  </a:lnTo>
                  <a:lnTo>
                    <a:pt x="869" y="765"/>
                  </a:lnTo>
                  <a:lnTo>
                    <a:pt x="869" y="764"/>
                  </a:lnTo>
                  <a:lnTo>
                    <a:pt x="868" y="762"/>
                  </a:lnTo>
                  <a:lnTo>
                    <a:pt x="869" y="762"/>
                  </a:lnTo>
                  <a:lnTo>
                    <a:pt x="866" y="760"/>
                  </a:lnTo>
                  <a:lnTo>
                    <a:pt x="868" y="759"/>
                  </a:lnTo>
                  <a:lnTo>
                    <a:pt x="866" y="759"/>
                  </a:lnTo>
                  <a:lnTo>
                    <a:pt x="865" y="759"/>
                  </a:lnTo>
                  <a:lnTo>
                    <a:pt x="865" y="757"/>
                  </a:lnTo>
                  <a:lnTo>
                    <a:pt x="866" y="756"/>
                  </a:lnTo>
                  <a:lnTo>
                    <a:pt x="865" y="756"/>
                  </a:lnTo>
                  <a:lnTo>
                    <a:pt x="865" y="757"/>
                  </a:lnTo>
                  <a:lnTo>
                    <a:pt x="863" y="757"/>
                  </a:lnTo>
                  <a:lnTo>
                    <a:pt x="862" y="756"/>
                  </a:lnTo>
                  <a:lnTo>
                    <a:pt x="863" y="756"/>
                  </a:lnTo>
                  <a:lnTo>
                    <a:pt x="863" y="754"/>
                  </a:lnTo>
                  <a:lnTo>
                    <a:pt x="865" y="753"/>
                  </a:lnTo>
                  <a:lnTo>
                    <a:pt x="866" y="754"/>
                  </a:lnTo>
                  <a:lnTo>
                    <a:pt x="866" y="753"/>
                  </a:lnTo>
                  <a:lnTo>
                    <a:pt x="868" y="753"/>
                  </a:lnTo>
                  <a:lnTo>
                    <a:pt x="868" y="754"/>
                  </a:lnTo>
                  <a:lnTo>
                    <a:pt x="869" y="754"/>
                  </a:lnTo>
                  <a:lnTo>
                    <a:pt x="869" y="756"/>
                  </a:lnTo>
                  <a:lnTo>
                    <a:pt x="869" y="757"/>
                  </a:lnTo>
                  <a:lnTo>
                    <a:pt x="871" y="756"/>
                  </a:lnTo>
                  <a:lnTo>
                    <a:pt x="869" y="754"/>
                  </a:lnTo>
                  <a:lnTo>
                    <a:pt x="871" y="753"/>
                  </a:lnTo>
                  <a:lnTo>
                    <a:pt x="871" y="754"/>
                  </a:lnTo>
                  <a:lnTo>
                    <a:pt x="874" y="756"/>
                  </a:lnTo>
                  <a:lnTo>
                    <a:pt x="874" y="757"/>
                  </a:lnTo>
                  <a:lnTo>
                    <a:pt x="875" y="757"/>
                  </a:lnTo>
                  <a:lnTo>
                    <a:pt x="875" y="759"/>
                  </a:lnTo>
                  <a:lnTo>
                    <a:pt x="875" y="760"/>
                  </a:lnTo>
                  <a:lnTo>
                    <a:pt x="877" y="762"/>
                  </a:lnTo>
                  <a:lnTo>
                    <a:pt x="877" y="764"/>
                  </a:lnTo>
                  <a:lnTo>
                    <a:pt x="878" y="764"/>
                  </a:lnTo>
                  <a:lnTo>
                    <a:pt x="878" y="765"/>
                  </a:lnTo>
                  <a:lnTo>
                    <a:pt x="880" y="767"/>
                  </a:lnTo>
                  <a:lnTo>
                    <a:pt x="880" y="765"/>
                  </a:lnTo>
                  <a:lnTo>
                    <a:pt x="878" y="764"/>
                  </a:lnTo>
                  <a:lnTo>
                    <a:pt x="878" y="762"/>
                  </a:lnTo>
                  <a:lnTo>
                    <a:pt x="877" y="762"/>
                  </a:lnTo>
                  <a:lnTo>
                    <a:pt x="877" y="760"/>
                  </a:lnTo>
                  <a:lnTo>
                    <a:pt x="877" y="759"/>
                  </a:lnTo>
                  <a:lnTo>
                    <a:pt x="877" y="757"/>
                  </a:lnTo>
                  <a:lnTo>
                    <a:pt x="875" y="757"/>
                  </a:lnTo>
                  <a:lnTo>
                    <a:pt x="875" y="756"/>
                  </a:lnTo>
                  <a:lnTo>
                    <a:pt x="875" y="754"/>
                  </a:lnTo>
                  <a:lnTo>
                    <a:pt x="875" y="753"/>
                  </a:lnTo>
                  <a:lnTo>
                    <a:pt x="877" y="754"/>
                  </a:lnTo>
                  <a:lnTo>
                    <a:pt x="878" y="754"/>
                  </a:lnTo>
                  <a:lnTo>
                    <a:pt x="878" y="753"/>
                  </a:lnTo>
                  <a:lnTo>
                    <a:pt x="880" y="754"/>
                  </a:lnTo>
                  <a:lnTo>
                    <a:pt x="881" y="754"/>
                  </a:lnTo>
                  <a:lnTo>
                    <a:pt x="880" y="753"/>
                  </a:lnTo>
                  <a:lnTo>
                    <a:pt x="878" y="753"/>
                  </a:lnTo>
                  <a:lnTo>
                    <a:pt x="877" y="753"/>
                  </a:lnTo>
                  <a:lnTo>
                    <a:pt x="875" y="753"/>
                  </a:lnTo>
                  <a:lnTo>
                    <a:pt x="875" y="751"/>
                  </a:lnTo>
                  <a:lnTo>
                    <a:pt x="874" y="751"/>
                  </a:lnTo>
                  <a:lnTo>
                    <a:pt x="875" y="750"/>
                  </a:lnTo>
                  <a:lnTo>
                    <a:pt x="875" y="747"/>
                  </a:lnTo>
                  <a:lnTo>
                    <a:pt x="877" y="747"/>
                  </a:lnTo>
                  <a:lnTo>
                    <a:pt x="878" y="747"/>
                  </a:lnTo>
                  <a:lnTo>
                    <a:pt x="878" y="750"/>
                  </a:lnTo>
                  <a:lnTo>
                    <a:pt x="880" y="750"/>
                  </a:lnTo>
                  <a:lnTo>
                    <a:pt x="880" y="747"/>
                  </a:lnTo>
                  <a:lnTo>
                    <a:pt x="880" y="745"/>
                  </a:lnTo>
                  <a:lnTo>
                    <a:pt x="881" y="745"/>
                  </a:lnTo>
                  <a:lnTo>
                    <a:pt x="881" y="744"/>
                  </a:lnTo>
                  <a:lnTo>
                    <a:pt x="880" y="744"/>
                  </a:lnTo>
                  <a:lnTo>
                    <a:pt x="880" y="745"/>
                  </a:lnTo>
                  <a:lnTo>
                    <a:pt x="878" y="745"/>
                  </a:lnTo>
                  <a:lnTo>
                    <a:pt x="878" y="744"/>
                  </a:lnTo>
                  <a:lnTo>
                    <a:pt x="877" y="744"/>
                  </a:lnTo>
                  <a:lnTo>
                    <a:pt x="877" y="745"/>
                  </a:lnTo>
                  <a:lnTo>
                    <a:pt x="875" y="745"/>
                  </a:lnTo>
                  <a:lnTo>
                    <a:pt x="875" y="744"/>
                  </a:lnTo>
                  <a:lnTo>
                    <a:pt x="875" y="742"/>
                  </a:lnTo>
                  <a:lnTo>
                    <a:pt x="874" y="744"/>
                  </a:lnTo>
                  <a:lnTo>
                    <a:pt x="874" y="742"/>
                  </a:lnTo>
                  <a:lnTo>
                    <a:pt x="871" y="741"/>
                  </a:lnTo>
                  <a:lnTo>
                    <a:pt x="869" y="739"/>
                  </a:lnTo>
                  <a:lnTo>
                    <a:pt x="868" y="739"/>
                  </a:lnTo>
                  <a:lnTo>
                    <a:pt x="869" y="741"/>
                  </a:lnTo>
                  <a:lnTo>
                    <a:pt x="869" y="742"/>
                  </a:lnTo>
                  <a:lnTo>
                    <a:pt x="868" y="742"/>
                  </a:lnTo>
                  <a:lnTo>
                    <a:pt x="866" y="742"/>
                  </a:lnTo>
                  <a:lnTo>
                    <a:pt x="866" y="741"/>
                  </a:lnTo>
                  <a:lnTo>
                    <a:pt x="865" y="741"/>
                  </a:lnTo>
                  <a:lnTo>
                    <a:pt x="865" y="739"/>
                  </a:lnTo>
                  <a:lnTo>
                    <a:pt x="865" y="738"/>
                  </a:lnTo>
                  <a:lnTo>
                    <a:pt x="866" y="738"/>
                  </a:lnTo>
                  <a:lnTo>
                    <a:pt x="866" y="736"/>
                  </a:lnTo>
                  <a:lnTo>
                    <a:pt x="865" y="736"/>
                  </a:lnTo>
                  <a:lnTo>
                    <a:pt x="865" y="738"/>
                  </a:lnTo>
                  <a:lnTo>
                    <a:pt x="863" y="738"/>
                  </a:lnTo>
                  <a:lnTo>
                    <a:pt x="863" y="736"/>
                  </a:lnTo>
                  <a:lnTo>
                    <a:pt x="863" y="735"/>
                  </a:lnTo>
                  <a:lnTo>
                    <a:pt x="865" y="735"/>
                  </a:lnTo>
                  <a:lnTo>
                    <a:pt x="866" y="735"/>
                  </a:lnTo>
                  <a:lnTo>
                    <a:pt x="866" y="733"/>
                  </a:lnTo>
                  <a:lnTo>
                    <a:pt x="865" y="733"/>
                  </a:lnTo>
                  <a:lnTo>
                    <a:pt x="865" y="732"/>
                  </a:lnTo>
                  <a:lnTo>
                    <a:pt x="866" y="732"/>
                  </a:lnTo>
                  <a:lnTo>
                    <a:pt x="868" y="730"/>
                  </a:lnTo>
                  <a:lnTo>
                    <a:pt x="871" y="732"/>
                  </a:lnTo>
                  <a:lnTo>
                    <a:pt x="874" y="732"/>
                  </a:lnTo>
                  <a:lnTo>
                    <a:pt x="874" y="730"/>
                  </a:lnTo>
                  <a:lnTo>
                    <a:pt x="871" y="730"/>
                  </a:lnTo>
                  <a:lnTo>
                    <a:pt x="869" y="730"/>
                  </a:lnTo>
                  <a:lnTo>
                    <a:pt x="868" y="730"/>
                  </a:lnTo>
                  <a:lnTo>
                    <a:pt x="869" y="729"/>
                  </a:lnTo>
                  <a:lnTo>
                    <a:pt x="868" y="729"/>
                  </a:lnTo>
                  <a:lnTo>
                    <a:pt x="868" y="730"/>
                  </a:lnTo>
                  <a:lnTo>
                    <a:pt x="866" y="730"/>
                  </a:lnTo>
                  <a:lnTo>
                    <a:pt x="865" y="729"/>
                  </a:lnTo>
                  <a:lnTo>
                    <a:pt x="866" y="729"/>
                  </a:lnTo>
                  <a:lnTo>
                    <a:pt x="866" y="727"/>
                  </a:lnTo>
                  <a:lnTo>
                    <a:pt x="868" y="727"/>
                  </a:lnTo>
                  <a:lnTo>
                    <a:pt x="869" y="727"/>
                  </a:lnTo>
                  <a:lnTo>
                    <a:pt x="869" y="726"/>
                  </a:lnTo>
                  <a:lnTo>
                    <a:pt x="869" y="724"/>
                  </a:lnTo>
                  <a:lnTo>
                    <a:pt x="868" y="724"/>
                  </a:lnTo>
                  <a:lnTo>
                    <a:pt x="868" y="726"/>
                  </a:lnTo>
                  <a:lnTo>
                    <a:pt x="866" y="726"/>
                  </a:lnTo>
                  <a:lnTo>
                    <a:pt x="865" y="726"/>
                  </a:lnTo>
                  <a:lnTo>
                    <a:pt x="863" y="724"/>
                  </a:lnTo>
                  <a:lnTo>
                    <a:pt x="862" y="724"/>
                  </a:lnTo>
                  <a:lnTo>
                    <a:pt x="862" y="723"/>
                  </a:lnTo>
                  <a:lnTo>
                    <a:pt x="860" y="723"/>
                  </a:lnTo>
                  <a:lnTo>
                    <a:pt x="859" y="723"/>
                  </a:lnTo>
                  <a:lnTo>
                    <a:pt x="859" y="721"/>
                  </a:lnTo>
                  <a:lnTo>
                    <a:pt x="860" y="721"/>
                  </a:lnTo>
                  <a:lnTo>
                    <a:pt x="860" y="720"/>
                  </a:lnTo>
                  <a:lnTo>
                    <a:pt x="862" y="718"/>
                  </a:lnTo>
                  <a:lnTo>
                    <a:pt x="862" y="717"/>
                  </a:lnTo>
                  <a:lnTo>
                    <a:pt x="863" y="717"/>
                  </a:lnTo>
                  <a:lnTo>
                    <a:pt x="863" y="715"/>
                  </a:lnTo>
                  <a:lnTo>
                    <a:pt x="862" y="715"/>
                  </a:lnTo>
                  <a:lnTo>
                    <a:pt x="862" y="714"/>
                  </a:lnTo>
                  <a:lnTo>
                    <a:pt x="862" y="712"/>
                  </a:lnTo>
                  <a:lnTo>
                    <a:pt x="863" y="712"/>
                  </a:lnTo>
                  <a:lnTo>
                    <a:pt x="863" y="714"/>
                  </a:lnTo>
                  <a:lnTo>
                    <a:pt x="865" y="714"/>
                  </a:lnTo>
                  <a:lnTo>
                    <a:pt x="865" y="712"/>
                  </a:lnTo>
                  <a:lnTo>
                    <a:pt x="866" y="714"/>
                  </a:lnTo>
                  <a:lnTo>
                    <a:pt x="866" y="712"/>
                  </a:lnTo>
                  <a:lnTo>
                    <a:pt x="865" y="712"/>
                  </a:lnTo>
                  <a:lnTo>
                    <a:pt x="863" y="712"/>
                  </a:lnTo>
                  <a:lnTo>
                    <a:pt x="862" y="711"/>
                  </a:lnTo>
                  <a:lnTo>
                    <a:pt x="860" y="711"/>
                  </a:lnTo>
                  <a:lnTo>
                    <a:pt x="860" y="709"/>
                  </a:lnTo>
                  <a:lnTo>
                    <a:pt x="862" y="709"/>
                  </a:lnTo>
                  <a:lnTo>
                    <a:pt x="862" y="707"/>
                  </a:lnTo>
                  <a:lnTo>
                    <a:pt x="860" y="707"/>
                  </a:lnTo>
                  <a:lnTo>
                    <a:pt x="860" y="709"/>
                  </a:lnTo>
                  <a:lnTo>
                    <a:pt x="859" y="707"/>
                  </a:lnTo>
                  <a:lnTo>
                    <a:pt x="857" y="707"/>
                  </a:lnTo>
                  <a:lnTo>
                    <a:pt x="857" y="706"/>
                  </a:lnTo>
                  <a:lnTo>
                    <a:pt x="856" y="706"/>
                  </a:lnTo>
                  <a:lnTo>
                    <a:pt x="854" y="706"/>
                  </a:lnTo>
                  <a:lnTo>
                    <a:pt x="854" y="707"/>
                  </a:lnTo>
                  <a:lnTo>
                    <a:pt x="853" y="707"/>
                  </a:lnTo>
                  <a:lnTo>
                    <a:pt x="851" y="707"/>
                  </a:lnTo>
                  <a:lnTo>
                    <a:pt x="850" y="707"/>
                  </a:lnTo>
                  <a:lnTo>
                    <a:pt x="848" y="707"/>
                  </a:lnTo>
                  <a:lnTo>
                    <a:pt x="847" y="707"/>
                  </a:lnTo>
                  <a:lnTo>
                    <a:pt x="845" y="706"/>
                  </a:lnTo>
                  <a:lnTo>
                    <a:pt x="844" y="706"/>
                  </a:lnTo>
                  <a:lnTo>
                    <a:pt x="842" y="704"/>
                  </a:lnTo>
                  <a:lnTo>
                    <a:pt x="842" y="703"/>
                  </a:lnTo>
                  <a:lnTo>
                    <a:pt x="842" y="701"/>
                  </a:lnTo>
                  <a:lnTo>
                    <a:pt x="844" y="701"/>
                  </a:lnTo>
                  <a:lnTo>
                    <a:pt x="844" y="700"/>
                  </a:lnTo>
                  <a:lnTo>
                    <a:pt x="844" y="698"/>
                  </a:lnTo>
                  <a:lnTo>
                    <a:pt x="842" y="700"/>
                  </a:lnTo>
                  <a:lnTo>
                    <a:pt x="842" y="701"/>
                  </a:lnTo>
                  <a:lnTo>
                    <a:pt x="841" y="703"/>
                  </a:lnTo>
                  <a:lnTo>
                    <a:pt x="839" y="703"/>
                  </a:lnTo>
                  <a:lnTo>
                    <a:pt x="838" y="703"/>
                  </a:lnTo>
                  <a:lnTo>
                    <a:pt x="838" y="704"/>
                  </a:lnTo>
                  <a:lnTo>
                    <a:pt x="836" y="704"/>
                  </a:lnTo>
                  <a:lnTo>
                    <a:pt x="836" y="706"/>
                  </a:lnTo>
                  <a:lnTo>
                    <a:pt x="838" y="707"/>
                  </a:lnTo>
                  <a:lnTo>
                    <a:pt x="838" y="709"/>
                  </a:lnTo>
                  <a:lnTo>
                    <a:pt x="839" y="709"/>
                  </a:lnTo>
                  <a:lnTo>
                    <a:pt x="839" y="711"/>
                  </a:lnTo>
                  <a:lnTo>
                    <a:pt x="838" y="711"/>
                  </a:lnTo>
                  <a:lnTo>
                    <a:pt x="836" y="711"/>
                  </a:lnTo>
                  <a:lnTo>
                    <a:pt x="835" y="711"/>
                  </a:lnTo>
                  <a:lnTo>
                    <a:pt x="835" y="709"/>
                  </a:lnTo>
                  <a:lnTo>
                    <a:pt x="833" y="709"/>
                  </a:lnTo>
                  <a:lnTo>
                    <a:pt x="833" y="707"/>
                  </a:lnTo>
                  <a:lnTo>
                    <a:pt x="831" y="707"/>
                  </a:lnTo>
                  <a:lnTo>
                    <a:pt x="831" y="706"/>
                  </a:lnTo>
                  <a:lnTo>
                    <a:pt x="830" y="704"/>
                  </a:lnTo>
                  <a:lnTo>
                    <a:pt x="830" y="703"/>
                  </a:lnTo>
                  <a:lnTo>
                    <a:pt x="831" y="703"/>
                  </a:lnTo>
                  <a:lnTo>
                    <a:pt x="831" y="701"/>
                  </a:lnTo>
                  <a:lnTo>
                    <a:pt x="833" y="701"/>
                  </a:lnTo>
                  <a:lnTo>
                    <a:pt x="833" y="700"/>
                  </a:lnTo>
                  <a:lnTo>
                    <a:pt x="835" y="700"/>
                  </a:lnTo>
                  <a:lnTo>
                    <a:pt x="835" y="698"/>
                  </a:lnTo>
                  <a:lnTo>
                    <a:pt x="836" y="697"/>
                  </a:lnTo>
                  <a:lnTo>
                    <a:pt x="838" y="697"/>
                  </a:lnTo>
                  <a:lnTo>
                    <a:pt x="839" y="697"/>
                  </a:lnTo>
                  <a:lnTo>
                    <a:pt x="838" y="695"/>
                  </a:lnTo>
                  <a:lnTo>
                    <a:pt x="838" y="694"/>
                  </a:lnTo>
                  <a:lnTo>
                    <a:pt x="839" y="694"/>
                  </a:lnTo>
                  <a:lnTo>
                    <a:pt x="841" y="694"/>
                  </a:lnTo>
                  <a:lnTo>
                    <a:pt x="841" y="695"/>
                  </a:lnTo>
                  <a:lnTo>
                    <a:pt x="842" y="695"/>
                  </a:lnTo>
                  <a:lnTo>
                    <a:pt x="841" y="694"/>
                  </a:lnTo>
                  <a:lnTo>
                    <a:pt x="841" y="692"/>
                  </a:lnTo>
                  <a:lnTo>
                    <a:pt x="842" y="692"/>
                  </a:lnTo>
                  <a:lnTo>
                    <a:pt x="844" y="694"/>
                  </a:lnTo>
                  <a:lnTo>
                    <a:pt x="844" y="692"/>
                  </a:lnTo>
                  <a:lnTo>
                    <a:pt x="842" y="692"/>
                  </a:lnTo>
                  <a:lnTo>
                    <a:pt x="842" y="691"/>
                  </a:lnTo>
                  <a:lnTo>
                    <a:pt x="842" y="689"/>
                  </a:lnTo>
                  <a:lnTo>
                    <a:pt x="844" y="689"/>
                  </a:lnTo>
                  <a:lnTo>
                    <a:pt x="844" y="688"/>
                  </a:lnTo>
                  <a:lnTo>
                    <a:pt x="842" y="688"/>
                  </a:lnTo>
                  <a:lnTo>
                    <a:pt x="842" y="689"/>
                  </a:lnTo>
                  <a:lnTo>
                    <a:pt x="841" y="689"/>
                  </a:lnTo>
                  <a:lnTo>
                    <a:pt x="841" y="691"/>
                  </a:lnTo>
                  <a:lnTo>
                    <a:pt x="839" y="691"/>
                  </a:lnTo>
                  <a:lnTo>
                    <a:pt x="838" y="691"/>
                  </a:lnTo>
                  <a:lnTo>
                    <a:pt x="836" y="689"/>
                  </a:lnTo>
                  <a:lnTo>
                    <a:pt x="839" y="689"/>
                  </a:lnTo>
                  <a:lnTo>
                    <a:pt x="839" y="688"/>
                  </a:lnTo>
                  <a:lnTo>
                    <a:pt x="838" y="688"/>
                  </a:lnTo>
                  <a:lnTo>
                    <a:pt x="836" y="688"/>
                  </a:lnTo>
                  <a:lnTo>
                    <a:pt x="836" y="686"/>
                  </a:lnTo>
                  <a:lnTo>
                    <a:pt x="838" y="686"/>
                  </a:lnTo>
                  <a:lnTo>
                    <a:pt x="838" y="685"/>
                  </a:lnTo>
                  <a:lnTo>
                    <a:pt x="839" y="686"/>
                  </a:lnTo>
                  <a:lnTo>
                    <a:pt x="839" y="685"/>
                  </a:lnTo>
                  <a:lnTo>
                    <a:pt x="841" y="685"/>
                  </a:lnTo>
                  <a:lnTo>
                    <a:pt x="842" y="685"/>
                  </a:lnTo>
                  <a:lnTo>
                    <a:pt x="844" y="685"/>
                  </a:lnTo>
                  <a:lnTo>
                    <a:pt x="845" y="685"/>
                  </a:lnTo>
                  <a:lnTo>
                    <a:pt x="845" y="686"/>
                  </a:lnTo>
                  <a:lnTo>
                    <a:pt x="847" y="686"/>
                  </a:lnTo>
                  <a:lnTo>
                    <a:pt x="848" y="686"/>
                  </a:lnTo>
                  <a:lnTo>
                    <a:pt x="847" y="685"/>
                  </a:lnTo>
                  <a:lnTo>
                    <a:pt x="848" y="683"/>
                  </a:lnTo>
                  <a:lnTo>
                    <a:pt x="850" y="683"/>
                  </a:lnTo>
                  <a:lnTo>
                    <a:pt x="850" y="685"/>
                  </a:lnTo>
                  <a:lnTo>
                    <a:pt x="851" y="683"/>
                  </a:lnTo>
                  <a:lnTo>
                    <a:pt x="853" y="683"/>
                  </a:lnTo>
                  <a:lnTo>
                    <a:pt x="854" y="683"/>
                  </a:lnTo>
                  <a:lnTo>
                    <a:pt x="856" y="683"/>
                  </a:lnTo>
                  <a:lnTo>
                    <a:pt x="856" y="685"/>
                  </a:lnTo>
                  <a:lnTo>
                    <a:pt x="856" y="686"/>
                  </a:lnTo>
                  <a:lnTo>
                    <a:pt x="854" y="685"/>
                  </a:lnTo>
                  <a:lnTo>
                    <a:pt x="853" y="685"/>
                  </a:lnTo>
                  <a:lnTo>
                    <a:pt x="853" y="686"/>
                  </a:lnTo>
                  <a:lnTo>
                    <a:pt x="854" y="686"/>
                  </a:lnTo>
                  <a:lnTo>
                    <a:pt x="856" y="686"/>
                  </a:lnTo>
                  <a:lnTo>
                    <a:pt x="856" y="688"/>
                  </a:lnTo>
                  <a:lnTo>
                    <a:pt x="854" y="688"/>
                  </a:lnTo>
                  <a:lnTo>
                    <a:pt x="854" y="689"/>
                  </a:lnTo>
                  <a:lnTo>
                    <a:pt x="856" y="689"/>
                  </a:lnTo>
                  <a:lnTo>
                    <a:pt x="857" y="689"/>
                  </a:lnTo>
                  <a:lnTo>
                    <a:pt x="859" y="691"/>
                  </a:lnTo>
                  <a:lnTo>
                    <a:pt x="857" y="692"/>
                  </a:lnTo>
                  <a:lnTo>
                    <a:pt x="856" y="694"/>
                  </a:lnTo>
                  <a:lnTo>
                    <a:pt x="854" y="694"/>
                  </a:lnTo>
                  <a:lnTo>
                    <a:pt x="853" y="694"/>
                  </a:lnTo>
                  <a:lnTo>
                    <a:pt x="853" y="695"/>
                  </a:lnTo>
                  <a:lnTo>
                    <a:pt x="856" y="694"/>
                  </a:lnTo>
                  <a:lnTo>
                    <a:pt x="857" y="694"/>
                  </a:lnTo>
                  <a:lnTo>
                    <a:pt x="859" y="694"/>
                  </a:lnTo>
                  <a:lnTo>
                    <a:pt x="859" y="695"/>
                  </a:lnTo>
                  <a:lnTo>
                    <a:pt x="860" y="695"/>
                  </a:lnTo>
                  <a:lnTo>
                    <a:pt x="862" y="697"/>
                  </a:lnTo>
                  <a:lnTo>
                    <a:pt x="863" y="697"/>
                  </a:lnTo>
                  <a:lnTo>
                    <a:pt x="863" y="698"/>
                  </a:lnTo>
                  <a:lnTo>
                    <a:pt x="863" y="700"/>
                  </a:lnTo>
                  <a:lnTo>
                    <a:pt x="862" y="700"/>
                  </a:lnTo>
                  <a:lnTo>
                    <a:pt x="862" y="701"/>
                  </a:lnTo>
                  <a:lnTo>
                    <a:pt x="863" y="703"/>
                  </a:lnTo>
                  <a:lnTo>
                    <a:pt x="865" y="703"/>
                  </a:lnTo>
                  <a:lnTo>
                    <a:pt x="865" y="701"/>
                  </a:lnTo>
                  <a:lnTo>
                    <a:pt x="865" y="700"/>
                  </a:lnTo>
                  <a:lnTo>
                    <a:pt x="865" y="698"/>
                  </a:lnTo>
                  <a:lnTo>
                    <a:pt x="866" y="697"/>
                  </a:lnTo>
                  <a:lnTo>
                    <a:pt x="868" y="695"/>
                  </a:lnTo>
                  <a:lnTo>
                    <a:pt x="868" y="694"/>
                  </a:lnTo>
                  <a:lnTo>
                    <a:pt x="868" y="692"/>
                  </a:lnTo>
                  <a:lnTo>
                    <a:pt x="868" y="691"/>
                  </a:lnTo>
                  <a:lnTo>
                    <a:pt x="866" y="694"/>
                  </a:lnTo>
                  <a:lnTo>
                    <a:pt x="866" y="695"/>
                  </a:lnTo>
                  <a:lnTo>
                    <a:pt x="865" y="697"/>
                  </a:lnTo>
                  <a:lnTo>
                    <a:pt x="865" y="695"/>
                  </a:lnTo>
                  <a:lnTo>
                    <a:pt x="865" y="694"/>
                  </a:lnTo>
                  <a:lnTo>
                    <a:pt x="865" y="692"/>
                  </a:lnTo>
                  <a:lnTo>
                    <a:pt x="865" y="691"/>
                  </a:lnTo>
                  <a:lnTo>
                    <a:pt x="863" y="689"/>
                  </a:lnTo>
                  <a:lnTo>
                    <a:pt x="863" y="688"/>
                  </a:lnTo>
                  <a:lnTo>
                    <a:pt x="863" y="686"/>
                  </a:lnTo>
                  <a:lnTo>
                    <a:pt x="865" y="686"/>
                  </a:lnTo>
                  <a:lnTo>
                    <a:pt x="865" y="685"/>
                  </a:lnTo>
                  <a:lnTo>
                    <a:pt x="863" y="685"/>
                  </a:lnTo>
                  <a:lnTo>
                    <a:pt x="866" y="682"/>
                  </a:lnTo>
                  <a:lnTo>
                    <a:pt x="869" y="682"/>
                  </a:lnTo>
                  <a:lnTo>
                    <a:pt x="869" y="680"/>
                  </a:lnTo>
                  <a:lnTo>
                    <a:pt x="868" y="680"/>
                  </a:lnTo>
                  <a:lnTo>
                    <a:pt x="866" y="680"/>
                  </a:lnTo>
                  <a:lnTo>
                    <a:pt x="865" y="680"/>
                  </a:lnTo>
                  <a:lnTo>
                    <a:pt x="865" y="682"/>
                  </a:lnTo>
                  <a:lnTo>
                    <a:pt x="863" y="682"/>
                  </a:lnTo>
                  <a:lnTo>
                    <a:pt x="863" y="683"/>
                  </a:lnTo>
                  <a:lnTo>
                    <a:pt x="862" y="682"/>
                  </a:lnTo>
                  <a:lnTo>
                    <a:pt x="862" y="683"/>
                  </a:lnTo>
                  <a:lnTo>
                    <a:pt x="860" y="683"/>
                  </a:lnTo>
                  <a:lnTo>
                    <a:pt x="860" y="682"/>
                  </a:lnTo>
                  <a:lnTo>
                    <a:pt x="859" y="682"/>
                  </a:lnTo>
                  <a:lnTo>
                    <a:pt x="859" y="680"/>
                  </a:lnTo>
                  <a:lnTo>
                    <a:pt x="857" y="680"/>
                  </a:lnTo>
                  <a:lnTo>
                    <a:pt x="859" y="679"/>
                  </a:lnTo>
                  <a:lnTo>
                    <a:pt x="857" y="679"/>
                  </a:lnTo>
                  <a:lnTo>
                    <a:pt x="857" y="677"/>
                  </a:lnTo>
                  <a:lnTo>
                    <a:pt x="857" y="676"/>
                  </a:lnTo>
                  <a:lnTo>
                    <a:pt x="859" y="676"/>
                  </a:lnTo>
                  <a:lnTo>
                    <a:pt x="860" y="676"/>
                  </a:lnTo>
                  <a:lnTo>
                    <a:pt x="860" y="677"/>
                  </a:lnTo>
                  <a:lnTo>
                    <a:pt x="860" y="679"/>
                  </a:lnTo>
                  <a:lnTo>
                    <a:pt x="860" y="680"/>
                  </a:lnTo>
                  <a:lnTo>
                    <a:pt x="862" y="680"/>
                  </a:lnTo>
                  <a:lnTo>
                    <a:pt x="862" y="679"/>
                  </a:lnTo>
                  <a:lnTo>
                    <a:pt x="862" y="677"/>
                  </a:lnTo>
                  <a:lnTo>
                    <a:pt x="862" y="676"/>
                  </a:lnTo>
                  <a:lnTo>
                    <a:pt x="862" y="674"/>
                  </a:lnTo>
                  <a:lnTo>
                    <a:pt x="863" y="676"/>
                  </a:lnTo>
                  <a:lnTo>
                    <a:pt x="863" y="674"/>
                  </a:lnTo>
                  <a:lnTo>
                    <a:pt x="865" y="674"/>
                  </a:lnTo>
                  <a:lnTo>
                    <a:pt x="863" y="673"/>
                  </a:lnTo>
                  <a:lnTo>
                    <a:pt x="865" y="673"/>
                  </a:lnTo>
                  <a:lnTo>
                    <a:pt x="866" y="673"/>
                  </a:lnTo>
                  <a:lnTo>
                    <a:pt x="866" y="674"/>
                  </a:lnTo>
                  <a:lnTo>
                    <a:pt x="868" y="674"/>
                  </a:lnTo>
                  <a:lnTo>
                    <a:pt x="869" y="674"/>
                  </a:lnTo>
                  <a:lnTo>
                    <a:pt x="869" y="676"/>
                  </a:lnTo>
                  <a:lnTo>
                    <a:pt x="871" y="676"/>
                  </a:lnTo>
                  <a:lnTo>
                    <a:pt x="874" y="676"/>
                  </a:lnTo>
                  <a:lnTo>
                    <a:pt x="875" y="676"/>
                  </a:lnTo>
                  <a:lnTo>
                    <a:pt x="875" y="674"/>
                  </a:lnTo>
                  <a:lnTo>
                    <a:pt x="874" y="674"/>
                  </a:lnTo>
                  <a:lnTo>
                    <a:pt x="871" y="674"/>
                  </a:lnTo>
                  <a:lnTo>
                    <a:pt x="869" y="674"/>
                  </a:lnTo>
                  <a:lnTo>
                    <a:pt x="866" y="671"/>
                  </a:lnTo>
                  <a:lnTo>
                    <a:pt x="865" y="671"/>
                  </a:lnTo>
                  <a:lnTo>
                    <a:pt x="863" y="671"/>
                  </a:lnTo>
                  <a:lnTo>
                    <a:pt x="863" y="673"/>
                  </a:lnTo>
                  <a:lnTo>
                    <a:pt x="862" y="673"/>
                  </a:lnTo>
                  <a:lnTo>
                    <a:pt x="862" y="671"/>
                  </a:lnTo>
                  <a:lnTo>
                    <a:pt x="860" y="671"/>
                  </a:lnTo>
                  <a:lnTo>
                    <a:pt x="860" y="670"/>
                  </a:lnTo>
                  <a:lnTo>
                    <a:pt x="862" y="670"/>
                  </a:lnTo>
                  <a:lnTo>
                    <a:pt x="863" y="668"/>
                  </a:lnTo>
                  <a:lnTo>
                    <a:pt x="862" y="668"/>
                  </a:lnTo>
                  <a:lnTo>
                    <a:pt x="862" y="667"/>
                  </a:lnTo>
                  <a:lnTo>
                    <a:pt x="860" y="667"/>
                  </a:lnTo>
                  <a:lnTo>
                    <a:pt x="860" y="665"/>
                  </a:lnTo>
                  <a:lnTo>
                    <a:pt x="860" y="664"/>
                  </a:lnTo>
                  <a:lnTo>
                    <a:pt x="863" y="665"/>
                  </a:lnTo>
                  <a:lnTo>
                    <a:pt x="863" y="664"/>
                  </a:lnTo>
                  <a:lnTo>
                    <a:pt x="865" y="664"/>
                  </a:lnTo>
                  <a:lnTo>
                    <a:pt x="866" y="662"/>
                  </a:lnTo>
                  <a:lnTo>
                    <a:pt x="868" y="662"/>
                  </a:lnTo>
                  <a:lnTo>
                    <a:pt x="869" y="659"/>
                  </a:lnTo>
                  <a:lnTo>
                    <a:pt x="871" y="659"/>
                  </a:lnTo>
                  <a:lnTo>
                    <a:pt x="869" y="657"/>
                  </a:lnTo>
                  <a:lnTo>
                    <a:pt x="869" y="656"/>
                  </a:lnTo>
                  <a:lnTo>
                    <a:pt x="869" y="654"/>
                  </a:lnTo>
                  <a:lnTo>
                    <a:pt x="871" y="653"/>
                  </a:lnTo>
                  <a:lnTo>
                    <a:pt x="869" y="653"/>
                  </a:lnTo>
                  <a:lnTo>
                    <a:pt x="868" y="653"/>
                  </a:lnTo>
                  <a:lnTo>
                    <a:pt x="868" y="651"/>
                  </a:lnTo>
                  <a:lnTo>
                    <a:pt x="866" y="651"/>
                  </a:lnTo>
                  <a:lnTo>
                    <a:pt x="865" y="651"/>
                  </a:lnTo>
                  <a:lnTo>
                    <a:pt x="863" y="650"/>
                  </a:lnTo>
                  <a:lnTo>
                    <a:pt x="863" y="648"/>
                  </a:lnTo>
                  <a:lnTo>
                    <a:pt x="862" y="648"/>
                  </a:lnTo>
                  <a:lnTo>
                    <a:pt x="860" y="648"/>
                  </a:lnTo>
                  <a:lnTo>
                    <a:pt x="859" y="648"/>
                  </a:lnTo>
                  <a:lnTo>
                    <a:pt x="857" y="647"/>
                  </a:lnTo>
                  <a:lnTo>
                    <a:pt x="859" y="647"/>
                  </a:lnTo>
                  <a:lnTo>
                    <a:pt x="859" y="644"/>
                  </a:lnTo>
                  <a:lnTo>
                    <a:pt x="857" y="644"/>
                  </a:lnTo>
                  <a:lnTo>
                    <a:pt x="857" y="647"/>
                  </a:lnTo>
                  <a:lnTo>
                    <a:pt x="856" y="647"/>
                  </a:lnTo>
                  <a:lnTo>
                    <a:pt x="856" y="644"/>
                  </a:lnTo>
                  <a:lnTo>
                    <a:pt x="854" y="644"/>
                  </a:lnTo>
                  <a:lnTo>
                    <a:pt x="854" y="642"/>
                  </a:lnTo>
                  <a:lnTo>
                    <a:pt x="856" y="642"/>
                  </a:lnTo>
                  <a:lnTo>
                    <a:pt x="857" y="642"/>
                  </a:lnTo>
                  <a:lnTo>
                    <a:pt x="857" y="641"/>
                  </a:lnTo>
                  <a:lnTo>
                    <a:pt x="856" y="639"/>
                  </a:lnTo>
                  <a:lnTo>
                    <a:pt x="857" y="638"/>
                  </a:lnTo>
                  <a:lnTo>
                    <a:pt x="857" y="636"/>
                  </a:lnTo>
                  <a:lnTo>
                    <a:pt x="859" y="636"/>
                  </a:lnTo>
                  <a:lnTo>
                    <a:pt x="859" y="635"/>
                  </a:lnTo>
                  <a:lnTo>
                    <a:pt x="860" y="635"/>
                  </a:lnTo>
                  <a:lnTo>
                    <a:pt x="860" y="633"/>
                  </a:lnTo>
                  <a:lnTo>
                    <a:pt x="859" y="633"/>
                  </a:lnTo>
                  <a:lnTo>
                    <a:pt x="859" y="635"/>
                  </a:lnTo>
                  <a:lnTo>
                    <a:pt x="857" y="635"/>
                  </a:lnTo>
                  <a:lnTo>
                    <a:pt x="857" y="633"/>
                  </a:lnTo>
                  <a:lnTo>
                    <a:pt x="856" y="633"/>
                  </a:lnTo>
                  <a:lnTo>
                    <a:pt x="856" y="632"/>
                  </a:lnTo>
                  <a:lnTo>
                    <a:pt x="857" y="632"/>
                  </a:lnTo>
                  <a:lnTo>
                    <a:pt x="857" y="630"/>
                  </a:lnTo>
                  <a:lnTo>
                    <a:pt x="856" y="630"/>
                  </a:lnTo>
                  <a:lnTo>
                    <a:pt x="854" y="630"/>
                  </a:lnTo>
                  <a:lnTo>
                    <a:pt x="854" y="629"/>
                  </a:lnTo>
                  <a:lnTo>
                    <a:pt x="853" y="629"/>
                  </a:lnTo>
                  <a:lnTo>
                    <a:pt x="853" y="627"/>
                  </a:lnTo>
                  <a:lnTo>
                    <a:pt x="853" y="626"/>
                  </a:lnTo>
                  <a:lnTo>
                    <a:pt x="851" y="624"/>
                  </a:lnTo>
                  <a:lnTo>
                    <a:pt x="853" y="623"/>
                  </a:lnTo>
                  <a:lnTo>
                    <a:pt x="854" y="623"/>
                  </a:lnTo>
                  <a:lnTo>
                    <a:pt x="854" y="621"/>
                  </a:lnTo>
                  <a:lnTo>
                    <a:pt x="853" y="620"/>
                  </a:lnTo>
                  <a:lnTo>
                    <a:pt x="853" y="618"/>
                  </a:lnTo>
                  <a:lnTo>
                    <a:pt x="854" y="617"/>
                  </a:lnTo>
                  <a:lnTo>
                    <a:pt x="856" y="618"/>
                  </a:lnTo>
                  <a:lnTo>
                    <a:pt x="857" y="618"/>
                  </a:lnTo>
                  <a:lnTo>
                    <a:pt x="856" y="617"/>
                  </a:lnTo>
                  <a:lnTo>
                    <a:pt x="856" y="615"/>
                  </a:lnTo>
                  <a:lnTo>
                    <a:pt x="854" y="614"/>
                  </a:lnTo>
                  <a:lnTo>
                    <a:pt x="853" y="614"/>
                  </a:lnTo>
                  <a:lnTo>
                    <a:pt x="853" y="612"/>
                  </a:lnTo>
                  <a:lnTo>
                    <a:pt x="851" y="611"/>
                  </a:lnTo>
                  <a:lnTo>
                    <a:pt x="851" y="609"/>
                  </a:lnTo>
                  <a:lnTo>
                    <a:pt x="851" y="608"/>
                  </a:lnTo>
                  <a:lnTo>
                    <a:pt x="850" y="608"/>
                  </a:lnTo>
                  <a:lnTo>
                    <a:pt x="850" y="606"/>
                  </a:lnTo>
                  <a:lnTo>
                    <a:pt x="850" y="604"/>
                  </a:lnTo>
                  <a:lnTo>
                    <a:pt x="851" y="604"/>
                  </a:lnTo>
                  <a:lnTo>
                    <a:pt x="853" y="604"/>
                  </a:lnTo>
                  <a:lnTo>
                    <a:pt x="854" y="606"/>
                  </a:lnTo>
                  <a:lnTo>
                    <a:pt x="856" y="606"/>
                  </a:lnTo>
                  <a:lnTo>
                    <a:pt x="856" y="604"/>
                  </a:lnTo>
                  <a:lnTo>
                    <a:pt x="854" y="604"/>
                  </a:lnTo>
                  <a:lnTo>
                    <a:pt x="853" y="604"/>
                  </a:lnTo>
                  <a:lnTo>
                    <a:pt x="851" y="603"/>
                  </a:lnTo>
                  <a:lnTo>
                    <a:pt x="851" y="601"/>
                  </a:lnTo>
                  <a:lnTo>
                    <a:pt x="850" y="601"/>
                  </a:lnTo>
                  <a:lnTo>
                    <a:pt x="850" y="600"/>
                  </a:lnTo>
                  <a:lnTo>
                    <a:pt x="848" y="600"/>
                  </a:lnTo>
                  <a:lnTo>
                    <a:pt x="848" y="598"/>
                  </a:lnTo>
                  <a:lnTo>
                    <a:pt x="850" y="598"/>
                  </a:lnTo>
                  <a:lnTo>
                    <a:pt x="851" y="598"/>
                  </a:lnTo>
                  <a:lnTo>
                    <a:pt x="851" y="597"/>
                  </a:lnTo>
                  <a:lnTo>
                    <a:pt x="853" y="597"/>
                  </a:lnTo>
                  <a:lnTo>
                    <a:pt x="853" y="598"/>
                  </a:lnTo>
                  <a:lnTo>
                    <a:pt x="856" y="601"/>
                  </a:lnTo>
                  <a:lnTo>
                    <a:pt x="856" y="600"/>
                  </a:lnTo>
                  <a:lnTo>
                    <a:pt x="856" y="598"/>
                  </a:lnTo>
                  <a:lnTo>
                    <a:pt x="854" y="598"/>
                  </a:lnTo>
                  <a:lnTo>
                    <a:pt x="854" y="597"/>
                  </a:lnTo>
                  <a:lnTo>
                    <a:pt x="854" y="595"/>
                  </a:lnTo>
                  <a:lnTo>
                    <a:pt x="853" y="594"/>
                  </a:lnTo>
                  <a:lnTo>
                    <a:pt x="853" y="592"/>
                  </a:lnTo>
                  <a:lnTo>
                    <a:pt x="851" y="592"/>
                  </a:lnTo>
                  <a:lnTo>
                    <a:pt x="851" y="594"/>
                  </a:lnTo>
                  <a:lnTo>
                    <a:pt x="850" y="594"/>
                  </a:lnTo>
                  <a:lnTo>
                    <a:pt x="850" y="592"/>
                  </a:lnTo>
                  <a:lnTo>
                    <a:pt x="848" y="594"/>
                  </a:lnTo>
                  <a:lnTo>
                    <a:pt x="847" y="592"/>
                  </a:lnTo>
                  <a:lnTo>
                    <a:pt x="845" y="592"/>
                  </a:lnTo>
                  <a:lnTo>
                    <a:pt x="845" y="591"/>
                  </a:lnTo>
                  <a:lnTo>
                    <a:pt x="845" y="589"/>
                  </a:lnTo>
                  <a:lnTo>
                    <a:pt x="847" y="588"/>
                  </a:lnTo>
                  <a:lnTo>
                    <a:pt x="848" y="586"/>
                  </a:lnTo>
                  <a:lnTo>
                    <a:pt x="847" y="585"/>
                  </a:lnTo>
                  <a:lnTo>
                    <a:pt x="847" y="583"/>
                  </a:lnTo>
                  <a:lnTo>
                    <a:pt x="845" y="583"/>
                  </a:lnTo>
                  <a:lnTo>
                    <a:pt x="845" y="582"/>
                  </a:lnTo>
                  <a:lnTo>
                    <a:pt x="844" y="582"/>
                  </a:lnTo>
                  <a:lnTo>
                    <a:pt x="842" y="582"/>
                  </a:lnTo>
                  <a:lnTo>
                    <a:pt x="841" y="582"/>
                  </a:lnTo>
                  <a:lnTo>
                    <a:pt x="841" y="580"/>
                  </a:lnTo>
                  <a:lnTo>
                    <a:pt x="839" y="582"/>
                  </a:lnTo>
                  <a:lnTo>
                    <a:pt x="838" y="583"/>
                  </a:lnTo>
                  <a:lnTo>
                    <a:pt x="839" y="585"/>
                  </a:lnTo>
                  <a:lnTo>
                    <a:pt x="839" y="586"/>
                  </a:lnTo>
                  <a:lnTo>
                    <a:pt x="841" y="586"/>
                  </a:lnTo>
                  <a:lnTo>
                    <a:pt x="841" y="588"/>
                  </a:lnTo>
                  <a:lnTo>
                    <a:pt x="839" y="588"/>
                  </a:lnTo>
                  <a:lnTo>
                    <a:pt x="838" y="588"/>
                  </a:lnTo>
                  <a:lnTo>
                    <a:pt x="836" y="588"/>
                  </a:lnTo>
                  <a:lnTo>
                    <a:pt x="835" y="588"/>
                  </a:lnTo>
                  <a:lnTo>
                    <a:pt x="833" y="588"/>
                  </a:lnTo>
                  <a:lnTo>
                    <a:pt x="831" y="588"/>
                  </a:lnTo>
                  <a:lnTo>
                    <a:pt x="831" y="589"/>
                  </a:lnTo>
                  <a:lnTo>
                    <a:pt x="831" y="591"/>
                  </a:lnTo>
                  <a:lnTo>
                    <a:pt x="831" y="592"/>
                  </a:lnTo>
                  <a:lnTo>
                    <a:pt x="833" y="592"/>
                  </a:lnTo>
                  <a:lnTo>
                    <a:pt x="833" y="594"/>
                  </a:lnTo>
                  <a:lnTo>
                    <a:pt x="835" y="594"/>
                  </a:lnTo>
                  <a:lnTo>
                    <a:pt x="835" y="595"/>
                  </a:lnTo>
                  <a:lnTo>
                    <a:pt x="835" y="597"/>
                  </a:lnTo>
                  <a:lnTo>
                    <a:pt x="836" y="597"/>
                  </a:lnTo>
                  <a:lnTo>
                    <a:pt x="838" y="597"/>
                  </a:lnTo>
                  <a:lnTo>
                    <a:pt x="838" y="598"/>
                  </a:lnTo>
                  <a:lnTo>
                    <a:pt x="838" y="600"/>
                  </a:lnTo>
                  <a:lnTo>
                    <a:pt x="836" y="600"/>
                  </a:lnTo>
                  <a:lnTo>
                    <a:pt x="835" y="600"/>
                  </a:lnTo>
                  <a:lnTo>
                    <a:pt x="833" y="601"/>
                  </a:lnTo>
                  <a:lnTo>
                    <a:pt x="833" y="603"/>
                  </a:lnTo>
                  <a:lnTo>
                    <a:pt x="833" y="604"/>
                  </a:lnTo>
                  <a:lnTo>
                    <a:pt x="835" y="604"/>
                  </a:lnTo>
                  <a:lnTo>
                    <a:pt x="833" y="606"/>
                  </a:lnTo>
                  <a:lnTo>
                    <a:pt x="831" y="604"/>
                  </a:lnTo>
                  <a:lnTo>
                    <a:pt x="831" y="606"/>
                  </a:lnTo>
                  <a:lnTo>
                    <a:pt x="831" y="608"/>
                  </a:lnTo>
                  <a:lnTo>
                    <a:pt x="833" y="608"/>
                  </a:lnTo>
                  <a:lnTo>
                    <a:pt x="835" y="609"/>
                  </a:lnTo>
                  <a:lnTo>
                    <a:pt x="836" y="609"/>
                  </a:lnTo>
                  <a:lnTo>
                    <a:pt x="836" y="611"/>
                  </a:lnTo>
                  <a:lnTo>
                    <a:pt x="838" y="611"/>
                  </a:lnTo>
                  <a:lnTo>
                    <a:pt x="839" y="612"/>
                  </a:lnTo>
                  <a:lnTo>
                    <a:pt x="841" y="612"/>
                  </a:lnTo>
                  <a:lnTo>
                    <a:pt x="841" y="614"/>
                  </a:lnTo>
                  <a:lnTo>
                    <a:pt x="839" y="614"/>
                  </a:lnTo>
                  <a:lnTo>
                    <a:pt x="838" y="614"/>
                  </a:lnTo>
                  <a:lnTo>
                    <a:pt x="838" y="615"/>
                  </a:lnTo>
                  <a:lnTo>
                    <a:pt x="839" y="615"/>
                  </a:lnTo>
                  <a:lnTo>
                    <a:pt x="839" y="617"/>
                  </a:lnTo>
                  <a:lnTo>
                    <a:pt x="841" y="617"/>
                  </a:lnTo>
                  <a:lnTo>
                    <a:pt x="839" y="618"/>
                  </a:lnTo>
                  <a:lnTo>
                    <a:pt x="841" y="618"/>
                  </a:lnTo>
                  <a:lnTo>
                    <a:pt x="842" y="620"/>
                  </a:lnTo>
                  <a:lnTo>
                    <a:pt x="841" y="620"/>
                  </a:lnTo>
                  <a:lnTo>
                    <a:pt x="839" y="620"/>
                  </a:lnTo>
                  <a:lnTo>
                    <a:pt x="838" y="620"/>
                  </a:lnTo>
                  <a:lnTo>
                    <a:pt x="838" y="621"/>
                  </a:lnTo>
                  <a:lnTo>
                    <a:pt x="839" y="621"/>
                  </a:lnTo>
                  <a:lnTo>
                    <a:pt x="841" y="621"/>
                  </a:lnTo>
                  <a:lnTo>
                    <a:pt x="841" y="623"/>
                  </a:lnTo>
                  <a:lnTo>
                    <a:pt x="841" y="624"/>
                  </a:lnTo>
                  <a:lnTo>
                    <a:pt x="841" y="626"/>
                  </a:lnTo>
                  <a:lnTo>
                    <a:pt x="839" y="626"/>
                  </a:lnTo>
                  <a:lnTo>
                    <a:pt x="838" y="626"/>
                  </a:lnTo>
                  <a:lnTo>
                    <a:pt x="836" y="626"/>
                  </a:lnTo>
                  <a:lnTo>
                    <a:pt x="835" y="626"/>
                  </a:lnTo>
                  <a:lnTo>
                    <a:pt x="833" y="626"/>
                  </a:lnTo>
                  <a:lnTo>
                    <a:pt x="831" y="626"/>
                  </a:lnTo>
                  <a:lnTo>
                    <a:pt x="831" y="624"/>
                  </a:lnTo>
                  <a:lnTo>
                    <a:pt x="830" y="624"/>
                  </a:lnTo>
                  <a:lnTo>
                    <a:pt x="828" y="624"/>
                  </a:lnTo>
                  <a:lnTo>
                    <a:pt x="827" y="623"/>
                  </a:lnTo>
                  <a:lnTo>
                    <a:pt x="825" y="623"/>
                  </a:lnTo>
                  <a:lnTo>
                    <a:pt x="827" y="621"/>
                  </a:lnTo>
                  <a:lnTo>
                    <a:pt x="825" y="620"/>
                  </a:lnTo>
                  <a:lnTo>
                    <a:pt x="825" y="618"/>
                  </a:lnTo>
                  <a:lnTo>
                    <a:pt x="827" y="618"/>
                  </a:lnTo>
                  <a:lnTo>
                    <a:pt x="827" y="617"/>
                  </a:lnTo>
                  <a:lnTo>
                    <a:pt x="827" y="615"/>
                  </a:lnTo>
                  <a:lnTo>
                    <a:pt x="827" y="614"/>
                  </a:lnTo>
                  <a:lnTo>
                    <a:pt x="827" y="612"/>
                  </a:lnTo>
                  <a:lnTo>
                    <a:pt x="827" y="611"/>
                  </a:lnTo>
                  <a:lnTo>
                    <a:pt x="827" y="609"/>
                  </a:lnTo>
                  <a:lnTo>
                    <a:pt x="827" y="608"/>
                  </a:lnTo>
                  <a:lnTo>
                    <a:pt x="825" y="608"/>
                  </a:lnTo>
                  <a:lnTo>
                    <a:pt x="825" y="606"/>
                  </a:lnTo>
                  <a:lnTo>
                    <a:pt x="824" y="606"/>
                  </a:lnTo>
                  <a:lnTo>
                    <a:pt x="824" y="604"/>
                  </a:lnTo>
                  <a:lnTo>
                    <a:pt x="824" y="603"/>
                  </a:lnTo>
                  <a:lnTo>
                    <a:pt x="824" y="601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2" y="598"/>
                  </a:lnTo>
                  <a:lnTo>
                    <a:pt x="822" y="597"/>
                  </a:lnTo>
                  <a:lnTo>
                    <a:pt x="824" y="597"/>
                  </a:lnTo>
                  <a:lnTo>
                    <a:pt x="824" y="595"/>
                  </a:lnTo>
                  <a:lnTo>
                    <a:pt x="824" y="594"/>
                  </a:lnTo>
                  <a:lnTo>
                    <a:pt x="822" y="594"/>
                  </a:lnTo>
                  <a:lnTo>
                    <a:pt x="822" y="592"/>
                  </a:lnTo>
                  <a:lnTo>
                    <a:pt x="822" y="591"/>
                  </a:lnTo>
                  <a:lnTo>
                    <a:pt x="822" y="589"/>
                  </a:lnTo>
                  <a:lnTo>
                    <a:pt x="821" y="589"/>
                  </a:lnTo>
                  <a:lnTo>
                    <a:pt x="821" y="588"/>
                  </a:lnTo>
                  <a:lnTo>
                    <a:pt x="822" y="588"/>
                  </a:lnTo>
                  <a:lnTo>
                    <a:pt x="824" y="588"/>
                  </a:lnTo>
                  <a:lnTo>
                    <a:pt x="824" y="589"/>
                  </a:lnTo>
                  <a:lnTo>
                    <a:pt x="825" y="591"/>
                  </a:lnTo>
                  <a:lnTo>
                    <a:pt x="825" y="589"/>
                  </a:lnTo>
                  <a:lnTo>
                    <a:pt x="827" y="589"/>
                  </a:lnTo>
                  <a:lnTo>
                    <a:pt x="828" y="589"/>
                  </a:lnTo>
                  <a:lnTo>
                    <a:pt x="830" y="589"/>
                  </a:lnTo>
                  <a:lnTo>
                    <a:pt x="830" y="588"/>
                  </a:lnTo>
                  <a:lnTo>
                    <a:pt x="828" y="588"/>
                  </a:lnTo>
                  <a:lnTo>
                    <a:pt x="827" y="588"/>
                  </a:lnTo>
                  <a:lnTo>
                    <a:pt x="827" y="586"/>
                  </a:lnTo>
                  <a:lnTo>
                    <a:pt x="827" y="585"/>
                  </a:lnTo>
                  <a:lnTo>
                    <a:pt x="827" y="583"/>
                  </a:lnTo>
                  <a:lnTo>
                    <a:pt x="825" y="583"/>
                  </a:lnTo>
                  <a:lnTo>
                    <a:pt x="825" y="582"/>
                  </a:lnTo>
                  <a:lnTo>
                    <a:pt x="824" y="583"/>
                  </a:lnTo>
                  <a:lnTo>
                    <a:pt x="824" y="582"/>
                  </a:lnTo>
                  <a:lnTo>
                    <a:pt x="824" y="580"/>
                  </a:lnTo>
                  <a:lnTo>
                    <a:pt x="822" y="580"/>
                  </a:lnTo>
                  <a:lnTo>
                    <a:pt x="822" y="579"/>
                  </a:lnTo>
                  <a:lnTo>
                    <a:pt x="822" y="577"/>
                  </a:lnTo>
                  <a:lnTo>
                    <a:pt x="821" y="576"/>
                  </a:lnTo>
                  <a:lnTo>
                    <a:pt x="821" y="574"/>
                  </a:lnTo>
                  <a:lnTo>
                    <a:pt x="819" y="574"/>
                  </a:lnTo>
                  <a:lnTo>
                    <a:pt x="819" y="573"/>
                  </a:lnTo>
                  <a:lnTo>
                    <a:pt x="818" y="573"/>
                  </a:lnTo>
                  <a:lnTo>
                    <a:pt x="818" y="571"/>
                  </a:lnTo>
                  <a:lnTo>
                    <a:pt x="818" y="570"/>
                  </a:lnTo>
                  <a:lnTo>
                    <a:pt x="816" y="568"/>
                  </a:lnTo>
                  <a:lnTo>
                    <a:pt x="818" y="568"/>
                  </a:lnTo>
                  <a:lnTo>
                    <a:pt x="818" y="567"/>
                  </a:lnTo>
                  <a:lnTo>
                    <a:pt x="818" y="565"/>
                  </a:lnTo>
                  <a:lnTo>
                    <a:pt x="816" y="565"/>
                  </a:lnTo>
                  <a:lnTo>
                    <a:pt x="816" y="564"/>
                  </a:lnTo>
                  <a:lnTo>
                    <a:pt x="818" y="564"/>
                  </a:lnTo>
                  <a:lnTo>
                    <a:pt x="818" y="562"/>
                  </a:lnTo>
                  <a:lnTo>
                    <a:pt x="816" y="562"/>
                  </a:lnTo>
                  <a:lnTo>
                    <a:pt x="816" y="561"/>
                  </a:lnTo>
                  <a:lnTo>
                    <a:pt x="818" y="561"/>
                  </a:lnTo>
                  <a:lnTo>
                    <a:pt x="818" y="559"/>
                  </a:lnTo>
                  <a:lnTo>
                    <a:pt x="818" y="558"/>
                  </a:lnTo>
                  <a:lnTo>
                    <a:pt x="816" y="558"/>
                  </a:lnTo>
                  <a:lnTo>
                    <a:pt x="816" y="556"/>
                  </a:lnTo>
                  <a:lnTo>
                    <a:pt x="816" y="554"/>
                  </a:lnTo>
                  <a:lnTo>
                    <a:pt x="816" y="553"/>
                  </a:lnTo>
                  <a:lnTo>
                    <a:pt x="816" y="551"/>
                  </a:lnTo>
                  <a:lnTo>
                    <a:pt x="815" y="551"/>
                  </a:lnTo>
                  <a:lnTo>
                    <a:pt x="816" y="550"/>
                  </a:lnTo>
                  <a:lnTo>
                    <a:pt x="815" y="550"/>
                  </a:lnTo>
                  <a:lnTo>
                    <a:pt x="815" y="548"/>
                  </a:lnTo>
                  <a:lnTo>
                    <a:pt x="816" y="548"/>
                  </a:lnTo>
                  <a:lnTo>
                    <a:pt x="816" y="547"/>
                  </a:lnTo>
                  <a:lnTo>
                    <a:pt x="815" y="547"/>
                  </a:lnTo>
                  <a:lnTo>
                    <a:pt x="815" y="545"/>
                  </a:lnTo>
                  <a:lnTo>
                    <a:pt x="815" y="544"/>
                  </a:lnTo>
                  <a:lnTo>
                    <a:pt x="816" y="544"/>
                  </a:lnTo>
                  <a:lnTo>
                    <a:pt x="816" y="541"/>
                  </a:lnTo>
                  <a:lnTo>
                    <a:pt x="818" y="541"/>
                  </a:lnTo>
                  <a:lnTo>
                    <a:pt x="818" y="539"/>
                  </a:lnTo>
                  <a:lnTo>
                    <a:pt x="819" y="541"/>
                  </a:lnTo>
                  <a:lnTo>
                    <a:pt x="819" y="539"/>
                  </a:lnTo>
                  <a:lnTo>
                    <a:pt x="819" y="538"/>
                  </a:lnTo>
                  <a:lnTo>
                    <a:pt x="818" y="538"/>
                  </a:lnTo>
                  <a:lnTo>
                    <a:pt x="818" y="536"/>
                  </a:lnTo>
                  <a:lnTo>
                    <a:pt x="819" y="536"/>
                  </a:lnTo>
                  <a:lnTo>
                    <a:pt x="819" y="535"/>
                  </a:lnTo>
                  <a:lnTo>
                    <a:pt x="819" y="533"/>
                  </a:lnTo>
                  <a:lnTo>
                    <a:pt x="819" y="532"/>
                  </a:lnTo>
                  <a:lnTo>
                    <a:pt x="819" y="530"/>
                  </a:lnTo>
                  <a:lnTo>
                    <a:pt x="819" y="529"/>
                  </a:lnTo>
                  <a:lnTo>
                    <a:pt x="819" y="527"/>
                  </a:lnTo>
                  <a:lnTo>
                    <a:pt x="818" y="527"/>
                  </a:lnTo>
                  <a:lnTo>
                    <a:pt x="818" y="526"/>
                  </a:lnTo>
                  <a:lnTo>
                    <a:pt x="818" y="524"/>
                  </a:lnTo>
                  <a:lnTo>
                    <a:pt x="816" y="524"/>
                  </a:lnTo>
                  <a:lnTo>
                    <a:pt x="816" y="523"/>
                  </a:lnTo>
                  <a:lnTo>
                    <a:pt x="813" y="518"/>
                  </a:lnTo>
                  <a:lnTo>
                    <a:pt x="810" y="512"/>
                  </a:lnTo>
                  <a:lnTo>
                    <a:pt x="809" y="512"/>
                  </a:lnTo>
                  <a:lnTo>
                    <a:pt x="809" y="511"/>
                  </a:lnTo>
                  <a:lnTo>
                    <a:pt x="807" y="509"/>
                  </a:lnTo>
                  <a:lnTo>
                    <a:pt x="807" y="508"/>
                  </a:lnTo>
                  <a:lnTo>
                    <a:pt x="807" y="506"/>
                  </a:lnTo>
                  <a:lnTo>
                    <a:pt x="806" y="505"/>
                  </a:lnTo>
                  <a:lnTo>
                    <a:pt x="807" y="505"/>
                  </a:lnTo>
                  <a:lnTo>
                    <a:pt x="807" y="503"/>
                  </a:lnTo>
                  <a:lnTo>
                    <a:pt x="806" y="503"/>
                  </a:lnTo>
                  <a:lnTo>
                    <a:pt x="806" y="501"/>
                  </a:lnTo>
                  <a:lnTo>
                    <a:pt x="806" y="498"/>
                  </a:lnTo>
                  <a:lnTo>
                    <a:pt x="806" y="497"/>
                  </a:lnTo>
                  <a:lnTo>
                    <a:pt x="804" y="495"/>
                  </a:lnTo>
                  <a:lnTo>
                    <a:pt x="803" y="492"/>
                  </a:lnTo>
                  <a:lnTo>
                    <a:pt x="801" y="491"/>
                  </a:lnTo>
                  <a:lnTo>
                    <a:pt x="800" y="491"/>
                  </a:lnTo>
                  <a:lnTo>
                    <a:pt x="800" y="489"/>
                  </a:lnTo>
                  <a:lnTo>
                    <a:pt x="800" y="488"/>
                  </a:lnTo>
                  <a:lnTo>
                    <a:pt x="798" y="488"/>
                  </a:lnTo>
                  <a:lnTo>
                    <a:pt x="798" y="486"/>
                  </a:lnTo>
                  <a:lnTo>
                    <a:pt x="800" y="485"/>
                  </a:lnTo>
                  <a:lnTo>
                    <a:pt x="800" y="483"/>
                  </a:lnTo>
                  <a:lnTo>
                    <a:pt x="798" y="483"/>
                  </a:lnTo>
                  <a:lnTo>
                    <a:pt x="798" y="482"/>
                  </a:lnTo>
                  <a:lnTo>
                    <a:pt x="797" y="482"/>
                  </a:lnTo>
                  <a:lnTo>
                    <a:pt x="797" y="480"/>
                  </a:lnTo>
                  <a:lnTo>
                    <a:pt x="797" y="479"/>
                  </a:lnTo>
                  <a:lnTo>
                    <a:pt x="797" y="477"/>
                  </a:lnTo>
                  <a:lnTo>
                    <a:pt x="797" y="476"/>
                  </a:lnTo>
                  <a:lnTo>
                    <a:pt x="798" y="476"/>
                  </a:lnTo>
                  <a:lnTo>
                    <a:pt x="798" y="477"/>
                  </a:lnTo>
                  <a:lnTo>
                    <a:pt x="800" y="477"/>
                  </a:lnTo>
                  <a:lnTo>
                    <a:pt x="800" y="479"/>
                  </a:lnTo>
                  <a:lnTo>
                    <a:pt x="801" y="479"/>
                  </a:lnTo>
                  <a:lnTo>
                    <a:pt x="803" y="479"/>
                  </a:lnTo>
                  <a:lnTo>
                    <a:pt x="803" y="477"/>
                  </a:lnTo>
                  <a:lnTo>
                    <a:pt x="804" y="477"/>
                  </a:lnTo>
                  <a:lnTo>
                    <a:pt x="804" y="476"/>
                  </a:lnTo>
                  <a:lnTo>
                    <a:pt x="806" y="474"/>
                  </a:lnTo>
                  <a:lnTo>
                    <a:pt x="804" y="473"/>
                  </a:lnTo>
                  <a:lnTo>
                    <a:pt x="804" y="471"/>
                  </a:lnTo>
                  <a:lnTo>
                    <a:pt x="804" y="468"/>
                  </a:lnTo>
                  <a:lnTo>
                    <a:pt x="803" y="468"/>
                  </a:lnTo>
                  <a:lnTo>
                    <a:pt x="803" y="467"/>
                  </a:lnTo>
                  <a:lnTo>
                    <a:pt x="804" y="467"/>
                  </a:lnTo>
                  <a:lnTo>
                    <a:pt x="803" y="465"/>
                  </a:lnTo>
                  <a:lnTo>
                    <a:pt x="803" y="464"/>
                  </a:lnTo>
                  <a:lnTo>
                    <a:pt x="804" y="464"/>
                  </a:lnTo>
                  <a:lnTo>
                    <a:pt x="804" y="465"/>
                  </a:lnTo>
                  <a:lnTo>
                    <a:pt x="806" y="467"/>
                  </a:lnTo>
                  <a:lnTo>
                    <a:pt x="806" y="465"/>
                  </a:lnTo>
                  <a:lnTo>
                    <a:pt x="806" y="464"/>
                  </a:lnTo>
                  <a:lnTo>
                    <a:pt x="806" y="462"/>
                  </a:lnTo>
                  <a:lnTo>
                    <a:pt x="806" y="461"/>
                  </a:lnTo>
                  <a:lnTo>
                    <a:pt x="806" y="459"/>
                  </a:lnTo>
                  <a:lnTo>
                    <a:pt x="807" y="459"/>
                  </a:lnTo>
                  <a:lnTo>
                    <a:pt x="807" y="458"/>
                  </a:lnTo>
                  <a:lnTo>
                    <a:pt x="807" y="456"/>
                  </a:lnTo>
                  <a:lnTo>
                    <a:pt x="807" y="455"/>
                  </a:lnTo>
                  <a:lnTo>
                    <a:pt x="806" y="453"/>
                  </a:lnTo>
                  <a:lnTo>
                    <a:pt x="806" y="451"/>
                  </a:lnTo>
                  <a:lnTo>
                    <a:pt x="806" y="450"/>
                  </a:lnTo>
                  <a:lnTo>
                    <a:pt x="806" y="448"/>
                  </a:lnTo>
                  <a:lnTo>
                    <a:pt x="806" y="447"/>
                  </a:lnTo>
                  <a:lnTo>
                    <a:pt x="807" y="445"/>
                  </a:lnTo>
                  <a:lnTo>
                    <a:pt x="809" y="444"/>
                  </a:lnTo>
                  <a:lnTo>
                    <a:pt x="809" y="442"/>
                  </a:lnTo>
                  <a:lnTo>
                    <a:pt x="807" y="441"/>
                  </a:lnTo>
                  <a:lnTo>
                    <a:pt x="806" y="438"/>
                  </a:lnTo>
                  <a:lnTo>
                    <a:pt x="806" y="436"/>
                  </a:lnTo>
                  <a:lnTo>
                    <a:pt x="807" y="435"/>
                  </a:lnTo>
                  <a:lnTo>
                    <a:pt x="809" y="435"/>
                  </a:lnTo>
                  <a:lnTo>
                    <a:pt x="809" y="433"/>
                  </a:lnTo>
                  <a:lnTo>
                    <a:pt x="809" y="432"/>
                  </a:lnTo>
                  <a:lnTo>
                    <a:pt x="809" y="430"/>
                  </a:lnTo>
                  <a:lnTo>
                    <a:pt x="809" y="429"/>
                  </a:lnTo>
                  <a:lnTo>
                    <a:pt x="810" y="429"/>
                  </a:lnTo>
                  <a:lnTo>
                    <a:pt x="810" y="427"/>
                  </a:lnTo>
                  <a:lnTo>
                    <a:pt x="812" y="427"/>
                  </a:lnTo>
                  <a:lnTo>
                    <a:pt x="812" y="426"/>
                  </a:lnTo>
                  <a:lnTo>
                    <a:pt x="812" y="424"/>
                  </a:lnTo>
                  <a:lnTo>
                    <a:pt x="812" y="421"/>
                  </a:lnTo>
                  <a:lnTo>
                    <a:pt x="812" y="420"/>
                  </a:lnTo>
                  <a:lnTo>
                    <a:pt x="812" y="418"/>
                  </a:lnTo>
                  <a:lnTo>
                    <a:pt x="812" y="417"/>
                  </a:lnTo>
                  <a:lnTo>
                    <a:pt x="812" y="415"/>
                  </a:lnTo>
                  <a:lnTo>
                    <a:pt x="812" y="414"/>
                  </a:lnTo>
                  <a:lnTo>
                    <a:pt x="812" y="412"/>
                  </a:lnTo>
                  <a:lnTo>
                    <a:pt x="812" y="411"/>
                  </a:lnTo>
                  <a:lnTo>
                    <a:pt x="812" y="409"/>
                  </a:lnTo>
                  <a:lnTo>
                    <a:pt x="812" y="408"/>
                  </a:lnTo>
                  <a:lnTo>
                    <a:pt x="812" y="406"/>
                  </a:lnTo>
                  <a:lnTo>
                    <a:pt x="812" y="405"/>
                  </a:lnTo>
                  <a:lnTo>
                    <a:pt x="810" y="405"/>
                  </a:lnTo>
                  <a:lnTo>
                    <a:pt x="810" y="403"/>
                  </a:lnTo>
                  <a:lnTo>
                    <a:pt x="810" y="402"/>
                  </a:lnTo>
                  <a:lnTo>
                    <a:pt x="812" y="400"/>
                  </a:lnTo>
                  <a:lnTo>
                    <a:pt x="812" y="398"/>
                  </a:lnTo>
                  <a:lnTo>
                    <a:pt x="812" y="397"/>
                  </a:lnTo>
                  <a:lnTo>
                    <a:pt x="812" y="395"/>
                  </a:lnTo>
                  <a:lnTo>
                    <a:pt x="812" y="394"/>
                  </a:lnTo>
                  <a:lnTo>
                    <a:pt x="813" y="394"/>
                  </a:lnTo>
                  <a:lnTo>
                    <a:pt x="815" y="392"/>
                  </a:lnTo>
                  <a:lnTo>
                    <a:pt x="815" y="391"/>
                  </a:lnTo>
                  <a:lnTo>
                    <a:pt x="815" y="389"/>
                  </a:lnTo>
                  <a:lnTo>
                    <a:pt x="815" y="388"/>
                  </a:lnTo>
                  <a:lnTo>
                    <a:pt x="812" y="386"/>
                  </a:lnTo>
                  <a:lnTo>
                    <a:pt x="812" y="385"/>
                  </a:lnTo>
                  <a:lnTo>
                    <a:pt x="813" y="385"/>
                  </a:lnTo>
                  <a:lnTo>
                    <a:pt x="813" y="383"/>
                  </a:lnTo>
                  <a:lnTo>
                    <a:pt x="812" y="383"/>
                  </a:lnTo>
                  <a:lnTo>
                    <a:pt x="812" y="382"/>
                  </a:lnTo>
                  <a:lnTo>
                    <a:pt x="810" y="380"/>
                  </a:lnTo>
                  <a:lnTo>
                    <a:pt x="810" y="379"/>
                  </a:lnTo>
                  <a:lnTo>
                    <a:pt x="810" y="377"/>
                  </a:lnTo>
                  <a:lnTo>
                    <a:pt x="812" y="377"/>
                  </a:lnTo>
                  <a:lnTo>
                    <a:pt x="812" y="376"/>
                  </a:lnTo>
                  <a:lnTo>
                    <a:pt x="813" y="376"/>
                  </a:lnTo>
                  <a:lnTo>
                    <a:pt x="813" y="374"/>
                  </a:lnTo>
                  <a:lnTo>
                    <a:pt x="813" y="373"/>
                  </a:lnTo>
                  <a:lnTo>
                    <a:pt x="813" y="371"/>
                  </a:lnTo>
                  <a:lnTo>
                    <a:pt x="812" y="371"/>
                  </a:lnTo>
                  <a:lnTo>
                    <a:pt x="812" y="370"/>
                  </a:lnTo>
                  <a:lnTo>
                    <a:pt x="813" y="370"/>
                  </a:lnTo>
                  <a:lnTo>
                    <a:pt x="813" y="368"/>
                  </a:lnTo>
                  <a:lnTo>
                    <a:pt x="813" y="367"/>
                  </a:lnTo>
                  <a:lnTo>
                    <a:pt x="813" y="365"/>
                  </a:lnTo>
                  <a:lnTo>
                    <a:pt x="812" y="365"/>
                  </a:lnTo>
                  <a:lnTo>
                    <a:pt x="812" y="364"/>
                  </a:lnTo>
                  <a:lnTo>
                    <a:pt x="813" y="364"/>
                  </a:lnTo>
                  <a:lnTo>
                    <a:pt x="813" y="362"/>
                  </a:lnTo>
                  <a:lnTo>
                    <a:pt x="813" y="361"/>
                  </a:lnTo>
                  <a:lnTo>
                    <a:pt x="812" y="361"/>
                  </a:lnTo>
                  <a:lnTo>
                    <a:pt x="812" y="359"/>
                  </a:lnTo>
                  <a:lnTo>
                    <a:pt x="810" y="359"/>
                  </a:lnTo>
                  <a:lnTo>
                    <a:pt x="810" y="358"/>
                  </a:lnTo>
                  <a:lnTo>
                    <a:pt x="809" y="356"/>
                  </a:lnTo>
                  <a:lnTo>
                    <a:pt x="809" y="355"/>
                  </a:lnTo>
                  <a:lnTo>
                    <a:pt x="809" y="353"/>
                  </a:lnTo>
                  <a:lnTo>
                    <a:pt x="809" y="352"/>
                  </a:lnTo>
                  <a:lnTo>
                    <a:pt x="809" y="350"/>
                  </a:lnTo>
                  <a:lnTo>
                    <a:pt x="809" y="348"/>
                  </a:lnTo>
                  <a:lnTo>
                    <a:pt x="807" y="348"/>
                  </a:lnTo>
                  <a:lnTo>
                    <a:pt x="807" y="347"/>
                  </a:lnTo>
                  <a:lnTo>
                    <a:pt x="806" y="342"/>
                  </a:lnTo>
                  <a:lnTo>
                    <a:pt x="806" y="341"/>
                  </a:lnTo>
                  <a:lnTo>
                    <a:pt x="804" y="338"/>
                  </a:lnTo>
                  <a:lnTo>
                    <a:pt x="803" y="332"/>
                  </a:lnTo>
                  <a:lnTo>
                    <a:pt x="801" y="330"/>
                  </a:lnTo>
                  <a:lnTo>
                    <a:pt x="801" y="327"/>
                  </a:lnTo>
                  <a:lnTo>
                    <a:pt x="801" y="326"/>
                  </a:lnTo>
                  <a:lnTo>
                    <a:pt x="801" y="324"/>
                  </a:lnTo>
                  <a:lnTo>
                    <a:pt x="800" y="324"/>
                  </a:lnTo>
                  <a:lnTo>
                    <a:pt x="800" y="323"/>
                  </a:lnTo>
                  <a:lnTo>
                    <a:pt x="798" y="321"/>
                  </a:lnTo>
                  <a:lnTo>
                    <a:pt x="798" y="320"/>
                  </a:lnTo>
                  <a:lnTo>
                    <a:pt x="798" y="317"/>
                  </a:lnTo>
                  <a:lnTo>
                    <a:pt x="798" y="315"/>
                  </a:lnTo>
                  <a:lnTo>
                    <a:pt x="798" y="314"/>
                  </a:lnTo>
                  <a:lnTo>
                    <a:pt x="797" y="311"/>
                  </a:lnTo>
                  <a:lnTo>
                    <a:pt x="798" y="309"/>
                  </a:lnTo>
                  <a:lnTo>
                    <a:pt x="800" y="309"/>
                  </a:lnTo>
                  <a:lnTo>
                    <a:pt x="801" y="309"/>
                  </a:lnTo>
                  <a:lnTo>
                    <a:pt x="800" y="308"/>
                  </a:lnTo>
                  <a:lnTo>
                    <a:pt x="801" y="308"/>
                  </a:lnTo>
                  <a:lnTo>
                    <a:pt x="803" y="308"/>
                  </a:lnTo>
                  <a:lnTo>
                    <a:pt x="803" y="306"/>
                  </a:lnTo>
                  <a:lnTo>
                    <a:pt x="803" y="305"/>
                  </a:lnTo>
                  <a:lnTo>
                    <a:pt x="803" y="303"/>
                  </a:lnTo>
                  <a:lnTo>
                    <a:pt x="801" y="303"/>
                  </a:lnTo>
                  <a:lnTo>
                    <a:pt x="801" y="302"/>
                  </a:lnTo>
                  <a:lnTo>
                    <a:pt x="803" y="302"/>
                  </a:lnTo>
                  <a:lnTo>
                    <a:pt x="803" y="300"/>
                  </a:lnTo>
                  <a:lnTo>
                    <a:pt x="803" y="298"/>
                  </a:lnTo>
                  <a:lnTo>
                    <a:pt x="803" y="297"/>
                  </a:lnTo>
                  <a:lnTo>
                    <a:pt x="801" y="295"/>
                  </a:lnTo>
                  <a:lnTo>
                    <a:pt x="801" y="294"/>
                  </a:lnTo>
                  <a:lnTo>
                    <a:pt x="801" y="292"/>
                  </a:lnTo>
                  <a:lnTo>
                    <a:pt x="801" y="291"/>
                  </a:lnTo>
                  <a:lnTo>
                    <a:pt x="801" y="289"/>
                  </a:lnTo>
                  <a:lnTo>
                    <a:pt x="801" y="288"/>
                  </a:lnTo>
                  <a:lnTo>
                    <a:pt x="800" y="288"/>
                  </a:lnTo>
                  <a:lnTo>
                    <a:pt x="800" y="286"/>
                  </a:lnTo>
                  <a:lnTo>
                    <a:pt x="798" y="285"/>
                  </a:lnTo>
                  <a:lnTo>
                    <a:pt x="797" y="283"/>
                  </a:lnTo>
                  <a:lnTo>
                    <a:pt x="795" y="282"/>
                  </a:lnTo>
                  <a:lnTo>
                    <a:pt x="795" y="280"/>
                  </a:lnTo>
                  <a:lnTo>
                    <a:pt x="795" y="279"/>
                  </a:lnTo>
                  <a:lnTo>
                    <a:pt x="795" y="277"/>
                  </a:lnTo>
                  <a:lnTo>
                    <a:pt x="794" y="277"/>
                  </a:lnTo>
                  <a:lnTo>
                    <a:pt x="794" y="276"/>
                  </a:lnTo>
                  <a:lnTo>
                    <a:pt x="795" y="274"/>
                  </a:lnTo>
                  <a:lnTo>
                    <a:pt x="797" y="274"/>
                  </a:lnTo>
                  <a:lnTo>
                    <a:pt x="797" y="273"/>
                  </a:lnTo>
                  <a:lnTo>
                    <a:pt x="797" y="271"/>
                  </a:lnTo>
                  <a:lnTo>
                    <a:pt x="798" y="271"/>
                  </a:lnTo>
                  <a:lnTo>
                    <a:pt x="798" y="270"/>
                  </a:lnTo>
                  <a:lnTo>
                    <a:pt x="797" y="268"/>
                  </a:lnTo>
                  <a:lnTo>
                    <a:pt x="798" y="268"/>
                  </a:lnTo>
                  <a:lnTo>
                    <a:pt x="798" y="267"/>
                  </a:lnTo>
                  <a:lnTo>
                    <a:pt x="798" y="265"/>
                  </a:lnTo>
                  <a:lnTo>
                    <a:pt x="798" y="264"/>
                  </a:lnTo>
                  <a:lnTo>
                    <a:pt x="800" y="264"/>
                  </a:lnTo>
                  <a:lnTo>
                    <a:pt x="798" y="262"/>
                  </a:lnTo>
                  <a:lnTo>
                    <a:pt x="798" y="261"/>
                  </a:lnTo>
                  <a:lnTo>
                    <a:pt x="798" y="259"/>
                  </a:lnTo>
                  <a:lnTo>
                    <a:pt x="798" y="258"/>
                  </a:lnTo>
                  <a:lnTo>
                    <a:pt x="798" y="256"/>
                  </a:lnTo>
                  <a:lnTo>
                    <a:pt x="798" y="253"/>
                  </a:lnTo>
                  <a:lnTo>
                    <a:pt x="798" y="252"/>
                  </a:lnTo>
                  <a:lnTo>
                    <a:pt x="798" y="250"/>
                  </a:lnTo>
                  <a:lnTo>
                    <a:pt x="798" y="249"/>
                  </a:lnTo>
                  <a:lnTo>
                    <a:pt x="800" y="249"/>
                  </a:lnTo>
                  <a:lnTo>
                    <a:pt x="800" y="247"/>
                  </a:lnTo>
                  <a:lnTo>
                    <a:pt x="801" y="247"/>
                  </a:lnTo>
                  <a:lnTo>
                    <a:pt x="801" y="245"/>
                  </a:lnTo>
                  <a:lnTo>
                    <a:pt x="801" y="244"/>
                  </a:lnTo>
                  <a:lnTo>
                    <a:pt x="801" y="242"/>
                  </a:lnTo>
                  <a:lnTo>
                    <a:pt x="801" y="241"/>
                  </a:lnTo>
                  <a:lnTo>
                    <a:pt x="800" y="239"/>
                  </a:lnTo>
                  <a:lnTo>
                    <a:pt x="800" y="238"/>
                  </a:lnTo>
                  <a:lnTo>
                    <a:pt x="800" y="236"/>
                  </a:lnTo>
                  <a:lnTo>
                    <a:pt x="798" y="235"/>
                  </a:lnTo>
                  <a:lnTo>
                    <a:pt x="798" y="233"/>
                  </a:lnTo>
                  <a:lnTo>
                    <a:pt x="800" y="233"/>
                  </a:lnTo>
                  <a:lnTo>
                    <a:pt x="801" y="230"/>
                  </a:lnTo>
                  <a:lnTo>
                    <a:pt x="801" y="229"/>
                  </a:lnTo>
                  <a:lnTo>
                    <a:pt x="801" y="227"/>
                  </a:lnTo>
                  <a:lnTo>
                    <a:pt x="800" y="227"/>
                  </a:lnTo>
                  <a:lnTo>
                    <a:pt x="800" y="226"/>
                  </a:lnTo>
                  <a:lnTo>
                    <a:pt x="801" y="224"/>
                  </a:lnTo>
                  <a:lnTo>
                    <a:pt x="801" y="223"/>
                  </a:lnTo>
                  <a:lnTo>
                    <a:pt x="801" y="221"/>
                  </a:lnTo>
                  <a:lnTo>
                    <a:pt x="801" y="220"/>
                  </a:lnTo>
                  <a:lnTo>
                    <a:pt x="801" y="218"/>
                  </a:lnTo>
                  <a:lnTo>
                    <a:pt x="801" y="217"/>
                  </a:lnTo>
                  <a:lnTo>
                    <a:pt x="801" y="215"/>
                  </a:lnTo>
                  <a:lnTo>
                    <a:pt x="801" y="214"/>
                  </a:lnTo>
                  <a:lnTo>
                    <a:pt x="803" y="214"/>
                  </a:lnTo>
                  <a:lnTo>
                    <a:pt x="801" y="212"/>
                  </a:lnTo>
                  <a:lnTo>
                    <a:pt x="801" y="211"/>
                  </a:lnTo>
                  <a:lnTo>
                    <a:pt x="801" y="209"/>
                  </a:lnTo>
                  <a:lnTo>
                    <a:pt x="801" y="208"/>
                  </a:lnTo>
                  <a:lnTo>
                    <a:pt x="801" y="206"/>
                  </a:lnTo>
                  <a:lnTo>
                    <a:pt x="801" y="205"/>
                  </a:lnTo>
                  <a:lnTo>
                    <a:pt x="800" y="203"/>
                  </a:lnTo>
                  <a:lnTo>
                    <a:pt x="800" y="202"/>
                  </a:lnTo>
                  <a:lnTo>
                    <a:pt x="798" y="202"/>
                  </a:lnTo>
                  <a:lnTo>
                    <a:pt x="798" y="200"/>
                  </a:lnTo>
                  <a:lnTo>
                    <a:pt x="798" y="199"/>
                  </a:lnTo>
                  <a:lnTo>
                    <a:pt x="798" y="197"/>
                  </a:lnTo>
                  <a:lnTo>
                    <a:pt x="800" y="197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801" y="192"/>
                  </a:lnTo>
                  <a:lnTo>
                    <a:pt x="801" y="191"/>
                  </a:lnTo>
                  <a:lnTo>
                    <a:pt x="803" y="191"/>
                  </a:lnTo>
                  <a:lnTo>
                    <a:pt x="803" y="189"/>
                  </a:lnTo>
                  <a:lnTo>
                    <a:pt x="803" y="188"/>
                  </a:lnTo>
                  <a:lnTo>
                    <a:pt x="803" y="186"/>
                  </a:lnTo>
                  <a:lnTo>
                    <a:pt x="801" y="185"/>
                  </a:lnTo>
                  <a:lnTo>
                    <a:pt x="801" y="183"/>
                  </a:lnTo>
                  <a:lnTo>
                    <a:pt x="801" y="182"/>
                  </a:lnTo>
                  <a:lnTo>
                    <a:pt x="801" y="180"/>
                  </a:lnTo>
                  <a:lnTo>
                    <a:pt x="800" y="179"/>
                  </a:lnTo>
                  <a:lnTo>
                    <a:pt x="798" y="177"/>
                  </a:lnTo>
                  <a:lnTo>
                    <a:pt x="798" y="176"/>
                  </a:lnTo>
                  <a:lnTo>
                    <a:pt x="798" y="173"/>
                  </a:lnTo>
                  <a:lnTo>
                    <a:pt x="798" y="171"/>
                  </a:lnTo>
                  <a:lnTo>
                    <a:pt x="797" y="171"/>
                  </a:lnTo>
                  <a:lnTo>
                    <a:pt x="797" y="170"/>
                  </a:lnTo>
                  <a:lnTo>
                    <a:pt x="798" y="170"/>
                  </a:lnTo>
                  <a:lnTo>
                    <a:pt x="798" y="168"/>
                  </a:lnTo>
                  <a:lnTo>
                    <a:pt x="798" y="167"/>
                  </a:lnTo>
                  <a:lnTo>
                    <a:pt x="798" y="165"/>
                  </a:lnTo>
                  <a:lnTo>
                    <a:pt x="798" y="164"/>
                  </a:lnTo>
                  <a:lnTo>
                    <a:pt x="798" y="162"/>
                  </a:lnTo>
                  <a:lnTo>
                    <a:pt x="798" y="161"/>
                  </a:lnTo>
                  <a:lnTo>
                    <a:pt x="798" y="159"/>
                  </a:lnTo>
                  <a:lnTo>
                    <a:pt x="797" y="159"/>
                  </a:lnTo>
                  <a:lnTo>
                    <a:pt x="797" y="158"/>
                  </a:lnTo>
                  <a:lnTo>
                    <a:pt x="797" y="156"/>
                  </a:lnTo>
                  <a:lnTo>
                    <a:pt x="797" y="155"/>
                  </a:lnTo>
                  <a:lnTo>
                    <a:pt x="797" y="153"/>
                  </a:lnTo>
                  <a:lnTo>
                    <a:pt x="797" y="152"/>
                  </a:lnTo>
                  <a:lnTo>
                    <a:pt x="798" y="152"/>
                  </a:lnTo>
                  <a:lnTo>
                    <a:pt x="798" y="150"/>
                  </a:lnTo>
                  <a:lnTo>
                    <a:pt x="798" y="149"/>
                  </a:lnTo>
                  <a:lnTo>
                    <a:pt x="798" y="147"/>
                  </a:lnTo>
                  <a:lnTo>
                    <a:pt x="798" y="146"/>
                  </a:lnTo>
                  <a:lnTo>
                    <a:pt x="797" y="146"/>
                  </a:lnTo>
                  <a:lnTo>
                    <a:pt x="795" y="146"/>
                  </a:lnTo>
                  <a:lnTo>
                    <a:pt x="794" y="146"/>
                  </a:lnTo>
                  <a:lnTo>
                    <a:pt x="794" y="144"/>
                  </a:lnTo>
                  <a:lnTo>
                    <a:pt x="794" y="142"/>
                  </a:lnTo>
                  <a:lnTo>
                    <a:pt x="794" y="141"/>
                  </a:lnTo>
                  <a:lnTo>
                    <a:pt x="794" y="139"/>
                  </a:lnTo>
                  <a:lnTo>
                    <a:pt x="794" y="138"/>
                  </a:lnTo>
                  <a:lnTo>
                    <a:pt x="794" y="136"/>
                  </a:lnTo>
                  <a:lnTo>
                    <a:pt x="794" y="135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6"/>
                  </a:lnTo>
                  <a:lnTo>
                    <a:pt x="797" y="136"/>
                  </a:lnTo>
                  <a:lnTo>
                    <a:pt x="797" y="135"/>
                  </a:lnTo>
                  <a:lnTo>
                    <a:pt x="798" y="135"/>
                  </a:lnTo>
                  <a:lnTo>
                    <a:pt x="798" y="133"/>
                  </a:lnTo>
                  <a:lnTo>
                    <a:pt x="798" y="132"/>
                  </a:lnTo>
                  <a:lnTo>
                    <a:pt x="798" y="130"/>
                  </a:lnTo>
                  <a:lnTo>
                    <a:pt x="798" y="127"/>
                  </a:lnTo>
                  <a:lnTo>
                    <a:pt x="798" y="126"/>
                  </a:lnTo>
                  <a:lnTo>
                    <a:pt x="798" y="124"/>
                  </a:lnTo>
                  <a:lnTo>
                    <a:pt x="798" y="123"/>
                  </a:lnTo>
                  <a:lnTo>
                    <a:pt x="798" y="121"/>
                  </a:lnTo>
                  <a:lnTo>
                    <a:pt x="798" y="120"/>
                  </a:lnTo>
                  <a:lnTo>
                    <a:pt x="798" y="118"/>
                  </a:lnTo>
                  <a:lnTo>
                    <a:pt x="798" y="117"/>
                  </a:lnTo>
                  <a:lnTo>
                    <a:pt x="798" y="115"/>
                  </a:lnTo>
                  <a:lnTo>
                    <a:pt x="798" y="112"/>
                  </a:lnTo>
                  <a:lnTo>
                    <a:pt x="798" y="111"/>
                  </a:lnTo>
                  <a:lnTo>
                    <a:pt x="798" y="109"/>
                  </a:lnTo>
                  <a:lnTo>
                    <a:pt x="798" y="108"/>
                  </a:lnTo>
                  <a:lnTo>
                    <a:pt x="798" y="106"/>
                  </a:lnTo>
                  <a:lnTo>
                    <a:pt x="798" y="105"/>
                  </a:lnTo>
                  <a:lnTo>
                    <a:pt x="798" y="103"/>
                  </a:lnTo>
                  <a:lnTo>
                    <a:pt x="798" y="102"/>
                  </a:lnTo>
                  <a:lnTo>
                    <a:pt x="798" y="100"/>
                  </a:lnTo>
                  <a:lnTo>
                    <a:pt x="798" y="99"/>
                  </a:lnTo>
                  <a:lnTo>
                    <a:pt x="800" y="99"/>
                  </a:lnTo>
                  <a:lnTo>
                    <a:pt x="800" y="97"/>
                  </a:lnTo>
                  <a:lnTo>
                    <a:pt x="800" y="96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8" y="92"/>
                  </a:lnTo>
                  <a:lnTo>
                    <a:pt x="800" y="91"/>
                  </a:lnTo>
                  <a:lnTo>
                    <a:pt x="798" y="91"/>
                  </a:lnTo>
                  <a:lnTo>
                    <a:pt x="798" y="89"/>
                  </a:lnTo>
                  <a:lnTo>
                    <a:pt x="798" y="88"/>
                  </a:lnTo>
                  <a:lnTo>
                    <a:pt x="797" y="88"/>
                  </a:lnTo>
                  <a:lnTo>
                    <a:pt x="797" y="86"/>
                  </a:lnTo>
                  <a:lnTo>
                    <a:pt x="797" y="85"/>
                  </a:lnTo>
                  <a:lnTo>
                    <a:pt x="797" y="83"/>
                  </a:lnTo>
                  <a:lnTo>
                    <a:pt x="797" y="82"/>
                  </a:lnTo>
                  <a:lnTo>
                    <a:pt x="797" y="80"/>
                  </a:lnTo>
                  <a:lnTo>
                    <a:pt x="795" y="80"/>
                  </a:lnTo>
                  <a:lnTo>
                    <a:pt x="795" y="79"/>
                  </a:lnTo>
                  <a:lnTo>
                    <a:pt x="795" y="77"/>
                  </a:lnTo>
                  <a:lnTo>
                    <a:pt x="795" y="76"/>
                  </a:lnTo>
                  <a:lnTo>
                    <a:pt x="794" y="73"/>
                  </a:lnTo>
                  <a:lnTo>
                    <a:pt x="795" y="73"/>
                  </a:lnTo>
                  <a:lnTo>
                    <a:pt x="795" y="71"/>
                  </a:lnTo>
                  <a:lnTo>
                    <a:pt x="795" y="70"/>
                  </a:lnTo>
                  <a:lnTo>
                    <a:pt x="794" y="70"/>
                  </a:lnTo>
                  <a:lnTo>
                    <a:pt x="794" y="68"/>
                  </a:lnTo>
                  <a:lnTo>
                    <a:pt x="795" y="68"/>
                  </a:lnTo>
                  <a:lnTo>
                    <a:pt x="795" y="67"/>
                  </a:lnTo>
                  <a:lnTo>
                    <a:pt x="794" y="65"/>
                  </a:lnTo>
                  <a:lnTo>
                    <a:pt x="795" y="65"/>
                  </a:lnTo>
                  <a:lnTo>
                    <a:pt x="794" y="64"/>
                  </a:lnTo>
                  <a:lnTo>
                    <a:pt x="795" y="62"/>
                  </a:lnTo>
                  <a:lnTo>
                    <a:pt x="794" y="62"/>
                  </a:lnTo>
                  <a:lnTo>
                    <a:pt x="794" y="61"/>
                  </a:lnTo>
                  <a:lnTo>
                    <a:pt x="794" y="59"/>
                  </a:lnTo>
                  <a:lnTo>
                    <a:pt x="794" y="58"/>
                  </a:lnTo>
                  <a:lnTo>
                    <a:pt x="794" y="56"/>
                  </a:lnTo>
                  <a:lnTo>
                    <a:pt x="794" y="55"/>
                  </a:lnTo>
                  <a:lnTo>
                    <a:pt x="794" y="53"/>
                  </a:lnTo>
                  <a:lnTo>
                    <a:pt x="792" y="53"/>
                  </a:lnTo>
                  <a:lnTo>
                    <a:pt x="792" y="52"/>
                  </a:lnTo>
                  <a:lnTo>
                    <a:pt x="792" y="50"/>
                  </a:lnTo>
                  <a:lnTo>
                    <a:pt x="792" y="49"/>
                  </a:lnTo>
                  <a:lnTo>
                    <a:pt x="791" y="47"/>
                  </a:lnTo>
                  <a:lnTo>
                    <a:pt x="791" y="46"/>
                  </a:lnTo>
                  <a:lnTo>
                    <a:pt x="789" y="44"/>
                  </a:lnTo>
                  <a:lnTo>
                    <a:pt x="789" y="43"/>
                  </a:lnTo>
                  <a:lnTo>
                    <a:pt x="789" y="41"/>
                  </a:lnTo>
                  <a:lnTo>
                    <a:pt x="789" y="39"/>
                  </a:lnTo>
                  <a:lnTo>
                    <a:pt x="788" y="36"/>
                  </a:lnTo>
                  <a:lnTo>
                    <a:pt x="788" y="35"/>
                  </a:lnTo>
                  <a:lnTo>
                    <a:pt x="788" y="33"/>
                  </a:lnTo>
                  <a:lnTo>
                    <a:pt x="786" y="32"/>
                  </a:lnTo>
                  <a:lnTo>
                    <a:pt x="786" y="30"/>
                  </a:lnTo>
                  <a:lnTo>
                    <a:pt x="786" y="29"/>
                  </a:lnTo>
                  <a:lnTo>
                    <a:pt x="786" y="27"/>
                  </a:lnTo>
                  <a:lnTo>
                    <a:pt x="786" y="24"/>
                  </a:lnTo>
                  <a:lnTo>
                    <a:pt x="786" y="23"/>
                  </a:lnTo>
                  <a:lnTo>
                    <a:pt x="786" y="21"/>
                  </a:lnTo>
                  <a:lnTo>
                    <a:pt x="786" y="20"/>
                  </a:lnTo>
                  <a:lnTo>
                    <a:pt x="785" y="20"/>
                  </a:lnTo>
                  <a:lnTo>
                    <a:pt x="785" y="18"/>
                  </a:lnTo>
                  <a:lnTo>
                    <a:pt x="786" y="18"/>
                  </a:lnTo>
                  <a:lnTo>
                    <a:pt x="789" y="20"/>
                  </a:lnTo>
                  <a:lnTo>
                    <a:pt x="789" y="18"/>
                  </a:lnTo>
                  <a:lnTo>
                    <a:pt x="791" y="18"/>
                  </a:lnTo>
                  <a:lnTo>
                    <a:pt x="792" y="18"/>
                  </a:lnTo>
                  <a:lnTo>
                    <a:pt x="794" y="17"/>
                  </a:lnTo>
                  <a:lnTo>
                    <a:pt x="794" y="15"/>
                  </a:lnTo>
                  <a:lnTo>
                    <a:pt x="795" y="15"/>
                  </a:lnTo>
                  <a:lnTo>
                    <a:pt x="795" y="14"/>
                  </a:lnTo>
                  <a:lnTo>
                    <a:pt x="797" y="11"/>
                  </a:lnTo>
                  <a:lnTo>
                    <a:pt x="797" y="9"/>
                  </a:lnTo>
                  <a:lnTo>
                    <a:pt x="795" y="9"/>
                  </a:lnTo>
                  <a:lnTo>
                    <a:pt x="795" y="8"/>
                  </a:lnTo>
                  <a:lnTo>
                    <a:pt x="795" y="6"/>
                  </a:lnTo>
                  <a:lnTo>
                    <a:pt x="794" y="5"/>
                  </a:lnTo>
                  <a:lnTo>
                    <a:pt x="794" y="3"/>
                  </a:lnTo>
                  <a:lnTo>
                    <a:pt x="795" y="3"/>
                  </a:lnTo>
                  <a:lnTo>
                    <a:pt x="797" y="3"/>
                  </a:lnTo>
                  <a:lnTo>
                    <a:pt x="798" y="3"/>
                  </a:lnTo>
                  <a:lnTo>
                    <a:pt x="798" y="2"/>
                  </a:lnTo>
                  <a:lnTo>
                    <a:pt x="801" y="0"/>
                  </a:lnTo>
                  <a:lnTo>
                    <a:pt x="801" y="2"/>
                  </a:lnTo>
                  <a:lnTo>
                    <a:pt x="803" y="3"/>
                  </a:lnTo>
                  <a:lnTo>
                    <a:pt x="804" y="5"/>
                  </a:lnTo>
                  <a:lnTo>
                    <a:pt x="804" y="6"/>
                  </a:lnTo>
                  <a:lnTo>
                    <a:pt x="806" y="6"/>
                  </a:lnTo>
                  <a:lnTo>
                    <a:pt x="806" y="8"/>
                  </a:lnTo>
                  <a:lnTo>
                    <a:pt x="806" y="9"/>
                  </a:lnTo>
                  <a:lnTo>
                    <a:pt x="806" y="11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09" y="12"/>
                  </a:lnTo>
                  <a:lnTo>
                    <a:pt x="810" y="12"/>
                  </a:lnTo>
                  <a:lnTo>
                    <a:pt x="812" y="12"/>
                  </a:lnTo>
                  <a:lnTo>
                    <a:pt x="812" y="14"/>
                  </a:lnTo>
                  <a:lnTo>
                    <a:pt x="810" y="14"/>
                  </a:lnTo>
                  <a:lnTo>
                    <a:pt x="810" y="15"/>
                  </a:lnTo>
                  <a:lnTo>
                    <a:pt x="810" y="17"/>
                  </a:lnTo>
                  <a:lnTo>
                    <a:pt x="812" y="17"/>
                  </a:lnTo>
                  <a:lnTo>
                    <a:pt x="812" y="18"/>
                  </a:lnTo>
                  <a:lnTo>
                    <a:pt x="812" y="20"/>
                  </a:lnTo>
                  <a:lnTo>
                    <a:pt x="812" y="21"/>
                  </a:lnTo>
                  <a:lnTo>
                    <a:pt x="813" y="23"/>
                  </a:lnTo>
                  <a:lnTo>
                    <a:pt x="813" y="24"/>
                  </a:lnTo>
                  <a:lnTo>
                    <a:pt x="813" y="27"/>
                  </a:lnTo>
                  <a:lnTo>
                    <a:pt x="813" y="29"/>
                  </a:lnTo>
                  <a:lnTo>
                    <a:pt x="815" y="29"/>
                  </a:lnTo>
                  <a:lnTo>
                    <a:pt x="815" y="30"/>
                  </a:lnTo>
                  <a:lnTo>
                    <a:pt x="816" y="33"/>
                  </a:lnTo>
                  <a:lnTo>
                    <a:pt x="816" y="35"/>
                  </a:lnTo>
                  <a:lnTo>
                    <a:pt x="816" y="36"/>
                  </a:lnTo>
                  <a:lnTo>
                    <a:pt x="816" y="38"/>
                  </a:lnTo>
                  <a:lnTo>
                    <a:pt x="818" y="38"/>
                  </a:lnTo>
                  <a:lnTo>
                    <a:pt x="818" y="39"/>
                  </a:lnTo>
                  <a:lnTo>
                    <a:pt x="819" y="39"/>
                  </a:lnTo>
                  <a:lnTo>
                    <a:pt x="821" y="41"/>
                  </a:lnTo>
                  <a:lnTo>
                    <a:pt x="822" y="43"/>
                  </a:lnTo>
                  <a:lnTo>
                    <a:pt x="824" y="44"/>
                  </a:lnTo>
                  <a:lnTo>
                    <a:pt x="827" y="46"/>
                  </a:lnTo>
                  <a:lnTo>
                    <a:pt x="827" y="47"/>
                  </a:lnTo>
                  <a:lnTo>
                    <a:pt x="827" y="49"/>
                  </a:lnTo>
                  <a:lnTo>
                    <a:pt x="825" y="49"/>
                  </a:lnTo>
                  <a:lnTo>
                    <a:pt x="825" y="50"/>
                  </a:lnTo>
                  <a:lnTo>
                    <a:pt x="824" y="52"/>
                  </a:lnTo>
                  <a:lnTo>
                    <a:pt x="824" y="53"/>
                  </a:lnTo>
                  <a:lnTo>
                    <a:pt x="822" y="53"/>
                  </a:lnTo>
                  <a:lnTo>
                    <a:pt x="822" y="55"/>
                  </a:lnTo>
                  <a:lnTo>
                    <a:pt x="824" y="55"/>
                  </a:lnTo>
                  <a:lnTo>
                    <a:pt x="825" y="56"/>
                  </a:lnTo>
                  <a:lnTo>
                    <a:pt x="827" y="56"/>
                  </a:lnTo>
                  <a:lnTo>
                    <a:pt x="827" y="58"/>
                  </a:lnTo>
                  <a:lnTo>
                    <a:pt x="827" y="59"/>
                  </a:lnTo>
                  <a:lnTo>
                    <a:pt x="827" y="61"/>
                  </a:lnTo>
                  <a:lnTo>
                    <a:pt x="827" y="62"/>
                  </a:lnTo>
                  <a:lnTo>
                    <a:pt x="825" y="62"/>
                  </a:lnTo>
                  <a:lnTo>
                    <a:pt x="822" y="62"/>
                  </a:lnTo>
                  <a:lnTo>
                    <a:pt x="822" y="64"/>
                  </a:lnTo>
                  <a:lnTo>
                    <a:pt x="824" y="64"/>
                  </a:lnTo>
                  <a:lnTo>
                    <a:pt x="824" y="65"/>
                  </a:lnTo>
                  <a:lnTo>
                    <a:pt x="824" y="67"/>
                  </a:lnTo>
                  <a:lnTo>
                    <a:pt x="825" y="68"/>
                  </a:lnTo>
                  <a:lnTo>
                    <a:pt x="824" y="68"/>
                  </a:lnTo>
                  <a:lnTo>
                    <a:pt x="824" y="70"/>
                  </a:lnTo>
                  <a:lnTo>
                    <a:pt x="824" y="71"/>
                  </a:lnTo>
                  <a:lnTo>
                    <a:pt x="825" y="73"/>
                  </a:lnTo>
                  <a:lnTo>
                    <a:pt x="828" y="74"/>
                  </a:lnTo>
                  <a:lnTo>
                    <a:pt x="830" y="74"/>
                  </a:lnTo>
                  <a:lnTo>
                    <a:pt x="830" y="76"/>
                  </a:lnTo>
                  <a:lnTo>
                    <a:pt x="828" y="77"/>
                  </a:lnTo>
                  <a:lnTo>
                    <a:pt x="828" y="79"/>
                  </a:lnTo>
                  <a:lnTo>
                    <a:pt x="828" y="82"/>
                  </a:lnTo>
                  <a:lnTo>
                    <a:pt x="830" y="82"/>
                  </a:lnTo>
                  <a:lnTo>
                    <a:pt x="830" y="83"/>
                  </a:lnTo>
                  <a:lnTo>
                    <a:pt x="831" y="83"/>
                  </a:lnTo>
                  <a:lnTo>
                    <a:pt x="838" y="91"/>
                  </a:lnTo>
                  <a:lnTo>
                    <a:pt x="838" y="92"/>
                  </a:lnTo>
                  <a:lnTo>
                    <a:pt x="838" y="99"/>
                  </a:lnTo>
                  <a:lnTo>
                    <a:pt x="839" y="99"/>
                  </a:lnTo>
                  <a:lnTo>
                    <a:pt x="841" y="102"/>
                  </a:lnTo>
                  <a:lnTo>
                    <a:pt x="841" y="103"/>
                  </a:lnTo>
                  <a:lnTo>
                    <a:pt x="842" y="108"/>
                  </a:lnTo>
                  <a:lnTo>
                    <a:pt x="844" y="109"/>
                  </a:lnTo>
                  <a:lnTo>
                    <a:pt x="844" y="111"/>
                  </a:lnTo>
                  <a:lnTo>
                    <a:pt x="845" y="111"/>
                  </a:lnTo>
                  <a:lnTo>
                    <a:pt x="845" y="112"/>
                  </a:lnTo>
                  <a:lnTo>
                    <a:pt x="845" y="114"/>
                  </a:lnTo>
                  <a:lnTo>
                    <a:pt x="845" y="115"/>
                  </a:lnTo>
                  <a:lnTo>
                    <a:pt x="845" y="117"/>
                  </a:lnTo>
                  <a:lnTo>
                    <a:pt x="847" y="118"/>
                  </a:lnTo>
                  <a:lnTo>
                    <a:pt x="847" y="120"/>
                  </a:lnTo>
                  <a:lnTo>
                    <a:pt x="848" y="121"/>
                  </a:lnTo>
                  <a:lnTo>
                    <a:pt x="848" y="126"/>
                  </a:lnTo>
                  <a:lnTo>
                    <a:pt x="848" y="127"/>
                  </a:lnTo>
                  <a:lnTo>
                    <a:pt x="848" y="130"/>
                  </a:lnTo>
                  <a:lnTo>
                    <a:pt x="850" y="130"/>
                  </a:lnTo>
                  <a:lnTo>
                    <a:pt x="851" y="130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6" y="130"/>
                  </a:lnTo>
                  <a:lnTo>
                    <a:pt x="862" y="127"/>
                  </a:lnTo>
                  <a:lnTo>
                    <a:pt x="866" y="133"/>
                  </a:lnTo>
                  <a:lnTo>
                    <a:pt x="866" y="135"/>
                  </a:lnTo>
                  <a:lnTo>
                    <a:pt x="866" y="136"/>
                  </a:lnTo>
                  <a:lnTo>
                    <a:pt x="865" y="141"/>
                  </a:lnTo>
                  <a:lnTo>
                    <a:pt x="865" y="146"/>
                  </a:lnTo>
                  <a:lnTo>
                    <a:pt x="863" y="152"/>
                  </a:lnTo>
                  <a:lnTo>
                    <a:pt x="863" y="153"/>
                  </a:lnTo>
                  <a:lnTo>
                    <a:pt x="863" y="156"/>
                  </a:lnTo>
                  <a:lnTo>
                    <a:pt x="862" y="158"/>
                  </a:lnTo>
                  <a:lnTo>
                    <a:pt x="862" y="159"/>
                  </a:lnTo>
                  <a:lnTo>
                    <a:pt x="860" y="159"/>
                  </a:lnTo>
                  <a:lnTo>
                    <a:pt x="859" y="159"/>
                  </a:lnTo>
                  <a:lnTo>
                    <a:pt x="857" y="161"/>
                  </a:lnTo>
                  <a:lnTo>
                    <a:pt x="854" y="162"/>
                  </a:lnTo>
                  <a:lnTo>
                    <a:pt x="851" y="164"/>
                  </a:lnTo>
                  <a:lnTo>
                    <a:pt x="850" y="165"/>
                  </a:lnTo>
                  <a:lnTo>
                    <a:pt x="848" y="165"/>
                  </a:lnTo>
                  <a:lnTo>
                    <a:pt x="847" y="167"/>
                  </a:lnTo>
                  <a:lnTo>
                    <a:pt x="845" y="167"/>
                  </a:lnTo>
                  <a:lnTo>
                    <a:pt x="845" y="168"/>
                  </a:lnTo>
                  <a:lnTo>
                    <a:pt x="844" y="170"/>
                  </a:lnTo>
                  <a:lnTo>
                    <a:pt x="842" y="170"/>
                  </a:lnTo>
                  <a:lnTo>
                    <a:pt x="842" y="171"/>
                  </a:lnTo>
                  <a:lnTo>
                    <a:pt x="842" y="173"/>
                  </a:lnTo>
                  <a:lnTo>
                    <a:pt x="841" y="173"/>
                  </a:lnTo>
                  <a:lnTo>
                    <a:pt x="841" y="174"/>
                  </a:lnTo>
                  <a:lnTo>
                    <a:pt x="839" y="176"/>
                  </a:lnTo>
                  <a:lnTo>
                    <a:pt x="839" y="177"/>
                  </a:lnTo>
                  <a:lnTo>
                    <a:pt x="841" y="179"/>
                  </a:lnTo>
                  <a:lnTo>
                    <a:pt x="842" y="179"/>
                  </a:lnTo>
                  <a:lnTo>
                    <a:pt x="842" y="180"/>
                  </a:lnTo>
                  <a:lnTo>
                    <a:pt x="842" y="182"/>
                  </a:lnTo>
                  <a:lnTo>
                    <a:pt x="844" y="183"/>
                  </a:lnTo>
                  <a:lnTo>
                    <a:pt x="845" y="183"/>
                  </a:lnTo>
                  <a:lnTo>
                    <a:pt x="845" y="185"/>
                  </a:lnTo>
                  <a:lnTo>
                    <a:pt x="844" y="185"/>
                  </a:lnTo>
                  <a:lnTo>
                    <a:pt x="842" y="185"/>
                  </a:lnTo>
                  <a:lnTo>
                    <a:pt x="842" y="186"/>
                  </a:lnTo>
                  <a:lnTo>
                    <a:pt x="841" y="188"/>
                  </a:lnTo>
                  <a:lnTo>
                    <a:pt x="841" y="192"/>
                  </a:lnTo>
                  <a:lnTo>
                    <a:pt x="841" y="194"/>
                  </a:lnTo>
                  <a:lnTo>
                    <a:pt x="842" y="194"/>
                  </a:lnTo>
                  <a:lnTo>
                    <a:pt x="842" y="195"/>
                  </a:lnTo>
                  <a:lnTo>
                    <a:pt x="842" y="197"/>
                  </a:lnTo>
                  <a:lnTo>
                    <a:pt x="842" y="199"/>
                  </a:lnTo>
                  <a:lnTo>
                    <a:pt x="844" y="199"/>
                  </a:lnTo>
                  <a:lnTo>
                    <a:pt x="844" y="200"/>
                  </a:lnTo>
                  <a:lnTo>
                    <a:pt x="845" y="202"/>
                  </a:lnTo>
                  <a:lnTo>
                    <a:pt x="847" y="208"/>
                  </a:lnTo>
                  <a:lnTo>
                    <a:pt x="847" y="209"/>
                  </a:lnTo>
                  <a:lnTo>
                    <a:pt x="845" y="212"/>
                  </a:lnTo>
                  <a:lnTo>
                    <a:pt x="844" y="212"/>
                  </a:lnTo>
                  <a:lnTo>
                    <a:pt x="844" y="214"/>
                  </a:lnTo>
                  <a:lnTo>
                    <a:pt x="844" y="217"/>
                  </a:lnTo>
                  <a:lnTo>
                    <a:pt x="845" y="218"/>
                  </a:lnTo>
                  <a:lnTo>
                    <a:pt x="845" y="220"/>
                  </a:lnTo>
                  <a:lnTo>
                    <a:pt x="847" y="220"/>
                  </a:lnTo>
                  <a:lnTo>
                    <a:pt x="851" y="226"/>
                  </a:lnTo>
                  <a:lnTo>
                    <a:pt x="851" y="227"/>
                  </a:lnTo>
                  <a:lnTo>
                    <a:pt x="853" y="227"/>
                  </a:lnTo>
                  <a:lnTo>
                    <a:pt x="851" y="229"/>
                  </a:lnTo>
                  <a:lnTo>
                    <a:pt x="851" y="230"/>
                  </a:lnTo>
                  <a:lnTo>
                    <a:pt x="850" y="230"/>
                  </a:lnTo>
                  <a:lnTo>
                    <a:pt x="848" y="230"/>
                  </a:lnTo>
                  <a:lnTo>
                    <a:pt x="848" y="233"/>
                  </a:lnTo>
                  <a:lnTo>
                    <a:pt x="847" y="233"/>
                  </a:lnTo>
                  <a:lnTo>
                    <a:pt x="847" y="235"/>
                  </a:lnTo>
                  <a:lnTo>
                    <a:pt x="845" y="235"/>
                  </a:lnTo>
                  <a:lnTo>
                    <a:pt x="845" y="233"/>
                  </a:lnTo>
                  <a:lnTo>
                    <a:pt x="844" y="233"/>
                  </a:lnTo>
                  <a:lnTo>
                    <a:pt x="842" y="233"/>
                  </a:lnTo>
                  <a:lnTo>
                    <a:pt x="842" y="235"/>
                  </a:lnTo>
                  <a:lnTo>
                    <a:pt x="841" y="236"/>
                  </a:lnTo>
                  <a:lnTo>
                    <a:pt x="842" y="236"/>
                  </a:lnTo>
                  <a:lnTo>
                    <a:pt x="842" y="238"/>
                  </a:lnTo>
                  <a:lnTo>
                    <a:pt x="841" y="241"/>
                  </a:lnTo>
                  <a:lnTo>
                    <a:pt x="839" y="241"/>
                  </a:lnTo>
                  <a:lnTo>
                    <a:pt x="839" y="242"/>
                  </a:lnTo>
                  <a:lnTo>
                    <a:pt x="839" y="244"/>
                  </a:lnTo>
                  <a:lnTo>
                    <a:pt x="839" y="245"/>
                  </a:lnTo>
                  <a:lnTo>
                    <a:pt x="839" y="247"/>
                  </a:lnTo>
                  <a:lnTo>
                    <a:pt x="839" y="249"/>
                  </a:lnTo>
                  <a:lnTo>
                    <a:pt x="838" y="249"/>
                  </a:lnTo>
                  <a:lnTo>
                    <a:pt x="838" y="253"/>
                  </a:lnTo>
                  <a:lnTo>
                    <a:pt x="838" y="255"/>
                  </a:lnTo>
                  <a:lnTo>
                    <a:pt x="836" y="255"/>
                  </a:lnTo>
                  <a:lnTo>
                    <a:pt x="836" y="256"/>
                  </a:lnTo>
                  <a:lnTo>
                    <a:pt x="835" y="258"/>
                  </a:lnTo>
                  <a:lnTo>
                    <a:pt x="835" y="259"/>
                  </a:lnTo>
                  <a:lnTo>
                    <a:pt x="833" y="259"/>
                  </a:lnTo>
                  <a:lnTo>
                    <a:pt x="833" y="261"/>
                  </a:lnTo>
                  <a:lnTo>
                    <a:pt x="831" y="262"/>
                  </a:lnTo>
                  <a:lnTo>
                    <a:pt x="831" y="264"/>
                  </a:lnTo>
                  <a:lnTo>
                    <a:pt x="830" y="264"/>
                  </a:lnTo>
                  <a:lnTo>
                    <a:pt x="830" y="265"/>
                  </a:lnTo>
                  <a:lnTo>
                    <a:pt x="830" y="268"/>
                  </a:lnTo>
                  <a:lnTo>
                    <a:pt x="830" y="270"/>
                  </a:lnTo>
                  <a:lnTo>
                    <a:pt x="828" y="271"/>
                  </a:lnTo>
                  <a:lnTo>
                    <a:pt x="830" y="271"/>
                  </a:lnTo>
                  <a:lnTo>
                    <a:pt x="830" y="273"/>
                  </a:lnTo>
                  <a:lnTo>
                    <a:pt x="830" y="274"/>
                  </a:lnTo>
                  <a:lnTo>
                    <a:pt x="830" y="276"/>
                  </a:lnTo>
                  <a:lnTo>
                    <a:pt x="830" y="277"/>
                  </a:lnTo>
                  <a:lnTo>
                    <a:pt x="830" y="279"/>
                  </a:lnTo>
                  <a:lnTo>
                    <a:pt x="830" y="280"/>
                  </a:lnTo>
                  <a:lnTo>
                    <a:pt x="830" y="282"/>
                  </a:lnTo>
                  <a:lnTo>
                    <a:pt x="828" y="282"/>
                  </a:lnTo>
                  <a:lnTo>
                    <a:pt x="827" y="283"/>
                  </a:lnTo>
                  <a:lnTo>
                    <a:pt x="827" y="285"/>
                  </a:lnTo>
                  <a:lnTo>
                    <a:pt x="825" y="285"/>
                  </a:lnTo>
                  <a:lnTo>
                    <a:pt x="825" y="286"/>
                  </a:lnTo>
                  <a:lnTo>
                    <a:pt x="825" y="288"/>
                  </a:lnTo>
                  <a:lnTo>
                    <a:pt x="827" y="288"/>
                  </a:lnTo>
                  <a:lnTo>
                    <a:pt x="827" y="289"/>
                  </a:lnTo>
                  <a:lnTo>
                    <a:pt x="828" y="291"/>
                  </a:lnTo>
                  <a:lnTo>
                    <a:pt x="828" y="292"/>
                  </a:lnTo>
                  <a:lnTo>
                    <a:pt x="828" y="294"/>
                  </a:lnTo>
                  <a:lnTo>
                    <a:pt x="828" y="295"/>
                  </a:lnTo>
                  <a:lnTo>
                    <a:pt x="830" y="295"/>
                  </a:lnTo>
                  <a:lnTo>
                    <a:pt x="830" y="298"/>
                  </a:lnTo>
                  <a:lnTo>
                    <a:pt x="831" y="302"/>
                  </a:lnTo>
                  <a:lnTo>
                    <a:pt x="831" y="303"/>
                  </a:lnTo>
                  <a:lnTo>
                    <a:pt x="830" y="305"/>
                  </a:lnTo>
                  <a:lnTo>
                    <a:pt x="831" y="305"/>
                  </a:lnTo>
                  <a:lnTo>
                    <a:pt x="833" y="305"/>
                  </a:lnTo>
                  <a:lnTo>
                    <a:pt x="833" y="306"/>
                  </a:lnTo>
                  <a:lnTo>
                    <a:pt x="835" y="306"/>
                  </a:lnTo>
                  <a:lnTo>
                    <a:pt x="833" y="308"/>
                  </a:lnTo>
                  <a:lnTo>
                    <a:pt x="833" y="309"/>
                  </a:lnTo>
                  <a:lnTo>
                    <a:pt x="833" y="311"/>
                  </a:lnTo>
                  <a:lnTo>
                    <a:pt x="831" y="312"/>
                  </a:lnTo>
                  <a:lnTo>
                    <a:pt x="830" y="312"/>
                  </a:lnTo>
                  <a:lnTo>
                    <a:pt x="828" y="311"/>
                  </a:lnTo>
                  <a:lnTo>
                    <a:pt x="828" y="312"/>
                  </a:lnTo>
                  <a:lnTo>
                    <a:pt x="828" y="314"/>
                  </a:lnTo>
                  <a:lnTo>
                    <a:pt x="828" y="315"/>
                  </a:lnTo>
                  <a:lnTo>
                    <a:pt x="828" y="317"/>
                  </a:lnTo>
                  <a:lnTo>
                    <a:pt x="827" y="317"/>
                  </a:lnTo>
                  <a:lnTo>
                    <a:pt x="827" y="318"/>
                  </a:lnTo>
                  <a:lnTo>
                    <a:pt x="827" y="320"/>
                  </a:lnTo>
                  <a:lnTo>
                    <a:pt x="827" y="321"/>
                  </a:lnTo>
                  <a:lnTo>
                    <a:pt x="827" y="324"/>
                  </a:lnTo>
                  <a:lnTo>
                    <a:pt x="827" y="326"/>
                  </a:lnTo>
                  <a:lnTo>
                    <a:pt x="828" y="326"/>
                  </a:lnTo>
                  <a:lnTo>
                    <a:pt x="828" y="327"/>
                  </a:lnTo>
                  <a:lnTo>
                    <a:pt x="827" y="329"/>
                  </a:lnTo>
                  <a:lnTo>
                    <a:pt x="827" y="330"/>
                  </a:lnTo>
                  <a:lnTo>
                    <a:pt x="825" y="329"/>
                  </a:lnTo>
                  <a:lnTo>
                    <a:pt x="824" y="330"/>
                  </a:lnTo>
                  <a:lnTo>
                    <a:pt x="824" y="332"/>
                  </a:lnTo>
                  <a:lnTo>
                    <a:pt x="824" y="333"/>
                  </a:lnTo>
                  <a:lnTo>
                    <a:pt x="825" y="336"/>
                  </a:lnTo>
                  <a:lnTo>
                    <a:pt x="825" y="338"/>
                  </a:lnTo>
                  <a:lnTo>
                    <a:pt x="825" y="339"/>
                  </a:lnTo>
                  <a:lnTo>
                    <a:pt x="825" y="341"/>
                  </a:lnTo>
                  <a:lnTo>
                    <a:pt x="825" y="342"/>
                  </a:lnTo>
                  <a:lnTo>
                    <a:pt x="827" y="344"/>
                  </a:lnTo>
                  <a:lnTo>
                    <a:pt x="828" y="345"/>
                  </a:lnTo>
                  <a:lnTo>
                    <a:pt x="828" y="347"/>
                  </a:lnTo>
                  <a:lnTo>
                    <a:pt x="828" y="348"/>
                  </a:lnTo>
                  <a:lnTo>
                    <a:pt x="830" y="348"/>
                  </a:lnTo>
                  <a:lnTo>
                    <a:pt x="831" y="348"/>
                  </a:lnTo>
                  <a:lnTo>
                    <a:pt x="833" y="348"/>
                  </a:lnTo>
                  <a:lnTo>
                    <a:pt x="833" y="350"/>
                  </a:lnTo>
                  <a:lnTo>
                    <a:pt x="835" y="350"/>
                  </a:lnTo>
                  <a:lnTo>
                    <a:pt x="835" y="352"/>
                  </a:lnTo>
                  <a:lnTo>
                    <a:pt x="835" y="353"/>
                  </a:lnTo>
                  <a:lnTo>
                    <a:pt x="833" y="353"/>
                  </a:lnTo>
                  <a:lnTo>
                    <a:pt x="831" y="353"/>
                  </a:lnTo>
                  <a:lnTo>
                    <a:pt x="833" y="355"/>
                  </a:lnTo>
                  <a:lnTo>
                    <a:pt x="833" y="356"/>
                  </a:lnTo>
                  <a:lnTo>
                    <a:pt x="835" y="358"/>
                  </a:lnTo>
                  <a:lnTo>
                    <a:pt x="835" y="359"/>
                  </a:lnTo>
                  <a:lnTo>
                    <a:pt x="836" y="359"/>
                  </a:lnTo>
                  <a:lnTo>
                    <a:pt x="836" y="362"/>
                  </a:lnTo>
                  <a:lnTo>
                    <a:pt x="838" y="362"/>
                  </a:lnTo>
                  <a:lnTo>
                    <a:pt x="839" y="364"/>
                  </a:lnTo>
                  <a:lnTo>
                    <a:pt x="839" y="365"/>
                  </a:lnTo>
                  <a:lnTo>
                    <a:pt x="839" y="367"/>
                  </a:lnTo>
                  <a:lnTo>
                    <a:pt x="841" y="370"/>
                  </a:lnTo>
                  <a:lnTo>
                    <a:pt x="842" y="371"/>
                  </a:lnTo>
                  <a:lnTo>
                    <a:pt x="842" y="373"/>
                  </a:lnTo>
                  <a:lnTo>
                    <a:pt x="844" y="373"/>
                  </a:lnTo>
                  <a:lnTo>
                    <a:pt x="844" y="374"/>
                  </a:lnTo>
                  <a:lnTo>
                    <a:pt x="844" y="376"/>
                  </a:lnTo>
                  <a:lnTo>
                    <a:pt x="842" y="376"/>
                  </a:lnTo>
                  <a:lnTo>
                    <a:pt x="842" y="377"/>
                  </a:lnTo>
                  <a:lnTo>
                    <a:pt x="844" y="377"/>
                  </a:lnTo>
                  <a:lnTo>
                    <a:pt x="844" y="379"/>
                  </a:lnTo>
                  <a:lnTo>
                    <a:pt x="844" y="380"/>
                  </a:lnTo>
                  <a:lnTo>
                    <a:pt x="845" y="380"/>
                  </a:lnTo>
                  <a:lnTo>
                    <a:pt x="845" y="382"/>
                  </a:lnTo>
                  <a:lnTo>
                    <a:pt x="845" y="383"/>
                  </a:lnTo>
                  <a:lnTo>
                    <a:pt x="847" y="383"/>
                  </a:lnTo>
                  <a:lnTo>
                    <a:pt x="847" y="382"/>
                  </a:lnTo>
                  <a:lnTo>
                    <a:pt x="848" y="382"/>
                  </a:lnTo>
                  <a:lnTo>
                    <a:pt x="850" y="382"/>
                  </a:lnTo>
                  <a:lnTo>
                    <a:pt x="850" y="383"/>
                  </a:lnTo>
                  <a:lnTo>
                    <a:pt x="851" y="385"/>
                  </a:lnTo>
                  <a:lnTo>
                    <a:pt x="850" y="386"/>
                  </a:lnTo>
                  <a:lnTo>
                    <a:pt x="850" y="388"/>
                  </a:lnTo>
                  <a:lnTo>
                    <a:pt x="850" y="389"/>
                  </a:lnTo>
                  <a:lnTo>
                    <a:pt x="850" y="391"/>
                  </a:lnTo>
                  <a:lnTo>
                    <a:pt x="850" y="392"/>
                  </a:lnTo>
                  <a:lnTo>
                    <a:pt x="851" y="392"/>
                  </a:lnTo>
                  <a:lnTo>
                    <a:pt x="851" y="394"/>
                  </a:lnTo>
                  <a:lnTo>
                    <a:pt x="850" y="394"/>
                  </a:lnTo>
                  <a:lnTo>
                    <a:pt x="851" y="397"/>
                  </a:lnTo>
                  <a:lnTo>
                    <a:pt x="851" y="398"/>
                  </a:lnTo>
                  <a:lnTo>
                    <a:pt x="853" y="398"/>
                  </a:lnTo>
                  <a:lnTo>
                    <a:pt x="853" y="400"/>
                  </a:lnTo>
                  <a:lnTo>
                    <a:pt x="853" y="402"/>
                  </a:lnTo>
                  <a:lnTo>
                    <a:pt x="853" y="403"/>
                  </a:lnTo>
                  <a:lnTo>
                    <a:pt x="854" y="405"/>
                  </a:lnTo>
                  <a:lnTo>
                    <a:pt x="854" y="406"/>
                  </a:lnTo>
                  <a:lnTo>
                    <a:pt x="853" y="406"/>
                  </a:lnTo>
                  <a:lnTo>
                    <a:pt x="851" y="406"/>
                  </a:lnTo>
                  <a:lnTo>
                    <a:pt x="850" y="406"/>
                  </a:lnTo>
                  <a:lnTo>
                    <a:pt x="850" y="408"/>
                  </a:lnTo>
                  <a:lnTo>
                    <a:pt x="851" y="409"/>
                  </a:lnTo>
                  <a:lnTo>
                    <a:pt x="850" y="411"/>
                  </a:lnTo>
                  <a:lnTo>
                    <a:pt x="850" y="412"/>
                  </a:lnTo>
                  <a:lnTo>
                    <a:pt x="848" y="414"/>
                  </a:lnTo>
                  <a:lnTo>
                    <a:pt x="848" y="417"/>
                  </a:lnTo>
                  <a:lnTo>
                    <a:pt x="848" y="418"/>
                  </a:lnTo>
                  <a:lnTo>
                    <a:pt x="848" y="423"/>
                  </a:lnTo>
                  <a:lnTo>
                    <a:pt x="848" y="424"/>
                  </a:lnTo>
                  <a:lnTo>
                    <a:pt x="848" y="426"/>
                  </a:lnTo>
                  <a:lnTo>
                    <a:pt x="848" y="427"/>
                  </a:lnTo>
                  <a:lnTo>
                    <a:pt x="845" y="429"/>
                  </a:lnTo>
                  <a:lnTo>
                    <a:pt x="845" y="430"/>
                  </a:lnTo>
                  <a:lnTo>
                    <a:pt x="847" y="430"/>
                  </a:lnTo>
                  <a:lnTo>
                    <a:pt x="848" y="430"/>
                  </a:lnTo>
                  <a:lnTo>
                    <a:pt x="848" y="432"/>
                  </a:lnTo>
                  <a:lnTo>
                    <a:pt x="848" y="433"/>
                  </a:lnTo>
                  <a:lnTo>
                    <a:pt x="850" y="435"/>
                  </a:lnTo>
                  <a:lnTo>
                    <a:pt x="850" y="436"/>
                  </a:lnTo>
                  <a:lnTo>
                    <a:pt x="851" y="438"/>
                  </a:lnTo>
                  <a:lnTo>
                    <a:pt x="851" y="441"/>
                  </a:lnTo>
                  <a:lnTo>
                    <a:pt x="853" y="442"/>
                  </a:lnTo>
                  <a:lnTo>
                    <a:pt x="853" y="444"/>
                  </a:lnTo>
                  <a:lnTo>
                    <a:pt x="853" y="445"/>
                  </a:lnTo>
                  <a:lnTo>
                    <a:pt x="853" y="447"/>
                  </a:lnTo>
                  <a:lnTo>
                    <a:pt x="853" y="448"/>
                  </a:lnTo>
                  <a:lnTo>
                    <a:pt x="854" y="450"/>
                  </a:lnTo>
                  <a:lnTo>
                    <a:pt x="854" y="451"/>
                  </a:lnTo>
                  <a:lnTo>
                    <a:pt x="853" y="451"/>
                  </a:lnTo>
                  <a:lnTo>
                    <a:pt x="853" y="453"/>
                  </a:lnTo>
                  <a:lnTo>
                    <a:pt x="851" y="451"/>
                  </a:lnTo>
                  <a:lnTo>
                    <a:pt x="850" y="453"/>
                  </a:lnTo>
                  <a:lnTo>
                    <a:pt x="850" y="455"/>
                  </a:lnTo>
                  <a:lnTo>
                    <a:pt x="848" y="455"/>
                  </a:lnTo>
                  <a:lnTo>
                    <a:pt x="848" y="456"/>
                  </a:lnTo>
                  <a:lnTo>
                    <a:pt x="848" y="458"/>
                  </a:lnTo>
                  <a:lnTo>
                    <a:pt x="850" y="458"/>
                  </a:lnTo>
                  <a:lnTo>
                    <a:pt x="850" y="459"/>
                  </a:lnTo>
                  <a:lnTo>
                    <a:pt x="848" y="459"/>
                  </a:lnTo>
                  <a:lnTo>
                    <a:pt x="847" y="459"/>
                  </a:lnTo>
                  <a:lnTo>
                    <a:pt x="845" y="459"/>
                  </a:lnTo>
                  <a:lnTo>
                    <a:pt x="845" y="461"/>
                  </a:lnTo>
                  <a:lnTo>
                    <a:pt x="844" y="461"/>
                  </a:lnTo>
                  <a:lnTo>
                    <a:pt x="844" y="462"/>
                  </a:lnTo>
                  <a:lnTo>
                    <a:pt x="844" y="464"/>
                  </a:lnTo>
                  <a:lnTo>
                    <a:pt x="844" y="465"/>
                  </a:lnTo>
                  <a:lnTo>
                    <a:pt x="842" y="465"/>
                  </a:lnTo>
                  <a:lnTo>
                    <a:pt x="844" y="467"/>
                  </a:lnTo>
                  <a:lnTo>
                    <a:pt x="842" y="468"/>
                  </a:lnTo>
                  <a:lnTo>
                    <a:pt x="842" y="470"/>
                  </a:lnTo>
                  <a:lnTo>
                    <a:pt x="844" y="470"/>
                  </a:lnTo>
                  <a:lnTo>
                    <a:pt x="844" y="471"/>
                  </a:lnTo>
                  <a:lnTo>
                    <a:pt x="845" y="471"/>
                  </a:lnTo>
                  <a:lnTo>
                    <a:pt x="844" y="473"/>
                  </a:lnTo>
                  <a:lnTo>
                    <a:pt x="845" y="473"/>
                  </a:lnTo>
                  <a:lnTo>
                    <a:pt x="845" y="474"/>
                  </a:lnTo>
                  <a:lnTo>
                    <a:pt x="847" y="476"/>
                  </a:lnTo>
                  <a:lnTo>
                    <a:pt x="845" y="476"/>
                  </a:lnTo>
                  <a:lnTo>
                    <a:pt x="845" y="477"/>
                  </a:lnTo>
                  <a:lnTo>
                    <a:pt x="845" y="479"/>
                  </a:lnTo>
                  <a:lnTo>
                    <a:pt x="845" y="480"/>
                  </a:lnTo>
                  <a:lnTo>
                    <a:pt x="847" y="482"/>
                  </a:lnTo>
                  <a:lnTo>
                    <a:pt x="847" y="483"/>
                  </a:lnTo>
                  <a:lnTo>
                    <a:pt x="848" y="483"/>
                  </a:lnTo>
                  <a:lnTo>
                    <a:pt x="848" y="485"/>
                  </a:lnTo>
                  <a:lnTo>
                    <a:pt x="848" y="486"/>
                  </a:lnTo>
                  <a:lnTo>
                    <a:pt x="848" y="488"/>
                  </a:lnTo>
                  <a:lnTo>
                    <a:pt x="848" y="489"/>
                  </a:lnTo>
                  <a:lnTo>
                    <a:pt x="850" y="492"/>
                  </a:lnTo>
                  <a:lnTo>
                    <a:pt x="851" y="494"/>
                  </a:lnTo>
                  <a:lnTo>
                    <a:pt x="851" y="495"/>
                  </a:lnTo>
                  <a:lnTo>
                    <a:pt x="853" y="495"/>
                  </a:lnTo>
                  <a:lnTo>
                    <a:pt x="853" y="497"/>
                  </a:lnTo>
                  <a:lnTo>
                    <a:pt x="854" y="498"/>
                  </a:lnTo>
                  <a:lnTo>
                    <a:pt x="854" y="500"/>
                  </a:lnTo>
                  <a:lnTo>
                    <a:pt x="854" y="501"/>
                  </a:lnTo>
                  <a:lnTo>
                    <a:pt x="856" y="503"/>
                  </a:lnTo>
                  <a:lnTo>
                    <a:pt x="857" y="506"/>
                  </a:lnTo>
                  <a:lnTo>
                    <a:pt x="857" y="508"/>
                  </a:lnTo>
                  <a:lnTo>
                    <a:pt x="859" y="508"/>
                  </a:lnTo>
                  <a:lnTo>
                    <a:pt x="859" y="509"/>
                  </a:lnTo>
                  <a:lnTo>
                    <a:pt x="860" y="509"/>
                  </a:lnTo>
                  <a:lnTo>
                    <a:pt x="860" y="511"/>
                  </a:lnTo>
                  <a:lnTo>
                    <a:pt x="860" y="512"/>
                  </a:lnTo>
                  <a:lnTo>
                    <a:pt x="860" y="514"/>
                  </a:lnTo>
                  <a:lnTo>
                    <a:pt x="859" y="514"/>
                  </a:lnTo>
                  <a:lnTo>
                    <a:pt x="857" y="514"/>
                  </a:lnTo>
                  <a:lnTo>
                    <a:pt x="857" y="515"/>
                  </a:lnTo>
                  <a:lnTo>
                    <a:pt x="856" y="515"/>
                  </a:lnTo>
                  <a:lnTo>
                    <a:pt x="854" y="515"/>
                  </a:lnTo>
                  <a:lnTo>
                    <a:pt x="854" y="517"/>
                  </a:lnTo>
                  <a:lnTo>
                    <a:pt x="853" y="518"/>
                  </a:lnTo>
                  <a:lnTo>
                    <a:pt x="851" y="518"/>
                  </a:lnTo>
                  <a:lnTo>
                    <a:pt x="851" y="520"/>
                  </a:lnTo>
                  <a:lnTo>
                    <a:pt x="853" y="521"/>
                  </a:lnTo>
                  <a:lnTo>
                    <a:pt x="853" y="523"/>
                  </a:lnTo>
                  <a:lnTo>
                    <a:pt x="854" y="526"/>
                  </a:lnTo>
                  <a:lnTo>
                    <a:pt x="854" y="527"/>
                  </a:lnTo>
                  <a:lnTo>
                    <a:pt x="854" y="529"/>
                  </a:lnTo>
                  <a:lnTo>
                    <a:pt x="854" y="530"/>
                  </a:lnTo>
                  <a:lnTo>
                    <a:pt x="854" y="532"/>
                  </a:lnTo>
                  <a:lnTo>
                    <a:pt x="853" y="533"/>
                  </a:lnTo>
                  <a:lnTo>
                    <a:pt x="854" y="533"/>
                  </a:lnTo>
                  <a:lnTo>
                    <a:pt x="854" y="535"/>
                  </a:lnTo>
                  <a:lnTo>
                    <a:pt x="853" y="535"/>
                  </a:lnTo>
                  <a:lnTo>
                    <a:pt x="851" y="535"/>
                  </a:lnTo>
                  <a:lnTo>
                    <a:pt x="851" y="536"/>
                  </a:lnTo>
                  <a:lnTo>
                    <a:pt x="851" y="538"/>
                  </a:lnTo>
                  <a:lnTo>
                    <a:pt x="853" y="539"/>
                  </a:lnTo>
                  <a:lnTo>
                    <a:pt x="853" y="541"/>
                  </a:lnTo>
                  <a:lnTo>
                    <a:pt x="854" y="541"/>
                  </a:lnTo>
                  <a:lnTo>
                    <a:pt x="854" y="544"/>
                  </a:lnTo>
                  <a:lnTo>
                    <a:pt x="854" y="545"/>
                  </a:lnTo>
                  <a:lnTo>
                    <a:pt x="854" y="547"/>
                  </a:lnTo>
                  <a:lnTo>
                    <a:pt x="854" y="548"/>
                  </a:lnTo>
                  <a:lnTo>
                    <a:pt x="853" y="547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51"/>
                  </a:lnTo>
                  <a:lnTo>
                    <a:pt x="854" y="551"/>
                  </a:lnTo>
                  <a:lnTo>
                    <a:pt x="854" y="553"/>
                  </a:lnTo>
                  <a:lnTo>
                    <a:pt x="856" y="553"/>
                  </a:lnTo>
                  <a:lnTo>
                    <a:pt x="856" y="556"/>
                  </a:lnTo>
                  <a:lnTo>
                    <a:pt x="854" y="556"/>
                  </a:lnTo>
                  <a:lnTo>
                    <a:pt x="854" y="558"/>
                  </a:lnTo>
                  <a:lnTo>
                    <a:pt x="854" y="559"/>
                  </a:lnTo>
                  <a:lnTo>
                    <a:pt x="854" y="561"/>
                  </a:lnTo>
                  <a:lnTo>
                    <a:pt x="854" y="562"/>
                  </a:lnTo>
                  <a:lnTo>
                    <a:pt x="856" y="565"/>
                  </a:lnTo>
                  <a:lnTo>
                    <a:pt x="857" y="567"/>
                  </a:lnTo>
                  <a:lnTo>
                    <a:pt x="857" y="568"/>
                  </a:lnTo>
                  <a:lnTo>
                    <a:pt x="857" y="570"/>
                  </a:lnTo>
                  <a:lnTo>
                    <a:pt x="859" y="571"/>
                  </a:lnTo>
                  <a:lnTo>
                    <a:pt x="859" y="573"/>
                  </a:lnTo>
                  <a:lnTo>
                    <a:pt x="859" y="574"/>
                  </a:lnTo>
                  <a:lnTo>
                    <a:pt x="859" y="576"/>
                  </a:lnTo>
                  <a:lnTo>
                    <a:pt x="859" y="577"/>
                  </a:lnTo>
                  <a:lnTo>
                    <a:pt x="860" y="579"/>
                  </a:lnTo>
                  <a:lnTo>
                    <a:pt x="860" y="580"/>
                  </a:lnTo>
                  <a:lnTo>
                    <a:pt x="860" y="582"/>
                  </a:lnTo>
                  <a:lnTo>
                    <a:pt x="862" y="582"/>
                  </a:lnTo>
                  <a:lnTo>
                    <a:pt x="862" y="583"/>
                  </a:lnTo>
                  <a:lnTo>
                    <a:pt x="860" y="583"/>
                  </a:lnTo>
                  <a:lnTo>
                    <a:pt x="862" y="585"/>
                  </a:lnTo>
                  <a:lnTo>
                    <a:pt x="863" y="586"/>
                  </a:lnTo>
                  <a:lnTo>
                    <a:pt x="863" y="588"/>
                  </a:lnTo>
                  <a:lnTo>
                    <a:pt x="865" y="589"/>
                  </a:lnTo>
                  <a:lnTo>
                    <a:pt x="866" y="591"/>
                  </a:lnTo>
                  <a:lnTo>
                    <a:pt x="866" y="592"/>
                  </a:lnTo>
                  <a:lnTo>
                    <a:pt x="868" y="594"/>
                  </a:lnTo>
                  <a:lnTo>
                    <a:pt x="868" y="595"/>
                  </a:lnTo>
                  <a:lnTo>
                    <a:pt x="866" y="597"/>
                  </a:lnTo>
                  <a:lnTo>
                    <a:pt x="865" y="597"/>
                  </a:lnTo>
                  <a:lnTo>
                    <a:pt x="863" y="595"/>
                  </a:lnTo>
                  <a:lnTo>
                    <a:pt x="863" y="597"/>
                  </a:lnTo>
                  <a:lnTo>
                    <a:pt x="862" y="598"/>
                  </a:lnTo>
                  <a:lnTo>
                    <a:pt x="862" y="600"/>
                  </a:lnTo>
                  <a:lnTo>
                    <a:pt x="863" y="601"/>
                  </a:lnTo>
                  <a:lnTo>
                    <a:pt x="863" y="603"/>
                  </a:lnTo>
                  <a:lnTo>
                    <a:pt x="865" y="603"/>
                  </a:lnTo>
                  <a:lnTo>
                    <a:pt x="865" y="604"/>
                  </a:lnTo>
                  <a:lnTo>
                    <a:pt x="863" y="606"/>
                  </a:lnTo>
                  <a:lnTo>
                    <a:pt x="863" y="608"/>
                  </a:lnTo>
                  <a:lnTo>
                    <a:pt x="865" y="608"/>
                  </a:lnTo>
                  <a:lnTo>
                    <a:pt x="865" y="609"/>
                  </a:lnTo>
                  <a:lnTo>
                    <a:pt x="865" y="611"/>
                  </a:lnTo>
                  <a:lnTo>
                    <a:pt x="866" y="614"/>
                  </a:lnTo>
                  <a:lnTo>
                    <a:pt x="866" y="615"/>
                  </a:lnTo>
                  <a:lnTo>
                    <a:pt x="868" y="617"/>
                  </a:lnTo>
                  <a:lnTo>
                    <a:pt x="868" y="618"/>
                  </a:lnTo>
                  <a:lnTo>
                    <a:pt x="869" y="618"/>
                  </a:lnTo>
                  <a:lnTo>
                    <a:pt x="869" y="620"/>
                  </a:lnTo>
                  <a:lnTo>
                    <a:pt x="871" y="620"/>
                  </a:lnTo>
                  <a:lnTo>
                    <a:pt x="875" y="620"/>
                  </a:lnTo>
                  <a:lnTo>
                    <a:pt x="877" y="620"/>
                  </a:lnTo>
                  <a:lnTo>
                    <a:pt x="877" y="621"/>
                  </a:lnTo>
                  <a:lnTo>
                    <a:pt x="878" y="621"/>
                  </a:lnTo>
                  <a:lnTo>
                    <a:pt x="878" y="623"/>
                  </a:lnTo>
                  <a:lnTo>
                    <a:pt x="878" y="624"/>
                  </a:lnTo>
                  <a:lnTo>
                    <a:pt x="877" y="624"/>
                  </a:lnTo>
                  <a:lnTo>
                    <a:pt x="875" y="624"/>
                  </a:lnTo>
                  <a:lnTo>
                    <a:pt x="875" y="626"/>
                  </a:lnTo>
                  <a:lnTo>
                    <a:pt x="875" y="627"/>
                  </a:lnTo>
                  <a:lnTo>
                    <a:pt x="877" y="627"/>
                  </a:lnTo>
                  <a:lnTo>
                    <a:pt x="878" y="627"/>
                  </a:lnTo>
                  <a:lnTo>
                    <a:pt x="878" y="629"/>
                  </a:lnTo>
                  <a:lnTo>
                    <a:pt x="880" y="629"/>
                  </a:lnTo>
                  <a:lnTo>
                    <a:pt x="880" y="630"/>
                  </a:lnTo>
                  <a:lnTo>
                    <a:pt x="881" y="630"/>
                  </a:lnTo>
                  <a:lnTo>
                    <a:pt x="881" y="632"/>
                  </a:lnTo>
                  <a:lnTo>
                    <a:pt x="883" y="632"/>
                  </a:lnTo>
                  <a:lnTo>
                    <a:pt x="883" y="633"/>
                  </a:lnTo>
                  <a:lnTo>
                    <a:pt x="881" y="633"/>
                  </a:lnTo>
                  <a:lnTo>
                    <a:pt x="881" y="635"/>
                  </a:lnTo>
                  <a:lnTo>
                    <a:pt x="883" y="635"/>
                  </a:lnTo>
                  <a:lnTo>
                    <a:pt x="883" y="636"/>
                  </a:lnTo>
                  <a:lnTo>
                    <a:pt x="884" y="636"/>
                  </a:lnTo>
                  <a:lnTo>
                    <a:pt x="886" y="638"/>
                  </a:lnTo>
                  <a:lnTo>
                    <a:pt x="886" y="639"/>
                  </a:lnTo>
                  <a:lnTo>
                    <a:pt x="884" y="641"/>
                  </a:lnTo>
                  <a:lnTo>
                    <a:pt x="884" y="642"/>
                  </a:lnTo>
                  <a:lnTo>
                    <a:pt x="883" y="642"/>
                  </a:lnTo>
                  <a:lnTo>
                    <a:pt x="883" y="644"/>
                  </a:lnTo>
                  <a:lnTo>
                    <a:pt x="884" y="644"/>
                  </a:lnTo>
                  <a:lnTo>
                    <a:pt x="884" y="647"/>
                  </a:lnTo>
                  <a:lnTo>
                    <a:pt x="884" y="648"/>
                  </a:lnTo>
                  <a:lnTo>
                    <a:pt x="886" y="648"/>
                  </a:lnTo>
                  <a:lnTo>
                    <a:pt x="886" y="650"/>
                  </a:lnTo>
                  <a:lnTo>
                    <a:pt x="884" y="650"/>
                  </a:lnTo>
                  <a:lnTo>
                    <a:pt x="886" y="651"/>
                  </a:lnTo>
                  <a:lnTo>
                    <a:pt x="888" y="651"/>
                  </a:lnTo>
                  <a:lnTo>
                    <a:pt x="889" y="651"/>
                  </a:lnTo>
                  <a:lnTo>
                    <a:pt x="894" y="651"/>
                  </a:lnTo>
                  <a:lnTo>
                    <a:pt x="897" y="651"/>
                  </a:lnTo>
                  <a:lnTo>
                    <a:pt x="898" y="651"/>
                  </a:lnTo>
                  <a:lnTo>
                    <a:pt x="900" y="653"/>
                  </a:lnTo>
                  <a:lnTo>
                    <a:pt x="900" y="654"/>
                  </a:lnTo>
                  <a:lnTo>
                    <a:pt x="901" y="654"/>
                  </a:lnTo>
                  <a:lnTo>
                    <a:pt x="901" y="656"/>
                  </a:lnTo>
                  <a:lnTo>
                    <a:pt x="900" y="656"/>
                  </a:lnTo>
                  <a:lnTo>
                    <a:pt x="900" y="657"/>
                  </a:lnTo>
                  <a:lnTo>
                    <a:pt x="900" y="659"/>
                  </a:lnTo>
                  <a:lnTo>
                    <a:pt x="900" y="661"/>
                  </a:lnTo>
                  <a:lnTo>
                    <a:pt x="898" y="661"/>
                  </a:lnTo>
                  <a:lnTo>
                    <a:pt x="897" y="659"/>
                  </a:lnTo>
                  <a:lnTo>
                    <a:pt x="895" y="659"/>
                  </a:lnTo>
                  <a:lnTo>
                    <a:pt x="894" y="661"/>
                  </a:lnTo>
                  <a:lnTo>
                    <a:pt x="892" y="661"/>
                  </a:lnTo>
                  <a:lnTo>
                    <a:pt x="891" y="659"/>
                  </a:lnTo>
                  <a:lnTo>
                    <a:pt x="889" y="659"/>
                  </a:lnTo>
                  <a:lnTo>
                    <a:pt x="889" y="661"/>
                  </a:lnTo>
                  <a:lnTo>
                    <a:pt x="886" y="661"/>
                  </a:lnTo>
                  <a:lnTo>
                    <a:pt x="886" y="659"/>
                  </a:lnTo>
                  <a:lnTo>
                    <a:pt x="884" y="659"/>
                  </a:lnTo>
                  <a:lnTo>
                    <a:pt x="884" y="661"/>
                  </a:lnTo>
                  <a:lnTo>
                    <a:pt x="884" y="662"/>
                  </a:lnTo>
                  <a:lnTo>
                    <a:pt x="886" y="664"/>
                  </a:lnTo>
                  <a:lnTo>
                    <a:pt x="888" y="664"/>
                  </a:lnTo>
                  <a:lnTo>
                    <a:pt x="889" y="664"/>
                  </a:lnTo>
                  <a:lnTo>
                    <a:pt x="891" y="664"/>
                  </a:lnTo>
                  <a:lnTo>
                    <a:pt x="892" y="664"/>
                  </a:lnTo>
                  <a:lnTo>
                    <a:pt x="892" y="665"/>
                  </a:lnTo>
                  <a:lnTo>
                    <a:pt x="894" y="665"/>
                  </a:lnTo>
                  <a:lnTo>
                    <a:pt x="895" y="665"/>
                  </a:lnTo>
                  <a:lnTo>
                    <a:pt x="897" y="665"/>
                  </a:lnTo>
                  <a:lnTo>
                    <a:pt x="898" y="667"/>
                  </a:lnTo>
                  <a:lnTo>
                    <a:pt x="898" y="668"/>
                  </a:lnTo>
                  <a:lnTo>
                    <a:pt x="900" y="670"/>
                  </a:lnTo>
                  <a:lnTo>
                    <a:pt x="901" y="670"/>
                  </a:lnTo>
                  <a:lnTo>
                    <a:pt x="903" y="671"/>
                  </a:lnTo>
                  <a:lnTo>
                    <a:pt x="903" y="673"/>
                  </a:lnTo>
                  <a:lnTo>
                    <a:pt x="903" y="674"/>
                  </a:lnTo>
                  <a:lnTo>
                    <a:pt x="900" y="674"/>
                  </a:lnTo>
                  <a:lnTo>
                    <a:pt x="900" y="676"/>
                  </a:lnTo>
                  <a:lnTo>
                    <a:pt x="901" y="676"/>
                  </a:lnTo>
                  <a:lnTo>
                    <a:pt x="901" y="677"/>
                  </a:lnTo>
                  <a:lnTo>
                    <a:pt x="900" y="677"/>
                  </a:lnTo>
                  <a:lnTo>
                    <a:pt x="898" y="677"/>
                  </a:lnTo>
                  <a:lnTo>
                    <a:pt x="897" y="679"/>
                  </a:lnTo>
                  <a:lnTo>
                    <a:pt x="898" y="679"/>
                  </a:lnTo>
                  <a:lnTo>
                    <a:pt x="897" y="680"/>
                  </a:lnTo>
                  <a:lnTo>
                    <a:pt x="897" y="682"/>
                  </a:lnTo>
                  <a:lnTo>
                    <a:pt x="898" y="682"/>
                  </a:lnTo>
                  <a:lnTo>
                    <a:pt x="898" y="683"/>
                  </a:lnTo>
                  <a:lnTo>
                    <a:pt x="900" y="683"/>
                  </a:lnTo>
                  <a:lnTo>
                    <a:pt x="900" y="685"/>
                  </a:lnTo>
                  <a:lnTo>
                    <a:pt x="901" y="685"/>
                  </a:lnTo>
                  <a:lnTo>
                    <a:pt x="901" y="686"/>
                  </a:lnTo>
                  <a:lnTo>
                    <a:pt x="903" y="686"/>
                  </a:lnTo>
                  <a:lnTo>
                    <a:pt x="903" y="688"/>
                  </a:lnTo>
                  <a:lnTo>
                    <a:pt x="903" y="689"/>
                  </a:lnTo>
                  <a:lnTo>
                    <a:pt x="901" y="689"/>
                  </a:lnTo>
                  <a:lnTo>
                    <a:pt x="901" y="691"/>
                  </a:lnTo>
                  <a:lnTo>
                    <a:pt x="900" y="692"/>
                  </a:lnTo>
                  <a:lnTo>
                    <a:pt x="901" y="694"/>
                  </a:lnTo>
                  <a:lnTo>
                    <a:pt x="903" y="694"/>
                  </a:lnTo>
                  <a:lnTo>
                    <a:pt x="903" y="695"/>
                  </a:lnTo>
                  <a:lnTo>
                    <a:pt x="904" y="697"/>
                  </a:lnTo>
                  <a:lnTo>
                    <a:pt x="904" y="698"/>
                  </a:lnTo>
                  <a:lnTo>
                    <a:pt x="906" y="701"/>
                  </a:lnTo>
                  <a:lnTo>
                    <a:pt x="907" y="701"/>
                  </a:lnTo>
                  <a:lnTo>
                    <a:pt x="907" y="703"/>
                  </a:lnTo>
                  <a:lnTo>
                    <a:pt x="907" y="704"/>
                  </a:lnTo>
                  <a:lnTo>
                    <a:pt x="907" y="706"/>
                  </a:lnTo>
                  <a:lnTo>
                    <a:pt x="906" y="706"/>
                  </a:lnTo>
                  <a:lnTo>
                    <a:pt x="906" y="707"/>
                  </a:lnTo>
                  <a:lnTo>
                    <a:pt x="904" y="707"/>
                  </a:lnTo>
                  <a:lnTo>
                    <a:pt x="904" y="709"/>
                  </a:lnTo>
                  <a:lnTo>
                    <a:pt x="904" y="711"/>
                  </a:lnTo>
                  <a:lnTo>
                    <a:pt x="906" y="712"/>
                  </a:lnTo>
                  <a:lnTo>
                    <a:pt x="904" y="714"/>
                  </a:lnTo>
                  <a:lnTo>
                    <a:pt x="906" y="714"/>
                  </a:lnTo>
                  <a:lnTo>
                    <a:pt x="907" y="715"/>
                  </a:lnTo>
                  <a:lnTo>
                    <a:pt x="909" y="717"/>
                  </a:lnTo>
                  <a:lnTo>
                    <a:pt x="909" y="718"/>
                  </a:lnTo>
                  <a:lnTo>
                    <a:pt x="907" y="717"/>
                  </a:lnTo>
                  <a:lnTo>
                    <a:pt x="906" y="717"/>
                  </a:lnTo>
                  <a:lnTo>
                    <a:pt x="906" y="718"/>
                  </a:lnTo>
                  <a:lnTo>
                    <a:pt x="906" y="720"/>
                  </a:lnTo>
                  <a:lnTo>
                    <a:pt x="906" y="721"/>
                  </a:lnTo>
                  <a:lnTo>
                    <a:pt x="904" y="721"/>
                  </a:lnTo>
                  <a:lnTo>
                    <a:pt x="903" y="721"/>
                  </a:lnTo>
                  <a:lnTo>
                    <a:pt x="903" y="723"/>
                  </a:lnTo>
                  <a:lnTo>
                    <a:pt x="903" y="724"/>
                  </a:lnTo>
                  <a:lnTo>
                    <a:pt x="903" y="726"/>
                  </a:lnTo>
                  <a:lnTo>
                    <a:pt x="903" y="727"/>
                  </a:lnTo>
                  <a:lnTo>
                    <a:pt x="903" y="729"/>
                  </a:lnTo>
                  <a:lnTo>
                    <a:pt x="903" y="730"/>
                  </a:lnTo>
                  <a:lnTo>
                    <a:pt x="903" y="732"/>
                  </a:lnTo>
                  <a:lnTo>
                    <a:pt x="903" y="733"/>
                  </a:lnTo>
                  <a:lnTo>
                    <a:pt x="903" y="735"/>
                  </a:lnTo>
                  <a:lnTo>
                    <a:pt x="904" y="735"/>
                  </a:lnTo>
                  <a:lnTo>
                    <a:pt x="906" y="736"/>
                  </a:lnTo>
                  <a:lnTo>
                    <a:pt x="907" y="736"/>
                  </a:lnTo>
                  <a:lnTo>
                    <a:pt x="907" y="738"/>
                  </a:lnTo>
                  <a:lnTo>
                    <a:pt x="909" y="741"/>
                  </a:lnTo>
                  <a:lnTo>
                    <a:pt x="909" y="742"/>
                  </a:lnTo>
                  <a:lnTo>
                    <a:pt x="910" y="742"/>
                  </a:lnTo>
                  <a:lnTo>
                    <a:pt x="910" y="744"/>
                  </a:lnTo>
                  <a:lnTo>
                    <a:pt x="909" y="744"/>
                  </a:lnTo>
                  <a:lnTo>
                    <a:pt x="909" y="745"/>
                  </a:lnTo>
                  <a:lnTo>
                    <a:pt x="907" y="745"/>
                  </a:lnTo>
                  <a:lnTo>
                    <a:pt x="906" y="745"/>
                  </a:lnTo>
                  <a:lnTo>
                    <a:pt x="906" y="747"/>
                  </a:lnTo>
                  <a:lnTo>
                    <a:pt x="907" y="750"/>
                  </a:lnTo>
                  <a:lnTo>
                    <a:pt x="907" y="751"/>
                  </a:lnTo>
                  <a:lnTo>
                    <a:pt x="909" y="753"/>
                  </a:lnTo>
                  <a:lnTo>
                    <a:pt x="909" y="754"/>
                  </a:lnTo>
                  <a:lnTo>
                    <a:pt x="909" y="756"/>
                  </a:lnTo>
                  <a:lnTo>
                    <a:pt x="909" y="757"/>
                  </a:lnTo>
                  <a:lnTo>
                    <a:pt x="907" y="757"/>
                  </a:lnTo>
                  <a:lnTo>
                    <a:pt x="907" y="759"/>
                  </a:lnTo>
                  <a:lnTo>
                    <a:pt x="906" y="759"/>
                  </a:lnTo>
                  <a:lnTo>
                    <a:pt x="904" y="759"/>
                  </a:lnTo>
                  <a:lnTo>
                    <a:pt x="903" y="760"/>
                  </a:lnTo>
                  <a:lnTo>
                    <a:pt x="903" y="762"/>
                  </a:lnTo>
                  <a:lnTo>
                    <a:pt x="903" y="764"/>
                  </a:lnTo>
                  <a:lnTo>
                    <a:pt x="901" y="765"/>
                  </a:lnTo>
                  <a:lnTo>
                    <a:pt x="903" y="765"/>
                  </a:lnTo>
                  <a:lnTo>
                    <a:pt x="903" y="767"/>
                  </a:lnTo>
                  <a:lnTo>
                    <a:pt x="898" y="767"/>
                  </a:lnTo>
                  <a:lnTo>
                    <a:pt x="898" y="768"/>
                  </a:lnTo>
                  <a:lnTo>
                    <a:pt x="898" y="770"/>
                  </a:lnTo>
                  <a:lnTo>
                    <a:pt x="897" y="770"/>
                  </a:lnTo>
                  <a:lnTo>
                    <a:pt x="897" y="771"/>
                  </a:lnTo>
                  <a:lnTo>
                    <a:pt x="898" y="771"/>
                  </a:lnTo>
                  <a:lnTo>
                    <a:pt x="897" y="773"/>
                  </a:lnTo>
                  <a:lnTo>
                    <a:pt x="898" y="773"/>
                  </a:lnTo>
                  <a:lnTo>
                    <a:pt x="900" y="774"/>
                  </a:lnTo>
                  <a:lnTo>
                    <a:pt x="900" y="776"/>
                  </a:lnTo>
                  <a:lnTo>
                    <a:pt x="900" y="777"/>
                  </a:lnTo>
                  <a:lnTo>
                    <a:pt x="901" y="777"/>
                  </a:lnTo>
                  <a:lnTo>
                    <a:pt x="903" y="779"/>
                  </a:lnTo>
                  <a:lnTo>
                    <a:pt x="901" y="779"/>
                  </a:lnTo>
                  <a:lnTo>
                    <a:pt x="901" y="780"/>
                  </a:lnTo>
                  <a:lnTo>
                    <a:pt x="901" y="782"/>
                  </a:lnTo>
                  <a:lnTo>
                    <a:pt x="903" y="783"/>
                  </a:lnTo>
                  <a:lnTo>
                    <a:pt x="904" y="783"/>
                  </a:lnTo>
                  <a:lnTo>
                    <a:pt x="904" y="785"/>
                  </a:lnTo>
                  <a:lnTo>
                    <a:pt x="904" y="786"/>
                  </a:lnTo>
                  <a:lnTo>
                    <a:pt x="907" y="788"/>
                  </a:lnTo>
                  <a:lnTo>
                    <a:pt x="907" y="789"/>
                  </a:lnTo>
                  <a:lnTo>
                    <a:pt x="909" y="789"/>
                  </a:lnTo>
                  <a:lnTo>
                    <a:pt x="910" y="791"/>
                  </a:lnTo>
                  <a:lnTo>
                    <a:pt x="910" y="792"/>
                  </a:lnTo>
                  <a:lnTo>
                    <a:pt x="912" y="792"/>
                  </a:lnTo>
                  <a:lnTo>
                    <a:pt x="912" y="794"/>
                  </a:lnTo>
                  <a:lnTo>
                    <a:pt x="912" y="795"/>
                  </a:lnTo>
                  <a:lnTo>
                    <a:pt x="913" y="795"/>
                  </a:lnTo>
                  <a:lnTo>
                    <a:pt x="913" y="797"/>
                  </a:lnTo>
                  <a:lnTo>
                    <a:pt x="915" y="798"/>
                  </a:lnTo>
                  <a:lnTo>
                    <a:pt x="916" y="800"/>
                  </a:lnTo>
                  <a:lnTo>
                    <a:pt x="918" y="801"/>
                  </a:lnTo>
                  <a:lnTo>
                    <a:pt x="919" y="801"/>
                  </a:lnTo>
                  <a:lnTo>
                    <a:pt x="919" y="800"/>
                  </a:lnTo>
                  <a:lnTo>
                    <a:pt x="919" y="798"/>
                  </a:lnTo>
                  <a:lnTo>
                    <a:pt x="921" y="798"/>
                  </a:lnTo>
                  <a:lnTo>
                    <a:pt x="922" y="797"/>
                  </a:lnTo>
                  <a:lnTo>
                    <a:pt x="924" y="798"/>
                  </a:lnTo>
                  <a:lnTo>
                    <a:pt x="925" y="798"/>
                  </a:lnTo>
                  <a:lnTo>
                    <a:pt x="927" y="797"/>
                  </a:lnTo>
                  <a:lnTo>
                    <a:pt x="930" y="797"/>
                  </a:lnTo>
                  <a:lnTo>
                    <a:pt x="930" y="798"/>
                  </a:lnTo>
                  <a:lnTo>
                    <a:pt x="931" y="798"/>
                  </a:lnTo>
                  <a:lnTo>
                    <a:pt x="931" y="800"/>
                  </a:lnTo>
                  <a:lnTo>
                    <a:pt x="931" y="801"/>
                  </a:lnTo>
                  <a:lnTo>
                    <a:pt x="933" y="801"/>
                  </a:lnTo>
                  <a:lnTo>
                    <a:pt x="934" y="803"/>
                  </a:lnTo>
                  <a:lnTo>
                    <a:pt x="934" y="806"/>
                  </a:lnTo>
                  <a:lnTo>
                    <a:pt x="934" y="807"/>
                  </a:lnTo>
                  <a:lnTo>
                    <a:pt x="934" y="809"/>
                  </a:lnTo>
                  <a:lnTo>
                    <a:pt x="934" y="810"/>
                  </a:lnTo>
                  <a:lnTo>
                    <a:pt x="936" y="810"/>
                  </a:lnTo>
                  <a:lnTo>
                    <a:pt x="937" y="812"/>
                  </a:lnTo>
                  <a:lnTo>
                    <a:pt x="937" y="814"/>
                  </a:lnTo>
                  <a:lnTo>
                    <a:pt x="937" y="815"/>
                  </a:lnTo>
                  <a:lnTo>
                    <a:pt x="937" y="817"/>
                  </a:lnTo>
                  <a:lnTo>
                    <a:pt x="939" y="817"/>
                  </a:lnTo>
                  <a:lnTo>
                    <a:pt x="937" y="818"/>
                  </a:lnTo>
                  <a:lnTo>
                    <a:pt x="937" y="820"/>
                  </a:lnTo>
                  <a:lnTo>
                    <a:pt x="939" y="820"/>
                  </a:lnTo>
                  <a:lnTo>
                    <a:pt x="941" y="820"/>
                  </a:lnTo>
                  <a:lnTo>
                    <a:pt x="941" y="821"/>
                  </a:lnTo>
                  <a:lnTo>
                    <a:pt x="942" y="823"/>
                  </a:lnTo>
                  <a:lnTo>
                    <a:pt x="944" y="823"/>
                  </a:lnTo>
                  <a:lnTo>
                    <a:pt x="945" y="823"/>
                  </a:lnTo>
                  <a:lnTo>
                    <a:pt x="947" y="824"/>
                  </a:lnTo>
                  <a:lnTo>
                    <a:pt x="948" y="826"/>
                  </a:lnTo>
                  <a:lnTo>
                    <a:pt x="950" y="826"/>
                  </a:lnTo>
                  <a:lnTo>
                    <a:pt x="950" y="827"/>
                  </a:lnTo>
                  <a:lnTo>
                    <a:pt x="950" y="829"/>
                  </a:lnTo>
                  <a:lnTo>
                    <a:pt x="951" y="829"/>
                  </a:lnTo>
                  <a:lnTo>
                    <a:pt x="953" y="829"/>
                  </a:lnTo>
                  <a:lnTo>
                    <a:pt x="957" y="829"/>
                  </a:lnTo>
                  <a:lnTo>
                    <a:pt x="960" y="829"/>
                  </a:lnTo>
                  <a:lnTo>
                    <a:pt x="965" y="829"/>
                  </a:lnTo>
                  <a:lnTo>
                    <a:pt x="969" y="829"/>
                  </a:lnTo>
                  <a:lnTo>
                    <a:pt x="974" y="829"/>
                  </a:lnTo>
                  <a:lnTo>
                    <a:pt x="978" y="829"/>
                  </a:lnTo>
                  <a:lnTo>
                    <a:pt x="983" y="829"/>
                  </a:lnTo>
                  <a:lnTo>
                    <a:pt x="987" y="829"/>
                  </a:lnTo>
                  <a:lnTo>
                    <a:pt x="989" y="829"/>
                  </a:lnTo>
                  <a:lnTo>
                    <a:pt x="990" y="830"/>
                  </a:lnTo>
                  <a:lnTo>
                    <a:pt x="995" y="832"/>
                  </a:lnTo>
                  <a:lnTo>
                    <a:pt x="998" y="832"/>
                  </a:lnTo>
                  <a:lnTo>
                    <a:pt x="1003" y="832"/>
                  </a:lnTo>
                  <a:lnTo>
                    <a:pt x="1007" y="833"/>
                  </a:lnTo>
                  <a:lnTo>
                    <a:pt x="1010" y="835"/>
                  </a:lnTo>
                  <a:lnTo>
                    <a:pt x="1012" y="835"/>
                  </a:lnTo>
                  <a:lnTo>
                    <a:pt x="1015" y="835"/>
                  </a:lnTo>
                  <a:lnTo>
                    <a:pt x="1016" y="836"/>
                  </a:lnTo>
                  <a:lnTo>
                    <a:pt x="1018" y="836"/>
                  </a:lnTo>
                  <a:lnTo>
                    <a:pt x="1016" y="838"/>
                  </a:lnTo>
                  <a:lnTo>
                    <a:pt x="1013" y="836"/>
                  </a:lnTo>
                  <a:lnTo>
                    <a:pt x="1012" y="836"/>
                  </a:lnTo>
                  <a:lnTo>
                    <a:pt x="1010" y="836"/>
                  </a:lnTo>
                  <a:lnTo>
                    <a:pt x="1009" y="836"/>
                  </a:lnTo>
                  <a:lnTo>
                    <a:pt x="1007" y="835"/>
                  </a:lnTo>
                  <a:lnTo>
                    <a:pt x="1006" y="835"/>
                  </a:lnTo>
                  <a:lnTo>
                    <a:pt x="1004" y="833"/>
                  </a:lnTo>
                  <a:lnTo>
                    <a:pt x="1003" y="833"/>
                  </a:lnTo>
                  <a:lnTo>
                    <a:pt x="1001" y="835"/>
                  </a:lnTo>
                  <a:lnTo>
                    <a:pt x="1000" y="835"/>
                  </a:lnTo>
                  <a:lnTo>
                    <a:pt x="1000" y="836"/>
                  </a:lnTo>
                  <a:lnTo>
                    <a:pt x="1000" y="838"/>
                  </a:lnTo>
                  <a:lnTo>
                    <a:pt x="1000" y="839"/>
                  </a:lnTo>
                  <a:lnTo>
                    <a:pt x="1000" y="841"/>
                  </a:lnTo>
                  <a:lnTo>
                    <a:pt x="998" y="841"/>
                  </a:lnTo>
                  <a:lnTo>
                    <a:pt x="997" y="841"/>
                  </a:lnTo>
                  <a:lnTo>
                    <a:pt x="995" y="841"/>
                  </a:lnTo>
                  <a:lnTo>
                    <a:pt x="993" y="841"/>
                  </a:lnTo>
                  <a:lnTo>
                    <a:pt x="992" y="842"/>
                  </a:lnTo>
                  <a:lnTo>
                    <a:pt x="990" y="842"/>
                  </a:lnTo>
                  <a:lnTo>
                    <a:pt x="990" y="844"/>
                  </a:lnTo>
                  <a:lnTo>
                    <a:pt x="989" y="844"/>
                  </a:lnTo>
                  <a:lnTo>
                    <a:pt x="987" y="844"/>
                  </a:lnTo>
                  <a:lnTo>
                    <a:pt x="987" y="845"/>
                  </a:lnTo>
                  <a:lnTo>
                    <a:pt x="984" y="845"/>
                  </a:lnTo>
                  <a:lnTo>
                    <a:pt x="984" y="844"/>
                  </a:lnTo>
                  <a:lnTo>
                    <a:pt x="983" y="845"/>
                  </a:lnTo>
                  <a:lnTo>
                    <a:pt x="981" y="847"/>
                  </a:lnTo>
                  <a:lnTo>
                    <a:pt x="981" y="845"/>
                  </a:lnTo>
                  <a:lnTo>
                    <a:pt x="980" y="845"/>
                  </a:lnTo>
                  <a:lnTo>
                    <a:pt x="980" y="847"/>
                  </a:lnTo>
                  <a:lnTo>
                    <a:pt x="981" y="847"/>
                  </a:lnTo>
                  <a:lnTo>
                    <a:pt x="981" y="848"/>
                  </a:lnTo>
                  <a:lnTo>
                    <a:pt x="981" y="850"/>
                  </a:lnTo>
                  <a:lnTo>
                    <a:pt x="981" y="853"/>
                  </a:lnTo>
                  <a:lnTo>
                    <a:pt x="983" y="853"/>
                  </a:lnTo>
                  <a:lnTo>
                    <a:pt x="983" y="854"/>
                  </a:lnTo>
                  <a:lnTo>
                    <a:pt x="983" y="856"/>
                  </a:lnTo>
                  <a:lnTo>
                    <a:pt x="981" y="857"/>
                  </a:lnTo>
                  <a:lnTo>
                    <a:pt x="983" y="859"/>
                  </a:lnTo>
                  <a:lnTo>
                    <a:pt x="983" y="860"/>
                  </a:lnTo>
                  <a:lnTo>
                    <a:pt x="983" y="862"/>
                  </a:lnTo>
                  <a:lnTo>
                    <a:pt x="983" y="863"/>
                  </a:lnTo>
                  <a:lnTo>
                    <a:pt x="984" y="863"/>
                  </a:lnTo>
                  <a:lnTo>
                    <a:pt x="986" y="867"/>
                  </a:lnTo>
                  <a:lnTo>
                    <a:pt x="986" y="868"/>
                  </a:lnTo>
                  <a:lnTo>
                    <a:pt x="986" y="870"/>
                  </a:lnTo>
                  <a:lnTo>
                    <a:pt x="987" y="870"/>
                  </a:lnTo>
                  <a:lnTo>
                    <a:pt x="987" y="871"/>
                  </a:lnTo>
                  <a:lnTo>
                    <a:pt x="987" y="873"/>
                  </a:lnTo>
                  <a:lnTo>
                    <a:pt x="984" y="874"/>
                  </a:lnTo>
                  <a:lnTo>
                    <a:pt x="983" y="874"/>
                  </a:lnTo>
                  <a:lnTo>
                    <a:pt x="980" y="873"/>
                  </a:lnTo>
                  <a:lnTo>
                    <a:pt x="978" y="873"/>
                  </a:lnTo>
                  <a:lnTo>
                    <a:pt x="975" y="873"/>
                  </a:lnTo>
                  <a:lnTo>
                    <a:pt x="972" y="871"/>
                  </a:lnTo>
                  <a:lnTo>
                    <a:pt x="971" y="871"/>
                  </a:lnTo>
                  <a:lnTo>
                    <a:pt x="969" y="870"/>
                  </a:lnTo>
                  <a:lnTo>
                    <a:pt x="968" y="870"/>
                  </a:lnTo>
                  <a:lnTo>
                    <a:pt x="966" y="870"/>
                  </a:lnTo>
                  <a:lnTo>
                    <a:pt x="965" y="870"/>
                  </a:lnTo>
                  <a:lnTo>
                    <a:pt x="963" y="868"/>
                  </a:lnTo>
                  <a:lnTo>
                    <a:pt x="962" y="867"/>
                  </a:lnTo>
                  <a:lnTo>
                    <a:pt x="960" y="867"/>
                  </a:lnTo>
                  <a:lnTo>
                    <a:pt x="959" y="865"/>
                  </a:lnTo>
                  <a:lnTo>
                    <a:pt x="959" y="867"/>
                  </a:lnTo>
                  <a:lnTo>
                    <a:pt x="959" y="868"/>
                  </a:lnTo>
                  <a:lnTo>
                    <a:pt x="959" y="870"/>
                  </a:lnTo>
                  <a:lnTo>
                    <a:pt x="959" y="871"/>
                  </a:lnTo>
                  <a:lnTo>
                    <a:pt x="960" y="871"/>
                  </a:lnTo>
                  <a:lnTo>
                    <a:pt x="960" y="870"/>
                  </a:lnTo>
                  <a:lnTo>
                    <a:pt x="963" y="870"/>
                  </a:lnTo>
                  <a:lnTo>
                    <a:pt x="963" y="871"/>
                  </a:lnTo>
                  <a:lnTo>
                    <a:pt x="965" y="871"/>
                  </a:lnTo>
                  <a:lnTo>
                    <a:pt x="966" y="871"/>
                  </a:lnTo>
                  <a:lnTo>
                    <a:pt x="965" y="873"/>
                  </a:lnTo>
                  <a:lnTo>
                    <a:pt x="965" y="874"/>
                  </a:lnTo>
                  <a:lnTo>
                    <a:pt x="963" y="874"/>
                  </a:lnTo>
                  <a:lnTo>
                    <a:pt x="963" y="873"/>
                  </a:lnTo>
                  <a:lnTo>
                    <a:pt x="962" y="873"/>
                  </a:lnTo>
                  <a:lnTo>
                    <a:pt x="963" y="874"/>
                  </a:lnTo>
                  <a:lnTo>
                    <a:pt x="962" y="874"/>
                  </a:lnTo>
                  <a:lnTo>
                    <a:pt x="963" y="876"/>
                  </a:lnTo>
                  <a:lnTo>
                    <a:pt x="965" y="876"/>
                  </a:lnTo>
                  <a:close/>
                  <a:moveTo>
                    <a:pt x="830" y="583"/>
                  </a:moveTo>
                  <a:lnTo>
                    <a:pt x="830" y="582"/>
                  </a:lnTo>
                  <a:lnTo>
                    <a:pt x="828" y="583"/>
                  </a:lnTo>
                  <a:lnTo>
                    <a:pt x="830" y="583"/>
                  </a:lnTo>
                  <a:close/>
                  <a:moveTo>
                    <a:pt x="853" y="585"/>
                  </a:moveTo>
                  <a:lnTo>
                    <a:pt x="853" y="583"/>
                  </a:lnTo>
                  <a:lnTo>
                    <a:pt x="853" y="582"/>
                  </a:lnTo>
                  <a:lnTo>
                    <a:pt x="853" y="580"/>
                  </a:lnTo>
                  <a:lnTo>
                    <a:pt x="851" y="580"/>
                  </a:lnTo>
                  <a:lnTo>
                    <a:pt x="853" y="579"/>
                  </a:lnTo>
                  <a:lnTo>
                    <a:pt x="851" y="579"/>
                  </a:lnTo>
                  <a:lnTo>
                    <a:pt x="851" y="580"/>
                  </a:lnTo>
                  <a:lnTo>
                    <a:pt x="853" y="583"/>
                  </a:lnTo>
                  <a:lnTo>
                    <a:pt x="851" y="583"/>
                  </a:lnTo>
                  <a:lnTo>
                    <a:pt x="851" y="585"/>
                  </a:lnTo>
                  <a:lnTo>
                    <a:pt x="850" y="585"/>
                  </a:lnTo>
                  <a:lnTo>
                    <a:pt x="850" y="586"/>
                  </a:lnTo>
                  <a:lnTo>
                    <a:pt x="851" y="586"/>
                  </a:lnTo>
                  <a:lnTo>
                    <a:pt x="853" y="585"/>
                  </a:lnTo>
                  <a:close/>
                  <a:moveTo>
                    <a:pt x="857" y="601"/>
                  </a:moveTo>
                  <a:lnTo>
                    <a:pt x="856" y="601"/>
                  </a:lnTo>
                  <a:lnTo>
                    <a:pt x="857" y="603"/>
                  </a:lnTo>
                  <a:lnTo>
                    <a:pt x="857" y="601"/>
                  </a:lnTo>
                  <a:close/>
                  <a:moveTo>
                    <a:pt x="854" y="692"/>
                  </a:moveTo>
                  <a:lnTo>
                    <a:pt x="856" y="692"/>
                  </a:lnTo>
                  <a:lnTo>
                    <a:pt x="856" y="691"/>
                  </a:lnTo>
                  <a:lnTo>
                    <a:pt x="854" y="692"/>
                  </a:lnTo>
                  <a:close/>
                  <a:moveTo>
                    <a:pt x="835" y="704"/>
                  </a:moveTo>
                  <a:lnTo>
                    <a:pt x="833" y="704"/>
                  </a:lnTo>
                  <a:lnTo>
                    <a:pt x="833" y="706"/>
                  </a:lnTo>
                  <a:lnTo>
                    <a:pt x="835" y="706"/>
                  </a:lnTo>
                  <a:lnTo>
                    <a:pt x="835" y="704"/>
                  </a:lnTo>
                  <a:close/>
                  <a:moveTo>
                    <a:pt x="851" y="694"/>
                  </a:moveTo>
                  <a:lnTo>
                    <a:pt x="850" y="692"/>
                  </a:lnTo>
                  <a:lnTo>
                    <a:pt x="850" y="694"/>
                  </a:lnTo>
                  <a:lnTo>
                    <a:pt x="851" y="694"/>
                  </a:lnTo>
                  <a:close/>
                  <a:moveTo>
                    <a:pt x="866" y="718"/>
                  </a:moveTo>
                  <a:lnTo>
                    <a:pt x="865" y="718"/>
                  </a:lnTo>
                  <a:lnTo>
                    <a:pt x="865" y="720"/>
                  </a:lnTo>
                  <a:lnTo>
                    <a:pt x="866" y="720"/>
                  </a:lnTo>
                  <a:lnTo>
                    <a:pt x="866" y="718"/>
                  </a:lnTo>
                  <a:close/>
                  <a:moveTo>
                    <a:pt x="866" y="717"/>
                  </a:moveTo>
                  <a:lnTo>
                    <a:pt x="866" y="715"/>
                  </a:lnTo>
                  <a:lnTo>
                    <a:pt x="865" y="715"/>
                  </a:lnTo>
                  <a:lnTo>
                    <a:pt x="865" y="717"/>
                  </a:lnTo>
                  <a:lnTo>
                    <a:pt x="866" y="717"/>
                  </a:lnTo>
                  <a:close/>
                  <a:moveTo>
                    <a:pt x="904" y="795"/>
                  </a:moveTo>
                  <a:lnTo>
                    <a:pt x="906" y="795"/>
                  </a:lnTo>
                  <a:lnTo>
                    <a:pt x="906" y="794"/>
                  </a:lnTo>
                  <a:lnTo>
                    <a:pt x="904" y="794"/>
                  </a:lnTo>
                  <a:lnTo>
                    <a:pt x="904" y="795"/>
                  </a:lnTo>
                  <a:close/>
                  <a:moveTo>
                    <a:pt x="898" y="789"/>
                  </a:moveTo>
                  <a:lnTo>
                    <a:pt x="898" y="791"/>
                  </a:lnTo>
                  <a:lnTo>
                    <a:pt x="900" y="789"/>
                  </a:lnTo>
                  <a:lnTo>
                    <a:pt x="898" y="789"/>
                  </a:lnTo>
                  <a:close/>
                  <a:moveTo>
                    <a:pt x="871" y="739"/>
                  </a:moveTo>
                  <a:lnTo>
                    <a:pt x="871" y="738"/>
                  </a:lnTo>
                  <a:lnTo>
                    <a:pt x="869" y="736"/>
                  </a:lnTo>
                  <a:lnTo>
                    <a:pt x="869" y="738"/>
                  </a:lnTo>
                  <a:lnTo>
                    <a:pt x="871" y="739"/>
                  </a:lnTo>
                  <a:close/>
                  <a:moveTo>
                    <a:pt x="886" y="741"/>
                  </a:moveTo>
                  <a:lnTo>
                    <a:pt x="886" y="739"/>
                  </a:lnTo>
                  <a:lnTo>
                    <a:pt x="888" y="739"/>
                  </a:lnTo>
                  <a:lnTo>
                    <a:pt x="889" y="741"/>
                  </a:lnTo>
                  <a:lnTo>
                    <a:pt x="889" y="739"/>
                  </a:lnTo>
                  <a:lnTo>
                    <a:pt x="891" y="739"/>
                  </a:lnTo>
                  <a:lnTo>
                    <a:pt x="891" y="738"/>
                  </a:lnTo>
                  <a:lnTo>
                    <a:pt x="889" y="739"/>
                  </a:lnTo>
                  <a:lnTo>
                    <a:pt x="888" y="739"/>
                  </a:lnTo>
                  <a:lnTo>
                    <a:pt x="886" y="738"/>
                  </a:lnTo>
                  <a:lnTo>
                    <a:pt x="884" y="736"/>
                  </a:lnTo>
                  <a:lnTo>
                    <a:pt x="883" y="735"/>
                  </a:lnTo>
                  <a:lnTo>
                    <a:pt x="881" y="735"/>
                  </a:lnTo>
                  <a:lnTo>
                    <a:pt x="881" y="733"/>
                  </a:lnTo>
                  <a:lnTo>
                    <a:pt x="883" y="733"/>
                  </a:lnTo>
                  <a:lnTo>
                    <a:pt x="884" y="735"/>
                  </a:lnTo>
                  <a:lnTo>
                    <a:pt x="884" y="733"/>
                  </a:lnTo>
                  <a:lnTo>
                    <a:pt x="884" y="732"/>
                  </a:lnTo>
                  <a:lnTo>
                    <a:pt x="883" y="732"/>
                  </a:lnTo>
                  <a:lnTo>
                    <a:pt x="883" y="730"/>
                  </a:lnTo>
                  <a:lnTo>
                    <a:pt x="881" y="730"/>
                  </a:lnTo>
                  <a:lnTo>
                    <a:pt x="880" y="730"/>
                  </a:lnTo>
                  <a:lnTo>
                    <a:pt x="878" y="730"/>
                  </a:lnTo>
                  <a:lnTo>
                    <a:pt x="878" y="729"/>
                  </a:lnTo>
                  <a:lnTo>
                    <a:pt x="878" y="727"/>
                  </a:lnTo>
                  <a:lnTo>
                    <a:pt x="878" y="726"/>
                  </a:lnTo>
                  <a:lnTo>
                    <a:pt x="877" y="726"/>
                  </a:lnTo>
                  <a:lnTo>
                    <a:pt x="877" y="727"/>
                  </a:lnTo>
                  <a:lnTo>
                    <a:pt x="877" y="729"/>
                  </a:lnTo>
                  <a:lnTo>
                    <a:pt x="877" y="730"/>
                  </a:lnTo>
                  <a:lnTo>
                    <a:pt x="878" y="730"/>
                  </a:lnTo>
                  <a:lnTo>
                    <a:pt x="877" y="732"/>
                  </a:lnTo>
                  <a:lnTo>
                    <a:pt x="875" y="732"/>
                  </a:lnTo>
                  <a:lnTo>
                    <a:pt x="875" y="733"/>
                  </a:lnTo>
                  <a:lnTo>
                    <a:pt x="875" y="735"/>
                  </a:lnTo>
                  <a:lnTo>
                    <a:pt x="875" y="736"/>
                  </a:lnTo>
                  <a:lnTo>
                    <a:pt x="877" y="736"/>
                  </a:lnTo>
                  <a:lnTo>
                    <a:pt x="878" y="736"/>
                  </a:lnTo>
                  <a:lnTo>
                    <a:pt x="878" y="738"/>
                  </a:lnTo>
                  <a:lnTo>
                    <a:pt x="880" y="736"/>
                  </a:lnTo>
                  <a:lnTo>
                    <a:pt x="881" y="736"/>
                  </a:lnTo>
                  <a:lnTo>
                    <a:pt x="880" y="738"/>
                  </a:lnTo>
                  <a:lnTo>
                    <a:pt x="881" y="738"/>
                  </a:lnTo>
                  <a:lnTo>
                    <a:pt x="883" y="738"/>
                  </a:lnTo>
                  <a:lnTo>
                    <a:pt x="884" y="738"/>
                  </a:lnTo>
                  <a:lnTo>
                    <a:pt x="884" y="739"/>
                  </a:lnTo>
                  <a:lnTo>
                    <a:pt x="884" y="741"/>
                  </a:lnTo>
                  <a:lnTo>
                    <a:pt x="886" y="741"/>
                  </a:lnTo>
                  <a:close/>
                  <a:moveTo>
                    <a:pt x="889" y="762"/>
                  </a:moveTo>
                  <a:lnTo>
                    <a:pt x="889" y="760"/>
                  </a:lnTo>
                  <a:lnTo>
                    <a:pt x="888" y="760"/>
                  </a:lnTo>
                  <a:lnTo>
                    <a:pt x="888" y="762"/>
                  </a:lnTo>
                  <a:lnTo>
                    <a:pt x="889" y="762"/>
                  </a:lnTo>
                  <a:close/>
                  <a:moveTo>
                    <a:pt x="894" y="776"/>
                  </a:moveTo>
                  <a:lnTo>
                    <a:pt x="894" y="774"/>
                  </a:lnTo>
                  <a:lnTo>
                    <a:pt x="892" y="774"/>
                  </a:lnTo>
                  <a:lnTo>
                    <a:pt x="892" y="776"/>
                  </a:lnTo>
                  <a:lnTo>
                    <a:pt x="894" y="776"/>
                  </a:lnTo>
                  <a:close/>
                  <a:moveTo>
                    <a:pt x="897" y="777"/>
                  </a:moveTo>
                  <a:lnTo>
                    <a:pt x="897" y="776"/>
                  </a:lnTo>
                  <a:lnTo>
                    <a:pt x="895" y="776"/>
                  </a:lnTo>
                  <a:lnTo>
                    <a:pt x="897" y="777"/>
                  </a:lnTo>
                  <a:close/>
                  <a:moveTo>
                    <a:pt x="895" y="788"/>
                  </a:moveTo>
                  <a:lnTo>
                    <a:pt x="897" y="788"/>
                  </a:lnTo>
                  <a:lnTo>
                    <a:pt x="897" y="788"/>
                  </a:lnTo>
                  <a:lnTo>
                    <a:pt x="895" y="788"/>
                  </a:lnTo>
                  <a:close/>
                  <a:moveTo>
                    <a:pt x="907" y="801"/>
                  </a:moveTo>
                  <a:lnTo>
                    <a:pt x="906" y="801"/>
                  </a:lnTo>
                  <a:lnTo>
                    <a:pt x="906" y="800"/>
                  </a:lnTo>
                  <a:lnTo>
                    <a:pt x="904" y="800"/>
                  </a:lnTo>
                  <a:lnTo>
                    <a:pt x="904" y="801"/>
                  </a:lnTo>
                  <a:lnTo>
                    <a:pt x="903" y="803"/>
                  </a:lnTo>
                  <a:lnTo>
                    <a:pt x="903" y="804"/>
                  </a:lnTo>
                  <a:lnTo>
                    <a:pt x="904" y="804"/>
                  </a:lnTo>
                  <a:lnTo>
                    <a:pt x="904" y="803"/>
                  </a:lnTo>
                  <a:lnTo>
                    <a:pt x="906" y="804"/>
                  </a:lnTo>
                  <a:lnTo>
                    <a:pt x="907" y="806"/>
                  </a:lnTo>
                  <a:lnTo>
                    <a:pt x="907" y="804"/>
                  </a:lnTo>
                  <a:lnTo>
                    <a:pt x="906" y="803"/>
                  </a:lnTo>
                  <a:lnTo>
                    <a:pt x="907" y="803"/>
                  </a:lnTo>
                  <a:lnTo>
                    <a:pt x="907" y="801"/>
                  </a:lnTo>
                  <a:close/>
                  <a:moveTo>
                    <a:pt x="909" y="800"/>
                  </a:moveTo>
                  <a:lnTo>
                    <a:pt x="909" y="798"/>
                  </a:lnTo>
                  <a:lnTo>
                    <a:pt x="907" y="798"/>
                  </a:lnTo>
                  <a:lnTo>
                    <a:pt x="907" y="797"/>
                  </a:lnTo>
                  <a:lnTo>
                    <a:pt x="906" y="797"/>
                  </a:lnTo>
                  <a:lnTo>
                    <a:pt x="904" y="797"/>
                  </a:lnTo>
                  <a:lnTo>
                    <a:pt x="904" y="798"/>
                  </a:lnTo>
                  <a:lnTo>
                    <a:pt x="906" y="798"/>
                  </a:lnTo>
                  <a:lnTo>
                    <a:pt x="907" y="798"/>
                  </a:lnTo>
                  <a:lnTo>
                    <a:pt x="909" y="800"/>
                  </a:lnTo>
                  <a:close/>
                  <a:moveTo>
                    <a:pt x="916" y="818"/>
                  </a:moveTo>
                  <a:lnTo>
                    <a:pt x="915" y="818"/>
                  </a:lnTo>
                  <a:lnTo>
                    <a:pt x="915" y="817"/>
                  </a:lnTo>
                  <a:lnTo>
                    <a:pt x="913" y="817"/>
                  </a:lnTo>
                  <a:lnTo>
                    <a:pt x="912" y="815"/>
                  </a:lnTo>
                  <a:lnTo>
                    <a:pt x="912" y="817"/>
                  </a:lnTo>
                  <a:lnTo>
                    <a:pt x="913" y="817"/>
                  </a:lnTo>
                  <a:lnTo>
                    <a:pt x="913" y="818"/>
                  </a:lnTo>
                  <a:lnTo>
                    <a:pt x="915" y="818"/>
                  </a:lnTo>
                  <a:lnTo>
                    <a:pt x="916" y="820"/>
                  </a:lnTo>
                  <a:lnTo>
                    <a:pt x="916" y="818"/>
                  </a:lnTo>
                  <a:close/>
                  <a:moveTo>
                    <a:pt x="922" y="818"/>
                  </a:moveTo>
                  <a:lnTo>
                    <a:pt x="924" y="818"/>
                  </a:lnTo>
                  <a:lnTo>
                    <a:pt x="925" y="818"/>
                  </a:lnTo>
                  <a:lnTo>
                    <a:pt x="925" y="817"/>
                  </a:lnTo>
                  <a:lnTo>
                    <a:pt x="924" y="817"/>
                  </a:lnTo>
                  <a:lnTo>
                    <a:pt x="922" y="817"/>
                  </a:lnTo>
                  <a:lnTo>
                    <a:pt x="922" y="818"/>
                  </a:lnTo>
                  <a:close/>
                  <a:moveTo>
                    <a:pt x="927" y="830"/>
                  </a:moveTo>
                  <a:lnTo>
                    <a:pt x="927" y="829"/>
                  </a:lnTo>
                  <a:lnTo>
                    <a:pt x="925" y="827"/>
                  </a:lnTo>
                  <a:lnTo>
                    <a:pt x="925" y="826"/>
                  </a:lnTo>
                  <a:lnTo>
                    <a:pt x="924" y="823"/>
                  </a:lnTo>
                  <a:lnTo>
                    <a:pt x="925" y="823"/>
                  </a:lnTo>
                  <a:lnTo>
                    <a:pt x="925" y="821"/>
                  </a:lnTo>
                  <a:lnTo>
                    <a:pt x="924" y="821"/>
                  </a:lnTo>
                  <a:lnTo>
                    <a:pt x="924" y="820"/>
                  </a:lnTo>
                  <a:lnTo>
                    <a:pt x="922" y="820"/>
                  </a:lnTo>
                  <a:lnTo>
                    <a:pt x="922" y="821"/>
                  </a:lnTo>
                  <a:lnTo>
                    <a:pt x="921" y="821"/>
                  </a:lnTo>
                  <a:lnTo>
                    <a:pt x="922" y="823"/>
                  </a:lnTo>
                  <a:lnTo>
                    <a:pt x="924" y="824"/>
                  </a:lnTo>
                  <a:lnTo>
                    <a:pt x="924" y="826"/>
                  </a:lnTo>
                  <a:lnTo>
                    <a:pt x="925" y="829"/>
                  </a:lnTo>
                  <a:lnTo>
                    <a:pt x="927" y="830"/>
                  </a:lnTo>
                  <a:close/>
                  <a:moveTo>
                    <a:pt x="928" y="820"/>
                  </a:moveTo>
                  <a:lnTo>
                    <a:pt x="928" y="818"/>
                  </a:lnTo>
                  <a:lnTo>
                    <a:pt x="927" y="818"/>
                  </a:lnTo>
                  <a:lnTo>
                    <a:pt x="928" y="820"/>
                  </a:lnTo>
                  <a:close/>
                  <a:moveTo>
                    <a:pt x="936" y="823"/>
                  </a:moveTo>
                  <a:lnTo>
                    <a:pt x="936" y="821"/>
                  </a:lnTo>
                  <a:lnTo>
                    <a:pt x="934" y="821"/>
                  </a:lnTo>
                  <a:lnTo>
                    <a:pt x="934" y="820"/>
                  </a:lnTo>
                  <a:lnTo>
                    <a:pt x="933" y="820"/>
                  </a:lnTo>
                  <a:lnTo>
                    <a:pt x="931" y="820"/>
                  </a:lnTo>
                  <a:lnTo>
                    <a:pt x="933" y="821"/>
                  </a:lnTo>
                  <a:lnTo>
                    <a:pt x="934" y="823"/>
                  </a:lnTo>
                  <a:lnTo>
                    <a:pt x="936" y="823"/>
                  </a:lnTo>
                  <a:close/>
                  <a:moveTo>
                    <a:pt x="944" y="868"/>
                  </a:moveTo>
                  <a:lnTo>
                    <a:pt x="944" y="867"/>
                  </a:lnTo>
                  <a:lnTo>
                    <a:pt x="942" y="867"/>
                  </a:lnTo>
                  <a:lnTo>
                    <a:pt x="941" y="865"/>
                  </a:lnTo>
                  <a:lnTo>
                    <a:pt x="941" y="867"/>
                  </a:lnTo>
                  <a:lnTo>
                    <a:pt x="942" y="867"/>
                  </a:lnTo>
                  <a:lnTo>
                    <a:pt x="942" y="868"/>
                  </a:lnTo>
                  <a:lnTo>
                    <a:pt x="944" y="868"/>
                  </a:lnTo>
                  <a:close/>
                  <a:moveTo>
                    <a:pt x="957" y="863"/>
                  </a:moveTo>
                  <a:lnTo>
                    <a:pt x="957" y="863"/>
                  </a:lnTo>
                  <a:lnTo>
                    <a:pt x="956" y="863"/>
                  </a:lnTo>
                  <a:lnTo>
                    <a:pt x="957" y="863"/>
                  </a:lnTo>
                  <a:close/>
                  <a:moveTo>
                    <a:pt x="969" y="863"/>
                  </a:moveTo>
                  <a:lnTo>
                    <a:pt x="968" y="863"/>
                  </a:lnTo>
                  <a:lnTo>
                    <a:pt x="968" y="865"/>
                  </a:lnTo>
                  <a:lnTo>
                    <a:pt x="966" y="865"/>
                  </a:lnTo>
                  <a:lnTo>
                    <a:pt x="965" y="865"/>
                  </a:lnTo>
                  <a:lnTo>
                    <a:pt x="965" y="867"/>
                  </a:lnTo>
                  <a:lnTo>
                    <a:pt x="966" y="867"/>
                  </a:lnTo>
                  <a:lnTo>
                    <a:pt x="968" y="865"/>
                  </a:lnTo>
                  <a:lnTo>
                    <a:pt x="969" y="865"/>
                  </a:lnTo>
                  <a:lnTo>
                    <a:pt x="969" y="863"/>
                  </a:lnTo>
                  <a:close/>
                  <a:moveTo>
                    <a:pt x="939" y="839"/>
                  </a:moveTo>
                  <a:lnTo>
                    <a:pt x="941" y="839"/>
                  </a:lnTo>
                  <a:lnTo>
                    <a:pt x="942" y="839"/>
                  </a:lnTo>
                  <a:lnTo>
                    <a:pt x="942" y="838"/>
                  </a:lnTo>
                  <a:lnTo>
                    <a:pt x="944" y="838"/>
                  </a:lnTo>
                  <a:lnTo>
                    <a:pt x="944" y="836"/>
                  </a:lnTo>
                  <a:lnTo>
                    <a:pt x="944" y="835"/>
                  </a:lnTo>
                  <a:lnTo>
                    <a:pt x="944" y="833"/>
                  </a:lnTo>
                  <a:lnTo>
                    <a:pt x="941" y="832"/>
                  </a:lnTo>
                  <a:lnTo>
                    <a:pt x="941" y="833"/>
                  </a:lnTo>
                  <a:lnTo>
                    <a:pt x="942" y="833"/>
                  </a:lnTo>
                  <a:lnTo>
                    <a:pt x="942" y="835"/>
                  </a:lnTo>
                  <a:lnTo>
                    <a:pt x="942" y="836"/>
                  </a:lnTo>
                  <a:lnTo>
                    <a:pt x="941" y="836"/>
                  </a:lnTo>
                  <a:lnTo>
                    <a:pt x="941" y="838"/>
                  </a:lnTo>
                  <a:lnTo>
                    <a:pt x="939" y="838"/>
                  </a:lnTo>
                  <a:lnTo>
                    <a:pt x="939" y="839"/>
                  </a:lnTo>
                  <a:close/>
                  <a:moveTo>
                    <a:pt x="933" y="841"/>
                  </a:moveTo>
                  <a:lnTo>
                    <a:pt x="934" y="841"/>
                  </a:lnTo>
                  <a:lnTo>
                    <a:pt x="934" y="842"/>
                  </a:lnTo>
                  <a:lnTo>
                    <a:pt x="934" y="844"/>
                  </a:lnTo>
                  <a:lnTo>
                    <a:pt x="936" y="844"/>
                  </a:lnTo>
                  <a:lnTo>
                    <a:pt x="936" y="842"/>
                  </a:lnTo>
                  <a:lnTo>
                    <a:pt x="936" y="841"/>
                  </a:lnTo>
                  <a:lnTo>
                    <a:pt x="936" y="839"/>
                  </a:lnTo>
                  <a:lnTo>
                    <a:pt x="934" y="841"/>
                  </a:lnTo>
                  <a:lnTo>
                    <a:pt x="933" y="839"/>
                  </a:lnTo>
                  <a:lnTo>
                    <a:pt x="933" y="841"/>
                  </a:lnTo>
                  <a:close/>
                  <a:moveTo>
                    <a:pt x="942" y="847"/>
                  </a:moveTo>
                  <a:lnTo>
                    <a:pt x="941" y="847"/>
                  </a:lnTo>
                  <a:lnTo>
                    <a:pt x="941" y="848"/>
                  </a:lnTo>
                  <a:lnTo>
                    <a:pt x="942" y="848"/>
                  </a:lnTo>
                  <a:lnTo>
                    <a:pt x="942" y="847"/>
                  </a:lnTo>
                  <a:close/>
                  <a:moveTo>
                    <a:pt x="951" y="848"/>
                  </a:moveTo>
                  <a:lnTo>
                    <a:pt x="951" y="847"/>
                  </a:lnTo>
                  <a:lnTo>
                    <a:pt x="953" y="847"/>
                  </a:lnTo>
                  <a:lnTo>
                    <a:pt x="953" y="845"/>
                  </a:lnTo>
                  <a:lnTo>
                    <a:pt x="954" y="845"/>
                  </a:lnTo>
                  <a:lnTo>
                    <a:pt x="953" y="844"/>
                  </a:lnTo>
                  <a:lnTo>
                    <a:pt x="954" y="844"/>
                  </a:lnTo>
                  <a:lnTo>
                    <a:pt x="956" y="844"/>
                  </a:lnTo>
                  <a:lnTo>
                    <a:pt x="957" y="844"/>
                  </a:lnTo>
                  <a:lnTo>
                    <a:pt x="959" y="845"/>
                  </a:lnTo>
                  <a:lnTo>
                    <a:pt x="960" y="845"/>
                  </a:lnTo>
                  <a:lnTo>
                    <a:pt x="963" y="845"/>
                  </a:lnTo>
                  <a:lnTo>
                    <a:pt x="963" y="844"/>
                  </a:lnTo>
                  <a:lnTo>
                    <a:pt x="965" y="844"/>
                  </a:lnTo>
                  <a:lnTo>
                    <a:pt x="963" y="842"/>
                  </a:lnTo>
                  <a:lnTo>
                    <a:pt x="962" y="842"/>
                  </a:lnTo>
                  <a:lnTo>
                    <a:pt x="960" y="842"/>
                  </a:lnTo>
                  <a:lnTo>
                    <a:pt x="959" y="842"/>
                  </a:lnTo>
                  <a:lnTo>
                    <a:pt x="957" y="842"/>
                  </a:lnTo>
                  <a:lnTo>
                    <a:pt x="956" y="842"/>
                  </a:lnTo>
                  <a:lnTo>
                    <a:pt x="954" y="842"/>
                  </a:lnTo>
                  <a:lnTo>
                    <a:pt x="954" y="841"/>
                  </a:lnTo>
                  <a:lnTo>
                    <a:pt x="953" y="841"/>
                  </a:lnTo>
                  <a:lnTo>
                    <a:pt x="951" y="841"/>
                  </a:lnTo>
                  <a:lnTo>
                    <a:pt x="950" y="841"/>
                  </a:lnTo>
                  <a:lnTo>
                    <a:pt x="950" y="842"/>
                  </a:lnTo>
                  <a:lnTo>
                    <a:pt x="948" y="844"/>
                  </a:lnTo>
                  <a:lnTo>
                    <a:pt x="947" y="844"/>
                  </a:lnTo>
                  <a:lnTo>
                    <a:pt x="947" y="842"/>
                  </a:lnTo>
                  <a:lnTo>
                    <a:pt x="947" y="841"/>
                  </a:lnTo>
                  <a:lnTo>
                    <a:pt x="945" y="841"/>
                  </a:lnTo>
                  <a:lnTo>
                    <a:pt x="945" y="842"/>
                  </a:lnTo>
                  <a:lnTo>
                    <a:pt x="944" y="842"/>
                  </a:lnTo>
                  <a:lnTo>
                    <a:pt x="944" y="841"/>
                  </a:lnTo>
                  <a:lnTo>
                    <a:pt x="942" y="841"/>
                  </a:lnTo>
                  <a:lnTo>
                    <a:pt x="941" y="842"/>
                  </a:lnTo>
                  <a:lnTo>
                    <a:pt x="941" y="841"/>
                  </a:lnTo>
                  <a:lnTo>
                    <a:pt x="939" y="841"/>
                  </a:lnTo>
                  <a:lnTo>
                    <a:pt x="939" y="842"/>
                  </a:lnTo>
                  <a:lnTo>
                    <a:pt x="941" y="844"/>
                  </a:lnTo>
                  <a:lnTo>
                    <a:pt x="939" y="844"/>
                  </a:lnTo>
                  <a:lnTo>
                    <a:pt x="939" y="845"/>
                  </a:lnTo>
                  <a:lnTo>
                    <a:pt x="941" y="845"/>
                  </a:lnTo>
                  <a:lnTo>
                    <a:pt x="941" y="844"/>
                  </a:lnTo>
                  <a:lnTo>
                    <a:pt x="941" y="842"/>
                  </a:lnTo>
                  <a:lnTo>
                    <a:pt x="942" y="844"/>
                  </a:lnTo>
                  <a:lnTo>
                    <a:pt x="944" y="844"/>
                  </a:lnTo>
                  <a:lnTo>
                    <a:pt x="944" y="845"/>
                  </a:lnTo>
                  <a:lnTo>
                    <a:pt x="945" y="845"/>
                  </a:lnTo>
                  <a:lnTo>
                    <a:pt x="947" y="847"/>
                  </a:lnTo>
                  <a:lnTo>
                    <a:pt x="945" y="848"/>
                  </a:lnTo>
                  <a:lnTo>
                    <a:pt x="947" y="848"/>
                  </a:lnTo>
                  <a:lnTo>
                    <a:pt x="947" y="847"/>
                  </a:lnTo>
                  <a:lnTo>
                    <a:pt x="948" y="848"/>
                  </a:lnTo>
                  <a:lnTo>
                    <a:pt x="950" y="848"/>
                  </a:lnTo>
                  <a:lnTo>
                    <a:pt x="951" y="848"/>
                  </a:lnTo>
                  <a:close/>
                  <a:moveTo>
                    <a:pt x="956" y="862"/>
                  </a:moveTo>
                  <a:lnTo>
                    <a:pt x="956" y="860"/>
                  </a:lnTo>
                  <a:lnTo>
                    <a:pt x="957" y="859"/>
                  </a:lnTo>
                  <a:lnTo>
                    <a:pt x="960" y="859"/>
                  </a:lnTo>
                  <a:lnTo>
                    <a:pt x="962" y="860"/>
                  </a:lnTo>
                  <a:lnTo>
                    <a:pt x="962" y="862"/>
                  </a:lnTo>
                  <a:lnTo>
                    <a:pt x="962" y="863"/>
                  </a:lnTo>
                  <a:lnTo>
                    <a:pt x="963" y="863"/>
                  </a:lnTo>
                  <a:lnTo>
                    <a:pt x="963" y="862"/>
                  </a:lnTo>
                  <a:lnTo>
                    <a:pt x="963" y="860"/>
                  </a:lnTo>
                  <a:lnTo>
                    <a:pt x="962" y="859"/>
                  </a:lnTo>
                  <a:lnTo>
                    <a:pt x="963" y="859"/>
                  </a:lnTo>
                  <a:lnTo>
                    <a:pt x="965" y="859"/>
                  </a:lnTo>
                  <a:lnTo>
                    <a:pt x="966" y="862"/>
                  </a:lnTo>
                  <a:lnTo>
                    <a:pt x="968" y="862"/>
                  </a:lnTo>
                  <a:lnTo>
                    <a:pt x="968" y="860"/>
                  </a:lnTo>
                  <a:lnTo>
                    <a:pt x="966" y="859"/>
                  </a:lnTo>
                  <a:lnTo>
                    <a:pt x="968" y="859"/>
                  </a:lnTo>
                  <a:lnTo>
                    <a:pt x="968" y="857"/>
                  </a:lnTo>
                  <a:lnTo>
                    <a:pt x="969" y="857"/>
                  </a:lnTo>
                  <a:lnTo>
                    <a:pt x="971" y="856"/>
                  </a:lnTo>
                  <a:lnTo>
                    <a:pt x="972" y="856"/>
                  </a:lnTo>
                  <a:lnTo>
                    <a:pt x="972" y="854"/>
                  </a:lnTo>
                  <a:lnTo>
                    <a:pt x="974" y="854"/>
                  </a:lnTo>
                  <a:lnTo>
                    <a:pt x="974" y="853"/>
                  </a:lnTo>
                  <a:lnTo>
                    <a:pt x="974" y="850"/>
                  </a:lnTo>
                  <a:lnTo>
                    <a:pt x="974" y="848"/>
                  </a:lnTo>
                  <a:lnTo>
                    <a:pt x="972" y="848"/>
                  </a:lnTo>
                  <a:lnTo>
                    <a:pt x="971" y="847"/>
                  </a:lnTo>
                  <a:lnTo>
                    <a:pt x="971" y="848"/>
                  </a:lnTo>
                  <a:lnTo>
                    <a:pt x="969" y="848"/>
                  </a:lnTo>
                  <a:lnTo>
                    <a:pt x="969" y="847"/>
                  </a:lnTo>
                  <a:lnTo>
                    <a:pt x="968" y="845"/>
                  </a:lnTo>
                  <a:lnTo>
                    <a:pt x="968" y="847"/>
                  </a:lnTo>
                  <a:lnTo>
                    <a:pt x="969" y="848"/>
                  </a:lnTo>
                  <a:lnTo>
                    <a:pt x="968" y="848"/>
                  </a:lnTo>
                  <a:lnTo>
                    <a:pt x="966" y="848"/>
                  </a:lnTo>
                  <a:lnTo>
                    <a:pt x="966" y="850"/>
                  </a:lnTo>
                  <a:lnTo>
                    <a:pt x="965" y="850"/>
                  </a:lnTo>
                  <a:lnTo>
                    <a:pt x="965" y="853"/>
                  </a:lnTo>
                  <a:lnTo>
                    <a:pt x="963" y="853"/>
                  </a:lnTo>
                  <a:lnTo>
                    <a:pt x="962" y="853"/>
                  </a:lnTo>
                  <a:lnTo>
                    <a:pt x="962" y="854"/>
                  </a:lnTo>
                  <a:lnTo>
                    <a:pt x="960" y="856"/>
                  </a:lnTo>
                  <a:lnTo>
                    <a:pt x="959" y="856"/>
                  </a:lnTo>
                  <a:lnTo>
                    <a:pt x="957" y="856"/>
                  </a:lnTo>
                  <a:lnTo>
                    <a:pt x="957" y="854"/>
                  </a:lnTo>
                  <a:lnTo>
                    <a:pt x="956" y="854"/>
                  </a:lnTo>
                  <a:lnTo>
                    <a:pt x="954" y="854"/>
                  </a:lnTo>
                  <a:lnTo>
                    <a:pt x="951" y="854"/>
                  </a:lnTo>
                  <a:lnTo>
                    <a:pt x="951" y="856"/>
                  </a:lnTo>
                  <a:lnTo>
                    <a:pt x="953" y="856"/>
                  </a:lnTo>
                  <a:lnTo>
                    <a:pt x="954" y="856"/>
                  </a:lnTo>
                  <a:lnTo>
                    <a:pt x="954" y="854"/>
                  </a:lnTo>
                  <a:lnTo>
                    <a:pt x="956" y="856"/>
                  </a:lnTo>
                  <a:lnTo>
                    <a:pt x="957" y="857"/>
                  </a:lnTo>
                  <a:lnTo>
                    <a:pt x="956" y="857"/>
                  </a:lnTo>
                  <a:lnTo>
                    <a:pt x="956" y="859"/>
                  </a:lnTo>
                  <a:lnTo>
                    <a:pt x="954" y="857"/>
                  </a:lnTo>
                  <a:lnTo>
                    <a:pt x="953" y="857"/>
                  </a:lnTo>
                  <a:lnTo>
                    <a:pt x="953" y="859"/>
                  </a:lnTo>
                  <a:lnTo>
                    <a:pt x="953" y="860"/>
                  </a:lnTo>
                  <a:lnTo>
                    <a:pt x="954" y="860"/>
                  </a:lnTo>
                  <a:lnTo>
                    <a:pt x="954" y="862"/>
                  </a:lnTo>
                  <a:lnTo>
                    <a:pt x="956" y="862"/>
                  </a:lnTo>
                  <a:close/>
                  <a:moveTo>
                    <a:pt x="954" y="859"/>
                  </a:moveTo>
                  <a:lnTo>
                    <a:pt x="954" y="860"/>
                  </a:lnTo>
                  <a:lnTo>
                    <a:pt x="956" y="859"/>
                  </a:lnTo>
                  <a:lnTo>
                    <a:pt x="954" y="859"/>
                  </a:lnTo>
                  <a:close/>
                  <a:moveTo>
                    <a:pt x="959" y="857"/>
                  </a:moveTo>
                  <a:lnTo>
                    <a:pt x="957" y="857"/>
                  </a:lnTo>
                  <a:lnTo>
                    <a:pt x="957" y="859"/>
                  </a:lnTo>
                  <a:lnTo>
                    <a:pt x="959" y="857"/>
                  </a:lnTo>
                  <a:close/>
                  <a:moveTo>
                    <a:pt x="933" y="848"/>
                  </a:moveTo>
                  <a:lnTo>
                    <a:pt x="933" y="850"/>
                  </a:lnTo>
                  <a:lnTo>
                    <a:pt x="933" y="853"/>
                  </a:lnTo>
                  <a:lnTo>
                    <a:pt x="934" y="853"/>
                  </a:lnTo>
                  <a:lnTo>
                    <a:pt x="934" y="850"/>
                  </a:lnTo>
                  <a:lnTo>
                    <a:pt x="933" y="848"/>
                  </a:lnTo>
                  <a:close/>
                  <a:moveTo>
                    <a:pt x="912" y="812"/>
                  </a:moveTo>
                  <a:lnTo>
                    <a:pt x="910" y="810"/>
                  </a:lnTo>
                  <a:lnTo>
                    <a:pt x="910" y="812"/>
                  </a:lnTo>
                  <a:lnTo>
                    <a:pt x="912" y="812"/>
                  </a:lnTo>
                  <a:close/>
                  <a:moveTo>
                    <a:pt x="919" y="827"/>
                  </a:moveTo>
                  <a:lnTo>
                    <a:pt x="921" y="827"/>
                  </a:lnTo>
                  <a:lnTo>
                    <a:pt x="921" y="826"/>
                  </a:lnTo>
                  <a:lnTo>
                    <a:pt x="919" y="826"/>
                  </a:lnTo>
                  <a:lnTo>
                    <a:pt x="919" y="827"/>
                  </a:lnTo>
                  <a:close/>
                  <a:moveTo>
                    <a:pt x="900" y="807"/>
                  </a:moveTo>
                  <a:lnTo>
                    <a:pt x="898" y="806"/>
                  </a:lnTo>
                  <a:lnTo>
                    <a:pt x="898" y="807"/>
                  </a:lnTo>
                  <a:lnTo>
                    <a:pt x="900" y="809"/>
                  </a:lnTo>
                  <a:lnTo>
                    <a:pt x="900" y="810"/>
                  </a:lnTo>
                  <a:lnTo>
                    <a:pt x="901" y="810"/>
                  </a:lnTo>
                  <a:lnTo>
                    <a:pt x="901" y="812"/>
                  </a:lnTo>
                  <a:lnTo>
                    <a:pt x="903" y="810"/>
                  </a:lnTo>
                  <a:lnTo>
                    <a:pt x="901" y="809"/>
                  </a:lnTo>
                  <a:lnTo>
                    <a:pt x="900" y="807"/>
                  </a:lnTo>
                  <a:close/>
                  <a:moveTo>
                    <a:pt x="931" y="826"/>
                  </a:moveTo>
                  <a:lnTo>
                    <a:pt x="930" y="826"/>
                  </a:lnTo>
                  <a:lnTo>
                    <a:pt x="928" y="826"/>
                  </a:lnTo>
                  <a:lnTo>
                    <a:pt x="928" y="827"/>
                  </a:lnTo>
                  <a:lnTo>
                    <a:pt x="930" y="827"/>
                  </a:lnTo>
                  <a:lnTo>
                    <a:pt x="931" y="826"/>
                  </a:lnTo>
                  <a:close/>
                  <a:moveTo>
                    <a:pt x="915" y="823"/>
                  </a:moveTo>
                  <a:lnTo>
                    <a:pt x="913" y="823"/>
                  </a:lnTo>
                  <a:lnTo>
                    <a:pt x="913" y="824"/>
                  </a:lnTo>
                  <a:lnTo>
                    <a:pt x="915" y="824"/>
                  </a:lnTo>
                  <a:lnTo>
                    <a:pt x="915" y="823"/>
                  </a:lnTo>
                  <a:close/>
                  <a:moveTo>
                    <a:pt x="898" y="809"/>
                  </a:moveTo>
                  <a:lnTo>
                    <a:pt x="898" y="807"/>
                  </a:lnTo>
                  <a:lnTo>
                    <a:pt x="897" y="807"/>
                  </a:lnTo>
                  <a:lnTo>
                    <a:pt x="898" y="809"/>
                  </a:lnTo>
                  <a:close/>
                  <a:moveTo>
                    <a:pt x="919" y="829"/>
                  </a:moveTo>
                  <a:lnTo>
                    <a:pt x="918" y="829"/>
                  </a:lnTo>
                  <a:lnTo>
                    <a:pt x="919" y="830"/>
                  </a:lnTo>
                  <a:lnTo>
                    <a:pt x="919" y="829"/>
                  </a:lnTo>
                  <a:close/>
                  <a:moveTo>
                    <a:pt x="919" y="832"/>
                  </a:moveTo>
                  <a:lnTo>
                    <a:pt x="921" y="832"/>
                  </a:lnTo>
                  <a:lnTo>
                    <a:pt x="921" y="830"/>
                  </a:lnTo>
                  <a:lnTo>
                    <a:pt x="919" y="830"/>
                  </a:lnTo>
                  <a:lnTo>
                    <a:pt x="919" y="832"/>
                  </a:lnTo>
                  <a:close/>
                  <a:moveTo>
                    <a:pt x="934" y="827"/>
                  </a:moveTo>
                  <a:lnTo>
                    <a:pt x="934" y="829"/>
                  </a:lnTo>
                  <a:lnTo>
                    <a:pt x="934" y="830"/>
                  </a:lnTo>
                  <a:lnTo>
                    <a:pt x="933" y="830"/>
                  </a:lnTo>
                  <a:lnTo>
                    <a:pt x="934" y="832"/>
                  </a:lnTo>
                  <a:lnTo>
                    <a:pt x="934" y="833"/>
                  </a:lnTo>
                  <a:lnTo>
                    <a:pt x="936" y="833"/>
                  </a:lnTo>
                  <a:lnTo>
                    <a:pt x="936" y="832"/>
                  </a:lnTo>
                  <a:lnTo>
                    <a:pt x="936" y="830"/>
                  </a:lnTo>
                  <a:lnTo>
                    <a:pt x="937" y="830"/>
                  </a:lnTo>
                  <a:lnTo>
                    <a:pt x="937" y="829"/>
                  </a:lnTo>
                  <a:lnTo>
                    <a:pt x="936" y="829"/>
                  </a:lnTo>
                  <a:lnTo>
                    <a:pt x="934" y="827"/>
                  </a:lnTo>
                  <a:close/>
                  <a:moveTo>
                    <a:pt x="916" y="827"/>
                  </a:moveTo>
                  <a:lnTo>
                    <a:pt x="916" y="829"/>
                  </a:lnTo>
                  <a:lnTo>
                    <a:pt x="918" y="829"/>
                  </a:lnTo>
                  <a:lnTo>
                    <a:pt x="918" y="827"/>
                  </a:lnTo>
                  <a:lnTo>
                    <a:pt x="918" y="826"/>
                  </a:lnTo>
                  <a:lnTo>
                    <a:pt x="916" y="826"/>
                  </a:lnTo>
                  <a:lnTo>
                    <a:pt x="915" y="824"/>
                  </a:lnTo>
                  <a:lnTo>
                    <a:pt x="915" y="826"/>
                  </a:lnTo>
                  <a:lnTo>
                    <a:pt x="913" y="824"/>
                  </a:lnTo>
                  <a:lnTo>
                    <a:pt x="913" y="826"/>
                  </a:lnTo>
                  <a:lnTo>
                    <a:pt x="913" y="827"/>
                  </a:lnTo>
                  <a:lnTo>
                    <a:pt x="915" y="827"/>
                  </a:lnTo>
                  <a:lnTo>
                    <a:pt x="916" y="827"/>
                  </a:lnTo>
                  <a:close/>
                  <a:moveTo>
                    <a:pt x="983" y="850"/>
                  </a:moveTo>
                  <a:lnTo>
                    <a:pt x="984" y="850"/>
                  </a:lnTo>
                  <a:lnTo>
                    <a:pt x="984" y="848"/>
                  </a:lnTo>
                  <a:lnTo>
                    <a:pt x="983" y="848"/>
                  </a:lnTo>
                  <a:lnTo>
                    <a:pt x="983" y="850"/>
                  </a:lnTo>
                  <a:close/>
                </a:path>
              </a:pathLst>
            </a:custGeom>
            <a:solidFill>
              <a:srgbClr val="FCB3DE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895">
              <a:extLst>
                <a:ext uri="{FF2B5EF4-FFF2-40B4-BE49-F238E27FC236}">
                  <a16:creationId xmlns:a16="http://schemas.microsoft.com/office/drawing/2014/main" id="{2F9F2154-0C6A-675D-9981-EE5E3794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3378200"/>
              <a:ext cx="425450" cy="512763"/>
            </a:xfrm>
            <a:custGeom>
              <a:avLst/>
              <a:gdLst>
                <a:gd name="T0" fmla="*/ 13 w 268"/>
                <a:gd name="T1" fmla="*/ 180 h 323"/>
                <a:gd name="T2" fmla="*/ 21 w 268"/>
                <a:gd name="T3" fmla="*/ 171 h 323"/>
                <a:gd name="T4" fmla="*/ 22 w 268"/>
                <a:gd name="T5" fmla="*/ 159 h 323"/>
                <a:gd name="T6" fmla="*/ 10 w 268"/>
                <a:gd name="T7" fmla="*/ 146 h 323"/>
                <a:gd name="T8" fmla="*/ 13 w 268"/>
                <a:gd name="T9" fmla="*/ 134 h 323"/>
                <a:gd name="T10" fmla="*/ 15 w 268"/>
                <a:gd name="T11" fmla="*/ 120 h 323"/>
                <a:gd name="T12" fmla="*/ 19 w 268"/>
                <a:gd name="T13" fmla="*/ 109 h 323"/>
                <a:gd name="T14" fmla="*/ 13 w 268"/>
                <a:gd name="T15" fmla="*/ 97 h 323"/>
                <a:gd name="T16" fmla="*/ 15 w 268"/>
                <a:gd name="T17" fmla="*/ 79 h 323"/>
                <a:gd name="T18" fmla="*/ 19 w 268"/>
                <a:gd name="T19" fmla="*/ 68 h 323"/>
                <a:gd name="T20" fmla="*/ 3 w 268"/>
                <a:gd name="T21" fmla="*/ 32 h 323"/>
                <a:gd name="T22" fmla="*/ 16 w 268"/>
                <a:gd name="T23" fmla="*/ 37 h 323"/>
                <a:gd name="T24" fmla="*/ 28 w 268"/>
                <a:gd name="T25" fmla="*/ 29 h 323"/>
                <a:gd name="T26" fmla="*/ 42 w 268"/>
                <a:gd name="T27" fmla="*/ 21 h 323"/>
                <a:gd name="T28" fmla="*/ 57 w 268"/>
                <a:gd name="T29" fmla="*/ 8 h 323"/>
                <a:gd name="T30" fmla="*/ 75 w 268"/>
                <a:gd name="T31" fmla="*/ 3 h 323"/>
                <a:gd name="T32" fmla="*/ 81 w 268"/>
                <a:gd name="T33" fmla="*/ 5 h 323"/>
                <a:gd name="T34" fmla="*/ 89 w 268"/>
                <a:gd name="T35" fmla="*/ 8 h 323"/>
                <a:gd name="T36" fmla="*/ 87 w 268"/>
                <a:gd name="T37" fmla="*/ 23 h 323"/>
                <a:gd name="T38" fmla="*/ 90 w 268"/>
                <a:gd name="T39" fmla="*/ 37 h 323"/>
                <a:gd name="T40" fmla="*/ 93 w 268"/>
                <a:gd name="T41" fmla="*/ 47 h 323"/>
                <a:gd name="T42" fmla="*/ 98 w 268"/>
                <a:gd name="T43" fmla="*/ 55 h 323"/>
                <a:gd name="T44" fmla="*/ 106 w 268"/>
                <a:gd name="T45" fmla="*/ 62 h 323"/>
                <a:gd name="T46" fmla="*/ 113 w 268"/>
                <a:gd name="T47" fmla="*/ 68 h 323"/>
                <a:gd name="T48" fmla="*/ 124 w 268"/>
                <a:gd name="T49" fmla="*/ 68 h 323"/>
                <a:gd name="T50" fmla="*/ 137 w 268"/>
                <a:gd name="T51" fmla="*/ 74 h 323"/>
                <a:gd name="T52" fmla="*/ 146 w 268"/>
                <a:gd name="T53" fmla="*/ 81 h 323"/>
                <a:gd name="T54" fmla="*/ 157 w 268"/>
                <a:gd name="T55" fmla="*/ 85 h 323"/>
                <a:gd name="T56" fmla="*/ 166 w 268"/>
                <a:gd name="T57" fmla="*/ 93 h 323"/>
                <a:gd name="T58" fmla="*/ 181 w 268"/>
                <a:gd name="T59" fmla="*/ 94 h 323"/>
                <a:gd name="T60" fmla="*/ 195 w 268"/>
                <a:gd name="T61" fmla="*/ 99 h 323"/>
                <a:gd name="T62" fmla="*/ 198 w 268"/>
                <a:gd name="T63" fmla="*/ 111 h 323"/>
                <a:gd name="T64" fmla="*/ 204 w 268"/>
                <a:gd name="T65" fmla="*/ 129 h 323"/>
                <a:gd name="T66" fmla="*/ 207 w 268"/>
                <a:gd name="T67" fmla="*/ 150 h 323"/>
                <a:gd name="T68" fmla="*/ 234 w 268"/>
                <a:gd name="T69" fmla="*/ 162 h 323"/>
                <a:gd name="T70" fmla="*/ 243 w 268"/>
                <a:gd name="T71" fmla="*/ 171 h 323"/>
                <a:gd name="T72" fmla="*/ 249 w 268"/>
                <a:gd name="T73" fmla="*/ 187 h 323"/>
                <a:gd name="T74" fmla="*/ 260 w 268"/>
                <a:gd name="T75" fmla="*/ 194 h 323"/>
                <a:gd name="T76" fmla="*/ 266 w 268"/>
                <a:gd name="T77" fmla="*/ 209 h 323"/>
                <a:gd name="T78" fmla="*/ 262 w 268"/>
                <a:gd name="T79" fmla="*/ 232 h 323"/>
                <a:gd name="T80" fmla="*/ 263 w 268"/>
                <a:gd name="T81" fmla="*/ 252 h 323"/>
                <a:gd name="T82" fmla="*/ 257 w 268"/>
                <a:gd name="T83" fmla="*/ 247 h 323"/>
                <a:gd name="T84" fmla="*/ 237 w 268"/>
                <a:gd name="T85" fmla="*/ 235 h 323"/>
                <a:gd name="T86" fmla="*/ 193 w 268"/>
                <a:gd name="T87" fmla="*/ 241 h 323"/>
                <a:gd name="T88" fmla="*/ 178 w 268"/>
                <a:gd name="T89" fmla="*/ 253 h 323"/>
                <a:gd name="T90" fmla="*/ 172 w 268"/>
                <a:gd name="T91" fmla="*/ 270 h 323"/>
                <a:gd name="T92" fmla="*/ 169 w 268"/>
                <a:gd name="T93" fmla="*/ 299 h 323"/>
                <a:gd name="T94" fmla="*/ 154 w 268"/>
                <a:gd name="T95" fmla="*/ 299 h 323"/>
                <a:gd name="T96" fmla="*/ 139 w 268"/>
                <a:gd name="T97" fmla="*/ 305 h 323"/>
                <a:gd name="T98" fmla="*/ 133 w 268"/>
                <a:gd name="T99" fmla="*/ 315 h 323"/>
                <a:gd name="T100" fmla="*/ 130 w 268"/>
                <a:gd name="T101" fmla="*/ 306 h 323"/>
                <a:gd name="T102" fmla="*/ 107 w 268"/>
                <a:gd name="T103" fmla="*/ 302 h 323"/>
                <a:gd name="T104" fmla="*/ 92 w 268"/>
                <a:gd name="T105" fmla="*/ 302 h 323"/>
                <a:gd name="T106" fmla="*/ 78 w 268"/>
                <a:gd name="T107" fmla="*/ 311 h 323"/>
                <a:gd name="T108" fmla="*/ 62 w 268"/>
                <a:gd name="T109" fmla="*/ 321 h 323"/>
                <a:gd name="T110" fmla="*/ 57 w 268"/>
                <a:gd name="T111" fmla="*/ 302 h 323"/>
                <a:gd name="T112" fmla="*/ 42 w 268"/>
                <a:gd name="T113" fmla="*/ 274 h 323"/>
                <a:gd name="T114" fmla="*/ 36 w 268"/>
                <a:gd name="T115" fmla="*/ 259 h 323"/>
                <a:gd name="T116" fmla="*/ 39 w 268"/>
                <a:gd name="T117" fmla="*/ 249 h 323"/>
                <a:gd name="T118" fmla="*/ 39 w 268"/>
                <a:gd name="T119" fmla="*/ 238 h 323"/>
                <a:gd name="T120" fmla="*/ 28 w 268"/>
                <a:gd name="T121" fmla="*/ 227 h 323"/>
                <a:gd name="T122" fmla="*/ 24 w 268"/>
                <a:gd name="T123" fmla="*/ 212 h 323"/>
                <a:gd name="T124" fmla="*/ 21 w 268"/>
                <a:gd name="T125" fmla="*/ 20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23">
                  <a:moveTo>
                    <a:pt x="13" y="191"/>
                  </a:moveTo>
                  <a:lnTo>
                    <a:pt x="13" y="188"/>
                  </a:lnTo>
                  <a:lnTo>
                    <a:pt x="12" y="187"/>
                  </a:lnTo>
                  <a:lnTo>
                    <a:pt x="10" y="185"/>
                  </a:lnTo>
                  <a:lnTo>
                    <a:pt x="9" y="185"/>
                  </a:lnTo>
                  <a:lnTo>
                    <a:pt x="10" y="185"/>
                  </a:lnTo>
                  <a:lnTo>
                    <a:pt x="10" y="184"/>
                  </a:lnTo>
                  <a:lnTo>
                    <a:pt x="10" y="182"/>
                  </a:lnTo>
                  <a:lnTo>
                    <a:pt x="12" y="182"/>
                  </a:lnTo>
                  <a:lnTo>
                    <a:pt x="12" y="180"/>
                  </a:lnTo>
                  <a:lnTo>
                    <a:pt x="13" y="180"/>
                  </a:lnTo>
                  <a:lnTo>
                    <a:pt x="15" y="180"/>
                  </a:lnTo>
                  <a:lnTo>
                    <a:pt x="15" y="179"/>
                  </a:lnTo>
                  <a:lnTo>
                    <a:pt x="13" y="179"/>
                  </a:lnTo>
                  <a:lnTo>
                    <a:pt x="15" y="179"/>
                  </a:lnTo>
                  <a:lnTo>
                    <a:pt x="15" y="177"/>
                  </a:lnTo>
                  <a:lnTo>
                    <a:pt x="16" y="176"/>
                  </a:lnTo>
                  <a:lnTo>
                    <a:pt x="18" y="174"/>
                  </a:lnTo>
                  <a:lnTo>
                    <a:pt x="18" y="173"/>
                  </a:lnTo>
                  <a:lnTo>
                    <a:pt x="18" y="171"/>
                  </a:lnTo>
                  <a:lnTo>
                    <a:pt x="19" y="171"/>
                  </a:lnTo>
                  <a:lnTo>
                    <a:pt x="21" y="171"/>
                  </a:lnTo>
                  <a:lnTo>
                    <a:pt x="21" y="170"/>
                  </a:lnTo>
                  <a:lnTo>
                    <a:pt x="21" y="168"/>
                  </a:lnTo>
                  <a:lnTo>
                    <a:pt x="21" y="167"/>
                  </a:lnTo>
                  <a:lnTo>
                    <a:pt x="21" y="165"/>
                  </a:lnTo>
                  <a:lnTo>
                    <a:pt x="21" y="164"/>
                  </a:lnTo>
                  <a:lnTo>
                    <a:pt x="22" y="164"/>
                  </a:lnTo>
                  <a:lnTo>
                    <a:pt x="24" y="164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2" y="161"/>
                  </a:lnTo>
                  <a:lnTo>
                    <a:pt x="22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8" y="159"/>
                  </a:lnTo>
                  <a:lnTo>
                    <a:pt x="16" y="159"/>
                  </a:lnTo>
                  <a:lnTo>
                    <a:pt x="16" y="158"/>
                  </a:lnTo>
                  <a:lnTo>
                    <a:pt x="16" y="156"/>
                  </a:lnTo>
                  <a:lnTo>
                    <a:pt x="15" y="155"/>
                  </a:lnTo>
                  <a:lnTo>
                    <a:pt x="13" y="152"/>
                  </a:lnTo>
                  <a:lnTo>
                    <a:pt x="12" y="149"/>
                  </a:lnTo>
                  <a:lnTo>
                    <a:pt x="12" y="147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2" y="143"/>
                  </a:lnTo>
                  <a:lnTo>
                    <a:pt x="12" y="141"/>
                  </a:lnTo>
                  <a:lnTo>
                    <a:pt x="13" y="141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6" y="137"/>
                  </a:lnTo>
                  <a:lnTo>
                    <a:pt x="15" y="135"/>
                  </a:lnTo>
                  <a:lnTo>
                    <a:pt x="13" y="134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2" y="124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3" y="120"/>
                  </a:lnTo>
                  <a:lnTo>
                    <a:pt x="15" y="120"/>
                  </a:lnTo>
                  <a:lnTo>
                    <a:pt x="15" y="118"/>
                  </a:lnTo>
                  <a:lnTo>
                    <a:pt x="15" y="117"/>
                  </a:lnTo>
                  <a:lnTo>
                    <a:pt x="16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8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6" y="99"/>
                  </a:lnTo>
                  <a:lnTo>
                    <a:pt x="15" y="97"/>
                  </a:lnTo>
                  <a:lnTo>
                    <a:pt x="13" y="97"/>
                  </a:lnTo>
                  <a:lnTo>
                    <a:pt x="15" y="97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6" y="88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5" y="82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6" y="77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9" y="74"/>
                  </a:lnTo>
                  <a:lnTo>
                    <a:pt x="19" y="73"/>
                  </a:lnTo>
                  <a:lnTo>
                    <a:pt x="19" y="71"/>
                  </a:lnTo>
                  <a:lnTo>
                    <a:pt x="21" y="70"/>
                  </a:lnTo>
                  <a:lnTo>
                    <a:pt x="21" y="68"/>
                  </a:lnTo>
                  <a:lnTo>
                    <a:pt x="19" y="68"/>
                  </a:lnTo>
                  <a:lnTo>
                    <a:pt x="18" y="64"/>
                  </a:lnTo>
                  <a:lnTo>
                    <a:pt x="15" y="59"/>
                  </a:lnTo>
                  <a:lnTo>
                    <a:pt x="13" y="55"/>
                  </a:lnTo>
                  <a:lnTo>
                    <a:pt x="10" y="50"/>
                  </a:lnTo>
                  <a:lnTo>
                    <a:pt x="7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43" y="20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8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4" y="12"/>
                  </a:lnTo>
                  <a:lnTo>
                    <a:pt x="57" y="8"/>
                  </a:lnTo>
                  <a:lnTo>
                    <a:pt x="60" y="6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8" y="3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3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5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11"/>
                  </a:lnTo>
                  <a:lnTo>
                    <a:pt x="90" y="12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89" y="17"/>
                  </a:lnTo>
                  <a:lnTo>
                    <a:pt x="89" y="18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89" y="26"/>
                  </a:lnTo>
                  <a:lnTo>
                    <a:pt x="89" y="28"/>
                  </a:lnTo>
                  <a:lnTo>
                    <a:pt x="89" y="29"/>
                  </a:lnTo>
                  <a:lnTo>
                    <a:pt x="90" y="29"/>
                  </a:lnTo>
                  <a:lnTo>
                    <a:pt x="90" y="31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0" y="35"/>
                  </a:lnTo>
                  <a:lnTo>
                    <a:pt x="90" y="37"/>
                  </a:lnTo>
                  <a:lnTo>
                    <a:pt x="89" y="37"/>
                  </a:lnTo>
                  <a:lnTo>
                    <a:pt x="89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89" y="40"/>
                  </a:lnTo>
                  <a:lnTo>
                    <a:pt x="90" y="41"/>
                  </a:lnTo>
                  <a:lnTo>
                    <a:pt x="90" y="43"/>
                  </a:lnTo>
                  <a:lnTo>
                    <a:pt x="92" y="44"/>
                  </a:lnTo>
                  <a:lnTo>
                    <a:pt x="92" y="46"/>
                  </a:lnTo>
                  <a:lnTo>
                    <a:pt x="93" y="46"/>
                  </a:lnTo>
                  <a:lnTo>
                    <a:pt x="93" y="47"/>
                  </a:lnTo>
                  <a:lnTo>
                    <a:pt x="95" y="47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3" y="50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3" y="58"/>
                  </a:lnTo>
                  <a:lnTo>
                    <a:pt x="104" y="59"/>
                  </a:lnTo>
                  <a:lnTo>
                    <a:pt x="104" y="61"/>
                  </a:lnTo>
                  <a:lnTo>
                    <a:pt x="106" y="61"/>
                  </a:lnTo>
                  <a:lnTo>
                    <a:pt x="106" y="59"/>
                  </a:lnTo>
                  <a:lnTo>
                    <a:pt x="106" y="61"/>
                  </a:lnTo>
                  <a:lnTo>
                    <a:pt x="106" y="62"/>
                  </a:lnTo>
                  <a:lnTo>
                    <a:pt x="107" y="62"/>
                  </a:lnTo>
                  <a:lnTo>
                    <a:pt x="109" y="62"/>
                  </a:lnTo>
                  <a:lnTo>
                    <a:pt x="109" y="64"/>
                  </a:lnTo>
                  <a:lnTo>
                    <a:pt x="109" y="62"/>
                  </a:lnTo>
                  <a:lnTo>
                    <a:pt x="110" y="62"/>
                  </a:lnTo>
                  <a:lnTo>
                    <a:pt x="110" y="64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2" y="67"/>
                  </a:lnTo>
                  <a:lnTo>
                    <a:pt x="112" y="68"/>
                  </a:lnTo>
                  <a:lnTo>
                    <a:pt x="113" y="68"/>
                  </a:lnTo>
                  <a:lnTo>
                    <a:pt x="115" y="68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6" y="68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70"/>
                  </a:lnTo>
                  <a:lnTo>
                    <a:pt x="119" y="70"/>
                  </a:lnTo>
                  <a:lnTo>
                    <a:pt x="121" y="70"/>
                  </a:lnTo>
                  <a:lnTo>
                    <a:pt x="122" y="70"/>
                  </a:lnTo>
                  <a:lnTo>
                    <a:pt x="124" y="68"/>
                  </a:lnTo>
                  <a:lnTo>
                    <a:pt x="127" y="68"/>
                  </a:lnTo>
                  <a:lnTo>
                    <a:pt x="128" y="70"/>
                  </a:lnTo>
                  <a:lnTo>
                    <a:pt x="130" y="70"/>
                  </a:lnTo>
                  <a:lnTo>
                    <a:pt x="131" y="70"/>
                  </a:lnTo>
                  <a:lnTo>
                    <a:pt x="131" y="71"/>
                  </a:lnTo>
                  <a:lnTo>
                    <a:pt x="133" y="71"/>
                  </a:lnTo>
                  <a:lnTo>
                    <a:pt x="133" y="73"/>
                  </a:lnTo>
                  <a:lnTo>
                    <a:pt x="134" y="73"/>
                  </a:lnTo>
                  <a:lnTo>
                    <a:pt x="134" y="74"/>
                  </a:lnTo>
                  <a:lnTo>
                    <a:pt x="136" y="74"/>
                  </a:lnTo>
                  <a:lnTo>
                    <a:pt x="137" y="74"/>
                  </a:lnTo>
                  <a:lnTo>
                    <a:pt x="137" y="73"/>
                  </a:lnTo>
                  <a:lnTo>
                    <a:pt x="139" y="73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42" y="76"/>
                  </a:lnTo>
                  <a:lnTo>
                    <a:pt x="142" y="77"/>
                  </a:lnTo>
                  <a:lnTo>
                    <a:pt x="143" y="77"/>
                  </a:lnTo>
                  <a:lnTo>
                    <a:pt x="145" y="79"/>
                  </a:lnTo>
                  <a:lnTo>
                    <a:pt x="145" y="81"/>
                  </a:lnTo>
                  <a:lnTo>
                    <a:pt x="146" y="81"/>
                  </a:lnTo>
                  <a:lnTo>
                    <a:pt x="146" y="82"/>
                  </a:lnTo>
                  <a:lnTo>
                    <a:pt x="146" y="81"/>
                  </a:lnTo>
                  <a:lnTo>
                    <a:pt x="148" y="81"/>
                  </a:lnTo>
                  <a:lnTo>
                    <a:pt x="149" y="81"/>
                  </a:lnTo>
                  <a:lnTo>
                    <a:pt x="149" y="82"/>
                  </a:lnTo>
                  <a:lnTo>
                    <a:pt x="151" y="84"/>
                  </a:lnTo>
                  <a:lnTo>
                    <a:pt x="153" y="82"/>
                  </a:lnTo>
                  <a:lnTo>
                    <a:pt x="153" y="84"/>
                  </a:lnTo>
                  <a:lnTo>
                    <a:pt x="154" y="84"/>
                  </a:lnTo>
                  <a:lnTo>
                    <a:pt x="156" y="85"/>
                  </a:lnTo>
                  <a:lnTo>
                    <a:pt x="157" y="85"/>
                  </a:lnTo>
                  <a:lnTo>
                    <a:pt x="159" y="84"/>
                  </a:lnTo>
                  <a:lnTo>
                    <a:pt x="160" y="85"/>
                  </a:lnTo>
                  <a:lnTo>
                    <a:pt x="160" y="84"/>
                  </a:lnTo>
                  <a:lnTo>
                    <a:pt x="160" y="85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3" y="90"/>
                  </a:lnTo>
                  <a:lnTo>
                    <a:pt x="165" y="90"/>
                  </a:lnTo>
                  <a:lnTo>
                    <a:pt x="165" y="91"/>
                  </a:lnTo>
                  <a:lnTo>
                    <a:pt x="166" y="91"/>
                  </a:lnTo>
                  <a:lnTo>
                    <a:pt x="166" y="93"/>
                  </a:lnTo>
                  <a:lnTo>
                    <a:pt x="168" y="94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2" y="93"/>
                  </a:lnTo>
                  <a:lnTo>
                    <a:pt x="172" y="94"/>
                  </a:lnTo>
                  <a:lnTo>
                    <a:pt x="174" y="94"/>
                  </a:lnTo>
                  <a:lnTo>
                    <a:pt x="175" y="94"/>
                  </a:lnTo>
                  <a:lnTo>
                    <a:pt x="177" y="93"/>
                  </a:lnTo>
                  <a:lnTo>
                    <a:pt x="178" y="93"/>
                  </a:lnTo>
                  <a:lnTo>
                    <a:pt x="180" y="94"/>
                  </a:lnTo>
                  <a:lnTo>
                    <a:pt x="181" y="94"/>
                  </a:lnTo>
                  <a:lnTo>
                    <a:pt x="181" y="93"/>
                  </a:lnTo>
                  <a:lnTo>
                    <a:pt x="183" y="93"/>
                  </a:lnTo>
                  <a:lnTo>
                    <a:pt x="184" y="93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90" y="96"/>
                  </a:lnTo>
                  <a:lnTo>
                    <a:pt x="192" y="97"/>
                  </a:lnTo>
                  <a:lnTo>
                    <a:pt x="193" y="99"/>
                  </a:lnTo>
                  <a:lnTo>
                    <a:pt x="195" y="99"/>
                  </a:lnTo>
                  <a:lnTo>
                    <a:pt x="195" y="100"/>
                  </a:lnTo>
                  <a:lnTo>
                    <a:pt x="198" y="100"/>
                  </a:lnTo>
                  <a:lnTo>
                    <a:pt x="198" y="102"/>
                  </a:lnTo>
                  <a:lnTo>
                    <a:pt x="198" y="103"/>
                  </a:lnTo>
                  <a:lnTo>
                    <a:pt x="199" y="103"/>
                  </a:lnTo>
                  <a:lnTo>
                    <a:pt x="199" y="105"/>
                  </a:lnTo>
                  <a:lnTo>
                    <a:pt x="199" y="106"/>
                  </a:lnTo>
                  <a:lnTo>
                    <a:pt x="199" y="108"/>
                  </a:lnTo>
                  <a:lnTo>
                    <a:pt x="198" y="108"/>
                  </a:lnTo>
                  <a:lnTo>
                    <a:pt x="198" y="109"/>
                  </a:lnTo>
                  <a:lnTo>
                    <a:pt x="198" y="111"/>
                  </a:lnTo>
                  <a:lnTo>
                    <a:pt x="198" y="112"/>
                  </a:lnTo>
                  <a:lnTo>
                    <a:pt x="199" y="112"/>
                  </a:lnTo>
                  <a:lnTo>
                    <a:pt x="199" y="115"/>
                  </a:lnTo>
                  <a:lnTo>
                    <a:pt x="201" y="117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2" y="121"/>
                  </a:lnTo>
                  <a:lnTo>
                    <a:pt x="202" y="123"/>
                  </a:lnTo>
                  <a:lnTo>
                    <a:pt x="202" y="124"/>
                  </a:lnTo>
                  <a:lnTo>
                    <a:pt x="204" y="127"/>
                  </a:lnTo>
                  <a:lnTo>
                    <a:pt x="204" y="129"/>
                  </a:lnTo>
                  <a:lnTo>
                    <a:pt x="204" y="131"/>
                  </a:lnTo>
                  <a:lnTo>
                    <a:pt x="204" y="132"/>
                  </a:lnTo>
                  <a:lnTo>
                    <a:pt x="204" y="134"/>
                  </a:lnTo>
                  <a:lnTo>
                    <a:pt x="201" y="134"/>
                  </a:lnTo>
                  <a:lnTo>
                    <a:pt x="198" y="134"/>
                  </a:lnTo>
                  <a:lnTo>
                    <a:pt x="199" y="137"/>
                  </a:lnTo>
                  <a:lnTo>
                    <a:pt x="202" y="140"/>
                  </a:lnTo>
                  <a:lnTo>
                    <a:pt x="204" y="141"/>
                  </a:lnTo>
                  <a:lnTo>
                    <a:pt x="205" y="143"/>
                  </a:lnTo>
                  <a:lnTo>
                    <a:pt x="205" y="146"/>
                  </a:lnTo>
                  <a:lnTo>
                    <a:pt x="207" y="150"/>
                  </a:lnTo>
                  <a:lnTo>
                    <a:pt x="207" y="155"/>
                  </a:lnTo>
                  <a:lnTo>
                    <a:pt x="207" y="158"/>
                  </a:lnTo>
                  <a:lnTo>
                    <a:pt x="207" y="159"/>
                  </a:lnTo>
                  <a:lnTo>
                    <a:pt x="209" y="161"/>
                  </a:lnTo>
                  <a:lnTo>
                    <a:pt x="210" y="161"/>
                  </a:lnTo>
                  <a:lnTo>
                    <a:pt x="215" y="161"/>
                  </a:lnTo>
                  <a:lnTo>
                    <a:pt x="218" y="161"/>
                  </a:lnTo>
                  <a:lnTo>
                    <a:pt x="222" y="161"/>
                  </a:lnTo>
                  <a:lnTo>
                    <a:pt x="227" y="162"/>
                  </a:lnTo>
                  <a:lnTo>
                    <a:pt x="230" y="162"/>
                  </a:lnTo>
                  <a:lnTo>
                    <a:pt x="234" y="162"/>
                  </a:lnTo>
                  <a:lnTo>
                    <a:pt x="239" y="162"/>
                  </a:lnTo>
                  <a:lnTo>
                    <a:pt x="242" y="162"/>
                  </a:lnTo>
                  <a:lnTo>
                    <a:pt x="243" y="162"/>
                  </a:lnTo>
                  <a:lnTo>
                    <a:pt x="245" y="162"/>
                  </a:lnTo>
                  <a:lnTo>
                    <a:pt x="245" y="161"/>
                  </a:lnTo>
                  <a:lnTo>
                    <a:pt x="246" y="161"/>
                  </a:lnTo>
                  <a:lnTo>
                    <a:pt x="246" y="164"/>
                  </a:lnTo>
                  <a:lnTo>
                    <a:pt x="246" y="165"/>
                  </a:lnTo>
                  <a:lnTo>
                    <a:pt x="246" y="167"/>
                  </a:lnTo>
                  <a:lnTo>
                    <a:pt x="245" y="170"/>
                  </a:lnTo>
                  <a:lnTo>
                    <a:pt x="243" y="171"/>
                  </a:lnTo>
                  <a:lnTo>
                    <a:pt x="245" y="171"/>
                  </a:lnTo>
                  <a:lnTo>
                    <a:pt x="245" y="173"/>
                  </a:lnTo>
                  <a:lnTo>
                    <a:pt x="245" y="174"/>
                  </a:lnTo>
                  <a:lnTo>
                    <a:pt x="245" y="176"/>
                  </a:lnTo>
                  <a:lnTo>
                    <a:pt x="245" y="177"/>
                  </a:lnTo>
                  <a:lnTo>
                    <a:pt x="246" y="179"/>
                  </a:lnTo>
                  <a:lnTo>
                    <a:pt x="246" y="180"/>
                  </a:lnTo>
                  <a:lnTo>
                    <a:pt x="246" y="184"/>
                  </a:lnTo>
                  <a:lnTo>
                    <a:pt x="248" y="185"/>
                  </a:lnTo>
                  <a:lnTo>
                    <a:pt x="249" y="185"/>
                  </a:lnTo>
                  <a:lnTo>
                    <a:pt x="249" y="187"/>
                  </a:lnTo>
                  <a:lnTo>
                    <a:pt x="251" y="187"/>
                  </a:lnTo>
                  <a:lnTo>
                    <a:pt x="251" y="188"/>
                  </a:lnTo>
                  <a:lnTo>
                    <a:pt x="252" y="188"/>
                  </a:lnTo>
                  <a:lnTo>
                    <a:pt x="254" y="190"/>
                  </a:lnTo>
                  <a:lnTo>
                    <a:pt x="255" y="190"/>
                  </a:lnTo>
                  <a:lnTo>
                    <a:pt x="255" y="191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60" y="191"/>
                  </a:lnTo>
                  <a:lnTo>
                    <a:pt x="260" y="193"/>
                  </a:lnTo>
                  <a:lnTo>
                    <a:pt x="260" y="194"/>
                  </a:lnTo>
                  <a:lnTo>
                    <a:pt x="260" y="196"/>
                  </a:lnTo>
                  <a:lnTo>
                    <a:pt x="262" y="196"/>
                  </a:lnTo>
                  <a:lnTo>
                    <a:pt x="262" y="197"/>
                  </a:lnTo>
                  <a:lnTo>
                    <a:pt x="263" y="199"/>
                  </a:lnTo>
                  <a:lnTo>
                    <a:pt x="262" y="199"/>
                  </a:lnTo>
                  <a:lnTo>
                    <a:pt x="265" y="202"/>
                  </a:lnTo>
                  <a:lnTo>
                    <a:pt x="266" y="205"/>
                  </a:lnTo>
                  <a:lnTo>
                    <a:pt x="266" y="206"/>
                  </a:lnTo>
                  <a:lnTo>
                    <a:pt x="268" y="208"/>
                  </a:lnTo>
                  <a:lnTo>
                    <a:pt x="266" y="208"/>
                  </a:lnTo>
                  <a:lnTo>
                    <a:pt x="266" y="209"/>
                  </a:lnTo>
                  <a:lnTo>
                    <a:pt x="265" y="212"/>
                  </a:lnTo>
                  <a:lnTo>
                    <a:pt x="265" y="218"/>
                  </a:lnTo>
                  <a:lnTo>
                    <a:pt x="263" y="221"/>
                  </a:lnTo>
                  <a:lnTo>
                    <a:pt x="263" y="224"/>
                  </a:lnTo>
                  <a:lnTo>
                    <a:pt x="263" y="226"/>
                  </a:lnTo>
                  <a:lnTo>
                    <a:pt x="265" y="226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3" y="229"/>
                  </a:lnTo>
                  <a:lnTo>
                    <a:pt x="263" y="230"/>
                  </a:lnTo>
                  <a:lnTo>
                    <a:pt x="262" y="232"/>
                  </a:lnTo>
                  <a:lnTo>
                    <a:pt x="262" y="235"/>
                  </a:lnTo>
                  <a:lnTo>
                    <a:pt x="260" y="238"/>
                  </a:lnTo>
                  <a:lnTo>
                    <a:pt x="260" y="240"/>
                  </a:lnTo>
                  <a:lnTo>
                    <a:pt x="258" y="240"/>
                  </a:lnTo>
                  <a:lnTo>
                    <a:pt x="258" y="241"/>
                  </a:lnTo>
                  <a:lnTo>
                    <a:pt x="258" y="243"/>
                  </a:lnTo>
                  <a:lnTo>
                    <a:pt x="258" y="244"/>
                  </a:lnTo>
                  <a:lnTo>
                    <a:pt x="257" y="246"/>
                  </a:lnTo>
                  <a:lnTo>
                    <a:pt x="260" y="247"/>
                  </a:lnTo>
                  <a:lnTo>
                    <a:pt x="262" y="249"/>
                  </a:lnTo>
                  <a:lnTo>
                    <a:pt x="263" y="252"/>
                  </a:lnTo>
                  <a:lnTo>
                    <a:pt x="262" y="252"/>
                  </a:lnTo>
                  <a:lnTo>
                    <a:pt x="262" y="253"/>
                  </a:lnTo>
                  <a:lnTo>
                    <a:pt x="260" y="253"/>
                  </a:lnTo>
                  <a:lnTo>
                    <a:pt x="260" y="255"/>
                  </a:lnTo>
                  <a:lnTo>
                    <a:pt x="258" y="255"/>
                  </a:lnTo>
                  <a:lnTo>
                    <a:pt x="257" y="255"/>
                  </a:lnTo>
                  <a:lnTo>
                    <a:pt x="258" y="253"/>
                  </a:lnTo>
                  <a:lnTo>
                    <a:pt x="258" y="252"/>
                  </a:lnTo>
                  <a:lnTo>
                    <a:pt x="257" y="250"/>
                  </a:lnTo>
                  <a:lnTo>
                    <a:pt x="257" y="249"/>
                  </a:lnTo>
                  <a:lnTo>
                    <a:pt x="257" y="247"/>
                  </a:lnTo>
                  <a:lnTo>
                    <a:pt x="255" y="247"/>
                  </a:lnTo>
                  <a:lnTo>
                    <a:pt x="254" y="246"/>
                  </a:lnTo>
                  <a:lnTo>
                    <a:pt x="252" y="244"/>
                  </a:lnTo>
                  <a:lnTo>
                    <a:pt x="249" y="243"/>
                  </a:lnTo>
                  <a:lnTo>
                    <a:pt x="248" y="241"/>
                  </a:lnTo>
                  <a:lnTo>
                    <a:pt x="245" y="240"/>
                  </a:lnTo>
                  <a:lnTo>
                    <a:pt x="243" y="240"/>
                  </a:lnTo>
                  <a:lnTo>
                    <a:pt x="242" y="238"/>
                  </a:lnTo>
                  <a:lnTo>
                    <a:pt x="239" y="237"/>
                  </a:lnTo>
                  <a:lnTo>
                    <a:pt x="239" y="235"/>
                  </a:lnTo>
                  <a:lnTo>
                    <a:pt x="237" y="235"/>
                  </a:lnTo>
                  <a:lnTo>
                    <a:pt x="236" y="235"/>
                  </a:lnTo>
                  <a:lnTo>
                    <a:pt x="234" y="235"/>
                  </a:lnTo>
                  <a:lnTo>
                    <a:pt x="231" y="235"/>
                  </a:lnTo>
                  <a:lnTo>
                    <a:pt x="227" y="235"/>
                  </a:lnTo>
                  <a:lnTo>
                    <a:pt x="224" y="235"/>
                  </a:lnTo>
                  <a:lnTo>
                    <a:pt x="219" y="235"/>
                  </a:lnTo>
                  <a:lnTo>
                    <a:pt x="218" y="235"/>
                  </a:lnTo>
                  <a:lnTo>
                    <a:pt x="215" y="235"/>
                  </a:lnTo>
                  <a:lnTo>
                    <a:pt x="207" y="237"/>
                  </a:lnTo>
                  <a:lnTo>
                    <a:pt x="201" y="238"/>
                  </a:lnTo>
                  <a:lnTo>
                    <a:pt x="193" y="241"/>
                  </a:lnTo>
                  <a:lnTo>
                    <a:pt x="186" y="243"/>
                  </a:lnTo>
                  <a:lnTo>
                    <a:pt x="184" y="243"/>
                  </a:lnTo>
                  <a:lnTo>
                    <a:pt x="183" y="243"/>
                  </a:lnTo>
                  <a:lnTo>
                    <a:pt x="181" y="243"/>
                  </a:lnTo>
                  <a:lnTo>
                    <a:pt x="180" y="243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9"/>
                  </a:lnTo>
                  <a:lnTo>
                    <a:pt x="178" y="250"/>
                  </a:lnTo>
                  <a:lnTo>
                    <a:pt x="178" y="252"/>
                  </a:lnTo>
                  <a:lnTo>
                    <a:pt x="178" y="253"/>
                  </a:lnTo>
                  <a:lnTo>
                    <a:pt x="178" y="255"/>
                  </a:lnTo>
                  <a:lnTo>
                    <a:pt x="177" y="255"/>
                  </a:lnTo>
                  <a:lnTo>
                    <a:pt x="177" y="256"/>
                  </a:lnTo>
                  <a:lnTo>
                    <a:pt x="175" y="258"/>
                  </a:lnTo>
                  <a:lnTo>
                    <a:pt x="175" y="259"/>
                  </a:lnTo>
                  <a:lnTo>
                    <a:pt x="174" y="261"/>
                  </a:lnTo>
                  <a:lnTo>
                    <a:pt x="174" y="262"/>
                  </a:lnTo>
                  <a:lnTo>
                    <a:pt x="172" y="264"/>
                  </a:lnTo>
                  <a:lnTo>
                    <a:pt x="172" y="265"/>
                  </a:lnTo>
                  <a:lnTo>
                    <a:pt x="172" y="267"/>
                  </a:lnTo>
                  <a:lnTo>
                    <a:pt x="172" y="270"/>
                  </a:lnTo>
                  <a:lnTo>
                    <a:pt x="172" y="271"/>
                  </a:lnTo>
                  <a:lnTo>
                    <a:pt x="172" y="276"/>
                  </a:lnTo>
                  <a:lnTo>
                    <a:pt x="174" y="277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2" y="285"/>
                  </a:lnTo>
                  <a:lnTo>
                    <a:pt x="171" y="288"/>
                  </a:lnTo>
                  <a:lnTo>
                    <a:pt x="171" y="290"/>
                  </a:lnTo>
                  <a:lnTo>
                    <a:pt x="171" y="294"/>
                  </a:lnTo>
                  <a:lnTo>
                    <a:pt x="169" y="296"/>
                  </a:lnTo>
                  <a:lnTo>
                    <a:pt x="169" y="299"/>
                  </a:lnTo>
                  <a:lnTo>
                    <a:pt x="169" y="302"/>
                  </a:lnTo>
                  <a:lnTo>
                    <a:pt x="168" y="303"/>
                  </a:lnTo>
                  <a:lnTo>
                    <a:pt x="168" y="305"/>
                  </a:lnTo>
                  <a:lnTo>
                    <a:pt x="166" y="303"/>
                  </a:lnTo>
                  <a:lnTo>
                    <a:pt x="165" y="303"/>
                  </a:lnTo>
                  <a:lnTo>
                    <a:pt x="165" y="302"/>
                  </a:lnTo>
                  <a:lnTo>
                    <a:pt x="165" y="300"/>
                  </a:lnTo>
                  <a:lnTo>
                    <a:pt x="165" y="299"/>
                  </a:lnTo>
                  <a:lnTo>
                    <a:pt x="163" y="299"/>
                  </a:lnTo>
                  <a:lnTo>
                    <a:pt x="160" y="299"/>
                  </a:lnTo>
                  <a:lnTo>
                    <a:pt x="154" y="299"/>
                  </a:lnTo>
                  <a:lnTo>
                    <a:pt x="146" y="299"/>
                  </a:lnTo>
                  <a:lnTo>
                    <a:pt x="146" y="300"/>
                  </a:lnTo>
                  <a:lnTo>
                    <a:pt x="145" y="300"/>
                  </a:lnTo>
                  <a:lnTo>
                    <a:pt x="143" y="300"/>
                  </a:lnTo>
                  <a:lnTo>
                    <a:pt x="143" y="299"/>
                  </a:lnTo>
                  <a:lnTo>
                    <a:pt x="142" y="299"/>
                  </a:lnTo>
                  <a:lnTo>
                    <a:pt x="140" y="299"/>
                  </a:lnTo>
                  <a:lnTo>
                    <a:pt x="140" y="300"/>
                  </a:lnTo>
                  <a:lnTo>
                    <a:pt x="140" y="302"/>
                  </a:lnTo>
                  <a:lnTo>
                    <a:pt x="139" y="303"/>
                  </a:lnTo>
                  <a:lnTo>
                    <a:pt x="139" y="305"/>
                  </a:lnTo>
                  <a:lnTo>
                    <a:pt x="137" y="309"/>
                  </a:lnTo>
                  <a:lnTo>
                    <a:pt x="137" y="311"/>
                  </a:lnTo>
                  <a:lnTo>
                    <a:pt x="136" y="312"/>
                  </a:lnTo>
                  <a:lnTo>
                    <a:pt x="136" y="315"/>
                  </a:lnTo>
                  <a:lnTo>
                    <a:pt x="136" y="317"/>
                  </a:lnTo>
                  <a:lnTo>
                    <a:pt x="136" y="318"/>
                  </a:lnTo>
                  <a:lnTo>
                    <a:pt x="134" y="321"/>
                  </a:lnTo>
                  <a:lnTo>
                    <a:pt x="134" y="318"/>
                  </a:lnTo>
                  <a:lnTo>
                    <a:pt x="134" y="317"/>
                  </a:lnTo>
                  <a:lnTo>
                    <a:pt x="133" y="317"/>
                  </a:lnTo>
                  <a:lnTo>
                    <a:pt x="133" y="315"/>
                  </a:lnTo>
                  <a:lnTo>
                    <a:pt x="131" y="315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33" y="312"/>
                  </a:lnTo>
                  <a:lnTo>
                    <a:pt x="131" y="311"/>
                  </a:lnTo>
                  <a:lnTo>
                    <a:pt x="130" y="311"/>
                  </a:lnTo>
                  <a:lnTo>
                    <a:pt x="130" y="309"/>
                  </a:lnTo>
                  <a:lnTo>
                    <a:pt x="130" y="308"/>
                  </a:lnTo>
                  <a:lnTo>
                    <a:pt x="128" y="308"/>
                  </a:lnTo>
                  <a:lnTo>
                    <a:pt x="128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5"/>
                  </a:lnTo>
                  <a:lnTo>
                    <a:pt x="127" y="303"/>
                  </a:lnTo>
                  <a:lnTo>
                    <a:pt x="125" y="303"/>
                  </a:lnTo>
                  <a:lnTo>
                    <a:pt x="124" y="303"/>
                  </a:lnTo>
                  <a:lnTo>
                    <a:pt x="122" y="303"/>
                  </a:lnTo>
                  <a:lnTo>
                    <a:pt x="119" y="302"/>
                  </a:lnTo>
                  <a:lnTo>
                    <a:pt x="115" y="302"/>
                  </a:lnTo>
                  <a:lnTo>
                    <a:pt x="110" y="302"/>
                  </a:lnTo>
                  <a:lnTo>
                    <a:pt x="109" y="302"/>
                  </a:lnTo>
                  <a:lnTo>
                    <a:pt x="107" y="302"/>
                  </a:lnTo>
                  <a:lnTo>
                    <a:pt x="104" y="302"/>
                  </a:lnTo>
                  <a:lnTo>
                    <a:pt x="103" y="302"/>
                  </a:lnTo>
                  <a:lnTo>
                    <a:pt x="100" y="299"/>
                  </a:lnTo>
                  <a:lnTo>
                    <a:pt x="100" y="297"/>
                  </a:lnTo>
                  <a:lnTo>
                    <a:pt x="96" y="297"/>
                  </a:lnTo>
                  <a:lnTo>
                    <a:pt x="96" y="296"/>
                  </a:lnTo>
                  <a:lnTo>
                    <a:pt x="95" y="294"/>
                  </a:lnTo>
                  <a:lnTo>
                    <a:pt x="93" y="294"/>
                  </a:lnTo>
                  <a:lnTo>
                    <a:pt x="92" y="299"/>
                  </a:lnTo>
                  <a:lnTo>
                    <a:pt x="92" y="300"/>
                  </a:lnTo>
                  <a:lnTo>
                    <a:pt x="92" y="302"/>
                  </a:lnTo>
                  <a:lnTo>
                    <a:pt x="90" y="302"/>
                  </a:lnTo>
                  <a:lnTo>
                    <a:pt x="89" y="303"/>
                  </a:lnTo>
                  <a:lnTo>
                    <a:pt x="86" y="303"/>
                  </a:lnTo>
                  <a:lnTo>
                    <a:pt x="86" y="305"/>
                  </a:lnTo>
                  <a:lnTo>
                    <a:pt x="83" y="305"/>
                  </a:lnTo>
                  <a:lnTo>
                    <a:pt x="81" y="305"/>
                  </a:lnTo>
                  <a:lnTo>
                    <a:pt x="81" y="306"/>
                  </a:lnTo>
                  <a:lnTo>
                    <a:pt x="81" y="308"/>
                  </a:lnTo>
                  <a:lnTo>
                    <a:pt x="81" y="309"/>
                  </a:lnTo>
                  <a:lnTo>
                    <a:pt x="80" y="311"/>
                  </a:lnTo>
                  <a:lnTo>
                    <a:pt x="78" y="311"/>
                  </a:lnTo>
                  <a:lnTo>
                    <a:pt x="78" y="312"/>
                  </a:lnTo>
                  <a:lnTo>
                    <a:pt x="77" y="312"/>
                  </a:lnTo>
                  <a:lnTo>
                    <a:pt x="77" y="314"/>
                  </a:lnTo>
                  <a:lnTo>
                    <a:pt x="77" y="315"/>
                  </a:lnTo>
                  <a:lnTo>
                    <a:pt x="75" y="317"/>
                  </a:lnTo>
                  <a:lnTo>
                    <a:pt x="74" y="318"/>
                  </a:lnTo>
                  <a:lnTo>
                    <a:pt x="68" y="321"/>
                  </a:lnTo>
                  <a:lnTo>
                    <a:pt x="68" y="323"/>
                  </a:lnTo>
                  <a:lnTo>
                    <a:pt x="66" y="323"/>
                  </a:lnTo>
                  <a:lnTo>
                    <a:pt x="63" y="321"/>
                  </a:lnTo>
                  <a:lnTo>
                    <a:pt x="62" y="321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0" y="317"/>
                  </a:lnTo>
                  <a:lnTo>
                    <a:pt x="60" y="312"/>
                  </a:lnTo>
                  <a:lnTo>
                    <a:pt x="59" y="311"/>
                  </a:lnTo>
                  <a:lnTo>
                    <a:pt x="59" y="309"/>
                  </a:lnTo>
                  <a:lnTo>
                    <a:pt x="57" y="308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7" y="302"/>
                  </a:lnTo>
                  <a:lnTo>
                    <a:pt x="56" y="302"/>
                  </a:lnTo>
                  <a:lnTo>
                    <a:pt x="56" y="300"/>
                  </a:lnTo>
                  <a:lnTo>
                    <a:pt x="54" y="299"/>
                  </a:lnTo>
                  <a:lnTo>
                    <a:pt x="53" y="294"/>
                  </a:lnTo>
                  <a:lnTo>
                    <a:pt x="53" y="293"/>
                  </a:lnTo>
                  <a:lnTo>
                    <a:pt x="51" y="290"/>
                  </a:lnTo>
                  <a:lnTo>
                    <a:pt x="50" y="290"/>
                  </a:lnTo>
                  <a:lnTo>
                    <a:pt x="50" y="283"/>
                  </a:lnTo>
                  <a:lnTo>
                    <a:pt x="50" y="282"/>
                  </a:lnTo>
                  <a:lnTo>
                    <a:pt x="43" y="274"/>
                  </a:lnTo>
                  <a:lnTo>
                    <a:pt x="42" y="274"/>
                  </a:lnTo>
                  <a:lnTo>
                    <a:pt x="42" y="273"/>
                  </a:lnTo>
                  <a:lnTo>
                    <a:pt x="40" y="273"/>
                  </a:lnTo>
                  <a:lnTo>
                    <a:pt x="40" y="270"/>
                  </a:lnTo>
                  <a:lnTo>
                    <a:pt x="40" y="268"/>
                  </a:lnTo>
                  <a:lnTo>
                    <a:pt x="42" y="267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7" y="264"/>
                  </a:lnTo>
                  <a:lnTo>
                    <a:pt x="36" y="262"/>
                  </a:lnTo>
                  <a:lnTo>
                    <a:pt x="36" y="261"/>
                  </a:lnTo>
                  <a:lnTo>
                    <a:pt x="36" y="259"/>
                  </a:lnTo>
                  <a:lnTo>
                    <a:pt x="37" y="259"/>
                  </a:lnTo>
                  <a:lnTo>
                    <a:pt x="36" y="258"/>
                  </a:lnTo>
                  <a:lnTo>
                    <a:pt x="36" y="256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4" y="253"/>
                  </a:lnTo>
                  <a:lnTo>
                    <a:pt x="37" y="253"/>
                  </a:lnTo>
                  <a:lnTo>
                    <a:pt x="39" y="253"/>
                  </a:lnTo>
                  <a:lnTo>
                    <a:pt x="39" y="252"/>
                  </a:lnTo>
                  <a:lnTo>
                    <a:pt x="39" y="250"/>
                  </a:lnTo>
                  <a:lnTo>
                    <a:pt x="39" y="249"/>
                  </a:lnTo>
                  <a:lnTo>
                    <a:pt x="39" y="247"/>
                  </a:lnTo>
                  <a:lnTo>
                    <a:pt x="37" y="247"/>
                  </a:lnTo>
                  <a:lnTo>
                    <a:pt x="36" y="246"/>
                  </a:lnTo>
                  <a:lnTo>
                    <a:pt x="34" y="246"/>
                  </a:lnTo>
                  <a:lnTo>
                    <a:pt x="34" y="244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9" y="240"/>
                  </a:lnTo>
                  <a:lnTo>
                    <a:pt x="39" y="238"/>
                  </a:lnTo>
                  <a:lnTo>
                    <a:pt x="40" y="238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36" y="235"/>
                  </a:lnTo>
                  <a:lnTo>
                    <a:pt x="34" y="234"/>
                  </a:lnTo>
                  <a:lnTo>
                    <a:pt x="33" y="232"/>
                  </a:lnTo>
                  <a:lnTo>
                    <a:pt x="31" y="230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28" y="229"/>
                  </a:lnTo>
                  <a:lnTo>
                    <a:pt x="28" y="227"/>
                  </a:lnTo>
                  <a:lnTo>
                    <a:pt x="28" y="226"/>
                  </a:lnTo>
                  <a:lnTo>
                    <a:pt x="27" y="226"/>
                  </a:lnTo>
                  <a:lnTo>
                    <a:pt x="28" y="226"/>
                  </a:lnTo>
                  <a:lnTo>
                    <a:pt x="28" y="224"/>
                  </a:lnTo>
                  <a:lnTo>
                    <a:pt x="27" y="221"/>
                  </a:lnTo>
                  <a:lnTo>
                    <a:pt x="27" y="220"/>
                  </a:lnTo>
                  <a:lnTo>
                    <a:pt x="25" y="220"/>
                  </a:lnTo>
                  <a:lnTo>
                    <a:pt x="25" y="218"/>
                  </a:lnTo>
                  <a:lnTo>
                    <a:pt x="25" y="215"/>
                  </a:lnTo>
                  <a:lnTo>
                    <a:pt x="25" y="214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4" y="209"/>
                  </a:lnTo>
                  <a:lnTo>
                    <a:pt x="24" y="208"/>
                  </a:lnTo>
                  <a:lnTo>
                    <a:pt x="22" y="208"/>
                  </a:lnTo>
                  <a:lnTo>
                    <a:pt x="22" y="206"/>
                  </a:lnTo>
                  <a:lnTo>
                    <a:pt x="22" y="205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2" y="203"/>
                  </a:lnTo>
                  <a:lnTo>
                    <a:pt x="21" y="203"/>
                  </a:lnTo>
                  <a:lnTo>
                    <a:pt x="21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0"/>
                  </a:lnTo>
                  <a:lnTo>
                    <a:pt x="18" y="199"/>
                  </a:lnTo>
                  <a:lnTo>
                    <a:pt x="18" y="197"/>
                  </a:lnTo>
                  <a:lnTo>
                    <a:pt x="16" y="197"/>
                  </a:lnTo>
                  <a:lnTo>
                    <a:pt x="16" y="196"/>
                  </a:lnTo>
                  <a:lnTo>
                    <a:pt x="15" y="194"/>
                  </a:lnTo>
                  <a:lnTo>
                    <a:pt x="13" y="193"/>
                  </a:lnTo>
                  <a:lnTo>
                    <a:pt x="13" y="191"/>
                  </a:lnTo>
                  <a:close/>
                </a:path>
              </a:pathLst>
            </a:custGeom>
            <a:solidFill>
              <a:srgbClr val="FCBEB3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896">
              <a:extLst>
                <a:ext uri="{FF2B5EF4-FFF2-40B4-BE49-F238E27FC236}">
                  <a16:creationId xmlns:a16="http://schemas.microsoft.com/office/drawing/2014/main" id="{9FE1DB9A-70F4-0F06-4364-EC3FC4997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0776" y="3008313"/>
              <a:ext cx="449263" cy="704850"/>
            </a:xfrm>
            <a:custGeom>
              <a:avLst/>
              <a:gdLst>
                <a:gd name="T0" fmla="*/ 263 w 283"/>
                <a:gd name="T1" fmla="*/ 442 h 444"/>
                <a:gd name="T2" fmla="*/ 243 w 283"/>
                <a:gd name="T3" fmla="*/ 435 h 444"/>
                <a:gd name="T4" fmla="*/ 231 w 283"/>
                <a:gd name="T5" fmla="*/ 421 h 444"/>
                <a:gd name="T6" fmla="*/ 212 w 283"/>
                <a:gd name="T7" fmla="*/ 407 h 444"/>
                <a:gd name="T8" fmla="*/ 189 w 283"/>
                <a:gd name="T9" fmla="*/ 395 h 444"/>
                <a:gd name="T10" fmla="*/ 166 w 283"/>
                <a:gd name="T11" fmla="*/ 383 h 444"/>
                <a:gd name="T12" fmla="*/ 147 w 283"/>
                <a:gd name="T13" fmla="*/ 370 h 444"/>
                <a:gd name="T14" fmla="*/ 128 w 283"/>
                <a:gd name="T15" fmla="*/ 354 h 444"/>
                <a:gd name="T16" fmla="*/ 119 w 283"/>
                <a:gd name="T17" fmla="*/ 336 h 444"/>
                <a:gd name="T18" fmla="*/ 116 w 283"/>
                <a:gd name="T19" fmla="*/ 318 h 444"/>
                <a:gd name="T20" fmla="*/ 106 w 283"/>
                <a:gd name="T21" fmla="*/ 297 h 444"/>
                <a:gd name="T22" fmla="*/ 94 w 283"/>
                <a:gd name="T23" fmla="*/ 279 h 444"/>
                <a:gd name="T24" fmla="*/ 84 w 283"/>
                <a:gd name="T25" fmla="*/ 264 h 444"/>
                <a:gd name="T26" fmla="*/ 74 w 283"/>
                <a:gd name="T27" fmla="*/ 241 h 444"/>
                <a:gd name="T28" fmla="*/ 65 w 283"/>
                <a:gd name="T29" fmla="*/ 224 h 444"/>
                <a:gd name="T30" fmla="*/ 60 w 283"/>
                <a:gd name="T31" fmla="*/ 212 h 444"/>
                <a:gd name="T32" fmla="*/ 45 w 283"/>
                <a:gd name="T33" fmla="*/ 189 h 444"/>
                <a:gd name="T34" fmla="*/ 34 w 283"/>
                <a:gd name="T35" fmla="*/ 168 h 444"/>
                <a:gd name="T36" fmla="*/ 6 w 283"/>
                <a:gd name="T37" fmla="*/ 141 h 444"/>
                <a:gd name="T38" fmla="*/ 6 w 283"/>
                <a:gd name="T39" fmla="*/ 123 h 444"/>
                <a:gd name="T40" fmla="*/ 1 w 283"/>
                <a:gd name="T41" fmla="*/ 103 h 444"/>
                <a:gd name="T42" fmla="*/ 19 w 283"/>
                <a:gd name="T43" fmla="*/ 83 h 444"/>
                <a:gd name="T44" fmla="*/ 19 w 283"/>
                <a:gd name="T45" fmla="*/ 95 h 444"/>
                <a:gd name="T46" fmla="*/ 25 w 283"/>
                <a:gd name="T47" fmla="*/ 103 h 444"/>
                <a:gd name="T48" fmla="*/ 41 w 283"/>
                <a:gd name="T49" fmla="*/ 115 h 444"/>
                <a:gd name="T50" fmla="*/ 54 w 283"/>
                <a:gd name="T51" fmla="*/ 112 h 444"/>
                <a:gd name="T52" fmla="*/ 62 w 283"/>
                <a:gd name="T53" fmla="*/ 91 h 444"/>
                <a:gd name="T54" fmla="*/ 66 w 283"/>
                <a:gd name="T55" fmla="*/ 80 h 444"/>
                <a:gd name="T56" fmla="*/ 100 w 283"/>
                <a:gd name="T57" fmla="*/ 61 h 444"/>
                <a:gd name="T58" fmla="*/ 121 w 283"/>
                <a:gd name="T59" fmla="*/ 38 h 444"/>
                <a:gd name="T60" fmla="*/ 127 w 283"/>
                <a:gd name="T61" fmla="*/ 12 h 444"/>
                <a:gd name="T62" fmla="*/ 128 w 283"/>
                <a:gd name="T63" fmla="*/ 0 h 444"/>
                <a:gd name="T64" fmla="*/ 143 w 283"/>
                <a:gd name="T65" fmla="*/ 9 h 444"/>
                <a:gd name="T66" fmla="*/ 156 w 283"/>
                <a:gd name="T67" fmla="*/ 24 h 444"/>
                <a:gd name="T68" fmla="*/ 166 w 283"/>
                <a:gd name="T69" fmla="*/ 33 h 444"/>
                <a:gd name="T70" fmla="*/ 175 w 283"/>
                <a:gd name="T71" fmla="*/ 50 h 444"/>
                <a:gd name="T72" fmla="*/ 184 w 283"/>
                <a:gd name="T73" fmla="*/ 56 h 444"/>
                <a:gd name="T74" fmla="*/ 201 w 283"/>
                <a:gd name="T75" fmla="*/ 53 h 444"/>
                <a:gd name="T76" fmla="*/ 215 w 283"/>
                <a:gd name="T77" fmla="*/ 56 h 444"/>
                <a:gd name="T78" fmla="*/ 228 w 283"/>
                <a:gd name="T79" fmla="*/ 59 h 444"/>
                <a:gd name="T80" fmla="*/ 239 w 283"/>
                <a:gd name="T81" fmla="*/ 67 h 444"/>
                <a:gd name="T82" fmla="*/ 237 w 283"/>
                <a:gd name="T83" fmla="*/ 94 h 444"/>
                <a:gd name="T84" fmla="*/ 236 w 283"/>
                <a:gd name="T85" fmla="*/ 101 h 444"/>
                <a:gd name="T86" fmla="*/ 221 w 283"/>
                <a:gd name="T87" fmla="*/ 106 h 444"/>
                <a:gd name="T88" fmla="*/ 207 w 283"/>
                <a:gd name="T89" fmla="*/ 108 h 444"/>
                <a:gd name="T90" fmla="*/ 190 w 283"/>
                <a:gd name="T91" fmla="*/ 118 h 444"/>
                <a:gd name="T92" fmla="*/ 180 w 283"/>
                <a:gd name="T93" fmla="*/ 136 h 444"/>
                <a:gd name="T94" fmla="*/ 169 w 283"/>
                <a:gd name="T95" fmla="*/ 162 h 444"/>
                <a:gd name="T96" fmla="*/ 160 w 283"/>
                <a:gd name="T97" fmla="*/ 179 h 444"/>
                <a:gd name="T98" fmla="*/ 169 w 283"/>
                <a:gd name="T99" fmla="*/ 195 h 444"/>
                <a:gd name="T100" fmla="*/ 184 w 283"/>
                <a:gd name="T101" fmla="*/ 220 h 444"/>
                <a:gd name="T102" fmla="*/ 200 w 283"/>
                <a:gd name="T103" fmla="*/ 233 h 444"/>
                <a:gd name="T104" fmla="*/ 225 w 283"/>
                <a:gd name="T105" fmla="*/ 236 h 444"/>
                <a:gd name="T106" fmla="*/ 234 w 283"/>
                <a:gd name="T107" fmla="*/ 236 h 444"/>
                <a:gd name="T108" fmla="*/ 242 w 283"/>
                <a:gd name="T109" fmla="*/ 268 h 444"/>
                <a:gd name="T110" fmla="*/ 278 w 283"/>
                <a:gd name="T111" fmla="*/ 301 h 444"/>
                <a:gd name="T112" fmla="*/ 275 w 283"/>
                <a:gd name="T113" fmla="*/ 326 h 444"/>
                <a:gd name="T114" fmla="*/ 278 w 283"/>
                <a:gd name="T115" fmla="*/ 344 h 444"/>
                <a:gd name="T116" fmla="*/ 269 w 283"/>
                <a:gd name="T117" fmla="*/ 360 h 444"/>
                <a:gd name="T118" fmla="*/ 271 w 283"/>
                <a:gd name="T119" fmla="*/ 382 h 444"/>
                <a:gd name="T120" fmla="*/ 280 w 283"/>
                <a:gd name="T121" fmla="*/ 400 h 444"/>
                <a:gd name="T122" fmla="*/ 269 w 283"/>
                <a:gd name="T123" fmla="*/ 415 h 444"/>
                <a:gd name="T124" fmla="*/ 98 w 283"/>
                <a:gd name="T125" fmla="*/ 29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3" h="444">
                  <a:moveTo>
                    <a:pt x="272" y="424"/>
                  </a:moveTo>
                  <a:lnTo>
                    <a:pt x="269" y="426"/>
                  </a:lnTo>
                  <a:lnTo>
                    <a:pt x="269" y="427"/>
                  </a:lnTo>
                  <a:lnTo>
                    <a:pt x="268" y="427"/>
                  </a:lnTo>
                  <a:lnTo>
                    <a:pt x="266" y="427"/>
                  </a:lnTo>
                  <a:lnTo>
                    <a:pt x="265" y="427"/>
                  </a:lnTo>
                  <a:lnTo>
                    <a:pt x="265" y="429"/>
                  </a:lnTo>
                  <a:lnTo>
                    <a:pt x="266" y="430"/>
                  </a:lnTo>
                  <a:lnTo>
                    <a:pt x="266" y="432"/>
                  </a:lnTo>
                  <a:lnTo>
                    <a:pt x="266" y="433"/>
                  </a:lnTo>
                  <a:lnTo>
                    <a:pt x="268" y="433"/>
                  </a:lnTo>
                  <a:lnTo>
                    <a:pt x="268" y="435"/>
                  </a:lnTo>
                  <a:lnTo>
                    <a:pt x="266" y="438"/>
                  </a:lnTo>
                  <a:lnTo>
                    <a:pt x="266" y="439"/>
                  </a:lnTo>
                  <a:lnTo>
                    <a:pt x="265" y="439"/>
                  </a:lnTo>
                  <a:lnTo>
                    <a:pt x="265" y="441"/>
                  </a:lnTo>
                  <a:lnTo>
                    <a:pt x="263" y="442"/>
                  </a:lnTo>
                  <a:lnTo>
                    <a:pt x="262" y="442"/>
                  </a:lnTo>
                  <a:lnTo>
                    <a:pt x="260" y="442"/>
                  </a:lnTo>
                  <a:lnTo>
                    <a:pt x="260" y="444"/>
                  </a:lnTo>
                  <a:lnTo>
                    <a:pt x="257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6" y="442"/>
                  </a:lnTo>
                  <a:lnTo>
                    <a:pt x="254" y="442"/>
                  </a:lnTo>
                  <a:lnTo>
                    <a:pt x="253" y="441"/>
                  </a:lnTo>
                  <a:lnTo>
                    <a:pt x="251" y="441"/>
                  </a:lnTo>
                  <a:lnTo>
                    <a:pt x="249" y="439"/>
                  </a:lnTo>
                  <a:lnTo>
                    <a:pt x="248" y="438"/>
                  </a:lnTo>
                  <a:lnTo>
                    <a:pt x="246" y="438"/>
                  </a:lnTo>
                  <a:lnTo>
                    <a:pt x="246" y="436"/>
                  </a:lnTo>
                  <a:lnTo>
                    <a:pt x="245" y="436"/>
                  </a:lnTo>
                  <a:lnTo>
                    <a:pt x="245" y="435"/>
                  </a:lnTo>
                  <a:lnTo>
                    <a:pt x="243" y="435"/>
                  </a:lnTo>
                  <a:lnTo>
                    <a:pt x="243" y="433"/>
                  </a:lnTo>
                  <a:lnTo>
                    <a:pt x="242" y="433"/>
                  </a:lnTo>
                  <a:lnTo>
                    <a:pt x="239" y="432"/>
                  </a:lnTo>
                  <a:lnTo>
                    <a:pt x="237" y="432"/>
                  </a:lnTo>
                  <a:lnTo>
                    <a:pt x="237" y="430"/>
                  </a:lnTo>
                  <a:lnTo>
                    <a:pt x="236" y="430"/>
                  </a:lnTo>
                  <a:lnTo>
                    <a:pt x="236" y="429"/>
                  </a:lnTo>
                  <a:lnTo>
                    <a:pt x="234" y="429"/>
                  </a:lnTo>
                  <a:lnTo>
                    <a:pt x="233" y="429"/>
                  </a:lnTo>
                  <a:lnTo>
                    <a:pt x="233" y="427"/>
                  </a:lnTo>
                  <a:lnTo>
                    <a:pt x="231" y="429"/>
                  </a:lnTo>
                  <a:lnTo>
                    <a:pt x="231" y="427"/>
                  </a:lnTo>
                  <a:lnTo>
                    <a:pt x="233" y="427"/>
                  </a:lnTo>
                  <a:lnTo>
                    <a:pt x="233" y="426"/>
                  </a:lnTo>
                  <a:lnTo>
                    <a:pt x="231" y="426"/>
                  </a:lnTo>
                  <a:lnTo>
                    <a:pt x="231" y="423"/>
                  </a:lnTo>
                  <a:lnTo>
                    <a:pt x="231" y="421"/>
                  </a:lnTo>
                  <a:lnTo>
                    <a:pt x="230" y="421"/>
                  </a:lnTo>
                  <a:lnTo>
                    <a:pt x="230" y="420"/>
                  </a:lnTo>
                  <a:lnTo>
                    <a:pt x="228" y="420"/>
                  </a:lnTo>
                  <a:lnTo>
                    <a:pt x="228" y="418"/>
                  </a:lnTo>
                  <a:lnTo>
                    <a:pt x="227" y="418"/>
                  </a:lnTo>
                  <a:lnTo>
                    <a:pt x="225" y="417"/>
                  </a:lnTo>
                  <a:lnTo>
                    <a:pt x="222" y="417"/>
                  </a:lnTo>
                  <a:lnTo>
                    <a:pt x="221" y="415"/>
                  </a:lnTo>
                  <a:lnTo>
                    <a:pt x="219" y="413"/>
                  </a:lnTo>
                  <a:lnTo>
                    <a:pt x="218" y="412"/>
                  </a:lnTo>
                  <a:lnTo>
                    <a:pt x="216" y="412"/>
                  </a:lnTo>
                  <a:lnTo>
                    <a:pt x="215" y="412"/>
                  </a:lnTo>
                  <a:lnTo>
                    <a:pt x="215" y="410"/>
                  </a:lnTo>
                  <a:lnTo>
                    <a:pt x="213" y="410"/>
                  </a:lnTo>
                  <a:lnTo>
                    <a:pt x="213" y="409"/>
                  </a:lnTo>
                  <a:lnTo>
                    <a:pt x="212" y="409"/>
                  </a:lnTo>
                  <a:lnTo>
                    <a:pt x="212" y="407"/>
                  </a:lnTo>
                  <a:lnTo>
                    <a:pt x="210" y="407"/>
                  </a:lnTo>
                  <a:lnTo>
                    <a:pt x="210" y="406"/>
                  </a:lnTo>
                  <a:lnTo>
                    <a:pt x="209" y="406"/>
                  </a:lnTo>
                  <a:lnTo>
                    <a:pt x="209" y="404"/>
                  </a:lnTo>
                  <a:lnTo>
                    <a:pt x="207" y="404"/>
                  </a:lnTo>
                  <a:lnTo>
                    <a:pt x="206" y="404"/>
                  </a:lnTo>
                  <a:lnTo>
                    <a:pt x="204" y="403"/>
                  </a:lnTo>
                  <a:lnTo>
                    <a:pt x="203" y="403"/>
                  </a:lnTo>
                  <a:lnTo>
                    <a:pt x="201" y="403"/>
                  </a:lnTo>
                  <a:lnTo>
                    <a:pt x="198" y="401"/>
                  </a:lnTo>
                  <a:lnTo>
                    <a:pt x="195" y="400"/>
                  </a:lnTo>
                  <a:lnTo>
                    <a:pt x="193" y="398"/>
                  </a:lnTo>
                  <a:lnTo>
                    <a:pt x="192" y="398"/>
                  </a:lnTo>
                  <a:lnTo>
                    <a:pt x="192" y="397"/>
                  </a:lnTo>
                  <a:lnTo>
                    <a:pt x="190" y="397"/>
                  </a:lnTo>
                  <a:lnTo>
                    <a:pt x="189" y="397"/>
                  </a:lnTo>
                  <a:lnTo>
                    <a:pt x="189" y="395"/>
                  </a:lnTo>
                  <a:lnTo>
                    <a:pt x="187" y="395"/>
                  </a:lnTo>
                  <a:lnTo>
                    <a:pt x="186" y="394"/>
                  </a:lnTo>
                  <a:lnTo>
                    <a:pt x="184" y="394"/>
                  </a:lnTo>
                  <a:lnTo>
                    <a:pt x="183" y="394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80" y="392"/>
                  </a:lnTo>
                  <a:lnTo>
                    <a:pt x="178" y="392"/>
                  </a:lnTo>
                  <a:lnTo>
                    <a:pt x="177" y="391"/>
                  </a:lnTo>
                  <a:lnTo>
                    <a:pt x="175" y="389"/>
                  </a:lnTo>
                  <a:lnTo>
                    <a:pt x="174" y="388"/>
                  </a:lnTo>
                  <a:lnTo>
                    <a:pt x="172" y="388"/>
                  </a:lnTo>
                  <a:lnTo>
                    <a:pt x="172" y="386"/>
                  </a:lnTo>
                  <a:lnTo>
                    <a:pt x="169" y="385"/>
                  </a:lnTo>
                  <a:lnTo>
                    <a:pt x="168" y="385"/>
                  </a:lnTo>
                  <a:lnTo>
                    <a:pt x="168" y="383"/>
                  </a:lnTo>
                  <a:lnTo>
                    <a:pt x="166" y="383"/>
                  </a:lnTo>
                  <a:lnTo>
                    <a:pt x="165" y="383"/>
                  </a:lnTo>
                  <a:lnTo>
                    <a:pt x="163" y="383"/>
                  </a:lnTo>
                  <a:lnTo>
                    <a:pt x="163" y="382"/>
                  </a:lnTo>
                  <a:lnTo>
                    <a:pt x="163" y="380"/>
                  </a:lnTo>
                  <a:lnTo>
                    <a:pt x="162" y="380"/>
                  </a:lnTo>
                  <a:lnTo>
                    <a:pt x="159" y="379"/>
                  </a:lnTo>
                  <a:lnTo>
                    <a:pt x="157" y="379"/>
                  </a:lnTo>
                  <a:lnTo>
                    <a:pt x="156" y="377"/>
                  </a:lnTo>
                  <a:lnTo>
                    <a:pt x="154" y="377"/>
                  </a:lnTo>
                  <a:lnTo>
                    <a:pt x="153" y="376"/>
                  </a:lnTo>
                  <a:lnTo>
                    <a:pt x="151" y="374"/>
                  </a:lnTo>
                  <a:lnTo>
                    <a:pt x="150" y="374"/>
                  </a:lnTo>
                  <a:lnTo>
                    <a:pt x="150" y="373"/>
                  </a:lnTo>
                  <a:lnTo>
                    <a:pt x="148" y="373"/>
                  </a:lnTo>
                  <a:lnTo>
                    <a:pt x="148" y="371"/>
                  </a:lnTo>
                  <a:lnTo>
                    <a:pt x="147" y="371"/>
                  </a:lnTo>
                  <a:lnTo>
                    <a:pt x="147" y="370"/>
                  </a:lnTo>
                  <a:lnTo>
                    <a:pt x="145" y="370"/>
                  </a:lnTo>
                  <a:lnTo>
                    <a:pt x="147" y="370"/>
                  </a:lnTo>
                  <a:lnTo>
                    <a:pt x="147" y="368"/>
                  </a:lnTo>
                  <a:lnTo>
                    <a:pt x="145" y="368"/>
                  </a:lnTo>
                  <a:lnTo>
                    <a:pt x="145" y="367"/>
                  </a:lnTo>
                  <a:lnTo>
                    <a:pt x="143" y="367"/>
                  </a:lnTo>
                  <a:lnTo>
                    <a:pt x="142" y="367"/>
                  </a:lnTo>
                  <a:lnTo>
                    <a:pt x="142" y="364"/>
                  </a:lnTo>
                  <a:lnTo>
                    <a:pt x="140" y="364"/>
                  </a:lnTo>
                  <a:lnTo>
                    <a:pt x="140" y="362"/>
                  </a:lnTo>
                  <a:lnTo>
                    <a:pt x="139" y="360"/>
                  </a:lnTo>
                  <a:lnTo>
                    <a:pt x="137" y="360"/>
                  </a:lnTo>
                  <a:lnTo>
                    <a:pt x="134" y="359"/>
                  </a:lnTo>
                  <a:lnTo>
                    <a:pt x="133" y="357"/>
                  </a:lnTo>
                  <a:lnTo>
                    <a:pt x="131" y="357"/>
                  </a:lnTo>
                  <a:lnTo>
                    <a:pt x="130" y="356"/>
                  </a:lnTo>
                  <a:lnTo>
                    <a:pt x="128" y="354"/>
                  </a:lnTo>
                  <a:lnTo>
                    <a:pt x="128" y="353"/>
                  </a:lnTo>
                  <a:lnTo>
                    <a:pt x="128" y="351"/>
                  </a:lnTo>
                  <a:lnTo>
                    <a:pt x="127" y="351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48"/>
                  </a:lnTo>
                  <a:lnTo>
                    <a:pt x="124" y="348"/>
                  </a:lnTo>
                  <a:lnTo>
                    <a:pt x="124" y="345"/>
                  </a:lnTo>
                  <a:lnTo>
                    <a:pt x="124" y="344"/>
                  </a:lnTo>
                  <a:lnTo>
                    <a:pt x="122" y="344"/>
                  </a:lnTo>
                  <a:lnTo>
                    <a:pt x="122" y="342"/>
                  </a:lnTo>
                  <a:lnTo>
                    <a:pt x="121" y="342"/>
                  </a:lnTo>
                  <a:lnTo>
                    <a:pt x="121" y="341"/>
                  </a:lnTo>
                  <a:lnTo>
                    <a:pt x="121" y="339"/>
                  </a:lnTo>
                  <a:lnTo>
                    <a:pt x="121" y="338"/>
                  </a:lnTo>
                  <a:lnTo>
                    <a:pt x="121" y="336"/>
                  </a:lnTo>
                  <a:lnTo>
                    <a:pt x="119" y="336"/>
                  </a:lnTo>
                  <a:lnTo>
                    <a:pt x="118" y="336"/>
                  </a:lnTo>
                  <a:lnTo>
                    <a:pt x="118" y="335"/>
                  </a:lnTo>
                  <a:lnTo>
                    <a:pt x="118" y="333"/>
                  </a:lnTo>
                  <a:lnTo>
                    <a:pt x="119" y="333"/>
                  </a:lnTo>
                  <a:lnTo>
                    <a:pt x="119" y="335"/>
                  </a:lnTo>
                  <a:lnTo>
                    <a:pt x="121" y="335"/>
                  </a:lnTo>
                  <a:lnTo>
                    <a:pt x="121" y="333"/>
                  </a:lnTo>
                  <a:lnTo>
                    <a:pt x="121" y="332"/>
                  </a:lnTo>
                  <a:lnTo>
                    <a:pt x="121" y="330"/>
                  </a:lnTo>
                  <a:lnTo>
                    <a:pt x="121" y="329"/>
                  </a:lnTo>
                  <a:lnTo>
                    <a:pt x="121" y="327"/>
                  </a:lnTo>
                  <a:lnTo>
                    <a:pt x="121" y="326"/>
                  </a:lnTo>
                  <a:lnTo>
                    <a:pt x="121" y="324"/>
                  </a:lnTo>
                  <a:lnTo>
                    <a:pt x="121" y="323"/>
                  </a:lnTo>
                  <a:lnTo>
                    <a:pt x="119" y="321"/>
                  </a:lnTo>
                  <a:lnTo>
                    <a:pt x="118" y="321"/>
                  </a:lnTo>
                  <a:lnTo>
                    <a:pt x="116" y="318"/>
                  </a:lnTo>
                  <a:lnTo>
                    <a:pt x="115" y="317"/>
                  </a:lnTo>
                  <a:lnTo>
                    <a:pt x="115" y="315"/>
                  </a:lnTo>
                  <a:lnTo>
                    <a:pt x="113" y="314"/>
                  </a:lnTo>
                  <a:lnTo>
                    <a:pt x="113" y="312"/>
                  </a:lnTo>
                  <a:lnTo>
                    <a:pt x="113" y="310"/>
                  </a:lnTo>
                  <a:lnTo>
                    <a:pt x="112" y="309"/>
                  </a:lnTo>
                  <a:lnTo>
                    <a:pt x="110" y="309"/>
                  </a:lnTo>
                  <a:lnTo>
                    <a:pt x="110" y="306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1"/>
                  </a:lnTo>
                  <a:lnTo>
                    <a:pt x="107" y="301"/>
                  </a:lnTo>
                  <a:lnTo>
                    <a:pt x="107" y="300"/>
                  </a:lnTo>
                  <a:lnTo>
                    <a:pt x="106" y="298"/>
                  </a:lnTo>
                  <a:lnTo>
                    <a:pt x="106" y="297"/>
                  </a:lnTo>
                  <a:lnTo>
                    <a:pt x="103" y="297"/>
                  </a:lnTo>
                  <a:lnTo>
                    <a:pt x="101" y="295"/>
                  </a:lnTo>
                  <a:lnTo>
                    <a:pt x="101" y="294"/>
                  </a:lnTo>
                  <a:lnTo>
                    <a:pt x="100" y="292"/>
                  </a:lnTo>
                  <a:lnTo>
                    <a:pt x="98" y="292"/>
                  </a:lnTo>
                  <a:lnTo>
                    <a:pt x="98" y="291"/>
                  </a:lnTo>
                  <a:lnTo>
                    <a:pt x="98" y="289"/>
                  </a:lnTo>
                  <a:lnTo>
                    <a:pt x="98" y="288"/>
                  </a:lnTo>
                  <a:lnTo>
                    <a:pt x="98" y="286"/>
                  </a:lnTo>
                  <a:lnTo>
                    <a:pt x="97" y="285"/>
                  </a:lnTo>
                  <a:lnTo>
                    <a:pt x="98" y="285"/>
                  </a:lnTo>
                  <a:lnTo>
                    <a:pt x="97" y="283"/>
                  </a:lnTo>
                  <a:lnTo>
                    <a:pt x="97" y="282"/>
                  </a:lnTo>
                  <a:lnTo>
                    <a:pt x="95" y="282"/>
                  </a:lnTo>
                  <a:lnTo>
                    <a:pt x="95" y="280"/>
                  </a:lnTo>
                  <a:lnTo>
                    <a:pt x="95" y="279"/>
                  </a:lnTo>
                  <a:lnTo>
                    <a:pt x="94" y="279"/>
                  </a:lnTo>
                  <a:lnTo>
                    <a:pt x="94" y="277"/>
                  </a:lnTo>
                  <a:lnTo>
                    <a:pt x="92" y="277"/>
                  </a:lnTo>
                  <a:lnTo>
                    <a:pt x="90" y="276"/>
                  </a:lnTo>
                  <a:lnTo>
                    <a:pt x="87" y="274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7" y="273"/>
                  </a:lnTo>
                  <a:lnTo>
                    <a:pt x="86" y="271"/>
                  </a:lnTo>
                  <a:lnTo>
                    <a:pt x="87" y="271"/>
                  </a:lnTo>
                  <a:lnTo>
                    <a:pt x="87" y="270"/>
                  </a:lnTo>
                  <a:lnTo>
                    <a:pt x="87" y="268"/>
                  </a:lnTo>
                  <a:lnTo>
                    <a:pt x="86" y="268"/>
                  </a:lnTo>
                  <a:lnTo>
                    <a:pt x="87" y="268"/>
                  </a:lnTo>
                  <a:lnTo>
                    <a:pt x="86" y="268"/>
                  </a:lnTo>
                  <a:lnTo>
                    <a:pt x="86" y="267"/>
                  </a:lnTo>
                  <a:lnTo>
                    <a:pt x="86" y="265"/>
                  </a:lnTo>
                  <a:lnTo>
                    <a:pt x="84" y="264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3" y="259"/>
                  </a:lnTo>
                  <a:lnTo>
                    <a:pt x="81" y="259"/>
                  </a:lnTo>
                  <a:lnTo>
                    <a:pt x="80" y="256"/>
                  </a:lnTo>
                  <a:lnTo>
                    <a:pt x="80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7" y="251"/>
                  </a:lnTo>
                  <a:lnTo>
                    <a:pt x="77" y="250"/>
                  </a:lnTo>
                  <a:lnTo>
                    <a:pt x="75" y="250"/>
                  </a:lnTo>
                  <a:lnTo>
                    <a:pt x="75" y="248"/>
                  </a:lnTo>
                  <a:lnTo>
                    <a:pt x="75" y="247"/>
                  </a:lnTo>
                  <a:lnTo>
                    <a:pt x="74" y="245"/>
                  </a:lnTo>
                  <a:lnTo>
                    <a:pt x="74" y="244"/>
                  </a:lnTo>
                  <a:lnTo>
                    <a:pt x="74" y="241"/>
                  </a:lnTo>
                  <a:lnTo>
                    <a:pt x="72" y="241"/>
                  </a:lnTo>
                  <a:lnTo>
                    <a:pt x="72" y="239"/>
                  </a:lnTo>
                  <a:lnTo>
                    <a:pt x="72" y="238"/>
                  </a:lnTo>
                  <a:lnTo>
                    <a:pt x="72" y="236"/>
                  </a:lnTo>
                  <a:lnTo>
                    <a:pt x="71" y="235"/>
                  </a:lnTo>
                  <a:lnTo>
                    <a:pt x="71" y="233"/>
                  </a:lnTo>
                  <a:lnTo>
                    <a:pt x="69" y="233"/>
                  </a:lnTo>
                  <a:lnTo>
                    <a:pt x="69" y="232"/>
                  </a:lnTo>
                  <a:lnTo>
                    <a:pt x="69" y="230"/>
                  </a:lnTo>
                  <a:lnTo>
                    <a:pt x="68" y="229"/>
                  </a:lnTo>
                  <a:lnTo>
                    <a:pt x="69" y="229"/>
                  </a:lnTo>
                  <a:lnTo>
                    <a:pt x="68" y="227"/>
                  </a:lnTo>
                  <a:lnTo>
                    <a:pt x="68" y="226"/>
                  </a:lnTo>
                  <a:lnTo>
                    <a:pt x="66" y="224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5" y="224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1"/>
                  </a:lnTo>
                  <a:lnTo>
                    <a:pt x="65" y="221"/>
                  </a:lnTo>
                  <a:lnTo>
                    <a:pt x="65" y="223"/>
                  </a:lnTo>
                  <a:lnTo>
                    <a:pt x="63" y="221"/>
                  </a:lnTo>
                  <a:lnTo>
                    <a:pt x="65" y="221"/>
                  </a:lnTo>
                  <a:lnTo>
                    <a:pt x="65" y="220"/>
                  </a:lnTo>
                  <a:lnTo>
                    <a:pt x="63" y="220"/>
                  </a:lnTo>
                  <a:lnTo>
                    <a:pt x="63" y="218"/>
                  </a:lnTo>
                  <a:lnTo>
                    <a:pt x="63" y="217"/>
                  </a:lnTo>
                  <a:lnTo>
                    <a:pt x="62" y="217"/>
                  </a:lnTo>
                  <a:lnTo>
                    <a:pt x="63" y="217"/>
                  </a:lnTo>
                  <a:lnTo>
                    <a:pt x="62" y="215"/>
                  </a:lnTo>
                  <a:lnTo>
                    <a:pt x="62" y="214"/>
                  </a:lnTo>
                  <a:lnTo>
                    <a:pt x="60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0" y="207"/>
                  </a:lnTo>
                  <a:lnTo>
                    <a:pt x="59" y="207"/>
                  </a:lnTo>
                  <a:lnTo>
                    <a:pt x="59" y="206"/>
                  </a:lnTo>
                  <a:lnTo>
                    <a:pt x="57" y="204"/>
                  </a:lnTo>
                  <a:lnTo>
                    <a:pt x="56" y="204"/>
                  </a:lnTo>
                  <a:lnTo>
                    <a:pt x="56" y="203"/>
                  </a:lnTo>
                  <a:lnTo>
                    <a:pt x="57" y="203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1" y="195"/>
                  </a:lnTo>
                  <a:lnTo>
                    <a:pt x="50" y="194"/>
                  </a:lnTo>
                  <a:lnTo>
                    <a:pt x="48" y="192"/>
                  </a:lnTo>
                  <a:lnTo>
                    <a:pt x="47" y="191"/>
                  </a:lnTo>
                  <a:lnTo>
                    <a:pt x="45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4" y="186"/>
                  </a:lnTo>
                  <a:lnTo>
                    <a:pt x="45" y="186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2"/>
                  </a:lnTo>
                  <a:lnTo>
                    <a:pt x="41" y="180"/>
                  </a:lnTo>
                  <a:lnTo>
                    <a:pt x="41" y="179"/>
                  </a:lnTo>
                  <a:lnTo>
                    <a:pt x="41" y="177"/>
                  </a:lnTo>
                  <a:lnTo>
                    <a:pt x="41" y="176"/>
                  </a:lnTo>
                  <a:lnTo>
                    <a:pt x="39" y="174"/>
                  </a:lnTo>
                  <a:lnTo>
                    <a:pt x="39" y="173"/>
                  </a:lnTo>
                  <a:lnTo>
                    <a:pt x="38" y="173"/>
                  </a:lnTo>
                  <a:lnTo>
                    <a:pt x="36" y="170"/>
                  </a:lnTo>
                  <a:lnTo>
                    <a:pt x="34" y="168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4"/>
                  </a:lnTo>
                  <a:lnTo>
                    <a:pt x="30" y="164"/>
                  </a:lnTo>
                  <a:lnTo>
                    <a:pt x="27" y="161"/>
                  </a:lnTo>
                  <a:lnTo>
                    <a:pt x="24" y="159"/>
                  </a:lnTo>
                  <a:lnTo>
                    <a:pt x="21" y="156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2" y="151"/>
                  </a:lnTo>
                  <a:lnTo>
                    <a:pt x="10" y="150"/>
                  </a:lnTo>
                  <a:lnTo>
                    <a:pt x="9" y="148"/>
                  </a:lnTo>
                  <a:lnTo>
                    <a:pt x="6" y="147"/>
                  </a:lnTo>
                  <a:lnTo>
                    <a:pt x="6" y="145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1"/>
                  </a:lnTo>
                  <a:lnTo>
                    <a:pt x="7" y="141"/>
                  </a:lnTo>
                  <a:lnTo>
                    <a:pt x="9" y="141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8"/>
                  </a:lnTo>
                  <a:lnTo>
                    <a:pt x="12" y="136"/>
                  </a:lnTo>
                  <a:lnTo>
                    <a:pt x="10" y="133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7" y="129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4" y="124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6" y="121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1" y="114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1" y="109"/>
                  </a:lnTo>
                  <a:lnTo>
                    <a:pt x="0" y="108"/>
                  </a:lnTo>
                  <a:lnTo>
                    <a:pt x="1" y="108"/>
                  </a:lnTo>
                  <a:lnTo>
                    <a:pt x="1" y="106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3" y="100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6" y="97"/>
                  </a:lnTo>
                  <a:lnTo>
                    <a:pt x="7" y="95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2" y="89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2" y="85"/>
                  </a:lnTo>
                  <a:lnTo>
                    <a:pt x="22" y="86"/>
                  </a:lnTo>
                  <a:lnTo>
                    <a:pt x="22" y="88"/>
                  </a:lnTo>
                  <a:lnTo>
                    <a:pt x="22" y="89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4" y="92"/>
                  </a:lnTo>
                  <a:lnTo>
                    <a:pt x="24" y="94"/>
                  </a:lnTo>
                  <a:lnTo>
                    <a:pt x="22" y="95"/>
                  </a:lnTo>
                  <a:lnTo>
                    <a:pt x="21" y="97"/>
                  </a:lnTo>
                  <a:lnTo>
                    <a:pt x="19" y="95"/>
                  </a:lnTo>
                  <a:lnTo>
                    <a:pt x="18" y="95"/>
                  </a:lnTo>
                  <a:lnTo>
                    <a:pt x="18" y="97"/>
                  </a:lnTo>
                  <a:lnTo>
                    <a:pt x="16" y="98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9" y="101"/>
                  </a:lnTo>
                  <a:lnTo>
                    <a:pt x="21" y="101"/>
                  </a:lnTo>
                  <a:lnTo>
                    <a:pt x="18" y="106"/>
                  </a:lnTo>
                  <a:lnTo>
                    <a:pt x="18" y="108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2" y="106"/>
                  </a:lnTo>
                  <a:lnTo>
                    <a:pt x="22" y="104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27" y="104"/>
                  </a:lnTo>
                  <a:lnTo>
                    <a:pt x="28" y="104"/>
                  </a:lnTo>
                  <a:lnTo>
                    <a:pt x="28" y="106"/>
                  </a:lnTo>
                  <a:lnTo>
                    <a:pt x="30" y="106"/>
                  </a:lnTo>
                  <a:lnTo>
                    <a:pt x="31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9" y="108"/>
                  </a:lnTo>
                  <a:lnTo>
                    <a:pt x="39" y="109"/>
                  </a:lnTo>
                  <a:lnTo>
                    <a:pt x="41" y="109"/>
                  </a:lnTo>
                  <a:lnTo>
                    <a:pt x="39" y="111"/>
                  </a:lnTo>
                  <a:lnTo>
                    <a:pt x="41" y="112"/>
                  </a:lnTo>
                  <a:lnTo>
                    <a:pt x="41" y="114"/>
                  </a:lnTo>
                  <a:lnTo>
                    <a:pt x="41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4" y="117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1" y="118"/>
                  </a:lnTo>
                  <a:lnTo>
                    <a:pt x="51" y="117"/>
                  </a:lnTo>
                  <a:lnTo>
                    <a:pt x="53" y="117"/>
                  </a:lnTo>
                  <a:lnTo>
                    <a:pt x="53" y="115"/>
                  </a:lnTo>
                  <a:lnTo>
                    <a:pt x="53" y="114"/>
                  </a:lnTo>
                  <a:lnTo>
                    <a:pt x="53" y="112"/>
                  </a:lnTo>
                  <a:lnTo>
                    <a:pt x="54" y="112"/>
                  </a:lnTo>
                  <a:lnTo>
                    <a:pt x="54" y="111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9" y="108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4"/>
                  </a:lnTo>
                  <a:lnTo>
                    <a:pt x="57" y="103"/>
                  </a:lnTo>
                  <a:lnTo>
                    <a:pt x="59" y="103"/>
                  </a:lnTo>
                  <a:lnTo>
                    <a:pt x="59" y="101"/>
                  </a:lnTo>
                  <a:lnTo>
                    <a:pt x="59" y="98"/>
                  </a:lnTo>
                  <a:lnTo>
                    <a:pt x="60" y="97"/>
                  </a:lnTo>
                  <a:lnTo>
                    <a:pt x="59" y="95"/>
                  </a:lnTo>
                  <a:lnTo>
                    <a:pt x="60" y="95"/>
                  </a:lnTo>
                  <a:lnTo>
                    <a:pt x="62" y="92"/>
                  </a:lnTo>
                  <a:lnTo>
                    <a:pt x="62" y="91"/>
                  </a:lnTo>
                  <a:lnTo>
                    <a:pt x="63" y="91"/>
                  </a:lnTo>
                  <a:lnTo>
                    <a:pt x="62" y="89"/>
                  </a:lnTo>
                  <a:lnTo>
                    <a:pt x="63" y="89"/>
                  </a:lnTo>
                  <a:lnTo>
                    <a:pt x="63" y="88"/>
                  </a:lnTo>
                  <a:lnTo>
                    <a:pt x="63" y="86"/>
                  </a:lnTo>
                  <a:lnTo>
                    <a:pt x="63" y="85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5" y="82"/>
                  </a:lnTo>
                  <a:lnTo>
                    <a:pt x="66" y="82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6" y="80"/>
                  </a:lnTo>
                  <a:lnTo>
                    <a:pt x="68" y="80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72" y="74"/>
                  </a:lnTo>
                  <a:lnTo>
                    <a:pt x="74" y="73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3" y="68"/>
                  </a:lnTo>
                  <a:lnTo>
                    <a:pt x="86" y="67"/>
                  </a:lnTo>
                  <a:lnTo>
                    <a:pt x="89" y="67"/>
                  </a:lnTo>
                  <a:lnTo>
                    <a:pt x="90" y="65"/>
                  </a:lnTo>
                  <a:lnTo>
                    <a:pt x="94" y="64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1" y="61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1"/>
                  </a:lnTo>
                  <a:lnTo>
                    <a:pt x="112" y="50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5" y="45"/>
                  </a:lnTo>
                  <a:lnTo>
                    <a:pt x="116" y="44"/>
                  </a:lnTo>
                  <a:lnTo>
                    <a:pt x="118" y="42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21" y="38"/>
                  </a:lnTo>
                  <a:lnTo>
                    <a:pt x="122" y="35"/>
                  </a:lnTo>
                  <a:lnTo>
                    <a:pt x="122" y="33"/>
                  </a:lnTo>
                  <a:lnTo>
                    <a:pt x="122" y="30"/>
                  </a:lnTo>
                  <a:lnTo>
                    <a:pt x="124" y="27"/>
                  </a:lnTo>
                  <a:lnTo>
                    <a:pt x="124" y="26"/>
                  </a:lnTo>
                  <a:lnTo>
                    <a:pt x="124" y="23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8" y="23"/>
                  </a:lnTo>
                  <a:lnTo>
                    <a:pt x="128" y="21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8" y="15"/>
                  </a:lnTo>
                  <a:lnTo>
                    <a:pt x="128" y="14"/>
                  </a:lnTo>
                  <a:lnTo>
                    <a:pt x="128" y="12"/>
                  </a:lnTo>
                  <a:lnTo>
                    <a:pt x="127" y="12"/>
                  </a:lnTo>
                  <a:lnTo>
                    <a:pt x="127" y="11"/>
                  </a:lnTo>
                  <a:lnTo>
                    <a:pt x="125" y="11"/>
                  </a:lnTo>
                  <a:lnTo>
                    <a:pt x="125" y="9"/>
                  </a:lnTo>
                  <a:lnTo>
                    <a:pt x="124" y="9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19" y="3"/>
                  </a:lnTo>
                  <a:lnTo>
                    <a:pt x="119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4" y="3"/>
                  </a:lnTo>
                  <a:lnTo>
                    <a:pt x="125" y="3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1" y="1"/>
                  </a:lnTo>
                  <a:lnTo>
                    <a:pt x="131" y="3"/>
                  </a:lnTo>
                  <a:lnTo>
                    <a:pt x="133" y="3"/>
                  </a:lnTo>
                  <a:lnTo>
                    <a:pt x="134" y="3"/>
                  </a:lnTo>
                  <a:lnTo>
                    <a:pt x="134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40" y="6"/>
                  </a:lnTo>
                  <a:lnTo>
                    <a:pt x="139" y="6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3" y="9"/>
                  </a:lnTo>
                  <a:lnTo>
                    <a:pt x="145" y="11"/>
                  </a:lnTo>
                  <a:lnTo>
                    <a:pt x="147" y="11"/>
                  </a:lnTo>
                  <a:lnTo>
                    <a:pt x="147" y="12"/>
                  </a:lnTo>
                  <a:lnTo>
                    <a:pt x="148" y="15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50" y="18"/>
                  </a:lnTo>
                  <a:lnTo>
                    <a:pt x="150" y="20"/>
                  </a:lnTo>
                  <a:lnTo>
                    <a:pt x="148" y="20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3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54" y="24"/>
                  </a:lnTo>
                  <a:lnTo>
                    <a:pt x="154" y="23"/>
                  </a:lnTo>
                  <a:lnTo>
                    <a:pt x="156" y="24"/>
                  </a:lnTo>
                  <a:lnTo>
                    <a:pt x="156" y="26"/>
                  </a:lnTo>
                  <a:lnTo>
                    <a:pt x="156" y="24"/>
                  </a:lnTo>
                  <a:lnTo>
                    <a:pt x="157" y="24"/>
                  </a:lnTo>
                  <a:lnTo>
                    <a:pt x="156" y="26"/>
                  </a:lnTo>
                  <a:lnTo>
                    <a:pt x="157" y="26"/>
                  </a:lnTo>
                  <a:lnTo>
                    <a:pt x="159" y="27"/>
                  </a:lnTo>
                  <a:lnTo>
                    <a:pt x="159" y="29"/>
                  </a:lnTo>
                  <a:lnTo>
                    <a:pt x="160" y="29"/>
                  </a:lnTo>
                  <a:lnTo>
                    <a:pt x="160" y="27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63" y="29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5" y="32"/>
                  </a:lnTo>
                  <a:lnTo>
                    <a:pt x="165" y="33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6" y="38"/>
                  </a:lnTo>
                  <a:lnTo>
                    <a:pt x="166" y="39"/>
                  </a:lnTo>
                  <a:lnTo>
                    <a:pt x="166" y="41"/>
                  </a:lnTo>
                  <a:lnTo>
                    <a:pt x="168" y="42"/>
                  </a:lnTo>
                  <a:lnTo>
                    <a:pt x="169" y="42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1" y="42"/>
                  </a:lnTo>
                  <a:lnTo>
                    <a:pt x="172" y="42"/>
                  </a:lnTo>
                  <a:lnTo>
                    <a:pt x="172" y="44"/>
                  </a:lnTo>
                  <a:lnTo>
                    <a:pt x="174" y="44"/>
                  </a:lnTo>
                  <a:lnTo>
                    <a:pt x="174" y="45"/>
                  </a:lnTo>
                  <a:lnTo>
                    <a:pt x="174" y="47"/>
                  </a:lnTo>
                  <a:lnTo>
                    <a:pt x="174" y="48"/>
                  </a:lnTo>
                  <a:lnTo>
                    <a:pt x="174" y="50"/>
                  </a:lnTo>
                  <a:lnTo>
                    <a:pt x="175" y="50"/>
                  </a:lnTo>
                  <a:lnTo>
                    <a:pt x="174" y="51"/>
                  </a:lnTo>
                  <a:lnTo>
                    <a:pt x="174" y="53"/>
                  </a:lnTo>
                  <a:lnTo>
                    <a:pt x="174" y="54"/>
                  </a:lnTo>
                  <a:lnTo>
                    <a:pt x="174" y="56"/>
                  </a:lnTo>
                  <a:lnTo>
                    <a:pt x="175" y="56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80" y="59"/>
                  </a:lnTo>
                  <a:lnTo>
                    <a:pt x="180" y="58"/>
                  </a:lnTo>
                  <a:lnTo>
                    <a:pt x="181" y="58"/>
                  </a:lnTo>
                  <a:lnTo>
                    <a:pt x="183" y="58"/>
                  </a:lnTo>
                  <a:lnTo>
                    <a:pt x="183" y="59"/>
                  </a:lnTo>
                  <a:lnTo>
                    <a:pt x="184" y="59"/>
                  </a:lnTo>
                  <a:lnTo>
                    <a:pt x="184" y="58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6" y="58"/>
                  </a:lnTo>
                  <a:lnTo>
                    <a:pt x="187" y="58"/>
                  </a:lnTo>
                  <a:lnTo>
                    <a:pt x="189" y="58"/>
                  </a:lnTo>
                  <a:lnTo>
                    <a:pt x="189" y="59"/>
                  </a:lnTo>
                  <a:lnTo>
                    <a:pt x="190" y="59"/>
                  </a:lnTo>
                  <a:lnTo>
                    <a:pt x="192" y="59"/>
                  </a:lnTo>
                  <a:lnTo>
                    <a:pt x="192" y="58"/>
                  </a:lnTo>
                  <a:lnTo>
                    <a:pt x="193" y="58"/>
                  </a:lnTo>
                  <a:lnTo>
                    <a:pt x="195" y="58"/>
                  </a:lnTo>
                  <a:lnTo>
                    <a:pt x="196" y="58"/>
                  </a:lnTo>
                  <a:lnTo>
                    <a:pt x="196" y="56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1" y="54"/>
                  </a:lnTo>
                  <a:lnTo>
                    <a:pt x="201" y="53"/>
                  </a:lnTo>
                  <a:lnTo>
                    <a:pt x="203" y="53"/>
                  </a:lnTo>
                  <a:lnTo>
                    <a:pt x="203" y="51"/>
                  </a:lnTo>
                  <a:lnTo>
                    <a:pt x="204" y="51"/>
                  </a:lnTo>
                  <a:lnTo>
                    <a:pt x="204" y="53"/>
                  </a:lnTo>
                  <a:lnTo>
                    <a:pt x="206" y="53"/>
                  </a:lnTo>
                  <a:lnTo>
                    <a:pt x="207" y="53"/>
                  </a:lnTo>
                  <a:lnTo>
                    <a:pt x="209" y="53"/>
                  </a:lnTo>
                  <a:lnTo>
                    <a:pt x="209" y="54"/>
                  </a:lnTo>
                  <a:lnTo>
                    <a:pt x="209" y="56"/>
                  </a:lnTo>
                  <a:lnTo>
                    <a:pt x="210" y="54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2" y="58"/>
                  </a:lnTo>
                  <a:lnTo>
                    <a:pt x="213" y="56"/>
                  </a:lnTo>
                  <a:lnTo>
                    <a:pt x="215" y="56"/>
                  </a:lnTo>
                  <a:lnTo>
                    <a:pt x="216" y="56"/>
                  </a:lnTo>
                  <a:lnTo>
                    <a:pt x="216" y="54"/>
                  </a:lnTo>
                  <a:lnTo>
                    <a:pt x="218" y="54"/>
                  </a:lnTo>
                  <a:lnTo>
                    <a:pt x="219" y="54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2" y="53"/>
                  </a:lnTo>
                  <a:lnTo>
                    <a:pt x="222" y="54"/>
                  </a:lnTo>
                  <a:lnTo>
                    <a:pt x="224" y="54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58"/>
                  </a:lnTo>
                  <a:lnTo>
                    <a:pt x="228" y="59"/>
                  </a:lnTo>
                  <a:lnTo>
                    <a:pt x="230" y="59"/>
                  </a:lnTo>
                  <a:lnTo>
                    <a:pt x="231" y="59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3" y="62"/>
                  </a:lnTo>
                  <a:lnTo>
                    <a:pt x="234" y="62"/>
                  </a:lnTo>
                  <a:lnTo>
                    <a:pt x="234" y="61"/>
                  </a:lnTo>
                  <a:lnTo>
                    <a:pt x="234" y="62"/>
                  </a:lnTo>
                  <a:lnTo>
                    <a:pt x="236" y="62"/>
                  </a:lnTo>
                  <a:lnTo>
                    <a:pt x="236" y="64"/>
                  </a:lnTo>
                  <a:lnTo>
                    <a:pt x="237" y="64"/>
                  </a:lnTo>
                  <a:lnTo>
                    <a:pt x="237" y="65"/>
                  </a:lnTo>
                  <a:lnTo>
                    <a:pt x="237" y="64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42" y="65"/>
                  </a:lnTo>
                  <a:lnTo>
                    <a:pt x="239" y="67"/>
                  </a:lnTo>
                  <a:lnTo>
                    <a:pt x="237" y="70"/>
                  </a:lnTo>
                  <a:lnTo>
                    <a:pt x="236" y="73"/>
                  </a:lnTo>
                  <a:lnTo>
                    <a:pt x="234" y="76"/>
                  </a:lnTo>
                  <a:lnTo>
                    <a:pt x="233" y="79"/>
                  </a:lnTo>
                  <a:lnTo>
                    <a:pt x="231" y="80"/>
                  </a:lnTo>
                  <a:lnTo>
                    <a:pt x="230" y="83"/>
                  </a:lnTo>
                  <a:lnTo>
                    <a:pt x="228" y="86"/>
                  </a:lnTo>
                  <a:lnTo>
                    <a:pt x="227" y="89"/>
                  </a:lnTo>
                  <a:lnTo>
                    <a:pt x="225" y="91"/>
                  </a:lnTo>
                  <a:lnTo>
                    <a:pt x="227" y="91"/>
                  </a:lnTo>
                  <a:lnTo>
                    <a:pt x="230" y="92"/>
                  </a:lnTo>
                  <a:lnTo>
                    <a:pt x="231" y="94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7" y="94"/>
                  </a:lnTo>
                  <a:lnTo>
                    <a:pt x="237" y="95"/>
                  </a:lnTo>
                  <a:lnTo>
                    <a:pt x="237" y="97"/>
                  </a:lnTo>
                  <a:lnTo>
                    <a:pt x="239" y="97"/>
                  </a:lnTo>
                  <a:lnTo>
                    <a:pt x="242" y="98"/>
                  </a:lnTo>
                  <a:lnTo>
                    <a:pt x="242" y="100"/>
                  </a:lnTo>
                  <a:lnTo>
                    <a:pt x="243" y="100"/>
                  </a:lnTo>
                  <a:lnTo>
                    <a:pt x="243" y="101"/>
                  </a:lnTo>
                  <a:lnTo>
                    <a:pt x="243" y="103"/>
                  </a:lnTo>
                  <a:lnTo>
                    <a:pt x="243" y="104"/>
                  </a:lnTo>
                  <a:lnTo>
                    <a:pt x="242" y="104"/>
                  </a:lnTo>
                  <a:lnTo>
                    <a:pt x="242" y="103"/>
                  </a:lnTo>
                  <a:lnTo>
                    <a:pt x="239" y="103"/>
                  </a:lnTo>
                  <a:lnTo>
                    <a:pt x="237" y="104"/>
                  </a:lnTo>
                  <a:lnTo>
                    <a:pt x="237" y="103"/>
                  </a:lnTo>
                  <a:lnTo>
                    <a:pt x="236" y="103"/>
                  </a:lnTo>
                  <a:lnTo>
                    <a:pt x="234" y="101"/>
                  </a:lnTo>
                  <a:lnTo>
                    <a:pt x="236" y="101"/>
                  </a:lnTo>
                  <a:lnTo>
                    <a:pt x="234" y="100"/>
                  </a:lnTo>
                  <a:lnTo>
                    <a:pt x="233" y="100"/>
                  </a:lnTo>
                  <a:lnTo>
                    <a:pt x="231" y="100"/>
                  </a:lnTo>
                  <a:lnTo>
                    <a:pt x="230" y="100"/>
                  </a:lnTo>
                  <a:lnTo>
                    <a:pt x="230" y="101"/>
                  </a:lnTo>
                  <a:lnTo>
                    <a:pt x="228" y="100"/>
                  </a:lnTo>
                  <a:lnTo>
                    <a:pt x="228" y="98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4" y="100"/>
                  </a:lnTo>
                  <a:lnTo>
                    <a:pt x="224" y="101"/>
                  </a:lnTo>
                  <a:lnTo>
                    <a:pt x="224" y="103"/>
                  </a:lnTo>
                  <a:lnTo>
                    <a:pt x="222" y="103"/>
                  </a:lnTo>
                  <a:lnTo>
                    <a:pt x="222" y="104"/>
                  </a:lnTo>
                  <a:lnTo>
                    <a:pt x="221" y="106"/>
                  </a:lnTo>
                  <a:lnTo>
                    <a:pt x="221" y="104"/>
                  </a:lnTo>
                  <a:lnTo>
                    <a:pt x="221" y="106"/>
                  </a:lnTo>
                  <a:lnTo>
                    <a:pt x="219" y="104"/>
                  </a:lnTo>
                  <a:lnTo>
                    <a:pt x="218" y="106"/>
                  </a:lnTo>
                  <a:lnTo>
                    <a:pt x="218" y="104"/>
                  </a:lnTo>
                  <a:lnTo>
                    <a:pt x="216" y="104"/>
                  </a:lnTo>
                  <a:lnTo>
                    <a:pt x="216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2" y="106"/>
                  </a:lnTo>
                  <a:lnTo>
                    <a:pt x="210" y="106"/>
                  </a:lnTo>
                  <a:lnTo>
                    <a:pt x="210" y="108"/>
                  </a:lnTo>
                  <a:lnTo>
                    <a:pt x="209" y="108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07" y="108"/>
                  </a:lnTo>
                  <a:lnTo>
                    <a:pt x="207" y="109"/>
                  </a:lnTo>
                  <a:lnTo>
                    <a:pt x="207" y="108"/>
                  </a:lnTo>
                  <a:lnTo>
                    <a:pt x="206" y="108"/>
                  </a:lnTo>
                  <a:lnTo>
                    <a:pt x="204" y="108"/>
                  </a:lnTo>
                  <a:lnTo>
                    <a:pt x="203" y="109"/>
                  </a:lnTo>
                  <a:lnTo>
                    <a:pt x="201" y="109"/>
                  </a:lnTo>
                  <a:lnTo>
                    <a:pt x="200" y="111"/>
                  </a:lnTo>
                  <a:lnTo>
                    <a:pt x="198" y="111"/>
                  </a:lnTo>
                  <a:lnTo>
                    <a:pt x="198" y="112"/>
                  </a:lnTo>
                  <a:lnTo>
                    <a:pt x="196" y="112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5" y="115"/>
                  </a:lnTo>
                  <a:lnTo>
                    <a:pt x="193" y="115"/>
                  </a:lnTo>
                  <a:lnTo>
                    <a:pt x="192" y="115"/>
                  </a:lnTo>
                  <a:lnTo>
                    <a:pt x="192" y="117"/>
                  </a:lnTo>
                  <a:lnTo>
                    <a:pt x="190" y="118"/>
                  </a:lnTo>
                  <a:lnTo>
                    <a:pt x="189" y="118"/>
                  </a:lnTo>
                  <a:lnTo>
                    <a:pt x="189" y="120"/>
                  </a:lnTo>
                  <a:lnTo>
                    <a:pt x="187" y="120"/>
                  </a:lnTo>
                  <a:lnTo>
                    <a:pt x="187" y="121"/>
                  </a:lnTo>
                  <a:lnTo>
                    <a:pt x="186" y="121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1" y="129"/>
                  </a:lnTo>
                  <a:lnTo>
                    <a:pt x="180" y="130"/>
                  </a:lnTo>
                  <a:lnTo>
                    <a:pt x="180" y="132"/>
                  </a:lnTo>
                  <a:lnTo>
                    <a:pt x="180" y="133"/>
                  </a:lnTo>
                  <a:lnTo>
                    <a:pt x="180" y="136"/>
                  </a:lnTo>
                  <a:lnTo>
                    <a:pt x="177" y="142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5" y="148"/>
                  </a:lnTo>
                  <a:lnTo>
                    <a:pt x="177" y="150"/>
                  </a:lnTo>
                  <a:lnTo>
                    <a:pt x="177" y="151"/>
                  </a:lnTo>
                  <a:lnTo>
                    <a:pt x="177" y="153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7" y="157"/>
                  </a:lnTo>
                  <a:lnTo>
                    <a:pt x="177" y="159"/>
                  </a:lnTo>
                  <a:lnTo>
                    <a:pt x="175" y="159"/>
                  </a:lnTo>
                  <a:lnTo>
                    <a:pt x="174" y="159"/>
                  </a:lnTo>
                  <a:lnTo>
                    <a:pt x="172" y="159"/>
                  </a:lnTo>
                  <a:lnTo>
                    <a:pt x="172" y="161"/>
                  </a:lnTo>
                  <a:lnTo>
                    <a:pt x="171" y="161"/>
                  </a:lnTo>
                  <a:lnTo>
                    <a:pt x="169" y="162"/>
                  </a:lnTo>
                  <a:lnTo>
                    <a:pt x="168" y="164"/>
                  </a:lnTo>
                  <a:lnTo>
                    <a:pt x="166" y="164"/>
                  </a:lnTo>
                  <a:lnTo>
                    <a:pt x="166" y="165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5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6" y="174"/>
                  </a:lnTo>
                  <a:lnTo>
                    <a:pt x="166" y="176"/>
                  </a:lnTo>
                  <a:lnTo>
                    <a:pt x="166" y="177"/>
                  </a:lnTo>
                  <a:lnTo>
                    <a:pt x="165" y="177"/>
                  </a:lnTo>
                  <a:lnTo>
                    <a:pt x="163" y="177"/>
                  </a:lnTo>
                  <a:lnTo>
                    <a:pt x="163" y="179"/>
                  </a:lnTo>
                  <a:lnTo>
                    <a:pt x="162" y="179"/>
                  </a:lnTo>
                  <a:lnTo>
                    <a:pt x="160" y="177"/>
                  </a:lnTo>
                  <a:lnTo>
                    <a:pt x="160" y="179"/>
                  </a:lnTo>
                  <a:lnTo>
                    <a:pt x="162" y="180"/>
                  </a:lnTo>
                  <a:lnTo>
                    <a:pt x="162" y="182"/>
                  </a:lnTo>
                  <a:lnTo>
                    <a:pt x="160" y="182"/>
                  </a:lnTo>
                  <a:lnTo>
                    <a:pt x="160" y="183"/>
                  </a:lnTo>
                  <a:lnTo>
                    <a:pt x="163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6" y="188"/>
                  </a:lnTo>
                  <a:lnTo>
                    <a:pt x="166" y="189"/>
                  </a:lnTo>
                  <a:lnTo>
                    <a:pt x="166" y="191"/>
                  </a:lnTo>
                  <a:lnTo>
                    <a:pt x="165" y="191"/>
                  </a:lnTo>
                  <a:lnTo>
                    <a:pt x="165" y="192"/>
                  </a:lnTo>
                  <a:lnTo>
                    <a:pt x="166" y="192"/>
                  </a:lnTo>
                  <a:lnTo>
                    <a:pt x="166" y="194"/>
                  </a:lnTo>
                  <a:lnTo>
                    <a:pt x="168" y="194"/>
                  </a:lnTo>
                  <a:lnTo>
                    <a:pt x="168" y="195"/>
                  </a:lnTo>
                  <a:lnTo>
                    <a:pt x="169" y="195"/>
                  </a:lnTo>
                  <a:lnTo>
                    <a:pt x="169" y="197"/>
                  </a:lnTo>
                  <a:lnTo>
                    <a:pt x="169" y="198"/>
                  </a:lnTo>
                  <a:lnTo>
                    <a:pt x="171" y="200"/>
                  </a:lnTo>
                  <a:lnTo>
                    <a:pt x="171" y="201"/>
                  </a:lnTo>
                  <a:lnTo>
                    <a:pt x="172" y="203"/>
                  </a:lnTo>
                  <a:lnTo>
                    <a:pt x="174" y="204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5" y="207"/>
                  </a:lnTo>
                  <a:lnTo>
                    <a:pt x="175" y="209"/>
                  </a:lnTo>
                  <a:lnTo>
                    <a:pt x="177" y="209"/>
                  </a:lnTo>
                  <a:lnTo>
                    <a:pt x="178" y="211"/>
                  </a:lnTo>
                  <a:lnTo>
                    <a:pt x="180" y="212"/>
                  </a:lnTo>
                  <a:lnTo>
                    <a:pt x="181" y="215"/>
                  </a:lnTo>
                  <a:lnTo>
                    <a:pt x="183" y="215"/>
                  </a:lnTo>
                  <a:lnTo>
                    <a:pt x="183" y="217"/>
                  </a:lnTo>
                  <a:lnTo>
                    <a:pt x="184" y="220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81" y="224"/>
                  </a:lnTo>
                  <a:lnTo>
                    <a:pt x="180" y="224"/>
                  </a:lnTo>
                  <a:lnTo>
                    <a:pt x="180" y="226"/>
                  </a:lnTo>
                  <a:lnTo>
                    <a:pt x="178" y="227"/>
                  </a:lnTo>
                  <a:lnTo>
                    <a:pt x="187" y="227"/>
                  </a:lnTo>
                  <a:lnTo>
                    <a:pt x="190" y="227"/>
                  </a:lnTo>
                  <a:lnTo>
                    <a:pt x="192" y="229"/>
                  </a:lnTo>
                  <a:lnTo>
                    <a:pt x="193" y="229"/>
                  </a:lnTo>
                  <a:lnTo>
                    <a:pt x="195" y="229"/>
                  </a:lnTo>
                  <a:lnTo>
                    <a:pt x="196" y="229"/>
                  </a:lnTo>
                  <a:lnTo>
                    <a:pt x="196" y="230"/>
                  </a:lnTo>
                  <a:lnTo>
                    <a:pt x="198" y="230"/>
                  </a:lnTo>
                  <a:lnTo>
                    <a:pt x="198" y="232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1" y="236"/>
                  </a:lnTo>
                  <a:lnTo>
                    <a:pt x="201" y="238"/>
                  </a:lnTo>
                  <a:lnTo>
                    <a:pt x="201" y="239"/>
                  </a:lnTo>
                  <a:lnTo>
                    <a:pt x="201" y="241"/>
                  </a:lnTo>
                  <a:lnTo>
                    <a:pt x="203" y="241"/>
                  </a:lnTo>
                  <a:lnTo>
                    <a:pt x="206" y="241"/>
                  </a:lnTo>
                  <a:lnTo>
                    <a:pt x="210" y="241"/>
                  </a:lnTo>
                  <a:lnTo>
                    <a:pt x="213" y="241"/>
                  </a:lnTo>
                  <a:lnTo>
                    <a:pt x="218" y="241"/>
                  </a:lnTo>
                  <a:lnTo>
                    <a:pt x="219" y="241"/>
                  </a:lnTo>
                  <a:lnTo>
                    <a:pt x="221" y="241"/>
                  </a:lnTo>
                  <a:lnTo>
                    <a:pt x="221" y="239"/>
                  </a:lnTo>
                  <a:lnTo>
                    <a:pt x="222" y="239"/>
                  </a:lnTo>
                  <a:lnTo>
                    <a:pt x="222" y="238"/>
                  </a:lnTo>
                  <a:lnTo>
                    <a:pt x="224" y="238"/>
                  </a:lnTo>
                  <a:lnTo>
                    <a:pt x="225" y="236"/>
                  </a:lnTo>
                  <a:lnTo>
                    <a:pt x="227" y="235"/>
                  </a:lnTo>
                  <a:lnTo>
                    <a:pt x="228" y="233"/>
                  </a:lnTo>
                  <a:lnTo>
                    <a:pt x="230" y="232"/>
                  </a:lnTo>
                  <a:lnTo>
                    <a:pt x="231" y="230"/>
                  </a:lnTo>
                  <a:lnTo>
                    <a:pt x="233" y="230"/>
                  </a:lnTo>
                  <a:lnTo>
                    <a:pt x="233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34" y="232"/>
                  </a:lnTo>
                  <a:lnTo>
                    <a:pt x="234" y="233"/>
                  </a:lnTo>
                  <a:lnTo>
                    <a:pt x="236" y="235"/>
                  </a:lnTo>
                  <a:lnTo>
                    <a:pt x="234" y="235"/>
                  </a:lnTo>
                  <a:lnTo>
                    <a:pt x="234" y="236"/>
                  </a:lnTo>
                  <a:lnTo>
                    <a:pt x="233" y="236"/>
                  </a:lnTo>
                  <a:lnTo>
                    <a:pt x="233" y="238"/>
                  </a:lnTo>
                  <a:lnTo>
                    <a:pt x="233" y="239"/>
                  </a:lnTo>
                  <a:lnTo>
                    <a:pt x="234" y="244"/>
                  </a:lnTo>
                  <a:lnTo>
                    <a:pt x="234" y="247"/>
                  </a:lnTo>
                  <a:lnTo>
                    <a:pt x="234" y="250"/>
                  </a:lnTo>
                  <a:lnTo>
                    <a:pt x="234" y="253"/>
                  </a:lnTo>
                  <a:lnTo>
                    <a:pt x="234" y="256"/>
                  </a:lnTo>
                  <a:lnTo>
                    <a:pt x="234" y="259"/>
                  </a:lnTo>
                  <a:lnTo>
                    <a:pt x="234" y="262"/>
                  </a:lnTo>
                  <a:lnTo>
                    <a:pt x="234" y="265"/>
                  </a:lnTo>
                  <a:lnTo>
                    <a:pt x="234" y="267"/>
                  </a:lnTo>
                  <a:lnTo>
                    <a:pt x="236" y="265"/>
                  </a:lnTo>
                  <a:lnTo>
                    <a:pt x="237" y="265"/>
                  </a:lnTo>
                  <a:lnTo>
                    <a:pt x="239" y="267"/>
                  </a:lnTo>
                  <a:lnTo>
                    <a:pt x="239" y="268"/>
                  </a:lnTo>
                  <a:lnTo>
                    <a:pt x="242" y="268"/>
                  </a:lnTo>
                  <a:lnTo>
                    <a:pt x="243" y="268"/>
                  </a:lnTo>
                  <a:lnTo>
                    <a:pt x="245" y="268"/>
                  </a:lnTo>
                  <a:lnTo>
                    <a:pt x="246" y="268"/>
                  </a:lnTo>
                  <a:lnTo>
                    <a:pt x="251" y="265"/>
                  </a:lnTo>
                  <a:lnTo>
                    <a:pt x="253" y="265"/>
                  </a:lnTo>
                  <a:lnTo>
                    <a:pt x="254" y="265"/>
                  </a:lnTo>
                  <a:lnTo>
                    <a:pt x="256" y="265"/>
                  </a:lnTo>
                  <a:lnTo>
                    <a:pt x="259" y="265"/>
                  </a:lnTo>
                  <a:lnTo>
                    <a:pt x="259" y="267"/>
                  </a:lnTo>
                  <a:lnTo>
                    <a:pt x="262" y="271"/>
                  </a:lnTo>
                  <a:lnTo>
                    <a:pt x="265" y="276"/>
                  </a:lnTo>
                  <a:lnTo>
                    <a:pt x="266" y="280"/>
                  </a:lnTo>
                  <a:lnTo>
                    <a:pt x="269" y="283"/>
                  </a:lnTo>
                  <a:lnTo>
                    <a:pt x="272" y="288"/>
                  </a:lnTo>
                  <a:lnTo>
                    <a:pt x="274" y="292"/>
                  </a:lnTo>
                  <a:lnTo>
                    <a:pt x="277" y="297"/>
                  </a:lnTo>
                  <a:lnTo>
                    <a:pt x="278" y="301"/>
                  </a:lnTo>
                  <a:lnTo>
                    <a:pt x="280" y="301"/>
                  </a:lnTo>
                  <a:lnTo>
                    <a:pt x="280" y="303"/>
                  </a:lnTo>
                  <a:lnTo>
                    <a:pt x="278" y="304"/>
                  </a:lnTo>
                  <a:lnTo>
                    <a:pt x="278" y="306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7" y="309"/>
                  </a:lnTo>
                  <a:lnTo>
                    <a:pt x="275" y="309"/>
                  </a:lnTo>
                  <a:lnTo>
                    <a:pt x="275" y="310"/>
                  </a:lnTo>
                  <a:lnTo>
                    <a:pt x="274" y="310"/>
                  </a:lnTo>
                  <a:lnTo>
                    <a:pt x="274" y="312"/>
                  </a:lnTo>
                  <a:lnTo>
                    <a:pt x="274" y="315"/>
                  </a:lnTo>
                  <a:lnTo>
                    <a:pt x="275" y="315"/>
                  </a:lnTo>
                  <a:lnTo>
                    <a:pt x="275" y="318"/>
                  </a:lnTo>
                  <a:lnTo>
                    <a:pt x="275" y="320"/>
                  </a:lnTo>
                  <a:lnTo>
                    <a:pt x="275" y="321"/>
                  </a:lnTo>
                  <a:lnTo>
                    <a:pt x="275" y="326"/>
                  </a:lnTo>
                  <a:lnTo>
                    <a:pt x="275" y="327"/>
                  </a:lnTo>
                  <a:lnTo>
                    <a:pt x="275" y="329"/>
                  </a:lnTo>
                  <a:lnTo>
                    <a:pt x="274" y="329"/>
                  </a:lnTo>
                  <a:lnTo>
                    <a:pt x="274" y="330"/>
                  </a:lnTo>
                  <a:lnTo>
                    <a:pt x="272" y="330"/>
                  </a:lnTo>
                  <a:lnTo>
                    <a:pt x="274" y="330"/>
                  </a:lnTo>
                  <a:lnTo>
                    <a:pt x="275" y="332"/>
                  </a:lnTo>
                  <a:lnTo>
                    <a:pt x="275" y="333"/>
                  </a:lnTo>
                  <a:lnTo>
                    <a:pt x="275" y="335"/>
                  </a:lnTo>
                  <a:lnTo>
                    <a:pt x="275" y="336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7" y="339"/>
                  </a:lnTo>
                  <a:lnTo>
                    <a:pt x="278" y="339"/>
                  </a:lnTo>
                  <a:lnTo>
                    <a:pt x="278" y="341"/>
                  </a:lnTo>
                  <a:lnTo>
                    <a:pt x="278" y="342"/>
                  </a:lnTo>
                  <a:lnTo>
                    <a:pt x="278" y="344"/>
                  </a:lnTo>
                  <a:lnTo>
                    <a:pt x="277" y="344"/>
                  </a:lnTo>
                  <a:lnTo>
                    <a:pt x="275" y="344"/>
                  </a:lnTo>
                  <a:lnTo>
                    <a:pt x="275" y="345"/>
                  </a:lnTo>
                  <a:lnTo>
                    <a:pt x="275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4" y="350"/>
                  </a:lnTo>
                  <a:lnTo>
                    <a:pt x="274" y="351"/>
                  </a:lnTo>
                  <a:lnTo>
                    <a:pt x="274" y="353"/>
                  </a:lnTo>
                  <a:lnTo>
                    <a:pt x="272" y="353"/>
                  </a:lnTo>
                  <a:lnTo>
                    <a:pt x="271" y="354"/>
                  </a:lnTo>
                  <a:lnTo>
                    <a:pt x="272" y="357"/>
                  </a:lnTo>
                  <a:lnTo>
                    <a:pt x="271" y="357"/>
                  </a:lnTo>
                  <a:lnTo>
                    <a:pt x="269" y="357"/>
                  </a:lnTo>
                  <a:lnTo>
                    <a:pt x="269" y="359"/>
                  </a:lnTo>
                  <a:lnTo>
                    <a:pt x="269" y="360"/>
                  </a:lnTo>
                  <a:lnTo>
                    <a:pt x="269" y="362"/>
                  </a:lnTo>
                  <a:lnTo>
                    <a:pt x="269" y="364"/>
                  </a:lnTo>
                  <a:lnTo>
                    <a:pt x="271" y="364"/>
                  </a:lnTo>
                  <a:lnTo>
                    <a:pt x="272" y="367"/>
                  </a:lnTo>
                  <a:lnTo>
                    <a:pt x="274" y="368"/>
                  </a:lnTo>
                  <a:lnTo>
                    <a:pt x="275" y="370"/>
                  </a:lnTo>
                  <a:lnTo>
                    <a:pt x="274" y="370"/>
                  </a:lnTo>
                  <a:lnTo>
                    <a:pt x="274" y="371"/>
                  </a:lnTo>
                  <a:lnTo>
                    <a:pt x="272" y="371"/>
                  </a:lnTo>
                  <a:lnTo>
                    <a:pt x="272" y="373"/>
                  </a:lnTo>
                  <a:lnTo>
                    <a:pt x="272" y="374"/>
                  </a:lnTo>
                  <a:lnTo>
                    <a:pt x="271" y="374"/>
                  </a:lnTo>
                  <a:lnTo>
                    <a:pt x="271" y="376"/>
                  </a:lnTo>
                  <a:lnTo>
                    <a:pt x="269" y="377"/>
                  </a:lnTo>
                  <a:lnTo>
                    <a:pt x="269" y="379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2" y="385"/>
                  </a:lnTo>
                  <a:lnTo>
                    <a:pt x="274" y="388"/>
                  </a:lnTo>
                  <a:lnTo>
                    <a:pt x="275" y="389"/>
                  </a:lnTo>
                  <a:lnTo>
                    <a:pt x="275" y="391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8" y="392"/>
                  </a:lnTo>
                  <a:lnTo>
                    <a:pt x="280" y="392"/>
                  </a:lnTo>
                  <a:lnTo>
                    <a:pt x="281" y="392"/>
                  </a:lnTo>
                  <a:lnTo>
                    <a:pt x="281" y="394"/>
                  </a:lnTo>
                  <a:lnTo>
                    <a:pt x="283" y="394"/>
                  </a:lnTo>
                  <a:lnTo>
                    <a:pt x="283" y="395"/>
                  </a:lnTo>
                  <a:lnTo>
                    <a:pt x="283" y="397"/>
                  </a:lnTo>
                  <a:lnTo>
                    <a:pt x="281" y="397"/>
                  </a:lnTo>
                  <a:lnTo>
                    <a:pt x="280" y="397"/>
                  </a:lnTo>
                  <a:lnTo>
                    <a:pt x="280" y="398"/>
                  </a:lnTo>
                  <a:lnTo>
                    <a:pt x="280" y="400"/>
                  </a:lnTo>
                  <a:lnTo>
                    <a:pt x="280" y="401"/>
                  </a:lnTo>
                  <a:lnTo>
                    <a:pt x="280" y="403"/>
                  </a:lnTo>
                  <a:lnTo>
                    <a:pt x="280" y="404"/>
                  </a:lnTo>
                  <a:lnTo>
                    <a:pt x="278" y="404"/>
                  </a:lnTo>
                  <a:lnTo>
                    <a:pt x="277" y="404"/>
                  </a:lnTo>
                  <a:lnTo>
                    <a:pt x="277" y="406"/>
                  </a:lnTo>
                  <a:lnTo>
                    <a:pt x="277" y="407"/>
                  </a:lnTo>
                  <a:lnTo>
                    <a:pt x="275" y="409"/>
                  </a:lnTo>
                  <a:lnTo>
                    <a:pt x="274" y="410"/>
                  </a:lnTo>
                  <a:lnTo>
                    <a:pt x="274" y="412"/>
                  </a:lnTo>
                  <a:lnTo>
                    <a:pt x="272" y="412"/>
                  </a:lnTo>
                  <a:lnTo>
                    <a:pt x="274" y="412"/>
                  </a:lnTo>
                  <a:lnTo>
                    <a:pt x="274" y="413"/>
                  </a:lnTo>
                  <a:lnTo>
                    <a:pt x="272" y="413"/>
                  </a:lnTo>
                  <a:lnTo>
                    <a:pt x="271" y="413"/>
                  </a:lnTo>
                  <a:lnTo>
                    <a:pt x="271" y="415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69" y="418"/>
                  </a:lnTo>
                  <a:lnTo>
                    <a:pt x="268" y="418"/>
                  </a:lnTo>
                  <a:lnTo>
                    <a:pt x="269" y="418"/>
                  </a:lnTo>
                  <a:lnTo>
                    <a:pt x="271" y="420"/>
                  </a:lnTo>
                  <a:lnTo>
                    <a:pt x="272" y="421"/>
                  </a:lnTo>
                  <a:lnTo>
                    <a:pt x="272" y="424"/>
                  </a:lnTo>
                  <a:close/>
                  <a:moveTo>
                    <a:pt x="122" y="344"/>
                  </a:moveTo>
                  <a:lnTo>
                    <a:pt x="122" y="345"/>
                  </a:lnTo>
                  <a:lnTo>
                    <a:pt x="122" y="344"/>
                  </a:lnTo>
                  <a:close/>
                  <a:moveTo>
                    <a:pt x="116" y="335"/>
                  </a:moveTo>
                  <a:lnTo>
                    <a:pt x="116" y="333"/>
                  </a:lnTo>
                  <a:lnTo>
                    <a:pt x="116" y="335"/>
                  </a:lnTo>
                  <a:close/>
                  <a:moveTo>
                    <a:pt x="97" y="292"/>
                  </a:moveTo>
                  <a:lnTo>
                    <a:pt x="98" y="292"/>
                  </a:lnTo>
                  <a:lnTo>
                    <a:pt x="98" y="294"/>
                  </a:lnTo>
                  <a:lnTo>
                    <a:pt x="98" y="292"/>
                  </a:lnTo>
                  <a:lnTo>
                    <a:pt x="98" y="294"/>
                  </a:lnTo>
                  <a:lnTo>
                    <a:pt x="97" y="292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2" y="154"/>
                  </a:lnTo>
                  <a:close/>
                </a:path>
              </a:pathLst>
            </a:custGeom>
            <a:solidFill>
              <a:srgbClr val="B6B6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897">
              <a:extLst>
                <a:ext uri="{FF2B5EF4-FFF2-40B4-BE49-F238E27FC236}">
                  <a16:creationId xmlns:a16="http://schemas.microsoft.com/office/drawing/2014/main" id="{0C344A67-283E-FBCC-90C0-0706A647CE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9088" y="3844925"/>
              <a:ext cx="523875" cy="1265238"/>
            </a:xfrm>
            <a:custGeom>
              <a:avLst/>
              <a:gdLst>
                <a:gd name="T0" fmla="*/ 79 w 330"/>
                <a:gd name="T1" fmla="*/ 8 h 797"/>
                <a:gd name="T2" fmla="*/ 104 w 330"/>
                <a:gd name="T3" fmla="*/ 8 h 797"/>
                <a:gd name="T4" fmla="*/ 144 w 330"/>
                <a:gd name="T5" fmla="*/ 24 h 797"/>
                <a:gd name="T6" fmla="*/ 174 w 330"/>
                <a:gd name="T7" fmla="*/ 52 h 797"/>
                <a:gd name="T8" fmla="*/ 221 w 330"/>
                <a:gd name="T9" fmla="*/ 74 h 797"/>
                <a:gd name="T10" fmla="*/ 241 w 330"/>
                <a:gd name="T11" fmla="*/ 100 h 797"/>
                <a:gd name="T12" fmla="*/ 232 w 330"/>
                <a:gd name="T13" fmla="*/ 126 h 797"/>
                <a:gd name="T14" fmla="*/ 275 w 330"/>
                <a:gd name="T15" fmla="*/ 141 h 797"/>
                <a:gd name="T16" fmla="*/ 300 w 330"/>
                <a:gd name="T17" fmla="*/ 124 h 797"/>
                <a:gd name="T18" fmla="*/ 312 w 330"/>
                <a:gd name="T19" fmla="*/ 92 h 797"/>
                <a:gd name="T20" fmla="*/ 328 w 330"/>
                <a:gd name="T21" fmla="*/ 106 h 797"/>
                <a:gd name="T22" fmla="*/ 318 w 330"/>
                <a:gd name="T23" fmla="*/ 138 h 797"/>
                <a:gd name="T24" fmla="*/ 295 w 330"/>
                <a:gd name="T25" fmla="*/ 156 h 797"/>
                <a:gd name="T26" fmla="*/ 274 w 330"/>
                <a:gd name="T27" fmla="*/ 189 h 797"/>
                <a:gd name="T28" fmla="*/ 259 w 330"/>
                <a:gd name="T29" fmla="*/ 235 h 797"/>
                <a:gd name="T30" fmla="*/ 256 w 330"/>
                <a:gd name="T31" fmla="*/ 274 h 797"/>
                <a:gd name="T32" fmla="*/ 263 w 330"/>
                <a:gd name="T33" fmla="*/ 309 h 797"/>
                <a:gd name="T34" fmla="*/ 291 w 330"/>
                <a:gd name="T35" fmla="*/ 344 h 797"/>
                <a:gd name="T36" fmla="*/ 298 w 330"/>
                <a:gd name="T37" fmla="*/ 389 h 797"/>
                <a:gd name="T38" fmla="*/ 226 w 330"/>
                <a:gd name="T39" fmla="*/ 417 h 797"/>
                <a:gd name="T40" fmla="*/ 212 w 330"/>
                <a:gd name="T41" fmla="*/ 426 h 797"/>
                <a:gd name="T42" fmla="*/ 219 w 330"/>
                <a:gd name="T43" fmla="*/ 458 h 797"/>
                <a:gd name="T44" fmla="*/ 171 w 330"/>
                <a:gd name="T45" fmla="*/ 462 h 797"/>
                <a:gd name="T46" fmla="*/ 174 w 330"/>
                <a:gd name="T47" fmla="*/ 485 h 797"/>
                <a:gd name="T48" fmla="*/ 197 w 330"/>
                <a:gd name="T49" fmla="*/ 492 h 797"/>
                <a:gd name="T50" fmla="*/ 185 w 330"/>
                <a:gd name="T51" fmla="*/ 505 h 797"/>
                <a:gd name="T52" fmla="*/ 183 w 330"/>
                <a:gd name="T53" fmla="*/ 533 h 797"/>
                <a:gd name="T54" fmla="*/ 186 w 330"/>
                <a:gd name="T55" fmla="*/ 553 h 797"/>
                <a:gd name="T56" fmla="*/ 173 w 330"/>
                <a:gd name="T57" fmla="*/ 564 h 797"/>
                <a:gd name="T58" fmla="*/ 157 w 330"/>
                <a:gd name="T59" fmla="*/ 589 h 797"/>
                <a:gd name="T60" fmla="*/ 201 w 330"/>
                <a:gd name="T61" fmla="*/ 617 h 797"/>
                <a:gd name="T62" fmla="*/ 200 w 330"/>
                <a:gd name="T63" fmla="*/ 636 h 797"/>
                <a:gd name="T64" fmla="*/ 179 w 330"/>
                <a:gd name="T65" fmla="*/ 667 h 797"/>
                <a:gd name="T66" fmla="*/ 169 w 330"/>
                <a:gd name="T67" fmla="*/ 676 h 797"/>
                <a:gd name="T68" fmla="*/ 169 w 330"/>
                <a:gd name="T69" fmla="*/ 688 h 797"/>
                <a:gd name="T70" fmla="*/ 171 w 330"/>
                <a:gd name="T71" fmla="*/ 717 h 797"/>
                <a:gd name="T72" fmla="*/ 163 w 330"/>
                <a:gd name="T73" fmla="*/ 726 h 797"/>
                <a:gd name="T74" fmla="*/ 110 w 330"/>
                <a:gd name="T75" fmla="*/ 703 h 797"/>
                <a:gd name="T76" fmla="*/ 79 w 330"/>
                <a:gd name="T77" fmla="*/ 680 h 797"/>
                <a:gd name="T78" fmla="*/ 85 w 330"/>
                <a:gd name="T79" fmla="*/ 642 h 797"/>
                <a:gd name="T80" fmla="*/ 80 w 330"/>
                <a:gd name="T81" fmla="*/ 611 h 797"/>
                <a:gd name="T82" fmla="*/ 73 w 330"/>
                <a:gd name="T83" fmla="*/ 577 h 797"/>
                <a:gd name="T84" fmla="*/ 67 w 330"/>
                <a:gd name="T85" fmla="*/ 556 h 797"/>
                <a:gd name="T86" fmla="*/ 60 w 330"/>
                <a:gd name="T87" fmla="*/ 533 h 797"/>
                <a:gd name="T88" fmla="*/ 41 w 330"/>
                <a:gd name="T89" fmla="*/ 506 h 797"/>
                <a:gd name="T90" fmla="*/ 35 w 330"/>
                <a:gd name="T91" fmla="*/ 468 h 797"/>
                <a:gd name="T92" fmla="*/ 27 w 330"/>
                <a:gd name="T93" fmla="*/ 432 h 797"/>
                <a:gd name="T94" fmla="*/ 30 w 330"/>
                <a:gd name="T95" fmla="*/ 398 h 797"/>
                <a:gd name="T96" fmla="*/ 20 w 330"/>
                <a:gd name="T97" fmla="*/ 359 h 797"/>
                <a:gd name="T98" fmla="*/ 21 w 330"/>
                <a:gd name="T99" fmla="*/ 326 h 797"/>
                <a:gd name="T100" fmla="*/ 26 w 330"/>
                <a:gd name="T101" fmla="*/ 280 h 797"/>
                <a:gd name="T102" fmla="*/ 11 w 330"/>
                <a:gd name="T103" fmla="*/ 249 h 797"/>
                <a:gd name="T104" fmla="*/ 4 w 330"/>
                <a:gd name="T105" fmla="*/ 209 h 797"/>
                <a:gd name="T106" fmla="*/ 6 w 330"/>
                <a:gd name="T107" fmla="*/ 173 h 797"/>
                <a:gd name="T108" fmla="*/ 20 w 330"/>
                <a:gd name="T109" fmla="*/ 130 h 797"/>
                <a:gd name="T110" fmla="*/ 18 w 330"/>
                <a:gd name="T111" fmla="*/ 83 h 797"/>
                <a:gd name="T112" fmla="*/ 39 w 330"/>
                <a:gd name="T113" fmla="*/ 53 h 797"/>
                <a:gd name="T114" fmla="*/ 203 w 330"/>
                <a:gd name="T115" fmla="*/ 750 h 797"/>
                <a:gd name="T116" fmla="*/ 241 w 330"/>
                <a:gd name="T117" fmla="*/ 779 h 797"/>
                <a:gd name="T118" fmla="*/ 266 w 330"/>
                <a:gd name="T119" fmla="*/ 795 h 797"/>
                <a:gd name="T120" fmla="*/ 300 w 330"/>
                <a:gd name="T121" fmla="*/ 792 h 797"/>
                <a:gd name="T122" fmla="*/ 295 w 330"/>
                <a:gd name="T123" fmla="*/ 789 h 797"/>
                <a:gd name="T124" fmla="*/ 221 w 330"/>
                <a:gd name="T125" fmla="*/ 455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0" h="797">
                  <a:moveTo>
                    <a:pt x="38" y="24"/>
                  </a:moveTo>
                  <a:lnTo>
                    <a:pt x="39" y="23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5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4" y="3"/>
                  </a:lnTo>
                  <a:lnTo>
                    <a:pt x="64" y="5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6" y="9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4" y="17"/>
                  </a:lnTo>
                  <a:lnTo>
                    <a:pt x="95" y="17"/>
                  </a:lnTo>
                  <a:lnTo>
                    <a:pt x="97" y="18"/>
                  </a:lnTo>
                  <a:lnTo>
                    <a:pt x="95" y="18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7" y="21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7"/>
                  </a:lnTo>
                  <a:lnTo>
                    <a:pt x="100" y="24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8"/>
                  </a:lnTo>
                  <a:lnTo>
                    <a:pt x="101" y="17"/>
                  </a:lnTo>
                  <a:lnTo>
                    <a:pt x="101" y="15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5"/>
                  </a:lnTo>
                  <a:lnTo>
                    <a:pt x="106" y="5"/>
                  </a:lnTo>
                  <a:lnTo>
                    <a:pt x="107" y="5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0" y="6"/>
                  </a:lnTo>
                  <a:lnTo>
                    <a:pt x="110" y="5"/>
                  </a:lnTo>
                  <a:lnTo>
                    <a:pt x="118" y="5"/>
                  </a:lnTo>
                  <a:lnTo>
                    <a:pt x="124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29" y="6"/>
                  </a:lnTo>
                  <a:lnTo>
                    <a:pt x="129" y="8"/>
                  </a:lnTo>
                  <a:lnTo>
                    <a:pt x="129" y="9"/>
                  </a:lnTo>
                  <a:lnTo>
                    <a:pt x="130" y="9"/>
                  </a:lnTo>
                  <a:lnTo>
                    <a:pt x="132" y="11"/>
                  </a:lnTo>
                  <a:lnTo>
                    <a:pt x="133" y="11"/>
                  </a:lnTo>
                  <a:lnTo>
                    <a:pt x="133" y="12"/>
                  </a:lnTo>
                  <a:lnTo>
                    <a:pt x="135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8" y="17"/>
                  </a:lnTo>
                  <a:lnTo>
                    <a:pt x="139" y="17"/>
                  </a:lnTo>
                  <a:lnTo>
                    <a:pt x="141" y="17"/>
                  </a:lnTo>
                  <a:lnTo>
                    <a:pt x="141" y="18"/>
                  </a:lnTo>
                  <a:lnTo>
                    <a:pt x="141" y="20"/>
                  </a:lnTo>
                  <a:lnTo>
                    <a:pt x="142" y="20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4" y="23"/>
                  </a:lnTo>
                  <a:lnTo>
                    <a:pt x="144" y="24"/>
                  </a:lnTo>
                  <a:lnTo>
                    <a:pt x="145" y="24"/>
                  </a:lnTo>
                  <a:lnTo>
                    <a:pt x="145" y="27"/>
                  </a:lnTo>
                  <a:lnTo>
                    <a:pt x="147" y="27"/>
                  </a:lnTo>
                  <a:lnTo>
                    <a:pt x="147" y="29"/>
                  </a:lnTo>
                  <a:lnTo>
                    <a:pt x="147" y="30"/>
                  </a:lnTo>
                  <a:lnTo>
                    <a:pt x="148" y="32"/>
                  </a:lnTo>
                  <a:lnTo>
                    <a:pt x="151" y="33"/>
                  </a:lnTo>
                  <a:lnTo>
                    <a:pt x="154" y="35"/>
                  </a:lnTo>
                  <a:lnTo>
                    <a:pt x="154" y="36"/>
                  </a:lnTo>
                  <a:lnTo>
                    <a:pt x="156" y="36"/>
                  </a:lnTo>
                  <a:lnTo>
                    <a:pt x="156" y="38"/>
                  </a:lnTo>
                  <a:lnTo>
                    <a:pt x="157" y="38"/>
                  </a:lnTo>
                  <a:lnTo>
                    <a:pt x="159" y="39"/>
                  </a:lnTo>
                  <a:lnTo>
                    <a:pt x="160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3" y="41"/>
                  </a:lnTo>
                  <a:lnTo>
                    <a:pt x="165" y="43"/>
                  </a:lnTo>
                  <a:lnTo>
                    <a:pt x="165" y="44"/>
                  </a:lnTo>
                  <a:lnTo>
                    <a:pt x="166" y="44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9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7"/>
                  </a:lnTo>
                  <a:lnTo>
                    <a:pt x="169" y="49"/>
                  </a:lnTo>
                  <a:lnTo>
                    <a:pt x="171" y="49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4" y="50"/>
                  </a:lnTo>
                  <a:lnTo>
                    <a:pt x="174" y="52"/>
                  </a:lnTo>
                  <a:lnTo>
                    <a:pt x="176" y="52"/>
                  </a:lnTo>
                  <a:lnTo>
                    <a:pt x="177" y="52"/>
                  </a:lnTo>
                  <a:lnTo>
                    <a:pt x="179" y="52"/>
                  </a:lnTo>
                  <a:lnTo>
                    <a:pt x="180" y="52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6" y="55"/>
                  </a:lnTo>
                  <a:lnTo>
                    <a:pt x="188" y="55"/>
                  </a:lnTo>
                  <a:lnTo>
                    <a:pt x="189" y="55"/>
                  </a:lnTo>
                  <a:lnTo>
                    <a:pt x="191" y="55"/>
                  </a:lnTo>
                  <a:lnTo>
                    <a:pt x="192" y="55"/>
                  </a:lnTo>
                  <a:lnTo>
                    <a:pt x="200" y="61"/>
                  </a:lnTo>
                  <a:lnTo>
                    <a:pt x="201" y="61"/>
                  </a:lnTo>
                  <a:lnTo>
                    <a:pt x="201" y="62"/>
                  </a:lnTo>
                  <a:lnTo>
                    <a:pt x="203" y="62"/>
                  </a:lnTo>
                  <a:lnTo>
                    <a:pt x="204" y="62"/>
                  </a:lnTo>
                  <a:lnTo>
                    <a:pt x="204" y="64"/>
                  </a:lnTo>
                  <a:lnTo>
                    <a:pt x="206" y="64"/>
                  </a:lnTo>
                  <a:lnTo>
                    <a:pt x="206" y="65"/>
                  </a:lnTo>
                  <a:lnTo>
                    <a:pt x="207" y="65"/>
                  </a:lnTo>
                  <a:lnTo>
                    <a:pt x="207" y="67"/>
                  </a:lnTo>
                  <a:lnTo>
                    <a:pt x="209" y="67"/>
                  </a:lnTo>
                  <a:lnTo>
                    <a:pt x="210" y="68"/>
                  </a:lnTo>
                  <a:lnTo>
                    <a:pt x="212" y="68"/>
                  </a:lnTo>
                  <a:lnTo>
                    <a:pt x="212" y="70"/>
                  </a:lnTo>
                  <a:lnTo>
                    <a:pt x="213" y="70"/>
                  </a:lnTo>
                  <a:lnTo>
                    <a:pt x="215" y="70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4"/>
                  </a:lnTo>
                  <a:lnTo>
                    <a:pt x="226" y="74"/>
                  </a:lnTo>
                  <a:lnTo>
                    <a:pt x="227" y="76"/>
                  </a:lnTo>
                  <a:lnTo>
                    <a:pt x="229" y="77"/>
                  </a:lnTo>
                  <a:lnTo>
                    <a:pt x="229" y="79"/>
                  </a:lnTo>
                  <a:lnTo>
                    <a:pt x="230" y="79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6" y="80"/>
                  </a:lnTo>
                  <a:lnTo>
                    <a:pt x="239" y="80"/>
                  </a:lnTo>
                  <a:lnTo>
                    <a:pt x="241" y="82"/>
                  </a:lnTo>
                  <a:lnTo>
                    <a:pt x="242" y="83"/>
                  </a:lnTo>
                  <a:lnTo>
                    <a:pt x="242" y="85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4" y="88"/>
                  </a:lnTo>
                  <a:lnTo>
                    <a:pt x="245" y="88"/>
                  </a:lnTo>
                  <a:lnTo>
                    <a:pt x="247" y="89"/>
                  </a:lnTo>
                  <a:lnTo>
                    <a:pt x="247" y="91"/>
                  </a:lnTo>
                  <a:lnTo>
                    <a:pt x="247" y="92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4" y="94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4" y="96"/>
                  </a:lnTo>
                  <a:lnTo>
                    <a:pt x="242" y="97"/>
                  </a:lnTo>
                  <a:lnTo>
                    <a:pt x="242" y="99"/>
                  </a:lnTo>
                  <a:lnTo>
                    <a:pt x="241" y="99"/>
                  </a:lnTo>
                  <a:lnTo>
                    <a:pt x="241" y="100"/>
                  </a:lnTo>
                  <a:lnTo>
                    <a:pt x="242" y="100"/>
                  </a:lnTo>
                  <a:lnTo>
                    <a:pt x="241" y="100"/>
                  </a:lnTo>
                  <a:lnTo>
                    <a:pt x="241" y="102"/>
                  </a:lnTo>
                  <a:lnTo>
                    <a:pt x="242" y="102"/>
                  </a:lnTo>
                  <a:lnTo>
                    <a:pt x="241" y="103"/>
                  </a:lnTo>
                  <a:lnTo>
                    <a:pt x="239" y="105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06"/>
                  </a:lnTo>
                  <a:lnTo>
                    <a:pt x="236" y="108"/>
                  </a:lnTo>
                  <a:lnTo>
                    <a:pt x="238" y="108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2"/>
                  </a:lnTo>
                  <a:lnTo>
                    <a:pt x="236" y="114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6" y="120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4"/>
                  </a:lnTo>
                  <a:lnTo>
                    <a:pt x="232" y="124"/>
                  </a:lnTo>
                  <a:lnTo>
                    <a:pt x="232" y="126"/>
                  </a:lnTo>
                  <a:lnTo>
                    <a:pt x="232" y="127"/>
                  </a:lnTo>
                  <a:lnTo>
                    <a:pt x="230" y="127"/>
                  </a:lnTo>
                  <a:lnTo>
                    <a:pt x="230" y="130"/>
                  </a:lnTo>
                  <a:lnTo>
                    <a:pt x="229" y="130"/>
                  </a:lnTo>
                  <a:lnTo>
                    <a:pt x="229" y="132"/>
                  </a:lnTo>
                  <a:lnTo>
                    <a:pt x="230" y="133"/>
                  </a:lnTo>
                  <a:lnTo>
                    <a:pt x="230" y="135"/>
                  </a:lnTo>
                  <a:lnTo>
                    <a:pt x="232" y="135"/>
                  </a:lnTo>
                  <a:lnTo>
                    <a:pt x="238" y="133"/>
                  </a:lnTo>
                  <a:lnTo>
                    <a:pt x="241" y="135"/>
                  </a:lnTo>
                  <a:lnTo>
                    <a:pt x="242" y="133"/>
                  </a:lnTo>
                  <a:lnTo>
                    <a:pt x="244" y="135"/>
                  </a:lnTo>
                  <a:lnTo>
                    <a:pt x="245" y="135"/>
                  </a:lnTo>
                  <a:lnTo>
                    <a:pt x="247" y="135"/>
                  </a:lnTo>
                  <a:lnTo>
                    <a:pt x="248" y="135"/>
                  </a:lnTo>
                  <a:lnTo>
                    <a:pt x="248" y="136"/>
                  </a:lnTo>
                  <a:lnTo>
                    <a:pt x="253" y="138"/>
                  </a:lnTo>
                  <a:lnTo>
                    <a:pt x="256" y="138"/>
                  </a:lnTo>
                  <a:lnTo>
                    <a:pt x="259" y="138"/>
                  </a:lnTo>
                  <a:lnTo>
                    <a:pt x="260" y="138"/>
                  </a:lnTo>
                  <a:lnTo>
                    <a:pt x="260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5" y="138"/>
                  </a:lnTo>
                  <a:lnTo>
                    <a:pt x="266" y="138"/>
                  </a:lnTo>
                  <a:lnTo>
                    <a:pt x="268" y="138"/>
                  </a:lnTo>
                  <a:lnTo>
                    <a:pt x="269" y="139"/>
                  </a:lnTo>
                  <a:lnTo>
                    <a:pt x="271" y="139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5" y="139"/>
                  </a:lnTo>
                  <a:lnTo>
                    <a:pt x="275" y="141"/>
                  </a:lnTo>
                  <a:lnTo>
                    <a:pt x="277" y="141"/>
                  </a:lnTo>
                  <a:lnTo>
                    <a:pt x="277" y="142"/>
                  </a:lnTo>
                  <a:lnTo>
                    <a:pt x="279" y="141"/>
                  </a:lnTo>
                  <a:lnTo>
                    <a:pt x="279" y="139"/>
                  </a:lnTo>
                  <a:lnTo>
                    <a:pt x="280" y="139"/>
                  </a:lnTo>
                  <a:lnTo>
                    <a:pt x="280" y="138"/>
                  </a:lnTo>
                  <a:lnTo>
                    <a:pt x="280" y="136"/>
                  </a:lnTo>
                  <a:lnTo>
                    <a:pt x="282" y="136"/>
                  </a:lnTo>
                  <a:lnTo>
                    <a:pt x="282" y="135"/>
                  </a:lnTo>
                  <a:lnTo>
                    <a:pt x="283" y="135"/>
                  </a:lnTo>
                  <a:lnTo>
                    <a:pt x="285" y="135"/>
                  </a:lnTo>
                  <a:lnTo>
                    <a:pt x="286" y="136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6"/>
                  </a:lnTo>
                  <a:lnTo>
                    <a:pt x="288" y="138"/>
                  </a:lnTo>
                  <a:lnTo>
                    <a:pt x="289" y="138"/>
                  </a:lnTo>
                  <a:lnTo>
                    <a:pt x="291" y="138"/>
                  </a:lnTo>
                  <a:lnTo>
                    <a:pt x="292" y="136"/>
                  </a:lnTo>
                  <a:lnTo>
                    <a:pt x="294" y="136"/>
                  </a:lnTo>
                  <a:lnTo>
                    <a:pt x="294" y="135"/>
                  </a:lnTo>
                  <a:lnTo>
                    <a:pt x="294" y="133"/>
                  </a:lnTo>
                  <a:lnTo>
                    <a:pt x="292" y="132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295" y="130"/>
                  </a:lnTo>
                  <a:lnTo>
                    <a:pt x="295" y="127"/>
                  </a:lnTo>
                  <a:lnTo>
                    <a:pt x="295" y="126"/>
                  </a:lnTo>
                  <a:lnTo>
                    <a:pt x="297" y="126"/>
                  </a:lnTo>
                  <a:lnTo>
                    <a:pt x="298" y="126"/>
                  </a:lnTo>
                  <a:lnTo>
                    <a:pt x="298" y="124"/>
                  </a:lnTo>
                  <a:lnTo>
                    <a:pt x="300" y="124"/>
                  </a:lnTo>
                  <a:lnTo>
                    <a:pt x="300" y="126"/>
                  </a:lnTo>
                  <a:lnTo>
                    <a:pt x="301" y="126"/>
                  </a:lnTo>
                  <a:lnTo>
                    <a:pt x="301" y="124"/>
                  </a:lnTo>
                  <a:lnTo>
                    <a:pt x="301" y="123"/>
                  </a:lnTo>
                  <a:lnTo>
                    <a:pt x="303" y="121"/>
                  </a:lnTo>
                  <a:lnTo>
                    <a:pt x="304" y="121"/>
                  </a:lnTo>
                  <a:lnTo>
                    <a:pt x="304" y="120"/>
                  </a:lnTo>
                  <a:lnTo>
                    <a:pt x="306" y="118"/>
                  </a:lnTo>
                  <a:lnTo>
                    <a:pt x="307" y="118"/>
                  </a:lnTo>
                  <a:lnTo>
                    <a:pt x="307" y="117"/>
                  </a:lnTo>
                  <a:lnTo>
                    <a:pt x="307" y="115"/>
                  </a:lnTo>
                  <a:lnTo>
                    <a:pt x="307" y="114"/>
                  </a:lnTo>
                  <a:lnTo>
                    <a:pt x="309" y="114"/>
                  </a:lnTo>
                  <a:lnTo>
                    <a:pt x="309" y="112"/>
                  </a:lnTo>
                  <a:lnTo>
                    <a:pt x="309" y="111"/>
                  </a:lnTo>
                  <a:lnTo>
                    <a:pt x="309" y="109"/>
                  </a:lnTo>
                  <a:lnTo>
                    <a:pt x="309" y="108"/>
                  </a:lnTo>
                  <a:lnTo>
                    <a:pt x="310" y="108"/>
                  </a:lnTo>
                  <a:lnTo>
                    <a:pt x="309" y="106"/>
                  </a:lnTo>
                  <a:lnTo>
                    <a:pt x="309" y="105"/>
                  </a:lnTo>
                  <a:lnTo>
                    <a:pt x="309" y="103"/>
                  </a:lnTo>
                  <a:lnTo>
                    <a:pt x="309" y="102"/>
                  </a:lnTo>
                  <a:lnTo>
                    <a:pt x="310" y="102"/>
                  </a:lnTo>
                  <a:lnTo>
                    <a:pt x="309" y="100"/>
                  </a:lnTo>
                  <a:lnTo>
                    <a:pt x="309" y="99"/>
                  </a:lnTo>
                  <a:lnTo>
                    <a:pt x="310" y="99"/>
                  </a:lnTo>
                  <a:lnTo>
                    <a:pt x="309" y="97"/>
                  </a:lnTo>
                  <a:lnTo>
                    <a:pt x="309" y="96"/>
                  </a:lnTo>
                  <a:lnTo>
                    <a:pt x="309" y="94"/>
                  </a:lnTo>
                  <a:lnTo>
                    <a:pt x="309" y="92"/>
                  </a:lnTo>
                  <a:lnTo>
                    <a:pt x="310" y="92"/>
                  </a:lnTo>
                  <a:lnTo>
                    <a:pt x="312" y="92"/>
                  </a:lnTo>
                  <a:lnTo>
                    <a:pt x="312" y="94"/>
                  </a:lnTo>
                  <a:lnTo>
                    <a:pt x="312" y="96"/>
                  </a:lnTo>
                  <a:lnTo>
                    <a:pt x="312" y="94"/>
                  </a:lnTo>
                  <a:lnTo>
                    <a:pt x="313" y="94"/>
                  </a:lnTo>
                  <a:lnTo>
                    <a:pt x="313" y="92"/>
                  </a:lnTo>
                  <a:lnTo>
                    <a:pt x="315" y="92"/>
                  </a:lnTo>
                  <a:lnTo>
                    <a:pt x="315" y="91"/>
                  </a:lnTo>
                  <a:lnTo>
                    <a:pt x="315" y="92"/>
                  </a:lnTo>
                  <a:lnTo>
                    <a:pt x="316" y="92"/>
                  </a:lnTo>
                  <a:lnTo>
                    <a:pt x="318" y="92"/>
                  </a:lnTo>
                  <a:lnTo>
                    <a:pt x="316" y="92"/>
                  </a:lnTo>
                  <a:lnTo>
                    <a:pt x="316" y="91"/>
                  </a:lnTo>
                  <a:lnTo>
                    <a:pt x="318" y="91"/>
                  </a:lnTo>
                  <a:lnTo>
                    <a:pt x="319" y="91"/>
                  </a:lnTo>
                  <a:lnTo>
                    <a:pt x="318" y="91"/>
                  </a:lnTo>
                  <a:lnTo>
                    <a:pt x="318" y="92"/>
                  </a:lnTo>
                  <a:lnTo>
                    <a:pt x="319" y="92"/>
                  </a:lnTo>
                  <a:lnTo>
                    <a:pt x="319" y="91"/>
                  </a:lnTo>
                  <a:lnTo>
                    <a:pt x="319" y="92"/>
                  </a:lnTo>
                  <a:lnTo>
                    <a:pt x="321" y="92"/>
                  </a:lnTo>
                  <a:lnTo>
                    <a:pt x="321" y="94"/>
                  </a:lnTo>
                  <a:lnTo>
                    <a:pt x="322" y="94"/>
                  </a:lnTo>
                  <a:lnTo>
                    <a:pt x="324" y="94"/>
                  </a:lnTo>
                  <a:lnTo>
                    <a:pt x="324" y="96"/>
                  </a:lnTo>
                  <a:lnTo>
                    <a:pt x="324" y="97"/>
                  </a:lnTo>
                  <a:lnTo>
                    <a:pt x="325" y="97"/>
                  </a:lnTo>
                  <a:lnTo>
                    <a:pt x="325" y="99"/>
                  </a:lnTo>
                  <a:lnTo>
                    <a:pt x="325" y="100"/>
                  </a:lnTo>
                  <a:lnTo>
                    <a:pt x="325" y="102"/>
                  </a:lnTo>
                  <a:lnTo>
                    <a:pt x="327" y="103"/>
                  </a:lnTo>
                  <a:lnTo>
                    <a:pt x="327" y="105"/>
                  </a:lnTo>
                  <a:lnTo>
                    <a:pt x="328" y="106"/>
                  </a:lnTo>
                  <a:lnTo>
                    <a:pt x="330" y="108"/>
                  </a:lnTo>
                  <a:lnTo>
                    <a:pt x="330" y="109"/>
                  </a:lnTo>
                  <a:lnTo>
                    <a:pt x="328" y="111"/>
                  </a:lnTo>
                  <a:lnTo>
                    <a:pt x="330" y="114"/>
                  </a:lnTo>
                  <a:lnTo>
                    <a:pt x="328" y="115"/>
                  </a:lnTo>
                  <a:lnTo>
                    <a:pt x="330" y="115"/>
                  </a:lnTo>
                  <a:lnTo>
                    <a:pt x="328" y="117"/>
                  </a:lnTo>
                  <a:lnTo>
                    <a:pt x="330" y="118"/>
                  </a:lnTo>
                  <a:lnTo>
                    <a:pt x="328" y="120"/>
                  </a:lnTo>
                  <a:lnTo>
                    <a:pt x="330" y="120"/>
                  </a:lnTo>
                  <a:lnTo>
                    <a:pt x="330" y="121"/>
                  </a:lnTo>
                  <a:lnTo>
                    <a:pt x="330" y="123"/>
                  </a:lnTo>
                  <a:lnTo>
                    <a:pt x="330" y="124"/>
                  </a:lnTo>
                  <a:lnTo>
                    <a:pt x="330" y="127"/>
                  </a:lnTo>
                  <a:lnTo>
                    <a:pt x="328" y="127"/>
                  </a:lnTo>
                  <a:lnTo>
                    <a:pt x="328" y="130"/>
                  </a:lnTo>
                  <a:lnTo>
                    <a:pt x="328" y="132"/>
                  </a:lnTo>
                  <a:lnTo>
                    <a:pt x="328" y="130"/>
                  </a:lnTo>
                  <a:lnTo>
                    <a:pt x="327" y="130"/>
                  </a:lnTo>
                  <a:lnTo>
                    <a:pt x="327" y="132"/>
                  </a:lnTo>
                  <a:lnTo>
                    <a:pt x="325" y="132"/>
                  </a:lnTo>
                  <a:lnTo>
                    <a:pt x="327" y="132"/>
                  </a:lnTo>
                  <a:lnTo>
                    <a:pt x="325" y="132"/>
                  </a:lnTo>
                  <a:lnTo>
                    <a:pt x="325" y="133"/>
                  </a:lnTo>
                  <a:lnTo>
                    <a:pt x="324" y="135"/>
                  </a:lnTo>
                  <a:lnTo>
                    <a:pt x="322" y="135"/>
                  </a:lnTo>
                  <a:lnTo>
                    <a:pt x="322" y="133"/>
                  </a:lnTo>
                  <a:lnTo>
                    <a:pt x="321" y="135"/>
                  </a:lnTo>
                  <a:lnTo>
                    <a:pt x="321" y="136"/>
                  </a:lnTo>
                  <a:lnTo>
                    <a:pt x="321" y="138"/>
                  </a:lnTo>
                  <a:lnTo>
                    <a:pt x="319" y="138"/>
                  </a:lnTo>
                  <a:lnTo>
                    <a:pt x="318" y="138"/>
                  </a:lnTo>
                  <a:lnTo>
                    <a:pt x="316" y="138"/>
                  </a:lnTo>
                  <a:lnTo>
                    <a:pt x="318" y="138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5" y="139"/>
                  </a:lnTo>
                  <a:lnTo>
                    <a:pt x="315" y="138"/>
                  </a:lnTo>
                  <a:lnTo>
                    <a:pt x="313" y="139"/>
                  </a:lnTo>
                  <a:lnTo>
                    <a:pt x="313" y="141"/>
                  </a:lnTo>
                  <a:lnTo>
                    <a:pt x="313" y="139"/>
                  </a:lnTo>
                  <a:lnTo>
                    <a:pt x="313" y="141"/>
                  </a:lnTo>
                  <a:lnTo>
                    <a:pt x="312" y="141"/>
                  </a:lnTo>
                  <a:lnTo>
                    <a:pt x="310" y="141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9" y="144"/>
                  </a:lnTo>
                  <a:lnTo>
                    <a:pt x="309" y="146"/>
                  </a:lnTo>
                  <a:lnTo>
                    <a:pt x="307" y="147"/>
                  </a:lnTo>
                  <a:lnTo>
                    <a:pt x="306" y="147"/>
                  </a:lnTo>
                  <a:lnTo>
                    <a:pt x="306" y="146"/>
                  </a:lnTo>
                  <a:lnTo>
                    <a:pt x="306" y="147"/>
                  </a:lnTo>
                  <a:lnTo>
                    <a:pt x="307" y="149"/>
                  </a:lnTo>
                  <a:lnTo>
                    <a:pt x="306" y="149"/>
                  </a:lnTo>
                  <a:lnTo>
                    <a:pt x="304" y="149"/>
                  </a:lnTo>
                  <a:lnTo>
                    <a:pt x="303" y="149"/>
                  </a:lnTo>
                  <a:lnTo>
                    <a:pt x="303" y="150"/>
                  </a:lnTo>
                  <a:lnTo>
                    <a:pt x="301" y="150"/>
                  </a:lnTo>
                  <a:lnTo>
                    <a:pt x="300" y="152"/>
                  </a:lnTo>
                  <a:lnTo>
                    <a:pt x="298" y="153"/>
                  </a:lnTo>
                  <a:lnTo>
                    <a:pt x="297" y="153"/>
                  </a:lnTo>
                  <a:lnTo>
                    <a:pt x="297" y="155"/>
                  </a:lnTo>
                  <a:lnTo>
                    <a:pt x="295" y="155"/>
                  </a:lnTo>
                  <a:lnTo>
                    <a:pt x="295" y="156"/>
                  </a:lnTo>
                  <a:lnTo>
                    <a:pt x="294" y="156"/>
                  </a:lnTo>
                  <a:lnTo>
                    <a:pt x="292" y="158"/>
                  </a:lnTo>
                  <a:lnTo>
                    <a:pt x="294" y="158"/>
                  </a:lnTo>
                  <a:lnTo>
                    <a:pt x="294" y="159"/>
                  </a:lnTo>
                  <a:lnTo>
                    <a:pt x="295" y="159"/>
                  </a:lnTo>
                  <a:lnTo>
                    <a:pt x="295" y="161"/>
                  </a:lnTo>
                  <a:lnTo>
                    <a:pt x="294" y="161"/>
                  </a:lnTo>
                  <a:lnTo>
                    <a:pt x="292" y="161"/>
                  </a:lnTo>
                  <a:lnTo>
                    <a:pt x="291" y="161"/>
                  </a:lnTo>
                  <a:lnTo>
                    <a:pt x="291" y="162"/>
                  </a:lnTo>
                  <a:lnTo>
                    <a:pt x="291" y="164"/>
                  </a:lnTo>
                  <a:lnTo>
                    <a:pt x="289" y="164"/>
                  </a:lnTo>
                  <a:lnTo>
                    <a:pt x="289" y="165"/>
                  </a:lnTo>
                  <a:lnTo>
                    <a:pt x="288" y="167"/>
                  </a:lnTo>
                  <a:lnTo>
                    <a:pt x="286" y="170"/>
                  </a:lnTo>
                  <a:lnTo>
                    <a:pt x="285" y="170"/>
                  </a:lnTo>
                  <a:lnTo>
                    <a:pt x="283" y="171"/>
                  </a:lnTo>
                  <a:lnTo>
                    <a:pt x="285" y="173"/>
                  </a:lnTo>
                  <a:lnTo>
                    <a:pt x="283" y="174"/>
                  </a:lnTo>
                  <a:lnTo>
                    <a:pt x="282" y="176"/>
                  </a:lnTo>
                  <a:lnTo>
                    <a:pt x="282" y="177"/>
                  </a:lnTo>
                  <a:lnTo>
                    <a:pt x="280" y="177"/>
                  </a:lnTo>
                  <a:lnTo>
                    <a:pt x="280" y="179"/>
                  </a:lnTo>
                  <a:lnTo>
                    <a:pt x="279" y="179"/>
                  </a:lnTo>
                  <a:lnTo>
                    <a:pt x="279" y="180"/>
                  </a:lnTo>
                  <a:lnTo>
                    <a:pt x="279" y="182"/>
                  </a:lnTo>
                  <a:lnTo>
                    <a:pt x="277" y="183"/>
                  </a:lnTo>
                  <a:lnTo>
                    <a:pt x="277" y="185"/>
                  </a:lnTo>
                  <a:lnTo>
                    <a:pt x="275" y="185"/>
                  </a:lnTo>
                  <a:lnTo>
                    <a:pt x="275" y="186"/>
                  </a:lnTo>
                  <a:lnTo>
                    <a:pt x="274" y="188"/>
                  </a:lnTo>
                  <a:lnTo>
                    <a:pt x="274" y="189"/>
                  </a:lnTo>
                  <a:lnTo>
                    <a:pt x="272" y="189"/>
                  </a:lnTo>
                  <a:lnTo>
                    <a:pt x="272" y="191"/>
                  </a:lnTo>
                  <a:lnTo>
                    <a:pt x="272" y="192"/>
                  </a:lnTo>
                  <a:lnTo>
                    <a:pt x="271" y="194"/>
                  </a:lnTo>
                  <a:lnTo>
                    <a:pt x="269" y="194"/>
                  </a:lnTo>
                  <a:lnTo>
                    <a:pt x="268" y="194"/>
                  </a:lnTo>
                  <a:lnTo>
                    <a:pt x="266" y="195"/>
                  </a:lnTo>
                  <a:lnTo>
                    <a:pt x="266" y="199"/>
                  </a:lnTo>
                  <a:lnTo>
                    <a:pt x="265" y="200"/>
                  </a:lnTo>
                  <a:lnTo>
                    <a:pt x="263" y="203"/>
                  </a:lnTo>
                  <a:lnTo>
                    <a:pt x="262" y="203"/>
                  </a:lnTo>
                  <a:lnTo>
                    <a:pt x="262" y="205"/>
                  </a:lnTo>
                  <a:lnTo>
                    <a:pt x="262" y="206"/>
                  </a:lnTo>
                  <a:lnTo>
                    <a:pt x="262" y="208"/>
                  </a:lnTo>
                  <a:lnTo>
                    <a:pt x="259" y="211"/>
                  </a:lnTo>
                  <a:lnTo>
                    <a:pt x="256" y="212"/>
                  </a:lnTo>
                  <a:lnTo>
                    <a:pt x="256" y="214"/>
                  </a:lnTo>
                  <a:lnTo>
                    <a:pt x="259" y="215"/>
                  </a:lnTo>
                  <a:lnTo>
                    <a:pt x="260" y="217"/>
                  </a:lnTo>
                  <a:lnTo>
                    <a:pt x="260" y="218"/>
                  </a:lnTo>
                  <a:lnTo>
                    <a:pt x="260" y="220"/>
                  </a:lnTo>
                  <a:lnTo>
                    <a:pt x="260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60" y="224"/>
                  </a:lnTo>
                  <a:lnTo>
                    <a:pt x="260" y="226"/>
                  </a:lnTo>
                  <a:lnTo>
                    <a:pt x="260" y="227"/>
                  </a:lnTo>
                  <a:lnTo>
                    <a:pt x="260" y="229"/>
                  </a:lnTo>
                  <a:lnTo>
                    <a:pt x="260" y="230"/>
                  </a:lnTo>
                  <a:lnTo>
                    <a:pt x="259" y="230"/>
                  </a:lnTo>
                  <a:lnTo>
                    <a:pt x="259" y="233"/>
                  </a:lnTo>
                  <a:lnTo>
                    <a:pt x="259" y="235"/>
                  </a:lnTo>
                  <a:lnTo>
                    <a:pt x="256" y="235"/>
                  </a:lnTo>
                  <a:lnTo>
                    <a:pt x="256" y="236"/>
                  </a:lnTo>
                  <a:lnTo>
                    <a:pt x="259" y="236"/>
                  </a:lnTo>
                  <a:lnTo>
                    <a:pt x="259" y="238"/>
                  </a:lnTo>
                  <a:lnTo>
                    <a:pt x="260" y="238"/>
                  </a:lnTo>
                  <a:lnTo>
                    <a:pt x="260" y="239"/>
                  </a:lnTo>
                  <a:lnTo>
                    <a:pt x="260" y="241"/>
                  </a:lnTo>
                  <a:lnTo>
                    <a:pt x="259" y="244"/>
                  </a:lnTo>
                  <a:lnTo>
                    <a:pt x="256" y="244"/>
                  </a:lnTo>
                  <a:lnTo>
                    <a:pt x="256" y="245"/>
                  </a:lnTo>
                  <a:lnTo>
                    <a:pt x="256" y="247"/>
                  </a:lnTo>
                  <a:lnTo>
                    <a:pt x="259" y="249"/>
                  </a:lnTo>
                  <a:lnTo>
                    <a:pt x="259" y="250"/>
                  </a:lnTo>
                  <a:lnTo>
                    <a:pt x="259" y="252"/>
                  </a:lnTo>
                  <a:lnTo>
                    <a:pt x="259" y="253"/>
                  </a:lnTo>
                  <a:lnTo>
                    <a:pt x="260" y="255"/>
                  </a:lnTo>
                  <a:lnTo>
                    <a:pt x="260" y="256"/>
                  </a:lnTo>
                  <a:lnTo>
                    <a:pt x="259" y="258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60" y="265"/>
                  </a:lnTo>
                  <a:lnTo>
                    <a:pt x="260" y="267"/>
                  </a:lnTo>
                  <a:lnTo>
                    <a:pt x="260" y="268"/>
                  </a:lnTo>
                  <a:lnTo>
                    <a:pt x="262" y="270"/>
                  </a:lnTo>
                  <a:lnTo>
                    <a:pt x="262" y="271"/>
                  </a:lnTo>
                  <a:lnTo>
                    <a:pt x="262" y="273"/>
                  </a:lnTo>
                  <a:lnTo>
                    <a:pt x="263" y="274"/>
                  </a:lnTo>
                  <a:lnTo>
                    <a:pt x="262" y="274"/>
                  </a:lnTo>
                  <a:lnTo>
                    <a:pt x="260" y="274"/>
                  </a:lnTo>
                  <a:lnTo>
                    <a:pt x="259" y="274"/>
                  </a:lnTo>
                  <a:lnTo>
                    <a:pt x="256" y="274"/>
                  </a:lnTo>
                  <a:lnTo>
                    <a:pt x="256" y="276"/>
                  </a:lnTo>
                  <a:lnTo>
                    <a:pt x="256" y="277"/>
                  </a:lnTo>
                  <a:lnTo>
                    <a:pt x="256" y="279"/>
                  </a:lnTo>
                  <a:lnTo>
                    <a:pt x="259" y="279"/>
                  </a:lnTo>
                  <a:lnTo>
                    <a:pt x="259" y="280"/>
                  </a:lnTo>
                  <a:lnTo>
                    <a:pt x="256" y="280"/>
                  </a:lnTo>
                  <a:lnTo>
                    <a:pt x="256" y="282"/>
                  </a:lnTo>
                  <a:lnTo>
                    <a:pt x="256" y="283"/>
                  </a:lnTo>
                  <a:lnTo>
                    <a:pt x="256" y="285"/>
                  </a:lnTo>
                  <a:lnTo>
                    <a:pt x="256" y="286"/>
                  </a:lnTo>
                  <a:lnTo>
                    <a:pt x="256" y="288"/>
                  </a:lnTo>
                  <a:lnTo>
                    <a:pt x="256" y="289"/>
                  </a:lnTo>
                  <a:lnTo>
                    <a:pt x="256" y="291"/>
                  </a:lnTo>
                  <a:lnTo>
                    <a:pt x="259" y="291"/>
                  </a:lnTo>
                  <a:lnTo>
                    <a:pt x="260" y="292"/>
                  </a:lnTo>
                  <a:lnTo>
                    <a:pt x="260" y="294"/>
                  </a:lnTo>
                  <a:lnTo>
                    <a:pt x="260" y="295"/>
                  </a:lnTo>
                  <a:lnTo>
                    <a:pt x="260" y="297"/>
                  </a:lnTo>
                  <a:lnTo>
                    <a:pt x="262" y="297"/>
                  </a:lnTo>
                  <a:lnTo>
                    <a:pt x="262" y="299"/>
                  </a:lnTo>
                  <a:lnTo>
                    <a:pt x="263" y="299"/>
                  </a:lnTo>
                  <a:lnTo>
                    <a:pt x="263" y="300"/>
                  </a:lnTo>
                  <a:lnTo>
                    <a:pt x="263" y="302"/>
                  </a:lnTo>
                  <a:lnTo>
                    <a:pt x="262" y="302"/>
                  </a:lnTo>
                  <a:lnTo>
                    <a:pt x="262" y="303"/>
                  </a:lnTo>
                  <a:lnTo>
                    <a:pt x="260" y="303"/>
                  </a:lnTo>
                  <a:lnTo>
                    <a:pt x="260" y="305"/>
                  </a:lnTo>
                  <a:lnTo>
                    <a:pt x="262" y="305"/>
                  </a:lnTo>
                  <a:lnTo>
                    <a:pt x="262" y="306"/>
                  </a:lnTo>
                  <a:lnTo>
                    <a:pt x="262" y="308"/>
                  </a:lnTo>
                  <a:lnTo>
                    <a:pt x="263" y="308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6" y="311"/>
                  </a:lnTo>
                  <a:lnTo>
                    <a:pt x="266" y="312"/>
                  </a:lnTo>
                  <a:lnTo>
                    <a:pt x="268" y="314"/>
                  </a:lnTo>
                  <a:lnTo>
                    <a:pt x="269" y="314"/>
                  </a:lnTo>
                  <a:lnTo>
                    <a:pt x="271" y="315"/>
                  </a:lnTo>
                  <a:lnTo>
                    <a:pt x="272" y="315"/>
                  </a:lnTo>
                  <a:lnTo>
                    <a:pt x="274" y="315"/>
                  </a:lnTo>
                  <a:lnTo>
                    <a:pt x="274" y="317"/>
                  </a:lnTo>
                  <a:lnTo>
                    <a:pt x="275" y="317"/>
                  </a:lnTo>
                  <a:lnTo>
                    <a:pt x="277" y="317"/>
                  </a:lnTo>
                  <a:lnTo>
                    <a:pt x="279" y="317"/>
                  </a:lnTo>
                  <a:lnTo>
                    <a:pt x="279" y="318"/>
                  </a:lnTo>
                  <a:lnTo>
                    <a:pt x="280" y="318"/>
                  </a:lnTo>
                  <a:lnTo>
                    <a:pt x="283" y="320"/>
                  </a:lnTo>
                  <a:lnTo>
                    <a:pt x="285" y="321"/>
                  </a:lnTo>
                  <a:lnTo>
                    <a:pt x="286" y="323"/>
                  </a:lnTo>
                  <a:lnTo>
                    <a:pt x="288" y="324"/>
                  </a:lnTo>
                  <a:lnTo>
                    <a:pt x="289" y="324"/>
                  </a:lnTo>
                  <a:lnTo>
                    <a:pt x="291" y="326"/>
                  </a:lnTo>
                  <a:lnTo>
                    <a:pt x="292" y="327"/>
                  </a:lnTo>
                  <a:lnTo>
                    <a:pt x="294" y="329"/>
                  </a:lnTo>
                  <a:lnTo>
                    <a:pt x="294" y="330"/>
                  </a:lnTo>
                  <a:lnTo>
                    <a:pt x="294" y="332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1" y="338"/>
                  </a:lnTo>
                  <a:lnTo>
                    <a:pt x="291" y="339"/>
                  </a:lnTo>
                  <a:lnTo>
                    <a:pt x="291" y="341"/>
                  </a:lnTo>
                  <a:lnTo>
                    <a:pt x="291" y="342"/>
                  </a:lnTo>
                  <a:lnTo>
                    <a:pt x="291" y="344"/>
                  </a:lnTo>
                  <a:lnTo>
                    <a:pt x="292" y="344"/>
                  </a:lnTo>
                  <a:lnTo>
                    <a:pt x="292" y="345"/>
                  </a:lnTo>
                  <a:lnTo>
                    <a:pt x="294" y="347"/>
                  </a:lnTo>
                  <a:lnTo>
                    <a:pt x="294" y="348"/>
                  </a:lnTo>
                  <a:lnTo>
                    <a:pt x="295" y="348"/>
                  </a:lnTo>
                  <a:lnTo>
                    <a:pt x="295" y="350"/>
                  </a:lnTo>
                  <a:lnTo>
                    <a:pt x="298" y="353"/>
                  </a:lnTo>
                  <a:lnTo>
                    <a:pt x="301" y="353"/>
                  </a:lnTo>
                  <a:lnTo>
                    <a:pt x="301" y="355"/>
                  </a:lnTo>
                  <a:lnTo>
                    <a:pt x="303" y="355"/>
                  </a:lnTo>
                  <a:lnTo>
                    <a:pt x="304" y="355"/>
                  </a:lnTo>
                  <a:lnTo>
                    <a:pt x="306" y="355"/>
                  </a:lnTo>
                  <a:lnTo>
                    <a:pt x="306" y="353"/>
                  </a:lnTo>
                  <a:lnTo>
                    <a:pt x="306" y="355"/>
                  </a:lnTo>
                  <a:lnTo>
                    <a:pt x="307" y="355"/>
                  </a:lnTo>
                  <a:lnTo>
                    <a:pt x="307" y="358"/>
                  </a:lnTo>
                  <a:lnTo>
                    <a:pt x="309" y="359"/>
                  </a:lnTo>
                  <a:lnTo>
                    <a:pt x="309" y="361"/>
                  </a:lnTo>
                  <a:lnTo>
                    <a:pt x="309" y="364"/>
                  </a:lnTo>
                  <a:lnTo>
                    <a:pt x="310" y="367"/>
                  </a:lnTo>
                  <a:lnTo>
                    <a:pt x="310" y="368"/>
                  </a:lnTo>
                  <a:lnTo>
                    <a:pt x="309" y="371"/>
                  </a:lnTo>
                  <a:lnTo>
                    <a:pt x="307" y="373"/>
                  </a:lnTo>
                  <a:lnTo>
                    <a:pt x="306" y="377"/>
                  </a:lnTo>
                  <a:lnTo>
                    <a:pt x="304" y="379"/>
                  </a:lnTo>
                  <a:lnTo>
                    <a:pt x="303" y="382"/>
                  </a:lnTo>
                  <a:lnTo>
                    <a:pt x="303" y="383"/>
                  </a:lnTo>
                  <a:lnTo>
                    <a:pt x="301" y="385"/>
                  </a:lnTo>
                  <a:lnTo>
                    <a:pt x="301" y="386"/>
                  </a:lnTo>
                  <a:lnTo>
                    <a:pt x="300" y="386"/>
                  </a:lnTo>
                  <a:lnTo>
                    <a:pt x="300" y="388"/>
                  </a:lnTo>
                  <a:lnTo>
                    <a:pt x="298" y="389"/>
                  </a:lnTo>
                  <a:lnTo>
                    <a:pt x="298" y="391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7" y="398"/>
                  </a:lnTo>
                  <a:lnTo>
                    <a:pt x="295" y="400"/>
                  </a:lnTo>
                  <a:lnTo>
                    <a:pt x="294" y="400"/>
                  </a:lnTo>
                  <a:lnTo>
                    <a:pt x="291" y="402"/>
                  </a:lnTo>
                  <a:lnTo>
                    <a:pt x="291" y="403"/>
                  </a:lnTo>
                  <a:lnTo>
                    <a:pt x="289" y="403"/>
                  </a:lnTo>
                  <a:lnTo>
                    <a:pt x="286" y="405"/>
                  </a:lnTo>
                  <a:lnTo>
                    <a:pt x="285" y="406"/>
                  </a:lnTo>
                  <a:lnTo>
                    <a:pt x="283" y="406"/>
                  </a:lnTo>
                  <a:lnTo>
                    <a:pt x="282" y="406"/>
                  </a:lnTo>
                  <a:lnTo>
                    <a:pt x="279" y="408"/>
                  </a:lnTo>
                  <a:lnTo>
                    <a:pt x="274" y="409"/>
                  </a:lnTo>
                  <a:lnTo>
                    <a:pt x="272" y="409"/>
                  </a:lnTo>
                  <a:lnTo>
                    <a:pt x="272" y="411"/>
                  </a:lnTo>
                  <a:lnTo>
                    <a:pt x="266" y="411"/>
                  </a:lnTo>
                  <a:lnTo>
                    <a:pt x="262" y="412"/>
                  </a:lnTo>
                  <a:lnTo>
                    <a:pt x="259" y="414"/>
                  </a:lnTo>
                  <a:lnTo>
                    <a:pt x="256" y="414"/>
                  </a:lnTo>
                  <a:lnTo>
                    <a:pt x="247" y="415"/>
                  </a:lnTo>
                  <a:lnTo>
                    <a:pt x="244" y="415"/>
                  </a:lnTo>
                  <a:lnTo>
                    <a:pt x="241" y="415"/>
                  </a:lnTo>
                  <a:lnTo>
                    <a:pt x="238" y="417"/>
                  </a:lnTo>
                  <a:lnTo>
                    <a:pt x="235" y="417"/>
                  </a:lnTo>
                  <a:lnTo>
                    <a:pt x="233" y="417"/>
                  </a:lnTo>
                  <a:lnTo>
                    <a:pt x="232" y="417"/>
                  </a:lnTo>
                  <a:lnTo>
                    <a:pt x="229" y="417"/>
                  </a:lnTo>
                  <a:lnTo>
                    <a:pt x="226" y="417"/>
                  </a:lnTo>
                  <a:lnTo>
                    <a:pt x="224" y="418"/>
                  </a:lnTo>
                  <a:lnTo>
                    <a:pt x="221" y="417"/>
                  </a:lnTo>
                  <a:lnTo>
                    <a:pt x="219" y="417"/>
                  </a:lnTo>
                  <a:lnTo>
                    <a:pt x="218" y="417"/>
                  </a:lnTo>
                  <a:lnTo>
                    <a:pt x="215" y="415"/>
                  </a:lnTo>
                  <a:lnTo>
                    <a:pt x="213" y="415"/>
                  </a:lnTo>
                  <a:lnTo>
                    <a:pt x="212" y="414"/>
                  </a:lnTo>
                  <a:lnTo>
                    <a:pt x="210" y="412"/>
                  </a:lnTo>
                  <a:lnTo>
                    <a:pt x="207" y="412"/>
                  </a:lnTo>
                  <a:lnTo>
                    <a:pt x="206" y="412"/>
                  </a:lnTo>
                  <a:lnTo>
                    <a:pt x="207" y="414"/>
                  </a:lnTo>
                  <a:lnTo>
                    <a:pt x="207" y="415"/>
                  </a:lnTo>
                  <a:lnTo>
                    <a:pt x="209" y="415"/>
                  </a:lnTo>
                  <a:lnTo>
                    <a:pt x="209" y="417"/>
                  </a:lnTo>
                  <a:lnTo>
                    <a:pt x="209" y="418"/>
                  </a:lnTo>
                  <a:lnTo>
                    <a:pt x="209" y="420"/>
                  </a:lnTo>
                  <a:lnTo>
                    <a:pt x="209" y="421"/>
                  </a:lnTo>
                  <a:lnTo>
                    <a:pt x="210" y="421"/>
                  </a:lnTo>
                  <a:lnTo>
                    <a:pt x="210" y="423"/>
                  </a:lnTo>
                  <a:lnTo>
                    <a:pt x="212" y="423"/>
                  </a:lnTo>
                  <a:lnTo>
                    <a:pt x="210" y="423"/>
                  </a:lnTo>
                  <a:lnTo>
                    <a:pt x="210" y="424"/>
                  </a:lnTo>
                  <a:lnTo>
                    <a:pt x="212" y="424"/>
                  </a:lnTo>
                  <a:lnTo>
                    <a:pt x="213" y="424"/>
                  </a:lnTo>
                  <a:lnTo>
                    <a:pt x="215" y="424"/>
                  </a:lnTo>
                  <a:lnTo>
                    <a:pt x="216" y="426"/>
                  </a:lnTo>
                  <a:lnTo>
                    <a:pt x="216" y="427"/>
                  </a:lnTo>
                  <a:lnTo>
                    <a:pt x="215" y="427"/>
                  </a:lnTo>
                  <a:lnTo>
                    <a:pt x="213" y="426"/>
                  </a:lnTo>
                  <a:lnTo>
                    <a:pt x="213" y="424"/>
                  </a:lnTo>
                  <a:lnTo>
                    <a:pt x="212" y="424"/>
                  </a:lnTo>
                  <a:lnTo>
                    <a:pt x="212" y="426"/>
                  </a:lnTo>
                  <a:lnTo>
                    <a:pt x="213" y="426"/>
                  </a:lnTo>
                  <a:lnTo>
                    <a:pt x="213" y="427"/>
                  </a:lnTo>
                  <a:lnTo>
                    <a:pt x="215" y="427"/>
                  </a:lnTo>
                  <a:lnTo>
                    <a:pt x="216" y="427"/>
                  </a:lnTo>
                  <a:lnTo>
                    <a:pt x="216" y="429"/>
                  </a:lnTo>
                  <a:lnTo>
                    <a:pt x="216" y="430"/>
                  </a:lnTo>
                  <a:lnTo>
                    <a:pt x="216" y="432"/>
                  </a:lnTo>
                  <a:lnTo>
                    <a:pt x="218" y="435"/>
                  </a:lnTo>
                  <a:lnTo>
                    <a:pt x="218" y="436"/>
                  </a:lnTo>
                  <a:lnTo>
                    <a:pt x="218" y="438"/>
                  </a:lnTo>
                  <a:lnTo>
                    <a:pt x="216" y="438"/>
                  </a:lnTo>
                  <a:lnTo>
                    <a:pt x="215" y="438"/>
                  </a:lnTo>
                  <a:lnTo>
                    <a:pt x="213" y="436"/>
                  </a:lnTo>
                  <a:lnTo>
                    <a:pt x="215" y="438"/>
                  </a:lnTo>
                  <a:lnTo>
                    <a:pt x="213" y="438"/>
                  </a:lnTo>
                  <a:lnTo>
                    <a:pt x="215" y="438"/>
                  </a:lnTo>
                  <a:lnTo>
                    <a:pt x="215" y="441"/>
                  </a:lnTo>
                  <a:lnTo>
                    <a:pt x="215" y="442"/>
                  </a:lnTo>
                  <a:lnTo>
                    <a:pt x="215" y="444"/>
                  </a:lnTo>
                  <a:lnTo>
                    <a:pt x="215" y="445"/>
                  </a:lnTo>
                  <a:lnTo>
                    <a:pt x="215" y="447"/>
                  </a:lnTo>
                  <a:lnTo>
                    <a:pt x="215" y="448"/>
                  </a:lnTo>
                  <a:lnTo>
                    <a:pt x="213" y="448"/>
                  </a:lnTo>
                  <a:lnTo>
                    <a:pt x="213" y="450"/>
                  </a:lnTo>
                  <a:lnTo>
                    <a:pt x="215" y="451"/>
                  </a:lnTo>
                  <a:lnTo>
                    <a:pt x="215" y="453"/>
                  </a:lnTo>
                  <a:lnTo>
                    <a:pt x="216" y="453"/>
                  </a:lnTo>
                  <a:lnTo>
                    <a:pt x="216" y="455"/>
                  </a:lnTo>
                  <a:lnTo>
                    <a:pt x="218" y="455"/>
                  </a:lnTo>
                  <a:lnTo>
                    <a:pt x="218" y="456"/>
                  </a:lnTo>
                  <a:lnTo>
                    <a:pt x="219" y="456"/>
                  </a:lnTo>
                  <a:lnTo>
                    <a:pt x="219" y="458"/>
                  </a:lnTo>
                  <a:lnTo>
                    <a:pt x="218" y="458"/>
                  </a:lnTo>
                  <a:lnTo>
                    <a:pt x="218" y="456"/>
                  </a:lnTo>
                  <a:lnTo>
                    <a:pt x="218" y="458"/>
                  </a:lnTo>
                  <a:lnTo>
                    <a:pt x="219" y="459"/>
                  </a:lnTo>
                  <a:lnTo>
                    <a:pt x="221" y="458"/>
                  </a:lnTo>
                  <a:lnTo>
                    <a:pt x="221" y="459"/>
                  </a:lnTo>
                  <a:lnTo>
                    <a:pt x="221" y="461"/>
                  </a:lnTo>
                  <a:lnTo>
                    <a:pt x="221" y="462"/>
                  </a:lnTo>
                  <a:lnTo>
                    <a:pt x="219" y="464"/>
                  </a:lnTo>
                  <a:lnTo>
                    <a:pt x="218" y="465"/>
                  </a:lnTo>
                  <a:lnTo>
                    <a:pt x="215" y="467"/>
                  </a:lnTo>
                  <a:lnTo>
                    <a:pt x="213" y="467"/>
                  </a:lnTo>
                  <a:lnTo>
                    <a:pt x="212" y="467"/>
                  </a:lnTo>
                  <a:lnTo>
                    <a:pt x="212" y="468"/>
                  </a:lnTo>
                  <a:lnTo>
                    <a:pt x="210" y="468"/>
                  </a:lnTo>
                  <a:lnTo>
                    <a:pt x="207" y="470"/>
                  </a:lnTo>
                  <a:lnTo>
                    <a:pt x="203" y="470"/>
                  </a:lnTo>
                  <a:lnTo>
                    <a:pt x="201" y="470"/>
                  </a:lnTo>
                  <a:lnTo>
                    <a:pt x="200" y="470"/>
                  </a:lnTo>
                  <a:lnTo>
                    <a:pt x="197" y="470"/>
                  </a:lnTo>
                  <a:lnTo>
                    <a:pt x="194" y="470"/>
                  </a:lnTo>
                  <a:lnTo>
                    <a:pt x="192" y="470"/>
                  </a:lnTo>
                  <a:lnTo>
                    <a:pt x="189" y="468"/>
                  </a:lnTo>
                  <a:lnTo>
                    <a:pt x="189" y="467"/>
                  </a:lnTo>
                  <a:lnTo>
                    <a:pt x="188" y="467"/>
                  </a:lnTo>
                  <a:lnTo>
                    <a:pt x="186" y="467"/>
                  </a:lnTo>
                  <a:lnTo>
                    <a:pt x="185" y="467"/>
                  </a:lnTo>
                  <a:lnTo>
                    <a:pt x="180" y="464"/>
                  </a:lnTo>
                  <a:lnTo>
                    <a:pt x="177" y="464"/>
                  </a:lnTo>
                  <a:lnTo>
                    <a:pt x="176" y="462"/>
                  </a:lnTo>
                  <a:lnTo>
                    <a:pt x="173" y="462"/>
                  </a:lnTo>
                  <a:lnTo>
                    <a:pt x="171" y="462"/>
                  </a:lnTo>
                  <a:lnTo>
                    <a:pt x="169" y="462"/>
                  </a:lnTo>
                  <a:lnTo>
                    <a:pt x="171" y="461"/>
                  </a:lnTo>
                  <a:lnTo>
                    <a:pt x="171" y="462"/>
                  </a:lnTo>
                  <a:lnTo>
                    <a:pt x="173" y="462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1" y="459"/>
                  </a:lnTo>
                  <a:lnTo>
                    <a:pt x="169" y="459"/>
                  </a:lnTo>
                  <a:lnTo>
                    <a:pt x="168" y="459"/>
                  </a:lnTo>
                  <a:lnTo>
                    <a:pt x="168" y="461"/>
                  </a:lnTo>
                  <a:lnTo>
                    <a:pt x="168" y="459"/>
                  </a:lnTo>
                  <a:lnTo>
                    <a:pt x="169" y="461"/>
                  </a:lnTo>
                  <a:lnTo>
                    <a:pt x="168" y="461"/>
                  </a:lnTo>
                  <a:lnTo>
                    <a:pt x="166" y="461"/>
                  </a:lnTo>
                  <a:lnTo>
                    <a:pt x="166" y="462"/>
                  </a:lnTo>
                  <a:lnTo>
                    <a:pt x="165" y="462"/>
                  </a:lnTo>
                  <a:lnTo>
                    <a:pt x="166" y="464"/>
                  </a:lnTo>
                  <a:lnTo>
                    <a:pt x="165" y="464"/>
                  </a:lnTo>
                  <a:lnTo>
                    <a:pt x="165" y="465"/>
                  </a:lnTo>
                  <a:lnTo>
                    <a:pt x="166" y="467"/>
                  </a:lnTo>
                  <a:lnTo>
                    <a:pt x="168" y="471"/>
                  </a:lnTo>
                  <a:lnTo>
                    <a:pt x="169" y="473"/>
                  </a:lnTo>
                  <a:lnTo>
                    <a:pt x="169" y="474"/>
                  </a:lnTo>
                  <a:lnTo>
                    <a:pt x="171" y="476"/>
                  </a:lnTo>
                  <a:lnTo>
                    <a:pt x="171" y="477"/>
                  </a:lnTo>
                  <a:lnTo>
                    <a:pt x="173" y="477"/>
                  </a:lnTo>
                  <a:lnTo>
                    <a:pt x="173" y="479"/>
                  </a:lnTo>
                  <a:lnTo>
                    <a:pt x="173" y="480"/>
                  </a:lnTo>
                  <a:lnTo>
                    <a:pt x="173" y="482"/>
                  </a:lnTo>
                  <a:lnTo>
                    <a:pt x="174" y="483"/>
                  </a:lnTo>
                  <a:lnTo>
                    <a:pt x="174" y="485"/>
                  </a:lnTo>
                  <a:lnTo>
                    <a:pt x="174" y="486"/>
                  </a:lnTo>
                  <a:lnTo>
                    <a:pt x="174" y="488"/>
                  </a:lnTo>
                  <a:lnTo>
                    <a:pt x="174" y="489"/>
                  </a:lnTo>
                  <a:lnTo>
                    <a:pt x="176" y="491"/>
                  </a:lnTo>
                  <a:lnTo>
                    <a:pt x="177" y="492"/>
                  </a:lnTo>
                  <a:lnTo>
                    <a:pt x="179" y="494"/>
                  </a:lnTo>
                  <a:lnTo>
                    <a:pt x="180" y="494"/>
                  </a:lnTo>
                  <a:lnTo>
                    <a:pt x="182" y="494"/>
                  </a:lnTo>
                  <a:lnTo>
                    <a:pt x="182" y="495"/>
                  </a:lnTo>
                  <a:lnTo>
                    <a:pt x="183" y="495"/>
                  </a:lnTo>
                  <a:lnTo>
                    <a:pt x="185" y="495"/>
                  </a:lnTo>
                  <a:lnTo>
                    <a:pt x="186" y="495"/>
                  </a:lnTo>
                  <a:lnTo>
                    <a:pt x="188" y="495"/>
                  </a:lnTo>
                  <a:lnTo>
                    <a:pt x="188" y="497"/>
                  </a:lnTo>
                  <a:lnTo>
                    <a:pt x="186" y="498"/>
                  </a:lnTo>
                  <a:lnTo>
                    <a:pt x="186" y="500"/>
                  </a:lnTo>
                  <a:lnTo>
                    <a:pt x="188" y="500"/>
                  </a:lnTo>
                  <a:lnTo>
                    <a:pt x="189" y="500"/>
                  </a:lnTo>
                  <a:lnTo>
                    <a:pt x="191" y="500"/>
                  </a:lnTo>
                  <a:lnTo>
                    <a:pt x="192" y="500"/>
                  </a:lnTo>
                  <a:lnTo>
                    <a:pt x="195" y="500"/>
                  </a:lnTo>
                  <a:lnTo>
                    <a:pt x="197" y="500"/>
                  </a:lnTo>
                  <a:lnTo>
                    <a:pt x="197" y="498"/>
                  </a:lnTo>
                  <a:lnTo>
                    <a:pt x="197" y="497"/>
                  </a:lnTo>
                  <a:lnTo>
                    <a:pt x="195" y="497"/>
                  </a:lnTo>
                  <a:lnTo>
                    <a:pt x="195" y="495"/>
                  </a:lnTo>
                  <a:lnTo>
                    <a:pt x="194" y="495"/>
                  </a:lnTo>
                  <a:lnTo>
                    <a:pt x="192" y="495"/>
                  </a:lnTo>
                  <a:lnTo>
                    <a:pt x="191" y="495"/>
                  </a:lnTo>
                  <a:lnTo>
                    <a:pt x="194" y="495"/>
                  </a:lnTo>
                  <a:lnTo>
                    <a:pt x="195" y="494"/>
                  </a:lnTo>
                  <a:lnTo>
                    <a:pt x="197" y="492"/>
                  </a:lnTo>
                  <a:lnTo>
                    <a:pt x="198" y="492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1" y="492"/>
                  </a:lnTo>
                  <a:lnTo>
                    <a:pt x="203" y="494"/>
                  </a:lnTo>
                  <a:lnTo>
                    <a:pt x="203" y="495"/>
                  </a:lnTo>
                  <a:lnTo>
                    <a:pt x="204" y="495"/>
                  </a:lnTo>
                  <a:lnTo>
                    <a:pt x="204" y="497"/>
                  </a:lnTo>
                  <a:lnTo>
                    <a:pt x="206" y="498"/>
                  </a:lnTo>
                  <a:lnTo>
                    <a:pt x="206" y="500"/>
                  </a:lnTo>
                  <a:lnTo>
                    <a:pt x="207" y="505"/>
                  </a:lnTo>
                  <a:lnTo>
                    <a:pt x="207" y="506"/>
                  </a:lnTo>
                  <a:lnTo>
                    <a:pt x="207" y="508"/>
                  </a:lnTo>
                  <a:lnTo>
                    <a:pt x="207" y="509"/>
                  </a:lnTo>
                  <a:lnTo>
                    <a:pt x="206" y="509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0" y="511"/>
                  </a:lnTo>
                  <a:lnTo>
                    <a:pt x="198" y="511"/>
                  </a:lnTo>
                  <a:lnTo>
                    <a:pt x="197" y="509"/>
                  </a:lnTo>
                  <a:lnTo>
                    <a:pt x="195" y="508"/>
                  </a:lnTo>
                  <a:lnTo>
                    <a:pt x="195" y="506"/>
                  </a:lnTo>
                  <a:lnTo>
                    <a:pt x="195" y="505"/>
                  </a:lnTo>
                  <a:lnTo>
                    <a:pt x="194" y="505"/>
                  </a:lnTo>
                  <a:lnTo>
                    <a:pt x="194" y="503"/>
                  </a:lnTo>
                  <a:lnTo>
                    <a:pt x="192" y="503"/>
                  </a:lnTo>
                  <a:lnTo>
                    <a:pt x="191" y="501"/>
                  </a:lnTo>
                  <a:lnTo>
                    <a:pt x="188" y="501"/>
                  </a:lnTo>
                  <a:lnTo>
                    <a:pt x="186" y="501"/>
                  </a:lnTo>
                  <a:lnTo>
                    <a:pt x="186" y="503"/>
                  </a:lnTo>
                  <a:lnTo>
                    <a:pt x="185" y="503"/>
                  </a:lnTo>
                  <a:lnTo>
                    <a:pt x="185" y="505"/>
                  </a:lnTo>
                  <a:lnTo>
                    <a:pt x="183" y="505"/>
                  </a:lnTo>
                  <a:lnTo>
                    <a:pt x="182" y="505"/>
                  </a:lnTo>
                  <a:lnTo>
                    <a:pt x="182" y="506"/>
                  </a:lnTo>
                  <a:lnTo>
                    <a:pt x="180" y="508"/>
                  </a:lnTo>
                  <a:lnTo>
                    <a:pt x="182" y="508"/>
                  </a:lnTo>
                  <a:lnTo>
                    <a:pt x="182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8" y="511"/>
                  </a:lnTo>
                  <a:lnTo>
                    <a:pt x="189" y="512"/>
                  </a:lnTo>
                  <a:lnTo>
                    <a:pt x="191" y="512"/>
                  </a:lnTo>
                  <a:lnTo>
                    <a:pt x="192" y="512"/>
                  </a:lnTo>
                  <a:lnTo>
                    <a:pt x="194" y="512"/>
                  </a:lnTo>
                  <a:lnTo>
                    <a:pt x="194" y="514"/>
                  </a:lnTo>
                  <a:lnTo>
                    <a:pt x="195" y="512"/>
                  </a:lnTo>
                  <a:lnTo>
                    <a:pt x="197" y="514"/>
                  </a:lnTo>
                  <a:lnTo>
                    <a:pt x="195" y="514"/>
                  </a:lnTo>
                  <a:lnTo>
                    <a:pt x="194" y="515"/>
                  </a:lnTo>
                  <a:lnTo>
                    <a:pt x="192" y="517"/>
                  </a:lnTo>
                  <a:lnTo>
                    <a:pt x="189" y="517"/>
                  </a:lnTo>
                  <a:lnTo>
                    <a:pt x="186" y="520"/>
                  </a:lnTo>
                  <a:lnTo>
                    <a:pt x="185" y="520"/>
                  </a:lnTo>
                  <a:lnTo>
                    <a:pt x="185" y="521"/>
                  </a:lnTo>
                  <a:lnTo>
                    <a:pt x="185" y="523"/>
                  </a:lnTo>
                  <a:lnTo>
                    <a:pt x="183" y="524"/>
                  </a:lnTo>
                  <a:lnTo>
                    <a:pt x="183" y="526"/>
                  </a:lnTo>
                  <a:lnTo>
                    <a:pt x="182" y="527"/>
                  </a:lnTo>
                  <a:lnTo>
                    <a:pt x="182" y="529"/>
                  </a:lnTo>
                  <a:lnTo>
                    <a:pt x="182" y="530"/>
                  </a:lnTo>
                  <a:lnTo>
                    <a:pt x="182" y="532"/>
                  </a:lnTo>
                  <a:lnTo>
                    <a:pt x="183" y="532"/>
                  </a:lnTo>
                  <a:lnTo>
                    <a:pt x="183" y="533"/>
                  </a:lnTo>
                  <a:lnTo>
                    <a:pt x="185" y="535"/>
                  </a:lnTo>
                  <a:lnTo>
                    <a:pt x="185" y="536"/>
                  </a:lnTo>
                  <a:lnTo>
                    <a:pt x="186" y="536"/>
                  </a:lnTo>
                  <a:lnTo>
                    <a:pt x="185" y="536"/>
                  </a:lnTo>
                  <a:lnTo>
                    <a:pt x="186" y="538"/>
                  </a:lnTo>
                  <a:lnTo>
                    <a:pt x="186" y="539"/>
                  </a:lnTo>
                  <a:lnTo>
                    <a:pt x="188" y="541"/>
                  </a:lnTo>
                  <a:lnTo>
                    <a:pt x="186" y="541"/>
                  </a:lnTo>
                  <a:lnTo>
                    <a:pt x="186" y="544"/>
                  </a:lnTo>
                  <a:lnTo>
                    <a:pt x="186" y="545"/>
                  </a:lnTo>
                  <a:lnTo>
                    <a:pt x="188" y="545"/>
                  </a:lnTo>
                  <a:lnTo>
                    <a:pt x="188" y="547"/>
                  </a:lnTo>
                  <a:lnTo>
                    <a:pt x="189" y="547"/>
                  </a:lnTo>
                  <a:lnTo>
                    <a:pt x="189" y="548"/>
                  </a:lnTo>
                  <a:lnTo>
                    <a:pt x="188" y="548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89" y="551"/>
                  </a:lnTo>
                  <a:lnTo>
                    <a:pt x="188" y="551"/>
                  </a:lnTo>
                  <a:lnTo>
                    <a:pt x="188" y="550"/>
                  </a:lnTo>
                  <a:lnTo>
                    <a:pt x="188" y="551"/>
                  </a:lnTo>
                  <a:lnTo>
                    <a:pt x="188" y="550"/>
                  </a:lnTo>
                  <a:lnTo>
                    <a:pt x="186" y="551"/>
                  </a:lnTo>
                  <a:lnTo>
                    <a:pt x="188" y="551"/>
                  </a:lnTo>
                  <a:lnTo>
                    <a:pt x="186" y="551"/>
                  </a:lnTo>
                  <a:lnTo>
                    <a:pt x="188" y="551"/>
                  </a:lnTo>
                  <a:lnTo>
                    <a:pt x="188" y="553"/>
                  </a:lnTo>
                  <a:lnTo>
                    <a:pt x="188" y="551"/>
                  </a:lnTo>
                  <a:lnTo>
                    <a:pt x="188" y="553"/>
                  </a:lnTo>
                  <a:lnTo>
                    <a:pt x="186" y="553"/>
                  </a:lnTo>
                  <a:lnTo>
                    <a:pt x="186" y="551"/>
                  </a:lnTo>
                  <a:lnTo>
                    <a:pt x="186" y="553"/>
                  </a:lnTo>
                  <a:lnTo>
                    <a:pt x="185" y="553"/>
                  </a:lnTo>
                  <a:lnTo>
                    <a:pt x="185" y="554"/>
                  </a:lnTo>
                  <a:lnTo>
                    <a:pt x="183" y="554"/>
                  </a:lnTo>
                  <a:lnTo>
                    <a:pt x="183" y="556"/>
                  </a:lnTo>
                  <a:lnTo>
                    <a:pt x="183" y="558"/>
                  </a:lnTo>
                  <a:lnTo>
                    <a:pt x="182" y="558"/>
                  </a:lnTo>
                  <a:lnTo>
                    <a:pt x="183" y="558"/>
                  </a:lnTo>
                  <a:lnTo>
                    <a:pt x="183" y="559"/>
                  </a:lnTo>
                  <a:lnTo>
                    <a:pt x="185" y="559"/>
                  </a:lnTo>
                  <a:lnTo>
                    <a:pt x="186" y="559"/>
                  </a:lnTo>
                  <a:lnTo>
                    <a:pt x="186" y="561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62"/>
                  </a:lnTo>
                  <a:lnTo>
                    <a:pt x="186" y="564"/>
                  </a:lnTo>
                  <a:lnTo>
                    <a:pt x="185" y="564"/>
                  </a:lnTo>
                  <a:lnTo>
                    <a:pt x="183" y="562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82" y="562"/>
                  </a:lnTo>
                  <a:lnTo>
                    <a:pt x="180" y="562"/>
                  </a:lnTo>
                  <a:lnTo>
                    <a:pt x="182" y="562"/>
                  </a:lnTo>
                  <a:lnTo>
                    <a:pt x="182" y="564"/>
                  </a:lnTo>
                  <a:lnTo>
                    <a:pt x="180" y="564"/>
                  </a:lnTo>
                  <a:lnTo>
                    <a:pt x="179" y="562"/>
                  </a:lnTo>
                  <a:lnTo>
                    <a:pt x="177" y="562"/>
                  </a:lnTo>
                  <a:lnTo>
                    <a:pt x="176" y="562"/>
                  </a:lnTo>
                  <a:lnTo>
                    <a:pt x="174" y="562"/>
                  </a:lnTo>
                  <a:lnTo>
                    <a:pt x="174" y="564"/>
                  </a:lnTo>
                  <a:lnTo>
                    <a:pt x="173" y="564"/>
                  </a:lnTo>
                  <a:lnTo>
                    <a:pt x="171" y="564"/>
                  </a:lnTo>
                  <a:lnTo>
                    <a:pt x="169" y="564"/>
                  </a:lnTo>
                  <a:lnTo>
                    <a:pt x="169" y="565"/>
                  </a:lnTo>
                  <a:lnTo>
                    <a:pt x="171" y="565"/>
                  </a:lnTo>
                  <a:lnTo>
                    <a:pt x="171" y="567"/>
                  </a:lnTo>
                  <a:lnTo>
                    <a:pt x="169" y="565"/>
                  </a:lnTo>
                  <a:lnTo>
                    <a:pt x="168" y="565"/>
                  </a:lnTo>
                  <a:lnTo>
                    <a:pt x="169" y="567"/>
                  </a:lnTo>
                  <a:lnTo>
                    <a:pt x="171" y="567"/>
                  </a:lnTo>
                  <a:lnTo>
                    <a:pt x="169" y="567"/>
                  </a:lnTo>
                  <a:lnTo>
                    <a:pt x="168" y="567"/>
                  </a:lnTo>
                  <a:lnTo>
                    <a:pt x="165" y="568"/>
                  </a:lnTo>
                  <a:lnTo>
                    <a:pt x="163" y="568"/>
                  </a:lnTo>
                  <a:lnTo>
                    <a:pt x="162" y="568"/>
                  </a:lnTo>
                  <a:lnTo>
                    <a:pt x="162" y="570"/>
                  </a:lnTo>
                  <a:lnTo>
                    <a:pt x="160" y="571"/>
                  </a:lnTo>
                  <a:lnTo>
                    <a:pt x="160" y="573"/>
                  </a:lnTo>
                  <a:lnTo>
                    <a:pt x="160" y="574"/>
                  </a:lnTo>
                  <a:lnTo>
                    <a:pt x="159" y="574"/>
                  </a:lnTo>
                  <a:lnTo>
                    <a:pt x="159" y="576"/>
                  </a:lnTo>
                  <a:lnTo>
                    <a:pt x="159" y="577"/>
                  </a:lnTo>
                  <a:lnTo>
                    <a:pt x="157" y="577"/>
                  </a:lnTo>
                  <a:lnTo>
                    <a:pt x="159" y="579"/>
                  </a:lnTo>
                  <a:lnTo>
                    <a:pt x="159" y="580"/>
                  </a:lnTo>
                  <a:lnTo>
                    <a:pt x="157" y="582"/>
                  </a:lnTo>
                  <a:lnTo>
                    <a:pt x="157" y="583"/>
                  </a:lnTo>
                  <a:lnTo>
                    <a:pt x="156" y="585"/>
                  </a:lnTo>
                  <a:lnTo>
                    <a:pt x="157" y="585"/>
                  </a:lnTo>
                  <a:lnTo>
                    <a:pt x="156" y="585"/>
                  </a:lnTo>
                  <a:lnTo>
                    <a:pt x="156" y="586"/>
                  </a:lnTo>
                  <a:lnTo>
                    <a:pt x="156" y="588"/>
                  </a:lnTo>
                  <a:lnTo>
                    <a:pt x="157" y="589"/>
                  </a:lnTo>
                  <a:lnTo>
                    <a:pt x="159" y="594"/>
                  </a:lnTo>
                  <a:lnTo>
                    <a:pt x="160" y="595"/>
                  </a:lnTo>
                  <a:lnTo>
                    <a:pt x="163" y="598"/>
                  </a:lnTo>
                  <a:lnTo>
                    <a:pt x="165" y="600"/>
                  </a:lnTo>
                  <a:lnTo>
                    <a:pt x="166" y="600"/>
                  </a:lnTo>
                  <a:lnTo>
                    <a:pt x="168" y="600"/>
                  </a:lnTo>
                  <a:lnTo>
                    <a:pt x="168" y="601"/>
                  </a:lnTo>
                  <a:lnTo>
                    <a:pt x="169" y="601"/>
                  </a:lnTo>
                  <a:lnTo>
                    <a:pt x="171" y="601"/>
                  </a:lnTo>
                  <a:lnTo>
                    <a:pt x="171" y="603"/>
                  </a:lnTo>
                  <a:lnTo>
                    <a:pt x="173" y="603"/>
                  </a:lnTo>
                  <a:lnTo>
                    <a:pt x="173" y="604"/>
                  </a:lnTo>
                  <a:lnTo>
                    <a:pt x="174" y="604"/>
                  </a:lnTo>
                  <a:lnTo>
                    <a:pt x="174" y="606"/>
                  </a:lnTo>
                  <a:lnTo>
                    <a:pt x="177" y="608"/>
                  </a:lnTo>
                  <a:lnTo>
                    <a:pt x="179" y="609"/>
                  </a:lnTo>
                  <a:lnTo>
                    <a:pt x="182" y="611"/>
                  </a:lnTo>
                  <a:lnTo>
                    <a:pt x="183" y="611"/>
                  </a:lnTo>
                  <a:lnTo>
                    <a:pt x="185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89" y="611"/>
                  </a:lnTo>
                  <a:lnTo>
                    <a:pt x="191" y="611"/>
                  </a:lnTo>
                  <a:lnTo>
                    <a:pt x="194" y="611"/>
                  </a:lnTo>
                  <a:lnTo>
                    <a:pt x="195" y="611"/>
                  </a:lnTo>
                  <a:lnTo>
                    <a:pt x="197" y="611"/>
                  </a:lnTo>
                  <a:lnTo>
                    <a:pt x="197" y="612"/>
                  </a:lnTo>
                  <a:lnTo>
                    <a:pt x="198" y="612"/>
                  </a:lnTo>
                  <a:lnTo>
                    <a:pt x="198" y="614"/>
                  </a:lnTo>
                  <a:lnTo>
                    <a:pt x="200" y="614"/>
                  </a:lnTo>
                  <a:lnTo>
                    <a:pt x="201" y="615"/>
                  </a:lnTo>
                  <a:lnTo>
                    <a:pt x="201" y="617"/>
                  </a:lnTo>
                  <a:lnTo>
                    <a:pt x="203" y="618"/>
                  </a:lnTo>
                  <a:lnTo>
                    <a:pt x="203" y="621"/>
                  </a:lnTo>
                  <a:lnTo>
                    <a:pt x="203" y="623"/>
                  </a:lnTo>
                  <a:lnTo>
                    <a:pt x="203" y="624"/>
                  </a:lnTo>
                  <a:lnTo>
                    <a:pt x="203" y="626"/>
                  </a:lnTo>
                  <a:lnTo>
                    <a:pt x="203" y="627"/>
                  </a:lnTo>
                  <a:lnTo>
                    <a:pt x="201" y="627"/>
                  </a:lnTo>
                  <a:lnTo>
                    <a:pt x="201" y="626"/>
                  </a:lnTo>
                  <a:lnTo>
                    <a:pt x="200" y="626"/>
                  </a:lnTo>
                  <a:lnTo>
                    <a:pt x="198" y="627"/>
                  </a:lnTo>
                  <a:lnTo>
                    <a:pt x="197" y="629"/>
                  </a:lnTo>
                  <a:lnTo>
                    <a:pt x="195" y="629"/>
                  </a:lnTo>
                  <a:lnTo>
                    <a:pt x="194" y="629"/>
                  </a:lnTo>
                  <a:lnTo>
                    <a:pt x="195" y="629"/>
                  </a:lnTo>
                  <a:lnTo>
                    <a:pt x="197" y="629"/>
                  </a:lnTo>
                  <a:lnTo>
                    <a:pt x="198" y="629"/>
                  </a:lnTo>
                  <a:lnTo>
                    <a:pt x="200" y="627"/>
                  </a:lnTo>
                  <a:lnTo>
                    <a:pt x="201" y="627"/>
                  </a:lnTo>
                  <a:lnTo>
                    <a:pt x="203" y="627"/>
                  </a:lnTo>
                  <a:lnTo>
                    <a:pt x="203" y="629"/>
                  </a:lnTo>
                  <a:lnTo>
                    <a:pt x="204" y="630"/>
                  </a:lnTo>
                  <a:lnTo>
                    <a:pt x="206" y="630"/>
                  </a:lnTo>
                  <a:lnTo>
                    <a:pt x="206" y="632"/>
                  </a:lnTo>
                  <a:lnTo>
                    <a:pt x="204" y="632"/>
                  </a:lnTo>
                  <a:lnTo>
                    <a:pt x="203" y="630"/>
                  </a:lnTo>
                  <a:lnTo>
                    <a:pt x="203" y="632"/>
                  </a:lnTo>
                  <a:lnTo>
                    <a:pt x="203" y="633"/>
                  </a:lnTo>
                  <a:lnTo>
                    <a:pt x="204" y="635"/>
                  </a:lnTo>
                  <a:lnTo>
                    <a:pt x="203" y="635"/>
                  </a:lnTo>
                  <a:lnTo>
                    <a:pt x="201" y="635"/>
                  </a:lnTo>
                  <a:lnTo>
                    <a:pt x="200" y="635"/>
                  </a:lnTo>
                  <a:lnTo>
                    <a:pt x="200" y="636"/>
                  </a:lnTo>
                  <a:lnTo>
                    <a:pt x="200" y="638"/>
                  </a:lnTo>
                  <a:lnTo>
                    <a:pt x="198" y="638"/>
                  </a:lnTo>
                  <a:lnTo>
                    <a:pt x="198" y="639"/>
                  </a:lnTo>
                  <a:lnTo>
                    <a:pt x="198" y="641"/>
                  </a:lnTo>
                  <a:lnTo>
                    <a:pt x="197" y="641"/>
                  </a:lnTo>
                  <a:lnTo>
                    <a:pt x="197" y="642"/>
                  </a:lnTo>
                  <a:lnTo>
                    <a:pt x="195" y="642"/>
                  </a:lnTo>
                  <a:lnTo>
                    <a:pt x="194" y="642"/>
                  </a:lnTo>
                  <a:lnTo>
                    <a:pt x="192" y="642"/>
                  </a:lnTo>
                  <a:lnTo>
                    <a:pt x="192" y="644"/>
                  </a:lnTo>
                  <a:lnTo>
                    <a:pt x="191" y="644"/>
                  </a:lnTo>
                  <a:lnTo>
                    <a:pt x="191" y="647"/>
                  </a:lnTo>
                  <a:lnTo>
                    <a:pt x="191" y="648"/>
                  </a:lnTo>
                  <a:lnTo>
                    <a:pt x="189" y="648"/>
                  </a:lnTo>
                  <a:lnTo>
                    <a:pt x="188" y="648"/>
                  </a:lnTo>
                  <a:lnTo>
                    <a:pt x="186" y="650"/>
                  </a:lnTo>
                  <a:lnTo>
                    <a:pt x="186" y="651"/>
                  </a:lnTo>
                  <a:lnTo>
                    <a:pt x="186" y="653"/>
                  </a:lnTo>
                  <a:lnTo>
                    <a:pt x="185" y="654"/>
                  </a:lnTo>
                  <a:lnTo>
                    <a:pt x="183" y="654"/>
                  </a:lnTo>
                  <a:lnTo>
                    <a:pt x="182" y="657"/>
                  </a:lnTo>
                  <a:lnTo>
                    <a:pt x="182" y="659"/>
                  </a:lnTo>
                  <a:lnTo>
                    <a:pt x="182" y="661"/>
                  </a:lnTo>
                  <a:lnTo>
                    <a:pt x="180" y="661"/>
                  </a:lnTo>
                  <a:lnTo>
                    <a:pt x="182" y="661"/>
                  </a:lnTo>
                  <a:lnTo>
                    <a:pt x="182" y="662"/>
                  </a:lnTo>
                  <a:lnTo>
                    <a:pt x="182" y="664"/>
                  </a:lnTo>
                  <a:lnTo>
                    <a:pt x="180" y="664"/>
                  </a:lnTo>
                  <a:lnTo>
                    <a:pt x="182" y="664"/>
                  </a:lnTo>
                  <a:lnTo>
                    <a:pt x="182" y="665"/>
                  </a:lnTo>
                  <a:lnTo>
                    <a:pt x="180" y="665"/>
                  </a:lnTo>
                  <a:lnTo>
                    <a:pt x="179" y="667"/>
                  </a:lnTo>
                  <a:lnTo>
                    <a:pt x="180" y="667"/>
                  </a:lnTo>
                  <a:lnTo>
                    <a:pt x="182" y="667"/>
                  </a:lnTo>
                  <a:lnTo>
                    <a:pt x="182" y="665"/>
                  </a:lnTo>
                  <a:lnTo>
                    <a:pt x="182" y="664"/>
                  </a:lnTo>
                  <a:lnTo>
                    <a:pt x="182" y="662"/>
                  </a:lnTo>
                  <a:lnTo>
                    <a:pt x="182" y="664"/>
                  </a:lnTo>
                  <a:lnTo>
                    <a:pt x="183" y="664"/>
                  </a:lnTo>
                  <a:lnTo>
                    <a:pt x="183" y="665"/>
                  </a:lnTo>
                  <a:lnTo>
                    <a:pt x="183" y="667"/>
                  </a:lnTo>
                  <a:lnTo>
                    <a:pt x="183" y="668"/>
                  </a:lnTo>
                  <a:lnTo>
                    <a:pt x="183" y="670"/>
                  </a:lnTo>
                  <a:lnTo>
                    <a:pt x="183" y="671"/>
                  </a:lnTo>
                  <a:lnTo>
                    <a:pt x="183" y="673"/>
                  </a:lnTo>
                  <a:lnTo>
                    <a:pt x="185" y="673"/>
                  </a:lnTo>
                  <a:lnTo>
                    <a:pt x="185" y="676"/>
                  </a:lnTo>
                  <a:lnTo>
                    <a:pt x="185" y="677"/>
                  </a:lnTo>
                  <a:lnTo>
                    <a:pt x="185" y="679"/>
                  </a:lnTo>
                  <a:lnTo>
                    <a:pt x="183" y="680"/>
                  </a:lnTo>
                  <a:lnTo>
                    <a:pt x="182" y="682"/>
                  </a:lnTo>
                  <a:lnTo>
                    <a:pt x="180" y="682"/>
                  </a:lnTo>
                  <a:lnTo>
                    <a:pt x="179" y="683"/>
                  </a:lnTo>
                  <a:lnTo>
                    <a:pt x="177" y="683"/>
                  </a:lnTo>
                  <a:lnTo>
                    <a:pt x="176" y="683"/>
                  </a:lnTo>
                  <a:lnTo>
                    <a:pt x="176" y="682"/>
                  </a:lnTo>
                  <a:lnTo>
                    <a:pt x="174" y="682"/>
                  </a:lnTo>
                  <a:lnTo>
                    <a:pt x="174" y="680"/>
                  </a:lnTo>
                  <a:lnTo>
                    <a:pt x="173" y="680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69" y="677"/>
                  </a:lnTo>
                  <a:lnTo>
                    <a:pt x="169" y="676"/>
                  </a:lnTo>
                  <a:lnTo>
                    <a:pt x="168" y="676"/>
                  </a:lnTo>
                  <a:lnTo>
                    <a:pt x="168" y="674"/>
                  </a:lnTo>
                  <a:lnTo>
                    <a:pt x="166" y="674"/>
                  </a:lnTo>
                  <a:lnTo>
                    <a:pt x="165" y="674"/>
                  </a:lnTo>
                  <a:lnTo>
                    <a:pt x="166" y="674"/>
                  </a:lnTo>
                  <a:lnTo>
                    <a:pt x="168" y="674"/>
                  </a:lnTo>
                  <a:lnTo>
                    <a:pt x="168" y="676"/>
                  </a:lnTo>
                  <a:lnTo>
                    <a:pt x="169" y="677"/>
                  </a:lnTo>
                  <a:lnTo>
                    <a:pt x="169" y="679"/>
                  </a:lnTo>
                  <a:lnTo>
                    <a:pt x="169" y="680"/>
                  </a:lnTo>
                  <a:lnTo>
                    <a:pt x="168" y="680"/>
                  </a:lnTo>
                  <a:lnTo>
                    <a:pt x="168" y="679"/>
                  </a:lnTo>
                  <a:lnTo>
                    <a:pt x="166" y="680"/>
                  </a:lnTo>
                  <a:lnTo>
                    <a:pt x="165" y="679"/>
                  </a:lnTo>
                  <a:lnTo>
                    <a:pt x="165" y="680"/>
                  </a:lnTo>
                  <a:lnTo>
                    <a:pt x="163" y="680"/>
                  </a:lnTo>
                  <a:lnTo>
                    <a:pt x="165" y="680"/>
                  </a:lnTo>
                  <a:lnTo>
                    <a:pt x="166" y="680"/>
                  </a:lnTo>
                  <a:lnTo>
                    <a:pt x="168" y="680"/>
                  </a:lnTo>
                  <a:lnTo>
                    <a:pt x="169" y="680"/>
                  </a:lnTo>
                  <a:lnTo>
                    <a:pt x="171" y="680"/>
                  </a:lnTo>
                  <a:lnTo>
                    <a:pt x="173" y="680"/>
                  </a:lnTo>
                  <a:lnTo>
                    <a:pt x="173" y="682"/>
                  </a:lnTo>
                  <a:lnTo>
                    <a:pt x="174" y="683"/>
                  </a:lnTo>
                  <a:lnTo>
                    <a:pt x="176" y="683"/>
                  </a:lnTo>
                  <a:lnTo>
                    <a:pt x="177" y="683"/>
                  </a:lnTo>
                  <a:lnTo>
                    <a:pt x="177" y="685"/>
                  </a:lnTo>
                  <a:lnTo>
                    <a:pt x="176" y="685"/>
                  </a:lnTo>
                  <a:lnTo>
                    <a:pt x="173" y="686"/>
                  </a:lnTo>
                  <a:lnTo>
                    <a:pt x="171" y="686"/>
                  </a:lnTo>
                  <a:lnTo>
                    <a:pt x="169" y="686"/>
                  </a:lnTo>
                  <a:lnTo>
                    <a:pt x="169" y="688"/>
                  </a:lnTo>
                  <a:lnTo>
                    <a:pt x="168" y="688"/>
                  </a:lnTo>
                  <a:lnTo>
                    <a:pt x="168" y="689"/>
                  </a:lnTo>
                  <a:lnTo>
                    <a:pt x="168" y="691"/>
                  </a:lnTo>
                  <a:lnTo>
                    <a:pt x="166" y="692"/>
                  </a:lnTo>
                  <a:lnTo>
                    <a:pt x="166" y="694"/>
                  </a:lnTo>
                  <a:lnTo>
                    <a:pt x="166" y="695"/>
                  </a:lnTo>
                  <a:lnTo>
                    <a:pt x="166" y="697"/>
                  </a:lnTo>
                  <a:lnTo>
                    <a:pt x="168" y="698"/>
                  </a:lnTo>
                  <a:lnTo>
                    <a:pt x="168" y="700"/>
                  </a:lnTo>
                  <a:lnTo>
                    <a:pt x="169" y="701"/>
                  </a:lnTo>
                  <a:lnTo>
                    <a:pt x="168" y="701"/>
                  </a:lnTo>
                  <a:lnTo>
                    <a:pt x="166" y="703"/>
                  </a:lnTo>
                  <a:lnTo>
                    <a:pt x="166" y="704"/>
                  </a:lnTo>
                  <a:lnTo>
                    <a:pt x="165" y="704"/>
                  </a:lnTo>
                  <a:lnTo>
                    <a:pt x="166" y="704"/>
                  </a:lnTo>
                  <a:lnTo>
                    <a:pt x="166" y="703"/>
                  </a:lnTo>
                  <a:lnTo>
                    <a:pt x="168" y="703"/>
                  </a:lnTo>
                  <a:lnTo>
                    <a:pt x="169" y="703"/>
                  </a:lnTo>
                  <a:lnTo>
                    <a:pt x="169" y="704"/>
                  </a:lnTo>
                  <a:lnTo>
                    <a:pt x="171" y="706"/>
                  </a:lnTo>
                  <a:lnTo>
                    <a:pt x="173" y="707"/>
                  </a:lnTo>
                  <a:lnTo>
                    <a:pt x="173" y="709"/>
                  </a:lnTo>
                  <a:lnTo>
                    <a:pt x="174" y="709"/>
                  </a:lnTo>
                  <a:lnTo>
                    <a:pt x="174" y="711"/>
                  </a:lnTo>
                  <a:lnTo>
                    <a:pt x="177" y="715"/>
                  </a:lnTo>
                  <a:lnTo>
                    <a:pt x="179" y="715"/>
                  </a:lnTo>
                  <a:lnTo>
                    <a:pt x="179" y="717"/>
                  </a:lnTo>
                  <a:lnTo>
                    <a:pt x="177" y="717"/>
                  </a:lnTo>
                  <a:lnTo>
                    <a:pt x="176" y="717"/>
                  </a:lnTo>
                  <a:lnTo>
                    <a:pt x="174" y="717"/>
                  </a:lnTo>
                  <a:lnTo>
                    <a:pt x="173" y="717"/>
                  </a:lnTo>
                  <a:lnTo>
                    <a:pt x="171" y="717"/>
                  </a:lnTo>
                  <a:lnTo>
                    <a:pt x="169" y="717"/>
                  </a:lnTo>
                  <a:lnTo>
                    <a:pt x="168" y="717"/>
                  </a:lnTo>
                  <a:lnTo>
                    <a:pt x="166" y="718"/>
                  </a:lnTo>
                  <a:lnTo>
                    <a:pt x="171" y="717"/>
                  </a:lnTo>
                  <a:lnTo>
                    <a:pt x="173" y="717"/>
                  </a:lnTo>
                  <a:lnTo>
                    <a:pt x="174" y="718"/>
                  </a:lnTo>
                  <a:lnTo>
                    <a:pt x="176" y="718"/>
                  </a:lnTo>
                  <a:lnTo>
                    <a:pt x="174" y="720"/>
                  </a:lnTo>
                  <a:lnTo>
                    <a:pt x="176" y="720"/>
                  </a:lnTo>
                  <a:lnTo>
                    <a:pt x="177" y="718"/>
                  </a:lnTo>
                  <a:lnTo>
                    <a:pt x="177" y="717"/>
                  </a:lnTo>
                  <a:lnTo>
                    <a:pt x="179" y="718"/>
                  </a:lnTo>
                  <a:lnTo>
                    <a:pt x="182" y="721"/>
                  </a:lnTo>
                  <a:lnTo>
                    <a:pt x="183" y="721"/>
                  </a:lnTo>
                  <a:lnTo>
                    <a:pt x="185" y="724"/>
                  </a:lnTo>
                  <a:lnTo>
                    <a:pt x="188" y="726"/>
                  </a:lnTo>
                  <a:lnTo>
                    <a:pt x="192" y="730"/>
                  </a:lnTo>
                  <a:lnTo>
                    <a:pt x="195" y="733"/>
                  </a:lnTo>
                  <a:lnTo>
                    <a:pt x="197" y="733"/>
                  </a:lnTo>
                  <a:lnTo>
                    <a:pt x="195" y="735"/>
                  </a:lnTo>
                  <a:lnTo>
                    <a:pt x="194" y="733"/>
                  </a:lnTo>
                  <a:lnTo>
                    <a:pt x="192" y="733"/>
                  </a:lnTo>
                  <a:lnTo>
                    <a:pt x="191" y="732"/>
                  </a:lnTo>
                  <a:lnTo>
                    <a:pt x="188" y="732"/>
                  </a:lnTo>
                  <a:lnTo>
                    <a:pt x="186" y="732"/>
                  </a:lnTo>
                  <a:lnTo>
                    <a:pt x="183" y="730"/>
                  </a:lnTo>
                  <a:lnTo>
                    <a:pt x="179" y="729"/>
                  </a:lnTo>
                  <a:lnTo>
                    <a:pt x="174" y="729"/>
                  </a:lnTo>
                  <a:lnTo>
                    <a:pt x="171" y="729"/>
                  </a:lnTo>
                  <a:lnTo>
                    <a:pt x="166" y="727"/>
                  </a:lnTo>
                  <a:lnTo>
                    <a:pt x="165" y="726"/>
                  </a:lnTo>
                  <a:lnTo>
                    <a:pt x="163" y="726"/>
                  </a:lnTo>
                  <a:lnTo>
                    <a:pt x="159" y="726"/>
                  </a:lnTo>
                  <a:lnTo>
                    <a:pt x="154" y="726"/>
                  </a:lnTo>
                  <a:lnTo>
                    <a:pt x="150" y="726"/>
                  </a:lnTo>
                  <a:lnTo>
                    <a:pt x="145" y="726"/>
                  </a:lnTo>
                  <a:lnTo>
                    <a:pt x="141" y="726"/>
                  </a:lnTo>
                  <a:lnTo>
                    <a:pt x="136" y="726"/>
                  </a:lnTo>
                  <a:lnTo>
                    <a:pt x="133" y="726"/>
                  </a:lnTo>
                  <a:lnTo>
                    <a:pt x="129" y="726"/>
                  </a:lnTo>
                  <a:lnTo>
                    <a:pt x="127" y="726"/>
                  </a:lnTo>
                  <a:lnTo>
                    <a:pt x="126" y="726"/>
                  </a:lnTo>
                  <a:lnTo>
                    <a:pt x="126" y="724"/>
                  </a:lnTo>
                  <a:lnTo>
                    <a:pt x="126" y="723"/>
                  </a:lnTo>
                  <a:lnTo>
                    <a:pt x="124" y="723"/>
                  </a:lnTo>
                  <a:lnTo>
                    <a:pt x="123" y="721"/>
                  </a:lnTo>
                  <a:lnTo>
                    <a:pt x="121" y="720"/>
                  </a:lnTo>
                  <a:lnTo>
                    <a:pt x="120" y="720"/>
                  </a:lnTo>
                  <a:lnTo>
                    <a:pt x="118" y="720"/>
                  </a:lnTo>
                  <a:lnTo>
                    <a:pt x="117" y="718"/>
                  </a:lnTo>
                  <a:lnTo>
                    <a:pt x="117" y="717"/>
                  </a:lnTo>
                  <a:lnTo>
                    <a:pt x="115" y="717"/>
                  </a:lnTo>
                  <a:lnTo>
                    <a:pt x="113" y="717"/>
                  </a:lnTo>
                  <a:lnTo>
                    <a:pt x="113" y="715"/>
                  </a:lnTo>
                  <a:lnTo>
                    <a:pt x="115" y="714"/>
                  </a:lnTo>
                  <a:lnTo>
                    <a:pt x="113" y="714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3" y="709"/>
                  </a:lnTo>
                  <a:lnTo>
                    <a:pt x="112" y="707"/>
                  </a:lnTo>
                  <a:lnTo>
                    <a:pt x="110" y="707"/>
                  </a:lnTo>
                  <a:lnTo>
                    <a:pt x="110" y="706"/>
                  </a:lnTo>
                  <a:lnTo>
                    <a:pt x="110" y="704"/>
                  </a:lnTo>
                  <a:lnTo>
                    <a:pt x="110" y="703"/>
                  </a:lnTo>
                  <a:lnTo>
                    <a:pt x="110" y="700"/>
                  </a:lnTo>
                  <a:lnTo>
                    <a:pt x="109" y="698"/>
                  </a:lnTo>
                  <a:lnTo>
                    <a:pt x="107" y="698"/>
                  </a:lnTo>
                  <a:lnTo>
                    <a:pt x="107" y="697"/>
                  </a:lnTo>
                  <a:lnTo>
                    <a:pt x="107" y="695"/>
                  </a:lnTo>
                  <a:lnTo>
                    <a:pt x="106" y="695"/>
                  </a:lnTo>
                  <a:lnTo>
                    <a:pt x="106" y="694"/>
                  </a:lnTo>
                  <a:lnTo>
                    <a:pt x="103" y="694"/>
                  </a:lnTo>
                  <a:lnTo>
                    <a:pt x="101" y="695"/>
                  </a:lnTo>
                  <a:lnTo>
                    <a:pt x="100" y="695"/>
                  </a:lnTo>
                  <a:lnTo>
                    <a:pt x="98" y="694"/>
                  </a:lnTo>
                  <a:lnTo>
                    <a:pt x="97" y="695"/>
                  </a:lnTo>
                  <a:lnTo>
                    <a:pt x="95" y="695"/>
                  </a:lnTo>
                  <a:lnTo>
                    <a:pt x="95" y="697"/>
                  </a:lnTo>
                  <a:lnTo>
                    <a:pt x="95" y="698"/>
                  </a:lnTo>
                  <a:lnTo>
                    <a:pt x="94" y="698"/>
                  </a:lnTo>
                  <a:lnTo>
                    <a:pt x="92" y="697"/>
                  </a:lnTo>
                  <a:lnTo>
                    <a:pt x="91" y="695"/>
                  </a:lnTo>
                  <a:lnTo>
                    <a:pt x="89" y="694"/>
                  </a:lnTo>
                  <a:lnTo>
                    <a:pt x="89" y="692"/>
                  </a:lnTo>
                  <a:lnTo>
                    <a:pt x="88" y="692"/>
                  </a:lnTo>
                  <a:lnTo>
                    <a:pt x="88" y="691"/>
                  </a:lnTo>
                  <a:lnTo>
                    <a:pt x="88" y="689"/>
                  </a:lnTo>
                  <a:lnTo>
                    <a:pt x="86" y="689"/>
                  </a:lnTo>
                  <a:lnTo>
                    <a:pt x="86" y="688"/>
                  </a:lnTo>
                  <a:lnTo>
                    <a:pt x="85" y="686"/>
                  </a:lnTo>
                  <a:lnTo>
                    <a:pt x="83" y="686"/>
                  </a:lnTo>
                  <a:lnTo>
                    <a:pt x="83" y="685"/>
                  </a:lnTo>
                  <a:lnTo>
                    <a:pt x="80" y="683"/>
                  </a:lnTo>
                  <a:lnTo>
                    <a:pt x="80" y="682"/>
                  </a:lnTo>
                  <a:lnTo>
                    <a:pt x="80" y="680"/>
                  </a:lnTo>
                  <a:lnTo>
                    <a:pt x="79" y="680"/>
                  </a:lnTo>
                  <a:lnTo>
                    <a:pt x="77" y="679"/>
                  </a:lnTo>
                  <a:lnTo>
                    <a:pt x="77" y="677"/>
                  </a:lnTo>
                  <a:lnTo>
                    <a:pt x="77" y="676"/>
                  </a:lnTo>
                  <a:lnTo>
                    <a:pt x="79" y="676"/>
                  </a:lnTo>
                  <a:lnTo>
                    <a:pt x="77" y="674"/>
                  </a:lnTo>
                  <a:lnTo>
                    <a:pt x="82" y="673"/>
                  </a:lnTo>
                  <a:lnTo>
                    <a:pt x="83" y="671"/>
                  </a:lnTo>
                  <a:lnTo>
                    <a:pt x="83" y="670"/>
                  </a:lnTo>
                  <a:lnTo>
                    <a:pt x="83" y="668"/>
                  </a:lnTo>
                  <a:lnTo>
                    <a:pt x="82" y="667"/>
                  </a:lnTo>
                  <a:lnTo>
                    <a:pt x="80" y="667"/>
                  </a:lnTo>
                  <a:lnTo>
                    <a:pt x="80" y="664"/>
                  </a:lnTo>
                  <a:lnTo>
                    <a:pt x="79" y="664"/>
                  </a:lnTo>
                  <a:lnTo>
                    <a:pt x="79" y="662"/>
                  </a:lnTo>
                  <a:lnTo>
                    <a:pt x="77" y="662"/>
                  </a:lnTo>
                  <a:lnTo>
                    <a:pt x="79" y="661"/>
                  </a:lnTo>
                  <a:lnTo>
                    <a:pt x="79" y="659"/>
                  </a:lnTo>
                  <a:lnTo>
                    <a:pt x="79" y="657"/>
                  </a:lnTo>
                  <a:lnTo>
                    <a:pt x="80" y="656"/>
                  </a:lnTo>
                  <a:lnTo>
                    <a:pt x="82" y="656"/>
                  </a:lnTo>
                  <a:lnTo>
                    <a:pt x="83" y="656"/>
                  </a:lnTo>
                  <a:lnTo>
                    <a:pt x="83" y="654"/>
                  </a:lnTo>
                  <a:lnTo>
                    <a:pt x="85" y="654"/>
                  </a:lnTo>
                  <a:lnTo>
                    <a:pt x="85" y="653"/>
                  </a:lnTo>
                  <a:lnTo>
                    <a:pt x="85" y="651"/>
                  </a:lnTo>
                  <a:lnTo>
                    <a:pt x="85" y="650"/>
                  </a:lnTo>
                  <a:lnTo>
                    <a:pt x="83" y="648"/>
                  </a:lnTo>
                  <a:lnTo>
                    <a:pt x="83" y="647"/>
                  </a:lnTo>
                  <a:lnTo>
                    <a:pt x="82" y="644"/>
                  </a:lnTo>
                  <a:lnTo>
                    <a:pt x="82" y="642"/>
                  </a:lnTo>
                  <a:lnTo>
                    <a:pt x="83" y="642"/>
                  </a:lnTo>
                  <a:lnTo>
                    <a:pt x="85" y="642"/>
                  </a:lnTo>
                  <a:lnTo>
                    <a:pt x="85" y="641"/>
                  </a:lnTo>
                  <a:lnTo>
                    <a:pt x="86" y="641"/>
                  </a:lnTo>
                  <a:lnTo>
                    <a:pt x="86" y="639"/>
                  </a:lnTo>
                  <a:lnTo>
                    <a:pt x="85" y="639"/>
                  </a:lnTo>
                  <a:lnTo>
                    <a:pt x="85" y="638"/>
                  </a:lnTo>
                  <a:lnTo>
                    <a:pt x="83" y="635"/>
                  </a:lnTo>
                  <a:lnTo>
                    <a:pt x="83" y="633"/>
                  </a:lnTo>
                  <a:lnTo>
                    <a:pt x="82" y="633"/>
                  </a:lnTo>
                  <a:lnTo>
                    <a:pt x="80" y="632"/>
                  </a:lnTo>
                  <a:lnTo>
                    <a:pt x="79" y="632"/>
                  </a:lnTo>
                  <a:lnTo>
                    <a:pt x="79" y="630"/>
                  </a:lnTo>
                  <a:lnTo>
                    <a:pt x="79" y="629"/>
                  </a:lnTo>
                  <a:lnTo>
                    <a:pt x="79" y="627"/>
                  </a:lnTo>
                  <a:lnTo>
                    <a:pt x="79" y="626"/>
                  </a:lnTo>
                  <a:lnTo>
                    <a:pt x="79" y="624"/>
                  </a:lnTo>
                  <a:lnTo>
                    <a:pt x="79" y="623"/>
                  </a:lnTo>
                  <a:lnTo>
                    <a:pt x="79" y="621"/>
                  </a:lnTo>
                  <a:lnTo>
                    <a:pt x="79" y="620"/>
                  </a:lnTo>
                  <a:lnTo>
                    <a:pt x="77" y="620"/>
                  </a:lnTo>
                  <a:lnTo>
                    <a:pt x="79" y="620"/>
                  </a:lnTo>
                  <a:lnTo>
                    <a:pt x="79" y="618"/>
                  </a:lnTo>
                  <a:lnTo>
                    <a:pt x="80" y="618"/>
                  </a:lnTo>
                  <a:lnTo>
                    <a:pt x="82" y="618"/>
                  </a:lnTo>
                  <a:lnTo>
                    <a:pt x="82" y="617"/>
                  </a:lnTo>
                  <a:lnTo>
                    <a:pt x="82" y="615"/>
                  </a:lnTo>
                  <a:lnTo>
                    <a:pt x="82" y="614"/>
                  </a:lnTo>
                  <a:lnTo>
                    <a:pt x="83" y="614"/>
                  </a:lnTo>
                  <a:lnTo>
                    <a:pt x="85" y="615"/>
                  </a:lnTo>
                  <a:lnTo>
                    <a:pt x="85" y="614"/>
                  </a:lnTo>
                  <a:lnTo>
                    <a:pt x="83" y="612"/>
                  </a:lnTo>
                  <a:lnTo>
                    <a:pt x="82" y="611"/>
                  </a:lnTo>
                  <a:lnTo>
                    <a:pt x="80" y="611"/>
                  </a:lnTo>
                  <a:lnTo>
                    <a:pt x="82" y="609"/>
                  </a:lnTo>
                  <a:lnTo>
                    <a:pt x="80" y="608"/>
                  </a:lnTo>
                  <a:lnTo>
                    <a:pt x="80" y="606"/>
                  </a:lnTo>
                  <a:lnTo>
                    <a:pt x="80" y="604"/>
                  </a:lnTo>
                  <a:lnTo>
                    <a:pt x="82" y="604"/>
                  </a:lnTo>
                  <a:lnTo>
                    <a:pt x="82" y="603"/>
                  </a:lnTo>
                  <a:lnTo>
                    <a:pt x="83" y="603"/>
                  </a:lnTo>
                  <a:lnTo>
                    <a:pt x="83" y="601"/>
                  </a:lnTo>
                  <a:lnTo>
                    <a:pt x="83" y="600"/>
                  </a:lnTo>
                  <a:lnTo>
                    <a:pt x="83" y="598"/>
                  </a:lnTo>
                  <a:lnTo>
                    <a:pt x="82" y="598"/>
                  </a:lnTo>
                  <a:lnTo>
                    <a:pt x="80" y="595"/>
                  </a:lnTo>
                  <a:lnTo>
                    <a:pt x="80" y="594"/>
                  </a:lnTo>
                  <a:lnTo>
                    <a:pt x="79" y="592"/>
                  </a:lnTo>
                  <a:lnTo>
                    <a:pt x="79" y="591"/>
                  </a:lnTo>
                  <a:lnTo>
                    <a:pt x="77" y="591"/>
                  </a:lnTo>
                  <a:lnTo>
                    <a:pt x="76" y="589"/>
                  </a:lnTo>
                  <a:lnTo>
                    <a:pt x="74" y="589"/>
                  </a:lnTo>
                  <a:lnTo>
                    <a:pt x="76" y="589"/>
                  </a:lnTo>
                  <a:lnTo>
                    <a:pt x="77" y="588"/>
                  </a:lnTo>
                  <a:lnTo>
                    <a:pt x="77" y="586"/>
                  </a:lnTo>
                  <a:lnTo>
                    <a:pt x="79" y="586"/>
                  </a:lnTo>
                  <a:lnTo>
                    <a:pt x="79" y="585"/>
                  </a:lnTo>
                  <a:lnTo>
                    <a:pt x="79" y="583"/>
                  </a:lnTo>
                  <a:lnTo>
                    <a:pt x="77" y="583"/>
                  </a:lnTo>
                  <a:lnTo>
                    <a:pt x="77" y="582"/>
                  </a:lnTo>
                  <a:lnTo>
                    <a:pt x="76" y="582"/>
                  </a:lnTo>
                  <a:lnTo>
                    <a:pt x="76" y="580"/>
                  </a:lnTo>
                  <a:lnTo>
                    <a:pt x="74" y="580"/>
                  </a:lnTo>
                  <a:lnTo>
                    <a:pt x="74" y="579"/>
                  </a:lnTo>
                  <a:lnTo>
                    <a:pt x="73" y="579"/>
                  </a:lnTo>
                  <a:lnTo>
                    <a:pt x="73" y="577"/>
                  </a:lnTo>
                  <a:lnTo>
                    <a:pt x="74" y="576"/>
                  </a:lnTo>
                  <a:lnTo>
                    <a:pt x="73" y="576"/>
                  </a:lnTo>
                  <a:lnTo>
                    <a:pt x="74" y="574"/>
                  </a:lnTo>
                  <a:lnTo>
                    <a:pt x="76" y="574"/>
                  </a:lnTo>
                  <a:lnTo>
                    <a:pt x="77" y="574"/>
                  </a:lnTo>
                  <a:lnTo>
                    <a:pt x="77" y="573"/>
                  </a:lnTo>
                  <a:lnTo>
                    <a:pt x="76" y="573"/>
                  </a:lnTo>
                  <a:lnTo>
                    <a:pt x="76" y="571"/>
                  </a:lnTo>
                  <a:lnTo>
                    <a:pt x="79" y="571"/>
                  </a:lnTo>
                  <a:lnTo>
                    <a:pt x="79" y="570"/>
                  </a:lnTo>
                  <a:lnTo>
                    <a:pt x="79" y="568"/>
                  </a:lnTo>
                  <a:lnTo>
                    <a:pt x="77" y="567"/>
                  </a:lnTo>
                  <a:lnTo>
                    <a:pt x="76" y="567"/>
                  </a:lnTo>
                  <a:lnTo>
                    <a:pt x="74" y="565"/>
                  </a:lnTo>
                  <a:lnTo>
                    <a:pt x="74" y="564"/>
                  </a:lnTo>
                  <a:lnTo>
                    <a:pt x="73" y="562"/>
                  </a:lnTo>
                  <a:lnTo>
                    <a:pt x="71" y="562"/>
                  </a:lnTo>
                  <a:lnTo>
                    <a:pt x="70" y="562"/>
                  </a:lnTo>
                  <a:lnTo>
                    <a:pt x="68" y="562"/>
                  </a:lnTo>
                  <a:lnTo>
                    <a:pt x="68" y="561"/>
                  </a:lnTo>
                  <a:lnTo>
                    <a:pt x="67" y="561"/>
                  </a:lnTo>
                  <a:lnTo>
                    <a:pt x="65" y="561"/>
                  </a:lnTo>
                  <a:lnTo>
                    <a:pt x="64" y="561"/>
                  </a:lnTo>
                  <a:lnTo>
                    <a:pt x="62" y="561"/>
                  </a:lnTo>
                  <a:lnTo>
                    <a:pt x="60" y="559"/>
                  </a:lnTo>
                  <a:lnTo>
                    <a:pt x="60" y="558"/>
                  </a:lnTo>
                  <a:lnTo>
                    <a:pt x="60" y="556"/>
                  </a:lnTo>
                  <a:lnTo>
                    <a:pt x="62" y="556"/>
                  </a:lnTo>
                  <a:lnTo>
                    <a:pt x="62" y="558"/>
                  </a:lnTo>
                  <a:lnTo>
                    <a:pt x="65" y="558"/>
                  </a:lnTo>
                  <a:lnTo>
                    <a:pt x="65" y="556"/>
                  </a:lnTo>
                  <a:lnTo>
                    <a:pt x="67" y="556"/>
                  </a:lnTo>
                  <a:lnTo>
                    <a:pt x="68" y="558"/>
                  </a:lnTo>
                  <a:lnTo>
                    <a:pt x="70" y="558"/>
                  </a:lnTo>
                  <a:lnTo>
                    <a:pt x="71" y="556"/>
                  </a:lnTo>
                  <a:lnTo>
                    <a:pt x="73" y="556"/>
                  </a:lnTo>
                  <a:lnTo>
                    <a:pt x="74" y="558"/>
                  </a:lnTo>
                  <a:lnTo>
                    <a:pt x="76" y="558"/>
                  </a:lnTo>
                  <a:lnTo>
                    <a:pt x="76" y="556"/>
                  </a:lnTo>
                  <a:lnTo>
                    <a:pt x="76" y="554"/>
                  </a:lnTo>
                  <a:lnTo>
                    <a:pt x="76" y="553"/>
                  </a:lnTo>
                  <a:lnTo>
                    <a:pt x="77" y="553"/>
                  </a:lnTo>
                  <a:lnTo>
                    <a:pt x="77" y="551"/>
                  </a:lnTo>
                  <a:lnTo>
                    <a:pt x="76" y="551"/>
                  </a:lnTo>
                  <a:lnTo>
                    <a:pt x="76" y="550"/>
                  </a:lnTo>
                  <a:lnTo>
                    <a:pt x="74" y="548"/>
                  </a:lnTo>
                  <a:lnTo>
                    <a:pt x="73" y="548"/>
                  </a:lnTo>
                  <a:lnTo>
                    <a:pt x="70" y="548"/>
                  </a:lnTo>
                  <a:lnTo>
                    <a:pt x="65" y="548"/>
                  </a:lnTo>
                  <a:lnTo>
                    <a:pt x="64" y="548"/>
                  </a:lnTo>
                  <a:lnTo>
                    <a:pt x="62" y="548"/>
                  </a:lnTo>
                  <a:lnTo>
                    <a:pt x="60" y="547"/>
                  </a:lnTo>
                  <a:lnTo>
                    <a:pt x="62" y="547"/>
                  </a:lnTo>
                  <a:lnTo>
                    <a:pt x="62" y="545"/>
                  </a:lnTo>
                  <a:lnTo>
                    <a:pt x="60" y="545"/>
                  </a:lnTo>
                  <a:lnTo>
                    <a:pt x="60" y="544"/>
                  </a:lnTo>
                  <a:lnTo>
                    <a:pt x="60" y="541"/>
                  </a:lnTo>
                  <a:lnTo>
                    <a:pt x="59" y="541"/>
                  </a:lnTo>
                  <a:lnTo>
                    <a:pt x="59" y="539"/>
                  </a:lnTo>
                  <a:lnTo>
                    <a:pt x="60" y="539"/>
                  </a:lnTo>
                  <a:lnTo>
                    <a:pt x="60" y="538"/>
                  </a:lnTo>
                  <a:lnTo>
                    <a:pt x="62" y="536"/>
                  </a:lnTo>
                  <a:lnTo>
                    <a:pt x="62" y="535"/>
                  </a:lnTo>
                  <a:lnTo>
                    <a:pt x="60" y="533"/>
                  </a:lnTo>
                  <a:lnTo>
                    <a:pt x="59" y="533"/>
                  </a:lnTo>
                  <a:lnTo>
                    <a:pt x="59" y="532"/>
                  </a:lnTo>
                  <a:lnTo>
                    <a:pt x="57" y="532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59" y="529"/>
                  </a:lnTo>
                  <a:lnTo>
                    <a:pt x="57" y="529"/>
                  </a:lnTo>
                  <a:lnTo>
                    <a:pt x="57" y="527"/>
                  </a:lnTo>
                  <a:lnTo>
                    <a:pt x="56" y="527"/>
                  </a:lnTo>
                  <a:lnTo>
                    <a:pt x="56" y="526"/>
                  </a:lnTo>
                  <a:lnTo>
                    <a:pt x="54" y="526"/>
                  </a:lnTo>
                  <a:lnTo>
                    <a:pt x="54" y="524"/>
                  </a:lnTo>
                  <a:lnTo>
                    <a:pt x="53" y="524"/>
                  </a:lnTo>
                  <a:lnTo>
                    <a:pt x="51" y="524"/>
                  </a:lnTo>
                  <a:lnTo>
                    <a:pt x="51" y="523"/>
                  </a:lnTo>
                  <a:lnTo>
                    <a:pt x="51" y="521"/>
                  </a:lnTo>
                  <a:lnTo>
                    <a:pt x="53" y="521"/>
                  </a:lnTo>
                  <a:lnTo>
                    <a:pt x="54" y="521"/>
                  </a:lnTo>
                  <a:lnTo>
                    <a:pt x="54" y="520"/>
                  </a:lnTo>
                  <a:lnTo>
                    <a:pt x="54" y="518"/>
                  </a:lnTo>
                  <a:lnTo>
                    <a:pt x="53" y="518"/>
                  </a:lnTo>
                  <a:lnTo>
                    <a:pt x="53" y="517"/>
                  </a:lnTo>
                  <a:lnTo>
                    <a:pt x="51" y="517"/>
                  </a:lnTo>
                  <a:lnTo>
                    <a:pt x="47" y="517"/>
                  </a:lnTo>
                  <a:lnTo>
                    <a:pt x="45" y="517"/>
                  </a:lnTo>
                  <a:lnTo>
                    <a:pt x="45" y="515"/>
                  </a:lnTo>
                  <a:lnTo>
                    <a:pt x="44" y="515"/>
                  </a:lnTo>
                  <a:lnTo>
                    <a:pt x="44" y="514"/>
                  </a:lnTo>
                  <a:lnTo>
                    <a:pt x="42" y="512"/>
                  </a:lnTo>
                  <a:lnTo>
                    <a:pt x="42" y="511"/>
                  </a:lnTo>
                  <a:lnTo>
                    <a:pt x="41" y="508"/>
                  </a:lnTo>
                  <a:lnTo>
                    <a:pt x="41" y="506"/>
                  </a:lnTo>
                  <a:lnTo>
                    <a:pt x="41" y="505"/>
                  </a:lnTo>
                  <a:lnTo>
                    <a:pt x="39" y="505"/>
                  </a:lnTo>
                  <a:lnTo>
                    <a:pt x="39" y="503"/>
                  </a:lnTo>
                  <a:lnTo>
                    <a:pt x="41" y="501"/>
                  </a:lnTo>
                  <a:lnTo>
                    <a:pt x="41" y="500"/>
                  </a:lnTo>
                  <a:lnTo>
                    <a:pt x="39" y="500"/>
                  </a:lnTo>
                  <a:lnTo>
                    <a:pt x="39" y="498"/>
                  </a:lnTo>
                  <a:lnTo>
                    <a:pt x="38" y="497"/>
                  </a:lnTo>
                  <a:lnTo>
                    <a:pt x="38" y="495"/>
                  </a:lnTo>
                  <a:lnTo>
                    <a:pt x="39" y="494"/>
                  </a:lnTo>
                  <a:lnTo>
                    <a:pt x="39" y="492"/>
                  </a:lnTo>
                  <a:lnTo>
                    <a:pt x="41" y="494"/>
                  </a:lnTo>
                  <a:lnTo>
                    <a:pt x="42" y="494"/>
                  </a:lnTo>
                  <a:lnTo>
                    <a:pt x="44" y="492"/>
                  </a:lnTo>
                  <a:lnTo>
                    <a:pt x="44" y="491"/>
                  </a:lnTo>
                  <a:lnTo>
                    <a:pt x="42" y="489"/>
                  </a:lnTo>
                  <a:lnTo>
                    <a:pt x="42" y="488"/>
                  </a:lnTo>
                  <a:lnTo>
                    <a:pt x="41" y="486"/>
                  </a:lnTo>
                  <a:lnTo>
                    <a:pt x="39" y="485"/>
                  </a:lnTo>
                  <a:lnTo>
                    <a:pt x="39" y="483"/>
                  </a:lnTo>
                  <a:lnTo>
                    <a:pt x="38" y="482"/>
                  </a:lnTo>
                  <a:lnTo>
                    <a:pt x="36" y="480"/>
                  </a:lnTo>
                  <a:lnTo>
                    <a:pt x="38" y="480"/>
                  </a:lnTo>
                  <a:lnTo>
                    <a:pt x="38" y="479"/>
                  </a:lnTo>
                  <a:lnTo>
                    <a:pt x="36" y="479"/>
                  </a:lnTo>
                  <a:lnTo>
                    <a:pt x="36" y="477"/>
                  </a:lnTo>
                  <a:lnTo>
                    <a:pt x="36" y="476"/>
                  </a:lnTo>
                  <a:lnTo>
                    <a:pt x="35" y="474"/>
                  </a:lnTo>
                  <a:lnTo>
                    <a:pt x="35" y="473"/>
                  </a:lnTo>
                  <a:lnTo>
                    <a:pt x="35" y="471"/>
                  </a:lnTo>
                  <a:lnTo>
                    <a:pt x="35" y="470"/>
                  </a:lnTo>
                  <a:lnTo>
                    <a:pt x="35" y="468"/>
                  </a:lnTo>
                  <a:lnTo>
                    <a:pt x="33" y="467"/>
                  </a:lnTo>
                  <a:lnTo>
                    <a:pt x="33" y="465"/>
                  </a:lnTo>
                  <a:lnTo>
                    <a:pt x="33" y="464"/>
                  </a:lnTo>
                  <a:lnTo>
                    <a:pt x="32" y="462"/>
                  </a:lnTo>
                  <a:lnTo>
                    <a:pt x="30" y="459"/>
                  </a:lnTo>
                  <a:lnTo>
                    <a:pt x="30" y="458"/>
                  </a:lnTo>
                  <a:lnTo>
                    <a:pt x="30" y="456"/>
                  </a:lnTo>
                  <a:lnTo>
                    <a:pt x="30" y="455"/>
                  </a:lnTo>
                  <a:lnTo>
                    <a:pt x="30" y="453"/>
                  </a:lnTo>
                  <a:lnTo>
                    <a:pt x="32" y="453"/>
                  </a:lnTo>
                  <a:lnTo>
                    <a:pt x="32" y="450"/>
                  </a:lnTo>
                  <a:lnTo>
                    <a:pt x="32" y="448"/>
                  </a:lnTo>
                  <a:lnTo>
                    <a:pt x="32" y="450"/>
                  </a:lnTo>
                  <a:lnTo>
                    <a:pt x="30" y="450"/>
                  </a:lnTo>
                  <a:lnTo>
                    <a:pt x="30" y="448"/>
                  </a:lnTo>
                  <a:lnTo>
                    <a:pt x="29" y="448"/>
                  </a:lnTo>
                  <a:lnTo>
                    <a:pt x="29" y="447"/>
                  </a:lnTo>
                  <a:lnTo>
                    <a:pt x="29" y="445"/>
                  </a:lnTo>
                  <a:lnTo>
                    <a:pt x="27" y="445"/>
                  </a:lnTo>
                  <a:lnTo>
                    <a:pt x="29" y="444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38"/>
                  </a:lnTo>
                  <a:lnTo>
                    <a:pt x="29" y="438"/>
                  </a:lnTo>
                  <a:lnTo>
                    <a:pt x="29" y="436"/>
                  </a:lnTo>
                  <a:lnTo>
                    <a:pt x="27" y="435"/>
                  </a:lnTo>
                  <a:lnTo>
                    <a:pt x="27" y="433"/>
                  </a:lnTo>
                  <a:lnTo>
                    <a:pt x="27" y="432"/>
                  </a:lnTo>
                  <a:lnTo>
                    <a:pt x="26" y="432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9" y="432"/>
                  </a:lnTo>
                  <a:lnTo>
                    <a:pt x="30" y="432"/>
                  </a:lnTo>
                  <a:lnTo>
                    <a:pt x="30" y="430"/>
                  </a:lnTo>
                  <a:lnTo>
                    <a:pt x="29" y="430"/>
                  </a:lnTo>
                  <a:lnTo>
                    <a:pt x="30" y="429"/>
                  </a:lnTo>
                  <a:lnTo>
                    <a:pt x="30" y="427"/>
                  </a:lnTo>
                  <a:lnTo>
                    <a:pt x="30" y="426"/>
                  </a:lnTo>
                  <a:lnTo>
                    <a:pt x="30" y="424"/>
                  </a:lnTo>
                  <a:lnTo>
                    <a:pt x="30" y="423"/>
                  </a:lnTo>
                  <a:lnTo>
                    <a:pt x="29" y="420"/>
                  </a:lnTo>
                  <a:lnTo>
                    <a:pt x="29" y="418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30" y="414"/>
                  </a:lnTo>
                  <a:lnTo>
                    <a:pt x="30" y="412"/>
                  </a:lnTo>
                  <a:lnTo>
                    <a:pt x="32" y="412"/>
                  </a:lnTo>
                  <a:lnTo>
                    <a:pt x="33" y="412"/>
                  </a:lnTo>
                  <a:lnTo>
                    <a:pt x="33" y="411"/>
                  </a:lnTo>
                  <a:lnTo>
                    <a:pt x="35" y="411"/>
                  </a:lnTo>
                  <a:lnTo>
                    <a:pt x="36" y="411"/>
                  </a:lnTo>
                  <a:lnTo>
                    <a:pt x="36" y="409"/>
                  </a:lnTo>
                  <a:lnTo>
                    <a:pt x="36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5"/>
                  </a:lnTo>
                  <a:lnTo>
                    <a:pt x="33" y="405"/>
                  </a:lnTo>
                  <a:lnTo>
                    <a:pt x="33" y="403"/>
                  </a:lnTo>
                  <a:lnTo>
                    <a:pt x="32" y="400"/>
                  </a:lnTo>
                  <a:lnTo>
                    <a:pt x="30" y="398"/>
                  </a:lnTo>
                  <a:lnTo>
                    <a:pt x="30" y="397"/>
                  </a:lnTo>
                  <a:lnTo>
                    <a:pt x="30" y="395"/>
                  </a:lnTo>
                  <a:lnTo>
                    <a:pt x="29" y="394"/>
                  </a:lnTo>
                  <a:lnTo>
                    <a:pt x="29" y="392"/>
                  </a:lnTo>
                  <a:lnTo>
                    <a:pt x="27" y="392"/>
                  </a:lnTo>
                  <a:lnTo>
                    <a:pt x="27" y="391"/>
                  </a:lnTo>
                  <a:lnTo>
                    <a:pt x="26" y="389"/>
                  </a:lnTo>
                  <a:lnTo>
                    <a:pt x="24" y="386"/>
                  </a:lnTo>
                  <a:lnTo>
                    <a:pt x="24" y="385"/>
                  </a:lnTo>
                  <a:lnTo>
                    <a:pt x="24" y="383"/>
                  </a:lnTo>
                  <a:lnTo>
                    <a:pt x="24" y="382"/>
                  </a:lnTo>
                  <a:lnTo>
                    <a:pt x="24" y="380"/>
                  </a:lnTo>
                  <a:lnTo>
                    <a:pt x="23" y="380"/>
                  </a:lnTo>
                  <a:lnTo>
                    <a:pt x="23" y="379"/>
                  </a:lnTo>
                  <a:lnTo>
                    <a:pt x="21" y="377"/>
                  </a:lnTo>
                  <a:lnTo>
                    <a:pt x="21" y="376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70"/>
                  </a:lnTo>
                  <a:lnTo>
                    <a:pt x="20" y="370"/>
                  </a:lnTo>
                  <a:lnTo>
                    <a:pt x="21" y="368"/>
                  </a:lnTo>
                  <a:lnTo>
                    <a:pt x="20" y="368"/>
                  </a:lnTo>
                  <a:lnTo>
                    <a:pt x="20" y="367"/>
                  </a:lnTo>
                  <a:lnTo>
                    <a:pt x="18" y="367"/>
                  </a:lnTo>
                  <a:lnTo>
                    <a:pt x="18" y="365"/>
                  </a:lnTo>
                  <a:lnTo>
                    <a:pt x="20" y="364"/>
                  </a:lnTo>
                  <a:lnTo>
                    <a:pt x="18" y="362"/>
                  </a:lnTo>
                  <a:lnTo>
                    <a:pt x="20" y="362"/>
                  </a:lnTo>
                  <a:lnTo>
                    <a:pt x="20" y="361"/>
                  </a:lnTo>
                  <a:lnTo>
                    <a:pt x="20" y="359"/>
                  </a:lnTo>
                  <a:lnTo>
                    <a:pt x="20" y="358"/>
                  </a:lnTo>
                  <a:lnTo>
                    <a:pt x="21" y="358"/>
                  </a:lnTo>
                  <a:lnTo>
                    <a:pt x="21" y="356"/>
                  </a:lnTo>
                  <a:lnTo>
                    <a:pt x="23" y="356"/>
                  </a:lnTo>
                  <a:lnTo>
                    <a:pt x="24" y="356"/>
                  </a:lnTo>
                  <a:lnTo>
                    <a:pt x="26" y="356"/>
                  </a:lnTo>
                  <a:lnTo>
                    <a:pt x="26" y="355"/>
                  </a:lnTo>
                  <a:lnTo>
                    <a:pt x="24" y="355"/>
                  </a:lnTo>
                  <a:lnTo>
                    <a:pt x="24" y="353"/>
                  </a:lnTo>
                  <a:lnTo>
                    <a:pt x="24" y="352"/>
                  </a:lnTo>
                  <a:lnTo>
                    <a:pt x="26" y="352"/>
                  </a:lnTo>
                  <a:lnTo>
                    <a:pt x="26" y="350"/>
                  </a:lnTo>
                  <a:lnTo>
                    <a:pt x="27" y="348"/>
                  </a:lnTo>
                  <a:lnTo>
                    <a:pt x="29" y="350"/>
                  </a:lnTo>
                  <a:lnTo>
                    <a:pt x="29" y="348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9" y="342"/>
                  </a:lnTo>
                  <a:lnTo>
                    <a:pt x="29" y="341"/>
                  </a:lnTo>
                  <a:lnTo>
                    <a:pt x="29" y="339"/>
                  </a:lnTo>
                  <a:lnTo>
                    <a:pt x="27" y="338"/>
                  </a:lnTo>
                  <a:lnTo>
                    <a:pt x="27" y="335"/>
                  </a:lnTo>
                  <a:lnTo>
                    <a:pt x="26" y="333"/>
                  </a:lnTo>
                  <a:lnTo>
                    <a:pt x="26" y="332"/>
                  </a:lnTo>
                  <a:lnTo>
                    <a:pt x="24" y="330"/>
                  </a:lnTo>
                  <a:lnTo>
                    <a:pt x="24" y="329"/>
                  </a:lnTo>
                  <a:lnTo>
                    <a:pt x="24" y="327"/>
                  </a:lnTo>
                  <a:lnTo>
                    <a:pt x="23" y="327"/>
                  </a:lnTo>
                  <a:lnTo>
                    <a:pt x="21" y="327"/>
                  </a:lnTo>
                  <a:lnTo>
                    <a:pt x="21" y="326"/>
                  </a:lnTo>
                  <a:lnTo>
                    <a:pt x="24" y="324"/>
                  </a:lnTo>
                  <a:lnTo>
                    <a:pt x="24" y="323"/>
                  </a:lnTo>
                  <a:lnTo>
                    <a:pt x="24" y="321"/>
                  </a:lnTo>
                  <a:lnTo>
                    <a:pt x="24" y="320"/>
                  </a:lnTo>
                  <a:lnTo>
                    <a:pt x="24" y="315"/>
                  </a:lnTo>
                  <a:lnTo>
                    <a:pt x="24" y="314"/>
                  </a:lnTo>
                  <a:lnTo>
                    <a:pt x="24" y="311"/>
                  </a:lnTo>
                  <a:lnTo>
                    <a:pt x="26" y="309"/>
                  </a:lnTo>
                  <a:lnTo>
                    <a:pt x="26" y="308"/>
                  </a:lnTo>
                  <a:lnTo>
                    <a:pt x="27" y="306"/>
                  </a:lnTo>
                  <a:lnTo>
                    <a:pt x="26" y="305"/>
                  </a:lnTo>
                  <a:lnTo>
                    <a:pt x="26" y="303"/>
                  </a:lnTo>
                  <a:lnTo>
                    <a:pt x="27" y="303"/>
                  </a:lnTo>
                  <a:lnTo>
                    <a:pt x="29" y="303"/>
                  </a:lnTo>
                  <a:lnTo>
                    <a:pt x="30" y="303"/>
                  </a:lnTo>
                  <a:lnTo>
                    <a:pt x="30" y="302"/>
                  </a:lnTo>
                  <a:lnTo>
                    <a:pt x="29" y="300"/>
                  </a:lnTo>
                  <a:lnTo>
                    <a:pt x="29" y="299"/>
                  </a:lnTo>
                  <a:lnTo>
                    <a:pt x="29" y="297"/>
                  </a:lnTo>
                  <a:lnTo>
                    <a:pt x="29" y="295"/>
                  </a:lnTo>
                  <a:lnTo>
                    <a:pt x="27" y="295"/>
                  </a:lnTo>
                  <a:lnTo>
                    <a:pt x="27" y="294"/>
                  </a:lnTo>
                  <a:lnTo>
                    <a:pt x="26" y="291"/>
                  </a:lnTo>
                  <a:lnTo>
                    <a:pt x="27" y="291"/>
                  </a:lnTo>
                  <a:lnTo>
                    <a:pt x="27" y="289"/>
                  </a:lnTo>
                  <a:lnTo>
                    <a:pt x="26" y="289"/>
                  </a:lnTo>
                  <a:lnTo>
                    <a:pt x="26" y="288"/>
                  </a:lnTo>
                  <a:lnTo>
                    <a:pt x="26" y="286"/>
                  </a:lnTo>
                  <a:lnTo>
                    <a:pt x="26" y="285"/>
                  </a:lnTo>
                  <a:lnTo>
                    <a:pt x="26" y="283"/>
                  </a:lnTo>
                  <a:lnTo>
                    <a:pt x="27" y="282"/>
                  </a:lnTo>
                  <a:lnTo>
                    <a:pt x="26" y="280"/>
                  </a:lnTo>
                  <a:lnTo>
                    <a:pt x="26" y="279"/>
                  </a:lnTo>
                  <a:lnTo>
                    <a:pt x="24" y="279"/>
                  </a:lnTo>
                  <a:lnTo>
                    <a:pt x="23" y="279"/>
                  </a:lnTo>
                  <a:lnTo>
                    <a:pt x="23" y="280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7"/>
                  </a:lnTo>
                  <a:lnTo>
                    <a:pt x="20" y="277"/>
                  </a:lnTo>
                  <a:lnTo>
                    <a:pt x="20" y="276"/>
                  </a:lnTo>
                  <a:lnTo>
                    <a:pt x="20" y="274"/>
                  </a:lnTo>
                  <a:lnTo>
                    <a:pt x="18" y="274"/>
                  </a:lnTo>
                  <a:lnTo>
                    <a:pt x="18" y="273"/>
                  </a:lnTo>
                  <a:lnTo>
                    <a:pt x="20" y="273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18" y="270"/>
                  </a:lnTo>
                  <a:lnTo>
                    <a:pt x="18" y="268"/>
                  </a:lnTo>
                  <a:lnTo>
                    <a:pt x="17" y="267"/>
                  </a:lnTo>
                  <a:lnTo>
                    <a:pt x="15" y="264"/>
                  </a:lnTo>
                  <a:lnTo>
                    <a:pt x="15" y="262"/>
                  </a:lnTo>
                  <a:lnTo>
                    <a:pt x="15" y="261"/>
                  </a:lnTo>
                  <a:lnTo>
                    <a:pt x="14" y="259"/>
                  </a:lnTo>
                  <a:lnTo>
                    <a:pt x="12" y="259"/>
                  </a:lnTo>
                  <a:lnTo>
                    <a:pt x="12" y="256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9" y="253"/>
                  </a:lnTo>
                  <a:lnTo>
                    <a:pt x="9" y="252"/>
                  </a:lnTo>
                  <a:lnTo>
                    <a:pt x="7" y="250"/>
                  </a:lnTo>
                  <a:lnTo>
                    <a:pt x="9" y="250"/>
                  </a:lnTo>
                  <a:lnTo>
                    <a:pt x="11" y="250"/>
                  </a:lnTo>
                  <a:lnTo>
                    <a:pt x="11" y="249"/>
                  </a:lnTo>
                  <a:lnTo>
                    <a:pt x="11" y="247"/>
                  </a:lnTo>
                  <a:lnTo>
                    <a:pt x="9" y="247"/>
                  </a:lnTo>
                  <a:lnTo>
                    <a:pt x="9" y="245"/>
                  </a:lnTo>
                  <a:lnTo>
                    <a:pt x="7" y="245"/>
                  </a:lnTo>
                  <a:lnTo>
                    <a:pt x="6" y="245"/>
                  </a:lnTo>
                  <a:lnTo>
                    <a:pt x="4" y="245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3" y="241"/>
                  </a:lnTo>
                  <a:lnTo>
                    <a:pt x="1" y="239"/>
                  </a:lnTo>
                  <a:lnTo>
                    <a:pt x="1" y="238"/>
                  </a:lnTo>
                  <a:lnTo>
                    <a:pt x="1" y="236"/>
                  </a:lnTo>
                  <a:lnTo>
                    <a:pt x="1" y="235"/>
                  </a:lnTo>
                  <a:lnTo>
                    <a:pt x="1" y="233"/>
                  </a:lnTo>
                  <a:lnTo>
                    <a:pt x="0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4"/>
                  </a:lnTo>
                  <a:lnTo>
                    <a:pt x="4" y="223"/>
                  </a:lnTo>
                  <a:lnTo>
                    <a:pt x="3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3" y="217"/>
                  </a:lnTo>
                  <a:lnTo>
                    <a:pt x="3" y="215"/>
                  </a:lnTo>
                  <a:lnTo>
                    <a:pt x="3" y="214"/>
                  </a:lnTo>
                  <a:lnTo>
                    <a:pt x="4" y="214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4" y="209"/>
                  </a:lnTo>
                  <a:lnTo>
                    <a:pt x="4" y="208"/>
                  </a:lnTo>
                  <a:lnTo>
                    <a:pt x="6" y="209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6"/>
                  </a:lnTo>
                  <a:lnTo>
                    <a:pt x="9" y="205"/>
                  </a:lnTo>
                  <a:lnTo>
                    <a:pt x="11" y="203"/>
                  </a:lnTo>
                  <a:lnTo>
                    <a:pt x="9" y="203"/>
                  </a:lnTo>
                  <a:lnTo>
                    <a:pt x="9" y="202"/>
                  </a:lnTo>
                  <a:lnTo>
                    <a:pt x="7" y="202"/>
                  </a:lnTo>
                  <a:lnTo>
                    <a:pt x="6" y="202"/>
                  </a:lnTo>
                  <a:lnTo>
                    <a:pt x="7" y="200"/>
                  </a:lnTo>
                  <a:lnTo>
                    <a:pt x="7" y="199"/>
                  </a:lnTo>
                  <a:lnTo>
                    <a:pt x="6" y="195"/>
                  </a:lnTo>
                  <a:lnTo>
                    <a:pt x="6" y="192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89"/>
                  </a:lnTo>
                  <a:lnTo>
                    <a:pt x="4" y="188"/>
                  </a:lnTo>
                  <a:lnTo>
                    <a:pt x="3" y="186"/>
                  </a:lnTo>
                  <a:lnTo>
                    <a:pt x="3" y="185"/>
                  </a:lnTo>
                  <a:lnTo>
                    <a:pt x="1" y="185"/>
                  </a:lnTo>
                  <a:lnTo>
                    <a:pt x="1" y="183"/>
                  </a:lnTo>
                  <a:lnTo>
                    <a:pt x="1" y="182"/>
                  </a:lnTo>
                  <a:lnTo>
                    <a:pt x="3" y="182"/>
                  </a:lnTo>
                  <a:lnTo>
                    <a:pt x="3" y="180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70"/>
                  </a:lnTo>
                  <a:lnTo>
                    <a:pt x="6" y="168"/>
                  </a:lnTo>
                  <a:lnTo>
                    <a:pt x="4" y="168"/>
                  </a:lnTo>
                  <a:lnTo>
                    <a:pt x="6" y="167"/>
                  </a:lnTo>
                  <a:lnTo>
                    <a:pt x="6" y="165"/>
                  </a:lnTo>
                  <a:lnTo>
                    <a:pt x="6" y="162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7" y="159"/>
                  </a:lnTo>
                  <a:lnTo>
                    <a:pt x="9" y="158"/>
                  </a:lnTo>
                  <a:lnTo>
                    <a:pt x="9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4" y="152"/>
                  </a:lnTo>
                  <a:lnTo>
                    <a:pt x="14" y="150"/>
                  </a:lnTo>
                  <a:lnTo>
                    <a:pt x="14" y="146"/>
                  </a:lnTo>
                  <a:lnTo>
                    <a:pt x="15" y="146"/>
                  </a:lnTo>
                  <a:lnTo>
                    <a:pt x="15" y="144"/>
                  </a:lnTo>
                  <a:lnTo>
                    <a:pt x="15" y="142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5" y="138"/>
                  </a:lnTo>
                  <a:lnTo>
                    <a:pt x="17" y="138"/>
                  </a:lnTo>
                  <a:lnTo>
                    <a:pt x="18" y="135"/>
                  </a:lnTo>
                  <a:lnTo>
                    <a:pt x="18" y="133"/>
                  </a:lnTo>
                  <a:lnTo>
                    <a:pt x="17" y="133"/>
                  </a:lnTo>
                  <a:lnTo>
                    <a:pt x="18" y="132"/>
                  </a:lnTo>
                  <a:lnTo>
                    <a:pt x="18" y="130"/>
                  </a:lnTo>
                  <a:lnTo>
                    <a:pt x="20" y="130"/>
                  </a:lnTo>
                  <a:lnTo>
                    <a:pt x="21" y="130"/>
                  </a:lnTo>
                  <a:lnTo>
                    <a:pt x="21" y="132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4" y="130"/>
                  </a:lnTo>
                  <a:lnTo>
                    <a:pt x="24" y="127"/>
                  </a:lnTo>
                  <a:lnTo>
                    <a:pt x="26" y="127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3" y="117"/>
                  </a:lnTo>
                  <a:lnTo>
                    <a:pt x="21" y="117"/>
                  </a:lnTo>
                  <a:lnTo>
                    <a:pt x="21" y="115"/>
                  </a:lnTo>
                  <a:lnTo>
                    <a:pt x="20" y="114"/>
                  </a:lnTo>
                  <a:lnTo>
                    <a:pt x="20" y="111"/>
                  </a:lnTo>
                  <a:lnTo>
                    <a:pt x="20" y="109"/>
                  </a:lnTo>
                  <a:lnTo>
                    <a:pt x="21" y="109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1" y="99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18" y="96"/>
                  </a:lnTo>
                  <a:lnTo>
                    <a:pt x="18" y="94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7" y="85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0" y="80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7" y="76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20" y="67"/>
                  </a:lnTo>
                  <a:lnTo>
                    <a:pt x="21" y="65"/>
                  </a:lnTo>
                  <a:lnTo>
                    <a:pt x="21" y="64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7" y="61"/>
                  </a:lnTo>
                  <a:lnTo>
                    <a:pt x="30" y="59"/>
                  </a:lnTo>
                  <a:lnTo>
                    <a:pt x="33" y="58"/>
                  </a:lnTo>
                  <a:lnTo>
                    <a:pt x="35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38" y="55"/>
                  </a:lnTo>
                  <a:lnTo>
                    <a:pt x="39" y="53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41" y="43"/>
                  </a:lnTo>
                  <a:lnTo>
                    <a:pt x="41" y="38"/>
                  </a:lnTo>
                  <a:lnTo>
                    <a:pt x="42" y="33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38" y="24"/>
                  </a:lnTo>
                  <a:close/>
                  <a:moveTo>
                    <a:pt x="216" y="794"/>
                  </a:moveTo>
                  <a:lnTo>
                    <a:pt x="216" y="792"/>
                  </a:lnTo>
                  <a:lnTo>
                    <a:pt x="215" y="791"/>
                  </a:lnTo>
                  <a:lnTo>
                    <a:pt x="215" y="792"/>
                  </a:lnTo>
                  <a:lnTo>
                    <a:pt x="216" y="792"/>
                  </a:lnTo>
                  <a:lnTo>
                    <a:pt x="218" y="794"/>
                  </a:lnTo>
                  <a:lnTo>
                    <a:pt x="216" y="794"/>
                  </a:lnTo>
                  <a:close/>
                  <a:moveTo>
                    <a:pt x="215" y="791"/>
                  </a:moveTo>
                  <a:lnTo>
                    <a:pt x="212" y="785"/>
                  </a:lnTo>
                  <a:lnTo>
                    <a:pt x="210" y="779"/>
                  </a:lnTo>
                  <a:lnTo>
                    <a:pt x="207" y="773"/>
                  </a:lnTo>
                  <a:lnTo>
                    <a:pt x="204" y="767"/>
                  </a:lnTo>
                  <a:lnTo>
                    <a:pt x="201" y="760"/>
                  </a:lnTo>
                  <a:lnTo>
                    <a:pt x="200" y="754"/>
                  </a:lnTo>
                  <a:lnTo>
                    <a:pt x="197" y="747"/>
                  </a:lnTo>
                  <a:lnTo>
                    <a:pt x="194" y="741"/>
                  </a:lnTo>
                  <a:lnTo>
                    <a:pt x="195" y="741"/>
                  </a:lnTo>
                  <a:lnTo>
                    <a:pt x="195" y="742"/>
                  </a:lnTo>
                  <a:lnTo>
                    <a:pt x="197" y="742"/>
                  </a:lnTo>
                  <a:lnTo>
                    <a:pt x="198" y="744"/>
                  </a:lnTo>
                  <a:lnTo>
                    <a:pt x="200" y="745"/>
                  </a:lnTo>
                  <a:lnTo>
                    <a:pt x="201" y="747"/>
                  </a:lnTo>
                  <a:lnTo>
                    <a:pt x="203" y="747"/>
                  </a:lnTo>
                  <a:lnTo>
                    <a:pt x="203" y="750"/>
                  </a:lnTo>
                  <a:lnTo>
                    <a:pt x="204" y="750"/>
                  </a:lnTo>
                  <a:lnTo>
                    <a:pt x="206" y="753"/>
                  </a:lnTo>
                  <a:lnTo>
                    <a:pt x="204" y="751"/>
                  </a:lnTo>
                  <a:lnTo>
                    <a:pt x="203" y="751"/>
                  </a:lnTo>
                  <a:lnTo>
                    <a:pt x="201" y="753"/>
                  </a:lnTo>
                  <a:lnTo>
                    <a:pt x="201" y="754"/>
                  </a:lnTo>
                  <a:lnTo>
                    <a:pt x="201" y="756"/>
                  </a:lnTo>
                  <a:lnTo>
                    <a:pt x="203" y="756"/>
                  </a:lnTo>
                  <a:lnTo>
                    <a:pt x="204" y="757"/>
                  </a:lnTo>
                  <a:lnTo>
                    <a:pt x="206" y="757"/>
                  </a:lnTo>
                  <a:lnTo>
                    <a:pt x="207" y="757"/>
                  </a:lnTo>
                  <a:lnTo>
                    <a:pt x="209" y="757"/>
                  </a:lnTo>
                  <a:lnTo>
                    <a:pt x="210" y="759"/>
                  </a:lnTo>
                  <a:lnTo>
                    <a:pt x="212" y="759"/>
                  </a:lnTo>
                  <a:lnTo>
                    <a:pt x="212" y="760"/>
                  </a:lnTo>
                  <a:lnTo>
                    <a:pt x="213" y="762"/>
                  </a:lnTo>
                  <a:lnTo>
                    <a:pt x="215" y="764"/>
                  </a:lnTo>
                  <a:lnTo>
                    <a:pt x="219" y="767"/>
                  </a:lnTo>
                  <a:lnTo>
                    <a:pt x="221" y="768"/>
                  </a:lnTo>
                  <a:lnTo>
                    <a:pt x="222" y="768"/>
                  </a:lnTo>
                  <a:lnTo>
                    <a:pt x="222" y="770"/>
                  </a:lnTo>
                  <a:lnTo>
                    <a:pt x="222" y="768"/>
                  </a:lnTo>
                  <a:lnTo>
                    <a:pt x="224" y="770"/>
                  </a:lnTo>
                  <a:lnTo>
                    <a:pt x="226" y="770"/>
                  </a:lnTo>
                  <a:lnTo>
                    <a:pt x="224" y="770"/>
                  </a:lnTo>
                  <a:lnTo>
                    <a:pt x="224" y="771"/>
                  </a:lnTo>
                  <a:lnTo>
                    <a:pt x="226" y="771"/>
                  </a:lnTo>
                  <a:lnTo>
                    <a:pt x="232" y="774"/>
                  </a:lnTo>
                  <a:lnTo>
                    <a:pt x="235" y="776"/>
                  </a:lnTo>
                  <a:lnTo>
                    <a:pt x="238" y="777"/>
                  </a:lnTo>
                  <a:lnTo>
                    <a:pt x="239" y="777"/>
                  </a:lnTo>
                  <a:lnTo>
                    <a:pt x="241" y="779"/>
                  </a:lnTo>
                  <a:lnTo>
                    <a:pt x="244" y="779"/>
                  </a:lnTo>
                  <a:lnTo>
                    <a:pt x="245" y="780"/>
                  </a:lnTo>
                  <a:lnTo>
                    <a:pt x="245" y="782"/>
                  </a:lnTo>
                  <a:lnTo>
                    <a:pt x="248" y="783"/>
                  </a:lnTo>
                  <a:lnTo>
                    <a:pt x="250" y="783"/>
                  </a:lnTo>
                  <a:lnTo>
                    <a:pt x="251" y="785"/>
                  </a:lnTo>
                  <a:lnTo>
                    <a:pt x="253" y="785"/>
                  </a:lnTo>
                  <a:lnTo>
                    <a:pt x="254" y="785"/>
                  </a:lnTo>
                  <a:lnTo>
                    <a:pt x="263" y="788"/>
                  </a:lnTo>
                  <a:lnTo>
                    <a:pt x="265" y="788"/>
                  </a:lnTo>
                  <a:lnTo>
                    <a:pt x="266" y="788"/>
                  </a:lnTo>
                  <a:lnTo>
                    <a:pt x="268" y="788"/>
                  </a:lnTo>
                  <a:lnTo>
                    <a:pt x="271" y="788"/>
                  </a:lnTo>
                  <a:lnTo>
                    <a:pt x="272" y="788"/>
                  </a:lnTo>
                  <a:lnTo>
                    <a:pt x="274" y="788"/>
                  </a:lnTo>
                  <a:lnTo>
                    <a:pt x="277" y="788"/>
                  </a:lnTo>
                  <a:lnTo>
                    <a:pt x="277" y="789"/>
                  </a:lnTo>
                  <a:lnTo>
                    <a:pt x="277" y="791"/>
                  </a:lnTo>
                  <a:lnTo>
                    <a:pt x="277" y="792"/>
                  </a:lnTo>
                  <a:lnTo>
                    <a:pt x="275" y="792"/>
                  </a:lnTo>
                  <a:lnTo>
                    <a:pt x="277" y="794"/>
                  </a:lnTo>
                  <a:lnTo>
                    <a:pt x="275" y="794"/>
                  </a:lnTo>
                  <a:lnTo>
                    <a:pt x="274" y="794"/>
                  </a:lnTo>
                  <a:lnTo>
                    <a:pt x="272" y="794"/>
                  </a:lnTo>
                  <a:lnTo>
                    <a:pt x="271" y="794"/>
                  </a:lnTo>
                  <a:lnTo>
                    <a:pt x="271" y="795"/>
                  </a:lnTo>
                  <a:lnTo>
                    <a:pt x="269" y="795"/>
                  </a:lnTo>
                  <a:lnTo>
                    <a:pt x="269" y="794"/>
                  </a:lnTo>
                  <a:lnTo>
                    <a:pt x="268" y="794"/>
                  </a:lnTo>
                  <a:lnTo>
                    <a:pt x="266" y="794"/>
                  </a:lnTo>
                  <a:lnTo>
                    <a:pt x="265" y="794"/>
                  </a:lnTo>
                  <a:lnTo>
                    <a:pt x="266" y="795"/>
                  </a:lnTo>
                  <a:lnTo>
                    <a:pt x="265" y="795"/>
                  </a:lnTo>
                  <a:lnTo>
                    <a:pt x="263" y="795"/>
                  </a:lnTo>
                  <a:lnTo>
                    <a:pt x="262" y="795"/>
                  </a:lnTo>
                  <a:lnTo>
                    <a:pt x="260" y="795"/>
                  </a:lnTo>
                  <a:lnTo>
                    <a:pt x="259" y="797"/>
                  </a:lnTo>
                  <a:lnTo>
                    <a:pt x="256" y="797"/>
                  </a:lnTo>
                  <a:lnTo>
                    <a:pt x="254" y="797"/>
                  </a:lnTo>
                  <a:lnTo>
                    <a:pt x="253" y="797"/>
                  </a:lnTo>
                  <a:lnTo>
                    <a:pt x="251" y="797"/>
                  </a:lnTo>
                  <a:lnTo>
                    <a:pt x="251" y="795"/>
                  </a:lnTo>
                  <a:lnTo>
                    <a:pt x="250" y="795"/>
                  </a:lnTo>
                  <a:lnTo>
                    <a:pt x="248" y="794"/>
                  </a:lnTo>
                  <a:lnTo>
                    <a:pt x="247" y="794"/>
                  </a:lnTo>
                  <a:lnTo>
                    <a:pt x="245" y="794"/>
                  </a:lnTo>
                  <a:lnTo>
                    <a:pt x="239" y="794"/>
                  </a:lnTo>
                  <a:lnTo>
                    <a:pt x="236" y="794"/>
                  </a:lnTo>
                  <a:lnTo>
                    <a:pt x="233" y="794"/>
                  </a:lnTo>
                  <a:lnTo>
                    <a:pt x="229" y="792"/>
                  </a:lnTo>
                  <a:lnTo>
                    <a:pt x="226" y="792"/>
                  </a:lnTo>
                  <a:lnTo>
                    <a:pt x="224" y="792"/>
                  </a:lnTo>
                  <a:lnTo>
                    <a:pt x="222" y="792"/>
                  </a:lnTo>
                  <a:lnTo>
                    <a:pt x="222" y="791"/>
                  </a:lnTo>
                  <a:lnTo>
                    <a:pt x="221" y="791"/>
                  </a:lnTo>
                  <a:lnTo>
                    <a:pt x="221" y="792"/>
                  </a:lnTo>
                  <a:lnTo>
                    <a:pt x="218" y="792"/>
                  </a:lnTo>
                  <a:lnTo>
                    <a:pt x="216" y="792"/>
                  </a:lnTo>
                  <a:lnTo>
                    <a:pt x="215" y="791"/>
                  </a:lnTo>
                  <a:close/>
                  <a:moveTo>
                    <a:pt x="300" y="789"/>
                  </a:moveTo>
                  <a:lnTo>
                    <a:pt x="301" y="789"/>
                  </a:lnTo>
                  <a:lnTo>
                    <a:pt x="301" y="791"/>
                  </a:lnTo>
                  <a:lnTo>
                    <a:pt x="300" y="791"/>
                  </a:lnTo>
                  <a:lnTo>
                    <a:pt x="300" y="792"/>
                  </a:lnTo>
                  <a:lnTo>
                    <a:pt x="300" y="791"/>
                  </a:lnTo>
                  <a:lnTo>
                    <a:pt x="298" y="791"/>
                  </a:lnTo>
                  <a:lnTo>
                    <a:pt x="297" y="791"/>
                  </a:lnTo>
                  <a:lnTo>
                    <a:pt x="297" y="792"/>
                  </a:lnTo>
                  <a:lnTo>
                    <a:pt x="295" y="792"/>
                  </a:lnTo>
                  <a:lnTo>
                    <a:pt x="294" y="792"/>
                  </a:lnTo>
                  <a:lnTo>
                    <a:pt x="294" y="791"/>
                  </a:lnTo>
                  <a:lnTo>
                    <a:pt x="292" y="791"/>
                  </a:lnTo>
                  <a:lnTo>
                    <a:pt x="292" y="792"/>
                  </a:lnTo>
                  <a:lnTo>
                    <a:pt x="291" y="792"/>
                  </a:lnTo>
                  <a:lnTo>
                    <a:pt x="289" y="792"/>
                  </a:lnTo>
                  <a:lnTo>
                    <a:pt x="291" y="792"/>
                  </a:lnTo>
                  <a:lnTo>
                    <a:pt x="289" y="792"/>
                  </a:lnTo>
                  <a:lnTo>
                    <a:pt x="289" y="794"/>
                  </a:lnTo>
                  <a:lnTo>
                    <a:pt x="288" y="794"/>
                  </a:lnTo>
                  <a:lnTo>
                    <a:pt x="288" y="792"/>
                  </a:lnTo>
                  <a:lnTo>
                    <a:pt x="286" y="792"/>
                  </a:lnTo>
                  <a:lnTo>
                    <a:pt x="286" y="791"/>
                  </a:lnTo>
                  <a:lnTo>
                    <a:pt x="288" y="791"/>
                  </a:lnTo>
                  <a:lnTo>
                    <a:pt x="289" y="791"/>
                  </a:lnTo>
                  <a:lnTo>
                    <a:pt x="288" y="791"/>
                  </a:lnTo>
                  <a:lnTo>
                    <a:pt x="288" y="789"/>
                  </a:lnTo>
                  <a:lnTo>
                    <a:pt x="289" y="789"/>
                  </a:lnTo>
                  <a:lnTo>
                    <a:pt x="289" y="791"/>
                  </a:lnTo>
                  <a:lnTo>
                    <a:pt x="291" y="791"/>
                  </a:lnTo>
                  <a:lnTo>
                    <a:pt x="292" y="791"/>
                  </a:lnTo>
                  <a:lnTo>
                    <a:pt x="292" y="789"/>
                  </a:lnTo>
                  <a:lnTo>
                    <a:pt x="291" y="789"/>
                  </a:lnTo>
                  <a:lnTo>
                    <a:pt x="292" y="789"/>
                  </a:lnTo>
                  <a:lnTo>
                    <a:pt x="294" y="789"/>
                  </a:lnTo>
                  <a:lnTo>
                    <a:pt x="295" y="791"/>
                  </a:lnTo>
                  <a:lnTo>
                    <a:pt x="295" y="789"/>
                  </a:lnTo>
                  <a:lnTo>
                    <a:pt x="297" y="789"/>
                  </a:lnTo>
                  <a:lnTo>
                    <a:pt x="297" y="791"/>
                  </a:lnTo>
                  <a:lnTo>
                    <a:pt x="298" y="789"/>
                  </a:lnTo>
                  <a:lnTo>
                    <a:pt x="300" y="789"/>
                  </a:lnTo>
                  <a:close/>
                  <a:moveTo>
                    <a:pt x="218" y="421"/>
                  </a:moveTo>
                  <a:lnTo>
                    <a:pt x="218" y="420"/>
                  </a:lnTo>
                  <a:lnTo>
                    <a:pt x="218" y="421"/>
                  </a:lnTo>
                  <a:lnTo>
                    <a:pt x="219" y="423"/>
                  </a:lnTo>
                  <a:lnTo>
                    <a:pt x="218" y="423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5" y="420"/>
                  </a:lnTo>
                  <a:lnTo>
                    <a:pt x="213" y="420"/>
                  </a:lnTo>
                  <a:lnTo>
                    <a:pt x="215" y="420"/>
                  </a:lnTo>
                  <a:lnTo>
                    <a:pt x="216" y="420"/>
                  </a:lnTo>
                  <a:lnTo>
                    <a:pt x="218" y="421"/>
                  </a:lnTo>
                  <a:close/>
                  <a:moveTo>
                    <a:pt x="213" y="418"/>
                  </a:moveTo>
                  <a:lnTo>
                    <a:pt x="213" y="417"/>
                  </a:lnTo>
                  <a:lnTo>
                    <a:pt x="215" y="417"/>
                  </a:lnTo>
                  <a:lnTo>
                    <a:pt x="215" y="418"/>
                  </a:lnTo>
                  <a:lnTo>
                    <a:pt x="216" y="418"/>
                  </a:lnTo>
                  <a:lnTo>
                    <a:pt x="215" y="418"/>
                  </a:lnTo>
                  <a:lnTo>
                    <a:pt x="213" y="418"/>
                  </a:lnTo>
                  <a:close/>
                  <a:moveTo>
                    <a:pt x="221" y="451"/>
                  </a:moveTo>
                  <a:lnTo>
                    <a:pt x="222" y="451"/>
                  </a:lnTo>
                  <a:lnTo>
                    <a:pt x="222" y="453"/>
                  </a:lnTo>
                  <a:lnTo>
                    <a:pt x="224" y="453"/>
                  </a:lnTo>
                  <a:lnTo>
                    <a:pt x="224" y="455"/>
                  </a:lnTo>
                  <a:lnTo>
                    <a:pt x="222" y="455"/>
                  </a:lnTo>
                  <a:lnTo>
                    <a:pt x="222" y="456"/>
                  </a:lnTo>
                  <a:lnTo>
                    <a:pt x="221" y="456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9" y="451"/>
                  </a:lnTo>
                  <a:lnTo>
                    <a:pt x="221" y="451"/>
                  </a:lnTo>
                  <a:close/>
                  <a:moveTo>
                    <a:pt x="219" y="445"/>
                  </a:moveTo>
                  <a:lnTo>
                    <a:pt x="221" y="445"/>
                  </a:lnTo>
                  <a:lnTo>
                    <a:pt x="222" y="447"/>
                  </a:lnTo>
                  <a:lnTo>
                    <a:pt x="222" y="448"/>
                  </a:lnTo>
                  <a:lnTo>
                    <a:pt x="222" y="450"/>
                  </a:lnTo>
                  <a:lnTo>
                    <a:pt x="221" y="448"/>
                  </a:lnTo>
                  <a:lnTo>
                    <a:pt x="219" y="447"/>
                  </a:lnTo>
                  <a:lnTo>
                    <a:pt x="219" y="445"/>
                  </a:lnTo>
                  <a:close/>
                </a:path>
              </a:pathLst>
            </a:custGeom>
            <a:solidFill>
              <a:srgbClr val="FCB8D1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898">
              <a:extLst>
                <a:ext uri="{FF2B5EF4-FFF2-40B4-BE49-F238E27FC236}">
                  <a16:creationId xmlns:a16="http://schemas.microsoft.com/office/drawing/2014/main" id="{897A48A0-595C-B044-256C-6E7315C74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351" y="2778125"/>
              <a:ext cx="139700" cy="160338"/>
            </a:xfrm>
            <a:custGeom>
              <a:avLst/>
              <a:gdLst>
                <a:gd name="T0" fmla="*/ 82 w 88"/>
                <a:gd name="T1" fmla="*/ 68 h 101"/>
                <a:gd name="T2" fmla="*/ 83 w 88"/>
                <a:gd name="T3" fmla="*/ 74 h 101"/>
                <a:gd name="T4" fmla="*/ 82 w 88"/>
                <a:gd name="T5" fmla="*/ 77 h 101"/>
                <a:gd name="T6" fmla="*/ 76 w 88"/>
                <a:gd name="T7" fmla="*/ 86 h 101"/>
                <a:gd name="T8" fmla="*/ 72 w 88"/>
                <a:gd name="T9" fmla="*/ 89 h 101"/>
                <a:gd name="T10" fmla="*/ 68 w 88"/>
                <a:gd name="T11" fmla="*/ 86 h 101"/>
                <a:gd name="T12" fmla="*/ 65 w 88"/>
                <a:gd name="T13" fmla="*/ 83 h 101"/>
                <a:gd name="T14" fmla="*/ 60 w 88"/>
                <a:gd name="T15" fmla="*/ 84 h 101"/>
                <a:gd name="T16" fmla="*/ 53 w 88"/>
                <a:gd name="T17" fmla="*/ 86 h 101"/>
                <a:gd name="T18" fmla="*/ 47 w 88"/>
                <a:gd name="T19" fmla="*/ 86 h 101"/>
                <a:gd name="T20" fmla="*/ 42 w 88"/>
                <a:gd name="T21" fmla="*/ 86 h 101"/>
                <a:gd name="T22" fmla="*/ 39 w 88"/>
                <a:gd name="T23" fmla="*/ 90 h 101"/>
                <a:gd name="T24" fmla="*/ 44 w 88"/>
                <a:gd name="T25" fmla="*/ 95 h 101"/>
                <a:gd name="T26" fmla="*/ 41 w 88"/>
                <a:gd name="T27" fmla="*/ 100 h 101"/>
                <a:gd name="T28" fmla="*/ 35 w 88"/>
                <a:gd name="T29" fmla="*/ 98 h 101"/>
                <a:gd name="T30" fmla="*/ 29 w 88"/>
                <a:gd name="T31" fmla="*/ 96 h 101"/>
                <a:gd name="T32" fmla="*/ 24 w 88"/>
                <a:gd name="T33" fmla="*/ 87 h 101"/>
                <a:gd name="T34" fmla="*/ 21 w 88"/>
                <a:gd name="T35" fmla="*/ 83 h 101"/>
                <a:gd name="T36" fmla="*/ 18 w 88"/>
                <a:gd name="T37" fmla="*/ 75 h 101"/>
                <a:gd name="T38" fmla="*/ 18 w 88"/>
                <a:gd name="T39" fmla="*/ 72 h 101"/>
                <a:gd name="T40" fmla="*/ 16 w 88"/>
                <a:gd name="T41" fmla="*/ 68 h 101"/>
                <a:gd name="T42" fmla="*/ 16 w 88"/>
                <a:gd name="T43" fmla="*/ 65 h 101"/>
                <a:gd name="T44" fmla="*/ 13 w 88"/>
                <a:gd name="T45" fmla="*/ 62 h 101"/>
                <a:gd name="T46" fmla="*/ 10 w 88"/>
                <a:gd name="T47" fmla="*/ 63 h 101"/>
                <a:gd name="T48" fmla="*/ 7 w 88"/>
                <a:gd name="T49" fmla="*/ 59 h 101"/>
                <a:gd name="T50" fmla="*/ 4 w 88"/>
                <a:gd name="T51" fmla="*/ 54 h 101"/>
                <a:gd name="T52" fmla="*/ 0 w 88"/>
                <a:gd name="T53" fmla="*/ 48 h 101"/>
                <a:gd name="T54" fmla="*/ 1 w 88"/>
                <a:gd name="T55" fmla="*/ 40 h 101"/>
                <a:gd name="T56" fmla="*/ 3 w 88"/>
                <a:gd name="T57" fmla="*/ 34 h 101"/>
                <a:gd name="T58" fmla="*/ 4 w 88"/>
                <a:gd name="T59" fmla="*/ 28 h 101"/>
                <a:gd name="T60" fmla="*/ 6 w 88"/>
                <a:gd name="T61" fmla="*/ 25 h 101"/>
                <a:gd name="T62" fmla="*/ 12 w 88"/>
                <a:gd name="T63" fmla="*/ 22 h 101"/>
                <a:gd name="T64" fmla="*/ 16 w 88"/>
                <a:gd name="T65" fmla="*/ 21 h 101"/>
                <a:gd name="T66" fmla="*/ 18 w 88"/>
                <a:gd name="T67" fmla="*/ 18 h 101"/>
                <a:gd name="T68" fmla="*/ 16 w 88"/>
                <a:gd name="T69" fmla="*/ 18 h 101"/>
                <a:gd name="T70" fmla="*/ 18 w 88"/>
                <a:gd name="T71" fmla="*/ 12 h 101"/>
                <a:gd name="T72" fmla="*/ 21 w 88"/>
                <a:gd name="T73" fmla="*/ 3 h 101"/>
                <a:gd name="T74" fmla="*/ 26 w 88"/>
                <a:gd name="T75" fmla="*/ 0 h 101"/>
                <a:gd name="T76" fmla="*/ 33 w 88"/>
                <a:gd name="T77" fmla="*/ 1 h 101"/>
                <a:gd name="T78" fmla="*/ 42 w 88"/>
                <a:gd name="T79" fmla="*/ 3 h 101"/>
                <a:gd name="T80" fmla="*/ 47 w 88"/>
                <a:gd name="T81" fmla="*/ 7 h 101"/>
                <a:gd name="T82" fmla="*/ 45 w 88"/>
                <a:gd name="T83" fmla="*/ 1 h 101"/>
                <a:gd name="T84" fmla="*/ 51 w 88"/>
                <a:gd name="T85" fmla="*/ 0 h 101"/>
                <a:gd name="T86" fmla="*/ 63 w 88"/>
                <a:gd name="T87" fmla="*/ 1 h 101"/>
                <a:gd name="T88" fmla="*/ 68 w 88"/>
                <a:gd name="T89" fmla="*/ 3 h 101"/>
                <a:gd name="T90" fmla="*/ 65 w 88"/>
                <a:gd name="T91" fmla="*/ 1 h 101"/>
                <a:gd name="T92" fmla="*/ 71 w 88"/>
                <a:gd name="T93" fmla="*/ 0 h 101"/>
                <a:gd name="T94" fmla="*/ 83 w 88"/>
                <a:gd name="T95" fmla="*/ 1 h 101"/>
                <a:gd name="T96" fmla="*/ 88 w 88"/>
                <a:gd name="T97" fmla="*/ 6 h 101"/>
                <a:gd name="T98" fmla="*/ 85 w 88"/>
                <a:gd name="T99" fmla="*/ 12 h 101"/>
                <a:gd name="T100" fmla="*/ 82 w 88"/>
                <a:gd name="T101" fmla="*/ 18 h 101"/>
                <a:gd name="T102" fmla="*/ 77 w 88"/>
                <a:gd name="T103" fmla="*/ 24 h 101"/>
                <a:gd name="T104" fmla="*/ 77 w 88"/>
                <a:gd name="T105" fmla="*/ 30 h 101"/>
                <a:gd name="T106" fmla="*/ 77 w 88"/>
                <a:gd name="T107" fmla="*/ 34 h 101"/>
                <a:gd name="T108" fmla="*/ 79 w 88"/>
                <a:gd name="T109" fmla="*/ 42 h 101"/>
                <a:gd name="T110" fmla="*/ 80 w 88"/>
                <a:gd name="T111" fmla="*/ 48 h 101"/>
                <a:gd name="T112" fmla="*/ 85 w 88"/>
                <a:gd name="T113" fmla="*/ 53 h 101"/>
                <a:gd name="T114" fmla="*/ 86 w 88"/>
                <a:gd name="T115" fmla="*/ 6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" h="101">
                  <a:moveTo>
                    <a:pt x="85" y="63"/>
                  </a:moveTo>
                  <a:lnTo>
                    <a:pt x="85" y="65"/>
                  </a:lnTo>
                  <a:lnTo>
                    <a:pt x="83" y="65"/>
                  </a:lnTo>
                  <a:lnTo>
                    <a:pt x="83" y="66"/>
                  </a:lnTo>
                  <a:lnTo>
                    <a:pt x="82" y="68"/>
                  </a:lnTo>
                  <a:lnTo>
                    <a:pt x="83" y="68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3" y="72"/>
                  </a:lnTo>
                  <a:lnTo>
                    <a:pt x="83" y="74"/>
                  </a:lnTo>
                  <a:lnTo>
                    <a:pt x="82" y="74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2" y="75"/>
                  </a:lnTo>
                  <a:lnTo>
                    <a:pt x="82" y="77"/>
                  </a:lnTo>
                  <a:lnTo>
                    <a:pt x="80" y="80"/>
                  </a:lnTo>
                  <a:lnTo>
                    <a:pt x="80" y="81"/>
                  </a:lnTo>
                  <a:lnTo>
                    <a:pt x="79" y="84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6" y="87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2" y="89"/>
                  </a:lnTo>
                  <a:lnTo>
                    <a:pt x="71" y="89"/>
                  </a:lnTo>
                  <a:lnTo>
                    <a:pt x="71" y="87"/>
                  </a:lnTo>
                  <a:lnTo>
                    <a:pt x="71" y="86"/>
                  </a:lnTo>
                  <a:lnTo>
                    <a:pt x="69" y="86"/>
                  </a:lnTo>
                  <a:lnTo>
                    <a:pt x="68" y="86"/>
                  </a:lnTo>
                  <a:lnTo>
                    <a:pt x="65" y="83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2" y="83"/>
                  </a:lnTo>
                  <a:lnTo>
                    <a:pt x="60" y="84"/>
                  </a:lnTo>
                  <a:lnTo>
                    <a:pt x="59" y="84"/>
                  </a:lnTo>
                  <a:lnTo>
                    <a:pt x="57" y="84"/>
                  </a:lnTo>
                  <a:lnTo>
                    <a:pt x="57" y="86"/>
                  </a:lnTo>
                  <a:lnTo>
                    <a:pt x="56" y="86"/>
                  </a:lnTo>
                  <a:lnTo>
                    <a:pt x="53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5" y="86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1" y="87"/>
                  </a:lnTo>
                  <a:lnTo>
                    <a:pt x="41" y="89"/>
                  </a:lnTo>
                  <a:lnTo>
                    <a:pt x="39" y="89"/>
                  </a:lnTo>
                  <a:lnTo>
                    <a:pt x="39" y="90"/>
                  </a:lnTo>
                  <a:lnTo>
                    <a:pt x="41" y="90"/>
                  </a:lnTo>
                  <a:lnTo>
                    <a:pt x="42" y="92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1"/>
                  </a:lnTo>
                  <a:lnTo>
                    <a:pt x="41" y="100"/>
                  </a:lnTo>
                  <a:lnTo>
                    <a:pt x="39" y="100"/>
                  </a:lnTo>
                  <a:lnTo>
                    <a:pt x="38" y="100"/>
                  </a:lnTo>
                  <a:lnTo>
                    <a:pt x="36" y="100"/>
                  </a:lnTo>
                  <a:lnTo>
                    <a:pt x="36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2" y="98"/>
                  </a:lnTo>
                  <a:lnTo>
                    <a:pt x="32" y="96"/>
                  </a:lnTo>
                  <a:lnTo>
                    <a:pt x="30" y="96"/>
                  </a:lnTo>
                  <a:lnTo>
                    <a:pt x="29" y="96"/>
                  </a:lnTo>
                  <a:lnTo>
                    <a:pt x="27" y="95"/>
                  </a:lnTo>
                  <a:lnTo>
                    <a:pt x="26" y="92"/>
                  </a:lnTo>
                  <a:lnTo>
                    <a:pt x="26" y="90"/>
                  </a:lnTo>
                  <a:lnTo>
                    <a:pt x="24" y="89"/>
                  </a:lnTo>
                  <a:lnTo>
                    <a:pt x="24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19" y="80"/>
                  </a:lnTo>
                  <a:lnTo>
                    <a:pt x="19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18" y="75"/>
                  </a:lnTo>
                  <a:lnTo>
                    <a:pt x="16" y="74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16" y="69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5" y="66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2" y="62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7" y="59"/>
                  </a:lnTo>
                  <a:lnTo>
                    <a:pt x="7" y="57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6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3" y="4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8" y="4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10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2" y="16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80" y="19"/>
                  </a:lnTo>
                  <a:lnTo>
                    <a:pt x="80" y="21"/>
                  </a:lnTo>
                  <a:lnTo>
                    <a:pt x="79" y="22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30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7" y="36"/>
                  </a:lnTo>
                  <a:lnTo>
                    <a:pt x="79" y="37"/>
                  </a:lnTo>
                  <a:lnTo>
                    <a:pt x="79" y="39"/>
                  </a:lnTo>
                  <a:lnTo>
                    <a:pt x="79" y="40"/>
                  </a:lnTo>
                  <a:lnTo>
                    <a:pt x="79" y="42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0" y="45"/>
                  </a:lnTo>
                  <a:lnTo>
                    <a:pt x="80" y="47"/>
                  </a:lnTo>
                  <a:lnTo>
                    <a:pt x="80" y="48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2" y="51"/>
                  </a:lnTo>
                  <a:lnTo>
                    <a:pt x="83" y="51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6" y="59"/>
                  </a:lnTo>
                  <a:lnTo>
                    <a:pt x="86" y="60"/>
                  </a:lnTo>
                  <a:lnTo>
                    <a:pt x="86" y="62"/>
                  </a:lnTo>
                  <a:lnTo>
                    <a:pt x="85" y="62"/>
                  </a:lnTo>
                  <a:lnTo>
                    <a:pt x="85" y="63"/>
                  </a:lnTo>
                  <a:close/>
                </a:path>
              </a:pathLst>
            </a:custGeom>
            <a:solidFill>
              <a:srgbClr val="C0E0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899">
              <a:extLst>
                <a:ext uri="{FF2B5EF4-FFF2-40B4-BE49-F238E27FC236}">
                  <a16:creationId xmlns:a16="http://schemas.microsoft.com/office/drawing/2014/main" id="{41714811-3923-FDEF-9BAC-A73EDBE4B5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8638" y="2676525"/>
              <a:ext cx="163513" cy="285750"/>
            </a:xfrm>
            <a:custGeom>
              <a:avLst/>
              <a:gdLst>
                <a:gd name="T0" fmla="*/ 92 w 103"/>
                <a:gd name="T1" fmla="*/ 162 h 180"/>
                <a:gd name="T2" fmla="*/ 83 w 103"/>
                <a:gd name="T3" fmla="*/ 162 h 180"/>
                <a:gd name="T4" fmla="*/ 74 w 103"/>
                <a:gd name="T5" fmla="*/ 168 h 180"/>
                <a:gd name="T6" fmla="*/ 68 w 103"/>
                <a:gd name="T7" fmla="*/ 171 h 180"/>
                <a:gd name="T8" fmla="*/ 60 w 103"/>
                <a:gd name="T9" fmla="*/ 174 h 180"/>
                <a:gd name="T10" fmla="*/ 54 w 103"/>
                <a:gd name="T11" fmla="*/ 180 h 180"/>
                <a:gd name="T12" fmla="*/ 44 w 103"/>
                <a:gd name="T13" fmla="*/ 174 h 180"/>
                <a:gd name="T14" fmla="*/ 39 w 103"/>
                <a:gd name="T15" fmla="*/ 167 h 180"/>
                <a:gd name="T16" fmla="*/ 34 w 103"/>
                <a:gd name="T17" fmla="*/ 159 h 180"/>
                <a:gd name="T18" fmla="*/ 30 w 103"/>
                <a:gd name="T19" fmla="*/ 148 h 180"/>
                <a:gd name="T20" fmla="*/ 31 w 103"/>
                <a:gd name="T21" fmla="*/ 132 h 180"/>
                <a:gd name="T22" fmla="*/ 33 w 103"/>
                <a:gd name="T23" fmla="*/ 120 h 180"/>
                <a:gd name="T24" fmla="*/ 39 w 103"/>
                <a:gd name="T25" fmla="*/ 114 h 180"/>
                <a:gd name="T26" fmla="*/ 36 w 103"/>
                <a:gd name="T27" fmla="*/ 104 h 180"/>
                <a:gd name="T28" fmla="*/ 30 w 103"/>
                <a:gd name="T29" fmla="*/ 100 h 180"/>
                <a:gd name="T30" fmla="*/ 28 w 103"/>
                <a:gd name="T31" fmla="*/ 95 h 180"/>
                <a:gd name="T32" fmla="*/ 30 w 103"/>
                <a:gd name="T33" fmla="*/ 85 h 180"/>
                <a:gd name="T34" fmla="*/ 22 w 103"/>
                <a:gd name="T35" fmla="*/ 82 h 180"/>
                <a:gd name="T36" fmla="*/ 12 w 103"/>
                <a:gd name="T37" fmla="*/ 80 h 180"/>
                <a:gd name="T38" fmla="*/ 1 w 103"/>
                <a:gd name="T39" fmla="*/ 65 h 180"/>
                <a:gd name="T40" fmla="*/ 6 w 103"/>
                <a:gd name="T41" fmla="*/ 59 h 180"/>
                <a:gd name="T42" fmla="*/ 6 w 103"/>
                <a:gd name="T43" fmla="*/ 48 h 180"/>
                <a:gd name="T44" fmla="*/ 12 w 103"/>
                <a:gd name="T45" fmla="*/ 45 h 180"/>
                <a:gd name="T46" fmla="*/ 19 w 103"/>
                <a:gd name="T47" fmla="*/ 42 h 180"/>
                <a:gd name="T48" fmla="*/ 24 w 103"/>
                <a:gd name="T49" fmla="*/ 33 h 180"/>
                <a:gd name="T50" fmla="*/ 18 w 103"/>
                <a:gd name="T51" fmla="*/ 30 h 180"/>
                <a:gd name="T52" fmla="*/ 19 w 103"/>
                <a:gd name="T53" fmla="*/ 21 h 180"/>
                <a:gd name="T54" fmla="*/ 27 w 103"/>
                <a:gd name="T55" fmla="*/ 17 h 180"/>
                <a:gd name="T56" fmla="*/ 33 w 103"/>
                <a:gd name="T57" fmla="*/ 9 h 180"/>
                <a:gd name="T58" fmla="*/ 33 w 103"/>
                <a:gd name="T59" fmla="*/ 1 h 180"/>
                <a:gd name="T60" fmla="*/ 44 w 103"/>
                <a:gd name="T61" fmla="*/ 9 h 180"/>
                <a:gd name="T62" fmla="*/ 37 w 103"/>
                <a:gd name="T63" fmla="*/ 4 h 180"/>
                <a:gd name="T64" fmla="*/ 53 w 103"/>
                <a:gd name="T65" fmla="*/ 15 h 180"/>
                <a:gd name="T66" fmla="*/ 60 w 103"/>
                <a:gd name="T67" fmla="*/ 24 h 180"/>
                <a:gd name="T68" fmla="*/ 65 w 103"/>
                <a:gd name="T69" fmla="*/ 32 h 180"/>
                <a:gd name="T70" fmla="*/ 62 w 103"/>
                <a:gd name="T71" fmla="*/ 47 h 180"/>
                <a:gd name="T72" fmla="*/ 62 w 103"/>
                <a:gd name="T73" fmla="*/ 48 h 180"/>
                <a:gd name="T74" fmla="*/ 72 w 103"/>
                <a:gd name="T75" fmla="*/ 44 h 180"/>
                <a:gd name="T76" fmla="*/ 80 w 103"/>
                <a:gd name="T77" fmla="*/ 51 h 180"/>
                <a:gd name="T78" fmla="*/ 84 w 103"/>
                <a:gd name="T79" fmla="*/ 54 h 180"/>
                <a:gd name="T80" fmla="*/ 90 w 103"/>
                <a:gd name="T81" fmla="*/ 62 h 180"/>
                <a:gd name="T82" fmla="*/ 90 w 103"/>
                <a:gd name="T83" fmla="*/ 71 h 180"/>
                <a:gd name="T84" fmla="*/ 87 w 103"/>
                <a:gd name="T85" fmla="*/ 82 h 180"/>
                <a:gd name="T86" fmla="*/ 89 w 103"/>
                <a:gd name="T87" fmla="*/ 83 h 180"/>
                <a:gd name="T88" fmla="*/ 81 w 103"/>
                <a:gd name="T89" fmla="*/ 86 h 180"/>
                <a:gd name="T90" fmla="*/ 74 w 103"/>
                <a:gd name="T91" fmla="*/ 92 h 180"/>
                <a:gd name="T92" fmla="*/ 74 w 103"/>
                <a:gd name="T93" fmla="*/ 101 h 180"/>
                <a:gd name="T94" fmla="*/ 71 w 103"/>
                <a:gd name="T95" fmla="*/ 112 h 180"/>
                <a:gd name="T96" fmla="*/ 77 w 103"/>
                <a:gd name="T97" fmla="*/ 121 h 180"/>
                <a:gd name="T98" fmla="*/ 81 w 103"/>
                <a:gd name="T99" fmla="*/ 126 h 180"/>
                <a:gd name="T100" fmla="*/ 86 w 103"/>
                <a:gd name="T101" fmla="*/ 129 h 180"/>
                <a:gd name="T102" fmla="*/ 89 w 103"/>
                <a:gd name="T103" fmla="*/ 135 h 180"/>
                <a:gd name="T104" fmla="*/ 89 w 103"/>
                <a:gd name="T105" fmla="*/ 139 h 180"/>
                <a:gd name="T106" fmla="*/ 94 w 103"/>
                <a:gd name="T107" fmla="*/ 150 h 180"/>
                <a:gd name="T108" fmla="*/ 101 w 103"/>
                <a:gd name="T109" fmla="*/ 160 h 180"/>
                <a:gd name="T110" fmla="*/ 66 w 103"/>
                <a:gd name="T111" fmla="*/ 3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180">
                  <a:moveTo>
                    <a:pt x="103" y="162"/>
                  </a:moveTo>
                  <a:lnTo>
                    <a:pt x="101" y="162"/>
                  </a:lnTo>
                  <a:lnTo>
                    <a:pt x="100" y="162"/>
                  </a:lnTo>
                  <a:lnTo>
                    <a:pt x="98" y="162"/>
                  </a:lnTo>
                  <a:lnTo>
                    <a:pt x="97" y="164"/>
                  </a:lnTo>
                  <a:lnTo>
                    <a:pt x="95" y="164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90" y="160"/>
                  </a:lnTo>
                  <a:lnTo>
                    <a:pt x="89" y="160"/>
                  </a:lnTo>
                  <a:lnTo>
                    <a:pt x="87" y="162"/>
                  </a:lnTo>
                  <a:lnTo>
                    <a:pt x="86" y="160"/>
                  </a:lnTo>
                  <a:lnTo>
                    <a:pt x="84" y="160"/>
                  </a:lnTo>
                  <a:lnTo>
                    <a:pt x="84" y="162"/>
                  </a:lnTo>
                  <a:lnTo>
                    <a:pt x="83" y="162"/>
                  </a:lnTo>
                  <a:lnTo>
                    <a:pt x="83" y="165"/>
                  </a:lnTo>
                  <a:lnTo>
                    <a:pt x="81" y="167"/>
                  </a:lnTo>
                  <a:lnTo>
                    <a:pt x="80" y="167"/>
                  </a:lnTo>
                  <a:lnTo>
                    <a:pt x="80" y="168"/>
                  </a:lnTo>
                  <a:lnTo>
                    <a:pt x="78" y="168"/>
                  </a:lnTo>
                  <a:lnTo>
                    <a:pt x="77" y="167"/>
                  </a:lnTo>
                  <a:lnTo>
                    <a:pt x="75" y="168"/>
                  </a:lnTo>
                  <a:lnTo>
                    <a:pt x="74" y="168"/>
                  </a:lnTo>
                  <a:lnTo>
                    <a:pt x="72" y="170"/>
                  </a:lnTo>
                  <a:lnTo>
                    <a:pt x="72" y="168"/>
                  </a:lnTo>
                  <a:lnTo>
                    <a:pt x="71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69" y="173"/>
                  </a:lnTo>
                  <a:lnTo>
                    <a:pt x="68" y="171"/>
                  </a:lnTo>
                  <a:lnTo>
                    <a:pt x="66" y="171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3" y="171"/>
                  </a:lnTo>
                  <a:lnTo>
                    <a:pt x="63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60" y="174"/>
                  </a:lnTo>
                  <a:lnTo>
                    <a:pt x="60" y="176"/>
                  </a:lnTo>
                  <a:lnTo>
                    <a:pt x="60" y="177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6" y="177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0"/>
                  </a:lnTo>
                  <a:lnTo>
                    <a:pt x="53" y="180"/>
                  </a:lnTo>
                  <a:lnTo>
                    <a:pt x="53" y="179"/>
                  </a:lnTo>
                  <a:lnTo>
                    <a:pt x="51" y="179"/>
                  </a:lnTo>
                  <a:lnTo>
                    <a:pt x="51" y="177"/>
                  </a:lnTo>
                  <a:lnTo>
                    <a:pt x="50" y="176"/>
                  </a:lnTo>
                  <a:lnTo>
                    <a:pt x="47" y="176"/>
                  </a:lnTo>
                  <a:lnTo>
                    <a:pt x="45" y="176"/>
                  </a:lnTo>
                  <a:lnTo>
                    <a:pt x="44" y="174"/>
                  </a:lnTo>
                  <a:lnTo>
                    <a:pt x="44" y="173"/>
                  </a:lnTo>
                  <a:lnTo>
                    <a:pt x="44" y="171"/>
                  </a:lnTo>
                  <a:lnTo>
                    <a:pt x="42" y="171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39" y="170"/>
                  </a:lnTo>
                  <a:lnTo>
                    <a:pt x="39" y="168"/>
                  </a:lnTo>
                  <a:lnTo>
                    <a:pt x="39" y="167"/>
                  </a:lnTo>
                  <a:lnTo>
                    <a:pt x="37" y="167"/>
                  </a:lnTo>
                  <a:lnTo>
                    <a:pt x="36" y="167"/>
                  </a:lnTo>
                  <a:lnTo>
                    <a:pt x="36" y="165"/>
                  </a:lnTo>
                  <a:lnTo>
                    <a:pt x="36" y="164"/>
                  </a:lnTo>
                  <a:lnTo>
                    <a:pt x="34" y="164"/>
                  </a:lnTo>
                  <a:lnTo>
                    <a:pt x="34" y="162"/>
                  </a:lnTo>
                  <a:lnTo>
                    <a:pt x="34" y="160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3" y="153"/>
                  </a:lnTo>
                  <a:lnTo>
                    <a:pt x="31" y="151"/>
                  </a:lnTo>
                  <a:lnTo>
                    <a:pt x="31" y="150"/>
                  </a:lnTo>
                  <a:lnTo>
                    <a:pt x="30" y="148"/>
                  </a:lnTo>
                  <a:lnTo>
                    <a:pt x="30" y="147"/>
                  </a:lnTo>
                  <a:lnTo>
                    <a:pt x="30" y="145"/>
                  </a:lnTo>
                  <a:lnTo>
                    <a:pt x="30" y="144"/>
                  </a:lnTo>
                  <a:lnTo>
                    <a:pt x="30" y="138"/>
                  </a:lnTo>
                  <a:lnTo>
                    <a:pt x="30" y="136"/>
                  </a:lnTo>
                  <a:lnTo>
                    <a:pt x="30" y="135"/>
                  </a:lnTo>
                  <a:lnTo>
                    <a:pt x="30" y="133"/>
                  </a:lnTo>
                  <a:lnTo>
                    <a:pt x="31" y="132"/>
                  </a:lnTo>
                  <a:lnTo>
                    <a:pt x="31" y="130"/>
                  </a:lnTo>
                  <a:lnTo>
                    <a:pt x="31" y="129"/>
                  </a:lnTo>
                  <a:lnTo>
                    <a:pt x="33" y="127"/>
                  </a:lnTo>
                  <a:lnTo>
                    <a:pt x="33" y="126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3" y="121"/>
                  </a:lnTo>
                  <a:lnTo>
                    <a:pt x="33" y="120"/>
                  </a:lnTo>
                  <a:lnTo>
                    <a:pt x="34" y="120"/>
                  </a:lnTo>
                  <a:lnTo>
                    <a:pt x="36" y="118"/>
                  </a:lnTo>
                  <a:lnTo>
                    <a:pt x="36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39" y="111"/>
                  </a:lnTo>
                  <a:lnTo>
                    <a:pt x="37" y="111"/>
                  </a:lnTo>
                  <a:lnTo>
                    <a:pt x="37" y="109"/>
                  </a:lnTo>
                  <a:lnTo>
                    <a:pt x="37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6" y="103"/>
                  </a:lnTo>
                  <a:lnTo>
                    <a:pt x="36" y="101"/>
                  </a:lnTo>
                  <a:lnTo>
                    <a:pt x="34" y="100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7" y="97"/>
                  </a:lnTo>
                  <a:lnTo>
                    <a:pt x="28" y="97"/>
                  </a:lnTo>
                  <a:lnTo>
                    <a:pt x="28" y="95"/>
                  </a:lnTo>
                  <a:lnTo>
                    <a:pt x="30" y="94"/>
                  </a:lnTo>
                  <a:lnTo>
                    <a:pt x="30" y="92"/>
                  </a:lnTo>
                  <a:lnTo>
                    <a:pt x="30" y="91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2"/>
                  </a:lnTo>
                  <a:lnTo>
                    <a:pt x="24" y="82"/>
                  </a:lnTo>
                  <a:lnTo>
                    <a:pt x="24" y="83"/>
                  </a:lnTo>
                  <a:lnTo>
                    <a:pt x="22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8" y="83"/>
                  </a:lnTo>
                  <a:lnTo>
                    <a:pt x="16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2" y="80"/>
                  </a:lnTo>
                  <a:lnTo>
                    <a:pt x="10" y="79"/>
                  </a:lnTo>
                  <a:lnTo>
                    <a:pt x="9" y="76"/>
                  </a:lnTo>
                  <a:lnTo>
                    <a:pt x="7" y="74"/>
                  </a:lnTo>
                  <a:lnTo>
                    <a:pt x="6" y="73"/>
                  </a:lnTo>
                  <a:lnTo>
                    <a:pt x="4" y="70"/>
                  </a:lnTo>
                  <a:lnTo>
                    <a:pt x="3" y="68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1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5" y="45"/>
                  </a:lnTo>
                  <a:lnTo>
                    <a:pt x="16" y="44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5" y="36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4" y="33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8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6" y="24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39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5" y="8"/>
                  </a:lnTo>
                  <a:lnTo>
                    <a:pt x="47" y="11"/>
                  </a:lnTo>
                  <a:lnTo>
                    <a:pt x="50" y="12"/>
                  </a:lnTo>
                  <a:lnTo>
                    <a:pt x="51" y="14"/>
                  </a:lnTo>
                  <a:lnTo>
                    <a:pt x="53" y="15"/>
                  </a:lnTo>
                  <a:lnTo>
                    <a:pt x="56" y="20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3" y="29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5"/>
                  </a:lnTo>
                  <a:lnTo>
                    <a:pt x="63" y="38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2" y="44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0" y="47"/>
                  </a:lnTo>
                  <a:lnTo>
                    <a:pt x="60" y="51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0" y="53"/>
                  </a:lnTo>
                  <a:lnTo>
                    <a:pt x="62" y="51"/>
                  </a:lnTo>
                  <a:lnTo>
                    <a:pt x="62" y="48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4" y="44"/>
                  </a:lnTo>
                  <a:lnTo>
                    <a:pt x="74" y="45"/>
                  </a:lnTo>
                  <a:lnTo>
                    <a:pt x="75" y="45"/>
                  </a:lnTo>
                  <a:lnTo>
                    <a:pt x="75" y="47"/>
                  </a:lnTo>
                  <a:lnTo>
                    <a:pt x="77" y="48"/>
                  </a:lnTo>
                  <a:lnTo>
                    <a:pt x="78" y="48"/>
                  </a:lnTo>
                  <a:lnTo>
                    <a:pt x="78" y="50"/>
                  </a:lnTo>
                  <a:lnTo>
                    <a:pt x="80" y="51"/>
                  </a:lnTo>
                  <a:lnTo>
                    <a:pt x="81" y="51"/>
                  </a:lnTo>
                  <a:lnTo>
                    <a:pt x="81" y="53"/>
                  </a:lnTo>
                  <a:lnTo>
                    <a:pt x="83" y="54"/>
                  </a:lnTo>
                  <a:lnTo>
                    <a:pt x="83" y="56"/>
                  </a:lnTo>
                  <a:lnTo>
                    <a:pt x="83" y="57"/>
                  </a:lnTo>
                  <a:lnTo>
                    <a:pt x="83" y="56"/>
                  </a:lnTo>
                  <a:lnTo>
                    <a:pt x="84" y="56"/>
                  </a:lnTo>
                  <a:lnTo>
                    <a:pt x="84" y="54"/>
                  </a:lnTo>
                  <a:lnTo>
                    <a:pt x="84" y="56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7"/>
                  </a:lnTo>
                  <a:lnTo>
                    <a:pt x="89" y="57"/>
                  </a:lnTo>
                  <a:lnTo>
                    <a:pt x="90" y="59"/>
                  </a:lnTo>
                  <a:lnTo>
                    <a:pt x="90" y="61"/>
                  </a:lnTo>
                  <a:lnTo>
                    <a:pt x="90" y="62"/>
                  </a:lnTo>
                  <a:lnTo>
                    <a:pt x="90" y="64"/>
                  </a:lnTo>
                  <a:lnTo>
                    <a:pt x="92" y="64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0" y="70"/>
                  </a:lnTo>
                  <a:lnTo>
                    <a:pt x="90" y="71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89" y="76"/>
                  </a:lnTo>
                  <a:lnTo>
                    <a:pt x="89" y="77"/>
                  </a:lnTo>
                  <a:lnTo>
                    <a:pt x="87" y="77"/>
                  </a:lnTo>
                  <a:lnTo>
                    <a:pt x="87" y="79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9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9" y="82"/>
                  </a:lnTo>
                  <a:lnTo>
                    <a:pt x="90" y="82"/>
                  </a:lnTo>
                  <a:lnTo>
                    <a:pt x="90" y="83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7" y="85"/>
                  </a:lnTo>
                  <a:lnTo>
                    <a:pt x="87" y="86"/>
                  </a:lnTo>
                  <a:lnTo>
                    <a:pt x="86" y="86"/>
                  </a:lnTo>
                  <a:lnTo>
                    <a:pt x="84" y="88"/>
                  </a:lnTo>
                  <a:lnTo>
                    <a:pt x="83" y="88"/>
                  </a:lnTo>
                  <a:lnTo>
                    <a:pt x="83" y="86"/>
                  </a:lnTo>
                  <a:lnTo>
                    <a:pt x="81" y="86"/>
                  </a:lnTo>
                  <a:lnTo>
                    <a:pt x="81" y="88"/>
                  </a:lnTo>
                  <a:lnTo>
                    <a:pt x="80" y="86"/>
                  </a:lnTo>
                  <a:lnTo>
                    <a:pt x="78" y="88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91"/>
                  </a:lnTo>
                  <a:lnTo>
                    <a:pt x="74" y="91"/>
                  </a:lnTo>
                  <a:lnTo>
                    <a:pt x="74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5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101"/>
                  </a:lnTo>
                  <a:lnTo>
                    <a:pt x="74" y="103"/>
                  </a:lnTo>
                  <a:lnTo>
                    <a:pt x="74" y="104"/>
                  </a:lnTo>
                  <a:lnTo>
                    <a:pt x="72" y="104"/>
                  </a:lnTo>
                  <a:lnTo>
                    <a:pt x="71" y="106"/>
                  </a:lnTo>
                  <a:lnTo>
                    <a:pt x="71" y="107"/>
                  </a:lnTo>
                  <a:lnTo>
                    <a:pt x="71" y="109"/>
                  </a:lnTo>
                  <a:lnTo>
                    <a:pt x="71" y="111"/>
                  </a:lnTo>
                  <a:lnTo>
                    <a:pt x="71" y="112"/>
                  </a:lnTo>
                  <a:lnTo>
                    <a:pt x="72" y="112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5" y="117"/>
                  </a:lnTo>
                  <a:lnTo>
                    <a:pt x="75" y="118"/>
                  </a:lnTo>
                  <a:lnTo>
                    <a:pt x="75" y="120"/>
                  </a:lnTo>
                  <a:lnTo>
                    <a:pt x="77" y="120"/>
                  </a:lnTo>
                  <a:lnTo>
                    <a:pt x="77" y="121"/>
                  </a:lnTo>
                  <a:lnTo>
                    <a:pt x="78" y="121"/>
                  </a:lnTo>
                  <a:lnTo>
                    <a:pt x="78" y="123"/>
                  </a:lnTo>
                  <a:lnTo>
                    <a:pt x="80" y="123"/>
                  </a:lnTo>
                  <a:lnTo>
                    <a:pt x="78" y="124"/>
                  </a:lnTo>
                  <a:lnTo>
                    <a:pt x="78" y="126"/>
                  </a:lnTo>
                  <a:lnTo>
                    <a:pt x="80" y="126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1" y="127"/>
                  </a:lnTo>
                  <a:lnTo>
                    <a:pt x="83" y="127"/>
                  </a:lnTo>
                  <a:lnTo>
                    <a:pt x="83" y="126"/>
                  </a:lnTo>
                  <a:lnTo>
                    <a:pt x="84" y="126"/>
                  </a:lnTo>
                  <a:lnTo>
                    <a:pt x="86" y="126"/>
                  </a:lnTo>
                  <a:lnTo>
                    <a:pt x="87" y="127"/>
                  </a:lnTo>
                  <a:lnTo>
                    <a:pt x="87" y="129"/>
                  </a:lnTo>
                  <a:lnTo>
                    <a:pt x="86" y="129"/>
                  </a:lnTo>
                  <a:lnTo>
                    <a:pt x="87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2"/>
                  </a:lnTo>
                  <a:lnTo>
                    <a:pt x="86" y="132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89" y="135"/>
                  </a:lnTo>
                  <a:lnTo>
                    <a:pt x="87" y="135"/>
                  </a:lnTo>
                  <a:lnTo>
                    <a:pt x="87" y="136"/>
                  </a:lnTo>
                  <a:lnTo>
                    <a:pt x="89" y="136"/>
                  </a:lnTo>
                  <a:lnTo>
                    <a:pt x="87" y="136"/>
                  </a:lnTo>
                  <a:lnTo>
                    <a:pt x="87" y="138"/>
                  </a:lnTo>
                  <a:lnTo>
                    <a:pt x="89" y="139"/>
                  </a:lnTo>
                  <a:lnTo>
                    <a:pt x="90" y="139"/>
                  </a:lnTo>
                  <a:lnTo>
                    <a:pt x="89" y="139"/>
                  </a:lnTo>
                  <a:lnTo>
                    <a:pt x="89" y="141"/>
                  </a:lnTo>
                  <a:lnTo>
                    <a:pt x="90" y="141"/>
                  </a:lnTo>
                  <a:lnTo>
                    <a:pt x="90" y="144"/>
                  </a:lnTo>
                  <a:lnTo>
                    <a:pt x="92" y="145"/>
                  </a:lnTo>
                  <a:lnTo>
                    <a:pt x="92" y="147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4" y="150"/>
                  </a:lnTo>
                  <a:lnTo>
                    <a:pt x="94" y="151"/>
                  </a:lnTo>
                  <a:lnTo>
                    <a:pt x="95" y="151"/>
                  </a:lnTo>
                  <a:lnTo>
                    <a:pt x="95" y="153"/>
                  </a:lnTo>
                  <a:lnTo>
                    <a:pt x="97" y="154"/>
                  </a:lnTo>
                  <a:lnTo>
                    <a:pt x="97" y="156"/>
                  </a:lnTo>
                  <a:lnTo>
                    <a:pt x="98" y="159"/>
                  </a:lnTo>
                  <a:lnTo>
                    <a:pt x="100" y="160"/>
                  </a:lnTo>
                  <a:lnTo>
                    <a:pt x="101" y="160"/>
                  </a:lnTo>
                  <a:lnTo>
                    <a:pt x="103" y="160"/>
                  </a:lnTo>
                  <a:lnTo>
                    <a:pt x="103" y="162"/>
                  </a:lnTo>
                  <a:close/>
                  <a:moveTo>
                    <a:pt x="66" y="38"/>
                  </a:moveTo>
                  <a:lnTo>
                    <a:pt x="66" y="41"/>
                  </a:lnTo>
                  <a:lnTo>
                    <a:pt x="65" y="42"/>
                  </a:lnTo>
                  <a:lnTo>
                    <a:pt x="65" y="41"/>
                  </a:lnTo>
                  <a:lnTo>
                    <a:pt x="65" y="38"/>
                  </a:lnTo>
                  <a:lnTo>
                    <a:pt x="66" y="38"/>
                  </a:lnTo>
                  <a:close/>
                </a:path>
              </a:pathLst>
            </a:custGeom>
            <a:solidFill>
              <a:srgbClr val="B3BF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900">
              <a:extLst>
                <a:ext uri="{FF2B5EF4-FFF2-40B4-BE49-F238E27FC236}">
                  <a16:creationId xmlns:a16="http://schemas.microsoft.com/office/drawing/2014/main" id="{EB46D79A-6FEA-7043-A92C-9E548DE389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5513" y="2578100"/>
              <a:ext cx="163513" cy="215900"/>
            </a:xfrm>
            <a:custGeom>
              <a:avLst/>
              <a:gdLst>
                <a:gd name="T0" fmla="*/ 82 w 103"/>
                <a:gd name="T1" fmla="*/ 7 h 136"/>
                <a:gd name="T2" fmla="*/ 85 w 103"/>
                <a:gd name="T3" fmla="*/ 16 h 136"/>
                <a:gd name="T4" fmla="*/ 92 w 103"/>
                <a:gd name="T5" fmla="*/ 29 h 136"/>
                <a:gd name="T6" fmla="*/ 95 w 103"/>
                <a:gd name="T7" fmla="*/ 32 h 136"/>
                <a:gd name="T8" fmla="*/ 100 w 103"/>
                <a:gd name="T9" fmla="*/ 36 h 136"/>
                <a:gd name="T10" fmla="*/ 101 w 103"/>
                <a:gd name="T11" fmla="*/ 39 h 136"/>
                <a:gd name="T12" fmla="*/ 98 w 103"/>
                <a:gd name="T13" fmla="*/ 38 h 136"/>
                <a:gd name="T14" fmla="*/ 97 w 103"/>
                <a:gd name="T15" fmla="*/ 41 h 136"/>
                <a:gd name="T16" fmla="*/ 94 w 103"/>
                <a:gd name="T17" fmla="*/ 47 h 136"/>
                <a:gd name="T18" fmla="*/ 95 w 103"/>
                <a:gd name="T19" fmla="*/ 51 h 136"/>
                <a:gd name="T20" fmla="*/ 97 w 103"/>
                <a:gd name="T21" fmla="*/ 54 h 136"/>
                <a:gd name="T22" fmla="*/ 95 w 103"/>
                <a:gd name="T23" fmla="*/ 60 h 136"/>
                <a:gd name="T24" fmla="*/ 94 w 103"/>
                <a:gd name="T25" fmla="*/ 66 h 136"/>
                <a:gd name="T26" fmla="*/ 92 w 103"/>
                <a:gd name="T27" fmla="*/ 70 h 136"/>
                <a:gd name="T28" fmla="*/ 92 w 103"/>
                <a:gd name="T29" fmla="*/ 71 h 136"/>
                <a:gd name="T30" fmla="*/ 89 w 103"/>
                <a:gd name="T31" fmla="*/ 63 h 136"/>
                <a:gd name="T32" fmla="*/ 88 w 103"/>
                <a:gd name="T33" fmla="*/ 60 h 136"/>
                <a:gd name="T34" fmla="*/ 82 w 103"/>
                <a:gd name="T35" fmla="*/ 59 h 136"/>
                <a:gd name="T36" fmla="*/ 86 w 103"/>
                <a:gd name="T37" fmla="*/ 63 h 136"/>
                <a:gd name="T38" fmla="*/ 85 w 103"/>
                <a:gd name="T39" fmla="*/ 66 h 136"/>
                <a:gd name="T40" fmla="*/ 80 w 103"/>
                <a:gd name="T41" fmla="*/ 65 h 136"/>
                <a:gd name="T42" fmla="*/ 79 w 103"/>
                <a:gd name="T43" fmla="*/ 59 h 136"/>
                <a:gd name="T44" fmla="*/ 80 w 103"/>
                <a:gd name="T45" fmla="*/ 56 h 136"/>
                <a:gd name="T46" fmla="*/ 79 w 103"/>
                <a:gd name="T47" fmla="*/ 53 h 136"/>
                <a:gd name="T48" fmla="*/ 79 w 103"/>
                <a:gd name="T49" fmla="*/ 50 h 136"/>
                <a:gd name="T50" fmla="*/ 71 w 103"/>
                <a:gd name="T51" fmla="*/ 44 h 136"/>
                <a:gd name="T52" fmla="*/ 67 w 103"/>
                <a:gd name="T53" fmla="*/ 41 h 136"/>
                <a:gd name="T54" fmla="*/ 61 w 103"/>
                <a:gd name="T55" fmla="*/ 39 h 136"/>
                <a:gd name="T56" fmla="*/ 58 w 103"/>
                <a:gd name="T57" fmla="*/ 36 h 136"/>
                <a:gd name="T58" fmla="*/ 58 w 103"/>
                <a:gd name="T59" fmla="*/ 29 h 136"/>
                <a:gd name="T60" fmla="*/ 53 w 103"/>
                <a:gd name="T61" fmla="*/ 27 h 136"/>
                <a:gd name="T62" fmla="*/ 48 w 103"/>
                <a:gd name="T63" fmla="*/ 24 h 136"/>
                <a:gd name="T64" fmla="*/ 45 w 103"/>
                <a:gd name="T65" fmla="*/ 24 h 136"/>
                <a:gd name="T66" fmla="*/ 48 w 103"/>
                <a:gd name="T67" fmla="*/ 29 h 136"/>
                <a:gd name="T68" fmla="*/ 55 w 103"/>
                <a:gd name="T69" fmla="*/ 32 h 136"/>
                <a:gd name="T70" fmla="*/ 53 w 103"/>
                <a:gd name="T71" fmla="*/ 35 h 136"/>
                <a:gd name="T72" fmla="*/ 47 w 103"/>
                <a:gd name="T73" fmla="*/ 39 h 136"/>
                <a:gd name="T74" fmla="*/ 44 w 103"/>
                <a:gd name="T75" fmla="*/ 32 h 136"/>
                <a:gd name="T76" fmla="*/ 36 w 103"/>
                <a:gd name="T77" fmla="*/ 29 h 136"/>
                <a:gd name="T78" fmla="*/ 33 w 103"/>
                <a:gd name="T79" fmla="*/ 20 h 136"/>
                <a:gd name="T80" fmla="*/ 36 w 103"/>
                <a:gd name="T81" fmla="*/ 15 h 136"/>
                <a:gd name="T82" fmla="*/ 38 w 103"/>
                <a:gd name="T83" fmla="*/ 13 h 136"/>
                <a:gd name="T84" fmla="*/ 35 w 103"/>
                <a:gd name="T85" fmla="*/ 9 h 136"/>
                <a:gd name="T86" fmla="*/ 32 w 103"/>
                <a:gd name="T87" fmla="*/ 7 h 136"/>
                <a:gd name="T88" fmla="*/ 38 w 103"/>
                <a:gd name="T89" fmla="*/ 6 h 136"/>
                <a:gd name="T90" fmla="*/ 36 w 103"/>
                <a:gd name="T91" fmla="*/ 3 h 136"/>
                <a:gd name="T92" fmla="*/ 41 w 103"/>
                <a:gd name="T93" fmla="*/ 0 h 136"/>
                <a:gd name="T94" fmla="*/ 55 w 103"/>
                <a:gd name="T95" fmla="*/ 6 h 136"/>
                <a:gd name="T96" fmla="*/ 64 w 103"/>
                <a:gd name="T97" fmla="*/ 3 h 136"/>
                <a:gd name="T98" fmla="*/ 67 w 103"/>
                <a:gd name="T99" fmla="*/ 6 h 136"/>
                <a:gd name="T100" fmla="*/ 71 w 103"/>
                <a:gd name="T101" fmla="*/ 10 h 136"/>
                <a:gd name="T102" fmla="*/ 74 w 103"/>
                <a:gd name="T103" fmla="*/ 9 h 136"/>
                <a:gd name="T104" fmla="*/ 79 w 103"/>
                <a:gd name="T105" fmla="*/ 9 h 136"/>
                <a:gd name="T106" fmla="*/ 80 w 103"/>
                <a:gd name="T107" fmla="*/ 6 h 136"/>
                <a:gd name="T108" fmla="*/ 48 w 103"/>
                <a:gd name="T109" fmla="*/ 26 h 136"/>
                <a:gd name="T110" fmla="*/ 2 w 103"/>
                <a:gd name="T1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136">
                  <a:moveTo>
                    <a:pt x="80" y="6"/>
                  </a:moveTo>
                  <a:lnTo>
                    <a:pt x="82" y="6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2" y="10"/>
                  </a:lnTo>
                  <a:lnTo>
                    <a:pt x="83" y="10"/>
                  </a:lnTo>
                  <a:lnTo>
                    <a:pt x="83" y="13"/>
                  </a:lnTo>
                  <a:lnTo>
                    <a:pt x="85" y="16"/>
                  </a:lnTo>
                  <a:lnTo>
                    <a:pt x="86" y="20"/>
                  </a:lnTo>
                  <a:lnTo>
                    <a:pt x="89" y="26"/>
                  </a:lnTo>
                  <a:lnTo>
                    <a:pt x="91" y="26"/>
                  </a:lnTo>
                  <a:lnTo>
                    <a:pt x="91" y="27"/>
                  </a:lnTo>
                  <a:lnTo>
                    <a:pt x="92" y="29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5" y="32"/>
                  </a:lnTo>
                  <a:lnTo>
                    <a:pt x="97" y="33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3" y="39"/>
                  </a:lnTo>
                  <a:lnTo>
                    <a:pt x="101" y="39"/>
                  </a:lnTo>
                  <a:lnTo>
                    <a:pt x="101" y="41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98" y="39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5" y="38"/>
                  </a:lnTo>
                  <a:lnTo>
                    <a:pt x="95" y="39"/>
                  </a:lnTo>
                  <a:lnTo>
                    <a:pt x="97" y="39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4" y="41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7"/>
                  </a:lnTo>
                  <a:lnTo>
                    <a:pt x="94" y="50"/>
                  </a:lnTo>
                  <a:lnTo>
                    <a:pt x="94" y="51"/>
                  </a:lnTo>
                  <a:lnTo>
                    <a:pt x="94" y="50"/>
                  </a:lnTo>
                  <a:lnTo>
                    <a:pt x="95" y="50"/>
                  </a:lnTo>
                  <a:lnTo>
                    <a:pt x="95" y="51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4" y="57"/>
                  </a:lnTo>
                  <a:lnTo>
                    <a:pt x="94" y="59"/>
                  </a:lnTo>
                  <a:lnTo>
                    <a:pt x="95" y="60"/>
                  </a:lnTo>
                  <a:lnTo>
                    <a:pt x="95" y="62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94" y="66"/>
                  </a:lnTo>
                  <a:lnTo>
                    <a:pt x="92" y="66"/>
                  </a:lnTo>
                  <a:lnTo>
                    <a:pt x="92" y="68"/>
                  </a:lnTo>
                  <a:lnTo>
                    <a:pt x="91" y="68"/>
                  </a:lnTo>
                  <a:lnTo>
                    <a:pt x="91" y="70"/>
                  </a:lnTo>
                  <a:lnTo>
                    <a:pt x="92" y="70"/>
                  </a:lnTo>
                  <a:lnTo>
                    <a:pt x="92" y="71"/>
                  </a:lnTo>
                  <a:lnTo>
                    <a:pt x="94" y="74"/>
                  </a:lnTo>
                  <a:lnTo>
                    <a:pt x="94" y="76"/>
                  </a:lnTo>
                  <a:lnTo>
                    <a:pt x="94" y="74"/>
                  </a:lnTo>
                  <a:lnTo>
                    <a:pt x="92" y="71"/>
                  </a:lnTo>
                  <a:lnTo>
                    <a:pt x="92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8" y="62"/>
                  </a:lnTo>
                  <a:lnTo>
                    <a:pt x="89" y="62"/>
                  </a:lnTo>
                  <a:lnTo>
                    <a:pt x="89" y="60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5" y="60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2" y="59"/>
                  </a:lnTo>
                  <a:lnTo>
                    <a:pt x="83" y="60"/>
                  </a:lnTo>
                  <a:lnTo>
                    <a:pt x="83" y="62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6" y="63"/>
                  </a:lnTo>
                  <a:lnTo>
                    <a:pt x="86" y="65"/>
                  </a:lnTo>
                  <a:lnTo>
                    <a:pt x="86" y="66"/>
                  </a:lnTo>
                  <a:lnTo>
                    <a:pt x="85" y="66"/>
                  </a:lnTo>
                  <a:lnTo>
                    <a:pt x="83" y="66"/>
                  </a:lnTo>
                  <a:lnTo>
                    <a:pt x="85" y="66"/>
                  </a:lnTo>
                  <a:lnTo>
                    <a:pt x="83" y="66"/>
                  </a:lnTo>
                  <a:lnTo>
                    <a:pt x="83" y="65"/>
                  </a:lnTo>
                  <a:lnTo>
                    <a:pt x="83" y="66"/>
                  </a:lnTo>
                  <a:lnTo>
                    <a:pt x="82" y="65"/>
                  </a:lnTo>
                  <a:lnTo>
                    <a:pt x="80" y="65"/>
                  </a:lnTo>
                  <a:lnTo>
                    <a:pt x="79" y="65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57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9" y="56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79" y="54"/>
                  </a:lnTo>
                  <a:lnTo>
                    <a:pt x="80" y="54"/>
                  </a:lnTo>
                  <a:lnTo>
                    <a:pt x="79" y="54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7" y="48"/>
                  </a:lnTo>
                  <a:lnTo>
                    <a:pt x="76" y="47"/>
                  </a:lnTo>
                  <a:lnTo>
                    <a:pt x="74" y="45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0" y="44"/>
                  </a:lnTo>
                  <a:lnTo>
                    <a:pt x="70" y="42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67" y="41"/>
                  </a:lnTo>
                  <a:lnTo>
                    <a:pt x="68" y="41"/>
                  </a:lnTo>
                  <a:lnTo>
                    <a:pt x="67" y="41"/>
                  </a:lnTo>
                  <a:lnTo>
                    <a:pt x="65" y="41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8" y="36"/>
                  </a:lnTo>
                  <a:lnTo>
                    <a:pt x="59" y="36"/>
                  </a:lnTo>
                  <a:lnTo>
                    <a:pt x="58" y="36"/>
                  </a:lnTo>
                  <a:lnTo>
                    <a:pt x="59" y="35"/>
                  </a:lnTo>
                  <a:lnTo>
                    <a:pt x="59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3" y="27"/>
                  </a:lnTo>
                  <a:lnTo>
                    <a:pt x="53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7" y="39"/>
                  </a:lnTo>
                  <a:lnTo>
                    <a:pt x="47" y="38"/>
                  </a:lnTo>
                  <a:lnTo>
                    <a:pt x="45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8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3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7" y="4"/>
                  </a:lnTo>
                  <a:lnTo>
                    <a:pt x="67" y="6"/>
                  </a:lnTo>
                  <a:lnTo>
                    <a:pt x="68" y="6"/>
                  </a:lnTo>
                  <a:lnTo>
                    <a:pt x="70" y="7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77" y="10"/>
                  </a:lnTo>
                  <a:lnTo>
                    <a:pt x="79" y="10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0" y="6"/>
                  </a:lnTo>
                  <a:close/>
                  <a:moveTo>
                    <a:pt x="48" y="26"/>
                  </a:moveTo>
                  <a:lnTo>
                    <a:pt x="48" y="27"/>
                  </a:lnTo>
                  <a:lnTo>
                    <a:pt x="47" y="27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8" y="26"/>
                  </a:lnTo>
                  <a:close/>
                  <a:moveTo>
                    <a:pt x="2" y="136"/>
                  </a:moveTo>
                  <a:lnTo>
                    <a:pt x="0" y="136"/>
                  </a:lnTo>
                  <a:lnTo>
                    <a:pt x="2" y="136"/>
                  </a:lnTo>
                  <a:close/>
                  <a:moveTo>
                    <a:pt x="73" y="59"/>
                  </a:moveTo>
                  <a:lnTo>
                    <a:pt x="74" y="59"/>
                  </a:lnTo>
                  <a:lnTo>
                    <a:pt x="73" y="59"/>
                  </a:lnTo>
                  <a:close/>
                </a:path>
              </a:pathLst>
            </a:custGeom>
            <a:solidFill>
              <a:srgbClr val="C8FCC7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901">
              <a:extLst>
                <a:ext uri="{FF2B5EF4-FFF2-40B4-BE49-F238E27FC236}">
                  <a16:creationId xmlns:a16="http://schemas.microsoft.com/office/drawing/2014/main" id="{3273DDAC-0CC0-9048-7145-E92D2B64D1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5513" y="2428875"/>
              <a:ext cx="171450" cy="165100"/>
            </a:xfrm>
            <a:custGeom>
              <a:avLst/>
              <a:gdLst>
                <a:gd name="T0" fmla="*/ 32 w 108"/>
                <a:gd name="T1" fmla="*/ 88 h 104"/>
                <a:gd name="T2" fmla="*/ 24 w 108"/>
                <a:gd name="T3" fmla="*/ 82 h 104"/>
                <a:gd name="T4" fmla="*/ 20 w 108"/>
                <a:gd name="T5" fmla="*/ 76 h 104"/>
                <a:gd name="T6" fmla="*/ 11 w 108"/>
                <a:gd name="T7" fmla="*/ 64 h 104"/>
                <a:gd name="T8" fmla="*/ 6 w 108"/>
                <a:gd name="T9" fmla="*/ 59 h 104"/>
                <a:gd name="T10" fmla="*/ 3 w 108"/>
                <a:gd name="T11" fmla="*/ 53 h 104"/>
                <a:gd name="T12" fmla="*/ 2 w 108"/>
                <a:gd name="T13" fmla="*/ 48 h 104"/>
                <a:gd name="T14" fmla="*/ 8 w 108"/>
                <a:gd name="T15" fmla="*/ 51 h 104"/>
                <a:gd name="T16" fmla="*/ 14 w 108"/>
                <a:gd name="T17" fmla="*/ 48 h 104"/>
                <a:gd name="T18" fmla="*/ 17 w 108"/>
                <a:gd name="T19" fmla="*/ 42 h 104"/>
                <a:gd name="T20" fmla="*/ 20 w 108"/>
                <a:gd name="T21" fmla="*/ 39 h 104"/>
                <a:gd name="T22" fmla="*/ 20 w 108"/>
                <a:gd name="T23" fmla="*/ 32 h 104"/>
                <a:gd name="T24" fmla="*/ 27 w 108"/>
                <a:gd name="T25" fmla="*/ 30 h 104"/>
                <a:gd name="T26" fmla="*/ 32 w 108"/>
                <a:gd name="T27" fmla="*/ 27 h 104"/>
                <a:gd name="T28" fmla="*/ 38 w 108"/>
                <a:gd name="T29" fmla="*/ 26 h 104"/>
                <a:gd name="T30" fmla="*/ 42 w 108"/>
                <a:gd name="T31" fmla="*/ 27 h 104"/>
                <a:gd name="T32" fmla="*/ 48 w 108"/>
                <a:gd name="T33" fmla="*/ 23 h 104"/>
                <a:gd name="T34" fmla="*/ 56 w 108"/>
                <a:gd name="T35" fmla="*/ 18 h 104"/>
                <a:gd name="T36" fmla="*/ 58 w 108"/>
                <a:gd name="T37" fmla="*/ 12 h 104"/>
                <a:gd name="T38" fmla="*/ 61 w 108"/>
                <a:gd name="T39" fmla="*/ 11 h 104"/>
                <a:gd name="T40" fmla="*/ 64 w 108"/>
                <a:gd name="T41" fmla="*/ 6 h 104"/>
                <a:gd name="T42" fmla="*/ 70 w 108"/>
                <a:gd name="T43" fmla="*/ 9 h 104"/>
                <a:gd name="T44" fmla="*/ 74 w 108"/>
                <a:gd name="T45" fmla="*/ 7 h 104"/>
                <a:gd name="T46" fmla="*/ 80 w 108"/>
                <a:gd name="T47" fmla="*/ 7 h 104"/>
                <a:gd name="T48" fmla="*/ 83 w 108"/>
                <a:gd name="T49" fmla="*/ 6 h 104"/>
                <a:gd name="T50" fmla="*/ 91 w 108"/>
                <a:gd name="T51" fmla="*/ 3 h 104"/>
                <a:gd name="T52" fmla="*/ 95 w 108"/>
                <a:gd name="T53" fmla="*/ 1 h 104"/>
                <a:gd name="T54" fmla="*/ 101 w 108"/>
                <a:gd name="T55" fmla="*/ 1 h 104"/>
                <a:gd name="T56" fmla="*/ 95 w 108"/>
                <a:gd name="T57" fmla="*/ 6 h 104"/>
                <a:gd name="T58" fmla="*/ 95 w 108"/>
                <a:gd name="T59" fmla="*/ 3 h 104"/>
                <a:gd name="T60" fmla="*/ 95 w 108"/>
                <a:gd name="T61" fmla="*/ 7 h 104"/>
                <a:gd name="T62" fmla="*/ 98 w 108"/>
                <a:gd name="T63" fmla="*/ 18 h 104"/>
                <a:gd name="T64" fmla="*/ 92 w 108"/>
                <a:gd name="T65" fmla="*/ 26 h 104"/>
                <a:gd name="T66" fmla="*/ 88 w 108"/>
                <a:gd name="T67" fmla="*/ 39 h 104"/>
                <a:gd name="T68" fmla="*/ 86 w 108"/>
                <a:gd name="T69" fmla="*/ 59 h 104"/>
                <a:gd name="T70" fmla="*/ 85 w 108"/>
                <a:gd name="T71" fmla="*/ 64 h 104"/>
                <a:gd name="T72" fmla="*/ 86 w 108"/>
                <a:gd name="T73" fmla="*/ 56 h 104"/>
                <a:gd name="T74" fmla="*/ 86 w 108"/>
                <a:gd name="T75" fmla="*/ 57 h 104"/>
                <a:gd name="T76" fmla="*/ 83 w 108"/>
                <a:gd name="T77" fmla="*/ 62 h 104"/>
                <a:gd name="T78" fmla="*/ 85 w 108"/>
                <a:gd name="T79" fmla="*/ 65 h 104"/>
                <a:gd name="T80" fmla="*/ 83 w 108"/>
                <a:gd name="T81" fmla="*/ 70 h 104"/>
                <a:gd name="T82" fmla="*/ 80 w 108"/>
                <a:gd name="T83" fmla="*/ 71 h 104"/>
                <a:gd name="T84" fmla="*/ 80 w 108"/>
                <a:gd name="T85" fmla="*/ 77 h 104"/>
                <a:gd name="T86" fmla="*/ 82 w 108"/>
                <a:gd name="T87" fmla="*/ 82 h 104"/>
                <a:gd name="T88" fmla="*/ 79 w 108"/>
                <a:gd name="T89" fmla="*/ 88 h 104"/>
                <a:gd name="T90" fmla="*/ 80 w 108"/>
                <a:gd name="T91" fmla="*/ 100 h 104"/>
                <a:gd name="T92" fmla="*/ 79 w 108"/>
                <a:gd name="T93" fmla="*/ 104 h 104"/>
                <a:gd name="T94" fmla="*/ 73 w 108"/>
                <a:gd name="T95" fmla="*/ 104 h 104"/>
                <a:gd name="T96" fmla="*/ 70 w 108"/>
                <a:gd name="T97" fmla="*/ 101 h 104"/>
                <a:gd name="T98" fmla="*/ 64 w 108"/>
                <a:gd name="T99" fmla="*/ 98 h 104"/>
                <a:gd name="T100" fmla="*/ 55 w 108"/>
                <a:gd name="T101" fmla="*/ 100 h 104"/>
                <a:gd name="T102" fmla="*/ 39 w 108"/>
                <a:gd name="T103" fmla="*/ 94 h 104"/>
                <a:gd name="T104" fmla="*/ 82 w 108"/>
                <a:gd name="T105" fmla="*/ 73 h 104"/>
                <a:gd name="T106" fmla="*/ 108 w 108"/>
                <a:gd name="T107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" h="104">
                  <a:moveTo>
                    <a:pt x="38" y="97"/>
                  </a:moveTo>
                  <a:lnTo>
                    <a:pt x="36" y="95"/>
                  </a:lnTo>
                  <a:lnTo>
                    <a:pt x="35" y="94"/>
                  </a:lnTo>
                  <a:lnTo>
                    <a:pt x="33" y="89"/>
                  </a:lnTo>
                  <a:lnTo>
                    <a:pt x="32" y="89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29" y="85"/>
                  </a:lnTo>
                  <a:lnTo>
                    <a:pt x="27" y="83"/>
                  </a:lnTo>
                  <a:lnTo>
                    <a:pt x="26" y="82"/>
                  </a:lnTo>
                  <a:lnTo>
                    <a:pt x="24" y="82"/>
                  </a:lnTo>
                  <a:lnTo>
                    <a:pt x="24" y="80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0" y="76"/>
                  </a:lnTo>
                  <a:lnTo>
                    <a:pt x="20" y="74"/>
                  </a:lnTo>
                  <a:lnTo>
                    <a:pt x="18" y="73"/>
                  </a:lnTo>
                  <a:lnTo>
                    <a:pt x="18" y="71"/>
                  </a:lnTo>
                  <a:lnTo>
                    <a:pt x="17" y="68"/>
                  </a:lnTo>
                  <a:lnTo>
                    <a:pt x="12" y="65"/>
                  </a:lnTo>
                  <a:lnTo>
                    <a:pt x="11" y="64"/>
                  </a:lnTo>
                  <a:lnTo>
                    <a:pt x="9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32" y="27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39" y="29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5" y="18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9" y="12"/>
                  </a:lnTo>
                  <a:lnTo>
                    <a:pt x="61" y="11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4" y="7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2" y="7"/>
                  </a:lnTo>
                  <a:lnTo>
                    <a:pt x="83" y="7"/>
                  </a:lnTo>
                  <a:lnTo>
                    <a:pt x="83" y="6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1" y="3"/>
                  </a:lnTo>
                  <a:lnTo>
                    <a:pt x="92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5" y="0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0" y="1"/>
                  </a:lnTo>
                  <a:lnTo>
                    <a:pt x="98" y="3"/>
                  </a:lnTo>
                  <a:lnTo>
                    <a:pt x="98" y="4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95" y="4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6"/>
                  </a:lnTo>
                  <a:lnTo>
                    <a:pt x="97" y="11"/>
                  </a:lnTo>
                  <a:lnTo>
                    <a:pt x="97" y="12"/>
                  </a:lnTo>
                  <a:lnTo>
                    <a:pt x="98" y="17"/>
                  </a:lnTo>
                  <a:lnTo>
                    <a:pt x="98" y="18"/>
                  </a:lnTo>
                  <a:lnTo>
                    <a:pt x="97" y="20"/>
                  </a:lnTo>
                  <a:lnTo>
                    <a:pt x="95" y="23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2" y="26"/>
                  </a:lnTo>
                  <a:lnTo>
                    <a:pt x="91" y="29"/>
                  </a:lnTo>
                  <a:lnTo>
                    <a:pt x="91" y="32"/>
                  </a:lnTo>
                  <a:lnTo>
                    <a:pt x="89" y="35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8" y="39"/>
                  </a:lnTo>
                  <a:lnTo>
                    <a:pt x="88" y="42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51"/>
                  </a:lnTo>
                  <a:lnTo>
                    <a:pt x="88" y="57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88" y="64"/>
                  </a:lnTo>
                  <a:lnTo>
                    <a:pt x="86" y="64"/>
                  </a:lnTo>
                  <a:lnTo>
                    <a:pt x="85" y="64"/>
                  </a:lnTo>
                  <a:lnTo>
                    <a:pt x="85" y="62"/>
                  </a:lnTo>
                  <a:lnTo>
                    <a:pt x="85" y="61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8" y="54"/>
                  </a:lnTo>
                  <a:lnTo>
                    <a:pt x="86" y="53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7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2" y="61"/>
                  </a:lnTo>
                  <a:lnTo>
                    <a:pt x="82" y="62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5" y="65"/>
                  </a:lnTo>
                  <a:lnTo>
                    <a:pt x="85" y="64"/>
                  </a:lnTo>
                  <a:lnTo>
                    <a:pt x="85" y="65"/>
                  </a:lnTo>
                  <a:lnTo>
                    <a:pt x="83" y="67"/>
                  </a:lnTo>
                  <a:lnTo>
                    <a:pt x="83" y="70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3" y="71"/>
                  </a:lnTo>
                  <a:lnTo>
                    <a:pt x="83" y="70"/>
                  </a:lnTo>
                  <a:lnTo>
                    <a:pt x="82" y="68"/>
                  </a:lnTo>
                  <a:lnTo>
                    <a:pt x="82" y="70"/>
                  </a:lnTo>
                  <a:lnTo>
                    <a:pt x="83" y="70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0" y="71"/>
                  </a:lnTo>
                  <a:lnTo>
                    <a:pt x="82" y="71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0" y="74"/>
                  </a:lnTo>
                  <a:lnTo>
                    <a:pt x="80" y="76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2" y="76"/>
                  </a:lnTo>
                  <a:lnTo>
                    <a:pt x="82" y="77"/>
                  </a:lnTo>
                  <a:lnTo>
                    <a:pt x="83" y="80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2" y="83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80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77" y="92"/>
                  </a:lnTo>
                  <a:lnTo>
                    <a:pt x="79" y="95"/>
                  </a:lnTo>
                  <a:lnTo>
                    <a:pt x="79" y="97"/>
                  </a:lnTo>
                  <a:lnTo>
                    <a:pt x="79" y="98"/>
                  </a:lnTo>
                  <a:lnTo>
                    <a:pt x="80" y="98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2" y="101"/>
                  </a:lnTo>
                  <a:lnTo>
                    <a:pt x="82" y="103"/>
                  </a:lnTo>
                  <a:lnTo>
                    <a:pt x="80" y="103"/>
                  </a:lnTo>
                  <a:lnTo>
                    <a:pt x="79" y="103"/>
                  </a:lnTo>
                  <a:lnTo>
                    <a:pt x="79" y="104"/>
                  </a:lnTo>
                  <a:lnTo>
                    <a:pt x="77" y="104"/>
                  </a:lnTo>
                  <a:lnTo>
                    <a:pt x="76" y="104"/>
                  </a:lnTo>
                  <a:lnTo>
                    <a:pt x="74" y="104"/>
                  </a:lnTo>
                  <a:lnTo>
                    <a:pt x="74" y="103"/>
                  </a:lnTo>
                  <a:lnTo>
                    <a:pt x="73" y="103"/>
                  </a:lnTo>
                  <a:lnTo>
                    <a:pt x="73" y="104"/>
                  </a:lnTo>
                  <a:lnTo>
                    <a:pt x="73" y="103"/>
                  </a:lnTo>
                  <a:lnTo>
                    <a:pt x="73" y="104"/>
                  </a:lnTo>
                  <a:lnTo>
                    <a:pt x="71" y="104"/>
                  </a:lnTo>
                  <a:lnTo>
                    <a:pt x="71" y="103"/>
                  </a:lnTo>
                  <a:lnTo>
                    <a:pt x="70" y="103"/>
                  </a:lnTo>
                  <a:lnTo>
                    <a:pt x="70" y="101"/>
                  </a:lnTo>
                  <a:lnTo>
                    <a:pt x="68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100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4" y="97"/>
                  </a:lnTo>
                  <a:lnTo>
                    <a:pt x="62" y="97"/>
                  </a:lnTo>
                  <a:lnTo>
                    <a:pt x="61" y="97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5" y="100"/>
                  </a:lnTo>
                  <a:lnTo>
                    <a:pt x="50" y="98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2" y="95"/>
                  </a:lnTo>
                  <a:lnTo>
                    <a:pt x="41" y="94"/>
                  </a:lnTo>
                  <a:lnTo>
                    <a:pt x="39" y="94"/>
                  </a:lnTo>
                  <a:lnTo>
                    <a:pt x="38" y="94"/>
                  </a:lnTo>
                  <a:lnTo>
                    <a:pt x="38" y="95"/>
                  </a:lnTo>
                  <a:lnTo>
                    <a:pt x="38" y="97"/>
                  </a:lnTo>
                  <a:close/>
                  <a:moveTo>
                    <a:pt x="82" y="76"/>
                  </a:moveTo>
                  <a:lnTo>
                    <a:pt x="82" y="74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2" y="76"/>
                  </a:lnTo>
                  <a:close/>
                  <a:moveTo>
                    <a:pt x="97" y="70"/>
                  </a:moveTo>
                  <a:lnTo>
                    <a:pt x="97" y="68"/>
                  </a:lnTo>
                  <a:lnTo>
                    <a:pt x="97" y="70"/>
                  </a:lnTo>
                  <a:close/>
                  <a:moveTo>
                    <a:pt x="108" y="15"/>
                  </a:moveTo>
                  <a:lnTo>
                    <a:pt x="108" y="17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close/>
                </a:path>
              </a:pathLst>
            </a:custGeom>
            <a:solidFill>
              <a:srgbClr val="B3FCD3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902">
              <a:extLst>
                <a:ext uri="{FF2B5EF4-FFF2-40B4-BE49-F238E27FC236}">
                  <a16:creationId xmlns:a16="http://schemas.microsoft.com/office/drawing/2014/main" id="{E3C747E4-10D3-7B07-6577-FFBE8F6C1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2311400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1 h 1"/>
                <a:gd name="T4" fmla="*/ 1 w 3"/>
                <a:gd name="T5" fmla="*/ 0 h 1"/>
                <a:gd name="T6" fmla="*/ 0 w 3"/>
                <a:gd name="T7" fmla="*/ 1 h 1"/>
                <a:gd name="T8" fmla="*/ 0 w 3"/>
                <a:gd name="T9" fmla="*/ 0 h 1"/>
                <a:gd name="T10" fmla="*/ 1 w 3"/>
                <a:gd name="T11" fmla="*/ 0 h 1"/>
                <a:gd name="T12" fmla="*/ 3 w 3"/>
                <a:gd name="T13" fmla="*/ 0 h 1"/>
                <a:gd name="T14" fmla="*/ 3 w 3"/>
                <a:gd name="T15" fmla="*/ 1 h 1"/>
                <a:gd name="T16" fmla="*/ 3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2FCD7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903">
              <a:extLst>
                <a:ext uri="{FF2B5EF4-FFF2-40B4-BE49-F238E27FC236}">
                  <a16:creationId xmlns:a16="http://schemas.microsoft.com/office/drawing/2014/main" id="{A261DA13-A480-F8C5-6852-9C8954CAA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2312988"/>
              <a:ext cx="4763" cy="0"/>
            </a:xfrm>
            <a:custGeom>
              <a:avLst/>
              <a:gdLst>
                <a:gd name="T0" fmla="*/ 1 w 3"/>
                <a:gd name="T1" fmla="*/ 3 w 3"/>
                <a:gd name="T2" fmla="*/ 1 w 3"/>
                <a:gd name="T3" fmla="*/ 0 w 3"/>
                <a:gd name="T4" fmla="*/ 1 w 3"/>
                <a:gd name="T5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CB6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904">
              <a:extLst>
                <a:ext uri="{FF2B5EF4-FFF2-40B4-BE49-F238E27FC236}">
                  <a16:creationId xmlns:a16="http://schemas.microsoft.com/office/drawing/2014/main" id="{8C63F2D7-C1FC-81BE-53E6-967D33CCE1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4776" y="2803525"/>
              <a:ext cx="1509713" cy="1503363"/>
            </a:xfrm>
            <a:custGeom>
              <a:avLst/>
              <a:gdLst>
                <a:gd name="T0" fmla="*/ 447 w 951"/>
                <a:gd name="T1" fmla="*/ 797 h 947"/>
                <a:gd name="T2" fmla="*/ 451 w 951"/>
                <a:gd name="T3" fmla="*/ 748 h 947"/>
                <a:gd name="T4" fmla="*/ 418 w 951"/>
                <a:gd name="T5" fmla="*/ 688 h 947"/>
                <a:gd name="T6" fmla="*/ 364 w 951"/>
                <a:gd name="T7" fmla="*/ 649 h 947"/>
                <a:gd name="T8" fmla="*/ 359 w 951"/>
                <a:gd name="T9" fmla="*/ 555 h 947"/>
                <a:gd name="T10" fmla="*/ 297 w 951"/>
                <a:gd name="T11" fmla="*/ 471 h 947"/>
                <a:gd name="T12" fmla="*/ 235 w 951"/>
                <a:gd name="T13" fmla="*/ 436 h 947"/>
                <a:gd name="T14" fmla="*/ 189 w 951"/>
                <a:gd name="T15" fmla="*/ 397 h 947"/>
                <a:gd name="T16" fmla="*/ 139 w 951"/>
                <a:gd name="T17" fmla="*/ 383 h 947"/>
                <a:gd name="T18" fmla="*/ 74 w 951"/>
                <a:gd name="T19" fmla="*/ 358 h 947"/>
                <a:gd name="T20" fmla="*/ 5 w 951"/>
                <a:gd name="T21" fmla="*/ 321 h 947"/>
                <a:gd name="T22" fmla="*/ 33 w 951"/>
                <a:gd name="T23" fmla="*/ 244 h 947"/>
                <a:gd name="T24" fmla="*/ 88 w 951"/>
                <a:gd name="T25" fmla="*/ 203 h 947"/>
                <a:gd name="T26" fmla="*/ 100 w 951"/>
                <a:gd name="T27" fmla="*/ 111 h 947"/>
                <a:gd name="T28" fmla="*/ 139 w 951"/>
                <a:gd name="T29" fmla="*/ 80 h 947"/>
                <a:gd name="T30" fmla="*/ 205 w 951"/>
                <a:gd name="T31" fmla="*/ 93 h 947"/>
                <a:gd name="T32" fmla="*/ 194 w 951"/>
                <a:gd name="T33" fmla="*/ 24 h 947"/>
                <a:gd name="T34" fmla="*/ 265 w 951"/>
                <a:gd name="T35" fmla="*/ 21 h 947"/>
                <a:gd name="T36" fmla="*/ 306 w 951"/>
                <a:gd name="T37" fmla="*/ 34 h 947"/>
                <a:gd name="T38" fmla="*/ 329 w 951"/>
                <a:gd name="T39" fmla="*/ 93 h 947"/>
                <a:gd name="T40" fmla="*/ 386 w 951"/>
                <a:gd name="T41" fmla="*/ 71 h 947"/>
                <a:gd name="T42" fmla="*/ 451 w 951"/>
                <a:gd name="T43" fmla="*/ 71 h 947"/>
                <a:gd name="T44" fmla="*/ 489 w 951"/>
                <a:gd name="T45" fmla="*/ 59 h 947"/>
                <a:gd name="T46" fmla="*/ 501 w 951"/>
                <a:gd name="T47" fmla="*/ 112 h 947"/>
                <a:gd name="T48" fmla="*/ 460 w 951"/>
                <a:gd name="T49" fmla="*/ 168 h 947"/>
                <a:gd name="T50" fmla="*/ 500 w 951"/>
                <a:gd name="T51" fmla="*/ 176 h 947"/>
                <a:gd name="T52" fmla="*/ 516 w 951"/>
                <a:gd name="T53" fmla="*/ 194 h 947"/>
                <a:gd name="T54" fmla="*/ 544 w 951"/>
                <a:gd name="T55" fmla="*/ 159 h 947"/>
                <a:gd name="T56" fmla="*/ 573 w 951"/>
                <a:gd name="T57" fmla="*/ 147 h 947"/>
                <a:gd name="T58" fmla="*/ 589 w 951"/>
                <a:gd name="T59" fmla="*/ 156 h 947"/>
                <a:gd name="T60" fmla="*/ 607 w 951"/>
                <a:gd name="T61" fmla="*/ 164 h 947"/>
                <a:gd name="T62" fmla="*/ 624 w 951"/>
                <a:gd name="T63" fmla="*/ 171 h 947"/>
                <a:gd name="T64" fmla="*/ 624 w 951"/>
                <a:gd name="T65" fmla="*/ 196 h 947"/>
                <a:gd name="T66" fmla="*/ 636 w 951"/>
                <a:gd name="T67" fmla="*/ 197 h 947"/>
                <a:gd name="T68" fmla="*/ 683 w 951"/>
                <a:gd name="T69" fmla="*/ 194 h 947"/>
                <a:gd name="T70" fmla="*/ 757 w 951"/>
                <a:gd name="T71" fmla="*/ 218 h 947"/>
                <a:gd name="T72" fmla="*/ 830 w 951"/>
                <a:gd name="T73" fmla="*/ 274 h 947"/>
                <a:gd name="T74" fmla="*/ 834 w 951"/>
                <a:gd name="T75" fmla="*/ 327 h 947"/>
                <a:gd name="T76" fmla="*/ 788 w 951"/>
                <a:gd name="T77" fmla="*/ 399 h 947"/>
                <a:gd name="T78" fmla="*/ 756 w 951"/>
                <a:gd name="T79" fmla="*/ 438 h 947"/>
                <a:gd name="T80" fmla="*/ 753 w 951"/>
                <a:gd name="T81" fmla="*/ 467 h 947"/>
                <a:gd name="T82" fmla="*/ 744 w 951"/>
                <a:gd name="T83" fmla="*/ 600 h 947"/>
                <a:gd name="T84" fmla="*/ 700 w 951"/>
                <a:gd name="T85" fmla="*/ 679 h 947"/>
                <a:gd name="T86" fmla="*/ 654 w 951"/>
                <a:gd name="T87" fmla="*/ 688 h 947"/>
                <a:gd name="T88" fmla="*/ 616 w 951"/>
                <a:gd name="T89" fmla="*/ 709 h 947"/>
                <a:gd name="T90" fmla="*/ 571 w 951"/>
                <a:gd name="T91" fmla="*/ 742 h 947"/>
                <a:gd name="T92" fmla="*/ 569 w 951"/>
                <a:gd name="T93" fmla="*/ 776 h 947"/>
                <a:gd name="T94" fmla="*/ 553 w 951"/>
                <a:gd name="T95" fmla="*/ 847 h 947"/>
                <a:gd name="T96" fmla="*/ 541 w 951"/>
                <a:gd name="T97" fmla="*/ 873 h 947"/>
                <a:gd name="T98" fmla="*/ 523 w 951"/>
                <a:gd name="T99" fmla="*/ 883 h 947"/>
                <a:gd name="T100" fmla="*/ 498 w 951"/>
                <a:gd name="T101" fmla="*/ 923 h 947"/>
                <a:gd name="T102" fmla="*/ 433 w 951"/>
                <a:gd name="T103" fmla="*/ 876 h 947"/>
                <a:gd name="T104" fmla="*/ 759 w 951"/>
                <a:gd name="T105" fmla="*/ 441 h 947"/>
                <a:gd name="T106" fmla="*/ 619 w 951"/>
                <a:gd name="T107" fmla="*/ 158 h 947"/>
                <a:gd name="T108" fmla="*/ 470 w 951"/>
                <a:gd name="T109" fmla="*/ 162 h 947"/>
                <a:gd name="T110" fmla="*/ 539 w 951"/>
                <a:gd name="T111" fmla="*/ 153 h 947"/>
                <a:gd name="T112" fmla="*/ 512 w 951"/>
                <a:gd name="T113" fmla="*/ 171 h 947"/>
                <a:gd name="T114" fmla="*/ 494 w 951"/>
                <a:gd name="T115" fmla="*/ 138 h 947"/>
                <a:gd name="T116" fmla="*/ 520 w 951"/>
                <a:gd name="T117" fmla="*/ 126 h 947"/>
                <a:gd name="T118" fmla="*/ 501 w 951"/>
                <a:gd name="T119" fmla="*/ 124 h 947"/>
                <a:gd name="T120" fmla="*/ 500 w 951"/>
                <a:gd name="T121" fmla="*/ 79 h 947"/>
                <a:gd name="T122" fmla="*/ 636 w 951"/>
                <a:gd name="T123" fmla="*/ 709 h 947"/>
                <a:gd name="T124" fmla="*/ 642 w 951"/>
                <a:gd name="T125" fmla="*/ 188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1" h="947">
                  <a:moveTo>
                    <a:pt x="397" y="861"/>
                  </a:moveTo>
                  <a:lnTo>
                    <a:pt x="397" y="859"/>
                  </a:lnTo>
                  <a:lnTo>
                    <a:pt x="398" y="859"/>
                  </a:lnTo>
                  <a:lnTo>
                    <a:pt x="400" y="856"/>
                  </a:lnTo>
                  <a:lnTo>
                    <a:pt x="401" y="855"/>
                  </a:lnTo>
                  <a:lnTo>
                    <a:pt x="401" y="851"/>
                  </a:lnTo>
                  <a:lnTo>
                    <a:pt x="403" y="850"/>
                  </a:lnTo>
                  <a:lnTo>
                    <a:pt x="404" y="850"/>
                  </a:lnTo>
                  <a:lnTo>
                    <a:pt x="406" y="850"/>
                  </a:lnTo>
                  <a:lnTo>
                    <a:pt x="407" y="848"/>
                  </a:lnTo>
                  <a:lnTo>
                    <a:pt x="407" y="847"/>
                  </a:lnTo>
                  <a:lnTo>
                    <a:pt x="407" y="845"/>
                  </a:lnTo>
                  <a:lnTo>
                    <a:pt x="409" y="845"/>
                  </a:lnTo>
                  <a:lnTo>
                    <a:pt x="409" y="844"/>
                  </a:lnTo>
                  <a:lnTo>
                    <a:pt x="410" y="842"/>
                  </a:lnTo>
                  <a:lnTo>
                    <a:pt x="410" y="841"/>
                  </a:lnTo>
                  <a:lnTo>
                    <a:pt x="412" y="841"/>
                  </a:lnTo>
                  <a:lnTo>
                    <a:pt x="412" y="839"/>
                  </a:lnTo>
                  <a:lnTo>
                    <a:pt x="414" y="838"/>
                  </a:lnTo>
                  <a:lnTo>
                    <a:pt x="414" y="836"/>
                  </a:lnTo>
                  <a:lnTo>
                    <a:pt x="414" y="835"/>
                  </a:lnTo>
                  <a:lnTo>
                    <a:pt x="415" y="835"/>
                  </a:lnTo>
                  <a:lnTo>
                    <a:pt x="415" y="833"/>
                  </a:lnTo>
                  <a:lnTo>
                    <a:pt x="417" y="833"/>
                  </a:lnTo>
                  <a:lnTo>
                    <a:pt x="417" y="832"/>
                  </a:lnTo>
                  <a:lnTo>
                    <a:pt x="418" y="830"/>
                  </a:lnTo>
                  <a:lnTo>
                    <a:pt x="420" y="829"/>
                  </a:lnTo>
                  <a:lnTo>
                    <a:pt x="418" y="827"/>
                  </a:lnTo>
                  <a:lnTo>
                    <a:pt x="420" y="826"/>
                  </a:lnTo>
                  <a:lnTo>
                    <a:pt x="421" y="826"/>
                  </a:lnTo>
                  <a:lnTo>
                    <a:pt x="423" y="823"/>
                  </a:lnTo>
                  <a:lnTo>
                    <a:pt x="424" y="821"/>
                  </a:lnTo>
                  <a:lnTo>
                    <a:pt x="424" y="820"/>
                  </a:lnTo>
                  <a:lnTo>
                    <a:pt x="426" y="820"/>
                  </a:lnTo>
                  <a:lnTo>
                    <a:pt x="426" y="818"/>
                  </a:lnTo>
                  <a:lnTo>
                    <a:pt x="426" y="817"/>
                  </a:lnTo>
                  <a:lnTo>
                    <a:pt x="427" y="817"/>
                  </a:lnTo>
                  <a:lnTo>
                    <a:pt x="429" y="817"/>
                  </a:lnTo>
                  <a:lnTo>
                    <a:pt x="430" y="817"/>
                  </a:lnTo>
                  <a:lnTo>
                    <a:pt x="430" y="815"/>
                  </a:lnTo>
                  <a:lnTo>
                    <a:pt x="429" y="815"/>
                  </a:lnTo>
                  <a:lnTo>
                    <a:pt x="429" y="814"/>
                  </a:lnTo>
                  <a:lnTo>
                    <a:pt x="427" y="814"/>
                  </a:lnTo>
                  <a:lnTo>
                    <a:pt x="429" y="812"/>
                  </a:lnTo>
                  <a:lnTo>
                    <a:pt x="430" y="812"/>
                  </a:lnTo>
                  <a:lnTo>
                    <a:pt x="430" y="811"/>
                  </a:lnTo>
                  <a:lnTo>
                    <a:pt x="432" y="811"/>
                  </a:lnTo>
                  <a:lnTo>
                    <a:pt x="432" y="809"/>
                  </a:lnTo>
                  <a:lnTo>
                    <a:pt x="433" y="809"/>
                  </a:lnTo>
                  <a:lnTo>
                    <a:pt x="435" y="808"/>
                  </a:lnTo>
                  <a:lnTo>
                    <a:pt x="436" y="806"/>
                  </a:lnTo>
                  <a:lnTo>
                    <a:pt x="438" y="806"/>
                  </a:lnTo>
                  <a:lnTo>
                    <a:pt x="438" y="805"/>
                  </a:lnTo>
                  <a:lnTo>
                    <a:pt x="439" y="805"/>
                  </a:lnTo>
                  <a:lnTo>
                    <a:pt x="441" y="805"/>
                  </a:lnTo>
                  <a:lnTo>
                    <a:pt x="442" y="805"/>
                  </a:lnTo>
                  <a:lnTo>
                    <a:pt x="441" y="803"/>
                  </a:lnTo>
                  <a:lnTo>
                    <a:pt x="441" y="802"/>
                  </a:lnTo>
                  <a:lnTo>
                    <a:pt x="441" y="803"/>
                  </a:lnTo>
                  <a:lnTo>
                    <a:pt x="442" y="803"/>
                  </a:lnTo>
                  <a:lnTo>
                    <a:pt x="444" y="802"/>
                  </a:lnTo>
                  <a:lnTo>
                    <a:pt x="444" y="800"/>
                  </a:lnTo>
                  <a:lnTo>
                    <a:pt x="444" y="798"/>
                  </a:lnTo>
                  <a:lnTo>
                    <a:pt x="445" y="798"/>
                  </a:lnTo>
                  <a:lnTo>
                    <a:pt x="445" y="797"/>
                  </a:lnTo>
                  <a:lnTo>
                    <a:pt x="447" y="797"/>
                  </a:lnTo>
                  <a:lnTo>
                    <a:pt x="448" y="797"/>
                  </a:lnTo>
                  <a:lnTo>
                    <a:pt x="448" y="795"/>
                  </a:lnTo>
                  <a:lnTo>
                    <a:pt x="448" y="797"/>
                  </a:lnTo>
                  <a:lnTo>
                    <a:pt x="448" y="795"/>
                  </a:lnTo>
                  <a:lnTo>
                    <a:pt x="450" y="794"/>
                  </a:lnTo>
                  <a:lnTo>
                    <a:pt x="450" y="795"/>
                  </a:lnTo>
                  <a:lnTo>
                    <a:pt x="451" y="795"/>
                  </a:lnTo>
                  <a:lnTo>
                    <a:pt x="453" y="795"/>
                  </a:lnTo>
                  <a:lnTo>
                    <a:pt x="453" y="794"/>
                  </a:lnTo>
                  <a:lnTo>
                    <a:pt x="451" y="794"/>
                  </a:lnTo>
                  <a:lnTo>
                    <a:pt x="453" y="794"/>
                  </a:lnTo>
                  <a:lnTo>
                    <a:pt x="454" y="794"/>
                  </a:lnTo>
                  <a:lnTo>
                    <a:pt x="456" y="794"/>
                  </a:lnTo>
                  <a:lnTo>
                    <a:pt x="456" y="792"/>
                  </a:lnTo>
                  <a:lnTo>
                    <a:pt x="456" y="791"/>
                  </a:lnTo>
                  <a:lnTo>
                    <a:pt x="457" y="789"/>
                  </a:lnTo>
                  <a:lnTo>
                    <a:pt x="457" y="791"/>
                  </a:lnTo>
                  <a:lnTo>
                    <a:pt x="459" y="791"/>
                  </a:lnTo>
                  <a:lnTo>
                    <a:pt x="460" y="789"/>
                  </a:lnTo>
                  <a:lnTo>
                    <a:pt x="460" y="788"/>
                  </a:lnTo>
                  <a:lnTo>
                    <a:pt x="462" y="788"/>
                  </a:lnTo>
                  <a:lnTo>
                    <a:pt x="460" y="788"/>
                  </a:lnTo>
                  <a:lnTo>
                    <a:pt x="462" y="788"/>
                  </a:lnTo>
                  <a:lnTo>
                    <a:pt x="462" y="786"/>
                  </a:lnTo>
                  <a:lnTo>
                    <a:pt x="463" y="786"/>
                  </a:lnTo>
                  <a:lnTo>
                    <a:pt x="463" y="788"/>
                  </a:lnTo>
                  <a:lnTo>
                    <a:pt x="463" y="786"/>
                  </a:lnTo>
                  <a:lnTo>
                    <a:pt x="463" y="783"/>
                  </a:lnTo>
                  <a:lnTo>
                    <a:pt x="465" y="783"/>
                  </a:lnTo>
                  <a:lnTo>
                    <a:pt x="465" y="780"/>
                  </a:lnTo>
                  <a:lnTo>
                    <a:pt x="465" y="779"/>
                  </a:lnTo>
                  <a:lnTo>
                    <a:pt x="465" y="777"/>
                  </a:lnTo>
                  <a:lnTo>
                    <a:pt x="465" y="776"/>
                  </a:lnTo>
                  <a:lnTo>
                    <a:pt x="463" y="776"/>
                  </a:lnTo>
                  <a:lnTo>
                    <a:pt x="465" y="774"/>
                  </a:lnTo>
                  <a:lnTo>
                    <a:pt x="463" y="773"/>
                  </a:lnTo>
                  <a:lnTo>
                    <a:pt x="465" y="771"/>
                  </a:lnTo>
                  <a:lnTo>
                    <a:pt x="463" y="771"/>
                  </a:lnTo>
                  <a:lnTo>
                    <a:pt x="465" y="770"/>
                  </a:lnTo>
                  <a:lnTo>
                    <a:pt x="463" y="767"/>
                  </a:lnTo>
                  <a:lnTo>
                    <a:pt x="465" y="765"/>
                  </a:lnTo>
                  <a:lnTo>
                    <a:pt x="465" y="764"/>
                  </a:lnTo>
                  <a:lnTo>
                    <a:pt x="463" y="762"/>
                  </a:lnTo>
                  <a:lnTo>
                    <a:pt x="462" y="761"/>
                  </a:lnTo>
                  <a:lnTo>
                    <a:pt x="462" y="759"/>
                  </a:lnTo>
                  <a:lnTo>
                    <a:pt x="460" y="758"/>
                  </a:lnTo>
                  <a:lnTo>
                    <a:pt x="460" y="756"/>
                  </a:lnTo>
                  <a:lnTo>
                    <a:pt x="460" y="755"/>
                  </a:lnTo>
                  <a:lnTo>
                    <a:pt x="460" y="753"/>
                  </a:lnTo>
                  <a:lnTo>
                    <a:pt x="459" y="753"/>
                  </a:lnTo>
                  <a:lnTo>
                    <a:pt x="459" y="752"/>
                  </a:lnTo>
                  <a:lnTo>
                    <a:pt x="459" y="750"/>
                  </a:lnTo>
                  <a:lnTo>
                    <a:pt x="457" y="750"/>
                  </a:lnTo>
                  <a:lnTo>
                    <a:pt x="456" y="750"/>
                  </a:lnTo>
                  <a:lnTo>
                    <a:pt x="456" y="748"/>
                  </a:lnTo>
                  <a:lnTo>
                    <a:pt x="454" y="748"/>
                  </a:lnTo>
                  <a:lnTo>
                    <a:pt x="454" y="747"/>
                  </a:lnTo>
                  <a:lnTo>
                    <a:pt x="454" y="748"/>
                  </a:lnTo>
                  <a:lnTo>
                    <a:pt x="453" y="748"/>
                  </a:lnTo>
                  <a:lnTo>
                    <a:pt x="453" y="747"/>
                  </a:lnTo>
                  <a:lnTo>
                    <a:pt x="454" y="747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1" y="748"/>
                  </a:lnTo>
                  <a:lnTo>
                    <a:pt x="453" y="748"/>
                  </a:lnTo>
                  <a:lnTo>
                    <a:pt x="451" y="748"/>
                  </a:lnTo>
                  <a:lnTo>
                    <a:pt x="450" y="748"/>
                  </a:lnTo>
                  <a:lnTo>
                    <a:pt x="450" y="747"/>
                  </a:lnTo>
                  <a:lnTo>
                    <a:pt x="450" y="748"/>
                  </a:lnTo>
                  <a:lnTo>
                    <a:pt x="448" y="748"/>
                  </a:lnTo>
                  <a:lnTo>
                    <a:pt x="448" y="750"/>
                  </a:lnTo>
                  <a:lnTo>
                    <a:pt x="447" y="750"/>
                  </a:lnTo>
                  <a:lnTo>
                    <a:pt x="447" y="752"/>
                  </a:lnTo>
                  <a:lnTo>
                    <a:pt x="447" y="750"/>
                  </a:lnTo>
                  <a:lnTo>
                    <a:pt x="447" y="748"/>
                  </a:lnTo>
                  <a:lnTo>
                    <a:pt x="445" y="748"/>
                  </a:lnTo>
                  <a:lnTo>
                    <a:pt x="444" y="748"/>
                  </a:lnTo>
                  <a:lnTo>
                    <a:pt x="444" y="747"/>
                  </a:lnTo>
                  <a:lnTo>
                    <a:pt x="444" y="745"/>
                  </a:lnTo>
                  <a:lnTo>
                    <a:pt x="444" y="744"/>
                  </a:lnTo>
                  <a:lnTo>
                    <a:pt x="444" y="742"/>
                  </a:lnTo>
                  <a:lnTo>
                    <a:pt x="445" y="741"/>
                  </a:lnTo>
                  <a:lnTo>
                    <a:pt x="445" y="739"/>
                  </a:lnTo>
                  <a:lnTo>
                    <a:pt x="445" y="738"/>
                  </a:lnTo>
                  <a:lnTo>
                    <a:pt x="447" y="738"/>
                  </a:lnTo>
                  <a:lnTo>
                    <a:pt x="445" y="736"/>
                  </a:lnTo>
                  <a:lnTo>
                    <a:pt x="445" y="735"/>
                  </a:lnTo>
                  <a:lnTo>
                    <a:pt x="445" y="730"/>
                  </a:lnTo>
                  <a:lnTo>
                    <a:pt x="447" y="729"/>
                  </a:lnTo>
                  <a:lnTo>
                    <a:pt x="447" y="726"/>
                  </a:lnTo>
                  <a:lnTo>
                    <a:pt x="447" y="724"/>
                  </a:lnTo>
                  <a:lnTo>
                    <a:pt x="447" y="723"/>
                  </a:lnTo>
                  <a:lnTo>
                    <a:pt x="447" y="721"/>
                  </a:lnTo>
                  <a:lnTo>
                    <a:pt x="447" y="720"/>
                  </a:lnTo>
                  <a:lnTo>
                    <a:pt x="448" y="720"/>
                  </a:lnTo>
                  <a:lnTo>
                    <a:pt x="448" y="718"/>
                  </a:lnTo>
                  <a:lnTo>
                    <a:pt x="447" y="718"/>
                  </a:lnTo>
                  <a:lnTo>
                    <a:pt x="447" y="717"/>
                  </a:lnTo>
                  <a:lnTo>
                    <a:pt x="447" y="715"/>
                  </a:lnTo>
                  <a:lnTo>
                    <a:pt x="445" y="715"/>
                  </a:lnTo>
                  <a:lnTo>
                    <a:pt x="445" y="714"/>
                  </a:lnTo>
                  <a:lnTo>
                    <a:pt x="447" y="712"/>
                  </a:lnTo>
                  <a:lnTo>
                    <a:pt x="445" y="711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39" y="706"/>
                  </a:lnTo>
                  <a:lnTo>
                    <a:pt x="438" y="706"/>
                  </a:lnTo>
                  <a:lnTo>
                    <a:pt x="438" y="708"/>
                  </a:lnTo>
                  <a:lnTo>
                    <a:pt x="435" y="708"/>
                  </a:lnTo>
                  <a:lnTo>
                    <a:pt x="433" y="709"/>
                  </a:lnTo>
                  <a:lnTo>
                    <a:pt x="433" y="711"/>
                  </a:lnTo>
                  <a:lnTo>
                    <a:pt x="432" y="711"/>
                  </a:lnTo>
                  <a:lnTo>
                    <a:pt x="430" y="711"/>
                  </a:lnTo>
                  <a:lnTo>
                    <a:pt x="429" y="711"/>
                  </a:lnTo>
                  <a:lnTo>
                    <a:pt x="427" y="711"/>
                  </a:lnTo>
                  <a:lnTo>
                    <a:pt x="426" y="711"/>
                  </a:lnTo>
                  <a:lnTo>
                    <a:pt x="424" y="711"/>
                  </a:lnTo>
                  <a:lnTo>
                    <a:pt x="423" y="709"/>
                  </a:lnTo>
                  <a:lnTo>
                    <a:pt x="423" y="705"/>
                  </a:lnTo>
                  <a:lnTo>
                    <a:pt x="421" y="703"/>
                  </a:lnTo>
                  <a:lnTo>
                    <a:pt x="421" y="702"/>
                  </a:lnTo>
                  <a:lnTo>
                    <a:pt x="420" y="702"/>
                  </a:lnTo>
                  <a:lnTo>
                    <a:pt x="420" y="700"/>
                  </a:lnTo>
                  <a:lnTo>
                    <a:pt x="420" y="699"/>
                  </a:lnTo>
                  <a:lnTo>
                    <a:pt x="420" y="697"/>
                  </a:lnTo>
                  <a:lnTo>
                    <a:pt x="420" y="695"/>
                  </a:lnTo>
                  <a:lnTo>
                    <a:pt x="420" y="694"/>
                  </a:lnTo>
                  <a:lnTo>
                    <a:pt x="418" y="694"/>
                  </a:lnTo>
                  <a:lnTo>
                    <a:pt x="420" y="692"/>
                  </a:lnTo>
                  <a:lnTo>
                    <a:pt x="418" y="691"/>
                  </a:lnTo>
                  <a:lnTo>
                    <a:pt x="418" y="689"/>
                  </a:lnTo>
                  <a:lnTo>
                    <a:pt x="418" y="688"/>
                  </a:lnTo>
                  <a:lnTo>
                    <a:pt x="417" y="688"/>
                  </a:lnTo>
                  <a:lnTo>
                    <a:pt x="417" y="686"/>
                  </a:lnTo>
                  <a:lnTo>
                    <a:pt x="417" y="685"/>
                  </a:lnTo>
                  <a:lnTo>
                    <a:pt x="415" y="683"/>
                  </a:lnTo>
                  <a:lnTo>
                    <a:pt x="415" y="680"/>
                  </a:lnTo>
                  <a:lnTo>
                    <a:pt x="417" y="680"/>
                  </a:lnTo>
                  <a:lnTo>
                    <a:pt x="417" y="679"/>
                  </a:lnTo>
                  <a:lnTo>
                    <a:pt x="417" y="677"/>
                  </a:lnTo>
                  <a:lnTo>
                    <a:pt x="415" y="676"/>
                  </a:lnTo>
                  <a:lnTo>
                    <a:pt x="414" y="674"/>
                  </a:lnTo>
                  <a:lnTo>
                    <a:pt x="414" y="673"/>
                  </a:lnTo>
                  <a:lnTo>
                    <a:pt x="414" y="671"/>
                  </a:lnTo>
                  <a:lnTo>
                    <a:pt x="412" y="671"/>
                  </a:lnTo>
                  <a:lnTo>
                    <a:pt x="412" y="670"/>
                  </a:lnTo>
                  <a:lnTo>
                    <a:pt x="410" y="668"/>
                  </a:lnTo>
                  <a:lnTo>
                    <a:pt x="409" y="668"/>
                  </a:lnTo>
                  <a:lnTo>
                    <a:pt x="407" y="668"/>
                  </a:lnTo>
                  <a:lnTo>
                    <a:pt x="403" y="668"/>
                  </a:lnTo>
                  <a:lnTo>
                    <a:pt x="401" y="667"/>
                  </a:lnTo>
                  <a:lnTo>
                    <a:pt x="400" y="665"/>
                  </a:lnTo>
                  <a:lnTo>
                    <a:pt x="398" y="664"/>
                  </a:lnTo>
                  <a:lnTo>
                    <a:pt x="397" y="664"/>
                  </a:lnTo>
                  <a:lnTo>
                    <a:pt x="395" y="664"/>
                  </a:lnTo>
                  <a:lnTo>
                    <a:pt x="395" y="665"/>
                  </a:lnTo>
                  <a:lnTo>
                    <a:pt x="395" y="667"/>
                  </a:lnTo>
                  <a:lnTo>
                    <a:pt x="394" y="667"/>
                  </a:lnTo>
                  <a:lnTo>
                    <a:pt x="394" y="668"/>
                  </a:lnTo>
                  <a:lnTo>
                    <a:pt x="391" y="667"/>
                  </a:lnTo>
                  <a:lnTo>
                    <a:pt x="389" y="667"/>
                  </a:lnTo>
                  <a:lnTo>
                    <a:pt x="389" y="668"/>
                  </a:lnTo>
                  <a:lnTo>
                    <a:pt x="388" y="668"/>
                  </a:lnTo>
                  <a:lnTo>
                    <a:pt x="388" y="667"/>
                  </a:lnTo>
                  <a:lnTo>
                    <a:pt x="386" y="668"/>
                  </a:lnTo>
                  <a:lnTo>
                    <a:pt x="386" y="667"/>
                  </a:lnTo>
                  <a:lnTo>
                    <a:pt x="385" y="667"/>
                  </a:lnTo>
                  <a:lnTo>
                    <a:pt x="383" y="667"/>
                  </a:lnTo>
                  <a:lnTo>
                    <a:pt x="382" y="667"/>
                  </a:lnTo>
                  <a:lnTo>
                    <a:pt x="380" y="667"/>
                  </a:lnTo>
                  <a:lnTo>
                    <a:pt x="380" y="665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5"/>
                  </a:lnTo>
                  <a:lnTo>
                    <a:pt x="376" y="665"/>
                  </a:lnTo>
                  <a:lnTo>
                    <a:pt x="374" y="665"/>
                  </a:lnTo>
                  <a:lnTo>
                    <a:pt x="373" y="665"/>
                  </a:lnTo>
                  <a:lnTo>
                    <a:pt x="371" y="665"/>
                  </a:lnTo>
                  <a:lnTo>
                    <a:pt x="371" y="664"/>
                  </a:lnTo>
                  <a:lnTo>
                    <a:pt x="370" y="664"/>
                  </a:lnTo>
                  <a:lnTo>
                    <a:pt x="368" y="664"/>
                  </a:lnTo>
                  <a:lnTo>
                    <a:pt x="370" y="664"/>
                  </a:lnTo>
                  <a:lnTo>
                    <a:pt x="368" y="664"/>
                  </a:lnTo>
                  <a:lnTo>
                    <a:pt x="368" y="665"/>
                  </a:lnTo>
                  <a:lnTo>
                    <a:pt x="367" y="664"/>
                  </a:lnTo>
                  <a:lnTo>
                    <a:pt x="365" y="664"/>
                  </a:lnTo>
                  <a:lnTo>
                    <a:pt x="365" y="662"/>
                  </a:lnTo>
                  <a:lnTo>
                    <a:pt x="365" y="661"/>
                  </a:lnTo>
                  <a:lnTo>
                    <a:pt x="365" y="659"/>
                  </a:lnTo>
                  <a:lnTo>
                    <a:pt x="365" y="658"/>
                  </a:lnTo>
                  <a:lnTo>
                    <a:pt x="365" y="656"/>
                  </a:lnTo>
                  <a:lnTo>
                    <a:pt x="365" y="655"/>
                  </a:lnTo>
                  <a:lnTo>
                    <a:pt x="365" y="653"/>
                  </a:lnTo>
                  <a:lnTo>
                    <a:pt x="365" y="652"/>
                  </a:lnTo>
                  <a:lnTo>
                    <a:pt x="365" y="650"/>
                  </a:lnTo>
                  <a:lnTo>
                    <a:pt x="364" y="650"/>
                  </a:lnTo>
                  <a:lnTo>
                    <a:pt x="364" y="649"/>
                  </a:lnTo>
                  <a:lnTo>
                    <a:pt x="365" y="645"/>
                  </a:lnTo>
                  <a:lnTo>
                    <a:pt x="365" y="644"/>
                  </a:lnTo>
                  <a:lnTo>
                    <a:pt x="365" y="642"/>
                  </a:lnTo>
                  <a:lnTo>
                    <a:pt x="365" y="641"/>
                  </a:lnTo>
                  <a:lnTo>
                    <a:pt x="365" y="639"/>
                  </a:lnTo>
                  <a:lnTo>
                    <a:pt x="365" y="638"/>
                  </a:lnTo>
                  <a:lnTo>
                    <a:pt x="365" y="636"/>
                  </a:lnTo>
                  <a:lnTo>
                    <a:pt x="364" y="635"/>
                  </a:lnTo>
                  <a:lnTo>
                    <a:pt x="364" y="633"/>
                  </a:lnTo>
                  <a:lnTo>
                    <a:pt x="365" y="633"/>
                  </a:lnTo>
                  <a:lnTo>
                    <a:pt x="364" y="633"/>
                  </a:lnTo>
                  <a:lnTo>
                    <a:pt x="362" y="632"/>
                  </a:lnTo>
                  <a:lnTo>
                    <a:pt x="364" y="632"/>
                  </a:lnTo>
                  <a:lnTo>
                    <a:pt x="364" y="630"/>
                  </a:lnTo>
                  <a:lnTo>
                    <a:pt x="362" y="629"/>
                  </a:lnTo>
                  <a:lnTo>
                    <a:pt x="362" y="630"/>
                  </a:lnTo>
                  <a:lnTo>
                    <a:pt x="362" y="629"/>
                  </a:lnTo>
                  <a:lnTo>
                    <a:pt x="361" y="629"/>
                  </a:lnTo>
                  <a:lnTo>
                    <a:pt x="361" y="627"/>
                  </a:lnTo>
                  <a:lnTo>
                    <a:pt x="361" y="626"/>
                  </a:lnTo>
                  <a:lnTo>
                    <a:pt x="361" y="624"/>
                  </a:lnTo>
                  <a:lnTo>
                    <a:pt x="359" y="623"/>
                  </a:lnTo>
                  <a:lnTo>
                    <a:pt x="359" y="621"/>
                  </a:lnTo>
                  <a:lnTo>
                    <a:pt x="359" y="620"/>
                  </a:lnTo>
                  <a:lnTo>
                    <a:pt x="357" y="620"/>
                  </a:lnTo>
                  <a:lnTo>
                    <a:pt x="357" y="618"/>
                  </a:lnTo>
                  <a:lnTo>
                    <a:pt x="357" y="617"/>
                  </a:lnTo>
                  <a:lnTo>
                    <a:pt x="359" y="617"/>
                  </a:lnTo>
                  <a:lnTo>
                    <a:pt x="359" y="615"/>
                  </a:lnTo>
                  <a:lnTo>
                    <a:pt x="361" y="615"/>
                  </a:lnTo>
                  <a:lnTo>
                    <a:pt x="361" y="614"/>
                  </a:lnTo>
                  <a:lnTo>
                    <a:pt x="362" y="614"/>
                  </a:lnTo>
                  <a:lnTo>
                    <a:pt x="361" y="611"/>
                  </a:lnTo>
                  <a:lnTo>
                    <a:pt x="359" y="609"/>
                  </a:lnTo>
                  <a:lnTo>
                    <a:pt x="356" y="608"/>
                  </a:lnTo>
                  <a:lnTo>
                    <a:pt x="357" y="606"/>
                  </a:lnTo>
                  <a:lnTo>
                    <a:pt x="357" y="605"/>
                  </a:lnTo>
                  <a:lnTo>
                    <a:pt x="357" y="603"/>
                  </a:lnTo>
                  <a:lnTo>
                    <a:pt x="357" y="602"/>
                  </a:lnTo>
                  <a:lnTo>
                    <a:pt x="359" y="602"/>
                  </a:lnTo>
                  <a:lnTo>
                    <a:pt x="359" y="600"/>
                  </a:lnTo>
                  <a:lnTo>
                    <a:pt x="361" y="597"/>
                  </a:lnTo>
                  <a:lnTo>
                    <a:pt x="361" y="594"/>
                  </a:lnTo>
                  <a:lnTo>
                    <a:pt x="362" y="592"/>
                  </a:lnTo>
                  <a:lnTo>
                    <a:pt x="362" y="591"/>
                  </a:lnTo>
                  <a:lnTo>
                    <a:pt x="364" y="591"/>
                  </a:lnTo>
                  <a:lnTo>
                    <a:pt x="364" y="589"/>
                  </a:lnTo>
                  <a:lnTo>
                    <a:pt x="364" y="588"/>
                  </a:lnTo>
                  <a:lnTo>
                    <a:pt x="362" y="588"/>
                  </a:lnTo>
                  <a:lnTo>
                    <a:pt x="362" y="586"/>
                  </a:lnTo>
                  <a:lnTo>
                    <a:pt x="362" y="583"/>
                  </a:lnTo>
                  <a:lnTo>
                    <a:pt x="364" y="580"/>
                  </a:lnTo>
                  <a:lnTo>
                    <a:pt x="364" y="574"/>
                  </a:lnTo>
                  <a:lnTo>
                    <a:pt x="365" y="571"/>
                  </a:lnTo>
                  <a:lnTo>
                    <a:pt x="365" y="570"/>
                  </a:lnTo>
                  <a:lnTo>
                    <a:pt x="367" y="570"/>
                  </a:lnTo>
                  <a:lnTo>
                    <a:pt x="365" y="568"/>
                  </a:lnTo>
                  <a:lnTo>
                    <a:pt x="365" y="567"/>
                  </a:lnTo>
                  <a:lnTo>
                    <a:pt x="364" y="564"/>
                  </a:lnTo>
                  <a:lnTo>
                    <a:pt x="361" y="561"/>
                  </a:lnTo>
                  <a:lnTo>
                    <a:pt x="362" y="561"/>
                  </a:lnTo>
                  <a:lnTo>
                    <a:pt x="361" y="559"/>
                  </a:lnTo>
                  <a:lnTo>
                    <a:pt x="361" y="558"/>
                  </a:lnTo>
                  <a:lnTo>
                    <a:pt x="359" y="558"/>
                  </a:lnTo>
                  <a:lnTo>
                    <a:pt x="359" y="556"/>
                  </a:lnTo>
                  <a:lnTo>
                    <a:pt x="359" y="555"/>
                  </a:lnTo>
                  <a:lnTo>
                    <a:pt x="359" y="553"/>
                  </a:lnTo>
                  <a:lnTo>
                    <a:pt x="357" y="553"/>
                  </a:lnTo>
                  <a:lnTo>
                    <a:pt x="356" y="553"/>
                  </a:lnTo>
                  <a:lnTo>
                    <a:pt x="354" y="553"/>
                  </a:lnTo>
                  <a:lnTo>
                    <a:pt x="354" y="552"/>
                  </a:lnTo>
                  <a:lnTo>
                    <a:pt x="353" y="552"/>
                  </a:lnTo>
                  <a:lnTo>
                    <a:pt x="351" y="550"/>
                  </a:lnTo>
                  <a:lnTo>
                    <a:pt x="350" y="550"/>
                  </a:lnTo>
                  <a:lnTo>
                    <a:pt x="350" y="549"/>
                  </a:lnTo>
                  <a:lnTo>
                    <a:pt x="348" y="549"/>
                  </a:lnTo>
                  <a:lnTo>
                    <a:pt x="348" y="547"/>
                  </a:lnTo>
                  <a:lnTo>
                    <a:pt x="347" y="547"/>
                  </a:lnTo>
                  <a:lnTo>
                    <a:pt x="345" y="546"/>
                  </a:lnTo>
                  <a:lnTo>
                    <a:pt x="345" y="542"/>
                  </a:lnTo>
                  <a:lnTo>
                    <a:pt x="345" y="541"/>
                  </a:lnTo>
                  <a:lnTo>
                    <a:pt x="344" y="539"/>
                  </a:lnTo>
                  <a:lnTo>
                    <a:pt x="344" y="538"/>
                  </a:lnTo>
                  <a:lnTo>
                    <a:pt x="344" y="536"/>
                  </a:lnTo>
                  <a:lnTo>
                    <a:pt x="344" y="535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44" y="532"/>
                  </a:lnTo>
                  <a:lnTo>
                    <a:pt x="345" y="529"/>
                  </a:lnTo>
                  <a:lnTo>
                    <a:pt x="345" y="527"/>
                  </a:lnTo>
                  <a:lnTo>
                    <a:pt x="345" y="526"/>
                  </a:lnTo>
                  <a:lnTo>
                    <a:pt x="345" y="523"/>
                  </a:lnTo>
                  <a:lnTo>
                    <a:pt x="344" y="523"/>
                  </a:lnTo>
                  <a:lnTo>
                    <a:pt x="344" y="524"/>
                  </a:lnTo>
                  <a:lnTo>
                    <a:pt x="342" y="524"/>
                  </a:lnTo>
                  <a:lnTo>
                    <a:pt x="341" y="524"/>
                  </a:lnTo>
                  <a:lnTo>
                    <a:pt x="338" y="524"/>
                  </a:lnTo>
                  <a:lnTo>
                    <a:pt x="333" y="524"/>
                  </a:lnTo>
                  <a:lnTo>
                    <a:pt x="329" y="524"/>
                  </a:lnTo>
                  <a:lnTo>
                    <a:pt x="326" y="524"/>
                  </a:lnTo>
                  <a:lnTo>
                    <a:pt x="321" y="523"/>
                  </a:lnTo>
                  <a:lnTo>
                    <a:pt x="317" y="523"/>
                  </a:lnTo>
                  <a:lnTo>
                    <a:pt x="314" y="523"/>
                  </a:lnTo>
                  <a:lnTo>
                    <a:pt x="309" y="523"/>
                  </a:lnTo>
                  <a:lnTo>
                    <a:pt x="308" y="523"/>
                  </a:lnTo>
                  <a:lnTo>
                    <a:pt x="306" y="521"/>
                  </a:lnTo>
                  <a:lnTo>
                    <a:pt x="306" y="520"/>
                  </a:lnTo>
                  <a:lnTo>
                    <a:pt x="306" y="517"/>
                  </a:lnTo>
                  <a:lnTo>
                    <a:pt x="306" y="512"/>
                  </a:lnTo>
                  <a:lnTo>
                    <a:pt x="304" y="508"/>
                  </a:lnTo>
                  <a:lnTo>
                    <a:pt x="304" y="505"/>
                  </a:lnTo>
                  <a:lnTo>
                    <a:pt x="303" y="503"/>
                  </a:lnTo>
                  <a:lnTo>
                    <a:pt x="301" y="502"/>
                  </a:lnTo>
                  <a:lnTo>
                    <a:pt x="298" y="499"/>
                  </a:lnTo>
                  <a:lnTo>
                    <a:pt x="297" y="496"/>
                  </a:lnTo>
                  <a:lnTo>
                    <a:pt x="300" y="496"/>
                  </a:lnTo>
                  <a:lnTo>
                    <a:pt x="303" y="496"/>
                  </a:lnTo>
                  <a:lnTo>
                    <a:pt x="303" y="494"/>
                  </a:lnTo>
                  <a:lnTo>
                    <a:pt x="303" y="493"/>
                  </a:lnTo>
                  <a:lnTo>
                    <a:pt x="303" y="491"/>
                  </a:lnTo>
                  <a:lnTo>
                    <a:pt x="303" y="489"/>
                  </a:lnTo>
                  <a:lnTo>
                    <a:pt x="301" y="486"/>
                  </a:lnTo>
                  <a:lnTo>
                    <a:pt x="301" y="485"/>
                  </a:lnTo>
                  <a:lnTo>
                    <a:pt x="301" y="483"/>
                  </a:lnTo>
                  <a:lnTo>
                    <a:pt x="300" y="482"/>
                  </a:lnTo>
                  <a:lnTo>
                    <a:pt x="300" y="480"/>
                  </a:lnTo>
                  <a:lnTo>
                    <a:pt x="300" y="479"/>
                  </a:lnTo>
                  <a:lnTo>
                    <a:pt x="298" y="477"/>
                  </a:lnTo>
                  <a:lnTo>
                    <a:pt x="298" y="474"/>
                  </a:lnTo>
                  <a:lnTo>
                    <a:pt x="297" y="474"/>
                  </a:lnTo>
                  <a:lnTo>
                    <a:pt x="297" y="473"/>
                  </a:lnTo>
                  <a:lnTo>
                    <a:pt x="297" y="471"/>
                  </a:lnTo>
                  <a:lnTo>
                    <a:pt x="297" y="470"/>
                  </a:lnTo>
                  <a:lnTo>
                    <a:pt x="298" y="470"/>
                  </a:lnTo>
                  <a:lnTo>
                    <a:pt x="298" y="468"/>
                  </a:lnTo>
                  <a:lnTo>
                    <a:pt x="298" y="467"/>
                  </a:lnTo>
                  <a:lnTo>
                    <a:pt x="298" y="465"/>
                  </a:lnTo>
                  <a:lnTo>
                    <a:pt x="297" y="465"/>
                  </a:lnTo>
                  <a:lnTo>
                    <a:pt x="297" y="464"/>
                  </a:lnTo>
                  <a:lnTo>
                    <a:pt x="297" y="462"/>
                  </a:lnTo>
                  <a:lnTo>
                    <a:pt x="294" y="462"/>
                  </a:lnTo>
                  <a:lnTo>
                    <a:pt x="294" y="461"/>
                  </a:lnTo>
                  <a:lnTo>
                    <a:pt x="292" y="461"/>
                  </a:lnTo>
                  <a:lnTo>
                    <a:pt x="291" y="459"/>
                  </a:lnTo>
                  <a:lnTo>
                    <a:pt x="289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5" y="456"/>
                  </a:lnTo>
                  <a:lnTo>
                    <a:pt x="283" y="456"/>
                  </a:lnTo>
                  <a:lnTo>
                    <a:pt x="283" y="455"/>
                  </a:lnTo>
                  <a:lnTo>
                    <a:pt x="282" y="455"/>
                  </a:lnTo>
                  <a:lnTo>
                    <a:pt x="280" y="455"/>
                  </a:lnTo>
                  <a:lnTo>
                    <a:pt x="280" y="456"/>
                  </a:lnTo>
                  <a:lnTo>
                    <a:pt x="279" y="456"/>
                  </a:lnTo>
                  <a:lnTo>
                    <a:pt x="277" y="455"/>
                  </a:lnTo>
                  <a:lnTo>
                    <a:pt x="276" y="455"/>
                  </a:lnTo>
                  <a:lnTo>
                    <a:pt x="274" y="456"/>
                  </a:lnTo>
                  <a:lnTo>
                    <a:pt x="273" y="456"/>
                  </a:lnTo>
                  <a:lnTo>
                    <a:pt x="271" y="456"/>
                  </a:lnTo>
                  <a:lnTo>
                    <a:pt x="271" y="455"/>
                  </a:lnTo>
                  <a:lnTo>
                    <a:pt x="270" y="456"/>
                  </a:lnTo>
                  <a:lnTo>
                    <a:pt x="268" y="456"/>
                  </a:lnTo>
                  <a:lnTo>
                    <a:pt x="267" y="456"/>
                  </a:lnTo>
                  <a:lnTo>
                    <a:pt x="265" y="455"/>
                  </a:lnTo>
                  <a:lnTo>
                    <a:pt x="265" y="453"/>
                  </a:lnTo>
                  <a:lnTo>
                    <a:pt x="264" y="453"/>
                  </a:lnTo>
                  <a:lnTo>
                    <a:pt x="264" y="452"/>
                  </a:lnTo>
                  <a:lnTo>
                    <a:pt x="262" y="452"/>
                  </a:lnTo>
                  <a:lnTo>
                    <a:pt x="261" y="450"/>
                  </a:lnTo>
                  <a:lnTo>
                    <a:pt x="261" y="449"/>
                  </a:lnTo>
                  <a:lnTo>
                    <a:pt x="259" y="447"/>
                  </a:lnTo>
                  <a:lnTo>
                    <a:pt x="259" y="446"/>
                  </a:lnTo>
                  <a:lnTo>
                    <a:pt x="259" y="447"/>
                  </a:lnTo>
                  <a:lnTo>
                    <a:pt x="258" y="446"/>
                  </a:lnTo>
                  <a:lnTo>
                    <a:pt x="256" y="447"/>
                  </a:lnTo>
                  <a:lnTo>
                    <a:pt x="255" y="447"/>
                  </a:lnTo>
                  <a:lnTo>
                    <a:pt x="253" y="446"/>
                  </a:lnTo>
                  <a:lnTo>
                    <a:pt x="252" y="446"/>
                  </a:lnTo>
                  <a:lnTo>
                    <a:pt x="252" y="444"/>
                  </a:lnTo>
                  <a:lnTo>
                    <a:pt x="250" y="446"/>
                  </a:lnTo>
                  <a:lnTo>
                    <a:pt x="248" y="444"/>
                  </a:lnTo>
                  <a:lnTo>
                    <a:pt x="248" y="443"/>
                  </a:lnTo>
                  <a:lnTo>
                    <a:pt x="247" y="443"/>
                  </a:lnTo>
                  <a:lnTo>
                    <a:pt x="245" y="443"/>
                  </a:lnTo>
                  <a:lnTo>
                    <a:pt x="245" y="444"/>
                  </a:lnTo>
                  <a:lnTo>
                    <a:pt x="245" y="443"/>
                  </a:lnTo>
                  <a:lnTo>
                    <a:pt x="244" y="443"/>
                  </a:lnTo>
                  <a:lnTo>
                    <a:pt x="244" y="441"/>
                  </a:lnTo>
                  <a:lnTo>
                    <a:pt x="242" y="439"/>
                  </a:lnTo>
                  <a:lnTo>
                    <a:pt x="241" y="439"/>
                  </a:lnTo>
                  <a:lnTo>
                    <a:pt x="241" y="438"/>
                  </a:lnTo>
                  <a:lnTo>
                    <a:pt x="239" y="438"/>
                  </a:lnTo>
                  <a:lnTo>
                    <a:pt x="239" y="436"/>
                  </a:lnTo>
                  <a:lnTo>
                    <a:pt x="239" y="435"/>
                  </a:lnTo>
                  <a:lnTo>
                    <a:pt x="238" y="435"/>
                  </a:lnTo>
                  <a:lnTo>
                    <a:pt x="236" y="435"/>
                  </a:lnTo>
                  <a:lnTo>
                    <a:pt x="236" y="436"/>
                  </a:lnTo>
                  <a:lnTo>
                    <a:pt x="235" y="436"/>
                  </a:lnTo>
                  <a:lnTo>
                    <a:pt x="233" y="436"/>
                  </a:lnTo>
                  <a:lnTo>
                    <a:pt x="233" y="435"/>
                  </a:lnTo>
                  <a:lnTo>
                    <a:pt x="232" y="435"/>
                  </a:lnTo>
                  <a:lnTo>
                    <a:pt x="232" y="433"/>
                  </a:lnTo>
                  <a:lnTo>
                    <a:pt x="230" y="433"/>
                  </a:lnTo>
                  <a:lnTo>
                    <a:pt x="230" y="432"/>
                  </a:lnTo>
                  <a:lnTo>
                    <a:pt x="229" y="432"/>
                  </a:lnTo>
                  <a:lnTo>
                    <a:pt x="227" y="432"/>
                  </a:lnTo>
                  <a:lnTo>
                    <a:pt x="226" y="430"/>
                  </a:lnTo>
                  <a:lnTo>
                    <a:pt x="223" y="430"/>
                  </a:lnTo>
                  <a:lnTo>
                    <a:pt x="221" y="432"/>
                  </a:lnTo>
                  <a:lnTo>
                    <a:pt x="220" y="432"/>
                  </a:lnTo>
                  <a:lnTo>
                    <a:pt x="218" y="432"/>
                  </a:lnTo>
                  <a:lnTo>
                    <a:pt x="217" y="432"/>
                  </a:lnTo>
                  <a:lnTo>
                    <a:pt x="217" y="430"/>
                  </a:lnTo>
                  <a:lnTo>
                    <a:pt x="217" y="432"/>
                  </a:lnTo>
                  <a:lnTo>
                    <a:pt x="215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1" y="430"/>
                  </a:lnTo>
                  <a:lnTo>
                    <a:pt x="211" y="429"/>
                  </a:lnTo>
                  <a:lnTo>
                    <a:pt x="209" y="429"/>
                  </a:lnTo>
                  <a:lnTo>
                    <a:pt x="209" y="427"/>
                  </a:lnTo>
                  <a:lnTo>
                    <a:pt x="209" y="426"/>
                  </a:lnTo>
                  <a:lnTo>
                    <a:pt x="209" y="424"/>
                  </a:lnTo>
                  <a:lnTo>
                    <a:pt x="208" y="424"/>
                  </a:lnTo>
                  <a:lnTo>
                    <a:pt x="208" y="426"/>
                  </a:lnTo>
                  <a:lnTo>
                    <a:pt x="208" y="424"/>
                  </a:lnTo>
                  <a:lnTo>
                    <a:pt x="206" y="424"/>
                  </a:lnTo>
                  <a:lnTo>
                    <a:pt x="205" y="424"/>
                  </a:lnTo>
                  <a:lnTo>
                    <a:pt x="205" y="423"/>
                  </a:lnTo>
                  <a:lnTo>
                    <a:pt x="205" y="421"/>
                  </a:lnTo>
                  <a:lnTo>
                    <a:pt x="205" y="423"/>
                  </a:lnTo>
                  <a:lnTo>
                    <a:pt x="203" y="423"/>
                  </a:lnTo>
                  <a:lnTo>
                    <a:pt x="203" y="421"/>
                  </a:lnTo>
                  <a:lnTo>
                    <a:pt x="202" y="420"/>
                  </a:lnTo>
                  <a:lnTo>
                    <a:pt x="200" y="420"/>
                  </a:lnTo>
                  <a:lnTo>
                    <a:pt x="199" y="420"/>
                  </a:lnTo>
                  <a:lnTo>
                    <a:pt x="197" y="420"/>
                  </a:lnTo>
                  <a:lnTo>
                    <a:pt x="197" y="418"/>
                  </a:lnTo>
                  <a:lnTo>
                    <a:pt x="197" y="417"/>
                  </a:lnTo>
                  <a:lnTo>
                    <a:pt x="197" y="415"/>
                  </a:lnTo>
                  <a:lnTo>
                    <a:pt x="195" y="414"/>
                  </a:lnTo>
                  <a:lnTo>
                    <a:pt x="195" y="412"/>
                  </a:lnTo>
                  <a:lnTo>
                    <a:pt x="194" y="412"/>
                  </a:lnTo>
                  <a:lnTo>
                    <a:pt x="194" y="414"/>
                  </a:lnTo>
                  <a:lnTo>
                    <a:pt x="192" y="414"/>
                  </a:lnTo>
                  <a:lnTo>
                    <a:pt x="192" y="412"/>
                  </a:lnTo>
                  <a:lnTo>
                    <a:pt x="192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2" y="409"/>
                  </a:lnTo>
                  <a:lnTo>
                    <a:pt x="192" y="408"/>
                  </a:lnTo>
                  <a:lnTo>
                    <a:pt x="191" y="408"/>
                  </a:lnTo>
                  <a:lnTo>
                    <a:pt x="191" y="406"/>
                  </a:lnTo>
                  <a:lnTo>
                    <a:pt x="189" y="405"/>
                  </a:lnTo>
                  <a:lnTo>
                    <a:pt x="189" y="403"/>
                  </a:lnTo>
                  <a:lnTo>
                    <a:pt x="188" y="402"/>
                  </a:lnTo>
                  <a:lnTo>
                    <a:pt x="189" y="402"/>
                  </a:lnTo>
                  <a:lnTo>
                    <a:pt x="189" y="400"/>
                  </a:lnTo>
                  <a:lnTo>
                    <a:pt x="188" y="400"/>
                  </a:lnTo>
                  <a:lnTo>
                    <a:pt x="188" y="399"/>
                  </a:lnTo>
                  <a:lnTo>
                    <a:pt x="189" y="399"/>
                  </a:lnTo>
                  <a:lnTo>
                    <a:pt x="189" y="397"/>
                  </a:lnTo>
                  <a:lnTo>
                    <a:pt x="189" y="396"/>
                  </a:lnTo>
                  <a:lnTo>
                    <a:pt x="189" y="394"/>
                  </a:lnTo>
                  <a:lnTo>
                    <a:pt x="189" y="393"/>
                  </a:lnTo>
                  <a:lnTo>
                    <a:pt x="189" y="391"/>
                  </a:lnTo>
                  <a:lnTo>
                    <a:pt x="188" y="391"/>
                  </a:lnTo>
                  <a:lnTo>
                    <a:pt x="188" y="390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6" y="386"/>
                  </a:lnTo>
                  <a:lnTo>
                    <a:pt x="186" y="385"/>
                  </a:lnTo>
                  <a:lnTo>
                    <a:pt x="186" y="383"/>
                  </a:lnTo>
                  <a:lnTo>
                    <a:pt x="186" y="382"/>
                  </a:lnTo>
                  <a:lnTo>
                    <a:pt x="188" y="382"/>
                  </a:lnTo>
                  <a:lnTo>
                    <a:pt x="188" y="380"/>
                  </a:lnTo>
                  <a:lnTo>
                    <a:pt x="188" y="379"/>
                  </a:lnTo>
                  <a:lnTo>
                    <a:pt x="189" y="379"/>
                  </a:lnTo>
                  <a:lnTo>
                    <a:pt x="189" y="377"/>
                  </a:lnTo>
                  <a:lnTo>
                    <a:pt x="189" y="376"/>
                  </a:lnTo>
                  <a:lnTo>
                    <a:pt x="189" y="374"/>
                  </a:lnTo>
                  <a:lnTo>
                    <a:pt x="188" y="373"/>
                  </a:lnTo>
                  <a:lnTo>
                    <a:pt x="188" y="370"/>
                  </a:lnTo>
                  <a:lnTo>
                    <a:pt x="188" y="368"/>
                  </a:lnTo>
                  <a:lnTo>
                    <a:pt x="188" y="367"/>
                  </a:lnTo>
                  <a:lnTo>
                    <a:pt x="188" y="365"/>
                  </a:lnTo>
                  <a:lnTo>
                    <a:pt x="188" y="364"/>
                  </a:lnTo>
                  <a:lnTo>
                    <a:pt x="186" y="364"/>
                  </a:lnTo>
                  <a:lnTo>
                    <a:pt x="186" y="362"/>
                  </a:lnTo>
                  <a:lnTo>
                    <a:pt x="185" y="362"/>
                  </a:lnTo>
                  <a:lnTo>
                    <a:pt x="182" y="364"/>
                  </a:lnTo>
                  <a:lnTo>
                    <a:pt x="182" y="365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0" y="365"/>
                  </a:lnTo>
                  <a:lnTo>
                    <a:pt x="179" y="365"/>
                  </a:lnTo>
                  <a:lnTo>
                    <a:pt x="179" y="364"/>
                  </a:lnTo>
                  <a:lnTo>
                    <a:pt x="177" y="364"/>
                  </a:lnTo>
                  <a:lnTo>
                    <a:pt x="177" y="365"/>
                  </a:lnTo>
                  <a:lnTo>
                    <a:pt x="177" y="364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4" y="365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0" y="365"/>
                  </a:lnTo>
                  <a:lnTo>
                    <a:pt x="168" y="365"/>
                  </a:lnTo>
                  <a:lnTo>
                    <a:pt x="167" y="365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4" y="367"/>
                  </a:lnTo>
                  <a:lnTo>
                    <a:pt x="162" y="367"/>
                  </a:lnTo>
                  <a:lnTo>
                    <a:pt x="159" y="368"/>
                  </a:lnTo>
                  <a:lnTo>
                    <a:pt x="156" y="370"/>
                  </a:lnTo>
                  <a:lnTo>
                    <a:pt x="153" y="374"/>
                  </a:lnTo>
                  <a:lnTo>
                    <a:pt x="150" y="377"/>
                  </a:lnTo>
                  <a:lnTo>
                    <a:pt x="150" y="379"/>
                  </a:lnTo>
                  <a:lnTo>
                    <a:pt x="149" y="379"/>
                  </a:lnTo>
                  <a:lnTo>
                    <a:pt x="147" y="379"/>
                  </a:lnTo>
                  <a:lnTo>
                    <a:pt x="146" y="379"/>
                  </a:lnTo>
                  <a:lnTo>
                    <a:pt x="146" y="380"/>
                  </a:lnTo>
                  <a:lnTo>
                    <a:pt x="144" y="380"/>
                  </a:lnTo>
                  <a:lnTo>
                    <a:pt x="142" y="380"/>
                  </a:lnTo>
                  <a:lnTo>
                    <a:pt x="142" y="382"/>
                  </a:lnTo>
                  <a:lnTo>
                    <a:pt x="141" y="383"/>
                  </a:lnTo>
                  <a:lnTo>
                    <a:pt x="139" y="383"/>
                  </a:lnTo>
                  <a:lnTo>
                    <a:pt x="139" y="385"/>
                  </a:lnTo>
                  <a:lnTo>
                    <a:pt x="138" y="386"/>
                  </a:lnTo>
                  <a:lnTo>
                    <a:pt x="138" y="388"/>
                  </a:lnTo>
                  <a:lnTo>
                    <a:pt x="136" y="388"/>
                  </a:lnTo>
                  <a:lnTo>
                    <a:pt x="135" y="388"/>
                  </a:lnTo>
                  <a:lnTo>
                    <a:pt x="132" y="388"/>
                  </a:lnTo>
                  <a:lnTo>
                    <a:pt x="130" y="388"/>
                  </a:lnTo>
                  <a:lnTo>
                    <a:pt x="129" y="388"/>
                  </a:lnTo>
                  <a:lnTo>
                    <a:pt x="129" y="390"/>
                  </a:lnTo>
                  <a:lnTo>
                    <a:pt x="127" y="391"/>
                  </a:lnTo>
                  <a:lnTo>
                    <a:pt x="127" y="393"/>
                  </a:lnTo>
                  <a:lnTo>
                    <a:pt x="126" y="394"/>
                  </a:lnTo>
                  <a:lnTo>
                    <a:pt x="126" y="396"/>
                  </a:lnTo>
                  <a:lnTo>
                    <a:pt x="124" y="396"/>
                  </a:lnTo>
                  <a:lnTo>
                    <a:pt x="123" y="396"/>
                  </a:lnTo>
                  <a:lnTo>
                    <a:pt x="123" y="397"/>
                  </a:lnTo>
                  <a:lnTo>
                    <a:pt x="121" y="397"/>
                  </a:lnTo>
                  <a:lnTo>
                    <a:pt x="120" y="397"/>
                  </a:lnTo>
                  <a:lnTo>
                    <a:pt x="120" y="399"/>
                  </a:lnTo>
                  <a:lnTo>
                    <a:pt x="117" y="399"/>
                  </a:lnTo>
                  <a:lnTo>
                    <a:pt x="115" y="399"/>
                  </a:lnTo>
                  <a:lnTo>
                    <a:pt x="115" y="397"/>
                  </a:lnTo>
                  <a:lnTo>
                    <a:pt x="115" y="396"/>
                  </a:lnTo>
                  <a:lnTo>
                    <a:pt x="114" y="396"/>
                  </a:lnTo>
                  <a:lnTo>
                    <a:pt x="112" y="396"/>
                  </a:lnTo>
                  <a:lnTo>
                    <a:pt x="111" y="396"/>
                  </a:lnTo>
                  <a:lnTo>
                    <a:pt x="109" y="394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5" y="394"/>
                  </a:lnTo>
                  <a:lnTo>
                    <a:pt x="103" y="394"/>
                  </a:lnTo>
                  <a:lnTo>
                    <a:pt x="102" y="394"/>
                  </a:lnTo>
                  <a:lnTo>
                    <a:pt x="100" y="394"/>
                  </a:lnTo>
                  <a:lnTo>
                    <a:pt x="99" y="394"/>
                  </a:lnTo>
                  <a:lnTo>
                    <a:pt x="96" y="394"/>
                  </a:lnTo>
                  <a:lnTo>
                    <a:pt x="94" y="394"/>
                  </a:lnTo>
                  <a:lnTo>
                    <a:pt x="93" y="394"/>
                  </a:lnTo>
                  <a:lnTo>
                    <a:pt x="91" y="394"/>
                  </a:lnTo>
                  <a:lnTo>
                    <a:pt x="86" y="397"/>
                  </a:lnTo>
                  <a:lnTo>
                    <a:pt x="85" y="397"/>
                  </a:lnTo>
                  <a:lnTo>
                    <a:pt x="83" y="397"/>
                  </a:lnTo>
                  <a:lnTo>
                    <a:pt x="82" y="397"/>
                  </a:lnTo>
                  <a:lnTo>
                    <a:pt x="79" y="397"/>
                  </a:lnTo>
                  <a:lnTo>
                    <a:pt x="79" y="396"/>
                  </a:lnTo>
                  <a:lnTo>
                    <a:pt x="77" y="394"/>
                  </a:lnTo>
                  <a:lnTo>
                    <a:pt x="76" y="394"/>
                  </a:lnTo>
                  <a:lnTo>
                    <a:pt x="74" y="396"/>
                  </a:lnTo>
                  <a:lnTo>
                    <a:pt x="74" y="394"/>
                  </a:lnTo>
                  <a:lnTo>
                    <a:pt x="74" y="391"/>
                  </a:lnTo>
                  <a:lnTo>
                    <a:pt x="74" y="388"/>
                  </a:lnTo>
                  <a:lnTo>
                    <a:pt x="74" y="385"/>
                  </a:lnTo>
                  <a:lnTo>
                    <a:pt x="74" y="382"/>
                  </a:lnTo>
                  <a:lnTo>
                    <a:pt x="74" y="379"/>
                  </a:lnTo>
                  <a:lnTo>
                    <a:pt x="74" y="376"/>
                  </a:lnTo>
                  <a:lnTo>
                    <a:pt x="74" y="373"/>
                  </a:lnTo>
                  <a:lnTo>
                    <a:pt x="73" y="368"/>
                  </a:lnTo>
                  <a:lnTo>
                    <a:pt x="73" y="367"/>
                  </a:lnTo>
                  <a:lnTo>
                    <a:pt x="73" y="365"/>
                  </a:lnTo>
                  <a:lnTo>
                    <a:pt x="74" y="365"/>
                  </a:lnTo>
                  <a:lnTo>
                    <a:pt x="74" y="364"/>
                  </a:lnTo>
                  <a:lnTo>
                    <a:pt x="76" y="364"/>
                  </a:lnTo>
                  <a:lnTo>
                    <a:pt x="74" y="362"/>
                  </a:lnTo>
                  <a:lnTo>
                    <a:pt x="74" y="361"/>
                  </a:lnTo>
                  <a:lnTo>
                    <a:pt x="73" y="359"/>
                  </a:lnTo>
                  <a:lnTo>
                    <a:pt x="74" y="359"/>
                  </a:lnTo>
                  <a:lnTo>
                    <a:pt x="74" y="358"/>
                  </a:lnTo>
                  <a:lnTo>
                    <a:pt x="76" y="358"/>
                  </a:lnTo>
                  <a:lnTo>
                    <a:pt x="76" y="356"/>
                  </a:lnTo>
                  <a:lnTo>
                    <a:pt x="74" y="356"/>
                  </a:lnTo>
                  <a:lnTo>
                    <a:pt x="73" y="358"/>
                  </a:lnTo>
                  <a:lnTo>
                    <a:pt x="73" y="359"/>
                  </a:lnTo>
                  <a:lnTo>
                    <a:pt x="71" y="359"/>
                  </a:lnTo>
                  <a:lnTo>
                    <a:pt x="70" y="361"/>
                  </a:lnTo>
                  <a:lnTo>
                    <a:pt x="68" y="362"/>
                  </a:lnTo>
                  <a:lnTo>
                    <a:pt x="67" y="364"/>
                  </a:lnTo>
                  <a:lnTo>
                    <a:pt x="65" y="365"/>
                  </a:lnTo>
                  <a:lnTo>
                    <a:pt x="64" y="367"/>
                  </a:lnTo>
                  <a:lnTo>
                    <a:pt x="62" y="367"/>
                  </a:lnTo>
                  <a:lnTo>
                    <a:pt x="62" y="368"/>
                  </a:lnTo>
                  <a:lnTo>
                    <a:pt x="61" y="368"/>
                  </a:lnTo>
                  <a:lnTo>
                    <a:pt x="61" y="370"/>
                  </a:lnTo>
                  <a:lnTo>
                    <a:pt x="59" y="370"/>
                  </a:lnTo>
                  <a:lnTo>
                    <a:pt x="58" y="370"/>
                  </a:lnTo>
                  <a:lnTo>
                    <a:pt x="53" y="370"/>
                  </a:lnTo>
                  <a:lnTo>
                    <a:pt x="50" y="370"/>
                  </a:lnTo>
                  <a:lnTo>
                    <a:pt x="46" y="370"/>
                  </a:lnTo>
                  <a:lnTo>
                    <a:pt x="43" y="370"/>
                  </a:lnTo>
                  <a:lnTo>
                    <a:pt x="41" y="370"/>
                  </a:lnTo>
                  <a:lnTo>
                    <a:pt x="41" y="368"/>
                  </a:lnTo>
                  <a:lnTo>
                    <a:pt x="41" y="367"/>
                  </a:lnTo>
                  <a:lnTo>
                    <a:pt x="41" y="365"/>
                  </a:lnTo>
                  <a:lnTo>
                    <a:pt x="40" y="364"/>
                  </a:lnTo>
                  <a:lnTo>
                    <a:pt x="40" y="362"/>
                  </a:lnTo>
                  <a:lnTo>
                    <a:pt x="38" y="361"/>
                  </a:lnTo>
                  <a:lnTo>
                    <a:pt x="38" y="359"/>
                  </a:lnTo>
                  <a:lnTo>
                    <a:pt x="36" y="359"/>
                  </a:lnTo>
                  <a:lnTo>
                    <a:pt x="36" y="358"/>
                  </a:lnTo>
                  <a:lnTo>
                    <a:pt x="35" y="358"/>
                  </a:lnTo>
                  <a:lnTo>
                    <a:pt x="33" y="358"/>
                  </a:lnTo>
                  <a:lnTo>
                    <a:pt x="32" y="358"/>
                  </a:lnTo>
                  <a:lnTo>
                    <a:pt x="30" y="356"/>
                  </a:lnTo>
                  <a:lnTo>
                    <a:pt x="27" y="356"/>
                  </a:lnTo>
                  <a:lnTo>
                    <a:pt x="18" y="356"/>
                  </a:lnTo>
                  <a:lnTo>
                    <a:pt x="20" y="355"/>
                  </a:lnTo>
                  <a:lnTo>
                    <a:pt x="20" y="353"/>
                  </a:lnTo>
                  <a:lnTo>
                    <a:pt x="21" y="353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4" y="349"/>
                  </a:lnTo>
                  <a:lnTo>
                    <a:pt x="23" y="346"/>
                  </a:lnTo>
                  <a:lnTo>
                    <a:pt x="23" y="344"/>
                  </a:lnTo>
                  <a:lnTo>
                    <a:pt x="21" y="344"/>
                  </a:lnTo>
                  <a:lnTo>
                    <a:pt x="20" y="341"/>
                  </a:lnTo>
                  <a:lnTo>
                    <a:pt x="18" y="340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5"/>
                  </a:lnTo>
                  <a:lnTo>
                    <a:pt x="15" y="333"/>
                  </a:lnTo>
                  <a:lnTo>
                    <a:pt x="14" y="333"/>
                  </a:lnTo>
                  <a:lnTo>
                    <a:pt x="12" y="332"/>
                  </a:lnTo>
                  <a:lnTo>
                    <a:pt x="11" y="330"/>
                  </a:lnTo>
                  <a:lnTo>
                    <a:pt x="11" y="329"/>
                  </a:lnTo>
                  <a:lnTo>
                    <a:pt x="9" y="327"/>
                  </a:lnTo>
                  <a:lnTo>
                    <a:pt x="9" y="326"/>
                  </a:lnTo>
                  <a:lnTo>
                    <a:pt x="9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1"/>
                  </a:lnTo>
                  <a:lnTo>
                    <a:pt x="5" y="321"/>
                  </a:lnTo>
                  <a:lnTo>
                    <a:pt x="5" y="320"/>
                  </a:lnTo>
                  <a:lnTo>
                    <a:pt x="6" y="320"/>
                  </a:lnTo>
                  <a:lnTo>
                    <a:pt x="6" y="318"/>
                  </a:lnTo>
                  <a:lnTo>
                    <a:pt x="6" y="317"/>
                  </a:lnTo>
                  <a:lnTo>
                    <a:pt x="5" y="317"/>
                  </a:lnTo>
                  <a:lnTo>
                    <a:pt x="5" y="315"/>
                  </a:lnTo>
                  <a:lnTo>
                    <a:pt x="3" y="315"/>
                  </a:lnTo>
                  <a:lnTo>
                    <a:pt x="0" y="312"/>
                  </a:lnTo>
                  <a:lnTo>
                    <a:pt x="0" y="311"/>
                  </a:lnTo>
                  <a:lnTo>
                    <a:pt x="2" y="311"/>
                  </a:lnTo>
                  <a:lnTo>
                    <a:pt x="2" y="309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2" y="308"/>
                  </a:lnTo>
                  <a:lnTo>
                    <a:pt x="3" y="308"/>
                  </a:lnTo>
                  <a:lnTo>
                    <a:pt x="3" y="306"/>
                  </a:lnTo>
                  <a:lnTo>
                    <a:pt x="5" y="306"/>
                  </a:lnTo>
                  <a:lnTo>
                    <a:pt x="6" y="306"/>
                  </a:lnTo>
                  <a:lnTo>
                    <a:pt x="6" y="305"/>
                  </a:lnTo>
                  <a:lnTo>
                    <a:pt x="6" y="303"/>
                  </a:lnTo>
                  <a:lnTo>
                    <a:pt x="3" y="302"/>
                  </a:lnTo>
                  <a:lnTo>
                    <a:pt x="3" y="300"/>
                  </a:lnTo>
                  <a:lnTo>
                    <a:pt x="5" y="300"/>
                  </a:lnTo>
                  <a:lnTo>
                    <a:pt x="5" y="297"/>
                  </a:lnTo>
                  <a:lnTo>
                    <a:pt x="5" y="296"/>
                  </a:lnTo>
                  <a:lnTo>
                    <a:pt x="6" y="294"/>
                  </a:lnTo>
                  <a:lnTo>
                    <a:pt x="6" y="293"/>
                  </a:lnTo>
                  <a:lnTo>
                    <a:pt x="8" y="293"/>
                  </a:lnTo>
                  <a:lnTo>
                    <a:pt x="9" y="291"/>
                  </a:lnTo>
                  <a:lnTo>
                    <a:pt x="11" y="290"/>
                  </a:lnTo>
                  <a:lnTo>
                    <a:pt x="12" y="290"/>
                  </a:lnTo>
                  <a:lnTo>
                    <a:pt x="12" y="288"/>
                  </a:lnTo>
                  <a:lnTo>
                    <a:pt x="14" y="288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7" y="285"/>
                  </a:lnTo>
                  <a:lnTo>
                    <a:pt x="17" y="283"/>
                  </a:lnTo>
                  <a:lnTo>
                    <a:pt x="17" y="282"/>
                  </a:lnTo>
                  <a:lnTo>
                    <a:pt x="17" y="280"/>
                  </a:lnTo>
                  <a:lnTo>
                    <a:pt x="17" y="279"/>
                  </a:lnTo>
                  <a:lnTo>
                    <a:pt x="15" y="277"/>
                  </a:lnTo>
                  <a:lnTo>
                    <a:pt x="15" y="276"/>
                  </a:lnTo>
                  <a:lnTo>
                    <a:pt x="15" y="274"/>
                  </a:lnTo>
                  <a:lnTo>
                    <a:pt x="17" y="271"/>
                  </a:lnTo>
                  <a:lnTo>
                    <a:pt x="20" y="265"/>
                  </a:lnTo>
                  <a:lnTo>
                    <a:pt x="20" y="262"/>
                  </a:lnTo>
                  <a:lnTo>
                    <a:pt x="20" y="261"/>
                  </a:lnTo>
                  <a:lnTo>
                    <a:pt x="20" y="259"/>
                  </a:lnTo>
                  <a:lnTo>
                    <a:pt x="21" y="258"/>
                  </a:lnTo>
                  <a:lnTo>
                    <a:pt x="21" y="256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2"/>
                  </a:lnTo>
                  <a:lnTo>
                    <a:pt x="23" y="252"/>
                  </a:lnTo>
                  <a:lnTo>
                    <a:pt x="24" y="252"/>
                  </a:lnTo>
                  <a:lnTo>
                    <a:pt x="24" y="250"/>
                  </a:lnTo>
                  <a:lnTo>
                    <a:pt x="26" y="250"/>
                  </a:lnTo>
                  <a:lnTo>
                    <a:pt x="27" y="250"/>
                  </a:lnTo>
                  <a:lnTo>
                    <a:pt x="27" y="249"/>
                  </a:lnTo>
                  <a:lnTo>
                    <a:pt x="29" y="249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2" y="246"/>
                  </a:lnTo>
                  <a:lnTo>
                    <a:pt x="32" y="244"/>
                  </a:lnTo>
                  <a:lnTo>
                    <a:pt x="33" y="244"/>
                  </a:lnTo>
                  <a:lnTo>
                    <a:pt x="35" y="244"/>
                  </a:lnTo>
                  <a:lnTo>
                    <a:pt x="35" y="243"/>
                  </a:lnTo>
                  <a:lnTo>
                    <a:pt x="36" y="243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40" y="240"/>
                  </a:lnTo>
                  <a:lnTo>
                    <a:pt x="41" y="238"/>
                  </a:lnTo>
                  <a:lnTo>
                    <a:pt x="43" y="238"/>
                  </a:lnTo>
                  <a:lnTo>
                    <a:pt x="44" y="237"/>
                  </a:lnTo>
                  <a:lnTo>
                    <a:pt x="46" y="237"/>
                  </a:lnTo>
                  <a:lnTo>
                    <a:pt x="47" y="237"/>
                  </a:lnTo>
                  <a:lnTo>
                    <a:pt x="47" y="238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50" y="237"/>
                  </a:lnTo>
                  <a:lnTo>
                    <a:pt x="50" y="235"/>
                  </a:lnTo>
                  <a:lnTo>
                    <a:pt x="52" y="235"/>
                  </a:lnTo>
                  <a:lnTo>
                    <a:pt x="53" y="235"/>
                  </a:lnTo>
                  <a:lnTo>
                    <a:pt x="53" y="237"/>
                  </a:lnTo>
                  <a:lnTo>
                    <a:pt x="53" y="235"/>
                  </a:lnTo>
                  <a:lnTo>
                    <a:pt x="55" y="235"/>
                  </a:lnTo>
                  <a:lnTo>
                    <a:pt x="55" y="233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8" y="233"/>
                  </a:lnTo>
                  <a:lnTo>
                    <a:pt x="58" y="235"/>
                  </a:lnTo>
                  <a:lnTo>
                    <a:pt x="59" y="233"/>
                  </a:lnTo>
                  <a:lnTo>
                    <a:pt x="61" y="235"/>
                  </a:lnTo>
                  <a:lnTo>
                    <a:pt x="61" y="233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2" y="232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9"/>
                  </a:lnTo>
                  <a:lnTo>
                    <a:pt x="65" y="229"/>
                  </a:lnTo>
                  <a:lnTo>
                    <a:pt x="67" y="229"/>
                  </a:lnTo>
                  <a:lnTo>
                    <a:pt x="68" y="227"/>
                  </a:lnTo>
                  <a:lnTo>
                    <a:pt x="68" y="229"/>
                  </a:lnTo>
                  <a:lnTo>
                    <a:pt x="70" y="230"/>
                  </a:lnTo>
                  <a:lnTo>
                    <a:pt x="70" y="229"/>
                  </a:lnTo>
                  <a:lnTo>
                    <a:pt x="71" y="229"/>
                  </a:lnTo>
                  <a:lnTo>
                    <a:pt x="73" y="229"/>
                  </a:lnTo>
                  <a:lnTo>
                    <a:pt x="74" y="229"/>
                  </a:lnTo>
                  <a:lnTo>
                    <a:pt x="76" y="230"/>
                  </a:lnTo>
                  <a:lnTo>
                    <a:pt x="74" y="230"/>
                  </a:lnTo>
                  <a:lnTo>
                    <a:pt x="76" y="232"/>
                  </a:lnTo>
                  <a:lnTo>
                    <a:pt x="77" y="232"/>
                  </a:lnTo>
                  <a:lnTo>
                    <a:pt x="77" y="233"/>
                  </a:lnTo>
                  <a:lnTo>
                    <a:pt x="79" y="232"/>
                  </a:lnTo>
                  <a:lnTo>
                    <a:pt x="82" y="232"/>
                  </a:lnTo>
                  <a:lnTo>
                    <a:pt x="82" y="233"/>
                  </a:lnTo>
                  <a:lnTo>
                    <a:pt x="83" y="233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5" y="230"/>
                  </a:lnTo>
                  <a:lnTo>
                    <a:pt x="85" y="226"/>
                  </a:lnTo>
                  <a:lnTo>
                    <a:pt x="85" y="223"/>
                  </a:lnTo>
                  <a:lnTo>
                    <a:pt x="86" y="218"/>
                  </a:lnTo>
                  <a:lnTo>
                    <a:pt x="86" y="215"/>
                  </a:lnTo>
                  <a:lnTo>
                    <a:pt x="86" y="211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88" y="199"/>
                  </a:lnTo>
                  <a:lnTo>
                    <a:pt x="89" y="196"/>
                  </a:lnTo>
                  <a:lnTo>
                    <a:pt x="89" y="191"/>
                  </a:lnTo>
                  <a:lnTo>
                    <a:pt x="89" y="188"/>
                  </a:lnTo>
                  <a:lnTo>
                    <a:pt x="91" y="183"/>
                  </a:lnTo>
                  <a:lnTo>
                    <a:pt x="91" y="180"/>
                  </a:lnTo>
                  <a:lnTo>
                    <a:pt x="93" y="176"/>
                  </a:lnTo>
                  <a:lnTo>
                    <a:pt x="93" y="173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94" y="161"/>
                  </a:lnTo>
                  <a:lnTo>
                    <a:pt x="94" y="159"/>
                  </a:lnTo>
                  <a:lnTo>
                    <a:pt x="94" y="158"/>
                  </a:lnTo>
                  <a:lnTo>
                    <a:pt x="94" y="156"/>
                  </a:lnTo>
                  <a:lnTo>
                    <a:pt x="94" y="155"/>
                  </a:lnTo>
                  <a:lnTo>
                    <a:pt x="94" y="153"/>
                  </a:lnTo>
                  <a:lnTo>
                    <a:pt x="94" y="152"/>
                  </a:lnTo>
                  <a:lnTo>
                    <a:pt x="93" y="152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49"/>
                  </a:lnTo>
                  <a:lnTo>
                    <a:pt x="91" y="147"/>
                  </a:lnTo>
                  <a:lnTo>
                    <a:pt x="89" y="146"/>
                  </a:lnTo>
                  <a:lnTo>
                    <a:pt x="91" y="144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1"/>
                  </a:lnTo>
                  <a:lnTo>
                    <a:pt x="89" y="140"/>
                  </a:lnTo>
                  <a:lnTo>
                    <a:pt x="86" y="140"/>
                  </a:lnTo>
                  <a:lnTo>
                    <a:pt x="86" y="138"/>
                  </a:lnTo>
                  <a:lnTo>
                    <a:pt x="85" y="138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2" y="135"/>
                  </a:lnTo>
                  <a:lnTo>
                    <a:pt x="82" y="134"/>
                  </a:lnTo>
                  <a:lnTo>
                    <a:pt x="79" y="132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9" y="127"/>
                  </a:lnTo>
                  <a:lnTo>
                    <a:pt x="79" y="126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8"/>
                  </a:lnTo>
                  <a:lnTo>
                    <a:pt x="79" y="117"/>
                  </a:lnTo>
                  <a:lnTo>
                    <a:pt x="79" y="115"/>
                  </a:lnTo>
                  <a:lnTo>
                    <a:pt x="79" y="114"/>
                  </a:lnTo>
                  <a:lnTo>
                    <a:pt x="82" y="114"/>
                  </a:lnTo>
                  <a:lnTo>
                    <a:pt x="83" y="114"/>
                  </a:lnTo>
                  <a:lnTo>
                    <a:pt x="85" y="114"/>
                  </a:lnTo>
                  <a:lnTo>
                    <a:pt x="86" y="114"/>
                  </a:lnTo>
                  <a:lnTo>
                    <a:pt x="88" y="112"/>
                  </a:lnTo>
                  <a:lnTo>
                    <a:pt x="89" y="112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4" y="111"/>
                  </a:lnTo>
                  <a:lnTo>
                    <a:pt x="96" y="112"/>
                  </a:lnTo>
                  <a:lnTo>
                    <a:pt x="97" y="112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9" y="112"/>
                  </a:lnTo>
                  <a:lnTo>
                    <a:pt x="100" y="112"/>
                  </a:lnTo>
                  <a:lnTo>
                    <a:pt x="100" y="111"/>
                  </a:lnTo>
                  <a:lnTo>
                    <a:pt x="99" y="111"/>
                  </a:lnTo>
                  <a:lnTo>
                    <a:pt x="99" y="109"/>
                  </a:lnTo>
                  <a:lnTo>
                    <a:pt x="99" y="108"/>
                  </a:lnTo>
                  <a:lnTo>
                    <a:pt x="100" y="108"/>
                  </a:lnTo>
                  <a:lnTo>
                    <a:pt x="99" y="106"/>
                  </a:lnTo>
                  <a:lnTo>
                    <a:pt x="99" y="105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3" y="103"/>
                  </a:lnTo>
                  <a:lnTo>
                    <a:pt x="91" y="103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2"/>
                  </a:lnTo>
                  <a:lnTo>
                    <a:pt x="86" y="102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4"/>
                  </a:lnTo>
                  <a:lnTo>
                    <a:pt x="85" y="93"/>
                  </a:lnTo>
                  <a:lnTo>
                    <a:pt x="85" y="91"/>
                  </a:lnTo>
                  <a:lnTo>
                    <a:pt x="85" y="90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9" y="87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4" y="87"/>
                  </a:lnTo>
                  <a:lnTo>
                    <a:pt x="96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8" y="87"/>
                  </a:lnTo>
                  <a:lnTo>
                    <a:pt x="112" y="87"/>
                  </a:lnTo>
                  <a:lnTo>
                    <a:pt x="115" y="87"/>
                  </a:lnTo>
                  <a:lnTo>
                    <a:pt x="118" y="87"/>
                  </a:lnTo>
                  <a:lnTo>
                    <a:pt x="120" y="87"/>
                  </a:lnTo>
                  <a:lnTo>
                    <a:pt x="121" y="87"/>
                  </a:lnTo>
                  <a:lnTo>
                    <a:pt x="120" y="87"/>
                  </a:lnTo>
                  <a:lnTo>
                    <a:pt x="120" y="85"/>
                  </a:lnTo>
                  <a:lnTo>
                    <a:pt x="118" y="85"/>
                  </a:lnTo>
                  <a:lnTo>
                    <a:pt x="118" y="84"/>
                  </a:lnTo>
                  <a:lnTo>
                    <a:pt x="120" y="80"/>
                  </a:lnTo>
                  <a:lnTo>
                    <a:pt x="121" y="80"/>
                  </a:lnTo>
                  <a:lnTo>
                    <a:pt x="121" y="82"/>
                  </a:lnTo>
                  <a:lnTo>
                    <a:pt x="123" y="82"/>
                  </a:lnTo>
                  <a:lnTo>
                    <a:pt x="123" y="84"/>
                  </a:lnTo>
                  <a:lnTo>
                    <a:pt x="123" y="85"/>
                  </a:lnTo>
                  <a:lnTo>
                    <a:pt x="124" y="87"/>
                  </a:lnTo>
                  <a:lnTo>
                    <a:pt x="126" y="87"/>
                  </a:lnTo>
                  <a:lnTo>
                    <a:pt x="127" y="87"/>
                  </a:lnTo>
                  <a:lnTo>
                    <a:pt x="127" y="85"/>
                  </a:lnTo>
                  <a:lnTo>
                    <a:pt x="129" y="85"/>
                  </a:lnTo>
                  <a:lnTo>
                    <a:pt x="132" y="80"/>
                  </a:lnTo>
                  <a:lnTo>
                    <a:pt x="133" y="79"/>
                  </a:lnTo>
                  <a:lnTo>
                    <a:pt x="135" y="77"/>
                  </a:lnTo>
                  <a:lnTo>
                    <a:pt x="136" y="77"/>
                  </a:lnTo>
                  <a:lnTo>
                    <a:pt x="138" y="77"/>
                  </a:lnTo>
                  <a:lnTo>
                    <a:pt x="138" y="79"/>
                  </a:lnTo>
                  <a:lnTo>
                    <a:pt x="139" y="80"/>
                  </a:lnTo>
                  <a:lnTo>
                    <a:pt x="139" y="82"/>
                  </a:lnTo>
                  <a:lnTo>
                    <a:pt x="142" y="85"/>
                  </a:lnTo>
                  <a:lnTo>
                    <a:pt x="142" y="87"/>
                  </a:lnTo>
                  <a:lnTo>
                    <a:pt x="144" y="90"/>
                  </a:lnTo>
                  <a:lnTo>
                    <a:pt x="144" y="91"/>
                  </a:lnTo>
                  <a:lnTo>
                    <a:pt x="142" y="99"/>
                  </a:lnTo>
                  <a:lnTo>
                    <a:pt x="144" y="100"/>
                  </a:lnTo>
                  <a:lnTo>
                    <a:pt x="146" y="100"/>
                  </a:lnTo>
                  <a:lnTo>
                    <a:pt x="147" y="99"/>
                  </a:lnTo>
                  <a:lnTo>
                    <a:pt x="149" y="99"/>
                  </a:lnTo>
                  <a:lnTo>
                    <a:pt x="149" y="100"/>
                  </a:lnTo>
                  <a:lnTo>
                    <a:pt x="150" y="102"/>
                  </a:lnTo>
                  <a:lnTo>
                    <a:pt x="152" y="103"/>
                  </a:lnTo>
                  <a:lnTo>
                    <a:pt x="155" y="105"/>
                  </a:lnTo>
                  <a:lnTo>
                    <a:pt x="155" y="106"/>
                  </a:lnTo>
                  <a:lnTo>
                    <a:pt x="156" y="108"/>
                  </a:lnTo>
                  <a:lnTo>
                    <a:pt x="158" y="109"/>
                  </a:lnTo>
                  <a:lnTo>
                    <a:pt x="159" y="109"/>
                  </a:lnTo>
                  <a:lnTo>
                    <a:pt x="161" y="111"/>
                  </a:lnTo>
                  <a:lnTo>
                    <a:pt x="161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4" y="111"/>
                  </a:lnTo>
                  <a:lnTo>
                    <a:pt x="165" y="109"/>
                  </a:lnTo>
                  <a:lnTo>
                    <a:pt x="167" y="109"/>
                  </a:lnTo>
                  <a:lnTo>
                    <a:pt x="167" y="108"/>
                  </a:lnTo>
                  <a:lnTo>
                    <a:pt x="168" y="108"/>
                  </a:lnTo>
                  <a:lnTo>
                    <a:pt x="168" y="106"/>
                  </a:lnTo>
                  <a:lnTo>
                    <a:pt x="171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6" y="105"/>
                  </a:lnTo>
                  <a:lnTo>
                    <a:pt x="176" y="106"/>
                  </a:lnTo>
                  <a:lnTo>
                    <a:pt x="176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4" y="112"/>
                  </a:lnTo>
                  <a:lnTo>
                    <a:pt x="176" y="112"/>
                  </a:lnTo>
                  <a:lnTo>
                    <a:pt x="177" y="112"/>
                  </a:lnTo>
                  <a:lnTo>
                    <a:pt x="179" y="111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80" y="106"/>
                  </a:lnTo>
                  <a:lnTo>
                    <a:pt x="182" y="106"/>
                  </a:lnTo>
                  <a:lnTo>
                    <a:pt x="185" y="106"/>
                  </a:lnTo>
                  <a:lnTo>
                    <a:pt x="185" y="105"/>
                  </a:lnTo>
                  <a:lnTo>
                    <a:pt x="185" y="102"/>
                  </a:lnTo>
                  <a:lnTo>
                    <a:pt x="186" y="102"/>
                  </a:lnTo>
                  <a:lnTo>
                    <a:pt x="188" y="102"/>
                  </a:lnTo>
                  <a:lnTo>
                    <a:pt x="188" y="100"/>
                  </a:lnTo>
                  <a:lnTo>
                    <a:pt x="189" y="100"/>
                  </a:lnTo>
                  <a:lnTo>
                    <a:pt x="189" y="99"/>
                  </a:lnTo>
                  <a:lnTo>
                    <a:pt x="191" y="99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4" y="99"/>
                  </a:lnTo>
                  <a:lnTo>
                    <a:pt x="197" y="96"/>
                  </a:lnTo>
                  <a:lnTo>
                    <a:pt x="199" y="94"/>
                  </a:lnTo>
                  <a:lnTo>
                    <a:pt x="200" y="93"/>
                  </a:lnTo>
                  <a:lnTo>
                    <a:pt x="202" y="93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202" y="96"/>
                  </a:lnTo>
                  <a:lnTo>
                    <a:pt x="203" y="96"/>
                  </a:lnTo>
                  <a:lnTo>
                    <a:pt x="203" y="94"/>
                  </a:lnTo>
                  <a:lnTo>
                    <a:pt x="205" y="93"/>
                  </a:lnTo>
                  <a:lnTo>
                    <a:pt x="206" y="91"/>
                  </a:lnTo>
                  <a:lnTo>
                    <a:pt x="208" y="91"/>
                  </a:lnTo>
                  <a:lnTo>
                    <a:pt x="208" y="90"/>
                  </a:lnTo>
                  <a:lnTo>
                    <a:pt x="208" y="88"/>
                  </a:lnTo>
                  <a:lnTo>
                    <a:pt x="209" y="88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9" y="84"/>
                  </a:lnTo>
                  <a:lnTo>
                    <a:pt x="209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12" y="80"/>
                  </a:lnTo>
                  <a:lnTo>
                    <a:pt x="214" y="80"/>
                  </a:lnTo>
                  <a:lnTo>
                    <a:pt x="215" y="80"/>
                  </a:lnTo>
                  <a:lnTo>
                    <a:pt x="218" y="77"/>
                  </a:lnTo>
                  <a:lnTo>
                    <a:pt x="220" y="77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6"/>
                  </a:lnTo>
                  <a:lnTo>
                    <a:pt x="223" y="74"/>
                  </a:lnTo>
                  <a:lnTo>
                    <a:pt x="223" y="73"/>
                  </a:lnTo>
                  <a:lnTo>
                    <a:pt x="223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3" y="70"/>
                  </a:lnTo>
                  <a:lnTo>
                    <a:pt x="221" y="70"/>
                  </a:lnTo>
                  <a:lnTo>
                    <a:pt x="220" y="70"/>
                  </a:lnTo>
                  <a:lnTo>
                    <a:pt x="217" y="70"/>
                  </a:lnTo>
                  <a:lnTo>
                    <a:pt x="215" y="70"/>
                  </a:lnTo>
                  <a:lnTo>
                    <a:pt x="214" y="70"/>
                  </a:lnTo>
                  <a:lnTo>
                    <a:pt x="211" y="70"/>
                  </a:lnTo>
                  <a:lnTo>
                    <a:pt x="211" y="68"/>
                  </a:lnTo>
                  <a:lnTo>
                    <a:pt x="209" y="70"/>
                  </a:lnTo>
                  <a:lnTo>
                    <a:pt x="209" y="68"/>
                  </a:lnTo>
                  <a:lnTo>
                    <a:pt x="209" y="67"/>
                  </a:lnTo>
                  <a:lnTo>
                    <a:pt x="211" y="65"/>
                  </a:lnTo>
                  <a:lnTo>
                    <a:pt x="211" y="64"/>
                  </a:lnTo>
                  <a:lnTo>
                    <a:pt x="211" y="61"/>
                  </a:lnTo>
                  <a:lnTo>
                    <a:pt x="209" y="59"/>
                  </a:lnTo>
                  <a:lnTo>
                    <a:pt x="208" y="56"/>
                  </a:lnTo>
                  <a:lnTo>
                    <a:pt x="208" y="55"/>
                  </a:lnTo>
                  <a:lnTo>
                    <a:pt x="208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6" y="50"/>
                  </a:lnTo>
                  <a:lnTo>
                    <a:pt x="206" y="49"/>
                  </a:lnTo>
                  <a:lnTo>
                    <a:pt x="206" y="47"/>
                  </a:lnTo>
                  <a:lnTo>
                    <a:pt x="206" y="46"/>
                  </a:lnTo>
                  <a:lnTo>
                    <a:pt x="206" y="44"/>
                  </a:lnTo>
                  <a:lnTo>
                    <a:pt x="206" y="43"/>
                  </a:lnTo>
                  <a:lnTo>
                    <a:pt x="206" y="41"/>
                  </a:lnTo>
                  <a:lnTo>
                    <a:pt x="206" y="40"/>
                  </a:lnTo>
                  <a:lnTo>
                    <a:pt x="205" y="40"/>
                  </a:lnTo>
                  <a:lnTo>
                    <a:pt x="205" y="38"/>
                  </a:lnTo>
                  <a:lnTo>
                    <a:pt x="203" y="37"/>
                  </a:lnTo>
                  <a:lnTo>
                    <a:pt x="202" y="37"/>
                  </a:lnTo>
                  <a:lnTo>
                    <a:pt x="200" y="35"/>
                  </a:lnTo>
                  <a:lnTo>
                    <a:pt x="199" y="34"/>
                  </a:lnTo>
                  <a:lnTo>
                    <a:pt x="199" y="32"/>
                  </a:lnTo>
                  <a:lnTo>
                    <a:pt x="197" y="32"/>
                  </a:lnTo>
                  <a:lnTo>
                    <a:pt x="197" y="31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4" y="27"/>
                  </a:lnTo>
                  <a:lnTo>
                    <a:pt x="194" y="26"/>
                  </a:lnTo>
                  <a:lnTo>
                    <a:pt x="194" y="24"/>
                  </a:lnTo>
                  <a:lnTo>
                    <a:pt x="195" y="24"/>
                  </a:lnTo>
                  <a:lnTo>
                    <a:pt x="197" y="24"/>
                  </a:lnTo>
                  <a:lnTo>
                    <a:pt x="197" y="26"/>
                  </a:lnTo>
                  <a:lnTo>
                    <a:pt x="199" y="27"/>
                  </a:lnTo>
                  <a:lnTo>
                    <a:pt x="203" y="27"/>
                  </a:lnTo>
                  <a:lnTo>
                    <a:pt x="206" y="27"/>
                  </a:lnTo>
                  <a:lnTo>
                    <a:pt x="208" y="27"/>
                  </a:lnTo>
                  <a:lnTo>
                    <a:pt x="208" y="29"/>
                  </a:lnTo>
                  <a:lnTo>
                    <a:pt x="209" y="29"/>
                  </a:lnTo>
                  <a:lnTo>
                    <a:pt x="209" y="31"/>
                  </a:lnTo>
                  <a:lnTo>
                    <a:pt x="209" y="32"/>
                  </a:lnTo>
                  <a:lnTo>
                    <a:pt x="209" y="34"/>
                  </a:lnTo>
                  <a:lnTo>
                    <a:pt x="211" y="34"/>
                  </a:lnTo>
                  <a:lnTo>
                    <a:pt x="212" y="34"/>
                  </a:lnTo>
                  <a:lnTo>
                    <a:pt x="212" y="32"/>
                  </a:lnTo>
                  <a:lnTo>
                    <a:pt x="214" y="32"/>
                  </a:lnTo>
                  <a:lnTo>
                    <a:pt x="215" y="32"/>
                  </a:lnTo>
                  <a:lnTo>
                    <a:pt x="217" y="32"/>
                  </a:lnTo>
                  <a:lnTo>
                    <a:pt x="218" y="32"/>
                  </a:lnTo>
                  <a:lnTo>
                    <a:pt x="220" y="34"/>
                  </a:lnTo>
                  <a:lnTo>
                    <a:pt x="221" y="35"/>
                  </a:lnTo>
                  <a:lnTo>
                    <a:pt x="223" y="34"/>
                  </a:lnTo>
                  <a:lnTo>
                    <a:pt x="223" y="32"/>
                  </a:lnTo>
                  <a:lnTo>
                    <a:pt x="224" y="32"/>
                  </a:lnTo>
                  <a:lnTo>
                    <a:pt x="226" y="34"/>
                  </a:lnTo>
                  <a:lnTo>
                    <a:pt x="227" y="34"/>
                  </a:lnTo>
                  <a:lnTo>
                    <a:pt x="227" y="35"/>
                  </a:lnTo>
                  <a:lnTo>
                    <a:pt x="229" y="37"/>
                  </a:lnTo>
                  <a:lnTo>
                    <a:pt x="232" y="40"/>
                  </a:lnTo>
                  <a:lnTo>
                    <a:pt x="232" y="41"/>
                  </a:lnTo>
                  <a:lnTo>
                    <a:pt x="233" y="41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6" y="40"/>
                  </a:lnTo>
                  <a:lnTo>
                    <a:pt x="238" y="40"/>
                  </a:lnTo>
                  <a:lnTo>
                    <a:pt x="238" y="38"/>
                  </a:lnTo>
                  <a:lnTo>
                    <a:pt x="238" y="37"/>
                  </a:lnTo>
                  <a:lnTo>
                    <a:pt x="236" y="35"/>
                  </a:lnTo>
                  <a:lnTo>
                    <a:pt x="236" y="34"/>
                  </a:lnTo>
                  <a:lnTo>
                    <a:pt x="236" y="32"/>
                  </a:lnTo>
                  <a:lnTo>
                    <a:pt x="236" y="31"/>
                  </a:lnTo>
                  <a:lnTo>
                    <a:pt x="238" y="31"/>
                  </a:lnTo>
                  <a:lnTo>
                    <a:pt x="239" y="31"/>
                  </a:lnTo>
                  <a:lnTo>
                    <a:pt x="241" y="31"/>
                  </a:lnTo>
                  <a:lnTo>
                    <a:pt x="241" y="29"/>
                  </a:lnTo>
                  <a:lnTo>
                    <a:pt x="242" y="29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4" y="26"/>
                  </a:lnTo>
                  <a:lnTo>
                    <a:pt x="245" y="27"/>
                  </a:lnTo>
                  <a:lnTo>
                    <a:pt x="248" y="29"/>
                  </a:lnTo>
                  <a:lnTo>
                    <a:pt x="250" y="29"/>
                  </a:lnTo>
                  <a:lnTo>
                    <a:pt x="252" y="29"/>
                  </a:lnTo>
                  <a:lnTo>
                    <a:pt x="253" y="27"/>
                  </a:lnTo>
                  <a:lnTo>
                    <a:pt x="255" y="27"/>
                  </a:lnTo>
                  <a:lnTo>
                    <a:pt x="256" y="27"/>
                  </a:lnTo>
                  <a:lnTo>
                    <a:pt x="258" y="27"/>
                  </a:lnTo>
                  <a:lnTo>
                    <a:pt x="258" y="26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1" y="26"/>
                  </a:lnTo>
                  <a:lnTo>
                    <a:pt x="261" y="24"/>
                  </a:lnTo>
                  <a:lnTo>
                    <a:pt x="262" y="24"/>
                  </a:lnTo>
                  <a:lnTo>
                    <a:pt x="264" y="24"/>
                  </a:lnTo>
                  <a:lnTo>
                    <a:pt x="264" y="21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8" y="20"/>
                  </a:lnTo>
                  <a:lnTo>
                    <a:pt x="268" y="18"/>
                  </a:lnTo>
                  <a:lnTo>
                    <a:pt x="270" y="18"/>
                  </a:lnTo>
                  <a:lnTo>
                    <a:pt x="271" y="20"/>
                  </a:lnTo>
                  <a:lnTo>
                    <a:pt x="273" y="18"/>
                  </a:lnTo>
                  <a:lnTo>
                    <a:pt x="274" y="18"/>
                  </a:lnTo>
                  <a:lnTo>
                    <a:pt x="276" y="18"/>
                  </a:lnTo>
                  <a:lnTo>
                    <a:pt x="276" y="17"/>
                  </a:lnTo>
                  <a:lnTo>
                    <a:pt x="276" y="15"/>
                  </a:lnTo>
                  <a:lnTo>
                    <a:pt x="277" y="14"/>
                  </a:lnTo>
                  <a:lnTo>
                    <a:pt x="280" y="12"/>
                  </a:lnTo>
                  <a:lnTo>
                    <a:pt x="282" y="11"/>
                  </a:lnTo>
                  <a:lnTo>
                    <a:pt x="283" y="9"/>
                  </a:lnTo>
                  <a:lnTo>
                    <a:pt x="283" y="8"/>
                  </a:lnTo>
                  <a:lnTo>
                    <a:pt x="282" y="3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2" y="2"/>
                  </a:lnTo>
                  <a:lnTo>
                    <a:pt x="283" y="2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3"/>
                  </a:lnTo>
                  <a:lnTo>
                    <a:pt x="286" y="2"/>
                  </a:lnTo>
                  <a:lnTo>
                    <a:pt x="289" y="2"/>
                  </a:lnTo>
                  <a:lnTo>
                    <a:pt x="291" y="3"/>
                  </a:lnTo>
                  <a:lnTo>
                    <a:pt x="291" y="2"/>
                  </a:lnTo>
                  <a:lnTo>
                    <a:pt x="292" y="2"/>
                  </a:lnTo>
                  <a:lnTo>
                    <a:pt x="294" y="0"/>
                  </a:lnTo>
                  <a:lnTo>
                    <a:pt x="294" y="2"/>
                  </a:lnTo>
                  <a:lnTo>
                    <a:pt x="295" y="2"/>
                  </a:lnTo>
                  <a:lnTo>
                    <a:pt x="295" y="3"/>
                  </a:lnTo>
                  <a:lnTo>
                    <a:pt x="297" y="5"/>
                  </a:lnTo>
                  <a:lnTo>
                    <a:pt x="298" y="5"/>
                  </a:lnTo>
                  <a:lnTo>
                    <a:pt x="298" y="6"/>
                  </a:lnTo>
                  <a:lnTo>
                    <a:pt x="297" y="8"/>
                  </a:lnTo>
                  <a:lnTo>
                    <a:pt x="297" y="9"/>
                  </a:lnTo>
                  <a:lnTo>
                    <a:pt x="297" y="11"/>
                  </a:lnTo>
                  <a:lnTo>
                    <a:pt x="297" y="12"/>
                  </a:lnTo>
                  <a:lnTo>
                    <a:pt x="297" y="14"/>
                  </a:lnTo>
                  <a:lnTo>
                    <a:pt x="295" y="15"/>
                  </a:lnTo>
                  <a:lnTo>
                    <a:pt x="295" y="17"/>
                  </a:lnTo>
                  <a:lnTo>
                    <a:pt x="294" y="17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5" y="20"/>
                  </a:lnTo>
                  <a:lnTo>
                    <a:pt x="297" y="20"/>
                  </a:lnTo>
                  <a:lnTo>
                    <a:pt x="297" y="18"/>
                  </a:lnTo>
                  <a:lnTo>
                    <a:pt x="297" y="20"/>
                  </a:lnTo>
                  <a:lnTo>
                    <a:pt x="297" y="18"/>
                  </a:lnTo>
                  <a:lnTo>
                    <a:pt x="298" y="18"/>
                  </a:lnTo>
                  <a:lnTo>
                    <a:pt x="298" y="20"/>
                  </a:lnTo>
                  <a:lnTo>
                    <a:pt x="300" y="20"/>
                  </a:lnTo>
                  <a:lnTo>
                    <a:pt x="301" y="20"/>
                  </a:lnTo>
                  <a:lnTo>
                    <a:pt x="303" y="21"/>
                  </a:lnTo>
                  <a:lnTo>
                    <a:pt x="303" y="23"/>
                  </a:lnTo>
                  <a:lnTo>
                    <a:pt x="303" y="24"/>
                  </a:lnTo>
                  <a:lnTo>
                    <a:pt x="303" y="26"/>
                  </a:lnTo>
                  <a:lnTo>
                    <a:pt x="303" y="27"/>
                  </a:lnTo>
                  <a:lnTo>
                    <a:pt x="304" y="27"/>
                  </a:lnTo>
                  <a:lnTo>
                    <a:pt x="304" y="29"/>
                  </a:lnTo>
                  <a:lnTo>
                    <a:pt x="304" y="31"/>
                  </a:lnTo>
                  <a:lnTo>
                    <a:pt x="306" y="31"/>
                  </a:lnTo>
                  <a:lnTo>
                    <a:pt x="306" y="32"/>
                  </a:lnTo>
                  <a:lnTo>
                    <a:pt x="306" y="34"/>
                  </a:lnTo>
                  <a:lnTo>
                    <a:pt x="304" y="35"/>
                  </a:lnTo>
                  <a:lnTo>
                    <a:pt x="306" y="35"/>
                  </a:lnTo>
                  <a:lnTo>
                    <a:pt x="304" y="35"/>
                  </a:lnTo>
                  <a:lnTo>
                    <a:pt x="304" y="37"/>
                  </a:lnTo>
                  <a:lnTo>
                    <a:pt x="303" y="37"/>
                  </a:lnTo>
                  <a:lnTo>
                    <a:pt x="303" y="38"/>
                  </a:lnTo>
                  <a:lnTo>
                    <a:pt x="301" y="40"/>
                  </a:lnTo>
                  <a:lnTo>
                    <a:pt x="300" y="40"/>
                  </a:lnTo>
                  <a:lnTo>
                    <a:pt x="300" y="41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300" y="47"/>
                  </a:lnTo>
                  <a:lnTo>
                    <a:pt x="298" y="49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7" y="53"/>
                  </a:lnTo>
                  <a:lnTo>
                    <a:pt x="297" y="55"/>
                  </a:lnTo>
                  <a:lnTo>
                    <a:pt x="297" y="56"/>
                  </a:lnTo>
                  <a:lnTo>
                    <a:pt x="297" y="58"/>
                  </a:lnTo>
                  <a:lnTo>
                    <a:pt x="297" y="64"/>
                  </a:lnTo>
                  <a:lnTo>
                    <a:pt x="297" y="65"/>
                  </a:lnTo>
                  <a:lnTo>
                    <a:pt x="297" y="67"/>
                  </a:lnTo>
                  <a:lnTo>
                    <a:pt x="297" y="68"/>
                  </a:lnTo>
                  <a:lnTo>
                    <a:pt x="298" y="70"/>
                  </a:lnTo>
                  <a:lnTo>
                    <a:pt x="298" y="71"/>
                  </a:lnTo>
                  <a:lnTo>
                    <a:pt x="300" y="73"/>
                  </a:lnTo>
                  <a:lnTo>
                    <a:pt x="301" y="73"/>
                  </a:lnTo>
                  <a:lnTo>
                    <a:pt x="301" y="74"/>
                  </a:lnTo>
                  <a:lnTo>
                    <a:pt x="301" y="76"/>
                  </a:lnTo>
                  <a:lnTo>
                    <a:pt x="301" y="77"/>
                  </a:lnTo>
                  <a:lnTo>
                    <a:pt x="301" y="79"/>
                  </a:lnTo>
                  <a:lnTo>
                    <a:pt x="301" y="80"/>
                  </a:lnTo>
                  <a:lnTo>
                    <a:pt x="301" y="82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4" y="87"/>
                  </a:lnTo>
                  <a:lnTo>
                    <a:pt x="306" y="87"/>
                  </a:lnTo>
                  <a:lnTo>
                    <a:pt x="306" y="88"/>
                  </a:lnTo>
                  <a:lnTo>
                    <a:pt x="306" y="90"/>
                  </a:lnTo>
                  <a:lnTo>
                    <a:pt x="308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1"/>
                  </a:lnTo>
                  <a:lnTo>
                    <a:pt x="311" y="93"/>
                  </a:lnTo>
                  <a:lnTo>
                    <a:pt x="311" y="94"/>
                  </a:lnTo>
                  <a:lnTo>
                    <a:pt x="312" y="96"/>
                  </a:lnTo>
                  <a:lnTo>
                    <a:pt x="314" y="96"/>
                  </a:lnTo>
                  <a:lnTo>
                    <a:pt x="317" y="96"/>
                  </a:lnTo>
                  <a:lnTo>
                    <a:pt x="318" y="97"/>
                  </a:lnTo>
                  <a:lnTo>
                    <a:pt x="318" y="99"/>
                  </a:lnTo>
                  <a:lnTo>
                    <a:pt x="320" y="99"/>
                  </a:lnTo>
                  <a:lnTo>
                    <a:pt x="320" y="100"/>
                  </a:lnTo>
                  <a:lnTo>
                    <a:pt x="321" y="100"/>
                  </a:lnTo>
                  <a:lnTo>
                    <a:pt x="321" y="99"/>
                  </a:lnTo>
                  <a:lnTo>
                    <a:pt x="323" y="99"/>
                  </a:lnTo>
                  <a:lnTo>
                    <a:pt x="323" y="97"/>
                  </a:lnTo>
                  <a:lnTo>
                    <a:pt x="324" y="97"/>
                  </a:lnTo>
                  <a:lnTo>
                    <a:pt x="326" y="97"/>
                  </a:lnTo>
                  <a:lnTo>
                    <a:pt x="327" y="97"/>
                  </a:lnTo>
                  <a:lnTo>
                    <a:pt x="327" y="96"/>
                  </a:lnTo>
                  <a:lnTo>
                    <a:pt x="327" y="94"/>
                  </a:lnTo>
                  <a:lnTo>
                    <a:pt x="327" y="93"/>
                  </a:lnTo>
                  <a:lnTo>
                    <a:pt x="329" y="93"/>
                  </a:lnTo>
                  <a:lnTo>
                    <a:pt x="330" y="93"/>
                  </a:lnTo>
                  <a:lnTo>
                    <a:pt x="330" y="91"/>
                  </a:lnTo>
                  <a:lnTo>
                    <a:pt x="332" y="90"/>
                  </a:lnTo>
                  <a:lnTo>
                    <a:pt x="332" y="91"/>
                  </a:lnTo>
                  <a:lnTo>
                    <a:pt x="333" y="91"/>
                  </a:lnTo>
                  <a:lnTo>
                    <a:pt x="335" y="91"/>
                  </a:lnTo>
                  <a:lnTo>
                    <a:pt x="336" y="93"/>
                  </a:lnTo>
                  <a:lnTo>
                    <a:pt x="338" y="93"/>
                  </a:lnTo>
                  <a:lnTo>
                    <a:pt x="338" y="91"/>
                  </a:lnTo>
                  <a:lnTo>
                    <a:pt x="338" y="90"/>
                  </a:lnTo>
                  <a:lnTo>
                    <a:pt x="338" y="88"/>
                  </a:lnTo>
                  <a:lnTo>
                    <a:pt x="339" y="88"/>
                  </a:lnTo>
                  <a:lnTo>
                    <a:pt x="339" y="90"/>
                  </a:lnTo>
                  <a:lnTo>
                    <a:pt x="341" y="88"/>
                  </a:lnTo>
                  <a:lnTo>
                    <a:pt x="342" y="88"/>
                  </a:lnTo>
                  <a:lnTo>
                    <a:pt x="344" y="87"/>
                  </a:lnTo>
                  <a:lnTo>
                    <a:pt x="345" y="88"/>
                  </a:lnTo>
                  <a:lnTo>
                    <a:pt x="347" y="88"/>
                  </a:lnTo>
                  <a:lnTo>
                    <a:pt x="347" y="87"/>
                  </a:lnTo>
                  <a:lnTo>
                    <a:pt x="348" y="87"/>
                  </a:lnTo>
                  <a:lnTo>
                    <a:pt x="350" y="85"/>
                  </a:lnTo>
                  <a:lnTo>
                    <a:pt x="350" y="82"/>
                  </a:lnTo>
                  <a:lnTo>
                    <a:pt x="351" y="82"/>
                  </a:lnTo>
                  <a:lnTo>
                    <a:pt x="351" y="80"/>
                  </a:lnTo>
                  <a:lnTo>
                    <a:pt x="353" y="80"/>
                  </a:lnTo>
                  <a:lnTo>
                    <a:pt x="354" y="82"/>
                  </a:lnTo>
                  <a:lnTo>
                    <a:pt x="356" y="80"/>
                  </a:lnTo>
                  <a:lnTo>
                    <a:pt x="357" y="80"/>
                  </a:lnTo>
                  <a:lnTo>
                    <a:pt x="357" y="82"/>
                  </a:lnTo>
                  <a:lnTo>
                    <a:pt x="359" y="82"/>
                  </a:lnTo>
                  <a:lnTo>
                    <a:pt x="361" y="82"/>
                  </a:lnTo>
                  <a:lnTo>
                    <a:pt x="362" y="84"/>
                  </a:lnTo>
                  <a:lnTo>
                    <a:pt x="364" y="84"/>
                  </a:lnTo>
                  <a:lnTo>
                    <a:pt x="365" y="82"/>
                  </a:lnTo>
                  <a:lnTo>
                    <a:pt x="367" y="82"/>
                  </a:lnTo>
                  <a:lnTo>
                    <a:pt x="368" y="82"/>
                  </a:lnTo>
                  <a:lnTo>
                    <a:pt x="370" y="82"/>
                  </a:lnTo>
                  <a:lnTo>
                    <a:pt x="371" y="82"/>
                  </a:lnTo>
                  <a:lnTo>
                    <a:pt x="373" y="82"/>
                  </a:lnTo>
                  <a:lnTo>
                    <a:pt x="374" y="82"/>
                  </a:lnTo>
                  <a:lnTo>
                    <a:pt x="374" y="84"/>
                  </a:lnTo>
                  <a:lnTo>
                    <a:pt x="376" y="84"/>
                  </a:lnTo>
                  <a:lnTo>
                    <a:pt x="377" y="84"/>
                  </a:lnTo>
                  <a:lnTo>
                    <a:pt x="379" y="84"/>
                  </a:lnTo>
                  <a:lnTo>
                    <a:pt x="380" y="85"/>
                  </a:lnTo>
                  <a:lnTo>
                    <a:pt x="382" y="84"/>
                  </a:lnTo>
                  <a:lnTo>
                    <a:pt x="382" y="82"/>
                  </a:lnTo>
                  <a:lnTo>
                    <a:pt x="382" y="80"/>
                  </a:lnTo>
                  <a:lnTo>
                    <a:pt x="382" y="79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80" y="76"/>
                  </a:lnTo>
                  <a:lnTo>
                    <a:pt x="379" y="74"/>
                  </a:lnTo>
                  <a:lnTo>
                    <a:pt x="377" y="74"/>
                  </a:lnTo>
                  <a:lnTo>
                    <a:pt x="377" y="73"/>
                  </a:lnTo>
                  <a:lnTo>
                    <a:pt x="379" y="73"/>
                  </a:lnTo>
                  <a:lnTo>
                    <a:pt x="379" y="71"/>
                  </a:lnTo>
                  <a:lnTo>
                    <a:pt x="380" y="71"/>
                  </a:lnTo>
                  <a:lnTo>
                    <a:pt x="380" y="70"/>
                  </a:lnTo>
                  <a:lnTo>
                    <a:pt x="380" y="68"/>
                  </a:lnTo>
                  <a:lnTo>
                    <a:pt x="382" y="68"/>
                  </a:lnTo>
                  <a:lnTo>
                    <a:pt x="383" y="68"/>
                  </a:lnTo>
                  <a:lnTo>
                    <a:pt x="383" y="70"/>
                  </a:lnTo>
                  <a:lnTo>
                    <a:pt x="385" y="70"/>
                  </a:lnTo>
                  <a:lnTo>
                    <a:pt x="386" y="70"/>
                  </a:lnTo>
                  <a:lnTo>
                    <a:pt x="386" y="71"/>
                  </a:lnTo>
                  <a:lnTo>
                    <a:pt x="388" y="70"/>
                  </a:lnTo>
                  <a:lnTo>
                    <a:pt x="389" y="70"/>
                  </a:lnTo>
                  <a:lnTo>
                    <a:pt x="391" y="70"/>
                  </a:lnTo>
                  <a:lnTo>
                    <a:pt x="394" y="70"/>
                  </a:lnTo>
                  <a:lnTo>
                    <a:pt x="395" y="70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8" y="68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1" y="67"/>
                  </a:lnTo>
                  <a:lnTo>
                    <a:pt x="403" y="67"/>
                  </a:lnTo>
                  <a:lnTo>
                    <a:pt x="403" y="65"/>
                  </a:lnTo>
                  <a:lnTo>
                    <a:pt x="404" y="65"/>
                  </a:lnTo>
                  <a:lnTo>
                    <a:pt x="404" y="67"/>
                  </a:lnTo>
                  <a:lnTo>
                    <a:pt x="403" y="67"/>
                  </a:lnTo>
                  <a:lnTo>
                    <a:pt x="406" y="70"/>
                  </a:lnTo>
                  <a:lnTo>
                    <a:pt x="407" y="70"/>
                  </a:lnTo>
                  <a:lnTo>
                    <a:pt x="409" y="70"/>
                  </a:lnTo>
                  <a:lnTo>
                    <a:pt x="409" y="71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3"/>
                  </a:lnTo>
                  <a:lnTo>
                    <a:pt x="414" y="73"/>
                  </a:lnTo>
                  <a:lnTo>
                    <a:pt x="412" y="73"/>
                  </a:lnTo>
                  <a:lnTo>
                    <a:pt x="412" y="74"/>
                  </a:lnTo>
                  <a:lnTo>
                    <a:pt x="414" y="74"/>
                  </a:lnTo>
                  <a:lnTo>
                    <a:pt x="414" y="76"/>
                  </a:lnTo>
                  <a:lnTo>
                    <a:pt x="415" y="76"/>
                  </a:lnTo>
                  <a:lnTo>
                    <a:pt x="417" y="76"/>
                  </a:lnTo>
                  <a:lnTo>
                    <a:pt x="418" y="76"/>
                  </a:lnTo>
                  <a:lnTo>
                    <a:pt x="418" y="77"/>
                  </a:lnTo>
                  <a:lnTo>
                    <a:pt x="420" y="76"/>
                  </a:lnTo>
                  <a:lnTo>
                    <a:pt x="421" y="77"/>
                  </a:lnTo>
                  <a:lnTo>
                    <a:pt x="423" y="77"/>
                  </a:lnTo>
                  <a:lnTo>
                    <a:pt x="423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4"/>
                  </a:lnTo>
                  <a:lnTo>
                    <a:pt x="427" y="74"/>
                  </a:lnTo>
                  <a:lnTo>
                    <a:pt x="427" y="73"/>
                  </a:lnTo>
                  <a:lnTo>
                    <a:pt x="429" y="73"/>
                  </a:lnTo>
                  <a:lnTo>
                    <a:pt x="429" y="71"/>
                  </a:lnTo>
                  <a:lnTo>
                    <a:pt x="430" y="71"/>
                  </a:lnTo>
                  <a:lnTo>
                    <a:pt x="430" y="73"/>
                  </a:lnTo>
                  <a:lnTo>
                    <a:pt x="432" y="73"/>
                  </a:lnTo>
                  <a:lnTo>
                    <a:pt x="432" y="74"/>
                  </a:lnTo>
                  <a:lnTo>
                    <a:pt x="433" y="74"/>
                  </a:lnTo>
                  <a:lnTo>
                    <a:pt x="435" y="74"/>
                  </a:lnTo>
                  <a:lnTo>
                    <a:pt x="436" y="73"/>
                  </a:lnTo>
                  <a:lnTo>
                    <a:pt x="438" y="73"/>
                  </a:lnTo>
                  <a:lnTo>
                    <a:pt x="438" y="71"/>
                  </a:lnTo>
                  <a:lnTo>
                    <a:pt x="438" y="73"/>
                  </a:lnTo>
                  <a:lnTo>
                    <a:pt x="439" y="73"/>
                  </a:lnTo>
                  <a:lnTo>
                    <a:pt x="441" y="74"/>
                  </a:lnTo>
                  <a:lnTo>
                    <a:pt x="439" y="74"/>
                  </a:lnTo>
                  <a:lnTo>
                    <a:pt x="439" y="76"/>
                  </a:lnTo>
                  <a:lnTo>
                    <a:pt x="442" y="74"/>
                  </a:lnTo>
                  <a:lnTo>
                    <a:pt x="444" y="76"/>
                  </a:lnTo>
                  <a:lnTo>
                    <a:pt x="445" y="76"/>
                  </a:lnTo>
                  <a:lnTo>
                    <a:pt x="447" y="76"/>
                  </a:lnTo>
                  <a:lnTo>
                    <a:pt x="447" y="74"/>
                  </a:lnTo>
                  <a:lnTo>
                    <a:pt x="448" y="74"/>
                  </a:lnTo>
                  <a:lnTo>
                    <a:pt x="448" y="73"/>
                  </a:lnTo>
                  <a:lnTo>
                    <a:pt x="451" y="71"/>
                  </a:lnTo>
                  <a:lnTo>
                    <a:pt x="453" y="70"/>
                  </a:lnTo>
                  <a:lnTo>
                    <a:pt x="454" y="68"/>
                  </a:lnTo>
                  <a:lnTo>
                    <a:pt x="454" y="67"/>
                  </a:lnTo>
                  <a:lnTo>
                    <a:pt x="454" y="65"/>
                  </a:lnTo>
                  <a:lnTo>
                    <a:pt x="454" y="64"/>
                  </a:lnTo>
                  <a:lnTo>
                    <a:pt x="456" y="64"/>
                  </a:lnTo>
                  <a:lnTo>
                    <a:pt x="457" y="58"/>
                  </a:lnTo>
                  <a:lnTo>
                    <a:pt x="457" y="56"/>
                  </a:lnTo>
                  <a:lnTo>
                    <a:pt x="459" y="53"/>
                  </a:lnTo>
                  <a:lnTo>
                    <a:pt x="459" y="52"/>
                  </a:lnTo>
                  <a:lnTo>
                    <a:pt x="460" y="50"/>
                  </a:lnTo>
                  <a:lnTo>
                    <a:pt x="460" y="49"/>
                  </a:lnTo>
                  <a:lnTo>
                    <a:pt x="462" y="49"/>
                  </a:lnTo>
                  <a:lnTo>
                    <a:pt x="465" y="44"/>
                  </a:lnTo>
                  <a:lnTo>
                    <a:pt x="465" y="43"/>
                  </a:lnTo>
                  <a:lnTo>
                    <a:pt x="465" y="41"/>
                  </a:lnTo>
                  <a:lnTo>
                    <a:pt x="467" y="40"/>
                  </a:lnTo>
                  <a:lnTo>
                    <a:pt x="467" y="38"/>
                  </a:lnTo>
                  <a:lnTo>
                    <a:pt x="468" y="38"/>
                  </a:lnTo>
                  <a:lnTo>
                    <a:pt x="468" y="37"/>
                  </a:lnTo>
                  <a:lnTo>
                    <a:pt x="470" y="37"/>
                  </a:lnTo>
                  <a:lnTo>
                    <a:pt x="471" y="34"/>
                  </a:lnTo>
                  <a:lnTo>
                    <a:pt x="471" y="32"/>
                  </a:lnTo>
                  <a:lnTo>
                    <a:pt x="473" y="31"/>
                  </a:lnTo>
                  <a:lnTo>
                    <a:pt x="474" y="31"/>
                  </a:lnTo>
                  <a:lnTo>
                    <a:pt x="474" y="29"/>
                  </a:lnTo>
                  <a:lnTo>
                    <a:pt x="476" y="27"/>
                  </a:lnTo>
                  <a:lnTo>
                    <a:pt x="476" y="26"/>
                  </a:lnTo>
                  <a:lnTo>
                    <a:pt x="477" y="26"/>
                  </a:lnTo>
                  <a:lnTo>
                    <a:pt x="477" y="27"/>
                  </a:lnTo>
                  <a:lnTo>
                    <a:pt x="477" y="29"/>
                  </a:lnTo>
                  <a:lnTo>
                    <a:pt x="479" y="32"/>
                  </a:lnTo>
                  <a:lnTo>
                    <a:pt x="479" y="31"/>
                  </a:lnTo>
                  <a:lnTo>
                    <a:pt x="477" y="29"/>
                  </a:lnTo>
                  <a:lnTo>
                    <a:pt x="477" y="24"/>
                  </a:lnTo>
                  <a:lnTo>
                    <a:pt x="477" y="23"/>
                  </a:lnTo>
                  <a:lnTo>
                    <a:pt x="477" y="21"/>
                  </a:lnTo>
                  <a:lnTo>
                    <a:pt x="477" y="20"/>
                  </a:lnTo>
                  <a:lnTo>
                    <a:pt x="479" y="21"/>
                  </a:lnTo>
                  <a:lnTo>
                    <a:pt x="480" y="23"/>
                  </a:lnTo>
                  <a:lnTo>
                    <a:pt x="482" y="24"/>
                  </a:lnTo>
                  <a:lnTo>
                    <a:pt x="483" y="27"/>
                  </a:lnTo>
                  <a:lnTo>
                    <a:pt x="485" y="29"/>
                  </a:lnTo>
                  <a:lnTo>
                    <a:pt x="485" y="31"/>
                  </a:lnTo>
                  <a:lnTo>
                    <a:pt x="485" y="34"/>
                  </a:lnTo>
                  <a:lnTo>
                    <a:pt x="485" y="35"/>
                  </a:lnTo>
                  <a:lnTo>
                    <a:pt x="483" y="38"/>
                  </a:lnTo>
                  <a:lnTo>
                    <a:pt x="485" y="40"/>
                  </a:lnTo>
                  <a:lnTo>
                    <a:pt x="485" y="37"/>
                  </a:lnTo>
                  <a:lnTo>
                    <a:pt x="485" y="35"/>
                  </a:lnTo>
                  <a:lnTo>
                    <a:pt x="485" y="34"/>
                  </a:lnTo>
                  <a:lnTo>
                    <a:pt x="486" y="34"/>
                  </a:lnTo>
                  <a:lnTo>
                    <a:pt x="486" y="38"/>
                  </a:lnTo>
                  <a:lnTo>
                    <a:pt x="486" y="41"/>
                  </a:lnTo>
                  <a:lnTo>
                    <a:pt x="486" y="43"/>
                  </a:lnTo>
                  <a:lnTo>
                    <a:pt x="486" y="44"/>
                  </a:lnTo>
                  <a:lnTo>
                    <a:pt x="486" y="46"/>
                  </a:lnTo>
                  <a:lnTo>
                    <a:pt x="488" y="49"/>
                  </a:lnTo>
                  <a:lnTo>
                    <a:pt x="488" y="50"/>
                  </a:lnTo>
                  <a:lnTo>
                    <a:pt x="486" y="52"/>
                  </a:lnTo>
                  <a:lnTo>
                    <a:pt x="488" y="52"/>
                  </a:lnTo>
                  <a:lnTo>
                    <a:pt x="488" y="53"/>
                  </a:lnTo>
                  <a:lnTo>
                    <a:pt x="488" y="55"/>
                  </a:lnTo>
                  <a:lnTo>
                    <a:pt x="488" y="56"/>
                  </a:lnTo>
                  <a:lnTo>
                    <a:pt x="489" y="58"/>
                  </a:lnTo>
                  <a:lnTo>
                    <a:pt x="489" y="59"/>
                  </a:lnTo>
                  <a:lnTo>
                    <a:pt x="489" y="61"/>
                  </a:lnTo>
                  <a:lnTo>
                    <a:pt x="491" y="61"/>
                  </a:lnTo>
                  <a:lnTo>
                    <a:pt x="491" y="64"/>
                  </a:lnTo>
                  <a:lnTo>
                    <a:pt x="491" y="65"/>
                  </a:lnTo>
                  <a:lnTo>
                    <a:pt x="491" y="67"/>
                  </a:lnTo>
                  <a:lnTo>
                    <a:pt x="491" y="68"/>
                  </a:lnTo>
                  <a:lnTo>
                    <a:pt x="492" y="68"/>
                  </a:lnTo>
                  <a:lnTo>
                    <a:pt x="492" y="70"/>
                  </a:lnTo>
                  <a:lnTo>
                    <a:pt x="492" y="71"/>
                  </a:lnTo>
                  <a:lnTo>
                    <a:pt x="494" y="73"/>
                  </a:lnTo>
                  <a:lnTo>
                    <a:pt x="494" y="74"/>
                  </a:lnTo>
                  <a:lnTo>
                    <a:pt x="494" y="76"/>
                  </a:lnTo>
                  <a:lnTo>
                    <a:pt x="494" y="77"/>
                  </a:lnTo>
                  <a:lnTo>
                    <a:pt x="492" y="77"/>
                  </a:lnTo>
                  <a:lnTo>
                    <a:pt x="492" y="76"/>
                  </a:lnTo>
                  <a:lnTo>
                    <a:pt x="492" y="77"/>
                  </a:lnTo>
                  <a:lnTo>
                    <a:pt x="492" y="79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7" y="77"/>
                  </a:lnTo>
                  <a:lnTo>
                    <a:pt x="497" y="79"/>
                  </a:lnTo>
                  <a:lnTo>
                    <a:pt x="497" y="80"/>
                  </a:lnTo>
                  <a:lnTo>
                    <a:pt x="498" y="80"/>
                  </a:lnTo>
                  <a:lnTo>
                    <a:pt x="498" y="82"/>
                  </a:lnTo>
                  <a:lnTo>
                    <a:pt x="498" y="84"/>
                  </a:lnTo>
                  <a:lnTo>
                    <a:pt x="500" y="84"/>
                  </a:lnTo>
                  <a:lnTo>
                    <a:pt x="500" y="85"/>
                  </a:lnTo>
                  <a:lnTo>
                    <a:pt x="501" y="85"/>
                  </a:lnTo>
                  <a:lnTo>
                    <a:pt x="503" y="85"/>
                  </a:lnTo>
                  <a:lnTo>
                    <a:pt x="504" y="85"/>
                  </a:lnTo>
                  <a:lnTo>
                    <a:pt x="506" y="85"/>
                  </a:lnTo>
                  <a:lnTo>
                    <a:pt x="507" y="85"/>
                  </a:lnTo>
                  <a:lnTo>
                    <a:pt x="510" y="87"/>
                  </a:lnTo>
                  <a:lnTo>
                    <a:pt x="512" y="88"/>
                  </a:lnTo>
                  <a:lnTo>
                    <a:pt x="512" y="90"/>
                  </a:lnTo>
                  <a:lnTo>
                    <a:pt x="512" y="91"/>
                  </a:lnTo>
                  <a:lnTo>
                    <a:pt x="512" y="93"/>
                  </a:lnTo>
                  <a:lnTo>
                    <a:pt x="512" y="94"/>
                  </a:lnTo>
                  <a:lnTo>
                    <a:pt x="512" y="96"/>
                  </a:lnTo>
                  <a:lnTo>
                    <a:pt x="512" y="97"/>
                  </a:lnTo>
                  <a:lnTo>
                    <a:pt x="510" y="99"/>
                  </a:lnTo>
                  <a:lnTo>
                    <a:pt x="509" y="99"/>
                  </a:lnTo>
                  <a:lnTo>
                    <a:pt x="507" y="99"/>
                  </a:lnTo>
                  <a:lnTo>
                    <a:pt x="506" y="99"/>
                  </a:lnTo>
                  <a:lnTo>
                    <a:pt x="507" y="99"/>
                  </a:lnTo>
                  <a:lnTo>
                    <a:pt x="507" y="100"/>
                  </a:lnTo>
                  <a:lnTo>
                    <a:pt x="509" y="100"/>
                  </a:lnTo>
                  <a:lnTo>
                    <a:pt x="510" y="100"/>
                  </a:lnTo>
                  <a:lnTo>
                    <a:pt x="510" y="99"/>
                  </a:lnTo>
                  <a:lnTo>
                    <a:pt x="512" y="99"/>
                  </a:lnTo>
                  <a:lnTo>
                    <a:pt x="512" y="100"/>
                  </a:lnTo>
                  <a:lnTo>
                    <a:pt x="512" y="102"/>
                  </a:lnTo>
                  <a:lnTo>
                    <a:pt x="510" y="102"/>
                  </a:lnTo>
                  <a:lnTo>
                    <a:pt x="510" y="103"/>
                  </a:lnTo>
                  <a:lnTo>
                    <a:pt x="509" y="103"/>
                  </a:lnTo>
                  <a:lnTo>
                    <a:pt x="509" y="102"/>
                  </a:lnTo>
                  <a:lnTo>
                    <a:pt x="509" y="103"/>
                  </a:lnTo>
                  <a:lnTo>
                    <a:pt x="507" y="105"/>
                  </a:lnTo>
                  <a:lnTo>
                    <a:pt x="507" y="106"/>
                  </a:lnTo>
                  <a:lnTo>
                    <a:pt x="506" y="106"/>
                  </a:lnTo>
                  <a:lnTo>
                    <a:pt x="504" y="108"/>
                  </a:lnTo>
                  <a:lnTo>
                    <a:pt x="503" y="108"/>
                  </a:lnTo>
                  <a:lnTo>
                    <a:pt x="503" y="109"/>
                  </a:lnTo>
                  <a:lnTo>
                    <a:pt x="503" y="111"/>
                  </a:lnTo>
                  <a:lnTo>
                    <a:pt x="501" y="111"/>
                  </a:lnTo>
                  <a:lnTo>
                    <a:pt x="501" y="112"/>
                  </a:lnTo>
                  <a:lnTo>
                    <a:pt x="500" y="112"/>
                  </a:lnTo>
                  <a:lnTo>
                    <a:pt x="500" y="115"/>
                  </a:lnTo>
                  <a:lnTo>
                    <a:pt x="498" y="117"/>
                  </a:lnTo>
                  <a:lnTo>
                    <a:pt x="497" y="120"/>
                  </a:lnTo>
                  <a:lnTo>
                    <a:pt x="494" y="121"/>
                  </a:lnTo>
                  <a:lnTo>
                    <a:pt x="492" y="124"/>
                  </a:lnTo>
                  <a:lnTo>
                    <a:pt x="491" y="124"/>
                  </a:lnTo>
                  <a:lnTo>
                    <a:pt x="489" y="124"/>
                  </a:lnTo>
                  <a:lnTo>
                    <a:pt x="488" y="126"/>
                  </a:lnTo>
                  <a:lnTo>
                    <a:pt x="486" y="126"/>
                  </a:lnTo>
                  <a:lnTo>
                    <a:pt x="486" y="129"/>
                  </a:lnTo>
                  <a:lnTo>
                    <a:pt x="485" y="129"/>
                  </a:lnTo>
                  <a:lnTo>
                    <a:pt x="483" y="129"/>
                  </a:lnTo>
                  <a:lnTo>
                    <a:pt x="483" y="130"/>
                  </a:lnTo>
                  <a:lnTo>
                    <a:pt x="482" y="130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0" y="134"/>
                  </a:lnTo>
                  <a:lnTo>
                    <a:pt x="480" y="135"/>
                  </a:lnTo>
                  <a:lnTo>
                    <a:pt x="480" y="137"/>
                  </a:lnTo>
                  <a:lnTo>
                    <a:pt x="479" y="137"/>
                  </a:lnTo>
                  <a:lnTo>
                    <a:pt x="479" y="138"/>
                  </a:lnTo>
                  <a:lnTo>
                    <a:pt x="477" y="138"/>
                  </a:lnTo>
                  <a:lnTo>
                    <a:pt x="477" y="140"/>
                  </a:lnTo>
                  <a:lnTo>
                    <a:pt x="477" y="141"/>
                  </a:lnTo>
                  <a:lnTo>
                    <a:pt x="476" y="141"/>
                  </a:lnTo>
                  <a:lnTo>
                    <a:pt x="474" y="141"/>
                  </a:lnTo>
                  <a:lnTo>
                    <a:pt x="476" y="141"/>
                  </a:lnTo>
                  <a:lnTo>
                    <a:pt x="476" y="143"/>
                  </a:lnTo>
                  <a:lnTo>
                    <a:pt x="474" y="144"/>
                  </a:lnTo>
                  <a:lnTo>
                    <a:pt x="473" y="144"/>
                  </a:lnTo>
                  <a:lnTo>
                    <a:pt x="473" y="146"/>
                  </a:lnTo>
                  <a:lnTo>
                    <a:pt x="473" y="147"/>
                  </a:lnTo>
                  <a:lnTo>
                    <a:pt x="473" y="149"/>
                  </a:lnTo>
                  <a:lnTo>
                    <a:pt x="473" y="152"/>
                  </a:lnTo>
                  <a:lnTo>
                    <a:pt x="473" y="153"/>
                  </a:lnTo>
                  <a:lnTo>
                    <a:pt x="471" y="153"/>
                  </a:lnTo>
                  <a:lnTo>
                    <a:pt x="471" y="155"/>
                  </a:lnTo>
                  <a:lnTo>
                    <a:pt x="470" y="155"/>
                  </a:lnTo>
                  <a:lnTo>
                    <a:pt x="468" y="156"/>
                  </a:lnTo>
                  <a:lnTo>
                    <a:pt x="468" y="158"/>
                  </a:lnTo>
                  <a:lnTo>
                    <a:pt x="468" y="159"/>
                  </a:lnTo>
                  <a:lnTo>
                    <a:pt x="468" y="161"/>
                  </a:lnTo>
                  <a:lnTo>
                    <a:pt x="467" y="161"/>
                  </a:lnTo>
                  <a:lnTo>
                    <a:pt x="467" y="162"/>
                  </a:lnTo>
                  <a:lnTo>
                    <a:pt x="465" y="162"/>
                  </a:lnTo>
                  <a:lnTo>
                    <a:pt x="463" y="161"/>
                  </a:lnTo>
                  <a:lnTo>
                    <a:pt x="462" y="161"/>
                  </a:lnTo>
                  <a:lnTo>
                    <a:pt x="460" y="161"/>
                  </a:lnTo>
                  <a:lnTo>
                    <a:pt x="459" y="161"/>
                  </a:lnTo>
                  <a:lnTo>
                    <a:pt x="459" y="162"/>
                  </a:lnTo>
                  <a:lnTo>
                    <a:pt x="457" y="162"/>
                  </a:lnTo>
                  <a:lnTo>
                    <a:pt x="456" y="162"/>
                  </a:lnTo>
                  <a:lnTo>
                    <a:pt x="456" y="164"/>
                  </a:lnTo>
                  <a:lnTo>
                    <a:pt x="454" y="164"/>
                  </a:lnTo>
                  <a:lnTo>
                    <a:pt x="453" y="164"/>
                  </a:lnTo>
                  <a:lnTo>
                    <a:pt x="451" y="167"/>
                  </a:lnTo>
                  <a:lnTo>
                    <a:pt x="451" y="168"/>
                  </a:lnTo>
                  <a:lnTo>
                    <a:pt x="453" y="168"/>
                  </a:lnTo>
                  <a:lnTo>
                    <a:pt x="453" y="167"/>
                  </a:lnTo>
                  <a:lnTo>
                    <a:pt x="457" y="167"/>
                  </a:lnTo>
                  <a:lnTo>
                    <a:pt x="459" y="167"/>
                  </a:lnTo>
                  <a:lnTo>
                    <a:pt x="460" y="164"/>
                  </a:lnTo>
                  <a:lnTo>
                    <a:pt x="460" y="167"/>
                  </a:lnTo>
                  <a:lnTo>
                    <a:pt x="462" y="168"/>
                  </a:lnTo>
                  <a:lnTo>
                    <a:pt x="460" y="168"/>
                  </a:lnTo>
                  <a:lnTo>
                    <a:pt x="460" y="170"/>
                  </a:lnTo>
                  <a:lnTo>
                    <a:pt x="462" y="170"/>
                  </a:lnTo>
                  <a:lnTo>
                    <a:pt x="462" y="168"/>
                  </a:lnTo>
                  <a:lnTo>
                    <a:pt x="463" y="168"/>
                  </a:lnTo>
                  <a:lnTo>
                    <a:pt x="465" y="168"/>
                  </a:lnTo>
                  <a:lnTo>
                    <a:pt x="467" y="168"/>
                  </a:lnTo>
                  <a:lnTo>
                    <a:pt x="468" y="167"/>
                  </a:lnTo>
                  <a:lnTo>
                    <a:pt x="473" y="162"/>
                  </a:lnTo>
                  <a:lnTo>
                    <a:pt x="474" y="161"/>
                  </a:lnTo>
                  <a:lnTo>
                    <a:pt x="476" y="161"/>
                  </a:lnTo>
                  <a:lnTo>
                    <a:pt x="477" y="161"/>
                  </a:lnTo>
                  <a:lnTo>
                    <a:pt x="477" y="159"/>
                  </a:lnTo>
                  <a:lnTo>
                    <a:pt x="479" y="159"/>
                  </a:lnTo>
                  <a:lnTo>
                    <a:pt x="479" y="158"/>
                  </a:lnTo>
                  <a:lnTo>
                    <a:pt x="480" y="158"/>
                  </a:lnTo>
                  <a:lnTo>
                    <a:pt x="482" y="158"/>
                  </a:lnTo>
                  <a:lnTo>
                    <a:pt x="482" y="156"/>
                  </a:lnTo>
                  <a:lnTo>
                    <a:pt x="483" y="155"/>
                  </a:lnTo>
                  <a:lnTo>
                    <a:pt x="486" y="153"/>
                  </a:lnTo>
                  <a:lnTo>
                    <a:pt x="488" y="152"/>
                  </a:lnTo>
                  <a:lnTo>
                    <a:pt x="488" y="150"/>
                  </a:lnTo>
                  <a:lnTo>
                    <a:pt x="486" y="150"/>
                  </a:lnTo>
                  <a:lnTo>
                    <a:pt x="488" y="150"/>
                  </a:lnTo>
                  <a:lnTo>
                    <a:pt x="489" y="152"/>
                  </a:lnTo>
                  <a:lnTo>
                    <a:pt x="489" y="150"/>
                  </a:lnTo>
                  <a:lnTo>
                    <a:pt x="488" y="150"/>
                  </a:lnTo>
                  <a:lnTo>
                    <a:pt x="489" y="150"/>
                  </a:lnTo>
                  <a:lnTo>
                    <a:pt x="491" y="150"/>
                  </a:lnTo>
                  <a:lnTo>
                    <a:pt x="491" y="152"/>
                  </a:lnTo>
                  <a:lnTo>
                    <a:pt x="491" y="153"/>
                  </a:lnTo>
                  <a:lnTo>
                    <a:pt x="489" y="153"/>
                  </a:lnTo>
                  <a:lnTo>
                    <a:pt x="489" y="155"/>
                  </a:lnTo>
                  <a:lnTo>
                    <a:pt x="488" y="155"/>
                  </a:lnTo>
                  <a:lnTo>
                    <a:pt x="491" y="156"/>
                  </a:lnTo>
                  <a:lnTo>
                    <a:pt x="491" y="158"/>
                  </a:lnTo>
                  <a:lnTo>
                    <a:pt x="491" y="159"/>
                  </a:lnTo>
                  <a:lnTo>
                    <a:pt x="491" y="161"/>
                  </a:lnTo>
                  <a:lnTo>
                    <a:pt x="491" y="162"/>
                  </a:lnTo>
                  <a:lnTo>
                    <a:pt x="492" y="164"/>
                  </a:lnTo>
                  <a:lnTo>
                    <a:pt x="492" y="167"/>
                  </a:lnTo>
                  <a:lnTo>
                    <a:pt x="494" y="168"/>
                  </a:lnTo>
                  <a:lnTo>
                    <a:pt x="494" y="170"/>
                  </a:lnTo>
                  <a:lnTo>
                    <a:pt x="494" y="171"/>
                  </a:lnTo>
                  <a:lnTo>
                    <a:pt x="497" y="171"/>
                  </a:lnTo>
                  <a:lnTo>
                    <a:pt x="494" y="171"/>
                  </a:lnTo>
                  <a:lnTo>
                    <a:pt x="492" y="171"/>
                  </a:lnTo>
                  <a:lnTo>
                    <a:pt x="494" y="171"/>
                  </a:lnTo>
                  <a:lnTo>
                    <a:pt x="494" y="173"/>
                  </a:lnTo>
                  <a:lnTo>
                    <a:pt x="492" y="173"/>
                  </a:lnTo>
                  <a:lnTo>
                    <a:pt x="492" y="174"/>
                  </a:lnTo>
                  <a:lnTo>
                    <a:pt x="491" y="174"/>
                  </a:lnTo>
                  <a:lnTo>
                    <a:pt x="489" y="174"/>
                  </a:lnTo>
                  <a:lnTo>
                    <a:pt x="491" y="174"/>
                  </a:lnTo>
                  <a:lnTo>
                    <a:pt x="491" y="176"/>
                  </a:lnTo>
                  <a:lnTo>
                    <a:pt x="492" y="176"/>
                  </a:lnTo>
                  <a:lnTo>
                    <a:pt x="494" y="176"/>
                  </a:lnTo>
                  <a:lnTo>
                    <a:pt x="494" y="174"/>
                  </a:lnTo>
                  <a:lnTo>
                    <a:pt x="494" y="173"/>
                  </a:lnTo>
                  <a:lnTo>
                    <a:pt x="497" y="173"/>
                  </a:lnTo>
                  <a:lnTo>
                    <a:pt x="498" y="174"/>
                  </a:lnTo>
                  <a:lnTo>
                    <a:pt x="498" y="176"/>
                  </a:lnTo>
                  <a:lnTo>
                    <a:pt x="500" y="176"/>
                  </a:lnTo>
                  <a:lnTo>
                    <a:pt x="500" y="177"/>
                  </a:lnTo>
                  <a:lnTo>
                    <a:pt x="500" y="176"/>
                  </a:lnTo>
                  <a:lnTo>
                    <a:pt x="501" y="176"/>
                  </a:lnTo>
                  <a:lnTo>
                    <a:pt x="500" y="176"/>
                  </a:lnTo>
                  <a:lnTo>
                    <a:pt x="500" y="177"/>
                  </a:lnTo>
                  <a:lnTo>
                    <a:pt x="501" y="177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503" y="176"/>
                  </a:lnTo>
                  <a:lnTo>
                    <a:pt x="504" y="174"/>
                  </a:lnTo>
                  <a:lnTo>
                    <a:pt x="506" y="174"/>
                  </a:lnTo>
                  <a:lnTo>
                    <a:pt x="506" y="176"/>
                  </a:lnTo>
                  <a:lnTo>
                    <a:pt x="507" y="174"/>
                  </a:lnTo>
                  <a:lnTo>
                    <a:pt x="509" y="173"/>
                  </a:lnTo>
                  <a:lnTo>
                    <a:pt x="510" y="173"/>
                  </a:lnTo>
                  <a:lnTo>
                    <a:pt x="512" y="173"/>
                  </a:lnTo>
                  <a:lnTo>
                    <a:pt x="512" y="174"/>
                  </a:lnTo>
                  <a:lnTo>
                    <a:pt x="513" y="174"/>
                  </a:lnTo>
                  <a:lnTo>
                    <a:pt x="512" y="176"/>
                  </a:lnTo>
                  <a:lnTo>
                    <a:pt x="513" y="176"/>
                  </a:lnTo>
                  <a:lnTo>
                    <a:pt x="513" y="177"/>
                  </a:lnTo>
                  <a:lnTo>
                    <a:pt x="512" y="179"/>
                  </a:lnTo>
                  <a:lnTo>
                    <a:pt x="513" y="179"/>
                  </a:lnTo>
                  <a:lnTo>
                    <a:pt x="513" y="180"/>
                  </a:lnTo>
                  <a:lnTo>
                    <a:pt x="513" y="179"/>
                  </a:lnTo>
                  <a:lnTo>
                    <a:pt x="513" y="177"/>
                  </a:lnTo>
                  <a:lnTo>
                    <a:pt x="513" y="176"/>
                  </a:lnTo>
                  <a:lnTo>
                    <a:pt x="513" y="174"/>
                  </a:lnTo>
                  <a:lnTo>
                    <a:pt x="513" y="176"/>
                  </a:lnTo>
                  <a:lnTo>
                    <a:pt x="513" y="174"/>
                  </a:lnTo>
                  <a:lnTo>
                    <a:pt x="515" y="174"/>
                  </a:lnTo>
                  <a:lnTo>
                    <a:pt x="515" y="176"/>
                  </a:lnTo>
                  <a:lnTo>
                    <a:pt x="516" y="176"/>
                  </a:lnTo>
                  <a:lnTo>
                    <a:pt x="515" y="176"/>
                  </a:lnTo>
                  <a:lnTo>
                    <a:pt x="516" y="174"/>
                  </a:lnTo>
                  <a:lnTo>
                    <a:pt x="516" y="176"/>
                  </a:lnTo>
                  <a:lnTo>
                    <a:pt x="518" y="176"/>
                  </a:lnTo>
                  <a:lnTo>
                    <a:pt x="518" y="177"/>
                  </a:lnTo>
                  <a:lnTo>
                    <a:pt x="520" y="177"/>
                  </a:lnTo>
                  <a:lnTo>
                    <a:pt x="518" y="176"/>
                  </a:lnTo>
                  <a:lnTo>
                    <a:pt x="516" y="174"/>
                  </a:lnTo>
                  <a:lnTo>
                    <a:pt x="518" y="174"/>
                  </a:lnTo>
                  <a:lnTo>
                    <a:pt x="518" y="173"/>
                  </a:lnTo>
                  <a:lnTo>
                    <a:pt x="520" y="173"/>
                  </a:lnTo>
                  <a:lnTo>
                    <a:pt x="520" y="174"/>
                  </a:lnTo>
                  <a:lnTo>
                    <a:pt x="520" y="173"/>
                  </a:lnTo>
                  <a:lnTo>
                    <a:pt x="520" y="171"/>
                  </a:lnTo>
                  <a:lnTo>
                    <a:pt x="521" y="171"/>
                  </a:lnTo>
                  <a:lnTo>
                    <a:pt x="521" y="173"/>
                  </a:lnTo>
                  <a:lnTo>
                    <a:pt x="523" y="173"/>
                  </a:lnTo>
                  <a:lnTo>
                    <a:pt x="523" y="171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21" y="174"/>
                  </a:lnTo>
                  <a:lnTo>
                    <a:pt x="523" y="174"/>
                  </a:lnTo>
                  <a:lnTo>
                    <a:pt x="523" y="176"/>
                  </a:lnTo>
                  <a:lnTo>
                    <a:pt x="523" y="177"/>
                  </a:lnTo>
                  <a:lnTo>
                    <a:pt x="523" y="179"/>
                  </a:lnTo>
                  <a:lnTo>
                    <a:pt x="523" y="180"/>
                  </a:lnTo>
                  <a:lnTo>
                    <a:pt x="523" y="182"/>
                  </a:lnTo>
                  <a:lnTo>
                    <a:pt x="521" y="182"/>
                  </a:lnTo>
                  <a:lnTo>
                    <a:pt x="521" y="183"/>
                  </a:lnTo>
                  <a:lnTo>
                    <a:pt x="521" y="185"/>
                  </a:lnTo>
                  <a:lnTo>
                    <a:pt x="520" y="185"/>
                  </a:lnTo>
                  <a:lnTo>
                    <a:pt x="520" y="187"/>
                  </a:lnTo>
                  <a:lnTo>
                    <a:pt x="520" y="188"/>
                  </a:lnTo>
                  <a:lnTo>
                    <a:pt x="520" y="190"/>
                  </a:lnTo>
                  <a:lnTo>
                    <a:pt x="518" y="193"/>
                  </a:lnTo>
                  <a:lnTo>
                    <a:pt x="516" y="193"/>
                  </a:lnTo>
                  <a:lnTo>
                    <a:pt x="516" y="194"/>
                  </a:lnTo>
                  <a:lnTo>
                    <a:pt x="518" y="194"/>
                  </a:lnTo>
                  <a:lnTo>
                    <a:pt x="520" y="193"/>
                  </a:lnTo>
                  <a:lnTo>
                    <a:pt x="520" y="191"/>
                  </a:lnTo>
                  <a:lnTo>
                    <a:pt x="521" y="191"/>
                  </a:lnTo>
                  <a:lnTo>
                    <a:pt x="521" y="190"/>
                  </a:lnTo>
                  <a:lnTo>
                    <a:pt x="523" y="190"/>
                  </a:lnTo>
                  <a:lnTo>
                    <a:pt x="523" y="188"/>
                  </a:lnTo>
                  <a:lnTo>
                    <a:pt x="523" y="187"/>
                  </a:lnTo>
                  <a:lnTo>
                    <a:pt x="524" y="182"/>
                  </a:lnTo>
                  <a:lnTo>
                    <a:pt x="524" y="180"/>
                  </a:lnTo>
                  <a:lnTo>
                    <a:pt x="524" y="179"/>
                  </a:lnTo>
                  <a:lnTo>
                    <a:pt x="526" y="176"/>
                  </a:lnTo>
                  <a:lnTo>
                    <a:pt x="527" y="176"/>
                  </a:lnTo>
                  <a:lnTo>
                    <a:pt x="527" y="174"/>
                  </a:lnTo>
                  <a:lnTo>
                    <a:pt x="529" y="174"/>
                  </a:lnTo>
                  <a:lnTo>
                    <a:pt x="529" y="173"/>
                  </a:lnTo>
                  <a:lnTo>
                    <a:pt x="529" y="171"/>
                  </a:lnTo>
                  <a:lnTo>
                    <a:pt x="530" y="171"/>
                  </a:lnTo>
                  <a:lnTo>
                    <a:pt x="530" y="170"/>
                  </a:lnTo>
                  <a:lnTo>
                    <a:pt x="532" y="168"/>
                  </a:lnTo>
                  <a:lnTo>
                    <a:pt x="533" y="168"/>
                  </a:lnTo>
                  <a:lnTo>
                    <a:pt x="533" y="167"/>
                  </a:lnTo>
                  <a:lnTo>
                    <a:pt x="535" y="167"/>
                  </a:lnTo>
                  <a:lnTo>
                    <a:pt x="533" y="167"/>
                  </a:lnTo>
                  <a:lnTo>
                    <a:pt x="533" y="168"/>
                  </a:lnTo>
                  <a:lnTo>
                    <a:pt x="533" y="170"/>
                  </a:lnTo>
                  <a:lnTo>
                    <a:pt x="532" y="170"/>
                  </a:lnTo>
                  <a:lnTo>
                    <a:pt x="532" y="171"/>
                  </a:lnTo>
                  <a:lnTo>
                    <a:pt x="532" y="173"/>
                  </a:lnTo>
                  <a:lnTo>
                    <a:pt x="530" y="173"/>
                  </a:lnTo>
                  <a:lnTo>
                    <a:pt x="530" y="174"/>
                  </a:lnTo>
                  <a:lnTo>
                    <a:pt x="532" y="173"/>
                  </a:lnTo>
                  <a:lnTo>
                    <a:pt x="533" y="173"/>
                  </a:lnTo>
                  <a:lnTo>
                    <a:pt x="533" y="171"/>
                  </a:lnTo>
                  <a:lnTo>
                    <a:pt x="533" y="170"/>
                  </a:lnTo>
                  <a:lnTo>
                    <a:pt x="535" y="170"/>
                  </a:lnTo>
                  <a:lnTo>
                    <a:pt x="535" y="168"/>
                  </a:lnTo>
                  <a:lnTo>
                    <a:pt x="536" y="164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1"/>
                  </a:lnTo>
                  <a:lnTo>
                    <a:pt x="539" y="161"/>
                  </a:lnTo>
                  <a:lnTo>
                    <a:pt x="539" y="162"/>
                  </a:lnTo>
                  <a:lnTo>
                    <a:pt x="539" y="164"/>
                  </a:lnTo>
                  <a:lnTo>
                    <a:pt x="541" y="167"/>
                  </a:lnTo>
                  <a:lnTo>
                    <a:pt x="541" y="168"/>
                  </a:lnTo>
                  <a:lnTo>
                    <a:pt x="542" y="168"/>
                  </a:lnTo>
                  <a:lnTo>
                    <a:pt x="544" y="170"/>
                  </a:lnTo>
                  <a:lnTo>
                    <a:pt x="544" y="168"/>
                  </a:lnTo>
                  <a:lnTo>
                    <a:pt x="542" y="168"/>
                  </a:lnTo>
                  <a:lnTo>
                    <a:pt x="542" y="167"/>
                  </a:lnTo>
                  <a:lnTo>
                    <a:pt x="542" y="164"/>
                  </a:lnTo>
                  <a:lnTo>
                    <a:pt x="544" y="164"/>
                  </a:lnTo>
                  <a:lnTo>
                    <a:pt x="545" y="164"/>
                  </a:lnTo>
                  <a:lnTo>
                    <a:pt x="544" y="164"/>
                  </a:lnTo>
                  <a:lnTo>
                    <a:pt x="544" y="162"/>
                  </a:lnTo>
                  <a:lnTo>
                    <a:pt x="544" y="164"/>
                  </a:lnTo>
                  <a:lnTo>
                    <a:pt x="542" y="164"/>
                  </a:lnTo>
                  <a:lnTo>
                    <a:pt x="542" y="162"/>
                  </a:lnTo>
                  <a:lnTo>
                    <a:pt x="541" y="162"/>
                  </a:lnTo>
                  <a:lnTo>
                    <a:pt x="542" y="162"/>
                  </a:lnTo>
                  <a:lnTo>
                    <a:pt x="542" y="159"/>
                  </a:lnTo>
                  <a:lnTo>
                    <a:pt x="542" y="158"/>
                  </a:lnTo>
                  <a:lnTo>
                    <a:pt x="544" y="158"/>
                  </a:lnTo>
                  <a:lnTo>
                    <a:pt x="542" y="158"/>
                  </a:lnTo>
                  <a:lnTo>
                    <a:pt x="544" y="159"/>
                  </a:lnTo>
                  <a:lnTo>
                    <a:pt x="545" y="159"/>
                  </a:lnTo>
                  <a:lnTo>
                    <a:pt x="545" y="158"/>
                  </a:lnTo>
                  <a:lnTo>
                    <a:pt x="545" y="156"/>
                  </a:lnTo>
                  <a:lnTo>
                    <a:pt x="547" y="156"/>
                  </a:lnTo>
                  <a:lnTo>
                    <a:pt x="547" y="155"/>
                  </a:lnTo>
                  <a:lnTo>
                    <a:pt x="545" y="153"/>
                  </a:lnTo>
                  <a:lnTo>
                    <a:pt x="547" y="153"/>
                  </a:lnTo>
                  <a:lnTo>
                    <a:pt x="548" y="153"/>
                  </a:lnTo>
                  <a:lnTo>
                    <a:pt x="548" y="152"/>
                  </a:lnTo>
                  <a:lnTo>
                    <a:pt x="548" y="150"/>
                  </a:lnTo>
                  <a:lnTo>
                    <a:pt x="548" y="149"/>
                  </a:lnTo>
                  <a:lnTo>
                    <a:pt x="548" y="147"/>
                  </a:lnTo>
                  <a:lnTo>
                    <a:pt x="550" y="146"/>
                  </a:lnTo>
                  <a:lnTo>
                    <a:pt x="551" y="144"/>
                  </a:lnTo>
                  <a:lnTo>
                    <a:pt x="551" y="146"/>
                  </a:lnTo>
                  <a:lnTo>
                    <a:pt x="553" y="147"/>
                  </a:lnTo>
                  <a:lnTo>
                    <a:pt x="553" y="146"/>
                  </a:lnTo>
                  <a:lnTo>
                    <a:pt x="554" y="144"/>
                  </a:lnTo>
                  <a:lnTo>
                    <a:pt x="556" y="144"/>
                  </a:lnTo>
                  <a:lnTo>
                    <a:pt x="556" y="143"/>
                  </a:lnTo>
                  <a:lnTo>
                    <a:pt x="556" y="141"/>
                  </a:lnTo>
                  <a:lnTo>
                    <a:pt x="556" y="143"/>
                  </a:lnTo>
                  <a:lnTo>
                    <a:pt x="557" y="143"/>
                  </a:lnTo>
                  <a:lnTo>
                    <a:pt x="557" y="144"/>
                  </a:lnTo>
                  <a:lnTo>
                    <a:pt x="557" y="146"/>
                  </a:lnTo>
                  <a:lnTo>
                    <a:pt x="559" y="146"/>
                  </a:lnTo>
                  <a:lnTo>
                    <a:pt x="560" y="146"/>
                  </a:lnTo>
                  <a:lnTo>
                    <a:pt x="560" y="144"/>
                  </a:lnTo>
                  <a:lnTo>
                    <a:pt x="560" y="143"/>
                  </a:lnTo>
                  <a:lnTo>
                    <a:pt x="562" y="143"/>
                  </a:lnTo>
                  <a:lnTo>
                    <a:pt x="562" y="144"/>
                  </a:lnTo>
                  <a:lnTo>
                    <a:pt x="562" y="146"/>
                  </a:lnTo>
                  <a:lnTo>
                    <a:pt x="563" y="146"/>
                  </a:lnTo>
                  <a:lnTo>
                    <a:pt x="562" y="146"/>
                  </a:lnTo>
                  <a:lnTo>
                    <a:pt x="563" y="146"/>
                  </a:lnTo>
                  <a:lnTo>
                    <a:pt x="565" y="147"/>
                  </a:lnTo>
                  <a:lnTo>
                    <a:pt x="565" y="146"/>
                  </a:lnTo>
                  <a:lnTo>
                    <a:pt x="563" y="146"/>
                  </a:lnTo>
                  <a:lnTo>
                    <a:pt x="563" y="144"/>
                  </a:lnTo>
                  <a:lnTo>
                    <a:pt x="563" y="146"/>
                  </a:lnTo>
                  <a:lnTo>
                    <a:pt x="563" y="143"/>
                  </a:lnTo>
                  <a:lnTo>
                    <a:pt x="565" y="143"/>
                  </a:lnTo>
                  <a:lnTo>
                    <a:pt x="565" y="144"/>
                  </a:lnTo>
                  <a:lnTo>
                    <a:pt x="565" y="143"/>
                  </a:lnTo>
                  <a:lnTo>
                    <a:pt x="566" y="143"/>
                  </a:lnTo>
                  <a:lnTo>
                    <a:pt x="566" y="144"/>
                  </a:lnTo>
                  <a:lnTo>
                    <a:pt x="566" y="143"/>
                  </a:lnTo>
                  <a:lnTo>
                    <a:pt x="566" y="144"/>
                  </a:lnTo>
                  <a:lnTo>
                    <a:pt x="568" y="144"/>
                  </a:lnTo>
                  <a:lnTo>
                    <a:pt x="568" y="143"/>
                  </a:lnTo>
                  <a:lnTo>
                    <a:pt x="569" y="144"/>
                  </a:lnTo>
                  <a:lnTo>
                    <a:pt x="568" y="144"/>
                  </a:lnTo>
                  <a:lnTo>
                    <a:pt x="568" y="146"/>
                  </a:lnTo>
                  <a:lnTo>
                    <a:pt x="568" y="144"/>
                  </a:lnTo>
                  <a:lnTo>
                    <a:pt x="569" y="146"/>
                  </a:lnTo>
                  <a:lnTo>
                    <a:pt x="569" y="144"/>
                  </a:lnTo>
                  <a:lnTo>
                    <a:pt x="569" y="146"/>
                  </a:lnTo>
                  <a:lnTo>
                    <a:pt x="569" y="147"/>
                  </a:lnTo>
                  <a:lnTo>
                    <a:pt x="569" y="146"/>
                  </a:lnTo>
                  <a:lnTo>
                    <a:pt x="569" y="147"/>
                  </a:lnTo>
                  <a:lnTo>
                    <a:pt x="569" y="146"/>
                  </a:lnTo>
                  <a:lnTo>
                    <a:pt x="571" y="146"/>
                  </a:lnTo>
                  <a:lnTo>
                    <a:pt x="571" y="144"/>
                  </a:lnTo>
                  <a:lnTo>
                    <a:pt x="571" y="146"/>
                  </a:lnTo>
                  <a:lnTo>
                    <a:pt x="571" y="147"/>
                  </a:lnTo>
                  <a:lnTo>
                    <a:pt x="573" y="147"/>
                  </a:lnTo>
                  <a:lnTo>
                    <a:pt x="571" y="147"/>
                  </a:lnTo>
                  <a:lnTo>
                    <a:pt x="571" y="149"/>
                  </a:lnTo>
                  <a:lnTo>
                    <a:pt x="573" y="149"/>
                  </a:lnTo>
                  <a:lnTo>
                    <a:pt x="573" y="147"/>
                  </a:lnTo>
                  <a:lnTo>
                    <a:pt x="573" y="146"/>
                  </a:lnTo>
                  <a:lnTo>
                    <a:pt x="574" y="146"/>
                  </a:lnTo>
                  <a:lnTo>
                    <a:pt x="574" y="144"/>
                  </a:lnTo>
                  <a:lnTo>
                    <a:pt x="574" y="146"/>
                  </a:lnTo>
                  <a:lnTo>
                    <a:pt x="574" y="147"/>
                  </a:lnTo>
                  <a:lnTo>
                    <a:pt x="574" y="149"/>
                  </a:lnTo>
                  <a:lnTo>
                    <a:pt x="574" y="150"/>
                  </a:lnTo>
                  <a:lnTo>
                    <a:pt x="574" y="149"/>
                  </a:lnTo>
                  <a:lnTo>
                    <a:pt x="576" y="149"/>
                  </a:lnTo>
                  <a:lnTo>
                    <a:pt x="576" y="147"/>
                  </a:lnTo>
                  <a:lnTo>
                    <a:pt x="577" y="146"/>
                  </a:lnTo>
                  <a:lnTo>
                    <a:pt x="577" y="147"/>
                  </a:lnTo>
                  <a:lnTo>
                    <a:pt x="577" y="149"/>
                  </a:lnTo>
                  <a:lnTo>
                    <a:pt x="577" y="147"/>
                  </a:lnTo>
                  <a:lnTo>
                    <a:pt x="577" y="149"/>
                  </a:lnTo>
                  <a:lnTo>
                    <a:pt x="577" y="150"/>
                  </a:lnTo>
                  <a:lnTo>
                    <a:pt x="577" y="149"/>
                  </a:lnTo>
                  <a:lnTo>
                    <a:pt x="579" y="149"/>
                  </a:lnTo>
                  <a:lnTo>
                    <a:pt x="579" y="147"/>
                  </a:lnTo>
                  <a:lnTo>
                    <a:pt x="579" y="149"/>
                  </a:lnTo>
                  <a:lnTo>
                    <a:pt x="579" y="150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0" y="147"/>
                  </a:lnTo>
                  <a:lnTo>
                    <a:pt x="580" y="149"/>
                  </a:lnTo>
                  <a:lnTo>
                    <a:pt x="580" y="147"/>
                  </a:lnTo>
                  <a:lnTo>
                    <a:pt x="582" y="147"/>
                  </a:lnTo>
                  <a:lnTo>
                    <a:pt x="582" y="149"/>
                  </a:lnTo>
                  <a:lnTo>
                    <a:pt x="582" y="150"/>
                  </a:lnTo>
                  <a:lnTo>
                    <a:pt x="580" y="150"/>
                  </a:lnTo>
                  <a:lnTo>
                    <a:pt x="579" y="152"/>
                  </a:lnTo>
                  <a:lnTo>
                    <a:pt x="580" y="152"/>
                  </a:lnTo>
                  <a:lnTo>
                    <a:pt x="582" y="152"/>
                  </a:lnTo>
                  <a:lnTo>
                    <a:pt x="582" y="150"/>
                  </a:lnTo>
                  <a:lnTo>
                    <a:pt x="583" y="150"/>
                  </a:lnTo>
                  <a:lnTo>
                    <a:pt x="583" y="149"/>
                  </a:lnTo>
                  <a:lnTo>
                    <a:pt x="585" y="149"/>
                  </a:lnTo>
                  <a:lnTo>
                    <a:pt x="585" y="150"/>
                  </a:lnTo>
                  <a:lnTo>
                    <a:pt x="583" y="152"/>
                  </a:lnTo>
                  <a:lnTo>
                    <a:pt x="585" y="152"/>
                  </a:lnTo>
                  <a:lnTo>
                    <a:pt x="585" y="153"/>
                  </a:lnTo>
                  <a:lnTo>
                    <a:pt x="586" y="153"/>
                  </a:lnTo>
                  <a:lnTo>
                    <a:pt x="586" y="152"/>
                  </a:lnTo>
                  <a:lnTo>
                    <a:pt x="586" y="153"/>
                  </a:lnTo>
                  <a:lnTo>
                    <a:pt x="588" y="153"/>
                  </a:lnTo>
                  <a:lnTo>
                    <a:pt x="588" y="155"/>
                  </a:lnTo>
                  <a:lnTo>
                    <a:pt x="588" y="153"/>
                  </a:lnTo>
                  <a:lnTo>
                    <a:pt x="589" y="153"/>
                  </a:lnTo>
                  <a:lnTo>
                    <a:pt x="589" y="155"/>
                  </a:lnTo>
                  <a:lnTo>
                    <a:pt x="589" y="153"/>
                  </a:lnTo>
                  <a:lnTo>
                    <a:pt x="588" y="153"/>
                  </a:lnTo>
                  <a:lnTo>
                    <a:pt x="589" y="152"/>
                  </a:lnTo>
                  <a:lnTo>
                    <a:pt x="588" y="152"/>
                  </a:lnTo>
                  <a:lnTo>
                    <a:pt x="589" y="152"/>
                  </a:lnTo>
                  <a:lnTo>
                    <a:pt x="589" y="150"/>
                  </a:lnTo>
                  <a:lnTo>
                    <a:pt x="591" y="150"/>
                  </a:lnTo>
                  <a:lnTo>
                    <a:pt x="591" y="152"/>
                  </a:lnTo>
                  <a:lnTo>
                    <a:pt x="589" y="152"/>
                  </a:lnTo>
                  <a:lnTo>
                    <a:pt x="591" y="152"/>
                  </a:lnTo>
                  <a:lnTo>
                    <a:pt x="589" y="152"/>
                  </a:lnTo>
                  <a:lnTo>
                    <a:pt x="589" y="153"/>
                  </a:lnTo>
                  <a:lnTo>
                    <a:pt x="589" y="156"/>
                  </a:lnTo>
                  <a:lnTo>
                    <a:pt x="589" y="155"/>
                  </a:lnTo>
                  <a:lnTo>
                    <a:pt x="591" y="156"/>
                  </a:lnTo>
                  <a:lnTo>
                    <a:pt x="591" y="155"/>
                  </a:lnTo>
                  <a:lnTo>
                    <a:pt x="591" y="156"/>
                  </a:lnTo>
                  <a:lnTo>
                    <a:pt x="592" y="156"/>
                  </a:lnTo>
                  <a:lnTo>
                    <a:pt x="592" y="155"/>
                  </a:lnTo>
                  <a:lnTo>
                    <a:pt x="592" y="153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8"/>
                  </a:lnTo>
                  <a:lnTo>
                    <a:pt x="592" y="156"/>
                  </a:lnTo>
                  <a:lnTo>
                    <a:pt x="594" y="156"/>
                  </a:lnTo>
                  <a:lnTo>
                    <a:pt x="594" y="158"/>
                  </a:lnTo>
                  <a:lnTo>
                    <a:pt x="594" y="156"/>
                  </a:lnTo>
                  <a:lnTo>
                    <a:pt x="594" y="155"/>
                  </a:lnTo>
                  <a:lnTo>
                    <a:pt x="594" y="153"/>
                  </a:lnTo>
                  <a:lnTo>
                    <a:pt x="595" y="153"/>
                  </a:lnTo>
                  <a:lnTo>
                    <a:pt x="595" y="155"/>
                  </a:lnTo>
                  <a:lnTo>
                    <a:pt x="595" y="156"/>
                  </a:lnTo>
                  <a:lnTo>
                    <a:pt x="594" y="156"/>
                  </a:lnTo>
                  <a:lnTo>
                    <a:pt x="595" y="156"/>
                  </a:lnTo>
                  <a:lnTo>
                    <a:pt x="595" y="158"/>
                  </a:lnTo>
                  <a:lnTo>
                    <a:pt x="595" y="156"/>
                  </a:lnTo>
                  <a:lnTo>
                    <a:pt x="597" y="155"/>
                  </a:lnTo>
                  <a:lnTo>
                    <a:pt x="597" y="153"/>
                  </a:lnTo>
                  <a:lnTo>
                    <a:pt x="597" y="155"/>
                  </a:lnTo>
                  <a:lnTo>
                    <a:pt x="597" y="156"/>
                  </a:lnTo>
                  <a:lnTo>
                    <a:pt x="597" y="158"/>
                  </a:lnTo>
                  <a:lnTo>
                    <a:pt x="597" y="156"/>
                  </a:lnTo>
                  <a:lnTo>
                    <a:pt x="597" y="158"/>
                  </a:lnTo>
                  <a:lnTo>
                    <a:pt x="597" y="159"/>
                  </a:lnTo>
                  <a:lnTo>
                    <a:pt x="597" y="158"/>
                  </a:lnTo>
                  <a:lnTo>
                    <a:pt x="598" y="158"/>
                  </a:lnTo>
                  <a:lnTo>
                    <a:pt x="598" y="156"/>
                  </a:lnTo>
                  <a:lnTo>
                    <a:pt x="598" y="158"/>
                  </a:lnTo>
                  <a:lnTo>
                    <a:pt x="598" y="159"/>
                  </a:lnTo>
                  <a:lnTo>
                    <a:pt x="598" y="158"/>
                  </a:lnTo>
                  <a:lnTo>
                    <a:pt x="598" y="159"/>
                  </a:lnTo>
                  <a:lnTo>
                    <a:pt x="598" y="158"/>
                  </a:lnTo>
                  <a:lnTo>
                    <a:pt x="601" y="158"/>
                  </a:lnTo>
                  <a:lnTo>
                    <a:pt x="601" y="156"/>
                  </a:lnTo>
                  <a:lnTo>
                    <a:pt x="601" y="155"/>
                  </a:lnTo>
                  <a:lnTo>
                    <a:pt x="603" y="156"/>
                  </a:lnTo>
                  <a:lnTo>
                    <a:pt x="601" y="158"/>
                  </a:lnTo>
                  <a:lnTo>
                    <a:pt x="603" y="156"/>
                  </a:lnTo>
                  <a:lnTo>
                    <a:pt x="603" y="158"/>
                  </a:lnTo>
                  <a:lnTo>
                    <a:pt x="603" y="159"/>
                  </a:lnTo>
                  <a:lnTo>
                    <a:pt x="603" y="161"/>
                  </a:lnTo>
                  <a:lnTo>
                    <a:pt x="604" y="161"/>
                  </a:lnTo>
                  <a:lnTo>
                    <a:pt x="604" y="159"/>
                  </a:lnTo>
                  <a:lnTo>
                    <a:pt x="604" y="158"/>
                  </a:lnTo>
                  <a:lnTo>
                    <a:pt x="604" y="159"/>
                  </a:lnTo>
                  <a:lnTo>
                    <a:pt x="606" y="158"/>
                  </a:lnTo>
                  <a:lnTo>
                    <a:pt x="606" y="159"/>
                  </a:lnTo>
                  <a:lnTo>
                    <a:pt x="606" y="161"/>
                  </a:lnTo>
                  <a:lnTo>
                    <a:pt x="606" y="159"/>
                  </a:lnTo>
                  <a:lnTo>
                    <a:pt x="606" y="161"/>
                  </a:lnTo>
                  <a:lnTo>
                    <a:pt x="606" y="162"/>
                  </a:lnTo>
                  <a:lnTo>
                    <a:pt x="607" y="161"/>
                  </a:lnTo>
                  <a:lnTo>
                    <a:pt x="607" y="159"/>
                  </a:lnTo>
                  <a:lnTo>
                    <a:pt x="609" y="159"/>
                  </a:lnTo>
                  <a:lnTo>
                    <a:pt x="609" y="161"/>
                  </a:lnTo>
                  <a:lnTo>
                    <a:pt x="607" y="161"/>
                  </a:lnTo>
                  <a:lnTo>
                    <a:pt x="607" y="162"/>
                  </a:lnTo>
                  <a:lnTo>
                    <a:pt x="606" y="162"/>
                  </a:lnTo>
                  <a:lnTo>
                    <a:pt x="607" y="164"/>
                  </a:lnTo>
                  <a:lnTo>
                    <a:pt x="606" y="162"/>
                  </a:lnTo>
                  <a:lnTo>
                    <a:pt x="606" y="164"/>
                  </a:lnTo>
                  <a:lnTo>
                    <a:pt x="607" y="164"/>
                  </a:lnTo>
                  <a:lnTo>
                    <a:pt x="607" y="167"/>
                  </a:lnTo>
                  <a:lnTo>
                    <a:pt x="607" y="164"/>
                  </a:lnTo>
                  <a:lnTo>
                    <a:pt x="607" y="162"/>
                  </a:lnTo>
                  <a:lnTo>
                    <a:pt x="607" y="164"/>
                  </a:lnTo>
                  <a:lnTo>
                    <a:pt x="607" y="162"/>
                  </a:lnTo>
                  <a:lnTo>
                    <a:pt x="609" y="162"/>
                  </a:lnTo>
                  <a:lnTo>
                    <a:pt x="609" y="161"/>
                  </a:lnTo>
                  <a:lnTo>
                    <a:pt x="609" y="159"/>
                  </a:lnTo>
                  <a:lnTo>
                    <a:pt x="610" y="159"/>
                  </a:lnTo>
                  <a:lnTo>
                    <a:pt x="610" y="162"/>
                  </a:lnTo>
                  <a:lnTo>
                    <a:pt x="609" y="162"/>
                  </a:lnTo>
                  <a:lnTo>
                    <a:pt x="609" y="164"/>
                  </a:lnTo>
                  <a:lnTo>
                    <a:pt x="609" y="167"/>
                  </a:lnTo>
                  <a:lnTo>
                    <a:pt x="610" y="167"/>
                  </a:lnTo>
                  <a:lnTo>
                    <a:pt x="609" y="168"/>
                  </a:lnTo>
                  <a:lnTo>
                    <a:pt x="609" y="170"/>
                  </a:lnTo>
                  <a:lnTo>
                    <a:pt x="609" y="171"/>
                  </a:lnTo>
                  <a:lnTo>
                    <a:pt x="610" y="171"/>
                  </a:lnTo>
                  <a:lnTo>
                    <a:pt x="612" y="171"/>
                  </a:lnTo>
                  <a:lnTo>
                    <a:pt x="610" y="170"/>
                  </a:lnTo>
                  <a:lnTo>
                    <a:pt x="612" y="170"/>
                  </a:lnTo>
                  <a:lnTo>
                    <a:pt x="612" y="168"/>
                  </a:lnTo>
                  <a:lnTo>
                    <a:pt x="612" y="167"/>
                  </a:lnTo>
                  <a:lnTo>
                    <a:pt x="612" y="164"/>
                  </a:lnTo>
                  <a:lnTo>
                    <a:pt x="613" y="164"/>
                  </a:lnTo>
                  <a:lnTo>
                    <a:pt x="615" y="164"/>
                  </a:lnTo>
                  <a:lnTo>
                    <a:pt x="615" y="162"/>
                  </a:lnTo>
                  <a:lnTo>
                    <a:pt x="615" y="164"/>
                  </a:lnTo>
                  <a:lnTo>
                    <a:pt x="616" y="164"/>
                  </a:lnTo>
                  <a:lnTo>
                    <a:pt x="616" y="167"/>
                  </a:lnTo>
                  <a:lnTo>
                    <a:pt x="618" y="167"/>
                  </a:lnTo>
                  <a:lnTo>
                    <a:pt x="616" y="167"/>
                  </a:lnTo>
                  <a:lnTo>
                    <a:pt x="616" y="168"/>
                  </a:lnTo>
                  <a:lnTo>
                    <a:pt x="616" y="167"/>
                  </a:lnTo>
                  <a:lnTo>
                    <a:pt x="618" y="168"/>
                  </a:lnTo>
                  <a:lnTo>
                    <a:pt x="618" y="167"/>
                  </a:lnTo>
                  <a:lnTo>
                    <a:pt x="618" y="164"/>
                  </a:lnTo>
                  <a:lnTo>
                    <a:pt x="619" y="162"/>
                  </a:lnTo>
                  <a:lnTo>
                    <a:pt x="619" y="164"/>
                  </a:lnTo>
                  <a:lnTo>
                    <a:pt x="619" y="167"/>
                  </a:lnTo>
                  <a:lnTo>
                    <a:pt x="618" y="167"/>
                  </a:lnTo>
                  <a:lnTo>
                    <a:pt x="619" y="168"/>
                  </a:lnTo>
                  <a:lnTo>
                    <a:pt x="618" y="168"/>
                  </a:lnTo>
                  <a:lnTo>
                    <a:pt x="618" y="170"/>
                  </a:lnTo>
                  <a:lnTo>
                    <a:pt x="619" y="170"/>
                  </a:lnTo>
                  <a:lnTo>
                    <a:pt x="619" y="168"/>
                  </a:lnTo>
                  <a:lnTo>
                    <a:pt x="621" y="168"/>
                  </a:lnTo>
                  <a:lnTo>
                    <a:pt x="619" y="168"/>
                  </a:lnTo>
                  <a:lnTo>
                    <a:pt x="621" y="167"/>
                  </a:lnTo>
                  <a:lnTo>
                    <a:pt x="619" y="167"/>
                  </a:lnTo>
                  <a:lnTo>
                    <a:pt x="621" y="167"/>
                  </a:lnTo>
                  <a:lnTo>
                    <a:pt x="621" y="168"/>
                  </a:lnTo>
                  <a:lnTo>
                    <a:pt x="621" y="170"/>
                  </a:lnTo>
                  <a:lnTo>
                    <a:pt x="621" y="171"/>
                  </a:lnTo>
                  <a:lnTo>
                    <a:pt x="622" y="171"/>
                  </a:lnTo>
                  <a:lnTo>
                    <a:pt x="621" y="170"/>
                  </a:lnTo>
                  <a:lnTo>
                    <a:pt x="622" y="171"/>
                  </a:lnTo>
                  <a:lnTo>
                    <a:pt x="621" y="173"/>
                  </a:lnTo>
                  <a:lnTo>
                    <a:pt x="622" y="173"/>
                  </a:lnTo>
                  <a:lnTo>
                    <a:pt x="624" y="173"/>
                  </a:lnTo>
                  <a:lnTo>
                    <a:pt x="624" y="171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6" y="173"/>
                  </a:lnTo>
                  <a:lnTo>
                    <a:pt x="626" y="174"/>
                  </a:lnTo>
                  <a:lnTo>
                    <a:pt x="626" y="173"/>
                  </a:lnTo>
                  <a:lnTo>
                    <a:pt x="626" y="174"/>
                  </a:lnTo>
                  <a:lnTo>
                    <a:pt x="627" y="174"/>
                  </a:lnTo>
                  <a:lnTo>
                    <a:pt x="627" y="173"/>
                  </a:lnTo>
                  <a:lnTo>
                    <a:pt x="627" y="174"/>
                  </a:lnTo>
                  <a:lnTo>
                    <a:pt x="626" y="174"/>
                  </a:lnTo>
                  <a:lnTo>
                    <a:pt x="627" y="174"/>
                  </a:lnTo>
                  <a:lnTo>
                    <a:pt x="627" y="176"/>
                  </a:lnTo>
                  <a:lnTo>
                    <a:pt x="627" y="177"/>
                  </a:lnTo>
                  <a:lnTo>
                    <a:pt x="626" y="177"/>
                  </a:lnTo>
                  <a:lnTo>
                    <a:pt x="626" y="179"/>
                  </a:lnTo>
                  <a:lnTo>
                    <a:pt x="626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6" y="180"/>
                  </a:lnTo>
                  <a:lnTo>
                    <a:pt x="624" y="180"/>
                  </a:lnTo>
                  <a:lnTo>
                    <a:pt x="626" y="180"/>
                  </a:lnTo>
                  <a:lnTo>
                    <a:pt x="626" y="182"/>
                  </a:lnTo>
                  <a:lnTo>
                    <a:pt x="624" y="183"/>
                  </a:lnTo>
                  <a:lnTo>
                    <a:pt x="622" y="183"/>
                  </a:lnTo>
                  <a:lnTo>
                    <a:pt x="624" y="183"/>
                  </a:lnTo>
                  <a:lnTo>
                    <a:pt x="622" y="183"/>
                  </a:lnTo>
                  <a:lnTo>
                    <a:pt x="621" y="183"/>
                  </a:lnTo>
                  <a:lnTo>
                    <a:pt x="621" y="185"/>
                  </a:lnTo>
                  <a:lnTo>
                    <a:pt x="622" y="183"/>
                  </a:lnTo>
                  <a:lnTo>
                    <a:pt x="622" y="185"/>
                  </a:lnTo>
                  <a:lnTo>
                    <a:pt x="624" y="185"/>
                  </a:lnTo>
                  <a:lnTo>
                    <a:pt x="624" y="183"/>
                  </a:lnTo>
                  <a:lnTo>
                    <a:pt x="624" y="185"/>
                  </a:lnTo>
                  <a:lnTo>
                    <a:pt x="624" y="187"/>
                  </a:lnTo>
                  <a:lnTo>
                    <a:pt x="622" y="187"/>
                  </a:lnTo>
                  <a:lnTo>
                    <a:pt x="624" y="187"/>
                  </a:lnTo>
                  <a:lnTo>
                    <a:pt x="624" y="188"/>
                  </a:lnTo>
                  <a:lnTo>
                    <a:pt x="624" y="187"/>
                  </a:lnTo>
                  <a:lnTo>
                    <a:pt x="624" y="185"/>
                  </a:lnTo>
                  <a:lnTo>
                    <a:pt x="624" y="183"/>
                  </a:lnTo>
                  <a:lnTo>
                    <a:pt x="626" y="183"/>
                  </a:lnTo>
                  <a:lnTo>
                    <a:pt x="626" y="182"/>
                  </a:lnTo>
                  <a:lnTo>
                    <a:pt x="627" y="182"/>
                  </a:lnTo>
                  <a:lnTo>
                    <a:pt x="627" y="180"/>
                  </a:lnTo>
                  <a:lnTo>
                    <a:pt x="629" y="180"/>
                  </a:lnTo>
                  <a:lnTo>
                    <a:pt x="629" y="182"/>
                  </a:lnTo>
                  <a:lnTo>
                    <a:pt x="630" y="182"/>
                  </a:lnTo>
                  <a:lnTo>
                    <a:pt x="630" y="183"/>
                  </a:lnTo>
                  <a:lnTo>
                    <a:pt x="630" y="185"/>
                  </a:lnTo>
                  <a:lnTo>
                    <a:pt x="630" y="187"/>
                  </a:lnTo>
                  <a:lnTo>
                    <a:pt x="629" y="187"/>
                  </a:lnTo>
                  <a:lnTo>
                    <a:pt x="627" y="187"/>
                  </a:lnTo>
                  <a:lnTo>
                    <a:pt x="626" y="187"/>
                  </a:lnTo>
                  <a:lnTo>
                    <a:pt x="626" y="188"/>
                  </a:lnTo>
                  <a:lnTo>
                    <a:pt x="627" y="187"/>
                  </a:lnTo>
                  <a:lnTo>
                    <a:pt x="627" y="188"/>
                  </a:lnTo>
                  <a:lnTo>
                    <a:pt x="627" y="190"/>
                  </a:lnTo>
                  <a:lnTo>
                    <a:pt x="626" y="190"/>
                  </a:lnTo>
                  <a:lnTo>
                    <a:pt x="626" y="191"/>
                  </a:lnTo>
                  <a:lnTo>
                    <a:pt x="624" y="191"/>
                  </a:lnTo>
                  <a:lnTo>
                    <a:pt x="624" y="193"/>
                  </a:lnTo>
                  <a:lnTo>
                    <a:pt x="624" y="191"/>
                  </a:lnTo>
                  <a:lnTo>
                    <a:pt x="626" y="191"/>
                  </a:lnTo>
                  <a:lnTo>
                    <a:pt x="627" y="190"/>
                  </a:lnTo>
                  <a:lnTo>
                    <a:pt x="627" y="191"/>
                  </a:lnTo>
                  <a:lnTo>
                    <a:pt x="626" y="194"/>
                  </a:lnTo>
                  <a:lnTo>
                    <a:pt x="624" y="196"/>
                  </a:lnTo>
                  <a:lnTo>
                    <a:pt x="624" y="197"/>
                  </a:lnTo>
                  <a:lnTo>
                    <a:pt x="624" y="199"/>
                  </a:lnTo>
                  <a:lnTo>
                    <a:pt x="624" y="200"/>
                  </a:lnTo>
                  <a:lnTo>
                    <a:pt x="624" y="202"/>
                  </a:lnTo>
                  <a:lnTo>
                    <a:pt x="626" y="202"/>
                  </a:lnTo>
                  <a:lnTo>
                    <a:pt x="626" y="203"/>
                  </a:lnTo>
                  <a:lnTo>
                    <a:pt x="624" y="203"/>
                  </a:lnTo>
                  <a:lnTo>
                    <a:pt x="624" y="205"/>
                  </a:lnTo>
                  <a:lnTo>
                    <a:pt x="622" y="205"/>
                  </a:lnTo>
                  <a:lnTo>
                    <a:pt x="622" y="206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8"/>
                  </a:lnTo>
                  <a:lnTo>
                    <a:pt x="621" y="208"/>
                  </a:lnTo>
                  <a:lnTo>
                    <a:pt x="622" y="209"/>
                  </a:lnTo>
                  <a:lnTo>
                    <a:pt x="622" y="208"/>
                  </a:lnTo>
                  <a:lnTo>
                    <a:pt x="622" y="206"/>
                  </a:lnTo>
                  <a:lnTo>
                    <a:pt x="624" y="206"/>
                  </a:lnTo>
                  <a:lnTo>
                    <a:pt x="624" y="205"/>
                  </a:lnTo>
                  <a:lnTo>
                    <a:pt x="626" y="205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0"/>
                  </a:lnTo>
                  <a:lnTo>
                    <a:pt x="630" y="200"/>
                  </a:lnTo>
                  <a:lnTo>
                    <a:pt x="630" y="199"/>
                  </a:lnTo>
                  <a:lnTo>
                    <a:pt x="630" y="197"/>
                  </a:lnTo>
                  <a:lnTo>
                    <a:pt x="630" y="196"/>
                  </a:lnTo>
                  <a:lnTo>
                    <a:pt x="630" y="194"/>
                  </a:lnTo>
                  <a:lnTo>
                    <a:pt x="630" y="193"/>
                  </a:lnTo>
                  <a:lnTo>
                    <a:pt x="630" y="191"/>
                  </a:lnTo>
                  <a:lnTo>
                    <a:pt x="630" y="190"/>
                  </a:lnTo>
                  <a:lnTo>
                    <a:pt x="632" y="190"/>
                  </a:lnTo>
                  <a:lnTo>
                    <a:pt x="632" y="191"/>
                  </a:lnTo>
                  <a:lnTo>
                    <a:pt x="632" y="190"/>
                  </a:lnTo>
                  <a:lnTo>
                    <a:pt x="632" y="188"/>
                  </a:lnTo>
                  <a:lnTo>
                    <a:pt x="633" y="188"/>
                  </a:lnTo>
                  <a:lnTo>
                    <a:pt x="636" y="188"/>
                  </a:lnTo>
                  <a:lnTo>
                    <a:pt x="636" y="187"/>
                  </a:lnTo>
                  <a:lnTo>
                    <a:pt x="638" y="187"/>
                  </a:lnTo>
                  <a:lnTo>
                    <a:pt x="638" y="188"/>
                  </a:lnTo>
                  <a:lnTo>
                    <a:pt x="636" y="188"/>
                  </a:lnTo>
                  <a:lnTo>
                    <a:pt x="636" y="190"/>
                  </a:lnTo>
                  <a:lnTo>
                    <a:pt x="638" y="190"/>
                  </a:lnTo>
                  <a:lnTo>
                    <a:pt x="638" y="188"/>
                  </a:lnTo>
                  <a:lnTo>
                    <a:pt x="638" y="190"/>
                  </a:lnTo>
                  <a:lnTo>
                    <a:pt x="638" y="191"/>
                  </a:lnTo>
                  <a:lnTo>
                    <a:pt x="636" y="191"/>
                  </a:lnTo>
                  <a:lnTo>
                    <a:pt x="636" y="193"/>
                  </a:lnTo>
                  <a:lnTo>
                    <a:pt x="635" y="194"/>
                  </a:lnTo>
                  <a:lnTo>
                    <a:pt x="633" y="194"/>
                  </a:lnTo>
                  <a:lnTo>
                    <a:pt x="635" y="194"/>
                  </a:lnTo>
                  <a:lnTo>
                    <a:pt x="633" y="194"/>
                  </a:lnTo>
                  <a:lnTo>
                    <a:pt x="632" y="196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2" y="197"/>
                  </a:lnTo>
                  <a:lnTo>
                    <a:pt x="633" y="197"/>
                  </a:lnTo>
                  <a:lnTo>
                    <a:pt x="633" y="196"/>
                  </a:lnTo>
                  <a:lnTo>
                    <a:pt x="635" y="196"/>
                  </a:lnTo>
                  <a:lnTo>
                    <a:pt x="635" y="197"/>
                  </a:lnTo>
                  <a:lnTo>
                    <a:pt x="633" y="197"/>
                  </a:lnTo>
                  <a:lnTo>
                    <a:pt x="635" y="197"/>
                  </a:lnTo>
                  <a:lnTo>
                    <a:pt x="635" y="199"/>
                  </a:lnTo>
                  <a:lnTo>
                    <a:pt x="635" y="197"/>
                  </a:lnTo>
                  <a:lnTo>
                    <a:pt x="636" y="197"/>
                  </a:lnTo>
                  <a:lnTo>
                    <a:pt x="636" y="196"/>
                  </a:lnTo>
                  <a:lnTo>
                    <a:pt x="636" y="197"/>
                  </a:lnTo>
                  <a:lnTo>
                    <a:pt x="638" y="196"/>
                  </a:lnTo>
                  <a:lnTo>
                    <a:pt x="636" y="196"/>
                  </a:lnTo>
                  <a:lnTo>
                    <a:pt x="638" y="194"/>
                  </a:lnTo>
                  <a:lnTo>
                    <a:pt x="638" y="193"/>
                  </a:lnTo>
                  <a:lnTo>
                    <a:pt x="639" y="193"/>
                  </a:lnTo>
                  <a:lnTo>
                    <a:pt x="639" y="191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4" y="190"/>
                  </a:lnTo>
                  <a:lnTo>
                    <a:pt x="644" y="188"/>
                  </a:lnTo>
                  <a:lnTo>
                    <a:pt x="644" y="190"/>
                  </a:lnTo>
                  <a:lnTo>
                    <a:pt x="644" y="191"/>
                  </a:lnTo>
                  <a:lnTo>
                    <a:pt x="645" y="191"/>
                  </a:lnTo>
                  <a:lnTo>
                    <a:pt x="645" y="190"/>
                  </a:lnTo>
                  <a:lnTo>
                    <a:pt x="645" y="191"/>
                  </a:lnTo>
                  <a:lnTo>
                    <a:pt x="645" y="190"/>
                  </a:lnTo>
                  <a:lnTo>
                    <a:pt x="645" y="188"/>
                  </a:lnTo>
                  <a:lnTo>
                    <a:pt x="645" y="190"/>
                  </a:lnTo>
                  <a:lnTo>
                    <a:pt x="647" y="190"/>
                  </a:lnTo>
                  <a:lnTo>
                    <a:pt x="648" y="190"/>
                  </a:lnTo>
                  <a:lnTo>
                    <a:pt x="647" y="190"/>
                  </a:lnTo>
                  <a:lnTo>
                    <a:pt x="648" y="190"/>
                  </a:lnTo>
                  <a:lnTo>
                    <a:pt x="648" y="188"/>
                  </a:lnTo>
                  <a:lnTo>
                    <a:pt x="648" y="190"/>
                  </a:lnTo>
                  <a:lnTo>
                    <a:pt x="648" y="191"/>
                  </a:lnTo>
                  <a:lnTo>
                    <a:pt x="650" y="191"/>
                  </a:lnTo>
                  <a:lnTo>
                    <a:pt x="650" y="190"/>
                  </a:lnTo>
                  <a:lnTo>
                    <a:pt x="650" y="191"/>
                  </a:lnTo>
                  <a:lnTo>
                    <a:pt x="650" y="190"/>
                  </a:lnTo>
                  <a:lnTo>
                    <a:pt x="650" y="188"/>
                  </a:lnTo>
                  <a:lnTo>
                    <a:pt x="651" y="188"/>
                  </a:lnTo>
                  <a:lnTo>
                    <a:pt x="650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5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7"/>
                  </a:lnTo>
                  <a:lnTo>
                    <a:pt x="657" y="188"/>
                  </a:lnTo>
                  <a:lnTo>
                    <a:pt x="659" y="188"/>
                  </a:lnTo>
                  <a:lnTo>
                    <a:pt x="660" y="190"/>
                  </a:lnTo>
                  <a:lnTo>
                    <a:pt x="662" y="190"/>
                  </a:lnTo>
                  <a:lnTo>
                    <a:pt x="663" y="191"/>
                  </a:lnTo>
                  <a:lnTo>
                    <a:pt x="665" y="191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8" y="194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2" y="196"/>
                  </a:lnTo>
                  <a:lnTo>
                    <a:pt x="675" y="196"/>
                  </a:lnTo>
                  <a:lnTo>
                    <a:pt x="675" y="197"/>
                  </a:lnTo>
                  <a:lnTo>
                    <a:pt x="677" y="197"/>
                  </a:lnTo>
                  <a:lnTo>
                    <a:pt x="678" y="197"/>
                  </a:lnTo>
                  <a:lnTo>
                    <a:pt x="680" y="197"/>
                  </a:lnTo>
                  <a:lnTo>
                    <a:pt x="682" y="197"/>
                  </a:lnTo>
                  <a:lnTo>
                    <a:pt x="682" y="196"/>
                  </a:lnTo>
                  <a:lnTo>
                    <a:pt x="680" y="196"/>
                  </a:lnTo>
                  <a:lnTo>
                    <a:pt x="680" y="194"/>
                  </a:lnTo>
                  <a:lnTo>
                    <a:pt x="683" y="194"/>
                  </a:lnTo>
                  <a:lnTo>
                    <a:pt x="685" y="196"/>
                  </a:lnTo>
                  <a:lnTo>
                    <a:pt x="683" y="196"/>
                  </a:lnTo>
                  <a:lnTo>
                    <a:pt x="685" y="196"/>
                  </a:lnTo>
                  <a:lnTo>
                    <a:pt x="688" y="197"/>
                  </a:lnTo>
                  <a:lnTo>
                    <a:pt x="688" y="199"/>
                  </a:lnTo>
                  <a:lnTo>
                    <a:pt x="688" y="197"/>
                  </a:lnTo>
                  <a:lnTo>
                    <a:pt x="688" y="199"/>
                  </a:lnTo>
                  <a:lnTo>
                    <a:pt x="686" y="199"/>
                  </a:lnTo>
                  <a:lnTo>
                    <a:pt x="688" y="199"/>
                  </a:lnTo>
                  <a:lnTo>
                    <a:pt x="689" y="199"/>
                  </a:lnTo>
                  <a:lnTo>
                    <a:pt x="691" y="199"/>
                  </a:lnTo>
                  <a:lnTo>
                    <a:pt x="692" y="199"/>
                  </a:lnTo>
                  <a:lnTo>
                    <a:pt x="692" y="200"/>
                  </a:lnTo>
                  <a:lnTo>
                    <a:pt x="692" y="199"/>
                  </a:lnTo>
                  <a:lnTo>
                    <a:pt x="694" y="199"/>
                  </a:lnTo>
                  <a:lnTo>
                    <a:pt x="695" y="200"/>
                  </a:lnTo>
                  <a:lnTo>
                    <a:pt x="694" y="200"/>
                  </a:lnTo>
                  <a:lnTo>
                    <a:pt x="695" y="200"/>
                  </a:lnTo>
                  <a:lnTo>
                    <a:pt x="697" y="202"/>
                  </a:lnTo>
                  <a:lnTo>
                    <a:pt x="697" y="200"/>
                  </a:lnTo>
                  <a:lnTo>
                    <a:pt x="695" y="199"/>
                  </a:lnTo>
                  <a:lnTo>
                    <a:pt x="697" y="199"/>
                  </a:lnTo>
                  <a:lnTo>
                    <a:pt x="698" y="199"/>
                  </a:lnTo>
                  <a:lnTo>
                    <a:pt x="700" y="199"/>
                  </a:lnTo>
                  <a:lnTo>
                    <a:pt x="704" y="199"/>
                  </a:lnTo>
                  <a:lnTo>
                    <a:pt x="706" y="199"/>
                  </a:lnTo>
                  <a:lnTo>
                    <a:pt x="707" y="199"/>
                  </a:lnTo>
                  <a:lnTo>
                    <a:pt x="707" y="197"/>
                  </a:lnTo>
                  <a:lnTo>
                    <a:pt x="709" y="197"/>
                  </a:lnTo>
                  <a:lnTo>
                    <a:pt x="712" y="197"/>
                  </a:lnTo>
                  <a:lnTo>
                    <a:pt x="713" y="197"/>
                  </a:lnTo>
                  <a:lnTo>
                    <a:pt x="713" y="196"/>
                  </a:lnTo>
                  <a:lnTo>
                    <a:pt x="715" y="197"/>
                  </a:lnTo>
                  <a:lnTo>
                    <a:pt x="718" y="197"/>
                  </a:lnTo>
                  <a:lnTo>
                    <a:pt x="719" y="197"/>
                  </a:lnTo>
                  <a:lnTo>
                    <a:pt x="721" y="197"/>
                  </a:lnTo>
                  <a:lnTo>
                    <a:pt x="722" y="197"/>
                  </a:lnTo>
                  <a:lnTo>
                    <a:pt x="724" y="197"/>
                  </a:lnTo>
                  <a:lnTo>
                    <a:pt x="725" y="199"/>
                  </a:lnTo>
                  <a:lnTo>
                    <a:pt x="727" y="199"/>
                  </a:lnTo>
                  <a:lnTo>
                    <a:pt x="728" y="200"/>
                  </a:lnTo>
                  <a:lnTo>
                    <a:pt x="728" y="202"/>
                  </a:lnTo>
                  <a:lnTo>
                    <a:pt x="730" y="202"/>
                  </a:lnTo>
                  <a:lnTo>
                    <a:pt x="731" y="202"/>
                  </a:lnTo>
                  <a:lnTo>
                    <a:pt x="733" y="202"/>
                  </a:lnTo>
                  <a:lnTo>
                    <a:pt x="733" y="203"/>
                  </a:lnTo>
                  <a:lnTo>
                    <a:pt x="735" y="205"/>
                  </a:lnTo>
                  <a:lnTo>
                    <a:pt x="738" y="206"/>
                  </a:lnTo>
                  <a:lnTo>
                    <a:pt x="739" y="206"/>
                  </a:lnTo>
                  <a:lnTo>
                    <a:pt x="739" y="208"/>
                  </a:lnTo>
                  <a:lnTo>
                    <a:pt x="741" y="208"/>
                  </a:lnTo>
                  <a:lnTo>
                    <a:pt x="742" y="209"/>
                  </a:lnTo>
                  <a:lnTo>
                    <a:pt x="744" y="209"/>
                  </a:lnTo>
                  <a:lnTo>
                    <a:pt x="744" y="211"/>
                  </a:lnTo>
                  <a:lnTo>
                    <a:pt x="745" y="211"/>
                  </a:lnTo>
                  <a:lnTo>
                    <a:pt x="747" y="211"/>
                  </a:lnTo>
                  <a:lnTo>
                    <a:pt x="747" y="212"/>
                  </a:lnTo>
                  <a:lnTo>
                    <a:pt x="747" y="214"/>
                  </a:lnTo>
                  <a:lnTo>
                    <a:pt x="748" y="214"/>
                  </a:lnTo>
                  <a:lnTo>
                    <a:pt x="750" y="214"/>
                  </a:lnTo>
                  <a:lnTo>
                    <a:pt x="750" y="215"/>
                  </a:lnTo>
                  <a:lnTo>
                    <a:pt x="751" y="217"/>
                  </a:lnTo>
                  <a:lnTo>
                    <a:pt x="753" y="217"/>
                  </a:lnTo>
                  <a:lnTo>
                    <a:pt x="754" y="218"/>
                  </a:lnTo>
                  <a:lnTo>
                    <a:pt x="756" y="218"/>
                  </a:lnTo>
                  <a:lnTo>
                    <a:pt x="757" y="218"/>
                  </a:lnTo>
                  <a:lnTo>
                    <a:pt x="757" y="220"/>
                  </a:lnTo>
                  <a:lnTo>
                    <a:pt x="759" y="221"/>
                  </a:lnTo>
                  <a:lnTo>
                    <a:pt x="760" y="223"/>
                  </a:lnTo>
                  <a:lnTo>
                    <a:pt x="762" y="224"/>
                  </a:lnTo>
                  <a:lnTo>
                    <a:pt x="763" y="226"/>
                  </a:lnTo>
                  <a:lnTo>
                    <a:pt x="765" y="229"/>
                  </a:lnTo>
                  <a:lnTo>
                    <a:pt x="766" y="230"/>
                  </a:lnTo>
                  <a:lnTo>
                    <a:pt x="768" y="232"/>
                  </a:lnTo>
                  <a:lnTo>
                    <a:pt x="769" y="233"/>
                  </a:lnTo>
                  <a:lnTo>
                    <a:pt x="771" y="235"/>
                  </a:lnTo>
                  <a:lnTo>
                    <a:pt x="772" y="235"/>
                  </a:lnTo>
                  <a:lnTo>
                    <a:pt x="772" y="238"/>
                  </a:lnTo>
                  <a:lnTo>
                    <a:pt x="774" y="238"/>
                  </a:lnTo>
                  <a:lnTo>
                    <a:pt x="774" y="240"/>
                  </a:lnTo>
                  <a:lnTo>
                    <a:pt x="775" y="240"/>
                  </a:lnTo>
                  <a:lnTo>
                    <a:pt x="777" y="241"/>
                  </a:lnTo>
                  <a:lnTo>
                    <a:pt x="777" y="240"/>
                  </a:lnTo>
                  <a:lnTo>
                    <a:pt x="778" y="241"/>
                  </a:lnTo>
                  <a:lnTo>
                    <a:pt x="781" y="243"/>
                  </a:lnTo>
                  <a:lnTo>
                    <a:pt x="783" y="246"/>
                  </a:lnTo>
                  <a:lnTo>
                    <a:pt x="784" y="247"/>
                  </a:lnTo>
                  <a:lnTo>
                    <a:pt x="786" y="247"/>
                  </a:lnTo>
                  <a:lnTo>
                    <a:pt x="788" y="247"/>
                  </a:lnTo>
                  <a:lnTo>
                    <a:pt x="789" y="247"/>
                  </a:lnTo>
                  <a:lnTo>
                    <a:pt x="791" y="247"/>
                  </a:lnTo>
                  <a:lnTo>
                    <a:pt x="791" y="249"/>
                  </a:lnTo>
                  <a:lnTo>
                    <a:pt x="792" y="249"/>
                  </a:lnTo>
                  <a:lnTo>
                    <a:pt x="792" y="250"/>
                  </a:lnTo>
                  <a:lnTo>
                    <a:pt x="794" y="250"/>
                  </a:lnTo>
                  <a:lnTo>
                    <a:pt x="795" y="250"/>
                  </a:lnTo>
                  <a:lnTo>
                    <a:pt x="795" y="252"/>
                  </a:lnTo>
                  <a:lnTo>
                    <a:pt x="797" y="252"/>
                  </a:lnTo>
                  <a:lnTo>
                    <a:pt x="798" y="252"/>
                  </a:lnTo>
                  <a:lnTo>
                    <a:pt x="797" y="252"/>
                  </a:lnTo>
                  <a:lnTo>
                    <a:pt x="798" y="252"/>
                  </a:lnTo>
                  <a:lnTo>
                    <a:pt x="800" y="252"/>
                  </a:lnTo>
                  <a:lnTo>
                    <a:pt x="803" y="252"/>
                  </a:lnTo>
                  <a:lnTo>
                    <a:pt x="804" y="252"/>
                  </a:lnTo>
                  <a:lnTo>
                    <a:pt x="803" y="252"/>
                  </a:lnTo>
                  <a:lnTo>
                    <a:pt x="806" y="252"/>
                  </a:lnTo>
                  <a:lnTo>
                    <a:pt x="809" y="252"/>
                  </a:lnTo>
                  <a:lnTo>
                    <a:pt x="809" y="250"/>
                  </a:lnTo>
                  <a:lnTo>
                    <a:pt x="810" y="250"/>
                  </a:lnTo>
                  <a:lnTo>
                    <a:pt x="812" y="250"/>
                  </a:lnTo>
                  <a:lnTo>
                    <a:pt x="816" y="252"/>
                  </a:lnTo>
                  <a:lnTo>
                    <a:pt x="818" y="252"/>
                  </a:lnTo>
                  <a:lnTo>
                    <a:pt x="819" y="252"/>
                  </a:lnTo>
                  <a:lnTo>
                    <a:pt x="821" y="252"/>
                  </a:lnTo>
                  <a:lnTo>
                    <a:pt x="821" y="253"/>
                  </a:lnTo>
                  <a:lnTo>
                    <a:pt x="822" y="253"/>
                  </a:lnTo>
                  <a:lnTo>
                    <a:pt x="822" y="255"/>
                  </a:lnTo>
                  <a:lnTo>
                    <a:pt x="824" y="255"/>
                  </a:lnTo>
                  <a:lnTo>
                    <a:pt x="824" y="256"/>
                  </a:lnTo>
                  <a:lnTo>
                    <a:pt x="824" y="258"/>
                  </a:lnTo>
                  <a:lnTo>
                    <a:pt x="825" y="258"/>
                  </a:lnTo>
                  <a:lnTo>
                    <a:pt x="827" y="261"/>
                  </a:lnTo>
                  <a:lnTo>
                    <a:pt x="827" y="262"/>
                  </a:lnTo>
                  <a:lnTo>
                    <a:pt x="827" y="264"/>
                  </a:lnTo>
                  <a:lnTo>
                    <a:pt x="827" y="265"/>
                  </a:lnTo>
                  <a:lnTo>
                    <a:pt x="828" y="265"/>
                  </a:lnTo>
                  <a:lnTo>
                    <a:pt x="828" y="267"/>
                  </a:lnTo>
                  <a:lnTo>
                    <a:pt x="828" y="270"/>
                  </a:lnTo>
                  <a:lnTo>
                    <a:pt x="828" y="271"/>
                  </a:lnTo>
                  <a:lnTo>
                    <a:pt x="828" y="273"/>
                  </a:lnTo>
                  <a:lnTo>
                    <a:pt x="830" y="273"/>
                  </a:lnTo>
                  <a:lnTo>
                    <a:pt x="830" y="274"/>
                  </a:lnTo>
                  <a:lnTo>
                    <a:pt x="830" y="276"/>
                  </a:lnTo>
                  <a:lnTo>
                    <a:pt x="830" y="279"/>
                  </a:lnTo>
                  <a:lnTo>
                    <a:pt x="828" y="279"/>
                  </a:lnTo>
                  <a:lnTo>
                    <a:pt x="830" y="280"/>
                  </a:lnTo>
                  <a:lnTo>
                    <a:pt x="830" y="279"/>
                  </a:lnTo>
                  <a:lnTo>
                    <a:pt x="830" y="280"/>
                  </a:lnTo>
                  <a:lnTo>
                    <a:pt x="831" y="280"/>
                  </a:lnTo>
                  <a:lnTo>
                    <a:pt x="831" y="282"/>
                  </a:lnTo>
                  <a:lnTo>
                    <a:pt x="831" y="283"/>
                  </a:lnTo>
                  <a:lnTo>
                    <a:pt x="833" y="283"/>
                  </a:lnTo>
                  <a:lnTo>
                    <a:pt x="833" y="285"/>
                  </a:lnTo>
                  <a:lnTo>
                    <a:pt x="833" y="288"/>
                  </a:lnTo>
                  <a:lnTo>
                    <a:pt x="833" y="290"/>
                  </a:lnTo>
                  <a:lnTo>
                    <a:pt x="833" y="291"/>
                  </a:lnTo>
                  <a:lnTo>
                    <a:pt x="834" y="291"/>
                  </a:lnTo>
                  <a:lnTo>
                    <a:pt x="833" y="293"/>
                  </a:lnTo>
                  <a:lnTo>
                    <a:pt x="834" y="293"/>
                  </a:lnTo>
                  <a:lnTo>
                    <a:pt x="834" y="296"/>
                  </a:lnTo>
                  <a:lnTo>
                    <a:pt x="836" y="296"/>
                  </a:lnTo>
                  <a:lnTo>
                    <a:pt x="836" y="297"/>
                  </a:lnTo>
                  <a:lnTo>
                    <a:pt x="836" y="299"/>
                  </a:lnTo>
                  <a:lnTo>
                    <a:pt x="834" y="299"/>
                  </a:lnTo>
                  <a:lnTo>
                    <a:pt x="834" y="300"/>
                  </a:lnTo>
                  <a:lnTo>
                    <a:pt x="834" y="302"/>
                  </a:lnTo>
                  <a:lnTo>
                    <a:pt x="834" y="300"/>
                  </a:lnTo>
                  <a:lnTo>
                    <a:pt x="836" y="300"/>
                  </a:lnTo>
                  <a:lnTo>
                    <a:pt x="836" y="299"/>
                  </a:lnTo>
                  <a:lnTo>
                    <a:pt x="836" y="297"/>
                  </a:lnTo>
                  <a:lnTo>
                    <a:pt x="836" y="299"/>
                  </a:lnTo>
                  <a:lnTo>
                    <a:pt x="836" y="300"/>
                  </a:lnTo>
                  <a:lnTo>
                    <a:pt x="836" y="302"/>
                  </a:lnTo>
                  <a:lnTo>
                    <a:pt x="837" y="302"/>
                  </a:lnTo>
                  <a:lnTo>
                    <a:pt x="837" y="303"/>
                  </a:lnTo>
                  <a:lnTo>
                    <a:pt x="836" y="303"/>
                  </a:lnTo>
                  <a:lnTo>
                    <a:pt x="837" y="308"/>
                  </a:lnTo>
                  <a:lnTo>
                    <a:pt x="836" y="309"/>
                  </a:lnTo>
                  <a:lnTo>
                    <a:pt x="837" y="311"/>
                  </a:lnTo>
                  <a:lnTo>
                    <a:pt x="836" y="311"/>
                  </a:lnTo>
                  <a:lnTo>
                    <a:pt x="834" y="311"/>
                  </a:lnTo>
                  <a:lnTo>
                    <a:pt x="834" y="312"/>
                  </a:lnTo>
                  <a:lnTo>
                    <a:pt x="836" y="312"/>
                  </a:lnTo>
                  <a:lnTo>
                    <a:pt x="837" y="314"/>
                  </a:lnTo>
                  <a:lnTo>
                    <a:pt x="836" y="314"/>
                  </a:lnTo>
                  <a:lnTo>
                    <a:pt x="836" y="315"/>
                  </a:lnTo>
                  <a:lnTo>
                    <a:pt x="836" y="314"/>
                  </a:lnTo>
                  <a:lnTo>
                    <a:pt x="836" y="315"/>
                  </a:lnTo>
                  <a:lnTo>
                    <a:pt x="834" y="315"/>
                  </a:lnTo>
                  <a:lnTo>
                    <a:pt x="836" y="315"/>
                  </a:lnTo>
                  <a:lnTo>
                    <a:pt x="836" y="317"/>
                  </a:lnTo>
                  <a:lnTo>
                    <a:pt x="834" y="317"/>
                  </a:lnTo>
                  <a:lnTo>
                    <a:pt x="834" y="318"/>
                  </a:lnTo>
                  <a:lnTo>
                    <a:pt x="836" y="318"/>
                  </a:lnTo>
                  <a:lnTo>
                    <a:pt x="836" y="320"/>
                  </a:lnTo>
                  <a:lnTo>
                    <a:pt x="836" y="318"/>
                  </a:lnTo>
                  <a:lnTo>
                    <a:pt x="836" y="320"/>
                  </a:lnTo>
                  <a:lnTo>
                    <a:pt x="837" y="320"/>
                  </a:lnTo>
                  <a:lnTo>
                    <a:pt x="837" y="321"/>
                  </a:lnTo>
                  <a:lnTo>
                    <a:pt x="836" y="321"/>
                  </a:lnTo>
                  <a:lnTo>
                    <a:pt x="836" y="323"/>
                  </a:lnTo>
                  <a:lnTo>
                    <a:pt x="836" y="324"/>
                  </a:lnTo>
                  <a:lnTo>
                    <a:pt x="834" y="323"/>
                  </a:lnTo>
                  <a:lnTo>
                    <a:pt x="834" y="324"/>
                  </a:lnTo>
                  <a:lnTo>
                    <a:pt x="836" y="324"/>
                  </a:lnTo>
                  <a:lnTo>
                    <a:pt x="836" y="326"/>
                  </a:lnTo>
                  <a:lnTo>
                    <a:pt x="834" y="326"/>
                  </a:lnTo>
                  <a:lnTo>
                    <a:pt x="834" y="327"/>
                  </a:lnTo>
                  <a:lnTo>
                    <a:pt x="834" y="329"/>
                  </a:lnTo>
                  <a:lnTo>
                    <a:pt x="834" y="330"/>
                  </a:lnTo>
                  <a:lnTo>
                    <a:pt x="834" y="332"/>
                  </a:lnTo>
                  <a:lnTo>
                    <a:pt x="833" y="336"/>
                  </a:lnTo>
                  <a:lnTo>
                    <a:pt x="831" y="338"/>
                  </a:lnTo>
                  <a:lnTo>
                    <a:pt x="831" y="340"/>
                  </a:lnTo>
                  <a:lnTo>
                    <a:pt x="831" y="341"/>
                  </a:lnTo>
                  <a:lnTo>
                    <a:pt x="830" y="343"/>
                  </a:lnTo>
                  <a:lnTo>
                    <a:pt x="830" y="344"/>
                  </a:lnTo>
                  <a:lnTo>
                    <a:pt x="830" y="346"/>
                  </a:lnTo>
                  <a:lnTo>
                    <a:pt x="828" y="347"/>
                  </a:lnTo>
                  <a:lnTo>
                    <a:pt x="828" y="349"/>
                  </a:lnTo>
                  <a:lnTo>
                    <a:pt x="827" y="350"/>
                  </a:lnTo>
                  <a:lnTo>
                    <a:pt x="825" y="353"/>
                  </a:lnTo>
                  <a:lnTo>
                    <a:pt x="824" y="355"/>
                  </a:lnTo>
                  <a:lnTo>
                    <a:pt x="824" y="356"/>
                  </a:lnTo>
                  <a:lnTo>
                    <a:pt x="822" y="359"/>
                  </a:lnTo>
                  <a:lnTo>
                    <a:pt x="821" y="359"/>
                  </a:lnTo>
                  <a:lnTo>
                    <a:pt x="819" y="359"/>
                  </a:lnTo>
                  <a:lnTo>
                    <a:pt x="819" y="361"/>
                  </a:lnTo>
                  <a:lnTo>
                    <a:pt x="819" y="362"/>
                  </a:lnTo>
                  <a:lnTo>
                    <a:pt x="818" y="362"/>
                  </a:lnTo>
                  <a:lnTo>
                    <a:pt x="818" y="361"/>
                  </a:lnTo>
                  <a:lnTo>
                    <a:pt x="816" y="361"/>
                  </a:lnTo>
                  <a:lnTo>
                    <a:pt x="818" y="361"/>
                  </a:lnTo>
                  <a:lnTo>
                    <a:pt x="818" y="362"/>
                  </a:lnTo>
                  <a:lnTo>
                    <a:pt x="816" y="362"/>
                  </a:lnTo>
                  <a:lnTo>
                    <a:pt x="816" y="364"/>
                  </a:lnTo>
                  <a:lnTo>
                    <a:pt x="815" y="362"/>
                  </a:lnTo>
                  <a:lnTo>
                    <a:pt x="815" y="361"/>
                  </a:lnTo>
                  <a:lnTo>
                    <a:pt x="813" y="361"/>
                  </a:lnTo>
                  <a:lnTo>
                    <a:pt x="815" y="362"/>
                  </a:lnTo>
                  <a:lnTo>
                    <a:pt x="815" y="364"/>
                  </a:lnTo>
                  <a:lnTo>
                    <a:pt x="816" y="364"/>
                  </a:lnTo>
                  <a:lnTo>
                    <a:pt x="818" y="364"/>
                  </a:lnTo>
                  <a:lnTo>
                    <a:pt x="816" y="364"/>
                  </a:lnTo>
                  <a:lnTo>
                    <a:pt x="816" y="365"/>
                  </a:lnTo>
                  <a:lnTo>
                    <a:pt x="815" y="367"/>
                  </a:lnTo>
                  <a:lnTo>
                    <a:pt x="815" y="368"/>
                  </a:lnTo>
                  <a:lnTo>
                    <a:pt x="813" y="370"/>
                  </a:lnTo>
                  <a:lnTo>
                    <a:pt x="812" y="373"/>
                  </a:lnTo>
                  <a:lnTo>
                    <a:pt x="812" y="374"/>
                  </a:lnTo>
                  <a:lnTo>
                    <a:pt x="810" y="376"/>
                  </a:lnTo>
                  <a:lnTo>
                    <a:pt x="809" y="377"/>
                  </a:lnTo>
                  <a:lnTo>
                    <a:pt x="806" y="379"/>
                  </a:lnTo>
                  <a:lnTo>
                    <a:pt x="806" y="380"/>
                  </a:lnTo>
                  <a:lnTo>
                    <a:pt x="803" y="383"/>
                  </a:lnTo>
                  <a:lnTo>
                    <a:pt x="801" y="383"/>
                  </a:lnTo>
                  <a:lnTo>
                    <a:pt x="801" y="385"/>
                  </a:lnTo>
                  <a:lnTo>
                    <a:pt x="800" y="385"/>
                  </a:lnTo>
                  <a:lnTo>
                    <a:pt x="797" y="388"/>
                  </a:lnTo>
                  <a:lnTo>
                    <a:pt x="794" y="390"/>
                  </a:lnTo>
                  <a:lnTo>
                    <a:pt x="792" y="391"/>
                  </a:lnTo>
                  <a:lnTo>
                    <a:pt x="792" y="393"/>
                  </a:lnTo>
                  <a:lnTo>
                    <a:pt x="791" y="394"/>
                  </a:lnTo>
                  <a:lnTo>
                    <a:pt x="791" y="396"/>
                  </a:lnTo>
                  <a:lnTo>
                    <a:pt x="789" y="399"/>
                  </a:lnTo>
                  <a:lnTo>
                    <a:pt x="789" y="397"/>
                  </a:lnTo>
                  <a:lnTo>
                    <a:pt x="788" y="397"/>
                  </a:lnTo>
                  <a:lnTo>
                    <a:pt x="786" y="396"/>
                  </a:lnTo>
                  <a:lnTo>
                    <a:pt x="786" y="397"/>
                  </a:lnTo>
                  <a:lnTo>
                    <a:pt x="788" y="397"/>
                  </a:lnTo>
                  <a:lnTo>
                    <a:pt x="786" y="397"/>
                  </a:lnTo>
                  <a:lnTo>
                    <a:pt x="788" y="399"/>
                  </a:lnTo>
                  <a:lnTo>
                    <a:pt x="788" y="397"/>
                  </a:lnTo>
                  <a:lnTo>
                    <a:pt x="788" y="399"/>
                  </a:lnTo>
                  <a:lnTo>
                    <a:pt x="788" y="400"/>
                  </a:lnTo>
                  <a:lnTo>
                    <a:pt x="789" y="400"/>
                  </a:lnTo>
                  <a:lnTo>
                    <a:pt x="788" y="400"/>
                  </a:lnTo>
                  <a:lnTo>
                    <a:pt x="788" y="402"/>
                  </a:lnTo>
                  <a:lnTo>
                    <a:pt x="786" y="402"/>
                  </a:lnTo>
                  <a:lnTo>
                    <a:pt x="786" y="403"/>
                  </a:lnTo>
                  <a:lnTo>
                    <a:pt x="784" y="405"/>
                  </a:lnTo>
                  <a:lnTo>
                    <a:pt x="784" y="406"/>
                  </a:lnTo>
                  <a:lnTo>
                    <a:pt x="783" y="406"/>
                  </a:lnTo>
                  <a:lnTo>
                    <a:pt x="783" y="405"/>
                  </a:lnTo>
                  <a:lnTo>
                    <a:pt x="784" y="403"/>
                  </a:lnTo>
                  <a:lnTo>
                    <a:pt x="784" y="402"/>
                  </a:lnTo>
                  <a:lnTo>
                    <a:pt x="786" y="402"/>
                  </a:lnTo>
                  <a:lnTo>
                    <a:pt x="786" y="400"/>
                  </a:lnTo>
                  <a:lnTo>
                    <a:pt x="784" y="400"/>
                  </a:lnTo>
                  <a:lnTo>
                    <a:pt x="784" y="402"/>
                  </a:lnTo>
                  <a:lnTo>
                    <a:pt x="784" y="400"/>
                  </a:lnTo>
                  <a:lnTo>
                    <a:pt x="784" y="402"/>
                  </a:lnTo>
                  <a:lnTo>
                    <a:pt x="784" y="403"/>
                  </a:lnTo>
                  <a:lnTo>
                    <a:pt x="783" y="403"/>
                  </a:lnTo>
                  <a:lnTo>
                    <a:pt x="783" y="405"/>
                  </a:lnTo>
                  <a:lnTo>
                    <a:pt x="783" y="403"/>
                  </a:lnTo>
                  <a:lnTo>
                    <a:pt x="781" y="405"/>
                  </a:lnTo>
                  <a:lnTo>
                    <a:pt x="783" y="405"/>
                  </a:lnTo>
                  <a:lnTo>
                    <a:pt x="783" y="406"/>
                  </a:lnTo>
                  <a:lnTo>
                    <a:pt x="783" y="408"/>
                  </a:lnTo>
                  <a:lnTo>
                    <a:pt x="781" y="408"/>
                  </a:lnTo>
                  <a:lnTo>
                    <a:pt x="783" y="408"/>
                  </a:lnTo>
                  <a:lnTo>
                    <a:pt x="783" y="406"/>
                  </a:lnTo>
                  <a:lnTo>
                    <a:pt x="784" y="406"/>
                  </a:lnTo>
                  <a:lnTo>
                    <a:pt x="783" y="409"/>
                  </a:lnTo>
                  <a:lnTo>
                    <a:pt x="781" y="412"/>
                  </a:lnTo>
                  <a:lnTo>
                    <a:pt x="781" y="414"/>
                  </a:lnTo>
                  <a:lnTo>
                    <a:pt x="780" y="415"/>
                  </a:lnTo>
                  <a:lnTo>
                    <a:pt x="780" y="418"/>
                  </a:lnTo>
                  <a:lnTo>
                    <a:pt x="778" y="420"/>
                  </a:lnTo>
                  <a:lnTo>
                    <a:pt x="777" y="423"/>
                  </a:lnTo>
                  <a:lnTo>
                    <a:pt x="775" y="426"/>
                  </a:lnTo>
                  <a:lnTo>
                    <a:pt x="774" y="429"/>
                  </a:lnTo>
                  <a:lnTo>
                    <a:pt x="772" y="430"/>
                  </a:lnTo>
                  <a:lnTo>
                    <a:pt x="771" y="433"/>
                  </a:lnTo>
                  <a:lnTo>
                    <a:pt x="771" y="435"/>
                  </a:lnTo>
                  <a:lnTo>
                    <a:pt x="769" y="436"/>
                  </a:lnTo>
                  <a:lnTo>
                    <a:pt x="768" y="439"/>
                  </a:lnTo>
                  <a:lnTo>
                    <a:pt x="766" y="441"/>
                  </a:lnTo>
                  <a:lnTo>
                    <a:pt x="765" y="441"/>
                  </a:lnTo>
                  <a:lnTo>
                    <a:pt x="765" y="443"/>
                  </a:lnTo>
                  <a:lnTo>
                    <a:pt x="763" y="443"/>
                  </a:lnTo>
                  <a:lnTo>
                    <a:pt x="762" y="444"/>
                  </a:lnTo>
                  <a:lnTo>
                    <a:pt x="760" y="444"/>
                  </a:lnTo>
                  <a:lnTo>
                    <a:pt x="762" y="443"/>
                  </a:lnTo>
                  <a:lnTo>
                    <a:pt x="762" y="441"/>
                  </a:lnTo>
                  <a:lnTo>
                    <a:pt x="762" y="439"/>
                  </a:lnTo>
                  <a:lnTo>
                    <a:pt x="762" y="438"/>
                  </a:lnTo>
                  <a:lnTo>
                    <a:pt x="762" y="436"/>
                  </a:lnTo>
                  <a:lnTo>
                    <a:pt x="760" y="436"/>
                  </a:lnTo>
                  <a:lnTo>
                    <a:pt x="759" y="436"/>
                  </a:lnTo>
                  <a:lnTo>
                    <a:pt x="759" y="435"/>
                  </a:lnTo>
                  <a:lnTo>
                    <a:pt x="757" y="435"/>
                  </a:lnTo>
                  <a:lnTo>
                    <a:pt x="757" y="433"/>
                  </a:lnTo>
                  <a:lnTo>
                    <a:pt x="757" y="435"/>
                  </a:lnTo>
                  <a:lnTo>
                    <a:pt x="756" y="435"/>
                  </a:lnTo>
                  <a:lnTo>
                    <a:pt x="757" y="435"/>
                  </a:lnTo>
                  <a:lnTo>
                    <a:pt x="756" y="435"/>
                  </a:lnTo>
                  <a:lnTo>
                    <a:pt x="756" y="436"/>
                  </a:lnTo>
                  <a:lnTo>
                    <a:pt x="756" y="438"/>
                  </a:lnTo>
                  <a:lnTo>
                    <a:pt x="756" y="439"/>
                  </a:lnTo>
                  <a:lnTo>
                    <a:pt x="754" y="439"/>
                  </a:lnTo>
                  <a:lnTo>
                    <a:pt x="754" y="438"/>
                  </a:lnTo>
                  <a:lnTo>
                    <a:pt x="753" y="436"/>
                  </a:lnTo>
                  <a:lnTo>
                    <a:pt x="754" y="436"/>
                  </a:lnTo>
                  <a:lnTo>
                    <a:pt x="754" y="435"/>
                  </a:lnTo>
                  <a:lnTo>
                    <a:pt x="753" y="435"/>
                  </a:lnTo>
                  <a:lnTo>
                    <a:pt x="753" y="436"/>
                  </a:lnTo>
                  <a:lnTo>
                    <a:pt x="753" y="438"/>
                  </a:lnTo>
                  <a:lnTo>
                    <a:pt x="754" y="438"/>
                  </a:lnTo>
                  <a:lnTo>
                    <a:pt x="754" y="439"/>
                  </a:lnTo>
                  <a:lnTo>
                    <a:pt x="756" y="439"/>
                  </a:lnTo>
                  <a:lnTo>
                    <a:pt x="757" y="439"/>
                  </a:lnTo>
                  <a:lnTo>
                    <a:pt x="757" y="441"/>
                  </a:lnTo>
                  <a:lnTo>
                    <a:pt x="756" y="441"/>
                  </a:lnTo>
                  <a:lnTo>
                    <a:pt x="756" y="443"/>
                  </a:lnTo>
                  <a:lnTo>
                    <a:pt x="756" y="444"/>
                  </a:lnTo>
                  <a:lnTo>
                    <a:pt x="754" y="444"/>
                  </a:lnTo>
                  <a:lnTo>
                    <a:pt x="753" y="446"/>
                  </a:lnTo>
                  <a:lnTo>
                    <a:pt x="754" y="446"/>
                  </a:lnTo>
                  <a:lnTo>
                    <a:pt x="756" y="447"/>
                  </a:lnTo>
                  <a:lnTo>
                    <a:pt x="754" y="447"/>
                  </a:lnTo>
                  <a:lnTo>
                    <a:pt x="754" y="449"/>
                  </a:lnTo>
                  <a:lnTo>
                    <a:pt x="753" y="449"/>
                  </a:lnTo>
                  <a:lnTo>
                    <a:pt x="753" y="450"/>
                  </a:lnTo>
                  <a:lnTo>
                    <a:pt x="753" y="452"/>
                  </a:lnTo>
                  <a:lnTo>
                    <a:pt x="751" y="452"/>
                  </a:lnTo>
                  <a:lnTo>
                    <a:pt x="750" y="453"/>
                  </a:lnTo>
                  <a:lnTo>
                    <a:pt x="750" y="455"/>
                  </a:lnTo>
                  <a:lnTo>
                    <a:pt x="750" y="456"/>
                  </a:lnTo>
                  <a:lnTo>
                    <a:pt x="750" y="458"/>
                  </a:lnTo>
                  <a:lnTo>
                    <a:pt x="750" y="456"/>
                  </a:lnTo>
                  <a:lnTo>
                    <a:pt x="750" y="455"/>
                  </a:lnTo>
                  <a:lnTo>
                    <a:pt x="751" y="455"/>
                  </a:lnTo>
                  <a:lnTo>
                    <a:pt x="751" y="456"/>
                  </a:lnTo>
                  <a:lnTo>
                    <a:pt x="751" y="458"/>
                  </a:lnTo>
                  <a:lnTo>
                    <a:pt x="753" y="458"/>
                  </a:lnTo>
                  <a:lnTo>
                    <a:pt x="753" y="459"/>
                  </a:lnTo>
                  <a:lnTo>
                    <a:pt x="753" y="461"/>
                  </a:lnTo>
                  <a:lnTo>
                    <a:pt x="751" y="461"/>
                  </a:lnTo>
                  <a:lnTo>
                    <a:pt x="751" y="462"/>
                  </a:lnTo>
                  <a:lnTo>
                    <a:pt x="753" y="462"/>
                  </a:lnTo>
                  <a:lnTo>
                    <a:pt x="753" y="464"/>
                  </a:lnTo>
                  <a:lnTo>
                    <a:pt x="751" y="464"/>
                  </a:lnTo>
                  <a:lnTo>
                    <a:pt x="751" y="462"/>
                  </a:lnTo>
                  <a:lnTo>
                    <a:pt x="751" y="461"/>
                  </a:lnTo>
                  <a:lnTo>
                    <a:pt x="750" y="461"/>
                  </a:lnTo>
                  <a:lnTo>
                    <a:pt x="748" y="461"/>
                  </a:lnTo>
                  <a:lnTo>
                    <a:pt x="750" y="461"/>
                  </a:lnTo>
                  <a:lnTo>
                    <a:pt x="750" y="462"/>
                  </a:lnTo>
                  <a:lnTo>
                    <a:pt x="751" y="462"/>
                  </a:lnTo>
                  <a:lnTo>
                    <a:pt x="751" y="464"/>
                  </a:lnTo>
                  <a:lnTo>
                    <a:pt x="753" y="464"/>
                  </a:lnTo>
                  <a:lnTo>
                    <a:pt x="751" y="464"/>
                  </a:lnTo>
                  <a:lnTo>
                    <a:pt x="750" y="465"/>
                  </a:lnTo>
                  <a:lnTo>
                    <a:pt x="751" y="465"/>
                  </a:lnTo>
                  <a:lnTo>
                    <a:pt x="751" y="467"/>
                  </a:lnTo>
                  <a:lnTo>
                    <a:pt x="753" y="467"/>
                  </a:lnTo>
                  <a:lnTo>
                    <a:pt x="753" y="468"/>
                  </a:lnTo>
                  <a:lnTo>
                    <a:pt x="751" y="468"/>
                  </a:lnTo>
                  <a:lnTo>
                    <a:pt x="751" y="470"/>
                  </a:lnTo>
                  <a:lnTo>
                    <a:pt x="751" y="471"/>
                  </a:lnTo>
                  <a:lnTo>
                    <a:pt x="751" y="470"/>
                  </a:lnTo>
                  <a:lnTo>
                    <a:pt x="753" y="470"/>
                  </a:lnTo>
                  <a:lnTo>
                    <a:pt x="753" y="468"/>
                  </a:lnTo>
                  <a:lnTo>
                    <a:pt x="753" y="467"/>
                  </a:lnTo>
                  <a:lnTo>
                    <a:pt x="753" y="465"/>
                  </a:lnTo>
                  <a:lnTo>
                    <a:pt x="753" y="464"/>
                  </a:lnTo>
                  <a:lnTo>
                    <a:pt x="753" y="465"/>
                  </a:lnTo>
                  <a:lnTo>
                    <a:pt x="754" y="467"/>
                  </a:lnTo>
                  <a:lnTo>
                    <a:pt x="753" y="470"/>
                  </a:lnTo>
                  <a:lnTo>
                    <a:pt x="753" y="471"/>
                  </a:lnTo>
                  <a:lnTo>
                    <a:pt x="753" y="473"/>
                  </a:lnTo>
                  <a:lnTo>
                    <a:pt x="753" y="474"/>
                  </a:lnTo>
                  <a:lnTo>
                    <a:pt x="753" y="477"/>
                  </a:lnTo>
                  <a:lnTo>
                    <a:pt x="753" y="479"/>
                  </a:lnTo>
                  <a:lnTo>
                    <a:pt x="751" y="480"/>
                  </a:lnTo>
                  <a:lnTo>
                    <a:pt x="751" y="482"/>
                  </a:lnTo>
                  <a:lnTo>
                    <a:pt x="751" y="483"/>
                  </a:lnTo>
                  <a:lnTo>
                    <a:pt x="751" y="485"/>
                  </a:lnTo>
                  <a:lnTo>
                    <a:pt x="751" y="486"/>
                  </a:lnTo>
                  <a:lnTo>
                    <a:pt x="753" y="488"/>
                  </a:lnTo>
                  <a:lnTo>
                    <a:pt x="751" y="488"/>
                  </a:lnTo>
                  <a:lnTo>
                    <a:pt x="753" y="488"/>
                  </a:lnTo>
                  <a:lnTo>
                    <a:pt x="753" y="489"/>
                  </a:lnTo>
                  <a:lnTo>
                    <a:pt x="753" y="493"/>
                  </a:lnTo>
                  <a:lnTo>
                    <a:pt x="753" y="499"/>
                  </a:lnTo>
                  <a:lnTo>
                    <a:pt x="754" y="500"/>
                  </a:lnTo>
                  <a:lnTo>
                    <a:pt x="754" y="502"/>
                  </a:lnTo>
                  <a:lnTo>
                    <a:pt x="754" y="506"/>
                  </a:lnTo>
                  <a:lnTo>
                    <a:pt x="756" y="509"/>
                  </a:lnTo>
                  <a:lnTo>
                    <a:pt x="756" y="511"/>
                  </a:lnTo>
                  <a:lnTo>
                    <a:pt x="756" y="512"/>
                  </a:lnTo>
                  <a:lnTo>
                    <a:pt x="757" y="512"/>
                  </a:lnTo>
                  <a:lnTo>
                    <a:pt x="757" y="514"/>
                  </a:lnTo>
                  <a:lnTo>
                    <a:pt x="756" y="514"/>
                  </a:lnTo>
                  <a:lnTo>
                    <a:pt x="756" y="515"/>
                  </a:lnTo>
                  <a:lnTo>
                    <a:pt x="756" y="517"/>
                  </a:lnTo>
                  <a:lnTo>
                    <a:pt x="756" y="518"/>
                  </a:lnTo>
                  <a:lnTo>
                    <a:pt x="756" y="520"/>
                  </a:lnTo>
                  <a:lnTo>
                    <a:pt x="756" y="521"/>
                  </a:lnTo>
                  <a:lnTo>
                    <a:pt x="754" y="523"/>
                  </a:lnTo>
                  <a:lnTo>
                    <a:pt x="754" y="524"/>
                  </a:lnTo>
                  <a:lnTo>
                    <a:pt x="754" y="526"/>
                  </a:lnTo>
                  <a:lnTo>
                    <a:pt x="754" y="527"/>
                  </a:lnTo>
                  <a:lnTo>
                    <a:pt x="753" y="532"/>
                  </a:lnTo>
                  <a:lnTo>
                    <a:pt x="753" y="535"/>
                  </a:lnTo>
                  <a:lnTo>
                    <a:pt x="753" y="536"/>
                  </a:lnTo>
                  <a:lnTo>
                    <a:pt x="753" y="538"/>
                  </a:lnTo>
                  <a:lnTo>
                    <a:pt x="753" y="539"/>
                  </a:lnTo>
                  <a:lnTo>
                    <a:pt x="751" y="542"/>
                  </a:lnTo>
                  <a:lnTo>
                    <a:pt x="751" y="544"/>
                  </a:lnTo>
                  <a:lnTo>
                    <a:pt x="751" y="547"/>
                  </a:lnTo>
                  <a:lnTo>
                    <a:pt x="751" y="550"/>
                  </a:lnTo>
                  <a:lnTo>
                    <a:pt x="753" y="550"/>
                  </a:lnTo>
                  <a:lnTo>
                    <a:pt x="753" y="552"/>
                  </a:lnTo>
                  <a:lnTo>
                    <a:pt x="753" y="555"/>
                  </a:lnTo>
                  <a:lnTo>
                    <a:pt x="753" y="556"/>
                  </a:lnTo>
                  <a:lnTo>
                    <a:pt x="753" y="558"/>
                  </a:lnTo>
                  <a:lnTo>
                    <a:pt x="751" y="561"/>
                  </a:lnTo>
                  <a:lnTo>
                    <a:pt x="750" y="562"/>
                  </a:lnTo>
                  <a:lnTo>
                    <a:pt x="748" y="562"/>
                  </a:lnTo>
                  <a:lnTo>
                    <a:pt x="747" y="564"/>
                  </a:lnTo>
                  <a:lnTo>
                    <a:pt x="744" y="568"/>
                  </a:lnTo>
                  <a:lnTo>
                    <a:pt x="744" y="571"/>
                  </a:lnTo>
                  <a:lnTo>
                    <a:pt x="742" y="577"/>
                  </a:lnTo>
                  <a:lnTo>
                    <a:pt x="742" y="582"/>
                  </a:lnTo>
                  <a:lnTo>
                    <a:pt x="742" y="588"/>
                  </a:lnTo>
                  <a:lnTo>
                    <a:pt x="744" y="592"/>
                  </a:lnTo>
                  <a:lnTo>
                    <a:pt x="744" y="596"/>
                  </a:lnTo>
                  <a:lnTo>
                    <a:pt x="744" y="599"/>
                  </a:lnTo>
                  <a:lnTo>
                    <a:pt x="744" y="600"/>
                  </a:lnTo>
                  <a:lnTo>
                    <a:pt x="742" y="605"/>
                  </a:lnTo>
                  <a:lnTo>
                    <a:pt x="739" y="606"/>
                  </a:lnTo>
                  <a:lnTo>
                    <a:pt x="738" y="608"/>
                  </a:lnTo>
                  <a:lnTo>
                    <a:pt x="738" y="611"/>
                  </a:lnTo>
                  <a:lnTo>
                    <a:pt x="736" y="612"/>
                  </a:lnTo>
                  <a:lnTo>
                    <a:pt x="736" y="614"/>
                  </a:lnTo>
                  <a:lnTo>
                    <a:pt x="735" y="614"/>
                  </a:lnTo>
                  <a:lnTo>
                    <a:pt x="735" y="615"/>
                  </a:lnTo>
                  <a:lnTo>
                    <a:pt x="736" y="615"/>
                  </a:lnTo>
                  <a:lnTo>
                    <a:pt x="736" y="617"/>
                  </a:lnTo>
                  <a:lnTo>
                    <a:pt x="735" y="617"/>
                  </a:lnTo>
                  <a:lnTo>
                    <a:pt x="735" y="618"/>
                  </a:lnTo>
                  <a:lnTo>
                    <a:pt x="735" y="620"/>
                  </a:lnTo>
                  <a:lnTo>
                    <a:pt x="733" y="620"/>
                  </a:lnTo>
                  <a:lnTo>
                    <a:pt x="733" y="618"/>
                  </a:lnTo>
                  <a:lnTo>
                    <a:pt x="731" y="618"/>
                  </a:lnTo>
                  <a:lnTo>
                    <a:pt x="731" y="620"/>
                  </a:lnTo>
                  <a:lnTo>
                    <a:pt x="731" y="621"/>
                  </a:lnTo>
                  <a:lnTo>
                    <a:pt x="733" y="621"/>
                  </a:lnTo>
                  <a:lnTo>
                    <a:pt x="735" y="621"/>
                  </a:lnTo>
                  <a:lnTo>
                    <a:pt x="733" y="621"/>
                  </a:lnTo>
                  <a:lnTo>
                    <a:pt x="733" y="623"/>
                  </a:lnTo>
                  <a:lnTo>
                    <a:pt x="733" y="624"/>
                  </a:lnTo>
                  <a:lnTo>
                    <a:pt x="731" y="626"/>
                  </a:lnTo>
                  <a:lnTo>
                    <a:pt x="731" y="627"/>
                  </a:lnTo>
                  <a:lnTo>
                    <a:pt x="731" y="629"/>
                  </a:lnTo>
                  <a:lnTo>
                    <a:pt x="730" y="629"/>
                  </a:lnTo>
                  <a:lnTo>
                    <a:pt x="728" y="630"/>
                  </a:lnTo>
                  <a:lnTo>
                    <a:pt x="728" y="632"/>
                  </a:lnTo>
                  <a:lnTo>
                    <a:pt x="728" y="633"/>
                  </a:lnTo>
                  <a:lnTo>
                    <a:pt x="727" y="633"/>
                  </a:lnTo>
                  <a:lnTo>
                    <a:pt x="725" y="633"/>
                  </a:lnTo>
                  <a:lnTo>
                    <a:pt x="724" y="633"/>
                  </a:lnTo>
                  <a:lnTo>
                    <a:pt x="724" y="635"/>
                  </a:lnTo>
                  <a:lnTo>
                    <a:pt x="724" y="636"/>
                  </a:lnTo>
                  <a:lnTo>
                    <a:pt x="724" y="638"/>
                  </a:lnTo>
                  <a:lnTo>
                    <a:pt x="722" y="638"/>
                  </a:lnTo>
                  <a:lnTo>
                    <a:pt x="722" y="639"/>
                  </a:lnTo>
                  <a:lnTo>
                    <a:pt x="721" y="642"/>
                  </a:lnTo>
                  <a:lnTo>
                    <a:pt x="721" y="644"/>
                  </a:lnTo>
                  <a:lnTo>
                    <a:pt x="721" y="645"/>
                  </a:lnTo>
                  <a:lnTo>
                    <a:pt x="721" y="647"/>
                  </a:lnTo>
                  <a:lnTo>
                    <a:pt x="719" y="649"/>
                  </a:lnTo>
                  <a:lnTo>
                    <a:pt x="719" y="650"/>
                  </a:lnTo>
                  <a:lnTo>
                    <a:pt x="719" y="652"/>
                  </a:lnTo>
                  <a:lnTo>
                    <a:pt x="721" y="653"/>
                  </a:lnTo>
                  <a:lnTo>
                    <a:pt x="719" y="655"/>
                  </a:lnTo>
                  <a:lnTo>
                    <a:pt x="721" y="658"/>
                  </a:lnTo>
                  <a:lnTo>
                    <a:pt x="721" y="661"/>
                  </a:lnTo>
                  <a:lnTo>
                    <a:pt x="721" y="662"/>
                  </a:lnTo>
                  <a:lnTo>
                    <a:pt x="718" y="664"/>
                  </a:lnTo>
                  <a:lnTo>
                    <a:pt x="716" y="665"/>
                  </a:lnTo>
                  <a:lnTo>
                    <a:pt x="715" y="665"/>
                  </a:lnTo>
                  <a:lnTo>
                    <a:pt x="712" y="667"/>
                  </a:lnTo>
                  <a:lnTo>
                    <a:pt x="710" y="667"/>
                  </a:lnTo>
                  <a:lnTo>
                    <a:pt x="707" y="668"/>
                  </a:lnTo>
                  <a:lnTo>
                    <a:pt x="706" y="670"/>
                  </a:lnTo>
                  <a:lnTo>
                    <a:pt x="706" y="671"/>
                  </a:lnTo>
                  <a:lnTo>
                    <a:pt x="704" y="671"/>
                  </a:lnTo>
                  <a:lnTo>
                    <a:pt x="704" y="673"/>
                  </a:lnTo>
                  <a:lnTo>
                    <a:pt x="701" y="673"/>
                  </a:lnTo>
                  <a:lnTo>
                    <a:pt x="701" y="674"/>
                  </a:lnTo>
                  <a:lnTo>
                    <a:pt x="700" y="674"/>
                  </a:lnTo>
                  <a:lnTo>
                    <a:pt x="700" y="676"/>
                  </a:lnTo>
                  <a:lnTo>
                    <a:pt x="700" y="677"/>
                  </a:lnTo>
                  <a:lnTo>
                    <a:pt x="700" y="679"/>
                  </a:lnTo>
                  <a:lnTo>
                    <a:pt x="701" y="679"/>
                  </a:lnTo>
                  <a:lnTo>
                    <a:pt x="701" y="680"/>
                  </a:lnTo>
                  <a:lnTo>
                    <a:pt x="701" y="679"/>
                  </a:lnTo>
                  <a:lnTo>
                    <a:pt x="704" y="679"/>
                  </a:lnTo>
                  <a:lnTo>
                    <a:pt x="704" y="680"/>
                  </a:lnTo>
                  <a:lnTo>
                    <a:pt x="701" y="680"/>
                  </a:lnTo>
                  <a:lnTo>
                    <a:pt x="700" y="680"/>
                  </a:lnTo>
                  <a:lnTo>
                    <a:pt x="700" y="683"/>
                  </a:lnTo>
                  <a:lnTo>
                    <a:pt x="700" y="685"/>
                  </a:lnTo>
                  <a:lnTo>
                    <a:pt x="700" y="686"/>
                  </a:lnTo>
                  <a:lnTo>
                    <a:pt x="700" y="685"/>
                  </a:lnTo>
                  <a:lnTo>
                    <a:pt x="697" y="685"/>
                  </a:lnTo>
                  <a:lnTo>
                    <a:pt x="692" y="685"/>
                  </a:lnTo>
                  <a:lnTo>
                    <a:pt x="689" y="685"/>
                  </a:lnTo>
                  <a:lnTo>
                    <a:pt x="688" y="685"/>
                  </a:lnTo>
                  <a:lnTo>
                    <a:pt x="686" y="685"/>
                  </a:lnTo>
                  <a:lnTo>
                    <a:pt x="686" y="686"/>
                  </a:lnTo>
                  <a:lnTo>
                    <a:pt x="685" y="686"/>
                  </a:lnTo>
                  <a:lnTo>
                    <a:pt x="683" y="686"/>
                  </a:lnTo>
                  <a:lnTo>
                    <a:pt x="682" y="686"/>
                  </a:lnTo>
                  <a:lnTo>
                    <a:pt x="678" y="686"/>
                  </a:lnTo>
                  <a:lnTo>
                    <a:pt x="678" y="685"/>
                  </a:lnTo>
                  <a:lnTo>
                    <a:pt x="677" y="685"/>
                  </a:lnTo>
                  <a:lnTo>
                    <a:pt x="678" y="685"/>
                  </a:lnTo>
                  <a:lnTo>
                    <a:pt x="677" y="685"/>
                  </a:lnTo>
                  <a:lnTo>
                    <a:pt x="677" y="683"/>
                  </a:lnTo>
                  <a:lnTo>
                    <a:pt x="678" y="680"/>
                  </a:lnTo>
                  <a:lnTo>
                    <a:pt x="678" y="679"/>
                  </a:lnTo>
                  <a:lnTo>
                    <a:pt x="678" y="677"/>
                  </a:lnTo>
                  <a:lnTo>
                    <a:pt x="677" y="677"/>
                  </a:lnTo>
                  <a:lnTo>
                    <a:pt x="675" y="679"/>
                  </a:lnTo>
                  <a:lnTo>
                    <a:pt x="674" y="679"/>
                  </a:lnTo>
                  <a:lnTo>
                    <a:pt x="674" y="680"/>
                  </a:lnTo>
                  <a:lnTo>
                    <a:pt x="674" y="683"/>
                  </a:lnTo>
                  <a:lnTo>
                    <a:pt x="675" y="683"/>
                  </a:lnTo>
                  <a:lnTo>
                    <a:pt x="677" y="685"/>
                  </a:lnTo>
                  <a:lnTo>
                    <a:pt x="677" y="686"/>
                  </a:lnTo>
                  <a:lnTo>
                    <a:pt x="675" y="686"/>
                  </a:lnTo>
                  <a:lnTo>
                    <a:pt x="671" y="686"/>
                  </a:lnTo>
                  <a:lnTo>
                    <a:pt x="669" y="688"/>
                  </a:lnTo>
                  <a:lnTo>
                    <a:pt x="668" y="688"/>
                  </a:lnTo>
                  <a:lnTo>
                    <a:pt x="662" y="688"/>
                  </a:lnTo>
                  <a:lnTo>
                    <a:pt x="660" y="688"/>
                  </a:lnTo>
                  <a:lnTo>
                    <a:pt x="660" y="689"/>
                  </a:lnTo>
                  <a:lnTo>
                    <a:pt x="659" y="689"/>
                  </a:lnTo>
                  <a:lnTo>
                    <a:pt x="659" y="688"/>
                  </a:lnTo>
                  <a:lnTo>
                    <a:pt x="660" y="688"/>
                  </a:lnTo>
                  <a:lnTo>
                    <a:pt x="662" y="688"/>
                  </a:lnTo>
                  <a:lnTo>
                    <a:pt x="663" y="688"/>
                  </a:lnTo>
                  <a:lnTo>
                    <a:pt x="665" y="688"/>
                  </a:lnTo>
                  <a:lnTo>
                    <a:pt x="666" y="688"/>
                  </a:lnTo>
                  <a:lnTo>
                    <a:pt x="668" y="686"/>
                  </a:lnTo>
                  <a:lnTo>
                    <a:pt x="666" y="686"/>
                  </a:lnTo>
                  <a:lnTo>
                    <a:pt x="665" y="686"/>
                  </a:lnTo>
                  <a:lnTo>
                    <a:pt x="665" y="685"/>
                  </a:lnTo>
                  <a:lnTo>
                    <a:pt x="663" y="685"/>
                  </a:lnTo>
                  <a:lnTo>
                    <a:pt x="662" y="685"/>
                  </a:lnTo>
                  <a:lnTo>
                    <a:pt x="660" y="685"/>
                  </a:lnTo>
                  <a:lnTo>
                    <a:pt x="659" y="685"/>
                  </a:lnTo>
                  <a:lnTo>
                    <a:pt x="659" y="686"/>
                  </a:lnTo>
                  <a:lnTo>
                    <a:pt x="659" y="685"/>
                  </a:lnTo>
                  <a:lnTo>
                    <a:pt x="657" y="685"/>
                  </a:lnTo>
                  <a:lnTo>
                    <a:pt x="657" y="686"/>
                  </a:lnTo>
                  <a:lnTo>
                    <a:pt x="657" y="688"/>
                  </a:lnTo>
                  <a:lnTo>
                    <a:pt x="656" y="688"/>
                  </a:lnTo>
                  <a:lnTo>
                    <a:pt x="654" y="688"/>
                  </a:lnTo>
                  <a:lnTo>
                    <a:pt x="654" y="686"/>
                  </a:lnTo>
                  <a:lnTo>
                    <a:pt x="653" y="686"/>
                  </a:lnTo>
                  <a:lnTo>
                    <a:pt x="651" y="686"/>
                  </a:lnTo>
                  <a:lnTo>
                    <a:pt x="653" y="686"/>
                  </a:lnTo>
                  <a:lnTo>
                    <a:pt x="653" y="685"/>
                  </a:lnTo>
                  <a:lnTo>
                    <a:pt x="651" y="685"/>
                  </a:lnTo>
                  <a:lnTo>
                    <a:pt x="651" y="686"/>
                  </a:lnTo>
                  <a:lnTo>
                    <a:pt x="651" y="685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8" y="688"/>
                  </a:lnTo>
                  <a:lnTo>
                    <a:pt x="647" y="688"/>
                  </a:lnTo>
                  <a:lnTo>
                    <a:pt x="645" y="688"/>
                  </a:lnTo>
                  <a:lnTo>
                    <a:pt x="645" y="689"/>
                  </a:lnTo>
                  <a:lnTo>
                    <a:pt x="645" y="691"/>
                  </a:lnTo>
                  <a:lnTo>
                    <a:pt x="645" y="692"/>
                  </a:lnTo>
                  <a:lnTo>
                    <a:pt x="645" y="691"/>
                  </a:lnTo>
                  <a:lnTo>
                    <a:pt x="647" y="691"/>
                  </a:lnTo>
                  <a:lnTo>
                    <a:pt x="645" y="692"/>
                  </a:lnTo>
                  <a:lnTo>
                    <a:pt x="647" y="692"/>
                  </a:lnTo>
                  <a:lnTo>
                    <a:pt x="647" y="694"/>
                  </a:lnTo>
                  <a:lnTo>
                    <a:pt x="647" y="692"/>
                  </a:lnTo>
                  <a:lnTo>
                    <a:pt x="648" y="692"/>
                  </a:lnTo>
                  <a:lnTo>
                    <a:pt x="650" y="694"/>
                  </a:lnTo>
                  <a:lnTo>
                    <a:pt x="648" y="694"/>
                  </a:lnTo>
                  <a:lnTo>
                    <a:pt x="648" y="695"/>
                  </a:lnTo>
                  <a:lnTo>
                    <a:pt x="647" y="695"/>
                  </a:lnTo>
                  <a:lnTo>
                    <a:pt x="645" y="695"/>
                  </a:lnTo>
                  <a:lnTo>
                    <a:pt x="644" y="695"/>
                  </a:lnTo>
                  <a:lnTo>
                    <a:pt x="642" y="695"/>
                  </a:lnTo>
                  <a:lnTo>
                    <a:pt x="641" y="695"/>
                  </a:lnTo>
                  <a:lnTo>
                    <a:pt x="639" y="695"/>
                  </a:lnTo>
                  <a:lnTo>
                    <a:pt x="639" y="697"/>
                  </a:lnTo>
                  <a:lnTo>
                    <a:pt x="639" y="699"/>
                  </a:lnTo>
                  <a:lnTo>
                    <a:pt x="638" y="699"/>
                  </a:lnTo>
                  <a:lnTo>
                    <a:pt x="636" y="699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5" y="700"/>
                  </a:lnTo>
                  <a:lnTo>
                    <a:pt x="636" y="700"/>
                  </a:lnTo>
                  <a:lnTo>
                    <a:pt x="635" y="700"/>
                  </a:lnTo>
                  <a:lnTo>
                    <a:pt x="635" y="702"/>
                  </a:lnTo>
                  <a:lnTo>
                    <a:pt x="635" y="700"/>
                  </a:lnTo>
                  <a:lnTo>
                    <a:pt x="633" y="700"/>
                  </a:lnTo>
                  <a:lnTo>
                    <a:pt x="633" y="702"/>
                  </a:lnTo>
                  <a:lnTo>
                    <a:pt x="632" y="702"/>
                  </a:lnTo>
                  <a:lnTo>
                    <a:pt x="632" y="703"/>
                  </a:lnTo>
                  <a:lnTo>
                    <a:pt x="632" y="705"/>
                  </a:lnTo>
                  <a:lnTo>
                    <a:pt x="632" y="706"/>
                  </a:lnTo>
                  <a:lnTo>
                    <a:pt x="630" y="706"/>
                  </a:lnTo>
                  <a:lnTo>
                    <a:pt x="629" y="706"/>
                  </a:lnTo>
                  <a:lnTo>
                    <a:pt x="627" y="706"/>
                  </a:lnTo>
                  <a:lnTo>
                    <a:pt x="626" y="705"/>
                  </a:lnTo>
                  <a:lnTo>
                    <a:pt x="624" y="705"/>
                  </a:lnTo>
                  <a:lnTo>
                    <a:pt x="622" y="705"/>
                  </a:lnTo>
                  <a:lnTo>
                    <a:pt x="621" y="705"/>
                  </a:lnTo>
                  <a:lnTo>
                    <a:pt x="619" y="706"/>
                  </a:lnTo>
                  <a:lnTo>
                    <a:pt x="618" y="706"/>
                  </a:lnTo>
                  <a:lnTo>
                    <a:pt x="616" y="708"/>
                  </a:lnTo>
                  <a:lnTo>
                    <a:pt x="615" y="708"/>
                  </a:lnTo>
                  <a:lnTo>
                    <a:pt x="615" y="709"/>
                  </a:lnTo>
                  <a:lnTo>
                    <a:pt x="616" y="709"/>
                  </a:lnTo>
                  <a:lnTo>
                    <a:pt x="616" y="708"/>
                  </a:lnTo>
                  <a:lnTo>
                    <a:pt x="618" y="708"/>
                  </a:lnTo>
                  <a:lnTo>
                    <a:pt x="616" y="708"/>
                  </a:lnTo>
                  <a:lnTo>
                    <a:pt x="616" y="709"/>
                  </a:lnTo>
                  <a:lnTo>
                    <a:pt x="616" y="711"/>
                  </a:lnTo>
                  <a:lnTo>
                    <a:pt x="615" y="711"/>
                  </a:lnTo>
                  <a:lnTo>
                    <a:pt x="613" y="711"/>
                  </a:lnTo>
                  <a:lnTo>
                    <a:pt x="615" y="711"/>
                  </a:lnTo>
                  <a:lnTo>
                    <a:pt x="615" y="709"/>
                  </a:lnTo>
                  <a:lnTo>
                    <a:pt x="613" y="709"/>
                  </a:lnTo>
                  <a:lnTo>
                    <a:pt x="612" y="708"/>
                  </a:lnTo>
                  <a:lnTo>
                    <a:pt x="612" y="709"/>
                  </a:lnTo>
                  <a:lnTo>
                    <a:pt x="610" y="709"/>
                  </a:lnTo>
                  <a:lnTo>
                    <a:pt x="612" y="711"/>
                  </a:lnTo>
                  <a:lnTo>
                    <a:pt x="610" y="712"/>
                  </a:lnTo>
                  <a:lnTo>
                    <a:pt x="607" y="712"/>
                  </a:lnTo>
                  <a:lnTo>
                    <a:pt x="604" y="715"/>
                  </a:lnTo>
                  <a:lnTo>
                    <a:pt x="603" y="717"/>
                  </a:lnTo>
                  <a:lnTo>
                    <a:pt x="601" y="717"/>
                  </a:lnTo>
                  <a:lnTo>
                    <a:pt x="601" y="718"/>
                  </a:lnTo>
                  <a:lnTo>
                    <a:pt x="598" y="718"/>
                  </a:lnTo>
                  <a:lnTo>
                    <a:pt x="598" y="720"/>
                  </a:lnTo>
                  <a:lnTo>
                    <a:pt x="598" y="721"/>
                  </a:lnTo>
                  <a:lnTo>
                    <a:pt x="598" y="720"/>
                  </a:lnTo>
                  <a:lnTo>
                    <a:pt x="597" y="721"/>
                  </a:lnTo>
                  <a:lnTo>
                    <a:pt x="597" y="723"/>
                  </a:lnTo>
                  <a:lnTo>
                    <a:pt x="595" y="723"/>
                  </a:lnTo>
                  <a:lnTo>
                    <a:pt x="591" y="727"/>
                  </a:lnTo>
                  <a:lnTo>
                    <a:pt x="589" y="727"/>
                  </a:lnTo>
                  <a:lnTo>
                    <a:pt x="588" y="727"/>
                  </a:lnTo>
                  <a:lnTo>
                    <a:pt x="588" y="729"/>
                  </a:lnTo>
                  <a:lnTo>
                    <a:pt x="586" y="729"/>
                  </a:lnTo>
                  <a:lnTo>
                    <a:pt x="583" y="732"/>
                  </a:lnTo>
                  <a:lnTo>
                    <a:pt x="582" y="732"/>
                  </a:lnTo>
                  <a:lnTo>
                    <a:pt x="582" y="733"/>
                  </a:lnTo>
                  <a:lnTo>
                    <a:pt x="580" y="735"/>
                  </a:lnTo>
                  <a:lnTo>
                    <a:pt x="580" y="736"/>
                  </a:lnTo>
                  <a:lnTo>
                    <a:pt x="579" y="735"/>
                  </a:lnTo>
                  <a:lnTo>
                    <a:pt x="580" y="735"/>
                  </a:lnTo>
                  <a:lnTo>
                    <a:pt x="579" y="735"/>
                  </a:lnTo>
                  <a:lnTo>
                    <a:pt x="579" y="736"/>
                  </a:lnTo>
                  <a:lnTo>
                    <a:pt x="579" y="735"/>
                  </a:lnTo>
                  <a:lnTo>
                    <a:pt x="579" y="736"/>
                  </a:lnTo>
                  <a:lnTo>
                    <a:pt x="580" y="736"/>
                  </a:lnTo>
                  <a:lnTo>
                    <a:pt x="582" y="736"/>
                  </a:lnTo>
                  <a:lnTo>
                    <a:pt x="582" y="738"/>
                  </a:lnTo>
                  <a:lnTo>
                    <a:pt x="580" y="739"/>
                  </a:lnTo>
                  <a:lnTo>
                    <a:pt x="579" y="741"/>
                  </a:lnTo>
                  <a:lnTo>
                    <a:pt x="579" y="742"/>
                  </a:lnTo>
                  <a:lnTo>
                    <a:pt x="577" y="744"/>
                  </a:lnTo>
                  <a:lnTo>
                    <a:pt x="576" y="744"/>
                  </a:lnTo>
                  <a:lnTo>
                    <a:pt x="576" y="745"/>
                  </a:lnTo>
                  <a:lnTo>
                    <a:pt x="576" y="744"/>
                  </a:lnTo>
                  <a:lnTo>
                    <a:pt x="576" y="742"/>
                  </a:lnTo>
                  <a:lnTo>
                    <a:pt x="577" y="741"/>
                  </a:lnTo>
                  <a:lnTo>
                    <a:pt x="576" y="741"/>
                  </a:lnTo>
                  <a:lnTo>
                    <a:pt x="576" y="742"/>
                  </a:lnTo>
                  <a:lnTo>
                    <a:pt x="574" y="742"/>
                  </a:lnTo>
                  <a:lnTo>
                    <a:pt x="574" y="741"/>
                  </a:lnTo>
                  <a:lnTo>
                    <a:pt x="574" y="742"/>
                  </a:lnTo>
                  <a:lnTo>
                    <a:pt x="573" y="742"/>
                  </a:lnTo>
                  <a:lnTo>
                    <a:pt x="574" y="742"/>
                  </a:lnTo>
                  <a:lnTo>
                    <a:pt x="573" y="742"/>
                  </a:lnTo>
                  <a:lnTo>
                    <a:pt x="573" y="741"/>
                  </a:lnTo>
                  <a:lnTo>
                    <a:pt x="573" y="739"/>
                  </a:lnTo>
                  <a:lnTo>
                    <a:pt x="573" y="741"/>
                  </a:lnTo>
                  <a:lnTo>
                    <a:pt x="573" y="742"/>
                  </a:lnTo>
                  <a:lnTo>
                    <a:pt x="573" y="741"/>
                  </a:lnTo>
                  <a:lnTo>
                    <a:pt x="571" y="741"/>
                  </a:lnTo>
                  <a:lnTo>
                    <a:pt x="571" y="742"/>
                  </a:lnTo>
                  <a:lnTo>
                    <a:pt x="569" y="742"/>
                  </a:lnTo>
                  <a:lnTo>
                    <a:pt x="571" y="742"/>
                  </a:lnTo>
                  <a:lnTo>
                    <a:pt x="571" y="744"/>
                  </a:lnTo>
                  <a:lnTo>
                    <a:pt x="571" y="745"/>
                  </a:lnTo>
                  <a:lnTo>
                    <a:pt x="569" y="745"/>
                  </a:lnTo>
                  <a:lnTo>
                    <a:pt x="568" y="745"/>
                  </a:lnTo>
                  <a:lnTo>
                    <a:pt x="566" y="744"/>
                  </a:lnTo>
                  <a:lnTo>
                    <a:pt x="565" y="742"/>
                  </a:lnTo>
                  <a:lnTo>
                    <a:pt x="565" y="744"/>
                  </a:lnTo>
                  <a:lnTo>
                    <a:pt x="565" y="745"/>
                  </a:lnTo>
                  <a:lnTo>
                    <a:pt x="566" y="745"/>
                  </a:lnTo>
                  <a:lnTo>
                    <a:pt x="565" y="745"/>
                  </a:lnTo>
                  <a:lnTo>
                    <a:pt x="566" y="747"/>
                  </a:lnTo>
                  <a:lnTo>
                    <a:pt x="568" y="747"/>
                  </a:lnTo>
                  <a:lnTo>
                    <a:pt x="566" y="747"/>
                  </a:lnTo>
                  <a:lnTo>
                    <a:pt x="568" y="747"/>
                  </a:lnTo>
                  <a:lnTo>
                    <a:pt x="569" y="747"/>
                  </a:lnTo>
                  <a:lnTo>
                    <a:pt x="571" y="747"/>
                  </a:lnTo>
                  <a:lnTo>
                    <a:pt x="571" y="748"/>
                  </a:lnTo>
                  <a:lnTo>
                    <a:pt x="571" y="747"/>
                  </a:lnTo>
                  <a:lnTo>
                    <a:pt x="571" y="748"/>
                  </a:lnTo>
                  <a:lnTo>
                    <a:pt x="569" y="748"/>
                  </a:lnTo>
                  <a:lnTo>
                    <a:pt x="571" y="748"/>
                  </a:lnTo>
                  <a:lnTo>
                    <a:pt x="571" y="747"/>
                  </a:lnTo>
                  <a:lnTo>
                    <a:pt x="573" y="747"/>
                  </a:lnTo>
                  <a:lnTo>
                    <a:pt x="573" y="748"/>
                  </a:lnTo>
                  <a:lnTo>
                    <a:pt x="573" y="747"/>
                  </a:lnTo>
                  <a:lnTo>
                    <a:pt x="573" y="748"/>
                  </a:lnTo>
                  <a:lnTo>
                    <a:pt x="573" y="750"/>
                  </a:lnTo>
                  <a:lnTo>
                    <a:pt x="571" y="753"/>
                  </a:lnTo>
                  <a:lnTo>
                    <a:pt x="569" y="755"/>
                  </a:lnTo>
                  <a:lnTo>
                    <a:pt x="569" y="753"/>
                  </a:lnTo>
                  <a:lnTo>
                    <a:pt x="568" y="753"/>
                  </a:lnTo>
                  <a:lnTo>
                    <a:pt x="568" y="755"/>
                  </a:lnTo>
                  <a:lnTo>
                    <a:pt x="569" y="755"/>
                  </a:lnTo>
                  <a:lnTo>
                    <a:pt x="568" y="755"/>
                  </a:lnTo>
                  <a:lnTo>
                    <a:pt x="566" y="755"/>
                  </a:lnTo>
                  <a:lnTo>
                    <a:pt x="565" y="755"/>
                  </a:lnTo>
                  <a:lnTo>
                    <a:pt x="565" y="756"/>
                  </a:lnTo>
                  <a:lnTo>
                    <a:pt x="566" y="756"/>
                  </a:lnTo>
                  <a:lnTo>
                    <a:pt x="569" y="756"/>
                  </a:lnTo>
                  <a:lnTo>
                    <a:pt x="569" y="755"/>
                  </a:lnTo>
                  <a:lnTo>
                    <a:pt x="569" y="756"/>
                  </a:lnTo>
                  <a:lnTo>
                    <a:pt x="569" y="758"/>
                  </a:lnTo>
                  <a:lnTo>
                    <a:pt x="569" y="759"/>
                  </a:lnTo>
                  <a:lnTo>
                    <a:pt x="569" y="761"/>
                  </a:lnTo>
                  <a:lnTo>
                    <a:pt x="569" y="762"/>
                  </a:lnTo>
                  <a:lnTo>
                    <a:pt x="569" y="764"/>
                  </a:lnTo>
                  <a:lnTo>
                    <a:pt x="568" y="764"/>
                  </a:lnTo>
                  <a:lnTo>
                    <a:pt x="566" y="764"/>
                  </a:lnTo>
                  <a:lnTo>
                    <a:pt x="566" y="762"/>
                  </a:lnTo>
                  <a:lnTo>
                    <a:pt x="566" y="761"/>
                  </a:lnTo>
                  <a:lnTo>
                    <a:pt x="565" y="761"/>
                  </a:lnTo>
                  <a:lnTo>
                    <a:pt x="566" y="761"/>
                  </a:lnTo>
                  <a:lnTo>
                    <a:pt x="565" y="761"/>
                  </a:lnTo>
                  <a:lnTo>
                    <a:pt x="566" y="762"/>
                  </a:lnTo>
                  <a:lnTo>
                    <a:pt x="566" y="764"/>
                  </a:lnTo>
                  <a:lnTo>
                    <a:pt x="566" y="765"/>
                  </a:lnTo>
                  <a:lnTo>
                    <a:pt x="568" y="767"/>
                  </a:lnTo>
                  <a:lnTo>
                    <a:pt x="569" y="767"/>
                  </a:lnTo>
                  <a:lnTo>
                    <a:pt x="569" y="768"/>
                  </a:lnTo>
                  <a:lnTo>
                    <a:pt x="569" y="770"/>
                  </a:lnTo>
                  <a:lnTo>
                    <a:pt x="569" y="771"/>
                  </a:lnTo>
                  <a:lnTo>
                    <a:pt x="569" y="773"/>
                  </a:lnTo>
                  <a:lnTo>
                    <a:pt x="569" y="774"/>
                  </a:lnTo>
                  <a:lnTo>
                    <a:pt x="569" y="776"/>
                  </a:lnTo>
                  <a:lnTo>
                    <a:pt x="571" y="777"/>
                  </a:lnTo>
                  <a:lnTo>
                    <a:pt x="571" y="779"/>
                  </a:lnTo>
                  <a:lnTo>
                    <a:pt x="571" y="780"/>
                  </a:lnTo>
                  <a:lnTo>
                    <a:pt x="571" y="782"/>
                  </a:lnTo>
                  <a:lnTo>
                    <a:pt x="573" y="782"/>
                  </a:lnTo>
                  <a:lnTo>
                    <a:pt x="573" y="783"/>
                  </a:lnTo>
                  <a:lnTo>
                    <a:pt x="573" y="786"/>
                  </a:lnTo>
                  <a:lnTo>
                    <a:pt x="573" y="788"/>
                  </a:lnTo>
                  <a:lnTo>
                    <a:pt x="574" y="788"/>
                  </a:lnTo>
                  <a:lnTo>
                    <a:pt x="574" y="786"/>
                  </a:lnTo>
                  <a:lnTo>
                    <a:pt x="574" y="788"/>
                  </a:lnTo>
                  <a:lnTo>
                    <a:pt x="574" y="789"/>
                  </a:lnTo>
                  <a:lnTo>
                    <a:pt x="574" y="788"/>
                  </a:lnTo>
                  <a:lnTo>
                    <a:pt x="573" y="788"/>
                  </a:lnTo>
                  <a:lnTo>
                    <a:pt x="573" y="789"/>
                  </a:lnTo>
                  <a:lnTo>
                    <a:pt x="573" y="791"/>
                  </a:lnTo>
                  <a:lnTo>
                    <a:pt x="574" y="791"/>
                  </a:lnTo>
                  <a:lnTo>
                    <a:pt x="574" y="792"/>
                  </a:lnTo>
                  <a:lnTo>
                    <a:pt x="574" y="794"/>
                  </a:lnTo>
                  <a:lnTo>
                    <a:pt x="573" y="794"/>
                  </a:lnTo>
                  <a:lnTo>
                    <a:pt x="573" y="795"/>
                  </a:lnTo>
                  <a:lnTo>
                    <a:pt x="573" y="797"/>
                  </a:lnTo>
                  <a:lnTo>
                    <a:pt x="574" y="797"/>
                  </a:lnTo>
                  <a:lnTo>
                    <a:pt x="574" y="798"/>
                  </a:lnTo>
                  <a:lnTo>
                    <a:pt x="573" y="798"/>
                  </a:lnTo>
                  <a:lnTo>
                    <a:pt x="573" y="800"/>
                  </a:lnTo>
                  <a:lnTo>
                    <a:pt x="573" y="802"/>
                  </a:lnTo>
                  <a:lnTo>
                    <a:pt x="574" y="802"/>
                  </a:lnTo>
                  <a:lnTo>
                    <a:pt x="573" y="802"/>
                  </a:lnTo>
                  <a:lnTo>
                    <a:pt x="574" y="802"/>
                  </a:lnTo>
                  <a:lnTo>
                    <a:pt x="574" y="803"/>
                  </a:lnTo>
                  <a:lnTo>
                    <a:pt x="574" y="805"/>
                  </a:lnTo>
                  <a:lnTo>
                    <a:pt x="574" y="806"/>
                  </a:lnTo>
                  <a:lnTo>
                    <a:pt x="574" y="808"/>
                  </a:lnTo>
                  <a:lnTo>
                    <a:pt x="574" y="809"/>
                  </a:lnTo>
                  <a:lnTo>
                    <a:pt x="574" y="811"/>
                  </a:lnTo>
                  <a:lnTo>
                    <a:pt x="574" y="812"/>
                  </a:lnTo>
                  <a:lnTo>
                    <a:pt x="574" y="814"/>
                  </a:lnTo>
                  <a:lnTo>
                    <a:pt x="574" y="815"/>
                  </a:lnTo>
                  <a:lnTo>
                    <a:pt x="573" y="817"/>
                  </a:lnTo>
                  <a:lnTo>
                    <a:pt x="573" y="818"/>
                  </a:lnTo>
                  <a:lnTo>
                    <a:pt x="573" y="820"/>
                  </a:lnTo>
                  <a:lnTo>
                    <a:pt x="573" y="818"/>
                  </a:lnTo>
                  <a:lnTo>
                    <a:pt x="571" y="818"/>
                  </a:lnTo>
                  <a:lnTo>
                    <a:pt x="571" y="817"/>
                  </a:lnTo>
                  <a:lnTo>
                    <a:pt x="571" y="815"/>
                  </a:lnTo>
                  <a:lnTo>
                    <a:pt x="569" y="815"/>
                  </a:lnTo>
                  <a:lnTo>
                    <a:pt x="569" y="817"/>
                  </a:lnTo>
                  <a:lnTo>
                    <a:pt x="571" y="817"/>
                  </a:lnTo>
                  <a:lnTo>
                    <a:pt x="569" y="817"/>
                  </a:lnTo>
                  <a:lnTo>
                    <a:pt x="569" y="818"/>
                  </a:lnTo>
                  <a:lnTo>
                    <a:pt x="571" y="818"/>
                  </a:lnTo>
                  <a:lnTo>
                    <a:pt x="571" y="820"/>
                  </a:lnTo>
                  <a:lnTo>
                    <a:pt x="573" y="820"/>
                  </a:lnTo>
                  <a:lnTo>
                    <a:pt x="573" y="821"/>
                  </a:lnTo>
                  <a:lnTo>
                    <a:pt x="573" y="823"/>
                  </a:lnTo>
                  <a:lnTo>
                    <a:pt x="571" y="823"/>
                  </a:lnTo>
                  <a:lnTo>
                    <a:pt x="569" y="823"/>
                  </a:lnTo>
                  <a:lnTo>
                    <a:pt x="568" y="824"/>
                  </a:lnTo>
                  <a:lnTo>
                    <a:pt x="566" y="824"/>
                  </a:lnTo>
                  <a:lnTo>
                    <a:pt x="562" y="830"/>
                  </a:lnTo>
                  <a:lnTo>
                    <a:pt x="559" y="835"/>
                  </a:lnTo>
                  <a:lnTo>
                    <a:pt x="556" y="839"/>
                  </a:lnTo>
                  <a:lnTo>
                    <a:pt x="554" y="842"/>
                  </a:lnTo>
                  <a:lnTo>
                    <a:pt x="553" y="844"/>
                  </a:lnTo>
                  <a:lnTo>
                    <a:pt x="553" y="847"/>
                  </a:lnTo>
                  <a:lnTo>
                    <a:pt x="551" y="850"/>
                  </a:lnTo>
                  <a:lnTo>
                    <a:pt x="550" y="851"/>
                  </a:lnTo>
                  <a:lnTo>
                    <a:pt x="548" y="861"/>
                  </a:lnTo>
                  <a:lnTo>
                    <a:pt x="548" y="864"/>
                  </a:lnTo>
                  <a:lnTo>
                    <a:pt x="547" y="867"/>
                  </a:lnTo>
                  <a:lnTo>
                    <a:pt x="542" y="876"/>
                  </a:lnTo>
                  <a:lnTo>
                    <a:pt x="542" y="877"/>
                  </a:lnTo>
                  <a:lnTo>
                    <a:pt x="541" y="880"/>
                  </a:lnTo>
                  <a:lnTo>
                    <a:pt x="539" y="883"/>
                  </a:lnTo>
                  <a:lnTo>
                    <a:pt x="538" y="885"/>
                  </a:lnTo>
                  <a:lnTo>
                    <a:pt x="536" y="889"/>
                  </a:lnTo>
                  <a:lnTo>
                    <a:pt x="533" y="892"/>
                  </a:lnTo>
                  <a:lnTo>
                    <a:pt x="530" y="895"/>
                  </a:lnTo>
                  <a:lnTo>
                    <a:pt x="527" y="900"/>
                  </a:lnTo>
                  <a:lnTo>
                    <a:pt x="521" y="903"/>
                  </a:lnTo>
                  <a:lnTo>
                    <a:pt x="518" y="908"/>
                  </a:lnTo>
                  <a:lnTo>
                    <a:pt x="518" y="909"/>
                  </a:lnTo>
                  <a:lnTo>
                    <a:pt x="518" y="908"/>
                  </a:lnTo>
                  <a:lnTo>
                    <a:pt x="518" y="906"/>
                  </a:lnTo>
                  <a:lnTo>
                    <a:pt x="518" y="905"/>
                  </a:lnTo>
                  <a:lnTo>
                    <a:pt x="516" y="905"/>
                  </a:lnTo>
                  <a:lnTo>
                    <a:pt x="518" y="905"/>
                  </a:lnTo>
                  <a:lnTo>
                    <a:pt x="518" y="903"/>
                  </a:lnTo>
                  <a:lnTo>
                    <a:pt x="516" y="901"/>
                  </a:lnTo>
                  <a:lnTo>
                    <a:pt x="516" y="900"/>
                  </a:lnTo>
                  <a:lnTo>
                    <a:pt x="518" y="900"/>
                  </a:lnTo>
                  <a:lnTo>
                    <a:pt x="520" y="901"/>
                  </a:lnTo>
                  <a:lnTo>
                    <a:pt x="521" y="901"/>
                  </a:lnTo>
                  <a:lnTo>
                    <a:pt x="521" y="900"/>
                  </a:lnTo>
                  <a:lnTo>
                    <a:pt x="523" y="900"/>
                  </a:lnTo>
                  <a:lnTo>
                    <a:pt x="524" y="900"/>
                  </a:lnTo>
                  <a:lnTo>
                    <a:pt x="526" y="897"/>
                  </a:lnTo>
                  <a:lnTo>
                    <a:pt x="526" y="895"/>
                  </a:lnTo>
                  <a:lnTo>
                    <a:pt x="527" y="895"/>
                  </a:lnTo>
                  <a:lnTo>
                    <a:pt x="527" y="894"/>
                  </a:lnTo>
                  <a:lnTo>
                    <a:pt x="527" y="895"/>
                  </a:lnTo>
                  <a:lnTo>
                    <a:pt x="529" y="895"/>
                  </a:lnTo>
                  <a:lnTo>
                    <a:pt x="527" y="894"/>
                  </a:lnTo>
                  <a:lnTo>
                    <a:pt x="529" y="892"/>
                  </a:lnTo>
                  <a:lnTo>
                    <a:pt x="529" y="894"/>
                  </a:lnTo>
                  <a:lnTo>
                    <a:pt x="530" y="894"/>
                  </a:lnTo>
                  <a:lnTo>
                    <a:pt x="530" y="892"/>
                  </a:lnTo>
                  <a:lnTo>
                    <a:pt x="532" y="892"/>
                  </a:lnTo>
                  <a:lnTo>
                    <a:pt x="532" y="891"/>
                  </a:lnTo>
                  <a:lnTo>
                    <a:pt x="533" y="889"/>
                  </a:lnTo>
                  <a:lnTo>
                    <a:pt x="533" y="886"/>
                  </a:lnTo>
                  <a:lnTo>
                    <a:pt x="533" y="885"/>
                  </a:lnTo>
                  <a:lnTo>
                    <a:pt x="532" y="883"/>
                  </a:lnTo>
                  <a:lnTo>
                    <a:pt x="532" y="882"/>
                  </a:lnTo>
                  <a:lnTo>
                    <a:pt x="532" y="880"/>
                  </a:lnTo>
                  <a:lnTo>
                    <a:pt x="533" y="880"/>
                  </a:lnTo>
                  <a:lnTo>
                    <a:pt x="533" y="882"/>
                  </a:lnTo>
                  <a:lnTo>
                    <a:pt x="535" y="880"/>
                  </a:lnTo>
                  <a:lnTo>
                    <a:pt x="535" y="882"/>
                  </a:lnTo>
                  <a:lnTo>
                    <a:pt x="536" y="883"/>
                  </a:lnTo>
                  <a:lnTo>
                    <a:pt x="536" y="882"/>
                  </a:lnTo>
                  <a:lnTo>
                    <a:pt x="535" y="880"/>
                  </a:lnTo>
                  <a:lnTo>
                    <a:pt x="536" y="880"/>
                  </a:lnTo>
                  <a:lnTo>
                    <a:pt x="536" y="879"/>
                  </a:lnTo>
                  <a:lnTo>
                    <a:pt x="536" y="877"/>
                  </a:lnTo>
                  <a:lnTo>
                    <a:pt x="535" y="877"/>
                  </a:lnTo>
                  <a:lnTo>
                    <a:pt x="536" y="877"/>
                  </a:lnTo>
                  <a:lnTo>
                    <a:pt x="538" y="876"/>
                  </a:lnTo>
                  <a:lnTo>
                    <a:pt x="539" y="876"/>
                  </a:lnTo>
                  <a:lnTo>
                    <a:pt x="539" y="874"/>
                  </a:lnTo>
                  <a:lnTo>
                    <a:pt x="541" y="873"/>
                  </a:lnTo>
                  <a:lnTo>
                    <a:pt x="541" y="871"/>
                  </a:lnTo>
                  <a:lnTo>
                    <a:pt x="539" y="867"/>
                  </a:lnTo>
                  <a:lnTo>
                    <a:pt x="539" y="865"/>
                  </a:lnTo>
                  <a:lnTo>
                    <a:pt x="538" y="864"/>
                  </a:lnTo>
                  <a:lnTo>
                    <a:pt x="539" y="864"/>
                  </a:lnTo>
                  <a:lnTo>
                    <a:pt x="541" y="865"/>
                  </a:lnTo>
                  <a:lnTo>
                    <a:pt x="541" y="867"/>
                  </a:lnTo>
                  <a:lnTo>
                    <a:pt x="542" y="867"/>
                  </a:lnTo>
                  <a:lnTo>
                    <a:pt x="542" y="865"/>
                  </a:lnTo>
                  <a:lnTo>
                    <a:pt x="542" y="864"/>
                  </a:lnTo>
                  <a:lnTo>
                    <a:pt x="542" y="862"/>
                  </a:lnTo>
                  <a:lnTo>
                    <a:pt x="541" y="861"/>
                  </a:lnTo>
                  <a:lnTo>
                    <a:pt x="539" y="861"/>
                  </a:lnTo>
                  <a:lnTo>
                    <a:pt x="539" y="862"/>
                  </a:lnTo>
                  <a:lnTo>
                    <a:pt x="538" y="862"/>
                  </a:lnTo>
                  <a:lnTo>
                    <a:pt x="536" y="862"/>
                  </a:lnTo>
                  <a:lnTo>
                    <a:pt x="536" y="864"/>
                  </a:lnTo>
                  <a:lnTo>
                    <a:pt x="535" y="864"/>
                  </a:lnTo>
                  <a:lnTo>
                    <a:pt x="535" y="865"/>
                  </a:lnTo>
                  <a:lnTo>
                    <a:pt x="533" y="865"/>
                  </a:lnTo>
                  <a:lnTo>
                    <a:pt x="532" y="865"/>
                  </a:lnTo>
                  <a:lnTo>
                    <a:pt x="532" y="864"/>
                  </a:lnTo>
                  <a:lnTo>
                    <a:pt x="532" y="862"/>
                  </a:lnTo>
                  <a:lnTo>
                    <a:pt x="533" y="862"/>
                  </a:lnTo>
                  <a:lnTo>
                    <a:pt x="532" y="862"/>
                  </a:lnTo>
                  <a:lnTo>
                    <a:pt x="532" y="861"/>
                  </a:lnTo>
                  <a:lnTo>
                    <a:pt x="530" y="861"/>
                  </a:lnTo>
                  <a:lnTo>
                    <a:pt x="530" y="862"/>
                  </a:lnTo>
                  <a:lnTo>
                    <a:pt x="529" y="861"/>
                  </a:lnTo>
                  <a:lnTo>
                    <a:pt x="527" y="861"/>
                  </a:lnTo>
                  <a:lnTo>
                    <a:pt x="527" y="859"/>
                  </a:lnTo>
                  <a:lnTo>
                    <a:pt x="527" y="858"/>
                  </a:lnTo>
                  <a:lnTo>
                    <a:pt x="527" y="856"/>
                  </a:lnTo>
                  <a:lnTo>
                    <a:pt x="526" y="856"/>
                  </a:lnTo>
                  <a:lnTo>
                    <a:pt x="526" y="858"/>
                  </a:lnTo>
                  <a:lnTo>
                    <a:pt x="526" y="859"/>
                  </a:lnTo>
                  <a:lnTo>
                    <a:pt x="526" y="861"/>
                  </a:lnTo>
                  <a:lnTo>
                    <a:pt x="527" y="861"/>
                  </a:lnTo>
                  <a:lnTo>
                    <a:pt x="527" y="862"/>
                  </a:lnTo>
                  <a:lnTo>
                    <a:pt x="529" y="864"/>
                  </a:lnTo>
                  <a:lnTo>
                    <a:pt x="529" y="862"/>
                  </a:lnTo>
                  <a:lnTo>
                    <a:pt x="529" y="864"/>
                  </a:lnTo>
                  <a:lnTo>
                    <a:pt x="530" y="864"/>
                  </a:lnTo>
                  <a:lnTo>
                    <a:pt x="532" y="864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29" y="865"/>
                  </a:lnTo>
                  <a:lnTo>
                    <a:pt x="529" y="867"/>
                  </a:lnTo>
                  <a:lnTo>
                    <a:pt x="527" y="868"/>
                  </a:lnTo>
                  <a:lnTo>
                    <a:pt x="527" y="870"/>
                  </a:lnTo>
                  <a:lnTo>
                    <a:pt x="529" y="870"/>
                  </a:lnTo>
                  <a:lnTo>
                    <a:pt x="529" y="871"/>
                  </a:lnTo>
                  <a:lnTo>
                    <a:pt x="529" y="873"/>
                  </a:lnTo>
                  <a:lnTo>
                    <a:pt x="529" y="874"/>
                  </a:lnTo>
                  <a:lnTo>
                    <a:pt x="529" y="873"/>
                  </a:lnTo>
                  <a:lnTo>
                    <a:pt x="527" y="871"/>
                  </a:lnTo>
                  <a:lnTo>
                    <a:pt x="526" y="871"/>
                  </a:lnTo>
                  <a:lnTo>
                    <a:pt x="527" y="874"/>
                  </a:lnTo>
                  <a:lnTo>
                    <a:pt x="527" y="876"/>
                  </a:lnTo>
                  <a:lnTo>
                    <a:pt x="527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80"/>
                  </a:lnTo>
                  <a:lnTo>
                    <a:pt x="527" y="882"/>
                  </a:lnTo>
                  <a:lnTo>
                    <a:pt x="524" y="882"/>
                  </a:lnTo>
                  <a:lnTo>
                    <a:pt x="523" y="883"/>
                  </a:lnTo>
                  <a:lnTo>
                    <a:pt x="523" y="885"/>
                  </a:lnTo>
                  <a:lnTo>
                    <a:pt x="521" y="886"/>
                  </a:lnTo>
                  <a:lnTo>
                    <a:pt x="520" y="886"/>
                  </a:lnTo>
                  <a:lnTo>
                    <a:pt x="518" y="886"/>
                  </a:lnTo>
                  <a:lnTo>
                    <a:pt x="516" y="889"/>
                  </a:lnTo>
                  <a:lnTo>
                    <a:pt x="516" y="891"/>
                  </a:lnTo>
                  <a:lnTo>
                    <a:pt x="516" y="892"/>
                  </a:lnTo>
                  <a:lnTo>
                    <a:pt x="516" y="894"/>
                  </a:lnTo>
                  <a:lnTo>
                    <a:pt x="516" y="895"/>
                  </a:lnTo>
                  <a:lnTo>
                    <a:pt x="516" y="897"/>
                  </a:lnTo>
                  <a:lnTo>
                    <a:pt x="516" y="895"/>
                  </a:lnTo>
                  <a:lnTo>
                    <a:pt x="516" y="894"/>
                  </a:lnTo>
                  <a:lnTo>
                    <a:pt x="515" y="894"/>
                  </a:lnTo>
                  <a:lnTo>
                    <a:pt x="515" y="895"/>
                  </a:lnTo>
                  <a:lnTo>
                    <a:pt x="516" y="895"/>
                  </a:lnTo>
                  <a:lnTo>
                    <a:pt x="516" y="897"/>
                  </a:lnTo>
                  <a:lnTo>
                    <a:pt x="515" y="897"/>
                  </a:lnTo>
                  <a:lnTo>
                    <a:pt x="513" y="898"/>
                  </a:lnTo>
                  <a:lnTo>
                    <a:pt x="513" y="900"/>
                  </a:lnTo>
                  <a:lnTo>
                    <a:pt x="513" y="901"/>
                  </a:lnTo>
                  <a:lnTo>
                    <a:pt x="515" y="901"/>
                  </a:lnTo>
                  <a:lnTo>
                    <a:pt x="515" y="903"/>
                  </a:lnTo>
                  <a:lnTo>
                    <a:pt x="513" y="903"/>
                  </a:lnTo>
                  <a:lnTo>
                    <a:pt x="513" y="905"/>
                  </a:lnTo>
                  <a:lnTo>
                    <a:pt x="513" y="906"/>
                  </a:lnTo>
                  <a:lnTo>
                    <a:pt x="515" y="906"/>
                  </a:lnTo>
                  <a:lnTo>
                    <a:pt x="513" y="906"/>
                  </a:lnTo>
                  <a:lnTo>
                    <a:pt x="515" y="908"/>
                  </a:lnTo>
                  <a:lnTo>
                    <a:pt x="515" y="906"/>
                  </a:lnTo>
                  <a:lnTo>
                    <a:pt x="516" y="906"/>
                  </a:lnTo>
                  <a:lnTo>
                    <a:pt x="515" y="908"/>
                  </a:lnTo>
                  <a:lnTo>
                    <a:pt x="516" y="908"/>
                  </a:lnTo>
                  <a:lnTo>
                    <a:pt x="516" y="906"/>
                  </a:lnTo>
                  <a:lnTo>
                    <a:pt x="516" y="908"/>
                  </a:lnTo>
                  <a:lnTo>
                    <a:pt x="516" y="909"/>
                  </a:lnTo>
                  <a:lnTo>
                    <a:pt x="515" y="911"/>
                  </a:lnTo>
                  <a:lnTo>
                    <a:pt x="515" y="912"/>
                  </a:lnTo>
                  <a:lnTo>
                    <a:pt x="513" y="917"/>
                  </a:lnTo>
                  <a:lnTo>
                    <a:pt x="512" y="921"/>
                  </a:lnTo>
                  <a:lnTo>
                    <a:pt x="512" y="924"/>
                  </a:lnTo>
                  <a:lnTo>
                    <a:pt x="510" y="932"/>
                  </a:lnTo>
                  <a:lnTo>
                    <a:pt x="509" y="935"/>
                  </a:lnTo>
                  <a:lnTo>
                    <a:pt x="507" y="936"/>
                  </a:lnTo>
                  <a:lnTo>
                    <a:pt x="506" y="938"/>
                  </a:lnTo>
                  <a:lnTo>
                    <a:pt x="503" y="941"/>
                  </a:lnTo>
                  <a:lnTo>
                    <a:pt x="501" y="944"/>
                  </a:lnTo>
                  <a:lnTo>
                    <a:pt x="500" y="945"/>
                  </a:lnTo>
                  <a:lnTo>
                    <a:pt x="498" y="947"/>
                  </a:lnTo>
                  <a:lnTo>
                    <a:pt x="497" y="947"/>
                  </a:lnTo>
                  <a:lnTo>
                    <a:pt x="497" y="945"/>
                  </a:lnTo>
                  <a:lnTo>
                    <a:pt x="494" y="945"/>
                  </a:lnTo>
                  <a:lnTo>
                    <a:pt x="492" y="944"/>
                  </a:lnTo>
                  <a:lnTo>
                    <a:pt x="492" y="942"/>
                  </a:lnTo>
                  <a:lnTo>
                    <a:pt x="492" y="938"/>
                  </a:lnTo>
                  <a:lnTo>
                    <a:pt x="491" y="935"/>
                  </a:lnTo>
                  <a:lnTo>
                    <a:pt x="491" y="933"/>
                  </a:lnTo>
                  <a:lnTo>
                    <a:pt x="491" y="932"/>
                  </a:lnTo>
                  <a:lnTo>
                    <a:pt x="491" y="930"/>
                  </a:lnTo>
                  <a:lnTo>
                    <a:pt x="492" y="930"/>
                  </a:lnTo>
                  <a:lnTo>
                    <a:pt x="494" y="929"/>
                  </a:lnTo>
                  <a:lnTo>
                    <a:pt x="494" y="927"/>
                  </a:lnTo>
                  <a:lnTo>
                    <a:pt x="494" y="926"/>
                  </a:lnTo>
                  <a:lnTo>
                    <a:pt x="497" y="926"/>
                  </a:lnTo>
                  <a:lnTo>
                    <a:pt x="497" y="924"/>
                  </a:lnTo>
                  <a:lnTo>
                    <a:pt x="498" y="924"/>
                  </a:lnTo>
                  <a:lnTo>
                    <a:pt x="498" y="923"/>
                  </a:lnTo>
                  <a:lnTo>
                    <a:pt x="498" y="921"/>
                  </a:lnTo>
                  <a:lnTo>
                    <a:pt x="497" y="920"/>
                  </a:lnTo>
                  <a:lnTo>
                    <a:pt x="494" y="920"/>
                  </a:lnTo>
                  <a:lnTo>
                    <a:pt x="492" y="920"/>
                  </a:lnTo>
                  <a:lnTo>
                    <a:pt x="492" y="918"/>
                  </a:lnTo>
                  <a:lnTo>
                    <a:pt x="491" y="918"/>
                  </a:lnTo>
                  <a:lnTo>
                    <a:pt x="489" y="917"/>
                  </a:lnTo>
                  <a:lnTo>
                    <a:pt x="488" y="917"/>
                  </a:lnTo>
                  <a:lnTo>
                    <a:pt x="488" y="915"/>
                  </a:lnTo>
                  <a:lnTo>
                    <a:pt x="486" y="915"/>
                  </a:lnTo>
                  <a:lnTo>
                    <a:pt x="486" y="914"/>
                  </a:lnTo>
                  <a:lnTo>
                    <a:pt x="485" y="914"/>
                  </a:lnTo>
                  <a:lnTo>
                    <a:pt x="485" y="912"/>
                  </a:lnTo>
                  <a:lnTo>
                    <a:pt x="485" y="911"/>
                  </a:lnTo>
                  <a:lnTo>
                    <a:pt x="483" y="909"/>
                  </a:lnTo>
                  <a:lnTo>
                    <a:pt x="482" y="908"/>
                  </a:lnTo>
                  <a:lnTo>
                    <a:pt x="482" y="906"/>
                  </a:lnTo>
                  <a:lnTo>
                    <a:pt x="480" y="906"/>
                  </a:lnTo>
                  <a:lnTo>
                    <a:pt x="480" y="905"/>
                  </a:lnTo>
                  <a:lnTo>
                    <a:pt x="479" y="905"/>
                  </a:lnTo>
                  <a:lnTo>
                    <a:pt x="477" y="903"/>
                  </a:lnTo>
                  <a:lnTo>
                    <a:pt x="476" y="903"/>
                  </a:lnTo>
                  <a:lnTo>
                    <a:pt x="476" y="901"/>
                  </a:lnTo>
                  <a:lnTo>
                    <a:pt x="474" y="901"/>
                  </a:lnTo>
                  <a:lnTo>
                    <a:pt x="474" y="903"/>
                  </a:lnTo>
                  <a:lnTo>
                    <a:pt x="473" y="903"/>
                  </a:lnTo>
                  <a:lnTo>
                    <a:pt x="471" y="901"/>
                  </a:lnTo>
                  <a:lnTo>
                    <a:pt x="471" y="900"/>
                  </a:lnTo>
                  <a:lnTo>
                    <a:pt x="470" y="900"/>
                  </a:lnTo>
                  <a:lnTo>
                    <a:pt x="468" y="898"/>
                  </a:lnTo>
                  <a:lnTo>
                    <a:pt x="467" y="897"/>
                  </a:lnTo>
                  <a:lnTo>
                    <a:pt x="465" y="897"/>
                  </a:lnTo>
                  <a:lnTo>
                    <a:pt x="465" y="895"/>
                  </a:lnTo>
                  <a:lnTo>
                    <a:pt x="465" y="894"/>
                  </a:lnTo>
                  <a:lnTo>
                    <a:pt x="463" y="894"/>
                  </a:lnTo>
                  <a:lnTo>
                    <a:pt x="463" y="892"/>
                  </a:lnTo>
                  <a:lnTo>
                    <a:pt x="462" y="892"/>
                  </a:lnTo>
                  <a:lnTo>
                    <a:pt x="457" y="891"/>
                  </a:lnTo>
                  <a:lnTo>
                    <a:pt x="456" y="891"/>
                  </a:lnTo>
                  <a:lnTo>
                    <a:pt x="456" y="889"/>
                  </a:lnTo>
                  <a:lnTo>
                    <a:pt x="454" y="889"/>
                  </a:lnTo>
                  <a:lnTo>
                    <a:pt x="454" y="886"/>
                  </a:lnTo>
                  <a:lnTo>
                    <a:pt x="453" y="886"/>
                  </a:lnTo>
                  <a:lnTo>
                    <a:pt x="453" y="889"/>
                  </a:lnTo>
                  <a:lnTo>
                    <a:pt x="451" y="886"/>
                  </a:lnTo>
                  <a:lnTo>
                    <a:pt x="450" y="886"/>
                  </a:lnTo>
                  <a:lnTo>
                    <a:pt x="448" y="885"/>
                  </a:lnTo>
                  <a:lnTo>
                    <a:pt x="448" y="883"/>
                  </a:lnTo>
                  <a:lnTo>
                    <a:pt x="447" y="883"/>
                  </a:lnTo>
                  <a:lnTo>
                    <a:pt x="447" y="882"/>
                  </a:lnTo>
                  <a:lnTo>
                    <a:pt x="445" y="882"/>
                  </a:lnTo>
                  <a:lnTo>
                    <a:pt x="445" y="880"/>
                  </a:lnTo>
                  <a:lnTo>
                    <a:pt x="444" y="879"/>
                  </a:lnTo>
                  <a:lnTo>
                    <a:pt x="442" y="877"/>
                  </a:lnTo>
                  <a:lnTo>
                    <a:pt x="441" y="876"/>
                  </a:lnTo>
                  <a:lnTo>
                    <a:pt x="439" y="876"/>
                  </a:lnTo>
                  <a:lnTo>
                    <a:pt x="439" y="877"/>
                  </a:lnTo>
                  <a:lnTo>
                    <a:pt x="439" y="879"/>
                  </a:lnTo>
                  <a:lnTo>
                    <a:pt x="438" y="877"/>
                  </a:lnTo>
                  <a:lnTo>
                    <a:pt x="438" y="879"/>
                  </a:lnTo>
                  <a:lnTo>
                    <a:pt x="438" y="880"/>
                  </a:lnTo>
                  <a:lnTo>
                    <a:pt x="436" y="880"/>
                  </a:lnTo>
                  <a:lnTo>
                    <a:pt x="435" y="879"/>
                  </a:lnTo>
                  <a:lnTo>
                    <a:pt x="433" y="879"/>
                  </a:lnTo>
                  <a:lnTo>
                    <a:pt x="433" y="877"/>
                  </a:lnTo>
                  <a:lnTo>
                    <a:pt x="433" y="876"/>
                  </a:lnTo>
                  <a:lnTo>
                    <a:pt x="432" y="876"/>
                  </a:lnTo>
                  <a:lnTo>
                    <a:pt x="432" y="874"/>
                  </a:lnTo>
                  <a:lnTo>
                    <a:pt x="430" y="873"/>
                  </a:lnTo>
                  <a:lnTo>
                    <a:pt x="429" y="871"/>
                  </a:lnTo>
                  <a:lnTo>
                    <a:pt x="427" y="871"/>
                  </a:lnTo>
                  <a:lnTo>
                    <a:pt x="427" y="870"/>
                  </a:lnTo>
                  <a:lnTo>
                    <a:pt x="426" y="870"/>
                  </a:lnTo>
                  <a:lnTo>
                    <a:pt x="426" y="868"/>
                  </a:lnTo>
                  <a:lnTo>
                    <a:pt x="424" y="868"/>
                  </a:lnTo>
                  <a:lnTo>
                    <a:pt x="423" y="867"/>
                  </a:lnTo>
                  <a:lnTo>
                    <a:pt x="421" y="865"/>
                  </a:lnTo>
                  <a:lnTo>
                    <a:pt x="420" y="865"/>
                  </a:lnTo>
                  <a:lnTo>
                    <a:pt x="420" y="864"/>
                  </a:lnTo>
                  <a:lnTo>
                    <a:pt x="418" y="864"/>
                  </a:lnTo>
                  <a:lnTo>
                    <a:pt x="418" y="862"/>
                  </a:lnTo>
                  <a:lnTo>
                    <a:pt x="417" y="862"/>
                  </a:lnTo>
                  <a:lnTo>
                    <a:pt x="417" y="861"/>
                  </a:lnTo>
                  <a:lnTo>
                    <a:pt x="415" y="861"/>
                  </a:lnTo>
                  <a:lnTo>
                    <a:pt x="414" y="859"/>
                  </a:lnTo>
                  <a:lnTo>
                    <a:pt x="412" y="858"/>
                  </a:lnTo>
                  <a:lnTo>
                    <a:pt x="410" y="858"/>
                  </a:lnTo>
                  <a:lnTo>
                    <a:pt x="409" y="858"/>
                  </a:lnTo>
                  <a:lnTo>
                    <a:pt x="407" y="858"/>
                  </a:lnTo>
                  <a:lnTo>
                    <a:pt x="407" y="859"/>
                  </a:lnTo>
                  <a:lnTo>
                    <a:pt x="406" y="859"/>
                  </a:lnTo>
                  <a:lnTo>
                    <a:pt x="406" y="861"/>
                  </a:lnTo>
                  <a:lnTo>
                    <a:pt x="406" y="862"/>
                  </a:lnTo>
                  <a:lnTo>
                    <a:pt x="404" y="862"/>
                  </a:lnTo>
                  <a:lnTo>
                    <a:pt x="403" y="862"/>
                  </a:lnTo>
                  <a:lnTo>
                    <a:pt x="401" y="862"/>
                  </a:lnTo>
                  <a:lnTo>
                    <a:pt x="400" y="862"/>
                  </a:lnTo>
                  <a:lnTo>
                    <a:pt x="398" y="862"/>
                  </a:lnTo>
                  <a:lnTo>
                    <a:pt x="397" y="861"/>
                  </a:lnTo>
                  <a:close/>
                  <a:moveTo>
                    <a:pt x="753" y="453"/>
                  </a:moveTo>
                  <a:lnTo>
                    <a:pt x="754" y="455"/>
                  </a:lnTo>
                  <a:lnTo>
                    <a:pt x="753" y="455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4" y="458"/>
                  </a:lnTo>
                  <a:lnTo>
                    <a:pt x="754" y="459"/>
                  </a:lnTo>
                  <a:lnTo>
                    <a:pt x="753" y="459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1" y="456"/>
                  </a:lnTo>
                  <a:lnTo>
                    <a:pt x="753" y="456"/>
                  </a:lnTo>
                  <a:lnTo>
                    <a:pt x="753" y="455"/>
                  </a:lnTo>
                  <a:lnTo>
                    <a:pt x="751" y="455"/>
                  </a:lnTo>
                  <a:lnTo>
                    <a:pt x="751" y="453"/>
                  </a:lnTo>
                  <a:lnTo>
                    <a:pt x="753" y="453"/>
                  </a:lnTo>
                  <a:close/>
                  <a:moveTo>
                    <a:pt x="759" y="441"/>
                  </a:moveTo>
                  <a:lnTo>
                    <a:pt x="760" y="443"/>
                  </a:lnTo>
                  <a:lnTo>
                    <a:pt x="759" y="443"/>
                  </a:lnTo>
                  <a:lnTo>
                    <a:pt x="759" y="444"/>
                  </a:lnTo>
                  <a:lnTo>
                    <a:pt x="757" y="444"/>
                  </a:lnTo>
                  <a:lnTo>
                    <a:pt x="757" y="446"/>
                  </a:lnTo>
                  <a:lnTo>
                    <a:pt x="756" y="446"/>
                  </a:lnTo>
                  <a:lnTo>
                    <a:pt x="756" y="447"/>
                  </a:lnTo>
                  <a:lnTo>
                    <a:pt x="756" y="446"/>
                  </a:lnTo>
                  <a:lnTo>
                    <a:pt x="756" y="444"/>
                  </a:lnTo>
                  <a:lnTo>
                    <a:pt x="757" y="444"/>
                  </a:lnTo>
                  <a:lnTo>
                    <a:pt x="757" y="443"/>
                  </a:lnTo>
                  <a:lnTo>
                    <a:pt x="757" y="441"/>
                  </a:lnTo>
                  <a:lnTo>
                    <a:pt x="757" y="443"/>
                  </a:lnTo>
                  <a:lnTo>
                    <a:pt x="757" y="441"/>
                  </a:lnTo>
                  <a:lnTo>
                    <a:pt x="757" y="439"/>
                  </a:lnTo>
                  <a:lnTo>
                    <a:pt x="759" y="441"/>
                  </a:lnTo>
                  <a:close/>
                  <a:moveTo>
                    <a:pt x="627" y="197"/>
                  </a:moveTo>
                  <a:lnTo>
                    <a:pt x="629" y="196"/>
                  </a:lnTo>
                  <a:lnTo>
                    <a:pt x="629" y="199"/>
                  </a:lnTo>
                  <a:lnTo>
                    <a:pt x="627" y="199"/>
                  </a:lnTo>
                  <a:lnTo>
                    <a:pt x="627" y="200"/>
                  </a:lnTo>
                  <a:lnTo>
                    <a:pt x="627" y="202"/>
                  </a:lnTo>
                  <a:lnTo>
                    <a:pt x="626" y="202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6" y="200"/>
                  </a:lnTo>
                  <a:lnTo>
                    <a:pt x="627" y="200"/>
                  </a:lnTo>
                  <a:lnTo>
                    <a:pt x="627" y="199"/>
                  </a:lnTo>
                  <a:lnTo>
                    <a:pt x="626" y="199"/>
                  </a:lnTo>
                  <a:lnTo>
                    <a:pt x="626" y="197"/>
                  </a:lnTo>
                  <a:lnTo>
                    <a:pt x="627" y="196"/>
                  </a:lnTo>
                  <a:lnTo>
                    <a:pt x="627" y="194"/>
                  </a:lnTo>
                  <a:lnTo>
                    <a:pt x="629" y="194"/>
                  </a:lnTo>
                  <a:lnTo>
                    <a:pt x="629" y="196"/>
                  </a:lnTo>
                  <a:lnTo>
                    <a:pt x="627" y="197"/>
                  </a:lnTo>
                  <a:close/>
                  <a:moveTo>
                    <a:pt x="680" y="194"/>
                  </a:moveTo>
                  <a:lnTo>
                    <a:pt x="680" y="196"/>
                  </a:lnTo>
                  <a:lnTo>
                    <a:pt x="678" y="196"/>
                  </a:lnTo>
                  <a:lnTo>
                    <a:pt x="678" y="194"/>
                  </a:lnTo>
                  <a:lnTo>
                    <a:pt x="677" y="194"/>
                  </a:lnTo>
                  <a:lnTo>
                    <a:pt x="678" y="194"/>
                  </a:lnTo>
                  <a:lnTo>
                    <a:pt x="680" y="194"/>
                  </a:lnTo>
                  <a:close/>
                  <a:moveTo>
                    <a:pt x="645" y="183"/>
                  </a:moveTo>
                  <a:lnTo>
                    <a:pt x="647" y="183"/>
                  </a:lnTo>
                  <a:lnTo>
                    <a:pt x="647" y="185"/>
                  </a:lnTo>
                  <a:lnTo>
                    <a:pt x="645" y="185"/>
                  </a:lnTo>
                  <a:lnTo>
                    <a:pt x="645" y="187"/>
                  </a:lnTo>
                  <a:lnTo>
                    <a:pt x="644" y="187"/>
                  </a:lnTo>
                  <a:lnTo>
                    <a:pt x="644" y="188"/>
                  </a:lnTo>
                  <a:lnTo>
                    <a:pt x="644" y="187"/>
                  </a:lnTo>
                  <a:lnTo>
                    <a:pt x="644" y="185"/>
                  </a:lnTo>
                  <a:lnTo>
                    <a:pt x="644" y="183"/>
                  </a:lnTo>
                  <a:lnTo>
                    <a:pt x="645" y="183"/>
                  </a:lnTo>
                  <a:close/>
                  <a:moveTo>
                    <a:pt x="526" y="171"/>
                  </a:moveTo>
                  <a:lnTo>
                    <a:pt x="526" y="173"/>
                  </a:lnTo>
                  <a:lnTo>
                    <a:pt x="524" y="173"/>
                  </a:lnTo>
                  <a:lnTo>
                    <a:pt x="524" y="174"/>
                  </a:lnTo>
                  <a:lnTo>
                    <a:pt x="523" y="174"/>
                  </a:lnTo>
                  <a:lnTo>
                    <a:pt x="521" y="174"/>
                  </a:lnTo>
                  <a:lnTo>
                    <a:pt x="521" y="173"/>
                  </a:lnTo>
                  <a:lnTo>
                    <a:pt x="523" y="173"/>
                  </a:lnTo>
                  <a:lnTo>
                    <a:pt x="523" y="171"/>
                  </a:lnTo>
                  <a:lnTo>
                    <a:pt x="524" y="171"/>
                  </a:lnTo>
                  <a:lnTo>
                    <a:pt x="524" y="170"/>
                  </a:lnTo>
                  <a:lnTo>
                    <a:pt x="524" y="171"/>
                  </a:lnTo>
                  <a:lnTo>
                    <a:pt x="526" y="171"/>
                  </a:lnTo>
                  <a:close/>
                  <a:moveTo>
                    <a:pt x="619" y="158"/>
                  </a:moveTo>
                  <a:lnTo>
                    <a:pt x="619" y="159"/>
                  </a:lnTo>
                  <a:lnTo>
                    <a:pt x="618" y="159"/>
                  </a:lnTo>
                  <a:lnTo>
                    <a:pt x="619" y="159"/>
                  </a:lnTo>
                  <a:lnTo>
                    <a:pt x="619" y="161"/>
                  </a:lnTo>
                  <a:lnTo>
                    <a:pt x="618" y="161"/>
                  </a:lnTo>
                  <a:lnTo>
                    <a:pt x="616" y="161"/>
                  </a:lnTo>
                  <a:lnTo>
                    <a:pt x="616" y="159"/>
                  </a:lnTo>
                  <a:lnTo>
                    <a:pt x="616" y="161"/>
                  </a:lnTo>
                  <a:lnTo>
                    <a:pt x="618" y="159"/>
                  </a:lnTo>
                  <a:lnTo>
                    <a:pt x="616" y="159"/>
                  </a:lnTo>
                  <a:lnTo>
                    <a:pt x="616" y="158"/>
                  </a:lnTo>
                  <a:lnTo>
                    <a:pt x="618" y="158"/>
                  </a:lnTo>
                  <a:lnTo>
                    <a:pt x="618" y="159"/>
                  </a:lnTo>
                  <a:lnTo>
                    <a:pt x="618" y="158"/>
                  </a:lnTo>
                  <a:lnTo>
                    <a:pt x="619" y="158"/>
                  </a:lnTo>
                  <a:close/>
                  <a:moveTo>
                    <a:pt x="545" y="153"/>
                  </a:moveTo>
                  <a:lnTo>
                    <a:pt x="545" y="155"/>
                  </a:lnTo>
                  <a:lnTo>
                    <a:pt x="545" y="156"/>
                  </a:lnTo>
                  <a:lnTo>
                    <a:pt x="544" y="158"/>
                  </a:lnTo>
                  <a:lnTo>
                    <a:pt x="544" y="156"/>
                  </a:lnTo>
                  <a:lnTo>
                    <a:pt x="542" y="156"/>
                  </a:lnTo>
                  <a:lnTo>
                    <a:pt x="542" y="155"/>
                  </a:lnTo>
                  <a:lnTo>
                    <a:pt x="544" y="153"/>
                  </a:lnTo>
                  <a:lnTo>
                    <a:pt x="545" y="153"/>
                  </a:lnTo>
                  <a:close/>
                  <a:moveTo>
                    <a:pt x="548" y="147"/>
                  </a:moveTo>
                  <a:lnTo>
                    <a:pt x="548" y="149"/>
                  </a:lnTo>
                  <a:lnTo>
                    <a:pt x="548" y="150"/>
                  </a:lnTo>
                  <a:lnTo>
                    <a:pt x="548" y="152"/>
                  </a:lnTo>
                  <a:lnTo>
                    <a:pt x="547" y="153"/>
                  </a:lnTo>
                  <a:lnTo>
                    <a:pt x="545" y="153"/>
                  </a:lnTo>
                  <a:lnTo>
                    <a:pt x="545" y="152"/>
                  </a:lnTo>
                  <a:lnTo>
                    <a:pt x="545" y="150"/>
                  </a:lnTo>
                  <a:lnTo>
                    <a:pt x="547" y="150"/>
                  </a:lnTo>
                  <a:lnTo>
                    <a:pt x="547" y="149"/>
                  </a:lnTo>
                  <a:lnTo>
                    <a:pt x="548" y="147"/>
                  </a:lnTo>
                  <a:close/>
                  <a:moveTo>
                    <a:pt x="553" y="144"/>
                  </a:moveTo>
                  <a:lnTo>
                    <a:pt x="553" y="143"/>
                  </a:lnTo>
                  <a:lnTo>
                    <a:pt x="554" y="144"/>
                  </a:lnTo>
                  <a:lnTo>
                    <a:pt x="554" y="146"/>
                  </a:lnTo>
                  <a:lnTo>
                    <a:pt x="553" y="146"/>
                  </a:lnTo>
                  <a:lnTo>
                    <a:pt x="553" y="144"/>
                  </a:lnTo>
                  <a:lnTo>
                    <a:pt x="553" y="143"/>
                  </a:lnTo>
                  <a:lnTo>
                    <a:pt x="553" y="144"/>
                  </a:lnTo>
                  <a:close/>
                  <a:moveTo>
                    <a:pt x="491" y="143"/>
                  </a:moveTo>
                  <a:lnTo>
                    <a:pt x="491" y="144"/>
                  </a:lnTo>
                  <a:lnTo>
                    <a:pt x="491" y="146"/>
                  </a:lnTo>
                  <a:lnTo>
                    <a:pt x="489" y="146"/>
                  </a:lnTo>
                  <a:lnTo>
                    <a:pt x="488" y="147"/>
                  </a:lnTo>
                  <a:lnTo>
                    <a:pt x="486" y="147"/>
                  </a:lnTo>
                  <a:lnTo>
                    <a:pt x="485" y="147"/>
                  </a:lnTo>
                  <a:lnTo>
                    <a:pt x="485" y="146"/>
                  </a:lnTo>
                  <a:lnTo>
                    <a:pt x="485" y="144"/>
                  </a:lnTo>
                  <a:lnTo>
                    <a:pt x="486" y="144"/>
                  </a:lnTo>
                  <a:lnTo>
                    <a:pt x="488" y="143"/>
                  </a:lnTo>
                  <a:lnTo>
                    <a:pt x="489" y="143"/>
                  </a:lnTo>
                  <a:lnTo>
                    <a:pt x="491" y="141"/>
                  </a:lnTo>
                  <a:lnTo>
                    <a:pt x="489" y="143"/>
                  </a:lnTo>
                  <a:lnTo>
                    <a:pt x="491" y="141"/>
                  </a:lnTo>
                  <a:lnTo>
                    <a:pt x="491" y="143"/>
                  </a:lnTo>
                  <a:close/>
                  <a:moveTo>
                    <a:pt x="559" y="143"/>
                  </a:moveTo>
                  <a:lnTo>
                    <a:pt x="559" y="144"/>
                  </a:lnTo>
                  <a:lnTo>
                    <a:pt x="559" y="146"/>
                  </a:lnTo>
                  <a:lnTo>
                    <a:pt x="559" y="144"/>
                  </a:lnTo>
                  <a:lnTo>
                    <a:pt x="557" y="143"/>
                  </a:lnTo>
                  <a:lnTo>
                    <a:pt x="557" y="141"/>
                  </a:lnTo>
                  <a:lnTo>
                    <a:pt x="559" y="143"/>
                  </a:lnTo>
                  <a:close/>
                  <a:moveTo>
                    <a:pt x="483" y="143"/>
                  </a:moveTo>
                  <a:lnTo>
                    <a:pt x="485" y="144"/>
                  </a:lnTo>
                  <a:lnTo>
                    <a:pt x="483" y="144"/>
                  </a:lnTo>
                  <a:lnTo>
                    <a:pt x="483" y="147"/>
                  </a:lnTo>
                  <a:lnTo>
                    <a:pt x="482" y="149"/>
                  </a:lnTo>
                  <a:lnTo>
                    <a:pt x="482" y="152"/>
                  </a:lnTo>
                  <a:lnTo>
                    <a:pt x="482" y="153"/>
                  </a:lnTo>
                  <a:lnTo>
                    <a:pt x="480" y="152"/>
                  </a:lnTo>
                  <a:lnTo>
                    <a:pt x="479" y="156"/>
                  </a:lnTo>
                  <a:lnTo>
                    <a:pt x="476" y="159"/>
                  </a:lnTo>
                  <a:lnTo>
                    <a:pt x="474" y="159"/>
                  </a:lnTo>
                  <a:lnTo>
                    <a:pt x="474" y="161"/>
                  </a:lnTo>
                  <a:lnTo>
                    <a:pt x="473" y="161"/>
                  </a:lnTo>
                  <a:lnTo>
                    <a:pt x="471" y="162"/>
                  </a:lnTo>
                  <a:lnTo>
                    <a:pt x="470" y="162"/>
                  </a:lnTo>
                  <a:lnTo>
                    <a:pt x="470" y="164"/>
                  </a:lnTo>
                  <a:lnTo>
                    <a:pt x="468" y="164"/>
                  </a:lnTo>
                  <a:lnTo>
                    <a:pt x="468" y="162"/>
                  </a:lnTo>
                  <a:lnTo>
                    <a:pt x="467" y="162"/>
                  </a:lnTo>
                  <a:lnTo>
                    <a:pt x="468" y="161"/>
                  </a:lnTo>
                  <a:lnTo>
                    <a:pt x="468" y="159"/>
                  </a:lnTo>
                  <a:lnTo>
                    <a:pt x="468" y="158"/>
                  </a:lnTo>
                  <a:lnTo>
                    <a:pt x="470" y="156"/>
                  </a:lnTo>
                  <a:lnTo>
                    <a:pt x="471" y="156"/>
                  </a:lnTo>
                  <a:lnTo>
                    <a:pt x="473" y="155"/>
                  </a:lnTo>
                  <a:lnTo>
                    <a:pt x="473" y="153"/>
                  </a:lnTo>
                  <a:lnTo>
                    <a:pt x="473" y="152"/>
                  </a:lnTo>
                  <a:lnTo>
                    <a:pt x="473" y="149"/>
                  </a:lnTo>
                  <a:lnTo>
                    <a:pt x="474" y="147"/>
                  </a:lnTo>
                  <a:lnTo>
                    <a:pt x="474" y="144"/>
                  </a:lnTo>
                  <a:lnTo>
                    <a:pt x="476" y="144"/>
                  </a:lnTo>
                  <a:lnTo>
                    <a:pt x="476" y="143"/>
                  </a:lnTo>
                  <a:lnTo>
                    <a:pt x="477" y="143"/>
                  </a:lnTo>
                  <a:lnTo>
                    <a:pt x="477" y="141"/>
                  </a:lnTo>
                  <a:lnTo>
                    <a:pt x="479" y="141"/>
                  </a:lnTo>
                  <a:lnTo>
                    <a:pt x="480" y="141"/>
                  </a:lnTo>
                  <a:lnTo>
                    <a:pt x="479" y="143"/>
                  </a:lnTo>
                  <a:lnTo>
                    <a:pt x="480" y="143"/>
                  </a:lnTo>
                  <a:lnTo>
                    <a:pt x="479" y="143"/>
                  </a:lnTo>
                  <a:lnTo>
                    <a:pt x="479" y="144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2" y="141"/>
                  </a:lnTo>
                  <a:lnTo>
                    <a:pt x="483" y="143"/>
                  </a:lnTo>
                  <a:close/>
                  <a:moveTo>
                    <a:pt x="483" y="132"/>
                  </a:moveTo>
                  <a:lnTo>
                    <a:pt x="485" y="132"/>
                  </a:lnTo>
                  <a:lnTo>
                    <a:pt x="485" y="134"/>
                  </a:lnTo>
                  <a:lnTo>
                    <a:pt x="485" y="135"/>
                  </a:lnTo>
                  <a:lnTo>
                    <a:pt x="483" y="135"/>
                  </a:lnTo>
                  <a:lnTo>
                    <a:pt x="483" y="137"/>
                  </a:lnTo>
                  <a:lnTo>
                    <a:pt x="482" y="138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38"/>
                  </a:lnTo>
                  <a:lnTo>
                    <a:pt x="480" y="138"/>
                  </a:lnTo>
                  <a:lnTo>
                    <a:pt x="480" y="137"/>
                  </a:lnTo>
                  <a:lnTo>
                    <a:pt x="482" y="134"/>
                  </a:lnTo>
                  <a:lnTo>
                    <a:pt x="482" y="132"/>
                  </a:lnTo>
                  <a:lnTo>
                    <a:pt x="483" y="132"/>
                  </a:lnTo>
                  <a:close/>
                  <a:moveTo>
                    <a:pt x="542" y="143"/>
                  </a:moveTo>
                  <a:lnTo>
                    <a:pt x="542" y="144"/>
                  </a:lnTo>
                  <a:lnTo>
                    <a:pt x="541" y="144"/>
                  </a:lnTo>
                  <a:lnTo>
                    <a:pt x="542" y="144"/>
                  </a:lnTo>
                  <a:lnTo>
                    <a:pt x="542" y="146"/>
                  </a:lnTo>
                  <a:lnTo>
                    <a:pt x="541" y="146"/>
                  </a:lnTo>
                  <a:lnTo>
                    <a:pt x="539" y="144"/>
                  </a:lnTo>
                  <a:lnTo>
                    <a:pt x="541" y="146"/>
                  </a:lnTo>
                  <a:lnTo>
                    <a:pt x="541" y="147"/>
                  </a:lnTo>
                  <a:lnTo>
                    <a:pt x="541" y="149"/>
                  </a:lnTo>
                  <a:lnTo>
                    <a:pt x="541" y="150"/>
                  </a:lnTo>
                  <a:lnTo>
                    <a:pt x="539" y="150"/>
                  </a:lnTo>
                  <a:lnTo>
                    <a:pt x="539" y="152"/>
                  </a:lnTo>
                  <a:lnTo>
                    <a:pt x="538" y="152"/>
                  </a:lnTo>
                  <a:lnTo>
                    <a:pt x="539" y="152"/>
                  </a:lnTo>
                  <a:lnTo>
                    <a:pt x="539" y="153"/>
                  </a:lnTo>
                  <a:lnTo>
                    <a:pt x="538" y="153"/>
                  </a:lnTo>
                  <a:lnTo>
                    <a:pt x="539" y="153"/>
                  </a:lnTo>
                  <a:lnTo>
                    <a:pt x="538" y="155"/>
                  </a:lnTo>
                  <a:lnTo>
                    <a:pt x="536" y="155"/>
                  </a:lnTo>
                  <a:lnTo>
                    <a:pt x="536" y="156"/>
                  </a:lnTo>
                  <a:lnTo>
                    <a:pt x="535" y="156"/>
                  </a:lnTo>
                  <a:lnTo>
                    <a:pt x="533" y="156"/>
                  </a:lnTo>
                  <a:lnTo>
                    <a:pt x="533" y="155"/>
                  </a:lnTo>
                  <a:lnTo>
                    <a:pt x="533" y="156"/>
                  </a:lnTo>
                  <a:lnTo>
                    <a:pt x="535" y="156"/>
                  </a:lnTo>
                  <a:lnTo>
                    <a:pt x="535" y="158"/>
                  </a:lnTo>
                  <a:lnTo>
                    <a:pt x="533" y="158"/>
                  </a:lnTo>
                  <a:lnTo>
                    <a:pt x="535" y="158"/>
                  </a:lnTo>
                  <a:lnTo>
                    <a:pt x="535" y="159"/>
                  </a:lnTo>
                  <a:lnTo>
                    <a:pt x="535" y="161"/>
                  </a:lnTo>
                  <a:lnTo>
                    <a:pt x="535" y="162"/>
                  </a:lnTo>
                  <a:lnTo>
                    <a:pt x="535" y="161"/>
                  </a:lnTo>
                  <a:lnTo>
                    <a:pt x="532" y="159"/>
                  </a:lnTo>
                  <a:lnTo>
                    <a:pt x="532" y="161"/>
                  </a:lnTo>
                  <a:lnTo>
                    <a:pt x="533" y="161"/>
                  </a:lnTo>
                  <a:lnTo>
                    <a:pt x="533" y="162"/>
                  </a:lnTo>
                  <a:lnTo>
                    <a:pt x="535" y="162"/>
                  </a:lnTo>
                  <a:lnTo>
                    <a:pt x="533" y="162"/>
                  </a:lnTo>
                  <a:lnTo>
                    <a:pt x="533" y="164"/>
                  </a:lnTo>
                  <a:lnTo>
                    <a:pt x="532" y="164"/>
                  </a:lnTo>
                  <a:lnTo>
                    <a:pt x="530" y="164"/>
                  </a:lnTo>
                  <a:lnTo>
                    <a:pt x="530" y="167"/>
                  </a:lnTo>
                  <a:lnTo>
                    <a:pt x="530" y="164"/>
                  </a:lnTo>
                  <a:lnTo>
                    <a:pt x="529" y="164"/>
                  </a:lnTo>
                  <a:lnTo>
                    <a:pt x="529" y="162"/>
                  </a:lnTo>
                  <a:lnTo>
                    <a:pt x="527" y="162"/>
                  </a:lnTo>
                  <a:lnTo>
                    <a:pt x="527" y="161"/>
                  </a:lnTo>
                  <a:lnTo>
                    <a:pt x="527" y="162"/>
                  </a:lnTo>
                  <a:lnTo>
                    <a:pt x="527" y="167"/>
                  </a:lnTo>
                  <a:lnTo>
                    <a:pt x="526" y="167"/>
                  </a:lnTo>
                  <a:lnTo>
                    <a:pt x="527" y="167"/>
                  </a:lnTo>
                  <a:lnTo>
                    <a:pt x="527" y="168"/>
                  </a:lnTo>
                  <a:lnTo>
                    <a:pt x="527" y="167"/>
                  </a:lnTo>
                  <a:lnTo>
                    <a:pt x="527" y="168"/>
                  </a:lnTo>
                  <a:lnTo>
                    <a:pt x="526" y="168"/>
                  </a:lnTo>
                  <a:lnTo>
                    <a:pt x="524" y="168"/>
                  </a:lnTo>
                  <a:lnTo>
                    <a:pt x="524" y="167"/>
                  </a:lnTo>
                  <a:lnTo>
                    <a:pt x="523" y="167"/>
                  </a:lnTo>
                  <a:lnTo>
                    <a:pt x="523" y="164"/>
                  </a:lnTo>
                  <a:lnTo>
                    <a:pt x="523" y="167"/>
                  </a:lnTo>
                  <a:lnTo>
                    <a:pt x="524" y="168"/>
                  </a:lnTo>
                  <a:lnTo>
                    <a:pt x="523" y="168"/>
                  </a:lnTo>
                  <a:lnTo>
                    <a:pt x="521" y="168"/>
                  </a:lnTo>
                  <a:lnTo>
                    <a:pt x="521" y="167"/>
                  </a:lnTo>
                  <a:lnTo>
                    <a:pt x="521" y="164"/>
                  </a:lnTo>
                  <a:lnTo>
                    <a:pt x="520" y="164"/>
                  </a:lnTo>
                  <a:lnTo>
                    <a:pt x="521" y="167"/>
                  </a:lnTo>
                  <a:lnTo>
                    <a:pt x="520" y="167"/>
                  </a:lnTo>
                  <a:lnTo>
                    <a:pt x="520" y="168"/>
                  </a:lnTo>
                  <a:lnTo>
                    <a:pt x="520" y="170"/>
                  </a:lnTo>
                  <a:lnTo>
                    <a:pt x="520" y="171"/>
                  </a:lnTo>
                  <a:lnTo>
                    <a:pt x="518" y="171"/>
                  </a:lnTo>
                  <a:lnTo>
                    <a:pt x="516" y="171"/>
                  </a:lnTo>
                  <a:lnTo>
                    <a:pt x="515" y="170"/>
                  </a:lnTo>
                  <a:lnTo>
                    <a:pt x="515" y="168"/>
                  </a:lnTo>
                  <a:lnTo>
                    <a:pt x="515" y="167"/>
                  </a:lnTo>
                  <a:lnTo>
                    <a:pt x="515" y="168"/>
                  </a:lnTo>
                  <a:lnTo>
                    <a:pt x="515" y="170"/>
                  </a:lnTo>
                  <a:lnTo>
                    <a:pt x="515" y="171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2" y="173"/>
                  </a:lnTo>
                  <a:lnTo>
                    <a:pt x="512" y="171"/>
                  </a:lnTo>
                  <a:lnTo>
                    <a:pt x="510" y="171"/>
                  </a:lnTo>
                  <a:lnTo>
                    <a:pt x="509" y="171"/>
                  </a:lnTo>
                  <a:lnTo>
                    <a:pt x="509" y="170"/>
                  </a:lnTo>
                  <a:lnTo>
                    <a:pt x="509" y="171"/>
                  </a:lnTo>
                  <a:lnTo>
                    <a:pt x="507" y="171"/>
                  </a:lnTo>
                  <a:lnTo>
                    <a:pt x="506" y="171"/>
                  </a:lnTo>
                  <a:lnTo>
                    <a:pt x="504" y="171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7"/>
                  </a:lnTo>
                  <a:lnTo>
                    <a:pt x="504" y="164"/>
                  </a:lnTo>
                  <a:lnTo>
                    <a:pt x="504" y="167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71"/>
                  </a:lnTo>
                  <a:lnTo>
                    <a:pt x="503" y="170"/>
                  </a:lnTo>
                  <a:lnTo>
                    <a:pt x="504" y="171"/>
                  </a:lnTo>
                  <a:lnTo>
                    <a:pt x="503" y="171"/>
                  </a:lnTo>
                  <a:lnTo>
                    <a:pt x="503" y="173"/>
                  </a:lnTo>
                  <a:lnTo>
                    <a:pt x="504" y="173"/>
                  </a:lnTo>
                  <a:lnTo>
                    <a:pt x="503" y="173"/>
                  </a:lnTo>
                  <a:lnTo>
                    <a:pt x="501" y="173"/>
                  </a:lnTo>
                  <a:lnTo>
                    <a:pt x="498" y="173"/>
                  </a:lnTo>
                  <a:lnTo>
                    <a:pt x="497" y="171"/>
                  </a:lnTo>
                  <a:lnTo>
                    <a:pt x="498" y="171"/>
                  </a:lnTo>
                  <a:lnTo>
                    <a:pt x="497" y="170"/>
                  </a:lnTo>
                  <a:lnTo>
                    <a:pt x="492" y="167"/>
                  </a:lnTo>
                  <a:lnTo>
                    <a:pt x="492" y="164"/>
                  </a:lnTo>
                  <a:lnTo>
                    <a:pt x="492" y="162"/>
                  </a:lnTo>
                  <a:lnTo>
                    <a:pt x="491" y="162"/>
                  </a:lnTo>
                  <a:lnTo>
                    <a:pt x="492" y="161"/>
                  </a:lnTo>
                  <a:lnTo>
                    <a:pt x="491" y="161"/>
                  </a:lnTo>
                  <a:lnTo>
                    <a:pt x="491" y="159"/>
                  </a:lnTo>
                  <a:lnTo>
                    <a:pt x="492" y="156"/>
                  </a:lnTo>
                  <a:lnTo>
                    <a:pt x="491" y="155"/>
                  </a:lnTo>
                  <a:lnTo>
                    <a:pt x="492" y="155"/>
                  </a:lnTo>
                  <a:lnTo>
                    <a:pt x="494" y="155"/>
                  </a:lnTo>
                  <a:lnTo>
                    <a:pt x="497" y="156"/>
                  </a:lnTo>
                  <a:lnTo>
                    <a:pt x="498" y="156"/>
                  </a:lnTo>
                  <a:lnTo>
                    <a:pt x="497" y="155"/>
                  </a:lnTo>
                  <a:lnTo>
                    <a:pt x="498" y="155"/>
                  </a:lnTo>
                  <a:lnTo>
                    <a:pt x="498" y="153"/>
                  </a:lnTo>
                  <a:lnTo>
                    <a:pt x="500" y="153"/>
                  </a:lnTo>
                  <a:lnTo>
                    <a:pt x="498" y="153"/>
                  </a:lnTo>
                  <a:lnTo>
                    <a:pt x="497" y="153"/>
                  </a:lnTo>
                  <a:lnTo>
                    <a:pt x="497" y="155"/>
                  </a:lnTo>
                  <a:lnTo>
                    <a:pt x="494" y="155"/>
                  </a:lnTo>
                  <a:lnTo>
                    <a:pt x="492" y="155"/>
                  </a:lnTo>
                  <a:lnTo>
                    <a:pt x="492" y="153"/>
                  </a:lnTo>
                  <a:lnTo>
                    <a:pt x="492" y="152"/>
                  </a:lnTo>
                  <a:lnTo>
                    <a:pt x="491" y="152"/>
                  </a:lnTo>
                  <a:lnTo>
                    <a:pt x="491" y="150"/>
                  </a:lnTo>
                  <a:lnTo>
                    <a:pt x="492" y="149"/>
                  </a:lnTo>
                  <a:lnTo>
                    <a:pt x="492" y="147"/>
                  </a:lnTo>
                  <a:lnTo>
                    <a:pt x="492" y="146"/>
                  </a:lnTo>
                  <a:lnTo>
                    <a:pt x="492" y="144"/>
                  </a:lnTo>
                  <a:lnTo>
                    <a:pt x="492" y="141"/>
                  </a:lnTo>
                  <a:lnTo>
                    <a:pt x="494" y="143"/>
                  </a:lnTo>
                  <a:lnTo>
                    <a:pt x="494" y="144"/>
                  </a:lnTo>
                  <a:lnTo>
                    <a:pt x="497" y="144"/>
                  </a:lnTo>
                  <a:lnTo>
                    <a:pt x="498" y="144"/>
                  </a:lnTo>
                  <a:lnTo>
                    <a:pt x="497" y="144"/>
                  </a:lnTo>
                  <a:lnTo>
                    <a:pt x="494" y="143"/>
                  </a:lnTo>
                  <a:lnTo>
                    <a:pt x="494" y="141"/>
                  </a:lnTo>
                  <a:lnTo>
                    <a:pt x="492" y="140"/>
                  </a:lnTo>
                  <a:lnTo>
                    <a:pt x="494" y="138"/>
                  </a:lnTo>
                  <a:lnTo>
                    <a:pt x="494" y="137"/>
                  </a:lnTo>
                  <a:lnTo>
                    <a:pt x="494" y="135"/>
                  </a:lnTo>
                  <a:lnTo>
                    <a:pt x="497" y="134"/>
                  </a:lnTo>
                  <a:lnTo>
                    <a:pt x="497" y="132"/>
                  </a:lnTo>
                  <a:lnTo>
                    <a:pt x="498" y="132"/>
                  </a:lnTo>
                  <a:lnTo>
                    <a:pt x="500" y="132"/>
                  </a:lnTo>
                  <a:lnTo>
                    <a:pt x="501" y="132"/>
                  </a:lnTo>
                  <a:lnTo>
                    <a:pt x="501" y="130"/>
                  </a:lnTo>
                  <a:lnTo>
                    <a:pt x="503" y="130"/>
                  </a:lnTo>
                  <a:lnTo>
                    <a:pt x="504" y="130"/>
                  </a:lnTo>
                  <a:lnTo>
                    <a:pt x="507" y="132"/>
                  </a:lnTo>
                  <a:lnTo>
                    <a:pt x="509" y="132"/>
                  </a:lnTo>
                  <a:lnTo>
                    <a:pt x="513" y="134"/>
                  </a:lnTo>
                  <a:lnTo>
                    <a:pt x="516" y="134"/>
                  </a:lnTo>
                  <a:lnTo>
                    <a:pt x="520" y="134"/>
                  </a:lnTo>
                  <a:lnTo>
                    <a:pt x="521" y="134"/>
                  </a:lnTo>
                  <a:lnTo>
                    <a:pt x="523" y="134"/>
                  </a:lnTo>
                  <a:lnTo>
                    <a:pt x="523" y="132"/>
                  </a:lnTo>
                  <a:lnTo>
                    <a:pt x="524" y="132"/>
                  </a:lnTo>
                  <a:lnTo>
                    <a:pt x="526" y="132"/>
                  </a:lnTo>
                  <a:lnTo>
                    <a:pt x="527" y="132"/>
                  </a:lnTo>
                  <a:lnTo>
                    <a:pt x="529" y="132"/>
                  </a:lnTo>
                  <a:lnTo>
                    <a:pt x="530" y="132"/>
                  </a:lnTo>
                  <a:lnTo>
                    <a:pt x="532" y="132"/>
                  </a:lnTo>
                  <a:lnTo>
                    <a:pt x="533" y="132"/>
                  </a:lnTo>
                  <a:lnTo>
                    <a:pt x="533" y="134"/>
                  </a:lnTo>
                  <a:lnTo>
                    <a:pt x="535" y="134"/>
                  </a:lnTo>
                  <a:lnTo>
                    <a:pt x="538" y="134"/>
                  </a:lnTo>
                  <a:lnTo>
                    <a:pt x="539" y="134"/>
                  </a:lnTo>
                  <a:lnTo>
                    <a:pt x="541" y="134"/>
                  </a:lnTo>
                  <a:lnTo>
                    <a:pt x="542" y="135"/>
                  </a:lnTo>
                  <a:lnTo>
                    <a:pt x="544" y="135"/>
                  </a:lnTo>
                  <a:lnTo>
                    <a:pt x="544" y="137"/>
                  </a:lnTo>
                  <a:lnTo>
                    <a:pt x="544" y="138"/>
                  </a:lnTo>
                  <a:lnTo>
                    <a:pt x="542" y="138"/>
                  </a:lnTo>
                  <a:lnTo>
                    <a:pt x="542" y="140"/>
                  </a:lnTo>
                  <a:lnTo>
                    <a:pt x="542" y="141"/>
                  </a:lnTo>
                  <a:lnTo>
                    <a:pt x="542" y="143"/>
                  </a:lnTo>
                  <a:close/>
                  <a:moveTo>
                    <a:pt x="488" y="135"/>
                  </a:moveTo>
                  <a:lnTo>
                    <a:pt x="486" y="135"/>
                  </a:lnTo>
                  <a:lnTo>
                    <a:pt x="486" y="134"/>
                  </a:lnTo>
                  <a:lnTo>
                    <a:pt x="488" y="132"/>
                  </a:lnTo>
                  <a:lnTo>
                    <a:pt x="486" y="132"/>
                  </a:lnTo>
                  <a:lnTo>
                    <a:pt x="488" y="130"/>
                  </a:lnTo>
                  <a:lnTo>
                    <a:pt x="488" y="129"/>
                  </a:lnTo>
                  <a:lnTo>
                    <a:pt x="489" y="129"/>
                  </a:lnTo>
                  <a:lnTo>
                    <a:pt x="489" y="127"/>
                  </a:lnTo>
                  <a:lnTo>
                    <a:pt x="491" y="127"/>
                  </a:lnTo>
                  <a:lnTo>
                    <a:pt x="492" y="127"/>
                  </a:lnTo>
                  <a:lnTo>
                    <a:pt x="494" y="127"/>
                  </a:lnTo>
                  <a:lnTo>
                    <a:pt x="494" y="129"/>
                  </a:lnTo>
                  <a:lnTo>
                    <a:pt x="497" y="129"/>
                  </a:lnTo>
                  <a:lnTo>
                    <a:pt x="497" y="130"/>
                  </a:lnTo>
                  <a:lnTo>
                    <a:pt x="494" y="132"/>
                  </a:lnTo>
                  <a:lnTo>
                    <a:pt x="492" y="134"/>
                  </a:lnTo>
                  <a:lnTo>
                    <a:pt x="491" y="135"/>
                  </a:lnTo>
                  <a:lnTo>
                    <a:pt x="489" y="135"/>
                  </a:lnTo>
                  <a:lnTo>
                    <a:pt x="489" y="137"/>
                  </a:lnTo>
                  <a:lnTo>
                    <a:pt x="488" y="137"/>
                  </a:lnTo>
                  <a:lnTo>
                    <a:pt x="488" y="135"/>
                  </a:lnTo>
                  <a:close/>
                  <a:moveTo>
                    <a:pt x="513" y="130"/>
                  </a:moveTo>
                  <a:lnTo>
                    <a:pt x="513" y="129"/>
                  </a:lnTo>
                  <a:lnTo>
                    <a:pt x="515" y="127"/>
                  </a:lnTo>
                  <a:lnTo>
                    <a:pt x="516" y="127"/>
                  </a:lnTo>
                  <a:lnTo>
                    <a:pt x="518" y="127"/>
                  </a:lnTo>
                  <a:lnTo>
                    <a:pt x="520" y="126"/>
                  </a:lnTo>
                  <a:lnTo>
                    <a:pt x="521" y="126"/>
                  </a:lnTo>
                  <a:lnTo>
                    <a:pt x="523" y="127"/>
                  </a:lnTo>
                  <a:lnTo>
                    <a:pt x="523" y="129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3" y="130"/>
                  </a:lnTo>
                  <a:lnTo>
                    <a:pt x="521" y="130"/>
                  </a:lnTo>
                  <a:lnTo>
                    <a:pt x="521" y="132"/>
                  </a:lnTo>
                  <a:lnTo>
                    <a:pt x="516" y="132"/>
                  </a:lnTo>
                  <a:lnTo>
                    <a:pt x="515" y="132"/>
                  </a:lnTo>
                  <a:lnTo>
                    <a:pt x="513" y="130"/>
                  </a:lnTo>
                  <a:close/>
                  <a:moveTo>
                    <a:pt x="497" y="126"/>
                  </a:moveTo>
                  <a:lnTo>
                    <a:pt x="497" y="124"/>
                  </a:lnTo>
                  <a:lnTo>
                    <a:pt x="494" y="124"/>
                  </a:lnTo>
                  <a:lnTo>
                    <a:pt x="497" y="124"/>
                  </a:lnTo>
                  <a:lnTo>
                    <a:pt x="498" y="124"/>
                  </a:lnTo>
                  <a:lnTo>
                    <a:pt x="500" y="124"/>
                  </a:lnTo>
                  <a:lnTo>
                    <a:pt x="500" y="126"/>
                  </a:lnTo>
                  <a:lnTo>
                    <a:pt x="500" y="127"/>
                  </a:lnTo>
                  <a:lnTo>
                    <a:pt x="500" y="129"/>
                  </a:lnTo>
                  <a:lnTo>
                    <a:pt x="498" y="129"/>
                  </a:lnTo>
                  <a:lnTo>
                    <a:pt x="498" y="127"/>
                  </a:lnTo>
                  <a:lnTo>
                    <a:pt x="497" y="127"/>
                  </a:lnTo>
                  <a:lnTo>
                    <a:pt x="497" y="126"/>
                  </a:lnTo>
                  <a:close/>
                  <a:moveTo>
                    <a:pt x="507" y="121"/>
                  </a:moveTo>
                  <a:lnTo>
                    <a:pt x="506" y="121"/>
                  </a:lnTo>
                  <a:lnTo>
                    <a:pt x="504" y="123"/>
                  </a:lnTo>
                  <a:lnTo>
                    <a:pt x="506" y="121"/>
                  </a:lnTo>
                  <a:lnTo>
                    <a:pt x="507" y="120"/>
                  </a:lnTo>
                  <a:lnTo>
                    <a:pt x="507" y="121"/>
                  </a:lnTo>
                  <a:close/>
                  <a:moveTo>
                    <a:pt x="509" y="121"/>
                  </a:moveTo>
                  <a:lnTo>
                    <a:pt x="510" y="121"/>
                  </a:lnTo>
                  <a:lnTo>
                    <a:pt x="512" y="121"/>
                  </a:lnTo>
                  <a:lnTo>
                    <a:pt x="513" y="120"/>
                  </a:lnTo>
                  <a:lnTo>
                    <a:pt x="515" y="120"/>
                  </a:lnTo>
                  <a:lnTo>
                    <a:pt x="516" y="118"/>
                  </a:lnTo>
                  <a:lnTo>
                    <a:pt x="520" y="118"/>
                  </a:lnTo>
                  <a:lnTo>
                    <a:pt x="520" y="120"/>
                  </a:lnTo>
                  <a:lnTo>
                    <a:pt x="520" y="121"/>
                  </a:lnTo>
                  <a:lnTo>
                    <a:pt x="518" y="121"/>
                  </a:lnTo>
                  <a:lnTo>
                    <a:pt x="518" y="123"/>
                  </a:lnTo>
                  <a:lnTo>
                    <a:pt x="516" y="123"/>
                  </a:lnTo>
                  <a:lnTo>
                    <a:pt x="515" y="124"/>
                  </a:lnTo>
                  <a:lnTo>
                    <a:pt x="513" y="126"/>
                  </a:lnTo>
                  <a:lnTo>
                    <a:pt x="513" y="127"/>
                  </a:lnTo>
                  <a:lnTo>
                    <a:pt x="512" y="129"/>
                  </a:lnTo>
                  <a:lnTo>
                    <a:pt x="510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07" y="127"/>
                  </a:lnTo>
                  <a:lnTo>
                    <a:pt x="506" y="127"/>
                  </a:lnTo>
                  <a:lnTo>
                    <a:pt x="504" y="127"/>
                  </a:lnTo>
                  <a:lnTo>
                    <a:pt x="503" y="127"/>
                  </a:lnTo>
                  <a:lnTo>
                    <a:pt x="503" y="126"/>
                  </a:lnTo>
                  <a:lnTo>
                    <a:pt x="503" y="124"/>
                  </a:lnTo>
                  <a:lnTo>
                    <a:pt x="503" y="126"/>
                  </a:lnTo>
                  <a:lnTo>
                    <a:pt x="501" y="126"/>
                  </a:lnTo>
                  <a:lnTo>
                    <a:pt x="501" y="124"/>
                  </a:lnTo>
                  <a:lnTo>
                    <a:pt x="501" y="123"/>
                  </a:lnTo>
                  <a:lnTo>
                    <a:pt x="503" y="123"/>
                  </a:lnTo>
                  <a:lnTo>
                    <a:pt x="504" y="123"/>
                  </a:lnTo>
                  <a:lnTo>
                    <a:pt x="506" y="123"/>
                  </a:lnTo>
                  <a:lnTo>
                    <a:pt x="507" y="123"/>
                  </a:lnTo>
                  <a:lnTo>
                    <a:pt x="509" y="121"/>
                  </a:lnTo>
                  <a:close/>
                  <a:moveTo>
                    <a:pt x="501" y="123"/>
                  </a:moveTo>
                  <a:lnTo>
                    <a:pt x="501" y="124"/>
                  </a:lnTo>
                  <a:lnTo>
                    <a:pt x="500" y="124"/>
                  </a:lnTo>
                  <a:lnTo>
                    <a:pt x="500" y="123"/>
                  </a:lnTo>
                  <a:lnTo>
                    <a:pt x="498" y="123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18"/>
                  </a:lnTo>
                  <a:lnTo>
                    <a:pt x="501" y="118"/>
                  </a:lnTo>
                  <a:lnTo>
                    <a:pt x="501" y="117"/>
                  </a:lnTo>
                  <a:lnTo>
                    <a:pt x="501" y="115"/>
                  </a:lnTo>
                  <a:lnTo>
                    <a:pt x="501" y="114"/>
                  </a:lnTo>
                  <a:lnTo>
                    <a:pt x="503" y="114"/>
                  </a:lnTo>
                  <a:lnTo>
                    <a:pt x="503" y="115"/>
                  </a:lnTo>
                  <a:lnTo>
                    <a:pt x="503" y="118"/>
                  </a:lnTo>
                  <a:lnTo>
                    <a:pt x="503" y="120"/>
                  </a:lnTo>
                  <a:lnTo>
                    <a:pt x="503" y="121"/>
                  </a:lnTo>
                  <a:lnTo>
                    <a:pt x="501" y="123"/>
                  </a:lnTo>
                  <a:close/>
                  <a:moveTo>
                    <a:pt x="503" y="118"/>
                  </a:moveTo>
                  <a:lnTo>
                    <a:pt x="503" y="117"/>
                  </a:lnTo>
                  <a:lnTo>
                    <a:pt x="503" y="115"/>
                  </a:lnTo>
                  <a:lnTo>
                    <a:pt x="504" y="115"/>
                  </a:lnTo>
                  <a:lnTo>
                    <a:pt x="504" y="114"/>
                  </a:lnTo>
                  <a:lnTo>
                    <a:pt x="506" y="114"/>
                  </a:lnTo>
                  <a:lnTo>
                    <a:pt x="507" y="114"/>
                  </a:lnTo>
                  <a:lnTo>
                    <a:pt x="507" y="112"/>
                  </a:lnTo>
                  <a:lnTo>
                    <a:pt x="509" y="112"/>
                  </a:lnTo>
                  <a:lnTo>
                    <a:pt x="509" y="114"/>
                  </a:lnTo>
                  <a:lnTo>
                    <a:pt x="509" y="115"/>
                  </a:lnTo>
                  <a:lnTo>
                    <a:pt x="506" y="118"/>
                  </a:lnTo>
                  <a:lnTo>
                    <a:pt x="504" y="118"/>
                  </a:lnTo>
                  <a:lnTo>
                    <a:pt x="504" y="120"/>
                  </a:lnTo>
                  <a:lnTo>
                    <a:pt x="503" y="120"/>
                  </a:lnTo>
                  <a:lnTo>
                    <a:pt x="503" y="118"/>
                  </a:lnTo>
                  <a:close/>
                  <a:moveTo>
                    <a:pt x="506" y="111"/>
                  </a:moveTo>
                  <a:lnTo>
                    <a:pt x="504" y="111"/>
                  </a:lnTo>
                  <a:lnTo>
                    <a:pt x="504" y="109"/>
                  </a:lnTo>
                  <a:lnTo>
                    <a:pt x="504" y="108"/>
                  </a:lnTo>
                  <a:lnTo>
                    <a:pt x="506" y="106"/>
                  </a:lnTo>
                  <a:lnTo>
                    <a:pt x="507" y="106"/>
                  </a:lnTo>
                  <a:lnTo>
                    <a:pt x="509" y="106"/>
                  </a:lnTo>
                  <a:lnTo>
                    <a:pt x="509" y="108"/>
                  </a:lnTo>
                  <a:lnTo>
                    <a:pt x="509" y="109"/>
                  </a:lnTo>
                  <a:lnTo>
                    <a:pt x="507" y="109"/>
                  </a:lnTo>
                  <a:lnTo>
                    <a:pt x="507" y="111"/>
                  </a:lnTo>
                  <a:lnTo>
                    <a:pt x="506" y="111"/>
                  </a:lnTo>
                  <a:close/>
                  <a:moveTo>
                    <a:pt x="509" y="106"/>
                  </a:moveTo>
                  <a:lnTo>
                    <a:pt x="507" y="106"/>
                  </a:lnTo>
                  <a:lnTo>
                    <a:pt x="507" y="105"/>
                  </a:lnTo>
                  <a:lnTo>
                    <a:pt x="509" y="105"/>
                  </a:lnTo>
                  <a:lnTo>
                    <a:pt x="509" y="103"/>
                  </a:lnTo>
                  <a:lnTo>
                    <a:pt x="510" y="103"/>
                  </a:lnTo>
                  <a:lnTo>
                    <a:pt x="512" y="103"/>
                  </a:lnTo>
                  <a:lnTo>
                    <a:pt x="510" y="103"/>
                  </a:lnTo>
                  <a:lnTo>
                    <a:pt x="510" y="105"/>
                  </a:lnTo>
                  <a:lnTo>
                    <a:pt x="509" y="106"/>
                  </a:lnTo>
                  <a:close/>
                  <a:moveTo>
                    <a:pt x="500" y="77"/>
                  </a:moveTo>
                  <a:lnTo>
                    <a:pt x="501" y="77"/>
                  </a:lnTo>
                  <a:lnTo>
                    <a:pt x="503" y="79"/>
                  </a:lnTo>
                  <a:lnTo>
                    <a:pt x="503" y="80"/>
                  </a:lnTo>
                  <a:lnTo>
                    <a:pt x="503" y="82"/>
                  </a:lnTo>
                  <a:lnTo>
                    <a:pt x="501" y="84"/>
                  </a:lnTo>
                  <a:lnTo>
                    <a:pt x="500" y="84"/>
                  </a:lnTo>
                  <a:lnTo>
                    <a:pt x="500" y="82"/>
                  </a:lnTo>
                  <a:lnTo>
                    <a:pt x="500" y="80"/>
                  </a:lnTo>
                  <a:lnTo>
                    <a:pt x="498" y="80"/>
                  </a:lnTo>
                  <a:lnTo>
                    <a:pt x="498" y="79"/>
                  </a:lnTo>
                  <a:lnTo>
                    <a:pt x="500" y="79"/>
                  </a:lnTo>
                  <a:lnTo>
                    <a:pt x="500" y="77"/>
                  </a:lnTo>
                  <a:close/>
                  <a:moveTo>
                    <a:pt x="498" y="77"/>
                  </a:moveTo>
                  <a:lnTo>
                    <a:pt x="498" y="76"/>
                  </a:lnTo>
                  <a:lnTo>
                    <a:pt x="500" y="76"/>
                  </a:lnTo>
                  <a:lnTo>
                    <a:pt x="501" y="76"/>
                  </a:lnTo>
                  <a:lnTo>
                    <a:pt x="501" y="77"/>
                  </a:lnTo>
                  <a:lnTo>
                    <a:pt x="500" y="77"/>
                  </a:lnTo>
                  <a:lnTo>
                    <a:pt x="498" y="77"/>
                  </a:lnTo>
                  <a:close/>
                  <a:moveTo>
                    <a:pt x="576" y="794"/>
                  </a:moveTo>
                  <a:lnTo>
                    <a:pt x="577" y="792"/>
                  </a:lnTo>
                  <a:lnTo>
                    <a:pt x="577" y="794"/>
                  </a:lnTo>
                  <a:lnTo>
                    <a:pt x="577" y="795"/>
                  </a:lnTo>
                  <a:lnTo>
                    <a:pt x="577" y="797"/>
                  </a:lnTo>
                  <a:lnTo>
                    <a:pt x="577" y="798"/>
                  </a:lnTo>
                  <a:lnTo>
                    <a:pt x="576" y="800"/>
                  </a:lnTo>
                  <a:lnTo>
                    <a:pt x="576" y="802"/>
                  </a:lnTo>
                  <a:lnTo>
                    <a:pt x="576" y="803"/>
                  </a:lnTo>
                  <a:lnTo>
                    <a:pt x="574" y="803"/>
                  </a:lnTo>
                  <a:lnTo>
                    <a:pt x="574" y="802"/>
                  </a:lnTo>
                  <a:lnTo>
                    <a:pt x="574" y="800"/>
                  </a:lnTo>
                  <a:lnTo>
                    <a:pt x="576" y="798"/>
                  </a:lnTo>
                  <a:lnTo>
                    <a:pt x="574" y="798"/>
                  </a:lnTo>
                  <a:lnTo>
                    <a:pt x="574" y="797"/>
                  </a:lnTo>
                  <a:lnTo>
                    <a:pt x="576" y="797"/>
                  </a:lnTo>
                  <a:lnTo>
                    <a:pt x="574" y="797"/>
                  </a:lnTo>
                  <a:lnTo>
                    <a:pt x="574" y="795"/>
                  </a:lnTo>
                  <a:lnTo>
                    <a:pt x="576" y="795"/>
                  </a:lnTo>
                  <a:lnTo>
                    <a:pt x="574" y="795"/>
                  </a:lnTo>
                  <a:lnTo>
                    <a:pt x="574" y="794"/>
                  </a:lnTo>
                  <a:lnTo>
                    <a:pt x="576" y="794"/>
                  </a:lnTo>
                  <a:close/>
                  <a:moveTo>
                    <a:pt x="571" y="767"/>
                  </a:moveTo>
                  <a:lnTo>
                    <a:pt x="571" y="768"/>
                  </a:lnTo>
                  <a:lnTo>
                    <a:pt x="569" y="768"/>
                  </a:lnTo>
                  <a:lnTo>
                    <a:pt x="569" y="767"/>
                  </a:lnTo>
                  <a:lnTo>
                    <a:pt x="568" y="767"/>
                  </a:lnTo>
                  <a:lnTo>
                    <a:pt x="568" y="765"/>
                  </a:lnTo>
                  <a:lnTo>
                    <a:pt x="569" y="765"/>
                  </a:lnTo>
                  <a:lnTo>
                    <a:pt x="569" y="764"/>
                  </a:lnTo>
                  <a:lnTo>
                    <a:pt x="571" y="764"/>
                  </a:lnTo>
                  <a:lnTo>
                    <a:pt x="571" y="762"/>
                  </a:lnTo>
                  <a:lnTo>
                    <a:pt x="573" y="764"/>
                  </a:lnTo>
                  <a:lnTo>
                    <a:pt x="573" y="765"/>
                  </a:lnTo>
                  <a:lnTo>
                    <a:pt x="571" y="765"/>
                  </a:lnTo>
                  <a:lnTo>
                    <a:pt x="571" y="767"/>
                  </a:lnTo>
                  <a:close/>
                  <a:moveTo>
                    <a:pt x="589" y="727"/>
                  </a:moveTo>
                  <a:lnTo>
                    <a:pt x="591" y="727"/>
                  </a:lnTo>
                  <a:lnTo>
                    <a:pt x="589" y="727"/>
                  </a:lnTo>
                  <a:lnTo>
                    <a:pt x="588" y="729"/>
                  </a:lnTo>
                  <a:lnTo>
                    <a:pt x="583" y="733"/>
                  </a:lnTo>
                  <a:lnTo>
                    <a:pt x="582" y="735"/>
                  </a:lnTo>
                  <a:lnTo>
                    <a:pt x="582" y="733"/>
                  </a:lnTo>
                  <a:lnTo>
                    <a:pt x="583" y="732"/>
                  </a:lnTo>
                  <a:lnTo>
                    <a:pt x="585" y="730"/>
                  </a:lnTo>
                  <a:lnTo>
                    <a:pt x="586" y="730"/>
                  </a:lnTo>
                  <a:lnTo>
                    <a:pt x="586" y="729"/>
                  </a:lnTo>
                  <a:lnTo>
                    <a:pt x="588" y="729"/>
                  </a:lnTo>
                  <a:lnTo>
                    <a:pt x="588" y="727"/>
                  </a:lnTo>
                  <a:lnTo>
                    <a:pt x="589" y="727"/>
                  </a:lnTo>
                  <a:close/>
                  <a:moveTo>
                    <a:pt x="613" y="709"/>
                  </a:moveTo>
                  <a:lnTo>
                    <a:pt x="613" y="711"/>
                  </a:lnTo>
                  <a:lnTo>
                    <a:pt x="613" y="709"/>
                  </a:lnTo>
                  <a:lnTo>
                    <a:pt x="612" y="711"/>
                  </a:lnTo>
                  <a:lnTo>
                    <a:pt x="612" y="709"/>
                  </a:lnTo>
                  <a:lnTo>
                    <a:pt x="613" y="709"/>
                  </a:lnTo>
                  <a:close/>
                  <a:moveTo>
                    <a:pt x="636" y="708"/>
                  </a:moveTo>
                  <a:lnTo>
                    <a:pt x="636" y="709"/>
                  </a:lnTo>
                  <a:lnTo>
                    <a:pt x="635" y="709"/>
                  </a:lnTo>
                  <a:lnTo>
                    <a:pt x="633" y="709"/>
                  </a:lnTo>
                  <a:lnTo>
                    <a:pt x="632" y="709"/>
                  </a:lnTo>
                  <a:lnTo>
                    <a:pt x="632" y="708"/>
                  </a:lnTo>
                  <a:lnTo>
                    <a:pt x="633" y="706"/>
                  </a:lnTo>
                  <a:lnTo>
                    <a:pt x="633" y="705"/>
                  </a:lnTo>
                  <a:lnTo>
                    <a:pt x="635" y="705"/>
                  </a:lnTo>
                  <a:lnTo>
                    <a:pt x="636" y="705"/>
                  </a:lnTo>
                  <a:lnTo>
                    <a:pt x="636" y="708"/>
                  </a:lnTo>
                  <a:lnTo>
                    <a:pt x="635" y="706"/>
                  </a:lnTo>
                  <a:lnTo>
                    <a:pt x="635" y="708"/>
                  </a:lnTo>
                  <a:lnTo>
                    <a:pt x="636" y="708"/>
                  </a:lnTo>
                  <a:close/>
                  <a:moveTo>
                    <a:pt x="657" y="691"/>
                  </a:moveTo>
                  <a:lnTo>
                    <a:pt x="656" y="691"/>
                  </a:lnTo>
                  <a:lnTo>
                    <a:pt x="654" y="691"/>
                  </a:lnTo>
                  <a:lnTo>
                    <a:pt x="653" y="691"/>
                  </a:lnTo>
                  <a:lnTo>
                    <a:pt x="653" y="692"/>
                  </a:lnTo>
                  <a:lnTo>
                    <a:pt x="653" y="691"/>
                  </a:lnTo>
                  <a:lnTo>
                    <a:pt x="653" y="689"/>
                  </a:lnTo>
                  <a:lnTo>
                    <a:pt x="654" y="689"/>
                  </a:lnTo>
                  <a:lnTo>
                    <a:pt x="654" y="688"/>
                  </a:lnTo>
                  <a:lnTo>
                    <a:pt x="656" y="688"/>
                  </a:lnTo>
                  <a:lnTo>
                    <a:pt x="656" y="689"/>
                  </a:lnTo>
                  <a:lnTo>
                    <a:pt x="657" y="689"/>
                  </a:lnTo>
                  <a:lnTo>
                    <a:pt x="657" y="691"/>
                  </a:lnTo>
                  <a:close/>
                  <a:moveTo>
                    <a:pt x="886" y="221"/>
                  </a:moveTo>
                  <a:lnTo>
                    <a:pt x="886" y="223"/>
                  </a:lnTo>
                  <a:lnTo>
                    <a:pt x="884" y="223"/>
                  </a:lnTo>
                  <a:lnTo>
                    <a:pt x="884" y="221"/>
                  </a:lnTo>
                  <a:lnTo>
                    <a:pt x="886" y="221"/>
                  </a:lnTo>
                  <a:close/>
                  <a:moveTo>
                    <a:pt x="950" y="106"/>
                  </a:moveTo>
                  <a:lnTo>
                    <a:pt x="951" y="106"/>
                  </a:lnTo>
                  <a:lnTo>
                    <a:pt x="951" y="108"/>
                  </a:lnTo>
                  <a:lnTo>
                    <a:pt x="950" y="108"/>
                  </a:lnTo>
                  <a:lnTo>
                    <a:pt x="950" y="106"/>
                  </a:lnTo>
                  <a:close/>
                  <a:moveTo>
                    <a:pt x="574" y="744"/>
                  </a:moveTo>
                  <a:lnTo>
                    <a:pt x="574" y="742"/>
                  </a:lnTo>
                  <a:lnTo>
                    <a:pt x="576" y="742"/>
                  </a:lnTo>
                  <a:lnTo>
                    <a:pt x="576" y="744"/>
                  </a:lnTo>
                  <a:lnTo>
                    <a:pt x="574" y="744"/>
                  </a:lnTo>
                  <a:lnTo>
                    <a:pt x="576" y="745"/>
                  </a:lnTo>
                  <a:lnTo>
                    <a:pt x="574" y="745"/>
                  </a:lnTo>
                  <a:lnTo>
                    <a:pt x="573" y="744"/>
                  </a:lnTo>
                  <a:lnTo>
                    <a:pt x="574" y="744"/>
                  </a:lnTo>
                  <a:close/>
                  <a:moveTo>
                    <a:pt x="836" y="315"/>
                  </a:moveTo>
                  <a:lnTo>
                    <a:pt x="836" y="317"/>
                  </a:lnTo>
                  <a:lnTo>
                    <a:pt x="836" y="318"/>
                  </a:lnTo>
                  <a:lnTo>
                    <a:pt x="836" y="317"/>
                  </a:lnTo>
                  <a:lnTo>
                    <a:pt x="836" y="315"/>
                  </a:lnTo>
                  <a:close/>
                  <a:moveTo>
                    <a:pt x="675" y="194"/>
                  </a:moveTo>
                  <a:lnTo>
                    <a:pt x="677" y="194"/>
                  </a:lnTo>
                  <a:lnTo>
                    <a:pt x="677" y="196"/>
                  </a:lnTo>
                  <a:lnTo>
                    <a:pt x="678" y="196"/>
                  </a:lnTo>
                  <a:lnTo>
                    <a:pt x="677" y="196"/>
                  </a:lnTo>
                  <a:lnTo>
                    <a:pt x="675" y="196"/>
                  </a:lnTo>
                  <a:lnTo>
                    <a:pt x="675" y="194"/>
                  </a:lnTo>
                  <a:close/>
                  <a:moveTo>
                    <a:pt x="642" y="188"/>
                  </a:moveTo>
                  <a:lnTo>
                    <a:pt x="641" y="188"/>
                  </a:lnTo>
                  <a:lnTo>
                    <a:pt x="642" y="188"/>
                  </a:lnTo>
                  <a:lnTo>
                    <a:pt x="642" y="187"/>
                  </a:lnTo>
                  <a:lnTo>
                    <a:pt x="642" y="188"/>
                  </a:lnTo>
                  <a:lnTo>
                    <a:pt x="644" y="188"/>
                  </a:lnTo>
                  <a:lnTo>
                    <a:pt x="644" y="190"/>
                  </a:lnTo>
                  <a:lnTo>
                    <a:pt x="642" y="190"/>
                  </a:lnTo>
                  <a:lnTo>
                    <a:pt x="641" y="190"/>
                  </a:lnTo>
                  <a:lnTo>
                    <a:pt x="642" y="188"/>
                  </a:lnTo>
                  <a:close/>
                  <a:moveTo>
                    <a:pt x="647" y="187"/>
                  </a:moveTo>
                  <a:lnTo>
                    <a:pt x="648" y="187"/>
                  </a:lnTo>
                  <a:lnTo>
                    <a:pt x="647" y="188"/>
                  </a:lnTo>
                  <a:lnTo>
                    <a:pt x="647" y="187"/>
                  </a:lnTo>
                  <a:close/>
                  <a:moveTo>
                    <a:pt x="521" y="170"/>
                  </a:moveTo>
                  <a:lnTo>
                    <a:pt x="523" y="170"/>
                  </a:lnTo>
                  <a:lnTo>
                    <a:pt x="521" y="170"/>
                  </a:lnTo>
                  <a:lnTo>
                    <a:pt x="521" y="171"/>
                  </a:lnTo>
                  <a:lnTo>
                    <a:pt x="520" y="171"/>
                  </a:lnTo>
                  <a:lnTo>
                    <a:pt x="520" y="170"/>
                  </a:lnTo>
                  <a:lnTo>
                    <a:pt x="521" y="170"/>
                  </a:lnTo>
                  <a:close/>
                </a:path>
              </a:pathLst>
            </a:custGeom>
            <a:solidFill>
              <a:srgbClr val="FCF7B6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905">
              <a:extLst>
                <a:ext uri="{FF2B5EF4-FFF2-40B4-BE49-F238E27FC236}">
                  <a16:creationId xmlns:a16="http://schemas.microsoft.com/office/drawing/2014/main" id="{FE4BD44D-0F9B-52B1-8B68-8611C576E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488" y="4165600"/>
              <a:ext cx="169863" cy="187325"/>
            </a:xfrm>
            <a:custGeom>
              <a:avLst/>
              <a:gdLst>
                <a:gd name="T0" fmla="*/ 12 w 107"/>
                <a:gd name="T1" fmla="*/ 4 h 118"/>
                <a:gd name="T2" fmla="*/ 16 w 107"/>
                <a:gd name="T3" fmla="*/ 1 h 118"/>
                <a:gd name="T4" fmla="*/ 23 w 107"/>
                <a:gd name="T5" fmla="*/ 1 h 118"/>
                <a:gd name="T6" fmla="*/ 27 w 107"/>
                <a:gd name="T7" fmla="*/ 6 h 118"/>
                <a:gd name="T8" fmla="*/ 33 w 107"/>
                <a:gd name="T9" fmla="*/ 10 h 118"/>
                <a:gd name="T10" fmla="*/ 38 w 107"/>
                <a:gd name="T11" fmla="*/ 13 h 118"/>
                <a:gd name="T12" fmla="*/ 41 w 107"/>
                <a:gd name="T13" fmla="*/ 21 h 118"/>
                <a:gd name="T14" fmla="*/ 45 w 107"/>
                <a:gd name="T15" fmla="*/ 22 h 118"/>
                <a:gd name="T16" fmla="*/ 48 w 107"/>
                <a:gd name="T17" fmla="*/ 19 h 118"/>
                <a:gd name="T18" fmla="*/ 54 w 107"/>
                <a:gd name="T19" fmla="*/ 22 h 118"/>
                <a:gd name="T20" fmla="*/ 57 w 107"/>
                <a:gd name="T21" fmla="*/ 27 h 118"/>
                <a:gd name="T22" fmla="*/ 63 w 107"/>
                <a:gd name="T23" fmla="*/ 28 h 118"/>
                <a:gd name="T24" fmla="*/ 71 w 107"/>
                <a:gd name="T25" fmla="*/ 34 h 118"/>
                <a:gd name="T26" fmla="*/ 74 w 107"/>
                <a:gd name="T27" fmla="*/ 39 h 118"/>
                <a:gd name="T28" fmla="*/ 80 w 107"/>
                <a:gd name="T29" fmla="*/ 43 h 118"/>
                <a:gd name="T30" fmla="*/ 85 w 107"/>
                <a:gd name="T31" fmla="*/ 45 h 118"/>
                <a:gd name="T32" fmla="*/ 91 w 107"/>
                <a:gd name="T33" fmla="*/ 48 h 118"/>
                <a:gd name="T34" fmla="*/ 94 w 107"/>
                <a:gd name="T35" fmla="*/ 56 h 118"/>
                <a:gd name="T36" fmla="*/ 98 w 107"/>
                <a:gd name="T37" fmla="*/ 59 h 118"/>
                <a:gd name="T38" fmla="*/ 106 w 107"/>
                <a:gd name="T39" fmla="*/ 62 h 118"/>
                <a:gd name="T40" fmla="*/ 106 w 107"/>
                <a:gd name="T41" fmla="*/ 68 h 118"/>
                <a:gd name="T42" fmla="*/ 100 w 107"/>
                <a:gd name="T43" fmla="*/ 72 h 118"/>
                <a:gd name="T44" fmla="*/ 101 w 107"/>
                <a:gd name="T45" fmla="*/ 84 h 118"/>
                <a:gd name="T46" fmla="*/ 107 w 107"/>
                <a:gd name="T47" fmla="*/ 89 h 118"/>
                <a:gd name="T48" fmla="*/ 103 w 107"/>
                <a:gd name="T49" fmla="*/ 95 h 118"/>
                <a:gd name="T50" fmla="*/ 100 w 107"/>
                <a:gd name="T51" fmla="*/ 101 h 118"/>
                <a:gd name="T52" fmla="*/ 94 w 107"/>
                <a:gd name="T53" fmla="*/ 109 h 118"/>
                <a:gd name="T54" fmla="*/ 91 w 107"/>
                <a:gd name="T55" fmla="*/ 109 h 118"/>
                <a:gd name="T56" fmla="*/ 89 w 107"/>
                <a:gd name="T57" fmla="*/ 110 h 118"/>
                <a:gd name="T58" fmla="*/ 85 w 107"/>
                <a:gd name="T59" fmla="*/ 115 h 118"/>
                <a:gd name="T60" fmla="*/ 79 w 107"/>
                <a:gd name="T61" fmla="*/ 116 h 118"/>
                <a:gd name="T62" fmla="*/ 71 w 107"/>
                <a:gd name="T63" fmla="*/ 115 h 118"/>
                <a:gd name="T64" fmla="*/ 63 w 107"/>
                <a:gd name="T65" fmla="*/ 113 h 118"/>
                <a:gd name="T66" fmla="*/ 57 w 107"/>
                <a:gd name="T67" fmla="*/ 115 h 118"/>
                <a:gd name="T68" fmla="*/ 53 w 107"/>
                <a:gd name="T69" fmla="*/ 116 h 118"/>
                <a:gd name="T70" fmla="*/ 47 w 107"/>
                <a:gd name="T71" fmla="*/ 113 h 118"/>
                <a:gd name="T72" fmla="*/ 41 w 107"/>
                <a:gd name="T73" fmla="*/ 112 h 118"/>
                <a:gd name="T74" fmla="*/ 36 w 107"/>
                <a:gd name="T75" fmla="*/ 107 h 118"/>
                <a:gd name="T76" fmla="*/ 30 w 107"/>
                <a:gd name="T77" fmla="*/ 106 h 118"/>
                <a:gd name="T78" fmla="*/ 26 w 107"/>
                <a:gd name="T79" fmla="*/ 106 h 118"/>
                <a:gd name="T80" fmla="*/ 18 w 107"/>
                <a:gd name="T81" fmla="*/ 106 h 118"/>
                <a:gd name="T82" fmla="*/ 12 w 107"/>
                <a:gd name="T83" fmla="*/ 98 h 118"/>
                <a:gd name="T84" fmla="*/ 6 w 107"/>
                <a:gd name="T85" fmla="*/ 92 h 118"/>
                <a:gd name="T86" fmla="*/ 3 w 107"/>
                <a:gd name="T87" fmla="*/ 83 h 118"/>
                <a:gd name="T88" fmla="*/ 3 w 107"/>
                <a:gd name="T89" fmla="*/ 75 h 118"/>
                <a:gd name="T90" fmla="*/ 7 w 107"/>
                <a:gd name="T91" fmla="*/ 71 h 118"/>
                <a:gd name="T92" fmla="*/ 6 w 107"/>
                <a:gd name="T93" fmla="*/ 63 h 118"/>
                <a:gd name="T94" fmla="*/ 3 w 107"/>
                <a:gd name="T95" fmla="*/ 56 h 118"/>
                <a:gd name="T96" fmla="*/ 3 w 107"/>
                <a:gd name="T97" fmla="*/ 48 h 118"/>
                <a:gd name="T98" fmla="*/ 3 w 107"/>
                <a:gd name="T99" fmla="*/ 42 h 118"/>
                <a:gd name="T100" fmla="*/ 3 w 107"/>
                <a:gd name="T101" fmla="*/ 34 h 118"/>
                <a:gd name="T102" fmla="*/ 3 w 107"/>
                <a:gd name="T103" fmla="*/ 28 h 118"/>
                <a:gd name="T104" fmla="*/ 4 w 107"/>
                <a:gd name="T105" fmla="*/ 22 h 118"/>
                <a:gd name="T106" fmla="*/ 4 w 107"/>
                <a:gd name="T107" fmla="*/ 16 h 118"/>
                <a:gd name="T108" fmla="*/ 3 w 107"/>
                <a:gd name="T109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7" h="118">
                  <a:moveTo>
                    <a:pt x="6" y="3"/>
                  </a:moveTo>
                  <a:lnTo>
                    <a:pt x="7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1" y="19"/>
                  </a:lnTo>
                  <a:lnTo>
                    <a:pt x="53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3" y="28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71" y="34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74" y="36"/>
                  </a:lnTo>
                  <a:lnTo>
                    <a:pt x="74" y="37"/>
                  </a:lnTo>
                  <a:lnTo>
                    <a:pt x="74" y="39"/>
                  </a:lnTo>
                  <a:lnTo>
                    <a:pt x="76" y="39"/>
                  </a:lnTo>
                  <a:lnTo>
                    <a:pt x="77" y="40"/>
                  </a:lnTo>
                  <a:lnTo>
                    <a:pt x="79" y="42"/>
                  </a:lnTo>
                  <a:lnTo>
                    <a:pt x="80" y="42"/>
                  </a:lnTo>
                  <a:lnTo>
                    <a:pt x="80" y="43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85" y="43"/>
                  </a:lnTo>
                  <a:lnTo>
                    <a:pt x="85" y="45"/>
                  </a:lnTo>
                  <a:lnTo>
                    <a:pt x="86" y="45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89" y="48"/>
                  </a:lnTo>
                  <a:lnTo>
                    <a:pt x="91" y="48"/>
                  </a:lnTo>
                  <a:lnTo>
                    <a:pt x="91" y="50"/>
                  </a:lnTo>
                  <a:lnTo>
                    <a:pt x="92" y="51"/>
                  </a:lnTo>
                  <a:lnTo>
                    <a:pt x="94" y="53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7" y="57"/>
                  </a:lnTo>
                  <a:lnTo>
                    <a:pt x="97" y="59"/>
                  </a:lnTo>
                  <a:lnTo>
                    <a:pt x="98" y="59"/>
                  </a:lnTo>
                  <a:lnTo>
                    <a:pt x="100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6" y="62"/>
                  </a:lnTo>
                  <a:lnTo>
                    <a:pt x="107" y="63"/>
                  </a:lnTo>
                  <a:lnTo>
                    <a:pt x="107" y="65"/>
                  </a:lnTo>
                  <a:lnTo>
                    <a:pt x="107" y="66"/>
                  </a:lnTo>
                  <a:lnTo>
                    <a:pt x="106" y="66"/>
                  </a:lnTo>
                  <a:lnTo>
                    <a:pt x="106" y="68"/>
                  </a:lnTo>
                  <a:lnTo>
                    <a:pt x="103" y="68"/>
                  </a:lnTo>
                  <a:lnTo>
                    <a:pt x="103" y="69"/>
                  </a:lnTo>
                  <a:lnTo>
                    <a:pt x="103" y="71"/>
                  </a:lnTo>
                  <a:lnTo>
                    <a:pt x="101" y="72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101" y="80"/>
                  </a:lnTo>
                  <a:lnTo>
                    <a:pt x="101" y="84"/>
                  </a:lnTo>
                  <a:lnTo>
                    <a:pt x="101" y="86"/>
                  </a:lnTo>
                  <a:lnTo>
                    <a:pt x="103" y="87"/>
                  </a:lnTo>
                  <a:lnTo>
                    <a:pt x="106" y="87"/>
                  </a:lnTo>
                  <a:lnTo>
                    <a:pt x="106" y="89"/>
                  </a:lnTo>
                  <a:lnTo>
                    <a:pt x="107" y="89"/>
                  </a:lnTo>
                  <a:lnTo>
                    <a:pt x="106" y="89"/>
                  </a:lnTo>
                  <a:lnTo>
                    <a:pt x="106" y="90"/>
                  </a:lnTo>
                  <a:lnTo>
                    <a:pt x="103" y="92"/>
                  </a:lnTo>
                  <a:lnTo>
                    <a:pt x="103" y="93"/>
                  </a:lnTo>
                  <a:lnTo>
                    <a:pt x="103" y="95"/>
                  </a:lnTo>
                  <a:lnTo>
                    <a:pt x="103" y="97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0" y="100"/>
                  </a:lnTo>
                  <a:lnTo>
                    <a:pt x="100" y="101"/>
                  </a:lnTo>
                  <a:lnTo>
                    <a:pt x="100" y="103"/>
                  </a:lnTo>
                  <a:lnTo>
                    <a:pt x="100" y="104"/>
                  </a:lnTo>
                  <a:lnTo>
                    <a:pt x="98" y="106"/>
                  </a:lnTo>
                  <a:lnTo>
                    <a:pt x="97" y="106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1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91" y="109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1" y="112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5" y="115"/>
                  </a:lnTo>
                  <a:lnTo>
                    <a:pt x="83" y="115"/>
                  </a:lnTo>
                  <a:lnTo>
                    <a:pt x="80" y="116"/>
                  </a:lnTo>
                  <a:lnTo>
                    <a:pt x="80" y="118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77" y="116"/>
                  </a:lnTo>
                  <a:lnTo>
                    <a:pt x="76" y="116"/>
                  </a:lnTo>
                  <a:lnTo>
                    <a:pt x="74" y="116"/>
                  </a:lnTo>
                  <a:lnTo>
                    <a:pt x="72" y="116"/>
                  </a:lnTo>
                  <a:lnTo>
                    <a:pt x="71" y="115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6" y="113"/>
                  </a:lnTo>
                  <a:lnTo>
                    <a:pt x="65" y="113"/>
                  </a:lnTo>
                  <a:lnTo>
                    <a:pt x="63" y="113"/>
                  </a:lnTo>
                  <a:lnTo>
                    <a:pt x="62" y="113"/>
                  </a:lnTo>
                  <a:lnTo>
                    <a:pt x="60" y="113"/>
                  </a:lnTo>
                  <a:lnTo>
                    <a:pt x="59" y="113"/>
                  </a:lnTo>
                  <a:lnTo>
                    <a:pt x="59" y="115"/>
                  </a:lnTo>
                  <a:lnTo>
                    <a:pt x="57" y="115"/>
                  </a:lnTo>
                  <a:lnTo>
                    <a:pt x="56" y="116"/>
                  </a:lnTo>
                  <a:lnTo>
                    <a:pt x="54" y="116"/>
                  </a:lnTo>
                  <a:lnTo>
                    <a:pt x="54" y="118"/>
                  </a:lnTo>
                  <a:lnTo>
                    <a:pt x="54" y="116"/>
                  </a:lnTo>
                  <a:lnTo>
                    <a:pt x="53" y="116"/>
                  </a:lnTo>
                  <a:lnTo>
                    <a:pt x="51" y="116"/>
                  </a:lnTo>
                  <a:lnTo>
                    <a:pt x="50" y="115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7" y="113"/>
                  </a:lnTo>
                  <a:lnTo>
                    <a:pt x="45" y="113"/>
                  </a:lnTo>
                  <a:lnTo>
                    <a:pt x="45" y="112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41" y="112"/>
                  </a:lnTo>
                  <a:lnTo>
                    <a:pt x="39" y="110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6" y="109"/>
                  </a:lnTo>
                  <a:lnTo>
                    <a:pt x="36" y="107"/>
                  </a:lnTo>
                  <a:lnTo>
                    <a:pt x="35" y="107"/>
                  </a:lnTo>
                  <a:lnTo>
                    <a:pt x="35" y="106"/>
                  </a:lnTo>
                  <a:lnTo>
                    <a:pt x="33" y="106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29" y="106"/>
                  </a:lnTo>
                  <a:lnTo>
                    <a:pt x="29" y="104"/>
                  </a:lnTo>
                  <a:lnTo>
                    <a:pt x="27" y="106"/>
                  </a:lnTo>
                  <a:lnTo>
                    <a:pt x="27" y="104"/>
                  </a:lnTo>
                  <a:lnTo>
                    <a:pt x="26" y="106"/>
                  </a:lnTo>
                  <a:lnTo>
                    <a:pt x="24" y="104"/>
                  </a:lnTo>
                  <a:lnTo>
                    <a:pt x="23" y="106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3" y="100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7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4" y="81"/>
                  </a:lnTo>
                  <a:lnTo>
                    <a:pt x="3" y="80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9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CAF9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906">
              <a:extLst>
                <a:ext uri="{FF2B5EF4-FFF2-40B4-BE49-F238E27FC236}">
                  <a16:creationId xmlns:a16="http://schemas.microsoft.com/office/drawing/2014/main" id="{C8B3CD77-9C86-971E-201C-F28C4297FF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9063" y="2233613"/>
              <a:ext cx="96838" cy="79375"/>
            </a:xfrm>
            <a:custGeom>
              <a:avLst/>
              <a:gdLst>
                <a:gd name="T0" fmla="*/ 61 w 61"/>
                <a:gd name="T1" fmla="*/ 15 h 50"/>
                <a:gd name="T2" fmla="*/ 59 w 61"/>
                <a:gd name="T3" fmla="*/ 20 h 50"/>
                <a:gd name="T4" fmla="*/ 61 w 61"/>
                <a:gd name="T5" fmla="*/ 24 h 50"/>
                <a:gd name="T6" fmla="*/ 56 w 61"/>
                <a:gd name="T7" fmla="*/ 27 h 50"/>
                <a:gd name="T8" fmla="*/ 59 w 61"/>
                <a:gd name="T9" fmla="*/ 31 h 50"/>
                <a:gd name="T10" fmla="*/ 56 w 61"/>
                <a:gd name="T11" fmla="*/ 35 h 50"/>
                <a:gd name="T12" fmla="*/ 52 w 61"/>
                <a:gd name="T13" fmla="*/ 37 h 50"/>
                <a:gd name="T14" fmla="*/ 53 w 61"/>
                <a:gd name="T15" fmla="*/ 41 h 50"/>
                <a:gd name="T16" fmla="*/ 58 w 61"/>
                <a:gd name="T17" fmla="*/ 43 h 50"/>
                <a:gd name="T18" fmla="*/ 56 w 61"/>
                <a:gd name="T19" fmla="*/ 49 h 50"/>
                <a:gd name="T20" fmla="*/ 53 w 61"/>
                <a:gd name="T21" fmla="*/ 47 h 50"/>
                <a:gd name="T22" fmla="*/ 47 w 61"/>
                <a:gd name="T23" fmla="*/ 46 h 50"/>
                <a:gd name="T24" fmla="*/ 40 w 61"/>
                <a:gd name="T25" fmla="*/ 46 h 50"/>
                <a:gd name="T26" fmla="*/ 35 w 61"/>
                <a:gd name="T27" fmla="*/ 47 h 50"/>
                <a:gd name="T28" fmla="*/ 29 w 61"/>
                <a:gd name="T29" fmla="*/ 47 h 50"/>
                <a:gd name="T30" fmla="*/ 23 w 61"/>
                <a:gd name="T31" fmla="*/ 46 h 50"/>
                <a:gd name="T32" fmla="*/ 21 w 61"/>
                <a:gd name="T33" fmla="*/ 46 h 50"/>
                <a:gd name="T34" fmla="*/ 17 w 61"/>
                <a:gd name="T35" fmla="*/ 46 h 50"/>
                <a:gd name="T36" fmla="*/ 14 w 61"/>
                <a:gd name="T37" fmla="*/ 47 h 50"/>
                <a:gd name="T38" fmla="*/ 12 w 61"/>
                <a:gd name="T39" fmla="*/ 50 h 50"/>
                <a:gd name="T40" fmla="*/ 8 w 61"/>
                <a:gd name="T41" fmla="*/ 46 h 50"/>
                <a:gd name="T42" fmla="*/ 3 w 61"/>
                <a:gd name="T43" fmla="*/ 44 h 50"/>
                <a:gd name="T44" fmla="*/ 0 w 61"/>
                <a:gd name="T45" fmla="*/ 41 h 50"/>
                <a:gd name="T46" fmla="*/ 2 w 61"/>
                <a:gd name="T47" fmla="*/ 38 h 50"/>
                <a:gd name="T48" fmla="*/ 6 w 61"/>
                <a:gd name="T49" fmla="*/ 35 h 50"/>
                <a:gd name="T50" fmla="*/ 12 w 61"/>
                <a:gd name="T51" fmla="*/ 38 h 50"/>
                <a:gd name="T52" fmla="*/ 17 w 61"/>
                <a:gd name="T53" fmla="*/ 37 h 50"/>
                <a:gd name="T54" fmla="*/ 18 w 61"/>
                <a:gd name="T55" fmla="*/ 38 h 50"/>
                <a:gd name="T56" fmla="*/ 24 w 61"/>
                <a:gd name="T57" fmla="*/ 38 h 50"/>
                <a:gd name="T58" fmla="*/ 29 w 61"/>
                <a:gd name="T59" fmla="*/ 40 h 50"/>
                <a:gd name="T60" fmla="*/ 34 w 61"/>
                <a:gd name="T61" fmla="*/ 41 h 50"/>
                <a:gd name="T62" fmla="*/ 37 w 61"/>
                <a:gd name="T63" fmla="*/ 41 h 50"/>
                <a:gd name="T64" fmla="*/ 43 w 61"/>
                <a:gd name="T65" fmla="*/ 38 h 50"/>
                <a:gd name="T66" fmla="*/ 46 w 61"/>
                <a:gd name="T67" fmla="*/ 35 h 50"/>
                <a:gd name="T68" fmla="*/ 41 w 61"/>
                <a:gd name="T69" fmla="*/ 32 h 50"/>
                <a:gd name="T70" fmla="*/ 38 w 61"/>
                <a:gd name="T71" fmla="*/ 24 h 50"/>
                <a:gd name="T72" fmla="*/ 37 w 61"/>
                <a:gd name="T73" fmla="*/ 21 h 50"/>
                <a:gd name="T74" fmla="*/ 38 w 61"/>
                <a:gd name="T75" fmla="*/ 20 h 50"/>
                <a:gd name="T76" fmla="*/ 38 w 61"/>
                <a:gd name="T77" fmla="*/ 17 h 50"/>
                <a:gd name="T78" fmla="*/ 34 w 61"/>
                <a:gd name="T79" fmla="*/ 12 h 50"/>
                <a:gd name="T80" fmla="*/ 29 w 61"/>
                <a:gd name="T81" fmla="*/ 12 h 50"/>
                <a:gd name="T82" fmla="*/ 24 w 61"/>
                <a:gd name="T83" fmla="*/ 9 h 50"/>
                <a:gd name="T84" fmla="*/ 27 w 61"/>
                <a:gd name="T85" fmla="*/ 6 h 50"/>
                <a:gd name="T86" fmla="*/ 34 w 61"/>
                <a:gd name="T87" fmla="*/ 3 h 50"/>
                <a:gd name="T88" fmla="*/ 38 w 61"/>
                <a:gd name="T89" fmla="*/ 3 h 50"/>
                <a:gd name="T90" fmla="*/ 43 w 61"/>
                <a:gd name="T91" fmla="*/ 5 h 50"/>
                <a:gd name="T92" fmla="*/ 47 w 61"/>
                <a:gd name="T93" fmla="*/ 6 h 50"/>
                <a:gd name="T94" fmla="*/ 52 w 61"/>
                <a:gd name="T95" fmla="*/ 9 h 50"/>
                <a:gd name="T96" fmla="*/ 55 w 61"/>
                <a:gd name="T97" fmla="*/ 9 h 50"/>
                <a:gd name="T98" fmla="*/ 58 w 61"/>
                <a:gd name="T99" fmla="*/ 9 h 50"/>
                <a:gd name="T100" fmla="*/ 59 w 61"/>
                <a:gd name="T101" fmla="*/ 9 h 50"/>
                <a:gd name="T102" fmla="*/ 18 w 61"/>
                <a:gd name="T103" fmla="*/ 49 h 50"/>
                <a:gd name="T104" fmla="*/ 17 w 61"/>
                <a:gd name="T105" fmla="*/ 49 h 50"/>
                <a:gd name="T106" fmla="*/ 17 w 61"/>
                <a:gd name="T107" fmla="*/ 37 h 50"/>
                <a:gd name="T108" fmla="*/ 41 w 61"/>
                <a:gd name="T109" fmla="*/ 0 h 50"/>
                <a:gd name="T110" fmla="*/ 40 w 61"/>
                <a:gd name="T111" fmla="*/ 2 h 50"/>
                <a:gd name="T112" fmla="*/ 37 w 61"/>
                <a:gd name="T113" fmla="*/ 0 h 50"/>
                <a:gd name="T114" fmla="*/ 27 w 61"/>
                <a:gd name="T115" fmla="*/ 27 h 50"/>
                <a:gd name="T116" fmla="*/ 34 w 61"/>
                <a:gd name="T117" fmla="*/ 31 h 50"/>
                <a:gd name="T118" fmla="*/ 35 w 61"/>
                <a:gd name="T119" fmla="*/ 34 h 50"/>
                <a:gd name="T120" fmla="*/ 32 w 61"/>
                <a:gd name="T12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" h="50">
                  <a:moveTo>
                    <a:pt x="61" y="11"/>
                  </a:moveTo>
                  <a:lnTo>
                    <a:pt x="61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3" y="37"/>
                  </a:lnTo>
                  <a:lnTo>
                    <a:pt x="52" y="37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5" y="41"/>
                  </a:lnTo>
                  <a:lnTo>
                    <a:pt x="55" y="43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58" y="44"/>
                  </a:lnTo>
                  <a:lnTo>
                    <a:pt x="56" y="46"/>
                  </a:lnTo>
                  <a:lnTo>
                    <a:pt x="56" y="47"/>
                  </a:lnTo>
                  <a:lnTo>
                    <a:pt x="56" y="49"/>
                  </a:lnTo>
                  <a:lnTo>
                    <a:pt x="56" y="50"/>
                  </a:lnTo>
                  <a:lnTo>
                    <a:pt x="55" y="50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3" y="46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40" y="47"/>
                  </a:lnTo>
                  <a:lnTo>
                    <a:pt x="38" y="47"/>
                  </a:lnTo>
                  <a:lnTo>
                    <a:pt x="37" y="47"/>
                  </a:lnTo>
                  <a:lnTo>
                    <a:pt x="35" y="47"/>
                  </a:lnTo>
                  <a:lnTo>
                    <a:pt x="34" y="47"/>
                  </a:lnTo>
                  <a:lnTo>
                    <a:pt x="32" y="47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4" y="46"/>
                  </a:lnTo>
                  <a:lnTo>
                    <a:pt x="23" y="46"/>
                  </a:lnTo>
                  <a:lnTo>
                    <a:pt x="24" y="46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6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7" y="41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6" y="35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3" y="32"/>
                  </a:lnTo>
                  <a:lnTo>
                    <a:pt x="41" y="32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7" y="26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38" y="23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5" y="14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29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5" y="9"/>
                  </a:lnTo>
                  <a:lnTo>
                    <a:pt x="55" y="11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61" y="11"/>
                  </a:lnTo>
                  <a:close/>
                  <a:moveTo>
                    <a:pt x="17" y="49"/>
                  </a:moveTo>
                  <a:lnTo>
                    <a:pt x="18" y="49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5" y="49"/>
                  </a:lnTo>
                  <a:lnTo>
                    <a:pt x="17" y="49"/>
                  </a:lnTo>
                  <a:close/>
                  <a:moveTo>
                    <a:pt x="15" y="37"/>
                  </a:moveTo>
                  <a:lnTo>
                    <a:pt x="15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5" y="37"/>
                  </a:lnTo>
                  <a:close/>
                  <a:moveTo>
                    <a:pt x="38" y="0"/>
                  </a:move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8" y="0"/>
                  </a:lnTo>
                  <a:close/>
                  <a:moveTo>
                    <a:pt x="27" y="31"/>
                  </a:moveTo>
                  <a:lnTo>
                    <a:pt x="26" y="29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1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29" y="32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E6D4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907">
              <a:extLst>
                <a:ext uri="{FF2B5EF4-FFF2-40B4-BE49-F238E27FC236}">
                  <a16:creationId xmlns:a16="http://schemas.microsoft.com/office/drawing/2014/main" id="{BED2E67B-AB38-0FA4-04F6-6E2C0CDC4B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1613" y="2238375"/>
              <a:ext cx="123825" cy="93663"/>
            </a:xfrm>
            <a:custGeom>
              <a:avLst/>
              <a:gdLst>
                <a:gd name="T0" fmla="*/ 10 w 78"/>
                <a:gd name="T1" fmla="*/ 3 h 59"/>
                <a:gd name="T2" fmla="*/ 15 w 78"/>
                <a:gd name="T3" fmla="*/ 0 h 59"/>
                <a:gd name="T4" fmla="*/ 21 w 78"/>
                <a:gd name="T5" fmla="*/ 3 h 59"/>
                <a:gd name="T6" fmla="*/ 22 w 78"/>
                <a:gd name="T7" fmla="*/ 2 h 59"/>
                <a:gd name="T8" fmla="*/ 27 w 78"/>
                <a:gd name="T9" fmla="*/ 0 h 59"/>
                <a:gd name="T10" fmla="*/ 28 w 78"/>
                <a:gd name="T11" fmla="*/ 0 h 59"/>
                <a:gd name="T12" fmla="*/ 32 w 78"/>
                <a:gd name="T13" fmla="*/ 3 h 59"/>
                <a:gd name="T14" fmla="*/ 36 w 78"/>
                <a:gd name="T15" fmla="*/ 6 h 59"/>
                <a:gd name="T16" fmla="*/ 39 w 78"/>
                <a:gd name="T17" fmla="*/ 8 h 59"/>
                <a:gd name="T18" fmla="*/ 44 w 78"/>
                <a:gd name="T19" fmla="*/ 9 h 59"/>
                <a:gd name="T20" fmla="*/ 48 w 78"/>
                <a:gd name="T21" fmla="*/ 9 h 59"/>
                <a:gd name="T22" fmla="*/ 50 w 78"/>
                <a:gd name="T23" fmla="*/ 17 h 59"/>
                <a:gd name="T24" fmla="*/ 54 w 78"/>
                <a:gd name="T25" fmla="*/ 15 h 59"/>
                <a:gd name="T26" fmla="*/ 57 w 78"/>
                <a:gd name="T27" fmla="*/ 15 h 59"/>
                <a:gd name="T28" fmla="*/ 60 w 78"/>
                <a:gd name="T29" fmla="*/ 15 h 59"/>
                <a:gd name="T30" fmla="*/ 62 w 78"/>
                <a:gd name="T31" fmla="*/ 17 h 59"/>
                <a:gd name="T32" fmla="*/ 60 w 78"/>
                <a:gd name="T33" fmla="*/ 20 h 59"/>
                <a:gd name="T34" fmla="*/ 53 w 78"/>
                <a:gd name="T35" fmla="*/ 18 h 59"/>
                <a:gd name="T36" fmla="*/ 56 w 78"/>
                <a:gd name="T37" fmla="*/ 21 h 59"/>
                <a:gd name="T38" fmla="*/ 60 w 78"/>
                <a:gd name="T39" fmla="*/ 23 h 59"/>
                <a:gd name="T40" fmla="*/ 63 w 78"/>
                <a:gd name="T41" fmla="*/ 24 h 59"/>
                <a:gd name="T42" fmla="*/ 68 w 78"/>
                <a:gd name="T43" fmla="*/ 23 h 59"/>
                <a:gd name="T44" fmla="*/ 72 w 78"/>
                <a:gd name="T45" fmla="*/ 28 h 59"/>
                <a:gd name="T46" fmla="*/ 78 w 78"/>
                <a:gd name="T47" fmla="*/ 32 h 59"/>
                <a:gd name="T48" fmla="*/ 74 w 78"/>
                <a:gd name="T49" fmla="*/ 40 h 59"/>
                <a:gd name="T50" fmla="*/ 72 w 78"/>
                <a:gd name="T51" fmla="*/ 41 h 59"/>
                <a:gd name="T52" fmla="*/ 68 w 78"/>
                <a:gd name="T53" fmla="*/ 41 h 59"/>
                <a:gd name="T54" fmla="*/ 65 w 78"/>
                <a:gd name="T55" fmla="*/ 38 h 59"/>
                <a:gd name="T56" fmla="*/ 59 w 78"/>
                <a:gd name="T57" fmla="*/ 37 h 59"/>
                <a:gd name="T58" fmla="*/ 57 w 78"/>
                <a:gd name="T59" fmla="*/ 38 h 59"/>
                <a:gd name="T60" fmla="*/ 51 w 78"/>
                <a:gd name="T61" fmla="*/ 37 h 59"/>
                <a:gd name="T62" fmla="*/ 47 w 78"/>
                <a:gd name="T63" fmla="*/ 37 h 59"/>
                <a:gd name="T64" fmla="*/ 42 w 78"/>
                <a:gd name="T65" fmla="*/ 40 h 59"/>
                <a:gd name="T66" fmla="*/ 39 w 78"/>
                <a:gd name="T67" fmla="*/ 43 h 59"/>
                <a:gd name="T68" fmla="*/ 32 w 78"/>
                <a:gd name="T69" fmla="*/ 43 h 59"/>
                <a:gd name="T70" fmla="*/ 30 w 78"/>
                <a:gd name="T71" fmla="*/ 41 h 59"/>
                <a:gd name="T72" fmla="*/ 28 w 78"/>
                <a:gd name="T73" fmla="*/ 38 h 59"/>
                <a:gd name="T74" fmla="*/ 22 w 78"/>
                <a:gd name="T75" fmla="*/ 41 h 59"/>
                <a:gd name="T76" fmla="*/ 21 w 78"/>
                <a:gd name="T77" fmla="*/ 44 h 59"/>
                <a:gd name="T78" fmla="*/ 13 w 78"/>
                <a:gd name="T79" fmla="*/ 50 h 59"/>
                <a:gd name="T80" fmla="*/ 12 w 78"/>
                <a:gd name="T81" fmla="*/ 56 h 59"/>
                <a:gd name="T82" fmla="*/ 9 w 78"/>
                <a:gd name="T83" fmla="*/ 56 h 59"/>
                <a:gd name="T84" fmla="*/ 4 w 78"/>
                <a:gd name="T85" fmla="*/ 53 h 59"/>
                <a:gd name="T86" fmla="*/ 6 w 78"/>
                <a:gd name="T87" fmla="*/ 49 h 59"/>
                <a:gd name="T88" fmla="*/ 4 w 78"/>
                <a:gd name="T89" fmla="*/ 43 h 59"/>
                <a:gd name="T90" fmla="*/ 3 w 78"/>
                <a:gd name="T91" fmla="*/ 40 h 59"/>
                <a:gd name="T92" fmla="*/ 3 w 78"/>
                <a:gd name="T93" fmla="*/ 37 h 59"/>
                <a:gd name="T94" fmla="*/ 3 w 78"/>
                <a:gd name="T95" fmla="*/ 34 h 59"/>
                <a:gd name="T96" fmla="*/ 6 w 78"/>
                <a:gd name="T97" fmla="*/ 31 h 59"/>
                <a:gd name="T98" fmla="*/ 6 w 78"/>
                <a:gd name="T99" fmla="*/ 24 h 59"/>
                <a:gd name="T100" fmla="*/ 7 w 78"/>
                <a:gd name="T101" fmla="*/ 23 h 59"/>
                <a:gd name="T102" fmla="*/ 9 w 78"/>
                <a:gd name="T103" fmla="*/ 18 h 59"/>
                <a:gd name="T104" fmla="*/ 9 w 78"/>
                <a:gd name="T105" fmla="*/ 15 h 59"/>
                <a:gd name="T106" fmla="*/ 9 w 78"/>
                <a:gd name="T107" fmla="*/ 9 h 59"/>
                <a:gd name="T108" fmla="*/ 7 w 78"/>
                <a:gd name="T109" fmla="*/ 56 h 59"/>
                <a:gd name="T110" fmla="*/ 72 w 78"/>
                <a:gd name="T111" fmla="*/ 44 h 59"/>
                <a:gd name="T112" fmla="*/ 71 w 78"/>
                <a:gd name="T113" fmla="*/ 46 h 59"/>
                <a:gd name="T114" fmla="*/ 68 w 78"/>
                <a:gd name="T115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9">
                  <a:moveTo>
                    <a:pt x="9" y="8"/>
                  </a:moveTo>
                  <a:lnTo>
                    <a:pt x="9" y="6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6" y="18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4"/>
                  </a:lnTo>
                  <a:lnTo>
                    <a:pt x="69" y="24"/>
                  </a:lnTo>
                  <a:lnTo>
                    <a:pt x="71" y="24"/>
                  </a:lnTo>
                  <a:lnTo>
                    <a:pt x="72" y="28"/>
                  </a:lnTo>
                  <a:lnTo>
                    <a:pt x="74" y="29"/>
                  </a:lnTo>
                  <a:lnTo>
                    <a:pt x="75" y="31"/>
                  </a:lnTo>
                  <a:lnTo>
                    <a:pt x="77" y="32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4" y="40"/>
                  </a:lnTo>
                  <a:lnTo>
                    <a:pt x="72" y="40"/>
                  </a:lnTo>
                  <a:lnTo>
                    <a:pt x="72" y="38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1" y="43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68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5" y="38"/>
                  </a:lnTo>
                  <a:lnTo>
                    <a:pt x="63" y="38"/>
                  </a:lnTo>
                  <a:lnTo>
                    <a:pt x="62" y="38"/>
                  </a:lnTo>
                  <a:lnTo>
                    <a:pt x="60" y="38"/>
                  </a:lnTo>
                  <a:lnTo>
                    <a:pt x="59" y="37"/>
                  </a:lnTo>
                  <a:lnTo>
                    <a:pt x="59" y="38"/>
                  </a:lnTo>
                  <a:lnTo>
                    <a:pt x="57" y="38"/>
                  </a:lnTo>
                  <a:lnTo>
                    <a:pt x="57" y="37"/>
                  </a:lnTo>
                  <a:lnTo>
                    <a:pt x="57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51" y="37"/>
                  </a:lnTo>
                  <a:lnTo>
                    <a:pt x="51" y="38"/>
                  </a:lnTo>
                  <a:lnTo>
                    <a:pt x="50" y="38"/>
                  </a:lnTo>
                  <a:lnTo>
                    <a:pt x="50" y="37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2" y="43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7" y="40"/>
                  </a:lnTo>
                  <a:lnTo>
                    <a:pt x="25" y="40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18" y="46"/>
                  </a:lnTo>
                  <a:lnTo>
                    <a:pt x="15" y="49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8"/>
                  </a:lnTo>
                  <a:close/>
                  <a:moveTo>
                    <a:pt x="7" y="59"/>
                  </a:moveTo>
                  <a:lnTo>
                    <a:pt x="7" y="58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7" y="59"/>
                  </a:lnTo>
                  <a:close/>
                  <a:moveTo>
                    <a:pt x="71" y="44"/>
                  </a:moveTo>
                  <a:lnTo>
                    <a:pt x="72" y="44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69" y="46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69" y="44"/>
                  </a:lnTo>
                  <a:lnTo>
                    <a:pt x="71" y="44"/>
                  </a:lnTo>
                  <a:close/>
                </a:path>
              </a:pathLst>
            </a:custGeom>
            <a:solidFill>
              <a:srgbClr val="CCFCED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908">
              <a:extLst>
                <a:ext uri="{FF2B5EF4-FFF2-40B4-BE49-F238E27FC236}">
                  <a16:creationId xmlns:a16="http://schemas.microsoft.com/office/drawing/2014/main" id="{64E93048-689E-5EBE-E3C0-DD4E5025D9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6138" y="2452688"/>
              <a:ext cx="82550" cy="47625"/>
            </a:xfrm>
            <a:custGeom>
              <a:avLst/>
              <a:gdLst>
                <a:gd name="T0" fmla="*/ 0 w 52"/>
                <a:gd name="T1" fmla="*/ 14 h 30"/>
                <a:gd name="T2" fmla="*/ 3 w 52"/>
                <a:gd name="T3" fmla="*/ 12 h 30"/>
                <a:gd name="T4" fmla="*/ 6 w 52"/>
                <a:gd name="T5" fmla="*/ 9 h 30"/>
                <a:gd name="T6" fmla="*/ 9 w 52"/>
                <a:gd name="T7" fmla="*/ 8 h 30"/>
                <a:gd name="T8" fmla="*/ 11 w 52"/>
                <a:gd name="T9" fmla="*/ 5 h 30"/>
                <a:gd name="T10" fmla="*/ 12 w 52"/>
                <a:gd name="T11" fmla="*/ 3 h 30"/>
                <a:gd name="T12" fmla="*/ 12 w 52"/>
                <a:gd name="T13" fmla="*/ 2 h 30"/>
                <a:gd name="T14" fmla="*/ 14 w 52"/>
                <a:gd name="T15" fmla="*/ 0 h 30"/>
                <a:gd name="T16" fmla="*/ 18 w 52"/>
                <a:gd name="T17" fmla="*/ 0 h 30"/>
                <a:gd name="T18" fmla="*/ 21 w 52"/>
                <a:gd name="T19" fmla="*/ 2 h 30"/>
                <a:gd name="T20" fmla="*/ 23 w 52"/>
                <a:gd name="T21" fmla="*/ 2 h 30"/>
                <a:gd name="T22" fmla="*/ 24 w 52"/>
                <a:gd name="T23" fmla="*/ 5 h 30"/>
                <a:gd name="T24" fmla="*/ 26 w 52"/>
                <a:gd name="T25" fmla="*/ 5 h 30"/>
                <a:gd name="T26" fmla="*/ 27 w 52"/>
                <a:gd name="T27" fmla="*/ 8 h 30"/>
                <a:gd name="T28" fmla="*/ 30 w 52"/>
                <a:gd name="T29" fmla="*/ 9 h 30"/>
                <a:gd name="T30" fmla="*/ 35 w 52"/>
                <a:gd name="T31" fmla="*/ 11 h 30"/>
                <a:gd name="T32" fmla="*/ 36 w 52"/>
                <a:gd name="T33" fmla="*/ 14 h 30"/>
                <a:gd name="T34" fmla="*/ 39 w 52"/>
                <a:gd name="T35" fmla="*/ 12 h 30"/>
                <a:gd name="T36" fmla="*/ 41 w 52"/>
                <a:gd name="T37" fmla="*/ 11 h 30"/>
                <a:gd name="T38" fmla="*/ 44 w 52"/>
                <a:gd name="T39" fmla="*/ 12 h 30"/>
                <a:gd name="T40" fmla="*/ 47 w 52"/>
                <a:gd name="T41" fmla="*/ 12 h 30"/>
                <a:gd name="T42" fmla="*/ 48 w 52"/>
                <a:gd name="T43" fmla="*/ 12 h 30"/>
                <a:gd name="T44" fmla="*/ 50 w 52"/>
                <a:gd name="T45" fmla="*/ 15 h 30"/>
                <a:gd name="T46" fmla="*/ 50 w 52"/>
                <a:gd name="T47" fmla="*/ 20 h 30"/>
                <a:gd name="T48" fmla="*/ 50 w 52"/>
                <a:gd name="T49" fmla="*/ 23 h 30"/>
                <a:gd name="T50" fmla="*/ 47 w 52"/>
                <a:gd name="T51" fmla="*/ 24 h 30"/>
                <a:gd name="T52" fmla="*/ 47 w 52"/>
                <a:gd name="T53" fmla="*/ 27 h 30"/>
                <a:gd name="T54" fmla="*/ 42 w 52"/>
                <a:gd name="T55" fmla="*/ 30 h 30"/>
                <a:gd name="T56" fmla="*/ 36 w 52"/>
                <a:gd name="T57" fmla="*/ 30 h 30"/>
                <a:gd name="T58" fmla="*/ 36 w 52"/>
                <a:gd name="T59" fmla="*/ 29 h 30"/>
                <a:gd name="T60" fmla="*/ 35 w 52"/>
                <a:gd name="T61" fmla="*/ 29 h 30"/>
                <a:gd name="T62" fmla="*/ 33 w 52"/>
                <a:gd name="T63" fmla="*/ 29 h 30"/>
                <a:gd name="T64" fmla="*/ 30 w 52"/>
                <a:gd name="T65" fmla="*/ 27 h 30"/>
                <a:gd name="T66" fmla="*/ 32 w 52"/>
                <a:gd name="T67" fmla="*/ 27 h 30"/>
                <a:gd name="T68" fmla="*/ 33 w 52"/>
                <a:gd name="T69" fmla="*/ 29 h 30"/>
                <a:gd name="T70" fmla="*/ 32 w 52"/>
                <a:gd name="T71" fmla="*/ 29 h 30"/>
                <a:gd name="T72" fmla="*/ 21 w 52"/>
                <a:gd name="T73" fmla="*/ 26 h 30"/>
                <a:gd name="T74" fmla="*/ 17 w 52"/>
                <a:gd name="T75" fmla="*/ 23 h 30"/>
                <a:gd name="T76" fmla="*/ 11 w 52"/>
                <a:gd name="T77" fmla="*/ 21 h 30"/>
                <a:gd name="T78" fmla="*/ 6 w 52"/>
                <a:gd name="T79" fmla="*/ 21 h 30"/>
                <a:gd name="T80" fmla="*/ 3 w 52"/>
                <a:gd name="T81" fmla="*/ 18 h 30"/>
                <a:gd name="T82" fmla="*/ 48 w 52"/>
                <a:gd name="T83" fmla="*/ 29 h 30"/>
                <a:gd name="T84" fmla="*/ 48 w 52"/>
                <a:gd name="T85" fmla="*/ 30 h 30"/>
                <a:gd name="T86" fmla="*/ 48 w 52"/>
                <a:gd name="T87" fmla="*/ 27 h 30"/>
                <a:gd name="T88" fmla="*/ 48 w 52"/>
                <a:gd name="T8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30">
                  <a:moveTo>
                    <a:pt x="0" y="17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5" y="14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50" y="14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0" y="20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7" y="26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5" y="29"/>
                  </a:lnTo>
                  <a:lnTo>
                    <a:pt x="45" y="30"/>
                  </a:lnTo>
                  <a:lnTo>
                    <a:pt x="42" y="30"/>
                  </a:lnTo>
                  <a:lnTo>
                    <a:pt x="41" y="30"/>
                  </a:lnTo>
                  <a:lnTo>
                    <a:pt x="39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6" y="27"/>
                  </a:lnTo>
                  <a:lnTo>
                    <a:pt x="21" y="26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0" y="17"/>
                  </a:lnTo>
                  <a:close/>
                  <a:moveTo>
                    <a:pt x="48" y="29"/>
                  </a:moveTo>
                  <a:lnTo>
                    <a:pt x="50" y="29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9"/>
                  </a:lnTo>
                  <a:close/>
                  <a:moveTo>
                    <a:pt x="48" y="27"/>
                  </a:moveTo>
                  <a:lnTo>
                    <a:pt x="48" y="29"/>
                  </a:lnTo>
                  <a:lnTo>
                    <a:pt x="48" y="27"/>
                  </a:lnTo>
                  <a:lnTo>
                    <a:pt x="48" y="27"/>
                  </a:lnTo>
                  <a:close/>
                </a:path>
              </a:pathLst>
            </a:custGeom>
            <a:solidFill>
              <a:srgbClr val="B3FCEF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909">
              <a:extLst>
                <a:ext uri="{FF2B5EF4-FFF2-40B4-BE49-F238E27FC236}">
                  <a16:creationId xmlns:a16="http://schemas.microsoft.com/office/drawing/2014/main" id="{E8414CE3-254C-9376-2EE7-D96F3232C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8" y="2320925"/>
              <a:ext cx="141288" cy="158750"/>
            </a:xfrm>
            <a:custGeom>
              <a:avLst/>
              <a:gdLst>
                <a:gd name="T0" fmla="*/ 58 w 89"/>
                <a:gd name="T1" fmla="*/ 83 h 100"/>
                <a:gd name="T2" fmla="*/ 58 w 89"/>
                <a:gd name="T3" fmla="*/ 85 h 100"/>
                <a:gd name="T4" fmla="*/ 58 w 89"/>
                <a:gd name="T5" fmla="*/ 88 h 100"/>
                <a:gd name="T6" fmla="*/ 53 w 89"/>
                <a:gd name="T7" fmla="*/ 91 h 100"/>
                <a:gd name="T8" fmla="*/ 49 w 89"/>
                <a:gd name="T9" fmla="*/ 92 h 100"/>
                <a:gd name="T10" fmla="*/ 46 w 89"/>
                <a:gd name="T11" fmla="*/ 97 h 100"/>
                <a:gd name="T12" fmla="*/ 39 w 89"/>
                <a:gd name="T13" fmla="*/ 98 h 100"/>
                <a:gd name="T14" fmla="*/ 32 w 89"/>
                <a:gd name="T15" fmla="*/ 95 h 100"/>
                <a:gd name="T16" fmla="*/ 24 w 89"/>
                <a:gd name="T17" fmla="*/ 95 h 100"/>
                <a:gd name="T18" fmla="*/ 12 w 89"/>
                <a:gd name="T19" fmla="*/ 91 h 100"/>
                <a:gd name="T20" fmla="*/ 0 w 89"/>
                <a:gd name="T21" fmla="*/ 80 h 100"/>
                <a:gd name="T22" fmla="*/ 2 w 89"/>
                <a:gd name="T23" fmla="*/ 75 h 100"/>
                <a:gd name="T24" fmla="*/ 3 w 89"/>
                <a:gd name="T25" fmla="*/ 71 h 100"/>
                <a:gd name="T26" fmla="*/ 3 w 89"/>
                <a:gd name="T27" fmla="*/ 63 h 100"/>
                <a:gd name="T28" fmla="*/ 8 w 89"/>
                <a:gd name="T29" fmla="*/ 53 h 100"/>
                <a:gd name="T30" fmla="*/ 14 w 89"/>
                <a:gd name="T31" fmla="*/ 42 h 100"/>
                <a:gd name="T32" fmla="*/ 24 w 89"/>
                <a:gd name="T33" fmla="*/ 42 h 100"/>
                <a:gd name="T34" fmla="*/ 36 w 89"/>
                <a:gd name="T35" fmla="*/ 42 h 100"/>
                <a:gd name="T36" fmla="*/ 44 w 89"/>
                <a:gd name="T37" fmla="*/ 41 h 100"/>
                <a:gd name="T38" fmla="*/ 41 w 89"/>
                <a:gd name="T39" fmla="*/ 39 h 100"/>
                <a:gd name="T40" fmla="*/ 44 w 89"/>
                <a:gd name="T41" fmla="*/ 38 h 100"/>
                <a:gd name="T42" fmla="*/ 44 w 89"/>
                <a:gd name="T43" fmla="*/ 35 h 100"/>
                <a:gd name="T44" fmla="*/ 44 w 89"/>
                <a:gd name="T45" fmla="*/ 33 h 100"/>
                <a:gd name="T46" fmla="*/ 39 w 89"/>
                <a:gd name="T47" fmla="*/ 30 h 100"/>
                <a:gd name="T48" fmla="*/ 38 w 89"/>
                <a:gd name="T49" fmla="*/ 25 h 100"/>
                <a:gd name="T50" fmla="*/ 33 w 89"/>
                <a:gd name="T51" fmla="*/ 24 h 100"/>
                <a:gd name="T52" fmla="*/ 30 w 89"/>
                <a:gd name="T53" fmla="*/ 21 h 100"/>
                <a:gd name="T54" fmla="*/ 29 w 89"/>
                <a:gd name="T55" fmla="*/ 16 h 100"/>
                <a:gd name="T56" fmla="*/ 24 w 89"/>
                <a:gd name="T57" fmla="*/ 15 h 100"/>
                <a:gd name="T58" fmla="*/ 35 w 89"/>
                <a:gd name="T59" fmla="*/ 1 h 100"/>
                <a:gd name="T60" fmla="*/ 52 w 89"/>
                <a:gd name="T61" fmla="*/ 0 h 100"/>
                <a:gd name="T62" fmla="*/ 70 w 89"/>
                <a:gd name="T63" fmla="*/ 0 h 100"/>
                <a:gd name="T64" fmla="*/ 73 w 89"/>
                <a:gd name="T65" fmla="*/ 19 h 100"/>
                <a:gd name="T66" fmla="*/ 70 w 89"/>
                <a:gd name="T67" fmla="*/ 39 h 100"/>
                <a:gd name="T68" fmla="*/ 71 w 89"/>
                <a:gd name="T69" fmla="*/ 47 h 100"/>
                <a:gd name="T70" fmla="*/ 77 w 89"/>
                <a:gd name="T71" fmla="*/ 47 h 100"/>
                <a:gd name="T72" fmla="*/ 80 w 89"/>
                <a:gd name="T73" fmla="*/ 51 h 100"/>
                <a:gd name="T74" fmla="*/ 82 w 89"/>
                <a:gd name="T75" fmla="*/ 47 h 100"/>
                <a:gd name="T76" fmla="*/ 83 w 89"/>
                <a:gd name="T77" fmla="*/ 47 h 100"/>
                <a:gd name="T78" fmla="*/ 82 w 89"/>
                <a:gd name="T79" fmla="*/ 45 h 100"/>
                <a:gd name="T80" fmla="*/ 86 w 89"/>
                <a:gd name="T81" fmla="*/ 48 h 100"/>
                <a:gd name="T82" fmla="*/ 88 w 89"/>
                <a:gd name="T83" fmla="*/ 50 h 100"/>
                <a:gd name="T84" fmla="*/ 85 w 89"/>
                <a:gd name="T85" fmla="*/ 54 h 100"/>
                <a:gd name="T86" fmla="*/ 79 w 89"/>
                <a:gd name="T87" fmla="*/ 60 h 100"/>
                <a:gd name="T88" fmla="*/ 68 w 89"/>
                <a:gd name="T89" fmla="*/ 66 h 100"/>
                <a:gd name="T90" fmla="*/ 67 w 89"/>
                <a:gd name="T91" fmla="*/ 71 h 100"/>
                <a:gd name="T92" fmla="*/ 67 w 89"/>
                <a:gd name="T93" fmla="*/ 75 h 100"/>
                <a:gd name="T94" fmla="*/ 65 w 89"/>
                <a:gd name="T95" fmla="*/ 79 h 100"/>
                <a:gd name="T96" fmla="*/ 62 w 89"/>
                <a:gd name="T97" fmla="*/ 8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" h="100">
                  <a:moveTo>
                    <a:pt x="62" y="83"/>
                  </a:moveTo>
                  <a:lnTo>
                    <a:pt x="61" y="83"/>
                  </a:lnTo>
                  <a:lnTo>
                    <a:pt x="59" y="83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8"/>
                  </a:lnTo>
                  <a:lnTo>
                    <a:pt x="55" y="88"/>
                  </a:lnTo>
                  <a:lnTo>
                    <a:pt x="55" y="89"/>
                  </a:lnTo>
                  <a:lnTo>
                    <a:pt x="53" y="89"/>
                  </a:lnTo>
                  <a:lnTo>
                    <a:pt x="53" y="91"/>
                  </a:lnTo>
                  <a:lnTo>
                    <a:pt x="53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7" y="94"/>
                  </a:lnTo>
                  <a:lnTo>
                    <a:pt x="47" y="95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4" y="97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7"/>
                  </a:lnTo>
                  <a:lnTo>
                    <a:pt x="35" y="95"/>
                  </a:lnTo>
                  <a:lnTo>
                    <a:pt x="33" y="95"/>
                  </a:lnTo>
                  <a:lnTo>
                    <a:pt x="32" y="95"/>
                  </a:lnTo>
                  <a:lnTo>
                    <a:pt x="30" y="95"/>
                  </a:lnTo>
                  <a:lnTo>
                    <a:pt x="29" y="95"/>
                  </a:lnTo>
                  <a:lnTo>
                    <a:pt x="26" y="95"/>
                  </a:lnTo>
                  <a:lnTo>
                    <a:pt x="24" y="95"/>
                  </a:lnTo>
                  <a:lnTo>
                    <a:pt x="21" y="95"/>
                  </a:lnTo>
                  <a:lnTo>
                    <a:pt x="18" y="94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6" y="86"/>
                  </a:lnTo>
                  <a:lnTo>
                    <a:pt x="5" y="83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3" y="71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5" y="59"/>
                  </a:lnTo>
                  <a:lnTo>
                    <a:pt x="6" y="57"/>
                  </a:lnTo>
                  <a:lnTo>
                    <a:pt x="8" y="53"/>
                  </a:lnTo>
                  <a:lnTo>
                    <a:pt x="11" y="50"/>
                  </a:lnTo>
                  <a:lnTo>
                    <a:pt x="12" y="47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8" y="42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27" y="42"/>
                  </a:lnTo>
                  <a:lnTo>
                    <a:pt x="30" y="42"/>
                  </a:lnTo>
                  <a:lnTo>
                    <a:pt x="33" y="42"/>
                  </a:lnTo>
                  <a:lnTo>
                    <a:pt x="36" y="42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4" y="42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6" y="35"/>
                  </a:lnTo>
                  <a:lnTo>
                    <a:pt x="46" y="33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33" y="13"/>
                  </a:lnTo>
                  <a:lnTo>
                    <a:pt x="35" y="7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4" y="6"/>
                  </a:lnTo>
                  <a:lnTo>
                    <a:pt x="74" y="12"/>
                  </a:lnTo>
                  <a:lnTo>
                    <a:pt x="73" y="19"/>
                  </a:lnTo>
                  <a:lnTo>
                    <a:pt x="71" y="25"/>
                  </a:lnTo>
                  <a:lnTo>
                    <a:pt x="71" y="32"/>
                  </a:lnTo>
                  <a:lnTo>
                    <a:pt x="70" y="35"/>
                  </a:lnTo>
                  <a:lnTo>
                    <a:pt x="70" y="39"/>
                  </a:lnTo>
                  <a:lnTo>
                    <a:pt x="68" y="45"/>
                  </a:lnTo>
                  <a:lnTo>
                    <a:pt x="68" y="47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6" y="47"/>
                  </a:lnTo>
                  <a:lnTo>
                    <a:pt x="77" y="47"/>
                  </a:lnTo>
                  <a:lnTo>
                    <a:pt x="77" y="48"/>
                  </a:lnTo>
                  <a:lnTo>
                    <a:pt x="79" y="48"/>
                  </a:lnTo>
                  <a:lnTo>
                    <a:pt x="80" y="50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3" y="48"/>
                  </a:lnTo>
                  <a:lnTo>
                    <a:pt x="83" y="47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0" y="45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7"/>
                  </a:lnTo>
                  <a:lnTo>
                    <a:pt x="85" y="47"/>
                  </a:lnTo>
                  <a:lnTo>
                    <a:pt x="86" y="48"/>
                  </a:lnTo>
                  <a:lnTo>
                    <a:pt x="86" y="50"/>
                  </a:lnTo>
                  <a:lnTo>
                    <a:pt x="88" y="50"/>
                  </a:lnTo>
                  <a:lnTo>
                    <a:pt x="89" y="50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5" y="54"/>
                  </a:lnTo>
                  <a:lnTo>
                    <a:pt x="83" y="57"/>
                  </a:lnTo>
                  <a:lnTo>
                    <a:pt x="82" y="57"/>
                  </a:lnTo>
                  <a:lnTo>
                    <a:pt x="80" y="59"/>
                  </a:lnTo>
                  <a:lnTo>
                    <a:pt x="79" y="60"/>
                  </a:lnTo>
                  <a:lnTo>
                    <a:pt x="76" y="62"/>
                  </a:lnTo>
                  <a:lnTo>
                    <a:pt x="74" y="63"/>
                  </a:lnTo>
                  <a:lnTo>
                    <a:pt x="71" y="66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7" y="68"/>
                  </a:lnTo>
                  <a:lnTo>
                    <a:pt x="67" y="69"/>
                  </a:lnTo>
                  <a:lnTo>
                    <a:pt x="67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7" y="75"/>
                  </a:lnTo>
                  <a:lnTo>
                    <a:pt x="67" y="77"/>
                  </a:lnTo>
                  <a:lnTo>
                    <a:pt x="67" y="79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2" y="82"/>
                  </a:lnTo>
                  <a:lnTo>
                    <a:pt x="62" y="83"/>
                  </a:lnTo>
                  <a:lnTo>
                    <a:pt x="62" y="83"/>
                  </a:lnTo>
                  <a:close/>
                </a:path>
              </a:pathLst>
            </a:custGeom>
            <a:solidFill>
              <a:srgbClr val="FCCAC7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910">
              <a:extLst>
                <a:ext uri="{FF2B5EF4-FFF2-40B4-BE49-F238E27FC236}">
                  <a16:creationId xmlns:a16="http://schemas.microsoft.com/office/drawing/2014/main" id="{8C8D9BAA-2BE2-6197-390B-A2CE2BC9E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6" y="2111375"/>
              <a:ext cx="350838" cy="131763"/>
            </a:xfrm>
            <a:custGeom>
              <a:avLst/>
              <a:gdLst>
                <a:gd name="T0" fmla="*/ 200 w 221"/>
                <a:gd name="T1" fmla="*/ 79 h 83"/>
                <a:gd name="T2" fmla="*/ 183 w 221"/>
                <a:gd name="T3" fmla="*/ 79 h 83"/>
                <a:gd name="T4" fmla="*/ 156 w 221"/>
                <a:gd name="T5" fmla="*/ 80 h 83"/>
                <a:gd name="T6" fmla="*/ 146 w 221"/>
                <a:gd name="T7" fmla="*/ 80 h 83"/>
                <a:gd name="T8" fmla="*/ 158 w 221"/>
                <a:gd name="T9" fmla="*/ 67 h 83"/>
                <a:gd name="T10" fmla="*/ 143 w 221"/>
                <a:gd name="T11" fmla="*/ 62 h 83"/>
                <a:gd name="T12" fmla="*/ 132 w 221"/>
                <a:gd name="T13" fmla="*/ 48 h 83"/>
                <a:gd name="T14" fmla="*/ 121 w 221"/>
                <a:gd name="T15" fmla="*/ 41 h 83"/>
                <a:gd name="T16" fmla="*/ 105 w 221"/>
                <a:gd name="T17" fmla="*/ 38 h 83"/>
                <a:gd name="T18" fmla="*/ 96 w 221"/>
                <a:gd name="T19" fmla="*/ 27 h 83"/>
                <a:gd name="T20" fmla="*/ 84 w 221"/>
                <a:gd name="T21" fmla="*/ 30 h 83"/>
                <a:gd name="T22" fmla="*/ 74 w 221"/>
                <a:gd name="T23" fmla="*/ 26 h 83"/>
                <a:gd name="T24" fmla="*/ 62 w 221"/>
                <a:gd name="T25" fmla="*/ 21 h 83"/>
                <a:gd name="T26" fmla="*/ 59 w 221"/>
                <a:gd name="T27" fmla="*/ 15 h 83"/>
                <a:gd name="T28" fmla="*/ 38 w 221"/>
                <a:gd name="T29" fmla="*/ 23 h 83"/>
                <a:gd name="T30" fmla="*/ 25 w 221"/>
                <a:gd name="T31" fmla="*/ 27 h 83"/>
                <a:gd name="T32" fmla="*/ 9 w 221"/>
                <a:gd name="T33" fmla="*/ 35 h 83"/>
                <a:gd name="T34" fmla="*/ 9 w 221"/>
                <a:gd name="T35" fmla="*/ 30 h 83"/>
                <a:gd name="T36" fmla="*/ 14 w 221"/>
                <a:gd name="T37" fmla="*/ 21 h 83"/>
                <a:gd name="T38" fmla="*/ 26 w 221"/>
                <a:gd name="T39" fmla="*/ 14 h 83"/>
                <a:gd name="T40" fmla="*/ 37 w 221"/>
                <a:gd name="T41" fmla="*/ 9 h 83"/>
                <a:gd name="T42" fmla="*/ 46 w 221"/>
                <a:gd name="T43" fmla="*/ 6 h 83"/>
                <a:gd name="T44" fmla="*/ 67 w 221"/>
                <a:gd name="T45" fmla="*/ 3 h 83"/>
                <a:gd name="T46" fmla="*/ 84 w 221"/>
                <a:gd name="T47" fmla="*/ 3 h 83"/>
                <a:gd name="T48" fmla="*/ 94 w 221"/>
                <a:gd name="T49" fmla="*/ 3 h 83"/>
                <a:gd name="T50" fmla="*/ 108 w 221"/>
                <a:gd name="T51" fmla="*/ 11 h 83"/>
                <a:gd name="T52" fmla="*/ 117 w 221"/>
                <a:gd name="T53" fmla="*/ 18 h 83"/>
                <a:gd name="T54" fmla="*/ 132 w 221"/>
                <a:gd name="T55" fmla="*/ 21 h 83"/>
                <a:gd name="T56" fmla="*/ 147 w 221"/>
                <a:gd name="T57" fmla="*/ 32 h 83"/>
                <a:gd name="T58" fmla="*/ 158 w 221"/>
                <a:gd name="T59" fmla="*/ 38 h 83"/>
                <a:gd name="T60" fmla="*/ 159 w 221"/>
                <a:gd name="T61" fmla="*/ 38 h 83"/>
                <a:gd name="T62" fmla="*/ 159 w 221"/>
                <a:gd name="T63" fmla="*/ 42 h 83"/>
                <a:gd name="T64" fmla="*/ 170 w 221"/>
                <a:gd name="T65" fmla="*/ 47 h 83"/>
                <a:gd name="T66" fmla="*/ 174 w 221"/>
                <a:gd name="T67" fmla="*/ 48 h 83"/>
                <a:gd name="T68" fmla="*/ 188 w 221"/>
                <a:gd name="T69" fmla="*/ 53 h 83"/>
                <a:gd name="T70" fmla="*/ 193 w 221"/>
                <a:gd name="T71" fmla="*/ 59 h 83"/>
                <a:gd name="T72" fmla="*/ 194 w 221"/>
                <a:gd name="T73" fmla="*/ 62 h 83"/>
                <a:gd name="T74" fmla="*/ 206 w 221"/>
                <a:gd name="T75" fmla="*/ 62 h 83"/>
                <a:gd name="T76" fmla="*/ 218 w 221"/>
                <a:gd name="T77" fmla="*/ 71 h 83"/>
                <a:gd name="T78" fmla="*/ 206 w 221"/>
                <a:gd name="T79" fmla="*/ 77 h 83"/>
                <a:gd name="T80" fmla="*/ 130 w 221"/>
                <a:gd name="T81" fmla="*/ 62 h 83"/>
                <a:gd name="T82" fmla="*/ 123 w 221"/>
                <a:gd name="T83" fmla="*/ 59 h 83"/>
                <a:gd name="T84" fmla="*/ 117 w 221"/>
                <a:gd name="T85" fmla="*/ 54 h 83"/>
                <a:gd name="T86" fmla="*/ 70 w 221"/>
                <a:gd name="T87" fmla="*/ 41 h 83"/>
                <a:gd name="T88" fmla="*/ 41 w 221"/>
                <a:gd name="T89" fmla="*/ 44 h 83"/>
                <a:gd name="T90" fmla="*/ 40 w 221"/>
                <a:gd name="T91" fmla="*/ 33 h 83"/>
                <a:gd name="T92" fmla="*/ 152 w 221"/>
                <a:gd name="T93" fmla="*/ 32 h 83"/>
                <a:gd name="T94" fmla="*/ 152 w 221"/>
                <a:gd name="T95" fmla="*/ 29 h 83"/>
                <a:gd name="T96" fmla="*/ 146 w 221"/>
                <a:gd name="T97" fmla="*/ 23 h 83"/>
                <a:gd name="T98" fmla="*/ 141 w 221"/>
                <a:gd name="T99" fmla="*/ 23 h 83"/>
                <a:gd name="T100" fmla="*/ 134 w 221"/>
                <a:gd name="T101" fmla="*/ 20 h 83"/>
                <a:gd name="T102" fmla="*/ 127 w 221"/>
                <a:gd name="T103" fmla="*/ 15 h 83"/>
                <a:gd name="T104" fmla="*/ 118 w 221"/>
                <a:gd name="T105" fmla="*/ 15 h 83"/>
                <a:gd name="T106" fmla="*/ 102 w 221"/>
                <a:gd name="T107" fmla="*/ 5 h 83"/>
                <a:gd name="T108" fmla="*/ 97 w 221"/>
                <a:gd name="T109" fmla="*/ 3 h 83"/>
                <a:gd name="T110" fmla="*/ 47 w 221"/>
                <a:gd name="T111" fmla="*/ 32 h 83"/>
                <a:gd name="T112" fmla="*/ 52 w 221"/>
                <a:gd name="T113" fmla="*/ 18 h 83"/>
                <a:gd name="T114" fmla="*/ 109 w 221"/>
                <a:gd name="T115" fmla="*/ 9 h 83"/>
                <a:gd name="T116" fmla="*/ 99 w 221"/>
                <a:gd name="T117" fmla="*/ 5 h 83"/>
                <a:gd name="T118" fmla="*/ 91 w 221"/>
                <a:gd name="T119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83">
                  <a:moveTo>
                    <a:pt x="200" y="82"/>
                  </a:moveTo>
                  <a:lnTo>
                    <a:pt x="199" y="82"/>
                  </a:lnTo>
                  <a:lnTo>
                    <a:pt x="199" y="80"/>
                  </a:lnTo>
                  <a:lnTo>
                    <a:pt x="200" y="80"/>
                  </a:lnTo>
                  <a:lnTo>
                    <a:pt x="200" y="79"/>
                  </a:lnTo>
                  <a:lnTo>
                    <a:pt x="200" y="80"/>
                  </a:lnTo>
                  <a:lnTo>
                    <a:pt x="200" y="79"/>
                  </a:lnTo>
                  <a:lnTo>
                    <a:pt x="202" y="79"/>
                  </a:lnTo>
                  <a:lnTo>
                    <a:pt x="202" y="77"/>
                  </a:lnTo>
                  <a:lnTo>
                    <a:pt x="200" y="77"/>
                  </a:lnTo>
                  <a:lnTo>
                    <a:pt x="200" y="79"/>
                  </a:lnTo>
                  <a:lnTo>
                    <a:pt x="200" y="77"/>
                  </a:lnTo>
                  <a:lnTo>
                    <a:pt x="200" y="79"/>
                  </a:lnTo>
                  <a:lnTo>
                    <a:pt x="199" y="79"/>
                  </a:lnTo>
                  <a:lnTo>
                    <a:pt x="200" y="79"/>
                  </a:lnTo>
                  <a:lnTo>
                    <a:pt x="199" y="79"/>
                  </a:lnTo>
                  <a:lnTo>
                    <a:pt x="199" y="80"/>
                  </a:lnTo>
                  <a:lnTo>
                    <a:pt x="200" y="80"/>
                  </a:lnTo>
                  <a:lnTo>
                    <a:pt x="199" y="80"/>
                  </a:lnTo>
                  <a:lnTo>
                    <a:pt x="197" y="82"/>
                  </a:lnTo>
                  <a:lnTo>
                    <a:pt x="194" y="82"/>
                  </a:lnTo>
                  <a:lnTo>
                    <a:pt x="193" y="82"/>
                  </a:lnTo>
                  <a:lnTo>
                    <a:pt x="191" y="82"/>
                  </a:lnTo>
                  <a:lnTo>
                    <a:pt x="190" y="82"/>
                  </a:lnTo>
                  <a:lnTo>
                    <a:pt x="190" y="80"/>
                  </a:lnTo>
                  <a:lnTo>
                    <a:pt x="188" y="80"/>
                  </a:lnTo>
                  <a:lnTo>
                    <a:pt x="187" y="80"/>
                  </a:lnTo>
                  <a:lnTo>
                    <a:pt x="185" y="80"/>
                  </a:lnTo>
                  <a:lnTo>
                    <a:pt x="185" y="79"/>
                  </a:lnTo>
                  <a:lnTo>
                    <a:pt x="183" y="79"/>
                  </a:lnTo>
                  <a:lnTo>
                    <a:pt x="183" y="80"/>
                  </a:lnTo>
                  <a:lnTo>
                    <a:pt x="182" y="80"/>
                  </a:lnTo>
                  <a:lnTo>
                    <a:pt x="180" y="79"/>
                  </a:lnTo>
                  <a:lnTo>
                    <a:pt x="177" y="79"/>
                  </a:lnTo>
                  <a:lnTo>
                    <a:pt x="174" y="79"/>
                  </a:lnTo>
                  <a:lnTo>
                    <a:pt x="173" y="80"/>
                  </a:lnTo>
                  <a:lnTo>
                    <a:pt x="171" y="80"/>
                  </a:lnTo>
                  <a:lnTo>
                    <a:pt x="170" y="80"/>
                  </a:lnTo>
                  <a:lnTo>
                    <a:pt x="167" y="80"/>
                  </a:lnTo>
                  <a:lnTo>
                    <a:pt x="164" y="80"/>
                  </a:lnTo>
                  <a:lnTo>
                    <a:pt x="162" y="80"/>
                  </a:lnTo>
                  <a:lnTo>
                    <a:pt x="161" y="80"/>
                  </a:lnTo>
                  <a:lnTo>
                    <a:pt x="161" y="82"/>
                  </a:lnTo>
                  <a:lnTo>
                    <a:pt x="158" y="82"/>
                  </a:lnTo>
                  <a:lnTo>
                    <a:pt x="156" y="80"/>
                  </a:lnTo>
                  <a:lnTo>
                    <a:pt x="155" y="82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5" y="80"/>
                  </a:lnTo>
                  <a:lnTo>
                    <a:pt x="153" y="80"/>
                  </a:lnTo>
                  <a:lnTo>
                    <a:pt x="153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49" y="82"/>
                  </a:lnTo>
                  <a:lnTo>
                    <a:pt x="147" y="82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2"/>
                  </a:lnTo>
                  <a:lnTo>
                    <a:pt x="144" y="80"/>
                  </a:lnTo>
                  <a:lnTo>
                    <a:pt x="146" y="80"/>
                  </a:lnTo>
                  <a:lnTo>
                    <a:pt x="147" y="79"/>
                  </a:lnTo>
                  <a:lnTo>
                    <a:pt x="149" y="77"/>
                  </a:lnTo>
                  <a:lnTo>
                    <a:pt x="149" y="76"/>
                  </a:lnTo>
                  <a:lnTo>
                    <a:pt x="150" y="76"/>
                  </a:lnTo>
                  <a:lnTo>
                    <a:pt x="152" y="74"/>
                  </a:lnTo>
                  <a:lnTo>
                    <a:pt x="155" y="73"/>
                  </a:lnTo>
                  <a:lnTo>
                    <a:pt x="156" y="71"/>
                  </a:lnTo>
                  <a:lnTo>
                    <a:pt x="156" y="73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59" y="70"/>
                  </a:lnTo>
                  <a:lnTo>
                    <a:pt x="159" y="68"/>
                  </a:lnTo>
                  <a:lnTo>
                    <a:pt x="159" y="67"/>
                  </a:lnTo>
                  <a:lnTo>
                    <a:pt x="158" y="65"/>
                  </a:lnTo>
                  <a:lnTo>
                    <a:pt x="158" y="67"/>
                  </a:lnTo>
                  <a:lnTo>
                    <a:pt x="158" y="65"/>
                  </a:lnTo>
                  <a:lnTo>
                    <a:pt x="156" y="65"/>
                  </a:lnTo>
                  <a:lnTo>
                    <a:pt x="158" y="64"/>
                  </a:lnTo>
                  <a:lnTo>
                    <a:pt x="156" y="64"/>
                  </a:lnTo>
                  <a:lnTo>
                    <a:pt x="156" y="62"/>
                  </a:lnTo>
                  <a:lnTo>
                    <a:pt x="155" y="62"/>
                  </a:lnTo>
                  <a:lnTo>
                    <a:pt x="153" y="62"/>
                  </a:lnTo>
                  <a:lnTo>
                    <a:pt x="152" y="62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2"/>
                  </a:lnTo>
                  <a:lnTo>
                    <a:pt x="146" y="62"/>
                  </a:lnTo>
                  <a:lnTo>
                    <a:pt x="144" y="61"/>
                  </a:lnTo>
                  <a:lnTo>
                    <a:pt x="143" y="61"/>
                  </a:lnTo>
                  <a:lnTo>
                    <a:pt x="143" y="62"/>
                  </a:lnTo>
                  <a:lnTo>
                    <a:pt x="141" y="62"/>
                  </a:lnTo>
                  <a:lnTo>
                    <a:pt x="140" y="62"/>
                  </a:lnTo>
                  <a:lnTo>
                    <a:pt x="140" y="61"/>
                  </a:lnTo>
                  <a:lnTo>
                    <a:pt x="138" y="61"/>
                  </a:lnTo>
                  <a:lnTo>
                    <a:pt x="138" y="59"/>
                  </a:lnTo>
                  <a:lnTo>
                    <a:pt x="137" y="59"/>
                  </a:lnTo>
                  <a:lnTo>
                    <a:pt x="137" y="58"/>
                  </a:lnTo>
                  <a:lnTo>
                    <a:pt x="135" y="56"/>
                  </a:lnTo>
                  <a:lnTo>
                    <a:pt x="134" y="56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2" y="48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0" y="45"/>
                  </a:lnTo>
                  <a:lnTo>
                    <a:pt x="130" y="44"/>
                  </a:lnTo>
                  <a:lnTo>
                    <a:pt x="130" y="42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29" y="39"/>
                  </a:lnTo>
                  <a:lnTo>
                    <a:pt x="127" y="39"/>
                  </a:lnTo>
                  <a:lnTo>
                    <a:pt x="126" y="39"/>
                  </a:lnTo>
                  <a:lnTo>
                    <a:pt x="126" y="41"/>
                  </a:lnTo>
                  <a:lnTo>
                    <a:pt x="124" y="41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8" y="42"/>
                  </a:lnTo>
                  <a:lnTo>
                    <a:pt x="118" y="41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4" y="41"/>
                  </a:lnTo>
                  <a:lnTo>
                    <a:pt x="112" y="39"/>
                  </a:lnTo>
                  <a:lnTo>
                    <a:pt x="111" y="39"/>
                  </a:lnTo>
                  <a:lnTo>
                    <a:pt x="111" y="38"/>
                  </a:lnTo>
                  <a:lnTo>
                    <a:pt x="109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38"/>
                  </a:lnTo>
                  <a:lnTo>
                    <a:pt x="105" y="38"/>
                  </a:lnTo>
                  <a:lnTo>
                    <a:pt x="105" y="36"/>
                  </a:lnTo>
                  <a:lnTo>
                    <a:pt x="103" y="36"/>
                  </a:lnTo>
                  <a:lnTo>
                    <a:pt x="103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0" y="35"/>
                  </a:lnTo>
                  <a:lnTo>
                    <a:pt x="99" y="35"/>
                  </a:lnTo>
                  <a:lnTo>
                    <a:pt x="99" y="33"/>
                  </a:lnTo>
                  <a:lnTo>
                    <a:pt x="97" y="33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27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7"/>
                  </a:lnTo>
                  <a:lnTo>
                    <a:pt x="93" y="26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3" y="30"/>
                  </a:lnTo>
                  <a:lnTo>
                    <a:pt x="91" y="30"/>
                  </a:lnTo>
                  <a:lnTo>
                    <a:pt x="88" y="29"/>
                  </a:lnTo>
                  <a:lnTo>
                    <a:pt x="85" y="30"/>
                  </a:lnTo>
                  <a:lnTo>
                    <a:pt x="84" y="30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1" y="26"/>
                  </a:lnTo>
                  <a:lnTo>
                    <a:pt x="81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9"/>
                  </a:lnTo>
                  <a:lnTo>
                    <a:pt x="79" y="27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27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70" y="26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7" y="26"/>
                  </a:lnTo>
                  <a:lnTo>
                    <a:pt x="67" y="27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4" y="15"/>
                  </a:lnTo>
                  <a:lnTo>
                    <a:pt x="61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6" y="15"/>
                  </a:lnTo>
                  <a:lnTo>
                    <a:pt x="55" y="15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6" y="17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0" y="20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5" y="23"/>
                  </a:lnTo>
                  <a:lnTo>
                    <a:pt x="35" y="24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2" y="26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18" y="33"/>
                  </a:lnTo>
                  <a:lnTo>
                    <a:pt x="17" y="32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9" y="35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6" y="5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4" y="1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6" y="3"/>
                  </a:lnTo>
                  <a:lnTo>
                    <a:pt x="94" y="5"/>
                  </a:lnTo>
                  <a:lnTo>
                    <a:pt x="94" y="6"/>
                  </a:lnTo>
                  <a:lnTo>
                    <a:pt x="96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0" y="9"/>
                  </a:lnTo>
                  <a:lnTo>
                    <a:pt x="102" y="9"/>
                  </a:lnTo>
                  <a:lnTo>
                    <a:pt x="103" y="9"/>
                  </a:lnTo>
                  <a:lnTo>
                    <a:pt x="103" y="8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6" y="8"/>
                  </a:lnTo>
                  <a:lnTo>
                    <a:pt x="106" y="9"/>
                  </a:lnTo>
                  <a:lnTo>
                    <a:pt x="108" y="11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2" y="12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14" y="15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6" y="21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0" y="23"/>
                  </a:lnTo>
                  <a:lnTo>
                    <a:pt x="130" y="21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5" y="24"/>
                  </a:lnTo>
                  <a:lnTo>
                    <a:pt x="137" y="24"/>
                  </a:lnTo>
                  <a:lnTo>
                    <a:pt x="138" y="26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1" y="27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4" y="29"/>
                  </a:lnTo>
                  <a:lnTo>
                    <a:pt x="144" y="30"/>
                  </a:lnTo>
                  <a:lnTo>
                    <a:pt x="146" y="32"/>
                  </a:lnTo>
                  <a:lnTo>
                    <a:pt x="147" y="33"/>
                  </a:lnTo>
                  <a:lnTo>
                    <a:pt x="147" y="32"/>
                  </a:lnTo>
                  <a:lnTo>
                    <a:pt x="149" y="32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9" y="33"/>
                  </a:lnTo>
                  <a:lnTo>
                    <a:pt x="149" y="35"/>
                  </a:lnTo>
                  <a:lnTo>
                    <a:pt x="150" y="36"/>
                  </a:lnTo>
                  <a:lnTo>
                    <a:pt x="152" y="36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6" y="36"/>
                  </a:lnTo>
                  <a:lnTo>
                    <a:pt x="155" y="38"/>
                  </a:lnTo>
                  <a:lnTo>
                    <a:pt x="156" y="38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38"/>
                  </a:lnTo>
                  <a:lnTo>
                    <a:pt x="156" y="38"/>
                  </a:lnTo>
                  <a:lnTo>
                    <a:pt x="156" y="36"/>
                  </a:lnTo>
                  <a:lnTo>
                    <a:pt x="156" y="35"/>
                  </a:lnTo>
                  <a:lnTo>
                    <a:pt x="155" y="36"/>
                  </a:lnTo>
                  <a:lnTo>
                    <a:pt x="155" y="35"/>
                  </a:lnTo>
                  <a:lnTo>
                    <a:pt x="155" y="36"/>
                  </a:lnTo>
                  <a:lnTo>
                    <a:pt x="155" y="35"/>
                  </a:lnTo>
                  <a:lnTo>
                    <a:pt x="153" y="35"/>
                  </a:lnTo>
                  <a:lnTo>
                    <a:pt x="153" y="33"/>
                  </a:lnTo>
                  <a:lnTo>
                    <a:pt x="155" y="33"/>
                  </a:lnTo>
                  <a:lnTo>
                    <a:pt x="155" y="35"/>
                  </a:lnTo>
                  <a:lnTo>
                    <a:pt x="156" y="36"/>
                  </a:lnTo>
                  <a:lnTo>
                    <a:pt x="158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61" y="39"/>
                  </a:lnTo>
                  <a:lnTo>
                    <a:pt x="162" y="39"/>
                  </a:lnTo>
                  <a:lnTo>
                    <a:pt x="162" y="41"/>
                  </a:lnTo>
                  <a:lnTo>
                    <a:pt x="161" y="41"/>
                  </a:lnTo>
                  <a:lnTo>
                    <a:pt x="159" y="41"/>
                  </a:lnTo>
                  <a:lnTo>
                    <a:pt x="159" y="39"/>
                  </a:lnTo>
                  <a:lnTo>
                    <a:pt x="159" y="41"/>
                  </a:lnTo>
                  <a:lnTo>
                    <a:pt x="158" y="41"/>
                  </a:lnTo>
                  <a:lnTo>
                    <a:pt x="158" y="39"/>
                  </a:lnTo>
                  <a:lnTo>
                    <a:pt x="156" y="41"/>
                  </a:lnTo>
                  <a:lnTo>
                    <a:pt x="158" y="41"/>
                  </a:lnTo>
                  <a:lnTo>
                    <a:pt x="159" y="41"/>
                  </a:lnTo>
                  <a:lnTo>
                    <a:pt x="159" y="42"/>
                  </a:lnTo>
                  <a:lnTo>
                    <a:pt x="158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1" y="42"/>
                  </a:lnTo>
                  <a:lnTo>
                    <a:pt x="162" y="41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5" y="47"/>
                  </a:lnTo>
                  <a:lnTo>
                    <a:pt x="167" y="47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1" y="47"/>
                  </a:lnTo>
                  <a:lnTo>
                    <a:pt x="170" y="48"/>
                  </a:lnTo>
                  <a:lnTo>
                    <a:pt x="170" y="47"/>
                  </a:lnTo>
                  <a:lnTo>
                    <a:pt x="168" y="48"/>
                  </a:lnTo>
                  <a:lnTo>
                    <a:pt x="170" y="48"/>
                  </a:lnTo>
                  <a:lnTo>
                    <a:pt x="171" y="48"/>
                  </a:lnTo>
                  <a:lnTo>
                    <a:pt x="171" y="47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4" y="50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9" y="50"/>
                  </a:lnTo>
                  <a:lnTo>
                    <a:pt x="180" y="50"/>
                  </a:lnTo>
                  <a:lnTo>
                    <a:pt x="182" y="50"/>
                  </a:lnTo>
                  <a:lnTo>
                    <a:pt x="182" y="51"/>
                  </a:lnTo>
                  <a:lnTo>
                    <a:pt x="182" y="53"/>
                  </a:lnTo>
                  <a:lnTo>
                    <a:pt x="183" y="53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7" y="53"/>
                  </a:lnTo>
                  <a:lnTo>
                    <a:pt x="187" y="51"/>
                  </a:lnTo>
                  <a:lnTo>
                    <a:pt x="188" y="51"/>
                  </a:lnTo>
                  <a:lnTo>
                    <a:pt x="188" y="53"/>
                  </a:lnTo>
                  <a:lnTo>
                    <a:pt x="190" y="51"/>
                  </a:lnTo>
                  <a:lnTo>
                    <a:pt x="191" y="51"/>
                  </a:lnTo>
                  <a:lnTo>
                    <a:pt x="191" y="53"/>
                  </a:lnTo>
                  <a:lnTo>
                    <a:pt x="193" y="53"/>
                  </a:lnTo>
                  <a:lnTo>
                    <a:pt x="194" y="54"/>
                  </a:lnTo>
                  <a:lnTo>
                    <a:pt x="193" y="56"/>
                  </a:lnTo>
                  <a:lnTo>
                    <a:pt x="193" y="58"/>
                  </a:lnTo>
                  <a:lnTo>
                    <a:pt x="191" y="58"/>
                  </a:lnTo>
                  <a:lnTo>
                    <a:pt x="191" y="56"/>
                  </a:lnTo>
                  <a:lnTo>
                    <a:pt x="190" y="56"/>
                  </a:lnTo>
                  <a:lnTo>
                    <a:pt x="191" y="58"/>
                  </a:lnTo>
                  <a:lnTo>
                    <a:pt x="190" y="58"/>
                  </a:lnTo>
                  <a:lnTo>
                    <a:pt x="191" y="58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4" y="59"/>
                  </a:lnTo>
                  <a:lnTo>
                    <a:pt x="193" y="59"/>
                  </a:lnTo>
                  <a:lnTo>
                    <a:pt x="191" y="59"/>
                  </a:lnTo>
                  <a:lnTo>
                    <a:pt x="190" y="59"/>
                  </a:lnTo>
                  <a:lnTo>
                    <a:pt x="190" y="61"/>
                  </a:lnTo>
                  <a:lnTo>
                    <a:pt x="188" y="61"/>
                  </a:lnTo>
                  <a:lnTo>
                    <a:pt x="190" y="61"/>
                  </a:lnTo>
                  <a:lnTo>
                    <a:pt x="190" y="62"/>
                  </a:lnTo>
                  <a:lnTo>
                    <a:pt x="191" y="62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6" y="62"/>
                  </a:lnTo>
                  <a:lnTo>
                    <a:pt x="196" y="61"/>
                  </a:lnTo>
                  <a:lnTo>
                    <a:pt x="197" y="61"/>
                  </a:lnTo>
                  <a:lnTo>
                    <a:pt x="197" y="62"/>
                  </a:lnTo>
                  <a:lnTo>
                    <a:pt x="199" y="62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200" y="62"/>
                  </a:lnTo>
                  <a:lnTo>
                    <a:pt x="202" y="62"/>
                  </a:lnTo>
                  <a:lnTo>
                    <a:pt x="200" y="62"/>
                  </a:lnTo>
                  <a:lnTo>
                    <a:pt x="202" y="62"/>
                  </a:lnTo>
                  <a:lnTo>
                    <a:pt x="203" y="64"/>
                  </a:lnTo>
                  <a:lnTo>
                    <a:pt x="203" y="62"/>
                  </a:lnTo>
                  <a:lnTo>
                    <a:pt x="205" y="62"/>
                  </a:lnTo>
                  <a:lnTo>
                    <a:pt x="206" y="62"/>
                  </a:lnTo>
                  <a:lnTo>
                    <a:pt x="208" y="64"/>
                  </a:lnTo>
                  <a:lnTo>
                    <a:pt x="209" y="64"/>
                  </a:lnTo>
                  <a:lnTo>
                    <a:pt x="211" y="64"/>
                  </a:lnTo>
                  <a:lnTo>
                    <a:pt x="209" y="64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2" y="67"/>
                  </a:lnTo>
                  <a:lnTo>
                    <a:pt x="212" y="68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0"/>
                  </a:lnTo>
                  <a:lnTo>
                    <a:pt x="215" y="71"/>
                  </a:lnTo>
                  <a:lnTo>
                    <a:pt x="217" y="71"/>
                  </a:lnTo>
                  <a:lnTo>
                    <a:pt x="218" y="71"/>
                  </a:lnTo>
                  <a:lnTo>
                    <a:pt x="220" y="71"/>
                  </a:lnTo>
                  <a:lnTo>
                    <a:pt x="221" y="73"/>
                  </a:lnTo>
                  <a:lnTo>
                    <a:pt x="221" y="74"/>
                  </a:lnTo>
                  <a:lnTo>
                    <a:pt x="220" y="74"/>
                  </a:lnTo>
                  <a:lnTo>
                    <a:pt x="220" y="76"/>
                  </a:lnTo>
                  <a:lnTo>
                    <a:pt x="218" y="76"/>
                  </a:lnTo>
                  <a:lnTo>
                    <a:pt x="218" y="77"/>
                  </a:lnTo>
                  <a:lnTo>
                    <a:pt x="217" y="77"/>
                  </a:lnTo>
                  <a:lnTo>
                    <a:pt x="215" y="77"/>
                  </a:lnTo>
                  <a:lnTo>
                    <a:pt x="214" y="77"/>
                  </a:lnTo>
                  <a:lnTo>
                    <a:pt x="212" y="77"/>
                  </a:lnTo>
                  <a:lnTo>
                    <a:pt x="211" y="77"/>
                  </a:lnTo>
                  <a:lnTo>
                    <a:pt x="209" y="77"/>
                  </a:lnTo>
                  <a:lnTo>
                    <a:pt x="208" y="77"/>
                  </a:lnTo>
                  <a:lnTo>
                    <a:pt x="206" y="77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79"/>
                  </a:lnTo>
                  <a:lnTo>
                    <a:pt x="203" y="80"/>
                  </a:lnTo>
                  <a:lnTo>
                    <a:pt x="202" y="80"/>
                  </a:lnTo>
                  <a:lnTo>
                    <a:pt x="200" y="82"/>
                  </a:lnTo>
                  <a:close/>
                  <a:moveTo>
                    <a:pt x="134" y="65"/>
                  </a:moveTo>
                  <a:lnTo>
                    <a:pt x="134" y="67"/>
                  </a:lnTo>
                  <a:lnTo>
                    <a:pt x="134" y="65"/>
                  </a:lnTo>
                  <a:lnTo>
                    <a:pt x="132" y="65"/>
                  </a:lnTo>
                  <a:lnTo>
                    <a:pt x="132" y="64"/>
                  </a:lnTo>
                  <a:lnTo>
                    <a:pt x="132" y="65"/>
                  </a:lnTo>
                  <a:lnTo>
                    <a:pt x="134" y="65"/>
                  </a:lnTo>
                  <a:close/>
                  <a:moveTo>
                    <a:pt x="132" y="62"/>
                  </a:moveTo>
                  <a:lnTo>
                    <a:pt x="130" y="62"/>
                  </a:lnTo>
                  <a:lnTo>
                    <a:pt x="132" y="61"/>
                  </a:lnTo>
                  <a:lnTo>
                    <a:pt x="132" y="62"/>
                  </a:lnTo>
                  <a:lnTo>
                    <a:pt x="132" y="61"/>
                  </a:lnTo>
                  <a:lnTo>
                    <a:pt x="132" y="62"/>
                  </a:lnTo>
                  <a:close/>
                  <a:moveTo>
                    <a:pt x="124" y="61"/>
                  </a:moveTo>
                  <a:lnTo>
                    <a:pt x="126" y="62"/>
                  </a:lnTo>
                  <a:lnTo>
                    <a:pt x="124" y="62"/>
                  </a:lnTo>
                  <a:lnTo>
                    <a:pt x="124" y="61"/>
                  </a:lnTo>
                  <a:close/>
                  <a:moveTo>
                    <a:pt x="194" y="59"/>
                  </a:moveTo>
                  <a:lnTo>
                    <a:pt x="194" y="61"/>
                  </a:lnTo>
                  <a:lnTo>
                    <a:pt x="196" y="61"/>
                  </a:lnTo>
                  <a:lnTo>
                    <a:pt x="194" y="61"/>
                  </a:lnTo>
                  <a:lnTo>
                    <a:pt x="193" y="61"/>
                  </a:lnTo>
                  <a:lnTo>
                    <a:pt x="194" y="59"/>
                  </a:lnTo>
                  <a:close/>
                  <a:moveTo>
                    <a:pt x="123" y="59"/>
                  </a:moveTo>
                  <a:lnTo>
                    <a:pt x="124" y="59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1" y="59"/>
                  </a:lnTo>
                  <a:lnTo>
                    <a:pt x="123" y="59"/>
                  </a:lnTo>
                  <a:close/>
                  <a:moveTo>
                    <a:pt x="120" y="58"/>
                  </a:moveTo>
                  <a:lnTo>
                    <a:pt x="121" y="58"/>
                  </a:lnTo>
                  <a:lnTo>
                    <a:pt x="121" y="59"/>
                  </a:lnTo>
                  <a:lnTo>
                    <a:pt x="120" y="58"/>
                  </a:lnTo>
                  <a:close/>
                  <a:moveTo>
                    <a:pt x="120" y="56"/>
                  </a:moveTo>
                  <a:lnTo>
                    <a:pt x="120" y="58"/>
                  </a:lnTo>
                  <a:lnTo>
                    <a:pt x="118" y="58"/>
                  </a:lnTo>
                  <a:lnTo>
                    <a:pt x="118" y="56"/>
                  </a:lnTo>
                  <a:lnTo>
                    <a:pt x="118" y="54"/>
                  </a:lnTo>
                  <a:lnTo>
                    <a:pt x="117" y="54"/>
                  </a:lnTo>
                  <a:lnTo>
                    <a:pt x="117" y="56"/>
                  </a:lnTo>
                  <a:lnTo>
                    <a:pt x="117" y="54"/>
                  </a:lnTo>
                  <a:lnTo>
                    <a:pt x="118" y="54"/>
                  </a:lnTo>
                  <a:lnTo>
                    <a:pt x="120" y="56"/>
                  </a:lnTo>
                  <a:close/>
                  <a:moveTo>
                    <a:pt x="114" y="51"/>
                  </a:moveTo>
                  <a:lnTo>
                    <a:pt x="115" y="51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14" y="51"/>
                  </a:lnTo>
                  <a:close/>
                  <a:moveTo>
                    <a:pt x="74" y="38"/>
                  </a:moveTo>
                  <a:lnTo>
                    <a:pt x="71" y="39"/>
                  </a:lnTo>
                  <a:lnTo>
                    <a:pt x="70" y="39"/>
                  </a:lnTo>
                  <a:lnTo>
                    <a:pt x="70" y="41"/>
                  </a:lnTo>
                  <a:lnTo>
                    <a:pt x="68" y="41"/>
                  </a:lnTo>
                  <a:lnTo>
                    <a:pt x="68" y="39"/>
                  </a:lnTo>
                  <a:lnTo>
                    <a:pt x="70" y="39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4" y="38"/>
                  </a:lnTo>
                  <a:close/>
                  <a:moveTo>
                    <a:pt x="49" y="39"/>
                  </a:moveTo>
                  <a:lnTo>
                    <a:pt x="47" y="39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5" y="39"/>
                  </a:lnTo>
                  <a:lnTo>
                    <a:pt x="37" y="41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0" y="39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0" y="32"/>
                  </a:lnTo>
                  <a:lnTo>
                    <a:pt x="43" y="32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9" y="39"/>
                  </a:lnTo>
                  <a:close/>
                  <a:moveTo>
                    <a:pt x="153" y="30"/>
                  </a:moveTo>
                  <a:lnTo>
                    <a:pt x="152" y="32"/>
                  </a:lnTo>
                  <a:lnTo>
                    <a:pt x="152" y="33"/>
                  </a:lnTo>
                  <a:lnTo>
                    <a:pt x="152" y="32"/>
                  </a:lnTo>
                  <a:lnTo>
                    <a:pt x="150" y="32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2"/>
                  </a:lnTo>
                  <a:lnTo>
                    <a:pt x="149" y="32"/>
                  </a:lnTo>
                  <a:lnTo>
                    <a:pt x="149" y="30"/>
                  </a:lnTo>
                  <a:lnTo>
                    <a:pt x="147" y="30"/>
                  </a:lnTo>
                  <a:lnTo>
                    <a:pt x="146" y="29"/>
                  </a:lnTo>
                  <a:lnTo>
                    <a:pt x="147" y="29"/>
                  </a:lnTo>
                  <a:lnTo>
                    <a:pt x="146" y="29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2" y="30"/>
                  </a:lnTo>
                  <a:lnTo>
                    <a:pt x="152" y="29"/>
                  </a:lnTo>
                  <a:lnTo>
                    <a:pt x="153" y="30"/>
                  </a:lnTo>
                  <a:close/>
                  <a:moveTo>
                    <a:pt x="149" y="24"/>
                  </a:moveTo>
                  <a:lnTo>
                    <a:pt x="149" y="23"/>
                  </a:lnTo>
                  <a:lnTo>
                    <a:pt x="149" y="24"/>
                  </a:lnTo>
                  <a:lnTo>
                    <a:pt x="150" y="24"/>
                  </a:lnTo>
                  <a:lnTo>
                    <a:pt x="150" y="26"/>
                  </a:lnTo>
                  <a:lnTo>
                    <a:pt x="150" y="27"/>
                  </a:lnTo>
                  <a:lnTo>
                    <a:pt x="150" y="26"/>
                  </a:lnTo>
                  <a:lnTo>
                    <a:pt x="149" y="24"/>
                  </a:lnTo>
                  <a:close/>
                  <a:moveTo>
                    <a:pt x="146" y="27"/>
                  </a:moveTo>
                  <a:lnTo>
                    <a:pt x="144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6" y="24"/>
                  </a:lnTo>
                  <a:lnTo>
                    <a:pt x="146" y="23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46" y="24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9" y="26"/>
                  </a:lnTo>
                  <a:lnTo>
                    <a:pt x="147" y="26"/>
                  </a:lnTo>
                  <a:lnTo>
                    <a:pt x="149" y="27"/>
                  </a:lnTo>
                  <a:lnTo>
                    <a:pt x="149" y="29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7" y="29"/>
                  </a:lnTo>
                  <a:lnTo>
                    <a:pt x="146" y="27"/>
                  </a:lnTo>
                  <a:close/>
                  <a:moveTo>
                    <a:pt x="143" y="23"/>
                  </a:moveTo>
                  <a:lnTo>
                    <a:pt x="141" y="23"/>
                  </a:lnTo>
                  <a:lnTo>
                    <a:pt x="141" y="21"/>
                  </a:lnTo>
                  <a:lnTo>
                    <a:pt x="140" y="21"/>
                  </a:lnTo>
                  <a:lnTo>
                    <a:pt x="141" y="21"/>
                  </a:lnTo>
                  <a:lnTo>
                    <a:pt x="143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4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3" y="24"/>
                  </a:lnTo>
                  <a:lnTo>
                    <a:pt x="143" y="23"/>
                  </a:lnTo>
                  <a:close/>
                  <a:moveTo>
                    <a:pt x="138" y="20"/>
                  </a:moveTo>
                  <a:lnTo>
                    <a:pt x="137" y="20"/>
                  </a:lnTo>
                  <a:lnTo>
                    <a:pt x="135" y="20"/>
                  </a:lnTo>
                  <a:lnTo>
                    <a:pt x="134" y="20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4" y="18"/>
                  </a:lnTo>
                  <a:lnTo>
                    <a:pt x="135" y="18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40" y="18"/>
                  </a:lnTo>
                  <a:lnTo>
                    <a:pt x="141" y="20"/>
                  </a:lnTo>
                  <a:lnTo>
                    <a:pt x="141" y="21"/>
                  </a:lnTo>
                  <a:lnTo>
                    <a:pt x="140" y="20"/>
                  </a:lnTo>
                  <a:lnTo>
                    <a:pt x="138" y="21"/>
                  </a:lnTo>
                  <a:lnTo>
                    <a:pt x="138" y="20"/>
                  </a:lnTo>
                  <a:close/>
                  <a:moveTo>
                    <a:pt x="126" y="15"/>
                  </a:moveTo>
                  <a:lnTo>
                    <a:pt x="124" y="15"/>
                  </a:lnTo>
                  <a:lnTo>
                    <a:pt x="127" y="15"/>
                  </a:lnTo>
                  <a:lnTo>
                    <a:pt x="126" y="15"/>
                  </a:lnTo>
                  <a:close/>
                  <a:moveTo>
                    <a:pt x="118" y="15"/>
                  </a:moveTo>
                  <a:lnTo>
                    <a:pt x="117" y="14"/>
                  </a:lnTo>
                  <a:lnTo>
                    <a:pt x="117" y="15"/>
                  </a:lnTo>
                  <a:lnTo>
                    <a:pt x="117" y="14"/>
                  </a:lnTo>
                  <a:lnTo>
                    <a:pt x="115" y="14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4"/>
                  </a:lnTo>
                  <a:lnTo>
                    <a:pt x="118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18" y="15"/>
                  </a:lnTo>
                  <a:close/>
                  <a:moveTo>
                    <a:pt x="109" y="8"/>
                  </a:moveTo>
                  <a:lnTo>
                    <a:pt x="109" y="9"/>
                  </a:lnTo>
                  <a:lnTo>
                    <a:pt x="108" y="8"/>
                  </a:lnTo>
                  <a:lnTo>
                    <a:pt x="108" y="9"/>
                  </a:lnTo>
                  <a:lnTo>
                    <a:pt x="108" y="8"/>
                  </a:lnTo>
                  <a:lnTo>
                    <a:pt x="109" y="8"/>
                  </a:lnTo>
                  <a:close/>
                  <a:moveTo>
                    <a:pt x="100" y="8"/>
                  </a:moveTo>
                  <a:lnTo>
                    <a:pt x="102" y="8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0" y="8"/>
                  </a:lnTo>
                  <a:close/>
                  <a:moveTo>
                    <a:pt x="103" y="5"/>
                  </a:moveTo>
                  <a:lnTo>
                    <a:pt x="105" y="5"/>
                  </a:lnTo>
                  <a:lnTo>
                    <a:pt x="103" y="6"/>
                  </a:lnTo>
                  <a:lnTo>
                    <a:pt x="102" y="5"/>
                  </a:lnTo>
                  <a:lnTo>
                    <a:pt x="103" y="5"/>
                  </a:lnTo>
                  <a:close/>
                  <a:moveTo>
                    <a:pt x="90" y="3"/>
                  </a:moveTo>
                  <a:lnTo>
                    <a:pt x="91" y="3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8" y="5"/>
                  </a:lnTo>
                  <a:lnTo>
                    <a:pt x="87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90" y="3"/>
                  </a:lnTo>
                  <a:close/>
                  <a:moveTo>
                    <a:pt x="97" y="3"/>
                  </a:moveTo>
                  <a:lnTo>
                    <a:pt x="96" y="3"/>
                  </a:lnTo>
                  <a:lnTo>
                    <a:pt x="96" y="1"/>
                  </a:lnTo>
                  <a:lnTo>
                    <a:pt x="97" y="3"/>
                  </a:lnTo>
                  <a:close/>
                  <a:moveTo>
                    <a:pt x="127" y="62"/>
                  </a:moveTo>
                  <a:lnTo>
                    <a:pt x="127" y="64"/>
                  </a:lnTo>
                  <a:lnTo>
                    <a:pt x="127" y="62"/>
                  </a:lnTo>
                  <a:close/>
                  <a:moveTo>
                    <a:pt x="61" y="39"/>
                  </a:moveTo>
                  <a:lnTo>
                    <a:pt x="59" y="41"/>
                  </a:lnTo>
                  <a:lnTo>
                    <a:pt x="58" y="41"/>
                  </a:lnTo>
                  <a:lnTo>
                    <a:pt x="59" y="41"/>
                  </a:lnTo>
                  <a:lnTo>
                    <a:pt x="59" y="39"/>
                  </a:lnTo>
                  <a:lnTo>
                    <a:pt x="61" y="39"/>
                  </a:lnTo>
                  <a:close/>
                  <a:moveTo>
                    <a:pt x="62" y="39"/>
                  </a:moveTo>
                  <a:lnTo>
                    <a:pt x="64" y="39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62" y="39"/>
                  </a:lnTo>
                  <a:close/>
                  <a:moveTo>
                    <a:pt x="47" y="32"/>
                  </a:moveTo>
                  <a:lnTo>
                    <a:pt x="49" y="32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2"/>
                  </a:lnTo>
                  <a:close/>
                  <a:moveTo>
                    <a:pt x="29" y="32"/>
                  </a:moveTo>
                  <a:lnTo>
                    <a:pt x="28" y="32"/>
                  </a:lnTo>
                  <a:lnTo>
                    <a:pt x="29" y="32"/>
                  </a:lnTo>
                  <a:close/>
                  <a:moveTo>
                    <a:pt x="70" y="29"/>
                  </a:moveTo>
                  <a:lnTo>
                    <a:pt x="70" y="30"/>
                  </a:lnTo>
                  <a:lnTo>
                    <a:pt x="70" y="29"/>
                  </a:lnTo>
                  <a:close/>
                  <a:moveTo>
                    <a:pt x="132" y="18"/>
                  </a:moveTo>
                  <a:lnTo>
                    <a:pt x="130" y="18"/>
                  </a:lnTo>
                  <a:lnTo>
                    <a:pt x="132" y="18"/>
                  </a:lnTo>
                  <a:close/>
                  <a:moveTo>
                    <a:pt x="52" y="17"/>
                  </a:moveTo>
                  <a:lnTo>
                    <a:pt x="52" y="18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7"/>
                  </a:lnTo>
                  <a:close/>
                  <a:moveTo>
                    <a:pt x="121" y="15"/>
                  </a:moveTo>
                  <a:lnTo>
                    <a:pt x="123" y="15"/>
                  </a:lnTo>
                  <a:lnTo>
                    <a:pt x="121" y="17"/>
                  </a:lnTo>
                  <a:lnTo>
                    <a:pt x="121" y="15"/>
                  </a:lnTo>
                  <a:close/>
                  <a:moveTo>
                    <a:pt x="112" y="11"/>
                  </a:moveTo>
                  <a:lnTo>
                    <a:pt x="114" y="11"/>
                  </a:lnTo>
                  <a:lnTo>
                    <a:pt x="112" y="11"/>
                  </a:lnTo>
                  <a:lnTo>
                    <a:pt x="112" y="9"/>
                  </a:lnTo>
                  <a:lnTo>
                    <a:pt x="112" y="11"/>
                  </a:lnTo>
                  <a:close/>
                  <a:moveTo>
                    <a:pt x="111" y="8"/>
                  </a:moveTo>
                  <a:lnTo>
                    <a:pt x="111" y="9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09" y="9"/>
                  </a:lnTo>
                  <a:lnTo>
                    <a:pt x="109" y="8"/>
                  </a:lnTo>
                  <a:lnTo>
                    <a:pt x="111" y="8"/>
                  </a:lnTo>
                  <a:close/>
                  <a:moveTo>
                    <a:pt x="106" y="6"/>
                  </a:moveTo>
                  <a:lnTo>
                    <a:pt x="105" y="6"/>
                  </a:lnTo>
                  <a:lnTo>
                    <a:pt x="106" y="6"/>
                  </a:lnTo>
                  <a:close/>
                  <a:moveTo>
                    <a:pt x="102" y="5"/>
                  </a:moveTo>
                  <a:lnTo>
                    <a:pt x="100" y="5"/>
                  </a:lnTo>
                  <a:lnTo>
                    <a:pt x="102" y="3"/>
                  </a:lnTo>
                  <a:lnTo>
                    <a:pt x="102" y="5"/>
                  </a:lnTo>
                  <a:close/>
                  <a:moveTo>
                    <a:pt x="99" y="3"/>
                  </a:moveTo>
                  <a:lnTo>
                    <a:pt x="100" y="3"/>
                  </a:lnTo>
                  <a:lnTo>
                    <a:pt x="99" y="3"/>
                  </a:lnTo>
                  <a:lnTo>
                    <a:pt x="99" y="5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9" y="5"/>
                  </a:lnTo>
                  <a:lnTo>
                    <a:pt x="99" y="3"/>
                  </a:lnTo>
                  <a:close/>
                  <a:moveTo>
                    <a:pt x="94" y="1"/>
                  </a:moveTo>
                  <a:lnTo>
                    <a:pt x="94" y="3"/>
                  </a:lnTo>
                  <a:lnTo>
                    <a:pt x="93" y="3"/>
                  </a:lnTo>
                  <a:lnTo>
                    <a:pt x="93" y="1"/>
                  </a:lnTo>
                  <a:lnTo>
                    <a:pt x="94" y="1"/>
                  </a:lnTo>
                  <a:close/>
                  <a:moveTo>
                    <a:pt x="91" y="1"/>
                  </a:moveTo>
                  <a:lnTo>
                    <a:pt x="93" y="1"/>
                  </a:lnTo>
                  <a:lnTo>
                    <a:pt x="93" y="3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91" y="1"/>
                  </a:lnTo>
                  <a:close/>
                  <a:moveTo>
                    <a:pt x="90" y="1"/>
                  </a:moveTo>
                  <a:lnTo>
                    <a:pt x="88" y="1"/>
                  </a:lnTo>
                  <a:lnTo>
                    <a:pt x="88" y="0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rgbClr val="C0FCE9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911">
              <a:extLst>
                <a:ext uri="{FF2B5EF4-FFF2-40B4-BE49-F238E27FC236}">
                  <a16:creationId xmlns:a16="http://schemas.microsoft.com/office/drawing/2014/main" id="{48AD0342-D80F-81DF-CA21-CD81FEDED7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2336800"/>
              <a:ext cx="211138" cy="171450"/>
            </a:xfrm>
            <a:custGeom>
              <a:avLst/>
              <a:gdLst>
                <a:gd name="T0" fmla="*/ 5 w 133"/>
                <a:gd name="T1" fmla="*/ 69 h 108"/>
                <a:gd name="T2" fmla="*/ 5 w 133"/>
                <a:gd name="T3" fmla="*/ 59 h 108"/>
                <a:gd name="T4" fmla="*/ 17 w 133"/>
                <a:gd name="T5" fmla="*/ 50 h 108"/>
                <a:gd name="T6" fmla="*/ 26 w 133"/>
                <a:gd name="T7" fmla="*/ 41 h 108"/>
                <a:gd name="T8" fmla="*/ 32 w 133"/>
                <a:gd name="T9" fmla="*/ 38 h 108"/>
                <a:gd name="T10" fmla="*/ 38 w 133"/>
                <a:gd name="T11" fmla="*/ 35 h 108"/>
                <a:gd name="T12" fmla="*/ 43 w 133"/>
                <a:gd name="T13" fmla="*/ 38 h 108"/>
                <a:gd name="T14" fmla="*/ 55 w 133"/>
                <a:gd name="T15" fmla="*/ 40 h 108"/>
                <a:gd name="T16" fmla="*/ 64 w 133"/>
                <a:gd name="T17" fmla="*/ 40 h 108"/>
                <a:gd name="T18" fmla="*/ 74 w 133"/>
                <a:gd name="T19" fmla="*/ 37 h 108"/>
                <a:gd name="T20" fmla="*/ 76 w 133"/>
                <a:gd name="T21" fmla="*/ 34 h 108"/>
                <a:gd name="T22" fmla="*/ 85 w 133"/>
                <a:gd name="T23" fmla="*/ 37 h 108"/>
                <a:gd name="T24" fmla="*/ 97 w 133"/>
                <a:gd name="T25" fmla="*/ 35 h 108"/>
                <a:gd name="T26" fmla="*/ 105 w 133"/>
                <a:gd name="T27" fmla="*/ 38 h 108"/>
                <a:gd name="T28" fmla="*/ 103 w 133"/>
                <a:gd name="T29" fmla="*/ 38 h 108"/>
                <a:gd name="T30" fmla="*/ 112 w 133"/>
                <a:gd name="T31" fmla="*/ 41 h 108"/>
                <a:gd name="T32" fmla="*/ 120 w 133"/>
                <a:gd name="T33" fmla="*/ 50 h 108"/>
                <a:gd name="T34" fmla="*/ 115 w 133"/>
                <a:gd name="T35" fmla="*/ 47 h 108"/>
                <a:gd name="T36" fmla="*/ 112 w 133"/>
                <a:gd name="T37" fmla="*/ 44 h 108"/>
                <a:gd name="T38" fmla="*/ 114 w 133"/>
                <a:gd name="T39" fmla="*/ 49 h 108"/>
                <a:gd name="T40" fmla="*/ 118 w 133"/>
                <a:gd name="T41" fmla="*/ 52 h 108"/>
                <a:gd name="T42" fmla="*/ 120 w 133"/>
                <a:gd name="T43" fmla="*/ 52 h 108"/>
                <a:gd name="T44" fmla="*/ 121 w 133"/>
                <a:gd name="T45" fmla="*/ 55 h 108"/>
                <a:gd name="T46" fmla="*/ 124 w 133"/>
                <a:gd name="T47" fmla="*/ 53 h 108"/>
                <a:gd name="T48" fmla="*/ 123 w 133"/>
                <a:gd name="T49" fmla="*/ 52 h 108"/>
                <a:gd name="T50" fmla="*/ 127 w 133"/>
                <a:gd name="T51" fmla="*/ 53 h 108"/>
                <a:gd name="T52" fmla="*/ 132 w 133"/>
                <a:gd name="T53" fmla="*/ 59 h 108"/>
                <a:gd name="T54" fmla="*/ 127 w 133"/>
                <a:gd name="T55" fmla="*/ 59 h 108"/>
                <a:gd name="T56" fmla="*/ 120 w 133"/>
                <a:gd name="T57" fmla="*/ 62 h 108"/>
                <a:gd name="T58" fmla="*/ 112 w 133"/>
                <a:gd name="T59" fmla="*/ 64 h 108"/>
                <a:gd name="T60" fmla="*/ 106 w 133"/>
                <a:gd name="T61" fmla="*/ 67 h 108"/>
                <a:gd name="T62" fmla="*/ 102 w 133"/>
                <a:gd name="T63" fmla="*/ 67 h 108"/>
                <a:gd name="T64" fmla="*/ 94 w 133"/>
                <a:gd name="T65" fmla="*/ 65 h 108"/>
                <a:gd name="T66" fmla="*/ 93 w 133"/>
                <a:gd name="T67" fmla="*/ 69 h 108"/>
                <a:gd name="T68" fmla="*/ 88 w 133"/>
                <a:gd name="T69" fmla="*/ 73 h 108"/>
                <a:gd name="T70" fmla="*/ 82 w 133"/>
                <a:gd name="T71" fmla="*/ 78 h 108"/>
                <a:gd name="T72" fmla="*/ 74 w 133"/>
                <a:gd name="T73" fmla="*/ 84 h 108"/>
                <a:gd name="T74" fmla="*/ 70 w 133"/>
                <a:gd name="T75" fmla="*/ 84 h 108"/>
                <a:gd name="T76" fmla="*/ 62 w 133"/>
                <a:gd name="T77" fmla="*/ 87 h 108"/>
                <a:gd name="T78" fmla="*/ 56 w 133"/>
                <a:gd name="T79" fmla="*/ 88 h 108"/>
                <a:gd name="T80" fmla="*/ 52 w 133"/>
                <a:gd name="T81" fmla="*/ 94 h 108"/>
                <a:gd name="T82" fmla="*/ 52 w 133"/>
                <a:gd name="T83" fmla="*/ 100 h 108"/>
                <a:gd name="T84" fmla="*/ 47 w 133"/>
                <a:gd name="T85" fmla="*/ 106 h 108"/>
                <a:gd name="T86" fmla="*/ 40 w 133"/>
                <a:gd name="T87" fmla="*/ 106 h 108"/>
                <a:gd name="T88" fmla="*/ 37 w 133"/>
                <a:gd name="T89" fmla="*/ 100 h 108"/>
                <a:gd name="T90" fmla="*/ 37 w 133"/>
                <a:gd name="T91" fmla="*/ 99 h 108"/>
                <a:gd name="T92" fmla="*/ 34 w 133"/>
                <a:gd name="T93" fmla="*/ 97 h 108"/>
                <a:gd name="T94" fmla="*/ 30 w 133"/>
                <a:gd name="T95" fmla="*/ 94 h 108"/>
                <a:gd name="T96" fmla="*/ 30 w 133"/>
                <a:gd name="T97" fmla="*/ 85 h 108"/>
                <a:gd name="T98" fmla="*/ 26 w 133"/>
                <a:gd name="T99" fmla="*/ 84 h 108"/>
                <a:gd name="T100" fmla="*/ 20 w 133"/>
                <a:gd name="T101" fmla="*/ 87 h 108"/>
                <a:gd name="T102" fmla="*/ 12 w 133"/>
                <a:gd name="T103" fmla="*/ 82 h 108"/>
                <a:gd name="T104" fmla="*/ 8 w 133"/>
                <a:gd name="T105" fmla="*/ 79 h 108"/>
                <a:gd name="T106" fmla="*/ 5 w 133"/>
                <a:gd name="T107" fmla="*/ 75 h 108"/>
                <a:gd name="T108" fmla="*/ 34 w 133"/>
                <a:gd name="T109" fmla="*/ 100 h 108"/>
                <a:gd name="T110" fmla="*/ 56 w 133"/>
                <a:gd name="T111" fmla="*/ 31 h 108"/>
                <a:gd name="T112" fmla="*/ 62 w 133"/>
                <a:gd name="T113" fmla="*/ 26 h 108"/>
                <a:gd name="T114" fmla="*/ 70 w 133"/>
                <a:gd name="T115" fmla="*/ 25 h 108"/>
                <a:gd name="T116" fmla="*/ 64 w 133"/>
                <a:gd name="T117" fmla="*/ 26 h 108"/>
                <a:gd name="T118" fmla="*/ 76 w 13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" h="108">
                  <a:moveTo>
                    <a:pt x="0" y="73"/>
                  </a:moveTo>
                  <a:lnTo>
                    <a:pt x="0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3" y="69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3" y="64"/>
                  </a:lnTo>
                  <a:lnTo>
                    <a:pt x="3" y="62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4" y="52"/>
                  </a:lnTo>
                  <a:lnTo>
                    <a:pt x="17" y="50"/>
                  </a:lnTo>
                  <a:lnTo>
                    <a:pt x="18" y="49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3" y="44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30" y="40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5" y="37"/>
                  </a:lnTo>
                  <a:lnTo>
                    <a:pt x="37" y="37"/>
                  </a:lnTo>
                  <a:lnTo>
                    <a:pt x="38" y="35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6" y="37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52" y="38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9" y="38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40"/>
                  </a:lnTo>
                  <a:lnTo>
                    <a:pt x="65" y="40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3" y="37"/>
                  </a:lnTo>
                  <a:lnTo>
                    <a:pt x="74" y="37"/>
                  </a:lnTo>
                  <a:lnTo>
                    <a:pt x="74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82" y="35"/>
                  </a:lnTo>
                  <a:lnTo>
                    <a:pt x="82" y="37"/>
                  </a:lnTo>
                  <a:lnTo>
                    <a:pt x="85" y="37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91" y="37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6" y="34"/>
                  </a:lnTo>
                  <a:lnTo>
                    <a:pt x="97" y="35"/>
                  </a:lnTo>
                  <a:lnTo>
                    <a:pt x="99" y="35"/>
                  </a:lnTo>
                  <a:lnTo>
                    <a:pt x="102" y="37"/>
                  </a:lnTo>
                  <a:lnTo>
                    <a:pt x="103" y="37"/>
                  </a:lnTo>
                  <a:lnTo>
                    <a:pt x="102" y="38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5" y="38"/>
                  </a:lnTo>
                  <a:lnTo>
                    <a:pt x="103" y="38"/>
                  </a:lnTo>
                  <a:lnTo>
                    <a:pt x="103" y="37"/>
                  </a:lnTo>
                  <a:lnTo>
                    <a:pt x="105" y="37"/>
                  </a:lnTo>
                  <a:lnTo>
                    <a:pt x="106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2" y="41"/>
                  </a:lnTo>
                  <a:lnTo>
                    <a:pt x="115" y="43"/>
                  </a:lnTo>
                  <a:lnTo>
                    <a:pt x="117" y="44"/>
                  </a:lnTo>
                  <a:lnTo>
                    <a:pt x="118" y="47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49"/>
                  </a:lnTo>
                  <a:lnTo>
                    <a:pt x="118" y="49"/>
                  </a:lnTo>
                  <a:lnTo>
                    <a:pt x="117" y="49"/>
                  </a:lnTo>
                  <a:lnTo>
                    <a:pt x="118" y="47"/>
                  </a:lnTo>
                  <a:lnTo>
                    <a:pt x="117" y="47"/>
                  </a:lnTo>
                  <a:lnTo>
                    <a:pt x="115" y="44"/>
                  </a:lnTo>
                  <a:lnTo>
                    <a:pt x="115" y="47"/>
                  </a:lnTo>
                  <a:lnTo>
                    <a:pt x="114" y="47"/>
                  </a:lnTo>
                  <a:lnTo>
                    <a:pt x="114" y="44"/>
                  </a:lnTo>
                  <a:lnTo>
                    <a:pt x="114" y="47"/>
                  </a:lnTo>
                  <a:lnTo>
                    <a:pt x="114" y="44"/>
                  </a:lnTo>
                  <a:lnTo>
                    <a:pt x="112" y="44"/>
                  </a:lnTo>
                  <a:lnTo>
                    <a:pt x="111" y="44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4" y="47"/>
                  </a:lnTo>
                  <a:lnTo>
                    <a:pt x="114" y="49"/>
                  </a:lnTo>
                  <a:lnTo>
                    <a:pt x="112" y="49"/>
                  </a:lnTo>
                  <a:lnTo>
                    <a:pt x="114" y="49"/>
                  </a:lnTo>
                  <a:lnTo>
                    <a:pt x="114" y="50"/>
                  </a:lnTo>
                  <a:lnTo>
                    <a:pt x="115" y="50"/>
                  </a:lnTo>
                  <a:lnTo>
                    <a:pt x="115" y="52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8" y="52"/>
                  </a:lnTo>
                  <a:lnTo>
                    <a:pt x="117" y="52"/>
                  </a:lnTo>
                  <a:lnTo>
                    <a:pt x="115" y="50"/>
                  </a:lnTo>
                  <a:lnTo>
                    <a:pt x="115" y="49"/>
                  </a:lnTo>
                  <a:lnTo>
                    <a:pt x="117" y="50"/>
                  </a:lnTo>
                  <a:lnTo>
                    <a:pt x="118" y="50"/>
                  </a:lnTo>
                  <a:lnTo>
                    <a:pt x="118" y="52"/>
                  </a:lnTo>
                  <a:lnTo>
                    <a:pt x="120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0" y="52"/>
                  </a:lnTo>
                  <a:lnTo>
                    <a:pt x="120" y="53"/>
                  </a:lnTo>
                  <a:lnTo>
                    <a:pt x="120" y="55"/>
                  </a:lnTo>
                  <a:lnTo>
                    <a:pt x="120" y="53"/>
                  </a:lnTo>
                  <a:lnTo>
                    <a:pt x="121" y="55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3" y="52"/>
                  </a:lnTo>
                  <a:lnTo>
                    <a:pt x="124" y="52"/>
                  </a:lnTo>
                  <a:lnTo>
                    <a:pt x="124" y="53"/>
                  </a:lnTo>
                  <a:lnTo>
                    <a:pt x="124" y="55"/>
                  </a:lnTo>
                  <a:lnTo>
                    <a:pt x="124" y="53"/>
                  </a:lnTo>
                  <a:lnTo>
                    <a:pt x="123" y="53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6" y="53"/>
                  </a:lnTo>
                  <a:lnTo>
                    <a:pt x="126" y="52"/>
                  </a:lnTo>
                  <a:lnTo>
                    <a:pt x="124" y="52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1" y="50"/>
                  </a:lnTo>
                  <a:lnTo>
                    <a:pt x="121" y="49"/>
                  </a:lnTo>
                  <a:lnTo>
                    <a:pt x="121" y="50"/>
                  </a:lnTo>
                  <a:lnTo>
                    <a:pt x="123" y="50"/>
                  </a:lnTo>
                  <a:lnTo>
                    <a:pt x="124" y="52"/>
                  </a:lnTo>
                  <a:lnTo>
                    <a:pt x="127" y="53"/>
                  </a:lnTo>
                  <a:lnTo>
                    <a:pt x="129" y="53"/>
                  </a:lnTo>
                  <a:lnTo>
                    <a:pt x="129" y="55"/>
                  </a:lnTo>
                  <a:lnTo>
                    <a:pt x="129" y="56"/>
                  </a:lnTo>
                  <a:lnTo>
                    <a:pt x="129" y="58"/>
                  </a:lnTo>
                  <a:lnTo>
                    <a:pt x="130" y="58"/>
                  </a:lnTo>
                  <a:lnTo>
                    <a:pt x="133" y="59"/>
                  </a:lnTo>
                  <a:lnTo>
                    <a:pt x="132" y="59"/>
                  </a:lnTo>
                  <a:lnTo>
                    <a:pt x="130" y="59"/>
                  </a:lnTo>
                  <a:lnTo>
                    <a:pt x="129" y="59"/>
                  </a:lnTo>
                  <a:lnTo>
                    <a:pt x="130" y="59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58"/>
                  </a:lnTo>
                  <a:lnTo>
                    <a:pt x="127" y="59"/>
                  </a:lnTo>
                  <a:lnTo>
                    <a:pt x="126" y="59"/>
                  </a:lnTo>
                  <a:lnTo>
                    <a:pt x="124" y="59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0" y="62"/>
                  </a:lnTo>
                  <a:lnTo>
                    <a:pt x="118" y="64"/>
                  </a:lnTo>
                  <a:lnTo>
                    <a:pt x="117" y="64"/>
                  </a:lnTo>
                  <a:lnTo>
                    <a:pt x="115" y="64"/>
                  </a:lnTo>
                  <a:lnTo>
                    <a:pt x="115" y="65"/>
                  </a:lnTo>
                  <a:lnTo>
                    <a:pt x="114" y="65"/>
                  </a:lnTo>
                  <a:lnTo>
                    <a:pt x="114" y="64"/>
                  </a:lnTo>
                  <a:lnTo>
                    <a:pt x="112" y="64"/>
                  </a:lnTo>
                  <a:lnTo>
                    <a:pt x="111" y="64"/>
                  </a:lnTo>
                  <a:lnTo>
                    <a:pt x="112" y="65"/>
                  </a:lnTo>
                  <a:lnTo>
                    <a:pt x="111" y="65"/>
                  </a:lnTo>
                  <a:lnTo>
                    <a:pt x="109" y="65"/>
                  </a:lnTo>
                  <a:lnTo>
                    <a:pt x="108" y="65"/>
                  </a:lnTo>
                  <a:lnTo>
                    <a:pt x="108" y="67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6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3" y="69"/>
                  </a:lnTo>
                  <a:lnTo>
                    <a:pt x="103" y="67"/>
                  </a:lnTo>
                  <a:lnTo>
                    <a:pt x="102" y="67"/>
                  </a:lnTo>
                  <a:lnTo>
                    <a:pt x="100" y="67"/>
                  </a:lnTo>
                  <a:lnTo>
                    <a:pt x="99" y="67"/>
                  </a:lnTo>
                  <a:lnTo>
                    <a:pt x="99" y="65"/>
                  </a:lnTo>
                  <a:lnTo>
                    <a:pt x="99" y="64"/>
                  </a:lnTo>
                  <a:lnTo>
                    <a:pt x="97" y="64"/>
                  </a:lnTo>
                  <a:lnTo>
                    <a:pt x="96" y="64"/>
                  </a:lnTo>
                  <a:lnTo>
                    <a:pt x="94" y="65"/>
                  </a:lnTo>
                  <a:lnTo>
                    <a:pt x="93" y="65"/>
                  </a:lnTo>
                  <a:lnTo>
                    <a:pt x="93" y="67"/>
                  </a:lnTo>
                  <a:lnTo>
                    <a:pt x="91" y="67"/>
                  </a:lnTo>
                  <a:lnTo>
                    <a:pt x="93" y="67"/>
                  </a:lnTo>
                  <a:lnTo>
                    <a:pt x="93" y="69"/>
                  </a:lnTo>
                  <a:lnTo>
                    <a:pt x="91" y="69"/>
                  </a:lnTo>
                  <a:lnTo>
                    <a:pt x="93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90" y="69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88" y="72"/>
                  </a:lnTo>
                  <a:lnTo>
                    <a:pt x="88" y="73"/>
                  </a:lnTo>
                  <a:lnTo>
                    <a:pt x="88" y="75"/>
                  </a:lnTo>
                  <a:lnTo>
                    <a:pt x="90" y="75"/>
                  </a:lnTo>
                  <a:lnTo>
                    <a:pt x="88" y="76"/>
                  </a:lnTo>
                  <a:lnTo>
                    <a:pt x="87" y="76"/>
                  </a:lnTo>
                  <a:lnTo>
                    <a:pt x="85" y="76"/>
                  </a:lnTo>
                  <a:lnTo>
                    <a:pt x="85" y="78"/>
                  </a:lnTo>
                  <a:lnTo>
                    <a:pt x="82" y="78"/>
                  </a:lnTo>
                  <a:lnTo>
                    <a:pt x="82" y="79"/>
                  </a:lnTo>
                  <a:lnTo>
                    <a:pt x="80" y="81"/>
                  </a:lnTo>
                  <a:lnTo>
                    <a:pt x="79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4" y="85"/>
                  </a:lnTo>
                  <a:lnTo>
                    <a:pt x="74" y="87"/>
                  </a:lnTo>
                  <a:lnTo>
                    <a:pt x="73" y="87"/>
                  </a:lnTo>
                  <a:lnTo>
                    <a:pt x="71" y="87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70" y="84"/>
                  </a:lnTo>
                  <a:lnTo>
                    <a:pt x="68" y="84"/>
                  </a:lnTo>
                  <a:lnTo>
                    <a:pt x="68" y="82"/>
                  </a:lnTo>
                  <a:lnTo>
                    <a:pt x="67" y="82"/>
                  </a:lnTo>
                  <a:lnTo>
                    <a:pt x="67" y="84"/>
                  </a:lnTo>
                  <a:lnTo>
                    <a:pt x="65" y="84"/>
                  </a:lnTo>
                  <a:lnTo>
                    <a:pt x="64" y="85"/>
                  </a:lnTo>
                  <a:lnTo>
                    <a:pt x="62" y="87"/>
                  </a:lnTo>
                  <a:lnTo>
                    <a:pt x="62" y="88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9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5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91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3" y="96"/>
                  </a:lnTo>
                  <a:lnTo>
                    <a:pt x="53" y="97"/>
                  </a:lnTo>
                  <a:lnTo>
                    <a:pt x="52" y="97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50" y="100"/>
                  </a:lnTo>
                  <a:lnTo>
                    <a:pt x="49" y="100"/>
                  </a:lnTo>
                  <a:lnTo>
                    <a:pt x="49" y="102"/>
                  </a:lnTo>
                  <a:lnTo>
                    <a:pt x="47" y="102"/>
                  </a:lnTo>
                  <a:lnTo>
                    <a:pt x="47" y="103"/>
                  </a:lnTo>
                  <a:lnTo>
                    <a:pt x="47" y="105"/>
                  </a:lnTo>
                  <a:lnTo>
                    <a:pt x="47" y="106"/>
                  </a:lnTo>
                  <a:lnTo>
                    <a:pt x="46" y="106"/>
                  </a:lnTo>
                  <a:lnTo>
                    <a:pt x="46" y="108"/>
                  </a:lnTo>
                  <a:lnTo>
                    <a:pt x="44" y="106"/>
                  </a:lnTo>
                  <a:lnTo>
                    <a:pt x="40" y="108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40" y="105"/>
                  </a:lnTo>
                  <a:lnTo>
                    <a:pt x="38" y="105"/>
                  </a:lnTo>
                  <a:lnTo>
                    <a:pt x="40" y="105"/>
                  </a:lnTo>
                  <a:lnTo>
                    <a:pt x="38" y="105"/>
                  </a:lnTo>
                  <a:lnTo>
                    <a:pt x="38" y="103"/>
                  </a:lnTo>
                  <a:lnTo>
                    <a:pt x="37" y="102"/>
                  </a:lnTo>
                  <a:lnTo>
                    <a:pt x="37" y="100"/>
                  </a:lnTo>
                  <a:lnTo>
                    <a:pt x="37" y="99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38" y="97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6"/>
                  </a:lnTo>
                  <a:lnTo>
                    <a:pt x="34" y="97"/>
                  </a:lnTo>
                  <a:lnTo>
                    <a:pt x="32" y="99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29" y="97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0" y="94"/>
                  </a:lnTo>
                  <a:lnTo>
                    <a:pt x="32" y="93"/>
                  </a:lnTo>
                  <a:lnTo>
                    <a:pt x="32" y="91"/>
                  </a:lnTo>
                  <a:lnTo>
                    <a:pt x="32" y="90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2" y="87"/>
                  </a:lnTo>
                  <a:lnTo>
                    <a:pt x="30" y="85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6" y="87"/>
                  </a:lnTo>
                  <a:lnTo>
                    <a:pt x="26" y="85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3" y="84"/>
                  </a:lnTo>
                  <a:lnTo>
                    <a:pt x="21" y="85"/>
                  </a:lnTo>
                  <a:lnTo>
                    <a:pt x="20" y="85"/>
                  </a:lnTo>
                  <a:lnTo>
                    <a:pt x="20" y="87"/>
                  </a:lnTo>
                  <a:lnTo>
                    <a:pt x="18" y="87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7" y="84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12" y="82"/>
                  </a:lnTo>
                  <a:lnTo>
                    <a:pt x="12" y="81"/>
                  </a:lnTo>
                  <a:lnTo>
                    <a:pt x="11" y="81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8" y="78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5" y="75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3" y="75"/>
                  </a:lnTo>
                  <a:lnTo>
                    <a:pt x="2" y="75"/>
                  </a:lnTo>
                  <a:lnTo>
                    <a:pt x="2" y="73"/>
                  </a:lnTo>
                  <a:lnTo>
                    <a:pt x="0" y="73"/>
                  </a:lnTo>
                  <a:close/>
                  <a:moveTo>
                    <a:pt x="34" y="100"/>
                  </a:moveTo>
                  <a:lnTo>
                    <a:pt x="32" y="100"/>
                  </a:lnTo>
                  <a:lnTo>
                    <a:pt x="34" y="100"/>
                  </a:lnTo>
                  <a:close/>
                  <a:moveTo>
                    <a:pt x="34" y="99"/>
                  </a:moveTo>
                  <a:lnTo>
                    <a:pt x="35" y="99"/>
                  </a:lnTo>
                  <a:lnTo>
                    <a:pt x="34" y="100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9"/>
                  </a:lnTo>
                  <a:close/>
                  <a:moveTo>
                    <a:pt x="56" y="31"/>
                  </a:moveTo>
                  <a:lnTo>
                    <a:pt x="56" y="32"/>
                  </a:lnTo>
                  <a:lnTo>
                    <a:pt x="55" y="32"/>
                  </a:lnTo>
                  <a:lnTo>
                    <a:pt x="53" y="32"/>
                  </a:lnTo>
                  <a:lnTo>
                    <a:pt x="55" y="31"/>
                  </a:lnTo>
                  <a:lnTo>
                    <a:pt x="56" y="31"/>
                  </a:lnTo>
                  <a:close/>
                  <a:moveTo>
                    <a:pt x="62" y="28"/>
                  </a:moveTo>
                  <a:lnTo>
                    <a:pt x="62" y="26"/>
                  </a:lnTo>
                  <a:lnTo>
                    <a:pt x="64" y="25"/>
                  </a:lnTo>
                  <a:lnTo>
                    <a:pt x="65" y="25"/>
                  </a:lnTo>
                  <a:lnTo>
                    <a:pt x="67" y="23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1" y="23"/>
                  </a:lnTo>
                  <a:lnTo>
                    <a:pt x="70" y="25"/>
                  </a:lnTo>
                  <a:lnTo>
                    <a:pt x="70" y="23"/>
                  </a:lnTo>
                  <a:lnTo>
                    <a:pt x="70" y="25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5" y="25"/>
                  </a:lnTo>
                  <a:lnTo>
                    <a:pt x="65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2" y="28"/>
                  </a:lnTo>
                  <a:close/>
                  <a:moveTo>
                    <a:pt x="77" y="23"/>
                  </a:moveTo>
                  <a:lnTo>
                    <a:pt x="77" y="22"/>
                  </a:lnTo>
                  <a:lnTo>
                    <a:pt x="79" y="22"/>
                  </a:lnTo>
                  <a:lnTo>
                    <a:pt x="77" y="23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7" y="23"/>
                  </a:lnTo>
                  <a:close/>
                  <a:moveTo>
                    <a:pt x="121" y="0"/>
                  </a:moveTo>
                  <a:lnTo>
                    <a:pt x="123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CCA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912">
              <a:extLst>
                <a:ext uri="{FF2B5EF4-FFF2-40B4-BE49-F238E27FC236}">
                  <a16:creationId xmlns:a16="http://schemas.microsoft.com/office/drawing/2014/main" id="{2F625286-F9D5-A81B-5180-25AD72E230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4063" y="2943225"/>
              <a:ext cx="569913" cy="255588"/>
            </a:xfrm>
            <a:custGeom>
              <a:avLst/>
              <a:gdLst>
                <a:gd name="T0" fmla="*/ 291 w 359"/>
                <a:gd name="T1" fmla="*/ 12 h 161"/>
                <a:gd name="T2" fmla="*/ 306 w 359"/>
                <a:gd name="T3" fmla="*/ 20 h 161"/>
                <a:gd name="T4" fmla="*/ 314 w 359"/>
                <a:gd name="T5" fmla="*/ 32 h 161"/>
                <a:gd name="T6" fmla="*/ 328 w 359"/>
                <a:gd name="T7" fmla="*/ 35 h 161"/>
                <a:gd name="T8" fmla="*/ 335 w 359"/>
                <a:gd name="T9" fmla="*/ 30 h 161"/>
                <a:gd name="T10" fmla="*/ 346 w 359"/>
                <a:gd name="T11" fmla="*/ 36 h 161"/>
                <a:gd name="T12" fmla="*/ 358 w 359"/>
                <a:gd name="T13" fmla="*/ 44 h 161"/>
                <a:gd name="T14" fmla="*/ 355 w 359"/>
                <a:gd name="T15" fmla="*/ 50 h 161"/>
                <a:gd name="T16" fmla="*/ 359 w 359"/>
                <a:gd name="T17" fmla="*/ 62 h 161"/>
                <a:gd name="T18" fmla="*/ 353 w 359"/>
                <a:gd name="T19" fmla="*/ 76 h 161"/>
                <a:gd name="T20" fmla="*/ 341 w 359"/>
                <a:gd name="T21" fmla="*/ 92 h 161"/>
                <a:gd name="T22" fmla="*/ 328 w 359"/>
                <a:gd name="T23" fmla="*/ 105 h 161"/>
                <a:gd name="T24" fmla="*/ 305 w 359"/>
                <a:gd name="T25" fmla="*/ 114 h 161"/>
                <a:gd name="T26" fmla="*/ 297 w 359"/>
                <a:gd name="T27" fmla="*/ 126 h 161"/>
                <a:gd name="T28" fmla="*/ 293 w 359"/>
                <a:gd name="T29" fmla="*/ 130 h 161"/>
                <a:gd name="T30" fmla="*/ 288 w 359"/>
                <a:gd name="T31" fmla="*/ 144 h 161"/>
                <a:gd name="T32" fmla="*/ 284 w 359"/>
                <a:gd name="T33" fmla="*/ 153 h 161"/>
                <a:gd name="T34" fmla="*/ 276 w 359"/>
                <a:gd name="T35" fmla="*/ 161 h 161"/>
                <a:gd name="T36" fmla="*/ 272 w 359"/>
                <a:gd name="T37" fmla="*/ 150 h 161"/>
                <a:gd name="T38" fmla="*/ 259 w 359"/>
                <a:gd name="T39" fmla="*/ 145 h 161"/>
                <a:gd name="T40" fmla="*/ 249 w 359"/>
                <a:gd name="T41" fmla="*/ 149 h 161"/>
                <a:gd name="T42" fmla="*/ 250 w 359"/>
                <a:gd name="T43" fmla="*/ 136 h 161"/>
                <a:gd name="T44" fmla="*/ 253 w 359"/>
                <a:gd name="T45" fmla="*/ 126 h 161"/>
                <a:gd name="T46" fmla="*/ 252 w 359"/>
                <a:gd name="T47" fmla="*/ 121 h 161"/>
                <a:gd name="T48" fmla="*/ 259 w 359"/>
                <a:gd name="T49" fmla="*/ 115 h 161"/>
                <a:gd name="T50" fmla="*/ 265 w 359"/>
                <a:gd name="T51" fmla="*/ 102 h 161"/>
                <a:gd name="T52" fmla="*/ 262 w 359"/>
                <a:gd name="T53" fmla="*/ 89 h 161"/>
                <a:gd name="T54" fmla="*/ 258 w 359"/>
                <a:gd name="T55" fmla="*/ 105 h 161"/>
                <a:gd name="T56" fmla="*/ 256 w 359"/>
                <a:gd name="T57" fmla="*/ 100 h 161"/>
                <a:gd name="T58" fmla="*/ 252 w 359"/>
                <a:gd name="T59" fmla="*/ 105 h 161"/>
                <a:gd name="T60" fmla="*/ 241 w 359"/>
                <a:gd name="T61" fmla="*/ 99 h 161"/>
                <a:gd name="T62" fmla="*/ 241 w 359"/>
                <a:gd name="T63" fmla="*/ 89 h 161"/>
                <a:gd name="T64" fmla="*/ 240 w 359"/>
                <a:gd name="T65" fmla="*/ 76 h 161"/>
                <a:gd name="T66" fmla="*/ 240 w 359"/>
                <a:gd name="T67" fmla="*/ 62 h 161"/>
                <a:gd name="T68" fmla="*/ 249 w 359"/>
                <a:gd name="T69" fmla="*/ 55 h 161"/>
                <a:gd name="T70" fmla="*/ 249 w 359"/>
                <a:gd name="T71" fmla="*/ 49 h 161"/>
                <a:gd name="T72" fmla="*/ 256 w 359"/>
                <a:gd name="T73" fmla="*/ 38 h 161"/>
                <a:gd name="T74" fmla="*/ 256 w 359"/>
                <a:gd name="T75" fmla="*/ 24 h 161"/>
                <a:gd name="T76" fmla="*/ 262 w 359"/>
                <a:gd name="T77" fmla="*/ 18 h 161"/>
                <a:gd name="T78" fmla="*/ 269 w 359"/>
                <a:gd name="T79" fmla="*/ 17 h 161"/>
                <a:gd name="T80" fmla="*/ 281 w 359"/>
                <a:gd name="T81" fmla="*/ 12 h 161"/>
                <a:gd name="T82" fmla="*/ 284 w 359"/>
                <a:gd name="T83" fmla="*/ 6 h 161"/>
                <a:gd name="T84" fmla="*/ 255 w 359"/>
                <a:gd name="T85" fmla="*/ 114 h 161"/>
                <a:gd name="T86" fmla="*/ 50 w 359"/>
                <a:gd name="T87" fmla="*/ 73 h 161"/>
                <a:gd name="T88" fmla="*/ 32 w 359"/>
                <a:gd name="T89" fmla="*/ 71 h 161"/>
                <a:gd name="T90" fmla="*/ 58 w 359"/>
                <a:gd name="T91" fmla="*/ 62 h 161"/>
                <a:gd name="T92" fmla="*/ 55 w 359"/>
                <a:gd name="T93" fmla="*/ 58 h 161"/>
                <a:gd name="T94" fmla="*/ 35 w 359"/>
                <a:gd name="T95" fmla="*/ 59 h 161"/>
                <a:gd name="T96" fmla="*/ 35 w 359"/>
                <a:gd name="T97" fmla="*/ 52 h 161"/>
                <a:gd name="T98" fmla="*/ 8 w 359"/>
                <a:gd name="T99" fmla="*/ 50 h 161"/>
                <a:gd name="T100" fmla="*/ 14 w 359"/>
                <a:gd name="T101" fmla="*/ 52 h 161"/>
                <a:gd name="T102" fmla="*/ 26 w 359"/>
                <a:gd name="T103" fmla="*/ 46 h 161"/>
                <a:gd name="T104" fmla="*/ 25 w 359"/>
                <a:gd name="T105" fmla="*/ 61 h 161"/>
                <a:gd name="T106" fmla="*/ 11 w 359"/>
                <a:gd name="T107" fmla="*/ 62 h 161"/>
                <a:gd name="T108" fmla="*/ 17 w 359"/>
                <a:gd name="T109" fmla="*/ 52 h 161"/>
                <a:gd name="T110" fmla="*/ 11 w 359"/>
                <a:gd name="T111" fmla="*/ 41 h 161"/>
                <a:gd name="T112" fmla="*/ 17 w 359"/>
                <a:gd name="T113" fmla="*/ 39 h 161"/>
                <a:gd name="T114" fmla="*/ 23 w 359"/>
                <a:gd name="T115" fmla="*/ 53 h 161"/>
                <a:gd name="T116" fmla="*/ 35 w 359"/>
                <a:gd name="T117" fmla="*/ 33 h 161"/>
                <a:gd name="T118" fmla="*/ 282 w 359"/>
                <a:gd name="T119" fmla="*/ 9 h 161"/>
                <a:gd name="T120" fmla="*/ 262 w 359"/>
                <a:gd name="T121" fmla="*/ 10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9" h="161">
                  <a:moveTo>
                    <a:pt x="284" y="6"/>
                  </a:moveTo>
                  <a:lnTo>
                    <a:pt x="285" y="6"/>
                  </a:lnTo>
                  <a:lnTo>
                    <a:pt x="285" y="8"/>
                  </a:lnTo>
                  <a:lnTo>
                    <a:pt x="287" y="9"/>
                  </a:lnTo>
                  <a:lnTo>
                    <a:pt x="288" y="11"/>
                  </a:lnTo>
                  <a:lnTo>
                    <a:pt x="288" y="9"/>
                  </a:lnTo>
                  <a:lnTo>
                    <a:pt x="288" y="11"/>
                  </a:lnTo>
                  <a:lnTo>
                    <a:pt x="290" y="12"/>
                  </a:lnTo>
                  <a:lnTo>
                    <a:pt x="290" y="11"/>
                  </a:lnTo>
                  <a:lnTo>
                    <a:pt x="291" y="12"/>
                  </a:lnTo>
                  <a:lnTo>
                    <a:pt x="293" y="14"/>
                  </a:lnTo>
                  <a:lnTo>
                    <a:pt x="294" y="15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0" y="18"/>
                  </a:lnTo>
                  <a:lnTo>
                    <a:pt x="302" y="20"/>
                  </a:lnTo>
                  <a:lnTo>
                    <a:pt x="303" y="20"/>
                  </a:lnTo>
                  <a:lnTo>
                    <a:pt x="303" y="21"/>
                  </a:lnTo>
                  <a:lnTo>
                    <a:pt x="305" y="21"/>
                  </a:lnTo>
                  <a:lnTo>
                    <a:pt x="306" y="20"/>
                  </a:lnTo>
                  <a:lnTo>
                    <a:pt x="308" y="20"/>
                  </a:lnTo>
                  <a:lnTo>
                    <a:pt x="308" y="23"/>
                  </a:lnTo>
                  <a:lnTo>
                    <a:pt x="309" y="24"/>
                  </a:lnTo>
                  <a:lnTo>
                    <a:pt x="311" y="24"/>
                  </a:lnTo>
                  <a:lnTo>
                    <a:pt x="312" y="24"/>
                  </a:lnTo>
                  <a:lnTo>
                    <a:pt x="312" y="26"/>
                  </a:lnTo>
                  <a:lnTo>
                    <a:pt x="312" y="29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4" y="32"/>
                  </a:lnTo>
                  <a:lnTo>
                    <a:pt x="317" y="32"/>
                  </a:lnTo>
                  <a:lnTo>
                    <a:pt x="318" y="32"/>
                  </a:lnTo>
                  <a:lnTo>
                    <a:pt x="320" y="32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5"/>
                  </a:lnTo>
                  <a:lnTo>
                    <a:pt x="326" y="33"/>
                  </a:lnTo>
                  <a:lnTo>
                    <a:pt x="326" y="35"/>
                  </a:lnTo>
                  <a:lnTo>
                    <a:pt x="328" y="35"/>
                  </a:lnTo>
                  <a:lnTo>
                    <a:pt x="328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5"/>
                  </a:lnTo>
                  <a:lnTo>
                    <a:pt x="332" y="35"/>
                  </a:lnTo>
                  <a:lnTo>
                    <a:pt x="334" y="35"/>
                  </a:lnTo>
                  <a:lnTo>
                    <a:pt x="335" y="33"/>
                  </a:lnTo>
                  <a:lnTo>
                    <a:pt x="334" y="32"/>
                  </a:lnTo>
                  <a:lnTo>
                    <a:pt x="334" y="30"/>
                  </a:lnTo>
                  <a:lnTo>
                    <a:pt x="335" y="30"/>
                  </a:lnTo>
                  <a:lnTo>
                    <a:pt x="337" y="30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40" y="30"/>
                  </a:lnTo>
                  <a:lnTo>
                    <a:pt x="341" y="32"/>
                  </a:lnTo>
                  <a:lnTo>
                    <a:pt x="343" y="32"/>
                  </a:lnTo>
                  <a:lnTo>
                    <a:pt x="344" y="33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6" y="36"/>
                  </a:lnTo>
                  <a:lnTo>
                    <a:pt x="347" y="38"/>
                  </a:lnTo>
                  <a:lnTo>
                    <a:pt x="349" y="38"/>
                  </a:lnTo>
                  <a:lnTo>
                    <a:pt x="350" y="38"/>
                  </a:lnTo>
                  <a:lnTo>
                    <a:pt x="352" y="38"/>
                  </a:lnTo>
                  <a:lnTo>
                    <a:pt x="352" y="39"/>
                  </a:lnTo>
                  <a:lnTo>
                    <a:pt x="353" y="39"/>
                  </a:lnTo>
                  <a:lnTo>
                    <a:pt x="355" y="41"/>
                  </a:lnTo>
                  <a:lnTo>
                    <a:pt x="356" y="42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6" y="44"/>
                  </a:lnTo>
                  <a:lnTo>
                    <a:pt x="355" y="44"/>
                  </a:lnTo>
                  <a:lnTo>
                    <a:pt x="353" y="42"/>
                  </a:lnTo>
                  <a:lnTo>
                    <a:pt x="352" y="42"/>
                  </a:lnTo>
                  <a:lnTo>
                    <a:pt x="350" y="42"/>
                  </a:lnTo>
                  <a:lnTo>
                    <a:pt x="350" y="44"/>
                  </a:lnTo>
                  <a:lnTo>
                    <a:pt x="352" y="44"/>
                  </a:lnTo>
                  <a:lnTo>
                    <a:pt x="353" y="46"/>
                  </a:lnTo>
                  <a:lnTo>
                    <a:pt x="355" y="49"/>
                  </a:lnTo>
                  <a:lnTo>
                    <a:pt x="355" y="50"/>
                  </a:lnTo>
                  <a:lnTo>
                    <a:pt x="356" y="50"/>
                  </a:lnTo>
                  <a:lnTo>
                    <a:pt x="356" y="52"/>
                  </a:lnTo>
                  <a:lnTo>
                    <a:pt x="358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59" y="55"/>
                  </a:lnTo>
                  <a:lnTo>
                    <a:pt x="359" y="56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6" y="62"/>
                  </a:lnTo>
                  <a:lnTo>
                    <a:pt x="355" y="64"/>
                  </a:lnTo>
                  <a:lnTo>
                    <a:pt x="355" y="67"/>
                  </a:lnTo>
                  <a:lnTo>
                    <a:pt x="355" y="68"/>
                  </a:lnTo>
                  <a:lnTo>
                    <a:pt x="353" y="71"/>
                  </a:lnTo>
                  <a:lnTo>
                    <a:pt x="353" y="74"/>
                  </a:lnTo>
                  <a:lnTo>
                    <a:pt x="353" y="76"/>
                  </a:lnTo>
                  <a:lnTo>
                    <a:pt x="352" y="79"/>
                  </a:lnTo>
                  <a:lnTo>
                    <a:pt x="350" y="80"/>
                  </a:lnTo>
                  <a:lnTo>
                    <a:pt x="350" y="82"/>
                  </a:lnTo>
                  <a:lnTo>
                    <a:pt x="349" y="83"/>
                  </a:lnTo>
                  <a:lnTo>
                    <a:pt x="347" y="85"/>
                  </a:lnTo>
                  <a:lnTo>
                    <a:pt x="346" y="86"/>
                  </a:lnTo>
                  <a:lnTo>
                    <a:pt x="344" y="88"/>
                  </a:lnTo>
                  <a:lnTo>
                    <a:pt x="344" y="89"/>
                  </a:lnTo>
                  <a:lnTo>
                    <a:pt x="343" y="91"/>
                  </a:lnTo>
                  <a:lnTo>
                    <a:pt x="341" y="92"/>
                  </a:lnTo>
                  <a:lnTo>
                    <a:pt x="340" y="94"/>
                  </a:lnTo>
                  <a:lnTo>
                    <a:pt x="338" y="95"/>
                  </a:lnTo>
                  <a:lnTo>
                    <a:pt x="337" y="97"/>
                  </a:lnTo>
                  <a:lnTo>
                    <a:pt x="335" y="99"/>
                  </a:lnTo>
                  <a:lnTo>
                    <a:pt x="334" y="99"/>
                  </a:lnTo>
                  <a:lnTo>
                    <a:pt x="334" y="100"/>
                  </a:lnTo>
                  <a:lnTo>
                    <a:pt x="332" y="102"/>
                  </a:lnTo>
                  <a:lnTo>
                    <a:pt x="331" y="102"/>
                  </a:lnTo>
                  <a:lnTo>
                    <a:pt x="329" y="103"/>
                  </a:lnTo>
                  <a:lnTo>
                    <a:pt x="328" y="105"/>
                  </a:lnTo>
                  <a:lnTo>
                    <a:pt x="325" y="105"/>
                  </a:lnTo>
                  <a:lnTo>
                    <a:pt x="321" y="106"/>
                  </a:lnTo>
                  <a:lnTo>
                    <a:pt x="320" y="108"/>
                  </a:lnTo>
                  <a:lnTo>
                    <a:pt x="317" y="108"/>
                  </a:lnTo>
                  <a:lnTo>
                    <a:pt x="314" y="109"/>
                  </a:lnTo>
                  <a:lnTo>
                    <a:pt x="311" y="111"/>
                  </a:lnTo>
                  <a:lnTo>
                    <a:pt x="309" y="111"/>
                  </a:lnTo>
                  <a:lnTo>
                    <a:pt x="306" y="112"/>
                  </a:lnTo>
                  <a:lnTo>
                    <a:pt x="305" y="112"/>
                  </a:lnTo>
                  <a:lnTo>
                    <a:pt x="305" y="114"/>
                  </a:lnTo>
                  <a:lnTo>
                    <a:pt x="303" y="115"/>
                  </a:lnTo>
                  <a:lnTo>
                    <a:pt x="300" y="118"/>
                  </a:lnTo>
                  <a:lnTo>
                    <a:pt x="300" y="120"/>
                  </a:lnTo>
                  <a:lnTo>
                    <a:pt x="299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9" y="123"/>
                  </a:lnTo>
                  <a:lnTo>
                    <a:pt x="299" y="124"/>
                  </a:lnTo>
                  <a:lnTo>
                    <a:pt x="297" y="124"/>
                  </a:lnTo>
                  <a:lnTo>
                    <a:pt x="297" y="126"/>
                  </a:lnTo>
                  <a:lnTo>
                    <a:pt x="297" y="124"/>
                  </a:lnTo>
                  <a:lnTo>
                    <a:pt x="297" y="123"/>
                  </a:lnTo>
                  <a:lnTo>
                    <a:pt x="296" y="123"/>
                  </a:lnTo>
                  <a:lnTo>
                    <a:pt x="294" y="123"/>
                  </a:lnTo>
                  <a:lnTo>
                    <a:pt x="294" y="124"/>
                  </a:lnTo>
                  <a:lnTo>
                    <a:pt x="294" y="126"/>
                  </a:lnTo>
                  <a:lnTo>
                    <a:pt x="294" y="127"/>
                  </a:lnTo>
                  <a:lnTo>
                    <a:pt x="294" y="129"/>
                  </a:lnTo>
                  <a:lnTo>
                    <a:pt x="294" y="130"/>
                  </a:lnTo>
                  <a:lnTo>
                    <a:pt x="293" y="130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3" y="133"/>
                  </a:lnTo>
                  <a:lnTo>
                    <a:pt x="291" y="136"/>
                  </a:lnTo>
                  <a:lnTo>
                    <a:pt x="290" y="136"/>
                  </a:lnTo>
                  <a:lnTo>
                    <a:pt x="291" y="138"/>
                  </a:lnTo>
                  <a:lnTo>
                    <a:pt x="290" y="139"/>
                  </a:lnTo>
                  <a:lnTo>
                    <a:pt x="290" y="142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8" y="145"/>
                  </a:lnTo>
                  <a:lnTo>
                    <a:pt x="288" y="147"/>
                  </a:lnTo>
                  <a:lnTo>
                    <a:pt x="290" y="147"/>
                  </a:lnTo>
                  <a:lnTo>
                    <a:pt x="290" y="149"/>
                  </a:lnTo>
                  <a:lnTo>
                    <a:pt x="288" y="149"/>
                  </a:lnTo>
                  <a:lnTo>
                    <a:pt x="288" y="150"/>
                  </a:lnTo>
                  <a:lnTo>
                    <a:pt x="288" y="152"/>
                  </a:lnTo>
                  <a:lnTo>
                    <a:pt x="285" y="152"/>
                  </a:lnTo>
                  <a:lnTo>
                    <a:pt x="285" y="153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4" y="156"/>
                  </a:lnTo>
                  <a:lnTo>
                    <a:pt x="284" y="158"/>
                  </a:lnTo>
                  <a:lnTo>
                    <a:pt x="282" y="158"/>
                  </a:lnTo>
                  <a:lnTo>
                    <a:pt x="282" y="159"/>
                  </a:lnTo>
                  <a:lnTo>
                    <a:pt x="282" y="161"/>
                  </a:lnTo>
                  <a:lnTo>
                    <a:pt x="281" y="161"/>
                  </a:lnTo>
                  <a:lnTo>
                    <a:pt x="279" y="161"/>
                  </a:lnTo>
                  <a:lnTo>
                    <a:pt x="278" y="161"/>
                  </a:lnTo>
                  <a:lnTo>
                    <a:pt x="276" y="161"/>
                  </a:lnTo>
                  <a:lnTo>
                    <a:pt x="276" y="159"/>
                  </a:lnTo>
                  <a:lnTo>
                    <a:pt x="275" y="159"/>
                  </a:lnTo>
                  <a:lnTo>
                    <a:pt x="275" y="158"/>
                  </a:lnTo>
                  <a:lnTo>
                    <a:pt x="273" y="158"/>
                  </a:lnTo>
                  <a:lnTo>
                    <a:pt x="273" y="156"/>
                  </a:lnTo>
                  <a:lnTo>
                    <a:pt x="272" y="156"/>
                  </a:lnTo>
                  <a:lnTo>
                    <a:pt x="272" y="155"/>
                  </a:lnTo>
                  <a:lnTo>
                    <a:pt x="272" y="153"/>
                  </a:lnTo>
                  <a:lnTo>
                    <a:pt x="270" y="152"/>
                  </a:lnTo>
                  <a:lnTo>
                    <a:pt x="272" y="150"/>
                  </a:lnTo>
                  <a:lnTo>
                    <a:pt x="270" y="150"/>
                  </a:lnTo>
                  <a:lnTo>
                    <a:pt x="270" y="149"/>
                  </a:lnTo>
                  <a:lnTo>
                    <a:pt x="269" y="149"/>
                  </a:lnTo>
                  <a:lnTo>
                    <a:pt x="269" y="147"/>
                  </a:lnTo>
                  <a:lnTo>
                    <a:pt x="267" y="149"/>
                  </a:lnTo>
                  <a:lnTo>
                    <a:pt x="265" y="149"/>
                  </a:lnTo>
                  <a:lnTo>
                    <a:pt x="262" y="149"/>
                  </a:lnTo>
                  <a:lnTo>
                    <a:pt x="261" y="147"/>
                  </a:lnTo>
                  <a:lnTo>
                    <a:pt x="259" y="147"/>
                  </a:lnTo>
                  <a:lnTo>
                    <a:pt x="259" y="145"/>
                  </a:lnTo>
                  <a:lnTo>
                    <a:pt x="258" y="145"/>
                  </a:lnTo>
                  <a:lnTo>
                    <a:pt x="258" y="144"/>
                  </a:lnTo>
                  <a:lnTo>
                    <a:pt x="256" y="144"/>
                  </a:lnTo>
                  <a:lnTo>
                    <a:pt x="255" y="144"/>
                  </a:lnTo>
                  <a:lnTo>
                    <a:pt x="255" y="145"/>
                  </a:lnTo>
                  <a:lnTo>
                    <a:pt x="253" y="145"/>
                  </a:lnTo>
                  <a:lnTo>
                    <a:pt x="253" y="147"/>
                  </a:lnTo>
                  <a:lnTo>
                    <a:pt x="252" y="149"/>
                  </a:lnTo>
                  <a:lnTo>
                    <a:pt x="250" y="149"/>
                  </a:lnTo>
                  <a:lnTo>
                    <a:pt x="249" y="149"/>
                  </a:lnTo>
                  <a:lnTo>
                    <a:pt x="249" y="147"/>
                  </a:lnTo>
                  <a:lnTo>
                    <a:pt x="252" y="142"/>
                  </a:lnTo>
                  <a:lnTo>
                    <a:pt x="250" y="142"/>
                  </a:lnTo>
                  <a:lnTo>
                    <a:pt x="249" y="142"/>
                  </a:lnTo>
                  <a:lnTo>
                    <a:pt x="249" y="141"/>
                  </a:lnTo>
                  <a:lnTo>
                    <a:pt x="249" y="139"/>
                  </a:lnTo>
                  <a:lnTo>
                    <a:pt x="247" y="139"/>
                  </a:lnTo>
                  <a:lnTo>
                    <a:pt x="249" y="138"/>
                  </a:lnTo>
                  <a:lnTo>
                    <a:pt x="249" y="136"/>
                  </a:lnTo>
                  <a:lnTo>
                    <a:pt x="250" y="136"/>
                  </a:lnTo>
                  <a:lnTo>
                    <a:pt x="252" y="138"/>
                  </a:lnTo>
                  <a:lnTo>
                    <a:pt x="253" y="136"/>
                  </a:lnTo>
                  <a:lnTo>
                    <a:pt x="255" y="135"/>
                  </a:lnTo>
                  <a:lnTo>
                    <a:pt x="255" y="133"/>
                  </a:lnTo>
                  <a:lnTo>
                    <a:pt x="255" y="132"/>
                  </a:lnTo>
                  <a:lnTo>
                    <a:pt x="253" y="132"/>
                  </a:lnTo>
                  <a:lnTo>
                    <a:pt x="253" y="130"/>
                  </a:lnTo>
                  <a:lnTo>
                    <a:pt x="253" y="129"/>
                  </a:lnTo>
                  <a:lnTo>
                    <a:pt x="253" y="127"/>
                  </a:lnTo>
                  <a:lnTo>
                    <a:pt x="253" y="126"/>
                  </a:lnTo>
                  <a:lnTo>
                    <a:pt x="253" y="124"/>
                  </a:lnTo>
                  <a:lnTo>
                    <a:pt x="252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2" y="123"/>
                  </a:lnTo>
                  <a:lnTo>
                    <a:pt x="250" y="123"/>
                  </a:lnTo>
                  <a:lnTo>
                    <a:pt x="252" y="123"/>
                  </a:lnTo>
                  <a:lnTo>
                    <a:pt x="252" y="121"/>
                  </a:lnTo>
                  <a:lnTo>
                    <a:pt x="252" y="123"/>
                  </a:lnTo>
                  <a:lnTo>
                    <a:pt x="252" y="121"/>
                  </a:lnTo>
                  <a:lnTo>
                    <a:pt x="253" y="121"/>
                  </a:lnTo>
                  <a:lnTo>
                    <a:pt x="255" y="121"/>
                  </a:lnTo>
                  <a:lnTo>
                    <a:pt x="256" y="120"/>
                  </a:lnTo>
                  <a:lnTo>
                    <a:pt x="256" y="118"/>
                  </a:lnTo>
                  <a:lnTo>
                    <a:pt x="258" y="118"/>
                  </a:lnTo>
                  <a:lnTo>
                    <a:pt x="258" y="120"/>
                  </a:lnTo>
                  <a:lnTo>
                    <a:pt x="258" y="118"/>
                  </a:lnTo>
                  <a:lnTo>
                    <a:pt x="259" y="118"/>
                  </a:lnTo>
                  <a:lnTo>
                    <a:pt x="259" y="117"/>
                  </a:lnTo>
                  <a:lnTo>
                    <a:pt x="259" y="115"/>
                  </a:lnTo>
                  <a:lnTo>
                    <a:pt x="261" y="114"/>
                  </a:lnTo>
                  <a:lnTo>
                    <a:pt x="261" y="112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62" y="108"/>
                  </a:lnTo>
                  <a:lnTo>
                    <a:pt x="262" y="106"/>
                  </a:lnTo>
                  <a:lnTo>
                    <a:pt x="262" y="105"/>
                  </a:lnTo>
                  <a:lnTo>
                    <a:pt x="265" y="105"/>
                  </a:lnTo>
                  <a:lnTo>
                    <a:pt x="265" y="103"/>
                  </a:lnTo>
                  <a:lnTo>
                    <a:pt x="265" y="102"/>
                  </a:lnTo>
                  <a:lnTo>
                    <a:pt x="262" y="102"/>
                  </a:lnTo>
                  <a:lnTo>
                    <a:pt x="262" y="100"/>
                  </a:lnTo>
                  <a:lnTo>
                    <a:pt x="261" y="99"/>
                  </a:lnTo>
                  <a:lnTo>
                    <a:pt x="261" y="97"/>
                  </a:lnTo>
                  <a:lnTo>
                    <a:pt x="261" y="95"/>
                  </a:lnTo>
                  <a:lnTo>
                    <a:pt x="261" y="94"/>
                  </a:lnTo>
                  <a:lnTo>
                    <a:pt x="261" y="92"/>
                  </a:lnTo>
                  <a:lnTo>
                    <a:pt x="261" y="91"/>
                  </a:lnTo>
                  <a:lnTo>
                    <a:pt x="262" y="91"/>
                  </a:lnTo>
                  <a:lnTo>
                    <a:pt x="262" y="89"/>
                  </a:lnTo>
                  <a:lnTo>
                    <a:pt x="261" y="91"/>
                  </a:lnTo>
                  <a:lnTo>
                    <a:pt x="259" y="91"/>
                  </a:lnTo>
                  <a:lnTo>
                    <a:pt x="259" y="92"/>
                  </a:lnTo>
                  <a:lnTo>
                    <a:pt x="259" y="94"/>
                  </a:lnTo>
                  <a:lnTo>
                    <a:pt x="261" y="95"/>
                  </a:lnTo>
                  <a:lnTo>
                    <a:pt x="261" y="97"/>
                  </a:lnTo>
                  <a:lnTo>
                    <a:pt x="261" y="102"/>
                  </a:lnTo>
                  <a:lnTo>
                    <a:pt x="259" y="102"/>
                  </a:lnTo>
                  <a:lnTo>
                    <a:pt x="259" y="103"/>
                  </a:lnTo>
                  <a:lnTo>
                    <a:pt x="258" y="105"/>
                  </a:lnTo>
                  <a:lnTo>
                    <a:pt x="258" y="103"/>
                  </a:lnTo>
                  <a:lnTo>
                    <a:pt x="256" y="103"/>
                  </a:lnTo>
                  <a:lnTo>
                    <a:pt x="258" y="102"/>
                  </a:lnTo>
                  <a:lnTo>
                    <a:pt x="258" y="100"/>
                  </a:lnTo>
                  <a:lnTo>
                    <a:pt x="258" y="102"/>
                  </a:lnTo>
                  <a:lnTo>
                    <a:pt x="259" y="102"/>
                  </a:lnTo>
                  <a:lnTo>
                    <a:pt x="259" y="100"/>
                  </a:lnTo>
                  <a:lnTo>
                    <a:pt x="259" y="102"/>
                  </a:lnTo>
                  <a:lnTo>
                    <a:pt x="258" y="100"/>
                  </a:lnTo>
                  <a:lnTo>
                    <a:pt x="256" y="100"/>
                  </a:lnTo>
                  <a:lnTo>
                    <a:pt x="258" y="99"/>
                  </a:lnTo>
                  <a:lnTo>
                    <a:pt x="258" y="97"/>
                  </a:lnTo>
                  <a:lnTo>
                    <a:pt x="259" y="97"/>
                  </a:lnTo>
                  <a:lnTo>
                    <a:pt x="258" y="97"/>
                  </a:lnTo>
                  <a:lnTo>
                    <a:pt x="256" y="97"/>
                  </a:lnTo>
                  <a:lnTo>
                    <a:pt x="256" y="100"/>
                  </a:lnTo>
                  <a:lnTo>
                    <a:pt x="255" y="103"/>
                  </a:lnTo>
                  <a:lnTo>
                    <a:pt x="253" y="103"/>
                  </a:lnTo>
                  <a:lnTo>
                    <a:pt x="253" y="105"/>
                  </a:lnTo>
                  <a:lnTo>
                    <a:pt x="252" y="105"/>
                  </a:lnTo>
                  <a:lnTo>
                    <a:pt x="253" y="106"/>
                  </a:lnTo>
                  <a:lnTo>
                    <a:pt x="252" y="106"/>
                  </a:lnTo>
                  <a:lnTo>
                    <a:pt x="250" y="106"/>
                  </a:lnTo>
                  <a:lnTo>
                    <a:pt x="250" y="105"/>
                  </a:lnTo>
                  <a:lnTo>
                    <a:pt x="249" y="105"/>
                  </a:lnTo>
                  <a:lnTo>
                    <a:pt x="247" y="105"/>
                  </a:lnTo>
                  <a:lnTo>
                    <a:pt x="246" y="102"/>
                  </a:lnTo>
                  <a:lnTo>
                    <a:pt x="244" y="100"/>
                  </a:lnTo>
                  <a:lnTo>
                    <a:pt x="243" y="99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40" y="97"/>
                  </a:lnTo>
                  <a:lnTo>
                    <a:pt x="238" y="97"/>
                  </a:lnTo>
                  <a:lnTo>
                    <a:pt x="238" y="95"/>
                  </a:lnTo>
                  <a:lnTo>
                    <a:pt x="237" y="94"/>
                  </a:lnTo>
                  <a:lnTo>
                    <a:pt x="238" y="94"/>
                  </a:lnTo>
                  <a:lnTo>
                    <a:pt x="240" y="94"/>
                  </a:lnTo>
                  <a:lnTo>
                    <a:pt x="241" y="92"/>
                  </a:lnTo>
                  <a:lnTo>
                    <a:pt x="243" y="91"/>
                  </a:lnTo>
                  <a:lnTo>
                    <a:pt x="241" y="89"/>
                  </a:lnTo>
                  <a:lnTo>
                    <a:pt x="241" y="88"/>
                  </a:lnTo>
                  <a:lnTo>
                    <a:pt x="243" y="88"/>
                  </a:lnTo>
                  <a:lnTo>
                    <a:pt x="243" y="86"/>
                  </a:lnTo>
                  <a:lnTo>
                    <a:pt x="241" y="85"/>
                  </a:lnTo>
                  <a:lnTo>
                    <a:pt x="241" y="83"/>
                  </a:lnTo>
                  <a:lnTo>
                    <a:pt x="241" y="82"/>
                  </a:lnTo>
                  <a:lnTo>
                    <a:pt x="240" y="82"/>
                  </a:lnTo>
                  <a:lnTo>
                    <a:pt x="240" y="80"/>
                  </a:lnTo>
                  <a:lnTo>
                    <a:pt x="240" y="79"/>
                  </a:lnTo>
                  <a:lnTo>
                    <a:pt x="240" y="76"/>
                  </a:lnTo>
                  <a:lnTo>
                    <a:pt x="241" y="76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1" y="71"/>
                  </a:lnTo>
                  <a:lnTo>
                    <a:pt x="240" y="70"/>
                  </a:lnTo>
                  <a:lnTo>
                    <a:pt x="238" y="67"/>
                  </a:lnTo>
                  <a:lnTo>
                    <a:pt x="238" y="65"/>
                  </a:lnTo>
                  <a:lnTo>
                    <a:pt x="238" y="64"/>
                  </a:lnTo>
                  <a:lnTo>
                    <a:pt x="240" y="64"/>
                  </a:lnTo>
                  <a:lnTo>
                    <a:pt x="240" y="62"/>
                  </a:lnTo>
                  <a:lnTo>
                    <a:pt x="241" y="62"/>
                  </a:lnTo>
                  <a:lnTo>
                    <a:pt x="243" y="62"/>
                  </a:lnTo>
                  <a:lnTo>
                    <a:pt x="244" y="62"/>
                  </a:lnTo>
                  <a:lnTo>
                    <a:pt x="246" y="62"/>
                  </a:lnTo>
                  <a:lnTo>
                    <a:pt x="246" y="61"/>
                  </a:lnTo>
                  <a:lnTo>
                    <a:pt x="246" y="59"/>
                  </a:lnTo>
                  <a:lnTo>
                    <a:pt x="246" y="58"/>
                  </a:lnTo>
                  <a:lnTo>
                    <a:pt x="247" y="56"/>
                  </a:lnTo>
                  <a:lnTo>
                    <a:pt x="247" y="55"/>
                  </a:lnTo>
                  <a:lnTo>
                    <a:pt x="249" y="55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0" y="55"/>
                  </a:lnTo>
                  <a:lnTo>
                    <a:pt x="249" y="55"/>
                  </a:lnTo>
                  <a:lnTo>
                    <a:pt x="249" y="53"/>
                  </a:lnTo>
                  <a:lnTo>
                    <a:pt x="247" y="53"/>
                  </a:lnTo>
                  <a:lnTo>
                    <a:pt x="247" y="52"/>
                  </a:lnTo>
                  <a:lnTo>
                    <a:pt x="247" y="50"/>
                  </a:lnTo>
                  <a:lnTo>
                    <a:pt x="247" y="49"/>
                  </a:lnTo>
                  <a:lnTo>
                    <a:pt x="249" y="49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3" y="42"/>
                  </a:lnTo>
                  <a:lnTo>
                    <a:pt x="255" y="41"/>
                  </a:lnTo>
                  <a:lnTo>
                    <a:pt x="255" y="39"/>
                  </a:lnTo>
                  <a:lnTo>
                    <a:pt x="256" y="39"/>
                  </a:lnTo>
                  <a:lnTo>
                    <a:pt x="256" y="38"/>
                  </a:lnTo>
                  <a:lnTo>
                    <a:pt x="256" y="36"/>
                  </a:lnTo>
                  <a:lnTo>
                    <a:pt x="256" y="35"/>
                  </a:lnTo>
                  <a:lnTo>
                    <a:pt x="256" y="32"/>
                  </a:lnTo>
                  <a:lnTo>
                    <a:pt x="258" y="32"/>
                  </a:lnTo>
                  <a:lnTo>
                    <a:pt x="258" y="30"/>
                  </a:lnTo>
                  <a:lnTo>
                    <a:pt x="256" y="30"/>
                  </a:lnTo>
                  <a:lnTo>
                    <a:pt x="256" y="29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4"/>
                  </a:lnTo>
                  <a:lnTo>
                    <a:pt x="255" y="24"/>
                  </a:lnTo>
                  <a:lnTo>
                    <a:pt x="255" y="23"/>
                  </a:lnTo>
                  <a:lnTo>
                    <a:pt x="255" y="21"/>
                  </a:lnTo>
                  <a:lnTo>
                    <a:pt x="256" y="21"/>
                  </a:lnTo>
                  <a:lnTo>
                    <a:pt x="256" y="20"/>
                  </a:lnTo>
                  <a:lnTo>
                    <a:pt x="258" y="20"/>
                  </a:lnTo>
                  <a:lnTo>
                    <a:pt x="259" y="20"/>
                  </a:lnTo>
                  <a:lnTo>
                    <a:pt x="261" y="20"/>
                  </a:lnTo>
                  <a:lnTo>
                    <a:pt x="261" y="18"/>
                  </a:lnTo>
                  <a:lnTo>
                    <a:pt x="262" y="18"/>
                  </a:lnTo>
                  <a:lnTo>
                    <a:pt x="262" y="17"/>
                  </a:lnTo>
                  <a:lnTo>
                    <a:pt x="265" y="17"/>
                  </a:lnTo>
                  <a:lnTo>
                    <a:pt x="265" y="18"/>
                  </a:lnTo>
                  <a:lnTo>
                    <a:pt x="267" y="18"/>
                  </a:lnTo>
                  <a:lnTo>
                    <a:pt x="267" y="20"/>
                  </a:lnTo>
                  <a:lnTo>
                    <a:pt x="267" y="18"/>
                  </a:lnTo>
                  <a:lnTo>
                    <a:pt x="265" y="18"/>
                  </a:lnTo>
                  <a:lnTo>
                    <a:pt x="267" y="18"/>
                  </a:lnTo>
                  <a:lnTo>
                    <a:pt x="267" y="17"/>
                  </a:lnTo>
                  <a:lnTo>
                    <a:pt x="269" y="17"/>
                  </a:lnTo>
                  <a:lnTo>
                    <a:pt x="269" y="15"/>
                  </a:lnTo>
                  <a:lnTo>
                    <a:pt x="270" y="15"/>
                  </a:lnTo>
                  <a:lnTo>
                    <a:pt x="270" y="14"/>
                  </a:lnTo>
                  <a:lnTo>
                    <a:pt x="272" y="15"/>
                  </a:lnTo>
                  <a:lnTo>
                    <a:pt x="273" y="14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9" y="11"/>
                  </a:lnTo>
                  <a:lnTo>
                    <a:pt x="279" y="12"/>
                  </a:lnTo>
                  <a:lnTo>
                    <a:pt x="281" y="12"/>
                  </a:lnTo>
                  <a:lnTo>
                    <a:pt x="281" y="14"/>
                  </a:lnTo>
                  <a:lnTo>
                    <a:pt x="281" y="12"/>
                  </a:lnTo>
                  <a:lnTo>
                    <a:pt x="281" y="11"/>
                  </a:lnTo>
                  <a:lnTo>
                    <a:pt x="282" y="11"/>
                  </a:lnTo>
                  <a:lnTo>
                    <a:pt x="282" y="9"/>
                  </a:lnTo>
                  <a:lnTo>
                    <a:pt x="284" y="9"/>
                  </a:lnTo>
                  <a:lnTo>
                    <a:pt x="282" y="9"/>
                  </a:lnTo>
                  <a:lnTo>
                    <a:pt x="282" y="8"/>
                  </a:lnTo>
                  <a:lnTo>
                    <a:pt x="284" y="8"/>
                  </a:lnTo>
                  <a:lnTo>
                    <a:pt x="284" y="6"/>
                  </a:lnTo>
                  <a:close/>
                  <a:moveTo>
                    <a:pt x="256" y="105"/>
                  </a:moveTo>
                  <a:lnTo>
                    <a:pt x="258" y="105"/>
                  </a:lnTo>
                  <a:lnTo>
                    <a:pt x="259" y="106"/>
                  </a:lnTo>
                  <a:lnTo>
                    <a:pt x="259" y="108"/>
                  </a:lnTo>
                  <a:lnTo>
                    <a:pt x="258" y="108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6" y="111"/>
                  </a:lnTo>
                  <a:lnTo>
                    <a:pt x="256" y="112"/>
                  </a:lnTo>
                  <a:lnTo>
                    <a:pt x="255" y="114"/>
                  </a:lnTo>
                  <a:lnTo>
                    <a:pt x="253" y="114"/>
                  </a:lnTo>
                  <a:lnTo>
                    <a:pt x="252" y="114"/>
                  </a:lnTo>
                  <a:lnTo>
                    <a:pt x="252" y="112"/>
                  </a:lnTo>
                  <a:lnTo>
                    <a:pt x="252" y="109"/>
                  </a:lnTo>
                  <a:lnTo>
                    <a:pt x="253" y="108"/>
                  </a:lnTo>
                  <a:lnTo>
                    <a:pt x="253" y="106"/>
                  </a:lnTo>
                  <a:lnTo>
                    <a:pt x="255" y="106"/>
                  </a:lnTo>
                  <a:lnTo>
                    <a:pt x="256" y="106"/>
                  </a:lnTo>
                  <a:lnTo>
                    <a:pt x="256" y="105"/>
                  </a:lnTo>
                  <a:close/>
                  <a:moveTo>
                    <a:pt x="50" y="73"/>
                  </a:moveTo>
                  <a:lnTo>
                    <a:pt x="52" y="73"/>
                  </a:lnTo>
                  <a:lnTo>
                    <a:pt x="50" y="74"/>
                  </a:lnTo>
                  <a:lnTo>
                    <a:pt x="50" y="73"/>
                  </a:lnTo>
                  <a:lnTo>
                    <a:pt x="49" y="73"/>
                  </a:lnTo>
                  <a:lnTo>
                    <a:pt x="50" y="73"/>
                  </a:lnTo>
                  <a:close/>
                  <a:moveTo>
                    <a:pt x="35" y="70"/>
                  </a:moveTo>
                  <a:lnTo>
                    <a:pt x="35" y="71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4" y="70"/>
                  </a:lnTo>
                  <a:lnTo>
                    <a:pt x="35" y="70"/>
                  </a:lnTo>
                  <a:close/>
                  <a:moveTo>
                    <a:pt x="60" y="56"/>
                  </a:moveTo>
                  <a:lnTo>
                    <a:pt x="61" y="56"/>
                  </a:lnTo>
                  <a:lnTo>
                    <a:pt x="61" y="58"/>
                  </a:lnTo>
                  <a:lnTo>
                    <a:pt x="60" y="58"/>
                  </a:lnTo>
                  <a:lnTo>
                    <a:pt x="60" y="59"/>
                  </a:lnTo>
                  <a:lnTo>
                    <a:pt x="58" y="61"/>
                  </a:lnTo>
                  <a:lnTo>
                    <a:pt x="58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2" y="62"/>
                  </a:lnTo>
                  <a:lnTo>
                    <a:pt x="50" y="62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55" y="58"/>
                  </a:lnTo>
                  <a:lnTo>
                    <a:pt x="58" y="56"/>
                  </a:lnTo>
                  <a:lnTo>
                    <a:pt x="60" y="56"/>
                  </a:lnTo>
                  <a:close/>
                  <a:moveTo>
                    <a:pt x="40" y="53"/>
                  </a:moveTo>
                  <a:lnTo>
                    <a:pt x="40" y="55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5" y="59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3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40" y="53"/>
                  </a:lnTo>
                  <a:close/>
                  <a:moveTo>
                    <a:pt x="14" y="52"/>
                  </a:moveTo>
                  <a:lnTo>
                    <a:pt x="13" y="52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4" y="49"/>
                  </a:lnTo>
                  <a:lnTo>
                    <a:pt x="14" y="52"/>
                  </a:lnTo>
                  <a:close/>
                  <a:moveTo>
                    <a:pt x="31" y="47"/>
                  </a:moveTo>
                  <a:lnTo>
                    <a:pt x="32" y="47"/>
                  </a:lnTo>
                  <a:lnTo>
                    <a:pt x="31" y="47"/>
                  </a:lnTo>
                  <a:lnTo>
                    <a:pt x="31" y="49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1" y="47"/>
                  </a:lnTo>
                  <a:close/>
                  <a:moveTo>
                    <a:pt x="26" y="58"/>
                  </a:moveTo>
                  <a:lnTo>
                    <a:pt x="26" y="59"/>
                  </a:lnTo>
                  <a:lnTo>
                    <a:pt x="25" y="61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19" y="65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3" y="59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5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2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2" y="55"/>
                  </a:lnTo>
                  <a:lnTo>
                    <a:pt x="23" y="53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5" y="56"/>
                  </a:lnTo>
                  <a:lnTo>
                    <a:pt x="26" y="58"/>
                  </a:lnTo>
                  <a:close/>
                  <a:moveTo>
                    <a:pt x="32" y="33"/>
                  </a:moveTo>
                  <a:lnTo>
                    <a:pt x="32" y="32"/>
                  </a:lnTo>
                  <a:lnTo>
                    <a:pt x="34" y="32"/>
                  </a:lnTo>
                  <a:lnTo>
                    <a:pt x="35" y="33"/>
                  </a:lnTo>
                  <a:lnTo>
                    <a:pt x="34" y="33"/>
                  </a:lnTo>
                  <a:lnTo>
                    <a:pt x="32" y="33"/>
                  </a:lnTo>
                  <a:close/>
                  <a:moveTo>
                    <a:pt x="26" y="24"/>
                  </a:moveTo>
                  <a:lnTo>
                    <a:pt x="28" y="24"/>
                  </a:lnTo>
                  <a:lnTo>
                    <a:pt x="28" y="26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6" y="24"/>
                  </a:lnTo>
                  <a:close/>
                  <a:moveTo>
                    <a:pt x="282" y="8"/>
                  </a:moveTo>
                  <a:lnTo>
                    <a:pt x="282" y="9"/>
                  </a:lnTo>
                  <a:lnTo>
                    <a:pt x="282" y="11"/>
                  </a:lnTo>
                  <a:lnTo>
                    <a:pt x="281" y="11"/>
                  </a:lnTo>
                  <a:lnTo>
                    <a:pt x="281" y="9"/>
                  </a:lnTo>
                  <a:lnTo>
                    <a:pt x="282" y="8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  <a:moveTo>
                    <a:pt x="261" y="102"/>
                  </a:moveTo>
                  <a:lnTo>
                    <a:pt x="262" y="102"/>
                  </a:lnTo>
                  <a:lnTo>
                    <a:pt x="262" y="103"/>
                  </a:lnTo>
                  <a:lnTo>
                    <a:pt x="261" y="103"/>
                  </a:lnTo>
                  <a:lnTo>
                    <a:pt x="261" y="105"/>
                  </a:lnTo>
                  <a:lnTo>
                    <a:pt x="261" y="103"/>
                  </a:lnTo>
                  <a:lnTo>
                    <a:pt x="261" y="102"/>
                  </a:lnTo>
                  <a:close/>
                </a:path>
              </a:pathLst>
            </a:custGeom>
            <a:solidFill>
              <a:srgbClr val="FCE6D2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913">
              <a:extLst>
                <a:ext uri="{FF2B5EF4-FFF2-40B4-BE49-F238E27FC236}">
                  <a16:creationId xmlns:a16="http://schemas.microsoft.com/office/drawing/2014/main" id="{988C8284-A570-E1E5-1843-A86F660B07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1251" y="2490788"/>
              <a:ext cx="496888" cy="677863"/>
            </a:xfrm>
            <a:custGeom>
              <a:avLst/>
              <a:gdLst>
                <a:gd name="T0" fmla="*/ 65 w 313"/>
                <a:gd name="T1" fmla="*/ 281 h 427"/>
                <a:gd name="T2" fmla="*/ 68 w 313"/>
                <a:gd name="T3" fmla="*/ 264 h 427"/>
                <a:gd name="T4" fmla="*/ 80 w 313"/>
                <a:gd name="T5" fmla="*/ 264 h 427"/>
                <a:gd name="T6" fmla="*/ 83 w 313"/>
                <a:gd name="T7" fmla="*/ 252 h 427"/>
                <a:gd name="T8" fmla="*/ 90 w 313"/>
                <a:gd name="T9" fmla="*/ 241 h 427"/>
                <a:gd name="T10" fmla="*/ 95 w 313"/>
                <a:gd name="T11" fmla="*/ 232 h 427"/>
                <a:gd name="T12" fmla="*/ 92 w 313"/>
                <a:gd name="T13" fmla="*/ 226 h 427"/>
                <a:gd name="T14" fmla="*/ 93 w 313"/>
                <a:gd name="T15" fmla="*/ 212 h 427"/>
                <a:gd name="T16" fmla="*/ 87 w 313"/>
                <a:gd name="T17" fmla="*/ 193 h 427"/>
                <a:gd name="T18" fmla="*/ 90 w 313"/>
                <a:gd name="T19" fmla="*/ 174 h 427"/>
                <a:gd name="T20" fmla="*/ 87 w 313"/>
                <a:gd name="T21" fmla="*/ 158 h 427"/>
                <a:gd name="T22" fmla="*/ 95 w 313"/>
                <a:gd name="T23" fmla="*/ 138 h 427"/>
                <a:gd name="T24" fmla="*/ 95 w 313"/>
                <a:gd name="T25" fmla="*/ 115 h 427"/>
                <a:gd name="T26" fmla="*/ 107 w 313"/>
                <a:gd name="T27" fmla="*/ 132 h 427"/>
                <a:gd name="T28" fmla="*/ 115 w 313"/>
                <a:gd name="T29" fmla="*/ 109 h 427"/>
                <a:gd name="T30" fmla="*/ 133 w 313"/>
                <a:gd name="T31" fmla="*/ 96 h 427"/>
                <a:gd name="T32" fmla="*/ 134 w 313"/>
                <a:gd name="T33" fmla="*/ 79 h 427"/>
                <a:gd name="T34" fmla="*/ 136 w 313"/>
                <a:gd name="T35" fmla="*/ 68 h 427"/>
                <a:gd name="T36" fmla="*/ 153 w 313"/>
                <a:gd name="T37" fmla="*/ 56 h 427"/>
                <a:gd name="T38" fmla="*/ 160 w 313"/>
                <a:gd name="T39" fmla="*/ 64 h 427"/>
                <a:gd name="T40" fmla="*/ 169 w 313"/>
                <a:gd name="T41" fmla="*/ 49 h 427"/>
                <a:gd name="T42" fmla="*/ 198 w 313"/>
                <a:gd name="T43" fmla="*/ 41 h 427"/>
                <a:gd name="T44" fmla="*/ 215 w 313"/>
                <a:gd name="T45" fmla="*/ 29 h 427"/>
                <a:gd name="T46" fmla="*/ 221 w 313"/>
                <a:gd name="T47" fmla="*/ 25 h 427"/>
                <a:gd name="T48" fmla="*/ 231 w 313"/>
                <a:gd name="T49" fmla="*/ 29 h 427"/>
                <a:gd name="T50" fmla="*/ 212 w 313"/>
                <a:gd name="T51" fmla="*/ 46 h 427"/>
                <a:gd name="T52" fmla="*/ 192 w 313"/>
                <a:gd name="T53" fmla="*/ 79 h 427"/>
                <a:gd name="T54" fmla="*/ 189 w 313"/>
                <a:gd name="T55" fmla="*/ 102 h 427"/>
                <a:gd name="T56" fmla="*/ 201 w 313"/>
                <a:gd name="T57" fmla="*/ 125 h 427"/>
                <a:gd name="T58" fmla="*/ 204 w 313"/>
                <a:gd name="T59" fmla="*/ 147 h 427"/>
                <a:gd name="T60" fmla="*/ 221 w 313"/>
                <a:gd name="T61" fmla="*/ 155 h 427"/>
                <a:gd name="T62" fmla="*/ 249 w 313"/>
                <a:gd name="T63" fmla="*/ 158 h 427"/>
                <a:gd name="T64" fmla="*/ 277 w 313"/>
                <a:gd name="T65" fmla="*/ 176 h 427"/>
                <a:gd name="T66" fmla="*/ 304 w 313"/>
                <a:gd name="T67" fmla="*/ 179 h 427"/>
                <a:gd name="T68" fmla="*/ 296 w 313"/>
                <a:gd name="T69" fmla="*/ 200 h 427"/>
                <a:gd name="T70" fmla="*/ 295 w 313"/>
                <a:gd name="T71" fmla="*/ 221 h 427"/>
                <a:gd name="T72" fmla="*/ 302 w 313"/>
                <a:gd name="T73" fmla="*/ 247 h 427"/>
                <a:gd name="T74" fmla="*/ 304 w 313"/>
                <a:gd name="T75" fmla="*/ 264 h 427"/>
                <a:gd name="T76" fmla="*/ 313 w 313"/>
                <a:gd name="T77" fmla="*/ 290 h 427"/>
                <a:gd name="T78" fmla="*/ 295 w 313"/>
                <a:gd name="T79" fmla="*/ 282 h 427"/>
                <a:gd name="T80" fmla="*/ 274 w 313"/>
                <a:gd name="T81" fmla="*/ 284 h 427"/>
                <a:gd name="T82" fmla="*/ 251 w 313"/>
                <a:gd name="T83" fmla="*/ 297 h 427"/>
                <a:gd name="T84" fmla="*/ 266 w 313"/>
                <a:gd name="T85" fmla="*/ 309 h 427"/>
                <a:gd name="T86" fmla="*/ 245 w 313"/>
                <a:gd name="T87" fmla="*/ 317 h 427"/>
                <a:gd name="T88" fmla="*/ 255 w 313"/>
                <a:gd name="T89" fmla="*/ 343 h 427"/>
                <a:gd name="T90" fmla="*/ 257 w 313"/>
                <a:gd name="T91" fmla="*/ 380 h 427"/>
                <a:gd name="T92" fmla="*/ 243 w 313"/>
                <a:gd name="T93" fmla="*/ 420 h 427"/>
                <a:gd name="T94" fmla="*/ 245 w 313"/>
                <a:gd name="T95" fmla="*/ 390 h 427"/>
                <a:gd name="T96" fmla="*/ 231 w 313"/>
                <a:gd name="T97" fmla="*/ 382 h 427"/>
                <a:gd name="T98" fmla="*/ 215 w 313"/>
                <a:gd name="T99" fmla="*/ 380 h 427"/>
                <a:gd name="T100" fmla="*/ 195 w 313"/>
                <a:gd name="T101" fmla="*/ 385 h 427"/>
                <a:gd name="T102" fmla="*/ 180 w 313"/>
                <a:gd name="T103" fmla="*/ 379 h 427"/>
                <a:gd name="T104" fmla="*/ 171 w 313"/>
                <a:gd name="T105" fmla="*/ 359 h 427"/>
                <a:gd name="T106" fmla="*/ 157 w 313"/>
                <a:gd name="T107" fmla="*/ 349 h 427"/>
                <a:gd name="T108" fmla="*/ 145 w 313"/>
                <a:gd name="T109" fmla="*/ 329 h 427"/>
                <a:gd name="T110" fmla="*/ 122 w 313"/>
                <a:gd name="T111" fmla="*/ 323 h 427"/>
                <a:gd name="T112" fmla="*/ 103 w 313"/>
                <a:gd name="T113" fmla="*/ 318 h 427"/>
                <a:gd name="T114" fmla="*/ 83 w 313"/>
                <a:gd name="T115" fmla="*/ 305 h 427"/>
                <a:gd name="T116" fmla="*/ 59 w 313"/>
                <a:gd name="T117" fmla="*/ 291 h 427"/>
                <a:gd name="T118" fmla="*/ 81 w 313"/>
                <a:gd name="T119" fmla="*/ 262 h 427"/>
                <a:gd name="T120" fmla="*/ 89 w 313"/>
                <a:gd name="T121" fmla="*/ 220 h 427"/>
                <a:gd name="T122" fmla="*/ 72 w 313"/>
                <a:gd name="T123" fmla="*/ 25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427">
                  <a:moveTo>
                    <a:pt x="59" y="291"/>
                  </a:moveTo>
                  <a:lnTo>
                    <a:pt x="59" y="290"/>
                  </a:lnTo>
                  <a:lnTo>
                    <a:pt x="59" y="288"/>
                  </a:lnTo>
                  <a:lnTo>
                    <a:pt x="57" y="288"/>
                  </a:lnTo>
                  <a:lnTo>
                    <a:pt x="56" y="288"/>
                  </a:lnTo>
                  <a:lnTo>
                    <a:pt x="56" y="287"/>
                  </a:lnTo>
                  <a:lnTo>
                    <a:pt x="54" y="287"/>
                  </a:lnTo>
                  <a:lnTo>
                    <a:pt x="54" y="285"/>
                  </a:lnTo>
                  <a:lnTo>
                    <a:pt x="56" y="285"/>
                  </a:lnTo>
                  <a:lnTo>
                    <a:pt x="56" y="284"/>
                  </a:lnTo>
                  <a:lnTo>
                    <a:pt x="57" y="284"/>
                  </a:lnTo>
                  <a:lnTo>
                    <a:pt x="57" y="282"/>
                  </a:lnTo>
                  <a:lnTo>
                    <a:pt x="59" y="282"/>
                  </a:lnTo>
                  <a:lnTo>
                    <a:pt x="60" y="282"/>
                  </a:lnTo>
                  <a:lnTo>
                    <a:pt x="62" y="282"/>
                  </a:lnTo>
                  <a:lnTo>
                    <a:pt x="63" y="282"/>
                  </a:lnTo>
                  <a:lnTo>
                    <a:pt x="65" y="282"/>
                  </a:lnTo>
                  <a:lnTo>
                    <a:pt x="65" y="281"/>
                  </a:lnTo>
                  <a:lnTo>
                    <a:pt x="65" y="279"/>
                  </a:lnTo>
                  <a:lnTo>
                    <a:pt x="65" y="281"/>
                  </a:lnTo>
                  <a:lnTo>
                    <a:pt x="63" y="281"/>
                  </a:lnTo>
                  <a:lnTo>
                    <a:pt x="63" y="279"/>
                  </a:lnTo>
                  <a:lnTo>
                    <a:pt x="63" y="277"/>
                  </a:lnTo>
                  <a:lnTo>
                    <a:pt x="63" y="276"/>
                  </a:lnTo>
                  <a:lnTo>
                    <a:pt x="63" y="277"/>
                  </a:lnTo>
                  <a:lnTo>
                    <a:pt x="62" y="277"/>
                  </a:lnTo>
                  <a:lnTo>
                    <a:pt x="62" y="276"/>
                  </a:lnTo>
                  <a:lnTo>
                    <a:pt x="62" y="274"/>
                  </a:lnTo>
                  <a:lnTo>
                    <a:pt x="62" y="273"/>
                  </a:lnTo>
                  <a:lnTo>
                    <a:pt x="62" y="271"/>
                  </a:lnTo>
                  <a:lnTo>
                    <a:pt x="63" y="270"/>
                  </a:lnTo>
                  <a:lnTo>
                    <a:pt x="63" y="268"/>
                  </a:lnTo>
                  <a:lnTo>
                    <a:pt x="65" y="268"/>
                  </a:lnTo>
                  <a:lnTo>
                    <a:pt x="65" y="267"/>
                  </a:lnTo>
                  <a:lnTo>
                    <a:pt x="65" y="268"/>
                  </a:lnTo>
                  <a:lnTo>
                    <a:pt x="65" y="267"/>
                  </a:lnTo>
                  <a:lnTo>
                    <a:pt x="65" y="265"/>
                  </a:lnTo>
                  <a:lnTo>
                    <a:pt x="66" y="265"/>
                  </a:lnTo>
                  <a:lnTo>
                    <a:pt x="66" y="264"/>
                  </a:lnTo>
                  <a:lnTo>
                    <a:pt x="68" y="264"/>
                  </a:lnTo>
                  <a:lnTo>
                    <a:pt x="68" y="262"/>
                  </a:lnTo>
                  <a:lnTo>
                    <a:pt x="69" y="262"/>
                  </a:lnTo>
                  <a:lnTo>
                    <a:pt x="71" y="264"/>
                  </a:lnTo>
                  <a:lnTo>
                    <a:pt x="71" y="262"/>
                  </a:lnTo>
                  <a:lnTo>
                    <a:pt x="71" y="261"/>
                  </a:lnTo>
                  <a:lnTo>
                    <a:pt x="72" y="262"/>
                  </a:lnTo>
                  <a:lnTo>
                    <a:pt x="72" y="264"/>
                  </a:lnTo>
                  <a:lnTo>
                    <a:pt x="72" y="265"/>
                  </a:lnTo>
                  <a:lnTo>
                    <a:pt x="74" y="265"/>
                  </a:lnTo>
                  <a:lnTo>
                    <a:pt x="75" y="265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4" y="262"/>
                  </a:lnTo>
                  <a:lnTo>
                    <a:pt x="75" y="262"/>
                  </a:lnTo>
                  <a:lnTo>
                    <a:pt x="77" y="262"/>
                  </a:lnTo>
                  <a:lnTo>
                    <a:pt x="77" y="261"/>
                  </a:lnTo>
                  <a:lnTo>
                    <a:pt x="78" y="261"/>
                  </a:lnTo>
                  <a:lnTo>
                    <a:pt x="78" y="262"/>
                  </a:lnTo>
                  <a:lnTo>
                    <a:pt x="78" y="264"/>
                  </a:lnTo>
                  <a:lnTo>
                    <a:pt x="80" y="264"/>
                  </a:lnTo>
                  <a:lnTo>
                    <a:pt x="81" y="264"/>
                  </a:lnTo>
                  <a:lnTo>
                    <a:pt x="81" y="262"/>
                  </a:lnTo>
                  <a:lnTo>
                    <a:pt x="81" y="261"/>
                  </a:lnTo>
                  <a:lnTo>
                    <a:pt x="81" y="258"/>
                  </a:lnTo>
                  <a:lnTo>
                    <a:pt x="80" y="258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3" y="256"/>
                  </a:lnTo>
                  <a:lnTo>
                    <a:pt x="83" y="255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4" y="255"/>
                  </a:lnTo>
                  <a:lnTo>
                    <a:pt x="83" y="255"/>
                  </a:lnTo>
                  <a:lnTo>
                    <a:pt x="83" y="253"/>
                  </a:lnTo>
                  <a:lnTo>
                    <a:pt x="84" y="255"/>
                  </a:lnTo>
                  <a:lnTo>
                    <a:pt x="84" y="253"/>
                  </a:lnTo>
                  <a:lnTo>
                    <a:pt x="84" y="252"/>
                  </a:lnTo>
                  <a:lnTo>
                    <a:pt x="83" y="252"/>
                  </a:lnTo>
                  <a:lnTo>
                    <a:pt x="83" y="253"/>
                  </a:lnTo>
                  <a:lnTo>
                    <a:pt x="83" y="252"/>
                  </a:lnTo>
                  <a:lnTo>
                    <a:pt x="84" y="250"/>
                  </a:lnTo>
                  <a:lnTo>
                    <a:pt x="86" y="249"/>
                  </a:lnTo>
                  <a:lnTo>
                    <a:pt x="86" y="247"/>
                  </a:lnTo>
                  <a:lnTo>
                    <a:pt x="87" y="247"/>
                  </a:lnTo>
                  <a:lnTo>
                    <a:pt x="87" y="246"/>
                  </a:lnTo>
                  <a:lnTo>
                    <a:pt x="86" y="246"/>
                  </a:lnTo>
                  <a:lnTo>
                    <a:pt x="87" y="246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3"/>
                  </a:lnTo>
                  <a:lnTo>
                    <a:pt x="90" y="243"/>
                  </a:lnTo>
                  <a:lnTo>
                    <a:pt x="90" y="244"/>
                  </a:lnTo>
                  <a:lnTo>
                    <a:pt x="92" y="244"/>
                  </a:lnTo>
                  <a:lnTo>
                    <a:pt x="90" y="243"/>
                  </a:lnTo>
                  <a:lnTo>
                    <a:pt x="90" y="241"/>
                  </a:lnTo>
                  <a:lnTo>
                    <a:pt x="90" y="243"/>
                  </a:lnTo>
                  <a:lnTo>
                    <a:pt x="90" y="241"/>
                  </a:lnTo>
                  <a:lnTo>
                    <a:pt x="92" y="240"/>
                  </a:lnTo>
                  <a:lnTo>
                    <a:pt x="90" y="240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5" y="237"/>
                  </a:lnTo>
                  <a:lnTo>
                    <a:pt x="95" y="235"/>
                  </a:lnTo>
                  <a:lnTo>
                    <a:pt x="96" y="235"/>
                  </a:lnTo>
                  <a:lnTo>
                    <a:pt x="95" y="235"/>
                  </a:lnTo>
                  <a:lnTo>
                    <a:pt x="93" y="235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5" y="235"/>
                  </a:lnTo>
                  <a:lnTo>
                    <a:pt x="95" y="234"/>
                  </a:lnTo>
                  <a:lnTo>
                    <a:pt x="95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6" y="232"/>
                  </a:lnTo>
                  <a:lnTo>
                    <a:pt x="96" y="231"/>
                  </a:lnTo>
                  <a:lnTo>
                    <a:pt x="98" y="231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5" y="232"/>
                  </a:lnTo>
                  <a:lnTo>
                    <a:pt x="93" y="232"/>
                  </a:lnTo>
                  <a:lnTo>
                    <a:pt x="92" y="232"/>
                  </a:lnTo>
                  <a:lnTo>
                    <a:pt x="92" y="231"/>
                  </a:lnTo>
                  <a:lnTo>
                    <a:pt x="92" y="229"/>
                  </a:lnTo>
                  <a:lnTo>
                    <a:pt x="93" y="229"/>
                  </a:lnTo>
                  <a:lnTo>
                    <a:pt x="93" y="228"/>
                  </a:lnTo>
                  <a:lnTo>
                    <a:pt x="95" y="226"/>
                  </a:lnTo>
                  <a:lnTo>
                    <a:pt x="93" y="226"/>
                  </a:lnTo>
                  <a:lnTo>
                    <a:pt x="92" y="226"/>
                  </a:lnTo>
                  <a:lnTo>
                    <a:pt x="92" y="228"/>
                  </a:lnTo>
                  <a:lnTo>
                    <a:pt x="92" y="226"/>
                  </a:lnTo>
                  <a:lnTo>
                    <a:pt x="92" y="228"/>
                  </a:lnTo>
                  <a:lnTo>
                    <a:pt x="92" y="229"/>
                  </a:lnTo>
                  <a:lnTo>
                    <a:pt x="90" y="229"/>
                  </a:lnTo>
                  <a:lnTo>
                    <a:pt x="89" y="228"/>
                  </a:lnTo>
                  <a:lnTo>
                    <a:pt x="90" y="228"/>
                  </a:lnTo>
                  <a:lnTo>
                    <a:pt x="89" y="226"/>
                  </a:lnTo>
                  <a:lnTo>
                    <a:pt x="89" y="224"/>
                  </a:lnTo>
                  <a:lnTo>
                    <a:pt x="89" y="223"/>
                  </a:lnTo>
                  <a:lnTo>
                    <a:pt x="90" y="223"/>
                  </a:lnTo>
                  <a:lnTo>
                    <a:pt x="92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21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92" y="218"/>
                  </a:lnTo>
                  <a:lnTo>
                    <a:pt x="92" y="217"/>
                  </a:lnTo>
                  <a:lnTo>
                    <a:pt x="92" y="215"/>
                  </a:lnTo>
                  <a:lnTo>
                    <a:pt x="92" y="212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2" y="209"/>
                  </a:lnTo>
                  <a:lnTo>
                    <a:pt x="92" y="211"/>
                  </a:lnTo>
                  <a:lnTo>
                    <a:pt x="93" y="211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2" y="205"/>
                  </a:lnTo>
                  <a:lnTo>
                    <a:pt x="92" y="200"/>
                  </a:lnTo>
                  <a:lnTo>
                    <a:pt x="92" y="199"/>
                  </a:lnTo>
                  <a:lnTo>
                    <a:pt x="92" y="197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2" y="194"/>
                  </a:lnTo>
                  <a:lnTo>
                    <a:pt x="90" y="193"/>
                  </a:lnTo>
                  <a:lnTo>
                    <a:pt x="89" y="193"/>
                  </a:lnTo>
                  <a:lnTo>
                    <a:pt x="87" y="193"/>
                  </a:lnTo>
                  <a:lnTo>
                    <a:pt x="87" y="191"/>
                  </a:lnTo>
                  <a:lnTo>
                    <a:pt x="89" y="191"/>
                  </a:lnTo>
                  <a:lnTo>
                    <a:pt x="89" y="190"/>
                  </a:lnTo>
                  <a:lnTo>
                    <a:pt x="90" y="190"/>
                  </a:lnTo>
                  <a:lnTo>
                    <a:pt x="92" y="190"/>
                  </a:lnTo>
                  <a:lnTo>
                    <a:pt x="93" y="190"/>
                  </a:lnTo>
                  <a:lnTo>
                    <a:pt x="93" y="188"/>
                  </a:lnTo>
                  <a:lnTo>
                    <a:pt x="95" y="188"/>
                  </a:lnTo>
                  <a:lnTo>
                    <a:pt x="95" y="187"/>
                  </a:lnTo>
                  <a:lnTo>
                    <a:pt x="95" y="185"/>
                  </a:lnTo>
                  <a:lnTo>
                    <a:pt x="93" y="184"/>
                  </a:lnTo>
                  <a:lnTo>
                    <a:pt x="93" y="182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2" y="178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3"/>
                  </a:lnTo>
                  <a:lnTo>
                    <a:pt x="90" y="174"/>
                  </a:lnTo>
                  <a:lnTo>
                    <a:pt x="92" y="174"/>
                  </a:lnTo>
                  <a:lnTo>
                    <a:pt x="92" y="173"/>
                  </a:lnTo>
                  <a:lnTo>
                    <a:pt x="92" y="171"/>
                  </a:lnTo>
                  <a:lnTo>
                    <a:pt x="92" y="170"/>
                  </a:lnTo>
                  <a:lnTo>
                    <a:pt x="92" y="171"/>
                  </a:lnTo>
                  <a:lnTo>
                    <a:pt x="93" y="171"/>
                  </a:lnTo>
                  <a:lnTo>
                    <a:pt x="93" y="170"/>
                  </a:lnTo>
                  <a:lnTo>
                    <a:pt x="92" y="170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2" y="165"/>
                  </a:lnTo>
                  <a:lnTo>
                    <a:pt x="92" y="164"/>
                  </a:lnTo>
                  <a:lnTo>
                    <a:pt x="90" y="162"/>
                  </a:lnTo>
                  <a:lnTo>
                    <a:pt x="90" y="164"/>
                  </a:lnTo>
                  <a:lnTo>
                    <a:pt x="89" y="164"/>
                  </a:lnTo>
                  <a:lnTo>
                    <a:pt x="89" y="161"/>
                  </a:lnTo>
                  <a:lnTo>
                    <a:pt x="87" y="159"/>
                  </a:lnTo>
                  <a:lnTo>
                    <a:pt x="86" y="159"/>
                  </a:lnTo>
                  <a:lnTo>
                    <a:pt x="86" y="158"/>
                  </a:lnTo>
                  <a:lnTo>
                    <a:pt x="87" y="158"/>
                  </a:lnTo>
                  <a:lnTo>
                    <a:pt x="87" y="155"/>
                  </a:lnTo>
                  <a:lnTo>
                    <a:pt x="86" y="153"/>
                  </a:lnTo>
                  <a:lnTo>
                    <a:pt x="84" y="152"/>
                  </a:lnTo>
                  <a:lnTo>
                    <a:pt x="84" y="150"/>
                  </a:lnTo>
                  <a:lnTo>
                    <a:pt x="83" y="150"/>
                  </a:lnTo>
                  <a:lnTo>
                    <a:pt x="83" y="149"/>
                  </a:lnTo>
                  <a:lnTo>
                    <a:pt x="83" y="146"/>
                  </a:lnTo>
                  <a:lnTo>
                    <a:pt x="84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6" y="141"/>
                  </a:lnTo>
                  <a:lnTo>
                    <a:pt x="86" y="140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7" y="140"/>
                  </a:lnTo>
                  <a:lnTo>
                    <a:pt x="89" y="141"/>
                  </a:lnTo>
                  <a:lnTo>
                    <a:pt x="89" y="143"/>
                  </a:lnTo>
                  <a:lnTo>
                    <a:pt x="90" y="141"/>
                  </a:lnTo>
                  <a:lnTo>
                    <a:pt x="93" y="138"/>
                  </a:lnTo>
                  <a:lnTo>
                    <a:pt x="95" y="138"/>
                  </a:lnTo>
                  <a:lnTo>
                    <a:pt x="93" y="137"/>
                  </a:lnTo>
                  <a:lnTo>
                    <a:pt x="95" y="135"/>
                  </a:lnTo>
                  <a:lnTo>
                    <a:pt x="95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8" y="131"/>
                  </a:lnTo>
                  <a:lnTo>
                    <a:pt x="98" y="129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5" y="125"/>
                  </a:lnTo>
                  <a:lnTo>
                    <a:pt x="95" y="123"/>
                  </a:lnTo>
                  <a:lnTo>
                    <a:pt x="95" y="121"/>
                  </a:lnTo>
                  <a:lnTo>
                    <a:pt x="93" y="120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3" y="118"/>
                  </a:lnTo>
                  <a:lnTo>
                    <a:pt x="93" y="117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7"/>
                  </a:lnTo>
                  <a:lnTo>
                    <a:pt x="96" y="118"/>
                  </a:lnTo>
                  <a:lnTo>
                    <a:pt x="98" y="120"/>
                  </a:lnTo>
                  <a:lnTo>
                    <a:pt x="100" y="120"/>
                  </a:lnTo>
                  <a:lnTo>
                    <a:pt x="100" y="121"/>
                  </a:lnTo>
                  <a:lnTo>
                    <a:pt x="101" y="125"/>
                  </a:lnTo>
                  <a:lnTo>
                    <a:pt x="103" y="125"/>
                  </a:lnTo>
                  <a:lnTo>
                    <a:pt x="103" y="126"/>
                  </a:lnTo>
                  <a:lnTo>
                    <a:pt x="104" y="126"/>
                  </a:lnTo>
                  <a:lnTo>
                    <a:pt x="104" y="128"/>
                  </a:lnTo>
                  <a:lnTo>
                    <a:pt x="103" y="128"/>
                  </a:lnTo>
                  <a:lnTo>
                    <a:pt x="104" y="128"/>
                  </a:lnTo>
                  <a:lnTo>
                    <a:pt x="106" y="128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4" y="131"/>
                  </a:lnTo>
                  <a:lnTo>
                    <a:pt x="104" y="132"/>
                  </a:lnTo>
                  <a:lnTo>
                    <a:pt x="106" y="134"/>
                  </a:lnTo>
                  <a:lnTo>
                    <a:pt x="107" y="134"/>
                  </a:lnTo>
                  <a:lnTo>
                    <a:pt x="107" y="132"/>
                  </a:lnTo>
                  <a:lnTo>
                    <a:pt x="107" y="131"/>
                  </a:lnTo>
                  <a:lnTo>
                    <a:pt x="107" y="129"/>
                  </a:lnTo>
                  <a:lnTo>
                    <a:pt x="107" y="128"/>
                  </a:lnTo>
                  <a:lnTo>
                    <a:pt x="107" y="126"/>
                  </a:lnTo>
                  <a:lnTo>
                    <a:pt x="107" y="125"/>
                  </a:lnTo>
                  <a:lnTo>
                    <a:pt x="107" y="121"/>
                  </a:lnTo>
                  <a:lnTo>
                    <a:pt x="107" y="120"/>
                  </a:lnTo>
                  <a:lnTo>
                    <a:pt x="106" y="118"/>
                  </a:lnTo>
                  <a:lnTo>
                    <a:pt x="104" y="118"/>
                  </a:lnTo>
                  <a:lnTo>
                    <a:pt x="104" y="117"/>
                  </a:lnTo>
                  <a:lnTo>
                    <a:pt x="106" y="115"/>
                  </a:lnTo>
                  <a:lnTo>
                    <a:pt x="107" y="115"/>
                  </a:lnTo>
                  <a:lnTo>
                    <a:pt x="110" y="115"/>
                  </a:lnTo>
                  <a:lnTo>
                    <a:pt x="110" y="114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3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6" y="109"/>
                  </a:lnTo>
                  <a:lnTo>
                    <a:pt x="118" y="108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19" y="105"/>
                  </a:lnTo>
                  <a:lnTo>
                    <a:pt x="121" y="105"/>
                  </a:lnTo>
                  <a:lnTo>
                    <a:pt x="121" y="103"/>
                  </a:lnTo>
                  <a:lnTo>
                    <a:pt x="121" y="102"/>
                  </a:lnTo>
                  <a:lnTo>
                    <a:pt x="122" y="100"/>
                  </a:lnTo>
                  <a:lnTo>
                    <a:pt x="122" y="99"/>
                  </a:lnTo>
                  <a:lnTo>
                    <a:pt x="124" y="99"/>
                  </a:lnTo>
                  <a:lnTo>
                    <a:pt x="125" y="99"/>
                  </a:lnTo>
                  <a:lnTo>
                    <a:pt x="125" y="97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8" y="96"/>
                  </a:lnTo>
                  <a:lnTo>
                    <a:pt x="128" y="97"/>
                  </a:lnTo>
                  <a:lnTo>
                    <a:pt x="130" y="97"/>
                  </a:lnTo>
                  <a:lnTo>
                    <a:pt x="131" y="97"/>
                  </a:lnTo>
                  <a:lnTo>
                    <a:pt x="133" y="96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1" y="90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3" y="90"/>
                  </a:lnTo>
                  <a:lnTo>
                    <a:pt x="133" y="88"/>
                  </a:lnTo>
                  <a:lnTo>
                    <a:pt x="133" y="87"/>
                  </a:lnTo>
                  <a:lnTo>
                    <a:pt x="134" y="85"/>
                  </a:lnTo>
                  <a:lnTo>
                    <a:pt x="134" y="84"/>
                  </a:lnTo>
                  <a:lnTo>
                    <a:pt x="134" y="82"/>
                  </a:lnTo>
                  <a:lnTo>
                    <a:pt x="134" y="81"/>
                  </a:lnTo>
                  <a:lnTo>
                    <a:pt x="134" y="79"/>
                  </a:lnTo>
                  <a:lnTo>
                    <a:pt x="136" y="79"/>
                  </a:lnTo>
                  <a:lnTo>
                    <a:pt x="136" y="78"/>
                  </a:lnTo>
                  <a:lnTo>
                    <a:pt x="134" y="78"/>
                  </a:lnTo>
                  <a:lnTo>
                    <a:pt x="134" y="79"/>
                  </a:lnTo>
                  <a:lnTo>
                    <a:pt x="133" y="79"/>
                  </a:lnTo>
                  <a:lnTo>
                    <a:pt x="133" y="81"/>
                  </a:lnTo>
                  <a:lnTo>
                    <a:pt x="131" y="81"/>
                  </a:lnTo>
                  <a:lnTo>
                    <a:pt x="133" y="79"/>
                  </a:lnTo>
                  <a:lnTo>
                    <a:pt x="133" y="78"/>
                  </a:lnTo>
                  <a:lnTo>
                    <a:pt x="134" y="78"/>
                  </a:lnTo>
                  <a:lnTo>
                    <a:pt x="134" y="76"/>
                  </a:lnTo>
                  <a:lnTo>
                    <a:pt x="136" y="76"/>
                  </a:lnTo>
                  <a:lnTo>
                    <a:pt x="136" y="75"/>
                  </a:lnTo>
                  <a:lnTo>
                    <a:pt x="136" y="73"/>
                  </a:lnTo>
                  <a:lnTo>
                    <a:pt x="134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71"/>
                  </a:lnTo>
                  <a:lnTo>
                    <a:pt x="137" y="70"/>
                  </a:lnTo>
                  <a:lnTo>
                    <a:pt x="136" y="70"/>
                  </a:lnTo>
                  <a:lnTo>
                    <a:pt x="136" y="68"/>
                  </a:lnTo>
                  <a:lnTo>
                    <a:pt x="137" y="68"/>
                  </a:lnTo>
                  <a:lnTo>
                    <a:pt x="139" y="68"/>
                  </a:lnTo>
                  <a:lnTo>
                    <a:pt x="139" y="67"/>
                  </a:lnTo>
                  <a:lnTo>
                    <a:pt x="140" y="67"/>
                  </a:lnTo>
                  <a:lnTo>
                    <a:pt x="143" y="65"/>
                  </a:lnTo>
                  <a:lnTo>
                    <a:pt x="143" y="67"/>
                  </a:lnTo>
                  <a:lnTo>
                    <a:pt x="143" y="65"/>
                  </a:lnTo>
                  <a:lnTo>
                    <a:pt x="145" y="65"/>
                  </a:lnTo>
                  <a:lnTo>
                    <a:pt x="143" y="65"/>
                  </a:lnTo>
                  <a:lnTo>
                    <a:pt x="143" y="64"/>
                  </a:lnTo>
                  <a:lnTo>
                    <a:pt x="145" y="64"/>
                  </a:lnTo>
                  <a:lnTo>
                    <a:pt x="145" y="62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1"/>
                  </a:lnTo>
                  <a:lnTo>
                    <a:pt x="149" y="59"/>
                  </a:lnTo>
                  <a:lnTo>
                    <a:pt x="151" y="59"/>
                  </a:lnTo>
                  <a:lnTo>
                    <a:pt x="151" y="58"/>
                  </a:lnTo>
                  <a:lnTo>
                    <a:pt x="153" y="58"/>
                  </a:lnTo>
                  <a:lnTo>
                    <a:pt x="153" y="56"/>
                  </a:lnTo>
                  <a:lnTo>
                    <a:pt x="154" y="56"/>
                  </a:lnTo>
                  <a:lnTo>
                    <a:pt x="154" y="58"/>
                  </a:lnTo>
                  <a:lnTo>
                    <a:pt x="156" y="58"/>
                  </a:lnTo>
                  <a:lnTo>
                    <a:pt x="157" y="58"/>
                  </a:lnTo>
                  <a:lnTo>
                    <a:pt x="159" y="59"/>
                  </a:lnTo>
                  <a:lnTo>
                    <a:pt x="160" y="59"/>
                  </a:lnTo>
                  <a:lnTo>
                    <a:pt x="162" y="59"/>
                  </a:lnTo>
                  <a:lnTo>
                    <a:pt x="163" y="59"/>
                  </a:lnTo>
                  <a:lnTo>
                    <a:pt x="165" y="59"/>
                  </a:lnTo>
                  <a:lnTo>
                    <a:pt x="163" y="59"/>
                  </a:lnTo>
                  <a:lnTo>
                    <a:pt x="160" y="59"/>
                  </a:lnTo>
                  <a:lnTo>
                    <a:pt x="160" y="61"/>
                  </a:lnTo>
                  <a:lnTo>
                    <a:pt x="160" y="62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7" y="64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0" y="64"/>
                  </a:lnTo>
                  <a:lnTo>
                    <a:pt x="159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2" y="65"/>
                  </a:lnTo>
                  <a:lnTo>
                    <a:pt x="163" y="65"/>
                  </a:lnTo>
                  <a:lnTo>
                    <a:pt x="163" y="64"/>
                  </a:lnTo>
                  <a:lnTo>
                    <a:pt x="163" y="62"/>
                  </a:lnTo>
                  <a:lnTo>
                    <a:pt x="163" y="61"/>
                  </a:lnTo>
                  <a:lnTo>
                    <a:pt x="165" y="61"/>
                  </a:lnTo>
                  <a:lnTo>
                    <a:pt x="165" y="59"/>
                  </a:lnTo>
                  <a:lnTo>
                    <a:pt x="166" y="58"/>
                  </a:lnTo>
                  <a:lnTo>
                    <a:pt x="166" y="56"/>
                  </a:lnTo>
                  <a:lnTo>
                    <a:pt x="166" y="55"/>
                  </a:lnTo>
                  <a:lnTo>
                    <a:pt x="166" y="53"/>
                  </a:lnTo>
                  <a:lnTo>
                    <a:pt x="166" y="50"/>
                  </a:lnTo>
                  <a:lnTo>
                    <a:pt x="168" y="50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71" y="49"/>
                  </a:lnTo>
                  <a:lnTo>
                    <a:pt x="172" y="50"/>
                  </a:lnTo>
                  <a:lnTo>
                    <a:pt x="174" y="50"/>
                  </a:lnTo>
                  <a:lnTo>
                    <a:pt x="174" y="53"/>
                  </a:lnTo>
                  <a:lnTo>
                    <a:pt x="177" y="53"/>
                  </a:lnTo>
                  <a:lnTo>
                    <a:pt x="180" y="53"/>
                  </a:lnTo>
                  <a:lnTo>
                    <a:pt x="183" y="53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87" y="49"/>
                  </a:lnTo>
                  <a:lnTo>
                    <a:pt x="189" y="49"/>
                  </a:lnTo>
                  <a:lnTo>
                    <a:pt x="189" y="47"/>
                  </a:lnTo>
                  <a:lnTo>
                    <a:pt x="190" y="47"/>
                  </a:lnTo>
                  <a:lnTo>
                    <a:pt x="190" y="46"/>
                  </a:lnTo>
                  <a:lnTo>
                    <a:pt x="193" y="44"/>
                  </a:lnTo>
                  <a:lnTo>
                    <a:pt x="198" y="41"/>
                  </a:lnTo>
                  <a:lnTo>
                    <a:pt x="199" y="40"/>
                  </a:lnTo>
                  <a:lnTo>
                    <a:pt x="201" y="40"/>
                  </a:lnTo>
                  <a:lnTo>
                    <a:pt x="202" y="40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6" y="38"/>
                  </a:lnTo>
                  <a:lnTo>
                    <a:pt x="207" y="37"/>
                  </a:lnTo>
                  <a:lnTo>
                    <a:pt x="209" y="37"/>
                  </a:lnTo>
                  <a:lnTo>
                    <a:pt x="209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2"/>
                  </a:lnTo>
                  <a:lnTo>
                    <a:pt x="212" y="32"/>
                  </a:lnTo>
                  <a:lnTo>
                    <a:pt x="212" y="31"/>
                  </a:lnTo>
                  <a:lnTo>
                    <a:pt x="212" y="29"/>
                  </a:lnTo>
                  <a:lnTo>
                    <a:pt x="210" y="29"/>
                  </a:lnTo>
                  <a:lnTo>
                    <a:pt x="210" y="28"/>
                  </a:lnTo>
                  <a:lnTo>
                    <a:pt x="212" y="28"/>
                  </a:lnTo>
                  <a:lnTo>
                    <a:pt x="215" y="28"/>
                  </a:lnTo>
                  <a:lnTo>
                    <a:pt x="215" y="29"/>
                  </a:lnTo>
                  <a:lnTo>
                    <a:pt x="215" y="31"/>
                  </a:lnTo>
                  <a:lnTo>
                    <a:pt x="216" y="31"/>
                  </a:lnTo>
                  <a:lnTo>
                    <a:pt x="216" y="29"/>
                  </a:lnTo>
                  <a:lnTo>
                    <a:pt x="218" y="29"/>
                  </a:lnTo>
                  <a:lnTo>
                    <a:pt x="218" y="28"/>
                  </a:lnTo>
                  <a:lnTo>
                    <a:pt x="216" y="28"/>
                  </a:lnTo>
                  <a:lnTo>
                    <a:pt x="218" y="28"/>
                  </a:lnTo>
                  <a:lnTo>
                    <a:pt x="216" y="28"/>
                  </a:lnTo>
                  <a:lnTo>
                    <a:pt x="215" y="28"/>
                  </a:lnTo>
                  <a:lnTo>
                    <a:pt x="216" y="26"/>
                  </a:lnTo>
                  <a:lnTo>
                    <a:pt x="218" y="26"/>
                  </a:lnTo>
                  <a:lnTo>
                    <a:pt x="218" y="25"/>
                  </a:lnTo>
                  <a:lnTo>
                    <a:pt x="219" y="25"/>
                  </a:lnTo>
                  <a:lnTo>
                    <a:pt x="218" y="25"/>
                  </a:lnTo>
                  <a:lnTo>
                    <a:pt x="218" y="26"/>
                  </a:lnTo>
                  <a:lnTo>
                    <a:pt x="219" y="26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2" y="25"/>
                  </a:lnTo>
                  <a:lnTo>
                    <a:pt x="222" y="23"/>
                  </a:lnTo>
                  <a:lnTo>
                    <a:pt x="222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3"/>
                  </a:lnTo>
                  <a:lnTo>
                    <a:pt x="225" y="23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0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1" y="29"/>
                  </a:lnTo>
                  <a:lnTo>
                    <a:pt x="231" y="31"/>
                  </a:lnTo>
                  <a:lnTo>
                    <a:pt x="233" y="32"/>
                  </a:lnTo>
                  <a:lnTo>
                    <a:pt x="233" y="34"/>
                  </a:lnTo>
                  <a:lnTo>
                    <a:pt x="231" y="34"/>
                  </a:lnTo>
                  <a:lnTo>
                    <a:pt x="230" y="35"/>
                  </a:lnTo>
                  <a:lnTo>
                    <a:pt x="228" y="35"/>
                  </a:lnTo>
                  <a:lnTo>
                    <a:pt x="228" y="37"/>
                  </a:lnTo>
                  <a:lnTo>
                    <a:pt x="228" y="38"/>
                  </a:lnTo>
                  <a:lnTo>
                    <a:pt x="227" y="38"/>
                  </a:lnTo>
                  <a:lnTo>
                    <a:pt x="225" y="38"/>
                  </a:lnTo>
                  <a:lnTo>
                    <a:pt x="224" y="40"/>
                  </a:lnTo>
                  <a:lnTo>
                    <a:pt x="222" y="40"/>
                  </a:lnTo>
                  <a:lnTo>
                    <a:pt x="221" y="40"/>
                  </a:lnTo>
                  <a:lnTo>
                    <a:pt x="219" y="40"/>
                  </a:lnTo>
                  <a:lnTo>
                    <a:pt x="218" y="41"/>
                  </a:lnTo>
                  <a:lnTo>
                    <a:pt x="216" y="41"/>
                  </a:lnTo>
                  <a:lnTo>
                    <a:pt x="215" y="41"/>
                  </a:lnTo>
                  <a:lnTo>
                    <a:pt x="213" y="43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0" y="47"/>
                  </a:lnTo>
                  <a:lnTo>
                    <a:pt x="210" y="49"/>
                  </a:lnTo>
                  <a:lnTo>
                    <a:pt x="210" y="50"/>
                  </a:lnTo>
                  <a:lnTo>
                    <a:pt x="209" y="53"/>
                  </a:lnTo>
                  <a:lnTo>
                    <a:pt x="207" y="55"/>
                  </a:lnTo>
                  <a:lnTo>
                    <a:pt x="207" y="56"/>
                  </a:lnTo>
                  <a:lnTo>
                    <a:pt x="206" y="55"/>
                  </a:lnTo>
                  <a:lnTo>
                    <a:pt x="204" y="56"/>
                  </a:lnTo>
                  <a:lnTo>
                    <a:pt x="202" y="56"/>
                  </a:lnTo>
                  <a:lnTo>
                    <a:pt x="202" y="58"/>
                  </a:lnTo>
                  <a:lnTo>
                    <a:pt x="201" y="58"/>
                  </a:lnTo>
                  <a:lnTo>
                    <a:pt x="199" y="61"/>
                  </a:lnTo>
                  <a:lnTo>
                    <a:pt x="198" y="62"/>
                  </a:lnTo>
                  <a:lnTo>
                    <a:pt x="198" y="64"/>
                  </a:lnTo>
                  <a:lnTo>
                    <a:pt x="196" y="67"/>
                  </a:lnTo>
                  <a:lnTo>
                    <a:pt x="195" y="68"/>
                  </a:lnTo>
                  <a:lnTo>
                    <a:pt x="193" y="70"/>
                  </a:lnTo>
                  <a:lnTo>
                    <a:pt x="193" y="71"/>
                  </a:lnTo>
                  <a:lnTo>
                    <a:pt x="192" y="73"/>
                  </a:lnTo>
                  <a:lnTo>
                    <a:pt x="192" y="79"/>
                  </a:lnTo>
                  <a:lnTo>
                    <a:pt x="190" y="84"/>
                  </a:lnTo>
                  <a:lnTo>
                    <a:pt x="190" y="85"/>
                  </a:lnTo>
                  <a:lnTo>
                    <a:pt x="190" y="87"/>
                  </a:lnTo>
                  <a:lnTo>
                    <a:pt x="190" y="88"/>
                  </a:lnTo>
                  <a:lnTo>
                    <a:pt x="189" y="90"/>
                  </a:lnTo>
                  <a:lnTo>
                    <a:pt x="187" y="91"/>
                  </a:lnTo>
                  <a:lnTo>
                    <a:pt x="187" y="93"/>
                  </a:lnTo>
                  <a:lnTo>
                    <a:pt x="187" y="94"/>
                  </a:lnTo>
                  <a:lnTo>
                    <a:pt x="186" y="94"/>
                  </a:lnTo>
                  <a:lnTo>
                    <a:pt x="186" y="96"/>
                  </a:lnTo>
                  <a:lnTo>
                    <a:pt x="183" y="99"/>
                  </a:lnTo>
                  <a:lnTo>
                    <a:pt x="183" y="100"/>
                  </a:lnTo>
                  <a:lnTo>
                    <a:pt x="181" y="102"/>
                  </a:lnTo>
                  <a:lnTo>
                    <a:pt x="181" y="103"/>
                  </a:lnTo>
                  <a:lnTo>
                    <a:pt x="184" y="103"/>
                  </a:lnTo>
                  <a:lnTo>
                    <a:pt x="186" y="102"/>
                  </a:lnTo>
                  <a:lnTo>
                    <a:pt x="187" y="102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102"/>
                  </a:lnTo>
                  <a:lnTo>
                    <a:pt x="189" y="103"/>
                  </a:lnTo>
                  <a:lnTo>
                    <a:pt x="190" y="105"/>
                  </a:lnTo>
                  <a:lnTo>
                    <a:pt x="192" y="103"/>
                  </a:lnTo>
                  <a:lnTo>
                    <a:pt x="193" y="105"/>
                  </a:lnTo>
                  <a:lnTo>
                    <a:pt x="193" y="106"/>
                  </a:lnTo>
                  <a:lnTo>
                    <a:pt x="193" y="108"/>
                  </a:lnTo>
                  <a:lnTo>
                    <a:pt x="193" y="109"/>
                  </a:lnTo>
                  <a:lnTo>
                    <a:pt x="195" y="111"/>
                  </a:lnTo>
                  <a:lnTo>
                    <a:pt x="195" y="112"/>
                  </a:lnTo>
                  <a:lnTo>
                    <a:pt x="195" y="114"/>
                  </a:lnTo>
                  <a:lnTo>
                    <a:pt x="195" y="115"/>
                  </a:lnTo>
                  <a:lnTo>
                    <a:pt x="196" y="117"/>
                  </a:lnTo>
                  <a:lnTo>
                    <a:pt x="196" y="118"/>
                  </a:lnTo>
                  <a:lnTo>
                    <a:pt x="198" y="118"/>
                  </a:lnTo>
                  <a:lnTo>
                    <a:pt x="198" y="120"/>
                  </a:lnTo>
                  <a:lnTo>
                    <a:pt x="199" y="120"/>
                  </a:lnTo>
                  <a:lnTo>
                    <a:pt x="199" y="121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201" y="125"/>
                  </a:lnTo>
                  <a:lnTo>
                    <a:pt x="201" y="126"/>
                  </a:lnTo>
                  <a:lnTo>
                    <a:pt x="201" y="128"/>
                  </a:lnTo>
                  <a:lnTo>
                    <a:pt x="202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8" y="132"/>
                  </a:lnTo>
                  <a:lnTo>
                    <a:pt x="199" y="134"/>
                  </a:lnTo>
                  <a:lnTo>
                    <a:pt x="199" y="135"/>
                  </a:lnTo>
                  <a:lnTo>
                    <a:pt x="198" y="137"/>
                  </a:lnTo>
                  <a:lnTo>
                    <a:pt x="198" y="140"/>
                  </a:lnTo>
                  <a:lnTo>
                    <a:pt x="198" y="141"/>
                  </a:lnTo>
                  <a:lnTo>
                    <a:pt x="198" y="143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202" y="146"/>
                  </a:lnTo>
                  <a:lnTo>
                    <a:pt x="204" y="146"/>
                  </a:lnTo>
                  <a:lnTo>
                    <a:pt x="204" y="147"/>
                  </a:lnTo>
                  <a:lnTo>
                    <a:pt x="204" y="149"/>
                  </a:lnTo>
                  <a:lnTo>
                    <a:pt x="204" y="150"/>
                  </a:lnTo>
                  <a:lnTo>
                    <a:pt x="206" y="153"/>
                  </a:lnTo>
                  <a:lnTo>
                    <a:pt x="207" y="153"/>
                  </a:lnTo>
                  <a:lnTo>
                    <a:pt x="207" y="155"/>
                  </a:lnTo>
                  <a:lnTo>
                    <a:pt x="209" y="155"/>
                  </a:lnTo>
                  <a:lnTo>
                    <a:pt x="210" y="155"/>
                  </a:lnTo>
                  <a:lnTo>
                    <a:pt x="212" y="155"/>
                  </a:lnTo>
                  <a:lnTo>
                    <a:pt x="213" y="155"/>
                  </a:lnTo>
                  <a:lnTo>
                    <a:pt x="213" y="153"/>
                  </a:lnTo>
                  <a:lnTo>
                    <a:pt x="215" y="153"/>
                  </a:lnTo>
                  <a:lnTo>
                    <a:pt x="215" y="155"/>
                  </a:lnTo>
                  <a:lnTo>
                    <a:pt x="215" y="153"/>
                  </a:lnTo>
                  <a:lnTo>
                    <a:pt x="216" y="153"/>
                  </a:lnTo>
                  <a:lnTo>
                    <a:pt x="216" y="155"/>
                  </a:lnTo>
                  <a:lnTo>
                    <a:pt x="218" y="153"/>
                  </a:lnTo>
                  <a:lnTo>
                    <a:pt x="218" y="155"/>
                  </a:lnTo>
                  <a:lnTo>
                    <a:pt x="218" y="153"/>
                  </a:lnTo>
                  <a:lnTo>
                    <a:pt x="219" y="155"/>
                  </a:lnTo>
                  <a:lnTo>
                    <a:pt x="221" y="155"/>
                  </a:lnTo>
                  <a:lnTo>
                    <a:pt x="222" y="155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5" y="158"/>
                  </a:lnTo>
                  <a:lnTo>
                    <a:pt x="225" y="155"/>
                  </a:lnTo>
                  <a:lnTo>
                    <a:pt x="227" y="155"/>
                  </a:lnTo>
                  <a:lnTo>
                    <a:pt x="228" y="155"/>
                  </a:lnTo>
                  <a:lnTo>
                    <a:pt x="230" y="155"/>
                  </a:lnTo>
                  <a:lnTo>
                    <a:pt x="231" y="153"/>
                  </a:lnTo>
                  <a:lnTo>
                    <a:pt x="233" y="153"/>
                  </a:lnTo>
                  <a:lnTo>
                    <a:pt x="234" y="152"/>
                  </a:lnTo>
                  <a:lnTo>
                    <a:pt x="236" y="152"/>
                  </a:lnTo>
                  <a:lnTo>
                    <a:pt x="236" y="153"/>
                  </a:lnTo>
                  <a:lnTo>
                    <a:pt x="237" y="153"/>
                  </a:lnTo>
                  <a:lnTo>
                    <a:pt x="239" y="155"/>
                  </a:lnTo>
                  <a:lnTo>
                    <a:pt x="240" y="155"/>
                  </a:lnTo>
                  <a:lnTo>
                    <a:pt x="243" y="158"/>
                  </a:lnTo>
                  <a:lnTo>
                    <a:pt x="245" y="158"/>
                  </a:lnTo>
                  <a:lnTo>
                    <a:pt x="248" y="155"/>
                  </a:lnTo>
                  <a:lnTo>
                    <a:pt x="249" y="158"/>
                  </a:lnTo>
                  <a:lnTo>
                    <a:pt x="251" y="161"/>
                  </a:lnTo>
                  <a:lnTo>
                    <a:pt x="252" y="162"/>
                  </a:lnTo>
                  <a:lnTo>
                    <a:pt x="254" y="165"/>
                  </a:lnTo>
                  <a:lnTo>
                    <a:pt x="255" y="167"/>
                  </a:lnTo>
                  <a:lnTo>
                    <a:pt x="257" y="170"/>
                  </a:lnTo>
                  <a:lnTo>
                    <a:pt x="259" y="171"/>
                  </a:lnTo>
                  <a:lnTo>
                    <a:pt x="260" y="174"/>
                  </a:lnTo>
                  <a:lnTo>
                    <a:pt x="262" y="176"/>
                  </a:lnTo>
                  <a:lnTo>
                    <a:pt x="263" y="178"/>
                  </a:lnTo>
                  <a:lnTo>
                    <a:pt x="265" y="176"/>
                  </a:lnTo>
                  <a:lnTo>
                    <a:pt x="266" y="178"/>
                  </a:lnTo>
                  <a:lnTo>
                    <a:pt x="266" y="179"/>
                  </a:lnTo>
                  <a:lnTo>
                    <a:pt x="268" y="178"/>
                  </a:lnTo>
                  <a:lnTo>
                    <a:pt x="269" y="176"/>
                  </a:lnTo>
                  <a:lnTo>
                    <a:pt x="271" y="174"/>
                  </a:lnTo>
                  <a:lnTo>
                    <a:pt x="272" y="174"/>
                  </a:lnTo>
                  <a:lnTo>
                    <a:pt x="272" y="176"/>
                  </a:lnTo>
                  <a:lnTo>
                    <a:pt x="274" y="176"/>
                  </a:lnTo>
                  <a:lnTo>
                    <a:pt x="275" y="176"/>
                  </a:lnTo>
                  <a:lnTo>
                    <a:pt x="277" y="176"/>
                  </a:lnTo>
                  <a:lnTo>
                    <a:pt x="278" y="176"/>
                  </a:lnTo>
                  <a:lnTo>
                    <a:pt x="278" y="178"/>
                  </a:lnTo>
                  <a:lnTo>
                    <a:pt x="280" y="178"/>
                  </a:lnTo>
                  <a:lnTo>
                    <a:pt x="280" y="176"/>
                  </a:lnTo>
                  <a:lnTo>
                    <a:pt x="281" y="176"/>
                  </a:lnTo>
                  <a:lnTo>
                    <a:pt x="283" y="176"/>
                  </a:lnTo>
                  <a:lnTo>
                    <a:pt x="284" y="176"/>
                  </a:lnTo>
                  <a:lnTo>
                    <a:pt x="286" y="176"/>
                  </a:lnTo>
                  <a:lnTo>
                    <a:pt x="289" y="174"/>
                  </a:lnTo>
                  <a:lnTo>
                    <a:pt x="290" y="174"/>
                  </a:lnTo>
                  <a:lnTo>
                    <a:pt x="292" y="174"/>
                  </a:lnTo>
                  <a:lnTo>
                    <a:pt x="293" y="174"/>
                  </a:lnTo>
                  <a:lnTo>
                    <a:pt x="295" y="174"/>
                  </a:lnTo>
                  <a:lnTo>
                    <a:pt x="295" y="173"/>
                  </a:lnTo>
                  <a:lnTo>
                    <a:pt x="296" y="173"/>
                  </a:lnTo>
                  <a:lnTo>
                    <a:pt x="298" y="173"/>
                  </a:lnTo>
                  <a:lnTo>
                    <a:pt x="302" y="174"/>
                  </a:lnTo>
                  <a:lnTo>
                    <a:pt x="304" y="176"/>
                  </a:lnTo>
                  <a:lnTo>
                    <a:pt x="304" y="178"/>
                  </a:lnTo>
                  <a:lnTo>
                    <a:pt x="304" y="179"/>
                  </a:lnTo>
                  <a:lnTo>
                    <a:pt x="305" y="181"/>
                  </a:lnTo>
                  <a:lnTo>
                    <a:pt x="304" y="181"/>
                  </a:lnTo>
                  <a:lnTo>
                    <a:pt x="304" y="182"/>
                  </a:lnTo>
                  <a:lnTo>
                    <a:pt x="302" y="182"/>
                  </a:lnTo>
                  <a:lnTo>
                    <a:pt x="302" y="184"/>
                  </a:lnTo>
                  <a:lnTo>
                    <a:pt x="301" y="185"/>
                  </a:lnTo>
                  <a:lnTo>
                    <a:pt x="299" y="187"/>
                  </a:lnTo>
                  <a:lnTo>
                    <a:pt x="299" y="188"/>
                  </a:lnTo>
                  <a:lnTo>
                    <a:pt x="299" y="190"/>
                  </a:lnTo>
                  <a:lnTo>
                    <a:pt x="299" y="191"/>
                  </a:lnTo>
                  <a:lnTo>
                    <a:pt x="301" y="191"/>
                  </a:lnTo>
                  <a:lnTo>
                    <a:pt x="299" y="191"/>
                  </a:lnTo>
                  <a:lnTo>
                    <a:pt x="299" y="193"/>
                  </a:lnTo>
                  <a:lnTo>
                    <a:pt x="299" y="194"/>
                  </a:lnTo>
                  <a:lnTo>
                    <a:pt x="298" y="194"/>
                  </a:lnTo>
                  <a:lnTo>
                    <a:pt x="296" y="194"/>
                  </a:lnTo>
                  <a:lnTo>
                    <a:pt x="296" y="196"/>
                  </a:lnTo>
                  <a:lnTo>
                    <a:pt x="295" y="197"/>
                  </a:lnTo>
                  <a:lnTo>
                    <a:pt x="296" y="199"/>
                  </a:lnTo>
                  <a:lnTo>
                    <a:pt x="296" y="200"/>
                  </a:lnTo>
                  <a:lnTo>
                    <a:pt x="296" y="202"/>
                  </a:lnTo>
                  <a:lnTo>
                    <a:pt x="296" y="203"/>
                  </a:lnTo>
                  <a:lnTo>
                    <a:pt x="296" y="205"/>
                  </a:lnTo>
                  <a:lnTo>
                    <a:pt x="296" y="206"/>
                  </a:lnTo>
                  <a:lnTo>
                    <a:pt x="295" y="206"/>
                  </a:lnTo>
                  <a:lnTo>
                    <a:pt x="295" y="208"/>
                  </a:lnTo>
                  <a:lnTo>
                    <a:pt x="296" y="208"/>
                  </a:lnTo>
                  <a:lnTo>
                    <a:pt x="295" y="208"/>
                  </a:lnTo>
                  <a:lnTo>
                    <a:pt x="296" y="209"/>
                  </a:lnTo>
                  <a:lnTo>
                    <a:pt x="295" y="209"/>
                  </a:lnTo>
                  <a:lnTo>
                    <a:pt x="295" y="211"/>
                  </a:lnTo>
                  <a:lnTo>
                    <a:pt x="295" y="212"/>
                  </a:lnTo>
                  <a:lnTo>
                    <a:pt x="295" y="214"/>
                  </a:lnTo>
                  <a:lnTo>
                    <a:pt x="295" y="215"/>
                  </a:lnTo>
                  <a:lnTo>
                    <a:pt x="295" y="217"/>
                  </a:lnTo>
                  <a:lnTo>
                    <a:pt x="296" y="217"/>
                  </a:lnTo>
                  <a:lnTo>
                    <a:pt x="296" y="218"/>
                  </a:lnTo>
                  <a:lnTo>
                    <a:pt x="296" y="220"/>
                  </a:lnTo>
                  <a:lnTo>
                    <a:pt x="296" y="221"/>
                  </a:lnTo>
                  <a:lnTo>
                    <a:pt x="295" y="221"/>
                  </a:lnTo>
                  <a:lnTo>
                    <a:pt x="295" y="223"/>
                  </a:lnTo>
                  <a:lnTo>
                    <a:pt x="296" y="223"/>
                  </a:lnTo>
                  <a:lnTo>
                    <a:pt x="296" y="224"/>
                  </a:lnTo>
                  <a:lnTo>
                    <a:pt x="296" y="226"/>
                  </a:lnTo>
                  <a:lnTo>
                    <a:pt x="298" y="226"/>
                  </a:lnTo>
                  <a:lnTo>
                    <a:pt x="298" y="228"/>
                  </a:lnTo>
                  <a:lnTo>
                    <a:pt x="298" y="229"/>
                  </a:lnTo>
                  <a:lnTo>
                    <a:pt x="298" y="232"/>
                  </a:lnTo>
                  <a:lnTo>
                    <a:pt x="299" y="234"/>
                  </a:lnTo>
                  <a:lnTo>
                    <a:pt x="299" y="235"/>
                  </a:lnTo>
                  <a:lnTo>
                    <a:pt x="301" y="235"/>
                  </a:lnTo>
                  <a:lnTo>
                    <a:pt x="302" y="235"/>
                  </a:lnTo>
                  <a:lnTo>
                    <a:pt x="304" y="240"/>
                  </a:lnTo>
                  <a:lnTo>
                    <a:pt x="304" y="241"/>
                  </a:lnTo>
                  <a:lnTo>
                    <a:pt x="305" y="241"/>
                  </a:lnTo>
                  <a:lnTo>
                    <a:pt x="305" y="243"/>
                  </a:lnTo>
                  <a:lnTo>
                    <a:pt x="305" y="244"/>
                  </a:lnTo>
                  <a:lnTo>
                    <a:pt x="304" y="246"/>
                  </a:lnTo>
                  <a:lnTo>
                    <a:pt x="302" y="246"/>
                  </a:lnTo>
                  <a:lnTo>
                    <a:pt x="302" y="247"/>
                  </a:lnTo>
                  <a:lnTo>
                    <a:pt x="301" y="247"/>
                  </a:lnTo>
                  <a:lnTo>
                    <a:pt x="299" y="249"/>
                  </a:lnTo>
                  <a:lnTo>
                    <a:pt x="298" y="250"/>
                  </a:lnTo>
                  <a:lnTo>
                    <a:pt x="298" y="252"/>
                  </a:lnTo>
                  <a:lnTo>
                    <a:pt x="296" y="252"/>
                  </a:lnTo>
                  <a:lnTo>
                    <a:pt x="295" y="253"/>
                  </a:lnTo>
                  <a:lnTo>
                    <a:pt x="295" y="255"/>
                  </a:lnTo>
                  <a:lnTo>
                    <a:pt x="293" y="255"/>
                  </a:lnTo>
                  <a:lnTo>
                    <a:pt x="293" y="256"/>
                  </a:lnTo>
                  <a:lnTo>
                    <a:pt x="295" y="256"/>
                  </a:lnTo>
                  <a:lnTo>
                    <a:pt x="296" y="256"/>
                  </a:lnTo>
                  <a:lnTo>
                    <a:pt x="298" y="256"/>
                  </a:lnTo>
                  <a:lnTo>
                    <a:pt x="299" y="256"/>
                  </a:lnTo>
                  <a:lnTo>
                    <a:pt x="299" y="258"/>
                  </a:lnTo>
                  <a:lnTo>
                    <a:pt x="299" y="261"/>
                  </a:lnTo>
                  <a:lnTo>
                    <a:pt x="301" y="261"/>
                  </a:lnTo>
                  <a:lnTo>
                    <a:pt x="301" y="262"/>
                  </a:lnTo>
                  <a:lnTo>
                    <a:pt x="302" y="262"/>
                  </a:lnTo>
                  <a:lnTo>
                    <a:pt x="302" y="264"/>
                  </a:lnTo>
                  <a:lnTo>
                    <a:pt x="304" y="264"/>
                  </a:lnTo>
                  <a:lnTo>
                    <a:pt x="304" y="265"/>
                  </a:lnTo>
                  <a:lnTo>
                    <a:pt x="305" y="265"/>
                  </a:lnTo>
                  <a:lnTo>
                    <a:pt x="305" y="267"/>
                  </a:lnTo>
                  <a:lnTo>
                    <a:pt x="307" y="267"/>
                  </a:lnTo>
                  <a:lnTo>
                    <a:pt x="307" y="268"/>
                  </a:lnTo>
                  <a:lnTo>
                    <a:pt x="308" y="270"/>
                  </a:lnTo>
                  <a:lnTo>
                    <a:pt x="307" y="270"/>
                  </a:lnTo>
                  <a:lnTo>
                    <a:pt x="307" y="271"/>
                  </a:lnTo>
                  <a:lnTo>
                    <a:pt x="307" y="273"/>
                  </a:lnTo>
                  <a:lnTo>
                    <a:pt x="308" y="274"/>
                  </a:lnTo>
                  <a:lnTo>
                    <a:pt x="308" y="276"/>
                  </a:lnTo>
                  <a:lnTo>
                    <a:pt x="308" y="277"/>
                  </a:lnTo>
                  <a:lnTo>
                    <a:pt x="308" y="279"/>
                  </a:lnTo>
                  <a:lnTo>
                    <a:pt x="310" y="279"/>
                  </a:lnTo>
                  <a:lnTo>
                    <a:pt x="310" y="281"/>
                  </a:lnTo>
                  <a:lnTo>
                    <a:pt x="312" y="285"/>
                  </a:lnTo>
                  <a:lnTo>
                    <a:pt x="312" y="287"/>
                  </a:lnTo>
                  <a:lnTo>
                    <a:pt x="312" y="288"/>
                  </a:lnTo>
                  <a:lnTo>
                    <a:pt x="313" y="288"/>
                  </a:lnTo>
                  <a:lnTo>
                    <a:pt x="313" y="290"/>
                  </a:lnTo>
                  <a:lnTo>
                    <a:pt x="313" y="291"/>
                  </a:lnTo>
                  <a:lnTo>
                    <a:pt x="313" y="293"/>
                  </a:lnTo>
                  <a:lnTo>
                    <a:pt x="313" y="294"/>
                  </a:lnTo>
                  <a:lnTo>
                    <a:pt x="313" y="296"/>
                  </a:lnTo>
                  <a:lnTo>
                    <a:pt x="312" y="297"/>
                  </a:lnTo>
                  <a:lnTo>
                    <a:pt x="310" y="297"/>
                  </a:lnTo>
                  <a:lnTo>
                    <a:pt x="308" y="296"/>
                  </a:lnTo>
                  <a:lnTo>
                    <a:pt x="310" y="288"/>
                  </a:lnTo>
                  <a:lnTo>
                    <a:pt x="310" y="287"/>
                  </a:lnTo>
                  <a:lnTo>
                    <a:pt x="308" y="284"/>
                  </a:lnTo>
                  <a:lnTo>
                    <a:pt x="308" y="282"/>
                  </a:lnTo>
                  <a:lnTo>
                    <a:pt x="305" y="279"/>
                  </a:lnTo>
                  <a:lnTo>
                    <a:pt x="305" y="277"/>
                  </a:lnTo>
                  <a:lnTo>
                    <a:pt x="304" y="276"/>
                  </a:lnTo>
                  <a:lnTo>
                    <a:pt x="304" y="274"/>
                  </a:lnTo>
                  <a:lnTo>
                    <a:pt x="302" y="274"/>
                  </a:lnTo>
                  <a:lnTo>
                    <a:pt x="301" y="274"/>
                  </a:lnTo>
                  <a:lnTo>
                    <a:pt x="299" y="276"/>
                  </a:lnTo>
                  <a:lnTo>
                    <a:pt x="298" y="277"/>
                  </a:lnTo>
                  <a:lnTo>
                    <a:pt x="295" y="282"/>
                  </a:lnTo>
                  <a:lnTo>
                    <a:pt x="293" y="282"/>
                  </a:lnTo>
                  <a:lnTo>
                    <a:pt x="293" y="284"/>
                  </a:lnTo>
                  <a:lnTo>
                    <a:pt x="292" y="284"/>
                  </a:lnTo>
                  <a:lnTo>
                    <a:pt x="290" y="284"/>
                  </a:lnTo>
                  <a:lnTo>
                    <a:pt x="289" y="282"/>
                  </a:lnTo>
                  <a:lnTo>
                    <a:pt x="289" y="281"/>
                  </a:lnTo>
                  <a:lnTo>
                    <a:pt x="289" y="279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4" y="281"/>
                  </a:lnTo>
                  <a:lnTo>
                    <a:pt x="284" y="282"/>
                  </a:lnTo>
                  <a:lnTo>
                    <a:pt x="286" y="282"/>
                  </a:lnTo>
                  <a:lnTo>
                    <a:pt x="286" y="284"/>
                  </a:lnTo>
                  <a:lnTo>
                    <a:pt x="287" y="284"/>
                  </a:lnTo>
                  <a:lnTo>
                    <a:pt x="286" y="284"/>
                  </a:lnTo>
                  <a:lnTo>
                    <a:pt x="284" y="284"/>
                  </a:lnTo>
                  <a:lnTo>
                    <a:pt x="281" y="284"/>
                  </a:lnTo>
                  <a:lnTo>
                    <a:pt x="278" y="284"/>
                  </a:lnTo>
                  <a:lnTo>
                    <a:pt x="274" y="284"/>
                  </a:lnTo>
                  <a:lnTo>
                    <a:pt x="269" y="284"/>
                  </a:lnTo>
                  <a:lnTo>
                    <a:pt x="265" y="284"/>
                  </a:lnTo>
                  <a:lnTo>
                    <a:pt x="263" y="284"/>
                  </a:lnTo>
                  <a:lnTo>
                    <a:pt x="262" y="284"/>
                  </a:lnTo>
                  <a:lnTo>
                    <a:pt x="260" y="284"/>
                  </a:lnTo>
                  <a:lnTo>
                    <a:pt x="259" y="284"/>
                  </a:lnTo>
                  <a:lnTo>
                    <a:pt x="257" y="282"/>
                  </a:lnTo>
                  <a:lnTo>
                    <a:pt x="257" y="284"/>
                  </a:lnTo>
                  <a:lnTo>
                    <a:pt x="255" y="284"/>
                  </a:lnTo>
                  <a:lnTo>
                    <a:pt x="254" y="284"/>
                  </a:lnTo>
                  <a:lnTo>
                    <a:pt x="252" y="284"/>
                  </a:lnTo>
                  <a:lnTo>
                    <a:pt x="251" y="284"/>
                  </a:lnTo>
                  <a:lnTo>
                    <a:pt x="251" y="285"/>
                  </a:lnTo>
                  <a:lnTo>
                    <a:pt x="251" y="287"/>
                  </a:lnTo>
                  <a:lnTo>
                    <a:pt x="251" y="288"/>
                  </a:lnTo>
                  <a:lnTo>
                    <a:pt x="251" y="290"/>
                  </a:lnTo>
                  <a:lnTo>
                    <a:pt x="251" y="291"/>
                  </a:lnTo>
                  <a:lnTo>
                    <a:pt x="251" y="294"/>
                  </a:lnTo>
                  <a:lnTo>
                    <a:pt x="251" y="296"/>
                  </a:lnTo>
                  <a:lnTo>
                    <a:pt x="251" y="297"/>
                  </a:lnTo>
                  <a:lnTo>
                    <a:pt x="251" y="299"/>
                  </a:lnTo>
                  <a:lnTo>
                    <a:pt x="251" y="300"/>
                  </a:lnTo>
                  <a:lnTo>
                    <a:pt x="252" y="299"/>
                  </a:lnTo>
                  <a:lnTo>
                    <a:pt x="254" y="299"/>
                  </a:lnTo>
                  <a:lnTo>
                    <a:pt x="254" y="300"/>
                  </a:lnTo>
                  <a:lnTo>
                    <a:pt x="255" y="300"/>
                  </a:lnTo>
                  <a:lnTo>
                    <a:pt x="257" y="300"/>
                  </a:lnTo>
                  <a:lnTo>
                    <a:pt x="259" y="300"/>
                  </a:lnTo>
                  <a:lnTo>
                    <a:pt x="260" y="300"/>
                  </a:lnTo>
                  <a:lnTo>
                    <a:pt x="262" y="300"/>
                  </a:lnTo>
                  <a:lnTo>
                    <a:pt x="263" y="300"/>
                  </a:lnTo>
                  <a:lnTo>
                    <a:pt x="263" y="302"/>
                  </a:lnTo>
                  <a:lnTo>
                    <a:pt x="265" y="302"/>
                  </a:lnTo>
                  <a:lnTo>
                    <a:pt x="265" y="303"/>
                  </a:lnTo>
                  <a:lnTo>
                    <a:pt x="266" y="305"/>
                  </a:lnTo>
                  <a:lnTo>
                    <a:pt x="265" y="305"/>
                  </a:lnTo>
                  <a:lnTo>
                    <a:pt x="265" y="306"/>
                  </a:lnTo>
                  <a:lnTo>
                    <a:pt x="265" y="308"/>
                  </a:lnTo>
                  <a:lnTo>
                    <a:pt x="266" y="308"/>
                  </a:lnTo>
                  <a:lnTo>
                    <a:pt x="266" y="309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3" y="311"/>
                  </a:lnTo>
                  <a:lnTo>
                    <a:pt x="263" y="309"/>
                  </a:lnTo>
                  <a:lnTo>
                    <a:pt x="262" y="309"/>
                  </a:lnTo>
                  <a:lnTo>
                    <a:pt x="260" y="308"/>
                  </a:lnTo>
                  <a:lnTo>
                    <a:pt x="259" y="308"/>
                  </a:lnTo>
                  <a:lnTo>
                    <a:pt x="257" y="308"/>
                  </a:lnTo>
                  <a:lnTo>
                    <a:pt x="257" y="309"/>
                  </a:lnTo>
                  <a:lnTo>
                    <a:pt x="255" y="309"/>
                  </a:lnTo>
                  <a:lnTo>
                    <a:pt x="254" y="309"/>
                  </a:lnTo>
                  <a:lnTo>
                    <a:pt x="252" y="311"/>
                  </a:lnTo>
                  <a:lnTo>
                    <a:pt x="251" y="311"/>
                  </a:lnTo>
                  <a:lnTo>
                    <a:pt x="249" y="311"/>
                  </a:lnTo>
                  <a:lnTo>
                    <a:pt x="248" y="311"/>
                  </a:lnTo>
                  <a:lnTo>
                    <a:pt x="245" y="311"/>
                  </a:lnTo>
                  <a:lnTo>
                    <a:pt x="245" y="312"/>
                  </a:lnTo>
                  <a:lnTo>
                    <a:pt x="245" y="314"/>
                  </a:lnTo>
                  <a:lnTo>
                    <a:pt x="245" y="315"/>
                  </a:lnTo>
                  <a:lnTo>
                    <a:pt x="245" y="317"/>
                  </a:lnTo>
                  <a:lnTo>
                    <a:pt x="245" y="320"/>
                  </a:lnTo>
                  <a:lnTo>
                    <a:pt x="245" y="323"/>
                  </a:lnTo>
                  <a:lnTo>
                    <a:pt x="245" y="324"/>
                  </a:lnTo>
                  <a:lnTo>
                    <a:pt x="245" y="326"/>
                  </a:lnTo>
                  <a:lnTo>
                    <a:pt x="245" y="327"/>
                  </a:lnTo>
                  <a:lnTo>
                    <a:pt x="245" y="329"/>
                  </a:lnTo>
                  <a:lnTo>
                    <a:pt x="248" y="331"/>
                  </a:lnTo>
                  <a:lnTo>
                    <a:pt x="248" y="332"/>
                  </a:lnTo>
                  <a:lnTo>
                    <a:pt x="249" y="332"/>
                  </a:lnTo>
                  <a:lnTo>
                    <a:pt x="249" y="334"/>
                  </a:lnTo>
                  <a:lnTo>
                    <a:pt x="251" y="334"/>
                  </a:lnTo>
                  <a:lnTo>
                    <a:pt x="251" y="335"/>
                  </a:lnTo>
                  <a:lnTo>
                    <a:pt x="252" y="335"/>
                  </a:lnTo>
                  <a:lnTo>
                    <a:pt x="252" y="337"/>
                  </a:lnTo>
                  <a:lnTo>
                    <a:pt x="255" y="337"/>
                  </a:lnTo>
                  <a:lnTo>
                    <a:pt x="255" y="338"/>
                  </a:lnTo>
                  <a:lnTo>
                    <a:pt x="255" y="340"/>
                  </a:lnTo>
                  <a:lnTo>
                    <a:pt x="257" y="340"/>
                  </a:lnTo>
                  <a:lnTo>
                    <a:pt x="257" y="341"/>
                  </a:lnTo>
                  <a:lnTo>
                    <a:pt x="255" y="343"/>
                  </a:lnTo>
                  <a:lnTo>
                    <a:pt x="257" y="344"/>
                  </a:lnTo>
                  <a:lnTo>
                    <a:pt x="257" y="346"/>
                  </a:lnTo>
                  <a:lnTo>
                    <a:pt x="257" y="347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60" y="349"/>
                  </a:lnTo>
                  <a:lnTo>
                    <a:pt x="260" y="350"/>
                  </a:lnTo>
                  <a:lnTo>
                    <a:pt x="260" y="352"/>
                  </a:lnTo>
                  <a:lnTo>
                    <a:pt x="260" y="353"/>
                  </a:lnTo>
                  <a:lnTo>
                    <a:pt x="260" y="355"/>
                  </a:lnTo>
                  <a:lnTo>
                    <a:pt x="260" y="356"/>
                  </a:lnTo>
                  <a:lnTo>
                    <a:pt x="260" y="358"/>
                  </a:lnTo>
                  <a:lnTo>
                    <a:pt x="260" y="359"/>
                  </a:lnTo>
                  <a:lnTo>
                    <a:pt x="260" y="361"/>
                  </a:lnTo>
                  <a:lnTo>
                    <a:pt x="259" y="364"/>
                  </a:lnTo>
                  <a:lnTo>
                    <a:pt x="259" y="365"/>
                  </a:lnTo>
                  <a:lnTo>
                    <a:pt x="259" y="370"/>
                  </a:lnTo>
                  <a:lnTo>
                    <a:pt x="259" y="373"/>
                  </a:lnTo>
                  <a:lnTo>
                    <a:pt x="257" y="377"/>
                  </a:lnTo>
                  <a:lnTo>
                    <a:pt x="257" y="380"/>
                  </a:lnTo>
                  <a:lnTo>
                    <a:pt x="255" y="385"/>
                  </a:lnTo>
                  <a:lnTo>
                    <a:pt x="255" y="388"/>
                  </a:lnTo>
                  <a:lnTo>
                    <a:pt x="255" y="393"/>
                  </a:lnTo>
                  <a:lnTo>
                    <a:pt x="254" y="396"/>
                  </a:lnTo>
                  <a:lnTo>
                    <a:pt x="254" y="400"/>
                  </a:lnTo>
                  <a:lnTo>
                    <a:pt x="254" y="403"/>
                  </a:lnTo>
                  <a:lnTo>
                    <a:pt x="252" y="408"/>
                  </a:lnTo>
                  <a:lnTo>
                    <a:pt x="252" y="412"/>
                  </a:lnTo>
                  <a:lnTo>
                    <a:pt x="252" y="415"/>
                  </a:lnTo>
                  <a:lnTo>
                    <a:pt x="251" y="420"/>
                  </a:lnTo>
                  <a:lnTo>
                    <a:pt x="251" y="423"/>
                  </a:lnTo>
                  <a:lnTo>
                    <a:pt x="251" y="427"/>
                  </a:lnTo>
                  <a:lnTo>
                    <a:pt x="249" y="427"/>
                  </a:lnTo>
                  <a:lnTo>
                    <a:pt x="249" y="426"/>
                  </a:lnTo>
                  <a:lnTo>
                    <a:pt x="248" y="426"/>
                  </a:lnTo>
                  <a:lnTo>
                    <a:pt x="248" y="424"/>
                  </a:lnTo>
                  <a:lnTo>
                    <a:pt x="245" y="423"/>
                  </a:lnTo>
                  <a:lnTo>
                    <a:pt x="243" y="423"/>
                  </a:lnTo>
                  <a:lnTo>
                    <a:pt x="243" y="421"/>
                  </a:lnTo>
                  <a:lnTo>
                    <a:pt x="243" y="420"/>
                  </a:lnTo>
                  <a:lnTo>
                    <a:pt x="242" y="420"/>
                  </a:lnTo>
                  <a:lnTo>
                    <a:pt x="242" y="418"/>
                  </a:lnTo>
                  <a:lnTo>
                    <a:pt x="240" y="418"/>
                  </a:lnTo>
                  <a:lnTo>
                    <a:pt x="239" y="418"/>
                  </a:lnTo>
                  <a:lnTo>
                    <a:pt x="237" y="420"/>
                  </a:lnTo>
                  <a:lnTo>
                    <a:pt x="236" y="418"/>
                  </a:lnTo>
                  <a:lnTo>
                    <a:pt x="233" y="417"/>
                  </a:lnTo>
                  <a:lnTo>
                    <a:pt x="231" y="417"/>
                  </a:lnTo>
                  <a:lnTo>
                    <a:pt x="233" y="415"/>
                  </a:lnTo>
                  <a:lnTo>
                    <a:pt x="234" y="412"/>
                  </a:lnTo>
                  <a:lnTo>
                    <a:pt x="236" y="409"/>
                  </a:lnTo>
                  <a:lnTo>
                    <a:pt x="237" y="406"/>
                  </a:lnTo>
                  <a:lnTo>
                    <a:pt x="239" y="405"/>
                  </a:lnTo>
                  <a:lnTo>
                    <a:pt x="240" y="402"/>
                  </a:lnTo>
                  <a:lnTo>
                    <a:pt x="242" y="399"/>
                  </a:lnTo>
                  <a:lnTo>
                    <a:pt x="243" y="396"/>
                  </a:lnTo>
                  <a:lnTo>
                    <a:pt x="245" y="393"/>
                  </a:lnTo>
                  <a:lnTo>
                    <a:pt x="248" y="391"/>
                  </a:lnTo>
                  <a:lnTo>
                    <a:pt x="245" y="391"/>
                  </a:lnTo>
                  <a:lnTo>
                    <a:pt x="245" y="390"/>
                  </a:lnTo>
                  <a:lnTo>
                    <a:pt x="243" y="390"/>
                  </a:lnTo>
                  <a:lnTo>
                    <a:pt x="243" y="391"/>
                  </a:lnTo>
                  <a:lnTo>
                    <a:pt x="243" y="390"/>
                  </a:lnTo>
                  <a:lnTo>
                    <a:pt x="242" y="390"/>
                  </a:lnTo>
                  <a:lnTo>
                    <a:pt x="242" y="388"/>
                  </a:lnTo>
                  <a:lnTo>
                    <a:pt x="240" y="388"/>
                  </a:lnTo>
                  <a:lnTo>
                    <a:pt x="240" y="387"/>
                  </a:lnTo>
                  <a:lnTo>
                    <a:pt x="240" y="388"/>
                  </a:lnTo>
                  <a:lnTo>
                    <a:pt x="239" y="388"/>
                  </a:lnTo>
                  <a:lnTo>
                    <a:pt x="239" y="387"/>
                  </a:lnTo>
                  <a:lnTo>
                    <a:pt x="237" y="387"/>
                  </a:lnTo>
                  <a:lnTo>
                    <a:pt x="237" y="385"/>
                  </a:lnTo>
                  <a:lnTo>
                    <a:pt x="236" y="385"/>
                  </a:lnTo>
                  <a:lnTo>
                    <a:pt x="234" y="385"/>
                  </a:lnTo>
                  <a:lnTo>
                    <a:pt x="234" y="384"/>
                  </a:lnTo>
                  <a:lnTo>
                    <a:pt x="234" y="385"/>
                  </a:lnTo>
                  <a:lnTo>
                    <a:pt x="233" y="385"/>
                  </a:lnTo>
                  <a:lnTo>
                    <a:pt x="233" y="384"/>
                  </a:lnTo>
                  <a:lnTo>
                    <a:pt x="231" y="384"/>
                  </a:lnTo>
                  <a:lnTo>
                    <a:pt x="231" y="382"/>
                  </a:lnTo>
                  <a:lnTo>
                    <a:pt x="230" y="382"/>
                  </a:lnTo>
                  <a:lnTo>
                    <a:pt x="230" y="380"/>
                  </a:lnTo>
                  <a:lnTo>
                    <a:pt x="228" y="380"/>
                  </a:lnTo>
                  <a:lnTo>
                    <a:pt x="228" y="379"/>
                  </a:lnTo>
                  <a:lnTo>
                    <a:pt x="227" y="379"/>
                  </a:lnTo>
                  <a:lnTo>
                    <a:pt x="225" y="379"/>
                  </a:lnTo>
                  <a:lnTo>
                    <a:pt x="225" y="380"/>
                  </a:lnTo>
                  <a:lnTo>
                    <a:pt x="224" y="380"/>
                  </a:lnTo>
                  <a:lnTo>
                    <a:pt x="222" y="380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19" y="382"/>
                  </a:lnTo>
                  <a:lnTo>
                    <a:pt x="218" y="384"/>
                  </a:lnTo>
                  <a:lnTo>
                    <a:pt x="216" y="384"/>
                  </a:lnTo>
                  <a:lnTo>
                    <a:pt x="216" y="382"/>
                  </a:lnTo>
                  <a:lnTo>
                    <a:pt x="218" y="382"/>
                  </a:lnTo>
                  <a:lnTo>
                    <a:pt x="216" y="382"/>
                  </a:lnTo>
                  <a:lnTo>
                    <a:pt x="216" y="380"/>
                  </a:lnTo>
                  <a:lnTo>
                    <a:pt x="215" y="382"/>
                  </a:lnTo>
                  <a:lnTo>
                    <a:pt x="215" y="380"/>
                  </a:lnTo>
                  <a:lnTo>
                    <a:pt x="215" y="379"/>
                  </a:lnTo>
                  <a:lnTo>
                    <a:pt x="213" y="379"/>
                  </a:lnTo>
                  <a:lnTo>
                    <a:pt x="212" y="379"/>
                  </a:lnTo>
                  <a:lnTo>
                    <a:pt x="210" y="379"/>
                  </a:lnTo>
                  <a:lnTo>
                    <a:pt x="210" y="377"/>
                  </a:lnTo>
                  <a:lnTo>
                    <a:pt x="209" y="377"/>
                  </a:lnTo>
                  <a:lnTo>
                    <a:pt x="209" y="379"/>
                  </a:lnTo>
                  <a:lnTo>
                    <a:pt x="207" y="379"/>
                  </a:lnTo>
                  <a:lnTo>
                    <a:pt x="207" y="380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4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1" y="384"/>
                  </a:lnTo>
                  <a:lnTo>
                    <a:pt x="199" y="384"/>
                  </a:lnTo>
                  <a:lnTo>
                    <a:pt x="198" y="384"/>
                  </a:lnTo>
                  <a:lnTo>
                    <a:pt x="198" y="385"/>
                  </a:lnTo>
                  <a:lnTo>
                    <a:pt x="196" y="385"/>
                  </a:lnTo>
                  <a:lnTo>
                    <a:pt x="195" y="385"/>
                  </a:lnTo>
                  <a:lnTo>
                    <a:pt x="195" y="384"/>
                  </a:lnTo>
                  <a:lnTo>
                    <a:pt x="193" y="384"/>
                  </a:lnTo>
                  <a:lnTo>
                    <a:pt x="192" y="384"/>
                  </a:lnTo>
                  <a:lnTo>
                    <a:pt x="192" y="382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5"/>
                  </a:lnTo>
                  <a:lnTo>
                    <a:pt x="189" y="385"/>
                  </a:lnTo>
                  <a:lnTo>
                    <a:pt x="189" y="384"/>
                  </a:lnTo>
                  <a:lnTo>
                    <a:pt x="187" y="384"/>
                  </a:lnTo>
                  <a:lnTo>
                    <a:pt x="186" y="384"/>
                  </a:lnTo>
                  <a:lnTo>
                    <a:pt x="186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4" y="382"/>
                  </a:lnTo>
                  <a:lnTo>
                    <a:pt x="183" y="382"/>
                  </a:lnTo>
                  <a:lnTo>
                    <a:pt x="181" y="382"/>
                  </a:lnTo>
                  <a:lnTo>
                    <a:pt x="180" y="382"/>
                  </a:lnTo>
                  <a:lnTo>
                    <a:pt x="180" y="380"/>
                  </a:lnTo>
                  <a:lnTo>
                    <a:pt x="180" y="379"/>
                  </a:lnTo>
                  <a:lnTo>
                    <a:pt x="180" y="377"/>
                  </a:lnTo>
                  <a:lnTo>
                    <a:pt x="181" y="376"/>
                  </a:lnTo>
                  <a:lnTo>
                    <a:pt x="180" y="376"/>
                  </a:lnTo>
                  <a:lnTo>
                    <a:pt x="180" y="374"/>
                  </a:lnTo>
                  <a:lnTo>
                    <a:pt x="180" y="373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8" y="370"/>
                  </a:lnTo>
                  <a:lnTo>
                    <a:pt x="178" y="368"/>
                  </a:lnTo>
                  <a:lnTo>
                    <a:pt x="177" y="368"/>
                  </a:lnTo>
                  <a:lnTo>
                    <a:pt x="177" y="370"/>
                  </a:lnTo>
                  <a:lnTo>
                    <a:pt x="175" y="370"/>
                  </a:lnTo>
                  <a:lnTo>
                    <a:pt x="175" y="368"/>
                  </a:lnTo>
                  <a:lnTo>
                    <a:pt x="174" y="368"/>
                  </a:lnTo>
                  <a:lnTo>
                    <a:pt x="172" y="367"/>
                  </a:lnTo>
                  <a:lnTo>
                    <a:pt x="172" y="365"/>
                  </a:lnTo>
                  <a:lnTo>
                    <a:pt x="172" y="364"/>
                  </a:lnTo>
                  <a:lnTo>
                    <a:pt x="172" y="361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8"/>
                  </a:lnTo>
                  <a:lnTo>
                    <a:pt x="171" y="356"/>
                  </a:lnTo>
                  <a:lnTo>
                    <a:pt x="169" y="356"/>
                  </a:lnTo>
                  <a:lnTo>
                    <a:pt x="169" y="355"/>
                  </a:lnTo>
                  <a:lnTo>
                    <a:pt x="168" y="355"/>
                  </a:lnTo>
                  <a:lnTo>
                    <a:pt x="168" y="353"/>
                  </a:lnTo>
                  <a:lnTo>
                    <a:pt x="166" y="353"/>
                  </a:lnTo>
                  <a:lnTo>
                    <a:pt x="166" y="355"/>
                  </a:lnTo>
                  <a:lnTo>
                    <a:pt x="165" y="355"/>
                  </a:lnTo>
                  <a:lnTo>
                    <a:pt x="165" y="353"/>
                  </a:lnTo>
                  <a:lnTo>
                    <a:pt x="163" y="352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2" y="350"/>
                  </a:lnTo>
                  <a:lnTo>
                    <a:pt x="162" y="352"/>
                  </a:lnTo>
                  <a:lnTo>
                    <a:pt x="162" y="350"/>
                  </a:lnTo>
                  <a:lnTo>
                    <a:pt x="160" y="349"/>
                  </a:lnTo>
                  <a:lnTo>
                    <a:pt x="160" y="350"/>
                  </a:lnTo>
                  <a:lnTo>
                    <a:pt x="159" y="349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6" y="347"/>
                  </a:lnTo>
                  <a:lnTo>
                    <a:pt x="156" y="346"/>
                  </a:lnTo>
                  <a:lnTo>
                    <a:pt x="154" y="346"/>
                  </a:lnTo>
                  <a:lnTo>
                    <a:pt x="156" y="346"/>
                  </a:lnTo>
                  <a:lnTo>
                    <a:pt x="156" y="344"/>
                  </a:lnTo>
                  <a:lnTo>
                    <a:pt x="154" y="344"/>
                  </a:lnTo>
                  <a:lnTo>
                    <a:pt x="154" y="343"/>
                  </a:lnTo>
                  <a:lnTo>
                    <a:pt x="154" y="341"/>
                  </a:lnTo>
                  <a:lnTo>
                    <a:pt x="153" y="338"/>
                  </a:lnTo>
                  <a:lnTo>
                    <a:pt x="153" y="337"/>
                  </a:lnTo>
                  <a:lnTo>
                    <a:pt x="151" y="337"/>
                  </a:lnTo>
                  <a:lnTo>
                    <a:pt x="149" y="335"/>
                  </a:lnTo>
                  <a:lnTo>
                    <a:pt x="148" y="334"/>
                  </a:lnTo>
                  <a:lnTo>
                    <a:pt x="146" y="334"/>
                  </a:lnTo>
                  <a:lnTo>
                    <a:pt x="146" y="332"/>
                  </a:lnTo>
                  <a:lnTo>
                    <a:pt x="145" y="332"/>
                  </a:lnTo>
                  <a:lnTo>
                    <a:pt x="146" y="332"/>
                  </a:lnTo>
                  <a:lnTo>
                    <a:pt x="145" y="331"/>
                  </a:lnTo>
                  <a:lnTo>
                    <a:pt x="145" y="329"/>
                  </a:lnTo>
                  <a:lnTo>
                    <a:pt x="143" y="329"/>
                  </a:lnTo>
                  <a:lnTo>
                    <a:pt x="143" y="331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9" y="329"/>
                  </a:lnTo>
                  <a:lnTo>
                    <a:pt x="137" y="329"/>
                  </a:lnTo>
                  <a:lnTo>
                    <a:pt x="137" y="327"/>
                  </a:lnTo>
                  <a:lnTo>
                    <a:pt x="137" y="326"/>
                  </a:lnTo>
                  <a:lnTo>
                    <a:pt x="136" y="326"/>
                  </a:lnTo>
                  <a:lnTo>
                    <a:pt x="134" y="326"/>
                  </a:lnTo>
                  <a:lnTo>
                    <a:pt x="134" y="327"/>
                  </a:lnTo>
                  <a:lnTo>
                    <a:pt x="133" y="327"/>
                  </a:lnTo>
                  <a:lnTo>
                    <a:pt x="131" y="327"/>
                  </a:lnTo>
                  <a:lnTo>
                    <a:pt x="130" y="326"/>
                  </a:lnTo>
                  <a:lnTo>
                    <a:pt x="128" y="324"/>
                  </a:lnTo>
                  <a:lnTo>
                    <a:pt x="127" y="324"/>
                  </a:lnTo>
                  <a:lnTo>
                    <a:pt x="127" y="323"/>
                  </a:lnTo>
                  <a:lnTo>
                    <a:pt x="125" y="323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1" y="321"/>
                  </a:lnTo>
                  <a:lnTo>
                    <a:pt x="119" y="321"/>
                  </a:lnTo>
                  <a:lnTo>
                    <a:pt x="119" y="320"/>
                  </a:lnTo>
                  <a:lnTo>
                    <a:pt x="119" y="318"/>
                  </a:lnTo>
                  <a:lnTo>
                    <a:pt x="118" y="317"/>
                  </a:lnTo>
                  <a:lnTo>
                    <a:pt x="116" y="317"/>
                  </a:lnTo>
                  <a:lnTo>
                    <a:pt x="115" y="315"/>
                  </a:lnTo>
                  <a:lnTo>
                    <a:pt x="113" y="315"/>
                  </a:lnTo>
                  <a:lnTo>
                    <a:pt x="112" y="314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9" y="315"/>
                  </a:lnTo>
                  <a:lnTo>
                    <a:pt x="109" y="317"/>
                  </a:lnTo>
                  <a:lnTo>
                    <a:pt x="110" y="318"/>
                  </a:lnTo>
                  <a:lnTo>
                    <a:pt x="109" y="320"/>
                  </a:lnTo>
                  <a:lnTo>
                    <a:pt x="107" y="320"/>
                  </a:lnTo>
                  <a:lnTo>
                    <a:pt x="106" y="320"/>
                  </a:lnTo>
                  <a:lnTo>
                    <a:pt x="106" y="318"/>
                  </a:lnTo>
                  <a:lnTo>
                    <a:pt x="104" y="318"/>
                  </a:lnTo>
                  <a:lnTo>
                    <a:pt x="103" y="318"/>
                  </a:lnTo>
                  <a:lnTo>
                    <a:pt x="103" y="320"/>
                  </a:lnTo>
                  <a:lnTo>
                    <a:pt x="101" y="320"/>
                  </a:lnTo>
                  <a:lnTo>
                    <a:pt x="101" y="318"/>
                  </a:lnTo>
                  <a:lnTo>
                    <a:pt x="100" y="320"/>
                  </a:lnTo>
                  <a:lnTo>
                    <a:pt x="100" y="318"/>
                  </a:lnTo>
                  <a:lnTo>
                    <a:pt x="98" y="318"/>
                  </a:lnTo>
                  <a:lnTo>
                    <a:pt x="96" y="318"/>
                  </a:lnTo>
                  <a:lnTo>
                    <a:pt x="95" y="317"/>
                  </a:lnTo>
                  <a:lnTo>
                    <a:pt x="93" y="317"/>
                  </a:lnTo>
                  <a:lnTo>
                    <a:pt x="92" y="317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7" y="315"/>
                  </a:lnTo>
                  <a:lnTo>
                    <a:pt x="87" y="314"/>
                  </a:lnTo>
                  <a:lnTo>
                    <a:pt x="87" y="311"/>
                  </a:lnTo>
                  <a:lnTo>
                    <a:pt x="87" y="309"/>
                  </a:lnTo>
                  <a:lnTo>
                    <a:pt x="86" y="309"/>
                  </a:lnTo>
                  <a:lnTo>
                    <a:pt x="84" y="309"/>
                  </a:lnTo>
                  <a:lnTo>
                    <a:pt x="83" y="308"/>
                  </a:lnTo>
                  <a:lnTo>
                    <a:pt x="83" y="305"/>
                  </a:lnTo>
                  <a:lnTo>
                    <a:pt x="81" y="305"/>
                  </a:lnTo>
                  <a:lnTo>
                    <a:pt x="80" y="306"/>
                  </a:lnTo>
                  <a:lnTo>
                    <a:pt x="78" y="306"/>
                  </a:lnTo>
                  <a:lnTo>
                    <a:pt x="78" y="305"/>
                  </a:lnTo>
                  <a:lnTo>
                    <a:pt x="77" y="305"/>
                  </a:lnTo>
                  <a:lnTo>
                    <a:pt x="75" y="303"/>
                  </a:lnTo>
                  <a:lnTo>
                    <a:pt x="74" y="303"/>
                  </a:lnTo>
                  <a:lnTo>
                    <a:pt x="71" y="300"/>
                  </a:lnTo>
                  <a:lnTo>
                    <a:pt x="69" y="300"/>
                  </a:lnTo>
                  <a:lnTo>
                    <a:pt x="68" y="299"/>
                  </a:lnTo>
                  <a:lnTo>
                    <a:pt x="66" y="297"/>
                  </a:lnTo>
                  <a:lnTo>
                    <a:pt x="65" y="296"/>
                  </a:lnTo>
                  <a:lnTo>
                    <a:pt x="65" y="297"/>
                  </a:lnTo>
                  <a:lnTo>
                    <a:pt x="63" y="296"/>
                  </a:lnTo>
                  <a:lnTo>
                    <a:pt x="63" y="294"/>
                  </a:lnTo>
                  <a:lnTo>
                    <a:pt x="63" y="296"/>
                  </a:lnTo>
                  <a:lnTo>
                    <a:pt x="62" y="294"/>
                  </a:lnTo>
                  <a:lnTo>
                    <a:pt x="60" y="293"/>
                  </a:lnTo>
                  <a:lnTo>
                    <a:pt x="60" y="291"/>
                  </a:lnTo>
                  <a:lnTo>
                    <a:pt x="59" y="291"/>
                  </a:lnTo>
                  <a:close/>
                  <a:moveTo>
                    <a:pt x="74" y="262"/>
                  </a:moveTo>
                  <a:lnTo>
                    <a:pt x="74" y="264"/>
                  </a:lnTo>
                  <a:lnTo>
                    <a:pt x="74" y="265"/>
                  </a:lnTo>
                  <a:lnTo>
                    <a:pt x="72" y="264"/>
                  </a:lnTo>
                  <a:lnTo>
                    <a:pt x="72" y="262"/>
                  </a:lnTo>
                  <a:lnTo>
                    <a:pt x="72" y="261"/>
                  </a:lnTo>
                  <a:lnTo>
                    <a:pt x="74" y="261"/>
                  </a:lnTo>
                  <a:lnTo>
                    <a:pt x="74" y="262"/>
                  </a:lnTo>
                  <a:close/>
                  <a:moveTo>
                    <a:pt x="78" y="261"/>
                  </a:moveTo>
                  <a:lnTo>
                    <a:pt x="80" y="262"/>
                  </a:lnTo>
                  <a:lnTo>
                    <a:pt x="81" y="262"/>
                  </a:lnTo>
                  <a:lnTo>
                    <a:pt x="81" y="264"/>
                  </a:lnTo>
                  <a:lnTo>
                    <a:pt x="80" y="264"/>
                  </a:lnTo>
                  <a:lnTo>
                    <a:pt x="78" y="264"/>
                  </a:lnTo>
                  <a:lnTo>
                    <a:pt x="78" y="262"/>
                  </a:lnTo>
                  <a:lnTo>
                    <a:pt x="80" y="262"/>
                  </a:lnTo>
                  <a:lnTo>
                    <a:pt x="78" y="262"/>
                  </a:lnTo>
                  <a:lnTo>
                    <a:pt x="78" y="261"/>
                  </a:lnTo>
                  <a:close/>
                  <a:moveTo>
                    <a:pt x="81" y="261"/>
                  </a:moveTo>
                  <a:lnTo>
                    <a:pt x="81" y="262"/>
                  </a:lnTo>
                  <a:lnTo>
                    <a:pt x="80" y="262"/>
                  </a:lnTo>
                  <a:lnTo>
                    <a:pt x="80" y="261"/>
                  </a:lnTo>
                  <a:lnTo>
                    <a:pt x="78" y="261"/>
                  </a:lnTo>
                  <a:lnTo>
                    <a:pt x="78" y="258"/>
                  </a:lnTo>
                  <a:lnTo>
                    <a:pt x="80" y="261"/>
                  </a:lnTo>
                  <a:lnTo>
                    <a:pt x="80" y="258"/>
                  </a:lnTo>
                  <a:lnTo>
                    <a:pt x="80" y="261"/>
                  </a:lnTo>
                  <a:lnTo>
                    <a:pt x="81" y="261"/>
                  </a:lnTo>
                  <a:close/>
                  <a:moveTo>
                    <a:pt x="92" y="221"/>
                  </a:moveTo>
                  <a:lnTo>
                    <a:pt x="93" y="221"/>
                  </a:lnTo>
                  <a:lnTo>
                    <a:pt x="92" y="223"/>
                  </a:lnTo>
                  <a:lnTo>
                    <a:pt x="92" y="221"/>
                  </a:lnTo>
                  <a:lnTo>
                    <a:pt x="90" y="223"/>
                  </a:lnTo>
                  <a:lnTo>
                    <a:pt x="89" y="223"/>
                  </a:lnTo>
                  <a:lnTo>
                    <a:pt x="87" y="223"/>
                  </a:lnTo>
                  <a:lnTo>
                    <a:pt x="87" y="221"/>
                  </a:lnTo>
                  <a:lnTo>
                    <a:pt x="89" y="221"/>
                  </a:lnTo>
                  <a:lnTo>
                    <a:pt x="89" y="220"/>
                  </a:lnTo>
                  <a:lnTo>
                    <a:pt x="90" y="220"/>
                  </a:lnTo>
                  <a:lnTo>
                    <a:pt x="89" y="220"/>
                  </a:lnTo>
                  <a:lnTo>
                    <a:pt x="90" y="220"/>
                  </a:lnTo>
                  <a:lnTo>
                    <a:pt x="90" y="221"/>
                  </a:lnTo>
                  <a:lnTo>
                    <a:pt x="92" y="221"/>
                  </a:lnTo>
                  <a:close/>
                  <a:moveTo>
                    <a:pt x="9" y="22"/>
                  </a:moveTo>
                  <a:lnTo>
                    <a:pt x="9" y="20"/>
                  </a:lnTo>
                  <a:lnTo>
                    <a:pt x="9" y="22"/>
                  </a:lnTo>
                  <a:close/>
                  <a:moveTo>
                    <a:pt x="16" y="2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close/>
                  <a:moveTo>
                    <a:pt x="0" y="229"/>
                  </a:moveTo>
                  <a:lnTo>
                    <a:pt x="0" y="228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0" y="229"/>
                  </a:lnTo>
                  <a:close/>
                  <a:moveTo>
                    <a:pt x="72" y="252"/>
                  </a:moveTo>
                  <a:lnTo>
                    <a:pt x="74" y="252"/>
                  </a:lnTo>
                  <a:lnTo>
                    <a:pt x="74" y="253"/>
                  </a:lnTo>
                  <a:lnTo>
                    <a:pt x="72" y="253"/>
                  </a:lnTo>
                  <a:lnTo>
                    <a:pt x="72" y="252"/>
                  </a:lnTo>
                  <a:close/>
                  <a:moveTo>
                    <a:pt x="134" y="75"/>
                  </a:moveTo>
                  <a:lnTo>
                    <a:pt x="136" y="75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4" y="75"/>
                  </a:lnTo>
                  <a:close/>
                </a:path>
              </a:pathLst>
            </a:custGeom>
            <a:solidFill>
              <a:srgbClr val="FCDFB6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914">
              <a:extLst>
                <a:ext uri="{FF2B5EF4-FFF2-40B4-BE49-F238E27FC236}">
                  <a16:creationId xmlns:a16="http://schemas.microsoft.com/office/drawing/2014/main" id="{FAD4512D-FF74-578A-7E68-8BD625937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3751263"/>
              <a:ext cx="287338" cy="319088"/>
            </a:xfrm>
            <a:custGeom>
              <a:avLst/>
              <a:gdLst>
                <a:gd name="T0" fmla="*/ 3 w 181"/>
                <a:gd name="T1" fmla="*/ 53 h 201"/>
                <a:gd name="T2" fmla="*/ 4 w 181"/>
                <a:gd name="T3" fmla="*/ 32 h 201"/>
                <a:gd name="T4" fmla="*/ 9 w 181"/>
                <a:gd name="T5" fmla="*/ 20 h 201"/>
                <a:gd name="T6" fmla="*/ 12 w 181"/>
                <a:gd name="T7" fmla="*/ 8 h 201"/>
                <a:gd name="T8" fmla="*/ 47 w 181"/>
                <a:gd name="T9" fmla="*/ 0 h 201"/>
                <a:gd name="T10" fmla="*/ 69 w 181"/>
                <a:gd name="T11" fmla="*/ 0 h 201"/>
                <a:gd name="T12" fmla="*/ 84 w 181"/>
                <a:gd name="T13" fmla="*/ 9 h 201"/>
                <a:gd name="T14" fmla="*/ 89 w 181"/>
                <a:gd name="T15" fmla="*/ 20 h 201"/>
                <a:gd name="T16" fmla="*/ 94 w 181"/>
                <a:gd name="T17" fmla="*/ 29 h 201"/>
                <a:gd name="T18" fmla="*/ 95 w 181"/>
                <a:gd name="T19" fmla="*/ 35 h 201"/>
                <a:gd name="T20" fmla="*/ 98 w 181"/>
                <a:gd name="T21" fmla="*/ 44 h 201"/>
                <a:gd name="T22" fmla="*/ 98 w 181"/>
                <a:gd name="T23" fmla="*/ 56 h 201"/>
                <a:gd name="T24" fmla="*/ 100 w 181"/>
                <a:gd name="T25" fmla="*/ 67 h 201"/>
                <a:gd name="T26" fmla="*/ 106 w 181"/>
                <a:gd name="T27" fmla="*/ 68 h 201"/>
                <a:gd name="T28" fmla="*/ 113 w 181"/>
                <a:gd name="T29" fmla="*/ 70 h 201"/>
                <a:gd name="T30" fmla="*/ 122 w 181"/>
                <a:gd name="T31" fmla="*/ 71 h 201"/>
                <a:gd name="T32" fmla="*/ 130 w 181"/>
                <a:gd name="T33" fmla="*/ 67 h 201"/>
                <a:gd name="T34" fmla="*/ 145 w 181"/>
                <a:gd name="T35" fmla="*/ 73 h 201"/>
                <a:gd name="T36" fmla="*/ 150 w 181"/>
                <a:gd name="T37" fmla="*/ 83 h 201"/>
                <a:gd name="T38" fmla="*/ 151 w 181"/>
                <a:gd name="T39" fmla="*/ 94 h 201"/>
                <a:gd name="T40" fmla="*/ 153 w 181"/>
                <a:gd name="T41" fmla="*/ 105 h 201"/>
                <a:gd name="T42" fmla="*/ 162 w 181"/>
                <a:gd name="T43" fmla="*/ 114 h 201"/>
                <a:gd name="T44" fmla="*/ 172 w 181"/>
                <a:gd name="T45" fmla="*/ 109 h 201"/>
                <a:gd name="T46" fmla="*/ 180 w 181"/>
                <a:gd name="T47" fmla="*/ 120 h 201"/>
                <a:gd name="T48" fmla="*/ 180 w 181"/>
                <a:gd name="T49" fmla="*/ 129 h 201"/>
                <a:gd name="T50" fmla="*/ 178 w 181"/>
                <a:gd name="T51" fmla="*/ 144 h 201"/>
                <a:gd name="T52" fmla="*/ 177 w 181"/>
                <a:gd name="T53" fmla="*/ 156 h 201"/>
                <a:gd name="T54" fmla="*/ 177 w 181"/>
                <a:gd name="T55" fmla="*/ 165 h 201"/>
                <a:gd name="T56" fmla="*/ 175 w 181"/>
                <a:gd name="T57" fmla="*/ 174 h 201"/>
                <a:gd name="T58" fmla="*/ 169 w 181"/>
                <a:gd name="T59" fmla="*/ 183 h 201"/>
                <a:gd name="T60" fmla="*/ 163 w 181"/>
                <a:gd name="T61" fmla="*/ 186 h 201"/>
                <a:gd name="T62" fmla="*/ 160 w 181"/>
                <a:gd name="T63" fmla="*/ 195 h 201"/>
                <a:gd name="T64" fmla="*/ 153 w 181"/>
                <a:gd name="T65" fmla="*/ 194 h 201"/>
                <a:gd name="T66" fmla="*/ 147 w 181"/>
                <a:gd name="T67" fmla="*/ 200 h 201"/>
                <a:gd name="T68" fmla="*/ 137 w 181"/>
                <a:gd name="T69" fmla="*/ 198 h 201"/>
                <a:gd name="T70" fmla="*/ 127 w 181"/>
                <a:gd name="T71" fmla="*/ 197 h 201"/>
                <a:gd name="T72" fmla="*/ 110 w 181"/>
                <a:gd name="T73" fmla="*/ 192 h 201"/>
                <a:gd name="T74" fmla="*/ 98 w 181"/>
                <a:gd name="T75" fmla="*/ 189 h 201"/>
                <a:gd name="T76" fmla="*/ 104 w 181"/>
                <a:gd name="T77" fmla="*/ 180 h 201"/>
                <a:gd name="T78" fmla="*/ 106 w 181"/>
                <a:gd name="T79" fmla="*/ 176 h 201"/>
                <a:gd name="T80" fmla="*/ 104 w 181"/>
                <a:gd name="T81" fmla="*/ 167 h 201"/>
                <a:gd name="T82" fmla="*/ 109 w 181"/>
                <a:gd name="T83" fmla="*/ 161 h 201"/>
                <a:gd name="T84" fmla="*/ 110 w 181"/>
                <a:gd name="T85" fmla="*/ 155 h 201"/>
                <a:gd name="T86" fmla="*/ 113 w 181"/>
                <a:gd name="T87" fmla="*/ 147 h 201"/>
                <a:gd name="T88" fmla="*/ 104 w 181"/>
                <a:gd name="T89" fmla="*/ 139 h 201"/>
                <a:gd name="T90" fmla="*/ 97 w 181"/>
                <a:gd name="T91" fmla="*/ 136 h 201"/>
                <a:gd name="T92" fmla="*/ 80 w 181"/>
                <a:gd name="T93" fmla="*/ 129 h 201"/>
                <a:gd name="T94" fmla="*/ 72 w 181"/>
                <a:gd name="T95" fmla="*/ 123 h 201"/>
                <a:gd name="T96" fmla="*/ 57 w 181"/>
                <a:gd name="T97" fmla="*/ 114 h 201"/>
                <a:gd name="T98" fmla="*/ 47 w 181"/>
                <a:gd name="T99" fmla="*/ 111 h 201"/>
                <a:gd name="T100" fmla="*/ 37 w 181"/>
                <a:gd name="T101" fmla="*/ 108 h 201"/>
                <a:gd name="T102" fmla="*/ 33 w 181"/>
                <a:gd name="T103" fmla="*/ 103 h 201"/>
                <a:gd name="T104" fmla="*/ 24 w 181"/>
                <a:gd name="T105" fmla="*/ 97 h 201"/>
                <a:gd name="T106" fmla="*/ 15 w 181"/>
                <a:gd name="T107" fmla="*/ 86 h 201"/>
                <a:gd name="T108" fmla="*/ 9 w 181"/>
                <a:gd name="T109" fmla="*/ 79 h 201"/>
                <a:gd name="T110" fmla="*/ 1 w 181"/>
                <a:gd name="T111" fmla="*/ 7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1" h="201">
                  <a:moveTo>
                    <a:pt x="0" y="70"/>
                  </a:moveTo>
                  <a:lnTo>
                    <a:pt x="0" y="68"/>
                  </a:lnTo>
                  <a:lnTo>
                    <a:pt x="1" y="67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3" y="59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4" y="50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5" y="6"/>
                  </a:lnTo>
                  <a:lnTo>
                    <a:pt x="33" y="3"/>
                  </a:lnTo>
                  <a:lnTo>
                    <a:pt x="39" y="2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4" y="3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80" y="6"/>
                  </a:lnTo>
                  <a:lnTo>
                    <a:pt x="81" y="8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0" y="21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2" y="24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5" y="32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7" y="33"/>
                  </a:lnTo>
                  <a:lnTo>
                    <a:pt x="97" y="35"/>
                  </a:lnTo>
                  <a:lnTo>
                    <a:pt x="95" y="35"/>
                  </a:lnTo>
                  <a:lnTo>
                    <a:pt x="97" y="36"/>
                  </a:lnTo>
                  <a:lnTo>
                    <a:pt x="98" y="36"/>
                  </a:lnTo>
                  <a:lnTo>
                    <a:pt x="97" y="36"/>
                  </a:lnTo>
                  <a:lnTo>
                    <a:pt x="97" y="38"/>
                  </a:lnTo>
                  <a:lnTo>
                    <a:pt x="98" y="39"/>
                  </a:lnTo>
                  <a:lnTo>
                    <a:pt x="98" y="41"/>
                  </a:lnTo>
                  <a:lnTo>
                    <a:pt x="98" y="42"/>
                  </a:lnTo>
                  <a:lnTo>
                    <a:pt x="98" y="44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7" y="52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8" y="64"/>
                  </a:lnTo>
                  <a:lnTo>
                    <a:pt x="98" y="65"/>
                  </a:lnTo>
                  <a:lnTo>
                    <a:pt x="98" y="67"/>
                  </a:lnTo>
                  <a:lnTo>
                    <a:pt x="100" y="67"/>
                  </a:lnTo>
                  <a:lnTo>
                    <a:pt x="101" y="68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4" y="67"/>
                  </a:lnTo>
                  <a:lnTo>
                    <a:pt x="104" y="68"/>
                  </a:lnTo>
                  <a:lnTo>
                    <a:pt x="106" y="68"/>
                  </a:lnTo>
                  <a:lnTo>
                    <a:pt x="107" y="68"/>
                  </a:lnTo>
                  <a:lnTo>
                    <a:pt x="109" y="68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3" y="70"/>
                  </a:lnTo>
                  <a:lnTo>
                    <a:pt x="113" y="68"/>
                  </a:lnTo>
                  <a:lnTo>
                    <a:pt x="113" y="70"/>
                  </a:lnTo>
                  <a:lnTo>
                    <a:pt x="115" y="70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9" y="70"/>
                  </a:lnTo>
                  <a:lnTo>
                    <a:pt x="119" y="71"/>
                  </a:lnTo>
                  <a:lnTo>
                    <a:pt x="121" y="70"/>
                  </a:lnTo>
                  <a:lnTo>
                    <a:pt x="121" y="71"/>
                  </a:lnTo>
                  <a:lnTo>
                    <a:pt x="122" y="71"/>
                  </a:lnTo>
                  <a:lnTo>
                    <a:pt x="122" y="70"/>
                  </a:lnTo>
                  <a:lnTo>
                    <a:pt x="124" y="70"/>
                  </a:lnTo>
                  <a:lnTo>
                    <a:pt x="127" y="71"/>
                  </a:lnTo>
                  <a:lnTo>
                    <a:pt x="127" y="70"/>
                  </a:lnTo>
                  <a:lnTo>
                    <a:pt x="128" y="70"/>
                  </a:lnTo>
                  <a:lnTo>
                    <a:pt x="128" y="68"/>
                  </a:lnTo>
                  <a:lnTo>
                    <a:pt x="128" y="67"/>
                  </a:lnTo>
                  <a:lnTo>
                    <a:pt x="130" y="67"/>
                  </a:lnTo>
                  <a:lnTo>
                    <a:pt x="131" y="67"/>
                  </a:lnTo>
                  <a:lnTo>
                    <a:pt x="133" y="68"/>
                  </a:lnTo>
                  <a:lnTo>
                    <a:pt x="134" y="70"/>
                  </a:lnTo>
                  <a:lnTo>
                    <a:pt x="136" y="71"/>
                  </a:lnTo>
                  <a:lnTo>
                    <a:pt x="140" y="71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5" y="73"/>
                  </a:lnTo>
                  <a:lnTo>
                    <a:pt x="145" y="74"/>
                  </a:lnTo>
                  <a:lnTo>
                    <a:pt x="147" y="74"/>
                  </a:lnTo>
                  <a:lnTo>
                    <a:pt x="147" y="76"/>
                  </a:lnTo>
                  <a:lnTo>
                    <a:pt x="147" y="77"/>
                  </a:lnTo>
                  <a:lnTo>
                    <a:pt x="148" y="79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3"/>
                  </a:lnTo>
                  <a:lnTo>
                    <a:pt x="148" y="83"/>
                  </a:lnTo>
                  <a:lnTo>
                    <a:pt x="148" y="86"/>
                  </a:lnTo>
                  <a:lnTo>
                    <a:pt x="150" y="88"/>
                  </a:lnTo>
                  <a:lnTo>
                    <a:pt x="150" y="89"/>
                  </a:lnTo>
                  <a:lnTo>
                    <a:pt x="150" y="91"/>
                  </a:lnTo>
                  <a:lnTo>
                    <a:pt x="151" y="91"/>
                  </a:lnTo>
                  <a:lnTo>
                    <a:pt x="151" y="92"/>
                  </a:lnTo>
                  <a:lnTo>
                    <a:pt x="151" y="94"/>
                  </a:lnTo>
                  <a:lnTo>
                    <a:pt x="153" y="95"/>
                  </a:lnTo>
                  <a:lnTo>
                    <a:pt x="151" y="97"/>
                  </a:lnTo>
                  <a:lnTo>
                    <a:pt x="153" y="97"/>
                  </a:lnTo>
                  <a:lnTo>
                    <a:pt x="153" y="98"/>
                  </a:lnTo>
                  <a:lnTo>
                    <a:pt x="153" y="100"/>
                  </a:lnTo>
                  <a:lnTo>
                    <a:pt x="153" y="102"/>
                  </a:lnTo>
                  <a:lnTo>
                    <a:pt x="153" y="103"/>
                  </a:lnTo>
                  <a:lnTo>
                    <a:pt x="153" y="105"/>
                  </a:lnTo>
                  <a:lnTo>
                    <a:pt x="154" y="105"/>
                  </a:lnTo>
                  <a:lnTo>
                    <a:pt x="154" y="106"/>
                  </a:lnTo>
                  <a:lnTo>
                    <a:pt x="156" y="108"/>
                  </a:lnTo>
                  <a:lnTo>
                    <a:pt x="156" y="112"/>
                  </a:lnTo>
                  <a:lnTo>
                    <a:pt x="157" y="114"/>
                  </a:lnTo>
                  <a:lnTo>
                    <a:pt x="159" y="114"/>
                  </a:lnTo>
                  <a:lnTo>
                    <a:pt x="160" y="114"/>
                  </a:lnTo>
                  <a:lnTo>
                    <a:pt x="162" y="114"/>
                  </a:lnTo>
                  <a:lnTo>
                    <a:pt x="163" y="114"/>
                  </a:lnTo>
                  <a:lnTo>
                    <a:pt x="165" y="114"/>
                  </a:lnTo>
                  <a:lnTo>
                    <a:pt x="166" y="114"/>
                  </a:lnTo>
                  <a:lnTo>
                    <a:pt x="166" y="112"/>
                  </a:lnTo>
                  <a:lnTo>
                    <a:pt x="168" y="111"/>
                  </a:lnTo>
                  <a:lnTo>
                    <a:pt x="171" y="111"/>
                  </a:lnTo>
                  <a:lnTo>
                    <a:pt x="171" y="109"/>
                  </a:lnTo>
                  <a:lnTo>
                    <a:pt x="172" y="109"/>
                  </a:lnTo>
                  <a:lnTo>
                    <a:pt x="175" y="111"/>
                  </a:lnTo>
                  <a:lnTo>
                    <a:pt x="177" y="112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78" y="117"/>
                  </a:lnTo>
                  <a:lnTo>
                    <a:pt x="178" y="118"/>
                  </a:lnTo>
                  <a:lnTo>
                    <a:pt x="180" y="118"/>
                  </a:lnTo>
                  <a:lnTo>
                    <a:pt x="180" y="120"/>
                  </a:lnTo>
                  <a:lnTo>
                    <a:pt x="180" y="121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80" y="123"/>
                  </a:lnTo>
                  <a:lnTo>
                    <a:pt x="180" y="124"/>
                  </a:lnTo>
                  <a:lnTo>
                    <a:pt x="180" y="126"/>
                  </a:lnTo>
                  <a:lnTo>
                    <a:pt x="180" y="127"/>
                  </a:lnTo>
                  <a:lnTo>
                    <a:pt x="180" y="129"/>
                  </a:lnTo>
                  <a:lnTo>
                    <a:pt x="180" y="132"/>
                  </a:lnTo>
                  <a:lnTo>
                    <a:pt x="178" y="133"/>
                  </a:lnTo>
                  <a:lnTo>
                    <a:pt x="178" y="138"/>
                  </a:lnTo>
                  <a:lnTo>
                    <a:pt x="178" y="139"/>
                  </a:lnTo>
                  <a:lnTo>
                    <a:pt x="180" y="141"/>
                  </a:lnTo>
                  <a:lnTo>
                    <a:pt x="178" y="141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7" y="145"/>
                  </a:lnTo>
                  <a:lnTo>
                    <a:pt x="177" y="147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7" y="151"/>
                  </a:lnTo>
                  <a:lnTo>
                    <a:pt x="177" y="153"/>
                  </a:lnTo>
                  <a:lnTo>
                    <a:pt x="177" y="155"/>
                  </a:lnTo>
                  <a:lnTo>
                    <a:pt x="177" y="156"/>
                  </a:lnTo>
                  <a:lnTo>
                    <a:pt x="178" y="158"/>
                  </a:lnTo>
                  <a:lnTo>
                    <a:pt x="177" y="158"/>
                  </a:lnTo>
                  <a:lnTo>
                    <a:pt x="177" y="159"/>
                  </a:lnTo>
                  <a:lnTo>
                    <a:pt x="178" y="161"/>
                  </a:lnTo>
                  <a:lnTo>
                    <a:pt x="177" y="161"/>
                  </a:lnTo>
                  <a:lnTo>
                    <a:pt x="177" y="162"/>
                  </a:lnTo>
                  <a:lnTo>
                    <a:pt x="177" y="164"/>
                  </a:lnTo>
                  <a:lnTo>
                    <a:pt x="177" y="165"/>
                  </a:lnTo>
                  <a:lnTo>
                    <a:pt x="178" y="167"/>
                  </a:lnTo>
                  <a:lnTo>
                    <a:pt x="177" y="167"/>
                  </a:lnTo>
                  <a:lnTo>
                    <a:pt x="177" y="168"/>
                  </a:lnTo>
                  <a:lnTo>
                    <a:pt x="177" y="170"/>
                  </a:lnTo>
                  <a:lnTo>
                    <a:pt x="177" y="171"/>
                  </a:lnTo>
                  <a:lnTo>
                    <a:pt x="177" y="173"/>
                  </a:lnTo>
                  <a:lnTo>
                    <a:pt x="175" y="173"/>
                  </a:lnTo>
                  <a:lnTo>
                    <a:pt x="175" y="174"/>
                  </a:lnTo>
                  <a:lnTo>
                    <a:pt x="175" y="176"/>
                  </a:lnTo>
                  <a:lnTo>
                    <a:pt x="175" y="177"/>
                  </a:lnTo>
                  <a:lnTo>
                    <a:pt x="174" y="177"/>
                  </a:lnTo>
                  <a:lnTo>
                    <a:pt x="172" y="179"/>
                  </a:lnTo>
                  <a:lnTo>
                    <a:pt x="172" y="180"/>
                  </a:lnTo>
                  <a:lnTo>
                    <a:pt x="171" y="180"/>
                  </a:lnTo>
                  <a:lnTo>
                    <a:pt x="169" y="182"/>
                  </a:lnTo>
                  <a:lnTo>
                    <a:pt x="169" y="183"/>
                  </a:lnTo>
                  <a:lnTo>
                    <a:pt x="169" y="185"/>
                  </a:lnTo>
                  <a:lnTo>
                    <a:pt x="168" y="185"/>
                  </a:lnTo>
                  <a:lnTo>
                    <a:pt x="168" y="183"/>
                  </a:lnTo>
                  <a:lnTo>
                    <a:pt x="166" y="183"/>
                  </a:lnTo>
                  <a:lnTo>
                    <a:pt x="166" y="185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3" y="186"/>
                  </a:lnTo>
                  <a:lnTo>
                    <a:pt x="163" y="189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92"/>
                  </a:lnTo>
                  <a:lnTo>
                    <a:pt x="162" y="194"/>
                  </a:lnTo>
                  <a:lnTo>
                    <a:pt x="162" y="195"/>
                  </a:lnTo>
                  <a:lnTo>
                    <a:pt x="160" y="195"/>
                  </a:lnTo>
                  <a:lnTo>
                    <a:pt x="159" y="197"/>
                  </a:lnTo>
                  <a:lnTo>
                    <a:pt x="157" y="197"/>
                  </a:lnTo>
                  <a:lnTo>
                    <a:pt x="156" y="197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4" y="194"/>
                  </a:lnTo>
                  <a:lnTo>
                    <a:pt x="154" y="195"/>
                  </a:lnTo>
                  <a:lnTo>
                    <a:pt x="153" y="194"/>
                  </a:lnTo>
                  <a:lnTo>
                    <a:pt x="151" y="194"/>
                  </a:lnTo>
                  <a:lnTo>
                    <a:pt x="150" y="194"/>
                  </a:lnTo>
                  <a:lnTo>
                    <a:pt x="150" y="195"/>
                  </a:lnTo>
                  <a:lnTo>
                    <a:pt x="148" y="195"/>
                  </a:lnTo>
                  <a:lnTo>
                    <a:pt x="148" y="197"/>
                  </a:lnTo>
                  <a:lnTo>
                    <a:pt x="148" y="198"/>
                  </a:lnTo>
                  <a:lnTo>
                    <a:pt x="147" y="198"/>
                  </a:lnTo>
                  <a:lnTo>
                    <a:pt x="147" y="200"/>
                  </a:lnTo>
                  <a:lnTo>
                    <a:pt x="145" y="201"/>
                  </a:lnTo>
                  <a:lnTo>
                    <a:pt x="145" y="200"/>
                  </a:lnTo>
                  <a:lnTo>
                    <a:pt x="143" y="200"/>
                  </a:lnTo>
                  <a:lnTo>
                    <a:pt x="143" y="198"/>
                  </a:lnTo>
                  <a:lnTo>
                    <a:pt x="142" y="197"/>
                  </a:lnTo>
                  <a:lnTo>
                    <a:pt x="140" y="197"/>
                  </a:lnTo>
                  <a:lnTo>
                    <a:pt x="139" y="198"/>
                  </a:lnTo>
                  <a:lnTo>
                    <a:pt x="137" y="198"/>
                  </a:lnTo>
                  <a:lnTo>
                    <a:pt x="136" y="197"/>
                  </a:lnTo>
                  <a:lnTo>
                    <a:pt x="134" y="197"/>
                  </a:lnTo>
                  <a:lnTo>
                    <a:pt x="133" y="197"/>
                  </a:lnTo>
                  <a:lnTo>
                    <a:pt x="131" y="198"/>
                  </a:lnTo>
                  <a:lnTo>
                    <a:pt x="130" y="198"/>
                  </a:lnTo>
                  <a:lnTo>
                    <a:pt x="128" y="198"/>
                  </a:lnTo>
                  <a:lnTo>
                    <a:pt x="128" y="197"/>
                  </a:lnTo>
                  <a:lnTo>
                    <a:pt x="127" y="197"/>
                  </a:lnTo>
                  <a:lnTo>
                    <a:pt x="124" y="197"/>
                  </a:lnTo>
                  <a:lnTo>
                    <a:pt x="121" y="197"/>
                  </a:lnTo>
                  <a:lnTo>
                    <a:pt x="116" y="195"/>
                  </a:lnTo>
                  <a:lnTo>
                    <a:pt x="116" y="194"/>
                  </a:lnTo>
                  <a:lnTo>
                    <a:pt x="115" y="194"/>
                  </a:lnTo>
                  <a:lnTo>
                    <a:pt x="113" y="194"/>
                  </a:lnTo>
                  <a:lnTo>
                    <a:pt x="112" y="194"/>
                  </a:lnTo>
                  <a:lnTo>
                    <a:pt x="110" y="192"/>
                  </a:lnTo>
                  <a:lnTo>
                    <a:pt x="109" y="194"/>
                  </a:lnTo>
                  <a:lnTo>
                    <a:pt x="106" y="192"/>
                  </a:lnTo>
                  <a:lnTo>
                    <a:pt x="100" y="194"/>
                  </a:lnTo>
                  <a:lnTo>
                    <a:pt x="98" y="194"/>
                  </a:lnTo>
                  <a:lnTo>
                    <a:pt x="98" y="192"/>
                  </a:lnTo>
                  <a:lnTo>
                    <a:pt x="97" y="191"/>
                  </a:lnTo>
                  <a:lnTo>
                    <a:pt x="97" y="189"/>
                  </a:lnTo>
                  <a:lnTo>
                    <a:pt x="98" y="189"/>
                  </a:lnTo>
                  <a:lnTo>
                    <a:pt x="98" y="186"/>
                  </a:lnTo>
                  <a:lnTo>
                    <a:pt x="100" y="186"/>
                  </a:lnTo>
                  <a:lnTo>
                    <a:pt x="100" y="185"/>
                  </a:lnTo>
                  <a:lnTo>
                    <a:pt x="100" y="183"/>
                  </a:lnTo>
                  <a:lnTo>
                    <a:pt x="101" y="183"/>
                  </a:lnTo>
                  <a:lnTo>
                    <a:pt x="103" y="182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4" y="179"/>
                  </a:lnTo>
                  <a:lnTo>
                    <a:pt x="104" y="177"/>
                  </a:lnTo>
                  <a:lnTo>
                    <a:pt x="106" y="177"/>
                  </a:lnTo>
                  <a:lnTo>
                    <a:pt x="104" y="177"/>
                  </a:lnTo>
                  <a:lnTo>
                    <a:pt x="104" y="176"/>
                  </a:lnTo>
                  <a:lnTo>
                    <a:pt x="106" y="176"/>
                  </a:lnTo>
                  <a:lnTo>
                    <a:pt x="104" y="176"/>
                  </a:lnTo>
                  <a:lnTo>
                    <a:pt x="104" y="174"/>
                  </a:lnTo>
                  <a:lnTo>
                    <a:pt x="104" y="173"/>
                  </a:lnTo>
                  <a:lnTo>
                    <a:pt x="104" y="171"/>
                  </a:lnTo>
                  <a:lnTo>
                    <a:pt x="104" y="170"/>
                  </a:lnTo>
                  <a:lnTo>
                    <a:pt x="104" y="168"/>
                  </a:lnTo>
                  <a:lnTo>
                    <a:pt x="106" y="167"/>
                  </a:lnTo>
                  <a:lnTo>
                    <a:pt x="104" y="167"/>
                  </a:lnTo>
                  <a:lnTo>
                    <a:pt x="104" y="165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06" y="165"/>
                  </a:lnTo>
                  <a:lnTo>
                    <a:pt x="107" y="164"/>
                  </a:lnTo>
                  <a:lnTo>
                    <a:pt x="109" y="162"/>
                  </a:lnTo>
                  <a:lnTo>
                    <a:pt x="110" y="161"/>
                  </a:lnTo>
                  <a:lnTo>
                    <a:pt x="109" y="161"/>
                  </a:lnTo>
                  <a:lnTo>
                    <a:pt x="109" y="159"/>
                  </a:lnTo>
                  <a:lnTo>
                    <a:pt x="110" y="159"/>
                  </a:lnTo>
                  <a:lnTo>
                    <a:pt x="109" y="159"/>
                  </a:lnTo>
                  <a:lnTo>
                    <a:pt x="109" y="158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12" y="155"/>
                  </a:lnTo>
                  <a:lnTo>
                    <a:pt x="110" y="155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2" y="151"/>
                  </a:lnTo>
                  <a:lnTo>
                    <a:pt x="113" y="151"/>
                  </a:lnTo>
                  <a:lnTo>
                    <a:pt x="115" y="151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47"/>
                  </a:lnTo>
                  <a:lnTo>
                    <a:pt x="112" y="147"/>
                  </a:lnTo>
                  <a:lnTo>
                    <a:pt x="112" y="145"/>
                  </a:lnTo>
                  <a:lnTo>
                    <a:pt x="112" y="144"/>
                  </a:lnTo>
                  <a:lnTo>
                    <a:pt x="110" y="144"/>
                  </a:lnTo>
                  <a:lnTo>
                    <a:pt x="110" y="142"/>
                  </a:lnTo>
                  <a:lnTo>
                    <a:pt x="109" y="141"/>
                  </a:lnTo>
                  <a:lnTo>
                    <a:pt x="107" y="139"/>
                  </a:lnTo>
                  <a:lnTo>
                    <a:pt x="104" y="139"/>
                  </a:lnTo>
                  <a:lnTo>
                    <a:pt x="104" y="138"/>
                  </a:lnTo>
                  <a:lnTo>
                    <a:pt x="103" y="138"/>
                  </a:lnTo>
                  <a:lnTo>
                    <a:pt x="101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97" y="138"/>
                  </a:lnTo>
                  <a:lnTo>
                    <a:pt x="97" y="136"/>
                  </a:lnTo>
                  <a:lnTo>
                    <a:pt x="95" y="135"/>
                  </a:lnTo>
                  <a:lnTo>
                    <a:pt x="94" y="133"/>
                  </a:lnTo>
                  <a:lnTo>
                    <a:pt x="89" y="133"/>
                  </a:lnTo>
                  <a:lnTo>
                    <a:pt x="89" y="132"/>
                  </a:lnTo>
                  <a:lnTo>
                    <a:pt x="87" y="132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0" y="129"/>
                  </a:lnTo>
                  <a:lnTo>
                    <a:pt x="80" y="127"/>
                  </a:lnTo>
                  <a:lnTo>
                    <a:pt x="78" y="127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5" y="124"/>
                  </a:lnTo>
                  <a:lnTo>
                    <a:pt x="74" y="124"/>
                  </a:lnTo>
                  <a:lnTo>
                    <a:pt x="74" y="123"/>
                  </a:lnTo>
                  <a:lnTo>
                    <a:pt x="72" y="123"/>
                  </a:lnTo>
                  <a:lnTo>
                    <a:pt x="72" y="121"/>
                  </a:lnTo>
                  <a:lnTo>
                    <a:pt x="71" y="121"/>
                  </a:lnTo>
                  <a:lnTo>
                    <a:pt x="69" y="121"/>
                  </a:lnTo>
                  <a:lnTo>
                    <a:pt x="69" y="120"/>
                  </a:lnTo>
                  <a:lnTo>
                    <a:pt x="68" y="120"/>
                  </a:lnTo>
                  <a:lnTo>
                    <a:pt x="60" y="114"/>
                  </a:lnTo>
                  <a:lnTo>
                    <a:pt x="59" y="114"/>
                  </a:lnTo>
                  <a:lnTo>
                    <a:pt x="57" y="114"/>
                  </a:lnTo>
                  <a:lnTo>
                    <a:pt x="56" y="114"/>
                  </a:lnTo>
                  <a:lnTo>
                    <a:pt x="54" y="114"/>
                  </a:lnTo>
                  <a:lnTo>
                    <a:pt x="53" y="114"/>
                  </a:lnTo>
                  <a:lnTo>
                    <a:pt x="51" y="114"/>
                  </a:lnTo>
                  <a:lnTo>
                    <a:pt x="50" y="112"/>
                  </a:lnTo>
                  <a:lnTo>
                    <a:pt x="48" y="112"/>
                  </a:lnTo>
                  <a:lnTo>
                    <a:pt x="48" y="111"/>
                  </a:lnTo>
                  <a:lnTo>
                    <a:pt x="47" y="111"/>
                  </a:lnTo>
                  <a:lnTo>
                    <a:pt x="45" y="111"/>
                  </a:lnTo>
                  <a:lnTo>
                    <a:pt x="44" y="111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1" y="109"/>
                  </a:lnTo>
                  <a:lnTo>
                    <a:pt x="39" y="109"/>
                  </a:lnTo>
                  <a:lnTo>
                    <a:pt x="39" y="108"/>
                  </a:lnTo>
                  <a:lnTo>
                    <a:pt x="37" y="108"/>
                  </a:lnTo>
                  <a:lnTo>
                    <a:pt x="37" y="106"/>
                  </a:lnTo>
                  <a:lnTo>
                    <a:pt x="36" y="106"/>
                  </a:lnTo>
                  <a:lnTo>
                    <a:pt x="36" y="105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1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5" y="97"/>
                  </a:lnTo>
                  <a:lnTo>
                    <a:pt x="24" y="97"/>
                  </a:lnTo>
                  <a:lnTo>
                    <a:pt x="24" y="95"/>
                  </a:lnTo>
                  <a:lnTo>
                    <a:pt x="22" y="95"/>
                  </a:lnTo>
                  <a:lnTo>
                    <a:pt x="22" y="94"/>
                  </a:lnTo>
                  <a:lnTo>
                    <a:pt x="19" y="92"/>
                  </a:lnTo>
                  <a:lnTo>
                    <a:pt x="16" y="91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3" y="83"/>
                  </a:lnTo>
                  <a:lnTo>
                    <a:pt x="12" y="83"/>
                  </a:lnTo>
                  <a:lnTo>
                    <a:pt x="12" y="82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79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6" y="76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D6B6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915">
              <a:extLst>
                <a:ext uri="{FF2B5EF4-FFF2-40B4-BE49-F238E27FC236}">
                  <a16:creationId xmlns:a16="http://schemas.microsoft.com/office/drawing/2014/main" id="{1DE59194-6146-B4D3-755C-09A02DDA9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416718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1FCB8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916">
              <a:extLst>
                <a:ext uri="{FF2B5EF4-FFF2-40B4-BE49-F238E27FC236}">
                  <a16:creationId xmlns:a16="http://schemas.microsoft.com/office/drawing/2014/main" id="{1CD7012A-B54F-C1CA-6A74-0B9357CC8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0613" y="344488"/>
              <a:ext cx="3292475" cy="1935163"/>
            </a:xfrm>
            <a:custGeom>
              <a:avLst/>
              <a:gdLst>
                <a:gd name="T0" fmla="*/ 50 w 2074"/>
                <a:gd name="T1" fmla="*/ 1161 h 1219"/>
                <a:gd name="T2" fmla="*/ 2074 w 2074"/>
                <a:gd name="T3" fmla="*/ 539 h 1219"/>
                <a:gd name="T4" fmla="*/ 1985 w 2074"/>
                <a:gd name="T5" fmla="*/ 645 h 1219"/>
                <a:gd name="T6" fmla="*/ 1934 w 2074"/>
                <a:gd name="T7" fmla="*/ 687 h 1219"/>
                <a:gd name="T8" fmla="*/ 1847 w 2074"/>
                <a:gd name="T9" fmla="*/ 760 h 1219"/>
                <a:gd name="T10" fmla="*/ 1822 w 2074"/>
                <a:gd name="T11" fmla="*/ 746 h 1219"/>
                <a:gd name="T12" fmla="*/ 1828 w 2074"/>
                <a:gd name="T13" fmla="*/ 810 h 1219"/>
                <a:gd name="T14" fmla="*/ 1747 w 2074"/>
                <a:gd name="T15" fmla="*/ 872 h 1219"/>
                <a:gd name="T16" fmla="*/ 1696 w 2074"/>
                <a:gd name="T17" fmla="*/ 1011 h 1219"/>
                <a:gd name="T18" fmla="*/ 1653 w 2074"/>
                <a:gd name="T19" fmla="*/ 974 h 1219"/>
                <a:gd name="T20" fmla="*/ 1532 w 2074"/>
                <a:gd name="T21" fmla="*/ 940 h 1219"/>
                <a:gd name="T22" fmla="*/ 1476 w 2074"/>
                <a:gd name="T23" fmla="*/ 960 h 1219"/>
                <a:gd name="T24" fmla="*/ 1352 w 2074"/>
                <a:gd name="T25" fmla="*/ 995 h 1219"/>
                <a:gd name="T26" fmla="*/ 1284 w 2074"/>
                <a:gd name="T27" fmla="*/ 972 h 1219"/>
                <a:gd name="T28" fmla="*/ 1145 w 2074"/>
                <a:gd name="T29" fmla="*/ 916 h 1219"/>
                <a:gd name="T30" fmla="*/ 921 w 2074"/>
                <a:gd name="T31" fmla="*/ 840 h 1219"/>
                <a:gd name="T32" fmla="*/ 912 w 2074"/>
                <a:gd name="T33" fmla="*/ 715 h 1219"/>
                <a:gd name="T34" fmla="*/ 996 w 2074"/>
                <a:gd name="T35" fmla="*/ 556 h 1219"/>
                <a:gd name="T36" fmla="*/ 1052 w 2074"/>
                <a:gd name="T37" fmla="*/ 521 h 1219"/>
                <a:gd name="T38" fmla="*/ 1540 w 2074"/>
                <a:gd name="T39" fmla="*/ 493 h 1219"/>
                <a:gd name="T40" fmla="*/ 1766 w 2074"/>
                <a:gd name="T41" fmla="*/ 562 h 1219"/>
                <a:gd name="T42" fmla="*/ 1964 w 2074"/>
                <a:gd name="T43" fmla="*/ 589 h 1219"/>
                <a:gd name="T44" fmla="*/ 1334 w 2074"/>
                <a:gd name="T45" fmla="*/ 1015 h 1219"/>
                <a:gd name="T46" fmla="*/ 91 w 2074"/>
                <a:gd name="T47" fmla="*/ 427 h 1219"/>
                <a:gd name="T48" fmla="*/ 291 w 2074"/>
                <a:gd name="T49" fmla="*/ 403 h 1219"/>
                <a:gd name="T50" fmla="*/ 377 w 2074"/>
                <a:gd name="T51" fmla="*/ 374 h 1219"/>
                <a:gd name="T52" fmla="*/ 480 w 2074"/>
                <a:gd name="T53" fmla="*/ 342 h 1219"/>
                <a:gd name="T54" fmla="*/ 989 w 2074"/>
                <a:gd name="T55" fmla="*/ 345 h 1219"/>
                <a:gd name="T56" fmla="*/ 1004 w 2074"/>
                <a:gd name="T57" fmla="*/ 309 h 1219"/>
                <a:gd name="T58" fmla="*/ 996 w 2074"/>
                <a:gd name="T59" fmla="*/ 306 h 1219"/>
                <a:gd name="T60" fmla="*/ 656 w 2074"/>
                <a:gd name="T61" fmla="*/ 306 h 1219"/>
                <a:gd name="T62" fmla="*/ 1001 w 2074"/>
                <a:gd name="T63" fmla="*/ 297 h 1219"/>
                <a:gd name="T64" fmla="*/ 713 w 2074"/>
                <a:gd name="T65" fmla="*/ 275 h 1219"/>
                <a:gd name="T66" fmla="*/ 842 w 2074"/>
                <a:gd name="T67" fmla="*/ 237 h 1219"/>
                <a:gd name="T68" fmla="*/ 538 w 2074"/>
                <a:gd name="T69" fmla="*/ 162 h 1219"/>
                <a:gd name="T70" fmla="*/ 837 w 2074"/>
                <a:gd name="T71" fmla="*/ 227 h 1219"/>
                <a:gd name="T72" fmla="*/ 757 w 2074"/>
                <a:gd name="T73" fmla="*/ 245 h 1219"/>
                <a:gd name="T74" fmla="*/ 709 w 2074"/>
                <a:gd name="T75" fmla="*/ 256 h 1219"/>
                <a:gd name="T76" fmla="*/ 569 w 2074"/>
                <a:gd name="T77" fmla="*/ 318 h 1219"/>
                <a:gd name="T78" fmla="*/ 640 w 2074"/>
                <a:gd name="T79" fmla="*/ 266 h 1219"/>
                <a:gd name="T80" fmla="*/ 545 w 2074"/>
                <a:gd name="T81" fmla="*/ 230 h 1219"/>
                <a:gd name="T82" fmla="*/ 680 w 2074"/>
                <a:gd name="T83" fmla="*/ 163 h 1219"/>
                <a:gd name="T84" fmla="*/ 657 w 2074"/>
                <a:gd name="T85" fmla="*/ 115 h 1219"/>
                <a:gd name="T86" fmla="*/ 774 w 2074"/>
                <a:gd name="T87" fmla="*/ 89 h 1219"/>
                <a:gd name="T88" fmla="*/ 930 w 2074"/>
                <a:gd name="T89" fmla="*/ 12 h 1219"/>
                <a:gd name="T90" fmla="*/ 1104 w 2074"/>
                <a:gd name="T91" fmla="*/ 24 h 1219"/>
                <a:gd name="T92" fmla="*/ 989 w 2074"/>
                <a:gd name="T93" fmla="*/ 259 h 1219"/>
                <a:gd name="T94" fmla="*/ 1016 w 2074"/>
                <a:gd name="T95" fmla="*/ 353 h 1219"/>
                <a:gd name="T96" fmla="*/ 1024 w 2074"/>
                <a:gd name="T97" fmla="*/ 321 h 1219"/>
                <a:gd name="T98" fmla="*/ 1005 w 2074"/>
                <a:gd name="T99" fmla="*/ 266 h 1219"/>
                <a:gd name="T100" fmla="*/ 1022 w 2074"/>
                <a:gd name="T101" fmla="*/ 278 h 1219"/>
                <a:gd name="T102" fmla="*/ 972 w 2074"/>
                <a:gd name="T103" fmla="*/ 240 h 1219"/>
                <a:gd name="T104" fmla="*/ 625 w 2074"/>
                <a:gd name="T105" fmla="*/ 283 h 1219"/>
                <a:gd name="T106" fmla="*/ 551 w 2074"/>
                <a:gd name="T107" fmla="*/ 328 h 1219"/>
                <a:gd name="T108" fmla="*/ 1358 w 2074"/>
                <a:gd name="T109" fmla="*/ 996 h 1219"/>
                <a:gd name="T110" fmla="*/ 1525 w 2074"/>
                <a:gd name="T111" fmla="*/ 948 h 1219"/>
                <a:gd name="T112" fmla="*/ 1838 w 2074"/>
                <a:gd name="T113" fmla="*/ 816 h 1219"/>
                <a:gd name="T114" fmla="*/ 1965 w 2074"/>
                <a:gd name="T115" fmla="*/ 666 h 1219"/>
                <a:gd name="T116" fmla="*/ 124 w 2074"/>
                <a:gd name="T117" fmla="*/ 430 h 1219"/>
                <a:gd name="T118" fmla="*/ 438 w 2074"/>
                <a:gd name="T119" fmla="*/ 354 h 1219"/>
                <a:gd name="T120" fmla="*/ 498 w 2074"/>
                <a:gd name="T121" fmla="*/ 345 h 1219"/>
                <a:gd name="T122" fmla="*/ 981 w 2074"/>
                <a:gd name="T123" fmla="*/ 303 h 1219"/>
                <a:gd name="T124" fmla="*/ 753 w 2074"/>
                <a:gd name="T125" fmla="*/ 23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4" h="1219">
                  <a:moveTo>
                    <a:pt x="100" y="1204"/>
                  </a:moveTo>
                  <a:lnTo>
                    <a:pt x="101" y="1204"/>
                  </a:lnTo>
                  <a:lnTo>
                    <a:pt x="101" y="1205"/>
                  </a:lnTo>
                  <a:lnTo>
                    <a:pt x="100" y="1205"/>
                  </a:lnTo>
                  <a:lnTo>
                    <a:pt x="98" y="1207"/>
                  </a:lnTo>
                  <a:lnTo>
                    <a:pt x="97" y="1208"/>
                  </a:lnTo>
                  <a:lnTo>
                    <a:pt x="95" y="1210"/>
                  </a:lnTo>
                  <a:lnTo>
                    <a:pt x="92" y="1210"/>
                  </a:lnTo>
                  <a:lnTo>
                    <a:pt x="91" y="1210"/>
                  </a:lnTo>
                  <a:lnTo>
                    <a:pt x="89" y="1211"/>
                  </a:lnTo>
                  <a:lnTo>
                    <a:pt x="88" y="1211"/>
                  </a:lnTo>
                  <a:lnTo>
                    <a:pt x="86" y="1211"/>
                  </a:lnTo>
                  <a:lnTo>
                    <a:pt x="86" y="1213"/>
                  </a:lnTo>
                  <a:lnTo>
                    <a:pt x="85" y="1213"/>
                  </a:lnTo>
                  <a:lnTo>
                    <a:pt x="83" y="1213"/>
                  </a:lnTo>
                  <a:lnTo>
                    <a:pt x="83" y="1214"/>
                  </a:lnTo>
                  <a:lnTo>
                    <a:pt x="82" y="1214"/>
                  </a:lnTo>
                  <a:lnTo>
                    <a:pt x="82" y="1216"/>
                  </a:lnTo>
                  <a:lnTo>
                    <a:pt x="80" y="1217"/>
                  </a:lnTo>
                  <a:lnTo>
                    <a:pt x="79" y="1219"/>
                  </a:lnTo>
                  <a:lnTo>
                    <a:pt x="77" y="1219"/>
                  </a:lnTo>
                  <a:lnTo>
                    <a:pt x="77" y="1217"/>
                  </a:lnTo>
                  <a:lnTo>
                    <a:pt x="76" y="1217"/>
                  </a:lnTo>
                  <a:lnTo>
                    <a:pt x="76" y="1216"/>
                  </a:lnTo>
                  <a:lnTo>
                    <a:pt x="74" y="1216"/>
                  </a:lnTo>
                  <a:lnTo>
                    <a:pt x="74" y="1214"/>
                  </a:lnTo>
                  <a:lnTo>
                    <a:pt x="74" y="1213"/>
                  </a:lnTo>
                  <a:lnTo>
                    <a:pt x="76" y="1208"/>
                  </a:lnTo>
                  <a:lnTo>
                    <a:pt x="76" y="1207"/>
                  </a:lnTo>
                  <a:lnTo>
                    <a:pt x="76" y="1205"/>
                  </a:lnTo>
                  <a:lnTo>
                    <a:pt x="76" y="1204"/>
                  </a:lnTo>
                  <a:lnTo>
                    <a:pt x="76" y="1202"/>
                  </a:lnTo>
                  <a:lnTo>
                    <a:pt x="76" y="1201"/>
                  </a:lnTo>
                  <a:lnTo>
                    <a:pt x="74" y="1199"/>
                  </a:lnTo>
                  <a:lnTo>
                    <a:pt x="76" y="1199"/>
                  </a:lnTo>
                  <a:lnTo>
                    <a:pt x="76" y="1196"/>
                  </a:lnTo>
                  <a:lnTo>
                    <a:pt x="77" y="1196"/>
                  </a:lnTo>
                  <a:lnTo>
                    <a:pt x="77" y="1195"/>
                  </a:lnTo>
                  <a:lnTo>
                    <a:pt x="79" y="1195"/>
                  </a:lnTo>
                  <a:lnTo>
                    <a:pt x="79" y="1193"/>
                  </a:lnTo>
                  <a:lnTo>
                    <a:pt x="80" y="1193"/>
                  </a:lnTo>
                  <a:lnTo>
                    <a:pt x="80" y="1192"/>
                  </a:lnTo>
                  <a:lnTo>
                    <a:pt x="82" y="1192"/>
                  </a:lnTo>
                  <a:lnTo>
                    <a:pt x="82" y="1190"/>
                  </a:lnTo>
                  <a:lnTo>
                    <a:pt x="80" y="1189"/>
                  </a:lnTo>
                  <a:lnTo>
                    <a:pt x="80" y="1187"/>
                  </a:lnTo>
                  <a:lnTo>
                    <a:pt x="82" y="1187"/>
                  </a:lnTo>
                  <a:lnTo>
                    <a:pt x="82" y="1186"/>
                  </a:lnTo>
                  <a:lnTo>
                    <a:pt x="83" y="1186"/>
                  </a:lnTo>
                  <a:lnTo>
                    <a:pt x="85" y="1186"/>
                  </a:lnTo>
                  <a:lnTo>
                    <a:pt x="85" y="1187"/>
                  </a:lnTo>
                  <a:lnTo>
                    <a:pt x="86" y="1187"/>
                  </a:lnTo>
                  <a:lnTo>
                    <a:pt x="86" y="1189"/>
                  </a:lnTo>
                  <a:lnTo>
                    <a:pt x="88" y="1189"/>
                  </a:lnTo>
                  <a:lnTo>
                    <a:pt x="89" y="1189"/>
                  </a:lnTo>
                  <a:lnTo>
                    <a:pt x="91" y="1190"/>
                  </a:lnTo>
                  <a:lnTo>
                    <a:pt x="92" y="1190"/>
                  </a:lnTo>
                  <a:lnTo>
                    <a:pt x="95" y="1192"/>
                  </a:lnTo>
                  <a:lnTo>
                    <a:pt x="97" y="1193"/>
                  </a:lnTo>
                  <a:lnTo>
                    <a:pt x="97" y="1195"/>
                  </a:lnTo>
                  <a:lnTo>
                    <a:pt x="97" y="1196"/>
                  </a:lnTo>
                  <a:lnTo>
                    <a:pt x="97" y="1199"/>
                  </a:lnTo>
                  <a:lnTo>
                    <a:pt x="98" y="1199"/>
                  </a:lnTo>
                  <a:lnTo>
                    <a:pt x="98" y="1201"/>
                  </a:lnTo>
                  <a:lnTo>
                    <a:pt x="98" y="1202"/>
                  </a:lnTo>
                  <a:lnTo>
                    <a:pt x="100" y="1204"/>
                  </a:lnTo>
                  <a:close/>
                  <a:moveTo>
                    <a:pt x="73" y="1175"/>
                  </a:moveTo>
                  <a:lnTo>
                    <a:pt x="73" y="1177"/>
                  </a:lnTo>
                  <a:lnTo>
                    <a:pt x="73" y="1178"/>
                  </a:lnTo>
                  <a:lnTo>
                    <a:pt x="74" y="1178"/>
                  </a:lnTo>
                  <a:lnTo>
                    <a:pt x="76" y="1178"/>
                  </a:lnTo>
                  <a:lnTo>
                    <a:pt x="76" y="1177"/>
                  </a:lnTo>
                  <a:lnTo>
                    <a:pt x="77" y="1177"/>
                  </a:lnTo>
                  <a:lnTo>
                    <a:pt x="79" y="1177"/>
                  </a:lnTo>
                  <a:lnTo>
                    <a:pt x="80" y="1177"/>
                  </a:lnTo>
                  <a:lnTo>
                    <a:pt x="82" y="1175"/>
                  </a:lnTo>
                  <a:lnTo>
                    <a:pt x="82" y="1174"/>
                  </a:lnTo>
                  <a:lnTo>
                    <a:pt x="82" y="1172"/>
                  </a:lnTo>
                  <a:lnTo>
                    <a:pt x="80" y="1172"/>
                  </a:lnTo>
                  <a:lnTo>
                    <a:pt x="80" y="1171"/>
                  </a:lnTo>
                  <a:lnTo>
                    <a:pt x="79" y="1171"/>
                  </a:lnTo>
                  <a:lnTo>
                    <a:pt x="79" y="1169"/>
                  </a:lnTo>
                  <a:lnTo>
                    <a:pt x="77" y="1169"/>
                  </a:lnTo>
                  <a:lnTo>
                    <a:pt x="76" y="1169"/>
                  </a:lnTo>
                  <a:lnTo>
                    <a:pt x="74" y="1169"/>
                  </a:lnTo>
                  <a:lnTo>
                    <a:pt x="73" y="1171"/>
                  </a:lnTo>
                  <a:lnTo>
                    <a:pt x="73" y="1169"/>
                  </a:lnTo>
                  <a:lnTo>
                    <a:pt x="73" y="1167"/>
                  </a:lnTo>
                  <a:lnTo>
                    <a:pt x="71" y="1167"/>
                  </a:lnTo>
                  <a:lnTo>
                    <a:pt x="70" y="1167"/>
                  </a:lnTo>
                  <a:lnTo>
                    <a:pt x="70" y="1169"/>
                  </a:lnTo>
                  <a:lnTo>
                    <a:pt x="68" y="1169"/>
                  </a:lnTo>
                  <a:lnTo>
                    <a:pt x="68" y="1171"/>
                  </a:lnTo>
                  <a:lnTo>
                    <a:pt x="70" y="1172"/>
                  </a:lnTo>
                  <a:lnTo>
                    <a:pt x="71" y="1172"/>
                  </a:lnTo>
                  <a:lnTo>
                    <a:pt x="73" y="1172"/>
                  </a:lnTo>
                  <a:lnTo>
                    <a:pt x="73" y="1174"/>
                  </a:lnTo>
                  <a:lnTo>
                    <a:pt x="73" y="1175"/>
                  </a:lnTo>
                  <a:close/>
                  <a:moveTo>
                    <a:pt x="61" y="1171"/>
                  </a:moveTo>
                  <a:lnTo>
                    <a:pt x="62" y="1171"/>
                  </a:lnTo>
                  <a:lnTo>
                    <a:pt x="62" y="1172"/>
                  </a:lnTo>
                  <a:lnTo>
                    <a:pt x="62" y="1174"/>
                  </a:lnTo>
                  <a:lnTo>
                    <a:pt x="64" y="1174"/>
                  </a:lnTo>
                  <a:lnTo>
                    <a:pt x="65" y="1174"/>
                  </a:lnTo>
                  <a:lnTo>
                    <a:pt x="65" y="1172"/>
                  </a:lnTo>
                  <a:lnTo>
                    <a:pt x="65" y="1171"/>
                  </a:lnTo>
                  <a:lnTo>
                    <a:pt x="62" y="1169"/>
                  </a:lnTo>
                  <a:lnTo>
                    <a:pt x="61" y="1171"/>
                  </a:lnTo>
                  <a:close/>
                  <a:moveTo>
                    <a:pt x="68" y="1166"/>
                  </a:moveTo>
                  <a:lnTo>
                    <a:pt x="70" y="1164"/>
                  </a:lnTo>
                  <a:lnTo>
                    <a:pt x="68" y="1163"/>
                  </a:lnTo>
                  <a:lnTo>
                    <a:pt x="67" y="1164"/>
                  </a:lnTo>
                  <a:lnTo>
                    <a:pt x="65" y="1164"/>
                  </a:lnTo>
                  <a:lnTo>
                    <a:pt x="65" y="1163"/>
                  </a:lnTo>
                  <a:lnTo>
                    <a:pt x="64" y="1163"/>
                  </a:lnTo>
                  <a:lnTo>
                    <a:pt x="62" y="1163"/>
                  </a:lnTo>
                  <a:lnTo>
                    <a:pt x="61" y="1163"/>
                  </a:lnTo>
                  <a:lnTo>
                    <a:pt x="59" y="1163"/>
                  </a:lnTo>
                  <a:lnTo>
                    <a:pt x="58" y="1164"/>
                  </a:lnTo>
                  <a:lnTo>
                    <a:pt x="58" y="1166"/>
                  </a:lnTo>
                  <a:lnTo>
                    <a:pt x="59" y="1166"/>
                  </a:lnTo>
                  <a:lnTo>
                    <a:pt x="61" y="1166"/>
                  </a:lnTo>
                  <a:lnTo>
                    <a:pt x="62" y="1166"/>
                  </a:lnTo>
                  <a:lnTo>
                    <a:pt x="64" y="1166"/>
                  </a:lnTo>
                  <a:lnTo>
                    <a:pt x="65" y="1166"/>
                  </a:lnTo>
                  <a:lnTo>
                    <a:pt x="67" y="1166"/>
                  </a:lnTo>
                  <a:lnTo>
                    <a:pt x="68" y="1166"/>
                  </a:lnTo>
                  <a:close/>
                  <a:moveTo>
                    <a:pt x="50" y="1158"/>
                  </a:moveTo>
                  <a:lnTo>
                    <a:pt x="48" y="1158"/>
                  </a:lnTo>
                  <a:lnTo>
                    <a:pt x="48" y="1157"/>
                  </a:lnTo>
                  <a:lnTo>
                    <a:pt x="48" y="1155"/>
                  </a:lnTo>
                  <a:lnTo>
                    <a:pt x="48" y="1154"/>
                  </a:lnTo>
                  <a:lnTo>
                    <a:pt x="47" y="1154"/>
                  </a:lnTo>
                  <a:lnTo>
                    <a:pt x="47" y="1152"/>
                  </a:lnTo>
                  <a:lnTo>
                    <a:pt x="47" y="1151"/>
                  </a:lnTo>
                  <a:lnTo>
                    <a:pt x="45" y="1151"/>
                  </a:lnTo>
                  <a:lnTo>
                    <a:pt x="45" y="1152"/>
                  </a:lnTo>
                  <a:lnTo>
                    <a:pt x="44" y="1152"/>
                  </a:lnTo>
                  <a:lnTo>
                    <a:pt x="44" y="1154"/>
                  </a:lnTo>
                  <a:lnTo>
                    <a:pt x="42" y="1154"/>
                  </a:lnTo>
                  <a:lnTo>
                    <a:pt x="41" y="1154"/>
                  </a:lnTo>
                  <a:lnTo>
                    <a:pt x="39" y="1154"/>
                  </a:lnTo>
                  <a:lnTo>
                    <a:pt x="41" y="1155"/>
                  </a:lnTo>
                  <a:lnTo>
                    <a:pt x="41" y="1157"/>
                  </a:lnTo>
                  <a:lnTo>
                    <a:pt x="41" y="1158"/>
                  </a:lnTo>
                  <a:lnTo>
                    <a:pt x="41" y="1160"/>
                  </a:lnTo>
                  <a:lnTo>
                    <a:pt x="42" y="1160"/>
                  </a:lnTo>
                  <a:lnTo>
                    <a:pt x="44" y="1160"/>
                  </a:lnTo>
                  <a:lnTo>
                    <a:pt x="44" y="1158"/>
                  </a:lnTo>
                  <a:lnTo>
                    <a:pt x="45" y="1158"/>
                  </a:lnTo>
                  <a:lnTo>
                    <a:pt x="45" y="1160"/>
                  </a:lnTo>
                  <a:lnTo>
                    <a:pt x="47" y="1160"/>
                  </a:lnTo>
                  <a:lnTo>
                    <a:pt x="47" y="1161"/>
                  </a:lnTo>
                  <a:lnTo>
                    <a:pt x="48" y="1161"/>
                  </a:lnTo>
                  <a:lnTo>
                    <a:pt x="50" y="1161"/>
                  </a:lnTo>
                  <a:lnTo>
                    <a:pt x="51" y="1161"/>
                  </a:lnTo>
                  <a:lnTo>
                    <a:pt x="51" y="1160"/>
                  </a:lnTo>
                  <a:lnTo>
                    <a:pt x="50" y="1160"/>
                  </a:lnTo>
                  <a:lnTo>
                    <a:pt x="50" y="1158"/>
                  </a:lnTo>
                  <a:close/>
                  <a:moveTo>
                    <a:pt x="20" y="1139"/>
                  </a:moveTo>
                  <a:lnTo>
                    <a:pt x="18" y="1139"/>
                  </a:lnTo>
                  <a:lnTo>
                    <a:pt x="17" y="1139"/>
                  </a:lnTo>
                  <a:lnTo>
                    <a:pt x="15" y="1139"/>
                  </a:lnTo>
                  <a:lnTo>
                    <a:pt x="15" y="1140"/>
                  </a:lnTo>
                  <a:lnTo>
                    <a:pt x="14" y="1140"/>
                  </a:lnTo>
                  <a:lnTo>
                    <a:pt x="14" y="1142"/>
                  </a:lnTo>
                  <a:lnTo>
                    <a:pt x="12" y="1142"/>
                  </a:lnTo>
                  <a:lnTo>
                    <a:pt x="12" y="1143"/>
                  </a:lnTo>
                  <a:lnTo>
                    <a:pt x="12" y="1145"/>
                  </a:lnTo>
                  <a:lnTo>
                    <a:pt x="14" y="1145"/>
                  </a:lnTo>
                  <a:lnTo>
                    <a:pt x="14" y="1146"/>
                  </a:lnTo>
                  <a:lnTo>
                    <a:pt x="15" y="1146"/>
                  </a:lnTo>
                  <a:lnTo>
                    <a:pt x="17" y="1146"/>
                  </a:lnTo>
                  <a:lnTo>
                    <a:pt x="18" y="1146"/>
                  </a:lnTo>
                  <a:lnTo>
                    <a:pt x="20" y="1146"/>
                  </a:lnTo>
                  <a:lnTo>
                    <a:pt x="20" y="1145"/>
                  </a:lnTo>
                  <a:lnTo>
                    <a:pt x="21" y="1143"/>
                  </a:lnTo>
                  <a:lnTo>
                    <a:pt x="21" y="1142"/>
                  </a:lnTo>
                  <a:lnTo>
                    <a:pt x="23" y="1140"/>
                  </a:lnTo>
                  <a:lnTo>
                    <a:pt x="21" y="1139"/>
                  </a:lnTo>
                  <a:lnTo>
                    <a:pt x="20" y="1139"/>
                  </a:lnTo>
                  <a:close/>
                  <a:moveTo>
                    <a:pt x="1982" y="675"/>
                  </a:moveTo>
                  <a:lnTo>
                    <a:pt x="1982" y="677"/>
                  </a:lnTo>
                  <a:lnTo>
                    <a:pt x="1984" y="677"/>
                  </a:lnTo>
                  <a:lnTo>
                    <a:pt x="1984" y="675"/>
                  </a:lnTo>
                  <a:lnTo>
                    <a:pt x="1982" y="675"/>
                  </a:lnTo>
                  <a:close/>
                  <a:moveTo>
                    <a:pt x="1987" y="675"/>
                  </a:moveTo>
                  <a:lnTo>
                    <a:pt x="1985" y="675"/>
                  </a:lnTo>
                  <a:lnTo>
                    <a:pt x="1984" y="677"/>
                  </a:lnTo>
                  <a:lnTo>
                    <a:pt x="1985" y="677"/>
                  </a:lnTo>
                  <a:lnTo>
                    <a:pt x="1987" y="677"/>
                  </a:lnTo>
                  <a:lnTo>
                    <a:pt x="1988" y="677"/>
                  </a:lnTo>
                  <a:lnTo>
                    <a:pt x="1988" y="675"/>
                  </a:lnTo>
                  <a:lnTo>
                    <a:pt x="1987" y="674"/>
                  </a:lnTo>
                  <a:lnTo>
                    <a:pt x="1987" y="675"/>
                  </a:lnTo>
                  <a:close/>
                  <a:moveTo>
                    <a:pt x="1844" y="739"/>
                  </a:moveTo>
                  <a:lnTo>
                    <a:pt x="1844" y="740"/>
                  </a:lnTo>
                  <a:lnTo>
                    <a:pt x="1846" y="739"/>
                  </a:lnTo>
                  <a:lnTo>
                    <a:pt x="1844" y="739"/>
                  </a:lnTo>
                  <a:close/>
                  <a:moveTo>
                    <a:pt x="2012" y="616"/>
                  </a:moveTo>
                  <a:lnTo>
                    <a:pt x="2014" y="616"/>
                  </a:lnTo>
                  <a:lnTo>
                    <a:pt x="2014" y="615"/>
                  </a:lnTo>
                  <a:lnTo>
                    <a:pt x="2012" y="615"/>
                  </a:lnTo>
                  <a:lnTo>
                    <a:pt x="2012" y="616"/>
                  </a:lnTo>
                  <a:close/>
                  <a:moveTo>
                    <a:pt x="1039" y="533"/>
                  </a:moveTo>
                  <a:lnTo>
                    <a:pt x="1040" y="534"/>
                  </a:lnTo>
                  <a:lnTo>
                    <a:pt x="1040" y="533"/>
                  </a:lnTo>
                  <a:lnTo>
                    <a:pt x="1039" y="533"/>
                  </a:lnTo>
                  <a:close/>
                  <a:moveTo>
                    <a:pt x="1037" y="534"/>
                  </a:moveTo>
                  <a:lnTo>
                    <a:pt x="1037" y="533"/>
                  </a:lnTo>
                  <a:lnTo>
                    <a:pt x="1036" y="534"/>
                  </a:lnTo>
                  <a:lnTo>
                    <a:pt x="1037" y="534"/>
                  </a:lnTo>
                  <a:close/>
                  <a:moveTo>
                    <a:pt x="1049" y="513"/>
                  </a:moveTo>
                  <a:lnTo>
                    <a:pt x="1048" y="513"/>
                  </a:lnTo>
                  <a:lnTo>
                    <a:pt x="1048" y="515"/>
                  </a:lnTo>
                  <a:lnTo>
                    <a:pt x="1049" y="515"/>
                  </a:lnTo>
                  <a:lnTo>
                    <a:pt x="1049" y="513"/>
                  </a:lnTo>
                  <a:close/>
                  <a:moveTo>
                    <a:pt x="1600" y="951"/>
                  </a:moveTo>
                  <a:lnTo>
                    <a:pt x="1602" y="951"/>
                  </a:lnTo>
                  <a:lnTo>
                    <a:pt x="1600" y="949"/>
                  </a:lnTo>
                  <a:lnTo>
                    <a:pt x="1600" y="951"/>
                  </a:lnTo>
                  <a:close/>
                  <a:moveTo>
                    <a:pt x="1049" y="518"/>
                  </a:moveTo>
                  <a:lnTo>
                    <a:pt x="1049" y="519"/>
                  </a:lnTo>
                  <a:lnTo>
                    <a:pt x="1049" y="521"/>
                  </a:lnTo>
                  <a:lnTo>
                    <a:pt x="1051" y="519"/>
                  </a:lnTo>
                  <a:lnTo>
                    <a:pt x="1049" y="518"/>
                  </a:lnTo>
                  <a:close/>
                  <a:moveTo>
                    <a:pt x="1959" y="672"/>
                  </a:moveTo>
                  <a:lnTo>
                    <a:pt x="1961" y="672"/>
                  </a:lnTo>
                  <a:lnTo>
                    <a:pt x="1964" y="672"/>
                  </a:lnTo>
                  <a:lnTo>
                    <a:pt x="1964" y="671"/>
                  </a:lnTo>
                  <a:lnTo>
                    <a:pt x="1961" y="671"/>
                  </a:lnTo>
                  <a:lnTo>
                    <a:pt x="1959" y="672"/>
                  </a:lnTo>
                  <a:close/>
                  <a:moveTo>
                    <a:pt x="1055" y="518"/>
                  </a:moveTo>
                  <a:lnTo>
                    <a:pt x="1055" y="516"/>
                  </a:lnTo>
                  <a:lnTo>
                    <a:pt x="1054" y="516"/>
                  </a:lnTo>
                  <a:lnTo>
                    <a:pt x="1054" y="515"/>
                  </a:lnTo>
                  <a:lnTo>
                    <a:pt x="1052" y="515"/>
                  </a:lnTo>
                  <a:lnTo>
                    <a:pt x="1054" y="513"/>
                  </a:lnTo>
                  <a:lnTo>
                    <a:pt x="1055" y="515"/>
                  </a:lnTo>
                  <a:lnTo>
                    <a:pt x="1055" y="513"/>
                  </a:lnTo>
                  <a:lnTo>
                    <a:pt x="1057" y="512"/>
                  </a:lnTo>
                  <a:lnTo>
                    <a:pt x="1055" y="512"/>
                  </a:lnTo>
                  <a:lnTo>
                    <a:pt x="1054" y="512"/>
                  </a:lnTo>
                  <a:lnTo>
                    <a:pt x="1054" y="510"/>
                  </a:lnTo>
                  <a:lnTo>
                    <a:pt x="1055" y="510"/>
                  </a:lnTo>
                  <a:lnTo>
                    <a:pt x="1057" y="510"/>
                  </a:lnTo>
                  <a:lnTo>
                    <a:pt x="1055" y="509"/>
                  </a:lnTo>
                  <a:lnTo>
                    <a:pt x="1054" y="509"/>
                  </a:lnTo>
                  <a:lnTo>
                    <a:pt x="1051" y="512"/>
                  </a:lnTo>
                  <a:lnTo>
                    <a:pt x="1051" y="513"/>
                  </a:lnTo>
                  <a:lnTo>
                    <a:pt x="1052" y="513"/>
                  </a:lnTo>
                  <a:lnTo>
                    <a:pt x="1051" y="515"/>
                  </a:lnTo>
                  <a:lnTo>
                    <a:pt x="1051" y="516"/>
                  </a:lnTo>
                  <a:lnTo>
                    <a:pt x="1051" y="518"/>
                  </a:lnTo>
                  <a:lnTo>
                    <a:pt x="1052" y="518"/>
                  </a:lnTo>
                  <a:lnTo>
                    <a:pt x="1052" y="519"/>
                  </a:lnTo>
                  <a:lnTo>
                    <a:pt x="1054" y="519"/>
                  </a:lnTo>
                  <a:lnTo>
                    <a:pt x="1054" y="518"/>
                  </a:lnTo>
                  <a:lnTo>
                    <a:pt x="1055" y="518"/>
                  </a:lnTo>
                  <a:close/>
                  <a:moveTo>
                    <a:pt x="1673" y="1064"/>
                  </a:moveTo>
                  <a:lnTo>
                    <a:pt x="1672" y="1064"/>
                  </a:lnTo>
                  <a:lnTo>
                    <a:pt x="1672" y="1063"/>
                  </a:lnTo>
                  <a:lnTo>
                    <a:pt x="1670" y="1063"/>
                  </a:lnTo>
                  <a:lnTo>
                    <a:pt x="1669" y="1064"/>
                  </a:lnTo>
                  <a:lnTo>
                    <a:pt x="1669" y="1066"/>
                  </a:lnTo>
                  <a:lnTo>
                    <a:pt x="1670" y="1068"/>
                  </a:lnTo>
                  <a:lnTo>
                    <a:pt x="1672" y="1068"/>
                  </a:lnTo>
                  <a:lnTo>
                    <a:pt x="1673" y="1068"/>
                  </a:lnTo>
                  <a:lnTo>
                    <a:pt x="1675" y="1068"/>
                  </a:lnTo>
                  <a:lnTo>
                    <a:pt x="1675" y="1066"/>
                  </a:lnTo>
                  <a:lnTo>
                    <a:pt x="1673" y="1066"/>
                  </a:lnTo>
                  <a:lnTo>
                    <a:pt x="1673" y="1064"/>
                  </a:lnTo>
                  <a:close/>
                  <a:moveTo>
                    <a:pt x="1993" y="660"/>
                  </a:moveTo>
                  <a:lnTo>
                    <a:pt x="1991" y="659"/>
                  </a:lnTo>
                  <a:lnTo>
                    <a:pt x="1991" y="660"/>
                  </a:lnTo>
                  <a:lnTo>
                    <a:pt x="1990" y="662"/>
                  </a:lnTo>
                  <a:lnTo>
                    <a:pt x="1991" y="662"/>
                  </a:lnTo>
                  <a:lnTo>
                    <a:pt x="1991" y="663"/>
                  </a:lnTo>
                  <a:lnTo>
                    <a:pt x="1993" y="663"/>
                  </a:lnTo>
                  <a:lnTo>
                    <a:pt x="1993" y="660"/>
                  </a:lnTo>
                  <a:close/>
                  <a:moveTo>
                    <a:pt x="1355" y="996"/>
                  </a:moveTo>
                  <a:lnTo>
                    <a:pt x="1357" y="996"/>
                  </a:lnTo>
                  <a:lnTo>
                    <a:pt x="1357" y="995"/>
                  </a:lnTo>
                  <a:lnTo>
                    <a:pt x="1355" y="996"/>
                  </a:lnTo>
                  <a:close/>
                  <a:moveTo>
                    <a:pt x="1834" y="802"/>
                  </a:moveTo>
                  <a:lnTo>
                    <a:pt x="1835" y="802"/>
                  </a:lnTo>
                  <a:lnTo>
                    <a:pt x="1835" y="801"/>
                  </a:lnTo>
                  <a:lnTo>
                    <a:pt x="1834" y="801"/>
                  </a:lnTo>
                  <a:lnTo>
                    <a:pt x="1834" y="802"/>
                  </a:lnTo>
                  <a:close/>
                  <a:moveTo>
                    <a:pt x="1843" y="774"/>
                  </a:moveTo>
                  <a:lnTo>
                    <a:pt x="1841" y="772"/>
                  </a:lnTo>
                  <a:lnTo>
                    <a:pt x="1841" y="774"/>
                  </a:lnTo>
                  <a:lnTo>
                    <a:pt x="1843" y="774"/>
                  </a:lnTo>
                  <a:close/>
                  <a:moveTo>
                    <a:pt x="1840" y="772"/>
                  </a:moveTo>
                  <a:lnTo>
                    <a:pt x="1838" y="772"/>
                  </a:lnTo>
                  <a:lnTo>
                    <a:pt x="1838" y="774"/>
                  </a:lnTo>
                  <a:lnTo>
                    <a:pt x="1838" y="775"/>
                  </a:lnTo>
                  <a:lnTo>
                    <a:pt x="1838" y="777"/>
                  </a:lnTo>
                  <a:lnTo>
                    <a:pt x="1840" y="777"/>
                  </a:lnTo>
                  <a:lnTo>
                    <a:pt x="1841" y="777"/>
                  </a:lnTo>
                  <a:lnTo>
                    <a:pt x="1841" y="775"/>
                  </a:lnTo>
                  <a:lnTo>
                    <a:pt x="1841" y="774"/>
                  </a:lnTo>
                  <a:lnTo>
                    <a:pt x="1840" y="775"/>
                  </a:lnTo>
                  <a:lnTo>
                    <a:pt x="1840" y="774"/>
                  </a:lnTo>
                  <a:lnTo>
                    <a:pt x="1841" y="772"/>
                  </a:lnTo>
                  <a:lnTo>
                    <a:pt x="1841" y="771"/>
                  </a:lnTo>
                  <a:lnTo>
                    <a:pt x="1840" y="771"/>
                  </a:lnTo>
                  <a:lnTo>
                    <a:pt x="1840" y="772"/>
                  </a:lnTo>
                  <a:close/>
                  <a:moveTo>
                    <a:pt x="2074" y="537"/>
                  </a:moveTo>
                  <a:lnTo>
                    <a:pt x="2074" y="539"/>
                  </a:lnTo>
                  <a:lnTo>
                    <a:pt x="2073" y="542"/>
                  </a:lnTo>
                  <a:lnTo>
                    <a:pt x="2073" y="545"/>
                  </a:lnTo>
                  <a:lnTo>
                    <a:pt x="2071" y="549"/>
                  </a:lnTo>
                  <a:lnTo>
                    <a:pt x="2070" y="553"/>
                  </a:lnTo>
                  <a:lnTo>
                    <a:pt x="2070" y="556"/>
                  </a:lnTo>
                  <a:lnTo>
                    <a:pt x="2068" y="559"/>
                  </a:lnTo>
                  <a:lnTo>
                    <a:pt x="2065" y="562"/>
                  </a:lnTo>
                  <a:lnTo>
                    <a:pt x="2065" y="565"/>
                  </a:lnTo>
                  <a:lnTo>
                    <a:pt x="2065" y="566"/>
                  </a:lnTo>
                  <a:lnTo>
                    <a:pt x="2064" y="566"/>
                  </a:lnTo>
                  <a:lnTo>
                    <a:pt x="2064" y="568"/>
                  </a:lnTo>
                  <a:lnTo>
                    <a:pt x="2062" y="569"/>
                  </a:lnTo>
                  <a:lnTo>
                    <a:pt x="2062" y="571"/>
                  </a:lnTo>
                  <a:lnTo>
                    <a:pt x="2064" y="571"/>
                  </a:lnTo>
                  <a:lnTo>
                    <a:pt x="2064" y="572"/>
                  </a:lnTo>
                  <a:lnTo>
                    <a:pt x="2065" y="572"/>
                  </a:lnTo>
                  <a:lnTo>
                    <a:pt x="2068" y="572"/>
                  </a:lnTo>
                  <a:lnTo>
                    <a:pt x="2070" y="572"/>
                  </a:lnTo>
                  <a:lnTo>
                    <a:pt x="2070" y="574"/>
                  </a:lnTo>
                  <a:lnTo>
                    <a:pt x="2070" y="575"/>
                  </a:lnTo>
                  <a:lnTo>
                    <a:pt x="2068" y="575"/>
                  </a:lnTo>
                  <a:lnTo>
                    <a:pt x="2068" y="577"/>
                  </a:lnTo>
                  <a:lnTo>
                    <a:pt x="2068" y="580"/>
                  </a:lnTo>
                  <a:lnTo>
                    <a:pt x="2065" y="581"/>
                  </a:lnTo>
                  <a:lnTo>
                    <a:pt x="2065" y="583"/>
                  </a:lnTo>
                  <a:lnTo>
                    <a:pt x="2068" y="584"/>
                  </a:lnTo>
                  <a:lnTo>
                    <a:pt x="2070" y="584"/>
                  </a:lnTo>
                  <a:lnTo>
                    <a:pt x="2071" y="584"/>
                  </a:lnTo>
                  <a:lnTo>
                    <a:pt x="2071" y="586"/>
                  </a:lnTo>
                  <a:lnTo>
                    <a:pt x="2073" y="586"/>
                  </a:lnTo>
                  <a:lnTo>
                    <a:pt x="2073" y="587"/>
                  </a:lnTo>
                  <a:lnTo>
                    <a:pt x="2073" y="589"/>
                  </a:lnTo>
                  <a:lnTo>
                    <a:pt x="2073" y="590"/>
                  </a:lnTo>
                  <a:lnTo>
                    <a:pt x="2071" y="590"/>
                  </a:lnTo>
                  <a:lnTo>
                    <a:pt x="2070" y="590"/>
                  </a:lnTo>
                  <a:lnTo>
                    <a:pt x="2070" y="592"/>
                  </a:lnTo>
                  <a:lnTo>
                    <a:pt x="2071" y="592"/>
                  </a:lnTo>
                  <a:lnTo>
                    <a:pt x="2071" y="590"/>
                  </a:lnTo>
                  <a:lnTo>
                    <a:pt x="2073" y="592"/>
                  </a:lnTo>
                  <a:lnTo>
                    <a:pt x="2073" y="593"/>
                  </a:lnTo>
                  <a:lnTo>
                    <a:pt x="2071" y="593"/>
                  </a:lnTo>
                  <a:lnTo>
                    <a:pt x="2070" y="593"/>
                  </a:lnTo>
                  <a:lnTo>
                    <a:pt x="2070" y="595"/>
                  </a:lnTo>
                  <a:lnTo>
                    <a:pt x="2068" y="596"/>
                  </a:lnTo>
                  <a:lnTo>
                    <a:pt x="2065" y="596"/>
                  </a:lnTo>
                  <a:lnTo>
                    <a:pt x="2064" y="596"/>
                  </a:lnTo>
                  <a:lnTo>
                    <a:pt x="2062" y="596"/>
                  </a:lnTo>
                  <a:lnTo>
                    <a:pt x="2062" y="598"/>
                  </a:lnTo>
                  <a:lnTo>
                    <a:pt x="2061" y="598"/>
                  </a:lnTo>
                  <a:lnTo>
                    <a:pt x="2059" y="598"/>
                  </a:lnTo>
                  <a:lnTo>
                    <a:pt x="2059" y="596"/>
                  </a:lnTo>
                  <a:lnTo>
                    <a:pt x="2058" y="598"/>
                  </a:lnTo>
                  <a:lnTo>
                    <a:pt x="2058" y="599"/>
                  </a:lnTo>
                  <a:lnTo>
                    <a:pt x="2058" y="601"/>
                  </a:lnTo>
                  <a:lnTo>
                    <a:pt x="2056" y="601"/>
                  </a:lnTo>
                  <a:lnTo>
                    <a:pt x="2056" y="599"/>
                  </a:lnTo>
                  <a:lnTo>
                    <a:pt x="2055" y="601"/>
                  </a:lnTo>
                  <a:lnTo>
                    <a:pt x="2055" y="599"/>
                  </a:lnTo>
                  <a:lnTo>
                    <a:pt x="2055" y="598"/>
                  </a:lnTo>
                  <a:lnTo>
                    <a:pt x="2053" y="598"/>
                  </a:lnTo>
                  <a:lnTo>
                    <a:pt x="2053" y="599"/>
                  </a:lnTo>
                  <a:lnTo>
                    <a:pt x="2052" y="599"/>
                  </a:lnTo>
                  <a:lnTo>
                    <a:pt x="2052" y="601"/>
                  </a:lnTo>
                  <a:lnTo>
                    <a:pt x="2050" y="602"/>
                  </a:lnTo>
                  <a:lnTo>
                    <a:pt x="2050" y="601"/>
                  </a:lnTo>
                  <a:lnTo>
                    <a:pt x="2049" y="601"/>
                  </a:lnTo>
                  <a:lnTo>
                    <a:pt x="2049" y="602"/>
                  </a:lnTo>
                  <a:lnTo>
                    <a:pt x="2047" y="604"/>
                  </a:lnTo>
                  <a:lnTo>
                    <a:pt x="2047" y="602"/>
                  </a:lnTo>
                  <a:lnTo>
                    <a:pt x="2047" y="601"/>
                  </a:lnTo>
                  <a:lnTo>
                    <a:pt x="2046" y="601"/>
                  </a:lnTo>
                  <a:lnTo>
                    <a:pt x="2044" y="601"/>
                  </a:lnTo>
                  <a:lnTo>
                    <a:pt x="2043" y="601"/>
                  </a:lnTo>
                  <a:lnTo>
                    <a:pt x="2041" y="602"/>
                  </a:lnTo>
                  <a:lnTo>
                    <a:pt x="2041" y="601"/>
                  </a:lnTo>
                  <a:lnTo>
                    <a:pt x="2040" y="601"/>
                  </a:lnTo>
                  <a:lnTo>
                    <a:pt x="2040" y="602"/>
                  </a:lnTo>
                  <a:lnTo>
                    <a:pt x="2040" y="604"/>
                  </a:lnTo>
                  <a:lnTo>
                    <a:pt x="2038" y="604"/>
                  </a:lnTo>
                  <a:lnTo>
                    <a:pt x="2038" y="606"/>
                  </a:lnTo>
                  <a:lnTo>
                    <a:pt x="2038" y="607"/>
                  </a:lnTo>
                  <a:lnTo>
                    <a:pt x="2037" y="607"/>
                  </a:lnTo>
                  <a:lnTo>
                    <a:pt x="2035" y="606"/>
                  </a:lnTo>
                  <a:lnTo>
                    <a:pt x="2034" y="604"/>
                  </a:lnTo>
                  <a:lnTo>
                    <a:pt x="2034" y="602"/>
                  </a:lnTo>
                  <a:lnTo>
                    <a:pt x="2034" y="601"/>
                  </a:lnTo>
                  <a:lnTo>
                    <a:pt x="2035" y="601"/>
                  </a:lnTo>
                  <a:lnTo>
                    <a:pt x="2035" y="599"/>
                  </a:lnTo>
                  <a:lnTo>
                    <a:pt x="2034" y="601"/>
                  </a:lnTo>
                  <a:lnTo>
                    <a:pt x="2032" y="601"/>
                  </a:lnTo>
                  <a:lnTo>
                    <a:pt x="2031" y="602"/>
                  </a:lnTo>
                  <a:lnTo>
                    <a:pt x="2031" y="604"/>
                  </a:lnTo>
                  <a:lnTo>
                    <a:pt x="2029" y="606"/>
                  </a:lnTo>
                  <a:lnTo>
                    <a:pt x="2027" y="606"/>
                  </a:lnTo>
                  <a:lnTo>
                    <a:pt x="2027" y="607"/>
                  </a:lnTo>
                  <a:lnTo>
                    <a:pt x="2026" y="609"/>
                  </a:lnTo>
                  <a:lnTo>
                    <a:pt x="2026" y="610"/>
                  </a:lnTo>
                  <a:lnTo>
                    <a:pt x="2026" y="612"/>
                  </a:lnTo>
                  <a:lnTo>
                    <a:pt x="2024" y="612"/>
                  </a:lnTo>
                  <a:lnTo>
                    <a:pt x="2023" y="612"/>
                  </a:lnTo>
                  <a:lnTo>
                    <a:pt x="2023" y="613"/>
                  </a:lnTo>
                  <a:lnTo>
                    <a:pt x="2021" y="613"/>
                  </a:lnTo>
                  <a:lnTo>
                    <a:pt x="2021" y="612"/>
                  </a:lnTo>
                  <a:lnTo>
                    <a:pt x="2020" y="613"/>
                  </a:lnTo>
                  <a:lnTo>
                    <a:pt x="2020" y="612"/>
                  </a:lnTo>
                  <a:lnTo>
                    <a:pt x="2018" y="612"/>
                  </a:lnTo>
                  <a:lnTo>
                    <a:pt x="2018" y="613"/>
                  </a:lnTo>
                  <a:lnTo>
                    <a:pt x="2017" y="615"/>
                  </a:lnTo>
                  <a:lnTo>
                    <a:pt x="2015" y="616"/>
                  </a:lnTo>
                  <a:lnTo>
                    <a:pt x="2015" y="615"/>
                  </a:lnTo>
                  <a:lnTo>
                    <a:pt x="2014" y="615"/>
                  </a:lnTo>
                  <a:lnTo>
                    <a:pt x="2014" y="613"/>
                  </a:lnTo>
                  <a:lnTo>
                    <a:pt x="2014" y="612"/>
                  </a:lnTo>
                  <a:lnTo>
                    <a:pt x="2011" y="615"/>
                  </a:lnTo>
                  <a:lnTo>
                    <a:pt x="2012" y="615"/>
                  </a:lnTo>
                  <a:lnTo>
                    <a:pt x="2011" y="616"/>
                  </a:lnTo>
                  <a:lnTo>
                    <a:pt x="2009" y="616"/>
                  </a:lnTo>
                  <a:lnTo>
                    <a:pt x="2009" y="615"/>
                  </a:lnTo>
                  <a:lnTo>
                    <a:pt x="2008" y="615"/>
                  </a:lnTo>
                  <a:lnTo>
                    <a:pt x="2008" y="616"/>
                  </a:lnTo>
                  <a:lnTo>
                    <a:pt x="2006" y="616"/>
                  </a:lnTo>
                  <a:lnTo>
                    <a:pt x="2005" y="616"/>
                  </a:lnTo>
                  <a:lnTo>
                    <a:pt x="2003" y="616"/>
                  </a:lnTo>
                  <a:lnTo>
                    <a:pt x="2003" y="618"/>
                  </a:lnTo>
                  <a:lnTo>
                    <a:pt x="2002" y="618"/>
                  </a:lnTo>
                  <a:lnTo>
                    <a:pt x="2002" y="619"/>
                  </a:lnTo>
                  <a:lnTo>
                    <a:pt x="2000" y="619"/>
                  </a:lnTo>
                  <a:lnTo>
                    <a:pt x="2000" y="621"/>
                  </a:lnTo>
                  <a:lnTo>
                    <a:pt x="2000" y="622"/>
                  </a:lnTo>
                  <a:lnTo>
                    <a:pt x="1999" y="622"/>
                  </a:lnTo>
                  <a:lnTo>
                    <a:pt x="1997" y="622"/>
                  </a:lnTo>
                  <a:lnTo>
                    <a:pt x="1997" y="624"/>
                  </a:lnTo>
                  <a:lnTo>
                    <a:pt x="1996" y="624"/>
                  </a:lnTo>
                  <a:lnTo>
                    <a:pt x="1996" y="625"/>
                  </a:lnTo>
                  <a:lnTo>
                    <a:pt x="1996" y="627"/>
                  </a:lnTo>
                  <a:lnTo>
                    <a:pt x="1994" y="627"/>
                  </a:lnTo>
                  <a:lnTo>
                    <a:pt x="1993" y="628"/>
                  </a:lnTo>
                  <a:lnTo>
                    <a:pt x="1991" y="628"/>
                  </a:lnTo>
                  <a:lnTo>
                    <a:pt x="1991" y="630"/>
                  </a:lnTo>
                  <a:lnTo>
                    <a:pt x="1990" y="631"/>
                  </a:lnTo>
                  <a:lnTo>
                    <a:pt x="1988" y="633"/>
                  </a:lnTo>
                  <a:lnTo>
                    <a:pt x="1988" y="634"/>
                  </a:lnTo>
                  <a:lnTo>
                    <a:pt x="1987" y="633"/>
                  </a:lnTo>
                  <a:lnTo>
                    <a:pt x="1987" y="634"/>
                  </a:lnTo>
                  <a:lnTo>
                    <a:pt x="1987" y="636"/>
                  </a:lnTo>
                  <a:lnTo>
                    <a:pt x="1985" y="637"/>
                  </a:lnTo>
                  <a:lnTo>
                    <a:pt x="1984" y="637"/>
                  </a:lnTo>
                  <a:lnTo>
                    <a:pt x="1984" y="639"/>
                  </a:lnTo>
                  <a:lnTo>
                    <a:pt x="1984" y="640"/>
                  </a:lnTo>
                  <a:lnTo>
                    <a:pt x="1982" y="640"/>
                  </a:lnTo>
                  <a:lnTo>
                    <a:pt x="1982" y="642"/>
                  </a:lnTo>
                  <a:lnTo>
                    <a:pt x="1982" y="643"/>
                  </a:lnTo>
                  <a:lnTo>
                    <a:pt x="1984" y="643"/>
                  </a:lnTo>
                  <a:lnTo>
                    <a:pt x="1985" y="643"/>
                  </a:lnTo>
                  <a:lnTo>
                    <a:pt x="1985" y="645"/>
                  </a:lnTo>
                  <a:lnTo>
                    <a:pt x="1984" y="645"/>
                  </a:lnTo>
                  <a:lnTo>
                    <a:pt x="1981" y="646"/>
                  </a:lnTo>
                  <a:lnTo>
                    <a:pt x="1979" y="646"/>
                  </a:lnTo>
                  <a:lnTo>
                    <a:pt x="1981" y="648"/>
                  </a:lnTo>
                  <a:lnTo>
                    <a:pt x="1979" y="648"/>
                  </a:lnTo>
                  <a:lnTo>
                    <a:pt x="1978" y="648"/>
                  </a:lnTo>
                  <a:lnTo>
                    <a:pt x="1978" y="649"/>
                  </a:lnTo>
                  <a:lnTo>
                    <a:pt x="1976" y="649"/>
                  </a:lnTo>
                  <a:lnTo>
                    <a:pt x="1976" y="651"/>
                  </a:lnTo>
                  <a:lnTo>
                    <a:pt x="1974" y="651"/>
                  </a:lnTo>
                  <a:lnTo>
                    <a:pt x="1974" y="652"/>
                  </a:lnTo>
                  <a:lnTo>
                    <a:pt x="1976" y="652"/>
                  </a:lnTo>
                  <a:lnTo>
                    <a:pt x="1978" y="652"/>
                  </a:lnTo>
                  <a:lnTo>
                    <a:pt x="1979" y="652"/>
                  </a:lnTo>
                  <a:lnTo>
                    <a:pt x="1979" y="654"/>
                  </a:lnTo>
                  <a:lnTo>
                    <a:pt x="1981" y="654"/>
                  </a:lnTo>
                  <a:lnTo>
                    <a:pt x="1981" y="656"/>
                  </a:lnTo>
                  <a:lnTo>
                    <a:pt x="1981" y="657"/>
                  </a:lnTo>
                  <a:lnTo>
                    <a:pt x="1981" y="659"/>
                  </a:lnTo>
                  <a:lnTo>
                    <a:pt x="1979" y="659"/>
                  </a:lnTo>
                  <a:lnTo>
                    <a:pt x="1979" y="660"/>
                  </a:lnTo>
                  <a:lnTo>
                    <a:pt x="1981" y="660"/>
                  </a:lnTo>
                  <a:lnTo>
                    <a:pt x="1982" y="660"/>
                  </a:lnTo>
                  <a:lnTo>
                    <a:pt x="1982" y="662"/>
                  </a:lnTo>
                  <a:lnTo>
                    <a:pt x="1981" y="663"/>
                  </a:lnTo>
                  <a:lnTo>
                    <a:pt x="1981" y="665"/>
                  </a:lnTo>
                  <a:lnTo>
                    <a:pt x="1982" y="665"/>
                  </a:lnTo>
                  <a:lnTo>
                    <a:pt x="1985" y="666"/>
                  </a:lnTo>
                  <a:lnTo>
                    <a:pt x="1987" y="665"/>
                  </a:lnTo>
                  <a:lnTo>
                    <a:pt x="1988" y="665"/>
                  </a:lnTo>
                  <a:lnTo>
                    <a:pt x="1990" y="665"/>
                  </a:lnTo>
                  <a:lnTo>
                    <a:pt x="1991" y="663"/>
                  </a:lnTo>
                  <a:lnTo>
                    <a:pt x="1991" y="665"/>
                  </a:lnTo>
                  <a:lnTo>
                    <a:pt x="1993" y="665"/>
                  </a:lnTo>
                  <a:lnTo>
                    <a:pt x="1991" y="666"/>
                  </a:lnTo>
                  <a:lnTo>
                    <a:pt x="1991" y="668"/>
                  </a:lnTo>
                  <a:lnTo>
                    <a:pt x="1990" y="666"/>
                  </a:lnTo>
                  <a:lnTo>
                    <a:pt x="1987" y="668"/>
                  </a:lnTo>
                  <a:lnTo>
                    <a:pt x="1985" y="668"/>
                  </a:lnTo>
                  <a:lnTo>
                    <a:pt x="1984" y="669"/>
                  </a:lnTo>
                  <a:lnTo>
                    <a:pt x="1984" y="668"/>
                  </a:lnTo>
                  <a:lnTo>
                    <a:pt x="1982" y="668"/>
                  </a:lnTo>
                  <a:lnTo>
                    <a:pt x="1981" y="669"/>
                  </a:lnTo>
                  <a:lnTo>
                    <a:pt x="1979" y="669"/>
                  </a:lnTo>
                  <a:lnTo>
                    <a:pt x="1978" y="669"/>
                  </a:lnTo>
                  <a:lnTo>
                    <a:pt x="1976" y="671"/>
                  </a:lnTo>
                  <a:lnTo>
                    <a:pt x="1976" y="669"/>
                  </a:lnTo>
                  <a:lnTo>
                    <a:pt x="1978" y="668"/>
                  </a:lnTo>
                  <a:lnTo>
                    <a:pt x="1978" y="666"/>
                  </a:lnTo>
                  <a:lnTo>
                    <a:pt x="1976" y="665"/>
                  </a:lnTo>
                  <a:lnTo>
                    <a:pt x="1976" y="666"/>
                  </a:lnTo>
                  <a:lnTo>
                    <a:pt x="1976" y="668"/>
                  </a:lnTo>
                  <a:lnTo>
                    <a:pt x="1974" y="668"/>
                  </a:lnTo>
                  <a:lnTo>
                    <a:pt x="1973" y="668"/>
                  </a:lnTo>
                  <a:lnTo>
                    <a:pt x="1971" y="668"/>
                  </a:lnTo>
                  <a:lnTo>
                    <a:pt x="1971" y="669"/>
                  </a:lnTo>
                  <a:lnTo>
                    <a:pt x="1971" y="671"/>
                  </a:lnTo>
                  <a:lnTo>
                    <a:pt x="1970" y="671"/>
                  </a:lnTo>
                  <a:lnTo>
                    <a:pt x="1968" y="671"/>
                  </a:lnTo>
                  <a:lnTo>
                    <a:pt x="1967" y="671"/>
                  </a:lnTo>
                  <a:lnTo>
                    <a:pt x="1965" y="672"/>
                  </a:lnTo>
                  <a:lnTo>
                    <a:pt x="1965" y="671"/>
                  </a:lnTo>
                  <a:lnTo>
                    <a:pt x="1964" y="671"/>
                  </a:lnTo>
                  <a:lnTo>
                    <a:pt x="1964" y="669"/>
                  </a:lnTo>
                  <a:lnTo>
                    <a:pt x="1965" y="668"/>
                  </a:lnTo>
                  <a:lnTo>
                    <a:pt x="1965" y="669"/>
                  </a:lnTo>
                  <a:lnTo>
                    <a:pt x="1967" y="668"/>
                  </a:lnTo>
                  <a:lnTo>
                    <a:pt x="1967" y="666"/>
                  </a:lnTo>
                  <a:lnTo>
                    <a:pt x="1968" y="666"/>
                  </a:lnTo>
                  <a:lnTo>
                    <a:pt x="1968" y="665"/>
                  </a:lnTo>
                  <a:lnTo>
                    <a:pt x="1967" y="666"/>
                  </a:lnTo>
                  <a:lnTo>
                    <a:pt x="1965" y="666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1" y="666"/>
                  </a:lnTo>
                  <a:lnTo>
                    <a:pt x="1961" y="668"/>
                  </a:lnTo>
                  <a:lnTo>
                    <a:pt x="1961" y="669"/>
                  </a:lnTo>
                  <a:lnTo>
                    <a:pt x="1959" y="669"/>
                  </a:lnTo>
                  <a:lnTo>
                    <a:pt x="1959" y="671"/>
                  </a:lnTo>
                  <a:lnTo>
                    <a:pt x="1959" y="672"/>
                  </a:lnTo>
                  <a:lnTo>
                    <a:pt x="1958" y="674"/>
                  </a:lnTo>
                  <a:lnTo>
                    <a:pt x="1956" y="674"/>
                  </a:lnTo>
                  <a:lnTo>
                    <a:pt x="1955" y="674"/>
                  </a:lnTo>
                  <a:lnTo>
                    <a:pt x="1952" y="675"/>
                  </a:lnTo>
                  <a:lnTo>
                    <a:pt x="1950" y="675"/>
                  </a:lnTo>
                  <a:lnTo>
                    <a:pt x="1949" y="675"/>
                  </a:lnTo>
                  <a:lnTo>
                    <a:pt x="1947" y="675"/>
                  </a:lnTo>
                  <a:lnTo>
                    <a:pt x="1946" y="675"/>
                  </a:lnTo>
                  <a:lnTo>
                    <a:pt x="1944" y="675"/>
                  </a:lnTo>
                  <a:lnTo>
                    <a:pt x="1943" y="675"/>
                  </a:lnTo>
                  <a:lnTo>
                    <a:pt x="1941" y="677"/>
                  </a:lnTo>
                  <a:lnTo>
                    <a:pt x="1941" y="675"/>
                  </a:lnTo>
                  <a:lnTo>
                    <a:pt x="1940" y="674"/>
                  </a:lnTo>
                  <a:lnTo>
                    <a:pt x="1940" y="675"/>
                  </a:lnTo>
                  <a:lnTo>
                    <a:pt x="1940" y="677"/>
                  </a:lnTo>
                  <a:lnTo>
                    <a:pt x="1938" y="677"/>
                  </a:lnTo>
                  <a:lnTo>
                    <a:pt x="1937" y="677"/>
                  </a:lnTo>
                  <a:lnTo>
                    <a:pt x="1935" y="677"/>
                  </a:lnTo>
                  <a:lnTo>
                    <a:pt x="1934" y="677"/>
                  </a:lnTo>
                  <a:lnTo>
                    <a:pt x="1932" y="677"/>
                  </a:lnTo>
                  <a:lnTo>
                    <a:pt x="1931" y="677"/>
                  </a:lnTo>
                  <a:lnTo>
                    <a:pt x="1929" y="677"/>
                  </a:lnTo>
                  <a:lnTo>
                    <a:pt x="1928" y="677"/>
                  </a:lnTo>
                  <a:lnTo>
                    <a:pt x="1928" y="678"/>
                  </a:lnTo>
                  <a:lnTo>
                    <a:pt x="1926" y="678"/>
                  </a:lnTo>
                  <a:lnTo>
                    <a:pt x="1925" y="678"/>
                  </a:lnTo>
                  <a:lnTo>
                    <a:pt x="1925" y="680"/>
                  </a:lnTo>
                  <a:lnTo>
                    <a:pt x="1923" y="680"/>
                  </a:lnTo>
                  <a:lnTo>
                    <a:pt x="1921" y="680"/>
                  </a:lnTo>
                  <a:lnTo>
                    <a:pt x="1920" y="680"/>
                  </a:lnTo>
                  <a:lnTo>
                    <a:pt x="1918" y="683"/>
                  </a:lnTo>
                  <a:lnTo>
                    <a:pt x="1917" y="683"/>
                  </a:lnTo>
                  <a:lnTo>
                    <a:pt x="1915" y="683"/>
                  </a:lnTo>
                  <a:lnTo>
                    <a:pt x="1915" y="684"/>
                  </a:lnTo>
                  <a:lnTo>
                    <a:pt x="1914" y="684"/>
                  </a:lnTo>
                  <a:lnTo>
                    <a:pt x="1912" y="684"/>
                  </a:lnTo>
                  <a:lnTo>
                    <a:pt x="1912" y="686"/>
                  </a:lnTo>
                  <a:lnTo>
                    <a:pt x="1911" y="686"/>
                  </a:lnTo>
                  <a:lnTo>
                    <a:pt x="1909" y="687"/>
                  </a:lnTo>
                  <a:lnTo>
                    <a:pt x="1908" y="689"/>
                  </a:lnTo>
                  <a:lnTo>
                    <a:pt x="1906" y="689"/>
                  </a:lnTo>
                  <a:lnTo>
                    <a:pt x="1905" y="690"/>
                  </a:lnTo>
                  <a:lnTo>
                    <a:pt x="1906" y="687"/>
                  </a:lnTo>
                  <a:lnTo>
                    <a:pt x="1905" y="689"/>
                  </a:lnTo>
                  <a:lnTo>
                    <a:pt x="1905" y="690"/>
                  </a:lnTo>
                  <a:lnTo>
                    <a:pt x="1906" y="690"/>
                  </a:lnTo>
                  <a:lnTo>
                    <a:pt x="1908" y="690"/>
                  </a:lnTo>
                  <a:lnTo>
                    <a:pt x="1908" y="689"/>
                  </a:lnTo>
                  <a:lnTo>
                    <a:pt x="1909" y="689"/>
                  </a:lnTo>
                  <a:lnTo>
                    <a:pt x="1911" y="687"/>
                  </a:lnTo>
                  <a:lnTo>
                    <a:pt x="1911" y="689"/>
                  </a:lnTo>
                  <a:lnTo>
                    <a:pt x="1912" y="689"/>
                  </a:lnTo>
                  <a:lnTo>
                    <a:pt x="1912" y="687"/>
                  </a:lnTo>
                  <a:lnTo>
                    <a:pt x="1914" y="686"/>
                  </a:lnTo>
                  <a:lnTo>
                    <a:pt x="1915" y="686"/>
                  </a:lnTo>
                  <a:lnTo>
                    <a:pt x="1917" y="686"/>
                  </a:lnTo>
                  <a:lnTo>
                    <a:pt x="1917" y="687"/>
                  </a:lnTo>
                  <a:lnTo>
                    <a:pt x="1918" y="687"/>
                  </a:lnTo>
                  <a:lnTo>
                    <a:pt x="1918" y="686"/>
                  </a:lnTo>
                  <a:lnTo>
                    <a:pt x="1920" y="686"/>
                  </a:lnTo>
                  <a:lnTo>
                    <a:pt x="1920" y="687"/>
                  </a:lnTo>
                  <a:lnTo>
                    <a:pt x="1921" y="686"/>
                  </a:lnTo>
                  <a:lnTo>
                    <a:pt x="1923" y="686"/>
                  </a:lnTo>
                  <a:lnTo>
                    <a:pt x="1925" y="686"/>
                  </a:lnTo>
                  <a:lnTo>
                    <a:pt x="1928" y="686"/>
                  </a:lnTo>
                  <a:lnTo>
                    <a:pt x="1929" y="686"/>
                  </a:lnTo>
                  <a:lnTo>
                    <a:pt x="1931" y="684"/>
                  </a:lnTo>
                  <a:lnTo>
                    <a:pt x="1932" y="684"/>
                  </a:lnTo>
                  <a:lnTo>
                    <a:pt x="1934" y="684"/>
                  </a:lnTo>
                  <a:lnTo>
                    <a:pt x="1935" y="684"/>
                  </a:lnTo>
                  <a:lnTo>
                    <a:pt x="1934" y="686"/>
                  </a:lnTo>
                  <a:lnTo>
                    <a:pt x="1932" y="686"/>
                  </a:lnTo>
                  <a:lnTo>
                    <a:pt x="1932" y="687"/>
                  </a:lnTo>
                  <a:lnTo>
                    <a:pt x="1934" y="686"/>
                  </a:lnTo>
                  <a:lnTo>
                    <a:pt x="1934" y="687"/>
                  </a:lnTo>
                  <a:lnTo>
                    <a:pt x="1934" y="689"/>
                  </a:lnTo>
                  <a:lnTo>
                    <a:pt x="1932" y="689"/>
                  </a:lnTo>
                  <a:lnTo>
                    <a:pt x="1929" y="690"/>
                  </a:lnTo>
                  <a:lnTo>
                    <a:pt x="1931" y="689"/>
                  </a:lnTo>
                  <a:lnTo>
                    <a:pt x="1929" y="689"/>
                  </a:lnTo>
                  <a:lnTo>
                    <a:pt x="1929" y="690"/>
                  </a:lnTo>
                  <a:lnTo>
                    <a:pt x="1928" y="690"/>
                  </a:lnTo>
                  <a:lnTo>
                    <a:pt x="1925" y="692"/>
                  </a:lnTo>
                  <a:lnTo>
                    <a:pt x="1925" y="690"/>
                  </a:lnTo>
                  <a:lnTo>
                    <a:pt x="1923" y="690"/>
                  </a:lnTo>
                  <a:lnTo>
                    <a:pt x="1921" y="690"/>
                  </a:lnTo>
                  <a:lnTo>
                    <a:pt x="1920" y="690"/>
                  </a:lnTo>
                  <a:lnTo>
                    <a:pt x="1920" y="692"/>
                  </a:lnTo>
                  <a:lnTo>
                    <a:pt x="1918" y="692"/>
                  </a:lnTo>
                  <a:lnTo>
                    <a:pt x="1917" y="692"/>
                  </a:lnTo>
                  <a:lnTo>
                    <a:pt x="1915" y="692"/>
                  </a:lnTo>
                  <a:lnTo>
                    <a:pt x="1912" y="693"/>
                  </a:lnTo>
                  <a:lnTo>
                    <a:pt x="1911" y="693"/>
                  </a:lnTo>
                  <a:lnTo>
                    <a:pt x="1911" y="695"/>
                  </a:lnTo>
                  <a:lnTo>
                    <a:pt x="1909" y="695"/>
                  </a:lnTo>
                  <a:lnTo>
                    <a:pt x="1908" y="695"/>
                  </a:lnTo>
                  <a:lnTo>
                    <a:pt x="1906" y="695"/>
                  </a:lnTo>
                  <a:lnTo>
                    <a:pt x="1908" y="693"/>
                  </a:lnTo>
                  <a:lnTo>
                    <a:pt x="1906" y="693"/>
                  </a:lnTo>
                  <a:lnTo>
                    <a:pt x="1905" y="693"/>
                  </a:lnTo>
                  <a:lnTo>
                    <a:pt x="1905" y="695"/>
                  </a:lnTo>
                  <a:lnTo>
                    <a:pt x="1903" y="695"/>
                  </a:lnTo>
                  <a:lnTo>
                    <a:pt x="1903" y="693"/>
                  </a:lnTo>
                  <a:lnTo>
                    <a:pt x="1903" y="692"/>
                  </a:lnTo>
                  <a:lnTo>
                    <a:pt x="1902" y="692"/>
                  </a:lnTo>
                  <a:lnTo>
                    <a:pt x="1902" y="693"/>
                  </a:lnTo>
                  <a:lnTo>
                    <a:pt x="1900" y="695"/>
                  </a:lnTo>
                  <a:lnTo>
                    <a:pt x="1899" y="696"/>
                  </a:lnTo>
                  <a:lnTo>
                    <a:pt x="1897" y="696"/>
                  </a:lnTo>
                  <a:lnTo>
                    <a:pt x="1897" y="698"/>
                  </a:lnTo>
                  <a:lnTo>
                    <a:pt x="1899" y="698"/>
                  </a:lnTo>
                  <a:lnTo>
                    <a:pt x="1900" y="698"/>
                  </a:lnTo>
                  <a:lnTo>
                    <a:pt x="1902" y="698"/>
                  </a:lnTo>
                  <a:lnTo>
                    <a:pt x="1902" y="699"/>
                  </a:lnTo>
                  <a:lnTo>
                    <a:pt x="1902" y="701"/>
                  </a:lnTo>
                  <a:lnTo>
                    <a:pt x="1900" y="702"/>
                  </a:lnTo>
                  <a:lnTo>
                    <a:pt x="1900" y="704"/>
                  </a:lnTo>
                  <a:lnTo>
                    <a:pt x="1899" y="706"/>
                  </a:lnTo>
                  <a:lnTo>
                    <a:pt x="1899" y="707"/>
                  </a:lnTo>
                  <a:lnTo>
                    <a:pt x="1897" y="709"/>
                  </a:lnTo>
                  <a:lnTo>
                    <a:pt x="1896" y="710"/>
                  </a:lnTo>
                  <a:lnTo>
                    <a:pt x="1896" y="712"/>
                  </a:lnTo>
                  <a:lnTo>
                    <a:pt x="1894" y="712"/>
                  </a:lnTo>
                  <a:lnTo>
                    <a:pt x="1894" y="713"/>
                  </a:lnTo>
                  <a:lnTo>
                    <a:pt x="1893" y="713"/>
                  </a:lnTo>
                  <a:lnTo>
                    <a:pt x="1893" y="715"/>
                  </a:lnTo>
                  <a:lnTo>
                    <a:pt x="1893" y="716"/>
                  </a:lnTo>
                  <a:lnTo>
                    <a:pt x="1891" y="716"/>
                  </a:lnTo>
                  <a:lnTo>
                    <a:pt x="1891" y="718"/>
                  </a:lnTo>
                  <a:lnTo>
                    <a:pt x="1890" y="718"/>
                  </a:lnTo>
                  <a:lnTo>
                    <a:pt x="1890" y="719"/>
                  </a:lnTo>
                  <a:lnTo>
                    <a:pt x="1888" y="719"/>
                  </a:lnTo>
                  <a:lnTo>
                    <a:pt x="1887" y="719"/>
                  </a:lnTo>
                  <a:lnTo>
                    <a:pt x="1887" y="721"/>
                  </a:lnTo>
                  <a:lnTo>
                    <a:pt x="1885" y="722"/>
                  </a:lnTo>
                  <a:lnTo>
                    <a:pt x="1887" y="722"/>
                  </a:lnTo>
                  <a:lnTo>
                    <a:pt x="1887" y="724"/>
                  </a:lnTo>
                  <a:lnTo>
                    <a:pt x="1885" y="724"/>
                  </a:lnTo>
                  <a:lnTo>
                    <a:pt x="1884" y="724"/>
                  </a:lnTo>
                  <a:lnTo>
                    <a:pt x="1884" y="725"/>
                  </a:lnTo>
                  <a:lnTo>
                    <a:pt x="1882" y="725"/>
                  </a:lnTo>
                  <a:lnTo>
                    <a:pt x="1881" y="727"/>
                  </a:lnTo>
                  <a:lnTo>
                    <a:pt x="1879" y="730"/>
                  </a:lnTo>
                  <a:lnTo>
                    <a:pt x="1879" y="728"/>
                  </a:lnTo>
                  <a:lnTo>
                    <a:pt x="1878" y="728"/>
                  </a:lnTo>
                  <a:lnTo>
                    <a:pt x="1878" y="730"/>
                  </a:lnTo>
                  <a:lnTo>
                    <a:pt x="1878" y="731"/>
                  </a:lnTo>
                  <a:lnTo>
                    <a:pt x="1876" y="731"/>
                  </a:lnTo>
                  <a:lnTo>
                    <a:pt x="1876" y="733"/>
                  </a:lnTo>
                  <a:lnTo>
                    <a:pt x="1875" y="733"/>
                  </a:lnTo>
                  <a:lnTo>
                    <a:pt x="1873" y="734"/>
                  </a:lnTo>
                  <a:lnTo>
                    <a:pt x="1873" y="733"/>
                  </a:lnTo>
                  <a:lnTo>
                    <a:pt x="1873" y="731"/>
                  </a:lnTo>
                  <a:lnTo>
                    <a:pt x="1875" y="730"/>
                  </a:lnTo>
                  <a:lnTo>
                    <a:pt x="1876" y="728"/>
                  </a:lnTo>
                  <a:lnTo>
                    <a:pt x="1875" y="728"/>
                  </a:lnTo>
                  <a:lnTo>
                    <a:pt x="1875" y="727"/>
                  </a:lnTo>
                  <a:lnTo>
                    <a:pt x="1873" y="727"/>
                  </a:lnTo>
                  <a:lnTo>
                    <a:pt x="1872" y="727"/>
                  </a:lnTo>
                  <a:lnTo>
                    <a:pt x="1872" y="728"/>
                  </a:lnTo>
                  <a:lnTo>
                    <a:pt x="1870" y="728"/>
                  </a:lnTo>
                  <a:lnTo>
                    <a:pt x="1870" y="727"/>
                  </a:lnTo>
                  <a:lnTo>
                    <a:pt x="1870" y="725"/>
                  </a:lnTo>
                  <a:lnTo>
                    <a:pt x="1868" y="725"/>
                  </a:lnTo>
                  <a:lnTo>
                    <a:pt x="1868" y="724"/>
                  </a:lnTo>
                  <a:lnTo>
                    <a:pt x="1867" y="724"/>
                  </a:lnTo>
                  <a:lnTo>
                    <a:pt x="1865" y="722"/>
                  </a:lnTo>
                  <a:lnTo>
                    <a:pt x="1865" y="721"/>
                  </a:lnTo>
                  <a:lnTo>
                    <a:pt x="1865" y="719"/>
                  </a:lnTo>
                  <a:lnTo>
                    <a:pt x="1864" y="721"/>
                  </a:lnTo>
                  <a:lnTo>
                    <a:pt x="1864" y="722"/>
                  </a:lnTo>
                  <a:lnTo>
                    <a:pt x="1865" y="724"/>
                  </a:lnTo>
                  <a:lnTo>
                    <a:pt x="1865" y="725"/>
                  </a:lnTo>
                  <a:lnTo>
                    <a:pt x="1865" y="727"/>
                  </a:lnTo>
                  <a:lnTo>
                    <a:pt x="1865" y="728"/>
                  </a:lnTo>
                  <a:lnTo>
                    <a:pt x="1865" y="730"/>
                  </a:lnTo>
                  <a:lnTo>
                    <a:pt x="1865" y="731"/>
                  </a:lnTo>
                  <a:lnTo>
                    <a:pt x="1865" y="733"/>
                  </a:lnTo>
                  <a:lnTo>
                    <a:pt x="1865" y="734"/>
                  </a:lnTo>
                  <a:lnTo>
                    <a:pt x="1867" y="736"/>
                  </a:lnTo>
                  <a:lnTo>
                    <a:pt x="1867" y="737"/>
                  </a:lnTo>
                  <a:lnTo>
                    <a:pt x="1868" y="737"/>
                  </a:lnTo>
                  <a:lnTo>
                    <a:pt x="1868" y="739"/>
                  </a:lnTo>
                  <a:lnTo>
                    <a:pt x="1867" y="739"/>
                  </a:lnTo>
                  <a:lnTo>
                    <a:pt x="1867" y="740"/>
                  </a:lnTo>
                  <a:lnTo>
                    <a:pt x="1865" y="742"/>
                  </a:lnTo>
                  <a:lnTo>
                    <a:pt x="1867" y="742"/>
                  </a:lnTo>
                  <a:lnTo>
                    <a:pt x="1868" y="742"/>
                  </a:lnTo>
                  <a:lnTo>
                    <a:pt x="1868" y="743"/>
                  </a:lnTo>
                  <a:lnTo>
                    <a:pt x="1867" y="743"/>
                  </a:lnTo>
                  <a:lnTo>
                    <a:pt x="1867" y="745"/>
                  </a:lnTo>
                  <a:lnTo>
                    <a:pt x="1865" y="745"/>
                  </a:lnTo>
                  <a:lnTo>
                    <a:pt x="1865" y="746"/>
                  </a:lnTo>
                  <a:lnTo>
                    <a:pt x="1865" y="748"/>
                  </a:lnTo>
                  <a:lnTo>
                    <a:pt x="1864" y="749"/>
                  </a:lnTo>
                  <a:lnTo>
                    <a:pt x="1864" y="751"/>
                  </a:lnTo>
                  <a:lnTo>
                    <a:pt x="1862" y="751"/>
                  </a:lnTo>
                  <a:lnTo>
                    <a:pt x="1861" y="752"/>
                  </a:lnTo>
                  <a:lnTo>
                    <a:pt x="1858" y="752"/>
                  </a:lnTo>
                  <a:lnTo>
                    <a:pt x="1858" y="754"/>
                  </a:lnTo>
                  <a:lnTo>
                    <a:pt x="1856" y="755"/>
                  </a:lnTo>
                  <a:lnTo>
                    <a:pt x="1855" y="755"/>
                  </a:lnTo>
                  <a:lnTo>
                    <a:pt x="1855" y="757"/>
                  </a:lnTo>
                  <a:lnTo>
                    <a:pt x="1855" y="759"/>
                  </a:lnTo>
                  <a:lnTo>
                    <a:pt x="1853" y="759"/>
                  </a:lnTo>
                  <a:lnTo>
                    <a:pt x="1853" y="760"/>
                  </a:lnTo>
                  <a:lnTo>
                    <a:pt x="1852" y="760"/>
                  </a:lnTo>
                  <a:lnTo>
                    <a:pt x="1852" y="762"/>
                  </a:lnTo>
                  <a:lnTo>
                    <a:pt x="1850" y="762"/>
                  </a:lnTo>
                  <a:lnTo>
                    <a:pt x="1850" y="763"/>
                  </a:lnTo>
                  <a:lnTo>
                    <a:pt x="1849" y="763"/>
                  </a:lnTo>
                  <a:lnTo>
                    <a:pt x="1849" y="765"/>
                  </a:lnTo>
                  <a:lnTo>
                    <a:pt x="1847" y="766"/>
                  </a:lnTo>
                  <a:lnTo>
                    <a:pt x="1846" y="766"/>
                  </a:lnTo>
                  <a:lnTo>
                    <a:pt x="1846" y="768"/>
                  </a:lnTo>
                  <a:lnTo>
                    <a:pt x="1844" y="768"/>
                  </a:lnTo>
                  <a:lnTo>
                    <a:pt x="1844" y="769"/>
                  </a:lnTo>
                  <a:lnTo>
                    <a:pt x="1844" y="771"/>
                  </a:lnTo>
                  <a:lnTo>
                    <a:pt x="1843" y="771"/>
                  </a:lnTo>
                  <a:lnTo>
                    <a:pt x="1841" y="771"/>
                  </a:lnTo>
                  <a:lnTo>
                    <a:pt x="1841" y="769"/>
                  </a:lnTo>
                  <a:lnTo>
                    <a:pt x="1841" y="768"/>
                  </a:lnTo>
                  <a:lnTo>
                    <a:pt x="1843" y="766"/>
                  </a:lnTo>
                  <a:lnTo>
                    <a:pt x="1843" y="765"/>
                  </a:lnTo>
                  <a:lnTo>
                    <a:pt x="1844" y="765"/>
                  </a:lnTo>
                  <a:lnTo>
                    <a:pt x="1844" y="763"/>
                  </a:lnTo>
                  <a:lnTo>
                    <a:pt x="1846" y="763"/>
                  </a:lnTo>
                  <a:lnTo>
                    <a:pt x="1846" y="762"/>
                  </a:lnTo>
                  <a:lnTo>
                    <a:pt x="1847" y="762"/>
                  </a:lnTo>
                  <a:lnTo>
                    <a:pt x="1847" y="760"/>
                  </a:lnTo>
                  <a:lnTo>
                    <a:pt x="1849" y="760"/>
                  </a:lnTo>
                  <a:lnTo>
                    <a:pt x="1849" y="759"/>
                  </a:lnTo>
                  <a:lnTo>
                    <a:pt x="1849" y="757"/>
                  </a:lnTo>
                  <a:lnTo>
                    <a:pt x="1847" y="757"/>
                  </a:lnTo>
                  <a:lnTo>
                    <a:pt x="1847" y="755"/>
                  </a:lnTo>
                  <a:lnTo>
                    <a:pt x="1849" y="754"/>
                  </a:lnTo>
                  <a:lnTo>
                    <a:pt x="1847" y="754"/>
                  </a:lnTo>
                  <a:lnTo>
                    <a:pt x="1849" y="752"/>
                  </a:lnTo>
                  <a:lnTo>
                    <a:pt x="1847" y="752"/>
                  </a:lnTo>
                  <a:lnTo>
                    <a:pt x="1846" y="752"/>
                  </a:lnTo>
                  <a:lnTo>
                    <a:pt x="1847" y="751"/>
                  </a:lnTo>
                  <a:lnTo>
                    <a:pt x="1849" y="751"/>
                  </a:lnTo>
                  <a:lnTo>
                    <a:pt x="1849" y="749"/>
                  </a:lnTo>
                  <a:lnTo>
                    <a:pt x="1847" y="749"/>
                  </a:lnTo>
                  <a:lnTo>
                    <a:pt x="1849" y="748"/>
                  </a:lnTo>
                  <a:lnTo>
                    <a:pt x="1850" y="746"/>
                  </a:lnTo>
                  <a:lnTo>
                    <a:pt x="1849" y="746"/>
                  </a:lnTo>
                  <a:lnTo>
                    <a:pt x="1847" y="748"/>
                  </a:lnTo>
                  <a:lnTo>
                    <a:pt x="1847" y="746"/>
                  </a:lnTo>
                  <a:lnTo>
                    <a:pt x="1846" y="748"/>
                  </a:lnTo>
                  <a:lnTo>
                    <a:pt x="1847" y="748"/>
                  </a:lnTo>
                  <a:lnTo>
                    <a:pt x="1847" y="749"/>
                  </a:lnTo>
                  <a:lnTo>
                    <a:pt x="1846" y="749"/>
                  </a:lnTo>
                  <a:lnTo>
                    <a:pt x="1844" y="751"/>
                  </a:lnTo>
                  <a:lnTo>
                    <a:pt x="1844" y="749"/>
                  </a:lnTo>
                  <a:lnTo>
                    <a:pt x="1844" y="748"/>
                  </a:lnTo>
                  <a:lnTo>
                    <a:pt x="1843" y="746"/>
                  </a:lnTo>
                  <a:lnTo>
                    <a:pt x="1843" y="748"/>
                  </a:lnTo>
                  <a:lnTo>
                    <a:pt x="1841" y="746"/>
                  </a:lnTo>
                  <a:lnTo>
                    <a:pt x="1841" y="745"/>
                  </a:lnTo>
                  <a:lnTo>
                    <a:pt x="1843" y="745"/>
                  </a:lnTo>
                  <a:lnTo>
                    <a:pt x="1843" y="743"/>
                  </a:lnTo>
                  <a:lnTo>
                    <a:pt x="1844" y="743"/>
                  </a:lnTo>
                  <a:lnTo>
                    <a:pt x="1844" y="742"/>
                  </a:lnTo>
                  <a:lnTo>
                    <a:pt x="1846" y="742"/>
                  </a:lnTo>
                  <a:lnTo>
                    <a:pt x="1847" y="742"/>
                  </a:lnTo>
                  <a:lnTo>
                    <a:pt x="1846" y="740"/>
                  </a:lnTo>
                  <a:lnTo>
                    <a:pt x="1847" y="740"/>
                  </a:lnTo>
                  <a:lnTo>
                    <a:pt x="1847" y="739"/>
                  </a:lnTo>
                  <a:lnTo>
                    <a:pt x="1846" y="739"/>
                  </a:lnTo>
                  <a:lnTo>
                    <a:pt x="1844" y="737"/>
                  </a:lnTo>
                  <a:lnTo>
                    <a:pt x="1844" y="736"/>
                  </a:lnTo>
                  <a:lnTo>
                    <a:pt x="1846" y="736"/>
                  </a:lnTo>
                  <a:lnTo>
                    <a:pt x="1847" y="736"/>
                  </a:lnTo>
                  <a:lnTo>
                    <a:pt x="1849" y="734"/>
                  </a:lnTo>
                  <a:lnTo>
                    <a:pt x="1847" y="734"/>
                  </a:lnTo>
                  <a:lnTo>
                    <a:pt x="1847" y="733"/>
                  </a:lnTo>
                  <a:lnTo>
                    <a:pt x="1849" y="731"/>
                  </a:lnTo>
                  <a:lnTo>
                    <a:pt x="1849" y="730"/>
                  </a:lnTo>
                  <a:lnTo>
                    <a:pt x="1847" y="730"/>
                  </a:lnTo>
                  <a:lnTo>
                    <a:pt x="1847" y="728"/>
                  </a:lnTo>
                  <a:lnTo>
                    <a:pt x="1849" y="727"/>
                  </a:lnTo>
                  <a:lnTo>
                    <a:pt x="1849" y="725"/>
                  </a:lnTo>
                  <a:lnTo>
                    <a:pt x="1850" y="725"/>
                  </a:lnTo>
                  <a:lnTo>
                    <a:pt x="1850" y="724"/>
                  </a:lnTo>
                  <a:lnTo>
                    <a:pt x="1852" y="724"/>
                  </a:lnTo>
                  <a:lnTo>
                    <a:pt x="1853" y="724"/>
                  </a:lnTo>
                  <a:lnTo>
                    <a:pt x="1855" y="724"/>
                  </a:lnTo>
                  <a:lnTo>
                    <a:pt x="1856" y="724"/>
                  </a:lnTo>
                  <a:lnTo>
                    <a:pt x="1853" y="722"/>
                  </a:lnTo>
                  <a:lnTo>
                    <a:pt x="1855" y="721"/>
                  </a:lnTo>
                  <a:lnTo>
                    <a:pt x="1856" y="721"/>
                  </a:lnTo>
                  <a:lnTo>
                    <a:pt x="1856" y="719"/>
                  </a:lnTo>
                  <a:lnTo>
                    <a:pt x="1856" y="718"/>
                  </a:lnTo>
                  <a:lnTo>
                    <a:pt x="1855" y="719"/>
                  </a:lnTo>
                  <a:lnTo>
                    <a:pt x="1853" y="719"/>
                  </a:lnTo>
                  <a:lnTo>
                    <a:pt x="1852" y="721"/>
                  </a:lnTo>
                  <a:lnTo>
                    <a:pt x="1853" y="721"/>
                  </a:lnTo>
                  <a:lnTo>
                    <a:pt x="1852" y="722"/>
                  </a:lnTo>
                  <a:lnTo>
                    <a:pt x="1850" y="722"/>
                  </a:lnTo>
                  <a:lnTo>
                    <a:pt x="1850" y="721"/>
                  </a:lnTo>
                  <a:lnTo>
                    <a:pt x="1849" y="721"/>
                  </a:lnTo>
                  <a:lnTo>
                    <a:pt x="1849" y="722"/>
                  </a:lnTo>
                  <a:lnTo>
                    <a:pt x="1850" y="722"/>
                  </a:lnTo>
                  <a:lnTo>
                    <a:pt x="1850" y="724"/>
                  </a:lnTo>
                  <a:lnTo>
                    <a:pt x="1849" y="724"/>
                  </a:lnTo>
                  <a:lnTo>
                    <a:pt x="1847" y="725"/>
                  </a:lnTo>
                  <a:lnTo>
                    <a:pt x="1847" y="724"/>
                  </a:lnTo>
                  <a:lnTo>
                    <a:pt x="1847" y="722"/>
                  </a:lnTo>
                  <a:lnTo>
                    <a:pt x="1846" y="722"/>
                  </a:lnTo>
                  <a:lnTo>
                    <a:pt x="1847" y="724"/>
                  </a:lnTo>
                  <a:lnTo>
                    <a:pt x="1846" y="724"/>
                  </a:lnTo>
                  <a:lnTo>
                    <a:pt x="1844" y="724"/>
                  </a:lnTo>
                  <a:lnTo>
                    <a:pt x="1844" y="725"/>
                  </a:lnTo>
                  <a:lnTo>
                    <a:pt x="1844" y="727"/>
                  </a:lnTo>
                  <a:lnTo>
                    <a:pt x="1843" y="727"/>
                  </a:lnTo>
                  <a:lnTo>
                    <a:pt x="1841" y="725"/>
                  </a:lnTo>
                  <a:lnTo>
                    <a:pt x="1841" y="727"/>
                  </a:lnTo>
                  <a:lnTo>
                    <a:pt x="1843" y="727"/>
                  </a:lnTo>
                  <a:lnTo>
                    <a:pt x="1843" y="728"/>
                  </a:lnTo>
                  <a:lnTo>
                    <a:pt x="1844" y="728"/>
                  </a:lnTo>
                  <a:lnTo>
                    <a:pt x="1843" y="730"/>
                  </a:lnTo>
                  <a:lnTo>
                    <a:pt x="1843" y="731"/>
                  </a:lnTo>
                  <a:lnTo>
                    <a:pt x="1843" y="733"/>
                  </a:lnTo>
                  <a:lnTo>
                    <a:pt x="1841" y="733"/>
                  </a:lnTo>
                  <a:lnTo>
                    <a:pt x="1841" y="734"/>
                  </a:lnTo>
                  <a:lnTo>
                    <a:pt x="1840" y="733"/>
                  </a:lnTo>
                  <a:lnTo>
                    <a:pt x="1840" y="734"/>
                  </a:lnTo>
                  <a:lnTo>
                    <a:pt x="1840" y="736"/>
                  </a:lnTo>
                  <a:lnTo>
                    <a:pt x="1840" y="737"/>
                  </a:lnTo>
                  <a:lnTo>
                    <a:pt x="1838" y="737"/>
                  </a:lnTo>
                  <a:lnTo>
                    <a:pt x="1838" y="739"/>
                  </a:lnTo>
                  <a:lnTo>
                    <a:pt x="1838" y="740"/>
                  </a:lnTo>
                  <a:lnTo>
                    <a:pt x="1838" y="742"/>
                  </a:lnTo>
                  <a:lnTo>
                    <a:pt x="1838" y="743"/>
                  </a:lnTo>
                  <a:lnTo>
                    <a:pt x="1838" y="745"/>
                  </a:lnTo>
                  <a:lnTo>
                    <a:pt x="1838" y="746"/>
                  </a:lnTo>
                  <a:lnTo>
                    <a:pt x="1840" y="746"/>
                  </a:lnTo>
                  <a:lnTo>
                    <a:pt x="1838" y="748"/>
                  </a:lnTo>
                  <a:lnTo>
                    <a:pt x="1837" y="748"/>
                  </a:lnTo>
                  <a:lnTo>
                    <a:pt x="1837" y="749"/>
                  </a:lnTo>
                  <a:lnTo>
                    <a:pt x="1838" y="749"/>
                  </a:lnTo>
                  <a:lnTo>
                    <a:pt x="1838" y="751"/>
                  </a:lnTo>
                  <a:lnTo>
                    <a:pt x="1838" y="752"/>
                  </a:lnTo>
                  <a:lnTo>
                    <a:pt x="1838" y="754"/>
                  </a:lnTo>
                  <a:lnTo>
                    <a:pt x="1837" y="754"/>
                  </a:lnTo>
                  <a:lnTo>
                    <a:pt x="1837" y="752"/>
                  </a:lnTo>
                  <a:lnTo>
                    <a:pt x="1835" y="752"/>
                  </a:lnTo>
                  <a:lnTo>
                    <a:pt x="1835" y="751"/>
                  </a:lnTo>
                  <a:lnTo>
                    <a:pt x="1834" y="751"/>
                  </a:lnTo>
                  <a:lnTo>
                    <a:pt x="1832" y="749"/>
                  </a:lnTo>
                  <a:lnTo>
                    <a:pt x="1831" y="751"/>
                  </a:lnTo>
                  <a:lnTo>
                    <a:pt x="1831" y="749"/>
                  </a:lnTo>
                  <a:lnTo>
                    <a:pt x="1831" y="748"/>
                  </a:lnTo>
                  <a:lnTo>
                    <a:pt x="1831" y="746"/>
                  </a:lnTo>
                  <a:lnTo>
                    <a:pt x="1829" y="746"/>
                  </a:lnTo>
                  <a:lnTo>
                    <a:pt x="1829" y="748"/>
                  </a:lnTo>
                  <a:lnTo>
                    <a:pt x="1829" y="749"/>
                  </a:lnTo>
                  <a:lnTo>
                    <a:pt x="1828" y="749"/>
                  </a:lnTo>
                  <a:lnTo>
                    <a:pt x="1828" y="748"/>
                  </a:lnTo>
                  <a:lnTo>
                    <a:pt x="1828" y="746"/>
                  </a:lnTo>
                  <a:lnTo>
                    <a:pt x="1828" y="745"/>
                  </a:lnTo>
                  <a:lnTo>
                    <a:pt x="1826" y="745"/>
                  </a:lnTo>
                  <a:lnTo>
                    <a:pt x="1825" y="745"/>
                  </a:lnTo>
                  <a:lnTo>
                    <a:pt x="1825" y="746"/>
                  </a:lnTo>
                  <a:lnTo>
                    <a:pt x="1823" y="746"/>
                  </a:lnTo>
                  <a:lnTo>
                    <a:pt x="1822" y="746"/>
                  </a:lnTo>
                  <a:lnTo>
                    <a:pt x="1823" y="745"/>
                  </a:lnTo>
                  <a:lnTo>
                    <a:pt x="1823" y="743"/>
                  </a:lnTo>
                  <a:lnTo>
                    <a:pt x="1825" y="742"/>
                  </a:lnTo>
                  <a:lnTo>
                    <a:pt x="1826" y="742"/>
                  </a:lnTo>
                  <a:lnTo>
                    <a:pt x="1826" y="740"/>
                  </a:lnTo>
                  <a:lnTo>
                    <a:pt x="1828" y="740"/>
                  </a:lnTo>
                  <a:lnTo>
                    <a:pt x="1828" y="739"/>
                  </a:lnTo>
                  <a:lnTo>
                    <a:pt x="1826" y="740"/>
                  </a:lnTo>
                  <a:lnTo>
                    <a:pt x="1825" y="740"/>
                  </a:lnTo>
                  <a:lnTo>
                    <a:pt x="1825" y="742"/>
                  </a:lnTo>
                  <a:lnTo>
                    <a:pt x="1823" y="742"/>
                  </a:lnTo>
                  <a:lnTo>
                    <a:pt x="1823" y="743"/>
                  </a:lnTo>
                  <a:lnTo>
                    <a:pt x="1822" y="743"/>
                  </a:lnTo>
                  <a:lnTo>
                    <a:pt x="1822" y="745"/>
                  </a:lnTo>
                  <a:lnTo>
                    <a:pt x="1822" y="746"/>
                  </a:lnTo>
                  <a:lnTo>
                    <a:pt x="1820" y="745"/>
                  </a:lnTo>
                  <a:lnTo>
                    <a:pt x="1820" y="746"/>
                  </a:lnTo>
                  <a:lnTo>
                    <a:pt x="1822" y="746"/>
                  </a:lnTo>
                  <a:lnTo>
                    <a:pt x="1822" y="748"/>
                  </a:lnTo>
                  <a:lnTo>
                    <a:pt x="1823" y="748"/>
                  </a:lnTo>
                  <a:lnTo>
                    <a:pt x="1825" y="746"/>
                  </a:lnTo>
                  <a:lnTo>
                    <a:pt x="1826" y="745"/>
                  </a:lnTo>
                  <a:lnTo>
                    <a:pt x="1826" y="746"/>
                  </a:lnTo>
                  <a:lnTo>
                    <a:pt x="1826" y="748"/>
                  </a:lnTo>
                  <a:lnTo>
                    <a:pt x="1826" y="749"/>
                  </a:lnTo>
                  <a:lnTo>
                    <a:pt x="1828" y="749"/>
                  </a:lnTo>
                  <a:lnTo>
                    <a:pt x="1826" y="751"/>
                  </a:lnTo>
                  <a:lnTo>
                    <a:pt x="1828" y="751"/>
                  </a:lnTo>
                  <a:lnTo>
                    <a:pt x="1829" y="752"/>
                  </a:lnTo>
                  <a:lnTo>
                    <a:pt x="1831" y="752"/>
                  </a:lnTo>
                  <a:lnTo>
                    <a:pt x="1832" y="752"/>
                  </a:lnTo>
                  <a:lnTo>
                    <a:pt x="1834" y="752"/>
                  </a:lnTo>
                  <a:lnTo>
                    <a:pt x="1834" y="754"/>
                  </a:lnTo>
                  <a:lnTo>
                    <a:pt x="1834" y="755"/>
                  </a:lnTo>
                  <a:lnTo>
                    <a:pt x="1835" y="755"/>
                  </a:lnTo>
                  <a:lnTo>
                    <a:pt x="1835" y="757"/>
                  </a:lnTo>
                  <a:lnTo>
                    <a:pt x="1837" y="757"/>
                  </a:lnTo>
                  <a:lnTo>
                    <a:pt x="1838" y="757"/>
                  </a:lnTo>
                  <a:lnTo>
                    <a:pt x="1838" y="759"/>
                  </a:lnTo>
                  <a:lnTo>
                    <a:pt x="1838" y="760"/>
                  </a:lnTo>
                  <a:lnTo>
                    <a:pt x="1837" y="760"/>
                  </a:lnTo>
                  <a:lnTo>
                    <a:pt x="1837" y="762"/>
                  </a:lnTo>
                  <a:lnTo>
                    <a:pt x="1837" y="763"/>
                  </a:lnTo>
                  <a:lnTo>
                    <a:pt x="1835" y="763"/>
                  </a:lnTo>
                  <a:lnTo>
                    <a:pt x="1835" y="765"/>
                  </a:lnTo>
                  <a:lnTo>
                    <a:pt x="1834" y="765"/>
                  </a:lnTo>
                  <a:lnTo>
                    <a:pt x="1834" y="763"/>
                  </a:lnTo>
                  <a:lnTo>
                    <a:pt x="1832" y="763"/>
                  </a:lnTo>
                  <a:lnTo>
                    <a:pt x="1831" y="762"/>
                  </a:lnTo>
                  <a:lnTo>
                    <a:pt x="1831" y="760"/>
                  </a:lnTo>
                  <a:lnTo>
                    <a:pt x="1829" y="760"/>
                  </a:lnTo>
                  <a:lnTo>
                    <a:pt x="1829" y="759"/>
                  </a:lnTo>
                  <a:lnTo>
                    <a:pt x="1828" y="757"/>
                  </a:lnTo>
                  <a:lnTo>
                    <a:pt x="1828" y="755"/>
                  </a:lnTo>
                  <a:lnTo>
                    <a:pt x="1826" y="755"/>
                  </a:lnTo>
                  <a:lnTo>
                    <a:pt x="1826" y="757"/>
                  </a:lnTo>
                  <a:lnTo>
                    <a:pt x="1828" y="757"/>
                  </a:lnTo>
                  <a:lnTo>
                    <a:pt x="1828" y="759"/>
                  </a:lnTo>
                  <a:lnTo>
                    <a:pt x="1828" y="760"/>
                  </a:lnTo>
                  <a:lnTo>
                    <a:pt x="1829" y="762"/>
                  </a:lnTo>
                  <a:lnTo>
                    <a:pt x="1831" y="762"/>
                  </a:lnTo>
                  <a:lnTo>
                    <a:pt x="1831" y="763"/>
                  </a:lnTo>
                  <a:lnTo>
                    <a:pt x="1831" y="765"/>
                  </a:lnTo>
                  <a:lnTo>
                    <a:pt x="1832" y="765"/>
                  </a:lnTo>
                  <a:lnTo>
                    <a:pt x="1834" y="765"/>
                  </a:lnTo>
                  <a:lnTo>
                    <a:pt x="1834" y="766"/>
                  </a:lnTo>
                  <a:lnTo>
                    <a:pt x="1834" y="768"/>
                  </a:lnTo>
                  <a:lnTo>
                    <a:pt x="1835" y="768"/>
                  </a:lnTo>
                  <a:lnTo>
                    <a:pt x="1835" y="769"/>
                  </a:lnTo>
                  <a:lnTo>
                    <a:pt x="1835" y="771"/>
                  </a:lnTo>
                  <a:lnTo>
                    <a:pt x="1835" y="772"/>
                  </a:lnTo>
                  <a:lnTo>
                    <a:pt x="1834" y="772"/>
                  </a:lnTo>
                  <a:lnTo>
                    <a:pt x="1834" y="771"/>
                  </a:lnTo>
                  <a:lnTo>
                    <a:pt x="1832" y="771"/>
                  </a:lnTo>
                  <a:lnTo>
                    <a:pt x="1832" y="772"/>
                  </a:lnTo>
                  <a:lnTo>
                    <a:pt x="1832" y="774"/>
                  </a:lnTo>
                  <a:lnTo>
                    <a:pt x="1831" y="774"/>
                  </a:lnTo>
                  <a:lnTo>
                    <a:pt x="1829" y="774"/>
                  </a:lnTo>
                  <a:lnTo>
                    <a:pt x="1829" y="772"/>
                  </a:lnTo>
                  <a:lnTo>
                    <a:pt x="1828" y="772"/>
                  </a:lnTo>
                  <a:lnTo>
                    <a:pt x="1828" y="769"/>
                  </a:lnTo>
                  <a:lnTo>
                    <a:pt x="1826" y="769"/>
                  </a:lnTo>
                  <a:lnTo>
                    <a:pt x="1826" y="771"/>
                  </a:lnTo>
                  <a:lnTo>
                    <a:pt x="1828" y="772"/>
                  </a:lnTo>
                  <a:lnTo>
                    <a:pt x="1829" y="774"/>
                  </a:lnTo>
                  <a:lnTo>
                    <a:pt x="1829" y="775"/>
                  </a:lnTo>
                  <a:lnTo>
                    <a:pt x="1831" y="774"/>
                  </a:lnTo>
                  <a:lnTo>
                    <a:pt x="1831" y="775"/>
                  </a:lnTo>
                  <a:lnTo>
                    <a:pt x="1832" y="775"/>
                  </a:lnTo>
                  <a:lnTo>
                    <a:pt x="1832" y="777"/>
                  </a:lnTo>
                  <a:lnTo>
                    <a:pt x="1832" y="778"/>
                  </a:lnTo>
                  <a:lnTo>
                    <a:pt x="1832" y="780"/>
                  </a:lnTo>
                  <a:lnTo>
                    <a:pt x="1831" y="780"/>
                  </a:lnTo>
                  <a:lnTo>
                    <a:pt x="1829" y="780"/>
                  </a:lnTo>
                  <a:lnTo>
                    <a:pt x="1829" y="778"/>
                  </a:lnTo>
                  <a:lnTo>
                    <a:pt x="1828" y="778"/>
                  </a:lnTo>
                  <a:lnTo>
                    <a:pt x="1828" y="777"/>
                  </a:lnTo>
                  <a:lnTo>
                    <a:pt x="1826" y="778"/>
                  </a:lnTo>
                  <a:lnTo>
                    <a:pt x="1826" y="777"/>
                  </a:lnTo>
                  <a:lnTo>
                    <a:pt x="1826" y="775"/>
                  </a:lnTo>
                  <a:lnTo>
                    <a:pt x="1826" y="774"/>
                  </a:lnTo>
                  <a:lnTo>
                    <a:pt x="1825" y="774"/>
                  </a:lnTo>
                  <a:lnTo>
                    <a:pt x="1825" y="775"/>
                  </a:lnTo>
                  <a:lnTo>
                    <a:pt x="1823" y="775"/>
                  </a:lnTo>
                  <a:lnTo>
                    <a:pt x="1823" y="774"/>
                  </a:lnTo>
                  <a:lnTo>
                    <a:pt x="1822" y="774"/>
                  </a:lnTo>
                  <a:lnTo>
                    <a:pt x="1820" y="774"/>
                  </a:lnTo>
                  <a:lnTo>
                    <a:pt x="1820" y="775"/>
                  </a:lnTo>
                  <a:lnTo>
                    <a:pt x="1822" y="775"/>
                  </a:lnTo>
                  <a:lnTo>
                    <a:pt x="1823" y="775"/>
                  </a:lnTo>
                  <a:lnTo>
                    <a:pt x="1825" y="777"/>
                  </a:lnTo>
                  <a:lnTo>
                    <a:pt x="1825" y="778"/>
                  </a:lnTo>
                  <a:lnTo>
                    <a:pt x="1826" y="778"/>
                  </a:lnTo>
                  <a:lnTo>
                    <a:pt x="1826" y="780"/>
                  </a:lnTo>
                  <a:lnTo>
                    <a:pt x="1828" y="780"/>
                  </a:lnTo>
                  <a:lnTo>
                    <a:pt x="1828" y="781"/>
                  </a:lnTo>
                  <a:lnTo>
                    <a:pt x="1826" y="783"/>
                  </a:lnTo>
                  <a:lnTo>
                    <a:pt x="1828" y="783"/>
                  </a:lnTo>
                  <a:lnTo>
                    <a:pt x="1829" y="781"/>
                  </a:lnTo>
                  <a:lnTo>
                    <a:pt x="1829" y="783"/>
                  </a:lnTo>
                  <a:lnTo>
                    <a:pt x="1831" y="783"/>
                  </a:lnTo>
                  <a:lnTo>
                    <a:pt x="1831" y="781"/>
                  </a:lnTo>
                  <a:lnTo>
                    <a:pt x="1832" y="781"/>
                  </a:lnTo>
                  <a:lnTo>
                    <a:pt x="1834" y="781"/>
                  </a:lnTo>
                  <a:lnTo>
                    <a:pt x="1835" y="781"/>
                  </a:lnTo>
                  <a:lnTo>
                    <a:pt x="1837" y="781"/>
                  </a:lnTo>
                  <a:lnTo>
                    <a:pt x="1837" y="786"/>
                  </a:lnTo>
                  <a:lnTo>
                    <a:pt x="1837" y="787"/>
                  </a:lnTo>
                  <a:lnTo>
                    <a:pt x="1835" y="790"/>
                  </a:lnTo>
                  <a:lnTo>
                    <a:pt x="1835" y="792"/>
                  </a:lnTo>
                  <a:lnTo>
                    <a:pt x="1834" y="792"/>
                  </a:lnTo>
                  <a:lnTo>
                    <a:pt x="1834" y="793"/>
                  </a:lnTo>
                  <a:lnTo>
                    <a:pt x="1834" y="795"/>
                  </a:lnTo>
                  <a:lnTo>
                    <a:pt x="1835" y="795"/>
                  </a:lnTo>
                  <a:lnTo>
                    <a:pt x="1835" y="796"/>
                  </a:lnTo>
                  <a:lnTo>
                    <a:pt x="1835" y="798"/>
                  </a:lnTo>
                  <a:lnTo>
                    <a:pt x="1835" y="801"/>
                  </a:lnTo>
                  <a:lnTo>
                    <a:pt x="1834" y="799"/>
                  </a:lnTo>
                  <a:lnTo>
                    <a:pt x="1832" y="799"/>
                  </a:lnTo>
                  <a:lnTo>
                    <a:pt x="1834" y="801"/>
                  </a:lnTo>
                  <a:lnTo>
                    <a:pt x="1832" y="801"/>
                  </a:lnTo>
                  <a:lnTo>
                    <a:pt x="1831" y="799"/>
                  </a:lnTo>
                  <a:lnTo>
                    <a:pt x="1831" y="798"/>
                  </a:lnTo>
                  <a:lnTo>
                    <a:pt x="1829" y="798"/>
                  </a:lnTo>
                  <a:lnTo>
                    <a:pt x="1829" y="799"/>
                  </a:lnTo>
                  <a:lnTo>
                    <a:pt x="1831" y="799"/>
                  </a:lnTo>
                  <a:lnTo>
                    <a:pt x="1831" y="801"/>
                  </a:lnTo>
                  <a:lnTo>
                    <a:pt x="1829" y="801"/>
                  </a:lnTo>
                  <a:lnTo>
                    <a:pt x="1829" y="802"/>
                  </a:lnTo>
                  <a:lnTo>
                    <a:pt x="1828" y="802"/>
                  </a:lnTo>
                  <a:lnTo>
                    <a:pt x="1826" y="802"/>
                  </a:lnTo>
                  <a:lnTo>
                    <a:pt x="1825" y="801"/>
                  </a:lnTo>
                  <a:lnTo>
                    <a:pt x="1825" y="802"/>
                  </a:lnTo>
                  <a:lnTo>
                    <a:pt x="1823" y="802"/>
                  </a:lnTo>
                  <a:lnTo>
                    <a:pt x="1823" y="804"/>
                  </a:lnTo>
                  <a:lnTo>
                    <a:pt x="1822" y="804"/>
                  </a:lnTo>
                  <a:lnTo>
                    <a:pt x="1820" y="804"/>
                  </a:lnTo>
                  <a:lnTo>
                    <a:pt x="1819" y="804"/>
                  </a:lnTo>
                  <a:lnTo>
                    <a:pt x="1817" y="804"/>
                  </a:lnTo>
                  <a:lnTo>
                    <a:pt x="1817" y="805"/>
                  </a:lnTo>
                  <a:lnTo>
                    <a:pt x="1815" y="805"/>
                  </a:lnTo>
                  <a:lnTo>
                    <a:pt x="1819" y="807"/>
                  </a:lnTo>
                  <a:lnTo>
                    <a:pt x="1820" y="807"/>
                  </a:lnTo>
                  <a:lnTo>
                    <a:pt x="1820" y="805"/>
                  </a:lnTo>
                  <a:lnTo>
                    <a:pt x="1822" y="805"/>
                  </a:lnTo>
                  <a:lnTo>
                    <a:pt x="1823" y="805"/>
                  </a:lnTo>
                  <a:lnTo>
                    <a:pt x="1825" y="807"/>
                  </a:lnTo>
                  <a:lnTo>
                    <a:pt x="1825" y="805"/>
                  </a:lnTo>
                  <a:lnTo>
                    <a:pt x="1828" y="805"/>
                  </a:lnTo>
                  <a:lnTo>
                    <a:pt x="1829" y="805"/>
                  </a:lnTo>
                  <a:lnTo>
                    <a:pt x="1829" y="807"/>
                  </a:lnTo>
                  <a:lnTo>
                    <a:pt x="1829" y="809"/>
                  </a:lnTo>
                  <a:lnTo>
                    <a:pt x="1828" y="810"/>
                  </a:lnTo>
                  <a:lnTo>
                    <a:pt x="1828" y="812"/>
                  </a:lnTo>
                  <a:lnTo>
                    <a:pt x="1828" y="813"/>
                  </a:lnTo>
                  <a:lnTo>
                    <a:pt x="1826" y="812"/>
                  </a:lnTo>
                  <a:lnTo>
                    <a:pt x="1826" y="813"/>
                  </a:lnTo>
                  <a:lnTo>
                    <a:pt x="1828" y="813"/>
                  </a:lnTo>
                  <a:lnTo>
                    <a:pt x="1829" y="812"/>
                  </a:lnTo>
                  <a:lnTo>
                    <a:pt x="1829" y="810"/>
                  </a:lnTo>
                  <a:lnTo>
                    <a:pt x="1831" y="807"/>
                  </a:lnTo>
                  <a:lnTo>
                    <a:pt x="1832" y="807"/>
                  </a:lnTo>
                  <a:lnTo>
                    <a:pt x="1834" y="807"/>
                  </a:lnTo>
                  <a:lnTo>
                    <a:pt x="1834" y="805"/>
                  </a:lnTo>
                  <a:lnTo>
                    <a:pt x="1835" y="807"/>
                  </a:lnTo>
                  <a:lnTo>
                    <a:pt x="1835" y="809"/>
                  </a:lnTo>
                  <a:lnTo>
                    <a:pt x="1835" y="810"/>
                  </a:lnTo>
                  <a:lnTo>
                    <a:pt x="1834" y="810"/>
                  </a:lnTo>
                  <a:lnTo>
                    <a:pt x="1835" y="812"/>
                  </a:lnTo>
                  <a:lnTo>
                    <a:pt x="1834" y="812"/>
                  </a:lnTo>
                  <a:lnTo>
                    <a:pt x="1834" y="813"/>
                  </a:lnTo>
                  <a:lnTo>
                    <a:pt x="1834" y="815"/>
                  </a:lnTo>
                  <a:lnTo>
                    <a:pt x="1832" y="815"/>
                  </a:lnTo>
                  <a:lnTo>
                    <a:pt x="1831" y="815"/>
                  </a:lnTo>
                  <a:lnTo>
                    <a:pt x="1829" y="816"/>
                  </a:lnTo>
                  <a:lnTo>
                    <a:pt x="1828" y="816"/>
                  </a:lnTo>
                  <a:lnTo>
                    <a:pt x="1828" y="818"/>
                  </a:lnTo>
                  <a:lnTo>
                    <a:pt x="1826" y="818"/>
                  </a:lnTo>
                  <a:lnTo>
                    <a:pt x="1826" y="819"/>
                  </a:lnTo>
                  <a:lnTo>
                    <a:pt x="1825" y="819"/>
                  </a:lnTo>
                  <a:lnTo>
                    <a:pt x="1825" y="821"/>
                  </a:lnTo>
                  <a:lnTo>
                    <a:pt x="1823" y="821"/>
                  </a:lnTo>
                  <a:lnTo>
                    <a:pt x="1822" y="821"/>
                  </a:lnTo>
                  <a:lnTo>
                    <a:pt x="1820" y="821"/>
                  </a:lnTo>
                  <a:lnTo>
                    <a:pt x="1819" y="821"/>
                  </a:lnTo>
                  <a:lnTo>
                    <a:pt x="1819" y="819"/>
                  </a:lnTo>
                  <a:lnTo>
                    <a:pt x="1820" y="818"/>
                  </a:lnTo>
                  <a:lnTo>
                    <a:pt x="1819" y="818"/>
                  </a:lnTo>
                  <a:lnTo>
                    <a:pt x="1819" y="819"/>
                  </a:lnTo>
                  <a:lnTo>
                    <a:pt x="1817" y="819"/>
                  </a:lnTo>
                  <a:lnTo>
                    <a:pt x="1817" y="818"/>
                  </a:lnTo>
                  <a:lnTo>
                    <a:pt x="1815" y="818"/>
                  </a:lnTo>
                  <a:lnTo>
                    <a:pt x="1817" y="816"/>
                  </a:lnTo>
                  <a:lnTo>
                    <a:pt x="1815" y="816"/>
                  </a:lnTo>
                  <a:lnTo>
                    <a:pt x="1815" y="818"/>
                  </a:lnTo>
                  <a:lnTo>
                    <a:pt x="1815" y="819"/>
                  </a:lnTo>
                  <a:lnTo>
                    <a:pt x="1814" y="819"/>
                  </a:lnTo>
                  <a:lnTo>
                    <a:pt x="1812" y="819"/>
                  </a:lnTo>
                  <a:lnTo>
                    <a:pt x="1812" y="821"/>
                  </a:lnTo>
                  <a:lnTo>
                    <a:pt x="1814" y="821"/>
                  </a:lnTo>
                  <a:lnTo>
                    <a:pt x="1815" y="821"/>
                  </a:lnTo>
                  <a:lnTo>
                    <a:pt x="1817" y="821"/>
                  </a:lnTo>
                  <a:lnTo>
                    <a:pt x="1817" y="822"/>
                  </a:lnTo>
                  <a:lnTo>
                    <a:pt x="1817" y="824"/>
                  </a:lnTo>
                  <a:lnTo>
                    <a:pt x="1815" y="824"/>
                  </a:lnTo>
                  <a:lnTo>
                    <a:pt x="1814" y="824"/>
                  </a:lnTo>
                  <a:lnTo>
                    <a:pt x="1812" y="824"/>
                  </a:lnTo>
                  <a:lnTo>
                    <a:pt x="1812" y="825"/>
                  </a:lnTo>
                  <a:lnTo>
                    <a:pt x="1814" y="825"/>
                  </a:lnTo>
                  <a:lnTo>
                    <a:pt x="1814" y="827"/>
                  </a:lnTo>
                  <a:lnTo>
                    <a:pt x="1812" y="827"/>
                  </a:lnTo>
                  <a:lnTo>
                    <a:pt x="1811" y="828"/>
                  </a:lnTo>
                  <a:lnTo>
                    <a:pt x="1809" y="828"/>
                  </a:lnTo>
                  <a:lnTo>
                    <a:pt x="1809" y="830"/>
                  </a:lnTo>
                  <a:lnTo>
                    <a:pt x="1808" y="830"/>
                  </a:lnTo>
                  <a:lnTo>
                    <a:pt x="1808" y="828"/>
                  </a:lnTo>
                  <a:lnTo>
                    <a:pt x="1806" y="828"/>
                  </a:lnTo>
                  <a:lnTo>
                    <a:pt x="1806" y="827"/>
                  </a:lnTo>
                  <a:lnTo>
                    <a:pt x="1805" y="827"/>
                  </a:lnTo>
                  <a:lnTo>
                    <a:pt x="1805" y="825"/>
                  </a:lnTo>
                  <a:lnTo>
                    <a:pt x="1803" y="825"/>
                  </a:lnTo>
                  <a:lnTo>
                    <a:pt x="1805" y="827"/>
                  </a:lnTo>
                  <a:lnTo>
                    <a:pt x="1805" y="828"/>
                  </a:lnTo>
                  <a:lnTo>
                    <a:pt x="1806" y="830"/>
                  </a:lnTo>
                  <a:lnTo>
                    <a:pt x="1808" y="830"/>
                  </a:lnTo>
                  <a:lnTo>
                    <a:pt x="1809" y="831"/>
                  </a:lnTo>
                  <a:lnTo>
                    <a:pt x="1809" y="830"/>
                  </a:lnTo>
                  <a:lnTo>
                    <a:pt x="1811" y="830"/>
                  </a:lnTo>
                  <a:lnTo>
                    <a:pt x="1812" y="830"/>
                  </a:lnTo>
                  <a:lnTo>
                    <a:pt x="1812" y="828"/>
                  </a:lnTo>
                  <a:lnTo>
                    <a:pt x="1814" y="828"/>
                  </a:lnTo>
                  <a:lnTo>
                    <a:pt x="1814" y="830"/>
                  </a:lnTo>
                  <a:lnTo>
                    <a:pt x="1815" y="830"/>
                  </a:lnTo>
                  <a:lnTo>
                    <a:pt x="1817" y="830"/>
                  </a:lnTo>
                  <a:lnTo>
                    <a:pt x="1817" y="831"/>
                  </a:lnTo>
                  <a:lnTo>
                    <a:pt x="1815" y="833"/>
                  </a:lnTo>
                  <a:lnTo>
                    <a:pt x="1814" y="833"/>
                  </a:lnTo>
                  <a:lnTo>
                    <a:pt x="1814" y="834"/>
                  </a:lnTo>
                  <a:lnTo>
                    <a:pt x="1812" y="834"/>
                  </a:lnTo>
                  <a:lnTo>
                    <a:pt x="1812" y="836"/>
                  </a:lnTo>
                  <a:lnTo>
                    <a:pt x="1811" y="836"/>
                  </a:lnTo>
                  <a:lnTo>
                    <a:pt x="1809" y="836"/>
                  </a:lnTo>
                  <a:lnTo>
                    <a:pt x="1809" y="834"/>
                  </a:lnTo>
                  <a:lnTo>
                    <a:pt x="1808" y="834"/>
                  </a:lnTo>
                  <a:lnTo>
                    <a:pt x="1809" y="836"/>
                  </a:lnTo>
                  <a:lnTo>
                    <a:pt x="1805" y="834"/>
                  </a:lnTo>
                  <a:lnTo>
                    <a:pt x="1805" y="836"/>
                  </a:lnTo>
                  <a:lnTo>
                    <a:pt x="1802" y="836"/>
                  </a:lnTo>
                  <a:lnTo>
                    <a:pt x="1800" y="836"/>
                  </a:lnTo>
                  <a:lnTo>
                    <a:pt x="1799" y="836"/>
                  </a:lnTo>
                  <a:lnTo>
                    <a:pt x="1799" y="837"/>
                  </a:lnTo>
                  <a:lnTo>
                    <a:pt x="1797" y="839"/>
                  </a:lnTo>
                  <a:lnTo>
                    <a:pt x="1796" y="839"/>
                  </a:lnTo>
                  <a:lnTo>
                    <a:pt x="1794" y="839"/>
                  </a:lnTo>
                  <a:lnTo>
                    <a:pt x="1796" y="837"/>
                  </a:lnTo>
                  <a:lnTo>
                    <a:pt x="1796" y="836"/>
                  </a:lnTo>
                  <a:lnTo>
                    <a:pt x="1796" y="834"/>
                  </a:lnTo>
                  <a:lnTo>
                    <a:pt x="1794" y="834"/>
                  </a:lnTo>
                  <a:lnTo>
                    <a:pt x="1794" y="836"/>
                  </a:lnTo>
                  <a:lnTo>
                    <a:pt x="1794" y="837"/>
                  </a:lnTo>
                  <a:lnTo>
                    <a:pt x="1793" y="837"/>
                  </a:lnTo>
                  <a:lnTo>
                    <a:pt x="1793" y="839"/>
                  </a:lnTo>
                  <a:lnTo>
                    <a:pt x="1794" y="839"/>
                  </a:lnTo>
                  <a:lnTo>
                    <a:pt x="1794" y="840"/>
                  </a:lnTo>
                  <a:lnTo>
                    <a:pt x="1791" y="842"/>
                  </a:lnTo>
                  <a:lnTo>
                    <a:pt x="1793" y="840"/>
                  </a:lnTo>
                  <a:lnTo>
                    <a:pt x="1790" y="842"/>
                  </a:lnTo>
                  <a:lnTo>
                    <a:pt x="1790" y="843"/>
                  </a:lnTo>
                  <a:lnTo>
                    <a:pt x="1788" y="843"/>
                  </a:lnTo>
                  <a:lnTo>
                    <a:pt x="1787" y="843"/>
                  </a:lnTo>
                  <a:lnTo>
                    <a:pt x="1785" y="845"/>
                  </a:lnTo>
                  <a:lnTo>
                    <a:pt x="1784" y="846"/>
                  </a:lnTo>
                  <a:lnTo>
                    <a:pt x="1784" y="848"/>
                  </a:lnTo>
                  <a:lnTo>
                    <a:pt x="1782" y="848"/>
                  </a:lnTo>
                  <a:lnTo>
                    <a:pt x="1782" y="849"/>
                  </a:lnTo>
                  <a:lnTo>
                    <a:pt x="1781" y="852"/>
                  </a:lnTo>
                  <a:lnTo>
                    <a:pt x="1781" y="851"/>
                  </a:lnTo>
                  <a:lnTo>
                    <a:pt x="1779" y="851"/>
                  </a:lnTo>
                  <a:lnTo>
                    <a:pt x="1779" y="852"/>
                  </a:lnTo>
                  <a:lnTo>
                    <a:pt x="1779" y="854"/>
                  </a:lnTo>
                  <a:lnTo>
                    <a:pt x="1779" y="855"/>
                  </a:lnTo>
                  <a:lnTo>
                    <a:pt x="1778" y="855"/>
                  </a:lnTo>
                  <a:lnTo>
                    <a:pt x="1776" y="855"/>
                  </a:lnTo>
                  <a:lnTo>
                    <a:pt x="1775" y="854"/>
                  </a:lnTo>
                  <a:lnTo>
                    <a:pt x="1773" y="854"/>
                  </a:lnTo>
                  <a:lnTo>
                    <a:pt x="1772" y="855"/>
                  </a:lnTo>
                  <a:lnTo>
                    <a:pt x="1770" y="854"/>
                  </a:lnTo>
                  <a:lnTo>
                    <a:pt x="1770" y="855"/>
                  </a:lnTo>
                  <a:lnTo>
                    <a:pt x="1769" y="855"/>
                  </a:lnTo>
                  <a:lnTo>
                    <a:pt x="1767" y="855"/>
                  </a:lnTo>
                  <a:lnTo>
                    <a:pt x="1766" y="855"/>
                  </a:lnTo>
                  <a:lnTo>
                    <a:pt x="1766" y="857"/>
                  </a:lnTo>
                  <a:lnTo>
                    <a:pt x="1764" y="857"/>
                  </a:lnTo>
                  <a:lnTo>
                    <a:pt x="1762" y="858"/>
                  </a:lnTo>
                  <a:lnTo>
                    <a:pt x="1759" y="860"/>
                  </a:lnTo>
                  <a:lnTo>
                    <a:pt x="1758" y="862"/>
                  </a:lnTo>
                  <a:lnTo>
                    <a:pt x="1753" y="865"/>
                  </a:lnTo>
                  <a:lnTo>
                    <a:pt x="1750" y="866"/>
                  </a:lnTo>
                  <a:lnTo>
                    <a:pt x="1750" y="868"/>
                  </a:lnTo>
                  <a:lnTo>
                    <a:pt x="1749" y="871"/>
                  </a:lnTo>
                  <a:lnTo>
                    <a:pt x="1749" y="869"/>
                  </a:lnTo>
                  <a:lnTo>
                    <a:pt x="1747" y="869"/>
                  </a:lnTo>
                  <a:lnTo>
                    <a:pt x="1749" y="868"/>
                  </a:lnTo>
                  <a:lnTo>
                    <a:pt x="1749" y="866"/>
                  </a:lnTo>
                  <a:lnTo>
                    <a:pt x="1747" y="868"/>
                  </a:lnTo>
                  <a:lnTo>
                    <a:pt x="1747" y="869"/>
                  </a:lnTo>
                  <a:lnTo>
                    <a:pt x="1747" y="871"/>
                  </a:lnTo>
                  <a:lnTo>
                    <a:pt x="1747" y="872"/>
                  </a:lnTo>
                  <a:lnTo>
                    <a:pt x="1746" y="872"/>
                  </a:lnTo>
                  <a:lnTo>
                    <a:pt x="1744" y="872"/>
                  </a:lnTo>
                  <a:lnTo>
                    <a:pt x="1746" y="874"/>
                  </a:lnTo>
                  <a:lnTo>
                    <a:pt x="1744" y="875"/>
                  </a:lnTo>
                  <a:lnTo>
                    <a:pt x="1743" y="875"/>
                  </a:lnTo>
                  <a:lnTo>
                    <a:pt x="1743" y="877"/>
                  </a:lnTo>
                  <a:lnTo>
                    <a:pt x="1741" y="877"/>
                  </a:lnTo>
                  <a:lnTo>
                    <a:pt x="1741" y="875"/>
                  </a:lnTo>
                  <a:lnTo>
                    <a:pt x="1740" y="875"/>
                  </a:lnTo>
                  <a:lnTo>
                    <a:pt x="1740" y="877"/>
                  </a:lnTo>
                  <a:lnTo>
                    <a:pt x="1738" y="877"/>
                  </a:lnTo>
                  <a:lnTo>
                    <a:pt x="1738" y="878"/>
                  </a:lnTo>
                  <a:lnTo>
                    <a:pt x="1737" y="880"/>
                  </a:lnTo>
                  <a:lnTo>
                    <a:pt x="1735" y="880"/>
                  </a:lnTo>
                  <a:lnTo>
                    <a:pt x="1735" y="881"/>
                  </a:lnTo>
                  <a:lnTo>
                    <a:pt x="1734" y="883"/>
                  </a:lnTo>
                  <a:lnTo>
                    <a:pt x="1732" y="883"/>
                  </a:lnTo>
                  <a:lnTo>
                    <a:pt x="1732" y="881"/>
                  </a:lnTo>
                  <a:lnTo>
                    <a:pt x="1731" y="880"/>
                  </a:lnTo>
                  <a:lnTo>
                    <a:pt x="1731" y="881"/>
                  </a:lnTo>
                  <a:lnTo>
                    <a:pt x="1731" y="883"/>
                  </a:lnTo>
                  <a:lnTo>
                    <a:pt x="1732" y="883"/>
                  </a:lnTo>
                  <a:lnTo>
                    <a:pt x="1732" y="884"/>
                  </a:lnTo>
                  <a:lnTo>
                    <a:pt x="1731" y="884"/>
                  </a:lnTo>
                  <a:lnTo>
                    <a:pt x="1729" y="884"/>
                  </a:lnTo>
                  <a:lnTo>
                    <a:pt x="1728" y="884"/>
                  </a:lnTo>
                  <a:lnTo>
                    <a:pt x="1728" y="886"/>
                  </a:lnTo>
                  <a:lnTo>
                    <a:pt x="1726" y="886"/>
                  </a:lnTo>
                  <a:lnTo>
                    <a:pt x="1726" y="889"/>
                  </a:lnTo>
                  <a:lnTo>
                    <a:pt x="1725" y="889"/>
                  </a:lnTo>
                  <a:lnTo>
                    <a:pt x="1725" y="886"/>
                  </a:lnTo>
                  <a:lnTo>
                    <a:pt x="1723" y="886"/>
                  </a:lnTo>
                  <a:lnTo>
                    <a:pt x="1725" y="889"/>
                  </a:lnTo>
                  <a:lnTo>
                    <a:pt x="1723" y="889"/>
                  </a:lnTo>
                  <a:lnTo>
                    <a:pt x="1722" y="890"/>
                  </a:lnTo>
                  <a:lnTo>
                    <a:pt x="1722" y="889"/>
                  </a:lnTo>
                  <a:lnTo>
                    <a:pt x="1720" y="889"/>
                  </a:lnTo>
                  <a:lnTo>
                    <a:pt x="1720" y="890"/>
                  </a:lnTo>
                  <a:lnTo>
                    <a:pt x="1719" y="890"/>
                  </a:lnTo>
                  <a:lnTo>
                    <a:pt x="1717" y="889"/>
                  </a:lnTo>
                  <a:lnTo>
                    <a:pt x="1717" y="890"/>
                  </a:lnTo>
                  <a:lnTo>
                    <a:pt x="1716" y="889"/>
                  </a:lnTo>
                  <a:lnTo>
                    <a:pt x="1714" y="889"/>
                  </a:lnTo>
                  <a:lnTo>
                    <a:pt x="1714" y="890"/>
                  </a:lnTo>
                  <a:lnTo>
                    <a:pt x="1716" y="890"/>
                  </a:lnTo>
                  <a:lnTo>
                    <a:pt x="1717" y="892"/>
                  </a:lnTo>
                  <a:lnTo>
                    <a:pt x="1719" y="892"/>
                  </a:lnTo>
                  <a:lnTo>
                    <a:pt x="1717" y="893"/>
                  </a:lnTo>
                  <a:lnTo>
                    <a:pt x="1717" y="895"/>
                  </a:lnTo>
                  <a:lnTo>
                    <a:pt x="1716" y="895"/>
                  </a:lnTo>
                  <a:lnTo>
                    <a:pt x="1714" y="896"/>
                  </a:lnTo>
                  <a:lnTo>
                    <a:pt x="1714" y="895"/>
                  </a:lnTo>
                  <a:lnTo>
                    <a:pt x="1713" y="895"/>
                  </a:lnTo>
                  <a:lnTo>
                    <a:pt x="1713" y="893"/>
                  </a:lnTo>
                  <a:lnTo>
                    <a:pt x="1711" y="892"/>
                  </a:lnTo>
                  <a:lnTo>
                    <a:pt x="1711" y="893"/>
                  </a:lnTo>
                  <a:lnTo>
                    <a:pt x="1711" y="895"/>
                  </a:lnTo>
                  <a:lnTo>
                    <a:pt x="1711" y="896"/>
                  </a:lnTo>
                  <a:lnTo>
                    <a:pt x="1713" y="896"/>
                  </a:lnTo>
                  <a:lnTo>
                    <a:pt x="1713" y="898"/>
                  </a:lnTo>
                  <a:lnTo>
                    <a:pt x="1711" y="898"/>
                  </a:lnTo>
                  <a:lnTo>
                    <a:pt x="1709" y="899"/>
                  </a:lnTo>
                  <a:lnTo>
                    <a:pt x="1708" y="901"/>
                  </a:lnTo>
                  <a:lnTo>
                    <a:pt x="1708" y="902"/>
                  </a:lnTo>
                  <a:lnTo>
                    <a:pt x="1706" y="902"/>
                  </a:lnTo>
                  <a:lnTo>
                    <a:pt x="1705" y="902"/>
                  </a:lnTo>
                  <a:lnTo>
                    <a:pt x="1705" y="904"/>
                  </a:lnTo>
                  <a:lnTo>
                    <a:pt x="1706" y="904"/>
                  </a:lnTo>
                  <a:lnTo>
                    <a:pt x="1705" y="905"/>
                  </a:lnTo>
                  <a:lnTo>
                    <a:pt x="1703" y="905"/>
                  </a:lnTo>
                  <a:lnTo>
                    <a:pt x="1703" y="904"/>
                  </a:lnTo>
                  <a:lnTo>
                    <a:pt x="1702" y="904"/>
                  </a:lnTo>
                  <a:lnTo>
                    <a:pt x="1702" y="905"/>
                  </a:lnTo>
                  <a:lnTo>
                    <a:pt x="1703" y="905"/>
                  </a:lnTo>
                  <a:lnTo>
                    <a:pt x="1703" y="907"/>
                  </a:lnTo>
                  <a:lnTo>
                    <a:pt x="1702" y="907"/>
                  </a:lnTo>
                  <a:lnTo>
                    <a:pt x="1702" y="908"/>
                  </a:lnTo>
                  <a:lnTo>
                    <a:pt x="1700" y="908"/>
                  </a:lnTo>
                  <a:lnTo>
                    <a:pt x="1699" y="908"/>
                  </a:lnTo>
                  <a:lnTo>
                    <a:pt x="1699" y="907"/>
                  </a:lnTo>
                  <a:lnTo>
                    <a:pt x="1697" y="907"/>
                  </a:lnTo>
                  <a:lnTo>
                    <a:pt x="1697" y="908"/>
                  </a:lnTo>
                  <a:lnTo>
                    <a:pt x="1699" y="908"/>
                  </a:lnTo>
                  <a:lnTo>
                    <a:pt x="1699" y="910"/>
                  </a:lnTo>
                  <a:lnTo>
                    <a:pt x="1697" y="910"/>
                  </a:lnTo>
                  <a:lnTo>
                    <a:pt x="1696" y="912"/>
                  </a:lnTo>
                  <a:lnTo>
                    <a:pt x="1696" y="913"/>
                  </a:lnTo>
                  <a:lnTo>
                    <a:pt x="1696" y="915"/>
                  </a:lnTo>
                  <a:lnTo>
                    <a:pt x="1694" y="916"/>
                  </a:lnTo>
                  <a:lnTo>
                    <a:pt x="1694" y="918"/>
                  </a:lnTo>
                  <a:lnTo>
                    <a:pt x="1696" y="919"/>
                  </a:lnTo>
                  <a:lnTo>
                    <a:pt x="1694" y="921"/>
                  </a:lnTo>
                  <a:lnTo>
                    <a:pt x="1693" y="922"/>
                  </a:lnTo>
                  <a:lnTo>
                    <a:pt x="1691" y="922"/>
                  </a:lnTo>
                  <a:lnTo>
                    <a:pt x="1691" y="924"/>
                  </a:lnTo>
                  <a:lnTo>
                    <a:pt x="1690" y="922"/>
                  </a:lnTo>
                  <a:lnTo>
                    <a:pt x="1690" y="924"/>
                  </a:lnTo>
                  <a:lnTo>
                    <a:pt x="1690" y="925"/>
                  </a:lnTo>
                  <a:lnTo>
                    <a:pt x="1690" y="927"/>
                  </a:lnTo>
                  <a:lnTo>
                    <a:pt x="1691" y="927"/>
                  </a:lnTo>
                  <a:lnTo>
                    <a:pt x="1690" y="928"/>
                  </a:lnTo>
                  <a:lnTo>
                    <a:pt x="1690" y="930"/>
                  </a:lnTo>
                  <a:lnTo>
                    <a:pt x="1688" y="931"/>
                  </a:lnTo>
                  <a:lnTo>
                    <a:pt x="1688" y="933"/>
                  </a:lnTo>
                  <a:lnTo>
                    <a:pt x="1688" y="934"/>
                  </a:lnTo>
                  <a:lnTo>
                    <a:pt x="1688" y="936"/>
                  </a:lnTo>
                  <a:lnTo>
                    <a:pt x="1687" y="934"/>
                  </a:lnTo>
                  <a:lnTo>
                    <a:pt x="1687" y="936"/>
                  </a:lnTo>
                  <a:lnTo>
                    <a:pt x="1687" y="937"/>
                  </a:lnTo>
                  <a:lnTo>
                    <a:pt x="1688" y="936"/>
                  </a:lnTo>
                  <a:lnTo>
                    <a:pt x="1688" y="937"/>
                  </a:lnTo>
                  <a:lnTo>
                    <a:pt x="1688" y="939"/>
                  </a:lnTo>
                  <a:lnTo>
                    <a:pt x="1688" y="940"/>
                  </a:lnTo>
                  <a:lnTo>
                    <a:pt x="1688" y="942"/>
                  </a:lnTo>
                  <a:lnTo>
                    <a:pt x="1688" y="943"/>
                  </a:lnTo>
                  <a:lnTo>
                    <a:pt x="1688" y="945"/>
                  </a:lnTo>
                  <a:lnTo>
                    <a:pt x="1688" y="946"/>
                  </a:lnTo>
                  <a:lnTo>
                    <a:pt x="1688" y="948"/>
                  </a:lnTo>
                  <a:lnTo>
                    <a:pt x="1688" y="951"/>
                  </a:lnTo>
                  <a:lnTo>
                    <a:pt x="1687" y="952"/>
                  </a:lnTo>
                  <a:lnTo>
                    <a:pt x="1688" y="952"/>
                  </a:lnTo>
                  <a:lnTo>
                    <a:pt x="1688" y="954"/>
                  </a:lnTo>
                  <a:lnTo>
                    <a:pt x="1688" y="955"/>
                  </a:lnTo>
                  <a:lnTo>
                    <a:pt x="1688" y="957"/>
                  </a:lnTo>
                  <a:lnTo>
                    <a:pt x="1688" y="958"/>
                  </a:lnTo>
                  <a:lnTo>
                    <a:pt x="1688" y="960"/>
                  </a:lnTo>
                  <a:lnTo>
                    <a:pt x="1688" y="961"/>
                  </a:lnTo>
                  <a:lnTo>
                    <a:pt x="1690" y="965"/>
                  </a:lnTo>
                  <a:lnTo>
                    <a:pt x="1690" y="968"/>
                  </a:lnTo>
                  <a:lnTo>
                    <a:pt x="1690" y="971"/>
                  </a:lnTo>
                  <a:lnTo>
                    <a:pt x="1691" y="971"/>
                  </a:lnTo>
                  <a:lnTo>
                    <a:pt x="1691" y="972"/>
                  </a:lnTo>
                  <a:lnTo>
                    <a:pt x="1691" y="974"/>
                  </a:lnTo>
                  <a:lnTo>
                    <a:pt x="1693" y="978"/>
                  </a:lnTo>
                  <a:lnTo>
                    <a:pt x="1694" y="980"/>
                  </a:lnTo>
                  <a:lnTo>
                    <a:pt x="1694" y="983"/>
                  </a:lnTo>
                  <a:lnTo>
                    <a:pt x="1693" y="983"/>
                  </a:lnTo>
                  <a:lnTo>
                    <a:pt x="1691" y="983"/>
                  </a:lnTo>
                  <a:lnTo>
                    <a:pt x="1691" y="984"/>
                  </a:lnTo>
                  <a:lnTo>
                    <a:pt x="1691" y="986"/>
                  </a:lnTo>
                  <a:lnTo>
                    <a:pt x="1693" y="984"/>
                  </a:lnTo>
                  <a:lnTo>
                    <a:pt x="1694" y="983"/>
                  </a:lnTo>
                  <a:lnTo>
                    <a:pt x="1694" y="984"/>
                  </a:lnTo>
                  <a:lnTo>
                    <a:pt x="1694" y="986"/>
                  </a:lnTo>
                  <a:lnTo>
                    <a:pt x="1693" y="987"/>
                  </a:lnTo>
                  <a:lnTo>
                    <a:pt x="1693" y="990"/>
                  </a:lnTo>
                  <a:lnTo>
                    <a:pt x="1693" y="993"/>
                  </a:lnTo>
                  <a:lnTo>
                    <a:pt x="1691" y="989"/>
                  </a:lnTo>
                  <a:lnTo>
                    <a:pt x="1691" y="990"/>
                  </a:lnTo>
                  <a:lnTo>
                    <a:pt x="1693" y="999"/>
                  </a:lnTo>
                  <a:lnTo>
                    <a:pt x="1696" y="1007"/>
                  </a:lnTo>
                  <a:lnTo>
                    <a:pt x="1696" y="1008"/>
                  </a:lnTo>
                  <a:lnTo>
                    <a:pt x="1697" y="1016"/>
                  </a:lnTo>
                  <a:lnTo>
                    <a:pt x="1696" y="1010"/>
                  </a:lnTo>
                  <a:lnTo>
                    <a:pt x="1696" y="1011"/>
                  </a:lnTo>
                  <a:lnTo>
                    <a:pt x="1696" y="1013"/>
                  </a:lnTo>
                  <a:lnTo>
                    <a:pt x="1696" y="1015"/>
                  </a:lnTo>
                  <a:lnTo>
                    <a:pt x="1697" y="1016"/>
                  </a:lnTo>
                  <a:lnTo>
                    <a:pt x="1697" y="1018"/>
                  </a:lnTo>
                  <a:lnTo>
                    <a:pt x="1697" y="1019"/>
                  </a:lnTo>
                  <a:lnTo>
                    <a:pt x="1697" y="1021"/>
                  </a:lnTo>
                  <a:lnTo>
                    <a:pt x="1699" y="1022"/>
                  </a:lnTo>
                  <a:lnTo>
                    <a:pt x="1699" y="1024"/>
                  </a:lnTo>
                  <a:lnTo>
                    <a:pt x="1697" y="1024"/>
                  </a:lnTo>
                  <a:lnTo>
                    <a:pt x="1697" y="1025"/>
                  </a:lnTo>
                  <a:lnTo>
                    <a:pt x="1699" y="1025"/>
                  </a:lnTo>
                  <a:lnTo>
                    <a:pt x="1699" y="1028"/>
                  </a:lnTo>
                  <a:lnTo>
                    <a:pt x="1699" y="1030"/>
                  </a:lnTo>
                  <a:lnTo>
                    <a:pt x="1697" y="1033"/>
                  </a:lnTo>
                  <a:lnTo>
                    <a:pt x="1697" y="1034"/>
                  </a:lnTo>
                  <a:lnTo>
                    <a:pt x="1696" y="1037"/>
                  </a:lnTo>
                  <a:lnTo>
                    <a:pt x="1696" y="1039"/>
                  </a:lnTo>
                  <a:lnTo>
                    <a:pt x="1696" y="1040"/>
                  </a:lnTo>
                  <a:lnTo>
                    <a:pt x="1694" y="1043"/>
                  </a:lnTo>
                  <a:lnTo>
                    <a:pt x="1694" y="1045"/>
                  </a:lnTo>
                  <a:lnTo>
                    <a:pt x="1693" y="1052"/>
                  </a:lnTo>
                  <a:lnTo>
                    <a:pt x="1693" y="1051"/>
                  </a:lnTo>
                  <a:lnTo>
                    <a:pt x="1693" y="1049"/>
                  </a:lnTo>
                  <a:lnTo>
                    <a:pt x="1691" y="1051"/>
                  </a:lnTo>
                  <a:lnTo>
                    <a:pt x="1691" y="1052"/>
                  </a:lnTo>
                  <a:lnTo>
                    <a:pt x="1691" y="1054"/>
                  </a:lnTo>
                  <a:lnTo>
                    <a:pt x="1690" y="1054"/>
                  </a:lnTo>
                  <a:lnTo>
                    <a:pt x="1690" y="1055"/>
                  </a:lnTo>
                  <a:lnTo>
                    <a:pt x="1688" y="1055"/>
                  </a:lnTo>
                  <a:lnTo>
                    <a:pt x="1688" y="1057"/>
                  </a:lnTo>
                  <a:lnTo>
                    <a:pt x="1688" y="1058"/>
                  </a:lnTo>
                  <a:lnTo>
                    <a:pt x="1687" y="1058"/>
                  </a:lnTo>
                  <a:lnTo>
                    <a:pt x="1687" y="1060"/>
                  </a:lnTo>
                  <a:lnTo>
                    <a:pt x="1687" y="1061"/>
                  </a:lnTo>
                  <a:lnTo>
                    <a:pt x="1687" y="1063"/>
                  </a:lnTo>
                  <a:lnTo>
                    <a:pt x="1687" y="1064"/>
                  </a:lnTo>
                  <a:lnTo>
                    <a:pt x="1685" y="1064"/>
                  </a:lnTo>
                  <a:lnTo>
                    <a:pt x="1684" y="1064"/>
                  </a:lnTo>
                  <a:lnTo>
                    <a:pt x="1682" y="1066"/>
                  </a:lnTo>
                  <a:lnTo>
                    <a:pt x="1682" y="1064"/>
                  </a:lnTo>
                  <a:lnTo>
                    <a:pt x="1681" y="1064"/>
                  </a:lnTo>
                  <a:lnTo>
                    <a:pt x="1681" y="1066"/>
                  </a:lnTo>
                  <a:lnTo>
                    <a:pt x="1679" y="1066"/>
                  </a:lnTo>
                  <a:lnTo>
                    <a:pt x="1679" y="1068"/>
                  </a:lnTo>
                  <a:lnTo>
                    <a:pt x="1678" y="1068"/>
                  </a:lnTo>
                  <a:lnTo>
                    <a:pt x="1676" y="1068"/>
                  </a:lnTo>
                  <a:lnTo>
                    <a:pt x="1676" y="1066"/>
                  </a:lnTo>
                  <a:lnTo>
                    <a:pt x="1675" y="1066"/>
                  </a:lnTo>
                  <a:lnTo>
                    <a:pt x="1675" y="1064"/>
                  </a:lnTo>
                  <a:lnTo>
                    <a:pt x="1673" y="1063"/>
                  </a:lnTo>
                  <a:lnTo>
                    <a:pt x="1672" y="1063"/>
                  </a:lnTo>
                  <a:lnTo>
                    <a:pt x="1670" y="1061"/>
                  </a:lnTo>
                  <a:lnTo>
                    <a:pt x="1670" y="1060"/>
                  </a:lnTo>
                  <a:lnTo>
                    <a:pt x="1670" y="1058"/>
                  </a:lnTo>
                  <a:lnTo>
                    <a:pt x="1670" y="1057"/>
                  </a:lnTo>
                  <a:lnTo>
                    <a:pt x="1669" y="1057"/>
                  </a:lnTo>
                  <a:lnTo>
                    <a:pt x="1669" y="1055"/>
                  </a:lnTo>
                  <a:lnTo>
                    <a:pt x="1669" y="1054"/>
                  </a:lnTo>
                  <a:lnTo>
                    <a:pt x="1667" y="1054"/>
                  </a:lnTo>
                  <a:lnTo>
                    <a:pt x="1667" y="1052"/>
                  </a:lnTo>
                  <a:lnTo>
                    <a:pt x="1669" y="1052"/>
                  </a:lnTo>
                  <a:lnTo>
                    <a:pt x="1667" y="1051"/>
                  </a:lnTo>
                  <a:lnTo>
                    <a:pt x="1666" y="1051"/>
                  </a:lnTo>
                  <a:lnTo>
                    <a:pt x="1664" y="1051"/>
                  </a:lnTo>
                  <a:lnTo>
                    <a:pt x="1666" y="1049"/>
                  </a:lnTo>
                  <a:lnTo>
                    <a:pt x="1664" y="1049"/>
                  </a:lnTo>
                  <a:lnTo>
                    <a:pt x="1664" y="1048"/>
                  </a:lnTo>
                  <a:lnTo>
                    <a:pt x="1663" y="1049"/>
                  </a:lnTo>
                  <a:lnTo>
                    <a:pt x="1661" y="1049"/>
                  </a:lnTo>
                  <a:lnTo>
                    <a:pt x="1661" y="1048"/>
                  </a:lnTo>
                  <a:lnTo>
                    <a:pt x="1661" y="1046"/>
                  </a:lnTo>
                  <a:lnTo>
                    <a:pt x="1660" y="1045"/>
                  </a:lnTo>
                  <a:lnTo>
                    <a:pt x="1660" y="1043"/>
                  </a:lnTo>
                  <a:lnTo>
                    <a:pt x="1660" y="1040"/>
                  </a:lnTo>
                  <a:lnTo>
                    <a:pt x="1660" y="1039"/>
                  </a:lnTo>
                  <a:lnTo>
                    <a:pt x="1660" y="1037"/>
                  </a:lnTo>
                  <a:lnTo>
                    <a:pt x="1660" y="1036"/>
                  </a:lnTo>
                  <a:lnTo>
                    <a:pt x="1658" y="1036"/>
                  </a:lnTo>
                  <a:lnTo>
                    <a:pt x="1657" y="1036"/>
                  </a:lnTo>
                  <a:lnTo>
                    <a:pt x="1657" y="1034"/>
                  </a:lnTo>
                  <a:lnTo>
                    <a:pt x="1657" y="1033"/>
                  </a:lnTo>
                  <a:lnTo>
                    <a:pt x="1657" y="1031"/>
                  </a:lnTo>
                  <a:lnTo>
                    <a:pt x="1657" y="1030"/>
                  </a:lnTo>
                  <a:lnTo>
                    <a:pt x="1658" y="1027"/>
                  </a:lnTo>
                  <a:lnTo>
                    <a:pt x="1658" y="1025"/>
                  </a:lnTo>
                  <a:lnTo>
                    <a:pt x="1658" y="1024"/>
                  </a:lnTo>
                  <a:lnTo>
                    <a:pt x="1657" y="1024"/>
                  </a:lnTo>
                  <a:lnTo>
                    <a:pt x="1657" y="1025"/>
                  </a:lnTo>
                  <a:lnTo>
                    <a:pt x="1655" y="1024"/>
                  </a:lnTo>
                  <a:lnTo>
                    <a:pt x="1655" y="1022"/>
                  </a:lnTo>
                  <a:lnTo>
                    <a:pt x="1653" y="1022"/>
                  </a:lnTo>
                  <a:lnTo>
                    <a:pt x="1653" y="1024"/>
                  </a:lnTo>
                  <a:lnTo>
                    <a:pt x="1655" y="1024"/>
                  </a:lnTo>
                  <a:lnTo>
                    <a:pt x="1655" y="1025"/>
                  </a:lnTo>
                  <a:lnTo>
                    <a:pt x="1655" y="1027"/>
                  </a:lnTo>
                  <a:lnTo>
                    <a:pt x="1653" y="1027"/>
                  </a:lnTo>
                  <a:lnTo>
                    <a:pt x="1650" y="1027"/>
                  </a:lnTo>
                  <a:lnTo>
                    <a:pt x="1650" y="1025"/>
                  </a:lnTo>
                  <a:lnTo>
                    <a:pt x="1649" y="1021"/>
                  </a:lnTo>
                  <a:lnTo>
                    <a:pt x="1649" y="1019"/>
                  </a:lnTo>
                  <a:lnTo>
                    <a:pt x="1649" y="1018"/>
                  </a:lnTo>
                  <a:lnTo>
                    <a:pt x="1647" y="1018"/>
                  </a:lnTo>
                  <a:lnTo>
                    <a:pt x="1647" y="1016"/>
                  </a:lnTo>
                  <a:lnTo>
                    <a:pt x="1649" y="1016"/>
                  </a:lnTo>
                  <a:lnTo>
                    <a:pt x="1647" y="1015"/>
                  </a:lnTo>
                  <a:lnTo>
                    <a:pt x="1647" y="1013"/>
                  </a:lnTo>
                  <a:lnTo>
                    <a:pt x="1646" y="1011"/>
                  </a:lnTo>
                  <a:lnTo>
                    <a:pt x="1647" y="1010"/>
                  </a:lnTo>
                  <a:lnTo>
                    <a:pt x="1649" y="1010"/>
                  </a:lnTo>
                  <a:lnTo>
                    <a:pt x="1649" y="1008"/>
                  </a:lnTo>
                  <a:lnTo>
                    <a:pt x="1650" y="1007"/>
                  </a:lnTo>
                  <a:lnTo>
                    <a:pt x="1653" y="1005"/>
                  </a:lnTo>
                  <a:lnTo>
                    <a:pt x="1655" y="1004"/>
                  </a:lnTo>
                  <a:lnTo>
                    <a:pt x="1655" y="1002"/>
                  </a:lnTo>
                  <a:lnTo>
                    <a:pt x="1655" y="1001"/>
                  </a:lnTo>
                  <a:lnTo>
                    <a:pt x="1653" y="1001"/>
                  </a:lnTo>
                  <a:lnTo>
                    <a:pt x="1653" y="1002"/>
                  </a:lnTo>
                  <a:lnTo>
                    <a:pt x="1653" y="1004"/>
                  </a:lnTo>
                  <a:lnTo>
                    <a:pt x="1650" y="1004"/>
                  </a:lnTo>
                  <a:lnTo>
                    <a:pt x="1650" y="1002"/>
                  </a:lnTo>
                  <a:lnTo>
                    <a:pt x="1650" y="1001"/>
                  </a:lnTo>
                  <a:lnTo>
                    <a:pt x="1650" y="999"/>
                  </a:lnTo>
                  <a:lnTo>
                    <a:pt x="1649" y="999"/>
                  </a:lnTo>
                  <a:lnTo>
                    <a:pt x="1647" y="1001"/>
                  </a:lnTo>
                  <a:lnTo>
                    <a:pt x="1649" y="1001"/>
                  </a:lnTo>
                  <a:lnTo>
                    <a:pt x="1649" y="1002"/>
                  </a:lnTo>
                  <a:lnTo>
                    <a:pt x="1649" y="1004"/>
                  </a:lnTo>
                  <a:lnTo>
                    <a:pt x="1649" y="1005"/>
                  </a:lnTo>
                  <a:lnTo>
                    <a:pt x="1647" y="1007"/>
                  </a:lnTo>
                  <a:lnTo>
                    <a:pt x="1647" y="1005"/>
                  </a:lnTo>
                  <a:lnTo>
                    <a:pt x="1646" y="1005"/>
                  </a:lnTo>
                  <a:lnTo>
                    <a:pt x="1646" y="1004"/>
                  </a:lnTo>
                  <a:lnTo>
                    <a:pt x="1644" y="1002"/>
                  </a:lnTo>
                  <a:lnTo>
                    <a:pt x="1646" y="999"/>
                  </a:lnTo>
                  <a:lnTo>
                    <a:pt x="1647" y="998"/>
                  </a:lnTo>
                  <a:lnTo>
                    <a:pt x="1647" y="996"/>
                  </a:lnTo>
                  <a:lnTo>
                    <a:pt x="1647" y="995"/>
                  </a:lnTo>
                  <a:lnTo>
                    <a:pt x="1647" y="993"/>
                  </a:lnTo>
                  <a:lnTo>
                    <a:pt x="1649" y="993"/>
                  </a:lnTo>
                  <a:lnTo>
                    <a:pt x="1649" y="990"/>
                  </a:lnTo>
                  <a:lnTo>
                    <a:pt x="1650" y="989"/>
                  </a:lnTo>
                  <a:lnTo>
                    <a:pt x="1650" y="987"/>
                  </a:lnTo>
                  <a:lnTo>
                    <a:pt x="1653" y="986"/>
                  </a:lnTo>
                  <a:lnTo>
                    <a:pt x="1653" y="984"/>
                  </a:lnTo>
                  <a:lnTo>
                    <a:pt x="1653" y="983"/>
                  </a:lnTo>
                  <a:lnTo>
                    <a:pt x="1653" y="981"/>
                  </a:lnTo>
                  <a:lnTo>
                    <a:pt x="1655" y="981"/>
                  </a:lnTo>
                  <a:lnTo>
                    <a:pt x="1655" y="980"/>
                  </a:lnTo>
                  <a:lnTo>
                    <a:pt x="1653" y="980"/>
                  </a:lnTo>
                  <a:lnTo>
                    <a:pt x="1653" y="978"/>
                  </a:lnTo>
                  <a:lnTo>
                    <a:pt x="1655" y="978"/>
                  </a:lnTo>
                  <a:lnTo>
                    <a:pt x="1655" y="977"/>
                  </a:lnTo>
                  <a:lnTo>
                    <a:pt x="1655" y="975"/>
                  </a:lnTo>
                  <a:lnTo>
                    <a:pt x="1653" y="975"/>
                  </a:lnTo>
                  <a:lnTo>
                    <a:pt x="1653" y="974"/>
                  </a:lnTo>
                  <a:lnTo>
                    <a:pt x="1653" y="972"/>
                  </a:lnTo>
                  <a:lnTo>
                    <a:pt x="1653" y="971"/>
                  </a:lnTo>
                  <a:lnTo>
                    <a:pt x="1653" y="969"/>
                  </a:lnTo>
                  <a:lnTo>
                    <a:pt x="1650" y="969"/>
                  </a:lnTo>
                  <a:lnTo>
                    <a:pt x="1649" y="969"/>
                  </a:lnTo>
                  <a:lnTo>
                    <a:pt x="1647" y="969"/>
                  </a:lnTo>
                  <a:lnTo>
                    <a:pt x="1646" y="969"/>
                  </a:lnTo>
                  <a:lnTo>
                    <a:pt x="1646" y="968"/>
                  </a:lnTo>
                  <a:lnTo>
                    <a:pt x="1646" y="966"/>
                  </a:lnTo>
                  <a:lnTo>
                    <a:pt x="1644" y="965"/>
                  </a:lnTo>
                  <a:lnTo>
                    <a:pt x="1644" y="963"/>
                  </a:lnTo>
                  <a:lnTo>
                    <a:pt x="1643" y="963"/>
                  </a:lnTo>
                  <a:lnTo>
                    <a:pt x="1643" y="961"/>
                  </a:lnTo>
                  <a:lnTo>
                    <a:pt x="1641" y="961"/>
                  </a:lnTo>
                  <a:lnTo>
                    <a:pt x="1641" y="960"/>
                  </a:lnTo>
                  <a:lnTo>
                    <a:pt x="1641" y="958"/>
                  </a:lnTo>
                  <a:lnTo>
                    <a:pt x="1643" y="958"/>
                  </a:lnTo>
                  <a:lnTo>
                    <a:pt x="1641" y="957"/>
                  </a:lnTo>
                  <a:lnTo>
                    <a:pt x="1640" y="957"/>
                  </a:lnTo>
                  <a:lnTo>
                    <a:pt x="1640" y="955"/>
                  </a:lnTo>
                  <a:lnTo>
                    <a:pt x="1638" y="955"/>
                  </a:lnTo>
                  <a:lnTo>
                    <a:pt x="1638" y="954"/>
                  </a:lnTo>
                  <a:lnTo>
                    <a:pt x="1638" y="952"/>
                  </a:lnTo>
                  <a:lnTo>
                    <a:pt x="1638" y="951"/>
                  </a:lnTo>
                  <a:lnTo>
                    <a:pt x="1637" y="951"/>
                  </a:lnTo>
                  <a:lnTo>
                    <a:pt x="1635" y="949"/>
                  </a:lnTo>
                  <a:lnTo>
                    <a:pt x="1632" y="948"/>
                  </a:lnTo>
                  <a:lnTo>
                    <a:pt x="1631" y="948"/>
                  </a:lnTo>
                  <a:lnTo>
                    <a:pt x="1629" y="948"/>
                  </a:lnTo>
                  <a:lnTo>
                    <a:pt x="1628" y="948"/>
                  </a:lnTo>
                  <a:lnTo>
                    <a:pt x="1626" y="948"/>
                  </a:lnTo>
                  <a:lnTo>
                    <a:pt x="1625" y="948"/>
                  </a:lnTo>
                  <a:lnTo>
                    <a:pt x="1625" y="949"/>
                  </a:lnTo>
                  <a:lnTo>
                    <a:pt x="1625" y="951"/>
                  </a:lnTo>
                  <a:lnTo>
                    <a:pt x="1625" y="952"/>
                  </a:lnTo>
                  <a:lnTo>
                    <a:pt x="1623" y="952"/>
                  </a:lnTo>
                  <a:lnTo>
                    <a:pt x="1622" y="951"/>
                  </a:lnTo>
                  <a:lnTo>
                    <a:pt x="1620" y="952"/>
                  </a:lnTo>
                  <a:lnTo>
                    <a:pt x="1619" y="952"/>
                  </a:lnTo>
                  <a:lnTo>
                    <a:pt x="1617" y="954"/>
                  </a:lnTo>
                  <a:lnTo>
                    <a:pt x="1616" y="955"/>
                  </a:lnTo>
                  <a:lnTo>
                    <a:pt x="1614" y="955"/>
                  </a:lnTo>
                  <a:lnTo>
                    <a:pt x="1613" y="955"/>
                  </a:lnTo>
                  <a:lnTo>
                    <a:pt x="1611" y="955"/>
                  </a:lnTo>
                  <a:lnTo>
                    <a:pt x="1610" y="957"/>
                  </a:lnTo>
                  <a:lnTo>
                    <a:pt x="1608" y="957"/>
                  </a:lnTo>
                  <a:lnTo>
                    <a:pt x="1608" y="958"/>
                  </a:lnTo>
                  <a:lnTo>
                    <a:pt x="1607" y="958"/>
                  </a:lnTo>
                  <a:lnTo>
                    <a:pt x="1607" y="957"/>
                  </a:lnTo>
                  <a:lnTo>
                    <a:pt x="1605" y="957"/>
                  </a:lnTo>
                  <a:lnTo>
                    <a:pt x="1604" y="957"/>
                  </a:lnTo>
                  <a:lnTo>
                    <a:pt x="1604" y="954"/>
                  </a:lnTo>
                  <a:lnTo>
                    <a:pt x="1604" y="952"/>
                  </a:lnTo>
                  <a:lnTo>
                    <a:pt x="1604" y="951"/>
                  </a:lnTo>
                  <a:lnTo>
                    <a:pt x="1602" y="951"/>
                  </a:lnTo>
                  <a:lnTo>
                    <a:pt x="1602" y="949"/>
                  </a:lnTo>
                  <a:lnTo>
                    <a:pt x="1604" y="949"/>
                  </a:lnTo>
                  <a:lnTo>
                    <a:pt x="1604" y="948"/>
                  </a:lnTo>
                  <a:lnTo>
                    <a:pt x="1602" y="949"/>
                  </a:lnTo>
                  <a:lnTo>
                    <a:pt x="1600" y="949"/>
                  </a:lnTo>
                  <a:lnTo>
                    <a:pt x="1599" y="948"/>
                  </a:lnTo>
                  <a:lnTo>
                    <a:pt x="1600" y="948"/>
                  </a:lnTo>
                  <a:lnTo>
                    <a:pt x="1602" y="948"/>
                  </a:lnTo>
                  <a:lnTo>
                    <a:pt x="1602" y="946"/>
                  </a:lnTo>
                  <a:lnTo>
                    <a:pt x="1600" y="946"/>
                  </a:lnTo>
                  <a:lnTo>
                    <a:pt x="1599" y="948"/>
                  </a:lnTo>
                  <a:lnTo>
                    <a:pt x="1599" y="946"/>
                  </a:lnTo>
                  <a:lnTo>
                    <a:pt x="1597" y="945"/>
                  </a:lnTo>
                  <a:lnTo>
                    <a:pt x="1599" y="945"/>
                  </a:lnTo>
                  <a:lnTo>
                    <a:pt x="1599" y="943"/>
                  </a:lnTo>
                  <a:lnTo>
                    <a:pt x="1597" y="943"/>
                  </a:lnTo>
                  <a:lnTo>
                    <a:pt x="1597" y="945"/>
                  </a:lnTo>
                  <a:lnTo>
                    <a:pt x="1597" y="946"/>
                  </a:lnTo>
                  <a:lnTo>
                    <a:pt x="1594" y="945"/>
                  </a:lnTo>
                  <a:lnTo>
                    <a:pt x="1593" y="943"/>
                  </a:lnTo>
                  <a:lnTo>
                    <a:pt x="1591" y="942"/>
                  </a:lnTo>
                  <a:lnTo>
                    <a:pt x="1590" y="942"/>
                  </a:lnTo>
                  <a:lnTo>
                    <a:pt x="1585" y="940"/>
                  </a:lnTo>
                  <a:lnTo>
                    <a:pt x="1587" y="940"/>
                  </a:lnTo>
                  <a:lnTo>
                    <a:pt x="1588" y="940"/>
                  </a:lnTo>
                  <a:lnTo>
                    <a:pt x="1588" y="939"/>
                  </a:lnTo>
                  <a:lnTo>
                    <a:pt x="1590" y="940"/>
                  </a:lnTo>
                  <a:lnTo>
                    <a:pt x="1591" y="940"/>
                  </a:lnTo>
                  <a:lnTo>
                    <a:pt x="1591" y="939"/>
                  </a:lnTo>
                  <a:lnTo>
                    <a:pt x="1590" y="939"/>
                  </a:lnTo>
                  <a:lnTo>
                    <a:pt x="1590" y="937"/>
                  </a:lnTo>
                  <a:lnTo>
                    <a:pt x="1588" y="937"/>
                  </a:lnTo>
                  <a:lnTo>
                    <a:pt x="1587" y="939"/>
                  </a:lnTo>
                  <a:lnTo>
                    <a:pt x="1585" y="939"/>
                  </a:lnTo>
                  <a:lnTo>
                    <a:pt x="1585" y="937"/>
                  </a:lnTo>
                  <a:lnTo>
                    <a:pt x="1584" y="937"/>
                  </a:lnTo>
                  <a:lnTo>
                    <a:pt x="1584" y="939"/>
                  </a:lnTo>
                  <a:lnTo>
                    <a:pt x="1582" y="939"/>
                  </a:lnTo>
                  <a:lnTo>
                    <a:pt x="1582" y="940"/>
                  </a:lnTo>
                  <a:lnTo>
                    <a:pt x="1575" y="942"/>
                  </a:lnTo>
                  <a:lnTo>
                    <a:pt x="1572" y="942"/>
                  </a:lnTo>
                  <a:lnTo>
                    <a:pt x="1573" y="940"/>
                  </a:lnTo>
                  <a:lnTo>
                    <a:pt x="1575" y="939"/>
                  </a:lnTo>
                  <a:lnTo>
                    <a:pt x="1575" y="937"/>
                  </a:lnTo>
                  <a:lnTo>
                    <a:pt x="1575" y="936"/>
                  </a:lnTo>
                  <a:lnTo>
                    <a:pt x="1573" y="936"/>
                  </a:lnTo>
                  <a:lnTo>
                    <a:pt x="1573" y="937"/>
                  </a:lnTo>
                  <a:lnTo>
                    <a:pt x="1572" y="939"/>
                  </a:lnTo>
                  <a:lnTo>
                    <a:pt x="1572" y="937"/>
                  </a:lnTo>
                  <a:lnTo>
                    <a:pt x="1572" y="936"/>
                  </a:lnTo>
                  <a:lnTo>
                    <a:pt x="1570" y="936"/>
                  </a:lnTo>
                  <a:lnTo>
                    <a:pt x="1570" y="937"/>
                  </a:lnTo>
                  <a:lnTo>
                    <a:pt x="1570" y="939"/>
                  </a:lnTo>
                  <a:lnTo>
                    <a:pt x="1569" y="940"/>
                  </a:lnTo>
                  <a:lnTo>
                    <a:pt x="1567" y="940"/>
                  </a:lnTo>
                  <a:lnTo>
                    <a:pt x="1567" y="942"/>
                  </a:lnTo>
                  <a:lnTo>
                    <a:pt x="1566" y="942"/>
                  </a:lnTo>
                  <a:lnTo>
                    <a:pt x="1563" y="943"/>
                  </a:lnTo>
                  <a:lnTo>
                    <a:pt x="1563" y="942"/>
                  </a:lnTo>
                  <a:lnTo>
                    <a:pt x="1561" y="942"/>
                  </a:lnTo>
                  <a:lnTo>
                    <a:pt x="1561" y="943"/>
                  </a:lnTo>
                  <a:lnTo>
                    <a:pt x="1560" y="943"/>
                  </a:lnTo>
                  <a:lnTo>
                    <a:pt x="1557" y="945"/>
                  </a:lnTo>
                  <a:lnTo>
                    <a:pt x="1554" y="945"/>
                  </a:lnTo>
                  <a:lnTo>
                    <a:pt x="1552" y="945"/>
                  </a:lnTo>
                  <a:lnTo>
                    <a:pt x="1552" y="943"/>
                  </a:lnTo>
                  <a:lnTo>
                    <a:pt x="1554" y="943"/>
                  </a:lnTo>
                  <a:lnTo>
                    <a:pt x="1555" y="943"/>
                  </a:lnTo>
                  <a:lnTo>
                    <a:pt x="1557" y="943"/>
                  </a:lnTo>
                  <a:lnTo>
                    <a:pt x="1557" y="942"/>
                  </a:lnTo>
                  <a:lnTo>
                    <a:pt x="1557" y="940"/>
                  </a:lnTo>
                  <a:lnTo>
                    <a:pt x="1555" y="940"/>
                  </a:lnTo>
                  <a:lnTo>
                    <a:pt x="1555" y="939"/>
                  </a:lnTo>
                  <a:lnTo>
                    <a:pt x="1555" y="937"/>
                  </a:lnTo>
                  <a:lnTo>
                    <a:pt x="1555" y="936"/>
                  </a:lnTo>
                  <a:lnTo>
                    <a:pt x="1555" y="934"/>
                  </a:lnTo>
                  <a:lnTo>
                    <a:pt x="1555" y="933"/>
                  </a:lnTo>
                  <a:lnTo>
                    <a:pt x="1554" y="933"/>
                  </a:lnTo>
                  <a:lnTo>
                    <a:pt x="1554" y="934"/>
                  </a:lnTo>
                  <a:lnTo>
                    <a:pt x="1554" y="936"/>
                  </a:lnTo>
                  <a:lnTo>
                    <a:pt x="1552" y="936"/>
                  </a:lnTo>
                  <a:lnTo>
                    <a:pt x="1552" y="937"/>
                  </a:lnTo>
                  <a:lnTo>
                    <a:pt x="1551" y="939"/>
                  </a:lnTo>
                  <a:lnTo>
                    <a:pt x="1551" y="940"/>
                  </a:lnTo>
                  <a:lnTo>
                    <a:pt x="1551" y="942"/>
                  </a:lnTo>
                  <a:lnTo>
                    <a:pt x="1549" y="942"/>
                  </a:lnTo>
                  <a:lnTo>
                    <a:pt x="1549" y="940"/>
                  </a:lnTo>
                  <a:lnTo>
                    <a:pt x="1546" y="940"/>
                  </a:lnTo>
                  <a:lnTo>
                    <a:pt x="1544" y="940"/>
                  </a:lnTo>
                  <a:lnTo>
                    <a:pt x="1543" y="940"/>
                  </a:lnTo>
                  <a:lnTo>
                    <a:pt x="1543" y="942"/>
                  </a:lnTo>
                  <a:lnTo>
                    <a:pt x="1541" y="942"/>
                  </a:lnTo>
                  <a:lnTo>
                    <a:pt x="1540" y="942"/>
                  </a:lnTo>
                  <a:lnTo>
                    <a:pt x="1540" y="940"/>
                  </a:lnTo>
                  <a:lnTo>
                    <a:pt x="1538" y="940"/>
                  </a:lnTo>
                  <a:lnTo>
                    <a:pt x="1538" y="942"/>
                  </a:lnTo>
                  <a:lnTo>
                    <a:pt x="1537" y="942"/>
                  </a:lnTo>
                  <a:lnTo>
                    <a:pt x="1534" y="940"/>
                  </a:lnTo>
                  <a:lnTo>
                    <a:pt x="1532" y="939"/>
                  </a:lnTo>
                  <a:lnTo>
                    <a:pt x="1532" y="940"/>
                  </a:lnTo>
                  <a:lnTo>
                    <a:pt x="1531" y="940"/>
                  </a:lnTo>
                  <a:lnTo>
                    <a:pt x="1529" y="942"/>
                  </a:lnTo>
                  <a:lnTo>
                    <a:pt x="1528" y="942"/>
                  </a:lnTo>
                  <a:lnTo>
                    <a:pt x="1526" y="942"/>
                  </a:lnTo>
                  <a:lnTo>
                    <a:pt x="1525" y="940"/>
                  </a:lnTo>
                  <a:lnTo>
                    <a:pt x="1523" y="942"/>
                  </a:lnTo>
                  <a:lnTo>
                    <a:pt x="1522" y="943"/>
                  </a:lnTo>
                  <a:lnTo>
                    <a:pt x="1522" y="945"/>
                  </a:lnTo>
                  <a:lnTo>
                    <a:pt x="1520" y="945"/>
                  </a:lnTo>
                  <a:lnTo>
                    <a:pt x="1519" y="945"/>
                  </a:lnTo>
                  <a:lnTo>
                    <a:pt x="1517" y="945"/>
                  </a:lnTo>
                  <a:lnTo>
                    <a:pt x="1516" y="945"/>
                  </a:lnTo>
                  <a:lnTo>
                    <a:pt x="1516" y="943"/>
                  </a:lnTo>
                  <a:lnTo>
                    <a:pt x="1514" y="943"/>
                  </a:lnTo>
                  <a:lnTo>
                    <a:pt x="1514" y="945"/>
                  </a:lnTo>
                  <a:lnTo>
                    <a:pt x="1513" y="943"/>
                  </a:lnTo>
                  <a:lnTo>
                    <a:pt x="1511" y="943"/>
                  </a:lnTo>
                  <a:lnTo>
                    <a:pt x="1511" y="942"/>
                  </a:lnTo>
                  <a:lnTo>
                    <a:pt x="1510" y="942"/>
                  </a:lnTo>
                  <a:lnTo>
                    <a:pt x="1510" y="940"/>
                  </a:lnTo>
                  <a:lnTo>
                    <a:pt x="1508" y="940"/>
                  </a:lnTo>
                  <a:lnTo>
                    <a:pt x="1507" y="940"/>
                  </a:lnTo>
                  <a:lnTo>
                    <a:pt x="1505" y="942"/>
                  </a:lnTo>
                  <a:lnTo>
                    <a:pt x="1504" y="942"/>
                  </a:lnTo>
                  <a:lnTo>
                    <a:pt x="1504" y="943"/>
                  </a:lnTo>
                  <a:lnTo>
                    <a:pt x="1502" y="945"/>
                  </a:lnTo>
                  <a:lnTo>
                    <a:pt x="1501" y="945"/>
                  </a:lnTo>
                  <a:lnTo>
                    <a:pt x="1501" y="946"/>
                  </a:lnTo>
                  <a:lnTo>
                    <a:pt x="1501" y="948"/>
                  </a:lnTo>
                  <a:lnTo>
                    <a:pt x="1502" y="948"/>
                  </a:lnTo>
                  <a:lnTo>
                    <a:pt x="1504" y="948"/>
                  </a:lnTo>
                  <a:lnTo>
                    <a:pt x="1504" y="949"/>
                  </a:lnTo>
                  <a:lnTo>
                    <a:pt x="1505" y="949"/>
                  </a:lnTo>
                  <a:lnTo>
                    <a:pt x="1507" y="949"/>
                  </a:lnTo>
                  <a:lnTo>
                    <a:pt x="1508" y="949"/>
                  </a:lnTo>
                  <a:lnTo>
                    <a:pt x="1510" y="948"/>
                  </a:lnTo>
                  <a:lnTo>
                    <a:pt x="1511" y="948"/>
                  </a:lnTo>
                  <a:lnTo>
                    <a:pt x="1511" y="946"/>
                  </a:lnTo>
                  <a:lnTo>
                    <a:pt x="1513" y="946"/>
                  </a:lnTo>
                  <a:lnTo>
                    <a:pt x="1513" y="948"/>
                  </a:lnTo>
                  <a:lnTo>
                    <a:pt x="1513" y="949"/>
                  </a:lnTo>
                  <a:lnTo>
                    <a:pt x="1513" y="951"/>
                  </a:lnTo>
                  <a:lnTo>
                    <a:pt x="1514" y="951"/>
                  </a:lnTo>
                  <a:lnTo>
                    <a:pt x="1514" y="952"/>
                  </a:lnTo>
                  <a:lnTo>
                    <a:pt x="1516" y="952"/>
                  </a:lnTo>
                  <a:lnTo>
                    <a:pt x="1517" y="952"/>
                  </a:lnTo>
                  <a:lnTo>
                    <a:pt x="1517" y="951"/>
                  </a:lnTo>
                  <a:lnTo>
                    <a:pt x="1517" y="949"/>
                  </a:lnTo>
                  <a:lnTo>
                    <a:pt x="1519" y="949"/>
                  </a:lnTo>
                  <a:lnTo>
                    <a:pt x="1519" y="948"/>
                  </a:lnTo>
                  <a:lnTo>
                    <a:pt x="1520" y="948"/>
                  </a:lnTo>
                  <a:lnTo>
                    <a:pt x="1520" y="949"/>
                  </a:lnTo>
                  <a:lnTo>
                    <a:pt x="1520" y="951"/>
                  </a:lnTo>
                  <a:lnTo>
                    <a:pt x="1522" y="952"/>
                  </a:lnTo>
                  <a:lnTo>
                    <a:pt x="1522" y="954"/>
                  </a:lnTo>
                  <a:lnTo>
                    <a:pt x="1520" y="954"/>
                  </a:lnTo>
                  <a:lnTo>
                    <a:pt x="1520" y="955"/>
                  </a:lnTo>
                  <a:lnTo>
                    <a:pt x="1519" y="955"/>
                  </a:lnTo>
                  <a:lnTo>
                    <a:pt x="1517" y="955"/>
                  </a:lnTo>
                  <a:lnTo>
                    <a:pt x="1519" y="954"/>
                  </a:lnTo>
                  <a:lnTo>
                    <a:pt x="1517" y="954"/>
                  </a:lnTo>
                  <a:lnTo>
                    <a:pt x="1517" y="955"/>
                  </a:lnTo>
                  <a:lnTo>
                    <a:pt x="1516" y="955"/>
                  </a:lnTo>
                  <a:lnTo>
                    <a:pt x="1516" y="957"/>
                  </a:lnTo>
                  <a:lnTo>
                    <a:pt x="1514" y="957"/>
                  </a:lnTo>
                  <a:lnTo>
                    <a:pt x="1514" y="958"/>
                  </a:lnTo>
                  <a:lnTo>
                    <a:pt x="1513" y="958"/>
                  </a:lnTo>
                  <a:lnTo>
                    <a:pt x="1513" y="960"/>
                  </a:lnTo>
                  <a:lnTo>
                    <a:pt x="1513" y="961"/>
                  </a:lnTo>
                  <a:lnTo>
                    <a:pt x="1514" y="961"/>
                  </a:lnTo>
                  <a:lnTo>
                    <a:pt x="1516" y="963"/>
                  </a:lnTo>
                  <a:lnTo>
                    <a:pt x="1516" y="965"/>
                  </a:lnTo>
                  <a:lnTo>
                    <a:pt x="1517" y="965"/>
                  </a:lnTo>
                  <a:lnTo>
                    <a:pt x="1519" y="966"/>
                  </a:lnTo>
                  <a:lnTo>
                    <a:pt x="1519" y="965"/>
                  </a:lnTo>
                  <a:lnTo>
                    <a:pt x="1520" y="965"/>
                  </a:lnTo>
                  <a:lnTo>
                    <a:pt x="1520" y="966"/>
                  </a:lnTo>
                  <a:lnTo>
                    <a:pt x="1522" y="966"/>
                  </a:lnTo>
                  <a:lnTo>
                    <a:pt x="1522" y="968"/>
                  </a:lnTo>
                  <a:lnTo>
                    <a:pt x="1523" y="968"/>
                  </a:lnTo>
                  <a:lnTo>
                    <a:pt x="1523" y="969"/>
                  </a:lnTo>
                  <a:lnTo>
                    <a:pt x="1522" y="969"/>
                  </a:lnTo>
                  <a:lnTo>
                    <a:pt x="1522" y="971"/>
                  </a:lnTo>
                  <a:lnTo>
                    <a:pt x="1522" y="972"/>
                  </a:lnTo>
                  <a:lnTo>
                    <a:pt x="1520" y="972"/>
                  </a:lnTo>
                  <a:lnTo>
                    <a:pt x="1519" y="972"/>
                  </a:lnTo>
                  <a:lnTo>
                    <a:pt x="1517" y="972"/>
                  </a:lnTo>
                  <a:lnTo>
                    <a:pt x="1519" y="971"/>
                  </a:lnTo>
                  <a:lnTo>
                    <a:pt x="1517" y="971"/>
                  </a:lnTo>
                  <a:lnTo>
                    <a:pt x="1519" y="969"/>
                  </a:lnTo>
                  <a:lnTo>
                    <a:pt x="1517" y="969"/>
                  </a:lnTo>
                  <a:lnTo>
                    <a:pt x="1517" y="971"/>
                  </a:lnTo>
                  <a:lnTo>
                    <a:pt x="1517" y="972"/>
                  </a:lnTo>
                  <a:lnTo>
                    <a:pt x="1516" y="972"/>
                  </a:lnTo>
                  <a:lnTo>
                    <a:pt x="1516" y="971"/>
                  </a:lnTo>
                  <a:lnTo>
                    <a:pt x="1516" y="968"/>
                  </a:lnTo>
                  <a:lnTo>
                    <a:pt x="1514" y="968"/>
                  </a:lnTo>
                  <a:lnTo>
                    <a:pt x="1513" y="968"/>
                  </a:lnTo>
                  <a:lnTo>
                    <a:pt x="1513" y="966"/>
                  </a:lnTo>
                  <a:lnTo>
                    <a:pt x="1511" y="966"/>
                  </a:lnTo>
                  <a:lnTo>
                    <a:pt x="1510" y="966"/>
                  </a:lnTo>
                  <a:lnTo>
                    <a:pt x="1510" y="965"/>
                  </a:lnTo>
                  <a:lnTo>
                    <a:pt x="1510" y="963"/>
                  </a:lnTo>
                  <a:lnTo>
                    <a:pt x="1510" y="961"/>
                  </a:lnTo>
                  <a:lnTo>
                    <a:pt x="1508" y="961"/>
                  </a:lnTo>
                  <a:lnTo>
                    <a:pt x="1507" y="963"/>
                  </a:lnTo>
                  <a:lnTo>
                    <a:pt x="1505" y="961"/>
                  </a:lnTo>
                  <a:lnTo>
                    <a:pt x="1504" y="960"/>
                  </a:lnTo>
                  <a:lnTo>
                    <a:pt x="1502" y="960"/>
                  </a:lnTo>
                  <a:lnTo>
                    <a:pt x="1502" y="961"/>
                  </a:lnTo>
                  <a:lnTo>
                    <a:pt x="1504" y="961"/>
                  </a:lnTo>
                  <a:lnTo>
                    <a:pt x="1504" y="963"/>
                  </a:lnTo>
                  <a:lnTo>
                    <a:pt x="1505" y="963"/>
                  </a:lnTo>
                  <a:lnTo>
                    <a:pt x="1505" y="965"/>
                  </a:lnTo>
                  <a:lnTo>
                    <a:pt x="1504" y="966"/>
                  </a:lnTo>
                  <a:lnTo>
                    <a:pt x="1504" y="968"/>
                  </a:lnTo>
                  <a:lnTo>
                    <a:pt x="1504" y="969"/>
                  </a:lnTo>
                  <a:lnTo>
                    <a:pt x="1502" y="969"/>
                  </a:lnTo>
                  <a:lnTo>
                    <a:pt x="1502" y="971"/>
                  </a:lnTo>
                  <a:lnTo>
                    <a:pt x="1501" y="971"/>
                  </a:lnTo>
                  <a:lnTo>
                    <a:pt x="1499" y="971"/>
                  </a:lnTo>
                  <a:lnTo>
                    <a:pt x="1499" y="969"/>
                  </a:lnTo>
                  <a:lnTo>
                    <a:pt x="1499" y="968"/>
                  </a:lnTo>
                  <a:lnTo>
                    <a:pt x="1498" y="966"/>
                  </a:lnTo>
                  <a:lnTo>
                    <a:pt x="1496" y="966"/>
                  </a:lnTo>
                  <a:lnTo>
                    <a:pt x="1494" y="966"/>
                  </a:lnTo>
                  <a:lnTo>
                    <a:pt x="1493" y="966"/>
                  </a:lnTo>
                  <a:lnTo>
                    <a:pt x="1493" y="968"/>
                  </a:lnTo>
                  <a:lnTo>
                    <a:pt x="1493" y="969"/>
                  </a:lnTo>
                  <a:lnTo>
                    <a:pt x="1491" y="969"/>
                  </a:lnTo>
                  <a:lnTo>
                    <a:pt x="1490" y="969"/>
                  </a:lnTo>
                  <a:lnTo>
                    <a:pt x="1490" y="971"/>
                  </a:lnTo>
                  <a:lnTo>
                    <a:pt x="1488" y="971"/>
                  </a:lnTo>
                  <a:lnTo>
                    <a:pt x="1488" y="969"/>
                  </a:lnTo>
                  <a:lnTo>
                    <a:pt x="1487" y="969"/>
                  </a:lnTo>
                  <a:lnTo>
                    <a:pt x="1487" y="971"/>
                  </a:lnTo>
                  <a:lnTo>
                    <a:pt x="1485" y="971"/>
                  </a:lnTo>
                  <a:lnTo>
                    <a:pt x="1485" y="969"/>
                  </a:lnTo>
                  <a:lnTo>
                    <a:pt x="1484" y="969"/>
                  </a:lnTo>
                  <a:lnTo>
                    <a:pt x="1482" y="969"/>
                  </a:lnTo>
                  <a:lnTo>
                    <a:pt x="1481" y="968"/>
                  </a:lnTo>
                  <a:lnTo>
                    <a:pt x="1482" y="968"/>
                  </a:lnTo>
                  <a:lnTo>
                    <a:pt x="1482" y="966"/>
                  </a:lnTo>
                  <a:lnTo>
                    <a:pt x="1481" y="965"/>
                  </a:lnTo>
                  <a:lnTo>
                    <a:pt x="1481" y="963"/>
                  </a:lnTo>
                  <a:lnTo>
                    <a:pt x="1481" y="961"/>
                  </a:lnTo>
                  <a:lnTo>
                    <a:pt x="1481" y="960"/>
                  </a:lnTo>
                  <a:lnTo>
                    <a:pt x="1482" y="960"/>
                  </a:lnTo>
                  <a:lnTo>
                    <a:pt x="1481" y="958"/>
                  </a:lnTo>
                  <a:lnTo>
                    <a:pt x="1481" y="960"/>
                  </a:lnTo>
                  <a:lnTo>
                    <a:pt x="1479" y="960"/>
                  </a:lnTo>
                  <a:lnTo>
                    <a:pt x="1479" y="961"/>
                  </a:lnTo>
                  <a:lnTo>
                    <a:pt x="1478" y="961"/>
                  </a:lnTo>
                  <a:lnTo>
                    <a:pt x="1478" y="960"/>
                  </a:lnTo>
                  <a:lnTo>
                    <a:pt x="1476" y="960"/>
                  </a:lnTo>
                  <a:lnTo>
                    <a:pt x="1476" y="961"/>
                  </a:lnTo>
                  <a:lnTo>
                    <a:pt x="1475" y="961"/>
                  </a:lnTo>
                  <a:lnTo>
                    <a:pt x="1475" y="960"/>
                  </a:lnTo>
                  <a:lnTo>
                    <a:pt x="1475" y="958"/>
                  </a:lnTo>
                  <a:lnTo>
                    <a:pt x="1473" y="958"/>
                  </a:lnTo>
                  <a:lnTo>
                    <a:pt x="1473" y="957"/>
                  </a:lnTo>
                  <a:lnTo>
                    <a:pt x="1475" y="957"/>
                  </a:lnTo>
                  <a:lnTo>
                    <a:pt x="1473" y="955"/>
                  </a:lnTo>
                  <a:lnTo>
                    <a:pt x="1472" y="955"/>
                  </a:lnTo>
                  <a:lnTo>
                    <a:pt x="1470" y="955"/>
                  </a:lnTo>
                  <a:lnTo>
                    <a:pt x="1470" y="957"/>
                  </a:lnTo>
                  <a:lnTo>
                    <a:pt x="1469" y="957"/>
                  </a:lnTo>
                  <a:lnTo>
                    <a:pt x="1469" y="955"/>
                  </a:lnTo>
                  <a:lnTo>
                    <a:pt x="1470" y="954"/>
                  </a:lnTo>
                  <a:lnTo>
                    <a:pt x="1469" y="954"/>
                  </a:lnTo>
                  <a:lnTo>
                    <a:pt x="1467" y="954"/>
                  </a:lnTo>
                  <a:lnTo>
                    <a:pt x="1466" y="955"/>
                  </a:lnTo>
                  <a:lnTo>
                    <a:pt x="1464" y="955"/>
                  </a:lnTo>
                  <a:lnTo>
                    <a:pt x="1463" y="955"/>
                  </a:lnTo>
                  <a:lnTo>
                    <a:pt x="1463" y="957"/>
                  </a:lnTo>
                  <a:lnTo>
                    <a:pt x="1464" y="957"/>
                  </a:lnTo>
                  <a:lnTo>
                    <a:pt x="1464" y="958"/>
                  </a:lnTo>
                  <a:lnTo>
                    <a:pt x="1464" y="960"/>
                  </a:lnTo>
                  <a:lnTo>
                    <a:pt x="1463" y="960"/>
                  </a:lnTo>
                  <a:lnTo>
                    <a:pt x="1461" y="960"/>
                  </a:lnTo>
                  <a:lnTo>
                    <a:pt x="1460" y="961"/>
                  </a:lnTo>
                  <a:lnTo>
                    <a:pt x="1457" y="960"/>
                  </a:lnTo>
                  <a:lnTo>
                    <a:pt x="1455" y="960"/>
                  </a:lnTo>
                  <a:lnTo>
                    <a:pt x="1452" y="958"/>
                  </a:lnTo>
                  <a:lnTo>
                    <a:pt x="1451" y="958"/>
                  </a:lnTo>
                  <a:lnTo>
                    <a:pt x="1449" y="957"/>
                  </a:lnTo>
                  <a:lnTo>
                    <a:pt x="1448" y="957"/>
                  </a:lnTo>
                  <a:lnTo>
                    <a:pt x="1446" y="955"/>
                  </a:lnTo>
                  <a:lnTo>
                    <a:pt x="1443" y="955"/>
                  </a:lnTo>
                  <a:lnTo>
                    <a:pt x="1441" y="955"/>
                  </a:lnTo>
                  <a:lnTo>
                    <a:pt x="1440" y="955"/>
                  </a:lnTo>
                  <a:lnTo>
                    <a:pt x="1438" y="955"/>
                  </a:lnTo>
                  <a:lnTo>
                    <a:pt x="1437" y="955"/>
                  </a:lnTo>
                  <a:lnTo>
                    <a:pt x="1435" y="955"/>
                  </a:lnTo>
                  <a:lnTo>
                    <a:pt x="1434" y="955"/>
                  </a:lnTo>
                  <a:lnTo>
                    <a:pt x="1432" y="955"/>
                  </a:lnTo>
                  <a:lnTo>
                    <a:pt x="1431" y="955"/>
                  </a:lnTo>
                  <a:lnTo>
                    <a:pt x="1429" y="955"/>
                  </a:lnTo>
                  <a:lnTo>
                    <a:pt x="1429" y="957"/>
                  </a:lnTo>
                  <a:lnTo>
                    <a:pt x="1428" y="957"/>
                  </a:lnTo>
                  <a:lnTo>
                    <a:pt x="1428" y="955"/>
                  </a:lnTo>
                  <a:lnTo>
                    <a:pt x="1426" y="955"/>
                  </a:lnTo>
                  <a:lnTo>
                    <a:pt x="1428" y="954"/>
                  </a:lnTo>
                  <a:lnTo>
                    <a:pt x="1429" y="954"/>
                  </a:lnTo>
                  <a:lnTo>
                    <a:pt x="1431" y="952"/>
                  </a:lnTo>
                  <a:lnTo>
                    <a:pt x="1431" y="951"/>
                  </a:lnTo>
                  <a:lnTo>
                    <a:pt x="1431" y="949"/>
                  </a:lnTo>
                  <a:lnTo>
                    <a:pt x="1429" y="949"/>
                  </a:lnTo>
                  <a:lnTo>
                    <a:pt x="1429" y="951"/>
                  </a:lnTo>
                  <a:lnTo>
                    <a:pt x="1428" y="951"/>
                  </a:lnTo>
                  <a:lnTo>
                    <a:pt x="1426" y="952"/>
                  </a:lnTo>
                  <a:lnTo>
                    <a:pt x="1426" y="954"/>
                  </a:lnTo>
                  <a:lnTo>
                    <a:pt x="1426" y="955"/>
                  </a:lnTo>
                  <a:lnTo>
                    <a:pt x="1426" y="957"/>
                  </a:lnTo>
                  <a:lnTo>
                    <a:pt x="1423" y="957"/>
                  </a:lnTo>
                  <a:lnTo>
                    <a:pt x="1422" y="957"/>
                  </a:lnTo>
                  <a:lnTo>
                    <a:pt x="1422" y="958"/>
                  </a:lnTo>
                  <a:lnTo>
                    <a:pt x="1420" y="958"/>
                  </a:lnTo>
                  <a:lnTo>
                    <a:pt x="1417" y="960"/>
                  </a:lnTo>
                  <a:lnTo>
                    <a:pt x="1410" y="963"/>
                  </a:lnTo>
                  <a:lnTo>
                    <a:pt x="1410" y="961"/>
                  </a:lnTo>
                  <a:lnTo>
                    <a:pt x="1411" y="961"/>
                  </a:lnTo>
                  <a:lnTo>
                    <a:pt x="1413" y="961"/>
                  </a:lnTo>
                  <a:lnTo>
                    <a:pt x="1414" y="960"/>
                  </a:lnTo>
                  <a:lnTo>
                    <a:pt x="1413" y="960"/>
                  </a:lnTo>
                  <a:lnTo>
                    <a:pt x="1411" y="960"/>
                  </a:lnTo>
                  <a:lnTo>
                    <a:pt x="1410" y="961"/>
                  </a:lnTo>
                  <a:lnTo>
                    <a:pt x="1408" y="961"/>
                  </a:lnTo>
                  <a:lnTo>
                    <a:pt x="1408" y="960"/>
                  </a:lnTo>
                  <a:lnTo>
                    <a:pt x="1410" y="958"/>
                  </a:lnTo>
                  <a:lnTo>
                    <a:pt x="1410" y="957"/>
                  </a:lnTo>
                  <a:lnTo>
                    <a:pt x="1410" y="955"/>
                  </a:lnTo>
                  <a:lnTo>
                    <a:pt x="1408" y="955"/>
                  </a:lnTo>
                  <a:lnTo>
                    <a:pt x="1407" y="957"/>
                  </a:lnTo>
                  <a:lnTo>
                    <a:pt x="1407" y="958"/>
                  </a:lnTo>
                  <a:lnTo>
                    <a:pt x="1405" y="958"/>
                  </a:lnTo>
                  <a:lnTo>
                    <a:pt x="1405" y="957"/>
                  </a:lnTo>
                  <a:lnTo>
                    <a:pt x="1404" y="957"/>
                  </a:lnTo>
                  <a:lnTo>
                    <a:pt x="1404" y="958"/>
                  </a:lnTo>
                  <a:lnTo>
                    <a:pt x="1404" y="960"/>
                  </a:lnTo>
                  <a:lnTo>
                    <a:pt x="1402" y="960"/>
                  </a:lnTo>
                  <a:lnTo>
                    <a:pt x="1404" y="961"/>
                  </a:lnTo>
                  <a:lnTo>
                    <a:pt x="1405" y="961"/>
                  </a:lnTo>
                  <a:lnTo>
                    <a:pt x="1404" y="963"/>
                  </a:lnTo>
                  <a:lnTo>
                    <a:pt x="1405" y="965"/>
                  </a:lnTo>
                  <a:lnTo>
                    <a:pt x="1404" y="965"/>
                  </a:lnTo>
                  <a:lnTo>
                    <a:pt x="1404" y="966"/>
                  </a:lnTo>
                  <a:lnTo>
                    <a:pt x="1402" y="966"/>
                  </a:lnTo>
                  <a:lnTo>
                    <a:pt x="1402" y="968"/>
                  </a:lnTo>
                  <a:lnTo>
                    <a:pt x="1401" y="969"/>
                  </a:lnTo>
                  <a:lnTo>
                    <a:pt x="1399" y="969"/>
                  </a:lnTo>
                  <a:lnTo>
                    <a:pt x="1398" y="969"/>
                  </a:lnTo>
                  <a:lnTo>
                    <a:pt x="1398" y="971"/>
                  </a:lnTo>
                  <a:lnTo>
                    <a:pt x="1398" y="972"/>
                  </a:lnTo>
                  <a:lnTo>
                    <a:pt x="1396" y="974"/>
                  </a:lnTo>
                  <a:lnTo>
                    <a:pt x="1395" y="974"/>
                  </a:lnTo>
                  <a:lnTo>
                    <a:pt x="1393" y="975"/>
                  </a:lnTo>
                  <a:lnTo>
                    <a:pt x="1392" y="977"/>
                  </a:lnTo>
                  <a:lnTo>
                    <a:pt x="1388" y="978"/>
                  </a:lnTo>
                  <a:lnTo>
                    <a:pt x="1387" y="980"/>
                  </a:lnTo>
                  <a:lnTo>
                    <a:pt x="1385" y="980"/>
                  </a:lnTo>
                  <a:lnTo>
                    <a:pt x="1384" y="980"/>
                  </a:lnTo>
                  <a:lnTo>
                    <a:pt x="1382" y="980"/>
                  </a:lnTo>
                  <a:lnTo>
                    <a:pt x="1379" y="981"/>
                  </a:lnTo>
                  <a:lnTo>
                    <a:pt x="1379" y="983"/>
                  </a:lnTo>
                  <a:lnTo>
                    <a:pt x="1378" y="983"/>
                  </a:lnTo>
                  <a:lnTo>
                    <a:pt x="1376" y="983"/>
                  </a:lnTo>
                  <a:lnTo>
                    <a:pt x="1375" y="983"/>
                  </a:lnTo>
                  <a:lnTo>
                    <a:pt x="1373" y="984"/>
                  </a:lnTo>
                  <a:lnTo>
                    <a:pt x="1373" y="983"/>
                  </a:lnTo>
                  <a:lnTo>
                    <a:pt x="1373" y="981"/>
                  </a:lnTo>
                  <a:lnTo>
                    <a:pt x="1372" y="981"/>
                  </a:lnTo>
                  <a:lnTo>
                    <a:pt x="1372" y="983"/>
                  </a:lnTo>
                  <a:lnTo>
                    <a:pt x="1370" y="983"/>
                  </a:lnTo>
                  <a:lnTo>
                    <a:pt x="1370" y="981"/>
                  </a:lnTo>
                  <a:lnTo>
                    <a:pt x="1370" y="980"/>
                  </a:lnTo>
                  <a:lnTo>
                    <a:pt x="1369" y="980"/>
                  </a:lnTo>
                  <a:lnTo>
                    <a:pt x="1369" y="981"/>
                  </a:lnTo>
                  <a:lnTo>
                    <a:pt x="1369" y="983"/>
                  </a:lnTo>
                  <a:lnTo>
                    <a:pt x="1367" y="984"/>
                  </a:lnTo>
                  <a:lnTo>
                    <a:pt x="1367" y="983"/>
                  </a:lnTo>
                  <a:lnTo>
                    <a:pt x="1366" y="983"/>
                  </a:lnTo>
                  <a:lnTo>
                    <a:pt x="1366" y="981"/>
                  </a:lnTo>
                  <a:lnTo>
                    <a:pt x="1366" y="980"/>
                  </a:lnTo>
                  <a:lnTo>
                    <a:pt x="1364" y="980"/>
                  </a:lnTo>
                  <a:lnTo>
                    <a:pt x="1364" y="981"/>
                  </a:lnTo>
                  <a:lnTo>
                    <a:pt x="1366" y="983"/>
                  </a:lnTo>
                  <a:lnTo>
                    <a:pt x="1366" y="984"/>
                  </a:lnTo>
                  <a:lnTo>
                    <a:pt x="1367" y="984"/>
                  </a:lnTo>
                  <a:lnTo>
                    <a:pt x="1367" y="986"/>
                  </a:lnTo>
                  <a:lnTo>
                    <a:pt x="1369" y="987"/>
                  </a:lnTo>
                  <a:lnTo>
                    <a:pt x="1367" y="987"/>
                  </a:lnTo>
                  <a:lnTo>
                    <a:pt x="1366" y="989"/>
                  </a:lnTo>
                  <a:lnTo>
                    <a:pt x="1363" y="990"/>
                  </a:lnTo>
                  <a:lnTo>
                    <a:pt x="1361" y="990"/>
                  </a:lnTo>
                  <a:lnTo>
                    <a:pt x="1361" y="989"/>
                  </a:lnTo>
                  <a:lnTo>
                    <a:pt x="1361" y="987"/>
                  </a:lnTo>
                  <a:lnTo>
                    <a:pt x="1361" y="986"/>
                  </a:lnTo>
                  <a:lnTo>
                    <a:pt x="1360" y="986"/>
                  </a:lnTo>
                  <a:lnTo>
                    <a:pt x="1360" y="987"/>
                  </a:lnTo>
                  <a:lnTo>
                    <a:pt x="1360" y="989"/>
                  </a:lnTo>
                  <a:lnTo>
                    <a:pt x="1360" y="990"/>
                  </a:lnTo>
                  <a:lnTo>
                    <a:pt x="1360" y="993"/>
                  </a:lnTo>
                  <a:lnTo>
                    <a:pt x="1358" y="993"/>
                  </a:lnTo>
                  <a:lnTo>
                    <a:pt x="1358" y="995"/>
                  </a:lnTo>
                  <a:lnTo>
                    <a:pt x="1357" y="995"/>
                  </a:lnTo>
                  <a:lnTo>
                    <a:pt x="1357" y="993"/>
                  </a:lnTo>
                  <a:lnTo>
                    <a:pt x="1355" y="993"/>
                  </a:lnTo>
                  <a:lnTo>
                    <a:pt x="1354" y="995"/>
                  </a:lnTo>
                  <a:lnTo>
                    <a:pt x="1352" y="995"/>
                  </a:lnTo>
                  <a:lnTo>
                    <a:pt x="1351" y="995"/>
                  </a:lnTo>
                  <a:lnTo>
                    <a:pt x="1351" y="996"/>
                  </a:lnTo>
                  <a:lnTo>
                    <a:pt x="1349" y="998"/>
                  </a:lnTo>
                  <a:lnTo>
                    <a:pt x="1351" y="998"/>
                  </a:lnTo>
                  <a:lnTo>
                    <a:pt x="1351" y="999"/>
                  </a:lnTo>
                  <a:lnTo>
                    <a:pt x="1352" y="998"/>
                  </a:lnTo>
                  <a:lnTo>
                    <a:pt x="1354" y="996"/>
                  </a:lnTo>
                  <a:lnTo>
                    <a:pt x="1354" y="998"/>
                  </a:lnTo>
                  <a:lnTo>
                    <a:pt x="1352" y="999"/>
                  </a:lnTo>
                  <a:lnTo>
                    <a:pt x="1351" y="1001"/>
                  </a:lnTo>
                  <a:lnTo>
                    <a:pt x="1349" y="1002"/>
                  </a:lnTo>
                  <a:lnTo>
                    <a:pt x="1349" y="1004"/>
                  </a:lnTo>
                  <a:lnTo>
                    <a:pt x="1348" y="1004"/>
                  </a:lnTo>
                  <a:lnTo>
                    <a:pt x="1348" y="1002"/>
                  </a:lnTo>
                  <a:lnTo>
                    <a:pt x="1346" y="1002"/>
                  </a:lnTo>
                  <a:lnTo>
                    <a:pt x="1345" y="1002"/>
                  </a:lnTo>
                  <a:lnTo>
                    <a:pt x="1345" y="1004"/>
                  </a:lnTo>
                  <a:lnTo>
                    <a:pt x="1345" y="1005"/>
                  </a:lnTo>
                  <a:lnTo>
                    <a:pt x="1346" y="1005"/>
                  </a:lnTo>
                  <a:lnTo>
                    <a:pt x="1348" y="1007"/>
                  </a:lnTo>
                  <a:lnTo>
                    <a:pt x="1346" y="1011"/>
                  </a:lnTo>
                  <a:lnTo>
                    <a:pt x="1345" y="1015"/>
                  </a:lnTo>
                  <a:lnTo>
                    <a:pt x="1343" y="1016"/>
                  </a:lnTo>
                  <a:lnTo>
                    <a:pt x="1343" y="1018"/>
                  </a:lnTo>
                  <a:lnTo>
                    <a:pt x="1342" y="1018"/>
                  </a:lnTo>
                  <a:lnTo>
                    <a:pt x="1343" y="1015"/>
                  </a:lnTo>
                  <a:lnTo>
                    <a:pt x="1343" y="1013"/>
                  </a:lnTo>
                  <a:lnTo>
                    <a:pt x="1345" y="1011"/>
                  </a:lnTo>
                  <a:lnTo>
                    <a:pt x="1346" y="1010"/>
                  </a:lnTo>
                  <a:lnTo>
                    <a:pt x="1346" y="1008"/>
                  </a:lnTo>
                  <a:lnTo>
                    <a:pt x="1345" y="1010"/>
                  </a:lnTo>
                  <a:lnTo>
                    <a:pt x="1345" y="1011"/>
                  </a:lnTo>
                  <a:lnTo>
                    <a:pt x="1343" y="1011"/>
                  </a:lnTo>
                  <a:lnTo>
                    <a:pt x="1342" y="1015"/>
                  </a:lnTo>
                  <a:lnTo>
                    <a:pt x="1339" y="1016"/>
                  </a:lnTo>
                  <a:lnTo>
                    <a:pt x="1339" y="1015"/>
                  </a:lnTo>
                  <a:lnTo>
                    <a:pt x="1337" y="1015"/>
                  </a:lnTo>
                  <a:lnTo>
                    <a:pt x="1337" y="1016"/>
                  </a:lnTo>
                  <a:lnTo>
                    <a:pt x="1336" y="1016"/>
                  </a:lnTo>
                  <a:lnTo>
                    <a:pt x="1336" y="1018"/>
                  </a:lnTo>
                  <a:lnTo>
                    <a:pt x="1337" y="1018"/>
                  </a:lnTo>
                  <a:lnTo>
                    <a:pt x="1339" y="1018"/>
                  </a:lnTo>
                  <a:lnTo>
                    <a:pt x="1339" y="1019"/>
                  </a:lnTo>
                  <a:lnTo>
                    <a:pt x="1339" y="1021"/>
                  </a:lnTo>
                  <a:lnTo>
                    <a:pt x="1337" y="1021"/>
                  </a:lnTo>
                  <a:lnTo>
                    <a:pt x="1337" y="1022"/>
                  </a:lnTo>
                  <a:lnTo>
                    <a:pt x="1336" y="1022"/>
                  </a:lnTo>
                  <a:lnTo>
                    <a:pt x="1336" y="1024"/>
                  </a:lnTo>
                  <a:lnTo>
                    <a:pt x="1336" y="1025"/>
                  </a:lnTo>
                  <a:lnTo>
                    <a:pt x="1337" y="1025"/>
                  </a:lnTo>
                  <a:lnTo>
                    <a:pt x="1336" y="1027"/>
                  </a:lnTo>
                  <a:lnTo>
                    <a:pt x="1336" y="1028"/>
                  </a:lnTo>
                  <a:lnTo>
                    <a:pt x="1336" y="1030"/>
                  </a:lnTo>
                  <a:lnTo>
                    <a:pt x="1336" y="1031"/>
                  </a:lnTo>
                  <a:lnTo>
                    <a:pt x="1336" y="1033"/>
                  </a:lnTo>
                  <a:lnTo>
                    <a:pt x="1336" y="1034"/>
                  </a:lnTo>
                  <a:lnTo>
                    <a:pt x="1336" y="1036"/>
                  </a:lnTo>
                  <a:lnTo>
                    <a:pt x="1336" y="1037"/>
                  </a:lnTo>
                  <a:lnTo>
                    <a:pt x="1336" y="1039"/>
                  </a:lnTo>
                  <a:lnTo>
                    <a:pt x="1336" y="1040"/>
                  </a:lnTo>
                  <a:lnTo>
                    <a:pt x="1337" y="1040"/>
                  </a:lnTo>
                  <a:lnTo>
                    <a:pt x="1337" y="1042"/>
                  </a:lnTo>
                  <a:lnTo>
                    <a:pt x="1336" y="1043"/>
                  </a:lnTo>
                  <a:lnTo>
                    <a:pt x="1337" y="1045"/>
                  </a:lnTo>
                  <a:lnTo>
                    <a:pt x="1337" y="1046"/>
                  </a:lnTo>
                  <a:lnTo>
                    <a:pt x="1339" y="1046"/>
                  </a:lnTo>
                  <a:lnTo>
                    <a:pt x="1339" y="1048"/>
                  </a:lnTo>
                  <a:lnTo>
                    <a:pt x="1337" y="1048"/>
                  </a:lnTo>
                  <a:lnTo>
                    <a:pt x="1336" y="1048"/>
                  </a:lnTo>
                  <a:lnTo>
                    <a:pt x="1334" y="1049"/>
                  </a:lnTo>
                  <a:lnTo>
                    <a:pt x="1332" y="1049"/>
                  </a:lnTo>
                  <a:lnTo>
                    <a:pt x="1331" y="1049"/>
                  </a:lnTo>
                  <a:lnTo>
                    <a:pt x="1329" y="1048"/>
                  </a:lnTo>
                  <a:lnTo>
                    <a:pt x="1329" y="1046"/>
                  </a:lnTo>
                  <a:lnTo>
                    <a:pt x="1328" y="1046"/>
                  </a:lnTo>
                  <a:lnTo>
                    <a:pt x="1326" y="1046"/>
                  </a:lnTo>
                  <a:lnTo>
                    <a:pt x="1326" y="1045"/>
                  </a:lnTo>
                  <a:lnTo>
                    <a:pt x="1325" y="1045"/>
                  </a:lnTo>
                  <a:lnTo>
                    <a:pt x="1323" y="1045"/>
                  </a:lnTo>
                  <a:lnTo>
                    <a:pt x="1322" y="1045"/>
                  </a:lnTo>
                  <a:lnTo>
                    <a:pt x="1320" y="1046"/>
                  </a:lnTo>
                  <a:lnTo>
                    <a:pt x="1320" y="1045"/>
                  </a:lnTo>
                  <a:lnTo>
                    <a:pt x="1319" y="1045"/>
                  </a:lnTo>
                  <a:lnTo>
                    <a:pt x="1317" y="1045"/>
                  </a:lnTo>
                  <a:lnTo>
                    <a:pt x="1316" y="1045"/>
                  </a:lnTo>
                  <a:lnTo>
                    <a:pt x="1316" y="1043"/>
                  </a:lnTo>
                  <a:lnTo>
                    <a:pt x="1314" y="1043"/>
                  </a:lnTo>
                  <a:lnTo>
                    <a:pt x="1314" y="1042"/>
                  </a:lnTo>
                  <a:lnTo>
                    <a:pt x="1313" y="1042"/>
                  </a:lnTo>
                  <a:lnTo>
                    <a:pt x="1311" y="1042"/>
                  </a:lnTo>
                  <a:lnTo>
                    <a:pt x="1311" y="1040"/>
                  </a:lnTo>
                  <a:lnTo>
                    <a:pt x="1310" y="1042"/>
                  </a:lnTo>
                  <a:lnTo>
                    <a:pt x="1310" y="1040"/>
                  </a:lnTo>
                  <a:lnTo>
                    <a:pt x="1308" y="1040"/>
                  </a:lnTo>
                  <a:lnTo>
                    <a:pt x="1308" y="1039"/>
                  </a:lnTo>
                  <a:lnTo>
                    <a:pt x="1307" y="1039"/>
                  </a:lnTo>
                  <a:lnTo>
                    <a:pt x="1305" y="1039"/>
                  </a:lnTo>
                  <a:lnTo>
                    <a:pt x="1304" y="1037"/>
                  </a:lnTo>
                  <a:lnTo>
                    <a:pt x="1302" y="1037"/>
                  </a:lnTo>
                  <a:lnTo>
                    <a:pt x="1301" y="1037"/>
                  </a:lnTo>
                  <a:lnTo>
                    <a:pt x="1301" y="1036"/>
                  </a:lnTo>
                  <a:lnTo>
                    <a:pt x="1302" y="1036"/>
                  </a:lnTo>
                  <a:lnTo>
                    <a:pt x="1302" y="1034"/>
                  </a:lnTo>
                  <a:lnTo>
                    <a:pt x="1301" y="1034"/>
                  </a:lnTo>
                  <a:lnTo>
                    <a:pt x="1301" y="1033"/>
                  </a:lnTo>
                  <a:lnTo>
                    <a:pt x="1301" y="1031"/>
                  </a:lnTo>
                  <a:lnTo>
                    <a:pt x="1301" y="1030"/>
                  </a:lnTo>
                  <a:lnTo>
                    <a:pt x="1301" y="1028"/>
                  </a:lnTo>
                  <a:lnTo>
                    <a:pt x="1301" y="1027"/>
                  </a:lnTo>
                  <a:lnTo>
                    <a:pt x="1299" y="1027"/>
                  </a:lnTo>
                  <a:lnTo>
                    <a:pt x="1299" y="1025"/>
                  </a:lnTo>
                  <a:lnTo>
                    <a:pt x="1298" y="1024"/>
                  </a:lnTo>
                  <a:lnTo>
                    <a:pt x="1298" y="1022"/>
                  </a:lnTo>
                  <a:lnTo>
                    <a:pt x="1298" y="1021"/>
                  </a:lnTo>
                  <a:lnTo>
                    <a:pt x="1298" y="1019"/>
                  </a:lnTo>
                  <a:lnTo>
                    <a:pt x="1299" y="1018"/>
                  </a:lnTo>
                  <a:lnTo>
                    <a:pt x="1298" y="1016"/>
                  </a:lnTo>
                  <a:lnTo>
                    <a:pt x="1298" y="1015"/>
                  </a:lnTo>
                  <a:lnTo>
                    <a:pt x="1298" y="1013"/>
                  </a:lnTo>
                  <a:lnTo>
                    <a:pt x="1299" y="1013"/>
                  </a:lnTo>
                  <a:lnTo>
                    <a:pt x="1299" y="1011"/>
                  </a:lnTo>
                  <a:lnTo>
                    <a:pt x="1299" y="1010"/>
                  </a:lnTo>
                  <a:lnTo>
                    <a:pt x="1299" y="1008"/>
                  </a:lnTo>
                  <a:lnTo>
                    <a:pt x="1298" y="1008"/>
                  </a:lnTo>
                  <a:lnTo>
                    <a:pt x="1298" y="1007"/>
                  </a:lnTo>
                  <a:lnTo>
                    <a:pt x="1296" y="1008"/>
                  </a:lnTo>
                  <a:lnTo>
                    <a:pt x="1296" y="1007"/>
                  </a:lnTo>
                  <a:lnTo>
                    <a:pt x="1295" y="1007"/>
                  </a:lnTo>
                  <a:lnTo>
                    <a:pt x="1295" y="1005"/>
                  </a:lnTo>
                  <a:lnTo>
                    <a:pt x="1293" y="1004"/>
                  </a:lnTo>
                  <a:lnTo>
                    <a:pt x="1293" y="1002"/>
                  </a:lnTo>
                  <a:lnTo>
                    <a:pt x="1293" y="1001"/>
                  </a:lnTo>
                  <a:lnTo>
                    <a:pt x="1292" y="1001"/>
                  </a:lnTo>
                  <a:lnTo>
                    <a:pt x="1292" y="999"/>
                  </a:lnTo>
                  <a:lnTo>
                    <a:pt x="1292" y="998"/>
                  </a:lnTo>
                  <a:lnTo>
                    <a:pt x="1292" y="996"/>
                  </a:lnTo>
                  <a:lnTo>
                    <a:pt x="1290" y="996"/>
                  </a:lnTo>
                  <a:lnTo>
                    <a:pt x="1290" y="995"/>
                  </a:lnTo>
                  <a:lnTo>
                    <a:pt x="1289" y="995"/>
                  </a:lnTo>
                  <a:lnTo>
                    <a:pt x="1289" y="993"/>
                  </a:lnTo>
                  <a:lnTo>
                    <a:pt x="1287" y="993"/>
                  </a:lnTo>
                  <a:lnTo>
                    <a:pt x="1287" y="990"/>
                  </a:lnTo>
                  <a:lnTo>
                    <a:pt x="1287" y="989"/>
                  </a:lnTo>
                  <a:lnTo>
                    <a:pt x="1287" y="987"/>
                  </a:lnTo>
                  <a:lnTo>
                    <a:pt x="1287" y="986"/>
                  </a:lnTo>
                  <a:lnTo>
                    <a:pt x="1287" y="984"/>
                  </a:lnTo>
                  <a:lnTo>
                    <a:pt x="1287" y="983"/>
                  </a:lnTo>
                  <a:lnTo>
                    <a:pt x="1286" y="983"/>
                  </a:lnTo>
                  <a:lnTo>
                    <a:pt x="1286" y="981"/>
                  </a:lnTo>
                  <a:lnTo>
                    <a:pt x="1286" y="978"/>
                  </a:lnTo>
                  <a:lnTo>
                    <a:pt x="1284" y="978"/>
                  </a:lnTo>
                  <a:lnTo>
                    <a:pt x="1284" y="977"/>
                  </a:lnTo>
                  <a:lnTo>
                    <a:pt x="1284" y="975"/>
                  </a:lnTo>
                  <a:lnTo>
                    <a:pt x="1284" y="974"/>
                  </a:lnTo>
                  <a:lnTo>
                    <a:pt x="1284" y="972"/>
                  </a:lnTo>
                  <a:lnTo>
                    <a:pt x="1284" y="971"/>
                  </a:lnTo>
                  <a:lnTo>
                    <a:pt x="1283" y="969"/>
                  </a:lnTo>
                  <a:lnTo>
                    <a:pt x="1283" y="968"/>
                  </a:lnTo>
                  <a:lnTo>
                    <a:pt x="1281" y="966"/>
                  </a:lnTo>
                  <a:lnTo>
                    <a:pt x="1279" y="965"/>
                  </a:lnTo>
                  <a:lnTo>
                    <a:pt x="1278" y="965"/>
                  </a:lnTo>
                  <a:lnTo>
                    <a:pt x="1278" y="963"/>
                  </a:lnTo>
                  <a:lnTo>
                    <a:pt x="1276" y="961"/>
                  </a:lnTo>
                  <a:lnTo>
                    <a:pt x="1275" y="961"/>
                  </a:lnTo>
                  <a:lnTo>
                    <a:pt x="1275" y="960"/>
                  </a:lnTo>
                  <a:lnTo>
                    <a:pt x="1276" y="960"/>
                  </a:lnTo>
                  <a:lnTo>
                    <a:pt x="1276" y="958"/>
                  </a:lnTo>
                  <a:lnTo>
                    <a:pt x="1275" y="958"/>
                  </a:lnTo>
                  <a:lnTo>
                    <a:pt x="1275" y="960"/>
                  </a:lnTo>
                  <a:lnTo>
                    <a:pt x="1273" y="960"/>
                  </a:lnTo>
                  <a:lnTo>
                    <a:pt x="1273" y="958"/>
                  </a:lnTo>
                  <a:lnTo>
                    <a:pt x="1273" y="957"/>
                  </a:lnTo>
                  <a:lnTo>
                    <a:pt x="1273" y="955"/>
                  </a:lnTo>
                  <a:lnTo>
                    <a:pt x="1272" y="955"/>
                  </a:lnTo>
                  <a:lnTo>
                    <a:pt x="1270" y="955"/>
                  </a:lnTo>
                  <a:lnTo>
                    <a:pt x="1269" y="955"/>
                  </a:lnTo>
                  <a:lnTo>
                    <a:pt x="1266" y="954"/>
                  </a:lnTo>
                  <a:lnTo>
                    <a:pt x="1264" y="954"/>
                  </a:lnTo>
                  <a:lnTo>
                    <a:pt x="1263" y="954"/>
                  </a:lnTo>
                  <a:lnTo>
                    <a:pt x="1261" y="954"/>
                  </a:lnTo>
                  <a:lnTo>
                    <a:pt x="1260" y="954"/>
                  </a:lnTo>
                  <a:lnTo>
                    <a:pt x="1258" y="954"/>
                  </a:lnTo>
                  <a:lnTo>
                    <a:pt x="1257" y="954"/>
                  </a:lnTo>
                  <a:lnTo>
                    <a:pt x="1257" y="952"/>
                  </a:lnTo>
                  <a:lnTo>
                    <a:pt x="1255" y="952"/>
                  </a:lnTo>
                  <a:lnTo>
                    <a:pt x="1254" y="952"/>
                  </a:lnTo>
                  <a:lnTo>
                    <a:pt x="1254" y="954"/>
                  </a:lnTo>
                  <a:lnTo>
                    <a:pt x="1254" y="955"/>
                  </a:lnTo>
                  <a:lnTo>
                    <a:pt x="1252" y="955"/>
                  </a:lnTo>
                  <a:lnTo>
                    <a:pt x="1251" y="955"/>
                  </a:lnTo>
                  <a:lnTo>
                    <a:pt x="1249" y="955"/>
                  </a:lnTo>
                  <a:lnTo>
                    <a:pt x="1248" y="955"/>
                  </a:lnTo>
                  <a:lnTo>
                    <a:pt x="1246" y="957"/>
                  </a:lnTo>
                  <a:lnTo>
                    <a:pt x="1246" y="958"/>
                  </a:lnTo>
                  <a:lnTo>
                    <a:pt x="1245" y="958"/>
                  </a:lnTo>
                  <a:lnTo>
                    <a:pt x="1245" y="960"/>
                  </a:lnTo>
                  <a:lnTo>
                    <a:pt x="1243" y="960"/>
                  </a:lnTo>
                  <a:lnTo>
                    <a:pt x="1243" y="963"/>
                  </a:lnTo>
                  <a:lnTo>
                    <a:pt x="1242" y="963"/>
                  </a:lnTo>
                  <a:lnTo>
                    <a:pt x="1242" y="965"/>
                  </a:lnTo>
                  <a:lnTo>
                    <a:pt x="1240" y="965"/>
                  </a:lnTo>
                  <a:lnTo>
                    <a:pt x="1240" y="966"/>
                  </a:lnTo>
                  <a:lnTo>
                    <a:pt x="1240" y="968"/>
                  </a:lnTo>
                  <a:lnTo>
                    <a:pt x="1240" y="969"/>
                  </a:lnTo>
                  <a:lnTo>
                    <a:pt x="1239" y="969"/>
                  </a:lnTo>
                  <a:lnTo>
                    <a:pt x="1237" y="969"/>
                  </a:lnTo>
                  <a:lnTo>
                    <a:pt x="1237" y="971"/>
                  </a:lnTo>
                  <a:lnTo>
                    <a:pt x="1234" y="971"/>
                  </a:lnTo>
                  <a:lnTo>
                    <a:pt x="1234" y="972"/>
                  </a:lnTo>
                  <a:lnTo>
                    <a:pt x="1233" y="972"/>
                  </a:lnTo>
                  <a:lnTo>
                    <a:pt x="1233" y="974"/>
                  </a:lnTo>
                  <a:lnTo>
                    <a:pt x="1231" y="974"/>
                  </a:lnTo>
                  <a:lnTo>
                    <a:pt x="1230" y="974"/>
                  </a:lnTo>
                  <a:lnTo>
                    <a:pt x="1228" y="974"/>
                  </a:lnTo>
                  <a:lnTo>
                    <a:pt x="1226" y="974"/>
                  </a:lnTo>
                  <a:lnTo>
                    <a:pt x="1226" y="972"/>
                  </a:lnTo>
                  <a:lnTo>
                    <a:pt x="1225" y="972"/>
                  </a:lnTo>
                  <a:lnTo>
                    <a:pt x="1225" y="971"/>
                  </a:lnTo>
                  <a:lnTo>
                    <a:pt x="1223" y="971"/>
                  </a:lnTo>
                  <a:lnTo>
                    <a:pt x="1222" y="969"/>
                  </a:lnTo>
                  <a:lnTo>
                    <a:pt x="1220" y="968"/>
                  </a:lnTo>
                  <a:lnTo>
                    <a:pt x="1219" y="968"/>
                  </a:lnTo>
                  <a:lnTo>
                    <a:pt x="1217" y="966"/>
                  </a:lnTo>
                  <a:lnTo>
                    <a:pt x="1216" y="966"/>
                  </a:lnTo>
                  <a:lnTo>
                    <a:pt x="1214" y="965"/>
                  </a:lnTo>
                  <a:lnTo>
                    <a:pt x="1213" y="963"/>
                  </a:lnTo>
                  <a:lnTo>
                    <a:pt x="1213" y="961"/>
                  </a:lnTo>
                  <a:lnTo>
                    <a:pt x="1211" y="961"/>
                  </a:lnTo>
                  <a:lnTo>
                    <a:pt x="1210" y="961"/>
                  </a:lnTo>
                  <a:lnTo>
                    <a:pt x="1210" y="960"/>
                  </a:lnTo>
                  <a:lnTo>
                    <a:pt x="1208" y="960"/>
                  </a:lnTo>
                  <a:lnTo>
                    <a:pt x="1208" y="958"/>
                  </a:lnTo>
                  <a:lnTo>
                    <a:pt x="1208" y="957"/>
                  </a:lnTo>
                  <a:lnTo>
                    <a:pt x="1208" y="955"/>
                  </a:lnTo>
                  <a:lnTo>
                    <a:pt x="1207" y="954"/>
                  </a:lnTo>
                  <a:lnTo>
                    <a:pt x="1207" y="952"/>
                  </a:lnTo>
                  <a:lnTo>
                    <a:pt x="1207" y="951"/>
                  </a:lnTo>
                  <a:lnTo>
                    <a:pt x="1207" y="949"/>
                  </a:lnTo>
                  <a:lnTo>
                    <a:pt x="1207" y="948"/>
                  </a:lnTo>
                  <a:lnTo>
                    <a:pt x="1207" y="946"/>
                  </a:lnTo>
                  <a:lnTo>
                    <a:pt x="1208" y="946"/>
                  </a:lnTo>
                  <a:lnTo>
                    <a:pt x="1208" y="945"/>
                  </a:lnTo>
                  <a:lnTo>
                    <a:pt x="1208" y="943"/>
                  </a:lnTo>
                  <a:lnTo>
                    <a:pt x="1207" y="943"/>
                  </a:lnTo>
                  <a:lnTo>
                    <a:pt x="1207" y="942"/>
                  </a:lnTo>
                  <a:lnTo>
                    <a:pt x="1207" y="940"/>
                  </a:lnTo>
                  <a:lnTo>
                    <a:pt x="1207" y="939"/>
                  </a:lnTo>
                  <a:lnTo>
                    <a:pt x="1207" y="937"/>
                  </a:lnTo>
                  <a:lnTo>
                    <a:pt x="1207" y="936"/>
                  </a:lnTo>
                  <a:lnTo>
                    <a:pt x="1205" y="936"/>
                  </a:lnTo>
                  <a:lnTo>
                    <a:pt x="1205" y="934"/>
                  </a:lnTo>
                  <a:lnTo>
                    <a:pt x="1204" y="933"/>
                  </a:lnTo>
                  <a:lnTo>
                    <a:pt x="1202" y="931"/>
                  </a:lnTo>
                  <a:lnTo>
                    <a:pt x="1201" y="931"/>
                  </a:lnTo>
                  <a:lnTo>
                    <a:pt x="1201" y="930"/>
                  </a:lnTo>
                  <a:lnTo>
                    <a:pt x="1199" y="930"/>
                  </a:lnTo>
                  <a:lnTo>
                    <a:pt x="1198" y="928"/>
                  </a:lnTo>
                  <a:lnTo>
                    <a:pt x="1196" y="927"/>
                  </a:lnTo>
                  <a:lnTo>
                    <a:pt x="1196" y="925"/>
                  </a:lnTo>
                  <a:lnTo>
                    <a:pt x="1196" y="924"/>
                  </a:lnTo>
                  <a:lnTo>
                    <a:pt x="1195" y="924"/>
                  </a:lnTo>
                  <a:lnTo>
                    <a:pt x="1195" y="922"/>
                  </a:lnTo>
                  <a:lnTo>
                    <a:pt x="1193" y="922"/>
                  </a:lnTo>
                  <a:lnTo>
                    <a:pt x="1193" y="921"/>
                  </a:lnTo>
                  <a:lnTo>
                    <a:pt x="1192" y="919"/>
                  </a:lnTo>
                  <a:lnTo>
                    <a:pt x="1192" y="918"/>
                  </a:lnTo>
                  <a:lnTo>
                    <a:pt x="1190" y="918"/>
                  </a:lnTo>
                  <a:lnTo>
                    <a:pt x="1190" y="916"/>
                  </a:lnTo>
                  <a:lnTo>
                    <a:pt x="1189" y="916"/>
                  </a:lnTo>
                  <a:lnTo>
                    <a:pt x="1187" y="916"/>
                  </a:lnTo>
                  <a:lnTo>
                    <a:pt x="1187" y="915"/>
                  </a:lnTo>
                  <a:lnTo>
                    <a:pt x="1186" y="915"/>
                  </a:lnTo>
                  <a:lnTo>
                    <a:pt x="1186" y="913"/>
                  </a:lnTo>
                  <a:lnTo>
                    <a:pt x="1186" y="912"/>
                  </a:lnTo>
                  <a:lnTo>
                    <a:pt x="1186" y="910"/>
                  </a:lnTo>
                  <a:lnTo>
                    <a:pt x="1186" y="908"/>
                  </a:lnTo>
                  <a:lnTo>
                    <a:pt x="1184" y="908"/>
                  </a:lnTo>
                  <a:lnTo>
                    <a:pt x="1183" y="908"/>
                  </a:lnTo>
                  <a:lnTo>
                    <a:pt x="1183" y="907"/>
                  </a:lnTo>
                  <a:lnTo>
                    <a:pt x="1181" y="907"/>
                  </a:lnTo>
                  <a:lnTo>
                    <a:pt x="1180" y="907"/>
                  </a:lnTo>
                  <a:lnTo>
                    <a:pt x="1178" y="907"/>
                  </a:lnTo>
                  <a:lnTo>
                    <a:pt x="1177" y="907"/>
                  </a:lnTo>
                  <a:lnTo>
                    <a:pt x="1175" y="907"/>
                  </a:lnTo>
                  <a:lnTo>
                    <a:pt x="1173" y="907"/>
                  </a:lnTo>
                  <a:lnTo>
                    <a:pt x="1172" y="907"/>
                  </a:lnTo>
                  <a:lnTo>
                    <a:pt x="1170" y="907"/>
                  </a:lnTo>
                  <a:lnTo>
                    <a:pt x="1169" y="907"/>
                  </a:lnTo>
                  <a:lnTo>
                    <a:pt x="1167" y="907"/>
                  </a:lnTo>
                  <a:lnTo>
                    <a:pt x="1166" y="907"/>
                  </a:lnTo>
                  <a:lnTo>
                    <a:pt x="1164" y="907"/>
                  </a:lnTo>
                  <a:lnTo>
                    <a:pt x="1163" y="907"/>
                  </a:lnTo>
                  <a:lnTo>
                    <a:pt x="1161" y="907"/>
                  </a:lnTo>
                  <a:lnTo>
                    <a:pt x="1160" y="907"/>
                  </a:lnTo>
                  <a:lnTo>
                    <a:pt x="1158" y="907"/>
                  </a:lnTo>
                  <a:lnTo>
                    <a:pt x="1157" y="907"/>
                  </a:lnTo>
                  <a:lnTo>
                    <a:pt x="1155" y="907"/>
                  </a:lnTo>
                  <a:lnTo>
                    <a:pt x="1154" y="907"/>
                  </a:lnTo>
                  <a:lnTo>
                    <a:pt x="1152" y="907"/>
                  </a:lnTo>
                  <a:lnTo>
                    <a:pt x="1151" y="907"/>
                  </a:lnTo>
                  <a:lnTo>
                    <a:pt x="1149" y="907"/>
                  </a:lnTo>
                  <a:lnTo>
                    <a:pt x="1148" y="907"/>
                  </a:lnTo>
                  <a:lnTo>
                    <a:pt x="1148" y="908"/>
                  </a:lnTo>
                  <a:lnTo>
                    <a:pt x="1148" y="910"/>
                  </a:lnTo>
                  <a:lnTo>
                    <a:pt x="1148" y="912"/>
                  </a:lnTo>
                  <a:lnTo>
                    <a:pt x="1146" y="912"/>
                  </a:lnTo>
                  <a:lnTo>
                    <a:pt x="1146" y="913"/>
                  </a:lnTo>
                  <a:lnTo>
                    <a:pt x="1146" y="915"/>
                  </a:lnTo>
                  <a:lnTo>
                    <a:pt x="1146" y="916"/>
                  </a:lnTo>
                  <a:lnTo>
                    <a:pt x="1145" y="916"/>
                  </a:lnTo>
                  <a:lnTo>
                    <a:pt x="1145" y="918"/>
                  </a:lnTo>
                  <a:lnTo>
                    <a:pt x="1143" y="918"/>
                  </a:lnTo>
                  <a:lnTo>
                    <a:pt x="1142" y="918"/>
                  </a:lnTo>
                  <a:lnTo>
                    <a:pt x="1140" y="918"/>
                  </a:lnTo>
                  <a:lnTo>
                    <a:pt x="1139" y="918"/>
                  </a:lnTo>
                  <a:lnTo>
                    <a:pt x="1137" y="918"/>
                  </a:lnTo>
                  <a:lnTo>
                    <a:pt x="1136" y="918"/>
                  </a:lnTo>
                  <a:lnTo>
                    <a:pt x="1134" y="918"/>
                  </a:lnTo>
                  <a:lnTo>
                    <a:pt x="1131" y="918"/>
                  </a:lnTo>
                  <a:lnTo>
                    <a:pt x="1130" y="918"/>
                  </a:lnTo>
                  <a:lnTo>
                    <a:pt x="1128" y="918"/>
                  </a:lnTo>
                  <a:lnTo>
                    <a:pt x="1127" y="918"/>
                  </a:lnTo>
                  <a:lnTo>
                    <a:pt x="1125" y="918"/>
                  </a:lnTo>
                  <a:lnTo>
                    <a:pt x="1124" y="918"/>
                  </a:lnTo>
                  <a:lnTo>
                    <a:pt x="1122" y="918"/>
                  </a:lnTo>
                  <a:lnTo>
                    <a:pt x="1120" y="918"/>
                  </a:lnTo>
                  <a:lnTo>
                    <a:pt x="1119" y="918"/>
                  </a:lnTo>
                  <a:lnTo>
                    <a:pt x="1117" y="918"/>
                  </a:lnTo>
                  <a:lnTo>
                    <a:pt x="1116" y="918"/>
                  </a:lnTo>
                  <a:lnTo>
                    <a:pt x="1114" y="918"/>
                  </a:lnTo>
                  <a:lnTo>
                    <a:pt x="1113" y="918"/>
                  </a:lnTo>
                  <a:lnTo>
                    <a:pt x="1111" y="918"/>
                  </a:lnTo>
                  <a:lnTo>
                    <a:pt x="1110" y="918"/>
                  </a:lnTo>
                  <a:lnTo>
                    <a:pt x="1108" y="918"/>
                  </a:lnTo>
                  <a:lnTo>
                    <a:pt x="1107" y="918"/>
                  </a:lnTo>
                  <a:lnTo>
                    <a:pt x="1105" y="918"/>
                  </a:lnTo>
                  <a:lnTo>
                    <a:pt x="1104" y="918"/>
                  </a:lnTo>
                  <a:lnTo>
                    <a:pt x="1102" y="918"/>
                  </a:lnTo>
                  <a:lnTo>
                    <a:pt x="1101" y="918"/>
                  </a:lnTo>
                  <a:lnTo>
                    <a:pt x="1099" y="918"/>
                  </a:lnTo>
                  <a:lnTo>
                    <a:pt x="1098" y="918"/>
                  </a:lnTo>
                  <a:lnTo>
                    <a:pt x="1096" y="918"/>
                  </a:lnTo>
                  <a:lnTo>
                    <a:pt x="1095" y="918"/>
                  </a:lnTo>
                  <a:lnTo>
                    <a:pt x="1093" y="918"/>
                  </a:lnTo>
                  <a:lnTo>
                    <a:pt x="1092" y="918"/>
                  </a:lnTo>
                  <a:lnTo>
                    <a:pt x="1090" y="918"/>
                  </a:lnTo>
                  <a:lnTo>
                    <a:pt x="1089" y="918"/>
                  </a:lnTo>
                  <a:lnTo>
                    <a:pt x="1087" y="918"/>
                  </a:lnTo>
                  <a:lnTo>
                    <a:pt x="1086" y="918"/>
                  </a:lnTo>
                  <a:lnTo>
                    <a:pt x="1084" y="918"/>
                  </a:lnTo>
                  <a:lnTo>
                    <a:pt x="1083" y="916"/>
                  </a:lnTo>
                  <a:lnTo>
                    <a:pt x="1081" y="916"/>
                  </a:lnTo>
                  <a:lnTo>
                    <a:pt x="1080" y="916"/>
                  </a:lnTo>
                  <a:lnTo>
                    <a:pt x="1080" y="915"/>
                  </a:lnTo>
                  <a:lnTo>
                    <a:pt x="1078" y="915"/>
                  </a:lnTo>
                  <a:lnTo>
                    <a:pt x="1071" y="912"/>
                  </a:lnTo>
                  <a:lnTo>
                    <a:pt x="1063" y="908"/>
                  </a:lnTo>
                  <a:lnTo>
                    <a:pt x="1057" y="905"/>
                  </a:lnTo>
                  <a:lnTo>
                    <a:pt x="1049" y="902"/>
                  </a:lnTo>
                  <a:lnTo>
                    <a:pt x="1042" y="899"/>
                  </a:lnTo>
                  <a:lnTo>
                    <a:pt x="1034" y="896"/>
                  </a:lnTo>
                  <a:lnTo>
                    <a:pt x="1027" y="893"/>
                  </a:lnTo>
                  <a:lnTo>
                    <a:pt x="1019" y="890"/>
                  </a:lnTo>
                  <a:lnTo>
                    <a:pt x="1019" y="889"/>
                  </a:lnTo>
                  <a:lnTo>
                    <a:pt x="1019" y="886"/>
                  </a:lnTo>
                  <a:lnTo>
                    <a:pt x="1021" y="886"/>
                  </a:lnTo>
                  <a:lnTo>
                    <a:pt x="1021" y="884"/>
                  </a:lnTo>
                  <a:lnTo>
                    <a:pt x="1022" y="884"/>
                  </a:lnTo>
                  <a:lnTo>
                    <a:pt x="1022" y="883"/>
                  </a:lnTo>
                  <a:lnTo>
                    <a:pt x="1021" y="884"/>
                  </a:lnTo>
                  <a:lnTo>
                    <a:pt x="1019" y="884"/>
                  </a:lnTo>
                  <a:lnTo>
                    <a:pt x="1018" y="884"/>
                  </a:lnTo>
                  <a:lnTo>
                    <a:pt x="1016" y="884"/>
                  </a:lnTo>
                  <a:lnTo>
                    <a:pt x="1014" y="884"/>
                  </a:lnTo>
                  <a:lnTo>
                    <a:pt x="1013" y="884"/>
                  </a:lnTo>
                  <a:lnTo>
                    <a:pt x="1011" y="884"/>
                  </a:lnTo>
                  <a:lnTo>
                    <a:pt x="1010" y="884"/>
                  </a:lnTo>
                  <a:lnTo>
                    <a:pt x="1008" y="884"/>
                  </a:lnTo>
                  <a:lnTo>
                    <a:pt x="1007" y="884"/>
                  </a:lnTo>
                  <a:lnTo>
                    <a:pt x="1005" y="884"/>
                  </a:lnTo>
                  <a:lnTo>
                    <a:pt x="1004" y="884"/>
                  </a:lnTo>
                  <a:lnTo>
                    <a:pt x="1002" y="886"/>
                  </a:lnTo>
                  <a:lnTo>
                    <a:pt x="1001" y="886"/>
                  </a:lnTo>
                  <a:lnTo>
                    <a:pt x="999" y="886"/>
                  </a:lnTo>
                  <a:lnTo>
                    <a:pt x="998" y="886"/>
                  </a:lnTo>
                  <a:lnTo>
                    <a:pt x="996" y="886"/>
                  </a:lnTo>
                  <a:lnTo>
                    <a:pt x="995" y="886"/>
                  </a:lnTo>
                  <a:lnTo>
                    <a:pt x="993" y="886"/>
                  </a:lnTo>
                  <a:lnTo>
                    <a:pt x="992" y="886"/>
                  </a:lnTo>
                  <a:lnTo>
                    <a:pt x="990" y="886"/>
                  </a:lnTo>
                  <a:lnTo>
                    <a:pt x="989" y="886"/>
                  </a:lnTo>
                  <a:lnTo>
                    <a:pt x="987" y="886"/>
                  </a:lnTo>
                  <a:lnTo>
                    <a:pt x="986" y="889"/>
                  </a:lnTo>
                  <a:lnTo>
                    <a:pt x="984" y="889"/>
                  </a:lnTo>
                  <a:lnTo>
                    <a:pt x="983" y="889"/>
                  </a:lnTo>
                  <a:lnTo>
                    <a:pt x="981" y="889"/>
                  </a:lnTo>
                  <a:lnTo>
                    <a:pt x="980" y="889"/>
                  </a:lnTo>
                  <a:lnTo>
                    <a:pt x="978" y="889"/>
                  </a:lnTo>
                  <a:lnTo>
                    <a:pt x="977" y="889"/>
                  </a:lnTo>
                  <a:lnTo>
                    <a:pt x="975" y="889"/>
                  </a:lnTo>
                  <a:lnTo>
                    <a:pt x="974" y="889"/>
                  </a:lnTo>
                  <a:lnTo>
                    <a:pt x="972" y="889"/>
                  </a:lnTo>
                  <a:lnTo>
                    <a:pt x="972" y="886"/>
                  </a:lnTo>
                  <a:lnTo>
                    <a:pt x="974" y="886"/>
                  </a:lnTo>
                  <a:lnTo>
                    <a:pt x="974" y="884"/>
                  </a:lnTo>
                  <a:lnTo>
                    <a:pt x="972" y="884"/>
                  </a:lnTo>
                  <a:lnTo>
                    <a:pt x="972" y="883"/>
                  </a:lnTo>
                  <a:lnTo>
                    <a:pt x="972" y="881"/>
                  </a:lnTo>
                  <a:lnTo>
                    <a:pt x="972" y="880"/>
                  </a:lnTo>
                  <a:lnTo>
                    <a:pt x="972" y="878"/>
                  </a:lnTo>
                  <a:lnTo>
                    <a:pt x="974" y="877"/>
                  </a:lnTo>
                  <a:lnTo>
                    <a:pt x="974" y="875"/>
                  </a:lnTo>
                  <a:lnTo>
                    <a:pt x="974" y="874"/>
                  </a:lnTo>
                  <a:lnTo>
                    <a:pt x="972" y="872"/>
                  </a:lnTo>
                  <a:lnTo>
                    <a:pt x="972" y="869"/>
                  </a:lnTo>
                  <a:lnTo>
                    <a:pt x="971" y="868"/>
                  </a:lnTo>
                  <a:lnTo>
                    <a:pt x="969" y="866"/>
                  </a:lnTo>
                  <a:lnTo>
                    <a:pt x="969" y="865"/>
                  </a:lnTo>
                  <a:lnTo>
                    <a:pt x="968" y="865"/>
                  </a:lnTo>
                  <a:lnTo>
                    <a:pt x="968" y="863"/>
                  </a:lnTo>
                  <a:lnTo>
                    <a:pt x="966" y="863"/>
                  </a:lnTo>
                  <a:lnTo>
                    <a:pt x="966" y="862"/>
                  </a:lnTo>
                  <a:lnTo>
                    <a:pt x="965" y="862"/>
                  </a:lnTo>
                  <a:lnTo>
                    <a:pt x="963" y="858"/>
                  </a:lnTo>
                  <a:lnTo>
                    <a:pt x="962" y="858"/>
                  </a:lnTo>
                  <a:lnTo>
                    <a:pt x="960" y="858"/>
                  </a:lnTo>
                  <a:lnTo>
                    <a:pt x="960" y="860"/>
                  </a:lnTo>
                  <a:lnTo>
                    <a:pt x="958" y="860"/>
                  </a:lnTo>
                  <a:lnTo>
                    <a:pt x="958" y="858"/>
                  </a:lnTo>
                  <a:lnTo>
                    <a:pt x="957" y="858"/>
                  </a:lnTo>
                  <a:lnTo>
                    <a:pt x="957" y="857"/>
                  </a:lnTo>
                  <a:lnTo>
                    <a:pt x="958" y="857"/>
                  </a:lnTo>
                  <a:lnTo>
                    <a:pt x="958" y="855"/>
                  </a:lnTo>
                  <a:lnTo>
                    <a:pt x="958" y="854"/>
                  </a:lnTo>
                  <a:lnTo>
                    <a:pt x="958" y="852"/>
                  </a:lnTo>
                  <a:lnTo>
                    <a:pt x="957" y="852"/>
                  </a:lnTo>
                  <a:lnTo>
                    <a:pt x="955" y="852"/>
                  </a:lnTo>
                  <a:lnTo>
                    <a:pt x="954" y="852"/>
                  </a:lnTo>
                  <a:lnTo>
                    <a:pt x="952" y="852"/>
                  </a:lnTo>
                  <a:lnTo>
                    <a:pt x="951" y="852"/>
                  </a:lnTo>
                  <a:lnTo>
                    <a:pt x="949" y="852"/>
                  </a:lnTo>
                  <a:lnTo>
                    <a:pt x="949" y="851"/>
                  </a:lnTo>
                  <a:lnTo>
                    <a:pt x="948" y="851"/>
                  </a:lnTo>
                  <a:lnTo>
                    <a:pt x="946" y="851"/>
                  </a:lnTo>
                  <a:lnTo>
                    <a:pt x="946" y="849"/>
                  </a:lnTo>
                  <a:lnTo>
                    <a:pt x="945" y="849"/>
                  </a:lnTo>
                  <a:lnTo>
                    <a:pt x="945" y="848"/>
                  </a:lnTo>
                  <a:lnTo>
                    <a:pt x="945" y="846"/>
                  </a:lnTo>
                  <a:lnTo>
                    <a:pt x="943" y="846"/>
                  </a:lnTo>
                  <a:lnTo>
                    <a:pt x="943" y="845"/>
                  </a:lnTo>
                  <a:lnTo>
                    <a:pt x="942" y="845"/>
                  </a:lnTo>
                  <a:lnTo>
                    <a:pt x="942" y="843"/>
                  </a:lnTo>
                  <a:lnTo>
                    <a:pt x="940" y="843"/>
                  </a:lnTo>
                  <a:lnTo>
                    <a:pt x="939" y="843"/>
                  </a:lnTo>
                  <a:lnTo>
                    <a:pt x="937" y="843"/>
                  </a:lnTo>
                  <a:lnTo>
                    <a:pt x="936" y="843"/>
                  </a:lnTo>
                  <a:lnTo>
                    <a:pt x="934" y="843"/>
                  </a:lnTo>
                  <a:lnTo>
                    <a:pt x="933" y="842"/>
                  </a:lnTo>
                  <a:lnTo>
                    <a:pt x="931" y="842"/>
                  </a:lnTo>
                  <a:lnTo>
                    <a:pt x="930" y="842"/>
                  </a:lnTo>
                  <a:lnTo>
                    <a:pt x="928" y="842"/>
                  </a:lnTo>
                  <a:lnTo>
                    <a:pt x="927" y="842"/>
                  </a:lnTo>
                  <a:lnTo>
                    <a:pt x="922" y="842"/>
                  </a:lnTo>
                  <a:lnTo>
                    <a:pt x="921" y="842"/>
                  </a:lnTo>
                  <a:lnTo>
                    <a:pt x="921" y="840"/>
                  </a:lnTo>
                  <a:lnTo>
                    <a:pt x="921" y="839"/>
                  </a:lnTo>
                  <a:lnTo>
                    <a:pt x="919" y="839"/>
                  </a:lnTo>
                  <a:lnTo>
                    <a:pt x="919" y="837"/>
                  </a:lnTo>
                  <a:lnTo>
                    <a:pt x="921" y="837"/>
                  </a:lnTo>
                  <a:lnTo>
                    <a:pt x="921" y="836"/>
                  </a:lnTo>
                  <a:lnTo>
                    <a:pt x="921" y="834"/>
                  </a:lnTo>
                  <a:lnTo>
                    <a:pt x="922" y="833"/>
                  </a:lnTo>
                  <a:lnTo>
                    <a:pt x="922" y="831"/>
                  </a:lnTo>
                  <a:lnTo>
                    <a:pt x="922" y="830"/>
                  </a:lnTo>
                  <a:lnTo>
                    <a:pt x="924" y="828"/>
                  </a:lnTo>
                  <a:lnTo>
                    <a:pt x="924" y="827"/>
                  </a:lnTo>
                  <a:lnTo>
                    <a:pt x="924" y="825"/>
                  </a:lnTo>
                  <a:lnTo>
                    <a:pt x="922" y="825"/>
                  </a:lnTo>
                  <a:lnTo>
                    <a:pt x="921" y="824"/>
                  </a:lnTo>
                  <a:lnTo>
                    <a:pt x="921" y="822"/>
                  </a:lnTo>
                  <a:lnTo>
                    <a:pt x="922" y="821"/>
                  </a:lnTo>
                  <a:lnTo>
                    <a:pt x="922" y="819"/>
                  </a:lnTo>
                  <a:lnTo>
                    <a:pt x="922" y="818"/>
                  </a:lnTo>
                  <a:lnTo>
                    <a:pt x="921" y="818"/>
                  </a:lnTo>
                  <a:lnTo>
                    <a:pt x="919" y="816"/>
                  </a:lnTo>
                  <a:lnTo>
                    <a:pt x="919" y="815"/>
                  </a:lnTo>
                  <a:lnTo>
                    <a:pt x="919" y="813"/>
                  </a:lnTo>
                  <a:lnTo>
                    <a:pt x="918" y="813"/>
                  </a:lnTo>
                  <a:lnTo>
                    <a:pt x="918" y="812"/>
                  </a:lnTo>
                  <a:lnTo>
                    <a:pt x="916" y="812"/>
                  </a:lnTo>
                  <a:lnTo>
                    <a:pt x="918" y="810"/>
                  </a:lnTo>
                  <a:lnTo>
                    <a:pt x="916" y="810"/>
                  </a:lnTo>
                  <a:lnTo>
                    <a:pt x="916" y="809"/>
                  </a:lnTo>
                  <a:lnTo>
                    <a:pt x="916" y="807"/>
                  </a:lnTo>
                  <a:lnTo>
                    <a:pt x="916" y="805"/>
                  </a:lnTo>
                  <a:lnTo>
                    <a:pt x="916" y="804"/>
                  </a:lnTo>
                  <a:lnTo>
                    <a:pt x="915" y="804"/>
                  </a:lnTo>
                  <a:lnTo>
                    <a:pt x="915" y="802"/>
                  </a:lnTo>
                  <a:lnTo>
                    <a:pt x="915" y="801"/>
                  </a:lnTo>
                  <a:lnTo>
                    <a:pt x="913" y="801"/>
                  </a:lnTo>
                  <a:lnTo>
                    <a:pt x="913" y="799"/>
                  </a:lnTo>
                  <a:lnTo>
                    <a:pt x="912" y="799"/>
                  </a:lnTo>
                  <a:lnTo>
                    <a:pt x="912" y="798"/>
                  </a:lnTo>
                  <a:lnTo>
                    <a:pt x="912" y="796"/>
                  </a:lnTo>
                  <a:lnTo>
                    <a:pt x="912" y="795"/>
                  </a:lnTo>
                  <a:lnTo>
                    <a:pt x="912" y="793"/>
                  </a:lnTo>
                  <a:lnTo>
                    <a:pt x="913" y="793"/>
                  </a:lnTo>
                  <a:lnTo>
                    <a:pt x="913" y="792"/>
                  </a:lnTo>
                  <a:lnTo>
                    <a:pt x="913" y="790"/>
                  </a:lnTo>
                  <a:lnTo>
                    <a:pt x="915" y="790"/>
                  </a:lnTo>
                  <a:lnTo>
                    <a:pt x="916" y="790"/>
                  </a:lnTo>
                  <a:lnTo>
                    <a:pt x="916" y="789"/>
                  </a:lnTo>
                  <a:lnTo>
                    <a:pt x="918" y="789"/>
                  </a:lnTo>
                  <a:lnTo>
                    <a:pt x="918" y="787"/>
                  </a:lnTo>
                  <a:lnTo>
                    <a:pt x="918" y="786"/>
                  </a:lnTo>
                  <a:lnTo>
                    <a:pt x="919" y="786"/>
                  </a:lnTo>
                  <a:lnTo>
                    <a:pt x="919" y="783"/>
                  </a:lnTo>
                  <a:lnTo>
                    <a:pt x="919" y="781"/>
                  </a:lnTo>
                  <a:lnTo>
                    <a:pt x="918" y="781"/>
                  </a:lnTo>
                  <a:lnTo>
                    <a:pt x="916" y="781"/>
                  </a:lnTo>
                  <a:lnTo>
                    <a:pt x="915" y="781"/>
                  </a:lnTo>
                  <a:lnTo>
                    <a:pt x="915" y="780"/>
                  </a:lnTo>
                  <a:lnTo>
                    <a:pt x="913" y="780"/>
                  </a:lnTo>
                  <a:lnTo>
                    <a:pt x="913" y="778"/>
                  </a:lnTo>
                  <a:lnTo>
                    <a:pt x="912" y="778"/>
                  </a:lnTo>
                  <a:lnTo>
                    <a:pt x="912" y="777"/>
                  </a:lnTo>
                  <a:lnTo>
                    <a:pt x="912" y="775"/>
                  </a:lnTo>
                  <a:lnTo>
                    <a:pt x="912" y="774"/>
                  </a:lnTo>
                  <a:lnTo>
                    <a:pt x="912" y="772"/>
                  </a:lnTo>
                  <a:lnTo>
                    <a:pt x="913" y="772"/>
                  </a:lnTo>
                  <a:lnTo>
                    <a:pt x="913" y="771"/>
                  </a:lnTo>
                  <a:lnTo>
                    <a:pt x="913" y="769"/>
                  </a:lnTo>
                  <a:lnTo>
                    <a:pt x="913" y="768"/>
                  </a:lnTo>
                  <a:lnTo>
                    <a:pt x="912" y="768"/>
                  </a:lnTo>
                  <a:lnTo>
                    <a:pt x="912" y="766"/>
                  </a:lnTo>
                  <a:lnTo>
                    <a:pt x="913" y="766"/>
                  </a:lnTo>
                  <a:lnTo>
                    <a:pt x="913" y="765"/>
                  </a:lnTo>
                  <a:lnTo>
                    <a:pt x="915" y="763"/>
                  </a:lnTo>
                  <a:lnTo>
                    <a:pt x="915" y="762"/>
                  </a:lnTo>
                  <a:lnTo>
                    <a:pt x="916" y="762"/>
                  </a:lnTo>
                  <a:lnTo>
                    <a:pt x="916" y="760"/>
                  </a:lnTo>
                  <a:lnTo>
                    <a:pt x="918" y="760"/>
                  </a:lnTo>
                  <a:lnTo>
                    <a:pt x="918" y="762"/>
                  </a:lnTo>
                  <a:lnTo>
                    <a:pt x="918" y="763"/>
                  </a:lnTo>
                  <a:lnTo>
                    <a:pt x="916" y="763"/>
                  </a:lnTo>
                  <a:lnTo>
                    <a:pt x="916" y="765"/>
                  </a:lnTo>
                  <a:lnTo>
                    <a:pt x="916" y="766"/>
                  </a:lnTo>
                  <a:lnTo>
                    <a:pt x="918" y="766"/>
                  </a:lnTo>
                  <a:lnTo>
                    <a:pt x="919" y="766"/>
                  </a:lnTo>
                  <a:lnTo>
                    <a:pt x="918" y="768"/>
                  </a:lnTo>
                  <a:lnTo>
                    <a:pt x="919" y="768"/>
                  </a:lnTo>
                  <a:lnTo>
                    <a:pt x="919" y="769"/>
                  </a:lnTo>
                  <a:lnTo>
                    <a:pt x="921" y="769"/>
                  </a:lnTo>
                  <a:lnTo>
                    <a:pt x="921" y="768"/>
                  </a:lnTo>
                  <a:lnTo>
                    <a:pt x="921" y="766"/>
                  </a:lnTo>
                  <a:lnTo>
                    <a:pt x="921" y="765"/>
                  </a:lnTo>
                  <a:lnTo>
                    <a:pt x="921" y="763"/>
                  </a:lnTo>
                  <a:lnTo>
                    <a:pt x="919" y="763"/>
                  </a:lnTo>
                  <a:lnTo>
                    <a:pt x="919" y="762"/>
                  </a:lnTo>
                  <a:lnTo>
                    <a:pt x="919" y="760"/>
                  </a:lnTo>
                  <a:lnTo>
                    <a:pt x="921" y="759"/>
                  </a:lnTo>
                  <a:lnTo>
                    <a:pt x="919" y="759"/>
                  </a:lnTo>
                  <a:lnTo>
                    <a:pt x="919" y="757"/>
                  </a:lnTo>
                  <a:lnTo>
                    <a:pt x="921" y="755"/>
                  </a:lnTo>
                  <a:lnTo>
                    <a:pt x="922" y="755"/>
                  </a:lnTo>
                  <a:lnTo>
                    <a:pt x="922" y="754"/>
                  </a:lnTo>
                  <a:lnTo>
                    <a:pt x="922" y="752"/>
                  </a:lnTo>
                  <a:lnTo>
                    <a:pt x="921" y="752"/>
                  </a:lnTo>
                  <a:lnTo>
                    <a:pt x="919" y="752"/>
                  </a:lnTo>
                  <a:lnTo>
                    <a:pt x="919" y="754"/>
                  </a:lnTo>
                  <a:lnTo>
                    <a:pt x="918" y="754"/>
                  </a:lnTo>
                  <a:lnTo>
                    <a:pt x="918" y="755"/>
                  </a:lnTo>
                  <a:lnTo>
                    <a:pt x="918" y="757"/>
                  </a:lnTo>
                  <a:lnTo>
                    <a:pt x="916" y="757"/>
                  </a:lnTo>
                  <a:lnTo>
                    <a:pt x="918" y="759"/>
                  </a:lnTo>
                  <a:lnTo>
                    <a:pt x="916" y="759"/>
                  </a:lnTo>
                  <a:lnTo>
                    <a:pt x="916" y="760"/>
                  </a:lnTo>
                  <a:lnTo>
                    <a:pt x="915" y="760"/>
                  </a:lnTo>
                  <a:lnTo>
                    <a:pt x="915" y="759"/>
                  </a:lnTo>
                  <a:lnTo>
                    <a:pt x="913" y="759"/>
                  </a:lnTo>
                  <a:lnTo>
                    <a:pt x="912" y="759"/>
                  </a:lnTo>
                  <a:lnTo>
                    <a:pt x="912" y="757"/>
                  </a:lnTo>
                  <a:lnTo>
                    <a:pt x="912" y="755"/>
                  </a:lnTo>
                  <a:lnTo>
                    <a:pt x="910" y="755"/>
                  </a:lnTo>
                  <a:lnTo>
                    <a:pt x="909" y="755"/>
                  </a:lnTo>
                  <a:lnTo>
                    <a:pt x="907" y="755"/>
                  </a:lnTo>
                  <a:lnTo>
                    <a:pt x="909" y="754"/>
                  </a:lnTo>
                  <a:lnTo>
                    <a:pt x="910" y="752"/>
                  </a:lnTo>
                  <a:lnTo>
                    <a:pt x="910" y="751"/>
                  </a:lnTo>
                  <a:lnTo>
                    <a:pt x="910" y="749"/>
                  </a:lnTo>
                  <a:lnTo>
                    <a:pt x="912" y="751"/>
                  </a:lnTo>
                  <a:lnTo>
                    <a:pt x="912" y="749"/>
                  </a:lnTo>
                  <a:lnTo>
                    <a:pt x="910" y="748"/>
                  </a:lnTo>
                  <a:lnTo>
                    <a:pt x="910" y="746"/>
                  </a:lnTo>
                  <a:lnTo>
                    <a:pt x="910" y="745"/>
                  </a:lnTo>
                  <a:lnTo>
                    <a:pt x="909" y="743"/>
                  </a:lnTo>
                  <a:lnTo>
                    <a:pt x="909" y="742"/>
                  </a:lnTo>
                  <a:lnTo>
                    <a:pt x="907" y="742"/>
                  </a:lnTo>
                  <a:lnTo>
                    <a:pt x="907" y="740"/>
                  </a:lnTo>
                  <a:lnTo>
                    <a:pt x="907" y="739"/>
                  </a:lnTo>
                  <a:lnTo>
                    <a:pt x="905" y="737"/>
                  </a:lnTo>
                  <a:lnTo>
                    <a:pt x="905" y="736"/>
                  </a:lnTo>
                  <a:lnTo>
                    <a:pt x="905" y="734"/>
                  </a:lnTo>
                  <a:lnTo>
                    <a:pt x="904" y="734"/>
                  </a:lnTo>
                  <a:lnTo>
                    <a:pt x="904" y="733"/>
                  </a:lnTo>
                  <a:lnTo>
                    <a:pt x="905" y="733"/>
                  </a:lnTo>
                  <a:lnTo>
                    <a:pt x="905" y="731"/>
                  </a:lnTo>
                  <a:lnTo>
                    <a:pt x="907" y="731"/>
                  </a:lnTo>
                  <a:lnTo>
                    <a:pt x="907" y="730"/>
                  </a:lnTo>
                  <a:lnTo>
                    <a:pt x="907" y="728"/>
                  </a:lnTo>
                  <a:lnTo>
                    <a:pt x="907" y="727"/>
                  </a:lnTo>
                  <a:lnTo>
                    <a:pt x="907" y="725"/>
                  </a:lnTo>
                  <a:lnTo>
                    <a:pt x="907" y="724"/>
                  </a:lnTo>
                  <a:lnTo>
                    <a:pt x="909" y="722"/>
                  </a:lnTo>
                  <a:lnTo>
                    <a:pt x="909" y="721"/>
                  </a:lnTo>
                  <a:lnTo>
                    <a:pt x="910" y="721"/>
                  </a:lnTo>
                  <a:lnTo>
                    <a:pt x="910" y="719"/>
                  </a:lnTo>
                  <a:lnTo>
                    <a:pt x="912" y="718"/>
                  </a:lnTo>
                  <a:lnTo>
                    <a:pt x="912" y="716"/>
                  </a:lnTo>
                  <a:lnTo>
                    <a:pt x="912" y="715"/>
                  </a:lnTo>
                  <a:lnTo>
                    <a:pt x="912" y="713"/>
                  </a:lnTo>
                  <a:lnTo>
                    <a:pt x="913" y="712"/>
                  </a:lnTo>
                  <a:lnTo>
                    <a:pt x="912" y="712"/>
                  </a:lnTo>
                  <a:lnTo>
                    <a:pt x="912" y="710"/>
                  </a:lnTo>
                  <a:lnTo>
                    <a:pt x="912" y="709"/>
                  </a:lnTo>
                  <a:lnTo>
                    <a:pt x="912" y="707"/>
                  </a:lnTo>
                  <a:lnTo>
                    <a:pt x="910" y="707"/>
                  </a:lnTo>
                  <a:lnTo>
                    <a:pt x="910" y="706"/>
                  </a:lnTo>
                  <a:lnTo>
                    <a:pt x="909" y="704"/>
                  </a:lnTo>
                  <a:lnTo>
                    <a:pt x="909" y="702"/>
                  </a:lnTo>
                  <a:lnTo>
                    <a:pt x="907" y="702"/>
                  </a:lnTo>
                  <a:lnTo>
                    <a:pt x="909" y="701"/>
                  </a:lnTo>
                  <a:lnTo>
                    <a:pt x="909" y="699"/>
                  </a:lnTo>
                  <a:lnTo>
                    <a:pt x="909" y="698"/>
                  </a:lnTo>
                  <a:lnTo>
                    <a:pt x="910" y="696"/>
                  </a:lnTo>
                  <a:lnTo>
                    <a:pt x="912" y="695"/>
                  </a:lnTo>
                  <a:lnTo>
                    <a:pt x="913" y="693"/>
                  </a:lnTo>
                  <a:lnTo>
                    <a:pt x="915" y="692"/>
                  </a:lnTo>
                  <a:lnTo>
                    <a:pt x="916" y="692"/>
                  </a:lnTo>
                  <a:lnTo>
                    <a:pt x="916" y="690"/>
                  </a:lnTo>
                  <a:lnTo>
                    <a:pt x="918" y="690"/>
                  </a:lnTo>
                  <a:lnTo>
                    <a:pt x="918" y="689"/>
                  </a:lnTo>
                  <a:lnTo>
                    <a:pt x="919" y="689"/>
                  </a:lnTo>
                  <a:lnTo>
                    <a:pt x="921" y="689"/>
                  </a:lnTo>
                  <a:lnTo>
                    <a:pt x="921" y="687"/>
                  </a:lnTo>
                  <a:lnTo>
                    <a:pt x="921" y="686"/>
                  </a:lnTo>
                  <a:lnTo>
                    <a:pt x="921" y="684"/>
                  </a:lnTo>
                  <a:lnTo>
                    <a:pt x="922" y="684"/>
                  </a:lnTo>
                  <a:lnTo>
                    <a:pt x="922" y="683"/>
                  </a:lnTo>
                  <a:lnTo>
                    <a:pt x="922" y="680"/>
                  </a:lnTo>
                  <a:lnTo>
                    <a:pt x="924" y="680"/>
                  </a:lnTo>
                  <a:lnTo>
                    <a:pt x="924" y="678"/>
                  </a:lnTo>
                  <a:lnTo>
                    <a:pt x="927" y="678"/>
                  </a:lnTo>
                  <a:lnTo>
                    <a:pt x="927" y="677"/>
                  </a:lnTo>
                  <a:lnTo>
                    <a:pt x="928" y="675"/>
                  </a:lnTo>
                  <a:lnTo>
                    <a:pt x="930" y="674"/>
                  </a:lnTo>
                  <a:lnTo>
                    <a:pt x="930" y="672"/>
                  </a:lnTo>
                  <a:lnTo>
                    <a:pt x="930" y="671"/>
                  </a:lnTo>
                  <a:lnTo>
                    <a:pt x="931" y="671"/>
                  </a:lnTo>
                  <a:lnTo>
                    <a:pt x="931" y="669"/>
                  </a:lnTo>
                  <a:lnTo>
                    <a:pt x="931" y="668"/>
                  </a:lnTo>
                  <a:lnTo>
                    <a:pt x="931" y="666"/>
                  </a:lnTo>
                  <a:lnTo>
                    <a:pt x="931" y="665"/>
                  </a:lnTo>
                  <a:lnTo>
                    <a:pt x="931" y="663"/>
                  </a:lnTo>
                  <a:lnTo>
                    <a:pt x="933" y="663"/>
                  </a:lnTo>
                  <a:lnTo>
                    <a:pt x="933" y="662"/>
                  </a:lnTo>
                  <a:lnTo>
                    <a:pt x="934" y="660"/>
                  </a:lnTo>
                  <a:lnTo>
                    <a:pt x="934" y="659"/>
                  </a:lnTo>
                  <a:lnTo>
                    <a:pt x="933" y="659"/>
                  </a:lnTo>
                  <a:lnTo>
                    <a:pt x="933" y="657"/>
                  </a:lnTo>
                  <a:lnTo>
                    <a:pt x="933" y="656"/>
                  </a:lnTo>
                  <a:lnTo>
                    <a:pt x="934" y="656"/>
                  </a:lnTo>
                  <a:lnTo>
                    <a:pt x="934" y="654"/>
                  </a:lnTo>
                  <a:lnTo>
                    <a:pt x="934" y="652"/>
                  </a:lnTo>
                  <a:lnTo>
                    <a:pt x="934" y="651"/>
                  </a:lnTo>
                  <a:lnTo>
                    <a:pt x="936" y="649"/>
                  </a:lnTo>
                  <a:lnTo>
                    <a:pt x="936" y="648"/>
                  </a:lnTo>
                  <a:lnTo>
                    <a:pt x="937" y="648"/>
                  </a:lnTo>
                  <a:lnTo>
                    <a:pt x="937" y="646"/>
                  </a:lnTo>
                  <a:lnTo>
                    <a:pt x="939" y="646"/>
                  </a:lnTo>
                  <a:lnTo>
                    <a:pt x="939" y="645"/>
                  </a:lnTo>
                  <a:lnTo>
                    <a:pt x="939" y="643"/>
                  </a:lnTo>
                  <a:lnTo>
                    <a:pt x="939" y="642"/>
                  </a:lnTo>
                  <a:lnTo>
                    <a:pt x="939" y="640"/>
                  </a:lnTo>
                  <a:lnTo>
                    <a:pt x="939" y="639"/>
                  </a:lnTo>
                  <a:lnTo>
                    <a:pt x="942" y="637"/>
                  </a:lnTo>
                  <a:lnTo>
                    <a:pt x="942" y="636"/>
                  </a:lnTo>
                  <a:lnTo>
                    <a:pt x="943" y="636"/>
                  </a:lnTo>
                  <a:lnTo>
                    <a:pt x="943" y="634"/>
                  </a:lnTo>
                  <a:lnTo>
                    <a:pt x="945" y="634"/>
                  </a:lnTo>
                  <a:lnTo>
                    <a:pt x="945" y="633"/>
                  </a:lnTo>
                  <a:lnTo>
                    <a:pt x="948" y="630"/>
                  </a:lnTo>
                  <a:lnTo>
                    <a:pt x="948" y="628"/>
                  </a:lnTo>
                  <a:lnTo>
                    <a:pt x="949" y="628"/>
                  </a:lnTo>
                  <a:lnTo>
                    <a:pt x="951" y="627"/>
                  </a:lnTo>
                  <a:lnTo>
                    <a:pt x="949" y="627"/>
                  </a:lnTo>
                  <a:lnTo>
                    <a:pt x="951" y="625"/>
                  </a:lnTo>
                  <a:lnTo>
                    <a:pt x="954" y="622"/>
                  </a:lnTo>
                  <a:lnTo>
                    <a:pt x="955" y="622"/>
                  </a:lnTo>
                  <a:lnTo>
                    <a:pt x="955" y="621"/>
                  </a:lnTo>
                  <a:lnTo>
                    <a:pt x="957" y="621"/>
                  </a:lnTo>
                  <a:lnTo>
                    <a:pt x="957" y="619"/>
                  </a:lnTo>
                  <a:lnTo>
                    <a:pt x="958" y="618"/>
                  </a:lnTo>
                  <a:lnTo>
                    <a:pt x="958" y="619"/>
                  </a:lnTo>
                  <a:lnTo>
                    <a:pt x="960" y="619"/>
                  </a:lnTo>
                  <a:lnTo>
                    <a:pt x="960" y="618"/>
                  </a:lnTo>
                  <a:lnTo>
                    <a:pt x="958" y="618"/>
                  </a:lnTo>
                  <a:lnTo>
                    <a:pt x="960" y="615"/>
                  </a:lnTo>
                  <a:lnTo>
                    <a:pt x="962" y="613"/>
                  </a:lnTo>
                  <a:lnTo>
                    <a:pt x="963" y="613"/>
                  </a:lnTo>
                  <a:lnTo>
                    <a:pt x="963" y="612"/>
                  </a:lnTo>
                  <a:lnTo>
                    <a:pt x="965" y="610"/>
                  </a:lnTo>
                  <a:lnTo>
                    <a:pt x="966" y="607"/>
                  </a:lnTo>
                  <a:lnTo>
                    <a:pt x="966" y="606"/>
                  </a:lnTo>
                  <a:lnTo>
                    <a:pt x="968" y="606"/>
                  </a:lnTo>
                  <a:lnTo>
                    <a:pt x="968" y="604"/>
                  </a:lnTo>
                  <a:lnTo>
                    <a:pt x="969" y="602"/>
                  </a:lnTo>
                  <a:lnTo>
                    <a:pt x="971" y="601"/>
                  </a:lnTo>
                  <a:lnTo>
                    <a:pt x="972" y="598"/>
                  </a:lnTo>
                  <a:lnTo>
                    <a:pt x="974" y="598"/>
                  </a:lnTo>
                  <a:lnTo>
                    <a:pt x="974" y="596"/>
                  </a:lnTo>
                  <a:lnTo>
                    <a:pt x="975" y="595"/>
                  </a:lnTo>
                  <a:lnTo>
                    <a:pt x="975" y="593"/>
                  </a:lnTo>
                  <a:lnTo>
                    <a:pt x="977" y="592"/>
                  </a:lnTo>
                  <a:lnTo>
                    <a:pt x="977" y="590"/>
                  </a:lnTo>
                  <a:lnTo>
                    <a:pt x="978" y="590"/>
                  </a:lnTo>
                  <a:lnTo>
                    <a:pt x="978" y="589"/>
                  </a:lnTo>
                  <a:lnTo>
                    <a:pt x="980" y="589"/>
                  </a:lnTo>
                  <a:lnTo>
                    <a:pt x="980" y="587"/>
                  </a:lnTo>
                  <a:lnTo>
                    <a:pt x="981" y="587"/>
                  </a:lnTo>
                  <a:lnTo>
                    <a:pt x="981" y="586"/>
                  </a:lnTo>
                  <a:lnTo>
                    <a:pt x="983" y="584"/>
                  </a:lnTo>
                  <a:lnTo>
                    <a:pt x="983" y="583"/>
                  </a:lnTo>
                  <a:lnTo>
                    <a:pt x="984" y="583"/>
                  </a:lnTo>
                  <a:lnTo>
                    <a:pt x="984" y="581"/>
                  </a:lnTo>
                  <a:lnTo>
                    <a:pt x="984" y="580"/>
                  </a:lnTo>
                  <a:lnTo>
                    <a:pt x="986" y="580"/>
                  </a:lnTo>
                  <a:lnTo>
                    <a:pt x="987" y="577"/>
                  </a:lnTo>
                  <a:lnTo>
                    <a:pt x="986" y="577"/>
                  </a:lnTo>
                  <a:lnTo>
                    <a:pt x="987" y="575"/>
                  </a:lnTo>
                  <a:lnTo>
                    <a:pt x="989" y="575"/>
                  </a:lnTo>
                  <a:lnTo>
                    <a:pt x="989" y="574"/>
                  </a:lnTo>
                  <a:lnTo>
                    <a:pt x="989" y="572"/>
                  </a:lnTo>
                  <a:lnTo>
                    <a:pt x="990" y="572"/>
                  </a:lnTo>
                  <a:lnTo>
                    <a:pt x="990" y="571"/>
                  </a:lnTo>
                  <a:lnTo>
                    <a:pt x="990" y="569"/>
                  </a:lnTo>
                  <a:lnTo>
                    <a:pt x="992" y="569"/>
                  </a:lnTo>
                  <a:lnTo>
                    <a:pt x="992" y="568"/>
                  </a:lnTo>
                  <a:lnTo>
                    <a:pt x="993" y="566"/>
                  </a:lnTo>
                  <a:lnTo>
                    <a:pt x="993" y="565"/>
                  </a:lnTo>
                  <a:lnTo>
                    <a:pt x="995" y="565"/>
                  </a:lnTo>
                  <a:lnTo>
                    <a:pt x="995" y="563"/>
                  </a:lnTo>
                  <a:lnTo>
                    <a:pt x="996" y="562"/>
                  </a:lnTo>
                  <a:lnTo>
                    <a:pt x="996" y="560"/>
                  </a:lnTo>
                  <a:lnTo>
                    <a:pt x="996" y="559"/>
                  </a:lnTo>
                  <a:lnTo>
                    <a:pt x="998" y="559"/>
                  </a:lnTo>
                  <a:lnTo>
                    <a:pt x="998" y="560"/>
                  </a:lnTo>
                  <a:lnTo>
                    <a:pt x="999" y="560"/>
                  </a:lnTo>
                  <a:lnTo>
                    <a:pt x="999" y="559"/>
                  </a:lnTo>
                  <a:lnTo>
                    <a:pt x="1001" y="559"/>
                  </a:lnTo>
                  <a:lnTo>
                    <a:pt x="1001" y="560"/>
                  </a:lnTo>
                  <a:lnTo>
                    <a:pt x="1004" y="559"/>
                  </a:lnTo>
                  <a:lnTo>
                    <a:pt x="1005" y="559"/>
                  </a:lnTo>
                  <a:lnTo>
                    <a:pt x="1007" y="559"/>
                  </a:lnTo>
                  <a:lnTo>
                    <a:pt x="1008" y="559"/>
                  </a:lnTo>
                  <a:lnTo>
                    <a:pt x="1008" y="557"/>
                  </a:lnTo>
                  <a:lnTo>
                    <a:pt x="1007" y="557"/>
                  </a:lnTo>
                  <a:lnTo>
                    <a:pt x="1005" y="557"/>
                  </a:lnTo>
                  <a:lnTo>
                    <a:pt x="1004" y="557"/>
                  </a:lnTo>
                  <a:lnTo>
                    <a:pt x="1002" y="557"/>
                  </a:lnTo>
                  <a:lnTo>
                    <a:pt x="1001" y="557"/>
                  </a:lnTo>
                  <a:lnTo>
                    <a:pt x="999" y="557"/>
                  </a:lnTo>
                  <a:lnTo>
                    <a:pt x="998" y="557"/>
                  </a:lnTo>
                  <a:lnTo>
                    <a:pt x="996" y="557"/>
                  </a:lnTo>
                  <a:lnTo>
                    <a:pt x="996" y="556"/>
                  </a:lnTo>
                  <a:lnTo>
                    <a:pt x="998" y="556"/>
                  </a:lnTo>
                  <a:lnTo>
                    <a:pt x="998" y="554"/>
                  </a:lnTo>
                  <a:lnTo>
                    <a:pt x="999" y="554"/>
                  </a:lnTo>
                  <a:lnTo>
                    <a:pt x="1001" y="554"/>
                  </a:lnTo>
                  <a:lnTo>
                    <a:pt x="1002" y="554"/>
                  </a:lnTo>
                  <a:lnTo>
                    <a:pt x="1002" y="553"/>
                  </a:lnTo>
                  <a:lnTo>
                    <a:pt x="1002" y="551"/>
                  </a:lnTo>
                  <a:lnTo>
                    <a:pt x="1004" y="551"/>
                  </a:lnTo>
                  <a:lnTo>
                    <a:pt x="1004" y="549"/>
                  </a:lnTo>
                  <a:lnTo>
                    <a:pt x="1004" y="548"/>
                  </a:lnTo>
                  <a:lnTo>
                    <a:pt x="1005" y="548"/>
                  </a:lnTo>
                  <a:lnTo>
                    <a:pt x="1007" y="548"/>
                  </a:lnTo>
                  <a:lnTo>
                    <a:pt x="1007" y="546"/>
                  </a:lnTo>
                  <a:lnTo>
                    <a:pt x="1005" y="546"/>
                  </a:lnTo>
                  <a:lnTo>
                    <a:pt x="1004" y="546"/>
                  </a:lnTo>
                  <a:lnTo>
                    <a:pt x="1002" y="546"/>
                  </a:lnTo>
                  <a:lnTo>
                    <a:pt x="1004" y="545"/>
                  </a:lnTo>
                  <a:lnTo>
                    <a:pt x="1004" y="543"/>
                  </a:lnTo>
                  <a:lnTo>
                    <a:pt x="1005" y="543"/>
                  </a:lnTo>
                  <a:lnTo>
                    <a:pt x="1005" y="542"/>
                  </a:lnTo>
                  <a:lnTo>
                    <a:pt x="1007" y="542"/>
                  </a:lnTo>
                  <a:lnTo>
                    <a:pt x="1010" y="542"/>
                  </a:lnTo>
                  <a:lnTo>
                    <a:pt x="1011" y="542"/>
                  </a:lnTo>
                  <a:lnTo>
                    <a:pt x="1011" y="540"/>
                  </a:lnTo>
                  <a:lnTo>
                    <a:pt x="1010" y="540"/>
                  </a:lnTo>
                  <a:lnTo>
                    <a:pt x="1008" y="540"/>
                  </a:lnTo>
                  <a:lnTo>
                    <a:pt x="1008" y="539"/>
                  </a:lnTo>
                  <a:lnTo>
                    <a:pt x="1007" y="539"/>
                  </a:lnTo>
                  <a:lnTo>
                    <a:pt x="1005" y="539"/>
                  </a:lnTo>
                  <a:lnTo>
                    <a:pt x="1007" y="537"/>
                  </a:lnTo>
                  <a:lnTo>
                    <a:pt x="1007" y="536"/>
                  </a:lnTo>
                  <a:lnTo>
                    <a:pt x="1007" y="534"/>
                  </a:lnTo>
                  <a:lnTo>
                    <a:pt x="1008" y="534"/>
                  </a:lnTo>
                  <a:lnTo>
                    <a:pt x="1008" y="533"/>
                  </a:lnTo>
                  <a:lnTo>
                    <a:pt x="1008" y="531"/>
                  </a:lnTo>
                  <a:lnTo>
                    <a:pt x="1007" y="531"/>
                  </a:lnTo>
                  <a:lnTo>
                    <a:pt x="1008" y="528"/>
                  </a:lnTo>
                  <a:lnTo>
                    <a:pt x="1010" y="527"/>
                  </a:lnTo>
                  <a:lnTo>
                    <a:pt x="1010" y="525"/>
                  </a:lnTo>
                  <a:lnTo>
                    <a:pt x="1010" y="524"/>
                  </a:lnTo>
                  <a:lnTo>
                    <a:pt x="1011" y="524"/>
                  </a:lnTo>
                  <a:lnTo>
                    <a:pt x="1011" y="522"/>
                  </a:lnTo>
                  <a:lnTo>
                    <a:pt x="1011" y="521"/>
                  </a:lnTo>
                  <a:lnTo>
                    <a:pt x="1010" y="521"/>
                  </a:lnTo>
                  <a:lnTo>
                    <a:pt x="1010" y="519"/>
                  </a:lnTo>
                  <a:lnTo>
                    <a:pt x="1010" y="518"/>
                  </a:lnTo>
                  <a:lnTo>
                    <a:pt x="1010" y="516"/>
                  </a:lnTo>
                  <a:lnTo>
                    <a:pt x="1011" y="515"/>
                  </a:lnTo>
                  <a:lnTo>
                    <a:pt x="1011" y="513"/>
                  </a:lnTo>
                  <a:lnTo>
                    <a:pt x="1013" y="513"/>
                  </a:lnTo>
                  <a:lnTo>
                    <a:pt x="1013" y="512"/>
                  </a:lnTo>
                  <a:lnTo>
                    <a:pt x="1014" y="512"/>
                  </a:lnTo>
                  <a:lnTo>
                    <a:pt x="1014" y="510"/>
                  </a:lnTo>
                  <a:lnTo>
                    <a:pt x="1016" y="510"/>
                  </a:lnTo>
                  <a:lnTo>
                    <a:pt x="1016" y="509"/>
                  </a:lnTo>
                  <a:lnTo>
                    <a:pt x="1018" y="509"/>
                  </a:lnTo>
                  <a:lnTo>
                    <a:pt x="1019" y="509"/>
                  </a:lnTo>
                  <a:lnTo>
                    <a:pt x="1019" y="510"/>
                  </a:lnTo>
                  <a:lnTo>
                    <a:pt x="1021" y="510"/>
                  </a:lnTo>
                  <a:lnTo>
                    <a:pt x="1022" y="510"/>
                  </a:lnTo>
                  <a:lnTo>
                    <a:pt x="1022" y="512"/>
                  </a:lnTo>
                  <a:lnTo>
                    <a:pt x="1024" y="512"/>
                  </a:lnTo>
                  <a:lnTo>
                    <a:pt x="1025" y="513"/>
                  </a:lnTo>
                  <a:lnTo>
                    <a:pt x="1027" y="513"/>
                  </a:lnTo>
                  <a:lnTo>
                    <a:pt x="1030" y="513"/>
                  </a:lnTo>
                  <a:lnTo>
                    <a:pt x="1031" y="513"/>
                  </a:lnTo>
                  <a:lnTo>
                    <a:pt x="1033" y="513"/>
                  </a:lnTo>
                  <a:lnTo>
                    <a:pt x="1034" y="513"/>
                  </a:lnTo>
                  <a:lnTo>
                    <a:pt x="1036" y="513"/>
                  </a:lnTo>
                  <a:lnTo>
                    <a:pt x="1037" y="513"/>
                  </a:lnTo>
                  <a:lnTo>
                    <a:pt x="1037" y="515"/>
                  </a:lnTo>
                  <a:lnTo>
                    <a:pt x="1039" y="515"/>
                  </a:lnTo>
                  <a:lnTo>
                    <a:pt x="1040" y="515"/>
                  </a:lnTo>
                  <a:lnTo>
                    <a:pt x="1042" y="513"/>
                  </a:lnTo>
                  <a:lnTo>
                    <a:pt x="1043" y="513"/>
                  </a:lnTo>
                  <a:lnTo>
                    <a:pt x="1043" y="515"/>
                  </a:lnTo>
                  <a:lnTo>
                    <a:pt x="1043" y="516"/>
                  </a:lnTo>
                  <a:lnTo>
                    <a:pt x="1045" y="515"/>
                  </a:lnTo>
                  <a:lnTo>
                    <a:pt x="1046" y="515"/>
                  </a:lnTo>
                  <a:lnTo>
                    <a:pt x="1048" y="515"/>
                  </a:lnTo>
                  <a:lnTo>
                    <a:pt x="1048" y="516"/>
                  </a:lnTo>
                  <a:lnTo>
                    <a:pt x="1048" y="518"/>
                  </a:lnTo>
                  <a:lnTo>
                    <a:pt x="1048" y="519"/>
                  </a:lnTo>
                  <a:lnTo>
                    <a:pt x="1046" y="521"/>
                  </a:lnTo>
                  <a:lnTo>
                    <a:pt x="1045" y="522"/>
                  </a:lnTo>
                  <a:lnTo>
                    <a:pt x="1048" y="521"/>
                  </a:lnTo>
                  <a:lnTo>
                    <a:pt x="1049" y="521"/>
                  </a:lnTo>
                  <a:lnTo>
                    <a:pt x="1049" y="522"/>
                  </a:lnTo>
                  <a:lnTo>
                    <a:pt x="1049" y="524"/>
                  </a:lnTo>
                  <a:lnTo>
                    <a:pt x="1048" y="524"/>
                  </a:lnTo>
                  <a:lnTo>
                    <a:pt x="1048" y="525"/>
                  </a:lnTo>
                  <a:lnTo>
                    <a:pt x="1046" y="525"/>
                  </a:lnTo>
                  <a:lnTo>
                    <a:pt x="1046" y="524"/>
                  </a:lnTo>
                  <a:lnTo>
                    <a:pt x="1045" y="524"/>
                  </a:lnTo>
                  <a:lnTo>
                    <a:pt x="1045" y="525"/>
                  </a:lnTo>
                  <a:lnTo>
                    <a:pt x="1046" y="525"/>
                  </a:lnTo>
                  <a:lnTo>
                    <a:pt x="1046" y="527"/>
                  </a:lnTo>
                  <a:lnTo>
                    <a:pt x="1045" y="527"/>
                  </a:lnTo>
                  <a:lnTo>
                    <a:pt x="1045" y="528"/>
                  </a:lnTo>
                  <a:lnTo>
                    <a:pt x="1043" y="530"/>
                  </a:lnTo>
                  <a:lnTo>
                    <a:pt x="1043" y="531"/>
                  </a:lnTo>
                  <a:lnTo>
                    <a:pt x="1045" y="530"/>
                  </a:lnTo>
                  <a:lnTo>
                    <a:pt x="1045" y="531"/>
                  </a:lnTo>
                  <a:lnTo>
                    <a:pt x="1043" y="533"/>
                  </a:lnTo>
                  <a:lnTo>
                    <a:pt x="1042" y="533"/>
                  </a:lnTo>
                  <a:lnTo>
                    <a:pt x="1040" y="533"/>
                  </a:lnTo>
                  <a:lnTo>
                    <a:pt x="1040" y="531"/>
                  </a:lnTo>
                  <a:lnTo>
                    <a:pt x="1039" y="531"/>
                  </a:lnTo>
                  <a:lnTo>
                    <a:pt x="1039" y="533"/>
                  </a:lnTo>
                  <a:lnTo>
                    <a:pt x="1037" y="533"/>
                  </a:lnTo>
                  <a:lnTo>
                    <a:pt x="1037" y="531"/>
                  </a:lnTo>
                  <a:lnTo>
                    <a:pt x="1037" y="530"/>
                  </a:lnTo>
                  <a:lnTo>
                    <a:pt x="1036" y="530"/>
                  </a:lnTo>
                  <a:lnTo>
                    <a:pt x="1034" y="531"/>
                  </a:lnTo>
                  <a:lnTo>
                    <a:pt x="1033" y="531"/>
                  </a:lnTo>
                  <a:lnTo>
                    <a:pt x="1033" y="530"/>
                  </a:lnTo>
                  <a:lnTo>
                    <a:pt x="1031" y="531"/>
                  </a:lnTo>
                  <a:lnTo>
                    <a:pt x="1031" y="533"/>
                  </a:lnTo>
                  <a:lnTo>
                    <a:pt x="1033" y="533"/>
                  </a:lnTo>
                  <a:lnTo>
                    <a:pt x="1036" y="531"/>
                  </a:lnTo>
                  <a:lnTo>
                    <a:pt x="1037" y="531"/>
                  </a:lnTo>
                  <a:lnTo>
                    <a:pt x="1036" y="533"/>
                  </a:lnTo>
                  <a:lnTo>
                    <a:pt x="1034" y="533"/>
                  </a:lnTo>
                  <a:lnTo>
                    <a:pt x="1034" y="534"/>
                  </a:lnTo>
                  <a:lnTo>
                    <a:pt x="1033" y="534"/>
                  </a:lnTo>
                  <a:lnTo>
                    <a:pt x="1033" y="536"/>
                  </a:lnTo>
                  <a:lnTo>
                    <a:pt x="1031" y="537"/>
                  </a:lnTo>
                  <a:lnTo>
                    <a:pt x="1030" y="537"/>
                  </a:lnTo>
                  <a:lnTo>
                    <a:pt x="1030" y="539"/>
                  </a:lnTo>
                  <a:lnTo>
                    <a:pt x="1031" y="537"/>
                  </a:lnTo>
                  <a:lnTo>
                    <a:pt x="1033" y="537"/>
                  </a:lnTo>
                  <a:lnTo>
                    <a:pt x="1034" y="537"/>
                  </a:lnTo>
                  <a:lnTo>
                    <a:pt x="1034" y="539"/>
                  </a:lnTo>
                  <a:lnTo>
                    <a:pt x="1036" y="537"/>
                  </a:lnTo>
                  <a:lnTo>
                    <a:pt x="1036" y="536"/>
                  </a:lnTo>
                  <a:lnTo>
                    <a:pt x="1037" y="536"/>
                  </a:lnTo>
                  <a:lnTo>
                    <a:pt x="1037" y="537"/>
                  </a:lnTo>
                  <a:lnTo>
                    <a:pt x="1039" y="536"/>
                  </a:lnTo>
                  <a:lnTo>
                    <a:pt x="1040" y="534"/>
                  </a:lnTo>
                  <a:lnTo>
                    <a:pt x="1042" y="534"/>
                  </a:lnTo>
                  <a:lnTo>
                    <a:pt x="1043" y="534"/>
                  </a:lnTo>
                  <a:lnTo>
                    <a:pt x="1043" y="533"/>
                  </a:lnTo>
                  <a:lnTo>
                    <a:pt x="1045" y="533"/>
                  </a:lnTo>
                  <a:lnTo>
                    <a:pt x="1046" y="533"/>
                  </a:lnTo>
                  <a:lnTo>
                    <a:pt x="1046" y="531"/>
                  </a:lnTo>
                  <a:lnTo>
                    <a:pt x="1046" y="530"/>
                  </a:lnTo>
                  <a:lnTo>
                    <a:pt x="1048" y="528"/>
                  </a:lnTo>
                  <a:lnTo>
                    <a:pt x="1048" y="527"/>
                  </a:lnTo>
                  <a:lnTo>
                    <a:pt x="1049" y="527"/>
                  </a:lnTo>
                  <a:lnTo>
                    <a:pt x="1049" y="525"/>
                  </a:lnTo>
                  <a:lnTo>
                    <a:pt x="1049" y="524"/>
                  </a:lnTo>
                  <a:lnTo>
                    <a:pt x="1051" y="524"/>
                  </a:lnTo>
                  <a:lnTo>
                    <a:pt x="1051" y="522"/>
                  </a:lnTo>
                  <a:lnTo>
                    <a:pt x="1051" y="521"/>
                  </a:lnTo>
                  <a:lnTo>
                    <a:pt x="1052" y="521"/>
                  </a:lnTo>
                  <a:lnTo>
                    <a:pt x="1054" y="519"/>
                  </a:lnTo>
                  <a:lnTo>
                    <a:pt x="1055" y="518"/>
                  </a:lnTo>
                  <a:lnTo>
                    <a:pt x="1057" y="518"/>
                  </a:lnTo>
                  <a:lnTo>
                    <a:pt x="1058" y="518"/>
                  </a:lnTo>
                  <a:lnTo>
                    <a:pt x="1058" y="516"/>
                  </a:lnTo>
                  <a:lnTo>
                    <a:pt x="1057" y="516"/>
                  </a:lnTo>
                  <a:lnTo>
                    <a:pt x="1057" y="515"/>
                  </a:lnTo>
                  <a:lnTo>
                    <a:pt x="1057" y="513"/>
                  </a:lnTo>
                  <a:lnTo>
                    <a:pt x="1058" y="512"/>
                  </a:lnTo>
                  <a:lnTo>
                    <a:pt x="1058" y="510"/>
                  </a:lnTo>
                  <a:lnTo>
                    <a:pt x="1058" y="509"/>
                  </a:lnTo>
                  <a:lnTo>
                    <a:pt x="1057" y="509"/>
                  </a:lnTo>
                  <a:lnTo>
                    <a:pt x="1055" y="509"/>
                  </a:lnTo>
                  <a:lnTo>
                    <a:pt x="1057" y="507"/>
                  </a:lnTo>
                  <a:lnTo>
                    <a:pt x="1055" y="507"/>
                  </a:lnTo>
                  <a:lnTo>
                    <a:pt x="1057" y="506"/>
                  </a:lnTo>
                  <a:lnTo>
                    <a:pt x="1058" y="506"/>
                  </a:lnTo>
                  <a:lnTo>
                    <a:pt x="1058" y="507"/>
                  </a:lnTo>
                  <a:lnTo>
                    <a:pt x="1060" y="507"/>
                  </a:lnTo>
                  <a:lnTo>
                    <a:pt x="1060" y="506"/>
                  </a:lnTo>
                  <a:lnTo>
                    <a:pt x="1060" y="504"/>
                  </a:lnTo>
                  <a:lnTo>
                    <a:pt x="1061" y="504"/>
                  </a:lnTo>
                  <a:lnTo>
                    <a:pt x="1063" y="503"/>
                  </a:lnTo>
                  <a:lnTo>
                    <a:pt x="1061" y="503"/>
                  </a:lnTo>
                  <a:lnTo>
                    <a:pt x="1061" y="501"/>
                  </a:lnTo>
                  <a:lnTo>
                    <a:pt x="1063" y="501"/>
                  </a:lnTo>
                  <a:lnTo>
                    <a:pt x="1063" y="499"/>
                  </a:lnTo>
                  <a:lnTo>
                    <a:pt x="1061" y="499"/>
                  </a:lnTo>
                  <a:lnTo>
                    <a:pt x="1061" y="498"/>
                  </a:lnTo>
                  <a:lnTo>
                    <a:pt x="1060" y="496"/>
                  </a:lnTo>
                  <a:lnTo>
                    <a:pt x="1061" y="496"/>
                  </a:lnTo>
                  <a:lnTo>
                    <a:pt x="1061" y="495"/>
                  </a:lnTo>
                  <a:lnTo>
                    <a:pt x="1063" y="495"/>
                  </a:lnTo>
                  <a:lnTo>
                    <a:pt x="1063" y="493"/>
                  </a:lnTo>
                  <a:lnTo>
                    <a:pt x="1064" y="493"/>
                  </a:lnTo>
                  <a:lnTo>
                    <a:pt x="1069" y="493"/>
                  </a:lnTo>
                  <a:lnTo>
                    <a:pt x="1072" y="493"/>
                  </a:lnTo>
                  <a:lnTo>
                    <a:pt x="1077" y="493"/>
                  </a:lnTo>
                  <a:lnTo>
                    <a:pt x="1081" y="493"/>
                  </a:lnTo>
                  <a:lnTo>
                    <a:pt x="1084" y="493"/>
                  </a:lnTo>
                  <a:lnTo>
                    <a:pt x="1089" y="493"/>
                  </a:lnTo>
                  <a:lnTo>
                    <a:pt x="1093" y="493"/>
                  </a:lnTo>
                  <a:lnTo>
                    <a:pt x="1096" y="493"/>
                  </a:lnTo>
                  <a:lnTo>
                    <a:pt x="1101" y="493"/>
                  </a:lnTo>
                  <a:lnTo>
                    <a:pt x="1105" y="493"/>
                  </a:lnTo>
                  <a:lnTo>
                    <a:pt x="1108" y="493"/>
                  </a:lnTo>
                  <a:lnTo>
                    <a:pt x="1113" y="493"/>
                  </a:lnTo>
                  <a:lnTo>
                    <a:pt x="1117" y="493"/>
                  </a:lnTo>
                  <a:lnTo>
                    <a:pt x="1120" y="493"/>
                  </a:lnTo>
                  <a:lnTo>
                    <a:pt x="1125" y="493"/>
                  </a:lnTo>
                  <a:lnTo>
                    <a:pt x="1130" y="493"/>
                  </a:lnTo>
                  <a:lnTo>
                    <a:pt x="1134" y="493"/>
                  </a:lnTo>
                  <a:lnTo>
                    <a:pt x="1139" y="493"/>
                  </a:lnTo>
                  <a:lnTo>
                    <a:pt x="1143" y="493"/>
                  </a:lnTo>
                  <a:lnTo>
                    <a:pt x="1146" y="493"/>
                  </a:lnTo>
                  <a:lnTo>
                    <a:pt x="1151" y="493"/>
                  </a:lnTo>
                  <a:lnTo>
                    <a:pt x="1155" y="493"/>
                  </a:lnTo>
                  <a:lnTo>
                    <a:pt x="1158" y="493"/>
                  </a:lnTo>
                  <a:lnTo>
                    <a:pt x="1163" y="493"/>
                  </a:lnTo>
                  <a:lnTo>
                    <a:pt x="1167" y="493"/>
                  </a:lnTo>
                  <a:lnTo>
                    <a:pt x="1169" y="493"/>
                  </a:lnTo>
                  <a:lnTo>
                    <a:pt x="1170" y="493"/>
                  </a:lnTo>
                  <a:lnTo>
                    <a:pt x="1175" y="493"/>
                  </a:lnTo>
                  <a:lnTo>
                    <a:pt x="1180" y="493"/>
                  </a:lnTo>
                  <a:lnTo>
                    <a:pt x="1183" y="493"/>
                  </a:lnTo>
                  <a:lnTo>
                    <a:pt x="1187" y="493"/>
                  </a:lnTo>
                  <a:lnTo>
                    <a:pt x="1192" y="493"/>
                  </a:lnTo>
                  <a:lnTo>
                    <a:pt x="1196" y="493"/>
                  </a:lnTo>
                  <a:lnTo>
                    <a:pt x="1199" y="493"/>
                  </a:lnTo>
                  <a:lnTo>
                    <a:pt x="1204" y="493"/>
                  </a:lnTo>
                  <a:lnTo>
                    <a:pt x="1208" y="493"/>
                  </a:lnTo>
                  <a:lnTo>
                    <a:pt x="1211" y="493"/>
                  </a:lnTo>
                  <a:lnTo>
                    <a:pt x="1216" y="493"/>
                  </a:lnTo>
                  <a:lnTo>
                    <a:pt x="1220" y="493"/>
                  </a:lnTo>
                  <a:lnTo>
                    <a:pt x="1223" y="493"/>
                  </a:lnTo>
                  <a:lnTo>
                    <a:pt x="1228" y="493"/>
                  </a:lnTo>
                  <a:lnTo>
                    <a:pt x="1233" y="493"/>
                  </a:lnTo>
                  <a:lnTo>
                    <a:pt x="1237" y="493"/>
                  </a:lnTo>
                  <a:lnTo>
                    <a:pt x="1242" y="493"/>
                  </a:lnTo>
                  <a:lnTo>
                    <a:pt x="1246" y="493"/>
                  </a:lnTo>
                  <a:lnTo>
                    <a:pt x="1249" y="493"/>
                  </a:lnTo>
                  <a:lnTo>
                    <a:pt x="1254" y="493"/>
                  </a:lnTo>
                  <a:lnTo>
                    <a:pt x="1258" y="493"/>
                  </a:lnTo>
                  <a:lnTo>
                    <a:pt x="1261" y="493"/>
                  </a:lnTo>
                  <a:lnTo>
                    <a:pt x="1266" y="493"/>
                  </a:lnTo>
                  <a:lnTo>
                    <a:pt x="1270" y="493"/>
                  </a:lnTo>
                  <a:lnTo>
                    <a:pt x="1273" y="493"/>
                  </a:lnTo>
                  <a:lnTo>
                    <a:pt x="1278" y="493"/>
                  </a:lnTo>
                  <a:lnTo>
                    <a:pt x="1283" y="493"/>
                  </a:lnTo>
                  <a:lnTo>
                    <a:pt x="1286" y="493"/>
                  </a:lnTo>
                  <a:lnTo>
                    <a:pt x="1290" y="493"/>
                  </a:lnTo>
                  <a:lnTo>
                    <a:pt x="1295" y="493"/>
                  </a:lnTo>
                  <a:lnTo>
                    <a:pt x="1298" y="493"/>
                  </a:lnTo>
                  <a:lnTo>
                    <a:pt x="1301" y="493"/>
                  </a:lnTo>
                  <a:lnTo>
                    <a:pt x="1302" y="493"/>
                  </a:lnTo>
                  <a:lnTo>
                    <a:pt x="1307" y="493"/>
                  </a:lnTo>
                  <a:lnTo>
                    <a:pt x="1310" y="493"/>
                  </a:lnTo>
                  <a:lnTo>
                    <a:pt x="1314" y="493"/>
                  </a:lnTo>
                  <a:lnTo>
                    <a:pt x="1319" y="493"/>
                  </a:lnTo>
                  <a:lnTo>
                    <a:pt x="1322" y="493"/>
                  </a:lnTo>
                  <a:lnTo>
                    <a:pt x="1326" y="493"/>
                  </a:lnTo>
                  <a:lnTo>
                    <a:pt x="1331" y="493"/>
                  </a:lnTo>
                  <a:lnTo>
                    <a:pt x="1334" y="493"/>
                  </a:lnTo>
                  <a:lnTo>
                    <a:pt x="1339" y="493"/>
                  </a:lnTo>
                  <a:lnTo>
                    <a:pt x="1345" y="493"/>
                  </a:lnTo>
                  <a:lnTo>
                    <a:pt x="1349" y="493"/>
                  </a:lnTo>
                  <a:lnTo>
                    <a:pt x="1352" y="493"/>
                  </a:lnTo>
                  <a:lnTo>
                    <a:pt x="1357" y="493"/>
                  </a:lnTo>
                  <a:lnTo>
                    <a:pt x="1361" y="493"/>
                  </a:lnTo>
                  <a:lnTo>
                    <a:pt x="1364" y="493"/>
                  </a:lnTo>
                  <a:lnTo>
                    <a:pt x="1369" y="493"/>
                  </a:lnTo>
                  <a:lnTo>
                    <a:pt x="1373" y="493"/>
                  </a:lnTo>
                  <a:lnTo>
                    <a:pt x="1376" y="493"/>
                  </a:lnTo>
                  <a:lnTo>
                    <a:pt x="1381" y="493"/>
                  </a:lnTo>
                  <a:lnTo>
                    <a:pt x="1385" y="493"/>
                  </a:lnTo>
                  <a:lnTo>
                    <a:pt x="1388" y="493"/>
                  </a:lnTo>
                  <a:lnTo>
                    <a:pt x="1393" y="493"/>
                  </a:lnTo>
                  <a:lnTo>
                    <a:pt x="1398" y="493"/>
                  </a:lnTo>
                  <a:lnTo>
                    <a:pt x="1401" y="493"/>
                  </a:lnTo>
                  <a:lnTo>
                    <a:pt x="1405" y="493"/>
                  </a:lnTo>
                  <a:lnTo>
                    <a:pt x="1410" y="493"/>
                  </a:lnTo>
                  <a:lnTo>
                    <a:pt x="1411" y="493"/>
                  </a:lnTo>
                  <a:lnTo>
                    <a:pt x="1413" y="493"/>
                  </a:lnTo>
                  <a:lnTo>
                    <a:pt x="1417" y="493"/>
                  </a:lnTo>
                  <a:lnTo>
                    <a:pt x="1422" y="493"/>
                  </a:lnTo>
                  <a:lnTo>
                    <a:pt x="1425" y="493"/>
                  </a:lnTo>
                  <a:lnTo>
                    <a:pt x="1429" y="493"/>
                  </a:lnTo>
                  <a:lnTo>
                    <a:pt x="1434" y="493"/>
                  </a:lnTo>
                  <a:lnTo>
                    <a:pt x="1437" y="493"/>
                  </a:lnTo>
                  <a:lnTo>
                    <a:pt x="1441" y="493"/>
                  </a:lnTo>
                  <a:lnTo>
                    <a:pt x="1448" y="493"/>
                  </a:lnTo>
                  <a:lnTo>
                    <a:pt x="1451" y="493"/>
                  </a:lnTo>
                  <a:lnTo>
                    <a:pt x="1455" y="493"/>
                  </a:lnTo>
                  <a:lnTo>
                    <a:pt x="1460" y="493"/>
                  </a:lnTo>
                  <a:lnTo>
                    <a:pt x="1463" y="493"/>
                  </a:lnTo>
                  <a:lnTo>
                    <a:pt x="1467" y="493"/>
                  </a:lnTo>
                  <a:lnTo>
                    <a:pt x="1472" y="493"/>
                  </a:lnTo>
                  <a:lnTo>
                    <a:pt x="1475" y="493"/>
                  </a:lnTo>
                  <a:lnTo>
                    <a:pt x="1479" y="493"/>
                  </a:lnTo>
                  <a:lnTo>
                    <a:pt x="1484" y="493"/>
                  </a:lnTo>
                  <a:lnTo>
                    <a:pt x="1488" y="493"/>
                  </a:lnTo>
                  <a:lnTo>
                    <a:pt x="1491" y="493"/>
                  </a:lnTo>
                  <a:lnTo>
                    <a:pt x="1496" y="493"/>
                  </a:lnTo>
                  <a:lnTo>
                    <a:pt x="1501" y="493"/>
                  </a:lnTo>
                  <a:lnTo>
                    <a:pt x="1504" y="493"/>
                  </a:lnTo>
                  <a:lnTo>
                    <a:pt x="1508" y="493"/>
                  </a:lnTo>
                  <a:lnTo>
                    <a:pt x="1513" y="493"/>
                  </a:lnTo>
                  <a:lnTo>
                    <a:pt x="1516" y="493"/>
                  </a:lnTo>
                  <a:lnTo>
                    <a:pt x="1520" y="493"/>
                  </a:lnTo>
                  <a:lnTo>
                    <a:pt x="1525" y="493"/>
                  </a:lnTo>
                  <a:lnTo>
                    <a:pt x="1528" y="493"/>
                  </a:lnTo>
                  <a:lnTo>
                    <a:pt x="1532" y="493"/>
                  </a:lnTo>
                  <a:lnTo>
                    <a:pt x="1537" y="493"/>
                  </a:lnTo>
                  <a:lnTo>
                    <a:pt x="1538" y="493"/>
                  </a:lnTo>
                  <a:lnTo>
                    <a:pt x="1540" y="493"/>
                  </a:lnTo>
                  <a:lnTo>
                    <a:pt x="1544" y="493"/>
                  </a:lnTo>
                  <a:lnTo>
                    <a:pt x="1551" y="493"/>
                  </a:lnTo>
                  <a:lnTo>
                    <a:pt x="1554" y="493"/>
                  </a:lnTo>
                  <a:lnTo>
                    <a:pt x="1558" y="493"/>
                  </a:lnTo>
                  <a:lnTo>
                    <a:pt x="1563" y="493"/>
                  </a:lnTo>
                  <a:lnTo>
                    <a:pt x="1566" y="493"/>
                  </a:lnTo>
                  <a:lnTo>
                    <a:pt x="1570" y="493"/>
                  </a:lnTo>
                  <a:lnTo>
                    <a:pt x="1575" y="493"/>
                  </a:lnTo>
                  <a:lnTo>
                    <a:pt x="1578" y="493"/>
                  </a:lnTo>
                  <a:lnTo>
                    <a:pt x="1579" y="493"/>
                  </a:lnTo>
                  <a:lnTo>
                    <a:pt x="1581" y="490"/>
                  </a:lnTo>
                  <a:lnTo>
                    <a:pt x="1581" y="489"/>
                  </a:lnTo>
                  <a:lnTo>
                    <a:pt x="1582" y="486"/>
                  </a:lnTo>
                  <a:lnTo>
                    <a:pt x="1584" y="484"/>
                  </a:lnTo>
                  <a:lnTo>
                    <a:pt x="1584" y="486"/>
                  </a:lnTo>
                  <a:lnTo>
                    <a:pt x="1587" y="486"/>
                  </a:lnTo>
                  <a:lnTo>
                    <a:pt x="1588" y="486"/>
                  </a:lnTo>
                  <a:lnTo>
                    <a:pt x="1588" y="487"/>
                  </a:lnTo>
                  <a:lnTo>
                    <a:pt x="1588" y="489"/>
                  </a:lnTo>
                  <a:lnTo>
                    <a:pt x="1587" y="490"/>
                  </a:lnTo>
                  <a:lnTo>
                    <a:pt x="1587" y="493"/>
                  </a:lnTo>
                  <a:lnTo>
                    <a:pt x="1585" y="495"/>
                  </a:lnTo>
                  <a:lnTo>
                    <a:pt x="1585" y="496"/>
                  </a:lnTo>
                  <a:lnTo>
                    <a:pt x="1585" y="498"/>
                  </a:lnTo>
                  <a:lnTo>
                    <a:pt x="1585" y="499"/>
                  </a:lnTo>
                  <a:lnTo>
                    <a:pt x="1587" y="501"/>
                  </a:lnTo>
                  <a:lnTo>
                    <a:pt x="1588" y="501"/>
                  </a:lnTo>
                  <a:lnTo>
                    <a:pt x="1591" y="501"/>
                  </a:lnTo>
                  <a:lnTo>
                    <a:pt x="1596" y="503"/>
                  </a:lnTo>
                  <a:lnTo>
                    <a:pt x="1599" y="503"/>
                  </a:lnTo>
                  <a:lnTo>
                    <a:pt x="1599" y="504"/>
                  </a:lnTo>
                  <a:lnTo>
                    <a:pt x="1599" y="506"/>
                  </a:lnTo>
                  <a:lnTo>
                    <a:pt x="1602" y="504"/>
                  </a:lnTo>
                  <a:lnTo>
                    <a:pt x="1604" y="504"/>
                  </a:lnTo>
                  <a:lnTo>
                    <a:pt x="1605" y="504"/>
                  </a:lnTo>
                  <a:lnTo>
                    <a:pt x="1605" y="503"/>
                  </a:lnTo>
                  <a:lnTo>
                    <a:pt x="1607" y="503"/>
                  </a:lnTo>
                  <a:lnTo>
                    <a:pt x="1610" y="503"/>
                  </a:lnTo>
                  <a:lnTo>
                    <a:pt x="1613" y="503"/>
                  </a:lnTo>
                  <a:lnTo>
                    <a:pt x="1614" y="503"/>
                  </a:lnTo>
                  <a:lnTo>
                    <a:pt x="1616" y="503"/>
                  </a:lnTo>
                  <a:lnTo>
                    <a:pt x="1616" y="504"/>
                  </a:lnTo>
                  <a:lnTo>
                    <a:pt x="1619" y="504"/>
                  </a:lnTo>
                  <a:lnTo>
                    <a:pt x="1620" y="504"/>
                  </a:lnTo>
                  <a:lnTo>
                    <a:pt x="1620" y="506"/>
                  </a:lnTo>
                  <a:lnTo>
                    <a:pt x="1619" y="506"/>
                  </a:lnTo>
                  <a:lnTo>
                    <a:pt x="1617" y="506"/>
                  </a:lnTo>
                  <a:lnTo>
                    <a:pt x="1617" y="507"/>
                  </a:lnTo>
                  <a:lnTo>
                    <a:pt x="1619" y="507"/>
                  </a:lnTo>
                  <a:lnTo>
                    <a:pt x="1620" y="507"/>
                  </a:lnTo>
                  <a:lnTo>
                    <a:pt x="1622" y="507"/>
                  </a:lnTo>
                  <a:lnTo>
                    <a:pt x="1622" y="509"/>
                  </a:lnTo>
                  <a:lnTo>
                    <a:pt x="1620" y="509"/>
                  </a:lnTo>
                  <a:lnTo>
                    <a:pt x="1620" y="510"/>
                  </a:lnTo>
                  <a:lnTo>
                    <a:pt x="1622" y="510"/>
                  </a:lnTo>
                  <a:lnTo>
                    <a:pt x="1622" y="512"/>
                  </a:lnTo>
                  <a:lnTo>
                    <a:pt x="1623" y="512"/>
                  </a:lnTo>
                  <a:lnTo>
                    <a:pt x="1623" y="510"/>
                  </a:lnTo>
                  <a:lnTo>
                    <a:pt x="1625" y="509"/>
                  </a:lnTo>
                  <a:lnTo>
                    <a:pt x="1626" y="509"/>
                  </a:lnTo>
                  <a:lnTo>
                    <a:pt x="1628" y="509"/>
                  </a:lnTo>
                  <a:lnTo>
                    <a:pt x="1629" y="509"/>
                  </a:lnTo>
                  <a:lnTo>
                    <a:pt x="1629" y="510"/>
                  </a:lnTo>
                  <a:lnTo>
                    <a:pt x="1629" y="512"/>
                  </a:lnTo>
                  <a:lnTo>
                    <a:pt x="1631" y="512"/>
                  </a:lnTo>
                  <a:lnTo>
                    <a:pt x="1632" y="513"/>
                  </a:lnTo>
                  <a:lnTo>
                    <a:pt x="1632" y="515"/>
                  </a:lnTo>
                  <a:lnTo>
                    <a:pt x="1634" y="515"/>
                  </a:lnTo>
                  <a:lnTo>
                    <a:pt x="1634" y="516"/>
                  </a:lnTo>
                  <a:lnTo>
                    <a:pt x="1635" y="516"/>
                  </a:lnTo>
                  <a:lnTo>
                    <a:pt x="1637" y="516"/>
                  </a:lnTo>
                  <a:lnTo>
                    <a:pt x="1638" y="516"/>
                  </a:lnTo>
                  <a:lnTo>
                    <a:pt x="1640" y="516"/>
                  </a:lnTo>
                  <a:lnTo>
                    <a:pt x="1641" y="515"/>
                  </a:lnTo>
                  <a:lnTo>
                    <a:pt x="1644" y="513"/>
                  </a:lnTo>
                  <a:lnTo>
                    <a:pt x="1646" y="513"/>
                  </a:lnTo>
                  <a:lnTo>
                    <a:pt x="1649" y="512"/>
                  </a:lnTo>
                  <a:lnTo>
                    <a:pt x="1649" y="513"/>
                  </a:lnTo>
                  <a:lnTo>
                    <a:pt x="1649" y="515"/>
                  </a:lnTo>
                  <a:lnTo>
                    <a:pt x="1650" y="515"/>
                  </a:lnTo>
                  <a:lnTo>
                    <a:pt x="1653" y="515"/>
                  </a:lnTo>
                  <a:lnTo>
                    <a:pt x="1655" y="515"/>
                  </a:lnTo>
                  <a:lnTo>
                    <a:pt x="1657" y="515"/>
                  </a:lnTo>
                  <a:lnTo>
                    <a:pt x="1663" y="515"/>
                  </a:lnTo>
                  <a:lnTo>
                    <a:pt x="1664" y="515"/>
                  </a:lnTo>
                  <a:lnTo>
                    <a:pt x="1664" y="516"/>
                  </a:lnTo>
                  <a:lnTo>
                    <a:pt x="1666" y="516"/>
                  </a:lnTo>
                  <a:lnTo>
                    <a:pt x="1666" y="518"/>
                  </a:lnTo>
                  <a:lnTo>
                    <a:pt x="1669" y="516"/>
                  </a:lnTo>
                  <a:lnTo>
                    <a:pt x="1670" y="516"/>
                  </a:lnTo>
                  <a:lnTo>
                    <a:pt x="1672" y="518"/>
                  </a:lnTo>
                  <a:lnTo>
                    <a:pt x="1673" y="518"/>
                  </a:lnTo>
                  <a:lnTo>
                    <a:pt x="1675" y="518"/>
                  </a:lnTo>
                  <a:lnTo>
                    <a:pt x="1676" y="518"/>
                  </a:lnTo>
                  <a:lnTo>
                    <a:pt x="1679" y="516"/>
                  </a:lnTo>
                  <a:lnTo>
                    <a:pt x="1682" y="515"/>
                  </a:lnTo>
                  <a:lnTo>
                    <a:pt x="1687" y="513"/>
                  </a:lnTo>
                  <a:lnTo>
                    <a:pt x="1690" y="512"/>
                  </a:lnTo>
                  <a:lnTo>
                    <a:pt x="1693" y="512"/>
                  </a:lnTo>
                  <a:lnTo>
                    <a:pt x="1694" y="510"/>
                  </a:lnTo>
                  <a:lnTo>
                    <a:pt x="1697" y="510"/>
                  </a:lnTo>
                  <a:lnTo>
                    <a:pt x="1699" y="510"/>
                  </a:lnTo>
                  <a:lnTo>
                    <a:pt x="1700" y="512"/>
                  </a:lnTo>
                  <a:lnTo>
                    <a:pt x="1703" y="513"/>
                  </a:lnTo>
                  <a:lnTo>
                    <a:pt x="1706" y="515"/>
                  </a:lnTo>
                  <a:lnTo>
                    <a:pt x="1709" y="516"/>
                  </a:lnTo>
                  <a:lnTo>
                    <a:pt x="1711" y="519"/>
                  </a:lnTo>
                  <a:lnTo>
                    <a:pt x="1714" y="521"/>
                  </a:lnTo>
                  <a:lnTo>
                    <a:pt x="1717" y="522"/>
                  </a:lnTo>
                  <a:lnTo>
                    <a:pt x="1720" y="524"/>
                  </a:lnTo>
                  <a:lnTo>
                    <a:pt x="1722" y="525"/>
                  </a:lnTo>
                  <a:lnTo>
                    <a:pt x="1723" y="525"/>
                  </a:lnTo>
                  <a:lnTo>
                    <a:pt x="1725" y="527"/>
                  </a:lnTo>
                  <a:lnTo>
                    <a:pt x="1726" y="528"/>
                  </a:lnTo>
                  <a:lnTo>
                    <a:pt x="1728" y="528"/>
                  </a:lnTo>
                  <a:lnTo>
                    <a:pt x="1729" y="530"/>
                  </a:lnTo>
                  <a:lnTo>
                    <a:pt x="1731" y="531"/>
                  </a:lnTo>
                  <a:lnTo>
                    <a:pt x="1732" y="531"/>
                  </a:lnTo>
                  <a:lnTo>
                    <a:pt x="1734" y="533"/>
                  </a:lnTo>
                  <a:lnTo>
                    <a:pt x="1735" y="534"/>
                  </a:lnTo>
                  <a:lnTo>
                    <a:pt x="1737" y="536"/>
                  </a:lnTo>
                  <a:lnTo>
                    <a:pt x="1740" y="536"/>
                  </a:lnTo>
                  <a:lnTo>
                    <a:pt x="1741" y="537"/>
                  </a:lnTo>
                  <a:lnTo>
                    <a:pt x="1743" y="539"/>
                  </a:lnTo>
                  <a:lnTo>
                    <a:pt x="1744" y="540"/>
                  </a:lnTo>
                  <a:lnTo>
                    <a:pt x="1746" y="542"/>
                  </a:lnTo>
                  <a:lnTo>
                    <a:pt x="1747" y="542"/>
                  </a:lnTo>
                  <a:lnTo>
                    <a:pt x="1749" y="542"/>
                  </a:lnTo>
                  <a:lnTo>
                    <a:pt x="1749" y="543"/>
                  </a:lnTo>
                  <a:lnTo>
                    <a:pt x="1749" y="545"/>
                  </a:lnTo>
                  <a:lnTo>
                    <a:pt x="1747" y="546"/>
                  </a:lnTo>
                  <a:lnTo>
                    <a:pt x="1747" y="548"/>
                  </a:lnTo>
                  <a:lnTo>
                    <a:pt x="1747" y="549"/>
                  </a:lnTo>
                  <a:lnTo>
                    <a:pt x="1749" y="551"/>
                  </a:lnTo>
                  <a:lnTo>
                    <a:pt x="1749" y="553"/>
                  </a:lnTo>
                  <a:lnTo>
                    <a:pt x="1750" y="553"/>
                  </a:lnTo>
                  <a:lnTo>
                    <a:pt x="1752" y="553"/>
                  </a:lnTo>
                  <a:lnTo>
                    <a:pt x="1753" y="551"/>
                  </a:lnTo>
                  <a:lnTo>
                    <a:pt x="1756" y="551"/>
                  </a:lnTo>
                  <a:lnTo>
                    <a:pt x="1756" y="553"/>
                  </a:lnTo>
                  <a:lnTo>
                    <a:pt x="1758" y="551"/>
                  </a:lnTo>
                  <a:lnTo>
                    <a:pt x="1759" y="551"/>
                  </a:lnTo>
                  <a:lnTo>
                    <a:pt x="1761" y="551"/>
                  </a:lnTo>
                  <a:lnTo>
                    <a:pt x="1758" y="554"/>
                  </a:lnTo>
                  <a:lnTo>
                    <a:pt x="1758" y="556"/>
                  </a:lnTo>
                  <a:lnTo>
                    <a:pt x="1758" y="557"/>
                  </a:lnTo>
                  <a:lnTo>
                    <a:pt x="1758" y="559"/>
                  </a:lnTo>
                  <a:lnTo>
                    <a:pt x="1758" y="560"/>
                  </a:lnTo>
                  <a:lnTo>
                    <a:pt x="1758" y="562"/>
                  </a:lnTo>
                  <a:lnTo>
                    <a:pt x="1759" y="562"/>
                  </a:lnTo>
                  <a:lnTo>
                    <a:pt x="1761" y="562"/>
                  </a:lnTo>
                  <a:lnTo>
                    <a:pt x="1761" y="560"/>
                  </a:lnTo>
                  <a:lnTo>
                    <a:pt x="1762" y="562"/>
                  </a:lnTo>
                  <a:lnTo>
                    <a:pt x="1766" y="560"/>
                  </a:lnTo>
                  <a:lnTo>
                    <a:pt x="1766" y="562"/>
                  </a:lnTo>
                  <a:lnTo>
                    <a:pt x="1767" y="562"/>
                  </a:lnTo>
                  <a:lnTo>
                    <a:pt x="1767" y="563"/>
                  </a:lnTo>
                  <a:lnTo>
                    <a:pt x="1766" y="565"/>
                  </a:lnTo>
                  <a:lnTo>
                    <a:pt x="1764" y="566"/>
                  </a:lnTo>
                  <a:lnTo>
                    <a:pt x="1762" y="569"/>
                  </a:lnTo>
                  <a:lnTo>
                    <a:pt x="1766" y="569"/>
                  </a:lnTo>
                  <a:lnTo>
                    <a:pt x="1767" y="571"/>
                  </a:lnTo>
                  <a:lnTo>
                    <a:pt x="1769" y="572"/>
                  </a:lnTo>
                  <a:lnTo>
                    <a:pt x="1772" y="574"/>
                  </a:lnTo>
                  <a:lnTo>
                    <a:pt x="1776" y="577"/>
                  </a:lnTo>
                  <a:lnTo>
                    <a:pt x="1778" y="580"/>
                  </a:lnTo>
                  <a:lnTo>
                    <a:pt x="1778" y="581"/>
                  </a:lnTo>
                  <a:lnTo>
                    <a:pt x="1778" y="587"/>
                  </a:lnTo>
                  <a:lnTo>
                    <a:pt x="1776" y="592"/>
                  </a:lnTo>
                  <a:lnTo>
                    <a:pt x="1775" y="596"/>
                  </a:lnTo>
                  <a:lnTo>
                    <a:pt x="1775" y="601"/>
                  </a:lnTo>
                  <a:lnTo>
                    <a:pt x="1773" y="607"/>
                  </a:lnTo>
                  <a:lnTo>
                    <a:pt x="1772" y="612"/>
                  </a:lnTo>
                  <a:lnTo>
                    <a:pt x="1772" y="616"/>
                  </a:lnTo>
                  <a:lnTo>
                    <a:pt x="1770" y="621"/>
                  </a:lnTo>
                  <a:lnTo>
                    <a:pt x="1770" y="622"/>
                  </a:lnTo>
                  <a:lnTo>
                    <a:pt x="1769" y="622"/>
                  </a:lnTo>
                  <a:lnTo>
                    <a:pt x="1769" y="624"/>
                  </a:lnTo>
                  <a:lnTo>
                    <a:pt x="1767" y="625"/>
                  </a:lnTo>
                  <a:lnTo>
                    <a:pt x="1766" y="627"/>
                  </a:lnTo>
                  <a:lnTo>
                    <a:pt x="1764" y="628"/>
                  </a:lnTo>
                  <a:lnTo>
                    <a:pt x="1764" y="630"/>
                  </a:lnTo>
                  <a:lnTo>
                    <a:pt x="1762" y="631"/>
                  </a:lnTo>
                  <a:lnTo>
                    <a:pt x="1761" y="633"/>
                  </a:lnTo>
                  <a:lnTo>
                    <a:pt x="1759" y="634"/>
                  </a:lnTo>
                  <a:lnTo>
                    <a:pt x="1759" y="636"/>
                  </a:lnTo>
                  <a:lnTo>
                    <a:pt x="1758" y="637"/>
                  </a:lnTo>
                  <a:lnTo>
                    <a:pt x="1758" y="639"/>
                  </a:lnTo>
                  <a:lnTo>
                    <a:pt x="1756" y="639"/>
                  </a:lnTo>
                  <a:lnTo>
                    <a:pt x="1756" y="640"/>
                  </a:lnTo>
                  <a:lnTo>
                    <a:pt x="1756" y="642"/>
                  </a:lnTo>
                  <a:lnTo>
                    <a:pt x="1753" y="642"/>
                  </a:lnTo>
                  <a:lnTo>
                    <a:pt x="1753" y="643"/>
                  </a:lnTo>
                  <a:lnTo>
                    <a:pt x="1752" y="645"/>
                  </a:lnTo>
                  <a:lnTo>
                    <a:pt x="1750" y="646"/>
                  </a:lnTo>
                  <a:lnTo>
                    <a:pt x="1749" y="646"/>
                  </a:lnTo>
                  <a:lnTo>
                    <a:pt x="1747" y="646"/>
                  </a:lnTo>
                  <a:lnTo>
                    <a:pt x="1746" y="649"/>
                  </a:lnTo>
                  <a:lnTo>
                    <a:pt x="1744" y="649"/>
                  </a:lnTo>
                  <a:lnTo>
                    <a:pt x="1741" y="651"/>
                  </a:lnTo>
                  <a:lnTo>
                    <a:pt x="1740" y="651"/>
                  </a:lnTo>
                  <a:lnTo>
                    <a:pt x="1738" y="652"/>
                  </a:lnTo>
                  <a:lnTo>
                    <a:pt x="1737" y="654"/>
                  </a:lnTo>
                  <a:lnTo>
                    <a:pt x="1735" y="657"/>
                  </a:lnTo>
                  <a:lnTo>
                    <a:pt x="1735" y="659"/>
                  </a:lnTo>
                  <a:lnTo>
                    <a:pt x="1735" y="660"/>
                  </a:lnTo>
                  <a:lnTo>
                    <a:pt x="1735" y="662"/>
                  </a:lnTo>
                  <a:lnTo>
                    <a:pt x="1735" y="663"/>
                  </a:lnTo>
                  <a:lnTo>
                    <a:pt x="1737" y="663"/>
                  </a:lnTo>
                  <a:lnTo>
                    <a:pt x="1738" y="665"/>
                  </a:lnTo>
                  <a:lnTo>
                    <a:pt x="1740" y="666"/>
                  </a:lnTo>
                  <a:lnTo>
                    <a:pt x="1741" y="668"/>
                  </a:lnTo>
                  <a:lnTo>
                    <a:pt x="1746" y="668"/>
                  </a:lnTo>
                  <a:lnTo>
                    <a:pt x="1749" y="666"/>
                  </a:lnTo>
                  <a:lnTo>
                    <a:pt x="1752" y="663"/>
                  </a:lnTo>
                  <a:lnTo>
                    <a:pt x="1758" y="662"/>
                  </a:lnTo>
                  <a:lnTo>
                    <a:pt x="1761" y="660"/>
                  </a:lnTo>
                  <a:lnTo>
                    <a:pt x="1764" y="659"/>
                  </a:lnTo>
                  <a:lnTo>
                    <a:pt x="1767" y="657"/>
                  </a:lnTo>
                  <a:lnTo>
                    <a:pt x="1770" y="656"/>
                  </a:lnTo>
                  <a:lnTo>
                    <a:pt x="1775" y="654"/>
                  </a:lnTo>
                  <a:lnTo>
                    <a:pt x="1776" y="654"/>
                  </a:lnTo>
                  <a:lnTo>
                    <a:pt x="1779" y="654"/>
                  </a:lnTo>
                  <a:lnTo>
                    <a:pt x="1782" y="652"/>
                  </a:lnTo>
                  <a:lnTo>
                    <a:pt x="1785" y="652"/>
                  </a:lnTo>
                  <a:lnTo>
                    <a:pt x="1787" y="652"/>
                  </a:lnTo>
                  <a:lnTo>
                    <a:pt x="1790" y="651"/>
                  </a:lnTo>
                  <a:lnTo>
                    <a:pt x="1793" y="651"/>
                  </a:lnTo>
                  <a:lnTo>
                    <a:pt x="1796" y="651"/>
                  </a:lnTo>
                  <a:lnTo>
                    <a:pt x="1799" y="649"/>
                  </a:lnTo>
                  <a:lnTo>
                    <a:pt x="1802" y="648"/>
                  </a:lnTo>
                  <a:lnTo>
                    <a:pt x="1805" y="646"/>
                  </a:lnTo>
                  <a:lnTo>
                    <a:pt x="1806" y="646"/>
                  </a:lnTo>
                  <a:lnTo>
                    <a:pt x="1809" y="645"/>
                  </a:lnTo>
                  <a:lnTo>
                    <a:pt x="1812" y="645"/>
                  </a:lnTo>
                  <a:lnTo>
                    <a:pt x="1815" y="643"/>
                  </a:lnTo>
                  <a:lnTo>
                    <a:pt x="1819" y="642"/>
                  </a:lnTo>
                  <a:lnTo>
                    <a:pt x="1823" y="640"/>
                  </a:lnTo>
                  <a:lnTo>
                    <a:pt x="1825" y="639"/>
                  </a:lnTo>
                  <a:lnTo>
                    <a:pt x="1826" y="637"/>
                  </a:lnTo>
                  <a:lnTo>
                    <a:pt x="1825" y="636"/>
                  </a:lnTo>
                  <a:lnTo>
                    <a:pt x="1825" y="634"/>
                  </a:lnTo>
                  <a:lnTo>
                    <a:pt x="1825" y="633"/>
                  </a:lnTo>
                  <a:lnTo>
                    <a:pt x="1825" y="631"/>
                  </a:lnTo>
                  <a:lnTo>
                    <a:pt x="1826" y="630"/>
                  </a:lnTo>
                  <a:lnTo>
                    <a:pt x="1826" y="628"/>
                  </a:lnTo>
                  <a:lnTo>
                    <a:pt x="1825" y="625"/>
                  </a:lnTo>
                  <a:lnTo>
                    <a:pt x="1828" y="624"/>
                  </a:lnTo>
                  <a:lnTo>
                    <a:pt x="1831" y="622"/>
                  </a:lnTo>
                  <a:lnTo>
                    <a:pt x="1835" y="621"/>
                  </a:lnTo>
                  <a:lnTo>
                    <a:pt x="1837" y="621"/>
                  </a:lnTo>
                  <a:lnTo>
                    <a:pt x="1840" y="621"/>
                  </a:lnTo>
                  <a:lnTo>
                    <a:pt x="1844" y="621"/>
                  </a:lnTo>
                  <a:lnTo>
                    <a:pt x="1849" y="621"/>
                  </a:lnTo>
                  <a:lnTo>
                    <a:pt x="1853" y="621"/>
                  </a:lnTo>
                  <a:lnTo>
                    <a:pt x="1858" y="621"/>
                  </a:lnTo>
                  <a:lnTo>
                    <a:pt x="1864" y="621"/>
                  </a:lnTo>
                  <a:lnTo>
                    <a:pt x="1868" y="621"/>
                  </a:lnTo>
                  <a:lnTo>
                    <a:pt x="1873" y="621"/>
                  </a:lnTo>
                  <a:lnTo>
                    <a:pt x="1875" y="619"/>
                  </a:lnTo>
                  <a:lnTo>
                    <a:pt x="1876" y="618"/>
                  </a:lnTo>
                  <a:lnTo>
                    <a:pt x="1878" y="616"/>
                  </a:lnTo>
                  <a:lnTo>
                    <a:pt x="1879" y="615"/>
                  </a:lnTo>
                  <a:lnTo>
                    <a:pt x="1881" y="615"/>
                  </a:lnTo>
                  <a:lnTo>
                    <a:pt x="1882" y="613"/>
                  </a:lnTo>
                  <a:lnTo>
                    <a:pt x="1882" y="612"/>
                  </a:lnTo>
                  <a:lnTo>
                    <a:pt x="1884" y="610"/>
                  </a:lnTo>
                  <a:lnTo>
                    <a:pt x="1885" y="610"/>
                  </a:lnTo>
                  <a:lnTo>
                    <a:pt x="1887" y="609"/>
                  </a:lnTo>
                  <a:lnTo>
                    <a:pt x="1888" y="607"/>
                  </a:lnTo>
                  <a:lnTo>
                    <a:pt x="1890" y="607"/>
                  </a:lnTo>
                  <a:lnTo>
                    <a:pt x="1891" y="607"/>
                  </a:lnTo>
                  <a:lnTo>
                    <a:pt x="1891" y="606"/>
                  </a:lnTo>
                  <a:lnTo>
                    <a:pt x="1894" y="604"/>
                  </a:lnTo>
                  <a:lnTo>
                    <a:pt x="1897" y="602"/>
                  </a:lnTo>
                  <a:lnTo>
                    <a:pt x="1899" y="602"/>
                  </a:lnTo>
                  <a:lnTo>
                    <a:pt x="1899" y="601"/>
                  </a:lnTo>
                  <a:lnTo>
                    <a:pt x="1900" y="601"/>
                  </a:lnTo>
                  <a:lnTo>
                    <a:pt x="1902" y="599"/>
                  </a:lnTo>
                  <a:lnTo>
                    <a:pt x="1903" y="598"/>
                  </a:lnTo>
                  <a:lnTo>
                    <a:pt x="1905" y="596"/>
                  </a:lnTo>
                  <a:lnTo>
                    <a:pt x="1908" y="595"/>
                  </a:lnTo>
                  <a:lnTo>
                    <a:pt x="1911" y="593"/>
                  </a:lnTo>
                  <a:lnTo>
                    <a:pt x="1914" y="592"/>
                  </a:lnTo>
                  <a:lnTo>
                    <a:pt x="1917" y="590"/>
                  </a:lnTo>
                  <a:lnTo>
                    <a:pt x="1918" y="590"/>
                  </a:lnTo>
                  <a:lnTo>
                    <a:pt x="1918" y="589"/>
                  </a:lnTo>
                  <a:lnTo>
                    <a:pt x="1920" y="589"/>
                  </a:lnTo>
                  <a:lnTo>
                    <a:pt x="1921" y="589"/>
                  </a:lnTo>
                  <a:lnTo>
                    <a:pt x="1925" y="589"/>
                  </a:lnTo>
                  <a:lnTo>
                    <a:pt x="1928" y="589"/>
                  </a:lnTo>
                  <a:lnTo>
                    <a:pt x="1929" y="589"/>
                  </a:lnTo>
                  <a:lnTo>
                    <a:pt x="1931" y="589"/>
                  </a:lnTo>
                  <a:lnTo>
                    <a:pt x="1932" y="589"/>
                  </a:lnTo>
                  <a:lnTo>
                    <a:pt x="1935" y="589"/>
                  </a:lnTo>
                  <a:lnTo>
                    <a:pt x="1937" y="589"/>
                  </a:lnTo>
                  <a:lnTo>
                    <a:pt x="1938" y="589"/>
                  </a:lnTo>
                  <a:lnTo>
                    <a:pt x="1940" y="589"/>
                  </a:lnTo>
                  <a:lnTo>
                    <a:pt x="1943" y="589"/>
                  </a:lnTo>
                  <a:lnTo>
                    <a:pt x="1944" y="589"/>
                  </a:lnTo>
                  <a:lnTo>
                    <a:pt x="1946" y="589"/>
                  </a:lnTo>
                  <a:lnTo>
                    <a:pt x="1947" y="589"/>
                  </a:lnTo>
                  <a:lnTo>
                    <a:pt x="1950" y="589"/>
                  </a:lnTo>
                  <a:lnTo>
                    <a:pt x="1952" y="589"/>
                  </a:lnTo>
                  <a:lnTo>
                    <a:pt x="1953" y="589"/>
                  </a:lnTo>
                  <a:lnTo>
                    <a:pt x="1955" y="589"/>
                  </a:lnTo>
                  <a:lnTo>
                    <a:pt x="1958" y="589"/>
                  </a:lnTo>
                  <a:lnTo>
                    <a:pt x="1959" y="589"/>
                  </a:lnTo>
                  <a:lnTo>
                    <a:pt x="1961" y="589"/>
                  </a:lnTo>
                  <a:lnTo>
                    <a:pt x="1964" y="589"/>
                  </a:lnTo>
                  <a:lnTo>
                    <a:pt x="1967" y="589"/>
                  </a:lnTo>
                  <a:lnTo>
                    <a:pt x="1968" y="589"/>
                  </a:lnTo>
                  <a:lnTo>
                    <a:pt x="1970" y="589"/>
                  </a:lnTo>
                  <a:lnTo>
                    <a:pt x="1971" y="589"/>
                  </a:lnTo>
                  <a:lnTo>
                    <a:pt x="1974" y="589"/>
                  </a:lnTo>
                  <a:lnTo>
                    <a:pt x="1976" y="589"/>
                  </a:lnTo>
                  <a:lnTo>
                    <a:pt x="1978" y="589"/>
                  </a:lnTo>
                  <a:lnTo>
                    <a:pt x="1979" y="589"/>
                  </a:lnTo>
                  <a:lnTo>
                    <a:pt x="1982" y="589"/>
                  </a:lnTo>
                  <a:lnTo>
                    <a:pt x="1984" y="589"/>
                  </a:lnTo>
                  <a:lnTo>
                    <a:pt x="1985" y="589"/>
                  </a:lnTo>
                  <a:lnTo>
                    <a:pt x="1987" y="589"/>
                  </a:lnTo>
                  <a:lnTo>
                    <a:pt x="1987" y="587"/>
                  </a:lnTo>
                  <a:lnTo>
                    <a:pt x="1988" y="587"/>
                  </a:lnTo>
                  <a:lnTo>
                    <a:pt x="1990" y="586"/>
                  </a:lnTo>
                  <a:lnTo>
                    <a:pt x="1990" y="584"/>
                  </a:lnTo>
                  <a:lnTo>
                    <a:pt x="1991" y="584"/>
                  </a:lnTo>
                  <a:lnTo>
                    <a:pt x="1991" y="583"/>
                  </a:lnTo>
                  <a:lnTo>
                    <a:pt x="1993" y="581"/>
                  </a:lnTo>
                  <a:lnTo>
                    <a:pt x="1994" y="581"/>
                  </a:lnTo>
                  <a:lnTo>
                    <a:pt x="1994" y="583"/>
                  </a:lnTo>
                  <a:lnTo>
                    <a:pt x="1996" y="583"/>
                  </a:lnTo>
                  <a:lnTo>
                    <a:pt x="1997" y="581"/>
                  </a:lnTo>
                  <a:lnTo>
                    <a:pt x="1999" y="581"/>
                  </a:lnTo>
                  <a:lnTo>
                    <a:pt x="1999" y="580"/>
                  </a:lnTo>
                  <a:lnTo>
                    <a:pt x="2000" y="580"/>
                  </a:lnTo>
                  <a:lnTo>
                    <a:pt x="2000" y="581"/>
                  </a:lnTo>
                  <a:lnTo>
                    <a:pt x="2000" y="583"/>
                  </a:lnTo>
                  <a:lnTo>
                    <a:pt x="2002" y="583"/>
                  </a:lnTo>
                  <a:lnTo>
                    <a:pt x="2002" y="581"/>
                  </a:lnTo>
                  <a:lnTo>
                    <a:pt x="2003" y="580"/>
                  </a:lnTo>
                  <a:lnTo>
                    <a:pt x="2003" y="577"/>
                  </a:lnTo>
                  <a:lnTo>
                    <a:pt x="2005" y="577"/>
                  </a:lnTo>
                  <a:lnTo>
                    <a:pt x="2005" y="580"/>
                  </a:lnTo>
                  <a:lnTo>
                    <a:pt x="2006" y="580"/>
                  </a:lnTo>
                  <a:lnTo>
                    <a:pt x="2006" y="577"/>
                  </a:lnTo>
                  <a:lnTo>
                    <a:pt x="2006" y="575"/>
                  </a:lnTo>
                  <a:lnTo>
                    <a:pt x="2008" y="574"/>
                  </a:lnTo>
                  <a:lnTo>
                    <a:pt x="2009" y="572"/>
                  </a:lnTo>
                  <a:lnTo>
                    <a:pt x="2011" y="571"/>
                  </a:lnTo>
                  <a:lnTo>
                    <a:pt x="2012" y="571"/>
                  </a:lnTo>
                  <a:lnTo>
                    <a:pt x="2014" y="571"/>
                  </a:lnTo>
                  <a:lnTo>
                    <a:pt x="2014" y="569"/>
                  </a:lnTo>
                  <a:lnTo>
                    <a:pt x="2014" y="568"/>
                  </a:lnTo>
                  <a:lnTo>
                    <a:pt x="2015" y="568"/>
                  </a:lnTo>
                  <a:lnTo>
                    <a:pt x="2017" y="566"/>
                  </a:lnTo>
                  <a:lnTo>
                    <a:pt x="2018" y="566"/>
                  </a:lnTo>
                  <a:lnTo>
                    <a:pt x="2018" y="565"/>
                  </a:lnTo>
                  <a:lnTo>
                    <a:pt x="2017" y="565"/>
                  </a:lnTo>
                  <a:lnTo>
                    <a:pt x="2017" y="563"/>
                  </a:lnTo>
                  <a:lnTo>
                    <a:pt x="2018" y="563"/>
                  </a:lnTo>
                  <a:lnTo>
                    <a:pt x="2018" y="562"/>
                  </a:lnTo>
                  <a:lnTo>
                    <a:pt x="2020" y="562"/>
                  </a:lnTo>
                  <a:lnTo>
                    <a:pt x="2020" y="560"/>
                  </a:lnTo>
                  <a:lnTo>
                    <a:pt x="2020" y="559"/>
                  </a:lnTo>
                  <a:lnTo>
                    <a:pt x="2021" y="557"/>
                  </a:lnTo>
                  <a:lnTo>
                    <a:pt x="2023" y="557"/>
                  </a:lnTo>
                  <a:lnTo>
                    <a:pt x="2023" y="556"/>
                  </a:lnTo>
                  <a:lnTo>
                    <a:pt x="2024" y="556"/>
                  </a:lnTo>
                  <a:lnTo>
                    <a:pt x="2026" y="554"/>
                  </a:lnTo>
                  <a:lnTo>
                    <a:pt x="2026" y="553"/>
                  </a:lnTo>
                  <a:lnTo>
                    <a:pt x="2027" y="551"/>
                  </a:lnTo>
                  <a:lnTo>
                    <a:pt x="2027" y="549"/>
                  </a:lnTo>
                  <a:lnTo>
                    <a:pt x="2029" y="548"/>
                  </a:lnTo>
                  <a:lnTo>
                    <a:pt x="2029" y="546"/>
                  </a:lnTo>
                  <a:lnTo>
                    <a:pt x="2032" y="545"/>
                  </a:lnTo>
                  <a:lnTo>
                    <a:pt x="2035" y="542"/>
                  </a:lnTo>
                  <a:lnTo>
                    <a:pt x="2037" y="540"/>
                  </a:lnTo>
                  <a:lnTo>
                    <a:pt x="2040" y="539"/>
                  </a:lnTo>
                  <a:lnTo>
                    <a:pt x="2041" y="536"/>
                  </a:lnTo>
                  <a:lnTo>
                    <a:pt x="2044" y="534"/>
                  </a:lnTo>
                  <a:lnTo>
                    <a:pt x="2047" y="531"/>
                  </a:lnTo>
                  <a:lnTo>
                    <a:pt x="2049" y="530"/>
                  </a:lnTo>
                  <a:lnTo>
                    <a:pt x="2050" y="530"/>
                  </a:lnTo>
                  <a:lnTo>
                    <a:pt x="2053" y="530"/>
                  </a:lnTo>
                  <a:lnTo>
                    <a:pt x="2053" y="531"/>
                  </a:lnTo>
                  <a:lnTo>
                    <a:pt x="2052" y="533"/>
                  </a:lnTo>
                  <a:lnTo>
                    <a:pt x="2052" y="534"/>
                  </a:lnTo>
                  <a:lnTo>
                    <a:pt x="2053" y="536"/>
                  </a:lnTo>
                  <a:lnTo>
                    <a:pt x="2055" y="536"/>
                  </a:lnTo>
                  <a:lnTo>
                    <a:pt x="2056" y="534"/>
                  </a:lnTo>
                  <a:lnTo>
                    <a:pt x="2058" y="534"/>
                  </a:lnTo>
                  <a:lnTo>
                    <a:pt x="2059" y="534"/>
                  </a:lnTo>
                  <a:lnTo>
                    <a:pt x="2061" y="534"/>
                  </a:lnTo>
                  <a:lnTo>
                    <a:pt x="2061" y="533"/>
                  </a:lnTo>
                  <a:lnTo>
                    <a:pt x="2062" y="533"/>
                  </a:lnTo>
                  <a:lnTo>
                    <a:pt x="2064" y="533"/>
                  </a:lnTo>
                  <a:lnTo>
                    <a:pt x="2065" y="533"/>
                  </a:lnTo>
                  <a:lnTo>
                    <a:pt x="2065" y="531"/>
                  </a:lnTo>
                  <a:lnTo>
                    <a:pt x="2068" y="531"/>
                  </a:lnTo>
                  <a:lnTo>
                    <a:pt x="2070" y="533"/>
                  </a:lnTo>
                  <a:lnTo>
                    <a:pt x="2071" y="533"/>
                  </a:lnTo>
                  <a:lnTo>
                    <a:pt x="2071" y="534"/>
                  </a:lnTo>
                  <a:lnTo>
                    <a:pt x="2073" y="534"/>
                  </a:lnTo>
                  <a:lnTo>
                    <a:pt x="2073" y="536"/>
                  </a:lnTo>
                  <a:lnTo>
                    <a:pt x="2073" y="537"/>
                  </a:lnTo>
                  <a:lnTo>
                    <a:pt x="2074" y="537"/>
                  </a:lnTo>
                  <a:close/>
                  <a:moveTo>
                    <a:pt x="1045" y="518"/>
                  </a:moveTo>
                  <a:lnTo>
                    <a:pt x="1046" y="518"/>
                  </a:lnTo>
                  <a:lnTo>
                    <a:pt x="1046" y="516"/>
                  </a:lnTo>
                  <a:lnTo>
                    <a:pt x="1045" y="516"/>
                  </a:lnTo>
                  <a:lnTo>
                    <a:pt x="1045" y="518"/>
                  </a:lnTo>
                  <a:close/>
                  <a:moveTo>
                    <a:pt x="1043" y="527"/>
                  </a:moveTo>
                  <a:lnTo>
                    <a:pt x="1042" y="528"/>
                  </a:lnTo>
                  <a:lnTo>
                    <a:pt x="1043" y="528"/>
                  </a:lnTo>
                  <a:lnTo>
                    <a:pt x="1043" y="527"/>
                  </a:lnTo>
                  <a:close/>
                  <a:moveTo>
                    <a:pt x="1034" y="530"/>
                  </a:moveTo>
                  <a:lnTo>
                    <a:pt x="1036" y="528"/>
                  </a:lnTo>
                  <a:lnTo>
                    <a:pt x="1039" y="527"/>
                  </a:lnTo>
                  <a:lnTo>
                    <a:pt x="1040" y="525"/>
                  </a:lnTo>
                  <a:lnTo>
                    <a:pt x="1042" y="525"/>
                  </a:lnTo>
                  <a:lnTo>
                    <a:pt x="1043" y="524"/>
                  </a:lnTo>
                  <a:lnTo>
                    <a:pt x="1042" y="524"/>
                  </a:lnTo>
                  <a:lnTo>
                    <a:pt x="1043" y="522"/>
                  </a:lnTo>
                  <a:lnTo>
                    <a:pt x="1043" y="521"/>
                  </a:lnTo>
                  <a:lnTo>
                    <a:pt x="1042" y="522"/>
                  </a:lnTo>
                  <a:lnTo>
                    <a:pt x="1042" y="524"/>
                  </a:lnTo>
                  <a:lnTo>
                    <a:pt x="1040" y="524"/>
                  </a:lnTo>
                  <a:lnTo>
                    <a:pt x="1040" y="525"/>
                  </a:lnTo>
                  <a:lnTo>
                    <a:pt x="1039" y="525"/>
                  </a:lnTo>
                  <a:lnTo>
                    <a:pt x="1036" y="527"/>
                  </a:lnTo>
                  <a:lnTo>
                    <a:pt x="1034" y="528"/>
                  </a:lnTo>
                  <a:lnTo>
                    <a:pt x="1034" y="530"/>
                  </a:lnTo>
                  <a:close/>
                  <a:moveTo>
                    <a:pt x="931" y="752"/>
                  </a:moveTo>
                  <a:lnTo>
                    <a:pt x="930" y="752"/>
                  </a:lnTo>
                  <a:lnTo>
                    <a:pt x="928" y="752"/>
                  </a:lnTo>
                  <a:lnTo>
                    <a:pt x="928" y="754"/>
                  </a:lnTo>
                  <a:lnTo>
                    <a:pt x="927" y="754"/>
                  </a:lnTo>
                  <a:lnTo>
                    <a:pt x="924" y="754"/>
                  </a:lnTo>
                  <a:lnTo>
                    <a:pt x="927" y="755"/>
                  </a:lnTo>
                  <a:lnTo>
                    <a:pt x="928" y="754"/>
                  </a:lnTo>
                  <a:lnTo>
                    <a:pt x="930" y="754"/>
                  </a:lnTo>
                  <a:lnTo>
                    <a:pt x="931" y="752"/>
                  </a:lnTo>
                  <a:close/>
                  <a:moveTo>
                    <a:pt x="936" y="752"/>
                  </a:moveTo>
                  <a:lnTo>
                    <a:pt x="934" y="754"/>
                  </a:lnTo>
                  <a:lnTo>
                    <a:pt x="933" y="754"/>
                  </a:lnTo>
                  <a:lnTo>
                    <a:pt x="931" y="754"/>
                  </a:lnTo>
                  <a:lnTo>
                    <a:pt x="931" y="755"/>
                  </a:lnTo>
                  <a:lnTo>
                    <a:pt x="933" y="755"/>
                  </a:lnTo>
                  <a:lnTo>
                    <a:pt x="934" y="755"/>
                  </a:lnTo>
                  <a:lnTo>
                    <a:pt x="936" y="755"/>
                  </a:lnTo>
                  <a:lnTo>
                    <a:pt x="936" y="754"/>
                  </a:lnTo>
                  <a:lnTo>
                    <a:pt x="936" y="752"/>
                  </a:lnTo>
                  <a:close/>
                  <a:moveTo>
                    <a:pt x="940" y="755"/>
                  </a:moveTo>
                  <a:lnTo>
                    <a:pt x="939" y="754"/>
                  </a:lnTo>
                  <a:lnTo>
                    <a:pt x="939" y="755"/>
                  </a:lnTo>
                  <a:lnTo>
                    <a:pt x="940" y="755"/>
                  </a:lnTo>
                  <a:close/>
                  <a:moveTo>
                    <a:pt x="954" y="625"/>
                  </a:moveTo>
                  <a:lnTo>
                    <a:pt x="952" y="625"/>
                  </a:lnTo>
                  <a:lnTo>
                    <a:pt x="952" y="627"/>
                  </a:lnTo>
                  <a:lnTo>
                    <a:pt x="954" y="627"/>
                  </a:lnTo>
                  <a:lnTo>
                    <a:pt x="954" y="625"/>
                  </a:lnTo>
                  <a:close/>
                  <a:moveTo>
                    <a:pt x="1336" y="1015"/>
                  </a:moveTo>
                  <a:lnTo>
                    <a:pt x="1334" y="1013"/>
                  </a:lnTo>
                  <a:lnTo>
                    <a:pt x="1334" y="1015"/>
                  </a:lnTo>
                  <a:lnTo>
                    <a:pt x="1336" y="1015"/>
                  </a:lnTo>
                  <a:close/>
                  <a:moveTo>
                    <a:pt x="1566" y="939"/>
                  </a:moveTo>
                  <a:lnTo>
                    <a:pt x="1564" y="940"/>
                  </a:lnTo>
                  <a:lnTo>
                    <a:pt x="1566" y="940"/>
                  </a:lnTo>
                  <a:lnTo>
                    <a:pt x="1566" y="939"/>
                  </a:lnTo>
                  <a:close/>
                  <a:moveTo>
                    <a:pt x="1602" y="942"/>
                  </a:moveTo>
                  <a:lnTo>
                    <a:pt x="1600" y="942"/>
                  </a:lnTo>
                  <a:lnTo>
                    <a:pt x="1600" y="943"/>
                  </a:lnTo>
                  <a:lnTo>
                    <a:pt x="1602" y="943"/>
                  </a:lnTo>
                  <a:lnTo>
                    <a:pt x="1602" y="942"/>
                  </a:lnTo>
                  <a:close/>
                  <a:moveTo>
                    <a:pt x="1660" y="1031"/>
                  </a:moveTo>
                  <a:lnTo>
                    <a:pt x="1658" y="1034"/>
                  </a:lnTo>
                  <a:lnTo>
                    <a:pt x="1660" y="1034"/>
                  </a:lnTo>
                  <a:lnTo>
                    <a:pt x="1660" y="1033"/>
                  </a:lnTo>
                  <a:lnTo>
                    <a:pt x="1660" y="1031"/>
                  </a:lnTo>
                  <a:close/>
                  <a:moveTo>
                    <a:pt x="1663" y="1030"/>
                  </a:moveTo>
                  <a:lnTo>
                    <a:pt x="1661" y="1030"/>
                  </a:lnTo>
                  <a:lnTo>
                    <a:pt x="1661" y="1031"/>
                  </a:lnTo>
                  <a:lnTo>
                    <a:pt x="1663" y="1031"/>
                  </a:lnTo>
                  <a:lnTo>
                    <a:pt x="1663" y="1030"/>
                  </a:lnTo>
                  <a:close/>
                  <a:moveTo>
                    <a:pt x="1691" y="981"/>
                  </a:moveTo>
                  <a:lnTo>
                    <a:pt x="1693" y="981"/>
                  </a:lnTo>
                  <a:lnTo>
                    <a:pt x="1693" y="980"/>
                  </a:lnTo>
                  <a:lnTo>
                    <a:pt x="1691" y="980"/>
                  </a:lnTo>
                  <a:lnTo>
                    <a:pt x="1691" y="981"/>
                  </a:lnTo>
                  <a:close/>
                  <a:moveTo>
                    <a:pt x="1808" y="816"/>
                  </a:moveTo>
                  <a:lnTo>
                    <a:pt x="1806" y="816"/>
                  </a:lnTo>
                  <a:lnTo>
                    <a:pt x="1808" y="818"/>
                  </a:lnTo>
                  <a:lnTo>
                    <a:pt x="1808" y="816"/>
                  </a:lnTo>
                  <a:close/>
                  <a:moveTo>
                    <a:pt x="1811" y="818"/>
                  </a:moveTo>
                  <a:lnTo>
                    <a:pt x="1809" y="818"/>
                  </a:lnTo>
                  <a:lnTo>
                    <a:pt x="1809" y="819"/>
                  </a:lnTo>
                  <a:lnTo>
                    <a:pt x="1811" y="819"/>
                  </a:lnTo>
                  <a:lnTo>
                    <a:pt x="1811" y="818"/>
                  </a:lnTo>
                  <a:close/>
                  <a:moveTo>
                    <a:pt x="1815" y="771"/>
                  </a:moveTo>
                  <a:lnTo>
                    <a:pt x="1814" y="772"/>
                  </a:lnTo>
                  <a:lnTo>
                    <a:pt x="1815" y="772"/>
                  </a:lnTo>
                  <a:lnTo>
                    <a:pt x="1815" y="771"/>
                  </a:lnTo>
                  <a:close/>
                  <a:moveTo>
                    <a:pt x="1819" y="799"/>
                  </a:moveTo>
                  <a:lnTo>
                    <a:pt x="1817" y="799"/>
                  </a:lnTo>
                  <a:lnTo>
                    <a:pt x="1817" y="801"/>
                  </a:lnTo>
                  <a:lnTo>
                    <a:pt x="1819" y="799"/>
                  </a:lnTo>
                  <a:close/>
                  <a:moveTo>
                    <a:pt x="1826" y="766"/>
                  </a:moveTo>
                  <a:lnTo>
                    <a:pt x="1825" y="768"/>
                  </a:lnTo>
                  <a:lnTo>
                    <a:pt x="1826" y="768"/>
                  </a:lnTo>
                  <a:lnTo>
                    <a:pt x="1826" y="766"/>
                  </a:lnTo>
                  <a:close/>
                  <a:moveTo>
                    <a:pt x="1823" y="752"/>
                  </a:moveTo>
                  <a:lnTo>
                    <a:pt x="1825" y="752"/>
                  </a:lnTo>
                  <a:lnTo>
                    <a:pt x="1825" y="754"/>
                  </a:lnTo>
                  <a:lnTo>
                    <a:pt x="1826" y="754"/>
                  </a:lnTo>
                  <a:lnTo>
                    <a:pt x="1826" y="752"/>
                  </a:lnTo>
                  <a:lnTo>
                    <a:pt x="1825" y="752"/>
                  </a:lnTo>
                  <a:lnTo>
                    <a:pt x="1823" y="751"/>
                  </a:lnTo>
                  <a:lnTo>
                    <a:pt x="1823" y="752"/>
                  </a:lnTo>
                  <a:close/>
                  <a:moveTo>
                    <a:pt x="1831" y="734"/>
                  </a:moveTo>
                  <a:lnTo>
                    <a:pt x="1829" y="734"/>
                  </a:lnTo>
                  <a:lnTo>
                    <a:pt x="1829" y="736"/>
                  </a:lnTo>
                  <a:lnTo>
                    <a:pt x="1831" y="736"/>
                  </a:lnTo>
                  <a:lnTo>
                    <a:pt x="1831" y="734"/>
                  </a:lnTo>
                  <a:close/>
                  <a:moveTo>
                    <a:pt x="1837" y="746"/>
                  </a:moveTo>
                  <a:lnTo>
                    <a:pt x="1835" y="745"/>
                  </a:lnTo>
                  <a:lnTo>
                    <a:pt x="1835" y="743"/>
                  </a:lnTo>
                  <a:lnTo>
                    <a:pt x="1834" y="743"/>
                  </a:lnTo>
                  <a:lnTo>
                    <a:pt x="1834" y="745"/>
                  </a:lnTo>
                  <a:lnTo>
                    <a:pt x="1835" y="746"/>
                  </a:lnTo>
                  <a:lnTo>
                    <a:pt x="1837" y="746"/>
                  </a:lnTo>
                  <a:close/>
                  <a:moveTo>
                    <a:pt x="1841" y="730"/>
                  </a:moveTo>
                  <a:lnTo>
                    <a:pt x="1840" y="730"/>
                  </a:lnTo>
                  <a:lnTo>
                    <a:pt x="1840" y="731"/>
                  </a:lnTo>
                  <a:lnTo>
                    <a:pt x="1841" y="731"/>
                  </a:lnTo>
                  <a:lnTo>
                    <a:pt x="1841" y="730"/>
                  </a:lnTo>
                  <a:close/>
                  <a:moveTo>
                    <a:pt x="1868" y="715"/>
                  </a:moveTo>
                  <a:lnTo>
                    <a:pt x="1867" y="715"/>
                  </a:lnTo>
                  <a:lnTo>
                    <a:pt x="1867" y="716"/>
                  </a:lnTo>
                  <a:lnTo>
                    <a:pt x="1865" y="716"/>
                  </a:lnTo>
                  <a:lnTo>
                    <a:pt x="1865" y="718"/>
                  </a:lnTo>
                  <a:lnTo>
                    <a:pt x="1867" y="716"/>
                  </a:lnTo>
                  <a:lnTo>
                    <a:pt x="1868" y="715"/>
                  </a:lnTo>
                  <a:close/>
                  <a:moveTo>
                    <a:pt x="1872" y="712"/>
                  </a:moveTo>
                  <a:lnTo>
                    <a:pt x="1870" y="712"/>
                  </a:lnTo>
                  <a:lnTo>
                    <a:pt x="1870" y="713"/>
                  </a:lnTo>
                  <a:lnTo>
                    <a:pt x="1872" y="713"/>
                  </a:lnTo>
                  <a:lnTo>
                    <a:pt x="1872" y="712"/>
                  </a:lnTo>
                  <a:close/>
                  <a:moveTo>
                    <a:pt x="1878" y="709"/>
                  </a:moveTo>
                  <a:lnTo>
                    <a:pt x="1876" y="709"/>
                  </a:lnTo>
                  <a:lnTo>
                    <a:pt x="1876" y="710"/>
                  </a:lnTo>
                  <a:lnTo>
                    <a:pt x="1875" y="712"/>
                  </a:lnTo>
                  <a:lnTo>
                    <a:pt x="1876" y="712"/>
                  </a:lnTo>
                  <a:lnTo>
                    <a:pt x="1876" y="710"/>
                  </a:lnTo>
                  <a:lnTo>
                    <a:pt x="1878" y="710"/>
                  </a:lnTo>
                  <a:lnTo>
                    <a:pt x="1878" y="709"/>
                  </a:lnTo>
                  <a:close/>
                  <a:moveTo>
                    <a:pt x="1909" y="680"/>
                  </a:moveTo>
                  <a:lnTo>
                    <a:pt x="1908" y="683"/>
                  </a:lnTo>
                  <a:lnTo>
                    <a:pt x="1908" y="684"/>
                  </a:lnTo>
                  <a:lnTo>
                    <a:pt x="1908" y="686"/>
                  </a:lnTo>
                  <a:lnTo>
                    <a:pt x="1909" y="684"/>
                  </a:lnTo>
                  <a:lnTo>
                    <a:pt x="1909" y="680"/>
                  </a:lnTo>
                  <a:close/>
                  <a:moveTo>
                    <a:pt x="1909" y="677"/>
                  </a:moveTo>
                  <a:lnTo>
                    <a:pt x="1908" y="677"/>
                  </a:lnTo>
                  <a:lnTo>
                    <a:pt x="1908" y="678"/>
                  </a:lnTo>
                  <a:lnTo>
                    <a:pt x="1909" y="678"/>
                  </a:lnTo>
                  <a:lnTo>
                    <a:pt x="1909" y="677"/>
                  </a:lnTo>
                  <a:close/>
                  <a:moveTo>
                    <a:pt x="2011" y="612"/>
                  </a:moveTo>
                  <a:lnTo>
                    <a:pt x="2009" y="613"/>
                  </a:lnTo>
                  <a:lnTo>
                    <a:pt x="2011" y="613"/>
                  </a:lnTo>
                  <a:lnTo>
                    <a:pt x="2011" y="612"/>
                  </a:lnTo>
                  <a:close/>
                  <a:moveTo>
                    <a:pt x="2017" y="612"/>
                  </a:moveTo>
                  <a:lnTo>
                    <a:pt x="2015" y="612"/>
                  </a:lnTo>
                  <a:lnTo>
                    <a:pt x="2015" y="613"/>
                  </a:lnTo>
                  <a:lnTo>
                    <a:pt x="2017" y="612"/>
                  </a:lnTo>
                  <a:close/>
                  <a:moveTo>
                    <a:pt x="1339" y="1018"/>
                  </a:moveTo>
                  <a:lnTo>
                    <a:pt x="1342" y="1018"/>
                  </a:lnTo>
                  <a:lnTo>
                    <a:pt x="1342" y="1016"/>
                  </a:lnTo>
                  <a:lnTo>
                    <a:pt x="1339" y="1018"/>
                  </a:lnTo>
                  <a:close/>
                  <a:moveTo>
                    <a:pt x="1790" y="843"/>
                  </a:moveTo>
                  <a:lnTo>
                    <a:pt x="1791" y="842"/>
                  </a:lnTo>
                  <a:lnTo>
                    <a:pt x="1790" y="843"/>
                  </a:lnTo>
                  <a:lnTo>
                    <a:pt x="1790" y="843"/>
                  </a:lnTo>
                  <a:close/>
                  <a:moveTo>
                    <a:pt x="1005" y="540"/>
                  </a:moveTo>
                  <a:lnTo>
                    <a:pt x="1005" y="539"/>
                  </a:lnTo>
                  <a:lnTo>
                    <a:pt x="1004" y="540"/>
                  </a:lnTo>
                  <a:lnTo>
                    <a:pt x="1004" y="542"/>
                  </a:lnTo>
                  <a:lnTo>
                    <a:pt x="1004" y="543"/>
                  </a:lnTo>
                  <a:lnTo>
                    <a:pt x="1005" y="542"/>
                  </a:lnTo>
                  <a:lnTo>
                    <a:pt x="1005" y="540"/>
                  </a:lnTo>
                  <a:close/>
                  <a:moveTo>
                    <a:pt x="1781" y="854"/>
                  </a:moveTo>
                  <a:lnTo>
                    <a:pt x="1781" y="852"/>
                  </a:lnTo>
                  <a:lnTo>
                    <a:pt x="1779" y="854"/>
                  </a:lnTo>
                  <a:lnTo>
                    <a:pt x="1781" y="854"/>
                  </a:lnTo>
                  <a:close/>
                  <a:moveTo>
                    <a:pt x="1938" y="684"/>
                  </a:moveTo>
                  <a:lnTo>
                    <a:pt x="1938" y="683"/>
                  </a:lnTo>
                  <a:lnTo>
                    <a:pt x="1937" y="683"/>
                  </a:lnTo>
                  <a:lnTo>
                    <a:pt x="1935" y="684"/>
                  </a:lnTo>
                  <a:lnTo>
                    <a:pt x="1937" y="684"/>
                  </a:lnTo>
                  <a:lnTo>
                    <a:pt x="1938" y="684"/>
                  </a:lnTo>
                  <a:close/>
                  <a:moveTo>
                    <a:pt x="89" y="433"/>
                  </a:moveTo>
                  <a:lnTo>
                    <a:pt x="91" y="433"/>
                  </a:lnTo>
                  <a:lnTo>
                    <a:pt x="91" y="431"/>
                  </a:lnTo>
                  <a:lnTo>
                    <a:pt x="92" y="431"/>
                  </a:lnTo>
                  <a:lnTo>
                    <a:pt x="92" y="430"/>
                  </a:lnTo>
                  <a:lnTo>
                    <a:pt x="91" y="430"/>
                  </a:lnTo>
                  <a:lnTo>
                    <a:pt x="89" y="430"/>
                  </a:lnTo>
                  <a:lnTo>
                    <a:pt x="88" y="431"/>
                  </a:lnTo>
                  <a:lnTo>
                    <a:pt x="89" y="431"/>
                  </a:lnTo>
                  <a:lnTo>
                    <a:pt x="89" y="433"/>
                  </a:lnTo>
                  <a:close/>
                  <a:moveTo>
                    <a:pt x="97" y="430"/>
                  </a:moveTo>
                  <a:lnTo>
                    <a:pt x="97" y="428"/>
                  </a:lnTo>
                  <a:lnTo>
                    <a:pt x="98" y="428"/>
                  </a:lnTo>
                  <a:lnTo>
                    <a:pt x="100" y="427"/>
                  </a:lnTo>
                  <a:lnTo>
                    <a:pt x="98" y="427"/>
                  </a:lnTo>
                  <a:lnTo>
                    <a:pt x="98" y="425"/>
                  </a:lnTo>
                  <a:lnTo>
                    <a:pt x="95" y="425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7"/>
                  </a:lnTo>
                  <a:lnTo>
                    <a:pt x="92" y="427"/>
                  </a:lnTo>
                  <a:lnTo>
                    <a:pt x="92" y="428"/>
                  </a:lnTo>
                  <a:lnTo>
                    <a:pt x="92" y="430"/>
                  </a:lnTo>
                  <a:lnTo>
                    <a:pt x="95" y="430"/>
                  </a:lnTo>
                  <a:lnTo>
                    <a:pt x="97" y="430"/>
                  </a:lnTo>
                  <a:close/>
                  <a:moveTo>
                    <a:pt x="111" y="433"/>
                  </a:moveTo>
                  <a:lnTo>
                    <a:pt x="111" y="431"/>
                  </a:lnTo>
                  <a:lnTo>
                    <a:pt x="109" y="433"/>
                  </a:lnTo>
                  <a:lnTo>
                    <a:pt x="111" y="433"/>
                  </a:lnTo>
                  <a:close/>
                  <a:moveTo>
                    <a:pt x="123" y="427"/>
                  </a:moveTo>
                  <a:lnTo>
                    <a:pt x="121" y="427"/>
                  </a:lnTo>
                  <a:lnTo>
                    <a:pt x="121" y="425"/>
                  </a:lnTo>
                  <a:lnTo>
                    <a:pt x="123" y="425"/>
                  </a:lnTo>
                  <a:lnTo>
                    <a:pt x="124" y="425"/>
                  </a:lnTo>
                  <a:lnTo>
                    <a:pt x="124" y="424"/>
                  </a:lnTo>
                  <a:lnTo>
                    <a:pt x="123" y="424"/>
                  </a:lnTo>
                  <a:lnTo>
                    <a:pt x="121" y="424"/>
                  </a:lnTo>
                  <a:lnTo>
                    <a:pt x="120" y="425"/>
                  </a:lnTo>
                  <a:lnTo>
                    <a:pt x="120" y="427"/>
                  </a:lnTo>
                  <a:lnTo>
                    <a:pt x="118" y="427"/>
                  </a:lnTo>
                  <a:lnTo>
                    <a:pt x="118" y="428"/>
                  </a:lnTo>
                  <a:lnTo>
                    <a:pt x="117" y="428"/>
                  </a:lnTo>
                  <a:lnTo>
                    <a:pt x="117" y="427"/>
                  </a:lnTo>
                  <a:lnTo>
                    <a:pt x="115" y="427"/>
                  </a:lnTo>
                  <a:lnTo>
                    <a:pt x="115" y="428"/>
                  </a:lnTo>
                  <a:lnTo>
                    <a:pt x="114" y="428"/>
                  </a:lnTo>
                  <a:lnTo>
                    <a:pt x="114" y="430"/>
                  </a:lnTo>
                  <a:lnTo>
                    <a:pt x="114" y="431"/>
                  </a:lnTo>
                  <a:lnTo>
                    <a:pt x="115" y="431"/>
                  </a:lnTo>
                  <a:lnTo>
                    <a:pt x="115" y="430"/>
                  </a:lnTo>
                  <a:lnTo>
                    <a:pt x="117" y="430"/>
                  </a:lnTo>
                  <a:lnTo>
                    <a:pt x="118" y="430"/>
                  </a:lnTo>
                  <a:lnTo>
                    <a:pt x="121" y="428"/>
                  </a:lnTo>
                  <a:lnTo>
                    <a:pt x="121" y="430"/>
                  </a:lnTo>
                  <a:lnTo>
                    <a:pt x="123" y="428"/>
                  </a:lnTo>
                  <a:lnTo>
                    <a:pt x="124" y="427"/>
                  </a:lnTo>
                  <a:lnTo>
                    <a:pt x="123" y="427"/>
                  </a:lnTo>
                  <a:close/>
                  <a:moveTo>
                    <a:pt x="111" y="430"/>
                  </a:moveTo>
                  <a:lnTo>
                    <a:pt x="111" y="431"/>
                  </a:lnTo>
                  <a:lnTo>
                    <a:pt x="114" y="430"/>
                  </a:lnTo>
                  <a:lnTo>
                    <a:pt x="112" y="430"/>
                  </a:lnTo>
                  <a:lnTo>
                    <a:pt x="111" y="430"/>
                  </a:lnTo>
                  <a:close/>
                  <a:moveTo>
                    <a:pt x="177" y="419"/>
                  </a:moveTo>
                  <a:lnTo>
                    <a:pt x="176" y="421"/>
                  </a:lnTo>
                  <a:lnTo>
                    <a:pt x="176" y="422"/>
                  </a:lnTo>
                  <a:lnTo>
                    <a:pt x="177" y="422"/>
                  </a:lnTo>
                  <a:lnTo>
                    <a:pt x="179" y="422"/>
                  </a:lnTo>
                  <a:lnTo>
                    <a:pt x="179" y="421"/>
                  </a:lnTo>
                  <a:lnTo>
                    <a:pt x="177" y="421"/>
                  </a:lnTo>
                  <a:lnTo>
                    <a:pt x="177" y="419"/>
                  </a:lnTo>
                  <a:close/>
                  <a:moveTo>
                    <a:pt x="183" y="421"/>
                  </a:moveTo>
                  <a:lnTo>
                    <a:pt x="185" y="419"/>
                  </a:lnTo>
                  <a:lnTo>
                    <a:pt x="183" y="419"/>
                  </a:lnTo>
                  <a:lnTo>
                    <a:pt x="182" y="419"/>
                  </a:lnTo>
                  <a:lnTo>
                    <a:pt x="180" y="421"/>
                  </a:lnTo>
                  <a:lnTo>
                    <a:pt x="179" y="421"/>
                  </a:lnTo>
                  <a:lnTo>
                    <a:pt x="180" y="422"/>
                  </a:lnTo>
                  <a:lnTo>
                    <a:pt x="182" y="422"/>
                  </a:lnTo>
                  <a:lnTo>
                    <a:pt x="183" y="422"/>
                  </a:lnTo>
                  <a:lnTo>
                    <a:pt x="185" y="422"/>
                  </a:lnTo>
                  <a:lnTo>
                    <a:pt x="186" y="422"/>
                  </a:lnTo>
                  <a:lnTo>
                    <a:pt x="186" y="421"/>
                  </a:lnTo>
                  <a:lnTo>
                    <a:pt x="185" y="421"/>
                  </a:lnTo>
                  <a:lnTo>
                    <a:pt x="183" y="421"/>
                  </a:lnTo>
                  <a:close/>
                  <a:moveTo>
                    <a:pt x="177" y="418"/>
                  </a:moveTo>
                  <a:lnTo>
                    <a:pt x="177" y="416"/>
                  </a:lnTo>
                  <a:lnTo>
                    <a:pt x="179" y="416"/>
                  </a:lnTo>
                  <a:lnTo>
                    <a:pt x="180" y="416"/>
                  </a:lnTo>
                  <a:lnTo>
                    <a:pt x="180" y="415"/>
                  </a:lnTo>
                  <a:lnTo>
                    <a:pt x="180" y="413"/>
                  </a:lnTo>
                  <a:lnTo>
                    <a:pt x="179" y="413"/>
                  </a:lnTo>
                  <a:lnTo>
                    <a:pt x="177" y="413"/>
                  </a:lnTo>
                  <a:lnTo>
                    <a:pt x="176" y="415"/>
                  </a:lnTo>
                  <a:lnTo>
                    <a:pt x="174" y="415"/>
                  </a:lnTo>
                  <a:lnTo>
                    <a:pt x="173" y="416"/>
                  </a:lnTo>
                  <a:lnTo>
                    <a:pt x="174" y="416"/>
                  </a:lnTo>
                  <a:lnTo>
                    <a:pt x="174" y="418"/>
                  </a:lnTo>
                  <a:lnTo>
                    <a:pt x="176" y="418"/>
                  </a:lnTo>
                  <a:lnTo>
                    <a:pt x="177" y="418"/>
                  </a:lnTo>
                  <a:close/>
                  <a:moveTo>
                    <a:pt x="171" y="418"/>
                  </a:moveTo>
                  <a:lnTo>
                    <a:pt x="170" y="418"/>
                  </a:lnTo>
                  <a:lnTo>
                    <a:pt x="170" y="419"/>
                  </a:lnTo>
                  <a:lnTo>
                    <a:pt x="168" y="419"/>
                  </a:lnTo>
                  <a:lnTo>
                    <a:pt x="167" y="419"/>
                  </a:lnTo>
                  <a:lnTo>
                    <a:pt x="165" y="419"/>
                  </a:lnTo>
                  <a:lnTo>
                    <a:pt x="165" y="421"/>
                  </a:lnTo>
                  <a:lnTo>
                    <a:pt x="164" y="421"/>
                  </a:lnTo>
                  <a:lnTo>
                    <a:pt x="162" y="421"/>
                  </a:lnTo>
                  <a:lnTo>
                    <a:pt x="161" y="421"/>
                  </a:lnTo>
                  <a:lnTo>
                    <a:pt x="159" y="421"/>
                  </a:lnTo>
                  <a:lnTo>
                    <a:pt x="157" y="421"/>
                  </a:lnTo>
                  <a:lnTo>
                    <a:pt x="156" y="421"/>
                  </a:lnTo>
                  <a:lnTo>
                    <a:pt x="154" y="422"/>
                  </a:lnTo>
                  <a:lnTo>
                    <a:pt x="156" y="422"/>
                  </a:lnTo>
                  <a:lnTo>
                    <a:pt x="157" y="422"/>
                  </a:lnTo>
                  <a:lnTo>
                    <a:pt x="159" y="422"/>
                  </a:lnTo>
                  <a:lnTo>
                    <a:pt x="161" y="422"/>
                  </a:lnTo>
                  <a:lnTo>
                    <a:pt x="162" y="422"/>
                  </a:lnTo>
                  <a:lnTo>
                    <a:pt x="164" y="422"/>
                  </a:lnTo>
                  <a:lnTo>
                    <a:pt x="165" y="422"/>
                  </a:lnTo>
                  <a:lnTo>
                    <a:pt x="167" y="422"/>
                  </a:lnTo>
                  <a:lnTo>
                    <a:pt x="167" y="421"/>
                  </a:lnTo>
                  <a:lnTo>
                    <a:pt x="168" y="421"/>
                  </a:lnTo>
                  <a:lnTo>
                    <a:pt x="170" y="421"/>
                  </a:lnTo>
                  <a:lnTo>
                    <a:pt x="171" y="421"/>
                  </a:lnTo>
                  <a:lnTo>
                    <a:pt x="173" y="421"/>
                  </a:lnTo>
                  <a:lnTo>
                    <a:pt x="174" y="421"/>
                  </a:lnTo>
                  <a:lnTo>
                    <a:pt x="174" y="419"/>
                  </a:lnTo>
                  <a:lnTo>
                    <a:pt x="174" y="418"/>
                  </a:lnTo>
                  <a:lnTo>
                    <a:pt x="173" y="418"/>
                  </a:lnTo>
                  <a:lnTo>
                    <a:pt x="171" y="418"/>
                  </a:lnTo>
                  <a:close/>
                  <a:moveTo>
                    <a:pt x="209" y="415"/>
                  </a:moveTo>
                  <a:lnTo>
                    <a:pt x="207" y="415"/>
                  </a:lnTo>
                  <a:lnTo>
                    <a:pt x="206" y="416"/>
                  </a:lnTo>
                  <a:lnTo>
                    <a:pt x="204" y="418"/>
                  </a:lnTo>
                  <a:lnTo>
                    <a:pt x="206" y="418"/>
                  </a:lnTo>
                  <a:lnTo>
                    <a:pt x="207" y="416"/>
                  </a:lnTo>
                  <a:lnTo>
                    <a:pt x="209" y="416"/>
                  </a:lnTo>
                  <a:lnTo>
                    <a:pt x="210" y="416"/>
                  </a:lnTo>
                  <a:lnTo>
                    <a:pt x="212" y="416"/>
                  </a:lnTo>
                  <a:lnTo>
                    <a:pt x="212" y="415"/>
                  </a:lnTo>
                  <a:lnTo>
                    <a:pt x="210" y="415"/>
                  </a:lnTo>
                  <a:lnTo>
                    <a:pt x="212" y="413"/>
                  </a:lnTo>
                  <a:lnTo>
                    <a:pt x="209" y="415"/>
                  </a:lnTo>
                  <a:close/>
                  <a:moveTo>
                    <a:pt x="318" y="392"/>
                  </a:moveTo>
                  <a:lnTo>
                    <a:pt x="318" y="390"/>
                  </a:lnTo>
                  <a:lnTo>
                    <a:pt x="319" y="390"/>
                  </a:lnTo>
                  <a:lnTo>
                    <a:pt x="321" y="389"/>
                  </a:lnTo>
                  <a:lnTo>
                    <a:pt x="321" y="387"/>
                  </a:lnTo>
                  <a:lnTo>
                    <a:pt x="319" y="387"/>
                  </a:lnTo>
                  <a:lnTo>
                    <a:pt x="318" y="387"/>
                  </a:lnTo>
                  <a:lnTo>
                    <a:pt x="316" y="387"/>
                  </a:lnTo>
                  <a:lnTo>
                    <a:pt x="315" y="387"/>
                  </a:lnTo>
                  <a:lnTo>
                    <a:pt x="313" y="389"/>
                  </a:lnTo>
                  <a:lnTo>
                    <a:pt x="312" y="389"/>
                  </a:lnTo>
                  <a:lnTo>
                    <a:pt x="310" y="389"/>
                  </a:lnTo>
                  <a:lnTo>
                    <a:pt x="310" y="390"/>
                  </a:lnTo>
                  <a:lnTo>
                    <a:pt x="309" y="390"/>
                  </a:lnTo>
                  <a:lnTo>
                    <a:pt x="309" y="392"/>
                  </a:lnTo>
                  <a:lnTo>
                    <a:pt x="307" y="392"/>
                  </a:lnTo>
                  <a:lnTo>
                    <a:pt x="307" y="393"/>
                  </a:lnTo>
                  <a:lnTo>
                    <a:pt x="306" y="393"/>
                  </a:lnTo>
                  <a:lnTo>
                    <a:pt x="306" y="395"/>
                  </a:lnTo>
                  <a:lnTo>
                    <a:pt x="307" y="395"/>
                  </a:lnTo>
                  <a:lnTo>
                    <a:pt x="309" y="393"/>
                  </a:lnTo>
                  <a:lnTo>
                    <a:pt x="310" y="393"/>
                  </a:lnTo>
                  <a:lnTo>
                    <a:pt x="315" y="392"/>
                  </a:lnTo>
                  <a:lnTo>
                    <a:pt x="316" y="392"/>
                  </a:lnTo>
                  <a:lnTo>
                    <a:pt x="318" y="392"/>
                  </a:lnTo>
                  <a:close/>
                  <a:moveTo>
                    <a:pt x="286" y="401"/>
                  </a:moveTo>
                  <a:lnTo>
                    <a:pt x="285" y="403"/>
                  </a:lnTo>
                  <a:lnTo>
                    <a:pt x="286" y="403"/>
                  </a:lnTo>
                  <a:lnTo>
                    <a:pt x="288" y="403"/>
                  </a:lnTo>
                  <a:lnTo>
                    <a:pt x="289" y="403"/>
                  </a:lnTo>
                  <a:lnTo>
                    <a:pt x="291" y="403"/>
                  </a:lnTo>
                  <a:lnTo>
                    <a:pt x="289" y="401"/>
                  </a:lnTo>
                  <a:lnTo>
                    <a:pt x="288" y="401"/>
                  </a:lnTo>
                  <a:lnTo>
                    <a:pt x="286" y="401"/>
                  </a:lnTo>
                  <a:close/>
                  <a:moveTo>
                    <a:pt x="306" y="393"/>
                  </a:moveTo>
                  <a:lnTo>
                    <a:pt x="304" y="393"/>
                  </a:lnTo>
                  <a:lnTo>
                    <a:pt x="303" y="395"/>
                  </a:lnTo>
                  <a:lnTo>
                    <a:pt x="303" y="393"/>
                  </a:lnTo>
                  <a:lnTo>
                    <a:pt x="300" y="395"/>
                  </a:lnTo>
                  <a:lnTo>
                    <a:pt x="298" y="395"/>
                  </a:lnTo>
                  <a:lnTo>
                    <a:pt x="297" y="395"/>
                  </a:lnTo>
                  <a:lnTo>
                    <a:pt x="297" y="396"/>
                  </a:lnTo>
                  <a:lnTo>
                    <a:pt x="295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1" y="400"/>
                  </a:lnTo>
                  <a:lnTo>
                    <a:pt x="289" y="400"/>
                  </a:lnTo>
                  <a:lnTo>
                    <a:pt x="289" y="401"/>
                  </a:lnTo>
                  <a:lnTo>
                    <a:pt x="291" y="401"/>
                  </a:lnTo>
                  <a:lnTo>
                    <a:pt x="292" y="401"/>
                  </a:lnTo>
                  <a:lnTo>
                    <a:pt x="294" y="400"/>
                  </a:lnTo>
                  <a:lnTo>
                    <a:pt x="295" y="400"/>
                  </a:lnTo>
                  <a:lnTo>
                    <a:pt x="297" y="400"/>
                  </a:lnTo>
                  <a:lnTo>
                    <a:pt x="298" y="400"/>
                  </a:lnTo>
                  <a:lnTo>
                    <a:pt x="300" y="398"/>
                  </a:lnTo>
                  <a:lnTo>
                    <a:pt x="303" y="398"/>
                  </a:lnTo>
                  <a:lnTo>
                    <a:pt x="303" y="396"/>
                  </a:lnTo>
                  <a:lnTo>
                    <a:pt x="304" y="396"/>
                  </a:lnTo>
                  <a:lnTo>
                    <a:pt x="306" y="396"/>
                  </a:lnTo>
                  <a:lnTo>
                    <a:pt x="306" y="395"/>
                  </a:lnTo>
                  <a:lnTo>
                    <a:pt x="304" y="395"/>
                  </a:lnTo>
                  <a:lnTo>
                    <a:pt x="306" y="393"/>
                  </a:lnTo>
                  <a:close/>
                  <a:moveTo>
                    <a:pt x="283" y="404"/>
                  </a:moveTo>
                  <a:lnTo>
                    <a:pt x="285" y="403"/>
                  </a:lnTo>
                  <a:lnTo>
                    <a:pt x="283" y="403"/>
                  </a:lnTo>
                  <a:lnTo>
                    <a:pt x="283" y="404"/>
                  </a:lnTo>
                  <a:close/>
                  <a:moveTo>
                    <a:pt x="353" y="380"/>
                  </a:moveTo>
                  <a:lnTo>
                    <a:pt x="353" y="378"/>
                  </a:lnTo>
                  <a:lnTo>
                    <a:pt x="353" y="377"/>
                  </a:lnTo>
                  <a:lnTo>
                    <a:pt x="351" y="378"/>
                  </a:lnTo>
                  <a:lnTo>
                    <a:pt x="350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5" y="380"/>
                  </a:lnTo>
                  <a:lnTo>
                    <a:pt x="344" y="380"/>
                  </a:lnTo>
                  <a:lnTo>
                    <a:pt x="342" y="380"/>
                  </a:lnTo>
                  <a:lnTo>
                    <a:pt x="342" y="381"/>
                  </a:lnTo>
                  <a:lnTo>
                    <a:pt x="342" y="383"/>
                  </a:lnTo>
                  <a:lnTo>
                    <a:pt x="344" y="383"/>
                  </a:lnTo>
                  <a:lnTo>
                    <a:pt x="345" y="383"/>
                  </a:lnTo>
                  <a:lnTo>
                    <a:pt x="347" y="383"/>
                  </a:lnTo>
                  <a:lnTo>
                    <a:pt x="347" y="384"/>
                  </a:lnTo>
                  <a:lnTo>
                    <a:pt x="345" y="384"/>
                  </a:lnTo>
                  <a:lnTo>
                    <a:pt x="344" y="384"/>
                  </a:lnTo>
                  <a:lnTo>
                    <a:pt x="342" y="386"/>
                  </a:lnTo>
                  <a:lnTo>
                    <a:pt x="342" y="384"/>
                  </a:lnTo>
                  <a:lnTo>
                    <a:pt x="341" y="384"/>
                  </a:lnTo>
                  <a:lnTo>
                    <a:pt x="339" y="384"/>
                  </a:lnTo>
                  <a:lnTo>
                    <a:pt x="339" y="386"/>
                  </a:lnTo>
                  <a:lnTo>
                    <a:pt x="338" y="386"/>
                  </a:lnTo>
                  <a:lnTo>
                    <a:pt x="336" y="386"/>
                  </a:lnTo>
                  <a:lnTo>
                    <a:pt x="336" y="387"/>
                  </a:lnTo>
                  <a:lnTo>
                    <a:pt x="338" y="387"/>
                  </a:lnTo>
                  <a:lnTo>
                    <a:pt x="336" y="389"/>
                  </a:lnTo>
                  <a:lnTo>
                    <a:pt x="335" y="389"/>
                  </a:lnTo>
                  <a:lnTo>
                    <a:pt x="333" y="389"/>
                  </a:lnTo>
                  <a:lnTo>
                    <a:pt x="332" y="389"/>
                  </a:lnTo>
                  <a:lnTo>
                    <a:pt x="330" y="389"/>
                  </a:lnTo>
                  <a:lnTo>
                    <a:pt x="330" y="390"/>
                  </a:lnTo>
                  <a:lnTo>
                    <a:pt x="329" y="390"/>
                  </a:lnTo>
                  <a:lnTo>
                    <a:pt x="327" y="390"/>
                  </a:lnTo>
                  <a:lnTo>
                    <a:pt x="326" y="390"/>
                  </a:lnTo>
                  <a:lnTo>
                    <a:pt x="326" y="392"/>
                  </a:lnTo>
                  <a:lnTo>
                    <a:pt x="327" y="392"/>
                  </a:lnTo>
                  <a:lnTo>
                    <a:pt x="329" y="392"/>
                  </a:lnTo>
                  <a:lnTo>
                    <a:pt x="330" y="392"/>
                  </a:lnTo>
                  <a:lnTo>
                    <a:pt x="332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6" y="390"/>
                  </a:lnTo>
                  <a:lnTo>
                    <a:pt x="338" y="390"/>
                  </a:lnTo>
                  <a:lnTo>
                    <a:pt x="339" y="389"/>
                  </a:lnTo>
                  <a:lnTo>
                    <a:pt x="339" y="390"/>
                  </a:lnTo>
                  <a:lnTo>
                    <a:pt x="341" y="389"/>
                  </a:lnTo>
                  <a:lnTo>
                    <a:pt x="341" y="387"/>
                  </a:lnTo>
                  <a:lnTo>
                    <a:pt x="342" y="387"/>
                  </a:lnTo>
                  <a:lnTo>
                    <a:pt x="344" y="387"/>
                  </a:lnTo>
                  <a:lnTo>
                    <a:pt x="345" y="386"/>
                  </a:lnTo>
                  <a:lnTo>
                    <a:pt x="345" y="387"/>
                  </a:lnTo>
                  <a:lnTo>
                    <a:pt x="347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51" y="386"/>
                  </a:lnTo>
                  <a:lnTo>
                    <a:pt x="351" y="384"/>
                  </a:lnTo>
                  <a:lnTo>
                    <a:pt x="353" y="384"/>
                  </a:lnTo>
                  <a:lnTo>
                    <a:pt x="354" y="384"/>
                  </a:lnTo>
                  <a:lnTo>
                    <a:pt x="354" y="383"/>
                  </a:lnTo>
                  <a:lnTo>
                    <a:pt x="353" y="383"/>
                  </a:lnTo>
                  <a:lnTo>
                    <a:pt x="351" y="383"/>
                  </a:lnTo>
                  <a:lnTo>
                    <a:pt x="354" y="381"/>
                  </a:lnTo>
                  <a:lnTo>
                    <a:pt x="356" y="381"/>
                  </a:lnTo>
                  <a:lnTo>
                    <a:pt x="356" y="380"/>
                  </a:lnTo>
                  <a:lnTo>
                    <a:pt x="351" y="381"/>
                  </a:lnTo>
                  <a:lnTo>
                    <a:pt x="353" y="380"/>
                  </a:lnTo>
                  <a:close/>
                  <a:moveTo>
                    <a:pt x="357" y="378"/>
                  </a:moveTo>
                  <a:lnTo>
                    <a:pt x="356" y="380"/>
                  </a:lnTo>
                  <a:lnTo>
                    <a:pt x="357" y="380"/>
                  </a:lnTo>
                  <a:lnTo>
                    <a:pt x="359" y="380"/>
                  </a:lnTo>
                  <a:lnTo>
                    <a:pt x="360" y="380"/>
                  </a:lnTo>
                  <a:lnTo>
                    <a:pt x="360" y="378"/>
                  </a:lnTo>
                  <a:lnTo>
                    <a:pt x="359" y="378"/>
                  </a:lnTo>
                  <a:lnTo>
                    <a:pt x="357" y="378"/>
                  </a:lnTo>
                  <a:close/>
                  <a:moveTo>
                    <a:pt x="324" y="390"/>
                  </a:moveTo>
                  <a:lnTo>
                    <a:pt x="323" y="392"/>
                  </a:lnTo>
                  <a:lnTo>
                    <a:pt x="321" y="392"/>
                  </a:lnTo>
                  <a:lnTo>
                    <a:pt x="316" y="393"/>
                  </a:lnTo>
                  <a:lnTo>
                    <a:pt x="318" y="393"/>
                  </a:lnTo>
                  <a:lnTo>
                    <a:pt x="319" y="393"/>
                  </a:lnTo>
                  <a:lnTo>
                    <a:pt x="321" y="393"/>
                  </a:lnTo>
                  <a:lnTo>
                    <a:pt x="323" y="393"/>
                  </a:lnTo>
                  <a:lnTo>
                    <a:pt x="324" y="393"/>
                  </a:lnTo>
                  <a:lnTo>
                    <a:pt x="326" y="392"/>
                  </a:lnTo>
                  <a:lnTo>
                    <a:pt x="324" y="392"/>
                  </a:lnTo>
                  <a:lnTo>
                    <a:pt x="324" y="390"/>
                  </a:lnTo>
                  <a:close/>
                  <a:moveTo>
                    <a:pt x="359" y="383"/>
                  </a:moveTo>
                  <a:lnTo>
                    <a:pt x="359" y="381"/>
                  </a:lnTo>
                  <a:lnTo>
                    <a:pt x="357" y="383"/>
                  </a:lnTo>
                  <a:lnTo>
                    <a:pt x="359" y="383"/>
                  </a:lnTo>
                  <a:close/>
                  <a:moveTo>
                    <a:pt x="356" y="383"/>
                  </a:moveTo>
                  <a:lnTo>
                    <a:pt x="357" y="383"/>
                  </a:lnTo>
                  <a:lnTo>
                    <a:pt x="357" y="381"/>
                  </a:lnTo>
                  <a:lnTo>
                    <a:pt x="356" y="383"/>
                  </a:lnTo>
                  <a:close/>
                  <a:moveTo>
                    <a:pt x="374" y="374"/>
                  </a:moveTo>
                  <a:lnTo>
                    <a:pt x="372" y="374"/>
                  </a:lnTo>
                  <a:lnTo>
                    <a:pt x="372" y="372"/>
                  </a:lnTo>
                  <a:lnTo>
                    <a:pt x="371" y="372"/>
                  </a:lnTo>
                  <a:lnTo>
                    <a:pt x="369" y="374"/>
                  </a:lnTo>
                  <a:lnTo>
                    <a:pt x="368" y="374"/>
                  </a:lnTo>
                  <a:lnTo>
                    <a:pt x="366" y="375"/>
                  </a:lnTo>
                  <a:lnTo>
                    <a:pt x="366" y="377"/>
                  </a:lnTo>
                  <a:lnTo>
                    <a:pt x="368" y="375"/>
                  </a:lnTo>
                  <a:lnTo>
                    <a:pt x="369" y="375"/>
                  </a:lnTo>
                  <a:lnTo>
                    <a:pt x="369" y="377"/>
                  </a:lnTo>
                  <a:lnTo>
                    <a:pt x="371" y="375"/>
                  </a:lnTo>
                  <a:lnTo>
                    <a:pt x="372" y="375"/>
                  </a:lnTo>
                  <a:lnTo>
                    <a:pt x="374" y="375"/>
                  </a:lnTo>
                  <a:lnTo>
                    <a:pt x="376" y="375"/>
                  </a:lnTo>
                  <a:lnTo>
                    <a:pt x="377" y="375"/>
                  </a:lnTo>
                  <a:lnTo>
                    <a:pt x="377" y="374"/>
                  </a:lnTo>
                  <a:lnTo>
                    <a:pt x="376" y="374"/>
                  </a:lnTo>
                  <a:lnTo>
                    <a:pt x="374" y="374"/>
                  </a:lnTo>
                  <a:close/>
                  <a:moveTo>
                    <a:pt x="380" y="369"/>
                  </a:moveTo>
                  <a:lnTo>
                    <a:pt x="379" y="369"/>
                  </a:lnTo>
                  <a:lnTo>
                    <a:pt x="379" y="372"/>
                  </a:lnTo>
                  <a:lnTo>
                    <a:pt x="377" y="372"/>
                  </a:lnTo>
                  <a:lnTo>
                    <a:pt x="377" y="374"/>
                  </a:lnTo>
                  <a:lnTo>
                    <a:pt x="379" y="374"/>
                  </a:lnTo>
                  <a:lnTo>
                    <a:pt x="380" y="374"/>
                  </a:lnTo>
                  <a:lnTo>
                    <a:pt x="382" y="374"/>
                  </a:lnTo>
                  <a:lnTo>
                    <a:pt x="382" y="372"/>
                  </a:lnTo>
                  <a:lnTo>
                    <a:pt x="380" y="372"/>
                  </a:lnTo>
                  <a:lnTo>
                    <a:pt x="382" y="369"/>
                  </a:lnTo>
                  <a:lnTo>
                    <a:pt x="380" y="369"/>
                  </a:lnTo>
                  <a:close/>
                  <a:moveTo>
                    <a:pt x="436" y="365"/>
                  </a:moveTo>
                  <a:lnTo>
                    <a:pt x="435" y="365"/>
                  </a:lnTo>
                  <a:lnTo>
                    <a:pt x="435" y="366"/>
                  </a:lnTo>
                  <a:lnTo>
                    <a:pt x="436" y="368"/>
                  </a:lnTo>
                  <a:lnTo>
                    <a:pt x="436" y="366"/>
                  </a:lnTo>
                  <a:lnTo>
                    <a:pt x="438" y="368"/>
                  </a:lnTo>
                  <a:lnTo>
                    <a:pt x="439" y="366"/>
                  </a:lnTo>
                  <a:lnTo>
                    <a:pt x="438" y="365"/>
                  </a:lnTo>
                  <a:lnTo>
                    <a:pt x="436" y="365"/>
                  </a:lnTo>
                  <a:close/>
                  <a:moveTo>
                    <a:pt x="436" y="356"/>
                  </a:moveTo>
                  <a:lnTo>
                    <a:pt x="436" y="354"/>
                  </a:lnTo>
                  <a:lnTo>
                    <a:pt x="436" y="353"/>
                  </a:lnTo>
                  <a:lnTo>
                    <a:pt x="435" y="353"/>
                  </a:lnTo>
                  <a:lnTo>
                    <a:pt x="433" y="353"/>
                  </a:lnTo>
                  <a:lnTo>
                    <a:pt x="432" y="353"/>
                  </a:lnTo>
                  <a:lnTo>
                    <a:pt x="430" y="353"/>
                  </a:lnTo>
                  <a:lnTo>
                    <a:pt x="429" y="353"/>
                  </a:lnTo>
                  <a:lnTo>
                    <a:pt x="427" y="353"/>
                  </a:lnTo>
                  <a:lnTo>
                    <a:pt x="427" y="354"/>
                  </a:lnTo>
                  <a:lnTo>
                    <a:pt x="425" y="354"/>
                  </a:lnTo>
                  <a:lnTo>
                    <a:pt x="424" y="354"/>
                  </a:lnTo>
                  <a:lnTo>
                    <a:pt x="422" y="354"/>
                  </a:lnTo>
                  <a:lnTo>
                    <a:pt x="421" y="356"/>
                  </a:lnTo>
                  <a:lnTo>
                    <a:pt x="419" y="356"/>
                  </a:lnTo>
                  <a:lnTo>
                    <a:pt x="418" y="354"/>
                  </a:lnTo>
                  <a:lnTo>
                    <a:pt x="418" y="356"/>
                  </a:lnTo>
                  <a:lnTo>
                    <a:pt x="416" y="356"/>
                  </a:lnTo>
                  <a:lnTo>
                    <a:pt x="415" y="356"/>
                  </a:lnTo>
                  <a:lnTo>
                    <a:pt x="413" y="357"/>
                  </a:lnTo>
                  <a:lnTo>
                    <a:pt x="407" y="360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1" y="362"/>
                  </a:lnTo>
                  <a:lnTo>
                    <a:pt x="400" y="362"/>
                  </a:lnTo>
                  <a:lnTo>
                    <a:pt x="398" y="363"/>
                  </a:lnTo>
                  <a:lnTo>
                    <a:pt x="398" y="365"/>
                  </a:lnTo>
                  <a:lnTo>
                    <a:pt x="397" y="365"/>
                  </a:lnTo>
                  <a:lnTo>
                    <a:pt x="397" y="366"/>
                  </a:lnTo>
                  <a:lnTo>
                    <a:pt x="400" y="366"/>
                  </a:lnTo>
                  <a:lnTo>
                    <a:pt x="401" y="366"/>
                  </a:lnTo>
                  <a:lnTo>
                    <a:pt x="403" y="366"/>
                  </a:lnTo>
                  <a:lnTo>
                    <a:pt x="404" y="366"/>
                  </a:lnTo>
                  <a:lnTo>
                    <a:pt x="407" y="366"/>
                  </a:lnTo>
                  <a:lnTo>
                    <a:pt x="409" y="365"/>
                  </a:lnTo>
                  <a:lnTo>
                    <a:pt x="410" y="365"/>
                  </a:lnTo>
                  <a:lnTo>
                    <a:pt x="410" y="363"/>
                  </a:lnTo>
                  <a:lnTo>
                    <a:pt x="413" y="362"/>
                  </a:lnTo>
                  <a:lnTo>
                    <a:pt x="415" y="362"/>
                  </a:lnTo>
                  <a:lnTo>
                    <a:pt x="416" y="362"/>
                  </a:lnTo>
                  <a:lnTo>
                    <a:pt x="422" y="362"/>
                  </a:lnTo>
                  <a:lnTo>
                    <a:pt x="424" y="362"/>
                  </a:lnTo>
                  <a:lnTo>
                    <a:pt x="427" y="362"/>
                  </a:lnTo>
                  <a:lnTo>
                    <a:pt x="429" y="360"/>
                  </a:lnTo>
                  <a:lnTo>
                    <a:pt x="430" y="360"/>
                  </a:lnTo>
                  <a:lnTo>
                    <a:pt x="432" y="359"/>
                  </a:lnTo>
                  <a:lnTo>
                    <a:pt x="433" y="359"/>
                  </a:lnTo>
                  <a:lnTo>
                    <a:pt x="435" y="357"/>
                  </a:lnTo>
                  <a:lnTo>
                    <a:pt x="435" y="356"/>
                  </a:lnTo>
                  <a:lnTo>
                    <a:pt x="436" y="356"/>
                  </a:lnTo>
                  <a:close/>
                  <a:moveTo>
                    <a:pt x="453" y="347"/>
                  </a:moveTo>
                  <a:lnTo>
                    <a:pt x="453" y="348"/>
                  </a:lnTo>
                  <a:lnTo>
                    <a:pt x="451" y="348"/>
                  </a:lnTo>
                  <a:lnTo>
                    <a:pt x="451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7" y="350"/>
                  </a:lnTo>
                  <a:lnTo>
                    <a:pt x="445" y="350"/>
                  </a:lnTo>
                  <a:lnTo>
                    <a:pt x="447" y="351"/>
                  </a:lnTo>
                  <a:lnTo>
                    <a:pt x="447" y="353"/>
                  </a:lnTo>
                  <a:lnTo>
                    <a:pt x="445" y="353"/>
                  </a:lnTo>
                  <a:lnTo>
                    <a:pt x="445" y="354"/>
                  </a:lnTo>
                  <a:lnTo>
                    <a:pt x="447" y="354"/>
                  </a:lnTo>
                  <a:lnTo>
                    <a:pt x="448" y="354"/>
                  </a:lnTo>
                  <a:lnTo>
                    <a:pt x="450" y="354"/>
                  </a:lnTo>
                  <a:lnTo>
                    <a:pt x="450" y="353"/>
                  </a:lnTo>
                  <a:lnTo>
                    <a:pt x="451" y="353"/>
                  </a:lnTo>
                  <a:lnTo>
                    <a:pt x="451" y="354"/>
                  </a:lnTo>
                  <a:lnTo>
                    <a:pt x="453" y="351"/>
                  </a:lnTo>
                  <a:lnTo>
                    <a:pt x="454" y="351"/>
                  </a:lnTo>
                  <a:lnTo>
                    <a:pt x="456" y="350"/>
                  </a:lnTo>
                  <a:lnTo>
                    <a:pt x="454" y="348"/>
                  </a:lnTo>
                  <a:lnTo>
                    <a:pt x="456" y="348"/>
                  </a:lnTo>
                  <a:lnTo>
                    <a:pt x="457" y="347"/>
                  </a:lnTo>
                  <a:lnTo>
                    <a:pt x="456" y="347"/>
                  </a:lnTo>
                  <a:lnTo>
                    <a:pt x="453" y="347"/>
                  </a:lnTo>
                  <a:close/>
                  <a:moveTo>
                    <a:pt x="512" y="334"/>
                  </a:moveTo>
                  <a:lnTo>
                    <a:pt x="510" y="334"/>
                  </a:lnTo>
                  <a:lnTo>
                    <a:pt x="510" y="333"/>
                  </a:lnTo>
                  <a:lnTo>
                    <a:pt x="506" y="334"/>
                  </a:lnTo>
                  <a:lnTo>
                    <a:pt x="506" y="333"/>
                  </a:lnTo>
                  <a:lnTo>
                    <a:pt x="504" y="333"/>
                  </a:lnTo>
                  <a:lnTo>
                    <a:pt x="504" y="334"/>
                  </a:lnTo>
                  <a:lnTo>
                    <a:pt x="503" y="334"/>
                  </a:lnTo>
                  <a:lnTo>
                    <a:pt x="503" y="336"/>
                  </a:lnTo>
                  <a:lnTo>
                    <a:pt x="504" y="336"/>
                  </a:lnTo>
                  <a:lnTo>
                    <a:pt x="504" y="337"/>
                  </a:lnTo>
                  <a:lnTo>
                    <a:pt x="503" y="337"/>
                  </a:lnTo>
                  <a:lnTo>
                    <a:pt x="503" y="336"/>
                  </a:lnTo>
                  <a:lnTo>
                    <a:pt x="501" y="336"/>
                  </a:lnTo>
                  <a:lnTo>
                    <a:pt x="501" y="334"/>
                  </a:lnTo>
                  <a:lnTo>
                    <a:pt x="503" y="333"/>
                  </a:lnTo>
                  <a:lnTo>
                    <a:pt x="501" y="333"/>
                  </a:lnTo>
                  <a:lnTo>
                    <a:pt x="503" y="331"/>
                  </a:lnTo>
                  <a:lnTo>
                    <a:pt x="501" y="331"/>
                  </a:lnTo>
                  <a:lnTo>
                    <a:pt x="500" y="331"/>
                  </a:lnTo>
                  <a:lnTo>
                    <a:pt x="501" y="330"/>
                  </a:lnTo>
                  <a:lnTo>
                    <a:pt x="497" y="331"/>
                  </a:lnTo>
                  <a:lnTo>
                    <a:pt x="495" y="331"/>
                  </a:lnTo>
                  <a:lnTo>
                    <a:pt x="494" y="333"/>
                  </a:lnTo>
                  <a:lnTo>
                    <a:pt x="491" y="333"/>
                  </a:lnTo>
                  <a:lnTo>
                    <a:pt x="489" y="333"/>
                  </a:lnTo>
                  <a:lnTo>
                    <a:pt x="488" y="333"/>
                  </a:lnTo>
                  <a:lnTo>
                    <a:pt x="486" y="333"/>
                  </a:lnTo>
                  <a:lnTo>
                    <a:pt x="485" y="334"/>
                  </a:lnTo>
                  <a:lnTo>
                    <a:pt x="480" y="336"/>
                  </a:lnTo>
                  <a:lnTo>
                    <a:pt x="478" y="336"/>
                  </a:lnTo>
                  <a:lnTo>
                    <a:pt x="478" y="337"/>
                  </a:lnTo>
                  <a:lnTo>
                    <a:pt x="477" y="337"/>
                  </a:lnTo>
                  <a:lnTo>
                    <a:pt x="475" y="337"/>
                  </a:lnTo>
                  <a:lnTo>
                    <a:pt x="463" y="343"/>
                  </a:lnTo>
                  <a:lnTo>
                    <a:pt x="463" y="345"/>
                  </a:lnTo>
                  <a:lnTo>
                    <a:pt x="462" y="345"/>
                  </a:lnTo>
                  <a:lnTo>
                    <a:pt x="460" y="345"/>
                  </a:lnTo>
                  <a:lnTo>
                    <a:pt x="457" y="347"/>
                  </a:lnTo>
                  <a:lnTo>
                    <a:pt x="459" y="347"/>
                  </a:lnTo>
                  <a:lnTo>
                    <a:pt x="459" y="348"/>
                  </a:lnTo>
                  <a:lnTo>
                    <a:pt x="459" y="350"/>
                  </a:lnTo>
                  <a:lnTo>
                    <a:pt x="459" y="351"/>
                  </a:lnTo>
                  <a:lnTo>
                    <a:pt x="459" y="353"/>
                  </a:lnTo>
                  <a:lnTo>
                    <a:pt x="460" y="353"/>
                  </a:lnTo>
                  <a:lnTo>
                    <a:pt x="460" y="351"/>
                  </a:lnTo>
                  <a:lnTo>
                    <a:pt x="462" y="351"/>
                  </a:lnTo>
                  <a:lnTo>
                    <a:pt x="462" y="350"/>
                  </a:lnTo>
                  <a:lnTo>
                    <a:pt x="463" y="350"/>
                  </a:lnTo>
                  <a:lnTo>
                    <a:pt x="463" y="351"/>
                  </a:lnTo>
                  <a:lnTo>
                    <a:pt x="465" y="351"/>
                  </a:lnTo>
                  <a:lnTo>
                    <a:pt x="466" y="351"/>
                  </a:lnTo>
                  <a:lnTo>
                    <a:pt x="466" y="350"/>
                  </a:lnTo>
                  <a:lnTo>
                    <a:pt x="466" y="348"/>
                  </a:lnTo>
                  <a:lnTo>
                    <a:pt x="468" y="348"/>
                  </a:lnTo>
                  <a:lnTo>
                    <a:pt x="469" y="348"/>
                  </a:lnTo>
                  <a:lnTo>
                    <a:pt x="471" y="348"/>
                  </a:lnTo>
                  <a:lnTo>
                    <a:pt x="472" y="347"/>
                  </a:lnTo>
                  <a:lnTo>
                    <a:pt x="474" y="347"/>
                  </a:lnTo>
                  <a:lnTo>
                    <a:pt x="477" y="345"/>
                  </a:lnTo>
                  <a:lnTo>
                    <a:pt x="477" y="343"/>
                  </a:lnTo>
                  <a:lnTo>
                    <a:pt x="478" y="343"/>
                  </a:lnTo>
                  <a:lnTo>
                    <a:pt x="480" y="342"/>
                  </a:lnTo>
                  <a:lnTo>
                    <a:pt x="482" y="340"/>
                  </a:lnTo>
                  <a:lnTo>
                    <a:pt x="483" y="340"/>
                  </a:lnTo>
                  <a:lnTo>
                    <a:pt x="483" y="339"/>
                  </a:lnTo>
                  <a:lnTo>
                    <a:pt x="485" y="339"/>
                  </a:lnTo>
                  <a:lnTo>
                    <a:pt x="488" y="339"/>
                  </a:lnTo>
                  <a:lnTo>
                    <a:pt x="489" y="339"/>
                  </a:lnTo>
                  <a:lnTo>
                    <a:pt x="489" y="340"/>
                  </a:lnTo>
                  <a:lnTo>
                    <a:pt x="491" y="340"/>
                  </a:lnTo>
                  <a:lnTo>
                    <a:pt x="491" y="342"/>
                  </a:lnTo>
                  <a:lnTo>
                    <a:pt x="489" y="342"/>
                  </a:lnTo>
                  <a:lnTo>
                    <a:pt x="488" y="340"/>
                  </a:lnTo>
                  <a:lnTo>
                    <a:pt x="486" y="340"/>
                  </a:lnTo>
                  <a:lnTo>
                    <a:pt x="485" y="342"/>
                  </a:lnTo>
                  <a:lnTo>
                    <a:pt x="483" y="342"/>
                  </a:lnTo>
                  <a:lnTo>
                    <a:pt x="482" y="343"/>
                  </a:lnTo>
                  <a:lnTo>
                    <a:pt x="480" y="345"/>
                  </a:lnTo>
                  <a:lnTo>
                    <a:pt x="483" y="345"/>
                  </a:lnTo>
                  <a:lnTo>
                    <a:pt x="489" y="343"/>
                  </a:lnTo>
                  <a:lnTo>
                    <a:pt x="491" y="343"/>
                  </a:lnTo>
                  <a:lnTo>
                    <a:pt x="492" y="342"/>
                  </a:lnTo>
                  <a:lnTo>
                    <a:pt x="494" y="342"/>
                  </a:lnTo>
                  <a:lnTo>
                    <a:pt x="494" y="343"/>
                  </a:lnTo>
                  <a:lnTo>
                    <a:pt x="494" y="345"/>
                  </a:lnTo>
                  <a:lnTo>
                    <a:pt x="492" y="345"/>
                  </a:lnTo>
                  <a:lnTo>
                    <a:pt x="491" y="345"/>
                  </a:lnTo>
                  <a:lnTo>
                    <a:pt x="491" y="347"/>
                  </a:lnTo>
                  <a:lnTo>
                    <a:pt x="489" y="347"/>
                  </a:lnTo>
                  <a:lnTo>
                    <a:pt x="489" y="348"/>
                  </a:lnTo>
                  <a:lnTo>
                    <a:pt x="488" y="348"/>
                  </a:lnTo>
                  <a:lnTo>
                    <a:pt x="488" y="350"/>
                  </a:lnTo>
                  <a:lnTo>
                    <a:pt x="489" y="350"/>
                  </a:lnTo>
                  <a:lnTo>
                    <a:pt x="491" y="348"/>
                  </a:lnTo>
                  <a:lnTo>
                    <a:pt x="491" y="350"/>
                  </a:lnTo>
                  <a:lnTo>
                    <a:pt x="492" y="350"/>
                  </a:lnTo>
                  <a:lnTo>
                    <a:pt x="494" y="350"/>
                  </a:lnTo>
                  <a:lnTo>
                    <a:pt x="494" y="348"/>
                  </a:lnTo>
                  <a:lnTo>
                    <a:pt x="494" y="347"/>
                  </a:lnTo>
                  <a:lnTo>
                    <a:pt x="495" y="347"/>
                  </a:lnTo>
                  <a:lnTo>
                    <a:pt x="497" y="345"/>
                  </a:lnTo>
                  <a:lnTo>
                    <a:pt x="495" y="345"/>
                  </a:lnTo>
                  <a:lnTo>
                    <a:pt x="495" y="343"/>
                  </a:lnTo>
                  <a:lnTo>
                    <a:pt x="497" y="343"/>
                  </a:lnTo>
                  <a:lnTo>
                    <a:pt x="497" y="342"/>
                  </a:lnTo>
                  <a:lnTo>
                    <a:pt x="497" y="340"/>
                  </a:lnTo>
                  <a:lnTo>
                    <a:pt x="498" y="340"/>
                  </a:lnTo>
                  <a:lnTo>
                    <a:pt x="500" y="340"/>
                  </a:lnTo>
                  <a:lnTo>
                    <a:pt x="500" y="342"/>
                  </a:lnTo>
                  <a:lnTo>
                    <a:pt x="501" y="342"/>
                  </a:lnTo>
                  <a:lnTo>
                    <a:pt x="503" y="342"/>
                  </a:lnTo>
                  <a:lnTo>
                    <a:pt x="503" y="340"/>
                  </a:lnTo>
                  <a:lnTo>
                    <a:pt x="504" y="340"/>
                  </a:lnTo>
                  <a:lnTo>
                    <a:pt x="506" y="340"/>
                  </a:lnTo>
                  <a:lnTo>
                    <a:pt x="506" y="339"/>
                  </a:lnTo>
                  <a:lnTo>
                    <a:pt x="507" y="339"/>
                  </a:lnTo>
                  <a:lnTo>
                    <a:pt x="510" y="339"/>
                  </a:lnTo>
                  <a:lnTo>
                    <a:pt x="512" y="339"/>
                  </a:lnTo>
                  <a:lnTo>
                    <a:pt x="513" y="337"/>
                  </a:lnTo>
                  <a:lnTo>
                    <a:pt x="513" y="336"/>
                  </a:lnTo>
                  <a:lnTo>
                    <a:pt x="512" y="336"/>
                  </a:lnTo>
                  <a:lnTo>
                    <a:pt x="512" y="334"/>
                  </a:lnTo>
                  <a:close/>
                  <a:moveTo>
                    <a:pt x="977" y="347"/>
                  </a:moveTo>
                  <a:lnTo>
                    <a:pt x="978" y="345"/>
                  </a:lnTo>
                  <a:lnTo>
                    <a:pt x="977" y="345"/>
                  </a:lnTo>
                  <a:lnTo>
                    <a:pt x="977" y="347"/>
                  </a:lnTo>
                  <a:close/>
                  <a:moveTo>
                    <a:pt x="975" y="348"/>
                  </a:moveTo>
                  <a:lnTo>
                    <a:pt x="977" y="347"/>
                  </a:lnTo>
                  <a:lnTo>
                    <a:pt x="975" y="347"/>
                  </a:lnTo>
                  <a:lnTo>
                    <a:pt x="975" y="348"/>
                  </a:lnTo>
                  <a:close/>
                  <a:moveTo>
                    <a:pt x="983" y="343"/>
                  </a:moveTo>
                  <a:lnTo>
                    <a:pt x="983" y="342"/>
                  </a:lnTo>
                  <a:lnTo>
                    <a:pt x="981" y="342"/>
                  </a:lnTo>
                  <a:lnTo>
                    <a:pt x="981" y="340"/>
                  </a:lnTo>
                  <a:lnTo>
                    <a:pt x="980" y="340"/>
                  </a:lnTo>
                  <a:lnTo>
                    <a:pt x="978" y="340"/>
                  </a:lnTo>
                  <a:lnTo>
                    <a:pt x="978" y="342"/>
                  </a:lnTo>
                  <a:lnTo>
                    <a:pt x="978" y="343"/>
                  </a:lnTo>
                  <a:lnTo>
                    <a:pt x="980" y="342"/>
                  </a:lnTo>
                  <a:lnTo>
                    <a:pt x="980" y="343"/>
                  </a:lnTo>
                  <a:lnTo>
                    <a:pt x="978" y="343"/>
                  </a:lnTo>
                  <a:lnTo>
                    <a:pt x="978" y="345"/>
                  </a:lnTo>
                  <a:lnTo>
                    <a:pt x="980" y="345"/>
                  </a:lnTo>
                  <a:lnTo>
                    <a:pt x="981" y="345"/>
                  </a:lnTo>
                  <a:lnTo>
                    <a:pt x="981" y="343"/>
                  </a:lnTo>
                  <a:lnTo>
                    <a:pt x="983" y="343"/>
                  </a:lnTo>
                  <a:close/>
                  <a:moveTo>
                    <a:pt x="1004" y="343"/>
                  </a:moveTo>
                  <a:lnTo>
                    <a:pt x="1004" y="342"/>
                  </a:lnTo>
                  <a:lnTo>
                    <a:pt x="1002" y="340"/>
                  </a:lnTo>
                  <a:lnTo>
                    <a:pt x="1002" y="339"/>
                  </a:lnTo>
                  <a:lnTo>
                    <a:pt x="1001" y="339"/>
                  </a:lnTo>
                  <a:lnTo>
                    <a:pt x="1001" y="340"/>
                  </a:lnTo>
                  <a:lnTo>
                    <a:pt x="998" y="342"/>
                  </a:lnTo>
                  <a:lnTo>
                    <a:pt x="996" y="342"/>
                  </a:lnTo>
                  <a:lnTo>
                    <a:pt x="995" y="343"/>
                  </a:lnTo>
                  <a:lnTo>
                    <a:pt x="996" y="343"/>
                  </a:lnTo>
                  <a:lnTo>
                    <a:pt x="998" y="342"/>
                  </a:lnTo>
                  <a:lnTo>
                    <a:pt x="999" y="342"/>
                  </a:lnTo>
                  <a:lnTo>
                    <a:pt x="1001" y="342"/>
                  </a:lnTo>
                  <a:lnTo>
                    <a:pt x="1002" y="343"/>
                  </a:lnTo>
                  <a:lnTo>
                    <a:pt x="1002" y="345"/>
                  </a:lnTo>
                  <a:lnTo>
                    <a:pt x="1002" y="347"/>
                  </a:lnTo>
                  <a:lnTo>
                    <a:pt x="1001" y="348"/>
                  </a:lnTo>
                  <a:lnTo>
                    <a:pt x="1002" y="348"/>
                  </a:lnTo>
                  <a:lnTo>
                    <a:pt x="1002" y="350"/>
                  </a:lnTo>
                  <a:lnTo>
                    <a:pt x="1001" y="350"/>
                  </a:lnTo>
                  <a:lnTo>
                    <a:pt x="1001" y="351"/>
                  </a:lnTo>
                  <a:lnTo>
                    <a:pt x="999" y="351"/>
                  </a:lnTo>
                  <a:lnTo>
                    <a:pt x="998" y="351"/>
                  </a:lnTo>
                  <a:lnTo>
                    <a:pt x="998" y="353"/>
                  </a:lnTo>
                  <a:lnTo>
                    <a:pt x="996" y="353"/>
                  </a:lnTo>
                  <a:lnTo>
                    <a:pt x="995" y="353"/>
                  </a:lnTo>
                  <a:lnTo>
                    <a:pt x="995" y="354"/>
                  </a:lnTo>
                  <a:lnTo>
                    <a:pt x="996" y="354"/>
                  </a:lnTo>
                  <a:lnTo>
                    <a:pt x="998" y="353"/>
                  </a:lnTo>
                  <a:lnTo>
                    <a:pt x="999" y="353"/>
                  </a:lnTo>
                  <a:lnTo>
                    <a:pt x="998" y="354"/>
                  </a:lnTo>
                  <a:lnTo>
                    <a:pt x="998" y="356"/>
                  </a:lnTo>
                  <a:lnTo>
                    <a:pt x="996" y="356"/>
                  </a:lnTo>
                  <a:lnTo>
                    <a:pt x="996" y="357"/>
                  </a:lnTo>
                  <a:lnTo>
                    <a:pt x="995" y="357"/>
                  </a:lnTo>
                  <a:lnTo>
                    <a:pt x="995" y="359"/>
                  </a:lnTo>
                  <a:lnTo>
                    <a:pt x="993" y="359"/>
                  </a:lnTo>
                  <a:lnTo>
                    <a:pt x="993" y="360"/>
                  </a:lnTo>
                  <a:lnTo>
                    <a:pt x="992" y="360"/>
                  </a:lnTo>
                  <a:lnTo>
                    <a:pt x="990" y="360"/>
                  </a:lnTo>
                  <a:lnTo>
                    <a:pt x="989" y="359"/>
                  </a:lnTo>
                  <a:lnTo>
                    <a:pt x="990" y="359"/>
                  </a:lnTo>
                  <a:lnTo>
                    <a:pt x="990" y="357"/>
                  </a:lnTo>
                  <a:lnTo>
                    <a:pt x="990" y="356"/>
                  </a:lnTo>
                  <a:lnTo>
                    <a:pt x="990" y="354"/>
                  </a:lnTo>
                  <a:lnTo>
                    <a:pt x="990" y="353"/>
                  </a:lnTo>
                  <a:lnTo>
                    <a:pt x="990" y="351"/>
                  </a:lnTo>
                  <a:lnTo>
                    <a:pt x="992" y="350"/>
                  </a:lnTo>
                  <a:lnTo>
                    <a:pt x="990" y="350"/>
                  </a:lnTo>
                  <a:lnTo>
                    <a:pt x="989" y="350"/>
                  </a:lnTo>
                  <a:lnTo>
                    <a:pt x="989" y="348"/>
                  </a:lnTo>
                  <a:lnTo>
                    <a:pt x="990" y="347"/>
                  </a:lnTo>
                  <a:lnTo>
                    <a:pt x="989" y="347"/>
                  </a:lnTo>
                  <a:lnTo>
                    <a:pt x="989" y="348"/>
                  </a:lnTo>
                  <a:lnTo>
                    <a:pt x="987" y="348"/>
                  </a:lnTo>
                  <a:lnTo>
                    <a:pt x="986" y="348"/>
                  </a:lnTo>
                  <a:lnTo>
                    <a:pt x="987" y="347"/>
                  </a:lnTo>
                  <a:lnTo>
                    <a:pt x="984" y="347"/>
                  </a:lnTo>
                  <a:lnTo>
                    <a:pt x="983" y="347"/>
                  </a:lnTo>
                  <a:lnTo>
                    <a:pt x="981" y="348"/>
                  </a:lnTo>
                  <a:lnTo>
                    <a:pt x="980" y="348"/>
                  </a:lnTo>
                  <a:lnTo>
                    <a:pt x="978" y="348"/>
                  </a:lnTo>
                  <a:lnTo>
                    <a:pt x="978" y="347"/>
                  </a:lnTo>
                  <a:lnTo>
                    <a:pt x="980" y="347"/>
                  </a:lnTo>
                  <a:lnTo>
                    <a:pt x="981" y="347"/>
                  </a:lnTo>
                  <a:lnTo>
                    <a:pt x="981" y="345"/>
                  </a:lnTo>
                  <a:lnTo>
                    <a:pt x="983" y="345"/>
                  </a:lnTo>
                  <a:lnTo>
                    <a:pt x="984" y="345"/>
                  </a:lnTo>
                  <a:lnTo>
                    <a:pt x="986" y="345"/>
                  </a:lnTo>
                  <a:lnTo>
                    <a:pt x="987" y="345"/>
                  </a:lnTo>
                  <a:lnTo>
                    <a:pt x="989" y="345"/>
                  </a:lnTo>
                  <a:lnTo>
                    <a:pt x="989" y="343"/>
                  </a:lnTo>
                  <a:lnTo>
                    <a:pt x="989" y="342"/>
                  </a:lnTo>
                  <a:lnTo>
                    <a:pt x="990" y="340"/>
                  </a:lnTo>
                  <a:lnTo>
                    <a:pt x="992" y="340"/>
                  </a:lnTo>
                  <a:lnTo>
                    <a:pt x="993" y="339"/>
                  </a:lnTo>
                  <a:lnTo>
                    <a:pt x="992" y="339"/>
                  </a:lnTo>
                  <a:lnTo>
                    <a:pt x="989" y="340"/>
                  </a:lnTo>
                  <a:lnTo>
                    <a:pt x="987" y="339"/>
                  </a:lnTo>
                  <a:lnTo>
                    <a:pt x="987" y="337"/>
                  </a:lnTo>
                  <a:lnTo>
                    <a:pt x="989" y="337"/>
                  </a:lnTo>
                  <a:lnTo>
                    <a:pt x="990" y="337"/>
                  </a:lnTo>
                  <a:lnTo>
                    <a:pt x="990" y="336"/>
                  </a:lnTo>
                  <a:lnTo>
                    <a:pt x="992" y="334"/>
                  </a:lnTo>
                  <a:lnTo>
                    <a:pt x="992" y="333"/>
                  </a:lnTo>
                  <a:lnTo>
                    <a:pt x="993" y="333"/>
                  </a:lnTo>
                  <a:lnTo>
                    <a:pt x="993" y="334"/>
                  </a:lnTo>
                  <a:lnTo>
                    <a:pt x="992" y="336"/>
                  </a:lnTo>
                  <a:lnTo>
                    <a:pt x="993" y="336"/>
                  </a:lnTo>
                  <a:lnTo>
                    <a:pt x="993" y="334"/>
                  </a:lnTo>
                  <a:lnTo>
                    <a:pt x="995" y="333"/>
                  </a:lnTo>
                  <a:lnTo>
                    <a:pt x="995" y="334"/>
                  </a:lnTo>
                  <a:lnTo>
                    <a:pt x="996" y="333"/>
                  </a:lnTo>
                  <a:lnTo>
                    <a:pt x="995" y="333"/>
                  </a:lnTo>
                  <a:lnTo>
                    <a:pt x="995" y="331"/>
                  </a:lnTo>
                  <a:lnTo>
                    <a:pt x="996" y="331"/>
                  </a:lnTo>
                  <a:lnTo>
                    <a:pt x="996" y="330"/>
                  </a:lnTo>
                  <a:lnTo>
                    <a:pt x="998" y="330"/>
                  </a:lnTo>
                  <a:lnTo>
                    <a:pt x="998" y="328"/>
                  </a:lnTo>
                  <a:lnTo>
                    <a:pt x="999" y="327"/>
                  </a:lnTo>
                  <a:lnTo>
                    <a:pt x="998" y="327"/>
                  </a:lnTo>
                  <a:lnTo>
                    <a:pt x="998" y="328"/>
                  </a:lnTo>
                  <a:lnTo>
                    <a:pt x="996" y="328"/>
                  </a:lnTo>
                  <a:lnTo>
                    <a:pt x="996" y="330"/>
                  </a:lnTo>
                  <a:lnTo>
                    <a:pt x="995" y="331"/>
                  </a:lnTo>
                  <a:lnTo>
                    <a:pt x="995" y="330"/>
                  </a:lnTo>
                  <a:lnTo>
                    <a:pt x="993" y="331"/>
                  </a:lnTo>
                  <a:lnTo>
                    <a:pt x="993" y="330"/>
                  </a:lnTo>
                  <a:lnTo>
                    <a:pt x="992" y="330"/>
                  </a:lnTo>
                  <a:lnTo>
                    <a:pt x="992" y="331"/>
                  </a:lnTo>
                  <a:lnTo>
                    <a:pt x="990" y="331"/>
                  </a:lnTo>
                  <a:lnTo>
                    <a:pt x="989" y="331"/>
                  </a:lnTo>
                  <a:lnTo>
                    <a:pt x="989" y="333"/>
                  </a:lnTo>
                  <a:lnTo>
                    <a:pt x="987" y="333"/>
                  </a:lnTo>
                  <a:lnTo>
                    <a:pt x="986" y="333"/>
                  </a:lnTo>
                  <a:lnTo>
                    <a:pt x="986" y="331"/>
                  </a:lnTo>
                  <a:lnTo>
                    <a:pt x="987" y="331"/>
                  </a:lnTo>
                  <a:lnTo>
                    <a:pt x="989" y="330"/>
                  </a:lnTo>
                  <a:lnTo>
                    <a:pt x="990" y="330"/>
                  </a:lnTo>
                  <a:lnTo>
                    <a:pt x="992" y="328"/>
                  </a:lnTo>
                  <a:lnTo>
                    <a:pt x="993" y="328"/>
                  </a:lnTo>
                  <a:lnTo>
                    <a:pt x="995" y="328"/>
                  </a:lnTo>
                  <a:lnTo>
                    <a:pt x="996" y="327"/>
                  </a:lnTo>
                  <a:lnTo>
                    <a:pt x="995" y="327"/>
                  </a:lnTo>
                  <a:lnTo>
                    <a:pt x="995" y="325"/>
                  </a:lnTo>
                  <a:lnTo>
                    <a:pt x="995" y="324"/>
                  </a:lnTo>
                  <a:lnTo>
                    <a:pt x="996" y="324"/>
                  </a:lnTo>
                  <a:lnTo>
                    <a:pt x="996" y="322"/>
                  </a:lnTo>
                  <a:lnTo>
                    <a:pt x="998" y="322"/>
                  </a:lnTo>
                  <a:lnTo>
                    <a:pt x="999" y="324"/>
                  </a:lnTo>
                  <a:lnTo>
                    <a:pt x="1001" y="324"/>
                  </a:lnTo>
                  <a:lnTo>
                    <a:pt x="1002" y="324"/>
                  </a:lnTo>
                  <a:lnTo>
                    <a:pt x="1004" y="324"/>
                  </a:lnTo>
                  <a:lnTo>
                    <a:pt x="1004" y="325"/>
                  </a:lnTo>
                  <a:lnTo>
                    <a:pt x="1004" y="327"/>
                  </a:lnTo>
                  <a:lnTo>
                    <a:pt x="1002" y="327"/>
                  </a:lnTo>
                  <a:lnTo>
                    <a:pt x="1002" y="328"/>
                  </a:lnTo>
                  <a:lnTo>
                    <a:pt x="1001" y="328"/>
                  </a:lnTo>
                  <a:lnTo>
                    <a:pt x="1001" y="330"/>
                  </a:lnTo>
                  <a:lnTo>
                    <a:pt x="1002" y="330"/>
                  </a:lnTo>
                  <a:lnTo>
                    <a:pt x="1004" y="330"/>
                  </a:lnTo>
                  <a:lnTo>
                    <a:pt x="1005" y="331"/>
                  </a:lnTo>
                  <a:lnTo>
                    <a:pt x="1005" y="333"/>
                  </a:lnTo>
                  <a:lnTo>
                    <a:pt x="1005" y="334"/>
                  </a:lnTo>
                  <a:lnTo>
                    <a:pt x="1005" y="336"/>
                  </a:lnTo>
                  <a:lnTo>
                    <a:pt x="1005" y="337"/>
                  </a:lnTo>
                  <a:lnTo>
                    <a:pt x="1004" y="337"/>
                  </a:lnTo>
                  <a:lnTo>
                    <a:pt x="1004" y="339"/>
                  </a:lnTo>
                  <a:lnTo>
                    <a:pt x="1004" y="340"/>
                  </a:lnTo>
                  <a:lnTo>
                    <a:pt x="1005" y="340"/>
                  </a:lnTo>
                  <a:lnTo>
                    <a:pt x="1005" y="342"/>
                  </a:lnTo>
                  <a:lnTo>
                    <a:pt x="1005" y="343"/>
                  </a:lnTo>
                  <a:lnTo>
                    <a:pt x="1004" y="343"/>
                  </a:lnTo>
                  <a:close/>
                  <a:moveTo>
                    <a:pt x="998" y="345"/>
                  </a:moveTo>
                  <a:lnTo>
                    <a:pt x="999" y="343"/>
                  </a:lnTo>
                  <a:lnTo>
                    <a:pt x="999" y="345"/>
                  </a:lnTo>
                  <a:lnTo>
                    <a:pt x="1001" y="345"/>
                  </a:lnTo>
                  <a:lnTo>
                    <a:pt x="1001" y="343"/>
                  </a:lnTo>
                  <a:lnTo>
                    <a:pt x="999" y="343"/>
                  </a:lnTo>
                  <a:lnTo>
                    <a:pt x="998" y="343"/>
                  </a:lnTo>
                  <a:lnTo>
                    <a:pt x="998" y="345"/>
                  </a:lnTo>
                  <a:close/>
                  <a:moveTo>
                    <a:pt x="1004" y="347"/>
                  </a:moveTo>
                  <a:lnTo>
                    <a:pt x="1002" y="348"/>
                  </a:lnTo>
                  <a:lnTo>
                    <a:pt x="1004" y="348"/>
                  </a:lnTo>
                  <a:lnTo>
                    <a:pt x="1004" y="347"/>
                  </a:lnTo>
                  <a:close/>
                  <a:moveTo>
                    <a:pt x="369" y="316"/>
                  </a:moveTo>
                  <a:lnTo>
                    <a:pt x="368" y="316"/>
                  </a:lnTo>
                  <a:lnTo>
                    <a:pt x="368" y="318"/>
                  </a:lnTo>
                  <a:lnTo>
                    <a:pt x="369" y="318"/>
                  </a:lnTo>
                  <a:lnTo>
                    <a:pt x="369" y="316"/>
                  </a:lnTo>
                  <a:close/>
                  <a:moveTo>
                    <a:pt x="368" y="318"/>
                  </a:moveTo>
                  <a:lnTo>
                    <a:pt x="365" y="316"/>
                  </a:lnTo>
                  <a:lnTo>
                    <a:pt x="365" y="318"/>
                  </a:lnTo>
                  <a:lnTo>
                    <a:pt x="365" y="319"/>
                  </a:lnTo>
                  <a:lnTo>
                    <a:pt x="366" y="319"/>
                  </a:lnTo>
                  <a:lnTo>
                    <a:pt x="368" y="318"/>
                  </a:lnTo>
                  <a:close/>
                  <a:moveTo>
                    <a:pt x="1010" y="319"/>
                  </a:moveTo>
                  <a:lnTo>
                    <a:pt x="1010" y="318"/>
                  </a:lnTo>
                  <a:lnTo>
                    <a:pt x="1011" y="318"/>
                  </a:lnTo>
                  <a:lnTo>
                    <a:pt x="1011" y="316"/>
                  </a:lnTo>
                  <a:lnTo>
                    <a:pt x="1010" y="316"/>
                  </a:lnTo>
                  <a:lnTo>
                    <a:pt x="1011" y="315"/>
                  </a:lnTo>
                  <a:lnTo>
                    <a:pt x="1010" y="315"/>
                  </a:lnTo>
                  <a:lnTo>
                    <a:pt x="1010" y="313"/>
                  </a:lnTo>
                  <a:lnTo>
                    <a:pt x="1011" y="313"/>
                  </a:lnTo>
                  <a:lnTo>
                    <a:pt x="1013" y="313"/>
                  </a:lnTo>
                  <a:lnTo>
                    <a:pt x="1011" y="315"/>
                  </a:lnTo>
                  <a:lnTo>
                    <a:pt x="1011" y="316"/>
                  </a:lnTo>
                  <a:lnTo>
                    <a:pt x="1013" y="316"/>
                  </a:lnTo>
                  <a:lnTo>
                    <a:pt x="1013" y="318"/>
                  </a:lnTo>
                  <a:lnTo>
                    <a:pt x="1014" y="316"/>
                  </a:lnTo>
                  <a:lnTo>
                    <a:pt x="1014" y="318"/>
                  </a:lnTo>
                  <a:lnTo>
                    <a:pt x="1013" y="318"/>
                  </a:lnTo>
                  <a:lnTo>
                    <a:pt x="1013" y="319"/>
                  </a:lnTo>
                  <a:lnTo>
                    <a:pt x="1014" y="319"/>
                  </a:lnTo>
                  <a:lnTo>
                    <a:pt x="1016" y="319"/>
                  </a:lnTo>
                  <a:lnTo>
                    <a:pt x="1018" y="319"/>
                  </a:lnTo>
                  <a:lnTo>
                    <a:pt x="1018" y="318"/>
                  </a:lnTo>
                  <a:lnTo>
                    <a:pt x="1019" y="318"/>
                  </a:lnTo>
                  <a:lnTo>
                    <a:pt x="1021" y="318"/>
                  </a:lnTo>
                  <a:lnTo>
                    <a:pt x="1021" y="316"/>
                  </a:lnTo>
                  <a:lnTo>
                    <a:pt x="1021" y="315"/>
                  </a:lnTo>
                  <a:lnTo>
                    <a:pt x="1021" y="313"/>
                  </a:lnTo>
                  <a:lnTo>
                    <a:pt x="1019" y="313"/>
                  </a:lnTo>
                  <a:lnTo>
                    <a:pt x="1019" y="312"/>
                  </a:lnTo>
                  <a:lnTo>
                    <a:pt x="1018" y="313"/>
                  </a:lnTo>
                  <a:lnTo>
                    <a:pt x="1018" y="315"/>
                  </a:lnTo>
                  <a:lnTo>
                    <a:pt x="1016" y="315"/>
                  </a:lnTo>
                  <a:lnTo>
                    <a:pt x="1016" y="313"/>
                  </a:lnTo>
                  <a:lnTo>
                    <a:pt x="1018" y="313"/>
                  </a:lnTo>
                  <a:lnTo>
                    <a:pt x="1018" y="312"/>
                  </a:lnTo>
                  <a:lnTo>
                    <a:pt x="1019" y="312"/>
                  </a:lnTo>
                  <a:lnTo>
                    <a:pt x="1019" y="310"/>
                  </a:lnTo>
                  <a:lnTo>
                    <a:pt x="1019" y="309"/>
                  </a:lnTo>
                  <a:lnTo>
                    <a:pt x="1016" y="309"/>
                  </a:lnTo>
                  <a:lnTo>
                    <a:pt x="1014" y="309"/>
                  </a:lnTo>
                  <a:lnTo>
                    <a:pt x="1013" y="309"/>
                  </a:lnTo>
                  <a:lnTo>
                    <a:pt x="1013" y="307"/>
                  </a:lnTo>
                  <a:lnTo>
                    <a:pt x="1011" y="307"/>
                  </a:lnTo>
                  <a:lnTo>
                    <a:pt x="1010" y="307"/>
                  </a:lnTo>
                  <a:lnTo>
                    <a:pt x="1008" y="307"/>
                  </a:lnTo>
                  <a:lnTo>
                    <a:pt x="1007" y="306"/>
                  </a:lnTo>
                  <a:lnTo>
                    <a:pt x="1007" y="307"/>
                  </a:lnTo>
                  <a:lnTo>
                    <a:pt x="1005" y="307"/>
                  </a:lnTo>
                  <a:lnTo>
                    <a:pt x="1004" y="307"/>
                  </a:lnTo>
                  <a:lnTo>
                    <a:pt x="1004" y="309"/>
                  </a:lnTo>
                  <a:lnTo>
                    <a:pt x="1004" y="310"/>
                  </a:lnTo>
                  <a:lnTo>
                    <a:pt x="1005" y="310"/>
                  </a:lnTo>
                  <a:lnTo>
                    <a:pt x="1005" y="312"/>
                  </a:lnTo>
                  <a:lnTo>
                    <a:pt x="1005" y="313"/>
                  </a:lnTo>
                  <a:lnTo>
                    <a:pt x="1004" y="313"/>
                  </a:lnTo>
                  <a:lnTo>
                    <a:pt x="1004" y="315"/>
                  </a:lnTo>
                  <a:lnTo>
                    <a:pt x="1002" y="315"/>
                  </a:lnTo>
                  <a:lnTo>
                    <a:pt x="1002" y="316"/>
                  </a:lnTo>
                  <a:lnTo>
                    <a:pt x="1001" y="316"/>
                  </a:lnTo>
                  <a:lnTo>
                    <a:pt x="1001" y="315"/>
                  </a:lnTo>
                  <a:lnTo>
                    <a:pt x="999" y="315"/>
                  </a:lnTo>
                  <a:lnTo>
                    <a:pt x="999" y="313"/>
                  </a:lnTo>
                  <a:lnTo>
                    <a:pt x="1001" y="312"/>
                  </a:lnTo>
                  <a:lnTo>
                    <a:pt x="1001" y="310"/>
                  </a:lnTo>
                  <a:lnTo>
                    <a:pt x="999" y="310"/>
                  </a:lnTo>
                  <a:lnTo>
                    <a:pt x="998" y="310"/>
                  </a:lnTo>
                  <a:lnTo>
                    <a:pt x="996" y="310"/>
                  </a:lnTo>
                  <a:lnTo>
                    <a:pt x="995" y="310"/>
                  </a:lnTo>
                  <a:lnTo>
                    <a:pt x="995" y="312"/>
                  </a:lnTo>
                  <a:lnTo>
                    <a:pt x="993" y="312"/>
                  </a:lnTo>
                  <a:lnTo>
                    <a:pt x="992" y="313"/>
                  </a:lnTo>
                  <a:lnTo>
                    <a:pt x="992" y="315"/>
                  </a:lnTo>
                  <a:lnTo>
                    <a:pt x="990" y="315"/>
                  </a:lnTo>
                  <a:lnTo>
                    <a:pt x="990" y="316"/>
                  </a:lnTo>
                  <a:lnTo>
                    <a:pt x="992" y="316"/>
                  </a:lnTo>
                  <a:lnTo>
                    <a:pt x="993" y="315"/>
                  </a:lnTo>
                  <a:lnTo>
                    <a:pt x="993" y="316"/>
                  </a:lnTo>
                  <a:lnTo>
                    <a:pt x="992" y="316"/>
                  </a:lnTo>
                  <a:lnTo>
                    <a:pt x="992" y="318"/>
                  </a:lnTo>
                  <a:lnTo>
                    <a:pt x="990" y="318"/>
                  </a:lnTo>
                  <a:lnTo>
                    <a:pt x="990" y="319"/>
                  </a:lnTo>
                  <a:lnTo>
                    <a:pt x="992" y="319"/>
                  </a:lnTo>
                  <a:lnTo>
                    <a:pt x="993" y="318"/>
                  </a:lnTo>
                  <a:lnTo>
                    <a:pt x="993" y="319"/>
                  </a:lnTo>
                  <a:lnTo>
                    <a:pt x="992" y="319"/>
                  </a:lnTo>
                  <a:lnTo>
                    <a:pt x="992" y="321"/>
                  </a:lnTo>
                  <a:lnTo>
                    <a:pt x="990" y="322"/>
                  </a:lnTo>
                  <a:lnTo>
                    <a:pt x="992" y="322"/>
                  </a:lnTo>
                  <a:lnTo>
                    <a:pt x="992" y="324"/>
                  </a:lnTo>
                  <a:lnTo>
                    <a:pt x="993" y="324"/>
                  </a:lnTo>
                  <a:lnTo>
                    <a:pt x="993" y="322"/>
                  </a:lnTo>
                  <a:lnTo>
                    <a:pt x="993" y="321"/>
                  </a:lnTo>
                  <a:lnTo>
                    <a:pt x="995" y="321"/>
                  </a:lnTo>
                  <a:lnTo>
                    <a:pt x="995" y="319"/>
                  </a:lnTo>
                  <a:lnTo>
                    <a:pt x="996" y="319"/>
                  </a:lnTo>
                  <a:lnTo>
                    <a:pt x="996" y="318"/>
                  </a:lnTo>
                  <a:lnTo>
                    <a:pt x="996" y="316"/>
                  </a:lnTo>
                  <a:lnTo>
                    <a:pt x="998" y="316"/>
                  </a:lnTo>
                  <a:lnTo>
                    <a:pt x="998" y="318"/>
                  </a:lnTo>
                  <a:lnTo>
                    <a:pt x="999" y="318"/>
                  </a:lnTo>
                  <a:lnTo>
                    <a:pt x="1001" y="318"/>
                  </a:lnTo>
                  <a:lnTo>
                    <a:pt x="998" y="321"/>
                  </a:lnTo>
                  <a:lnTo>
                    <a:pt x="999" y="321"/>
                  </a:lnTo>
                  <a:lnTo>
                    <a:pt x="1001" y="321"/>
                  </a:lnTo>
                  <a:lnTo>
                    <a:pt x="1002" y="321"/>
                  </a:lnTo>
                  <a:lnTo>
                    <a:pt x="1002" y="319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5" y="319"/>
                  </a:lnTo>
                  <a:lnTo>
                    <a:pt x="1005" y="321"/>
                  </a:lnTo>
                  <a:lnTo>
                    <a:pt x="1007" y="321"/>
                  </a:lnTo>
                  <a:lnTo>
                    <a:pt x="1008" y="321"/>
                  </a:lnTo>
                  <a:lnTo>
                    <a:pt x="1008" y="319"/>
                  </a:lnTo>
                  <a:lnTo>
                    <a:pt x="1010" y="319"/>
                  </a:lnTo>
                  <a:close/>
                  <a:moveTo>
                    <a:pt x="987" y="322"/>
                  </a:moveTo>
                  <a:lnTo>
                    <a:pt x="986" y="322"/>
                  </a:lnTo>
                  <a:lnTo>
                    <a:pt x="986" y="324"/>
                  </a:lnTo>
                  <a:lnTo>
                    <a:pt x="984" y="325"/>
                  </a:lnTo>
                  <a:lnTo>
                    <a:pt x="983" y="325"/>
                  </a:lnTo>
                  <a:lnTo>
                    <a:pt x="983" y="327"/>
                  </a:lnTo>
                  <a:lnTo>
                    <a:pt x="981" y="328"/>
                  </a:lnTo>
                  <a:lnTo>
                    <a:pt x="981" y="330"/>
                  </a:lnTo>
                  <a:lnTo>
                    <a:pt x="983" y="330"/>
                  </a:lnTo>
                  <a:lnTo>
                    <a:pt x="983" y="328"/>
                  </a:lnTo>
                  <a:lnTo>
                    <a:pt x="984" y="328"/>
                  </a:lnTo>
                  <a:lnTo>
                    <a:pt x="984" y="327"/>
                  </a:lnTo>
                  <a:lnTo>
                    <a:pt x="986" y="327"/>
                  </a:lnTo>
                  <a:lnTo>
                    <a:pt x="986" y="325"/>
                  </a:lnTo>
                  <a:lnTo>
                    <a:pt x="987" y="325"/>
                  </a:lnTo>
                  <a:lnTo>
                    <a:pt x="989" y="324"/>
                  </a:lnTo>
                  <a:lnTo>
                    <a:pt x="989" y="325"/>
                  </a:lnTo>
                  <a:lnTo>
                    <a:pt x="990" y="325"/>
                  </a:lnTo>
                  <a:lnTo>
                    <a:pt x="990" y="324"/>
                  </a:lnTo>
                  <a:lnTo>
                    <a:pt x="990" y="322"/>
                  </a:lnTo>
                  <a:lnTo>
                    <a:pt x="989" y="322"/>
                  </a:lnTo>
                  <a:lnTo>
                    <a:pt x="987" y="322"/>
                  </a:lnTo>
                  <a:close/>
                  <a:moveTo>
                    <a:pt x="1002" y="313"/>
                  </a:moveTo>
                  <a:lnTo>
                    <a:pt x="1001" y="313"/>
                  </a:lnTo>
                  <a:lnTo>
                    <a:pt x="1001" y="315"/>
                  </a:lnTo>
                  <a:lnTo>
                    <a:pt x="1004" y="313"/>
                  </a:lnTo>
                  <a:lnTo>
                    <a:pt x="1002" y="313"/>
                  </a:lnTo>
                  <a:close/>
                  <a:moveTo>
                    <a:pt x="987" y="327"/>
                  </a:moveTo>
                  <a:lnTo>
                    <a:pt x="989" y="327"/>
                  </a:lnTo>
                  <a:lnTo>
                    <a:pt x="989" y="325"/>
                  </a:lnTo>
                  <a:lnTo>
                    <a:pt x="987" y="325"/>
                  </a:lnTo>
                  <a:lnTo>
                    <a:pt x="987" y="327"/>
                  </a:lnTo>
                  <a:close/>
                  <a:moveTo>
                    <a:pt x="987" y="328"/>
                  </a:moveTo>
                  <a:lnTo>
                    <a:pt x="987" y="327"/>
                  </a:lnTo>
                  <a:lnTo>
                    <a:pt x="986" y="328"/>
                  </a:lnTo>
                  <a:lnTo>
                    <a:pt x="987" y="328"/>
                  </a:lnTo>
                  <a:close/>
                  <a:moveTo>
                    <a:pt x="1021" y="287"/>
                  </a:moveTo>
                  <a:lnTo>
                    <a:pt x="1019" y="289"/>
                  </a:lnTo>
                  <a:lnTo>
                    <a:pt x="1019" y="290"/>
                  </a:lnTo>
                  <a:lnTo>
                    <a:pt x="1019" y="292"/>
                  </a:lnTo>
                  <a:lnTo>
                    <a:pt x="1018" y="293"/>
                  </a:lnTo>
                  <a:lnTo>
                    <a:pt x="1019" y="293"/>
                  </a:lnTo>
                  <a:lnTo>
                    <a:pt x="1021" y="292"/>
                  </a:lnTo>
                  <a:lnTo>
                    <a:pt x="1021" y="290"/>
                  </a:lnTo>
                  <a:lnTo>
                    <a:pt x="1022" y="290"/>
                  </a:lnTo>
                  <a:lnTo>
                    <a:pt x="1022" y="289"/>
                  </a:lnTo>
                  <a:lnTo>
                    <a:pt x="1022" y="287"/>
                  </a:lnTo>
                  <a:lnTo>
                    <a:pt x="1022" y="286"/>
                  </a:lnTo>
                  <a:lnTo>
                    <a:pt x="1021" y="286"/>
                  </a:lnTo>
                  <a:lnTo>
                    <a:pt x="1021" y="287"/>
                  </a:lnTo>
                  <a:close/>
                  <a:moveTo>
                    <a:pt x="1018" y="283"/>
                  </a:moveTo>
                  <a:lnTo>
                    <a:pt x="1016" y="283"/>
                  </a:lnTo>
                  <a:lnTo>
                    <a:pt x="1016" y="281"/>
                  </a:lnTo>
                  <a:lnTo>
                    <a:pt x="1016" y="280"/>
                  </a:lnTo>
                  <a:lnTo>
                    <a:pt x="1018" y="278"/>
                  </a:lnTo>
                  <a:lnTo>
                    <a:pt x="1016" y="278"/>
                  </a:lnTo>
                  <a:lnTo>
                    <a:pt x="1016" y="277"/>
                  </a:lnTo>
                  <a:lnTo>
                    <a:pt x="1014" y="278"/>
                  </a:lnTo>
                  <a:lnTo>
                    <a:pt x="1014" y="280"/>
                  </a:lnTo>
                  <a:lnTo>
                    <a:pt x="1014" y="281"/>
                  </a:lnTo>
                  <a:lnTo>
                    <a:pt x="1013" y="281"/>
                  </a:lnTo>
                  <a:lnTo>
                    <a:pt x="1013" y="283"/>
                  </a:lnTo>
                  <a:lnTo>
                    <a:pt x="1013" y="284"/>
                  </a:lnTo>
                  <a:lnTo>
                    <a:pt x="1011" y="284"/>
                  </a:lnTo>
                  <a:lnTo>
                    <a:pt x="1011" y="286"/>
                  </a:lnTo>
                  <a:lnTo>
                    <a:pt x="1010" y="286"/>
                  </a:lnTo>
                  <a:lnTo>
                    <a:pt x="1010" y="287"/>
                  </a:lnTo>
                  <a:lnTo>
                    <a:pt x="1010" y="289"/>
                  </a:lnTo>
                  <a:lnTo>
                    <a:pt x="1008" y="289"/>
                  </a:lnTo>
                  <a:lnTo>
                    <a:pt x="1008" y="290"/>
                  </a:lnTo>
                  <a:lnTo>
                    <a:pt x="1007" y="290"/>
                  </a:lnTo>
                  <a:lnTo>
                    <a:pt x="1007" y="292"/>
                  </a:lnTo>
                  <a:lnTo>
                    <a:pt x="1005" y="292"/>
                  </a:lnTo>
                  <a:lnTo>
                    <a:pt x="1005" y="293"/>
                  </a:lnTo>
                  <a:lnTo>
                    <a:pt x="1004" y="295"/>
                  </a:lnTo>
                  <a:lnTo>
                    <a:pt x="1004" y="297"/>
                  </a:lnTo>
                  <a:lnTo>
                    <a:pt x="1005" y="297"/>
                  </a:lnTo>
                  <a:lnTo>
                    <a:pt x="1004" y="298"/>
                  </a:lnTo>
                  <a:lnTo>
                    <a:pt x="1004" y="300"/>
                  </a:lnTo>
                  <a:lnTo>
                    <a:pt x="1005" y="301"/>
                  </a:lnTo>
                  <a:lnTo>
                    <a:pt x="1004" y="301"/>
                  </a:lnTo>
                  <a:lnTo>
                    <a:pt x="1002" y="300"/>
                  </a:lnTo>
                  <a:lnTo>
                    <a:pt x="1001" y="300"/>
                  </a:lnTo>
                  <a:lnTo>
                    <a:pt x="1001" y="301"/>
                  </a:lnTo>
                  <a:lnTo>
                    <a:pt x="999" y="301"/>
                  </a:lnTo>
                  <a:lnTo>
                    <a:pt x="999" y="303"/>
                  </a:lnTo>
                  <a:lnTo>
                    <a:pt x="999" y="304"/>
                  </a:lnTo>
                  <a:lnTo>
                    <a:pt x="998" y="304"/>
                  </a:lnTo>
                  <a:lnTo>
                    <a:pt x="998" y="303"/>
                  </a:lnTo>
                  <a:lnTo>
                    <a:pt x="996" y="304"/>
                  </a:lnTo>
                  <a:lnTo>
                    <a:pt x="996" y="306"/>
                  </a:lnTo>
                  <a:lnTo>
                    <a:pt x="995" y="306"/>
                  </a:lnTo>
                  <a:lnTo>
                    <a:pt x="995" y="307"/>
                  </a:lnTo>
                  <a:lnTo>
                    <a:pt x="996" y="307"/>
                  </a:lnTo>
                  <a:lnTo>
                    <a:pt x="998" y="307"/>
                  </a:lnTo>
                  <a:lnTo>
                    <a:pt x="999" y="307"/>
                  </a:lnTo>
                  <a:lnTo>
                    <a:pt x="999" y="306"/>
                  </a:lnTo>
                  <a:lnTo>
                    <a:pt x="1001" y="306"/>
                  </a:lnTo>
                  <a:lnTo>
                    <a:pt x="1002" y="304"/>
                  </a:lnTo>
                  <a:lnTo>
                    <a:pt x="1004" y="304"/>
                  </a:lnTo>
                  <a:lnTo>
                    <a:pt x="1005" y="304"/>
                  </a:lnTo>
                  <a:lnTo>
                    <a:pt x="1007" y="303"/>
                  </a:lnTo>
                  <a:lnTo>
                    <a:pt x="1008" y="303"/>
                  </a:lnTo>
                  <a:lnTo>
                    <a:pt x="1008" y="301"/>
                  </a:lnTo>
                  <a:lnTo>
                    <a:pt x="1010" y="301"/>
                  </a:lnTo>
                  <a:lnTo>
                    <a:pt x="1011" y="301"/>
                  </a:lnTo>
                  <a:lnTo>
                    <a:pt x="1013" y="301"/>
                  </a:lnTo>
                  <a:lnTo>
                    <a:pt x="1013" y="300"/>
                  </a:lnTo>
                  <a:lnTo>
                    <a:pt x="1011" y="300"/>
                  </a:lnTo>
                  <a:lnTo>
                    <a:pt x="1013" y="298"/>
                  </a:lnTo>
                  <a:lnTo>
                    <a:pt x="1011" y="298"/>
                  </a:lnTo>
                  <a:lnTo>
                    <a:pt x="1011" y="297"/>
                  </a:lnTo>
                  <a:lnTo>
                    <a:pt x="1013" y="297"/>
                  </a:lnTo>
                  <a:lnTo>
                    <a:pt x="1013" y="298"/>
                  </a:lnTo>
                  <a:lnTo>
                    <a:pt x="1013" y="300"/>
                  </a:lnTo>
                  <a:lnTo>
                    <a:pt x="1014" y="300"/>
                  </a:lnTo>
                  <a:lnTo>
                    <a:pt x="1014" y="298"/>
                  </a:lnTo>
                  <a:lnTo>
                    <a:pt x="1016" y="298"/>
                  </a:lnTo>
                  <a:lnTo>
                    <a:pt x="1016" y="297"/>
                  </a:lnTo>
                  <a:lnTo>
                    <a:pt x="1016" y="295"/>
                  </a:lnTo>
                  <a:lnTo>
                    <a:pt x="1018" y="295"/>
                  </a:lnTo>
                  <a:lnTo>
                    <a:pt x="1018" y="293"/>
                  </a:lnTo>
                  <a:lnTo>
                    <a:pt x="1016" y="293"/>
                  </a:lnTo>
                  <a:lnTo>
                    <a:pt x="1018" y="289"/>
                  </a:lnTo>
                  <a:lnTo>
                    <a:pt x="1018" y="287"/>
                  </a:lnTo>
                  <a:lnTo>
                    <a:pt x="1018" y="286"/>
                  </a:lnTo>
                  <a:lnTo>
                    <a:pt x="1019" y="286"/>
                  </a:lnTo>
                  <a:lnTo>
                    <a:pt x="1021" y="286"/>
                  </a:lnTo>
                  <a:lnTo>
                    <a:pt x="1021" y="284"/>
                  </a:lnTo>
                  <a:lnTo>
                    <a:pt x="1022" y="286"/>
                  </a:lnTo>
                  <a:lnTo>
                    <a:pt x="1024" y="286"/>
                  </a:lnTo>
                  <a:lnTo>
                    <a:pt x="1022" y="284"/>
                  </a:lnTo>
                  <a:lnTo>
                    <a:pt x="1024" y="284"/>
                  </a:lnTo>
                  <a:lnTo>
                    <a:pt x="1024" y="283"/>
                  </a:lnTo>
                  <a:lnTo>
                    <a:pt x="1021" y="283"/>
                  </a:lnTo>
                  <a:lnTo>
                    <a:pt x="1019" y="281"/>
                  </a:lnTo>
                  <a:lnTo>
                    <a:pt x="1018" y="281"/>
                  </a:lnTo>
                  <a:lnTo>
                    <a:pt x="1018" y="283"/>
                  </a:lnTo>
                  <a:close/>
                  <a:moveTo>
                    <a:pt x="693" y="287"/>
                  </a:moveTo>
                  <a:lnTo>
                    <a:pt x="695" y="287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5" y="289"/>
                  </a:lnTo>
                  <a:lnTo>
                    <a:pt x="697" y="289"/>
                  </a:lnTo>
                  <a:lnTo>
                    <a:pt x="698" y="289"/>
                  </a:lnTo>
                  <a:lnTo>
                    <a:pt x="700" y="287"/>
                  </a:lnTo>
                  <a:lnTo>
                    <a:pt x="700" y="289"/>
                  </a:lnTo>
                  <a:lnTo>
                    <a:pt x="700" y="290"/>
                  </a:lnTo>
                  <a:lnTo>
                    <a:pt x="697" y="292"/>
                  </a:lnTo>
                  <a:lnTo>
                    <a:pt x="695" y="292"/>
                  </a:lnTo>
                  <a:lnTo>
                    <a:pt x="693" y="292"/>
                  </a:lnTo>
                  <a:lnTo>
                    <a:pt x="693" y="293"/>
                  </a:lnTo>
                  <a:lnTo>
                    <a:pt x="695" y="292"/>
                  </a:lnTo>
                  <a:lnTo>
                    <a:pt x="695" y="293"/>
                  </a:lnTo>
                  <a:lnTo>
                    <a:pt x="693" y="295"/>
                  </a:lnTo>
                  <a:lnTo>
                    <a:pt x="697" y="293"/>
                  </a:lnTo>
                  <a:lnTo>
                    <a:pt x="700" y="295"/>
                  </a:lnTo>
                  <a:lnTo>
                    <a:pt x="698" y="295"/>
                  </a:lnTo>
                  <a:lnTo>
                    <a:pt x="695" y="297"/>
                  </a:lnTo>
                  <a:lnTo>
                    <a:pt x="693" y="297"/>
                  </a:lnTo>
                  <a:lnTo>
                    <a:pt x="693" y="298"/>
                  </a:lnTo>
                  <a:lnTo>
                    <a:pt x="692" y="298"/>
                  </a:lnTo>
                  <a:lnTo>
                    <a:pt x="690" y="300"/>
                  </a:lnTo>
                  <a:lnTo>
                    <a:pt x="690" y="298"/>
                  </a:lnTo>
                  <a:lnTo>
                    <a:pt x="689" y="298"/>
                  </a:lnTo>
                  <a:lnTo>
                    <a:pt x="687" y="298"/>
                  </a:lnTo>
                  <a:lnTo>
                    <a:pt x="686" y="298"/>
                  </a:lnTo>
                  <a:lnTo>
                    <a:pt x="686" y="297"/>
                  </a:lnTo>
                  <a:lnTo>
                    <a:pt x="684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4" y="298"/>
                  </a:lnTo>
                  <a:lnTo>
                    <a:pt x="684" y="300"/>
                  </a:lnTo>
                  <a:lnTo>
                    <a:pt x="684" y="301"/>
                  </a:lnTo>
                  <a:lnTo>
                    <a:pt x="683" y="301"/>
                  </a:lnTo>
                  <a:lnTo>
                    <a:pt x="681" y="303"/>
                  </a:lnTo>
                  <a:lnTo>
                    <a:pt x="681" y="301"/>
                  </a:lnTo>
                  <a:lnTo>
                    <a:pt x="680" y="303"/>
                  </a:lnTo>
                  <a:lnTo>
                    <a:pt x="678" y="303"/>
                  </a:lnTo>
                  <a:lnTo>
                    <a:pt x="678" y="301"/>
                  </a:lnTo>
                  <a:lnTo>
                    <a:pt x="677" y="301"/>
                  </a:lnTo>
                  <a:lnTo>
                    <a:pt x="675" y="301"/>
                  </a:lnTo>
                  <a:lnTo>
                    <a:pt x="674" y="301"/>
                  </a:lnTo>
                  <a:lnTo>
                    <a:pt x="675" y="303"/>
                  </a:lnTo>
                  <a:lnTo>
                    <a:pt x="677" y="301"/>
                  </a:lnTo>
                  <a:lnTo>
                    <a:pt x="677" y="303"/>
                  </a:lnTo>
                  <a:lnTo>
                    <a:pt x="674" y="304"/>
                  </a:lnTo>
                  <a:lnTo>
                    <a:pt x="672" y="303"/>
                  </a:lnTo>
                  <a:lnTo>
                    <a:pt x="671" y="304"/>
                  </a:lnTo>
                  <a:lnTo>
                    <a:pt x="671" y="303"/>
                  </a:lnTo>
                  <a:lnTo>
                    <a:pt x="669" y="304"/>
                  </a:lnTo>
                  <a:lnTo>
                    <a:pt x="671" y="304"/>
                  </a:lnTo>
                  <a:lnTo>
                    <a:pt x="672" y="304"/>
                  </a:lnTo>
                  <a:lnTo>
                    <a:pt x="674" y="304"/>
                  </a:lnTo>
                  <a:lnTo>
                    <a:pt x="675" y="304"/>
                  </a:lnTo>
                  <a:lnTo>
                    <a:pt x="675" y="306"/>
                  </a:lnTo>
                  <a:lnTo>
                    <a:pt x="674" y="306"/>
                  </a:lnTo>
                  <a:lnTo>
                    <a:pt x="672" y="306"/>
                  </a:lnTo>
                  <a:lnTo>
                    <a:pt x="671" y="306"/>
                  </a:lnTo>
                  <a:lnTo>
                    <a:pt x="669" y="307"/>
                  </a:lnTo>
                  <a:lnTo>
                    <a:pt x="669" y="306"/>
                  </a:lnTo>
                  <a:lnTo>
                    <a:pt x="668" y="307"/>
                  </a:lnTo>
                  <a:lnTo>
                    <a:pt x="666" y="307"/>
                  </a:lnTo>
                  <a:lnTo>
                    <a:pt x="666" y="309"/>
                  </a:lnTo>
                  <a:lnTo>
                    <a:pt x="665" y="309"/>
                  </a:lnTo>
                  <a:lnTo>
                    <a:pt x="663" y="309"/>
                  </a:lnTo>
                  <a:lnTo>
                    <a:pt x="665" y="307"/>
                  </a:lnTo>
                  <a:lnTo>
                    <a:pt x="666" y="306"/>
                  </a:lnTo>
                  <a:lnTo>
                    <a:pt x="668" y="306"/>
                  </a:lnTo>
                  <a:lnTo>
                    <a:pt x="668" y="304"/>
                  </a:lnTo>
                  <a:lnTo>
                    <a:pt x="666" y="306"/>
                  </a:lnTo>
                  <a:lnTo>
                    <a:pt x="665" y="306"/>
                  </a:lnTo>
                  <a:lnTo>
                    <a:pt x="665" y="304"/>
                  </a:lnTo>
                  <a:lnTo>
                    <a:pt x="663" y="306"/>
                  </a:lnTo>
                  <a:lnTo>
                    <a:pt x="663" y="307"/>
                  </a:lnTo>
                  <a:lnTo>
                    <a:pt x="662" y="307"/>
                  </a:lnTo>
                  <a:lnTo>
                    <a:pt x="660" y="307"/>
                  </a:lnTo>
                  <a:lnTo>
                    <a:pt x="659" y="307"/>
                  </a:lnTo>
                  <a:lnTo>
                    <a:pt x="659" y="309"/>
                  </a:lnTo>
                  <a:lnTo>
                    <a:pt x="659" y="310"/>
                  </a:lnTo>
                  <a:lnTo>
                    <a:pt x="657" y="310"/>
                  </a:lnTo>
                  <a:lnTo>
                    <a:pt x="657" y="309"/>
                  </a:lnTo>
                  <a:lnTo>
                    <a:pt x="656" y="310"/>
                  </a:lnTo>
                  <a:lnTo>
                    <a:pt x="654" y="310"/>
                  </a:lnTo>
                  <a:lnTo>
                    <a:pt x="654" y="312"/>
                  </a:lnTo>
                  <a:lnTo>
                    <a:pt x="653" y="312"/>
                  </a:lnTo>
                  <a:lnTo>
                    <a:pt x="651" y="312"/>
                  </a:lnTo>
                  <a:lnTo>
                    <a:pt x="651" y="313"/>
                  </a:lnTo>
                  <a:lnTo>
                    <a:pt x="650" y="313"/>
                  </a:lnTo>
                  <a:lnTo>
                    <a:pt x="648" y="313"/>
                  </a:lnTo>
                  <a:lnTo>
                    <a:pt x="647" y="315"/>
                  </a:lnTo>
                  <a:lnTo>
                    <a:pt x="647" y="313"/>
                  </a:lnTo>
                  <a:lnTo>
                    <a:pt x="645" y="313"/>
                  </a:lnTo>
                  <a:lnTo>
                    <a:pt x="648" y="312"/>
                  </a:lnTo>
                  <a:lnTo>
                    <a:pt x="650" y="312"/>
                  </a:lnTo>
                  <a:lnTo>
                    <a:pt x="650" y="310"/>
                  </a:lnTo>
                  <a:lnTo>
                    <a:pt x="651" y="310"/>
                  </a:lnTo>
                  <a:lnTo>
                    <a:pt x="653" y="310"/>
                  </a:lnTo>
                  <a:lnTo>
                    <a:pt x="656" y="309"/>
                  </a:lnTo>
                  <a:lnTo>
                    <a:pt x="654" y="309"/>
                  </a:lnTo>
                  <a:lnTo>
                    <a:pt x="654" y="307"/>
                  </a:lnTo>
                  <a:lnTo>
                    <a:pt x="656" y="307"/>
                  </a:lnTo>
                  <a:lnTo>
                    <a:pt x="657" y="306"/>
                  </a:lnTo>
                  <a:lnTo>
                    <a:pt x="654" y="307"/>
                  </a:lnTo>
                  <a:lnTo>
                    <a:pt x="653" y="307"/>
                  </a:lnTo>
                  <a:lnTo>
                    <a:pt x="656" y="306"/>
                  </a:lnTo>
                  <a:lnTo>
                    <a:pt x="654" y="306"/>
                  </a:lnTo>
                  <a:lnTo>
                    <a:pt x="653" y="306"/>
                  </a:lnTo>
                  <a:lnTo>
                    <a:pt x="653" y="307"/>
                  </a:lnTo>
                  <a:lnTo>
                    <a:pt x="651" y="309"/>
                  </a:lnTo>
                  <a:lnTo>
                    <a:pt x="651" y="307"/>
                  </a:lnTo>
                  <a:lnTo>
                    <a:pt x="650" y="309"/>
                  </a:lnTo>
                  <a:lnTo>
                    <a:pt x="648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09"/>
                  </a:lnTo>
                  <a:lnTo>
                    <a:pt x="644" y="309"/>
                  </a:lnTo>
                  <a:lnTo>
                    <a:pt x="644" y="307"/>
                  </a:lnTo>
                  <a:lnTo>
                    <a:pt x="645" y="307"/>
                  </a:lnTo>
                  <a:lnTo>
                    <a:pt x="647" y="306"/>
                  </a:lnTo>
                  <a:lnTo>
                    <a:pt x="647" y="307"/>
                  </a:lnTo>
                  <a:lnTo>
                    <a:pt x="648" y="307"/>
                  </a:lnTo>
                  <a:lnTo>
                    <a:pt x="650" y="306"/>
                  </a:lnTo>
                  <a:lnTo>
                    <a:pt x="648" y="306"/>
                  </a:lnTo>
                  <a:lnTo>
                    <a:pt x="647" y="306"/>
                  </a:lnTo>
                  <a:lnTo>
                    <a:pt x="647" y="304"/>
                  </a:lnTo>
                  <a:lnTo>
                    <a:pt x="648" y="304"/>
                  </a:lnTo>
                  <a:lnTo>
                    <a:pt x="648" y="303"/>
                  </a:lnTo>
                  <a:lnTo>
                    <a:pt x="647" y="303"/>
                  </a:lnTo>
                  <a:lnTo>
                    <a:pt x="645" y="303"/>
                  </a:lnTo>
                  <a:lnTo>
                    <a:pt x="647" y="301"/>
                  </a:lnTo>
                  <a:lnTo>
                    <a:pt x="648" y="301"/>
                  </a:lnTo>
                  <a:lnTo>
                    <a:pt x="648" y="300"/>
                  </a:lnTo>
                  <a:lnTo>
                    <a:pt x="650" y="300"/>
                  </a:lnTo>
                  <a:lnTo>
                    <a:pt x="651" y="298"/>
                  </a:lnTo>
                  <a:lnTo>
                    <a:pt x="653" y="298"/>
                  </a:lnTo>
                  <a:lnTo>
                    <a:pt x="654" y="297"/>
                  </a:lnTo>
                  <a:lnTo>
                    <a:pt x="656" y="297"/>
                  </a:lnTo>
                  <a:lnTo>
                    <a:pt x="657" y="295"/>
                  </a:lnTo>
                  <a:lnTo>
                    <a:pt x="659" y="295"/>
                  </a:lnTo>
                  <a:lnTo>
                    <a:pt x="660" y="295"/>
                  </a:lnTo>
                  <a:lnTo>
                    <a:pt x="662" y="295"/>
                  </a:lnTo>
                  <a:lnTo>
                    <a:pt x="662" y="293"/>
                  </a:lnTo>
                  <a:lnTo>
                    <a:pt x="663" y="293"/>
                  </a:lnTo>
                  <a:lnTo>
                    <a:pt x="665" y="293"/>
                  </a:lnTo>
                  <a:lnTo>
                    <a:pt x="666" y="293"/>
                  </a:lnTo>
                  <a:lnTo>
                    <a:pt x="668" y="293"/>
                  </a:lnTo>
                  <a:lnTo>
                    <a:pt x="668" y="295"/>
                  </a:lnTo>
                  <a:lnTo>
                    <a:pt x="666" y="295"/>
                  </a:lnTo>
                  <a:lnTo>
                    <a:pt x="666" y="297"/>
                  </a:lnTo>
                  <a:lnTo>
                    <a:pt x="665" y="298"/>
                  </a:lnTo>
                  <a:lnTo>
                    <a:pt x="663" y="300"/>
                  </a:lnTo>
                  <a:lnTo>
                    <a:pt x="665" y="300"/>
                  </a:lnTo>
                  <a:lnTo>
                    <a:pt x="663" y="301"/>
                  </a:lnTo>
                  <a:lnTo>
                    <a:pt x="665" y="303"/>
                  </a:lnTo>
                  <a:lnTo>
                    <a:pt x="665" y="301"/>
                  </a:lnTo>
                  <a:lnTo>
                    <a:pt x="665" y="300"/>
                  </a:lnTo>
                  <a:lnTo>
                    <a:pt x="666" y="298"/>
                  </a:lnTo>
                  <a:lnTo>
                    <a:pt x="666" y="297"/>
                  </a:lnTo>
                  <a:lnTo>
                    <a:pt x="668" y="297"/>
                  </a:lnTo>
                  <a:lnTo>
                    <a:pt x="669" y="295"/>
                  </a:lnTo>
                  <a:lnTo>
                    <a:pt x="669" y="293"/>
                  </a:lnTo>
                  <a:lnTo>
                    <a:pt x="671" y="293"/>
                  </a:lnTo>
                  <a:lnTo>
                    <a:pt x="671" y="292"/>
                  </a:lnTo>
                  <a:lnTo>
                    <a:pt x="672" y="290"/>
                  </a:lnTo>
                  <a:lnTo>
                    <a:pt x="674" y="290"/>
                  </a:lnTo>
                  <a:lnTo>
                    <a:pt x="675" y="289"/>
                  </a:lnTo>
                  <a:lnTo>
                    <a:pt x="677" y="289"/>
                  </a:lnTo>
                  <a:lnTo>
                    <a:pt x="678" y="289"/>
                  </a:lnTo>
                  <a:lnTo>
                    <a:pt x="680" y="289"/>
                  </a:lnTo>
                  <a:lnTo>
                    <a:pt x="680" y="290"/>
                  </a:lnTo>
                  <a:lnTo>
                    <a:pt x="678" y="290"/>
                  </a:lnTo>
                  <a:lnTo>
                    <a:pt x="677" y="292"/>
                  </a:lnTo>
                  <a:lnTo>
                    <a:pt x="677" y="293"/>
                  </a:lnTo>
                  <a:lnTo>
                    <a:pt x="678" y="292"/>
                  </a:lnTo>
                  <a:lnTo>
                    <a:pt x="680" y="290"/>
                  </a:lnTo>
                  <a:lnTo>
                    <a:pt x="680" y="292"/>
                  </a:lnTo>
                  <a:lnTo>
                    <a:pt x="681" y="292"/>
                  </a:lnTo>
                  <a:lnTo>
                    <a:pt x="681" y="290"/>
                  </a:lnTo>
                  <a:lnTo>
                    <a:pt x="681" y="289"/>
                  </a:lnTo>
                  <a:lnTo>
                    <a:pt x="683" y="289"/>
                  </a:lnTo>
                  <a:lnTo>
                    <a:pt x="683" y="290"/>
                  </a:lnTo>
                  <a:lnTo>
                    <a:pt x="684" y="290"/>
                  </a:lnTo>
                  <a:lnTo>
                    <a:pt x="684" y="292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4" y="289"/>
                  </a:lnTo>
                  <a:lnTo>
                    <a:pt x="683" y="289"/>
                  </a:lnTo>
                  <a:lnTo>
                    <a:pt x="683" y="287"/>
                  </a:lnTo>
                  <a:lnTo>
                    <a:pt x="684" y="287"/>
                  </a:lnTo>
                  <a:lnTo>
                    <a:pt x="686" y="287"/>
                  </a:lnTo>
                  <a:lnTo>
                    <a:pt x="686" y="289"/>
                  </a:lnTo>
                  <a:lnTo>
                    <a:pt x="687" y="289"/>
                  </a:lnTo>
                  <a:lnTo>
                    <a:pt x="687" y="290"/>
                  </a:lnTo>
                  <a:lnTo>
                    <a:pt x="689" y="290"/>
                  </a:lnTo>
                  <a:lnTo>
                    <a:pt x="689" y="289"/>
                  </a:lnTo>
                  <a:lnTo>
                    <a:pt x="689" y="287"/>
                  </a:lnTo>
                  <a:lnTo>
                    <a:pt x="690" y="287"/>
                  </a:lnTo>
                  <a:lnTo>
                    <a:pt x="692" y="287"/>
                  </a:lnTo>
                  <a:lnTo>
                    <a:pt x="693" y="287"/>
                  </a:lnTo>
                  <a:close/>
                  <a:moveTo>
                    <a:pt x="692" y="289"/>
                  </a:moveTo>
                  <a:lnTo>
                    <a:pt x="690" y="290"/>
                  </a:lnTo>
                  <a:lnTo>
                    <a:pt x="689" y="292"/>
                  </a:lnTo>
                  <a:lnTo>
                    <a:pt x="690" y="292"/>
                  </a:lnTo>
                  <a:lnTo>
                    <a:pt x="690" y="290"/>
                  </a:lnTo>
                  <a:lnTo>
                    <a:pt x="692" y="290"/>
                  </a:lnTo>
                  <a:lnTo>
                    <a:pt x="692" y="289"/>
                  </a:lnTo>
                  <a:close/>
                  <a:moveTo>
                    <a:pt x="644" y="315"/>
                  </a:moveTo>
                  <a:lnTo>
                    <a:pt x="645" y="315"/>
                  </a:lnTo>
                  <a:lnTo>
                    <a:pt x="645" y="313"/>
                  </a:lnTo>
                  <a:lnTo>
                    <a:pt x="644" y="313"/>
                  </a:lnTo>
                  <a:lnTo>
                    <a:pt x="644" y="315"/>
                  </a:lnTo>
                  <a:close/>
                  <a:moveTo>
                    <a:pt x="989" y="281"/>
                  </a:moveTo>
                  <a:lnTo>
                    <a:pt x="989" y="283"/>
                  </a:lnTo>
                  <a:lnTo>
                    <a:pt x="990" y="283"/>
                  </a:lnTo>
                  <a:lnTo>
                    <a:pt x="990" y="281"/>
                  </a:lnTo>
                  <a:lnTo>
                    <a:pt x="992" y="281"/>
                  </a:lnTo>
                  <a:lnTo>
                    <a:pt x="993" y="281"/>
                  </a:lnTo>
                  <a:lnTo>
                    <a:pt x="993" y="283"/>
                  </a:lnTo>
                  <a:lnTo>
                    <a:pt x="995" y="281"/>
                  </a:lnTo>
                  <a:lnTo>
                    <a:pt x="996" y="281"/>
                  </a:lnTo>
                  <a:lnTo>
                    <a:pt x="998" y="280"/>
                  </a:lnTo>
                  <a:lnTo>
                    <a:pt x="999" y="280"/>
                  </a:lnTo>
                  <a:lnTo>
                    <a:pt x="999" y="281"/>
                  </a:lnTo>
                  <a:lnTo>
                    <a:pt x="1001" y="281"/>
                  </a:lnTo>
                  <a:lnTo>
                    <a:pt x="1002" y="283"/>
                  </a:lnTo>
                  <a:lnTo>
                    <a:pt x="1004" y="283"/>
                  </a:lnTo>
                  <a:lnTo>
                    <a:pt x="1004" y="284"/>
                  </a:lnTo>
                  <a:lnTo>
                    <a:pt x="1005" y="284"/>
                  </a:lnTo>
                  <a:lnTo>
                    <a:pt x="1007" y="284"/>
                  </a:lnTo>
                  <a:lnTo>
                    <a:pt x="1008" y="284"/>
                  </a:lnTo>
                  <a:lnTo>
                    <a:pt x="1008" y="286"/>
                  </a:lnTo>
                  <a:lnTo>
                    <a:pt x="1008" y="287"/>
                  </a:lnTo>
                  <a:lnTo>
                    <a:pt x="1007" y="287"/>
                  </a:lnTo>
                  <a:lnTo>
                    <a:pt x="1005" y="289"/>
                  </a:lnTo>
                  <a:lnTo>
                    <a:pt x="1004" y="289"/>
                  </a:lnTo>
                  <a:lnTo>
                    <a:pt x="1004" y="287"/>
                  </a:lnTo>
                  <a:lnTo>
                    <a:pt x="1002" y="287"/>
                  </a:lnTo>
                  <a:lnTo>
                    <a:pt x="1002" y="289"/>
                  </a:lnTo>
                  <a:lnTo>
                    <a:pt x="1004" y="289"/>
                  </a:lnTo>
                  <a:lnTo>
                    <a:pt x="1004" y="290"/>
                  </a:lnTo>
                  <a:lnTo>
                    <a:pt x="1002" y="290"/>
                  </a:lnTo>
                  <a:lnTo>
                    <a:pt x="999" y="290"/>
                  </a:lnTo>
                  <a:lnTo>
                    <a:pt x="998" y="290"/>
                  </a:lnTo>
                  <a:lnTo>
                    <a:pt x="996" y="289"/>
                  </a:lnTo>
                  <a:lnTo>
                    <a:pt x="993" y="287"/>
                  </a:lnTo>
                  <a:lnTo>
                    <a:pt x="992" y="286"/>
                  </a:lnTo>
                  <a:lnTo>
                    <a:pt x="992" y="287"/>
                  </a:lnTo>
                  <a:lnTo>
                    <a:pt x="993" y="289"/>
                  </a:lnTo>
                  <a:lnTo>
                    <a:pt x="995" y="289"/>
                  </a:lnTo>
                  <a:lnTo>
                    <a:pt x="995" y="290"/>
                  </a:lnTo>
                  <a:lnTo>
                    <a:pt x="996" y="290"/>
                  </a:lnTo>
                  <a:lnTo>
                    <a:pt x="996" y="292"/>
                  </a:lnTo>
                  <a:lnTo>
                    <a:pt x="998" y="292"/>
                  </a:lnTo>
                  <a:lnTo>
                    <a:pt x="999" y="292"/>
                  </a:lnTo>
                  <a:lnTo>
                    <a:pt x="1001" y="292"/>
                  </a:lnTo>
                  <a:lnTo>
                    <a:pt x="1002" y="292"/>
                  </a:lnTo>
                  <a:lnTo>
                    <a:pt x="1002" y="293"/>
                  </a:lnTo>
                  <a:lnTo>
                    <a:pt x="1001" y="293"/>
                  </a:lnTo>
                  <a:lnTo>
                    <a:pt x="1001" y="295"/>
                  </a:lnTo>
                  <a:lnTo>
                    <a:pt x="1001" y="297"/>
                  </a:lnTo>
                  <a:lnTo>
                    <a:pt x="999" y="297"/>
                  </a:lnTo>
                  <a:lnTo>
                    <a:pt x="998" y="298"/>
                  </a:lnTo>
                  <a:lnTo>
                    <a:pt x="996" y="298"/>
                  </a:lnTo>
                  <a:lnTo>
                    <a:pt x="995" y="298"/>
                  </a:lnTo>
                  <a:lnTo>
                    <a:pt x="993" y="297"/>
                  </a:lnTo>
                  <a:lnTo>
                    <a:pt x="993" y="295"/>
                  </a:lnTo>
                  <a:lnTo>
                    <a:pt x="992" y="293"/>
                  </a:lnTo>
                  <a:lnTo>
                    <a:pt x="990" y="293"/>
                  </a:lnTo>
                  <a:lnTo>
                    <a:pt x="990" y="292"/>
                  </a:lnTo>
                  <a:lnTo>
                    <a:pt x="989" y="292"/>
                  </a:lnTo>
                  <a:lnTo>
                    <a:pt x="987" y="292"/>
                  </a:lnTo>
                  <a:lnTo>
                    <a:pt x="987" y="293"/>
                  </a:lnTo>
                  <a:lnTo>
                    <a:pt x="987" y="295"/>
                  </a:lnTo>
                  <a:lnTo>
                    <a:pt x="986" y="297"/>
                  </a:lnTo>
                  <a:lnTo>
                    <a:pt x="987" y="297"/>
                  </a:lnTo>
                  <a:lnTo>
                    <a:pt x="989" y="297"/>
                  </a:lnTo>
                  <a:lnTo>
                    <a:pt x="990" y="297"/>
                  </a:lnTo>
                  <a:lnTo>
                    <a:pt x="992" y="297"/>
                  </a:lnTo>
                  <a:lnTo>
                    <a:pt x="990" y="298"/>
                  </a:lnTo>
                  <a:lnTo>
                    <a:pt x="992" y="298"/>
                  </a:lnTo>
                  <a:lnTo>
                    <a:pt x="993" y="298"/>
                  </a:lnTo>
                  <a:lnTo>
                    <a:pt x="993" y="300"/>
                  </a:lnTo>
                  <a:lnTo>
                    <a:pt x="995" y="300"/>
                  </a:lnTo>
                  <a:lnTo>
                    <a:pt x="995" y="301"/>
                  </a:lnTo>
                  <a:lnTo>
                    <a:pt x="993" y="301"/>
                  </a:lnTo>
                  <a:lnTo>
                    <a:pt x="993" y="303"/>
                  </a:lnTo>
                  <a:lnTo>
                    <a:pt x="993" y="304"/>
                  </a:lnTo>
                  <a:lnTo>
                    <a:pt x="992" y="306"/>
                  </a:lnTo>
                  <a:lnTo>
                    <a:pt x="992" y="307"/>
                  </a:lnTo>
                  <a:lnTo>
                    <a:pt x="990" y="307"/>
                  </a:lnTo>
                  <a:lnTo>
                    <a:pt x="992" y="309"/>
                  </a:lnTo>
                  <a:lnTo>
                    <a:pt x="990" y="309"/>
                  </a:lnTo>
                  <a:lnTo>
                    <a:pt x="990" y="310"/>
                  </a:lnTo>
                  <a:lnTo>
                    <a:pt x="989" y="310"/>
                  </a:lnTo>
                  <a:lnTo>
                    <a:pt x="989" y="312"/>
                  </a:lnTo>
                  <a:lnTo>
                    <a:pt x="989" y="313"/>
                  </a:lnTo>
                  <a:lnTo>
                    <a:pt x="987" y="313"/>
                  </a:lnTo>
                  <a:lnTo>
                    <a:pt x="987" y="315"/>
                  </a:lnTo>
                  <a:lnTo>
                    <a:pt x="984" y="318"/>
                  </a:lnTo>
                  <a:lnTo>
                    <a:pt x="983" y="318"/>
                  </a:lnTo>
                  <a:lnTo>
                    <a:pt x="983" y="319"/>
                  </a:lnTo>
                  <a:lnTo>
                    <a:pt x="981" y="321"/>
                  </a:lnTo>
                  <a:lnTo>
                    <a:pt x="980" y="322"/>
                  </a:lnTo>
                  <a:lnTo>
                    <a:pt x="978" y="324"/>
                  </a:lnTo>
                  <a:lnTo>
                    <a:pt x="977" y="325"/>
                  </a:lnTo>
                  <a:lnTo>
                    <a:pt x="975" y="327"/>
                  </a:lnTo>
                  <a:lnTo>
                    <a:pt x="975" y="325"/>
                  </a:lnTo>
                  <a:lnTo>
                    <a:pt x="975" y="324"/>
                  </a:lnTo>
                  <a:lnTo>
                    <a:pt x="975" y="322"/>
                  </a:lnTo>
                  <a:lnTo>
                    <a:pt x="975" y="321"/>
                  </a:lnTo>
                  <a:lnTo>
                    <a:pt x="975" y="319"/>
                  </a:lnTo>
                  <a:lnTo>
                    <a:pt x="977" y="319"/>
                  </a:lnTo>
                  <a:lnTo>
                    <a:pt x="977" y="318"/>
                  </a:lnTo>
                  <a:lnTo>
                    <a:pt x="978" y="318"/>
                  </a:lnTo>
                  <a:lnTo>
                    <a:pt x="980" y="316"/>
                  </a:lnTo>
                  <a:lnTo>
                    <a:pt x="980" y="315"/>
                  </a:lnTo>
                  <a:lnTo>
                    <a:pt x="981" y="315"/>
                  </a:lnTo>
                  <a:lnTo>
                    <a:pt x="981" y="316"/>
                  </a:lnTo>
                  <a:lnTo>
                    <a:pt x="983" y="315"/>
                  </a:lnTo>
                  <a:lnTo>
                    <a:pt x="981" y="315"/>
                  </a:lnTo>
                  <a:lnTo>
                    <a:pt x="981" y="313"/>
                  </a:lnTo>
                  <a:lnTo>
                    <a:pt x="980" y="313"/>
                  </a:lnTo>
                  <a:lnTo>
                    <a:pt x="980" y="312"/>
                  </a:lnTo>
                  <a:lnTo>
                    <a:pt x="977" y="313"/>
                  </a:lnTo>
                  <a:lnTo>
                    <a:pt x="977" y="312"/>
                  </a:lnTo>
                  <a:lnTo>
                    <a:pt x="978" y="310"/>
                  </a:lnTo>
                  <a:lnTo>
                    <a:pt x="980" y="309"/>
                  </a:lnTo>
                  <a:lnTo>
                    <a:pt x="981" y="309"/>
                  </a:lnTo>
                  <a:lnTo>
                    <a:pt x="983" y="309"/>
                  </a:lnTo>
                  <a:lnTo>
                    <a:pt x="984" y="309"/>
                  </a:lnTo>
                  <a:lnTo>
                    <a:pt x="984" y="307"/>
                  </a:lnTo>
                  <a:lnTo>
                    <a:pt x="983" y="307"/>
                  </a:lnTo>
                  <a:lnTo>
                    <a:pt x="981" y="307"/>
                  </a:lnTo>
                  <a:lnTo>
                    <a:pt x="981" y="306"/>
                  </a:lnTo>
                  <a:lnTo>
                    <a:pt x="983" y="306"/>
                  </a:lnTo>
                  <a:lnTo>
                    <a:pt x="983" y="304"/>
                  </a:lnTo>
                  <a:lnTo>
                    <a:pt x="984" y="304"/>
                  </a:lnTo>
                  <a:lnTo>
                    <a:pt x="986" y="303"/>
                  </a:lnTo>
                  <a:lnTo>
                    <a:pt x="984" y="303"/>
                  </a:lnTo>
                  <a:lnTo>
                    <a:pt x="983" y="303"/>
                  </a:lnTo>
                  <a:lnTo>
                    <a:pt x="981" y="301"/>
                  </a:lnTo>
                  <a:lnTo>
                    <a:pt x="983" y="300"/>
                  </a:lnTo>
                  <a:lnTo>
                    <a:pt x="984" y="301"/>
                  </a:lnTo>
                  <a:lnTo>
                    <a:pt x="986" y="301"/>
                  </a:lnTo>
                  <a:lnTo>
                    <a:pt x="986" y="300"/>
                  </a:lnTo>
                  <a:lnTo>
                    <a:pt x="986" y="298"/>
                  </a:lnTo>
                  <a:lnTo>
                    <a:pt x="984" y="298"/>
                  </a:lnTo>
                  <a:lnTo>
                    <a:pt x="984" y="300"/>
                  </a:lnTo>
                  <a:lnTo>
                    <a:pt x="983" y="300"/>
                  </a:lnTo>
                  <a:lnTo>
                    <a:pt x="981" y="300"/>
                  </a:lnTo>
                  <a:lnTo>
                    <a:pt x="980" y="300"/>
                  </a:lnTo>
                  <a:lnTo>
                    <a:pt x="980" y="298"/>
                  </a:lnTo>
                  <a:lnTo>
                    <a:pt x="980" y="297"/>
                  </a:lnTo>
                  <a:lnTo>
                    <a:pt x="981" y="298"/>
                  </a:lnTo>
                  <a:lnTo>
                    <a:pt x="980" y="295"/>
                  </a:lnTo>
                  <a:lnTo>
                    <a:pt x="981" y="295"/>
                  </a:lnTo>
                  <a:lnTo>
                    <a:pt x="981" y="293"/>
                  </a:lnTo>
                  <a:lnTo>
                    <a:pt x="981" y="292"/>
                  </a:lnTo>
                  <a:lnTo>
                    <a:pt x="981" y="290"/>
                  </a:lnTo>
                  <a:lnTo>
                    <a:pt x="980" y="290"/>
                  </a:lnTo>
                  <a:lnTo>
                    <a:pt x="980" y="289"/>
                  </a:lnTo>
                  <a:lnTo>
                    <a:pt x="981" y="289"/>
                  </a:lnTo>
                  <a:lnTo>
                    <a:pt x="981" y="287"/>
                  </a:lnTo>
                  <a:lnTo>
                    <a:pt x="980" y="289"/>
                  </a:lnTo>
                  <a:lnTo>
                    <a:pt x="978" y="289"/>
                  </a:lnTo>
                  <a:lnTo>
                    <a:pt x="980" y="287"/>
                  </a:lnTo>
                  <a:lnTo>
                    <a:pt x="980" y="286"/>
                  </a:lnTo>
                  <a:lnTo>
                    <a:pt x="981" y="286"/>
                  </a:lnTo>
                  <a:lnTo>
                    <a:pt x="981" y="284"/>
                  </a:lnTo>
                  <a:lnTo>
                    <a:pt x="983" y="284"/>
                  </a:lnTo>
                  <a:lnTo>
                    <a:pt x="984" y="284"/>
                  </a:lnTo>
                  <a:lnTo>
                    <a:pt x="984" y="283"/>
                  </a:lnTo>
                  <a:lnTo>
                    <a:pt x="986" y="283"/>
                  </a:lnTo>
                  <a:lnTo>
                    <a:pt x="987" y="283"/>
                  </a:lnTo>
                  <a:lnTo>
                    <a:pt x="987" y="281"/>
                  </a:lnTo>
                  <a:lnTo>
                    <a:pt x="989" y="281"/>
                  </a:lnTo>
                  <a:close/>
                  <a:moveTo>
                    <a:pt x="986" y="286"/>
                  </a:moveTo>
                  <a:lnTo>
                    <a:pt x="984" y="286"/>
                  </a:lnTo>
                  <a:lnTo>
                    <a:pt x="984" y="289"/>
                  </a:lnTo>
                  <a:lnTo>
                    <a:pt x="986" y="289"/>
                  </a:lnTo>
                  <a:lnTo>
                    <a:pt x="986" y="287"/>
                  </a:lnTo>
                  <a:lnTo>
                    <a:pt x="986" y="286"/>
                  </a:lnTo>
                  <a:close/>
                  <a:moveTo>
                    <a:pt x="995" y="286"/>
                  </a:moveTo>
                  <a:lnTo>
                    <a:pt x="996" y="286"/>
                  </a:lnTo>
                  <a:lnTo>
                    <a:pt x="998" y="286"/>
                  </a:lnTo>
                  <a:lnTo>
                    <a:pt x="999" y="284"/>
                  </a:lnTo>
                  <a:lnTo>
                    <a:pt x="1001" y="284"/>
                  </a:lnTo>
                  <a:lnTo>
                    <a:pt x="1001" y="283"/>
                  </a:lnTo>
                  <a:lnTo>
                    <a:pt x="999" y="284"/>
                  </a:lnTo>
                  <a:lnTo>
                    <a:pt x="998" y="284"/>
                  </a:lnTo>
                  <a:lnTo>
                    <a:pt x="996" y="286"/>
                  </a:lnTo>
                  <a:lnTo>
                    <a:pt x="996" y="284"/>
                  </a:lnTo>
                  <a:lnTo>
                    <a:pt x="995" y="284"/>
                  </a:lnTo>
                  <a:lnTo>
                    <a:pt x="995" y="286"/>
                  </a:lnTo>
                  <a:close/>
                  <a:moveTo>
                    <a:pt x="978" y="313"/>
                  </a:moveTo>
                  <a:lnTo>
                    <a:pt x="978" y="315"/>
                  </a:lnTo>
                  <a:lnTo>
                    <a:pt x="980" y="313"/>
                  </a:lnTo>
                  <a:lnTo>
                    <a:pt x="978" y="313"/>
                  </a:lnTo>
                  <a:close/>
                  <a:moveTo>
                    <a:pt x="692" y="283"/>
                  </a:moveTo>
                  <a:lnTo>
                    <a:pt x="690" y="283"/>
                  </a:lnTo>
                  <a:lnTo>
                    <a:pt x="687" y="284"/>
                  </a:lnTo>
                  <a:lnTo>
                    <a:pt x="689" y="284"/>
                  </a:lnTo>
                  <a:lnTo>
                    <a:pt x="690" y="284"/>
                  </a:lnTo>
                  <a:lnTo>
                    <a:pt x="690" y="286"/>
                  </a:lnTo>
                  <a:lnTo>
                    <a:pt x="692" y="286"/>
                  </a:lnTo>
                  <a:lnTo>
                    <a:pt x="693" y="286"/>
                  </a:lnTo>
                  <a:lnTo>
                    <a:pt x="693" y="284"/>
                  </a:lnTo>
                  <a:lnTo>
                    <a:pt x="692" y="284"/>
                  </a:lnTo>
                  <a:lnTo>
                    <a:pt x="692" y="283"/>
                  </a:lnTo>
                  <a:close/>
                  <a:moveTo>
                    <a:pt x="703" y="284"/>
                  </a:moveTo>
                  <a:lnTo>
                    <a:pt x="704" y="284"/>
                  </a:lnTo>
                  <a:lnTo>
                    <a:pt x="706" y="283"/>
                  </a:lnTo>
                  <a:lnTo>
                    <a:pt x="704" y="283"/>
                  </a:lnTo>
                  <a:lnTo>
                    <a:pt x="703" y="284"/>
                  </a:lnTo>
                  <a:close/>
                  <a:moveTo>
                    <a:pt x="713" y="275"/>
                  </a:moveTo>
                  <a:lnTo>
                    <a:pt x="715" y="275"/>
                  </a:lnTo>
                  <a:lnTo>
                    <a:pt x="719" y="274"/>
                  </a:lnTo>
                  <a:lnTo>
                    <a:pt x="721" y="272"/>
                  </a:lnTo>
                  <a:lnTo>
                    <a:pt x="719" y="272"/>
                  </a:lnTo>
                  <a:lnTo>
                    <a:pt x="716" y="272"/>
                  </a:lnTo>
                  <a:lnTo>
                    <a:pt x="715" y="272"/>
                  </a:lnTo>
                  <a:lnTo>
                    <a:pt x="715" y="274"/>
                  </a:lnTo>
                  <a:lnTo>
                    <a:pt x="713" y="274"/>
                  </a:lnTo>
                  <a:lnTo>
                    <a:pt x="712" y="274"/>
                  </a:lnTo>
                  <a:lnTo>
                    <a:pt x="712" y="275"/>
                  </a:lnTo>
                  <a:lnTo>
                    <a:pt x="710" y="275"/>
                  </a:lnTo>
                  <a:lnTo>
                    <a:pt x="710" y="277"/>
                  </a:lnTo>
                  <a:lnTo>
                    <a:pt x="709" y="277"/>
                  </a:lnTo>
                  <a:lnTo>
                    <a:pt x="707" y="277"/>
                  </a:lnTo>
                  <a:lnTo>
                    <a:pt x="706" y="277"/>
                  </a:lnTo>
                  <a:lnTo>
                    <a:pt x="706" y="278"/>
                  </a:lnTo>
                  <a:lnTo>
                    <a:pt x="704" y="280"/>
                  </a:lnTo>
                  <a:lnTo>
                    <a:pt x="704" y="278"/>
                  </a:lnTo>
                  <a:lnTo>
                    <a:pt x="703" y="278"/>
                  </a:lnTo>
                  <a:lnTo>
                    <a:pt x="703" y="280"/>
                  </a:lnTo>
                  <a:lnTo>
                    <a:pt x="701" y="280"/>
                  </a:lnTo>
                  <a:lnTo>
                    <a:pt x="700" y="280"/>
                  </a:lnTo>
                  <a:lnTo>
                    <a:pt x="698" y="280"/>
                  </a:lnTo>
                  <a:lnTo>
                    <a:pt x="698" y="281"/>
                  </a:lnTo>
                  <a:lnTo>
                    <a:pt x="700" y="283"/>
                  </a:lnTo>
                  <a:lnTo>
                    <a:pt x="698" y="283"/>
                  </a:lnTo>
                  <a:lnTo>
                    <a:pt x="697" y="283"/>
                  </a:lnTo>
                  <a:lnTo>
                    <a:pt x="698" y="281"/>
                  </a:lnTo>
                  <a:lnTo>
                    <a:pt x="695" y="281"/>
                  </a:lnTo>
                  <a:lnTo>
                    <a:pt x="693" y="281"/>
                  </a:lnTo>
                  <a:lnTo>
                    <a:pt x="693" y="283"/>
                  </a:lnTo>
                  <a:lnTo>
                    <a:pt x="693" y="284"/>
                  </a:lnTo>
                  <a:lnTo>
                    <a:pt x="695" y="286"/>
                  </a:lnTo>
                  <a:lnTo>
                    <a:pt x="697" y="286"/>
                  </a:lnTo>
                  <a:lnTo>
                    <a:pt x="695" y="287"/>
                  </a:lnTo>
                  <a:lnTo>
                    <a:pt x="697" y="287"/>
                  </a:lnTo>
                  <a:lnTo>
                    <a:pt x="698" y="287"/>
                  </a:lnTo>
                  <a:lnTo>
                    <a:pt x="698" y="286"/>
                  </a:lnTo>
                  <a:lnTo>
                    <a:pt x="698" y="284"/>
                  </a:lnTo>
                  <a:lnTo>
                    <a:pt x="700" y="284"/>
                  </a:lnTo>
                  <a:lnTo>
                    <a:pt x="701" y="284"/>
                  </a:lnTo>
                  <a:lnTo>
                    <a:pt x="703" y="284"/>
                  </a:lnTo>
                  <a:lnTo>
                    <a:pt x="703" y="283"/>
                  </a:lnTo>
                  <a:lnTo>
                    <a:pt x="704" y="283"/>
                  </a:lnTo>
                  <a:lnTo>
                    <a:pt x="704" y="281"/>
                  </a:lnTo>
                  <a:lnTo>
                    <a:pt x="706" y="281"/>
                  </a:lnTo>
                  <a:lnTo>
                    <a:pt x="706" y="283"/>
                  </a:lnTo>
                  <a:lnTo>
                    <a:pt x="707" y="283"/>
                  </a:lnTo>
                  <a:lnTo>
                    <a:pt x="707" y="284"/>
                  </a:lnTo>
                  <a:lnTo>
                    <a:pt x="709" y="283"/>
                  </a:lnTo>
                  <a:lnTo>
                    <a:pt x="709" y="281"/>
                  </a:lnTo>
                  <a:lnTo>
                    <a:pt x="710" y="281"/>
                  </a:lnTo>
                  <a:lnTo>
                    <a:pt x="710" y="280"/>
                  </a:lnTo>
                  <a:lnTo>
                    <a:pt x="712" y="280"/>
                  </a:lnTo>
                  <a:lnTo>
                    <a:pt x="713" y="280"/>
                  </a:lnTo>
                  <a:lnTo>
                    <a:pt x="712" y="281"/>
                  </a:lnTo>
                  <a:lnTo>
                    <a:pt x="712" y="283"/>
                  </a:lnTo>
                  <a:lnTo>
                    <a:pt x="713" y="283"/>
                  </a:lnTo>
                  <a:lnTo>
                    <a:pt x="713" y="281"/>
                  </a:lnTo>
                  <a:lnTo>
                    <a:pt x="715" y="281"/>
                  </a:lnTo>
                  <a:lnTo>
                    <a:pt x="716" y="281"/>
                  </a:lnTo>
                  <a:lnTo>
                    <a:pt x="716" y="280"/>
                  </a:lnTo>
                  <a:lnTo>
                    <a:pt x="715" y="280"/>
                  </a:lnTo>
                  <a:lnTo>
                    <a:pt x="719" y="278"/>
                  </a:lnTo>
                  <a:lnTo>
                    <a:pt x="719" y="277"/>
                  </a:lnTo>
                  <a:lnTo>
                    <a:pt x="716" y="277"/>
                  </a:lnTo>
                  <a:lnTo>
                    <a:pt x="716" y="278"/>
                  </a:lnTo>
                  <a:lnTo>
                    <a:pt x="715" y="278"/>
                  </a:lnTo>
                  <a:lnTo>
                    <a:pt x="715" y="277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2" y="278"/>
                  </a:lnTo>
                  <a:lnTo>
                    <a:pt x="712" y="277"/>
                  </a:lnTo>
                  <a:lnTo>
                    <a:pt x="713" y="275"/>
                  </a:lnTo>
                  <a:close/>
                  <a:moveTo>
                    <a:pt x="503" y="240"/>
                  </a:moveTo>
                  <a:lnTo>
                    <a:pt x="504" y="242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7" y="244"/>
                  </a:lnTo>
                  <a:lnTo>
                    <a:pt x="510" y="244"/>
                  </a:lnTo>
                  <a:lnTo>
                    <a:pt x="512" y="244"/>
                  </a:lnTo>
                  <a:lnTo>
                    <a:pt x="513" y="244"/>
                  </a:lnTo>
                  <a:lnTo>
                    <a:pt x="515" y="244"/>
                  </a:lnTo>
                  <a:lnTo>
                    <a:pt x="516" y="244"/>
                  </a:lnTo>
                  <a:lnTo>
                    <a:pt x="518" y="244"/>
                  </a:lnTo>
                  <a:lnTo>
                    <a:pt x="519" y="242"/>
                  </a:lnTo>
                  <a:lnTo>
                    <a:pt x="519" y="244"/>
                  </a:lnTo>
                  <a:lnTo>
                    <a:pt x="521" y="244"/>
                  </a:lnTo>
                  <a:lnTo>
                    <a:pt x="522" y="242"/>
                  </a:lnTo>
                  <a:lnTo>
                    <a:pt x="524" y="242"/>
                  </a:lnTo>
                  <a:lnTo>
                    <a:pt x="525" y="242"/>
                  </a:lnTo>
                  <a:lnTo>
                    <a:pt x="527" y="242"/>
                  </a:lnTo>
                  <a:lnTo>
                    <a:pt x="527" y="240"/>
                  </a:lnTo>
                  <a:lnTo>
                    <a:pt x="528" y="240"/>
                  </a:lnTo>
                  <a:lnTo>
                    <a:pt x="528" y="239"/>
                  </a:lnTo>
                  <a:lnTo>
                    <a:pt x="530" y="237"/>
                  </a:lnTo>
                  <a:lnTo>
                    <a:pt x="530" y="236"/>
                  </a:lnTo>
                  <a:lnTo>
                    <a:pt x="531" y="236"/>
                  </a:lnTo>
                  <a:lnTo>
                    <a:pt x="533" y="234"/>
                  </a:lnTo>
                  <a:lnTo>
                    <a:pt x="535" y="234"/>
                  </a:lnTo>
                  <a:lnTo>
                    <a:pt x="535" y="233"/>
                  </a:lnTo>
                  <a:lnTo>
                    <a:pt x="533" y="233"/>
                  </a:lnTo>
                  <a:lnTo>
                    <a:pt x="531" y="233"/>
                  </a:lnTo>
                  <a:lnTo>
                    <a:pt x="530" y="233"/>
                  </a:lnTo>
                  <a:lnTo>
                    <a:pt x="530" y="231"/>
                  </a:lnTo>
                  <a:lnTo>
                    <a:pt x="528" y="231"/>
                  </a:lnTo>
                  <a:lnTo>
                    <a:pt x="525" y="233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1" y="233"/>
                  </a:lnTo>
                  <a:lnTo>
                    <a:pt x="519" y="233"/>
                  </a:lnTo>
                  <a:lnTo>
                    <a:pt x="518" y="233"/>
                  </a:lnTo>
                  <a:lnTo>
                    <a:pt x="518" y="234"/>
                  </a:lnTo>
                  <a:lnTo>
                    <a:pt x="516" y="234"/>
                  </a:lnTo>
                  <a:lnTo>
                    <a:pt x="515" y="234"/>
                  </a:lnTo>
                  <a:lnTo>
                    <a:pt x="513" y="236"/>
                  </a:lnTo>
                  <a:lnTo>
                    <a:pt x="512" y="236"/>
                  </a:lnTo>
                  <a:lnTo>
                    <a:pt x="506" y="236"/>
                  </a:lnTo>
                  <a:lnTo>
                    <a:pt x="504" y="236"/>
                  </a:lnTo>
                  <a:lnTo>
                    <a:pt x="503" y="236"/>
                  </a:lnTo>
                  <a:lnTo>
                    <a:pt x="501" y="236"/>
                  </a:lnTo>
                  <a:lnTo>
                    <a:pt x="501" y="237"/>
                  </a:lnTo>
                  <a:lnTo>
                    <a:pt x="500" y="237"/>
                  </a:lnTo>
                  <a:lnTo>
                    <a:pt x="500" y="239"/>
                  </a:lnTo>
                  <a:lnTo>
                    <a:pt x="500" y="240"/>
                  </a:lnTo>
                  <a:lnTo>
                    <a:pt x="501" y="240"/>
                  </a:lnTo>
                  <a:lnTo>
                    <a:pt x="503" y="240"/>
                  </a:lnTo>
                  <a:close/>
                  <a:moveTo>
                    <a:pt x="825" y="240"/>
                  </a:moveTo>
                  <a:lnTo>
                    <a:pt x="827" y="239"/>
                  </a:lnTo>
                  <a:lnTo>
                    <a:pt x="825" y="239"/>
                  </a:lnTo>
                  <a:lnTo>
                    <a:pt x="824" y="240"/>
                  </a:lnTo>
                  <a:lnTo>
                    <a:pt x="825" y="240"/>
                  </a:lnTo>
                  <a:close/>
                  <a:moveTo>
                    <a:pt x="827" y="240"/>
                  </a:moveTo>
                  <a:lnTo>
                    <a:pt x="828" y="240"/>
                  </a:lnTo>
                  <a:lnTo>
                    <a:pt x="830" y="239"/>
                  </a:lnTo>
                  <a:lnTo>
                    <a:pt x="830" y="237"/>
                  </a:lnTo>
                  <a:lnTo>
                    <a:pt x="827" y="239"/>
                  </a:lnTo>
                  <a:lnTo>
                    <a:pt x="828" y="239"/>
                  </a:lnTo>
                  <a:lnTo>
                    <a:pt x="827" y="240"/>
                  </a:lnTo>
                  <a:close/>
                  <a:moveTo>
                    <a:pt x="833" y="239"/>
                  </a:moveTo>
                  <a:lnTo>
                    <a:pt x="833" y="237"/>
                  </a:lnTo>
                  <a:lnTo>
                    <a:pt x="831" y="237"/>
                  </a:lnTo>
                  <a:lnTo>
                    <a:pt x="830" y="239"/>
                  </a:lnTo>
                  <a:lnTo>
                    <a:pt x="831" y="239"/>
                  </a:lnTo>
                  <a:lnTo>
                    <a:pt x="833" y="239"/>
                  </a:lnTo>
                  <a:close/>
                  <a:moveTo>
                    <a:pt x="852" y="233"/>
                  </a:moveTo>
                  <a:lnTo>
                    <a:pt x="851" y="233"/>
                  </a:lnTo>
                  <a:lnTo>
                    <a:pt x="849" y="233"/>
                  </a:lnTo>
                  <a:lnTo>
                    <a:pt x="849" y="234"/>
                  </a:lnTo>
                  <a:lnTo>
                    <a:pt x="848" y="234"/>
                  </a:lnTo>
                  <a:lnTo>
                    <a:pt x="848" y="236"/>
                  </a:lnTo>
                  <a:lnTo>
                    <a:pt x="846" y="236"/>
                  </a:lnTo>
                  <a:lnTo>
                    <a:pt x="845" y="236"/>
                  </a:lnTo>
                  <a:lnTo>
                    <a:pt x="843" y="237"/>
                  </a:lnTo>
                  <a:lnTo>
                    <a:pt x="842" y="237"/>
                  </a:lnTo>
                  <a:lnTo>
                    <a:pt x="839" y="239"/>
                  </a:lnTo>
                  <a:lnTo>
                    <a:pt x="834" y="240"/>
                  </a:lnTo>
                  <a:lnTo>
                    <a:pt x="833" y="242"/>
                  </a:lnTo>
                  <a:lnTo>
                    <a:pt x="831" y="242"/>
                  </a:lnTo>
                  <a:lnTo>
                    <a:pt x="830" y="244"/>
                  </a:lnTo>
                  <a:lnTo>
                    <a:pt x="828" y="244"/>
                  </a:lnTo>
                  <a:lnTo>
                    <a:pt x="827" y="244"/>
                  </a:lnTo>
                  <a:lnTo>
                    <a:pt x="827" y="245"/>
                  </a:lnTo>
                  <a:lnTo>
                    <a:pt x="828" y="245"/>
                  </a:lnTo>
                  <a:lnTo>
                    <a:pt x="830" y="245"/>
                  </a:lnTo>
                  <a:lnTo>
                    <a:pt x="831" y="244"/>
                  </a:lnTo>
                  <a:lnTo>
                    <a:pt x="833" y="244"/>
                  </a:lnTo>
                  <a:lnTo>
                    <a:pt x="834" y="244"/>
                  </a:lnTo>
                  <a:lnTo>
                    <a:pt x="836" y="244"/>
                  </a:lnTo>
                  <a:lnTo>
                    <a:pt x="836" y="242"/>
                  </a:lnTo>
                  <a:lnTo>
                    <a:pt x="837" y="240"/>
                  </a:lnTo>
                  <a:lnTo>
                    <a:pt x="839" y="240"/>
                  </a:lnTo>
                  <a:lnTo>
                    <a:pt x="840" y="240"/>
                  </a:lnTo>
                  <a:lnTo>
                    <a:pt x="842" y="239"/>
                  </a:lnTo>
                  <a:lnTo>
                    <a:pt x="845" y="237"/>
                  </a:lnTo>
                  <a:lnTo>
                    <a:pt x="851" y="236"/>
                  </a:lnTo>
                  <a:lnTo>
                    <a:pt x="852" y="234"/>
                  </a:lnTo>
                  <a:lnTo>
                    <a:pt x="854" y="234"/>
                  </a:lnTo>
                  <a:lnTo>
                    <a:pt x="854" y="233"/>
                  </a:lnTo>
                  <a:lnTo>
                    <a:pt x="851" y="234"/>
                  </a:lnTo>
                  <a:lnTo>
                    <a:pt x="852" y="233"/>
                  </a:lnTo>
                  <a:close/>
                  <a:moveTo>
                    <a:pt x="868" y="230"/>
                  </a:moveTo>
                  <a:lnTo>
                    <a:pt x="866" y="230"/>
                  </a:lnTo>
                  <a:lnTo>
                    <a:pt x="865" y="230"/>
                  </a:lnTo>
                  <a:lnTo>
                    <a:pt x="863" y="230"/>
                  </a:lnTo>
                  <a:lnTo>
                    <a:pt x="862" y="231"/>
                  </a:lnTo>
                  <a:lnTo>
                    <a:pt x="860" y="231"/>
                  </a:lnTo>
                  <a:lnTo>
                    <a:pt x="859" y="233"/>
                  </a:lnTo>
                  <a:lnTo>
                    <a:pt x="860" y="233"/>
                  </a:lnTo>
                  <a:lnTo>
                    <a:pt x="862" y="233"/>
                  </a:lnTo>
                  <a:lnTo>
                    <a:pt x="863" y="233"/>
                  </a:lnTo>
                  <a:lnTo>
                    <a:pt x="859" y="234"/>
                  </a:lnTo>
                  <a:lnTo>
                    <a:pt x="860" y="234"/>
                  </a:lnTo>
                  <a:lnTo>
                    <a:pt x="862" y="234"/>
                  </a:lnTo>
                  <a:lnTo>
                    <a:pt x="865" y="233"/>
                  </a:lnTo>
                  <a:lnTo>
                    <a:pt x="866" y="233"/>
                  </a:lnTo>
                  <a:lnTo>
                    <a:pt x="868" y="233"/>
                  </a:lnTo>
                  <a:lnTo>
                    <a:pt x="869" y="231"/>
                  </a:lnTo>
                  <a:lnTo>
                    <a:pt x="866" y="231"/>
                  </a:lnTo>
                  <a:lnTo>
                    <a:pt x="868" y="230"/>
                  </a:lnTo>
                  <a:close/>
                  <a:moveTo>
                    <a:pt x="416" y="233"/>
                  </a:moveTo>
                  <a:lnTo>
                    <a:pt x="418" y="233"/>
                  </a:lnTo>
                  <a:lnTo>
                    <a:pt x="419" y="233"/>
                  </a:lnTo>
                  <a:lnTo>
                    <a:pt x="421" y="233"/>
                  </a:lnTo>
                  <a:lnTo>
                    <a:pt x="422" y="233"/>
                  </a:lnTo>
                  <a:lnTo>
                    <a:pt x="422" y="231"/>
                  </a:lnTo>
                  <a:lnTo>
                    <a:pt x="421" y="231"/>
                  </a:lnTo>
                  <a:lnTo>
                    <a:pt x="418" y="230"/>
                  </a:lnTo>
                  <a:lnTo>
                    <a:pt x="418" y="228"/>
                  </a:lnTo>
                  <a:lnTo>
                    <a:pt x="416" y="228"/>
                  </a:lnTo>
                  <a:lnTo>
                    <a:pt x="415" y="228"/>
                  </a:lnTo>
                  <a:lnTo>
                    <a:pt x="415" y="230"/>
                  </a:lnTo>
                  <a:lnTo>
                    <a:pt x="416" y="231"/>
                  </a:lnTo>
                  <a:lnTo>
                    <a:pt x="416" y="233"/>
                  </a:lnTo>
                  <a:close/>
                  <a:moveTo>
                    <a:pt x="419" y="227"/>
                  </a:moveTo>
                  <a:lnTo>
                    <a:pt x="418" y="228"/>
                  </a:lnTo>
                  <a:lnTo>
                    <a:pt x="419" y="228"/>
                  </a:lnTo>
                  <a:lnTo>
                    <a:pt x="419" y="227"/>
                  </a:lnTo>
                  <a:close/>
                  <a:moveTo>
                    <a:pt x="837" y="236"/>
                  </a:moveTo>
                  <a:lnTo>
                    <a:pt x="839" y="236"/>
                  </a:lnTo>
                  <a:lnTo>
                    <a:pt x="840" y="234"/>
                  </a:lnTo>
                  <a:lnTo>
                    <a:pt x="842" y="234"/>
                  </a:lnTo>
                  <a:lnTo>
                    <a:pt x="843" y="233"/>
                  </a:lnTo>
                  <a:lnTo>
                    <a:pt x="845" y="231"/>
                  </a:lnTo>
                  <a:lnTo>
                    <a:pt x="846" y="230"/>
                  </a:lnTo>
                  <a:lnTo>
                    <a:pt x="845" y="230"/>
                  </a:lnTo>
                  <a:lnTo>
                    <a:pt x="843" y="231"/>
                  </a:lnTo>
                  <a:lnTo>
                    <a:pt x="843" y="230"/>
                  </a:lnTo>
                  <a:lnTo>
                    <a:pt x="842" y="231"/>
                  </a:lnTo>
                  <a:lnTo>
                    <a:pt x="840" y="233"/>
                  </a:lnTo>
                  <a:lnTo>
                    <a:pt x="839" y="234"/>
                  </a:lnTo>
                  <a:lnTo>
                    <a:pt x="837" y="234"/>
                  </a:lnTo>
                  <a:lnTo>
                    <a:pt x="836" y="234"/>
                  </a:lnTo>
                  <a:lnTo>
                    <a:pt x="836" y="236"/>
                  </a:lnTo>
                  <a:lnTo>
                    <a:pt x="837" y="236"/>
                  </a:lnTo>
                  <a:close/>
                  <a:moveTo>
                    <a:pt x="539" y="177"/>
                  </a:moveTo>
                  <a:lnTo>
                    <a:pt x="541" y="177"/>
                  </a:lnTo>
                  <a:lnTo>
                    <a:pt x="542" y="177"/>
                  </a:lnTo>
                  <a:lnTo>
                    <a:pt x="542" y="175"/>
                  </a:lnTo>
                  <a:lnTo>
                    <a:pt x="541" y="175"/>
                  </a:lnTo>
                  <a:lnTo>
                    <a:pt x="539" y="177"/>
                  </a:lnTo>
                  <a:close/>
                  <a:moveTo>
                    <a:pt x="531" y="157"/>
                  </a:moveTo>
                  <a:lnTo>
                    <a:pt x="530" y="157"/>
                  </a:lnTo>
                  <a:lnTo>
                    <a:pt x="530" y="159"/>
                  </a:lnTo>
                  <a:lnTo>
                    <a:pt x="531" y="159"/>
                  </a:lnTo>
                  <a:lnTo>
                    <a:pt x="531" y="157"/>
                  </a:lnTo>
                  <a:close/>
                  <a:moveTo>
                    <a:pt x="522" y="169"/>
                  </a:moveTo>
                  <a:lnTo>
                    <a:pt x="524" y="168"/>
                  </a:lnTo>
                  <a:lnTo>
                    <a:pt x="525" y="168"/>
                  </a:lnTo>
                  <a:lnTo>
                    <a:pt x="527" y="168"/>
                  </a:lnTo>
                  <a:lnTo>
                    <a:pt x="528" y="168"/>
                  </a:lnTo>
                  <a:lnTo>
                    <a:pt x="528" y="166"/>
                  </a:lnTo>
                  <a:lnTo>
                    <a:pt x="530" y="166"/>
                  </a:lnTo>
                  <a:lnTo>
                    <a:pt x="531" y="166"/>
                  </a:lnTo>
                  <a:lnTo>
                    <a:pt x="536" y="166"/>
                  </a:lnTo>
                  <a:lnTo>
                    <a:pt x="538" y="166"/>
                  </a:lnTo>
                  <a:lnTo>
                    <a:pt x="538" y="168"/>
                  </a:lnTo>
                  <a:lnTo>
                    <a:pt x="539" y="168"/>
                  </a:lnTo>
                  <a:lnTo>
                    <a:pt x="539" y="169"/>
                  </a:lnTo>
                  <a:lnTo>
                    <a:pt x="541" y="169"/>
                  </a:lnTo>
                  <a:lnTo>
                    <a:pt x="541" y="171"/>
                  </a:lnTo>
                  <a:lnTo>
                    <a:pt x="541" y="172"/>
                  </a:lnTo>
                  <a:lnTo>
                    <a:pt x="542" y="172"/>
                  </a:lnTo>
                  <a:lnTo>
                    <a:pt x="544" y="172"/>
                  </a:lnTo>
                  <a:lnTo>
                    <a:pt x="542" y="174"/>
                  </a:lnTo>
                  <a:lnTo>
                    <a:pt x="542" y="175"/>
                  </a:lnTo>
                  <a:lnTo>
                    <a:pt x="544" y="175"/>
                  </a:lnTo>
                  <a:lnTo>
                    <a:pt x="545" y="175"/>
                  </a:lnTo>
                  <a:lnTo>
                    <a:pt x="545" y="174"/>
                  </a:lnTo>
                  <a:lnTo>
                    <a:pt x="547" y="174"/>
                  </a:lnTo>
                  <a:lnTo>
                    <a:pt x="548" y="174"/>
                  </a:lnTo>
                  <a:lnTo>
                    <a:pt x="550" y="172"/>
                  </a:lnTo>
                  <a:lnTo>
                    <a:pt x="551" y="172"/>
                  </a:lnTo>
                  <a:lnTo>
                    <a:pt x="553" y="171"/>
                  </a:lnTo>
                  <a:lnTo>
                    <a:pt x="556" y="171"/>
                  </a:lnTo>
                  <a:lnTo>
                    <a:pt x="554" y="172"/>
                  </a:lnTo>
                  <a:lnTo>
                    <a:pt x="557" y="172"/>
                  </a:lnTo>
                  <a:lnTo>
                    <a:pt x="559" y="172"/>
                  </a:lnTo>
                  <a:lnTo>
                    <a:pt x="560" y="172"/>
                  </a:lnTo>
                  <a:lnTo>
                    <a:pt x="562" y="171"/>
                  </a:lnTo>
                  <a:lnTo>
                    <a:pt x="563" y="171"/>
                  </a:lnTo>
                  <a:lnTo>
                    <a:pt x="565" y="171"/>
                  </a:lnTo>
                  <a:lnTo>
                    <a:pt x="565" y="169"/>
                  </a:lnTo>
                  <a:lnTo>
                    <a:pt x="566" y="169"/>
                  </a:lnTo>
                  <a:lnTo>
                    <a:pt x="563" y="168"/>
                  </a:lnTo>
                  <a:lnTo>
                    <a:pt x="562" y="168"/>
                  </a:lnTo>
                  <a:lnTo>
                    <a:pt x="560" y="168"/>
                  </a:lnTo>
                  <a:lnTo>
                    <a:pt x="560" y="169"/>
                  </a:lnTo>
                  <a:lnTo>
                    <a:pt x="559" y="169"/>
                  </a:lnTo>
                  <a:lnTo>
                    <a:pt x="557" y="169"/>
                  </a:lnTo>
                  <a:lnTo>
                    <a:pt x="559" y="168"/>
                  </a:lnTo>
                  <a:lnTo>
                    <a:pt x="557" y="168"/>
                  </a:lnTo>
                  <a:lnTo>
                    <a:pt x="556" y="168"/>
                  </a:lnTo>
                  <a:lnTo>
                    <a:pt x="554" y="168"/>
                  </a:lnTo>
                  <a:lnTo>
                    <a:pt x="554" y="166"/>
                  </a:lnTo>
                  <a:lnTo>
                    <a:pt x="553" y="166"/>
                  </a:lnTo>
                  <a:lnTo>
                    <a:pt x="551" y="166"/>
                  </a:lnTo>
                  <a:lnTo>
                    <a:pt x="551" y="163"/>
                  </a:lnTo>
                  <a:lnTo>
                    <a:pt x="551" y="162"/>
                  </a:lnTo>
                  <a:lnTo>
                    <a:pt x="553" y="162"/>
                  </a:lnTo>
                  <a:lnTo>
                    <a:pt x="553" y="160"/>
                  </a:lnTo>
                  <a:lnTo>
                    <a:pt x="551" y="160"/>
                  </a:lnTo>
                  <a:lnTo>
                    <a:pt x="551" y="159"/>
                  </a:lnTo>
                  <a:lnTo>
                    <a:pt x="550" y="159"/>
                  </a:lnTo>
                  <a:lnTo>
                    <a:pt x="548" y="159"/>
                  </a:lnTo>
                  <a:lnTo>
                    <a:pt x="545" y="160"/>
                  </a:lnTo>
                  <a:lnTo>
                    <a:pt x="544" y="160"/>
                  </a:lnTo>
                  <a:lnTo>
                    <a:pt x="541" y="160"/>
                  </a:lnTo>
                  <a:lnTo>
                    <a:pt x="539" y="162"/>
                  </a:lnTo>
                  <a:lnTo>
                    <a:pt x="538" y="162"/>
                  </a:lnTo>
                  <a:lnTo>
                    <a:pt x="536" y="162"/>
                  </a:lnTo>
                  <a:lnTo>
                    <a:pt x="535" y="162"/>
                  </a:lnTo>
                  <a:lnTo>
                    <a:pt x="533" y="160"/>
                  </a:lnTo>
                  <a:lnTo>
                    <a:pt x="531" y="162"/>
                  </a:lnTo>
                  <a:lnTo>
                    <a:pt x="530" y="162"/>
                  </a:lnTo>
                  <a:lnTo>
                    <a:pt x="528" y="162"/>
                  </a:lnTo>
                  <a:lnTo>
                    <a:pt x="528" y="160"/>
                  </a:lnTo>
                  <a:lnTo>
                    <a:pt x="530" y="160"/>
                  </a:lnTo>
                  <a:lnTo>
                    <a:pt x="531" y="160"/>
                  </a:lnTo>
                  <a:lnTo>
                    <a:pt x="530" y="159"/>
                  </a:lnTo>
                  <a:lnTo>
                    <a:pt x="528" y="159"/>
                  </a:lnTo>
                  <a:lnTo>
                    <a:pt x="527" y="160"/>
                  </a:lnTo>
                  <a:lnTo>
                    <a:pt x="525" y="160"/>
                  </a:lnTo>
                  <a:lnTo>
                    <a:pt x="524" y="160"/>
                  </a:lnTo>
                  <a:lnTo>
                    <a:pt x="524" y="162"/>
                  </a:lnTo>
                  <a:lnTo>
                    <a:pt x="522" y="162"/>
                  </a:lnTo>
                  <a:lnTo>
                    <a:pt x="521" y="163"/>
                  </a:lnTo>
                  <a:lnTo>
                    <a:pt x="519" y="163"/>
                  </a:lnTo>
                  <a:lnTo>
                    <a:pt x="519" y="166"/>
                  </a:lnTo>
                  <a:lnTo>
                    <a:pt x="519" y="168"/>
                  </a:lnTo>
                  <a:lnTo>
                    <a:pt x="521" y="168"/>
                  </a:lnTo>
                  <a:lnTo>
                    <a:pt x="522" y="169"/>
                  </a:lnTo>
                  <a:close/>
                  <a:moveTo>
                    <a:pt x="1022" y="318"/>
                  </a:moveTo>
                  <a:lnTo>
                    <a:pt x="1024" y="316"/>
                  </a:lnTo>
                  <a:lnTo>
                    <a:pt x="1022" y="316"/>
                  </a:lnTo>
                  <a:lnTo>
                    <a:pt x="1022" y="318"/>
                  </a:lnTo>
                  <a:close/>
                  <a:moveTo>
                    <a:pt x="842" y="225"/>
                  </a:moveTo>
                  <a:lnTo>
                    <a:pt x="842" y="224"/>
                  </a:lnTo>
                  <a:lnTo>
                    <a:pt x="840" y="224"/>
                  </a:lnTo>
                  <a:lnTo>
                    <a:pt x="840" y="225"/>
                  </a:lnTo>
                  <a:lnTo>
                    <a:pt x="842" y="225"/>
                  </a:lnTo>
                  <a:close/>
                  <a:moveTo>
                    <a:pt x="774" y="91"/>
                  </a:moveTo>
                  <a:lnTo>
                    <a:pt x="775" y="91"/>
                  </a:lnTo>
                  <a:lnTo>
                    <a:pt x="775" y="89"/>
                  </a:lnTo>
                  <a:lnTo>
                    <a:pt x="772" y="91"/>
                  </a:lnTo>
                  <a:lnTo>
                    <a:pt x="772" y="92"/>
                  </a:lnTo>
                  <a:lnTo>
                    <a:pt x="774" y="92"/>
                  </a:lnTo>
                  <a:lnTo>
                    <a:pt x="774" y="91"/>
                  </a:lnTo>
                  <a:close/>
                  <a:moveTo>
                    <a:pt x="904" y="239"/>
                  </a:moveTo>
                  <a:lnTo>
                    <a:pt x="901" y="240"/>
                  </a:lnTo>
                  <a:lnTo>
                    <a:pt x="898" y="240"/>
                  </a:lnTo>
                  <a:lnTo>
                    <a:pt x="896" y="240"/>
                  </a:lnTo>
                  <a:lnTo>
                    <a:pt x="896" y="239"/>
                  </a:lnTo>
                  <a:lnTo>
                    <a:pt x="898" y="239"/>
                  </a:lnTo>
                  <a:lnTo>
                    <a:pt x="896" y="237"/>
                  </a:lnTo>
                  <a:lnTo>
                    <a:pt x="896" y="236"/>
                  </a:lnTo>
                  <a:lnTo>
                    <a:pt x="895" y="236"/>
                  </a:lnTo>
                  <a:lnTo>
                    <a:pt x="893" y="236"/>
                  </a:lnTo>
                  <a:lnTo>
                    <a:pt x="892" y="236"/>
                  </a:lnTo>
                  <a:lnTo>
                    <a:pt x="890" y="236"/>
                  </a:lnTo>
                  <a:lnTo>
                    <a:pt x="890" y="234"/>
                  </a:lnTo>
                  <a:lnTo>
                    <a:pt x="889" y="234"/>
                  </a:lnTo>
                  <a:lnTo>
                    <a:pt x="887" y="234"/>
                  </a:lnTo>
                  <a:lnTo>
                    <a:pt x="887" y="233"/>
                  </a:lnTo>
                  <a:lnTo>
                    <a:pt x="889" y="233"/>
                  </a:lnTo>
                  <a:lnTo>
                    <a:pt x="890" y="233"/>
                  </a:lnTo>
                  <a:lnTo>
                    <a:pt x="890" y="231"/>
                  </a:lnTo>
                  <a:lnTo>
                    <a:pt x="892" y="231"/>
                  </a:lnTo>
                  <a:lnTo>
                    <a:pt x="893" y="230"/>
                  </a:lnTo>
                  <a:lnTo>
                    <a:pt x="895" y="228"/>
                  </a:lnTo>
                  <a:lnTo>
                    <a:pt x="896" y="228"/>
                  </a:lnTo>
                  <a:lnTo>
                    <a:pt x="896" y="227"/>
                  </a:lnTo>
                  <a:lnTo>
                    <a:pt x="895" y="227"/>
                  </a:lnTo>
                  <a:lnTo>
                    <a:pt x="895" y="228"/>
                  </a:lnTo>
                  <a:lnTo>
                    <a:pt x="893" y="228"/>
                  </a:lnTo>
                  <a:lnTo>
                    <a:pt x="892" y="228"/>
                  </a:lnTo>
                  <a:lnTo>
                    <a:pt x="890" y="230"/>
                  </a:lnTo>
                  <a:lnTo>
                    <a:pt x="889" y="230"/>
                  </a:lnTo>
                  <a:lnTo>
                    <a:pt x="887" y="231"/>
                  </a:lnTo>
                  <a:lnTo>
                    <a:pt x="886" y="231"/>
                  </a:lnTo>
                  <a:lnTo>
                    <a:pt x="884" y="233"/>
                  </a:lnTo>
                  <a:lnTo>
                    <a:pt x="883" y="233"/>
                  </a:lnTo>
                  <a:lnTo>
                    <a:pt x="881" y="233"/>
                  </a:lnTo>
                  <a:lnTo>
                    <a:pt x="881" y="231"/>
                  </a:lnTo>
                  <a:lnTo>
                    <a:pt x="880" y="231"/>
                  </a:lnTo>
                  <a:lnTo>
                    <a:pt x="878" y="230"/>
                  </a:lnTo>
                  <a:lnTo>
                    <a:pt x="877" y="230"/>
                  </a:lnTo>
                  <a:lnTo>
                    <a:pt x="880" y="228"/>
                  </a:lnTo>
                  <a:lnTo>
                    <a:pt x="883" y="227"/>
                  </a:lnTo>
                  <a:lnTo>
                    <a:pt x="884" y="227"/>
                  </a:lnTo>
                  <a:lnTo>
                    <a:pt x="884" y="225"/>
                  </a:lnTo>
                  <a:lnTo>
                    <a:pt x="883" y="227"/>
                  </a:lnTo>
                  <a:lnTo>
                    <a:pt x="881" y="227"/>
                  </a:lnTo>
                  <a:lnTo>
                    <a:pt x="881" y="225"/>
                  </a:lnTo>
                  <a:lnTo>
                    <a:pt x="880" y="227"/>
                  </a:lnTo>
                  <a:lnTo>
                    <a:pt x="880" y="225"/>
                  </a:lnTo>
                  <a:lnTo>
                    <a:pt x="878" y="227"/>
                  </a:lnTo>
                  <a:lnTo>
                    <a:pt x="878" y="225"/>
                  </a:lnTo>
                  <a:lnTo>
                    <a:pt x="878" y="224"/>
                  </a:lnTo>
                  <a:lnTo>
                    <a:pt x="877" y="224"/>
                  </a:lnTo>
                  <a:lnTo>
                    <a:pt x="875" y="224"/>
                  </a:lnTo>
                  <a:lnTo>
                    <a:pt x="877" y="222"/>
                  </a:lnTo>
                  <a:lnTo>
                    <a:pt x="875" y="222"/>
                  </a:lnTo>
                  <a:lnTo>
                    <a:pt x="874" y="222"/>
                  </a:lnTo>
                  <a:lnTo>
                    <a:pt x="872" y="222"/>
                  </a:lnTo>
                  <a:lnTo>
                    <a:pt x="872" y="221"/>
                  </a:lnTo>
                  <a:lnTo>
                    <a:pt x="872" y="219"/>
                  </a:lnTo>
                  <a:lnTo>
                    <a:pt x="874" y="219"/>
                  </a:lnTo>
                  <a:lnTo>
                    <a:pt x="874" y="221"/>
                  </a:lnTo>
                  <a:lnTo>
                    <a:pt x="875" y="219"/>
                  </a:lnTo>
                  <a:lnTo>
                    <a:pt x="874" y="219"/>
                  </a:lnTo>
                  <a:lnTo>
                    <a:pt x="875" y="218"/>
                  </a:lnTo>
                  <a:lnTo>
                    <a:pt x="877" y="218"/>
                  </a:lnTo>
                  <a:lnTo>
                    <a:pt x="878" y="216"/>
                  </a:lnTo>
                  <a:lnTo>
                    <a:pt x="877" y="216"/>
                  </a:lnTo>
                  <a:lnTo>
                    <a:pt x="875" y="218"/>
                  </a:lnTo>
                  <a:lnTo>
                    <a:pt x="874" y="218"/>
                  </a:lnTo>
                  <a:lnTo>
                    <a:pt x="872" y="219"/>
                  </a:lnTo>
                  <a:lnTo>
                    <a:pt x="871" y="219"/>
                  </a:lnTo>
                  <a:lnTo>
                    <a:pt x="869" y="219"/>
                  </a:lnTo>
                  <a:lnTo>
                    <a:pt x="868" y="218"/>
                  </a:lnTo>
                  <a:lnTo>
                    <a:pt x="868" y="219"/>
                  </a:lnTo>
                  <a:lnTo>
                    <a:pt x="866" y="219"/>
                  </a:lnTo>
                  <a:lnTo>
                    <a:pt x="866" y="218"/>
                  </a:lnTo>
                  <a:lnTo>
                    <a:pt x="865" y="219"/>
                  </a:lnTo>
                  <a:lnTo>
                    <a:pt x="863" y="221"/>
                  </a:lnTo>
                  <a:lnTo>
                    <a:pt x="862" y="222"/>
                  </a:lnTo>
                  <a:lnTo>
                    <a:pt x="862" y="221"/>
                  </a:lnTo>
                  <a:lnTo>
                    <a:pt x="860" y="221"/>
                  </a:lnTo>
                  <a:lnTo>
                    <a:pt x="863" y="219"/>
                  </a:lnTo>
                  <a:lnTo>
                    <a:pt x="862" y="219"/>
                  </a:lnTo>
                  <a:lnTo>
                    <a:pt x="863" y="218"/>
                  </a:lnTo>
                  <a:lnTo>
                    <a:pt x="863" y="216"/>
                  </a:lnTo>
                  <a:lnTo>
                    <a:pt x="865" y="216"/>
                  </a:lnTo>
                  <a:lnTo>
                    <a:pt x="865" y="215"/>
                  </a:lnTo>
                  <a:lnTo>
                    <a:pt x="863" y="215"/>
                  </a:lnTo>
                  <a:lnTo>
                    <a:pt x="863" y="213"/>
                  </a:lnTo>
                  <a:lnTo>
                    <a:pt x="862" y="213"/>
                  </a:lnTo>
                  <a:lnTo>
                    <a:pt x="860" y="215"/>
                  </a:lnTo>
                  <a:lnTo>
                    <a:pt x="859" y="215"/>
                  </a:lnTo>
                  <a:lnTo>
                    <a:pt x="856" y="216"/>
                  </a:lnTo>
                  <a:lnTo>
                    <a:pt x="854" y="218"/>
                  </a:lnTo>
                  <a:lnTo>
                    <a:pt x="852" y="218"/>
                  </a:lnTo>
                  <a:lnTo>
                    <a:pt x="852" y="216"/>
                  </a:lnTo>
                  <a:lnTo>
                    <a:pt x="851" y="216"/>
                  </a:lnTo>
                  <a:lnTo>
                    <a:pt x="849" y="216"/>
                  </a:lnTo>
                  <a:lnTo>
                    <a:pt x="849" y="218"/>
                  </a:lnTo>
                  <a:lnTo>
                    <a:pt x="851" y="218"/>
                  </a:lnTo>
                  <a:lnTo>
                    <a:pt x="848" y="219"/>
                  </a:lnTo>
                  <a:lnTo>
                    <a:pt x="846" y="219"/>
                  </a:lnTo>
                  <a:lnTo>
                    <a:pt x="848" y="218"/>
                  </a:lnTo>
                  <a:lnTo>
                    <a:pt x="846" y="218"/>
                  </a:lnTo>
                  <a:lnTo>
                    <a:pt x="845" y="219"/>
                  </a:lnTo>
                  <a:lnTo>
                    <a:pt x="846" y="219"/>
                  </a:lnTo>
                  <a:lnTo>
                    <a:pt x="846" y="221"/>
                  </a:lnTo>
                  <a:lnTo>
                    <a:pt x="845" y="221"/>
                  </a:lnTo>
                  <a:lnTo>
                    <a:pt x="845" y="222"/>
                  </a:lnTo>
                  <a:lnTo>
                    <a:pt x="843" y="222"/>
                  </a:lnTo>
                  <a:lnTo>
                    <a:pt x="842" y="222"/>
                  </a:lnTo>
                  <a:lnTo>
                    <a:pt x="840" y="222"/>
                  </a:lnTo>
                  <a:lnTo>
                    <a:pt x="840" y="224"/>
                  </a:lnTo>
                  <a:lnTo>
                    <a:pt x="839" y="225"/>
                  </a:lnTo>
                  <a:lnTo>
                    <a:pt x="837" y="225"/>
                  </a:lnTo>
                  <a:lnTo>
                    <a:pt x="836" y="227"/>
                  </a:lnTo>
                  <a:lnTo>
                    <a:pt x="837" y="227"/>
                  </a:lnTo>
                  <a:lnTo>
                    <a:pt x="839" y="225"/>
                  </a:lnTo>
                  <a:lnTo>
                    <a:pt x="840" y="225"/>
                  </a:lnTo>
                  <a:lnTo>
                    <a:pt x="840" y="227"/>
                  </a:lnTo>
                  <a:lnTo>
                    <a:pt x="839" y="227"/>
                  </a:lnTo>
                  <a:lnTo>
                    <a:pt x="836" y="228"/>
                  </a:lnTo>
                  <a:lnTo>
                    <a:pt x="834" y="228"/>
                  </a:lnTo>
                  <a:lnTo>
                    <a:pt x="834" y="230"/>
                  </a:lnTo>
                  <a:lnTo>
                    <a:pt x="836" y="230"/>
                  </a:lnTo>
                  <a:lnTo>
                    <a:pt x="837" y="230"/>
                  </a:lnTo>
                  <a:lnTo>
                    <a:pt x="837" y="228"/>
                  </a:lnTo>
                  <a:lnTo>
                    <a:pt x="839" y="228"/>
                  </a:lnTo>
                  <a:lnTo>
                    <a:pt x="840" y="228"/>
                  </a:lnTo>
                  <a:lnTo>
                    <a:pt x="842" y="227"/>
                  </a:lnTo>
                  <a:lnTo>
                    <a:pt x="842" y="228"/>
                  </a:lnTo>
                  <a:lnTo>
                    <a:pt x="842" y="230"/>
                  </a:lnTo>
                  <a:lnTo>
                    <a:pt x="840" y="230"/>
                  </a:lnTo>
                  <a:lnTo>
                    <a:pt x="840" y="231"/>
                  </a:lnTo>
                  <a:lnTo>
                    <a:pt x="839" y="231"/>
                  </a:lnTo>
                  <a:lnTo>
                    <a:pt x="837" y="231"/>
                  </a:lnTo>
                  <a:lnTo>
                    <a:pt x="836" y="231"/>
                  </a:lnTo>
                  <a:lnTo>
                    <a:pt x="836" y="233"/>
                  </a:lnTo>
                  <a:lnTo>
                    <a:pt x="837" y="231"/>
                  </a:lnTo>
                  <a:lnTo>
                    <a:pt x="839" y="233"/>
                  </a:lnTo>
                  <a:lnTo>
                    <a:pt x="837" y="233"/>
                  </a:lnTo>
                  <a:lnTo>
                    <a:pt x="836" y="234"/>
                  </a:lnTo>
                  <a:lnTo>
                    <a:pt x="834" y="234"/>
                  </a:lnTo>
                  <a:lnTo>
                    <a:pt x="834" y="233"/>
                  </a:lnTo>
                  <a:lnTo>
                    <a:pt x="834" y="231"/>
                  </a:lnTo>
                  <a:lnTo>
                    <a:pt x="833" y="233"/>
                  </a:lnTo>
                  <a:lnTo>
                    <a:pt x="831" y="234"/>
                  </a:lnTo>
                  <a:lnTo>
                    <a:pt x="831" y="236"/>
                  </a:lnTo>
                  <a:lnTo>
                    <a:pt x="830" y="236"/>
                  </a:lnTo>
                  <a:lnTo>
                    <a:pt x="828" y="237"/>
                  </a:lnTo>
                  <a:lnTo>
                    <a:pt x="827" y="237"/>
                  </a:lnTo>
                  <a:lnTo>
                    <a:pt x="825" y="237"/>
                  </a:lnTo>
                  <a:lnTo>
                    <a:pt x="825" y="239"/>
                  </a:lnTo>
                  <a:lnTo>
                    <a:pt x="824" y="239"/>
                  </a:lnTo>
                  <a:lnTo>
                    <a:pt x="822" y="239"/>
                  </a:lnTo>
                  <a:lnTo>
                    <a:pt x="822" y="240"/>
                  </a:lnTo>
                  <a:lnTo>
                    <a:pt x="819" y="242"/>
                  </a:lnTo>
                  <a:lnTo>
                    <a:pt x="819" y="240"/>
                  </a:lnTo>
                  <a:lnTo>
                    <a:pt x="818" y="240"/>
                  </a:lnTo>
                  <a:lnTo>
                    <a:pt x="816" y="242"/>
                  </a:lnTo>
                  <a:lnTo>
                    <a:pt x="815" y="242"/>
                  </a:lnTo>
                  <a:lnTo>
                    <a:pt x="813" y="242"/>
                  </a:lnTo>
                  <a:lnTo>
                    <a:pt x="812" y="242"/>
                  </a:lnTo>
                  <a:lnTo>
                    <a:pt x="812" y="240"/>
                  </a:lnTo>
                  <a:lnTo>
                    <a:pt x="810" y="240"/>
                  </a:lnTo>
                  <a:lnTo>
                    <a:pt x="809" y="240"/>
                  </a:lnTo>
                  <a:lnTo>
                    <a:pt x="810" y="239"/>
                  </a:lnTo>
                  <a:lnTo>
                    <a:pt x="807" y="240"/>
                  </a:lnTo>
                  <a:lnTo>
                    <a:pt x="806" y="240"/>
                  </a:lnTo>
                  <a:lnTo>
                    <a:pt x="807" y="239"/>
                  </a:lnTo>
                  <a:lnTo>
                    <a:pt x="807" y="237"/>
                  </a:lnTo>
                  <a:lnTo>
                    <a:pt x="806" y="237"/>
                  </a:lnTo>
                  <a:lnTo>
                    <a:pt x="806" y="239"/>
                  </a:lnTo>
                  <a:lnTo>
                    <a:pt x="804" y="239"/>
                  </a:lnTo>
                  <a:lnTo>
                    <a:pt x="804" y="240"/>
                  </a:lnTo>
                  <a:lnTo>
                    <a:pt x="803" y="240"/>
                  </a:lnTo>
                  <a:lnTo>
                    <a:pt x="801" y="242"/>
                  </a:lnTo>
                  <a:lnTo>
                    <a:pt x="799" y="242"/>
                  </a:lnTo>
                  <a:lnTo>
                    <a:pt x="798" y="242"/>
                  </a:lnTo>
                  <a:lnTo>
                    <a:pt x="796" y="242"/>
                  </a:lnTo>
                  <a:lnTo>
                    <a:pt x="795" y="244"/>
                  </a:lnTo>
                  <a:lnTo>
                    <a:pt x="793" y="244"/>
                  </a:lnTo>
                  <a:lnTo>
                    <a:pt x="792" y="244"/>
                  </a:lnTo>
                  <a:lnTo>
                    <a:pt x="792" y="245"/>
                  </a:lnTo>
                  <a:lnTo>
                    <a:pt x="790" y="247"/>
                  </a:lnTo>
                  <a:lnTo>
                    <a:pt x="790" y="248"/>
                  </a:lnTo>
                  <a:lnTo>
                    <a:pt x="789" y="248"/>
                  </a:lnTo>
                  <a:lnTo>
                    <a:pt x="789" y="247"/>
                  </a:lnTo>
                  <a:lnTo>
                    <a:pt x="790" y="245"/>
                  </a:lnTo>
                  <a:lnTo>
                    <a:pt x="789" y="245"/>
                  </a:lnTo>
                  <a:lnTo>
                    <a:pt x="787" y="245"/>
                  </a:lnTo>
                  <a:lnTo>
                    <a:pt x="787" y="247"/>
                  </a:lnTo>
                  <a:lnTo>
                    <a:pt x="789" y="247"/>
                  </a:lnTo>
                  <a:lnTo>
                    <a:pt x="786" y="248"/>
                  </a:lnTo>
                  <a:lnTo>
                    <a:pt x="784" y="248"/>
                  </a:lnTo>
                  <a:lnTo>
                    <a:pt x="783" y="248"/>
                  </a:lnTo>
                  <a:lnTo>
                    <a:pt x="783" y="250"/>
                  </a:lnTo>
                  <a:lnTo>
                    <a:pt x="781" y="250"/>
                  </a:lnTo>
                  <a:lnTo>
                    <a:pt x="780" y="250"/>
                  </a:lnTo>
                  <a:lnTo>
                    <a:pt x="780" y="248"/>
                  </a:lnTo>
                  <a:lnTo>
                    <a:pt x="781" y="248"/>
                  </a:lnTo>
                  <a:lnTo>
                    <a:pt x="783" y="247"/>
                  </a:lnTo>
                  <a:lnTo>
                    <a:pt x="781" y="247"/>
                  </a:lnTo>
                  <a:lnTo>
                    <a:pt x="780" y="248"/>
                  </a:lnTo>
                  <a:lnTo>
                    <a:pt x="778" y="250"/>
                  </a:lnTo>
                  <a:lnTo>
                    <a:pt x="780" y="250"/>
                  </a:lnTo>
                  <a:lnTo>
                    <a:pt x="780" y="251"/>
                  </a:lnTo>
                  <a:lnTo>
                    <a:pt x="778" y="251"/>
                  </a:lnTo>
                  <a:lnTo>
                    <a:pt x="777" y="251"/>
                  </a:lnTo>
                  <a:lnTo>
                    <a:pt x="777" y="250"/>
                  </a:lnTo>
                  <a:lnTo>
                    <a:pt x="775" y="251"/>
                  </a:lnTo>
                  <a:lnTo>
                    <a:pt x="774" y="251"/>
                  </a:lnTo>
                  <a:lnTo>
                    <a:pt x="775" y="250"/>
                  </a:lnTo>
                  <a:lnTo>
                    <a:pt x="772" y="250"/>
                  </a:lnTo>
                  <a:lnTo>
                    <a:pt x="772" y="251"/>
                  </a:lnTo>
                  <a:lnTo>
                    <a:pt x="771" y="253"/>
                  </a:lnTo>
                  <a:lnTo>
                    <a:pt x="769" y="253"/>
                  </a:lnTo>
                  <a:lnTo>
                    <a:pt x="768" y="253"/>
                  </a:lnTo>
                  <a:lnTo>
                    <a:pt x="766" y="254"/>
                  </a:lnTo>
                  <a:lnTo>
                    <a:pt x="765" y="254"/>
                  </a:lnTo>
                  <a:lnTo>
                    <a:pt x="763" y="256"/>
                  </a:lnTo>
                  <a:lnTo>
                    <a:pt x="762" y="256"/>
                  </a:lnTo>
                  <a:lnTo>
                    <a:pt x="762" y="257"/>
                  </a:lnTo>
                  <a:lnTo>
                    <a:pt x="760" y="257"/>
                  </a:lnTo>
                  <a:lnTo>
                    <a:pt x="759" y="257"/>
                  </a:lnTo>
                  <a:lnTo>
                    <a:pt x="759" y="256"/>
                  </a:lnTo>
                  <a:lnTo>
                    <a:pt x="757" y="256"/>
                  </a:lnTo>
                  <a:lnTo>
                    <a:pt x="757" y="257"/>
                  </a:lnTo>
                  <a:lnTo>
                    <a:pt x="756" y="257"/>
                  </a:lnTo>
                  <a:lnTo>
                    <a:pt x="754" y="257"/>
                  </a:lnTo>
                  <a:lnTo>
                    <a:pt x="753" y="257"/>
                  </a:lnTo>
                  <a:lnTo>
                    <a:pt x="750" y="257"/>
                  </a:lnTo>
                  <a:lnTo>
                    <a:pt x="750" y="259"/>
                  </a:lnTo>
                  <a:lnTo>
                    <a:pt x="748" y="259"/>
                  </a:lnTo>
                  <a:lnTo>
                    <a:pt x="745" y="259"/>
                  </a:lnTo>
                  <a:lnTo>
                    <a:pt x="745" y="257"/>
                  </a:lnTo>
                  <a:lnTo>
                    <a:pt x="743" y="257"/>
                  </a:lnTo>
                  <a:lnTo>
                    <a:pt x="743" y="256"/>
                  </a:lnTo>
                  <a:lnTo>
                    <a:pt x="745" y="256"/>
                  </a:lnTo>
                  <a:lnTo>
                    <a:pt x="745" y="254"/>
                  </a:lnTo>
                  <a:lnTo>
                    <a:pt x="746" y="254"/>
                  </a:lnTo>
                  <a:lnTo>
                    <a:pt x="748" y="254"/>
                  </a:lnTo>
                  <a:lnTo>
                    <a:pt x="748" y="253"/>
                  </a:lnTo>
                  <a:lnTo>
                    <a:pt x="750" y="253"/>
                  </a:lnTo>
                  <a:lnTo>
                    <a:pt x="751" y="253"/>
                  </a:lnTo>
                  <a:lnTo>
                    <a:pt x="753" y="253"/>
                  </a:lnTo>
                  <a:lnTo>
                    <a:pt x="754" y="251"/>
                  </a:lnTo>
                  <a:lnTo>
                    <a:pt x="756" y="253"/>
                  </a:lnTo>
                  <a:lnTo>
                    <a:pt x="757" y="253"/>
                  </a:lnTo>
                  <a:lnTo>
                    <a:pt x="757" y="251"/>
                  </a:lnTo>
                  <a:lnTo>
                    <a:pt x="759" y="251"/>
                  </a:lnTo>
                  <a:lnTo>
                    <a:pt x="760" y="250"/>
                  </a:lnTo>
                  <a:lnTo>
                    <a:pt x="762" y="250"/>
                  </a:lnTo>
                  <a:lnTo>
                    <a:pt x="763" y="250"/>
                  </a:lnTo>
                  <a:lnTo>
                    <a:pt x="765" y="250"/>
                  </a:lnTo>
                  <a:lnTo>
                    <a:pt x="765" y="248"/>
                  </a:lnTo>
                  <a:lnTo>
                    <a:pt x="766" y="248"/>
                  </a:lnTo>
                  <a:lnTo>
                    <a:pt x="768" y="248"/>
                  </a:lnTo>
                  <a:lnTo>
                    <a:pt x="768" y="247"/>
                  </a:lnTo>
                  <a:lnTo>
                    <a:pt x="769" y="247"/>
                  </a:lnTo>
                  <a:lnTo>
                    <a:pt x="772" y="245"/>
                  </a:lnTo>
                  <a:lnTo>
                    <a:pt x="771" y="245"/>
                  </a:lnTo>
                  <a:lnTo>
                    <a:pt x="769" y="245"/>
                  </a:lnTo>
                  <a:lnTo>
                    <a:pt x="768" y="245"/>
                  </a:lnTo>
                  <a:lnTo>
                    <a:pt x="768" y="247"/>
                  </a:lnTo>
                  <a:lnTo>
                    <a:pt x="763" y="248"/>
                  </a:lnTo>
                  <a:lnTo>
                    <a:pt x="762" y="248"/>
                  </a:lnTo>
                  <a:lnTo>
                    <a:pt x="760" y="248"/>
                  </a:lnTo>
                  <a:lnTo>
                    <a:pt x="760" y="250"/>
                  </a:lnTo>
                  <a:lnTo>
                    <a:pt x="757" y="248"/>
                  </a:lnTo>
                  <a:lnTo>
                    <a:pt x="756" y="247"/>
                  </a:lnTo>
                  <a:lnTo>
                    <a:pt x="757" y="245"/>
                  </a:lnTo>
                  <a:lnTo>
                    <a:pt x="759" y="245"/>
                  </a:lnTo>
                  <a:lnTo>
                    <a:pt x="759" y="244"/>
                  </a:lnTo>
                  <a:lnTo>
                    <a:pt x="765" y="240"/>
                  </a:lnTo>
                  <a:lnTo>
                    <a:pt x="766" y="239"/>
                  </a:lnTo>
                  <a:lnTo>
                    <a:pt x="774" y="236"/>
                  </a:lnTo>
                  <a:lnTo>
                    <a:pt x="775" y="236"/>
                  </a:lnTo>
                  <a:lnTo>
                    <a:pt x="777" y="234"/>
                  </a:lnTo>
                  <a:lnTo>
                    <a:pt x="778" y="233"/>
                  </a:lnTo>
                  <a:lnTo>
                    <a:pt x="780" y="233"/>
                  </a:lnTo>
                  <a:lnTo>
                    <a:pt x="781" y="233"/>
                  </a:lnTo>
                  <a:lnTo>
                    <a:pt x="781" y="231"/>
                  </a:lnTo>
                  <a:lnTo>
                    <a:pt x="784" y="230"/>
                  </a:lnTo>
                  <a:lnTo>
                    <a:pt x="784" y="228"/>
                  </a:lnTo>
                  <a:lnTo>
                    <a:pt x="786" y="228"/>
                  </a:lnTo>
                  <a:lnTo>
                    <a:pt x="786" y="227"/>
                  </a:lnTo>
                  <a:lnTo>
                    <a:pt x="786" y="225"/>
                  </a:lnTo>
                  <a:lnTo>
                    <a:pt x="787" y="225"/>
                  </a:lnTo>
                  <a:lnTo>
                    <a:pt x="787" y="224"/>
                  </a:lnTo>
                  <a:lnTo>
                    <a:pt x="789" y="224"/>
                  </a:lnTo>
                  <a:lnTo>
                    <a:pt x="790" y="224"/>
                  </a:lnTo>
                  <a:lnTo>
                    <a:pt x="792" y="224"/>
                  </a:lnTo>
                  <a:lnTo>
                    <a:pt x="795" y="224"/>
                  </a:lnTo>
                  <a:lnTo>
                    <a:pt x="796" y="222"/>
                  </a:lnTo>
                  <a:lnTo>
                    <a:pt x="803" y="221"/>
                  </a:lnTo>
                  <a:lnTo>
                    <a:pt x="807" y="219"/>
                  </a:lnTo>
                  <a:lnTo>
                    <a:pt x="812" y="218"/>
                  </a:lnTo>
                  <a:lnTo>
                    <a:pt x="813" y="218"/>
                  </a:lnTo>
                  <a:lnTo>
                    <a:pt x="812" y="219"/>
                  </a:lnTo>
                  <a:lnTo>
                    <a:pt x="813" y="221"/>
                  </a:lnTo>
                  <a:lnTo>
                    <a:pt x="815" y="221"/>
                  </a:lnTo>
                  <a:lnTo>
                    <a:pt x="816" y="221"/>
                  </a:lnTo>
                  <a:lnTo>
                    <a:pt x="818" y="219"/>
                  </a:lnTo>
                  <a:lnTo>
                    <a:pt x="819" y="219"/>
                  </a:lnTo>
                  <a:lnTo>
                    <a:pt x="822" y="219"/>
                  </a:lnTo>
                  <a:lnTo>
                    <a:pt x="824" y="219"/>
                  </a:lnTo>
                  <a:lnTo>
                    <a:pt x="824" y="221"/>
                  </a:lnTo>
                  <a:lnTo>
                    <a:pt x="825" y="221"/>
                  </a:lnTo>
                  <a:lnTo>
                    <a:pt x="827" y="221"/>
                  </a:lnTo>
                  <a:lnTo>
                    <a:pt x="828" y="221"/>
                  </a:lnTo>
                  <a:lnTo>
                    <a:pt x="831" y="221"/>
                  </a:lnTo>
                  <a:lnTo>
                    <a:pt x="831" y="222"/>
                  </a:lnTo>
                  <a:lnTo>
                    <a:pt x="833" y="221"/>
                  </a:lnTo>
                  <a:lnTo>
                    <a:pt x="831" y="219"/>
                  </a:lnTo>
                  <a:lnTo>
                    <a:pt x="828" y="221"/>
                  </a:lnTo>
                  <a:lnTo>
                    <a:pt x="828" y="219"/>
                  </a:lnTo>
                  <a:lnTo>
                    <a:pt x="827" y="219"/>
                  </a:lnTo>
                  <a:lnTo>
                    <a:pt x="825" y="219"/>
                  </a:lnTo>
                  <a:lnTo>
                    <a:pt x="824" y="218"/>
                  </a:lnTo>
                  <a:lnTo>
                    <a:pt x="824" y="216"/>
                  </a:lnTo>
                  <a:lnTo>
                    <a:pt x="822" y="215"/>
                  </a:lnTo>
                  <a:lnTo>
                    <a:pt x="824" y="215"/>
                  </a:lnTo>
                  <a:lnTo>
                    <a:pt x="825" y="215"/>
                  </a:lnTo>
                  <a:lnTo>
                    <a:pt x="825" y="213"/>
                  </a:lnTo>
                  <a:lnTo>
                    <a:pt x="819" y="213"/>
                  </a:lnTo>
                  <a:lnTo>
                    <a:pt x="818" y="213"/>
                  </a:lnTo>
                  <a:lnTo>
                    <a:pt x="816" y="213"/>
                  </a:lnTo>
                  <a:lnTo>
                    <a:pt x="816" y="212"/>
                  </a:lnTo>
                  <a:lnTo>
                    <a:pt x="815" y="212"/>
                  </a:lnTo>
                  <a:lnTo>
                    <a:pt x="813" y="213"/>
                  </a:lnTo>
                  <a:lnTo>
                    <a:pt x="812" y="213"/>
                  </a:lnTo>
                  <a:lnTo>
                    <a:pt x="809" y="215"/>
                  </a:lnTo>
                  <a:lnTo>
                    <a:pt x="807" y="215"/>
                  </a:lnTo>
                  <a:lnTo>
                    <a:pt x="806" y="215"/>
                  </a:lnTo>
                  <a:lnTo>
                    <a:pt x="804" y="215"/>
                  </a:lnTo>
                  <a:lnTo>
                    <a:pt x="801" y="216"/>
                  </a:lnTo>
                  <a:lnTo>
                    <a:pt x="801" y="218"/>
                  </a:lnTo>
                  <a:lnTo>
                    <a:pt x="799" y="218"/>
                  </a:lnTo>
                  <a:lnTo>
                    <a:pt x="798" y="218"/>
                  </a:lnTo>
                  <a:lnTo>
                    <a:pt x="796" y="218"/>
                  </a:lnTo>
                  <a:lnTo>
                    <a:pt x="795" y="218"/>
                  </a:lnTo>
                  <a:lnTo>
                    <a:pt x="793" y="218"/>
                  </a:lnTo>
                  <a:lnTo>
                    <a:pt x="792" y="219"/>
                  </a:lnTo>
                  <a:lnTo>
                    <a:pt x="790" y="219"/>
                  </a:lnTo>
                  <a:lnTo>
                    <a:pt x="789" y="219"/>
                  </a:lnTo>
                  <a:lnTo>
                    <a:pt x="787" y="221"/>
                  </a:lnTo>
                  <a:lnTo>
                    <a:pt x="786" y="221"/>
                  </a:lnTo>
                  <a:lnTo>
                    <a:pt x="784" y="222"/>
                  </a:lnTo>
                  <a:lnTo>
                    <a:pt x="783" y="222"/>
                  </a:lnTo>
                  <a:lnTo>
                    <a:pt x="783" y="224"/>
                  </a:lnTo>
                  <a:lnTo>
                    <a:pt x="783" y="225"/>
                  </a:lnTo>
                  <a:lnTo>
                    <a:pt x="781" y="225"/>
                  </a:lnTo>
                  <a:lnTo>
                    <a:pt x="781" y="224"/>
                  </a:lnTo>
                  <a:lnTo>
                    <a:pt x="780" y="224"/>
                  </a:lnTo>
                  <a:lnTo>
                    <a:pt x="778" y="225"/>
                  </a:lnTo>
                  <a:lnTo>
                    <a:pt x="777" y="225"/>
                  </a:lnTo>
                  <a:lnTo>
                    <a:pt x="775" y="225"/>
                  </a:lnTo>
                  <a:lnTo>
                    <a:pt x="775" y="227"/>
                  </a:lnTo>
                  <a:lnTo>
                    <a:pt x="774" y="227"/>
                  </a:lnTo>
                  <a:lnTo>
                    <a:pt x="772" y="227"/>
                  </a:lnTo>
                  <a:lnTo>
                    <a:pt x="771" y="228"/>
                  </a:lnTo>
                  <a:lnTo>
                    <a:pt x="769" y="228"/>
                  </a:lnTo>
                  <a:lnTo>
                    <a:pt x="768" y="230"/>
                  </a:lnTo>
                  <a:lnTo>
                    <a:pt x="766" y="230"/>
                  </a:lnTo>
                  <a:lnTo>
                    <a:pt x="765" y="230"/>
                  </a:lnTo>
                  <a:lnTo>
                    <a:pt x="765" y="231"/>
                  </a:lnTo>
                  <a:lnTo>
                    <a:pt x="766" y="231"/>
                  </a:lnTo>
                  <a:lnTo>
                    <a:pt x="763" y="233"/>
                  </a:lnTo>
                  <a:lnTo>
                    <a:pt x="762" y="233"/>
                  </a:lnTo>
                  <a:lnTo>
                    <a:pt x="760" y="234"/>
                  </a:lnTo>
                  <a:lnTo>
                    <a:pt x="759" y="234"/>
                  </a:lnTo>
                  <a:lnTo>
                    <a:pt x="757" y="234"/>
                  </a:lnTo>
                  <a:lnTo>
                    <a:pt x="756" y="236"/>
                  </a:lnTo>
                  <a:lnTo>
                    <a:pt x="754" y="236"/>
                  </a:lnTo>
                  <a:lnTo>
                    <a:pt x="754" y="234"/>
                  </a:lnTo>
                  <a:lnTo>
                    <a:pt x="753" y="236"/>
                  </a:lnTo>
                  <a:lnTo>
                    <a:pt x="751" y="234"/>
                  </a:lnTo>
                  <a:lnTo>
                    <a:pt x="753" y="234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0" y="234"/>
                  </a:lnTo>
                  <a:lnTo>
                    <a:pt x="750" y="236"/>
                  </a:lnTo>
                  <a:lnTo>
                    <a:pt x="751" y="236"/>
                  </a:lnTo>
                  <a:lnTo>
                    <a:pt x="751" y="237"/>
                  </a:lnTo>
                  <a:lnTo>
                    <a:pt x="753" y="237"/>
                  </a:lnTo>
                  <a:lnTo>
                    <a:pt x="753" y="239"/>
                  </a:lnTo>
                  <a:lnTo>
                    <a:pt x="751" y="239"/>
                  </a:lnTo>
                  <a:lnTo>
                    <a:pt x="751" y="240"/>
                  </a:lnTo>
                  <a:lnTo>
                    <a:pt x="750" y="240"/>
                  </a:lnTo>
                  <a:lnTo>
                    <a:pt x="748" y="240"/>
                  </a:lnTo>
                  <a:lnTo>
                    <a:pt x="746" y="242"/>
                  </a:lnTo>
                  <a:lnTo>
                    <a:pt x="745" y="242"/>
                  </a:lnTo>
                  <a:lnTo>
                    <a:pt x="743" y="244"/>
                  </a:lnTo>
                  <a:lnTo>
                    <a:pt x="742" y="244"/>
                  </a:lnTo>
                  <a:lnTo>
                    <a:pt x="740" y="244"/>
                  </a:lnTo>
                  <a:lnTo>
                    <a:pt x="739" y="244"/>
                  </a:lnTo>
                  <a:lnTo>
                    <a:pt x="739" y="245"/>
                  </a:lnTo>
                  <a:lnTo>
                    <a:pt x="737" y="245"/>
                  </a:lnTo>
                  <a:lnTo>
                    <a:pt x="737" y="244"/>
                  </a:lnTo>
                  <a:lnTo>
                    <a:pt x="736" y="244"/>
                  </a:lnTo>
                  <a:lnTo>
                    <a:pt x="736" y="245"/>
                  </a:lnTo>
                  <a:lnTo>
                    <a:pt x="737" y="245"/>
                  </a:lnTo>
                  <a:lnTo>
                    <a:pt x="736" y="247"/>
                  </a:lnTo>
                  <a:lnTo>
                    <a:pt x="734" y="247"/>
                  </a:lnTo>
                  <a:lnTo>
                    <a:pt x="733" y="248"/>
                  </a:lnTo>
                  <a:lnTo>
                    <a:pt x="731" y="248"/>
                  </a:lnTo>
                  <a:lnTo>
                    <a:pt x="730" y="248"/>
                  </a:lnTo>
                  <a:lnTo>
                    <a:pt x="728" y="248"/>
                  </a:lnTo>
                  <a:lnTo>
                    <a:pt x="730" y="247"/>
                  </a:lnTo>
                  <a:lnTo>
                    <a:pt x="728" y="247"/>
                  </a:lnTo>
                  <a:lnTo>
                    <a:pt x="727" y="248"/>
                  </a:lnTo>
                  <a:lnTo>
                    <a:pt x="725" y="248"/>
                  </a:lnTo>
                  <a:lnTo>
                    <a:pt x="724" y="248"/>
                  </a:lnTo>
                  <a:lnTo>
                    <a:pt x="724" y="250"/>
                  </a:lnTo>
                  <a:lnTo>
                    <a:pt x="722" y="250"/>
                  </a:lnTo>
                  <a:lnTo>
                    <a:pt x="719" y="251"/>
                  </a:lnTo>
                  <a:lnTo>
                    <a:pt x="719" y="250"/>
                  </a:lnTo>
                  <a:lnTo>
                    <a:pt x="716" y="250"/>
                  </a:lnTo>
                  <a:lnTo>
                    <a:pt x="716" y="251"/>
                  </a:lnTo>
                  <a:lnTo>
                    <a:pt x="716" y="253"/>
                  </a:lnTo>
                  <a:lnTo>
                    <a:pt x="715" y="253"/>
                  </a:lnTo>
                  <a:lnTo>
                    <a:pt x="713" y="253"/>
                  </a:lnTo>
                  <a:lnTo>
                    <a:pt x="712" y="253"/>
                  </a:lnTo>
                  <a:lnTo>
                    <a:pt x="712" y="254"/>
                  </a:lnTo>
                  <a:lnTo>
                    <a:pt x="710" y="254"/>
                  </a:lnTo>
                  <a:lnTo>
                    <a:pt x="709" y="256"/>
                  </a:lnTo>
                  <a:lnTo>
                    <a:pt x="706" y="256"/>
                  </a:lnTo>
                  <a:lnTo>
                    <a:pt x="704" y="256"/>
                  </a:lnTo>
                  <a:lnTo>
                    <a:pt x="704" y="257"/>
                  </a:lnTo>
                  <a:lnTo>
                    <a:pt x="703" y="259"/>
                  </a:lnTo>
                  <a:lnTo>
                    <a:pt x="701" y="259"/>
                  </a:lnTo>
                  <a:lnTo>
                    <a:pt x="700" y="259"/>
                  </a:lnTo>
                  <a:lnTo>
                    <a:pt x="700" y="260"/>
                  </a:lnTo>
                  <a:lnTo>
                    <a:pt x="698" y="260"/>
                  </a:lnTo>
                  <a:lnTo>
                    <a:pt x="698" y="262"/>
                  </a:lnTo>
                  <a:lnTo>
                    <a:pt x="700" y="262"/>
                  </a:lnTo>
                  <a:lnTo>
                    <a:pt x="701" y="260"/>
                  </a:lnTo>
                  <a:lnTo>
                    <a:pt x="703" y="260"/>
                  </a:lnTo>
                  <a:lnTo>
                    <a:pt x="704" y="262"/>
                  </a:lnTo>
                  <a:lnTo>
                    <a:pt x="706" y="260"/>
                  </a:lnTo>
                  <a:lnTo>
                    <a:pt x="707" y="262"/>
                  </a:lnTo>
                  <a:lnTo>
                    <a:pt x="707" y="263"/>
                  </a:lnTo>
                  <a:lnTo>
                    <a:pt x="709" y="263"/>
                  </a:lnTo>
                  <a:lnTo>
                    <a:pt x="710" y="263"/>
                  </a:lnTo>
                  <a:lnTo>
                    <a:pt x="710" y="265"/>
                  </a:lnTo>
                  <a:lnTo>
                    <a:pt x="709" y="266"/>
                  </a:lnTo>
                  <a:lnTo>
                    <a:pt x="707" y="266"/>
                  </a:lnTo>
                  <a:lnTo>
                    <a:pt x="706" y="269"/>
                  </a:lnTo>
                  <a:lnTo>
                    <a:pt x="704" y="269"/>
                  </a:lnTo>
                  <a:lnTo>
                    <a:pt x="703" y="269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2"/>
                  </a:lnTo>
                  <a:lnTo>
                    <a:pt x="698" y="272"/>
                  </a:lnTo>
                  <a:lnTo>
                    <a:pt x="697" y="272"/>
                  </a:lnTo>
                  <a:lnTo>
                    <a:pt x="695" y="272"/>
                  </a:lnTo>
                  <a:lnTo>
                    <a:pt x="693" y="272"/>
                  </a:lnTo>
                  <a:lnTo>
                    <a:pt x="692" y="272"/>
                  </a:lnTo>
                  <a:lnTo>
                    <a:pt x="692" y="274"/>
                  </a:lnTo>
                  <a:lnTo>
                    <a:pt x="690" y="274"/>
                  </a:lnTo>
                  <a:lnTo>
                    <a:pt x="690" y="275"/>
                  </a:lnTo>
                  <a:lnTo>
                    <a:pt x="689" y="275"/>
                  </a:lnTo>
                  <a:lnTo>
                    <a:pt x="687" y="275"/>
                  </a:lnTo>
                  <a:lnTo>
                    <a:pt x="686" y="275"/>
                  </a:lnTo>
                  <a:lnTo>
                    <a:pt x="686" y="277"/>
                  </a:lnTo>
                  <a:lnTo>
                    <a:pt x="684" y="278"/>
                  </a:lnTo>
                  <a:lnTo>
                    <a:pt x="683" y="278"/>
                  </a:lnTo>
                  <a:lnTo>
                    <a:pt x="681" y="278"/>
                  </a:lnTo>
                  <a:lnTo>
                    <a:pt x="681" y="280"/>
                  </a:lnTo>
                  <a:lnTo>
                    <a:pt x="680" y="280"/>
                  </a:lnTo>
                  <a:lnTo>
                    <a:pt x="680" y="278"/>
                  </a:lnTo>
                  <a:lnTo>
                    <a:pt x="678" y="278"/>
                  </a:lnTo>
                  <a:lnTo>
                    <a:pt x="678" y="280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5" y="283"/>
                  </a:lnTo>
                  <a:lnTo>
                    <a:pt x="674" y="283"/>
                  </a:lnTo>
                  <a:lnTo>
                    <a:pt x="672" y="284"/>
                  </a:lnTo>
                  <a:lnTo>
                    <a:pt x="672" y="283"/>
                  </a:lnTo>
                  <a:lnTo>
                    <a:pt x="671" y="283"/>
                  </a:lnTo>
                  <a:lnTo>
                    <a:pt x="671" y="284"/>
                  </a:lnTo>
                  <a:lnTo>
                    <a:pt x="669" y="284"/>
                  </a:lnTo>
                  <a:lnTo>
                    <a:pt x="669" y="283"/>
                  </a:lnTo>
                  <a:lnTo>
                    <a:pt x="668" y="283"/>
                  </a:lnTo>
                  <a:lnTo>
                    <a:pt x="669" y="284"/>
                  </a:lnTo>
                  <a:lnTo>
                    <a:pt x="668" y="284"/>
                  </a:lnTo>
                  <a:lnTo>
                    <a:pt x="668" y="286"/>
                  </a:lnTo>
                  <a:lnTo>
                    <a:pt x="666" y="286"/>
                  </a:lnTo>
                  <a:lnTo>
                    <a:pt x="666" y="284"/>
                  </a:lnTo>
                  <a:lnTo>
                    <a:pt x="665" y="284"/>
                  </a:lnTo>
                  <a:lnTo>
                    <a:pt x="665" y="286"/>
                  </a:lnTo>
                  <a:lnTo>
                    <a:pt x="663" y="286"/>
                  </a:lnTo>
                  <a:lnTo>
                    <a:pt x="662" y="286"/>
                  </a:lnTo>
                  <a:lnTo>
                    <a:pt x="660" y="286"/>
                  </a:lnTo>
                  <a:lnTo>
                    <a:pt x="659" y="286"/>
                  </a:lnTo>
                  <a:lnTo>
                    <a:pt x="657" y="286"/>
                  </a:lnTo>
                  <a:lnTo>
                    <a:pt x="657" y="287"/>
                  </a:lnTo>
                  <a:lnTo>
                    <a:pt x="656" y="287"/>
                  </a:lnTo>
                  <a:lnTo>
                    <a:pt x="656" y="289"/>
                  </a:lnTo>
                  <a:lnTo>
                    <a:pt x="654" y="289"/>
                  </a:lnTo>
                  <a:lnTo>
                    <a:pt x="651" y="289"/>
                  </a:lnTo>
                  <a:lnTo>
                    <a:pt x="651" y="290"/>
                  </a:lnTo>
                  <a:lnTo>
                    <a:pt x="650" y="290"/>
                  </a:lnTo>
                  <a:lnTo>
                    <a:pt x="648" y="290"/>
                  </a:lnTo>
                  <a:lnTo>
                    <a:pt x="648" y="292"/>
                  </a:lnTo>
                  <a:lnTo>
                    <a:pt x="647" y="292"/>
                  </a:lnTo>
                  <a:lnTo>
                    <a:pt x="645" y="292"/>
                  </a:lnTo>
                  <a:lnTo>
                    <a:pt x="645" y="290"/>
                  </a:lnTo>
                  <a:lnTo>
                    <a:pt x="644" y="290"/>
                  </a:lnTo>
                  <a:lnTo>
                    <a:pt x="642" y="292"/>
                  </a:lnTo>
                  <a:lnTo>
                    <a:pt x="640" y="292"/>
                  </a:lnTo>
                  <a:lnTo>
                    <a:pt x="642" y="293"/>
                  </a:lnTo>
                  <a:lnTo>
                    <a:pt x="640" y="293"/>
                  </a:lnTo>
                  <a:lnTo>
                    <a:pt x="639" y="293"/>
                  </a:lnTo>
                  <a:lnTo>
                    <a:pt x="637" y="293"/>
                  </a:lnTo>
                  <a:lnTo>
                    <a:pt x="637" y="295"/>
                  </a:lnTo>
                  <a:lnTo>
                    <a:pt x="636" y="295"/>
                  </a:lnTo>
                  <a:lnTo>
                    <a:pt x="636" y="297"/>
                  </a:lnTo>
                  <a:lnTo>
                    <a:pt x="634" y="297"/>
                  </a:lnTo>
                  <a:lnTo>
                    <a:pt x="633" y="297"/>
                  </a:lnTo>
                  <a:lnTo>
                    <a:pt x="631" y="297"/>
                  </a:lnTo>
                  <a:lnTo>
                    <a:pt x="631" y="295"/>
                  </a:lnTo>
                  <a:lnTo>
                    <a:pt x="630" y="297"/>
                  </a:lnTo>
                  <a:lnTo>
                    <a:pt x="628" y="298"/>
                  </a:lnTo>
                  <a:lnTo>
                    <a:pt x="627" y="298"/>
                  </a:lnTo>
                  <a:lnTo>
                    <a:pt x="625" y="298"/>
                  </a:lnTo>
                  <a:lnTo>
                    <a:pt x="624" y="298"/>
                  </a:lnTo>
                  <a:lnTo>
                    <a:pt x="622" y="300"/>
                  </a:lnTo>
                  <a:lnTo>
                    <a:pt x="618" y="301"/>
                  </a:lnTo>
                  <a:lnTo>
                    <a:pt x="616" y="301"/>
                  </a:lnTo>
                  <a:lnTo>
                    <a:pt x="615" y="301"/>
                  </a:lnTo>
                  <a:lnTo>
                    <a:pt x="615" y="303"/>
                  </a:lnTo>
                  <a:lnTo>
                    <a:pt x="618" y="301"/>
                  </a:lnTo>
                  <a:lnTo>
                    <a:pt x="619" y="301"/>
                  </a:lnTo>
                  <a:lnTo>
                    <a:pt x="619" y="303"/>
                  </a:lnTo>
                  <a:lnTo>
                    <a:pt x="618" y="303"/>
                  </a:lnTo>
                  <a:lnTo>
                    <a:pt x="616" y="303"/>
                  </a:lnTo>
                  <a:lnTo>
                    <a:pt x="615" y="304"/>
                  </a:lnTo>
                  <a:lnTo>
                    <a:pt x="616" y="304"/>
                  </a:lnTo>
                  <a:lnTo>
                    <a:pt x="615" y="306"/>
                  </a:lnTo>
                  <a:lnTo>
                    <a:pt x="612" y="306"/>
                  </a:lnTo>
                  <a:lnTo>
                    <a:pt x="610" y="306"/>
                  </a:lnTo>
                  <a:lnTo>
                    <a:pt x="609" y="307"/>
                  </a:lnTo>
                  <a:lnTo>
                    <a:pt x="607" y="307"/>
                  </a:lnTo>
                  <a:lnTo>
                    <a:pt x="607" y="309"/>
                  </a:lnTo>
                  <a:lnTo>
                    <a:pt x="606" y="309"/>
                  </a:lnTo>
                  <a:lnTo>
                    <a:pt x="604" y="309"/>
                  </a:lnTo>
                  <a:lnTo>
                    <a:pt x="604" y="307"/>
                  </a:lnTo>
                  <a:lnTo>
                    <a:pt x="603" y="307"/>
                  </a:lnTo>
                  <a:lnTo>
                    <a:pt x="603" y="309"/>
                  </a:lnTo>
                  <a:lnTo>
                    <a:pt x="601" y="310"/>
                  </a:lnTo>
                  <a:lnTo>
                    <a:pt x="600" y="310"/>
                  </a:lnTo>
                  <a:lnTo>
                    <a:pt x="600" y="309"/>
                  </a:lnTo>
                  <a:lnTo>
                    <a:pt x="598" y="309"/>
                  </a:lnTo>
                  <a:lnTo>
                    <a:pt x="598" y="310"/>
                  </a:lnTo>
                  <a:lnTo>
                    <a:pt x="597" y="310"/>
                  </a:lnTo>
                  <a:lnTo>
                    <a:pt x="595" y="310"/>
                  </a:lnTo>
                  <a:lnTo>
                    <a:pt x="595" y="312"/>
                  </a:lnTo>
                  <a:lnTo>
                    <a:pt x="594" y="312"/>
                  </a:lnTo>
                  <a:lnTo>
                    <a:pt x="592" y="312"/>
                  </a:lnTo>
                  <a:lnTo>
                    <a:pt x="592" y="313"/>
                  </a:lnTo>
                  <a:lnTo>
                    <a:pt x="591" y="313"/>
                  </a:lnTo>
                  <a:lnTo>
                    <a:pt x="589" y="313"/>
                  </a:lnTo>
                  <a:lnTo>
                    <a:pt x="589" y="312"/>
                  </a:lnTo>
                  <a:lnTo>
                    <a:pt x="588" y="312"/>
                  </a:lnTo>
                  <a:lnTo>
                    <a:pt x="586" y="313"/>
                  </a:lnTo>
                  <a:lnTo>
                    <a:pt x="584" y="313"/>
                  </a:lnTo>
                  <a:lnTo>
                    <a:pt x="583" y="315"/>
                  </a:lnTo>
                  <a:lnTo>
                    <a:pt x="581" y="315"/>
                  </a:lnTo>
                  <a:lnTo>
                    <a:pt x="581" y="316"/>
                  </a:lnTo>
                  <a:lnTo>
                    <a:pt x="580" y="316"/>
                  </a:lnTo>
                  <a:lnTo>
                    <a:pt x="578" y="318"/>
                  </a:lnTo>
                  <a:lnTo>
                    <a:pt x="578" y="316"/>
                  </a:lnTo>
                  <a:lnTo>
                    <a:pt x="578" y="315"/>
                  </a:lnTo>
                  <a:lnTo>
                    <a:pt x="577" y="316"/>
                  </a:lnTo>
                  <a:lnTo>
                    <a:pt x="575" y="316"/>
                  </a:lnTo>
                  <a:lnTo>
                    <a:pt x="574" y="316"/>
                  </a:lnTo>
                  <a:lnTo>
                    <a:pt x="572" y="318"/>
                  </a:lnTo>
                  <a:lnTo>
                    <a:pt x="571" y="318"/>
                  </a:lnTo>
                  <a:lnTo>
                    <a:pt x="569" y="318"/>
                  </a:lnTo>
                  <a:lnTo>
                    <a:pt x="568" y="319"/>
                  </a:lnTo>
                  <a:lnTo>
                    <a:pt x="566" y="321"/>
                  </a:lnTo>
                  <a:lnTo>
                    <a:pt x="565" y="321"/>
                  </a:lnTo>
                  <a:lnTo>
                    <a:pt x="563" y="321"/>
                  </a:lnTo>
                  <a:lnTo>
                    <a:pt x="562" y="321"/>
                  </a:lnTo>
                  <a:lnTo>
                    <a:pt x="560" y="321"/>
                  </a:lnTo>
                  <a:lnTo>
                    <a:pt x="559" y="322"/>
                  </a:lnTo>
                  <a:lnTo>
                    <a:pt x="557" y="322"/>
                  </a:lnTo>
                  <a:lnTo>
                    <a:pt x="556" y="324"/>
                  </a:lnTo>
                  <a:lnTo>
                    <a:pt x="557" y="324"/>
                  </a:lnTo>
                  <a:lnTo>
                    <a:pt x="557" y="322"/>
                  </a:lnTo>
                  <a:lnTo>
                    <a:pt x="559" y="324"/>
                  </a:lnTo>
                  <a:lnTo>
                    <a:pt x="560" y="324"/>
                  </a:lnTo>
                  <a:lnTo>
                    <a:pt x="560" y="325"/>
                  </a:lnTo>
                  <a:lnTo>
                    <a:pt x="560" y="327"/>
                  </a:lnTo>
                  <a:lnTo>
                    <a:pt x="559" y="327"/>
                  </a:lnTo>
                  <a:lnTo>
                    <a:pt x="559" y="325"/>
                  </a:lnTo>
                  <a:lnTo>
                    <a:pt x="557" y="325"/>
                  </a:lnTo>
                  <a:lnTo>
                    <a:pt x="557" y="327"/>
                  </a:lnTo>
                  <a:lnTo>
                    <a:pt x="556" y="327"/>
                  </a:lnTo>
                  <a:lnTo>
                    <a:pt x="554" y="328"/>
                  </a:lnTo>
                  <a:lnTo>
                    <a:pt x="553" y="328"/>
                  </a:lnTo>
                  <a:lnTo>
                    <a:pt x="551" y="328"/>
                  </a:lnTo>
                  <a:lnTo>
                    <a:pt x="551" y="327"/>
                  </a:lnTo>
                  <a:lnTo>
                    <a:pt x="550" y="328"/>
                  </a:lnTo>
                  <a:lnTo>
                    <a:pt x="548" y="328"/>
                  </a:lnTo>
                  <a:lnTo>
                    <a:pt x="548" y="330"/>
                  </a:lnTo>
                  <a:lnTo>
                    <a:pt x="547" y="330"/>
                  </a:lnTo>
                  <a:lnTo>
                    <a:pt x="547" y="331"/>
                  </a:lnTo>
                  <a:lnTo>
                    <a:pt x="545" y="331"/>
                  </a:lnTo>
                  <a:lnTo>
                    <a:pt x="545" y="330"/>
                  </a:lnTo>
                  <a:lnTo>
                    <a:pt x="544" y="330"/>
                  </a:lnTo>
                  <a:lnTo>
                    <a:pt x="542" y="331"/>
                  </a:lnTo>
                  <a:lnTo>
                    <a:pt x="539" y="333"/>
                  </a:lnTo>
                  <a:lnTo>
                    <a:pt x="538" y="333"/>
                  </a:lnTo>
                  <a:lnTo>
                    <a:pt x="536" y="333"/>
                  </a:lnTo>
                  <a:lnTo>
                    <a:pt x="535" y="333"/>
                  </a:lnTo>
                  <a:lnTo>
                    <a:pt x="533" y="333"/>
                  </a:lnTo>
                  <a:lnTo>
                    <a:pt x="531" y="334"/>
                  </a:lnTo>
                  <a:lnTo>
                    <a:pt x="531" y="333"/>
                  </a:lnTo>
                  <a:lnTo>
                    <a:pt x="530" y="333"/>
                  </a:lnTo>
                  <a:lnTo>
                    <a:pt x="528" y="333"/>
                  </a:lnTo>
                  <a:lnTo>
                    <a:pt x="527" y="334"/>
                  </a:lnTo>
                  <a:lnTo>
                    <a:pt x="527" y="336"/>
                  </a:lnTo>
                  <a:lnTo>
                    <a:pt x="525" y="336"/>
                  </a:lnTo>
                  <a:lnTo>
                    <a:pt x="524" y="337"/>
                  </a:lnTo>
                  <a:lnTo>
                    <a:pt x="522" y="337"/>
                  </a:lnTo>
                  <a:lnTo>
                    <a:pt x="522" y="336"/>
                  </a:lnTo>
                  <a:lnTo>
                    <a:pt x="524" y="336"/>
                  </a:lnTo>
                  <a:lnTo>
                    <a:pt x="525" y="334"/>
                  </a:lnTo>
                  <a:lnTo>
                    <a:pt x="524" y="334"/>
                  </a:lnTo>
                  <a:lnTo>
                    <a:pt x="522" y="334"/>
                  </a:lnTo>
                  <a:lnTo>
                    <a:pt x="521" y="334"/>
                  </a:lnTo>
                  <a:lnTo>
                    <a:pt x="521" y="336"/>
                  </a:lnTo>
                  <a:lnTo>
                    <a:pt x="519" y="336"/>
                  </a:lnTo>
                  <a:lnTo>
                    <a:pt x="518" y="336"/>
                  </a:lnTo>
                  <a:lnTo>
                    <a:pt x="516" y="336"/>
                  </a:lnTo>
                  <a:lnTo>
                    <a:pt x="516" y="337"/>
                  </a:lnTo>
                  <a:lnTo>
                    <a:pt x="515" y="337"/>
                  </a:lnTo>
                  <a:lnTo>
                    <a:pt x="513" y="336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3" y="331"/>
                  </a:lnTo>
                  <a:lnTo>
                    <a:pt x="513" y="330"/>
                  </a:lnTo>
                  <a:lnTo>
                    <a:pt x="515" y="330"/>
                  </a:lnTo>
                  <a:lnTo>
                    <a:pt x="516" y="328"/>
                  </a:lnTo>
                  <a:lnTo>
                    <a:pt x="518" y="328"/>
                  </a:lnTo>
                  <a:lnTo>
                    <a:pt x="518" y="327"/>
                  </a:lnTo>
                  <a:lnTo>
                    <a:pt x="519" y="327"/>
                  </a:lnTo>
                  <a:lnTo>
                    <a:pt x="521" y="325"/>
                  </a:lnTo>
                  <a:lnTo>
                    <a:pt x="522" y="325"/>
                  </a:lnTo>
                  <a:lnTo>
                    <a:pt x="522" y="324"/>
                  </a:lnTo>
                  <a:lnTo>
                    <a:pt x="527" y="324"/>
                  </a:lnTo>
                  <a:lnTo>
                    <a:pt x="528" y="322"/>
                  </a:lnTo>
                  <a:lnTo>
                    <a:pt x="533" y="321"/>
                  </a:lnTo>
                  <a:lnTo>
                    <a:pt x="536" y="319"/>
                  </a:lnTo>
                  <a:lnTo>
                    <a:pt x="539" y="319"/>
                  </a:lnTo>
                  <a:lnTo>
                    <a:pt x="541" y="318"/>
                  </a:lnTo>
                  <a:lnTo>
                    <a:pt x="545" y="316"/>
                  </a:lnTo>
                  <a:lnTo>
                    <a:pt x="545" y="318"/>
                  </a:lnTo>
                  <a:lnTo>
                    <a:pt x="547" y="316"/>
                  </a:lnTo>
                  <a:lnTo>
                    <a:pt x="548" y="316"/>
                  </a:lnTo>
                  <a:lnTo>
                    <a:pt x="551" y="316"/>
                  </a:lnTo>
                  <a:lnTo>
                    <a:pt x="551" y="315"/>
                  </a:lnTo>
                  <a:lnTo>
                    <a:pt x="553" y="315"/>
                  </a:lnTo>
                  <a:lnTo>
                    <a:pt x="554" y="313"/>
                  </a:lnTo>
                  <a:lnTo>
                    <a:pt x="556" y="313"/>
                  </a:lnTo>
                  <a:lnTo>
                    <a:pt x="557" y="313"/>
                  </a:lnTo>
                  <a:lnTo>
                    <a:pt x="559" y="313"/>
                  </a:lnTo>
                  <a:lnTo>
                    <a:pt x="560" y="313"/>
                  </a:lnTo>
                  <a:lnTo>
                    <a:pt x="560" y="312"/>
                  </a:lnTo>
                  <a:lnTo>
                    <a:pt x="562" y="312"/>
                  </a:lnTo>
                  <a:lnTo>
                    <a:pt x="562" y="313"/>
                  </a:lnTo>
                  <a:lnTo>
                    <a:pt x="563" y="313"/>
                  </a:lnTo>
                  <a:lnTo>
                    <a:pt x="565" y="313"/>
                  </a:lnTo>
                  <a:lnTo>
                    <a:pt x="566" y="313"/>
                  </a:lnTo>
                  <a:lnTo>
                    <a:pt x="566" y="312"/>
                  </a:lnTo>
                  <a:lnTo>
                    <a:pt x="568" y="310"/>
                  </a:lnTo>
                  <a:lnTo>
                    <a:pt x="569" y="309"/>
                  </a:lnTo>
                  <a:lnTo>
                    <a:pt x="571" y="307"/>
                  </a:lnTo>
                  <a:lnTo>
                    <a:pt x="572" y="307"/>
                  </a:lnTo>
                  <a:lnTo>
                    <a:pt x="574" y="306"/>
                  </a:lnTo>
                  <a:lnTo>
                    <a:pt x="584" y="301"/>
                  </a:lnTo>
                  <a:lnTo>
                    <a:pt x="588" y="300"/>
                  </a:lnTo>
                  <a:lnTo>
                    <a:pt x="589" y="300"/>
                  </a:lnTo>
                  <a:lnTo>
                    <a:pt x="591" y="300"/>
                  </a:lnTo>
                  <a:lnTo>
                    <a:pt x="592" y="300"/>
                  </a:lnTo>
                  <a:lnTo>
                    <a:pt x="592" y="298"/>
                  </a:lnTo>
                  <a:lnTo>
                    <a:pt x="594" y="298"/>
                  </a:lnTo>
                  <a:lnTo>
                    <a:pt x="595" y="297"/>
                  </a:lnTo>
                  <a:lnTo>
                    <a:pt x="597" y="297"/>
                  </a:lnTo>
                  <a:lnTo>
                    <a:pt x="598" y="297"/>
                  </a:lnTo>
                  <a:lnTo>
                    <a:pt x="600" y="297"/>
                  </a:lnTo>
                  <a:lnTo>
                    <a:pt x="600" y="298"/>
                  </a:lnTo>
                  <a:lnTo>
                    <a:pt x="601" y="298"/>
                  </a:lnTo>
                  <a:lnTo>
                    <a:pt x="603" y="298"/>
                  </a:lnTo>
                  <a:lnTo>
                    <a:pt x="604" y="298"/>
                  </a:lnTo>
                  <a:lnTo>
                    <a:pt x="604" y="297"/>
                  </a:lnTo>
                  <a:lnTo>
                    <a:pt x="603" y="297"/>
                  </a:lnTo>
                  <a:lnTo>
                    <a:pt x="603" y="295"/>
                  </a:lnTo>
                  <a:lnTo>
                    <a:pt x="604" y="295"/>
                  </a:lnTo>
                  <a:lnTo>
                    <a:pt x="604" y="293"/>
                  </a:lnTo>
                  <a:lnTo>
                    <a:pt x="604" y="292"/>
                  </a:lnTo>
                  <a:lnTo>
                    <a:pt x="606" y="292"/>
                  </a:lnTo>
                  <a:lnTo>
                    <a:pt x="607" y="290"/>
                  </a:lnTo>
                  <a:lnTo>
                    <a:pt x="609" y="289"/>
                  </a:lnTo>
                  <a:lnTo>
                    <a:pt x="610" y="287"/>
                  </a:lnTo>
                  <a:lnTo>
                    <a:pt x="612" y="286"/>
                  </a:lnTo>
                  <a:lnTo>
                    <a:pt x="615" y="286"/>
                  </a:lnTo>
                  <a:lnTo>
                    <a:pt x="616" y="284"/>
                  </a:lnTo>
                  <a:lnTo>
                    <a:pt x="618" y="283"/>
                  </a:lnTo>
                  <a:lnTo>
                    <a:pt x="619" y="283"/>
                  </a:lnTo>
                  <a:lnTo>
                    <a:pt x="621" y="283"/>
                  </a:lnTo>
                  <a:lnTo>
                    <a:pt x="622" y="281"/>
                  </a:lnTo>
                  <a:lnTo>
                    <a:pt x="622" y="280"/>
                  </a:lnTo>
                  <a:lnTo>
                    <a:pt x="622" y="278"/>
                  </a:lnTo>
                  <a:lnTo>
                    <a:pt x="624" y="278"/>
                  </a:lnTo>
                  <a:lnTo>
                    <a:pt x="627" y="275"/>
                  </a:lnTo>
                  <a:lnTo>
                    <a:pt x="630" y="275"/>
                  </a:lnTo>
                  <a:lnTo>
                    <a:pt x="631" y="274"/>
                  </a:lnTo>
                  <a:lnTo>
                    <a:pt x="636" y="272"/>
                  </a:lnTo>
                  <a:lnTo>
                    <a:pt x="639" y="271"/>
                  </a:lnTo>
                  <a:lnTo>
                    <a:pt x="640" y="271"/>
                  </a:lnTo>
                  <a:lnTo>
                    <a:pt x="642" y="271"/>
                  </a:lnTo>
                  <a:lnTo>
                    <a:pt x="642" y="269"/>
                  </a:lnTo>
                  <a:lnTo>
                    <a:pt x="645" y="266"/>
                  </a:lnTo>
                  <a:lnTo>
                    <a:pt x="645" y="265"/>
                  </a:lnTo>
                  <a:lnTo>
                    <a:pt x="647" y="265"/>
                  </a:lnTo>
                  <a:lnTo>
                    <a:pt x="648" y="263"/>
                  </a:lnTo>
                  <a:lnTo>
                    <a:pt x="647" y="263"/>
                  </a:lnTo>
                  <a:lnTo>
                    <a:pt x="645" y="265"/>
                  </a:lnTo>
                  <a:lnTo>
                    <a:pt x="644" y="265"/>
                  </a:lnTo>
                  <a:lnTo>
                    <a:pt x="640" y="266"/>
                  </a:lnTo>
                  <a:lnTo>
                    <a:pt x="639" y="266"/>
                  </a:lnTo>
                  <a:lnTo>
                    <a:pt x="637" y="266"/>
                  </a:lnTo>
                  <a:lnTo>
                    <a:pt x="636" y="266"/>
                  </a:lnTo>
                  <a:lnTo>
                    <a:pt x="633" y="269"/>
                  </a:lnTo>
                  <a:lnTo>
                    <a:pt x="631" y="269"/>
                  </a:lnTo>
                  <a:lnTo>
                    <a:pt x="627" y="271"/>
                  </a:lnTo>
                  <a:lnTo>
                    <a:pt x="624" y="272"/>
                  </a:lnTo>
                  <a:lnTo>
                    <a:pt x="619" y="272"/>
                  </a:lnTo>
                  <a:lnTo>
                    <a:pt x="618" y="272"/>
                  </a:lnTo>
                  <a:lnTo>
                    <a:pt x="618" y="271"/>
                  </a:lnTo>
                  <a:lnTo>
                    <a:pt x="619" y="271"/>
                  </a:lnTo>
                  <a:lnTo>
                    <a:pt x="619" y="269"/>
                  </a:lnTo>
                  <a:lnTo>
                    <a:pt x="618" y="266"/>
                  </a:lnTo>
                  <a:lnTo>
                    <a:pt x="619" y="266"/>
                  </a:lnTo>
                  <a:lnTo>
                    <a:pt x="619" y="265"/>
                  </a:lnTo>
                  <a:lnTo>
                    <a:pt x="618" y="265"/>
                  </a:lnTo>
                  <a:lnTo>
                    <a:pt x="616" y="265"/>
                  </a:lnTo>
                  <a:lnTo>
                    <a:pt x="615" y="266"/>
                  </a:lnTo>
                  <a:lnTo>
                    <a:pt x="612" y="266"/>
                  </a:lnTo>
                  <a:lnTo>
                    <a:pt x="610" y="269"/>
                  </a:lnTo>
                  <a:lnTo>
                    <a:pt x="609" y="269"/>
                  </a:lnTo>
                  <a:lnTo>
                    <a:pt x="609" y="271"/>
                  </a:lnTo>
                  <a:lnTo>
                    <a:pt x="607" y="272"/>
                  </a:lnTo>
                  <a:lnTo>
                    <a:pt x="606" y="274"/>
                  </a:lnTo>
                  <a:lnTo>
                    <a:pt x="606" y="275"/>
                  </a:lnTo>
                  <a:lnTo>
                    <a:pt x="604" y="277"/>
                  </a:lnTo>
                  <a:lnTo>
                    <a:pt x="603" y="277"/>
                  </a:lnTo>
                  <a:lnTo>
                    <a:pt x="601" y="277"/>
                  </a:lnTo>
                  <a:lnTo>
                    <a:pt x="600" y="277"/>
                  </a:lnTo>
                  <a:lnTo>
                    <a:pt x="600" y="275"/>
                  </a:lnTo>
                  <a:lnTo>
                    <a:pt x="600" y="274"/>
                  </a:lnTo>
                  <a:lnTo>
                    <a:pt x="600" y="271"/>
                  </a:lnTo>
                  <a:lnTo>
                    <a:pt x="601" y="269"/>
                  </a:lnTo>
                  <a:lnTo>
                    <a:pt x="601" y="266"/>
                  </a:lnTo>
                  <a:lnTo>
                    <a:pt x="600" y="266"/>
                  </a:lnTo>
                  <a:lnTo>
                    <a:pt x="601" y="265"/>
                  </a:lnTo>
                  <a:lnTo>
                    <a:pt x="601" y="263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597" y="265"/>
                  </a:lnTo>
                  <a:lnTo>
                    <a:pt x="597" y="266"/>
                  </a:lnTo>
                  <a:lnTo>
                    <a:pt x="595" y="266"/>
                  </a:lnTo>
                  <a:lnTo>
                    <a:pt x="595" y="269"/>
                  </a:lnTo>
                  <a:lnTo>
                    <a:pt x="594" y="269"/>
                  </a:lnTo>
                  <a:lnTo>
                    <a:pt x="592" y="269"/>
                  </a:lnTo>
                  <a:lnTo>
                    <a:pt x="592" y="266"/>
                  </a:lnTo>
                  <a:lnTo>
                    <a:pt x="594" y="266"/>
                  </a:lnTo>
                  <a:lnTo>
                    <a:pt x="594" y="265"/>
                  </a:lnTo>
                  <a:lnTo>
                    <a:pt x="592" y="265"/>
                  </a:lnTo>
                  <a:lnTo>
                    <a:pt x="592" y="266"/>
                  </a:lnTo>
                  <a:lnTo>
                    <a:pt x="591" y="266"/>
                  </a:lnTo>
                  <a:lnTo>
                    <a:pt x="591" y="265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2" y="262"/>
                  </a:lnTo>
                  <a:lnTo>
                    <a:pt x="591" y="262"/>
                  </a:lnTo>
                  <a:lnTo>
                    <a:pt x="588" y="263"/>
                  </a:lnTo>
                  <a:lnTo>
                    <a:pt x="584" y="263"/>
                  </a:lnTo>
                  <a:lnTo>
                    <a:pt x="583" y="265"/>
                  </a:lnTo>
                  <a:lnTo>
                    <a:pt x="581" y="265"/>
                  </a:lnTo>
                  <a:lnTo>
                    <a:pt x="578" y="266"/>
                  </a:lnTo>
                  <a:lnTo>
                    <a:pt x="578" y="265"/>
                  </a:lnTo>
                  <a:lnTo>
                    <a:pt x="577" y="265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4" y="266"/>
                  </a:lnTo>
                  <a:lnTo>
                    <a:pt x="572" y="266"/>
                  </a:lnTo>
                  <a:lnTo>
                    <a:pt x="571" y="266"/>
                  </a:lnTo>
                  <a:lnTo>
                    <a:pt x="571" y="269"/>
                  </a:lnTo>
                  <a:lnTo>
                    <a:pt x="569" y="269"/>
                  </a:lnTo>
                  <a:lnTo>
                    <a:pt x="568" y="269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2" y="272"/>
                  </a:lnTo>
                  <a:lnTo>
                    <a:pt x="560" y="272"/>
                  </a:lnTo>
                  <a:lnTo>
                    <a:pt x="559" y="272"/>
                  </a:lnTo>
                  <a:lnTo>
                    <a:pt x="557" y="272"/>
                  </a:lnTo>
                  <a:lnTo>
                    <a:pt x="556" y="272"/>
                  </a:lnTo>
                  <a:lnTo>
                    <a:pt x="557" y="271"/>
                  </a:lnTo>
                  <a:lnTo>
                    <a:pt x="559" y="269"/>
                  </a:lnTo>
                  <a:lnTo>
                    <a:pt x="560" y="269"/>
                  </a:lnTo>
                  <a:lnTo>
                    <a:pt x="562" y="266"/>
                  </a:lnTo>
                  <a:lnTo>
                    <a:pt x="562" y="269"/>
                  </a:lnTo>
                  <a:lnTo>
                    <a:pt x="563" y="266"/>
                  </a:lnTo>
                  <a:lnTo>
                    <a:pt x="563" y="265"/>
                  </a:lnTo>
                  <a:lnTo>
                    <a:pt x="565" y="263"/>
                  </a:lnTo>
                  <a:lnTo>
                    <a:pt x="566" y="263"/>
                  </a:lnTo>
                  <a:lnTo>
                    <a:pt x="565" y="262"/>
                  </a:lnTo>
                  <a:lnTo>
                    <a:pt x="566" y="262"/>
                  </a:lnTo>
                  <a:lnTo>
                    <a:pt x="568" y="262"/>
                  </a:lnTo>
                  <a:lnTo>
                    <a:pt x="569" y="262"/>
                  </a:lnTo>
                  <a:lnTo>
                    <a:pt x="571" y="260"/>
                  </a:lnTo>
                  <a:lnTo>
                    <a:pt x="568" y="260"/>
                  </a:lnTo>
                  <a:lnTo>
                    <a:pt x="566" y="262"/>
                  </a:lnTo>
                  <a:lnTo>
                    <a:pt x="566" y="260"/>
                  </a:lnTo>
                  <a:lnTo>
                    <a:pt x="568" y="257"/>
                  </a:lnTo>
                  <a:lnTo>
                    <a:pt x="569" y="257"/>
                  </a:lnTo>
                  <a:lnTo>
                    <a:pt x="571" y="256"/>
                  </a:lnTo>
                  <a:lnTo>
                    <a:pt x="572" y="256"/>
                  </a:lnTo>
                  <a:lnTo>
                    <a:pt x="572" y="254"/>
                  </a:lnTo>
                  <a:lnTo>
                    <a:pt x="574" y="254"/>
                  </a:lnTo>
                  <a:lnTo>
                    <a:pt x="575" y="253"/>
                  </a:lnTo>
                  <a:lnTo>
                    <a:pt x="577" y="253"/>
                  </a:lnTo>
                  <a:lnTo>
                    <a:pt x="578" y="253"/>
                  </a:lnTo>
                  <a:lnTo>
                    <a:pt x="580" y="253"/>
                  </a:lnTo>
                  <a:lnTo>
                    <a:pt x="580" y="251"/>
                  </a:lnTo>
                  <a:lnTo>
                    <a:pt x="581" y="248"/>
                  </a:lnTo>
                  <a:lnTo>
                    <a:pt x="583" y="248"/>
                  </a:lnTo>
                  <a:lnTo>
                    <a:pt x="583" y="247"/>
                  </a:lnTo>
                  <a:lnTo>
                    <a:pt x="583" y="245"/>
                  </a:lnTo>
                  <a:lnTo>
                    <a:pt x="584" y="244"/>
                  </a:lnTo>
                  <a:lnTo>
                    <a:pt x="584" y="242"/>
                  </a:lnTo>
                  <a:lnTo>
                    <a:pt x="586" y="242"/>
                  </a:lnTo>
                  <a:lnTo>
                    <a:pt x="584" y="240"/>
                  </a:lnTo>
                  <a:lnTo>
                    <a:pt x="586" y="240"/>
                  </a:lnTo>
                  <a:lnTo>
                    <a:pt x="586" y="239"/>
                  </a:lnTo>
                  <a:lnTo>
                    <a:pt x="588" y="239"/>
                  </a:lnTo>
                  <a:lnTo>
                    <a:pt x="588" y="237"/>
                  </a:lnTo>
                  <a:lnTo>
                    <a:pt x="586" y="237"/>
                  </a:lnTo>
                  <a:lnTo>
                    <a:pt x="584" y="237"/>
                  </a:lnTo>
                  <a:lnTo>
                    <a:pt x="583" y="237"/>
                  </a:lnTo>
                  <a:lnTo>
                    <a:pt x="583" y="239"/>
                  </a:lnTo>
                  <a:lnTo>
                    <a:pt x="581" y="239"/>
                  </a:lnTo>
                  <a:lnTo>
                    <a:pt x="581" y="240"/>
                  </a:lnTo>
                  <a:lnTo>
                    <a:pt x="580" y="240"/>
                  </a:lnTo>
                  <a:lnTo>
                    <a:pt x="578" y="240"/>
                  </a:lnTo>
                  <a:lnTo>
                    <a:pt x="577" y="240"/>
                  </a:lnTo>
                  <a:lnTo>
                    <a:pt x="575" y="240"/>
                  </a:lnTo>
                  <a:lnTo>
                    <a:pt x="574" y="242"/>
                  </a:lnTo>
                  <a:lnTo>
                    <a:pt x="566" y="244"/>
                  </a:lnTo>
                  <a:lnTo>
                    <a:pt x="562" y="244"/>
                  </a:lnTo>
                  <a:lnTo>
                    <a:pt x="556" y="245"/>
                  </a:lnTo>
                  <a:lnTo>
                    <a:pt x="551" y="245"/>
                  </a:lnTo>
                  <a:lnTo>
                    <a:pt x="548" y="244"/>
                  </a:lnTo>
                  <a:lnTo>
                    <a:pt x="550" y="242"/>
                  </a:lnTo>
                  <a:lnTo>
                    <a:pt x="551" y="240"/>
                  </a:lnTo>
                  <a:lnTo>
                    <a:pt x="553" y="240"/>
                  </a:lnTo>
                  <a:lnTo>
                    <a:pt x="551" y="239"/>
                  </a:lnTo>
                  <a:lnTo>
                    <a:pt x="550" y="239"/>
                  </a:lnTo>
                  <a:lnTo>
                    <a:pt x="550" y="237"/>
                  </a:lnTo>
                  <a:lnTo>
                    <a:pt x="551" y="237"/>
                  </a:lnTo>
                  <a:lnTo>
                    <a:pt x="551" y="236"/>
                  </a:lnTo>
                  <a:lnTo>
                    <a:pt x="551" y="234"/>
                  </a:lnTo>
                  <a:lnTo>
                    <a:pt x="550" y="234"/>
                  </a:lnTo>
                  <a:lnTo>
                    <a:pt x="547" y="233"/>
                  </a:lnTo>
                  <a:lnTo>
                    <a:pt x="547" y="231"/>
                  </a:lnTo>
                  <a:lnTo>
                    <a:pt x="548" y="231"/>
                  </a:lnTo>
                  <a:lnTo>
                    <a:pt x="550" y="230"/>
                  </a:lnTo>
                  <a:lnTo>
                    <a:pt x="551" y="230"/>
                  </a:lnTo>
                  <a:lnTo>
                    <a:pt x="553" y="230"/>
                  </a:lnTo>
                  <a:lnTo>
                    <a:pt x="553" y="228"/>
                  </a:lnTo>
                  <a:lnTo>
                    <a:pt x="550" y="228"/>
                  </a:lnTo>
                  <a:lnTo>
                    <a:pt x="548" y="230"/>
                  </a:lnTo>
                  <a:lnTo>
                    <a:pt x="547" y="230"/>
                  </a:lnTo>
                  <a:lnTo>
                    <a:pt x="545" y="230"/>
                  </a:lnTo>
                  <a:lnTo>
                    <a:pt x="545" y="228"/>
                  </a:lnTo>
                  <a:lnTo>
                    <a:pt x="547" y="228"/>
                  </a:lnTo>
                  <a:lnTo>
                    <a:pt x="548" y="228"/>
                  </a:lnTo>
                  <a:lnTo>
                    <a:pt x="550" y="227"/>
                  </a:lnTo>
                  <a:lnTo>
                    <a:pt x="551" y="227"/>
                  </a:lnTo>
                  <a:lnTo>
                    <a:pt x="553" y="227"/>
                  </a:lnTo>
                  <a:lnTo>
                    <a:pt x="554" y="225"/>
                  </a:lnTo>
                  <a:lnTo>
                    <a:pt x="556" y="225"/>
                  </a:lnTo>
                  <a:lnTo>
                    <a:pt x="557" y="225"/>
                  </a:lnTo>
                  <a:lnTo>
                    <a:pt x="557" y="224"/>
                  </a:lnTo>
                  <a:lnTo>
                    <a:pt x="559" y="224"/>
                  </a:lnTo>
                  <a:lnTo>
                    <a:pt x="560" y="222"/>
                  </a:lnTo>
                  <a:lnTo>
                    <a:pt x="562" y="222"/>
                  </a:lnTo>
                  <a:lnTo>
                    <a:pt x="563" y="222"/>
                  </a:lnTo>
                  <a:lnTo>
                    <a:pt x="562" y="221"/>
                  </a:lnTo>
                  <a:lnTo>
                    <a:pt x="563" y="221"/>
                  </a:lnTo>
                  <a:lnTo>
                    <a:pt x="565" y="221"/>
                  </a:lnTo>
                  <a:lnTo>
                    <a:pt x="565" y="219"/>
                  </a:lnTo>
                  <a:lnTo>
                    <a:pt x="563" y="219"/>
                  </a:lnTo>
                  <a:lnTo>
                    <a:pt x="562" y="221"/>
                  </a:lnTo>
                  <a:lnTo>
                    <a:pt x="560" y="221"/>
                  </a:lnTo>
                  <a:lnTo>
                    <a:pt x="560" y="219"/>
                  </a:lnTo>
                  <a:lnTo>
                    <a:pt x="563" y="218"/>
                  </a:lnTo>
                  <a:lnTo>
                    <a:pt x="565" y="218"/>
                  </a:lnTo>
                  <a:lnTo>
                    <a:pt x="565" y="216"/>
                  </a:lnTo>
                  <a:lnTo>
                    <a:pt x="563" y="215"/>
                  </a:lnTo>
                  <a:lnTo>
                    <a:pt x="565" y="213"/>
                  </a:lnTo>
                  <a:lnTo>
                    <a:pt x="563" y="213"/>
                  </a:lnTo>
                  <a:lnTo>
                    <a:pt x="563" y="215"/>
                  </a:lnTo>
                  <a:lnTo>
                    <a:pt x="562" y="216"/>
                  </a:lnTo>
                  <a:lnTo>
                    <a:pt x="560" y="218"/>
                  </a:lnTo>
                  <a:lnTo>
                    <a:pt x="559" y="216"/>
                  </a:lnTo>
                  <a:lnTo>
                    <a:pt x="557" y="216"/>
                  </a:lnTo>
                  <a:lnTo>
                    <a:pt x="559" y="215"/>
                  </a:lnTo>
                  <a:lnTo>
                    <a:pt x="559" y="213"/>
                  </a:lnTo>
                  <a:lnTo>
                    <a:pt x="560" y="213"/>
                  </a:lnTo>
                  <a:lnTo>
                    <a:pt x="562" y="213"/>
                  </a:lnTo>
                  <a:lnTo>
                    <a:pt x="560" y="212"/>
                  </a:lnTo>
                  <a:lnTo>
                    <a:pt x="559" y="212"/>
                  </a:lnTo>
                  <a:lnTo>
                    <a:pt x="560" y="210"/>
                  </a:lnTo>
                  <a:lnTo>
                    <a:pt x="562" y="209"/>
                  </a:lnTo>
                  <a:lnTo>
                    <a:pt x="563" y="209"/>
                  </a:lnTo>
                  <a:lnTo>
                    <a:pt x="565" y="209"/>
                  </a:lnTo>
                  <a:lnTo>
                    <a:pt x="565" y="207"/>
                  </a:lnTo>
                  <a:lnTo>
                    <a:pt x="563" y="207"/>
                  </a:lnTo>
                  <a:lnTo>
                    <a:pt x="562" y="207"/>
                  </a:lnTo>
                  <a:lnTo>
                    <a:pt x="560" y="207"/>
                  </a:lnTo>
                  <a:lnTo>
                    <a:pt x="559" y="209"/>
                  </a:lnTo>
                  <a:lnTo>
                    <a:pt x="559" y="207"/>
                  </a:lnTo>
                  <a:lnTo>
                    <a:pt x="560" y="206"/>
                  </a:lnTo>
                  <a:lnTo>
                    <a:pt x="562" y="206"/>
                  </a:lnTo>
                  <a:lnTo>
                    <a:pt x="562" y="204"/>
                  </a:lnTo>
                  <a:lnTo>
                    <a:pt x="563" y="204"/>
                  </a:lnTo>
                  <a:lnTo>
                    <a:pt x="565" y="204"/>
                  </a:lnTo>
                  <a:lnTo>
                    <a:pt x="568" y="204"/>
                  </a:lnTo>
                  <a:lnTo>
                    <a:pt x="568" y="203"/>
                  </a:lnTo>
                  <a:lnTo>
                    <a:pt x="568" y="201"/>
                  </a:lnTo>
                  <a:lnTo>
                    <a:pt x="571" y="201"/>
                  </a:lnTo>
                  <a:lnTo>
                    <a:pt x="572" y="201"/>
                  </a:lnTo>
                  <a:lnTo>
                    <a:pt x="574" y="201"/>
                  </a:lnTo>
                  <a:lnTo>
                    <a:pt x="575" y="201"/>
                  </a:lnTo>
                  <a:lnTo>
                    <a:pt x="577" y="200"/>
                  </a:lnTo>
                  <a:lnTo>
                    <a:pt x="577" y="198"/>
                  </a:lnTo>
                  <a:lnTo>
                    <a:pt x="578" y="198"/>
                  </a:lnTo>
                  <a:lnTo>
                    <a:pt x="578" y="197"/>
                  </a:lnTo>
                  <a:lnTo>
                    <a:pt x="580" y="197"/>
                  </a:lnTo>
                  <a:lnTo>
                    <a:pt x="581" y="195"/>
                  </a:lnTo>
                  <a:lnTo>
                    <a:pt x="583" y="195"/>
                  </a:lnTo>
                  <a:lnTo>
                    <a:pt x="584" y="194"/>
                  </a:lnTo>
                  <a:lnTo>
                    <a:pt x="586" y="194"/>
                  </a:lnTo>
                  <a:lnTo>
                    <a:pt x="592" y="190"/>
                  </a:lnTo>
                  <a:lnTo>
                    <a:pt x="595" y="189"/>
                  </a:lnTo>
                  <a:lnTo>
                    <a:pt x="597" y="189"/>
                  </a:lnTo>
                  <a:lnTo>
                    <a:pt x="598" y="187"/>
                  </a:lnTo>
                  <a:lnTo>
                    <a:pt x="601" y="187"/>
                  </a:lnTo>
                  <a:lnTo>
                    <a:pt x="603" y="186"/>
                  </a:lnTo>
                  <a:lnTo>
                    <a:pt x="604" y="186"/>
                  </a:lnTo>
                  <a:lnTo>
                    <a:pt x="606" y="186"/>
                  </a:lnTo>
                  <a:lnTo>
                    <a:pt x="607" y="186"/>
                  </a:lnTo>
                  <a:lnTo>
                    <a:pt x="607" y="187"/>
                  </a:lnTo>
                  <a:lnTo>
                    <a:pt x="607" y="189"/>
                  </a:lnTo>
                  <a:lnTo>
                    <a:pt x="609" y="187"/>
                  </a:lnTo>
                  <a:lnTo>
                    <a:pt x="610" y="186"/>
                  </a:lnTo>
                  <a:lnTo>
                    <a:pt x="609" y="186"/>
                  </a:lnTo>
                  <a:lnTo>
                    <a:pt x="609" y="184"/>
                  </a:lnTo>
                  <a:lnTo>
                    <a:pt x="610" y="184"/>
                  </a:lnTo>
                  <a:lnTo>
                    <a:pt x="612" y="183"/>
                  </a:lnTo>
                  <a:lnTo>
                    <a:pt x="612" y="184"/>
                  </a:lnTo>
                  <a:lnTo>
                    <a:pt x="618" y="183"/>
                  </a:lnTo>
                  <a:lnTo>
                    <a:pt x="621" y="181"/>
                  </a:lnTo>
                  <a:lnTo>
                    <a:pt x="619" y="181"/>
                  </a:lnTo>
                  <a:lnTo>
                    <a:pt x="618" y="183"/>
                  </a:lnTo>
                  <a:lnTo>
                    <a:pt x="616" y="183"/>
                  </a:lnTo>
                  <a:lnTo>
                    <a:pt x="612" y="183"/>
                  </a:lnTo>
                  <a:lnTo>
                    <a:pt x="615" y="181"/>
                  </a:lnTo>
                  <a:lnTo>
                    <a:pt x="615" y="180"/>
                  </a:lnTo>
                  <a:lnTo>
                    <a:pt x="616" y="180"/>
                  </a:lnTo>
                  <a:lnTo>
                    <a:pt x="618" y="178"/>
                  </a:lnTo>
                  <a:lnTo>
                    <a:pt x="619" y="178"/>
                  </a:lnTo>
                  <a:lnTo>
                    <a:pt x="621" y="177"/>
                  </a:lnTo>
                  <a:lnTo>
                    <a:pt x="624" y="175"/>
                  </a:lnTo>
                  <a:lnTo>
                    <a:pt x="625" y="175"/>
                  </a:lnTo>
                  <a:lnTo>
                    <a:pt x="627" y="175"/>
                  </a:lnTo>
                  <a:lnTo>
                    <a:pt x="627" y="174"/>
                  </a:lnTo>
                  <a:lnTo>
                    <a:pt x="628" y="174"/>
                  </a:lnTo>
                  <a:lnTo>
                    <a:pt x="628" y="175"/>
                  </a:lnTo>
                  <a:lnTo>
                    <a:pt x="630" y="175"/>
                  </a:lnTo>
                  <a:lnTo>
                    <a:pt x="631" y="175"/>
                  </a:lnTo>
                  <a:lnTo>
                    <a:pt x="631" y="174"/>
                  </a:lnTo>
                  <a:lnTo>
                    <a:pt x="630" y="174"/>
                  </a:lnTo>
                  <a:lnTo>
                    <a:pt x="630" y="172"/>
                  </a:lnTo>
                  <a:lnTo>
                    <a:pt x="631" y="172"/>
                  </a:lnTo>
                  <a:lnTo>
                    <a:pt x="633" y="172"/>
                  </a:lnTo>
                  <a:lnTo>
                    <a:pt x="634" y="171"/>
                  </a:lnTo>
                  <a:lnTo>
                    <a:pt x="636" y="171"/>
                  </a:lnTo>
                  <a:lnTo>
                    <a:pt x="640" y="171"/>
                  </a:lnTo>
                  <a:lnTo>
                    <a:pt x="644" y="171"/>
                  </a:lnTo>
                  <a:lnTo>
                    <a:pt x="645" y="171"/>
                  </a:lnTo>
                  <a:lnTo>
                    <a:pt x="647" y="171"/>
                  </a:lnTo>
                  <a:lnTo>
                    <a:pt x="647" y="172"/>
                  </a:lnTo>
                  <a:lnTo>
                    <a:pt x="645" y="172"/>
                  </a:lnTo>
                  <a:lnTo>
                    <a:pt x="645" y="174"/>
                  </a:lnTo>
                  <a:lnTo>
                    <a:pt x="644" y="174"/>
                  </a:lnTo>
                  <a:lnTo>
                    <a:pt x="640" y="175"/>
                  </a:lnTo>
                  <a:lnTo>
                    <a:pt x="644" y="175"/>
                  </a:lnTo>
                  <a:lnTo>
                    <a:pt x="645" y="174"/>
                  </a:lnTo>
                  <a:lnTo>
                    <a:pt x="647" y="172"/>
                  </a:lnTo>
                  <a:lnTo>
                    <a:pt x="647" y="174"/>
                  </a:lnTo>
                  <a:lnTo>
                    <a:pt x="648" y="174"/>
                  </a:lnTo>
                  <a:lnTo>
                    <a:pt x="648" y="175"/>
                  </a:lnTo>
                  <a:lnTo>
                    <a:pt x="650" y="175"/>
                  </a:lnTo>
                  <a:lnTo>
                    <a:pt x="653" y="174"/>
                  </a:lnTo>
                  <a:lnTo>
                    <a:pt x="654" y="174"/>
                  </a:lnTo>
                  <a:lnTo>
                    <a:pt x="656" y="174"/>
                  </a:lnTo>
                  <a:lnTo>
                    <a:pt x="657" y="172"/>
                  </a:lnTo>
                  <a:lnTo>
                    <a:pt x="659" y="172"/>
                  </a:lnTo>
                  <a:lnTo>
                    <a:pt x="660" y="172"/>
                  </a:lnTo>
                  <a:lnTo>
                    <a:pt x="660" y="171"/>
                  </a:lnTo>
                  <a:lnTo>
                    <a:pt x="662" y="171"/>
                  </a:lnTo>
                  <a:lnTo>
                    <a:pt x="663" y="171"/>
                  </a:lnTo>
                  <a:lnTo>
                    <a:pt x="666" y="169"/>
                  </a:lnTo>
                  <a:lnTo>
                    <a:pt x="672" y="168"/>
                  </a:lnTo>
                  <a:lnTo>
                    <a:pt x="674" y="166"/>
                  </a:lnTo>
                  <a:lnTo>
                    <a:pt x="675" y="166"/>
                  </a:lnTo>
                  <a:lnTo>
                    <a:pt x="677" y="163"/>
                  </a:lnTo>
                  <a:lnTo>
                    <a:pt x="678" y="163"/>
                  </a:lnTo>
                  <a:lnTo>
                    <a:pt x="678" y="162"/>
                  </a:lnTo>
                  <a:lnTo>
                    <a:pt x="677" y="163"/>
                  </a:lnTo>
                  <a:lnTo>
                    <a:pt x="677" y="162"/>
                  </a:lnTo>
                  <a:lnTo>
                    <a:pt x="675" y="162"/>
                  </a:lnTo>
                  <a:lnTo>
                    <a:pt x="677" y="160"/>
                  </a:lnTo>
                  <a:lnTo>
                    <a:pt x="678" y="160"/>
                  </a:lnTo>
                  <a:lnTo>
                    <a:pt x="680" y="160"/>
                  </a:lnTo>
                  <a:lnTo>
                    <a:pt x="680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0" y="166"/>
                  </a:lnTo>
                  <a:lnTo>
                    <a:pt x="683" y="166"/>
                  </a:lnTo>
                  <a:lnTo>
                    <a:pt x="687" y="166"/>
                  </a:lnTo>
                  <a:lnTo>
                    <a:pt x="689" y="166"/>
                  </a:lnTo>
                  <a:lnTo>
                    <a:pt x="690" y="166"/>
                  </a:lnTo>
                  <a:lnTo>
                    <a:pt x="692" y="163"/>
                  </a:lnTo>
                  <a:lnTo>
                    <a:pt x="695" y="163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1" y="160"/>
                  </a:lnTo>
                  <a:lnTo>
                    <a:pt x="703" y="160"/>
                  </a:lnTo>
                  <a:lnTo>
                    <a:pt x="706" y="160"/>
                  </a:lnTo>
                  <a:lnTo>
                    <a:pt x="706" y="159"/>
                  </a:lnTo>
                  <a:lnTo>
                    <a:pt x="707" y="159"/>
                  </a:lnTo>
                  <a:lnTo>
                    <a:pt x="709" y="159"/>
                  </a:lnTo>
                  <a:lnTo>
                    <a:pt x="710" y="157"/>
                  </a:lnTo>
                  <a:lnTo>
                    <a:pt x="713" y="154"/>
                  </a:lnTo>
                  <a:lnTo>
                    <a:pt x="715" y="151"/>
                  </a:lnTo>
                  <a:lnTo>
                    <a:pt x="719" y="148"/>
                  </a:lnTo>
                  <a:lnTo>
                    <a:pt x="721" y="148"/>
                  </a:lnTo>
                  <a:lnTo>
                    <a:pt x="721" y="147"/>
                  </a:lnTo>
                  <a:lnTo>
                    <a:pt x="719" y="147"/>
                  </a:lnTo>
                  <a:lnTo>
                    <a:pt x="721" y="145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6" y="144"/>
                  </a:lnTo>
                  <a:lnTo>
                    <a:pt x="719" y="142"/>
                  </a:lnTo>
                  <a:lnTo>
                    <a:pt x="721" y="142"/>
                  </a:lnTo>
                  <a:lnTo>
                    <a:pt x="722" y="142"/>
                  </a:lnTo>
                  <a:lnTo>
                    <a:pt x="725" y="142"/>
                  </a:lnTo>
                  <a:lnTo>
                    <a:pt x="727" y="142"/>
                  </a:lnTo>
                  <a:lnTo>
                    <a:pt x="727" y="141"/>
                  </a:lnTo>
                  <a:lnTo>
                    <a:pt x="728" y="141"/>
                  </a:lnTo>
                  <a:lnTo>
                    <a:pt x="730" y="141"/>
                  </a:lnTo>
                  <a:lnTo>
                    <a:pt x="733" y="139"/>
                  </a:lnTo>
                  <a:lnTo>
                    <a:pt x="734" y="139"/>
                  </a:lnTo>
                  <a:lnTo>
                    <a:pt x="736" y="137"/>
                  </a:lnTo>
                  <a:lnTo>
                    <a:pt x="737" y="136"/>
                  </a:lnTo>
                  <a:lnTo>
                    <a:pt x="736" y="134"/>
                  </a:lnTo>
                  <a:lnTo>
                    <a:pt x="736" y="133"/>
                  </a:lnTo>
                  <a:lnTo>
                    <a:pt x="734" y="133"/>
                  </a:lnTo>
                  <a:lnTo>
                    <a:pt x="734" y="134"/>
                  </a:lnTo>
                  <a:lnTo>
                    <a:pt x="731" y="134"/>
                  </a:lnTo>
                  <a:lnTo>
                    <a:pt x="730" y="136"/>
                  </a:lnTo>
                  <a:lnTo>
                    <a:pt x="728" y="136"/>
                  </a:lnTo>
                  <a:lnTo>
                    <a:pt x="727" y="136"/>
                  </a:lnTo>
                  <a:lnTo>
                    <a:pt x="725" y="136"/>
                  </a:lnTo>
                  <a:lnTo>
                    <a:pt x="724" y="136"/>
                  </a:lnTo>
                  <a:lnTo>
                    <a:pt x="721" y="137"/>
                  </a:lnTo>
                  <a:lnTo>
                    <a:pt x="721" y="136"/>
                  </a:lnTo>
                  <a:lnTo>
                    <a:pt x="719" y="137"/>
                  </a:lnTo>
                  <a:lnTo>
                    <a:pt x="716" y="137"/>
                  </a:lnTo>
                  <a:lnTo>
                    <a:pt x="715" y="137"/>
                  </a:lnTo>
                  <a:lnTo>
                    <a:pt x="713" y="137"/>
                  </a:lnTo>
                  <a:lnTo>
                    <a:pt x="712" y="137"/>
                  </a:lnTo>
                  <a:lnTo>
                    <a:pt x="712" y="139"/>
                  </a:lnTo>
                  <a:lnTo>
                    <a:pt x="710" y="139"/>
                  </a:lnTo>
                  <a:lnTo>
                    <a:pt x="709" y="139"/>
                  </a:lnTo>
                  <a:lnTo>
                    <a:pt x="707" y="141"/>
                  </a:lnTo>
                  <a:lnTo>
                    <a:pt x="703" y="141"/>
                  </a:lnTo>
                  <a:lnTo>
                    <a:pt x="701" y="142"/>
                  </a:lnTo>
                  <a:lnTo>
                    <a:pt x="700" y="142"/>
                  </a:lnTo>
                  <a:lnTo>
                    <a:pt x="698" y="142"/>
                  </a:lnTo>
                  <a:lnTo>
                    <a:pt x="698" y="144"/>
                  </a:lnTo>
                  <a:lnTo>
                    <a:pt x="697" y="144"/>
                  </a:lnTo>
                  <a:lnTo>
                    <a:pt x="697" y="145"/>
                  </a:lnTo>
                  <a:lnTo>
                    <a:pt x="693" y="145"/>
                  </a:lnTo>
                  <a:lnTo>
                    <a:pt x="693" y="144"/>
                  </a:lnTo>
                  <a:lnTo>
                    <a:pt x="695" y="142"/>
                  </a:lnTo>
                  <a:lnTo>
                    <a:pt x="695" y="141"/>
                  </a:lnTo>
                  <a:lnTo>
                    <a:pt x="695" y="139"/>
                  </a:lnTo>
                  <a:lnTo>
                    <a:pt x="693" y="139"/>
                  </a:lnTo>
                  <a:lnTo>
                    <a:pt x="690" y="141"/>
                  </a:lnTo>
                  <a:lnTo>
                    <a:pt x="692" y="141"/>
                  </a:lnTo>
                  <a:lnTo>
                    <a:pt x="690" y="142"/>
                  </a:lnTo>
                  <a:lnTo>
                    <a:pt x="690" y="144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9" y="142"/>
                  </a:lnTo>
                  <a:lnTo>
                    <a:pt x="687" y="142"/>
                  </a:lnTo>
                  <a:lnTo>
                    <a:pt x="686" y="141"/>
                  </a:lnTo>
                  <a:lnTo>
                    <a:pt x="684" y="141"/>
                  </a:lnTo>
                  <a:lnTo>
                    <a:pt x="683" y="141"/>
                  </a:lnTo>
                  <a:lnTo>
                    <a:pt x="680" y="141"/>
                  </a:lnTo>
                  <a:lnTo>
                    <a:pt x="675" y="141"/>
                  </a:lnTo>
                  <a:lnTo>
                    <a:pt x="674" y="141"/>
                  </a:lnTo>
                  <a:lnTo>
                    <a:pt x="666" y="142"/>
                  </a:lnTo>
                  <a:lnTo>
                    <a:pt x="665" y="142"/>
                  </a:lnTo>
                  <a:lnTo>
                    <a:pt x="663" y="142"/>
                  </a:lnTo>
                  <a:lnTo>
                    <a:pt x="662" y="142"/>
                  </a:lnTo>
                  <a:lnTo>
                    <a:pt x="662" y="144"/>
                  </a:lnTo>
                  <a:lnTo>
                    <a:pt x="659" y="144"/>
                  </a:lnTo>
                  <a:lnTo>
                    <a:pt x="654" y="142"/>
                  </a:lnTo>
                  <a:lnTo>
                    <a:pt x="648" y="141"/>
                  </a:lnTo>
                  <a:lnTo>
                    <a:pt x="647" y="141"/>
                  </a:lnTo>
                  <a:lnTo>
                    <a:pt x="644" y="141"/>
                  </a:lnTo>
                  <a:lnTo>
                    <a:pt x="642" y="139"/>
                  </a:lnTo>
                  <a:lnTo>
                    <a:pt x="644" y="137"/>
                  </a:lnTo>
                  <a:lnTo>
                    <a:pt x="645" y="136"/>
                  </a:lnTo>
                  <a:lnTo>
                    <a:pt x="647" y="136"/>
                  </a:lnTo>
                  <a:lnTo>
                    <a:pt x="648" y="136"/>
                  </a:lnTo>
                  <a:lnTo>
                    <a:pt x="648" y="134"/>
                  </a:lnTo>
                  <a:lnTo>
                    <a:pt x="650" y="134"/>
                  </a:lnTo>
                  <a:lnTo>
                    <a:pt x="650" y="133"/>
                  </a:lnTo>
                  <a:lnTo>
                    <a:pt x="648" y="133"/>
                  </a:lnTo>
                  <a:lnTo>
                    <a:pt x="648" y="131"/>
                  </a:lnTo>
                  <a:lnTo>
                    <a:pt x="648" y="130"/>
                  </a:lnTo>
                  <a:lnTo>
                    <a:pt x="648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28"/>
                  </a:lnTo>
                  <a:lnTo>
                    <a:pt x="653" y="128"/>
                  </a:lnTo>
                  <a:lnTo>
                    <a:pt x="654" y="128"/>
                  </a:lnTo>
                  <a:lnTo>
                    <a:pt x="656" y="128"/>
                  </a:lnTo>
                  <a:lnTo>
                    <a:pt x="657" y="128"/>
                  </a:lnTo>
                  <a:lnTo>
                    <a:pt x="657" y="127"/>
                  </a:lnTo>
                  <a:lnTo>
                    <a:pt x="659" y="127"/>
                  </a:lnTo>
                  <a:lnTo>
                    <a:pt x="660" y="127"/>
                  </a:lnTo>
                  <a:lnTo>
                    <a:pt x="662" y="127"/>
                  </a:lnTo>
                  <a:lnTo>
                    <a:pt x="663" y="127"/>
                  </a:lnTo>
                  <a:lnTo>
                    <a:pt x="665" y="127"/>
                  </a:lnTo>
                  <a:lnTo>
                    <a:pt x="665" y="125"/>
                  </a:lnTo>
                  <a:lnTo>
                    <a:pt x="663" y="125"/>
                  </a:lnTo>
                  <a:lnTo>
                    <a:pt x="662" y="125"/>
                  </a:lnTo>
                  <a:lnTo>
                    <a:pt x="660" y="125"/>
                  </a:lnTo>
                  <a:lnTo>
                    <a:pt x="659" y="124"/>
                  </a:lnTo>
                  <a:lnTo>
                    <a:pt x="657" y="124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4"/>
                  </a:lnTo>
                  <a:lnTo>
                    <a:pt x="654" y="124"/>
                  </a:lnTo>
                  <a:lnTo>
                    <a:pt x="651" y="124"/>
                  </a:lnTo>
                  <a:lnTo>
                    <a:pt x="648" y="124"/>
                  </a:lnTo>
                  <a:lnTo>
                    <a:pt x="647" y="122"/>
                  </a:lnTo>
                  <a:lnTo>
                    <a:pt x="645" y="121"/>
                  </a:lnTo>
                  <a:lnTo>
                    <a:pt x="644" y="121"/>
                  </a:lnTo>
                  <a:lnTo>
                    <a:pt x="642" y="119"/>
                  </a:lnTo>
                  <a:lnTo>
                    <a:pt x="644" y="119"/>
                  </a:lnTo>
                  <a:lnTo>
                    <a:pt x="644" y="118"/>
                  </a:lnTo>
                  <a:lnTo>
                    <a:pt x="645" y="118"/>
                  </a:lnTo>
                  <a:lnTo>
                    <a:pt x="645" y="116"/>
                  </a:lnTo>
                  <a:lnTo>
                    <a:pt x="647" y="116"/>
                  </a:lnTo>
                  <a:lnTo>
                    <a:pt x="647" y="118"/>
                  </a:lnTo>
                  <a:lnTo>
                    <a:pt x="648" y="118"/>
                  </a:lnTo>
                  <a:lnTo>
                    <a:pt x="650" y="116"/>
                  </a:lnTo>
                  <a:lnTo>
                    <a:pt x="651" y="116"/>
                  </a:lnTo>
                  <a:lnTo>
                    <a:pt x="653" y="115"/>
                  </a:lnTo>
                  <a:lnTo>
                    <a:pt x="653" y="116"/>
                  </a:lnTo>
                  <a:lnTo>
                    <a:pt x="654" y="116"/>
                  </a:lnTo>
                  <a:lnTo>
                    <a:pt x="656" y="116"/>
                  </a:lnTo>
                  <a:lnTo>
                    <a:pt x="657" y="116"/>
                  </a:lnTo>
                  <a:lnTo>
                    <a:pt x="656" y="115"/>
                  </a:lnTo>
                  <a:lnTo>
                    <a:pt x="657" y="115"/>
                  </a:lnTo>
                  <a:lnTo>
                    <a:pt x="659" y="115"/>
                  </a:lnTo>
                  <a:lnTo>
                    <a:pt x="663" y="113"/>
                  </a:lnTo>
                  <a:lnTo>
                    <a:pt x="665" y="113"/>
                  </a:lnTo>
                  <a:lnTo>
                    <a:pt x="666" y="113"/>
                  </a:lnTo>
                  <a:lnTo>
                    <a:pt x="669" y="113"/>
                  </a:lnTo>
                  <a:lnTo>
                    <a:pt x="671" y="112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4" y="110"/>
                  </a:lnTo>
                  <a:lnTo>
                    <a:pt x="672" y="112"/>
                  </a:lnTo>
                  <a:lnTo>
                    <a:pt x="674" y="112"/>
                  </a:lnTo>
                  <a:lnTo>
                    <a:pt x="674" y="110"/>
                  </a:lnTo>
                  <a:lnTo>
                    <a:pt x="675" y="110"/>
                  </a:lnTo>
                  <a:lnTo>
                    <a:pt x="677" y="110"/>
                  </a:lnTo>
                  <a:lnTo>
                    <a:pt x="681" y="109"/>
                  </a:lnTo>
                  <a:lnTo>
                    <a:pt x="680" y="109"/>
                  </a:lnTo>
                  <a:lnTo>
                    <a:pt x="678" y="109"/>
                  </a:lnTo>
                  <a:lnTo>
                    <a:pt x="677" y="109"/>
                  </a:lnTo>
                  <a:lnTo>
                    <a:pt x="683" y="107"/>
                  </a:lnTo>
                  <a:lnTo>
                    <a:pt x="683" y="109"/>
                  </a:lnTo>
                  <a:lnTo>
                    <a:pt x="684" y="107"/>
                  </a:lnTo>
                  <a:lnTo>
                    <a:pt x="687" y="107"/>
                  </a:lnTo>
                  <a:lnTo>
                    <a:pt x="690" y="106"/>
                  </a:lnTo>
                  <a:lnTo>
                    <a:pt x="689" y="107"/>
                  </a:lnTo>
                  <a:lnTo>
                    <a:pt x="689" y="109"/>
                  </a:lnTo>
                  <a:lnTo>
                    <a:pt x="693" y="109"/>
                  </a:lnTo>
                  <a:lnTo>
                    <a:pt x="700" y="107"/>
                  </a:lnTo>
                  <a:lnTo>
                    <a:pt x="698" y="107"/>
                  </a:lnTo>
                  <a:lnTo>
                    <a:pt x="698" y="106"/>
                  </a:lnTo>
                  <a:lnTo>
                    <a:pt x="697" y="106"/>
                  </a:lnTo>
                  <a:lnTo>
                    <a:pt x="698" y="104"/>
                  </a:lnTo>
                  <a:lnTo>
                    <a:pt x="700" y="104"/>
                  </a:lnTo>
                  <a:lnTo>
                    <a:pt x="707" y="103"/>
                  </a:lnTo>
                  <a:lnTo>
                    <a:pt x="709" y="103"/>
                  </a:lnTo>
                  <a:lnTo>
                    <a:pt x="710" y="101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5" y="103"/>
                  </a:lnTo>
                  <a:lnTo>
                    <a:pt x="715" y="101"/>
                  </a:lnTo>
                  <a:lnTo>
                    <a:pt x="719" y="100"/>
                  </a:lnTo>
                  <a:lnTo>
                    <a:pt x="721" y="100"/>
                  </a:lnTo>
                  <a:lnTo>
                    <a:pt x="722" y="100"/>
                  </a:lnTo>
                  <a:lnTo>
                    <a:pt x="724" y="100"/>
                  </a:lnTo>
                  <a:lnTo>
                    <a:pt x="716" y="101"/>
                  </a:lnTo>
                  <a:lnTo>
                    <a:pt x="719" y="101"/>
                  </a:lnTo>
                  <a:lnTo>
                    <a:pt x="724" y="100"/>
                  </a:lnTo>
                  <a:lnTo>
                    <a:pt x="728" y="98"/>
                  </a:lnTo>
                  <a:lnTo>
                    <a:pt x="733" y="98"/>
                  </a:lnTo>
                  <a:lnTo>
                    <a:pt x="737" y="98"/>
                  </a:lnTo>
                  <a:lnTo>
                    <a:pt x="737" y="100"/>
                  </a:lnTo>
                  <a:lnTo>
                    <a:pt x="739" y="100"/>
                  </a:lnTo>
                  <a:lnTo>
                    <a:pt x="737" y="101"/>
                  </a:lnTo>
                  <a:lnTo>
                    <a:pt x="734" y="101"/>
                  </a:lnTo>
                  <a:lnTo>
                    <a:pt x="734" y="103"/>
                  </a:lnTo>
                  <a:lnTo>
                    <a:pt x="733" y="103"/>
                  </a:lnTo>
                  <a:lnTo>
                    <a:pt x="731" y="104"/>
                  </a:lnTo>
                  <a:lnTo>
                    <a:pt x="730" y="106"/>
                  </a:lnTo>
                  <a:lnTo>
                    <a:pt x="728" y="106"/>
                  </a:lnTo>
                  <a:lnTo>
                    <a:pt x="727" y="106"/>
                  </a:lnTo>
                  <a:lnTo>
                    <a:pt x="725" y="106"/>
                  </a:lnTo>
                  <a:lnTo>
                    <a:pt x="724" y="107"/>
                  </a:lnTo>
                  <a:lnTo>
                    <a:pt x="725" y="107"/>
                  </a:lnTo>
                  <a:lnTo>
                    <a:pt x="727" y="107"/>
                  </a:lnTo>
                  <a:lnTo>
                    <a:pt x="727" y="109"/>
                  </a:lnTo>
                  <a:lnTo>
                    <a:pt x="733" y="109"/>
                  </a:lnTo>
                  <a:lnTo>
                    <a:pt x="734" y="109"/>
                  </a:lnTo>
                  <a:lnTo>
                    <a:pt x="736" y="109"/>
                  </a:lnTo>
                  <a:lnTo>
                    <a:pt x="737" y="109"/>
                  </a:lnTo>
                  <a:lnTo>
                    <a:pt x="739" y="109"/>
                  </a:lnTo>
                  <a:lnTo>
                    <a:pt x="740" y="109"/>
                  </a:lnTo>
                  <a:lnTo>
                    <a:pt x="742" y="109"/>
                  </a:lnTo>
                  <a:lnTo>
                    <a:pt x="743" y="109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0"/>
                  </a:lnTo>
                  <a:lnTo>
                    <a:pt x="746" y="110"/>
                  </a:lnTo>
                  <a:lnTo>
                    <a:pt x="748" y="110"/>
                  </a:lnTo>
                  <a:lnTo>
                    <a:pt x="751" y="109"/>
                  </a:lnTo>
                  <a:lnTo>
                    <a:pt x="754" y="110"/>
                  </a:lnTo>
                  <a:lnTo>
                    <a:pt x="753" y="110"/>
                  </a:lnTo>
                  <a:lnTo>
                    <a:pt x="753" y="112"/>
                  </a:lnTo>
                  <a:lnTo>
                    <a:pt x="754" y="112"/>
                  </a:lnTo>
                  <a:lnTo>
                    <a:pt x="756" y="112"/>
                  </a:lnTo>
                  <a:lnTo>
                    <a:pt x="756" y="110"/>
                  </a:lnTo>
                  <a:lnTo>
                    <a:pt x="757" y="110"/>
                  </a:lnTo>
                  <a:lnTo>
                    <a:pt x="759" y="109"/>
                  </a:lnTo>
                  <a:lnTo>
                    <a:pt x="760" y="107"/>
                  </a:lnTo>
                  <a:lnTo>
                    <a:pt x="762" y="107"/>
                  </a:lnTo>
                  <a:lnTo>
                    <a:pt x="763" y="107"/>
                  </a:lnTo>
                  <a:lnTo>
                    <a:pt x="765" y="106"/>
                  </a:lnTo>
                  <a:lnTo>
                    <a:pt x="766" y="106"/>
                  </a:lnTo>
                  <a:lnTo>
                    <a:pt x="768" y="106"/>
                  </a:lnTo>
                  <a:lnTo>
                    <a:pt x="769" y="106"/>
                  </a:lnTo>
                  <a:lnTo>
                    <a:pt x="771" y="106"/>
                  </a:lnTo>
                  <a:lnTo>
                    <a:pt x="772" y="106"/>
                  </a:lnTo>
                  <a:lnTo>
                    <a:pt x="772" y="107"/>
                  </a:lnTo>
                  <a:lnTo>
                    <a:pt x="774" y="106"/>
                  </a:lnTo>
                  <a:lnTo>
                    <a:pt x="775" y="106"/>
                  </a:lnTo>
                  <a:lnTo>
                    <a:pt x="775" y="104"/>
                  </a:lnTo>
                  <a:lnTo>
                    <a:pt x="774" y="103"/>
                  </a:lnTo>
                  <a:lnTo>
                    <a:pt x="772" y="103"/>
                  </a:lnTo>
                  <a:lnTo>
                    <a:pt x="771" y="103"/>
                  </a:lnTo>
                  <a:lnTo>
                    <a:pt x="768" y="103"/>
                  </a:lnTo>
                  <a:lnTo>
                    <a:pt x="766" y="103"/>
                  </a:lnTo>
                  <a:lnTo>
                    <a:pt x="766" y="101"/>
                  </a:lnTo>
                  <a:lnTo>
                    <a:pt x="768" y="101"/>
                  </a:lnTo>
                  <a:lnTo>
                    <a:pt x="768" y="100"/>
                  </a:lnTo>
                  <a:lnTo>
                    <a:pt x="768" y="98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6" y="95"/>
                  </a:lnTo>
                  <a:lnTo>
                    <a:pt x="766" y="94"/>
                  </a:lnTo>
                  <a:lnTo>
                    <a:pt x="766" y="92"/>
                  </a:lnTo>
                  <a:lnTo>
                    <a:pt x="768" y="92"/>
                  </a:lnTo>
                  <a:lnTo>
                    <a:pt x="769" y="92"/>
                  </a:lnTo>
                  <a:lnTo>
                    <a:pt x="771" y="92"/>
                  </a:lnTo>
                  <a:lnTo>
                    <a:pt x="772" y="92"/>
                  </a:lnTo>
                  <a:lnTo>
                    <a:pt x="772" y="94"/>
                  </a:lnTo>
                  <a:lnTo>
                    <a:pt x="772" y="95"/>
                  </a:lnTo>
                  <a:lnTo>
                    <a:pt x="771" y="97"/>
                  </a:lnTo>
                  <a:lnTo>
                    <a:pt x="769" y="97"/>
                  </a:lnTo>
                  <a:lnTo>
                    <a:pt x="769" y="98"/>
                  </a:lnTo>
                  <a:lnTo>
                    <a:pt x="769" y="100"/>
                  </a:lnTo>
                  <a:lnTo>
                    <a:pt x="771" y="101"/>
                  </a:lnTo>
                  <a:lnTo>
                    <a:pt x="774" y="101"/>
                  </a:lnTo>
                  <a:lnTo>
                    <a:pt x="775" y="101"/>
                  </a:lnTo>
                  <a:lnTo>
                    <a:pt x="777" y="101"/>
                  </a:lnTo>
                  <a:lnTo>
                    <a:pt x="778" y="100"/>
                  </a:lnTo>
                  <a:lnTo>
                    <a:pt x="777" y="100"/>
                  </a:lnTo>
                  <a:lnTo>
                    <a:pt x="775" y="100"/>
                  </a:lnTo>
                  <a:lnTo>
                    <a:pt x="775" y="98"/>
                  </a:lnTo>
                  <a:lnTo>
                    <a:pt x="774" y="98"/>
                  </a:lnTo>
                  <a:lnTo>
                    <a:pt x="774" y="97"/>
                  </a:lnTo>
                  <a:lnTo>
                    <a:pt x="774" y="95"/>
                  </a:lnTo>
                  <a:lnTo>
                    <a:pt x="775" y="95"/>
                  </a:lnTo>
                  <a:lnTo>
                    <a:pt x="777" y="94"/>
                  </a:lnTo>
                  <a:lnTo>
                    <a:pt x="778" y="94"/>
                  </a:lnTo>
                  <a:lnTo>
                    <a:pt x="780" y="94"/>
                  </a:lnTo>
                  <a:lnTo>
                    <a:pt x="780" y="92"/>
                  </a:lnTo>
                  <a:lnTo>
                    <a:pt x="781" y="92"/>
                  </a:lnTo>
                  <a:lnTo>
                    <a:pt x="783" y="92"/>
                  </a:lnTo>
                  <a:lnTo>
                    <a:pt x="783" y="91"/>
                  </a:lnTo>
                  <a:lnTo>
                    <a:pt x="784" y="91"/>
                  </a:lnTo>
                  <a:lnTo>
                    <a:pt x="786" y="91"/>
                  </a:lnTo>
                  <a:lnTo>
                    <a:pt x="786" y="89"/>
                  </a:lnTo>
                  <a:lnTo>
                    <a:pt x="784" y="89"/>
                  </a:lnTo>
                  <a:lnTo>
                    <a:pt x="781" y="89"/>
                  </a:lnTo>
                  <a:lnTo>
                    <a:pt x="777" y="91"/>
                  </a:lnTo>
                  <a:lnTo>
                    <a:pt x="777" y="89"/>
                  </a:lnTo>
                  <a:lnTo>
                    <a:pt x="775" y="89"/>
                  </a:lnTo>
                  <a:lnTo>
                    <a:pt x="777" y="87"/>
                  </a:lnTo>
                  <a:lnTo>
                    <a:pt x="778" y="87"/>
                  </a:lnTo>
                  <a:lnTo>
                    <a:pt x="778" y="86"/>
                  </a:lnTo>
                  <a:lnTo>
                    <a:pt x="777" y="87"/>
                  </a:lnTo>
                  <a:lnTo>
                    <a:pt x="774" y="89"/>
                  </a:lnTo>
                  <a:lnTo>
                    <a:pt x="772" y="89"/>
                  </a:lnTo>
                  <a:lnTo>
                    <a:pt x="771" y="91"/>
                  </a:lnTo>
                  <a:lnTo>
                    <a:pt x="769" y="89"/>
                  </a:lnTo>
                  <a:lnTo>
                    <a:pt x="768" y="89"/>
                  </a:lnTo>
                  <a:lnTo>
                    <a:pt x="766" y="89"/>
                  </a:lnTo>
                  <a:lnTo>
                    <a:pt x="766" y="91"/>
                  </a:lnTo>
                  <a:lnTo>
                    <a:pt x="763" y="89"/>
                  </a:lnTo>
                  <a:lnTo>
                    <a:pt x="760" y="89"/>
                  </a:lnTo>
                  <a:lnTo>
                    <a:pt x="756" y="87"/>
                  </a:lnTo>
                  <a:lnTo>
                    <a:pt x="757" y="86"/>
                  </a:lnTo>
                  <a:lnTo>
                    <a:pt x="759" y="86"/>
                  </a:lnTo>
                  <a:lnTo>
                    <a:pt x="759" y="84"/>
                  </a:lnTo>
                  <a:lnTo>
                    <a:pt x="760" y="84"/>
                  </a:lnTo>
                  <a:lnTo>
                    <a:pt x="760" y="83"/>
                  </a:lnTo>
                  <a:lnTo>
                    <a:pt x="762" y="83"/>
                  </a:lnTo>
                  <a:lnTo>
                    <a:pt x="763" y="80"/>
                  </a:lnTo>
                  <a:lnTo>
                    <a:pt x="763" y="78"/>
                  </a:lnTo>
                  <a:lnTo>
                    <a:pt x="763" y="77"/>
                  </a:lnTo>
                  <a:lnTo>
                    <a:pt x="762" y="75"/>
                  </a:lnTo>
                  <a:lnTo>
                    <a:pt x="762" y="74"/>
                  </a:lnTo>
                  <a:lnTo>
                    <a:pt x="760" y="72"/>
                  </a:lnTo>
                  <a:lnTo>
                    <a:pt x="759" y="72"/>
                  </a:lnTo>
                  <a:lnTo>
                    <a:pt x="759" y="71"/>
                  </a:lnTo>
                  <a:lnTo>
                    <a:pt x="757" y="69"/>
                  </a:lnTo>
                  <a:lnTo>
                    <a:pt x="756" y="68"/>
                  </a:lnTo>
                  <a:lnTo>
                    <a:pt x="754" y="68"/>
                  </a:lnTo>
                  <a:lnTo>
                    <a:pt x="753" y="68"/>
                  </a:lnTo>
                  <a:lnTo>
                    <a:pt x="751" y="66"/>
                  </a:lnTo>
                  <a:lnTo>
                    <a:pt x="751" y="65"/>
                  </a:lnTo>
                  <a:lnTo>
                    <a:pt x="750" y="65"/>
                  </a:lnTo>
                  <a:lnTo>
                    <a:pt x="750" y="63"/>
                  </a:lnTo>
                  <a:lnTo>
                    <a:pt x="746" y="63"/>
                  </a:lnTo>
                  <a:lnTo>
                    <a:pt x="743" y="63"/>
                  </a:lnTo>
                  <a:lnTo>
                    <a:pt x="743" y="60"/>
                  </a:lnTo>
                  <a:lnTo>
                    <a:pt x="748" y="60"/>
                  </a:lnTo>
                  <a:lnTo>
                    <a:pt x="750" y="59"/>
                  </a:lnTo>
                  <a:lnTo>
                    <a:pt x="751" y="60"/>
                  </a:lnTo>
                  <a:lnTo>
                    <a:pt x="753" y="60"/>
                  </a:lnTo>
                  <a:lnTo>
                    <a:pt x="753" y="59"/>
                  </a:lnTo>
                  <a:lnTo>
                    <a:pt x="754" y="59"/>
                  </a:lnTo>
                  <a:lnTo>
                    <a:pt x="756" y="59"/>
                  </a:lnTo>
                  <a:lnTo>
                    <a:pt x="756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6"/>
                  </a:lnTo>
                  <a:lnTo>
                    <a:pt x="760" y="56"/>
                  </a:lnTo>
                  <a:lnTo>
                    <a:pt x="762" y="56"/>
                  </a:lnTo>
                  <a:lnTo>
                    <a:pt x="762" y="54"/>
                  </a:lnTo>
                  <a:lnTo>
                    <a:pt x="763" y="54"/>
                  </a:lnTo>
                  <a:lnTo>
                    <a:pt x="765" y="53"/>
                  </a:lnTo>
                  <a:lnTo>
                    <a:pt x="766" y="53"/>
                  </a:lnTo>
                  <a:lnTo>
                    <a:pt x="766" y="51"/>
                  </a:lnTo>
                  <a:lnTo>
                    <a:pt x="768" y="51"/>
                  </a:lnTo>
                  <a:lnTo>
                    <a:pt x="768" y="50"/>
                  </a:lnTo>
                  <a:lnTo>
                    <a:pt x="771" y="50"/>
                  </a:lnTo>
                  <a:lnTo>
                    <a:pt x="774" y="50"/>
                  </a:lnTo>
                  <a:lnTo>
                    <a:pt x="775" y="51"/>
                  </a:lnTo>
                  <a:lnTo>
                    <a:pt x="781" y="50"/>
                  </a:lnTo>
                  <a:lnTo>
                    <a:pt x="786" y="50"/>
                  </a:lnTo>
                  <a:lnTo>
                    <a:pt x="790" y="50"/>
                  </a:lnTo>
                  <a:lnTo>
                    <a:pt x="798" y="50"/>
                  </a:lnTo>
                  <a:lnTo>
                    <a:pt x="799" y="48"/>
                  </a:lnTo>
                  <a:lnTo>
                    <a:pt x="801" y="48"/>
                  </a:lnTo>
                  <a:lnTo>
                    <a:pt x="804" y="48"/>
                  </a:lnTo>
                  <a:lnTo>
                    <a:pt x="806" y="48"/>
                  </a:lnTo>
                  <a:lnTo>
                    <a:pt x="807" y="48"/>
                  </a:lnTo>
                  <a:lnTo>
                    <a:pt x="809" y="47"/>
                  </a:lnTo>
                  <a:lnTo>
                    <a:pt x="810" y="47"/>
                  </a:lnTo>
                  <a:lnTo>
                    <a:pt x="815" y="45"/>
                  </a:lnTo>
                  <a:lnTo>
                    <a:pt x="827" y="42"/>
                  </a:lnTo>
                  <a:lnTo>
                    <a:pt x="830" y="41"/>
                  </a:lnTo>
                  <a:lnTo>
                    <a:pt x="831" y="41"/>
                  </a:lnTo>
                  <a:lnTo>
                    <a:pt x="833" y="39"/>
                  </a:lnTo>
                  <a:lnTo>
                    <a:pt x="834" y="39"/>
                  </a:lnTo>
                  <a:lnTo>
                    <a:pt x="834" y="37"/>
                  </a:lnTo>
                  <a:lnTo>
                    <a:pt x="836" y="37"/>
                  </a:lnTo>
                  <a:lnTo>
                    <a:pt x="837" y="37"/>
                  </a:lnTo>
                  <a:lnTo>
                    <a:pt x="837" y="36"/>
                  </a:lnTo>
                  <a:lnTo>
                    <a:pt x="839" y="36"/>
                  </a:lnTo>
                  <a:lnTo>
                    <a:pt x="840" y="34"/>
                  </a:lnTo>
                  <a:lnTo>
                    <a:pt x="842" y="34"/>
                  </a:lnTo>
                  <a:lnTo>
                    <a:pt x="843" y="34"/>
                  </a:lnTo>
                  <a:lnTo>
                    <a:pt x="843" y="33"/>
                  </a:lnTo>
                  <a:lnTo>
                    <a:pt x="845" y="33"/>
                  </a:lnTo>
                  <a:lnTo>
                    <a:pt x="846" y="31"/>
                  </a:lnTo>
                  <a:lnTo>
                    <a:pt x="851" y="30"/>
                  </a:lnTo>
                  <a:lnTo>
                    <a:pt x="852" y="30"/>
                  </a:lnTo>
                  <a:lnTo>
                    <a:pt x="854" y="30"/>
                  </a:lnTo>
                  <a:lnTo>
                    <a:pt x="856" y="28"/>
                  </a:lnTo>
                  <a:lnTo>
                    <a:pt x="857" y="28"/>
                  </a:lnTo>
                  <a:lnTo>
                    <a:pt x="859" y="28"/>
                  </a:lnTo>
                  <a:lnTo>
                    <a:pt x="859" y="27"/>
                  </a:lnTo>
                  <a:lnTo>
                    <a:pt x="860" y="27"/>
                  </a:lnTo>
                  <a:lnTo>
                    <a:pt x="862" y="27"/>
                  </a:lnTo>
                  <a:lnTo>
                    <a:pt x="863" y="27"/>
                  </a:lnTo>
                  <a:lnTo>
                    <a:pt x="863" y="25"/>
                  </a:lnTo>
                  <a:lnTo>
                    <a:pt x="865" y="25"/>
                  </a:lnTo>
                  <a:lnTo>
                    <a:pt x="868" y="24"/>
                  </a:lnTo>
                  <a:lnTo>
                    <a:pt x="869" y="24"/>
                  </a:lnTo>
                  <a:lnTo>
                    <a:pt x="871" y="24"/>
                  </a:lnTo>
                  <a:lnTo>
                    <a:pt x="872" y="24"/>
                  </a:lnTo>
                  <a:lnTo>
                    <a:pt x="872" y="22"/>
                  </a:lnTo>
                  <a:lnTo>
                    <a:pt x="874" y="22"/>
                  </a:lnTo>
                  <a:lnTo>
                    <a:pt x="875" y="22"/>
                  </a:lnTo>
                  <a:lnTo>
                    <a:pt x="877" y="21"/>
                  </a:lnTo>
                  <a:lnTo>
                    <a:pt x="878" y="21"/>
                  </a:lnTo>
                  <a:lnTo>
                    <a:pt x="878" y="22"/>
                  </a:lnTo>
                  <a:lnTo>
                    <a:pt x="877" y="22"/>
                  </a:lnTo>
                  <a:lnTo>
                    <a:pt x="875" y="24"/>
                  </a:lnTo>
                  <a:lnTo>
                    <a:pt x="877" y="24"/>
                  </a:lnTo>
                  <a:lnTo>
                    <a:pt x="878" y="22"/>
                  </a:lnTo>
                  <a:lnTo>
                    <a:pt x="880" y="22"/>
                  </a:lnTo>
                  <a:lnTo>
                    <a:pt x="884" y="22"/>
                  </a:lnTo>
                  <a:lnTo>
                    <a:pt x="887" y="22"/>
                  </a:lnTo>
                  <a:lnTo>
                    <a:pt x="890" y="21"/>
                  </a:lnTo>
                  <a:lnTo>
                    <a:pt x="890" y="22"/>
                  </a:lnTo>
                  <a:lnTo>
                    <a:pt x="892" y="22"/>
                  </a:lnTo>
                  <a:lnTo>
                    <a:pt x="892" y="21"/>
                  </a:lnTo>
                  <a:lnTo>
                    <a:pt x="893" y="21"/>
                  </a:lnTo>
                  <a:lnTo>
                    <a:pt x="899" y="19"/>
                  </a:lnTo>
                  <a:lnTo>
                    <a:pt x="904" y="18"/>
                  </a:lnTo>
                  <a:lnTo>
                    <a:pt x="910" y="16"/>
                  </a:lnTo>
                  <a:lnTo>
                    <a:pt x="912" y="16"/>
                  </a:lnTo>
                  <a:lnTo>
                    <a:pt x="913" y="16"/>
                  </a:lnTo>
                  <a:lnTo>
                    <a:pt x="915" y="16"/>
                  </a:lnTo>
                  <a:lnTo>
                    <a:pt x="913" y="18"/>
                  </a:lnTo>
                  <a:lnTo>
                    <a:pt x="912" y="18"/>
                  </a:lnTo>
                  <a:lnTo>
                    <a:pt x="910" y="19"/>
                  </a:lnTo>
                  <a:lnTo>
                    <a:pt x="909" y="19"/>
                  </a:lnTo>
                  <a:lnTo>
                    <a:pt x="907" y="19"/>
                  </a:lnTo>
                  <a:lnTo>
                    <a:pt x="907" y="21"/>
                  </a:lnTo>
                  <a:lnTo>
                    <a:pt x="907" y="22"/>
                  </a:lnTo>
                  <a:lnTo>
                    <a:pt x="905" y="24"/>
                  </a:lnTo>
                  <a:lnTo>
                    <a:pt x="907" y="24"/>
                  </a:lnTo>
                  <a:lnTo>
                    <a:pt x="907" y="22"/>
                  </a:lnTo>
                  <a:lnTo>
                    <a:pt x="909" y="21"/>
                  </a:lnTo>
                  <a:lnTo>
                    <a:pt x="910" y="21"/>
                  </a:lnTo>
                  <a:lnTo>
                    <a:pt x="910" y="19"/>
                  </a:lnTo>
                  <a:lnTo>
                    <a:pt x="912" y="19"/>
                  </a:lnTo>
                  <a:lnTo>
                    <a:pt x="913" y="19"/>
                  </a:lnTo>
                  <a:lnTo>
                    <a:pt x="913" y="18"/>
                  </a:lnTo>
                  <a:lnTo>
                    <a:pt x="915" y="18"/>
                  </a:lnTo>
                  <a:lnTo>
                    <a:pt x="916" y="18"/>
                  </a:lnTo>
                  <a:lnTo>
                    <a:pt x="916" y="16"/>
                  </a:lnTo>
                  <a:lnTo>
                    <a:pt x="916" y="15"/>
                  </a:lnTo>
                  <a:lnTo>
                    <a:pt x="915" y="15"/>
                  </a:lnTo>
                  <a:lnTo>
                    <a:pt x="919" y="13"/>
                  </a:lnTo>
                  <a:lnTo>
                    <a:pt x="921" y="13"/>
                  </a:lnTo>
                  <a:lnTo>
                    <a:pt x="924" y="12"/>
                  </a:lnTo>
                  <a:lnTo>
                    <a:pt x="927" y="12"/>
                  </a:lnTo>
                  <a:lnTo>
                    <a:pt x="928" y="12"/>
                  </a:lnTo>
                  <a:lnTo>
                    <a:pt x="930" y="12"/>
                  </a:lnTo>
                  <a:lnTo>
                    <a:pt x="930" y="13"/>
                  </a:lnTo>
                  <a:lnTo>
                    <a:pt x="931" y="12"/>
                  </a:lnTo>
                  <a:lnTo>
                    <a:pt x="930" y="12"/>
                  </a:lnTo>
                  <a:lnTo>
                    <a:pt x="931" y="10"/>
                  </a:lnTo>
                  <a:lnTo>
                    <a:pt x="933" y="10"/>
                  </a:lnTo>
                  <a:lnTo>
                    <a:pt x="936" y="10"/>
                  </a:lnTo>
                  <a:lnTo>
                    <a:pt x="936" y="12"/>
                  </a:lnTo>
                  <a:lnTo>
                    <a:pt x="934" y="12"/>
                  </a:lnTo>
                  <a:lnTo>
                    <a:pt x="933" y="12"/>
                  </a:lnTo>
                  <a:lnTo>
                    <a:pt x="934" y="13"/>
                  </a:lnTo>
                  <a:lnTo>
                    <a:pt x="936" y="12"/>
                  </a:lnTo>
                  <a:lnTo>
                    <a:pt x="940" y="12"/>
                  </a:lnTo>
                  <a:lnTo>
                    <a:pt x="945" y="12"/>
                  </a:lnTo>
                  <a:lnTo>
                    <a:pt x="945" y="10"/>
                  </a:lnTo>
                  <a:lnTo>
                    <a:pt x="946" y="10"/>
                  </a:lnTo>
                  <a:lnTo>
                    <a:pt x="946" y="12"/>
                  </a:lnTo>
                  <a:lnTo>
                    <a:pt x="952" y="12"/>
                  </a:lnTo>
                  <a:lnTo>
                    <a:pt x="955" y="10"/>
                  </a:lnTo>
                  <a:lnTo>
                    <a:pt x="960" y="9"/>
                  </a:lnTo>
                  <a:lnTo>
                    <a:pt x="962" y="9"/>
                  </a:lnTo>
                  <a:lnTo>
                    <a:pt x="963" y="9"/>
                  </a:lnTo>
                  <a:lnTo>
                    <a:pt x="971" y="7"/>
                  </a:lnTo>
                  <a:lnTo>
                    <a:pt x="977" y="4"/>
                  </a:lnTo>
                  <a:lnTo>
                    <a:pt x="978" y="4"/>
                  </a:lnTo>
                  <a:lnTo>
                    <a:pt x="984" y="1"/>
                  </a:lnTo>
                  <a:lnTo>
                    <a:pt x="987" y="1"/>
                  </a:lnTo>
                  <a:lnTo>
                    <a:pt x="989" y="1"/>
                  </a:lnTo>
                  <a:lnTo>
                    <a:pt x="989" y="3"/>
                  </a:lnTo>
                  <a:lnTo>
                    <a:pt x="992" y="3"/>
                  </a:lnTo>
                  <a:lnTo>
                    <a:pt x="993" y="3"/>
                  </a:lnTo>
                  <a:lnTo>
                    <a:pt x="992" y="4"/>
                  </a:lnTo>
                  <a:lnTo>
                    <a:pt x="993" y="4"/>
                  </a:lnTo>
                  <a:lnTo>
                    <a:pt x="995" y="4"/>
                  </a:lnTo>
                  <a:lnTo>
                    <a:pt x="996" y="4"/>
                  </a:lnTo>
                  <a:lnTo>
                    <a:pt x="998" y="4"/>
                  </a:lnTo>
                  <a:lnTo>
                    <a:pt x="998" y="6"/>
                  </a:lnTo>
                  <a:lnTo>
                    <a:pt x="996" y="6"/>
                  </a:lnTo>
                  <a:lnTo>
                    <a:pt x="996" y="7"/>
                  </a:lnTo>
                  <a:lnTo>
                    <a:pt x="995" y="7"/>
                  </a:lnTo>
                  <a:lnTo>
                    <a:pt x="993" y="7"/>
                  </a:lnTo>
                  <a:lnTo>
                    <a:pt x="992" y="7"/>
                  </a:lnTo>
                  <a:lnTo>
                    <a:pt x="990" y="7"/>
                  </a:lnTo>
                  <a:lnTo>
                    <a:pt x="990" y="9"/>
                  </a:lnTo>
                  <a:lnTo>
                    <a:pt x="986" y="9"/>
                  </a:lnTo>
                  <a:lnTo>
                    <a:pt x="984" y="9"/>
                  </a:lnTo>
                  <a:lnTo>
                    <a:pt x="984" y="10"/>
                  </a:lnTo>
                  <a:lnTo>
                    <a:pt x="983" y="12"/>
                  </a:lnTo>
                  <a:lnTo>
                    <a:pt x="981" y="12"/>
                  </a:lnTo>
                  <a:lnTo>
                    <a:pt x="981" y="13"/>
                  </a:lnTo>
                  <a:lnTo>
                    <a:pt x="983" y="12"/>
                  </a:lnTo>
                  <a:lnTo>
                    <a:pt x="984" y="12"/>
                  </a:lnTo>
                  <a:lnTo>
                    <a:pt x="986" y="12"/>
                  </a:lnTo>
                  <a:lnTo>
                    <a:pt x="987" y="10"/>
                  </a:lnTo>
                  <a:lnTo>
                    <a:pt x="987" y="12"/>
                  </a:lnTo>
                  <a:lnTo>
                    <a:pt x="989" y="12"/>
                  </a:lnTo>
                  <a:lnTo>
                    <a:pt x="989" y="10"/>
                  </a:lnTo>
                  <a:lnTo>
                    <a:pt x="990" y="10"/>
                  </a:lnTo>
                  <a:lnTo>
                    <a:pt x="992" y="10"/>
                  </a:lnTo>
                  <a:lnTo>
                    <a:pt x="992" y="9"/>
                  </a:lnTo>
                  <a:lnTo>
                    <a:pt x="993" y="9"/>
                  </a:lnTo>
                  <a:lnTo>
                    <a:pt x="995" y="9"/>
                  </a:lnTo>
                  <a:lnTo>
                    <a:pt x="996" y="7"/>
                  </a:lnTo>
                  <a:lnTo>
                    <a:pt x="998" y="7"/>
                  </a:lnTo>
                  <a:lnTo>
                    <a:pt x="999" y="7"/>
                  </a:lnTo>
                  <a:lnTo>
                    <a:pt x="1001" y="7"/>
                  </a:lnTo>
                  <a:lnTo>
                    <a:pt x="1001" y="6"/>
                  </a:lnTo>
                  <a:lnTo>
                    <a:pt x="1002" y="6"/>
                  </a:lnTo>
                  <a:lnTo>
                    <a:pt x="1004" y="6"/>
                  </a:lnTo>
                  <a:lnTo>
                    <a:pt x="1004" y="7"/>
                  </a:lnTo>
                  <a:lnTo>
                    <a:pt x="1005" y="6"/>
                  </a:lnTo>
                  <a:lnTo>
                    <a:pt x="1007" y="6"/>
                  </a:lnTo>
                  <a:lnTo>
                    <a:pt x="1008" y="6"/>
                  </a:lnTo>
                  <a:lnTo>
                    <a:pt x="1008" y="7"/>
                  </a:lnTo>
                  <a:lnTo>
                    <a:pt x="1008" y="9"/>
                  </a:lnTo>
                  <a:lnTo>
                    <a:pt x="1007" y="9"/>
                  </a:lnTo>
                  <a:lnTo>
                    <a:pt x="1005" y="9"/>
                  </a:lnTo>
                  <a:lnTo>
                    <a:pt x="1005" y="10"/>
                  </a:lnTo>
                  <a:lnTo>
                    <a:pt x="1004" y="10"/>
                  </a:lnTo>
                  <a:lnTo>
                    <a:pt x="1004" y="12"/>
                  </a:lnTo>
                  <a:lnTo>
                    <a:pt x="1007" y="12"/>
                  </a:lnTo>
                  <a:lnTo>
                    <a:pt x="1008" y="12"/>
                  </a:lnTo>
                  <a:lnTo>
                    <a:pt x="1010" y="12"/>
                  </a:lnTo>
                  <a:lnTo>
                    <a:pt x="1011" y="12"/>
                  </a:lnTo>
                  <a:lnTo>
                    <a:pt x="1013" y="10"/>
                  </a:lnTo>
                  <a:lnTo>
                    <a:pt x="1014" y="10"/>
                  </a:lnTo>
                  <a:lnTo>
                    <a:pt x="1016" y="10"/>
                  </a:lnTo>
                  <a:lnTo>
                    <a:pt x="1022" y="10"/>
                  </a:lnTo>
                  <a:lnTo>
                    <a:pt x="1024" y="10"/>
                  </a:lnTo>
                  <a:lnTo>
                    <a:pt x="1025" y="10"/>
                  </a:lnTo>
                  <a:lnTo>
                    <a:pt x="1027" y="9"/>
                  </a:lnTo>
                  <a:lnTo>
                    <a:pt x="1030" y="9"/>
                  </a:lnTo>
                  <a:lnTo>
                    <a:pt x="1030" y="10"/>
                  </a:lnTo>
                  <a:lnTo>
                    <a:pt x="1031" y="10"/>
                  </a:lnTo>
                  <a:lnTo>
                    <a:pt x="1033" y="10"/>
                  </a:lnTo>
                  <a:lnTo>
                    <a:pt x="1034" y="10"/>
                  </a:lnTo>
                  <a:lnTo>
                    <a:pt x="1033" y="12"/>
                  </a:lnTo>
                  <a:lnTo>
                    <a:pt x="1034" y="12"/>
                  </a:lnTo>
                  <a:lnTo>
                    <a:pt x="1034" y="10"/>
                  </a:lnTo>
                  <a:lnTo>
                    <a:pt x="1036" y="10"/>
                  </a:lnTo>
                  <a:lnTo>
                    <a:pt x="1037" y="10"/>
                  </a:lnTo>
                  <a:lnTo>
                    <a:pt x="1040" y="10"/>
                  </a:lnTo>
                  <a:lnTo>
                    <a:pt x="1040" y="12"/>
                  </a:lnTo>
                  <a:lnTo>
                    <a:pt x="1039" y="12"/>
                  </a:lnTo>
                  <a:lnTo>
                    <a:pt x="1036" y="13"/>
                  </a:lnTo>
                  <a:lnTo>
                    <a:pt x="1034" y="13"/>
                  </a:lnTo>
                  <a:lnTo>
                    <a:pt x="1033" y="13"/>
                  </a:lnTo>
                  <a:lnTo>
                    <a:pt x="1033" y="15"/>
                  </a:lnTo>
                  <a:lnTo>
                    <a:pt x="1031" y="15"/>
                  </a:lnTo>
                  <a:lnTo>
                    <a:pt x="1034" y="16"/>
                  </a:lnTo>
                  <a:lnTo>
                    <a:pt x="1037" y="16"/>
                  </a:lnTo>
                  <a:lnTo>
                    <a:pt x="1039" y="16"/>
                  </a:lnTo>
                  <a:lnTo>
                    <a:pt x="1040" y="16"/>
                  </a:lnTo>
                  <a:lnTo>
                    <a:pt x="1039" y="18"/>
                  </a:lnTo>
                  <a:lnTo>
                    <a:pt x="1037" y="18"/>
                  </a:lnTo>
                  <a:lnTo>
                    <a:pt x="1036" y="18"/>
                  </a:lnTo>
                  <a:lnTo>
                    <a:pt x="1034" y="19"/>
                  </a:lnTo>
                  <a:lnTo>
                    <a:pt x="1037" y="19"/>
                  </a:lnTo>
                  <a:lnTo>
                    <a:pt x="1042" y="19"/>
                  </a:lnTo>
                  <a:lnTo>
                    <a:pt x="1043" y="19"/>
                  </a:lnTo>
                  <a:lnTo>
                    <a:pt x="1043" y="21"/>
                  </a:lnTo>
                  <a:lnTo>
                    <a:pt x="1045" y="21"/>
                  </a:lnTo>
                  <a:lnTo>
                    <a:pt x="1045" y="19"/>
                  </a:lnTo>
                  <a:lnTo>
                    <a:pt x="1046" y="19"/>
                  </a:lnTo>
                  <a:lnTo>
                    <a:pt x="1049" y="19"/>
                  </a:lnTo>
                  <a:lnTo>
                    <a:pt x="1049" y="18"/>
                  </a:lnTo>
                  <a:lnTo>
                    <a:pt x="1051" y="18"/>
                  </a:lnTo>
                  <a:lnTo>
                    <a:pt x="1052" y="18"/>
                  </a:lnTo>
                  <a:lnTo>
                    <a:pt x="1054" y="18"/>
                  </a:lnTo>
                  <a:lnTo>
                    <a:pt x="1055" y="18"/>
                  </a:lnTo>
                  <a:lnTo>
                    <a:pt x="1057" y="18"/>
                  </a:lnTo>
                  <a:lnTo>
                    <a:pt x="1058" y="18"/>
                  </a:lnTo>
                  <a:lnTo>
                    <a:pt x="1057" y="19"/>
                  </a:lnTo>
                  <a:lnTo>
                    <a:pt x="1060" y="19"/>
                  </a:lnTo>
                  <a:lnTo>
                    <a:pt x="1061" y="19"/>
                  </a:lnTo>
                  <a:lnTo>
                    <a:pt x="1067" y="18"/>
                  </a:lnTo>
                  <a:lnTo>
                    <a:pt x="1069" y="18"/>
                  </a:lnTo>
                  <a:lnTo>
                    <a:pt x="1072" y="18"/>
                  </a:lnTo>
                  <a:lnTo>
                    <a:pt x="1074" y="18"/>
                  </a:lnTo>
                  <a:lnTo>
                    <a:pt x="1075" y="18"/>
                  </a:lnTo>
                  <a:lnTo>
                    <a:pt x="1078" y="18"/>
                  </a:lnTo>
                  <a:lnTo>
                    <a:pt x="1080" y="19"/>
                  </a:lnTo>
                  <a:lnTo>
                    <a:pt x="1081" y="19"/>
                  </a:lnTo>
                  <a:lnTo>
                    <a:pt x="1083" y="19"/>
                  </a:lnTo>
                  <a:lnTo>
                    <a:pt x="1084" y="19"/>
                  </a:lnTo>
                  <a:lnTo>
                    <a:pt x="1084" y="21"/>
                  </a:lnTo>
                  <a:lnTo>
                    <a:pt x="1086" y="21"/>
                  </a:lnTo>
                  <a:lnTo>
                    <a:pt x="1087" y="21"/>
                  </a:lnTo>
                  <a:lnTo>
                    <a:pt x="1089" y="21"/>
                  </a:lnTo>
                  <a:lnTo>
                    <a:pt x="1090" y="21"/>
                  </a:lnTo>
                  <a:lnTo>
                    <a:pt x="1090" y="22"/>
                  </a:lnTo>
                  <a:lnTo>
                    <a:pt x="1092" y="21"/>
                  </a:lnTo>
                  <a:lnTo>
                    <a:pt x="1093" y="22"/>
                  </a:lnTo>
                  <a:lnTo>
                    <a:pt x="1092" y="22"/>
                  </a:lnTo>
                  <a:lnTo>
                    <a:pt x="1092" y="24"/>
                  </a:lnTo>
                  <a:lnTo>
                    <a:pt x="1096" y="24"/>
                  </a:lnTo>
                  <a:lnTo>
                    <a:pt x="1098" y="24"/>
                  </a:lnTo>
                  <a:lnTo>
                    <a:pt x="1099" y="24"/>
                  </a:lnTo>
                  <a:lnTo>
                    <a:pt x="1104" y="24"/>
                  </a:lnTo>
                  <a:lnTo>
                    <a:pt x="1105" y="24"/>
                  </a:lnTo>
                  <a:lnTo>
                    <a:pt x="1110" y="24"/>
                  </a:lnTo>
                  <a:lnTo>
                    <a:pt x="1113" y="24"/>
                  </a:lnTo>
                  <a:lnTo>
                    <a:pt x="1114" y="24"/>
                  </a:lnTo>
                  <a:lnTo>
                    <a:pt x="1116" y="24"/>
                  </a:lnTo>
                  <a:lnTo>
                    <a:pt x="1117" y="24"/>
                  </a:lnTo>
                  <a:lnTo>
                    <a:pt x="1119" y="24"/>
                  </a:lnTo>
                  <a:lnTo>
                    <a:pt x="1119" y="25"/>
                  </a:lnTo>
                  <a:lnTo>
                    <a:pt x="1120" y="25"/>
                  </a:lnTo>
                  <a:lnTo>
                    <a:pt x="1122" y="25"/>
                  </a:lnTo>
                  <a:lnTo>
                    <a:pt x="1122" y="27"/>
                  </a:lnTo>
                  <a:lnTo>
                    <a:pt x="1124" y="28"/>
                  </a:lnTo>
                  <a:lnTo>
                    <a:pt x="1125" y="27"/>
                  </a:lnTo>
                  <a:lnTo>
                    <a:pt x="1128" y="28"/>
                  </a:lnTo>
                  <a:lnTo>
                    <a:pt x="1130" y="28"/>
                  </a:lnTo>
                  <a:lnTo>
                    <a:pt x="1131" y="28"/>
                  </a:lnTo>
                  <a:lnTo>
                    <a:pt x="1134" y="28"/>
                  </a:lnTo>
                  <a:lnTo>
                    <a:pt x="1136" y="28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2" y="27"/>
                  </a:lnTo>
                  <a:lnTo>
                    <a:pt x="1143" y="27"/>
                  </a:lnTo>
                  <a:lnTo>
                    <a:pt x="1145" y="27"/>
                  </a:lnTo>
                  <a:lnTo>
                    <a:pt x="1145" y="25"/>
                  </a:lnTo>
                  <a:lnTo>
                    <a:pt x="1146" y="25"/>
                  </a:lnTo>
                  <a:lnTo>
                    <a:pt x="1146" y="27"/>
                  </a:lnTo>
                  <a:lnTo>
                    <a:pt x="1148" y="25"/>
                  </a:lnTo>
                  <a:lnTo>
                    <a:pt x="1149" y="25"/>
                  </a:lnTo>
                  <a:lnTo>
                    <a:pt x="1151" y="25"/>
                  </a:lnTo>
                  <a:lnTo>
                    <a:pt x="1152" y="25"/>
                  </a:lnTo>
                  <a:lnTo>
                    <a:pt x="1154" y="25"/>
                  </a:lnTo>
                  <a:lnTo>
                    <a:pt x="1157" y="25"/>
                  </a:lnTo>
                  <a:lnTo>
                    <a:pt x="1155" y="27"/>
                  </a:lnTo>
                  <a:lnTo>
                    <a:pt x="1157" y="27"/>
                  </a:lnTo>
                  <a:lnTo>
                    <a:pt x="1157" y="25"/>
                  </a:lnTo>
                  <a:lnTo>
                    <a:pt x="1158" y="25"/>
                  </a:lnTo>
                  <a:lnTo>
                    <a:pt x="1160" y="25"/>
                  </a:lnTo>
                  <a:lnTo>
                    <a:pt x="1161" y="25"/>
                  </a:lnTo>
                  <a:lnTo>
                    <a:pt x="1163" y="27"/>
                  </a:lnTo>
                  <a:lnTo>
                    <a:pt x="1164" y="27"/>
                  </a:lnTo>
                  <a:lnTo>
                    <a:pt x="1166" y="27"/>
                  </a:lnTo>
                  <a:lnTo>
                    <a:pt x="1164" y="28"/>
                  </a:lnTo>
                  <a:lnTo>
                    <a:pt x="1166" y="28"/>
                  </a:lnTo>
                  <a:lnTo>
                    <a:pt x="1166" y="30"/>
                  </a:lnTo>
                  <a:lnTo>
                    <a:pt x="1169" y="30"/>
                  </a:lnTo>
                  <a:lnTo>
                    <a:pt x="1169" y="31"/>
                  </a:lnTo>
                  <a:lnTo>
                    <a:pt x="1170" y="31"/>
                  </a:lnTo>
                  <a:lnTo>
                    <a:pt x="1172" y="31"/>
                  </a:lnTo>
                  <a:lnTo>
                    <a:pt x="1173" y="33"/>
                  </a:lnTo>
                  <a:lnTo>
                    <a:pt x="1175" y="33"/>
                  </a:lnTo>
                  <a:lnTo>
                    <a:pt x="1173" y="34"/>
                  </a:lnTo>
                  <a:lnTo>
                    <a:pt x="1175" y="34"/>
                  </a:lnTo>
                  <a:lnTo>
                    <a:pt x="1177" y="34"/>
                  </a:lnTo>
                  <a:lnTo>
                    <a:pt x="1181" y="34"/>
                  </a:lnTo>
                  <a:lnTo>
                    <a:pt x="1177" y="37"/>
                  </a:lnTo>
                  <a:lnTo>
                    <a:pt x="1173" y="41"/>
                  </a:lnTo>
                  <a:lnTo>
                    <a:pt x="1169" y="44"/>
                  </a:lnTo>
                  <a:lnTo>
                    <a:pt x="1166" y="47"/>
                  </a:lnTo>
                  <a:lnTo>
                    <a:pt x="1163" y="50"/>
                  </a:lnTo>
                  <a:lnTo>
                    <a:pt x="1158" y="53"/>
                  </a:lnTo>
                  <a:lnTo>
                    <a:pt x="1155" y="56"/>
                  </a:lnTo>
                  <a:lnTo>
                    <a:pt x="1151" y="59"/>
                  </a:lnTo>
                  <a:lnTo>
                    <a:pt x="1148" y="63"/>
                  </a:lnTo>
                  <a:lnTo>
                    <a:pt x="1145" y="66"/>
                  </a:lnTo>
                  <a:lnTo>
                    <a:pt x="1140" y="69"/>
                  </a:lnTo>
                  <a:lnTo>
                    <a:pt x="1137" y="72"/>
                  </a:lnTo>
                  <a:lnTo>
                    <a:pt x="1134" y="74"/>
                  </a:lnTo>
                  <a:lnTo>
                    <a:pt x="1128" y="77"/>
                  </a:lnTo>
                  <a:lnTo>
                    <a:pt x="1125" y="80"/>
                  </a:lnTo>
                  <a:lnTo>
                    <a:pt x="1122" y="83"/>
                  </a:lnTo>
                  <a:lnTo>
                    <a:pt x="1117" y="86"/>
                  </a:lnTo>
                  <a:lnTo>
                    <a:pt x="1114" y="89"/>
                  </a:lnTo>
                  <a:lnTo>
                    <a:pt x="1111" y="92"/>
                  </a:lnTo>
                  <a:lnTo>
                    <a:pt x="1107" y="95"/>
                  </a:lnTo>
                  <a:lnTo>
                    <a:pt x="1104" y="98"/>
                  </a:lnTo>
                  <a:lnTo>
                    <a:pt x="1101" y="101"/>
                  </a:lnTo>
                  <a:lnTo>
                    <a:pt x="1096" y="104"/>
                  </a:lnTo>
                  <a:lnTo>
                    <a:pt x="1093" y="107"/>
                  </a:lnTo>
                  <a:lnTo>
                    <a:pt x="1090" y="110"/>
                  </a:lnTo>
                  <a:lnTo>
                    <a:pt x="1086" y="113"/>
                  </a:lnTo>
                  <a:lnTo>
                    <a:pt x="1083" y="116"/>
                  </a:lnTo>
                  <a:lnTo>
                    <a:pt x="1080" y="119"/>
                  </a:lnTo>
                  <a:lnTo>
                    <a:pt x="1075" y="122"/>
                  </a:lnTo>
                  <a:lnTo>
                    <a:pt x="1072" y="125"/>
                  </a:lnTo>
                  <a:lnTo>
                    <a:pt x="1069" y="128"/>
                  </a:lnTo>
                  <a:lnTo>
                    <a:pt x="1064" y="131"/>
                  </a:lnTo>
                  <a:lnTo>
                    <a:pt x="1061" y="134"/>
                  </a:lnTo>
                  <a:lnTo>
                    <a:pt x="1058" y="137"/>
                  </a:lnTo>
                  <a:lnTo>
                    <a:pt x="1055" y="141"/>
                  </a:lnTo>
                  <a:lnTo>
                    <a:pt x="1051" y="144"/>
                  </a:lnTo>
                  <a:lnTo>
                    <a:pt x="1048" y="148"/>
                  </a:lnTo>
                  <a:lnTo>
                    <a:pt x="1045" y="151"/>
                  </a:lnTo>
                  <a:lnTo>
                    <a:pt x="1040" y="154"/>
                  </a:lnTo>
                  <a:lnTo>
                    <a:pt x="1037" y="157"/>
                  </a:lnTo>
                  <a:lnTo>
                    <a:pt x="1034" y="160"/>
                  </a:lnTo>
                  <a:lnTo>
                    <a:pt x="1031" y="163"/>
                  </a:lnTo>
                  <a:lnTo>
                    <a:pt x="1025" y="168"/>
                  </a:lnTo>
                  <a:lnTo>
                    <a:pt x="1022" y="171"/>
                  </a:lnTo>
                  <a:lnTo>
                    <a:pt x="1019" y="174"/>
                  </a:lnTo>
                  <a:lnTo>
                    <a:pt x="1016" y="177"/>
                  </a:lnTo>
                  <a:lnTo>
                    <a:pt x="1011" y="180"/>
                  </a:lnTo>
                  <a:lnTo>
                    <a:pt x="1008" y="183"/>
                  </a:lnTo>
                  <a:lnTo>
                    <a:pt x="1005" y="186"/>
                  </a:lnTo>
                  <a:lnTo>
                    <a:pt x="1002" y="189"/>
                  </a:lnTo>
                  <a:lnTo>
                    <a:pt x="999" y="192"/>
                  </a:lnTo>
                  <a:lnTo>
                    <a:pt x="995" y="195"/>
                  </a:lnTo>
                  <a:lnTo>
                    <a:pt x="992" y="198"/>
                  </a:lnTo>
                  <a:lnTo>
                    <a:pt x="989" y="203"/>
                  </a:lnTo>
                  <a:lnTo>
                    <a:pt x="986" y="206"/>
                  </a:lnTo>
                  <a:lnTo>
                    <a:pt x="981" y="209"/>
                  </a:lnTo>
                  <a:lnTo>
                    <a:pt x="978" y="212"/>
                  </a:lnTo>
                  <a:lnTo>
                    <a:pt x="975" y="215"/>
                  </a:lnTo>
                  <a:lnTo>
                    <a:pt x="972" y="218"/>
                  </a:lnTo>
                  <a:lnTo>
                    <a:pt x="969" y="221"/>
                  </a:lnTo>
                  <a:lnTo>
                    <a:pt x="966" y="224"/>
                  </a:lnTo>
                  <a:lnTo>
                    <a:pt x="962" y="227"/>
                  </a:lnTo>
                  <a:lnTo>
                    <a:pt x="958" y="230"/>
                  </a:lnTo>
                  <a:lnTo>
                    <a:pt x="955" y="233"/>
                  </a:lnTo>
                  <a:lnTo>
                    <a:pt x="955" y="234"/>
                  </a:lnTo>
                  <a:lnTo>
                    <a:pt x="957" y="234"/>
                  </a:lnTo>
                  <a:lnTo>
                    <a:pt x="958" y="234"/>
                  </a:lnTo>
                  <a:lnTo>
                    <a:pt x="960" y="236"/>
                  </a:lnTo>
                  <a:lnTo>
                    <a:pt x="962" y="236"/>
                  </a:lnTo>
                  <a:lnTo>
                    <a:pt x="963" y="234"/>
                  </a:lnTo>
                  <a:lnTo>
                    <a:pt x="965" y="234"/>
                  </a:lnTo>
                  <a:lnTo>
                    <a:pt x="966" y="234"/>
                  </a:lnTo>
                  <a:lnTo>
                    <a:pt x="968" y="236"/>
                  </a:lnTo>
                  <a:lnTo>
                    <a:pt x="969" y="236"/>
                  </a:lnTo>
                  <a:lnTo>
                    <a:pt x="971" y="236"/>
                  </a:lnTo>
                  <a:lnTo>
                    <a:pt x="974" y="234"/>
                  </a:lnTo>
                  <a:lnTo>
                    <a:pt x="977" y="234"/>
                  </a:lnTo>
                  <a:lnTo>
                    <a:pt x="978" y="233"/>
                  </a:lnTo>
                  <a:lnTo>
                    <a:pt x="981" y="233"/>
                  </a:lnTo>
                  <a:lnTo>
                    <a:pt x="983" y="233"/>
                  </a:lnTo>
                  <a:lnTo>
                    <a:pt x="986" y="233"/>
                  </a:lnTo>
                  <a:lnTo>
                    <a:pt x="987" y="233"/>
                  </a:lnTo>
                  <a:lnTo>
                    <a:pt x="987" y="234"/>
                  </a:lnTo>
                  <a:lnTo>
                    <a:pt x="986" y="236"/>
                  </a:lnTo>
                  <a:lnTo>
                    <a:pt x="983" y="237"/>
                  </a:lnTo>
                  <a:lnTo>
                    <a:pt x="981" y="239"/>
                  </a:lnTo>
                  <a:lnTo>
                    <a:pt x="981" y="240"/>
                  </a:lnTo>
                  <a:lnTo>
                    <a:pt x="983" y="242"/>
                  </a:lnTo>
                  <a:lnTo>
                    <a:pt x="984" y="242"/>
                  </a:lnTo>
                  <a:lnTo>
                    <a:pt x="984" y="244"/>
                  </a:lnTo>
                  <a:lnTo>
                    <a:pt x="984" y="245"/>
                  </a:lnTo>
                  <a:lnTo>
                    <a:pt x="983" y="245"/>
                  </a:lnTo>
                  <a:lnTo>
                    <a:pt x="983" y="247"/>
                  </a:lnTo>
                  <a:lnTo>
                    <a:pt x="984" y="247"/>
                  </a:lnTo>
                  <a:lnTo>
                    <a:pt x="984" y="248"/>
                  </a:lnTo>
                  <a:lnTo>
                    <a:pt x="986" y="250"/>
                  </a:lnTo>
                  <a:lnTo>
                    <a:pt x="986" y="253"/>
                  </a:lnTo>
                  <a:lnTo>
                    <a:pt x="987" y="254"/>
                  </a:lnTo>
                  <a:lnTo>
                    <a:pt x="987" y="256"/>
                  </a:lnTo>
                  <a:lnTo>
                    <a:pt x="989" y="257"/>
                  </a:lnTo>
                  <a:lnTo>
                    <a:pt x="989" y="259"/>
                  </a:lnTo>
                  <a:lnTo>
                    <a:pt x="987" y="260"/>
                  </a:lnTo>
                  <a:lnTo>
                    <a:pt x="986" y="263"/>
                  </a:lnTo>
                  <a:lnTo>
                    <a:pt x="984" y="263"/>
                  </a:lnTo>
                  <a:lnTo>
                    <a:pt x="983" y="265"/>
                  </a:lnTo>
                  <a:lnTo>
                    <a:pt x="984" y="265"/>
                  </a:lnTo>
                  <a:lnTo>
                    <a:pt x="987" y="263"/>
                  </a:lnTo>
                  <a:lnTo>
                    <a:pt x="989" y="263"/>
                  </a:lnTo>
                  <a:lnTo>
                    <a:pt x="992" y="262"/>
                  </a:lnTo>
                  <a:lnTo>
                    <a:pt x="995" y="262"/>
                  </a:lnTo>
                  <a:lnTo>
                    <a:pt x="995" y="260"/>
                  </a:lnTo>
                  <a:lnTo>
                    <a:pt x="998" y="260"/>
                  </a:lnTo>
                  <a:lnTo>
                    <a:pt x="999" y="259"/>
                  </a:lnTo>
                  <a:lnTo>
                    <a:pt x="1001" y="259"/>
                  </a:lnTo>
                  <a:lnTo>
                    <a:pt x="1002" y="259"/>
                  </a:lnTo>
                  <a:lnTo>
                    <a:pt x="1004" y="259"/>
                  </a:lnTo>
                  <a:lnTo>
                    <a:pt x="1005" y="259"/>
                  </a:lnTo>
                  <a:lnTo>
                    <a:pt x="1008" y="257"/>
                  </a:lnTo>
                  <a:lnTo>
                    <a:pt x="1008" y="256"/>
                  </a:lnTo>
                  <a:lnTo>
                    <a:pt x="1011" y="254"/>
                  </a:lnTo>
                  <a:lnTo>
                    <a:pt x="1013" y="253"/>
                  </a:lnTo>
                  <a:lnTo>
                    <a:pt x="1014" y="253"/>
                  </a:lnTo>
                  <a:lnTo>
                    <a:pt x="1016" y="253"/>
                  </a:lnTo>
                  <a:lnTo>
                    <a:pt x="1016" y="251"/>
                  </a:lnTo>
                  <a:lnTo>
                    <a:pt x="1018" y="251"/>
                  </a:lnTo>
                  <a:lnTo>
                    <a:pt x="1019" y="250"/>
                  </a:lnTo>
                  <a:lnTo>
                    <a:pt x="1018" y="250"/>
                  </a:lnTo>
                  <a:lnTo>
                    <a:pt x="1021" y="248"/>
                  </a:lnTo>
                  <a:lnTo>
                    <a:pt x="1022" y="248"/>
                  </a:lnTo>
                  <a:lnTo>
                    <a:pt x="1025" y="248"/>
                  </a:lnTo>
                  <a:lnTo>
                    <a:pt x="1027" y="248"/>
                  </a:lnTo>
                  <a:lnTo>
                    <a:pt x="1030" y="247"/>
                  </a:lnTo>
                  <a:lnTo>
                    <a:pt x="1034" y="247"/>
                  </a:lnTo>
                  <a:lnTo>
                    <a:pt x="1039" y="245"/>
                  </a:lnTo>
                  <a:lnTo>
                    <a:pt x="1039" y="247"/>
                  </a:lnTo>
                  <a:lnTo>
                    <a:pt x="1040" y="247"/>
                  </a:lnTo>
                  <a:lnTo>
                    <a:pt x="1040" y="248"/>
                  </a:lnTo>
                  <a:lnTo>
                    <a:pt x="1040" y="250"/>
                  </a:lnTo>
                  <a:lnTo>
                    <a:pt x="1042" y="250"/>
                  </a:lnTo>
                  <a:lnTo>
                    <a:pt x="1040" y="251"/>
                  </a:lnTo>
                  <a:lnTo>
                    <a:pt x="1039" y="253"/>
                  </a:lnTo>
                  <a:lnTo>
                    <a:pt x="1037" y="253"/>
                  </a:lnTo>
                  <a:lnTo>
                    <a:pt x="1037" y="254"/>
                  </a:lnTo>
                  <a:lnTo>
                    <a:pt x="1036" y="256"/>
                  </a:lnTo>
                  <a:lnTo>
                    <a:pt x="1036" y="257"/>
                  </a:lnTo>
                  <a:lnTo>
                    <a:pt x="1037" y="257"/>
                  </a:lnTo>
                  <a:lnTo>
                    <a:pt x="1039" y="257"/>
                  </a:lnTo>
                  <a:lnTo>
                    <a:pt x="1040" y="257"/>
                  </a:lnTo>
                  <a:lnTo>
                    <a:pt x="1039" y="259"/>
                  </a:lnTo>
                  <a:lnTo>
                    <a:pt x="1039" y="260"/>
                  </a:lnTo>
                  <a:lnTo>
                    <a:pt x="1040" y="260"/>
                  </a:lnTo>
                  <a:lnTo>
                    <a:pt x="1040" y="262"/>
                  </a:lnTo>
                  <a:lnTo>
                    <a:pt x="1039" y="263"/>
                  </a:lnTo>
                  <a:lnTo>
                    <a:pt x="1039" y="265"/>
                  </a:lnTo>
                  <a:lnTo>
                    <a:pt x="1039" y="266"/>
                  </a:lnTo>
                  <a:lnTo>
                    <a:pt x="1040" y="266"/>
                  </a:lnTo>
                  <a:lnTo>
                    <a:pt x="1042" y="269"/>
                  </a:lnTo>
                  <a:lnTo>
                    <a:pt x="1043" y="269"/>
                  </a:lnTo>
                  <a:lnTo>
                    <a:pt x="1043" y="271"/>
                  </a:lnTo>
                  <a:lnTo>
                    <a:pt x="1043" y="272"/>
                  </a:lnTo>
                  <a:lnTo>
                    <a:pt x="1043" y="274"/>
                  </a:lnTo>
                  <a:lnTo>
                    <a:pt x="1043" y="275"/>
                  </a:lnTo>
                  <a:lnTo>
                    <a:pt x="1045" y="275"/>
                  </a:lnTo>
                  <a:lnTo>
                    <a:pt x="1045" y="277"/>
                  </a:lnTo>
                  <a:lnTo>
                    <a:pt x="1043" y="278"/>
                  </a:lnTo>
                  <a:lnTo>
                    <a:pt x="1042" y="278"/>
                  </a:lnTo>
                  <a:lnTo>
                    <a:pt x="1042" y="280"/>
                  </a:lnTo>
                  <a:lnTo>
                    <a:pt x="1043" y="281"/>
                  </a:lnTo>
                  <a:lnTo>
                    <a:pt x="1043" y="283"/>
                  </a:lnTo>
                  <a:lnTo>
                    <a:pt x="1042" y="286"/>
                  </a:lnTo>
                  <a:lnTo>
                    <a:pt x="1042" y="287"/>
                  </a:lnTo>
                  <a:lnTo>
                    <a:pt x="1042" y="289"/>
                  </a:lnTo>
                  <a:lnTo>
                    <a:pt x="1042" y="290"/>
                  </a:lnTo>
                  <a:lnTo>
                    <a:pt x="1040" y="293"/>
                  </a:lnTo>
                  <a:lnTo>
                    <a:pt x="1040" y="295"/>
                  </a:lnTo>
                  <a:lnTo>
                    <a:pt x="1040" y="297"/>
                  </a:lnTo>
                  <a:lnTo>
                    <a:pt x="1040" y="300"/>
                  </a:lnTo>
                  <a:lnTo>
                    <a:pt x="1040" y="301"/>
                  </a:lnTo>
                  <a:lnTo>
                    <a:pt x="1040" y="303"/>
                  </a:lnTo>
                  <a:lnTo>
                    <a:pt x="1039" y="304"/>
                  </a:lnTo>
                  <a:lnTo>
                    <a:pt x="1037" y="306"/>
                  </a:lnTo>
                  <a:lnTo>
                    <a:pt x="1036" y="307"/>
                  </a:lnTo>
                  <a:lnTo>
                    <a:pt x="1037" y="307"/>
                  </a:lnTo>
                  <a:lnTo>
                    <a:pt x="1040" y="307"/>
                  </a:lnTo>
                  <a:lnTo>
                    <a:pt x="1034" y="312"/>
                  </a:lnTo>
                  <a:lnTo>
                    <a:pt x="1037" y="313"/>
                  </a:lnTo>
                  <a:lnTo>
                    <a:pt x="1036" y="315"/>
                  </a:lnTo>
                  <a:lnTo>
                    <a:pt x="1036" y="316"/>
                  </a:lnTo>
                  <a:lnTo>
                    <a:pt x="1034" y="318"/>
                  </a:lnTo>
                  <a:lnTo>
                    <a:pt x="1037" y="318"/>
                  </a:lnTo>
                  <a:lnTo>
                    <a:pt x="1039" y="318"/>
                  </a:lnTo>
                  <a:lnTo>
                    <a:pt x="1040" y="318"/>
                  </a:lnTo>
                  <a:lnTo>
                    <a:pt x="1040" y="319"/>
                  </a:lnTo>
                  <a:lnTo>
                    <a:pt x="1042" y="321"/>
                  </a:lnTo>
                  <a:lnTo>
                    <a:pt x="1043" y="322"/>
                  </a:lnTo>
                  <a:lnTo>
                    <a:pt x="1045" y="322"/>
                  </a:lnTo>
                  <a:lnTo>
                    <a:pt x="1048" y="322"/>
                  </a:lnTo>
                  <a:lnTo>
                    <a:pt x="1048" y="325"/>
                  </a:lnTo>
                  <a:lnTo>
                    <a:pt x="1049" y="325"/>
                  </a:lnTo>
                  <a:lnTo>
                    <a:pt x="1051" y="325"/>
                  </a:lnTo>
                  <a:lnTo>
                    <a:pt x="1049" y="327"/>
                  </a:lnTo>
                  <a:lnTo>
                    <a:pt x="1049" y="328"/>
                  </a:lnTo>
                  <a:lnTo>
                    <a:pt x="1051" y="328"/>
                  </a:lnTo>
                  <a:lnTo>
                    <a:pt x="1052" y="328"/>
                  </a:lnTo>
                  <a:lnTo>
                    <a:pt x="1054" y="328"/>
                  </a:lnTo>
                  <a:lnTo>
                    <a:pt x="1055" y="328"/>
                  </a:lnTo>
                  <a:lnTo>
                    <a:pt x="1055" y="330"/>
                  </a:lnTo>
                  <a:lnTo>
                    <a:pt x="1054" y="330"/>
                  </a:lnTo>
                  <a:lnTo>
                    <a:pt x="1054" y="331"/>
                  </a:lnTo>
                  <a:lnTo>
                    <a:pt x="1052" y="333"/>
                  </a:lnTo>
                  <a:lnTo>
                    <a:pt x="1051" y="333"/>
                  </a:lnTo>
                  <a:lnTo>
                    <a:pt x="1049" y="334"/>
                  </a:lnTo>
                  <a:lnTo>
                    <a:pt x="1048" y="334"/>
                  </a:lnTo>
                  <a:lnTo>
                    <a:pt x="1048" y="336"/>
                  </a:lnTo>
                  <a:lnTo>
                    <a:pt x="1046" y="336"/>
                  </a:lnTo>
                  <a:lnTo>
                    <a:pt x="1046" y="337"/>
                  </a:lnTo>
                  <a:lnTo>
                    <a:pt x="1046" y="339"/>
                  </a:lnTo>
                  <a:lnTo>
                    <a:pt x="1045" y="339"/>
                  </a:lnTo>
                  <a:lnTo>
                    <a:pt x="1043" y="340"/>
                  </a:lnTo>
                  <a:lnTo>
                    <a:pt x="1043" y="342"/>
                  </a:lnTo>
                  <a:lnTo>
                    <a:pt x="1043" y="343"/>
                  </a:lnTo>
                  <a:lnTo>
                    <a:pt x="1042" y="343"/>
                  </a:lnTo>
                  <a:lnTo>
                    <a:pt x="1042" y="345"/>
                  </a:lnTo>
                  <a:lnTo>
                    <a:pt x="1040" y="345"/>
                  </a:lnTo>
                  <a:lnTo>
                    <a:pt x="1040" y="347"/>
                  </a:lnTo>
                  <a:lnTo>
                    <a:pt x="1039" y="348"/>
                  </a:lnTo>
                  <a:lnTo>
                    <a:pt x="1037" y="348"/>
                  </a:lnTo>
                  <a:lnTo>
                    <a:pt x="1037" y="350"/>
                  </a:lnTo>
                  <a:lnTo>
                    <a:pt x="1036" y="350"/>
                  </a:lnTo>
                  <a:lnTo>
                    <a:pt x="1034" y="350"/>
                  </a:lnTo>
                  <a:lnTo>
                    <a:pt x="1034" y="351"/>
                  </a:lnTo>
                  <a:lnTo>
                    <a:pt x="1033" y="351"/>
                  </a:lnTo>
                  <a:lnTo>
                    <a:pt x="1033" y="353"/>
                  </a:lnTo>
                  <a:lnTo>
                    <a:pt x="1031" y="353"/>
                  </a:lnTo>
                  <a:lnTo>
                    <a:pt x="1030" y="354"/>
                  </a:lnTo>
                  <a:lnTo>
                    <a:pt x="1027" y="354"/>
                  </a:lnTo>
                  <a:lnTo>
                    <a:pt x="1025" y="356"/>
                  </a:lnTo>
                  <a:lnTo>
                    <a:pt x="1024" y="356"/>
                  </a:lnTo>
                  <a:lnTo>
                    <a:pt x="1022" y="357"/>
                  </a:lnTo>
                  <a:lnTo>
                    <a:pt x="1021" y="357"/>
                  </a:lnTo>
                  <a:lnTo>
                    <a:pt x="1018" y="359"/>
                  </a:lnTo>
                  <a:lnTo>
                    <a:pt x="1018" y="357"/>
                  </a:lnTo>
                  <a:lnTo>
                    <a:pt x="1019" y="357"/>
                  </a:lnTo>
                  <a:lnTo>
                    <a:pt x="1019" y="356"/>
                  </a:lnTo>
                  <a:lnTo>
                    <a:pt x="1021" y="354"/>
                  </a:lnTo>
                  <a:lnTo>
                    <a:pt x="1019" y="354"/>
                  </a:lnTo>
                  <a:lnTo>
                    <a:pt x="1019" y="356"/>
                  </a:lnTo>
                  <a:lnTo>
                    <a:pt x="1018" y="356"/>
                  </a:lnTo>
                  <a:lnTo>
                    <a:pt x="1018" y="357"/>
                  </a:lnTo>
                  <a:lnTo>
                    <a:pt x="1016" y="357"/>
                  </a:lnTo>
                  <a:lnTo>
                    <a:pt x="1016" y="359"/>
                  </a:lnTo>
                  <a:lnTo>
                    <a:pt x="1014" y="359"/>
                  </a:lnTo>
                  <a:lnTo>
                    <a:pt x="1014" y="357"/>
                  </a:lnTo>
                  <a:lnTo>
                    <a:pt x="1014" y="356"/>
                  </a:lnTo>
                  <a:lnTo>
                    <a:pt x="1016" y="354"/>
                  </a:lnTo>
                  <a:lnTo>
                    <a:pt x="1016" y="353"/>
                  </a:lnTo>
                  <a:lnTo>
                    <a:pt x="1018" y="353"/>
                  </a:lnTo>
                  <a:lnTo>
                    <a:pt x="1018" y="351"/>
                  </a:lnTo>
                  <a:lnTo>
                    <a:pt x="1018" y="350"/>
                  </a:lnTo>
                  <a:lnTo>
                    <a:pt x="1019" y="350"/>
                  </a:lnTo>
                  <a:lnTo>
                    <a:pt x="1019" y="348"/>
                  </a:lnTo>
                  <a:lnTo>
                    <a:pt x="1018" y="348"/>
                  </a:lnTo>
                  <a:lnTo>
                    <a:pt x="1016" y="350"/>
                  </a:lnTo>
                  <a:lnTo>
                    <a:pt x="1016" y="348"/>
                  </a:lnTo>
                  <a:lnTo>
                    <a:pt x="1018" y="347"/>
                  </a:lnTo>
                  <a:lnTo>
                    <a:pt x="1019" y="347"/>
                  </a:lnTo>
                  <a:lnTo>
                    <a:pt x="1019" y="345"/>
                  </a:lnTo>
                  <a:lnTo>
                    <a:pt x="1018" y="345"/>
                  </a:lnTo>
                  <a:lnTo>
                    <a:pt x="1019" y="343"/>
                  </a:lnTo>
                  <a:lnTo>
                    <a:pt x="1021" y="343"/>
                  </a:lnTo>
                  <a:lnTo>
                    <a:pt x="1021" y="342"/>
                  </a:lnTo>
                  <a:lnTo>
                    <a:pt x="1022" y="340"/>
                  </a:lnTo>
                  <a:lnTo>
                    <a:pt x="1022" y="339"/>
                  </a:lnTo>
                  <a:lnTo>
                    <a:pt x="1021" y="340"/>
                  </a:lnTo>
                  <a:lnTo>
                    <a:pt x="1021" y="342"/>
                  </a:lnTo>
                  <a:lnTo>
                    <a:pt x="1019" y="342"/>
                  </a:lnTo>
                  <a:lnTo>
                    <a:pt x="1019" y="343"/>
                  </a:lnTo>
                  <a:lnTo>
                    <a:pt x="1018" y="343"/>
                  </a:lnTo>
                  <a:lnTo>
                    <a:pt x="1018" y="342"/>
                  </a:lnTo>
                  <a:lnTo>
                    <a:pt x="1016" y="342"/>
                  </a:lnTo>
                  <a:lnTo>
                    <a:pt x="1016" y="343"/>
                  </a:lnTo>
                  <a:lnTo>
                    <a:pt x="1018" y="343"/>
                  </a:lnTo>
                  <a:lnTo>
                    <a:pt x="1018" y="345"/>
                  </a:lnTo>
                  <a:lnTo>
                    <a:pt x="1018" y="347"/>
                  </a:lnTo>
                  <a:lnTo>
                    <a:pt x="1016" y="347"/>
                  </a:lnTo>
                  <a:lnTo>
                    <a:pt x="1016" y="345"/>
                  </a:lnTo>
                  <a:lnTo>
                    <a:pt x="1014" y="345"/>
                  </a:lnTo>
                  <a:lnTo>
                    <a:pt x="1013" y="347"/>
                  </a:lnTo>
                  <a:lnTo>
                    <a:pt x="1013" y="348"/>
                  </a:lnTo>
                  <a:lnTo>
                    <a:pt x="1013" y="350"/>
                  </a:lnTo>
                  <a:lnTo>
                    <a:pt x="1013" y="351"/>
                  </a:lnTo>
                  <a:lnTo>
                    <a:pt x="1011" y="351"/>
                  </a:lnTo>
                  <a:lnTo>
                    <a:pt x="1011" y="353"/>
                  </a:lnTo>
                  <a:lnTo>
                    <a:pt x="1010" y="353"/>
                  </a:lnTo>
                  <a:lnTo>
                    <a:pt x="1008" y="353"/>
                  </a:lnTo>
                  <a:lnTo>
                    <a:pt x="1007" y="353"/>
                  </a:lnTo>
                  <a:lnTo>
                    <a:pt x="1005" y="353"/>
                  </a:lnTo>
                  <a:lnTo>
                    <a:pt x="1008" y="351"/>
                  </a:lnTo>
                  <a:lnTo>
                    <a:pt x="1010" y="351"/>
                  </a:lnTo>
                  <a:lnTo>
                    <a:pt x="1010" y="350"/>
                  </a:lnTo>
                  <a:lnTo>
                    <a:pt x="1010" y="348"/>
                  </a:lnTo>
                  <a:lnTo>
                    <a:pt x="1011" y="348"/>
                  </a:lnTo>
                  <a:lnTo>
                    <a:pt x="1011" y="347"/>
                  </a:lnTo>
                  <a:lnTo>
                    <a:pt x="1011" y="345"/>
                  </a:lnTo>
                  <a:lnTo>
                    <a:pt x="1011" y="343"/>
                  </a:lnTo>
                  <a:lnTo>
                    <a:pt x="1011" y="342"/>
                  </a:lnTo>
                  <a:lnTo>
                    <a:pt x="1013" y="342"/>
                  </a:lnTo>
                  <a:lnTo>
                    <a:pt x="1014" y="342"/>
                  </a:lnTo>
                  <a:lnTo>
                    <a:pt x="1014" y="340"/>
                  </a:lnTo>
                  <a:lnTo>
                    <a:pt x="1016" y="340"/>
                  </a:lnTo>
                  <a:lnTo>
                    <a:pt x="1018" y="340"/>
                  </a:lnTo>
                  <a:lnTo>
                    <a:pt x="1018" y="339"/>
                  </a:lnTo>
                  <a:lnTo>
                    <a:pt x="1016" y="339"/>
                  </a:lnTo>
                  <a:lnTo>
                    <a:pt x="1018" y="337"/>
                  </a:lnTo>
                  <a:lnTo>
                    <a:pt x="1018" y="336"/>
                  </a:lnTo>
                  <a:lnTo>
                    <a:pt x="1019" y="336"/>
                  </a:lnTo>
                  <a:lnTo>
                    <a:pt x="1021" y="334"/>
                  </a:lnTo>
                  <a:lnTo>
                    <a:pt x="1024" y="334"/>
                  </a:lnTo>
                  <a:lnTo>
                    <a:pt x="1024" y="333"/>
                  </a:lnTo>
                  <a:lnTo>
                    <a:pt x="1025" y="333"/>
                  </a:lnTo>
                  <a:lnTo>
                    <a:pt x="1027" y="333"/>
                  </a:lnTo>
                  <a:lnTo>
                    <a:pt x="1030" y="331"/>
                  </a:lnTo>
                  <a:lnTo>
                    <a:pt x="1027" y="331"/>
                  </a:lnTo>
                  <a:lnTo>
                    <a:pt x="1025" y="331"/>
                  </a:lnTo>
                  <a:lnTo>
                    <a:pt x="1024" y="331"/>
                  </a:lnTo>
                  <a:lnTo>
                    <a:pt x="1024" y="333"/>
                  </a:lnTo>
                  <a:lnTo>
                    <a:pt x="1022" y="333"/>
                  </a:lnTo>
                  <a:lnTo>
                    <a:pt x="1021" y="333"/>
                  </a:lnTo>
                  <a:lnTo>
                    <a:pt x="1019" y="333"/>
                  </a:lnTo>
                  <a:lnTo>
                    <a:pt x="1018" y="334"/>
                  </a:lnTo>
                  <a:lnTo>
                    <a:pt x="1019" y="334"/>
                  </a:lnTo>
                  <a:lnTo>
                    <a:pt x="1018" y="336"/>
                  </a:lnTo>
                  <a:lnTo>
                    <a:pt x="1016" y="336"/>
                  </a:lnTo>
                  <a:lnTo>
                    <a:pt x="1016" y="337"/>
                  </a:lnTo>
                  <a:lnTo>
                    <a:pt x="1014" y="337"/>
                  </a:lnTo>
                  <a:lnTo>
                    <a:pt x="1013" y="339"/>
                  </a:lnTo>
                  <a:lnTo>
                    <a:pt x="1013" y="340"/>
                  </a:lnTo>
                  <a:lnTo>
                    <a:pt x="1011" y="337"/>
                  </a:lnTo>
                  <a:lnTo>
                    <a:pt x="1011" y="339"/>
                  </a:lnTo>
                  <a:lnTo>
                    <a:pt x="1011" y="340"/>
                  </a:lnTo>
                  <a:lnTo>
                    <a:pt x="1010" y="340"/>
                  </a:lnTo>
                  <a:lnTo>
                    <a:pt x="1010" y="342"/>
                  </a:lnTo>
                  <a:lnTo>
                    <a:pt x="1008" y="342"/>
                  </a:lnTo>
                  <a:lnTo>
                    <a:pt x="1007" y="340"/>
                  </a:lnTo>
                  <a:lnTo>
                    <a:pt x="1007" y="339"/>
                  </a:lnTo>
                  <a:lnTo>
                    <a:pt x="1008" y="337"/>
                  </a:lnTo>
                  <a:lnTo>
                    <a:pt x="1008" y="336"/>
                  </a:lnTo>
                  <a:lnTo>
                    <a:pt x="1010" y="336"/>
                  </a:lnTo>
                  <a:lnTo>
                    <a:pt x="1011" y="336"/>
                  </a:lnTo>
                  <a:lnTo>
                    <a:pt x="1011" y="334"/>
                  </a:lnTo>
                  <a:lnTo>
                    <a:pt x="1013" y="334"/>
                  </a:lnTo>
                  <a:lnTo>
                    <a:pt x="1014" y="334"/>
                  </a:lnTo>
                  <a:lnTo>
                    <a:pt x="1014" y="333"/>
                  </a:lnTo>
                  <a:lnTo>
                    <a:pt x="1016" y="333"/>
                  </a:lnTo>
                  <a:lnTo>
                    <a:pt x="1016" y="331"/>
                  </a:lnTo>
                  <a:lnTo>
                    <a:pt x="1018" y="331"/>
                  </a:lnTo>
                  <a:lnTo>
                    <a:pt x="1019" y="331"/>
                  </a:lnTo>
                  <a:lnTo>
                    <a:pt x="1019" y="330"/>
                  </a:lnTo>
                  <a:lnTo>
                    <a:pt x="1021" y="330"/>
                  </a:lnTo>
                  <a:lnTo>
                    <a:pt x="1022" y="327"/>
                  </a:lnTo>
                  <a:lnTo>
                    <a:pt x="1021" y="327"/>
                  </a:lnTo>
                  <a:lnTo>
                    <a:pt x="1021" y="328"/>
                  </a:lnTo>
                  <a:lnTo>
                    <a:pt x="1019" y="328"/>
                  </a:lnTo>
                  <a:lnTo>
                    <a:pt x="1018" y="328"/>
                  </a:lnTo>
                  <a:lnTo>
                    <a:pt x="1018" y="330"/>
                  </a:lnTo>
                  <a:lnTo>
                    <a:pt x="1016" y="328"/>
                  </a:lnTo>
                  <a:lnTo>
                    <a:pt x="1016" y="330"/>
                  </a:lnTo>
                  <a:lnTo>
                    <a:pt x="1016" y="331"/>
                  </a:lnTo>
                  <a:lnTo>
                    <a:pt x="1014" y="331"/>
                  </a:lnTo>
                  <a:lnTo>
                    <a:pt x="1013" y="331"/>
                  </a:lnTo>
                  <a:lnTo>
                    <a:pt x="1013" y="333"/>
                  </a:lnTo>
                  <a:lnTo>
                    <a:pt x="1011" y="333"/>
                  </a:lnTo>
                  <a:lnTo>
                    <a:pt x="1010" y="333"/>
                  </a:lnTo>
                  <a:lnTo>
                    <a:pt x="1010" y="331"/>
                  </a:lnTo>
                  <a:lnTo>
                    <a:pt x="1011" y="331"/>
                  </a:lnTo>
                  <a:lnTo>
                    <a:pt x="1011" y="330"/>
                  </a:lnTo>
                  <a:lnTo>
                    <a:pt x="1010" y="330"/>
                  </a:lnTo>
                  <a:lnTo>
                    <a:pt x="1010" y="328"/>
                  </a:lnTo>
                  <a:lnTo>
                    <a:pt x="1008" y="328"/>
                  </a:lnTo>
                  <a:lnTo>
                    <a:pt x="1008" y="327"/>
                  </a:lnTo>
                  <a:lnTo>
                    <a:pt x="1010" y="327"/>
                  </a:lnTo>
                  <a:lnTo>
                    <a:pt x="1010" y="325"/>
                  </a:lnTo>
                  <a:lnTo>
                    <a:pt x="1008" y="325"/>
                  </a:lnTo>
                  <a:lnTo>
                    <a:pt x="1007" y="324"/>
                  </a:lnTo>
                  <a:lnTo>
                    <a:pt x="1007" y="322"/>
                  </a:lnTo>
                  <a:lnTo>
                    <a:pt x="1008" y="321"/>
                  </a:lnTo>
                  <a:lnTo>
                    <a:pt x="1010" y="321"/>
                  </a:lnTo>
                  <a:lnTo>
                    <a:pt x="1011" y="321"/>
                  </a:lnTo>
                  <a:lnTo>
                    <a:pt x="1013" y="321"/>
                  </a:lnTo>
                  <a:lnTo>
                    <a:pt x="1014" y="321"/>
                  </a:lnTo>
                  <a:lnTo>
                    <a:pt x="1016" y="321"/>
                  </a:lnTo>
                  <a:lnTo>
                    <a:pt x="1016" y="322"/>
                  </a:lnTo>
                  <a:lnTo>
                    <a:pt x="1014" y="322"/>
                  </a:lnTo>
                  <a:lnTo>
                    <a:pt x="1013" y="322"/>
                  </a:lnTo>
                  <a:lnTo>
                    <a:pt x="1013" y="324"/>
                  </a:lnTo>
                  <a:lnTo>
                    <a:pt x="1011" y="325"/>
                  </a:lnTo>
                  <a:lnTo>
                    <a:pt x="1013" y="325"/>
                  </a:lnTo>
                  <a:lnTo>
                    <a:pt x="1014" y="324"/>
                  </a:lnTo>
                  <a:lnTo>
                    <a:pt x="1016" y="324"/>
                  </a:lnTo>
                  <a:lnTo>
                    <a:pt x="1016" y="322"/>
                  </a:lnTo>
                  <a:lnTo>
                    <a:pt x="1018" y="322"/>
                  </a:lnTo>
                  <a:lnTo>
                    <a:pt x="1018" y="324"/>
                  </a:lnTo>
                  <a:lnTo>
                    <a:pt x="1019" y="324"/>
                  </a:lnTo>
                  <a:lnTo>
                    <a:pt x="1019" y="322"/>
                  </a:lnTo>
                  <a:lnTo>
                    <a:pt x="1021" y="322"/>
                  </a:lnTo>
                  <a:lnTo>
                    <a:pt x="1021" y="321"/>
                  </a:lnTo>
                  <a:lnTo>
                    <a:pt x="1021" y="319"/>
                  </a:lnTo>
                  <a:lnTo>
                    <a:pt x="1022" y="319"/>
                  </a:lnTo>
                  <a:lnTo>
                    <a:pt x="1022" y="321"/>
                  </a:lnTo>
                  <a:lnTo>
                    <a:pt x="1022" y="322"/>
                  </a:lnTo>
                  <a:lnTo>
                    <a:pt x="1024" y="321"/>
                  </a:lnTo>
                  <a:lnTo>
                    <a:pt x="1024" y="319"/>
                  </a:lnTo>
                  <a:lnTo>
                    <a:pt x="1022" y="319"/>
                  </a:lnTo>
                  <a:lnTo>
                    <a:pt x="1024" y="318"/>
                  </a:lnTo>
                  <a:lnTo>
                    <a:pt x="1025" y="316"/>
                  </a:lnTo>
                  <a:lnTo>
                    <a:pt x="1024" y="316"/>
                  </a:lnTo>
                  <a:lnTo>
                    <a:pt x="1024" y="315"/>
                  </a:lnTo>
                  <a:lnTo>
                    <a:pt x="1025" y="315"/>
                  </a:lnTo>
                  <a:lnTo>
                    <a:pt x="1025" y="313"/>
                  </a:lnTo>
                  <a:lnTo>
                    <a:pt x="1024" y="313"/>
                  </a:lnTo>
                  <a:lnTo>
                    <a:pt x="1022" y="313"/>
                  </a:lnTo>
                  <a:lnTo>
                    <a:pt x="1022" y="312"/>
                  </a:lnTo>
                  <a:lnTo>
                    <a:pt x="1022" y="310"/>
                  </a:lnTo>
                  <a:lnTo>
                    <a:pt x="1022" y="309"/>
                  </a:lnTo>
                  <a:lnTo>
                    <a:pt x="1024" y="309"/>
                  </a:lnTo>
                  <a:lnTo>
                    <a:pt x="1025" y="309"/>
                  </a:lnTo>
                  <a:lnTo>
                    <a:pt x="1025" y="307"/>
                  </a:lnTo>
                  <a:lnTo>
                    <a:pt x="1027" y="307"/>
                  </a:lnTo>
                  <a:lnTo>
                    <a:pt x="1027" y="306"/>
                  </a:lnTo>
                  <a:lnTo>
                    <a:pt x="1025" y="306"/>
                  </a:lnTo>
                  <a:lnTo>
                    <a:pt x="1025" y="307"/>
                  </a:lnTo>
                  <a:lnTo>
                    <a:pt x="1024" y="307"/>
                  </a:lnTo>
                  <a:lnTo>
                    <a:pt x="1022" y="307"/>
                  </a:lnTo>
                  <a:lnTo>
                    <a:pt x="1021" y="307"/>
                  </a:lnTo>
                  <a:lnTo>
                    <a:pt x="1019" y="307"/>
                  </a:lnTo>
                  <a:lnTo>
                    <a:pt x="1019" y="306"/>
                  </a:lnTo>
                  <a:lnTo>
                    <a:pt x="1021" y="306"/>
                  </a:lnTo>
                  <a:lnTo>
                    <a:pt x="1022" y="306"/>
                  </a:lnTo>
                  <a:lnTo>
                    <a:pt x="1022" y="304"/>
                  </a:lnTo>
                  <a:lnTo>
                    <a:pt x="1021" y="304"/>
                  </a:lnTo>
                  <a:lnTo>
                    <a:pt x="1019" y="306"/>
                  </a:lnTo>
                  <a:lnTo>
                    <a:pt x="1018" y="306"/>
                  </a:lnTo>
                  <a:lnTo>
                    <a:pt x="1016" y="306"/>
                  </a:lnTo>
                  <a:lnTo>
                    <a:pt x="1016" y="304"/>
                  </a:lnTo>
                  <a:lnTo>
                    <a:pt x="1018" y="303"/>
                  </a:lnTo>
                  <a:lnTo>
                    <a:pt x="1019" y="303"/>
                  </a:lnTo>
                  <a:lnTo>
                    <a:pt x="1022" y="303"/>
                  </a:lnTo>
                  <a:lnTo>
                    <a:pt x="1024" y="301"/>
                  </a:lnTo>
                  <a:lnTo>
                    <a:pt x="1022" y="301"/>
                  </a:lnTo>
                  <a:lnTo>
                    <a:pt x="1021" y="301"/>
                  </a:lnTo>
                  <a:lnTo>
                    <a:pt x="1021" y="300"/>
                  </a:lnTo>
                  <a:lnTo>
                    <a:pt x="1022" y="300"/>
                  </a:lnTo>
                  <a:lnTo>
                    <a:pt x="1024" y="300"/>
                  </a:lnTo>
                  <a:lnTo>
                    <a:pt x="1022" y="298"/>
                  </a:lnTo>
                  <a:lnTo>
                    <a:pt x="1022" y="297"/>
                  </a:lnTo>
                  <a:lnTo>
                    <a:pt x="1024" y="297"/>
                  </a:lnTo>
                  <a:lnTo>
                    <a:pt x="1025" y="295"/>
                  </a:lnTo>
                  <a:lnTo>
                    <a:pt x="1024" y="295"/>
                  </a:lnTo>
                  <a:lnTo>
                    <a:pt x="1022" y="295"/>
                  </a:lnTo>
                  <a:lnTo>
                    <a:pt x="1024" y="293"/>
                  </a:lnTo>
                  <a:lnTo>
                    <a:pt x="1024" y="292"/>
                  </a:lnTo>
                  <a:lnTo>
                    <a:pt x="1025" y="292"/>
                  </a:lnTo>
                  <a:lnTo>
                    <a:pt x="1025" y="293"/>
                  </a:lnTo>
                  <a:lnTo>
                    <a:pt x="1027" y="293"/>
                  </a:lnTo>
                  <a:lnTo>
                    <a:pt x="1031" y="295"/>
                  </a:lnTo>
                  <a:lnTo>
                    <a:pt x="1031" y="293"/>
                  </a:lnTo>
                  <a:lnTo>
                    <a:pt x="1030" y="293"/>
                  </a:lnTo>
                  <a:lnTo>
                    <a:pt x="1030" y="292"/>
                  </a:lnTo>
                  <a:lnTo>
                    <a:pt x="1027" y="292"/>
                  </a:lnTo>
                  <a:lnTo>
                    <a:pt x="1027" y="290"/>
                  </a:lnTo>
                  <a:lnTo>
                    <a:pt x="1031" y="289"/>
                  </a:lnTo>
                  <a:lnTo>
                    <a:pt x="1031" y="287"/>
                  </a:lnTo>
                  <a:lnTo>
                    <a:pt x="1030" y="289"/>
                  </a:lnTo>
                  <a:lnTo>
                    <a:pt x="1027" y="289"/>
                  </a:lnTo>
                  <a:lnTo>
                    <a:pt x="1027" y="290"/>
                  </a:lnTo>
                  <a:lnTo>
                    <a:pt x="1025" y="290"/>
                  </a:lnTo>
                  <a:lnTo>
                    <a:pt x="1025" y="289"/>
                  </a:lnTo>
                  <a:lnTo>
                    <a:pt x="1025" y="287"/>
                  </a:lnTo>
                  <a:lnTo>
                    <a:pt x="1027" y="286"/>
                  </a:lnTo>
                  <a:lnTo>
                    <a:pt x="1025" y="286"/>
                  </a:lnTo>
                  <a:lnTo>
                    <a:pt x="1025" y="284"/>
                  </a:lnTo>
                  <a:lnTo>
                    <a:pt x="1025" y="283"/>
                  </a:lnTo>
                  <a:lnTo>
                    <a:pt x="1027" y="283"/>
                  </a:lnTo>
                  <a:lnTo>
                    <a:pt x="1027" y="281"/>
                  </a:lnTo>
                  <a:lnTo>
                    <a:pt x="1030" y="281"/>
                  </a:lnTo>
                  <a:lnTo>
                    <a:pt x="1030" y="280"/>
                  </a:lnTo>
                  <a:lnTo>
                    <a:pt x="1031" y="280"/>
                  </a:lnTo>
                  <a:lnTo>
                    <a:pt x="1033" y="280"/>
                  </a:lnTo>
                  <a:lnTo>
                    <a:pt x="1033" y="278"/>
                  </a:lnTo>
                  <a:lnTo>
                    <a:pt x="1034" y="277"/>
                  </a:lnTo>
                  <a:lnTo>
                    <a:pt x="1033" y="277"/>
                  </a:lnTo>
                  <a:lnTo>
                    <a:pt x="1033" y="278"/>
                  </a:lnTo>
                  <a:lnTo>
                    <a:pt x="1031" y="278"/>
                  </a:lnTo>
                  <a:lnTo>
                    <a:pt x="1030" y="278"/>
                  </a:lnTo>
                  <a:lnTo>
                    <a:pt x="1030" y="280"/>
                  </a:lnTo>
                  <a:lnTo>
                    <a:pt x="1027" y="281"/>
                  </a:lnTo>
                  <a:lnTo>
                    <a:pt x="1025" y="281"/>
                  </a:lnTo>
                  <a:lnTo>
                    <a:pt x="1024" y="281"/>
                  </a:lnTo>
                  <a:lnTo>
                    <a:pt x="1021" y="281"/>
                  </a:lnTo>
                  <a:lnTo>
                    <a:pt x="1019" y="281"/>
                  </a:lnTo>
                  <a:lnTo>
                    <a:pt x="1019" y="280"/>
                  </a:lnTo>
                  <a:lnTo>
                    <a:pt x="1019" y="278"/>
                  </a:lnTo>
                  <a:lnTo>
                    <a:pt x="1019" y="277"/>
                  </a:lnTo>
                  <a:lnTo>
                    <a:pt x="1021" y="275"/>
                  </a:lnTo>
                  <a:lnTo>
                    <a:pt x="1021" y="274"/>
                  </a:lnTo>
                  <a:lnTo>
                    <a:pt x="1021" y="272"/>
                  </a:lnTo>
                  <a:lnTo>
                    <a:pt x="1021" y="271"/>
                  </a:lnTo>
                  <a:lnTo>
                    <a:pt x="1022" y="271"/>
                  </a:lnTo>
                  <a:lnTo>
                    <a:pt x="1024" y="271"/>
                  </a:lnTo>
                  <a:lnTo>
                    <a:pt x="1024" y="269"/>
                  </a:lnTo>
                  <a:lnTo>
                    <a:pt x="1025" y="266"/>
                  </a:lnTo>
                  <a:lnTo>
                    <a:pt x="1024" y="266"/>
                  </a:lnTo>
                  <a:lnTo>
                    <a:pt x="1024" y="269"/>
                  </a:lnTo>
                  <a:lnTo>
                    <a:pt x="1022" y="269"/>
                  </a:lnTo>
                  <a:lnTo>
                    <a:pt x="1022" y="266"/>
                  </a:lnTo>
                  <a:lnTo>
                    <a:pt x="1024" y="265"/>
                  </a:lnTo>
                  <a:lnTo>
                    <a:pt x="1024" y="263"/>
                  </a:lnTo>
                  <a:lnTo>
                    <a:pt x="1025" y="263"/>
                  </a:lnTo>
                  <a:lnTo>
                    <a:pt x="1025" y="262"/>
                  </a:lnTo>
                  <a:lnTo>
                    <a:pt x="1027" y="260"/>
                  </a:lnTo>
                  <a:lnTo>
                    <a:pt x="1027" y="259"/>
                  </a:lnTo>
                  <a:lnTo>
                    <a:pt x="1025" y="259"/>
                  </a:lnTo>
                  <a:lnTo>
                    <a:pt x="1025" y="257"/>
                  </a:lnTo>
                  <a:lnTo>
                    <a:pt x="1024" y="257"/>
                  </a:lnTo>
                  <a:lnTo>
                    <a:pt x="1024" y="259"/>
                  </a:lnTo>
                  <a:lnTo>
                    <a:pt x="1024" y="260"/>
                  </a:lnTo>
                  <a:lnTo>
                    <a:pt x="1024" y="262"/>
                  </a:lnTo>
                  <a:lnTo>
                    <a:pt x="1022" y="262"/>
                  </a:lnTo>
                  <a:lnTo>
                    <a:pt x="1021" y="263"/>
                  </a:lnTo>
                  <a:lnTo>
                    <a:pt x="1021" y="265"/>
                  </a:lnTo>
                  <a:lnTo>
                    <a:pt x="1019" y="265"/>
                  </a:lnTo>
                  <a:lnTo>
                    <a:pt x="1019" y="266"/>
                  </a:lnTo>
                  <a:lnTo>
                    <a:pt x="1019" y="269"/>
                  </a:lnTo>
                  <a:lnTo>
                    <a:pt x="1018" y="269"/>
                  </a:lnTo>
                  <a:lnTo>
                    <a:pt x="1018" y="271"/>
                  </a:lnTo>
                  <a:lnTo>
                    <a:pt x="1018" y="272"/>
                  </a:lnTo>
                  <a:lnTo>
                    <a:pt x="1016" y="272"/>
                  </a:lnTo>
                  <a:lnTo>
                    <a:pt x="1016" y="274"/>
                  </a:lnTo>
                  <a:lnTo>
                    <a:pt x="1014" y="275"/>
                  </a:lnTo>
                  <a:lnTo>
                    <a:pt x="1014" y="277"/>
                  </a:lnTo>
                  <a:lnTo>
                    <a:pt x="1013" y="278"/>
                  </a:lnTo>
                  <a:lnTo>
                    <a:pt x="1013" y="280"/>
                  </a:lnTo>
                  <a:lnTo>
                    <a:pt x="1011" y="280"/>
                  </a:lnTo>
                  <a:lnTo>
                    <a:pt x="1010" y="280"/>
                  </a:lnTo>
                  <a:lnTo>
                    <a:pt x="1010" y="281"/>
                  </a:lnTo>
                  <a:lnTo>
                    <a:pt x="1008" y="281"/>
                  </a:lnTo>
                  <a:lnTo>
                    <a:pt x="1007" y="280"/>
                  </a:lnTo>
                  <a:lnTo>
                    <a:pt x="1007" y="278"/>
                  </a:lnTo>
                  <a:lnTo>
                    <a:pt x="1008" y="277"/>
                  </a:lnTo>
                  <a:lnTo>
                    <a:pt x="1008" y="275"/>
                  </a:lnTo>
                  <a:lnTo>
                    <a:pt x="1007" y="277"/>
                  </a:lnTo>
                  <a:lnTo>
                    <a:pt x="1007" y="278"/>
                  </a:lnTo>
                  <a:lnTo>
                    <a:pt x="1005" y="278"/>
                  </a:lnTo>
                  <a:lnTo>
                    <a:pt x="1005" y="277"/>
                  </a:lnTo>
                  <a:lnTo>
                    <a:pt x="1004" y="277"/>
                  </a:lnTo>
                  <a:lnTo>
                    <a:pt x="999" y="278"/>
                  </a:lnTo>
                  <a:lnTo>
                    <a:pt x="999" y="277"/>
                  </a:lnTo>
                  <a:lnTo>
                    <a:pt x="1001" y="277"/>
                  </a:lnTo>
                  <a:lnTo>
                    <a:pt x="1001" y="275"/>
                  </a:lnTo>
                  <a:lnTo>
                    <a:pt x="1002" y="275"/>
                  </a:lnTo>
                  <a:lnTo>
                    <a:pt x="1004" y="274"/>
                  </a:lnTo>
                  <a:lnTo>
                    <a:pt x="1005" y="272"/>
                  </a:lnTo>
                  <a:lnTo>
                    <a:pt x="1004" y="272"/>
                  </a:lnTo>
                  <a:lnTo>
                    <a:pt x="1005" y="271"/>
                  </a:lnTo>
                  <a:lnTo>
                    <a:pt x="1005" y="269"/>
                  </a:lnTo>
                  <a:lnTo>
                    <a:pt x="1005" y="266"/>
                  </a:lnTo>
                  <a:lnTo>
                    <a:pt x="1007" y="266"/>
                  </a:lnTo>
                  <a:lnTo>
                    <a:pt x="1007" y="265"/>
                  </a:lnTo>
                  <a:lnTo>
                    <a:pt x="1008" y="265"/>
                  </a:lnTo>
                  <a:lnTo>
                    <a:pt x="1008" y="266"/>
                  </a:lnTo>
                  <a:lnTo>
                    <a:pt x="1010" y="266"/>
                  </a:lnTo>
                  <a:lnTo>
                    <a:pt x="1013" y="265"/>
                  </a:lnTo>
                  <a:lnTo>
                    <a:pt x="1010" y="265"/>
                  </a:lnTo>
                  <a:lnTo>
                    <a:pt x="1008" y="265"/>
                  </a:lnTo>
                  <a:lnTo>
                    <a:pt x="1008" y="263"/>
                  </a:lnTo>
                  <a:lnTo>
                    <a:pt x="1010" y="262"/>
                  </a:lnTo>
                  <a:lnTo>
                    <a:pt x="1008" y="262"/>
                  </a:lnTo>
                  <a:lnTo>
                    <a:pt x="1008" y="263"/>
                  </a:lnTo>
                  <a:lnTo>
                    <a:pt x="1007" y="263"/>
                  </a:lnTo>
                  <a:lnTo>
                    <a:pt x="1005" y="263"/>
                  </a:lnTo>
                  <a:lnTo>
                    <a:pt x="1005" y="265"/>
                  </a:lnTo>
                  <a:lnTo>
                    <a:pt x="1007" y="265"/>
                  </a:lnTo>
                  <a:lnTo>
                    <a:pt x="1005" y="266"/>
                  </a:lnTo>
                  <a:lnTo>
                    <a:pt x="1004" y="266"/>
                  </a:lnTo>
                  <a:lnTo>
                    <a:pt x="1004" y="269"/>
                  </a:lnTo>
                  <a:lnTo>
                    <a:pt x="1002" y="269"/>
                  </a:lnTo>
                  <a:lnTo>
                    <a:pt x="1001" y="269"/>
                  </a:lnTo>
                  <a:lnTo>
                    <a:pt x="1001" y="266"/>
                  </a:lnTo>
                  <a:lnTo>
                    <a:pt x="999" y="266"/>
                  </a:lnTo>
                  <a:lnTo>
                    <a:pt x="1001" y="265"/>
                  </a:lnTo>
                  <a:lnTo>
                    <a:pt x="1001" y="263"/>
                  </a:lnTo>
                  <a:lnTo>
                    <a:pt x="999" y="265"/>
                  </a:lnTo>
                  <a:lnTo>
                    <a:pt x="999" y="263"/>
                  </a:lnTo>
                  <a:lnTo>
                    <a:pt x="999" y="262"/>
                  </a:lnTo>
                  <a:lnTo>
                    <a:pt x="998" y="265"/>
                  </a:lnTo>
                  <a:lnTo>
                    <a:pt x="996" y="265"/>
                  </a:lnTo>
                  <a:lnTo>
                    <a:pt x="996" y="263"/>
                  </a:lnTo>
                  <a:lnTo>
                    <a:pt x="995" y="263"/>
                  </a:lnTo>
                  <a:lnTo>
                    <a:pt x="993" y="265"/>
                  </a:lnTo>
                  <a:lnTo>
                    <a:pt x="995" y="265"/>
                  </a:lnTo>
                  <a:lnTo>
                    <a:pt x="996" y="265"/>
                  </a:lnTo>
                  <a:lnTo>
                    <a:pt x="996" y="266"/>
                  </a:lnTo>
                  <a:lnTo>
                    <a:pt x="998" y="266"/>
                  </a:lnTo>
                  <a:lnTo>
                    <a:pt x="998" y="269"/>
                  </a:lnTo>
                  <a:lnTo>
                    <a:pt x="998" y="271"/>
                  </a:lnTo>
                  <a:lnTo>
                    <a:pt x="996" y="272"/>
                  </a:lnTo>
                  <a:lnTo>
                    <a:pt x="998" y="272"/>
                  </a:lnTo>
                  <a:lnTo>
                    <a:pt x="999" y="271"/>
                  </a:lnTo>
                  <a:lnTo>
                    <a:pt x="999" y="272"/>
                  </a:lnTo>
                  <a:lnTo>
                    <a:pt x="999" y="274"/>
                  </a:lnTo>
                  <a:lnTo>
                    <a:pt x="998" y="274"/>
                  </a:lnTo>
                  <a:lnTo>
                    <a:pt x="996" y="275"/>
                  </a:lnTo>
                  <a:lnTo>
                    <a:pt x="998" y="275"/>
                  </a:lnTo>
                  <a:lnTo>
                    <a:pt x="998" y="277"/>
                  </a:lnTo>
                  <a:lnTo>
                    <a:pt x="996" y="278"/>
                  </a:lnTo>
                  <a:lnTo>
                    <a:pt x="995" y="278"/>
                  </a:lnTo>
                  <a:lnTo>
                    <a:pt x="993" y="278"/>
                  </a:lnTo>
                  <a:lnTo>
                    <a:pt x="992" y="280"/>
                  </a:lnTo>
                  <a:lnTo>
                    <a:pt x="992" y="278"/>
                  </a:lnTo>
                  <a:lnTo>
                    <a:pt x="990" y="277"/>
                  </a:lnTo>
                  <a:lnTo>
                    <a:pt x="989" y="277"/>
                  </a:lnTo>
                  <a:lnTo>
                    <a:pt x="989" y="278"/>
                  </a:lnTo>
                  <a:lnTo>
                    <a:pt x="987" y="280"/>
                  </a:lnTo>
                  <a:lnTo>
                    <a:pt x="987" y="278"/>
                  </a:lnTo>
                  <a:lnTo>
                    <a:pt x="986" y="278"/>
                  </a:lnTo>
                  <a:lnTo>
                    <a:pt x="986" y="280"/>
                  </a:lnTo>
                  <a:lnTo>
                    <a:pt x="984" y="281"/>
                  </a:lnTo>
                  <a:lnTo>
                    <a:pt x="983" y="281"/>
                  </a:lnTo>
                  <a:lnTo>
                    <a:pt x="983" y="280"/>
                  </a:lnTo>
                  <a:lnTo>
                    <a:pt x="983" y="278"/>
                  </a:lnTo>
                  <a:lnTo>
                    <a:pt x="981" y="278"/>
                  </a:lnTo>
                  <a:lnTo>
                    <a:pt x="983" y="277"/>
                  </a:lnTo>
                  <a:lnTo>
                    <a:pt x="981" y="277"/>
                  </a:lnTo>
                  <a:lnTo>
                    <a:pt x="980" y="277"/>
                  </a:lnTo>
                  <a:lnTo>
                    <a:pt x="978" y="277"/>
                  </a:lnTo>
                  <a:lnTo>
                    <a:pt x="978" y="275"/>
                  </a:lnTo>
                  <a:lnTo>
                    <a:pt x="977" y="275"/>
                  </a:lnTo>
                  <a:lnTo>
                    <a:pt x="977" y="274"/>
                  </a:lnTo>
                  <a:lnTo>
                    <a:pt x="975" y="274"/>
                  </a:lnTo>
                  <a:lnTo>
                    <a:pt x="975" y="272"/>
                  </a:lnTo>
                  <a:lnTo>
                    <a:pt x="975" y="271"/>
                  </a:lnTo>
                  <a:lnTo>
                    <a:pt x="974" y="269"/>
                  </a:lnTo>
                  <a:lnTo>
                    <a:pt x="974" y="266"/>
                  </a:lnTo>
                  <a:lnTo>
                    <a:pt x="975" y="266"/>
                  </a:lnTo>
                  <a:lnTo>
                    <a:pt x="975" y="265"/>
                  </a:lnTo>
                  <a:lnTo>
                    <a:pt x="974" y="262"/>
                  </a:lnTo>
                  <a:lnTo>
                    <a:pt x="974" y="260"/>
                  </a:lnTo>
                  <a:lnTo>
                    <a:pt x="972" y="260"/>
                  </a:lnTo>
                  <a:lnTo>
                    <a:pt x="972" y="259"/>
                  </a:lnTo>
                  <a:lnTo>
                    <a:pt x="971" y="259"/>
                  </a:lnTo>
                  <a:lnTo>
                    <a:pt x="969" y="259"/>
                  </a:lnTo>
                  <a:lnTo>
                    <a:pt x="968" y="259"/>
                  </a:lnTo>
                  <a:lnTo>
                    <a:pt x="968" y="257"/>
                  </a:lnTo>
                  <a:lnTo>
                    <a:pt x="966" y="257"/>
                  </a:lnTo>
                  <a:lnTo>
                    <a:pt x="963" y="256"/>
                  </a:lnTo>
                  <a:lnTo>
                    <a:pt x="963" y="254"/>
                  </a:lnTo>
                  <a:lnTo>
                    <a:pt x="963" y="253"/>
                  </a:lnTo>
                  <a:lnTo>
                    <a:pt x="962" y="254"/>
                  </a:lnTo>
                  <a:lnTo>
                    <a:pt x="960" y="254"/>
                  </a:lnTo>
                  <a:lnTo>
                    <a:pt x="960" y="253"/>
                  </a:lnTo>
                  <a:lnTo>
                    <a:pt x="957" y="251"/>
                  </a:lnTo>
                  <a:lnTo>
                    <a:pt x="958" y="250"/>
                  </a:lnTo>
                  <a:lnTo>
                    <a:pt x="958" y="251"/>
                  </a:lnTo>
                  <a:lnTo>
                    <a:pt x="960" y="251"/>
                  </a:lnTo>
                  <a:lnTo>
                    <a:pt x="960" y="250"/>
                  </a:lnTo>
                  <a:lnTo>
                    <a:pt x="962" y="250"/>
                  </a:lnTo>
                  <a:lnTo>
                    <a:pt x="963" y="250"/>
                  </a:lnTo>
                  <a:lnTo>
                    <a:pt x="963" y="248"/>
                  </a:lnTo>
                  <a:lnTo>
                    <a:pt x="965" y="248"/>
                  </a:lnTo>
                  <a:lnTo>
                    <a:pt x="966" y="248"/>
                  </a:lnTo>
                  <a:lnTo>
                    <a:pt x="968" y="247"/>
                  </a:lnTo>
                  <a:lnTo>
                    <a:pt x="968" y="245"/>
                  </a:lnTo>
                  <a:lnTo>
                    <a:pt x="969" y="245"/>
                  </a:lnTo>
                  <a:lnTo>
                    <a:pt x="969" y="244"/>
                  </a:lnTo>
                  <a:lnTo>
                    <a:pt x="969" y="242"/>
                  </a:lnTo>
                  <a:lnTo>
                    <a:pt x="968" y="242"/>
                  </a:lnTo>
                  <a:lnTo>
                    <a:pt x="966" y="244"/>
                  </a:lnTo>
                  <a:lnTo>
                    <a:pt x="963" y="245"/>
                  </a:lnTo>
                  <a:lnTo>
                    <a:pt x="962" y="245"/>
                  </a:lnTo>
                  <a:lnTo>
                    <a:pt x="960" y="245"/>
                  </a:lnTo>
                  <a:lnTo>
                    <a:pt x="957" y="247"/>
                  </a:lnTo>
                  <a:lnTo>
                    <a:pt x="954" y="247"/>
                  </a:lnTo>
                  <a:lnTo>
                    <a:pt x="952" y="247"/>
                  </a:lnTo>
                  <a:lnTo>
                    <a:pt x="949" y="247"/>
                  </a:lnTo>
                  <a:lnTo>
                    <a:pt x="948" y="247"/>
                  </a:lnTo>
                  <a:lnTo>
                    <a:pt x="946" y="247"/>
                  </a:lnTo>
                  <a:lnTo>
                    <a:pt x="945" y="247"/>
                  </a:lnTo>
                  <a:lnTo>
                    <a:pt x="943" y="245"/>
                  </a:lnTo>
                  <a:lnTo>
                    <a:pt x="942" y="245"/>
                  </a:lnTo>
                  <a:lnTo>
                    <a:pt x="940" y="244"/>
                  </a:lnTo>
                  <a:lnTo>
                    <a:pt x="939" y="244"/>
                  </a:lnTo>
                  <a:lnTo>
                    <a:pt x="937" y="244"/>
                  </a:lnTo>
                  <a:lnTo>
                    <a:pt x="939" y="242"/>
                  </a:lnTo>
                  <a:lnTo>
                    <a:pt x="940" y="242"/>
                  </a:lnTo>
                  <a:lnTo>
                    <a:pt x="942" y="242"/>
                  </a:lnTo>
                  <a:lnTo>
                    <a:pt x="943" y="242"/>
                  </a:lnTo>
                  <a:lnTo>
                    <a:pt x="943" y="240"/>
                  </a:lnTo>
                  <a:lnTo>
                    <a:pt x="945" y="240"/>
                  </a:lnTo>
                  <a:lnTo>
                    <a:pt x="945" y="239"/>
                  </a:lnTo>
                  <a:lnTo>
                    <a:pt x="945" y="237"/>
                  </a:lnTo>
                  <a:lnTo>
                    <a:pt x="943" y="237"/>
                  </a:lnTo>
                  <a:lnTo>
                    <a:pt x="942" y="239"/>
                  </a:lnTo>
                  <a:lnTo>
                    <a:pt x="943" y="239"/>
                  </a:lnTo>
                  <a:lnTo>
                    <a:pt x="943" y="240"/>
                  </a:lnTo>
                  <a:lnTo>
                    <a:pt x="942" y="240"/>
                  </a:lnTo>
                  <a:lnTo>
                    <a:pt x="940" y="240"/>
                  </a:lnTo>
                  <a:lnTo>
                    <a:pt x="937" y="240"/>
                  </a:lnTo>
                  <a:lnTo>
                    <a:pt x="936" y="242"/>
                  </a:lnTo>
                  <a:lnTo>
                    <a:pt x="933" y="240"/>
                  </a:lnTo>
                  <a:lnTo>
                    <a:pt x="931" y="240"/>
                  </a:lnTo>
                  <a:lnTo>
                    <a:pt x="930" y="239"/>
                  </a:lnTo>
                  <a:lnTo>
                    <a:pt x="927" y="239"/>
                  </a:lnTo>
                  <a:lnTo>
                    <a:pt x="924" y="239"/>
                  </a:lnTo>
                  <a:lnTo>
                    <a:pt x="922" y="239"/>
                  </a:lnTo>
                  <a:lnTo>
                    <a:pt x="919" y="237"/>
                  </a:lnTo>
                  <a:lnTo>
                    <a:pt x="916" y="239"/>
                  </a:lnTo>
                  <a:lnTo>
                    <a:pt x="912" y="239"/>
                  </a:lnTo>
                  <a:lnTo>
                    <a:pt x="907" y="239"/>
                  </a:lnTo>
                  <a:lnTo>
                    <a:pt x="904" y="239"/>
                  </a:lnTo>
                  <a:close/>
                  <a:moveTo>
                    <a:pt x="1024" y="278"/>
                  </a:moveTo>
                  <a:lnTo>
                    <a:pt x="1022" y="278"/>
                  </a:lnTo>
                  <a:lnTo>
                    <a:pt x="1024" y="280"/>
                  </a:lnTo>
                  <a:lnTo>
                    <a:pt x="1024" y="278"/>
                  </a:lnTo>
                  <a:close/>
                  <a:moveTo>
                    <a:pt x="1018" y="325"/>
                  </a:moveTo>
                  <a:lnTo>
                    <a:pt x="1016" y="325"/>
                  </a:lnTo>
                  <a:lnTo>
                    <a:pt x="1014" y="325"/>
                  </a:lnTo>
                  <a:lnTo>
                    <a:pt x="1014" y="327"/>
                  </a:lnTo>
                  <a:lnTo>
                    <a:pt x="1016" y="325"/>
                  </a:lnTo>
                  <a:lnTo>
                    <a:pt x="1016" y="327"/>
                  </a:lnTo>
                  <a:lnTo>
                    <a:pt x="1018" y="327"/>
                  </a:lnTo>
                  <a:lnTo>
                    <a:pt x="1018" y="325"/>
                  </a:lnTo>
                  <a:close/>
                  <a:moveTo>
                    <a:pt x="1037" y="330"/>
                  </a:moveTo>
                  <a:lnTo>
                    <a:pt x="1039" y="328"/>
                  </a:lnTo>
                  <a:lnTo>
                    <a:pt x="1037" y="328"/>
                  </a:lnTo>
                  <a:lnTo>
                    <a:pt x="1037" y="330"/>
                  </a:lnTo>
                  <a:close/>
                  <a:moveTo>
                    <a:pt x="1031" y="286"/>
                  </a:moveTo>
                  <a:lnTo>
                    <a:pt x="1030" y="286"/>
                  </a:lnTo>
                  <a:lnTo>
                    <a:pt x="1031" y="284"/>
                  </a:lnTo>
                  <a:lnTo>
                    <a:pt x="1030" y="284"/>
                  </a:lnTo>
                  <a:lnTo>
                    <a:pt x="1030" y="286"/>
                  </a:lnTo>
                  <a:lnTo>
                    <a:pt x="1030" y="287"/>
                  </a:lnTo>
                  <a:lnTo>
                    <a:pt x="1031" y="286"/>
                  </a:lnTo>
                  <a:close/>
                  <a:moveTo>
                    <a:pt x="1027" y="301"/>
                  </a:moveTo>
                  <a:lnTo>
                    <a:pt x="1030" y="300"/>
                  </a:lnTo>
                  <a:lnTo>
                    <a:pt x="1027" y="300"/>
                  </a:lnTo>
                  <a:lnTo>
                    <a:pt x="1025" y="301"/>
                  </a:lnTo>
                  <a:lnTo>
                    <a:pt x="1027" y="301"/>
                  </a:lnTo>
                  <a:close/>
                  <a:moveTo>
                    <a:pt x="1027" y="313"/>
                  </a:moveTo>
                  <a:lnTo>
                    <a:pt x="1030" y="313"/>
                  </a:lnTo>
                  <a:lnTo>
                    <a:pt x="1030" y="312"/>
                  </a:lnTo>
                  <a:lnTo>
                    <a:pt x="1027" y="313"/>
                  </a:lnTo>
                  <a:close/>
                  <a:moveTo>
                    <a:pt x="1030" y="327"/>
                  </a:moveTo>
                  <a:lnTo>
                    <a:pt x="1031" y="327"/>
                  </a:lnTo>
                  <a:lnTo>
                    <a:pt x="1033" y="325"/>
                  </a:lnTo>
                  <a:lnTo>
                    <a:pt x="1031" y="325"/>
                  </a:lnTo>
                  <a:lnTo>
                    <a:pt x="1030" y="327"/>
                  </a:lnTo>
                  <a:lnTo>
                    <a:pt x="1030" y="325"/>
                  </a:lnTo>
                  <a:lnTo>
                    <a:pt x="1025" y="325"/>
                  </a:lnTo>
                  <a:lnTo>
                    <a:pt x="1024" y="325"/>
                  </a:lnTo>
                  <a:lnTo>
                    <a:pt x="1025" y="324"/>
                  </a:lnTo>
                  <a:lnTo>
                    <a:pt x="1024" y="324"/>
                  </a:lnTo>
                  <a:lnTo>
                    <a:pt x="1024" y="325"/>
                  </a:lnTo>
                  <a:lnTo>
                    <a:pt x="1024" y="327"/>
                  </a:lnTo>
                  <a:lnTo>
                    <a:pt x="1025" y="327"/>
                  </a:lnTo>
                  <a:lnTo>
                    <a:pt x="1027" y="327"/>
                  </a:lnTo>
                  <a:lnTo>
                    <a:pt x="1030" y="327"/>
                  </a:lnTo>
                  <a:close/>
                  <a:moveTo>
                    <a:pt x="1022" y="336"/>
                  </a:moveTo>
                  <a:lnTo>
                    <a:pt x="1021" y="336"/>
                  </a:lnTo>
                  <a:lnTo>
                    <a:pt x="1021" y="337"/>
                  </a:lnTo>
                  <a:lnTo>
                    <a:pt x="1022" y="336"/>
                  </a:lnTo>
                  <a:close/>
                  <a:moveTo>
                    <a:pt x="1034" y="345"/>
                  </a:moveTo>
                  <a:lnTo>
                    <a:pt x="1033" y="345"/>
                  </a:lnTo>
                  <a:lnTo>
                    <a:pt x="1033" y="347"/>
                  </a:lnTo>
                  <a:lnTo>
                    <a:pt x="1031" y="347"/>
                  </a:lnTo>
                  <a:lnTo>
                    <a:pt x="1030" y="348"/>
                  </a:lnTo>
                  <a:lnTo>
                    <a:pt x="1027" y="348"/>
                  </a:lnTo>
                  <a:lnTo>
                    <a:pt x="1025" y="350"/>
                  </a:lnTo>
                  <a:lnTo>
                    <a:pt x="1022" y="351"/>
                  </a:lnTo>
                  <a:lnTo>
                    <a:pt x="1022" y="350"/>
                  </a:lnTo>
                  <a:lnTo>
                    <a:pt x="1021" y="351"/>
                  </a:lnTo>
                  <a:lnTo>
                    <a:pt x="1022" y="351"/>
                  </a:lnTo>
                  <a:lnTo>
                    <a:pt x="1024" y="351"/>
                  </a:lnTo>
                  <a:lnTo>
                    <a:pt x="1025" y="350"/>
                  </a:lnTo>
                  <a:lnTo>
                    <a:pt x="1030" y="348"/>
                  </a:lnTo>
                  <a:lnTo>
                    <a:pt x="1033" y="347"/>
                  </a:lnTo>
                  <a:lnTo>
                    <a:pt x="1034" y="345"/>
                  </a:lnTo>
                  <a:close/>
                  <a:moveTo>
                    <a:pt x="1031" y="345"/>
                  </a:moveTo>
                  <a:lnTo>
                    <a:pt x="1030" y="345"/>
                  </a:lnTo>
                  <a:lnTo>
                    <a:pt x="1030" y="347"/>
                  </a:lnTo>
                  <a:lnTo>
                    <a:pt x="1031" y="345"/>
                  </a:lnTo>
                  <a:close/>
                  <a:moveTo>
                    <a:pt x="1033" y="334"/>
                  </a:moveTo>
                  <a:lnTo>
                    <a:pt x="1034" y="333"/>
                  </a:lnTo>
                  <a:lnTo>
                    <a:pt x="1033" y="333"/>
                  </a:lnTo>
                  <a:lnTo>
                    <a:pt x="1033" y="334"/>
                  </a:lnTo>
                  <a:lnTo>
                    <a:pt x="1033" y="336"/>
                  </a:lnTo>
                  <a:lnTo>
                    <a:pt x="1031" y="336"/>
                  </a:lnTo>
                  <a:lnTo>
                    <a:pt x="1031" y="337"/>
                  </a:lnTo>
                  <a:lnTo>
                    <a:pt x="1031" y="339"/>
                  </a:lnTo>
                  <a:lnTo>
                    <a:pt x="1030" y="339"/>
                  </a:lnTo>
                  <a:lnTo>
                    <a:pt x="1030" y="340"/>
                  </a:lnTo>
                  <a:lnTo>
                    <a:pt x="1027" y="340"/>
                  </a:lnTo>
                  <a:lnTo>
                    <a:pt x="1027" y="342"/>
                  </a:lnTo>
                  <a:lnTo>
                    <a:pt x="1025" y="342"/>
                  </a:lnTo>
                  <a:lnTo>
                    <a:pt x="1025" y="343"/>
                  </a:lnTo>
                  <a:lnTo>
                    <a:pt x="1025" y="345"/>
                  </a:lnTo>
                  <a:lnTo>
                    <a:pt x="1024" y="345"/>
                  </a:lnTo>
                  <a:lnTo>
                    <a:pt x="1022" y="345"/>
                  </a:lnTo>
                  <a:lnTo>
                    <a:pt x="1022" y="347"/>
                  </a:lnTo>
                  <a:lnTo>
                    <a:pt x="1021" y="347"/>
                  </a:lnTo>
                  <a:lnTo>
                    <a:pt x="1021" y="348"/>
                  </a:lnTo>
                  <a:lnTo>
                    <a:pt x="1022" y="348"/>
                  </a:lnTo>
                  <a:lnTo>
                    <a:pt x="1022" y="347"/>
                  </a:lnTo>
                  <a:lnTo>
                    <a:pt x="1024" y="347"/>
                  </a:lnTo>
                  <a:lnTo>
                    <a:pt x="1025" y="347"/>
                  </a:lnTo>
                  <a:lnTo>
                    <a:pt x="1025" y="345"/>
                  </a:lnTo>
                  <a:lnTo>
                    <a:pt x="1027" y="343"/>
                  </a:lnTo>
                  <a:lnTo>
                    <a:pt x="1030" y="340"/>
                  </a:lnTo>
                  <a:lnTo>
                    <a:pt x="1031" y="340"/>
                  </a:lnTo>
                  <a:lnTo>
                    <a:pt x="1033" y="339"/>
                  </a:lnTo>
                  <a:lnTo>
                    <a:pt x="1033" y="337"/>
                  </a:lnTo>
                  <a:lnTo>
                    <a:pt x="1034" y="337"/>
                  </a:lnTo>
                  <a:lnTo>
                    <a:pt x="1034" y="336"/>
                  </a:lnTo>
                  <a:lnTo>
                    <a:pt x="1034" y="334"/>
                  </a:lnTo>
                  <a:lnTo>
                    <a:pt x="1033" y="334"/>
                  </a:lnTo>
                  <a:close/>
                  <a:moveTo>
                    <a:pt x="1034" y="330"/>
                  </a:moveTo>
                  <a:lnTo>
                    <a:pt x="1031" y="331"/>
                  </a:lnTo>
                  <a:lnTo>
                    <a:pt x="1033" y="331"/>
                  </a:lnTo>
                  <a:lnTo>
                    <a:pt x="1034" y="331"/>
                  </a:lnTo>
                  <a:lnTo>
                    <a:pt x="1036" y="330"/>
                  </a:lnTo>
                  <a:lnTo>
                    <a:pt x="1034" y="330"/>
                  </a:lnTo>
                  <a:close/>
                  <a:moveTo>
                    <a:pt x="1037" y="275"/>
                  </a:moveTo>
                  <a:lnTo>
                    <a:pt x="1039" y="275"/>
                  </a:lnTo>
                  <a:lnTo>
                    <a:pt x="1040" y="275"/>
                  </a:lnTo>
                  <a:lnTo>
                    <a:pt x="1040" y="274"/>
                  </a:lnTo>
                  <a:lnTo>
                    <a:pt x="1039" y="274"/>
                  </a:lnTo>
                  <a:lnTo>
                    <a:pt x="1037" y="275"/>
                  </a:lnTo>
                  <a:close/>
                  <a:moveTo>
                    <a:pt x="1033" y="287"/>
                  </a:moveTo>
                  <a:lnTo>
                    <a:pt x="1034" y="289"/>
                  </a:lnTo>
                  <a:lnTo>
                    <a:pt x="1036" y="289"/>
                  </a:lnTo>
                  <a:lnTo>
                    <a:pt x="1037" y="289"/>
                  </a:lnTo>
                  <a:lnTo>
                    <a:pt x="1033" y="287"/>
                  </a:lnTo>
                  <a:close/>
                  <a:moveTo>
                    <a:pt x="1027" y="257"/>
                  </a:moveTo>
                  <a:lnTo>
                    <a:pt x="1030" y="257"/>
                  </a:lnTo>
                  <a:lnTo>
                    <a:pt x="1030" y="256"/>
                  </a:lnTo>
                  <a:lnTo>
                    <a:pt x="1033" y="254"/>
                  </a:lnTo>
                  <a:lnTo>
                    <a:pt x="1034" y="253"/>
                  </a:lnTo>
                  <a:lnTo>
                    <a:pt x="1033" y="253"/>
                  </a:lnTo>
                  <a:lnTo>
                    <a:pt x="1031" y="254"/>
                  </a:lnTo>
                  <a:lnTo>
                    <a:pt x="1030" y="256"/>
                  </a:lnTo>
                  <a:lnTo>
                    <a:pt x="1027" y="256"/>
                  </a:lnTo>
                  <a:lnTo>
                    <a:pt x="1027" y="257"/>
                  </a:lnTo>
                  <a:close/>
                  <a:moveTo>
                    <a:pt x="978" y="245"/>
                  </a:moveTo>
                  <a:lnTo>
                    <a:pt x="980" y="245"/>
                  </a:lnTo>
                  <a:lnTo>
                    <a:pt x="978" y="244"/>
                  </a:lnTo>
                  <a:lnTo>
                    <a:pt x="978" y="245"/>
                  </a:lnTo>
                  <a:close/>
                  <a:moveTo>
                    <a:pt x="977" y="272"/>
                  </a:moveTo>
                  <a:lnTo>
                    <a:pt x="978" y="272"/>
                  </a:lnTo>
                  <a:lnTo>
                    <a:pt x="980" y="272"/>
                  </a:lnTo>
                  <a:lnTo>
                    <a:pt x="980" y="271"/>
                  </a:lnTo>
                  <a:lnTo>
                    <a:pt x="978" y="271"/>
                  </a:lnTo>
                  <a:lnTo>
                    <a:pt x="977" y="271"/>
                  </a:lnTo>
                  <a:lnTo>
                    <a:pt x="977" y="272"/>
                  </a:lnTo>
                  <a:close/>
                  <a:moveTo>
                    <a:pt x="969" y="248"/>
                  </a:moveTo>
                  <a:lnTo>
                    <a:pt x="969" y="250"/>
                  </a:lnTo>
                  <a:lnTo>
                    <a:pt x="971" y="248"/>
                  </a:lnTo>
                  <a:lnTo>
                    <a:pt x="971" y="247"/>
                  </a:lnTo>
                  <a:lnTo>
                    <a:pt x="972" y="247"/>
                  </a:lnTo>
                  <a:lnTo>
                    <a:pt x="972" y="245"/>
                  </a:lnTo>
                  <a:lnTo>
                    <a:pt x="974" y="245"/>
                  </a:lnTo>
                  <a:lnTo>
                    <a:pt x="974" y="244"/>
                  </a:lnTo>
                  <a:lnTo>
                    <a:pt x="975" y="244"/>
                  </a:lnTo>
                  <a:lnTo>
                    <a:pt x="975" y="242"/>
                  </a:lnTo>
                  <a:lnTo>
                    <a:pt x="975" y="240"/>
                  </a:lnTo>
                  <a:lnTo>
                    <a:pt x="975" y="239"/>
                  </a:lnTo>
                  <a:lnTo>
                    <a:pt x="974" y="239"/>
                  </a:lnTo>
                  <a:lnTo>
                    <a:pt x="972" y="240"/>
                  </a:lnTo>
                  <a:lnTo>
                    <a:pt x="972" y="242"/>
                  </a:lnTo>
                  <a:lnTo>
                    <a:pt x="974" y="240"/>
                  </a:lnTo>
                  <a:lnTo>
                    <a:pt x="974" y="242"/>
                  </a:lnTo>
                  <a:lnTo>
                    <a:pt x="974" y="244"/>
                  </a:lnTo>
                  <a:lnTo>
                    <a:pt x="972" y="245"/>
                  </a:lnTo>
                  <a:lnTo>
                    <a:pt x="971" y="245"/>
                  </a:lnTo>
                  <a:lnTo>
                    <a:pt x="971" y="247"/>
                  </a:lnTo>
                  <a:lnTo>
                    <a:pt x="969" y="248"/>
                  </a:lnTo>
                  <a:close/>
                  <a:moveTo>
                    <a:pt x="921" y="18"/>
                  </a:moveTo>
                  <a:lnTo>
                    <a:pt x="922" y="18"/>
                  </a:lnTo>
                  <a:lnTo>
                    <a:pt x="924" y="16"/>
                  </a:lnTo>
                  <a:lnTo>
                    <a:pt x="921" y="18"/>
                  </a:lnTo>
                  <a:close/>
                  <a:moveTo>
                    <a:pt x="565" y="227"/>
                  </a:moveTo>
                  <a:lnTo>
                    <a:pt x="563" y="227"/>
                  </a:lnTo>
                  <a:lnTo>
                    <a:pt x="563" y="228"/>
                  </a:lnTo>
                  <a:lnTo>
                    <a:pt x="565" y="227"/>
                  </a:lnTo>
                  <a:close/>
                  <a:moveTo>
                    <a:pt x="583" y="207"/>
                  </a:moveTo>
                  <a:lnTo>
                    <a:pt x="584" y="206"/>
                  </a:lnTo>
                  <a:lnTo>
                    <a:pt x="583" y="206"/>
                  </a:lnTo>
                  <a:lnTo>
                    <a:pt x="583" y="207"/>
                  </a:lnTo>
                  <a:close/>
                  <a:moveTo>
                    <a:pt x="577" y="209"/>
                  </a:moveTo>
                  <a:lnTo>
                    <a:pt x="578" y="209"/>
                  </a:lnTo>
                  <a:lnTo>
                    <a:pt x="580" y="209"/>
                  </a:lnTo>
                  <a:lnTo>
                    <a:pt x="580" y="207"/>
                  </a:lnTo>
                  <a:lnTo>
                    <a:pt x="578" y="207"/>
                  </a:lnTo>
                  <a:lnTo>
                    <a:pt x="577" y="207"/>
                  </a:lnTo>
                  <a:lnTo>
                    <a:pt x="577" y="209"/>
                  </a:lnTo>
                  <a:close/>
                  <a:moveTo>
                    <a:pt x="572" y="210"/>
                  </a:moveTo>
                  <a:lnTo>
                    <a:pt x="574" y="210"/>
                  </a:lnTo>
                  <a:lnTo>
                    <a:pt x="575" y="209"/>
                  </a:lnTo>
                  <a:lnTo>
                    <a:pt x="574" y="209"/>
                  </a:lnTo>
                  <a:lnTo>
                    <a:pt x="572" y="210"/>
                  </a:lnTo>
                  <a:close/>
                  <a:moveTo>
                    <a:pt x="568" y="213"/>
                  </a:moveTo>
                  <a:lnTo>
                    <a:pt x="569" y="215"/>
                  </a:lnTo>
                  <a:lnTo>
                    <a:pt x="569" y="213"/>
                  </a:lnTo>
                  <a:lnTo>
                    <a:pt x="568" y="213"/>
                  </a:lnTo>
                  <a:lnTo>
                    <a:pt x="569" y="212"/>
                  </a:lnTo>
                  <a:lnTo>
                    <a:pt x="571" y="212"/>
                  </a:lnTo>
                  <a:lnTo>
                    <a:pt x="571" y="210"/>
                  </a:lnTo>
                  <a:lnTo>
                    <a:pt x="569" y="210"/>
                  </a:lnTo>
                  <a:lnTo>
                    <a:pt x="569" y="212"/>
                  </a:lnTo>
                  <a:lnTo>
                    <a:pt x="568" y="212"/>
                  </a:lnTo>
                  <a:lnTo>
                    <a:pt x="568" y="213"/>
                  </a:lnTo>
                  <a:close/>
                  <a:moveTo>
                    <a:pt x="566" y="218"/>
                  </a:moveTo>
                  <a:lnTo>
                    <a:pt x="568" y="216"/>
                  </a:lnTo>
                  <a:lnTo>
                    <a:pt x="566" y="216"/>
                  </a:lnTo>
                  <a:lnTo>
                    <a:pt x="566" y="218"/>
                  </a:lnTo>
                  <a:close/>
                  <a:moveTo>
                    <a:pt x="584" y="224"/>
                  </a:moveTo>
                  <a:lnTo>
                    <a:pt x="583" y="222"/>
                  </a:lnTo>
                  <a:lnTo>
                    <a:pt x="584" y="221"/>
                  </a:lnTo>
                  <a:lnTo>
                    <a:pt x="583" y="219"/>
                  </a:lnTo>
                  <a:lnTo>
                    <a:pt x="581" y="219"/>
                  </a:lnTo>
                  <a:lnTo>
                    <a:pt x="581" y="221"/>
                  </a:lnTo>
                  <a:lnTo>
                    <a:pt x="583" y="221"/>
                  </a:lnTo>
                  <a:lnTo>
                    <a:pt x="583" y="222"/>
                  </a:lnTo>
                  <a:lnTo>
                    <a:pt x="580" y="222"/>
                  </a:lnTo>
                  <a:lnTo>
                    <a:pt x="578" y="222"/>
                  </a:lnTo>
                  <a:lnTo>
                    <a:pt x="577" y="222"/>
                  </a:lnTo>
                  <a:lnTo>
                    <a:pt x="575" y="222"/>
                  </a:lnTo>
                  <a:lnTo>
                    <a:pt x="571" y="221"/>
                  </a:lnTo>
                  <a:lnTo>
                    <a:pt x="568" y="222"/>
                  </a:lnTo>
                  <a:lnTo>
                    <a:pt x="568" y="221"/>
                  </a:lnTo>
                  <a:lnTo>
                    <a:pt x="566" y="222"/>
                  </a:lnTo>
                  <a:lnTo>
                    <a:pt x="568" y="222"/>
                  </a:lnTo>
                  <a:lnTo>
                    <a:pt x="569" y="222"/>
                  </a:lnTo>
                  <a:lnTo>
                    <a:pt x="569" y="224"/>
                  </a:lnTo>
                  <a:lnTo>
                    <a:pt x="571" y="224"/>
                  </a:lnTo>
                  <a:lnTo>
                    <a:pt x="569" y="225"/>
                  </a:lnTo>
                  <a:lnTo>
                    <a:pt x="566" y="225"/>
                  </a:lnTo>
                  <a:lnTo>
                    <a:pt x="566" y="227"/>
                  </a:lnTo>
                  <a:lnTo>
                    <a:pt x="568" y="227"/>
                  </a:lnTo>
                  <a:lnTo>
                    <a:pt x="569" y="227"/>
                  </a:lnTo>
                  <a:lnTo>
                    <a:pt x="569" y="225"/>
                  </a:lnTo>
                  <a:lnTo>
                    <a:pt x="571" y="225"/>
                  </a:lnTo>
                  <a:lnTo>
                    <a:pt x="572" y="225"/>
                  </a:lnTo>
                  <a:lnTo>
                    <a:pt x="572" y="224"/>
                  </a:lnTo>
                  <a:lnTo>
                    <a:pt x="574" y="224"/>
                  </a:lnTo>
                  <a:lnTo>
                    <a:pt x="575" y="224"/>
                  </a:lnTo>
                  <a:lnTo>
                    <a:pt x="577" y="224"/>
                  </a:lnTo>
                  <a:lnTo>
                    <a:pt x="577" y="225"/>
                  </a:lnTo>
                  <a:lnTo>
                    <a:pt x="575" y="225"/>
                  </a:lnTo>
                  <a:lnTo>
                    <a:pt x="575" y="227"/>
                  </a:lnTo>
                  <a:lnTo>
                    <a:pt x="574" y="227"/>
                  </a:lnTo>
                  <a:lnTo>
                    <a:pt x="574" y="228"/>
                  </a:lnTo>
                  <a:lnTo>
                    <a:pt x="575" y="228"/>
                  </a:lnTo>
                  <a:lnTo>
                    <a:pt x="577" y="227"/>
                  </a:lnTo>
                  <a:lnTo>
                    <a:pt x="581" y="225"/>
                  </a:lnTo>
                  <a:lnTo>
                    <a:pt x="583" y="225"/>
                  </a:lnTo>
                  <a:lnTo>
                    <a:pt x="583" y="224"/>
                  </a:lnTo>
                  <a:lnTo>
                    <a:pt x="584" y="224"/>
                  </a:lnTo>
                  <a:close/>
                  <a:moveTo>
                    <a:pt x="589" y="236"/>
                  </a:moveTo>
                  <a:lnTo>
                    <a:pt x="589" y="234"/>
                  </a:lnTo>
                  <a:lnTo>
                    <a:pt x="591" y="233"/>
                  </a:lnTo>
                  <a:lnTo>
                    <a:pt x="589" y="233"/>
                  </a:lnTo>
                  <a:lnTo>
                    <a:pt x="588" y="233"/>
                  </a:lnTo>
                  <a:lnTo>
                    <a:pt x="586" y="234"/>
                  </a:lnTo>
                  <a:lnTo>
                    <a:pt x="584" y="234"/>
                  </a:lnTo>
                  <a:lnTo>
                    <a:pt x="584" y="236"/>
                  </a:lnTo>
                  <a:lnTo>
                    <a:pt x="586" y="236"/>
                  </a:lnTo>
                  <a:lnTo>
                    <a:pt x="588" y="236"/>
                  </a:lnTo>
                  <a:lnTo>
                    <a:pt x="589" y="237"/>
                  </a:lnTo>
                  <a:lnTo>
                    <a:pt x="589" y="236"/>
                  </a:lnTo>
                  <a:lnTo>
                    <a:pt x="591" y="236"/>
                  </a:lnTo>
                  <a:lnTo>
                    <a:pt x="591" y="234"/>
                  </a:lnTo>
                  <a:lnTo>
                    <a:pt x="589" y="236"/>
                  </a:lnTo>
                  <a:close/>
                  <a:moveTo>
                    <a:pt x="601" y="227"/>
                  </a:moveTo>
                  <a:lnTo>
                    <a:pt x="600" y="227"/>
                  </a:lnTo>
                  <a:lnTo>
                    <a:pt x="598" y="228"/>
                  </a:lnTo>
                  <a:lnTo>
                    <a:pt x="597" y="228"/>
                  </a:lnTo>
                  <a:lnTo>
                    <a:pt x="595" y="230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2" y="231"/>
                  </a:lnTo>
                  <a:lnTo>
                    <a:pt x="592" y="233"/>
                  </a:lnTo>
                  <a:lnTo>
                    <a:pt x="594" y="231"/>
                  </a:lnTo>
                  <a:lnTo>
                    <a:pt x="595" y="231"/>
                  </a:lnTo>
                  <a:lnTo>
                    <a:pt x="595" y="230"/>
                  </a:lnTo>
                  <a:lnTo>
                    <a:pt x="597" y="230"/>
                  </a:lnTo>
                  <a:lnTo>
                    <a:pt x="598" y="230"/>
                  </a:lnTo>
                  <a:lnTo>
                    <a:pt x="598" y="228"/>
                  </a:lnTo>
                  <a:lnTo>
                    <a:pt x="600" y="228"/>
                  </a:lnTo>
                  <a:lnTo>
                    <a:pt x="601" y="227"/>
                  </a:lnTo>
                  <a:close/>
                  <a:moveTo>
                    <a:pt x="607" y="225"/>
                  </a:moveTo>
                  <a:lnTo>
                    <a:pt x="606" y="225"/>
                  </a:lnTo>
                  <a:lnTo>
                    <a:pt x="604" y="224"/>
                  </a:lnTo>
                  <a:lnTo>
                    <a:pt x="604" y="225"/>
                  </a:lnTo>
                  <a:lnTo>
                    <a:pt x="604" y="227"/>
                  </a:lnTo>
                  <a:lnTo>
                    <a:pt x="606" y="227"/>
                  </a:lnTo>
                  <a:lnTo>
                    <a:pt x="607" y="225"/>
                  </a:lnTo>
                  <a:close/>
                  <a:moveTo>
                    <a:pt x="627" y="262"/>
                  </a:moveTo>
                  <a:lnTo>
                    <a:pt x="628" y="262"/>
                  </a:lnTo>
                  <a:lnTo>
                    <a:pt x="627" y="260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2" y="263"/>
                  </a:lnTo>
                  <a:lnTo>
                    <a:pt x="621" y="263"/>
                  </a:lnTo>
                  <a:lnTo>
                    <a:pt x="621" y="265"/>
                  </a:lnTo>
                  <a:lnTo>
                    <a:pt x="622" y="265"/>
                  </a:lnTo>
                  <a:lnTo>
                    <a:pt x="622" y="263"/>
                  </a:lnTo>
                  <a:lnTo>
                    <a:pt x="624" y="263"/>
                  </a:lnTo>
                  <a:lnTo>
                    <a:pt x="625" y="262"/>
                  </a:lnTo>
                  <a:lnTo>
                    <a:pt x="627" y="262"/>
                  </a:lnTo>
                  <a:close/>
                  <a:moveTo>
                    <a:pt x="631" y="262"/>
                  </a:moveTo>
                  <a:lnTo>
                    <a:pt x="630" y="262"/>
                  </a:lnTo>
                  <a:lnTo>
                    <a:pt x="630" y="263"/>
                  </a:lnTo>
                  <a:lnTo>
                    <a:pt x="628" y="265"/>
                  </a:lnTo>
                  <a:lnTo>
                    <a:pt x="630" y="265"/>
                  </a:lnTo>
                  <a:lnTo>
                    <a:pt x="630" y="263"/>
                  </a:lnTo>
                  <a:lnTo>
                    <a:pt x="631" y="262"/>
                  </a:lnTo>
                  <a:close/>
                  <a:moveTo>
                    <a:pt x="554" y="324"/>
                  </a:moveTo>
                  <a:lnTo>
                    <a:pt x="553" y="325"/>
                  </a:lnTo>
                  <a:lnTo>
                    <a:pt x="554" y="325"/>
                  </a:lnTo>
                  <a:lnTo>
                    <a:pt x="554" y="324"/>
                  </a:lnTo>
                  <a:close/>
                  <a:moveTo>
                    <a:pt x="627" y="281"/>
                  </a:moveTo>
                  <a:lnTo>
                    <a:pt x="625" y="283"/>
                  </a:lnTo>
                  <a:lnTo>
                    <a:pt x="627" y="283"/>
                  </a:lnTo>
                  <a:lnTo>
                    <a:pt x="627" y="281"/>
                  </a:lnTo>
                  <a:close/>
                  <a:moveTo>
                    <a:pt x="657" y="259"/>
                  </a:moveTo>
                  <a:lnTo>
                    <a:pt x="654" y="260"/>
                  </a:lnTo>
                  <a:lnTo>
                    <a:pt x="653" y="260"/>
                  </a:lnTo>
                  <a:lnTo>
                    <a:pt x="653" y="262"/>
                  </a:lnTo>
                  <a:lnTo>
                    <a:pt x="651" y="262"/>
                  </a:lnTo>
                  <a:lnTo>
                    <a:pt x="651" y="263"/>
                  </a:lnTo>
                  <a:lnTo>
                    <a:pt x="653" y="262"/>
                  </a:lnTo>
                  <a:lnTo>
                    <a:pt x="654" y="260"/>
                  </a:lnTo>
                  <a:lnTo>
                    <a:pt x="656" y="260"/>
                  </a:lnTo>
                  <a:lnTo>
                    <a:pt x="657" y="259"/>
                  </a:lnTo>
                  <a:close/>
                  <a:moveTo>
                    <a:pt x="771" y="107"/>
                  </a:moveTo>
                  <a:lnTo>
                    <a:pt x="769" y="107"/>
                  </a:lnTo>
                  <a:lnTo>
                    <a:pt x="769" y="109"/>
                  </a:lnTo>
                  <a:lnTo>
                    <a:pt x="771" y="109"/>
                  </a:lnTo>
                  <a:lnTo>
                    <a:pt x="771" y="107"/>
                  </a:lnTo>
                  <a:close/>
                  <a:moveTo>
                    <a:pt x="795" y="98"/>
                  </a:moveTo>
                  <a:lnTo>
                    <a:pt x="793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89" y="98"/>
                  </a:lnTo>
                  <a:lnTo>
                    <a:pt x="789" y="97"/>
                  </a:lnTo>
                  <a:lnTo>
                    <a:pt x="784" y="97"/>
                  </a:lnTo>
                  <a:lnTo>
                    <a:pt x="783" y="98"/>
                  </a:lnTo>
                  <a:lnTo>
                    <a:pt x="781" y="98"/>
                  </a:lnTo>
                  <a:lnTo>
                    <a:pt x="780" y="98"/>
                  </a:lnTo>
                  <a:lnTo>
                    <a:pt x="780" y="100"/>
                  </a:lnTo>
                  <a:lnTo>
                    <a:pt x="780" y="101"/>
                  </a:lnTo>
                  <a:lnTo>
                    <a:pt x="781" y="103"/>
                  </a:lnTo>
                  <a:lnTo>
                    <a:pt x="783" y="103"/>
                  </a:lnTo>
                  <a:lnTo>
                    <a:pt x="784" y="103"/>
                  </a:lnTo>
                  <a:lnTo>
                    <a:pt x="787" y="103"/>
                  </a:lnTo>
                  <a:lnTo>
                    <a:pt x="790" y="103"/>
                  </a:lnTo>
                  <a:lnTo>
                    <a:pt x="792" y="103"/>
                  </a:lnTo>
                  <a:lnTo>
                    <a:pt x="792" y="101"/>
                  </a:lnTo>
                  <a:lnTo>
                    <a:pt x="793" y="101"/>
                  </a:lnTo>
                  <a:lnTo>
                    <a:pt x="795" y="100"/>
                  </a:lnTo>
                  <a:lnTo>
                    <a:pt x="795" y="98"/>
                  </a:lnTo>
                  <a:close/>
                  <a:moveTo>
                    <a:pt x="798" y="97"/>
                  </a:moveTo>
                  <a:lnTo>
                    <a:pt x="796" y="97"/>
                  </a:lnTo>
                  <a:lnTo>
                    <a:pt x="796" y="98"/>
                  </a:lnTo>
                  <a:lnTo>
                    <a:pt x="798" y="98"/>
                  </a:lnTo>
                  <a:lnTo>
                    <a:pt x="798" y="97"/>
                  </a:lnTo>
                  <a:close/>
                  <a:moveTo>
                    <a:pt x="830" y="234"/>
                  </a:moveTo>
                  <a:lnTo>
                    <a:pt x="828" y="234"/>
                  </a:lnTo>
                  <a:lnTo>
                    <a:pt x="828" y="236"/>
                  </a:lnTo>
                  <a:lnTo>
                    <a:pt x="830" y="234"/>
                  </a:lnTo>
                  <a:close/>
                  <a:moveTo>
                    <a:pt x="833" y="228"/>
                  </a:moveTo>
                  <a:lnTo>
                    <a:pt x="831" y="228"/>
                  </a:lnTo>
                  <a:lnTo>
                    <a:pt x="830" y="230"/>
                  </a:lnTo>
                  <a:lnTo>
                    <a:pt x="831" y="230"/>
                  </a:lnTo>
                  <a:lnTo>
                    <a:pt x="833" y="228"/>
                  </a:lnTo>
                  <a:close/>
                  <a:moveTo>
                    <a:pt x="836" y="224"/>
                  </a:moveTo>
                  <a:lnTo>
                    <a:pt x="834" y="225"/>
                  </a:lnTo>
                  <a:lnTo>
                    <a:pt x="836" y="225"/>
                  </a:lnTo>
                  <a:lnTo>
                    <a:pt x="836" y="224"/>
                  </a:lnTo>
                  <a:close/>
                  <a:moveTo>
                    <a:pt x="839" y="222"/>
                  </a:moveTo>
                  <a:lnTo>
                    <a:pt x="837" y="222"/>
                  </a:lnTo>
                  <a:lnTo>
                    <a:pt x="837" y="224"/>
                  </a:lnTo>
                  <a:lnTo>
                    <a:pt x="839" y="222"/>
                  </a:lnTo>
                  <a:close/>
                  <a:moveTo>
                    <a:pt x="843" y="207"/>
                  </a:moveTo>
                  <a:lnTo>
                    <a:pt x="840" y="209"/>
                  </a:lnTo>
                  <a:lnTo>
                    <a:pt x="842" y="207"/>
                  </a:lnTo>
                  <a:lnTo>
                    <a:pt x="840" y="207"/>
                  </a:lnTo>
                  <a:lnTo>
                    <a:pt x="837" y="209"/>
                  </a:lnTo>
                  <a:lnTo>
                    <a:pt x="834" y="209"/>
                  </a:lnTo>
                  <a:lnTo>
                    <a:pt x="833" y="210"/>
                  </a:lnTo>
                  <a:lnTo>
                    <a:pt x="831" y="210"/>
                  </a:lnTo>
                  <a:lnTo>
                    <a:pt x="830" y="210"/>
                  </a:lnTo>
                  <a:lnTo>
                    <a:pt x="830" y="212"/>
                  </a:lnTo>
                  <a:lnTo>
                    <a:pt x="828" y="212"/>
                  </a:lnTo>
                  <a:lnTo>
                    <a:pt x="827" y="213"/>
                  </a:lnTo>
                  <a:lnTo>
                    <a:pt x="828" y="213"/>
                  </a:lnTo>
                  <a:lnTo>
                    <a:pt x="830" y="212"/>
                  </a:lnTo>
                  <a:lnTo>
                    <a:pt x="831" y="212"/>
                  </a:lnTo>
                  <a:lnTo>
                    <a:pt x="833" y="212"/>
                  </a:lnTo>
                  <a:lnTo>
                    <a:pt x="833" y="210"/>
                  </a:lnTo>
                  <a:lnTo>
                    <a:pt x="834" y="210"/>
                  </a:lnTo>
                  <a:lnTo>
                    <a:pt x="842" y="209"/>
                  </a:lnTo>
                  <a:lnTo>
                    <a:pt x="843" y="209"/>
                  </a:lnTo>
                  <a:lnTo>
                    <a:pt x="843" y="207"/>
                  </a:lnTo>
                  <a:close/>
                  <a:moveTo>
                    <a:pt x="881" y="222"/>
                  </a:moveTo>
                  <a:lnTo>
                    <a:pt x="880" y="221"/>
                  </a:lnTo>
                  <a:lnTo>
                    <a:pt x="878" y="222"/>
                  </a:lnTo>
                  <a:lnTo>
                    <a:pt x="880" y="222"/>
                  </a:lnTo>
                  <a:lnTo>
                    <a:pt x="880" y="224"/>
                  </a:lnTo>
                  <a:lnTo>
                    <a:pt x="881" y="224"/>
                  </a:lnTo>
                  <a:lnTo>
                    <a:pt x="881" y="222"/>
                  </a:lnTo>
                  <a:close/>
                  <a:moveTo>
                    <a:pt x="901" y="225"/>
                  </a:moveTo>
                  <a:lnTo>
                    <a:pt x="899" y="225"/>
                  </a:lnTo>
                  <a:lnTo>
                    <a:pt x="901" y="227"/>
                  </a:lnTo>
                  <a:lnTo>
                    <a:pt x="901" y="225"/>
                  </a:lnTo>
                  <a:close/>
                  <a:moveTo>
                    <a:pt x="877" y="228"/>
                  </a:moveTo>
                  <a:lnTo>
                    <a:pt x="875" y="228"/>
                  </a:lnTo>
                  <a:lnTo>
                    <a:pt x="874" y="228"/>
                  </a:lnTo>
                  <a:lnTo>
                    <a:pt x="872" y="230"/>
                  </a:lnTo>
                  <a:lnTo>
                    <a:pt x="874" y="230"/>
                  </a:lnTo>
                  <a:lnTo>
                    <a:pt x="875" y="231"/>
                  </a:lnTo>
                  <a:lnTo>
                    <a:pt x="877" y="230"/>
                  </a:lnTo>
                  <a:lnTo>
                    <a:pt x="875" y="230"/>
                  </a:lnTo>
                  <a:lnTo>
                    <a:pt x="877" y="228"/>
                  </a:lnTo>
                  <a:close/>
                  <a:moveTo>
                    <a:pt x="913" y="15"/>
                  </a:moveTo>
                  <a:lnTo>
                    <a:pt x="913" y="16"/>
                  </a:lnTo>
                  <a:lnTo>
                    <a:pt x="915" y="15"/>
                  </a:lnTo>
                  <a:lnTo>
                    <a:pt x="913" y="15"/>
                  </a:lnTo>
                  <a:close/>
                  <a:moveTo>
                    <a:pt x="880" y="227"/>
                  </a:moveTo>
                  <a:lnTo>
                    <a:pt x="878" y="227"/>
                  </a:lnTo>
                  <a:lnTo>
                    <a:pt x="877" y="228"/>
                  </a:lnTo>
                  <a:lnTo>
                    <a:pt x="880" y="228"/>
                  </a:lnTo>
                  <a:lnTo>
                    <a:pt x="880" y="227"/>
                  </a:lnTo>
                  <a:close/>
                  <a:moveTo>
                    <a:pt x="601" y="295"/>
                  </a:moveTo>
                  <a:lnTo>
                    <a:pt x="600" y="297"/>
                  </a:lnTo>
                  <a:lnTo>
                    <a:pt x="601" y="297"/>
                  </a:lnTo>
                  <a:lnTo>
                    <a:pt x="601" y="295"/>
                  </a:lnTo>
                  <a:close/>
                  <a:moveTo>
                    <a:pt x="862" y="216"/>
                  </a:moveTo>
                  <a:lnTo>
                    <a:pt x="863" y="216"/>
                  </a:lnTo>
                  <a:lnTo>
                    <a:pt x="863" y="215"/>
                  </a:lnTo>
                  <a:lnTo>
                    <a:pt x="862" y="215"/>
                  </a:lnTo>
                  <a:lnTo>
                    <a:pt x="860" y="215"/>
                  </a:lnTo>
                  <a:lnTo>
                    <a:pt x="859" y="216"/>
                  </a:lnTo>
                  <a:lnTo>
                    <a:pt x="857" y="216"/>
                  </a:lnTo>
                  <a:lnTo>
                    <a:pt x="856" y="216"/>
                  </a:lnTo>
                  <a:lnTo>
                    <a:pt x="856" y="218"/>
                  </a:lnTo>
                  <a:lnTo>
                    <a:pt x="854" y="218"/>
                  </a:lnTo>
                  <a:lnTo>
                    <a:pt x="854" y="219"/>
                  </a:lnTo>
                  <a:lnTo>
                    <a:pt x="852" y="219"/>
                  </a:lnTo>
                  <a:lnTo>
                    <a:pt x="851" y="219"/>
                  </a:lnTo>
                  <a:lnTo>
                    <a:pt x="851" y="221"/>
                  </a:lnTo>
                  <a:lnTo>
                    <a:pt x="851" y="222"/>
                  </a:lnTo>
                  <a:lnTo>
                    <a:pt x="852" y="222"/>
                  </a:lnTo>
                  <a:lnTo>
                    <a:pt x="852" y="221"/>
                  </a:lnTo>
                  <a:lnTo>
                    <a:pt x="854" y="221"/>
                  </a:lnTo>
                  <a:lnTo>
                    <a:pt x="856" y="219"/>
                  </a:lnTo>
                  <a:lnTo>
                    <a:pt x="856" y="221"/>
                  </a:lnTo>
                  <a:lnTo>
                    <a:pt x="854" y="222"/>
                  </a:lnTo>
                  <a:lnTo>
                    <a:pt x="856" y="222"/>
                  </a:lnTo>
                  <a:lnTo>
                    <a:pt x="857" y="221"/>
                  </a:lnTo>
                  <a:lnTo>
                    <a:pt x="859" y="219"/>
                  </a:lnTo>
                  <a:lnTo>
                    <a:pt x="859" y="218"/>
                  </a:lnTo>
                  <a:lnTo>
                    <a:pt x="860" y="218"/>
                  </a:lnTo>
                  <a:lnTo>
                    <a:pt x="860" y="219"/>
                  </a:lnTo>
                  <a:lnTo>
                    <a:pt x="862" y="219"/>
                  </a:lnTo>
                  <a:lnTo>
                    <a:pt x="862" y="218"/>
                  </a:lnTo>
                  <a:lnTo>
                    <a:pt x="862" y="216"/>
                  </a:lnTo>
                  <a:close/>
                  <a:moveTo>
                    <a:pt x="992" y="0"/>
                  </a:moveTo>
                  <a:lnTo>
                    <a:pt x="989" y="1"/>
                  </a:lnTo>
                  <a:lnTo>
                    <a:pt x="990" y="1"/>
                  </a:lnTo>
                  <a:lnTo>
                    <a:pt x="992" y="0"/>
                  </a:lnTo>
                  <a:close/>
                  <a:moveTo>
                    <a:pt x="550" y="330"/>
                  </a:moveTo>
                  <a:lnTo>
                    <a:pt x="548" y="330"/>
                  </a:lnTo>
                  <a:lnTo>
                    <a:pt x="548" y="331"/>
                  </a:lnTo>
                  <a:lnTo>
                    <a:pt x="550" y="331"/>
                  </a:lnTo>
                  <a:lnTo>
                    <a:pt x="551" y="330"/>
                  </a:lnTo>
                  <a:lnTo>
                    <a:pt x="551" y="328"/>
                  </a:lnTo>
                  <a:lnTo>
                    <a:pt x="550" y="328"/>
                  </a:lnTo>
                  <a:lnTo>
                    <a:pt x="550" y="330"/>
                  </a:lnTo>
                  <a:close/>
                  <a:moveTo>
                    <a:pt x="804" y="244"/>
                  </a:moveTo>
                  <a:lnTo>
                    <a:pt x="804" y="242"/>
                  </a:lnTo>
                  <a:lnTo>
                    <a:pt x="803" y="244"/>
                  </a:lnTo>
                  <a:lnTo>
                    <a:pt x="804" y="244"/>
                  </a:lnTo>
                  <a:close/>
                  <a:moveTo>
                    <a:pt x="775" y="253"/>
                  </a:moveTo>
                  <a:lnTo>
                    <a:pt x="777" y="251"/>
                  </a:lnTo>
                  <a:lnTo>
                    <a:pt x="775" y="251"/>
                  </a:lnTo>
                  <a:lnTo>
                    <a:pt x="775" y="253"/>
                  </a:lnTo>
                  <a:close/>
                  <a:moveTo>
                    <a:pt x="519" y="337"/>
                  </a:moveTo>
                  <a:lnTo>
                    <a:pt x="521" y="339"/>
                  </a:lnTo>
                  <a:lnTo>
                    <a:pt x="522" y="339"/>
                  </a:lnTo>
                  <a:lnTo>
                    <a:pt x="522" y="337"/>
                  </a:lnTo>
                  <a:lnTo>
                    <a:pt x="521" y="337"/>
                  </a:lnTo>
                  <a:lnTo>
                    <a:pt x="519" y="337"/>
                  </a:lnTo>
                  <a:close/>
                  <a:moveTo>
                    <a:pt x="893" y="240"/>
                  </a:moveTo>
                  <a:lnTo>
                    <a:pt x="895" y="240"/>
                  </a:lnTo>
                  <a:lnTo>
                    <a:pt x="896" y="240"/>
                  </a:lnTo>
                  <a:lnTo>
                    <a:pt x="895" y="239"/>
                  </a:lnTo>
                  <a:lnTo>
                    <a:pt x="893" y="240"/>
                  </a:lnTo>
                  <a:close/>
                  <a:moveTo>
                    <a:pt x="772" y="254"/>
                  </a:moveTo>
                  <a:lnTo>
                    <a:pt x="774" y="253"/>
                  </a:lnTo>
                  <a:lnTo>
                    <a:pt x="774" y="251"/>
                  </a:lnTo>
                  <a:lnTo>
                    <a:pt x="772" y="253"/>
                  </a:lnTo>
                  <a:lnTo>
                    <a:pt x="772" y="254"/>
                  </a:lnTo>
                  <a:close/>
                  <a:moveTo>
                    <a:pt x="518" y="340"/>
                  </a:moveTo>
                  <a:lnTo>
                    <a:pt x="519" y="340"/>
                  </a:lnTo>
                  <a:lnTo>
                    <a:pt x="521" y="339"/>
                  </a:lnTo>
                  <a:lnTo>
                    <a:pt x="519" y="339"/>
                  </a:lnTo>
                  <a:lnTo>
                    <a:pt x="518" y="340"/>
                  </a:lnTo>
                  <a:close/>
                  <a:moveTo>
                    <a:pt x="806" y="242"/>
                  </a:moveTo>
                  <a:lnTo>
                    <a:pt x="806" y="240"/>
                  </a:lnTo>
                  <a:lnTo>
                    <a:pt x="804" y="242"/>
                  </a:lnTo>
                  <a:lnTo>
                    <a:pt x="806" y="242"/>
                  </a:lnTo>
                  <a:close/>
                  <a:moveTo>
                    <a:pt x="1025" y="260"/>
                  </a:moveTo>
                  <a:lnTo>
                    <a:pt x="1025" y="259"/>
                  </a:lnTo>
                  <a:lnTo>
                    <a:pt x="1024" y="260"/>
                  </a:lnTo>
                  <a:lnTo>
                    <a:pt x="1025" y="260"/>
                  </a:lnTo>
                  <a:close/>
                  <a:moveTo>
                    <a:pt x="67" y="1178"/>
                  </a:moveTo>
                  <a:lnTo>
                    <a:pt x="67" y="1180"/>
                  </a:lnTo>
                  <a:lnTo>
                    <a:pt x="68" y="1180"/>
                  </a:lnTo>
                  <a:lnTo>
                    <a:pt x="70" y="1180"/>
                  </a:lnTo>
                  <a:lnTo>
                    <a:pt x="70" y="1178"/>
                  </a:lnTo>
                  <a:lnTo>
                    <a:pt x="68" y="1178"/>
                  </a:lnTo>
                  <a:lnTo>
                    <a:pt x="67" y="1178"/>
                  </a:lnTo>
                  <a:close/>
                  <a:moveTo>
                    <a:pt x="5" y="1145"/>
                  </a:moveTo>
                  <a:lnTo>
                    <a:pt x="6" y="1145"/>
                  </a:lnTo>
                  <a:lnTo>
                    <a:pt x="6" y="1143"/>
                  </a:lnTo>
                  <a:lnTo>
                    <a:pt x="5" y="1143"/>
                  </a:lnTo>
                  <a:lnTo>
                    <a:pt x="5" y="1145"/>
                  </a:lnTo>
                  <a:close/>
                  <a:moveTo>
                    <a:pt x="2" y="1146"/>
                  </a:moveTo>
                  <a:lnTo>
                    <a:pt x="0" y="1148"/>
                  </a:lnTo>
                  <a:lnTo>
                    <a:pt x="0" y="1149"/>
                  </a:lnTo>
                  <a:lnTo>
                    <a:pt x="2" y="1149"/>
                  </a:lnTo>
                  <a:lnTo>
                    <a:pt x="2" y="1148"/>
                  </a:lnTo>
                  <a:lnTo>
                    <a:pt x="3" y="1148"/>
                  </a:lnTo>
                  <a:lnTo>
                    <a:pt x="3" y="1146"/>
                  </a:lnTo>
                  <a:lnTo>
                    <a:pt x="5" y="1146"/>
                  </a:lnTo>
                  <a:lnTo>
                    <a:pt x="5" y="1145"/>
                  </a:lnTo>
                  <a:lnTo>
                    <a:pt x="3" y="1145"/>
                  </a:lnTo>
                  <a:lnTo>
                    <a:pt x="2" y="1146"/>
                  </a:lnTo>
                  <a:close/>
                  <a:moveTo>
                    <a:pt x="1657" y="1081"/>
                  </a:moveTo>
                  <a:lnTo>
                    <a:pt x="1657" y="1080"/>
                  </a:lnTo>
                  <a:lnTo>
                    <a:pt x="1655" y="1081"/>
                  </a:lnTo>
                  <a:lnTo>
                    <a:pt x="1657" y="1081"/>
                  </a:lnTo>
                  <a:close/>
                  <a:moveTo>
                    <a:pt x="1658" y="1081"/>
                  </a:moveTo>
                  <a:lnTo>
                    <a:pt x="1660" y="1080"/>
                  </a:lnTo>
                  <a:lnTo>
                    <a:pt x="1658" y="1080"/>
                  </a:lnTo>
                  <a:lnTo>
                    <a:pt x="1658" y="1081"/>
                  </a:lnTo>
                  <a:close/>
                  <a:moveTo>
                    <a:pt x="1663" y="1078"/>
                  </a:moveTo>
                  <a:lnTo>
                    <a:pt x="1663" y="1080"/>
                  </a:lnTo>
                  <a:lnTo>
                    <a:pt x="1664" y="1080"/>
                  </a:lnTo>
                  <a:lnTo>
                    <a:pt x="1664" y="1078"/>
                  </a:lnTo>
                  <a:lnTo>
                    <a:pt x="1663" y="1077"/>
                  </a:lnTo>
                  <a:lnTo>
                    <a:pt x="1663" y="1078"/>
                  </a:lnTo>
                  <a:close/>
                  <a:moveTo>
                    <a:pt x="1670" y="1078"/>
                  </a:moveTo>
                  <a:lnTo>
                    <a:pt x="1670" y="1077"/>
                  </a:lnTo>
                  <a:lnTo>
                    <a:pt x="1669" y="1078"/>
                  </a:lnTo>
                  <a:lnTo>
                    <a:pt x="1670" y="1078"/>
                  </a:lnTo>
                  <a:close/>
                  <a:moveTo>
                    <a:pt x="1681" y="1072"/>
                  </a:moveTo>
                  <a:lnTo>
                    <a:pt x="1682" y="1071"/>
                  </a:lnTo>
                  <a:lnTo>
                    <a:pt x="1681" y="1071"/>
                  </a:lnTo>
                  <a:lnTo>
                    <a:pt x="1681" y="1072"/>
                  </a:lnTo>
                  <a:close/>
                  <a:moveTo>
                    <a:pt x="1684" y="1069"/>
                  </a:moveTo>
                  <a:lnTo>
                    <a:pt x="1685" y="1068"/>
                  </a:lnTo>
                  <a:lnTo>
                    <a:pt x="1685" y="1066"/>
                  </a:lnTo>
                  <a:lnTo>
                    <a:pt x="1684" y="1068"/>
                  </a:lnTo>
                  <a:lnTo>
                    <a:pt x="1684" y="1069"/>
                  </a:lnTo>
                  <a:close/>
                  <a:moveTo>
                    <a:pt x="1339" y="1039"/>
                  </a:moveTo>
                  <a:lnTo>
                    <a:pt x="1339" y="1040"/>
                  </a:lnTo>
                  <a:lnTo>
                    <a:pt x="1342" y="1040"/>
                  </a:lnTo>
                  <a:lnTo>
                    <a:pt x="1342" y="1039"/>
                  </a:lnTo>
                  <a:lnTo>
                    <a:pt x="1342" y="1037"/>
                  </a:lnTo>
                  <a:lnTo>
                    <a:pt x="1339" y="1036"/>
                  </a:lnTo>
                  <a:lnTo>
                    <a:pt x="1339" y="1037"/>
                  </a:lnTo>
                  <a:lnTo>
                    <a:pt x="1339" y="1039"/>
                  </a:lnTo>
                  <a:close/>
                  <a:moveTo>
                    <a:pt x="1339" y="1028"/>
                  </a:moveTo>
                  <a:lnTo>
                    <a:pt x="1339" y="1030"/>
                  </a:lnTo>
                  <a:lnTo>
                    <a:pt x="1339" y="1031"/>
                  </a:lnTo>
                  <a:lnTo>
                    <a:pt x="1339" y="1033"/>
                  </a:lnTo>
                  <a:lnTo>
                    <a:pt x="1339" y="1034"/>
                  </a:lnTo>
                  <a:lnTo>
                    <a:pt x="1339" y="1036"/>
                  </a:lnTo>
                  <a:lnTo>
                    <a:pt x="1342" y="1036"/>
                  </a:lnTo>
                  <a:lnTo>
                    <a:pt x="1339" y="1028"/>
                  </a:lnTo>
                  <a:close/>
                  <a:moveTo>
                    <a:pt x="1342" y="1043"/>
                  </a:moveTo>
                  <a:lnTo>
                    <a:pt x="1342" y="1042"/>
                  </a:lnTo>
                  <a:lnTo>
                    <a:pt x="1339" y="1040"/>
                  </a:lnTo>
                  <a:lnTo>
                    <a:pt x="1339" y="1043"/>
                  </a:lnTo>
                  <a:lnTo>
                    <a:pt x="1342" y="1043"/>
                  </a:lnTo>
                  <a:close/>
                  <a:moveTo>
                    <a:pt x="1653" y="1036"/>
                  </a:moveTo>
                  <a:lnTo>
                    <a:pt x="1655" y="1037"/>
                  </a:lnTo>
                  <a:lnTo>
                    <a:pt x="1657" y="1036"/>
                  </a:lnTo>
                  <a:lnTo>
                    <a:pt x="1655" y="1036"/>
                  </a:lnTo>
                  <a:lnTo>
                    <a:pt x="1653" y="1036"/>
                  </a:lnTo>
                  <a:close/>
                  <a:moveTo>
                    <a:pt x="1655" y="1034"/>
                  </a:moveTo>
                  <a:lnTo>
                    <a:pt x="1657" y="1033"/>
                  </a:lnTo>
                  <a:lnTo>
                    <a:pt x="1655" y="1033"/>
                  </a:lnTo>
                  <a:lnTo>
                    <a:pt x="1655" y="1034"/>
                  </a:lnTo>
                  <a:close/>
                  <a:moveTo>
                    <a:pt x="1653" y="1028"/>
                  </a:moveTo>
                  <a:lnTo>
                    <a:pt x="1650" y="1030"/>
                  </a:lnTo>
                  <a:lnTo>
                    <a:pt x="1653" y="1030"/>
                  </a:lnTo>
                  <a:lnTo>
                    <a:pt x="1653" y="1028"/>
                  </a:lnTo>
                  <a:close/>
                  <a:moveTo>
                    <a:pt x="1339" y="1024"/>
                  </a:moveTo>
                  <a:lnTo>
                    <a:pt x="1339" y="1025"/>
                  </a:lnTo>
                  <a:lnTo>
                    <a:pt x="1342" y="1021"/>
                  </a:lnTo>
                  <a:lnTo>
                    <a:pt x="1339" y="1022"/>
                  </a:lnTo>
                  <a:lnTo>
                    <a:pt x="1339" y="1024"/>
                  </a:lnTo>
                  <a:close/>
                  <a:moveTo>
                    <a:pt x="1646" y="1015"/>
                  </a:moveTo>
                  <a:lnTo>
                    <a:pt x="1647" y="1015"/>
                  </a:lnTo>
                  <a:lnTo>
                    <a:pt x="1646" y="1013"/>
                  </a:lnTo>
                  <a:lnTo>
                    <a:pt x="1646" y="1015"/>
                  </a:lnTo>
                  <a:close/>
                  <a:moveTo>
                    <a:pt x="1349" y="1007"/>
                  </a:moveTo>
                  <a:lnTo>
                    <a:pt x="1348" y="1007"/>
                  </a:lnTo>
                  <a:lnTo>
                    <a:pt x="1348" y="1008"/>
                  </a:lnTo>
                  <a:lnTo>
                    <a:pt x="1349" y="1007"/>
                  </a:lnTo>
                  <a:close/>
                  <a:moveTo>
                    <a:pt x="1352" y="1002"/>
                  </a:moveTo>
                  <a:lnTo>
                    <a:pt x="1351" y="1004"/>
                  </a:lnTo>
                  <a:lnTo>
                    <a:pt x="1349" y="1005"/>
                  </a:lnTo>
                  <a:lnTo>
                    <a:pt x="1349" y="1007"/>
                  </a:lnTo>
                  <a:lnTo>
                    <a:pt x="1352" y="1004"/>
                  </a:lnTo>
                  <a:lnTo>
                    <a:pt x="1352" y="1002"/>
                  </a:lnTo>
                  <a:close/>
                  <a:moveTo>
                    <a:pt x="1696" y="1004"/>
                  </a:moveTo>
                  <a:lnTo>
                    <a:pt x="1696" y="1002"/>
                  </a:lnTo>
                  <a:lnTo>
                    <a:pt x="1694" y="1002"/>
                  </a:lnTo>
                  <a:lnTo>
                    <a:pt x="1696" y="1005"/>
                  </a:lnTo>
                  <a:lnTo>
                    <a:pt x="1696" y="1004"/>
                  </a:lnTo>
                  <a:close/>
                  <a:moveTo>
                    <a:pt x="1354" y="1001"/>
                  </a:moveTo>
                  <a:lnTo>
                    <a:pt x="1352" y="1001"/>
                  </a:lnTo>
                  <a:lnTo>
                    <a:pt x="1352" y="1002"/>
                  </a:lnTo>
                  <a:lnTo>
                    <a:pt x="1354" y="1002"/>
                  </a:lnTo>
                  <a:lnTo>
                    <a:pt x="1354" y="1001"/>
                  </a:lnTo>
                  <a:close/>
                  <a:moveTo>
                    <a:pt x="1355" y="999"/>
                  </a:moveTo>
                  <a:lnTo>
                    <a:pt x="1357" y="998"/>
                  </a:lnTo>
                  <a:lnTo>
                    <a:pt x="1358" y="996"/>
                  </a:lnTo>
                  <a:lnTo>
                    <a:pt x="1357" y="996"/>
                  </a:lnTo>
                  <a:lnTo>
                    <a:pt x="1355" y="999"/>
                  </a:lnTo>
                  <a:close/>
                  <a:moveTo>
                    <a:pt x="1694" y="999"/>
                  </a:moveTo>
                  <a:lnTo>
                    <a:pt x="1694" y="998"/>
                  </a:lnTo>
                  <a:lnTo>
                    <a:pt x="1693" y="996"/>
                  </a:lnTo>
                  <a:lnTo>
                    <a:pt x="1694" y="999"/>
                  </a:lnTo>
                  <a:close/>
                  <a:moveTo>
                    <a:pt x="1357" y="995"/>
                  </a:moveTo>
                  <a:lnTo>
                    <a:pt x="1355" y="993"/>
                  </a:lnTo>
                  <a:lnTo>
                    <a:pt x="1355" y="995"/>
                  </a:lnTo>
                  <a:lnTo>
                    <a:pt x="1357" y="995"/>
                  </a:lnTo>
                  <a:close/>
                  <a:moveTo>
                    <a:pt x="1354" y="996"/>
                  </a:moveTo>
                  <a:lnTo>
                    <a:pt x="1355" y="996"/>
                  </a:lnTo>
                  <a:lnTo>
                    <a:pt x="1355" y="995"/>
                  </a:lnTo>
                  <a:lnTo>
                    <a:pt x="1354" y="996"/>
                  </a:lnTo>
                  <a:close/>
                  <a:moveTo>
                    <a:pt x="1360" y="995"/>
                  </a:moveTo>
                  <a:lnTo>
                    <a:pt x="1361" y="995"/>
                  </a:lnTo>
                  <a:lnTo>
                    <a:pt x="1363" y="993"/>
                  </a:lnTo>
                  <a:lnTo>
                    <a:pt x="1361" y="993"/>
                  </a:lnTo>
                  <a:lnTo>
                    <a:pt x="1360" y="995"/>
                  </a:lnTo>
                  <a:close/>
                  <a:moveTo>
                    <a:pt x="1358" y="996"/>
                  </a:moveTo>
                  <a:lnTo>
                    <a:pt x="1360" y="996"/>
                  </a:lnTo>
                  <a:lnTo>
                    <a:pt x="1360" y="995"/>
                  </a:lnTo>
                  <a:lnTo>
                    <a:pt x="1358" y="995"/>
                  </a:lnTo>
                  <a:lnTo>
                    <a:pt x="1358" y="996"/>
                  </a:lnTo>
                  <a:close/>
                  <a:moveTo>
                    <a:pt x="1363" y="990"/>
                  </a:moveTo>
                  <a:lnTo>
                    <a:pt x="1363" y="993"/>
                  </a:lnTo>
                  <a:lnTo>
                    <a:pt x="1364" y="993"/>
                  </a:lnTo>
                  <a:lnTo>
                    <a:pt x="1366" y="990"/>
                  </a:lnTo>
                  <a:lnTo>
                    <a:pt x="1364" y="990"/>
                  </a:lnTo>
                  <a:lnTo>
                    <a:pt x="1363" y="990"/>
                  </a:lnTo>
                  <a:close/>
                  <a:moveTo>
                    <a:pt x="1367" y="990"/>
                  </a:moveTo>
                  <a:lnTo>
                    <a:pt x="1367" y="989"/>
                  </a:lnTo>
                  <a:lnTo>
                    <a:pt x="1366" y="989"/>
                  </a:lnTo>
                  <a:lnTo>
                    <a:pt x="1366" y="990"/>
                  </a:lnTo>
                  <a:lnTo>
                    <a:pt x="1367" y="990"/>
                  </a:lnTo>
                  <a:close/>
                  <a:moveTo>
                    <a:pt x="1694" y="990"/>
                  </a:moveTo>
                  <a:lnTo>
                    <a:pt x="1694" y="989"/>
                  </a:lnTo>
                  <a:lnTo>
                    <a:pt x="1693" y="995"/>
                  </a:lnTo>
                  <a:lnTo>
                    <a:pt x="1694" y="993"/>
                  </a:lnTo>
                  <a:lnTo>
                    <a:pt x="1694" y="990"/>
                  </a:lnTo>
                  <a:close/>
                  <a:moveTo>
                    <a:pt x="1372" y="987"/>
                  </a:moveTo>
                  <a:lnTo>
                    <a:pt x="1372" y="986"/>
                  </a:lnTo>
                  <a:lnTo>
                    <a:pt x="1370" y="987"/>
                  </a:lnTo>
                  <a:lnTo>
                    <a:pt x="1372" y="987"/>
                  </a:lnTo>
                  <a:close/>
                  <a:moveTo>
                    <a:pt x="1694" y="987"/>
                  </a:moveTo>
                  <a:lnTo>
                    <a:pt x="1696" y="987"/>
                  </a:lnTo>
                  <a:lnTo>
                    <a:pt x="1696" y="986"/>
                  </a:lnTo>
                  <a:lnTo>
                    <a:pt x="1696" y="984"/>
                  </a:lnTo>
                  <a:lnTo>
                    <a:pt x="1694" y="986"/>
                  </a:lnTo>
                  <a:lnTo>
                    <a:pt x="1694" y="987"/>
                  </a:lnTo>
                  <a:close/>
                  <a:moveTo>
                    <a:pt x="1373" y="986"/>
                  </a:moveTo>
                  <a:lnTo>
                    <a:pt x="1375" y="984"/>
                  </a:lnTo>
                  <a:lnTo>
                    <a:pt x="1376" y="984"/>
                  </a:lnTo>
                  <a:lnTo>
                    <a:pt x="1378" y="983"/>
                  </a:lnTo>
                  <a:lnTo>
                    <a:pt x="1373" y="984"/>
                  </a:lnTo>
                  <a:lnTo>
                    <a:pt x="1373" y="986"/>
                  </a:lnTo>
                  <a:close/>
                  <a:moveTo>
                    <a:pt x="1696" y="983"/>
                  </a:moveTo>
                  <a:lnTo>
                    <a:pt x="1694" y="983"/>
                  </a:lnTo>
                  <a:lnTo>
                    <a:pt x="1696" y="984"/>
                  </a:lnTo>
                  <a:lnTo>
                    <a:pt x="1696" y="983"/>
                  </a:lnTo>
                  <a:close/>
                  <a:moveTo>
                    <a:pt x="1384" y="981"/>
                  </a:moveTo>
                  <a:lnTo>
                    <a:pt x="1382" y="981"/>
                  </a:lnTo>
                  <a:lnTo>
                    <a:pt x="1379" y="983"/>
                  </a:lnTo>
                  <a:lnTo>
                    <a:pt x="1381" y="983"/>
                  </a:lnTo>
                  <a:lnTo>
                    <a:pt x="1384" y="981"/>
                  </a:lnTo>
                  <a:close/>
                  <a:moveTo>
                    <a:pt x="1516" y="975"/>
                  </a:moveTo>
                  <a:lnTo>
                    <a:pt x="1517" y="974"/>
                  </a:lnTo>
                  <a:lnTo>
                    <a:pt x="1516" y="974"/>
                  </a:lnTo>
                  <a:lnTo>
                    <a:pt x="1516" y="975"/>
                  </a:lnTo>
                  <a:close/>
                  <a:moveTo>
                    <a:pt x="1399" y="972"/>
                  </a:moveTo>
                  <a:lnTo>
                    <a:pt x="1399" y="971"/>
                  </a:lnTo>
                  <a:lnTo>
                    <a:pt x="1398" y="972"/>
                  </a:lnTo>
                  <a:lnTo>
                    <a:pt x="1399" y="972"/>
                  </a:lnTo>
                  <a:close/>
                  <a:moveTo>
                    <a:pt x="1404" y="968"/>
                  </a:moveTo>
                  <a:lnTo>
                    <a:pt x="1408" y="966"/>
                  </a:lnTo>
                  <a:lnTo>
                    <a:pt x="1405" y="965"/>
                  </a:lnTo>
                  <a:lnTo>
                    <a:pt x="1405" y="966"/>
                  </a:lnTo>
                  <a:lnTo>
                    <a:pt x="1404" y="968"/>
                  </a:lnTo>
                  <a:close/>
                  <a:moveTo>
                    <a:pt x="1402" y="969"/>
                  </a:moveTo>
                  <a:lnTo>
                    <a:pt x="1404" y="968"/>
                  </a:lnTo>
                  <a:lnTo>
                    <a:pt x="1402" y="968"/>
                  </a:lnTo>
                  <a:lnTo>
                    <a:pt x="1402" y="969"/>
                  </a:lnTo>
                  <a:close/>
                  <a:moveTo>
                    <a:pt x="1399" y="971"/>
                  </a:moveTo>
                  <a:lnTo>
                    <a:pt x="1402" y="969"/>
                  </a:lnTo>
                  <a:lnTo>
                    <a:pt x="1401" y="969"/>
                  </a:lnTo>
                  <a:lnTo>
                    <a:pt x="1399" y="971"/>
                  </a:lnTo>
                  <a:close/>
                  <a:moveTo>
                    <a:pt x="1481" y="965"/>
                  </a:moveTo>
                  <a:lnTo>
                    <a:pt x="1479" y="965"/>
                  </a:lnTo>
                  <a:lnTo>
                    <a:pt x="1479" y="966"/>
                  </a:lnTo>
                  <a:lnTo>
                    <a:pt x="1478" y="966"/>
                  </a:lnTo>
                  <a:lnTo>
                    <a:pt x="1478" y="968"/>
                  </a:lnTo>
                  <a:lnTo>
                    <a:pt x="1479" y="968"/>
                  </a:lnTo>
                  <a:lnTo>
                    <a:pt x="1481" y="968"/>
                  </a:lnTo>
                  <a:lnTo>
                    <a:pt x="1481" y="966"/>
                  </a:lnTo>
                  <a:lnTo>
                    <a:pt x="1481" y="965"/>
                  </a:lnTo>
                  <a:close/>
                  <a:moveTo>
                    <a:pt x="1498" y="968"/>
                  </a:moveTo>
                  <a:lnTo>
                    <a:pt x="1498" y="966"/>
                  </a:lnTo>
                  <a:lnTo>
                    <a:pt x="1496" y="968"/>
                  </a:lnTo>
                  <a:lnTo>
                    <a:pt x="1498" y="968"/>
                  </a:lnTo>
                  <a:close/>
                  <a:moveTo>
                    <a:pt x="1408" y="965"/>
                  </a:moveTo>
                  <a:lnTo>
                    <a:pt x="1408" y="963"/>
                  </a:lnTo>
                  <a:lnTo>
                    <a:pt x="1407" y="965"/>
                  </a:lnTo>
                  <a:lnTo>
                    <a:pt x="1408" y="965"/>
                  </a:lnTo>
                  <a:close/>
                  <a:moveTo>
                    <a:pt x="1522" y="963"/>
                  </a:moveTo>
                  <a:lnTo>
                    <a:pt x="1523" y="961"/>
                  </a:lnTo>
                  <a:lnTo>
                    <a:pt x="1522" y="961"/>
                  </a:lnTo>
                  <a:lnTo>
                    <a:pt x="1522" y="963"/>
                  </a:lnTo>
                  <a:close/>
                  <a:moveTo>
                    <a:pt x="1467" y="958"/>
                  </a:moveTo>
                  <a:lnTo>
                    <a:pt x="1466" y="958"/>
                  </a:lnTo>
                  <a:lnTo>
                    <a:pt x="1466" y="960"/>
                  </a:lnTo>
                  <a:lnTo>
                    <a:pt x="1467" y="961"/>
                  </a:lnTo>
                  <a:lnTo>
                    <a:pt x="1469" y="961"/>
                  </a:lnTo>
                  <a:lnTo>
                    <a:pt x="1470" y="961"/>
                  </a:lnTo>
                  <a:lnTo>
                    <a:pt x="1470" y="960"/>
                  </a:lnTo>
                  <a:lnTo>
                    <a:pt x="1470" y="958"/>
                  </a:lnTo>
                  <a:lnTo>
                    <a:pt x="1469" y="958"/>
                  </a:lnTo>
                  <a:lnTo>
                    <a:pt x="1467" y="958"/>
                  </a:lnTo>
                  <a:close/>
                  <a:moveTo>
                    <a:pt x="1517" y="958"/>
                  </a:moveTo>
                  <a:lnTo>
                    <a:pt x="1517" y="957"/>
                  </a:lnTo>
                  <a:lnTo>
                    <a:pt x="1516" y="957"/>
                  </a:lnTo>
                  <a:lnTo>
                    <a:pt x="1516" y="958"/>
                  </a:lnTo>
                  <a:lnTo>
                    <a:pt x="1517" y="958"/>
                  </a:lnTo>
                  <a:close/>
                  <a:moveTo>
                    <a:pt x="1611" y="958"/>
                  </a:moveTo>
                  <a:lnTo>
                    <a:pt x="1613" y="958"/>
                  </a:lnTo>
                  <a:lnTo>
                    <a:pt x="1614" y="957"/>
                  </a:lnTo>
                  <a:lnTo>
                    <a:pt x="1610" y="958"/>
                  </a:lnTo>
                  <a:lnTo>
                    <a:pt x="1611" y="958"/>
                  </a:lnTo>
                  <a:close/>
                  <a:moveTo>
                    <a:pt x="1529" y="957"/>
                  </a:moveTo>
                  <a:lnTo>
                    <a:pt x="1531" y="955"/>
                  </a:lnTo>
                  <a:lnTo>
                    <a:pt x="1528" y="957"/>
                  </a:lnTo>
                  <a:lnTo>
                    <a:pt x="1529" y="957"/>
                  </a:lnTo>
                  <a:close/>
                  <a:moveTo>
                    <a:pt x="1616" y="957"/>
                  </a:moveTo>
                  <a:lnTo>
                    <a:pt x="1616" y="955"/>
                  </a:lnTo>
                  <a:lnTo>
                    <a:pt x="1614" y="957"/>
                  </a:lnTo>
                  <a:lnTo>
                    <a:pt x="1616" y="957"/>
                  </a:lnTo>
                  <a:close/>
                  <a:moveTo>
                    <a:pt x="1619" y="955"/>
                  </a:moveTo>
                  <a:lnTo>
                    <a:pt x="1619" y="954"/>
                  </a:lnTo>
                  <a:lnTo>
                    <a:pt x="1617" y="955"/>
                  </a:lnTo>
                  <a:lnTo>
                    <a:pt x="1619" y="955"/>
                  </a:lnTo>
                  <a:close/>
                  <a:moveTo>
                    <a:pt x="1532" y="954"/>
                  </a:moveTo>
                  <a:lnTo>
                    <a:pt x="1532" y="952"/>
                  </a:lnTo>
                  <a:lnTo>
                    <a:pt x="1531" y="954"/>
                  </a:lnTo>
                  <a:lnTo>
                    <a:pt x="1532" y="954"/>
                  </a:lnTo>
                  <a:close/>
                  <a:moveTo>
                    <a:pt x="1522" y="948"/>
                  </a:moveTo>
                  <a:lnTo>
                    <a:pt x="1520" y="949"/>
                  </a:lnTo>
                  <a:lnTo>
                    <a:pt x="1522" y="949"/>
                  </a:lnTo>
                  <a:lnTo>
                    <a:pt x="1522" y="948"/>
                  </a:lnTo>
                  <a:close/>
                  <a:moveTo>
                    <a:pt x="1514" y="946"/>
                  </a:moveTo>
                  <a:lnTo>
                    <a:pt x="1514" y="948"/>
                  </a:lnTo>
                  <a:lnTo>
                    <a:pt x="1516" y="948"/>
                  </a:lnTo>
                  <a:lnTo>
                    <a:pt x="1516" y="946"/>
                  </a:lnTo>
                  <a:lnTo>
                    <a:pt x="1516" y="945"/>
                  </a:lnTo>
                  <a:lnTo>
                    <a:pt x="1514" y="945"/>
                  </a:lnTo>
                  <a:lnTo>
                    <a:pt x="1514" y="946"/>
                  </a:lnTo>
                  <a:close/>
                  <a:moveTo>
                    <a:pt x="1525" y="948"/>
                  </a:moveTo>
                  <a:lnTo>
                    <a:pt x="1525" y="946"/>
                  </a:lnTo>
                  <a:lnTo>
                    <a:pt x="1523" y="948"/>
                  </a:lnTo>
                  <a:lnTo>
                    <a:pt x="1525" y="948"/>
                  </a:lnTo>
                  <a:close/>
                  <a:moveTo>
                    <a:pt x="1519" y="946"/>
                  </a:moveTo>
                  <a:lnTo>
                    <a:pt x="1519" y="945"/>
                  </a:lnTo>
                  <a:lnTo>
                    <a:pt x="1517" y="946"/>
                  </a:lnTo>
                  <a:lnTo>
                    <a:pt x="1519" y="946"/>
                  </a:lnTo>
                  <a:close/>
                  <a:moveTo>
                    <a:pt x="1528" y="945"/>
                  </a:moveTo>
                  <a:lnTo>
                    <a:pt x="1529" y="945"/>
                  </a:lnTo>
                  <a:lnTo>
                    <a:pt x="1529" y="943"/>
                  </a:lnTo>
                  <a:lnTo>
                    <a:pt x="1528" y="945"/>
                  </a:lnTo>
                  <a:close/>
                  <a:moveTo>
                    <a:pt x="1535" y="943"/>
                  </a:moveTo>
                  <a:lnTo>
                    <a:pt x="1538" y="945"/>
                  </a:lnTo>
                  <a:lnTo>
                    <a:pt x="1537" y="943"/>
                  </a:lnTo>
                  <a:lnTo>
                    <a:pt x="1535" y="943"/>
                  </a:lnTo>
                  <a:close/>
                  <a:moveTo>
                    <a:pt x="1546" y="943"/>
                  </a:moveTo>
                  <a:lnTo>
                    <a:pt x="1544" y="943"/>
                  </a:lnTo>
                  <a:lnTo>
                    <a:pt x="1544" y="945"/>
                  </a:lnTo>
                  <a:lnTo>
                    <a:pt x="1551" y="943"/>
                  </a:lnTo>
                  <a:lnTo>
                    <a:pt x="1549" y="943"/>
                  </a:lnTo>
                  <a:lnTo>
                    <a:pt x="1546" y="943"/>
                  </a:lnTo>
                  <a:close/>
                  <a:moveTo>
                    <a:pt x="1570" y="940"/>
                  </a:moveTo>
                  <a:lnTo>
                    <a:pt x="1569" y="940"/>
                  </a:lnTo>
                  <a:lnTo>
                    <a:pt x="1569" y="942"/>
                  </a:lnTo>
                  <a:lnTo>
                    <a:pt x="1570" y="940"/>
                  </a:lnTo>
                  <a:close/>
                  <a:moveTo>
                    <a:pt x="1691" y="925"/>
                  </a:moveTo>
                  <a:lnTo>
                    <a:pt x="1691" y="924"/>
                  </a:lnTo>
                  <a:lnTo>
                    <a:pt x="1690" y="924"/>
                  </a:lnTo>
                  <a:lnTo>
                    <a:pt x="1691" y="925"/>
                  </a:lnTo>
                  <a:close/>
                  <a:moveTo>
                    <a:pt x="1699" y="913"/>
                  </a:moveTo>
                  <a:lnTo>
                    <a:pt x="1697" y="913"/>
                  </a:lnTo>
                  <a:lnTo>
                    <a:pt x="1697" y="915"/>
                  </a:lnTo>
                  <a:lnTo>
                    <a:pt x="1699" y="915"/>
                  </a:lnTo>
                  <a:lnTo>
                    <a:pt x="1699" y="913"/>
                  </a:lnTo>
                  <a:close/>
                  <a:moveTo>
                    <a:pt x="1697" y="916"/>
                  </a:moveTo>
                  <a:lnTo>
                    <a:pt x="1697" y="915"/>
                  </a:lnTo>
                  <a:lnTo>
                    <a:pt x="1696" y="915"/>
                  </a:lnTo>
                  <a:lnTo>
                    <a:pt x="1696" y="916"/>
                  </a:lnTo>
                  <a:lnTo>
                    <a:pt x="1697" y="916"/>
                  </a:lnTo>
                  <a:close/>
                  <a:moveTo>
                    <a:pt x="1700" y="912"/>
                  </a:moveTo>
                  <a:lnTo>
                    <a:pt x="1700" y="910"/>
                  </a:lnTo>
                  <a:lnTo>
                    <a:pt x="1699" y="910"/>
                  </a:lnTo>
                  <a:lnTo>
                    <a:pt x="1699" y="912"/>
                  </a:lnTo>
                  <a:lnTo>
                    <a:pt x="1700" y="912"/>
                  </a:lnTo>
                  <a:close/>
                  <a:moveTo>
                    <a:pt x="971" y="884"/>
                  </a:moveTo>
                  <a:lnTo>
                    <a:pt x="972" y="883"/>
                  </a:lnTo>
                  <a:lnTo>
                    <a:pt x="971" y="883"/>
                  </a:lnTo>
                  <a:lnTo>
                    <a:pt x="971" y="884"/>
                  </a:lnTo>
                  <a:close/>
                  <a:moveTo>
                    <a:pt x="948" y="877"/>
                  </a:moveTo>
                  <a:lnTo>
                    <a:pt x="948" y="875"/>
                  </a:lnTo>
                  <a:lnTo>
                    <a:pt x="946" y="875"/>
                  </a:lnTo>
                  <a:lnTo>
                    <a:pt x="946" y="877"/>
                  </a:lnTo>
                  <a:lnTo>
                    <a:pt x="946" y="878"/>
                  </a:lnTo>
                  <a:lnTo>
                    <a:pt x="948" y="880"/>
                  </a:lnTo>
                  <a:lnTo>
                    <a:pt x="948" y="881"/>
                  </a:lnTo>
                  <a:lnTo>
                    <a:pt x="949" y="881"/>
                  </a:lnTo>
                  <a:lnTo>
                    <a:pt x="949" y="880"/>
                  </a:lnTo>
                  <a:lnTo>
                    <a:pt x="948" y="878"/>
                  </a:lnTo>
                  <a:lnTo>
                    <a:pt x="948" y="877"/>
                  </a:lnTo>
                  <a:close/>
                  <a:moveTo>
                    <a:pt x="930" y="871"/>
                  </a:moveTo>
                  <a:lnTo>
                    <a:pt x="931" y="871"/>
                  </a:lnTo>
                  <a:lnTo>
                    <a:pt x="930" y="869"/>
                  </a:lnTo>
                  <a:lnTo>
                    <a:pt x="930" y="871"/>
                  </a:lnTo>
                  <a:close/>
                  <a:moveTo>
                    <a:pt x="952" y="866"/>
                  </a:moveTo>
                  <a:lnTo>
                    <a:pt x="952" y="868"/>
                  </a:lnTo>
                  <a:lnTo>
                    <a:pt x="952" y="869"/>
                  </a:lnTo>
                  <a:lnTo>
                    <a:pt x="954" y="869"/>
                  </a:lnTo>
                  <a:lnTo>
                    <a:pt x="955" y="869"/>
                  </a:lnTo>
                  <a:lnTo>
                    <a:pt x="955" y="868"/>
                  </a:lnTo>
                  <a:lnTo>
                    <a:pt x="955" y="866"/>
                  </a:lnTo>
                  <a:lnTo>
                    <a:pt x="954" y="866"/>
                  </a:lnTo>
                  <a:lnTo>
                    <a:pt x="952" y="866"/>
                  </a:lnTo>
                  <a:close/>
                  <a:moveTo>
                    <a:pt x="951" y="865"/>
                  </a:moveTo>
                  <a:lnTo>
                    <a:pt x="951" y="866"/>
                  </a:lnTo>
                  <a:lnTo>
                    <a:pt x="952" y="866"/>
                  </a:lnTo>
                  <a:lnTo>
                    <a:pt x="952" y="865"/>
                  </a:lnTo>
                  <a:lnTo>
                    <a:pt x="951" y="865"/>
                  </a:lnTo>
                  <a:close/>
                  <a:moveTo>
                    <a:pt x="924" y="852"/>
                  </a:moveTo>
                  <a:lnTo>
                    <a:pt x="922" y="852"/>
                  </a:lnTo>
                  <a:lnTo>
                    <a:pt x="922" y="854"/>
                  </a:lnTo>
                  <a:lnTo>
                    <a:pt x="922" y="855"/>
                  </a:lnTo>
                  <a:lnTo>
                    <a:pt x="924" y="855"/>
                  </a:lnTo>
                  <a:lnTo>
                    <a:pt x="924" y="854"/>
                  </a:lnTo>
                  <a:lnTo>
                    <a:pt x="927" y="854"/>
                  </a:lnTo>
                  <a:lnTo>
                    <a:pt x="928" y="854"/>
                  </a:lnTo>
                  <a:lnTo>
                    <a:pt x="928" y="852"/>
                  </a:lnTo>
                  <a:lnTo>
                    <a:pt x="927" y="852"/>
                  </a:lnTo>
                  <a:lnTo>
                    <a:pt x="924" y="852"/>
                  </a:lnTo>
                  <a:close/>
                  <a:moveTo>
                    <a:pt x="931" y="851"/>
                  </a:moveTo>
                  <a:lnTo>
                    <a:pt x="930" y="851"/>
                  </a:lnTo>
                  <a:lnTo>
                    <a:pt x="930" y="852"/>
                  </a:lnTo>
                  <a:lnTo>
                    <a:pt x="930" y="854"/>
                  </a:lnTo>
                  <a:lnTo>
                    <a:pt x="931" y="854"/>
                  </a:lnTo>
                  <a:lnTo>
                    <a:pt x="933" y="854"/>
                  </a:lnTo>
                  <a:lnTo>
                    <a:pt x="934" y="854"/>
                  </a:lnTo>
                  <a:lnTo>
                    <a:pt x="934" y="852"/>
                  </a:lnTo>
                  <a:lnTo>
                    <a:pt x="934" y="851"/>
                  </a:lnTo>
                  <a:lnTo>
                    <a:pt x="933" y="851"/>
                  </a:lnTo>
                  <a:lnTo>
                    <a:pt x="931" y="851"/>
                  </a:lnTo>
                  <a:close/>
                  <a:moveTo>
                    <a:pt x="918" y="852"/>
                  </a:moveTo>
                  <a:lnTo>
                    <a:pt x="919" y="852"/>
                  </a:lnTo>
                  <a:lnTo>
                    <a:pt x="921" y="852"/>
                  </a:lnTo>
                  <a:lnTo>
                    <a:pt x="921" y="851"/>
                  </a:lnTo>
                  <a:lnTo>
                    <a:pt x="919" y="851"/>
                  </a:lnTo>
                  <a:lnTo>
                    <a:pt x="918" y="852"/>
                  </a:lnTo>
                  <a:close/>
                  <a:moveTo>
                    <a:pt x="936" y="852"/>
                  </a:moveTo>
                  <a:lnTo>
                    <a:pt x="937" y="852"/>
                  </a:lnTo>
                  <a:lnTo>
                    <a:pt x="937" y="851"/>
                  </a:lnTo>
                  <a:lnTo>
                    <a:pt x="936" y="851"/>
                  </a:lnTo>
                  <a:lnTo>
                    <a:pt x="936" y="852"/>
                  </a:lnTo>
                  <a:close/>
                  <a:moveTo>
                    <a:pt x="1806" y="836"/>
                  </a:moveTo>
                  <a:lnTo>
                    <a:pt x="1805" y="836"/>
                  </a:lnTo>
                  <a:lnTo>
                    <a:pt x="1803" y="837"/>
                  </a:lnTo>
                  <a:lnTo>
                    <a:pt x="1806" y="836"/>
                  </a:lnTo>
                  <a:close/>
                  <a:moveTo>
                    <a:pt x="1817" y="833"/>
                  </a:moveTo>
                  <a:lnTo>
                    <a:pt x="1819" y="831"/>
                  </a:lnTo>
                  <a:lnTo>
                    <a:pt x="1817" y="831"/>
                  </a:lnTo>
                  <a:lnTo>
                    <a:pt x="1815" y="834"/>
                  </a:lnTo>
                  <a:lnTo>
                    <a:pt x="1817" y="833"/>
                  </a:lnTo>
                  <a:close/>
                  <a:moveTo>
                    <a:pt x="1820" y="830"/>
                  </a:moveTo>
                  <a:lnTo>
                    <a:pt x="1819" y="831"/>
                  </a:lnTo>
                  <a:lnTo>
                    <a:pt x="1820" y="831"/>
                  </a:lnTo>
                  <a:lnTo>
                    <a:pt x="1820" y="830"/>
                  </a:lnTo>
                  <a:close/>
                  <a:moveTo>
                    <a:pt x="1819" y="830"/>
                  </a:moveTo>
                  <a:lnTo>
                    <a:pt x="1819" y="828"/>
                  </a:lnTo>
                  <a:lnTo>
                    <a:pt x="1817" y="828"/>
                  </a:lnTo>
                  <a:lnTo>
                    <a:pt x="1819" y="830"/>
                  </a:lnTo>
                  <a:close/>
                  <a:moveTo>
                    <a:pt x="1823" y="828"/>
                  </a:moveTo>
                  <a:lnTo>
                    <a:pt x="1825" y="828"/>
                  </a:lnTo>
                  <a:lnTo>
                    <a:pt x="1825" y="827"/>
                  </a:lnTo>
                  <a:lnTo>
                    <a:pt x="1823" y="827"/>
                  </a:lnTo>
                  <a:lnTo>
                    <a:pt x="1823" y="828"/>
                  </a:lnTo>
                  <a:close/>
                  <a:moveTo>
                    <a:pt x="1825" y="827"/>
                  </a:moveTo>
                  <a:lnTo>
                    <a:pt x="1828" y="825"/>
                  </a:lnTo>
                  <a:lnTo>
                    <a:pt x="1826" y="825"/>
                  </a:lnTo>
                  <a:lnTo>
                    <a:pt x="1825" y="827"/>
                  </a:lnTo>
                  <a:close/>
                  <a:moveTo>
                    <a:pt x="1828" y="825"/>
                  </a:moveTo>
                  <a:lnTo>
                    <a:pt x="1829" y="825"/>
                  </a:lnTo>
                  <a:lnTo>
                    <a:pt x="1831" y="824"/>
                  </a:lnTo>
                  <a:lnTo>
                    <a:pt x="1829" y="824"/>
                  </a:lnTo>
                  <a:lnTo>
                    <a:pt x="1828" y="825"/>
                  </a:lnTo>
                  <a:close/>
                  <a:moveTo>
                    <a:pt x="1832" y="824"/>
                  </a:moveTo>
                  <a:lnTo>
                    <a:pt x="1834" y="824"/>
                  </a:lnTo>
                  <a:lnTo>
                    <a:pt x="1835" y="824"/>
                  </a:lnTo>
                  <a:lnTo>
                    <a:pt x="1835" y="822"/>
                  </a:lnTo>
                  <a:lnTo>
                    <a:pt x="1834" y="822"/>
                  </a:lnTo>
                  <a:lnTo>
                    <a:pt x="1832" y="824"/>
                  </a:lnTo>
                  <a:close/>
                  <a:moveTo>
                    <a:pt x="1837" y="821"/>
                  </a:moveTo>
                  <a:lnTo>
                    <a:pt x="1838" y="819"/>
                  </a:lnTo>
                  <a:lnTo>
                    <a:pt x="1837" y="819"/>
                  </a:lnTo>
                  <a:lnTo>
                    <a:pt x="1837" y="821"/>
                  </a:lnTo>
                  <a:close/>
                  <a:moveTo>
                    <a:pt x="1838" y="812"/>
                  </a:moveTo>
                  <a:lnTo>
                    <a:pt x="1838" y="813"/>
                  </a:lnTo>
                  <a:lnTo>
                    <a:pt x="1838" y="815"/>
                  </a:lnTo>
                  <a:lnTo>
                    <a:pt x="1838" y="816"/>
                  </a:lnTo>
                  <a:lnTo>
                    <a:pt x="1840" y="815"/>
                  </a:lnTo>
                  <a:lnTo>
                    <a:pt x="1840" y="813"/>
                  </a:lnTo>
                  <a:lnTo>
                    <a:pt x="1840" y="812"/>
                  </a:lnTo>
                  <a:lnTo>
                    <a:pt x="1840" y="810"/>
                  </a:lnTo>
                  <a:lnTo>
                    <a:pt x="1838" y="810"/>
                  </a:lnTo>
                  <a:lnTo>
                    <a:pt x="1838" y="812"/>
                  </a:lnTo>
                  <a:close/>
                  <a:moveTo>
                    <a:pt x="1838" y="809"/>
                  </a:moveTo>
                  <a:lnTo>
                    <a:pt x="1837" y="807"/>
                  </a:lnTo>
                  <a:lnTo>
                    <a:pt x="1837" y="809"/>
                  </a:lnTo>
                  <a:lnTo>
                    <a:pt x="1838" y="809"/>
                  </a:lnTo>
                  <a:close/>
                  <a:moveTo>
                    <a:pt x="1837" y="805"/>
                  </a:moveTo>
                  <a:lnTo>
                    <a:pt x="1835" y="807"/>
                  </a:lnTo>
                  <a:lnTo>
                    <a:pt x="1837" y="807"/>
                  </a:lnTo>
                  <a:lnTo>
                    <a:pt x="1837" y="805"/>
                  </a:lnTo>
                  <a:close/>
                  <a:moveTo>
                    <a:pt x="1837" y="802"/>
                  </a:moveTo>
                  <a:lnTo>
                    <a:pt x="1837" y="804"/>
                  </a:lnTo>
                  <a:lnTo>
                    <a:pt x="1837" y="805"/>
                  </a:lnTo>
                  <a:lnTo>
                    <a:pt x="1838" y="807"/>
                  </a:lnTo>
                  <a:lnTo>
                    <a:pt x="1837" y="802"/>
                  </a:lnTo>
                  <a:close/>
                  <a:moveTo>
                    <a:pt x="1837" y="793"/>
                  </a:moveTo>
                  <a:lnTo>
                    <a:pt x="1837" y="792"/>
                  </a:lnTo>
                  <a:lnTo>
                    <a:pt x="1835" y="792"/>
                  </a:lnTo>
                  <a:lnTo>
                    <a:pt x="1835" y="793"/>
                  </a:lnTo>
                  <a:lnTo>
                    <a:pt x="1837" y="793"/>
                  </a:lnTo>
                  <a:close/>
                  <a:moveTo>
                    <a:pt x="1849" y="766"/>
                  </a:moveTo>
                  <a:lnTo>
                    <a:pt x="1847" y="766"/>
                  </a:lnTo>
                  <a:lnTo>
                    <a:pt x="1847" y="768"/>
                  </a:lnTo>
                  <a:lnTo>
                    <a:pt x="1849" y="766"/>
                  </a:lnTo>
                  <a:close/>
                  <a:moveTo>
                    <a:pt x="1844" y="755"/>
                  </a:moveTo>
                  <a:lnTo>
                    <a:pt x="1843" y="755"/>
                  </a:lnTo>
                  <a:lnTo>
                    <a:pt x="1843" y="757"/>
                  </a:lnTo>
                  <a:lnTo>
                    <a:pt x="1844" y="757"/>
                  </a:lnTo>
                  <a:lnTo>
                    <a:pt x="1844" y="755"/>
                  </a:lnTo>
                  <a:close/>
                  <a:moveTo>
                    <a:pt x="1858" y="757"/>
                  </a:moveTo>
                  <a:lnTo>
                    <a:pt x="1861" y="755"/>
                  </a:lnTo>
                  <a:lnTo>
                    <a:pt x="1858" y="755"/>
                  </a:lnTo>
                  <a:lnTo>
                    <a:pt x="1858" y="757"/>
                  </a:lnTo>
                  <a:close/>
                  <a:moveTo>
                    <a:pt x="934" y="755"/>
                  </a:moveTo>
                  <a:lnTo>
                    <a:pt x="936" y="754"/>
                  </a:lnTo>
                  <a:lnTo>
                    <a:pt x="934" y="754"/>
                  </a:lnTo>
                  <a:lnTo>
                    <a:pt x="934" y="755"/>
                  </a:lnTo>
                  <a:close/>
                  <a:moveTo>
                    <a:pt x="1867" y="746"/>
                  </a:moveTo>
                  <a:lnTo>
                    <a:pt x="1865" y="748"/>
                  </a:lnTo>
                  <a:lnTo>
                    <a:pt x="1867" y="748"/>
                  </a:lnTo>
                  <a:lnTo>
                    <a:pt x="1867" y="746"/>
                  </a:lnTo>
                  <a:close/>
                  <a:moveTo>
                    <a:pt x="1841" y="743"/>
                  </a:moveTo>
                  <a:lnTo>
                    <a:pt x="1841" y="745"/>
                  </a:lnTo>
                  <a:lnTo>
                    <a:pt x="1843" y="743"/>
                  </a:lnTo>
                  <a:lnTo>
                    <a:pt x="1841" y="743"/>
                  </a:lnTo>
                  <a:close/>
                  <a:moveTo>
                    <a:pt x="1843" y="740"/>
                  </a:moveTo>
                  <a:lnTo>
                    <a:pt x="1843" y="742"/>
                  </a:lnTo>
                  <a:lnTo>
                    <a:pt x="1844" y="742"/>
                  </a:lnTo>
                  <a:lnTo>
                    <a:pt x="1844" y="740"/>
                  </a:lnTo>
                  <a:lnTo>
                    <a:pt x="1843" y="740"/>
                  </a:lnTo>
                  <a:close/>
                  <a:moveTo>
                    <a:pt x="1843" y="737"/>
                  </a:moveTo>
                  <a:lnTo>
                    <a:pt x="1843" y="739"/>
                  </a:lnTo>
                  <a:lnTo>
                    <a:pt x="1844" y="739"/>
                  </a:lnTo>
                  <a:lnTo>
                    <a:pt x="1844" y="737"/>
                  </a:lnTo>
                  <a:lnTo>
                    <a:pt x="1843" y="737"/>
                  </a:lnTo>
                  <a:close/>
                  <a:moveTo>
                    <a:pt x="1846" y="734"/>
                  </a:moveTo>
                  <a:lnTo>
                    <a:pt x="1846" y="733"/>
                  </a:lnTo>
                  <a:lnTo>
                    <a:pt x="1846" y="731"/>
                  </a:lnTo>
                  <a:lnTo>
                    <a:pt x="1844" y="731"/>
                  </a:lnTo>
                  <a:lnTo>
                    <a:pt x="1844" y="733"/>
                  </a:lnTo>
                  <a:lnTo>
                    <a:pt x="1843" y="734"/>
                  </a:lnTo>
                  <a:lnTo>
                    <a:pt x="1843" y="736"/>
                  </a:lnTo>
                  <a:lnTo>
                    <a:pt x="1844" y="736"/>
                  </a:lnTo>
                  <a:lnTo>
                    <a:pt x="1844" y="734"/>
                  </a:lnTo>
                  <a:lnTo>
                    <a:pt x="1846" y="734"/>
                  </a:lnTo>
                  <a:close/>
                  <a:moveTo>
                    <a:pt x="1856" y="719"/>
                  </a:moveTo>
                  <a:lnTo>
                    <a:pt x="1855" y="719"/>
                  </a:lnTo>
                  <a:lnTo>
                    <a:pt x="1855" y="721"/>
                  </a:lnTo>
                  <a:lnTo>
                    <a:pt x="1856" y="719"/>
                  </a:lnTo>
                  <a:close/>
                  <a:moveTo>
                    <a:pt x="1891" y="719"/>
                  </a:moveTo>
                  <a:lnTo>
                    <a:pt x="1893" y="718"/>
                  </a:lnTo>
                  <a:lnTo>
                    <a:pt x="1893" y="716"/>
                  </a:lnTo>
                  <a:lnTo>
                    <a:pt x="1891" y="718"/>
                  </a:lnTo>
                  <a:lnTo>
                    <a:pt x="1891" y="719"/>
                  </a:lnTo>
                  <a:close/>
                  <a:moveTo>
                    <a:pt x="1897" y="710"/>
                  </a:moveTo>
                  <a:lnTo>
                    <a:pt x="1896" y="712"/>
                  </a:lnTo>
                  <a:lnTo>
                    <a:pt x="1896" y="713"/>
                  </a:lnTo>
                  <a:lnTo>
                    <a:pt x="1897" y="710"/>
                  </a:lnTo>
                  <a:close/>
                  <a:moveTo>
                    <a:pt x="1914" y="693"/>
                  </a:moveTo>
                  <a:lnTo>
                    <a:pt x="1911" y="695"/>
                  </a:lnTo>
                  <a:lnTo>
                    <a:pt x="1915" y="693"/>
                  </a:lnTo>
                  <a:lnTo>
                    <a:pt x="1914" y="693"/>
                  </a:lnTo>
                  <a:close/>
                  <a:moveTo>
                    <a:pt x="1920" y="693"/>
                  </a:moveTo>
                  <a:lnTo>
                    <a:pt x="1923" y="692"/>
                  </a:lnTo>
                  <a:lnTo>
                    <a:pt x="1921" y="692"/>
                  </a:lnTo>
                  <a:lnTo>
                    <a:pt x="1920" y="693"/>
                  </a:lnTo>
                  <a:close/>
                  <a:moveTo>
                    <a:pt x="919" y="687"/>
                  </a:moveTo>
                  <a:lnTo>
                    <a:pt x="919" y="689"/>
                  </a:lnTo>
                  <a:lnTo>
                    <a:pt x="921" y="687"/>
                  </a:lnTo>
                  <a:lnTo>
                    <a:pt x="919" y="687"/>
                  </a:lnTo>
                  <a:close/>
                  <a:moveTo>
                    <a:pt x="1935" y="686"/>
                  </a:moveTo>
                  <a:lnTo>
                    <a:pt x="1935" y="687"/>
                  </a:lnTo>
                  <a:lnTo>
                    <a:pt x="1937" y="687"/>
                  </a:lnTo>
                  <a:lnTo>
                    <a:pt x="1938" y="687"/>
                  </a:lnTo>
                  <a:lnTo>
                    <a:pt x="1940" y="686"/>
                  </a:lnTo>
                  <a:lnTo>
                    <a:pt x="1941" y="686"/>
                  </a:lnTo>
                  <a:lnTo>
                    <a:pt x="1943" y="684"/>
                  </a:lnTo>
                  <a:lnTo>
                    <a:pt x="1943" y="683"/>
                  </a:lnTo>
                  <a:lnTo>
                    <a:pt x="1941" y="683"/>
                  </a:lnTo>
                  <a:lnTo>
                    <a:pt x="1941" y="684"/>
                  </a:lnTo>
                  <a:lnTo>
                    <a:pt x="1940" y="684"/>
                  </a:lnTo>
                  <a:lnTo>
                    <a:pt x="1938" y="684"/>
                  </a:lnTo>
                  <a:lnTo>
                    <a:pt x="1937" y="686"/>
                  </a:lnTo>
                  <a:lnTo>
                    <a:pt x="1935" y="686"/>
                  </a:lnTo>
                  <a:close/>
                  <a:moveTo>
                    <a:pt x="1946" y="684"/>
                  </a:moveTo>
                  <a:lnTo>
                    <a:pt x="1947" y="683"/>
                  </a:lnTo>
                  <a:lnTo>
                    <a:pt x="1946" y="683"/>
                  </a:lnTo>
                  <a:lnTo>
                    <a:pt x="1944" y="683"/>
                  </a:lnTo>
                  <a:lnTo>
                    <a:pt x="1944" y="684"/>
                  </a:lnTo>
                  <a:lnTo>
                    <a:pt x="1946" y="684"/>
                  </a:lnTo>
                  <a:close/>
                  <a:moveTo>
                    <a:pt x="1944" y="680"/>
                  </a:moveTo>
                  <a:lnTo>
                    <a:pt x="1943" y="680"/>
                  </a:lnTo>
                  <a:lnTo>
                    <a:pt x="1943" y="683"/>
                  </a:lnTo>
                  <a:lnTo>
                    <a:pt x="1944" y="683"/>
                  </a:lnTo>
                  <a:lnTo>
                    <a:pt x="1944" y="680"/>
                  </a:lnTo>
                  <a:close/>
                  <a:moveTo>
                    <a:pt x="1938" y="680"/>
                  </a:moveTo>
                  <a:lnTo>
                    <a:pt x="1938" y="683"/>
                  </a:lnTo>
                  <a:lnTo>
                    <a:pt x="1940" y="680"/>
                  </a:lnTo>
                  <a:lnTo>
                    <a:pt x="1938" y="680"/>
                  </a:lnTo>
                  <a:close/>
                  <a:moveTo>
                    <a:pt x="1953" y="680"/>
                  </a:moveTo>
                  <a:lnTo>
                    <a:pt x="1955" y="680"/>
                  </a:lnTo>
                  <a:lnTo>
                    <a:pt x="1955" y="678"/>
                  </a:lnTo>
                  <a:lnTo>
                    <a:pt x="1953" y="678"/>
                  </a:lnTo>
                  <a:lnTo>
                    <a:pt x="1953" y="680"/>
                  </a:lnTo>
                  <a:close/>
                  <a:moveTo>
                    <a:pt x="1974" y="672"/>
                  </a:moveTo>
                  <a:lnTo>
                    <a:pt x="1974" y="674"/>
                  </a:lnTo>
                  <a:lnTo>
                    <a:pt x="1973" y="674"/>
                  </a:lnTo>
                  <a:lnTo>
                    <a:pt x="1973" y="675"/>
                  </a:lnTo>
                  <a:lnTo>
                    <a:pt x="1974" y="675"/>
                  </a:lnTo>
                  <a:lnTo>
                    <a:pt x="1978" y="675"/>
                  </a:lnTo>
                  <a:lnTo>
                    <a:pt x="1978" y="674"/>
                  </a:lnTo>
                  <a:lnTo>
                    <a:pt x="1978" y="672"/>
                  </a:lnTo>
                  <a:lnTo>
                    <a:pt x="1976" y="672"/>
                  </a:lnTo>
                  <a:lnTo>
                    <a:pt x="1974" y="672"/>
                  </a:lnTo>
                  <a:close/>
                  <a:moveTo>
                    <a:pt x="1970" y="674"/>
                  </a:moveTo>
                  <a:lnTo>
                    <a:pt x="1971" y="674"/>
                  </a:lnTo>
                  <a:lnTo>
                    <a:pt x="1971" y="672"/>
                  </a:lnTo>
                  <a:lnTo>
                    <a:pt x="1970" y="672"/>
                  </a:lnTo>
                  <a:lnTo>
                    <a:pt x="1970" y="674"/>
                  </a:lnTo>
                  <a:close/>
                  <a:moveTo>
                    <a:pt x="1973" y="672"/>
                  </a:moveTo>
                  <a:lnTo>
                    <a:pt x="1974" y="672"/>
                  </a:lnTo>
                  <a:lnTo>
                    <a:pt x="1974" y="671"/>
                  </a:lnTo>
                  <a:lnTo>
                    <a:pt x="1973" y="672"/>
                  </a:lnTo>
                  <a:close/>
                  <a:moveTo>
                    <a:pt x="1990" y="669"/>
                  </a:moveTo>
                  <a:lnTo>
                    <a:pt x="1990" y="668"/>
                  </a:lnTo>
                  <a:lnTo>
                    <a:pt x="1988" y="671"/>
                  </a:lnTo>
                  <a:lnTo>
                    <a:pt x="1990" y="669"/>
                  </a:lnTo>
                  <a:close/>
                  <a:moveTo>
                    <a:pt x="1965" y="666"/>
                  </a:moveTo>
                  <a:lnTo>
                    <a:pt x="1964" y="668"/>
                  </a:lnTo>
                  <a:lnTo>
                    <a:pt x="1965" y="668"/>
                  </a:lnTo>
                  <a:lnTo>
                    <a:pt x="1965" y="666"/>
                  </a:lnTo>
                  <a:close/>
                  <a:moveTo>
                    <a:pt x="1990" y="657"/>
                  </a:moveTo>
                  <a:lnTo>
                    <a:pt x="1988" y="657"/>
                  </a:lnTo>
                  <a:lnTo>
                    <a:pt x="1988" y="659"/>
                  </a:lnTo>
                  <a:lnTo>
                    <a:pt x="1990" y="659"/>
                  </a:lnTo>
                  <a:lnTo>
                    <a:pt x="1991" y="659"/>
                  </a:lnTo>
                  <a:lnTo>
                    <a:pt x="1991" y="657"/>
                  </a:lnTo>
                  <a:lnTo>
                    <a:pt x="1990" y="657"/>
                  </a:lnTo>
                  <a:close/>
                  <a:moveTo>
                    <a:pt x="1999" y="624"/>
                  </a:moveTo>
                  <a:lnTo>
                    <a:pt x="1999" y="622"/>
                  </a:lnTo>
                  <a:lnTo>
                    <a:pt x="1997" y="624"/>
                  </a:lnTo>
                  <a:lnTo>
                    <a:pt x="1999" y="624"/>
                  </a:lnTo>
                  <a:close/>
                  <a:moveTo>
                    <a:pt x="2006" y="619"/>
                  </a:moveTo>
                  <a:lnTo>
                    <a:pt x="2006" y="618"/>
                  </a:lnTo>
                  <a:lnTo>
                    <a:pt x="2005" y="619"/>
                  </a:lnTo>
                  <a:lnTo>
                    <a:pt x="2006" y="619"/>
                  </a:lnTo>
                  <a:close/>
                  <a:moveTo>
                    <a:pt x="2008" y="619"/>
                  </a:moveTo>
                  <a:lnTo>
                    <a:pt x="2009" y="619"/>
                  </a:lnTo>
                  <a:lnTo>
                    <a:pt x="2009" y="618"/>
                  </a:lnTo>
                  <a:lnTo>
                    <a:pt x="2008" y="618"/>
                  </a:lnTo>
                  <a:lnTo>
                    <a:pt x="2008" y="619"/>
                  </a:lnTo>
                  <a:close/>
                  <a:moveTo>
                    <a:pt x="2006" y="618"/>
                  </a:moveTo>
                  <a:lnTo>
                    <a:pt x="2006" y="616"/>
                  </a:lnTo>
                  <a:lnTo>
                    <a:pt x="2005" y="618"/>
                  </a:lnTo>
                  <a:lnTo>
                    <a:pt x="2006" y="618"/>
                  </a:lnTo>
                  <a:close/>
                  <a:moveTo>
                    <a:pt x="2011" y="618"/>
                  </a:moveTo>
                  <a:lnTo>
                    <a:pt x="2012" y="616"/>
                  </a:lnTo>
                  <a:lnTo>
                    <a:pt x="2011" y="616"/>
                  </a:lnTo>
                  <a:lnTo>
                    <a:pt x="2011" y="618"/>
                  </a:lnTo>
                  <a:close/>
                  <a:moveTo>
                    <a:pt x="2029" y="610"/>
                  </a:moveTo>
                  <a:lnTo>
                    <a:pt x="2029" y="612"/>
                  </a:lnTo>
                  <a:lnTo>
                    <a:pt x="2031" y="612"/>
                  </a:lnTo>
                  <a:lnTo>
                    <a:pt x="2032" y="610"/>
                  </a:lnTo>
                  <a:lnTo>
                    <a:pt x="2031" y="610"/>
                  </a:lnTo>
                  <a:lnTo>
                    <a:pt x="2029" y="610"/>
                  </a:lnTo>
                  <a:close/>
                  <a:moveTo>
                    <a:pt x="2034" y="612"/>
                  </a:moveTo>
                  <a:lnTo>
                    <a:pt x="2035" y="612"/>
                  </a:lnTo>
                  <a:lnTo>
                    <a:pt x="2035" y="610"/>
                  </a:lnTo>
                  <a:lnTo>
                    <a:pt x="2034" y="610"/>
                  </a:lnTo>
                  <a:lnTo>
                    <a:pt x="2034" y="612"/>
                  </a:lnTo>
                  <a:close/>
                  <a:moveTo>
                    <a:pt x="2034" y="607"/>
                  </a:moveTo>
                  <a:lnTo>
                    <a:pt x="2034" y="609"/>
                  </a:lnTo>
                  <a:lnTo>
                    <a:pt x="2035" y="609"/>
                  </a:lnTo>
                  <a:lnTo>
                    <a:pt x="2035" y="607"/>
                  </a:lnTo>
                  <a:lnTo>
                    <a:pt x="2035" y="606"/>
                  </a:lnTo>
                  <a:lnTo>
                    <a:pt x="2034" y="606"/>
                  </a:lnTo>
                  <a:lnTo>
                    <a:pt x="2034" y="607"/>
                  </a:lnTo>
                  <a:close/>
                  <a:moveTo>
                    <a:pt x="2031" y="606"/>
                  </a:moveTo>
                  <a:lnTo>
                    <a:pt x="2029" y="607"/>
                  </a:lnTo>
                  <a:lnTo>
                    <a:pt x="2031" y="607"/>
                  </a:lnTo>
                  <a:lnTo>
                    <a:pt x="2031" y="606"/>
                  </a:lnTo>
                  <a:close/>
                  <a:moveTo>
                    <a:pt x="2040" y="604"/>
                  </a:moveTo>
                  <a:lnTo>
                    <a:pt x="2040" y="606"/>
                  </a:lnTo>
                  <a:lnTo>
                    <a:pt x="2040" y="607"/>
                  </a:lnTo>
                  <a:lnTo>
                    <a:pt x="2041" y="607"/>
                  </a:lnTo>
                  <a:lnTo>
                    <a:pt x="2041" y="606"/>
                  </a:lnTo>
                  <a:lnTo>
                    <a:pt x="2043" y="606"/>
                  </a:lnTo>
                  <a:lnTo>
                    <a:pt x="2044" y="606"/>
                  </a:lnTo>
                  <a:lnTo>
                    <a:pt x="2044" y="604"/>
                  </a:lnTo>
                  <a:lnTo>
                    <a:pt x="2044" y="602"/>
                  </a:lnTo>
                  <a:lnTo>
                    <a:pt x="2043" y="602"/>
                  </a:lnTo>
                  <a:lnTo>
                    <a:pt x="2041" y="602"/>
                  </a:lnTo>
                  <a:lnTo>
                    <a:pt x="2041" y="604"/>
                  </a:lnTo>
                  <a:lnTo>
                    <a:pt x="2040" y="604"/>
                  </a:lnTo>
                  <a:close/>
                  <a:moveTo>
                    <a:pt x="2032" y="602"/>
                  </a:moveTo>
                  <a:lnTo>
                    <a:pt x="2031" y="604"/>
                  </a:lnTo>
                  <a:lnTo>
                    <a:pt x="2032" y="604"/>
                  </a:lnTo>
                  <a:lnTo>
                    <a:pt x="2032" y="602"/>
                  </a:lnTo>
                  <a:close/>
                  <a:moveTo>
                    <a:pt x="1001" y="549"/>
                  </a:moveTo>
                  <a:lnTo>
                    <a:pt x="999" y="553"/>
                  </a:lnTo>
                  <a:lnTo>
                    <a:pt x="1001" y="553"/>
                  </a:lnTo>
                  <a:lnTo>
                    <a:pt x="1001" y="551"/>
                  </a:lnTo>
                  <a:lnTo>
                    <a:pt x="1002" y="549"/>
                  </a:lnTo>
                  <a:lnTo>
                    <a:pt x="1002" y="548"/>
                  </a:lnTo>
                  <a:lnTo>
                    <a:pt x="1001" y="548"/>
                  </a:lnTo>
                  <a:lnTo>
                    <a:pt x="1001" y="549"/>
                  </a:lnTo>
                  <a:close/>
                  <a:moveTo>
                    <a:pt x="1034" y="534"/>
                  </a:moveTo>
                  <a:lnTo>
                    <a:pt x="1033" y="536"/>
                  </a:lnTo>
                  <a:lnTo>
                    <a:pt x="1033" y="537"/>
                  </a:lnTo>
                  <a:lnTo>
                    <a:pt x="1034" y="536"/>
                  </a:lnTo>
                  <a:lnTo>
                    <a:pt x="1034" y="534"/>
                  </a:lnTo>
                  <a:close/>
                  <a:moveTo>
                    <a:pt x="1051" y="507"/>
                  </a:moveTo>
                  <a:lnTo>
                    <a:pt x="1052" y="507"/>
                  </a:lnTo>
                  <a:lnTo>
                    <a:pt x="1054" y="507"/>
                  </a:lnTo>
                  <a:lnTo>
                    <a:pt x="1054" y="506"/>
                  </a:lnTo>
                  <a:lnTo>
                    <a:pt x="1052" y="506"/>
                  </a:lnTo>
                  <a:lnTo>
                    <a:pt x="1051" y="506"/>
                  </a:lnTo>
                  <a:lnTo>
                    <a:pt x="1051" y="507"/>
                  </a:lnTo>
                  <a:close/>
                  <a:moveTo>
                    <a:pt x="1051" y="503"/>
                  </a:moveTo>
                  <a:lnTo>
                    <a:pt x="1049" y="503"/>
                  </a:lnTo>
                  <a:lnTo>
                    <a:pt x="1048" y="504"/>
                  </a:lnTo>
                  <a:lnTo>
                    <a:pt x="1048" y="506"/>
                  </a:lnTo>
                  <a:lnTo>
                    <a:pt x="1049" y="506"/>
                  </a:lnTo>
                  <a:lnTo>
                    <a:pt x="1051" y="506"/>
                  </a:lnTo>
                  <a:lnTo>
                    <a:pt x="1051" y="504"/>
                  </a:lnTo>
                  <a:lnTo>
                    <a:pt x="1051" y="503"/>
                  </a:lnTo>
                  <a:close/>
                  <a:moveTo>
                    <a:pt x="1052" y="504"/>
                  </a:moveTo>
                  <a:lnTo>
                    <a:pt x="1052" y="506"/>
                  </a:lnTo>
                  <a:lnTo>
                    <a:pt x="1054" y="504"/>
                  </a:lnTo>
                  <a:lnTo>
                    <a:pt x="1052" y="504"/>
                  </a:lnTo>
                  <a:close/>
                  <a:moveTo>
                    <a:pt x="1054" y="501"/>
                  </a:moveTo>
                  <a:lnTo>
                    <a:pt x="1052" y="501"/>
                  </a:lnTo>
                  <a:lnTo>
                    <a:pt x="1052" y="503"/>
                  </a:lnTo>
                  <a:lnTo>
                    <a:pt x="1054" y="503"/>
                  </a:lnTo>
                  <a:lnTo>
                    <a:pt x="1054" y="501"/>
                  </a:lnTo>
                  <a:close/>
                  <a:moveTo>
                    <a:pt x="1055" y="503"/>
                  </a:moveTo>
                  <a:lnTo>
                    <a:pt x="1057" y="503"/>
                  </a:lnTo>
                  <a:lnTo>
                    <a:pt x="1057" y="501"/>
                  </a:lnTo>
                  <a:lnTo>
                    <a:pt x="1055" y="501"/>
                  </a:lnTo>
                  <a:lnTo>
                    <a:pt x="1055" y="503"/>
                  </a:lnTo>
                  <a:close/>
                  <a:moveTo>
                    <a:pt x="1058" y="501"/>
                  </a:moveTo>
                  <a:lnTo>
                    <a:pt x="1060" y="501"/>
                  </a:lnTo>
                  <a:lnTo>
                    <a:pt x="1060" y="499"/>
                  </a:lnTo>
                  <a:lnTo>
                    <a:pt x="1058" y="499"/>
                  </a:lnTo>
                  <a:lnTo>
                    <a:pt x="1058" y="501"/>
                  </a:lnTo>
                  <a:close/>
                  <a:moveTo>
                    <a:pt x="61" y="439"/>
                  </a:moveTo>
                  <a:lnTo>
                    <a:pt x="61" y="440"/>
                  </a:lnTo>
                  <a:lnTo>
                    <a:pt x="62" y="439"/>
                  </a:lnTo>
                  <a:lnTo>
                    <a:pt x="61" y="439"/>
                  </a:lnTo>
                  <a:close/>
                  <a:moveTo>
                    <a:pt x="65" y="437"/>
                  </a:moveTo>
                  <a:lnTo>
                    <a:pt x="64" y="439"/>
                  </a:lnTo>
                  <a:lnTo>
                    <a:pt x="65" y="439"/>
                  </a:lnTo>
                  <a:lnTo>
                    <a:pt x="65" y="437"/>
                  </a:lnTo>
                  <a:close/>
                  <a:moveTo>
                    <a:pt x="98" y="431"/>
                  </a:moveTo>
                  <a:lnTo>
                    <a:pt x="98" y="430"/>
                  </a:lnTo>
                  <a:lnTo>
                    <a:pt x="97" y="431"/>
                  </a:lnTo>
                  <a:lnTo>
                    <a:pt x="98" y="431"/>
                  </a:lnTo>
                  <a:close/>
                  <a:moveTo>
                    <a:pt x="109" y="428"/>
                  </a:moveTo>
                  <a:lnTo>
                    <a:pt x="111" y="428"/>
                  </a:lnTo>
                  <a:lnTo>
                    <a:pt x="111" y="427"/>
                  </a:lnTo>
                  <a:lnTo>
                    <a:pt x="112" y="427"/>
                  </a:lnTo>
                  <a:lnTo>
                    <a:pt x="114" y="427"/>
                  </a:lnTo>
                  <a:lnTo>
                    <a:pt x="114" y="425"/>
                  </a:lnTo>
                  <a:lnTo>
                    <a:pt x="115" y="425"/>
                  </a:lnTo>
                  <a:lnTo>
                    <a:pt x="114" y="424"/>
                  </a:lnTo>
                  <a:lnTo>
                    <a:pt x="112" y="425"/>
                  </a:lnTo>
                  <a:lnTo>
                    <a:pt x="111" y="425"/>
                  </a:lnTo>
                  <a:lnTo>
                    <a:pt x="109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4" y="428"/>
                  </a:lnTo>
                  <a:lnTo>
                    <a:pt x="103" y="428"/>
                  </a:lnTo>
                  <a:lnTo>
                    <a:pt x="101" y="430"/>
                  </a:lnTo>
                  <a:lnTo>
                    <a:pt x="103" y="430"/>
                  </a:lnTo>
                  <a:lnTo>
                    <a:pt x="104" y="430"/>
                  </a:lnTo>
                  <a:lnTo>
                    <a:pt x="106" y="430"/>
                  </a:lnTo>
                  <a:lnTo>
                    <a:pt x="108" y="430"/>
                  </a:lnTo>
                  <a:lnTo>
                    <a:pt x="109" y="430"/>
                  </a:lnTo>
                  <a:lnTo>
                    <a:pt x="109" y="428"/>
                  </a:lnTo>
                  <a:close/>
                  <a:moveTo>
                    <a:pt x="124" y="428"/>
                  </a:moveTo>
                  <a:lnTo>
                    <a:pt x="126" y="428"/>
                  </a:lnTo>
                  <a:lnTo>
                    <a:pt x="126" y="427"/>
                  </a:lnTo>
                  <a:lnTo>
                    <a:pt x="124" y="427"/>
                  </a:lnTo>
                  <a:lnTo>
                    <a:pt x="124" y="428"/>
                  </a:lnTo>
                  <a:close/>
                  <a:moveTo>
                    <a:pt x="123" y="430"/>
                  </a:moveTo>
                  <a:lnTo>
                    <a:pt x="124" y="430"/>
                  </a:lnTo>
                  <a:lnTo>
                    <a:pt x="124" y="428"/>
                  </a:lnTo>
                  <a:lnTo>
                    <a:pt x="123" y="428"/>
                  </a:lnTo>
                  <a:lnTo>
                    <a:pt x="123" y="430"/>
                  </a:lnTo>
                  <a:close/>
                  <a:moveTo>
                    <a:pt x="127" y="427"/>
                  </a:moveTo>
                  <a:lnTo>
                    <a:pt x="127" y="425"/>
                  </a:lnTo>
                  <a:lnTo>
                    <a:pt x="126" y="427"/>
                  </a:lnTo>
                  <a:lnTo>
                    <a:pt x="127" y="427"/>
                  </a:lnTo>
                  <a:close/>
                  <a:moveTo>
                    <a:pt x="80" y="428"/>
                  </a:moveTo>
                  <a:lnTo>
                    <a:pt x="80" y="427"/>
                  </a:lnTo>
                  <a:lnTo>
                    <a:pt x="79" y="427"/>
                  </a:lnTo>
                  <a:lnTo>
                    <a:pt x="77" y="428"/>
                  </a:lnTo>
                  <a:lnTo>
                    <a:pt x="79" y="428"/>
                  </a:lnTo>
                  <a:lnTo>
                    <a:pt x="80" y="428"/>
                  </a:lnTo>
                  <a:close/>
                  <a:moveTo>
                    <a:pt x="129" y="427"/>
                  </a:moveTo>
                  <a:lnTo>
                    <a:pt x="129" y="428"/>
                  </a:lnTo>
                  <a:lnTo>
                    <a:pt x="130" y="427"/>
                  </a:lnTo>
                  <a:lnTo>
                    <a:pt x="130" y="425"/>
                  </a:lnTo>
                  <a:lnTo>
                    <a:pt x="129" y="425"/>
                  </a:lnTo>
                  <a:lnTo>
                    <a:pt x="129" y="427"/>
                  </a:lnTo>
                  <a:close/>
                  <a:moveTo>
                    <a:pt x="133" y="427"/>
                  </a:moveTo>
                  <a:lnTo>
                    <a:pt x="133" y="425"/>
                  </a:lnTo>
                  <a:lnTo>
                    <a:pt x="132" y="425"/>
                  </a:lnTo>
                  <a:lnTo>
                    <a:pt x="133" y="427"/>
                  </a:lnTo>
                  <a:close/>
                  <a:moveTo>
                    <a:pt x="135" y="421"/>
                  </a:moveTo>
                  <a:lnTo>
                    <a:pt x="133" y="422"/>
                  </a:lnTo>
                  <a:lnTo>
                    <a:pt x="133" y="424"/>
                  </a:lnTo>
                  <a:lnTo>
                    <a:pt x="135" y="424"/>
                  </a:lnTo>
                  <a:lnTo>
                    <a:pt x="136" y="422"/>
                  </a:lnTo>
                  <a:lnTo>
                    <a:pt x="138" y="422"/>
                  </a:lnTo>
                  <a:lnTo>
                    <a:pt x="138" y="421"/>
                  </a:lnTo>
                  <a:lnTo>
                    <a:pt x="136" y="421"/>
                  </a:lnTo>
                  <a:lnTo>
                    <a:pt x="135" y="421"/>
                  </a:lnTo>
                  <a:close/>
                  <a:moveTo>
                    <a:pt x="188" y="421"/>
                  </a:moveTo>
                  <a:lnTo>
                    <a:pt x="186" y="421"/>
                  </a:lnTo>
                  <a:lnTo>
                    <a:pt x="188" y="422"/>
                  </a:lnTo>
                  <a:lnTo>
                    <a:pt x="189" y="422"/>
                  </a:lnTo>
                  <a:lnTo>
                    <a:pt x="191" y="421"/>
                  </a:lnTo>
                  <a:lnTo>
                    <a:pt x="189" y="421"/>
                  </a:lnTo>
                  <a:lnTo>
                    <a:pt x="188" y="421"/>
                  </a:lnTo>
                  <a:close/>
                  <a:moveTo>
                    <a:pt x="236" y="412"/>
                  </a:moveTo>
                  <a:lnTo>
                    <a:pt x="236" y="410"/>
                  </a:lnTo>
                  <a:lnTo>
                    <a:pt x="235" y="412"/>
                  </a:lnTo>
                  <a:lnTo>
                    <a:pt x="236" y="412"/>
                  </a:lnTo>
                  <a:close/>
                  <a:moveTo>
                    <a:pt x="233" y="413"/>
                  </a:moveTo>
                  <a:lnTo>
                    <a:pt x="235" y="412"/>
                  </a:lnTo>
                  <a:lnTo>
                    <a:pt x="233" y="412"/>
                  </a:lnTo>
                  <a:lnTo>
                    <a:pt x="233" y="413"/>
                  </a:lnTo>
                  <a:close/>
                  <a:moveTo>
                    <a:pt x="244" y="410"/>
                  </a:moveTo>
                  <a:lnTo>
                    <a:pt x="245" y="410"/>
                  </a:lnTo>
                  <a:lnTo>
                    <a:pt x="247" y="409"/>
                  </a:lnTo>
                  <a:lnTo>
                    <a:pt x="245" y="409"/>
                  </a:lnTo>
                  <a:lnTo>
                    <a:pt x="244" y="410"/>
                  </a:lnTo>
                  <a:close/>
                  <a:moveTo>
                    <a:pt x="248" y="407"/>
                  </a:moveTo>
                  <a:lnTo>
                    <a:pt x="248" y="409"/>
                  </a:lnTo>
                  <a:lnTo>
                    <a:pt x="247" y="409"/>
                  </a:lnTo>
                  <a:lnTo>
                    <a:pt x="248" y="410"/>
                  </a:lnTo>
                  <a:lnTo>
                    <a:pt x="250" y="409"/>
                  </a:lnTo>
                  <a:lnTo>
                    <a:pt x="251" y="409"/>
                  </a:lnTo>
                  <a:lnTo>
                    <a:pt x="251" y="407"/>
                  </a:lnTo>
                  <a:lnTo>
                    <a:pt x="250" y="407"/>
                  </a:lnTo>
                  <a:lnTo>
                    <a:pt x="248" y="407"/>
                  </a:lnTo>
                  <a:close/>
                  <a:moveTo>
                    <a:pt x="259" y="407"/>
                  </a:moveTo>
                  <a:lnTo>
                    <a:pt x="260" y="407"/>
                  </a:lnTo>
                  <a:lnTo>
                    <a:pt x="262" y="406"/>
                  </a:lnTo>
                  <a:lnTo>
                    <a:pt x="260" y="406"/>
                  </a:lnTo>
                  <a:lnTo>
                    <a:pt x="259" y="407"/>
                  </a:lnTo>
                  <a:close/>
                  <a:moveTo>
                    <a:pt x="270" y="403"/>
                  </a:moveTo>
                  <a:lnTo>
                    <a:pt x="268" y="404"/>
                  </a:lnTo>
                  <a:lnTo>
                    <a:pt x="270" y="404"/>
                  </a:lnTo>
                  <a:lnTo>
                    <a:pt x="271" y="404"/>
                  </a:lnTo>
                  <a:lnTo>
                    <a:pt x="273" y="403"/>
                  </a:lnTo>
                  <a:lnTo>
                    <a:pt x="271" y="403"/>
                  </a:lnTo>
                  <a:lnTo>
                    <a:pt x="270" y="403"/>
                  </a:lnTo>
                  <a:close/>
                  <a:moveTo>
                    <a:pt x="274" y="401"/>
                  </a:moveTo>
                  <a:lnTo>
                    <a:pt x="276" y="400"/>
                  </a:lnTo>
                  <a:lnTo>
                    <a:pt x="274" y="400"/>
                  </a:lnTo>
                  <a:lnTo>
                    <a:pt x="274" y="401"/>
                  </a:lnTo>
                  <a:close/>
                  <a:moveTo>
                    <a:pt x="323" y="387"/>
                  </a:moveTo>
                  <a:lnTo>
                    <a:pt x="321" y="389"/>
                  </a:lnTo>
                  <a:lnTo>
                    <a:pt x="323" y="389"/>
                  </a:lnTo>
                  <a:lnTo>
                    <a:pt x="323" y="387"/>
                  </a:lnTo>
                  <a:close/>
                  <a:moveTo>
                    <a:pt x="356" y="378"/>
                  </a:moveTo>
                  <a:lnTo>
                    <a:pt x="356" y="377"/>
                  </a:lnTo>
                  <a:lnTo>
                    <a:pt x="354" y="377"/>
                  </a:lnTo>
                  <a:lnTo>
                    <a:pt x="353" y="378"/>
                  </a:lnTo>
                  <a:lnTo>
                    <a:pt x="354" y="378"/>
                  </a:lnTo>
                  <a:lnTo>
                    <a:pt x="356" y="378"/>
                  </a:lnTo>
                  <a:close/>
                  <a:moveTo>
                    <a:pt x="386" y="375"/>
                  </a:moveTo>
                  <a:lnTo>
                    <a:pt x="386" y="374"/>
                  </a:lnTo>
                  <a:lnTo>
                    <a:pt x="385" y="375"/>
                  </a:lnTo>
                  <a:lnTo>
                    <a:pt x="386" y="375"/>
                  </a:lnTo>
                  <a:close/>
                  <a:moveTo>
                    <a:pt x="439" y="368"/>
                  </a:moveTo>
                  <a:lnTo>
                    <a:pt x="441" y="368"/>
                  </a:lnTo>
                  <a:lnTo>
                    <a:pt x="441" y="366"/>
                  </a:lnTo>
                  <a:lnTo>
                    <a:pt x="439" y="366"/>
                  </a:lnTo>
                  <a:lnTo>
                    <a:pt x="439" y="368"/>
                  </a:lnTo>
                  <a:close/>
                  <a:moveTo>
                    <a:pt x="435" y="360"/>
                  </a:moveTo>
                  <a:lnTo>
                    <a:pt x="436" y="360"/>
                  </a:lnTo>
                  <a:lnTo>
                    <a:pt x="436" y="359"/>
                  </a:lnTo>
                  <a:lnTo>
                    <a:pt x="435" y="359"/>
                  </a:lnTo>
                  <a:lnTo>
                    <a:pt x="433" y="359"/>
                  </a:lnTo>
                  <a:lnTo>
                    <a:pt x="433" y="360"/>
                  </a:lnTo>
                  <a:lnTo>
                    <a:pt x="435" y="360"/>
                  </a:lnTo>
                  <a:close/>
                  <a:moveTo>
                    <a:pt x="984" y="350"/>
                  </a:moveTo>
                  <a:lnTo>
                    <a:pt x="984" y="348"/>
                  </a:lnTo>
                  <a:lnTo>
                    <a:pt x="983" y="348"/>
                  </a:lnTo>
                  <a:lnTo>
                    <a:pt x="981" y="348"/>
                  </a:lnTo>
                  <a:lnTo>
                    <a:pt x="983" y="350"/>
                  </a:lnTo>
                  <a:lnTo>
                    <a:pt x="984" y="350"/>
                  </a:lnTo>
                  <a:close/>
                  <a:moveTo>
                    <a:pt x="980" y="350"/>
                  </a:moveTo>
                  <a:lnTo>
                    <a:pt x="980" y="351"/>
                  </a:lnTo>
                  <a:lnTo>
                    <a:pt x="978" y="351"/>
                  </a:lnTo>
                  <a:lnTo>
                    <a:pt x="978" y="353"/>
                  </a:lnTo>
                  <a:lnTo>
                    <a:pt x="978" y="354"/>
                  </a:lnTo>
                  <a:lnTo>
                    <a:pt x="978" y="356"/>
                  </a:lnTo>
                  <a:lnTo>
                    <a:pt x="978" y="357"/>
                  </a:lnTo>
                  <a:lnTo>
                    <a:pt x="978" y="359"/>
                  </a:lnTo>
                  <a:lnTo>
                    <a:pt x="978" y="360"/>
                  </a:lnTo>
                  <a:lnTo>
                    <a:pt x="980" y="360"/>
                  </a:lnTo>
                  <a:lnTo>
                    <a:pt x="981" y="360"/>
                  </a:lnTo>
                  <a:lnTo>
                    <a:pt x="981" y="359"/>
                  </a:lnTo>
                  <a:lnTo>
                    <a:pt x="981" y="357"/>
                  </a:lnTo>
                  <a:lnTo>
                    <a:pt x="981" y="356"/>
                  </a:lnTo>
                  <a:lnTo>
                    <a:pt x="981" y="354"/>
                  </a:lnTo>
                  <a:lnTo>
                    <a:pt x="981" y="353"/>
                  </a:lnTo>
                  <a:lnTo>
                    <a:pt x="983" y="353"/>
                  </a:lnTo>
                  <a:lnTo>
                    <a:pt x="983" y="351"/>
                  </a:lnTo>
                  <a:lnTo>
                    <a:pt x="984" y="351"/>
                  </a:lnTo>
                  <a:lnTo>
                    <a:pt x="983" y="350"/>
                  </a:lnTo>
                  <a:lnTo>
                    <a:pt x="981" y="350"/>
                  </a:lnTo>
                  <a:lnTo>
                    <a:pt x="980" y="350"/>
                  </a:lnTo>
                  <a:close/>
                  <a:moveTo>
                    <a:pt x="500" y="359"/>
                  </a:moveTo>
                  <a:lnTo>
                    <a:pt x="501" y="359"/>
                  </a:lnTo>
                  <a:lnTo>
                    <a:pt x="501" y="357"/>
                  </a:lnTo>
                  <a:lnTo>
                    <a:pt x="500" y="357"/>
                  </a:lnTo>
                  <a:lnTo>
                    <a:pt x="500" y="359"/>
                  </a:lnTo>
                  <a:close/>
                  <a:moveTo>
                    <a:pt x="983" y="356"/>
                  </a:moveTo>
                  <a:lnTo>
                    <a:pt x="983" y="357"/>
                  </a:lnTo>
                  <a:lnTo>
                    <a:pt x="983" y="359"/>
                  </a:lnTo>
                  <a:lnTo>
                    <a:pt x="984" y="359"/>
                  </a:lnTo>
                  <a:lnTo>
                    <a:pt x="984" y="357"/>
                  </a:lnTo>
                  <a:lnTo>
                    <a:pt x="984" y="356"/>
                  </a:lnTo>
                  <a:lnTo>
                    <a:pt x="984" y="354"/>
                  </a:lnTo>
                  <a:lnTo>
                    <a:pt x="983" y="354"/>
                  </a:lnTo>
                  <a:lnTo>
                    <a:pt x="983" y="356"/>
                  </a:lnTo>
                  <a:close/>
                  <a:moveTo>
                    <a:pt x="435" y="357"/>
                  </a:moveTo>
                  <a:lnTo>
                    <a:pt x="436" y="357"/>
                  </a:lnTo>
                  <a:lnTo>
                    <a:pt x="438" y="357"/>
                  </a:lnTo>
                  <a:lnTo>
                    <a:pt x="438" y="356"/>
                  </a:lnTo>
                  <a:lnTo>
                    <a:pt x="436" y="356"/>
                  </a:lnTo>
                  <a:lnTo>
                    <a:pt x="435" y="357"/>
                  </a:lnTo>
                  <a:close/>
                  <a:moveTo>
                    <a:pt x="441" y="351"/>
                  </a:moveTo>
                  <a:lnTo>
                    <a:pt x="441" y="353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8" y="356"/>
                  </a:lnTo>
                  <a:lnTo>
                    <a:pt x="439" y="356"/>
                  </a:lnTo>
                  <a:lnTo>
                    <a:pt x="441" y="356"/>
                  </a:lnTo>
                  <a:lnTo>
                    <a:pt x="442" y="354"/>
                  </a:lnTo>
                  <a:lnTo>
                    <a:pt x="442" y="353"/>
                  </a:lnTo>
                  <a:lnTo>
                    <a:pt x="444" y="351"/>
                  </a:lnTo>
                  <a:lnTo>
                    <a:pt x="442" y="351"/>
                  </a:lnTo>
                  <a:lnTo>
                    <a:pt x="441" y="351"/>
                  </a:lnTo>
                  <a:close/>
                  <a:moveTo>
                    <a:pt x="454" y="354"/>
                  </a:moveTo>
                  <a:lnTo>
                    <a:pt x="453" y="354"/>
                  </a:lnTo>
                  <a:lnTo>
                    <a:pt x="453" y="356"/>
                  </a:lnTo>
                  <a:lnTo>
                    <a:pt x="453" y="357"/>
                  </a:lnTo>
                  <a:lnTo>
                    <a:pt x="454" y="357"/>
                  </a:lnTo>
                  <a:lnTo>
                    <a:pt x="456" y="356"/>
                  </a:lnTo>
                  <a:lnTo>
                    <a:pt x="457" y="356"/>
                  </a:lnTo>
                  <a:lnTo>
                    <a:pt x="457" y="354"/>
                  </a:lnTo>
                  <a:lnTo>
                    <a:pt x="456" y="354"/>
                  </a:lnTo>
                  <a:lnTo>
                    <a:pt x="454" y="354"/>
                  </a:lnTo>
                  <a:close/>
                  <a:moveTo>
                    <a:pt x="494" y="354"/>
                  </a:moveTo>
                  <a:lnTo>
                    <a:pt x="495" y="354"/>
                  </a:lnTo>
                  <a:lnTo>
                    <a:pt x="497" y="353"/>
                  </a:lnTo>
                  <a:lnTo>
                    <a:pt x="495" y="353"/>
                  </a:lnTo>
                  <a:lnTo>
                    <a:pt x="494" y="354"/>
                  </a:lnTo>
                  <a:close/>
                  <a:moveTo>
                    <a:pt x="491" y="356"/>
                  </a:moveTo>
                  <a:lnTo>
                    <a:pt x="492" y="356"/>
                  </a:lnTo>
                  <a:lnTo>
                    <a:pt x="494" y="354"/>
                  </a:lnTo>
                  <a:lnTo>
                    <a:pt x="492" y="354"/>
                  </a:lnTo>
                  <a:lnTo>
                    <a:pt x="491" y="356"/>
                  </a:lnTo>
                  <a:close/>
                  <a:moveTo>
                    <a:pt x="497" y="353"/>
                  </a:moveTo>
                  <a:lnTo>
                    <a:pt x="498" y="353"/>
                  </a:lnTo>
                  <a:lnTo>
                    <a:pt x="498" y="351"/>
                  </a:lnTo>
                  <a:lnTo>
                    <a:pt x="497" y="351"/>
                  </a:lnTo>
                  <a:lnTo>
                    <a:pt x="497" y="353"/>
                  </a:lnTo>
                  <a:close/>
                  <a:moveTo>
                    <a:pt x="512" y="356"/>
                  </a:moveTo>
                  <a:lnTo>
                    <a:pt x="512" y="354"/>
                  </a:lnTo>
                  <a:lnTo>
                    <a:pt x="510" y="354"/>
                  </a:lnTo>
                  <a:lnTo>
                    <a:pt x="510" y="356"/>
                  </a:lnTo>
                  <a:lnTo>
                    <a:pt x="512" y="356"/>
                  </a:lnTo>
                  <a:close/>
                  <a:moveTo>
                    <a:pt x="989" y="356"/>
                  </a:moveTo>
                  <a:lnTo>
                    <a:pt x="990" y="354"/>
                  </a:lnTo>
                  <a:lnTo>
                    <a:pt x="989" y="354"/>
                  </a:lnTo>
                  <a:lnTo>
                    <a:pt x="989" y="356"/>
                  </a:lnTo>
                  <a:close/>
                  <a:moveTo>
                    <a:pt x="1008" y="354"/>
                  </a:moveTo>
                  <a:lnTo>
                    <a:pt x="1007" y="354"/>
                  </a:lnTo>
                  <a:lnTo>
                    <a:pt x="1007" y="356"/>
                  </a:lnTo>
                  <a:lnTo>
                    <a:pt x="1008" y="356"/>
                  </a:lnTo>
                  <a:lnTo>
                    <a:pt x="1010" y="356"/>
                  </a:lnTo>
                  <a:lnTo>
                    <a:pt x="1011" y="356"/>
                  </a:lnTo>
                  <a:lnTo>
                    <a:pt x="1011" y="354"/>
                  </a:lnTo>
                  <a:lnTo>
                    <a:pt x="1011" y="353"/>
                  </a:lnTo>
                  <a:lnTo>
                    <a:pt x="1010" y="354"/>
                  </a:lnTo>
                  <a:lnTo>
                    <a:pt x="1008" y="354"/>
                  </a:lnTo>
                  <a:close/>
                  <a:moveTo>
                    <a:pt x="507" y="354"/>
                  </a:moveTo>
                  <a:lnTo>
                    <a:pt x="510" y="354"/>
                  </a:lnTo>
                  <a:lnTo>
                    <a:pt x="510" y="353"/>
                  </a:lnTo>
                  <a:lnTo>
                    <a:pt x="507" y="354"/>
                  </a:lnTo>
                  <a:close/>
                  <a:moveTo>
                    <a:pt x="989" y="353"/>
                  </a:moveTo>
                  <a:lnTo>
                    <a:pt x="989" y="354"/>
                  </a:lnTo>
                  <a:lnTo>
                    <a:pt x="990" y="353"/>
                  </a:lnTo>
                  <a:lnTo>
                    <a:pt x="989" y="353"/>
                  </a:lnTo>
                  <a:close/>
                  <a:moveTo>
                    <a:pt x="456" y="351"/>
                  </a:moveTo>
                  <a:lnTo>
                    <a:pt x="456" y="353"/>
                  </a:lnTo>
                  <a:lnTo>
                    <a:pt x="457" y="353"/>
                  </a:lnTo>
                  <a:lnTo>
                    <a:pt x="459" y="351"/>
                  </a:lnTo>
                  <a:lnTo>
                    <a:pt x="457" y="351"/>
                  </a:lnTo>
                  <a:lnTo>
                    <a:pt x="456" y="351"/>
                  </a:lnTo>
                  <a:close/>
                  <a:moveTo>
                    <a:pt x="468" y="353"/>
                  </a:moveTo>
                  <a:lnTo>
                    <a:pt x="469" y="351"/>
                  </a:lnTo>
                  <a:lnTo>
                    <a:pt x="468" y="351"/>
                  </a:lnTo>
                  <a:lnTo>
                    <a:pt x="468" y="353"/>
                  </a:lnTo>
                  <a:close/>
                  <a:moveTo>
                    <a:pt x="469" y="350"/>
                  </a:moveTo>
                  <a:lnTo>
                    <a:pt x="469" y="351"/>
                  </a:lnTo>
                  <a:lnTo>
                    <a:pt x="471" y="351"/>
                  </a:lnTo>
                  <a:lnTo>
                    <a:pt x="472" y="351"/>
                  </a:lnTo>
                  <a:lnTo>
                    <a:pt x="471" y="350"/>
                  </a:lnTo>
                  <a:lnTo>
                    <a:pt x="469" y="350"/>
                  </a:lnTo>
                  <a:close/>
                  <a:moveTo>
                    <a:pt x="507" y="351"/>
                  </a:moveTo>
                  <a:lnTo>
                    <a:pt x="506" y="351"/>
                  </a:lnTo>
                  <a:lnTo>
                    <a:pt x="506" y="353"/>
                  </a:lnTo>
                  <a:lnTo>
                    <a:pt x="507" y="353"/>
                  </a:lnTo>
                  <a:lnTo>
                    <a:pt x="510" y="353"/>
                  </a:lnTo>
                  <a:lnTo>
                    <a:pt x="510" y="351"/>
                  </a:lnTo>
                  <a:lnTo>
                    <a:pt x="507" y="351"/>
                  </a:lnTo>
                  <a:close/>
                  <a:moveTo>
                    <a:pt x="510" y="350"/>
                  </a:moveTo>
                  <a:lnTo>
                    <a:pt x="507" y="350"/>
                  </a:lnTo>
                  <a:lnTo>
                    <a:pt x="510" y="351"/>
                  </a:lnTo>
                  <a:lnTo>
                    <a:pt x="512" y="350"/>
                  </a:lnTo>
                  <a:lnTo>
                    <a:pt x="510" y="350"/>
                  </a:lnTo>
                  <a:close/>
                  <a:moveTo>
                    <a:pt x="986" y="350"/>
                  </a:moveTo>
                  <a:lnTo>
                    <a:pt x="986" y="351"/>
                  </a:lnTo>
                  <a:lnTo>
                    <a:pt x="986" y="353"/>
                  </a:lnTo>
                  <a:lnTo>
                    <a:pt x="987" y="353"/>
                  </a:lnTo>
                  <a:lnTo>
                    <a:pt x="989" y="350"/>
                  </a:lnTo>
                  <a:lnTo>
                    <a:pt x="987" y="350"/>
                  </a:lnTo>
                  <a:lnTo>
                    <a:pt x="986" y="350"/>
                  </a:lnTo>
                  <a:close/>
                  <a:moveTo>
                    <a:pt x="1014" y="353"/>
                  </a:moveTo>
                  <a:lnTo>
                    <a:pt x="1014" y="351"/>
                  </a:lnTo>
                  <a:lnTo>
                    <a:pt x="1013" y="351"/>
                  </a:lnTo>
                  <a:lnTo>
                    <a:pt x="1013" y="353"/>
                  </a:lnTo>
                  <a:lnTo>
                    <a:pt x="1014" y="353"/>
                  </a:lnTo>
                  <a:close/>
                  <a:moveTo>
                    <a:pt x="468" y="350"/>
                  </a:moveTo>
                  <a:lnTo>
                    <a:pt x="468" y="351"/>
                  </a:lnTo>
                  <a:lnTo>
                    <a:pt x="469" y="350"/>
                  </a:lnTo>
                  <a:lnTo>
                    <a:pt x="468" y="350"/>
                  </a:lnTo>
                  <a:close/>
                  <a:moveTo>
                    <a:pt x="504" y="350"/>
                  </a:moveTo>
                  <a:lnTo>
                    <a:pt x="503" y="350"/>
                  </a:lnTo>
                  <a:lnTo>
                    <a:pt x="503" y="351"/>
                  </a:lnTo>
                  <a:lnTo>
                    <a:pt x="504" y="350"/>
                  </a:lnTo>
                  <a:close/>
                  <a:moveTo>
                    <a:pt x="474" y="350"/>
                  </a:moveTo>
                  <a:lnTo>
                    <a:pt x="474" y="348"/>
                  </a:lnTo>
                  <a:lnTo>
                    <a:pt x="472" y="348"/>
                  </a:lnTo>
                  <a:lnTo>
                    <a:pt x="474" y="350"/>
                  </a:lnTo>
                  <a:close/>
                  <a:moveTo>
                    <a:pt x="477" y="350"/>
                  </a:moveTo>
                  <a:lnTo>
                    <a:pt x="478" y="350"/>
                  </a:lnTo>
                  <a:lnTo>
                    <a:pt x="478" y="348"/>
                  </a:lnTo>
                  <a:lnTo>
                    <a:pt x="477" y="348"/>
                  </a:lnTo>
                  <a:lnTo>
                    <a:pt x="477" y="350"/>
                  </a:lnTo>
                  <a:close/>
                  <a:moveTo>
                    <a:pt x="501" y="350"/>
                  </a:moveTo>
                  <a:lnTo>
                    <a:pt x="503" y="350"/>
                  </a:lnTo>
                  <a:lnTo>
                    <a:pt x="501" y="348"/>
                  </a:lnTo>
                  <a:lnTo>
                    <a:pt x="501" y="350"/>
                  </a:lnTo>
                  <a:close/>
                  <a:moveTo>
                    <a:pt x="507" y="347"/>
                  </a:moveTo>
                  <a:lnTo>
                    <a:pt x="506" y="347"/>
                  </a:lnTo>
                  <a:lnTo>
                    <a:pt x="504" y="348"/>
                  </a:lnTo>
                  <a:lnTo>
                    <a:pt x="506" y="348"/>
                  </a:lnTo>
                  <a:lnTo>
                    <a:pt x="507" y="347"/>
                  </a:lnTo>
                  <a:close/>
                  <a:moveTo>
                    <a:pt x="503" y="348"/>
                  </a:moveTo>
                  <a:lnTo>
                    <a:pt x="503" y="350"/>
                  </a:lnTo>
                  <a:lnTo>
                    <a:pt x="504" y="348"/>
                  </a:lnTo>
                  <a:lnTo>
                    <a:pt x="503" y="348"/>
                  </a:lnTo>
                  <a:close/>
                  <a:moveTo>
                    <a:pt x="1011" y="347"/>
                  </a:moveTo>
                  <a:lnTo>
                    <a:pt x="1010" y="345"/>
                  </a:lnTo>
                  <a:lnTo>
                    <a:pt x="1010" y="343"/>
                  </a:lnTo>
                  <a:lnTo>
                    <a:pt x="1008" y="345"/>
                  </a:lnTo>
                  <a:lnTo>
                    <a:pt x="1007" y="347"/>
                  </a:lnTo>
                  <a:lnTo>
                    <a:pt x="1005" y="348"/>
                  </a:lnTo>
                  <a:lnTo>
                    <a:pt x="1005" y="350"/>
                  </a:lnTo>
                  <a:lnTo>
                    <a:pt x="1007" y="350"/>
                  </a:lnTo>
                  <a:lnTo>
                    <a:pt x="1007" y="348"/>
                  </a:lnTo>
                  <a:lnTo>
                    <a:pt x="1008" y="348"/>
                  </a:lnTo>
                  <a:lnTo>
                    <a:pt x="1010" y="348"/>
                  </a:lnTo>
                  <a:lnTo>
                    <a:pt x="1010" y="347"/>
                  </a:lnTo>
                  <a:lnTo>
                    <a:pt x="1011" y="347"/>
                  </a:lnTo>
                  <a:close/>
                  <a:moveTo>
                    <a:pt x="448" y="348"/>
                  </a:moveTo>
                  <a:lnTo>
                    <a:pt x="448" y="350"/>
                  </a:lnTo>
                  <a:lnTo>
                    <a:pt x="450" y="348"/>
                  </a:lnTo>
                  <a:lnTo>
                    <a:pt x="448" y="348"/>
                  </a:lnTo>
                  <a:close/>
                  <a:moveTo>
                    <a:pt x="498" y="348"/>
                  </a:moveTo>
                  <a:lnTo>
                    <a:pt x="498" y="347"/>
                  </a:lnTo>
                  <a:lnTo>
                    <a:pt x="497" y="348"/>
                  </a:lnTo>
                  <a:lnTo>
                    <a:pt x="498" y="348"/>
                  </a:lnTo>
                  <a:close/>
                  <a:moveTo>
                    <a:pt x="498" y="347"/>
                  </a:moveTo>
                  <a:lnTo>
                    <a:pt x="500" y="347"/>
                  </a:lnTo>
                  <a:lnTo>
                    <a:pt x="500" y="345"/>
                  </a:lnTo>
                  <a:lnTo>
                    <a:pt x="498" y="345"/>
                  </a:lnTo>
                  <a:lnTo>
                    <a:pt x="497" y="345"/>
                  </a:lnTo>
                  <a:lnTo>
                    <a:pt x="497" y="347"/>
                  </a:lnTo>
                  <a:lnTo>
                    <a:pt x="498" y="347"/>
                  </a:lnTo>
                  <a:close/>
                  <a:moveTo>
                    <a:pt x="451" y="343"/>
                  </a:moveTo>
                  <a:lnTo>
                    <a:pt x="451" y="345"/>
                  </a:lnTo>
                  <a:lnTo>
                    <a:pt x="453" y="343"/>
                  </a:lnTo>
                  <a:lnTo>
                    <a:pt x="451" y="343"/>
                  </a:lnTo>
                  <a:close/>
                  <a:moveTo>
                    <a:pt x="977" y="343"/>
                  </a:moveTo>
                  <a:lnTo>
                    <a:pt x="978" y="342"/>
                  </a:lnTo>
                  <a:lnTo>
                    <a:pt x="977" y="342"/>
                  </a:lnTo>
                  <a:lnTo>
                    <a:pt x="977" y="343"/>
                  </a:lnTo>
                  <a:close/>
                  <a:moveTo>
                    <a:pt x="987" y="342"/>
                  </a:moveTo>
                  <a:lnTo>
                    <a:pt x="987" y="340"/>
                  </a:lnTo>
                  <a:lnTo>
                    <a:pt x="986" y="340"/>
                  </a:lnTo>
                  <a:lnTo>
                    <a:pt x="984" y="340"/>
                  </a:lnTo>
                  <a:lnTo>
                    <a:pt x="984" y="342"/>
                  </a:lnTo>
                  <a:lnTo>
                    <a:pt x="986" y="342"/>
                  </a:lnTo>
                  <a:lnTo>
                    <a:pt x="987" y="342"/>
                  </a:lnTo>
                  <a:close/>
                  <a:moveTo>
                    <a:pt x="1005" y="339"/>
                  </a:moveTo>
                  <a:lnTo>
                    <a:pt x="1005" y="337"/>
                  </a:lnTo>
                  <a:lnTo>
                    <a:pt x="1004" y="339"/>
                  </a:lnTo>
                  <a:lnTo>
                    <a:pt x="1005" y="339"/>
                  </a:lnTo>
                  <a:close/>
                  <a:moveTo>
                    <a:pt x="989" y="336"/>
                  </a:moveTo>
                  <a:lnTo>
                    <a:pt x="989" y="334"/>
                  </a:lnTo>
                  <a:lnTo>
                    <a:pt x="987" y="334"/>
                  </a:lnTo>
                  <a:lnTo>
                    <a:pt x="986" y="334"/>
                  </a:lnTo>
                  <a:lnTo>
                    <a:pt x="986" y="336"/>
                  </a:lnTo>
                  <a:lnTo>
                    <a:pt x="984" y="336"/>
                  </a:lnTo>
                  <a:lnTo>
                    <a:pt x="984" y="337"/>
                  </a:lnTo>
                  <a:lnTo>
                    <a:pt x="986" y="337"/>
                  </a:lnTo>
                  <a:lnTo>
                    <a:pt x="987" y="337"/>
                  </a:lnTo>
                  <a:lnTo>
                    <a:pt x="987" y="336"/>
                  </a:lnTo>
                  <a:lnTo>
                    <a:pt x="989" y="336"/>
                  </a:lnTo>
                  <a:close/>
                  <a:moveTo>
                    <a:pt x="595" y="334"/>
                  </a:moveTo>
                  <a:lnTo>
                    <a:pt x="594" y="334"/>
                  </a:lnTo>
                  <a:lnTo>
                    <a:pt x="592" y="336"/>
                  </a:lnTo>
                  <a:lnTo>
                    <a:pt x="594" y="336"/>
                  </a:lnTo>
                  <a:lnTo>
                    <a:pt x="595" y="336"/>
                  </a:lnTo>
                  <a:lnTo>
                    <a:pt x="597" y="336"/>
                  </a:lnTo>
                  <a:lnTo>
                    <a:pt x="597" y="334"/>
                  </a:lnTo>
                  <a:lnTo>
                    <a:pt x="598" y="333"/>
                  </a:lnTo>
                  <a:lnTo>
                    <a:pt x="597" y="333"/>
                  </a:lnTo>
                  <a:lnTo>
                    <a:pt x="595" y="334"/>
                  </a:lnTo>
                  <a:close/>
                  <a:moveTo>
                    <a:pt x="530" y="334"/>
                  </a:moveTo>
                  <a:lnTo>
                    <a:pt x="530" y="333"/>
                  </a:lnTo>
                  <a:lnTo>
                    <a:pt x="528" y="334"/>
                  </a:lnTo>
                  <a:lnTo>
                    <a:pt x="530" y="334"/>
                  </a:lnTo>
                  <a:close/>
                  <a:moveTo>
                    <a:pt x="541" y="334"/>
                  </a:moveTo>
                  <a:lnTo>
                    <a:pt x="542" y="334"/>
                  </a:lnTo>
                  <a:lnTo>
                    <a:pt x="542" y="333"/>
                  </a:lnTo>
                  <a:lnTo>
                    <a:pt x="541" y="333"/>
                  </a:lnTo>
                  <a:lnTo>
                    <a:pt x="539" y="333"/>
                  </a:lnTo>
                  <a:lnTo>
                    <a:pt x="539" y="334"/>
                  </a:lnTo>
                  <a:lnTo>
                    <a:pt x="541" y="334"/>
                  </a:lnTo>
                  <a:close/>
                  <a:moveTo>
                    <a:pt x="977" y="334"/>
                  </a:moveTo>
                  <a:lnTo>
                    <a:pt x="977" y="333"/>
                  </a:lnTo>
                  <a:lnTo>
                    <a:pt x="975" y="334"/>
                  </a:lnTo>
                  <a:lnTo>
                    <a:pt x="977" y="334"/>
                  </a:lnTo>
                  <a:close/>
                  <a:moveTo>
                    <a:pt x="984" y="331"/>
                  </a:moveTo>
                  <a:lnTo>
                    <a:pt x="983" y="333"/>
                  </a:lnTo>
                  <a:lnTo>
                    <a:pt x="981" y="334"/>
                  </a:lnTo>
                  <a:lnTo>
                    <a:pt x="983" y="334"/>
                  </a:lnTo>
                  <a:lnTo>
                    <a:pt x="984" y="333"/>
                  </a:lnTo>
                  <a:lnTo>
                    <a:pt x="984" y="331"/>
                  </a:lnTo>
                  <a:close/>
                  <a:moveTo>
                    <a:pt x="584" y="327"/>
                  </a:moveTo>
                  <a:lnTo>
                    <a:pt x="584" y="325"/>
                  </a:lnTo>
                  <a:lnTo>
                    <a:pt x="583" y="327"/>
                  </a:lnTo>
                  <a:lnTo>
                    <a:pt x="584" y="327"/>
                  </a:lnTo>
                  <a:close/>
                  <a:moveTo>
                    <a:pt x="568" y="324"/>
                  </a:moveTo>
                  <a:lnTo>
                    <a:pt x="569" y="324"/>
                  </a:lnTo>
                  <a:lnTo>
                    <a:pt x="569" y="322"/>
                  </a:lnTo>
                  <a:lnTo>
                    <a:pt x="568" y="322"/>
                  </a:lnTo>
                  <a:lnTo>
                    <a:pt x="568" y="324"/>
                  </a:lnTo>
                  <a:close/>
                  <a:moveTo>
                    <a:pt x="631" y="319"/>
                  </a:moveTo>
                  <a:lnTo>
                    <a:pt x="633" y="319"/>
                  </a:lnTo>
                  <a:lnTo>
                    <a:pt x="633" y="318"/>
                  </a:lnTo>
                  <a:lnTo>
                    <a:pt x="630" y="319"/>
                  </a:lnTo>
                  <a:lnTo>
                    <a:pt x="631" y="319"/>
                  </a:lnTo>
                  <a:close/>
                  <a:moveTo>
                    <a:pt x="625" y="322"/>
                  </a:moveTo>
                  <a:lnTo>
                    <a:pt x="627" y="321"/>
                  </a:lnTo>
                  <a:lnTo>
                    <a:pt x="625" y="321"/>
                  </a:lnTo>
                  <a:lnTo>
                    <a:pt x="625" y="322"/>
                  </a:lnTo>
                  <a:close/>
                  <a:moveTo>
                    <a:pt x="627" y="321"/>
                  </a:moveTo>
                  <a:lnTo>
                    <a:pt x="628" y="321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7" y="321"/>
                  </a:lnTo>
                  <a:close/>
                  <a:moveTo>
                    <a:pt x="571" y="321"/>
                  </a:moveTo>
                  <a:lnTo>
                    <a:pt x="571" y="319"/>
                  </a:lnTo>
                  <a:lnTo>
                    <a:pt x="572" y="319"/>
                  </a:lnTo>
                  <a:lnTo>
                    <a:pt x="574" y="319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69" y="319"/>
                  </a:lnTo>
                  <a:lnTo>
                    <a:pt x="571" y="321"/>
                  </a:lnTo>
                  <a:close/>
                  <a:moveTo>
                    <a:pt x="583" y="318"/>
                  </a:moveTo>
                  <a:lnTo>
                    <a:pt x="583" y="319"/>
                  </a:lnTo>
                  <a:lnTo>
                    <a:pt x="584" y="319"/>
                  </a:lnTo>
                  <a:lnTo>
                    <a:pt x="586" y="318"/>
                  </a:lnTo>
                  <a:lnTo>
                    <a:pt x="584" y="318"/>
                  </a:lnTo>
                  <a:lnTo>
                    <a:pt x="583" y="318"/>
                  </a:lnTo>
                  <a:close/>
                  <a:moveTo>
                    <a:pt x="588" y="319"/>
                  </a:moveTo>
                  <a:lnTo>
                    <a:pt x="589" y="319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8" y="319"/>
                  </a:lnTo>
                  <a:close/>
                  <a:moveTo>
                    <a:pt x="637" y="318"/>
                  </a:moveTo>
                  <a:lnTo>
                    <a:pt x="636" y="318"/>
                  </a:lnTo>
                  <a:lnTo>
                    <a:pt x="636" y="319"/>
                  </a:lnTo>
                  <a:lnTo>
                    <a:pt x="637" y="319"/>
                  </a:lnTo>
                  <a:lnTo>
                    <a:pt x="639" y="319"/>
                  </a:lnTo>
                  <a:lnTo>
                    <a:pt x="640" y="318"/>
                  </a:lnTo>
                  <a:lnTo>
                    <a:pt x="639" y="318"/>
                  </a:lnTo>
                  <a:lnTo>
                    <a:pt x="637" y="318"/>
                  </a:lnTo>
                  <a:close/>
                  <a:moveTo>
                    <a:pt x="640" y="318"/>
                  </a:moveTo>
                  <a:lnTo>
                    <a:pt x="640" y="319"/>
                  </a:lnTo>
                  <a:lnTo>
                    <a:pt x="642" y="319"/>
                  </a:lnTo>
                  <a:lnTo>
                    <a:pt x="644" y="319"/>
                  </a:ln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close/>
                  <a:moveTo>
                    <a:pt x="978" y="316"/>
                  </a:moveTo>
                  <a:lnTo>
                    <a:pt x="980" y="315"/>
                  </a:lnTo>
                  <a:lnTo>
                    <a:pt x="978" y="315"/>
                  </a:lnTo>
                  <a:lnTo>
                    <a:pt x="978" y="316"/>
                  </a:lnTo>
                  <a:close/>
                  <a:moveTo>
                    <a:pt x="565" y="310"/>
                  </a:moveTo>
                  <a:lnTo>
                    <a:pt x="563" y="310"/>
                  </a:lnTo>
                  <a:lnTo>
                    <a:pt x="562" y="312"/>
                  </a:lnTo>
                  <a:lnTo>
                    <a:pt x="563" y="312"/>
                  </a:lnTo>
                  <a:lnTo>
                    <a:pt x="565" y="310"/>
                  </a:lnTo>
                  <a:close/>
                  <a:moveTo>
                    <a:pt x="656" y="312"/>
                  </a:moveTo>
                  <a:lnTo>
                    <a:pt x="656" y="310"/>
                  </a:lnTo>
                  <a:lnTo>
                    <a:pt x="654" y="312"/>
                  </a:lnTo>
                  <a:lnTo>
                    <a:pt x="656" y="312"/>
                  </a:lnTo>
                  <a:close/>
                  <a:moveTo>
                    <a:pt x="1002" y="312"/>
                  </a:moveTo>
                  <a:lnTo>
                    <a:pt x="1004" y="312"/>
                  </a:lnTo>
                  <a:lnTo>
                    <a:pt x="1004" y="310"/>
                  </a:lnTo>
                  <a:lnTo>
                    <a:pt x="1002" y="310"/>
                  </a:lnTo>
                  <a:lnTo>
                    <a:pt x="1002" y="312"/>
                  </a:lnTo>
                  <a:close/>
                  <a:moveTo>
                    <a:pt x="978" y="303"/>
                  </a:moveTo>
                  <a:lnTo>
                    <a:pt x="977" y="303"/>
                  </a:lnTo>
                  <a:lnTo>
                    <a:pt x="977" y="304"/>
                  </a:lnTo>
                  <a:lnTo>
                    <a:pt x="977" y="306"/>
                  </a:lnTo>
                  <a:lnTo>
                    <a:pt x="975" y="306"/>
                  </a:lnTo>
                  <a:lnTo>
                    <a:pt x="974" y="306"/>
                  </a:lnTo>
                  <a:lnTo>
                    <a:pt x="974" y="307"/>
                  </a:lnTo>
                  <a:lnTo>
                    <a:pt x="972" y="307"/>
                  </a:lnTo>
                  <a:lnTo>
                    <a:pt x="971" y="309"/>
                  </a:lnTo>
                  <a:lnTo>
                    <a:pt x="974" y="309"/>
                  </a:lnTo>
                  <a:lnTo>
                    <a:pt x="975" y="309"/>
                  </a:lnTo>
                  <a:lnTo>
                    <a:pt x="977" y="307"/>
                  </a:lnTo>
                  <a:lnTo>
                    <a:pt x="978" y="306"/>
                  </a:lnTo>
                  <a:lnTo>
                    <a:pt x="980" y="304"/>
                  </a:lnTo>
                  <a:lnTo>
                    <a:pt x="981" y="304"/>
                  </a:lnTo>
                  <a:lnTo>
                    <a:pt x="981" y="303"/>
                  </a:lnTo>
                  <a:lnTo>
                    <a:pt x="980" y="301"/>
                  </a:lnTo>
                  <a:lnTo>
                    <a:pt x="978" y="301"/>
                  </a:lnTo>
                  <a:lnTo>
                    <a:pt x="978" y="303"/>
                  </a:lnTo>
                  <a:close/>
                  <a:moveTo>
                    <a:pt x="371" y="306"/>
                  </a:moveTo>
                  <a:lnTo>
                    <a:pt x="372" y="304"/>
                  </a:lnTo>
                  <a:lnTo>
                    <a:pt x="371" y="304"/>
                  </a:lnTo>
                  <a:lnTo>
                    <a:pt x="369" y="304"/>
                  </a:lnTo>
                  <a:lnTo>
                    <a:pt x="368" y="304"/>
                  </a:lnTo>
                  <a:lnTo>
                    <a:pt x="368" y="306"/>
                  </a:lnTo>
                  <a:lnTo>
                    <a:pt x="369" y="306"/>
                  </a:lnTo>
                  <a:lnTo>
                    <a:pt x="371" y="306"/>
                  </a:lnTo>
                  <a:close/>
                  <a:moveTo>
                    <a:pt x="376" y="303"/>
                  </a:moveTo>
                  <a:lnTo>
                    <a:pt x="374" y="303"/>
                  </a:lnTo>
                  <a:lnTo>
                    <a:pt x="372" y="304"/>
                  </a:lnTo>
                  <a:lnTo>
                    <a:pt x="374" y="304"/>
                  </a:lnTo>
                  <a:lnTo>
                    <a:pt x="376" y="303"/>
                  </a:lnTo>
                  <a:close/>
                  <a:moveTo>
                    <a:pt x="980" y="293"/>
                  </a:moveTo>
                  <a:lnTo>
                    <a:pt x="980" y="295"/>
                  </a:lnTo>
                  <a:lnTo>
                    <a:pt x="981" y="293"/>
                  </a:lnTo>
                  <a:lnTo>
                    <a:pt x="980" y="293"/>
                  </a:lnTo>
                  <a:close/>
                  <a:moveTo>
                    <a:pt x="701" y="290"/>
                  </a:moveTo>
                  <a:lnTo>
                    <a:pt x="701" y="289"/>
                  </a:lnTo>
                  <a:lnTo>
                    <a:pt x="700" y="290"/>
                  </a:lnTo>
                  <a:lnTo>
                    <a:pt x="701" y="290"/>
                  </a:lnTo>
                  <a:close/>
                  <a:moveTo>
                    <a:pt x="703" y="287"/>
                  </a:moveTo>
                  <a:lnTo>
                    <a:pt x="701" y="287"/>
                  </a:lnTo>
                  <a:lnTo>
                    <a:pt x="700" y="287"/>
                  </a:lnTo>
                  <a:lnTo>
                    <a:pt x="701" y="289"/>
                  </a:lnTo>
                  <a:lnTo>
                    <a:pt x="703" y="287"/>
                  </a:lnTo>
                  <a:close/>
                  <a:moveTo>
                    <a:pt x="687" y="286"/>
                  </a:moveTo>
                  <a:lnTo>
                    <a:pt x="687" y="287"/>
                  </a:lnTo>
                  <a:lnTo>
                    <a:pt x="689" y="287"/>
                  </a:lnTo>
                  <a:lnTo>
                    <a:pt x="689" y="286"/>
                  </a:lnTo>
                  <a:lnTo>
                    <a:pt x="687" y="286"/>
                  </a:lnTo>
                  <a:close/>
                  <a:moveTo>
                    <a:pt x="719" y="283"/>
                  </a:moveTo>
                  <a:lnTo>
                    <a:pt x="719" y="281"/>
                  </a:lnTo>
                  <a:lnTo>
                    <a:pt x="716" y="281"/>
                  </a:lnTo>
                  <a:lnTo>
                    <a:pt x="716" y="283"/>
                  </a:lnTo>
                  <a:lnTo>
                    <a:pt x="719" y="283"/>
                  </a:lnTo>
                  <a:close/>
                  <a:moveTo>
                    <a:pt x="721" y="280"/>
                  </a:moveTo>
                  <a:lnTo>
                    <a:pt x="719" y="281"/>
                  </a:lnTo>
                  <a:lnTo>
                    <a:pt x="721" y="281"/>
                  </a:lnTo>
                  <a:lnTo>
                    <a:pt x="721" y="280"/>
                  </a:lnTo>
                  <a:close/>
                  <a:moveTo>
                    <a:pt x="721" y="278"/>
                  </a:moveTo>
                  <a:lnTo>
                    <a:pt x="719" y="278"/>
                  </a:lnTo>
                  <a:lnTo>
                    <a:pt x="719" y="280"/>
                  </a:lnTo>
                  <a:lnTo>
                    <a:pt x="721" y="278"/>
                  </a:lnTo>
                  <a:close/>
                  <a:moveTo>
                    <a:pt x="989" y="280"/>
                  </a:moveTo>
                  <a:lnTo>
                    <a:pt x="990" y="280"/>
                  </a:lnTo>
                  <a:lnTo>
                    <a:pt x="990" y="278"/>
                  </a:lnTo>
                  <a:lnTo>
                    <a:pt x="990" y="277"/>
                  </a:lnTo>
                  <a:lnTo>
                    <a:pt x="989" y="278"/>
                  </a:lnTo>
                  <a:lnTo>
                    <a:pt x="989" y="280"/>
                  </a:lnTo>
                  <a:close/>
                  <a:moveTo>
                    <a:pt x="557" y="274"/>
                  </a:moveTo>
                  <a:lnTo>
                    <a:pt x="557" y="272"/>
                  </a:lnTo>
                  <a:lnTo>
                    <a:pt x="556" y="274"/>
                  </a:lnTo>
                  <a:lnTo>
                    <a:pt x="557" y="274"/>
                  </a:lnTo>
                  <a:close/>
                  <a:moveTo>
                    <a:pt x="580" y="269"/>
                  </a:moveTo>
                  <a:lnTo>
                    <a:pt x="580" y="266"/>
                  </a:lnTo>
                  <a:lnTo>
                    <a:pt x="578" y="266"/>
                  </a:lnTo>
                  <a:lnTo>
                    <a:pt x="578" y="269"/>
                  </a:lnTo>
                  <a:lnTo>
                    <a:pt x="580" y="269"/>
                  </a:lnTo>
                  <a:close/>
                  <a:moveTo>
                    <a:pt x="575" y="269"/>
                  </a:moveTo>
                  <a:lnTo>
                    <a:pt x="574" y="269"/>
                  </a:lnTo>
                  <a:lnTo>
                    <a:pt x="572" y="271"/>
                  </a:lnTo>
                  <a:lnTo>
                    <a:pt x="571" y="271"/>
                  </a:lnTo>
                  <a:lnTo>
                    <a:pt x="569" y="272"/>
                  </a:lnTo>
                  <a:lnTo>
                    <a:pt x="568" y="272"/>
                  </a:lnTo>
                  <a:lnTo>
                    <a:pt x="568" y="274"/>
                  </a:lnTo>
                  <a:lnTo>
                    <a:pt x="569" y="274"/>
                  </a:lnTo>
                  <a:lnTo>
                    <a:pt x="571" y="274"/>
                  </a:lnTo>
                  <a:lnTo>
                    <a:pt x="571" y="272"/>
                  </a:lnTo>
                  <a:lnTo>
                    <a:pt x="572" y="272"/>
                  </a:lnTo>
                  <a:lnTo>
                    <a:pt x="574" y="272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8" y="269"/>
                  </a:lnTo>
                  <a:lnTo>
                    <a:pt x="577" y="269"/>
                  </a:lnTo>
                  <a:lnTo>
                    <a:pt x="575" y="269"/>
                  </a:lnTo>
                  <a:close/>
                  <a:moveTo>
                    <a:pt x="554" y="272"/>
                  </a:moveTo>
                  <a:lnTo>
                    <a:pt x="554" y="271"/>
                  </a:lnTo>
                  <a:lnTo>
                    <a:pt x="553" y="271"/>
                  </a:lnTo>
                  <a:lnTo>
                    <a:pt x="551" y="272"/>
                  </a:lnTo>
                  <a:lnTo>
                    <a:pt x="553" y="272"/>
                  </a:lnTo>
                  <a:lnTo>
                    <a:pt x="554" y="272"/>
                  </a:lnTo>
                  <a:close/>
                  <a:moveTo>
                    <a:pt x="583" y="271"/>
                  </a:moveTo>
                  <a:lnTo>
                    <a:pt x="583" y="272"/>
                  </a:lnTo>
                  <a:lnTo>
                    <a:pt x="584" y="271"/>
                  </a:lnTo>
                  <a:lnTo>
                    <a:pt x="583" y="271"/>
                  </a:lnTo>
                  <a:close/>
                  <a:moveTo>
                    <a:pt x="728" y="265"/>
                  </a:moveTo>
                  <a:lnTo>
                    <a:pt x="730" y="265"/>
                  </a:lnTo>
                  <a:lnTo>
                    <a:pt x="730" y="263"/>
                  </a:lnTo>
                  <a:lnTo>
                    <a:pt x="728" y="263"/>
                  </a:lnTo>
                  <a:lnTo>
                    <a:pt x="728" y="265"/>
                  </a:lnTo>
                  <a:close/>
                  <a:moveTo>
                    <a:pt x="733" y="265"/>
                  </a:moveTo>
                  <a:lnTo>
                    <a:pt x="734" y="263"/>
                  </a:lnTo>
                  <a:lnTo>
                    <a:pt x="733" y="263"/>
                  </a:lnTo>
                  <a:lnTo>
                    <a:pt x="733" y="265"/>
                  </a:lnTo>
                  <a:close/>
                  <a:moveTo>
                    <a:pt x="742" y="260"/>
                  </a:moveTo>
                  <a:lnTo>
                    <a:pt x="743" y="259"/>
                  </a:lnTo>
                  <a:lnTo>
                    <a:pt x="742" y="259"/>
                  </a:lnTo>
                  <a:lnTo>
                    <a:pt x="742" y="260"/>
                  </a:lnTo>
                  <a:close/>
                  <a:moveTo>
                    <a:pt x="716" y="254"/>
                  </a:moveTo>
                  <a:lnTo>
                    <a:pt x="716" y="256"/>
                  </a:lnTo>
                  <a:lnTo>
                    <a:pt x="721" y="256"/>
                  </a:lnTo>
                  <a:lnTo>
                    <a:pt x="721" y="254"/>
                  </a:lnTo>
                  <a:lnTo>
                    <a:pt x="719" y="254"/>
                  </a:lnTo>
                  <a:lnTo>
                    <a:pt x="716" y="254"/>
                  </a:lnTo>
                  <a:close/>
                  <a:moveTo>
                    <a:pt x="766" y="256"/>
                  </a:moveTo>
                  <a:lnTo>
                    <a:pt x="769" y="254"/>
                  </a:lnTo>
                  <a:lnTo>
                    <a:pt x="768" y="254"/>
                  </a:lnTo>
                  <a:lnTo>
                    <a:pt x="766" y="254"/>
                  </a:lnTo>
                  <a:lnTo>
                    <a:pt x="765" y="256"/>
                  </a:lnTo>
                  <a:lnTo>
                    <a:pt x="766" y="256"/>
                  </a:lnTo>
                  <a:close/>
                  <a:moveTo>
                    <a:pt x="512" y="247"/>
                  </a:moveTo>
                  <a:lnTo>
                    <a:pt x="513" y="245"/>
                  </a:lnTo>
                  <a:lnTo>
                    <a:pt x="512" y="244"/>
                  </a:lnTo>
                  <a:lnTo>
                    <a:pt x="512" y="245"/>
                  </a:lnTo>
                  <a:lnTo>
                    <a:pt x="512" y="247"/>
                  </a:lnTo>
                  <a:close/>
                  <a:moveTo>
                    <a:pt x="796" y="245"/>
                  </a:moveTo>
                  <a:lnTo>
                    <a:pt x="796" y="244"/>
                  </a:lnTo>
                  <a:lnTo>
                    <a:pt x="795" y="244"/>
                  </a:lnTo>
                  <a:lnTo>
                    <a:pt x="795" y="245"/>
                  </a:lnTo>
                  <a:lnTo>
                    <a:pt x="796" y="245"/>
                  </a:lnTo>
                  <a:close/>
                  <a:moveTo>
                    <a:pt x="795" y="247"/>
                  </a:moveTo>
                  <a:lnTo>
                    <a:pt x="795" y="245"/>
                  </a:lnTo>
                  <a:lnTo>
                    <a:pt x="793" y="247"/>
                  </a:lnTo>
                  <a:lnTo>
                    <a:pt x="795" y="247"/>
                  </a:lnTo>
                  <a:close/>
                  <a:moveTo>
                    <a:pt x="881" y="245"/>
                  </a:moveTo>
                  <a:lnTo>
                    <a:pt x="883" y="245"/>
                  </a:lnTo>
                  <a:lnTo>
                    <a:pt x="886" y="244"/>
                  </a:lnTo>
                  <a:lnTo>
                    <a:pt x="884" y="244"/>
                  </a:lnTo>
                  <a:lnTo>
                    <a:pt x="881" y="245"/>
                  </a:lnTo>
                  <a:close/>
                  <a:moveTo>
                    <a:pt x="825" y="240"/>
                  </a:moveTo>
                  <a:lnTo>
                    <a:pt x="825" y="242"/>
                  </a:lnTo>
                  <a:lnTo>
                    <a:pt x="827" y="242"/>
                  </a:lnTo>
                  <a:lnTo>
                    <a:pt x="827" y="240"/>
                  </a:lnTo>
                  <a:lnTo>
                    <a:pt x="825" y="240"/>
                  </a:lnTo>
                  <a:close/>
                  <a:moveTo>
                    <a:pt x="831" y="240"/>
                  </a:moveTo>
                  <a:lnTo>
                    <a:pt x="833" y="240"/>
                  </a:lnTo>
                  <a:lnTo>
                    <a:pt x="833" y="239"/>
                  </a:lnTo>
                  <a:lnTo>
                    <a:pt x="830" y="240"/>
                  </a:lnTo>
                  <a:lnTo>
                    <a:pt x="831" y="240"/>
                  </a:lnTo>
                  <a:close/>
                  <a:moveTo>
                    <a:pt x="827" y="242"/>
                  </a:moveTo>
                  <a:lnTo>
                    <a:pt x="828" y="242"/>
                  </a:lnTo>
                  <a:lnTo>
                    <a:pt x="830" y="240"/>
                  </a:lnTo>
                  <a:lnTo>
                    <a:pt x="828" y="240"/>
                  </a:lnTo>
                  <a:lnTo>
                    <a:pt x="827" y="242"/>
                  </a:lnTo>
                  <a:close/>
                  <a:moveTo>
                    <a:pt x="889" y="242"/>
                  </a:moveTo>
                  <a:lnTo>
                    <a:pt x="892" y="240"/>
                  </a:lnTo>
                  <a:lnTo>
                    <a:pt x="890" y="240"/>
                  </a:lnTo>
                  <a:lnTo>
                    <a:pt x="889" y="242"/>
                  </a:lnTo>
                  <a:close/>
                  <a:moveTo>
                    <a:pt x="754" y="237"/>
                  </a:moveTo>
                  <a:lnTo>
                    <a:pt x="754" y="236"/>
                  </a:lnTo>
                  <a:lnTo>
                    <a:pt x="753" y="237"/>
                  </a:lnTo>
                  <a:lnTo>
                    <a:pt x="754" y="237"/>
                  </a:lnTo>
                  <a:close/>
                  <a:moveTo>
                    <a:pt x="837" y="237"/>
                  </a:moveTo>
                  <a:lnTo>
                    <a:pt x="837" y="236"/>
                  </a:lnTo>
                  <a:lnTo>
                    <a:pt x="836" y="237"/>
                  </a:lnTo>
                  <a:lnTo>
                    <a:pt x="837" y="237"/>
                  </a:lnTo>
                  <a:close/>
                  <a:moveTo>
                    <a:pt x="843" y="234"/>
                  </a:moveTo>
                  <a:lnTo>
                    <a:pt x="843" y="236"/>
                  </a:lnTo>
                  <a:lnTo>
                    <a:pt x="845" y="234"/>
                  </a:lnTo>
                  <a:lnTo>
                    <a:pt x="843" y="234"/>
                  </a:lnTo>
                  <a:close/>
                  <a:moveTo>
                    <a:pt x="424" y="233"/>
                  </a:moveTo>
                  <a:lnTo>
                    <a:pt x="422" y="233"/>
                  </a:lnTo>
                  <a:lnTo>
                    <a:pt x="422" y="234"/>
                  </a:lnTo>
                  <a:lnTo>
                    <a:pt x="424" y="233"/>
                  </a:lnTo>
                  <a:close/>
                  <a:moveTo>
                    <a:pt x="771" y="231"/>
                  </a:moveTo>
                  <a:lnTo>
                    <a:pt x="772" y="231"/>
                  </a:lnTo>
                  <a:lnTo>
                    <a:pt x="772" y="230"/>
                  </a:lnTo>
                  <a:lnTo>
                    <a:pt x="771" y="231"/>
                  </a:lnTo>
                  <a:close/>
                  <a:moveTo>
                    <a:pt x="418" y="225"/>
                  </a:moveTo>
                  <a:lnTo>
                    <a:pt x="418" y="227"/>
                  </a:lnTo>
                  <a:lnTo>
                    <a:pt x="419" y="227"/>
                  </a:lnTo>
                  <a:lnTo>
                    <a:pt x="419" y="225"/>
                  </a:lnTo>
                  <a:lnTo>
                    <a:pt x="418" y="225"/>
                  </a:lnTo>
                  <a:close/>
                  <a:moveTo>
                    <a:pt x="843" y="225"/>
                  </a:moveTo>
                  <a:lnTo>
                    <a:pt x="845" y="225"/>
                  </a:lnTo>
                  <a:lnTo>
                    <a:pt x="845" y="224"/>
                  </a:lnTo>
                  <a:lnTo>
                    <a:pt x="843" y="224"/>
                  </a:lnTo>
                  <a:lnTo>
                    <a:pt x="842" y="225"/>
                  </a:lnTo>
                  <a:lnTo>
                    <a:pt x="842" y="227"/>
                  </a:lnTo>
                  <a:lnTo>
                    <a:pt x="843" y="225"/>
                  </a:lnTo>
                  <a:close/>
                  <a:moveTo>
                    <a:pt x="854" y="225"/>
                  </a:moveTo>
                  <a:lnTo>
                    <a:pt x="852" y="225"/>
                  </a:lnTo>
                  <a:lnTo>
                    <a:pt x="852" y="227"/>
                  </a:lnTo>
                  <a:lnTo>
                    <a:pt x="854" y="227"/>
                  </a:lnTo>
                  <a:lnTo>
                    <a:pt x="856" y="227"/>
                  </a:lnTo>
                  <a:lnTo>
                    <a:pt x="857" y="225"/>
                  </a:lnTo>
                  <a:lnTo>
                    <a:pt x="856" y="225"/>
                  </a:lnTo>
                  <a:lnTo>
                    <a:pt x="854" y="225"/>
                  </a:lnTo>
                  <a:close/>
                  <a:moveTo>
                    <a:pt x="874" y="225"/>
                  </a:moveTo>
                  <a:lnTo>
                    <a:pt x="874" y="227"/>
                  </a:lnTo>
                  <a:lnTo>
                    <a:pt x="878" y="225"/>
                  </a:lnTo>
                  <a:lnTo>
                    <a:pt x="877" y="225"/>
                  </a:lnTo>
                  <a:lnTo>
                    <a:pt x="874" y="225"/>
                  </a:lnTo>
                  <a:close/>
                  <a:moveTo>
                    <a:pt x="848" y="221"/>
                  </a:moveTo>
                  <a:lnTo>
                    <a:pt x="846" y="222"/>
                  </a:lnTo>
                  <a:lnTo>
                    <a:pt x="846" y="224"/>
                  </a:lnTo>
                  <a:lnTo>
                    <a:pt x="846" y="225"/>
                  </a:lnTo>
                  <a:lnTo>
                    <a:pt x="848" y="225"/>
                  </a:lnTo>
                  <a:lnTo>
                    <a:pt x="848" y="224"/>
                  </a:lnTo>
                  <a:lnTo>
                    <a:pt x="849" y="222"/>
                  </a:lnTo>
                  <a:lnTo>
                    <a:pt x="851" y="221"/>
                  </a:lnTo>
                  <a:lnTo>
                    <a:pt x="849" y="221"/>
                  </a:lnTo>
                  <a:lnTo>
                    <a:pt x="848" y="221"/>
                  </a:lnTo>
                  <a:close/>
                  <a:moveTo>
                    <a:pt x="874" y="224"/>
                  </a:moveTo>
                  <a:lnTo>
                    <a:pt x="872" y="224"/>
                  </a:lnTo>
                  <a:lnTo>
                    <a:pt x="871" y="224"/>
                  </a:lnTo>
                  <a:lnTo>
                    <a:pt x="869" y="224"/>
                  </a:lnTo>
                  <a:lnTo>
                    <a:pt x="868" y="224"/>
                  </a:lnTo>
                  <a:lnTo>
                    <a:pt x="868" y="225"/>
                  </a:lnTo>
                  <a:lnTo>
                    <a:pt x="869" y="225"/>
                  </a:lnTo>
                  <a:lnTo>
                    <a:pt x="871" y="225"/>
                  </a:lnTo>
                  <a:lnTo>
                    <a:pt x="872" y="225"/>
                  </a:lnTo>
                  <a:lnTo>
                    <a:pt x="874" y="224"/>
                  </a:lnTo>
                  <a:close/>
                  <a:moveTo>
                    <a:pt x="865" y="222"/>
                  </a:moveTo>
                  <a:lnTo>
                    <a:pt x="865" y="221"/>
                  </a:lnTo>
                  <a:lnTo>
                    <a:pt x="863" y="221"/>
                  </a:lnTo>
                  <a:lnTo>
                    <a:pt x="863" y="222"/>
                  </a:lnTo>
                  <a:lnTo>
                    <a:pt x="865" y="222"/>
                  </a:lnTo>
                  <a:close/>
                  <a:moveTo>
                    <a:pt x="818" y="215"/>
                  </a:moveTo>
                  <a:lnTo>
                    <a:pt x="818" y="216"/>
                  </a:lnTo>
                  <a:lnTo>
                    <a:pt x="819" y="215"/>
                  </a:lnTo>
                  <a:lnTo>
                    <a:pt x="818" y="215"/>
                  </a:lnTo>
                  <a:close/>
                  <a:moveTo>
                    <a:pt x="577" y="195"/>
                  </a:moveTo>
                  <a:lnTo>
                    <a:pt x="575" y="197"/>
                  </a:lnTo>
                  <a:lnTo>
                    <a:pt x="577" y="197"/>
                  </a:lnTo>
                  <a:lnTo>
                    <a:pt x="577" y="195"/>
                  </a:lnTo>
                  <a:close/>
                  <a:moveTo>
                    <a:pt x="538" y="171"/>
                  </a:moveTo>
                  <a:lnTo>
                    <a:pt x="539" y="172"/>
                  </a:lnTo>
                  <a:lnTo>
                    <a:pt x="541" y="171"/>
                  </a:lnTo>
                  <a:lnTo>
                    <a:pt x="539" y="171"/>
                  </a:lnTo>
                  <a:lnTo>
                    <a:pt x="538" y="171"/>
                  </a:lnTo>
                  <a:close/>
                  <a:moveTo>
                    <a:pt x="536" y="168"/>
                  </a:moveTo>
                  <a:lnTo>
                    <a:pt x="538" y="169"/>
                  </a:lnTo>
                  <a:lnTo>
                    <a:pt x="539" y="169"/>
                  </a:lnTo>
                  <a:lnTo>
                    <a:pt x="538" y="168"/>
                  </a:lnTo>
                  <a:lnTo>
                    <a:pt x="536" y="168"/>
                  </a:lnTo>
                  <a:close/>
                  <a:moveTo>
                    <a:pt x="674" y="162"/>
                  </a:moveTo>
                  <a:lnTo>
                    <a:pt x="675" y="162"/>
                  </a:lnTo>
                  <a:lnTo>
                    <a:pt x="675" y="160"/>
                  </a:lnTo>
                  <a:lnTo>
                    <a:pt x="674" y="162"/>
                  </a:lnTo>
                  <a:close/>
                  <a:moveTo>
                    <a:pt x="715" y="144"/>
                  </a:moveTo>
                  <a:lnTo>
                    <a:pt x="713" y="145"/>
                  </a:lnTo>
                  <a:lnTo>
                    <a:pt x="715" y="145"/>
                  </a:lnTo>
                  <a:lnTo>
                    <a:pt x="715" y="144"/>
                  </a:lnTo>
                  <a:close/>
                  <a:moveTo>
                    <a:pt x="625" y="131"/>
                  </a:moveTo>
                  <a:lnTo>
                    <a:pt x="624" y="133"/>
                  </a:lnTo>
                  <a:lnTo>
                    <a:pt x="625" y="133"/>
                  </a:lnTo>
                  <a:lnTo>
                    <a:pt x="625" y="131"/>
                  </a:lnTo>
                  <a:close/>
                  <a:moveTo>
                    <a:pt x="668" y="112"/>
                  </a:moveTo>
                  <a:lnTo>
                    <a:pt x="666" y="112"/>
                  </a:lnTo>
                  <a:lnTo>
                    <a:pt x="665" y="113"/>
                  </a:lnTo>
                  <a:lnTo>
                    <a:pt x="669" y="112"/>
                  </a:lnTo>
                  <a:lnTo>
                    <a:pt x="668" y="112"/>
                  </a:lnTo>
                  <a:close/>
                  <a:moveTo>
                    <a:pt x="695" y="104"/>
                  </a:moveTo>
                  <a:lnTo>
                    <a:pt x="695" y="106"/>
                  </a:lnTo>
                  <a:lnTo>
                    <a:pt x="697" y="104"/>
                  </a:lnTo>
                  <a:lnTo>
                    <a:pt x="695" y="104"/>
                  </a:lnTo>
                  <a:close/>
                  <a:moveTo>
                    <a:pt x="763" y="103"/>
                  </a:moveTo>
                  <a:lnTo>
                    <a:pt x="762" y="104"/>
                  </a:lnTo>
                  <a:lnTo>
                    <a:pt x="763" y="104"/>
                  </a:lnTo>
                  <a:lnTo>
                    <a:pt x="763" y="103"/>
                  </a:lnTo>
                  <a:close/>
                  <a:moveTo>
                    <a:pt x="742" y="98"/>
                  </a:moveTo>
                  <a:lnTo>
                    <a:pt x="737" y="98"/>
                  </a:lnTo>
                  <a:lnTo>
                    <a:pt x="742" y="100"/>
                  </a:lnTo>
                  <a:lnTo>
                    <a:pt x="742" y="98"/>
                  </a:lnTo>
                  <a:close/>
                  <a:moveTo>
                    <a:pt x="828" y="41"/>
                  </a:moveTo>
                  <a:lnTo>
                    <a:pt x="833" y="39"/>
                  </a:lnTo>
                  <a:lnTo>
                    <a:pt x="831" y="39"/>
                  </a:lnTo>
                  <a:lnTo>
                    <a:pt x="828" y="41"/>
                  </a:lnTo>
                  <a:close/>
                  <a:moveTo>
                    <a:pt x="1177" y="33"/>
                  </a:moveTo>
                  <a:lnTo>
                    <a:pt x="1175" y="33"/>
                  </a:lnTo>
                  <a:lnTo>
                    <a:pt x="1177" y="34"/>
                  </a:lnTo>
                  <a:lnTo>
                    <a:pt x="1177" y="33"/>
                  </a:lnTo>
                  <a:close/>
                  <a:moveTo>
                    <a:pt x="845" y="31"/>
                  </a:moveTo>
                  <a:lnTo>
                    <a:pt x="840" y="33"/>
                  </a:lnTo>
                  <a:lnTo>
                    <a:pt x="842" y="33"/>
                  </a:lnTo>
                  <a:lnTo>
                    <a:pt x="845" y="31"/>
                  </a:lnTo>
                  <a:close/>
                  <a:moveTo>
                    <a:pt x="1173" y="31"/>
                  </a:moveTo>
                  <a:lnTo>
                    <a:pt x="1172" y="31"/>
                  </a:lnTo>
                  <a:lnTo>
                    <a:pt x="1175" y="33"/>
                  </a:lnTo>
                  <a:lnTo>
                    <a:pt x="1173" y="31"/>
                  </a:lnTo>
                  <a:close/>
                  <a:moveTo>
                    <a:pt x="851" y="30"/>
                  </a:moveTo>
                  <a:lnTo>
                    <a:pt x="852" y="28"/>
                  </a:lnTo>
                  <a:lnTo>
                    <a:pt x="846" y="30"/>
                  </a:lnTo>
                  <a:lnTo>
                    <a:pt x="846" y="31"/>
                  </a:lnTo>
                  <a:lnTo>
                    <a:pt x="849" y="30"/>
                  </a:lnTo>
                  <a:lnTo>
                    <a:pt x="851" y="30"/>
                  </a:lnTo>
                  <a:close/>
                  <a:moveTo>
                    <a:pt x="856" y="27"/>
                  </a:moveTo>
                  <a:lnTo>
                    <a:pt x="854" y="28"/>
                  </a:lnTo>
                  <a:lnTo>
                    <a:pt x="856" y="28"/>
                  </a:lnTo>
                  <a:lnTo>
                    <a:pt x="857" y="27"/>
                  </a:lnTo>
                  <a:lnTo>
                    <a:pt x="856" y="27"/>
                  </a:lnTo>
                  <a:close/>
                  <a:moveTo>
                    <a:pt x="862" y="25"/>
                  </a:moveTo>
                  <a:lnTo>
                    <a:pt x="863" y="25"/>
                  </a:lnTo>
                  <a:lnTo>
                    <a:pt x="863" y="24"/>
                  </a:lnTo>
                  <a:lnTo>
                    <a:pt x="862" y="25"/>
                  </a:lnTo>
                  <a:close/>
                  <a:moveTo>
                    <a:pt x="869" y="22"/>
                  </a:moveTo>
                  <a:lnTo>
                    <a:pt x="865" y="24"/>
                  </a:lnTo>
                  <a:lnTo>
                    <a:pt x="868" y="24"/>
                  </a:lnTo>
                  <a:lnTo>
                    <a:pt x="872" y="22"/>
                  </a:lnTo>
                  <a:lnTo>
                    <a:pt x="869" y="22"/>
                  </a:lnTo>
                  <a:close/>
                  <a:moveTo>
                    <a:pt x="993" y="0"/>
                  </a:moveTo>
                  <a:lnTo>
                    <a:pt x="992" y="0"/>
                  </a:lnTo>
                  <a:lnTo>
                    <a:pt x="993" y="1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B6D3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917">
              <a:extLst>
                <a:ext uri="{FF2B5EF4-FFF2-40B4-BE49-F238E27FC236}">
                  <a16:creationId xmlns:a16="http://schemas.microsoft.com/office/drawing/2014/main" id="{2AE9B928-9ABE-5046-2FA6-FB8893FC3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1913" y="17463"/>
              <a:ext cx="2578100" cy="1387475"/>
            </a:xfrm>
            <a:custGeom>
              <a:avLst/>
              <a:gdLst>
                <a:gd name="T0" fmla="*/ 1354 w 1624"/>
                <a:gd name="T1" fmla="*/ 748 h 874"/>
                <a:gd name="T2" fmla="*/ 1363 w 1624"/>
                <a:gd name="T3" fmla="*/ 672 h 874"/>
                <a:gd name="T4" fmla="*/ 91 w 1624"/>
                <a:gd name="T5" fmla="*/ 687 h 874"/>
                <a:gd name="T6" fmla="*/ 50 w 1624"/>
                <a:gd name="T7" fmla="*/ 593 h 874"/>
                <a:gd name="T8" fmla="*/ 1343 w 1624"/>
                <a:gd name="T9" fmla="*/ 366 h 874"/>
                <a:gd name="T10" fmla="*/ 1195 w 1624"/>
                <a:gd name="T11" fmla="*/ 274 h 874"/>
                <a:gd name="T12" fmla="*/ 58 w 1624"/>
                <a:gd name="T13" fmla="*/ 640 h 874"/>
                <a:gd name="T14" fmla="*/ 1201 w 1624"/>
                <a:gd name="T15" fmla="*/ 698 h 874"/>
                <a:gd name="T16" fmla="*/ 1241 w 1624"/>
                <a:gd name="T17" fmla="*/ 777 h 874"/>
                <a:gd name="T18" fmla="*/ 1118 w 1624"/>
                <a:gd name="T19" fmla="*/ 778 h 874"/>
                <a:gd name="T20" fmla="*/ 773 w 1624"/>
                <a:gd name="T21" fmla="*/ 733 h 874"/>
                <a:gd name="T22" fmla="*/ 93 w 1624"/>
                <a:gd name="T23" fmla="*/ 680 h 874"/>
                <a:gd name="T24" fmla="*/ 58 w 1624"/>
                <a:gd name="T25" fmla="*/ 637 h 874"/>
                <a:gd name="T26" fmla="*/ 70 w 1624"/>
                <a:gd name="T27" fmla="*/ 563 h 874"/>
                <a:gd name="T28" fmla="*/ 303 w 1624"/>
                <a:gd name="T29" fmla="*/ 247 h 874"/>
                <a:gd name="T30" fmla="*/ 485 w 1624"/>
                <a:gd name="T31" fmla="*/ 233 h 874"/>
                <a:gd name="T32" fmla="*/ 729 w 1624"/>
                <a:gd name="T33" fmla="*/ 271 h 874"/>
                <a:gd name="T34" fmla="*/ 915 w 1624"/>
                <a:gd name="T35" fmla="*/ 247 h 874"/>
                <a:gd name="T36" fmla="*/ 942 w 1624"/>
                <a:gd name="T37" fmla="*/ 212 h 874"/>
                <a:gd name="T38" fmla="*/ 998 w 1624"/>
                <a:gd name="T39" fmla="*/ 243 h 874"/>
                <a:gd name="T40" fmla="*/ 1113 w 1624"/>
                <a:gd name="T41" fmla="*/ 292 h 874"/>
                <a:gd name="T42" fmla="*/ 898 w 1624"/>
                <a:gd name="T43" fmla="*/ 381 h 874"/>
                <a:gd name="T44" fmla="*/ 910 w 1624"/>
                <a:gd name="T45" fmla="*/ 553 h 874"/>
                <a:gd name="T46" fmla="*/ 1065 w 1624"/>
                <a:gd name="T47" fmla="*/ 501 h 874"/>
                <a:gd name="T48" fmla="*/ 1215 w 1624"/>
                <a:gd name="T49" fmla="*/ 445 h 874"/>
                <a:gd name="T50" fmla="*/ 1310 w 1624"/>
                <a:gd name="T51" fmla="*/ 460 h 874"/>
                <a:gd name="T52" fmla="*/ 1368 w 1624"/>
                <a:gd name="T53" fmla="*/ 562 h 874"/>
                <a:gd name="T54" fmla="*/ 1357 w 1624"/>
                <a:gd name="T55" fmla="*/ 581 h 874"/>
                <a:gd name="T56" fmla="*/ 865 w 1624"/>
                <a:gd name="T57" fmla="*/ 281 h 874"/>
                <a:gd name="T58" fmla="*/ 75 w 1624"/>
                <a:gd name="T59" fmla="*/ 659 h 874"/>
                <a:gd name="T60" fmla="*/ 1184 w 1624"/>
                <a:gd name="T61" fmla="*/ 802 h 874"/>
                <a:gd name="T62" fmla="*/ 667 w 1624"/>
                <a:gd name="T63" fmla="*/ 153 h 874"/>
                <a:gd name="T64" fmla="*/ 676 w 1624"/>
                <a:gd name="T65" fmla="*/ 262 h 874"/>
                <a:gd name="T66" fmla="*/ 744 w 1624"/>
                <a:gd name="T67" fmla="*/ 177 h 874"/>
                <a:gd name="T68" fmla="*/ 1340 w 1624"/>
                <a:gd name="T69" fmla="*/ 347 h 874"/>
                <a:gd name="T70" fmla="*/ 1316 w 1624"/>
                <a:gd name="T71" fmla="*/ 328 h 874"/>
                <a:gd name="T72" fmla="*/ 1272 w 1624"/>
                <a:gd name="T73" fmla="*/ 398 h 874"/>
                <a:gd name="T74" fmla="*/ 1233 w 1624"/>
                <a:gd name="T75" fmla="*/ 304 h 874"/>
                <a:gd name="T76" fmla="*/ 1136 w 1624"/>
                <a:gd name="T77" fmla="*/ 237 h 874"/>
                <a:gd name="T78" fmla="*/ 1141 w 1624"/>
                <a:gd name="T79" fmla="*/ 189 h 874"/>
                <a:gd name="T80" fmla="*/ 1284 w 1624"/>
                <a:gd name="T81" fmla="*/ 213 h 874"/>
                <a:gd name="T82" fmla="*/ 1337 w 1624"/>
                <a:gd name="T83" fmla="*/ 257 h 874"/>
                <a:gd name="T84" fmla="*/ 1213 w 1624"/>
                <a:gd name="T85" fmla="*/ 190 h 874"/>
                <a:gd name="T86" fmla="*/ 1262 w 1624"/>
                <a:gd name="T87" fmla="*/ 162 h 874"/>
                <a:gd name="T88" fmla="*/ 973 w 1624"/>
                <a:gd name="T89" fmla="*/ 177 h 874"/>
                <a:gd name="T90" fmla="*/ 1141 w 1624"/>
                <a:gd name="T91" fmla="*/ 124 h 874"/>
                <a:gd name="T92" fmla="*/ 1086 w 1624"/>
                <a:gd name="T93" fmla="*/ 109 h 874"/>
                <a:gd name="T94" fmla="*/ 762 w 1624"/>
                <a:gd name="T95" fmla="*/ 133 h 874"/>
                <a:gd name="T96" fmla="*/ 930 w 1624"/>
                <a:gd name="T97" fmla="*/ 113 h 874"/>
                <a:gd name="T98" fmla="*/ 679 w 1624"/>
                <a:gd name="T99" fmla="*/ 116 h 874"/>
                <a:gd name="T100" fmla="*/ 868 w 1624"/>
                <a:gd name="T101" fmla="*/ 92 h 874"/>
                <a:gd name="T102" fmla="*/ 1047 w 1624"/>
                <a:gd name="T103" fmla="*/ 80 h 874"/>
                <a:gd name="T104" fmla="*/ 1263 w 1624"/>
                <a:gd name="T105" fmla="*/ 59 h 874"/>
                <a:gd name="T106" fmla="*/ 1534 w 1624"/>
                <a:gd name="T107" fmla="*/ 21 h 874"/>
                <a:gd name="T108" fmla="*/ 1281 w 1624"/>
                <a:gd name="T109" fmla="*/ 95 h 874"/>
                <a:gd name="T110" fmla="*/ 1245 w 1624"/>
                <a:gd name="T111" fmla="*/ 77 h 874"/>
                <a:gd name="T112" fmla="*/ 1245 w 1624"/>
                <a:gd name="T113" fmla="*/ 22 h 874"/>
                <a:gd name="T114" fmla="*/ 1265 w 1624"/>
                <a:gd name="T115" fmla="*/ 30 h 874"/>
                <a:gd name="T116" fmla="*/ 1192 w 1624"/>
                <a:gd name="T117" fmla="*/ 725 h 874"/>
                <a:gd name="T118" fmla="*/ 55 w 1624"/>
                <a:gd name="T119" fmla="*/ 572 h 874"/>
                <a:gd name="T120" fmla="*/ 845 w 1624"/>
                <a:gd name="T121" fmla="*/ 406 h 874"/>
                <a:gd name="T122" fmla="*/ 706 w 1624"/>
                <a:gd name="T123" fmla="*/ 275 h 874"/>
                <a:gd name="T124" fmla="*/ 997 w 1624"/>
                <a:gd name="T125" fmla="*/ 236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4" h="874">
                  <a:moveTo>
                    <a:pt x="1218" y="763"/>
                  </a:moveTo>
                  <a:lnTo>
                    <a:pt x="1216" y="763"/>
                  </a:lnTo>
                  <a:lnTo>
                    <a:pt x="1218" y="765"/>
                  </a:lnTo>
                  <a:lnTo>
                    <a:pt x="1216" y="765"/>
                  </a:lnTo>
                  <a:lnTo>
                    <a:pt x="1215" y="765"/>
                  </a:lnTo>
                  <a:lnTo>
                    <a:pt x="1213" y="765"/>
                  </a:lnTo>
                  <a:lnTo>
                    <a:pt x="1213" y="766"/>
                  </a:lnTo>
                  <a:lnTo>
                    <a:pt x="1215" y="766"/>
                  </a:lnTo>
                  <a:lnTo>
                    <a:pt x="1216" y="766"/>
                  </a:lnTo>
                  <a:lnTo>
                    <a:pt x="1216" y="768"/>
                  </a:lnTo>
                  <a:lnTo>
                    <a:pt x="1215" y="768"/>
                  </a:lnTo>
                  <a:lnTo>
                    <a:pt x="1213" y="768"/>
                  </a:lnTo>
                  <a:lnTo>
                    <a:pt x="1213" y="769"/>
                  </a:lnTo>
                  <a:lnTo>
                    <a:pt x="1215" y="769"/>
                  </a:lnTo>
                  <a:lnTo>
                    <a:pt x="1213" y="771"/>
                  </a:lnTo>
                  <a:lnTo>
                    <a:pt x="1210" y="771"/>
                  </a:lnTo>
                  <a:lnTo>
                    <a:pt x="1209" y="771"/>
                  </a:lnTo>
                  <a:lnTo>
                    <a:pt x="1207" y="771"/>
                  </a:lnTo>
                  <a:lnTo>
                    <a:pt x="1207" y="769"/>
                  </a:lnTo>
                  <a:lnTo>
                    <a:pt x="1206" y="769"/>
                  </a:lnTo>
                  <a:lnTo>
                    <a:pt x="1207" y="768"/>
                  </a:lnTo>
                  <a:lnTo>
                    <a:pt x="1207" y="766"/>
                  </a:lnTo>
                  <a:lnTo>
                    <a:pt x="1207" y="765"/>
                  </a:lnTo>
                  <a:lnTo>
                    <a:pt x="1206" y="765"/>
                  </a:lnTo>
                  <a:lnTo>
                    <a:pt x="1206" y="763"/>
                  </a:lnTo>
                  <a:lnTo>
                    <a:pt x="1204" y="763"/>
                  </a:lnTo>
                  <a:lnTo>
                    <a:pt x="1203" y="763"/>
                  </a:lnTo>
                  <a:lnTo>
                    <a:pt x="1203" y="765"/>
                  </a:lnTo>
                  <a:lnTo>
                    <a:pt x="1203" y="766"/>
                  </a:lnTo>
                  <a:lnTo>
                    <a:pt x="1201" y="766"/>
                  </a:lnTo>
                  <a:lnTo>
                    <a:pt x="1200" y="766"/>
                  </a:lnTo>
                  <a:lnTo>
                    <a:pt x="1198" y="766"/>
                  </a:lnTo>
                  <a:lnTo>
                    <a:pt x="1198" y="765"/>
                  </a:lnTo>
                  <a:lnTo>
                    <a:pt x="1197" y="765"/>
                  </a:lnTo>
                  <a:lnTo>
                    <a:pt x="1195" y="765"/>
                  </a:lnTo>
                  <a:lnTo>
                    <a:pt x="1194" y="765"/>
                  </a:lnTo>
                  <a:lnTo>
                    <a:pt x="1194" y="763"/>
                  </a:lnTo>
                  <a:lnTo>
                    <a:pt x="1192" y="762"/>
                  </a:lnTo>
                  <a:lnTo>
                    <a:pt x="1194" y="762"/>
                  </a:lnTo>
                  <a:lnTo>
                    <a:pt x="1194" y="760"/>
                  </a:lnTo>
                  <a:lnTo>
                    <a:pt x="1192" y="760"/>
                  </a:lnTo>
                  <a:lnTo>
                    <a:pt x="1191" y="760"/>
                  </a:lnTo>
                  <a:lnTo>
                    <a:pt x="1189" y="760"/>
                  </a:lnTo>
                  <a:lnTo>
                    <a:pt x="1188" y="760"/>
                  </a:lnTo>
                  <a:lnTo>
                    <a:pt x="1186" y="760"/>
                  </a:lnTo>
                  <a:lnTo>
                    <a:pt x="1186" y="759"/>
                  </a:lnTo>
                  <a:lnTo>
                    <a:pt x="1188" y="759"/>
                  </a:lnTo>
                  <a:lnTo>
                    <a:pt x="1188" y="757"/>
                  </a:lnTo>
                  <a:lnTo>
                    <a:pt x="1189" y="757"/>
                  </a:lnTo>
                  <a:lnTo>
                    <a:pt x="1189" y="755"/>
                  </a:lnTo>
                  <a:lnTo>
                    <a:pt x="1189" y="754"/>
                  </a:lnTo>
                  <a:lnTo>
                    <a:pt x="1188" y="755"/>
                  </a:lnTo>
                  <a:lnTo>
                    <a:pt x="1186" y="755"/>
                  </a:lnTo>
                  <a:lnTo>
                    <a:pt x="1184" y="755"/>
                  </a:lnTo>
                  <a:lnTo>
                    <a:pt x="1183" y="755"/>
                  </a:lnTo>
                  <a:lnTo>
                    <a:pt x="1183" y="754"/>
                  </a:lnTo>
                  <a:lnTo>
                    <a:pt x="1183" y="752"/>
                  </a:lnTo>
                  <a:lnTo>
                    <a:pt x="1184" y="752"/>
                  </a:lnTo>
                  <a:lnTo>
                    <a:pt x="1186" y="751"/>
                  </a:lnTo>
                  <a:lnTo>
                    <a:pt x="1188" y="751"/>
                  </a:lnTo>
                  <a:lnTo>
                    <a:pt x="1188" y="749"/>
                  </a:lnTo>
                  <a:lnTo>
                    <a:pt x="1188" y="748"/>
                  </a:lnTo>
                  <a:lnTo>
                    <a:pt x="1191" y="748"/>
                  </a:lnTo>
                  <a:lnTo>
                    <a:pt x="1192" y="746"/>
                  </a:lnTo>
                  <a:lnTo>
                    <a:pt x="1194" y="745"/>
                  </a:lnTo>
                  <a:lnTo>
                    <a:pt x="1194" y="746"/>
                  </a:lnTo>
                  <a:lnTo>
                    <a:pt x="1194" y="748"/>
                  </a:lnTo>
                  <a:lnTo>
                    <a:pt x="1194" y="749"/>
                  </a:lnTo>
                  <a:lnTo>
                    <a:pt x="1192" y="749"/>
                  </a:lnTo>
                  <a:lnTo>
                    <a:pt x="1192" y="751"/>
                  </a:lnTo>
                  <a:lnTo>
                    <a:pt x="1191" y="751"/>
                  </a:lnTo>
                  <a:lnTo>
                    <a:pt x="1191" y="752"/>
                  </a:lnTo>
                  <a:lnTo>
                    <a:pt x="1192" y="752"/>
                  </a:lnTo>
                  <a:lnTo>
                    <a:pt x="1192" y="754"/>
                  </a:lnTo>
                  <a:lnTo>
                    <a:pt x="1192" y="755"/>
                  </a:lnTo>
                  <a:lnTo>
                    <a:pt x="1194" y="755"/>
                  </a:lnTo>
                  <a:lnTo>
                    <a:pt x="1192" y="757"/>
                  </a:lnTo>
                  <a:lnTo>
                    <a:pt x="1191" y="757"/>
                  </a:lnTo>
                  <a:lnTo>
                    <a:pt x="1191" y="759"/>
                  </a:lnTo>
                  <a:lnTo>
                    <a:pt x="1192" y="759"/>
                  </a:lnTo>
                  <a:lnTo>
                    <a:pt x="1192" y="757"/>
                  </a:lnTo>
                  <a:lnTo>
                    <a:pt x="1194" y="757"/>
                  </a:lnTo>
                  <a:lnTo>
                    <a:pt x="1194" y="759"/>
                  </a:lnTo>
                  <a:lnTo>
                    <a:pt x="1195" y="759"/>
                  </a:lnTo>
                  <a:lnTo>
                    <a:pt x="1195" y="757"/>
                  </a:lnTo>
                  <a:lnTo>
                    <a:pt x="1197" y="757"/>
                  </a:lnTo>
                  <a:lnTo>
                    <a:pt x="1198" y="757"/>
                  </a:lnTo>
                  <a:lnTo>
                    <a:pt x="1200" y="757"/>
                  </a:lnTo>
                  <a:lnTo>
                    <a:pt x="1201" y="757"/>
                  </a:lnTo>
                  <a:lnTo>
                    <a:pt x="1203" y="759"/>
                  </a:lnTo>
                  <a:lnTo>
                    <a:pt x="1203" y="760"/>
                  </a:lnTo>
                  <a:lnTo>
                    <a:pt x="1204" y="760"/>
                  </a:lnTo>
                  <a:lnTo>
                    <a:pt x="1206" y="760"/>
                  </a:lnTo>
                  <a:lnTo>
                    <a:pt x="1209" y="760"/>
                  </a:lnTo>
                  <a:lnTo>
                    <a:pt x="1210" y="760"/>
                  </a:lnTo>
                  <a:lnTo>
                    <a:pt x="1212" y="760"/>
                  </a:lnTo>
                  <a:lnTo>
                    <a:pt x="1212" y="759"/>
                  </a:lnTo>
                  <a:lnTo>
                    <a:pt x="1215" y="760"/>
                  </a:lnTo>
                  <a:lnTo>
                    <a:pt x="1216" y="760"/>
                  </a:lnTo>
                  <a:lnTo>
                    <a:pt x="1213" y="759"/>
                  </a:lnTo>
                  <a:lnTo>
                    <a:pt x="1215" y="759"/>
                  </a:lnTo>
                  <a:lnTo>
                    <a:pt x="1216" y="759"/>
                  </a:lnTo>
                  <a:lnTo>
                    <a:pt x="1218" y="759"/>
                  </a:lnTo>
                  <a:lnTo>
                    <a:pt x="1222" y="759"/>
                  </a:lnTo>
                  <a:lnTo>
                    <a:pt x="1224" y="759"/>
                  </a:lnTo>
                  <a:lnTo>
                    <a:pt x="1225" y="759"/>
                  </a:lnTo>
                  <a:lnTo>
                    <a:pt x="1227" y="759"/>
                  </a:lnTo>
                  <a:lnTo>
                    <a:pt x="1228" y="759"/>
                  </a:lnTo>
                  <a:lnTo>
                    <a:pt x="1228" y="760"/>
                  </a:lnTo>
                  <a:lnTo>
                    <a:pt x="1227" y="760"/>
                  </a:lnTo>
                  <a:lnTo>
                    <a:pt x="1224" y="762"/>
                  </a:lnTo>
                  <a:lnTo>
                    <a:pt x="1222" y="762"/>
                  </a:lnTo>
                  <a:lnTo>
                    <a:pt x="1221" y="762"/>
                  </a:lnTo>
                  <a:lnTo>
                    <a:pt x="1221" y="763"/>
                  </a:lnTo>
                  <a:lnTo>
                    <a:pt x="1218" y="763"/>
                  </a:lnTo>
                  <a:close/>
                  <a:moveTo>
                    <a:pt x="1410" y="709"/>
                  </a:moveTo>
                  <a:lnTo>
                    <a:pt x="1412" y="707"/>
                  </a:lnTo>
                  <a:lnTo>
                    <a:pt x="1412" y="709"/>
                  </a:lnTo>
                  <a:lnTo>
                    <a:pt x="1412" y="710"/>
                  </a:lnTo>
                  <a:lnTo>
                    <a:pt x="1410" y="710"/>
                  </a:lnTo>
                  <a:lnTo>
                    <a:pt x="1410" y="712"/>
                  </a:lnTo>
                  <a:lnTo>
                    <a:pt x="1410" y="713"/>
                  </a:lnTo>
                  <a:lnTo>
                    <a:pt x="1409" y="713"/>
                  </a:lnTo>
                  <a:lnTo>
                    <a:pt x="1407" y="715"/>
                  </a:lnTo>
                  <a:lnTo>
                    <a:pt x="1406" y="715"/>
                  </a:lnTo>
                  <a:lnTo>
                    <a:pt x="1404" y="715"/>
                  </a:lnTo>
                  <a:lnTo>
                    <a:pt x="1403" y="716"/>
                  </a:lnTo>
                  <a:lnTo>
                    <a:pt x="1401" y="716"/>
                  </a:lnTo>
                  <a:lnTo>
                    <a:pt x="1401" y="718"/>
                  </a:lnTo>
                  <a:lnTo>
                    <a:pt x="1400" y="718"/>
                  </a:lnTo>
                  <a:lnTo>
                    <a:pt x="1398" y="719"/>
                  </a:lnTo>
                  <a:lnTo>
                    <a:pt x="1400" y="719"/>
                  </a:lnTo>
                  <a:lnTo>
                    <a:pt x="1400" y="721"/>
                  </a:lnTo>
                  <a:lnTo>
                    <a:pt x="1398" y="721"/>
                  </a:lnTo>
                  <a:lnTo>
                    <a:pt x="1396" y="721"/>
                  </a:lnTo>
                  <a:lnTo>
                    <a:pt x="1396" y="722"/>
                  </a:lnTo>
                  <a:lnTo>
                    <a:pt x="1396" y="724"/>
                  </a:lnTo>
                  <a:lnTo>
                    <a:pt x="1395" y="725"/>
                  </a:lnTo>
                  <a:lnTo>
                    <a:pt x="1393" y="725"/>
                  </a:lnTo>
                  <a:lnTo>
                    <a:pt x="1393" y="727"/>
                  </a:lnTo>
                  <a:lnTo>
                    <a:pt x="1392" y="727"/>
                  </a:lnTo>
                  <a:lnTo>
                    <a:pt x="1390" y="727"/>
                  </a:lnTo>
                  <a:lnTo>
                    <a:pt x="1390" y="728"/>
                  </a:lnTo>
                  <a:lnTo>
                    <a:pt x="1390" y="730"/>
                  </a:lnTo>
                  <a:lnTo>
                    <a:pt x="1390" y="731"/>
                  </a:lnTo>
                  <a:lnTo>
                    <a:pt x="1392" y="731"/>
                  </a:lnTo>
                  <a:lnTo>
                    <a:pt x="1392" y="733"/>
                  </a:lnTo>
                  <a:lnTo>
                    <a:pt x="1393" y="733"/>
                  </a:lnTo>
                  <a:lnTo>
                    <a:pt x="1392" y="734"/>
                  </a:lnTo>
                  <a:lnTo>
                    <a:pt x="1393" y="734"/>
                  </a:lnTo>
                  <a:lnTo>
                    <a:pt x="1395" y="733"/>
                  </a:lnTo>
                  <a:lnTo>
                    <a:pt x="1395" y="731"/>
                  </a:lnTo>
                  <a:lnTo>
                    <a:pt x="1396" y="731"/>
                  </a:lnTo>
                  <a:lnTo>
                    <a:pt x="1396" y="730"/>
                  </a:lnTo>
                  <a:lnTo>
                    <a:pt x="1396" y="728"/>
                  </a:lnTo>
                  <a:lnTo>
                    <a:pt x="1398" y="728"/>
                  </a:lnTo>
                  <a:lnTo>
                    <a:pt x="1398" y="727"/>
                  </a:lnTo>
                  <a:lnTo>
                    <a:pt x="1400" y="727"/>
                  </a:lnTo>
                  <a:lnTo>
                    <a:pt x="1400" y="725"/>
                  </a:lnTo>
                  <a:lnTo>
                    <a:pt x="1401" y="727"/>
                  </a:lnTo>
                  <a:lnTo>
                    <a:pt x="1401" y="725"/>
                  </a:lnTo>
                  <a:lnTo>
                    <a:pt x="1401" y="724"/>
                  </a:lnTo>
                  <a:lnTo>
                    <a:pt x="1403" y="724"/>
                  </a:lnTo>
                  <a:lnTo>
                    <a:pt x="1403" y="722"/>
                  </a:lnTo>
                  <a:lnTo>
                    <a:pt x="1404" y="722"/>
                  </a:lnTo>
                  <a:lnTo>
                    <a:pt x="1406" y="722"/>
                  </a:lnTo>
                  <a:lnTo>
                    <a:pt x="1407" y="722"/>
                  </a:lnTo>
                  <a:lnTo>
                    <a:pt x="1409" y="721"/>
                  </a:lnTo>
                  <a:lnTo>
                    <a:pt x="1410" y="719"/>
                  </a:lnTo>
                  <a:lnTo>
                    <a:pt x="1412" y="719"/>
                  </a:lnTo>
                  <a:lnTo>
                    <a:pt x="1412" y="721"/>
                  </a:lnTo>
                  <a:lnTo>
                    <a:pt x="1410" y="721"/>
                  </a:lnTo>
                  <a:lnTo>
                    <a:pt x="1410" y="722"/>
                  </a:lnTo>
                  <a:lnTo>
                    <a:pt x="1409" y="722"/>
                  </a:lnTo>
                  <a:lnTo>
                    <a:pt x="1409" y="724"/>
                  </a:lnTo>
                  <a:lnTo>
                    <a:pt x="1407" y="724"/>
                  </a:lnTo>
                  <a:lnTo>
                    <a:pt x="1407" y="725"/>
                  </a:lnTo>
                  <a:lnTo>
                    <a:pt x="1406" y="725"/>
                  </a:lnTo>
                  <a:lnTo>
                    <a:pt x="1406" y="727"/>
                  </a:lnTo>
                  <a:lnTo>
                    <a:pt x="1404" y="727"/>
                  </a:lnTo>
                  <a:lnTo>
                    <a:pt x="1404" y="728"/>
                  </a:lnTo>
                  <a:lnTo>
                    <a:pt x="1403" y="728"/>
                  </a:lnTo>
                  <a:lnTo>
                    <a:pt x="1403" y="730"/>
                  </a:lnTo>
                  <a:lnTo>
                    <a:pt x="1403" y="731"/>
                  </a:lnTo>
                  <a:lnTo>
                    <a:pt x="1401" y="733"/>
                  </a:lnTo>
                  <a:lnTo>
                    <a:pt x="1403" y="733"/>
                  </a:lnTo>
                  <a:lnTo>
                    <a:pt x="1401" y="734"/>
                  </a:lnTo>
                  <a:lnTo>
                    <a:pt x="1403" y="734"/>
                  </a:lnTo>
                  <a:lnTo>
                    <a:pt x="1403" y="736"/>
                  </a:lnTo>
                  <a:lnTo>
                    <a:pt x="1404" y="734"/>
                  </a:lnTo>
                  <a:lnTo>
                    <a:pt x="1406" y="734"/>
                  </a:lnTo>
                  <a:lnTo>
                    <a:pt x="1407" y="733"/>
                  </a:lnTo>
                  <a:lnTo>
                    <a:pt x="1409" y="733"/>
                  </a:lnTo>
                  <a:lnTo>
                    <a:pt x="1409" y="731"/>
                  </a:lnTo>
                  <a:lnTo>
                    <a:pt x="1410" y="728"/>
                  </a:lnTo>
                  <a:lnTo>
                    <a:pt x="1412" y="728"/>
                  </a:lnTo>
                  <a:lnTo>
                    <a:pt x="1412" y="730"/>
                  </a:lnTo>
                  <a:lnTo>
                    <a:pt x="1412" y="731"/>
                  </a:lnTo>
                  <a:lnTo>
                    <a:pt x="1412" y="733"/>
                  </a:lnTo>
                  <a:lnTo>
                    <a:pt x="1412" y="734"/>
                  </a:lnTo>
                  <a:lnTo>
                    <a:pt x="1410" y="736"/>
                  </a:lnTo>
                  <a:lnTo>
                    <a:pt x="1410" y="737"/>
                  </a:lnTo>
                  <a:lnTo>
                    <a:pt x="1409" y="737"/>
                  </a:lnTo>
                  <a:lnTo>
                    <a:pt x="1409" y="739"/>
                  </a:lnTo>
                  <a:lnTo>
                    <a:pt x="1407" y="740"/>
                  </a:lnTo>
                  <a:lnTo>
                    <a:pt x="1406" y="742"/>
                  </a:lnTo>
                  <a:lnTo>
                    <a:pt x="1406" y="743"/>
                  </a:lnTo>
                  <a:lnTo>
                    <a:pt x="1404" y="743"/>
                  </a:lnTo>
                  <a:lnTo>
                    <a:pt x="1404" y="745"/>
                  </a:lnTo>
                  <a:lnTo>
                    <a:pt x="1404" y="746"/>
                  </a:lnTo>
                  <a:lnTo>
                    <a:pt x="1404" y="748"/>
                  </a:lnTo>
                  <a:lnTo>
                    <a:pt x="1403" y="748"/>
                  </a:lnTo>
                  <a:lnTo>
                    <a:pt x="1403" y="749"/>
                  </a:lnTo>
                  <a:lnTo>
                    <a:pt x="1403" y="751"/>
                  </a:lnTo>
                  <a:lnTo>
                    <a:pt x="1401" y="751"/>
                  </a:lnTo>
                  <a:lnTo>
                    <a:pt x="1401" y="752"/>
                  </a:lnTo>
                  <a:lnTo>
                    <a:pt x="1400" y="752"/>
                  </a:lnTo>
                  <a:lnTo>
                    <a:pt x="1398" y="754"/>
                  </a:lnTo>
                  <a:lnTo>
                    <a:pt x="1396" y="755"/>
                  </a:lnTo>
                  <a:lnTo>
                    <a:pt x="1395" y="755"/>
                  </a:lnTo>
                  <a:lnTo>
                    <a:pt x="1395" y="754"/>
                  </a:lnTo>
                  <a:lnTo>
                    <a:pt x="1395" y="752"/>
                  </a:lnTo>
                  <a:lnTo>
                    <a:pt x="1393" y="754"/>
                  </a:lnTo>
                  <a:lnTo>
                    <a:pt x="1392" y="754"/>
                  </a:lnTo>
                  <a:lnTo>
                    <a:pt x="1390" y="754"/>
                  </a:lnTo>
                  <a:lnTo>
                    <a:pt x="1390" y="755"/>
                  </a:lnTo>
                  <a:lnTo>
                    <a:pt x="1389" y="755"/>
                  </a:lnTo>
                  <a:lnTo>
                    <a:pt x="1387" y="754"/>
                  </a:lnTo>
                  <a:lnTo>
                    <a:pt x="1387" y="752"/>
                  </a:lnTo>
                  <a:lnTo>
                    <a:pt x="1389" y="752"/>
                  </a:lnTo>
                  <a:lnTo>
                    <a:pt x="1389" y="751"/>
                  </a:lnTo>
                  <a:lnTo>
                    <a:pt x="1389" y="749"/>
                  </a:lnTo>
                  <a:lnTo>
                    <a:pt x="1390" y="749"/>
                  </a:lnTo>
                  <a:lnTo>
                    <a:pt x="1392" y="749"/>
                  </a:lnTo>
                  <a:lnTo>
                    <a:pt x="1392" y="748"/>
                  </a:lnTo>
                  <a:lnTo>
                    <a:pt x="1390" y="749"/>
                  </a:lnTo>
                  <a:lnTo>
                    <a:pt x="1390" y="748"/>
                  </a:lnTo>
                  <a:lnTo>
                    <a:pt x="1390" y="746"/>
                  </a:lnTo>
                  <a:lnTo>
                    <a:pt x="1390" y="745"/>
                  </a:lnTo>
                  <a:lnTo>
                    <a:pt x="1392" y="745"/>
                  </a:lnTo>
                  <a:lnTo>
                    <a:pt x="1392" y="743"/>
                  </a:lnTo>
                  <a:lnTo>
                    <a:pt x="1393" y="743"/>
                  </a:lnTo>
                  <a:lnTo>
                    <a:pt x="1393" y="742"/>
                  </a:lnTo>
                  <a:lnTo>
                    <a:pt x="1392" y="742"/>
                  </a:lnTo>
                  <a:lnTo>
                    <a:pt x="1392" y="743"/>
                  </a:lnTo>
                  <a:lnTo>
                    <a:pt x="1390" y="743"/>
                  </a:lnTo>
                  <a:lnTo>
                    <a:pt x="1389" y="743"/>
                  </a:lnTo>
                  <a:lnTo>
                    <a:pt x="1389" y="745"/>
                  </a:lnTo>
                  <a:lnTo>
                    <a:pt x="1387" y="745"/>
                  </a:lnTo>
                  <a:lnTo>
                    <a:pt x="1386" y="746"/>
                  </a:lnTo>
                  <a:lnTo>
                    <a:pt x="1386" y="748"/>
                  </a:lnTo>
                  <a:lnTo>
                    <a:pt x="1384" y="748"/>
                  </a:lnTo>
                  <a:lnTo>
                    <a:pt x="1384" y="749"/>
                  </a:lnTo>
                  <a:lnTo>
                    <a:pt x="1383" y="749"/>
                  </a:lnTo>
                  <a:lnTo>
                    <a:pt x="1381" y="749"/>
                  </a:lnTo>
                  <a:lnTo>
                    <a:pt x="1381" y="751"/>
                  </a:lnTo>
                  <a:lnTo>
                    <a:pt x="1380" y="751"/>
                  </a:lnTo>
                  <a:lnTo>
                    <a:pt x="1378" y="751"/>
                  </a:lnTo>
                  <a:lnTo>
                    <a:pt x="1378" y="749"/>
                  </a:lnTo>
                  <a:lnTo>
                    <a:pt x="1378" y="748"/>
                  </a:lnTo>
                  <a:lnTo>
                    <a:pt x="1380" y="748"/>
                  </a:lnTo>
                  <a:lnTo>
                    <a:pt x="1380" y="746"/>
                  </a:lnTo>
                  <a:lnTo>
                    <a:pt x="1381" y="745"/>
                  </a:lnTo>
                  <a:lnTo>
                    <a:pt x="1383" y="742"/>
                  </a:lnTo>
                  <a:lnTo>
                    <a:pt x="1384" y="742"/>
                  </a:lnTo>
                  <a:lnTo>
                    <a:pt x="1384" y="740"/>
                  </a:lnTo>
                  <a:lnTo>
                    <a:pt x="1384" y="739"/>
                  </a:lnTo>
                  <a:lnTo>
                    <a:pt x="1386" y="739"/>
                  </a:lnTo>
                  <a:lnTo>
                    <a:pt x="1387" y="739"/>
                  </a:lnTo>
                  <a:lnTo>
                    <a:pt x="1387" y="737"/>
                  </a:lnTo>
                  <a:lnTo>
                    <a:pt x="1389" y="737"/>
                  </a:lnTo>
                  <a:lnTo>
                    <a:pt x="1389" y="736"/>
                  </a:lnTo>
                  <a:lnTo>
                    <a:pt x="1387" y="736"/>
                  </a:lnTo>
                  <a:lnTo>
                    <a:pt x="1387" y="734"/>
                  </a:lnTo>
                  <a:lnTo>
                    <a:pt x="1389" y="734"/>
                  </a:lnTo>
                  <a:lnTo>
                    <a:pt x="1389" y="733"/>
                  </a:lnTo>
                  <a:lnTo>
                    <a:pt x="1389" y="731"/>
                  </a:lnTo>
                  <a:lnTo>
                    <a:pt x="1389" y="730"/>
                  </a:lnTo>
                  <a:lnTo>
                    <a:pt x="1389" y="728"/>
                  </a:lnTo>
                  <a:lnTo>
                    <a:pt x="1387" y="728"/>
                  </a:lnTo>
                  <a:lnTo>
                    <a:pt x="1389" y="727"/>
                  </a:lnTo>
                  <a:lnTo>
                    <a:pt x="1387" y="727"/>
                  </a:lnTo>
                  <a:lnTo>
                    <a:pt x="1386" y="727"/>
                  </a:lnTo>
                  <a:lnTo>
                    <a:pt x="1386" y="725"/>
                  </a:lnTo>
                  <a:lnTo>
                    <a:pt x="1384" y="725"/>
                  </a:lnTo>
                  <a:lnTo>
                    <a:pt x="1384" y="727"/>
                  </a:lnTo>
                  <a:lnTo>
                    <a:pt x="1384" y="728"/>
                  </a:lnTo>
                  <a:lnTo>
                    <a:pt x="1383" y="730"/>
                  </a:lnTo>
                  <a:lnTo>
                    <a:pt x="1381" y="730"/>
                  </a:lnTo>
                  <a:lnTo>
                    <a:pt x="1381" y="731"/>
                  </a:lnTo>
                  <a:lnTo>
                    <a:pt x="1380" y="731"/>
                  </a:lnTo>
                  <a:lnTo>
                    <a:pt x="1380" y="733"/>
                  </a:lnTo>
                  <a:lnTo>
                    <a:pt x="1378" y="734"/>
                  </a:lnTo>
                  <a:lnTo>
                    <a:pt x="1378" y="736"/>
                  </a:lnTo>
                  <a:lnTo>
                    <a:pt x="1377" y="736"/>
                  </a:lnTo>
                  <a:lnTo>
                    <a:pt x="1377" y="737"/>
                  </a:lnTo>
                  <a:lnTo>
                    <a:pt x="1375" y="737"/>
                  </a:lnTo>
                  <a:lnTo>
                    <a:pt x="1378" y="733"/>
                  </a:lnTo>
                  <a:lnTo>
                    <a:pt x="1377" y="734"/>
                  </a:lnTo>
                  <a:lnTo>
                    <a:pt x="1375" y="736"/>
                  </a:lnTo>
                  <a:lnTo>
                    <a:pt x="1374" y="737"/>
                  </a:lnTo>
                  <a:lnTo>
                    <a:pt x="1372" y="737"/>
                  </a:lnTo>
                  <a:lnTo>
                    <a:pt x="1371" y="737"/>
                  </a:lnTo>
                  <a:lnTo>
                    <a:pt x="1371" y="736"/>
                  </a:lnTo>
                  <a:lnTo>
                    <a:pt x="1369" y="737"/>
                  </a:lnTo>
                  <a:lnTo>
                    <a:pt x="1368" y="739"/>
                  </a:lnTo>
                  <a:lnTo>
                    <a:pt x="1366" y="739"/>
                  </a:lnTo>
                  <a:lnTo>
                    <a:pt x="1366" y="740"/>
                  </a:lnTo>
                  <a:lnTo>
                    <a:pt x="1365" y="740"/>
                  </a:lnTo>
                  <a:lnTo>
                    <a:pt x="1365" y="742"/>
                  </a:lnTo>
                  <a:lnTo>
                    <a:pt x="1363" y="742"/>
                  </a:lnTo>
                  <a:lnTo>
                    <a:pt x="1363" y="743"/>
                  </a:lnTo>
                  <a:lnTo>
                    <a:pt x="1363" y="745"/>
                  </a:lnTo>
                  <a:lnTo>
                    <a:pt x="1362" y="745"/>
                  </a:lnTo>
                  <a:lnTo>
                    <a:pt x="1362" y="746"/>
                  </a:lnTo>
                  <a:lnTo>
                    <a:pt x="1360" y="746"/>
                  </a:lnTo>
                  <a:lnTo>
                    <a:pt x="1360" y="748"/>
                  </a:lnTo>
                  <a:lnTo>
                    <a:pt x="1359" y="748"/>
                  </a:lnTo>
                  <a:lnTo>
                    <a:pt x="1357" y="748"/>
                  </a:lnTo>
                  <a:lnTo>
                    <a:pt x="1357" y="749"/>
                  </a:lnTo>
                  <a:lnTo>
                    <a:pt x="1356" y="749"/>
                  </a:lnTo>
                  <a:lnTo>
                    <a:pt x="1356" y="748"/>
                  </a:lnTo>
                  <a:lnTo>
                    <a:pt x="1354" y="748"/>
                  </a:lnTo>
                  <a:lnTo>
                    <a:pt x="1353" y="748"/>
                  </a:lnTo>
                  <a:lnTo>
                    <a:pt x="1353" y="749"/>
                  </a:lnTo>
                  <a:lnTo>
                    <a:pt x="1351" y="749"/>
                  </a:lnTo>
                  <a:lnTo>
                    <a:pt x="1350" y="749"/>
                  </a:lnTo>
                  <a:lnTo>
                    <a:pt x="1348" y="749"/>
                  </a:lnTo>
                  <a:lnTo>
                    <a:pt x="1347" y="749"/>
                  </a:lnTo>
                  <a:lnTo>
                    <a:pt x="1347" y="748"/>
                  </a:lnTo>
                  <a:lnTo>
                    <a:pt x="1345" y="748"/>
                  </a:lnTo>
                  <a:lnTo>
                    <a:pt x="1347" y="746"/>
                  </a:lnTo>
                  <a:lnTo>
                    <a:pt x="1348" y="745"/>
                  </a:lnTo>
                  <a:lnTo>
                    <a:pt x="1350" y="745"/>
                  </a:lnTo>
                  <a:lnTo>
                    <a:pt x="1351" y="743"/>
                  </a:lnTo>
                  <a:lnTo>
                    <a:pt x="1353" y="743"/>
                  </a:lnTo>
                  <a:lnTo>
                    <a:pt x="1354" y="743"/>
                  </a:lnTo>
                  <a:lnTo>
                    <a:pt x="1356" y="743"/>
                  </a:lnTo>
                  <a:lnTo>
                    <a:pt x="1357" y="743"/>
                  </a:lnTo>
                  <a:lnTo>
                    <a:pt x="1357" y="742"/>
                  </a:lnTo>
                  <a:lnTo>
                    <a:pt x="1359" y="742"/>
                  </a:lnTo>
                  <a:lnTo>
                    <a:pt x="1359" y="740"/>
                  </a:lnTo>
                  <a:lnTo>
                    <a:pt x="1360" y="740"/>
                  </a:lnTo>
                  <a:lnTo>
                    <a:pt x="1362" y="739"/>
                  </a:lnTo>
                  <a:lnTo>
                    <a:pt x="1362" y="737"/>
                  </a:lnTo>
                  <a:lnTo>
                    <a:pt x="1365" y="736"/>
                  </a:lnTo>
                  <a:lnTo>
                    <a:pt x="1366" y="734"/>
                  </a:lnTo>
                  <a:lnTo>
                    <a:pt x="1368" y="734"/>
                  </a:lnTo>
                  <a:lnTo>
                    <a:pt x="1369" y="734"/>
                  </a:lnTo>
                  <a:lnTo>
                    <a:pt x="1371" y="733"/>
                  </a:lnTo>
                  <a:lnTo>
                    <a:pt x="1371" y="731"/>
                  </a:lnTo>
                  <a:lnTo>
                    <a:pt x="1369" y="733"/>
                  </a:lnTo>
                  <a:lnTo>
                    <a:pt x="1368" y="733"/>
                  </a:lnTo>
                  <a:lnTo>
                    <a:pt x="1366" y="733"/>
                  </a:lnTo>
                  <a:lnTo>
                    <a:pt x="1368" y="731"/>
                  </a:lnTo>
                  <a:lnTo>
                    <a:pt x="1369" y="730"/>
                  </a:lnTo>
                  <a:lnTo>
                    <a:pt x="1371" y="728"/>
                  </a:lnTo>
                  <a:lnTo>
                    <a:pt x="1369" y="728"/>
                  </a:lnTo>
                  <a:lnTo>
                    <a:pt x="1368" y="731"/>
                  </a:lnTo>
                  <a:lnTo>
                    <a:pt x="1366" y="731"/>
                  </a:lnTo>
                  <a:lnTo>
                    <a:pt x="1365" y="731"/>
                  </a:lnTo>
                  <a:lnTo>
                    <a:pt x="1363" y="731"/>
                  </a:lnTo>
                  <a:lnTo>
                    <a:pt x="1362" y="731"/>
                  </a:lnTo>
                  <a:lnTo>
                    <a:pt x="1362" y="730"/>
                  </a:lnTo>
                  <a:lnTo>
                    <a:pt x="1360" y="730"/>
                  </a:lnTo>
                  <a:lnTo>
                    <a:pt x="1360" y="731"/>
                  </a:lnTo>
                  <a:lnTo>
                    <a:pt x="1362" y="731"/>
                  </a:lnTo>
                  <a:lnTo>
                    <a:pt x="1360" y="733"/>
                  </a:lnTo>
                  <a:lnTo>
                    <a:pt x="1360" y="734"/>
                  </a:lnTo>
                  <a:lnTo>
                    <a:pt x="1359" y="736"/>
                  </a:lnTo>
                  <a:lnTo>
                    <a:pt x="1357" y="736"/>
                  </a:lnTo>
                  <a:lnTo>
                    <a:pt x="1357" y="737"/>
                  </a:lnTo>
                  <a:lnTo>
                    <a:pt x="1356" y="737"/>
                  </a:lnTo>
                  <a:lnTo>
                    <a:pt x="1356" y="736"/>
                  </a:lnTo>
                  <a:lnTo>
                    <a:pt x="1356" y="734"/>
                  </a:lnTo>
                  <a:lnTo>
                    <a:pt x="1357" y="734"/>
                  </a:lnTo>
                  <a:lnTo>
                    <a:pt x="1356" y="733"/>
                  </a:lnTo>
                  <a:lnTo>
                    <a:pt x="1356" y="734"/>
                  </a:lnTo>
                  <a:lnTo>
                    <a:pt x="1354" y="734"/>
                  </a:lnTo>
                  <a:lnTo>
                    <a:pt x="1353" y="734"/>
                  </a:lnTo>
                  <a:lnTo>
                    <a:pt x="1354" y="733"/>
                  </a:lnTo>
                  <a:lnTo>
                    <a:pt x="1354" y="731"/>
                  </a:lnTo>
                  <a:lnTo>
                    <a:pt x="1353" y="731"/>
                  </a:lnTo>
                  <a:lnTo>
                    <a:pt x="1351" y="733"/>
                  </a:lnTo>
                  <a:lnTo>
                    <a:pt x="1350" y="731"/>
                  </a:lnTo>
                  <a:lnTo>
                    <a:pt x="1348" y="731"/>
                  </a:lnTo>
                  <a:lnTo>
                    <a:pt x="1351" y="730"/>
                  </a:lnTo>
                  <a:lnTo>
                    <a:pt x="1353" y="730"/>
                  </a:lnTo>
                  <a:lnTo>
                    <a:pt x="1354" y="730"/>
                  </a:lnTo>
                  <a:lnTo>
                    <a:pt x="1354" y="728"/>
                  </a:lnTo>
                  <a:lnTo>
                    <a:pt x="1353" y="728"/>
                  </a:lnTo>
                  <a:lnTo>
                    <a:pt x="1351" y="728"/>
                  </a:lnTo>
                  <a:lnTo>
                    <a:pt x="1351" y="730"/>
                  </a:lnTo>
                  <a:lnTo>
                    <a:pt x="1350" y="730"/>
                  </a:lnTo>
                  <a:lnTo>
                    <a:pt x="1348" y="730"/>
                  </a:lnTo>
                  <a:lnTo>
                    <a:pt x="1350" y="728"/>
                  </a:lnTo>
                  <a:lnTo>
                    <a:pt x="1348" y="728"/>
                  </a:lnTo>
                  <a:lnTo>
                    <a:pt x="1348" y="730"/>
                  </a:lnTo>
                  <a:lnTo>
                    <a:pt x="1347" y="730"/>
                  </a:lnTo>
                  <a:lnTo>
                    <a:pt x="1347" y="731"/>
                  </a:lnTo>
                  <a:lnTo>
                    <a:pt x="1345" y="731"/>
                  </a:lnTo>
                  <a:lnTo>
                    <a:pt x="1343" y="731"/>
                  </a:lnTo>
                  <a:lnTo>
                    <a:pt x="1343" y="733"/>
                  </a:lnTo>
                  <a:lnTo>
                    <a:pt x="1342" y="733"/>
                  </a:lnTo>
                  <a:lnTo>
                    <a:pt x="1340" y="731"/>
                  </a:lnTo>
                  <a:lnTo>
                    <a:pt x="1339" y="731"/>
                  </a:lnTo>
                  <a:lnTo>
                    <a:pt x="1337" y="731"/>
                  </a:lnTo>
                  <a:lnTo>
                    <a:pt x="1337" y="733"/>
                  </a:lnTo>
                  <a:lnTo>
                    <a:pt x="1336" y="733"/>
                  </a:lnTo>
                  <a:lnTo>
                    <a:pt x="1334" y="734"/>
                  </a:lnTo>
                  <a:lnTo>
                    <a:pt x="1333" y="734"/>
                  </a:lnTo>
                  <a:lnTo>
                    <a:pt x="1333" y="733"/>
                  </a:lnTo>
                  <a:lnTo>
                    <a:pt x="1331" y="733"/>
                  </a:lnTo>
                  <a:lnTo>
                    <a:pt x="1328" y="733"/>
                  </a:lnTo>
                  <a:lnTo>
                    <a:pt x="1328" y="731"/>
                  </a:lnTo>
                  <a:lnTo>
                    <a:pt x="1327" y="733"/>
                  </a:lnTo>
                  <a:lnTo>
                    <a:pt x="1325" y="733"/>
                  </a:lnTo>
                  <a:lnTo>
                    <a:pt x="1325" y="731"/>
                  </a:lnTo>
                  <a:lnTo>
                    <a:pt x="1324" y="731"/>
                  </a:lnTo>
                  <a:lnTo>
                    <a:pt x="1321" y="731"/>
                  </a:lnTo>
                  <a:lnTo>
                    <a:pt x="1319" y="731"/>
                  </a:lnTo>
                  <a:lnTo>
                    <a:pt x="1318" y="733"/>
                  </a:lnTo>
                  <a:lnTo>
                    <a:pt x="1318" y="731"/>
                  </a:lnTo>
                  <a:lnTo>
                    <a:pt x="1316" y="731"/>
                  </a:lnTo>
                  <a:lnTo>
                    <a:pt x="1315" y="731"/>
                  </a:lnTo>
                  <a:lnTo>
                    <a:pt x="1313" y="731"/>
                  </a:lnTo>
                  <a:lnTo>
                    <a:pt x="1313" y="730"/>
                  </a:lnTo>
                  <a:lnTo>
                    <a:pt x="1312" y="731"/>
                  </a:lnTo>
                  <a:lnTo>
                    <a:pt x="1312" y="730"/>
                  </a:lnTo>
                  <a:lnTo>
                    <a:pt x="1310" y="730"/>
                  </a:lnTo>
                  <a:lnTo>
                    <a:pt x="1309" y="731"/>
                  </a:lnTo>
                  <a:lnTo>
                    <a:pt x="1307" y="731"/>
                  </a:lnTo>
                  <a:lnTo>
                    <a:pt x="1306" y="730"/>
                  </a:lnTo>
                  <a:lnTo>
                    <a:pt x="1307" y="728"/>
                  </a:lnTo>
                  <a:lnTo>
                    <a:pt x="1306" y="728"/>
                  </a:lnTo>
                  <a:lnTo>
                    <a:pt x="1306" y="730"/>
                  </a:lnTo>
                  <a:lnTo>
                    <a:pt x="1304" y="730"/>
                  </a:lnTo>
                  <a:lnTo>
                    <a:pt x="1304" y="731"/>
                  </a:lnTo>
                  <a:lnTo>
                    <a:pt x="1303" y="731"/>
                  </a:lnTo>
                  <a:lnTo>
                    <a:pt x="1301" y="731"/>
                  </a:lnTo>
                  <a:lnTo>
                    <a:pt x="1300" y="731"/>
                  </a:lnTo>
                  <a:lnTo>
                    <a:pt x="1298" y="733"/>
                  </a:lnTo>
                  <a:lnTo>
                    <a:pt x="1297" y="733"/>
                  </a:lnTo>
                  <a:lnTo>
                    <a:pt x="1294" y="733"/>
                  </a:lnTo>
                  <a:lnTo>
                    <a:pt x="1292" y="733"/>
                  </a:lnTo>
                  <a:lnTo>
                    <a:pt x="1290" y="733"/>
                  </a:lnTo>
                  <a:lnTo>
                    <a:pt x="1289" y="733"/>
                  </a:lnTo>
                  <a:lnTo>
                    <a:pt x="1287" y="733"/>
                  </a:lnTo>
                  <a:lnTo>
                    <a:pt x="1287" y="731"/>
                  </a:lnTo>
                  <a:lnTo>
                    <a:pt x="1287" y="730"/>
                  </a:lnTo>
                  <a:lnTo>
                    <a:pt x="1289" y="728"/>
                  </a:lnTo>
                  <a:lnTo>
                    <a:pt x="1287" y="728"/>
                  </a:lnTo>
                  <a:lnTo>
                    <a:pt x="1287" y="727"/>
                  </a:lnTo>
                  <a:lnTo>
                    <a:pt x="1287" y="725"/>
                  </a:lnTo>
                  <a:lnTo>
                    <a:pt x="1289" y="725"/>
                  </a:lnTo>
                  <a:lnTo>
                    <a:pt x="1289" y="724"/>
                  </a:lnTo>
                  <a:lnTo>
                    <a:pt x="1290" y="722"/>
                  </a:lnTo>
                  <a:lnTo>
                    <a:pt x="1292" y="722"/>
                  </a:lnTo>
                  <a:lnTo>
                    <a:pt x="1297" y="721"/>
                  </a:lnTo>
                  <a:lnTo>
                    <a:pt x="1297" y="719"/>
                  </a:lnTo>
                  <a:lnTo>
                    <a:pt x="1298" y="718"/>
                  </a:lnTo>
                  <a:lnTo>
                    <a:pt x="1300" y="718"/>
                  </a:lnTo>
                  <a:lnTo>
                    <a:pt x="1301" y="718"/>
                  </a:lnTo>
                  <a:lnTo>
                    <a:pt x="1301" y="716"/>
                  </a:lnTo>
                  <a:lnTo>
                    <a:pt x="1303" y="716"/>
                  </a:lnTo>
                  <a:lnTo>
                    <a:pt x="1304" y="715"/>
                  </a:lnTo>
                  <a:lnTo>
                    <a:pt x="1306" y="713"/>
                  </a:lnTo>
                  <a:lnTo>
                    <a:pt x="1307" y="713"/>
                  </a:lnTo>
                  <a:lnTo>
                    <a:pt x="1309" y="713"/>
                  </a:lnTo>
                  <a:lnTo>
                    <a:pt x="1309" y="712"/>
                  </a:lnTo>
                  <a:lnTo>
                    <a:pt x="1307" y="712"/>
                  </a:lnTo>
                  <a:lnTo>
                    <a:pt x="1307" y="710"/>
                  </a:lnTo>
                  <a:lnTo>
                    <a:pt x="1304" y="710"/>
                  </a:lnTo>
                  <a:lnTo>
                    <a:pt x="1306" y="709"/>
                  </a:lnTo>
                  <a:lnTo>
                    <a:pt x="1306" y="707"/>
                  </a:lnTo>
                  <a:lnTo>
                    <a:pt x="1307" y="705"/>
                  </a:lnTo>
                  <a:lnTo>
                    <a:pt x="1309" y="704"/>
                  </a:lnTo>
                  <a:lnTo>
                    <a:pt x="1310" y="702"/>
                  </a:lnTo>
                  <a:lnTo>
                    <a:pt x="1310" y="701"/>
                  </a:lnTo>
                  <a:lnTo>
                    <a:pt x="1312" y="699"/>
                  </a:lnTo>
                  <a:lnTo>
                    <a:pt x="1313" y="699"/>
                  </a:lnTo>
                  <a:lnTo>
                    <a:pt x="1313" y="698"/>
                  </a:lnTo>
                  <a:lnTo>
                    <a:pt x="1313" y="696"/>
                  </a:lnTo>
                  <a:lnTo>
                    <a:pt x="1315" y="696"/>
                  </a:lnTo>
                  <a:lnTo>
                    <a:pt x="1315" y="698"/>
                  </a:lnTo>
                  <a:lnTo>
                    <a:pt x="1316" y="698"/>
                  </a:lnTo>
                  <a:lnTo>
                    <a:pt x="1318" y="698"/>
                  </a:lnTo>
                  <a:lnTo>
                    <a:pt x="1319" y="698"/>
                  </a:lnTo>
                  <a:lnTo>
                    <a:pt x="1319" y="696"/>
                  </a:lnTo>
                  <a:lnTo>
                    <a:pt x="1321" y="696"/>
                  </a:lnTo>
                  <a:lnTo>
                    <a:pt x="1321" y="695"/>
                  </a:lnTo>
                  <a:lnTo>
                    <a:pt x="1319" y="695"/>
                  </a:lnTo>
                  <a:lnTo>
                    <a:pt x="1319" y="693"/>
                  </a:lnTo>
                  <a:lnTo>
                    <a:pt x="1319" y="690"/>
                  </a:lnTo>
                  <a:lnTo>
                    <a:pt x="1321" y="689"/>
                  </a:lnTo>
                  <a:lnTo>
                    <a:pt x="1324" y="689"/>
                  </a:lnTo>
                  <a:lnTo>
                    <a:pt x="1324" y="687"/>
                  </a:lnTo>
                  <a:lnTo>
                    <a:pt x="1325" y="687"/>
                  </a:lnTo>
                  <a:lnTo>
                    <a:pt x="1327" y="687"/>
                  </a:lnTo>
                  <a:lnTo>
                    <a:pt x="1328" y="687"/>
                  </a:lnTo>
                  <a:lnTo>
                    <a:pt x="1327" y="689"/>
                  </a:lnTo>
                  <a:lnTo>
                    <a:pt x="1328" y="690"/>
                  </a:lnTo>
                  <a:lnTo>
                    <a:pt x="1328" y="689"/>
                  </a:lnTo>
                  <a:lnTo>
                    <a:pt x="1328" y="687"/>
                  </a:lnTo>
                  <a:lnTo>
                    <a:pt x="1330" y="689"/>
                  </a:lnTo>
                  <a:lnTo>
                    <a:pt x="1331" y="689"/>
                  </a:lnTo>
                  <a:lnTo>
                    <a:pt x="1330" y="687"/>
                  </a:lnTo>
                  <a:lnTo>
                    <a:pt x="1328" y="687"/>
                  </a:lnTo>
                  <a:lnTo>
                    <a:pt x="1328" y="686"/>
                  </a:lnTo>
                  <a:lnTo>
                    <a:pt x="1328" y="684"/>
                  </a:lnTo>
                  <a:lnTo>
                    <a:pt x="1328" y="683"/>
                  </a:lnTo>
                  <a:lnTo>
                    <a:pt x="1330" y="683"/>
                  </a:lnTo>
                  <a:lnTo>
                    <a:pt x="1330" y="680"/>
                  </a:lnTo>
                  <a:lnTo>
                    <a:pt x="1331" y="680"/>
                  </a:lnTo>
                  <a:lnTo>
                    <a:pt x="1331" y="678"/>
                  </a:lnTo>
                  <a:lnTo>
                    <a:pt x="1333" y="677"/>
                  </a:lnTo>
                  <a:lnTo>
                    <a:pt x="1334" y="675"/>
                  </a:lnTo>
                  <a:lnTo>
                    <a:pt x="1336" y="674"/>
                  </a:lnTo>
                  <a:lnTo>
                    <a:pt x="1336" y="672"/>
                  </a:lnTo>
                  <a:lnTo>
                    <a:pt x="1337" y="671"/>
                  </a:lnTo>
                  <a:lnTo>
                    <a:pt x="1339" y="671"/>
                  </a:lnTo>
                  <a:lnTo>
                    <a:pt x="1339" y="669"/>
                  </a:lnTo>
                  <a:lnTo>
                    <a:pt x="1340" y="668"/>
                  </a:lnTo>
                  <a:lnTo>
                    <a:pt x="1340" y="666"/>
                  </a:lnTo>
                  <a:lnTo>
                    <a:pt x="1342" y="666"/>
                  </a:lnTo>
                  <a:lnTo>
                    <a:pt x="1342" y="665"/>
                  </a:lnTo>
                  <a:lnTo>
                    <a:pt x="1343" y="665"/>
                  </a:lnTo>
                  <a:lnTo>
                    <a:pt x="1343" y="663"/>
                  </a:lnTo>
                  <a:lnTo>
                    <a:pt x="1345" y="663"/>
                  </a:lnTo>
                  <a:lnTo>
                    <a:pt x="1345" y="662"/>
                  </a:lnTo>
                  <a:lnTo>
                    <a:pt x="1347" y="662"/>
                  </a:lnTo>
                  <a:lnTo>
                    <a:pt x="1347" y="660"/>
                  </a:lnTo>
                  <a:lnTo>
                    <a:pt x="1348" y="662"/>
                  </a:lnTo>
                  <a:lnTo>
                    <a:pt x="1350" y="660"/>
                  </a:lnTo>
                  <a:lnTo>
                    <a:pt x="1348" y="660"/>
                  </a:lnTo>
                  <a:lnTo>
                    <a:pt x="1347" y="660"/>
                  </a:lnTo>
                  <a:lnTo>
                    <a:pt x="1347" y="659"/>
                  </a:lnTo>
                  <a:lnTo>
                    <a:pt x="1348" y="659"/>
                  </a:lnTo>
                  <a:lnTo>
                    <a:pt x="1350" y="659"/>
                  </a:lnTo>
                  <a:lnTo>
                    <a:pt x="1350" y="657"/>
                  </a:lnTo>
                  <a:lnTo>
                    <a:pt x="1351" y="657"/>
                  </a:lnTo>
                  <a:lnTo>
                    <a:pt x="1353" y="657"/>
                  </a:lnTo>
                  <a:lnTo>
                    <a:pt x="1353" y="656"/>
                  </a:lnTo>
                  <a:lnTo>
                    <a:pt x="1354" y="656"/>
                  </a:lnTo>
                  <a:lnTo>
                    <a:pt x="1356" y="654"/>
                  </a:lnTo>
                  <a:lnTo>
                    <a:pt x="1356" y="652"/>
                  </a:lnTo>
                  <a:lnTo>
                    <a:pt x="1357" y="651"/>
                  </a:lnTo>
                  <a:lnTo>
                    <a:pt x="1359" y="649"/>
                  </a:lnTo>
                  <a:lnTo>
                    <a:pt x="1360" y="649"/>
                  </a:lnTo>
                  <a:lnTo>
                    <a:pt x="1360" y="648"/>
                  </a:lnTo>
                  <a:lnTo>
                    <a:pt x="1360" y="646"/>
                  </a:lnTo>
                  <a:lnTo>
                    <a:pt x="1362" y="648"/>
                  </a:lnTo>
                  <a:lnTo>
                    <a:pt x="1362" y="646"/>
                  </a:lnTo>
                  <a:lnTo>
                    <a:pt x="1362" y="645"/>
                  </a:lnTo>
                  <a:lnTo>
                    <a:pt x="1363" y="645"/>
                  </a:lnTo>
                  <a:lnTo>
                    <a:pt x="1365" y="643"/>
                  </a:lnTo>
                  <a:lnTo>
                    <a:pt x="1368" y="642"/>
                  </a:lnTo>
                  <a:lnTo>
                    <a:pt x="1369" y="642"/>
                  </a:lnTo>
                  <a:lnTo>
                    <a:pt x="1371" y="642"/>
                  </a:lnTo>
                  <a:lnTo>
                    <a:pt x="1372" y="640"/>
                  </a:lnTo>
                  <a:lnTo>
                    <a:pt x="1374" y="640"/>
                  </a:lnTo>
                  <a:lnTo>
                    <a:pt x="1375" y="640"/>
                  </a:lnTo>
                  <a:lnTo>
                    <a:pt x="1377" y="639"/>
                  </a:lnTo>
                  <a:lnTo>
                    <a:pt x="1378" y="639"/>
                  </a:lnTo>
                  <a:lnTo>
                    <a:pt x="1380" y="637"/>
                  </a:lnTo>
                  <a:lnTo>
                    <a:pt x="1381" y="637"/>
                  </a:lnTo>
                  <a:lnTo>
                    <a:pt x="1380" y="639"/>
                  </a:lnTo>
                  <a:lnTo>
                    <a:pt x="1380" y="640"/>
                  </a:lnTo>
                  <a:lnTo>
                    <a:pt x="1381" y="640"/>
                  </a:lnTo>
                  <a:lnTo>
                    <a:pt x="1383" y="640"/>
                  </a:lnTo>
                  <a:lnTo>
                    <a:pt x="1383" y="639"/>
                  </a:lnTo>
                  <a:lnTo>
                    <a:pt x="1384" y="639"/>
                  </a:lnTo>
                  <a:lnTo>
                    <a:pt x="1386" y="639"/>
                  </a:lnTo>
                  <a:lnTo>
                    <a:pt x="1387" y="637"/>
                  </a:lnTo>
                  <a:lnTo>
                    <a:pt x="1387" y="639"/>
                  </a:lnTo>
                  <a:lnTo>
                    <a:pt x="1387" y="640"/>
                  </a:lnTo>
                  <a:lnTo>
                    <a:pt x="1387" y="642"/>
                  </a:lnTo>
                  <a:lnTo>
                    <a:pt x="1386" y="642"/>
                  </a:lnTo>
                  <a:lnTo>
                    <a:pt x="1386" y="643"/>
                  </a:lnTo>
                  <a:lnTo>
                    <a:pt x="1384" y="643"/>
                  </a:lnTo>
                  <a:lnTo>
                    <a:pt x="1383" y="643"/>
                  </a:lnTo>
                  <a:lnTo>
                    <a:pt x="1383" y="645"/>
                  </a:lnTo>
                  <a:lnTo>
                    <a:pt x="1381" y="645"/>
                  </a:lnTo>
                  <a:lnTo>
                    <a:pt x="1380" y="643"/>
                  </a:lnTo>
                  <a:lnTo>
                    <a:pt x="1378" y="643"/>
                  </a:lnTo>
                  <a:lnTo>
                    <a:pt x="1377" y="643"/>
                  </a:lnTo>
                  <a:lnTo>
                    <a:pt x="1375" y="643"/>
                  </a:lnTo>
                  <a:lnTo>
                    <a:pt x="1374" y="645"/>
                  </a:lnTo>
                  <a:lnTo>
                    <a:pt x="1375" y="645"/>
                  </a:lnTo>
                  <a:lnTo>
                    <a:pt x="1375" y="646"/>
                  </a:lnTo>
                  <a:lnTo>
                    <a:pt x="1375" y="648"/>
                  </a:lnTo>
                  <a:lnTo>
                    <a:pt x="1377" y="648"/>
                  </a:lnTo>
                  <a:lnTo>
                    <a:pt x="1377" y="646"/>
                  </a:lnTo>
                  <a:lnTo>
                    <a:pt x="1378" y="646"/>
                  </a:lnTo>
                  <a:lnTo>
                    <a:pt x="1380" y="646"/>
                  </a:lnTo>
                  <a:lnTo>
                    <a:pt x="1380" y="648"/>
                  </a:lnTo>
                  <a:lnTo>
                    <a:pt x="1380" y="649"/>
                  </a:lnTo>
                  <a:lnTo>
                    <a:pt x="1378" y="649"/>
                  </a:lnTo>
                  <a:lnTo>
                    <a:pt x="1378" y="651"/>
                  </a:lnTo>
                  <a:lnTo>
                    <a:pt x="1377" y="652"/>
                  </a:lnTo>
                  <a:lnTo>
                    <a:pt x="1377" y="654"/>
                  </a:lnTo>
                  <a:lnTo>
                    <a:pt x="1375" y="654"/>
                  </a:lnTo>
                  <a:lnTo>
                    <a:pt x="1374" y="654"/>
                  </a:lnTo>
                  <a:lnTo>
                    <a:pt x="1374" y="656"/>
                  </a:lnTo>
                  <a:lnTo>
                    <a:pt x="1372" y="656"/>
                  </a:lnTo>
                  <a:lnTo>
                    <a:pt x="1372" y="657"/>
                  </a:lnTo>
                  <a:lnTo>
                    <a:pt x="1371" y="657"/>
                  </a:lnTo>
                  <a:lnTo>
                    <a:pt x="1369" y="657"/>
                  </a:lnTo>
                  <a:lnTo>
                    <a:pt x="1369" y="659"/>
                  </a:lnTo>
                  <a:lnTo>
                    <a:pt x="1369" y="660"/>
                  </a:lnTo>
                  <a:lnTo>
                    <a:pt x="1368" y="660"/>
                  </a:lnTo>
                  <a:lnTo>
                    <a:pt x="1368" y="662"/>
                  </a:lnTo>
                  <a:lnTo>
                    <a:pt x="1366" y="662"/>
                  </a:lnTo>
                  <a:lnTo>
                    <a:pt x="1366" y="663"/>
                  </a:lnTo>
                  <a:lnTo>
                    <a:pt x="1365" y="663"/>
                  </a:lnTo>
                  <a:lnTo>
                    <a:pt x="1363" y="665"/>
                  </a:lnTo>
                  <a:lnTo>
                    <a:pt x="1362" y="666"/>
                  </a:lnTo>
                  <a:lnTo>
                    <a:pt x="1360" y="668"/>
                  </a:lnTo>
                  <a:lnTo>
                    <a:pt x="1360" y="669"/>
                  </a:lnTo>
                  <a:lnTo>
                    <a:pt x="1359" y="669"/>
                  </a:lnTo>
                  <a:lnTo>
                    <a:pt x="1359" y="671"/>
                  </a:lnTo>
                  <a:lnTo>
                    <a:pt x="1356" y="672"/>
                  </a:lnTo>
                  <a:lnTo>
                    <a:pt x="1354" y="674"/>
                  </a:lnTo>
                  <a:lnTo>
                    <a:pt x="1353" y="674"/>
                  </a:lnTo>
                  <a:lnTo>
                    <a:pt x="1351" y="677"/>
                  </a:lnTo>
                  <a:lnTo>
                    <a:pt x="1353" y="677"/>
                  </a:lnTo>
                  <a:lnTo>
                    <a:pt x="1351" y="678"/>
                  </a:lnTo>
                  <a:lnTo>
                    <a:pt x="1351" y="680"/>
                  </a:lnTo>
                  <a:lnTo>
                    <a:pt x="1350" y="680"/>
                  </a:lnTo>
                  <a:lnTo>
                    <a:pt x="1348" y="680"/>
                  </a:lnTo>
                  <a:lnTo>
                    <a:pt x="1348" y="683"/>
                  </a:lnTo>
                  <a:lnTo>
                    <a:pt x="1350" y="683"/>
                  </a:lnTo>
                  <a:lnTo>
                    <a:pt x="1350" y="684"/>
                  </a:lnTo>
                  <a:lnTo>
                    <a:pt x="1348" y="686"/>
                  </a:lnTo>
                  <a:lnTo>
                    <a:pt x="1350" y="686"/>
                  </a:lnTo>
                  <a:lnTo>
                    <a:pt x="1350" y="684"/>
                  </a:lnTo>
                  <a:lnTo>
                    <a:pt x="1351" y="684"/>
                  </a:lnTo>
                  <a:lnTo>
                    <a:pt x="1354" y="680"/>
                  </a:lnTo>
                  <a:lnTo>
                    <a:pt x="1354" y="678"/>
                  </a:lnTo>
                  <a:lnTo>
                    <a:pt x="1356" y="678"/>
                  </a:lnTo>
                  <a:lnTo>
                    <a:pt x="1357" y="677"/>
                  </a:lnTo>
                  <a:lnTo>
                    <a:pt x="1359" y="677"/>
                  </a:lnTo>
                  <a:lnTo>
                    <a:pt x="1360" y="675"/>
                  </a:lnTo>
                  <a:lnTo>
                    <a:pt x="1360" y="674"/>
                  </a:lnTo>
                  <a:lnTo>
                    <a:pt x="1362" y="674"/>
                  </a:lnTo>
                  <a:lnTo>
                    <a:pt x="1363" y="672"/>
                  </a:lnTo>
                  <a:lnTo>
                    <a:pt x="1365" y="672"/>
                  </a:lnTo>
                  <a:lnTo>
                    <a:pt x="1366" y="672"/>
                  </a:lnTo>
                  <a:lnTo>
                    <a:pt x="1366" y="674"/>
                  </a:lnTo>
                  <a:lnTo>
                    <a:pt x="1365" y="674"/>
                  </a:lnTo>
                  <a:lnTo>
                    <a:pt x="1363" y="675"/>
                  </a:lnTo>
                  <a:lnTo>
                    <a:pt x="1362" y="677"/>
                  </a:lnTo>
                  <a:lnTo>
                    <a:pt x="1363" y="677"/>
                  </a:lnTo>
                  <a:lnTo>
                    <a:pt x="1365" y="675"/>
                  </a:lnTo>
                  <a:lnTo>
                    <a:pt x="1366" y="674"/>
                  </a:lnTo>
                  <a:lnTo>
                    <a:pt x="1368" y="674"/>
                  </a:lnTo>
                  <a:lnTo>
                    <a:pt x="1369" y="675"/>
                  </a:lnTo>
                  <a:lnTo>
                    <a:pt x="1369" y="677"/>
                  </a:lnTo>
                  <a:lnTo>
                    <a:pt x="1371" y="677"/>
                  </a:lnTo>
                  <a:lnTo>
                    <a:pt x="1372" y="677"/>
                  </a:lnTo>
                  <a:lnTo>
                    <a:pt x="1372" y="675"/>
                  </a:lnTo>
                  <a:lnTo>
                    <a:pt x="1374" y="675"/>
                  </a:lnTo>
                  <a:lnTo>
                    <a:pt x="1375" y="675"/>
                  </a:lnTo>
                  <a:lnTo>
                    <a:pt x="1375" y="677"/>
                  </a:lnTo>
                  <a:lnTo>
                    <a:pt x="1374" y="677"/>
                  </a:lnTo>
                  <a:lnTo>
                    <a:pt x="1372" y="678"/>
                  </a:lnTo>
                  <a:lnTo>
                    <a:pt x="1371" y="678"/>
                  </a:lnTo>
                  <a:lnTo>
                    <a:pt x="1371" y="680"/>
                  </a:lnTo>
                  <a:lnTo>
                    <a:pt x="1368" y="680"/>
                  </a:lnTo>
                  <a:lnTo>
                    <a:pt x="1365" y="683"/>
                  </a:lnTo>
                  <a:lnTo>
                    <a:pt x="1363" y="683"/>
                  </a:lnTo>
                  <a:lnTo>
                    <a:pt x="1363" y="684"/>
                  </a:lnTo>
                  <a:lnTo>
                    <a:pt x="1365" y="683"/>
                  </a:lnTo>
                  <a:lnTo>
                    <a:pt x="1366" y="683"/>
                  </a:lnTo>
                  <a:lnTo>
                    <a:pt x="1365" y="684"/>
                  </a:lnTo>
                  <a:lnTo>
                    <a:pt x="1366" y="684"/>
                  </a:lnTo>
                  <a:lnTo>
                    <a:pt x="1365" y="686"/>
                  </a:lnTo>
                  <a:lnTo>
                    <a:pt x="1366" y="686"/>
                  </a:lnTo>
                  <a:lnTo>
                    <a:pt x="1365" y="687"/>
                  </a:lnTo>
                  <a:lnTo>
                    <a:pt x="1366" y="687"/>
                  </a:lnTo>
                  <a:lnTo>
                    <a:pt x="1366" y="689"/>
                  </a:lnTo>
                  <a:lnTo>
                    <a:pt x="1368" y="689"/>
                  </a:lnTo>
                  <a:lnTo>
                    <a:pt x="1368" y="690"/>
                  </a:lnTo>
                  <a:lnTo>
                    <a:pt x="1369" y="690"/>
                  </a:lnTo>
                  <a:lnTo>
                    <a:pt x="1369" y="692"/>
                  </a:lnTo>
                  <a:lnTo>
                    <a:pt x="1371" y="690"/>
                  </a:lnTo>
                  <a:lnTo>
                    <a:pt x="1369" y="690"/>
                  </a:lnTo>
                  <a:lnTo>
                    <a:pt x="1371" y="689"/>
                  </a:lnTo>
                  <a:lnTo>
                    <a:pt x="1372" y="689"/>
                  </a:lnTo>
                  <a:lnTo>
                    <a:pt x="1374" y="687"/>
                  </a:lnTo>
                  <a:lnTo>
                    <a:pt x="1374" y="689"/>
                  </a:lnTo>
                  <a:lnTo>
                    <a:pt x="1372" y="690"/>
                  </a:lnTo>
                  <a:lnTo>
                    <a:pt x="1374" y="692"/>
                  </a:lnTo>
                  <a:lnTo>
                    <a:pt x="1375" y="692"/>
                  </a:lnTo>
                  <a:lnTo>
                    <a:pt x="1375" y="693"/>
                  </a:lnTo>
                  <a:lnTo>
                    <a:pt x="1374" y="693"/>
                  </a:lnTo>
                  <a:lnTo>
                    <a:pt x="1374" y="695"/>
                  </a:lnTo>
                  <a:lnTo>
                    <a:pt x="1372" y="695"/>
                  </a:lnTo>
                  <a:lnTo>
                    <a:pt x="1372" y="696"/>
                  </a:lnTo>
                  <a:lnTo>
                    <a:pt x="1372" y="698"/>
                  </a:lnTo>
                  <a:lnTo>
                    <a:pt x="1374" y="698"/>
                  </a:lnTo>
                  <a:lnTo>
                    <a:pt x="1374" y="696"/>
                  </a:lnTo>
                  <a:lnTo>
                    <a:pt x="1374" y="695"/>
                  </a:lnTo>
                  <a:lnTo>
                    <a:pt x="1375" y="695"/>
                  </a:lnTo>
                  <a:lnTo>
                    <a:pt x="1375" y="693"/>
                  </a:lnTo>
                  <a:lnTo>
                    <a:pt x="1378" y="693"/>
                  </a:lnTo>
                  <a:lnTo>
                    <a:pt x="1378" y="692"/>
                  </a:lnTo>
                  <a:lnTo>
                    <a:pt x="1380" y="692"/>
                  </a:lnTo>
                  <a:lnTo>
                    <a:pt x="1380" y="693"/>
                  </a:lnTo>
                  <a:lnTo>
                    <a:pt x="1381" y="693"/>
                  </a:lnTo>
                  <a:lnTo>
                    <a:pt x="1383" y="692"/>
                  </a:lnTo>
                  <a:lnTo>
                    <a:pt x="1383" y="693"/>
                  </a:lnTo>
                  <a:lnTo>
                    <a:pt x="1384" y="693"/>
                  </a:lnTo>
                  <a:lnTo>
                    <a:pt x="1384" y="692"/>
                  </a:lnTo>
                  <a:lnTo>
                    <a:pt x="1386" y="692"/>
                  </a:lnTo>
                  <a:lnTo>
                    <a:pt x="1386" y="690"/>
                  </a:lnTo>
                  <a:lnTo>
                    <a:pt x="1387" y="690"/>
                  </a:lnTo>
                  <a:lnTo>
                    <a:pt x="1387" y="689"/>
                  </a:lnTo>
                  <a:lnTo>
                    <a:pt x="1389" y="689"/>
                  </a:lnTo>
                  <a:lnTo>
                    <a:pt x="1389" y="687"/>
                  </a:lnTo>
                  <a:lnTo>
                    <a:pt x="1390" y="687"/>
                  </a:lnTo>
                  <a:lnTo>
                    <a:pt x="1390" y="689"/>
                  </a:lnTo>
                  <a:lnTo>
                    <a:pt x="1390" y="690"/>
                  </a:lnTo>
                  <a:lnTo>
                    <a:pt x="1389" y="692"/>
                  </a:lnTo>
                  <a:lnTo>
                    <a:pt x="1390" y="692"/>
                  </a:lnTo>
                  <a:lnTo>
                    <a:pt x="1390" y="690"/>
                  </a:lnTo>
                  <a:lnTo>
                    <a:pt x="1392" y="690"/>
                  </a:lnTo>
                  <a:lnTo>
                    <a:pt x="1393" y="690"/>
                  </a:lnTo>
                  <a:lnTo>
                    <a:pt x="1395" y="690"/>
                  </a:lnTo>
                  <a:lnTo>
                    <a:pt x="1396" y="690"/>
                  </a:lnTo>
                  <a:lnTo>
                    <a:pt x="1396" y="689"/>
                  </a:lnTo>
                  <a:lnTo>
                    <a:pt x="1398" y="689"/>
                  </a:lnTo>
                  <a:lnTo>
                    <a:pt x="1398" y="690"/>
                  </a:lnTo>
                  <a:lnTo>
                    <a:pt x="1400" y="689"/>
                  </a:lnTo>
                  <a:lnTo>
                    <a:pt x="1401" y="689"/>
                  </a:lnTo>
                  <a:lnTo>
                    <a:pt x="1401" y="690"/>
                  </a:lnTo>
                  <a:lnTo>
                    <a:pt x="1403" y="690"/>
                  </a:lnTo>
                  <a:lnTo>
                    <a:pt x="1404" y="690"/>
                  </a:lnTo>
                  <a:lnTo>
                    <a:pt x="1404" y="692"/>
                  </a:lnTo>
                  <a:lnTo>
                    <a:pt x="1406" y="692"/>
                  </a:lnTo>
                  <a:lnTo>
                    <a:pt x="1406" y="693"/>
                  </a:lnTo>
                  <a:lnTo>
                    <a:pt x="1407" y="693"/>
                  </a:lnTo>
                  <a:lnTo>
                    <a:pt x="1407" y="695"/>
                  </a:lnTo>
                  <a:lnTo>
                    <a:pt x="1406" y="695"/>
                  </a:lnTo>
                  <a:lnTo>
                    <a:pt x="1406" y="696"/>
                  </a:lnTo>
                  <a:lnTo>
                    <a:pt x="1404" y="696"/>
                  </a:lnTo>
                  <a:lnTo>
                    <a:pt x="1404" y="698"/>
                  </a:lnTo>
                  <a:lnTo>
                    <a:pt x="1400" y="699"/>
                  </a:lnTo>
                  <a:lnTo>
                    <a:pt x="1398" y="699"/>
                  </a:lnTo>
                  <a:lnTo>
                    <a:pt x="1398" y="701"/>
                  </a:lnTo>
                  <a:lnTo>
                    <a:pt x="1398" y="702"/>
                  </a:lnTo>
                  <a:lnTo>
                    <a:pt x="1396" y="701"/>
                  </a:lnTo>
                  <a:lnTo>
                    <a:pt x="1396" y="702"/>
                  </a:lnTo>
                  <a:lnTo>
                    <a:pt x="1395" y="702"/>
                  </a:lnTo>
                  <a:lnTo>
                    <a:pt x="1395" y="704"/>
                  </a:lnTo>
                  <a:lnTo>
                    <a:pt x="1393" y="704"/>
                  </a:lnTo>
                  <a:lnTo>
                    <a:pt x="1392" y="704"/>
                  </a:lnTo>
                  <a:lnTo>
                    <a:pt x="1390" y="705"/>
                  </a:lnTo>
                  <a:lnTo>
                    <a:pt x="1392" y="705"/>
                  </a:lnTo>
                  <a:lnTo>
                    <a:pt x="1395" y="704"/>
                  </a:lnTo>
                  <a:lnTo>
                    <a:pt x="1396" y="704"/>
                  </a:lnTo>
                  <a:lnTo>
                    <a:pt x="1396" y="705"/>
                  </a:lnTo>
                  <a:lnTo>
                    <a:pt x="1395" y="705"/>
                  </a:lnTo>
                  <a:lnTo>
                    <a:pt x="1395" y="707"/>
                  </a:lnTo>
                  <a:lnTo>
                    <a:pt x="1395" y="709"/>
                  </a:lnTo>
                  <a:lnTo>
                    <a:pt x="1395" y="710"/>
                  </a:lnTo>
                  <a:lnTo>
                    <a:pt x="1396" y="710"/>
                  </a:lnTo>
                  <a:lnTo>
                    <a:pt x="1398" y="710"/>
                  </a:lnTo>
                  <a:lnTo>
                    <a:pt x="1400" y="710"/>
                  </a:lnTo>
                  <a:lnTo>
                    <a:pt x="1400" y="712"/>
                  </a:lnTo>
                  <a:lnTo>
                    <a:pt x="1398" y="713"/>
                  </a:lnTo>
                  <a:lnTo>
                    <a:pt x="1400" y="713"/>
                  </a:lnTo>
                  <a:lnTo>
                    <a:pt x="1401" y="713"/>
                  </a:lnTo>
                  <a:lnTo>
                    <a:pt x="1401" y="712"/>
                  </a:lnTo>
                  <a:lnTo>
                    <a:pt x="1403" y="712"/>
                  </a:lnTo>
                  <a:lnTo>
                    <a:pt x="1403" y="710"/>
                  </a:lnTo>
                  <a:lnTo>
                    <a:pt x="1403" y="709"/>
                  </a:lnTo>
                  <a:lnTo>
                    <a:pt x="1404" y="709"/>
                  </a:lnTo>
                  <a:lnTo>
                    <a:pt x="1406" y="709"/>
                  </a:lnTo>
                  <a:lnTo>
                    <a:pt x="1406" y="710"/>
                  </a:lnTo>
                  <a:lnTo>
                    <a:pt x="1407" y="710"/>
                  </a:lnTo>
                  <a:lnTo>
                    <a:pt x="1409" y="709"/>
                  </a:lnTo>
                  <a:lnTo>
                    <a:pt x="1410" y="709"/>
                  </a:lnTo>
                  <a:close/>
                  <a:moveTo>
                    <a:pt x="1369" y="656"/>
                  </a:moveTo>
                  <a:lnTo>
                    <a:pt x="1371" y="656"/>
                  </a:lnTo>
                  <a:lnTo>
                    <a:pt x="1371" y="654"/>
                  </a:lnTo>
                  <a:lnTo>
                    <a:pt x="1369" y="654"/>
                  </a:lnTo>
                  <a:lnTo>
                    <a:pt x="1369" y="656"/>
                  </a:lnTo>
                  <a:close/>
                  <a:moveTo>
                    <a:pt x="1312" y="710"/>
                  </a:moveTo>
                  <a:lnTo>
                    <a:pt x="1310" y="710"/>
                  </a:lnTo>
                  <a:lnTo>
                    <a:pt x="1310" y="712"/>
                  </a:lnTo>
                  <a:lnTo>
                    <a:pt x="1312" y="712"/>
                  </a:lnTo>
                  <a:lnTo>
                    <a:pt x="1312" y="710"/>
                  </a:lnTo>
                  <a:close/>
                  <a:moveTo>
                    <a:pt x="1324" y="699"/>
                  </a:moveTo>
                  <a:lnTo>
                    <a:pt x="1321" y="699"/>
                  </a:lnTo>
                  <a:lnTo>
                    <a:pt x="1319" y="699"/>
                  </a:lnTo>
                  <a:lnTo>
                    <a:pt x="1324" y="701"/>
                  </a:lnTo>
                  <a:lnTo>
                    <a:pt x="1324" y="699"/>
                  </a:lnTo>
                  <a:close/>
                  <a:moveTo>
                    <a:pt x="1325" y="695"/>
                  </a:moveTo>
                  <a:lnTo>
                    <a:pt x="1324" y="695"/>
                  </a:lnTo>
                  <a:lnTo>
                    <a:pt x="1324" y="696"/>
                  </a:lnTo>
                  <a:lnTo>
                    <a:pt x="1325" y="695"/>
                  </a:lnTo>
                  <a:close/>
                  <a:moveTo>
                    <a:pt x="1357" y="730"/>
                  </a:moveTo>
                  <a:lnTo>
                    <a:pt x="1356" y="730"/>
                  </a:lnTo>
                  <a:lnTo>
                    <a:pt x="1356" y="731"/>
                  </a:lnTo>
                  <a:lnTo>
                    <a:pt x="1357" y="730"/>
                  </a:lnTo>
                  <a:close/>
                  <a:moveTo>
                    <a:pt x="1357" y="724"/>
                  </a:moveTo>
                  <a:lnTo>
                    <a:pt x="1356" y="724"/>
                  </a:lnTo>
                  <a:lnTo>
                    <a:pt x="1356" y="725"/>
                  </a:lnTo>
                  <a:lnTo>
                    <a:pt x="1354" y="727"/>
                  </a:lnTo>
                  <a:lnTo>
                    <a:pt x="1356" y="727"/>
                  </a:lnTo>
                  <a:lnTo>
                    <a:pt x="1356" y="725"/>
                  </a:lnTo>
                  <a:lnTo>
                    <a:pt x="1357" y="725"/>
                  </a:lnTo>
                  <a:lnTo>
                    <a:pt x="1357" y="724"/>
                  </a:lnTo>
                  <a:close/>
                  <a:moveTo>
                    <a:pt x="1362" y="686"/>
                  </a:moveTo>
                  <a:lnTo>
                    <a:pt x="1362" y="684"/>
                  </a:lnTo>
                  <a:lnTo>
                    <a:pt x="1360" y="684"/>
                  </a:lnTo>
                  <a:lnTo>
                    <a:pt x="1360" y="686"/>
                  </a:lnTo>
                  <a:lnTo>
                    <a:pt x="1362" y="686"/>
                  </a:lnTo>
                  <a:close/>
                  <a:moveTo>
                    <a:pt x="1363" y="687"/>
                  </a:moveTo>
                  <a:lnTo>
                    <a:pt x="1362" y="687"/>
                  </a:lnTo>
                  <a:lnTo>
                    <a:pt x="1362" y="689"/>
                  </a:lnTo>
                  <a:lnTo>
                    <a:pt x="1363" y="689"/>
                  </a:lnTo>
                  <a:lnTo>
                    <a:pt x="1363" y="687"/>
                  </a:lnTo>
                  <a:close/>
                  <a:moveTo>
                    <a:pt x="1390" y="713"/>
                  </a:moveTo>
                  <a:lnTo>
                    <a:pt x="1389" y="713"/>
                  </a:lnTo>
                  <a:lnTo>
                    <a:pt x="1389" y="715"/>
                  </a:lnTo>
                  <a:lnTo>
                    <a:pt x="1390" y="713"/>
                  </a:lnTo>
                  <a:close/>
                  <a:moveTo>
                    <a:pt x="1393" y="713"/>
                  </a:moveTo>
                  <a:lnTo>
                    <a:pt x="1395" y="712"/>
                  </a:lnTo>
                  <a:lnTo>
                    <a:pt x="1393" y="712"/>
                  </a:lnTo>
                  <a:lnTo>
                    <a:pt x="1393" y="713"/>
                  </a:lnTo>
                  <a:close/>
                  <a:moveTo>
                    <a:pt x="1395" y="722"/>
                  </a:moveTo>
                  <a:lnTo>
                    <a:pt x="1393" y="722"/>
                  </a:lnTo>
                  <a:lnTo>
                    <a:pt x="1393" y="724"/>
                  </a:lnTo>
                  <a:lnTo>
                    <a:pt x="1395" y="722"/>
                  </a:lnTo>
                  <a:close/>
                  <a:moveTo>
                    <a:pt x="1395" y="718"/>
                  </a:moveTo>
                  <a:lnTo>
                    <a:pt x="1393" y="719"/>
                  </a:lnTo>
                  <a:lnTo>
                    <a:pt x="1395" y="719"/>
                  </a:lnTo>
                  <a:lnTo>
                    <a:pt x="1395" y="718"/>
                  </a:lnTo>
                  <a:close/>
                  <a:moveTo>
                    <a:pt x="1396" y="712"/>
                  </a:moveTo>
                  <a:lnTo>
                    <a:pt x="1395" y="713"/>
                  </a:lnTo>
                  <a:lnTo>
                    <a:pt x="1396" y="713"/>
                  </a:lnTo>
                  <a:lnTo>
                    <a:pt x="1396" y="712"/>
                  </a:lnTo>
                  <a:close/>
                  <a:moveTo>
                    <a:pt x="1351" y="736"/>
                  </a:moveTo>
                  <a:lnTo>
                    <a:pt x="1353" y="736"/>
                  </a:lnTo>
                  <a:lnTo>
                    <a:pt x="1353" y="734"/>
                  </a:lnTo>
                  <a:lnTo>
                    <a:pt x="1351" y="736"/>
                  </a:lnTo>
                  <a:close/>
                  <a:moveTo>
                    <a:pt x="1398" y="709"/>
                  </a:moveTo>
                  <a:lnTo>
                    <a:pt x="1400" y="709"/>
                  </a:lnTo>
                  <a:lnTo>
                    <a:pt x="1401" y="707"/>
                  </a:lnTo>
                  <a:lnTo>
                    <a:pt x="1400" y="707"/>
                  </a:lnTo>
                  <a:lnTo>
                    <a:pt x="1398" y="707"/>
                  </a:lnTo>
                  <a:lnTo>
                    <a:pt x="1395" y="709"/>
                  </a:lnTo>
                  <a:lnTo>
                    <a:pt x="1396" y="709"/>
                  </a:lnTo>
                  <a:lnTo>
                    <a:pt x="1398" y="709"/>
                  </a:lnTo>
                  <a:close/>
                  <a:moveTo>
                    <a:pt x="1375" y="689"/>
                  </a:moveTo>
                  <a:lnTo>
                    <a:pt x="1375" y="690"/>
                  </a:lnTo>
                  <a:lnTo>
                    <a:pt x="1375" y="692"/>
                  </a:lnTo>
                  <a:lnTo>
                    <a:pt x="1377" y="690"/>
                  </a:lnTo>
                  <a:lnTo>
                    <a:pt x="1378" y="689"/>
                  </a:lnTo>
                  <a:lnTo>
                    <a:pt x="1378" y="687"/>
                  </a:lnTo>
                  <a:lnTo>
                    <a:pt x="1377" y="687"/>
                  </a:lnTo>
                  <a:lnTo>
                    <a:pt x="1375" y="687"/>
                  </a:lnTo>
                  <a:lnTo>
                    <a:pt x="1374" y="689"/>
                  </a:lnTo>
                  <a:lnTo>
                    <a:pt x="1374" y="690"/>
                  </a:lnTo>
                  <a:lnTo>
                    <a:pt x="1375" y="689"/>
                  </a:lnTo>
                  <a:close/>
                  <a:moveTo>
                    <a:pt x="1393" y="730"/>
                  </a:moveTo>
                  <a:lnTo>
                    <a:pt x="1392" y="731"/>
                  </a:lnTo>
                  <a:lnTo>
                    <a:pt x="1393" y="731"/>
                  </a:lnTo>
                  <a:lnTo>
                    <a:pt x="1393" y="730"/>
                  </a:lnTo>
                  <a:close/>
                  <a:moveTo>
                    <a:pt x="1191" y="727"/>
                  </a:moveTo>
                  <a:lnTo>
                    <a:pt x="1191" y="725"/>
                  </a:lnTo>
                  <a:lnTo>
                    <a:pt x="1189" y="727"/>
                  </a:lnTo>
                  <a:lnTo>
                    <a:pt x="1191" y="727"/>
                  </a:lnTo>
                  <a:close/>
                  <a:moveTo>
                    <a:pt x="1189" y="727"/>
                  </a:moveTo>
                  <a:lnTo>
                    <a:pt x="1189" y="725"/>
                  </a:lnTo>
                  <a:lnTo>
                    <a:pt x="1188" y="725"/>
                  </a:lnTo>
                  <a:lnTo>
                    <a:pt x="1188" y="727"/>
                  </a:lnTo>
                  <a:lnTo>
                    <a:pt x="1186" y="728"/>
                  </a:lnTo>
                  <a:lnTo>
                    <a:pt x="1188" y="728"/>
                  </a:lnTo>
                  <a:lnTo>
                    <a:pt x="1189" y="727"/>
                  </a:lnTo>
                  <a:close/>
                  <a:moveTo>
                    <a:pt x="1301" y="707"/>
                  </a:moveTo>
                  <a:lnTo>
                    <a:pt x="1298" y="709"/>
                  </a:lnTo>
                  <a:lnTo>
                    <a:pt x="1295" y="710"/>
                  </a:lnTo>
                  <a:lnTo>
                    <a:pt x="1295" y="712"/>
                  </a:lnTo>
                  <a:lnTo>
                    <a:pt x="1298" y="712"/>
                  </a:lnTo>
                  <a:lnTo>
                    <a:pt x="1298" y="710"/>
                  </a:lnTo>
                  <a:lnTo>
                    <a:pt x="1300" y="712"/>
                  </a:lnTo>
                  <a:lnTo>
                    <a:pt x="1303" y="710"/>
                  </a:lnTo>
                  <a:lnTo>
                    <a:pt x="1301" y="710"/>
                  </a:lnTo>
                  <a:lnTo>
                    <a:pt x="1301" y="709"/>
                  </a:lnTo>
                  <a:lnTo>
                    <a:pt x="1301" y="707"/>
                  </a:lnTo>
                  <a:close/>
                  <a:moveTo>
                    <a:pt x="1251" y="698"/>
                  </a:moveTo>
                  <a:lnTo>
                    <a:pt x="1253" y="698"/>
                  </a:lnTo>
                  <a:lnTo>
                    <a:pt x="1253" y="696"/>
                  </a:lnTo>
                  <a:lnTo>
                    <a:pt x="1254" y="696"/>
                  </a:lnTo>
                  <a:lnTo>
                    <a:pt x="1254" y="695"/>
                  </a:lnTo>
                  <a:lnTo>
                    <a:pt x="1253" y="693"/>
                  </a:lnTo>
                  <a:lnTo>
                    <a:pt x="1253" y="692"/>
                  </a:lnTo>
                  <a:lnTo>
                    <a:pt x="1251" y="692"/>
                  </a:lnTo>
                  <a:lnTo>
                    <a:pt x="1250" y="690"/>
                  </a:lnTo>
                  <a:lnTo>
                    <a:pt x="1248" y="690"/>
                  </a:lnTo>
                  <a:lnTo>
                    <a:pt x="1247" y="690"/>
                  </a:lnTo>
                  <a:lnTo>
                    <a:pt x="1247" y="689"/>
                  </a:lnTo>
                  <a:lnTo>
                    <a:pt x="1245" y="689"/>
                  </a:lnTo>
                  <a:lnTo>
                    <a:pt x="1244" y="689"/>
                  </a:lnTo>
                  <a:lnTo>
                    <a:pt x="1244" y="687"/>
                  </a:lnTo>
                  <a:lnTo>
                    <a:pt x="1242" y="687"/>
                  </a:lnTo>
                  <a:lnTo>
                    <a:pt x="1242" y="686"/>
                  </a:lnTo>
                  <a:lnTo>
                    <a:pt x="1241" y="686"/>
                  </a:lnTo>
                  <a:lnTo>
                    <a:pt x="1239" y="684"/>
                  </a:lnTo>
                  <a:lnTo>
                    <a:pt x="1237" y="684"/>
                  </a:lnTo>
                  <a:lnTo>
                    <a:pt x="1237" y="683"/>
                  </a:lnTo>
                  <a:lnTo>
                    <a:pt x="1236" y="683"/>
                  </a:lnTo>
                  <a:lnTo>
                    <a:pt x="1234" y="683"/>
                  </a:lnTo>
                  <a:lnTo>
                    <a:pt x="1233" y="680"/>
                  </a:lnTo>
                  <a:lnTo>
                    <a:pt x="1231" y="680"/>
                  </a:lnTo>
                  <a:lnTo>
                    <a:pt x="1228" y="678"/>
                  </a:lnTo>
                  <a:lnTo>
                    <a:pt x="1225" y="678"/>
                  </a:lnTo>
                  <a:lnTo>
                    <a:pt x="1224" y="678"/>
                  </a:lnTo>
                  <a:lnTo>
                    <a:pt x="1222" y="678"/>
                  </a:lnTo>
                  <a:lnTo>
                    <a:pt x="1216" y="677"/>
                  </a:lnTo>
                  <a:lnTo>
                    <a:pt x="1213" y="677"/>
                  </a:lnTo>
                  <a:lnTo>
                    <a:pt x="1212" y="677"/>
                  </a:lnTo>
                  <a:lnTo>
                    <a:pt x="1210" y="677"/>
                  </a:lnTo>
                  <a:lnTo>
                    <a:pt x="1207" y="677"/>
                  </a:lnTo>
                  <a:lnTo>
                    <a:pt x="1207" y="678"/>
                  </a:lnTo>
                  <a:lnTo>
                    <a:pt x="1207" y="680"/>
                  </a:lnTo>
                  <a:lnTo>
                    <a:pt x="1209" y="680"/>
                  </a:lnTo>
                  <a:lnTo>
                    <a:pt x="1212" y="683"/>
                  </a:lnTo>
                  <a:lnTo>
                    <a:pt x="1213" y="683"/>
                  </a:lnTo>
                  <a:lnTo>
                    <a:pt x="1215" y="684"/>
                  </a:lnTo>
                  <a:lnTo>
                    <a:pt x="1218" y="686"/>
                  </a:lnTo>
                  <a:lnTo>
                    <a:pt x="1221" y="687"/>
                  </a:lnTo>
                  <a:lnTo>
                    <a:pt x="1221" y="689"/>
                  </a:lnTo>
                  <a:lnTo>
                    <a:pt x="1221" y="690"/>
                  </a:lnTo>
                  <a:lnTo>
                    <a:pt x="1222" y="692"/>
                  </a:lnTo>
                  <a:lnTo>
                    <a:pt x="1224" y="692"/>
                  </a:lnTo>
                  <a:lnTo>
                    <a:pt x="1225" y="692"/>
                  </a:lnTo>
                  <a:lnTo>
                    <a:pt x="1227" y="693"/>
                  </a:lnTo>
                  <a:lnTo>
                    <a:pt x="1228" y="693"/>
                  </a:lnTo>
                  <a:lnTo>
                    <a:pt x="1228" y="695"/>
                  </a:lnTo>
                  <a:lnTo>
                    <a:pt x="1233" y="695"/>
                  </a:lnTo>
                  <a:lnTo>
                    <a:pt x="1236" y="696"/>
                  </a:lnTo>
                  <a:lnTo>
                    <a:pt x="1239" y="696"/>
                  </a:lnTo>
                  <a:lnTo>
                    <a:pt x="1241" y="696"/>
                  </a:lnTo>
                  <a:lnTo>
                    <a:pt x="1242" y="698"/>
                  </a:lnTo>
                  <a:lnTo>
                    <a:pt x="1244" y="698"/>
                  </a:lnTo>
                  <a:lnTo>
                    <a:pt x="1245" y="698"/>
                  </a:lnTo>
                  <a:lnTo>
                    <a:pt x="1247" y="698"/>
                  </a:lnTo>
                  <a:lnTo>
                    <a:pt x="1250" y="698"/>
                  </a:lnTo>
                  <a:lnTo>
                    <a:pt x="1251" y="698"/>
                  </a:lnTo>
                  <a:close/>
                  <a:moveTo>
                    <a:pt x="1384" y="686"/>
                  </a:moveTo>
                  <a:lnTo>
                    <a:pt x="1383" y="686"/>
                  </a:lnTo>
                  <a:lnTo>
                    <a:pt x="1383" y="687"/>
                  </a:lnTo>
                  <a:lnTo>
                    <a:pt x="1384" y="687"/>
                  </a:lnTo>
                  <a:lnTo>
                    <a:pt x="1386" y="689"/>
                  </a:lnTo>
                  <a:lnTo>
                    <a:pt x="1386" y="687"/>
                  </a:lnTo>
                  <a:lnTo>
                    <a:pt x="1386" y="686"/>
                  </a:lnTo>
                  <a:lnTo>
                    <a:pt x="1384" y="686"/>
                  </a:lnTo>
                  <a:close/>
                  <a:moveTo>
                    <a:pt x="91" y="684"/>
                  </a:moveTo>
                  <a:lnTo>
                    <a:pt x="91" y="683"/>
                  </a:lnTo>
                  <a:lnTo>
                    <a:pt x="90" y="683"/>
                  </a:lnTo>
                  <a:lnTo>
                    <a:pt x="88" y="683"/>
                  </a:lnTo>
                  <a:lnTo>
                    <a:pt x="88" y="684"/>
                  </a:lnTo>
                  <a:lnTo>
                    <a:pt x="90" y="684"/>
                  </a:lnTo>
                  <a:lnTo>
                    <a:pt x="90" y="686"/>
                  </a:lnTo>
                  <a:lnTo>
                    <a:pt x="91" y="687"/>
                  </a:lnTo>
                  <a:lnTo>
                    <a:pt x="93" y="689"/>
                  </a:lnTo>
                  <a:lnTo>
                    <a:pt x="93" y="687"/>
                  </a:lnTo>
                  <a:lnTo>
                    <a:pt x="93" y="686"/>
                  </a:lnTo>
                  <a:lnTo>
                    <a:pt x="91" y="686"/>
                  </a:lnTo>
                  <a:lnTo>
                    <a:pt x="93" y="684"/>
                  </a:lnTo>
                  <a:lnTo>
                    <a:pt x="91" y="684"/>
                  </a:lnTo>
                  <a:close/>
                  <a:moveTo>
                    <a:pt x="1398" y="684"/>
                  </a:moveTo>
                  <a:lnTo>
                    <a:pt x="1400" y="684"/>
                  </a:lnTo>
                  <a:lnTo>
                    <a:pt x="1400" y="683"/>
                  </a:lnTo>
                  <a:lnTo>
                    <a:pt x="1398" y="683"/>
                  </a:lnTo>
                  <a:lnTo>
                    <a:pt x="1398" y="684"/>
                  </a:lnTo>
                  <a:close/>
                  <a:moveTo>
                    <a:pt x="1396" y="683"/>
                  </a:moveTo>
                  <a:lnTo>
                    <a:pt x="1395" y="683"/>
                  </a:lnTo>
                  <a:lnTo>
                    <a:pt x="1395" y="684"/>
                  </a:lnTo>
                  <a:lnTo>
                    <a:pt x="1395" y="686"/>
                  </a:lnTo>
                  <a:lnTo>
                    <a:pt x="1396" y="686"/>
                  </a:lnTo>
                  <a:lnTo>
                    <a:pt x="1398" y="686"/>
                  </a:lnTo>
                  <a:lnTo>
                    <a:pt x="1398" y="684"/>
                  </a:lnTo>
                  <a:lnTo>
                    <a:pt x="1396" y="684"/>
                  </a:lnTo>
                  <a:lnTo>
                    <a:pt x="1396" y="683"/>
                  </a:lnTo>
                  <a:close/>
                  <a:moveTo>
                    <a:pt x="59" y="628"/>
                  </a:moveTo>
                  <a:lnTo>
                    <a:pt x="58" y="630"/>
                  </a:lnTo>
                  <a:lnTo>
                    <a:pt x="58" y="631"/>
                  </a:lnTo>
                  <a:lnTo>
                    <a:pt x="56" y="631"/>
                  </a:lnTo>
                  <a:lnTo>
                    <a:pt x="55" y="631"/>
                  </a:lnTo>
                  <a:lnTo>
                    <a:pt x="55" y="633"/>
                  </a:lnTo>
                  <a:lnTo>
                    <a:pt x="56" y="633"/>
                  </a:lnTo>
                  <a:lnTo>
                    <a:pt x="56" y="634"/>
                  </a:lnTo>
                  <a:lnTo>
                    <a:pt x="58" y="634"/>
                  </a:lnTo>
                  <a:lnTo>
                    <a:pt x="58" y="633"/>
                  </a:lnTo>
                  <a:lnTo>
                    <a:pt x="59" y="633"/>
                  </a:lnTo>
                  <a:lnTo>
                    <a:pt x="61" y="631"/>
                  </a:lnTo>
                  <a:lnTo>
                    <a:pt x="62" y="630"/>
                  </a:lnTo>
                  <a:lnTo>
                    <a:pt x="62" y="628"/>
                  </a:lnTo>
                  <a:lnTo>
                    <a:pt x="61" y="628"/>
                  </a:lnTo>
                  <a:lnTo>
                    <a:pt x="59" y="628"/>
                  </a:lnTo>
                  <a:close/>
                  <a:moveTo>
                    <a:pt x="62" y="628"/>
                  </a:moveTo>
                  <a:lnTo>
                    <a:pt x="64" y="628"/>
                  </a:lnTo>
                  <a:lnTo>
                    <a:pt x="64" y="627"/>
                  </a:lnTo>
                  <a:lnTo>
                    <a:pt x="62" y="628"/>
                  </a:lnTo>
                  <a:close/>
                  <a:moveTo>
                    <a:pt x="62" y="625"/>
                  </a:moveTo>
                  <a:lnTo>
                    <a:pt x="62" y="624"/>
                  </a:lnTo>
                  <a:lnTo>
                    <a:pt x="61" y="625"/>
                  </a:lnTo>
                  <a:lnTo>
                    <a:pt x="61" y="624"/>
                  </a:lnTo>
                  <a:lnTo>
                    <a:pt x="59" y="624"/>
                  </a:lnTo>
                  <a:lnTo>
                    <a:pt x="58" y="624"/>
                  </a:lnTo>
                  <a:lnTo>
                    <a:pt x="56" y="625"/>
                  </a:lnTo>
                  <a:lnTo>
                    <a:pt x="56" y="627"/>
                  </a:lnTo>
                  <a:lnTo>
                    <a:pt x="58" y="625"/>
                  </a:lnTo>
                  <a:lnTo>
                    <a:pt x="58" y="627"/>
                  </a:lnTo>
                  <a:lnTo>
                    <a:pt x="59" y="625"/>
                  </a:lnTo>
                  <a:lnTo>
                    <a:pt x="59" y="627"/>
                  </a:lnTo>
                  <a:lnTo>
                    <a:pt x="58" y="628"/>
                  </a:lnTo>
                  <a:lnTo>
                    <a:pt x="59" y="628"/>
                  </a:lnTo>
                  <a:lnTo>
                    <a:pt x="61" y="627"/>
                  </a:lnTo>
                  <a:lnTo>
                    <a:pt x="62" y="625"/>
                  </a:lnTo>
                  <a:close/>
                  <a:moveTo>
                    <a:pt x="5" y="627"/>
                  </a:moveTo>
                  <a:lnTo>
                    <a:pt x="6" y="625"/>
                  </a:lnTo>
                  <a:lnTo>
                    <a:pt x="5" y="625"/>
                  </a:lnTo>
                  <a:lnTo>
                    <a:pt x="5" y="627"/>
                  </a:lnTo>
                  <a:close/>
                  <a:moveTo>
                    <a:pt x="32" y="583"/>
                  </a:moveTo>
                  <a:lnTo>
                    <a:pt x="31" y="584"/>
                  </a:lnTo>
                  <a:lnTo>
                    <a:pt x="31" y="586"/>
                  </a:lnTo>
                  <a:lnTo>
                    <a:pt x="28" y="587"/>
                  </a:lnTo>
                  <a:lnTo>
                    <a:pt x="26" y="587"/>
                  </a:lnTo>
                  <a:lnTo>
                    <a:pt x="26" y="589"/>
                  </a:lnTo>
                  <a:lnTo>
                    <a:pt x="25" y="589"/>
                  </a:lnTo>
                  <a:lnTo>
                    <a:pt x="25" y="590"/>
                  </a:lnTo>
                  <a:lnTo>
                    <a:pt x="23" y="590"/>
                  </a:lnTo>
                  <a:lnTo>
                    <a:pt x="22" y="592"/>
                  </a:lnTo>
                  <a:lnTo>
                    <a:pt x="20" y="592"/>
                  </a:lnTo>
                  <a:lnTo>
                    <a:pt x="20" y="593"/>
                  </a:lnTo>
                  <a:lnTo>
                    <a:pt x="19" y="595"/>
                  </a:lnTo>
                  <a:lnTo>
                    <a:pt x="19" y="596"/>
                  </a:lnTo>
                  <a:lnTo>
                    <a:pt x="17" y="598"/>
                  </a:lnTo>
                  <a:lnTo>
                    <a:pt x="16" y="598"/>
                  </a:lnTo>
                  <a:lnTo>
                    <a:pt x="14" y="599"/>
                  </a:lnTo>
                  <a:lnTo>
                    <a:pt x="13" y="601"/>
                  </a:lnTo>
                  <a:lnTo>
                    <a:pt x="11" y="601"/>
                  </a:lnTo>
                  <a:lnTo>
                    <a:pt x="10" y="601"/>
                  </a:lnTo>
                  <a:lnTo>
                    <a:pt x="10" y="602"/>
                  </a:lnTo>
                  <a:lnTo>
                    <a:pt x="11" y="602"/>
                  </a:lnTo>
                  <a:lnTo>
                    <a:pt x="13" y="601"/>
                  </a:lnTo>
                  <a:lnTo>
                    <a:pt x="14" y="601"/>
                  </a:lnTo>
                  <a:lnTo>
                    <a:pt x="16" y="601"/>
                  </a:lnTo>
                  <a:lnTo>
                    <a:pt x="16" y="602"/>
                  </a:lnTo>
                  <a:lnTo>
                    <a:pt x="17" y="602"/>
                  </a:lnTo>
                  <a:lnTo>
                    <a:pt x="16" y="604"/>
                  </a:lnTo>
                  <a:lnTo>
                    <a:pt x="17" y="604"/>
                  </a:lnTo>
                  <a:lnTo>
                    <a:pt x="17" y="606"/>
                  </a:lnTo>
                  <a:lnTo>
                    <a:pt x="16" y="606"/>
                  </a:lnTo>
                  <a:lnTo>
                    <a:pt x="16" y="607"/>
                  </a:lnTo>
                  <a:lnTo>
                    <a:pt x="14" y="607"/>
                  </a:lnTo>
                  <a:lnTo>
                    <a:pt x="14" y="609"/>
                  </a:lnTo>
                  <a:lnTo>
                    <a:pt x="13" y="609"/>
                  </a:lnTo>
                  <a:lnTo>
                    <a:pt x="11" y="609"/>
                  </a:lnTo>
                  <a:lnTo>
                    <a:pt x="10" y="609"/>
                  </a:lnTo>
                  <a:lnTo>
                    <a:pt x="10" y="607"/>
                  </a:lnTo>
                  <a:lnTo>
                    <a:pt x="11" y="606"/>
                  </a:lnTo>
                  <a:lnTo>
                    <a:pt x="13" y="606"/>
                  </a:lnTo>
                  <a:lnTo>
                    <a:pt x="14" y="606"/>
                  </a:lnTo>
                  <a:lnTo>
                    <a:pt x="14" y="604"/>
                  </a:lnTo>
                  <a:lnTo>
                    <a:pt x="13" y="604"/>
                  </a:lnTo>
                  <a:lnTo>
                    <a:pt x="11" y="604"/>
                  </a:lnTo>
                  <a:lnTo>
                    <a:pt x="10" y="604"/>
                  </a:lnTo>
                  <a:lnTo>
                    <a:pt x="10" y="606"/>
                  </a:lnTo>
                  <a:lnTo>
                    <a:pt x="10" y="607"/>
                  </a:lnTo>
                  <a:lnTo>
                    <a:pt x="8" y="607"/>
                  </a:lnTo>
                  <a:lnTo>
                    <a:pt x="8" y="609"/>
                  </a:lnTo>
                  <a:lnTo>
                    <a:pt x="8" y="610"/>
                  </a:lnTo>
                  <a:lnTo>
                    <a:pt x="10" y="610"/>
                  </a:lnTo>
                  <a:lnTo>
                    <a:pt x="11" y="610"/>
                  </a:lnTo>
                  <a:lnTo>
                    <a:pt x="10" y="612"/>
                  </a:lnTo>
                  <a:lnTo>
                    <a:pt x="8" y="612"/>
                  </a:lnTo>
                  <a:lnTo>
                    <a:pt x="6" y="613"/>
                  </a:lnTo>
                  <a:lnTo>
                    <a:pt x="8" y="613"/>
                  </a:lnTo>
                  <a:lnTo>
                    <a:pt x="10" y="612"/>
                  </a:lnTo>
                  <a:lnTo>
                    <a:pt x="11" y="613"/>
                  </a:lnTo>
                  <a:lnTo>
                    <a:pt x="13" y="612"/>
                  </a:lnTo>
                  <a:lnTo>
                    <a:pt x="13" y="613"/>
                  </a:lnTo>
                  <a:lnTo>
                    <a:pt x="11" y="615"/>
                  </a:lnTo>
                  <a:lnTo>
                    <a:pt x="10" y="615"/>
                  </a:lnTo>
                  <a:lnTo>
                    <a:pt x="8" y="615"/>
                  </a:lnTo>
                  <a:lnTo>
                    <a:pt x="6" y="615"/>
                  </a:lnTo>
                  <a:lnTo>
                    <a:pt x="6" y="616"/>
                  </a:lnTo>
                  <a:lnTo>
                    <a:pt x="6" y="618"/>
                  </a:lnTo>
                  <a:lnTo>
                    <a:pt x="8" y="616"/>
                  </a:lnTo>
                  <a:lnTo>
                    <a:pt x="8" y="618"/>
                  </a:lnTo>
                  <a:lnTo>
                    <a:pt x="10" y="619"/>
                  </a:lnTo>
                  <a:lnTo>
                    <a:pt x="8" y="619"/>
                  </a:lnTo>
                  <a:lnTo>
                    <a:pt x="6" y="621"/>
                  </a:lnTo>
                  <a:lnTo>
                    <a:pt x="8" y="621"/>
                  </a:lnTo>
                  <a:lnTo>
                    <a:pt x="8" y="622"/>
                  </a:lnTo>
                  <a:lnTo>
                    <a:pt x="8" y="624"/>
                  </a:lnTo>
                  <a:lnTo>
                    <a:pt x="6" y="625"/>
                  </a:lnTo>
                  <a:lnTo>
                    <a:pt x="6" y="624"/>
                  </a:lnTo>
                  <a:lnTo>
                    <a:pt x="5" y="624"/>
                  </a:lnTo>
                  <a:lnTo>
                    <a:pt x="5" y="622"/>
                  </a:lnTo>
                  <a:lnTo>
                    <a:pt x="3" y="622"/>
                  </a:lnTo>
                  <a:lnTo>
                    <a:pt x="3" y="621"/>
                  </a:lnTo>
                  <a:lnTo>
                    <a:pt x="5" y="621"/>
                  </a:lnTo>
                  <a:lnTo>
                    <a:pt x="5" y="619"/>
                  </a:lnTo>
                  <a:lnTo>
                    <a:pt x="5" y="618"/>
                  </a:lnTo>
                  <a:lnTo>
                    <a:pt x="3" y="618"/>
                  </a:lnTo>
                  <a:lnTo>
                    <a:pt x="2" y="616"/>
                  </a:lnTo>
                  <a:lnTo>
                    <a:pt x="3" y="615"/>
                  </a:lnTo>
                  <a:lnTo>
                    <a:pt x="2" y="613"/>
                  </a:lnTo>
                  <a:lnTo>
                    <a:pt x="2" y="612"/>
                  </a:lnTo>
                  <a:lnTo>
                    <a:pt x="2" y="610"/>
                  </a:lnTo>
                  <a:lnTo>
                    <a:pt x="2" y="609"/>
                  </a:lnTo>
                  <a:lnTo>
                    <a:pt x="0" y="609"/>
                  </a:lnTo>
                  <a:lnTo>
                    <a:pt x="2" y="607"/>
                  </a:lnTo>
                  <a:lnTo>
                    <a:pt x="2" y="606"/>
                  </a:lnTo>
                  <a:lnTo>
                    <a:pt x="0" y="606"/>
                  </a:lnTo>
                  <a:lnTo>
                    <a:pt x="0" y="604"/>
                  </a:lnTo>
                  <a:lnTo>
                    <a:pt x="0" y="602"/>
                  </a:lnTo>
                  <a:lnTo>
                    <a:pt x="2" y="602"/>
                  </a:lnTo>
                  <a:lnTo>
                    <a:pt x="3" y="601"/>
                  </a:lnTo>
                  <a:lnTo>
                    <a:pt x="2" y="601"/>
                  </a:lnTo>
                  <a:lnTo>
                    <a:pt x="2" y="599"/>
                  </a:lnTo>
                  <a:lnTo>
                    <a:pt x="3" y="599"/>
                  </a:lnTo>
                  <a:lnTo>
                    <a:pt x="5" y="599"/>
                  </a:lnTo>
                  <a:lnTo>
                    <a:pt x="5" y="598"/>
                  </a:lnTo>
                  <a:lnTo>
                    <a:pt x="6" y="598"/>
                  </a:lnTo>
                  <a:lnTo>
                    <a:pt x="6" y="599"/>
                  </a:lnTo>
                  <a:lnTo>
                    <a:pt x="8" y="598"/>
                  </a:lnTo>
                  <a:lnTo>
                    <a:pt x="6" y="598"/>
                  </a:lnTo>
                  <a:lnTo>
                    <a:pt x="6" y="596"/>
                  </a:lnTo>
                  <a:lnTo>
                    <a:pt x="5" y="596"/>
                  </a:lnTo>
                  <a:lnTo>
                    <a:pt x="3" y="596"/>
                  </a:lnTo>
                  <a:lnTo>
                    <a:pt x="3" y="595"/>
                  </a:lnTo>
                  <a:lnTo>
                    <a:pt x="2" y="595"/>
                  </a:lnTo>
                  <a:lnTo>
                    <a:pt x="2" y="593"/>
                  </a:lnTo>
                  <a:lnTo>
                    <a:pt x="2" y="592"/>
                  </a:lnTo>
                  <a:lnTo>
                    <a:pt x="3" y="592"/>
                  </a:lnTo>
                  <a:lnTo>
                    <a:pt x="3" y="590"/>
                  </a:lnTo>
                  <a:lnTo>
                    <a:pt x="5" y="590"/>
                  </a:lnTo>
                  <a:lnTo>
                    <a:pt x="5" y="589"/>
                  </a:lnTo>
                  <a:lnTo>
                    <a:pt x="3" y="589"/>
                  </a:lnTo>
                  <a:lnTo>
                    <a:pt x="3" y="587"/>
                  </a:lnTo>
                  <a:lnTo>
                    <a:pt x="5" y="587"/>
                  </a:lnTo>
                  <a:lnTo>
                    <a:pt x="5" y="586"/>
                  </a:lnTo>
                  <a:lnTo>
                    <a:pt x="6" y="584"/>
                  </a:lnTo>
                  <a:lnTo>
                    <a:pt x="8" y="584"/>
                  </a:lnTo>
                  <a:lnTo>
                    <a:pt x="8" y="583"/>
                  </a:lnTo>
                  <a:lnTo>
                    <a:pt x="10" y="583"/>
                  </a:lnTo>
                  <a:lnTo>
                    <a:pt x="10" y="581"/>
                  </a:lnTo>
                  <a:lnTo>
                    <a:pt x="11" y="580"/>
                  </a:lnTo>
                  <a:lnTo>
                    <a:pt x="13" y="580"/>
                  </a:lnTo>
                  <a:lnTo>
                    <a:pt x="14" y="580"/>
                  </a:lnTo>
                  <a:lnTo>
                    <a:pt x="16" y="580"/>
                  </a:lnTo>
                  <a:lnTo>
                    <a:pt x="17" y="580"/>
                  </a:lnTo>
                  <a:lnTo>
                    <a:pt x="19" y="580"/>
                  </a:lnTo>
                  <a:lnTo>
                    <a:pt x="19" y="581"/>
                  </a:lnTo>
                  <a:lnTo>
                    <a:pt x="19" y="583"/>
                  </a:lnTo>
                  <a:lnTo>
                    <a:pt x="20" y="581"/>
                  </a:lnTo>
                  <a:lnTo>
                    <a:pt x="22" y="581"/>
                  </a:lnTo>
                  <a:lnTo>
                    <a:pt x="25" y="581"/>
                  </a:lnTo>
                  <a:lnTo>
                    <a:pt x="25" y="583"/>
                  </a:lnTo>
                  <a:lnTo>
                    <a:pt x="26" y="583"/>
                  </a:lnTo>
                  <a:lnTo>
                    <a:pt x="28" y="583"/>
                  </a:lnTo>
                  <a:lnTo>
                    <a:pt x="29" y="583"/>
                  </a:lnTo>
                  <a:lnTo>
                    <a:pt x="31" y="581"/>
                  </a:lnTo>
                  <a:lnTo>
                    <a:pt x="32" y="581"/>
                  </a:lnTo>
                  <a:lnTo>
                    <a:pt x="34" y="581"/>
                  </a:lnTo>
                  <a:lnTo>
                    <a:pt x="35" y="581"/>
                  </a:lnTo>
                  <a:lnTo>
                    <a:pt x="34" y="583"/>
                  </a:lnTo>
                  <a:lnTo>
                    <a:pt x="32" y="583"/>
                  </a:lnTo>
                  <a:close/>
                  <a:moveTo>
                    <a:pt x="5" y="610"/>
                  </a:moveTo>
                  <a:lnTo>
                    <a:pt x="3" y="610"/>
                  </a:lnTo>
                  <a:lnTo>
                    <a:pt x="3" y="612"/>
                  </a:lnTo>
                  <a:lnTo>
                    <a:pt x="5" y="612"/>
                  </a:lnTo>
                  <a:lnTo>
                    <a:pt x="5" y="610"/>
                  </a:lnTo>
                  <a:close/>
                  <a:moveTo>
                    <a:pt x="6" y="606"/>
                  </a:moveTo>
                  <a:lnTo>
                    <a:pt x="5" y="606"/>
                  </a:lnTo>
                  <a:lnTo>
                    <a:pt x="5" y="607"/>
                  </a:lnTo>
                  <a:lnTo>
                    <a:pt x="6" y="607"/>
                  </a:lnTo>
                  <a:lnTo>
                    <a:pt x="6" y="606"/>
                  </a:lnTo>
                  <a:close/>
                  <a:moveTo>
                    <a:pt x="14" y="584"/>
                  </a:moveTo>
                  <a:lnTo>
                    <a:pt x="16" y="584"/>
                  </a:lnTo>
                  <a:lnTo>
                    <a:pt x="17" y="584"/>
                  </a:lnTo>
                  <a:lnTo>
                    <a:pt x="17" y="583"/>
                  </a:lnTo>
                  <a:lnTo>
                    <a:pt x="16" y="583"/>
                  </a:lnTo>
                  <a:lnTo>
                    <a:pt x="14" y="584"/>
                  </a:lnTo>
                  <a:close/>
                  <a:moveTo>
                    <a:pt x="20" y="587"/>
                  </a:moveTo>
                  <a:lnTo>
                    <a:pt x="19" y="589"/>
                  </a:lnTo>
                  <a:lnTo>
                    <a:pt x="16" y="589"/>
                  </a:lnTo>
                  <a:lnTo>
                    <a:pt x="14" y="589"/>
                  </a:lnTo>
                  <a:lnTo>
                    <a:pt x="14" y="590"/>
                  </a:lnTo>
                  <a:lnTo>
                    <a:pt x="13" y="590"/>
                  </a:lnTo>
                  <a:lnTo>
                    <a:pt x="11" y="590"/>
                  </a:lnTo>
                  <a:lnTo>
                    <a:pt x="10" y="590"/>
                  </a:lnTo>
                  <a:lnTo>
                    <a:pt x="10" y="592"/>
                  </a:lnTo>
                  <a:lnTo>
                    <a:pt x="11" y="590"/>
                  </a:lnTo>
                  <a:lnTo>
                    <a:pt x="11" y="592"/>
                  </a:lnTo>
                  <a:lnTo>
                    <a:pt x="11" y="593"/>
                  </a:lnTo>
                  <a:lnTo>
                    <a:pt x="13" y="592"/>
                  </a:lnTo>
                  <a:lnTo>
                    <a:pt x="14" y="590"/>
                  </a:lnTo>
                  <a:lnTo>
                    <a:pt x="14" y="592"/>
                  </a:lnTo>
                  <a:lnTo>
                    <a:pt x="16" y="590"/>
                  </a:lnTo>
                  <a:lnTo>
                    <a:pt x="17" y="590"/>
                  </a:lnTo>
                  <a:lnTo>
                    <a:pt x="19" y="590"/>
                  </a:lnTo>
                  <a:lnTo>
                    <a:pt x="19" y="589"/>
                  </a:lnTo>
                  <a:lnTo>
                    <a:pt x="20" y="589"/>
                  </a:lnTo>
                  <a:lnTo>
                    <a:pt x="20" y="587"/>
                  </a:lnTo>
                  <a:close/>
                  <a:moveTo>
                    <a:pt x="25" y="584"/>
                  </a:moveTo>
                  <a:lnTo>
                    <a:pt x="23" y="584"/>
                  </a:lnTo>
                  <a:lnTo>
                    <a:pt x="23" y="586"/>
                  </a:lnTo>
                  <a:lnTo>
                    <a:pt x="25" y="584"/>
                  </a:lnTo>
                  <a:close/>
                  <a:moveTo>
                    <a:pt x="10" y="621"/>
                  </a:moveTo>
                  <a:lnTo>
                    <a:pt x="11" y="619"/>
                  </a:lnTo>
                  <a:lnTo>
                    <a:pt x="10" y="619"/>
                  </a:lnTo>
                  <a:lnTo>
                    <a:pt x="8" y="621"/>
                  </a:lnTo>
                  <a:lnTo>
                    <a:pt x="10" y="621"/>
                  </a:lnTo>
                  <a:close/>
                  <a:moveTo>
                    <a:pt x="8" y="624"/>
                  </a:moveTo>
                  <a:lnTo>
                    <a:pt x="8" y="625"/>
                  </a:lnTo>
                  <a:lnTo>
                    <a:pt x="8" y="627"/>
                  </a:lnTo>
                  <a:lnTo>
                    <a:pt x="6" y="628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8" y="628"/>
                  </a:lnTo>
                  <a:lnTo>
                    <a:pt x="10" y="627"/>
                  </a:lnTo>
                  <a:lnTo>
                    <a:pt x="10" y="625"/>
                  </a:lnTo>
                  <a:lnTo>
                    <a:pt x="11" y="625"/>
                  </a:lnTo>
                  <a:lnTo>
                    <a:pt x="13" y="624"/>
                  </a:lnTo>
                  <a:lnTo>
                    <a:pt x="11" y="624"/>
                  </a:lnTo>
                  <a:lnTo>
                    <a:pt x="11" y="622"/>
                  </a:lnTo>
                  <a:lnTo>
                    <a:pt x="10" y="622"/>
                  </a:lnTo>
                  <a:lnTo>
                    <a:pt x="8" y="622"/>
                  </a:lnTo>
                  <a:lnTo>
                    <a:pt x="10" y="624"/>
                  </a:lnTo>
                  <a:lnTo>
                    <a:pt x="8" y="624"/>
                  </a:lnTo>
                  <a:close/>
                  <a:moveTo>
                    <a:pt x="936" y="604"/>
                  </a:moveTo>
                  <a:lnTo>
                    <a:pt x="935" y="601"/>
                  </a:lnTo>
                  <a:lnTo>
                    <a:pt x="930" y="601"/>
                  </a:lnTo>
                  <a:lnTo>
                    <a:pt x="929" y="601"/>
                  </a:lnTo>
                  <a:lnTo>
                    <a:pt x="927" y="601"/>
                  </a:lnTo>
                  <a:lnTo>
                    <a:pt x="926" y="601"/>
                  </a:lnTo>
                  <a:lnTo>
                    <a:pt x="924" y="602"/>
                  </a:lnTo>
                  <a:lnTo>
                    <a:pt x="923" y="602"/>
                  </a:lnTo>
                  <a:lnTo>
                    <a:pt x="921" y="602"/>
                  </a:lnTo>
                  <a:lnTo>
                    <a:pt x="920" y="602"/>
                  </a:lnTo>
                  <a:lnTo>
                    <a:pt x="920" y="604"/>
                  </a:lnTo>
                  <a:lnTo>
                    <a:pt x="918" y="604"/>
                  </a:lnTo>
                  <a:lnTo>
                    <a:pt x="916" y="606"/>
                  </a:lnTo>
                  <a:lnTo>
                    <a:pt x="918" y="607"/>
                  </a:lnTo>
                  <a:lnTo>
                    <a:pt x="921" y="607"/>
                  </a:lnTo>
                  <a:lnTo>
                    <a:pt x="923" y="609"/>
                  </a:lnTo>
                  <a:lnTo>
                    <a:pt x="926" y="609"/>
                  </a:lnTo>
                  <a:lnTo>
                    <a:pt x="929" y="610"/>
                  </a:lnTo>
                  <a:lnTo>
                    <a:pt x="930" y="610"/>
                  </a:lnTo>
                  <a:lnTo>
                    <a:pt x="932" y="612"/>
                  </a:lnTo>
                  <a:lnTo>
                    <a:pt x="936" y="613"/>
                  </a:lnTo>
                  <a:lnTo>
                    <a:pt x="938" y="613"/>
                  </a:lnTo>
                  <a:lnTo>
                    <a:pt x="938" y="612"/>
                  </a:lnTo>
                  <a:lnTo>
                    <a:pt x="939" y="612"/>
                  </a:lnTo>
                  <a:lnTo>
                    <a:pt x="939" y="610"/>
                  </a:lnTo>
                  <a:lnTo>
                    <a:pt x="939" y="609"/>
                  </a:lnTo>
                  <a:lnTo>
                    <a:pt x="939" y="607"/>
                  </a:lnTo>
                  <a:lnTo>
                    <a:pt x="938" y="606"/>
                  </a:lnTo>
                  <a:lnTo>
                    <a:pt x="938" y="604"/>
                  </a:lnTo>
                  <a:lnTo>
                    <a:pt x="936" y="604"/>
                  </a:lnTo>
                  <a:close/>
                  <a:moveTo>
                    <a:pt x="47" y="592"/>
                  </a:moveTo>
                  <a:lnTo>
                    <a:pt x="46" y="592"/>
                  </a:lnTo>
                  <a:lnTo>
                    <a:pt x="46" y="593"/>
                  </a:lnTo>
                  <a:lnTo>
                    <a:pt x="46" y="595"/>
                  </a:lnTo>
                  <a:lnTo>
                    <a:pt x="47" y="593"/>
                  </a:lnTo>
                  <a:lnTo>
                    <a:pt x="47" y="595"/>
                  </a:lnTo>
                  <a:lnTo>
                    <a:pt x="46" y="595"/>
                  </a:lnTo>
                  <a:lnTo>
                    <a:pt x="46" y="596"/>
                  </a:lnTo>
                  <a:lnTo>
                    <a:pt x="47" y="598"/>
                  </a:lnTo>
                  <a:lnTo>
                    <a:pt x="49" y="598"/>
                  </a:lnTo>
                  <a:lnTo>
                    <a:pt x="49" y="599"/>
                  </a:lnTo>
                  <a:lnTo>
                    <a:pt x="47" y="599"/>
                  </a:lnTo>
                  <a:lnTo>
                    <a:pt x="49" y="601"/>
                  </a:lnTo>
                  <a:lnTo>
                    <a:pt x="49" y="602"/>
                  </a:lnTo>
                  <a:lnTo>
                    <a:pt x="50" y="602"/>
                  </a:lnTo>
                  <a:lnTo>
                    <a:pt x="52" y="602"/>
                  </a:lnTo>
                  <a:lnTo>
                    <a:pt x="53" y="601"/>
                  </a:lnTo>
                  <a:lnTo>
                    <a:pt x="53" y="599"/>
                  </a:lnTo>
                  <a:lnTo>
                    <a:pt x="53" y="598"/>
                  </a:lnTo>
                  <a:lnTo>
                    <a:pt x="53" y="596"/>
                  </a:lnTo>
                  <a:lnTo>
                    <a:pt x="52" y="595"/>
                  </a:lnTo>
                  <a:lnTo>
                    <a:pt x="50" y="593"/>
                  </a:lnTo>
                  <a:lnTo>
                    <a:pt x="49" y="593"/>
                  </a:lnTo>
                  <a:lnTo>
                    <a:pt x="49" y="592"/>
                  </a:lnTo>
                  <a:lnTo>
                    <a:pt x="47" y="592"/>
                  </a:lnTo>
                  <a:close/>
                  <a:moveTo>
                    <a:pt x="1012" y="528"/>
                  </a:moveTo>
                  <a:lnTo>
                    <a:pt x="1013" y="528"/>
                  </a:lnTo>
                  <a:lnTo>
                    <a:pt x="1013" y="527"/>
                  </a:lnTo>
                  <a:lnTo>
                    <a:pt x="1012" y="527"/>
                  </a:lnTo>
                  <a:lnTo>
                    <a:pt x="1009" y="527"/>
                  </a:lnTo>
                  <a:lnTo>
                    <a:pt x="1009" y="525"/>
                  </a:lnTo>
                  <a:lnTo>
                    <a:pt x="1012" y="525"/>
                  </a:lnTo>
                  <a:lnTo>
                    <a:pt x="1009" y="524"/>
                  </a:lnTo>
                  <a:lnTo>
                    <a:pt x="1009" y="522"/>
                  </a:lnTo>
                  <a:lnTo>
                    <a:pt x="1007" y="524"/>
                  </a:lnTo>
                  <a:lnTo>
                    <a:pt x="1006" y="525"/>
                  </a:lnTo>
                  <a:lnTo>
                    <a:pt x="1006" y="527"/>
                  </a:lnTo>
                  <a:lnTo>
                    <a:pt x="1004" y="528"/>
                  </a:lnTo>
                  <a:lnTo>
                    <a:pt x="1003" y="528"/>
                  </a:lnTo>
                  <a:lnTo>
                    <a:pt x="1001" y="531"/>
                  </a:lnTo>
                  <a:lnTo>
                    <a:pt x="1000" y="531"/>
                  </a:lnTo>
                  <a:lnTo>
                    <a:pt x="1000" y="533"/>
                  </a:lnTo>
                  <a:lnTo>
                    <a:pt x="998" y="533"/>
                  </a:lnTo>
                  <a:lnTo>
                    <a:pt x="1000" y="531"/>
                  </a:lnTo>
                  <a:lnTo>
                    <a:pt x="995" y="533"/>
                  </a:lnTo>
                  <a:lnTo>
                    <a:pt x="989" y="537"/>
                  </a:lnTo>
                  <a:lnTo>
                    <a:pt x="988" y="537"/>
                  </a:lnTo>
                  <a:lnTo>
                    <a:pt x="986" y="539"/>
                  </a:lnTo>
                  <a:lnTo>
                    <a:pt x="988" y="539"/>
                  </a:lnTo>
                  <a:lnTo>
                    <a:pt x="988" y="540"/>
                  </a:lnTo>
                  <a:lnTo>
                    <a:pt x="989" y="540"/>
                  </a:lnTo>
                  <a:lnTo>
                    <a:pt x="989" y="539"/>
                  </a:lnTo>
                  <a:lnTo>
                    <a:pt x="992" y="537"/>
                  </a:lnTo>
                  <a:lnTo>
                    <a:pt x="997" y="534"/>
                  </a:lnTo>
                  <a:lnTo>
                    <a:pt x="998" y="534"/>
                  </a:lnTo>
                  <a:lnTo>
                    <a:pt x="997" y="536"/>
                  </a:lnTo>
                  <a:lnTo>
                    <a:pt x="994" y="537"/>
                  </a:lnTo>
                  <a:lnTo>
                    <a:pt x="991" y="540"/>
                  </a:lnTo>
                  <a:lnTo>
                    <a:pt x="994" y="539"/>
                  </a:lnTo>
                  <a:lnTo>
                    <a:pt x="994" y="540"/>
                  </a:lnTo>
                  <a:lnTo>
                    <a:pt x="995" y="540"/>
                  </a:lnTo>
                  <a:lnTo>
                    <a:pt x="995" y="539"/>
                  </a:lnTo>
                  <a:lnTo>
                    <a:pt x="998" y="537"/>
                  </a:lnTo>
                  <a:lnTo>
                    <a:pt x="1000" y="537"/>
                  </a:lnTo>
                  <a:lnTo>
                    <a:pt x="1003" y="533"/>
                  </a:lnTo>
                  <a:lnTo>
                    <a:pt x="1004" y="531"/>
                  </a:lnTo>
                  <a:lnTo>
                    <a:pt x="1006" y="531"/>
                  </a:lnTo>
                  <a:lnTo>
                    <a:pt x="1009" y="528"/>
                  </a:lnTo>
                  <a:lnTo>
                    <a:pt x="1012" y="528"/>
                  </a:lnTo>
                  <a:close/>
                  <a:moveTo>
                    <a:pt x="1012" y="521"/>
                  </a:moveTo>
                  <a:lnTo>
                    <a:pt x="1009" y="521"/>
                  </a:lnTo>
                  <a:lnTo>
                    <a:pt x="1009" y="522"/>
                  </a:lnTo>
                  <a:lnTo>
                    <a:pt x="1012" y="522"/>
                  </a:lnTo>
                  <a:lnTo>
                    <a:pt x="1012" y="521"/>
                  </a:lnTo>
                  <a:close/>
                  <a:moveTo>
                    <a:pt x="1319" y="530"/>
                  </a:moveTo>
                  <a:lnTo>
                    <a:pt x="1321" y="530"/>
                  </a:lnTo>
                  <a:lnTo>
                    <a:pt x="1319" y="528"/>
                  </a:lnTo>
                  <a:lnTo>
                    <a:pt x="1318" y="528"/>
                  </a:lnTo>
                  <a:lnTo>
                    <a:pt x="1315" y="527"/>
                  </a:lnTo>
                  <a:lnTo>
                    <a:pt x="1315" y="528"/>
                  </a:lnTo>
                  <a:lnTo>
                    <a:pt x="1318" y="530"/>
                  </a:lnTo>
                  <a:lnTo>
                    <a:pt x="1319" y="530"/>
                  </a:lnTo>
                  <a:close/>
                  <a:moveTo>
                    <a:pt x="1330" y="498"/>
                  </a:moveTo>
                  <a:lnTo>
                    <a:pt x="1331" y="498"/>
                  </a:lnTo>
                  <a:lnTo>
                    <a:pt x="1331" y="496"/>
                  </a:lnTo>
                  <a:lnTo>
                    <a:pt x="1330" y="496"/>
                  </a:lnTo>
                  <a:lnTo>
                    <a:pt x="1330" y="495"/>
                  </a:lnTo>
                  <a:lnTo>
                    <a:pt x="1328" y="496"/>
                  </a:lnTo>
                  <a:lnTo>
                    <a:pt x="1328" y="498"/>
                  </a:lnTo>
                  <a:lnTo>
                    <a:pt x="1330" y="498"/>
                  </a:lnTo>
                  <a:close/>
                  <a:moveTo>
                    <a:pt x="1248" y="433"/>
                  </a:moveTo>
                  <a:lnTo>
                    <a:pt x="1247" y="434"/>
                  </a:lnTo>
                  <a:lnTo>
                    <a:pt x="1245" y="436"/>
                  </a:lnTo>
                  <a:lnTo>
                    <a:pt x="1244" y="437"/>
                  </a:lnTo>
                  <a:lnTo>
                    <a:pt x="1242" y="439"/>
                  </a:lnTo>
                  <a:lnTo>
                    <a:pt x="1241" y="440"/>
                  </a:lnTo>
                  <a:lnTo>
                    <a:pt x="1239" y="442"/>
                  </a:lnTo>
                  <a:lnTo>
                    <a:pt x="1241" y="442"/>
                  </a:lnTo>
                  <a:lnTo>
                    <a:pt x="1242" y="442"/>
                  </a:lnTo>
                  <a:lnTo>
                    <a:pt x="1244" y="442"/>
                  </a:lnTo>
                  <a:lnTo>
                    <a:pt x="1244" y="440"/>
                  </a:lnTo>
                  <a:lnTo>
                    <a:pt x="1245" y="440"/>
                  </a:lnTo>
                  <a:lnTo>
                    <a:pt x="1247" y="440"/>
                  </a:lnTo>
                  <a:lnTo>
                    <a:pt x="1248" y="440"/>
                  </a:lnTo>
                  <a:lnTo>
                    <a:pt x="1248" y="439"/>
                  </a:lnTo>
                  <a:lnTo>
                    <a:pt x="1250" y="439"/>
                  </a:lnTo>
                  <a:lnTo>
                    <a:pt x="1251" y="439"/>
                  </a:lnTo>
                  <a:lnTo>
                    <a:pt x="1251" y="437"/>
                  </a:lnTo>
                  <a:lnTo>
                    <a:pt x="1253" y="436"/>
                  </a:lnTo>
                  <a:lnTo>
                    <a:pt x="1251" y="436"/>
                  </a:lnTo>
                  <a:lnTo>
                    <a:pt x="1251" y="434"/>
                  </a:lnTo>
                  <a:lnTo>
                    <a:pt x="1250" y="434"/>
                  </a:lnTo>
                  <a:lnTo>
                    <a:pt x="1250" y="433"/>
                  </a:lnTo>
                  <a:lnTo>
                    <a:pt x="1248" y="433"/>
                  </a:lnTo>
                  <a:close/>
                  <a:moveTo>
                    <a:pt x="1304" y="410"/>
                  </a:moveTo>
                  <a:lnTo>
                    <a:pt x="1304" y="412"/>
                  </a:lnTo>
                  <a:lnTo>
                    <a:pt x="1304" y="413"/>
                  </a:lnTo>
                  <a:lnTo>
                    <a:pt x="1306" y="413"/>
                  </a:lnTo>
                  <a:lnTo>
                    <a:pt x="1307" y="413"/>
                  </a:lnTo>
                  <a:lnTo>
                    <a:pt x="1307" y="415"/>
                  </a:lnTo>
                  <a:lnTo>
                    <a:pt x="1309" y="416"/>
                  </a:lnTo>
                  <a:lnTo>
                    <a:pt x="1309" y="418"/>
                  </a:lnTo>
                  <a:lnTo>
                    <a:pt x="1310" y="418"/>
                  </a:lnTo>
                  <a:lnTo>
                    <a:pt x="1312" y="418"/>
                  </a:lnTo>
                  <a:lnTo>
                    <a:pt x="1313" y="416"/>
                  </a:lnTo>
                  <a:lnTo>
                    <a:pt x="1315" y="415"/>
                  </a:lnTo>
                  <a:lnTo>
                    <a:pt x="1316" y="415"/>
                  </a:lnTo>
                  <a:lnTo>
                    <a:pt x="1316" y="413"/>
                  </a:lnTo>
                  <a:lnTo>
                    <a:pt x="1316" y="412"/>
                  </a:lnTo>
                  <a:lnTo>
                    <a:pt x="1316" y="410"/>
                  </a:lnTo>
                  <a:lnTo>
                    <a:pt x="1313" y="410"/>
                  </a:lnTo>
                  <a:lnTo>
                    <a:pt x="1312" y="410"/>
                  </a:lnTo>
                  <a:lnTo>
                    <a:pt x="1306" y="410"/>
                  </a:lnTo>
                  <a:lnTo>
                    <a:pt x="1304" y="410"/>
                  </a:lnTo>
                  <a:close/>
                  <a:moveTo>
                    <a:pt x="1079" y="400"/>
                  </a:moveTo>
                  <a:lnTo>
                    <a:pt x="1080" y="398"/>
                  </a:lnTo>
                  <a:lnTo>
                    <a:pt x="1080" y="396"/>
                  </a:lnTo>
                  <a:lnTo>
                    <a:pt x="1079" y="396"/>
                  </a:lnTo>
                  <a:lnTo>
                    <a:pt x="1079" y="395"/>
                  </a:lnTo>
                  <a:lnTo>
                    <a:pt x="1079" y="393"/>
                  </a:lnTo>
                  <a:lnTo>
                    <a:pt x="1077" y="393"/>
                  </a:lnTo>
                  <a:lnTo>
                    <a:pt x="1075" y="395"/>
                  </a:lnTo>
                  <a:lnTo>
                    <a:pt x="1074" y="395"/>
                  </a:lnTo>
                  <a:lnTo>
                    <a:pt x="1072" y="395"/>
                  </a:lnTo>
                  <a:lnTo>
                    <a:pt x="1071" y="395"/>
                  </a:lnTo>
                  <a:lnTo>
                    <a:pt x="1069" y="396"/>
                  </a:lnTo>
                  <a:lnTo>
                    <a:pt x="1068" y="396"/>
                  </a:lnTo>
                  <a:lnTo>
                    <a:pt x="1066" y="398"/>
                  </a:lnTo>
                  <a:lnTo>
                    <a:pt x="1065" y="400"/>
                  </a:lnTo>
                  <a:lnTo>
                    <a:pt x="1063" y="400"/>
                  </a:lnTo>
                  <a:lnTo>
                    <a:pt x="1062" y="401"/>
                  </a:lnTo>
                  <a:lnTo>
                    <a:pt x="1062" y="403"/>
                  </a:lnTo>
                  <a:lnTo>
                    <a:pt x="1060" y="403"/>
                  </a:lnTo>
                  <a:lnTo>
                    <a:pt x="1060" y="404"/>
                  </a:lnTo>
                  <a:lnTo>
                    <a:pt x="1059" y="404"/>
                  </a:lnTo>
                  <a:lnTo>
                    <a:pt x="1059" y="406"/>
                  </a:lnTo>
                  <a:lnTo>
                    <a:pt x="1059" y="407"/>
                  </a:lnTo>
                  <a:lnTo>
                    <a:pt x="1059" y="409"/>
                  </a:lnTo>
                  <a:lnTo>
                    <a:pt x="1060" y="409"/>
                  </a:lnTo>
                  <a:lnTo>
                    <a:pt x="1062" y="410"/>
                  </a:lnTo>
                  <a:lnTo>
                    <a:pt x="1062" y="412"/>
                  </a:lnTo>
                  <a:lnTo>
                    <a:pt x="1063" y="412"/>
                  </a:lnTo>
                  <a:lnTo>
                    <a:pt x="1065" y="412"/>
                  </a:lnTo>
                  <a:lnTo>
                    <a:pt x="1066" y="410"/>
                  </a:lnTo>
                  <a:lnTo>
                    <a:pt x="1068" y="410"/>
                  </a:lnTo>
                  <a:lnTo>
                    <a:pt x="1068" y="409"/>
                  </a:lnTo>
                  <a:lnTo>
                    <a:pt x="1069" y="409"/>
                  </a:lnTo>
                  <a:lnTo>
                    <a:pt x="1069" y="407"/>
                  </a:lnTo>
                  <a:lnTo>
                    <a:pt x="1071" y="407"/>
                  </a:lnTo>
                  <a:lnTo>
                    <a:pt x="1072" y="406"/>
                  </a:lnTo>
                  <a:lnTo>
                    <a:pt x="1074" y="404"/>
                  </a:lnTo>
                  <a:lnTo>
                    <a:pt x="1075" y="403"/>
                  </a:lnTo>
                  <a:lnTo>
                    <a:pt x="1075" y="404"/>
                  </a:lnTo>
                  <a:lnTo>
                    <a:pt x="1077" y="403"/>
                  </a:lnTo>
                  <a:lnTo>
                    <a:pt x="1077" y="401"/>
                  </a:lnTo>
                  <a:lnTo>
                    <a:pt x="1079" y="401"/>
                  </a:lnTo>
                  <a:lnTo>
                    <a:pt x="1079" y="400"/>
                  </a:lnTo>
                  <a:close/>
                  <a:moveTo>
                    <a:pt x="1315" y="404"/>
                  </a:moveTo>
                  <a:lnTo>
                    <a:pt x="1313" y="404"/>
                  </a:lnTo>
                  <a:lnTo>
                    <a:pt x="1312" y="404"/>
                  </a:lnTo>
                  <a:lnTo>
                    <a:pt x="1312" y="406"/>
                  </a:lnTo>
                  <a:lnTo>
                    <a:pt x="1310" y="406"/>
                  </a:lnTo>
                  <a:lnTo>
                    <a:pt x="1310" y="407"/>
                  </a:lnTo>
                  <a:lnTo>
                    <a:pt x="1312" y="407"/>
                  </a:lnTo>
                  <a:lnTo>
                    <a:pt x="1313" y="409"/>
                  </a:lnTo>
                  <a:lnTo>
                    <a:pt x="1315" y="409"/>
                  </a:lnTo>
                  <a:lnTo>
                    <a:pt x="1316" y="409"/>
                  </a:lnTo>
                  <a:lnTo>
                    <a:pt x="1316" y="407"/>
                  </a:lnTo>
                  <a:lnTo>
                    <a:pt x="1315" y="407"/>
                  </a:lnTo>
                  <a:lnTo>
                    <a:pt x="1315" y="406"/>
                  </a:lnTo>
                  <a:lnTo>
                    <a:pt x="1315" y="404"/>
                  </a:lnTo>
                  <a:close/>
                  <a:moveTo>
                    <a:pt x="1044" y="386"/>
                  </a:moveTo>
                  <a:lnTo>
                    <a:pt x="1044" y="384"/>
                  </a:lnTo>
                  <a:lnTo>
                    <a:pt x="1045" y="384"/>
                  </a:lnTo>
                  <a:lnTo>
                    <a:pt x="1047" y="383"/>
                  </a:lnTo>
                  <a:lnTo>
                    <a:pt x="1045" y="383"/>
                  </a:lnTo>
                  <a:lnTo>
                    <a:pt x="1044" y="383"/>
                  </a:lnTo>
                  <a:lnTo>
                    <a:pt x="1042" y="381"/>
                  </a:lnTo>
                  <a:lnTo>
                    <a:pt x="1041" y="381"/>
                  </a:lnTo>
                  <a:lnTo>
                    <a:pt x="1039" y="383"/>
                  </a:lnTo>
                  <a:lnTo>
                    <a:pt x="1038" y="383"/>
                  </a:lnTo>
                  <a:lnTo>
                    <a:pt x="1035" y="383"/>
                  </a:lnTo>
                  <a:lnTo>
                    <a:pt x="1033" y="383"/>
                  </a:lnTo>
                  <a:lnTo>
                    <a:pt x="1027" y="384"/>
                  </a:lnTo>
                  <a:lnTo>
                    <a:pt x="1026" y="384"/>
                  </a:lnTo>
                  <a:lnTo>
                    <a:pt x="1024" y="384"/>
                  </a:lnTo>
                  <a:lnTo>
                    <a:pt x="1024" y="383"/>
                  </a:lnTo>
                  <a:lnTo>
                    <a:pt x="1022" y="383"/>
                  </a:lnTo>
                  <a:lnTo>
                    <a:pt x="1021" y="384"/>
                  </a:lnTo>
                  <a:lnTo>
                    <a:pt x="1019" y="384"/>
                  </a:lnTo>
                  <a:lnTo>
                    <a:pt x="1018" y="386"/>
                  </a:lnTo>
                  <a:lnTo>
                    <a:pt x="1016" y="386"/>
                  </a:lnTo>
                  <a:lnTo>
                    <a:pt x="1016" y="387"/>
                  </a:lnTo>
                  <a:lnTo>
                    <a:pt x="1015" y="389"/>
                  </a:lnTo>
                  <a:lnTo>
                    <a:pt x="1013" y="389"/>
                  </a:lnTo>
                  <a:lnTo>
                    <a:pt x="1012" y="390"/>
                  </a:lnTo>
                  <a:lnTo>
                    <a:pt x="1006" y="392"/>
                  </a:lnTo>
                  <a:lnTo>
                    <a:pt x="1004" y="393"/>
                  </a:lnTo>
                  <a:lnTo>
                    <a:pt x="1004" y="395"/>
                  </a:lnTo>
                  <a:lnTo>
                    <a:pt x="1006" y="396"/>
                  </a:lnTo>
                  <a:lnTo>
                    <a:pt x="1006" y="398"/>
                  </a:lnTo>
                  <a:lnTo>
                    <a:pt x="1004" y="400"/>
                  </a:lnTo>
                  <a:lnTo>
                    <a:pt x="1012" y="398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15" y="400"/>
                  </a:lnTo>
                  <a:lnTo>
                    <a:pt x="1016" y="400"/>
                  </a:lnTo>
                  <a:lnTo>
                    <a:pt x="1021" y="398"/>
                  </a:lnTo>
                  <a:lnTo>
                    <a:pt x="1024" y="396"/>
                  </a:lnTo>
                  <a:lnTo>
                    <a:pt x="1027" y="395"/>
                  </a:lnTo>
                  <a:lnTo>
                    <a:pt x="1032" y="393"/>
                  </a:lnTo>
                  <a:lnTo>
                    <a:pt x="1032" y="392"/>
                  </a:lnTo>
                  <a:lnTo>
                    <a:pt x="1033" y="392"/>
                  </a:lnTo>
                  <a:lnTo>
                    <a:pt x="1033" y="390"/>
                  </a:lnTo>
                  <a:lnTo>
                    <a:pt x="1035" y="390"/>
                  </a:lnTo>
                  <a:lnTo>
                    <a:pt x="1038" y="390"/>
                  </a:lnTo>
                  <a:lnTo>
                    <a:pt x="1039" y="389"/>
                  </a:lnTo>
                  <a:lnTo>
                    <a:pt x="1041" y="389"/>
                  </a:lnTo>
                  <a:lnTo>
                    <a:pt x="1042" y="387"/>
                  </a:lnTo>
                  <a:lnTo>
                    <a:pt x="1044" y="387"/>
                  </a:lnTo>
                  <a:lnTo>
                    <a:pt x="1044" y="386"/>
                  </a:lnTo>
                  <a:close/>
                  <a:moveTo>
                    <a:pt x="1324" y="392"/>
                  </a:moveTo>
                  <a:lnTo>
                    <a:pt x="1321" y="393"/>
                  </a:lnTo>
                  <a:lnTo>
                    <a:pt x="1324" y="393"/>
                  </a:lnTo>
                  <a:lnTo>
                    <a:pt x="1325" y="395"/>
                  </a:lnTo>
                  <a:lnTo>
                    <a:pt x="1327" y="395"/>
                  </a:lnTo>
                  <a:lnTo>
                    <a:pt x="1328" y="395"/>
                  </a:lnTo>
                  <a:lnTo>
                    <a:pt x="1330" y="395"/>
                  </a:lnTo>
                  <a:lnTo>
                    <a:pt x="1330" y="393"/>
                  </a:lnTo>
                  <a:lnTo>
                    <a:pt x="1331" y="393"/>
                  </a:lnTo>
                  <a:lnTo>
                    <a:pt x="1331" y="392"/>
                  </a:lnTo>
                  <a:lnTo>
                    <a:pt x="1331" y="390"/>
                  </a:lnTo>
                  <a:lnTo>
                    <a:pt x="1330" y="392"/>
                  </a:lnTo>
                  <a:lnTo>
                    <a:pt x="1328" y="392"/>
                  </a:lnTo>
                  <a:lnTo>
                    <a:pt x="1327" y="390"/>
                  </a:lnTo>
                  <a:lnTo>
                    <a:pt x="1325" y="390"/>
                  </a:lnTo>
                  <a:lnTo>
                    <a:pt x="1324" y="390"/>
                  </a:lnTo>
                  <a:lnTo>
                    <a:pt x="1325" y="392"/>
                  </a:lnTo>
                  <a:lnTo>
                    <a:pt x="1324" y="392"/>
                  </a:lnTo>
                  <a:close/>
                  <a:moveTo>
                    <a:pt x="1225" y="386"/>
                  </a:moveTo>
                  <a:lnTo>
                    <a:pt x="1227" y="386"/>
                  </a:lnTo>
                  <a:lnTo>
                    <a:pt x="1228" y="386"/>
                  </a:lnTo>
                  <a:lnTo>
                    <a:pt x="1230" y="386"/>
                  </a:lnTo>
                  <a:lnTo>
                    <a:pt x="1230" y="387"/>
                  </a:lnTo>
                  <a:lnTo>
                    <a:pt x="1228" y="387"/>
                  </a:lnTo>
                  <a:lnTo>
                    <a:pt x="1227" y="387"/>
                  </a:lnTo>
                  <a:lnTo>
                    <a:pt x="1227" y="389"/>
                  </a:lnTo>
                  <a:lnTo>
                    <a:pt x="1227" y="390"/>
                  </a:lnTo>
                  <a:lnTo>
                    <a:pt x="1227" y="392"/>
                  </a:lnTo>
                  <a:lnTo>
                    <a:pt x="1228" y="392"/>
                  </a:lnTo>
                  <a:lnTo>
                    <a:pt x="1228" y="390"/>
                  </a:lnTo>
                  <a:lnTo>
                    <a:pt x="1230" y="390"/>
                  </a:lnTo>
                  <a:lnTo>
                    <a:pt x="1230" y="392"/>
                  </a:lnTo>
                  <a:lnTo>
                    <a:pt x="1231" y="392"/>
                  </a:lnTo>
                  <a:lnTo>
                    <a:pt x="1233" y="392"/>
                  </a:lnTo>
                  <a:lnTo>
                    <a:pt x="1234" y="392"/>
                  </a:lnTo>
                  <a:lnTo>
                    <a:pt x="1236" y="392"/>
                  </a:lnTo>
                  <a:lnTo>
                    <a:pt x="1236" y="390"/>
                  </a:lnTo>
                  <a:lnTo>
                    <a:pt x="1236" y="389"/>
                  </a:lnTo>
                  <a:lnTo>
                    <a:pt x="1234" y="389"/>
                  </a:lnTo>
                  <a:lnTo>
                    <a:pt x="1234" y="387"/>
                  </a:lnTo>
                  <a:lnTo>
                    <a:pt x="1234" y="386"/>
                  </a:lnTo>
                  <a:lnTo>
                    <a:pt x="1233" y="386"/>
                  </a:lnTo>
                  <a:lnTo>
                    <a:pt x="1230" y="384"/>
                  </a:lnTo>
                  <a:lnTo>
                    <a:pt x="1224" y="384"/>
                  </a:lnTo>
                  <a:lnTo>
                    <a:pt x="1225" y="386"/>
                  </a:lnTo>
                  <a:close/>
                  <a:moveTo>
                    <a:pt x="1124" y="372"/>
                  </a:moveTo>
                  <a:lnTo>
                    <a:pt x="1122" y="372"/>
                  </a:lnTo>
                  <a:lnTo>
                    <a:pt x="1121" y="372"/>
                  </a:lnTo>
                  <a:lnTo>
                    <a:pt x="1121" y="369"/>
                  </a:lnTo>
                  <a:lnTo>
                    <a:pt x="1119" y="369"/>
                  </a:lnTo>
                  <a:lnTo>
                    <a:pt x="1118" y="369"/>
                  </a:lnTo>
                  <a:lnTo>
                    <a:pt x="1116" y="372"/>
                  </a:lnTo>
                  <a:lnTo>
                    <a:pt x="1116" y="369"/>
                  </a:lnTo>
                  <a:lnTo>
                    <a:pt x="1112" y="369"/>
                  </a:lnTo>
                  <a:lnTo>
                    <a:pt x="1110" y="372"/>
                  </a:lnTo>
                  <a:lnTo>
                    <a:pt x="1110" y="369"/>
                  </a:lnTo>
                  <a:lnTo>
                    <a:pt x="1109" y="369"/>
                  </a:lnTo>
                  <a:lnTo>
                    <a:pt x="1107" y="372"/>
                  </a:lnTo>
                  <a:lnTo>
                    <a:pt x="1107" y="374"/>
                  </a:lnTo>
                  <a:lnTo>
                    <a:pt x="1109" y="375"/>
                  </a:lnTo>
                  <a:lnTo>
                    <a:pt x="1110" y="377"/>
                  </a:lnTo>
                  <a:lnTo>
                    <a:pt x="1110" y="378"/>
                  </a:lnTo>
                  <a:lnTo>
                    <a:pt x="1112" y="378"/>
                  </a:lnTo>
                  <a:lnTo>
                    <a:pt x="1113" y="380"/>
                  </a:lnTo>
                  <a:lnTo>
                    <a:pt x="1116" y="380"/>
                  </a:lnTo>
                  <a:lnTo>
                    <a:pt x="1118" y="380"/>
                  </a:lnTo>
                  <a:lnTo>
                    <a:pt x="1119" y="378"/>
                  </a:lnTo>
                  <a:lnTo>
                    <a:pt x="1122" y="378"/>
                  </a:lnTo>
                  <a:lnTo>
                    <a:pt x="1122" y="377"/>
                  </a:lnTo>
                  <a:lnTo>
                    <a:pt x="1124" y="377"/>
                  </a:lnTo>
                  <a:lnTo>
                    <a:pt x="1124" y="375"/>
                  </a:lnTo>
                  <a:lnTo>
                    <a:pt x="1122" y="374"/>
                  </a:lnTo>
                  <a:lnTo>
                    <a:pt x="1124" y="374"/>
                  </a:lnTo>
                  <a:lnTo>
                    <a:pt x="1124" y="372"/>
                  </a:lnTo>
                  <a:close/>
                  <a:moveTo>
                    <a:pt x="1348" y="365"/>
                  </a:moveTo>
                  <a:lnTo>
                    <a:pt x="1348" y="363"/>
                  </a:lnTo>
                  <a:lnTo>
                    <a:pt x="1347" y="363"/>
                  </a:lnTo>
                  <a:lnTo>
                    <a:pt x="1345" y="363"/>
                  </a:lnTo>
                  <a:lnTo>
                    <a:pt x="1345" y="365"/>
                  </a:lnTo>
                  <a:lnTo>
                    <a:pt x="1347" y="365"/>
                  </a:lnTo>
                  <a:lnTo>
                    <a:pt x="1348" y="365"/>
                  </a:lnTo>
                  <a:close/>
                  <a:moveTo>
                    <a:pt x="1350" y="362"/>
                  </a:moveTo>
                  <a:lnTo>
                    <a:pt x="1348" y="362"/>
                  </a:lnTo>
                  <a:lnTo>
                    <a:pt x="1348" y="363"/>
                  </a:lnTo>
                  <a:lnTo>
                    <a:pt x="1350" y="363"/>
                  </a:lnTo>
                  <a:lnTo>
                    <a:pt x="1350" y="362"/>
                  </a:lnTo>
                  <a:close/>
                  <a:moveTo>
                    <a:pt x="1343" y="368"/>
                  </a:moveTo>
                  <a:lnTo>
                    <a:pt x="1343" y="369"/>
                  </a:lnTo>
                  <a:lnTo>
                    <a:pt x="1342" y="372"/>
                  </a:lnTo>
                  <a:lnTo>
                    <a:pt x="1343" y="372"/>
                  </a:lnTo>
                  <a:lnTo>
                    <a:pt x="1343" y="374"/>
                  </a:lnTo>
                  <a:lnTo>
                    <a:pt x="1343" y="375"/>
                  </a:lnTo>
                  <a:lnTo>
                    <a:pt x="1345" y="375"/>
                  </a:lnTo>
                  <a:lnTo>
                    <a:pt x="1347" y="375"/>
                  </a:lnTo>
                  <a:lnTo>
                    <a:pt x="1347" y="374"/>
                  </a:lnTo>
                  <a:lnTo>
                    <a:pt x="1345" y="374"/>
                  </a:lnTo>
                  <a:lnTo>
                    <a:pt x="1345" y="372"/>
                  </a:lnTo>
                  <a:lnTo>
                    <a:pt x="1345" y="369"/>
                  </a:lnTo>
                  <a:lnTo>
                    <a:pt x="1345" y="368"/>
                  </a:lnTo>
                  <a:lnTo>
                    <a:pt x="1347" y="366"/>
                  </a:lnTo>
                  <a:lnTo>
                    <a:pt x="1345" y="366"/>
                  </a:lnTo>
                  <a:lnTo>
                    <a:pt x="1345" y="365"/>
                  </a:lnTo>
                  <a:lnTo>
                    <a:pt x="1343" y="365"/>
                  </a:lnTo>
                  <a:lnTo>
                    <a:pt x="1343" y="366"/>
                  </a:lnTo>
                  <a:lnTo>
                    <a:pt x="1343" y="368"/>
                  </a:lnTo>
                  <a:close/>
                  <a:moveTo>
                    <a:pt x="1136" y="366"/>
                  </a:moveTo>
                  <a:lnTo>
                    <a:pt x="1135" y="366"/>
                  </a:lnTo>
                  <a:lnTo>
                    <a:pt x="1133" y="366"/>
                  </a:lnTo>
                  <a:lnTo>
                    <a:pt x="1131" y="365"/>
                  </a:lnTo>
                  <a:lnTo>
                    <a:pt x="1130" y="366"/>
                  </a:lnTo>
                  <a:lnTo>
                    <a:pt x="1130" y="368"/>
                  </a:lnTo>
                  <a:lnTo>
                    <a:pt x="1131" y="368"/>
                  </a:lnTo>
                  <a:lnTo>
                    <a:pt x="1131" y="369"/>
                  </a:lnTo>
                  <a:lnTo>
                    <a:pt x="1133" y="369"/>
                  </a:lnTo>
                  <a:lnTo>
                    <a:pt x="1133" y="372"/>
                  </a:lnTo>
                  <a:lnTo>
                    <a:pt x="1135" y="372"/>
                  </a:lnTo>
                  <a:lnTo>
                    <a:pt x="1136" y="372"/>
                  </a:lnTo>
                  <a:lnTo>
                    <a:pt x="1136" y="374"/>
                  </a:lnTo>
                  <a:lnTo>
                    <a:pt x="1138" y="374"/>
                  </a:lnTo>
                  <a:lnTo>
                    <a:pt x="1139" y="374"/>
                  </a:lnTo>
                  <a:lnTo>
                    <a:pt x="1141" y="372"/>
                  </a:lnTo>
                  <a:lnTo>
                    <a:pt x="1142" y="372"/>
                  </a:lnTo>
                  <a:lnTo>
                    <a:pt x="1142" y="369"/>
                  </a:lnTo>
                  <a:lnTo>
                    <a:pt x="1141" y="369"/>
                  </a:lnTo>
                  <a:lnTo>
                    <a:pt x="1141" y="368"/>
                  </a:lnTo>
                  <a:lnTo>
                    <a:pt x="1136" y="366"/>
                  </a:lnTo>
                  <a:close/>
                  <a:moveTo>
                    <a:pt x="1083" y="365"/>
                  </a:moveTo>
                  <a:lnTo>
                    <a:pt x="1085" y="365"/>
                  </a:lnTo>
                  <a:lnTo>
                    <a:pt x="1085" y="363"/>
                  </a:lnTo>
                  <a:lnTo>
                    <a:pt x="1083" y="362"/>
                  </a:lnTo>
                  <a:lnTo>
                    <a:pt x="1080" y="362"/>
                  </a:lnTo>
                  <a:lnTo>
                    <a:pt x="1079" y="362"/>
                  </a:lnTo>
                  <a:lnTo>
                    <a:pt x="1079" y="360"/>
                  </a:lnTo>
                  <a:lnTo>
                    <a:pt x="1080" y="362"/>
                  </a:lnTo>
                  <a:lnTo>
                    <a:pt x="1082" y="360"/>
                  </a:lnTo>
                  <a:lnTo>
                    <a:pt x="1083" y="360"/>
                  </a:lnTo>
                  <a:lnTo>
                    <a:pt x="1083" y="359"/>
                  </a:lnTo>
                  <a:lnTo>
                    <a:pt x="1082" y="359"/>
                  </a:lnTo>
                  <a:lnTo>
                    <a:pt x="1080" y="359"/>
                  </a:lnTo>
                  <a:lnTo>
                    <a:pt x="1080" y="357"/>
                  </a:lnTo>
                  <a:lnTo>
                    <a:pt x="1079" y="356"/>
                  </a:lnTo>
                  <a:lnTo>
                    <a:pt x="1077" y="356"/>
                  </a:lnTo>
                  <a:lnTo>
                    <a:pt x="1077" y="357"/>
                  </a:lnTo>
                  <a:lnTo>
                    <a:pt x="1077" y="359"/>
                  </a:lnTo>
                  <a:lnTo>
                    <a:pt x="1075" y="359"/>
                  </a:lnTo>
                  <a:lnTo>
                    <a:pt x="1074" y="359"/>
                  </a:lnTo>
                  <a:lnTo>
                    <a:pt x="1072" y="357"/>
                  </a:lnTo>
                  <a:lnTo>
                    <a:pt x="1071" y="357"/>
                  </a:lnTo>
                  <a:lnTo>
                    <a:pt x="1069" y="357"/>
                  </a:lnTo>
                  <a:lnTo>
                    <a:pt x="1068" y="359"/>
                  </a:lnTo>
                  <a:lnTo>
                    <a:pt x="1066" y="359"/>
                  </a:lnTo>
                  <a:lnTo>
                    <a:pt x="1065" y="359"/>
                  </a:lnTo>
                  <a:lnTo>
                    <a:pt x="1062" y="359"/>
                  </a:lnTo>
                  <a:lnTo>
                    <a:pt x="1060" y="359"/>
                  </a:lnTo>
                  <a:lnTo>
                    <a:pt x="1060" y="357"/>
                  </a:lnTo>
                  <a:lnTo>
                    <a:pt x="1062" y="357"/>
                  </a:lnTo>
                  <a:lnTo>
                    <a:pt x="1063" y="357"/>
                  </a:lnTo>
                  <a:lnTo>
                    <a:pt x="1065" y="357"/>
                  </a:lnTo>
                  <a:lnTo>
                    <a:pt x="1066" y="356"/>
                  </a:lnTo>
                  <a:lnTo>
                    <a:pt x="1068" y="356"/>
                  </a:lnTo>
                  <a:lnTo>
                    <a:pt x="1068" y="354"/>
                  </a:lnTo>
                  <a:lnTo>
                    <a:pt x="1066" y="354"/>
                  </a:lnTo>
                  <a:lnTo>
                    <a:pt x="1066" y="353"/>
                  </a:lnTo>
                  <a:lnTo>
                    <a:pt x="1068" y="351"/>
                  </a:lnTo>
                  <a:lnTo>
                    <a:pt x="1068" y="350"/>
                  </a:lnTo>
                  <a:lnTo>
                    <a:pt x="1069" y="350"/>
                  </a:lnTo>
                  <a:lnTo>
                    <a:pt x="1069" y="348"/>
                  </a:lnTo>
                  <a:lnTo>
                    <a:pt x="1066" y="345"/>
                  </a:lnTo>
                  <a:lnTo>
                    <a:pt x="1066" y="343"/>
                  </a:lnTo>
                  <a:lnTo>
                    <a:pt x="1065" y="343"/>
                  </a:lnTo>
                  <a:lnTo>
                    <a:pt x="1063" y="342"/>
                  </a:lnTo>
                  <a:lnTo>
                    <a:pt x="1062" y="343"/>
                  </a:lnTo>
                  <a:lnTo>
                    <a:pt x="1060" y="343"/>
                  </a:lnTo>
                  <a:lnTo>
                    <a:pt x="1060" y="342"/>
                  </a:lnTo>
                  <a:lnTo>
                    <a:pt x="1059" y="342"/>
                  </a:lnTo>
                  <a:lnTo>
                    <a:pt x="1057" y="342"/>
                  </a:lnTo>
                  <a:lnTo>
                    <a:pt x="1057" y="340"/>
                  </a:lnTo>
                  <a:lnTo>
                    <a:pt x="1056" y="340"/>
                  </a:lnTo>
                  <a:lnTo>
                    <a:pt x="1056" y="339"/>
                  </a:lnTo>
                  <a:lnTo>
                    <a:pt x="1054" y="339"/>
                  </a:lnTo>
                  <a:lnTo>
                    <a:pt x="1053" y="339"/>
                  </a:lnTo>
                  <a:lnTo>
                    <a:pt x="1051" y="337"/>
                  </a:lnTo>
                  <a:lnTo>
                    <a:pt x="1053" y="336"/>
                  </a:lnTo>
                  <a:lnTo>
                    <a:pt x="1053" y="334"/>
                  </a:lnTo>
                  <a:lnTo>
                    <a:pt x="1051" y="334"/>
                  </a:lnTo>
                  <a:lnTo>
                    <a:pt x="1050" y="334"/>
                  </a:lnTo>
                  <a:lnTo>
                    <a:pt x="1047" y="334"/>
                  </a:lnTo>
                  <a:lnTo>
                    <a:pt x="1045" y="334"/>
                  </a:lnTo>
                  <a:lnTo>
                    <a:pt x="1045" y="333"/>
                  </a:lnTo>
                  <a:lnTo>
                    <a:pt x="1044" y="333"/>
                  </a:lnTo>
                  <a:lnTo>
                    <a:pt x="1042" y="333"/>
                  </a:lnTo>
                  <a:lnTo>
                    <a:pt x="1041" y="333"/>
                  </a:lnTo>
                  <a:lnTo>
                    <a:pt x="1041" y="331"/>
                  </a:lnTo>
                  <a:lnTo>
                    <a:pt x="1042" y="331"/>
                  </a:lnTo>
                  <a:lnTo>
                    <a:pt x="1044" y="331"/>
                  </a:lnTo>
                  <a:lnTo>
                    <a:pt x="1044" y="330"/>
                  </a:lnTo>
                  <a:lnTo>
                    <a:pt x="1042" y="330"/>
                  </a:lnTo>
                  <a:lnTo>
                    <a:pt x="1041" y="330"/>
                  </a:lnTo>
                  <a:lnTo>
                    <a:pt x="1041" y="328"/>
                  </a:lnTo>
                  <a:lnTo>
                    <a:pt x="1039" y="328"/>
                  </a:lnTo>
                  <a:lnTo>
                    <a:pt x="1039" y="327"/>
                  </a:lnTo>
                  <a:lnTo>
                    <a:pt x="1038" y="327"/>
                  </a:lnTo>
                  <a:lnTo>
                    <a:pt x="1038" y="328"/>
                  </a:lnTo>
                  <a:lnTo>
                    <a:pt x="1036" y="328"/>
                  </a:lnTo>
                  <a:lnTo>
                    <a:pt x="1035" y="330"/>
                  </a:lnTo>
                  <a:lnTo>
                    <a:pt x="1033" y="330"/>
                  </a:lnTo>
                  <a:lnTo>
                    <a:pt x="1033" y="331"/>
                  </a:lnTo>
                  <a:lnTo>
                    <a:pt x="1032" y="333"/>
                  </a:lnTo>
                  <a:lnTo>
                    <a:pt x="1030" y="333"/>
                  </a:lnTo>
                  <a:lnTo>
                    <a:pt x="1030" y="331"/>
                  </a:lnTo>
                  <a:lnTo>
                    <a:pt x="1030" y="330"/>
                  </a:lnTo>
                  <a:lnTo>
                    <a:pt x="1030" y="328"/>
                  </a:lnTo>
                  <a:lnTo>
                    <a:pt x="1029" y="327"/>
                  </a:lnTo>
                  <a:lnTo>
                    <a:pt x="1027" y="327"/>
                  </a:lnTo>
                  <a:lnTo>
                    <a:pt x="1029" y="325"/>
                  </a:lnTo>
                  <a:lnTo>
                    <a:pt x="1032" y="325"/>
                  </a:lnTo>
                  <a:lnTo>
                    <a:pt x="1033" y="325"/>
                  </a:lnTo>
                  <a:lnTo>
                    <a:pt x="1033" y="324"/>
                  </a:lnTo>
                  <a:lnTo>
                    <a:pt x="1032" y="322"/>
                  </a:lnTo>
                  <a:lnTo>
                    <a:pt x="1033" y="322"/>
                  </a:lnTo>
                  <a:lnTo>
                    <a:pt x="1033" y="321"/>
                  </a:lnTo>
                  <a:lnTo>
                    <a:pt x="1032" y="321"/>
                  </a:lnTo>
                  <a:lnTo>
                    <a:pt x="1030" y="321"/>
                  </a:lnTo>
                  <a:lnTo>
                    <a:pt x="1029" y="321"/>
                  </a:lnTo>
                  <a:lnTo>
                    <a:pt x="1029" y="319"/>
                  </a:lnTo>
                  <a:lnTo>
                    <a:pt x="1026" y="319"/>
                  </a:lnTo>
                  <a:lnTo>
                    <a:pt x="1021" y="322"/>
                  </a:lnTo>
                  <a:lnTo>
                    <a:pt x="1019" y="322"/>
                  </a:lnTo>
                  <a:lnTo>
                    <a:pt x="1018" y="324"/>
                  </a:lnTo>
                  <a:lnTo>
                    <a:pt x="1016" y="325"/>
                  </a:lnTo>
                  <a:lnTo>
                    <a:pt x="1015" y="325"/>
                  </a:lnTo>
                  <a:lnTo>
                    <a:pt x="1015" y="327"/>
                  </a:lnTo>
                  <a:lnTo>
                    <a:pt x="1013" y="328"/>
                  </a:lnTo>
                  <a:lnTo>
                    <a:pt x="1012" y="328"/>
                  </a:lnTo>
                  <a:lnTo>
                    <a:pt x="1012" y="330"/>
                  </a:lnTo>
                  <a:lnTo>
                    <a:pt x="1009" y="331"/>
                  </a:lnTo>
                  <a:lnTo>
                    <a:pt x="1009" y="333"/>
                  </a:lnTo>
                  <a:lnTo>
                    <a:pt x="1007" y="333"/>
                  </a:lnTo>
                  <a:lnTo>
                    <a:pt x="1007" y="334"/>
                  </a:lnTo>
                  <a:lnTo>
                    <a:pt x="1007" y="336"/>
                  </a:lnTo>
                  <a:lnTo>
                    <a:pt x="1006" y="336"/>
                  </a:lnTo>
                  <a:lnTo>
                    <a:pt x="1004" y="336"/>
                  </a:lnTo>
                  <a:lnTo>
                    <a:pt x="1004" y="337"/>
                  </a:lnTo>
                  <a:lnTo>
                    <a:pt x="1003" y="337"/>
                  </a:lnTo>
                  <a:lnTo>
                    <a:pt x="1003" y="339"/>
                  </a:lnTo>
                  <a:lnTo>
                    <a:pt x="1003" y="340"/>
                  </a:lnTo>
                  <a:lnTo>
                    <a:pt x="1001" y="340"/>
                  </a:lnTo>
                  <a:lnTo>
                    <a:pt x="1001" y="342"/>
                  </a:lnTo>
                  <a:lnTo>
                    <a:pt x="1000" y="342"/>
                  </a:lnTo>
                  <a:lnTo>
                    <a:pt x="997" y="345"/>
                  </a:lnTo>
                  <a:lnTo>
                    <a:pt x="995" y="345"/>
                  </a:lnTo>
                  <a:lnTo>
                    <a:pt x="995" y="347"/>
                  </a:lnTo>
                  <a:lnTo>
                    <a:pt x="994" y="347"/>
                  </a:lnTo>
                  <a:lnTo>
                    <a:pt x="994" y="348"/>
                  </a:lnTo>
                  <a:lnTo>
                    <a:pt x="992" y="350"/>
                  </a:lnTo>
                  <a:lnTo>
                    <a:pt x="994" y="350"/>
                  </a:lnTo>
                  <a:lnTo>
                    <a:pt x="992" y="351"/>
                  </a:lnTo>
                  <a:lnTo>
                    <a:pt x="992" y="353"/>
                  </a:lnTo>
                  <a:lnTo>
                    <a:pt x="991" y="354"/>
                  </a:lnTo>
                  <a:lnTo>
                    <a:pt x="992" y="354"/>
                  </a:lnTo>
                  <a:lnTo>
                    <a:pt x="992" y="356"/>
                  </a:lnTo>
                  <a:lnTo>
                    <a:pt x="991" y="357"/>
                  </a:lnTo>
                  <a:lnTo>
                    <a:pt x="989" y="357"/>
                  </a:lnTo>
                  <a:lnTo>
                    <a:pt x="988" y="357"/>
                  </a:lnTo>
                  <a:lnTo>
                    <a:pt x="986" y="357"/>
                  </a:lnTo>
                  <a:lnTo>
                    <a:pt x="985" y="359"/>
                  </a:lnTo>
                  <a:lnTo>
                    <a:pt x="983" y="359"/>
                  </a:lnTo>
                  <a:lnTo>
                    <a:pt x="977" y="360"/>
                  </a:lnTo>
                  <a:lnTo>
                    <a:pt x="976" y="362"/>
                  </a:lnTo>
                  <a:lnTo>
                    <a:pt x="969" y="365"/>
                  </a:lnTo>
                  <a:lnTo>
                    <a:pt x="968" y="365"/>
                  </a:lnTo>
                  <a:lnTo>
                    <a:pt x="968" y="366"/>
                  </a:lnTo>
                  <a:lnTo>
                    <a:pt x="968" y="368"/>
                  </a:lnTo>
                  <a:lnTo>
                    <a:pt x="969" y="368"/>
                  </a:lnTo>
                  <a:lnTo>
                    <a:pt x="973" y="368"/>
                  </a:lnTo>
                  <a:lnTo>
                    <a:pt x="974" y="368"/>
                  </a:lnTo>
                  <a:lnTo>
                    <a:pt x="976" y="368"/>
                  </a:lnTo>
                  <a:lnTo>
                    <a:pt x="977" y="366"/>
                  </a:lnTo>
                  <a:lnTo>
                    <a:pt x="980" y="366"/>
                  </a:lnTo>
                  <a:lnTo>
                    <a:pt x="983" y="366"/>
                  </a:lnTo>
                  <a:lnTo>
                    <a:pt x="985" y="366"/>
                  </a:lnTo>
                  <a:lnTo>
                    <a:pt x="989" y="365"/>
                  </a:lnTo>
                  <a:lnTo>
                    <a:pt x="991" y="365"/>
                  </a:lnTo>
                  <a:lnTo>
                    <a:pt x="992" y="365"/>
                  </a:lnTo>
                  <a:lnTo>
                    <a:pt x="994" y="363"/>
                  </a:lnTo>
                  <a:lnTo>
                    <a:pt x="994" y="365"/>
                  </a:lnTo>
                  <a:lnTo>
                    <a:pt x="994" y="366"/>
                  </a:lnTo>
                  <a:lnTo>
                    <a:pt x="994" y="368"/>
                  </a:lnTo>
                  <a:lnTo>
                    <a:pt x="992" y="368"/>
                  </a:lnTo>
                  <a:lnTo>
                    <a:pt x="992" y="369"/>
                  </a:lnTo>
                  <a:lnTo>
                    <a:pt x="991" y="369"/>
                  </a:lnTo>
                  <a:lnTo>
                    <a:pt x="991" y="372"/>
                  </a:lnTo>
                  <a:lnTo>
                    <a:pt x="989" y="374"/>
                  </a:lnTo>
                  <a:lnTo>
                    <a:pt x="988" y="375"/>
                  </a:lnTo>
                  <a:lnTo>
                    <a:pt x="988" y="377"/>
                  </a:lnTo>
                  <a:lnTo>
                    <a:pt x="988" y="378"/>
                  </a:lnTo>
                  <a:lnTo>
                    <a:pt x="989" y="378"/>
                  </a:lnTo>
                  <a:lnTo>
                    <a:pt x="992" y="378"/>
                  </a:lnTo>
                  <a:lnTo>
                    <a:pt x="995" y="378"/>
                  </a:lnTo>
                  <a:lnTo>
                    <a:pt x="998" y="377"/>
                  </a:lnTo>
                  <a:lnTo>
                    <a:pt x="1001" y="377"/>
                  </a:lnTo>
                  <a:lnTo>
                    <a:pt x="1003" y="375"/>
                  </a:lnTo>
                  <a:lnTo>
                    <a:pt x="1004" y="375"/>
                  </a:lnTo>
                  <a:lnTo>
                    <a:pt x="1006" y="375"/>
                  </a:lnTo>
                  <a:lnTo>
                    <a:pt x="1007" y="374"/>
                  </a:lnTo>
                  <a:lnTo>
                    <a:pt x="1009" y="374"/>
                  </a:lnTo>
                  <a:lnTo>
                    <a:pt x="1012" y="372"/>
                  </a:lnTo>
                  <a:lnTo>
                    <a:pt x="1012" y="369"/>
                  </a:lnTo>
                  <a:lnTo>
                    <a:pt x="1013" y="369"/>
                  </a:lnTo>
                  <a:lnTo>
                    <a:pt x="1013" y="368"/>
                  </a:lnTo>
                  <a:lnTo>
                    <a:pt x="1015" y="368"/>
                  </a:lnTo>
                  <a:lnTo>
                    <a:pt x="1016" y="368"/>
                  </a:lnTo>
                  <a:lnTo>
                    <a:pt x="1016" y="366"/>
                  </a:lnTo>
                  <a:lnTo>
                    <a:pt x="1018" y="366"/>
                  </a:lnTo>
                  <a:lnTo>
                    <a:pt x="1019" y="368"/>
                  </a:lnTo>
                  <a:lnTo>
                    <a:pt x="1021" y="366"/>
                  </a:lnTo>
                  <a:lnTo>
                    <a:pt x="1022" y="366"/>
                  </a:lnTo>
                  <a:lnTo>
                    <a:pt x="1024" y="365"/>
                  </a:lnTo>
                  <a:lnTo>
                    <a:pt x="1027" y="363"/>
                  </a:lnTo>
                  <a:lnTo>
                    <a:pt x="1029" y="363"/>
                  </a:lnTo>
                  <a:lnTo>
                    <a:pt x="1030" y="363"/>
                  </a:lnTo>
                  <a:lnTo>
                    <a:pt x="1030" y="362"/>
                  </a:lnTo>
                  <a:lnTo>
                    <a:pt x="1032" y="362"/>
                  </a:lnTo>
                  <a:lnTo>
                    <a:pt x="1032" y="360"/>
                  </a:lnTo>
                  <a:lnTo>
                    <a:pt x="1032" y="359"/>
                  </a:lnTo>
                  <a:lnTo>
                    <a:pt x="1033" y="359"/>
                  </a:lnTo>
                  <a:lnTo>
                    <a:pt x="1033" y="357"/>
                  </a:lnTo>
                  <a:lnTo>
                    <a:pt x="1035" y="357"/>
                  </a:lnTo>
                  <a:lnTo>
                    <a:pt x="1036" y="357"/>
                  </a:lnTo>
                  <a:lnTo>
                    <a:pt x="1036" y="356"/>
                  </a:lnTo>
                  <a:lnTo>
                    <a:pt x="1038" y="356"/>
                  </a:lnTo>
                  <a:lnTo>
                    <a:pt x="1038" y="357"/>
                  </a:lnTo>
                  <a:lnTo>
                    <a:pt x="1039" y="356"/>
                  </a:lnTo>
                  <a:lnTo>
                    <a:pt x="1041" y="356"/>
                  </a:lnTo>
                  <a:lnTo>
                    <a:pt x="1042" y="356"/>
                  </a:lnTo>
                  <a:lnTo>
                    <a:pt x="1044" y="356"/>
                  </a:lnTo>
                  <a:lnTo>
                    <a:pt x="1044" y="354"/>
                  </a:lnTo>
                  <a:lnTo>
                    <a:pt x="1045" y="354"/>
                  </a:lnTo>
                  <a:lnTo>
                    <a:pt x="1045" y="356"/>
                  </a:lnTo>
                  <a:lnTo>
                    <a:pt x="1042" y="357"/>
                  </a:lnTo>
                  <a:lnTo>
                    <a:pt x="1041" y="359"/>
                  </a:lnTo>
                  <a:lnTo>
                    <a:pt x="1041" y="360"/>
                  </a:lnTo>
                  <a:lnTo>
                    <a:pt x="1042" y="360"/>
                  </a:lnTo>
                  <a:lnTo>
                    <a:pt x="1044" y="359"/>
                  </a:lnTo>
                  <a:lnTo>
                    <a:pt x="1045" y="359"/>
                  </a:lnTo>
                  <a:lnTo>
                    <a:pt x="1047" y="360"/>
                  </a:lnTo>
                  <a:lnTo>
                    <a:pt x="1050" y="360"/>
                  </a:lnTo>
                  <a:lnTo>
                    <a:pt x="1051" y="360"/>
                  </a:lnTo>
                  <a:lnTo>
                    <a:pt x="1051" y="362"/>
                  </a:lnTo>
                  <a:lnTo>
                    <a:pt x="1050" y="363"/>
                  </a:lnTo>
                  <a:lnTo>
                    <a:pt x="1048" y="363"/>
                  </a:lnTo>
                  <a:lnTo>
                    <a:pt x="1047" y="363"/>
                  </a:lnTo>
                  <a:lnTo>
                    <a:pt x="1047" y="365"/>
                  </a:lnTo>
                  <a:lnTo>
                    <a:pt x="1047" y="366"/>
                  </a:lnTo>
                  <a:lnTo>
                    <a:pt x="1048" y="366"/>
                  </a:lnTo>
                  <a:lnTo>
                    <a:pt x="1050" y="366"/>
                  </a:lnTo>
                  <a:lnTo>
                    <a:pt x="1051" y="366"/>
                  </a:lnTo>
                  <a:lnTo>
                    <a:pt x="1054" y="365"/>
                  </a:lnTo>
                  <a:lnTo>
                    <a:pt x="1054" y="366"/>
                  </a:lnTo>
                  <a:lnTo>
                    <a:pt x="1056" y="366"/>
                  </a:lnTo>
                  <a:lnTo>
                    <a:pt x="1057" y="366"/>
                  </a:lnTo>
                  <a:lnTo>
                    <a:pt x="1059" y="366"/>
                  </a:lnTo>
                  <a:lnTo>
                    <a:pt x="1059" y="368"/>
                  </a:lnTo>
                  <a:lnTo>
                    <a:pt x="1060" y="368"/>
                  </a:lnTo>
                  <a:lnTo>
                    <a:pt x="1062" y="368"/>
                  </a:lnTo>
                  <a:lnTo>
                    <a:pt x="1065" y="369"/>
                  </a:lnTo>
                  <a:lnTo>
                    <a:pt x="1066" y="372"/>
                  </a:lnTo>
                  <a:lnTo>
                    <a:pt x="1068" y="372"/>
                  </a:lnTo>
                  <a:lnTo>
                    <a:pt x="1069" y="369"/>
                  </a:lnTo>
                  <a:lnTo>
                    <a:pt x="1071" y="369"/>
                  </a:lnTo>
                  <a:lnTo>
                    <a:pt x="1072" y="368"/>
                  </a:lnTo>
                  <a:lnTo>
                    <a:pt x="1074" y="368"/>
                  </a:lnTo>
                  <a:lnTo>
                    <a:pt x="1075" y="366"/>
                  </a:lnTo>
                  <a:lnTo>
                    <a:pt x="1077" y="366"/>
                  </a:lnTo>
                  <a:lnTo>
                    <a:pt x="1079" y="366"/>
                  </a:lnTo>
                  <a:lnTo>
                    <a:pt x="1079" y="365"/>
                  </a:lnTo>
                  <a:lnTo>
                    <a:pt x="1080" y="365"/>
                  </a:lnTo>
                  <a:lnTo>
                    <a:pt x="1083" y="365"/>
                  </a:lnTo>
                  <a:close/>
                  <a:moveTo>
                    <a:pt x="1030" y="318"/>
                  </a:moveTo>
                  <a:lnTo>
                    <a:pt x="1029" y="319"/>
                  </a:lnTo>
                  <a:lnTo>
                    <a:pt x="1030" y="319"/>
                  </a:lnTo>
                  <a:lnTo>
                    <a:pt x="1030" y="318"/>
                  </a:lnTo>
                  <a:close/>
                  <a:moveTo>
                    <a:pt x="1340" y="362"/>
                  </a:moveTo>
                  <a:lnTo>
                    <a:pt x="1339" y="362"/>
                  </a:lnTo>
                  <a:lnTo>
                    <a:pt x="1339" y="363"/>
                  </a:lnTo>
                  <a:lnTo>
                    <a:pt x="1340" y="363"/>
                  </a:lnTo>
                  <a:lnTo>
                    <a:pt x="1342" y="363"/>
                  </a:lnTo>
                  <a:lnTo>
                    <a:pt x="1342" y="365"/>
                  </a:lnTo>
                  <a:lnTo>
                    <a:pt x="1343" y="365"/>
                  </a:lnTo>
                  <a:lnTo>
                    <a:pt x="1343" y="363"/>
                  </a:lnTo>
                  <a:lnTo>
                    <a:pt x="1345" y="362"/>
                  </a:lnTo>
                  <a:lnTo>
                    <a:pt x="1345" y="360"/>
                  </a:lnTo>
                  <a:lnTo>
                    <a:pt x="1343" y="362"/>
                  </a:lnTo>
                  <a:lnTo>
                    <a:pt x="1343" y="360"/>
                  </a:lnTo>
                  <a:lnTo>
                    <a:pt x="1342" y="360"/>
                  </a:lnTo>
                  <a:lnTo>
                    <a:pt x="1342" y="362"/>
                  </a:lnTo>
                  <a:lnTo>
                    <a:pt x="1340" y="362"/>
                  </a:lnTo>
                  <a:close/>
                  <a:moveTo>
                    <a:pt x="1054" y="324"/>
                  </a:moveTo>
                  <a:lnTo>
                    <a:pt x="1056" y="324"/>
                  </a:lnTo>
                  <a:lnTo>
                    <a:pt x="1059" y="324"/>
                  </a:lnTo>
                  <a:lnTo>
                    <a:pt x="1059" y="325"/>
                  </a:lnTo>
                  <a:lnTo>
                    <a:pt x="1060" y="325"/>
                  </a:lnTo>
                  <a:lnTo>
                    <a:pt x="1060" y="324"/>
                  </a:lnTo>
                  <a:lnTo>
                    <a:pt x="1062" y="324"/>
                  </a:lnTo>
                  <a:lnTo>
                    <a:pt x="1063" y="324"/>
                  </a:lnTo>
                  <a:lnTo>
                    <a:pt x="1063" y="322"/>
                  </a:lnTo>
                  <a:lnTo>
                    <a:pt x="1062" y="322"/>
                  </a:lnTo>
                  <a:lnTo>
                    <a:pt x="1059" y="322"/>
                  </a:lnTo>
                  <a:lnTo>
                    <a:pt x="1057" y="322"/>
                  </a:lnTo>
                  <a:lnTo>
                    <a:pt x="1057" y="321"/>
                  </a:lnTo>
                  <a:lnTo>
                    <a:pt x="1056" y="321"/>
                  </a:lnTo>
                  <a:lnTo>
                    <a:pt x="1054" y="322"/>
                  </a:lnTo>
                  <a:lnTo>
                    <a:pt x="1054" y="324"/>
                  </a:lnTo>
                  <a:close/>
                  <a:moveTo>
                    <a:pt x="1074" y="313"/>
                  </a:moveTo>
                  <a:lnTo>
                    <a:pt x="1074" y="312"/>
                  </a:lnTo>
                  <a:lnTo>
                    <a:pt x="1074" y="310"/>
                  </a:lnTo>
                  <a:lnTo>
                    <a:pt x="1072" y="310"/>
                  </a:lnTo>
                  <a:lnTo>
                    <a:pt x="1071" y="310"/>
                  </a:lnTo>
                  <a:lnTo>
                    <a:pt x="1069" y="312"/>
                  </a:lnTo>
                  <a:lnTo>
                    <a:pt x="1071" y="312"/>
                  </a:lnTo>
                  <a:lnTo>
                    <a:pt x="1072" y="312"/>
                  </a:lnTo>
                  <a:lnTo>
                    <a:pt x="1072" y="313"/>
                  </a:lnTo>
                  <a:lnTo>
                    <a:pt x="1074" y="313"/>
                  </a:lnTo>
                  <a:close/>
                  <a:moveTo>
                    <a:pt x="1201" y="271"/>
                  </a:moveTo>
                  <a:lnTo>
                    <a:pt x="1198" y="272"/>
                  </a:lnTo>
                  <a:lnTo>
                    <a:pt x="1197" y="274"/>
                  </a:lnTo>
                  <a:lnTo>
                    <a:pt x="1195" y="274"/>
                  </a:lnTo>
                  <a:lnTo>
                    <a:pt x="1189" y="278"/>
                  </a:lnTo>
                  <a:lnTo>
                    <a:pt x="1188" y="278"/>
                  </a:lnTo>
                  <a:lnTo>
                    <a:pt x="1186" y="281"/>
                  </a:lnTo>
                  <a:lnTo>
                    <a:pt x="1184" y="281"/>
                  </a:lnTo>
                  <a:lnTo>
                    <a:pt x="1184" y="284"/>
                  </a:lnTo>
                  <a:lnTo>
                    <a:pt x="1184" y="286"/>
                  </a:lnTo>
                  <a:lnTo>
                    <a:pt x="1183" y="286"/>
                  </a:lnTo>
                  <a:lnTo>
                    <a:pt x="1183" y="287"/>
                  </a:lnTo>
                  <a:lnTo>
                    <a:pt x="1183" y="289"/>
                  </a:lnTo>
                  <a:lnTo>
                    <a:pt x="1183" y="290"/>
                  </a:lnTo>
                  <a:lnTo>
                    <a:pt x="1184" y="290"/>
                  </a:lnTo>
                  <a:lnTo>
                    <a:pt x="1189" y="292"/>
                  </a:lnTo>
                  <a:lnTo>
                    <a:pt x="1191" y="292"/>
                  </a:lnTo>
                  <a:lnTo>
                    <a:pt x="1191" y="290"/>
                  </a:lnTo>
                  <a:lnTo>
                    <a:pt x="1194" y="290"/>
                  </a:lnTo>
                  <a:lnTo>
                    <a:pt x="1195" y="290"/>
                  </a:lnTo>
                  <a:lnTo>
                    <a:pt x="1197" y="290"/>
                  </a:lnTo>
                  <a:lnTo>
                    <a:pt x="1198" y="290"/>
                  </a:lnTo>
                  <a:lnTo>
                    <a:pt x="1201" y="290"/>
                  </a:lnTo>
                  <a:lnTo>
                    <a:pt x="1206" y="290"/>
                  </a:lnTo>
                  <a:lnTo>
                    <a:pt x="1207" y="289"/>
                  </a:lnTo>
                  <a:lnTo>
                    <a:pt x="1209" y="289"/>
                  </a:lnTo>
                  <a:lnTo>
                    <a:pt x="1210" y="289"/>
                  </a:lnTo>
                  <a:lnTo>
                    <a:pt x="1212" y="289"/>
                  </a:lnTo>
                  <a:lnTo>
                    <a:pt x="1212" y="287"/>
                  </a:lnTo>
                  <a:lnTo>
                    <a:pt x="1213" y="287"/>
                  </a:lnTo>
                  <a:lnTo>
                    <a:pt x="1215" y="287"/>
                  </a:lnTo>
                  <a:lnTo>
                    <a:pt x="1215" y="286"/>
                  </a:lnTo>
                  <a:lnTo>
                    <a:pt x="1216" y="286"/>
                  </a:lnTo>
                  <a:lnTo>
                    <a:pt x="1218" y="284"/>
                  </a:lnTo>
                  <a:lnTo>
                    <a:pt x="1221" y="284"/>
                  </a:lnTo>
                  <a:lnTo>
                    <a:pt x="1221" y="283"/>
                  </a:lnTo>
                  <a:lnTo>
                    <a:pt x="1221" y="281"/>
                  </a:lnTo>
                  <a:lnTo>
                    <a:pt x="1222" y="281"/>
                  </a:lnTo>
                  <a:lnTo>
                    <a:pt x="1222" y="280"/>
                  </a:lnTo>
                  <a:lnTo>
                    <a:pt x="1224" y="280"/>
                  </a:lnTo>
                  <a:lnTo>
                    <a:pt x="1224" y="278"/>
                  </a:lnTo>
                  <a:lnTo>
                    <a:pt x="1222" y="278"/>
                  </a:lnTo>
                  <a:lnTo>
                    <a:pt x="1224" y="277"/>
                  </a:lnTo>
                  <a:lnTo>
                    <a:pt x="1224" y="275"/>
                  </a:lnTo>
                  <a:lnTo>
                    <a:pt x="1225" y="275"/>
                  </a:lnTo>
                  <a:lnTo>
                    <a:pt x="1227" y="274"/>
                  </a:lnTo>
                  <a:lnTo>
                    <a:pt x="1228" y="274"/>
                  </a:lnTo>
                  <a:lnTo>
                    <a:pt x="1228" y="272"/>
                  </a:lnTo>
                  <a:lnTo>
                    <a:pt x="1228" y="271"/>
                  </a:lnTo>
                  <a:lnTo>
                    <a:pt x="1227" y="271"/>
                  </a:lnTo>
                  <a:lnTo>
                    <a:pt x="1222" y="269"/>
                  </a:lnTo>
                  <a:lnTo>
                    <a:pt x="1221" y="269"/>
                  </a:lnTo>
                  <a:lnTo>
                    <a:pt x="1215" y="269"/>
                  </a:lnTo>
                  <a:lnTo>
                    <a:pt x="1213" y="269"/>
                  </a:lnTo>
                  <a:lnTo>
                    <a:pt x="1212" y="269"/>
                  </a:lnTo>
                  <a:lnTo>
                    <a:pt x="1210" y="269"/>
                  </a:lnTo>
                  <a:lnTo>
                    <a:pt x="1209" y="269"/>
                  </a:lnTo>
                  <a:lnTo>
                    <a:pt x="1203" y="271"/>
                  </a:lnTo>
                  <a:lnTo>
                    <a:pt x="1201" y="271"/>
                  </a:lnTo>
                  <a:close/>
                  <a:moveTo>
                    <a:pt x="1039" y="281"/>
                  </a:moveTo>
                  <a:lnTo>
                    <a:pt x="1041" y="281"/>
                  </a:lnTo>
                  <a:lnTo>
                    <a:pt x="1042" y="280"/>
                  </a:lnTo>
                  <a:lnTo>
                    <a:pt x="1044" y="278"/>
                  </a:lnTo>
                  <a:lnTo>
                    <a:pt x="1045" y="277"/>
                  </a:lnTo>
                  <a:lnTo>
                    <a:pt x="1047" y="277"/>
                  </a:lnTo>
                  <a:lnTo>
                    <a:pt x="1047" y="275"/>
                  </a:lnTo>
                  <a:lnTo>
                    <a:pt x="1047" y="274"/>
                  </a:lnTo>
                  <a:lnTo>
                    <a:pt x="1048" y="274"/>
                  </a:lnTo>
                  <a:lnTo>
                    <a:pt x="1048" y="272"/>
                  </a:lnTo>
                  <a:lnTo>
                    <a:pt x="1050" y="272"/>
                  </a:lnTo>
                  <a:lnTo>
                    <a:pt x="1050" y="271"/>
                  </a:lnTo>
                  <a:lnTo>
                    <a:pt x="1048" y="269"/>
                  </a:lnTo>
                  <a:lnTo>
                    <a:pt x="1047" y="269"/>
                  </a:lnTo>
                  <a:lnTo>
                    <a:pt x="1045" y="269"/>
                  </a:lnTo>
                  <a:lnTo>
                    <a:pt x="1045" y="271"/>
                  </a:lnTo>
                  <a:lnTo>
                    <a:pt x="1044" y="271"/>
                  </a:lnTo>
                  <a:lnTo>
                    <a:pt x="1042" y="272"/>
                  </a:lnTo>
                  <a:lnTo>
                    <a:pt x="1041" y="272"/>
                  </a:lnTo>
                  <a:lnTo>
                    <a:pt x="1039" y="274"/>
                  </a:lnTo>
                  <a:lnTo>
                    <a:pt x="1039" y="275"/>
                  </a:lnTo>
                  <a:lnTo>
                    <a:pt x="1039" y="277"/>
                  </a:lnTo>
                  <a:lnTo>
                    <a:pt x="1038" y="277"/>
                  </a:lnTo>
                  <a:lnTo>
                    <a:pt x="1036" y="278"/>
                  </a:lnTo>
                  <a:lnTo>
                    <a:pt x="1036" y="280"/>
                  </a:lnTo>
                  <a:lnTo>
                    <a:pt x="1038" y="280"/>
                  </a:lnTo>
                  <a:lnTo>
                    <a:pt x="1038" y="281"/>
                  </a:lnTo>
                  <a:lnTo>
                    <a:pt x="1039" y="281"/>
                  </a:lnTo>
                  <a:close/>
                  <a:moveTo>
                    <a:pt x="689" y="278"/>
                  </a:moveTo>
                  <a:lnTo>
                    <a:pt x="691" y="278"/>
                  </a:lnTo>
                  <a:lnTo>
                    <a:pt x="691" y="277"/>
                  </a:lnTo>
                  <a:lnTo>
                    <a:pt x="689" y="275"/>
                  </a:lnTo>
                  <a:lnTo>
                    <a:pt x="689" y="277"/>
                  </a:lnTo>
                  <a:lnTo>
                    <a:pt x="688" y="277"/>
                  </a:lnTo>
                  <a:lnTo>
                    <a:pt x="688" y="275"/>
                  </a:lnTo>
                  <a:lnTo>
                    <a:pt x="686" y="275"/>
                  </a:lnTo>
                  <a:lnTo>
                    <a:pt x="686" y="277"/>
                  </a:lnTo>
                  <a:lnTo>
                    <a:pt x="689" y="278"/>
                  </a:lnTo>
                  <a:close/>
                  <a:moveTo>
                    <a:pt x="1239" y="272"/>
                  </a:moveTo>
                  <a:lnTo>
                    <a:pt x="1237" y="272"/>
                  </a:lnTo>
                  <a:lnTo>
                    <a:pt x="1237" y="274"/>
                  </a:lnTo>
                  <a:lnTo>
                    <a:pt x="1236" y="274"/>
                  </a:lnTo>
                  <a:lnTo>
                    <a:pt x="1233" y="274"/>
                  </a:lnTo>
                  <a:lnTo>
                    <a:pt x="1231" y="274"/>
                  </a:lnTo>
                  <a:lnTo>
                    <a:pt x="1231" y="275"/>
                  </a:lnTo>
                  <a:lnTo>
                    <a:pt x="1230" y="275"/>
                  </a:lnTo>
                  <a:lnTo>
                    <a:pt x="1230" y="277"/>
                  </a:lnTo>
                  <a:lnTo>
                    <a:pt x="1230" y="278"/>
                  </a:lnTo>
                  <a:lnTo>
                    <a:pt x="1231" y="280"/>
                  </a:lnTo>
                  <a:lnTo>
                    <a:pt x="1233" y="280"/>
                  </a:lnTo>
                  <a:lnTo>
                    <a:pt x="1241" y="280"/>
                  </a:lnTo>
                  <a:lnTo>
                    <a:pt x="1248" y="280"/>
                  </a:lnTo>
                  <a:lnTo>
                    <a:pt x="1250" y="280"/>
                  </a:lnTo>
                  <a:lnTo>
                    <a:pt x="1250" y="278"/>
                  </a:lnTo>
                  <a:lnTo>
                    <a:pt x="1250" y="277"/>
                  </a:lnTo>
                  <a:lnTo>
                    <a:pt x="1251" y="277"/>
                  </a:lnTo>
                  <a:lnTo>
                    <a:pt x="1251" y="275"/>
                  </a:lnTo>
                  <a:lnTo>
                    <a:pt x="1250" y="275"/>
                  </a:lnTo>
                  <a:lnTo>
                    <a:pt x="1248" y="275"/>
                  </a:lnTo>
                  <a:lnTo>
                    <a:pt x="1247" y="275"/>
                  </a:lnTo>
                  <a:lnTo>
                    <a:pt x="1245" y="275"/>
                  </a:lnTo>
                  <a:lnTo>
                    <a:pt x="1244" y="275"/>
                  </a:lnTo>
                  <a:lnTo>
                    <a:pt x="1242" y="274"/>
                  </a:lnTo>
                  <a:lnTo>
                    <a:pt x="1241" y="274"/>
                  </a:lnTo>
                  <a:lnTo>
                    <a:pt x="1241" y="272"/>
                  </a:lnTo>
                  <a:lnTo>
                    <a:pt x="1239" y="272"/>
                  </a:lnTo>
                  <a:close/>
                  <a:moveTo>
                    <a:pt x="1233" y="260"/>
                  </a:moveTo>
                  <a:lnTo>
                    <a:pt x="1233" y="259"/>
                  </a:lnTo>
                  <a:lnTo>
                    <a:pt x="1231" y="260"/>
                  </a:lnTo>
                  <a:lnTo>
                    <a:pt x="1230" y="260"/>
                  </a:lnTo>
                  <a:lnTo>
                    <a:pt x="1228" y="262"/>
                  </a:lnTo>
                  <a:lnTo>
                    <a:pt x="1228" y="263"/>
                  </a:lnTo>
                  <a:lnTo>
                    <a:pt x="1227" y="263"/>
                  </a:lnTo>
                  <a:lnTo>
                    <a:pt x="1228" y="265"/>
                  </a:lnTo>
                  <a:lnTo>
                    <a:pt x="1231" y="266"/>
                  </a:lnTo>
                  <a:lnTo>
                    <a:pt x="1231" y="269"/>
                  </a:lnTo>
                  <a:lnTo>
                    <a:pt x="1233" y="269"/>
                  </a:lnTo>
                  <a:lnTo>
                    <a:pt x="1233" y="266"/>
                  </a:lnTo>
                  <a:lnTo>
                    <a:pt x="1234" y="269"/>
                  </a:lnTo>
                  <a:lnTo>
                    <a:pt x="1234" y="266"/>
                  </a:lnTo>
                  <a:lnTo>
                    <a:pt x="1234" y="265"/>
                  </a:lnTo>
                  <a:lnTo>
                    <a:pt x="1236" y="265"/>
                  </a:lnTo>
                  <a:lnTo>
                    <a:pt x="1236" y="263"/>
                  </a:lnTo>
                  <a:lnTo>
                    <a:pt x="1234" y="263"/>
                  </a:lnTo>
                  <a:lnTo>
                    <a:pt x="1236" y="262"/>
                  </a:lnTo>
                  <a:lnTo>
                    <a:pt x="1236" y="260"/>
                  </a:lnTo>
                  <a:lnTo>
                    <a:pt x="1233" y="260"/>
                  </a:lnTo>
                  <a:close/>
                  <a:moveTo>
                    <a:pt x="767" y="266"/>
                  </a:moveTo>
                  <a:lnTo>
                    <a:pt x="768" y="266"/>
                  </a:lnTo>
                  <a:lnTo>
                    <a:pt x="770" y="266"/>
                  </a:lnTo>
                  <a:lnTo>
                    <a:pt x="771" y="265"/>
                  </a:lnTo>
                  <a:lnTo>
                    <a:pt x="771" y="263"/>
                  </a:lnTo>
                  <a:lnTo>
                    <a:pt x="770" y="263"/>
                  </a:lnTo>
                  <a:lnTo>
                    <a:pt x="770" y="262"/>
                  </a:lnTo>
                  <a:lnTo>
                    <a:pt x="767" y="262"/>
                  </a:lnTo>
                  <a:lnTo>
                    <a:pt x="765" y="262"/>
                  </a:lnTo>
                  <a:lnTo>
                    <a:pt x="762" y="263"/>
                  </a:lnTo>
                  <a:lnTo>
                    <a:pt x="764" y="263"/>
                  </a:lnTo>
                  <a:lnTo>
                    <a:pt x="764" y="265"/>
                  </a:lnTo>
                  <a:lnTo>
                    <a:pt x="765" y="265"/>
                  </a:lnTo>
                  <a:lnTo>
                    <a:pt x="765" y="266"/>
                  </a:lnTo>
                  <a:lnTo>
                    <a:pt x="767" y="266"/>
                  </a:lnTo>
                  <a:close/>
                  <a:moveTo>
                    <a:pt x="815" y="262"/>
                  </a:moveTo>
                  <a:lnTo>
                    <a:pt x="817" y="262"/>
                  </a:lnTo>
                  <a:lnTo>
                    <a:pt x="818" y="262"/>
                  </a:lnTo>
                  <a:lnTo>
                    <a:pt x="818" y="260"/>
                  </a:lnTo>
                  <a:lnTo>
                    <a:pt x="820" y="260"/>
                  </a:lnTo>
                  <a:lnTo>
                    <a:pt x="820" y="259"/>
                  </a:lnTo>
                  <a:lnTo>
                    <a:pt x="817" y="257"/>
                  </a:lnTo>
                  <a:lnTo>
                    <a:pt x="815" y="257"/>
                  </a:lnTo>
                  <a:lnTo>
                    <a:pt x="815" y="259"/>
                  </a:lnTo>
                  <a:lnTo>
                    <a:pt x="814" y="259"/>
                  </a:lnTo>
                  <a:lnTo>
                    <a:pt x="812" y="259"/>
                  </a:lnTo>
                  <a:lnTo>
                    <a:pt x="810" y="260"/>
                  </a:lnTo>
                  <a:lnTo>
                    <a:pt x="809" y="260"/>
                  </a:lnTo>
                  <a:lnTo>
                    <a:pt x="810" y="262"/>
                  </a:lnTo>
                  <a:lnTo>
                    <a:pt x="812" y="262"/>
                  </a:lnTo>
                  <a:lnTo>
                    <a:pt x="814" y="262"/>
                  </a:lnTo>
                  <a:lnTo>
                    <a:pt x="814" y="263"/>
                  </a:lnTo>
                  <a:lnTo>
                    <a:pt x="815" y="262"/>
                  </a:lnTo>
                  <a:close/>
                  <a:moveTo>
                    <a:pt x="1178" y="263"/>
                  </a:moveTo>
                  <a:lnTo>
                    <a:pt x="1178" y="262"/>
                  </a:lnTo>
                  <a:lnTo>
                    <a:pt x="1177" y="260"/>
                  </a:lnTo>
                  <a:lnTo>
                    <a:pt x="1175" y="260"/>
                  </a:lnTo>
                  <a:lnTo>
                    <a:pt x="1174" y="260"/>
                  </a:lnTo>
                  <a:lnTo>
                    <a:pt x="1175" y="262"/>
                  </a:lnTo>
                  <a:lnTo>
                    <a:pt x="1177" y="262"/>
                  </a:lnTo>
                  <a:lnTo>
                    <a:pt x="1175" y="263"/>
                  </a:lnTo>
                  <a:lnTo>
                    <a:pt x="1178" y="263"/>
                  </a:lnTo>
                  <a:close/>
                  <a:moveTo>
                    <a:pt x="1172" y="263"/>
                  </a:moveTo>
                  <a:lnTo>
                    <a:pt x="1171" y="263"/>
                  </a:lnTo>
                  <a:lnTo>
                    <a:pt x="1171" y="265"/>
                  </a:lnTo>
                  <a:lnTo>
                    <a:pt x="1172" y="265"/>
                  </a:lnTo>
                  <a:lnTo>
                    <a:pt x="1174" y="265"/>
                  </a:lnTo>
                  <a:lnTo>
                    <a:pt x="1175" y="265"/>
                  </a:lnTo>
                  <a:lnTo>
                    <a:pt x="1175" y="263"/>
                  </a:lnTo>
                  <a:lnTo>
                    <a:pt x="1174" y="263"/>
                  </a:lnTo>
                  <a:lnTo>
                    <a:pt x="1172" y="263"/>
                  </a:lnTo>
                  <a:close/>
                  <a:moveTo>
                    <a:pt x="841" y="259"/>
                  </a:moveTo>
                  <a:lnTo>
                    <a:pt x="842" y="259"/>
                  </a:lnTo>
                  <a:lnTo>
                    <a:pt x="844" y="259"/>
                  </a:lnTo>
                  <a:lnTo>
                    <a:pt x="844" y="257"/>
                  </a:lnTo>
                  <a:lnTo>
                    <a:pt x="845" y="257"/>
                  </a:lnTo>
                  <a:lnTo>
                    <a:pt x="845" y="256"/>
                  </a:lnTo>
                  <a:lnTo>
                    <a:pt x="845" y="254"/>
                  </a:lnTo>
                  <a:lnTo>
                    <a:pt x="845" y="253"/>
                  </a:lnTo>
                  <a:lnTo>
                    <a:pt x="842" y="253"/>
                  </a:lnTo>
                  <a:lnTo>
                    <a:pt x="842" y="254"/>
                  </a:lnTo>
                  <a:lnTo>
                    <a:pt x="841" y="254"/>
                  </a:lnTo>
                  <a:lnTo>
                    <a:pt x="839" y="256"/>
                  </a:lnTo>
                  <a:lnTo>
                    <a:pt x="838" y="256"/>
                  </a:lnTo>
                  <a:lnTo>
                    <a:pt x="836" y="257"/>
                  </a:lnTo>
                  <a:lnTo>
                    <a:pt x="836" y="259"/>
                  </a:lnTo>
                  <a:lnTo>
                    <a:pt x="838" y="259"/>
                  </a:lnTo>
                  <a:lnTo>
                    <a:pt x="839" y="257"/>
                  </a:lnTo>
                  <a:lnTo>
                    <a:pt x="839" y="259"/>
                  </a:lnTo>
                  <a:lnTo>
                    <a:pt x="841" y="259"/>
                  </a:lnTo>
                  <a:close/>
                  <a:moveTo>
                    <a:pt x="703" y="272"/>
                  </a:moveTo>
                  <a:lnTo>
                    <a:pt x="703" y="274"/>
                  </a:lnTo>
                  <a:lnTo>
                    <a:pt x="706" y="272"/>
                  </a:lnTo>
                  <a:lnTo>
                    <a:pt x="705" y="272"/>
                  </a:lnTo>
                  <a:lnTo>
                    <a:pt x="703" y="272"/>
                  </a:lnTo>
                  <a:close/>
                  <a:moveTo>
                    <a:pt x="698" y="269"/>
                  </a:moveTo>
                  <a:lnTo>
                    <a:pt x="698" y="271"/>
                  </a:lnTo>
                  <a:lnTo>
                    <a:pt x="701" y="271"/>
                  </a:lnTo>
                  <a:lnTo>
                    <a:pt x="703" y="271"/>
                  </a:lnTo>
                  <a:lnTo>
                    <a:pt x="703" y="269"/>
                  </a:lnTo>
                  <a:lnTo>
                    <a:pt x="701" y="269"/>
                  </a:lnTo>
                  <a:lnTo>
                    <a:pt x="698" y="269"/>
                  </a:lnTo>
                  <a:close/>
                  <a:moveTo>
                    <a:pt x="995" y="198"/>
                  </a:moveTo>
                  <a:lnTo>
                    <a:pt x="994" y="198"/>
                  </a:lnTo>
                  <a:lnTo>
                    <a:pt x="994" y="200"/>
                  </a:lnTo>
                  <a:lnTo>
                    <a:pt x="995" y="200"/>
                  </a:lnTo>
                  <a:lnTo>
                    <a:pt x="995" y="198"/>
                  </a:lnTo>
                  <a:close/>
                  <a:moveTo>
                    <a:pt x="1079" y="257"/>
                  </a:moveTo>
                  <a:lnTo>
                    <a:pt x="1080" y="257"/>
                  </a:lnTo>
                  <a:lnTo>
                    <a:pt x="1079" y="256"/>
                  </a:lnTo>
                  <a:lnTo>
                    <a:pt x="1079" y="257"/>
                  </a:lnTo>
                  <a:close/>
                  <a:moveTo>
                    <a:pt x="496" y="233"/>
                  </a:moveTo>
                  <a:lnTo>
                    <a:pt x="496" y="231"/>
                  </a:lnTo>
                  <a:lnTo>
                    <a:pt x="496" y="230"/>
                  </a:lnTo>
                  <a:lnTo>
                    <a:pt x="494" y="230"/>
                  </a:lnTo>
                  <a:lnTo>
                    <a:pt x="494" y="231"/>
                  </a:lnTo>
                  <a:lnTo>
                    <a:pt x="491" y="230"/>
                  </a:lnTo>
                  <a:lnTo>
                    <a:pt x="491" y="231"/>
                  </a:lnTo>
                  <a:lnTo>
                    <a:pt x="491" y="233"/>
                  </a:lnTo>
                  <a:lnTo>
                    <a:pt x="494" y="233"/>
                  </a:lnTo>
                  <a:lnTo>
                    <a:pt x="496" y="233"/>
                  </a:lnTo>
                  <a:close/>
                  <a:moveTo>
                    <a:pt x="900" y="269"/>
                  </a:moveTo>
                  <a:lnTo>
                    <a:pt x="900" y="271"/>
                  </a:lnTo>
                  <a:lnTo>
                    <a:pt x="901" y="269"/>
                  </a:lnTo>
                  <a:lnTo>
                    <a:pt x="900" y="269"/>
                  </a:lnTo>
                  <a:close/>
                  <a:moveTo>
                    <a:pt x="762" y="266"/>
                  </a:moveTo>
                  <a:lnTo>
                    <a:pt x="761" y="269"/>
                  </a:lnTo>
                  <a:lnTo>
                    <a:pt x="762" y="269"/>
                  </a:lnTo>
                  <a:lnTo>
                    <a:pt x="762" y="266"/>
                  </a:lnTo>
                  <a:close/>
                  <a:moveTo>
                    <a:pt x="885" y="286"/>
                  </a:moveTo>
                  <a:lnTo>
                    <a:pt x="883" y="286"/>
                  </a:lnTo>
                  <a:lnTo>
                    <a:pt x="883" y="287"/>
                  </a:lnTo>
                  <a:lnTo>
                    <a:pt x="885" y="287"/>
                  </a:lnTo>
                  <a:lnTo>
                    <a:pt x="885" y="286"/>
                  </a:lnTo>
                  <a:close/>
                  <a:moveTo>
                    <a:pt x="998" y="221"/>
                  </a:moveTo>
                  <a:lnTo>
                    <a:pt x="997" y="222"/>
                  </a:lnTo>
                  <a:lnTo>
                    <a:pt x="998" y="222"/>
                  </a:lnTo>
                  <a:lnTo>
                    <a:pt x="998" y="221"/>
                  </a:lnTo>
                  <a:close/>
                  <a:moveTo>
                    <a:pt x="1124" y="793"/>
                  </a:moveTo>
                  <a:lnTo>
                    <a:pt x="1125" y="792"/>
                  </a:lnTo>
                  <a:lnTo>
                    <a:pt x="1124" y="792"/>
                  </a:lnTo>
                  <a:lnTo>
                    <a:pt x="1124" y="793"/>
                  </a:lnTo>
                  <a:close/>
                  <a:moveTo>
                    <a:pt x="67" y="625"/>
                  </a:moveTo>
                  <a:lnTo>
                    <a:pt x="67" y="624"/>
                  </a:lnTo>
                  <a:lnTo>
                    <a:pt x="69" y="624"/>
                  </a:lnTo>
                  <a:lnTo>
                    <a:pt x="70" y="624"/>
                  </a:lnTo>
                  <a:lnTo>
                    <a:pt x="70" y="622"/>
                  </a:lnTo>
                  <a:lnTo>
                    <a:pt x="69" y="622"/>
                  </a:lnTo>
                  <a:lnTo>
                    <a:pt x="67" y="622"/>
                  </a:lnTo>
                  <a:lnTo>
                    <a:pt x="66" y="622"/>
                  </a:lnTo>
                  <a:lnTo>
                    <a:pt x="64" y="624"/>
                  </a:lnTo>
                  <a:lnTo>
                    <a:pt x="64" y="625"/>
                  </a:lnTo>
                  <a:lnTo>
                    <a:pt x="62" y="625"/>
                  </a:lnTo>
                  <a:lnTo>
                    <a:pt x="62" y="627"/>
                  </a:lnTo>
                  <a:lnTo>
                    <a:pt x="64" y="627"/>
                  </a:lnTo>
                  <a:lnTo>
                    <a:pt x="66" y="627"/>
                  </a:lnTo>
                  <a:lnTo>
                    <a:pt x="67" y="625"/>
                  </a:lnTo>
                  <a:close/>
                  <a:moveTo>
                    <a:pt x="46" y="690"/>
                  </a:moveTo>
                  <a:lnTo>
                    <a:pt x="47" y="690"/>
                  </a:lnTo>
                  <a:lnTo>
                    <a:pt x="47" y="689"/>
                  </a:lnTo>
                  <a:lnTo>
                    <a:pt x="46" y="689"/>
                  </a:lnTo>
                  <a:lnTo>
                    <a:pt x="46" y="690"/>
                  </a:lnTo>
                  <a:close/>
                  <a:moveTo>
                    <a:pt x="1298" y="666"/>
                  </a:moveTo>
                  <a:lnTo>
                    <a:pt x="1297" y="668"/>
                  </a:lnTo>
                  <a:lnTo>
                    <a:pt x="1298" y="668"/>
                  </a:lnTo>
                  <a:lnTo>
                    <a:pt x="1298" y="666"/>
                  </a:lnTo>
                  <a:close/>
                  <a:moveTo>
                    <a:pt x="423" y="234"/>
                  </a:moveTo>
                  <a:lnTo>
                    <a:pt x="421" y="234"/>
                  </a:lnTo>
                  <a:lnTo>
                    <a:pt x="420" y="236"/>
                  </a:lnTo>
                  <a:lnTo>
                    <a:pt x="421" y="236"/>
                  </a:lnTo>
                  <a:lnTo>
                    <a:pt x="423" y="234"/>
                  </a:lnTo>
                  <a:close/>
                  <a:moveTo>
                    <a:pt x="338" y="242"/>
                  </a:moveTo>
                  <a:lnTo>
                    <a:pt x="337" y="243"/>
                  </a:lnTo>
                  <a:lnTo>
                    <a:pt x="338" y="243"/>
                  </a:lnTo>
                  <a:lnTo>
                    <a:pt x="338" y="242"/>
                  </a:lnTo>
                  <a:close/>
                  <a:moveTo>
                    <a:pt x="379" y="245"/>
                  </a:moveTo>
                  <a:lnTo>
                    <a:pt x="379" y="243"/>
                  </a:lnTo>
                  <a:lnTo>
                    <a:pt x="377" y="245"/>
                  </a:lnTo>
                  <a:lnTo>
                    <a:pt x="379" y="245"/>
                  </a:lnTo>
                  <a:close/>
                  <a:moveTo>
                    <a:pt x="82" y="559"/>
                  </a:moveTo>
                  <a:lnTo>
                    <a:pt x="84" y="559"/>
                  </a:lnTo>
                  <a:lnTo>
                    <a:pt x="84" y="557"/>
                  </a:lnTo>
                  <a:lnTo>
                    <a:pt x="82" y="557"/>
                  </a:lnTo>
                  <a:lnTo>
                    <a:pt x="82" y="559"/>
                  </a:lnTo>
                  <a:close/>
                  <a:moveTo>
                    <a:pt x="55" y="622"/>
                  </a:moveTo>
                  <a:lnTo>
                    <a:pt x="56" y="621"/>
                  </a:lnTo>
                  <a:lnTo>
                    <a:pt x="55" y="621"/>
                  </a:lnTo>
                  <a:lnTo>
                    <a:pt x="55" y="622"/>
                  </a:lnTo>
                  <a:close/>
                  <a:moveTo>
                    <a:pt x="105" y="699"/>
                  </a:moveTo>
                  <a:lnTo>
                    <a:pt x="106" y="698"/>
                  </a:lnTo>
                  <a:lnTo>
                    <a:pt x="105" y="698"/>
                  </a:lnTo>
                  <a:lnTo>
                    <a:pt x="105" y="699"/>
                  </a:lnTo>
                  <a:close/>
                  <a:moveTo>
                    <a:pt x="776" y="475"/>
                  </a:moveTo>
                  <a:lnTo>
                    <a:pt x="774" y="477"/>
                  </a:lnTo>
                  <a:lnTo>
                    <a:pt x="776" y="477"/>
                  </a:lnTo>
                  <a:lnTo>
                    <a:pt x="776" y="475"/>
                  </a:lnTo>
                  <a:close/>
                  <a:moveTo>
                    <a:pt x="58" y="640"/>
                  </a:moveTo>
                  <a:lnTo>
                    <a:pt x="58" y="642"/>
                  </a:lnTo>
                  <a:lnTo>
                    <a:pt x="59" y="642"/>
                  </a:lnTo>
                  <a:lnTo>
                    <a:pt x="59" y="640"/>
                  </a:lnTo>
                  <a:lnTo>
                    <a:pt x="58" y="640"/>
                  </a:lnTo>
                  <a:close/>
                  <a:moveTo>
                    <a:pt x="81" y="587"/>
                  </a:moveTo>
                  <a:lnTo>
                    <a:pt x="79" y="587"/>
                  </a:lnTo>
                  <a:lnTo>
                    <a:pt x="79" y="589"/>
                  </a:lnTo>
                  <a:lnTo>
                    <a:pt x="81" y="587"/>
                  </a:lnTo>
                  <a:close/>
                  <a:moveTo>
                    <a:pt x="72" y="612"/>
                  </a:moveTo>
                  <a:lnTo>
                    <a:pt x="73" y="612"/>
                  </a:lnTo>
                  <a:lnTo>
                    <a:pt x="73" y="610"/>
                  </a:lnTo>
                  <a:lnTo>
                    <a:pt x="72" y="612"/>
                  </a:lnTo>
                  <a:close/>
                  <a:moveTo>
                    <a:pt x="374" y="243"/>
                  </a:moveTo>
                  <a:lnTo>
                    <a:pt x="373" y="243"/>
                  </a:lnTo>
                  <a:lnTo>
                    <a:pt x="373" y="245"/>
                  </a:lnTo>
                  <a:lnTo>
                    <a:pt x="374" y="245"/>
                  </a:lnTo>
                  <a:lnTo>
                    <a:pt x="374" y="243"/>
                  </a:lnTo>
                  <a:close/>
                  <a:moveTo>
                    <a:pt x="96" y="683"/>
                  </a:moveTo>
                  <a:lnTo>
                    <a:pt x="94" y="683"/>
                  </a:lnTo>
                  <a:lnTo>
                    <a:pt x="94" y="684"/>
                  </a:lnTo>
                  <a:lnTo>
                    <a:pt x="96" y="684"/>
                  </a:lnTo>
                  <a:lnTo>
                    <a:pt x="97" y="683"/>
                  </a:lnTo>
                  <a:lnTo>
                    <a:pt x="96" y="683"/>
                  </a:lnTo>
                  <a:close/>
                  <a:moveTo>
                    <a:pt x="53" y="589"/>
                  </a:moveTo>
                  <a:lnTo>
                    <a:pt x="52" y="589"/>
                  </a:lnTo>
                  <a:lnTo>
                    <a:pt x="50" y="590"/>
                  </a:lnTo>
                  <a:lnTo>
                    <a:pt x="50" y="592"/>
                  </a:lnTo>
                  <a:lnTo>
                    <a:pt x="52" y="593"/>
                  </a:lnTo>
                  <a:lnTo>
                    <a:pt x="53" y="593"/>
                  </a:lnTo>
                  <a:lnTo>
                    <a:pt x="53" y="592"/>
                  </a:lnTo>
                  <a:lnTo>
                    <a:pt x="55" y="590"/>
                  </a:lnTo>
                  <a:lnTo>
                    <a:pt x="53" y="590"/>
                  </a:lnTo>
                  <a:lnTo>
                    <a:pt x="53" y="589"/>
                  </a:lnTo>
                  <a:close/>
                  <a:moveTo>
                    <a:pt x="1327" y="556"/>
                  </a:moveTo>
                  <a:lnTo>
                    <a:pt x="1328" y="556"/>
                  </a:lnTo>
                  <a:lnTo>
                    <a:pt x="1328" y="554"/>
                  </a:lnTo>
                  <a:lnTo>
                    <a:pt x="1327" y="556"/>
                  </a:lnTo>
                  <a:close/>
                  <a:moveTo>
                    <a:pt x="1131" y="239"/>
                  </a:moveTo>
                  <a:lnTo>
                    <a:pt x="1133" y="239"/>
                  </a:lnTo>
                  <a:lnTo>
                    <a:pt x="1135" y="239"/>
                  </a:lnTo>
                  <a:lnTo>
                    <a:pt x="1135" y="237"/>
                  </a:lnTo>
                  <a:lnTo>
                    <a:pt x="1133" y="237"/>
                  </a:lnTo>
                  <a:lnTo>
                    <a:pt x="1131" y="237"/>
                  </a:lnTo>
                  <a:lnTo>
                    <a:pt x="1130" y="237"/>
                  </a:lnTo>
                  <a:lnTo>
                    <a:pt x="1131" y="239"/>
                  </a:lnTo>
                  <a:lnTo>
                    <a:pt x="1130" y="239"/>
                  </a:lnTo>
                  <a:lnTo>
                    <a:pt x="1130" y="240"/>
                  </a:lnTo>
                  <a:lnTo>
                    <a:pt x="1131" y="240"/>
                  </a:lnTo>
                  <a:lnTo>
                    <a:pt x="1131" y="239"/>
                  </a:lnTo>
                  <a:close/>
                  <a:moveTo>
                    <a:pt x="368" y="243"/>
                  </a:moveTo>
                  <a:lnTo>
                    <a:pt x="368" y="245"/>
                  </a:lnTo>
                  <a:lnTo>
                    <a:pt x="370" y="245"/>
                  </a:lnTo>
                  <a:lnTo>
                    <a:pt x="370" y="243"/>
                  </a:lnTo>
                  <a:lnTo>
                    <a:pt x="368" y="243"/>
                  </a:lnTo>
                  <a:close/>
                  <a:moveTo>
                    <a:pt x="936" y="360"/>
                  </a:moveTo>
                  <a:lnTo>
                    <a:pt x="935" y="359"/>
                  </a:lnTo>
                  <a:lnTo>
                    <a:pt x="935" y="360"/>
                  </a:lnTo>
                  <a:lnTo>
                    <a:pt x="936" y="360"/>
                  </a:lnTo>
                  <a:close/>
                  <a:moveTo>
                    <a:pt x="1118" y="274"/>
                  </a:moveTo>
                  <a:lnTo>
                    <a:pt x="1118" y="272"/>
                  </a:lnTo>
                  <a:lnTo>
                    <a:pt x="1116" y="272"/>
                  </a:lnTo>
                  <a:lnTo>
                    <a:pt x="1113" y="272"/>
                  </a:lnTo>
                  <a:lnTo>
                    <a:pt x="1113" y="274"/>
                  </a:lnTo>
                  <a:lnTo>
                    <a:pt x="1116" y="274"/>
                  </a:lnTo>
                  <a:lnTo>
                    <a:pt x="1118" y="274"/>
                  </a:lnTo>
                  <a:close/>
                  <a:moveTo>
                    <a:pt x="1119" y="271"/>
                  </a:moveTo>
                  <a:lnTo>
                    <a:pt x="1118" y="271"/>
                  </a:lnTo>
                  <a:lnTo>
                    <a:pt x="1118" y="272"/>
                  </a:lnTo>
                  <a:lnTo>
                    <a:pt x="1119" y="272"/>
                  </a:lnTo>
                  <a:lnTo>
                    <a:pt x="1119" y="271"/>
                  </a:lnTo>
                  <a:close/>
                  <a:moveTo>
                    <a:pt x="777" y="472"/>
                  </a:moveTo>
                  <a:lnTo>
                    <a:pt x="776" y="475"/>
                  </a:lnTo>
                  <a:lnTo>
                    <a:pt x="777" y="475"/>
                  </a:lnTo>
                  <a:lnTo>
                    <a:pt x="777" y="472"/>
                  </a:lnTo>
                  <a:close/>
                  <a:moveTo>
                    <a:pt x="1390" y="592"/>
                  </a:moveTo>
                  <a:lnTo>
                    <a:pt x="1389" y="593"/>
                  </a:lnTo>
                  <a:lnTo>
                    <a:pt x="1390" y="593"/>
                  </a:lnTo>
                  <a:lnTo>
                    <a:pt x="1390" y="592"/>
                  </a:lnTo>
                  <a:close/>
                  <a:moveTo>
                    <a:pt x="1080" y="430"/>
                  </a:moveTo>
                  <a:lnTo>
                    <a:pt x="1082" y="428"/>
                  </a:lnTo>
                  <a:lnTo>
                    <a:pt x="1080" y="428"/>
                  </a:lnTo>
                  <a:lnTo>
                    <a:pt x="1080" y="430"/>
                  </a:lnTo>
                  <a:close/>
                  <a:moveTo>
                    <a:pt x="1287" y="669"/>
                  </a:moveTo>
                  <a:lnTo>
                    <a:pt x="1286" y="669"/>
                  </a:lnTo>
                  <a:lnTo>
                    <a:pt x="1284" y="669"/>
                  </a:lnTo>
                  <a:lnTo>
                    <a:pt x="1283" y="669"/>
                  </a:lnTo>
                  <a:lnTo>
                    <a:pt x="1281" y="671"/>
                  </a:lnTo>
                  <a:lnTo>
                    <a:pt x="1281" y="669"/>
                  </a:lnTo>
                  <a:lnTo>
                    <a:pt x="1280" y="669"/>
                  </a:lnTo>
                  <a:lnTo>
                    <a:pt x="1278" y="671"/>
                  </a:lnTo>
                  <a:lnTo>
                    <a:pt x="1278" y="669"/>
                  </a:lnTo>
                  <a:lnTo>
                    <a:pt x="1275" y="671"/>
                  </a:lnTo>
                  <a:lnTo>
                    <a:pt x="1275" y="669"/>
                  </a:lnTo>
                  <a:lnTo>
                    <a:pt x="1274" y="669"/>
                  </a:lnTo>
                  <a:lnTo>
                    <a:pt x="1274" y="671"/>
                  </a:lnTo>
                  <a:lnTo>
                    <a:pt x="1272" y="671"/>
                  </a:lnTo>
                  <a:lnTo>
                    <a:pt x="1271" y="671"/>
                  </a:lnTo>
                  <a:lnTo>
                    <a:pt x="1269" y="671"/>
                  </a:lnTo>
                  <a:lnTo>
                    <a:pt x="1266" y="671"/>
                  </a:lnTo>
                  <a:lnTo>
                    <a:pt x="1265" y="671"/>
                  </a:lnTo>
                  <a:lnTo>
                    <a:pt x="1263" y="672"/>
                  </a:lnTo>
                  <a:lnTo>
                    <a:pt x="1262" y="672"/>
                  </a:lnTo>
                  <a:lnTo>
                    <a:pt x="1263" y="671"/>
                  </a:lnTo>
                  <a:lnTo>
                    <a:pt x="1262" y="671"/>
                  </a:lnTo>
                  <a:lnTo>
                    <a:pt x="1260" y="672"/>
                  </a:lnTo>
                  <a:lnTo>
                    <a:pt x="1260" y="671"/>
                  </a:lnTo>
                  <a:lnTo>
                    <a:pt x="1259" y="671"/>
                  </a:lnTo>
                  <a:lnTo>
                    <a:pt x="1259" y="669"/>
                  </a:lnTo>
                  <a:lnTo>
                    <a:pt x="1257" y="669"/>
                  </a:lnTo>
                  <a:lnTo>
                    <a:pt x="1256" y="669"/>
                  </a:lnTo>
                  <a:lnTo>
                    <a:pt x="1254" y="669"/>
                  </a:lnTo>
                  <a:lnTo>
                    <a:pt x="1253" y="669"/>
                  </a:lnTo>
                  <a:lnTo>
                    <a:pt x="1251" y="669"/>
                  </a:lnTo>
                  <a:lnTo>
                    <a:pt x="1250" y="669"/>
                  </a:lnTo>
                  <a:lnTo>
                    <a:pt x="1248" y="669"/>
                  </a:lnTo>
                  <a:lnTo>
                    <a:pt x="1247" y="669"/>
                  </a:lnTo>
                  <a:lnTo>
                    <a:pt x="1244" y="668"/>
                  </a:lnTo>
                  <a:lnTo>
                    <a:pt x="1242" y="668"/>
                  </a:lnTo>
                  <a:lnTo>
                    <a:pt x="1241" y="668"/>
                  </a:lnTo>
                  <a:lnTo>
                    <a:pt x="1239" y="668"/>
                  </a:lnTo>
                  <a:lnTo>
                    <a:pt x="1237" y="668"/>
                  </a:lnTo>
                  <a:lnTo>
                    <a:pt x="1236" y="668"/>
                  </a:lnTo>
                  <a:lnTo>
                    <a:pt x="1236" y="669"/>
                  </a:lnTo>
                  <a:lnTo>
                    <a:pt x="1234" y="669"/>
                  </a:lnTo>
                  <a:lnTo>
                    <a:pt x="1233" y="669"/>
                  </a:lnTo>
                  <a:lnTo>
                    <a:pt x="1231" y="669"/>
                  </a:lnTo>
                  <a:lnTo>
                    <a:pt x="1230" y="671"/>
                  </a:lnTo>
                  <a:lnTo>
                    <a:pt x="1230" y="669"/>
                  </a:lnTo>
                  <a:lnTo>
                    <a:pt x="1228" y="669"/>
                  </a:lnTo>
                  <a:lnTo>
                    <a:pt x="1227" y="669"/>
                  </a:lnTo>
                  <a:lnTo>
                    <a:pt x="1225" y="668"/>
                  </a:lnTo>
                  <a:lnTo>
                    <a:pt x="1224" y="668"/>
                  </a:lnTo>
                  <a:lnTo>
                    <a:pt x="1221" y="668"/>
                  </a:lnTo>
                  <a:lnTo>
                    <a:pt x="1218" y="668"/>
                  </a:lnTo>
                  <a:lnTo>
                    <a:pt x="1216" y="669"/>
                  </a:lnTo>
                  <a:lnTo>
                    <a:pt x="1215" y="669"/>
                  </a:lnTo>
                  <a:lnTo>
                    <a:pt x="1213" y="668"/>
                  </a:lnTo>
                  <a:lnTo>
                    <a:pt x="1212" y="668"/>
                  </a:lnTo>
                  <a:lnTo>
                    <a:pt x="1210" y="668"/>
                  </a:lnTo>
                  <a:lnTo>
                    <a:pt x="1209" y="668"/>
                  </a:lnTo>
                  <a:lnTo>
                    <a:pt x="1207" y="669"/>
                  </a:lnTo>
                  <a:lnTo>
                    <a:pt x="1203" y="669"/>
                  </a:lnTo>
                  <a:lnTo>
                    <a:pt x="1203" y="668"/>
                  </a:lnTo>
                  <a:lnTo>
                    <a:pt x="1201" y="669"/>
                  </a:lnTo>
                  <a:lnTo>
                    <a:pt x="1200" y="669"/>
                  </a:lnTo>
                  <a:lnTo>
                    <a:pt x="1198" y="668"/>
                  </a:lnTo>
                  <a:lnTo>
                    <a:pt x="1197" y="668"/>
                  </a:lnTo>
                  <a:lnTo>
                    <a:pt x="1195" y="668"/>
                  </a:lnTo>
                  <a:lnTo>
                    <a:pt x="1192" y="668"/>
                  </a:lnTo>
                  <a:lnTo>
                    <a:pt x="1191" y="669"/>
                  </a:lnTo>
                  <a:lnTo>
                    <a:pt x="1189" y="669"/>
                  </a:lnTo>
                  <a:lnTo>
                    <a:pt x="1188" y="669"/>
                  </a:lnTo>
                  <a:lnTo>
                    <a:pt x="1184" y="669"/>
                  </a:lnTo>
                  <a:lnTo>
                    <a:pt x="1184" y="668"/>
                  </a:lnTo>
                  <a:lnTo>
                    <a:pt x="1183" y="668"/>
                  </a:lnTo>
                  <a:lnTo>
                    <a:pt x="1183" y="669"/>
                  </a:lnTo>
                  <a:lnTo>
                    <a:pt x="1181" y="669"/>
                  </a:lnTo>
                  <a:lnTo>
                    <a:pt x="1180" y="669"/>
                  </a:lnTo>
                  <a:lnTo>
                    <a:pt x="1180" y="671"/>
                  </a:lnTo>
                  <a:lnTo>
                    <a:pt x="1178" y="671"/>
                  </a:lnTo>
                  <a:lnTo>
                    <a:pt x="1177" y="669"/>
                  </a:lnTo>
                  <a:lnTo>
                    <a:pt x="1177" y="671"/>
                  </a:lnTo>
                  <a:lnTo>
                    <a:pt x="1175" y="671"/>
                  </a:lnTo>
                  <a:lnTo>
                    <a:pt x="1174" y="671"/>
                  </a:lnTo>
                  <a:lnTo>
                    <a:pt x="1174" y="669"/>
                  </a:lnTo>
                  <a:lnTo>
                    <a:pt x="1172" y="669"/>
                  </a:lnTo>
                  <a:lnTo>
                    <a:pt x="1172" y="671"/>
                  </a:lnTo>
                  <a:lnTo>
                    <a:pt x="1171" y="671"/>
                  </a:lnTo>
                  <a:lnTo>
                    <a:pt x="1169" y="671"/>
                  </a:lnTo>
                  <a:lnTo>
                    <a:pt x="1169" y="672"/>
                  </a:lnTo>
                  <a:lnTo>
                    <a:pt x="1168" y="672"/>
                  </a:lnTo>
                  <a:lnTo>
                    <a:pt x="1166" y="674"/>
                  </a:lnTo>
                  <a:lnTo>
                    <a:pt x="1165" y="674"/>
                  </a:lnTo>
                  <a:lnTo>
                    <a:pt x="1163" y="675"/>
                  </a:lnTo>
                  <a:lnTo>
                    <a:pt x="1162" y="675"/>
                  </a:lnTo>
                  <a:lnTo>
                    <a:pt x="1162" y="677"/>
                  </a:lnTo>
                  <a:lnTo>
                    <a:pt x="1160" y="678"/>
                  </a:lnTo>
                  <a:lnTo>
                    <a:pt x="1159" y="678"/>
                  </a:lnTo>
                  <a:lnTo>
                    <a:pt x="1157" y="678"/>
                  </a:lnTo>
                  <a:lnTo>
                    <a:pt x="1157" y="680"/>
                  </a:lnTo>
                  <a:lnTo>
                    <a:pt x="1156" y="683"/>
                  </a:lnTo>
                  <a:lnTo>
                    <a:pt x="1156" y="684"/>
                  </a:lnTo>
                  <a:lnTo>
                    <a:pt x="1154" y="684"/>
                  </a:lnTo>
                  <a:lnTo>
                    <a:pt x="1154" y="686"/>
                  </a:lnTo>
                  <a:lnTo>
                    <a:pt x="1154" y="687"/>
                  </a:lnTo>
                  <a:lnTo>
                    <a:pt x="1153" y="687"/>
                  </a:lnTo>
                  <a:lnTo>
                    <a:pt x="1153" y="689"/>
                  </a:lnTo>
                  <a:lnTo>
                    <a:pt x="1153" y="690"/>
                  </a:lnTo>
                  <a:lnTo>
                    <a:pt x="1150" y="692"/>
                  </a:lnTo>
                  <a:lnTo>
                    <a:pt x="1148" y="692"/>
                  </a:lnTo>
                  <a:lnTo>
                    <a:pt x="1147" y="692"/>
                  </a:lnTo>
                  <a:lnTo>
                    <a:pt x="1145" y="692"/>
                  </a:lnTo>
                  <a:lnTo>
                    <a:pt x="1144" y="692"/>
                  </a:lnTo>
                  <a:lnTo>
                    <a:pt x="1142" y="692"/>
                  </a:lnTo>
                  <a:lnTo>
                    <a:pt x="1142" y="693"/>
                  </a:lnTo>
                  <a:lnTo>
                    <a:pt x="1141" y="693"/>
                  </a:lnTo>
                  <a:lnTo>
                    <a:pt x="1139" y="693"/>
                  </a:lnTo>
                  <a:lnTo>
                    <a:pt x="1138" y="693"/>
                  </a:lnTo>
                  <a:lnTo>
                    <a:pt x="1136" y="693"/>
                  </a:lnTo>
                  <a:lnTo>
                    <a:pt x="1135" y="693"/>
                  </a:lnTo>
                  <a:lnTo>
                    <a:pt x="1135" y="695"/>
                  </a:lnTo>
                  <a:lnTo>
                    <a:pt x="1133" y="695"/>
                  </a:lnTo>
                  <a:lnTo>
                    <a:pt x="1131" y="695"/>
                  </a:lnTo>
                  <a:lnTo>
                    <a:pt x="1131" y="696"/>
                  </a:lnTo>
                  <a:lnTo>
                    <a:pt x="1130" y="698"/>
                  </a:lnTo>
                  <a:lnTo>
                    <a:pt x="1128" y="698"/>
                  </a:lnTo>
                  <a:lnTo>
                    <a:pt x="1128" y="696"/>
                  </a:lnTo>
                  <a:lnTo>
                    <a:pt x="1127" y="698"/>
                  </a:lnTo>
                  <a:lnTo>
                    <a:pt x="1125" y="698"/>
                  </a:lnTo>
                  <a:lnTo>
                    <a:pt x="1124" y="698"/>
                  </a:lnTo>
                  <a:lnTo>
                    <a:pt x="1124" y="699"/>
                  </a:lnTo>
                  <a:lnTo>
                    <a:pt x="1122" y="699"/>
                  </a:lnTo>
                  <a:lnTo>
                    <a:pt x="1122" y="701"/>
                  </a:lnTo>
                  <a:lnTo>
                    <a:pt x="1119" y="702"/>
                  </a:lnTo>
                  <a:lnTo>
                    <a:pt x="1118" y="702"/>
                  </a:lnTo>
                  <a:lnTo>
                    <a:pt x="1116" y="704"/>
                  </a:lnTo>
                  <a:lnTo>
                    <a:pt x="1113" y="704"/>
                  </a:lnTo>
                  <a:lnTo>
                    <a:pt x="1112" y="705"/>
                  </a:lnTo>
                  <a:lnTo>
                    <a:pt x="1110" y="709"/>
                  </a:lnTo>
                  <a:lnTo>
                    <a:pt x="1109" y="709"/>
                  </a:lnTo>
                  <a:lnTo>
                    <a:pt x="1107" y="709"/>
                  </a:lnTo>
                  <a:lnTo>
                    <a:pt x="1106" y="710"/>
                  </a:lnTo>
                  <a:lnTo>
                    <a:pt x="1106" y="712"/>
                  </a:lnTo>
                  <a:lnTo>
                    <a:pt x="1104" y="713"/>
                  </a:lnTo>
                  <a:lnTo>
                    <a:pt x="1103" y="715"/>
                  </a:lnTo>
                  <a:lnTo>
                    <a:pt x="1101" y="716"/>
                  </a:lnTo>
                  <a:lnTo>
                    <a:pt x="1100" y="716"/>
                  </a:lnTo>
                  <a:lnTo>
                    <a:pt x="1100" y="718"/>
                  </a:lnTo>
                  <a:lnTo>
                    <a:pt x="1098" y="718"/>
                  </a:lnTo>
                  <a:lnTo>
                    <a:pt x="1095" y="719"/>
                  </a:lnTo>
                  <a:lnTo>
                    <a:pt x="1094" y="719"/>
                  </a:lnTo>
                  <a:lnTo>
                    <a:pt x="1092" y="719"/>
                  </a:lnTo>
                  <a:lnTo>
                    <a:pt x="1094" y="721"/>
                  </a:lnTo>
                  <a:lnTo>
                    <a:pt x="1092" y="722"/>
                  </a:lnTo>
                  <a:lnTo>
                    <a:pt x="1092" y="724"/>
                  </a:lnTo>
                  <a:lnTo>
                    <a:pt x="1091" y="724"/>
                  </a:lnTo>
                  <a:lnTo>
                    <a:pt x="1091" y="725"/>
                  </a:lnTo>
                  <a:lnTo>
                    <a:pt x="1089" y="727"/>
                  </a:lnTo>
                  <a:lnTo>
                    <a:pt x="1088" y="728"/>
                  </a:lnTo>
                  <a:lnTo>
                    <a:pt x="1086" y="728"/>
                  </a:lnTo>
                  <a:lnTo>
                    <a:pt x="1085" y="730"/>
                  </a:lnTo>
                  <a:lnTo>
                    <a:pt x="1083" y="731"/>
                  </a:lnTo>
                  <a:lnTo>
                    <a:pt x="1082" y="731"/>
                  </a:lnTo>
                  <a:lnTo>
                    <a:pt x="1082" y="733"/>
                  </a:lnTo>
                  <a:lnTo>
                    <a:pt x="1080" y="733"/>
                  </a:lnTo>
                  <a:lnTo>
                    <a:pt x="1080" y="734"/>
                  </a:lnTo>
                  <a:lnTo>
                    <a:pt x="1079" y="734"/>
                  </a:lnTo>
                  <a:lnTo>
                    <a:pt x="1079" y="736"/>
                  </a:lnTo>
                  <a:lnTo>
                    <a:pt x="1077" y="736"/>
                  </a:lnTo>
                  <a:lnTo>
                    <a:pt x="1075" y="737"/>
                  </a:lnTo>
                  <a:lnTo>
                    <a:pt x="1075" y="736"/>
                  </a:lnTo>
                  <a:lnTo>
                    <a:pt x="1074" y="736"/>
                  </a:lnTo>
                  <a:lnTo>
                    <a:pt x="1074" y="737"/>
                  </a:lnTo>
                  <a:lnTo>
                    <a:pt x="1072" y="737"/>
                  </a:lnTo>
                  <a:lnTo>
                    <a:pt x="1072" y="739"/>
                  </a:lnTo>
                  <a:lnTo>
                    <a:pt x="1071" y="739"/>
                  </a:lnTo>
                  <a:lnTo>
                    <a:pt x="1071" y="740"/>
                  </a:lnTo>
                  <a:lnTo>
                    <a:pt x="1069" y="740"/>
                  </a:lnTo>
                  <a:lnTo>
                    <a:pt x="1069" y="742"/>
                  </a:lnTo>
                  <a:lnTo>
                    <a:pt x="1068" y="743"/>
                  </a:lnTo>
                  <a:lnTo>
                    <a:pt x="1066" y="743"/>
                  </a:lnTo>
                  <a:lnTo>
                    <a:pt x="1065" y="745"/>
                  </a:lnTo>
                  <a:lnTo>
                    <a:pt x="1065" y="746"/>
                  </a:lnTo>
                  <a:lnTo>
                    <a:pt x="1063" y="748"/>
                  </a:lnTo>
                  <a:lnTo>
                    <a:pt x="1065" y="748"/>
                  </a:lnTo>
                  <a:lnTo>
                    <a:pt x="1066" y="748"/>
                  </a:lnTo>
                  <a:lnTo>
                    <a:pt x="1068" y="746"/>
                  </a:lnTo>
                  <a:lnTo>
                    <a:pt x="1069" y="746"/>
                  </a:lnTo>
                  <a:lnTo>
                    <a:pt x="1074" y="743"/>
                  </a:lnTo>
                  <a:lnTo>
                    <a:pt x="1075" y="742"/>
                  </a:lnTo>
                  <a:lnTo>
                    <a:pt x="1079" y="739"/>
                  </a:lnTo>
                  <a:lnTo>
                    <a:pt x="1082" y="737"/>
                  </a:lnTo>
                  <a:lnTo>
                    <a:pt x="1083" y="736"/>
                  </a:lnTo>
                  <a:lnTo>
                    <a:pt x="1085" y="734"/>
                  </a:lnTo>
                  <a:lnTo>
                    <a:pt x="1086" y="734"/>
                  </a:lnTo>
                  <a:lnTo>
                    <a:pt x="1086" y="733"/>
                  </a:lnTo>
                  <a:lnTo>
                    <a:pt x="1089" y="731"/>
                  </a:lnTo>
                  <a:lnTo>
                    <a:pt x="1092" y="730"/>
                  </a:lnTo>
                  <a:lnTo>
                    <a:pt x="1094" y="727"/>
                  </a:lnTo>
                  <a:lnTo>
                    <a:pt x="1095" y="727"/>
                  </a:lnTo>
                  <a:lnTo>
                    <a:pt x="1095" y="725"/>
                  </a:lnTo>
                  <a:lnTo>
                    <a:pt x="1098" y="724"/>
                  </a:lnTo>
                  <a:lnTo>
                    <a:pt x="1100" y="722"/>
                  </a:lnTo>
                  <a:lnTo>
                    <a:pt x="1101" y="722"/>
                  </a:lnTo>
                  <a:lnTo>
                    <a:pt x="1103" y="721"/>
                  </a:lnTo>
                  <a:lnTo>
                    <a:pt x="1106" y="719"/>
                  </a:lnTo>
                  <a:lnTo>
                    <a:pt x="1107" y="718"/>
                  </a:lnTo>
                  <a:lnTo>
                    <a:pt x="1110" y="716"/>
                  </a:lnTo>
                  <a:lnTo>
                    <a:pt x="1112" y="715"/>
                  </a:lnTo>
                  <a:lnTo>
                    <a:pt x="1113" y="715"/>
                  </a:lnTo>
                  <a:lnTo>
                    <a:pt x="1116" y="715"/>
                  </a:lnTo>
                  <a:lnTo>
                    <a:pt x="1118" y="713"/>
                  </a:lnTo>
                  <a:lnTo>
                    <a:pt x="1119" y="713"/>
                  </a:lnTo>
                  <a:lnTo>
                    <a:pt x="1121" y="712"/>
                  </a:lnTo>
                  <a:lnTo>
                    <a:pt x="1122" y="710"/>
                  </a:lnTo>
                  <a:lnTo>
                    <a:pt x="1124" y="710"/>
                  </a:lnTo>
                  <a:lnTo>
                    <a:pt x="1125" y="710"/>
                  </a:lnTo>
                  <a:lnTo>
                    <a:pt x="1125" y="709"/>
                  </a:lnTo>
                  <a:lnTo>
                    <a:pt x="1128" y="709"/>
                  </a:lnTo>
                  <a:lnTo>
                    <a:pt x="1130" y="707"/>
                  </a:lnTo>
                  <a:lnTo>
                    <a:pt x="1131" y="707"/>
                  </a:lnTo>
                  <a:lnTo>
                    <a:pt x="1133" y="707"/>
                  </a:lnTo>
                  <a:lnTo>
                    <a:pt x="1139" y="704"/>
                  </a:lnTo>
                  <a:lnTo>
                    <a:pt x="1141" y="704"/>
                  </a:lnTo>
                  <a:lnTo>
                    <a:pt x="1142" y="702"/>
                  </a:lnTo>
                  <a:lnTo>
                    <a:pt x="1145" y="702"/>
                  </a:lnTo>
                  <a:lnTo>
                    <a:pt x="1147" y="702"/>
                  </a:lnTo>
                  <a:lnTo>
                    <a:pt x="1148" y="701"/>
                  </a:lnTo>
                  <a:lnTo>
                    <a:pt x="1151" y="701"/>
                  </a:lnTo>
                  <a:lnTo>
                    <a:pt x="1156" y="698"/>
                  </a:lnTo>
                  <a:lnTo>
                    <a:pt x="1162" y="696"/>
                  </a:lnTo>
                  <a:lnTo>
                    <a:pt x="1163" y="696"/>
                  </a:lnTo>
                  <a:lnTo>
                    <a:pt x="1169" y="695"/>
                  </a:lnTo>
                  <a:lnTo>
                    <a:pt x="1172" y="695"/>
                  </a:lnTo>
                  <a:lnTo>
                    <a:pt x="1175" y="695"/>
                  </a:lnTo>
                  <a:lnTo>
                    <a:pt x="1180" y="693"/>
                  </a:lnTo>
                  <a:lnTo>
                    <a:pt x="1181" y="693"/>
                  </a:lnTo>
                  <a:lnTo>
                    <a:pt x="1184" y="693"/>
                  </a:lnTo>
                  <a:lnTo>
                    <a:pt x="1188" y="693"/>
                  </a:lnTo>
                  <a:lnTo>
                    <a:pt x="1189" y="695"/>
                  </a:lnTo>
                  <a:lnTo>
                    <a:pt x="1192" y="695"/>
                  </a:lnTo>
                  <a:lnTo>
                    <a:pt x="1194" y="695"/>
                  </a:lnTo>
                  <a:lnTo>
                    <a:pt x="1195" y="695"/>
                  </a:lnTo>
                  <a:lnTo>
                    <a:pt x="1197" y="696"/>
                  </a:lnTo>
                  <a:lnTo>
                    <a:pt x="1198" y="696"/>
                  </a:lnTo>
                  <a:lnTo>
                    <a:pt x="1200" y="698"/>
                  </a:lnTo>
                  <a:lnTo>
                    <a:pt x="1201" y="698"/>
                  </a:lnTo>
                  <a:lnTo>
                    <a:pt x="1201" y="699"/>
                  </a:lnTo>
                  <a:lnTo>
                    <a:pt x="1203" y="701"/>
                  </a:lnTo>
                  <a:lnTo>
                    <a:pt x="1204" y="702"/>
                  </a:lnTo>
                  <a:lnTo>
                    <a:pt x="1203" y="704"/>
                  </a:lnTo>
                  <a:lnTo>
                    <a:pt x="1201" y="704"/>
                  </a:lnTo>
                  <a:lnTo>
                    <a:pt x="1198" y="702"/>
                  </a:lnTo>
                  <a:lnTo>
                    <a:pt x="1198" y="704"/>
                  </a:lnTo>
                  <a:lnTo>
                    <a:pt x="1200" y="704"/>
                  </a:lnTo>
                  <a:lnTo>
                    <a:pt x="1200" y="705"/>
                  </a:lnTo>
                  <a:lnTo>
                    <a:pt x="1201" y="705"/>
                  </a:lnTo>
                  <a:lnTo>
                    <a:pt x="1201" y="707"/>
                  </a:lnTo>
                  <a:lnTo>
                    <a:pt x="1203" y="707"/>
                  </a:lnTo>
                  <a:lnTo>
                    <a:pt x="1203" y="709"/>
                  </a:lnTo>
                  <a:lnTo>
                    <a:pt x="1201" y="709"/>
                  </a:lnTo>
                  <a:lnTo>
                    <a:pt x="1200" y="709"/>
                  </a:lnTo>
                  <a:lnTo>
                    <a:pt x="1200" y="710"/>
                  </a:lnTo>
                  <a:lnTo>
                    <a:pt x="1201" y="710"/>
                  </a:lnTo>
                  <a:lnTo>
                    <a:pt x="1201" y="712"/>
                  </a:lnTo>
                  <a:lnTo>
                    <a:pt x="1200" y="712"/>
                  </a:lnTo>
                  <a:lnTo>
                    <a:pt x="1198" y="712"/>
                  </a:lnTo>
                  <a:lnTo>
                    <a:pt x="1198" y="713"/>
                  </a:lnTo>
                  <a:lnTo>
                    <a:pt x="1197" y="713"/>
                  </a:lnTo>
                  <a:lnTo>
                    <a:pt x="1195" y="713"/>
                  </a:lnTo>
                  <a:lnTo>
                    <a:pt x="1194" y="715"/>
                  </a:lnTo>
                  <a:lnTo>
                    <a:pt x="1192" y="715"/>
                  </a:lnTo>
                  <a:lnTo>
                    <a:pt x="1191" y="715"/>
                  </a:lnTo>
                  <a:lnTo>
                    <a:pt x="1191" y="716"/>
                  </a:lnTo>
                  <a:lnTo>
                    <a:pt x="1189" y="716"/>
                  </a:lnTo>
                  <a:lnTo>
                    <a:pt x="1189" y="718"/>
                  </a:lnTo>
                  <a:lnTo>
                    <a:pt x="1188" y="718"/>
                  </a:lnTo>
                  <a:lnTo>
                    <a:pt x="1186" y="719"/>
                  </a:lnTo>
                  <a:lnTo>
                    <a:pt x="1184" y="719"/>
                  </a:lnTo>
                  <a:lnTo>
                    <a:pt x="1183" y="721"/>
                  </a:lnTo>
                  <a:lnTo>
                    <a:pt x="1181" y="721"/>
                  </a:lnTo>
                  <a:lnTo>
                    <a:pt x="1180" y="722"/>
                  </a:lnTo>
                  <a:lnTo>
                    <a:pt x="1177" y="722"/>
                  </a:lnTo>
                  <a:lnTo>
                    <a:pt x="1175" y="722"/>
                  </a:lnTo>
                  <a:lnTo>
                    <a:pt x="1174" y="722"/>
                  </a:lnTo>
                  <a:lnTo>
                    <a:pt x="1172" y="722"/>
                  </a:lnTo>
                  <a:lnTo>
                    <a:pt x="1171" y="721"/>
                  </a:lnTo>
                  <a:lnTo>
                    <a:pt x="1169" y="721"/>
                  </a:lnTo>
                  <a:lnTo>
                    <a:pt x="1168" y="721"/>
                  </a:lnTo>
                  <a:lnTo>
                    <a:pt x="1168" y="719"/>
                  </a:lnTo>
                  <a:lnTo>
                    <a:pt x="1168" y="718"/>
                  </a:lnTo>
                  <a:lnTo>
                    <a:pt x="1166" y="718"/>
                  </a:lnTo>
                  <a:lnTo>
                    <a:pt x="1166" y="719"/>
                  </a:lnTo>
                  <a:lnTo>
                    <a:pt x="1163" y="721"/>
                  </a:lnTo>
                  <a:lnTo>
                    <a:pt x="1162" y="721"/>
                  </a:lnTo>
                  <a:lnTo>
                    <a:pt x="1160" y="721"/>
                  </a:lnTo>
                  <a:lnTo>
                    <a:pt x="1159" y="721"/>
                  </a:lnTo>
                  <a:lnTo>
                    <a:pt x="1157" y="721"/>
                  </a:lnTo>
                  <a:lnTo>
                    <a:pt x="1156" y="721"/>
                  </a:lnTo>
                  <a:lnTo>
                    <a:pt x="1154" y="721"/>
                  </a:lnTo>
                  <a:lnTo>
                    <a:pt x="1154" y="722"/>
                  </a:lnTo>
                  <a:lnTo>
                    <a:pt x="1157" y="721"/>
                  </a:lnTo>
                  <a:lnTo>
                    <a:pt x="1157" y="722"/>
                  </a:lnTo>
                  <a:lnTo>
                    <a:pt x="1159" y="722"/>
                  </a:lnTo>
                  <a:lnTo>
                    <a:pt x="1159" y="724"/>
                  </a:lnTo>
                  <a:lnTo>
                    <a:pt x="1160" y="724"/>
                  </a:lnTo>
                  <a:lnTo>
                    <a:pt x="1163" y="725"/>
                  </a:lnTo>
                  <a:lnTo>
                    <a:pt x="1166" y="725"/>
                  </a:lnTo>
                  <a:lnTo>
                    <a:pt x="1168" y="725"/>
                  </a:lnTo>
                  <a:lnTo>
                    <a:pt x="1168" y="727"/>
                  </a:lnTo>
                  <a:lnTo>
                    <a:pt x="1168" y="730"/>
                  </a:lnTo>
                  <a:lnTo>
                    <a:pt x="1168" y="731"/>
                  </a:lnTo>
                  <a:lnTo>
                    <a:pt x="1169" y="731"/>
                  </a:lnTo>
                  <a:lnTo>
                    <a:pt x="1169" y="730"/>
                  </a:lnTo>
                  <a:lnTo>
                    <a:pt x="1171" y="730"/>
                  </a:lnTo>
                  <a:lnTo>
                    <a:pt x="1172" y="730"/>
                  </a:lnTo>
                  <a:lnTo>
                    <a:pt x="1174" y="728"/>
                  </a:lnTo>
                  <a:lnTo>
                    <a:pt x="1175" y="728"/>
                  </a:lnTo>
                  <a:lnTo>
                    <a:pt x="1177" y="727"/>
                  </a:lnTo>
                  <a:lnTo>
                    <a:pt x="1181" y="727"/>
                  </a:lnTo>
                  <a:lnTo>
                    <a:pt x="1180" y="728"/>
                  </a:lnTo>
                  <a:lnTo>
                    <a:pt x="1181" y="728"/>
                  </a:lnTo>
                  <a:lnTo>
                    <a:pt x="1183" y="727"/>
                  </a:lnTo>
                  <a:lnTo>
                    <a:pt x="1184" y="727"/>
                  </a:lnTo>
                  <a:lnTo>
                    <a:pt x="1184" y="728"/>
                  </a:lnTo>
                  <a:lnTo>
                    <a:pt x="1186" y="728"/>
                  </a:lnTo>
                  <a:lnTo>
                    <a:pt x="1186" y="730"/>
                  </a:lnTo>
                  <a:lnTo>
                    <a:pt x="1184" y="730"/>
                  </a:lnTo>
                  <a:lnTo>
                    <a:pt x="1183" y="730"/>
                  </a:lnTo>
                  <a:lnTo>
                    <a:pt x="1183" y="731"/>
                  </a:lnTo>
                  <a:lnTo>
                    <a:pt x="1183" y="733"/>
                  </a:lnTo>
                  <a:lnTo>
                    <a:pt x="1181" y="733"/>
                  </a:lnTo>
                  <a:lnTo>
                    <a:pt x="1181" y="734"/>
                  </a:lnTo>
                  <a:lnTo>
                    <a:pt x="1180" y="734"/>
                  </a:lnTo>
                  <a:lnTo>
                    <a:pt x="1180" y="736"/>
                  </a:lnTo>
                  <a:lnTo>
                    <a:pt x="1178" y="737"/>
                  </a:lnTo>
                  <a:lnTo>
                    <a:pt x="1178" y="739"/>
                  </a:lnTo>
                  <a:lnTo>
                    <a:pt x="1177" y="739"/>
                  </a:lnTo>
                  <a:lnTo>
                    <a:pt x="1177" y="740"/>
                  </a:lnTo>
                  <a:lnTo>
                    <a:pt x="1175" y="740"/>
                  </a:lnTo>
                  <a:lnTo>
                    <a:pt x="1174" y="740"/>
                  </a:lnTo>
                  <a:lnTo>
                    <a:pt x="1174" y="742"/>
                  </a:lnTo>
                  <a:lnTo>
                    <a:pt x="1169" y="743"/>
                  </a:lnTo>
                  <a:lnTo>
                    <a:pt x="1168" y="743"/>
                  </a:lnTo>
                  <a:lnTo>
                    <a:pt x="1168" y="745"/>
                  </a:lnTo>
                  <a:lnTo>
                    <a:pt x="1169" y="745"/>
                  </a:lnTo>
                  <a:lnTo>
                    <a:pt x="1171" y="745"/>
                  </a:lnTo>
                  <a:lnTo>
                    <a:pt x="1172" y="745"/>
                  </a:lnTo>
                  <a:lnTo>
                    <a:pt x="1174" y="743"/>
                  </a:lnTo>
                  <a:lnTo>
                    <a:pt x="1175" y="743"/>
                  </a:lnTo>
                  <a:lnTo>
                    <a:pt x="1175" y="745"/>
                  </a:lnTo>
                  <a:lnTo>
                    <a:pt x="1177" y="745"/>
                  </a:lnTo>
                  <a:lnTo>
                    <a:pt x="1177" y="743"/>
                  </a:lnTo>
                  <a:lnTo>
                    <a:pt x="1178" y="745"/>
                  </a:lnTo>
                  <a:lnTo>
                    <a:pt x="1178" y="746"/>
                  </a:lnTo>
                  <a:lnTo>
                    <a:pt x="1177" y="746"/>
                  </a:lnTo>
                  <a:lnTo>
                    <a:pt x="1175" y="748"/>
                  </a:lnTo>
                  <a:lnTo>
                    <a:pt x="1175" y="749"/>
                  </a:lnTo>
                  <a:lnTo>
                    <a:pt x="1175" y="751"/>
                  </a:lnTo>
                  <a:lnTo>
                    <a:pt x="1175" y="752"/>
                  </a:lnTo>
                  <a:lnTo>
                    <a:pt x="1175" y="754"/>
                  </a:lnTo>
                  <a:lnTo>
                    <a:pt x="1177" y="754"/>
                  </a:lnTo>
                  <a:lnTo>
                    <a:pt x="1177" y="755"/>
                  </a:lnTo>
                  <a:lnTo>
                    <a:pt x="1177" y="757"/>
                  </a:lnTo>
                  <a:lnTo>
                    <a:pt x="1177" y="759"/>
                  </a:lnTo>
                  <a:lnTo>
                    <a:pt x="1177" y="760"/>
                  </a:lnTo>
                  <a:lnTo>
                    <a:pt x="1177" y="762"/>
                  </a:lnTo>
                  <a:lnTo>
                    <a:pt x="1178" y="762"/>
                  </a:lnTo>
                  <a:lnTo>
                    <a:pt x="1178" y="763"/>
                  </a:lnTo>
                  <a:lnTo>
                    <a:pt x="1177" y="763"/>
                  </a:lnTo>
                  <a:lnTo>
                    <a:pt x="1177" y="765"/>
                  </a:lnTo>
                  <a:lnTo>
                    <a:pt x="1178" y="765"/>
                  </a:lnTo>
                  <a:lnTo>
                    <a:pt x="1180" y="765"/>
                  </a:lnTo>
                  <a:lnTo>
                    <a:pt x="1181" y="765"/>
                  </a:lnTo>
                  <a:lnTo>
                    <a:pt x="1183" y="765"/>
                  </a:lnTo>
                  <a:lnTo>
                    <a:pt x="1184" y="765"/>
                  </a:lnTo>
                  <a:lnTo>
                    <a:pt x="1184" y="766"/>
                  </a:lnTo>
                  <a:lnTo>
                    <a:pt x="1186" y="766"/>
                  </a:lnTo>
                  <a:lnTo>
                    <a:pt x="1186" y="765"/>
                  </a:lnTo>
                  <a:lnTo>
                    <a:pt x="1188" y="765"/>
                  </a:lnTo>
                  <a:lnTo>
                    <a:pt x="1188" y="766"/>
                  </a:lnTo>
                  <a:lnTo>
                    <a:pt x="1189" y="766"/>
                  </a:lnTo>
                  <a:lnTo>
                    <a:pt x="1191" y="766"/>
                  </a:lnTo>
                  <a:lnTo>
                    <a:pt x="1191" y="768"/>
                  </a:lnTo>
                  <a:lnTo>
                    <a:pt x="1189" y="768"/>
                  </a:lnTo>
                  <a:lnTo>
                    <a:pt x="1188" y="768"/>
                  </a:lnTo>
                  <a:lnTo>
                    <a:pt x="1184" y="768"/>
                  </a:lnTo>
                  <a:lnTo>
                    <a:pt x="1184" y="769"/>
                  </a:lnTo>
                  <a:lnTo>
                    <a:pt x="1186" y="769"/>
                  </a:lnTo>
                  <a:lnTo>
                    <a:pt x="1188" y="771"/>
                  </a:lnTo>
                  <a:lnTo>
                    <a:pt x="1189" y="771"/>
                  </a:lnTo>
                  <a:lnTo>
                    <a:pt x="1189" y="772"/>
                  </a:lnTo>
                  <a:lnTo>
                    <a:pt x="1191" y="772"/>
                  </a:lnTo>
                  <a:lnTo>
                    <a:pt x="1189" y="774"/>
                  </a:lnTo>
                  <a:lnTo>
                    <a:pt x="1191" y="774"/>
                  </a:lnTo>
                  <a:lnTo>
                    <a:pt x="1191" y="772"/>
                  </a:lnTo>
                  <a:lnTo>
                    <a:pt x="1192" y="772"/>
                  </a:lnTo>
                  <a:lnTo>
                    <a:pt x="1195" y="772"/>
                  </a:lnTo>
                  <a:lnTo>
                    <a:pt x="1195" y="774"/>
                  </a:lnTo>
                  <a:lnTo>
                    <a:pt x="1197" y="774"/>
                  </a:lnTo>
                  <a:lnTo>
                    <a:pt x="1198" y="774"/>
                  </a:lnTo>
                  <a:lnTo>
                    <a:pt x="1198" y="775"/>
                  </a:lnTo>
                  <a:lnTo>
                    <a:pt x="1200" y="775"/>
                  </a:lnTo>
                  <a:lnTo>
                    <a:pt x="1201" y="775"/>
                  </a:lnTo>
                  <a:lnTo>
                    <a:pt x="1201" y="774"/>
                  </a:lnTo>
                  <a:lnTo>
                    <a:pt x="1204" y="774"/>
                  </a:lnTo>
                  <a:lnTo>
                    <a:pt x="1204" y="775"/>
                  </a:lnTo>
                  <a:lnTo>
                    <a:pt x="1207" y="775"/>
                  </a:lnTo>
                  <a:lnTo>
                    <a:pt x="1209" y="775"/>
                  </a:lnTo>
                  <a:lnTo>
                    <a:pt x="1209" y="777"/>
                  </a:lnTo>
                  <a:lnTo>
                    <a:pt x="1207" y="777"/>
                  </a:lnTo>
                  <a:lnTo>
                    <a:pt x="1206" y="778"/>
                  </a:lnTo>
                  <a:lnTo>
                    <a:pt x="1207" y="778"/>
                  </a:lnTo>
                  <a:lnTo>
                    <a:pt x="1209" y="778"/>
                  </a:lnTo>
                  <a:lnTo>
                    <a:pt x="1209" y="777"/>
                  </a:lnTo>
                  <a:lnTo>
                    <a:pt x="1210" y="777"/>
                  </a:lnTo>
                  <a:lnTo>
                    <a:pt x="1210" y="778"/>
                  </a:lnTo>
                  <a:lnTo>
                    <a:pt x="1212" y="778"/>
                  </a:lnTo>
                  <a:lnTo>
                    <a:pt x="1213" y="778"/>
                  </a:lnTo>
                  <a:lnTo>
                    <a:pt x="1215" y="777"/>
                  </a:lnTo>
                  <a:lnTo>
                    <a:pt x="1216" y="777"/>
                  </a:lnTo>
                  <a:lnTo>
                    <a:pt x="1222" y="774"/>
                  </a:lnTo>
                  <a:lnTo>
                    <a:pt x="1224" y="772"/>
                  </a:lnTo>
                  <a:lnTo>
                    <a:pt x="1225" y="772"/>
                  </a:lnTo>
                  <a:lnTo>
                    <a:pt x="1225" y="774"/>
                  </a:lnTo>
                  <a:lnTo>
                    <a:pt x="1225" y="775"/>
                  </a:lnTo>
                  <a:lnTo>
                    <a:pt x="1225" y="777"/>
                  </a:lnTo>
                  <a:lnTo>
                    <a:pt x="1225" y="778"/>
                  </a:lnTo>
                  <a:lnTo>
                    <a:pt x="1227" y="778"/>
                  </a:lnTo>
                  <a:lnTo>
                    <a:pt x="1228" y="778"/>
                  </a:lnTo>
                  <a:lnTo>
                    <a:pt x="1230" y="778"/>
                  </a:lnTo>
                  <a:lnTo>
                    <a:pt x="1230" y="777"/>
                  </a:lnTo>
                  <a:lnTo>
                    <a:pt x="1231" y="777"/>
                  </a:lnTo>
                  <a:lnTo>
                    <a:pt x="1233" y="777"/>
                  </a:lnTo>
                  <a:lnTo>
                    <a:pt x="1233" y="775"/>
                  </a:lnTo>
                  <a:lnTo>
                    <a:pt x="1233" y="774"/>
                  </a:lnTo>
                  <a:lnTo>
                    <a:pt x="1234" y="772"/>
                  </a:lnTo>
                  <a:lnTo>
                    <a:pt x="1233" y="772"/>
                  </a:lnTo>
                  <a:lnTo>
                    <a:pt x="1233" y="771"/>
                  </a:lnTo>
                  <a:lnTo>
                    <a:pt x="1234" y="771"/>
                  </a:lnTo>
                  <a:lnTo>
                    <a:pt x="1234" y="769"/>
                  </a:lnTo>
                  <a:lnTo>
                    <a:pt x="1234" y="768"/>
                  </a:lnTo>
                  <a:lnTo>
                    <a:pt x="1236" y="768"/>
                  </a:lnTo>
                  <a:lnTo>
                    <a:pt x="1236" y="766"/>
                  </a:lnTo>
                  <a:lnTo>
                    <a:pt x="1237" y="766"/>
                  </a:lnTo>
                  <a:lnTo>
                    <a:pt x="1237" y="765"/>
                  </a:lnTo>
                  <a:lnTo>
                    <a:pt x="1241" y="765"/>
                  </a:lnTo>
                  <a:lnTo>
                    <a:pt x="1241" y="763"/>
                  </a:lnTo>
                  <a:lnTo>
                    <a:pt x="1242" y="762"/>
                  </a:lnTo>
                  <a:lnTo>
                    <a:pt x="1244" y="760"/>
                  </a:lnTo>
                  <a:lnTo>
                    <a:pt x="1245" y="759"/>
                  </a:lnTo>
                  <a:lnTo>
                    <a:pt x="1247" y="757"/>
                  </a:lnTo>
                  <a:lnTo>
                    <a:pt x="1247" y="755"/>
                  </a:lnTo>
                  <a:lnTo>
                    <a:pt x="1248" y="754"/>
                  </a:lnTo>
                  <a:lnTo>
                    <a:pt x="1248" y="755"/>
                  </a:lnTo>
                  <a:lnTo>
                    <a:pt x="1250" y="754"/>
                  </a:lnTo>
                  <a:lnTo>
                    <a:pt x="1251" y="751"/>
                  </a:lnTo>
                  <a:lnTo>
                    <a:pt x="1253" y="751"/>
                  </a:lnTo>
                  <a:lnTo>
                    <a:pt x="1254" y="749"/>
                  </a:lnTo>
                  <a:lnTo>
                    <a:pt x="1256" y="748"/>
                  </a:lnTo>
                  <a:lnTo>
                    <a:pt x="1257" y="746"/>
                  </a:lnTo>
                  <a:lnTo>
                    <a:pt x="1259" y="746"/>
                  </a:lnTo>
                  <a:lnTo>
                    <a:pt x="1259" y="745"/>
                  </a:lnTo>
                  <a:lnTo>
                    <a:pt x="1260" y="746"/>
                  </a:lnTo>
                  <a:lnTo>
                    <a:pt x="1262" y="746"/>
                  </a:lnTo>
                  <a:lnTo>
                    <a:pt x="1260" y="748"/>
                  </a:lnTo>
                  <a:lnTo>
                    <a:pt x="1260" y="749"/>
                  </a:lnTo>
                  <a:lnTo>
                    <a:pt x="1262" y="749"/>
                  </a:lnTo>
                  <a:lnTo>
                    <a:pt x="1263" y="749"/>
                  </a:lnTo>
                  <a:lnTo>
                    <a:pt x="1262" y="751"/>
                  </a:lnTo>
                  <a:lnTo>
                    <a:pt x="1262" y="752"/>
                  </a:lnTo>
                  <a:lnTo>
                    <a:pt x="1260" y="754"/>
                  </a:lnTo>
                  <a:lnTo>
                    <a:pt x="1260" y="755"/>
                  </a:lnTo>
                  <a:lnTo>
                    <a:pt x="1259" y="755"/>
                  </a:lnTo>
                  <a:lnTo>
                    <a:pt x="1259" y="757"/>
                  </a:lnTo>
                  <a:lnTo>
                    <a:pt x="1257" y="760"/>
                  </a:lnTo>
                  <a:lnTo>
                    <a:pt x="1256" y="762"/>
                  </a:lnTo>
                  <a:lnTo>
                    <a:pt x="1254" y="762"/>
                  </a:lnTo>
                  <a:lnTo>
                    <a:pt x="1254" y="763"/>
                  </a:lnTo>
                  <a:lnTo>
                    <a:pt x="1256" y="762"/>
                  </a:lnTo>
                  <a:lnTo>
                    <a:pt x="1257" y="762"/>
                  </a:lnTo>
                  <a:lnTo>
                    <a:pt x="1257" y="763"/>
                  </a:lnTo>
                  <a:lnTo>
                    <a:pt x="1256" y="763"/>
                  </a:lnTo>
                  <a:lnTo>
                    <a:pt x="1254" y="765"/>
                  </a:lnTo>
                  <a:lnTo>
                    <a:pt x="1256" y="765"/>
                  </a:lnTo>
                  <a:lnTo>
                    <a:pt x="1259" y="763"/>
                  </a:lnTo>
                  <a:lnTo>
                    <a:pt x="1260" y="762"/>
                  </a:lnTo>
                  <a:lnTo>
                    <a:pt x="1260" y="763"/>
                  </a:lnTo>
                  <a:lnTo>
                    <a:pt x="1260" y="765"/>
                  </a:lnTo>
                  <a:lnTo>
                    <a:pt x="1259" y="766"/>
                  </a:lnTo>
                  <a:lnTo>
                    <a:pt x="1260" y="766"/>
                  </a:lnTo>
                  <a:lnTo>
                    <a:pt x="1260" y="765"/>
                  </a:lnTo>
                  <a:lnTo>
                    <a:pt x="1262" y="765"/>
                  </a:lnTo>
                  <a:lnTo>
                    <a:pt x="1262" y="763"/>
                  </a:lnTo>
                  <a:lnTo>
                    <a:pt x="1263" y="765"/>
                  </a:lnTo>
                  <a:lnTo>
                    <a:pt x="1265" y="765"/>
                  </a:lnTo>
                  <a:lnTo>
                    <a:pt x="1265" y="766"/>
                  </a:lnTo>
                  <a:lnTo>
                    <a:pt x="1266" y="766"/>
                  </a:lnTo>
                  <a:lnTo>
                    <a:pt x="1265" y="768"/>
                  </a:lnTo>
                  <a:lnTo>
                    <a:pt x="1265" y="769"/>
                  </a:lnTo>
                  <a:lnTo>
                    <a:pt x="1266" y="769"/>
                  </a:lnTo>
                  <a:lnTo>
                    <a:pt x="1266" y="771"/>
                  </a:lnTo>
                  <a:lnTo>
                    <a:pt x="1265" y="771"/>
                  </a:lnTo>
                  <a:lnTo>
                    <a:pt x="1263" y="772"/>
                  </a:lnTo>
                  <a:lnTo>
                    <a:pt x="1262" y="772"/>
                  </a:lnTo>
                  <a:lnTo>
                    <a:pt x="1259" y="772"/>
                  </a:lnTo>
                  <a:lnTo>
                    <a:pt x="1259" y="774"/>
                  </a:lnTo>
                  <a:lnTo>
                    <a:pt x="1260" y="774"/>
                  </a:lnTo>
                  <a:lnTo>
                    <a:pt x="1260" y="775"/>
                  </a:lnTo>
                  <a:lnTo>
                    <a:pt x="1259" y="775"/>
                  </a:lnTo>
                  <a:lnTo>
                    <a:pt x="1257" y="775"/>
                  </a:lnTo>
                  <a:lnTo>
                    <a:pt x="1257" y="777"/>
                  </a:lnTo>
                  <a:lnTo>
                    <a:pt x="1256" y="777"/>
                  </a:lnTo>
                  <a:lnTo>
                    <a:pt x="1254" y="777"/>
                  </a:lnTo>
                  <a:lnTo>
                    <a:pt x="1253" y="778"/>
                  </a:lnTo>
                  <a:lnTo>
                    <a:pt x="1251" y="778"/>
                  </a:lnTo>
                  <a:lnTo>
                    <a:pt x="1250" y="778"/>
                  </a:lnTo>
                  <a:lnTo>
                    <a:pt x="1248" y="780"/>
                  </a:lnTo>
                  <a:lnTo>
                    <a:pt x="1247" y="780"/>
                  </a:lnTo>
                  <a:lnTo>
                    <a:pt x="1245" y="780"/>
                  </a:lnTo>
                  <a:lnTo>
                    <a:pt x="1244" y="778"/>
                  </a:lnTo>
                  <a:lnTo>
                    <a:pt x="1245" y="778"/>
                  </a:lnTo>
                  <a:lnTo>
                    <a:pt x="1245" y="777"/>
                  </a:lnTo>
                  <a:lnTo>
                    <a:pt x="1247" y="777"/>
                  </a:lnTo>
                  <a:lnTo>
                    <a:pt x="1247" y="775"/>
                  </a:lnTo>
                  <a:lnTo>
                    <a:pt x="1248" y="775"/>
                  </a:lnTo>
                  <a:lnTo>
                    <a:pt x="1248" y="774"/>
                  </a:lnTo>
                  <a:lnTo>
                    <a:pt x="1250" y="774"/>
                  </a:lnTo>
                  <a:lnTo>
                    <a:pt x="1250" y="772"/>
                  </a:lnTo>
                  <a:lnTo>
                    <a:pt x="1251" y="772"/>
                  </a:lnTo>
                  <a:lnTo>
                    <a:pt x="1253" y="771"/>
                  </a:lnTo>
                  <a:lnTo>
                    <a:pt x="1251" y="771"/>
                  </a:lnTo>
                  <a:lnTo>
                    <a:pt x="1250" y="772"/>
                  </a:lnTo>
                  <a:lnTo>
                    <a:pt x="1248" y="772"/>
                  </a:lnTo>
                  <a:lnTo>
                    <a:pt x="1248" y="771"/>
                  </a:lnTo>
                  <a:lnTo>
                    <a:pt x="1250" y="771"/>
                  </a:lnTo>
                  <a:lnTo>
                    <a:pt x="1250" y="769"/>
                  </a:lnTo>
                  <a:lnTo>
                    <a:pt x="1251" y="769"/>
                  </a:lnTo>
                  <a:lnTo>
                    <a:pt x="1253" y="768"/>
                  </a:lnTo>
                  <a:lnTo>
                    <a:pt x="1254" y="768"/>
                  </a:lnTo>
                  <a:lnTo>
                    <a:pt x="1256" y="766"/>
                  </a:lnTo>
                  <a:lnTo>
                    <a:pt x="1253" y="768"/>
                  </a:lnTo>
                  <a:lnTo>
                    <a:pt x="1253" y="766"/>
                  </a:lnTo>
                  <a:lnTo>
                    <a:pt x="1251" y="766"/>
                  </a:lnTo>
                  <a:lnTo>
                    <a:pt x="1251" y="768"/>
                  </a:lnTo>
                  <a:lnTo>
                    <a:pt x="1251" y="768"/>
                  </a:lnTo>
                  <a:lnTo>
                    <a:pt x="1250" y="768"/>
                  </a:lnTo>
                  <a:lnTo>
                    <a:pt x="1248" y="769"/>
                  </a:lnTo>
                  <a:lnTo>
                    <a:pt x="1248" y="768"/>
                  </a:lnTo>
                  <a:lnTo>
                    <a:pt x="1247" y="769"/>
                  </a:lnTo>
                  <a:lnTo>
                    <a:pt x="1247" y="768"/>
                  </a:lnTo>
                  <a:lnTo>
                    <a:pt x="1245" y="769"/>
                  </a:lnTo>
                  <a:lnTo>
                    <a:pt x="1244" y="769"/>
                  </a:lnTo>
                  <a:lnTo>
                    <a:pt x="1244" y="771"/>
                  </a:lnTo>
                  <a:lnTo>
                    <a:pt x="1245" y="769"/>
                  </a:lnTo>
                  <a:lnTo>
                    <a:pt x="1247" y="769"/>
                  </a:lnTo>
                  <a:lnTo>
                    <a:pt x="1248" y="769"/>
                  </a:lnTo>
                  <a:lnTo>
                    <a:pt x="1247" y="771"/>
                  </a:lnTo>
                  <a:lnTo>
                    <a:pt x="1245" y="772"/>
                  </a:lnTo>
                  <a:lnTo>
                    <a:pt x="1244" y="772"/>
                  </a:lnTo>
                  <a:lnTo>
                    <a:pt x="1244" y="774"/>
                  </a:lnTo>
                  <a:lnTo>
                    <a:pt x="1242" y="774"/>
                  </a:lnTo>
                  <a:lnTo>
                    <a:pt x="1242" y="772"/>
                  </a:lnTo>
                  <a:lnTo>
                    <a:pt x="1241" y="772"/>
                  </a:lnTo>
                  <a:lnTo>
                    <a:pt x="1241" y="774"/>
                  </a:lnTo>
                  <a:lnTo>
                    <a:pt x="1242" y="774"/>
                  </a:lnTo>
                  <a:lnTo>
                    <a:pt x="1241" y="775"/>
                  </a:lnTo>
                  <a:lnTo>
                    <a:pt x="1239" y="775"/>
                  </a:lnTo>
                  <a:lnTo>
                    <a:pt x="1239" y="777"/>
                  </a:lnTo>
                  <a:lnTo>
                    <a:pt x="1241" y="777"/>
                  </a:lnTo>
                  <a:lnTo>
                    <a:pt x="1244" y="775"/>
                  </a:lnTo>
                  <a:lnTo>
                    <a:pt x="1245" y="775"/>
                  </a:lnTo>
                  <a:lnTo>
                    <a:pt x="1245" y="777"/>
                  </a:lnTo>
                  <a:lnTo>
                    <a:pt x="1244" y="778"/>
                  </a:lnTo>
                  <a:lnTo>
                    <a:pt x="1242" y="778"/>
                  </a:lnTo>
                  <a:lnTo>
                    <a:pt x="1241" y="778"/>
                  </a:lnTo>
                  <a:lnTo>
                    <a:pt x="1241" y="780"/>
                  </a:lnTo>
                  <a:lnTo>
                    <a:pt x="1242" y="780"/>
                  </a:lnTo>
                  <a:lnTo>
                    <a:pt x="1242" y="781"/>
                  </a:lnTo>
                  <a:lnTo>
                    <a:pt x="1241" y="781"/>
                  </a:lnTo>
                  <a:lnTo>
                    <a:pt x="1239" y="781"/>
                  </a:lnTo>
                  <a:lnTo>
                    <a:pt x="1239" y="780"/>
                  </a:lnTo>
                  <a:lnTo>
                    <a:pt x="1237" y="780"/>
                  </a:lnTo>
                  <a:lnTo>
                    <a:pt x="1236" y="780"/>
                  </a:lnTo>
                  <a:lnTo>
                    <a:pt x="1234" y="780"/>
                  </a:lnTo>
                  <a:lnTo>
                    <a:pt x="1236" y="781"/>
                  </a:lnTo>
                  <a:lnTo>
                    <a:pt x="1236" y="783"/>
                  </a:lnTo>
                  <a:lnTo>
                    <a:pt x="1234" y="783"/>
                  </a:lnTo>
                  <a:lnTo>
                    <a:pt x="1233" y="783"/>
                  </a:lnTo>
                  <a:lnTo>
                    <a:pt x="1231" y="783"/>
                  </a:lnTo>
                  <a:lnTo>
                    <a:pt x="1231" y="786"/>
                  </a:lnTo>
                  <a:lnTo>
                    <a:pt x="1236" y="786"/>
                  </a:lnTo>
                  <a:lnTo>
                    <a:pt x="1237" y="786"/>
                  </a:lnTo>
                  <a:lnTo>
                    <a:pt x="1239" y="787"/>
                  </a:lnTo>
                  <a:lnTo>
                    <a:pt x="1237" y="787"/>
                  </a:lnTo>
                  <a:lnTo>
                    <a:pt x="1239" y="789"/>
                  </a:lnTo>
                  <a:lnTo>
                    <a:pt x="1237" y="789"/>
                  </a:lnTo>
                  <a:lnTo>
                    <a:pt x="1236" y="789"/>
                  </a:lnTo>
                  <a:lnTo>
                    <a:pt x="1234" y="789"/>
                  </a:lnTo>
                  <a:lnTo>
                    <a:pt x="1233" y="789"/>
                  </a:lnTo>
                  <a:lnTo>
                    <a:pt x="1231" y="789"/>
                  </a:lnTo>
                  <a:lnTo>
                    <a:pt x="1231" y="790"/>
                  </a:lnTo>
                  <a:lnTo>
                    <a:pt x="1230" y="790"/>
                  </a:lnTo>
                  <a:lnTo>
                    <a:pt x="1227" y="792"/>
                  </a:lnTo>
                  <a:lnTo>
                    <a:pt x="1227" y="790"/>
                  </a:lnTo>
                  <a:lnTo>
                    <a:pt x="1225" y="790"/>
                  </a:lnTo>
                  <a:lnTo>
                    <a:pt x="1225" y="792"/>
                  </a:lnTo>
                  <a:lnTo>
                    <a:pt x="1224" y="792"/>
                  </a:lnTo>
                  <a:lnTo>
                    <a:pt x="1222" y="792"/>
                  </a:lnTo>
                  <a:lnTo>
                    <a:pt x="1222" y="793"/>
                  </a:lnTo>
                  <a:lnTo>
                    <a:pt x="1221" y="793"/>
                  </a:lnTo>
                  <a:lnTo>
                    <a:pt x="1218" y="793"/>
                  </a:lnTo>
                  <a:lnTo>
                    <a:pt x="1216" y="793"/>
                  </a:lnTo>
                  <a:lnTo>
                    <a:pt x="1216" y="795"/>
                  </a:lnTo>
                  <a:lnTo>
                    <a:pt x="1215" y="795"/>
                  </a:lnTo>
                  <a:lnTo>
                    <a:pt x="1213" y="795"/>
                  </a:lnTo>
                  <a:lnTo>
                    <a:pt x="1212" y="795"/>
                  </a:lnTo>
                  <a:lnTo>
                    <a:pt x="1212" y="796"/>
                  </a:lnTo>
                  <a:lnTo>
                    <a:pt x="1210" y="796"/>
                  </a:lnTo>
                  <a:lnTo>
                    <a:pt x="1209" y="796"/>
                  </a:lnTo>
                  <a:lnTo>
                    <a:pt x="1207" y="796"/>
                  </a:lnTo>
                  <a:lnTo>
                    <a:pt x="1206" y="798"/>
                  </a:lnTo>
                  <a:lnTo>
                    <a:pt x="1204" y="798"/>
                  </a:lnTo>
                  <a:lnTo>
                    <a:pt x="1203" y="798"/>
                  </a:lnTo>
                  <a:lnTo>
                    <a:pt x="1203" y="799"/>
                  </a:lnTo>
                  <a:lnTo>
                    <a:pt x="1201" y="799"/>
                  </a:lnTo>
                  <a:lnTo>
                    <a:pt x="1200" y="799"/>
                  </a:lnTo>
                  <a:lnTo>
                    <a:pt x="1200" y="801"/>
                  </a:lnTo>
                  <a:lnTo>
                    <a:pt x="1198" y="801"/>
                  </a:lnTo>
                  <a:lnTo>
                    <a:pt x="1197" y="801"/>
                  </a:lnTo>
                  <a:lnTo>
                    <a:pt x="1195" y="801"/>
                  </a:lnTo>
                  <a:lnTo>
                    <a:pt x="1195" y="802"/>
                  </a:lnTo>
                  <a:lnTo>
                    <a:pt x="1194" y="802"/>
                  </a:lnTo>
                  <a:lnTo>
                    <a:pt x="1194" y="801"/>
                  </a:lnTo>
                  <a:lnTo>
                    <a:pt x="1192" y="801"/>
                  </a:lnTo>
                  <a:lnTo>
                    <a:pt x="1192" y="802"/>
                  </a:lnTo>
                  <a:lnTo>
                    <a:pt x="1191" y="802"/>
                  </a:lnTo>
                  <a:lnTo>
                    <a:pt x="1189" y="802"/>
                  </a:lnTo>
                  <a:lnTo>
                    <a:pt x="1188" y="802"/>
                  </a:lnTo>
                  <a:lnTo>
                    <a:pt x="1186" y="804"/>
                  </a:lnTo>
                  <a:lnTo>
                    <a:pt x="1184" y="804"/>
                  </a:lnTo>
                  <a:lnTo>
                    <a:pt x="1184" y="805"/>
                  </a:lnTo>
                  <a:lnTo>
                    <a:pt x="1184" y="807"/>
                  </a:lnTo>
                  <a:lnTo>
                    <a:pt x="1183" y="807"/>
                  </a:lnTo>
                  <a:lnTo>
                    <a:pt x="1181" y="807"/>
                  </a:lnTo>
                  <a:lnTo>
                    <a:pt x="1180" y="807"/>
                  </a:lnTo>
                  <a:lnTo>
                    <a:pt x="1180" y="805"/>
                  </a:lnTo>
                  <a:lnTo>
                    <a:pt x="1178" y="807"/>
                  </a:lnTo>
                  <a:lnTo>
                    <a:pt x="1178" y="805"/>
                  </a:lnTo>
                  <a:lnTo>
                    <a:pt x="1177" y="805"/>
                  </a:lnTo>
                  <a:lnTo>
                    <a:pt x="1177" y="804"/>
                  </a:lnTo>
                  <a:lnTo>
                    <a:pt x="1177" y="802"/>
                  </a:lnTo>
                  <a:lnTo>
                    <a:pt x="1175" y="802"/>
                  </a:lnTo>
                  <a:lnTo>
                    <a:pt x="1174" y="802"/>
                  </a:lnTo>
                  <a:lnTo>
                    <a:pt x="1174" y="804"/>
                  </a:lnTo>
                  <a:lnTo>
                    <a:pt x="1175" y="805"/>
                  </a:lnTo>
                  <a:lnTo>
                    <a:pt x="1174" y="805"/>
                  </a:lnTo>
                  <a:lnTo>
                    <a:pt x="1174" y="807"/>
                  </a:lnTo>
                  <a:lnTo>
                    <a:pt x="1172" y="807"/>
                  </a:lnTo>
                  <a:lnTo>
                    <a:pt x="1172" y="805"/>
                  </a:lnTo>
                  <a:lnTo>
                    <a:pt x="1172" y="804"/>
                  </a:lnTo>
                  <a:lnTo>
                    <a:pt x="1171" y="804"/>
                  </a:lnTo>
                  <a:lnTo>
                    <a:pt x="1171" y="805"/>
                  </a:lnTo>
                  <a:lnTo>
                    <a:pt x="1169" y="805"/>
                  </a:lnTo>
                  <a:lnTo>
                    <a:pt x="1169" y="807"/>
                  </a:lnTo>
                  <a:lnTo>
                    <a:pt x="1168" y="807"/>
                  </a:lnTo>
                  <a:lnTo>
                    <a:pt x="1168" y="808"/>
                  </a:lnTo>
                  <a:lnTo>
                    <a:pt x="1169" y="808"/>
                  </a:lnTo>
                  <a:lnTo>
                    <a:pt x="1169" y="810"/>
                  </a:lnTo>
                  <a:lnTo>
                    <a:pt x="1168" y="810"/>
                  </a:lnTo>
                  <a:lnTo>
                    <a:pt x="1168" y="812"/>
                  </a:lnTo>
                  <a:lnTo>
                    <a:pt x="1166" y="812"/>
                  </a:lnTo>
                  <a:lnTo>
                    <a:pt x="1165" y="813"/>
                  </a:lnTo>
                  <a:lnTo>
                    <a:pt x="1163" y="813"/>
                  </a:lnTo>
                  <a:lnTo>
                    <a:pt x="1163" y="815"/>
                  </a:lnTo>
                  <a:lnTo>
                    <a:pt x="1162" y="815"/>
                  </a:lnTo>
                  <a:lnTo>
                    <a:pt x="1162" y="816"/>
                  </a:lnTo>
                  <a:lnTo>
                    <a:pt x="1160" y="816"/>
                  </a:lnTo>
                  <a:lnTo>
                    <a:pt x="1159" y="816"/>
                  </a:lnTo>
                  <a:lnTo>
                    <a:pt x="1157" y="816"/>
                  </a:lnTo>
                  <a:lnTo>
                    <a:pt x="1159" y="818"/>
                  </a:lnTo>
                  <a:lnTo>
                    <a:pt x="1157" y="818"/>
                  </a:lnTo>
                  <a:lnTo>
                    <a:pt x="1157" y="819"/>
                  </a:lnTo>
                  <a:lnTo>
                    <a:pt x="1156" y="819"/>
                  </a:lnTo>
                  <a:lnTo>
                    <a:pt x="1154" y="819"/>
                  </a:lnTo>
                  <a:lnTo>
                    <a:pt x="1154" y="821"/>
                  </a:lnTo>
                  <a:lnTo>
                    <a:pt x="1153" y="821"/>
                  </a:lnTo>
                  <a:lnTo>
                    <a:pt x="1151" y="821"/>
                  </a:lnTo>
                  <a:lnTo>
                    <a:pt x="1151" y="822"/>
                  </a:lnTo>
                  <a:lnTo>
                    <a:pt x="1151" y="824"/>
                  </a:lnTo>
                  <a:lnTo>
                    <a:pt x="1150" y="822"/>
                  </a:lnTo>
                  <a:lnTo>
                    <a:pt x="1150" y="824"/>
                  </a:lnTo>
                  <a:lnTo>
                    <a:pt x="1150" y="825"/>
                  </a:lnTo>
                  <a:lnTo>
                    <a:pt x="1148" y="825"/>
                  </a:lnTo>
                  <a:lnTo>
                    <a:pt x="1148" y="824"/>
                  </a:lnTo>
                  <a:lnTo>
                    <a:pt x="1147" y="825"/>
                  </a:lnTo>
                  <a:lnTo>
                    <a:pt x="1147" y="824"/>
                  </a:lnTo>
                  <a:lnTo>
                    <a:pt x="1145" y="824"/>
                  </a:lnTo>
                  <a:lnTo>
                    <a:pt x="1145" y="825"/>
                  </a:lnTo>
                  <a:lnTo>
                    <a:pt x="1144" y="825"/>
                  </a:lnTo>
                  <a:lnTo>
                    <a:pt x="1144" y="827"/>
                  </a:lnTo>
                  <a:lnTo>
                    <a:pt x="1142" y="827"/>
                  </a:lnTo>
                  <a:lnTo>
                    <a:pt x="1142" y="828"/>
                  </a:lnTo>
                  <a:lnTo>
                    <a:pt x="1141" y="828"/>
                  </a:lnTo>
                  <a:lnTo>
                    <a:pt x="1141" y="830"/>
                  </a:lnTo>
                  <a:lnTo>
                    <a:pt x="1139" y="830"/>
                  </a:lnTo>
                  <a:lnTo>
                    <a:pt x="1138" y="830"/>
                  </a:lnTo>
                  <a:lnTo>
                    <a:pt x="1138" y="831"/>
                  </a:lnTo>
                  <a:lnTo>
                    <a:pt x="1136" y="831"/>
                  </a:lnTo>
                  <a:lnTo>
                    <a:pt x="1136" y="830"/>
                  </a:lnTo>
                  <a:lnTo>
                    <a:pt x="1135" y="830"/>
                  </a:lnTo>
                  <a:lnTo>
                    <a:pt x="1135" y="828"/>
                  </a:lnTo>
                  <a:lnTo>
                    <a:pt x="1135" y="827"/>
                  </a:lnTo>
                  <a:lnTo>
                    <a:pt x="1135" y="825"/>
                  </a:lnTo>
                  <a:lnTo>
                    <a:pt x="1135" y="824"/>
                  </a:lnTo>
                  <a:lnTo>
                    <a:pt x="1133" y="824"/>
                  </a:lnTo>
                  <a:lnTo>
                    <a:pt x="1131" y="824"/>
                  </a:lnTo>
                  <a:lnTo>
                    <a:pt x="1131" y="825"/>
                  </a:lnTo>
                  <a:lnTo>
                    <a:pt x="1130" y="825"/>
                  </a:lnTo>
                  <a:lnTo>
                    <a:pt x="1130" y="824"/>
                  </a:lnTo>
                  <a:lnTo>
                    <a:pt x="1128" y="824"/>
                  </a:lnTo>
                  <a:lnTo>
                    <a:pt x="1128" y="822"/>
                  </a:lnTo>
                  <a:lnTo>
                    <a:pt x="1128" y="821"/>
                  </a:lnTo>
                  <a:lnTo>
                    <a:pt x="1130" y="821"/>
                  </a:lnTo>
                  <a:lnTo>
                    <a:pt x="1130" y="819"/>
                  </a:lnTo>
                  <a:lnTo>
                    <a:pt x="1130" y="818"/>
                  </a:lnTo>
                  <a:lnTo>
                    <a:pt x="1130" y="816"/>
                  </a:lnTo>
                  <a:lnTo>
                    <a:pt x="1130" y="815"/>
                  </a:lnTo>
                  <a:lnTo>
                    <a:pt x="1131" y="815"/>
                  </a:lnTo>
                  <a:lnTo>
                    <a:pt x="1131" y="813"/>
                  </a:lnTo>
                  <a:lnTo>
                    <a:pt x="1133" y="810"/>
                  </a:lnTo>
                  <a:lnTo>
                    <a:pt x="1135" y="810"/>
                  </a:lnTo>
                  <a:lnTo>
                    <a:pt x="1135" y="808"/>
                  </a:lnTo>
                  <a:lnTo>
                    <a:pt x="1136" y="808"/>
                  </a:lnTo>
                  <a:lnTo>
                    <a:pt x="1138" y="807"/>
                  </a:lnTo>
                  <a:lnTo>
                    <a:pt x="1138" y="805"/>
                  </a:lnTo>
                  <a:lnTo>
                    <a:pt x="1139" y="805"/>
                  </a:lnTo>
                  <a:lnTo>
                    <a:pt x="1141" y="805"/>
                  </a:lnTo>
                  <a:lnTo>
                    <a:pt x="1141" y="804"/>
                  </a:lnTo>
                  <a:lnTo>
                    <a:pt x="1141" y="802"/>
                  </a:lnTo>
                  <a:lnTo>
                    <a:pt x="1142" y="802"/>
                  </a:lnTo>
                  <a:lnTo>
                    <a:pt x="1142" y="804"/>
                  </a:lnTo>
                  <a:lnTo>
                    <a:pt x="1144" y="804"/>
                  </a:lnTo>
                  <a:lnTo>
                    <a:pt x="1145" y="802"/>
                  </a:lnTo>
                  <a:lnTo>
                    <a:pt x="1147" y="802"/>
                  </a:lnTo>
                  <a:lnTo>
                    <a:pt x="1148" y="801"/>
                  </a:lnTo>
                  <a:lnTo>
                    <a:pt x="1145" y="801"/>
                  </a:lnTo>
                  <a:lnTo>
                    <a:pt x="1145" y="802"/>
                  </a:lnTo>
                  <a:lnTo>
                    <a:pt x="1144" y="802"/>
                  </a:lnTo>
                  <a:lnTo>
                    <a:pt x="1142" y="802"/>
                  </a:lnTo>
                  <a:lnTo>
                    <a:pt x="1144" y="801"/>
                  </a:lnTo>
                  <a:lnTo>
                    <a:pt x="1147" y="799"/>
                  </a:lnTo>
                  <a:lnTo>
                    <a:pt x="1150" y="798"/>
                  </a:lnTo>
                  <a:lnTo>
                    <a:pt x="1151" y="796"/>
                  </a:lnTo>
                  <a:lnTo>
                    <a:pt x="1153" y="796"/>
                  </a:lnTo>
                  <a:lnTo>
                    <a:pt x="1154" y="795"/>
                  </a:lnTo>
                  <a:lnTo>
                    <a:pt x="1156" y="795"/>
                  </a:lnTo>
                  <a:lnTo>
                    <a:pt x="1160" y="793"/>
                  </a:lnTo>
                  <a:lnTo>
                    <a:pt x="1163" y="792"/>
                  </a:lnTo>
                  <a:lnTo>
                    <a:pt x="1166" y="790"/>
                  </a:lnTo>
                  <a:lnTo>
                    <a:pt x="1168" y="790"/>
                  </a:lnTo>
                  <a:lnTo>
                    <a:pt x="1169" y="789"/>
                  </a:lnTo>
                  <a:lnTo>
                    <a:pt x="1171" y="789"/>
                  </a:lnTo>
                  <a:lnTo>
                    <a:pt x="1172" y="789"/>
                  </a:lnTo>
                  <a:lnTo>
                    <a:pt x="1174" y="787"/>
                  </a:lnTo>
                  <a:lnTo>
                    <a:pt x="1174" y="789"/>
                  </a:lnTo>
                  <a:lnTo>
                    <a:pt x="1172" y="790"/>
                  </a:lnTo>
                  <a:lnTo>
                    <a:pt x="1172" y="792"/>
                  </a:lnTo>
                  <a:lnTo>
                    <a:pt x="1174" y="792"/>
                  </a:lnTo>
                  <a:lnTo>
                    <a:pt x="1174" y="790"/>
                  </a:lnTo>
                  <a:lnTo>
                    <a:pt x="1175" y="792"/>
                  </a:lnTo>
                  <a:lnTo>
                    <a:pt x="1175" y="793"/>
                  </a:lnTo>
                  <a:lnTo>
                    <a:pt x="1175" y="795"/>
                  </a:lnTo>
                  <a:lnTo>
                    <a:pt x="1177" y="795"/>
                  </a:lnTo>
                  <a:lnTo>
                    <a:pt x="1177" y="793"/>
                  </a:lnTo>
                  <a:lnTo>
                    <a:pt x="1175" y="792"/>
                  </a:lnTo>
                  <a:lnTo>
                    <a:pt x="1175" y="790"/>
                  </a:lnTo>
                  <a:lnTo>
                    <a:pt x="1177" y="790"/>
                  </a:lnTo>
                  <a:lnTo>
                    <a:pt x="1178" y="789"/>
                  </a:lnTo>
                  <a:lnTo>
                    <a:pt x="1180" y="789"/>
                  </a:lnTo>
                  <a:lnTo>
                    <a:pt x="1181" y="789"/>
                  </a:lnTo>
                  <a:lnTo>
                    <a:pt x="1183" y="789"/>
                  </a:lnTo>
                  <a:lnTo>
                    <a:pt x="1184" y="787"/>
                  </a:lnTo>
                  <a:lnTo>
                    <a:pt x="1186" y="787"/>
                  </a:lnTo>
                  <a:lnTo>
                    <a:pt x="1188" y="787"/>
                  </a:lnTo>
                  <a:lnTo>
                    <a:pt x="1189" y="787"/>
                  </a:lnTo>
                  <a:lnTo>
                    <a:pt x="1191" y="787"/>
                  </a:lnTo>
                  <a:lnTo>
                    <a:pt x="1192" y="786"/>
                  </a:lnTo>
                  <a:lnTo>
                    <a:pt x="1191" y="786"/>
                  </a:lnTo>
                  <a:lnTo>
                    <a:pt x="1189" y="786"/>
                  </a:lnTo>
                  <a:lnTo>
                    <a:pt x="1184" y="786"/>
                  </a:lnTo>
                  <a:lnTo>
                    <a:pt x="1183" y="786"/>
                  </a:lnTo>
                  <a:lnTo>
                    <a:pt x="1181" y="786"/>
                  </a:lnTo>
                  <a:lnTo>
                    <a:pt x="1180" y="786"/>
                  </a:lnTo>
                  <a:lnTo>
                    <a:pt x="1180" y="783"/>
                  </a:lnTo>
                  <a:lnTo>
                    <a:pt x="1178" y="783"/>
                  </a:lnTo>
                  <a:lnTo>
                    <a:pt x="1177" y="786"/>
                  </a:lnTo>
                  <a:lnTo>
                    <a:pt x="1175" y="786"/>
                  </a:lnTo>
                  <a:lnTo>
                    <a:pt x="1174" y="786"/>
                  </a:lnTo>
                  <a:lnTo>
                    <a:pt x="1172" y="786"/>
                  </a:lnTo>
                  <a:lnTo>
                    <a:pt x="1171" y="783"/>
                  </a:lnTo>
                  <a:lnTo>
                    <a:pt x="1169" y="783"/>
                  </a:lnTo>
                  <a:lnTo>
                    <a:pt x="1169" y="786"/>
                  </a:lnTo>
                  <a:lnTo>
                    <a:pt x="1168" y="786"/>
                  </a:lnTo>
                  <a:lnTo>
                    <a:pt x="1168" y="787"/>
                  </a:lnTo>
                  <a:lnTo>
                    <a:pt x="1166" y="787"/>
                  </a:lnTo>
                  <a:lnTo>
                    <a:pt x="1165" y="786"/>
                  </a:lnTo>
                  <a:lnTo>
                    <a:pt x="1163" y="787"/>
                  </a:lnTo>
                  <a:lnTo>
                    <a:pt x="1163" y="786"/>
                  </a:lnTo>
                  <a:lnTo>
                    <a:pt x="1165" y="783"/>
                  </a:lnTo>
                  <a:lnTo>
                    <a:pt x="1166" y="783"/>
                  </a:lnTo>
                  <a:lnTo>
                    <a:pt x="1166" y="781"/>
                  </a:lnTo>
                  <a:lnTo>
                    <a:pt x="1169" y="780"/>
                  </a:lnTo>
                  <a:lnTo>
                    <a:pt x="1171" y="780"/>
                  </a:lnTo>
                  <a:lnTo>
                    <a:pt x="1171" y="778"/>
                  </a:lnTo>
                  <a:lnTo>
                    <a:pt x="1172" y="778"/>
                  </a:lnTo>
                  <a:lnTo>
                    <a:pt x="1174" y="778"/>
                  </a:lnTo>
                  <a:lnTo>
                    <a:pt x="1174" y="777"/>
                  </a:lnTo>
                  <a:lnTo>
                    <a:pt x="1174" y="775"/>
                  </a:lnTo>
                  <a:lnTo>
                    <a:pt x="1175" y="775"/>
                  </a:lnTo>
                  <a:lnTo>
                    <a:pt x="1175" y="774"/>
                  </a:lnTo>
                  <a:lnTo>
                    <a:pt x="1175" y="772"/>
                  </a:lnTo>
                  <a:lnTo>
                    <a:pt x="1174" y="772"/>
                  </a:lnTo>
                  <a:lnTo>
                    <a:pt x="1174" y="774"/>
                  </a:lnTo>
                  <a:lnTo>
                    <a:pt x="1172" y="774"/>
                  </a:lnTo>
                  <a:lnTo>
                    <a:pt x="1172" y="775"/>
                  </a:lnTo>
                  <a:lnTo>
                    <a:pt x="1171" y="775"/>
                  </a:lnTo>
                  <a:lnTo>
                    <a:pt x="1172" y="777"/>
                  </a:lnTo>
                  <a:lnTo>
                    <a:pt x="1171" y="777"/>
                  </a:lnTo>
                  <a:lnTo>
                    <a:pt x="1169" y="777"/>
                  </a:lnTo>
                  <a:lnTo>
                    <a:pt x="1169" y="778"/>
                  </a:lnTo>
                  <a:lnTo>
                    <a:pt x="1168" y="778"/>
                  </a:lnTo>
                  <a:lnTo>
                    <a:pt x="1166" y="778"/>
                  </a:lnTo>
                  <a:lnTo>
                    <a:pt x="1165" y="778"/>
                  </a:lnTo>
                  <a:lnTo>
                    <a:pt x="1163" y="780"/>
                  </a:lnTo>
                  <a:lnTo>
                    <a:pt x="1160" y="781"/>
                  </a:lnTo>
                  <a:lnTo>
                    <a:pt x="1157" y="783"/>
                  </a:lnTo>
                  <a:lnTo>
                    <a:pt x="1153" y="786"/>
                  </a:lnTo>
                  <a:lnTo>
                    <a:pt x="1151" y="787"/>
                  </a:lnTo>
                  <a:lnTo>
                    <a:pt x="1150" y="787"/>
                  </a:lnTo>
                  <a:lnTo>
                    <a:pt x="1148" y="787"/>
                  </a:lnTo>
                  <a:lnTo>
                    <a:pt x="1148" y="789"/>
                  </a:lnTo>
                  <a:lnTo>
                    <a:pt x="1147" y="789"/>
                  </a:lnTo>
                  <a:lnTo>
                    <a:pt x="1145" y="789"/>
                  </a:lnTo>
                  <a:lnTo>
                    <a:pt x="1144" y="790"/>
                  </a:lnTo>
                  <a:lnTo>
                    <a:pt x="1144" y="789"/>
                  </a:lnTo>
                  <a:lnTo>
                    <a:pt x="1142" y="789"/>
                  </a:lnTo>
                  <a:lnTo>
                    <a:pt x="1142" y="787"/>
                  </a:lnTo>
                  <a:lnTo>
                    <a:pt x="1141" y="787"/>
                  </a:lnTo>
                  <a:lnTo>
                    <a:pt x="1142" y="786"/>
                  </a:lnTo>
                  <a:lnTo>
                    <a:pt x="1144" y="786"/>
                  </a:lnTo>
                  <a:lnTo>
                    <a:pt x="1144" y="783"/>
                  </a:lnTo>
                  <a:lnTo>
                    <a:pt x="1142" y="783"/>
                  </a:lnTo>
                  <a:lnTo>
                    <a:pt x="1142" y="786"/>
                  </a:lnTo>
                  <a:lnTo>
                    <a:pt x="1141" y="786"/>
                  </a:lnTo>
                  <a:lnTo>
                    <a:pt x="1139" y="786"/>
                  </a:lnTo>
                  <a:lnTo>
                    <a:pt x="1139" y="787"/>
                  </a:lnTo>
                  <a:lnTo>
                    <a:pt x="1141" y="787"/>
                  </a:lnTo>
                  <a:lnTo>
                    <a:pt x="1142" y="789"/>
                  </a:lnTo>
                  <a:lnTo>
                    <a:pt x="1141" y="789"/>
                  </a:lnTo>
                  <a:lnTo>
                    <a:pt x="1139" y="789"/>
                  </a:lnTo>
                  <a:lnTo>
                    <a:pt x="1139" y="790"/>
                  </a:lnTo>
                  <a:lnTo>
                    <a:pt x="1138" y="790"/>
                  </a:lnTo>
                  <a:lnTo>
                    <a:pt x="1136" y="790"/>
                  </a:lnTo>
                  <a:lnTo>
                    <a:pt x="1135" y="792"/>
                  </a:lnTo>
                  <a:lnTo>
                    <a:pt x="1133" y="792"/>
                  </a:lnTo>
                  <a:lnTo>
                    <a:pt x="1133" y="790"/>
                  </a:lnTo>
                  <a:lnTo>
                    <a:pt x="1131" y="792"/>
                  </a:lnTo>
                  <a:lnTo>
                    <a:pt x="1128" y="792"/>
                  </a:lnTo>
                  <a:lnTo>
                    <a:pt x="1128" y="793"/>
                  </a:lnTo>
                  <a:lnTo>
                    <a:pt x="1127" y="793"/>
                  </a:lnTo>
                  <a:lnTo>
                    <a:pt x="1128" y="792"/>
                  </a:lnTo>
                  <a:lnTo>
                    <a:pt x="1127" y="792"/>
                  </a:lnTo>
                  <a:lnTo>
                    <a:pt x="1125" y="792"/>
                  </a:lnTo>
                  <a:lnTo>
                    <a:pt x="1125" y="790"/>
                  </a:lnTo>
                  <a:lnTo>
                    <a:pt x="1124" y="790"/>
                  </a:lnTo>
                  <a:lnTo>
                    <a:pt x="1122" y="790"/>
                  </a:lnTo>
                  <a:lnTo>
                    <a:pt x="1122" y="792"/>
                  </a:lnTo>
                  <a:lnTo>
                    <a:pt x="1121" y="792"/>
                  </a:lnTo>
                  <a:lnTo>
                    <a:pt x="1121" y="790"/>
                  </a:lnTo>
                  <a:lnTo>
                    <a:pt x="1121" y="789"/>
                  </a:lnTo>
                  <a:lnTo>
                    <a:pt x="1119" y="789"/>
                  </a:lnTo>
                  <a:lnTo>
                    <a:pt x="1119" y="790"/>
                  </a:lnTo>
                  <a:lnTo>
                    <a:pt x="1118" y="790"/>
                  </a:lnTo>
                  <a:lnTo>
                    <a:pt x="1116" y="790"/>
                  </a:lnTo>
                  <a:lnTo>
                    <a:pt x="1113" y="789"/>
                  </a:lnTo>
                  <a:lnTo>
                    <a:pt x="1113" y="787"/>
                  </a:lnTo>
                  <a:lnTo>
                    <a:pt x="1116" y="786"/>
                  </a:lnTo>
                  <a:lnTo>
                    <a:pt x="1116" y="783"/>
                  </a:lnTo>
                  <a:lnTo>
                    <a:pt x="1116" y="781"/>
                  </a:lnTo>
                  <a:lnTo>
                    <a:pt x="1118" y="781"/>
                  </a:lnTo>
                  <a:lnTo>
                    <a:pt x="1118" y="780"/>
                  </a:lnTo>
                  <a:lnTo>
                    <a:pt x="1118" y="778"/>
                  </a:lnTo>
                  <a:lnTo>
                    <a:pt x="1116" y="778"/>
                  </a:lnTo>
                  <a:lnTo>
                    <a:pt x="1113" y="778"/>
                  </a:lnTo>
                  <a:lnTo>
                    <a:pt x="1112" y="778"/>
                  </a:lnTo>
                  <a:lnTo>
                    <a:pt x="1112" y="777"/>
                  </a:lnTo>
                  <a:lnTo>
                    <a:pt x="1110" y="777"/>
                  </a:lnTo>
                  <a:lnTo>
                    <a:pt x="1110" y="775"/>
                  </a:lnTo>
                  <a:lnTo>
                    <a:pt x="1112" y="774"/>
                  </a:lnTo>
                  <a:lnTo>
                    <a:pt x="1112" y="772"/>
                  </a:lnTo>
                  <a:lnTo>
                    <a:pt x="1113" y="772"/>
                  </a:lnTo>
                  <a:lnTo>
                    <a:pt x="1113" y="771"/>
                  </a:lnTo>
                  <a:lnTo>
                    <a:pt x="1113" y="768"/>
                  </a:lnTo>
                  <a:lnTo>
                    <a:pt x="1116" y="765"/>
                  </a:lnTo>
                  <a:lnTo>
                    <a:pt x="1118" y="762"/>
                  </a:lnTo>
                  <a:lnTo>
                    <a:pt x="1118" y="759"/>
                  </a:lnTo>
                  <a:lnTo>
                    <a:pt x="1119" y="755"/>
                  </a:lnTo>
                  <a:lnTo>
                    <a:pt x="1121" y="751"/>
                  </a:lnTo>
                  <a:lnTo>
                    <a:pt x="1121" y="748"/>
                  </a:lnTo>
                  <a:lnTo>
                    <a:pt x="1122" y="745"/>
                  </a:lnTo>
                  <a:lnTo>
                    <a:pt x="1122" y="743"/>
                  </a:lnTo>
                  <a:lnTo>
                    <a:pt x="1121" y="743"/>
                  </a:lnTo>
                  <a:lnTo>
                    <a:pt x="1121" y="742"/>
                  </a:lnTo>
                  <a:lnTo>
                    <a:pt x="1121" y="740"/>
                  </a:lnTo>
                  <a:lnTo>
                    <a:pt x="1119" y="740"/>
                  </a:lnTo>
                  <a:lnTo>
                    <a:pt x="1119" y="739"/>
                  </a:lnTo>
                  <a:lnTo>
                    <a:pt x="1118" y="739"/>
                  </a:lnTo>
                  <a:lnTo>
                    <a:pt x="1116" y="737"/>
                  </a:lnTo>
                  <a:lnTo>
                    <a:pt x="1113" y="737"/>
                  </a:lnTo>
                  <a:lnTo>
                    <a:pt x="1113" y="739"/>
                  </a:lnTo>
                  <a:lnTo>
                    <a:pt x="1112" y="739"/>
                  </a:lnTo>
                  <a:lnTo>
                    <a:pt x="1110" y="739"/>
                  </a:lnTo>
                  <a:lnTo>
                    <a:pt x="1109" y="739"/>
                  </a:lnTo>
                  <a:lnTo>
                    <a:pt x="1109" y="740"/>
                  </a:lnTo>
                  <a:lnTo>
                    <a:pt x="1107" y="740"/>
                  </a:lnTo>
                  <a:lnTo>
                    <a:pt x="1106" y="740"/>
                  </a:lnTo>
                  <a:lnTo>
                    <a:pt x="1104" y="740"/>
                  </a:lnTo>
                  <a:lnTo>
                    <a:pt x="1103" y="742"/>
                  </a:lnTo>
                  <a:lnTo>
                    <a:pt x="1101" y="742"/>
                  </a:lnTo>
                  <a:lnTo>
                    <a:pt x="1100" y="740"/>
                  </a:lnTo>
                  <a:lnTo>
                    <a:pt x="1100" y="739"/>
                  </a:lnTo>
                  <a:lnTo>
                    <a:pt x="1101" y="737"/>
                  </a:lnTo>
                  <a:lnTo>
                    <a:pt x="1101" y="736"/>
                  </a:lnTo>
                  <a:lnTo>
                    <a:pt x="1098" y="736"/>
                  </a:lnTo>
                  <a:lnTo>
                    <a:pt x="1097" y="736"/>
                  </a:lnTo>
                  <a:lnTo>
                    <a:pt x="1095" y="737"/>
                  </a:lnTo>
                  <a:lnTo>
                    <a:pt x="1092" y="740"/>
                  </a:lnTo>
                  <a:lnTo>
                    <a:pt x="1089" y="742"/>
                  </a:lnTo>
                  <a:lnTo>
                    <a:pt x="1088" y="745"/>
                  </a:lnTo>
                  <a:lnTo>
                    <a:pt x="1085" y="746"/>
                  </a:lnTo>
                  <a:lnTo>
                    <a:pt x="1083" y="748"/>
                  </a:lnTo>
                  <a:lnTo>
                    <a:pt x="1080" y="751"/>
                  </a:lnTo>
                  <a:lnTo>
                    <a:pt x="1077" y="752"/>
                  </a:lnTo>
                  <a:lnTo>
                    <a:pt x="1077" y="754"/>
                  </a:lnTo>
                  <a:lnTo>
                    <a:pt x="1075" y="755"/>
                  </a:lnTo>
                  <a:lnTo>
                    <a:pt x="1075" y="757"/>
                  </a:lnTo>
                  <a:lnTo>
                    <a:pt x="1074" y="759"/>
                  </a:lnTo>
                  <a:lnTo>
                    <a:pt x="1074" y="760"/>
                  </a:lnTo>
                  <a:lnTo>
                    <a:pt x="1072" y="762"/>
                  </a:lnTo>
                  <a:lnTo>
                    <a:pt x="1071" y="762"/>
                  </a:lnTo>
                  <a:lnTo>
                    <a:pt x="1071" y="763"/>
                  </a:lnTo>
                  <a:lnTo>
                    <a:pt x="1069" y="763"/>
                  </a:lnTo>
                  <a:lnTo>
                    <a:pt x="1068" y="765"/>
                  </a:lnTo>
                  <a:lnTo>
                    <a:pt x="1068" y="766"/>
                  </a:lnTo>
                  <a:lnTo>
                    <a:pt x="1068" y="768"/>
                  </a:lnTo>
                  <a:lnTo>
                    <a:pt x="1066" y="768"/>
                  </a:lnTo>
                  <a:lnTo>
                    <a:pt x="1066" y="769"/>
                  </a:lnTo>
                  <a:lnTo>
                    <a:pt x="1065" y="769"/>
                  </a:lnTo>
                  <a:lnTo>
                    <a:pt x="1065" y="771"/>
                  </a:lnTo>
                  <a:lnTo>
                    <a:pt x="1066" y="771"/>
                  </a:lnTo>
                  <a:lnTo>
                    <a:pt x="1066" y="772"/>
                  </a:lnTo>
                  <a:lnTo>
                    <a:pt x="1065" y="772"/>
                  </a:lnTo>
                  <a:lnTo>
                    <a:pt x="1063" y="774"/>
                  </a:lnTo>
                  <a:lnTo>
                    <a:pt x="1062" y="774"/>
                  </a:lnTo>
                  <a:lnTo>
                    <a:pt x="1062" y="775"/>
                  </a:lnTo>
                  <a:lnTo>
                    <a:pt x="1062" y="777"/>
                  </a:lnTo>
                  <a:lnTo>
                    <a:pt x="1060" y="777"/>
                  </a:lnTo>
                  <a:lnTo>
                    <a:pt x="1059" y="777"/>
                  </a:lnTo>
                  <a:lnTo>
                    <a:pt x="1057" y="778"/>
                  </a:lnTo>
                  <a:lnTo>
                    <a:pt x="1056" y="780"/>
                  </a:lnTo>
                  <a:lnTo>
                    <a:pt x="1054" y="781"/>
                  </a:lnTo>
                  <a:lnTo>
                    <a:pt x="1054" y="783"/>
                  </a:lnTo>
                  <a:lnTo>
                    <a:pt x="1054" y="786"/>
                  </a:lnTo>
                  <a:lnTo>
                    <a:pt x="1053" y="786"/>
                  </a:lnTo>
                  <a:lnTo>
                    <a:pt x="1053" y="783"/>
                  </a:lnTo>
                  <a:lnTo>
                    <a:pt x="1051" y="783"/>
                  </a:lnTo>
                  <a:lnTo>
                    <a:pt x="1051" y="786"/>
                  </a:lnTo>
                  <a:lnTo>
                    <a:pt x="1050" y="787"/>
                  </a:lnTo>
                  <a:lnTo>
                    <a:pt x="1050" y="789"/>
                  </a:lnTo>
                  <a:lnTo>
                    <a:pt x="1048" y="789"/>
                  </a:lnTo>
                  <a:lnTo>
                    <a:pt x="1048" y="787"/>
                  </a:lnTo>
                  <a:lnTo>
                    <a:pt x="1048" y="786"/>
                  </a:lnTo>
                  <a:lnTo>
                    <a:pt x="1047" y="786"/>
                  </a:lnTo>
                  <a:lnTo>
                    <a:pt x="1047" y="787"/>
                  </a:lnTo>
                  <a:lnTo>
                    <a:pt x="1045" y="787"/>
                  </a:lnTo>
                  <a:lnTo>
                    <a:pt x="1044" y="789"/>
                  </a:lnTo>
                  <a:lnTo>
                    <a:pt x="1042" y="789"/>
                  </a:lnTo>
                  <a:lnTo>
                    <a:pt x="1042" y="787"/>
                  </a:lnTo>
                  <a:lnTo>
                    <a:pt x="1041" y="787"/>
                  </a:lnTo>
                  <a:lnTo>
                    <a:pt x="1039" y="789"/>
                  </a:lnTo>
                  <a:lnTo>
                    <a:pt x="1039" y="790"/>
                  </a:lnTo>
                  <a:lnTo>
                    <a:pt x="1038" y="790"/>
                  </a:lnTo>
                  <a:lnTo>
                    <a:pt x="1038" y="792"/>
                  </a:lnTo>
                  <a:lnTo>
                    <a:pt x="1036" y="793"/>
                  </a:lnTo>
                  <a:lnTo>
                    <a:pt x="1035" y="793"/>
                  </a:lnTo>
                  <a:lnTo>
                    <a:pt x="1035" y="795"/>
                  </a:lnTo>
                  <a:lnTo>
                    <a:pt x="1033" y="795"/>
                  </a:lnTo>
                  <a:lnTo>
                    <a:pt x="1032" y="795"/>
                  </a:lnTo>
                  <a:lnTo>
                    <a:pt x="1030" y="795"/>
                  </a:lnTo>
                  <a:lnTo>
                    <a:pt x="1027" y="795"/>
                  </a:lnTo>
                  <a:lnTo>
                    <a:pt x="1026" y="795"/>
                  </a:lnTo>
                  <a:lnTo>
                    <a:pt x="1024" y="795"/>
                  </a:lnTo>
                  <a:lnTo>
                    <a:pt x="1022" y="795"/>
                  </a:lnTo>
                  <a:lnTo>
                    <a:pt x="1019" y="795"/>
                  </a:lnTo>
                  <a:lnTo>
                    <a:pt x="1018" y="795"/>
                  </a:lnTo>
                  <a:lnTo>
                    <a:pt x="1016" y="795"/>
                  </a:lnTo>
                  <a:lnTo>
                    <a:pt x="1015" y="795"/>
                  </a:lnTo>
                  <a:lnTo>
                    <a:pt x="1012" y="795"/>
                  </a:lnTo>
                  <a:lnTo>
                    <a:pt x="1009" y="795"/>
                  </a:lnTo>
                  <a:lnTo>
                    <a:pt x="1007" y="795"/>
                  </a:lnTo>
                  <a:lnTo>
                    <a:pt x="1006" y="795"/>
                  </a:lnTo>
                  <a:lnTo>
                    <a:pt x="1003" y="795"/>
                  </a:lnTo>
                  <a:lnTo>
                    <a:pt x="1001" y="795"/>
                  </a:lnTo>
                  <a:lnTo>
                    <a:pt x="1000" y="795"/>
                  </a:lnTo>
                  <a:lnTo>
                    <a:pt x="998" y="795"/>
                  </a:lnTo>
                  <a:lnTo>
                    <a:pt x="995" y="795"/>
                  </a:lnTo>
                  <a:lnTo>
                    <a:pt x="994" y="795"/>
                  </a:lnTo>
                  <a:lnTo>
                    <a:pt x="992" y="795"/>
                  </a:lnTo>
                  <a:lnTo>
                    <a:pt x="991" y="795"/>
                  </a:lnTo>
                  <a:lnTo>
                    <a:pt x="988" y="795"/>
                  </a:lnTo>
                  <a:lnTo>
                    <a:pt x="986" y="795"/>
                  </a:lnTo>
                  <a:lnTo>
                    <a:pt x="985" y="795"/>
                  </a:lnTo>
                  <a:lnTo>
                    <a:pt x="983" y="795"/>
                  </a:lnTo>
                  <a:lnTo>
                    <a:pt x="980" y="795"/>
                  </a:lnTo>
                  <a:lnTo>
                    <a:pt x="979" y="795"/>
                  </a:lnTo>
                  <a:lnTo>
                    <a:pt x="977" y="795"/>
                  </a:lnTo>
                  <a:lnTo>
                    <a:pt x="976" y="795"/>
                  </a:lnTo>
                  <a:lnTo>
                    <a:pt x="974" y="795"/>
                  </a:lnTo>
                  <a:lnTo>
                    <a:pt x="979" y="793"/>
                  </a:lnTo>
                  <a:lnTo>
                    <a:pt x="979" y="792"/>
                  </a:lnTo>
                  <a:lnTo>
                    <a:pt x="980" y="792"/>
                  </a:lnTo>
                  <a:lnTo>
                    <a:pt x="980" y="790"/>
                  </a:lnTo>
                  <a:lnTo>
                    <a:pt x="979" y="790"/>
                  </a:lnTo>
                  <a:lnTo>
                    <a:pt x="979" y="792"/>
                  </a:lnTo>
                  <a:lnTo>
                    <a:pt x="977" y="792"/>
                  </a:lnTo>
                  <a:lnTo>
                    <a:pt x="977" y="793"/>
                  </a:lnTo>
                  <a:lnTo>
                    <a:pt x="974" y="793"/>
                  </a:lnTo>
                  <a:lnTo>
                    <a:pt x="973" y="795"/>
                  </a:lnTo>
                  <a:lnTo>
                    <a:pt x="969" y="795"/>
                  </a:lnTo>
                  <a:lnTo>
                    <a:pt x="968" y="795"/>
                  </a:lnTo>
                  <a:lnTo>
                    <a:pt x="966" y="795"/>
                  </a:lnTo>
                  <a:lnTo>
                    <a:pt x="966" y="796"/>
                  </a:lnTo>
                  <a:lnTo>
                    <a:pt x="965" y="796"/>
                  </a:lnTo>
                  <a:lnTo>
                    <a:pt x="962" y="798"/>
                  </a:lnTo>
                  <a:lnTo>
                    <a:pt x="959" y="799"/>
                  </a:lnTo>
                  <a:lnTo>
                    <a:pt x="956" y="801"/>
                  </a:lnTo>
                  <a:lnTo>
                    <a:pt x="953" y="802"/>
                  </a:lnTo>
                  <a:lnTo>
                    <a:pt x="951" y="804"/>
                  </a:lnTo>
                  <a:lnTo>
                    <a:pt x="950" y="805"/>
                  </a:lnTo>
                  <a:lnTo>
                    <a:pt x="948" y="807"/>
                  </a:lnTo>
                  <a:lnTo>
                    <a:pt x="947" y="807"/>
                  </a:lnTo>
                  <a:lnTo>
                    <a:pt x="947" y="808"/>
                  </a:lnTo>
                  <a:lnTo>
                    <a:pt x="945" y="808"/>
                  </a:lnTo>
                  <a:lnTo>
                    <a:pt x="942" y="810"/>
                  </a:lnTo>
                  <a:lnTo>
                    <a:pt x="939" y="812"/>
                  </a:lnTo>
                  <a:lnTo>
                    <a:pt x="939" y="813"/>
                  </a:lnTo>
                  <a:lnTo>
                    <a:pt x="938" y="813"/>
                  </a:lnTo>
                  <a:lnTo>
                    <a:pt x="936" y="813"/>
                  </a:lnTo>
                  <a:lnTo>
                    <a:pt x="935" y="815"/>
                  </a:lnTo>
                  <a:lnTo>
                    <a:pt x="933" y="816"/>
                  </a:lnTo>
                  <a:lnTo>
                    <a:pt x="932" y="816"/>
                  </a:lnTo>
                  <a:lnTo>
                    <a:pt x="930" y="818"/>
                  </a:lnTo>
                  <a:lnTo>
                    <a:pt x="930" y="819"/>
                  </a:lnTo>
                  <a:lnTo>
                    <a:pt x="929" y="821"/>
                  </a:lnTo>
                  <a:lnTo>
                    <a:pt x="927" y="821"/>
                  </a:lnTo>
                  <a:lnTo>
                    <a:pt x="926" y="822"/>
                  </a:lnTo>
                  <a:lnTo>
                    <a:pt x="924" y="824"/>
                  </a:lnTo>
                  <a:lnTo>
                    <a:pt x="923" y="825"/>
                  </a:lnTo>
                  <a:lnTo>
                    <a:pt x="921" y="827"/>
                  </a:lnTo>
                  <a:lnTo>
                    <a:pt x="916" y="827"/>
                  </a:lnTo>
                  <a:lnTo>
                    <a:pt x="912" y="827"/>
                  </a:lnTo>
                  <a:lnTo>
                    <a:pt x="906" y="827"/>
                  </a:lnTo>
                  <a:lnTo>
                    <a:pt x="901" y="827"/>
                  </a:lnTo>
                  <a:lnTo>
                    <a:pt x="897" y="827"/>
                  </a:lnTo>
                  <a:lnTo>
                    <a:pt x="892" y="827"/>
                  </a:lnTo>
                  <a:lnTo>
                    <a:pt x="888" y="827"/>
                  </a:lnTo>
                  <a:lnTo>
                    <a:pt x="885" y="827"/>
                  </a:lnTo>
                  <a:lnTo>
                    <a:pt x="883" y="827"/>
                  </a:lnTo>
                  <a:lnTo>
                    <a:pt x="879" y="828"/>
                  </a:lnTo>
                  <a:lnTo>
                    <a:pt x="876" y="830"/>
                  </a:lnTo>
                  <a:lnTo>
                    <a:pt x="873" y="831"/>
                  </a:lnTo>
                  <a:lnTo>
                    <a:pt x="874" y="834"/>
                  </a:lnTo>
                  <a:lnTo>
                    <a:pt x="874" y="836"/>
                  </a:lnTo>
                  <a:lnTo>
                    <a:pt x="873" y="837"/>
                  </a:lnTo>
                  <a:lnTo>
                    <a:pt x="873" y="839"/>
                  </a:lnTo>
                  <a:lnTo>
                    <a:pt x="873" y="840"/>
                  </a:lnTo>
                  <a:lnTo>
                    <a:pt x="873" y="842"/>
                  </a:lnTo>
                  <a:lnTo>
                    <a:pt x="874" y="843"/>
                  </a:lnTo>
                  <a:lnTo>
                    <a:pt x="873" y="845"/>
                  </a:lnTo>
                  <a:lnTo>
                    <a:pt x="871" y="846"/>
                  </a:lnTo>
                  <a:lnTo>
                    <a:pt x="867" y="848"/>
                  </a:lnTo>
                  <a:lnTo>
                    <a:pt x="863" y="849"/>
                  </a:lnTo>
                  <a:lnTo>
                    <a:pt x="860" y="851"/>
                  </a:lnTo>
                  <a:lnTo>
                    <a:pt x="857" y="851"/>
                  </a:lnTo>
                  <a:lnTo>
                    <a:pt x="854" y="852"/>
                  </a:lnTo>
                  <a:lnTo>
                    <a:pt x="853" y="852"/>
                  </a:lnTo>
                  <a:lnTo>
                    <a:pt x="850" y="854"/>
                  </a:lnTo>
                  <a:lnTo>
                    <a:pt x="847" y="855"/>
                  </a:lnTo>
                  <a:lnTo>
                    <a:pt x="844" y="857"/>
                  </a:lnTo>
                  <a:lnTo>
                    <a:pt x="841" y="857"/>
                  </a:lnTo>
                  <a:lnTo>
                    <a:pt x="838" y="857"/>
                  </a:lnTo>
                  <a:lnTo>
                    <a:pt x="835" y="858"/>
                  </a:lnTo>
                  <a:lnTo>
                    <a:pt x="833" y="858"/>
                  </a:lnTo>
                  <a:lnTo>
                    <a:pt x="830" y="858"/>
                  </a:lnTo>
                  <a:lnTo>
                    <a:pt x="827" y="860"/>
                  </a:lnTo>
                  <a:lnTo>
                    <a:pt x="824" y="860"/>
                  </a:lnTo>
                  <a:lnTo>
                    <a:pt x="823" y="860"/>
                  </a:lnTo>
                  <a:lnTo>
                    <a:pt x="818" y="862"/>
                  </a:lnTo>
                  <a:lnTo>
                    <a:pt x="815" y="863"/>
                  </a:lnTo>
                  <a:lnTo>
                    <a:pt x="812" y="865"/>
                  </a:lnTo>
                  <a:lnTo>
                    <a:pt x="809" y="866"/>
                  </a:lnTo>
                  <a:lnTo>
                    <a:pt x="806" y="868"/>
                  </a:lnTo>
                  <a:lnTo>
                    <a:pt x="800" y="869"/>
                  </a:lnTo>
                  <a:lnTo>
                    <a:pt x="797" y="872"/>
                  </a:lnTo>
                  <a:lnTo>
                    <a:pt x="794" y="874"/>
                  </a:lnTo>
                  <a:lnTo>
                    <a:pt x="789" y="874"/>
                  </a:lnTo>
                  <a:lnTo>
                    <a:pt x="788" y="872"/>
                  </a:lnTo>
                  <a:lnTo>
                    <a:pt x="786" y="871"/>
                  </a:lnTo>
                  <a:lnTo>
                    <a:pt x="785" y="869"/>
                  </a:lnTo>
                  <a:lnTo>
                    <a:pt x="783" y="869"/>
                  </a:lnTo>
                  <a:lnTo>
                    <a:pt x="783" y="868"/>
                  </a:lnTo>
                  <a:lnTo>
                    <a:pt x="783" y="866"/>
                  </a:lnTo>
                  <a:lnTo>
                    <a:pt x="783" y="865"/>
                  </a:lnTo>
                  <a:lnTo>
                    <a:pt x="783" y="863"/>
                  </a:lnTo>
                  <a:lnTo>
                    <a:pt x="785" y="860"/>
                  </a:lnTo>
                  <a:lnTo>
                    <a:pt x="786" y="858"/>
                  </a:lnTo>
                  <a:lnTo>
                    <a:pt x="788" y="857"/>
                  </a:lnTo>
                  <a:lnTo>
                    <a:pt x="789" y="857"/>
                  </a:lnTo>
                  <a:lnTo>
                    <a:pt x="792" y="855"/>
                  </a:lnTo>
                  <a:lnTo>
                    <a:pt x="794" y="855"/>
                  </a:lnTo>
                  <a:lnTo>
                    <a:pt x="795" y="852"/>
                  </a:lnTo>
                  <a:lnTo>
                    <a:pt x="797" y="852"/>
                  </a:lnTo>
                  <a:lnTo>
                    <a:pt x="798" y="852"/>
                  </a:lnTo>
                  <a:lnTo>
                    <a:pt x="800" y="851"/>
                  </a:lnTo>
                  <a:lnTo>
                    <a:pt x="801" y="849"/>
                  </a:lnTo>
                  <a:lnTo>
                    <a:pt x="801" y="848"/>
                  </a:lnTo>
                  <a:lnTo>
                    <a:pt x="804" y="848"/>
                  </a:lnTo>
                  <a:lnTo>
                    <a:pt x="804" y="846"/>
                  </a:lnTo>
                  <a:lnTo>
                    <a:pt x="804" y="845"/>
                  </a:lnTo>
                  <a:lnTo>
                    <a:pt x="806" y="845"/>
                  </a:lnTo>
                  <a:lnTo>
                    <a:pt x="806" y="843"/>
                  </a:lnTo>
                  <a:lnTo>
                    <a:pt x="807" y="842"/>
                  </a:lnTo>
                  <a:lnTo>
                    <a:pt x="807" y="840"/>
                  </a:lnTo>
                  <a:lnTo>
                    <a:pt x="809" y="839"/>
                  </a:lnTo>
                  <a:lnTo>
                    <a:pt x="810" y="837"/>
                  </a:lnTo>
                  <a:lnTo>
                    <a:pt x="812" y="836"/>
                  </a:lnTo>
                  <a:lnTo>
                    <a:pt x="812" y="834"/>
                  </a:lnTo>
                  <a:lnTo>
                    <a:pt x="814" y="833"/>
                  </a:lnTo>
                  <a:lnTo>
                    <a:pt x="815" y="831"/>
                  </a:lnTo>
                  <a:lnTo>
                    <a:pt x="817" y="830"/>
                  </a:lnTo>
                  <a:lnTo>
                    <a:pt x="817" y="828"/>
                  </a:lnTo>
                  <a:lnTo>
                    <a:pt x="818" y="828"/>
                  </a:lnTo>
                  <a:lnTo>
                    <a:pt x="818" y="827"/>
                  </a:lnTo>
                  <a:lnTo>
                    <a:pt x="820" y="822"/>
                  </a:lnTo>
                  <a:lnTo>
                    <a:pt x="820" y="818"/>
                  </a:lnTo>
                  <a:lnTo>
                    <a:pt x="821" y="813"/>
                  </a:lnTo>
                  <a:lnTo>
                    <a:pt x="823" y="807"/>
                  </a:lnTo>
                  <a:lnTo>
                    <a:pt x="823" y="802"/>
                  </a:lnTo>
                  <a:lnTo>
                    <a:pt x="824" y="798"/>
                  </a:lnTo>
                  <a:lnTo>
                    <a:pt x="826" y="793"/>
                  </a:lnTo>
                  <a:lnTo>
                    <a:pt x="826" y="787"/>
                  </a:lnTo>
                  <a:lnTo>
                    <a:pt x="826" y="786"/>
                  </a:lnTo>
                  <a:lnTo>
                    <a:pt x="824" y="783"/>
                  </a:lnTo>
                  <a:lnTo>
                    <a:pt x="820" y="780"/>
                  </a:lnTo>
                  <a:lnTo>
                    <a:pt x="817" y="778"/>
                  </a:lnTo>
                  <a:lnTo>
                    <a:pt x="815" y="777"/>
                  </a:lnTo>
                  <a:lnTo>
                    <a:pt x="814" y="775"/>
                  </a:lnTo>
                  <a:lnTo>
                    <a:pt x="810" y="775"/>
                  </a:lnTo>
                  <a:lnTo>
                    <a:pt x="812" y="772"/>
                  </a:lnTo>
                  <a:lnTo>
                    <a:pt x="814" y="771"/>
                  </a:lnTo>
                  <a:lnTo>
                    <a:pt x="815" y="769"/>
                  </a:lnTo>
                  <a:lnTo>
                    <a:pt x="815" y="768"/>
                  </a:lnTo>
                  <a:lnTo>
                    <a:pt x="814" y="768"/>
                  </a:lnTo>
                  <a:lnTo>
                    <a:pt x="814" y="766"/>
                  </a:lnTo>
                  <a:lnTo>
                    <a:pt x="810" y="768"/>
                  </a:lnTo>
                  <a:lnTo>
                    <a:pt x="809" y="766"/>
                  </a:lnTo>
                  <a:lnTo>
                    <a:pt x="809" y="768"/>
                  </a:lnTo>
                  <a:lnTo>
                    <a:pt x="807" y="768"/>
                  </a:lnTo>
                  <a:lnTo>
                    <a:pt x="806" y="768"/>
                  </a:lnTo>
                  <a:lnTo>
                    <a:pt x="806" y="766"/>
                  </a:lnTo>
                  <a:lnTo>
                    <a:pt x="806" y="765"/>
                  </a:lnTo>
                  <a:lnTo>
                    <a:pt x="806" y="763"/>
                  </a:lnTo>
                  <a:lnTo>
                    <a:pt x="806" y="762"/>
                  </a:lnTo>
                  <a:lnTo>
                    <a:pt x="806" y="760"/>
                  </a:lnTo>
                  <a:lnTo>
                    <a:pt x="809" y="757"/>
                  </a:lnTo>
                  <a:lnTo>
                    <a:pt x="807" y="757"/>
                  </a:lnTo>
                  <a:lnTo>
                    <a:pt x="806" y="757"/>
                  </a:lnTo>
                  <a:lnTo>
                    <a:pt x="804" y="759"/>
                  </a:lnTo>
                  <a:lnTo>
                    <a:pt x="804" y="757"/>
                  </a:lnTo>
                  <a:lnTo>
                    <a:pt x="801" y="757"/>
                  </a:lnTo>
                  <a:lnTo>
                    <a:pt x="800" y="759"/>
                  </a:lnTo>
                  <a:lnTo>
                    <a:pt x="798" y="759"/>
                  </a:lnTo>
                  <a:lnTo>
                    <a:pt x="797" y="759"/>
                  </a:lnTo>
                  <a:lnTo>
                    <a:pt x="797" y="757"/>
                  </a:lnTo>
                  <a:lnTo>
                    <a:pt x="795" y="755"/>
                  </a:lnTo>
                  <a:lnTo>
                    <a:pt x="795" y="754"/>
                  </a:lnTo>
                  <a:lnTo>
                    <a:pt x="795" y="752"/>
                  </a:lnTo>
                  <a:lnTo>
                    <a:pt x="797" y="751"/>
                  </a:lnTo>
                  <a:lnTo>
                    <a:pt x="797" y="749"/>
                  </a:lnTo>
                  <a:lnTo>
                    <a:pt x="797" y="748"/>
                  </a:lnTo>
                  <a:lnTo>
                    <a:pt x="795" y="748"/>
                  </a:lnTo>
                  <a:lnTo>
                    <a:pt x="794" y="748"/>
                  </a:lnTo>
                  <a:lnTo>
                    <a:pt x="792" y="746"/>
                  </a:lnTo>
                  <a:lnTo>
                    <a:pt x="791" y="745"/>
                  </a:lnTo>
                  <a:lnTo>
                    <a:pt x="789" y="743"/>
                  </a:lnTo>
                  <a:lnTo>
                    <a:pt x="788" y="742"/>
                  </a:lnTo>
                  <a:lnTo>
                    <a:pt x="785" y="742"/>
                  </a:lnTo>
                  <a:lnTo>
                    <a:pt x="783" y="740"/>
                  </a:lnTo>
                  <a:lnTo>
                    <a:pt x="782" y="739"/>
                  </a:lnTo>
                  <a:lnTo>
                    <a:pt x="780" y="737"/>
                  </a:lnTo>
                  <a:lnTo>
                    <a:pt x="779" y="737"/>
                  </a:lnTo>
                  <a:lnTo>
                    <a:pt x="777" y="736"/>
                  </a:lnTo>
                  <a:lnTo>
                    <a:pt x="776" y="734"/>
                  </a:lnTo>
                  <a:lnTo>
                    <a:pt x="774" y="734"/>
                  </a:lnTo>
                  <a:lnTo>
                    <a:pt x="773" y="733"/>
                  </a:lnTo>
                  <a:lnTo>
                    <a:pt x="771" y="731"/>
                  </a:lnTo>
                  <a:lnTo>
                    <a:pt x="770" y="731"/>
                  </a:lnTo>
                  <a:lnTo>
                    <a:pt x="768" y="730"/>
                  </a:lnTo>
                  <a:lnTo>
                    <a:pt x="765" y="728"/>
                  </a:lnTo>
                  <a:lnTo>
                    <a:pt x="762" y="727"/>
                  </a:lnTo>
                  <a:lnTo>
                    <a:pt x="759" y="725"/>
                  </a:lnTo>
                  <a:lnTo>
                    <a:pt x="757" y="722"/>
                  </a:lnTo>
                  <a:lnTo>
                    <a:pt x="754" y="721"/>
                  </a:lnTo>
                  <a:lnTo>
                    <a:pt x="751" y="719"/>
                  </a:lnTo>
                  <a:lnTo>
                    <a:pt x="748" y="718"/>
                  </a:lnTo>
                  <a:lnTo>
                    <a:pt x="747" y="716"/>
                  </a:lnTo>
                  <a:lnTo>
                    <a:pt x="745" y="716"/>
                  </a:lnTo>
                  <a:lnTo>
                    <a:pt x="742" y="716"/>
                  </a:lnTo>
                  <a:lnTo>
                    <a:pt x="741" y="718"/>
                  </a:lnTo>
                  <a:lnTo>
                    <a:pt x="738" y="718"/>
                  </a:lnTo>
                  <a:lnTo>
                    <a:pt x="735" y="719"/>
                  </a:lnTo>
                  <a:lnTo>
                    <a:pt x="730" y="721"/>
                  </a:lnTo>
                  <a:lnTo>
                    <a:pt x="727" y="722"/>
                  </a:lnTo>
                  <a:lnTo>
                    <a:pt x="724" y="724"/>
                  </a:lnTo>
                  <a:lnTo>
                    <a:pt x="723" y="724"/>
                  </a:lnTo>
                  <a:lnTo>
                    <a:pt x="721" y="724"/>
                  </a:lnTo>
                  <a:lnTo>
                    <a:pt x="720" y="724"/>
                  </a:lnTo>
                  <a:lnTo>
                    <a:pt x="718" y="722"/>
                  </a:lnTo>
                  <a:lnTo>
                    <a:pt x="717" y="722"/>
                  </a:lnTo>
                  <a:lnTo>
                    <a:pt x="714" y="724"/>
                  </a:lnTo>
                  <a:lnTo>
                    <a:pt x="714" y="722"/>
                  </a:lnTo>
                  <a:lnTo>
                    <a:pt x="712" y="722"/>
                  </a:lnTo>
                  <a:lnTo>
                    <a:pt x="712" y="721"/>
                  </a:lnTo>
                  <a:lnTo>
                    <a:pt x="711" y="721"/>
                  </a:lnTo>
                  <a:lnTo>
                    <a:pt x="705" y="721"/>
                  </a:lnTo>
                  <a:lnTo>
                    <a:pt x="703" y="721"/>
                  </a:lnTo>
                  <a:lnTo>
                    <a:pt x="701" y="721"/>
                  </a:lnTo>
                  <a:lnTo>
                    <a:pt x="698" y="721"/>
                  </a:lnTo>
                  <a:lnTo>
                    <a:pt x="697" y="721"/>
                  </a:lnTo>
                  <a:lnTo>
                    <a:pt x="697" y="719"/>
                  </a:lnTo>
                  <a:lnTo>
                    <a:pt x="697" y="718"/>
                  </a:lnTo>
                  <a:lnTo>
                    <a:pt x="694" y="719"/>
                  </a:lnTo>
                  <a:lnTo>
                    <a:pt x="692" y="719"/>
                  </a:lnTo>
                  <a:lnTo>
                    <a:pt x="689" y="721"/>
                  </a:lnTo>
                  <a:lnTo>
                    <a:pt x="688" y="722"/>
                  </a:lnTo>
                  <a:lnTo>
                    <a:pt x="686" y="722"/>
                  </a:lnTo>
                  <a:lnTo>
                    <a:pt x="685" y="722"/>
                  </a:lnTo>
                  <a:lnTo>
                    <a:pt x="683" y="722"/>
                  </a:lnTo>
                  <a:lnTo>
                    <a:pt x="682" y="722"/>
                  </a:lnTo>
                  <a:lnTo>
                    <a:pt x="682" y="721"/>
                  </a:lnTo>
                  <a:lnTo>
                    <a:pt x="680" y="721"/>
                  </a:lnTo>
                  <a:lnTo>
                    <a:pt x="680" y="719"/>
                  </a:lnTo>
                  <a:lnTo>
                    <a:pt x="679" y="718"/>
                  </a:lnTo>
                  <a:lnTo>
                    <a:pt x="677" y="718"/>
                  </a:lnTo>
                  <a:lnTo>
                    <a:pt x="677" y="716"/>
                  </a:lnTo>
                  <a:lnTo>
                    <a:pt x="677" y="715"/>
                  </a:lnTo>
                  <a:lnTo>
                    <a:pt x="676" y="715"/>
                  </a:lnTo>
                  <a:lnTo>
                    <a:pt x="674" y="715"/>
                  </a:lnTo>
                  <a:lnTo>
                    <a:pt x="673" y="715"/>
                  </a:lnTo>
                  <a:lnTo>
                    <a:pt x="671" y="716"/>
                  </a:lnTo>
                  <a:lnTo>
                    <a:pt x="671" y="718"/>
                  </a:lnTo>
                  <a:lnTo>
                    <a:pt x="670" y="718"/>
                  </a:lnTo>
                  <a:lnTo>
                    <a:pt x="670" y="716"/>
                  </a:lnTo>
                  <a:lnTo>
                    <a:pt x="668" y="716"/>
                  </a:lnTo>
                  <a:lnTo>
                    <a:pt x="668" y="715"/>
                  </a:lnTo>
                  <a:lnTo>
                    <a:pt x="670" y="715"/>
                  </a:lnTo>
                  <a:lnTo>
                    <a:pt x="670" y="713"/>
                  </a:lnTo>
                  <a:lnTo>
                    <a:pt x="668" y="713"/>
                  </a:lnTo>
                  <a:lnTo>
                    <a:pt x="667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8" y="712"/>
                  </a:lnTo>
                  <a:lnTo>
                    <a:pt x="668" y="710"/>
                  </a:lnTo>
                  <a:lnTo>
                    <a:pt x="667" y="710"/>
                  </a:lnTo>
                  <a:lnTo>
                    <a:pt x="664" y="710"/>
                  </a:lnTo>
                  <a:lnTo>
                    <a:pt x="664" y="709"/>
                  </a:lnTo>
                  <a:lnTo>
                    <a:pt x="662" y="709"/>
                  </a:lnTo>
                  <a:lnTo>
                    <a:pt x="661" y="709"/>
                  </a:lnTo>
                  <a:lnTo>
                    <a:pt x="658" y="709"/>
                  </a:lnTo>
                  <a:lnTo>
                    <a:pt x="655" y="709"/>
                  </a:lnTo>
                  <a:lnTo>
                    <a:pt x="653" y="709"/>
                  </a:lnTo>
                  <a:lnTo>
                    <a:pt x="653" y="710"/>
                  </a:lnTo>
                  <a:lnTo>
                    <a:pt x="652" y="710"/>
                  </a:lnTo>
                  <a:lnTo>
                    <a:pt x="650" y="710"/>
                  </a:lnTo>
                  <a:lnTo>
                    <a:pt x="647" y="712"/>
                  </a:lnTo>
                  <a:lnTo>
                    <a:pt x="647" y="710"/>
                  </a:lnTo>
                  <a:lnTo>
                    <a:pt x="647" y="709"/>
                  </a:lnTo>
                  <a:lnTo>
                    <a:pt x="644" y="709"/>
                  </a:lnTo>
                  <a:lnTo>
                    <a:pt x="639" y="707"/>
                  </a:lnTo>
                  <a:lnTo>
                    <a:pt x="636" y="707"/>
                  </a:lnTo>
                  <a:lnTo>
                    <a:pt x="635" y="707"/>
                  </a:lnTo>
                  <a:lnTo>
                    <a:pt x="633" y="705"/>
                  </a:lnTo>
                  <a:lnTo>
                    <a:pt x="633" y="704"/>
                  </a:lnTo>
                  <a:lnTo>
                    <a:pt x="633" y="702"/>
                  </a:lnTo>
                  <a:lnTo>
                    <a:pt x="633" y="701"/>
                  </a:lnTo>
                  <a:lnTo>
                    <a:pt x="635" y="699"/>
                  </a:lnTo>
                  <a:lnTo>
                    <a:pt x="635" y="696"/>
                  </a:lnTo>
                  <a:lnTo>
                    <a:pt x="636" y="695"/>
                  </a:lnTo>
                  <a:lnTo>
                    <a:pt x="636" y="693"/>
                  </a:lnTo>
                  <a:lnTo>
                    <a:pt x="636" y="692"/>
                  </a:lnTo>
                  <a:lnTo>
                    <a:pt x="635" y="692"/>
                  </a:lnTo>
                  <a:lnTo>
                    <a:pt x="632" y="692"/>
                  </a:lnTo>
                  <a:lnTo>
                    <a:pt x="632" y="690"/>
                  </a:lnTo>
                  <a:lnTo>
                    <a:pt x="630" y="692"/>
                  </a:lnTo>
                  <a:lnTo>
                    <a:pt x="629" y="695"/>
                  </a:lnTo>
                  <a:lnTo>
                    <a:pt x="629" y="696"/>
                  </a:lnTo>
                  <a:lnTo>
                    <a:pt x="627" y="699"/>
                  </a:lnTo>
                  <a:lnTo>
                    <a:pt x="626" y="699"/>
                  </a:lnTo>
                  <a:lnTo>
                    <a:pt x="623" y="699"/>
                  </a:lnTo>
                  <a:lnTo>
                    <a:pt x="618" y="699"/>
                  </a:lnTo>
                  <a:lnTo>
                    <a:pt x="614" y="699"/>
                  </a:lnTo>
                  <a:lnTo>
                    <a:pt x="611" y="699"/>
                  </a:lnTo>
                  <a:lnTo>
                    <a:pt x="606" y="699"/>
                  </a:lnTo>
                  <a:lnTo>
                    <a:pt x="602" y="699"/>
                  </a:lnTo>
                  <a:lnTo>
                    <a:pt x="599" y="699"/>
                  </a:lnTo>
                  <a:lnTo>
                    <a:pt x="592" y="699"/>
                  </a:lnTo>
                  <a:lnTo>
                    <a:pt x="588" y="699"/>
                  </a:lnTo>
                  <a:lnTo>
                    <a:pt x="586" y="699"/>
                  </a:lnTo>
                  <a:lnTo>
                    <a:pt x="585" y="699"/>
                  </a:lnTo>
                  <a:lnTo>
                    <a:pt x="580" y="699"/>
                  </a:lnTo>
                  <a:lnTo>
                    <a:pt x="576" y="699"/>
                  </a:lnTo>
                  <a:lnTo>
                    <a:pt x="573" y="699"/>
                  </a:lnTo>
                  <a:lnTo>
                    <a:pt x="568" y="699"/>
                  </a:lnTo>
                  <a:lnTo>
                    <a:pt x="564" y="699"/>
                  </a:lnTo>
                  <a:lnTo>
                    <a:pt x="561" y="699"/>
                  </a:lnTo>
                  <a:lnTo>
                    <a:pt x="556" y="699"/>
                  </a:lnTo>
                  <a:lnTo>
                    <a:pt x="552" y="699"/>
                  </a:lnTo>
                  <a:lnTo>
                    <a:pt x="549" y="699"/>
                  </a:lnTo>
                  <a:lnTo>
                    <a:pt x="544" y="699"/>
                  </a:lnTo>
                  <a:lnTo>
                    <a:pt x="539" y="699"/>
                  </a:lnTo>
                  <a:lnTo>
                    <a:pt x="536" y="699"/>
                  </a:lnTo>
                  <a:lnTo>
                    <a:pt x="532" y="699"/>
                  </a:lnTo>
                  <a:lnTo>
                    <a:pt x="527" y="699"/>
                  </a:lnTo>
                  <a:lnTo>
                    <a:pt x="523" y="699"/>
                  </a:lnTo>
                  <a:lnTo>
                    <a:pt x="520" y="699"/>
                  </a:lnTo>
                  <a:lnTo>
                    <a:pt x="515" y="699"/>
                  </a:lnTo>
                  <a:lnTo>
                    <a:pt x="511" y="699"/>
                  </a:lnTo>
                  <a:lnTo>
                    <a:pt x="508" y="699"/>
                  </a:lnTo>
                  <a:lnTo>
                    <a:pt x="503" y="699"/>
                  </a:lnTo>
                  <a:lnTo>
                    <a:pt x="499" y="699"/>
                  </a:lnTo>
                  <a:lnTo>
                    <a:pt x="496" y="699"/>
                  </a:lnTo>
                  <a:lnTo>
                    <a:pt x="489" y="699"/>
                  </a:lnTo>
                  <a:lnTo>
                    <a:pt x="485" y="699"/>
                  </a:lnTo>
                  <a:lnTo>
                    <a:pt x="482" y="699"/>
                  </a:lnTo>
                  <a:lnTo>
                    <a:pt x="477" y="699"/>
                  </a:lnTo>
                  <a:lnTo>
                    <a:pt x="473" y="699"/>
                  </a:lnTo>
                  <a:lnTo>
                    <a:pt x="470" y="699"/>
                  </a:lnTo>
                  <a:lnTo>
                    <a:pt x="465" y="699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8" y="699"/>
                  </a:lnTo>
                  <a:lnTo>
                    <a:pt x="453" y="699"/>
                  </a:lnTo>
                  <a:lnTo>
                    <a:pt x="449" y="699"/>
                  </a:lnTo>
                  <a:lnTo>
                    <a:pt x="446" y="699"/>
                  </a:lnTo>
                  <a:lnTo>
                    <a:pt x="441" y="699"/>
                  </a:lnTo>
                  <a:lnTo>
                    <a:pt x="436" y="699"/>
                  </a:lnTo>
                  <a:lnTo>
                    <a:pt x="433" y="699"/>
                  </a:lnTo>
                  <a:lnTo>
                    <a:pt x="429" y="699"/>
                  </a:lnTo>
                  <a:lnTo>
                    <a:pt x="424" y="699"/>
                  </a:lnTo>
                  <a:lnTo>
                    <a:pt x="421" y="699"/>
                  </a:lnTo>
                  <a:lnTo>
                    <a:pt x="417" y="699"/>
                  </a:lnTo>
                  <a:lnTo>
                    <a:pt x="412" y="699"/>
                  </a:lnTo>
                  <a:lnTo>
                    <a:pt x="409" y="699"/>
                  </a:lnTo>
                  <a:lnTo>
                    <a:pt x="405" y="699"/>
                  </a:lnTo>
                  <a:lnTo>
                    <a:pt x="400" y="699"/>
                  </a:lnTo>
                  <a:lnTo>
                    <a:pt x="397" y="699"/>
                  </a:lnTo>
                  <a:lnTo>
                    <a:pt x="393" y="699"/>
                  </a:lnTo>
                  <a:lnTo>
                    <a:pt x="387" y="699"/>
                  </a:lnTo>
                  <a:lnTo>
                    <a:pt x="382" y="699"/>
                  </a:lnTo>
                  <a:lnTo>
                    <a:pt x="379" y="699"/>
                  </a:lnTo>
                  <a:lnTo>
                    <a:pt x="374" y="699"/>
                  </a:lnTo>
                  <a:lnTo>
                    <a:pt x="370" y="699"/>
                  </a:lnTo>
                  <a:lnTo>
                    <a:pt x="367" y="699"/>
                  </a:lnTo>
                  <a:lnTo>
                    <a:pt x="362" y="699"/>
                  </a:lnTo>
                  <a:lnTo>
                    <a:pt x="358" y="699"/>
                  </a:lnTo>
                  <a:lnTo>
                    <a:pt x="355" y="699"/>
                  </a:lnTo>
                  <a:lnTo>
                    <a:pt x="350" y="699"/>
                  </a:lnTo>
                  <a:lnTo>
                    <a:pt x="349" y="699"/>
                  </a:lnTo>
                  <a:lnTo>
                    <a:pt x="346" y="699"/>
                  </a:lnTo>
                  <a:lnTo>
                    <a:pt x="343" y="699"/>
                  </a:lnTo>
                  <a:lnTo>
                    <a:pt x="338" y="699"/>
                  </a:lnTo>
                  <a:lnTo>
                    <a:pt x="334" y="699"/>
                  </a:lnTo>
                  <a:lnTo>
                    <a:pt x="331" y="699"/>
                  </a:lnTo>
                  <a:lnTo>
                    <a:pt x="326" y="699"/>
                  </a:lnTo>
                  <a:lnTo>
                    <a:pt x="321" y="699"/>
                  </a:lnTo>
                  <a:lnTo>
                    <a:pt x="318" y="699"/>
                  </a:lnTo>
                  <a:lnTo>
                    <a:pt x="314" y="699"/>
                  </a:lnTo>
                  <a:lnTo>
                    <a:pt x="309" y="699"/>
                  </a:lnTo>
                  <a:lnTo>
                    <a:pt x="306" y="699"/>
                  </a:lnTo>
                  <a:lnTo>
                    <a:pt x="302" y="699"/>
                  </a:lnTo>
                  <a:lnTo>
                    <a:pt x="297" y="699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5" y="699"/>
                  </a:lnTo>
                  <a:lnTo>
                    <a:pt x="281" y="699"/>
                  </a:lnTo>
                  <a:lnTo>
                    <a:pt x="276" y="699"/>
                  </a:lnTo>
                  <a:lnTo>
                    <a:pt x="271" y="699"/>
                  </a:lnTo>
                  <a:lnTo>
                    <a:pt x="268" y="699"/>
                  </a:lnTo>
                  <a:lnTo>
                    <a:pt x="264" y="699"/>
                  </a:lnTo>
                  <a:lnTo>
                    <a:pt x="259" y="699"/>
                  </a:lnTo>
                  <a:lnTo>
                    <a:pt x="256" y="699"/>
                  </a:lnTo>
                  <a:lnTo>
                    <a:pt x="252" y="699"/>
                  </a:lnTo>
                  <a:lnTo>
                    <a:pt x="247" y="699"/>
                  </a:lnTo>
                  <a:lnTo>
                    <a:pt x="244" y="699"/>
                  </a:lnTo>
                  <a:lnTo>
                    <a:pt x="240" y="699"/>
                  </a:lnTo>
                  <a:lnTo>
                    <a:pt x="235" y="699"/>
                  </a:lnTo>
                  <a:lnTo>
                    <a:pt x="231" y="699"/>
                  </a:lnTo>
                  <a:lnTo>
                    <a:pt x="228" y="699"/>
                  </a:lnTo>
                  <a:lnTo>
                    <a:pt x="223" y="699"/>
                  </a:lnTo>
                  <a:lnTo>
                    <a:pt x="218" y="699"/>
                  </a:lnTo>
                  <a:lnTo>
                    <a:pt x="217" y="699"/>
                  </a:lnTo>
                  <a:lnTo>
                    <a:pt x="215" y="699"/>
                  </a:lnTo>
                  <a:lnTo>
                    <a:pt x="211" y="699"/>
                  </a:lnTo>
                  <a:lnTo>
                    <a:pt x="206" y="699"/>
                  </a:lnTo>
                  <a:lnTo>
                    <a:pt x="203" y="699"/>
                  </a:lnTo>
                  <a:lnTo>
                    <a:pt x="199" y="699"/>
                  </a:lnTo>
                  <a:lnTo>
                    <a:pt x="194" y="699"/>
                  </a:lnTo>
                  <a:lnTo>
                    <a:pt x="191" y="699"/>
                  </a:lnTo>
                  <a:lnTo>
                    <a:pt x="187" y="699"/>
                  </a:lnTo>
                  <a:lnTo>
                    <a:pt x="182" y="699"/>
                  </a:lnTo>
                  <a:lnTo>
                    <a:pt x="178" y="699"/>
                  </a:lnTo>
                  <a:lnTo>
                    <a:pt x="173" y="699"/>
                  </a:lnTo>
                  <a:lnTo>
                    <a:pt x="168" y="699"/>
                  </a:lnTo>
                  <a:lnTo>
                    <a:pt x="165" y="699"/>
                  </a:lnTo>
                  <a:lnTo>
                    <a:pt x="161" y="699"/>
                  </a:lnTo>
                  <a:lnTo>
                    <a:pt x="156" y="699"/>
                  </a:lnTo>
                  <a:lnTo>
                    <a:pt x="153" y="699"/>
                  </a:lnTo>
                  <a:lnTo>
                    <a:pt x="149" y="699"/>
                  </a:lnTo>
                  <a:lnTo>
                    <a:pt x="144" y="699"/>
                  </a:lnTo>
                  <a:lnTo>
                    <a:pt x="141" y="699"/>
                  </a:lnTo>
                  <a:lnTo>
                    <a:pt x="137" y="699"/>
                  </a:lnTo>
                  <a:lnTo>
                    <a:pt x="132" y="699"/>
                  </a:lnTo>
                  <a:lnTo>
                    <a:pt x="129" y="699"/>
                  </a:lnTo>
                  <a:lnTo>
                    <a:pt x="125" y="699"/>
                  </a:lnTo>
                  <a:lnTo>
                    <a:pt x="120" y="699"/>
                  </a:lnTo>
                  <a:lnTo>
                    <a:pt x="117" y="699"/>
                  </a:lnTo>
                  <a:lnTo>
                    <a:pt x="112" y="699"/>
                  </a:lnTo>
                  <a:lnTo>
                    <a:pt x="111" y="699"/>
                  </a:lnTo>
                  <a:lnTo>
                    <a:pt x="109" y="699"/>
                  </a:lnTo>
                  <a:lnTo>
                    <a:pt x="109" y="698"/>
                  </a:lnTo>
                  <a:lnTo>
                    <a:pt x="108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5" y="696"/>
                  </a:lnTo>
                  <a:lnTo>
                    <a:pt x="105" y="695"/>
                  </a:lnTo>
                  <a:lnTo>
                    <a:pt x="106" y="695"/>
                  </a:lnTo>
                  <a:lnTo>
                    <a:pt x="105" y="693"/>
                  </a:lnTo>
                  <a:lnTo>
                    <a:pt x="106" y="693"/>
                  </a:lnTo>
                  <a:lnTo>
                    <a:pt x="108" y="693"/>
                  </a:lnTo>
                  <a:lnTo>
                    <a:pt x="109" y="693"/>
                  </a:lnTo>
                  <a:lnTo>
                    <a:pt x="111" y="693"/>
                  </a:lnTo>
                  <a:lnTo>
                    <a:pt x="112" y="693"/>
                  </a:lnTo>
                  <a:lnTo>
                    <a:pt x="112" y="692"/>
                  </a:lnTo>
                  <a:lnTo>
                    <a:pt x="111" y="692"/>
                  </a:lnTo>
                  <a:lnTo>
                    <a:pt x="108" y="692"/>
                  </a:lnTo>
                  <a:lnTo>
                    <a:pt x="106" y="692"/>
                  </a:lnTo>
                  <a:lnTo>
                    <a:pt x="106" y="690"/>
                  </a:lnTo>
                  <a:lnTo>
                    <a:pt x="108" y="690"/>
                  </a:lnTo>
                  <a:lnTo>
                    <a:pt x="108" y="689"/>
                  </a:lnTo>
                  <a:lnTo>
                    <a:pt x="109" y="687"/>
                  </a:lnTo>
                  <a:lnTo>
                    <a:pt x="111" y="686"/>
                  </a:lnTo>
                  <a:lnTo>
                    <a:pt x="112" y="684"/>
                  </a:lnTo>
                  <a:lnTo>
                    <a:pt x="114" y="684"/>
                  </a:lnTo>
                  <a:lnTo>
                    <a:pt x="114" y="683"/>
                  </a:lnTo>
                  <a:lnTo>
                    <a:pt x="112" y="684"/>
                  </a:lnTo>
                  <a:lnTo>
                    <a:pt x="111" y="684"/>
                  </a:lnTo>
                  <a:lnTo>
                    <a:pt x="111" y="686"/>
                  </a:lnTo>
                  <a:lnTo>
                    <a:pt x="109" y="686"/>
                  </a:lnTo>
                  <a:lnTo>
                    <a:pt x="108" y="686"/>
                  </a:lnTo>
                  <a:lnTo>
                    <a:pt x="108" y="687"/>
                  </a:lnTo>
                  <a:lnTo>
                    <a:pt x="108" y="689"/>
                  </a:lnTo>
                  <a:lnTo>
                    <a:pt x="106" y="689"/>
                  </a:lnTo>
                  <a:lnTo>
                    <a:pt x="105" y="689"/>
                  </a:lnTo>
                  <a:lnTo>
                    <a:pt x="103" y="689"/>
                  </a:lnTo>
                  <a:lnTo>
                    <a:pt x="103" y="690"/>
                  </a:lnTo>
                  <a:lnTo>
                    <a:pt x="105" y="690"/>
                  </a:lnTo>
                  <a:lnTo>
                    <a:pt x="105" y="692"/>
                  </a:lnTo>
                  <a:lnTo>
                    <a:pt x="103" y="692"/>
                  </a:lnTo>
                  <a:lnTo>
                    <a:pt x="103" y="690"/>
                  </a:lnTo>
                  <a:lnTo>
                    <a:pt x="102" y="690"/>
                  </a:lnTo>
                  <a:lnTo>
                    <a:pt x="99" y="689"/>
                  </a:lnTo>
                  <a:lnTo>
                    <a:pt x="97" y="689"/>
                  </a:lnTo>
                  <a:lnTo>
                    <a:pt x="97" y="687"/>
                  </a:lnTo>
                  <a:lnTo>
                    <a:pt x="96" y="687"/>
                  </a:lnTo>
                  <a:lnTo>
                    <a:pt x="96" y="686"/>
                  </a:lnTo>
                  <a:lnTo>
                    <a:pt x="96" y="684"/>
                  </a:lnTo>
                  <a:lnTo>
                    <a:pt x="97" y="684"/>
                  </a:lnTo>
                  <a:lnTo>
                    <a:pt x="99" y="683"/>
                  </a:lnTo>
                  <a:lnTo>
                    <a:pt x="100" y="683"/>
                  </a:lnTo>
                  <a:lnTo>
                    <a:pt x="100" y="684"/>
                  </a:lnTo>
                  <a:lnTo>
                    <a:pt x="100" y="686"/>
                  </a:lnTo>
                  <a:lnTo>
                    <a:pt x="99" y="686"/>
                  </a:lnTo>
                  <a:lnTo>
                    <a:pt x="99" y="687"/>
                  </a:lnTo>
                  <a:lnTo>
                    <a:pt x="100" y="687"/>
                  </a:lnTo>
                  <a:lnTo>
                    <a:pt x="100" y="686"/>
                  </a:lnTo>
                  <a:lnTo>
                    <a:pt x="102" y="686"/>
                  </a:lnTo>
                  <a:lnTo>
                    <a:pt x="103" y="686"/>
                  </a:lnTo>
                  <a:lnTo>
                    <a:pt x="103" y="684"/>
                  </a:lnTo>
                  <a:lnTo>
                    <a:pt x="105" y="684"/>
                  </a:lnTo>
                  <a:lnTo>
                    <a:pt x="106" y="684"/>
                  </a:lnTo>
                  <a:lnTo>
                    <a:pt x="106" y="683"/>
                  </a:lnTo>
                  <a:lnTo>
                    <a:pt x="103" y="684"/>
                  </a:lnTo>
                  <a:lnTo>
                    <a:pt x="102" y="684"/>
                  </a:lnTo>
                  <a:lnTo>
                    <a:pt x="100" y="683"/>
                  </a:lnTo>
                  <a:lnTo>
                    <a:pt x="100" y="680"/>
                  </a:lnTo>
                  <a:lnTo>
                    <a:pt x="102" y="680"/>
                  </a:lnTo>
                  <a:lnTo>
                    <a:pt x="102" y="678"/>
                  </a:lnTo>
                  <a:lnTo>
                    <a:pt x="103" y="678"/>
                  </a:lnTo>
                  <a:lnTo>
                    <a:pt x="103" y="677"/>
                  </a:lnTo>
                  <a:lnTo>
                    <a:pt x="103" y="675"/>
                  </a:lnTo>
                  <a:lnTo>
                    <a:pt x="105" y="675"/>
                  </a:lnTo>
                  <a:lnTo>
                    <a:pt x="106" y="674"/>
                  </a:lnTo>
                  <a:lnTo>
                    <a:pt x="103" y="675"/>
                  </a:lnTo>
                  <a:lnTo>
                    <a:pt x="102" y="675"/>
                  </a:lnTo>
                  <a:lnTo>
                    <a:pt x="102" y="677"/>
                  </a:lnTo>
                  <a:lnTo>
                    <a:pt x="102" y="678"/>
                  </a:lnTo>
                  <a:lnTo>
                    <a:pt x="100" y="680"/>
                  </a:lnTo>
                  <a:lnTo>
                    <a:pt x="100" y="678"/>
                  </a:lnTo>
                  <a:lnTo>
                    <a:pt x="100" y="677"/>
                  </a:lnTo>
                  <a:lnTo>
                    <a:pt x="99" y="678"/>
                  </a:lnTo>
                  <a:lnTo>
                    <a:pt x="99" y="680"/>
                  </a:lnTo>
                  <a:lnTo>
                    <a:pt x="97" y="683"/>
                  </a:lnTo>
                  <a:lnTo>
                    <a:pt x="97" y="680"/>
                  </a:lnTo>
                  <a:lnTo>
                    <a:pt x="96" y="680"/>
                  </a:lnTo>
                  <a:lnTo>
                    <a:pt x="94" y="680"/>
                  </a:lnTo>
                  <a:lnTo>
                    <a:pt x="94" y="683"/>
                  </a:lnTo>
                  <a:lnTo>
                    <a:pt x="93" y="680"/>
                  </a:lnTo>
                  <a:lnTo>
                    <a:pt x="91" y="680"/>
                  </a:lnTo>
                  <a:lnTo>
                    <a:pt x="90" y="680"/>
                  </a:lnTo>
                  <a:lnTo>
                    <a:pt x="91" y="678"/>
                  </a:lnTo>
                  <a:lnTo>
                    <a:pt x="90" y="678"/>
                  </a:lnTo>
                  <a:lnTo>
                    <a:pt x="90" y="677"/>
                  </a:lnTo>
                  <a:lnTo>
                    <a:pt x="88" y="677"/>
                  </a:lnTo>
                  <a:lnTo>
                    <a:pt x="88" y="675"/>
                  </a:lnTo>
                  <a:lnTo>
                    <a:pt x="88" y="674"/>
                  </a:lnTo>
                  <a:lnTo>
                    <a:pt x="90" y="674"/>
                  </a:lnTo>
                  <a:lnTo>
                    <a:pt x="91" y="674"/>
                  </a:lnTo>
                  <a:lnTo>
                    <a:pt x="91" y="672"/>
                  </a:lnTo>
                  <a:lnTo>
                    <a:pt x="93" y="672"/>
                  </a:lnTo>
                  <a:lnTo>
                    <a:pt x="94" y="672"/>
                  </a:lnTo>
                  <a:lnTo>
                    <a:pt x="94" y="671"/>
                  </a:lnTo>
                  <a:lnTo>
                    <a:pt x="93" y="671"/>
                  </a:lnTo>
                  <a:lnTo>
                    <a:pt x="91" y="669"/>
                  </a:lnTo>
                  <a:lnTo>
                    <a:pt x="91" y="671"/>
                  </a:lnTo>
                  <a:lnTo>
                    <a:pt x="91" y="672"/>
                  </a:lnTo>
                  <a:lnTo>
                    <a:pt x="90" y="672"/>
                  </a:lnTo>
                  <a:lnTo>
                    <a:pt x="90" y="671"/>
                  </a:lnTo>
                  <a:lnTo>
                    <a:pt x="90" y="669"/>
                  </a:lnTo>
                  <a:lnTo>
                    <a:pt x="91" y="668"/>
                  </a:lnTo>
                  <a:lnTo>
                    <a:pt x="93" y="669"/>
                  </a:lnTo>
                  <a:lnTo>
                    <a:pt x="93" y="668"/>
                  </a:lnTo>
                  <a:lnTo>
                    <a:pt x="94" y="668"/>
                  </a:lnTo>
                  <a:lnTo>
                    <a:pt x="96" y="669"/>
                  </a:lnTo>
                  <a:lnTo>
                    <a:pt x="94" y="669"/>
                  </a:lnTo>
                  <a:lnTo>
                    <a:pt x="94" y="671"/>
                  </a:lnTo>
                  <a:lnTo>
                    <a:pt x="96" y="669"/>
                  </a:lnTo>
                  <a:lnTo>
                    <a:pt x="96" y="668"/>
                  </a:lnTo>
                  <a:lnTo>
                    <a:pt x="96" y="666"/>
                  </a:lnTo>
                  <a:lnTo>
                    <a:pt x="94" y="666"/>
                  </a:lnTo>
                  <a:lnTo>
                    <a:pt x="93" y="668"/>
                  </a:lnTo>
                  <a:lnTo>
                    <a:pt x="91" y="668"/>
                  </a:lnTo>
                  <a:lnTo>
                    <a:pt x="91" y="666"/>
                  </a:lnTo>
                  <a:lnTo>
                    <a:pt x="90" y="668"/>
                  </a:lnTo>
                  <a:lnTo>
                    <a:pt x="88" y="668"/>
                  </a:lnTo>
                  <a:lnTo>
                    <a:pt x="90" y="666"/>
                  </a:lnTo>
                  <a:lnTo>
                    <a:pt x="90" y="665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90" y="665"/>
                  </a:lnTo>
                  <a:lnTo>
                    <a:pt x="88" y="665"/>
                  </a:lnTo>
                  <a:lnTo>
                    <a:pt x="88" y="663"/>
                  </a:lnTo>
                  <a:lnTo>
                    <a:pt x="87" y="665"/>
                  </a:lnTo>
                  <a:lnTo>
                    <a:pt x="87" y="663"/>
                  </a:lnTo>
                  <a:lnTo>
                    <a:pt x="85" y="663"/>
                  </a:lnTo>
                  <a:lnTo>
                    <a:pt x="85" y="665"/>
                  </a:lnTo>
                  <a:lnTo>
                    <a:pt x="85" y="666"/>
                  </a:lnTo>
                  <a:lnTo>
                    <a:pt x="84" y="666"/>
                  </a:lnTo>
                  <a:lnTo>
                    <a:pt x="82" y="666"/>
                  </a:lnTo>
                  <a:lnTo>
                    <a:pt x="81" y="666"/>
                  </a:lnTo>
                  <a:lnTo>
                    <a:pt x="81" y="668"/>
                  </a:lnTo>
                  <a:lnTo>
                    <a:pt x="81" y="669"/>
                  </a:lnTo>
                  <a:lnTo>
                    <a:pt x="81" y="671"/>
                  </a:lnTo>
                  <a:lnTo>
                    <a:pt x="82" y="671"/>
                  </a:lnTo>
                  <a:lnTo>
                    <a:pt x="82" y="669"/>
                  </a:lnTo>
                  <a:lnTo>
                    <a:pt x="84" y="669"/>
                  </a:lnTo>
                  <a:lnTo>
                    <a:pt x="84" y="668"/>
                  </a:lnTo>
                  <a:lnTo>
                    <a:pt x="85" y="668"/>
                  </a:lnTo>
                  <a:lnTo>
                    <a:pt x="85" y="666"/>
                  </a:lnTo>
                  <a:lnTo>
                    <a:pt x="87" y="665"/>
                  </a:lnTo>
                  <a:lnTo>
                    <a:pt x="87" y="666"/>
                  </a:lnTo>
                  <a:lnTo>
                    <a:pt x="88" y="666"/>
                  </a:lnTo>
                  <a:lnTo>
                    <a:pt x="87" y="668"/>
                  </a:lnTo>
                  <a:lnTo>
                    <a:pt x="88" y="669"/>
                  </a:lnTo>
                  <a:lnTo>
                    <a:pt x="87" y="669"/>
                  </a:lnTo>
                  <a:lnTo>
                    <a:pt x="87" y="671"/>
                  </a:lnTo>
                  <a:lnTo>
                    <a:pt x="85" y="671"/>
                  </a:lnTo>
                  <a:lnTo>
                    <a:pt x="84" y="671"/>
                  </a:lnTo>
                  <a:lnTo>
                    <a:pt x="84" y="672"/>
                  </a:lnTo>
                  <a:lnTo>
                    <a:pt x="82" y="672"/>
                  </a:lnTo>
                  <a:lnTo>
                    <a:pt x="81" y="672"/>
                  </a:lnTo>
                  <a:lnTo>
                    <a:pt x="81" y="674"/>
                  </a:lnTo>
                  <a:lnTo>
                    <a:pt x="81" y="675"/>
                  </a:lnTo>
                  <a:lnTo>
                    <a:pt x="81" y="677"/>
                  </a:lnTo>
                  <a:lnTo>
                    <a:pt x="82" y="683"/>
                  </a:lnTo>
                  <a:lnTo>
                    <a:pt x="82" y="684"/>
                  </a:lnTo>
                  <a:lnTo>
                    <a:pt x="81" y="684"/>
                  </a:lnTo>
                  <a:lnTo>
                    <a:pt x="81" y="686"/>
                  </a:lnTo>
                  <a:lnTo>
                    <a:pt x="82" y="686"/>
                  </a:lnTo>
                  <a:lnTo>
                    <a:pt x="82" y="687"/>
                  </a:lnTo>
                  <a:lnTo>
                    <a:pt x="84" y="687"/>
                  </a:lnTo>
                  <a:lnTo>
                    <a:pt x="84" y="689"/>
                  </a:lnTo>
                  <a:lnTo>
                    <a:pt x="82" y="689"/>
                  </a:lnTo>
                  <a:lnTo>
                    <a:pt x="82" y="690"/>
                  </a:lnTo>
                  <a:lnTo>
                    <a:pt x="84" y="690"/>
                  </a:lnTo>
                  <a:lnTo>
                    <a:pt x="85" y="692"/>
                  </a:lnTo>
                  <a:lnTo>
                    <a:pt x="87" y="692"/>
                  </a:lnTo>
                  <a:lnTo>
                    <a:pt x="88" y="692"/>
                  </a:lnTo>
                  <a:lnTo>
                    <a:pt x="90" y="692"/>
                  </a:lnTo>
                  <a:lnTo>
                    <a:pt x="90" y="693"/>
                  </a:lnTo>
                  <a:lnTo>
                    <a:pt x="91" y="693"/>
                  </a:lnTo>
                  <a:lnTo>
                    <a:pt x="91" y="695"/>
                  </a:lnTo>
                  <a:lnTo>
                    <a:pt x="91" y="696"/>
                  </a:lnTo>
                  <a:lnTo>
                    <a:pt x="93" y="696"/>
                  </a:lnTo>
                  <a:lnTo>
                    <a:pt x="93" y="698"/>
                  </a:lnTo>
                  <a:lnTo>
                    <a:pt x="93" y="699"/>
                  </a:lnTo>
                  <a:lnTo>
                    <a:pt x="91" y="699"/>
                  </a:lnTo>
                  <a:lnTo>
                    <a:pt x="91" y="701"/>
                  </a:lnTo>
                  <a:lnTo>
                    <a:pt x="93" y="704"/>
                  </a:lnTo>
                  <a:lnTo>
                    <a:pt x="93" y="702"/>
                  </a:lnTo>
                  <a:lnTo>
                    <a:pt x="94" y="702"/>
                  </a:lnTo>
                  <a:lnTo>
                    <a:pt x="94" y="704"/>
                  </a:lnTo>
                  <a:lnTo>
                    <a:pt x="96" y="705"/>
                  </a:lnTo>
                  <a:lnTo>
                    <a:pt x="94" y="705"/>
                  </a:lnTo>
                  <a:lnTo>
                    <a:pt x="93" y="707"/>
                  </a:lnTo>
                  <a:lnTo>
                    <a:pt x="93" y="705"/>
                  </a:lnTo>
                  <a:lnTo>
                    <a:pt x="91" y="705"/>
                  </a:lnTo>
                  <a:lnTo>
                    <a:pt x="90" y="705"/>
                  </a:lnTo>
                  <a:lnTo>
                    <a:pt x="91" y="707"/>
                  </a:lnTo>
                  <a:lnTo>
                    <a:pt x="91" y="709"/>
                  </a:lnTo>
                  <a:lnTo>
                    <a:pt x="90" y="709"/>
                  </a:lnTo>
                  <a:lnTo>
                    <a:pt x="90" y="710"/>
                  </a:lnTo>
                  <a:lnTo>
                    <a:pt x="91" y="710"/>
                  </a:lnTo>
                  <a:lnTo>
                    <a:pt x="91" y="709"/>
                  </a:lnTo>
                  <a:lnTo>
                    <a:pt x="93" y="709"/>
                  </a:lnTo>
                  <a:lnTo>
                    <a:pt x="93" y="710"/>
                  </a:lnTo>
                  <a:lnTo>
                    <a:pt x="93" y="712"/>
                  </a:lnTo>
                  <a:lnTo>
                    <a:pt x="93" y="713"/>
                  </a:lnTo>
                  <a:lnTo>
                    <a:pt x="91" y="713"/>
                  </a:lnTo>
                  <a:lnTo>
                    <a:pt x="90" y="713"/>
                  </a:lnTo>
                  <a:lnTo>
                    <a:pt x="88" y="713"/>
                  </a:lnTo>
                  <a:lnTo>
                    <a:pt x="88" y="715"/>
                  </a:lnTo>
                  <a:lnTo>
                    <a:pt x="87" y="715"/>
                  </a:lnTo>
                  <a:lnTo>
                    <a:pt x="85" y="715"/>
                  </a:lnTo>
                  <a:lnTo>
                    <a:pt x="84" y="716"/>
                  </a:lnTo>
                  <a:lnTo>
                    <a:pt x="84" y="715"/>
                  </a:lnTo>
                  <a:lnTo>
                    <a:pt x="82" y="715"/>
                  </a:lnTo>
                  <a:lnTo>
                    <a:pt x="81" y="715"/>
                  </a:lnTo>
                  <a:lnTo>
                    <a:pt x="75" y="713"/>
                  </a:lnTo>
                  <a:lnTo>
                    <a:pt x="72" y="712"/>
                  </a:lnTo>
                  <a:lnTo>
                    <a:pt x="70" y="710"/>
                  </a:lnTo>
                  <a:lnTo>
                    <a:pt x="67" y="710"/>
                  </a:lnTo>
                  <a:lnTo>
                    <a:pt x="67" y="709"/>
                  </a:lnTo>
                  <a:lnTo>
                    <a:pt x="66" y="709"/>
                  </a:lnTo>
                  <a:lnTo>
                    <a:pt x="61" y="705"/>
                  </a:lnTo>
                  <a:lnTo>
                    <a:pt x="61" y="704"/>
                  </a:lnTo>
                  <a:lnTo>
                    <a:pt x="62" y="704"/>
                  </a:lnTo>
                  <a:lnTo>
                    <a:pt x="64" y="702"/>
                  </a:lnTo>
                  <a:lnTo>
                    <a:pt x="66" y="702"/>
                  </a:lnTo>
                  <a:lnTo>
                    <a:pt x="66" y="701"/>
                  </a:lnTo>
                  <a:lnTo>
                    <a:pt x="67" y="701"/>
                  </a:lnTo>
                  <a:lnTo>
                    <a:pt x="69" y="701"/>
                  </a:lnTo>
                  <a:lnTo>
                    <a:pt x="70" y="699"/>
                  </a:lnTo>
                  <a:lnTo>
                    <a:pt x="69" y="699"/>
                  </a:lnTo>
                  <a:lnTo>
                    <a:pt x="67" y="699"/>
                  </a:lnTo>
                  <a:lnTo>
                    <a:pt x="66" y="699"/>
                  </a:lnTo>
                  <a:lnTo>
                    <a:pt x="64" y="699"/>
                  </a:lnTo>
                  <a:lnTo>
                    <a:pt x="64" y="701"/>
                  </a:lnTo>
                  <a:lnTo>
                    <a:pt x="62" y="701"/>
                  </a:lnTo>
                  <a:lnTo>
                    <a:pt x="61" y="701"/>
                  </a:lnTo>
                  <a:lnTo>
                    <a:pt x="62" y="699"/>
                  </a:lnTo>
                  <a:lnTo>
                    <a:pt x="61" y="699"/>
                  </a:lnTo>
                  <a:lnTo>
                    <a:pt x="59" y="701"/>
                  </a:lnTo>
                  <a:lnTo>
                    <a:pt x="58" y="701"/>
                  </a:lnTo>
                  <a:lnTo>
                    <a:pt x="56" y="701"/>
                  </a:lnTo>
                  <a:lnTo>
                    <a:pt x="55" y="701"/>
                  </a:lnTo>
                  <a:lnTo>
                    <a:pt x="56" y="699"/>
                  </a:lnTo>
                  <a:lnTo>
                    <a:pt x="55" y="699"/>
                  </a:lnTo>
                  <a:lnTo>
                    <a:pt x="55" y="698"/>
                  </a:lnTo>
                  <a:lnTo>
                    <a:pt x="53" y="698"/>
                  </a:lnTo>
                  <a:lnTo>
                    <a:pt x="53" y="696"/>
                  </a:lnTo>
                  <a:lnTo>
                    <a:pt x="53" y="695"/>
                  </a:lnTo>
                  <a:lnTo>
                    <a:pt x="55" y="695"/>
                  </a:lnTo>
                  <a:lnTo>
                    <a:pt x="56" y="695"/>
                  </a:lnTo>
                  <a:lnTo>
                    <a:pt x="55" y="696"/>
                  </a:lnTo>
                  <a:lnTo>
                    <a:pt x="56" y="696"/>
                  </a:lnTo>
                  <a:lnTo>
                    <a:pt x="58" y="696"/>
                  </a:lnTo>
                  <a:lnTo>
                    <a:pt x="58" y="695"/>
                  </a:lnTo>
                  <a:lnTo>
                    <a:pt x="56" y="696"/>
                  </a:lnTo>
                  <a:lnTo>
                    <a:pt x="56" y="695"/>
                  </a:lnTo>
                  <a:lnTo>
                    <a:pt x="58" y="693"/>
                  </a:lnTo>
                  <a:lnTo>
                    <a:pt x="58" y="692"/>
                  </a:lnTo>
                  <a:lnTo>
                    <a:pt x="59" y="692"/>
                  </a:lnTo>
                  <a:lnTo>
                    <a:pt x="59" y="690"/>
                  </a:lnTo>
                  <a:lnTo>
                    <a:pt x="58" y="692"/>
                  </a:lnTo>
                  <a:lnTo>
                    <a:pt x="56" y="693"/>
                  </a:lnTo>
                  <a:lnTo>
                    <a:pt x="55" y="693"/>
                  </a:lnTo>
                  <a:lnTo>
                    <a:pt x="53" y="693"/>
                  </a:lnTo>
                  <a:lnTo>
                    <a:pt x="55" y="692"/>
                  </a:lnTo>
                  <a:lnTo>
                    <a:pt x="53" y="692"/>
                  </a:lnTo>
                  <a:lnTo>
                    <a:pt x="52" y="692"/>
                  </a:lnTo>
                  <a:lnTo>
                    <a:pt x="52" y="693"/>
                  </a:lnTo>
                  <a:lnTo>
                    <a:pt x="50" y="693"/>
                  </a:lnTo>
                  <a:lnTo>
                    <a:pt x="49" y="693"/>
                  </a:lnTo>
                  <a:lnTo>
                    <a:pt x="50" y="692"/>
                  </a:lnTo>
                  <a:lnTo>
                    <a:pt x="49" y="692"/>
                  </a:lnTo>
                  <a:lnTo>
                    <a:pt x="49" y="690"/>
                  </a:lnTo>
                  <a:lnTo>
                    <a:pt x="49" y="689"/>
                  </a:lnTo>
                  <a:lnTo>
                    <a:pt x="47" y="689"/>
                  </a:lnTo>
                  <a:lnTo>
                    <a:pt x="47" y="687"/>
                  </a:lnTo>
                  <a:lnTo>
                    <a:pt x="47" y="686"/>
                  </a:lnTo>
                  <a:lnTo>
                    <a:pt x="49" y="686"/>
                  </a:lnTo>
                  <a:lnTo>
                    <a:pt x="50" y="684"/>
                  </a:lnTo>
                  <a:lnTo>
                    <a:pt x="52" y="683"/>
                  </a:lnTo>
                  <a:lnTo>
                    <a:pt x="50" y="683"/>
                  </a:lnTo>
                  <a:lnTo>
                    <a:pt x="49" y="683"/>
                  </a:lnTo>
                  <a:lnTo>
                    <a:pt x="50" y="680"/>
                  </a:lnTo>
                  <a:lnTo>
                    <a:pt x="50" y="678"/>
                  </a:lnTo>
                  <a:lnTo>
                    <a:pt x="52" y="677"/>
                  </a:lnTo>
                  <a:lnTo>
                    <a:pt x="50" y="677"/>
                  </a:lnTo>
                  <a:lnTo>
                    <a:pt x="50" y="678"/>
                  </a:lnTo>
                  <a:lnTo>
                    <a:pt x="49" y="677"/>
                  </a:lnTo>
                  <a:lnTo>
                    <a:pt x="47" y="678"/>
                  </a:lnTo>
                  <a:lnTo>
                    <a:pt x="47" y="677"/>
                  </a:lnTo>
                  <a:lnTo>
                    <a:pt x="46" y="678"/>
                  </a:lnTo>
                  <a:lnTo>
                    <a:pt x="47" y="678"/>
                  </a:lnTo>
                  <a:lnTo>
                    <a:pt x="49" y="678"/>
                  </a:lnTo>
                  <a:lnTo>
                    <a:pt x="50" y="678"/>
                  </a:lnTo>
                  <a:lnTo>
                    <a:pt x="49" y="680"/>
                  </a:lnTo>
                  <a:lnTo>
                    <a:pt x="49" y="683"/>
                  </a:lnTo>
                  <a:lnTo>
                    <a:pt x="49" y="684"/>
                  </a:lnTo>
                  <a:lnTo>
                    <a:pt x="47" y="684"/>
                  </a:lnTo>
                  <a:lnTo>
                    <a:pt x="47" y="686"/>
                  </a:lnTo>
                  <a:lnTo>
                    <a:pt x="46" y="686"/>
                  </a:lnTo>
                  <a:lnTo>
                    <a:pt x="44" y="686"/>
                  </a:lnTo>
                  <a:lnTo>
                    <a:pt x="44" y="684"/>
                  </a:lnTo>
                  <a:lnTo>
                    <a:pt x="43" y="684"/>
                  </a:lnTo>
                  <a:lnTo>
                    <a:pt x="43" y="683"/>
                  </a:lnTo>
                  <a:lnTo>
                    <a:pt x="44" y="683"/>
                  </a:lnTo>
                  <a:lnTo>
                    <a:pt x="44" y="680"/>
                  </a:lnTo>
                  <a:lnTo>
                    <a:pt x="44" y="678"/>
                  </a:lnTo>
                  <a:lnTo>
                    <a:pt x="43" y="678"/>
                  </a:lnTo>
                  <a:lnTo>
                    <a:pt x="41" y="678"/>
                  </a:lnTo>
                  <a:lnTo>
                    <a:pt x="41" y="677"/>
                  </a:lnTo>
                  <a:lnTo>
                    <a:pt x="41" y="675"/>
                  </a:lnTo>
                  <a:lnTo>
                    <a:pt x="41" y="674"/>
                  </a:lnTo>
                  <a:lnTo>
                    <a:pt x="40" y="674"/>
                  </a:lnTo>
                  <a:lnTo>
                    <a:pt x="40" y="672"/>
                  </a:lnTo>
                  <a:lnTo>
                    <a:pt x="41" y="671"/>
                  </a:lnTo>
                  <a:lnTo>
                    <a:pt x="40" y="671"/>
                  </a:lnTo>
                  <a:lnTo>
                    <a:pt x="40" y="672"/>
                  </a:lnTo>
                  <a:lnTo>
                    <a:pt x="38" y="672"/>
                  </a:lnTo>
                  <a:lnTo>
                    <a:pt x="37" y="672"/>
                  </a:lnTo>
                  <a:lnTo>
                    <a:pt x="38" y="671"/>
                  </a:lnTo>
                  <a:lnTo>
                    <a:pt x="37" y="671"/>
                  </a:lnTo>
                  <a:lnTo>
                    <a:pt x="35" y="672"/>
                  </a:lnTo>
                  <a:lnTo>
                    <a:pt x="34" y="672"/>
                  </a:lnTo>
                  <a:lnTo>
                    <a:pt x="32" y="672"/>
                  </a:lnTo>
                  <a:lnTo>
                    <a:pt x="34" y="671"/>
                  </a:lnTo>
                  <a:lnTo>
                    <a:pt x="37" y="669"/>
                  </a:lnTo>
                  <a:lnTo>
                    <a:pt x="35" y="669"/>
                  </a:lnTo>
                  <a:lnTo>
                    <a:pt x="35" y="668"/>
                  </a:lnTo>
                  <a:lnTo>
                    <a:pt x="34" y="668"/>
                  </a:lnTo>
                  <a:lnTo>
                    <a:pt x="35" y="666"/>
                  </a:lnTo>
                  <a:lnTo>
                    <a:pt x="37" y="666"/>
                  </a:lnTo>
                  <a:lnTo>
                    <a:pt x="37" y="665"/>
                  </a:lnTo>
                  <a:lnTo>
                    <a:pt x="38" y="665"/>
                  </a:lnTo>
                  <a:lnTo>
                    <a:pt x="40" y="665"/>
                  </a:lnTo>
                  <a:lnTo>
                    <a:pt x="41" y="663"/>
                  </a:lnTo>
                  <a:lnTo>
                    <a:pt x="40" y="663"/>
                  </a:lnTo>
                  <a:lnTo>
                    <a:pt x="38" y="663"/>
                  </a:lnTo>
                  <a:lnTo>
                    <a:pt x="37" y="665"/>
                  </a:lnTo>
                  <a:lnTo>
                    <a:pt x="35" y="665"/>
                  </a:lnTo>
                  <a:lnTo>
                    <a:pt x="34" y="665"/>
                  </a:lnTo>
                  <a:lnTo>
                    <a:pt x="34" y="663"/>
                  </a:lnTo>
                  <a:lnTo>
                    <a:pt x="34" y="662"/>
                  </a:lnTo>
                  <a:lnTo>
                    <a:pt x="32" y="662"/>
                  </a:lnTo>
                  <a:lnTo>
                    <a:pt x="32" y="660"/>
                  </a:lnTo>
                  <a:lnTo>
                    <a:pt x="32" y="659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5" y="657"/>
                  </a:lnTo>
                  <a:lnTo>
                    <a:pt x="37" y="657"/>
                  </a:lnTo>
                  <a:lnTo>
                    <a:pt x="37" y="656"/>
                  </a:lnTo>
                  <a:lnTo>
                    <a:pt x="38" y="656"/>
                  </a:lnTo>
                  <a:lnTo>
                    <a:pt x="40" y="656"/>
                  </a:lnTo>
                  <a:lnTo>
                    <a:pt x="41" y="656"/>
                  </a:lnTo>
                  <a:lnTo>
                    <a:pt x="43" y="656"/>
                  </a:lnTo>
                  <a:lnTo>
                    <a:pt x="44" y="656"/>
                  </a:lnTo>
                  <a:lnTo>
                    <a:pt x="49" y="657"/>
                  </a:lnTo>
                  <a:lnTo>
                    <a:pt x="50" y="657"/>
                  </a:lnTo>
                  <a:lnTo>
                    <a:pt x="50" y="659"/>
                  </a:lnTo>
                  <a:lnTo>
                    <a:pt x="52" y="659"/>
                  </a:lnTo>
                  <a:lnTo>
                    <a:pt x="52" y="660"/>
                  </a:lnTo>
                  <a:lnTo>
                    <a:pt x="53" y="660"/>
                  </a:lnTo>
                  <a:lnTo>
                    <a:pt x="55" y="660"/>
                  </a:lnTo>
                  <a:lnTo>
                    <a:pt x="55" y="662"/>
                  </a:lnTo>
                  <a:lnTo>
                    <a:pt x="56" y="662"/>
                  </a:lnTo>
                  <a:lnTo>
                    <a:pt x="58" y="662"/>
                  </a:lnTo>
                  <a:lnTo>
                    <a:pt x="59" y="662"/>
                  </a:lnTo>
                  <a:lnTo>
                    <a:pt x="59" y="663"/>
                  </a:lnTo>
                  <a:lnTo>
                    <a:pt x="61" y="663"/>
                  </a:lnTo>
                  <a:lnTo>
                    <a:pt x="62" y="665"/>
                  </a:lnTo>
                  <a:lnTo>
                    <a:pt x="62" y="663"/>
                  </a:lnTo>
                  <a:lnTo>
                    <a:pt x="62" y="662"/>
                  </a:lnTo>
                  <a:lnTo>
                    <a:pt x="64" y="662"/>
                  </a:lnTo>
                  <a:lnTo>
                    <a:pt x="66" y="660"/>
                  </a:lnTo>
                  <a:lnTo>
                    <a:pt x="66" y="659"/>
                  </a:lnTo>
                  <a:lnTo>
                    <a:pt x="67" y="659"/>
                  </a:lnTo>
                  <a:lnTo>
                    <a:pt x="69" y="657"/>
                  </a:lnTo>
                  <a:lnTo>
                    <a:pt x="67" y="657"/>
                  </a:lnTo>
                  <a:lnTo>
                    <a:pt x="66" y="657"/>
                  </a:lnTo>
                  <a:lnTo>
                    <a:pt x="64" y="657"/>
                  </a:lnTo>
                  <a:lnTo>
                    <a:pt x="62" y="657"/>
                  </a:lnTo>
                  <a:lnTo>
                    <a:pt x="62" y="656"/>
                  </a:lnTo>
                  <a:lnTo>
                    <a:pt x="61" y="656"/>
                  </a:lnTo>
                  <a:lnTo>
                    <a:pt x="59" y="656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5" y="652"/>
                  </a:lnTo>
                  <a:lnTo>
                    <a:pt x="53" y="652"/>
                  </a:lnTo>
                  <a:lnTo>
                    <a:pt x="53" y="651"/>
                  </a:lnTo>
                  <a:lnTo>
                    <a:pt x="53" y="649"/>
                  </a:lnTo>
                  <a:lnTo>
                    <a:pt x="52" y="648"/>
                  </a:lnTo>
                  <a:lnTo>
                    <a:pt x="52" y="646"/>
                  </a:lnTo>
                  <a:lnTo>
                    <a:pt x="53" y="646"/>
                  </a:lnTo>
                  <a:lnTo>
                    <a:pt x="55" y="646"/>
                  </a:lnTo>
                  <a:lnTo>
                    <a:pt x="56" y="645"/>
                  </a:lnTo>
                  <a:lnTo>
                    <a:pt x="55" y="645"/>
                  </a:lnTo>
                  <a:lnTo>
                    <a:pt x="55" y="643"/>
                  </a:lnTo>
                  <a:lnTo>
                    <a:pt x="56" y="643"/>
                  </a:lnTo>
                  <a:lnTo>
                    <a:pt x="58" y="643"/>
                  </a:lnTo>
                  <a:lnTo>
                    <a:pt x="59" y="642"/>
                  </a:lnTo>
                  <a:lnTo>
                    <a:pt x="61" y="642"/>
                  </a:lnTo>
                  <a:lnTo>
                    <a:pt x="61" y="640"/>
                  </a:lnTo>
                  <a:lnTo>
                    <a:pt x="59" y="640"/>
                  </a:lnTo>
                  <a:lnTo>
                    <a:pt x="59" y="639"/>
                  </a:lnTo>
                  <a:lnTo>
                    <a:pt x="58" y="640"/>
                  </a:lnTo>
                  <a:lnTo>
                    <a:pt x="58" y="639"/>
                  </a:lnTo>
                  <a:lnTo>
                    <a:pt x="58" y="637"/>
                  </a:lnTo>
                  <a:lnTo>
                    <a:pt x="59" y="637"/>
                  </a:lnTo>
                  <a:lnTo>
                    <a:pt x="59" y="636"/>
                  </a:lnTo>
                  <a:lnTo>
                    <a:pt x="59" y="634"/>
                  </a:lnTo>
                  <a:lnTo>
                    <a:pt x="61" y="634"/>
                  </a:lnTo>
                  <a:lnTo>
                    <a:pt x="61" y="633"/>
                  </a:lnTo>
                  <a:lnTo>
                    <a:pt x="62" y="633"/>
                  </a:lnTo>
                  <a:lnTo>
                    <a:pt x="62" y="631"/>
                  </a:lnTo>
                  <a:lnTo>
                    <a:pt x="64" y="631"/>
                  </a:lnTo>
                  <a:lnTo>
                    <a:pt x="66" y="630"/>
                  </a:lnTo>
                  <a:lnTo>
                    <a:pt x="64" y="630"/>
                  </a:lnTo>
                  <a:lnTo>
                    <a:pt x="64" y="628"/>
                  </a:lnTo>
                  <a:lnTo>
                    <a:pt x="66" y="627"/>
                  </a:lnTo>
                  <a:lnTo>
                    <a:pt x="67" y="627"/>
                  </a:lnTo>
                  <a:lnTo>
                    <a:pt x="67" y="625"/>
                  </a:lnTo>
                  <a:lnTo>
                    <a:pt x="69" y="625"/>
                  </a:lnTo>
                  <a:lnTo>
                    <a:pt x="70" y="624"/>
                  </a:lnTo>
                  <a:lnTo>
                    <a:pt x="72" y="624"/>
                  </a:lnTo>
                  <a:lnTo>
                    <a:pt x="73" y="624"/>
                  </a:lnTo>
                  <a:lnTo>
                    <a:pt x="75" y="622"/>
                  </a:lnTo>
                  <a:lnTo>
                    <a:pt x="78" y="622"/>
                  </a:lnTo>
                  <a:lnTo>
                    <a:pt x="79" y="622"/>
                  </a:lnTo>
                  <a:lnTo>
                    <a:pt x="79" y="621"/>
                  </a:lnTo>
                  <a:lnTo>
                    <a:pt x="78" y="621"/>
                  </a:lnTo>
                  <a:lnTo>
                    <a:pt x="75" y="622"/>
                  </a:lnTo>
                  <a:lnTo>
                    <a:pt x="73" y="622"/>
                  </a:lnTo>
                  <a:lnTo>
                    <a:pt x="73" y="621"/>
                  </a:lnTo>
                  <a:lnTo>
                    <a:pt x="72" y="622"/>
                  </a:lnTo>
                  <a:lnTo>
                    <a:pt x="70" y="622"/>
                  </a:lnTo>
                  <a:lnTo>
                    <a:pt x="70" y="621"/>
                  </a:lnTo>
                  <a:lnTo>
                    <a:pt x="72" y="621"/>
                  </a:lnTo>
                  <a:lnTo>
                    <a:pt x="72" y="619"/>
                  </a:lnTo>
                  <a:lnTo>
                    <a:pt x="70" y="621"/>
                  </a:lnTo>
                  <a:lnTo>
                    <a:pt x="69" y="622"/>
                  </a:lnTo>
                  <a:lnTo>
                    <a:pt x="69" y="621"/>
                  </a:lnTo>
                  <a:lnTo>
                    <a:pt x="69" y="619"/>
                  </a:lnTo>
                  <a:lnTo>
                    <a:pt x="70" y="618"/>
                  </a:lnTo>
                  <a:lnTo>
                    <a:pt x="72" y="618"/>
                  </a:lnTo>
                  <a:lnTo>
                    <a:pt x="73" y="618"/>
                  </a:lnTo>
                  <a:lnTo>
                    <a:pt x="73" y="616"/>
                  </a:lnTo>
                  <a:lnTo>
                    <a:pt x="72" y="616"/>
                  </a:lnTo>
                  <a:lnTo>
                    <a:pt x="70" y="618"/>
                  </a:lnTo>
                  <a:lnTo>
                    <a:pt x="69" y="618"/>
                  </a:lnTo>
                  <a:lnTo>
                    <a:pt x="67" y="619"/>
                  </a:lnTo>
                  <a:lnTo>
                    <a:pt x="67" y="618"/>
                  </a:lnTo>
                  <a:lnTo>
                    <a:pt x="66" y="618"/>
                  </a:lnTo>
                  <a:lnTo>
                    <a:pt x="64" y="619"/>
                  </a:lnTo>
                  <a:lnTo>
                    <a:pt x="66" y="619"/>
                  </a:lnTo>
                  <a:lnTo>
                    <a:pt x="66" y="621"/>
                  </a:lnTo>
                  <a:lnTo>
                    <a:pt x="64" y="622"/>
                  </a:lnTo>
                  <a:lnTo>
                    <a:pt x="62" y="622"/>
                  </a:lnTo>
                  <a:lnTo>
                    <a:pt x="61" y="622"/>
                  </a:lnTo>
                  <a:lnTo>
                    <a:pt x="62" y="621"/>
                  </a:lnTo>
                  <a:lnTo>
                    <a:pt x="61" y="621"/>
                  </a:lnTo>
                  <a:lnTo>
                    <a:pt x="61" y="619"/>
                  </a:lnTo>
                  <a:lnTo>
                    <a:pt x="62" y="619"/>
                  </a:lnTo>
                  <a:lnTo>
                    <a:pt x="64" y="618"/>
                  </a:lnTo>
                  <a:lnTo>
                    <a:pt x="66" y="615"/>
                  </a:lnTo>
                  <a:lnTo>
                    <a:pt x="66" y="613"/>
                  </a:lnTo>
                  <a:lnTo>
                    <a:pt x="67" y="613"/>
                  </a:lnTo>
                  <a:lnTo>
                    <a:pt x="67" y="612"/>
                  </a:lnTo>
                  <a:lnTo>
                    <a:pt x="67" y="612"/>
                  </a:lnTo>
                  <a:lnTo>
                    <a:pt x="67" y="610"/>
                  </a:lnTo>
                  <a:lnTo>
                    <a:pt x="66" y="612"/>
                  </a:lnTo>
                  <a:lnTo>
                    <a:pt x="67" y="612"/>
                  </a:lnTo>
                  <a:lnTo>
                    <a:pt x="66" y="613"/>
                  </a:lnTo>
                  <a:lnTo>
                    <a:pt x="66" y="612"/>
                  </a:lnTo>
                  <a:lnTo>
                    <a:pt x="64" y="613"/>
                  </a:lnTo>
                  <a:lnTo>
                    <a:pt x="64" y="615"/>
                  </a:lnTo>
                  <a:lnTo>
                    <a:pt x="62" y="618"/>
                  </a:lnTo>
                  <a:lnTo>
                    <a:pt x="61" y="619"/>
                  </a:lnTo>
                  <a:lnTo>
                    <a:pt x="59" y="619"/>
                  </a:lnTo>
                  <a:lnTo>
                    <a:pt x="58" y="619"/>
                  </a:lnTo>
                  <a:lnTo>
                    <a:pt x="58" y="621"/>
                  </a:lnTo>
                  <a:lnTo>
                    <a:pt x="56" y="621"/>
                  </a:lnTo>
                  <a:lnTo>
                    <a:pt x="56" y="619"/>
                  </a:lnTo>
                  <a:lnTo>
                    <a:pt x="56" y="618"/>
                  </a:lnTo>
                  <a:lnTo>
                    <a:pt x="58" y="616"/>
                  </a:lnTo>
                  <a:lnTo>
                    <a:pt x="58" y="618"/>
                  </a:lnTo>
                  <a:lnTo>
                    <a:pt x="59" y="616"/>
                  </a:lnTo>
                  <a:lnTo>
                    <a:pt x="59" y="615"/>
                  </a:lnTo>
                  <a:lnTo>
                    <a:pt x="61" y="615"/>
                  </a:lnTo>
                  <a:lnTo>
                    <a:pt x="61" y="613"/>
                  </a:lnTo>
                  <a:lnTo>
                    <a:pt x="62" y="612"/>
                  </a:lnTo>
                  <a:lnTo>
                    <a:pt x="64" y="610"/>
                  </a:lnTo>
                  <a:lnTo>
                    <a:pt x="66" y="610"/>
                  </a:lnTo>
                  <a:lnTo>
                    <a:pt x="66" y="609"/>
                  </a:lnTo>
                  <a:lnTo>
                    <a:pt x="64" y="609"/>
                  </a:lnTo>
                  <a:lnTo>
                    <a:pt x="64" y="610"/>
                  </a:lnTo>
                  <a:lnTo>
                    <a:pt x="62" y="610"/>
                  </a:lnTo>
                  <a:lnTo>
                    <a:pt x="62" y="612"/>
                  </a:lnTo>
                  <a:lnTo>
                    <a:pt x="61" y="612"/>
                  </a:lnTo>
                  <a:lnTo>
                    <a:pt x="61" y="613"/>
                  </a:lnTo>
                  <a:lnTo>
                    <a:pt x="59" y="613"/>
                  </a:lnTo>
                  <a:lnTo>
                    <a:pt x="58" y="615"/>
                  </a:lnTo>
                  <a:lnTo>
                    <a:pt x="58" y="613"/>
                  </a:lnTo>
                  <a:lnTo>
                    <a:pt x="56" y="613"/>
                  </a:lnTo>
                  <a:lnTo>
                    <a:pt x="56" y="615"/>
                  </a:lnTo>
                  <a:lnTo>
                    <a:pt x="56" y="616"/>
                  </a:lnTo>
                  <a:lnTo>
                    <a:pt x="55" y="616"/>
                  </a:lnTo>
                  <a:lnTo>
                    <a:pt x="55" y="618"/>
                  </a:lnTo>
                  <a:lnTo>
                    <a:pt x="53" y="618"/>
                  </a:lnTo>
                  <a:lnTo>
                    <a:pt x="52" y="618"/>
                  </a:lnTo>
                  <a:lnTo>
                    <a:pt x="52" y="616"/>
                  </a:lnTo>
                  <a:lnTo>
                    <a:pt x="53" y="615"/>
                  </a:lnTo>
                  <a:lnTo>
                    <a:pt x="52" y="615"/>
                  </a:lnTo>
                  <a:lnTo>
                    <a:pt x="52" y="613"/>
                  </a:lnTo>
                  <a:lnTo>
                    <a:pt x="52" y="612"/>
                  </a:lnTo>
                  <a:lnTo>
                    <a:pt x="53" y="612"/>
                  </a:lnTo>
                  <a:lnTo>
                    <a:pt x="53" y="610"/>
                  </a:lnTo>
                  <a:lnTo>
                    <a:pt x="55" y="610"/>
                  </a:lnTo>
                  <a:lnTo>
                    <a:pt x="55" y="612"/>
                  </a:lnTo>
                  <a:lnTo>
                    <a:pt x="56" y="612"/>
                  </a:lnTo>
                  <a:lnTo>
                    <a:pt x="56" y="610"/>
                  </a:lnTo>
                  <a:lnTo>
                    <a:pt x="58" y="609"/>
                  </a:lnTo>
                  <a:lnTo>
                    <a:pt x="59" y="610"/>
                  </a:lnTo>
                  <a:lnTo>
                    <a:pt x="59" y="609"/>
                  </a:lnTo>
                  <a:lnTo>
                    <a:pt x="61" y="609"/>
                  </a:lnTo>
                  <a:lnTo>
                    <a:pt x="61" y="607"/>
                  </a:lnTo>
                  <a:lnTo>
                    <a:pt x="59" y="609"/>
                  </a:lnTo>
                  <a:lnTo>
                    <a:pt x="58" y="609"/>
                  </a:lnTo>
                  <a:lnTo>
                    <a:pt x="58" y="607"/>
                  </a:lnTo>
                  <a:lnTo>
                    <a:pt x="59" y="606"/>
                  </a:lnTo>
                  <a:lnTo>
                    <a:pt x="61" y="604"/>
                  </a:lnTo>
                  <a:lnTo>
                    <a:pt x="59" y="604"/>
                  </a:lnTo>
                  <a:lnTo>
                    <a:pt x="58" y="604"/>
                  </a:lnTo>
                  <a:lnTo>
                    <a:pt x="58" y="606"/>
                  </a:lnTo>
                  <a:lnTo>
                    <a:pt x="56" y="606"/>
                  </a:lnTo>
                  <a:lnTo>
                    <a:pt x="56" y="607"/>
                  </a:lnTo>
                  <a:lnTo>
                    <a:pt x="55" y="607"/>
                  </a:lnTo>
                  <a:lnTo>
                    <a:pt x="55" y="606"/>
                  </a:lnTo>
                  <a:lnTo>
                    <a:pt x="55" y="604"/>
                  </a:lnTo>
                  <a:lnTo>
                    <a:pt x="55" y="602"/>
                  </a:lnTo>
                  <a:lnTo>
                    <a:pt x="56" y="602"/>
                  </a:lnTo>
                  <a:lnTo>
                    <a:pt x="58" y="602"/>
                  </a:lnTo>
                  <a:lnTo>
                    <a:pt x="56" y="604"/>
                  </a:lnTo>
                  <a:lnTo>
                    <a:pt x="58" y="604"/>
                  </a:lnTo>
                  <a:lnTo>
                    <a:pt x="58" y="602"/>
                  </a:lnTo>
                  <a:lnTo>
                    <a:pt x="58" y="602"/>
                  </a:lnTo>
                  <a:lnTo>
                    <a:pt x="59" y="602"/>
                  </a:lnTo>
                  <a:lnTo>
                    <a:pt x="59" y="601"/>
                  </a:lnTo>
                  <a:lnTo>
                    <a:pt x="61" y="601"/>
                  </a:lnTo>
                  <a:lnTo>
                    <a:pt x="62" y="599"/>
                  </a:lnTo>
                  <a:lnTo>
                    <a:pt x="62" y="598"/>
                  </a:lnTo>
                  <a:lnTo>
                    <a:pt x="64" y="598"/>
                  </a:lnTo>
                  <a:lnTo>
                    <a:pt x="64" y="599"/>
                  </a:lnTo>
                  <a:lnTo>
                    <a:pt x="64" y="601"/>
                  </a:lnTo>
                  <a:lnTo>
                    <a:pt x="62" y="601"/>
                  </a:lnTo>
                  <a:lnTo>
                    <a:pt x="62" y="602"/>
                  </a:lnTo>
                  <a:lnTo>
                    <a:pt x="64" y="602"/>
                  </a:lnTo>
                  <a:lnTo>
                    <a:pt x="64" y="604"/>
                  </a:lnTo>
                  <a:lnTo>
                    <a:pt x="66" y="604"/>
                  </a:lnTo>
                  <a:lnTo>
                    <a:pt x="64" y="602"/>
                  </a:lnTo>
                  <a:lnTo>
                    <a:pt x="64" y="601"/>
                  </a:lnTo>
                  <a:lnTo>
                    <a:pt x="66" y="601"/>
                  </a:lnTo>
                  <a:lnTo>
                    <a:pt x="66" y="599"/>
                  </a:lnTo>
                  <a:lnTo>
                    <a:pt x="67" y="599"/>
                  </a:lnTo>
                  <a:lnTo>
                    <a:pt x="69" y="599"/>
                  </a:lnTo>
                  <a:lnTo>
                    <a:pt x="70" y="599"/>
                  </a:lnTo>
                  <a:lnTo>
                    <a:pt x="70" y="598"/>
                  </a:lnTo>
                  <a:lnTo>
                    <a:pt x="69" y="599"/>
                  </a:lnTo>
                  <a:lnTo>
                    <a:pt x="69" y="598"/>
                  </a:lnTo>
                  <a:lnTo>
                    <a:pt x="67" y="598"/>
                  </a:lnTo>
                  <a:lnTo>
                    <a:pt x="66" y="599"/>
                  </a:lnTo>
                  <a:lnTo>
                    <a:pt x="66" y="598"/>
                  </a:lnTo>
                  <a:lnTo>
                    <a:pt x="67" y="596"/>
                  </a:lnTo>
                  <a:lnTo>
                    <a:pt x="69" y="595"/>
                  </a:lnTo>
                  <a:lnTo>
                    <a:pt x="69" y="596"/>
                  </a:lnTo>
                  <a:lnTo>
                    <a:pt x="70" y="595"/>
                  </a:lnTo>
                  <a:lnTo>
                    <a:pt x="72" y="595"/>
                  </a:lnTo>
                  <a:lnTo>
                    <a:pt x="72" y="596"/>
                  </a:lnTo>
                  <a:lnTo>
                    <a:pt x="73" y="596"/>
                  </a:lnTo>
                  <a:lnTo>
                    <a:pt x="73" y="595"/>
                  </a:lnTo>
                  <a:lnTo>
                    <a:pt x="72" y="595"/>
                  </a:lnTo>
                  <a:lnTo>
                    <a:pt x="72" y="593"/>
                  </a:lnTo>
                  <a:lnTo>
                    <a:pt x="70" y="595"/>
                  </a:lnTo>
                  <a:lnTo>
                    <a:pt x="69" y="595"/>
                  </a:lnTo>
                  <a:lnTo>
                    <a:pt x="69" y="593"/>
                  </a:lnTo>
                  <a:lnTo>
                    <a:pt x="70" y="593"/>
                  </a:lnTo>
                  <a:lnTo>
                    <a:pt x="70" y="592"/>
                  </a:lnTo>
                  <a:lnTo>
                    <a:pt x="72" y="592"/>
                  </a:lnTo>
                  <a:lnTo>
                    <a:pt x="73" y="590"/>
                  </a:lnTo>
                  <a:lnTo>
                    <a:pt x="75" y="590"/>
                  </a:lnTo>
                  <a:lnTo>
                    <a:pt x="78" y="590"/>
                  </a:lnTo>
                  <a:lnTo>
                    <a:pt x="78" y="592"/>
                  </a:lnTo>
                  <a:lnTo>
                    <a:pt x="75" y="592"/>
                  </a:lnTo>
                  <a:lnTo>
                    <a:pt x="75" y="593"/>
                  </a:lnTo>
                  <a:lnTo>
                    <a:pt x="78" y="593"/>
                  </a:lnTo>
                  <a:lnTo>
                    <a:pt x="78" y="595"/>
                  </a:lnTo>
                  <a:lnTo>
                    <a:pt x="79" y="595"/>
                  </a:lnTo>
                  <a:lnTo>
                    <a:pt x="79" y="596"/>
                  </a:lnTo>
                  <a:lnTo>
                    <a:pt x="79" y="598"/>
                  </a:lnTo>
                  <a:lnTo>
                    <a:pt x="81" y="598"/>
                  </a:lnTo>
                  <a:lnTo>
                    <a:pt x="81" y="596"/>
                  </a:lnTo>
                  <a:lnTo>
                    <a:pt x="81" y="595"/>
                  </a:lnTo>
                  <a:lnTo>
                    <a:pt x="79" y="595"/>
                  </a:lnTo>
                  <a:lnTo>
                    <a:pt x="79" y="593"/>
                  </a:lnTo>
                  <a:lnTo>
                    <a:pt x="78" y="593"/>
                  </a:lnTo>
                  <a:lnTo>
                    <a:pt x="79" y="592"/>
                  </a:lnTo>
                  <a:lnTo>
                    <a:pt x="79" y="590"/>
                  </a:lnTo>
                  <a:lnTo>
                    <a:pt x="81" y="590"/>
                  </a:lnTo>
                  <a:lnTo>
                    <a:pt x="81" y="589"/>
                  </a:lnTo>
                  <a:lnTo>
                    <a:pt x="82" y="589"/>
                  </a:lnTo>
                  <a:lnTo>
                    <a:pt x="82" y="587"/>
                  </a:lnTo>
                  <a:lnTo>
                    <a:pt x="84" y="587"/>
                  </a:lnTo>
                  <a:lnTo>
                    <a:pt x="85" y="587"/>
                  </a:lnTo>
                  <a:lnTo>
                    <a:pt x="85" y="586"/>
                  </a:lnTo>
                  <a:lnTo>
                    <a:pt x="87" y="587"/>
                  </a:lnTo>
                  <a:lnTo>
                    <a:pt x="88" y="587"/>
                  </a:lnTo>
                  <a:lnTo>
                    <a:pt x="88" y="586"/>
                  </a:lnTo>
                  <a:lnTo>
                    <a:pt x="87" y="587"/>
                  </a:lnTo>
                  <a:lnTo>
                    <a:pt x="87" y="586"/>
                  </a:lnTo>
                  <a:lnTo>
                    <a:pt x="87" y="584"/>
                  </a:lnTo>
                  <a:lnTo>
                    <a:pt x="88" y="584"/>
                  </a:lnTo>
                  <a:lnTo>
                    <a:pt x="88" y="583"/>
                  </a:lnTo>
                  <a:lnTo>
                    <a:pt x="87" y="584"/>
                  </a:lnTo>
                  <a:lnTo>
                    <a:pt x="85" y="584"/>
                  </a:lnTo>
                  <a:lnTo>
                    <a:pt x="85" y="586"/>
                  </a:lnTo>
                  <a:lnTo>
                    <a:pt x="84" y="586"/>
                  </a:lnTo>
                  <a:lnTo>
                    <a:pt x="82" y="586"/>
                  </a:lnTo>
                  <a:lnTo>
                    <a:pt x="81" y="587"/>
                  </a:lnTo>
                  <a:lnTo>
                    <a:pt x="81" y="586"/>
                  </a:lnTo>
                  <a:lnTo>
                    <a:pt x="79" y="587"/>
                  </a:lnTo>
                  <a:lnTo>
                    <a:pt x="78" y="589"/>
                  </a:lnTo>
                  <a:lnTo>
                    <a:pt x="75" y="589"/>
                  </a:lnTo>
                  <a:lnTo>
                    <a:pt x="73" y="590"/>
                  </a:lnTo>
                  <a:lnTo>
                    <a:pt x="72" y="590"/>
                  </a:lnTo>
                  <a:lnTo>
                    <a:pt x="70" y="592"/>
                  </a:lnTo>
                  <a:lnTo>
                    <a:pt x="69" y="592"/>
                  </a:lnTo>
                  <a:lnTo>
                    <a:pt x="69" y="593"/>
                  </a:lnTo>
                  <a:lnTo>
                    <a:pt x="67" y="593"/>
                  </a:lnTo>
                  <a:lnTo>
                    <a:pt x="67" y="595"/>
                  </a:lnTo>
                  <a:lnTo>
                    <a:pt x="66" y="596"/>
                  </a:lnTo>
                  <a:lnTo>
                    <a:pt x="64" y="596"/>
                  </a:lnTo>
                  <a:lnTo>
                    <a:pt x="62" y="593"/>
                  </a:lnTo>
                  <a:lnTo>
                    <a:pt x="61" y="592"/>
                  </a:lnTo>
                  <a:lnTo>
                    <a:pt x="61" y="593"/>
                  </a:lnTo>
                  <a:lnTo>
                    <a:pt x="62" y="593"/>
                  </a:lnTo>
                  <a:lnTo>
                    <a:pt x="62" y="595"/>
                  </a:lnTo>
                  <a:lnTo>
                    <a:pt x="62" y="596"/>
                  </a:lnTo>
                  <a:lnTo>
                    <a:pt x="62" y="598"/>
                  </a:lnTo>
                  <a:lnTo>
                    <a:pt x="61" y="599"/>
                  </a:lnTo>
                  <a:lnTo>
                    <a:pt x="61" y="598"/>
                  </a:lnTo>
                  <a:lnTo>
                    <a:pt x="59" y="599"/>
                  </a:lnTo>
                  <a:lnTo>
                    <a:pt x="58" y="599"/>
                  </a:lnTo>
                  <a:lnTo>
                    <a:pt x="58" y="601"/>
                  </a:lnTo>
                  <a:lnTo>
                    <a:pt x="56" y="601"/>
                  </a:lnTo>
                  <a:lnTo>
                    <a:pt x="56" y="599"/>
                  </a:lnTo>
                  <a:lnTo>
                    <a:pt x="56" y="598"/>
                  </a:lnTo>
                  <a:lnTo>
                    <a:pt x="55" y="598"/>
                  </a:lnTo>
                  <a:lnTo>
                    <a:pt x="55" y="596"/>
                  </a:lnTo>
                  <a:lnTo>
                    <a:pt x="56" y="595"/>
                  </a:lnTo>
                  <a:lnTo>
                    <a:pt x="56" y="593"/>
                  </a:lnTo>
                  <a:lnTo>
                    <a:pt x="56" y="592"/>
                  </a:lnTo>
                  <a:lnTo>
                    <a:pt x="58" y="592"/>
                  </a:lnTo>
                  <a:lnTo>
                    <a:pt x="58" y="590"/>
                  </a:lnTo>
                  <a:lnTo>
                    <a:pt x="56" y="590"/>
                  </a:lnTo>
                  <a:lnTo>
                    <a:pt x="56" y="592"/>
                  </a:lnTo>
                  <a:lnTo>
                    <a:pt x="55" y="593"/>
                  </a:lnTo>
                  <a:lnTo>
                    <a:pt x="55" y="592"/>
                  </a:lnTo>
                  <a:lnTo>
                    <a:pt x="55" y="590"/>
                  </a:lnTo>
                  <a:lnTo>
                    <a:pt x="55" y="589"/>
                  </a:lnTo>
                  <a:lnTo>
                    <a:pt x="53" y="589"/>
                  </a:lnTo>
                  <a:lnTo>
                    <a:pt x="53" y="587"/>
                  </a:lnTo>
                  <a:lnTo>
                    <a:pt x="55" y="587"/>
                  </a:lnTo>
                  <a:lnTo>
                    <a:pt x="55" y="586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3" y="586"/>
                  </a:lnTo>
                  <a:lnTo>
                    <a:pt x="55" y="584"/>
                  </a:lnTo>
                  <a:lnTo>
                    <a:pt x="53" y="584"/>
                  </a:lnTo>
                  <a:lnTo>
                    <a:pt x="53" y="586"/>
                  </a:lnTo>
                  <a:lnTo>
                    <a:pt x="52" y="586"/>
                  </a:lnTo>
                  <a:lnTo>
                    <a:pt x="52" y="584"/>
                  </a:lnTo>
                  <a:lnTo>
                    <a:pt x="50" y="584"/>
                  </a:lnTo>
                  <a:lnTo>
                    <a:pt x="52" y="583"/>
                  </a:lnTo>
                  <a:lnTo>
                    <a:pt x="53" y="583"/>
                  </a:lnTo>
                  <a:lnTo>
                    <a:pt x="55" y="583"/>
                  </a:lnTo>
                  <a:lnTo>
                    <a:pt x="55" y="581"/>
                  </a:lnTo>
                  <a:lnTo>
                    <a:pt x="56" y="581"/>
                  </a:lnTo>
                  <a:lnTo>
                    <a:pt x="58" y="581"/>
                  </a:lnTo>
                  <a:lnTo>
                    <a:pt x="58" y="583"/>
                  </a:lnTo>
                  <a:lnTo>
                    <a:pt x="58" y="584"/>
                  </a:lnTo>
                  <a:lnTo>
                    <a:pt x="56" y="586"/>
                  </a:lnTo>
                  <a:lnTo>
                    <a:pt x="58" y="586"/>
                  </a:lnTo>
                  <a:lnTo>
                    <a:pt x="59" y="586"/>
                  </a:lnTo>
                  <a:lnTo>
                    <a:pt x="59" y="587"/>
                  </a:lnTo>
                  <a:lnTo>
                    <a:pt x="59" y="589"/>
                  </a:lnTo>
                  <a:lnTo>
                    <a:pt x="61" y="589"/>
                  </a:lnTo>
                  <a:lnTo>
                    <a:pt x="61" y="587"/>
                  </a:lnTo>
                  <a:lnTo>
                    <a:pt x="59" y="587"/>
                  </a:lnTo>
                  <a:lnTo>
                    <a:pt x="61" y="586"/>
                  </a:lnTo>
                  <a:lnTo>
                    <a:pt x="59" y="586"/>
                  </a:lnTo>
                  <a:lnTo>
                    <a:pt x="59" y="584"/>
                  </a:lnTo>
                  <a:lnTo>
                    <a:pt x="61" y="584"/>
                  </a:lnTo>
                  <a:lnTo>
                    <a:pt x="61" y="583"/>
                  </a:lnTo>
                  <a:lnTo>
                    <a:pt x="62" y="581"/>
                  </a:lnTo>
                  <a:lnTo>
                    <a:pt x="64" y="580"/>
                  </a:lnTo>
                  <a:lnTo>
                    <a:pt x="64" y="578"/>
                  </a:lnTo>
                  <a:lnTo>
                    <a:pt x="62" y="578"/>
                  </a:lnTo>
                  <a:lnTo>
                    <a:pt x="61" y="578"/>
                  </a:lnTo>
                  <a:lnTo>
                    <a:pt x="61" y="575"/>
                  </a:lnTo>
                  <a:lnTo>
                    <a:pt x="61" y="574"/>
                  </a:lnTo>
                  <a:lnTo>
                    <a:pt x="62" y="575"/>
                  </a:lnTo>
                  <a:lnTo>
                    <a:pt x="64" y="574"/>
                  </a:lnTo>
                  <a:lnTo>
                    <a:pt x="62" y="574"/>
                  </a:lnTo>
                  <a:lnTo>
                    <a:pt x="61" y="574"/>
                  </a:lnTo>
                  <a:lnTo>
                    <a:pt x="62" y="572"/>
                  </a:lnTo>
                  <a:lnTo>
                    <a:pt x="64" y="572"/>
                  </a:lnTo>
                  <a:lnTo>
                    <a:pt x="66" y="571"/>
                  </a:lnTo>
                  <a:lnTo>
                    <a:pt x="64" y="571"/>
                  </a:lnTo>
                  <a:lnTo>
                    <a:pt x="66" y="569"/>
                  </a:lnTo>
                  <a:lnTo>
                    <a:pt x="67" y="569"/>
                  </a:lnTo>
                  <a:lnTo>
                    <a:pt x="67" y="568"/>
                  </a:lnTo>
                  <a:lnTo>
                    <a:pt x="69" y="568"/>
                  </a:lnTo>
                  <a:lnTo>
                    <a:pt x="69" y="566"/>
                  </a:lnTo>
                  <a:lnTo>
                    <a:pt x="70" y="566"/>
                  </a:lnTo>
                  <a:lnTo>
                    <a:pt x="70" y="565"/>
                  </a:lnTo>
                  <a:lnTo>
                    <a:pt x="69" y="565"/>
                  </a:lnTo>
                  <a:lnTo>
                    <a:pt x="69" y="566"/>
                  </a:lnTo>
                  <a:lnTo>
                    <a:pt x="67" y="566"/>
                  </a:lnTo>
                  <a:lnTo>
                    <a:pt x="67" y="565"/>
                  </a:lnTo>
                  <a:lnTo>
                    <a:pt x="69" y="563"/>
                  </a:lnTo>
                  <a:lnTo>
                    <a:pt x="70" y="563"/>
                  </a:lnTo>
                  <a:lnTo>
                    <a:pt x="72" y="563"/>
                  </a:lnTo>
                  <a:lnTo>
                    <a:pt x="78" y="560"/>
                  </a:lnTo>
                  <a:lnTo>
                    <a:pt x="81" y="559"/>
                  </a:lnTo>
                  <a:lnTo>
                    <a:pt x="81" y="560"/>
                  </a:lnTo>
                  <a:lnTo>
                    <a:pt x="79" y="560"/>
                  </a:lnTo>
                  <a:lnTo>
                    <a:pt x="79" y="562"/>
                  </a:lnTo>
                  <a:lnTo>
                    <a:pt x="81" y="560"/>
                  </a:lnTo>
                  <a:lnTo>
                    <a:pt x="82" y="560"/>
                  </a:lnTo>
                  <a:lnTo>
                    <a:pt x="84" y="560"/>
                  </a:lnTo>
                  <a:lnTo>
                    <a:pt x="85" y="560"/>
                  </a:lnTo>
                  <a:lnTo>
                    <a:pt x="87" y="559"/>
                  </a:lnTo>
                  <a:lnTo>
                    <a:pt x="87" y="560"/>
                  </a:lnTo>
                  <a:lnTo>
                    <a:pt x="88" y="560"/>
                  </a:lnTo>
                  <a:lnTo>
                    <a:pt x="90" y="560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7" y="559"/>
                  </a:lnTo>
                  <a:lnTo>
                    <a:pt x="85" y="559"/>
                  </a:lnTo>
                  <a:lnTo>
                    <a:pt x="87" y="557"/>
                  </a:lnTo>
                  <a:lnTo>
                    <a:pt x="88" y="556"/>
                  </a:lnTo>
                  <a:lnTo>
                    <a:pt x="90" y="556"/>
                  </a:lnTo>
                  <a:lnTo>
                    <a:pt x="90" y="554"/>
                  </a:lnTo>
                  <a:lnTo>
                    <a:pt x="88" y="556"/>
                  </a:lnTo>
                  <a:lnTo>
                    <a:pt x="85" y="557"/>
                  </a:lnTo>
                  <a:lnTo>
                    <a:pt x="84" y="557"/>
                  </a:lnTo>
                  <a:lnTo>
                    <a:pt x="84" y="556"/>
                  </a:lnTo>
                  <a:lnTo>
                    <a:pt x="85" y="556"/>
                  </a:lnTo>
                  <a:lnTo>
                    <a:pt x="87" y="554"/>
                  </a:lnTo>
                  <a:lnTo>
                    <a:pt x="90" y="553"/>
                  </a:lnTo>
                  <a:lnTo>
                    <a:pt x="90" y="551"/>
                  </a:lnTo>
                  <a:lnTo>
                    <a:pt x="91" y="549"/>
                  </a:lnTo>
                  <a:lnTo>
                    <a:pt x="91" y="548"/>
                  </a:lnTo>
                  <a:lnTo>
                    <a:pt x="93" y="546"/>
                  </a:lnTo>
                  <a:lnTo>
                    <a:pt x="94" y="545"/>
                  </a:lnTo>
                  <a:lnTo>
                    <a:pt x="94" y="543"/>
                  </a:lnTo>
                  <a:lnTo>
                    <a:pt x="96" y="542"/>
                  </a:lnTo>
                  <a:lnTo>
                    <a:pt x="99" y="540"/>
                  </a:lnTo>
                  <a:lnTo>
                    <a:pt x="100" y="539"/>
                  </a:lnTo>
                  <a:lnTo>
                    <a:pt x="102" y="537"/>
                  </a:lnTo>
                  <a:lnTo>
                    <a:pt x="102" y="536"/>
                  </a:lnTo>
                  <a:lnTo>
                    <a:pt x="103" y="536"/>
                  </a:lnTo>
                  <a:lnTo>
                    <a:pt x="103" y="534"/>
                  </a:lnTo>
                  <a:lnTo>
                    <a:pt x="102" y="534"/>
                  </a:lnTo>
                  <a:lnTo>
                    <a:pt x="100" y="534"/>
                  </a:lnTo>
                  <a:lnTo>
                    <a:pt x="99" y="534"/>
                  </a:lnTo>
                  <a:lnTo>
                    <a:pt x="97" y="534"/>
                  </a:lnTo>
                  <a:lnTo>
                    <a:pt x="97" y="533"/>
                  </a:lnTo>
                  <a:lnTo>
                    <a:pt x="99" y="531"/>
                  </a:lnTo>
                  <a:lnTo>
                    <a:pt x="97" y="531"/>
                  </a:lnTo>
                  <a:lnTo>
                    <a:pt x="96" y="531"/>
                  </a:lnTo>
                  <a:lnTo>
                    <a:pt x="96" y="528"/>
                  </a:lnTo>
                  <a:lnTo>
                    <a:pt x="93" y="528"/>
                  </a:lnTo>
                  <a:lnTo>
                    <a:pt x="91" y="528"/>
                  </a:lnTo>
                  <a:lnTo>
                    <a:pt x="90" y="527"/>
                  </a:lnTo>
                  <a:lnTo>
                    <a:pt x="88" y="525"/>
                  </a:lnTo>
                  <a:lnTo>
                    <a:pt x="88" y="524"/>
                  </a:lnTo>
                  <a:lnTo>
                    <a:pt x="87" y="524"/>
                  </a:lnTo>
                  <a:lnTo>
                    <a:pt x="85" y="524"/>
                  </a:lnTo>
                  <a:lnTo>
                    <a:pt x="82" y="524"/>
                  </a:lnTo>
                  <a:lnTo>
                    <a:pt x="84" y="522"/>
                  </a:lnTo>
                  <a:lnTo>
                    <a:pt x="84" y="521"/>
                  </a:lnTo>
                  <a:lnTo>
                    <a:pt x="85" y="519"/>
                  </a:lnTo>
                  <a:lnTo>
                    <a:pt x="82" y="518"/>
                  </a:lnTo>
                  <a:lnTo>
                    <a:pt x="88" y="513"/>
                  </a:lnTo>
                  <a:lnTo>
                    <a:pt x="85" y="513"/>
                  </a:lnTo>
                  <a:lnTo>
                    <a:pt x="84" y="513"/>
                  </a:lnTo>
                  <a:lnTo>
                    <a:pt x="85" y="512"/>
                  </a:lnTo>
                  <a:lnTo>
                    <a:pt x="87" y="510"/>
                  </a:lnTo>
                  <a:lnTo>
                    <a:pt x="88" y="509"/>
                  </a:lnTo>
                  <a:lnTo>
                    <a:pt x="88" y="507"/>
                  </a:lnTo>
                  <a:lnTo>
                    <a:pt x="88" y="506"/>
                  </a:lnTo>
                  <a:lnTo>
                    <a:pt x="88" y="503"/>
                  </a:lnTo>
                  <a:lnTo>
                    <a:pt x="88" y="501"/>
                  </a:lnTo>
                  <a:lnTo>
                    <a:pt x="88" y="499"/>
                  </a:lnTo>
                  <a:lnTo>
                    <a:pt x="90" y="496"/>
                  </a:lnTo>
                  <a:lnTo>
                    <a:pt x="90" y="495"/>
                  </a:lnTo>
                  <a:lnTo>
                    <a:pt x="90" y="493"/>
                  </a:lnTo>
                  <a:lnTo>
                    <a:pt x="90" y="492"/>
                  </a:lnTo>
                  <a:lnTo>
                    <a:pt x="91" y="489"/>
                  </a:lnTo>
                  <a:lnTo>
                    <a:pt x="91" y="487"/>
                  </a:lnTo>
                  <a:lnTo>
                    <a:pt x="90" y="486"/>
                  </a:lnTo>
                  <a:lnTo>
                    <a:pt x="90" y="484"/>
                  </a:lnTo>
                  <a:lnTo>
                    <a:pt x="91" y="484"/>
                  </a:lnTo>
                  <a:lnTo>
                    <a:pt x="93" y="483"/>
                  </a:lnTo>
                  <a:lnTo>
                    <a:pt x="93" y="481"/>
                  </a:lnTo>
                  <a:lnTo>
                    <a:pt x="91" y="481"/>
                  </a:lnTo>
                  <a:lnTo>
                    <a:pt x="91" y="480"/>
                  </a:lnTo>
                  <a:lnTo>
                    <a:pt x="91" y="478"/>
                  </a:lnTo>
                  <a:lnTo>
                    <a:pt x="91" y="477"/>
                  </a:lnTo>
                  <a:lnTo>
                    <a:pt x="91" y="475"/>
                  </a:lnTo>
                  <a:lnTo>
                    <a:pt x="90" y="475"/>
                  </a:lnTo>
                  <a:lnTo>
                    <a:pt x="88" y="472"/>
                  </a:lnTo>
                  <a:lnTo>
                    <a:pt x="87" y="472"/>
                  </a:lnTo>
                  <a:lnTo>
                    <a:pt x="87" y="471"/>
                  </a:lnTo>
                  <a:lnTo>
                    <a:pt x="87" y="469"/>
                  </a:lnTo>
                  <a:lnTo>
                    <a:pt x="88" y="468"/>
                  </a:lnTo>
                  <a:lnTo>
                    <a:pt x="88" y="466"/>
                  </a:lnTo>
                  <a:lnTo>
                    <a:pt x="87" y="466"/>
                  </a:lnTo>
                  <a:lnTo>
                    <a:pt x="87" y="465"/>
                  </a:lnTo>
                  <a:lnTo>
                    <a:pt x="88" y="463"/>
                  </a:lnTo>
                  <a:lnTo>
                    <a:pt x="87" y="463"/>
                  </a:lnTo>
                  <a:lnTo>
                    <a:pt x="85" y="463"/>
                  </a:lnTo>
                  <a:lnTo>
                    <a:pt x="84" y="463"/>
                  </a:lnTo>
                  <a:lnTo>
                    <a:pt x="84" y="462"/>
                  </a:lnTo>
                  <a:lnTo>
                    <a:pt x="85" y="460"/>
                  </a:lnTo>
                  <a:lnTo>
                    <a:pt x="85" y="459"/>
                  </a:lnTo>
                  <a:lnTo>
                    <a:pt x="87" y="459"/>
                  </a:lnTo>
                  <a:lnTo>
                    <a:pt x="88" y="457"/>
                  </a:lnTo>
                  <a:lnTo>
                    <a:pt x="90" y="456"/>
                  </a:lnTo>
                  <a:lnTo>
                    <a:pt x="88" y="456"/>
                  </a:lnTo>
                  <a:lnTo>
                    <a:pt x="88" y="454"/>
                  </a:lnTo>
                  <a:lnTo>
                    <a:pt x="88" y="453"/>
                  </a:lnTo>
                  <a:lnTo>
                    <a:pt x="87" y="453"/>
                  </a:lnTo>
                  <a:lnTo>
                    <a:pt x="87" y="451"/>
                  </a:lnTo>
                  <a:lnTo>
                    <a:pt x="82" y="453"/>
                  </a:lnTo>
                  <a:lnTo>
                    <a:pt x="78" y="453"/>
                  </a:lnTo>
                  <a:lnTo>
                    <a:pt x="75" y="454"/>
                  </a:lnTo>
                  <a:lnTo>
                    <a:pt x="73" y="454"/>
                  </a:lnTo>
                  <a:lnTo>
                    <a:pt x="70" y="454"/>
                  </a:lnTo>
                  <a:lnTo>
                    <a:pt x="69" y="454"/>
                  </a:lnTo>
                  <a:lnTo>
                    <a:pt x="66" y="456"/>
                  </a:lnTo>
                  <a:lnTo>
                    <a:pt x="67" y="456"/>
                  </a:lnTo>
                  <a:lnTo>
                    <a:pt x="66" y="457"/>
                  </a:lnTo>
                  <a:lnTo>
                    <a:pt x="64" y="457"/>
                  </a:lnTo>
                  <a:lnTo>
                    <a:pt x="64" y="459"/>
                  </a:lnTo>
                  <a:lnTo>
                    <a:pt x="62" y="459"/>
                  </a:lnTo>
                  <a:lnTo>
                    <a:pt x="61" y="459"/>
                  </a:lnTo>
                  <a:lnTo>
                    <a:pt x="59" y="460"/>
                  </a:lnTo>
                  <a:lnTo>
                    <a:pt x="56" y="462"/>
                  </a:lnTo>
                  <a:lnTo>
                    <a:pt x="56" y="463"/>
                  </a:lnTo>
                  <a:lnTo>
                    <a:pt x="53" y="465"/>
                  </a:lnTo>
                  <a:lnTo>
                    <a:pt x="52" y="465"/>
                  </a:lnTo>
                  <a:lnTo>
                    <a:pt x="50" y="465"/>
                  </a:lnTo>
                  <a:lnTo>
                    <a:pt x="49" y="465"/>
                  </a:lnTo>
                  <a:lnTo>
                    <a:pt x="47" y="465"/>
                  </a:lnTo>
                  <a:lnTo>
                    <a:pt x="46" y="466"/>
                  </a:lnTo>
                  <a:lnTo>
                    <a:pt x="43" y="466"/>
                  </a:lnTo>
                  <a:lnTo>
                    <a:pt x="43" y="468"/>
                  </a:lnTo>
                  <a:lnTo>
                    <a:pt x="40" y="468"/>
                  </a:lnTo>
                  <a:lnTo>
                    <a:pt x="37" y="469"/>
                  </a:lnTo>
                  <a:lnTo>
                    <a:pt x="35" y="469"/>
                  </a:lnTo>
                  <a:lnTo>
                    <a:pt x="32" y="471"/>
                  </a:lnTo>
                  <a:lnTo>
                    <a:pt x="31" y="471"/>
                  </a:lnTo>
                  <a:lnTo>
                    <a:pt x="32" y="469"/>
                  </a:lnTo>
                  <a:lnTo>
                    <a:pt x="34" y="469"/>
                  </a:lnTo>
                  <a:lnTo>
                    <a:pt x="35" y="466"/>
                  </a:lnTo>
                  <a:lnTo>
                    <a:pt x="37" y="465"/>
                  </a:lnTo>
                  <a:lnTo>
                    <a:pt x="37" y="463"/>
                  </a:lnTo>
                  <a:lnTo>
                    <a:pt x="35" y="462"/>
                  </a:lnTo>
                  <a:lnTo>
                    <a:pt x="35" y="460"/>
                  </a:lnTo>
                  <a:lnTo>
                    <a:pt x="34" y="459"/>
                  </a:lnTo>
                  <a:lnTo>
                    <a:pt x="34" y="456"/>
                  </a:lnTo>
                  <a:lnTo>
                    <a:pt x="32" y="454"/>
                  </a:lnTo>
                  <a:lnTo>
                    <a:pt x="32" y="453"/>
                  </a:lnTo>
                  <a:lnTo>
                    <a:pt x="31" y="453"/>
                  </a:lnTo>
                  <a:lnTo>
                    <a:pt x="31" y="451"/>
                  </a:lnTo>
                  <a:lnTo>
                    <a:pt x="32" y="451"/>
                  </a:lnTo>
                  <a:lnTo>
                    <a:pt x="32" y="450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31" y="443"/>
                  </a:lnTo>
                  <a:lnTo>
                    <a:pt x="34" y="442"/>
                  </a:lnTo>
                  <a:lnTo>
                    <a:pt x="35" y="440"/>
                  </a:lnTo>
                  <a:lnTo>
                    <a:pt x="35" y="439"/>
                  </a:lnTo>
                  <a:lnTo>
                    <a:pt x="34" y="439"/>
                  </a:lnTo>
                  <a:lnTo>
                    <a:pt x="31" y="439"/>
                  </a:lnTo>
                  <a:lnTo>
                    <a:pt x="29" y="439"/>
                  </a:lnTo>
                  <a:lnTo>
                    <a:pt x="26" y="439"/>
                  </a:lnTo>
                  <a:lnTo>
                    <a:pt x="25" y="440"/>
                  </a:lnTo>
                  <a:lnTo>
                    <a:pt x="22" y="440"/>
                  </a:lnTo>
                  <a:lnTo>
                    <a:pt x="19" y="442"/>
                  </a:lnTo>
                  <a:lnTo>
                    <a:pt x="17" y="442"/>
                  </a:lnTo>
                  <a:lnTo>
                    <a:pt x="16" y="442"/>
                  </a:lnTo>
                  <a:lnTo>
                    <a:pt x="14" y="440"/>
                  </a:lnTo>
                  <a:lnTo>
                    <a:pt x="13" y="440"/>
                  </a:lnTo>
                  <a:lnTo>
                    <a:pt x="11" y="440"/>
                  </a:lnTo>
                  <a:lnTo>
                    <a:pt x="10" y="442"/>
                  </a:lnTo>
                  <a:lnTo>
                    <a:pt x="8" y="442"/>
                  </a:lnTo>
                  <a:lnTo>
                    <a:pt x="6" y="440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3" y="439"/>
                  </a:lnTo>
                  <a:lnTo>
                    <a:pt x="6" y="436"/>
                  </a:lnTo>
                  <a:lnTo>
                    <a:pt x="10" y="433"/>
                  </a:lnTo>
                  <a:lnTo>
                    <a:pt x="14" y="430"/>
                  </a:lnTo>
                  <a:lnTo>
                    <a:pt x="17" y="427"/>
                  </a:lnTo>
                  <a:lnTo>
                    <a:pt x="20" y="424"/>
                  </a:lnTo>
                  <a:lnTo>
                    <a:pt x="23" y="421"/>
                  </a:lnTo>
                  <a:lnTo>
                    <a:pt x="26" y="418"/>
                  </a:lnTo>
                  <a:lnTo>
                    <a:pt x="29" y="415"/>
                  </a:lnTo>
                  <a:lnTo>
                    <a:pt x="34" y="412"/>
                  </a:lnTo>
                  <a:lnTo>
                    <a:pt x="37" y="409"/>
                  </a:lnTo>
                  <a:lnTo>
                    <a:pt x="40" y="404"/>
                  </a:lnTo>
                  <a:lnTo>
                    <a:pt x="43" y="401"/>
                  </a:lnTo>
                  <a:lnTo>
                    <a:pt x="47" y="398"/>
                  </a:lnTo>
                  <a:lnTo>
                    <a:pt x="50" y="395"/>
                  </a:lnTo>
                  <a:lnTo>
                    <a:pt x="53" y="392"/>
                  </a:lnTo>
                  <a:lnTo>
                    <a:pt x="56" y="389"/>
                  </a:lnTo>
                  <a:lnTo>
                    <a:pt x="59" y="386"/>
                  </a:lnTo>
                  <a:lnTo>
                    <a:pt x="64" y="383"/>
                  </a:lnTo>
                  <a:lnTo>
                    <a:pt x="67" y="380"/>
                  </a:lnTo>
                  <a:lnTo>
                    <a:pt x="70" y="377"/>
                  </a:lnTo>
                  <a:lnTo>
                    <a:pt x="73" y="374"/>
                  </a:lnTo>
                  <a:lnTo>
                    <a:pt x="79" y="369"/>
                  </a:lnTo>
                  <a:lnTo>
                    <a:pt x="82" y="366"/>
                  </a:lnTo>
                  <a:lnTo>
                    <a:pt x="85" y="363"/>
                  </a:lnTo>
                  <a:lnTo>
                    <a:pt x="88" y="360"/>
                  </a:lnTo>
                  <a:lnTo>
                    <a:pt x="93" y="357"/>
                  </a:lnTo>
                  <a:lnTo>
                    <a:pt x="96" y="354"/>
                  </a:lnTo>
                  <a:lnTo>
                    <a:pt x="99" y="350"/>
                  </a:lnTo>
                  <a:lnTo>
                    <a:pt x="103" y="347"/>
                  </a:lnTo>
                  <a:lnTo>
                    <a:pt x="106" y="343"/>
                  </a:lnTo>
                  <a:lnTo>
                    <a:pt x="109" y="340"/>
                  </a:lnTo>
                  <a:lnTo>
                    <a:pt x="112" y="337"/>
                  </a:lnTo>
                  <a:lnTo>
                    <a:pt x="117" y="334"/>
                  </a:lnTo>
                  <a:lnTo>
                    <a:pt x="120" y="331"/>
                  </a:lnTo>
                  <a:lnTo>
                    <a:pt x="123" y="328"/>
                  </a:lnTo>
                  <a:lnTo>
                    <a:pt x="128" y="325"/>
                  </a:lnTo>
                  <a:lnTo>
                    <a:pt x="131" y="322"/>
                  </a:lnTo>
                  <a:lnTo>
                    <a:pt x="134" y="319"/>
                  </a:lnTo>
                  <a:lnTo>
                    <a:pt x="138" y="316"/>
                  </a:lnTo>
                  <a:lnTo>
                    <a:pt x="141" y="313"/>
                  </a:lnTo>
                  <a:lnTo>
                    <a:pt x="144" y="310"/>
                  </a:lnTo>
                  <a:lnTo>
                    <a:pt x="149" y="307"/>
                  </a:lnTo>
                  <a:lnTo>
                    <a:pt x="152" y="304"/>
                  </a:lnTo>
                  <a:lnTo>
                    <a:pt x="155" y="301"/>
                  </a:lnTo>
                  <a:lnTo>
                    <a:pt x="159" y="298"/>
                  </a:lnTo>
                  <a:lnTo>
                    <a:pt x="162" y="295"/>
                  </a:lnTo>
                  <a:lnTo>
                    <a:pt x="165" y="292"/>
                  </a:lnTo>
                  <a:lnTo>
                    <a:pt x="170" y="289"/>
                  </a:lnTo>
                  <a:lnTo>
                    <a:pt x="173" y="286"/>
                  </a:lnTo>
                  <a:lnTo>
                    <a:pt x="176" y="283"/>
                  </a:lnTo>
                  <a:lnTo>
                    <a:pt x="182" y="280"/>
                  </a:lnTo>
                  <a:lnTo>
                    <a:pt x="185" y="278"/>
                  </a:lnTo>
                  <a:lnTo>
                    <a:pt x="188" y="275"/>
                  </a:lnTo>
                  <a:lnTo>
                    <a:pt x="193" y="272"/>
                  </a:lnTo>
                  <a:lnTo>
                    <a:pt x="196" y="269"/>
                  </a:lnTo>
                  <a:lnTo>
                    <a:pt x="199" y="265"/>
                  </a:lnTo>
                  <a:lnTo>
                    <a:pt x="203" y="262"/>
                  </a:lnTo>
                  <a:lnTo>
                    <a:pt x="206" y="259"/>
                  </a:lnTo>
                  <a:lnTo>
                    <a:pt x="211" y="256"/>
                  </a:lnTo>
                  <a:lnTo>
                    <a:pt x="214" y="253"/>
                  </a:lnTo>
                  <a:lnTo>
                    <a:pt x="217" y="250"/>
                  </a:lnTo>
                  <a:lnTo>
                    <a:pt x="221" y="247"/>
                  </a:lnTo>
                  <a:lnTo>
                    <a:pt x="225" y="243"/>
                  </a:lnTo>
                  <a:lnTo>
                    <a:pt x="229" y="240"/>
                  </a:lnTo>
                  <a:lnTo>
                    <a:pt x="231" y="240"/>
                  </a:lnTo>
                  <a:lnTo>
                    <a:pt x="234" y="242"/>
                  </a:lnTo>
                  <a:lnTo>
                    <a:pt x="237" y="242"/>
                  </a:lnTo>
                  <a:lnTo>
                    <a:pt x="240" y="242"/>
                  </a:lnTo>
                  <a:lnTo>
                    <a:pt x="241" y="242"/>
                  </a:lnTo>
                  <a:lnTo>
                    <a:pt x="244" y="242"/>
                  </a:lnTo>
                  <a:lnTo>
                    <a:pt x="246" y="242"/>
                  </a:lnTo>
                  <a:lnTo>
                    <a:pt x="250" y="243"/>
                  </a:lnTo>
                  <a:lnTo>
                    <a:pt x="252" y="243"/>
                  </a:lnTo>
                  <a:lnTo>
                    <a:pt x="253" y="243"/>
                  </a:lnTo>
                  <a:lnTo>
                    <a:pt x="253" y="245"/>
                  </a:lnTo>
                  <a:lnTo>
                    <a:pt x="255" y="247"/>
                  </a:lnTo>
                  <a:lnTo>
                    <a:pt x="255" y="248"/>
                  </a:lnTo>
                  <a:lnTo>
                    <a:pt x="256" y="248"/>
                  </a:lnTo>
                  <a:lnTo>
                    <a:pt x="256" y="250"/>
                  </a:lnTo>
                  <a:lnTo>
                    <a:pt x="258" y="250"/>
                  </a:lnTo>
                  <a:lnTo>
                    <a:pt x="258" y="248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61" y="251"/>
                  </a:lnTo>
                  <a:lnTo>
                    <a:pt x="262" y="253"/>
                  </a:lnTo>
                  <a:lnTo>
                    <a:pt x="267" y="254"/>
                  </a:lnTo>
                  <a:lnTo>
                    <a:pt x="268" y="254"/>
                  </a:lnTo>
                  <a:lnTo>
                    <a:pt x="270" y="254"/>
                  </a:lnTo>
                  <a:lnTo>
                    <a:pt x="271" y="254"/>
                  </a:lnTo>
                  <a:lnTo>
                    <a:pt x="273" y="254"/>
                  </a:lnTo>
                  <a:lnTo>
                    <a:pt x="273" y="256"/>
                  </a:lnTo>
                  <a:lnTo>
                    <a:pt x="274" y="256"/>
                  </a:lnTo>
                  <a:lnTo>
                    <a:pt x="276" y="256"/>
                  </a:lnTo>
                  <a:lnTo>
                    <a:pt x="278" y="256"/>
                  </a:lnTo>
                  <a:lnTo>
                    <a:pt x="279" y="256"/>
                  </a:lnTo>
                  <a:lnTo>
                    <a:pt x="281" y="256"/>
                  </a:lnTo>
                  <a:lnTo>
                    <a:pt x="282" y="256"/>
                  </a:lnTo>
                  <a:lnTo>
                    <a:pt x="287" y="256"/>
                  </a:lnTo>
                  <a:lnTo>
                    <a:pt x="288" y="257"/>
                  </a:lnTo>
                  <a:lnTo>
                    <a:pt x="290" y="257"/>
                  </a:lnTo>
                  <a:lnTo>
                    <a:pt x="290" y="259"/>
                  </a:lnTo>
                  <a:lnTo>
                    <a:pt x="291" y="259"/>
                  </a:lnTo>
                  <a:lnTo>
                    <a:pt x="293" y="259"/>
                  </a:lnTo>
                  <a:lnTo>
                    <a:pt x="293" y="260"/>
                  </a:lnTo>
                  <a:lnTo>
                    <a:pt x="294" y="260"/>
                  </a:lnTo>
                  <a:lnTo>
                    <a:pt x="296" y="260"/>
                  </a:lnTo>
                  <a:lnTo>
                    <a:pt x="294" y="259"/>
                  </a:lnTo>
                  <a:lnTo>
                    <a:pt x="294" y="257"/>
                  </a:lnTo>
                  <a:lnTo>
                    <a:pt x="294" y="256"/>
                  </a:lnTo>
                  <a:lnTo>
                    <a:pt x="291" y="256"/>
                  </a:lnTo>
                  <a:lnTo>
                    <a:pt x="290" y="256"/>
                  </a:lnTo>
                  <a:lnTo>
                    <a:pt x="290" y="254"/>
                  </a:lnTo>
                  <a:lnTo>
                    <a:pt x="291" y="254"/>
                  </a:lnTo>
                  <a:lnTo>
                    <a:pt x="291" y="253"/>
                  </a:lnTo>
                  <a:lnTo>
                    <a:pt x="290" y="253"/>
                  </a:lnTo>
                  <a:lnTo>
                    <a:pt x="290" y="251"/>
                  </a:lnTo>
                  <a:lnTo>
                    <a:pt x="291" y="251"/>
                  </a:lnTo>
                  <a:lnTo>
                    <a:pt x="291" y="250"/>
                  </a:lnTo>
                  <a:lnTo>
                    <a:pt x="293" y="251"/>
                  </a:lnTo>
                  <a:lnTo>
                    <a:pt x="293" y="253"/>
                  </a:lnTo>
                  <a:lnTo>
                    <a:pt x="293" y="254"/>
                  </a:lnTo>
                  <a:lnTo>
                    <a:pt x="294" y="254"/>
                  </a:lnTo>
                  <a:lnTo>
                    <a:pt x="296" y="254"/>
                  </a:lnTo>
                  <a:lnTo>
                    <a:pt x="297" y="254"/>
                  </a:lnTo>
                  <a:lnTo>
                    <a:pt x="299" y="253"/>
                  </a:lnTo>
                  <a:lnTo>
                    <a:pt x="296" y="254"/>
                  </a:lnTo>
                  <a:lnTo>
                    <a:pt x="296" y="253"/>
                  </a:lnTo>
                  <a:lnTo>
                    <a:pt x="294" y="253"/>
                  </a:lnTo>
                  <a:lnTo>
                    <a:pt x="294" y="251"/>
                  </a:lnTo>
                  <a:lnTo>
                    <a:pt x="296" y="251"/>
                  </a:lnTo>
                  <a:lnTo>
                    <a:pt x="296" y="250"/>
                  </a:lnTo>
                  <a:lnTo>
                    <a:pt x="297" y="248"/>
                  </a:lnTo>
                  <a:lnTo>
                    <a:pt x="299" y="248"/>
                  </a:lnTo>
                  <a:lnTo>
                    <a:pt x="299" y="250"/>
                  </a:lnTo>
                  <a:lnTo>
                    <a:pt x="300" y="251"/>
                  </a:lnTo>
                  <a:lnTo>
                    <a:pt x="299" y="248"/>
                  </a:lnTo>
                  <a:lnTo>
                    <a:pt x="300" y="248"/>
                  </a:lnTo>
                  <a:lnTo>
                    <a:pt x="302" y="247"/>
                  </a:lnTo>
                  <a:lnTo>
                    <a:pt x="303" y="247"/>
                  </a:lnTo>
                  <a:lnTo>
                    <a:pt x="303" y="248"/>
                  </a:lnTo>
                  <a:lnTo>
                    <a:pt x="305" y="247"/>
                  </a:lnTo>
                  <a:lnTo>
                    <a:pt x="306" y="247"/>
                  </a:lnTo>
                  <a:lnTo>
                    <a:pt x="308" y="245"/>
                  </a:lnTo>
                  <a:lnTo>
                    <a:pt x="308" y="247"/>
                  </a:lnTo>
                  <a:lnTo>
                    <a:pt x="309" y="245"/>
                  </a:lnTo>
                  <a:lnTo>
                    <a:pt x="309" y="247"/>
                  </a:lnTo>
                  <a:lnTo>
                    <a:pt x="311" y="247"/>
                  </a:lnTo>
                  <a:lnTo>
                    <a:pt x="311" y="245"/>
                  </a:lnTo>
                  <a:lnTo>
                    <a:pt x="312" y="245"/>
                  </a:lnTo>
                  <a:lnTo>
                    <a:pt x="314" y="245"/>
                  </a:lnTo>
                  <a:lnTo>
                    <a:pt x="315" y="243"/>
                  </a:lnTo>
                  <a:lnTo>
                    <a:pt x="317" y="243"/>
                  </a:lnTo>
                  <a:lnTo>
                    <a:pt x="318" y="243"/>
                  </a:lnTo>
                  <a:lnTo>
                    <a:pt x="320" y="243"/>
                  </a:lnTo>
                  <a:lnTo>
                    <a:pt x="321" y="243"/>
                  </a:lnTo>
                  <a:lnTo>
                    <a:pt x="323" y="243"/>
                  </a:lnTo>
                  <a:lnTo>
                    <a:pt x="324" y="245"/>
                  </a:lnTo>
                  <a:lnTo>
                    <a:pt x="326" y="245"/>
                  </a:lnTo>
                  <a:lnTo>
                    <a:pt x="326" y="243"/>
                  </a:lnTo>
                  <a:lnTo>
                    <a:pt x="327" y="243"/>
                  </a:lnTo>
                  <a:lnTo>
                    <a:pt x="327" y="242"/>
                  </a:lnTo>
                  <a:lnTo>
                    <a:pt x="329" y="242"/>
                  </a:lnTo>
                  <a:lnTo>
                    <a:pt x="331" y="240"/>
                  </a:lnTo>
                  <a:lnTo>
                    <a:pt x="331" y="239"/>
                  </a:lnTo>
                  <a:lnTo>
                    <a:pt x="332" y="239"/>
                  </a:lnTo>
                  <a:lnTo>
                    <a:pt x="334" y="239"/>
                  </a:lnTo>
                  <a:lnTo>
                    <a:pt x="334" y="240"/>
                  </a:lnTo>
                  <a:lnTo>
                    <a:pt x="334" y="242"/>
                  </a:lnTo>
                  <a:lnTo>
                    <a:pt x="332" y="242"/>
                  </a:lnTo>
                  <a:lnTo>
                    <a:pt x="332" y="243"/>
                  </a:lnTo>
                  <a:lnTo>
                    <a:pt x="334" y="242"/>
                  </a:lnTo>
                  <a:lnTo>
                    <a:pt x="334" y="243"/>
                  </a:lnTo>
                  <a:lnTo>
                    <a:pt x="335" y="243"/>
                  </a:lnTo>
                  <a:lnTo>
                    <a:pt x="337" y="243"/>
                  </a:lnTo>
                  <a:lnTo>
                    <a:pt x="335" y="245"/>
                  </a:lnTo>
                  <a:lnTo>
                    <a:pt x="334" y="245"/>
                  </a:lnTo>
                  <a:lnTo>
                    <a:pt x="331" y="247"/>
                  </a:lnTo>
                  <a:lnTo>
                    <a:pt x="327" y="247"/>
                  </a:lnTo>
                  <a:lnTo>
                    <a:pt x="327" y="248"/>
                  </a:lnTo>
                  <a:lnTo>
                    <a:pt x="329" y="248"/>
                  </a:lnTo>
                  <a:lnTo>
                    <a:pt x="331" y="248"/>
                  </a:lnTo>
                  <a:lnTo>
                    <a:pt x="331" y="247"/>
                  </a:lnTo>
                  <a:lnTo>
                    <a:pt x="332" y="247"/>
                  </a:lnTo>
                  <a:lnTo>
                    <a:pt x="334" y="247"/>
                  </a:lnTo>
                  <a:lnTo>
                    <a:pt x="335" y="247"/>
                  </a:lnTo>
                  <a:lnTo>
                    <a:pt x="337" y="245"/>
                  </a:lnTo>
                  <a:lnTo>
                    <a:pt x="340" y="245"/>
                  </a:lnTo>
                  <a:lnTo>
                    <a:pt x="343" y="245"/>
                  </a:lnTo>
                  <a:lnTo>
                    <a:pt x="346" y="245"/>
                  </a:lnTo>
                  <a:lnTo>
                    <a:pt x="347" y="245"/>
                  </a:lnTo>
                  <a:lnTo>
                    <a:pt x="347" y="243"/>
                  </a:lnTo>
                  <a:lnTo>
                    <a:pt x="349" y="243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3" y="240"/>
                  </a:lnTo>
                  <a:lnTo>
                    <a:pt x="355" y="240"/>
                  </a:lnTo>
                  <a:lnTo>
                    <a:pt x="356" y="240"/>
                  </a:lnTo>
                  <a:lnTo>
                    <a:pt x="358" y="240"/>
                  </a:lnTo>
                  <a:lnTo>
                    <a:pt x="359" y="240"/>
                  </a:lnTo>
                  <a:lnTo>
                    <a:pt x="359" y="239"/>
                  </a:lnTo>
                  <a:lnTo>
                    <a:pt x="361" y="239"/>
                  </a:lnTo>
                  <a:lnTo>
                    <a:pt x="361" y="240"/>
                  </a:lnTo>
                  <a:lnTo>
                    <a:pt x="362" y="240"/>
                  </a:lnTo>
                  <a:lnTo>
                    <a:pt x="362" y="239"/>
                  </a:lnTo>
                  <a:lnTo>
                    <a:pt x="364" y="239"/>
                  </a:lnTo>
                  <a:lnTo>
                    <a:pt x="365" y="239"/>
                  </a:lnTo>
                  <a:lnTo>
                    <a:pt x="365" y="240"/>
                  </a:lnTo>
                  <a:lnTo>
                    <a:pt x="367" y="239"/>
                  </a:lnTo>
                  <a:lnTo>
                    <a:pt x="370" y="239"/>
                  </a:lnTo>
                  <a:lnTo>
                    <a:pt x="371" y="239"/>
                  </a:lnTo>
                  <a:lnTo>
                    <a:pt x="373" y="239"/>
                  </a:lnTo>
                  <a:lnTo>
                    <a:pt x="373" y="237"/>
                  </a:lnTo>
                  <a:lnTo>
                    <a:pt x="374" y="237"/>
                  </a:lnTo>
                  <a:lnTo>
                    <a:pt x="376" y="237"/>
                  </a:lnTo>
                  <a:lnTo>
                    <a:pt x="377" y="236"/>
                  </a:lnTo>
                  <a:lnTo>
                    <a:pt x="380" y="236"/>
                  </a:lnTo>
                  <a:lnTo>
                    <a:pt x="382" y="236"/>
                  </a:lnTo>
                  <a:lnTo>
                    <a:pt x="382" y="234"/>
                  </a:lnTo>
                  <a:lnTo>
                    <a:pt x="384" y="234"/>
                  </a:lnTo>
                  <a:lnTo>
                    <a:pt x="385" y="234"/>
                  </a:lnTo>
                  <a:lnTo>
                    <a:pt x="385" y="236"/>
                  </a:lnTo>
                  <a:lnTo>
                    <a:pt x="384" y="236"/>
                  </a:lnTo>
                  <a:lnTo>
                    <a:pt x="384" y="237"/>
                  </a:lnTo>
                  <a:lnTo>
                    <a:pt x="385" y="236"/>
                  </a:lnTo>
                  <a:lnTo>
                    <a:pt x="387" y="236"/>
                  </a:lnTo>
                  <a:lnTo>
                    <a:pt x="390" y="234"/>
                  </a:lnTo>
                  <a:lnTo>
                    <a:pt x="391" y="234"/>
                  </a:lnTo>
                  <a:lnTo>
                    <a:pt x="391" y="233"/>
                  </a:lnTo>
                  <a:lnTo>
                    <a:pt x="393" y="233"/>
                  </a:lnTo>
                  <a:lnTo>
                    <a:pt x="394" y="231"/>
                  </a:lnTo>
                  <a:lnTo>
                    <a:pt x="396" y="231"/>
                  </a:lnTo>
                  <a:lnTo>
                    <a:pt x="397" y="231"/>
                  </a:lnTo>
                  <a:lnTo>
                    <a:pt x="399" y="231"/>
                  </a:lnTo>
                  <a:lnTo>
                    <a:pt x="400" y="231"/>
                  </a:lnTo>
                  <a:lnTo>
                    <a:pt x="402" y="231"/>
                  </a:lnTo>
                  <a:lnTo>
                    <a:pt x="403" y="231"/>
                  </a:lnTo>
                  <a:lnTo>
                    <a:pt x="405" y="231"/>
                  </a:lnTo>
                  <a:lnTo>
                    <a:pt x="406" y="231"/>
                  </a:lnTo>
                  <a:lnTo>
                    <a:pt x="406" y="233"/>
                  </a:lnTo>
                  <a:lnTo>
                    <a:pt x="408" y="231"/>
                  </a:lnTo>
                  <a:lnTo>
                    <a:pt x="409" y="231"/>
                  </a:lnTo>
                  <a:lnTo>
                    <a:pt x="411" y="231"/>
                  </a:lnTo>
                  <a:lnTo>
                    <a:pt x="412" y="231"/>
                  </a:lnTo>
                  <a:lnTo>
                    <a:pt x="414" y="230"/>
                  </a:lnTo>
                  <a:lnTo>
                    <a:pt x="415" y="230"/>
                  </a:lnTo>
                  <a:lnTo>
                    <a:pt x="415" y="228"/>
                  </a:lnTo>
                  <a:lnTo>
                    <a:pt x="417" y="230"/>
                  </a:lnTo>
                  <a:lnTo>
                    <a:pt x="417" y="228"/>
                  </a:lnTo>
                  <a:lnTo>
                    <a:pt x="418" y="228"/>
                  </a:lnTo>
                  <a:lnTo>
                    <a:pt x="418" y="230"/>
                  </a:lnTo>
                  <a:lnTo>
                    <a:pt x="418" y="231"/>
                  </a:lnTo>
                  <a:lnTo>
                    <a:pt x="417" y="233"/>
                  </a:lnTo>
                  <a:lnTo>
                    <a:pt x="415" y="233"/>
                  </a:lnTo>
                  <a:lnTo>
                    <a:pt x="414" y="233"/>
                  </a:lnTo>
                  <a:lnTo>
                    <a:pt x="412" y="234"/>
                  </a:lnTo>
                  <a:lnTo>
                    <a:pt x="411" y="234"/>
                  </a:lnTo>
                  <a:lnTo>
                    <a:pt x="409" y="234"/>
                  </a:lnTo>
                  <a:lnTo>
                    <a:pt x="402" y="236"/>
                  </a:lnTo>
                  <a:lnTo>
                    <a:pt x="400" y="236"/>
                  </a:lnTo>
                  <a:lnTo>
                    <a:pt x="399" y="237"/>
                  </a:lnTo>
                  <a:lnTo>
                    <a:pt x="397" y="237"/>
                  </a:lnTo>
                  <a:lnTo>
                    <a:pt x="396" y="237"/>
                  </a:lnTo>
                  <a:lnTo>
                    <a:pt x="394" y="237"/>
                  </a:lnTo>
                  <a:lnTo>
                    <a:pt x="393" y="239"/>
                  </a:lnTo>
                  <a:lnTo>
                    <a:pt x="391" y="239"/>
                  </a:lnTo>
                  <a:lnTo>
                    <a:pt x="390" y="240"/>
                  </a:lnTo>
                  <a:lnTo>
                    <a:pt x="387" y="240"/>
                  </a:lnTo>
                  <a:lnTo>
                    <a:pt x="385" y="240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80" y="240"/>
                  </a:lnTo>
                  <a:lnTo>
                    <a:pt x="379" y="240"/>
                  </a:lnTo>
                  <a:lnTo>
                    <a:pt x="377" y="242"/>
                  </a:lnTo>
                  <a:lnTo>
                    <a:pt x="377" y="243"/>
                  </a:lnTo>
                  <a:lnTo>
                    <a:pt x="379" y="242"/>
                  </a:lnTo>
                  <a:lnTo>
                    <a:pt x="379" y="243"/>
                  </a:lnTo>
                  <a:lnTo>
                    <a:pt x="376" y="245"/>
                  </a:lnTo>
                  <a:lnTo>
                    <a:pt x="376" y="243"/>
                  </a:lnTo>
                  <a:lnTo>
                    <a:pt x="376" y="242"/>
                  </a:lnTo>
                  <a:lnTo>
                    <a:pt x="374" y="242"/>
                  </a:lnTo>
                  <a:lnTo>
                    <a:pt x="373" y="242"/>
                  </a:lnTo>
                  <a:lnTo>
                    <a:pt x="371" y="242"/>
                  </a:lnTo>
                  <a:lnTo>
                    <a:pt x="370" y="242"/>
                  </a:lnTo>
                  <a:lnTo>
                    <a:pt x="368" y="242"/>
                  </a:lnTo>
                  <a:lnTo>
                    <a:pt x="367" y="242"/>
                  </a:lnTo>
                  <a:lnTo>
                    <a:pt x="365" y="243"/>
                  </a:lnTo>
                  <a:lnTo>
                    <a:pt x="364" y="243"/>
                  </a:lnTo>
                  <a:lnTo>
                    <a:pt x="362" y="243"/>
                  </a:lnTo>
                  <a:lnTo>
                    <a:pt x="362" y="245"/>
                  </a:lnTo>
                  <a:lnTo>
                    <a:pt x="361" y="245"/>
                  </a:lnTo>
                  <a:lnTo>
                    <a:pt x="359" y="245"/>
                  </a:lnTo>
                  <a:lnTo>
                    <a:pt x="359" y="247"/>
                  </a:lnTo>
                  <a:lnTo>
                    <a:pt x="355" y="248"/>
                  </a:lnTo>
                  <a:lnTo>
                    <a:pt x="353" y="248"/>
                  </a:lnTo>
                  <a:lnTo>
                    <a:pt x="352" y="248"/>
                  </a:lnTo>
                  <a:lnTo>
                    <a:pt x="350" y="248"/>
                  </a:lnTo>
                  <a:lnTo>
                    <a:pt x="349" y="248"/>
                  </a:lnTo>
                  <a:lnTo>
                    <a:pt x="347" y="248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4" y="250"/>
                  </a:lnTo>
                  <a:lnTo>
                    <a:pt x="343" y="251"/>
                  </a:lnTo>
                  <a:lnTo>
                    <a:pt x="341" y="251"/>
                  </a:lnTo>
                  <a:lnTo>
                    <a:pt x="341" y="253"/>
                  </a:lnTo>
                  <a:lnTo>
                    <a:pt x="343" y="253"/>
                  </a:lnTo>
                  <a:lnTo>
                    <a:pt x="344" y="253"/>
                  </a:lnTo>
                  <a:lnTo>
                    <a:pt x="344" y="251"/>
                  </a:lnTo>
                  <a:lnTo>
                    <a:pt x="346" y="251"/>
                  </a:lnTo>
                  <a:lnTo>
                    <a:pt x="347" y="251"/>
                  </a:lnTo>
                  <a:lnTo>
                    <a:pt x="349" y="251"/>
                  </a:lnTo>
                  <a:lnTo>
                    <a:pt x="350" y="251"/>
                  </a:lnTo>
                  <a:lnTo>
                    <a:pt x="350" y="250"/>
                  </a:lnTo>
                  <a:lnTo>
                    <a:pt x="352" y="250"/>
                  </a:lnTo>
                  <a:lnTo>
                    <a:pt x="353" y="250"/>
                  </a:lnTo>
                  <a:lnTo>
                    <a:pt x="352" y="251"/>
                  </a:lnTo>
                  <a:lnTo>
                    <a:pt x="353" y="251"/>
                  </a:lnTo>
                  <a:lnTo>
                    <a:pt x="355" y="250"/>
                  </a:lnTo>
                  <a:lnTo>
                    <a:pt x="355" y="248"/>
                  </a:lnTo>
                  <a:lnTo>
                    <a:pt x="356" y="248"/>
                  </a:lnTo>
                  <a:lnTo>
                    <a:pt x="356" y="250"/>
                  </a:lnTo>
                  <a:lnTo>
                    <a:pt x="358" y="248"/>
                  </a:lnTo>
                  <a:lnTo>
                    <a:pt x="359" y="248"/>
                  </a:lnTo>
                  <a:lnTo>
                    <a:pt x="361" y="248"/>
                  </a:lnTo>
                  <a:lnTo>
                    <a:pt x="362" y="248"/>
                  </a:lnTo>
                  <a:lnTo>
                    <a:pt x="364" y="247"/>
                  </a:lnTo>
                  <a:lnTo>
                    <a:pt x="365" y="245"/>
                  </a:lnTo>
                  <a:lnTo>
                    <a:pt x="367" y="245"/>
                  </a:lnTo>
                  <a:lnTo>
                    <a:pt x="368" y="245"/>
                  </a:lnTo>
                  <a:lnTo>
                    <a:pt x="368" y="247"/>
                  </a:lnTo>
                  <a:lnTo>
                    <a:pt x="368" y="248"/>
                  </a:lnTo>
                  <a:lnTo>
                    <a:pt x="370" y="248"/>
                  </a:lnTo>
                  <a:lnTo>
                    <a:pt x="370" y="247"/>
                  </a:lnTo>
                  <a:lnTo>
                    <a:pt x="370" y="245"/>
                  </a:lnTo>
                  <a:lnTo>
                    <a:pt x="371" y="245"/>
                  </a:lnTo>
                  <a:lnTo>
                    <a:pt x="373" y="245"/>
                  </a:lnTo>
                  <a:lnTo>
                    <a:pt x="373" y="247"/>
                  </a:lnTo>
                  <a:lnTo>
                    <a:pt x="374" y="247"/>
                  </a:lnTo>
                  <a:lnTo>
                    <a:pt x="376" y="245"/>
                  </a:lnTo>
                  <a:lnTo>
                    <a:pt x="377" y="245"/>
                  </a:lnTo>
                  <a:lnTo>
                    <a:pt x="376" y="247"/>
                  </a:lnTo>
                  <a:lnTo>
                    <a:pt x="376" y="248"/>
                  </a:lnTo>
                  <a:lnTo>
                    <a:pt x="377" y="247"/>
                  </a:lnTo>
                  <a:lnTo>
                    <a:pt x="379" y="247"/>
                  </a:lnTo>
                  <a:lnTo>
                    <a:pt x="380" y="245"/>
                  </a:lnTo>
                  <a:lnTo>
                    <a:pt x="382" y="245"/>
                  </a:lnTo>
                  <a:lnTo>
                    <a:pt x="387" y="243"/>
                  </a:lnTo>
                  <a:lnTo>
                    <a:pt x="390" y="242"/>
                  </a:lnTo>
                  <a:lnTo>
                    <a:pt x="391" y="242"/>
                  </a:lnTo>
                  <a:lnTo>
                    <a:pt x="391" y="240"/>
                  </a:lnTo>
                  <a:lnTo>
                    <a:pt x="393" y="240"/>
                  </a:lnTo>
                  <a:lnTo>
                    <a:pt x="394" y="240"/>
                  </a:lnTo>
                  <a:lnTo>
                    <a:pt x="396" y="239"/>
                  </a:lnTo>
                  <a:lnTo>
                    <a:pt x="399" y="239"/>
                  </a:lnTo>
                  <a:lnTo>
                    <a:pt x="402" y="239"/>
                  </a:lnTo>
                  <a:lnTo>
                    <a:pt x="403" y="239"/>
                  </a:lnTo>
                  <a:lnTo>
                    <a:pt x="406" y="237"/>
                  </a:lnTo>
                  <a:lnTo>
                    <a:pt x="409" y="237"/>
                  </a:lnTo>
                  <a:lnTo>
                    <a:pt x="411" y="237"/>
                  </a:lnTo>
                  <a:lnTo>
                    <a:pt x="412" y="237"/>
                  </a:lnTo>
                  <a:lnTo>
                    <a:pt x="417" y="236"/>
                  </a:lnTo>
                  <a:lnTo>
                    <a:pt x="418" y="236"/>
                  </a:lnTo>
                  <a:lnTo>
                    <a:pt x="420" y="236"/>
                  </a:lnTo>
                  <a:lnTo>
                    <a:pt x="420" y="237"/>
                  </a:lnTo>
                  <a:lnTo>
                    <a:pt x="417" y="237"/>
                  </a:lnTo>
                  <a:lnTo>
                    <a:pt x="415" y="237"/>
                  </a:lnTo>
                  <a:lnTo>
                    <a:pt x="415" y="239"/>
                  </a:lnTo>
                  <a:lnTo>
                    <a:pt x="414" y="239"/>
                  </a:lnTo>
                  <a:lnTo>
                    <a:pt x="414" y="240"/>
                  </a:lnTo>
                  <a:lnTo>
                    <a:pt x="415" y="240"/>
                  </a:lnTo>
                  <a:lnTo>
                    <a:pt x="417" y="240"/>
                  </a:lnTo>
                  <a:lnTo>
                    <a:pt x="417" y="239"/>
                  </a:lnTo>
                  <a:lnTo>
                    <a:pt x="418" y="239"/>
                  </a:lnTo>
                  <a:lnTo>
                    <a:pt x="420" y="239"/>
                  </a:lnTo>
                  <a:lnTo>
                    <a:pt x="421" y="237"/>
                  </a:lnTo>
                  <a:lnTo>
                    <a:pt x="423" y="237"/>
                  </a:lnTo>
                  <a:lnTo>
                    <a:pt x="424" y="236"/>
                  </a:lnTo>
                  <a:lnTo>
                    <a:pt x="426" y="236"/>
                  </a:lnTo>
                  <a:lnTo>
                    <a:pt x="429" y="234"/>
                  </a:lnTo>
                  <a:lnTo>
                    <a:pt x="432" y="234"/>
                  </a:lnTo>
                  <a:lnTo>
                    <a:pt x="433" y="233"/>
                  </a:lnTo>
                  <a:lnTo>
                    <a:pt x="433" y="231"/>
                  </a:lnTo>
                  <a:lnTo>
                    <a:pt x="435" y="231"/>
                  </a:lnTo>
                  <a:lnTo>
                    <a:pt x="436" y="231"/>
                  </a:lnTo>
                  <a:lnTo>
                    <a:pt x="438" y="231"/>
                  </a:lnTo>
                  <a:lnTo>
                    <a:pt x="438" y="230"/>
                  </a:lnTo>
                  <a:lnTo>
                    <a:pt x="440" y="230"/>
                  </a:lnTo>
                  <a:lnTo>
                    <a:pt x="441" y="230"/>
                  </a:lnTo>
                  <a:lnTo>
                    <a:pt x="444" y="230"/>
                  </a:lnTo>
                  <a:lnTo>
                    <a:pt x="446" y="230"/>
                  </a:lnTo>
                  <a:lnTo>
                    <a:pt x="449" y="228"/>
                  </a:lnTo>
                  <a:lnTo>
                    <a:pt x="450" y="230"/>
                  </a:lnTo>
                  <a:lnTo>
                    <a:pt x="450" y="228"/>
                  </a:lnTo>
                  <a:lnTo>
                    <a:pt x="449" y="228"/>
                  </a:lnTo>
                  <a:lnTo>
                    <a:pt x="447" y="228"/>
                  </a:lnTo>
                  <a:lnTo>
                    <a:pt x="446" y="228"/>
                  </a:lnTo>
                  <a:lnTo>
                    <a:pt x="444" y="228"/>
                  </a:lnTo>
                  <a:lnTo>
                    <a:pt x="444" y="227"/>
                  </a:lnTo>
                  <a:lnTo>
                    <a:pt x="444" y="225"/>
                  </a:lnTo>
                  <a:lnTo>
                    <a:pt x="446" y="225"/>
                  </a:lnTo>
                  <a:lnTo>
                    <a:pt x="447" y="224"/>
                  </a:lnTo>
                  <a:lnTo>
                    <a:pt x="449" y="222"/>
                  </a:lnTo>
                  <a:lnTo>
                    <a:pt x="447" y="222"/>
                  </a:lnTo>
                  <a:lnTo>
                    <a:pt x="446" y="222"/>
                  </a:lnTo>
                  <a:lnTo>
                    <a:pt x="449" y="221"/>
                  </a:lnTo>
                  <a:lnTo>
                    <a:pt x="450" y="221"/>
                  </a:lnTo>
                  <a:lnTo>
                    <a:pt x="450" y="222"/>
                  </a:lnTo>
                  <a:lnTo>
                    <a:pt x="452" y="222"/>
                  </a:lnTo>
                  <a:lnTo>
                    <a:pt x="453" y="224"/>
                  </a:lnTo>
                  <a:lnTo>
                    <a:pt x="455" y="225"/>
                  </a:lnTo>
                  <a:lnTo>
                    <a:pt x="456" y="227"/>
                  </a:lnTo>
                  <a:lnTo>
                    <a:pt x="456" y="228"/>
                  </a:lnTo>
                  <a:lnTo>
                    <a:pt x="456" y="230"/>
                  </a:lnTo>
                  <a:lnTo>
                    <a:pt x="455" y="231"/>
                  </a:lnTo>
                  <a:lnTo>
                    <a:pt x="455" y="233"/>
                  </a:lnTo>
                  <a:lnTo>
                    <a:pt x="455" y="234"/>
                  </a:lnTo>
                  <a:lnTo>
                    <a:pt x="453" y="236"/>
                  </a:lnTo>
                  <a:lnTo>
                    <a:pt x="452" y="237"/>
                  </a:lnTo>
                  <a:lnTo>
                    <a:pt x="452" y="239"/>
                  </a:lnTo>
                  <a:lnTo>
                    <a:pt x="453" y="242"/>
                  </a:lnTo>
                  <a:lnTo>
                    <a:pt x="453" y="243"/>
                  </a:lnTo>
                  <a:lnTo>
                    <a:pt x="455" y="243"/>
                  </a:lnTo>
                  <a:lnTo>
                    <a:pt x="456" y="245"/>
                  </a:lnTo>
                  <a:lnTo>
                    <a:pt x="458" y="247"/>
                  </a:lnTo>
                  <a:lnTo>
                    <a:pt x="459" y="247"/>
                  </a:lnTo>
                  <a:lnTo>
                    <a:pt x="461" y="248"/>
                  </a:lnTo>
                  <a:lnTo>
                    <a:pt x="462" y="247"/>
                  </a:lnTo>
                  <a:lnTo>
                    <a:pt x="462" y="245"/>
                  </a:lnTo>
                  <a:lnTo>
                    <a:pt x="462" y="243"/>
                  </a:lnTo>
                  <a:lnTo>
                    <a:pt x="464" y="243"/>
                  </a:lnTo>
                  <a:lnTo>
                    <a:pt x="465" y="243"/>
                  </a:lnTo>
                  <a:lnTo>
                    <a:pt x="467" y="243"/>
                  </a:lnTo>
                  <a:lnTo>
                    <a:pt x="464" y="245"/>
                  </a:lnTo>
                  <a:lnTo>
                    <a:pt x="467" y="247"/>
                  </a:lnTo>
                  <a:lnTo>
                    <a:pt x="467" y="245"/>
                  </a:lnTo>
                  <a:lnTo>
                    <a:pt x="467" y="243"/>
                  </a:lnTo>
                  <a:lnTo>
                    <a:pt x="468" y="243"/>
                  </a:lnTo>
                  <a:lnTo>
                    <a:pt x="468" y="242"/>
                  </a:lnTo>
                  <a:lnTo>
                    <a:pt x="468" y="240"/>
                  </a:lnTo>
                  <a:lnTo>
                    <a:pt x="470" y="240"/>
                  </a:lnTo>
                  <a:lnTo>
                    <a:pt x="471" y="239"/>
                  </a:lnTo>
                  <a:lnTo>
                    <a:pt x="471" y="240"/>
                  </a:lnTo>
                  <a:lnTo>
                    <a:pt x="473" y="240"/>
                  </a:lnTo>
                  <a:lnTo>
                    <a:pt x="474" y="239"/>
                  </a:lnTo>
                  <a:lnTo>
                    <a:pt x="476" y="239"/>
                  </a:lnTo>
                  <a:lnTo>
                    <a:pt x="476" y="237"/>
                  </a:lnTo>
                  <a:lnTo>
                    <a:pt x="476" y="236"/>
                  </a:lnTo>
                  <a:lnTo>
                    <a:pt x="477" y="236"/>
                  </a:lnTo>
                  <a:lnTo>
                    <a:pt x="477" y="237"/>
                  </a:lnTo>
                  <a:lnTo>
                    <a:pt x="479" y="237"/>
                  </a:lnTo>
                  <a:lnTo>
                    <a:pt x="479" y="236"/>
                  </a:lnTo>
                  <a:lnTo>
                    <a:pt x="480" y="236"/>
                  </a:lnTo>
                  <a:lnTo>
                    <a:pt x="482" y="234"/>
                  </a:lnTo>
                  <a:lnTo>
                    <a:pt x="483" y="234"/>
                  </a:lnTo>
                  <a:lnTo>
                    <a:pt x="483" y="234"/>
                  </a:lnTo>
                  <a:lnTo>
                    <a:pt x="485" y="234"/>
                  </a:lnTo>
                  <a:lnTo>
                    <a:pt x="485" y="233"/>
                  </a:lnTo>
                  <a:lnTo>
                    <a:pt x="483" y="234"/>
                  </a:lnTo>
                  <a:lnTo>
                    <a:pt x="483" y="233"/>
                  </a:lnTo>
                  <a:lnTo>
                    <a:pt x="485" y="231"/>
                  </a:lnTo>
                  <a:lnTo>
                    <a:pt x="485" y="233"/>
                  </a:lnTo>
                  <a:lnTo>
                    <a:pt x="486" y="233"/>
                  </a:lnTo>
                  <a:lnTo>
                    <a:pt x="488" y="233"/>
                  </a:lnTo>
                  <a:lnTo>
                    <a:pt x="486" y="234"/>
                  </a:lnTo>
                  <a:lnTo>
                    <a:pt x="488" y="234"/>
                  </a:lnTo>
                  <a:lnTo>
                    <a:pt x="488" y="233"/>
                  </a:lnTo>
                  <a:lnTo>
                    <a:pt x="489" y="231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1" y="234"/>
                  </a:lnTo>
                  <a:lnTo>
                    <a:pt x="489" y="234"/>
                  </a:lnTo>
                  <a:lnTo>
                    <a:pt x="489" y="236"/>
                  </a:lnTo>
                  <a:lnTo>
                    <a:pt x="488" y="236"/>
                  </a:lnTo>
                  <a:lnTo>
                    <a:pt x="488" y="237"/>
                  </a:lnTo>
                  <a:lnTo>
                    <a:pt x="486" y="237"/>
                  </a:lnTo>
                  <a:lnTo>
                    <a:pt x="485" y="239"/>
                  </a:lnTo>
                  <a:lnTo>
                    <a:pt x="486" y="239"/>
                  </a:lnTo>
                  <a:lnTo>
                    <a:pt x="488" y="239"/>
                  </a:lnTo>
                  <a:lnTo>
                    <a:pt x="489" y="239"/>
                  </a:lnTo>
                  <a:lnTo>
                    <a:pt x="491" y="239"/>
                  </a:lnTo>
                  <a:lnTo>
                    <a:pt x="491" y="240"/>
                  </a:lnTo>
                  <a:lnTo>
                    <a:pt x="489" y="240"/>
                  </a:lnTo>
                  <a:lnTo>
                    <a:pt x="486" y="240"/>
                  </a:lnTo>
                  <a:lnTo>
                    <a:pt x="486" y="242"/>
                  </a:lnTo>
                  <a:lnTo>
                    <a:pt x="485" y="242"/>
                  </a:lnTo>
                  <a:lnTo>
                    <a:pt x="483" y="243"/>
                  </a:lnTo>
                  <a:lnTo>
                    <a:pt x="482" y="243"/>
                  </a:lnTo>
                  <a:lnTo>
                    <a:pt x="480" y="243"/>
                  </a:lnTo>
                  <a:lnTo>
                    <a:pt x="479" y="245"/>
                  </a:lnTo>
                  <a:lnTo>
                    <a:pt x="477" y="245"/>
                  </a:lnTo>
                  <a:lnTo>
                    <a:pt x="477" y="247"/>
                  </a:lnTo>
                  <a:lnTo>
                    <a:pt x="479" y="247"/>
                  </a:lnTo>
                  <a:lnTo>
                    <a:pt x="482" y="247"/>
                  </a:lnTo>
                  <a:lnTo>
                    <a:pt x="483" y="247"/>
                  </a:lnTo>
                  <a:lnTo>
                    <a:pt x="485" y="245"/>
                  </a:lnTo>
                  <a:lnTo>
                    <a:pt x="485" y="247"/>
                  </a:lnTo>
                  <a:lnTo>
                    <a:pt x="486" y="247"/>
                  </a:lnTo>
                  <a:lnTo>
                    <a:pt x="488" y="247"/>
                  </a:lnTo>
                  <a:lnTo>
                    <a:pt x="489" y="247"/>
                  </a:lnTo>
                  <a:lnTo>
                    <a:pt x="491" y="247"/>
                  </a:lnTo>
                  <a:lnTo>
                    <a:pt x="496" y="245"/>
                  </a:lnTo>
                  <a:lnTo>
                    <a:pt x="497" y="243"/>
                  </a:lnTo>
                  <a:lnTo>
                    <a:pt x="499" y="243"/>
                  </a:lnTo>
                  <a:lnTo>
                    <a:pt x="500" y="243"/>
                  </a:lnTo>
                  <a:lnTo>
                    <a:pt x="502" y="243"/>
                  </a:lnTo>
                  <a:lnTo>
                    <a:pt x="503" y="243"/>
                  </a:lnTo>
                  <a:lnTo>
                    <a:pt x="503" y="242"/>
                  </a:lnTo>
                  <a:lnTo>
                    <a:pt x="505" y="240"/>
                  </a:lnTo>
                  <a:lnTo>
                    <a:pt x="506" y="240"/>
                  </a:lnTo>
                  <a:lnTo>
                    <a:pt x="508" y="239"/>
                  </a:lnTo>
                  <a:lnTo>
                    <a:pt x="509" y="237"/>
                  </a:lnTo>
                  <a:lnTo>
                    <a:pt x="511" y="237"/>
                  </a:lnTo>
                  <a:lnTo>
                    <a:pt x="512" y="237"/>
                  </a:lnTo>
                  <a:lnTo>
                    <a:pt x="514" y="237"/>
                  </a:lnTo>
                  <a:lnTo>
                    <a:pt x="515" y="237"/>
                  </a:lnTo>
                  <a:lnTo>
                    <a:pt x="517" y="237"/>
                  </a:lnTo>
                  <a:lnTo>
                    <a:pt x="518" y="237"/>
                  </a:lnTo>
                  <a:lnTo>
                    <a:pt x="520" y="237"/>
                  </a:lnTo>
                  <a:lnTo>
                    <a:pt x="523" y="237"/>
                  </a:lnTo>
                  <a:lnTo>
                    <a:pt x="526" y="237"/>
                  </a:lnTo>
                  <a:lnTo>
                    <a:pt x="530" y="237"/>
                  </a:lnTo>
                  <a:lnTo>
                    <a:pt x="532" y="239"/>
                  </a:lnTo>
                  <a:lnTo>
                    <a:pt x="533" y="239"/>
                  </a:lnTo>
                  <a:lnTo>
                    <a:pt x="536" y="240"/>
                  </a:lnTo>
                  <a:lnTo>
                    <a:pt x="539" y="240"/>
                  </a:lnTo>
                  <a:lnTo>
                    <a:pt x="541" y="242"/>
                  </a:lnTo>
                  <a:lnTo>
                    <a:pt x="541" y="243"/>
                  </a:lnTo>
                  <a:lnTo>
                    <a:pt x="544" y="245"/>
                  </a:lnTo>
                  <a:lnTo>
                    <a:pt x="546" y="247"/>
                  </a:lnTo>
                  <a:lnTo>
                    <a:pt x="547" y="247"/>
                  </a:lnTo>
                  <a:lnTo>
                    <a:pt x="550" y="247"/>
                  </a:lnTo>
                  <a:lnTo>
                    <a:pt x="553" y="248"/>
                  </a:lnTo>
                  <a:lnTo>
                    <a:pt x="556" y="248"/>
                  </a:lnTo>
                  <a:lnTo>
                    <a:pt x="562" y="248"/>
                  </a:lnTo>
                  <a:lnTo>
                    <a:pt x="564" y="250"/>
                  </a:lnTo>
                  <a:lnTo>
                    <a:pt x="565" y="251"/>
                  </a:lnTo>
                  <a:lnTo>
                    <a:pt x="568" y="253"/>
                  </a:lnTo>
                  <a:lnTo>
                    <a:pt x="570" y="253"/>
                  </a:lnTo>
                  <a:lnTo>
                    <a:pt x="573" y="254"/>
                  </a:lnTo>
                  <a:lnTo>
                    <a:pt x="574" y="254"/>
                  </a:lnTo>
                  <a:lnTo>
                    <a:pt x="579" y="254"/>
                  </a:lnTo>
                  <a:lnTo>
                    <a:pt x="579" y="256"/>
                  </a:lnTo>
                  <a:lnTo>
                    <a:pt x="580" y="256"/>
                  </a:lnTo>
                  <a:lnTo>
                    <a:pt x="582" y="256"/>
                  </a:lnTo>
                  <a:lnTo>
                    <a:pt x="583" y="256"/>
                  </a:lnTo>
                  <a:lnTo>
                    <a:pt x="585" y="254"/>
                  </a:lnTo>
                  <a:lnTo>
                    <a:pt x="585" y="256"/>
                  </a:lnTo>
                  <a:lnTo>
                    <a:pt x="586" y="256"/>
                  </a:lnTo>
                  <a:lnTo>
                    <a:pt x="591" y="257"/>
                  </a:lnTo>
                  <a:lnTo>
                    <a:pt x="591" y="256"/>
                  </a:lnTo>
                  <a:lnTo>
                    <a:pt x="592" y="256"/>
                  </a:lnTo>
                  <a:lnTo>
                    <a:pt x="594" y="257"/>
                  </a:lnTo>
                  <a:lnTo>
                    <a:pt x="597" y="257"/>
                  </a:lnTo>
                  <a:lnTo>
                    <a:pt x="597" y="256"/>
                  </a:lnTo>
                  <a:lnTo>
                    <a:pt x="599" y="256"/>
                  </a:lnTo>
                  <a:lnTo>
                    <a:pt x="594" y="254"/>
                  </a:lnTo>
                  <a:lnTo>
                    <a:pt x="597" y="254"/>
                  </a:lnTo>
                  <a:lnTo>
                    <a:pt x="599" y="254"/>
                  </a:lnTo>
                  <a:lnTo>
                    <a:pt x="602" y="256"/>
                  </a:lnTo>
                  <a:lnTo>
                    <a:pt x="603" y="256"/>
                  </a:lnTo>
                  <a:lnTo>
                    <a:pt x="605" y="256"/>
                  </a:lnTo>
                  <a:lnTo>
                    <a:pt x="605" y="254"/>
                  </a:lnTo>
                  <a:lnTo>
                    <a:pt x="606" y="254"/>
                  </a:lnTo>
                  <a:lnTo>
                    <a:pt x="608" y="254"/>
                  </a:lnTo>
                  <a:lnTo>
                    <a:pt x="609" y="254"/>
                  </a:lnTo>
                  <a:lnTo>
                    <a:pt x="609" y="256"/>
                  </a:lnTo>
                  <a:lnTo>
                    <a:pt x="612" y="256"/>
                  </a:lnTo>
                  <a:lnTo>
                    <a:pt x="612" y="257"/>
                  </a:lnTo>
                  <a:lnTo>
                    <a:pt x="614" y="257"/>
                  </a:lnTo>
                  <a:lnTo>
                    <a:pt x="614" y="256"/>
                  </a:lnTo>
                  <a:lnTo>
                    <a:pt x="615" y="257"/>
                  </a:lnTo>
                  <a:lnTo>
                    <a:pt x="617" y="257"/>
                  </a:lnTo>
                  <a:lnTo>
                    <a:pt x="617" y="259"/>
                  </a:lnTo>
                  <a:lnTo>
                    <a:pt x="618" y="260"/>
                  </a:lnTo>
                  <a:lnTo>
                    <a:pt x="618" y="262"/>
                  </a:lnTo>
                  <a:lnTo>
                    <a:pt x="621" y="262"/>
                  </a:lnTo>
                  <a:lnTo>
                    <a:pt x="621" y="263"/>
                  </a:lnTo>
                  <a:lnTo>
                    <a:pt x="621" y="265"/>
                  </a:lnTo>
                  <a:lnTo>
                    <a:pt x="620" y="265"/>
                  </a:lnTo>
                  <a:lnTo>
                    <a:pt x="620" y="266"/>
                  </a:lnTo>
                  <a:lnTo>
                    <a:pt x="618" y="269"/>
                  </a:lnTo>
                  <a:lnTo>
                    <a:pt x="618" y="271"/>
                  </a:lnTo>
                  <a:lnTo>
                    <a:pt x="617" y="271"/>
                  </a:lnTo>
                  <a:lnTo>
                    <a:pt x="615" y="271"/>
                  </a:lnTo>
                  <a:lnTo>
                    <a:pt x="614" y="271"/>
                  </a:lnTo>
                  <a:lnTo>
                    <a:pt x="612" y="271"/>
                  </a:lnTo>
                  <a:lnTo>
                    <a:pt x="611" y="271"/>
                  </a:lnTo>
                  <a:lnTo>
                    <a:pt x="608" y="271"/>
                  </a:lnTo>
                  <a:lnTo>
                    <a:pt x="605" y="271"/>
                  </a:lnTo>
                  <a:lnTo>
                    <a:pt x="605" y="269"/>
                  </a:lnTo>
                  <a:lnTo>
                    <a:pt x="603" y="269"/>
                  </a:lnTo>
                  <a:lnTo>
                    <a:pt x="603" y="271"/>
                  </a:lnTo>
                  <a:lnTo>
                    <a:pt x="605" y="271"/>
                  </a:lnTo>
                  <a:lnTo>
                    <a:pt x="605" y="272"/>
                  </a:lnTo>
                  <a:lnTo>
                    <a:pt x="603" y="272"/>
                  </a:lnTo>
                  <a:lnTo>
                    <a:pt x="602" y="272"/>
                  </a:lnTo>
                  <a:lnTo>
                    <a:pt x="597" y="272"/>
                  </a:lnTo>
                  <a:lnTo>
                    <a:pt x="597" y="274"/>
                  </a:lnTo>
                  <a:lnTo>
                    <a:pt x="594" y="274"/>
                  </a:lnTo>
                  <a:lnTo>
                    <a:pt x="592" y="274"/>
                  </a:lnTo>
                  <a:lnTo>
                    <a:pt x="592" y="275"/>
                  </a:lnTo>
                  <a:lnTo>
                    <a:pt x="591" y="275"/>
                  </a:lnTo>
                  <a:lnTo>
                    <a:pt x="591" y="277"/>
                  </a:lnTo>
                  <a:lnTo>
                    <a:pt x="586" y="277"/>
                  </a:lnTo>
                  <a:lnTo>
                    <a:pt x="585" y="277"/>
                  </a:lnTo>
                  <a:lnTo>
                    <a:pt x="585" y="278"/>
                  </a:lnTo>
                  <a:lnTo>
                    <a:pt x="586" y="278"/>
                  </a:lnTo>
                  <a:lnTo>
                    <a:pt x="588" y="278"/>
                  </a:lnTo>
                  <a:lnTo>
                    <a:pt x="589" y="278"/>
                  </a:lnTo>
                  <a:lnTo>
                    <a:pt x="589" y="280"/>
                  </a:lnTo>
                  <a:lnTo>
                    <a:pt x="591" y="280"/>
                  </a:lnTo>
                  <a:lnTo>
                    <a:pt x="597" y="280"/>
                  </a:lnTo>
                  <a:lnTo>
                    <a:pt x="599" y="280"/>
                  </a:lnTo>
                  <a:lnTo>
                    <a:pt x="600" y="280"/>
                  </a:lnTo>
                  <a:lnTo>
                    <a:pt x="602" y="281"/>
                  </a:lnTo>
                  <a:lnTo>
                    <a:pt x="603" y="281"/>
                  </a:lnTo>
                  <a:lnTo>
                    <a:pt x="605" y="281"/>
                  </a:lnTo>
                  <a:lnTo>
                    <a:pt x="608" y="281"/>
                  </a:lnTo>
                  <a:lnTo>
                    <a:pt x="609" y="281"/>
                  </a:lnTo>
                  <a:lnTo>
                    <a:pt x="612" y="281"/>
                  </a:lnTo>
                  <a:lnTo>
                    <a:pt x="617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1" y="283"/>
                  </a:lnTo>
                  <a:lnTo>
                    <a:pt x="624" y="281"/>
                  </a:lnTo>
                  <a:lnTo>
                    <a:pt x="626" y="283"/>
                  </a:lnTo>
                  <a:lnTo>
                    <a:pt x="630" y="281"/>
                  </a:lnTo>
                  <a:lnTo>
                    <a:pt x="632" y="281"/>
                  </a:lnTo>
                  <a:lnTo>
                    <a:pt x="633" y="281"/>
                  </a:lnTo>
                  <a:lnTo>
                    <a:pt x="635" y="281"/>
                  </a:lnTo>
                  <a:lnTo>
                    <a:pt x="638" y="281"/>
                  </a:lnTo>
                  <a:lnTo>
                    <a:pt x="639" y="281"/>
                  </a:lnTo>
                  <a:lnTo>
                    <a:pt x="641" y="280"/>
                  </a:lnTo>
                  <a:lnTo>
                    <a:pt x="645" y="281"/>
                  </a:lnTo>
                  <a:lnTo>
                    <a:pt x="645" y="280"/>
                  </a:lnTo>
                  <a:lnTo>
                    <a:pt x="647" y="280"/>
                  </a:lnTo>
                  <a:lnTo>
                    <a:pt x="647" y="281"/>
                  </a:lnTo>
                  <a:lnTo>
                    <a:pt x="648" y="281"/>
                  </a:lnTo>
                  <a:lnTo>
                    <a:pt x="648" y="280"/>
                  </a:lnTo>
                  <a:lnTo>
                    <a:pt x="650" y="280"/>
                  </a:lnTo>
                  <a:lnTo>
                    <a:pt x="652" y="280"/>
                  </a:lnTo>
                  <a:lnTo>
                    <a:pt x="653" y="278"/>
                  </a:lnTo>
                  <a:lnTo>
                    <a:pt x="653" y="280"/>
                  </a:lnTo>
                  <a:lnTo>
                    <a:pt x="655" y="280"/>
                  </a:lnTo>
                  <a:lnTo>
                    <a:pt x="656" y="280"/>
                  </a:lnTo>
                  <a:lnTo>
                    <a:pt x="658" y="280"/>
                  </a:lnTo>
                  <a:lnTo>
                    <a:pt x="659" y="278"/>
                  </a:lnTo>
                  <a:lnTo>
                    <a:pt x="661" y="278"/>
                  </a:lnTo>
                  <a:lnTo>
                    <a:pt x="662" y="278"/>
                  </a:lnTo>
                  <a:lnTo>
                    <a:pt x="664" y="278"/>
                  </a:lnTo>
                  <a:lnTo>
                    <a:pt x="665" y="277"/>
                  </a:lnTo>
                  <a:lnTo>
                    <a:pt x="667" y="277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1" y="277"/>
                  </a:lnTo>
                  <a:lnTo>
                    <a:pt x="671" y="275"/>
                  </a:lnTo>
                  <a:lnTo>
                    <a:pt x="673" y="274"/>
                  </a:lnTo>
                  <a:lnTo>
                    <a:pt x="673" y="275"/>
                  </a:lnTo>
                  <a:lnTo>
                    <a:pt x="674" y="275"/>
                  </a:lnTo>
                  <a:lnTo>
                    <a:pt x="674" y="277"/>
                  </a:lnTo>
                  <a:lnTo>
                    <a:pt x="673" y="278"/>
                  </a:lnTo>
                  <a:lnTo>
                    <a:pt x="674" y="278"/>
                  </a:lnTo>
                  <a:lnTo>
                    <a:pt x="676" y="280"/>
                  </a:lnTo>
                  <a:lnTo>
                    <a:pt x="676" y="281"/>
                  </a:lnTo>
                  <a:lnTo>
                    <a:pt x="677" y="281"/>
                  </a:lnTo>
                  <a:lnTo>
                    <a:pt x="679" y="281"/>
                  </a:lnTo>
                  <a:lnTo>
                    <a:pt x="680" y="281"/>
                  </a:lnTo>
                  <a:lnTo>
                    <a:pt x="683" y="281"/>
                  </a:lnTo>
                  <a:lnTo>
                    <a:pt x="683" y="283"/>
                  </a:lnTo>
                  <a:lnTo>
                    <a:pt x="683" y="284"/>
                  </a:lnTo>
                  <a:lnTo>
                    <a:pt x="682" y="284"/>
                  </a:lnTo>
                  <a:lnTo>
                    <a:pt x="682" y="286"/>
                  </a:lnTo>
                  <a:lnTo>
                    <a:pt x="680" y="286"/>
                  </a:lnTo>
                  <a:lnTo>
                    <a:pt x="680" y="287"/>
                  </a:lnTo>
                  <a:lnTo>
                    <a:pt x="680" y="289"/>
                  </a:lnTo>
                  <a:lnTo>
                    <a:pt x="682" y="289"/>
                  </a:lnTo>
                  <a:lnTo>
                    <a:pt x="683" y="287"/>
                  </a:lnTo>
                  <a:lnTo>
                    <a:pt x="686" y="284"/>
                  </a:lnTo>
                  <a:lnTo>
                    <a:pt x="686" y="283"/>
                  </a:lnTo>
                  <a:lnTo>
                    <a:pt x="688" y="283"/>
                  </a:lnTo>
                  <a:lnTo>
                    <a:pt x="689" y="283"/>
                  </a:lnTo>
                  <a:lnTo>
                    <a:pt x="689" y="284"/>
                  </a:lnTo>
                  <a:lnTo>
                    <a:pt x="688" y="284"/>
                  </a:lnTo>
                  <a:lnTo>
                    <a:pt x="688" y="286"/>
                  </a:lnTo>
                  <a:lnTo>
                    <a:pt x="686" y="287"/>
                  </a:lnTo>
                  <a:lnTo>
                    <a:pt x="686" y="289"/>
                  </a:lnTo>
                  <a:lnTo>
                    <a:pt x="688" y="287"/>
                  </a:lnTo>
                  <a:lnTo>
                    <a:pt x="689" y="287"/>
                  </a:lnTo>
                  <a:lnTo>
                    <a:pt x="689" y="289"/>
                  </a:lnTo>
                  <a:lnTo>
                    <a:pt x="692" y="290"/>
                  </a:lnTo>
                  <a:lnTo>
                    <a:pt x="692" y="292"/>
                  </a:lnTo>
                  <a:lnTo>
                    <a:pt x="691" y="293"/>
                  </a:lnTo>
                  <a:lnTo>
                    <a:pt x="689" y="295"/>
                  </a:lnTo>
                  <a:lnTo>
                    <a:pt x="688" y="295"/>
                  </a:lnTo>
                  <a:lnTo>
                    <a:pt x="686" y="295"/>
                  </a:lnTo>
                  <a:lnTo>
                    <a:pt x="685" y="295"/>
                  </a:lnTo>
                  <a:lnTo>
                    <a:pt x="683" y="295"/>
                  </a:lnTo>
                  <a:lnTo>
                    <a:pt x="682" y="295"/>
                  </a:lnTo>
                  <a:lnTo>
                    <a:pt x="682" y="293"/>
                  </a:lnTo>
                  <a:lnTo>
                    <a:pt x="680" y="293"/>
                  </a:lnTo>
                  <a:lnTo>
                    <a:pt x="680" y="295"/>
                  </a:lnTo>
                  <a:lnTo>
                    <a:pt x="682" y="295"/>
                  </a:lnTo>
                  <a:lnTo>
                    <a:pt x="682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2" y="300"/>
                  </a:lnTo>
                  <a:lnTo>
                    <a:pt x="683" y="300"/>
                  </a:lnTo>
                  <a:lnTo>
                    <a:pt x="683" y="301"/>
                  </a:lnTo>
                  <a:lnTo>
                    <a:pt x="685" y="301"/>
                  </a:lnTo>
                  <a:lnTo>
                    <a:pt x="685" y="303"/>
                  </a:lnTo>
                  <a:lnTo>
                    <a:pt x="685" y="304"/>
                  </a:lnTo>
                  <a:lnTo>
                    <a:pt x="685" y="306"/>
                  </a:lnTo>
                  <a:lnTo>
                    <a:pt x="686" y="306"/>
                  </a:lnTo>
                  <a:lnTo>
                    <a:pt x="686" y="304"/>
                  </a:lnTo>
                  <a:lnTo>
                    <a:pt x="686" y="303"/>
                  </a:lnTo>
                  <a:lnTo>
                    <a:pt x="686" y="301"/>
                  </a:lnTo>
                  <a:lnTo>
                    <a:pt x="688" y="301"/>
                  </a:lnTo>
                  <a:lnTo>
                    <a:pt x="688" y="300"/>
                  </a:lnTo>
                  <a:lnTo>
                    <a:pt x="689" y="298"/>
                  </a:lnTo>
                  <a:lnTo>
                    <a:pt x="689" y="297"/>
                  </a:lnTo>
                  <a:lnTo>
                    <a:pt x="689" y="297"/>
                  </a:lnTo>
                  <a:lnTo>
                    <a:pt x="691" y="297"/>
                  </a:lnTo>
                  <a:lnTo>
                    <a:pt x="691" y="298"/>
                  </a:lnTo>
                  <a:lnTo>
                    <a:pt x="692" y="298"/>
                  </a:lnTo>
                  <a:lnTo>
                    <a:pt x="692" y="297"/>
                  </a:lnTo>
                  <a:lnTo>
                    <a:pt x="692" y="295"/>
                  </a:lnTo>
                  <a:lnTo>
                    <a:pt x="694" y="295"/>
                  </a:lnTo>
                  <a:lnTo>
                    <a:pt x="695" y="295"/>
                  </a:lnTo>
                  <a:lnTo>
                    <a:pt x="694" y="297"/>
                  </a:lnTo>
                  <a:lnTo>
                    <a:pt x="694" y="298"/>
                  </a:lnTo>
                  <a:lnTo>
                    <a:pt x="695" y="298"/>
                  </a:lnTo>
                  <a:lnTo>
                    <a:pt x="695" y="297"/>
                  </a:lnTo>
                  <a:lnTo>
                    <a:pt x="697" y="297"/>
                  </a:lnTo>
                  <a:lnTo>
                    <a:pt x="697" y="298"/>
                  </a:lnTo>
                  <a:lnTo>
                    <a:pt x="697" y="300"/>
                  </a:lnTo>
                  <a:lnTo>
                    <a:pt x="698" y="300"/>
                  </a:lnTo>
                  <a:lnTo>
                    <a:pt x="698" y="298"/>
                  </a:lnTo>
                  <a:lnTo>
                    <a:pt x="698" y="297"/>
                  </a:lnTo>
                  <a:lnTo>
                    <a:pt x="697" y="295"/>
                  </a:lnTo>
                  <a:lnTo>
                    <a:pt x="695" y="295"/>
                  </a:lnTo>
                  <a:lnTo>
                    <a:pt x="695" y="293"/>
                  </a:lnTo>
                  <a:lnTo>
                    <a:pt x="695" y="292"/>
                  </a:lnTo>
                  <a:lnTo>
                    <a:pt x="697" y="292"/>
                  </a:lnTo>
                  <a:lnTo>
                    <a:pt x="698" y="293"/>
                  </a:lnTo>
                  <a:lnTo>
                    <a:pt x="698" y="292"/>
                  </a:lnTo>
                  <a:lnTo>
                    <a:pt x="698" y="290"/>
                  </a:lnTo>
                  <a:lnTo>
                    <a:pt x="698" y="289"/>
                  </a:lnTo>
                  <a:lnTo>
                    <a:pt x="698" y="287"/>
                  </a:lnTo>
                  <a:lnTo>
                    <a:pt x="701" y="287"/>
                  </a:lnTo>
                  <a:lnTo>
                    <a:pt x="703" y="287"/>
                  </a:lnTo>
                  <a:lnTo>
                    <a:pt x="705" y="286"/>
                  </a:lnTo>
                  <a:lnTo>
                    <a:pt x="703" y="286"/>
                  </a:lnTo>
                  <a:lnTo>
                    <a:pt x="703" y="284"/>
                  </a:lnTo>
                  <a:lnTo>
                    <a:pt x="703" y="283"/>
                  </a:lnTo>
                  <a:lnTo>
                    <a:pt x="701" y="283"/>
                  </a:lnTo>
                  <a:lnTo>
                    <a:pt x="701" y="281"/>
                  </a:lnTo>
                  <a:lnTo>
                    <a:pt x="703" y="280"/>
                  </a:lnTo>
                  <a:lnTo>
                    <a:pt x="705" y="280"/>
                  </a:lnTo>
                  <a:lnTo>
                    <a:pt x="705" y="278"/>
                  </a:lnTo>
                  <a:lnTo>
                    <a:pt x="706" y="278"/>
                  </a:lnTo>
                  <a:lnTo>
                    <a:pt x="709" y="278"/>
                  </a:lnTo>
                  <a:lnTo>
                    <a:pt x="711" y="277"/>
                  </a:lnTo>
                  <a:lnTo>
                    <a:pt x="709" y="277"/>
                  </a:lnTo>
                  <a:lnTo>
                    <a:pt x="709" y="275"/>
                  </a:lnTo>
                  <a:lnTo>
                    <a:pt x="711" y="274"/>
                  </a:lnTo>
                  <a:lnTo>
                    <a:pt x="711" y="275"/>
                  </a:lnTo>
                  <a:lnTo>
                    <a:pt x="712" y="275"/>
                  </a:lnTo>
                  <a:lnTo>
                    <a:pt x="714" y="275"/>
                  </a:lnTo>
                  <a:lnTo>
                    <a:pt x="714" y="274"/>
                  </a:lnTo>
                  <a:lnTo>
                    <a:pt x="715" y="274"/>
                  </a:lnTo>
                  <a:lnTo>
                    <a:pt x="717" y="274"/>
                  </a:lnTo>
                  <a:lnTo>
                    <a:pt x="717" y="275"/>
                  </a:lnTo>
                  <a:lnTo>
                    <a:pt x="718" y="275"/>
                  </a:lnTo>
                  <a:lnTo>
                    <a:pt x="720" y="274"/>
                  </a:lnTo>
                  <a:lnTo>
                    <a:pt x="721" y="274"/>
                  </a:lnTo>
                  <a:lnTo>
                    <a:pt x="723" y="272"/>
                  </a:lnTo>
                  <a:lnTo>
                    <a:pt x="723" y="274"/>
                  </a:lnTo>
                  <a:lnTo>
                    <a:pt x="724" y="274"/>
                  </a:lnTo>
                  <a:lnTo>
                    <a:pt x="726" y="274"/>
                  </a:lnTo>
                  <a:lnTo>
                    <a:pt x="726" y="272"/>
                  </a:lnTo>
                  <a:lnTo>
                    <a:pt x="727" y="274"/>
                  </a:lnTo>
                  <a:lnTo>
                    <a:pt x="729" y="274"/>
                  </a:lnTo>
                  <a:lnTo>
                    <a:pt x="729" y="272"/>
                  </a:lnTo>
                  <a:lnTo>
                    <a:pt x="729" y="271"/>
                  </a:lnTo>
                  <a:lnTo>
                    <a:pt x="730" y="271"/>
                  </a:lnTo>
                  <a:lnTo>
                    <a:pt x="732" y="271"/>
                  </a:lnTo>
                  <a:lnTo>
                    <a:pt x="730" y="272"/>
                  </a:lnTo>
                  <a:lnTo>
                    <a:pt x="732" y="272"/>
                  </a:lnTo>
                  <a:lnTo>
                    <a:pt x="732" y="271"/>
                  </a:lnTo>
                  <a:lnTo>
                    <a:pt x="733" y="271"/>
                  </a:lnTo>
                  <a:lnTo>
                    <a:pt x="735" y="271"/>
                  </a:lnTo>
                  <a:lnTo>
                    <a:pt x="735" y="272"/>
                  </a:lnTo>
                  <a:lnTo>
                    <a:pt x="736" y="272"/>
                  </a:lnTo>
                  <a:lnTo>
                    <a:pt x="735" y="271"/>
                  </a:lnTo>
                  <a:lnTo>
                    <a:pt x="736" y="271"/>
                  </a:lnTo>
                  <a:lnTo>
                    <a:pt x="736" y="269"/>
                  </a:lnTo>
                  <a:lnTo>
                    <a:pt x="738" y="266"/>
                  </a:lnTo>
                  <a:lnTo>
                    <a:pt x="739" y="266"/>
                  </a:lnTo>
                  <a:lnTo>
                    <a:pt x="741" y="266"/>
                  </a:lnTo>
                  <a:lnTo>
                    <a:pt x="742" y="266"/>
                  </a:lnTo>
                  <a:lnTo>
                    <a:pt x="744" y="266"/>
                  </a:lnTo>
                  <a:lnTo>
                    <a:pt x="745" y="266"/>
                  </a:lnTo>
                  <a:lnTo>
                    <a:pt x="747" y="266"/>
                  </a:lnTo>
                  <a:lnTo>
                    <a:pt x="748" y="266"/>
                  </a:lnTo>
                  <a:lnTo>
                    <a:pt x="748" y="265"/>
                  </a:lnTo>
                  <a:lnTo>
                    <a:pt x="750" y="266"/>
                  </a:lnTo>
                  <a:lnTo>
                    <a:pt x="750" y="265"/>
                  </a:lnTo>
                  <a:lnTo>
                    <a:pt x="751" y="265"/>
                  </a:lnTo>
                  <a:lnTo>
                    <a:pt x="751" y="263"/>
                  </a:lnTo>
                  <a:lnTo>
                    <a:pt x="753" y="263"/>
                  </a:lnTo>
                  <a:lnTo>
                    <a:pt x="753" y="262"/>
                  </a:lnTo>
                  <a:lnTo>
                    <a:pt x="751" y="262"/>
                  </a:lnTo>
                  <a:lnTo>
                    <a:pt x="750" y="262"/>
                  </a:lnTo>
                  <a:lnTo>
                    <a:pt x="748" y="262"/>
                  </a:lnTo>
                  <a:lnTo>
                    <a:pt x="739" y="263"/>
                  </a:lnTo>
                  <a:lnTo>
                    <a:pt x="738" y="265"/>
                  </a:lnTo>
                  <a:lnTo>
                    <a:pt x="736" y="265"/>
                  </a:lnTo>
                  <a:lnTo>
                    <a:pt x="738" y="266"/>
                  </a:lnTo>
                  <a:lnTo>
                    <a:pt x="736" y="266"/>
                  </a:lnTo>
                  <a:lnTo>
                    <a:pt x="736" y="269"/>
                  </a:lnTo>
                  <a:lnTo>
                    <a:pt x="735" y="269"/>
                  </a:lnTo>
                  <a:lnTo>
                    <a:pt x="735" y="266"/>
                  </a:lnTo>
                  <a:lnTo>
                    <a:pt x="733" y="266"/>
                  </a:lnTo>
                  <a:lnTo>
                    <a:pt x="732" y="266"/>
                  </a:lnTo>
                  <a:lnTo>
                    <a:pt x="730" y="266"/>
                  </a:lnTo>
                  <a:lnTo>
                    <a:pt x="729" y="266"/>
                  </a:lnTo>
                  <a:lnTo>
                    <a:pt x="729" y="269"/>
                  </a:lnTo>
                  <a:lnTo>
                    <a:pt x="727" y="269"/>
                  </a:lnTo>
                  <a:lnTo>
                    <a:pt x="726" y="269"/>
                  </a:lnTo>
                  <a:lnTo>
                    <a:pt x="726" y="271"/>
                  </a:lnTo>
                  <a:lnTo>
                    <a:pt x="724" y="269"/>
                  </a:lnTo>
                  <a:lnTo>
                    <a:pt x="723" y="269"/>
                  </a:lnTo>
                  <a:lnTo>
                    <a:pt x="721" y="269"/>
                  </a:lnTo>
                  <a:lnTo>
                    <a:pt x="721" y="266"/>
                  </a:lnTo>
                  <a:lnTo>
                    <a:pt x="718" y="269"/>
                  </a:lnTo>
                  <a:lnTo>
                    <a:pt x="717" y="269"/>
                  </a:lnTo>
                  <a:lnTo>
                    <a:pt x="715" y="269"/>
                  </a:lnTo>
                  <a:lnTo>
                    <a:pt x="714" y="271"/>
                  </a:lnTo>
                  <a:lnTo>
                    <a:pt x="715" y="271"/>
                  </a:lnTo>
                  <a:lnTo>
                    <a:pt x="717" y="272"/>
                  </a:lnTo>
                  <a:lnTo>
                    <a:pt x="715" y="272"/>
                  </a:lnTo>
                  <a:lnTo>
                    <a:pt x="714" y="272"/>
                  </a:lnTo>
                  <a:lnTo>
                    <a:pt x="712" y="272"/>
                  </a:lnTo>
                  <a:lnTo>
                    <a:pt x="711" y="272"/>
                  </a:lnTo>
                  <a:lnTo>
                    <a:pt x="708" y="272"/>
                  </a:lnTo>
                  <a:lnTo>
                    <a:pt x="706" y="272"/>
                  </a:lnTo>
                  <a:lnTo>
                    <a:pt x="706" y="271"/>
                  </a:lnTo>
                  <a:lnTo>
                    <a:pt x="706" y="269"/>
                  </a:lnTo>
                  <a:lnTo>
                    <a:pt x="705" y="269"/>
                  </a:lnTo>
                  <a:lnTo>
                    <a:pt x="703" y="269"/>
                  </a:lnTo>
                  <a:lnTo>
                    <a:pt x="706" y="266"/>
                  </a:lnTo>
                  <a:lnTo>
                    <a:pt x="712" y="263"/>
                  </a:lnTo>
                  <a:lnTo>
                    <a:pt x="714" y="262"/>
                  </a:lnTo>
                  <a:lnTo>
                    <a:pt x="715" y="262"/>
                  </a:lnTo>
                  <a:lnTo>
                    <a:pt x="723" y="260"/>
                  </a:lnTo>
                  <a:lnTo>
                    <a:pt x="723" y="262"/>
                  </a:lnTo>
                  <a:lnTo>
                    <a:pt x="726" y="260"/>
                  </a:lnTo>
                  <a:lnTo>
                    <a:pt x="729" y="260"/>
                  </a:lnTo>
                  <a:lnTo>
                    <a:pt x="732" y="260"/>
                  </a:lnTo>
                  <a:lnTo>
                    <a:pt x="733" y="259"/>
                  </a:lnTo>
                  <a:lnTo>
                    <a:pt x="735" y="259"/>
                  </a:lnTo>
                  <a:lnTo>
                    <a:pt x="736" y="259"/>
                  </a:lnTo>
                  <a:lnTo>
                    <a:pt x="739" y="257"/>
                  </a:lnTo>
                  <a:lnTo>
                    <a:pt x="741" y="257"/>
                  </a:lnTo>
                  <a:lnTo>
                    <a:pt x="742" y="257"/>
                  </a:lnTo>
                  <a:lnTo>
                    <a:pt x="745" y="257"/>
                  </a:lnTo>
                  <a:lnTo>
                    <a:pt x="747" y="257"/>
                  </a:lnTo>
                  <a:lnTo>
                    <a:pt x="748" y="256"/>
                  </a:lnTo>
                  <a:lnTo>
                    <a:pt x="750" y="256"/>
                  </a:lnTo>
                  <a:lnTo>
                    <a:pt x="751" y="256"/>
                  </a:lnTo>
                  <a:lnTo>
                    <a:pt x="753" y="254"/>
                  </a:lnTo>
                  <a:lnTo>
                    <a:pt x="753" y="256"/>
                  </a:lnTo>
                  <a:lnTo>
                    <a:pt x="754" y="256"/>
                  </a:lnTo>
                  <a:lnTo>
                    <a:pt x="757" y="256"/>
                  </a:lnTo>
                  <a:lnTo>
                    <a:pt x="757" y="257"/>
                  </a:lnTo>
                  <a:lnTo>
                    <a:pt x="759" y="257"/>
                  </a:lnTo>
                  <a:lnTo>
                    <a:pt x="759" y="259"/>
                  </a:lnTo>
                  <a:lnTo>
                    <a:pt x="759" y="260"/>
                  </a:lnTo>
                  <a:lnTo>
                    <a:pt x="757" y="260"/>
                  </a:lnTo>
                  <a:lnTo>
                    <a:pt x="757" y="262"/>
                  </a:lnTo>
                  <a:lnTo>
                    <a:pt x="757" y="263"/>
                  </a:lnTo>
                  <a:lnTo>
                    <a:pt x="757" y="265"/>
                  </a:lnTo>
                  <a:lnTo>
                    <a:pt x="756" y="265"/>
                  </a:lnTo>
                  <a:lnTo>
                    <a:pt x="754" y="265"/>
                  </a:lnTo>
                  <a:lnTo>
                    <a:pt x="753" y="265"/>
                  </a:lnTo>
                  <a:lnTo>
                    <a:pt x="753" y="266"/>
                  </a:lnTo>
                  <a:lnTo>
                    <a:pt x="754" y="266"/>
                  </a:lnTo>
                  <a:lnTo>
                    <a:pt x="757" y="271"/>
                  </a:lnTo>
                  <a:lnTo>
                    <a:pt x="759" y="269"/>
                  </a:lnTo>
                  <a:lnTo>
                    <a:pt x="761" y="269"/>
                  </a:lnTo>
                  <a:lnTo>
                    <a:pt x="759" y="271"/>
                  </a:lnTo>
                  <a:lnTo>
                    <a:pt x="761" y="271"/>
                  </a:lnTo>
                  <a:lnTo>
                    <a:pt x="762" y="271"/>
                  </a:lnTo>
                  <a:lnTo>
                    <a:pt x="764" y="271"/>
                  </a:lnTo>
                  <a:lnTo>
                    <a:pt x="761" y="272"/>
                  </a:lnTo>
                  <a:lnTo>
                    <a:pt x="762" y="272"/>
                  </a:lnTo>
                  <a:lnTo>
                    <a:pt x="762" y="274"/>
                  </a:lnTo>
                  <a:lnTo>
                    <a:pt x="762" y="275"/>
                  </a:lnTo>
                  <a:lnTo>
                    <a:pt x="764" y="275"/>
                  </a:lnTo>
                  <a:lnTo>
                    <a:pt x="765" y="275"/>
                  </a:lnTo>
                  <a:lnTo>
                    <a:pt x="765" y="274"/>
                  </a:lnTo>
                  <a:lnTo>
                    <a:pt x="767" y="275"/>
                  </a:lnTo>
                  <a:lnTo>
                    <a:pt x="770" y="275"/>
                  </a:lnTo>
                  <a:lnTo>
                    <a:pt x="771" y="275"/>
                  </a:lnTo>
                  <a:lnTo>
                    <a:pt x="773" y="275"/>
                  </a:lnTo>
                  <a:lnTo>
                    <a:pt x="774" y="275"/>
                  </a:lnTo>
                  <a:lnTo>
                    <a:pt x="774" y="274"/>
                  </a:lnTo>
                  <a:lnTo>
                    <a:pt x="776" y="274"/>
                  </a:lnTo>
                  <a:lnTo>
                    <a:pt x="777" y="274"/>
                  </a:lnTo>
                  <a:lnTo>
                    <a:pt x="779" y="274"/>
                  </a:lnTo>
                  <a:lnTo>
                    <a:pt x="779" y="272"/>
                  </a:lnTo>
                  <a:lnTo>
                    <a:pt x="780" y="272"/>
                  </a:lnTo>
                  <a:lnTo>
                    <a:pt x="782" y="272"/>
                  </a:lnTo>
                  <a:lnTo>
                    <a:pt x="782" y="274"/>
                  </a:lnTo>
                  <a:lnTo>
                    <a:pt x="780" y="274"/>
                  </a:lnTo>
                  <a:lnTo>
                    <a:pt x="780" y="275"/>
                  </a:lnTo>
                  <a:lnTo>
                    <a:pt x="780" y="277"/>
                  </a:lnTo>
                  <a:lnTo>
                    <a:pt x="782" y="277"/>
                  </a:lnTo>
                  <a:lnTo>
                    <a:pt x="783" y="277"/>
                  </a:lnTo>
                  <a:lnTo>
                    <a:pt x="785" y="277"/>
                  </a:lnTo>
                  <a:lnTo>
                    <a:pt x="785" y="278"/>
                  </a:lnTo>
                  <a:lnTo>
                    <a:pt x="785" y="280"/>
                  </a:lnTo>
                  <a:lnTo>
                    <a:pt x="788" y="280"/>
                  </a:lnTo>
                  <a:lnTo>
                    <a:pt x="789" y="280"/>
                  </a:lnTo>
                  <a:lnTo>
                    <a:pt x="791" y="281"/>
                  </a:lnTo>
                  <a:lnTo>
                    <a:pt x="792" y="281"/>
                  </a:lnTo>
                  <a:lnTo>
                    <a:pt x="794" y="280"/>
                  </a:lnTo>
                  <a:lnTo>
                    <a:pt x="794" y="281"/>
                  </a:lnTo>
                  <a:lnTo>
                    <a:pt x="795" y="281"/>
                  </a:lnTo>
                  <a:lnTo>
                    <a:pt x="795" y="280"/>
                  </a:lnTo>
                  <a:lnTo>
                    <a:pt x="797" y="280"/>
                  </a:lnTo>
                  <a:lnTo>
                    <a:pt x="797" y="281"/>
                  </a:lnTo>
                  <a:lnTo>
                    <a:pt x="798" y="281"/>
                  </a:lnTo>
                  <a:lnTo>
                    <a:pt x="800" y="281"/>
                  </a:lnTo>
                  <a:lnTo>
                    <a:pt x="801" y="281"/>
                  </a:lnTo>
                  <a:lnTo>
                    <a:pt x="804" y="281"/>
                  </a:lnTo>
                  <a:lnTo>
                    <a:pt x="806" y="281"/>
                  </a:lnTo>
                  <a:lnTo>
                    <a:pt x="807" y="281"/>
                  </a:lnTo>
                  <a:lnTo>
                    <a:pt x="809" y="281"/>
                  </a:lnTo>
                  <a:lnTo>
                    <a:pt x="809" y="280"/>
                  </a:lnTo>
                  <a:lnTo>
                    <a:pt x="810" y="280"/>
                  </a:lnTo>
                  <a:lnTo>
                    <a:pt x="812" y="280"/>
                  </a:lnTo>
                  <a:lnTo>
                    <a:pt x="812" y="281"/>
                  </a:lnTo>
                  <a:lnTo>
                    <a:pt x="814" y="281"/>
                  </a:lnTo>
                  <a:lnTo>
                    <a:pt x="814" y="280"/>
                  </a:lnTo>
                  <a:lnTo>
                    <a:pt x="815" y="280"/>
                  </a:lnTo>
                  <a:lnTo>
                    <a:pt x="815" y="278"/>
                  </a:lnTo>
                  <a:lnTo>
                    <a:pt x="817" y="280"/>
                  </a:lnTo>
                  <a:lnTo>
                    <a:pt x="818" y="280"/>
                  </a:lnTo>
                  <a:lnTo>
                    <a:pt x="820" y="278"/>
                  </a:lnTo>
                  <a:lnTo>
                    <a:pt x="821" y="278"/>
                  </a:lnTo>
                  <a:lnTo>
                    <a:pt x="821" y="280"/>
                  </a:lnTo>
                  <a:lnTo>
                    <a:pt x="823" y="278"/>
                  </a:lnTo>
                  <a:lnTo>
                    <a:pt x="824" y="278"/>
                  </a:lnTo>
                  <a:lnTo>
                    <a:pt x="827" y="278"/>
                  </a:lnTo>
                  <a:lnTo>
                    <a:pt x="829" y="280"/>
                  </a:lnTo>
                  <a:lnTo>
                    <a:pt x="830" y="280"/>
                  </a:lnTo>
                  <a:lnTo>
                    <a:pt x="832" y="280"/>
                  </a:lnTo>
                  <a:lnTo>
                    <a:pt x="833" y="280"/>
                  </a:lnTo>
                  <a:lnTo>
                    <a:pt x="835" y="280"/>
                  </a:lnTo>
                  <a:lnTo>
                    <a:pt x="836" y="280"/>
                  </a:lnTo>
                  <a:lnTo>
                    <a:pt x="838" y="280"/>
                  </a:lnTo>
                  <a:lnTo>
                    <a:pt x="839" y="280"/>
                  </a:lnTo>
                  <a:lnTo>
                    <a:pt x="839" y="281"/>
                  </a:lnTo>
                  <a:lnTo>
                    <a:pt x="841" y="281"/>
                  </a:lnTo>
                  <a:lnTo>
                    <a:pt x="842" y="281"/>
                  </a:lnTo>
                  <a:lnTo>
                    <a:pt x="844" y="281"/>
                  </a:lnTo>
                  <a:lnTo>
                    <a:pt x="845" y="281"/>
                  </a:lnTo>
                  <a:lnTo>
                    <a:pt x="845" y="280"/>
                  </a:lnTo>
                  <a:lnTo>
                    <a:pt x="847" y="281"/>
                  </a:lnTo>
                  <a:lnTo>
                    <a:pt x="848" y="280"/>
                  </a:lnTo>
                  <a:lnTo>
                    <a:pt x="850" y="280"/>
                  </a:lnTo>
                  <a:lnTo>
                    <a:pt x="851" y="280"/>
                  </a:lnTo>
                  <a:lnTo>
                    <a:pt x="854" y="280"/>
                  </a:lnTo>
                  <a:lnTo>
                    <a:pt x="854" y="278"/>
                  </a:lnTo>
                  <a:lnTo>
                    <a:pt x="853" y="278"/>
                  </a:lnTo>
                  <a:lnTo>
                    <a:pt x="853" y="277"/>
                  </a:lnTo>
                  <a:lnTo>
                    <a:pt x="851" y="277"/>
                  </a:lnTo>
                  <a:lnTo>
                    <a:pt x="853" y="275"/>
                  </a:lnTo>
                  <a:lnTo>
                    <a:pt x="853" y="274"/>
                  </a:lnTo>
                  <a:lnTo>
                    <a:pt x="854" y="274"/>
                  </a:lnTo>
                  <a:lnTo>
                    <a:pt x="856" y="274"/>
                  </a:lnTo>
                  <a:lnTo>
                    <a:pt x="856" y="275"/>
                  </a:lnTo>
                  <a:lnTo>
                    <a:pt x="857" y="277"/>
                  </a:lnTo>
                  <a:lnTo>
                    <a:pt x="859" y="277"/>
                  </a:lnTo>
                  <a:lnTo>
                    <a:pt x="857" y="275"/>
                  </a:lnTo>
                  <a:lnTo>
                    <a:pt x="857" y="274"/>
                  </a:lnTo>
                  <a:lnTo>
                    <a:pt x="857" y="272"/>
                  </a:lnTo>
                  <a:lnTo>
                    <a:pt x="859" y="272"/>
                  </a:lnTo>
                  <a:lnTo>
                    <a:pt x="859" y="274"/>
                  </a:lnTo>
                  <a:lnTo>
                    <a:pt x="860" y="274"/>
                  </a:lnTo>
                  <a:lnTo>
                    <a:pt x="860" y="272"/>
                  </a:lnTo>
                  <a:lnTo>
                    <a:pt x="862" y="272"/>
                  </a:lnTo>
                  <a:lnTo>
                    <a:pt x="860" y="271"/>
                  </a:lnTo>
                  <a:lnTo>
                    <a:pt x="859" y="269"/>
                  </a:lnTo>
                  <a:lnTo>
                    <a:pt x="859" y="266"/>
                  </a:lnTo>
                  <a:lnTo>
                    <a:pt x="860" y="266"/>
                  </a:lnTo>
                  <a:lnTo>
                    <a:pt x="860" y="269"/>
                  </a:lnTo>
                  <a:lnTo>
                    <a:pt x="862" y="269"/>
                  </a:lnTo>
                  <a:lnTo>
                    <a:pt x="862" y="266"/>
                  </a:lnTo>
                  <a:lnTo>
                    <a:pt x="862" y="265"/>
                  </a:lnTo>
                  <a:lnTo>
                    <a:pt x="863" y="265"/>
                  </a:lnTo>
                  <a:lnTo>
                    <a:pt x="863" y="266"/>
                  </a:lnTo>
                  <a:lnTo>
                    <a:pt x="865" y="266"/>
                  </a:lnTo>
                  <a:lnTo>
                    <a:pt x="865" y="269"/>
                  </a:lnTo>
                  <a:lnTo>
                    <a:pt x="867" y="269"/>
                  </a:lnTo>
                  <a:lnTo>
                    <a:pt x="868" y="269"/>
                  </a:lnTo>
                  <a:lnTo>
                    <a:pt x="868" y="266"/>
                  </a:lnTo>
                  <a:lnTo>
                    <a:pt x="871" y="269"/>
                  </a:lnTo>
                  <a:lnTo>
                    <a:pt x="873" y="266"/>
                  </a:lnTo>
                  <a:lnTo>
                    <a:pt x="873" y="265"/>
                  </a:lnTo>
                  <a:lnTo>
                    <a:pt x="873" y="263"/>
                  </a:lnTo>
                  <a:lnTo>
                    <a:pt x="874" y="263"/>
                  </a:lnTo>
                  <a:lnTo>
                    <a:pt x="876" y="263"/>
                  </a:lnTo>
                  <a:lnTo>
                    <a:pt x="877" y="263"/>
                  </a:lnTo>
                  <a:lnTo>
                    <a:pt x="877" y="265"/>
                  </a:lnTo>
                  <a:lnTo>
                    <a:pt x="879" y="265"/>
                  </a:lnTo>
                  <a:lnTo>
                    <a:pt x="879" y="263"/>
                  </a:lnTo>
                  <a:lnTo>
                    <a:pt x="880" y="263"/>
                  </a:lnTo>
                  <a:lnTo>
                    <a:pt x="880" y="262"/>
                  </a:lnTo>
                  <a:lnTo>
                    <a:pt x="879" y="262"/>
                  </a:lnTo>
                  <a:lnTo>
                    <a:pt x="879" y="260"/>
                  </a:lnTo>
                  <a:lnTo>
                    <a:pt x="877" y="260"/>
                  </a:lnTo>
                  <a:lnTo>
                    <a:pt x="876" y="260"/>
                  </a:lnTo>
                  <a:lnTo>
                    <a:pt x="874" y="260"/>
                  </a:lnTo>
                  <a:lnTo>
                    <a:pt x="873" y="260"/>
                  </a:lnTo>
                  <a:lnTo>
                    <a:pt x="873" y="259"/>
                  </a:lnTo>
                  <a:lnTo>
                    <a:pt x="874" y="257"/>
                  </a:lnTo>
                  <a:lnTo>
                    <a:pt x="873" y="257"/>
                  </a:lnTo>
                  <a:lnTo>
                    <a:pt x="871" y="257"/>
                  </a:lnTo>
                  <a:lnTo>
                    <a:pt x="871" y="259"/>
                  </a:lnTo>
                  <a:lnTo>
                    <a:pt x="870" y="259"/>
                  </a:lnTo>
                  <a:lnTo>
                    <a:pt x="868" y="259"/>
                  </a:lnTo>
                  <a:lnTo>
                    <a:pt x="868" y="257"/>
                  </a:lnTo>
                  <a:lnTo>
                    <a:pt x="867" y="259"/>
                  </a:lnTo>
                  <a:lnTo>
                    <a:pt x="865" y="257"/>
                  </a:lnTo>
                  <a:lnTo>
                    <a:pt x="865" y="256"/>
                  </a:lnTo>
                  <a:lnTo>
                    <a:pt x="863" y="256"/>
                  </a:lnTo>
                  <a:lnTo>
                    <a:pt x="862" y="256"/>
                  </a:lnTo>
                  <a:lnTo>
                    <a:pt x="862" y="257"/>
                  </a:lnTo>
                  <a:lnTo>
                    <a:pt x="860" y="257"/>
                  </a:lnTo>
                  <a:lnTo>
                    <a:pt x="859" y="257"/>
                  </a:lnTo>
                  <a:lnTo>
                    <a:pt x="857" y="256"/>
                  </a:lnTo>
                  <a:lnTo>
                    <a:pt x="857" y="254"/>
                  </a:lnTo>
                  <a:lnTo>
                    <a:pt x="857" y="253"/>
                  </a:lnTo>
                  <a:lnTo>
                    <a:pt x="859" y="253"/>
                  </a:lnTo>
                  <a:lnTo>
                    <a:pt x="860" y="251"/>
                  </a:lnTo>
                  <a:lnTo>
                    <a:pt x="862" y="251"/>
                  </a:lnTo>
                  <a:lnTo>
                    <a:pt x="863" y="251"/>
                  </a:lnTo>
                  <a:lnTo>
                    <a:pt x="865" y="251"/>
                  </a:lnTo>
                  <a:lnTo>
                    <a:pt x="867" y="251"/>
                  </a:lnTo>
                  <a:lnTo>
                    <a:pt x="868" y="251"/>
                  </a:lnTo>
                  <a:lnTo>
                    <a:pt x="870" y="250"/>
                  </a:lnTo>
                  <a:lnTo>
                    <a:pt x="871" y="250"/>
                  </a:lnTo>
                  <a:lnTo>
                    <a:pt x="873" y="250"/>
                  </a:lnTo>
                  <a:lnTo>
                    <a:pt x="874" y="250"/>
                  </a:lnTo>
                  <a:lnTo>
                    <a:pt x="874" y="248"/>
                  </a:lnTo>
                  <a:lnTo>
                    <a:pt x="876" y="248"/>
                  </a:lnTo>
                  <a:lnTo>
                    <a:pt x="877" y="248"/>
                  </a:lnTo>
                  <a:lnTo>
                    <a:pt x="879" y="248"/>
                  </a:lnTo>
                  <a:lnTo>
                    <a:pt x="880" y="248"/>
                  </a:lnTo>
                  <a:lnTo>
                    <a:pt x="880" y="247"/>
                  </a:lnTo>
                  <a:lnTo>
                    <a:pt x="880" y="245"/>
                  </a:lnTo>
                  <a:lnTo>
                    <a:pt x="880" y="243"/>
                  </a:lnTo>
                  <a:lnTo>
                    <a:pt x="882" y="245"/>
                  </a:lnTo>
                  <a:lnTo>
                    <a:pt x="883" y="243"/>
                  </a:lnTo>
                  <a:lnTo>
                    <a:pt x="882" y="243"/>
                  </a:lnTo>
                  <a:lnTo>
                    <a:pt x="882" y="242"/>
                  </a:lnTo>
                  <a:lnTo>
                    <a:pt x="883" y="242"/>
                  </a:lnTo>
                  <a:lnTo>
                    <a:pt x="885" y="242"/>
                  </a:lnTo>
                  <a:lnTo>
                    <a:pt x="885" y="243"/>
                  </a:lnTo>
                  <a:lnTo>
                    <a:pt x="886" y="245"/>
                  </a:lnTo>
                  <a:lnTo>
                    <a:pt x="888" y="245"/>
                  </a:lnTo>
                  <a:lnTo>
                    <a:pt x="889" y="245"/>
                  </a:lnTo>
                  <a:lnTo>
                    <a:pt x="888" y="243"/>
                  </a:lnTo>
                  <a:lnTo>
                    <a:pt x="888" y="242"/>
                  </a:lnTo>
                  <a:lnTo>
                    <a:pt x="886" y="242"/>
                  </a:lnTo>
                  <a:lnTo>
                    <a:pt x="886" y="240"/>
                  </a:lnTo>
                  <a:lnTo>
                    <a:pt x="888" y="240"/>
                  </a:lnTo>
                  <a:lnTo>
                    <a:pt x="888" y="239"/>
                  </a:lnTo>
                  <a:lnTo>
                    <a:pt x="889" y="239"/>
                  </a:lnTo>
                  <a:lnTo>
                    <a:pt x="891" y="237"/>
                  </a:lnTo>
                  <a:lnTo>
                    <a:pt x="892" y="237"/>
                  </a:lnTo>
                  <a:lnTo>
                    <a:pt x="894" y="237"/>
                  </a:lnTo>
                  <a:lnTo>
                    <a:pt x="895" y="236"/>
                  </a:lnTo>
                  <a:lnTo>
                    <a:pt x="897" y="236"/>
                  </a:lnTo>
                  <a:lnTo>
                    <a:pt x="898" y="236"/>
                  </a:lnTo>
                  <a:lnTo>
                    <a:pt x="900" y="236"/>
                  </a:lnTo>
                  <a:lnTo>
                    <a:pt x="900" y="237"/>
                  </a:lnTo>
                  <a:lnTo>
                    <a:pt x="903" y="237"/>
                  </a:lnTo>
                  <a:lnTo>
                    <a:pt x="903" y="239"/>
                  </a:lnTo>
                  <a:lnTo>
                    <a:pt x="903" y="240"/>
                  </a:lnTo>
                  <a:lnTo>
                    <a:pt x="901" y="240"/>
                  </a:lnTo>
                  <a:lnTo>
                    <a:pt x="900" y="240"/>
                  </a:lnTo>
                  <a:lnTo>
                    <a:pt x="900" y="242"/>
                  </a:lnTo>
                  <a:lnTo>
                    <a:pt x="901" y="242"/>
                  </a:lnTo>
                  <a:lnTo>
                    <a:pt x="903" y="240"/>
                  </a:lnTo>
                  <a:lnTo>
                    <a:pt x="904" y="239"/>
                  </a:lnTo>
                  <a:lnTo>
                    <a:pt x="904" y="240"/>
                  </a:lnTo>
                  <a:lnTo>
                    <a:pt x="906" y="240"/>
                  </a:lnTo>
                  <a:lnTo>
                    <a:pt x="906" y="242"/>
                  </a:lnTo>
                  <a:lnTo>
                    <a:pt x="906" y="243"/>
                  </a:lnTo>
                  <a:lnTo>
                    <a:pt x="909" y="243"/>
                  </a:lnTo>
                  <a:lnTo>
                    <a:pt x="910" y="245"/>
                  </a:lnTo>
                  <a:lnTo>
                    <a:pt x="912" y="245"/>
                  </a:lnTo>
                  <a:lnTo>
                    <a:pt x="913" y="247"/>
                  </a:lnTo>
                  <a:lnTo>
                    <a:pt x="915" y="247"/>
                  </a:lnTo>
                  <a:lnTo>
                    <a:pt x="915" y="245"/>
                  </a:lnTo>
                  <a:lnTo>
                    <a:pt x="913" y="245"/>
                  </a:lnTo>
                  <a:lnTo>
                    <a:pt x="913" y="243"/>
                  </a:lnTo>
                  <a:lnTo>
                    <a:pt x="912" y="243"/>
                  </a:lnTo>
                  <a:lnTo>
                    <a:pt x="912" y="242"/>
                  </a:lnTo>
                  <a:lnTo>
                    <a:pt x="913" y="242"/>
                  </a:lnTo>
                  <a:lnTo>
                    <a:pt x="915" y="242"/>
                  </a:lnTo>
                  <a:lnTo>
                    <a:pt x="916" y="242"/>
                  </a:lnTo>
                  <a:lnTo>
                    <a:pt x="916" y="243"/>
                  </a:lnTo>
                  <a:lnTo>
                    <a:pt x="918" y="243"/>
                  </a:lnTo>
                  <a:lnTo>
                    <a:pt x="920" y="242"/>
                  </a:lnTo>
                  <a:lnTo>
                    <a:pt x="921" y="242"/>
                  </a:lnTo>
                  <a:lnTo>
                    <a:pt x="920" y="243"/>
                  </a:lnTo>
                  <a:lnTo>
                    <a:pt x="920" y="245"/>
                  </a:lnTo>
                  <a:lnTo>
                    <a:pt x="918" y="245"/>
                  </a:lnTo>
                  <a:lnTo>
                    <a:pt x="918" y="247"/>
                  </a:lnTo>
                  <a:lnTo>
                    <a:pt x="916" y="247"/>
                  </a:lnTo>
                  <a:lnTo>
                    <a:pt x="915" y="247"/>
                  </a:lnTo>
                  <a:lnTo>
                    <a:pt x="915" y="248"/>
                  </a:lnTo>
                  <a:lnTo>
                    <a:pt x="913" y="250"/>
                  </a:lnTo>
                  <a:lnTo>
                    <a:pt x="912" y="251"/>
                  </a:lnTo>
                  <a:lnTo>
                    <a:pt x="910" y="253"/>
                  </a:lnTo>
                  <a:lnTo>
                    <a:pt x="912" y="253"/>
                  </a:lnTo>
                  <a:lnTo>
                    <a:pt x="912" y="251"/>
                  </a:lnTo>
                  <a:lnTo>
                    <a:pt x="913" y="251"/>
                  </a:lnTo>
                  <a:lnTo>
                    <a:pt x="913" y="250"/>
                  </a:lnTo>
                  <a:lnTo>
                    <a:pt x="915" y="250"/>
                  </a:lnTo>
                  <a:lnTo>
                    <a:pt x="916" y="250"/>
                  </a:lnTo>
                  <a:lnTo>
                    <a:pt x="916" y="251"/>
                  </a:lnTo>
                  <a:lnTo>
                    <a:pt x="915" y="253"/>
                  </a:lnTo>
                  <a:lnTo>
                    <a:pt x="913" y="254"/>
                  </a:lnTo>
                  <a:lnTo>
                    <a:pt x="915" y="254"/>
                  </a:lnTo>
                  <a:lnTo>
                    <a:pt x="915" y="256"/>
                  </a:lnTo>
                  <a:lnTo>
                    <a:pt x="916" y="256"/>
                  </a:lnTo>
                  <a:lnTo>
                    <a:pt x="916" y="257"/>
                  </a:lnTo>
                  <a:lnTo>
                    <a:pt x="921" y="256"/>
                  </a:lnTo>
                  <a:lnTo>
                    <a:pt x="923" y="256"/>
                  </a:lnTo>
                  <a:lnTo>
                    <a:pt x="923" y="257"/>
                  </a:lnTo>
                  <a:lnTo>
                    <a:pt x="921" y="257"/>
                  </a:lnTo>
                  <a:lnTo>
                    <a:pt x="918" y="259"/>
                  </a:lnTo>
                  <a:lnTo>
                    <a:pt x="915" y="260"/>
                  </a:lnTo>
                  <a:lnTo>
                    <a:pt x="915" y="259"/>
                  </a:lnTo>
                  <a:lnTo>
                    <a:pt x="913" y="259"/>
                  </a:lnTo>
                  <a:lnTo>
                    <a:pt x="912" y="259"/>
                  </a:lnTo>
                  <a:lnTo>
                    <a:pt x="912" y="260"/>
                  </a:lnTo>
                  <a:lnTo>
                    <a:pt x="910" y="260"/>
                  </a:lnTo>
                  <a:lnTo>
                    <a:pt x="909" y="262"/>
                  </a:lnTo>
                  <a:lnTo>
                    <a:pt x="906" y="262"/>
                  </a:lnTo>
                  <a:lnTo>
                    <a:pt x="904" y="262"/>
                  </a:lnTo>
                  <a:lnTo>
                    <a:pt x="903" y="262"/>
                  </a:lnTo>
                  <a:lnTo>
                    <a:pt x="903" y="263"/>
                  </a:lnTo>
                  <a:lnTo>
                    <a:pt x="901" y="263"/>
                  </a:lnTo>
                  <a:lnTo>
                    <a:pt x="898" y="265"/>
                  </a:lnTo>
                  <a:lnTo>
                    <a:pt x="894" y="265"/>
                  </a:lnTo>
                  <a:lnTo>
                    <a:pt x="892" y="265"/>
                  </a:lnTo>
                  <a:lnTo>
                    <a:pt x="889" y="263"/>
                  </a:lnTo>
                  <a:lnTo>
                    <a:pt x="888" y="263"/>
                  </a:lnTo>
                  <a:lnTo>
                    <a:pt x="886" y="263"/>
                  </a:lnTo>
                  <a:lnTo>
                    <a:pt x="885" y="263"/>
                  </a:lnTo>
                  <a:lnTo>
                    <a:pt x="883" y="263"/>
                  </a:lnTo>
                  <a:lnTo>
                    <a:pt x="882" y="263"/>
                  </a:lnTo>
                  <a:lnTo>
                    <a:pt x="883" y="265"/>
                  </a:lnTo>
                  <a:lnTo>
                    <a:pt x="885" y="266"/>
                  </a:lnTo>
                  <a:lnTo>
                    <a:pt x="885" y="269"/>
                  </a:lnTo>
                  <a:lnTo>
                    <a:pt x="883" y="269"/>
                  </a:lnTo>
                  <a:lnTo>
                    <a:pt x="883" y="271"/>
                  </a:lnTo>
                  <a:lnTo>
                    <a:pt x="885" y="271"/>
                  </a:lnTo>
                  <a:lnTo>
                    <a:pt x="889" y="269"/>
                  </a:lnTo>
                  <a:lnTo>
                    <a:pt x="889" y="271"/>
                  </a:lnTo>
                  <a:lnTo>
                    <a:pt x="892" y="269"/>
                  </a:lnTo>
                  <a:lnTo>
                    <a:pt x="892" y="271"/>
                  </a:lnTo>
                  <a:lnTo>
                    <a:pt x="891" y="271"/>
                  </a:lnTo>
                  <a:lnTo>
                    <a:pt x="889" y="272"/>
                  </a:lnTo>
                  <a:lnTo>
                    <a:pt x="889" y="272"/>
                  </a:lnTo>
                  <a:lnTo>
                    <a:pt x="889" y="271"/>
                  </a:lnTo>
                  <a:lnTo>
                    <a:pt x="888" y="271"/>
                  </a:lnTo>
                  <a:lnTo>
                    <a:pt x="888" y="272"/>
                  </a:lnTo>
                  <a:lnTo>
                    <a:pt x="886" y="274"/>
                  </a:lnTo>
                  <a:lnTo>
                    <a:pt x="885" y="274"/>
                  </a:lnTo>
                  <a:lnTo>
                    <a:pt x="883" y="274"/>
                  </a:lnTo>
                  <a:lnTo>
                    <a:pt x="883" y="275"/>
                  </a:lnTo>
                  <a:lnTo>
                    <a:pt x="885" y="275"/>
                  </a:lnTo>
                  <a:lnTo>
                    <a:pt x="886" y="274"/>
                  </a:lnTo>
                  <a:lnTo>
                    <a:pt x="886" y="275"/>
                  </a:lnTo>
                  <a:lnTo>
                    <a:pt x="888" y="275"/>
                  </a:lnTo>
                  <a:lnTo>
                    <a:pt x="889" y="275"/>
                  </a:lnTo>
                  <a:lnTo>
                    <a:pt x="889" y="274"/>
                  </a:lnTo>
                  <a:lnTo>
                    <a:pt x="889" y="272"/>
                  </a:lnTo>
                  <a:lnTo>
                    <a:pt x="891" y="272"/>
                  </a:lnTo>
                  <a:lnTo>
                    <a:pt x="892" y="272"/>
                  </a:lnTo>
                  <a:lnTo>
                    <a:pt x="894" y="272"/>
                  </a:lnTo>
                  <a:lnTo>
                    <a:pt x="895" y="271"/>
                  </a:lnTo>
                  <a:lnTo>
                    <a:pt x="897" y="271"/>
                  </a:lnTo>
                  <a:lnTo>
                    <a:pt x="898" y="271"/>
                  </a:lnTo>
                  <a:lnTo>
                    <a:pt x="900" y="271"/>
                  </a:lnTo>
                  <a:lnTo>
                    <a:pt x="897" y="272"/>
                  </a:lnTo>
                  <a:lnTo>
                    <a:pt x="895" y="272"/>
                  </a:lnTo>
                  <a:lnTo>
                    <a:pt x="897" y="274"/>
                  </a:lnTo>
                  <a:lnTo>
                    <a:pt x="895" y="274"/>
                  </a:lnTo>
                  <a:lnTo>
                    <a:pt x="894" y="275"/>
                  </a:lnTo>
                  <a:lnTo>
                    <a:pt x="892" y="277"/>
                  </a:lnTo>
                  <a:lnTo>
                    <a:pt x="891" y="277"/>
                  </a:lnTo>
                  <a:lnTo>
                    <a:pt x="891" y="278"/>
                  </a:lnTo>
                  <a:lnTo>
                    <a:pt x="889" y="278"/>
                  </a:lnTo>
                  <a:lnTo>
                    <a:pt x="888" y="280"/>
                  </a:lnTo>
                  <a:lnTo>
                    <a:pt x="888" y="281"/>
                  </a:lnTo>
                  <a:lnTo>
                    <a:pt x="886" y="283"/>
                  </a:lnTo>
                  <a:lnTo>
                    <a:pt x="885" y="283"/>
                  </a:lnTo>
                  <a:lnTo>
                    <a:pt x="885" y="281"/>
                  </a:lnTo>
                  <a:lnTo>
                    <a:pt x="883" y="283"/>
                  </a:lnTo>
                  <a:lnTo>
                    <a:pt x="882" y="284"/>
                  </a:lnTo>
                  <a:lnTo>
                    <a:pt x="880" y="284"/>
                  </a:lnTo>
                  <a:lnTo>
                    <a:pt x="880" y="286"/>
                  </a:lnTo>
                  <a:lnTo>
                    <a:pt x="880" y="287"/>
                  </a:lnTo>
                  <a:lnTo>
                    <a:pt x="882" y="287"/>
                  </a:lnTo>
                  <a:lnTo>
                    <a:pt x="883" y="287"/>
                  </a:lnTo>
                  <a:lnTo>
                    <a:pt x="883" y="289"/>
                  </a:lnTo>
                  <a:lnTo>
                    <a:pt x="882" y="289"/>
                  </a:lnTo>
                  <a:lnTo>
                    <a:pt x="880" y="289"/>
                  </a:lnTo>
                  <a:lnTo>
                    <a:pt x="880" y="290"/>
                  </a:lnTo>
                  <a:lnTo>
                    <a:pt x="880" y="292"/>
                  </a:lnTo>
                  <a:lnTo>
                    <a:pt x="882" y="290"/>
                  </a:lnTo>
                  <a:lnTo>
                    <a:pt x="883" y="290"/>
                  </a:lnTo>
                  <a:lnTo>
                    <a:pt x="885" y="290"/>
                  </a:lnTo>
                  <a:lnTo>
                    <a:pt x="888" y="289"/>
                  </a:lnTo>
                  <a:lnTo>
                    <a:pt x="889" y="289"/>
                  </a:lnTo>
                  <a:lnTo>
                    <a:pt x="891" y="289"/>
                  </a:lnTo>
                  <a:lnTo>
                    <a:pt x="889" y="290"/>
                  </a:lnTo>
                  <a:lnTo>
                    <a:pt x="885" y="292"/>
                  </a:lnTo>
                  <a:lnTo>
                    <a:pt x="886" y="292"/>
                  </a:lnTo>
                  <a:lnTo>
                    <a:pt x="888" y="292"/>
                  </a:lnTo>
                  <a:lnTo>
                    <a:pt x="889" y="292"/>
                  </a:lnTo>
                  <a:lnTo>
                    <a:pt x="891" y="292"/>
                  </a:lnTo>
                  <a:lnTo>
                    <a:pt x="891" y="293"/>
                  </a:lnTo>
                  <a:lnTo>
                    <a:pt x="892" y="292"/>
                  </a:lnTo>
                  <a:lnTo>
                    <a:pt x="894" y="292"/>
                  </a:lnTo>
                  <a:lnTo>
                    <a:pt x="894" y="290"/>
                  </a:lnTo>
                  <a:lnTo>
                    <a:pt x="895" y="290"/>
                  </a:lnTo>
                  <a:lnTo>
                    <a:pt x="894" y="289"/>
                  </a:lnTo>
                  <a:lnTo>
                    <a:pt x="895" y="289"/>
                  </a:lnTo>
                  <a:lnTo>
                    <a:pt x="895" y="287"/>
                  </a:lnTo>
                  <a:lnTo>
                    <a:pt x="895" y="286"/>
                  </a:lnTo>
                  <a:lnTo>
                    <a:pt x="897" y="286"/>
                  </a:lnTo>
                  <a:lnTo>
                    <a:pt x="898" y="284"/>
                  </a:lnTo>
                  <a:lnTo>
                    <a:pt x="897" y="284"/>
                  </a:lnTo>
                  <a:lnTo>
                    <a:pt x="897" y="283"/>
                  </a:lnTo>
                  <a:lnTo>
                    <a:pt x="895" y="283"/>
                  </a:lnTo>
                  <a:lnTo>
                    <a:pt x="895" y="281"/>
                  </a:lnTo>
                  <a:lnTo>
                    <a:pt x="895" y="280"/>
                  </a:lnTo>
                  <a:lnTo>
                    <a:pt x="897" y="280"/>
                  </a:lnTo>
                  <a:lnTo>
                    <a:pt x="898" y="280"/>
                  </a:lnTo>
                  <a:lnTo>
                    <a:pt x="900" y="278"/>
                  </a:lnTo>
                  <a:lnTo>
                    <a:pt x="901" y="277"/>
                  </a:lnTo>
                  <a:lnTo>
                    <a:pt x="903" y="277"/>
                  </a:lnTo>
                  <a:lnTo>
                    <a:pt x="903" y="275"/>
                  </a:lnTo>
                  <a:lnTo>
                    <a:pt x="904" y="275"/>
                  </a:lnTo>
                  <a:lnTo>
                    <a:pt x="904" y="274"/>
                  </a:lnTo>
                  <a:lnTo>
                    <a:pt x="909" y="274"/>
                  </a:lnTo>
                  <a:lnTo>
                    <a:pt x="909" y="275"/>
                  </a:lnTo>
                  <a:lnTo>
                    <a:pt x="910" y="274"/>
                  </a:lnTo>
                  <a:lnTo>
                    <a:pt x="912" y="274"/>
                  </a:lnTo>
                  <a:lnTo>
                    <a:pt x="912" y="275"/>
                  </a:lnTo>
                  <a:lnTo>
                    <a:pt x="913" y="274"/>
                  </a:lnTo>
                  <a:lnTo>
                    <a:pt x="913" y="275"/>
                  </a:lnTo>
                  <a:lnTo>
                    <a:pt x="915" y="275"/>
                  </a:lnTo>
                  <a:lnTo>
                    <a:pt x="916" y="274"/>
                  </a:lnTo>
                  <a:lnTo>
                    <a:pt x="918" y="274"/>
                  </a:lnTo>
                  <a:lnTo>
                    <a:pt x="920" y="274"/>
                  </a:lnTo>
                  <a:lnTo>
                    <a:pt x="921" y="272"/>
                  </a:lnTo>
                  <a:lnTo>
                    <a:pt x="923" y="272"/>
                  </a:lnTo>
                  <a:lnTo>
                    <a:pt x="924" y="272"/>
                  </a:lnTo>
                  <a:lnTo>
                    <a:pt x="924" y="271"/>
                  </a:lnTo>
                  <a:lnTo>
                    <a:pt x="926" y="271"/>
                  </a:lnTo>
                  <a:lnTo>
                    <a:pt x="927" y="271"/>
                  </a:lnTo>
                  <a:lnTo>
                    <a:pt x="929" y="271"/>
                  </a:lnTo>
                  <a:lnTo>
                    <a:pt x="929" y="269"/>
                  </a:lnTo>
                  <a:lnTo>
                    <a:pt x="930" y="269"/>
                  </a:lnTo>
                  <a:lnTo>
                    <a:pt x="930" y="266"/>
                  </a:lnTo>
                  <a:lnTo>
                    <a:pt x="932" y="266"/>
                  </a:lnTo>
                  <a:lnTo>
                    <a:pt x="936" y="265"/>
                  </a:lnTo>
                  <a:lnTo>
                    <a:pt x="939" y="263"/>
                  </a:lnTo>
                  <a:lnTo>
                    <a:pt x="941" y="263"/>
                  </a:lnTo>
                  <a:lnTo>
                    <a:pt x="942" y="263"/>
                  </a:lnTo>
                  <a:lnTo>
                    <a:pt x="944" y="263"/>
                  </a:lnTo>
                  <a:lnTo>
                    <a:pt x="944" y="262"/>
                  </a:lnTo>
                  <a:lnTo>
                    <a:pt x="942" y="262"/>
                  </a:lnTo>
                  <a:lnTo>
                    <a:pt x="942" y="260"/>
                  </a:lnTo>
                  <a:lnTo>
                    <a:pt x="944" y="260"/>
                  </a:lnTo>
                  <a:lnTo>
                    <a:pt x="944" y="259"/>
                  </a:lnTo>
                  <a:lnTo>
                    <a:pt x="945" y="259"/>
                  </a:lnTo>
                  <a:lnTo>
                    <a:pt x="947" y="257"/>
                  </a:lnTo>
                  <a:lnTo>
                    <a:pt x="948" y="257"/>
                  </a:lnTo>
                  <a:lnTo>
                    <a:pt x="948" y="256"/>
                  </a:lnTo>
                  <a:lnTo>
                    <a:pt x="948" y="254"/>
                  </a:lnTo>
                  <a:lnTo>
                    <a:pt x="947" y="254"/>
                  </a:lnTo>
                  <a:lnTo>
                    <a:pt x="945" y="254"/>
                  </a:lnTo>
                  <a:lnTo>
                    <a:pt x="947" y="253"/>
                  </a:lnTo>
                  <a:lnTo>
                    <a:pt x="945" y="253"/>
                  </a:lnTo>
                  <a:lnTo>
                    <a:pt x="945" y="254"/>
                  </a:lnTo>
                  <a:lnTo>
                    <a:pt x="944" y="254"/>
                  </a:lnTo>
                  <a:lnTo>
                    <a:pt x="944" y="256"/>
                  </a:lnTo>
                  <a:lnTo>
                    <a:pt x="942" y="256"/>
                  </a:lnTo>
                  <a:lnTo>
                    <a:pt x="941" y="256"/>
                  </a:lnTo>
                  <a:lnTo>
                    <a:pt x="941" y="257"/>
                  </a:lnTo>
                  <a:lnTo>
                    <a:pt x="939" y="259"/>
                  </a:lnTo>
                  <a:lnTo>
                    <a:pt x="938" y="259"/>
                  </a:lnTo>
                  <a:lnTo>
                    <a:pt x="936" y="259"/>
                  </a:lnTo>
                  <a:lnTo>
                    <a:pt x="933" y="259"/>
                  </a:lnTo>
                  <a:lnTo>
                    <a:pt x="932" y="259"/>
                  </a:lnTo>
                  <a:lnTo>
                    <a:pt x="930" y="259"/>
                  </a:lnTo>
                  <a:lnTo>
                    <a:pt x="932" y="257"/>
                  </a:lnTo>
                  <a:lnTo>
                    <a:pt x="933" y="257"/>
                  </a:lnTo>
                  <a:lnTo>
                    <a:pt x="933" y="256"/>
                  </a:lnTo>
                  <a:lnTo>
                    <a:pt x="933" y="254"/>
                  </a:lnTo>
                  <a:lnTo>
                    <a:pt x="935" y="254"/>
                  </a:lnTo>
                  <a:lnTo>
                    <a:pt x="936" y="254"/>
                  </a:lnTo>
                  <a:lnTo>
                    <a:pt x="938" y="254"/>
                  </a:lnTo>
                  <a:lnTo>
                    <a:pt x="939" y="253"/>
                  </a:lnTo>
                  <a:lnTo>
                    <a:pt x="941" y="253"/>
                  </a:lnTo>
                  <a:lnTo>
                    <a:pt x="942" y="253"/>
                  </a:lnTo>
                  <a:lnTo>
                    <a:pt x="942" y="251"/>
                  </a:lnTo>
                  <a:lnTo>
                    <a:pt x="941" y="251"/>
                  </a:lnTo>
                  <a:lnTo>
                    <a:pt x="942" y="250"/>
                  </a:lnTo>
                  <a:lnTo>
                    <a:pt x="944" y="250"/>
                  </a:lnTo>
                  <a:lnTo>
                    <a:pt x="944" y="248"/>
                  </a:lnTo>
                  <a:lnTo>
                    <a:pt x="945" y="247"/>
                  </a:lnTo>
                  <a:lnTo>
                    <a:pt x="948" y="247"/>
                  </a:lnTo>
                  <a:lnTo>
                    <a:pt x="950" y="247"/>
                  </a:lnTo>
                  <a:lnTo>
                    <a:pt x="951" y="247"/>
                  </a:lnTo>
                  <a:lnTo>
                    <a:pt x="953" y="247"/>
                  </a:lnTo>
                  <a:lnTo>
                    <a:pt x="954" y="245"/>
                  </a:lnTo>
                  <a:lnTo>
                    <a:pt x="956" y="245"/>
                  </a:lnTo>
                  <a:lnTo>
                    <a:pt x="956" y="247"/>
                  </a:lnTo>
                  <a:lnTo>
                    <a:pt x="954" y="247"/>
                  </a:lnTo>
                  <a:lnTo>
                    <a:pt x="953" y="248"/>
                  </a:lnTo>
                  <a:lnTo>
                    <a:pt x="951" y="248"/>
                  </a:lnTo>
                  <a:lnTo>
                    <a:pt x="950" y="250"/>
                  </a:lnTo>
                  <a:lnTo>
                    <a:pt x="948" y="250"/>
                  </a:lnTo>
                  <a:lnTo>
                    <a:pt x="948" y="251"/>
                  </a:lnTo>
                  <a:lnTo>
                    <a:pt x="950" y="250"/>
                  </a:lnTo>
                  <a:lnTo>
                    <a:pt x="951" y="250"/>
                  </a:lnTo>
                  <a:lnTo>
                    <a:pt x="953" y="248"/>
                  </a:lnTo>
                  <a:lnTo>
                    <a:pt x="954" y="248"/>
                  </a:lnTo>
                  <a:lnTo>
                    <a:pt x="956" y="248"/>
                  </a:lnTo>
                  <a:lnTo>
                    <a:pt x="957" y="248"/>
                  </a:lnTo>
                  <a:lnTo>
                    <a:pt x="957" y="247"/>
                  </a:lnTo>
                  <a:lnTo>
                    <a:pt x="956" y="247"/>
                  </a:lnTo>
                  <a:lnTo>
                    <a:pt x="957" y="245"/>
                  </a:lnTo>
                  <a:lnTo>
                    <a:pt x="959" y="245"/>
                  </a:lnTo>
                  <a:lnTo>
                    <a:pt x="960" y="245"/>
                  </a:lnTo>
                  <a:lnTo>
                    <a:pt x="960" y="243"/>
                  </a:lnTo>
                  <a:lnTo>
                    <a:pt x="959" y="243"/>
                  </a:lnTo>
                  <a:lnTo>
                    <a:pt x="957" y="243"/>
                  </a:lnTo>
                  <a:lnTo>
                    <a:pt x="956" y="243"/>
                  </a:lnTo>
                  <a:lnTo>
                    <a:pt x="954" y="243"/>
                  </a:lnTo>
                  <a:lnTo>
                    <a:pt x="953" y="243"/>
                  </a:lnTo>
                  <a:lnTo>
                    <a:pt x="953" y="245"/>
                  </a:lnTo>
                  <a:lnTo>
                    <a:pt x="951" y="245"/>
                  </a:lnTo>
                  <a:lnTo>
                    <a:pt x="948" y="245"/>
                  </a:lnTo>
                  <a:lnTo>
                    <a:pt x="947" y="245"/>
                  </a:lnTo>
                  <a:lnTo>
                    <a:pt x="947" y="243"/>
                  </a:lnTo>
                  <a:lnTo>
                    <a:pt x="945" y="243"/>
                  </a:lnTo>
                  <a:lnTo>
                    <a:pt x="945" y="242"/>
                  </a:lnTo>
                  <a:lnTo>
                    <a:pt x="945" y="240"/>
                  </a:lnTo>
                  <a:lnTo>
                    <a:pt x="944" y="240"/>
                  </a:lnTo>
                  <a:lnTo>
                    <a:pt x="942" y="240"/>
                  </a:lnTo>
                  <a:lnTo>
                    <a:pt x="944" y="242"/>
                  </a:lnTo>
                  <a:lnTo>
                    <a:pt x="942" y="242"/>
                  </a:lnTo>
                  <a:lnTo>
                    <a:pt x="941" y="242"/>
                  </a:lnTo>
                  <a:lnTo>
                    <a:pt x="939" y="242"/>
                  </a:lnTo>
                  <a:lnTo>
                    <a:pt x="939" y="240"/>
                  </a:lnTo>
                  <a:lnTo>
                    <a:pt x="938" y="242"/>
                  </a:lnTo>
                  <a:lnTo>
                    <a:pt x="936" y="242"/>
                  </a:lnTo>
                  <a:lnTo>
                    <a:pt x="936" y="240"/>
                  </a:lnTo>
                  <a:lnTo>
                    <a:pt x="933" y="240"/>
                  </a:lnTo>
                  <a:lnTo>
                    <a:pt x="933" y="239"/>
                  </a:lnTo>
                  <a:lnTo>
                    <a:pt x="932" y="239"/>
                  </a:lnTo>
                  <a:lnTo>
                    <a:pt x="932" y="237"/>
                  </a:lnTo>
                  <a:lnTo>
                    <a:pt x="930" y="237"/>
                  </a:lnTo>
                  <a:lnTo>
                    <a:pt x="930" y="239"/>
                  </a:lnTo>
                  <a:lnTo>
                    <a:pt x="929" y="239"/>
                  </a:lnTo>
                  <a:lnTo>
                    <a:pt x="929" y="237"/>
                  </a:lnTo>
                  <a:lnTo>
                    <a:pt x="927" y="237"/>
                  </a:lnTo>
                  <a:lnTo>
                    <a:pt x="926" y="237"/>
                  </a:lnTo>
                  <a:lnTo>
                    <a:pt x="924" y="236"/>
                  </a:lnTo>
                  <a:lnTo>
                    <a:pt x="926" y="236"/>
                  </a:lnTo>
                  <a:lnTo>
                    <a:pt x="927" y="236"/>
                  </a:lnTo>
                  <a:lnTo>
                    <a:pt x="927" y="234"/>
                  </a:lnTo>
                  <a:lnTo>
                    <a:pt x="926" y="234"/>
                  </a:lnTo>
                  <a:lnTo>
                    <a:pt x="924" y="231"/>
                  </a:lnTo>
                  <a:lnTo>
                    <a:pt x="926" y="230"/>
                  </a:lnTo>
                  <a:lnTo>
                    <a:pt x="926" y="228"/>
                  </a:lnTo>
                  <a:lnTo>
                    <a:pt x="927" y="227"/>
                  </a:lnTo>
                  <a:lnTo>
                    <a:pt x="929" y="227"/>
                  </a:lnTo>
                  <a:lnTo>
                    <a:pt x="930" y="225"/>
                  </a:lnTo>
                  <a:lnTo>
                    <a:pt x="932" y="225"/>
                  </a:lnTo>
                  <a:lnTo>
                    <a:pt x="933" y="225"/>
                  </a:lnTo>
                  <a:lnTo>
                    <a:pt x="933" y="224"/>
                  </a:lnTo>
                  <a:lnTo>
                    <a:pt x="935" y="224"/>
                  </a:lnTo>
                  <a:lnTo>
                    <a:pt x="936" y="222"/>
                  </a:lnTo>
                  <a:lnTo>
                    <a:pt x="936" y="224"/>
                  </a:lnTo>
                  <a:lnTo>
                    <a:pt x="938" y="224"/>
                  </a:lnTo>
                  <a:lnTo>
                    <a:pt x="938" y="222"/>
                  </a:lnTo>
                  <a:lnTo>
                    <a:pt x="939" y="222"/>
                  </a:lnTo>
                  <a:lnTo>
                    <a:pt x="941" y="222"/>
                  </a:lnTo>
                  <a:lnTo>
                    <a:pt x="941" y="221"/>
                  </a:lnTo>
                  <a:lnTo>
                    <a:pt x="942" y="221"/>
                  </a:lnTo>
                  <a:lnTo>
                    <a:pt x="944" y="221"/>
                  </a:lnTo>
                  <a:lnTo>
                    <a:pt x="944" y="219"/>
                  </a:lnTo>
                  <a:lnTo>
                    <a:pt x="939" y="221"/>
                  </a:lnTo>
                  <a:lnTo>
                    <a:pt x="938" y="221"/>
                  </a:lnTo>
                  <a:lnTo>
                    <a:pt x="936" y="221"/>
                  </a:lnTo>
                  <a:lnTo>
                    <a:pt x="936" y="219"/>
                  </a:lnTo>
                  <a:lnTo>
                    <a:pt x="935" y="218"/>
                  </a:lnTo>
                  <a:lnTo>
                    <a:pt x="936" y="218"/>
                  </a:lnTo>
                  <a:lnTo>
                    <a:pt x="936" y="216"/>
                  </a:lnTo>
                  <a:lnTo>
                    <a:pt x="938" y="215"/>
                  </a:lnTo>
                  <a:lnTo>
                    <a:pt x="939" y="215"/>
                  </a:lnTo>
                  <a:lnTo>
                    <a:pt x="941" y="215"/>
                  </a:lnTo>
                  <a:lnTo>
                    <a:pt x="941" y="213"/>
                  </a:lnTo>
                  <a:lnTo>
                    <a:pt x="942" y="213"/>
                  </a:lnTo>
                  <a:lnTo>
                    <a:pt x="944" y="212"/>
                  </a:lnTo>
                  <a:lnTo>
                    <a:pt x="942" y="212"/>
                  </a:lnTo>
                  <a:lnTo>
                    <a:pt x="944" y="210"/>
                  </a:lnTo>
                  <a:lnTo>
                    <a:pt x="945" y="212"/>
                  </a:lnTo>
                  <a:lnTo>
                    <a:pt x="945" y="210"/>
                  </a:lnTo>
                  <a:lnTo>
                    <a:pt x="945" y="209"/>
                  </a:lnTo>
                  <a:lnTo>
                    <a:pt x="947" y="209"/>
                  </a:lnTo>
                  <a:lnTo>
                    <a:pt x="948" y="209"/>
                  </a:lnTo>
                  <a:lnTo>
                    <a:pt x="950" y="207"/>
                  </a:lnTo>
                  <a:lnTo>
                    <a:pt x="951" y="207"/>
                  </a:lnTo>
                  <a:lnTo>
                    <a:pt x="951" y="206"/>
                  </a:lnTo>
                  <a:lnTo>
                    <a:pt x="953" y="206"/>
                  </a:lnTo>
                  <a:lnTo>
                    <a:pt x="956" y="206"/>
                  </a:lnTo>
                  <a:lnTo>
                    <a:pt x="956" y="207"/>
                  </a:lnTo>
                  <a:lnTo>
                    <a:pt x="959" y="209"/>
                  </a:lnTo>
                  <a:lnTo>
                    <a:pt x="960" y="209"/>
                  </a:lnTo>
                  <a:lnTo>
                    <a:pt x="960" y="207"/>
                  </a:lnTo>
                  <a:lnTo>
                    <a:pt x="962" y="207"/>
                  </a:lnTo>
                  <a:lnTo>
                    <a:pt x="963" y="207"/>
                  </a:lnTo>
                  <a:lnTo>
                    <a:pt x="963" y="206"/>
                  </a:lnTo>
                  <a:lnTo>
                    <a:pt x="963" y="204"/>
                  </a:lnTo>
                  <a:lnTo>
                    <a:pt x="962" y="204"/>
                  </a:lnTo>
                  <a:lnTo>
                    <a:pt x="960" y="204"/>
                  </a:lnTo>
                  <a:lnTo>
                    <a:pt x="959" y="203"/>
                  </a:lnTo>
                  <a:lnTo>
                    <a:pt x="960" y="203"/>
                  </a:lnTo>
                  <a:lnTo>
                    <a:pt x="960" y="201"/>
                  </a:lnTo>
                  <a:lnTo>
                    <a:pt x="962" y="201"/>
                  </a:lnTo>
                  <a:lnTo>
                    <a:pt x="963" y="201"/>
                  </a:lnTo>
                  <a:lnTo>
                    <a:pt x="965" y="201"/>
                  </a:lnTo>
                  <a:lnTo>
                    <a:pt x="966" y="201"/>
                  </a:lnTo>
                  <a:lnTo>
                    <a:pt x="966" y="200"/>
                  </a:lnTo>
                  <a:lnTo>
                    <a:pt x="968" y="200"/>
                  </a:lnTo>
                  <a:lnTo>
                    <a:pt x="969" y="200"/>
                  </a:lnTo>
                  <a:lnTo>
                    <a:pt x="971" y="198"/>
                  </a:lnTo>
                  <a:lnTo>
                    <a:pt x="973" y="197"/>
                  </a:lnTo>
                  <a:lnTo>
                    <a:pt x="974" y="197"/>
                  </a:lnTo>
                  <a:lnTo>
                    <a:pt x="974" y="198"/>
                  </a:lnTo>
                  <a:lnTo>
                    <a:pt x="976" y="198"/>
                  </a:lnTo>
                  <a:lnTo>
                    <a:pt x="977" y="198"/>
                  </a:lnTo>
                  <a:lnTo>
                    <a:pt x="979" y="197"/>
                  </a:lnTo>
                  <a:lnTo>
                    <a:pt x="980" y="198"/>
                  </a:lnTo>
                  <a:lnTo>
                    <a:pt x="982" y="198"/>
                  </a:lnTo>
                  <a:lnTo>
                    <a:pt x="980" y="197"/>
                  </a:lnTo>
                  <a:lnTo>
                    <a:pt x="979" y="197"/>
                  </a:lnTo>
                  <a:lnTo>
                    <a:pt x="977" y="197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77" y="195"/>
                  </a:lnTo>
                  <a:lnTo>
                    <a:pt x="977" y="194"/>
                  </a:lnTo>
                  <a:lnTo>
                    <a:pt x="979" y="194"/>
                  </a:lnTo>
                  <a:lnTo>
                    <a:pt x="980" y="194"/>
                  </a:lnTo>
                  <a:lnTo>
                    <a:pt x="982" y="192"/>
                  </a:lnTo>
                  <a:lnTo>
                    <a:pt x="980" y="192"/>
                  </a:lnTo>
                  <a:lnTo>
                    <a:pt x="982" y="190"/>
                  </a:lnTo>
                  <a:lnTo>
                    <a:pt x="982" y="189"/>
                  </a:lnTo>
                  <a:lnTo>
                    <a:pt x="983" y="189"/>
                  </a:lnTo>
                  <a:lnTo>
                    <a:pt x="985" y="187"/>
                  </a:lnTo>
                  <a:lnTo>
                    <a:pt x="985" y="186"/>
                  </a:lnTo>
                  <a:lnTo>
                    <a:pt x="986" y="186"/>
                  </a:lnTo>
                  <a:lnTo>
                    <a:pt x="988" y="186"/>
                  </a:lnTo>
                  <a:lnTo>
                    <a:pt x="986" y="184"/>
                  </a:lnTo>
                  <a:lnTo>
                    <a:pt x="986" y="183"/>
                  </a:lnTo>
                  <a:lnTo>
                    <a:pt x="988" y="183"/>
                  </a:lnTo>
                  <a:lnTo>
                    <a:pt x="988" y="181"/>
                  </a:lnTo>
                  <a:lnTo>
                    <a:pt x="986" y="181"/>
                  </a:lnTo>
                  <a:lnTo>
                    <a:pt x="985" y="181"/>
                  </a:lnTo>
                  <a:lnTo>
                    <a:pt x="985" y="180"/>
                  </a:lnTo>
                  <a:lnTo>
                    <a:pt x="986" y="180"/>
                  </a:lnTo>
                  <a:lnTo>
                    <a:pt x="986" y="178"/>
                  </a:lnTo>
                  <a:lnTo>
                    <a:pt x="986" y="178"/>
                  </a:lnTo>
                  <a:lnTo>
                    <a:pt x="988" y="177"/>
                  </a:lnTo>
                  <a:lnTo>
                    <a:pt x="988" y="175"/>
                  </a:lnTo>
                  <a:lnTo>
                    <a:pt x="989" y="175"/>
                  </a:lnTo>
                  <a:lnTo>
                    <a:pt x="989" y="174"/>
                  </a:lnTo>
                  <a:lnTo>
                    <a:pt x="991" y="174"/>
                  </a:lnTo>
                  <a:lnTo>
                    <a:pt x="992" y="172"/>
                  </a:lnTo>
                  <a:lnTo>
                    <a:pt x="994" y="172"/>
                  </a:lnTo>
                  <a:lnTo>
                    <a:pt x="994" y="171"/>
                  </a:lnTo>
                  <a:lnTo>
                    <a:pt x="995" y="171"/>
                  </a:lnTo>
                  <a:lnTo>
                    <a:pt x="995" y="169"/>
                  </a:lnTo>
                  <a:lnTo>
                    <a:pt x="997" y="168"/>
                  </a:lnTo>
                  <a:lnTo>
                    <a:pt x="997" y="166"/>
                  </a:lnTo>
                  <a:lnTo>
                    <a:pt x="998" y="166"/>
                  </a:lnTo>
                  <a:lnTo>
                    <a:pt x="1000" y="163"/>
                  </a:lnTo>
                  <a:lnTo>
                    <a:pt x="1000" y="162"/>
                  </a:lnTo>
                  <a:lnTo>
                    <a:pt x="1001" y="160"/>
                  </a:lnTo>
                  <a:lnTo>
                    <a:pt x="1003" y="160"/>
                  </a:lnTo>
                  <a:lnTo>
                    <a:pt x="1004" y="159"/>
                  </a:lnTo>
                  <a:lnTo>
                    <a:pt x="1007" y="159"/>
                  </a:lnTo>
                  <a:lnTo>
                    <a:pt x="1009" y="159"/>
                  </a:lnTo>
                  <a:lnTo>
                    <a:pt x="1012" y="160"/>
                  </a:lnTo>
                  <a:lnTo>
                    <a:pt x="1015" y="162"/>
                  </a:lnTo>
                  <a:lnTo>
                    <a:pt x="1018" y="162"/>
                  </a:lnTo>
                  <a:lnTo>
                    <a:pt x="1018" y="160"/>
                  </a:lnTo>
                  <a:lnTo>
                    <a:pt x="1015" y="160"/>
                  </a:lnTo>
                  <a:lnTo>
                    <a:pt x="1015" y="159"/>
                  </a:lnTo>
                  <a:lnTo>
                    <a:pt x="1013" y="159"/>
                  </a:lnTo>
                  <a:lnTo>
                    <a:pt x="1016" y="157"/>
                  </a:lnTo>
                  <a:lnTo>
                    <a:pt x="1015" y="157"/>
                  </a:lnTo>
                  <a:lnTo>
                    <a:pt x="1013" y="157"/>
                  </a:lnTo>
                  <a:lnTo>
                    <a:pt x="1012" y="157"/>
                  </a:lnTo>
                  <a:lnTo>
                    <a:pt x="1012" y="156"/>
                  </a:lnTo>
                  <a:lnTo>
                    <a:pt x="1013" y="156"/>
                  </a:lnTo>
                  <a:lnTo>
                    <a:pt x="1015" y="154"/>
                  </a:lnTo>
                  <a:lnTo>
                    <a:pt x="1019" y="154"/>
                  </a:lnTo>
                  <a:lnTo>
                    <a:pt x="1021" y="154"/>
                  </a:lnTo>
                  <a:lnTo>
                    <a:pt x="1022" y="153"/>
                  </a:lnTo>
                  <a:lnTo>
                    <a:pt x="1024" y="153"/>
                  </a:lnTo>
                  <a:lnTo>
                    <a:pt x="1026" y="153"/>
                  </a:lnTo>
                  <a:lnTo>
                    <a:pt x="1029" y="153"/>
                  </a:lnTo>
                  <a:lnTo>
                    <a:pt x="1030" y="153"/>
                  </a:lnTo>
                  <a:lnTo>
                    <a:pt x="1038" y="151"/>
                  </a:lnTo>
                  <a:lnTo>
                    <a:pt x="1038" y="153"/>
                  </a:lnTo>
                  <a:lnTo>
                    <a:pt x="1039" y="153"/>
                  </a:lnTo>
                  <a:lnTo>
                    <a:pt x="1041" y="151"/>
                  </a:lnTo>
                  <a:lnTo>
                    <a:pt x="1044" y="151"/>
                  </a:lnTo>
                  <a:lnTo>
                    <a:pt x="1047" y="151"/>
                  </a:lnTo>
                  <a:lnTo>
                    <a:pt x="1050" y="151"/>
                  </a:lnTo>
                  <a:lnTo>
                    <a:pt x="1053" y="153"/>
                  </a:lnTo>
                  <a:lnTo>
                    <a:pt x="1054" y="153"/>
                  </a:lnTo>
                  <a:lnTo>
                    <a:pt x="1056" y="153"/>
                  </a:lnTo>
                  <a:lnTo>
                    <a:pt x="1057" y="153"/>
                  </a:lnTo>
                  <a:lnTo>
                    <a:pt x="1057" y="154"/>
                  </a:lnTo>
                  <a:lnTo>
                    <a:pt x="1056" y="156"/>
                  </a:lnTo>
                  <a:lnTo>
                    <a:pt x="1059" y="156"/>
                  </a:lnTo>
                  <a:lnTo>
                    <a:pt x="1060" y="156"/>
                  </a:lnTo>
                  <a:lnTo>
                    <a:pt x="1060" y="154"/>
                  </a:lnTo>
                  <a:lnTo>
                    <a:pt x="1062" y="154"/>
                  </a:lnTo>
                  <a:lnTo>
                    <a:pt x="1065" y="154"/>
                  </a:lnTo>
                  <a:lnTo>
                    <a:pt x="1069" y="154"/>
                  </a:lnTo>
                  <a:lnTo>
                    <a:pt x="1071" y="154"/>
                  </a:lnTo>
                  <a:lnTo>
                    <a:pt x="1077" y="154"/>
                  </a:lnTo>
                  <a:lnTo>
                    <a:pt x="1082" y="156"/>
                  </a:lnTo>
                  <a:lnTo>
                    <a:pt x="1085" y="156"/>
                  </a:lnTo>
                  <a:lnTo>
                    <a:pt x="1086" y="156"/>
                  </a:lnTo>
                  <a:lnTo>
                    <a:pt x="1085" y="157"/>
                  </a:lnTo>
                  <a:lnTo>
                    <a:pt x="1083" y="157"/>
                  </a:lnTo>
                  <a:lnTo>
                    <a:pt x="1082" y="159"/>
                  </a:lnTo>
                  <a:lnTo>
                    <a:pt x="1080" y="159"/>
                  </a:lnTo>
                  <a:lnTo>
                    <a:pt x="1079" y="160"/>
                  </a:lnTo>
                  <a:lnTo>
                    <a:pt x="1077" y="160"/>
                  </a:lnTo>
                  <a:lnTo>
                    <a:pt x="1075" y="162"/>
                  </a:lnTo>
                  <a:lnTo>
                    <a:pt x="1071" y="163"/>
                  </a:lnTo>
                  <a:lnTo>
                    <a:pt x="1069" y="163"/>
                  </a:lnTo>
                  <a:lnTo>
                    <a:pt x="1068" y="166"/>
                  </a:lnTo>
                  <a:lnTo>
                    <a:pt x="1066" y="166"/>
                  </a:lnTo>
                  <a:lnTo>
                    <a:pt x="1065" y="166"/>
                  </a:lnTo>
                  <a:lnTo>
                    <a:pt x="1065" y="168"/>
                  </a:lnTo>
                  <a:lnTo>
                    <a:pt x="1063" y="168"/>
                  </a:lnTo>
                  <a:lnTo>
                    <a:pt x="1062" y="168"/>
                  </a:lnTo>
                  <a:lnTo>
                    <a:pt x="1062" y="169"/>
                  </a:lnTo>
                  <a:lnTo>
                    <a:pt x="1060" y="169"/>
                  </a:lnTo>
                  <a:lnTo>
                    <a:pt x="1059" y="169"/>
                  </a:lnTo>
                  <a:lnTo>
                    <a:pt x="1059" y="171"/>
                  </a:lnTo>
                  <a:lnTo>
                    <a:pt x="1057" y="171"/>
                  </a:lnTo>
                  <a:lnTo>
                    <a:pt x="1054" y="172"/>
                  </a:lnTo>
                  <a:lnTo>
                    <a:pt x="1053" y="174"/>
                  </a:lnTo>
                  <a:lnTo>
                    <a:pt x="1051" y="174"/>
                  </a:lnTo>
                  <a:lnTo>
                    <a:pt x="1050" y="174"/>
                  </a:lnTo>
                  <a:lnTo>
                    <a:pt x="1050" y="175"/>
                  </a:lnTo>
                  <a:lnTo>
                    <a:pt x="1048" y="175"/>
                  </a:lnTo>
                  <a:lnTo>
                    <a:pt x="1047" y="177"/>
                  </a:lnTo>
                  <a:lnTo>
                    <a:pt x="1045" y="177"/>
                  </a:lnTo>
                  <a:lnTo>
                    <a:pt x="1044" y="178"/>
                  </a:lnTo>
                  <a:lnTo>
                    <a:pt x="1041" y="178"/>
                  </a:lnTo>
                  <a:lnTo>
                    <a:pt x="1039" y="178"/>
                  </a:lnTo>
                  <a:lnTo>
                    <a:pt x="1039" y="180"/>
                  </a:lnTo>
                  <a:lnTo>
                    <a:pt x="1038" y="180"/>
                  </a:lnTo>
                  <a:lnTo>
                    <a:pt x="1033" y="180"/>
                  </a:lnTo>
                  <a:lnTo>
                    <a:pt x="1030" y="180"/>
                  </a:lnTo>
                  <a:lnTo>
                    <a:pt x="1024" y="180"/>
                  </a:lnTo>
                  <a:lnTo>
                    <a:pt x="1022" y="180"/>
                  </a:lnTo>
                  <a:lnTo>
                    <a:pt x="1022" y="178"/>
                  </a:lnTo>
                  <a:lnTo>
                    <a:pt x="1021" y="178"/>
                  </a:lnTo>
                  <a:lnTo>
                    <a:pt x="1019" y="178"/>
                  </a:lnTo>
                  <a:lnTo>
                    <a:pt x="1018" y="178"/>
                  </a:lnTo>
                  <a:lnTo>
                    <a:pt x="1016" y="180"/>
                  </a:lnTo>
                  <a:lnTo>
                    <a:pt x="1013" y="180"/>
                  </a:lnTo>
                  <a:lnTo>
                    <a:pt x="1012" y="181"/>
                  </a:lnTo>
                  <a:lnTo>
                    <a:pt x="1013" y="183"/>
                  </a:lnTo>
                  <a:lnTo>
                    <a:pt x="1013" y="184"/>
                  </a:lnTo>
                  <a:lnTo>
                    <a:pt x="1013" y="186"/>
                  </a:lnTo>
                  <a:lnTo>
                    <a:pt x="1012" y="186"/>
                  </a:lnTo>
                  <a:lnTo>
                    <a:pt x="1009" y="186"/>
                  </a:lnTo>
                  <a:lnTo>
                    <a:pt x="1007" y="187"/>
                  </a:lnTo>
                  <a:lnTo>
                    <a:pt x="1006" y="187"/>
                  </a:lnTo>
                  <a:lnTo>
                    <a:pt x="1004" y="187"/>
                  </a:lnTo>
                  <a:lnTo>
                    <a:pt x="1003" y="189"/>
                  </a:lnTo>
                  <a:lnTo>
                    <a:pt x="1001" y="189"/>
                  </a:lnTo>
                  <a:lnTo>
                    <a:pt x="1000" y="190"/>
                  </a:lnTo>
                  <a:lnTo>
                    <a:pt x="998" y="192"/>
                  </a:lnTo>
                  <a:lnTo>
                    <a:pt x="997" y="192"/>
                  </a:lnTo>
                  <a:lnTo>
                    <a:pt x="995" y="192"/>
                  </a:lnTo>
                  <a:lnTo>
                    <a:pt x="995" y="194"/>
                  </a:lnTo>
                  <a:lnTo>
                    <a:pt x="995" y="195"/>
                  </a:lnTo>
                  <a:lnTo>
                    <a:pt x="994" y="195"/>
                  </a:lnTo>
                  <a:lnTo>
                    <a:pt x="992" y="194"/>
                  </a:lnTo>
                  <a:lnTo>
                    <a:pt x="991" y="194"/>
                  </a:lnTo>
                  <a:lnTo>
                    <a:pt x="988" y="194"/>
                  </a:lnTo>
                  <a:lnTo>
                    <a:pt x="986" y="194"/>
                  </a:lnTo>
                  <a:lnTo>
                    <a:pt x="985" y="194"/>
                  </a:lnTo>
                  <a:lnTo>
                    <a:pt x="979" y="195"/>
                  </a:lnTo>
                  <a:lnTo>
                    <a:pt x="982" y="195"/>
                  </a:lnTo>
                  <a:lnTo>
                    <a:pt x="988" y="195"/>
                  </a:lnTo>
                  <a:lnTo>
                    <a:pt x="989" y="195"/>
                  </a:lnTo>
                  <a:lnTo>
                    <a:pt x="988" y="197"/>
                  </a:lnTo>
                  <a:lnTo>
                    <a:pt x="986" y="197"/>
                  </a:lnTo>
                  <a:lnTo>
                    <a:pt x="985" y="197"/>
                  </a:lnTo>
                  <a:lnTo>
                    <a:pt x="985" y="198"/>
                  </a:lnTo>
                  <a:lnTo>
                    <a:pt x="986" y="198"/>
                  </a:lnTo>
                  <a:lnTo>
                    <a:pt x="986" y="200"/>
                  </a:lnTo>
                  <a:lnTo>
                    <a:pt x="985" y="200"/>
                  </a:lnTo>
                  <a:lnTo>
                    <a:pt x="983" y="201"/>
                  </a:lnTo>
                  <a:lnTo>
                    <a:pt x="986" y="200"/>
                  </a:lnTo>
                  <a:lnTo>
                    <a:pt x="988" y="200"/>
                  </a:lnTo>
                  <a:lnTo>
                    <a:pt x="988" y="198"/>
                  </a:lnTo>
                  <a:lnTo>
                    <a:pt x="989" y="198"/>
                  </a:lnTo>
                  <a:lnTo>
                    <a:pt x="989" y="200"/>
                  </a:lnTo>
                  <a:lnTo>
                    <a:pt x="991" y="198"/>
                  </a:lnTo>
                  <a:lnTo>
                    <a:pt x="991" y="200"/>
                  </a:lnTo>
                  <a:lnTo>
                    <a:pt x="992" y="200"/>
                  </a:lnTo>
                  <a:lnTo>
                    <a:pt x="994" y="200"/>
                  </a:lnTo>
                  <a:lnTo>
                    <a:pt x="992" y="201"/>
                  </a:lnTo>
                  <a:lnTo>
                    <a:pt x="994" y="203"/>
                  </a:lnTo>
                  <a:lnTo>
                    <a:pt x="995" y="203"/>
                  </a:lnTo>
                  <a:lnTo>
                    <a:pt x="997" y="204"/>
                  </a:lnTo>
                  <a:lnTo>
                    <a:pt x="998" y="204"/>
                  </a:lnTo>
                  <a:lnTo>
                    <a:pt x="997" y="206"/>
                  </a:lnTo>
                  <a:lnTo>
                    <a:pt x="997" y="207"/>
                  </a:lnTo>
                  <a:lnTo>
                    <a:pt x="998" y="207"/>
                  </a:lnTo>
                  <a:lnTo>
                    <a:pt x="998" y="209"/>
                  </a:lnTo>
                  <a:lnTo>
                    <a:pt x="998" y="210"/>
                  </a:lnTo>
                  <a:lnTo>
                    <a:pt x="997" y="210"/>
                  </a:lnTo>
                  <a:lnTo>
                    <a:pt x="997" y="212"/>
                  </a:lnTo>
                  <a:lnTo>
                    <a:pt x="995" y="213"/>
                  </a:lnTo>
                  <a:lnTo>
                    <a:pt x="994" y="215"/>
                  </a:lnTo>
                  <a:lnTo>
                    <a:pt x="992" y="215"/>
                  </a:lnTo>
                  <a:lnTo>
                    <a:pt x="992" y="216"/>
                  </a:lnTo>
                  <a:lnTo>
                    <a:pt x="991" y="216"/>
                  </a:lnTo>
                  <a:lnTo>
                    <a:pt x="989" y="216"/>
                  </a:lnTo>
                  <a:lnTo>
                    <a:pt x="991" y="218"/>
                  </a:lnTo>
                  <a:lnTo>
                    <a:pt x="992" y="218"/>
                  </a:lnTo>
                  <a:lnTo>
                    <a:pt x="994" y="218"/>
                  </a:lnTo>
                  <a:lnTo>
                    <a:pt x="994" y="219"/>
                  </a:lnTo>
                  <a:lnTo>
                    <a:pt x="992" y="219"/>
                  </a:lnTo>
                  <a:lnTo>
                    <a:pt x="992" y="221"/>
                  </a:lnTo>
                  <a:lnTo>
                    <a:pt x="994" y="219"/>
                  </a:lnTo>
                  <a:lnTo>
                    <a:pt x="995" y="221"/>
                  </a:lnTo>
                  <a:lnTo>
                    <a:pt x="997" y="221"/>
                  </a:lnTo>
                  <a:lnTo>
                    <a:pt x="997" y="222"/>
                  </a:lnTo>
                  <a:lnTo>
                    <a:pt x="997" y="224"/>
                  </a:lnTo>
                  <a:lnTo>
                    <a:pt x="997" y="225"/>
                  </a:lnTo>
                  <a:lnTo>
                    <a:pt x="997" y="227"/>
                  </a:lnTo>
                  <a:lnTo>
                    <a:pt x="995" y="227"/>
                  </a:lnTo>
                  <a:lnTo>
                    <a:pt x="995" y="228"/>
                  </a:lnTo>
                  <a:lnTo>
                    <a:pt x="997" y="228"/>
                  </a:lnTo>
                  <a:lnTo>
                    <a:pt x="997" y="227"/>
                  </a:lnTo>
                  <a:lnTo>
                    <a:pt x="998" y="227"/>
                  </a:lnTo>
                  <a:lnTo>
                    <a:pt x="1000" y="227"/>
                  </a:lnTo>
                  <a:lnTo>
                    <a:pt x="1000" y="228"/>
                  </a:lnTo>
                  <a:lnTo>
                    <a:pt x="1000" y="230"/>
                  </a:lnTo>
                  <a:lnTo>
                    <a:pt x="1001" y="230"/>
                  </a:lnTo>
                  <a:lnTo>
                    <a:pt x="1000" y="231"/>
                  </a:lnTo>
                  <a:lnTo>
                    <a:pt x="998" y="231"/>
                  </a:lnTo>
                  <a:lnTo>
                    <a:pt x="995" y="231"/>
                  </a:lnTo>
                  <a:lnTo>
                    <a:pt x="992" y="231"/>
                  </a:lnTo>
                  <a:lnTo>
                    <a:pt x="992" y="230"/>
                  </a:lnTo>
                  <a:lnTo>
                    <a:pt x="991" y="230"/>
                  </a:lnTo>
                  <a:lnTo>
                    <a:pt x="991" y="228"/>
                  </a:lnTo>
                  <a:lnTo>
                    <a:pt x="989" y="228"/>
                  </a:lnTo>
                  <a:lnTo>
                    <a:pt x="991" y="230"/>
                  </a:lnTo>
                  <a:lnTo>
                    <a:pt x="989" y="230"/>
                  </a:lnTo>
                  <a:lnTo>
                    <a:pt x="988" y="230"/>
                  </a:lnTo>
                  <a:lnTo>
                    <a:pt x="988" y="231"/>
                  </a:lnTo>
                  <a:lnTo>
                    <a:pt x="986" y="231"/>
                  </a:lnTo>
                  <a:lnTo>
                    <a:pt x="985" y="231"/>
                  </a:lnTo>
                  <a:lnTo>
                    <a:pt x="983" y="231"/>
                  </a:lnTo>
                  <a:lnTo>
                    <a:pt x="983" y="233"/>
                  </a:lnTo>
                  <a:lnTo>
                    <a:pt x="985" y="231"/>
                  </a:lnTo>
                  <a:lnTo>
                    <a:pt x="985" y="233"/>
                  </a:lnTo>
                  <a:lnTo>
                    <a:pt x="988" y="231"/>
                  </a:lnTo>
                  <a:lnTo>
                    <a:pt x="991" y="231"/>
                  </a:lnTo>
                  <a:lnTo>
                    <a:pt x="992" y="233"/>
                  </a:lnTo>
                  <a:lnTo>
                    <a:pt x="991" y="234"/>
                  </a:lnTo>
                  <a:lnTo>
                    <a:pt x="989" y="234"/>
                  </a:lnTo>
                  <a:lnTo>
                    <a:pt x="986" y="236"/>
                  </a:lnTo>
                  <a:lnTo>
                    <a:pt x="985" y="236"/>
                  </a:lnTo>
                  <a:lnTo>
                    <a:pt x="983" y="236"/>
                  </a:lnTo>
                  <a:lnTo>
                    <a:pt x="983" y="237"/>
                  </a:lnTo>
                  <a:lnTo>
                    <a:pt x="982" y="237"/>
                  </a:lnTo>
                  <a:lnTo>
                    <a:pt x="980" y="237"/>
                  </a:lnTo>
                  <a:lnTo>
                    <a:pt x="979" y="237"/>
                  </a:lnTo>
                  <a:lnTo>
                    <a:pt x="979" y="239"/>
                  </a:lnTo>
                  <a:lnTo>
                    <a:pt x="977" y="237"/>
                  </a:lnTo>
                  <a:lnTo>
                    <a:pt x="977" y="239"/>
                  </a:lnTo>
                  <a:lnTo>
                    <a:pt x="976" y="239"/>
                  </a:lnTo>
                  <a:lnTo>
                    <a:pt x="974" y="240"/>
                  </a:lnTo>
                  <a:lnTo>
                    <a:pt x="976" y="240"/>
                  </a:lnTo>
                  <a:lnTo>
                    <a:pt x="977" y="240"/>
                  </a:lnTo>
                  <a:lnTo>
                    <a:pt x="979" y="239"/>
                  </a:lnTo>
                  <a:lnTo>
                    <a:pt x="979" y="240"/>
                  </a:lnTo>
                  <a:lnTo>
                    <a:pt x="980" y="240"/>
                  </a:lnTo>
                  <a:lnTo>
                    <a:pt x="980" y="242"/>
                  </a:lnTo>
                  <a:lnTo>
                    <a:pt x="982" y="242"/>
                  </a:lnTo>
                  <a:lnTo>
                    <a:pt x="983" y="243"/>
                  </a:lnTo>
                  <a:lnTo>
                    <a:pt x="985" y="243"/>
                  </a:lnTo>
                  <a:lnTo>
                    <a:pt x="986" y="243"/>
                  </a:lnTo>
                  <a:lnTo>
                    <a:pt x="988" y="243"/>
                  </a:lnTo>
                  <a:lnTo>
                    <a:pt x="988" y="242"/>
                  </a:lnTo>
                  <a:lnTo>
                    <a:pt x="989" y="242"/>
                  </a:lnTo>
                  <a:lnTo>
                    <a:pt x="991" y="242"/>
                  </a:lnTo>
                  <a:lnTo>
                    <a:pt x="992" y="240"/>
                  </a:lnTo>
                  <a:lnTo>
                    <a:pt x="994" y="240"/>
                  </a:lnTo>
                  <a:lnTo>
                    <a:pt x="995" y="240"/>
                  </a:lnTo>
                  <a:lnTo>
                    <a:pt x="997" y="240"/>
                  </a:lnTo>
                  <a:lnTo>
                    <a:pt x="998" y="240"/>
                  </a:lnTo>
                  <a:lnTo>
                    <a:pt x="998" y="242"/>
                  </a:lnTo>
                  <a:lnTo>
                    <a:pt x="997" y="242"/>
                  </a:lnTo>
                  <a:lnTo>
                    <a:pt x="994" y="242"/>
                  </a:lnTo>
                  <a:lnTo>
                    <a:pt x="991" y="243"/>
                  </a:lnTo>
                  <a:lnTo>
                    <a:pt x="992" y="243"/>
                  </a:lnTo>
                  <a:lnTo>
                    <a:pt x="994" y="243"/>
                  </a:lnTo>
                  <a:lnTo>
                    <a:pt x="997" y="242"/>
                  </a:lnTo>
                  <a:lnTo>
                    <a:pt x="997" y="243"/>
                  </a:lnTo>
                  <a:lnTo>
                    <a:pt x="998" y="243"/>
                  </a:lnTo>
                  <a:lnTo>
                    <a:pt x="1000" y="243"/>
                  </a:lnTo>
                  <a:lnTo>
                    <a:pt x="1001" y="243"/>
                  </a:lnTo>
                  <a:lnTo>
                    <a:pt x="1003" y="243"/>
                  </a:lnTo>
                  <a:lnTo>
                    <a:pt x="1004" y="243"/>
                  </a:lnTo>
                  <a:lnTo>
                    <a:pt x="1006" y="243"/>
                  </a:lnTo>
                  <a:lnTo>
                    <a:pt x="1006" y="245"/>
                  </a:lnTo>
                  <a:lnTo>
                    <a:pt x="1004" y="245"/>
                  </a:lnTo>
                  <a:lnTo>
                    <a:pt x="1003" y="245"/>
                  </a:lnTo>
                  <a:lnTo>
                    <a:pt x="1001" y="245"/>
                  </a:lnTo>
                  <a:lnTo>
                    <a:pt x="1000" y="247"/>
                  </a:lnTo>
                  <a:lnTo>
                    <a:pt x="998" y="248"/>
                  </a:lnTo>
                  <a:lnTo>
                    <a:pt x="997" y="248"/>
                  </a:lnTo>
                  <a:lnTo>
                    <a:pt x="995" y="248"/>
                  </a:lnTo>
                  <a:lnTo>
                    <a:pt x="995" y="247"/>
                  </a:lnTo>
                  <a:lnTo>
                    <a:pt x="994" y="248"/>
                  </a:lnTo>
                  <a:lnTo>
                    <a:pt x="992" y="248"/>
                  </a:lnTo>
                  <a:lnTo>
                    <a:pt x="992" y="250"/>
                  </a:lnTo>
                  <a:lnTo>
                    <a:pt x="994" y="251"/>
                  </a:lnTo>
                  <a:lnTo>
                    <a:pt x="995" y="251"/>
                  </a:lnTo>
                  <a:lnTo>
                    <a:pt x="997" y="253"/>
                  </a:lnTo>
                  <a:lnTo>
                    <a:pt x="995" y="253"/>
                  </a:lnTo>
                  <a:lnTo>
                    <a:pt x="994" y="254"/>
                  </a:lnTo>
                  <a:lnTo>
                    <a:pt x="995" y="254"/>
                  </a:lnTo>
                  <a:lnTo>
                    <a:pt x="995" y="256"/>
                  </a:lnTo>
                  <a:lnTo>
                    <a:pt x="997" y="256"/>
                  </a:lnTo>
                  <a:lnTo>
                    <a:pt x="997" y="257"/>
                  </a:lnTo>
                  <a:lnTo>
                    <a:pt x="995" y="257"/>
                  </a:lnTo>
                  <a:lnTo>
                    <a:pt x="995" y="259"/>
                  </a:lnTo>
                  <a:lnTo>
                    <a:pt x="994" y="259"/>
                  </a:lnTo>
                  <a:lnTo>
                    <a:pt x="992" y="259"/>
                  </a:lnTo>
                  <a:lnTo>
                    <a:pt x="992" y="260"/>
                  </a:lnTo>
                  <a:lnTo>
                    <a:pt x="991" y="262"/>
                  </a:lnTo>
                  <a:lnTo>
                    <a:pt x="991" y="263"/>
                  </a:lnTo>
                  <a:lnTo>
                    <a:pt x="989" y="263"/>
                  </a:lnTo>
                  <a:lnTo>
                    <a:pt x="989" y="265"/>
                  </a:lnTo>
                  <a:lnTo>
                    <a:pt x="988" y="265"/>
                  </a:lnTo>
                  <a:lnTo>
                    <a:pt x="988" y="266"/>
                  </a:lnTo>
                  <a:lnTo>
                    <a:pt x="989" y="266"/>
                  </a:lnTo>
                  <a:lnTo>
                    <a:pt x="989" y="269"/>
                  </a:lnTo>
                  <a:lnTo>
                    <a:pt x="989" y="271"/>
                  </a:lnTo>
                  <a:lnTo>
                    <a:pt x="991" y="271"/>
                  </a:lnTo>
                  <a:lnTo>
                    <a:pt x="992" y="271"/>
                  </a:lnTo>
                  <a:lnTo>
                    <a:pt x="992" y="269"/>
                  </a:lnTo>
                  <a:lnTo>
                    <a:pt x="994" y="269"/>
                  </a:lnTo>
                  <a:lnTo>
                    <a:pt x="995" y="266"/>
                  </a:lnTo>
                  <a:lnTo>
                    <a:pt x="997" y="265"/>
                  </a:lnTo>
                  <a:lnTo>
                    <a:pt x="998" y="265"/>
                  </a:lnTo>
                  <a:lnTo>
                    <a:pt x="1000" y="265"/>
                  </a:lnTo>
                  <a:lnTo>
                    <a:pt x="1000" y="263"/>
                  </a:lnTo>
                  <a:lnTo>
                    <a:pt x="1000" y="262"/>
                  </a:lnTo>
                  <a:lnTo>
                    <a:pt x="1001" y="262"/>
                  </a:lnTo>
                  <a:lnTo>
                    <a:pt x="1001" y="260"/>
                  </a:lnTo>
                  <a:lnTo>
                    <a:pt x="1003" y="260"/>
                  </a:lnTo>
                  <a:lnTo>
                    <a:pt x="1003" y="262"/>
                  </a:lnTo>
                  <a:lnTo>
                    <a:pt x="1004" y="262"/>
                  </a:lnTo>
                  <a:lnTo>
                    <a:pt x="1004" y="260"/>
                  </a:lnTo>
                  <a:lnTo>
                    <a:pt x="1006" y="259"/>
                  </a:lnTo>
                  <a:lnTo>
                    <a:pt x="1007" y="257"/>
                  </a:lnTo>
                  <a:lnTo>
                    <a:pt x="1007" y="256"/>
                  </a:lnTo>
                  <a:lnTo>
                    <a:pt x="1009" y="254"/>
                  </a:lnTo>
                  <a:lnTo>
                    <a:pt x="1012" y="254"/>
                  </a:lnTo>
                  <a:lnTo>
                    <a:pt x="1012" y="253"/>
                  </a:lnTo>
                  <a:lnTo>
                    <a:pt x="1015" y="253"/>
                  </a:lnTo>
                  <a:lnTo>
                    <a:pt x="1018" y="251"/>
                  </a:lnTo>
                  <a:lnTo>
                    <a:pt x="1018" y="250"/>
                  </a:lnTo>
                  <a:lnTo>
                    <a:pt x="1019" y="250"/>
                  </a:lnTo>
                  <a:lnTo>
                    <a:pt x="1021" y="248"/>
                  </a:lnTo>
                  <a:lnTo>
                    <a:pt x="1022" y="248"/>
                  </a:lnTo>
                  <a:lnTo>
                    <a:pt x="1024" y="248"/>
                  </a:lnTo>
                  <a:lnTo>
                    <a:pt x="1026" y="248"/>
                  </a:lnTo>
                  <a:lnTo>
                    <a:pt x="1027" y="250"/>
                  </a:lnTo>
                  <a:lnTo>
                    <a:pt x="1027" y="251"/>
                  </a:lnTo>
                  <a:lnTo>
                    <a:pt x="1027" y="253"/>
                  </a:lnTo>
                  <a:lnTo>
                    <a:pt x="1029" y="253"/>
                  </a:lnTo>
                  <a:lnTo>
                    <a:pt x="1030" y="254"/>
                  </a:lnTo>
                  <a:lnTo>
                    <a:pt x="1033" y="256"/>
                  </a:lnTo>
                  <a:lnTo>
                    <a:pt x="1035" y="257"/>
                  </a:lnTo>
                  <a:lnTo>
                    <a:pt x="1035" y="259"/>
                  </a:lnTo>
                  <a:lnTo>
                    <a:pt x="1033" y="260"/>
                  </a:lnTo>
                  <a:lnTo>
                    <a:pt x="1033" y="262"/>
                  </a:lnTo>
                  <a:lnTo>
                    <a:pt x="1032" y="262"/>
                  </a:lnTo>
                  <a:lnTo>
                    <a:pt x="1032" y="263"/>
                  </a:lnTo>
                  <a:lnTo>
                    <a:pt x="1032" y="265"/>
                  </a:lnTo>
                  <a:lnTo>
                    <a:pt x="1032" y="266"/>
                  </a:lnTo>
                  <a:lnTo>
                    <a:pt x="1030" y="266"/>
                  </a:lnTo>
                  <a:lnTo>
                    <a:pt x="1030" y="269"/>
                  </a:lnTo>
                  <a:lnTo>
                    <a:pt x="1029" y="269"/>
                  </a:lnTo>
                  <a:lnTo>
                    <a:pt x="1029" y="271"/>
                  </a:lnTo>
                  <a:lnTo>
                    <a:pt x="1027" y="271"/>
                  </a:lnTo>
                  <a:lnTo>
                    <a:pt x="1026" y="271"/>
                  </a:lnTo>
                  <a:lnTo>
                    <a:pt x="1024" y="271"/>
                  </a:lnTo>
                  <a:lnTo>
                    <a:pt x="1022" y="271"/>
                  </a:lnTo>
                  <a:lnTo>
                    <a:pt x="1024" y="269"/>
                  </a:lnTo>
                  <a:lnTo>
                    <a:pt x="1022" y="269"/>
                  </a:lnTo>
                  <a:lnTo>
                    <a:pt x="1021" y="269"/>
                  </a:lnTo>
                  <a:lnTo>
                    <a:pt x="1019" y="269"/>
                  </a:lnTo>
                  <a:lnTo>
                    <a:pt x="1019" y="271"/>
                  </a:lnTo>
                  <a:lnTo>
                    <a:pt x="1019" y="272"/>
                  </a:lnTo>
                  <a:lnTo>
                    <a:pt x="1019" y="274"/>
                  </a:lnTo>
                  <a:lnTo>
                    <a:pt x="1018" y="274"/>
                  </a:lnTo>
                  <a:lnTo>
                    <a:pt x="1018" y="275"/>
                  </a:lnTo>
                  <a:lnTo>
                    <a:pt x="1016" y="275"/>
                  </a:lnTo>
                  <a:lnTo>
                    <a:pt x="1016" y="277"/>
                  </a:lnTo>
                  <a:lnTo>
                    <a:pt x="1015" y="277"/>
                  </a:lnTo>
                  <a:lnTo>
                    <a:pt x="1015" y="278"/>
                  </a:lnTo>
                  <a:lnTo>
                    <a:pt x="1015" y="280"/>
                  </a:lnTo>
                  <a:lnTo>
                    <a:pt x="1015" y="281"/>
                  </a:lnTo>
                  <a:lnTo>
                    <a:pt x="1015" y="283"/>
                  </a:lnTo>
                  <a:lnTo>
                    <a:pt x="1016" y="283"/>
                  </a:lnTo>
                  <a:lnTo>
                    <a:pt x="1016" y="284"/>
                  </a:lnTo>
                  <a:lnTo>
                    <a:pt x="1018" y="284"/>
                  </a:lnTo>
                  <a:lnTo>
                    <a:pt x="1018" y="286"/>
                  </a:lnTo>
                  <a:lnTo>
                    <a:pt x="1018" y="287"/>
                  </a:lnTo>
                  <a:lnTo>
                    <a:pt x="1019" y="287"/>
                  </a:lnTo>
                  <a:lnTo>
                    <a:pt x="1021" y="289"/>
                  </a:lnTo>
                  <a:lnTo>
                    <a:pt x="1019" y="290"/>
                  </a:lnTo>
                  <a:lnTo>
                    <a:pt x="1019" y="292"/>
                  </a:lnTo>
                  <a:lnTo>
                    <a:pt x="1019" y="293"/>
                  </a:lnTo>
                  <a:lnTo>
                    <a:pt x="1021" y="292"/>
                  </a:lnTo>
                  <a:lnTo>
                    <a:pt x="1022" y="292"/>
                  </a:lnTo>
                  <a:lnTo>
                    <a:pt x="1024" y="292"/>
                  </a:lnTo>
                  <a:lnTo>
                    <a:pt x="1026" y="290"/>
                  </a:lnTo>
                  <a:lnTo>
                    <a:pt x="1027" y="290"/>
                  </a:lnTo>
                  <a:lnTo>
                    <a:pt x="1027" y="289"/>
                  </a:lnTo>
                  <a:lnTo>
                    <a:pt x="1029" y="289"/>
                  </a:lnTo>
                  <a:lnTo>
                    <a:pt x="1030" y="287"/>
                  </a:lnTo>
                  <a:lnTo>
                    <a:pt x="1032" y="287"/>
                  </a:lnTo>
                  <a:lnTo>
                    <a:pt x="1033" y="287"/>
                  </a:lnTo>
                  <a:lnTo>
                    <a:pt x="1033" y="289"/>
                  </a:lnTo>
                  <a:lnTo>
                    <a:pt x="1035" y="287"/>
                  </a:lnTo>
                  <a:lnTo>
                    <a:pt x="1035" y="289"/>
                  </a:lnTo>
                  <a:lnTo>
                    <a:pt x="1036" y="289"/>
                  </a:lnTo>
                  <a:lnTo>
                    <a:pt x="1036" y="287"/>
                  </a:lnTo>
                  <a:lnTo>
                    <a:pt x="1038" y="287"/>
                  </a:lnTo>
                  <a:lnTo>
                    <a:pt x="1038" y="286"/>
                  </a:lnTo>
                  <a:lnTo>
                    <a:pt x="1039" y="286"/>
                  </a:lnTo>
                  <a:lnTo>
                    <a:pt x="1039" y="284"/>
                  </a:lnTo>
                  <a:lnTo>
                    <a:pt x="1041" y="283"/>
                  </a:lnTo>
                  <a:lnTo>
                    <a:pt x="1041" y="281"/>
                  </a:lnTo>
                  <a:lnTo>
                    <a:pt x="1044" y="280"/>
                  </a:lnTo>
                  <a:lnTo>
                    <a:pt x="1045" y="278"/>
                  </a:lnTo>
                  <a:lnTo>
                    <a:pt x="1047" y="278"/>
                  </a:lnTo>
                  <a:lnTo>
                    <a:pt x="1048" y="277"/>
                  </a:lnTo>
                  <a:lnTo>
                    <a:pt x="1050" y="277"/>
                  </a:lnTo>
                  <a:lnTo>
                    <a:pt x="1051" y="277"/>
                  </a:lnTo>
                  <a:lnTo>
                    <a:pt x="1051" y="275"/>
                  </a:lnTo>
                  <a:lnTo>
                    <a:pt x="1053" y="275"/>
                  </a:lnTo>
                  <a:lnTo>
                    <a:pt x="1056" y="274"/>
                  </a:lnTo>
                  <a:lnTo>
                    <a:pt x="1056" y="272"/>
                  </a:lnTo>
                  <a:lnTo>
                    <a:pt x="1057" y="272"/>
                  </a:lnTo>
                  <a:lnTo>
                    <a:pt x="1057" y="271"/>
                  </a:lnTo>
                  <a:lnTo>
                    <a:pt x="1059" y="271"/>
                  </a:lnTo>
                  <a:lnTo>
                    <a:pt x="1060" y="269"/>
                  </a:lnTo>
                  <a:lnTo>
                    <a:pt x="1063" y="266"/>
                  </a:lnTo>
                  <a:lnTo>
                    <a:pt x="1063" y="265"/>
                  </a:lnTo>
                  <a:lnTo>
                    <a:pt x="1065" y="265"/>
                  </a:lnTo>
                  <a:lnTo>
                    <a:pt x="1065" y="263"/>
                  </a:lnTo>
                  <a:lnTo>
                    <a:pt x="1066" y="262"/>
                  </a:lnTo>
                  <a:lnTo>
                    <a:pt x="1066" y="260"/>
                  </a:lnTo>
                  <a:lnTo>
                    <a:pt x="1068" y="260"/>
                  </a:lnTo>
                  <a:lnTo>
                    <a:pt x="1069" y="259"/>
                  </a:lnTo>
                  <a:lnTo>
                    <a:pt x="1071" y="259"/>
                  </a:lnTo>
                  <a:lnTo>
                    <a:pt x="1074" y="259"/>
                  </a:lnTo>
                  <a:lnTo>
                    <a:pt x="1075" y="259"/>
                  </a:lnTo>
                  <a:lnTo>
                    <a:pt x="1077" y="259"/>
                  </a:lnTo>
                  <a:lnTo>
                    <a:pt x="1080" y="259"/>
                  </a:lnTo>
                  <a:lnTo>
                    <a:pt x="1082" y="259"/>
                  </a:lnTo>
                  <a:lnTo>
                    <a:pt x="1083" y="259"/>
                  </a:lnTo>
                  <a:lnTo>
                    <a:pt x="1083" y="257"/>
                  </a:lnTo>
                  <a:lnTo>
                    <a:pt x="1082" y="257"/>
                  </a:lnTo>
                  <a:lnTo>
                    <a:pt x="1080" y="257"/>
                  </a:lnTo>
                  <a:lnTo>
                    <a:pt x="1080" y="256"/>
                  </a:lnTo>
                  <a:lnTo>
                    <a:pt x="1082" y="256"/>
                  </a:lnTo>
                  <a:lnTo>
                    <a:pt x="1080" y="254"/>
                  </a:lnTo>
                  <a:lnTo>
                    <a:pt x="1082" y="254"/>
                  </a:lnTo>
                  <a:lnTo>
                    <a:pt x="1083" y="254"/>
                  </a:lnTo>
                  <a:lnTo>
                    <a:pt x="1083" y="256"/>
                  </a:lnTo>
                  <a:lnTo>
                    <a:pt x="1085" y="256"/>
                  </a:lnTo>
                  <a:lnTo>
                    <a:pt x="1086" y="256"/>
                  </a:lnTo>
                  <a:lnTo>
                    <a:pt x="1086" y="254"/>
                  </a:lnTo>
                  <a:lnTo>
                    <a:pt x="1086" y="253"/>
                  </a:lnTo>
                  <a:lnTo>
                    <a:pt x="1088" y="254"/>
                  </a:lnTo>
                  <a:lnTo>
                    <a:pt x="1089" y="254"/>
                  </a:lnTo>
                  <a:lnTo>
                    <a:pt x="1091" y="254"/>
                  </a:lnTo>
                  <a:lnTo>
                    <a:pt x="1091" y="253"/>
                  </a:lnTo>
                  <a:lnTo>
                    <a:pt x="1089" y="253"/>
                  </a:lnTo>
                  <a:lnTo>
                    <a:pt x="1088" y="253"/>
                  </a:lnTo>
                  <a:lnTo>
                    <a:pt x="1086" y="253"/>
                  </a:lnTo>
                  <a:lnTo>
                    <a:pt x="1086" y="251"/>
                  </a:lnTo>
                  <a:lnTo>
                    <a:pt x="1086" y="250"/>
                  </a:lnTo>
                  <a:lnTo>
                    <a:pt x="1083" y="250"/>
                  </a:lnTo>
                  <a:lnTo>
                    <a:pt x="1083" y="251"/>
                  </a:lnTo>
                  <a:lnTo>
                    <a:pt x="1082" y="251"/>
                  </a:lnTo>
                  <a:lnTo>
                    <a:pt x="1083" y="250"/>
                  </a:lnTo>
                  <a:lnTo>
                    <a:pt x="1082" y="250"/>
                  </a:lnTo>
                  <a:lnTo>
                    <a:pt x="1080" y="248"/>
                  </a:lnTo>
                  <a:lnTo>
                    <a:pt x="1080" y="247"/>
                  </a:lnTo>
                  <a:lnTo>
                    <a:pt x="1082" y="247"/>
                  </a:lnTo>
                  <a:lnTo>
                    <a:pt x="1082" y="248"/>
                  </a:lnTo>
                  <a:lnTo>
                    <a:pt x="1083" y="248"/>
                  </a:lnTo>
                  <a:lnTo>
                    <a:pt x="1083" y="247"/>
                  </a:lnTo>
                  <a:lnTo>
                    <a:pt x="1082" y="247"/>
                  </a:lnTo>
                  <a:lnTo>
                    <a:pt x="1082" y="245"/>
                  </a:lnTo>
                  <a:lnTo>
                    <a:pt x="1083" y="243"/>
                  </a:lnTo>
                  <a:lnTo>
                    <a:pt x="1085" y="242"/>
                  </a:lnTo>
                  <a:lnTo>
                    <a:pt x="1085" y="240"/>
                  </a:lnTo>
                  <a:lnTo>
                    <a:pt x="1086" y="240"/>
                  </a:lnTo>
                  <a:lnTo>
                    <a:pt x="1088" y="240"/>
                  </a:lnTo>
                  <a:lnTo>
                    <a:pt x="1088" y="239"/>
                  </a:lnTo>
                  <a:lnTo>
                    <a:pt x="1089" y="237"/>
                  </a:lnTo>
                  <a:lnTo>
                    <a:pt x="1089" y="239"/>
                  </a:lnTo>
                  <a:lnTo>
                    <a:pt x="1091" y="237"/>
                  </a:lnTo>
                  <a:lnTo>
                    <a:pt x="1092" y="237"/>
                  </a:lnTo>
                  <a:lnTo>
                    <a:pt x="1094" y="237"/>
                  </a:lnTo>
                  <a:lnTo>
                    <a:pt x="1095" y="237"/>
                  </a:lnTo>
                  <a:lnTo>
                    <a:pt x="1097" y="237"/>
                  </a:lnTo>
                  <a:lnTo>
                    <a:pt x="1098" y="237"/>
                  </a:lnTo>
                  <a:lnTo>
                    <a:pt x="1098" y="236"/>
                  </a:lnTo>
                  <a:lnTo>
                    <a:pt x="1100" y="237"/>
                  </a:lnTo>
                  <a:lnTo>
                    <a:pt x="1101" y="236"/>
                  </a:lnTo>
                  <a:lnTo>
                    <a:pt x="1106" y="236"/>
                  </a:lnTo>
                  <a:lnTo>
                    <a:pt x="1106" y="237"/>
                  </a:lnTo>
                  <a:lnTo>
                    <a:pt x="1107" y="237"/>
                  </a:lnTo>
                  <a:lnTo>
                    <a:pt x="1109" y="237"/>
                  </a:lnTo>
                  <a:lnTo>
                    <a:pt x="1109" y="239"/>
                  </a:lnTo>
                  <a:lnTo>
                    <a:pt x="1112" y="239"/>
                  </a:lnTo>
                  <a:lnTo>
                    <a:pt x="1112" y="237"/>
                  </a:lnTo>
                  <a:lnTo>
                    <a:pt x="1113" y="237"/>
                  </a:lnTo>
                  <a:lnTo>
                    <a:pt x="1118" y="237"/>
                  </a:lnTo>
                  <a:lnTo>
                    <a:pt x="1118" y="239"/>
                  </a:lnTo>
                  <a:lnTo>
                    <a:pt x="1116" y="239"/>
                  </a:lnTo>
                  <a:lnTo>
                    <a:pt x="1113" y="239"/>
                  </a:lnTo>
                  <a:lnTo>
                    <a:pt x="1118" y="240"/>
                  </a:lnTo>
                  <a:lnTo>
                    <a:pt x="1119" y="240"/>
                  </a:lnTo>
                  <a:lnTo>
                    <a:pt x="1121" y="240"/>
                  </a:lnTo>
                  <a:lnTo>
                    <a:pt x="1121" y="239"/>
                  </a:lnTo>
                  <a:lnTo>
                    <a:pt x="1122" y="239"/>
                  </a:lnTo>
                  <a:lnTo>
                    <a:pt x="1125" y="240"/>
                  </a:lnTo>
                  <a:lnTo>
                    <a:pt x="1127" y="240"/>
                  </a:lnTo>
                  <a:lnTo>
                    <a:pt x="1130" y="240"/>
                  </a:lnTo>
                  <a:lnTo>
                    <a:pt x="1130" y="242"/>
                  </a:lnTo>
                  <a:lnTo>
                    <a:pt x="1131" y="243"/>
                  </a:lnTo>
                  <a:lnTo>
                    <a:pt x="1130" y="243"/>
                  </a:lnTo>
                  <a:lnTo>
                    <a:pt x="1127" y="243"/>
                  </a:lnTo>
                  <a:lnTo>
                    <a:pt x="1133" y="245"/>
                  </a:lnTo>
                  <a:lnTo>
                    <a:pt x="1133" y="247"/>
                  </a:lnTo>
                  <a:lnTo>
                    <a:pt x="1131" y="245"/>
                  </a:lnTo>
                  <a:lnTo>
                    <a:pt x="1130" y="245"/>
                  </a:lnTo>
                  <a:lnTo>
                    <a:pt x="1131" y="247"/>
                  </a:lnTo>
                  <a:lnTo>
                    <a:pt x="1133" y="247"/>
                  </a:lnTo>
                  <a:lnTo>
                    <a:pt x="1133" y="248"/>
                  </a:lnTo>
                  <a:lnTo>
                    <a:pt x="1131" y="248"/>
                  </a:lnTo>
                  <a:lnTo>
                    <a:pt x="1130" y="248"/>
                  </a:lnTo>
                  <a:lnTo>
                    <a:pt x="1130" y="250"/>
                  </a:lnTo>
                  <a:lnTo>
                    <a:pt x="1135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2" y="250"/>
                  </a:lnTo>
                  <a:lnTo>
                    <a:pt x="1144" y="250"/>
                  </a:lnTo>
                  <a:lnTo>
                    <a:pt x="1144" y="251"/>
                  </a:lnTo>
                  <a:lnTo>
                    <a:pt x="1144" y="253"/>
                  </a:lnTo>
                  <a:lnTo>
                    <a:pt x="1142" y="251"/>
                  </a:lnTo>
                  <a:lnTo>
                    <a:pt x="1142" y="253"/>
                  </a:lnTo>
                  <a:lnTo>
                    <a:pt x="1141" y="253"/>
                  </a:lnTo>
                  <a:lnTo>
                    <a:pt x="1139" y="253"/>
                  </a:lnTo>
                  <a:lnTo>
                    <a:pt x="1138" y="254"/>
                  </a:lnTo>
                  <a:lnTo>
                    <a:pt x="1136" y="254"/>
                  </a:lnTo>
                  <a:lnTo>
                    <a:pt x="1135" y="254"/>
                  </a:lnTo>
                  <a:lnTo>
                    <a:pt x="1135" y="256"/>
                  </a:lnTo>
                  <a:lnTo>
                    <a:pt x="1136" y="256"/>
                  </a:lnTo>
                  <a:lnTo>
                    <a:pt x="1136" y="257"/>
                  </a:lnTo>
                  <a:lnTo>
                    <a:pt x="1138" y="257"/>
                  </a:lnTo>
                  <a:lnTo>
                    <a:pt x="1138" y="256"/>
                  </a:lnTo>
                  <a:lnTo>
                    <a:pt x="1139" y="257"/>
                  </a:lnTo>
                  <a:lnTo>
                    <a:pt x="1139" y="259"/>
                  </a:lnTo>
                  <a:lnTo>
                    <a:pt x="1138" y="260"/>
                  </a:lnTo>
                  <a:lnTo>
                    <a:pt x="1138" y="262"/>
                  </a:lnTo>
                  <a:lnTo>
                    <a:pt x="1136" y="262"/>
                  </a:lnTo>
                  <a:lnTo>
                    <a:pt x="1135" y="262"/>
                  </a:lnTo>
                  <a:lnTo>
                    <a:pt x="1133" y="262"/>
                  </a:lnTo>
                  <a:lnTo>
                    <a:pt x="1130" y="263"/>
                  </a:lnTo>
                  <a:lnTo>
                    <a:pt x="1128" y="263"/>
                  </a:lnTo>
                  <a:lnTo>
                    <a:pt x="1127" y="263"/>
                  </a:lnTo>
                  <a:lnTo>
                    <a:pt x="1127" y="265"/>
                  </a:lnTo>
                  <a:lnTo>
                    <a:pt x="1125" y="265"/>
                  </a:lnTo>
                  <a:lnTo>
                    <a:pt x="1124" y="265"/>
                  </a:lnTo>
                  <a:lnTo>
                    <a:pt x="1122" y="265"/>
                  </a:lnTo>
                  <a:lnTo>
                    <a:pt x="1122" y="263"/>
                  </a:lnTo>
                  <a:lnTo>
                    <a:pt x="1121" y="263"/>
                  </a:lnTo>
                  <a:lnTo>
                    <a:pt x="1121" y="265"/>
                  </a:lnTo>
                  <a:lnTo>
                    <a:pt x="1119" y="265"/>
                  </a:lnTo>
                  <a:lnTo>
                    <a:pt x="1116" y="265"/>
                  </a:lnTo>
                  <a:lnTo>
                    <a:pt x="1113" y="263"/>
                  </a:lnTo>
                  <a:lnTo>
                    <a:pt x="1112" y="263"/>
                  </a:lnTo>
                  <a:lnTo>
                    <a:pt x="1112" y="265"/>
                  </a:lnTo>
                  <a:lnTo>
                    <a:pt x="1110" y="266"/>
                  </a:lnTo>
                  <a:lnTo>
                    <a:pt x="1112" y="266"/>
                  </a:lnTo>
                  <a:lnTo>
                    <a:pt x="1113" y="266"/>
                  </a:lnTo>
                  <a:lnTo>
                    <a:pt x="1116" y="266"/>
                  </a:lnTo>
                  <a:lnTo>
                    <a:pt x="1116" y="269"/>
                  </a:lnTo>
                  <a:lnTo>
                    <a:pt x="1113" y="269"/>
                  </a:lnTo>
                  <a:lnTo>
                    <a:pt x="1112" y="269"/>
                  </a:lnTo>
                  <a:lnTo>
                    <a:pt x="1113" y="271"/>
                  </a:lnTo>
                  <a:lnTo>
                    <a:pt x="1112" y="272"/>
                  </a:lnTo>
                  <a:lnTo>
                    <a:pt x="1113" y="274"/>
                  </a:lnTo>
                  <a:lnTo>
                    <a:pt x="1113" y="275"/>
                  </a:lnTo>
                  <a:lnTo>
                    <a:pt x="1112" y="275"/>
                  </a:lnTo>
                  <a:lnTo>
                    <a:pt x="1112" y="277"/>
                  </a:lnTo>
                  <a:lnTo>
                    <a:pt x="1112" y="278"/>
                  </a:lnTo>
                  <a:lnTo>
                    <a:pt x="1113" y="278"/>
                  </a:lnTo>
                  <a:lnTo>
                    <a:pt x="1113" y="280"/>
                  </a:lnTo>
                  <a:lnTo>
                    <a:pt x="1116" y="280"/>
                  </a:lnTo>
                  <a:lnTo>
                    <a:pt x="1116" y="281"/>
                  </a:lnTo>
                  <a:lnTo>
                    <a:pt x="1118" y="281"/>
                  </a:lnTo>
                  <a:lnTo>
                    <a:pt x="1118" y="283"/>
                  </a:lnTo>
                  <a:lnTo>
                    <a:pt x="1119" y="283"/>
                  </a:lnTo>
                  <a:lnTo>
                    <a:pt x="1119" y="284"/>
                  </a:lnTo>
                  <a:lnTo>
                    <a:pt x="1121" y="284"/>
                  </a:lnTo>
                  <a:lnTo>
                    <a:pt x="1121" y="286"/>
                  </a:lnTo>
                  <a:lnTo>
                    <a:pt x="1119" y="287"/>
                  </a:lnTo>
                  <a:lnTo>
                    <a:pt x="1118" y="289"/>
                  </a:lnTo>
                  <a:lnTo>
                    <a:pt x="1116" y="290"/>
                  </a:lnTo>
                  <a:lnTo>
                    <a:pt x="1113" y="292"/>
                  </a:lnTo>
                  <a:lnTo>
                    <a:pt x="1112" y="293"/>
                  </a:lnTo>
                  <a:lnTo>
                    <a:pt x="1110" y="295"/>
                  </a:lnTo>
                  <a:lnTo>
                    <a:pt x="1109" y="295"/>
                  </a:lnTo>
                  <a:lnTo>
                    <a:pt x="1109" y="297"/>
                  </a:lnTo>
                  <a:lnTo>
                    <a:pt x="1107" y="297"/>
                  </a:lnTo>
                  <a:lnTo>
                    <a:pt x="1106" y="297"/>
                  </a:lnTo>
                  <a:lnTo>
                    <a:pt x="1104" y="297"/>
                  </a:lnTo>
                  <a:lnTo>
                    <a:pt x="1103" y="297"/>
                  </a:lnTo>
                  <a:lnTo>
                    <a:pt x="1101" y="297"/>
                  </a:lnTo>
                  <a:lnTo>
                    <a:pt x="1100" y="297"/>
                  </a:lnTo>
                  <a:lnTo>
                    <a:pt x="1100" y="298"/>
                  </a:lnTo>
                  <a:lnTo>
                    <a:pt x="1097" y="300"/>
                  </a:lnTo>
                  <a:lnTo>
                    <a:pt x="1095" y="301"/>
                  </a:lnTo>
                  <a:lnTo>
                    <a:pt x="1094" y="301"/>
                  </a:lnTo>
                  <a:lnTo>
                    <a:pt x="1094" y="303"/>
                  </a:lnTo>
                  <a:lnTo>
                    <a:pt x="1091" y="301"/>
                  </a:lnTo>
                  <a:lnTo>
                    <a:pt x="1091" y="303"/>
                  </a:lnTo>
                  <a:lnTo>
                    <a:pt x="1089" y="303"/>
                  </a:lnTo>
                  <a:lnTo>
                    <a:pt x="1088" y="303"/>
                  </a:lnTo>
                  <a:lnTo>
                    <a:pt x="1088" y="304"/>
                  </a:lnTo>
                  <a:lnTo>
                    <a:pt x="1086" y="304"/>
                  </a:lnTo>
                  <a:lnTo>
                    <a:pt x="1086" y="306"/>
                  </a:lnTo>
                  <a:lnTo>
                    <a:pt x="1085" y="306"/>
                  </a:lnTo>
                  <a:lnTo>
                    <a:pt x="1082" y="306"/>
                  </a:lnTo>
                  <a:lnTo>
                    <a:pt x="1080" y="306"/>
                  </a:lnTo>
                  <a:lnTo>
                    <a:pt x="1079" y="306"/>
                  </a:lnTo>
                  <a:lnTo>
                    <a:pt x="1077" y="307"/>
                  </a:lnTo>
                  <a:lnTo>
                    <a:pt x="1075" y="307"/>
                  </a:lnTo>
                  <a:lnTo>
                    <a:pt x="1072" y="309"/>
                  </a:lnTo>
                  <a:lnTo>
                    <a:pt x="1071" y="309"/>
                  </a:lnTo>
                  <a:lnTo>
                    <a:pt x="1069" y="310"/>
                  </a:lnTo>
                  <a:lnTo>
                    <a:pt x="1068" y="309"/>
                  </a:lnTo>
                  <a:lnTo>
                    <a:pt x="1066" y="310"/>
                  </a:lnTo>
                  <a:lnTo>
                    <a:pt x="1066" y="309"/>
                  </a:lnTo>
                  <a:lnTo>
                    <a:pt x="1066" y="307"/>
                  </a:lnTo>
                  <a:lnTo>
                    <a:pt x="1068" y="307"/>
                  </a:lnTo>
                  <a:lnTo>
                    <a:pt x="1068" y="306"/>
                  </a:lnTo>
                  <a:lnTo>
                    <a:pt x="1066" y="306"/>
                  </a:lnTo>
                  <a:lnTo>
                    <a:pt x="1065" y="306"/>
                  </a:lnTo>
                  <a:lnTo>
                    <a:pt x="1065" y="304"/>
                  </a:lnTo>
                  <a:lnTo>
                    <a:pt x="1065" y="303"/>
                  </a:lnTo>
                  <a:lnTo>
                    <a:pt x="1066" y="303"/>
                  </a:lnTo>
                  <a:lnTo>
                    <a:pt x="1066" y="301"/>
                  </a:lnTo>
                  <a:lnTo>
                    <a:pt x="1068" y="301"/>
                  </a:lnTo>
                  <a:lnTo>
                    <a:pt x="1068" y="300"/>
                  </a:lnTo>
                  <a:lnTo>
                    <a:pt x="1069" y="300"/>
                  </a:lnTo>
                  <a:lnTo>
                    <a:pt x="1069" y="298"/>
                  </a:lnTo>
                  <a:lnTo>
                    <a:pt x="1068" y="300"/>
                  </a:lnTo>
                  <a:lnTo>
                    <a:pt x="1066" y="300"/>
                  </a:lnTo>
                  <a:lnTo>
                    <a:pt x="1065" y="301"/>
                  </a:lnTo>
                  <a:lnTo>
                    <a:pt x="1063" y="301"/>
                  </a:lnTo>
                  <a:lnTo>
                    <a:pt x="1063" y="303"/>
                  </a:lnTo>
                  <a:lnTo>
                    <a:pt x="1062" y="301"/>
                  </a:lnTo>
                  <a:lnTo>
                    <a:pt x="1062" y="300"/>
                  </a:lnTo>
                  <a:lnTo>
                    <a:pt x="1062" y="298"/>
                  </a:lnTo>
                  <a:lnTo>
                    <a:pt x="1060" y="298"/>
                  </a:lnTo>
                  <a:lnTo>
                    <a:pt x="1060" y="297"/>
                  </a:lnTo>
                  <a:lnTo>
                    <a:pt x="1062" y="297"/>
                  </a:lnTo>
                  <a:lnTo>
                    <a:pt x="1063" y="297"/>
                  </a:lnTo>
                  <a:lnTo>
                    <a:pt x="1057" y="295"/>
                  </a:lnTo>
                  <a:lnTo>
                    <a:pt x="1056" y="295"/>
                  </a:lnTo>
                  <a:lnTo>
                    <a:pt x="1056" y="297"/>
                  </a:lnTo>
                  <a:lnTo>
                    <a:pt x="1057" y="297"/>
                  </a:lnTo>
                  <a:lnTo>
                    <a:pt x="1057" y="298"/>
                  </a:lnTo>
                  <a:lnTo>
                    <a:pt x="1059" y="300"/>
                  </a:lnTo>
                  <a:lnTo>
                    <a:pt x="1059" y="301"/>
                  </a:lnTo>
                  <a:lnTo>
                    <a:pt x="1059" y="303"/>
                  </a:lnTo>
                  <a:lnTo>
                    <a:pt x="1060" y="303"/>
                  </a:lnTo>
                  <a:lnTo>
                    <a:pt x="1062" y="303"/>
                  </a:lnTo>
                  <a:lnTo>
                    <a:pt x="1062" y="304"/>
                  </a:lnTo>
                  <a:lnTo>
                    <a:pt x="1060" y="304"/>
                  </a:lnTo>
                  <a:lnTo>
                    <a:pt x="1062" y="306"/>
                  </a:lnTo>
                  <a:lnTo>
                    <a:pt x="1062" y="307"/>
                  </a:lnTo>
                  <a:lnTo>
                    <a:pt x="1063" y="307"/>
                  </a:lnTo>
                  <a:lnTo>
                    <a:pt x="1063" y="309"/>
                  </a:lnTo>
                  <a:lnTo>
                    <a:pt x="1062" y="310"/>
                  </a:lnTo>
                  <a:lnTo>
                    <a:pt x="1063" y="310"/>
                  </a:lnTo>
                  <a:lnTo>
                    <a:pt x="1062" y="312"/>
                  </a:lnTo>
                  <a:lnTo>
                    <a:pt x="1063" y="312"/>
                  </a:lnTo>
                  <a:lnTo>
                    <a:pt x="1063" y="313"/>
                  </a:lnTo>
                  <a:lnTo>
                    <a:pt x="1062" y="313"/>
                  </a:lnTo>
                  <a:lnTo>
                    <a:pt x="1062" y="312"/>
                  </a:lnTo>
                  <a:lnTo>
                    <a:pt x="1060" y="312"/>
                  </a:lnTo>
                  <a:lnTo>
                    <a:pt x="1059" y="313"/>
                  </a:lnTo>
                  <a:lnTo>
                    <a:pt x="1059" y="312"/>
                  </a:lnTo>
                  <a:lnTo>
                    <a:pt x="1057" y="312"/>
                  </a:lnTo>
                  <a:lnTo>
                    <a:pt x="1057" y="310"/>
                  </a:lnTo>
                  <a:lnTo>
                    <a:pt x="1056" y="310"/>
                  </a:lnTo>
                  <a:lnTo>
                    <a:pt x="1054" y="310"/>
                  </a:lnTo>
                  <a:lnTo>
                    <a:pt x="1054" y="312"/>
                  </a:lnTo>
                  <a:lnTo>
                    <a:pt x="1053" y="312"/>
                  </a:lnTo>
                  <a:lnTo>
                    <a:pt x="1053" y="310"/>
                  </a:lnTo>
                  <a:lnTo>
                    <a:pt x="1053" y="309"/>
                  </a:lnTo>
                  <a:lnTo>
                    <a:pt x="1051" y="309"/>
                  </a:lnTo>
                  <a:lnTo>
                    <a:pt x="1050" y="310"/>
                  </a:lnTo>
                  <a:lnTo>
                    <a:pt x="1051" y="310"/>
                  </a:lnTo>
                  <a:lnTo>
                    <a:pt x="1051" y="312"/>
                  </a:lnTo>
                  <a:lnTo>
                    <a:pt x="1051" y="313"/>
                  </a:lnTo>
                  <a:lnTo>
                    <a:pt x="1051" y="315"/>
                  </a:lnTo>
                  <a:lnTo>
                    <a:pt x="1053" y="315"/>
                  </a:lnTo>
                  <a:lnTo>
                    <a:pt x="1054" y="315"/>
                  </a:lnTo>
                  <a:lnTo>
                    <a:pt x="1054" y="316"/>
                  </a:lnTo>
                  <a:lnTo>
                    <a:pt x="1056" y="315"/>
                  </a:lnTo>
                  <a:lnTo>
                    <a:pt x="1056" y="316"/>
                  </a:lnTo>
                  <a:lnTo>
                    <a:pt x="1057" y="318"/>
                  </a:lnTo>
                  <a:lnTo>
                    <a:pt x="1059" y="318"/>
                  </a:lnTo>
                  <a:lnTo>
                    <a:pt x="1059" y="319"/>
                  </a:lnTo>
                  <a:lnTo>
                    <a:pt x="1057" y="319"/>
                  </a:lnTo>
                  <a:lnTo>
                    <a:pt x="1056" y="321"/>
                  </a:lnTo>
                  <a:lnTo>
                    <a:pt x="1054" y="321"/>
                  </a:lnTo>
                  <a:lnTo>
                    <a:pt x="1051" y="322"/>
                  </a:lnTo>
                  <a:lnTo>
                    <a:pt x="1050" y="322"/>
                  </a:lnTo>
                  <a:lnTo>
                    <a:pt x="1050" y="321"/>
                  </a:lnTo>
                  <a:lnTo>
                    <a:pt x="1051" y="321"/>
                  </a:lnTo>
                  <a:lnTo>
                    <a:pt x="1051" y="319"/>
                  </a:lnTo>
                  <a:lnTo>
                    <a:pt x="1051" y="318"/>
                  </a:lnTo>
                  <a:lnTo>
                    <a:pt x="1050" y="316"/>
                  </a:lnTo>
                  <a:lnTo>
                    <a:pt x="1048" y="316"/>
                  </a:lnTo>
                  <a:lnTo>
                    <a:pt x="1048" y="315"/>
                  </a:lnTo>
                  <a:lnTo>
                    <a:pt x="1050" y="315"/>
                  </a:lnTo>
                  <a:lnTo>
                    <a:pt x="1050" y="313"/>
                  </a:lnTo>
                  <a:lnTo>
                    <a:pt x="1048" y="312"/>
                  </a:lnTo>
                  <a:lnTo>
                    <a:pt x="1047" y="312"/>
                  </a:lnTo>
                  <a:lnTo>
                    <a:pt x="1045" y="312"/>
                  </a:lnTo>
                  <a:lnTo>
                    <a:pt x="1044" y="312"/>
                  </a:lnTo>
                  <a:lnTo>
                    <a:pt x="1042" y="312"/>
                  </a:lnTo>
                  <a:lnTo>
                    <a:pt x="1042" y="310"/>
                  </a:lnTo>
                  <a:lnTo>
                    <a:pt x="1041" y="310"/>
                  </a:lnTo>
                  <a:lnTo>
                    <a:pt x="1041" y="312"/>
                  </a:lnTo>
                  <a:lnTo>
                    <a:pt x="1039" y="312"/>
                  </a:lnTo>
                  <a:lnTo>
                    <a:pt x="1039" y="310"/>
                  </a:lnTo>
                  <a:lnTo>
                    <a:pt x="1041" y="309"/>
                  </a:lnTo>
                  <a:lnTo>
                    <a:pt x="1041" y="307"/>
                  </a:lnTo>
                  <a:lnTo>
                    <a:pt x="1041" y="306"/>
                  </a:lnTo>
                  <a:lnTo>
                    <a:pt x="1039" y="306"/>
                  </a:lnTo>
                  <a:lnTo>
                    <a:pt x="1036" y="306"/>
                  </a:lnTo>
                  <a:lnTo>
                    <a:pt x="1035" y="306"/>
                  </a:lnTo>
                  <a:lnTo>
                    <a:pt x="1035" y="307"/>
                  </a:lnTo>
                  <a:lnTo>
                    <a:pt x="1033" y="306"/>
                  </a:lnTo>
                  <a:lnTo>
                    <a:pt x="1029" y="307"/>
                  </a:lnTo>
                  <a:lnTo>
                    <a:pt x="1029" y="306"/>
                  </a:lnTo>
                  <a:lnTo>
                    <a:pt x="1027" y="306"/>
                  </a:lnTo>
                  <a:lnTo>
                    <a:pt x="1026" y="306"/>
                  </a:lnTo>
                  <a:lnTo>
                    <a:pt x="1024" y="306"/>
                  </a:lnTo>
                  <a:lnTo>
                    <a:pt x="1022" y="306"/>
                  </a:lnTo>
                  <a:lnTo>
                    <a:pt x="1021" y="306"/>
                  </a:lnTo>
                  <a:lnTo>
                    <a:pt x="1019" y="306"/>
                  </a:lnTo>
                  <a:lnTo>
                    <a:pt x="1018" y="306"/>
                  </a:lnTo>
                  <a:lnTo>
                    <a:pt x="1019" y="307"/>
                  </a:lnTo>
                  <a:lnTo>
                    <a:pt x="1018" y="307"/>
                  </a:lnTo>
                  <a:lnTo>
                    <a:pt x="1016" y="307"/>
                  </a:lnTo>
                  <a:lnTo>
                    <a:pt x="1016" y="309"/>
                  </a:lnTo>
                  <a:lnTo>
                    <a:pt x="1018" y="309"/>
                  </a:lnTo>
                  <a:lnTo>
                    <a:pt x="1018" y="310"/>
                  </a:lnTo>
                  <a:lnTo>
                    <a:pt x="1019" y="310"/>
                  </a:lnTo>
                  <a:lnTo>
                    <a:pt x="1022" y="310"/>
                  </a:lnTo>
                  <a:lnTo>
                    <a:pt x="1022" y="312"/>
                  </a:lnTo>
                  <a:lnTo>
                    <a:pt x="1027" y="313"/>
                  </a:lnTo>
                  <a:lnTo>
                    <a:pt x="1026" y="315"/>
                  </a:lnTo>
                  <a:lnTo>
                    <a:pt x="1024" y="315"/>
                  </a:lnTo>
                  <a:lnTo>
                    <a:pt x="1024" y="316"/>
                  </a:lnTo>
                  <a:lnTo>
                    <a:pt x="1022" y="316"/>
                  </a:lnTo>
                  <a:lnTo>
                    <a:pt x="1021" y="316"/>
                  </a:lnTo>
                  <a:lnTo>
                    <a:pt x="1019" y="318"/>
                  </a:lnTo>
                  <a:lnTo>
                    <a:pt x="1018" y="318"/>
                  </a:lnTo>
                  <a:lnTo>
                    <a:pt x="1016" y="318"/>
                  </a:lnTo>
                  <a:lnTo>
                    <a:pt x="1016" y="319"/>
                  </a:lnTo>
                  <a:lnTo>
                    <a:pt x="1015" y="319"/>
                  </a:lnTo>
                  <a:lnTo>
                    <a:pt x="1013" y="319"/>
                  </a:lnTo>
                  <a:lnTo>
                    <a:pt x="1013" y="321"/>
                  </a:lnTo>
                  <a:lnTo>
                    <a:pt x="1012" y="321"/>
                  </a:lnTo>
                  <a:lnTo>
                    <a:pt x="1012" y="322"/>
                  </a:lnTo>
                  <a:lnTo>
                    <a:pt x="1009" y="322"/>
                  </a:lnTo>
                  <a:lnTo>
                    <a:pt x="1009" y="324"/>
                  </a:lnTo>
                  <a:lnTo>
                    <a:pt x="1007" y="324"/>
                  </a:lnTo>
                  <a:lnTo>
                    <a:pt x="1006" y="324"/>
                  </a:lnTo>
                  <a:lnTo>
                    <a:pt x="1004" y="325"/>
                  </a:lnTo>
                  <a:lnTo>
                    <a:pt x="1003" y="325"/>
                  </a:lnTo>
                  <a:lnTo>
                    <a:pt x="1001" y="325"/>
                  </a:lnTo>
                  <a:lnTo>
                    <a:pt x="1000" y="327"/>
                  </a:lnTo>
                  <a:lnTo>
                    <a:pt x="998" y="327"/>
                  </a:lnTo>
                  <a:lnTo>
                    <a:pt x="997" y="327"/>
                  </a:lnTo>
                  <a:lnTo>
                    <a:pt x="997" y="328"/>
                  </a:lnTo>
                  <a:lnTo>
                    <a:pt x="995" y="330"/>
                  </a:lnTo>
                  <a:lnTo>
                    <a:pt x="994" y="330"/>
                  </a:lnTo>
                  <a:lnTo>
                    <a:pt x="992" y="330"/>
                  </a:lnTo>
                  <a:lnTo>
                    <a:pt x="991" y="330"/>
                  </a:lnTo>
                  <a:lnTo>
                    <a:pt x="989" y="331"/>
                  </a:lnTo>
                  <a:lnTo>
                    <a:pt x="994" y="333"/>
                  </a:lnTo>
                  <a:lnTo>
                    <a:pt x="994" y="334"/>
                  </a:lnTo>
                  <a:lnTo>
                    <a:pt x="992" y="336"/>
                  </a:lnTo>
                  <a:lnTo>
                    <a:pt x="992" y="337"/>
                  </a:lnTo>
                  <a:lnTo>
                    <a:pt x="991" y="337"/>
                  </a:lnTo>
                  <a:lnTo>
                    <a:pt x="989" y="337"/>
                  </a:lnTo>
                  <a:lnTo>
                    <a:pt x="989" y="339"/>
                  </a:lnTo>
                  <a:lnTo>
                    <a:pt x="988" y="339"/>
                  </a:lnTo>
                  <a:lnTo>
                    <a:pt x="986" y="339"/>
                  </a:lnTo>
                  <a:lnTo>
                    <a:pt x="986" y="340"/>
                  </a:lnTo>
                  <a:lnTo>
                    <a:pt x="985" y="340"/>
                  </a:lnTo>
                  <a:lnTo>
                    <a:pt x="983" y="342"/>
                  </a:lnTo>
                  <a:lnTo>
                    <a:pt x="983" y="343"/>
                  </a:lnTo>
                  <a:lnTo>
                    <a:pt x="982" y="343"/>
                  </a:lnTo>
                  <a:lnTo>
                    <a:pt x="980" y="343"/>
                  </a:lnTo>
                  <a:lnTo>
                    <a:pt x="979" y="343"/>
                  </a:lnTo>
                  <a:lnTo>
                    <a:pt x="979" y="345"/>
                  </a:lnTo>
                  <a:lnTo>
                    <a:pt x="977" y="345"/>
                  </a:lnTo>
                  <a:lnTo>
                    <a:pt x="977" y="347"/>
                  </a:lnTo>
                  <a:lnTo>
                    <a:pt x="976" y="347"/>
                  </a:lnTo>
                  <a:lnTo>
                    <a:pt x="973" y="348"/>
                  </a:lnTo>
                  <a:lnTo>
                    <a:pt x="971" y="348"/>
                  </a:lnTo>
                  <a:lnTo>
                    <a:pt x="969" y="350"/>
                  </a:lnTo>
                  <a:lnTo>
                    <a:pt x="968" y="350"/>
                  </a:lnTo>
                  <a:lnTo>
                    <a:pt x="968" y="351"/>
                  </a:lnTo>
                  <a:lnTo>
                    <a:pt x="966" y="351"/>
                  </a:lnTo>
                  <a:lnTo>
                    <a:pt x="963" y="353"/>
                  </a:lnTo>
                  <a:lnTo>
                    <a:pt x="963" y="354"/>
                  </a:lnTo>
                  <a:lnTo>
                    <a:pt x="962" y="356"/>
                  </a:lnTo>
                  <a:lnTo>
                    <a:pt x="960" y="356"/>
                  </a:lnTo>
                  <a:lnTo>
                    <a:pt x="959" y="356"/>
                  </a:lnTo>
                  <a:lnTo>
                    <a:pt x="957" y="357"/>
                  </a:lnTo>
                  <a:lnTo>
                    <a:pt x="953" y="357"/>
                  </a:lnTo>
                  <a:lnTo>
                    <a:pt x="951" y="357"/>
                  </a:lnTo>
                  <a:lnTo>
                    <a:pt x="951" y="359"/>
                  </a:lnTo>
                  <a:lnTo>
                    <a:pt x="950" y="359"/>
                  </a:lnTo>
                  <a:lnTo>
                    <a:pt x="948" y="359"/>
                  </a:lnTo>
                  <a:lnTo>
                    <a:pt x="948" y="360"/>
                  </a:lnTo>
                  <a:lnTo>
                    <a:pt x="947" y="359"/>
                  </a:lnTo>
                  <a:lnTo>
                    <a:pt x="945" y="359"/>
                  </a:lnTo>
                  <a:lnTo>
                    <a:pt x="944" y="359"/>
                  </a:lnTo>
                  <a:lnTo>
                    <a:pt x="942" y="357"/>
                  </a:lnTo>
                  <a:lnTo>
                    <a:pt x="942" y="359"/>
                  </a:lnTo>
                  <a:lnTo>
                    <a:pt x="942" y="360"/>
                  </a:lnTo>
                  <a:lnTo>
                    <a:pt x="941" y="360"/>
                  </a:lnTo>
                  <a:lnTo>
                    <a:pt x="941" y="359"/>
                  </a:lnTo>
                  <a:lnTo>
                    <a:pt x="939" y="359"/>
                  </a:lnTo>
                  <a:lnTo>
                    <a:pt x="938" y="359"/>
                  </a:lnTo>
                  <a:lnTo>
                    <a:pt x="938" y="357"/>
                  </a:lnTo>
                  <a:lnTo>
                    <a:pt x="936" y="357"/>
                  </a:lnTo>
                  <a:lnTo>
                    <a:pt x="935" y="359"/>
                  </a:lnTo>
                  <a:lnTo>
                    <a:pt x="935" y="357"/>
                  </a:lnTo>
                  <a:lnTo>
                    <a:pt x="933" y="357"/>
                  </a:lnTo>
                  <a:lnTo>
                    <a:pt x="932" y="357"/>
                  </a:lnTo>
                  <a:lnTo>
                    <a:pt x="933" y="356"/>
                  </a:lnTo>
                  <a:lnTo>
                    <a:pt x="935" y="356"/>
                  </a:lnTo>
                  <a:lnTo>
                    <a:pt x="935" y="354"/>
                  </a:lnTo>
                  <a:lnTo>
                    <a:pt x="933" y="354"/>
                  </a:lnTo>
                  <a:lnTo>
                    <a:pt x="933" y="356"/>
                  </a:lnTo>
                  <a:lnTo>
                    <a:pt x="932" y="356"/>
                  </a:lnTo>
                  <a:lnTo>
                    <a:pt x="930" y="356"/>
                  </a:lnTo>
                  <a:lnTo>
                    <a:pt x="929" y="356"/>
                  </a:lnTo>
                  <a:lnTo>
                    <a:pt x="927" y="356"/>
                  </a:lnTo>
                  <a:lnTo>
                    <a:pt x="929" y="357"/>
                  </a:lnTo>
                  <a:lnTo>
                    <a:pt x="930" y="356"/>
                  </a:lnTo>
                  <a:lnTo>
                    <a:pt x="930" y="357"/>
                  </a:lnTo>
                  <a:lnTo>
                    <a:pt x="930" y="359"/>
                  </a:lnTo>
                  <a:lnTo>
                    <a:pt x="930" y="360"/>
                  </a:lnTo>
                  <a:lnTo>
                    <a:pt x="929" y="360"/>
                  </a:lnTo>
                  <a:lnTo>
                    <a:pt x="929" y="359"/>
                  </a:lnTo>
                  <a:lnTo>
                    <a:pt x="927" y="359"/>
                  </a:lnTo>
                  <a:lnTo>
                    <a:pt x="927" y="360"/>
                  </a:lnTo>
                  <a:lnTo>
                    <a:pt x="926" y="360"/>
                  </a:lnTo>
                  <a:lnTo>
                    <a:pt x="926" y="359"/>
                  </a:lnTo>
                  <a:lnTo>
                    <a:pt x="924" y="359"/>
                  </a:lnTo>
                  <a:lnTo>
                    <a:pt x="926" y="360"/>
                  </a:lnTo>
                  <a:lnTo>
                    <a:pt x="924" y="362"/>
                  </a:lnTo>
                  <a:lnTo>
                    <a:pt x="926" y="362"/>
                  </a:lnTo>
                  <a:lnTo>
                    <a:pt x="926" y="363"/>
                  </a:lnTo>
                  <a:lnTo>
                    <a:pt x="924" y="363"/>
                  </a:lnTo>
                  <a:lnTo>
                    <a:pt x="923" y="363"/>
                  </a:lnTo>
                  <a:lnTo>
                    <a:pt x="923" y="365"/>
                  </a:lnTo>
                  <a:lnTo>
                    <a:pt x="921" y="365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18" y="366"/>
                  </a:lnTo>
                  <a:lnTo>
                    <a:pt x="916" y="366"/>
                  </a:lnTo>
                  <a:lnTo>
                    <a:pt x="915" y="368"/>
                  </a:lnTo>
                  <a:lnTo>
                    <a:pt x="915" y="366"/>
                  </a:lnTo>
                  <a:lnTo>
                    <a:pt x="913" y="365"/>
                  </a:lnTo>
                  <a:lnTo>
                    <a:pt x="913" y="366"/>
                  </a:lnTo>
                  <a:lnTo>
                    <a:pt x="913" y="368"/>
                  </a:lnTo>
                  <a:lnTo>
                    <a:pt x="912" y="368"/>
                  </a:lnTo>
                  <a:lnTo>
                    <a:pt x="910" y="368"/>
                  </a:lnTo>
                  <a:lnTo>
                    <a:pt x="909" y="368"/>
                  </a:lnTo>
                  <a:lnTo>
                    <a:pt x="909" y="369"/>
                  </a:lnTo>
                  <a:lnTo>
                    <a:pt x="910" y="369"/>
                  </a:lnTo>
                  <a:lnTo>
                    <a:pt x="910" y="372"/>
                  </a:lnTo>
                  <a:lnTo>
                    <a:pt x="909" y="372"/>
                  </a:lnTo>
                  <a:lnTo>
                    <a:pt x="906" y="372"/>
                  </a:lnTo>
                  <a:lnTo>
                    <a:pt x="906" y="369"/>
                  </a:lnTo>
                  <a:lnTo>
                    <a:pt x="906" y="368"/>
                  </a:lnTo>
                  <a:lnTo>
                    <a:pt x="904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1" y="366"/>
                  </a:lnTo>
                  <a:lnTo>
                    <a:pt x="900" y="366"/>
                  </a:lnTo>
                  <a:lnTo>
                    <a:pt x="898" y="366"/>
                  </a:lnTo>
                  <a:lnTo>
                    <a:pt x="900" y="365"/>
                  </a:lnTo>
                  <a:lnTo>
                    <a:pt x="898" y="365"/>
                  </a:lnTo>
                  <a:lnTo>
                    <a:pt x="897" y="365"/>
                  </a:lnTo>
                  <a:lnTo>
                    <a:pt x="895" y="365"/>
                  </a:lnTo>
                  <a:lnTo>
                    <a:pt x="895" y="363"/>
                  </a:lnTo>
                  <a:lnTo>
                    <a:pt x="895" y="363"/>
                  </a:lnTo>
                  <a:lnTo>
                    <a:pt x="894" y="365"/>
                  </a:lnTo>
                  <a:lnTo>
                    <a:pt x="895" y="366"/>
                  </a:lnTo>
                  <a:lnTo>
                    <a:pt x="894" y="366"/>
                  </a:lnTo>
                  <a:lnTo>
                    <a:pt x="894" y="368"/>
                  </a:lnTo>
                  <a:lnTo>
                    <a:pt x="895" y="368"/>
                  </a:lnTo>
                  <a:lnTo>
                    <a:pt x="897" y="369"/>
                  </a:lnTo>
                  <a:lnTo>
                    <a:pt x="900" y="369"/>
                  </a:lnTo>
                  <a:lnTo>
                    <a:pt x="900" y="372"/>
                  </a:lnTo>
                  <a:lnTo>
                    <a:pt x="901" y="372"/>
                  </a:lnTo>
                  <a:lnTo>
                    <a:pt x="901" y="374"/>
                  </a:lnTo>
                  <a:lnTo>
                    <a:pt x="903" y="374"/>
                  </a:lnTo>
                  <a:lnTo>
                    <a:pt x="904" y="374"/>
                  </a:lnTo>
                  <a:lnTo>
                    <a:pt x="906" y="374"/>
                  </a:lnTo>
                  <a:lnTo>
                    <a:pt x="904" y="375"/>
                  </a:lnTo>
                  <a:lnTo>
                    <a:pt x="903" y="377"/>
                  </a:lnTo>
                  <a:lnTo>
                    <a:pt x="903" y="378"/>
                  </a:lnTo>
                  <a:lnTo>
                    <a:pt x="901" y="378"/>
                  </a:lnTo>
                  <a:lnTo>
                    <a:pt x="901" y="380"/>
                  </a:lnTo>
                  <a:lnTo>
                    <a:pt x="901" y="381"/>
                  </a:lnTo>
                  <a:lnTo>
                    <a:pt x="900" y="381"/>
                  </a:lnTo>
                  <a:lnTo>
                    <a:pt x="898" y="381"/>
                  </a:lnTo>
                  <a:lnTo>
                    <a:pt x="898" y="383"/>
                  </a:lnTo>
                  <a:lnTo>
                    <a:pt x="897" y="383"/>
                  </a:lnTo>
                  <a:lnTo>
                    <a:pt x="894" y="383"/>
                  </a:lnTo>
                  <a:lnTo>
                    <a:pt x="892" y="383"/>
                  </a:lnTo>
                  <a:lnTo>
                    <a:pt x="891" y="383"/>
                  </a:lnTo>
                  <a:lnTo>
                    <a:pt x="891" y="384"/>
                  </a:lnTo>
                  <a:lnTo>
                    <a:pt x="889" y="384"/>
                  </a:lnTo>
                  <a:lnTo>
                    <a:pt x="888" y="386"/>
                  </a:lnTo>
                  <a:lnTo>
                    <a:pt x="886" y="386"/>
                  </a:lnTo>
                  <a:lnTo>
                    <a:pt x="885" y="386"/>
                  </a:lnTo>
                  <a:lnTo>
                    <a:pt x="882" y="386"/>
                  </a:lnTo>
                  <a:lnTo>
                    <a:pt x="880" y="386"/>
                  </a:lnTo>
                  <a:lnTo>
                    <a:pt x="879" y="386"/>
                  </a:lnTo>
                  <a:lnTo>
                    <a:pt x="877" y="384"/>
                  </a:lnTo>
                  <a:lnTo>
                    <a:pt x="876" y="384"/>
                  </a:lnTo>
                  <a:lnTo>
                    <a:pt x="874" y="384"/>
                  </a:lnTo>
                  <a:lnTo>
                    <a:pt x="874" y="386"/>
                  </a:lnTo>
                  <a:lnTo>
                    <a:pt x="873" y="386"/>
                  </a:lnTo>
                  <a:lnTo>
                    <a:pt x="871" y="384"/>
                  </a:lnTo>
                  <a:lnTo>
                    <a:pt x="870" y="386"/>
                  </a:lnTo>
                  <a:lnTo>
                    <a:pt x="868" y="386"/>
                  </a:lnTo>
                  <a:lnTo>
                    <a:pt x="868" y="387"/>
                  </a:lnTo>
                  <a:lnTo>
                    <a:pt x="870" y="387"/>
                  </a:lnTo>
                  <a:lnTo>
                    <a:pt x="871" y="389"/>
                  </a:lnTo>
                  <a:lnTo>
                    <a:pt x="874" y="389"/>
                  </a:lnTo>
                  <a:lnTo>
                    <a:pt x="876" y="389"/>
                  </a:lnTo>
                  <a:lnTo>
                    <a:pt x="874" y="390"/>
                  </a:lnTo>
                  <a:lnTo>
                    <a:pt x="873" y="390"/>
                  </a:lnTo>
                  <a:lnTo>
                    <a:pt x="873" y="392"/>
                  </a:lnTo>
                  <a:lnTo>
                    <a:pt x="871" y="392"/>
                  </a:lnTo>
                  <a:lnTo>
                    <a:pt x="870" y="392"/>
                  </a:lnTo>
                  <a:lnTo>
                    <a:pt x="870" y="390"/>
                  </a:lnTo>
                  <a:lnTo>
                    <a:pt x="868" y="390"/>
                  </a:lnTo>
                  <a:lnTo>
                    <a:pt x="867" y="390"/>
                  </a:lnTo>
                  <a:lnTo>
                    <a:pt x="867" y="392"/>
                  </a:lnTo>
                  <a:lnTo>
                    <a:pt x="865" y="392"/>
                  </a:lnTo>
                  <a:lnTo>
                    <a:pt x="863" y="390"/>
                  </a:lnTo>
                  <a:lnTo>
                    <a:pt x="862" y="390"/>
                  </a:lnTo>
                  <a:lnTo>
                    <a:pt x="863" y="392"/>
                  </a:lnTo>
                  <a:lnTo>
                    <a:pt x="862" y="392"/>
                  </a:lnTo>
                  <a:lnTo>
                    <a:pt x="862" y="393"/>
                  </a:lnTo>
                  <a:lnTo>
                    <a:pt x="863" y="393"/>
                  </a:lnTo>
                  <a:lnTo>
                    <a:pt x="863" y="395"/>
                  </a:lnTo>
                  <a:lnTo>
                    <a:pt x="862" y="395"/>
                  </a:lnTo>
                  <a:lnTo>
                    <a:pt x="860" y="395"/>
                  </a:lnTo>
                  <a:lnTo>
                    <a:pt x="860" y="393"/>
                  </a:lnTo>
                  <a:lnTo>
                    <a:pt x="859" y="393"/>
                  </a:lnTo>
                  <a:lnTo>
                    <a:pt x="857" y="393"/>
                  </a:lnTo>
                  <a:lnTo>
                    <a:pt x="857" y="395"/>
                  </a:lnTo>
                  <a:lnTo>
                    <a:pt x="857" y="396"/>
                  </a:lnTo>
                  <a:lnTo>
                    <a:pt x="857" y="398"/>
                  </a:lnTo>
                  <a:lnTo>
                    <a:pt x="857" y="400"/>
                  </a:lnTo>
                  <a:lnTo>
                    <a:pt x="856" y="400"/>
                  </a:lnTo>
                  <a:lnTo>
                    <a:pt x="856" y="398"/>
                  </a:lnTo>
                  <a:lnTo>
                    <a:pt x="856" y="396"/>
                  </a:lnTo>
                  <a:lnTo>
                    <a:pt x="854" y="396"/>
                  </a:lnTo>
                  <a:lnTo>
                    <a:pt x="853" y="396"/>
                  </a:lnTo>
                  <a:lnTo>
                    <a:pt x="850" y="395"/>
                  </a:lnTo>
                  <a:lnTo>
                    <a:pt x="850" y="396"/>
                  </a:lnTo>
                  <a:lnTo>
                    <a:pt x="851" y="396"/>
                  </a:lnTo>
                  <a:lnTo>
                    <a:pt x="853" y="396"/>
                  </a:lnTo>
                  <a:lnTo>
                    <a:pt x="853" y="398"/>
                  </a:lnTo>
                  <a:lnTo>
                    <a:pt x="853" y="400"/>
                  </a:lnTo>
                  <a:lnTo>
                    <a:pt x="851" y="400"/>
                  </a:lnTo>
                  <a:lnTo>
                    <a:pt x="850" y="398"/>
                  </a:lnTo>
                  <a:lnTo>
                    <a:pt x="850" y="400"/>
                  </a:lnTo>
                  <a:lnTo>
                    <a:pt x="848" y="400"/>
                  </a:lnTo>
                  <a:lnTo>
                    <a:pt x="847" y="400"/>
                  </a:lnTo>
                  <a:lnTo>
                    <a:pt x="847" y="401"/>
                  </a:lnTo>
                  <a:lnTo>
                    <a:pt x="847" y="403"/>
                  </a:lnTo>
                  <a:lnTo>
                    <a:pt x="845" y="403"/>
                  </a:lnTo>
                  <a:lnTo>
                    <a:pt x="844" y="403"/>
                  </a:lnTo>
                  <a:lnTo>
                    <a:pt x="842" y="403"/>
                  </a:lnTo>
                  <a:lnTo>
                    <a:pt x="841" y="403"/>
                  </a:lnTo>
                  <a:lnTo>
                    <a:pt x="842" y="404"/>
                  </a:lnTo>
                  <a:lnTo>
                    <a:pt x="841" y="404"/>
                  </a:lnTo>
                  <a:lnTo>
                    <a:pt x="841" y="406"/>
                  </a:lnTo>
                  <a:lnTo>
                    <a:pt x="839" y="406"/>
                  </a:lnTo>
                  <a:lnTo>
                    <a:pt x="838" y="404"/>
                  </a:lnTo>
                  <a:lnTo>
                    <a:pt x="836" y="404"/>
                  </a:lnTo>
                  <a:lnTo>
                    <a:pt x="838" y="406"/>
                  </a:lnTo>
                  <a:lnTo>
                    <a:pt x="836" y="406"/>
                  </a:lnTo>
                  <a:lnTo>
                    <a:pt x="836" y="407"/>
                  </a:lnTo>
                  <a:lnTo>
                    <a:pt x="838" y="407"/>
                  </a:lnTo>
                  <a:lnTo>
                    <a:pt x="839" y="407"/>
                  </a:lnTo>
                  <a:lnTo>
                    <a:pt x="839" y="409"/>
                  </a:lnTo>
                  <a:lnTo>
                    <a:pt x="838" y="409"/>
                  </a:lnTo>
                  <a:lnTo>
                    <a:pt x="835" y="410"/>
                  </a:lnTo>
                  <a:lnTo>
                    <a:pt x="833" y="410"/>
                  </a:lnTo>
                  <a:lnTo>
                    <a:pt x="830" y="412"/>
                  </a:lnTo>
                  <a:lnTo>
                    <a:pt x="829" y="412"/>
                  </a:lnTo>
                  <a:lnTo>
                    <a:pt x="829" y="413"/>
                  </a:lnTo>
                  <a:lnTo>
                    <a:pt x="827" y="413"/>
                  </a:lnTo>
                  <a:lnTo>
                    <a:pt x="826" y="413"/>
                  </a:lnTo>
                  <a:lnTo>
                    <a:pt x="824" y="413"/>
                  </a:lnTo>
                  <a:lnTo>
                    <a:pt x="824" y="415"/>
                  </a:lnTo>
                  <a:lnTo>
                    <a:pt x="823" y="415"/>
                  </a:lnTo>
                  <a:lnTo>
                    <a:pt x="823" y="416"/>
                  </a:lnTo>
                  <a:lnTo>
                    <a:pt x="824" y="416"/>
                  </a:lnTo>
                  <a:lnTo>
                    <a:pt x="824" y="418"/>
                  </a:lnTo>
                  <a:lnTo>
                    <a:pt x="823" y="418"/>
                  </a:lnTo>
                  <a:lnTo>
                    <a:pt x="821" y="418"/>
                  </a:lnTo>
                  <a:lnTo>
                    <a:pt x="820" y="418"/>
                  </a:lnTo>
                  <a:lnTo>
                    <a:pt x="820" y="419"/>
                  </a:lnTo>
                  <a:lnTo>
                    <a:pt x="818" y="419"/>
                  </a:lnTo>
                  <a:lnTo>
                    <a:pt x="818" y="421"/>
                  </a:lnTo>
                  <a:lnTo>
                    <a:pt x="817" y="421"/>
                  </a:lnTo>
                  <a:lnTo>
                    <a:pt x="817" y="422"/>
                  </a:lnTo>
                  <a:lnTo>
                    <a:pt x="815" y="422"/>
                  </a:lnTo>
                  <a:lnTo>
                    <a:pt x="815" y="424"/>
                  </a:lnTo>
                  <a:lnTo>
                    <a:pt x="814" y="424"/>
                  </a:lnTo>
                  <a:lnTo>
                    <a:pt x="812" y="424"/>
                  </a:lnTo>
                  <a:lnTo>
                    <a:pt x="812" y="425"/>
                  </a:lnTo>
                  <a:lnTo>
                    <a:pt x="810" y="425"/>
                  </a:lnTo>
                  <a:lnTo>
                    <a:pt x="810" y="427"/>
                  </a:lnTo>
                  <a:lnTo>
                    <a:pt x="809" y="427"/>
                  </a:lnTo>
                  <a:lnTo>
                    <a:pt x="807" y="427"/>
                  </a:lnTo>
                  <a:lnTo>
                    <a:pt x="807" y="428"/>
                  </a:lnTo>
                  <a:lnTo>
                    <a:pt x="806" y="428"/>
                  </a:lnTo>
                  <a:lnTo>
                    <a:pt x="806" y="430"/>
                  </a:lnTo>
                  <a:lnTo>
                    <a:pt x="804" y="430"/>
                  </a:lnTo>
                  <a:lnTo>
                    <a:pt x="804" y="431"/>
                  </a:lnTo>
                  <a:lnTo>
                    <a:pt x="801" y="431"/>
                  </a:lnTo>
                  <a:lnTo>
                    <a:pt x="800" y="433"/>
                  </a:lnTo>
                  <a:lnTo>
                    <a:pt x="798" y="433"/>
                  </a:lnTo>
                  <a:lnTo>
                    <a:pt x="798" y="434"/>
                  </a:lnTo>
                  <a:lnTo>
                    <a:pt x="797" y="434"/>
                  </a:lnTo>
                  <a:lnTo>
                    <a:pt x="795" y="434"/>
                  </a:lnTo>
                  <a:lnTo>
                    <a:pt x="795" y="436"/>
                  </a:lnTo>
                  <a:lnTo>
                    <a:pt x="794" y="436"/>
                  </a:lnTo>
                  <a:lnTo>
                    <a:pt x="794" y="437"/>
                  </a:lnTo>
                  <a:lnTo>
                    <a:pt x="794" y="439"/>
                  </a:lnTo>
                  <a:lnTo>
                    <a:pt x="792" y="439"/>
                  </a:lnTo>
                  <a:lnTo>
                    <a:pt x="792" y="440"/>
                  </a:lnTo>
                  <a:lnTo>
                    <a:pt x="791" y="440"/>
                  </a:lnTo>
                  <a:lnTo>
                    <a:pt x="791" y="442"/>
                  </a:lnTo>
                  <a:lnTo>
                    <a:pt x="789" y="442"/>
                  </a:lnTo>
                  <a:lnTo>
                    <a:pt x="789" y="443"/>
                  </a:lnTo>
                  <a:lnTo>
                    <a:pt x="788" y="443"/>
                  </a:lnTo>
                  <a:lnTo>
                    <a:pt x="788" y="445"/>
                  </a:lnTo>
                  <a:lnTo>
                    <a:pt x="786" y="445"/>
                  </a:lnTo>
                  <a:lnTo>
                    <a:pt x="786" y="446"/>
                  </a:lnTo>
                  <a:lnTo>
                    <a:pt x="785" y="446"/>
                  </a:lnTo>
                  <a:lnTo>
                    <a:pt x="785" y="448"/>
                  </a:lnTo>
                  <a:lnTo>
                    <a:pt x="783" y="448"/>
                  </a:lnTo>
                  <a:lnTo>
                    <a:pt x="783" y="450"/>
                  </a:lnTo>
                  <a:lnTo>
                    <a:pt x="783" y="451"/>
                  </a:lnTo>
                  <a:lnTo>
                    <a:pt x="782" y="451"/>
                  </a:lnTo>
                  <a:lnTo>
                    <a:pt x="782" y="453"/>
                  </a:lnTo>
                  <a:lnTo>
                    <a:pt x="780" y="453"/>
                  </a:lnTo>
                  <a:lnTo>
                    <a:pt x="780" y="454"/>
                  </a:lnTo>
                  <a:lnTo>
                    <a:pt x="779" y="456"/>
                  </a:lnTo>
                  <a:lnTo>
                    <a:pt x="779" y="457"/>
                  </a:lnTo>
                  <a:lnTo>
                    <a:pt x="779" y="459"/>
                  </a:lnTo>
                  <a:lnTo>
                    <a:pt x="777" y="459"/>
                  </a:lnTo>
                  <a:lnTo>
                    <a:pt x="777" y="460"/>
                  </a:lnTo>
                  <a:lnTo>
                    <a:pt x="777" y="462"/>
                  </a:lnTo>
                  <a:lnTo>
                    <a:pt x="776" y="462"/>
                  </a:lnTo>
                  <a:lnTo>
                    <a:pt x="774" y="463"/>
                  </a:lnTo>
                  <a:lnTo>
                    <a:pt x="774" y="465"/>
                  </a:lnTo>
                  <a:lnTo>
                    <a:pt x="773" y="465"/>
                  </a:lnTo>
                  <a:lnTo>
                    <a:pt x="773" y="466"/>
                  </a:lnTo>
                  <a:lnTo>
                    <a:pt x="771" y="466"/>
                  </a:lnTo>
                  <a:lnTo>
                    <a:pt x="770" y="466"/>
                  </a:lnTo>
                  <a:lnTo>
                    <a:pt x="768" y="466"/>
                  </a:lnTo>
                  <a:lnTo>
                    <a:pt x="768" y="468"/>
                  </a:lnTo>
                  <a:lnTo>
                    <a:pt x="770" y="468"/>
                  </a:lnTo>
                  <a:lnTo>
                    <a:pt x="771" y="468"/>
                  </a:lnTo>
                  <a:lnTo>
                    <a:pt x="771" y="469"/>
                  </a:lnTo>
                  <a:lnTo>
                    <a:pt x="771" y="471"/>
                  </a:lnTo>
                  <a:lnTo>
                    <a:pt x="773" y="472"/>
                  </a:lnTo>
                  <a:lnTo>
                    <a:pt x="773" y="475"/>
                  </a:lnTo>
                  <a:lnTo>
                    <a:pt x="773" y="477"/>
                  </a:lnTo>
                  <a:lnTo>
                    <a:pt x="774" y="477"/>
                  </a:lnTo>
                  <a:lnTo>
                    <a:pt x="774" y="478"/>
                  </a:lnTo>
                  <a:lnTo>
                    <a:pt x="773" y="478"/>
                  </a:lnTo>
                  <a:lnTo>
                    <a:pt x="773" y="480"/>
                  </a:lnTo>
                  <a:lnTo>
                    <a:pt x="771" y="481"/>
                  </a:lnTo>
                  <a:lnTo>
                    <a:pt x="771" y="483"/>
                  </a:lnTo>
                  <a:lnTo>
                    <a:pt x="770" y="483"/>
                  </a:lnTo>
                  <a:lnTo>
                    <a:pt x="770" y="484"/>
                  </a:lnTo>
                  <a:lnTo>
                    <a:pt x="768" y="484"/>
                  </a:lnTo>
                  <a:lnTo>
                    <a:pt x="768" y="486"/>
                  </a:lnTo>
                  <a:lnTo>
                    <a:pt x="767" y="486"/>
                  </a:lnTo>
                  <a:lnTo>
                    <a:pt x="767" y="487"/>
                  </a:lnTo>
                  <a:lnTo>
                    <a:pt x="768" y="486"/>
                  </a:lnTo>
                  <a:lnTo>
                    <a:pt x="770" y="484"/>
                  </a:lnTo>
                  <a:lnTo>
                    <a:pt x="771" y="483"/>
                  </a:lnTo>
                  <a:lnTo>
                    <a:pt x="773" y="481"/>
                  </a:lnTo>
                  <a:lnTo>
                    <a:pt x="773" y="480"/>
                  </a:lnTo>
                  <a:lnTo>
                    <a:pt x="774" y="478"/>
                  </a:lnTo>
                  <a:lnTo>
                    <a:pt x="776" y="477"/>
                  </a:lnTo>
                  <a:lnTo>
                    <a:pt x="777" y="477"/>
                  </a:lnTo>
                  <a:lnTo>
                    <a:pt x="777" y="475"/>
                  </a:lnTo>
                  <a:lnTo>
                    <a:pt x="779" y="475"/>
                  </a:lnTo>
                  <a:lnTo>
                    <a:pt x="782" y="475"/>
                  </a:lnTo>
                  <a:lnTo>
                    <a:pt x="783" y="475"/>
                  </a:lnTo>
                  <a:lnTo>
                    <a:pt x="785" y="475"/>
                  </a:lnTo>
                  <a:lnTo>
                    <a:pt x="786" y="475"/>
                  </a:lnTo>
                  <a:lnTo>
                    <a:pt x="788" y="475"/>
                  </a:lnTo>
                  <a:lnTo>
                    <a:pt x="789" y="475"/>
                  </a:lnTo>
                  <a:lnTo>
                    <a:pt x="789" y="477"/>
                  </a:lnTo>
                  <a:lnTo>
                    <a:pt x="791" y="475"/>
                  </a:lnTo>
                  <a:lnTo>
                    <a:pt x="792" y="475"/>
                  </a:lnTo>
                  <a:lnTo>
                    <a:pt x="794" y="475"/>
                  </a:lnTo>
                  <a:lnTo>
                    <a:pt x="794" y="477"/>
                  </a:lnTo>
                  <a:lnTo>
                    <a:pt x="794" y="478"/>
                  </a:lnTo>
                  <a:lnTo>
                    <a:pt x="792" y="478"/>
                  </a:lnTo>
                  <a:lnTo>
                    <a:pt x="792" y="480"/>
                  </a:lnTo>
                  <a:lnTo>
                    <a:pt x="791" y="481"/>
                  </a:lnTo>
                  <a:lnTo>
                    <a:pt x="791" y="483"/>
                  </a:lnTo>
                  <a:lnTo>
                    <a:pt x="791" y="484"/>
                  </a:lnTo>
                  <a:lnTo>
                    <a:pt x="791" y="486"/>
                  </a:lnTo>
                  <a:lnTo>
                    <a:pt x="791" y="487"/>
                  </a:lnTo>
                  <a:lnTo>
                    <a:pt x="791" y="489"/>
                  </a:lnTo>
                  <a:lnTo>
                    <a:pt x="791" y="490"/>
                  </a:lnTo>
                  <a:lnTo>
                    <a:pt x="789" y="492"/>
                  </a:lnTo>
                  <a:lnTo>
                    <a:pt x="789" y="493"/>
                  </a:lnTo>
                  <a:lnTo>
                    <a:pt x="788" y="495"/>
                  </a:lnTo>
                  <a:lnTo>
                    <a:pt x="788" y="496"/>
                  </a:lnTo>
                  <a:lnTo>
                    <a:pt x="788" y="498"/>
                  </a:lnTo>
                  <a:lnTo>
                    <a:pt x="788" y="499"/>
                  </a:lnTo>
                  <a:lnTo>
                    <a:pt x="788" y="501"/>
                  </a:lnTo>
                  <a:lnTo>
                    <a:pt x="788" y="503"/>
                  </a:lnTo>
                  <a:lnTo>
                    <a:pt x="788" y="504"/>
                  </a:lnTo>
                  <a:lnTo>
                    <a:pt x="788" y="506"/>
                  </a:lnTo>
                  <a:lnTo>
                    <a:pt x="786" y="507"/>
                  </a:lnTo>
                  <a:lnTo>
                    <a:pt x="786" y="509"/>
                  </a:lnTo>
                  <a:lnTo>
                    <a:pt x="785" y="509"/>
                  </a:lnTo>
                  <a:lnTo>
                    <a:pt x="785" y="510"/>
                  </a:lnTo>
                  <a:lnTo>
                    <a:pt x="782" y="512"/>
                  </a:lnTo>
                  <a:lnTo>
                    <a:pt x="780" y="513"/>
                  </a:lnTo>
                  <a:lnTo>
                    <a:pt x="777" y="515"/>
                  </a:lnTo>
                  <a:lnTo>
                    <a:pt x="776" y="515"/>
                  </a:lnTo>
                  <a:lnTo>
                    <a:pt x="776" y="516"/>
                  </a:lnTo>
                  <a:lnTo>
                    <a:pt x="777" y="516"/>
                  </a:lnTo>
                  <a:lnTo>
                    <a:pt x="780" y="515"/>
                  </a:lnTo>
                  <a:lnTo>
                    <a:pt x="782" y="513"/>
                  </a:lnTo>
                  <a:lnTo>
                    <a:pt x="785" y="513"/>
                  </a:lnTo>
                  <a:lnTo>
                    <a:pt x="783" y="515"/>
                  </a:lnTo>
                  <a:lnTo>
                    <a:pt x="782" y="515"/>
                  </a:lnTo>
                  <a:lnTo>
                    <a:pt x="780" y="516"/>
                  </a:lnTo>
                  <a:lnTo>
                    <a:pt x="782" y="516"/>
                  </a:lnTo>
                  <a:lnTo>
                    <a:pt x="783" y="515"/>
                  </a:lnTo>
                  <a:lnTo>
                    <a:pt x="786" y="513"/>
                  </a:lnTo>
                  <a:lnTo>
                    <a:pt x="788" y="513"/>
                  </a:lnTo>
                  <a:lnTo>
                    <a:pt x="791" y="513"/>
                  </a:lnTo>
                  <a:lnTo>
                    <a:pt x="795" y="512"/>
                  </a:lnTo>
                  <a:lnTo>
                    <a:pt x="800" y="510"/>
                  </a:lnTo>
                  <a:lnTo>
                    <a:pt x="807" y="509"/>
                  </a:lnTo>
                  <a:lnTo>
                    <a:pt x="810" y="509"/>
                  </a:lnTo>
                  <a:lnTo>
                    <a:pt x="814" y="509"/>
                  </a:lnTo>
                  <a:lnTo>
                    <a:pt x="817" y="509"/>
                  </a:lnTo>
                  <a:lnTo>
                    <a:pt x="818" y="509"/>
                  </a:lnTo>
                  <a:lnTo>
                    <a:pt x="820" y="510"/>
                  </a:lnTo>
                  <a:lnTo>
                    <a:pt x="821" y="510"/>
                  </a:lnTo>
                  <a:lnTo>
                    <a:pt x="821" y="512"/>
                  </a:lnTo>
                  <a:lnTo>
                    <a:pt x="823" y="512"/>
                  </a:lnTo>
                  <a:lnTo>
                    <a:pt x="824" y="512"/>
                  </a:lnTo>
                  <a:lnTo>
                    <a:pt x="824" y="513"/>
                  </a:lnTo>
                  <a:lnTo>
                    <a:pt x="826" y="513"/>
                  </a:lnTo>
                  <a:lnTo>
                    <a:pt x="826" y="515"/>
                  </a:lnTo>
                  <a:lnTo>
                    <a:pt x="827" y="515"/>
                  </a:lnTo>
                  <a:lnTo>
                    <a:pt x="829" y="515"/>
                  </a:lnTo>
                  <a:lnTo>
                    <a:pt x="832" y="516"/>
                  </a:lnTo>
                  <a:lnTo>
                    <a:pt x="833" y="516"/>
                  </a:lnTo>
                  <a:lnTo>
                    <a:pt x="835" y="516"/>
                  </a:lnTo>
                  <a:lnTo>
                    <a:pt x="836" y="516"/>
                  </a:lnTo>
                  <a:lnTo>
                    <a:pt x="838" y="518"/>
                  </a:lnTo>
                  <a:lnTo>
                    <a:pt x="839" y="518"/>
                  </a:lnTo>
                  <a:lnTo>
                    <a:pt x="841" y="518"/>
                  </a:lnTo>
                  <a:lnTo>
                    <a:pt x="842" y="518"/>
                  </a:lnTo>
                  <a:lnTo>
                    <a:pt x="844" y="518"/>
                  </a:lnTo>
                  <a:lnTo>
                    <a:pt x="842" y="519"/>
                  </a:lnTo>
                  <a:lnTo>
                    <a:pt x="844" y="519"/>
                  </a:lnTo>
                  <a:lnTo>
                    <a:pt x="844" y="521"/>
                  </a:lnTo>
                  <a:lnTo>
                    <a:pt x="845" y="521"/>
                  </a:lnTo>
                  <a:lnTo>
                    <a:pt x="845" y="522"/>
                  </a:lnTo>
                  <a:lnTo>
                    <a:pt x="847" y="522"/>
                  </a:lnTo>
                  <a:lnTo>
                    <a:pt x="847" y="524"/>
                  </a:lnTo>
                  <a:lnTo>
                    <a:pt x="848" y="524"/>
                  </a:lnTo>
                  <a:lnTo>
                    <a:pt x="848" y="525"/>
                  </a:lnTo>
                  <a:lnTo>
                    <a:pt x="851" y="527"/>
                  </a:lnTo>
                  <a:lnTo>
                    <a:pt x="853" y="527"/>
                  </a:lnTo>
                  <a:lnTo>
                    <a:pt x="853" y="528"/>
                  </a:lnTo>
                  <a:lnTo>
                    <a:pt x="853" y="530"/>
                  </a:lnTo>
                  <a:lnTo>
                    <a:pt x="854" y="533"/>
                  </a:lnTo>
                  <a:lnTo>
                    <a:pt x="854" y="534"/>
                  </a:lnTo>
                  <a:lnTo>
                    <a:pt x="854" y="536"/>
                  </a:lnTo>
                  <a:lnTo>
                    <a:pt x="853" y="536"/>
                  </a:lnTo>
                  <a:lnTo>
                    <a:pt x="853" y="537"/>
                  </a:lnTo>
                  <a:lnTo>
                    <a:pt x="854" y="536"/>
                  </a:lnTo>
                  <a:lnTo>
                    <a:pt x="856" y="536"/>
                  </a:lnTo>
                  <a:lnTo>
                    <a:pt x="857" y="536"/>
                  </a:lnTo>
                  <a:lnTo>
                    <a:pt x="857" y="537"/>
                  </a:lnTo>
                  <a:lnTo>
                    <a:pt x="859" y="537"/>
                  </a:lnTo>
                  <a:lnTo>
                    <a:pt x="862" y="539"/>
                  </a:lnTo>
                  <a:lnTo>
                    <a:pt x="863" y="539"/>
                  </a:lnTo>
                  <a:lnTo>
                    <a:pt x="865" y="539"/>
                  </a:lnTo>
                  <a:lnTo>
                    <a:pt x="867" y="539"/>
                  </a:lnTo>
                  <a:lnTo>
                    <a:pt x="868" y="540"/>
                  </a:lnTo>
                  <a:lnTo>
                    <a:pt x="870" y="540"/>
                  </a:lnTo>
                  <a:lnTo>
                    <a:pt x="873" y="542"/>
                  </a:lnTo>
                  <a:lnTo>
                    <a:pt x="873" y="543"/>
                  </a:lnTo>
                  <a:lnTo>
                    <a:pt x="877" y="543"/>
                  </a:lnTo>
                  <a:lnTo>
                    <a:pt x="879" y="543"/>
                  </a:lnTo>
                  <a:lnTo>
                    <a:pt x="879" y="545"/>
                  </a:lnTo>
                  <a:lnTo>
                    <a:pt x="880" y="545"/>
                  </a:lnTo>
                  <a:lnTo>
                    <a:pt x="882" y="545"/>
                  </a:lnTo>
                  <a:lnTo>
                    <a:pt x="882" y="546"/>
                  </a:lnTo>
                  <a:lnTo>
                    <a:pt x="883" y="546"/>
                  </a:lnTo>
                  <a:lnTo>
                    <a:pt x="883" y="548"/>
                  </a:lnTo>
                  <a:lnTo>
                    <a:pt x="885" y="549"/>
                  </a:lnTo>
                  <a:lnTo>
                    <a:pt x="886" y="551"/>
                  </a:lnTo>
                  <a:lnTo>
                    <a:pt x="888" y="551"/>
                  </a:lnTo>
                  <a:lnTo>
                    <a:pt x="889" y="551"/>
                  </a:lnTo>
                  <a:lnTo>
                    <a:pt x="889" y="553"/>
                  </a:lnTo>
                  <a:lnTo>
                    <a:pt x="891" y="553"/>
                  </a:lnTo>
                  <a:lnTo>
                    <a:pt x="897" y="554"/>
                  </a:lnTo>
                  <a:lnTo>
                    <a:pt x="900" y="553"/>
                  </a:lnTo>
                  <a:lnTo>
                    <a:pt x="904" y="553"/>
                  </a:lnTo>
                  <a:lnTo>
                    <a:pt x="906" y="553"/>
                  </a:lnTo>
                  <a:lnTo>
                    <a:pt x="910" y="553"/>
                  </a:lnTo>
                  <a:lnTo>
                    <a:pt x="912" y="553"/>
                  </a:lnTo>
                  <a:lnTo>
                    <a:pt x="913" y="553"/>
                  </a:lnTo>
                  <a:lnTo>
                    <a:pt x="913" y="554"/>
                  </a:lnTo>
                  <a:lnTo>
                    <a:pt x="915" y="554"/>
                  </a:lnTo>
                  <a:lnTo>
                    <a:pt x="915" y="556"/>
                  </a:lnTo>
                  <a:lnTo>
                    <a:pt x="916" y="556"/>
                  </a:lnTo>
                  <a:lnTo>
                    <a:pt x="916" y="554"/>
                  </a:lnTo>
                  <a:lnTo>
                    <a:pt x="915" y="554"/>
                  </a:lnTo>
                  <a:lnTo>
                    <a:pt x="913" y="553"/>
                  </a:lnTo>
                  <a:lnTo>
                    <a:pt x="915" y="553"/>
                  </a:lnTo>
                  <a:lnTo>
                    <a:pt x="916" y="553"/>
                  </a:lnTo>
                  <a:lnTo>
                    <a:pt x="918" y="554"/>
                  </a:lnTo>
                  <a:lnTo>
                    <a:pt x="920" y="554"/>
                  </a:lnTo>
                  <a:lnTo>
                    <a:pt x="921" y="554"/>
                  </a:lnTo>
                  <a:lnTo>
                    <a:pt x="923" y="554"/>
                  </a:lnTo>
                  <a:lnTo>
                    <a:pt x="924" y="554"/>
                  </a:lnTo>
                  <a:lnTo>
                    <a:pt x="926" y="554"/>
                  </a:lnTo>
                  <a:lnTo>
                    <a:pt x="927" y="554"/>
                  </a:lnTo>
                  <a:lnTo>
                    <a:pt x="927" y="556"/>
                  </a:lnTo>
                  <a:lnTo>
                    <a:pt x="926" y="556"/>
                  </a:lnTo>
                  <a:lnTo>
                    <a:pt x="926" y="557"/>
                  </a:lnTo>
                  <a:lnTo>
                    <a:pt x="927" y="556"/>
                  </a:lnTo>
                  <a:lnTo>
                    <a:pt x="929" y="556"/>
                  </a:lnTo>
                  <a:lnTo>
                    <a:pt x="930" y="556"/>
                  </a:lnTo>
                  <a:lnTo>
                    <a:pt x="932" y="556"/>
                  </a:lnTo>
                  <a:lnTo>
                    <a:pt x="933" y="556"/>
                  </a:lnTo>
                  <a:lnTo>
                    <a:pt x="935" y="556"/>
                  </a:lnTo>
                  <a:lnTo>
                    <a:pt x="935" y="557"/>
                  </a:lnTo>
                  <a:lnTo>
                    <a:pt x="936" y="557"/>
                  </a:lnTo>
                  <a:lnTo>
                    <a:pt x="938" y="557"/>
                  </a:lnTo>
                  <a:lnTo>
                    <a:pt x="936" y="559"/>
                  </a:lnTo>
                  <a:lnTo>
                    <a:pt x="936" y="560"/>
                  </a:lnTo>
                  <a:lnTo>
                    <a:pt x="935" y="562"/>
                  </a:lnTo>
                  <a:lnTo>
                    <a:pt x="936" y="562"/>
                  </a:lnTo>
                  <a:lnTo>
                    <a:pt x="936" y="563"/>
                  </a:lnTo>
                  <a:lnTo>
                    <a:pt x="933" y="566"/>
                  </a:lnTo>
                  <a:lnTo>
                    <a:pt x="930" y="569"/>
                  </a:lnTo>
                  <a:lnTo>
                    <a:pt x="929" y="571"/>
                  </a:lnTo>
                  <a:lnTo>
                    <a:pt x="927" y="572"/>
                  </a:lnTo>
                  <a:lnTo>
                    <a:pt x="926" y="574"/>
                  </a:lnTo>
                  <a:lnTo>
                    <a:pt x="926" y="575"/>
                  </a:lnTo>
                  <a:lnTo>
                    <a:pt x="924" y="578"/>
                  </a:lnTo>
                  <a:lnTo>
                    <a:pt x="924" y="580"/>
                  </a:lnTo>
                  <a:lnTo>
                    <a:pt x="924" y="581"/>
                  </a:lnTo>
                  <a:lnTo>
                    <a:pt x="926" y="581"/>
                  </a:lnTo>
                  <a:lnTo>
                    <a:pt x="926" y="586"/>
                  </a:lnTo>
                  <a:lnTo>
                    <a:pt x="924" y="587"/>
                  </a:lnTo>
                  <a:lnTo>
                    <a:pt x="924" y="589"/>
                  </a:lnTo>
                  <a:lnTo>
                    <a:pt x="923" y="589"/>
                  </a:lnTo>
                  <a:lnTo>
                    <a:pt x="923" y="590"/>
                  </a:lnTo>
                  <a:lnTo>
                    <a:pt x="921" y="590"/>
                  </a:lnTo>
                  <a:lnTo>
                    <a:pt x="921" y="592"/>
                  </a:lnTo>
                  <a:lnTo>
                    <a:pt x="921" y="593"/>
                  </a:lnTo>
                  <a:lnTo>
                    <a:pt x="920" y="593"/>
                  </a:lnTo>
                  <a:lnTo>
                    <a:pt x="920" y="595"/>
                  </a:lnTo>
                  <a:lnTo>
                    <a:pt x="920" y="596"/>
                  </a:lnTo>
                  <a:lnTo>
                    <a:pt x="920" y="599"/>
                  </a:lnTo>
                  <a:lnTo>
                    <a:pt x="918" y="599"/>
                  </a:lnTo>
                  <a:lnTo>
                    <a:pt x="918" y="601"/>
                  </a:lnTo>
                  <a:lnTo>
                    <a:pt x="916" y="601"/>
                  </a:lnTo>
                  <a:lnTo>
                    <a:pt x="915" y="601"/>
                  </a:lnTo>
                  <a:lnTo>
                    <a:pt x="913" y="602"/>
                  </a:lnTo>
                  <a:lnTo>
                    <a:pt x="913" y="604"/>
                  </a:lnTo>
                  <a:lnTo>
                    <a:pt x="912" y="606"/>
                  </a:lnTo>
                  <a:lnTo>
                    <a:pt x="912" y="607"/>
                  </a:lnTo>
                  <a:lnTo>
                    <a:pt x="912" y="609"/>
                  </a:lnTo>
                  <a:lnTo>
                    <a:pt x="913" y="609"/>
                  </a:lnTo>
                  <a:lnTo>
                    <a:pt x="915" y="610"/>
                  </a:lnTo>
                  <a:lnTo>
                    <a:pt x="915" y="612"/>
                  </a:lnTo>
                  <a:lnTo>
                    <a:pt x="915" y="613"/>
                  </a:lnTo>
                  <a:lnTo>
                    <a:pt x="916" y="615"/>
                  </a:lnTo>
                  <a:lnTo>
                    <a:pt x="916" y="616"/>
                  </a:lnTo>
                  <a:lnTo>
                    <a:pt x="918" y="618"/>
                  </a:lnTo>
                  <a:lnTo>
                    <a:pt x="920" y="619"/>
                  </a:lnTo>
                  <a:lnTo>
                    <a:pt x="918" y="619"/>
                  </a:lnTo>
                  <a:lnTo>
                    <a:pt x="918" y="621"/>
                  </a:lnTo>
                  <a:lnTo>
                    <a:pt x="918" y="622"/>
                  </a:lnTo>
                  <a:lnTo>
                    <a:pt x="916" y="622"/>
                  </a:lnTo>
                  <a:lnTo>
                    <a:pt x="913" y="622"/>
                  </a:lnTo>
                  <a:lnTo>
                    <a:pt x="913" y="624"/>
                  </a:lnTo>
                  <a:lnTo>
                    <a:pt x="912" y="622"/>
                  </a:lnTo>
                  <a:lnTo>
                    <a:pt x="912" y="624"/>
                  </a:lnTo>
                  <a:lnTo>
                    <a:pt x="913" y="624"/>
                  </a:lnTo>
                  <a:lnTo>
                    <a:pt x="918" y="624"/>
                  </a:lnTo>
                  <a:lnTo>
                    <a:pt x="918" y="625"/>
                  </a:lnTo>
                  <a:lnTo>
                    <a:pt x="918" y="627"/>
                  </a:lnTo>
                  <a:lnTo>
                    <a:pt x="920" y="627"/>
                  </a:lnTo>
                  <a:lnTo>
                    <a:pt x="921" y="627"/>
                  </a:lnTo>
                  <a:lnTo>
                    <a:pt x="921" y="628"/>
                  </a:lnTo>
                  <a:lnTo>
                    <a:pt x="923" y="628"/>
                  </a:lnTo>
                  <a:lnTo>
                    <a:pt x="924" y="628"/>
                  </a:lnTo>
                  <a:lnTo>
                    <a:pt x="924" y="630"/>
                  </a:lnTo>
                  <a:lnTo>
                    <a:pt x="924" y="631"/>
                  </a:lnTo>
                  <a:lnTo>
                    <a:pt x="926" y="631"/>
                  </a:lnTo>
                  <a:lnTo>
                    <a:pt x="926" y="633"/>
                  </a:lnTo>
                  <a:lnTo>
                    <a:pt x="927" y="633"/>
                  </a:lnTo>
                  <a:lnTo>
                    <a:pt x="927" y="634"/>
                  </a:lnTo>
                  <a:lnTo>
                    <a:pt x="929" y="634"/>
                  </a:lnTo>
                  <a:lnTo>
                    <a:pt x="929" y="636"/>
                  </a:lnTo>
                  <a:lnTo>
                    <a:pt x="927" y="636"/>
                  </a:lnTo>
                  <a:lnTo>
                    <a:pt x="927" y="637"/>
                  </a:lnTo>
                  <a:lnTo>
                    <a:pt x="927" y="639"/>
                  </a:lnTo>
                  <a:lnTo>
                    <a:pt x="927" y="640"/>
                  </a:lnTo>
                  <a:lnTo>
                    <a:pt x="929" y="640"/>
                  </a:lnTo>
                  <a:lnTo>
                    <a:pt x="929" y="642"/>
                  </a:lnTo>
                  <a:lnTo>
                    <a:pt x="927" y="642"/>
                  </a:lnTo>
                  <a:lnTo>
                    <a:pt x="927" y="643"/>
                  </a:lnTo>
                  <a:lnTo>
                    <a:pt x="924" y="645"/>
                  </a:lnTo>
                  <a:lnTo>
                    <a:pt x="923" y="645"/>
                  </a:lnTo>
                  <a:lnTo>
                    <a:pt x="923" y="646"/>
                  </a:lnTo>
                  <a:lnTo>
                    <a:pt x="921" y="646"/>
                  </a:lnTo>
                  <a:lnTo>
                    <a:pt x="920" y="648"/>
                  </a:lnTo>
                  <a:lnTo>
                    <a:pt x="918" y="648"/>
                  </a:lnTo>
                  <a:lnTo>
                    <a:pt x="916" y="648"/>
                  </a:lnTo>
                  <a:lnTo>
                    <a:pt x="916" y="649"/>
                  </a:lnTo>
                  <a:lnTo>
                    <a:pt x="915" y="649"/>
                  </a:lnTo>
                  <a:lnTo>
                    <a:pt x="913" y="651"/>
                  </a:lnTo>
                  <a:lnTo>
                    <a:pt x="913" y="652"/>
                  </a:lnTo>
                  <a:lnTo>
                    <a:pt x="915" y="651"/>
                  </a:lnTo>
                  <a:lnTo>
                    <a:pt x="916" y="649"/>
                  </a:lnTo>
                  <a:lnTo>
                    <a:pt x="918" y="649"/>
                  </a:lnTo>
                  <a:lnTo>
                    <a:pt x="920" y="648"/>
                  </a:lnTo>
                  <a:lnTo>
                    <a:pt x="921" y="648"/>
                  </a:lnTo>
                  <a:lnTo>
                    <a:pt x="923" y="646"/>
                  </a:lnTo>
                  <a:lnTo>
                    <a:pt x="924" y="646"/>
                  </a:lnTo>
                  <a:lnTo>
                    <a:pt x="924" y="645"/>
                  </a:lnTo>
                  <a:lnTo>
                    <a:pt x="927" y="645"/>
                  </a:lnTo>
                  <a:lnTo>
                    <a:pt x="927" y="643"/>
                  </a:lnTo>
                  <a:lnTo>
                    <a:pt x="929" y="643"/>
                  </a:lnTo>
                  <a:lnTo>
                    <a:pt x="930" y="645"/>
                  </a:lnTo>
                  <a:lnTo>
                    <a:pt x="932" y="645"/>
                  </a:lnTo>
                  <a:lnTo>
                    <a:pt x="933" y="645"/>
                  </a:lnTo>
                  <a:lnTo>
                    <a:pt x="933" y="646"/>
                  </a:lnTo>
                  <a:lnTo>
                    <a:pt x="935" y="646"/>
                  </a:lnTo>
                  <a:lnTo>
                    <a:pt x="935" y="648"/>
                  </a:lnTo>
                  <a:lnTo>
                    <a:pt x="936" y="648"/>
                  </a:lnTo>
                  <a:lnTo>
                    <a:pt x="938" y="649"/>
                  </a:lnTo>
                  <a:lnTo>
                    <a:pt x="938" y="648"/>
                  </a:lnTo>
                  <a:lnTo>
                    <a:pt x="939" y="646"/>
                  </a:lnTo>
                  <a:lnTo>
                    <a:pt x="939" y="645"/>
                  </a:lnTo>
                  <a:lnTo>
                    <a:pt x="941" y="645"/>
                  </a:lnTo>
                  <a:lnTo>
                    <a:pt x="941" y="643"/>
                  </a:lnTo>
                  <a:lnTo>
                    <a:pt x="942" y="642"/>
                  </a:lnTo>
                  <a:lnTo>
                    <a:pt x="944" y="642"/>
                  </a:lnTo>
                  <a:lnTo>
                    <a:pt x="945" y="642"/>
                  </a:lnTo>
                  <a:lnTo>
                    <a:pt x="945" y="640"/>
                  </a:lnTo>
                  <a:lnTo>
                    <a:pt x="945" y="639"/>
                  </a:lnTo>
                  <a:lnTo>
                    <a:pt x="947" y="639"/>
                  </a:lnTo>
                  <a:lnTo>
                    <a:pt x="950" y="637"/>
                  </a:lnTo>
                  <a:lnTo>
                    <a:pt x="951" y="637"/>
                  </a:lnTo>
                  <a:lnTo>
                    <a:pt x="950" y="639"/>
                  </a:lnTo>
                  <a:lnTo>
                    <a:pt x="950" y="640"/>
                  </a:lnTo>
                  <a:lnTo>
                    <a:pt x="951" y="640"/>
                  </a:lnTo>
                  <a:lnTo>
                    <a:pt x="953" y="640"/>
                  </a:lnTo>
                  <a:lnTo>
                    <a:pt x="954" y="640"/>
                  </a:lnTo>
                  <a:lnTo>
                    <a:pt x="954" y="642"/>
                  </a:lnTo>
                  <a:lnTo>
                    <a:pt x="954" y="643"/>
                  </a:lnTo>
                  <a:lnTo>
                    <a:pt x="953" y="645"/>
                  </a:lnTo>
                  <a:lnTo>
                    <a:pt x="953" y="646"/>
                  </a:lnTo>
                  <a:lnTo>
                    <a:pt x="953" y="648"/>
                  </a:lnTo>
                  <a:lnTo>
                    <a:pt x="954" y="648"/>
                  </a:lnTo>
                  <a:lnTo>
                    <a:pt x="954" y="646"/>
                  </a:lnTo>
                  <a:lnTo>
                    <a:pt x="953" y="646"/>
                  </a:lnTo>
                  <a:lnTo>
                    <a:pt x="954" y="645"/>
                  </a:lnTo>
                  <a:lnTo>
                    <a:pt x="956" y="643"/>
                  </a:lnTo>
                  <a:lnTo>
                    <a:pt x="956" y="642"/>
                  </a:lnTo>
                  <a:lnTo>
                    <a:pt x="957" y="642"/>
                  </a:lnTo>
                  <a:lnTo>
                    <a:pt x="957" y="640"/>
                  </a:lnTo>
                  <a:lnTo>
                    <a:pt x="959" y="640"/>
                  </a:lnTo>
                  <a:lnTo>
                    <a:pt x="959" y="639"/>
                  </a:lnTo>
                  <a:lnTo>
                    <a:pt x="959" y="637"/>
                  </a:lnTo>
                  <a:lnTo>
                    <a:pt x="957" y="637"/>
                  </a:lnTo>
                  <a:lnTo>
                    <a:pt x="957" y="636"/>
                  </a:lnTo>
                  <a:lnTo>
                    <a:pt x="957" y="634"/>
                  </a:lnTo>
                  <a:lnTo>
                    <a:pt x="957" y="633"/>
                  </a:lnTo>
                  <a:lnTo>
                    <a:pt x="959" y="633"/>
                  </a:lnTo>
                  <a:lnTo>
                    <a:pt x="959" y="634"/>
                  </a:lnTo>
                  <a:lnTo>
                    <a:pt x="960" y="633"/>
                  </a:lnTo>
                  <a:lnTo>
                    <a:pt x="962" y="633"/>
                  </a:lnTo>
                  <a:lnTo>
                    <a:pt x="962" y="631"/>
                  </a:lnTo>
                  <a:lnTo>
                    <a:pt x="962" y="630"/>
                  </a:lnTo>
                  <a:lnTo>
                    <a:pt x="963" y="630"/>
                  </a:lnTo>
                  <a:lnTo>
                    <a:pt x="965" y="630"/>
                  </a:lnTo>
                  <a:lnTo>
                    <a:pt x="965" y="628"/>
                  </a:lnTo>
                  <a:lnTo>
                    <a:pt x="966" y="628"/>
                  </a:lnTo>
                  <a:lnTo>
                    <a:pt x="968" y="627"/>
                  </a:lnTo>
                  <a:lnTo>
                    <a:pt x="969" y="627"/>
                  </a:lnTo>
                  <a:lnTo>
                    <a:pt x="969" y="625"/>
                  </a:lnTo>
                  <a:lnTo>
                    <a:pt x="971" y="625"/>
                  </a:lnTo>
                  <a:lnTo>
                    <a:pt x="971" y="624"/>
                  </a:lnTo>
                  <a:lnTo>
                    <a:pt x="973" y="624"/>
                  </a:lnTo>
                  <a:lnTo>
                    <a:pt x="973" y="622"/>
                  </a:lnTo>
                  <a:lnTo>
                    <a:pt x="971" y="622"/>
                  </a:lnTo>
                  <a:lnTo>
                    <a:pt x="973" y="621"/>
                  </a:lnTo>
                  <a:lnTo>
                    <a:pt x="973" y="619"/>
                  </a:lnTo>
                  <a:lnTo>
                    <a:pt x="974" y="619"/>
                  </a:lnTo>
                  <a:lnTo>
                    <a:pt x="974" y="618"/>
                  </a:lnTo>
                  <a:lnTo>
                    <a:pt x="974" y="616"/>
                  </a:lnTo>
                  <a:lnTo>
                    <a:pt x="973" y="616"/>
                  </a:lnTo>
                  <a:lnTo>
                    <a:pt x="971" y="616"/>
                  </a:lnTo>
                  <a:lnTo>
                    <a:pt x="973" y="615"/>
                  </a:lnTo>
                  <a:lnTo>
                    <a:pt x="971" y="615"/>
                  </a:lnTo>
                  <a:lnTo>
                    <a:pt x="973" y="613"/>
                  </a:lnTo>
                  <a:lnTo>
                    <a:pt x="973" y="612"/>
                  </a:lnTo>
                  <a:lnTo>
                    <a:pt x="974" y="612"/>
                  </a:lnTo>
                  <a:lnTo>
                    <a:pt x="974" y="610"/>
                  </a:lnTo>
                  <a:lnTo>
                    <a:pt x="973" y="610"/>
                  </a:lnTo>
                  <a:lnTo>
                    <a:pt x="976" y="609"/>
                  </a:lnTo>
                  <a:lnTo>
                    <a:pt x="974" y="609"/>
                  </a:lnTo>
                  <a:lnTo>
                    <a:pt x="973" y="609"/>
                  </a:lnTo>
                  <a:lnTo>
                    <a:pt x="973" y="607"/>
                  </a:lnTo>
                  <a:lnTo>
                    <a:pt x="974" y="607"/>
                  </a:lnTo>
                  <a:lnTo>
                    <a:pt x="974" y="606"/>
                  </a:lnTo>
                  <a:lnTo>
                    <a:pt x="973" y="606"/>
                  </a:lnTo>
                  <a:lnTo>
                    <a:pt x="973" y="604"/>
                  </a:lnTo>
                  <a:lnTo>
                    <a:pt x="974" y="602"/>
                  </a:lnTo>
                  <a:lnTo>
                    <a:pt x="976" y="601"/>
                  </a:lnTo>
                  <a:lnTo>
                    <a:pt x="976" y="599"/>
                  </a:lnTo>
                  <a:lnTo>
                    <a:pt x="976" y="598"/>
                  </a:lnTo>
                  <a:lnTo>
                    <a:pt x="977" y="596"/>
                  </a:lnTo>
                  <a:lnTo>
                    <a:pt x="976" y="596"/>
                  </a:lnTo>
                  <a:lnTo>
                    <a:pt x="976" y="595"/>
                  </a:lnTo>
                  <a:lnTo>
                    <a:pt x="977" y="595"/>
                  </a:lnTo>
                  <a:lnTo>
                    <a:pt x="977" y="593"/>
                  </a:lnTo>
                  <a:lnTo>
                    <a:pt x="979" y="593"/>
                  </a:lnTo>
                  <a:lnTo>
                    <a:pt x="979" y="592"/>
                  </a:lnTo>
                  <a:lnTo>
                    <a:pt x="977" y="592"/>
                  </a:lnTo>
                  <a:lnTo>
                    <a:pt x="977" y="590"/>
                  </a:lnTo>
                  <a:lnTo>
                    <a:pt x="979" y="590"/>
                  </a:lnTo>
                  <a:lnTo>
                    <a:pt x="979" y="589"/>
                  </a:lnTo>
                  <a:lnTo>
                    <a:pt x="979" y="587"/>
                  </a:lnTo>
                  <a:lnTo>
                    <a:pt x="980" y="587"/>
                  </a:lnTo>
                  <a:lnTo>
                    <a:pt x="980" y="586"/>
                  </a:lnTo>
                  <a:lnTo>
                    <a:pt x="982" y="586"/>
                  </a:lnTo>
                  <a:lnTo>
                    <a:pt x="982" y="584"/>
                  </a:lnTo>
                  <a:lnTo>
                    <a:pt x="982" y="583"/>
                  </a:lnTo>
                  <a:lnTo>
                    <a:pt x="982" y="581"/>
                  </a:lnTo>
                  <a:lnTo>
                    <a:pt x="982" y="580"/>
                  </a:lnTo>
                  <a:lnTo>
                    <a:pt x="980" y="580"/>
                  </a:lnTo>
                  <a:lnTo>
                    <a:pt x="979" y="580"/>
                  </a:lnTo>
                  <a:lnTo>
                    <a:pt x="979" y="578"/>
                  </a:lnTo>
                  <a:lnTo>
                    <a:pt x="980" y="578"/>
                  </a:lnTo>
                  <a:lnTo>
                    <a:pt x="980" y="575"/>
                  </a:lnTo>
                  <a:lnTo>
                    <a:pt x="979" y="575"/>
                  </a:lnTo>
                  <a:lnTo>
                    <a:pt x="977" y="575"/>
                  </a:lnTo>
                  <a:lnTo>
                    <a:pt x="979" y="574"/>
                  </a:lnTo>
                  <a:lnTo>
                    <a:pt x="979" y="572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80" y="569"/>
                  </a:lnTo>
                  <a:lnTo>
                    <a:pt x="980" y="568"/>
                  </a:lnTo>
                  <a:lnTo>
                    <a:pt x="979" y="568"/>
                  </a:lnTo>
                  <a:lnTo>
                    <a:pt x="979" y="568"/>
                  </a:lnTo>
                  <a:lnTo>
                    <a:pt x="977" y="568"/>
                  </a:lnTo>
                  <a:lnTo>
                    <a:pt x="976" y="568"/>
                  </a:lnTo>
                  <a:lnTo>
                    <a:pt x="977" y="566"/>
                  </a:lnTo>
                  <a:lnTo>
                    <a:pt x="979" y="566"/>
                  </a:lnTo>
                  <a:lnTo>
                    <a:pt x="980" y="565"/>
                  </a:lnTo>
                  <a:lnTo>
                    <a:pt x="982" y="565"/>
                  </a:lnTo>
                  <a:lnTo>
                    <a:pt x="983" y="565"/>
                  </a:lnTo>
                  <a:lnTo>
                    <a:pt x="985" y="565"/>
                  </a:lnTo>
                  <a:lnTo>
                    <a:pt x="986" y="565"/>
                  </a:lnTo>
                  <a:lnTo>
                    <a:pt x="986" y="563"/>
                  </a:lnTo>
                  <a:lnTo>
                    <a:pt x="992" y="563"/>
                  </a:lnTo>
                  <a:lnTo>
                    <a:pt x="994" y="563"/>
                  </a:lnTo>
                  <a:lnTo>
                    <a:pt x="995" y="562"/>
                  </a:lnTo>
                  <a:lnTo>
                    <a:pt x="997" y="562"/>
                  </a:lnTo>
                  <a:lnTo>
                    <a:pt x="998" y="560"/>
                  </a:lnTo>
                  <a:lnTo>
                    <a:pt x="1000" y="560"/>
                  </a:lnTo>
                  <a:lnTo>
                    <a:pt x="1001" y="560"/>
                  </a:lnTo>
                  <a:lnTo>
                    <a:pt x="1003" y="559"/>
                  </a:lnTo>
                  <a:lnTo>
                    <a:pt x="1004" y="559"/>
                  </a:lnTo>
                  <a:lnTo>
                    <a:pt x="1006" y="559"/>
                  </a:lnTo>
                  <a:lnTo>
                    <a:pt x="1007" y="559"/>
                  </a:lnTo>
                  <a:lnTo>
                    <a:pt x="1007" y="557"/>
                  </a:lnTo>
                  <a:lnTo>
                    <a:pt x="1009" y="557"/>
                  </a:lnTo>
                  <a:lnTo>
                    <a:pt x="1012" y="556"/>
                  </a:lnTo>
                  <a:lnTo>
                    <a:pt x="1013" y="556"/>
                  </a:lnTo>
                  <a:lnTo>
                    <a:pt x="1015" y="556"/>
                  </a:lnTo>
                  <a:lnTo>
                    <a:pt x="1018" y="554"/>
                  </a:lnTo>
                  <a:lnTo>
                    <a:pt x="1019" y="553"/>
                  </a:lnTo>
                  <a:lnTo>
                    <a:pt x="1022" y="551"/>
                  </a:lnTo>
                  <a:lnTo>
                    <a:pt x="1024" y="551"/>
                  </a:lnTo>
                  <a:lnTo>
                    <a:pt x="1033" y="546"/>
                  </a:lnTo>
                  <a:lnTo>
                    <a:pt x="1035" y="545"/>
                  </a:lnTo>
                  <a:lnTo>
                    <a:pt x="1036" y="545"/>
                  </a:lnTo>
                  <a:lnTo>
                    <a:pt x="1036" y="543"/>
                  </a:lnTo>
                  <a:lnTo>
                    <a:pt x="1039" y="542"/>
                  </a:lnTo>
                  <a:lnTo>
                    <a:pt x="1042" y="539"/>
                  </a:lnTo>
                  <a:lnTo>
                    <a:pt x="1044" y="539"/>
                  </a:lnTo>
                  <a:lnTo>
                    <a:pt x="1045" y="537"/>
                  </a:lnTo>
                  <a:lnTo>
                    <a:pt x="1047" y="537"/>
                  </a:lnTo>
                  <a:lnTo>
                    <a:pt x="1047" y="536"/>
                  </a:lnTo>
                  <a:lnTo>
                    <a:pt x="1048" y="536"/>
                  </a:lnTo>
                  <a:lnTo>
                    <a:pt x="1048" y="534"/>
                  </a:lnTo>
                  <a:lnTo>
                    <a:pt x="1050" y="534"/>
                  </a:lnTo>
                  <a:lnTo>
                    <a:pt x="1051" y="533"/>
                  </a:lnTo>
                  <a:lnTo>
                    <a:pt x="1051" y="531"/>
                  </a:lnTo>
                  <a:lnTo>
                    <a:pt x="1053" y="531"/>
                  </a:lnTo>
                  <a:lnTo>
                    <a:pt x="1053" y="530"/>
                  </a:lnTo>
                  <a:lnTo>
                    <a:pt x="1054" y="530"/>
                  </a:lnTo>
                  <a:lnTo>
                    <a:pt x="1054" y="528"/>
                  </a:lnTo>
                  <a:lnTo>
                    <a:pt x="1056" y="527"/>
                  </a:lnTo>
                  <a:lnTo>
                    <a:pt x="1056" y="525"/>
                  </a:lnTo>
                  <a:lnTo>
                    <a:pt x="1057" y="524"/>
                  </a:lnTo>
                  <a:lnTo>
                    <a:pt x="1059" y="521"/>
                  </a:lnTo>
                  <a:lnTo>
                    <a:pt x="1059" y="519"/>
                  </a:lnTo>
                  <a:lnTo>
                    <a:pt x="1060" y="519"/>
                  </a:lnTo>
                  <a:lnTo>
                    <a:pt x="1060" y="518"/>
                  </a:lnTo>
                  <a:lnTo>
                    <a:pt x="1060" y="516"/>
                  </a:lnTo>
                  <a:lnTo>
                    <a:pt x="1062" y="515"/>
                  </a:lnTo>
                  <a:lnTo>
                    <a:pt x="1062" y="513"/>
                  </a:lnTo>
                  <a:lnTo>
                    <a:pt x="1063" y="513"/>
                  </a:lnTo>
                  <a:lnTo>
                    <a:pt x="1063" y="512"/>
                  </a:lnTo>
                  <a:lnTo>
                    <a:pt x="1063" y="510"/>
                  </a:lnTo>
                  <a:lnTo>
                    <a:pt x="1063" y="509"/>
                  </a:lnTo>
                  <a:lnTo>
                    <a:pt x="1065" y="506"/>
                  </a:lnTo>
                  <a:lnTo>
                    <a:pt x="1063" y="506"/>
                  </a:lnTo>
                  <a:lnTo>
                    <a:pt x="1063" y="504"/>
                  </a:lnTo>
                  <a:lnTo>
                    <a:pt x="1063" y="503"/>
                  </a:lnTo>
                  <a:lnTo>
                    <a:pt x="1065" y="503"/>
                  </a:lnTo>
                  <a:lnTo>
                    <a:pt x="1063" y="501"/>
                  </a:lnTo>
                  <a:lnTo>
                    <a:pt x="1065" y="501"/>
                  </a:lnTo>
                  <a:lnTo>
                    <a:pt x="1065" y="499"/>
                  </a:lnTo>
                  <a:lnTo>
                    <a:pt x="1065" y="498"/>
                  </a:lnTo>
                  <a:lnTo>
                    <a:pt x="1065" y="496"/>
                  </a:lnTo>
                  <a:lnTo>
                    <a:pt x="1063" y="495"/>
                  </a:lnTo>
                  <a:lnTo>
                    <a:pt x="1063" y="493"/>
                  </a:lnTo>
                  <a:lnTo>
                    <a:pt x="1063" y="492"/>
                  </a:lnTo>
                  <a:lnTo>
                    <a:pt x="1062" y="490"/>
                  </a:lnTo>
                  <a:lnTo>
                    <a:pt x="1060" y="490"/>
                  </a:lnTo>
                  <a:lnTo>
                    <a:pt x="1060" y="489"/>
                  </a:lnTo>
                  <a:lnTo>
                    <a:pt x="1060" y="487"/>
                  </a:lnTo>
                  <a:lnTo>
                    <a:pt x="1059" y="487"/>
                  </a:lnTo>
                  <a:lnTo>
                    <a:pt x="1059" y="486"/>
                  </a:lnTo>
                  <a:lnTo>
                    <a:pt x="1057" y="486"/>
                  </a:lnTo>
                  <a:lnTo>
                    <a:pt x="1057" y="487"/>
                  </a:lnTo>
                  <a:lnTo>
                    <a:pt x="1056" y="487"/>
                  </a:lnTo>
                  <a:lnTo>
                    <a:pt x="1056" y="486"/>
                  </a:lnTo>
                  <a:lnTo>
                    <a:pt x="1056" y="486"/>
                  </a:lnTo>
                  <a:lnTo>
                    <a:pt x="1057" y="486"/>
                  </a:lnTo>
                  <a:lnTo>
                    <a:pt x="1056" y="484"/>
                  </a:lnTo>
                  <a:lnTo>
                    <a:pt x="1054" y="484"/>
                  </a:lnTo>
                  <a:lnTo>
                    <a:pt x="1056" y="486"/>
                  </a:lnTo>
                  <a:lnTo>
                    <a:pt x="1053" y="484"/>
                  </a:lnTo>
                  <a:lnTo>
                    <a:pt x="1053" y="483"/>
                  </a:lnTo>
                  <a:lnTo>
                    <a:pt x="1053" y="481"/>
                  </a:lnTo>
                  <a:lnTo>
                    <a:pt x="1051" y="483"/>
                  </a:lnTo>
                  <a:lnTo>
                    <a:pt x="1051" y="481"/>
                  </a:lnTo>
                  <a:lnTo>
                    <a:pt x="1050" y="481"/>
                  </a:lnTo>
                  <a:lnTo>
                    <a:pt x="1050" y="480"/>
                  </a:lnTo>
                  <a:lnTo>
                    <a:pt x="1050" y="478"/>
                  </a:lnTo>
                  <a:lnTo>
                    <a:pt x="1048" y="478"/>
                  </a:lnTo>
                  <a:lnTo>
                    <a:pt x="1047" y="478"/>
                  </a:lnTo>
                  <a:lnTo>
                    <a:pt x="1047" y="477"/>
                  </a:lnTo>
                  <a:lnTo>
                    <a:pt x="1048" y="477"/>
                  </a:lnTo>
                  <a:lnTo>
                    <a:pt x="1048" y="475"/>
                  </a:lnTo>
                  <a:lnTo>
                    <a:pt x="1050" y="475"/>
                  </a:lnTo>
                  <a:lnTo>
                    <a:pt x="1050" y="472"/>
                  </a:lnTo>
                  <a:lnTo>
                    <a:pt x="1050" y="471"/>
                  </a:lnTo>
                  <a:lnTo>
                    <a:pt x="1051" y="469"/>
                  </a:lnTo>
                  <a:lnTo>
                    <a:pt x="1051" y="471"/>
                  </a:lnTo>
                  <a:lnTo>
                    <a:pt x="1053" y="469"/>
                  </a:lnTo>
                  <a:lnTo>
                    <a:pt x="1054" y="469"/>
                  </a:lnTo>
                  <a:lnTo>
                    <a:pt x="1053" y="471"/>
                  </a:lnTo>
                  <a:lnTo>
                    <a:pt x="1054" y="471"/>
                  </a:lnTo>
                  <a:lnTo>
                    <a:pt x="1054" y="469"/>
                  </a:lnTo>
                  <a:lnTo>
                    <a:pt x="1056" y="469"/>
                  </a:lnTo>
                  <a:lnTo>
                    <a:pt x="1056" y="468"/>
                  </a:lnTo>
                  <a:lnTo>
                    <a:pt x="1057" y="468"/>
                  </a:lnTo>
                  <a:lnTo>
                    <a:pt x="1057" y="466"/>
                  </a:lnTo>
                  <a:lnTo>
                    <a:pt x="1059" y="466"/>
                  </a:lnTo>
                  <a:lnTo>
                    <a:pt x="1060" y="466"/>
                  </a:lnTo>
                  <a:lnTo>
                    <a:pt x="1060" y="465"/>
                  </a:lnTo>
                  <a:lnTo>
                    <a:pt x="1062" y="465"/>
                  </a:lnTo>
                  <a:lnTo>
                    <a:pt x="1062" y="463"/>
                  </a:lnTo>
                  <a:lnTo>
                    <a:pt x="1063" y="463"/>
                  </a:lnTo>
                  <a:lnTo>
                    <a:pt x="1065" y="463"/>
                  </a:lnTo>
                  <a:lnTo>
                    <a:pt x="1066" y="462"/>
                  </a:lnTo>
                  <a:lnTo>
                    <a:pt x="1068" y="462"/>
                  </a:lnTo>
                  <a:lnTo>
                    <a:pt x="1069" y="460"/>
                  </a:lnTo>
                  <a:lnTo>
                    <a:pt x="1071" y="460"/>
                  </a:lnTo>
                  <a:lnTo>
                    <a:pt x="1071" y="459"/>
                  </a:lnTo>
                  <a:lnTo>
                    <a:pt x="1069" y="460"/>
                  </a:lnTo>
                  <a:lnTo>
                    <a:pt x="1069" y="459"/>
                  </a:lnTo>
                  <a:lnTo>
                    <a:pt x="1068" y="457"/>
                  </a:lnTo>
                  <a:lnTo>
                    <a:pt x="1069" y="457"/>
                  </a:lnTo>
                  <a:lnTo>
                    <a:pt x="1071" y="457"/>
                  </a:lnTo>
                  <a:lnTo>
                    <a:pt x="1072" y="457"/>
                  </a:lnTo>
                  <a:lnTo>
                    <a:pt x="1072" y="456"/>
                  </a:lnTo>
                  <a:lnTo>
                    <a:pt x="1072" y="454"/>
                  </a:lnTo>
                  <a:lnTo>
                    <a:pt x="1074" y="453"/>
                  </a:lnTo>
                  <a:lnTo>
                    <a:pt x="1074" y="454"/>
                  </a:lnTo>
                  <a:lnTo>
                    <a:pt x="1075" y="454"/>
                  </a:lnTo>
                  <a:lnTo>
                    <a:pt x="1075" y="453"/>
                  </a:lnTo>
                  <a:lnTo>
                    <a:pt x="1077" y="453"/>
                  </a:lnTo>
                  <a:lnTo>
                    <a:pt x="1079" y="453"/>
                  </a:lnTo>
                  <a:lnTo>
                    <a:pt x="1079" y="451"/>
                  </a:lnTo>
                  <a:lnTo>
                    <a:pt x="1080" y="451"/>
                  </a:lnTo>
                  <a:lnTo>
                    <a:pt x="1082" y="451"/>
                  </a:lnTo>
                  <a:lnTo>
                    <a:pt x="1083" y="451"/>
                  </a:lnTo>
                  <a:lnTo>
                    <a:pt x="1082" y="450"/>
                  </a:lnTo>
                  <a:lnTo>
                    <a:pt x="1082" y="448"/>
                  </a:lnTo>
                  <a:lnTo>
                    <a:pt x="1083" y="448"/>
                  </a:lnTo>
                  <a:lnTo>
                    <a:pt x="1085" y="446"/>
                  </a:lnTo>
                  <a:lnTo>
                    <a:pt x="1086" y="446"/>
                  </a:lnTo>
                  <a:lnTo>
                    <a:pt x="1086" y="445"/>
                  </a:lnTo>
                  <a:lnTo>
                    <a:pt x="1085" y="445"/>
                  </a:lnTo>
                  <a:lnTo>
                    <a:pt x="1083" y="445"/>
                  </a:lnTo>
                  <a:lnTo>
                    <a:pt x="1082" y="445"/>
                  </a:lnTo>
                  <a:lnTo>
                    <a:pt x="1082" y="443"/>
                  </a:lnTo>
                  <a:lnTo>
                    <a:pt x="1083" y="443"/>
                  </a:lnTo>
                  <a:lnTo>
                    <a:pt x="1083" y="442"/>
                  </a:lnTo>
                  <a:lnTo>
                    <a:pt x="1085" y="442"/>
                  </a:lnTo>
                  <a:lnTo>
                    <a:pt x="1085" y="440"/>
                  </a:lnTo>
                  <a:lnTo>
                    <a:pt x="1083" y="440"/>
                  </a:lnTo>
                  <a:lnTo>
                    <a:pt x="1083" y="439"/>
                  </a:lnTo>
                  <a:lnTo>
                    <a:pt x="1082" y="437"/>
                  </a:lnTo>
                  <a:lnTo>
                    <a:pt x="1083" y="437"/>
                  </a:lnTo>
                  <a:lnTo>
                    <a:pt x="1083" y="436"/>
                  </a:lnTo>
                  <a:lnTo>
                    <a:pt x="1086" y="436"/>
                  </a:lnTo>
                  <a:lnTo>
                    <a:pt x="1086" y="434"/>
                  </a:lnTo>
                  <a:lnTo>
                    <a:pt x="1085" y="434"/>
                  </a:lnTo>
                  <a:lnTo>
                    <a:pt x="1085" y="433"/>
                  </a:lnTo>
                  <a:lnTo>
                    <a:pt x="1086" y="431"/>
                  </a:lnTo>
                  <a:lnTo>
                    <a:pt x="1088" y="430"/>
                  </a:lnTo>
                  <a:lnTo>
                    <a:pt x="1092" y="428"/>
                  </a:lnTo>
                  <a:lnTo>
                    <a:pt x="1091" y="428"/>
                  </a:lnTo>
                  <a:lnTo>
                    <a:pt x="1085" y="430"/>
                  </a:lnTo>
                  <a:lnTo>
                    <a:pt x="1083" y="430"/>
                  </a:lnTo>
                  <a:lnTo>
                    <a:pt x="1085" y="428"/>
                  </a:lnTo>
                  <a:lnTo>
                    <a:pt x="1082" y="428"/>
                  </a:lnTo>
                  <a:lnTo>
                    <a:pt x="1082" y="427"/>
                  </a:lnTo>
                  <a:lnTo>
                    <a:pt x="1083" y="427"/>
                  </a:lnTo>
                  <a:lnTo>
                    <a:pt x="1085" y="425"/>
                  </a:lnTo>
                  <a:lnTo>
                    <a:pt x="1088" y="424"/>
                  </a:lnTo>
                  <a:lnTo>
                    <a:pt x="1089" y="424"/>
                  </a:lnTo>
                  <a:lnTo>
                    <a:pt x="1089" y="422"/>
                  </a:lnTo>
                  <a:lnTo>
                    <a:pt x="1091" y="422"/>
                  </a:lnTo>
                  <a:lnTo>
                    <a:pt x="1091" y="421"/>
                  </a:lnTo>
                  <a:lnTo>
                    <a:pt x="1092" y="421"/>
                  </a:lnTo>
                  <a:lnTo>
                    <a:pt x="1094" y="421"/>
                  </a:lnTo>
                  <a:lnTo>
                    <a:pt x="1092" y="419"/>
                  </a:lnTo>
                  <a:lnTo>
                    <a:pt x="1094" y="419"/>
                  </a:lnTo>
                  <a:lnTo>
                    <a:pt x="1094" y="418"/>
                  </a:lnTo>
                  <a:lnTo>
                    <a:pt x="1094" y="416"/>
                  </a:lnTo>
                  <a:lnTo>
                    <a:pt x="1095" y="416"/>
                  </a:lnTo>
                  <a:lnTo>
                    <a:pt x="1095" y="415"/>
                  </a:lnTo>
                  <a:lnTo>
                    <a:pt x="1097" y="415"/>
                  </a:lnTo>
                  <a:lnTo>
                    <a:pt x="1098" y="415"/>
                  </a:lnTo>
                  <a:lnTo>
                    <a:pt x="1100" y="415"/>
                  </a:lnTo>
                  <a:lnTo>
                    <a:pt x="1098" y="413"/>
                  </a:lnTo>
                  <a:lnTo>
                    <a:pt x="1100" y="413"/>
                  </a:lnTo>
                  <a:lnTo>
                    <a:pt x="1101" y="413"/>
                  </a:lnTo>
                  <a:lnTo>
                    <a:pt x="1100" y="412"/>
                  </a:lnTo>
                  <a:lnTo>
                    <a:pt x="1098" y="412"/>
                  </a:lnTo>
                  <a:lnTo>
                    <a:pt x="1098" y="410"/>
                  </a:lnTo>
                  <a:lnTo>
                    <a:pt x="1097" y="410"/>
                  </a:lnTo>
                  <a:lnTo>
                    <a:pt x="1095" y="410"/>
                  </a:lnTo>
                  <a:lnTo>
                    <a:pt x="1095" y="409"/>
                  </a:lnTo>
                  <a:lnTo>
                    <a:pt x="1095" y="407"/>
                  </a:lnTo>
                  <a:lnTo>
                    <a:pt x="1095" y="406"/>
                  </a:lnTo>
                  <a:lnTo>
                    <a:pt x="1095" y="404"/>
                  </a:lnTo>
                  <a:lnTo>
                    <a:pt x="1097" y="404"/>
                  </a:lnTo>
                  <a:lnTo>
                    <a:pt x="1095" y="403"/>
                  </a:lnTo>
                  <a:lnTo>
                    <a:pt x="1097" y="403"/>
                  </a:lnTo>
                  <a:lnTo>
                    <a:pt x="1097" y="401"/>
                  </a:lnTo>
                  <a:lnTo>
                    <a:pt x="1097" y="400"/>
                  </a:lnTo>
                  <a:lnTo>
                    <a:pt x="1098" y="400"/>
                  </a:lnTo>
                  <a:lnTo>
                    <a:pt x="1098" y="398"/>
                  </a:lnTo>
                  <a:lnTo>
                    <a:pt x="1098" y="396"/>
                  </a:lnTo>
                  <a:lnTo>
                    <a:pt x="1100" y="396"/>
                  </a:lnTo>
                  <a:lnTo>
                    <a:pt x="1101" y="396"/>
                  </a:lnTo>
                  <a:lnTo>
                    <a:pt x="1101" y="395"/>
                  </a:lnTo>
                  <a:lnTo>
                    <a:pt x="1103" y="395"/>
                  </a:lnTo>
                  <a:lnTo>
                    <a:pt x="1104" y="395"/>
                  </a:lnTo>
                  <a:lnTo>
                    <a:pt x="1104" y="393"/>
                  </a:lnTo>
                  <a:lnTo>
                    <a:pt x="1106" y="393"/>
                  </a:lnTo>
                  <a:lnTo>
                    <a:pt x="1107" y="393"/>
                  </a:lnTo>
                  <a:lnTo>
                    <a:pt x="1109" y="393"/>
                  </a:lnTo>
                  <a:lnTo>
                    <a:pt x="1110" y="392"/>
                  </a:lnTo>
                  <a:lnTo>
                    <a:pt x="1112" y="392"/>
                  </a:lnTo>
                  <a:lnTo>
                    <a:pt x="1113" y="390"/>
                  </a:lnTo>
                  <a:lnTo>
                    <a:pt x="1116" y="390"/>
                  </a:lnTo>
                  <a:lnTo>
                    <a:pt x="1118" y="390"/>
                  </a:lnTo>
                  <a:lnTo>
                    <a:pt x="1118" y="392"/>
                  </a:lnTo>
                  <a:lnTo>
                    <a:pt x="1119" y="392"/>
                  </a:lnTo>
                  <a:lnTo>
                    <a:pt x="1121" y="392"/>
                  </a:lnTo>
                  <a:lnTo>
                    <a:pt x="1122" y="392"/>
                  </a:lnTo>
                  <a:lnTo>
                    <a:pt x="1124" y="392"/>
                  </a:lnTo>
                  <a:lnTo>
                    <a:pt x="1127" y="392"/>
                  </a:lnTo>
                  <a:lnTo>
                    <a:pt x="1128" y="393"/>
                  </a:lnTo>
                  <a:lnTo>
                    <a:pt x="1130" y="393"/>
                  </a:lnTo>
                  <a:lnTo>
                    <a:pt x="1131" y="393"/>
                  </a:lnTo>
                  <a:lnTo>
                    <a:pt x="1133" y="395"/>
                  </a:lnTo>
                  <a:lnTo>
                    <a:pt x="1135" y="395"/>
                  </a:lnTo>
                  <a:lnTo>
                    <a:pt x="1136" y="395"/>
                  </a:lnTo>
                  <a:lnTo>
                    <a:pt x="1136" y="396"/>
                  </a:lnTo>
                  <a:lnTo>
                    <a:pt x="1138" y="395"/>
                  </a:lnTo>
                  <a:lnTo>
                    <a:pt x="1138" y="396"/>
                  </a:lnTo>
                  <a:lnTo>
                    <a:pt x="1139" y="396"/>
                  </a:lnTo>
                  <a:lnTo>
                    <a:pt x="1142" y="396"/>
                  </a:lnTo>
                  <a:lnTo>
                    <a:pt x="1142" y="398"/>
                  </a:lnTo>
                  <a:lnTo>
                    <a:pt x="1145" y="396"/>
                  </a:lnTo>
                  <a:lnTo>
                    <a:pt x="1148" y="396"/>
                  </a:lnTo>
                  <a:lnTo>
                    <a:pt x="1150" y="396"/>
                  </a:lnTo>
                  <a:lnTo>
                    <a:pt x="1150" y="398"/>
                  </a:lnTo>
                  <a:lnTo>
                    <a:pt x="1151" y="398"/>
                  </a:lnTo>
                  <a:lnTo>
                    <a:pt x="1151" y="396"/>
                  </a:lnTo>
                  <a:lnTo>
                    <a:pt x="1153" y="398"/>
                  </a:lnTo>
                  <a:lnTo>
                    <a:pt x="1154" y="398"/>
                  </a:lnTo>
                  <a:lnTo>
                    <a:pt x="1154" y="400"/>
                  </a:lnTo>
                  <a:lnTo>
                    <a:pt x="1156" y="401"/>
                  </a:lnTo>
                  <a:lnTo>
                    <a:pt x="1157" y="401"/>
                  </a:lnTo>
                  <a:lnTo>
                    <a:pt x="1157" y="400"/>
                  </a:lnTo>
                  <a:lnTo>
                    <a:pt x="1156" y="400"/>
                  </a:lnTo>
                  <a:lnTo>
                    <a:pt x="1156" y="398"/>
                  </a:lnTo>
                  <a:lnTo>
                    <a:pt x="1157" y="398"/>
                  </a:lnTo>
                  <a:lnTo>
                    <a:pt x="1162" y="398"/>
                  </a:lnTo>
                  <a:lnTo>
                    <a:pt x="1163" y="398"/>
                  </a:lnTo>
                  <a:lnTo>
                    <a:pt x="1163" y="396"/>
                  </a:lnTo>
                  <a:lnTo>
                    <a:pt x="1165" y="396"/>
                  </a:lnTo>
                  <a:lnTo>
                    <a:pt x="1166" y="396"/>
                  </a:lnTo>
                  <a:lnTo>
                    <a:pt x="1168" y="396"/>
                  </a:lnTo>
                  <a:lnTo>
                    <a:pt x="1168" y="395"/>
                  </a:lnTo>
                  <a:lnTo>
                    <a:pt x="1169" y="395"/>
                  </a:lnTo>
                  <a:lnTo>
                    <a:pt x="1171" y="395"/>
                  </a:lnTo>
                  <a:lnTo>
                    <a:pt x="1171" y="393"/>
                  </a:lnTo>
                  <a:lnTo>
                    <a:pt x="1172" y="393"/>
                  </a:lnTo>
                  <a:lnTo>
                    <a:pt x="1174" y="393"/>
                  </a:lnTo>
                  <a:lnTo>
                    <a:pt x="1175" y="393"/>
                  </a:lnTo>
                  <a:lnTo>
                    <a:pt x="1177" y="393"/>
                  </a:lnTo>
                  <a:lnTo>
                    <a:pt x="1177" y="395"/>
                  </a:lnTo>
                  <a:lnTo>
                    <a:pt x="1178" y="395"/>
                  </a:lnTo>
                  <a:lnTo>
                    <a:pt x="1180" y="395"/>
                  </a:lnTo>
                  <a:lnTo>
                    <a:pt x="1180" y="396"/>
                  </a:lnTo>
                  <a:lnTo>
                    <a:pt x="1181" y="396"/>
                  </a:lnTo>
                  <a:lnTo>
                    <a:pt x="1181" y="398"/>
                  </a:lnTo>
                  <a:lnTo>
                    <a:pt x="1183" y="398"/>
                  </a:lnTo>
                  <a:lnTo>
                    <a:pt x="1183" y="400"/>
                  </a:lnTo>
                  <a:lnTo>
                    <a:pt x="1184" y="400"/>
                  </a:lnTo>
                  <a:lnTo>
                    <a:pt x="1184" y="401"/>
                  </a:lnTo>
                  <a:lnTo>
                    <a:pt x="1186" y="401"/>
                  </a:lnTo>
                  <a:lnTo>
                    <a:pt x="1188" y="401"/>
                  </a:lnTo>
                  <a:lnTo>
                    <a:pt x="1186" y="400"/>
                  </a:lnTo>
                  <a:lnTo>
                    <a:pt x="1188" y="400"/>
                  </a:lnTo>
                  <a:lnTo>
                    <a:pt x="1189" y="400"/>
                  </a:lnTo>
                  <a:lnTo>
                    <a:pt x="1189" y="401"/>
                  </a:lnTo>
                  <a:lnTo>
                    <a:pt x="1189" y="403"/>
                  </a:lnTo>
                  <a:lnTo>
                    <a:pt x="1189" y="404"/>
                  </a:lnTo>
                  <a:lnTo>
                    <a:pt x="1192" y="406"/>
                  </a:lnTo>
                  <a:lnTo>
                    <a:pt x="1194" y="406"/>
                  </a:lnTo>
                  <a:lnTo>
                    <a:pt x="1194" y="407"/>
                  </a:lnTo>
                  <a:lnTo>
                    <a:pt x="1192" y="409"/>
                  </a:lnTo>
                  <a:lnTo>
                    <a:pt x="1194" y="409"/>
                  </a:lnTo>
                  <a:lnTo>
                    <a:pt x="1195" y="409"/>
                  </a:lnTo>
                  <a:lnTo>
                    <a:pt x="1195" y="410"/>
                  </a:lnTo>
                  <a:lnTo>
                    <a:pt x="1194" y="410"/>
                  </a:lnTo>
                  <a:lnTo>
                    <a:pt x="1194" y="412"/>
                  </a:lnTo>
                  <a:lnTo>
                    <a:pt x="1195" y="412"/>
                  </a:lnTo>
                  <a:lnTo>
                    <a:pt x="1195" y="410"/>
                  </a:lnTo>
                  <a:lnTo>
                    <a:pt x="1197" y="409"/>
                  </a:lnTo>
                  <a:lnTo>
                    <a:pt x="1197" y="410"/>
                  </a:lnTo>
                  <a:lnTo>
                    <a:pt x="1198" y="410"/>
                  </a:lnTo>
                  <a:lnTo>
                    <a:pt x="1200" y="410"/>
                  </a:lnTo>
                  <a:lnTo>
                    <a:pt x="1201" y="412"/>
                  </a:lnTo>
                  <a:lnTo>
                    <a:pt x="1201" y="413"/>
                  </a:lnTo>
                  <a:lnTo>
                    <a:pt x="1200" y="413"/>
                  </a:lnTo>
                  <a:lnTo>
                    <a:pt x="1198" y="413"/>
                  </a:lnTo>
                  <a:lnTo>
                    <a:pt x="1197" y="413"/>
                  </a:lnTo>
                  <a:lnTo>
                    <a:pt x="1197" y="415"/>
                  </a:lnTo>
                  <a:lnTo>
                    <a:pt x="1195" y="415"/>
                  </a:lnTo>
                  <a:lnTo>
                    <a:pt x="1194" y="415"/>
                  </a:lnTo>
                  <a:lnTo>
                    <a:pt x="1194" y="416"/>
                  </a:lnTo>
                  <a:lnTo>
                    <a:pt x="1195" y="416"/>
                  </a:lnTo>
                  <a:lnTo>
                    <a:pt x="1194" y="418"/>
                  </a:lnTo>
                  <a:lnTo>
                    <a:pt x="1195" y="418"/>
                  </a:lnTo>
                  <a:lnTo>
                    <a:pt x="1195" y="419"/>
                  </a:lnTo>
                  <a:lnTo>
                    <a:pt x="1195" y="421"/>
                  </a:lnTo>
                  <a:lnTo>
                    <a:pt x="1197" y="419"/>
                  </a:lnTo>
                  <a:lnTo>
                    <a:pt x="1197" y="421"/>
                  </a:lnTo>
                  <a:lnTo>
                    <a:pt x="1198" y="419"/>
                  </a:lnTo>
                  <a:lnTo>
                    <a:pt x="1198" y="421"/>
                  </a:lnTo>
                  <a:lnTo>
                    <a:pt x="1198" y="422"/>
                  </a:lnTo>
                  <a:lnTo>
                    <a:pt x="1200" y="422"/>
                  </a:lnTo>
                  <a:lnTo>
                    <a:pt x="1201" y="421"/>
                  </a:lnTo>
                  <a:lnTo>
                    <a:pt x="1203" y="421"/>
                  </a:lnTo>
                  <a:lnTo>
                    <a:pt x="1201" y="422"/>
                  </a:lnTo>
                  <a:lnTo>
                    <a:pt x="1203" y="422"/>
                  </a:lnTo>
                  <a:lnTo>
                    <a:pt x="1204" y="422"/>
                  </a:lnTo>
                  <a:lnTo>
                    <a:pt x="1206" y="422"/>
                  </a:lnTo>
                  <a:lnTo>
                    <a:pt x="1206" y="424"/>
                  </a:lnTo>
                  <a:lnTo>
                    <a:pt x="1207" y="424"/>
                  </a:lnTo>
                  <a:lnTo>
                    <a:pt x="1209" y="424"/>
                  </a:lnTo>
                  <a:lnTo>
                    <a:pt x="1210" y="424"/>
                  </a:lnTo>
                  <a:lnTo>
                    <a:pt x="1212" y="424"/>
                  </a:lnTo>
                  <a:lnTo>
                    <a:pt x="1213" y="424"/>
                  </a:lnTo>
                  <a:lnTo>
                    <a:pt x="1215" y="424"/>
                  </a:lnTo>
                  <a:lnTo>
                    <a:pt x="1215" y="422"/>
                  </a:lnTo>
                  <a:lnTo>
                    <a:pt x="1216" y="422"/>
                  </a:lnTo>
                  <a:lnTo>
                    <a:pt x="1216" y="424"/>
                  </a:lnTo>
                  <a:lnTo>
                    <a:pt x="1218" y="424"/>
                  </a:lnTo>
                  <a:lnTo>
                    <a:pt x="1218" y="422"/>
                  </a:lnTo>
                  <a:lnTo>
                    <a:pt x="1221" y="422"/>
                  </a:lnTo>
                  <a:lnTo>
                    <a:pt x="1221" y="424"/>
                  </a:lnTo>
                  <a:lnTo>
                    <a:pt x="1221" y="425"/>
                  </a:lnTo>
                  <a:lnTo>
                    <a:pt x="1218" y="425"/>
                  </a:lnTo>
                  <a:lnTo>
                    <a:pt x="1218" y="427"/>
                  </a:lnTo>
                  <a:lnTo>
                    <a:pt x="1218" y="428"/>
                  </a:lnTo>
                  <a:lnTo>
                    <a:pt x="1221" y="428"/>
                  </a:lnTo>
                  <a:lnTo>
                    <a:pt x="1222" y="428"/>
                  </a:lnTo>
                  <a:lnTo>
                    <a:pt x="1222" y="427"/>
                  </a:lnTo>
                  <a:lnTo>
                    <a:pt x="1224" y="427"/>
                  </a:lnTo>
                  <a:lnTo>
                    <a:pt x="1225" y="427"/>
                  </a:lnTo>
                  <a:lnTo>
                    <a:pt x="1227" y="427"/>
                  </a:lnTo>
                  <a:lnTo>
                    <a:pt x="1227" y="425"/>
                  </a:lnTo>
                  <a:lnTo>
                    <a:pt x="1227" y="424"/>
                  </a:lnTo>
                  <a:lnTo>
                    <a:pt x="1228" y="424"/>
                  </a:lnTo>
                  <a:lnTo>
                    <a:pt x="1230" y="422"/>
                  </a:lnTo>
                  <a:lnTo>
                    <a:pt x="1230" y="424"/>
                  </a:lnTo>
                  <a:lnTo>
                    <a:pt x="1231" y="424"/>
                  </a:lnTo>
                  <a:lnTo>
                    <a:pt x="1230" y="425"/>
                  </a:lnTo>
                  <a:lnTo>
                    <a:pt x="1231" y="425"/>
                  </a:lnTo>
                  <a:lnTo>
                    <a:pt x="1230" y="427"/>
                  </a:lnTo>
                  <a:lnTo>
                    <a:pt x="1231" y="427"/>
                  </a:lnTo>
                  <a:lnTo>
                    <a:pt x="1230" y="428"/>
                  </a:lnTo>
                  <a:lnTo>
                    <a:pt x="1230" y="430"/>
                  </a:lnTo>
                  <a:lnTo>
                    <a:pt x="1228" y="430"/>
                  </a:lnTo>
                  <a:lnTo>
                    <a:pt x="1227" y="430"/>
                  </a:lnTo>
                  <a:lnTo>
                    <a:pt x="1225" y="430"/>
                  </a:lnTo>
                  <a:lnTo>
                    <a:pt x="1224" y="431"/>
                  </a:lnTo>
                  <a:lnTo>
                    <a:pt x="1224" y="433"/>
                  </a:lnTo>
                  <a:lnTo>
                    <a:pt x="1222" y="433"/>
                  </a:lnTo>
                  <a:lnTo>
                    <a:pt x="1222" y="434"/>
                  </a:lnTo>
                  <a:lnTo>
                    <a:pt x="1218" y="434"/>
                  </a:lnTo>
                  <a:lnTo>
                    <a:pt x="1218" y="436"/>
                  </a:lnTo>
                  <a:lnTo>
                    <a:pt x="1218" y="437"/>
                  </a:lnTo>
                  <a:lnTo>
                    <a:pt x="1218" y="439"/>
                  </a:lnTo>
                  <a:lnTo>
                    <a:pt x="1216" y="439"/>
                  </a:lnTo>
                  <a:lnTo>
                    <a:pt x="1216" y="440"/>
                  </a:lnTo>
                  <a:lnTo>
                    <a:pt x="1218" y="440"/>
                  </a:lnTo>
                  <a:lnTo>
                    <a:pt x="1218" y="442"/>
                  </a:lnTo>
                  <a:lnTo>
                    <a:pt x="1218" y="443"/>
                  </a:lnTo>
                  <a:lnTo>
                    <a:pt x="1216" y="443"/>
                  </a:lnTo>
                  <a:lnTo>
                    <a:pt x="1216" y="445"/>
                  </a:lnTo>
                  <a:lnTo>
                    <a:pt x="1215" y="445"/>
                  </a:lnTo>
                  <a:lnTo>
                    <a:pt x="1213" y="445"/>
                  </a:lnTo>
                  <a:lnTo>
                    <a:pt x="1212" y="446"/>
                  </a:lnTo>
                  <a:lnTo>
                    <a:pt x="1210" y="446"/>
                  </a:lnTo>
                  <a:lnTo>
                    <a:pt x="1206" y="446"/>
                  </a:lnTo>
                  <a:lnTo>
                    <a:pt x="1206" y="448"/>
                  </a:lnTo>
                  <a:lnTo>
                    <a:pt x="1207" y="448"/>
                  </a:lnTo>
                  <a:lnTo>
                    <a:pt x="1210" y="448"/>
                  </a:lnTo>
                  <a:lnTo>
                    <a:pt x="1212" y="448"/>
                  </a:lnTo>
                  <a:lnTo>
                    <a:pt x="1213" y="446"/>
                  </a:lnTo>
                  <a:lnTo>
                    <a:pt x="1213" y="448"/>
                  </a:lnTo>
                  <a:lnTo>
                    <a:pt x="1215" y="450"/>
                  </a:lnTo>
                  <a:lnTo>
                    <a:pt x="1213" y="451"/>
                  </a:lnTo>
                  <a:lnTo>
                    <a:pt x="1215" y="451"/>
                  </a:lnTo>
                  <a:lnTo>
                    <a:pt x="1213" y="453"/>
                  </a:lnTo>
                  <a:lnTo>
                    <a:pt x="1212" y="453"/>
                  </a:lnTo>
                  <a:lnTo>
                    <a:pt x="1212" y="454"/>
                  </a:lnTo>
                  <a:lnTo>
                    <a:pt x="1213" y="454"/>
                  </a:lnTo>
                  <a:lnTo>
                    <a:pt x="1212" y="456"/>
                  </a:lnTo>
                  <a:lnTo>
                    <a:pt x="1210" y="456"/>
                  </a:lnTo>
                  <a:lnTo>
                    <a:pt x="1209" y="456"/>
                  </a:lnTo>
                  <a:lnTo>
                    <a:pt x="1209" y="457"/>
                  </a:lnTo>
                  <a:lnTo>
                    <a:pt x="1207" y="457"/>
                  </a:lnTo>
                  <a:lnTo>
                    <a:pt x="1207" y="459"/>
                  </a:lnTo>
                  <a:lnTo>
                    <a:pt x="1209" y="457"/>
                  </a:lnTo>
                  <a:lnTo>
                    <a:pt x="1209" y="459"/>
                  </a:lnTo>
                  <a:lnTo>
                    <a:pt x="1209" y="460"/>
                  </a:lnTo>
                  <a:lnTo>
                    <a:pt x="1206" y="462"/>
                  </a:lnTo>
                  <a:lnTo>
                    <a:pt x="1207" y="462"/>
                  </a:lnTo>
                  <a:lnTo>
                    <a:pt x="1209" y="462"/>
                  </a:lnTo>
                  <a:lnTo>
                    <a:pt x="1210" y="462"/>
                  </a:lnTo>
                  <a:lnTo>
                    <a:pt x="1212" y="460"/>
                  </a:lnTo>
                  <a:lnTo>
                    <a:pt x="1213" y="462"/>
                  </a:lnTo>
                  <a:lnTo>
                    <a:pt x="1213" y="463"/>
                  </a:lnTo>
                  <a:lnTo>
                    <a:pt x="1212" y="463"/>
                  </a:lnTo>
                  <a:lnTo>
                    <a:pt x="1212" y="465"/>
                  </a:lnTo>
                  <a:lnTo>
                    <a:pt x="1213" y="465"/>
                  </a:lnTo>
                  <a:lnTo>
                    <a:pt x="1213" y="466"/>
                  </a:lnTo>
                  <a:lnTo>
                    <a:pt x="1215" y="465"/>
                  </a:lnTo>
                  <a:lnTo>
                    <a:pt x="1215" y="466"/>
                  </a:lnTo>
                  <a:lnTo>
                    <a:pt x="1213" y="468"/>
                  </a:lnTo>
                  <a:lnTo>
                    <a:pt x="1212" y="468"/>
                  </a:lnTo>
                  <a:lnTo>
                    <a:pt x="1212" y="469"/>
                  </a:lnTo>
                  <a:lnTo>
                    <a:pt x="1210" y="469"/>
                  </a:lnTo>
                  <a:lnTo>
                    <a:pt x="1209" y="469"/>
                  </a:lnTo>
                  <a:lnTo>
                    <a:pt x="1210" y="468"/>
                  </a:lnTo>
                  <a:lnTo>
                    <a:pt x="1210" y="466"/>
                  </a:lnTo>
                  <a:lnTo>
                    <a:pt x="1210" y="465"/>
                  </a:lnTo>
                  <a:lnTo>
                    <a:pt x="1210" y="463"/>
                  </a:lnTo>
                  <a:lnTo>
                    <a:pt x="1209" y="465"/>
                  </a:lnTo>
                  <a:lnTo>
                    <a:pt x="1207" y="465"/>
                  </a:lnTo>
                  <a:lnTo>
                    <a:pt x="1207" y="466"/>
                  </a:lnTo>
                  <a:lnTo>
                    <a:pt x="1206" y="469"/>
                  </a:lnTo>
                  <a:lnTo>
                    <a:pt x="1206" y="471"/>
                  </a:lnTo>
                  <a:lnTo>
                    <a:pt x="1204" y="471"/>
                  </a:lnTo>
                  <a:lnTo>
                    <a:pt x="1204" y="472"/>
                  </a:lnTo>
                  <a:lnTo>
                    <a:pt x="1203" y="472"/>
                  </a:lnTo>
                  <a:lnTo>
                    <a:pt x="1201" y="475"/>
                  </a:lnTo>
                  <a:lnTo>
                    <a:pt x="1201" y="472"/>
                  </a:lnTo>
                  <a:lnTo>
                    <a:pt x="1201" y="471"/>
                  </a:lnTo>
                  <a:lnTo>
                    <a:pt x="1203" y="471"/>
                  </a:lnTo>
                  <a:lnTo>
                    <a:pt x="1203" y="469"/>
                  </a:lnTo>
                  <a:lnTo>
                    <a:pt x="1201" y="469"/>
                  </a:lnTo>
                  <a:lnTo>
                    <a:pt x="1201" y="468"/>
                  </a:lnTo>
                  <a:lnTo>
                    <a:pt x="1200" y="468"/>
                  </a:lnTo>
                  <a:lnTo>
                    <a:pt x="1200" y="469"/>
                  </a:lnTo>
                  <a:lnTo>
                    <a:pt x="1201" y="469"/>
                  </a:lnTo>
                  <a:lnTo>
                    <a:pt x="1201" y="471"/>
                  </a:lnTo>
                  <a:lnTo>
                    <a:pt x="1200" y="471"/>
                  </a:lnTo>
                  <a:lnTo>
                    <a:pt x="1200" y="472"/>
                  </a:lnTo>
                  <a:lnTo>
                    <a:pt x="1198" y="472"/>
                  </a:lnTo>
                  <a:lnTo>
                    <a:pt x="1197" y="472"/>
                  </a:lnTo>
                  <a:lnTo>
                    <a:pt x="1195" y="472"/>
                  </a:lnTo>
                  <a:lnTo>
                    <a:pt x="1195" y="475"/>
                  </a:lnTo>
                  <a:lnTo>
                    <a:pt x="1197" y="475"/>
                  </a:lnTo>
                  <a:lnTo>
                    <a:pt x="1197" y="477"/>
                  </a:lnTo>
                  <a:lnTo>
                    <a:pt x="1197" y="478"/>
                  </a:lnTo>
                  <a:lnTo>
                    <a:pt x="1198" y="478"/>
                  </a:lnTo>
                  <a:lnTo>
                    <a:pt x="1200" y="477"/>
                  </a:lnTo>
                  <a:lnTo>
                    <a:pt x="1201" y="477"/>
                  </a:lnTo>
                  <a:lnTo>
                    <a:pt x="1201" y="475"/>
                  </a:lnTo>
                  <a:lnTo>
                    <a:pt x="1203" y="475"/>
                  </a:lnTo>
                  <a:lnTo>
                    <a:pt x="1204" y="475"/>
                  </a:lnTo>
                  <a:lnTo>
                    <a:pt x="1206" y="472"/>
                  </a:lnTo>
                  <a:lnTo>
                    <a:pt x="1207" y="472"/>
                  </a:lnTo>
                  <a:lnTo>
                    <a:pt x="1207" y="471"/>
                  </a:lnTo>
                  <a:lnTo>
                    <a:pt x="1209" y="471"/>
                  </a:lnTo>
                  <a:lnTo>
                    <a:pt x="1210" y="471"/>
                  </a:lnTo>
                  <a:lnTo>
                    <a:pt x="1212" y="471"/>
                  </a:lnTo>
                  <a:lnTo>
                    <a:pt x="1213" y="471"/>
                  </a:lnTo>
                  <a:lnTo>
                    <a:pt x="1215" y="471"/>
                  </a:lnTo>
                  <a:lnTo>
                    <a:pt x="1218" y="471"/>
                  </a:lnTo>
                  <a:lnTo>
                    <a:pt x="1221" y="471"/>
                  </a:lnTo>
                  <a:lnTo>
                    <a:pt x="1222" y="471"/>
                  </a:lnTo>
                  <a:lnTo>
                    <a:pt x="1222" y="472"/>
                  </a:lnTo>
                  <a:lnTo>
                    <a:pt x="1224" y="472"/>
                  </a:lnTo>
                  <a:lnTo>
                    <a:pt x="1225" y="472"/>
                  </a:lnTo>
                  <a:lnTo>
                    <a:pt x="1225" y="475"/>
                  </a:lnTo>
                  <a:lnTo>
                    <a:pt x="1224" y="475"/>
                  </a:lnTo>
                  <a:lnTo>
                    <a:pt x="1224" y="477"/>
                  </a:lnTo>
                  <a:lnTo>
                    <a:pt x="1224" y="478"/>
                  </a:lnTo>
                  <a:lnTo>
                    <a:pt x="1224" y="480"/>
                  </a:lnTo>
                  <a:lnTo>
                    <a:pt x="1225" y="480"/>
                  </a:lnTo>
                  <a:lnTo>
                    <a:pt x="1224" y="481"/>
                  </a:lnTo>
                  <a:lnTo>
                    <a:pt x="1224" y="483"/>
                  </a:lnTo>
                  <a:lnTo>
                    <a:pt x="1222" y="484"/>
                  </a:lnTo>
                  <a:lnTo>
                    <a:pt x="1221" y="486"/>
                  </a:lnTo>
                  <a:lnTo>
                    <a:pt x="1218" y="487"/>
                  </a:lnTo>
                  <a:lnTo>
                    <a:pt x="1221" y="487"/>
                  </a:lnTo>
                  <a:lnTo>
                    <a:pt x="1221" y="486"/>
                  </a:lnTo>
                  <a:lnTo>
                    <a:pt x="1222" y="486"/>
                  </a:lnTo>
                  <a:lnTo>
                    <a:pt x="1222" y="484"/>
                  </a:lnTo>
                  <a:lnTo>
                    <a:pt x="1224" y="484"/>
                  </a:lnTo>
                  <a:lnTo>
                    <a:pt x="1224" y="483"/>
                  </a:lnTo>
                  <a:lnTo>
                    <a:pt x="1225" y="481"/>
                  </a:lnTo>
                  <a:lnTo>
                    <a:pt x="1225" y="480"/>
                  </a:lnTo>
                  <a:lnTo>
                    <a:pt x="1227" y="480"/>
                  </a:lnTo>
                  <a:lnTo>
                    <a:pt x="1227" y="481"/>
                  </a:lnTo>
                  <a:lnTo>
                    <a:pt x="1228" y="481"/>
                  </a:lnTo>
                  <a:lnTo>
                    <a:pt x="1230" y="481"/>
                  </a:lnTo>
                  <a:lnTo>
                    <a:pt x="1228" y="483"/>
                  </a:lnTo>
                  <a:lnTo>
                    <a:pt x="1228" y="484"/>
                  </a:lnTo>
                  <a:lnTo>
                    <a:pt x="1228" y="486"/>
                  </a:lnTo>
                  <a:lnTo>
                    <a:pt x="1227" y="486"/>
                  </a:lnTo>
                  <a:lnTo>
                    <a:pt x="1225" y="487"/>
                  </a:lnTo>
                  <a:lnTo>
                    <a:pt x="1224" y="489"/>
                  </a:lnTo>
                  <a:lnTo>
                    <a:pt x="1222" y="489"/>
                  </a:lnTo>
                  <a:lnTo>
                    <a:pt x="1222" y="490"/>
                  </a:lnTo>
                  <a:lnTo>
                    <a:pt x="1224" y="489"/>
                  </a:lnTo>
                  <a:lnTo>
                    <a:pt x="1225" y="489"/>
                  </a:lnTo>
                  <a:lnTo>
                    <a:pt x="1225" y="487"/>
                  </a:lnTo>
                  <a:lnTo>
                    <a:pt x="1227" y="487"/>
                  </a:lnTo>
                  <a:lnTo>
                    <a:pt x="1228" y="487"/>
                  </a:lnTo>
                  <a:lnTo>
                    <a:pt x="1228" y="486"/>
                  </a:lnTo>
                  <a:lnTo>
                    <a:pt x="1230" y="486"/>
                  </a:lnTo>
                  <a:lnTo>
                    <a:pt x="1230" y="484"/>
                  </a:lnTo>
                  <a:lnTo>
                    <a:pt x="1230" y="483"/>
                  </a:lnTo>
                  <a:lnTo>
                    <a:pt x="1231" y="483"/>
                  </a:lnTo>
                  <a:lnTo>
                    <a:pt x="1231" y="481"/>
                  </a:lnTo>
                  <a:lnTo>
                    <a:pt x="1233" y="481"/>
                  </a:lnTo>
                  <a:lnTo>
                    <a:pt x="1233" y="483"/>
                  </a:lnTo>
                  <a:lnTo>
                    <a:pt x="1231" y="484"/>
                  </a:lnTo>
                  <a:lnTo>
                    <a:pt x="1231" y="484"/>
                  </a:lnTo>
                  <a:lnTo>
                    <a:pt x="1231" y="486"/>
                  </a:lnTo>
                  <a:lnTo>
                    <a:pt x="1231" y="487"/>
                  </a:lnTo>
                  <a:lnTo>
                    <a:pt x="1230" y="489"/>
                  </a:lnTo>
                  <a:lnTo>
                    <a:pt x="1231" y="489"/>
                  </a:lnTo>
                  <a:lnTo>
                    <a:pt x="1231" y="487"/>
                  </a:lnTo>
                  <a:lnTo>
                    <a:pt x="1233" y="487"/>
                  </a:lnTo>
                  <a:lnTo>
                    <a:pt x="1234" y="486"/>
                  </a:lnTo>
                  <a:lnTo>
                    <a:pt x="1236" y="486"/>
                  </a:lnTo>
                  <a:lnTo>
                    <a:pt x="1237" y="486"/>
                  </a:lnTo>
                  <a:lnTo>
                    <a:pt x="1237" y="484"/>
                  </a:lnTo>
                  <a:lnTo>
                    <a:pt x="1239" y="484"/>
                  </a:lnTo>
                  <a:lnTo>
                    <a:pt x="1241" y="484"/>
                  </a:lnTo>
                  <a:lnTo>
                    <a:pt x="1242" y="484"/>
                  </a:lnTo>
                  <a:lnTo>
                    <a:pt x="1244" y="484"/>
                  </a:lnTo>
                  <a:lnTo>
                    <a:pt x="1244" y="483"/>
                  </a:lnTo>
                  <a:lnTo>
                    <a:pt x="1245" y="483"/>
                  </a:lnTo>
                  <a:lnTo>
                    <a:pt x="1245" y="481"/>
                  </a:lnTo>
                  <a:lnTo>
                    <a:pt x="1247" y="481"/>
                  </a:lnTo>
                  <a:lnTo>
                    <a:pt x="1247" y="483"/>
                  </a:lnTo>
                  <a:lnTo>
                    <a:pt x="1248" y="483"/>
                  </a:lnTo>
                  <a:lnTo>
                    <a:pt x="1248" y="481"/>
                  </a:lnTo>
                  <a:lnTo>
                    <a:pt x="1250" y="481"/>
                  </a:lnTo>
                  <a:lnTo>
                    <a:pt x="1251" y="481"/>
                  </a:lnTo>
                  <a:lnTo>
                    <a:pt x="1251" y="480"/>
                  </a:lnTo>
                  <a:lnTo>
                    <a:pt x="1253" y="480"/>
                  </a:lnTo>
                  <a:lnTo>
                    <a:pt x="1253" y="478"/>
                  </a:lnTo>
                  <a:lnTo>
                    <a:pt x="1254" y="478"/>
                  </a:lnTo>
                  <a:lnTo>
                    <a:pt x="1254" y="477"/>
                  </a:lnTo>
                  <a:lnTo>
                    <a:pt x="1256" y="477"/>
                  </a:lnTo>
                  <a:lnTo>
                    <a:pt x="1257" y="477"/>
                  </a:lnTo>
                  <a:lnTo>
                    <a:pt x="1257" y="475"/>
                  </a:lnTo>
                  <a:lnTo>
                    <a:pt x="1257" y="472"/>
                  </a:lnTo>
                  <a:lnTo>
                    <a:pt x="1259" y="472"/>
                  </a:lnTo>
                  <a:lnTo>
                    <a:pt x="1260" y="472"/>
                  </a:lnTo>
                  <a:lnTo>
                    <a:pt x="1262" y="475"/>
                  </a:lnTo>
                  <a:lnTo>
                    <a:pt x="1263" y="475"/>
                  </a:lnTo>
                  <a:lnTo>
                    <a:pt x="1263" y="477"/>
                  </a:lnTo>
                  <a:lnTo>
                    <a:pt x="1263" y="478"/>
                  </a:lnTo>
                  <a:lnTo>
                    <a:pt x="1265" y="478"/>
                  </a:lnTo>
                  <a:lnTo>
                    <a:pt x="1265" y="480"/>
                  </a:lnTo>
                  <a:lnTo>
                    <a:pt x="1263" y="480"/>
                  </a:lnTo>
                  <a:lnTo>
                    <a:pt x="1262" y="481"/>
                  </a:lnTo>
                  <a:lnTo>
                    <a:pt x="1262" y="483"/>
                  </a:lnTo>
                  <a:lnTo>
                    <a:pt x="1263" y="483"/>
                  </a:lnTo>
                  <a:lnTo>
                    <a:pt x="1263" y="481"/>
                  </a:lnTo>
                  <a:lnTo>
                    <a:pt x="1265" y="480"/>
                  </a:lnTo>
                  <a:lnTo>
                    <a:pt x="1266" y="480"/>
                  </a:lnTo>
                  <a:lnTo>
                    <a:pt x="1266" y="478"/>
                  </a:lnTo>
                  <a:lnTo>
                    <a:pt x="1265" y="478"/>
                  </a:lnTo>
                  <a:lnTo>
                    <a:pt x="1265" y="477"/>
                  </a:lnTo>
                  <a:lnTo>
                    <a:pt x="1263" y="477"/>
                  </a:lnTo>
                  <a:lnTo>
                    <a:pt x="1265" y="475"/>
                  </a:lnTo>
                  <a:lnTo>
                    <a:pt x="1263" y="475"/>
                  </a:lnTo>
                  <a:lnTo>
                    <a:pt x="1265" y="472"/>
                  </a:lnTo>
                  <a:lnTo>
                    <a:pt x="1266" y="472"/>
                  </a:lnTo>
                  <a:lnTo>
                    <a:pt x="1268" y="472"/>
                  </a:lnTo>
                  <a:lnTo>
                    <a:pt x="1269" y="472"/>
                  </a:lnTo>
                  <a:lnTo>
                    <a:pt x="1269" y="471"/>
                  </a:lnTo>
                  <a:lnTo>
                    <a:pt x="1268" y="471"/>
                  </a:lnTo>
                  <a:lnTo>
                    <a:pt x="1268" y="469"/>
                  </a:lnTo>
                  <a:lnTo>
                    <a:pt x="1269" y="469"/>
                  </a:lnTo>
                  <a:lnTo>
                    <a:pt x="1269" y="468"/>
                  </a:lnTo>
                  <a:lnTo>
                    <a:pt x="1271" y="469"/>
                  </a:lnTo>
                  <a:lnTo>
                    <a:pt x="1272" y="469"/>
                  </a:lnTo>
                  <a:lnTo>
                    <a:pt x="1271" y="468"/>
                  </a:lnTo>
                  <a:lnTo>
                    <a:pt x="1272" y="468"/>
                  </a:lnTo>
                  <a:lnTo>
                    <a:pt x="1274" y="468"/>
                  </a:lnTo>
                  <a:lnTo>
                    <a:pt x="1275" y="469"/>
                  </a:lnTo>
                  <a:lnTo>
                    <a:pt x="1275" y="468"/>
                  </a:lnTo>
                  <a:lnTo>
                    <a:pt x="1277" y="468"/>
                  </a:lnTo>
                  <a:lnTo>
                    <a:pt x="1278" y="468"/>
                  </a:lnTo>
                  <a:lnTo>
                    <a:pt x="1277" y="466"/>
                  </a:lnTo>
                  <a:lnTo>
                    <a:pt x="1275" y="466"/>
                  </a:lnTo>
                  <a:lnTo>
                    <a:pt x="1275" y="468"/>
                  </a:lnTo>
                  <a:lnTo>
                    <a:pt x="1274" y="466"/>
                  </a:lnTo>
                  <a:lnTo>
                    <a:pt x="1274" y="465"/>
                  </a:lnTo>
                  <a:lnTo>
                    <a:pt x="1275" y="465"/>
                  </a:lnTo>
                  <a:lnTo>
                    <a:pt x="1274" y="463"/>
                  </a:lnTo>
                  <a:lnTo>
                    <a:pt x="1275" y="463"/>
                  </a:lnTo>
                  <a:lnTo>
                    <a:pt x="1277" y="465"/>
                  </a:lnTo>
                  <a:lnTo>
                    <a:pt x="1277" y="463"/>
                  </a:lnTo>
                  <a:lnTo>
                    <a:pt x="1278" y="463"/>
                  </a:lnTo>
                  <a:lnTo>
                    <a:pt x="1278" y="462"/>
                  </a:lnTo>
                  <a:lnTo>
                    <a:pt x="1278" y="460"/>
                  </a:lnTo>
                  <a:lnTo>
                    <a:pt x="1280" y="460"/>
                  </a:lnTo>
                  <a:lnTo>
                    <a:pt x="1281" y="462"/>
                  </a:lnTo>
                  <a:lnTo>
                    <a:pt x="1281" y="460"/>
                  </a:lnTo>
                  <a:lnTo>
                    <a:pt x="1283" y="460"/>
                  </a:lnTo>
                  <a:lnTo>
                    <a:pt x="1281" y="459"/>
                  </a:lnTo>
                  <a:lnTo>
                    <a:pt x="1283" y="459"/>
                  </a:lnTo>
                  <a:lnTo>
                    <a:pt x="1283" y="457"/>
                  </a:lnTo>
                  <a:lnTo>
                    <a:pt x="1286" y="459"/>
                  </a:lnTo>
                  <a:lnTo>
                    <a:pt x="1287" y="460"/>
                  </a:lnTo>
                  <a:lnTo>
                    <a:pt x="1287" y="459"/>
                  </a:lnTo>
                  <a:lnTo>
                    <a:pt x="1286" y="459"/>
                  </a:lnTo>
                  <a:lnTo>
                    <a:pt x="1286" y="457"/>
                  </a:lnTo>
                  <a:lnTo>
                    <a:pt x="1284" y="457"/>
                  </a:lnTo>
                  <a:lnTo>
                    <a:pt x="1283" y="457"/>
                  </a:lnTo>
                  <a:lnTo>
                    <a:pt x="1283" y="454"/>
                  </a:lnTo>
                  <a:lnTo>
                    <a:pt x="1283" y="453"/>
                  </a:lnTo>
                  <a:lnTo>
                    <a:pt x="1284" y="451"/>
                  </a:lnTo>
                  <a:lnTo>
                    <a:pt x="1286" y="451"/>
                  </a:lnTo>
                  <a:lnTo>
                    <a:pt x="1287" y="450"/>
                  </a:lnTo>
                  <a:lnTo>
                    <a:pt x="1289" y="451"/>
                  </a:lnTo>
                  <a:lnTo>
                    <a:pt x="1290" y="451"/>
                  </a:lnTo>
                  <a:lnTo>
                    <a:pt x="1290" y="450"/>
                  </a:lnTo>
                  <a:lnTo>
                    <a:pt x="1292" y="450"/>
                  </a:lnTo>
                  <a:lnTo>
                    <a:pt x="1292" y="448"/>
                  </a:lnTo>
                  <a:lnTo>
                    <a:pt x="1294" y="448"/>
                  </a:lnTo>
                  <a:lnTo>
                    <a:pt x="1292" y="446"/>
                  </a:lnTo>
                  <a:lnTo>
                    <a:pt x="1294" y="446"/>
                  </a:lnTo>
                  <a:lnTo>
                    <a:pt x="1294" y="445"/>
                  </a:lnTo>
                  <a:lnTo>
                    <a:pt x="1295" y="445"/>
                  </a:lnTo>
                  <a:lnTo>
                    <a:pt x="1295" y="443"/>
                  </a:lnTo>
                  <a:lnTo>
                    <a:pt x="1297" y="443"/>
                  </a:lnTo>
                  <a:lnTo>
                    <a:pt x="1298" y="443"/>
                  </a:lnTo>
                  <a:lnTo>
                    <a:pt x="1298" y="442"/>
                  </a:lnTo>
                  <a:lnTo>
                    <a:pt x="1300" y="442"/>
                  </a:lnTo>
                  <a:lnTo>
                    <a:pt x="1298" y="440"/>
                  </a:lnTo>
                  <a:lnTo>
                    <a:pt x="1300" y="440"/>
                  </a:lnTo>
                  <a:lnTo>
                    <a:pt x="1301" y="439"/>
                  </a:lnTo>
                  <a:lnTo>
                    <a:pt x="1303" y="439"/>
                  </a:lnTo>
                  <a:lnTo>
                    <a:pt x="1303" y="437"/>
                  </a:lnTo>
                  <a:lnTo>
                    <a:pt x="1303" y="436"/>
                  </a:lnTo>
                  <a:lnTo>
                    <a:pt x="1304" y="436"/>
                  </a:lnTo>
                  <a:lnTo>
                    <a:pt x="1306" y="436"/>
                  </a:lnTo>
                  <a:lnTo>
                    <a:pt x="1307" y="436"/>
                  </a:lnTo>
                  <a:lnTo>
                    <a:pt x="1307" y="437"/>
                  </a:lnTo>
                  <a:lnTo>
                    <a:pt x="1309" y="437"/>
                  </a:lnTo>
                  <a:lnTo>
                    <a:pt x="1309" y="439"/>
                  </a:lnTo>
                  <a:lnTo>
                    <a:pt x="1307" y="439"/>
                  </a:lnTo>
                  <a:lnTo>
                    <a:pt x="1307" y="440"/>
                  </a:lnTo>
                  <a:lnTo>
                    <a:pt x="1306" y="439"/>
                  </a:lnTo>
                  <a:lnTo>
                    <a:pt x="1306" y="440"/>
                  </a:lnTo>
                  <a:lnTo>
                    <a:pt x="1306" y="442"/>
                  </a:lnTo>
                  <a:lnTo>
                    <a:pt x="1307" y="442"/>
                  </a:lnTo>
                  <a:lnTo>
                    <a:pt x="1307" y="443"/>
                  </a:lnTo>
                  <a:lnTo>
                    <a:pt x="1307" y="445"/>
                  </a:lnTo>
                  <a:lnTo>
                    <a:pt x="1306" y="445"/>
                  </a:lnTo>
                  <a:lnTo>
                    <a:pt x="1306" y="443"/>
                  </a:lnTo>
                  <a:lnTo>
                    <a:pt x="1304" y="443"/>
                  </a:lnTo>
                  <a:lnTo>
                    <a:pt x="1304" y="445"/>
                  </a:lnTo>
                  <a:lnTo>
                    <a:pt x="1306" y="445"/>
                  </a:lnTo>
                  <a:lnTo>
                    <a:pt x="1306" y="446"/>
                  </a:lnTo>
                  <a:lnTo>
                    <a:pt x="1304" y="446"/>
                  </a:lnTo>
                  <a:lnTo>
                    <a:pt x="1304" y="448"/>
                  </a:lnTo>
                  <a:lnTo>
                    <a:pt x="1306" y="448"/>
                  </a:lnTo>
                  <a:lnTo>
                    <a:pt x="1306" y="446"/>
                  </a:lnTo>
                  <a:lnTo>
                    <a:pt x="1307" y="446"/>
                  </a:lnTo>
                  <a:lnTo>
                    <a:pt x="1307" y="445"/>
                  </a:lnTo>
                  <a:lnTo>
                    <a:pt x="1309" y="445"/>
                  </a:lnTo>
                  <a:lnTo>
                    <a:pt x="1309" y="446"/>
                  </a:lnTo>
                  <a:lnTo>
                    <a:pt x="1307" y="448"/>
                  </a:lnTo>
                  <a:lnTo>
                    <a:pt x="1307" y="450"/>
                  </a:lnTo>
                  <a:lnTo>
                    <a:pt x="1309" y="448"/>
                  </a:lnTo>
                  <a:lnTo>
                    <a:pt x="1309" y="450"/>
                  </a:lnTo>
                  <a:lnTo>
                    <a:pt x="1307" y="450"/>
                  </a:lnTo>
                  <a:lnTo>
                    <a:pt x="1307" y="451"/>
                  </a:lnTo>
                  <a:lnTo>
                    <a:pt x="1309" y="450"/>
                  </a:lnTo>
                  <a:lnTo>
                    <a:pt x="1309" y="451"/>
                  </a:lnTo>
                  <a:lnTo>
                    <a:pt x="1310" y="451"/>
                  </a:lnTo>
                  <a:lnTo>
                    <a:pt x="1310" y="453"/>
                  </a:lnTo>
                  <a:lnTo>
                    <a:pt x="1309" y="453"/>
                  </a:lnTo>
                  <a:lnTo>
                    <a:pt x="1307" y="453"/>
                  </a:lnTo>
                  <a:lnTo>
                    <a:pt x="1306" y="453"/>
                  </a:lnTo>
                  <a:lnTo>
                    <a:pt x="1306" y="454"/>
                  </a:lnTo>
                  <a:lnTo>
                    <a:pt x="1307" y="454"/>
                  </a:lnTo>
                  <a:lnTo>
                    <a:pt x="1309" y="453"/>
                  </a:lnTo>
                  <a:lnTo>
                    <a:pt x="1310" y="454"/>
                  </a:lnTo>
                  <a:lnTo>
                    <a:pt x="1309" y="454"/>
                  </a:lnTo>
                  <a:lnTo>
                    <a:pt x="1309" y="456"/>
                  </a:lnTo>
                  <a:lnTo>
                    <a:pt x="1307" y="457"/>
                  </a:lnTo>
                  <a:lnTo>
                    <a:pt x="1309" y="457"/>
                  </a:lnTo>
                  <a:lnTo>
                    <a:pt x="1310" y="456"/>
                  </a:lnTo>
                  <a:lnTo>
                    <a:pt x="1312" y="457"/>
                  </a:lnTo>
                  <a:lnTo>
                    <a:pt x="1310" y="459"/>
                  </a:lnTo>
                  <a:lnTo>
                    <a:pt x="1309" y="459"/>
                  </a:lnTo>
                  <a:lnTo>
                    <a:pt x="1306" y="459"/>
                  </a:lnTo>
                  <a:lnTo>
                    <a:pt x="1306" y="460"/>
                  </a:lnTo>
                  <a:lnTo>
                    <a:pt x="1309" y="460"/>
                  </a:lnTo>
                  <a:lnTo>
                    <a:pt x="1310" y="460"/>
                  </a:lnTo>
                  <a:lnTo>
                    <a:pt x="1309" y="462"/>
                  </a:lnTo>
                  <a:lnTo>
                    <a:pt x="1310" y="462"/>
                  </a:lnTo>
                  <a:lnTo>
                    <a:pt x="1312" y="460"/>
                  </a:lnTo>
                  <a:lnTo>
                    <a:pt x="1313" y="460"/>
                  </a:lnTo>
                  <a:lnTo>
                    <a:pt x="1313" y="462"/>
                  </a:lnTo>
                  <a:lnTo>
                    <a:pt x="1312" y="462"/>
                  </a:lnTo>
                  <a:lnTo>
                    <a:pt x="1312" y="463"/>
                  </a:lnTo>
                  <a:lnTo>
                    <a:pt x="1313" y="463"/>
                  </a:lnTo>
                  <a:lnTo>
                    <a:pt x="1313" y="462"/>
                  </a:lnTo>
                  <a:lnTo>
                    <a:pt x="1315" y="462"/>
                  </a:lnTo>
                  <a:lnTo>
                    <a:pt x="1315" y="463"/>
                  </a:lnTo>
                  <a:lnTo>
                    <a:pt x="1315" y="465"/>
                  </a:lnTo>
                  <a:lnTo>
                    <a:pt x="1313" y="465"/>
                  </a:lnTo>
                  <a:lnTo>
                    <a:pt x="1313" y="466"/>
                  </a:lnTo>
                  <a:lnTo>
                    <a:pt x="1315" y="466"/>
                  </a:lnTo>
                  <a:lnTo>
                    <a:pt x="1316" y="468"/>
                  </a:lnTo>
                  <a:lnTo>
                    <a:pt x="1315" y="468"/>
                  </a:lnTo>
                  <a:lnTo>
                    <a:pt x="1313" y="469"/>
                  </a:lnTo>
                  <a:lnTo>
                    <a:pt x="1315" y="469"/>
                  </a:lnTo>
                  <a:lnTo>
                    <a:pt x="1315" y="471"/>
                  </a:lnTo>
                  <a:lnTo>
                    <a:pt x="1313" y="471"/>
                  </a:lnTo>
                  <a:lnTo>
                    <a:pt x="1312" y="472"/>
                  </a:lnTo>
                  <a:lnTo>
                    <a:pt x="1313" y="472"/>
                  </a:lnTo>
                  <a:lnTo>
                    <a:pt x="1315" y="472"/>
                  </a:lnTo>
                  <a:lnTo>
                    <a:pt x="1315" y="471"/>
                  </a:lnTo>
                  <a:lnTo>
                    <a:pt x="1316" y="471"/>
                  </a:lnTo>
                  <a:lnTo>
                    <a:pt x="1316" y="472"/>
                  </a:lnTo>
                  <a:lnTo>
                    <a:pt x="1318" y="472"/>
                  </a:lnTo>
                  <a:lnTo>
                    <a:pt x="1318" y="475"/>
                  </a:lnTo>
                  <a:lnTo>
                    <a:pt x="1315" y="477"/>
                  </a:lnTo>
                  <a:lnTo>
                    <a:pt x="1316" y="477"/>
                  </a:lnTo>
                  <a:lnTo>
                    <a:pt x="1318" y="477"/>
                  </a:lnTo>
                  <a:lnTo>
                    <a:pt x="1318" y="478"/>
                  </a:lnTo>
                  <a:lnTo>
                    <a:pt x="1316" y="478"/>
                  </a:lnTo>
                  <a:lnTo>
                    <a:pt x="1313" y="480"/>
                  </a:lnTo>
                  <a:lnTo>
                    <a:pt x="1312" y="480"/>
                  </a:lnTo>
                  <a:lnTo>
                    <a:pt x="1312" y="481"/>
                  </a:lnTo>
                  <a:lnTo>
                    <a:pt x="1312" y="483"/>
                  </a:lnTo>
                  <a:lnTo>
                    <a:pt x="1310" y="483"/>
                  </a:lnTo>
                  <a:lnTo>
                    <a:pt x="1310" y="484"/>
                  </a:lnTo>
                  <a:lnTo>
                    <a:pt x="1312" y="483"/>
                  </a:lnTo>
                  <a:lnTo>
                    <a:pt x="1313" y="483"/>
                  </a:lnTo>
                  <a:lnTo>
                    <a:pt x="1313" y="481"/>
                  </a:lnTo>
                  <a:lnTo>
                    <a:pt x="1315" y="481"/>
                  </a:lnTo>
                  <a:lnTo>
                    <a:pt x="1316" y="481"/>
                  </a:lnTo>
                  <a:lnTo>
                    <a:pt x="1318" y="481"/>
                  </a:lnTo>
                  <a:lnTo>
                    <a:pt x="1319" y="481"/>
                  </a:lnTo>
                  <a:lnTo>
                    <a:pt x="1319" y="483"/>
                  </a:lnTo>
                  <a:lnTo>
                    <a:pt x="1319" y="484"/>
                  </a:lnTo>
                  <a:lnTo>
                    <a:pt x="1318" y="484"/>
                  </a:lnTo>
                  <a:lnTo>
                    <a:pt x="1318" y="486"/>
                  </a:lnTo>
                  <a:lnTo>
                    <a:pt x="1318" y="487"/>
                  </a:lnTo>
                  <a:lnTo>
                    <a:pt x="1316" y="487"/>
                  </a:lnTo>
                  <a:lnTo>
                    <a:pt x="1316" y="489"/>
                  </a:lnTo>
                  <a:lnTo>
                    <a:pt x="1318" y="489"/>
                  </a:lnTo>
                  <a:lnTo>
                    <a:pt x="1319" y="489"/>
                  </a:lnTo>
                  <a:lnTo>
                    <a:pt x="1318" y="490"/>
                  </a:lnTo>
                  <a:lnTo>
                    <a:pt x="1319" y="490"/>
                  </a:lnTo>
                  <a:lnTo>
                    <a:pt x="1319" y="489"/>
                  </a:lnTo>
                  <a:lnTo>
                    <a:pt x="1321" y="489"/>
                  </a:lnTo>
                  <a:lnTo>
                    <a:pt x="1321" y="490"/>
                  </a:lnTo>
                  <a:lnTo>
                    <a:pt x="1321" y="492"/>
                  </a:lnTo>
                  <a:lnTo>
                    <a:pt x="1319" y="492"/>
                  </a:lnTo>
                  <a:lnTo>
                    <a:pt x="1318" y="492"/>
                  </a:lnTo>
                  <a:lnTo>
                    <a:pt x="1316" y="492"/>
                  </a:lnTo>
                  <a:lnTo>
                    <a:pt x="1315" y="493"/>
                  </a:lnTo>
                  <a:lnTo>
                    <a:pt x="1316" y="493"/>
                  </a:lnTo>
                  <a:lnTo>
                    <a:pt x="1318" y="492"/>
                  </a:lnTo>
                  <a:lnTo>
                    <a:pt x="1318" y="493"/>
                  </a:lnTo>
                  <a:lnTo>
                    <a:pt x="1318" y="495"/>
                  </a:lnTo>
                  <a:lnTo>
                    <a:pt x="1319" y="493"/>
                  </a:lnTo>
                  <a:lnTo>
                    <a:pt x="1321" y="493"/>
                  </a:lnTo>
                  <a:lnTo>
                    <a:pt x="1324" y="493"/>
                  </a:lnTo>
                  <a:lnTo>
                    <a:pt x="1325" y="492"/>
                  </a:lnTo>
                  <a:lnTo>
                    <a:pt x="1325" y="493"/>
                  </a:lnTo>
                  <a:lnTo>
                    <a:pt x="1325" y="495"/>
                  </a:lnTo>
                  <a:lnTo>
                    <a:pt x="1327" y="493"/>
                  </a:lnTo>
                  <a:lnTo>
                    <a:pt x="1328" y="493"/>
                  </a:lnTo>
                  <a:lnTo>
                    <a:pt x="1328" y="495"/>
                  </a:lnTo>
                  <a:lnTo>
                    <a:pt x="1328" y="496"/>
                  </a:lnTo>
                  <a:lnTo>
                    <a:pt x="1327" y="498"/>
                  </a:lnTo>
                  <a:lnTo>
                    <a:pt x="1327" y="496"/>
                  </a:lnTo>
                  <a:lnTo>
                    <a:pt x="1325" y="496"/>
                  </a:lnTo>
                  <a:lnTo>
                    <a:pt x="1325" y="498"/>
                  </a:lnTo>
                  <a:lnTo>
                    <a:pt x="1325" y="499"/>
                  </a:lnTo>
                  <a:lnTo>
                    <a:pt x="1325" y="501"/>
                  </a:lnTo>
                  <a:lnTo>
                    <a:pt x="1324" y="501"/>
                  </a:lnTo>
                  <a:lnTo>
                    <a:pt x="1321" y="501"/>
                  </a:lnTo>
                  <a:lnTo>
                    <a:pt x="1321" y="503"/>
                  </a:lnTo>
                  <a:lnTo>
                    <a:pt x="1319" y="503"/>
                  </a:lnTo>
                  <a:lnTo>
                    <a:pt x="1318" y="503"/>
                  </a:lnTo>
                  <a:lnTo>
                    <a:pt x="1316" y="503"/>
                  </a:lnTo>
                  <a:lnTo>
                    <a:pt x="1315" y="504"/>
                  </a:lnTo>
                  <a:lnTo>
                    <a:pt x="1313" y="504"/>
                  </a:lnTo>
                  <a:lnTo>
                    <a:pt x="1312" y="503"/>
                  </a:lnTo>
                  <a:lnTo>
                    <a:pt x="1312" y="504"/>
                  </a:lnTo>
                  <a:lnTo>
                    <a:pt x="1313" y="504"/>
                  </a:lnTo>
                  <a:lnTo>
                    <a:pt x="1313" y="506"/>
                  </a:lnTo>
                  <a:lnTo>
                    <a:pt x="1315" y="506"/>
                  </a:lnTo>
                  <a:lnTo>
                    <a:pt x="1315" y="504"/>
                  </a:lnTo>
                  <a:lnTo>
                    <a:pt x="1316" y="504"/>
                  </a:lnTo>
                  <a:lnTo>
                    <a:pt x="1318" y="504"/>
                  </a:lnTo>
                  <a:lnTo>
                    <a:pt x="1321" y="504"/>
                  </a:lnTo>
                  <a:lnTo>
                    <a:pt x="1324" y="506"/>
                  </a:lnTo>
                  <a:lnTo>
                    <a:pt x="1324" y="504"/>
                  </a:lnTo>
                  <a:lnTo>
                    <a:pt x="1321" y="504"/>
                  </a:lnTo>
                  <a:lnTo>
                    <a:pt x="1321" y="503"/>
                  </a:lnTo>
                  <a:lnTo>
                    <a:pt x="1324" y="501"/>
                  </a:lnTo>
                  <a:lnTo>
                    <a:pt x="1324" y="503"/>
                  </a:lnTo>
                  <a:lnTo>
                    <a:pt x="1325" y="501"/>
                  </a:lnTo>
                  <a:lnTo>
                    <a:pt x="1327" y="503"/>
                  </a:lnTo>
                  <a:lnTo>
                    <a:pt x="1325" y="504"/>
                  </a:lnTo>
                  <a:lnTo>
                    <a:pt x="1327" y="504"/>
                  </a:lnTo>
                  <a:lnTo>
                    <a:pt x="1327" y="503"/>
                  </a:lnTo>
                  <a:lnTo>
                    <a:pt x="1328" y="503"/>
                  </a:lnTo>
                  <a:lnTo>
                    <a:pt x="1328" y="504"/>
                  </a:lnTo>
                  <a:lnTo>
                    <a:pt x="1328" y="506"/>
                  </a:lnTo>
                  <a:lnTo>
                    <a:pt x="1327" y="506"/>
                  </a:lnTo>
                  <a:lnTo>
                    <a:pt x="1325" y="506"/>
                  </a:lnTo>
                  <a:lnTo>
                    <a:pt x="1324" y="507"/>
                  </a:lnTo>
                  <a:lnTo>
                    <a:pt x="1321" y="506"/>
                  </a:lnTo>
                  <a:lnTo>
                    <a:pt x="1321" y="507"/>
                  </a:lnTo>
                  <a:lnTo>
                    <a:pt x="1321" y="509"/>
                  </a:lnTo>
                  <a:lnTo>
                    <a:pt x="1319" y="509"/>
                  </a:lnTo>
                  <a:lnTo>
                    <a:pt x="1319" y="510"/>
                  </a:lnTo>
                  <a:lnTo>
                    <a:pt x="1321" y="510"/>
                  </a:lnTo>
                  <a:lnTo>
                    <a:pt x="1324" y="510"/>
                  </a:lnTo>
                  <a:lnTo>
                    <a:pt x="1324" y="512"/>
                  </a:lnTo>
                  <a:lnTo>
                    <a:pt x="1325" y="510"/>
                  </a:lnTo>
                  <a:lnTo>
                    <a:pt x="1325" y="512"/>
                  </a:lnTo>
                  <a:lnTo>
                    <a:pt x="1327" y="510"/>
                  </a:lnTo>
                  <a:lnTo>
                    <a:pt x="1328" y="512"/>
                  </a:lnTo>
                  <a:lnTo>
                    <a:pt x="1330" y="512"/>
                  </a:lnTo>
                  <a:lnTo>
                    <a:pt x="1330" y="513"/>
                  </a:lnTo>
                  <a:lnTo>
                    <a:pt x="1330" y="515"/>
                  </a:lnTo>
                  <a:lnTo>
                    <a:pt x="1328" y="515"/>
                  </a:lnTo>
                  <a:lnTo>
                    <a:pt x="1327" y="515"/>
                  </a:lnTo>
                  <a:lnTo>
                    <a:pt x="1325" y="515"/>
                  </a:lnTo>
                  <a:lnTo>
                    <a:pt x="1325" y="516"/>
                  </a:lnTo>
                  <a:lnTo>
                    <a:pt x="1327" y="515"/>
                  </a:lnTo>
                  <a:lnTo>
                    <a:pt x="1327" y="516"/>
                  </a:lnTo>
                  <a:lnTo>
                    <a:pt x="1327" y="518"/>
                  </a:lnTo>
                  <a:lnTo>
                    <a:pt x="1325" y="518"/>
                  </a:lnTo>
                  <a:lnTo>
                    <a:pt x="1325" y="519"/>
                  </a:lnTo>
                  <a:lnTo>
                    <a:pt x="1327" y="519"/>
                  </a:lnTo>
                  <a:lnTo>
                    <a:pt x="1327" y="521"/>
                  </a:lnTo>
                  <a:lnTo>
                    <a:pt x="1325" y="521"/>
                  </a:lnTo>
                  <a:lnTo>
                    <a:pt x="1325" y="522"/>
                  </a:lnTo>
                  <a:lnTo>
                    <a:pt x="1324" y="522"/>
                  </a:lnTo>
                  <a:lnTo>
                    <a:pt x="1321" y="522"/>
                  </a:lnTo>
                  <a:lnTo>
                    <a:pt x="1321" y="521"/>
                  </a:lnTo>
                  <a:lnTo>
                    <a:pt x="1321" y="519"/>
                  </a:lnTo>
                  <a:lnTo>
                    <a:pt x="1319" y="519"/>
                  </a:lnTo>
                  <a:lnTo>
                    <a:pt x="1318" y="519"/>
                  </a:lnTo>
                  <a:lnTo>
                    <a:pt x="1319" y="521"/>
                  </a:lnTo>
                  <a:lnTo>
                    <a:pt x="1318" y="521"/>
                  </a:lnTo>
                  <a:lnTo>
                    <a:pt x="1316" y="521"/>
                  </a:lnTo>
                  <a:lnTo>
                    <a:pt x="1318" y="522"/>
                  </a:lnTo>
                  <a:lnTo>
                    <a:pt x="1315" y="522"/>
                  </a:lnTo>
                  <a:lnTo>
                    <a:pt x="1313" y="522"/>
                  </a:lnTo>
                  <a:lnTo>
                    <a:pt x="1312" y="521"/>
                  </a:lnTo>
                  <a:lnTo>
                    <a:pt x="1310" y="521"/>
                  </a:lnTo>
                  <a:lnTo>
                    <a:pt x="1309" y="521"/>
                  </a:lnTo>
                  <a:lnTo>
                    <a:pt x="1309" y="519"/>
                  </a:lnTo>
                  <a:lnTo>
                    <a:pt x="1307" y="519"/>
                  </a:lnTo>
                  <a:lnTo>
                    <a:pt x="1307" y="521"/>
                  </a:lnTo>
                  <a:lnTo>
                    <a:pt x="1309" y="521"/>
                  </a:lnTo>
                  <a:lnTo>
                    <a:pt x="1310" y="522"/>
                  </a:lnTo>
                  <a:lnTo>
                    <a:pt x="1309" y="522"/>
                  </a:lnTo>
                  <a:lnTo>
                    <a:pt x="1312" y="524"/>
                  </a:lnTo>
                  <a:lnTo>
                    <a:pt x="1313" y="524"/>
                  </a:lnTo>
                  <a:lnTo>
                    <a:pt x="1315" y="524"/>
                  </a:lnTo>
                  <a:lnTo>
                    <a:pt x="1316" y="524"/>
                  </a:lnTo>
                  <a:lnTo>
                    <a:pt x="1318" y="524"/>
                  </a:lnTo>
                  <a:lnTo>
                    <a:pt x="1318" y="525"/>
                  </a:lnTo>
                  <a:lnTo>
                    <a:pt x="1316" y="525"/>
                  </a:lnTo>
                  <a:lnTo>
                    <a:pt x="1312" y="525"/>
                  </a:lnTo>
                  <a:lnTo>
                    <a:pt x="1312" y="527"/>
                  </a:lnTo>
                  <a:lnTo>
                    <a:pt x="1313" y="527"/>
                  </a:lnTo>
                  <a:lnTo>
                    <a:pt x="1313" y="528"/>
                  </a:lnTo>
                  <a:lnTo>
                    <a:pt x="1315" y="528"/>
                  </a:lnTo>
                  <a:lnTo>
                    <a:pt x="1315" y="530"/>
                  </a:lnTo>
                  <a:lnTo>
                    <a:pt x="1316" y="530"/>
                  </a:lnTo>
                  <a:lnTo>
                    <a:pt x="1315" y="531"/>
                  </a:lnTo>
                  <a:lnTo>
                    <a:pt x="1316" y="531"/>
                  </a:lnTo>
                  <a:lnTo>
                    <a:pt x="1316" y="533"/>
                  </a:lnTo>
                  <a:lnTo>
                    <a:pt x="1319" y="531"/>
                  </a:lnTo>
                  <a:lnTo>
                    <a:pt x="1321" y="531"/>
                  </a:lnTo>
                  <a:lnTo>
                    <a:pt x="1321" y="533"/>
                  </a:lnTo>
                  <a:lnTo>
                    <a:pt x="1319" y="533"/>
                  </a:lnTo>
                  <a:lnTo>
                    <a:pt x="1319" y="534"/>
                  </a:lnTo>
                  <a:lnTo>
                    <a:pt x="1318" y="534"/>
                  </a:lnTo>
                  <a:lnTo>
                    <a:pt x="1318" y="536"/>
                  </a:lnTo>
                  <a:lnTo>
                    <a:pt x="1316" y="536"/>
                  </a:lnTo>
                  <a:lnTo>
                    <a:pt x="1318" y="537"/>
                  </a:lnTo>
                  <a:lnTo>
                    <a:pt x="1319" y="537"/>
                  </a:lnTo>
                  <a:lnTo>
                    <a:pt x="1321" y="537"/>
                  </a:lnTo>
                  <a:lnTo>
                    <a:pt x="1324" y="537"/>
                  </a:lnTo>
                  <a:lnTo>
                    <a:pt x="1324" y="539"/>
                  </a:lnTo>
                  <a:lnTo>
                    <a:pt x="1321" y="539"/>
                  </a:lnTo>
                  <a:lnTo>
                    <a:pt x="1321" y="540"/>
                  </a:lnTo>
                  <a:lnTo>
                    <a:pt x="1324" y="540"/>
                  </a:lnTo>
                  <a:lnTo>
                    <a:pt x="1325" y="539"/>
                  </a:lnTo>
                  <a:lnTo>
                    <a:pt x="1327" y="540"/>
                  </a:lnTo>
                  <a:lnTo>
                    <a:pt x="1328" y="540"/>
                  </a:lnTo>
                  <a:lnTo>
                    <a:pt x="1330" y="540"/>
                  </a:lnTo>
                  <a:lnTo>
                    <a:pt x="1328" y="542"/>
                  </a:lnTo>
                  <a:lnTo>
                    <a:pt x="1330" y="542"/>
                  </a:lnTo>
                  <a:lnTo>
                    <a:pt x="1331" y="542"/>
                  </a:lnTo>
                  <a:lnTo>
                    <a:pt x="1330" y="543"/>
                  </a:lnTo>
                  <a:lnTo>
                    <a:pt x="1328" y="543"/>
                  </a:lnTo>
                  <a:lnTo>
                    <a:pt x="1328" y="545"/>
                  </a:lnTo>
                  <a:lnTo>
                    <a:pt x="1330" y="545"/>
                  </a:lnTo>
                  <a:lnTo>
                    <a:pt x="1331" y="543"/>
                  </a:lnTo>
                  <a:lnTo>
                    <a:pt x="1331" y="542"/>
                  </a:lnTo>
                  <a:lnTo>
                    <a:pt x="1333" y="542"/>
                  </a:lnTo>
                  <a:lnTo>
                    <a:pt x="1334" y="542"/>
                  </a:lnTo>
                  <a:lnTo>
                    <a:pt x="1336" y="542"/>
                  </a:lnTo>
                  <a:lnTo>
                    <a:pt x="1334" y="543"/>
                  </a:lnTo>
                  <a:lnTo>
                    <a:pt x="1333" y="543"/>
                  </a:lnTo>
                  <a:lnTo>
                    <a:pt x="1331" y="545"/>
                  </a:lnTo>
                  <a:lnTo>
                    <a:pt x="1333" y="545"/>
                  </a:lnTo>
                  <a:lnTo>
                    <a:pt x="1333" y="546"/>
                  </a:lnTo>
                  <a:lnTo>
                    <a:pt x="1333" y="546"/>
                  </a:lnTo>
                  <a:lnTo>
                    <a:pt x="1334" y="546"/>
                  </a:lnTo>
                  <a:lnTo>
                    <a:pt x="1334" y="548"/>
                  </a:lnTo>
                  <a:lnTo>
                    <a:pt x="1333" y="548"/>
                  </a:lnTo>
                  <a:lnTo>
                    <a:pt x="1333" y="546"/>
                  </a:lnTo>
                  <a:lnTo>
                    <a:pt x="1331" y="548"/>
                  </a:lnTo>
                  <a:lnTo>
                    <a:pt x="1330" y="549"/>
                  </a:lnTo>
                  <a:lnTo>
                    <a:pt x="1330" y="551"/>
                  </a:lnTo>
                  <a:lnTo>
                    <a:pt x="1331" y="549"/>
                  </a:lnTo>
                  <a:lnTo>
                    <a:pt x="1333" y="548"/>
                  </a:lnTo>
                  <a:lnTo>
                    <a:pt x="1333" y="549"/>
                  </a:lnTo>
                  <a:lnTo>
                    <a:pt x="1334" y="548"/>
                  </a:lnTo>
                  <a:lnTo>
                    <a:pt x="1334" y="549"/>
                  </a:lnTo>
                  <a:lnTo>
                    <a:pt x="1333" y="549"/>
                  </a:lnTo>
                  <a:lnTo>
                    <a:pt x="1331" y="551"/>
                  </a:lnTo>
                  <a:lnTo>
                    <a:pt x="1330" y="553"/>
                  </a:lnTo>
                  <a:lnTo>
                    <a:pt x="1328" y="553"/>
                  </a:lnTo>
                  <a:lnTo>
                    <a:pt x="1328" y="554"/>
                  </a:lnTo>
                  <a:lnTo>
                    <a:pt x="1327" y="554"/>
                  </a:lnTo>
                  <a:lnTo>
                    <a:pt x="1325" y="556"/>
                  </a:lnTo>
                  <a:lnTo>
                    <a:pt x="1327" y="556"/>
                  </a:lnTo>
                  <a:lnTo>
                    <a:pt x="1327" y="557"/>
                  </a:lnTo>
                  <a:lnTo>
                    <a:pt x="1328" y="556"/>
                  </a:lnTo>
                  <a:lnTo>
                    <a:pt x="1330" y="556"/>
                  </a:lnTo>
                  <a:lnTo>
                    <a:pt x="1331" y="554"/>
                  </a:lnTo>
                  <a:lnTo>
                    <a:pt x="1333" y="554"/>
                  </a:lnTo>
                  <a:lnTo>
                    <a:pt x="1333" y="553"/>
                  </a:lnTo>
                  <a:lnTo>
                    <a:pt x="1334" y="553"/>
                  </a:lnTo>
                  <a:lnTo>
                    <a:pt x="1334" y="554"/>
                  </a:lnTo>
                  <a:lnTo>
                    <a:pt x="1334" y="556"/>
                  </a:lnTo>
                  <a:lnTo>
                    <a:pt x="1331" y="557"/>
                  </a:lnTo>
                  <a:lnTo>
                    <a:pt x="1333" y="557"/>
                  </a:lnTo>
                  <a:lnTo>
                    <a:pt x="1334" y="556"/>
                  </a:lnTo>
                  <a:lnTo>
                    <a:pt x="1336" y="554"/>
                  </a:lnTo>
                  <a:lnTo>
                    <a:pt x="1337" y="554"/>
                  </a:lnTo>
                  <a:lnTo>
                    <a:pt x="1339" y="554"/>
                  </a:lnTo>
                  <a:lnTo>
                    <a:pt x="1339" y="553"/>
                  </a:lnTo>
                  <a:lnTo>
                    <a:pt x="1340" y="553"/>
                  </a:lnTo>
                  <a:lnTo>
                    <a:pt x="1340" y="551"/>
                  </a:lnTo>
                  <a:lnTo>
                    <a:pt x="1342" y="551"/>
                  </a:lnTo>
                  <a:lnTo>
                    <a:pt x="1342" y="553"/>
                  </a:lnTo>
                  <a:lnTo>
                    <a:pt x="1342" y="554"/>
                  </a:lnTo>
                  <a:lnTo>
                    <a:pt x="1340" y="554"/>
                  </a:lnTo>
                  <a:lnTo>
                    <a:pt x="1340" y="556"/>
                  </a:lnTo>
                  <a:lnTo>
                    <a:pt x="1339" y="556"/>
                  </a:lnTo>
                  <a:lnTo>
                    <a:pt x="1337" y="556"/>
                  </a:lnTo>
                  <a:lnTo>
                    <a:pt x="1336" y="556"/>
                  </a:lnTo>
                  <a:lnTo>
                    <a:pt x="1336" y="557"/>
                  </a:lnTo>
                  <a:lnTo>
                    <a:pt x="1337" y="556"/>
                  </a:lnTo>
                  <a:lnTo>
                    <a:pt x="1337" y="557"/>
                  </a:lnTo>
                  <a:lnTo>
                    <a:pt x="1339" y="557"/>
                  </a:lnTo>
                  <a:lnTo>
                    <a:pt x="1340" y="556"/>
                  </a:lnTo>
                  <a:lnTo>
                    <a:pt x="1342" y="556"/>
                  </a:lnTo>
                  <a:lnTo>
                    <a:pt x="1343" y="556"/>
                  </a:lnTo>
                  <a:lnTo>
                    <a:pt x="1345" y="556"/>
                  </a:lnTo>
                  <a:lnTo>
                    <a:pt x="1347" y="556"/>
                  </a:lnTo>
                  <a:lnTo>
                    <a:pt x="1345" y="557"/>
                  </a:lnTo>
                  <a:lnTo>
                    <a:pt x="1343" y="557"/>
                  </a:lnTo>
                  <a:lnTo>
                    <a:pt x="1343" y="559"/>
                  </a:lnTo>
                  <a:lnTo>
                    <a:pt x="1342" y="559"/>
                  </a:lnTo>
                  <a:lnTo>
                    <a:pt x="1340" y="559"/>
                  </a:lnTo>
                  <a:lnTo>
                    <a:pt x="1340" y="560"/>
                  </a:lnTo>
                  <a:lnTo>
                    <a:pt x="1339" y="560"/>
                  </a:lnTo>
                  <a:lnTo>
                    <a:pt x="1337" y="562"/>
                  </a:lnTo>
                  <a:lnTo>
                    <a:pt x="1336" y="562"/>
                  </a:lnTo>
                  <a:lnTo>
                    <a:pt x="1336" y="563"/>
                  </a:lnTo>
                  <a:lnTo>
                    <a:pt x="1337" y="563"/>
                  </a:lnTo>
                  <a:lnTo>
                    <a:pt x="1337" y="562"/>
                  </a:lnTo>
                  <a:lnTo>
                    <a:pt x="1339" y="562"/>
                  </a:lnTo>
                  <a:lnTo>
                    <a:pt x="1340" y="560"/>
                  </a:lnTo>
                  <a:lnTo>
                    <a:pt x="1343" y="559"/>
                  </a:lnTo>
                  <a:lnTo>
                    <a:pt x="1345" y="557"/>
                  </a:lnTo>
                  <a:lnTo>
                    <a:pt x="1345" y="559"/>
                  </a:lnTo>
                  <a:lnTo>
                    <a:pt x="1345" y="560"/>
                  </a:lnTo>
                  <a:lnTo>
                    <a:pt x="1347" y="559"/>
                  </a:lnTo>
                  <a:lnTo>
                    <a:pt x="1345" y="559"/>
                  </a:lnTo>
                  <a:lnTo>
                    <a:pt x="1347" y="557"/>
                  </a:lnTo>
                  <a:lnTo>
                    <a:pt x="1348" y="556"/>
                  </a:lnTo>
                  <a:lnTo>
                    <a:pt x="1350" y="556"/>
                  </a:lnTo>
                  <a:lnTo>
                    <a:pt x="1350" y="557"/>
                  </a:lnTo>
                  <a:lnTo>
                    <a:pt x="1351" y="557"/>
                  </a:lnTo>
                  <a:lnTo>
                    <a:pt x="1353" y="557"/>
                  </a:lnTo>
                  <a:lnTo>
                    <a:pt x="1354" y="557"/>
                  </a:lnTo>
                  <a:lnTo>
                    <a:pt x="1353" y="559"/>
                  </a:lnTo>
                  <a:lnTo>
                    <a:pt x="1353" y="560"/>
                  </a:lnTo>
                  <a:lnTo>
                    <a:pt x="1353" y="562"/>
                  </a:lnTo>
                  <a:lnTo>
                    <a:pt x="1353" y="563"/>
                  </a:lnTo>
                  <a:lnTo>
                    <a:pt x="1354" y="563"/>
                  </a:lnTo>
                  <a:lnTo>
                    <a:pt x="1356" y="563"/>
                  </a:lnTo>
                  <a:lnTo>
                    <a:pt x="1357" y="563"/>
                  </a:lnTo>
                  <a:lnTo>
                    <a:pt x="1359" y="563"/>
                  </a:lnTo>
                  <a:lnTo>
                    <a:pt x="1359" y="565"/>
                  </a:lnTo>
                  <a:lnTo>
                    <a:pt x="1360" y="565"/>
                  </a:lnTo>
                  <a:lnTo>
                    <a:pt x="1362" y="565"/>
                  </a:lnTo>
                  <a:lnTo>
                    <a:pt x="1362" y="563"/>
                  </a:lnTo>
                  <a:lnTo>
                    <a:pt x="1365" y="563"/>
                  </a:lnTo>
                  <a:lnTo>
                    <a:pt x="1365" y="562"/>
                  </a:lnTo>
                  <a:lnTo>
                    <a:pt x="1366" y="563"/>
                  </a:lnTo>
                  <a:lnTo>
                    <a:pt x="1366" y="562"/>
                  </a:lnTo>
                  <a:lnTo>
                    <a:pt x="1368" y="562"/>
                  </a:lnTo>
                  <a:lnTo>
                    <a:pt x="1369" y="562"/>
                  </a:lnTo>
                  <a:lnTo>
                    <a:pt x="1369" y="563"/>
                  </a:lnTo>
                  <a:lnTo>
                    <a:pt x="1369" y="565"/>
                  </a:lnTo>
                  <a:lnTo>
                    <a:pt x="1371" y="565"/>
                  </a:lnTo>
                  <a:lnTo>
                    <a:pt x="1371" y="566"/>
                  </a:lnTo>
                  <a:lnTo>
                    <a:pt x="1372" y="566"/>
                  </a:lnTo>
                  <a:lnTo>
                    <a:pt x="1372" y="568"/>
                  </a:lnTo>
                  <a:lnTo>
                    <a:pt x="1374" y="568"/>
                  </a:lnTo>
                  <a:lnTo>
                    <a:pt x="1375" y="568"/>
                  </a:lnTo>
                  <a:lnTo>
                    <a:pt x="1377" y="568"/>
                  </a:lnTo>
                  <a:lnTo>
                    <a:pt x="1377" y="569"/>
                  </a:lnTo>
                  <a:lnTo>
                    <a:pt x="1378" y="569"/>
                  </a:lnTo>
                  <a:lnTo>
                    <a:pt x="1378" y="571"/>
                  </a:lnTo>
                  <a:lnTo>
                    <a:pt x="1377" y="571"/>
                  </a:lnTo>
                  <a:lnTo>
                    <a:pt x="1375" y="571"/>
                  </a:lnTo>
                  <a:lnTo>
                    <a:pt x="1374" y="571"/>
                  </a:lnTo>
                  <a:lnTo>
                    <a:pt x="1374" y="572"/>
                  </a:lnTo>
                  <a:lnTo>
                    <a:pt x="1372" y="572"/>
                  </a:lnTo>
                  <a:lnTo>
                    <a:pt x="1371" y="574"/>
                  </a:lnTo>
                  <a:lnTo>
                    <a:pt x="1369" y="574"/>
                  </a:lnTo>
                  <a:lnTo>
                    <a:pt x="1368" y="574"/>
                  </a:lnTo>
                  <a:lnTo>
                    <a:pt x="1366" y="574"/>
                  </a:lnTo>
                  <a:lnTo>
                    <a:pt x="1362" y="574"/>
                  </a:lnTo>
                  <a:lnTo>
                    <a:pt x="1362" y="575"/>
                  </a:lnTo>
                  <a:lnTo>
                    <a:pt x="1360" y="575"/>
                  </a:lnTo>
                  <a:lnTo>
                    <a:pt x="1359" y="578"/>
                  </a:lnTo>
                  <a:lnTo>
                    <a:pt x="1360" y="578"/>
                  </a:lnTo>
                  <a:lnTo>
                    <a:pt x="1362" y="578"/>
                  </a:lnTo>
                  <a:lnTo>
                    <a:pt x="1363" y="578"/>
                  </a:lnTo>
                  <a:lnTo>
                    <a:pt x="1365" y="578"/>
                  </a:lnTo>
                  <a:lnTo>
                    <a:pt x="1366" y="578"/>
                  </a:lnTo>
                  <a:lnTo>
                    <a:pt x="1368" y="578"/>
                  </a:lnTo>
                  <a:lnTo>
                    <a:pt x="1369" y="580"/>
                  </a:lnTo>
                  <a:lnTo>
                    <a:pt x="1371" y="580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4" y="580"/>
                  </a:lnTo>
                  <a:lnTo>
                    <a:pt x="1374" y="581"/>
                  </a:lnTo>
                  <a:lnTo>
                    <a:pt x="1374" y="583"/>
                  </a:lnTo>
                  <a:lnTo>
                    <a:pt x="1374" y="584"/>
                  </a:lnTo>
                  <a:lnTo>
                    <a:pt x="1375" y="584"/>
                  </a:lnTo>
                  <a:lnTo>
                    <a:pt x="1374" y="586"/>
                  </a:lnTo>
                  <a:lnTo>
                    <a:pt x="1375" y="586"/>
                  </a:lnTo>
                  <a:lnTo>
                    <a:pt x="1375" y="587"/>
                  </a:lnTo>
                  <a:lnTo>
                    <a:pt x="1375" y="589"/>
                  </a:lnTo>
                  <a:lnTo>
                    <a:pt x="1374" y="589"/>
                  </a:lnTo>
                  <a:lnTo>
                    <a:pt x="1374" y="590"/>
                  </a:lnTo>
                  <a:lnTo>
                    <a:pt x="1372" y="590"/>
                  </a:lnTo>
                  <a:lnTo>
                    <a:pt x="1371" y="590"/>
                  </a:lnTo>
                  <a:lnTo>
                    <a:pt x="1368" y="592"/>
                  </a:lnTo>
                  <a:lnTo>
                    <a:pt x="1366" y="592"/>
                  </a:lnTo>
                  <a:lnTo>
                    <a:pt x="1366" y="593"/>
                  </a:lnTo>
                  <a:lnTo>
                    <a:pt x="1368" y="592"/>
                  </a:lnTo>
                  <a:lnTo>
                    <a:pt x="1369" y="592"/>
                  </a:lnTo>
                  <a:lnTo>
                    <a:pt x="1369" y="593"/>
                  </a:lnTo>
                  <a:lnTo>
                    <a:pt x="1369" y="595"/>
                  </a:lnTo>
                  <a:lnTo>
                    <a:pt x="1368" y="596"/>
                  </a:lnTo>
                  <a:lnTo>
                    <a:pt x="1369" y="596"/>
                  </a:lnTo>
                  <a:lnTo>
                    <a:pt x="1369" y="595"/>
                  </a:lnTo>
                  <a:lnTo>
                    <a:pt x="1371" y="595"/>
                  </a:lnTo>
                  <a:lnTo>
                    <a:pt x="1372" y="593"/>
                  </a:lnTo>
                  <a:lnTo>
                    <a:pt x="1374" y="593"/>
                  </a:lnTo>
                  <a:lnTo>
                    <a:pt x="1374" y="592"/>
                  </a:lnTo>
                  <a:lnTo>
                    <a:pt x="1374" y="590"/>
                  </a:lnTo>
                  <a:lnTo>
                    <a:pt x="1375" y="590"/>
                  </a:lnTo>
                  <a:lnTo>
                    <a:pt x="1377" y="590"/>
                  </a:lnTo>
                  <a:lnTo>
                    <a:pt x="1377" y="589"/>
                  </a:lnTo>
                  <a:lnTo>
                    <a:pt x="1377" y="587"/>
                  </a:lnTo>
                  <a:lnTo>
                    <a:pt x="1378" y="587"/>
                  </a:lnTo>
                  <a:lnTo>
                    <a:pt x="1380" y="587"/>
                  </a:lnTo>
                  <a:lnTo>
                    <a:pt x="1381" y="589"/>
                  </a:lnTo>
                  <a:lnTo>
                    <a:pt x="1380" y="589"/>
                  </a:lnTo>
                  <a:lnTo>
                    <a:pt x="1378" y="589"/>
                  </a:lnTo>
                  <a:lnTo>
                    <a:pt x="1378" y="590"/>
                  </a:lnTo>
                  <a:lnTo>
                    <a:pt x="1380" y="590"/>
                  </a:lnTo>
                  <a:lnTo>
                    <a:pt x="1381" y="589"/>
                  </a:lnTo>
                  <a:lnTo>
                    <a:pt x="1383" y="589"/>
                  </a:lnTo>
                  <a:lnTo>
                    <a:pt x="1383" y="590"/>
                  </a:lnTo>
                  <a:lnTo>
                    <a:pt x="1383" y="592"/>
                  </a:lnTo>
                  <a:lnTo>
                    <a:pt x="1386" y="592"/>
                  </a:lnTo>
                  <a:lnTo>
                    <a:pt x="1387" y="592"/>
                  </a:lnTo>
                  <a:lnTo>
                    <a:pt x="1387" y="593"/>
                  </a:lnTo>
                  <a:lnTo>
                    <a:pt x="1389" y="593"/>
                  </a:lnTo>
                  <a:lnTo>
                    <a:pt x="1392" y="595"/>
                  </a:lnTo>
                  <a:lnTo>
                    <a:pt x="1392" y="593"/>
                  </a:lnTo>
                  <a:lnTo>
                    <a:pt x="1393" y="593"/>
                  </a:lnTo>
                  <a:lnTo>
                    <a:pt x="1393" y="595"/>
                  </a:lnTo>
                  <a:lnTo>
                    <a:pt x="1392" y="595"/>
                  </a:lnTo>
                  <a:lnTo>
                    <a:pt x="1392" y="596"/>
                  </a:lnTo>
                  <a:lnTo>
                    <a:pt x="1392" y="598"/>
                  </a:lnTo>
                  <a:lnTo>
                    <a:pt x="1393" y="596"/>
                  </a:lnTo>
                  <a:lnTo>
                    <a:pt x="1395" y="598"/>
                  </a:lnTo>
                  <a:lnTo>
                    <a:pt x="1393" y="599"/>
                  </a:lnTo>
                  <a:lnTo>
                    <a:pt x="1393" y="601"/>
                  </a:lnTo>
                  <a:lnTo>
                    <a:pt x="1393" y="602"/>
                  </a:lnTo>
                  <a:lnTo>
                    <a:pt x="1395" y="602"/>
                  </a:lnTo>
                  <a:lnTo>
                    <a:pt x="1393" y="604"/>
                  </a:lnTo>
                  <a:lnTo>
                    <a:pt x="1393" y="606"/>
                  </a:lnTo>
                  <a:lnTo>
                    <a:pt x="1393" y="607"/>
                  </a:lnTo>
                  <a:lnTo>
                    <a:pt x="1392" y="607"/>
                  </a:lnTo>
                  <a:lnTo>
                    <a:pt x="1392" y="606"/>
                  </a:lnTo>
                  <a:lnTo>
                    <a:pt x="1390" y="606"/>
                  </a:lnTo>
                  <a:lnTo>
                    <a:pt x="1390" y="607"/>
                  </a:lnTo>
                  <a:lnTo>
                    <a:pt x="1392" y="609"/>
                  </a:lnTo>
                  <a:lnTo>
                    <a:pt x="1390" y="610"/>
                  </a:lnTo>
                  <a:lnTo>
                    <a:pt x="1389" y="610"/>
                  </a:lnTo>
                  <a:lnTo>
                    <a:pt x="1387" y="612"/>
                  </a:lnTo>
                  <a:lnTo>
                    <a:pt x="1386" y="610"/>
                  </a:lnTo>
                  <a:lnTo>
                    <a:pt x="1384" y="610"/>
                  </a:lnTo>
                  <a:lnTo>
                    <a:pt x="1384" y="612"/>
                  </a:lnTo>
                  <a:lnTo>
                    <a:pt x="1386" y="612"/>
                  </a:lnTo>
                  <a:lnTo>
                    <a:pt x="1386" y="613"/>
                  </a:lnTo>
                  <a:lnTo>
                    <a:pt x="1387" y="613"/>
                  </a:lnTo>
                  <a:lnTo>
                    <a:pt x="1389" y="613"/>
                  </a:lnTo>
                  <a:lnTo>
                    <a:pt x="1390" y="613"/>
                  </a:lnTo>
                  <a:lnTo>
                    <a:pt x="1390" y="615"/>
                  </a:lnTo>
                  <a:lnTo>
                    <a:pt x="1389" y="615"/>
                  </a:lnTo>
                  <a:lnTo>
                    <a:pt x="1387" y="615"/>
                  </a:lnTo>
                  <a:lnTo>
                    <a:pt x="1386" y="615"/>
                  </a:lnTo>
                  <a:lnTo>
                    <a:pt x="1384" y="613"/>
                  </a:lnTo>
                  <a:lnTo>
                    <a:pt x="1384" y="615"/>
                  </a:lnTo>
                  <a:lnTo>
                    <a:pt x="1386" y="615"/>
                  </a:lnTo>
                  <a:lnTo>
                    <a:pt x="1386" y="616"/>
                  </a:lnTo>
                  <a:lnTo>
                    <a:pt x="1384" y="616"/>
                  </a:lnTo>
                  <a:lnTo>
                    <a:pt x="1384" y="618"/>
                  </a:lnTo>
                  <a:lnTo>
                    <a:pt x="1386" y="618"/>
                  </a:lnTo>
                  <a:lnTo>
                    <a:pt x="1387" y="618"/>
                  </a:lnTo>
                  <a:lnTo>
                    <a:pt x="1389" y="618"/>
                  </a:lnTo>
                  <a:lnTo>
                    <a:pt x="1389" y="619"/>
                  </a:lnTo>
                  <a:lnTo>
                    <a:pt x="1390" y="619"/>
                  </a:lnTo>
                  <a:lnTo>
                    <a:pt x="1390" y="621"/>
                  </a:lnTo>
                  <a:lnTo>
                    <a:pt x="1389" y="621"/>
                  </a:lnTo>
                  <a:lnTo>
                    <a:pt x="1387" y="621"/>
                  </a:lnTo>
                  <a:lnTo>
                    <a:pt x="1387" y="622"/>
                  </a:lnTo>
                  <a:lnTo>
                    <a:pt x="1387" y="624"/>
                  </a:lnTo>
                  <a:lnTo>
                    <a:pt x="1387" y="625"/>
                  </a:lnTo>
                  <a:lnTo>
                    <a:pt x="1387" y="627"/>
                  </a:lnTo>
                  <a:lnTo>
                    <a:pt x="1386" y="627"/>
                  </a:lnTo>
                  <a:lnTo>
                    <a:pt x="1386" y="628"/>
                  </a:lnTo>
                  <a:lnTo>
                    <a:pt x="1384" y="628"/>
                  </a:lnTo>
                  <a:lnTo>
                    <a:pt x="1383" y="628"/>
                  </a:lnTo>
                  <a:lnTo>
                    <a:pt x="1381" y="628"/>
                  </a:lnTo>
                  <a:lnTo>
                    <a:pt x="1383" y="630"/>
                  </a:lnTo>
                  <a:lnTo>
                    <a:pt x="1381" y="631"/>
                  </a:lnTo>
                  <a:lnTo>
                    <a:pt x="1380" y="631"/>
                  </a:lnTo>
                  <a:lnTo>
                    <a:pt x="1378" y="631"/>
                  </a:lnTo>
                  <a:lnTo>
                    <a:pt x="1378" y="633"/>
                  </a:lnTo>
                  <a:lnTo>
                    <a:pt x="1377" y="633"/>
                  </a:lnTo>
                  <a:lnTo>
                    <a:pt x="1375" y="634"/>
                  </a:lnTo>
                  <a:lnTo>
                    <a:pt x="1374" y="634"/>
                  </a:lnTo>
                  <a:lnTo>
                    <a:pt x="1372" y="634"/>
                  </a:lnTo>
                  <a:lnTo>
                    <a:pt x="1372" y="636"/>
                  </a:lnTo>
                  <a:lnTo>
                    <a:pt x="1371" y="634"/>
                  </a:lnTo>
                  <a:lnTo>
                    <a:pt x="1371" y="636"/>
                  </a:lnTo>
                  <a:lnTo>
                    <a:pt x="1368" y="637"/>
                  </a:lnTo>
                  <a:lnTo>
                    <a:pt x="1366" y="637"/>
                  </a:lnTo>
                  <a:lnTo>
                    <a:pt x="1365" y="639"/>
                  </a:lnTo>
                  <a:lnTo>
                    <a:pt x="1363" y="639"/>
                  </a:lnTo>
                  <a:lnTo>
                    <a:pt x="1363" y="640"/>
                  </a:lnTo>
                  <a:lnTo>
                    <a:pt x="1362" y="640"/>
                  </a:lnTo>
                  <a:lnTo>
                    <a:pt x="1360" y="640"/>
                  </a:lnTo>
                  <a:lnTo>
                    <a:pt x="1360" y="642"/>
                  </a:lnTo>
                  <a:lnTo>
                    <a:pt x="1359" y="642"/>
                  </a:lnTo>
                  <a:lnTo>
                    <a:pt x="1357" y="642"/>
                  </a:lnTo>
                  <a:lnTo>
                    <a:pt x="1356" y="642"/>
                  </a:lnTo>
                  <a:lnTo>
                    <a:pt x="1354" y="642"/>
                  </a:lnTo>
                  <a:lnTo>
                    <a:pt x="1356" y="640"/>
                  </a:lnTo>
                  <a:lnTo>
                    <a:pt x="1354" y="640"/>
                  </a:lnTo>
                  <a:lnTo>
                    <a:pt x="1353" y="640"/>
                  </a:lnTo>
                  <a:lnTo>
                    <a:pt x="1351" y="640"/>
                  </a:lnTo>
                  <a:lnTo>
                    <a:pt x="1351" y="642"/>
                  </a:lnTo>
                  <a:lnTo>
                    <a:pt x="1350" y="642"/>
                  </a:lnTo>
                  <a:lnTo>
                    <a:pt x="1348" y="642"/>
                  </a:lnTo>
                  <a:lnTo>
                    <a:pt x="1347" y="642"/>
                  </a:lnTo>
                  <a:lnTo>
                    <a:pt x="1347" y="640"/>
                  </a:lnTo>
                  <a:lnTo>
                    <a:pt x="1345" y="640"/>
                  </a:lnTo>
                  <a:lnTo>
                    <a:pt x="1345" y="642"/>
                  </a:lnTo>
                  <a:lnTo>
                    <a:pt x="1343" y="642"/>
                  </a:lnTo>
                  <a:lnTo>
                    <a:pt x="1342" y="643"/>
                  </a:lnTo>
                  <a:lnTo>
                    <a:pt x="1340" y="645"/>
                  </a:lnTo>
                  <a:lnTo>
                    <a:pt x="1339" y="645"/>
                  </a:lnTo>
                  <a:lnTo>
                    <a:pt x="1337" y="645"/>
                  </a:lnTo>
                  <a:lnTo>
                    <a:pt x="1336" y="645"/>
                  </a:lnTo>
                  <a:lnTo>
                    <a:pt x="1334" y="645"/>
                  </a:lnTo>
                  <a:lnTo>
                    <a:pt x="1333" y="645"/>
                  </a:lnTo>
                  <a:lnTo>
                    <a:pt x="1331" y="645"/>
                  </a:lnTo>
                  <a:lnTo>
                    <a:pt x="1330" y="645"/>
                  </a:lnTo>
                  <a:lnTo>
                    <a:pt x="1330" y="646"/>
                  </a:lnTo>
                  <a:lnTo>
                    <a:pt x="1328" y="646"/>
                  </a:lnTo>
                  <a:lnTo>
                    <a:pt x="1327" y="646"/>
                  </a:lnTo>
                  <a:lnTo>
                    <a:pt x="1327" y="648"/>
                  </a:lnTo>
                  <a:lnTo>
                    <a:pt x="1325" y="649"/>
                  </a:lnTo>
                  <a:lnTo>
                    <a:pt x="1324" y="649"/>
                  </a:lnTo>
                  <a:lnTo>
                    <a:pt x="1321" y="649"/>
                  </a:lnTo>
                  <a:lnTo>
                    <a:pt x="1321" y="651"/>
                  </a:lnTo>
                  <a:lnTo>
                    <a:pt x="1319" y="652"/>
                  </a:lnTo>
                  <a:lnTo>
                    <a:pt x="1319" y="651"/>
                  </a:lnTo>
                  <a:lnTo>
                    <a:pt x="1318" y="651"/>
                  </a:lnTo>
                  <a:lnTo>
                    <a:pt x="1318" y="652"/>
                  </a:lnTo>
                  <a:lnTo>
                    <a:pt x="1318" y="654"/>
                  </a:lnTo>
                  <a:lnTo>
                    <a:pt x="1316" y="656"/>
                  </a:lnTo>
                  <a:lnTo>
                    <a:pt x="1316" y="657"/>
                  </a:lnTo>
                  <a:lnTo>
                    <a:pt x="1315" y="657"/>
                  </a:lnTo>
                  <a:lnTo>
                    <a:pt x="1315" y="656"/>
                  </a:lnTo>
                  <a:lnTo>
                    <a:pt x="1313" y="657"/>
                  </a:lnTo>
                  <a:lnTo>
                    <a:pt x="1312" y="657"/>
                  </a:lnTo>
                  <a:lnTo>
                    <a:pt x="1310" y="657"/>
                  </a:lnTo>
                  <a:lnTo>
                    <a:pt x="1310" y="659"/>
                  </a:lnTo>
                  <a:lnTo>
                    <a:pt x="1309" y="659"/>
                  </a:lnTo>
                  <a:lnTo>
                    <a:pt x="1309" y="660"/>
                  </a:lnTo>
                  <a:lnTo>
                    <a:pt x="1309" y="662"/>
                  </a:lnTo>
                  <a:lnTo>
                    <a:pt x="1309" y="663"/>
                  </a:lnTo>
                  <a:lnTo>
                    <a:pt x="1307" y="663"/>
                  </a:lnTo>
                  <a:lnTo>
                    <a:pt x="1307" y="662"/>
                  </a:lnTo>
                  <a:lnTo>
                    <a:pt x="1307" y="660"/>
                  </a:lnTo>
                  <a:lnTo>
                    <a:pt x="1306" y="660"/>
                  </a:lnTo>
                  <a:lnTo>
                    <a:pt x="1306" y="662"/>
                  </a:lnTo>
                  <a:lnTo>
                    <a:pt x="1307" y="662"/>
                  </a:lnTo>
                  <a:lnTo>
                    <a:pt x="1306" y="663"/>
                  </a:lnTo>
                  <a:lnTo>
                    <a:pt x="1304" y="663"/>
                  </a:lnTo>
                  <a:lnTo>
                    <a:pt x="1303" y="663"/>
                  </a:lnTo>
                  <a:lnTo>
                    <a:pt x="1303" y="665"/>
                  </a:lnTo>
                  <a:lnTo>
                    <a:pt x="1301" y="665"/>
                  </a:lnTo>
                  <a:lnTo>
                    <a:pt x="1300" y="665"/>
                  </a:lnTo>
                  <a:lnTo>
                    <a:pt x="1298" y="665"/>
                  </a:lnTo>
                  <a:lnTo>
                    <a:pt x="1297" y="666"/>
                  </a:lnTo>
                  <a:lnTo>
                    <a:pt x="1297" y="668"/>
                  </a:lnTo>
                  <a:lnTo>
                    <a:pt x="1295" y="668"/>
                  </a:lnTo>
                  <a:lnTo>
                    <a:pt x="1295" y="669"/>
                  </a:lnTo>
                  <a:lnTo>
                    <a:pt x="1294" y="669"/>
                  </a:lnTo>
                  <a:lnTo>
                    <a:pt x="1292" y="669"/>
                  </a:lnTo>
                  <a:lnTo>
                    <a:pt x="1290" y="669"/>
                  </a:lnTo>
                  <a:lnTo>
                    <a:pt x="1289" y="669"/>
                  </a:lnTo>
                  <a:lnTo>
                    <a:pt x="1289" y="668"/>
                  </a:lnTo>
                  <a:lnTo>
                    <a:pt x="1287" y="669"/>
                  </a:lnTo>
                  <a:close/>
                  <a:moveTo>
                    <a:pt x="1386" y="607"/>
                  </a:moveTo>
                  <a:lnTo>
                    <a:pt x="1387" y="607"/>
                  </a:lnTo>
                  <a:lnTo>
                    <a:pt x="1387" y="606"/>
                  </a:lnTo>
                  <a:lnTo>
                    <a:pt x="1386" y="607"/>
                  </a:lnTo>
                  <a:close/>
                  <a:moveTo>
                    <a:pt x="1377" y="616"/>
                  </a:moveTo>
                  <a:lnTo>
                    <a:pt x="1378" y="616"/>
                  </a:lnTo>
                  <a:lnTo>
                    <a:pt x="1377" y="615"/>
                  </a:lnTo>
                  <a:lnTo>
                    <a:pt x="1377" y="616"/>
                  </a:lnTo>
                  <a:close/>
                  <a:moveTo>
                    <a:pt x="1359" y="581"/>
                  </a:moveTo>
                  <a:lnTo>
                    <a:pt x="1360" y="581"/>
                  </a:lnTo>
                  <a:lnTo>
                    <a:pt x="1363" y="581"/>
                  </a:lnTo>
                  <a:lnTo>
                    <a:pt x="1362" y="580"/>
                  </a:lnTo>
                  <a:lnTo>
                    <a:pt x="1360" y="580"/>
                  </a:lnTo>
                  <a:lnTo>
                    <a:pt x="1359" y="580"/>
                  </a:lnTo>
                  <a:lnTo>
                    <a:pt x="1359" y="581"/>
                  </a:lnTo>
                  <a:close/>
                  <a:moveTo>
                    <a:pt x="1321" y="518"/>
                  </a:moveTo>
                  <a:lnTo>
                    <a:pt x="1324" y="518"/>
                  </a:lnTo>
                  <a:lnTo>
                    <a:pt x="1324" y="516"/>
                  </a:lnTo>
                  <a:lnTo>
                    <a:pt x="1321" y="518"/>
                  </a:lnTo>
                  <a:close/>
                  <a:moveTo>
                    <a:pt x="1313" y="487"/>
                  </a:moveTo>
                  <a:lnTo>
                    <a:pt x="1315" y="486"/>
                  </a:lnTo>
                  <a:lnTo>
                    <a:pt x="1313" y="486"/>
                  </a:lnTo>
                  <a:lnTo>
                    <a:pt x="1313" y="487"/>
                  </a:lnTo>
                  <a:close/>
                  <a:moveTo>
                    <a:pt x="1306" y="457"/>
                  </a:moveTo>
                  <a:lnTo>
                    <a:pt x="1307" y="456"/>
                  </a:lnTo>
                  <a:lnTo>
                    <a:pt x="1306" y="456"/>
                  </a:lnTo>
                  <a:lnTo>
                    <a:pt x="1306" y="457"/>
                  </a:lnTo>
                  <a:close/>
                  <a:moveTo>
                    <a:pt x="1337" y="583"/>
                  </a:moveTo>
                  <a:lnTo>
                    <a:pt x="1339" y="583"/>
                  </a:lnTo>
                  <a:lnTo>
                    <a:pt x="1342" y="583"/>
                  </a:lnTo>
                  <a:lnTo>
                    <a:pt x="1345" y="581"/>
                  </a:lnTo>
                  <a:lnTo>
                    <a:pt x="1348" y="581"/>
                  </a:lnTo>
                  <a:lnTo>
                    <a:pt x="1348" y="580"/>
                  </a:lnTo>
                  <a:lnTo>
                    <a:pt x="1347" y="580"/>
                  </a:lnTo>
                  <a:lnTo>
                    <a:pt x="1345" y="581"/>
                  </a:lnTo>
                  <a:lnTo>
                    <a:pt x="1342" y="581"/>
                  </a:lnTo>
                  <a:lnTo>
                    <a:pt x="1340" y="581"/>
                  </a:lnTo>
                  <a:lnTo>
                    <a:pt x="1339" y="581"/>
                  </a:lnTo>
                  <a:lnTo>
                    <a:pt x="1337" y="583"/>
                  </a:lnTo>
                  <a:close/>
                  <a:moveTo>
                    <a:pt x="1334" y="583"/>
                  </a:moveTo>
                  <a:lnTo>
                    <a:pt x="1336" y="583"/>
                  </a:lnTo>
                  <a:lnTo>
                    <a:pt x="1334" y="581"/>
                  </a:lnTo>
                  <a:lnTo>
                    <a:pt x="1334" y="583"/>
                  </a:lnTo>
                  <a:close/>
                  <a:moveTo>
                    <a:pt x="1324" y="543"/>
                  </a:moveTo>
                  <a:lnTo>
                    <a:pt x="1325" y="543"/>
                  </a:lnTo>
                  <a:lnTo>
                    <a:pt x="1325" y="542"/>
                  </a:lnTo>
                  <a:lnTo>
                    <a:pt x="1324" y="542"/>
                  </a:lnTo>
                  <a:lnTo>
                    <a:pt x="1324" y="543"/>
                  </a:lnTo>
                  <a:close/>
                  <a:moveTo>
                    <a:pt x="1316" y="596"/>
                  </a:moveTo>
                  <a:lnTo>
                    <a:pt x="1315" y="596"/>
                  </a:lnTo>
                  <a:lnTo>
                    <a:pt x="1313" y="596"/>
                  </a:lnTo>
                  <a:lnTo>
                    <a:pt x="1313" y="598"/>
                  </a:lnTo>
                  <a:lnTo>
                    <a:pt x="1315" y="598"/>
                  </a:lnTo>
                  <a:lnTo>
                    <a:pt x="1315" y="599"/>
                  </a:lnTo>
                  <a:lnTo>
                    <a:pt x="1316" y="599"/>
                  </a:lnTo>
                  <a:lnTo>
                    <a:pt x="1316" y="598"/>
                  </a:lnTo>
                  <a:lnTo>
                    <a:pt x="1318" y="598"/>
                  </a:lnTo>
                  <a:lnTo>
                    <a:pt x="1319" y="598"/>
                  </a:lnTo>
                  <a:lnTo>
                    <a:pt x="1319" y="596"/>
                  </a:lnTo>
                  <a:lnTo>
                    <a:pt x="1321" y="596"/>
                  </a:lnTo>
                  <a:lnTo>
                    <a:pt x="1321" y="595"/>
                  </a:lnTo>
                  <a:lnTo>
                    <a:pt x="1324" y="596"/>
                  </a:lnTo>
                  <a:lnTo>
                    <a:pt x="1324" y="595"/>
                  </a:lnTo>
                  <a:lnTo>
                    <a:pt x="1324" y="593"/>
                  </a:lnTo>
                  <a:lnTo>
                    <a:pt x="1325" y="595"/>
                  </a:lnTo>
                  <a:lnTo>
                    <a:pt x="1328" y="593"/>
                  </a:lnTo>
                  <a:lnTo>
                    <a:pt x="1330" y="593"/>
                  </a:lnTo>
                  <a:lnTo>
                    <a:pt x="1331" y="593"/>
                  </a:lnTo>
                  <a:lnTo>
                    <a:pt x="1331" y="592"/>
                  </a:lnTo>
                  <a:lnTo>
                    <a:pt x="1333" y="592"/>
                  </a:lnTo>
                  <a:lnTo>
                    <a:pt x="1334" y="592"/>
                  </a:lnTo>
                  <a:lnTo>
                    <a:pt x="1334" y="590"/>
                  </a:lnTo>
                  <a:lnTo>
                    <a:pt x="1336" y="590"/>
                  </a:lnTo>
                  <a:lnTo>
                    <a:pt x="1337" y="590"/>
                  </a:lnTo>
                  <a:lnTo>
                    <a:pt x="1339" y="590"/>
                  </a:lnTo>
                  <a:lnTo>
                    <a:pt x="1340" y="590"/>
                  </a:lnTo>
                  <a:lnTo>
                    <a:pt x="1340" y="589"/>
                  </a:lnTo>
                  <a:lnTo>
                    <a:pt x="1340" y="587"/>
                  </a:lnTo>
                  <a:lnTo>
                    <a:pt x="1342" y="587"/>
                  </a:lnTo>
                  <a:lnTo>
                    <a:pt x="1343" y="587"/>
                  </a:lnTo>
                  <a:lnTo>
                    <a:pt x="1345" y="586"/>
                  </a:lnTo>
                  <a:lnTo>
                    <a:pt x="1345" y="584"/>
                  </a:lnTo>
                  <a:lnTo>
                    <a:pt x="1347" y="584"/>
                  </a:lnTo>
                  <a:lnTo>
                    <a:pt x="1348" y="584"/>
                  </a:lnTo>
                  <a:lnTo>
                    <a:pt x="1350" y="584"/>
                  </a:lnTo>
                  <a:lnTo>
                    <a:pt x="1353" y="583"/>
                  </a:lnTo>
                  <a:lnTo>
                    <a:pt x="1356" y="583"/>
                  </a:lnTo>
                  <a:lnTo>
                    <a:pt x="1357" y="581"/>
                  </a:lnTo>
                  <a:lnTo>
                    <a:pt x="1356" y="581"/>
                  </a:lnTo>
                  <a:lnTo>
                    <a:pt x="1356" y="580"/>
                  </a:lnTo>
                  <a:lnTo>
                    <a:pt x="1357" y="578"/>
                  </a:lnTo>
                  <a:lnTo>
                    <a:pt x="1356" y="578"/>
                  </a:lnTo>
                  <a:lnTo>
                    <a:pt x="1354" y="580"/>
                  </a:lnTo>
                  <a:lnTo>
                    <a:pt x="1353" y="580"/>
                  </a:lnTo>
                  <a:lnTo>
                    <a:pt x="1354" y="578"/>
                  </a:lnTo>
                  <a:lnTo>
                    <a:pt x="1353" y="578"/>
                  </a:lnTo>
                  <a:lnTo>
                    <a:pt x="1351" y="580"/>
                  </a:lnTo>
                  <a:lnTo>
                    <a:pt x="1353" y="580"/>
                  </a:lnTo>
                  <a:lnTo>
                    <a:pt x="1353" y="581"/>
                  </a:lnTo>
                  <a:lnTo>
                    <a:pt x="1351" y="583"/>
                  </a:lnTo>
                  <a:lnTo>
                    <a:pt x="1350" y="583"/>
                  </a:lnTo>
                  <a:lnTo>
                    <a:pt x="1347" y="583"/>
                  </a:lnTo>
                  <a:lnTo>
                    <a:pt x="1345" y="583"/>
                  </a:lnTo>
                  <a:lnTo>
                    <a:pt x="1343" y="584"/>
                  </a:lnTo>
                  <a:lnTo>
                    <a:pt x="1342" y="584"/>
                  </a:lnTo>
                  <a:lnTo>
                    <a:pt x="1340" y="584"/>
                  </a:lnTo>
                  <a:lnTo>
                    <a:pt x="1339" y="584"/>
                  </a:lnTo>
                  <a:lnTo>
                    <a:pt x="1337" y="586"/>
                  </a:lnTo>
                  <a:lnTo>
                    <a:pt x="1336" y="586"/>
                  </a:lnTo>
                  <a:lnTo>
                    <a:pt x="1334" y="587"/>
                  </a:lnTo>
                  <a:lnTo>
                    <a:pt x="1333" y="587"/>
                  </a:lnTo>
                  <a:lnTo>
                    <a:pt x="1331" y="587"/>
                  </a:lnTo>
                  <a:lnTo>
                    <a:pt x="1328" y="587"/>
                  </a:lnTo>
                  <a:lnTo>
                    <a:pt x="1327" y="587"/>
                  </a:lnTo>
                  <a:lnTo>
                    <a:pt x="1325" y="587"/>
                  </a:lnTo>
                  <a:lnTo>
                    <a:pt x="1324" y="589"/>
                  </a:lnTo>
                  <a:lnTo>
                    <a:pt x="1321" y="589"/>
                  </a:lnTo>
                  <a:lnTo>
                    <a:pt x="1321" y="590"/>
                  </a:lnTo>
                  <a:lnTo>
                    <a:pt x="1319" y="590"/>
                  </a:lnTo>
                  <a:lnTo>
                    <a:pt x="1319" y="592"/>
                  </a:lnTo>
                  <a:lnTo>
                    <a:pt x="1319" y="593"/>
                  </a:lnTo>
                  <a:lnTo>
                    <a:pt x="1318" y="593"/>
                  </a:lnTo>
                  <a:lnTo>
                    <a:pt x="1318" y="595"/>
                  </a:lnTo>
                  <a:lnTo>
                    <a:pt x="1316" y="596"/>
                  </a:lnTo>
                  <a:close/>
                  <a:moveTo>
                    <a:pt x="1309" y="531"/>
                  </a:moveTo>
                  <a:lnTo>
                    <a:pt x="1310" y="531"/>
                  </a:lnTo>
                  <a:lnTo>
                    <a:pt x="1312" y="531"/>
                  </a:lnTo>
                  <a:lnTo>
                    <a:pt x="1313" y="531"/>
                  </a:lnTo>
                  <a:lnTo>
                    <a:pt x="1313" y="530"/>
                  </a:lnTo>
                  <a:lnTo>
                    <a:pt x="1312" y="530"/>
                  </a:lnTo>
                  <a:lnTo>
                    <a:pt x="1310" y="530"/>
                  </a:lnTo>
                  <a:lnTo>
                    <a:pt x="1309" y="530"/>
                  </a:lnTo>
                  <a:lnTo>
                    <a:pt x="1309" y="531"/>
                  </a:lnTo>
                  <a:close/>
                  <a:moveTo>
                    <a:pt x="1307" y="589"/>
                  </a:moveTo>
                  <a:lnTo>
                    <a:pt x="1306" y="589"/>
                  </a:lnTo>
                  <a:lnTo>
                    <a:pt x="1306" y="590"/>
                  </a:lnTo>
                  <a:lnTo>
                    <a:pt x="1307" y="589"/>
                  </a:lnTo>
                  <a:lnTo>
                    <a:pt x="1309" y="590"/>
                  </a:lnTo>
                  <a:lnTo>
                    <a:pt x="1310" y="590"/>
                  </a:lnTo>
                  <a:lnTo>
                    <a:pt x="1313" y="592"/>
                  </a:lnTo>
                  <a:lnTo>
                    <a:pt x="1315" y="592"/>
                  </a:lnTo>
                  <a:lnTo>
                    <a:pt x="1316" y="593"/>
                  </a:lnTo>
                  <a:lnTo>
                    <a:pt x="1316" y="592"/>
                  </a:lnTo>
                  <a:lnTo>
                    <a:pt x="1315" y="592"/>
                  </a:lnTo>
                  <a:lnTo>
                    <a:pt x="1315" y="590"/>
                  </a:lnTo>
                  <a:lnTo>
                    <a:pt x="1313" y="590"/>
                  </a:lnTo>
                  <a:lnTo>
                    <a:pt x="1310" y="589"/>
                  </a:lnTo>
                  <a:lnTo>
                    <a:pt x="1309" y="589"/>
                  </a:lnTo>
                  <a:lnTo>
                    <a:pt x="1307" y="589"/>
                  </a:lnTo>
                  <a:close/>
                  <a:moveTo>
                    <a:pt x="1309" y="518"/>
                  </a:moveTo>
                  <a:lnTo>
                    <a:pt x="1307" y="518"/>
                  </a:lnTo>
                  <a:lnTo>
                    <a:pt x="1306" y="518"/>
                  </a:lnTo>
                  <a:lnTo>
                    <a:pt x="1304" y="519"/>
                  </a:lnTo>
                  <a:lnTo>
                    <a:pt x="1306" y="519"/>
                  </a:lnTo>
                  <a:lnTo>
                    <a:pt x="1309" y="518"/>
                  </a:lnTo>
                  <a:close/>
                  <a:moveTo>
                    <a:pt x="1310" y="489"/>
                  </a:moveTo>
                  <a:lnTo>
                    <a:pt x="1309" y="489"/>
                  </a:lnTo>
                  <a:lnTo>
                    <a:pt x="1306" y="490"/>
                  </a:lnTo>
                  <a:lnTo>
                    <a:pt x="1307" y="490"/>
                  </a:lnTo>
                  <a:lnTo>
                    <a:pt x="1306" y="492"/>
                  </a:lnTo>
                  <a:lnTo>
                    <a:pt x="1307" y="492"/>
                  </a:lnTo>
                  <a:lnTo>
                    <a:pt x="1307" y="490"/>
                  </a:lnTo>
                  <a:lnTo>
                    <a:pt x="1309" y="490"/>
                  </a:lnTo>
                  <a:lnTo>
                    <a:pt x="1310" y="490"/>
                  </a:lnTo>
                  <a:lnTo>
                    <a:pt x="1310" y="489"/>
                  </a:lnTo>
                  <a:close/>
                  <a:moveTo>
                    <a:pt x="1309" y="468"/>
                  </a:moveTo>
                  <a:lnTo>
                    <a:pt x="1310" y="468"/>
                  </a:lnTo>
                  <a:lnTo>
                    <a:pt x="1312" y="466"/>
                  </a:lnTo>
                  <a:lnTo>
                    <a:pt x="1310" y="466"/>
                  </a:lnTo>
                  <a:lnTo>
                    <a:pt x="1309" y="468"/>
                  </a:lnTo>
                  <a:close/>
                  <a:moveTo>
                    <a:pt x="1306" y="480"/>
                  </a:moveTo>
                  <a:lnTo>
                    <a:pt x="1306" y="481"/>
                  </a:lnTo>
                  <a:lnTo>
                    <a:pt x="1307" y="481"/>
                  </a:lnTo>
                  <a:lnTo>
                    <a:pt x="1306" y="483"/>
                  </a:lnTo>
                  <a:lnTo>
                    <a:pt x="1304" y="484"/>
                  </a:lnTo>
                  <a:lnTo>
                    <a:pt x="1303" y="484"/>
                  </a:lnTo>
                  <a:lnTo>
                    <a:pt x="1301" y="486"/>
                  </a:lnTo>
                  <a:lnTo>
                    <a:pt x="1303" y="486"/>
                  </a:lnTo>
                  <a:lnTo>
                    <a:pt x="1304" y="484"/>
                  </a:lnTo>
                  <a:lnTo>
                    <a:pt x="1306" y="484"/>
                  </a:lnTo>
                  <a:lnTo>
                    <a:pt x="1309" y="481"/>
                  </a:lnTo>
                  <a:lnTo>
                    <a:pt x="1307" y="481"/>
                  </a:lnTo>
                  <a:lnTo>
                    <a:pt x="1306" y="480"/>
                  </a:lnTo>
                  <a:close/>
                  <a:moveTo>
                    <a:pt x="1303" y="466"/>
                  </a:moveTo>
                  <a:lnTo>
                    <a:pt x="1303" y="468"/>
                  </a:lnTo>
                  <a:lnTo>
                    <a:pt x="1303" y="469"/>
                  </a:lnTo>
                  <a:lnTo>
                    <a:pt x="1304" y="469"/>
                  </a:lnTo>
                  <a:lnTo>
                    <a:pt x="1304" y="468"/>
                  </a:lnTo>
                  <a:lnTo>
                    <a:pt x="1306" y="468"/>
                  </a:lnTo>
                  <a:lnTo>
                    <a:pt x="1303" y="466"/>
                  </a:lnTo>
                  <a:close/>
                  <a:moveTo>
                    <a:pt x="1301" y="442"/>
                  </a:moveTo>
                  <a:lnTo>
                    <a:pt x="1303" y="442"/>
                  </a:lnTo>
                  <a:lnTo>
                    <a:pt x="1304" y="440"/>
                  </a:lnTo>
                  <a:lnTo>
                    <a:pt x="1303" y="440"/>
                  </a:lnTo>
                  <a:lnTo>
                    <a:pt x="1301" y="442"/>
                  </a:lnTo>
                  <a:close/>
                  <a:moveTo>
                    <a:pt x="1298" y="446"/>
                  </a:moveTo>
                  <a:lnTo>
                    <a:pt x="1303" y="445"/>
                  </a:lnTo>
                  <a:lnTo>
                    <a:pt x="1301" y="445"/>
                  </a:lnTo>
                  <a:lnTo>
                    <a:pt x="1298" y="446"/>
                  </a:lnTo>
                  <a:close/>
                  <a:moveTo>
                    <a:pt x="1119" y="243"/>
                  </a:moveTo>
                  <a:lnTo>
                    <a:pt x="1121" y="243"/>
                  </a:lnTo>
                  <a:lnTo>
                    <a:pt x="1125" y="243"/>
                  </a:lnTo>
                  <a:lnTo>
                    <a:pt x="1119" y="242"/>
                  </a:lnTo>
                  <a:lnTo>
                    <a:pt x="1119" y="243"/>
                  </a:lnTo>
                  <a:close/>
                  <a:moveTo>
                    <a:pt x="1048" y="300"/>
                  </a:moveTo>
                  <a:lnTo>
                    <a:pt x="1050" y="300"/>
                  </a:lnTo>
                  <a:lnTo>
                    <a:pt x="1051" y="300"/>
                  </a:lnTo>
                  <a:lnTo>
                    <a:pt x="1053" y="300"/>
                  </a:lnTo>
                  <a:lnTo>
                    <a:pt x="1053" y="298"/>
                  </a:lnTo>
                  <a:lnTo>
                    <a:pt x="1054" y="298"/>
                  </a:lnTo>
                  <a:lnTo>
                    <a:pt x="1054" y="297"/>
                  </a:lnTo>
                  <a:lnTo>
                    <a:pt x="1053" y="297"/>
                  </a:lnTo>
                  <a:lnTo>
                    <a:pt x="1050" y="298"/>
                  </a:lnTo>
                  <a:lnTo>
                    <a:pt x="1048" y="298"/>
                  </a:lnTo>
                  <a:lnTo>
                    <a:pt x="1048" y="300"/>
                  </a:lnTo>
                  <a:close/>
                  <a:moveTo>
                    <a:pt x="1016" y="293"/>
                  </a:moveTo>
                  <a:lnTo>
                    <a:pt x="1018" y="292"/>
                  </a:lnTo>
                  <a:lnTo>
                    <a:pt x="1016" y="292"/>
                  </a:lnTo>
                  <a:lnTo>
                    <a:pt x="1016" y="293"/>
                  </a:lnTo>
                  <a:close/>
                  <a:moveTo>
                    <a:pt x="982" y="200"/>
                  </a:moveTo>
                  <a:lnTo>
                    <a:pt x="983" y="200"/>
                  </a:lnTo>
                  <a:lnTo>
                    <a:pt x="983" y="198"/>
                  </a:lnTo>
                  <a:lnTo>
                    <a:pt x="982" y="200"/>
                  </a:lnTo>
                  <a:close/>
                  <a:moveTo>
                    <a:pt x="977" y="325"/>
                  </a:moveTo>
                  <a:lnTo>
                    <a:pt x="979" y="324"/>
                  </a:lnTo>
                  <a:lnTo>
                    <a:pt x="977" y="324"/>
                  </a:lnTo>
                  <a:lnTo>
                    <a:pt x="977" y="325"/>
                  </a:lnTo>
                  <a:close/>
                  <a:moveTo>
                    <a:pt x="971" y="200"/>
                  </a:moveTo>
                  <a:lnTo>
                    <a:pt x="973" y="200"/>
                  </a:lnTo>
                  <a:lnTo>
                    <a:pt x="973" y="198"/>
                  </a:lnTo>
                  <a:lnTo>
                    <a:pt x="971" y="200"/>
                  </a:lnTo>
                  <a:close/>
                  <a:moveTo>
                    <a:pt x="942" y="319"/>
                  </a:moveTo>
                  <a:lnTo>
                    <a:pt x="945" y="319"/>
                  </a:lnTo>
                  <a:lnTo>
                    <a:pt x="948" y="319"/>
                  </a:lnTo>
                  <a:lnTo>
                    <a:pt x="951" y="321"/>
                  </a:lnTo>
                  <a:lnTo>
                    <a:pt x="954" y="321"/>
                  </a:lnTo>
                  <a:lnTo>
                    <a:pt x="956" y="321"/>
                  </a:lnTo>
                  <a:lnTo>
                    <a:pt x="957" y="322"/>
                  </a:lnTo>
                  <a:lnTo>
                    <a:pt x="959" y="322"/>
                  </a:lnTo>
                  <a:lnTo>
                    <a:pt x="959" y="324"/>
                  </a:lnTo>
                  <a:lnTo>
                    <a:pt x="960" y="325"/>
                  </a:lnTo>
                  <a:lnTo>
                    <a:pt x="960" y="327"/>
                  </a:lnTo>
                  <a:lnTo>
                    <a:pt x="962" y="328"/>
                  </a:lnTo>
                  <a:lnTo>
                    <a:pt x="963" y="328"/>
                  </a:lnTo>
                  <a:lnTo>
                    <a:pt x="963" y="330"/>
                  </a:lnTo>
                  <a:lnTo>
                    <a:pt x="963" y="331"/>
                  </a:lnTo>
                  <a:lnTo>
                    <a:pt x="965" y="330"/>
                  </a:lnTo>
                  <a:lnTo>
                    <a:pt x="965" y="331"/>
                  </a:lnTo>
                  <a:lnTo>
                    <a:pt x="966" y="331"/>
                  </a:lnTo>
                  <a:lnTo>
                    <a:pt x="969" y="331"/>
                  </a:lnTo>
                  <a:lnTo>
                    <a:pt x="971" y="331"/>
                  </a:lnTo>
                  <a:lnTo>
                    <a:pt x="977" y="331"/>
                  </a:lnTo>
                  <a:lnTo>
                    <a:pt x="979" y="331"/>
                  </a:lnTo>
                  <a:lnTo>
                    <a:pt x="980" y="331"/>
                  </a:lnTo>
                  <a:lnTo>
                    <a:pt x="982" y="331"/>
                  </a:lnTo>
                  <a:lnTo>
                    <a:pt x="980" y="330"/>
                  </a:lnTo>
                  <a:lnTo>
                    <a:pt x="979" y="330"/>
                  </a:lnTo>
                  <a:lnTo>
                    <a:pt x="977" y="328"/>
                  </a:lnTo>
                  <a:lnTo>
                    <a:pt x="977" y="327"/>
                  </a:lnTo>
                  <a:lnTo>
                    <a:pt x="976" y="327"/>
                  </a:lnTo>
                  <a:lnTo>
                    <a:pt x="976" y="325"/>
                  </a:lnTo>
                  <a:lnTo>
                    <a:pt x="974" y="325"/>
                  </a:lnTo>
                  <a:lnTo>
                    <a:pt x="973" y="325"/>
                  </a:lnTo>
                  <a:lnTo>
                    <a:pt x="973" y="324"/>
                  </a:lnTo>
                  <a:lnTo>
                    <a:pt x="973" y="322"/>
                  </a:lnTo>
                  <a:lnTo>
                    <a:pt x="971" y="324"/>
                  </a:lnTo>
                  <a:lnTo>
                    <a:pt x="969" y="324"/>
                  </a:lnTo>
                  <a:lnTo>
                    <a:pt x="969" y="322"/>
                  </a:lnTo>
                  <a:lnTo>
                    <a:pt x="968" y="322"/>
                  </a:lnTo>
                  <a:lnTo>
                    <a:pt x="968" y="321"/>
                  </a:lnTo>
                  <a:lnTo>
                    <a:pt x="966" y="321"/>
                  </a:lnTo>
                  <a:lnTo>
                    <a:pt x="965" y="319"/>
                  </a:lnTo>
                  <a:lnTo>
                    <a:pt x="963" y="319"/>
                  </a:lnTo>
                  <a:lnTo>
                    <a:pt x="963" y="318"/>
                  </a:lnTo>
                  <a:lnTo>
                    <a:pt x="962" y="318"/>
                  </a:lnTo>
                  <a:lnTo>
                    <a:pt x="960" y="318"/>
                  </a:lnTo>
                  <a:lnTo>
                    <a:pt x="959" y="318"/>
                  </a:lnTo>
                  <a:lnTo>
                    <a:pt x="957" y="318"/>
                  </a:lnTo>
                  <a:lnTo>
                    <a:pt x="960" y="319"/>
                  </a:lnTo>
                  <a:lnTo>
                    <a:pt x="960" y="321"/>
                  </a:lnTo>
                  <a:lnTo>
                    <a:pt x="959" y="321"/>
                  </a:lnTo>
                  <a:lnTo>
                    <a:pt x="957" y="321"/>
                  </a:lnTo>
                  <a:lnTo>
                    <a:pt x="957" y="319"/>
                  </a:lnTo>
                  <a:lnTo>
                    <a:pt x="956" y="319"/>
                  </a:lnTo>
                  <a:lnTo>
                    <a:pt x="954" y="319"/>
                  </a:lnTo>
                  <a:lnTo>
                    <a:pt x="954" y="318"/>
                  </a:lnTo>
                  <a:lnTo>
                    <a:pt x="953" y="318"/>
                  </a:lnTo>
                  <a:lnTo>
                    <a:pt x="950" y="319"/>
                  </a:lnTo>
                  <a:lnTo>
                    <a:pt x="945" y="318"/>
                  </a:lnTo>
                  <a:lnTo>
                    <a:pt x="942" y="318"/>
                  </a:lnTo>
                  <a:lnTo>
                    <a:pt x="942" y="319"/>
                  </a:lnTo>
                  <a:close/>
                  <a:moveTo>
                    <a:pt x="933" y="318"/>
                  </a:moveTo>
                  <a:lnTo>
                    <a:pt x="938" y="321"/>
                  </a:lnTo>
                  <a:lnTo>
                    <a:pt x="939" y="321"/>
                  </a:lnTo>
                  <a:lnTo>
                    <a:pt x="939" y="319"/>
                  </a:lnTo>
                  <a:lnTo>
                    <a:pt x="939" y="318"/>
                  </a:lnTo>
                  <a:lnTo>
                    <a:pt x="938" y="318"/>
                  </a:lnTo>
                  <a:lnTo>
                    <a:pt x="936" y="318"/>
                  </a:lnTo>
                  <a:lnTo>
                    <a:pt x="935" y="318"/>
                  </a:lnTo>
                  <a:lnTo>
                    <a:pt x="933" y="318"/>
                  </a:lnTo>
                  <a:close/>
                  <a:moveTo>
                    <a:pt x="876" y="360"/>
                  </a:moveTo>
                  <a:lnTo>
                    <a:pt x="874" y="359"/>
                  </a:lnTo>
                  <a:lnTo>
                    <a:pt x="873" y="359"/>
                  </a:lnTo>
                  <a:lnTo>
                    <a:pt x="871" y="359"/>
                  </a:lnTo>
                  <a:lnTo>
                    <a:pt x="871" y="357"/>
                  </a:lnTo>
                  <a:lnTo>
                    <a:pt x="870" y="357"/>
                  </a:lnTo>
                  <a:lnTo>
                    <a:pt x="870" y="356"/>
                  </a:lnTo>
                  <a:lnTo>
                    <a:pt x="868" y="357"/>
                  </a:lnTo>
                  <a:lnTo>
                    <a:pt x="870" y="359"/>
                  </a:lnTo>
                  <a:lnTo>
                    <a:pt x="868" y="359"/>
                  </a:lnTo>
                  <a:lnTo>
                    <a:pt x="865" y="359"/>
                  </a:lnTo>
                  <a:lnTo>
                    <a:pt x="865" y="360"/>
                  </a:lnTo>
                  <a:lnTo>
                    <a:pt x="865" y="362"/>
                  </a:lnTo>
                  <a:lnTo>
                    <a:pt x="867" y="362"/>
                  </a:lnTo>
                  <a:lnTo>
                    <a:pt x="868" y="362"/>
                  </a:lnTo>
                  <a:lnTo>
                    <a:pt x="870" y="363"/>
                  </a:lnTo>
                  <a:lnTo>
                    <a:pt x="870" y="362"/>
                  </a:lnTo>
                  <a:lnTo>
                    <a:pt x="870" y="360"/>
                  </a:lnTo>
                  <a:lnTo>
                    <a:pt x="871" y="359"/>
                  </a:lnTo>
                  <a:lnTo>
                    <a:pt x="871" y="360"/>
                  </a:lnTo>
                  <a:lnTo>
                    <a:pt x="873" y="360"/>
                  </a:lnTo>
                  <a:lnTo>
                    <a:pt x="874" y="360"/>
                  </a:lnTo>
                  <a:lnTo>
                    <a:pt x="874" y="362"/>
                  </a:lnTo>
                  <a:lnTo>
                    <a:pt x="876" y="362"/>
                  </a:lnTo>
                  <a:lnTo>
                    <a:pt x="876" y="360"/>
                  </a:lnTo>
                  <a:close/>
                  <a:moveTo>
                    <a:pt x="880" y="368"/>
                  </a:moveTo>
                  <a:lnTo>
                    <a:pt x="879" y="368"/>
                  </a:lnTo>
                  <a:lnTo>
                    <a:pt x="879" y="369"/>
                  </a:lnTo>
                  <a:lnTo>
                    <a:pt x="880" y="369"/>
                  </a:lnTo>
                  <a:lnTo>
                    <a:pt x="880" y="368"/>
                  </a:lnTo>
                  <a:close/>
                  <a:moveTo>
                    <a:pt x="885" y="366"/>
                  </a:moveTo>
                  <a:lnTo>
                    <a:pt x="883" y="366"/>
                  </a:lnTo>
                  <a:lnTo>
                    <a:pt x="882" y="368"/>
                  </a:lnTo>
                  <a:lnTo>
                    <a:pt x="883" y="368"/>
                  </a:lnTo>
                  <a:lnTo>
                    <a:pt x="885" y="368"/>
                  </a:lnTo>
                  <a:lnTo>
                    <a:pt x="885" y="366"/>
                  </a:lnTo>
                  <a:close/>
                  <a:moveTo>
                    <a:pt x="889" y="363"/>
                  </a:moveTo>
                  <a:lnTo>
                    <a:pt x="889" y="365"/>
                  </a:lnTo>
                  <a:lnTo>
                    <a:pt x="888" y="365"/>
                  </a:lnTo>
                  <a:lnTo>
                    <a:pt x="888" y="363"/>
                  </a:lnTo>
                  <a:lnTo>
                    <a:pt x="886" y="363"/>
                  </a:lnTo>
                  <a:lnTo>
                    <a:pt x="885" y="363"/>
                  </a:lnTo>
                  <a:lnTo>
                    <a:pt x="883" y="363"/>
                  </a:lnTo>
                  <a:lnTo>
                    <a:pt x="880" y="362"/>
                  </a:lnTo>
                  <a:lnTo>
                    <a:pt x="879" y="360"/>
                  </a:lnTo>
                  <a:lnTo>
                    <a:pt x="877" y="360"/>
                  </a:lnTo>
                  <a:lnTo>
                    <a:pt x="877" y="362"/>
                  </a:lnTo>
                  <a:lnTo>
                    <a:pt x="879" y="362"/>
                  </a:lnTo>
                  <a:lnTo>
                    <a:pt x="880" y="363"/>
                  </a:lnTo>
                  <a:lnTo>
                    <a:pt x="882" y="363"/>
                  </a:lnTo>
                  <a:lnTo>
                    <a:pt x="883" y="363"/>
                  </a:lnTo>
                  <a:lnTo>
                    <a:pt x="883" y="365"/>
                  </a:lnTo>
                  <a:lnTo>
                    <a:pt x="885" y="365"/>
                  </a:lnTo>
                  <a:lnTo>
                    <a:pt x="886" y="365"/>
                  </a:lnTo>
                  <a:lnTo>
                    <a:pt x="886" y="366"/>
                  </a:lnTo>
                  <a:lnTo>
                    <a:pt x="888" y="366"/>
                  </a:lnTo>
                  <a:lnTo>
                    <a:pt x="889" y="366"/>
                  </a:lnTo>
                  <a:lnTo>
                    <a:pt x="891" y="365"/>
                  </a:lnTo>
                  <a:lnTo>
                    <a:pt x="891" y="363"/>
                  </a:lnTo>
                  <a:lnTo>
                    <a:pt x="889" y="363"/>
                  </a:lnTo>
                  <a:close/>
                  <a:moveTo>
                    <a:pt x="874" y="297"/>
                  </a:moveTo>
                  <a:lnTo>
                    <a:pt x="874" y="295"/>
                  </a:lnTo>
                  <a:lnTo>
                    <a:pt x="874" y="293"/>
                  </a:lnTo>
                  <a:lnTo>
                    <a:pt x="873" y="295"/>
                  </a:lnTo>
                  <a:lnTo>
                    <a:pt x="871" y="297"/>
                  </a:lnTo>
                  <a:lnTo>
                    <a:pt x="873" y="297"/>
                  </a:lnTo>
                  <a:lnTo>
                    <a:pt x="873" y="298"/>
                  </a:lnTo>
                  <a:lnTo>
                    <a:pt x="874" y="298"/>
                  </a:lnTo>
                  <a:lnTo>
                    <a:pt x="874" y="300"/>
                  </a:lnTo>
                  <a:lnTo>
                    <a:pt x="877" y="301"/>
                  </a:lnTo>
                  <a:lnTo>
                    <a:pt x="876" y="301"/>
                  </a:lnTo>
                  <a:lnTo>
                    <a:pt x="876" y="303"/>
                  </a:lnTo>
                  <a:lnTo>
                    <a:pt x="876" y="304"/>
                  </a:lnTo>
                  <a:lnTo>
                    <a:pt x="877" y="304"/>
                  </a:lnTo>
                  <a:lnTo>
                    <a:pt x="877" y="303"/>
                  </a:lnTo>
                  <a:lnTo>
                    <a:pt x="877" y="301"/>
                  </a:lnTo>
                  <a:lnTo>
                    <a:pt x="877" y="300"/>
                  </a:lnTo>
                  <a:lnTo>
                    <a:pt x="876" y="300"/>
                  </a:lnTo>
                  <a:lnTo>
                    <a:pt x="876" y="298"/>
                  </a:lnTo>
                  <a:lnTo>
                    <a:pt x="877" y="297"/>
                  </a:lnTo>
                  <a:lnTo>
                    <a:pt x="879" y="297"/>
                  </a:lnTo>
                  <a:lnTo>
                    <a:pt x="879" y="298"/>
                  </a:lnTo>
                  <a:lnTo>
                    <a:pt x="880" y="297"/>
                  </a:lnTo>
                  <a:lnTo>
                    <a:pt x="880" y="298"/>
                  </a:lnTo>
                  <a:lnTo>
                    <a:pt x="882" y="298"/>
                  </a:lnTo>
                  <a:lnTo>
                    <a:pt x="883" y="298"/>
                  </a:lnTo>
                  <a:lnTo>
                    <a:pt x="885" y="298"/>
                  </a:lnTo>
                  <a:lnTo>
                    <a:pt x="886" y="298"/>
                  </a:lnTo>
                  <a:lnTo>
                    <a:pt x="888" y="298"/>
                  </a:lnTo>
                  <a:lnTo>
                    <a:pt x="889" y="298"/>
                  </a:lnTo>
                  <a:lnTo>
                    <a:pt x="889" y="297"/>
                  </a:lnTo>
                  <a:lnTo>
                    <a:pt x="888" y="297"/>
                  </a:lnTo>
                  <a:lnTo>
                    <a:pt x="886" y="297"/>
                  </a:lnTo>
                  <a:lnTo>
                    <a:pt x="885" y="297"/>
                  </a:lnTo>
                  <a:lnTo>
                    <a:pt x="883" y="297"/>
                  </a:lnTo>
                  <a:lnTo>
                    <a:pt x="882" y="297"/>
                  </a:lnTo>
                  <a:lnTo>
                    <a:pt x="880" y="297"/>
                  </a:lnTo>
                  <a:lnTo>
                    <a:pt x="879" y="297"/>
                  </a:lnTo>
                  <a:lnTo>
                    <a:pt x="879" y="295"/>
                  </a:lnTo>
                  <a:lnTo>
                    <a:pt x="877" y="295"/>
                  </a:lnTo>
                  <a:lnTo>
                    <a:pt x="877" y="297"/>
                  </a:lnTo>
                  <a:lnTo>
                    <a:pt x="876" y="297"/>
                  </a:lnTo>
                  <a:lnTo>
                    <a:pt x="874" y="297"/>
                  </a:lnTo>
                  <a:close/>
                  <a:moveTo>
                    <a:pt x="859" y="280"/>
                  </a:moveTo>
                  <a:lnTo>
                    <a:pt x="860" y="281"/>
                  </a:lnTo>
                  <a:lnTo>
                    <a:pt x="862" y="281"/>
                  </a:lnTo>
                  <a:lnTo>
                    <a:pt x="862" y="283"/>
                  </a:lnTo>
                  <a:lnTo>
                    <a:pt x="863" y="283"/>
                  </a:lnTo>
                  <a:lnTo>
                    <a:pt x="863" y="284"/>
                  </a:lnTo>
                  <a:lnTo>
                    <a:pt x="865" y="283"/>
                  </a:lnTo>
                  <a:lnTo>
                    <a:pt x="865" y="281"/>
                  </a:lnTo>
                  <a:lnTo>
                    <a:pt x="867" y="281"/>
                  </a:lnTo>
                  <a:lnTo>
                    <a:pt x="868" y="281"/>
                  </a:lnTo>
                  <a:lnTo>
                    <a:pt x="870" y="281"/>
                  </a:lnTo>
                  <a:lnTo>
                    <a:pt x="868" y="283"/>
                  </a:lnTo>
                  <a:lnTo>
                    <a:pt x="870" y="283"/>
                  </a:lnTo>
                  <a:lnTo>
                    <a:pt x="871" y="283"/>
                  </a:lnTo>
                  <a:lnTo>
                    <a:pt x="873" y="281"/>
                  </a:lnTo>
                  <a:lnTo>
                    <a:pt x="871" y="281"/>
                  </a:lnTo>
                  <a:lnTo>
                    <a:pt x="874" y="280"/>
                  </a:lnTo>
                  <a:lnTo>
                    <a:pt x="874" y="278"/>
                  </a:lnTo>
                  <a:lnTo>
                    <a:pt x="874" y="277"/>
                  </a:lnTo>
                  <a:lnTo>
                    <a:pt x="873" y="278"/>
                  </a:lnTo>
                  <a:lnTo>
                    <a:pt x="871" y="278"/>
                  </a:lnTo>
                  <a:lnTo>
                    <a:pt x="871" y="277"/>
                  </a:lnTo>
                  <a:lnTo>
                    <a:pt x="870" y="277"/>
                  </a:lnTo>
                  <a:lnTo>
                    <a:pt x="870" y="275"/>
                  </a:lnTo>
                  <a:lnTo>
                    <a:pt x="868" y="275"/>
                  </a:lnTo>
                  <a:lnTo>
                    <a:pt x="868" y="277"/>
                  </a:lnTo>
                  <a:lnTo>
                    <a:pt x="867" y="275"/>
                  </a:lnTo>
                  <a:lnTo>
                    <a:pt x="867" y="277"/>
                  </a:lnTo>
                  <a:lnTo>
                    <a:pt x="865" y="277"/>
                  </a:lnTo>
                  <a:lnTo>
                    <a:pt x="863" y="277"/>
                  </a:lnTo>
                  <a:lnTo>
                    <a:pt x="862" y="277"/>
                  </a:lnTo>
                  <a:lnTo>
                    <a:pt x="860" y="278"/>
                  </a:lnTo>
                  <a:lnTo>
                    <a:pt x="859" y="278"/>
                  </a:lnTo>
                  <a:lnTo>
                    <a:pt x="859" y="280"/>
                  </a:lnTo>
                  <a:close/>
                  <a:moveTo>
                    <a:pt x="768" y="472"/>
                  </a:moveTo>
                  <a:lnTo>
                    <a:pt x="770" y="472"/>
                  </a:lnTo>
                  <a:lnTo>
                    <a:pt x="770" y="471"/>
                  </a:lnTo>
                  <a:lnTo>
                    <a:pt x="768" y="472"/>
                  </a:lnTo>
                  <a:close/>
                  <a:moveTo>
                    <a:pt x="477" y="240"/>
                  </a:moveTo>
                  <a:lnTo>
                    <a:pt x="479" y="239"/>
                  </a:lnTo>
                  <a:lnTo>
                    <a:pt x="477" y="239"/>
                  </a:lnTo>
                  <a:lnTo>
                    <a:pt x="477" y="240"/>
                  </a:lnTo>
                  <a:close/>
                  <a:moveTo>
                    <a:pt x="69" y="578"/>
                  </a:moveTo>
                  <a:lnTo>
                    <a:pt x="67" y="578"/>
                  </a:lnTo>
                  <a:lnTo>
                    <a:pt x="66" y="580"/>
                  </a:lnTo>
                  <a:lnTo>
                    <a:pt x="67" y="580"/>
                  </a:lnTo>
                  <a:lnTo>
                    <a:pt x="69" y="578"/>
                  </a:lnTo>
                  <a:close/>
                  <a:moveTo>
                    <a:pt x="70" y="574"/>
                  </a:moveTo>
                  <a:lnTo>
                    <a:pt x="69" y="574"/>
                  </a:lnTo>
                  <a:lnTo>
                    <a:pt x="69" y="572"/>
                  </a:lnTo>
                  <a:lnTo>
                    <a:pt x="69" y="571"/>
                  </a:lnTo>
                  <a:lnTo>
                    <a:pt x="69" y="569"/>
                  </a:lnTo>
                  <a:lnTo>
                    <a:pt x="67" y="571"/>
                  </a:lnTo>
                  <a:lnTo>
                    <a:pt x="69" y="574"/>
                  </a:lnTo>
                  <a:lnTo>
                    <a:pt x="69" y="575"/>
                  </a:lnTo>
                  <a:lnTo>
                    <a:pt x="70" y="575"/>
                  </a:lnTo>
                  <a:lnTo>
                    <a:pt x="70" y="574"/>
                  </a:lnTo>
                  <a:close/>
                  <a:moveTo>
                    <a:pt x="75" y="578"/>
                  </a:moveTo>
                  <a:lnTo>
                    <a:pt x="73" y="578"/>
                  </a:lnTo>
                  <a:lnTo>
                    <a:pt x="72" y="578"/>
                  </a:lnTo>
                  <a:lnTo>
                    <a:pt x="73" y="580"/>
                  </a:lnTo>
                  <a:lnTo>
                    <a:pt x="75" y="578"/>
                  </a:lnTo>
                  <a:close/>
                  <a:moveTo>
                    <a:pt x="78" y="562"/>
                  </a:moveTo>
                  <a:lnTo>
                    <a:pt x="75" y="563"/>
                  </a:lnTo>
                  <a:lnTo>
                    <a:pt x="73" y="563"/>
                  </a:lnTo>
                  <a:lnTo>
                    <a:pt x="72" y="565"/>
                  </a:lnTo>
                  <a:lnTo>
                    <a:pt x="73" y="565"/>
                  </a:lnTo>
                  <a:lnTo>
                    <a:pt x="72" y="566"/>
                  </a:lnTo>
                  <a:lnTo>
                    <a:pt x="73" y="566"/>
                  </a:lnTo>
                  <a:lnTo>
                    <a:pt x="73" y="565"/>
                  </a:lnTo>
                  <a:lnTo>
                    <a:pt x="75" y="563"/>
                  </a:lnTo>
                  <a:lnTo>
                    <a:pt x="78" y="563"/>
                  </a:lnTo>
                  <a:lnTo>
                    <a:pt x="78" y="562"/>
                  </a:lnTo>
                  <a:close/>
                  <a:moveTo>
                    <a:pt x="69" y="609"/>
                  </a:moveTo>
                  <a:lnTo>
                    <a:pt x="70" y="609"/>
                  </a:lnTo>
                  <a:lnTo>
                    <a:pt x="70" y="607"/>
                  </a:lnTo>
                  <a:lnTo>
                    <a:pt x="72" y="606"/>
                  </a:lnTo>
                  <a:lnTo>
                    <a:pt x="72" y="604"/>
                  </a:lnTo>
                  <a:lnTo>
                    <a:pt x="73" y="602"/>
                  </a:lnTo>
                  <a:lnTo>
                    <a:pt x="73" y="601"/>
                  </a:lnTo>
                  <a:lnTo>
                    <a:pt x="72" y="601"/>
                  </a:lnTo>
                  <a:lnTo>
                    <a:pt x="70" y="601"/>
                  </a:lnTo>
                  <a:lnTo>
                    <a:pt x="70" y="602"/>
                  </a:lnTo>
                  <a:lnTo>
                    <a:pt x="72" y="602"/>
                  </a:lnTo>
                  <a:lnTo>
                    <a:pt x="72" y="604"/>
                  </a:lnTo>
                  <a:lnTo>
                    <a:pt x="70" y="606"/>
                  </a:lnTo>
                  <a:lnTo>
                    <a:pt x="70" y="607"/>
                  </a:lnTo>
                  <a:lnTo>
                    <a:pt x="69" y="609"/>
                  </a:lnTo>
                  <a:close/>
                  <a:moveTo>
                    <a:pt x="70" y="615"/>
                  </a:moveTo>
                  <a:lnTo>
                    <a:pt x="69" y="615"/>
                  </a:lnTo>
                  <a:lnTo>
                    <a:pt x="67" y="616"/>
                  </a:lnTo>
                  <a:lnTo>
                    <a:pt x="69" y="616"/>
                  </a:lnTo>
                  <a:lnTo>
                    <a:pt x="70" y="615"/>
                  </a:lnTo>
                  <a:close/>
                  <a:moveTo>
                    <a:pt x="78" y="609"/>
                  </a:moveTo>
                  <a:lnTo>
                    <a:pt x="75" y="609"/>
                  </a:lnTo>
                  <a:lnTo>
                    <a:pt x="75" y="610"/>
                  </a:lnTo>
                  <a:lnTo>
                    <a:pt x="73" y="610"/>
                  </a:lnTo>
                  <a:lnTo>
                    <a:pt x="72" y="610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2"/>
                  </a:lnTo>
                  <a:lnTo>
                    <a:pt x="69" y="613"/>
                  </a:lnTo>
                  <a:lnTo>
                    <a:pt x="70" y="613"/>
                  </a:lnTo>
                  <a:lnTo>
                    <a:pt x="70" y="612"/>
                  </a:lnTo>
                  <a:lnTo>
                    <a:pt x="72" y="612"/>
                  </a:lnTo>
                  <a:lnTo>
                    <a:pt x="72" y="613"/>
                  </a:lnTo>
                  <a:lnTo>
                    <a:pt x="73" y="613"/>
                  </a:lnTo>
                  <a:lnTo>
                    <a:pt x="73" y="612"/>
                  </a:lnTo>
                  <a:lnTo>
                    <a:pt x="75" y="612"/>
                  </a:lnTo>
                  <a:lnTo>
                    <a:pt x="75" y="610"/>
                  </a:lnTo>
                  <a:lnTo>
                    <a:pt x="78" y="609"/>
                  </a:lnTo>
                  <a:close/>
                  <a:moveTo>
                    <a:pt x="56" y="649"/>
                  </a:moveTo>
                  <a:lnTo>
                    <a:pt x="55" y="649"/>
                  </a:lnTo>
                  <a:lnTo>
                    <a:pt x="55" y="651"/>
                  </a:lnTo>
                  <a:lnTo>
                    <a:pt x="56" y="649"/>
                  </a:lnTo>
                  <a:close/>
                  <a:moveTo>
                    <a:pt x="61" y="643"/>
                  </a:moveTo>
                  <a:lnTo>
                    <a:pt x="59" y="643"/>
                  </a:lnTo>
                  <a:lnTo>
                    <a:pt x="58" y="645"/>
                  </a:lnTo>
                  <a:lnTo>
                    <a:pt x="59" y="645"/>
                  </a:lnTo>
                  <a:lnTo>
                    <a:pt x="61" y="643"/>
                  </a:lnTo>
                  <a:close/>
                  <a:moveTo>
                    <a:pt x="46" y="672"/>
                  </a:moveTo>
                  <a:lnTo>
                    <a:pt x="44" y="672"/>
                  </a:lnTo>
                  <a:lnTo>
                    <a:pt x="43" y="672"/>
                  </a:lnTo>
                  <a:lnTo>
                    <a:pt x="43" y="674"/>
                  </a:lnTo>
                  <a:lnTo>
                    <a:pt x="43" y="675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6" y="674"/>
                  </a:lnTo>
                  <a:lnTo>
                    <a:pt x="46" y="672"/>
                  </a:lnTo>
                  <a:close/>
                  <a:moveTo>
                    <a:pt x="47" y="662"/>
                  </a:moveTo>
                  <a:lnTo>
                    <a:pt x="46" y="662"/>
                  </a:lnTo>
                  <a:lnTo>
                    <a:pt x="44" y="662"/>
                  </a:lnTo>
                  <a:lnTo>
                    <a:pt x="44" y="663"/>
                  </a:lnTo>
                  <a:lnTo>
                    <a:pt x="46" y="663"/>
                  </a:lnTo>
                  <a:lnTo>
                    <a:pt x="47" y="662"/>
                  </a:lnTo>
                  <a:close/>
                  <a:moveTo>
                    <a:pt x="52" y="689"/>
                  </a:moveTo>
                  <a:lnTo>
                    <a:pt x="50" y="690"/>
                  </a:lnTo>
                  <a:lnTo>
                    <a:pt x="52" y="690"/>
                  </a:lnTo>
                  <a:lnTo>
                    <a:pt x="52" y="689"/>
                  </a:lnTo>
                  <a:close/>
                  <a:moveTo>
                    <a:pt x="55" y="689"/>
                  </a:moveTo>
                  <a:lnTo>
                    <a:pt x="53" y="690"/>
                  </a:lnTo>
                  <a:lnTo>
                    <a:pt x="55" y="690"/>
                  </a:lnTo>
                  <a:lnTo>
                    <a:pt x="55" y="689"/>
                  </a:lnTo>
                  <a:close/>
                  <a:moveTo>
                    <a:pt x="58" y="689"/>
                  </a:moveTo>
                  <a:lnTo>
                    <a:pt x="56" y="690"/>
                  </a:lnTo>
                  <a:lnTo>
                    <a:pt x="58" y="690"/>
                  </a:lnTo>
                  <a:lnTo>
                    <a:pt x="58" y="689"/>
                  </a:lnTo>
                  <a:close/>
                  <a:moveTo>
                    <a:pt x="66" y="663"/>
                  </a:moveTo>
                  <a:lnTo>
                    <a:pt x="64" y="663"/>
                  </a:lnTo>
                  <a:lnTo>
                    <a:pt x="64" y="665"/>
                  </a:lnTo>
                  <a:lnTo>
                    <a:pt x="66" y="663"/>
                  </a:lnTo>
                  <a:close/>
                  <a:moveTo>
                    <a:pt x="93" y="553"/>
                  </a:moveTo>
                  <a:lnTo>
                    <a:pt x="94" y="553"/>
                  </a:lnTo>
                  <a:lnTo>
                    <a:pt x="94" y="551"/>
                  </a:lnTo>
                  <a:lnTo>
                    <a:pt x="96" y="551"/>
                  </a:lnTo>
                  <a:lnTo>
                    <a:pt x="97" y="549"/>
                  </a:lnTo>
                  <a:lnTo>
                    <a:pt x="96" y="549"/>
                  </a:lnTo>
                  <a:lnTo>
                    <a:pt x="97" y="548"/>
                  </a:lnTo>
                  <a:lnTo>
                    <a:pt x="99" y="546"/>
                  </a:lnTo>
                  <a:lnTo>
                    <a:pt x="99" y="545"/>
                  </a:lnTo>
                  <a:lnTo>
                    <a:pt x="97" y="545"/>
                  </a:lnTo>
                  <a:lnTo>
                    <a:pt x="97" y="546"/>
                  </a:lnTo>
                  <a:lnTo>
                    <a:pt x="97" y="548"/>
                  </a:lnTo>
                  <a:lnTo>
                    <a:pt x="96" y="548"/>
                  </a:lnTo>
                  <a:lnTo>
                    <a:pt x="96" y="549"/>
                  </a:lnTo>
                  <a:lnTo>
                    <a:pt x="94" y="549"/>
                  </a:lnTo>
                  <a:lnTo>
                    <a:pt x="94" y="551"/>
                  </a:lnTo>
                  <a:lnTo>
                    <a:pt x="93" y="551"/>
                  </a:lnTo>
                  <a:lnTo>
                    <a:pt x="93" y="553"/>
                  </a:lnTo>
                  <a:close/>
                  <a:moveTo>
                    <a:pt x="96" y="609"/>
                  </a:moveTo>
                  <a:lnTo>
                    <a:pt x="96" y="610"/>
                  </a:lnTo>
                  <a:lnTo>
                    <a:pt x="96" y="612"/>
                  </a:lnTo>
                  <a:lnTo>
                    <a:pt x="94" y="612"/>
                  </a:lnTo>
                  <a:lnTo>
                    <a:pt x="94" y="613"/>
                  </a:lnTo>
                  <a:lnTo>
                    <a:pt x="96" y="613"/>
                  </a:lnTo>
                  <a:lnTo>
                    <a:pt x="96" y="612"/>
                  </a:lnTo>
                  <a:lnTo>
                    <a:pt x="97" y="610"/>
                  </a:lnTo>
                  <a:lnTo>
                    <a:pt x="96" y="609"/>
                  </a:lnTo>
                  <a:close/>
                  <a:moveTo>
                    <a:pt x="82" y="596"/>
                  </a:moveTo>
                  <a:lnTo>
                    <a:pt x="84" y="595"/>
                  </a:lnTo>
                  <a:lnTo>
                    <a:pt x="85" y="596"/>
                  </a:lnTo>
                  <a:lnTo>
                    <a:pt x="87" y="596"/>
                  </a:lnTo>
                  <a:lnTo>
                    <a:pt x="87" y="598"/>
                  </a:lnTo>
                  <a:lnTo>
                    <a:pt x="88" y="598"/>
                  </a:lnTo>
                  <a:lnTo>
                    <a:pt x="88" y="596"/>
                  </a:lnTo>
                  <a:lnTo>
                    <a:pt x="88" y="595"/>
                  </a:lnTo>
                  <a:lnTo>
                    <a:pt x="87" y="595"/>
                  </a:lnTo>
                  <a:lnTo>
                    <a:pt x="85" y="595"/>
                  </a:lnTo>
                  <a:lnTo>
                    <a:pt x="84" y="595"/>
                  </a:lnTo>
                  <a:lnTo>
                    <a:pt x="82" y="595"/>
                  </a:lnTo>
                  <a:lnTo>
                    <a:pt x="82" y="596"/>
                  </a:lnTo>
                  <a:close/>
                  <a:moveTo>
                    <a:pt x="87" y="599"/>
                  </a:moveTo>
                  <a:lnTo>
                    <a:pt x="87" y="601"/>
                  </a:lnTo>
                  <a:lnTo>
                    <a:pt x="88" y="601"/>
                  </a:lnTo>
                  <a:lnTo>
                    <a:pt x="88" y="599"/>
                  </a:lnTo>
                  <a:lnTo>
                    <a:pt x="87" y="599"/>
                  </a:lnTo>
                  <a:close/>
                  <a:moveTo>
                    <a:pt x="81" y="621"/>
                  </a:moveTo>
                  <a:lnTo>
                    <a:pt x="84" y="619"/>
                  </a:lnTo>
                  <a:lnTo>
                    <a:pt x="81" y="619"/>
                  </a:lnTo>
                  <a:lnTo>
                    <a:pt x="81" y="621"/>
                  </a:lnTo>
                  <a:close/>
                  <a:moveTo>
                    <a:pt x="75" y="625"/>
                  </a:moveTo>
                  <a:lnTo>
                    <a:pt x="78" y="625"/>
                  </a:lnTo>
                  <a:lnTo>
                    <a:pt x="78" y="624"/>
                  </a:lnTo>
                  <a:lnTo>
                    <a:pt x="75" y="624"/>
                  </a:lnTo>
                  <a:lnTo>
                    <a:pt x="75" y="625"/>
                  </a:lnTo>
                  <a:close/>
                  <a:moveTo>
                    <a:pt x="67" y="630"/>
                  </a:moveTo>
                  <a:lnTo>
                    <a:pt x="69" y="630"/>
                  </a:lnTo>
                  <a:lnTo>
                    <a:pt x="70" y="628"/>
                  </a:lnTo>
                  <a:lnTo>
                    <a:pt x="70" y="627"/>
                  </a:lnTo>
                  <a:lnTo>
                    <a:pt x="72" y="627"/>
                  </a:lnTo>
                  <a:lnTo>
                    <a:pt x="73" y="625"/>
                  </a:lnTo>
                  <a:lnTo>
                    <a:pt x="72" y="625"/>
                  </a:lnTo>
                  <a:lnTo>
                    <a:pt x="69" y="627"/>
                  </a:lnTo>
                  <a:lnTo>
                    <a:pt x="69" y="628"/>
                  </a:lnTo>
                  <a:lnTo>
                    <a:pt x="67" y="628"/>
                  </a:lnTo>
                  <a:lnTo>
                    <a:pt x="67" y="630"/>
                  </a:lnTo>
                  <a:close/>
                  <a:moveTo>
                    <a:pt x="70" y="633"/>
                  </a:moveTo>
                  <a:lnTo>
                    <a:pt x="70" y="634"/>
                  </a:lnTo>
                  <a:lnTo>
                    <a:pt x="72" y="633"/>
                  </a:lnTo>
                  <a:lnTo>
                    <a:pt x="70" y="633"/>
                  </a:lnTo>
                  <a:close/>
                  <a:moveTo>
                    <a:pt x="66" y="637"/>
                  </a:moveTo>
                  <a:lnTo>
                    <a:pt x="69" y="637"/>
                  </a:lnTo>
                  <a:lnTo>
                    <a:pt x="73" y="636"/>
                  </a:lnTo>
                  <a:lnTo>
                    <a:pt x="81" y="637"/>
                  </a:lnTo>
                  <a:lnTo>
                    <a:pt x="82" y="637"/>
                  </a:lnTo>
                  <a:lnTo>
                    <a:pt x="73" y="636"/>
                  </a:lnTo>
                  <a:lnTo>
                    <a:pt x="70" y="636"/>
                  </a:lnTo>
                  <a:lnTo>
                    <a:pt x="69" y="636"/>
                  </a:lnTo>
                  <a:lnTo>
                    <a:pt x="67" y="636"/>
                  </a:lnTo>
                  <a:lnTo>
                    <a:pt x="66" y="636"/>
                  </a:lnTo>
                  <a:lnTo>
                    <a:pt x="66" y="637"/>
                  </a:lnTo>
                  <a:close/>
                  <a:moveTo>
                    <a:pt x="78" y="654"/>
                  </a:moveTo>
                  <a:lnTo>
                    <a:pt x="79" y="654"/>
                  </a:lnTo>
                  <a:lnTo>
                    <a:pt x="79" y="652"/>
                  </a:lnTo>
                  <a:lnTo>
                    <a:pt x="78" y="654"/>
                  </a:lnTo>
                  <a:close/>
                  <a:moveTo>
                    <a:pt x="72" y="652"/>
                  </a:moveTo>
                  <a:lnTo>
                    <a:pt x="73" y="651"/>
                  </a:lnTo>
                  <a:lnTo>
                    <a:pt x="73" y="649"/>
                  </a:lnTo>
                  <a:lnTo>
                    <a:pt x="72" y="651"/>
                  </a:lnTo>
                  <a:lnTo>
                    <a:pt x="72" y="652"/>
                  </a:lnTo>
                  <a:lnTo>
                    <a:pt x="70" y="654"/>
                  </a:lnTo>
                  <a:lnTo>
                    <a:pt x="72" y="654"/>
                  </a:lnTo>
                  <a:lnTo>
                    <a:pt x="73" y="654"/>
                  </a:lnTo>
                  <a:lnTo>
                    <a:pt x="72" y="652"/>
                  </a:lnTo>
                  <a:close/>
                  <a:moveTo>
                    <a:pt x="66" y="645"/>
                  </a:moveTo>
                  <a:lnTo>
                    <a:pt x="67" y="643"/>
                  </a:lnTo>
                  <a:lnTo>
                    <a:pt x="66" y="643"/>
                  </a:lnTo>
                  <a:lnTo>
                    <a:pt x="66" y="645"/>
                  </a:lnTo>
                  <a:close/>
                  <a:moveTo>
                    <a:pt x="62" y="639"/>
                  </a:moveTo>
                  <a:lnTo>
                    <a:pt x="64" y="639"/>
                  </a:lnTo>
                  <a:lnTo>
                    <a:pt x="64" y="637"/>
                  </a:lnTo>
                  <a:lnTo>
                    <a:pt x="62" y="639"/>
                  </a:lnTo>
                  <a:close/>
                  <a:moveTo>
                    <a:pt x="69" y="657"/>
                  </a:moveTo>
                  <a:lnTo>
                    <a:pt x="70" y="657"/>
                  </a:lnTo>
                  <a:lnTo>
                    <a:pt x="72" y="657"/>
                  </a:lnTo>
                  <a:lnTo>
                    <a:pt x="72" y="656"/>
                  </a:lnTo>
                  <a:lnTo>
                    <a:pt x="70" y="656"/>
                  </a:lnTo>
                  <a:lnTo>
                    <a:pt x="69" y="656"/>
                  </a:lnTo>
                  <a:lnTo>
                    <a:pt x="69" y="654"/>
                  </a:lnTo>
                  <a:lnTo>
                    <a:pt x="67" y="654"/>
                  </a:lnTo>
                  <a:lnTo>
                    <a:pt x="66" y="654"/>
                  </a:lnTo>
                  <a:lnTo>
                    <a:pt x="66" y="652"/>
                  </a:lnTo>
                  <a:lnTo>
                    <a:pt x="64" y="654"/>
                  </a:lnTo>
                  <a:lnTo>
                    <a:pt x="62" y="654"/>
                  </a:lnTo>
                  <a:lnTo>
                    <a:pt x="62" y="656"/>
                  </a:lnTo>
                  <a:lnTo>
                    <a:pt x="64" y="656"/>
                  </a:lnTo>
                  <a:lnTo>
                    <a:pt x="66" y="656"/>
                  </a:lnTo>
                  <a:lnTo>
                    <a:pt x="67" y="656"/>
                  </a:lnTo>
                  <a:lnTo>
                    <a:pt x="69" y="657"/>
                  </a:lnTo>
                  <a:close/>
                  <a:moveTo>
                    <a:pt x="75" y="695"/>
                  </a:moveTo>
                  <a:lnTo>
                    <a:pt x="73" y="695"/>
                  </a:lnTo>
                  <a:lnTo>
                    <a:pt x="73" y="696"/>
                  </a:lnTo>
                  <a:lnTo>
                    <a:pt x="72" y="698"/>
                  </a:lnTo>
                  <a:lnTo>
                    <a:pt x="73" y="698"/>
                  </a:lnTo>
                  <a:lnTo>
                    <a:pt x="73" y="696"/>
                  </a:lnTo>
                  <a:lnTo>
                    <a:pt x="75" y="696"/>
                  </a:lnTo>
                  <a:lnTo>
                    <a:pt x="75" y="695"/>
                  </a:lnTo>
                  <a:close/>
                  <a:moveTo>
                    <a:pt x="79" y="663"/>
                  </a:moveTo>
                  <a:lnTo>
                    <a:pt x="78" y="663"/>
                  </a:lnTo>
                  <a:lnTo>
                    <a:pt x="73" y="665"/>
                  </a:lnTo>
                  <a:lnTo>
                    <a:pt x="72" y="665"/>
                  </a:lnTo>
                  <a:lnTo>
                    <a:pt x="72" y="663"/>
                  </a:lnTo>
                  <a:lnTo>
                    <a:pt x="70" y="663"/>
                  </a:lnTo>
                  <a:lnTo>
                    <a:pt x="70" y="662"/>
                  </a:lnTo>
                  <a:lnTo>
                    <a:pt x="70" y="660"/>
                  </a:lnTo>
                  <a:lnTo>
                    <a:pt x="69" y="660"/>
                  </a:lnTo>
                  <a:lnTo>
                    <a:pt x="69" y="662"/>
                  </a:lnTo>
                  <a:lnTo>
                    <a:pt x="69" y="663"/>
                  </a:lnTo>
                  <a:lnTo>
                    <a:pt x="67" y="663"/>
                  </a:lnTo>
                  <a:lnTo>
                    <a:pt x="67" y="665"/>
                  </a:lnTo>
                  <a:lnTo>
                    <a:pt x="69" y="665"/>
                  </a:lnTo>
                  <a:lnTo>
                    <a:pt x="70" y="665"/>
                  </a:lnTo>
                  <a:lnTo>
                    <a:pt x="72" y="665"/>
                  </a:lnTo>
                  <a:lnTo>
                    <a:pt x="72" y="666"/>
                  </a:lnTo>
                  <a:lnTo>
                    <a:pt x="73" y="666"/>
                  </a:lnTo>
                  <a:lnTo>
                    <a:pt x="75" y="666"/>
                  </a:lnTo>
                  <a:lnTo>
                    <a:pt x="73" y="665"/>
                  </a:lnTo>
                  <a:lnTo>
                    <a:pt x="75" y="665"/>
                  </a:lnTo>
                  <a:lnTo>
                    <a:pt x="78" y="665"/>
                  </a:lnTo>
                  <a:lnTo>
                    <a:pt x="78" y="666"/>
                  </a:lnTo>
                  <a:lnTo>
                    <a:pt x="79" y="666"/>
                  </a:lnTo>
                  <a:lnTo>
                    <a:pt x="79" y="665"/>
                  </a:lnTo>
                  <a:lnTo>
                    <a:pt x="79" y="663"/>
                  </a:lnTo>
                  <a:close/>
                  <a:moveTo>
                    <a:pt x="84" y="662"/>
                  </a:moveTo>
                  <a:lnTo>
                    <a:pt x="82" y="663"/>
                  </a:lnTo>
                  <a:lnTo>
                    <a:pt x="81" y="665"/>
                  </a:lnTo>
                  <a:lnTo>
                    <a:pt x="82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2"/>
                  </a:lnTo>
                  <a:close/>
                  <a:moveTo>
                    <a:pt x="91" y="651"/>
                  </a:moveTo>
                  <a:lnTo>
                    <a:pt x="90" y="651"/>
                  </a:lnTo>
                  <a:lnTo>
                    <a:pt x="90" y="652"/>
                  </a:lnTo>
                  <a:lnTo>
                    <a:pt x="90" y="654"/>
                  </a:lnTo>
                  <a:lnTo>
                    <a:pt x="88" y="654"/>
                  </a:lnTo>
                  <a:lnTo>
                    <a:pt x="87" y="654"/>
                  </a:lnTo>
                  <a:lnTo>
                    <a:pt x="87" y="656"/>
                  </a:lnTo>
                  <a:lnTo>
                    <a:pt x="85" y="656"/>
                  </a:lnTo>
                  <a:lnTo>
                    <a:pt x="85" y="657"/>
                  </a:lnTo>
                  <a:lnTo>
                    <a:pt x="84" y="657"/>
                  </a:lnTo>
                  <a:lnTo>
                    <a:pt x="82" y="659"/>
                  </a:lnTo>
                  <a:lnTo>
                    <a:pt x="81" y="659"/>
                  </a:lnTo>
                  <a:lnTo>
                    <a:pt x="79" y="659"/>
                  </a:lnTo>
                  <a:lnTo>
                    <a:pt x="78" y="659"/>
                  </a:lnTo>
                  <a:lnTo>
                    <a:pt x="75" y="659"/>
                  </a:lnTo>
                  <a:lnTo>
                    <a:pt x="75" y="657"/>
                  </a:lnTo>
                  <a:lnTo>
                    <a:pt x="75" y="656"/>
                  </a:lnTo>
                  <a:lnTo>
                    <a:pt x="73" y="656"/>
                  </a:lnTo>
                  <a:lnTo>
                    <a:pt x="75" y="657"/>
                  </a:lnTo>
                  <a:lnTo>
                    <a:pt x="73" y="659"/>
                  </a:lnTo>
                  <a:lnTo>
                    <a:pt x="75" y="659"/>
                  </a:lnTo>
                  <a:lnTo>
                    <a:pt x="73" y="660"/>
                  </a:lnTo>
                  <a:lnTo>
                    <a:pt x="75" y="660"/>
                  </a:lnTo>
                  <a:lnTo>
                    <a:pt x="72" y="662"/>
                  </a:lnTo>
                  <a:lnTo>
                    <a:pt x="73" y="662"/>
                  </a:lnTo>
                  <a:lnTo>
                    <a:pt x="75" y="662"/>
                  </a:lnTo>
                  <a:lnTo>
                    <a:pt x="78" y="660"/>
                  </a:lnTo>
                  <a:lnTo>
                    <a:pt x="79" y="660"/>
                  </a:lnTo>
                  <a:lnTo>
                    <a:pt x="81" y="660"/>
                  </a:lnTo>
                  <a:lnTo>
                    <a:pt x="82" y="659"/>
                  </a:lnTo>
                  <a:lnTo>
                    <a:pt x="84" y="659"/>
                  </a:lnTo>
                  <a:lnTo>
                    <a:pt x="85" y="659"/>
                  </a:lnTo>
                  <a:lnTo>
                    <a:pt x="85" y="657"/>
                  </a:lnTo>
                  <a:lnTo>
                    <a:pt x="87" y="657"/>
                  </a:lnTo>
                  <a:lnTo>
                    <a:pt x="87" y="656"/>
                  </a:lnTo>
                  <a:lnTo>
                    <a:pt x="88" y="656"/>
                  </a:lnTo>
                  <a:lnTo>
                    <a:pt x="90" y="654"/>
                  </a:lnTo>
                  <a:lnTo>
                    <a:pt x="91" y="654"/>
                  </a:lnTo>
                  <a:lnTo>
                    <a:pt x="91" y="652"/>
                  </a:lnTo>
                  <a:lnTo>
                    <a:pt x="91" y="651"/>
                  </a:lnTo>
                  <a:close/>
                  <a:moveTo>
                    <a:pt x="88" y="627"/>
                  </a:moveTo>
                  <a:lnTo>
                    <a:pt x="88" y="625"/>
                  </a:lnTo>
                  <a:lnTo>
                    <a:pt x="87" y="625"/>
                  </a:lnTo>
                  <a:lnTo>
                    <a:pt x="88" y="627"/>
                  </a:lnTo>
                  <a:close/>
                  <a:moveTo>
                    <a:pt x="93" y="621"/>
                  </a:moveTo>
                  <a:lnTo>
                    <a:pt x="93" y="619"/>
                  </a:lnTo>
                  <a:lnTo>
                    <a:pt x="90" y="621"/>
                  </a:lnTo>
                  <a:lnTo>
                    <a:pt x="88" y="621"/>
                  </a:lnTo>
                  <a:lnTo>
                    <a:pt x="87" y="621"/>
                  </a:lnTo>
                  <a:lnTo>
                    <a:pt x="85" y="621"/>
                  </a:lnTo>
                  <a:lnTo>
                    <a:pt x="85" y="619"/>
                  </a:lnTo>
                  <a:lnTo>
                    <a:pt x="87" y="618"/>
                  </a:lnTo>
                  <a:lnTo>
                    <a:pt x="88" y="616"/>
                  </a:lnTo>
                  <a:lnTo>
                    <a:pt x="90" y="616"/>
                  </a:lnTo>
                  <a:lnTo>
                    <a:pt x="91" y="615"/>
                  </a:lnTo>
                  <a:lnTo>
                    <a:pt x="90" y="615"/>
                  </a:lnTo>
                  <a:lnTo>
                    <a:pt x="88" y="616"/>
                  </a:lnTo>
                  <a:lnTo>
                    <a:pt x="87" y="616"/>
                  </a:lnTo>
                  <a:lnTo>
                    <a:pt x="87" y="618"/>
                  </a:lnTo>
                  <a:lnTo>
                    <a:pt x="85" y="618"/>
                  </a:lnTo>
                  <a:lnTo>
                    <a:pt x="85" y="619"/>
                  </a:lnTo>
                  <a:lnTo>
                    <a:pt x="84" y="621"/>
                  </a:lnTo>
                  <a:lnTo>
                    <a:pt x="84" y="622"/>
                  </a:lnTo>
                  <a:lnTo>
                    <a:pt x="82" y="622"/>
                  </a:lnTo>
                  <a:lnTo>
                    <a:pt x="79" y="624"/>
                  </a:lnTo>
                  <a:lnTo>
                    <a:pt x="81" y="624"/>
                  </a:lnTo>
                  <a:lnTo>
                    <a:pt x="82" y="624"/>
                  </a:lnTo>
                  <a:lnTo>
                    <a:pt x="84" y="622"/>
                  </a:lnTo>
                  <a:lnTo>
                    <a:pt x="85" y="622"/>
                  </a:lnTo>
                  <a:lnTo>
                    <a:pt x="87" y="622"/>
                  </a:lnTo>
                  <a:lnTo>
                    <a:pt x="87" y="624"/>
                  </a:lnTo>
                  <a:lnTo>
                    <a:pt x="88" y="624"/>
                  </a:lnTo>
                  <a:lnTo>
                    <a:pt x="88" y="622"/>
                  </a:lnTo>
                  <a:lnTo>
                    <a:pt x="90" y="621"/>
                  </a:lnTo>
                  <a:lnTo>
                    <a:pt x="91" y="621"/>
                  </a:lnTo>
                  <a:lnTo>
                    <a:pt x="93" y="621"/>
                  </a:lnTo>
                  <a:close/>
                  <a:moveTo>
                    <a:pt x="100" y="665"/>
                  </a:moveTo>
                  <a:lnTo>
                    <a:pt x="99" y="665"/>
                  </a:lnTo>
                  <a:lnTo>
                    <a:pt x="97" y="665"/>
                  </a:lnTo>
                  <a:lnTo>
                    <a:pt x="97" y="666"/>
                  </a:lnTo>
                  <a:lnTo>
                    <a:pt x="99" y="666"/>
                  </a:lnTo>
                  <a:lnTo>
                    <a:pt x="100" y="666"/>
                  </a:lnTo>
                  <a:lnTo>
                    <a:pt x="100" y="665"/>
                  </a:lnTo>
                  <a:close/>
                  <a:moveTo>
                    <a:pt x="102" y="654"/>
                  </a:moveTo>
                  <a:lnTo>
                    <a:pt x="100" y="656"/>
                  </a:lnTo>
                  <a:lnTo>
                    <a:pt x="99" y="656"/>
                  </a:lnTo>
                  <a:lnTo>
                    <a:pt x="99" y="657"/>
                  </a:lnTo>
                  <a:lnTo>
                    <a:pt x="99" y="659"/>
                  </a:lnTo>
                  <a:lnTo>
                    <a:pt x="97" y="659"/>
                  </a:lnTo>
                  <a:lnTo>
                    <a:pt x="97" y="660"/>
                  </a:lnTo>
                  <a:lnTo>
                    <a:pt x="96" y="660"/>
                  </a:lnTo>
                  <a:lnTo>
                    <a:pt x="96" y="662"/>
                  </a:lnTo>
                  <a:lnTo>
                    <a:pt x="94" y="662"/>
                  </a:lnTo>
                  <a:lnTo>
                    <a:pt x="93" y="662"/>
                  </a:lnTo>
                  <a:lnTo>
                    <a:pt x="93" y="663"/>
                  </a:lnTo>
                  <a:lnTo>
                    <a:pt x="94" y="663"/>
                  </a:lnTo>
                  <a:lnTo>
                    <a:pt x="96" y="662"/>
                  </a:lnTo>
                  <a:lnTo>
                    <a:pt x="97" y="662"/>
                  </a:lnTo>
                  <a:lnTo>
                    <a:pt x="97" y="660"/>
                  </a:lnTo>
                  <a:lnTo>
                    <a:pt x="99" y="660"/>
                  </a:lnTo>
                  <a:lnTo>
                    <a:pt x="99" y="659"/>
                  </a:lnTo>
                  <a:lnTo>
                    <a:pt x="100" y="659"/>
                  </a:lnTo>
                  <a:lnTo>
                    <a:pt x="100" y="657"/>
                  </a:lnTo>
                  <a:lnTo>
                    <a:pt x="99" y="657"/>
                  </a:lnTo>
                  <a:lnTo>
                    <a:pt x="100" y="656"/>
                  </a:lnTo>
                  <a:lnTo>
                    <a:pt x="102" y="656"/>
                  </a:lnTo>
                  <a:lnTo>
                    <a:pt x="102" y="654"/>
                  </a:lnTo>
                  <a:close/>
                  <a:moveTo>
                    <a:pt x="102" y="548"/>
                  </a:moveTo>
                  <a:lnTo>
                    <a:pt x="100" y="548"/>
                  </a:lnTo>
                  <a:lnTo>
                    <a:pt x="100" y="549"/>
                  </a:lnTo>
                  <a:lnTo>
                    <a:pt x="102" y="549"/>
                  </a:lnTo>
                  <a:lnTo>
                    <a:pt x="102" y="548"/>
                  </a:lnTo>
                  <a:close/>
                  <a:moveTo>
                    <a:pt x="105" y="663"/>
                  </a:moveTo>
                  <a:lnTo>
                    <a:pt x="103" y="663"/>
                  </a:lnTo>
                  <a:lnTo>
                    <a:pt x="103" y="665"/>
                  </a:lnTo>
                  <a:lnTo>
                    <a:pt x="105" y="663"/>
                  </a:lnTo>
                  <a:close/>
                  <a:moveTo>
                    <a:pt x="109" y="672"/>
                  </a:moveTo>
                  <a:lnTo>
                    <a:pt x="108" y="671"/>
                  </a:lnTo>
                  <a:lnTo>
                    <a:pt x="108" y="672"/>
                  </a:lnTo>
                  <a:lnTo>
                    <a:pt x="108" y="674"/>
                  </a:lnTo>
                  <a:lnTo>
                    <a:pt x="109" y="672"/>
                  </a:lnTo>
                  <a:close/>
                  <a:moveTo>
                    <a:pt x="115" y="689"/>
                  </a:moveTo>
                  <a:lnTo>
                    <a:pt x="114" y="690"/>
                  </a:lnTo>
                  <a:lnTo>
                    <a:pt x="115" y="690"/>
                  </a:lnTo>
                  <a:lnTo>
                    <a:pt x="115" y="689"/>
                  </a:lnTo>
                  <a:close/>
                  <a:moveTo>
                    <a:pt x="321" y="250"/>
                  </a:moveTo>
                  <a:lnTo>
                    <a:pt x="320" y="250"/>
                  </a:lnTo>
                  <a:lnTo>
                    <a:pt x="320" y="251"/>
                  </a:lnTo>
                  <a:lnTo>
                    <a:pt x="321" y="251"/>
                  </a:lnTo>
                  <a:lnTo>
                    <a:pt x="321" y="250"/>
                  </a:lnTo>
                  <a:close/>
                  <a:moveTo>
                    <a:pt x="323" y="250"/>
                  </a:moveTo>
                  <a:lnTo>
                    <a:pt x="324" y="250"/>
                  </a:lnTo>
                  <a:lnTo>
                    <a:pt x="324" y="248"/>
                  </a:lnTo>
                  <a:lnTo>
                    <a:pt x="323" y="248"/>
                  </a:lnTo>
                  <a:lnTo>
                    <a:pt x="323" y="250"/>
                  </a:lnTo>
                  <a:close/>
                  <a:moveTo>
                    <a:pt x="327" y="259"/>
                  </a:moveTo>
                  <a:lnTo>
                    <a:pt x="329" y="259"/>
                  </a:lnTo>
                  <a:lnTo>
                    <a:pt x="327" y="257"/>
                  </a:lnTo>
                  <a:lnTo>
                    <a:pt x="326" y="259"/>
                  </a:lnTo>
                  <a:lnTo>
                    <a:pt x="326" y="257"/>
                  </a:lnTo>
                  <a:lnTo>
                    <a:pt x="327" y="257"/>
                  </a:lnTo>
                  <a:lnTo>
                    <a:pt x="327" y="256"/>
                  </a:lnTo>
                  <a:lnTo>
                    <a:pt x="326" y="256"/>
                  </a:lnTo>
                  <a:lnTo>
                    <a:pt x="326" y="257"/>
                  </a:lnTo>
                  <a:lnTo>
                    <a:pt x="324" y="257"/>
                  </a:lnTo>
                  <a:lnTo>
                    <a:pt x="324" y="259"/>
                  </a:lnTo>
                  <a:lnTo>
                    <a:pt x="326" y="259"/>
                  </a:lnTo>
                  <a:lnTo>
                    <a:pt x="327" y="259"/>
                  </a:lnTo>
                  <a:lnTo>
                    <a:pt x="326" y="260"/>
                  </a:lnTo>
                  <a:lnTo>
                    <a:pt x="327" y="260"/>
                  </a:lnTo>
                  <a:lnTo>
                    <a:pt x="329" y="260"/>
                  </a:lnTo>
                  <a:lnTo>
                    <a:pt x="327" y="259"/>
                  </a:lnTo>
                  <a:close/>
                  <a:moveTo>
                    <a:pt x="343" y="256"/>
                  </a:moveTo>
                  <a:lnTo>
                    <a:pt x="341" y="256"/>
                  </a:lnTo>
                  <a:lnTo>
                    <a:pt x="340" y="256"/>
                  </a:lnTo>
                  <a:lnTo>
                    <a:pt x="340" y="254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3"/>
                  </a:lnTo>
                  <a:lnTo>
                    <a:pt x="334" y="253"/>
                  </a:lnTo>
                  <a:lnTo>
                    <a:pt x="334" y="254"/>
                  </a:lnTo>
                  <a:lnTo>
                    <a:pt x="332" y="254"/>
                  </a:lnTo>
                  <a:lnTo>
                    <a:pt x="331" y="256"/>
                  </a:lnTo>
                  <a:lnTo>
                    <a:pt x="329" y="256"/>
                  </a:lnTo>
                  <a:lnTo>
                    <a:pt x="329" y="257"/>
                  </a:lnTo>
                  <a:lnTo>
                    <a:pt x="331" y="257"/>
                  </a:lnTo>
                  <a:lnTo>
                    <a:pt x="332" y="257"/>
                  </a:lnTo>
                  <a:lnTo>
                    <a:pt x="334" y="257"/>
                  </a:lnTo>
                  <a:lnTo>
                    <a:pt x="335" y="257"/>
                  </a:lnTo>
                  <a:lnTo>
                    <a:pt x="337" y="259"/>
                  </a:lnTo>
                  <a:lnTo>
                    <a:pt x="337" y="257"/>
                  </a:lnTo>
                  <a:lnTo>
                    <a:pt x="337" y="256"/>
                  </a:lnTo>
                  <a:lnTo>
                    <a:pt x="338" y="256"/>
                  </a:lnTo>
                  <a:lnTo>
                    <a:pt x="340" y="256"/>
                  </a:lnTo>
                  <a:lnTo>
                    <a:pt x="338" y="257"/>
                  </a:lnTo>
                  <a:lnTo>
                    <a:pt x="340" y="257"/>
                  </a:lnTo>
                  <a:lnTo>
                    <a:pt x="341" y="257"/>
                  </a:lnTo>
                  <a:lnTo>
                    <a:pt x="343" y="257"/>
                  </a:lnTo>
                  <a:lnTo>
                    <a:pt x="343" y="256"/>
                  </a:lnTo>
                  <a:close/>
                  <a:moveTo>
                    <a:pt x="371" y="250"/>
                  </a:moveTo>
                  <a:lnTo>
                    <a:pt x="370" y="251"/>
                  </a:lnTo>
                  <a:lnTo>
                    <a:pt x="371" y="251"/>
                  </a:lnTo>
                  <a:lnTo>
                    <a:pt x="371" y="250"/>
                  </a:lnTo>
                  <a:close/>
                  <a:moveTo>
                    <a:pt x="374" y="248"/>
                  </a:moveTo>
                  <a:lnTo>
                    <a:pt x="373" y="248"/>
                  </a:lnTo>
                  <a:lnTo>
                    <a:pt x="373" y="250"/>
                  </a:lnTo>
                  <a:lnTo>
                    <a:pt x="374" y="248"/>
                  </a:lnTo>
                  <a:close/>
                  <a:moveTo>
                    <a:pt x="688" y="307"/>
                  </a:moveTo>
                  <a:lnTo>
                    <a:pt x="686" y="307"/>
                  </a:lnTo>
                  <a:lnTo>
                    <a:pt x="686" y="309"/>
                  </a:lnTo>
                  <a:lnTo>
                    <a:pt x="686" y="310"/>
                  </a:lnTo>
                  <a:lnTo>
                    <a:pt x="688" y="309"/>
                  </a:lnTo>
                  <a:lnTo>
                    <a:pt x="688" y="307"/>
                  </a:lnTo>
                  <a:close/>
                  <a:moveTo>
                    <a:pt x="701" y="293"/>
                  </a:moveTo>
                  <a:lnTo>
                    <a:pt x="698" y="295"/>
                  </a:lnTo>
                  <a:lnTo>
                    <a:pt x="701" y="295"/>
                  </a:lnTo>
                  <a:lnTo>
                    <a:pt x="701" y="293"/>
                  </a:lnTo>
                  <a:close/>
                  <a:moveTo>
                    <a:pt x="888" y="553"/>
                  </a:moveTo>
                  <a:lnTo>
                    <a:pt x="886" y="553"/>
                  </a:lnTo>
                  <a:lnTo>
                    <a:pt x="886" y="554"/>
                  </a:lnTo>
                  <a:lnTo>
                    <a:pt x="885" y="554"/>
                  </a:lnTo>
                  <a:lnTo>
                    <a:pt x="883" y="556"/>
                  </a:lnTo>
                  <a:lnTo>
                    <a:pt x="882" y="557"/>
                  </a:lnTo>
                  <a:lnTo>
                    <a:pt x="880" y="557"/>
                  </a:lnTo>
                  <a:lnTo>
                    <a:pt x="880" y="559"/>
                  </a:lnTo>
                  <a:lnTo>
                    <a:pt x="882" y="557"/>
                  </a:lnTo>
                  <a:lnTo>
                    <a:pt x="883" y="557"/>
                  </a:lnTo>
                  <a:lnTo>
                    <a:pt x="886" y="554"/>
                  </a:lnTo>
                  <a:lnTo>
                    <a:pt x="888" y="553"/>
                  </a:lnTo>
                  <a:close/>
                  <a:moveTo>
                    <a:pt x="941" y="654"/>
                  </a:moveTo>
                  <a:lnTo>
                    <a:pt x="939" y="652"/>
                  </a:lnTo>
                  <a:lnTo>
                    <a:pt x="939" y="654"/>
                  </a:lnTo>
                  <a:lnTo>
                    <a:pt x="941" y="654"/>
                  </a:lnTo>
                  <a:close/>
                  <a:moveTo>
                    <a:pt x="995" y="778"/>
                  </a:moveTo>
                  <a:lnTo>
                    <a:pt x="997" y="778"/>
                  </a:lnTo>
                  <a:lnTo>
                    <a:pt x="997" y="777"/>
                  </a:lnTo>
                  <a:lnTo>
                    <a:pt x="995" y="778"/>
                  </a:lnTo>
                  <a:close/>
                  <a:moveTo>
                    <a:pt x="986" y="787"/>
                  </a:moveTo>
                  <a:lnTo>
                    <a:pt x="985" y="789"/>
                  </a:lnTo>
                  <a:lnTo>
                    <a:pt x="983" y="789"/>
                  </a:lnTo>
                  <a:lnTo>
                    <a:pt x="982" y="789"/>
                  </a:lnTo>
                  <a:lnTo>
                    <a:pt x="982" y="790"/>
                  </a:lnTo>
                  <a:lnTo>
                    <a:pt x="985" y="790"/>
                  </a:lnTo>
                  <a:lnTo>
                    <a:pt x="985" y="789"/>
                  </a:lnTo>
                  <a:lnTo>
                    <a:pt x="986" y="789"/>
                  </a:lnTo>
                  <a:lnTo>
                    <a:pt x="986" y="787"/>
                  </a:lnTo>
                  <a:close/>
                  <a:moveTo>
                    <a:pt x="1000" y="781"/>
                  </a:moveTo>
                  <a:lnTo>
                    <a:pt x="998" y="781"/>
                  </a:lnTo>
                  <a:lnTo>
                    <a:pt x="998" y="783"/>
                  </a:lnTo>
                  <a:lnTo>
                    <a:pt x="1000" y="783"/>
                  </a:lnTo>
                  <a:lnTo>
                    <a:pt x="1000" y="781"/>
                  </a:lnTo>
                  <a:close/>
                  <a:moveTo>
                    <a:pt x="1012" y="771"/>
                  </a:moveTo>
                  <a:lnTo>
                    <a:pt x="1009" y="771"/>
                  </a:lnTo>
                  <a:lnTo>
                    <a:pt x="1009" y="772"/>
                  </a:lnTo>
                  <a:lnTo>
                    <a:pt x="1007" y="772"/>
                  </a:lnTo>
                  <a:lnTo>
                    <a:pt x="1006" y="774"/>
                  </a:lnTo>
                  <a:lnTo>
                    <a:pt x="1004" y="774"/>
                  </a:lnTo>
                  <a:lnTo>
                    <a:pt x="1004" y="775"/>
                  </a:lnTo>
                  <a:lnTo>
                    <a:pt x="1003" y="775"/>
                  </a:lnTo>
                  <a:lnTo>
                    <a:pt x="1003" y="777"/>
                  </a:lnTo>
                  <a:lnTo>
                    <a:pt x="1001" y="777"/>
                  </a:lnTo>
                  <a:lnTo>
                    <a:pt x="1000" y="777"/>
                  </a:lnTo>
                  <a:lnTo>
                    <a:pt x="998" y="778"/>
                  </a:lnTo>
                  <a:lnTo>
                    <a:pt x="997" y="780"/>
                  </a:lnTo>
                  <a:lnTo>
                    <a:pt x="995" y="780"/>
                  </a:lnTo>
                  <a:lnTo>
                    <a:pt x="994" y="780"/>
                  </a:lnTo>
                  <a:lnTo>
                    <a:pt x="992" y="780"/>
                  </a:lnTo>
                  <a:lnTo>
                    <a:pt x="992" y="781"/>
                  </a:lnTo>
                  <a:lnTo>
                    <a:pt x="991" y="781"/>
                  </a:lnTo>
                  <a:lnTo>
                    <a:pt x="989" y="781"/>
                  </a:lnTo>
                  <a:lnTo>
                    <a:pt x="988" y="781"/>
                  </a:lnTo>
                  <a:lnTo>
                    <a:pt x="986" y="781"/>
                  </a:lnTo>
                  <a:lnTo>
                    <a:pt x="988" y="783"/>
                  </a:lnTo>
                  <a:lnTo>
                    <a:pt x="989" y="783"/>
                  </a:lnTo>
                  <a:lnTo>
                    <a:pt x="989" y="786"/>
                  </a:lnTo>
                  <a:lnTo>
                    <a:pt x="989" y="787"/>
                  </a:lnTo>
                  <a:lnTo>
                    <a:pt x="989" y="789"/>
                  </a:lnTo>
                  <a:lnTo>
                    <a:pt x="991" y="787"/>
                  </a:lnTo>
                  <a:lnTo>
                    <a:pt x="992" y="787"/>
                  </a:lnTo>
                  <a:lnTo>
                    <a:pt x="992" y="786"/>
                  </a:lnTo>
                  <a:lnTo>
                    <a:pt x="994" y="786"/>
                  </a:lnTo>
                  <a:lnTo>
                    <a:pt x="995" y="783"/>
                  </a:lnTo>
                  <a:lnTo>
                    <a:pt x="994" y="783"/>
                  </a:lnTo>
                  <a:lnTo>
                    <a:pt x="992" y="783"/>
                  </a:lnTo>
                  <a:lnTo>
                    <a:pt x="992" y="786"/>
                  </a:lnTo>
                  <a:lnTo>
                    <a:pt x="991" y="786"/>
                  </a:lnTo>
                  <a:lnTo>
                    <a:pt x="991" y="783"/>
                  </a:lnTo>
                  <a:lnTo>
                    <a:pt x="992" y="781"/>
                  </a:lnTo>
                  <a:lnTo>
                    <a:pt x="994" y="781"/>
                  </a:lnTo>
                  <a:lnTo>
                    <a:pt x="995" y="781"/>
                  </a:lnTo>
                  <a:lnTo>
                    <a:pt x="997" y="780"/>
                  </a:lnTo>
                  <a:lnTo>
                    <a:pt x="998" y="780"/>
                  </a:lnTo>
                  <a:lnTo>
                    <a:pt x="998" y="778"/>
                  </a:lnTo>
                  <a:lnTo>
                    <a:pt x="1000" y="778"/>
                  </a:lnTo>
                  <a:lnTo>
                    <a:pt x="1001" y="777"/>
                  </a:lnTo>
                  <a:lnTo>
                    <a:pt x="1001" y="778"/>
                  </a:lnTo>
                  <a:lnTo>
                    <a:pt x="1003" y="778"/>
                  </a:lnTo>
                  <a:lnTo>
                    <a:pt x="1003" y="777"/>
                  </a:lnTo>
                  <a:lnTo>
                    <a:pt x="1004" y="775"/>
                  </a:lnTo>
                  <a:lnTo>
                    <a:pt x="1007" y="774"/>
                  </a:lnTo>
                  <a:lnTo>
                    <a:pt x="1009" y="772"/>
                  </a:lnTo>
                  <a:lnTo>
                    <a:pt x="1012" y="771"/>
                  </a:lnTo>
                  <a:close/>
                  <a:moveTo>
                    <a:pt x="1013" y="768"/>
                  </a:moveTo>
                  <a:lnTo>
                    <a:pt x="1012" y="769"/>
                  </a:lnTo>
                  <a:lnTo>
                    <a:pt x="1013" y="769"/>
                  </a:lnTo>
                  <a:lnTo>
                    <a:pt x="1013" y="768"/>
                  </a:lnTo>
                  <a:close/>
                  <a:moveTo>
                    <a:pt x="1024" y="763"/>
                  </a:moveTo>
                  <a:lnTo>
                    <a:pt x="1022" y="763"/>
                  </a:lnTo>
                  <a:lnTo>
                    <a:pt x="1021" y="763"/>
                  </a:lnTo>
                  <a:lnTo>
                    <a:pt x="1019" y="765"/>
                  </a:lnTo>
                  <a:lnTo>
                    <a:pt x="1016" y="765"/>
                  </a:lnTo>
                  <a:lnTo>
                    <a:pt x="1016" y="766"/>
                  </a:lnTo>
                  <a:lnTo>
                    <a:pt x="1018" y="766"/>
                  </a:lnTo>
                  <a:lnTo>
                    <a:pt x="1019" y="766"/>
                  </a:lnTo>
                  <a:lnTo>
                    <a:pt x="1021" y="766"/>
                  </a:lnTo>
                  <a:lnTo>
                    <a:pt x="1022" y="765"/>
                  </a:lnTo>
                  <a:lnTo>
                    <a:pt x="1024" y="765"/>
                  </a:lnTo>
                  <a:lnTo>
                    <a:pt x="1024" y="763"/>
                  </a:lnTo>
                  <a:close/>
                  <a:moveTo>
                    <a:pt x="1030" y="760"/>
                  </a:moveTo>
                  <a:lnTo>
                    <a:pt x="1029" y="760"/>
                  </a:lnTo>
                  <a:lnTo>
                    <a:pt x="1027" y="762"/>
                  </a:lnTo>
                  <a:lnTo>
                    <a:pt x="1029" y="762"/>
                  </a:lnTo>
                  <a:lnTo>
                    <a:pt x="1030" y="760"/>
                  </a:lnTo>
                  <a:close/>
                  <a:moveTo>
                    <a:pt x="1042" y="754"/>
                  </a:moveTo>
                  <a:lnTo>
                    <a:pt x="1041" y="754"/>
                  </a:lnTo>
                  <a:lnTo>
                    <a:pt x="1039" y="755"/>
                  </a:lnTo>
                  <a:lnTo>
                    <a:pt x="1038" y="755"/>
                  </a:lnTo>
                  <a:lnTo>
                    <a:pt x="1036" y="755"/>
                  </a:lnTo>
                  <a:lnTo>
                    <a:pt x="1035" y="757"/>
                  </a:lnTo>
                  <a:lnTo>
                    <a:pt x="1033" y="759"/>
                  </a:lnTo>
                  <a:lnTo>
                    <a:pt x="1032" y="759"/>
                  </a:lnTo>
                  <a:lnTo>
                    <a:pt x="1032" y="760"/>
                  </a:lnTo>
                  <a:lnTo>
                    <a:pt x="1033" y="760"/>
                  </a:lnTo>
                  <a:lnTo>
                    <a:pt x="1033" y="759"/>
                  </a:lnTo>
                  <a:lnTo>
                    <a:pt x="1035" y="759"/>
                  </a:lnTo>
                  <a:lnTo>
                    <a:pt x="1035" y="757"/>
                  </a:lnTo>
                  <a:lnTo>
                    <a:pt x="1036" y="757"/>
                  </a:lnTo>
                  <a:lnTo>
                    <a:pt x="1038" y="757"/>
                  </a:lnTo>
                  <a:lnTo>
                    <a:pt x="1039" y="755"/>
                  </a:lnTo>
                  <a:lnTo>
                    <a:pt x="1042" y="754"/>
                  </a:lnTo>
                  <a:close/>
                  <a:moveTo>
                    <a:pt x="1054" y="751"/>
                  </a:moveTo>
                  <a:lnTo>
                    <a:pt x="1053" y="752"/>
                  </a:lnTo>
                  <a:lnTo>
                    <a:pt x="1050" y="752"/>
                  </a:lnTo>
                  <a:lnTo>
                    <a:pt x="1047" y="754"/>
                  </a:lnTo>
                  <a:lnTo>
                    <a:pt x="1045" y="754"/>
                  </a:lnTo>
                  <a:lnTo>
                    <a:pt x="1044" y="754"/>
                  </a:lnTo>
                  <a:lnTo>
                    <a:pt x="1044" y="755"/>
                  </a:lnTo>
                  <a:lnTo>
                    <a:pt x="1045" y="755"/>
                  </a:lnTo>
                  <a:lnTo>
                    <a:pt x="1053" y="752"/>
                  </a:lnTo>
                  <a:lnTo>
                    <a:pt x="1054" y="752"/>
                  </a:lnTo>
                  <a:lnTo>
                    <a:pt x="1054" y="751"/>
                  </a:lnTo>
                  <a:close/>
                  <a:moveTo>
                    <a:pt x="1062" y="746"/>
                  </a:moveTo>
                  <a:lnTo>
                    <a:pt x="1059" y="748"/>
                  </a:lnTo>
                  <a:lnTo>
                    <a:pt x="1056" y="749"/>
                  </a:lnTo>
                  <a:lnTo>
                    <a:pt x="1056" y="751"/>
                  </a:lnTo>
                  <a:lnTo>
                    <a:pt x="1057" y="749"/>
                  </a:lnTo>
                  <a:lnTo>
                    <a:pt x="1059" y="748"/>
                  </a:lnTo>
                  <a:lnTo>
                    <a:pt x="1060" y="748"/>
                  </a:lnTo>
                  <a:lnTo>
                    <a:pt x="1062" y="746"/>
                  </a:lnTo>
                  <a:close/>
                  <a:moveTo>
                    <a:pt x="1184" y="802"/>
                  </a:moveTo>
                  <a:lnTo>
                    <a:pt x="1183" y="801"/>
                  </a:lnTo>
                  <a:lnTo>
                    <a:pt x="1183" y="802"/>
                  </a:lnTo>
                  <a:lnTo>
                    <a:pt x="1184" y="802"/>
                  </a:lnTo>
                  <a:close/>
                  <a:moveTo>
                    <a:pt x="1256" y="769"/>
                  </a:moveTo>
                  <a:lnTo>
                    <a:pt x="1254" y="769"/>
                  </a:lnTo>
                  <a:lnTo>
                    <a:pt x="1254" y="771"/>
                  </a:lnTo>
                  <a:lnTo>
                    <a:pt x="1256" y="769"/>
                  </a:lnTo>
                  <a:close/>
                  <a:moveTo>
                    <a:pt x="1178" y="774"/>
                  </a:moveTo>
                  <a:lnTo>
                    <a:pt x="1180" y="774"/>
                  </a:lnTo>
                  <a:lnTo>
                    <a:pt x="1178" y="772"/>
                  </a:lnTo>
                  <a:lnTo>
                    <a:pt x="1178" y="774"/>
                  </a:lnTo>
                  <a:close/>
                  <a:moveTo>
                    <a:pt x="1172" y="769"/>
                  </a:moveTo>
                  <a:lnTo>
                    <a:pt x="1174" y="769"/>
                  </a:lnTo>
                  <a:lnTo>
                    <a:pt x="1172" y="768"/>
                  </a:lnTo>
                  <a:lnTo>
                    <a:pt x="1172" y="769"/>
                  </a:lnTo>
                  <a:close/>
                  <a:moveTo>
                    <a:pt x="1148" y="724"/>
                  </a:moveTo>
                  <a:lnTo>
                    <a:pt x="1150" y="724"/>
                  </a:lnTo>
                  <a:lnTo>
                    <a:pt x="1151" y="722"/>
                  </a:lnTo>
                  <a:lnTo>
                    <a:pt x="1150" y="722"/>
                  </a:lnTo>
                  <a:lnTo>
                    <a:pt x="1148" y="722"/>
                  </a:lnTo>
                  <a:lnTo>
                    <a:pt x="1148" y="724"/>
                  </a:lnTo>
                  <a:close/>
                  <a:moveTo>
                    <a:pt x="1075" y="713"/>
                  </a:moveTo>
                  <a:lnTo>
                    <a:pt x="1074" y="712"/>
                  </a:lnTo>
                  <a:lnTo>
                    <a:pt x="1072" y="713"/>
                  </a:lnTo>
                  <a:lnTo>
                    <a:pt x="1074" y="713"/>
                  </a:lnTo>
                  <a:lnTo>
                    <a:pt x="1075" y="713"/>
                  </a:lnTo>
                  <a:close/>
                  <a:moveTo>
                    <a:pt x="1083" y="715"/>
                  </a:moveTo>
                  <a:lnTo>
                    <a:pt x="1080" y="713"/>
                  </a:lnTo>
                  <a:lnTo>
                    <a:pt x="1079" y="713"/>
                  </a:lnTo>
                  <a:lnTo>
                    <a:pt x="1077" y="713"/>
                  </a:lnTo>
                  <a:lnTo>
                    <a:pt x="1077" y="715"/>
                  </a:lnTo>
                  <a:lnTo>
                    <a:pt x="1080" y="715"/>
                  </a:lnTo>
                  <a:lnTo>
                    <a:pt x="1082" y="715"/>
                  </a:lnTo>
                  <a:lnTo>
                    <a:pt x="1083" y="715"/>
                  </a:lnTo>
                  <a:close/>
                  <a:moveTo>
                    <a:pt x="1091" y="716"/>
                  </a:moveTo>
                  <a:lnTo>
                    <a:pt x="1089" y="716"/>
                  </a:lnTo>
                  <a:lnTo>
                    <a:pt x="1088" y="716"/>
                  </a:lnTo>
                  <a:lnTo>
                    <a:pt x="1086" y="716"/>
                  </a:lnTo>
                  <a:lnTo>
                    <a:pt x="1086" y="715"/>
                  </a:lnTo>
                  <a:lnTo>
                    <a:pt x="1085" y="715"/>
                  </a:lnTo>
                  <a:lnTo>
                    <a:pt x="1085" y="716"/>
                  </a:lnTo>
                  <a:lnTo>
                    <a:pt x="1086" y="716"/>
                  </a:lnTo>
                  <a:lnTo>
                    <a:pt x="1088" y="718"/>
                  </a:lnTo>
                  <a:lnTo>
                    <a:pt x="1089" y="718"/>
                  </a:lnTo>
                  <a:lnTo>
                    <a:pt x="1091" y="718"/>
                  </a:lnTo>
                  <a:lnTo>
                    <a:pt x="1091" y="716"/>
                  </a:lnTo>
                  <a:close/>
                  <a:moveTo>
                    <a:pt x="1141" y="398"/>
                  </a:moveTo>
                  <a:lnTo>
                    <a:pt x="1139" y="398"/>
                  </a:lnTo>
                  <a:lnTo>
                    <a:pt x="1138" y="398"/>
                  </a:lnTo>
                  <a:lnTo>
                    <a:pt x="1138" y="400"/>
                  </a:lnTo>
                  <a:lnTo>
                    <a:pt x="1139" y="400"/>
                  </a:lnTo>
                  <a:lnTo>
                    <a:pt x="1141" y="398"/>
                  </a:lnTo>
                  <a:close/>
                  <a:moveTo>
                    <a:pt x="1188" y="404"/>
                  </a:moveTo>
                  <a:lnTo>
                    <a:pt x="1186" y="404"/>
                  </a:lnTo>
                  <a:lnTo>
                    <a:pt x="1186" y="406"/>
                  </a:lnTo>
                  <a:lnTo>
                    <a:pt x="1183" y="407"/>
                  </a:lnTo>
                  <a:lnTo>
                    <a:pt x="1184" y="407"/>
                  </a:lnTo>
                  <a:lnTo>
                    <a:pt x="1186" y="406"/>
                  </a:lnTo>
                  <a:lnTo>
                    <a:pt x="1186" y="407"/>
                  </a:lnTo>
                  <a:lnTo>
                    <a:pt x="1188" y="407"/>
                  </a:lnTo>
                  <a:lnTo>
                    <a:pt x="1188" y="406"/>
                  </a:lnTo>
                  <a:lnTo>
                    <a:pt x="1188" y="404"/>
                  </a:lnTo>
                  <a:close/>
                  <a:moveTo>
                    <a:pt x="1191" y="412"/>
                  </a:moveTo>
                  <a:lnTo>
                    <a:pt x="1189" y="412"/>
                  </a:lnTo>
                  <a:lnTo>
                    <a:pt x="1189" y="413"/>
                  </a:lnTo>
                  <a:lnTo>
                    <a:pt x="1191" y="412"/>
                  </a:lnTo>
                  <a:close/>
                  <a:moveTo>
                    <a:pt x="1195" y="446"/>
                  </a:moveTo>
                  <a:lnTo>
                    <a:pt x="1197" y="446"/>
                  </a:lnTo>
                  <a:lnTo>
                    <a:pt x="1198" y="446"/>
                  </a:lnTo>
                  <a:lnTo>
                    <a:pt x="1194" y="445"/>
                  </a:lnTo>
                  <a:lnTo>
                    <a:pt x="1195" y="446"/>
                  </a:lnTo>
                  <a:close/>
                  <a:moveTo>
                    <a:pt x="1210" y="492"/>
                  </a:moveTo>
                  <a:lnTo>
                    <a:pt x="1209" y="492"/>
                  </a:lnTo>
                  <a:lnTo>
                    <a:pt x="1207" y="492"/>
                  </a:lnTo>
                  <a:lnTo>
                    <a:pt x="1204" y="493"/>
                  </a:lnTo>
                  <a:lnTo>
                    <a:pt x="1209" y="493"/>
                  </a:lnTo>
                  <a:lnTo>
                    <a:pt x="1210" y="492"/>
                  </a:lnTo>
                  <a:close/>
                  <a:moveTo>
                    <a:pt x="1218" y="489"/>
                  </a:moveTo>
                  <a:lnTo>
                    <a:pt x="1216" y="489"/>
                  </a:lnTo>
                  <a:lnTo>
                    <a:pt x="1213" y="490"/>
                  </a:lnTo>
                  <a:lnTo>
                    <a:pt x="1213" y="492"/>
                  </a:lnTo>
                  <a:lnTo>
                    <a:pt x="1215" y="492"/>
                  </a:lnTo>
                  <a:lnTo>
                    <a:pt x="1215" y="490"/>
                  </a:lnTo>
                  <a:lnTo>
                    <a:pt x="1216" y="490"/>
                  </a:lnTo>
                  <a:lnTo>
                    <a:pt x="1218" y="489"/>
                  </a:lnTo>
                  <a:close/>
                  <a:moveTo>
                    <a:pt x="1228" y="492"/>
                  </a:moveTo>
                  <a:lnTo>
                    <a:pt x="1227" y="492"/>
                  </a:lnTo>
                  <a:lnTo>
                    <a:pt x="1227" y="493"/>
                  </a:lnTo>
                  <a:lnTo>
                    <a:pt x="1228" y="492"/>
                  </a:lnTo>
                  <a:close/>
                  <a:moveTo>
                    <a:pt x="1327" y="509"/>
                  </a:moveTo>
                  <a:lnTo>
                    <a:pt x="1325" y="510"/>
                  </a:lnTo>
                  <a:lnTo>
                    <a:pt x="1327" y="510"/>
                  </a:lnTo>
                  <a:lnTo>
                    <a:pt x="1327" y="509"/>
                  </a:lnTo>
                  <a:close/>
                  <a:moveTo>
                    <a:pt x="838" y="247"/>
                  </a:moveTo>
                  <a:lnTo>
                    <a:pt x="839" y="247"/>
                  </a:lnTo>
                  <a:lnTo>
                    <a:pt x="839" y="245"/>
                  </a:lnTo>
                  <a:lnTo>
                    <a:pt x="838" y="245"/>
                  </a:lnTo>
                  <a:lnTo>
                    <a:pt x="838" y="247"/>
                  </a:lnTo>
                  <a:close/>
                  <a:moveTo>
                    <a:pt x="841" y="245"/>
                  </a:moveTo>
                  <a:lnTo>
                    <a:pt x="842" y="245"/>
                  </a:lnTo>
                  <a:lnTo>
                    <a:pt x="844" y="245"/>
                  </a:lnTo>
                  <a:lnTo>
                    <a:pt x="844" y="243"/>
                  </a:lnTo>
                  <a:lnTo>
                    <a:pt x="842" y="242"/>
                  </a:lnTo>
                  <a:lnTo>
                    <a:pt x="841" y="242"/>
                  </a:lnTo>
                  <a:lnTo>
                    <a:pt x="839" y="242"/>
                  </a:lnTo>
                  <a:lnTo>
                    <a:pt x="839" y="243"/>
                  </a:lnTo>
                  <a:lnTo>
                    <a:pt x="841" y="243"/>
                  </a:lnTo>
                  <a:lnTo>
                    <a:pt x="839" y="245"/>
                  </a:lnTo>
                  <a:lnTo>
                    <a:pt x="841" y="245"/>
                  </a:lnTo>
                  <a:close/>
                  <a:moveTo>
                    <a:pt x="927" y="243"/>
                  </a:moveTo>
                  <a:lnTo>
                    <a:pt x="926" y="243"/>
                  </a:lnTo>
                  <a:lnTo>
                    <a:pt x="926" y="245"/>
                  </a:lnTo>
                  <a:lnTo>
                    <a:pt x="924" y="245"/>
                  </a:lnTo>
                  <a:lnTo>
                    <a:pt x="924" y="247"/>
                  </a:lnTo>
                  <a:lnTo>
                    <a:pt x="926" y="247"/>
                  </a:lnTo>
                  <a:lnTo>
                    <a:pt x="927" y="247"/>
                  </a:lnTo>
                  <a:lnTo>
                    <a:pt x="929" y="247"/>
                  </a:lnTo>
                  <a:lnTo>
                    <a:pt x="929" y="245"/>
                  </a:lnTo>
                  <a:lnTo>
                    <a:pt x="930" y="245"/>
                  </a:lnTo>
                  <a:lnTo>
                    <a:pt x="932" y="243"/>
                  </a:lnTo>
                  <a:lnTo>
                    <a:pt x="930" y="242"/>
                  </a:lnTo>
                  <a:lnTo>
                    <a:pt x="929" y="242"/>
                  </a:lnTo>
                  <a:lnTo>
                    <a:pt x="929" y="240"/>
                  </a:lnTo>
                  <a:lnTo>
                    <a:pt x="927" y="240"/>
                  </a:lnTo>
                  <a:lnTo>
                    <a:pt x="926" y="242"/>
                  </a:lnTo>
                  <a:lnTo>
                    <a:pt x="927" y="242"/>
                  </a:lnTo>
                  <a:lnTo>
                    <a:pt x="927" y="243"/>
                  </a:lnTo>
                  <a:close/>
                  <a:moveTo>
                    <a:pt x="921" y="247"/>
                  </a:moveTo>
                  <a:lnTo>
                    <a:pt x="923" y="245"/>
                  </a:lnTo>
                  <a:lnTo>
                    <a:pt x="924" y="245"/>
                  </a:lnTo>
                  <a:lnTo>
                    <a:pt x="924" y="243"/>
                  </a:lnTo>
                  <a:lnTo>
                    <a:pt x="926" y="242"/>
                  </a:lnTo>
                  <a:lnTo>
                    <a:pt x="924" y="242"/>
                  </a:lnTo>
                  <a:lnTo>
                    <a:pt x="923" y="243"/>
                  </a:lnTo>
                  <a:lnTo>
                    <a:pt x="921" y="243"/>
                  </a:lnTo>
                  <a:lnTo>
                    <a:pt x="921" y="245"/>
                  </a:lnTo>
                  <a:lnTo>
                    <a:pt x="920" y="245"/>
                  </a:lnTo>
                  <a:lnTo>
                    <a:pt x="920" y="247"/>
                  </a:lnTo>
                  <a:lnTo>
                    <a:pt x="921" y="247"/>
                  </a:lnTo>
                  <a:close/>
                  <a:moveTo>
                    <a:pt x="1195" y="240"/>
                  </a:moveTo>
                  <a:lnTo>
                    <a:pt x="1194" y="240"/>
                  </a:lnTo>
                  <a:lnTo>
                    <a:pt x="1192" y="240"/>
                  </a:lnTo>
                  <a:lnTo>
                    <a:pt x="1192" y="242"/>
                  </a:lnTo>
                  <a:lnTo>
                    <a:pt x="1191" y="242"/>
                  </a:lnTo>
                  <a:lnTo>
                    <a:pt x="1189" y="242"/>
                  </a:lnTo>
                  <a:lnTo>
                    <a:pt x="1186" y="243"/>
                  </a:lnTo>
                  <a:lnTo>
                    <a:pt x="1186" y="245"/>
                  </a:lnTo>
                  <a:lnTo>
                    <a:pt x="1189" y="243"/>
                  </a:lnTo>
                  <a:lnTo>
                    <a:pt x="1191" y="243"/>
                  </a:lnTo>
                  <a:lnTo>
                    <a:pt x="1192" y="243"/>
                  </a:lnTo>
                  <a:lnTo>
                    <a:pt x="1194" y="243"/>
                  </a:lnTo>
                  <a:lnTo>
                    <a:pt x="1195" y="242"/>
                  </a:lnTo>
                  <a:lnTo>
                    <a:pt x="1198" y="242"/>
                  </a:lnTo>
                  <a:lnTo>
                    <a:pt x="1200" y="242"/>
                  </a:lnTo>
                  <a:lnTo>
                    <a:pt x="1201" y="242"/>
                  </a:lnTo>
                  <a:lnTo>
                    <a:pt x="1201" y="240"/>
                  </a:lnTo>
                  <a:lnTo>
                    <a:pt x="1203" y="240"/>
                  </a:lnTo>
                  <a:lnTo>
                    <a:pt x="1203" y="239"/>
                  </a:lnTo>
                  <a:lnTo>
                    <a:pt x="1201" y="239"/>
                  </a:lnTo>
                  <a:lnTo>
                    <a:pt x="1200" y="239"/>
                  </a:lnTo>
                  <a:lnTo>
                    <a:pt x="1198" y="239"/>
                  </a:lnTo>
                  <a:lnTo>
                    <a:pt x="1198" y="240"/>
                  </a:lnTo>
                  <a:lnTo>
                    <a:pt x="1197" y="240"/>
                  </a:lnTo>
                  <a:lnTo>
                    <a:pt x="1197" y="239"/>
                  </a:lnTo>
                  <a:lnTo>
                    <a:pt x="1195" y="240"/>
                  </a:lnTo>
                  <a:close/>
                  <a:moveTo>
                    <a:pt x="1356" y="240"/>
                  </a:moveTo>
                  <a:lnTo>
                    <a:pt x="1354" y="240"/>
                  </a:lnTo>
                  <a:lnTo>
                    <a:pt x="1353" y="242"/>
                  </a:lnTo>
                  <a:lnTo>
                    <a:pt x="1351" y="242"/>
                  </a:lnTo>
                  <a:lnTo>
                    <a:pt x="1356" y="243"/>
                  </a:lnTo>
                  <a:lnTo>
                    <a:pt x="1357" y="243"/>
                  </a:lnTo>
                  <a:lnTo>
                    <a:pt x="1357" y="242"/>
                  </a:lnTo>
                  <a:lnTo>
                    <a:pt x="1359" y="242"/>
                  </a:lnTo>
                  <a:lnTo>
                    <a:pt x="1360" y="240"/>
                  </a:lnTo>
                  <a:lnTo>
                    <a:pt x="1359" y="240"/>
                  </a:lnTo>
                  <a:lnTo>
                    <a:pt x="1359" y="239"/>
                  </a:lnTo>
                  <a:lnTo>
                    <a:pt x="1357" y="239"/>
                  </a:lnTo>
                  <a:lnTo>
                    <a:pt x="1357" y="240"/>
                  </a:lnTo>
                  <a:lnTo>
                    <a:pt x="1356" y="240"/>
                  </a:lnTo>
                  <a:close/>
                  <a:moveTo>
                    <a:pt x="1068" y="231"/>
                  </a:moveTo>
                  <a:lnTo>
                    <a:pt x="1066" y="231"/>
                  </a:lnTo>
                  <a:lnTo>
                    <a:pt x="1065" y="231"/>
                  </a:lnTo>
                  <a:lnTo>
                    <a:pt x="1065" y="233"/>
                  </a:lnTo>
                  <a:lnTo>
                    <a:pt x="1066" y="234"/>
                  </a:lnTo>
                  <a:lnTo>
                    <a:pt x="1068" y="233"/>
                  </a:lnTo>
                  <a:lnTo>
                    <a:pt x="1069" y="234"/>
                  </a:lnTo>
                  <a:lnTo>
                    <a:pt x="1071" y="234"/>
                  </a:lnTo>
                  <a:lnTo>
                    <a:pt x="1075" y="234"/>
                  </a:lnTo>
                  <a:lnTo>
                    <a:pt x="1077" y="233"/>
                  </a:lnTo>
                  <a:lnTo>
                    <a:pt x="1075" y="231"/>
                  </a:lnTo>
                  <a:lnTo>
                    <a:pt x="1072" y="231"/>
                  </a:lnTo>
                  <a:lnTo>
                    <a:pt x="1069" y="231"/>
                  </a:lnTo>
                  <a:lnTo>
                    <a:pt x="1069" y="230"/>
                  </a:lnTo>
                  <a:lnTo>
                    <a:pt x="1068" y="231"/>
                  </a:lnTo>
                  <a:close/>
                  <a:moveTo>
                    <a:pt x="526" y="195"/>
                  </a:moveTo>
                  <a:lnTo>
                    <a:pt x="529" y="197"/>
                  </a:lnTo>
                  <a:lnTo>
                    <a:pt x="532" y="198"/>
                  </a:lnTo>
                  <a:lnTo>
                    <a:pt x="535" y="200"/>
                  </a:lnTo>
                  <a:lnTo>
                    <a:pt x="538" y="200"/>
                  </a:lnTo>
                  <a:lnTo>
                    <a:pt x="538" y="201"/>
                  </a:lnTo>
                  <a:lnTo>
                    <a:pt x="538" y="203"/>
                  </a:lnTo>
                  <a:lnTo>
                    <a:pt x="538" y="204"/>
                  </a:lnTo>
                  <a:lnTo>
                    <a:pt x="539" y="204"/>
                  </a:lnTo>
                  <a:lnTo>
                    <a:pt x="538" y="206"/>
                  </a:lnTo>
                  <a:lnTo>
                    <a:pt x="536" y="209"/>
                  </a:lnTo>
                  <a:lnTo>
                    <a:pt x="536" y="210"/>
                  </a:lnTo>
                  <a:lnTo>
                    <a:pt x="536" y="212"/>
                  </a:lnTo>
                  <a:lnTo>
                    <a:pt x="538" y="212"/>
                  </a:lnTo>
                  <a:lnTo>
                    <a:pt x="542" y="212"/>
                  </a:lnTo>
                  <a:lnTo>
                    <a:pt x="544" y="212"/>
                  </a:lnTo>
                  <a:lnTo>
                    <a:pt x="546" y="212"/>
                  </a:lnTo>
                  <a:lnTo>
                    <a:pt x="546" y="210"/>
                  </a:lnTo>
                  <a:lnTo>
                    <a:pt x="547" y="210"/>
                  </a:lnTo>
                  <a:lnTo>
                    <a:pt x="552" y="210"/>
                  </a:lnTo>
                  <a:lnTo>
                    <a:pt x="553" y="209"/>
                  </a:lnTo>
                  <a:lnTo>
                    <a:pt x="555" y="209"/>
                  </a:lnTo>
                  <a:lnTo>
                    <a:pt x="556" y="209"/>
                  </a:lnTo>
                  <a:lnTo>
                    <a:pt x="558" y="209"/>
                  </a:lnTo>
                  <a:lnTo>
                    <a:pt x="561" y="207"/>
                  </a:lnTo>
                  <a:lnTo>
                    <a:pt x="562" y="207"/>
                  </a:lnTo>
                  <a:lnTo>
                    <a:pt x="564" y="206"/>
                  </a:lnTo>
                  <a:lnTo>
                    <a:pt x="567" y="204"/>
                  </a:lnTo>
                  <a:lnTo>
                    <a:pt x="568" y="204"/>
                  </a:lnTo>
                  <a:lnTo>
                    <a:pt x="570" y="206"/>
                  </a:lnTo>
                  <a:lnTo>
                    <a:pt x="568" y="206"/>
                  </a:lnTo>
                  <a:lnTo>
                    <a:pt x="567" y="206"/>
                  </a:lnTo>
                  <a:lnTo>
                    <a:pt x="570" y="207"/>
                  </a:lnTo>
                  <a:lnTo>
                    <a:pt x="574" y="206"/>
                  </a:lnTo>
                  <a:lnTo>
                    <a:pt x="577" y="206"/>
                  </a:lnTo>
                  <a:lnTo>
                    <a:pt x="582" y="204"/>
                  </a:lnTo>
                  <a:lnTo>
                    <a:pt x="583" y="204"/>
                  </a:lnTo>
                  <a:lnTo>
                    <a:pt x="586" y="203"/>
                  </a:lnTo>
                  <a:lnTo>
                    <a:pt x="591" y="201"/>
                  </a:lnTo>
                  <a:lnTo>
                    <a:pt x="592" y="201"/>
                  </a:lnTo>
                  <a:lnTo>
                    <a:pt x="592" y="200"/>
                  </a:lnTo>
                  <a:lnTo>
                    <a:pt x="594" y="200"/>
                  </a:lnTo>
                  <a:lnTo>
                    <a:pt x="594" y="198"/>
                  </a:lnTo>
                  <a:lnTo>
                    <a:pt x="597" y="198"/>
                  </a:lnTo>
                  <a:lnTo>
                    <a:pt x="597" y="197"/>
                  </a:lnTo>
                  <a:lnTo>
                    <a:pt x="599" y="197"/>
                  </a:lnTo>
                  <a:lnTo>
                    <a:pt x="599" y="195"/>
                  </a:lnTo>
                  <a:lnTo>
                    <a:pt x="600" y="195"/>
                  </a:lnTo>
                  <a:lnTo>
                    <a:pt x="602" y="195"/>
                  </a:lnTo>
                  <a:lnTo>
                    <a:pt x="602" y="194"/>
                  </a:lnTo>
                  <a:lnTo>
                    <a:pt x="606" y="192"/>
                  </a:lnTo>
                  <a:lnTo>
                    <a:pt x="608" y="192"/>
                  </a:lnTo>
                  <a:lnTo>
                    <a:pt x="608" y="190"/>
                  </a:lnTo>
                  <a:lnTo>
                    <a:pt x="608" y="189"/>
                  </a:lnTo>
                  <a:lnTo>
                    <a:pt x="609" y="189"/>
                  </a:lnTo>
                  <a:lnTo>
                    <a:pt x="609" y="190"/>
                  </a:lnTo>
                  <a:lnTo>
                    <a:pt x="612" y="190"/>
                  </a:lnTo>
                  <a:lnTo>
                    <a:pt x="614" y="190"/>
                  </a:lnTo>
                  <a:lnTo>
                    <a:pt x="615" y="190"/>
                  </a:lnTo>
                  <a:lnTo>
                    <a:pt x="618" y="189"/>
                  </a:lnTo>
                  <a:lnTo>
                    <a:pt x="621" y="187"/>
                  </a:lnTo>
                  <a:lnTo>
                    <a:pt x="623" y="187"/>
                  </a:lnTo>
                  <a:lnTo>
                    <a:pt x="624" y="187"/>
                  </a:lnTo>
                  <a:lnTo>
                    <a:pt x="626" y="187"/>
                  </a:lnTo>
                  <a:lnTo>
                    <a:pt x="626" y="186"/>
                  </a:lnTo>
                  <a:lnTo>
                    <a:pt x="627" y="186"/>
                  </a:lnTo>
                  <a:lnTo>
                    <a:pt x="629" y="184"/>
                  </a:lnTo>
                  <a:lnTo>
                    <a:pt x="630" y="184"/>
                  </a:lnTo>
                  <a:lnTo>
                    <a:pt x="632" y="183"/>
                  </a:lnTo>
                  <a:lnTo>
                    <a:pt x="633" y="183"/>
                  </a:lnTo>
                  <a:lnTo>
                    <a:pt x="633" y="181"/>
                  </a:lnTo>
                  <a:lnTo>
                    <a:pt x="638" y="181"/>
                  </a:lnTo>
                  <a:lnTo>
                    <a:pt x="641" y="180"/>
                  </a:lnTo>
                  <a:lnTo>
                    <a:pt x="642" y="180"/>
                  </a:lnTo>
                  <a:lnTo>
                    <a:pt x="644" y="180"/>
                  </a:lnTo>
                  <a:lnTo>
                    <a:pt x="645" y="180"/>
                  </a:lnTo>
                  <a:lnTo>
                    <a:pt x="647" y="180"/>
                  </a:lnTo>
                  <a:lnTo>
                    <a:pt x="647" y="178"/>
                  </a:lnTo>
                  <a:lnTo>
                    <a:pt x="648" y="178"/>
                  </a:lnTo>
                  <a:lnTo>
                    <a:pt x="652" y="178"/>
                  </a:lnTo>
                  <a:lnTo>
                    <a:pt x="656" y="177"/>
                  </a:lnTo>
                  <a:lnTo>
                    <a:pt x="659" y="177"/>
                  </a:lnTo>
                  <a:lnTo>
                    <a:pt x="662" y="175"/>
                  </a:lnTo>
                  <a:lnTo>
                    <a:pt x="668" y="174"/>
                  </a:lnTo>
                  <a:lnTo>
                    <a:pt x="671" y="174"/>
                  </a:lnTo>
                  <a:lnTo>
                    <a:pt x="673" y="174"/>
                  </a:lnTo>
                  <a:lnTo>
                    <a:pt x="676" y="172"/>
                  </a:lnTo>
                  <a:lnTo>
                    <a:pt x="677" y="172"/>
                  </a:lnTo>
                  <a:lnTo>
                    <a:pt x="679" y="172"/>
                  </a:lnTo>
                  <a:lnTo>
                    <a:pt x="680" y="172"/>
                  </a:lnTo>
                  <a:lnTo>
                    <a:pt x="682" y="171"/>
                  </a:lnTo>
                  <a:lnTo>
                    <a:pt x="686" y="171"/>
                  </a:lnTo>
                  <a:lnTo>
                    <a:pt x="686" y="169"/>
                  </a:lnTo>
                  <a:lnTo>
                    <a:pt x="691" y="169"/>
                  </a:lnTo>
                  <a:lnTo>
                    <a:pt x="695" y="169"/>
                  </a:lnTo>
                  <a:lnTo>
                    <a:pt x="701" y="168"/>
                  </a:lnTo>
                  <a:lnTo>
                    <a:pt x="705" y="168"/>
                  </a:lnTo>
                  <a:lnTo>
                    <a:pt x="705" y="166"/>
                  </a:lnTo>
                  <a:lnTo>
                    <a:pt x="706" y="166"/>
                  </a:lnTo>
                  <a:lnTo>
                    <a:pt x="708" y="166"/>
                  </a:lnTo>
                  <a:lnTo>
                    <a:pt x="709" y="166"/>
                  </a:lnTo>
                  <a:lnTo>
                    <a:pt x="711" y="166"/>
                  </a:lnTo>
                  <a:lnTo>
                    <a:pt x="711" y="163"/>
                  </a:lnTo>
                  <a:lnTo>
                    <a:pt x="711" y="162"/>
                  </a:lnTo>
                  <a:lnTo>
                    <a:pt x="709" y="162"/>
                  </a:lnTo>
                  <a:lnTo>
                    <a:pt x="711" y="160"/>
                  </a:lnTo>
                  <a:lnTo>
                    <a:pt x="709" y="160"/>
                  </a:lnTo>
                  <a:lnTo>
                    <a:pt x="708" y="160"/>
                  </a:lnTo>
                  <a:lnTo>
                    <a:pt x="708" y="159"/>
                  </a:lnTo>
                  <a:lnTo>
                    <a:pt x="706" y="157"/>
                  </a:lnTo>
                  <a:lnTo>
                    <a:pt x="705" y="157"/>
                  </a:lnTo>
                  <a:lnTo>
                    <a:pt x="705" y="156"/>
                  </a:lnTo>
                  <a:lnTo>
                    <a:pt x="703" y="154"/>
                  </a:lnTo>
                  <a:lnTo>
                    <a:pt x="701" y="153"/>
                  </a:lnTo>
                  <a:lnTo>
                    <a:pt x="697" y="151"/>
                  </a:lnTo>
                  <a:lnTo>
                    <a:pt x="695" y="150"/>
                  </a:lnTo>
                  <a:lnTo>
                    <a:pt x="691" y="150"/>
                  </a:lnTo>
                  <a:lnTo>
                    <a:pt x="688" y="150"/>
                  </a:lnTo>
                  <a:lnTo>
                    <a:pt x="682" y="150"/>
                  </a:lnTo>
                  <a:lnTo>
                    <a:pt x="680" y="150"/>
                  </a:lnTo>
                  <a:lnTo>
                    <a:pt x="679" y="150"/>
                  </a:lnTo>
                  <a:lnTo>
                    <a:pt x="677" y="150"/>
                  </a:lnTo>
                  <a:lnTo>
                    <a:pt x="676" y="150"/>
                  </a:lnTo>
                  <a:lnTo>
                    <a:pt x="674" y="151"/>
                  </a:lnTo>
                  <a:lnTo>
                    <a:pt x="673" y="151"/>
                  </a:lnTo>
                  <a:lnTo>
                    <a:pt x="673" y="153"/>
                  </a:lnTo>
                  <a:lnTo>
                    <a:pt x="671" y="153"/>
                  </a:lnTo>
                  <a:lnTo>
                    <a:pt x="670" y="154"/>
                  </a:lnTo>
                  <a:lnTo>
                    <a:pt x="668" y="154"/>
                  </a:lnTo>
                  <a:lnTo>
                    <a:pt x="667" y="154"/>
                  </a:lnTo>
                  <a:lnTo>
                    <a:pt x="665" y="154"/>
                  </a:lnTo>
                  <a:lnTo>
                    <a:pt x="667" y="153"/>
                  </a:lnTo>
                  <a:lnTo>
                    <a:pt x="668" y="153"/>
                  </a:lnTo>
                  <a:lnTo>
                    <a:pt x="670" y="151"/>
                  </a:lnTo>
                  <a:lnTo>
                    <a:pt x="670" y="150"/>
                  </a:lnTo>
                  <a:lnTo>
                    <a:pt x="667" y="150"/>
                  </a:lnTo>
                  <a:lnTo>
                    <a:pt x="665" y="150"/>
                  </a:lnTo>
                  <a:lnTo>
                    <a:pt x="665" y="151"/>
                  </a:lnTo>
                  <a:lnTo>
                    <a:pt x="664" y="151"/>
                  </a:lnTo>
                  <a:lnTo>
                    <a:pt x="662" y="151"/>
                  </a:lnTo>
                  <a:lnTo>
                    <a:pt x="662" y="153"/>
                  </a:lnTo>
                  <a:lnTo>
                    <a:pt x="659" y="153"/>
                  </a:lnTo>
                  <a:lnTo>
                    <a:pt x="658" y="153"/>
                  </a:lnTo>
                  <a:lnTo>
                    <a:pt x="658" y="154"/>
                  </a:lnTo>
                  <a:lnTo>
                    <a:pt x="656" y="154"/>
                  </a:lnTo>
                  <a:lnTo>
                    <a:pt x="658" y="153"/>
                  </a:lnTo>
                  <a:lnTo>
                    <a:pt x="661" y="151"/>
                  </a:lnTo>
                  <a:lnTo>
                    <a:pt x="662" y="151"/>
                  </a:lnTo>
                  <a:lnTo>
                    <a:pt x="664" y="150"/>
                  </a:lnTo>
                  <a:lnTo>
                    <a:pt x="661" y="150"/>
                  </a:lnTo>
                  <a:lnTo>
                    <a:pt x="659" y="150"/>
                  </a:lnTo>
                  <a:lnTo>
                    <a:pt x="658" y="150"/>
                  </a:lnTo>
                  <a:lnTo>
                    <a:pt x="653" y="148"/>
                  </a:lnTo>
                  <a:lnTo>
                    <a:pt x="650" y="147"/>
                  </a:lnTo>
                  <a:lnTo>
                    <a:pt x="650" y="145"/>
                  </a:lnTo>
                  <a:lnTo>
                    <a:pt x="648" y="145"/>
                  </a:lnTo>
                  <a:lnTo>
                    <a:pt x="647" y="145"/>
                  </a:lnTo>
                  <a:lnTo>
                    <a:pt x="645" y="145"/>
                  </a:lnTo>
                  <a:lnTo>
                    <a:pt x="644" y="144"/>
                  </a:lnTo>
                  <a:lnTo>
                    <a:pt x="641" y="144"/>
                  </a:lnTo>
                  <a:lnTo>
                    <a:pt x="635" y="145"/>
                  </a:lnTo>
                  <a:lnTo>
                    <a:pt x="630" y="145"/>
                  </a:lnTo>
                  <a:lnTo>
                    <a:pt x="626" y="145"/>
                  </a:lnTo>
                  <a:lnTo>
                    <a:pt x="621" y="147"/>
                  </a:lnTo>
                  <a:lnTo>
                    <a:pt x="617" y="147"/>
                  </a:lnTo>
                  <a:lnTo>
                    <a:pt x="614" y="147"/>
                  </a:lnTo>
                  <a:lnTo>
                    <a:pt x="611" y="147"/>
                  </a:lnTo>
                  <a:lnTo>
                    <a:pt x="609" y="147"/>
                  </a:lnTo>
                  <a:lnTo>
                    <a:pt x="605" y="147"/>
                  </a:lnTo>
                  <a:lnTo>
                    <a:pt x="603" y="147"/>
                  </a:lnTo>
                  <a:lnTo>
                    <a:pt x="602" y="147"/>
                  </a:lnTo>
                  <a:lnTo>
                    <a:pt x="599" y="148"/>
                  </a:lnTo>
                  <a:lnTo>
                    <a:pt x="592" y="148"/>
                  </a:lnTo>
                  <a:lnTo>
                    <a:pt x="591" y="150"/>
                  </a:lnTo>
                  <a:lnTo>
                    <a:pt x="591" y="151"/>
                  </a:lnTo>
                  <a:lnTo>
                    <a:pt x="591" y="153"/>
                  </a:lnTo>
                  <a:lnTo>
                    <a:pt x="589" y="153"/>
                  </a:lnTo>
                  <a:lnTo>
                    <a:pt x="589" y="154"/>
                  </a:lnTo>
                  <a:lnTo>
                    <a:pt x="588" y="154"/>
                  </a:lnTo>
                  <a:lnTo>
                    <a:pt x="588" y="156"/>
                  </a:lnTo>
                  <a:lnTo>
                    <a:pt x="588" y="157"/>
                  </a:lnTo>
                  <a:lnTo>
                    <a:pt x="591" y="157"/>
                  </a:lnTo>
                  <a:lnTo>
                    <a:pt x="592" y="157"/>
                  </a:lnTo>
                  <a:lnTo>
                    <a:pt x="592" y="159"/>
                  </a:lnTo>
                  <a:lnTo>
                    <a:pt x="591" y="159"/>
                  </a:lnTo>
                  <a:lnTo>
                    <a:pt x="589" y="159"/>
                  </a:lnTo>
                  <a:lnTo>
                    <a:pt x="589" y="160"/>
                  </a:lnTo>
                  <a:lnTo>
                    <a:pt x="588" y="160"/>
                  </a:lnTo>
                  <a:lnTo>
                    <a:pt x="585" y="160"/>
                  </a:lnTo>
                  <a:lnTo>
                    <a:pt x="585" y="162"/>
                  </a:lnTo>
                  <a:lnTo>
                    <a:pt x="583" y="162"/>
                  </a:lnTo>
                  <a:lnTo>
                    <a:pt x="582" y="162"/>
                  </a:lnTo>
                  <a:lnTo>
                    <a:pt x="582" y="163"/>
                  </a:lnTo>
                  <a:lnTo>
                    <a:pt x="580" y="163"/>
                  </a:lnTo>
                  <a:lnTo>
                    <a:pt x="579" y="163"/>
                  </a:lnTo>
                  <a:lnTo>
                    <a:pt x="579" y="166"/>
                  </a:lnTo>
                  <a:lnTo>
                    <a:pt x="577" y="166"/>
                  </a:lnTo>
                  <a:lnTo>
                    <a:pt x="576" y="166"/>
                  </a:lnTo>
                  <a:lnTo>
                    <a:pt x="574" y="166"/>
                  </a:lnTo>
                  <a:lnTo>
                    <a:pt x="573" y="166"/>
                  </a:lnTo>
                  <a:lnTo>
                    <a:pt x="573" y="168"/>
                  </a:lnTo>
                  <a:lnTo>
                    <a:pt x="571" y="168"/>
                  </a:lnTo>
                  <a:lnTo>
                    <a:pt x="568" y="169"/>
                  </a:lnTo>
                  <a:lnTo>
                    <a:pt x="567" y="171"/>
                  </a:lnTo>
                  <a:lnTo>
                    <a:pt x="565" y="171"/>
                  </a:lnTo>
                  <a:lnTo>
                    <a:pt x="564" y="171"/>
                  </a:lnTo>
                  <a:lnTo>
                    <a:pt x="564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4"/>
                  </a:lnTo>
                  <a:lnTo>
                    <a:pt x="561" y="174"/>
                  </a:lnTo>
                  <a:lnTo>
                    <a:pt x="561" y="175"/>
                  </a:lnTo>
                  <a:lnTo>
                    <a:pt x="561" y="177"/>
                  </a:lnTo>
                  <a:lnTo>
                    <a:pt x="559" y="177"/>
                  </a:lnTo>
                  <a:lnTo>
                    <a:pt x="556" y="177"/>
                  </a:lnTo>
                  <a:lnTo>
                    <a:pt x="552" y="178"/>
                  </a:lnTo>
                  <a:lnTo>
                    <a:pt x="552" y="177"/>
                  </a:lnTo>
                  <a:lnTo>
                    <a:pt x="550" y="177"/>
                  </a:lnTo>
                  <a:lnTo>
                    <a:pt x="550" y="178"/>
                  </a:lnTo>
                  <a:lnTo>
                    <a:pt x="550" y="180"/>
                  </a:lnTo>
                  <a:lnTo>
                    <a:pt x="549" y="180"/>
                  </a:lnTo>
                  <a:lnTo>
                    <a:pt x="549" y="181"/>
                  </a:lnTo>
                  <a:lnTo>
                    <a:pt x="547" y="181"/>
                  </a:lnTo>
                  <a:lnTo>
                    <a:pt x="546" y="181"/>
                  </a:lnTo>
                  <a:lnTo>
                    <a:pt x="544" y="181"/>
                  </a:lnTo>
                  <a:lnTo>
                    <a:pt x="544" y="183"/>
                  </a:lnTo>
                  <a:lnTo>
                    <a:pt x="541" y="184"/>
                  </a:lnTo>
                  <a:lnTo>
                    <a:pt x="539" y="184"/>
                  </a:lnTo>
                  <a:lnTo>
                    <a:pt x="538" y="184"/>
                  </a:lnTo>
                  <a:lnTo>
                    <a:pt x="538" y="186"/>
                  </a:lnTo>
                  <a:lnTo>
                    <a:pt x="536" y="186"/>
                  </a:lnTo>
                  <a:lnTo>
                    <a:pt x="535" y="186"/>
                  </a:lnTo>
                  <a:lnTo>
                    <a:pt x="533" y="187"/>
                  </a:lnTo>
                  <a:lnTo>
                    <a:pt x="532" y="187"/>
                  </a:lnTo>
                  <a:lnTo>
                    <a:pt x="530" y="187"/>
                  </a:lnTo>
                  <a:lnTo>
                    <a:pt x="530" y="189"/>
                  </a:lnTo>
                  <a:lnTo>
                    <a:pt x="529" y="189"/>
                  </a:lnTo>
                  <a:lnTo>
                    <a:pt x="527" y="189"/>
                  </a:lnTo>
                  <a:lnTo>
                    <a:pt x="526" y="190"/>
                  </a:lnTo>
                  <a:lnTo>
                    <a:pt x="524" y="190"/>
                  </a:lnTo>
                  <a:lnTo>
                    <a:pt x="523" y="192"/>
                  </a:lnTo>
                  <a:lnTo>
                    <a:pt x="523" y="194"/>
                  </a:lnTo>
                  <a:lnTo>
                    <a:pt x="521" y="194"/>
                  </a:lnTo>
                  <a:lnTo>
                    <a:pt x="520" y="194"/>
                  </a:lnTo>
                  <a:lnTo>
                    <a:pt x="520" y="195"/>
                  </a:lnTo>
                  <a:lnTo>
                    <a:pt x="521" y="195"/>
                  </a:lnTo>
                  <a:lnTo>
                    <a:pt x="526" y="195"/>
                  </a:lnTo>
                  <a:close/>
                  <a:moveTo>
                    <a:pt x="624" y="203"/>
                  </a:moveTo>
                  <a:lnTo>
                    <a:pt x="621" y="204"/>
                  </a:lnTo>
                  <a:lnTo>
                    <a:pt x="620" y="204"/>
                  </a:lnTo>
                  <a:lnTo>
                    <a:pt x="618" y="206"/>
                  </a:lnTo>
                  <a:lnTo>
                    <a:pt x="620" y="207"/>
                  </a:lnTo>
                  <a:lnTo>
                    <a:pt x="624" y="206"/>
                  </a:lnTo>
                  <a:lnTo>
                    <a:pt x="624" y="207"/>
                  </a:lnTo>
                  <a:lnTo>
                    <a:pt x="626" y="207"/>
                  </a:lnTo>
                  <a:lnTo>
                    <a:pt x="626" y="206"/>
                  </a:lnTo>
                  <a:lnTo>
                    <a:pt x="627" y="206"/>
                  </a:lnTo>
                  <a:lnTo>
                    <a:pt x="629" y="207"/>
                  </a:lnTo>
                  <a:lnTo>
                    <a:pt x="630" y="206"/>
                  </a:lnTo>
                  <a:lnTo>
                    <a:pt x="629" y="206"/>
                  </a:lnTo>
                  <a:lnTo>
                    <a:pt x="629" y="204"/>
                  </a:lnTo>
                  <a:lnTo>
                    <a:pt x="627" y="203"/>
                  </a:lnTo>
                  <a:lnTo>
                    <a:pt x="624" y="203"/>
                  </a:lnTo>
                  <a:close/>
                  <a:moveTo>
                    <a:pt x="851" y="234"/>
                  </a:moveTo>
                  <a:lnTo>
                    <a:pt x="851" y="236"/>
                  </a:lnTo>
                  <a:lnTo>
                    <a:pt x="853" y="236"/>
                  </a:lnTo>
                  <a:lnTo>
                    <a:pt x="851" y="237"/>
                  </a:lnTo>
                  <a:lnTo>
                    <a:pt x="850" y="239"/>
                  </a:lnTo>
                  <a:lnTo>
                    <a:pt x="848" y="239"/>
                  </a:lnTo>
                  <a:lnTo>
                    <a:pt x="847" y="240"/>
                  </a:lnTo>
                  <a:lnTo>
                    <a:pt x="845" y="240"/>
                  </a:lnTo>
                  <a:lnTo>
                    <a:pt x="844" y="240"/>
                  </a:lnTo>
                  <a:lnTo>
                    <a:pt x="842" y="240"/>
                  </a:lnTo>
                  <a:lnTo>
                    <a:pt x="842" y="239"/>
                  </a:lnTo>
                  <a:lnTo>
                    <a:pt x="842" y="237"/>
                  </a:lnTo>
                  <a:lnTo>
                    <a:pt x="844" y="236"/>
                  </a:lnTo>
                  <a:lnTo>
                    <a:pt x="841" y="237"/>
                  </a:lnTo>
                  <a:lnTo>
                    <a:pt x="841" y="239"/>
                  </a:lnTo>
                  <a:lnTo>
                    <a:pt x="839" y="239"/>
                  </a:lnTo>
                  <a:lnTo>
                    <a:pt x="838" y="240"/>
                  </a:lnTo>
                  <a:lnTo>
                    <a:pt x="836" y="240"/>
                  </a:lnTo>
                  <a:lnTo>
                    <a:pt x="835" y="239"/>
                  </a:lnTo>
                  <a:lnTo>
                    <a:pt x="833" y="239"/>
                  </a:lnTo>
                  <a:lnTo>
                    <a:pt x="833" y="237"/>
                  </a:lnTo>
                  <a:lnTo>
                    <a:pt x="835" y="237"/>
                  </a:lnTo>
                  <a:lnTo>
                    <a:pt x="835" y="236"/>
                  </a:lnTo>
                  <a:lnTo>
                    <a:pt x="833" y="236"/>
                  </a:lnTo>
                  <a:lnTo>
                    <a:pt x="833" y="237"/>
                  </a:lnTo>
                  <a:lnTo>
                    <a:pt x="832" y="237"/>
                  </a:lnTo>
                  <a:lnTo>
                    <a:pt x="832" y="236"/>
                  </a:lnTo>
                  <a:lnTo>
                    <a:pt x="830" y="236"/>
                  </a:lnTo>
                  <a:lnTo>
                    <a:pt x="830" y="237"/>
                  </a:lnTo>
                  <a:lnTo>
                    <a:pt x="829" y="237"/>
                  </a:lnTo>
                  <a:lnTo>
                    <a:pt x="827" y="237"/>
                  </a:lnTo>
                  <a:lnTo>
                    <a:pt x="826" y="237"/>
                  </a:lnTo>
                  <a:lnTo>
                    <a:pt x="826" y="239"/>
                  </a:lnTo>
                  <a:lnTo>
                    <a:pt x="824" y="239"/>
                  </a:lnTo>
                  <a:lnTo>
                    <a:pt x="824" y="240"/>
                  </a:lnTo>
                  <a:lnTo>
                    <a:pt x="823" y="240"/>
                  </a:lnTo>
                  <a:lnTo>
                    <a:pt x="823" y="242"/>
                  </a:lnTo>
                  <a:lnTo>
                    <a:pt x="821" y="242"/>
                  </a:lnTo>
                  <a:lnTo>
                    <a:pt x="820" y="243"/>
                  </a:lnTo>
                  <a:lnTo>
                    <a:pt x="820" y="242"/>
                  </a:lnTo>
                  <a:lnTo>
                    <a:pt x="818" y="242"/>
                  </a:lnTo>
                  <a:lnTo>
                    <a:pt x="817" y="243"/>
                  </a:lnTo>
                  <a:lnTo>
                    <a:pt x="817" y="242"/>
                  </a:lnTo>
                  <a:lnTo>
                    <a:pt x="815" y="242"/>
                  </a:lnTo>
                  <a:lnTo>
                    <a:pt x="814" y="242"/>
                  </a:lnTo>
                  <a:lnTo>
                    <a:pt x="812" y="240"/>
                  </a:lnTo>
                  <a:lnTo>
                    <a:pt x="810" y="240"/>
                  </a:lnTo>
                  <a:lnTo>
                    <a:pt x="810" y="239"/>
                  </a:lnTo>
                  <a:lnTo>
                    <a:pt x="809" y="240"/>
                  </a:lnTo>
                  <a:lnTo>
                    <a:pt x="807" y="242"/>
                  </a:lnTo>
                  <a:lnTo>
                    <a:pt x="809" y="242"/>
                  </a:lnTo>
                  <a:lnTo>
                    <a:pt x="810" y="242"/>
                  </a:lnTo>
                  <a:lnTo>
                    <a:pt x="810" y="243"/>
                  </a:lnTo>
                  <a:lnTo>
                    <a:pt x="810" y="245"/>
                  </a:lnTo>
                  <a:lnTo>
                    <a:pt x="812" y="243"/>
                  </a:lnTo>
                  <a:lnTo>
                    <a:pt x="812" y="245"/>
                  </a:lnTo>
                  <a:lnTo>
                    <a:pt x="810" y="247"/>
                  </a:lnTo>
                  <a:lnTo>
                    <a:pt x="809" y="248"/>
                  </a:lnTo>
                  <a:lnTo>
                    <a:pt x="807" y="250"/>
                  </a:lnTo>
                  <a:lnTo>
                    <a:pt x="810" y="248"/>
                  </a:lnTo>
                  <a:lnTo>
                    <a:pt x="812" y="248"/>
                  </a:lnTo>
                  <a:lnTo>
                    <a:pt x="812" y="247"/>
                  </a:lnTo>
                  <a:lnTo>
                    <a:pt x="814" y="247"/>
                  </a:lnTo>
                  <a:lnTo>
                    <a:pt x="817" y="247"/>
                  </a:lnTo>
                  <a:lnTo>
                    <a:pt x="817" y="245"/>
                  </a:lnTo>
                  <a:lnTo>
                    <a:pt x="818" y="245"/>
                  </a:lnTo>
                  <a:lnTo>
                    <a:pt x="820" y="245"/>
                  </a:lnTo>
                  <a:lnTo>
                    <a:pt x="821" y="245"/>
                  </a:lnTo>
                  <a:lnTo>
                    <a:pt x="821" y="243"/>
                  </a:lnTo>
                  <a:lnTo>
                    <a:pt x="823" y="243"/>
                  </a:lnTo>
                  <a:lnTo>
                    <a:pt x="824" y="243"/>
                  </a:lnTo>
                  <a:lnTo>
                    <a:pt x="826" y="243"/>
                  </a:lnTo>
                  <a:lnTo>
                    <a:pt x="827" y="243"/>
                  </a:lnTo>
                  <a:lnTo>
                    <a:pt x="829" y="245"/>
                  </a:lnTo>
                  <a:lnTo>
                    <a:pt x="827" y="245"/>
                  </a:lnTo>
                  <a:lnTo>
                    <a:pt x="826" y="247"/>
                  </a:lnTo>
                  <a:lnTo>
                    <a:pt x="824" y="247"/>
                  </a:lnTo>
                  <a:lnTo>
                    <a:pt x="823" y="247"/>
                  </a:lnTo>
                  <a:lnTo>
                    <a:pt x="823" y="248"/>
                  </a:lnTo>
                  <a:lnTo>
                    <a:pt x="821" y="248"/>
                  </a:lnTo>
                  <a:lnTo>
                    <a:pt x="821" y="250"/>
                  </a:lnTo>
                  <a:lnTo>
                    <a:pt x="823" y="250"/>
                  </a:lnTo>
                  <a:lnTo>
                    <a:pt x="824" y="250"/>
                  </a:lnTo>
                  <a:lnTo>
                    <a:pt x="824" y="248"/>
                  </a:lnTo>
                  <a:lnTo>
                    <a:pt x="826" y="248"/>
                  </a:lnTo>
                  <a:lnTo>
                    <a:pt x="826" y="250"/>
                  </a:lnTo>
                  <a:lnTo>
                    <a:pt x="827" y="250"/>
                  </a:lnTo>
                  <a:lnTo>
                    <a:pt x="826" y="251"/>
                  </a:lnTo>
                  <a:lnTo>
                    <a:pt x="824" y="253"/>
                  </a:lnTo>
                  <a:lnTo>
                    <a:pt x="823" y="253"/>
                  </a:lnTo>
                  <a:lnTo>
                    <a:pt x="823" y="254"/>
                  </a:lnTo>
                  <a:lnTo>
                    <a:pt x="821" y="254"/>
                  </a:lnTo>
                  <a:lnTo>
                    <a:pt x="820" y="254"/>
                  </a:lnTo>
                  <a:lnTo>
                    <a:pt x="818" y="254"/>
                  </a:lnTo>
                  <a:lnTo>
                    <a:pt x="817" y="254"/>
                  </a:lnTo>
                  <a:lnTo>
                    <a:pt x="815" y="254"/>
                  </a:lnTo>
                  <a:lnTo>
                    <a:pt x="814" y="256"/>
                  </a:lnTo>
                  <a:lnTo>
                    <a:pt x="814" y="254"/>
                  </a:lnTo>
                  <a:lnTo>
                    <a:pt x="812" y="254"/>
                  </a:lnTo>
                  <a:lnTo>
                    <a:pt x="812" y="256"/>
                  </a:lnTo>
                  <a:lnTo>
                    <a:pt x="810" y="256"/>
                  </a:lnTo>
                  <a:lnTo>
                    <a:pt x="809" y="257"/>
                  </a:lnTo>
                  <a:lnTo>
                    <a:pt x="807" y="257"/>
                  </a:lnTo>
                  <a:lnTo>
                    <a:pt x="807" y="256"/>
                  </a:lnTo>
                  <a:lnTo>
                    <a:pt x="806" y="256"/>
                  </a:lnTo>
                  <a:lnTo>
                    <a:pt x="806" y="257"/>
                  </a:lnTo>
                  <a:lnTo>
                    <a:pt x="804" y="257"/>
                  </a:lnTo>
                  <a:lnTo>
                    <a:pt x="801" y="257"/>
                  </a:lnTo>
                  <a:lnTo>
                    <a:pt x="800" y="257"/>
                  </a:lnTo>
                  <a:lnTo>
                    <a:pt x="798" y="257"/>
                  </a:lnTo>
                  <a:lnTo>
                    <a:pt x="797" y="257"/>
                  </a:lnTo>
                  <a:lnTo>
                    <a:pt x="794" y="257"/>
                  </a:lnTo>
                  <a:lnTo>
                    <a:pt x="794" y="259"/>
                  </a:lnTo>
                  <a:lnTo>
                    <a:pt x="792" y="259"/>
                  </a:lnTo>
                  <a:lnTo>
                    <a:pt x="791" y="257"/>
                  </a:lnTo>
                  <a:lnTo>
                    <a:pt x="789" y="257"/>
                  </a:lnTo>
                  <a:lnTo>
                    <a:pt x="788" y="257"/>
                  </a:lnTo>
                  <a:lnTo>
                    <a:pt x="786" y="257"/>
                  </a:lnTo>
                  <a:lnTo>
                    <a:pt x="783" y="257"/>
                  </a:lnTo>
                  <a:lnTo>
                    <a:pt x="782" y="256"/>
                  </a:lnTo>
                  <a:lnTo>
                    <a:pt x="780" y="256"/>
                  </a:lnTo>
                  <a:lnTo>
                    <a:pt x="779" y="256"/>
                  </a:lnTo>
                  <a:lnTo>
                    <a:pt x="777" y="256"/>
                  </a:lnTo>
                  <a:lnTo>
                    <a:pt x="776" y="257"/>
                  </a:lnTo>
                  <a:lnTo>
                    <a:pt x="773" y="256"/>
                  </a:lnTo>
                  <a:lnTo>
                    <a:pt x="768" y="256"/>
                  </a:lnTo>
                  <a:lnTo>
                    <a:pt x="767" y="254"/>
                  </a:lnTo>
                  <a:lnTo>
                    <a:pt x="768" y="254"/>
                  </a:lnTo>
                  <a:lnTo>
                    <a:pt x="770" y="254"/>
                  </a:lnTo>
                  <a:lnTo>
                    <a:pt x="771" y="254"/>
                  </a:lnTo>
                  <a:lnTo>
                    <a:pt x="773" y="253"/>
                  </a:lnTo>
                  <a:lnTo>
                    <a:pt x="774" y="253"/>
                  </a:lnTo>
                  <a:lnTo>
                    <a:pt x="773" y="251"/>
                  </a:lnTo>
                  <a:lnTo>
                    <a:pt x="771" y="253"/>
                  </a:lnTo>
                  <a:lnTo>
                    <a:pt x="770" y="253"/>
                  </a:lnTo>
                  <a:lnTo>
                    <a:pt x="767" y="251"/>
                  </a:lnTo>
                  <a:lnTo>
                    <a:pt x="762" y="250"/>
                  </a:lnTo>
                  <a:lnTo>
                    <a:pt x="761" y="251"/>
                  </a:lnTo>
                  <a:lnTo>
                    <a:pt x="759" y="251"/>
                  </a:lnTo>
                  <a:lnTo>
                    <a:pt x="756" y="251"/>
                  </a:lnTo>
                  <a:lnTo>
                    <a:pt x="754" y="250"/>
                  </a:lnTo>
                  <a:lnTo>
                    <a:pt x="756" y="248"/>
                  </a:lnTo>
                  <a:lnTo>
                    <a:pt x="757" y="248"/>
                  </a:lnTo>
                  <a:lnTo>
                    <a:pt x="759" y="248"/>
                  </a:lnTo>
                  <a:lnTo>
                    <a:pt x="757" y="247"/>
                  </a:lnTo>
                  <a:lnTo>
                    <a:pt x="759" y="247"/>
                  </a:lnTo>
                  <a:lnTo>
                    <a:pt x="759" y="245"/>
                  </a:lnTo>
                  <a:lnTo>
                    <a:pt x="757" y="245"/>
                  </a:lnTo>
                  <a:lnTo>
                    <a:pt x="757" y="243"/>
                  </a:lnTo>
                  <a:lnTo>
                    <a:pt x="756" y="243"/>
                  </a:lnTo>
                  <a:lnTo>
                    <a:pt x="756" y="245"/>
                  </a:lnTo>
                  <a:lnTo>
                    <a:pt x="754" y="245"/>
                  </a:lnTo>
                  <a:lnTo>
                    <a:pt x="753" y="245"/>
                  </a:lnTo>
                  <a:lnTo>
                    <a:pt x="753" y="247"/>
                  </a:lnTo>
                  <a:lnTo>
                    <a:pt x="751" y="247"/>
                  </a:lnTo>
                  <a:lnTo>
                    <a:pt x="750" y="247"/>
                  </a:lnTo>
                  <a:lnTo>
                    <a:pt x="748" y="247"/>
                  </a:lnTo>
                  <a:lnTo>
                    <a:pt x="747" y="248"/>
                  </a:lnTo>
                  <a:lnTo>
                    <a:pt x="747" y="250"/>
                  </a:lnTo>
                  <a:lnTo>
                    <a:pt x="745" y="250"/>
                  </a:lnTo>
                  <a:lnTo>
                    <a:pt x="744" y="250"/>
                  </a:lnTo>
                  <a:lnTo>
                    <a:pt x="744" y="251"/>
                  </a:lnTo>
                  <a:lnTo>
                    <a:pt x="742" y="251"/>
                  </a:lnTo>
                  <a:lnTo>
                    <a:pt x="741" y="251"/>
                  </a:lnTo>
                  <a:lnTo>
                    <a:pt x="738" y="253"/>
                  </a:lnTo>
                  <a:lnTo>
                    <a:pt x="736" y="253"/>
                  </a:lnTo>
                  <a:lnTo>
                    <a:pt x="733" y="254"/>
                  </a:lnTo>
                  <a:lnTo>
                    <a:pt x="727" y="254"/>
                  </a:lnTo>
                  <a:lnTo>
                    <a:pt x="726" y="256"/>
                  </a:lnTo>
                  <a:lnTo>
                    <a:pt x="721" y="256"/>
                  </a:lnTo>
                  <a:lnTo>
                    <a:pt x="720" y="254"/>
                  </a:lnTo>
                  <a:lnTo>
                    <a:pt x="717" y="254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4" y="257"/>
                  </a:lnTo>
                  <a:lnTo>
                    <a:pt x="712" y="257"/>
                  </a:lnTo>
                  <a:lnTo>
                    <a:pt x="709" y="259"/>
                  </a:lnTo>
                  <a:lnTo>
                    <a:pt x="708" y="259"/>
                  </a:lnTo>
                  <a:lnTo>
                    <a:pt x="706" y="259"/>
                  </a:lnTo>
                  <a:lnTo>
                    <a:pt x="705" y="259"/>
                  </a:lnTo>
                  <a:lnTo>
                    <a:pt x="698" y="260"/>
                  </a:lnTo>
                  <a:lnTo>
                    <a:pt x="692" y="262"/>
                  </a:lnTo>
                  <a:lnTo>
                    <a:pt x="689" y="262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5" y="262"/>
                  </a:lnTo>
                  <a:lnTo>
                    <a:pt x="683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79" y="262"/>
                  </a:lnTo>
                  <a:lnTo>
                    <a:pt x="677" y="262"/>
                  </a:lnTo>
                  <a:lnTo>
                    <a:pt x="676" y="262"/>
                  </a:lnTo>
                  <a:lnTo>
                    <a:pt x="674" y="262"/>
                  </a:lnTo>
                  <a:lnTo>
                    <a:pt x="670" y="263"/>
                  </a:lnTo>
                  <a:lnTo>
                    <a:pt x="670" y="262"/>
                  </a:lnTo>
                  <a:lnTo>
                    <a:pt x="668" y="262"/>
                  </a:lnTo>
                  <a:lnTo>
                    <a:pt x="665" y="262"/>
                  </a:lnTo>
                  <a:lnTo>
                    <a:pt x="664" y="262"/>
                  </a:lnTo>
                  <a:lnTo>
                    <a:pt x="664" y="263"/>
                  </a:lnTo>
                  <a:lnTo>
                    <a:pt x="662" y="263"/>
                  </a:lnTo>
                  <a:lnTo>
                    <a:pt x="656" y="263"/>
                  </a:lnTo>
                  <a:lnTo>
                    <a:pt x="650" y="263"/>
                  </a:lnTo>
                  <a:lnTo>
                    <a:pt x="648" y="263"/>
                  </a:lnTo>
                  <a:lnTo>
                    <a:pt x="647" y="263"/>
                  </a:lnTo>
                  <a:lnTo>
                    <a:pt x="644" y="263"/>
                  </a:lnTo>
                  <a:lnTo>
                    <a:pt x="642" y="265"/>
                  </a:lnTo>
                  <a:lnTo>
                    <a:pt x="641" y="265"/>
                  </a:lnTo>
                  <a:lnTo>
                    <a:pt x="639" y="265"/>
                  </a:lnTo>
                  <a:lnTo>
                    <a:pt x="638" y="265"/>
                  </a:lnTo>
                  <a:lnTo>
                    <a:pt x="638" y="263"/>
                  </a:lnTo>
                  <a:lnTo>
                    <a:pt x="636" y="263"/>
                  </a:lnTo>
                  <a:lnTo>
                    <a:pt x="635" y="262"/>
                  </a:lnTo>
                  <a:lnTo>
                    <a:pt x="633" y="262"/>
                  </a:lnTo>
                  <a:lnTo>
                    <a:pt x="633" y="260"/>
                  </a:lnTo>
                  <a:lnTo>
                    <a:pt x="635" y="260"/>
                  </a:lnTo>
                  <a:lnTo>
                    <a:pt x="635" y="259"/>
                  </a:lnTo>
                  <a:lnTo>
                    <a:pt x="633" y="259"/>
                  </a:lnTo>
                  <a:lnTo>
                    <a:pt x="633" y="257"/>
                  </a:lnTo>
                  <a:lnTo>
                    <a:pt x="635" y="257"/>
                  </a:lnTo>
                  <a:lnTo>
                    <a:pt x="635" y="256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8" y="254"/>
                  </a:lnTo>
                  <a:lnTo>
                    <a:pt x="639" y="254"/>
                  </a:lnTo>
                  <a:lnTo>
                    <a:pt x="639" y="253"/>
                  </a:lnTo>
                  <a:lnTo>
                    <a:pt x="639" y="251"/>
                  </a:lnTo>
                  <a:lnTo>
                    <a:pt x="641" y="251"/>
                  </a:lnTo>
                  <a:lnTo>
                    <a:pt x="641" y="250"/>
                  </a:lnTo>
                  <a:lnTo>
                    <a:pt x="639" y="250"/>
                  </a:lnTo>
                  <a:lnTo>
                    <a:pt x="639" y="248"/>
                  </a:lnTo>
                  <a:lnTo>
                    <a:pt x="638" y="248"/>
                  </a:lnTo>
                  <a:lnTo>
                    <a:pt x="635" y="248"/>
                  </a:lnTo>
                  <a:lnTo>
                    <a:pt x="632" y="248"/>
                  </a:lnTo>
                  <a:lnTo>
                    <a:pt x="624" y="248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20" y="250"/>
                  </a:lnTo>
                  <a:lnTo>
                    <a:pt x="614" y="248"/>
                  </a:lnTo>
                  <a:lnTo>
                    <a:pt x="609" y="248"/>
                  </a:lnTo>
                  <a:lnTo>
                    <a:pt x="608" y="248"/>
                  </a:lnTo>
                  <a:lnTo>
                    <a:pt x="608" y="247"/>
                  </a:lnTo>
                  <a:lnTo>
                    <a:pt x="606" y="247"/>
                  </a:lnTo>
                  <a:lnTo>
                    <a:pt x="603" y="245"/>
                  </a:lnTo>
                  <a:lnTo>
                    <a:pt x="602" y="245"/>
                  </a:lnTo>
                  <a:lnTo>
                    <a:pt x="602" y="243"/>
                  </a:lnTo>
                  <a:lnTo>
                    <a:pt x="603" y="243"/>
                  </a:lnTo>
                  <a:lnTo>
                    <a:pt x="605" y="243"/>
                  </a:lnTo>
                  <a:lnTo>
                    <a:pt x="605" y="242"/>
                  </a:lnTo>
                  <a:lnTo>
                    <a:pt x="603" y="242"/>
                  </a:lnTo>
                  <a:lnTo>
                    <a:pt x="602" y="243"/>
                  </a:lnTo>
                  <a:lnTo>
                    <a:pt x="602" y="242"/>
                  </a:lnTo>
                  <a:lnTo>
                    <a:pt x="602" y="240"/>
                  </a:lnTo>
                  <a:lnTo>
                    <a:pt x="600" y="240"/>
                  </a:lnTo>
                  <a:lnTo>
                    <a:pt x="600" y="239"/>
                  </a:lnTo>
                  <a:lnTo>
                    <a:pt x="599" y="239"/>
                  </a:lnTo>
                  <a:lnTo>
                    <a:pt x="599" y="237"/>
                  </a:lnTo>
                  <a:lnTo>
                    <a:pt x="600" y="237"/>
                  </a:lnTo>
                  <a:lnTo>
                    <a:pt x="600" y="236"/>
                  </a:lnTo>
                  <a:lnTo>
                    <a:pt x="600" y="234"/>
                  </a:lnTo>
                  <a:lnTo>
                    <a:pt x="602" y="233"/>
                  </a:lnTo>
                  <a:lnTo>
                    <a:pt x="603" y="233"/>
                  </a:lnTo>
                  <a:lnTo>
                    <a:pt x="605" y="233"/>
                  </a:lnTo>
                  <a:lnTo>
                    <a:pt x="606" y="231"/>
                  </a:lnTo>
                  <a:lnTo>
                    <a:pt x="611" y="231"/>
                  </a:lnTo>
                  <a:lnTo>
                    <a:pt x="614" y="231"/>
                  </a:lnTo>
                  <a:lnTo>
                    <a:pt x="618" y="230"/>
                  </a:lnTo>
                  <a:lnTo>
                    <a:pt x="627" y="230"/>
                  </a:lnTo>
                  <a:lnTo>
                    <a:pt x="633" y="228"/>
                  </a:lnTo>
                  <a:lnTo>
                    <a:pt x="639" y="228"/>
                  </a:lnTo>
                  <a:lnTo>
                    <a:pt x="642" y="228"/>
                  </a:lnTo>
                  <a:lnTo>
                    <a:pt x="647" y="228"/>
                  </a:lnTo>
                  <a:lnTo>
                    <a:pt x="652" y="227"/>
                  </a:lnTo>
                  <a:lnTo>
                    <a:pt x="656" y="227"/>
                  </a:lnTo>
                  <a:lnTo>
                    <a:pt x="658" y="228"/>
                  </a:lnTo>
                  <a:lnTo>
                    <a:pt x="664" y="228"/>
                  </a:lnTo>
                  <a:lnTo>
                    <a:pt x="667" y="228"/>
                  </a:lnTo>
                  <a:lnTo>
                    <a:pt x="670" y="228"/>
                  </a:lnTo>
                  <a:lnTo>
                    <a:pt x="671" y="228"/>
                  </a:lnTo>
                  <a:lnTo>
                    <a:pt x="671" y="227"/>
                  </a:lnTo>
                  <a:lnTo>
                    <a:pt x="673" y="227"/>
                  </a:lnTo>
                  <a:lnTo>
                    <a:pt x="674" y="228"/>
                  </a:lnTo>
                  <a:lnTo>
                    <a:pt x="676" y="228"/>
                  </a:lnTo>
                  <a:lnTo>
                    <a:pt x="679" y="230"/>
                  </a:lnTo>
                  <a:lnTo>
                    <a:pt x="679" y="228"/>
                  </a:lnTo>
                  <a:lnTo>
                    <a:pt x="680" y="228"/>
                  </a:lnTo>
                  <a:lnTo>
                    <a:pt x="682" y="228"/>
                  </a:lnTo>
                  <a:lnTo>
                    <a:pt x="683" y="228"/>
                  </a:lnTo>
                  <a:lnTo>
                    <a:pt x="685" y="228"/>
                  </a:lnTo>
                  <a:lnTo>
                    <a:pt x="685" y="227"/>
                  </a:lnTo>
                  <a:lnTo>
                    <a:pt x="688" y="228"/>
                  </a:lnTo>
                  <a:lnTo>
                    <a:pt x="689" y="228"/>
                  </a:lnTo>
                  <a:lnTo>
                    <a:pt x="691" y="228"/>
                  </a:lnTo>
                  <a:lnTo>
                    <a:pt x="692" y="228"/>
                  </a:lnTo>
                  <a:lnTo>
                    <a:pt x="694" y="228"/>
                  </a:lnTo>
                  <a:lnTo>
                    <a:pt x="695" y="228"/>
                  </a:lnTo>
                  <a:lnTo>
                    <a:pt x="695" y="227"/>
                  </a:lnTo>
                  <a:lnTo>
                    <a:pt x="694" y="227"/>
                  </a:lnTo>
                  <a:lnTo>
                    <a:pt x="689" y="228"/>
                  </a:lnTo>
                  <a:lnTo>
                    <a:pt x="685" y="227"/>
                  </a:lnTo>
                  <a:lnTo>
                    <a:pt x="686" y="227"/>
                  </a:lnTo>
                  <a:lnTo>
                    <a:pt x="689" y="227"/>
                  </a:lnTo>
                  <a:lnTo>
                    <a:pt x="691" y="227"/>
                  </a:lnTo>
                  <a:lnTo>
                    <a:pt x="691" y="225"/>
                  </a:lnTo>
                  <a:lnTo>
                    <a:pt x="691" y="224"/>
                  </a:lnTo>
                  <a:lnTo>
                    <a:pt x="689" y="224"/>
                  </a:lnTo>
                  <a:lnTo>
                    <a:pt x="688" y="224"/>
                  </a:lnTo>
                  <a:lnTo>
                    <a:pt x="688" y="222"/>
                  </a:lnTo>
                  <a:lnTo>
                    <a:pt x="686" y="222"/>
                  </a:lnTo>
                  <a:lnTo>
                    <a:pt x="686" y="224"/>
                  </a:lnTo>
                  <a:lnTo>
                    <a:pt x="685" y="224"/>
                  </a:lnTo>
                  <a:lnTo>
                    <a:pt x="685" y="222"/>
                  </a:lnTo>
                  <a:lnTo>
                    <a:pt x="683" y="222"/>
                  </a:lnTo>
                  <a:lnTo>
                    <a:pt x="682" y="222"/>
                  </a:lnTo>
                  <a:lnTo>
                    <a:pt x="680" y="222"/>
                  </a:lnTo>
                  <a:lnTo>
                    <a:pt x="679" y="222"/>
                  </a:lnTo>
                  <a:lnTo>
                    <a:pt x="679" y="221"/>
                  </a:lnTo>
                  <a:lnTo>
                    <a:pt x="677" y="222"/>
                  </a:lnTo>
                  <a:lnTo>
                    <a:pt x="677" y="221"/>
                  </a:lnTo>
                  <a:lnTo>
                    <a:pt x="676" y="221"/>
                  </a:lnTo>
                  <a:lnTo>
                    <a:pt x="674" y="221"/>
                  </a:lnTo>
                  <a:lnTo>
                    <a:pt x="673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8" y="219"/>
                  </a:lnTo>
                  <a:lnTo>
                    <a:pt x="667" y="219"/>
                  </a:lnTo>
                  <a:lnTo>
                    <a:pt x="665" y="221"/>
                  </a:lnTo>
                  <a:lnTo>
                    <a:pt x="664" y="221"/>
                  </a:lnTo>
                  <a:lnTo>
                    <a:pt x="662" y="221"/>
                  </a:lnTo>
                  <a:lnTo>
                    <a:pt x="661" y="221"/>
                  </a:lnTo>
                  <a:lnTo>
                    <a:pt x="659" y="221"/>
                  </a:lnTo>
                  <a:lnTo>
                    <a:pt x="653" y="221"/>
                  </a:lnTo>
                  <a:lnTo>
                    <a:pt x="650" y="222"/>
                  </a:lnTo>
                  <a:lnTo>
                    <a:pt x="647" y="221"/>
                  </a:lnTo>
                  <a:lnTo>
                    <a:pt x="642" y="222"/>
                  </a:lnTo>
                  <a:lnTo>
                    <a:pt x="641" y="222"/>
                  </a:lnTo>
                  <a:lnTo>
                    <a:pt x="639" y="222"/>
                  </a:lnTo>
                  <a:lnTo>
                    <a:pt x="635" y="222"/>
                  </a:lnTo>
                  <a:lnTo>
                    <a:pt x="632" y="222"/>
                  </a:lnTo>
                  <a:lnTo>
                    <a:pt x="632" y="221"/>
                  </a:lnTo>
                  <a:lnTo>
                    <a:pt x="627" y="221"/>
                  </a:lnTo>
                  <a:lnTo>
                    <a:pt x="626" y="221"/>
                  </a:lnTo>
                  <a:lnTo>
                    <a:pt x="626" y="222"/>
                  </a:lnTo>
                  <a:lnTo>
                    <a:pt x="620" y="222"/>
                  </a:lnTo>
                  <a:lnTo>
                    <a:pt x="617" y="221"/>
                  </a:lnTo>
                  <a:lnTo>
                    <a:pt x="615" y="222"/>
                  </a:lnTo>
                  <a:lnTo>
                    <a:pt x="615" y="221"/>
                  </a:lnTo>
                  <a:lnTo>
                    <a:pt x="612" y="221"/>
                  </a:lnTo>
                  <a:lnTo>
                    <a:pt x="612" y="222"/>
                  </a:lnTo>
                  <a:lnTo>
                    <a:pt x="611" y="221"/>
                  </a:lnTo>
                  <a:lnTo>
                    <a:pt x="612" y="219"/>
                  </a:lnTo>
                  <a:lnTo>
                    <a:pt x="611" y="219"/>
                  </a:lnTo>
                  <a:lnTo>
                    <a:pt x="608" y="218"/>
                  </a:lnTo>
                  <a:lnTo>
                    <a:pt x="608" y="216"/>
                  </a:lnTo>
                  <a:lnTo>
                    <a:pt x="608" y="215"/>
                  </a:lnTo>
                  <a:lnTo>
                    <a:pt x="609" y="213"/>
                  </a:lnTo>
                  <a:lnTo>
                    <a:pt x="615" y="212"/>
                  </a:lnTo>
                  <a:lnTo>
                    <a:pt x="621" y="210"/>
                  </a:lnTo>
                  <a:lnTo>
                    <a:pt x="626" y="210"/>
                  </a:lnTo>
                  <a:lnTo>
                    <a:pt x="633" y="209"/>
                  </a:lnTo>
                  <a:lnTo>
                    <a:pt x="635" y="209"/>
                  </a:lnTo>
                  <a:lnTo>
                    <a:pt x="636" y="209"/>
                  </a:lnTo>
                  <a:lnTo>
                    <a:pt x="638" y="209"/>
                  </a:lnTo>
                  <a:lnTo>
                    <a:pt x="647" y="207"/>
                  </a:lnTo>
                  <a:lnTo>
                    <a:pt x="648" y="207"/>
                  </a:lnTo>
                  <a:lnTo>
                    <a:pt x="650" y="207"/>
                  </a:lnTo>
                  <a:lnTo>
                    <a:pt x="652" y="207"/>
                  </a:lnTo>
                  <a:lnTo>
                    <a:pt x="655" y="207"/>
                  </a:lnTo>
                  <a:lnTo>
                    <a:pt x="656" y="206"/>
                  </a:lnTo>
                  <a:lnTo>
                    <a:pt x="653" y="206"/>
                  </a:lnTo>
                  <a:lnTo>
                    <a:pt x="659" y="204"/>
                  </a:lnTo>
                  <a:lnTo>
                    <a:pt x="661" y="204"/>
                  </a:lnTo>
                  <a:lnTo>
                    <a:pt x="662" y="204"/>
                  </a:lnTo>
                  <a:lnTo>
                    <a:pt x="664" y="204"/>
                  </a:lnTo>
                  <a:lnTo>
                    <a:pt x="664" y="203"/>
                  </a:lnTo>
                  <a:lnTo>
                    <a:pt x="662" y="203"/>
                  </a:lnTo>
                  <a:lnTo>
                    <a:pt x="658" y="203"/>
                  </a:lnTo>
                  <a:lnTo>
                    <a:pt x="658" y="204"/>
                  </a:lnTo>
                  <a:lnTo>
                    <a:pt x="656" y="204"/>
                  </a:lnTo>
                  <a:lnTo>
                    <a:pt x="655" y="204"/>
                  </a:lnTo>
                  <a:lnTo>
                    <a:pt x="653" y="204"/>
                  </a:lnTo>
                  <a:lnTo>
                    <a:pt x="652" y="204"/>
                  </a:lnTo>
                  <a:lnTo>
                    <a:pt x="645" y="204"/>
                  </a:lnTo>
                  <a:lnTo>
                    <a:pt x="644" y="206"/>
                  </a:lnTo>
                  <a:lnTo>
                    <a:pt x="642" y="206"/>
                  </a:lnTo>
                  <a:lnTo>
                    <a:pt x="641" y="206"/>
                  </a:lnTo>
                  <a:lnTo>
                    <a:pt x="639" y="206"/>
                  </a:lnTo>
                  <a:lnTo>
                    <a:pt x="638" y="206"/>
                  </a:lnTo>
                  <a:lnTo>
                    <a:pt x="636" y="206"/>
                  </a:lnTo>
                  <a:lnTo>
                    <a:pt x="635" y="206"/>
                  </a:lnTo>
                  <a:lnTo>
                    <a:pt x="633" y="206"/>
                  </a:lnTo>
                  <a:lnTo>
                    <a:pt x="633" y="204"/>
                  </a:lnTo>
                  <a:lnTo>
                    <a:pt x="632" y="206"/>
                  </a:lnTo>
                  <a:lnTo>
                    <a:pt x="632" y="204"/>
                  </a:lnTo>
                  <a:lnTo>
                    <a:pt x="630" y="204"/>
                  </a:lnTo>
                  <a:lnTo>
                    <a:pt x="629" y="204"/>
                  </a:lnTo>
                  <a:lnTo>
                    <a:pt x="629" y="203"/>
                  </a:lnTo>
                  <a:lnTo>
                    <a:pt x="630" y="203"/>
                  </a:lnTo>
                  <a:lnTo>
                    <a:pt x="629" y="201"/>
                  </a:lnTo>
                  <a:lnTo>
                    <a:pt x="629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6" y="201"/>
                  </a:lnTo>
                  <a:lnTo>
                    <a:pt x="624" y="201"/>
                  </a:lnTo>
                  <a:lnTo>
                    <a:pt x="624" y="203"/>
                  </a:lnTo>
                  <a:lnTo>
                    <a:pt x="623" y="203"/>
                  </a:lnTo>
                  <a:lnTo>
                    <a:pt x="621" y="203"/>
                  </a:lnTo>
                  <a:lnTo>
                    <a:pt x="621" y="201"/>
                  </a:lnTo>
                  <a:lnTo>
                    <a:pt x="620" y="201"/>
                  </a:lnTo>
                  <a:lnTo>
                    <a:pt x="618" y="201"/>
                  </a:lnTo>
                  <a:lnTo>
                    <a:pt x="617" y="201"/>
                  </a:lnTo>
                  <a:lnTo>
                    <a:pt x="615" y="201"/>
                  </a:lnTo>
                  <a:lnTo>
                    <a:pt x="614" y="201"/>
                  </a:lnTo>
                  <a:lnTo>
                    <a:pt x="614" y="203"/>
                  </a:lnTo>
                  <a:lnTo>
                    <a:pt x="612" y="201"/>
                  </a:lnTo>
                  <a:lnTo>
                    <a:pt x="614" y="200"/>
                  </a:lnTo>
                  <a:lnTo>
                    <a:pt x="614" y="198"/>
                  </a:lnTo>
                  <a:lnTo>
                    <a:pt x="615" y="198"/>
                  </a:lnTo>
                  <a:lnTo>
                    <a:pt x="617" y="198"/>
                  </a:lnTo>
                  <a:lnTo>
                    <a:pt x="617" y="197"/>
                  </a:lnTo>
                  <a:lnTo>
                    <a:pt x="618" y="197"/>
                  </a:lnTo>
                  <a:lnTo>
                    <a:pt x="618" y="195"/>
                  </a:lnTo>
                  <a:lnTo>
                    <a:pt x="621" y="195"/>
                  </a:lnTo>
                  <a:lnTo>
                    <a:pt x="624" y="194"/>
                  </a:lnTo>
                  <a:lnTo>
                    <a:pt x="626" y="194"/>
                  </a:lnTo>
                  <a:lnTo>
                    <a:pt x="627" y="194"/>
                  </a:lnTo>
                  <a:lnTo>
                    <a:pt x="627" y="192"/>
                  </a:lnTo>
                  <a:lnTo>
                    <a:pt x="629" y="192"/>
                  </a:lnTo>
                  <a:lnTo>
                    <a:pt x="632" y="190"/>
                  </a:lnTo>
                  <a:lnTo>
                    <a:pt x="633" y="190"/>
                  </a:lnTo>
                  <a:lnTo>
                    <a:pt x="639" y="190"/>
                  </a:lnTo>
                  <a:lnTo>
                    <a:pt x="639" y="189"/>
                  </a:lnTo>
                  <a:lnTo>
                    <a:pt x="641" y="189"/>
                  </a:lnTo>
                  <a:lnTo>
                    <a:pt x="641" y="187"/>
                  </a:lnTo>
                  <a:lnTo>
                    <a:pt x="638" y="187"/>
                  </a:lnTo>
                  <a:lnTo>
                    <a:pt x="636" y="187"/>
                  </a:lnTo>
                  <a:lnTo>
                    <a:pt x="636" y="186"/>
                  </a:lnTo>
                  <a:lnTo>
                    <a:pt x="638" y="184"/>
                  </a:lnTo>
                  <a:lnTo>
                    <a:pt x="639" y="184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8" y="181"/>
                  </a:lnTo>
                  <a:lnTo>
                    <a:pt x="650" y="181"/>
                  </a:lnTo>
                  <a:lnTo>
                    <a:pt x="652" y="181"/>
                  </a:lnTo>
                  <a:lnTo>
                    <a:pt x="653" y="181"/>
                  </a:lnTo>
                  <a:lnTo>
                    <a:pt x="656" y="180"/>
                  </a:lnTo>
                  <a:lnTo>
                    <a:pt x="661" y="178"/>
                  </a:lnTo>
                  <a:lnTo>
                    <a:pt x="662" y="178"/>
                  </a:lnTo>
                  <a:lnTo>
                    <a:pt x="664" y="177"/>
                  </a:lnTo>
                  <a:lnTo>
                    <a:pt x="665" y="177"/>
                  </a:lnTo>
                  <a:lnTo>
                    <a:pt x="667" y="177"/>
                  </a:lnTo>
                  <a:lnTo>
                    <a:pt x="668" y="177"/>
                  </a:lnTo>
                  <a:lnTo>
                    <a:pt x="670" y="175"/>
                  </a:lnTo>
                  <a:lnTo>
                    <a:pt x="674" y="175"/>
                  </a:lnTo>
                  <a:lnTo>
                    <a:pt x="679" y="174"/>
                  </a:lnTo>
                  <a:lnTo>
                    <a:pt x="680" y="174"/>
                  </a:lnTo>
                  <a:lnTo>
                    <a:pt x="682" y="174"/>
                  </a:lnTo>
                  <a:lnTo>
                    <a:pt x="683" y="174"/>
                  </a:lnTo>
                  <a:lnTo>
                    <a:pt x="685" y="174"/>
                  </a:lnTo>
                  <a:lnTo>
                    <a:pt x="688" y="172"/>
                  </a:lnTo>
                  <a:lnTo>
                    <a:pt x="691" y="172"/>
                  </a:lnTo>
                  <a:lnTo>
                    <a:pt x="695" y="171"/>
                  </a:lnTo>
                  <a:lnTo>
                    <a:pt x="698" y="171"/>
                  </a:lnTo>
                  <a:lnTo>
                    <a:pt x="703" y="171"/>
                  </a:lnTo>
                  <a:lnTo>
                    <a:pt x="705" y="171"/>
                  </a:lnTo>
                  <a:lnTo>
                    <a:pt x="705" y="169"/>
                  </a:lnTo>
                  <a:lnTo>
                    <a:pt x="706" y="169"/>
                  </a:lnTo>
                  <a:lnTo>
                    <a:pt x="708" y="169"/>
                  </a:lnTo>
                  <a:lnTo>
                    <a:pt x="709" y="169"/>
                  </a:lnTo>
                  <a:lnTo>
                    <a:pt x="712" y="169"/>
                  </a:lnTo>
                  <a:lnTo>
                    <a:pt x="715" y="168"/>
                  </a:lnTo>
                  <a:lnTo>
                    <a:pt x="717" y="168"/>
                  </a:lnTo>
                  <a:lnTo>
                    <a:pt x="718" y="168"/>
                  </a:lnTo>
                  <a:lnTo>
                    <a:pt x="720" y="168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2"/>
                  </a:lnTo>
                  <a:lnTo>
                    <a:pt x="721" y="172"/>
                  </a:lnTo>
                  <a:lnTo>
                    <a:pt x="720" y="174"/>
                  </a:lnTo>
                  <a:lnTo>
                    <a:pt x="718" y="175"/>
                  </a:lnTo>
                  <a:lnTo>
                    <a:pt x="717" y="175"/>
                  </a:lnTo>
                  <a:lnTo>
                    <a:pt x="717" y="177"/>
                  </a:lnTo>
                  <a:lnTo>
                    <a:pt x="715" y="177"/>
                  </a:lnTo>
                  <a:lnTo>
                    <a:pt x="715" y="178"/>
                  </a:lnTo>
                  <a:lnTo>
                    <a:pt x="714" y="178"/>
                  </a:lnTo>
                  <a:lnTo>
                    <a:pt x="711" y="178"/>
                  </a:lnTo>
                  <a:lnTo>
                    <a:pt x="709" y="180"/>
                  </a:lnTo>
                  <a:lnTo>
                    <a:pt x="708" y="180"/>
                  </a:lnTo>
                  <a:lnTo>
                    <a:pt x="708" y="181"/>
                  </a:lnTo>
                  <a:lnTo>
                    <a:pt x="706" y="181"/>
                  </a:lnTo>
                  <a:lnTo>
                    <a:pt x="705" y="181"/>
                  </a:lnTo>
                  <a:lnTo>
                    <a:pt x="703" y="181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6" y="183"/>
                  </a:lnTo>
                  <a:lnTo>
                    <a:pt x="709" y="181"/>
                  </a:lnTo>
                  <a:lnTo>
                    <a:pt x="712" y="181"/>
                  </a:lnTo>
                  <a:lnTo>
                    <a:pt x="714" y="181"/>
                  </a:lnTo>
                  <a:lnTo>
                    <a:pt x="715" y="181"/>
                  </a:lnTo>
                  <a:lnTo>
                    <a:pt x="714" y="183"/>
                  </a:lnTo>
                  <a:lnTo>
                    <a:pt x="715" y="183"/>
                  </a:lnTo>
                  <a:lnTo>
                    <a:pt x="717" y="181"/>
                  </a:lnTo>
                  <a:lnTo>
                    <a:pt x="718" y="181"/>
                  </a:lnTo>
                  <a:lnTo>
                    <a:pt x="720" y="181"/>
                  </a:lnTo>
                  <a:lnTo>
                    <a:pt x="720" y="180"/>
                  </a:lnTo>
                  <a:lnTo>
                    <a:pt x="720" y="178"/>
                  </a:lnTo>
                  <a:lnTo>
                    <a:pt x="723" y="178"/>
                  </a:lnTo>
                  <a:lnTo>
                    <a:pt x="726" y="177"/>
                  </a:lnTo>
                  <a:lnTo>
                    <a:pt x="730" y="175"/>
                  </a:lnTo>
                  <a:lnTo>
                    <a:pt x="733" y="175"/>
                  </a:lnTo>
                  <a:lnTo>
                    <a:pt x="735" y="175"/>
                  </a:lnTo>
                  <a:lnTo>
                    <a:pt x="736" y="175"/>
                  </a:lnTo>
                  <a:lnTo>
                    <a:pt x="739" y="175"/>
                  </a:lnTo>
                  <a:lnTo>
                    <a:pt x="741" y="177"/>
                  </a:lnTo>
                  <a:lnTo>
                    <a:pt x="744" y="177"/>
                  </a:lnTo>
                  <a:lnTo>
                    <a:pt x="745" y="177"/>
                  </a:lnTo>
                  <a:lnTo>
                    <a:pt x="747" y="178"/>
                  </a:lnTo>
                  <a:lnTo>
                    <a:pt x="748" y="178"/>
                  </a:lnTo>
                  <a:lnTo>
                    <a:pt x="750" y="178"/>
                  </a:lnTo>
                  <a:lnTo>
                    <a:pt x="750" y="180"/>
                  </a:lnTo>
                  <a:lnTo>
                    <a:pt x="751" y="180"/>
                  </a:lnTo>
                  <a:lnTo>
                    <a:pt x="753" y="180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83"/>
                  </a:lnTo>
                  <a:lnTo>
                    <a:pt x="750" y="183"/>
                  </a:lnTo>
                  <a:lnTo>
                    <a:pt x="748" y="183"/>
                  </a:lnTo>
                  <a:lnTo>
                    <a:pt x="744" y="184"/>
                  </a:lnTo>
                  <a:lnTo>
                    <a:pt x="745" y="184"/>
                  </a:lnTo>
                  <a:lnTo>
                    <a:pt x="742" y="186"/>
                  </a:lnTo>
                  <a:lnTo>
                    <a:pt x="736" y="187"/>
                  </a:lnTo>
                  <a:lnTo>
                    <a:pt x="738" y="187"/>
                  </a:lnTo>
                  <a:lnTo>
                    <a:pt x="736" y="189"/>
                  </a:lnTo>
                  <a:lnTo>
                    <a:pt x="735" y="189"/>
                  </a:lnTo>
                  <a:lnTo>
                    <a:pt x="735" y="190"/>
                  </a:lnTo>
                  <a:lnTo>
                    <a:pt x="736" y="189"/>
                  </a:lnTo>
                  <a:lnTo>
                    <a:pt x="738" y="189"/>
                  </a:lnTo>
                  <a:lnTo>
                    <a:pt x="739" y="189"/>
                  </a:lnTo>
                  <a:lnTo>
                    <a:pt x="741" y="187"/>
                  </a:lnTo>
                  <a:lnTo>
                    <a:pt x="742" y="186"/>
                  </a:lnTo>
                  <a:lnTo>
                    <a:pt x="744" y="186"/>
                  </a:lnTo>
                  <a:lnTo>
                    <a:pt x="745" y="186"/>
                  </a:lnTo>
                  <a:lnTo>
                    <a:pt x="744" y="187"/>
                  </a:lnTo>
                  <a:lnTo>
                    <a:pt x="745" y="187"/>
                  </a:lnTo>
                  <a:lnTo>
                    <a:pt x="747" y="187"/>
                  </a:lnTo>
                  <a:lnTo>
                    <a:pt x="748" y="186"/>
                  </a:lnTo>
                  <a:lnTo>
                    <a:pt x="750" y="186"/>
                  </a:lnTo>
                  <a:lnTo>
                    <a:pt x="751" y="186"/>
                  </a:lnTo>
                  <a:lnTo>
                    <a:pt x="751" y="184"/>
                  </a:lnTo>
                  <a:lnTo>
                    <a:pt x="754" y="184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61" y="183"/>
                  </a:lnTo>
                  <a:lnTo>
                    <a:pt x="761" y="184"/>
                  </a:lnTo>
                  <a:lnTo>
                    <a:pt x="762" y="184"/>
                  </a:lnTo>
                  <a:lnTo>
                    <a:pt x="762" y="183"/>
                  </a:lnTo>
                  <a:lnTo>
                    <a:pt x="764" y="184"/>
                  </a:lnTo>
                  <a:lnTo>
                    <a:pt x="764" y="186"/>
                  </a:lnTo>
                  <a:lnTo>
                    <a:pt x="765" y="186"/>
                  </a:lnTo>
                  <a:lnTo>
                    <a:pt x="767" y="186"/>
                  </a:lnTo>
                  <a:lnTo>
                    <a:pt x="768" y="186"/>
                  </a:lnTo>
                  <a:lnTo>
                    <a:pt x="767" y="184"/>
                  </a:lnTo>
                  <a:lnTo>
                    <a:pt x="768" y="184"/>
                  </a:lnTo>
                  <a:lnTo>
                    <a:pt x="770" y="184"/>
                  </a:lnTo>
                  <a:lnTo>
                    <a:pt x="768" y="183"/>
                  </a:lnTo>
                  <a:lnTo>
                    <a:pt x="770" y="183"/>
                  </a:lnTo>
                  <a:lnTo>
                    <a:pt x="768" y="181"/>
                  </a:lnTo>
                  <a:lnTo>
                    <a:pt x="768" y="180"/>
                  </a:lnTo>
                  <a:lnTo>
                    <a:pt x="770" y="180"/>
                  </a:lnTo>
                  <a:lnTo>
                    <a:pt x="770" y="178"/>
                  </a:lnTo>
                  <a:lnTo>
                    <a:pt x="767" y="178"/>
                  </a:lnTo>
                  <a:lnTo>
                    <a:pt x="765" y="177"/>
                  </a:lnTo>
                  <a:lnTo>
                    <a:pt x="765" y="175"/>
                  </a:lnTo>
                  <a:lnTo>
                    <a:pt x="767" y="175"/>
                  </a:lnTo>
                  <a:lnTo>
                    <a:pt x="771" y="175"/>
                  </a:lnTo>
                  <a:lnTo>
                    <a:pt x="776" y="175"/>
                  </a:lnTo>
                  <a:lnTo>
                    <a:pt x="777" y="175"/>
                  </a:lnTo>
                  <a:lnTo>
                    <a:pt x="777" y="177"/>
                  </a:lnTo>
                  <a:lnTo>
                    <a:pt x="779" y="177"/>
                  </a:lnTo>
                  <a:lnTo>
                    <a:pt x="782" y="180"/>
                  </a:lnTo>
                  <a:lnTo>
                    <a:pt x="783" y="180"/>
                  </a:lnTo>
                  <a:lnTo>
                    <a:pt x="785" y="181"/>
                  </a:lnTo>
                  <a:lnTo>
                    <a:pt x="783" y="181"/>
                  </a:lnTo>
                  <a:lnTo>
                    <a:pt x="783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88" y="184"/>
                  </a:lnTo>
                  <a:lnTo>
                    <a:pt x="786" y="184"/>
                  </a:lnTo>
                  <a:lnTo>
                    <a:pt x="786" y="186"/>
                  </a:lnTo>
                  <a:lnTo>
                    <a:pt x="785" y="186"/>
                  </a:lnTo>
                  <a:lnTo>
                    <a:pt x="783" y="186"/>
                  </a:lnTo>
                  <a:lnTo>
                    <a:pt x="783" y="187"/>
                  </a:lnTo>
                  <a:lnTo>
                    <a:pt x="783" y="189"/>
                  </a:lnTo>
                  <a:lnTo>
                    <a:pt x="782" y="190"/>
                  </a:lnTo>
                  <a:lnTo>
                    <a:pt x="780" y="190"/>
                  </a:lnTo>
                  <a:lnTo>
                    <a:pt x="780" y="192"/>
                  </a:lnTo>
                  <a:lnTo>
                    <a:pt x="782" y="192"/>
                  </a:lnTo>
                  <a:lnTo>
                    <a:pt x="780" y="194"/>
                  </a:lnTo>
                  <a:lnTo>
                    <a:pt x="779" y="195"/>
                  </a:lnTo>
                  <a:lnTo>
                    <a:pt x="780" y="195"/>
                  </a:lnTo>
                  <a:lnTo>
                    <a:pt x="782" y="195"/>
                  </a:lnTo>
                  <a:lnTo>
                    <a:pt x="780" y="197"/>
                  </a:lnTo>
                  <a:lnTo>
                    <a:pt x="779" y="197"/>
                  </a:lnTo>
                  <a:lnTo>
                    <a:pt x="779" y="198"/>
                  </a:lnTo>
                  <a:lnTo>
                    <a:pt x="777" y="198"/>
                  </a:lnTo>
                  <a:lnTo>
                    <a:pt x="777" y="200"/>
                  </a:lnTo>
                  <a:lnTo>
                    <a:pt x="779" y="200"/>
                  </a:lnTo>
                  <a:lnTo>
                    <a:pt x="779" y="201"/>
                  </a:lnTo>
                  <a:lnTo>
                    <a:pt x="780" y="203"/>
                  </a:lnTo>
                  <a:lnTo>
                    <a:pt x="780" y="201"/>
                  </a:lnTo>
                  <a:lnTo>
                    <a:pt x="782" y="201"/>
                  </a:lnTo>
                  <a:lnTo>
                    <a:pt x="782" y="200"/>
                  </a:lnTo>
                  <a:lnTo>
                    <a:pt x="783" y="200"/>
                  </a:lnTo>
                  <a:lnTo>
                    <a:pt x="785" y="200"/>
                  </a:lnTo>
                  <a:lnTo>
                    <a:pt x="786" y="200"/>
                  </a:lnTo>
                  <a:lnTo>
                    <a:pt x="788" y="198"/>
                  </a:lnTo>
                  <a:lnTo>
                    <a:pt x="791" y="198"/>
                  </a:lnTo>
                  <a:lnTo>
                    <a:pt x="791" y="197"/>
                  </a:lnTo>
                  <a:lnTo>
                    <a:pt x="792" y="197"/>
                  </a:lnTo>
                  <a:lnTo>
                    <a:pt x="794" y="197"/>
                  </a:lnTo>
                  <a:lnTo>
                    <a:pt x="792" y="195"/>
                  </a:lnTo>
                  <a:lnTo>
                    <a:pt x="792" y="194"/>
                  </a:lnTo>
                  <a:lnTo>
                    <a:pt x="792" y="192"/>
                  </a:lnTo>
                  <a:lnTo>
                    <a:pt x="792" y="190"/>
                  </a:lnTo>
                  <a:lnTo>
                    <a:pt x="794" y="190"/>
                  </a:lnTo>
                  <a:lnTo>
                    <a:pt x="794" y="189"/>
                  </a:lnTo>
                  <a:lnTo>
                    <a:pt x="795" y="189"/>
                  </a:lnTo>
                  <a:lnTo>
                    <a:pt x="795" y="187"/>
                  </a:lnTo>
                  <a:lnTo>
                    <a:pt x="797" y="187"/>
                  </a:lnTo>
                  <a:lnTo>
                    <a:pt x="797" y="186"/>
                  </a:lnTo>
                  <a:lnTo>
                    <a:pt x="797" y="184"/>
                  </a:lnTo>
                  <a:lnTo>
                    <a:pt x="798" y="184"/>
                  </a:lnTo>
                  <a:lnTo>
                    <a:pt x="798" y="183"/>
                  </a:lnTo>
                  <a:lnTo>
                    <a:pt x="798" y="181"/>
                  </a:lnTo>
                  <a:lnTo>
                    <a:pt x="800" y="181"/>
                  </a:lnTo>
                  <a:lnTo>
                    <a:pt x="800" y="180"/>
                  </a:lnTo>
                  <a:lnTo>
                    <a:pt x="801" y="178"/>
                  </a:lnTo>
                  <a:lnTo>
                    <a:pt x="801" y="177"/>
                  </a:lnTo>
                  <a:lnTo>
                    <a:pt x="804" y="177"/>
                  </a:lnTo>
                  <a:lnTo>
                    <a:pt x="804" y="175"/>
                  </a:lnTo>
                  <a:lnTo>
                    <a:pt x="806" y="175"/>
                  </a:lnTo>
                  <a:lnTo>
                    <a:pt x="804" y="174"/>
                  </a:lnTo>
                  <a:lnTo>
                    <a:pt x="806" y="174"/>
                  </a:lnTo>
                  <a:lnTo>
                    <a:pt x="806" y="172"/>
                  </a:lnTo>
                  <a:lnTo>
                    <a:pt x="807" y="172"/>
                  </a:lnTo>
                  <a:lnTo>
                    <a:pt x="809" y="171"/>
                  </a:lnTo>
                  <a:lnTo>
                    <a:pt x="810" y="171"/>
                  </a:lnTo>
                  <a:lnTo>
                    <a:pt x="812" y="171"/>
                  </a:lnTo>
                  <a:lnTo>
                    <a:pt x="812" y="169"/>
                  </a:lnTo>
                  <a:lnTo>
                    <a:pt x="814" y="169"/>
                  </a:lnTo>
                  <a:lnTo>
                    <a:pt x="814" y="168"/>
                  </a:lnTo>
                  <a:lnTo>
                    <a:pt x="815" y="168"/>
                  </a:lnTo>
                  <a:lnTo>
                    <a:pt x="818" y="169"/>
                  </a:lnTo>
                  <a:lnTo>
                    <a:pt x="820" y="169"/>
                  </a:lnTo>
                  <a:lnTo>
                    <a:pt x="821" y="169"/>
                  </a:lnTo>
                  <a:lnTo>
                    <a:pt x="823" y="171"/>
                  </a:lnTo>
                  <a:lnTo>
                    <a:pt x="824" y="171"/>
                  </a:lnTo>
                  <a:lnTo>
                    <a:pt x="824" y="172"/>
                  </a:lnTo>
                  <a:lnTo>
                    <a:pt x="826" y="172"/>
                  </a:lnTo>
                  <a:lnTo>
                    <a:pt x="826" y="171"/>
                  </a:lnTo>
                  <a:lnTo>
                    <a:pt x="827" y="169"/>
                  </a:lnTo>
                  <a:lnTo>
                    <a:pt x="829" y="169"/>
                  </a:lnTo>
                  <a:lnTo>
                    <a:pt x="830" y="169"/>
                  </a:lnTo>
                  <a:lnTo>
                    <a:pt x="832" y="169"/>
                  </a:lnTo>
                  <a:lnTo>
                    <a:pt x="832" y="171"/>
                  </a:lnTo>
                  <a:lnTo>
                    <a:pt x="833" y="171"/>
                  </a:lnTo>
                  <a:lnTo>
                    <a:pt x="835" y="172"/>
                  </a:lnTo>
                  <a:lnTo>
                    <a:pt x="835" y="174"/>
                  </a:lnTo>
                  <a:lnTo>
                    <a:pt x="836" y="174"/>
                  </a:lnTo>
                  <a:lnTo>
                    <a:pt x="838" y="174"/>
                  </a:lnTo>
                  <a:lnTo>
                    <a:pt x="839" y="174"/>
                  </a:lnTo>
                  <a:lnTo>
                    <a:pt x="839" y="175"/>
                  </a:lnTo>
                  <a:lnTo>
                    <a:pt x="841" y="175"/>
                  </a:lnTo>
                  <a:lnTo>
                    <a:pt x="841" y="177"/>
                  </a:lnTo>
                  <a:lnTo>
                    <a:pt x="841" y="178"/>
                  </a:lnTo>
                  <a:lnTo>
                    <a:pt x="842" y="178"/>
                  </a:lnTo>
                  <a:lnTo>
                    <a:pt x="842" y="180"/>
                  </a:lnTo>
                  <a:lnTo>
                    <a:pt x="841" y="180"/>
                  </a:lnTo>
                  <a:lnTo>
                    <a:pt x="839" y="178"/>
                  </a:lnTo>
                  <a:lnTo>
                    <a:pt x="839" y="180"/>
                  </a:lnTo>
                  <a:lnTo>
                    <a:pt x="839" y="181"/>
                  </a:lnTo>
                  <a:lnTo>
                    <a:pt x="839" y="183"/>
                  </a:lnTo>
                  <a:lnTo>
                    <a:pt x="839" y="184"/>
                  </a:lnTo>
                  <a:lnTo>
                    <a:pt x="838" y="184"/>
                  </a:lnTo>
                  <a:lnTo>
                    <a:pt x="838" y="186"/>
                  </a:lnTo>
                  <a:lnTo>
                    <a:pt x="836" y="186"/>
                  </a:lnTo>
                  <a:lnTo>
                    <a:pt x="836" y="187"/>
                  </a:lnTo>
                  <a:lnTo>
                    <a:pt x="836" y="189"/>
                  </a:lnTo>
                  <a:lnTo>
                    <a:pt x="835" y="190"/>
                  </a:lnTo>
                  <a:lnTo>
                    <a:pt x="835" y="192"/>
                  </a:lnTo>
                  <a:lnTo>
                    <a:pt x="833" y="192"/>
                  </a:lnTo>
                  <a:lnTo>
                    <a:pt x="832" y="194"/>
                  </a:lnTo>
                  <a:lnTo>
                    <a:pt x="833" y="194"/>
                  </a:lnTo>
                  <a:lnTo>
                    <a:pt x="833" y="195"/>
                  </a:lnTo>
                  <a:lnTo>
                    <a:pt x="832" y="195"/>
                  </a:lnTo>
                  <a:lnTo>
                    <a:pt x="832" y="197"/>
                  </a:lnTo>
                  <a:lnTo>
                    <a:pt x="832" y="198"/>
                  </a:lnTo>
                  <a:lnTo>
                    <a:pt x="833" y="198"/>
                  </a:lnTo>
                  <a:lnTo>
                    <a:pt x="833" y="200"/>
                  </a:lnTo>
                  <a:lnTo>
                    <a:pt x="832" y="200"/>
                  </a:lnTo>
                  <a:lnTo>
                    <a:pt x="832" y="201"/>
                  </a:lnTo>
                  <a:lnTo>
                    <a:pt x="833" y="201"/>
                  </a:lnTo>
                  <a:lnTo>
                    <a:pt x="833" y="203"/>
                  </a:lnTo>
                  <a:lnTo>
                    <a:pt x="832" y="203"/>
                  </a:lnTo>
                  <a:lnTo>
                    <a:pt x="830" y="204"/>
                  </a:lnTo>
                  <a:lnTo>
                    <a:pt x="830" y="206"/>
                  </a:lnTo>
                  <a:lnTo>
                    <a:pt x="829" y="206"/>
                  </a:lnTo>
                  <a:lnTo>
                    <a:pt x="829" y="207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09"/>
                  </a:lnTo>
                  <a:lnTo>
                    <a:pt x="824" y="209"/>
                  </a:lnTo>
                  <a:lnTo>
                    <a:pt x="824" y="210"/>
                  </a:lnTo>
                  <a:lnTo>
                    <a:pt x="823" y="210"/>
                  </a:lnTo>
                  <a:lnTo>
                    <a:pt x="821" y="210"/>
                  </a:lnTo>
                  <a:lnTo>
                    <a:pt x="821" y="212"/>
                  </a:lnTo>
                  <a:lnTo>
                    <a:pt x="820" y="212"/>
                  </a:lnTo>
                  <a:lnTo>
                    <a:pt x="821" y="215"/>
                  </a:lnTo>
                  <a:lnTo>
                    <a:pt x="823" y="215"/>
                  </a:lnTo>
                  <a:lnTo>
                    <a:pt x="823" y="216"/>
                  </a:lnTo>
                  <a:lnTo>
                    <a:pt x="823" y="218"/>
                  </a:lnTo>
                  <a:lnTo>
                    <a:pt x="823" y="219"/>
                  </a:lnTo>
                  <a:lnTo>
                    <a:pt x="824" y="219"/>
                  </a:lnTo>
                  <a:lnTo>
                    <a:pt x="826" y="221"/>
                  </a:lnTo>
                  <a:lnTo>
                    <a:pt x="826" y="222"/>
                  </a:lnTo>
                  <a:lnTo>
                    <a:pt x="829" y="222"/>
                  </a:lnTo>
                  <a:lnTo>
                    <a:pt x="830" y="222"/>
                  </a:lnTo>
                  <a:lnTo>
                    <a:pt x="830" y="224"/>
                  </a:lnTo>
                  <a:lnTo>
                    <a:pt x="832" y="224"/>
                  </a:lnTo>
                  <a:lnTo>
                    <a:pt x="833" y="224"/>
                  </a:lnTo>
                  <a:lnTo>
                    <a:pt x="832" y="222"/>
                  </a:lnTo>
                  <a:lnTo>
                    <a:pt x="832" y="221"/>
                  </a:lnTo>
                  <a:lnTo>
                    <a:pt x="833" y="221"/>
                  </a:lnTo>
                  <a:lnTo>
                    <a:pt x="835" y="221"/>
                  </a:lnTo>
                  <a:lnTo>
                    <a:pt x="836" y="222"/>
                  </a:lnTo>
                  <a:lnTo>
                    <a:pt x="835" y="222"/>
                  </a:lnTo>
                  <a:lnTo>
                    <a:pt x="835" y="224"/>
                  </a:lnTo>
                  <a:lnTo>
                    <a:pt x="836" y="224"/>
                  </a:lnTo>
                  <a:lnTo>
                    <a:pt x="838" y="225"/>
                  </a:lnTo>
                  <a:lnTo>
                    <a:pt x="839" y="225"/>
                  </a:lnTo>
                  <a:lnTo>
                    <a:pt x="841" y="227"/>
                  </a:lnTo>
                  <a:lnTo>
                    <a:pt x="842" y="227"/>
                  </a:lnTo>
                  <a:lnTo>
                    <a:pt x="844" y="228"/>
                  </a:lnTo>
                  <a:lnTo>
                    <a:pt x="845" y="228"/>
                  </a:lnTo>
                  <a:lnTo>
                    <a:pt x="847" y="228"/>
                  </a:lnTo>
                  <a:lnTo>
                    <a:pt x="847" y="227"/>
                  </a:lnTo>
                  <a:lnTo>
                    <a:pt x="848" y="227"/>
                  </a:lnTo>
                  <a:lnTo>
                    <a:pt x="848" y="228"/>
                  </a:lnTo>
                  <a:lnTo>
                    <a:pt x="847" y="230"/>
                  </a:lnTo>
                  <a:lnTo>
                    <a:pt x="847" y="231"/>
                  </a:lnTo>
                  <a:lnTo>
                    <a:pt x="848" y="231"/>
                  </a:lnTo>
                  <a:lnTo>
                    <a:pt x="850" y="231"/>
                  </a:lnTo>
                  <a:lnTo>
                    <a:pt x="850" y="230"/>
                  </a:lnTo>
                  <a:lnTo>
                    <a:pt x="851" y="230"/>
                  </a:lnTo>
                  <a:lnTo>
                    <a:pt x="851" y="231"/>
                  </a:lnTo>
                  <a:lnTo>
                    <a:pt x="853" y="231"/>
                  </a:lnTo>
                  <a:lnTo>
                    <a:pt x="853" y="230"/>
                  </a:lnTo>
                  <a:lnTo>
                    <a:pt x="854" y="230"/>
                  </a:lnTo>
                  <a:lnTo>
                    <a:pt x="856" y="230"/>
                  </a:lnTo>
                  <a:lnTo>
                    <a:pt x="856" y="231"/>
                  </a:lnTo>
                  <a:lnTo>
                    <a:pt x="854" y="231"/>
                  </a:lnTo>
                  <a:lnTo>
                    <a:pt x="854" y="233"/>
                  </a:lnTo>
                  <a:lnTo>
                    <a:pt x="854" y="234"/>
                  </a:lnTo>
                  <a:lnTo>
                    <a:pt x="853" y="234"/>
                  </a:lnTo>
                  <a:lnTo>
                    <a:pt x="851" y="234"/>
                  </a:lnTo>
                  <a:close/>
                  <a:moveTo>
                    <a:pt x="761" y="186"/>
                  </a:moveTo>
                  <a:lnTo>
                    <a:pt x="759" y="184"/>
                  </a:lnTo>
                  <a:lnTo>
                    <a:pt x="757" y="184"/>
                  </a:lnTo>
                  <a:lnTo>
                    <a:pt x="757" y="186"/>
                  </a:lnTo>
                  <a:lnTo>
                    <a:pt x="759" y="186"/>
                  </a:lnTo>
                  <a:lnTo>
                    <a:pt x="761" y="186"/>
                  </a:lnTo>
                  <a:close/>
                  <a:moveTo>
                    <a:pt x="773" y="180"/>
                  </a:moveTo>
                  <a:lnTo>
                    <a:pt x="771" y="180"/>
                  </a:lnTo>
                  <a:lnTo>
                    <a:pt x="771" y="181"/>
                  </a:lnTo>
                  <a:lnTo>
                    <a:pt x="773" y="181"/>
                  </a:lnTo>
                  <a:lnTo>
                    <a:pt x="773" y="180"/>
                  </a:lnTo>
                  <a:close/>
                  <a:moveTo>
                    <a:pt x="806" y="250"/>
                  </a:moveTo>
                  <a:lnTo>
                    <a:pt x="804" y="250"/>
                  </a:lnTo>
                  <a:lnTo>
                    <a:pt x="804" y="251"/>
                  </a:lnTo>
                  <a:lnTo>
                    <a:pt x="806" y="251"/>
                  </a:lnTo>
                  <a:lnTo>
                    <a:pt x="806" y="250"/>
                  </a:lnTo>
                  <a:close/>
                  <a:moveTo>
                    <a:pt x="1368" y="269"/>
                  </a:moveTo>
                  <a:lnTo>
                    <a:pt x="1366" y="271"/>
                  </a:lnTo>
                  <a:lnTo>
                    <a:pt x="1368" y="271"/>
                  </a:lnTo>
                  <a:lnTo>
                    <a:pt x="1368" y="269"/>
                  </a:lnTo>
                  <a:close/>
                  <a:moveTo>
                    <a:pt x="1221" y="365"/>
                  </a:moveTo>
                  <a:lnTo>
                    <a:pt x="1221" y="366"/>
                  </a:lnTo>
                  <a:lnTo>
                    <a:pt x="1222" y="366"/>
                  </a:lnTo>
                  <a:lnTo>
                    <a:pt x="1222" y="365"/>
                  </a:lnTo>
                  <a:lnTo>
                    <a:pt x="1222" y="363"/>
                  </a:lnTo>
                  <a:lnTo>
                    <a:pt x="1221" y="365"/>
                  </a:lnTo>
                  <a:close/>
                  <a:moveTo>
                    <a:pt x="1359" y="336"/>
                  </a:moveTo>
                  <a:lnTo>
                    <a:pt x="1359" y="334"/>
                  </a:lnTo>
                  <a:lnTo>
                    <a:pt x="1357" y="336"/>
                  </a:lnTo>
                  <a:lnTo>
                    <a:pt x="1359" y="336"/>
                  </a:lnTo>
                  <a:close/>
                  <a:moveTo>
                    <a:pt x="1371" y="272"/>
                  </a:moveTo>
                  <a:lnTo>
                    <a:pt x="1369" y="272"/>
                  </a:lnTo>
                  <a:lnTo>
                    <a:pt x="1369" y="274"/>
                  </a:lnTo>
                  <a:lnTo>
                    <a:pt x="1369" y="275"/>
                  </a:lnTo>
                  <a:lnTo>
                    <a:pt x="1371" y="274"/>
                  </a:lnTo>
                  <a:lnTo>
                    <a:pt x="1371" y="272"/>
                  </a:lnTo>
                  <a:close/>
                  <a:moveTo>
                    <a:pt x="1194" y="225"/>
                  </a:moveTo>
                  <a:lnTo>
                    <a:pt x="1195" y="225"/>
                  </a:lnTo>
                  <a:lnTo>
                    <a:pt x="1195" y="224"/>
                  </a:lnTo>
                  <a:lnTo>
                    <a:pt x="1194" y="224"/>
                  </a:lnTo>
                  <a:lnTo>
                    <a:pt x="1194" y="225"/>
                  </a:lnTo>
                  <a:close/>
                  <a:moveTo>
                    <a:pt x="1371" y="340"/>
                  </a:moveTo>
                  <a:lnTo>
                    <a:pt x="1372" y="340"/>
                  </a:lnTo>
                  <a:lnTo>
                    <a:pt x="1372" y="339"/>
                  </a:lnTo>
                  <a:lnTo>
                    <a:pt x="1371" y="339"/>
                  </a:lnTo>
                  <a:lnTo>
                    <a:pt x="1371" y="340"/>
                  </a:lnTo>
                  <a:close/>
                  <a:moveTo>
                    <a:pt x="1400" y="293"/>
                  </a:moveTo>
                  <a:lnTo>
                    <a:pt x="1401" y="293"/>
                  </a:lnTo>
                  <a:lnTo>
                    <a:pt x="1404" y="292"/>
                  </a:lnTo>
                  <a:lnTo>
                    <a:pt x="1406" y="292"/>
                  </a:lnTo>
                  <a:lnTo>
                    <a:pt x="1407" y="290"/>
                  </a:lnTo>
                  <a:lnTo>
                    <a:pt x="1406" y="290"/>
                  </a:lnTo>
                  <a:lnTo>
                    <a:pt x="1406" y="289"/>
                  </a:lnTo>
                  <a:lnTo>
                    <a:pt x="1404" y="289"/>
                  </a:lnTo>
                  <a:lnTo>
                    <a:pt x="1404" y="290"/>
                  </a:lnTo>
                  <a:lnTo>
                    <a:pt x="1403" y="289"/>
                  </a:lnTo>
                  <a:lnTo>
                    <a:pt x="1403" y="290"/>
                  </a:lnTo>
                  <a:lnTo>
                    <a:pt x="1401" y="290"/>
                  </a:lnTo>
                  <a:lnTo>
                    <a:pt x="1400" y="292"/>
                  </a:lnTo>
                  <a:lnTo>
                    <a:pt x="1400" y="293"/>
                  </a:lnTo>
                  <a:close/>
                  <a:moveTo>
                    <a:pt x="1337" y="342"/>
                  </a:moveTo>
                  <a:lnTo>
                    <a:pt x="1336" y="340"/>
                  </a:lnTo>
                  <a:lnTo>
                    <a:pt x="1336" y="342"/>
                  </a:lnTo>
                  <a:lnTo>
                    <a:pt x="1337" y="342"/>
                  </a:lnTo>
                  <a:close/>
                  <a:moveTo>
                    <a:pt x="1194" y="351"/>
                  </a:moveTo>
                  <a:lnTo>
                    <a:pt x="1194" y="353"/>
                  </a:lnTo>
                  <a:lnTo>
                    <a:pt x="1195" y="351"/>
                  </a:lnTo>
                  <a:lnTo>
                    <a:pt x="1195" y="350"/>
                  </a:lnTo>
                  <a:lnTo>
                    <a:pt x="1194" y="350"/>
                  </a:lnTo>
                  <a:lnTo>
                    <a:pt x="1194" y="351"/>
                  </a:lnTo>
                  <a:close/>
                  <a:moveTo>
                    <a:pt x="1337" y="347"/>
                  </a:moveTo>
                  <a:lnTo>
                    <a:pt x="1339" y="347"/>
                  </a:lnTo>
                  <a:lnTo>
                    <a:pt x="1340" y="347"/>
                  </a:lnTo>
                  <a:lnTo>
                    <a:pt x="1340" y="345"/>
                  </a:lnTo>
                  <a:lnTo>
                    <a:pt x="1339" y="345"/>
                  </a:lnTo>
                  <a:lnTo>
                    <a:pt x="1337" y="345"/>
                  </a:lnTo>
                  <a:lnTo>
                    <a:pt x="1336" y="347"/>
                  </a:lnTo>
                  <a:lnTo>
                    <a:pt x="1337" y="347"/>
                  </a:lnTo>
                  <a:close/>
                  <a:moveTo>
                    <a:pt x="1342" y="343"/>
                  </a:moveTo>
                  <a:lnTo>
                    <a:pt x="1340" y="343"/>
                  </a:lnTo>
                  <a:lnTo>
                    <a:pt x="1340" y="345"/>
                  </a:lnTo>
                  <a:lnTo>
                    <a:pt x="1342" y="343"/>
                  </a:lnTo>
                  <a:close/>
                  <a:moveTo>
                    <a:pt x="1281" y="201"/>
                  </a:moveTo>
                  <a:lnTo>
                    <a:pt x="1281" y="200"/>
                  </a:lnTo>
                  <a:lnTo>
                    <a:pt x="1280" y="201"/>
                  </a:lnTo>
                  <a:lnTo>
                    <a:pt x="1281" y="201"/>
                  </a:lnTo>
                  <a:close/>
                  <a:moveTo>
                    <a:pt x="1331" y="340"/>
                  </a:moveTo>
                  <a:lnTo>
                    <a:pt x="1330" y="342"/>
                  </a:lnTo>
                  <a:lnTo>
                    <a:pt x="1331" y="342"/>
                  </a:lnTo>
                  <a:lnTo>
                    <a:pt x="1331" y="340"/>
                  </a:lnTo>
                  <a:close/>
                  <a:moveTo>
                    <a:pt x="1425" y="301"/>
                  </a:moveTo>
                  <a:lnTo>
                    <a:pt x="1428" y="303"/>
                  </a:lnTo>
                  <a:lnTo>
                    <a:pt x="1428" y="304"/>
                  </a:lnTo>
                  <a:lnTo>
                    <a:pt x="1425" y="304"/>
                  </a:lnTo>
                  <a:lnTo>
                    <a:pt x="1424" y="304"/>
                  </a:lnTo>
                  <a:lnTo>
                    <a:pt x="1424" y="306"/>
                  </a:lnTo>
                  <a:lnTo>
                    <a:pt x="1421" y="306"/>
                  </a:lnTo>
                  <a:lnTo>
                    <a:pt x="1421" y="304"/>
                  </a:lnTo>
                  <a:lnTo>
                    <a:pt x="1419" y="304"/>
                  </a:lnTo>
                  <a:lnTo>
                    <a:pt x="1419" y="303"/>
                  </a:lnTo>
                  <a:lnTo>
                    <a:pt x="1418" y="303"/>
                  </a:lnTo>
                  <a:lnTo>
                    <a:pt x="1416" y="303"/>
                  </a:lnTo>
                  <a:lnTo>
                    <a:pt x="1415" y="303"/>
                  </a:lnTo>
                  <a:lnTo>
                    <a:pt x="1412" y="304"/>
                  </a:lnTo>
                  <a:lnTo>
                    <a:pt x="1413" y="304"/>
                  </a:lnTo>
                  <a:lnTo>
                    <a:pt x="1415" y="304"/>
                  </a:lnTo>
                  <a:lnTo>
                    <a:pt x="1416" y="303"/>
                  </a:lnTo>
                  <a:lnTo>
                    <a:pt x="1418" y="304"/>
                  </a:lnTo>
                  <a:lnTo>
                    <a:pt x="1419" y="306"/>
                  </a:lnTo>
                  <a:lnTo>
                    <a:pt x="1421" y="306"/>
                  </a:lnTo>
                  <a:lnTo>
                    <a:pt x="1421" y="307"/>
                  </a:lnTo>
                  <a:lnTo>
                    <a:pt x="1419" y="307"/>
                  </a:lnTo>
                  <a:lnTo>
                    <a:pt x="1418" y="307"/>
                  </a:lnTo>
                  <a:lnTo>
                    <a:pt x="1416" y="307"/>
                  </a:lnTo>
                  <a:lnTo>
                    <a:pt x="1415" y="307"/>
                  </a:lnTo>
                  <a:lnTo>
                    <a:pt x="1413" y="309"/>
                  </a:lnTo>
                  <a:lnTo>
                    <a:pt x="1415" y="309"/>
                  </a:lnTo>
                  <a:lnTo>
                    <a:pt x="1419" y="309"/>
                  </a:lnTo>
                  <a:lnTo>
                    <a:pt x="1421" y="309"/>
                  </a:lnTo>
                  <a:lnTo>
                    <a:pt x="1419" y="310"/>
                  </a:lnTo>
                  <a:lnTo>
                    <a:pt x="1418" y="310"/>
                  </a:lnTo>
                  <a:lnTo>
                    <a:pt x="1416" y="310"/>
                  </a:lnTo>
                  <a:lnTo>
                    <a:pt x="1415" y="310"/>
                  </a:lnTo>
                  <a:lnTo>
                    <a:pt x="1413" y="310"/>
                  </a:lnTo>
                  <a:lnTo>
                    <a:pt x="1412" y="310"/>
                  </a:lnTo>
                  <a:lnTo>
                    <a:pt x="1410" y="310"/>
                  </a:lnTo>
                  <a:lnTo>
                    <a:pt x="1409" y="310"/>
                  </a:lnTo>
                  <a:lnTo>
                    <a:pt x="1409" y="309"/>
                  </a:lnTo>
                  <a:lnTo>
                    <a:pt x="1407" y="309"/>
                  </a:lnTo>
                  <a:lnTo>
                    <a:pt x="1406" y="309"/>
                  </a:lnTo>
                  <a:lnTo>
                    <a:pt x="1404" y="307"/>
                  </a:lnTo>
                  <a:lnTo>
                    <a:pt x="1403" y="307"/>
                  </a:lnTo>
                  <a:lnTo>
                    <a:pt x="1403" y="309"/>
                  </a:lnTo>
                  <a:lnTo>
                    <a:pt x="1404" y="309"/>
                  </a:lnTo>
                  <a:lnTo>
                    <a:pt x="1406" y="309"/>
                  </a:lnTo>
                  <a:lnTo>
                    <a:pt x="1406" y="310"/>
                  </a:lnTo>
                  <a:lnTo>
                    <a:pt x="1406" y="312"/>
                  </a:lnTo>
                  <a:lnTo>
                    <a:pt x="1404" y="312"/>
                  </a:lnTo>
                  <a:lnTo>
                    <a:pt x="1403" y="312"/>
                  </a:lnTo>
                  <a:lnTo>
                    <a:pt x="1401" y="312"/>
                  </a:lnTo>
                  <a:lnTo>
                    <a:pt x="1400" y="312"/>
                  </a:lnTo>
                  <a:lnTo>
                    <a:pt x="1400" y="310"/>
                  </a:lnTo>
                  <a:lnTo>
                    <a:pt x="1398" y="310"/>
                  </a:lnTo>
                  <a:lnTo>
                    <a:pt x="1398" y="312"/>
                  </a:lnTo>
                  <a:lnTo>
                    <a:pt x="1400" y="312"/>
                  </a:lnTo>
                  <a:lnTo>
                    <a:pt x="1400" y="313"/>
                  </a:lnTo>
                  <a:lnTo>
                    <a:pt x="1403" y="312"/>
                  </a:lnTo>
                  <a:lnTo>
                    <a:pt x="1403" y="313"/>
                  </a:lnTo>
                  <a:lnTo>
                    <a:pt x="1404" y="313"/>
                  </a:lnTo>
                  <a:lnTo>
                    <a:pt x="1406" y="313"/>
                  </a:lnTo>
                  <a:lnTo>
                    <a:pt x="1409" y="313"/>
                  </a:lnTo>
                  <a:lnTo>
                    <a:pt x="1407" y="315"/>
                  </a:lnTo>
                  <a:lnTo>
                    <a:pt x="1407" y="316"/>
                  </a:lnTo>
                  <a:lnTo>
                    <a:pt x="1406" y="316"/>
                  </a:lnTo>
                  <a:lnTo>
                    <a:pt x="1404" y="318"/>
                  </a:lnTo>
                  <a:lnTo>
                    <a:pt x="1403" y="318"/>
                  </a:lnTo>
                  <a:lnTo>
                    <a:pt x="1403" y="316"/>
                  </a:lnTo>
                  <a:lnTo>
                    <a:pt x="1401" y="316"/>
                  </a:lnTo>
                  <a:lnTo>
                    <a:pt x="1400" y="316"/>
                  </a:lnTo>
                  <a:lnTo>
                    <a:pt x="1401" y="318"/>
                  </a:lnTo>
                  <a:lnTo>
                    <a:pt x="1401" y="319"/>
                  </a:lnTo>
                  <a:lnTo>
                    <a:pt x="1401" y="321"/>
                  </a:lnTo>
                  <a:lnTo>
                    <a:pt x="1400" y="321"/>
                  </a:lnTo>
                  <a:lnTo>
                    <a:pt x="1398" y="321"/>
                  </a:lnTo>
                  <a:lnTo>
                    <a:pt x="1396" y="321"/>
                  </a:lnTo>
                  <a:lnTo>
                    <a:pt x="1396" y="322"/>
                  </a:lnTo>
                  <a:lnTo>
                    <a:pt x="1395" y="322"/>
                  </a:lnTo>
                  <a:lnTo>
                    <a:pt x="1395" y="324"/>
                  </a:lnTo>
                  <a:lnTo>
                    <a:pt x="1395" y="325"/>
                  </a:lnTo>
                  <a:lnTo>
                    <a:pt x="1393" y="325"/>
                  </a:lnTo>
                  <a:lnTo>
                    <a:pt x="1392" y="325"/>
                  </a:lnTo>
                  <a:lnTo>
                    <a:pt x="1392" y="324"/>
                  </a:lnTo>
                  <a:lnTo>
                    <a:pt x="1392" y="322"/>
                  </a:lnTo>
                  <a:lnTo>
                    <a:pt x="1390" y="322"/>
                  </a:lnTo>
                  <a:lnTo>
                    <a:pt x="1390" y="324"/>
                  </a:lnTo>
                  <a:lnTo>
                    <a:pt x="1389" y="325"/>
                  </a:lnTo>
                  <a:lnTo>
                    <a:pt x="1389" y="324"/>
                  </a:lnTo>
                  <a:lnTo>
                    <a:pt x="1386" y="324"/>
                  </a:lnTo>
                  <a:lnTo>
                    <a:pt x="1384" y="322"/>
                  </a:lnTo>
                  <a:lnTo>
                    <a:pt x="1384" y="321"/>
                  </a:lnTo>
                  <a:lnTo>
                    <a:pt x="1384" y="319"/>
                  </a:lnTo>
                  <a:lnTo>
                    <a:pt x="1384" y="318"/>
                  </a:lnTo>
                  <a:lnTo>
                    <a:pt x="1383" y="318"/>
                  </a:lnTo>
                  <a:lnTo>
                    <a:pt x="1383" y="319"/>
                  </a:lnTo>
                  <a:lnTo>
                    <a:pt x="1383" y="322"/>
                  </a:lnTo>
                  <a:lnTo>
                    <a:pt x="1383" y="324"/>
                  </a:lnTo>
                  <a:lnTo>
                    <a:pt x="1383" y="325"/>
                  </a:lnTo>
                  <a:lnTo>
                    <a:pt x="1381" y="327"/>
                  </a:lnTo>
                  <a:lnTo>
                    <a:pt x="1380" y="327"/>
                  </a:lnTo>
                  <a:lnTo>
                    <a:pt x="1380" y="325"/>
                  </a:lnTo>
                  <a:lnTo>
                    <a:pt x="1378" y="325"/>
                  </a:lnTo>
                  <a:lnTo>
                    <a:pt x="1378" y="327"/>
                  </a:lnTo>
                  <a:lnTo>
                    <a:pt x="1380" y="327"/>
                  </a:lnTo>
                  <a:lnTo>
                    <a:pt x="1381" y="328"/>
                  </a:lnTo>
                  <a:lnTo>
                    <a:pt x="1380" y="328"/>
                  </a:lnTo>
                  <a:lnTo>
                    <a:pt x="1378" y="328"/>
                  </a:lnTo>
                  <a:lnTo>
                    <a:pt x="1377" y="328"/>
                  </a:lnTo>
                  <a:lnTo>
                    <a:pt x="1378" y="330"/>
                  </a:lnTo>
                  <a:lnTo>
                    <a:pt x="1380" y="331"/>
                  </a:lnTo>
                  <a:lnTo>
                    <a:pt x="1380" y="333"/>
                  </a:lnTo>
                  <a:lnTo>
                    <a:pt x="1378" y="333"/>
                  </a:lnTo>
                  <a:lnTo>
                    <a:pt x="1377" y="333"/>
                  </a:lnTo>
                  <a:lnTo>
                    <a:pt x="1375" y="333"/>
                  </a:lnTo>
                  <a:lnTo>
                    <a:pt x="1377" y="334"/>
                  </a:lnTo>
                  <a:lnTo>
                    <a:pt x="1377" y="336"/>
                  </a:lnTo>
                  <a:lnTo>
                    <a:pt x="1377" y="337"/>
                  </a:lnTo>
                  <a:lnTo>
                    <a:pt x="1375" y="337"/>
                  </a:lnTo>
                  <a:lnTo>
                    <a:pt x="1374" y="337"/>
                  </a:lnTo>
                  <a:lnTo>
                    <a:pt x="1374" y="339"/>
                  </a:lnTo>
                  <a:lnTo>
                    <a:pt x="1372" y="339"/>
                  </a:lnTo>
                  <a:lnTo>
                    <a:pt x="1372" y="337"/>
                  </a:lnTo>
                  <a:lnTo>
                    <a:pt x="1371" y="336"/>
                  </a:lnTo>
                  <a:lnTo>
                    <a:pt x="1369" y="337"/>
                  </a:lnTo>
                  <a:lnTo>
                    <a:pt x="1368" y="337"/>
                  </a:lnTo>
                  <a:lnTo>
                    <a:pt x="1369" y="336"/>
                  </a:lnTo>
                  <a:lnTo>
                    <a:pt x="1369" y="334"/>
                  </a:lnTo>
                  <a:lnTo>
                    <a:pt x="1368" y="336"/>
                  </a:lnTo>
                  <a:lnTo>
                    <a:pt x="1366" y="336"/>
                  </a:lnTo>
                  <a:lnTo>
                    <a:pt x="1365" y="336"/>
                  </a:lnTo>
                  <a:lnTo>
                    <a:pt x="1363" y="336"/>
                  </a:lnTo>
                  <a:lnTo>
                    <a:pt x="1365" y="334"/>
                  </a:lnTo>
                  <a:lnTo>
                    <a:pt x="1366" y="334"/>
                  </a:lnTo>
                  <a:lnTo>
                    <a:pt x="1366" y="333"/>
                  </a:lnTo>
                  <a:lnTo>
                    <a:pt x="1365" y="333"/>
                  </a:lnTo>
                  <a:lnTo>
                    <a:pt x="1363" y="334"/>
                  </a:lnTo>
                  <a:lnTo>
                    <a:pt x="1362" y="334"/>
                  </a:lnTo>
                  <a:lnTo>
                    <a:pt x="1362" y="333"/>
                  </a:lnTo>
                  <a:lnTo>
                    <a:pt x="1363" y="333"/>
                  </a:lnTo>
                  <a:lnTo>
                    <a:pt x="1363" y="331"/>
                  </a:lnTo>
                  <a:lnTo>
                    <a:pt x="1365" y="331"/>
                  </a:lnTo>
                  <a:lnTo>
                    <a:pt x="1365" y="330"/>
                  </a:lnTo>
                  <a:lnTo>
                    <a:pt x="1363" y="330"/>
                  </a:lnTo>
                  <a:lnTo>
                    <a:pt x="1363" y="331"/>
                  </a:lnTo>
                  <a:lnTo>
                    <a:pt x="1362" y="331"/>
                  </a:lnTo>
                  <a:lnTo>
                    <a:pt x="1362" y="333"/>
                  </a:lnTo>
                  <a:lnTo>
                    <a:pt x="1360" y="333"/>
                  </a:lnTo>
                  <a:lnTo>
                    <a:pt x="1359" y="334"/>
                  </a:lnTo>
                  <a:lnTo>
                    <a:pt x="1359" y="333"/>
                  </a:lnTo>
                  <a:lnTo>
                    <a:pt x="1357" y="333"/>
                  </a:lnTo>
                  <a:lnTo>
                    <a:pt x="1357" y="331"/>
                  </a:lnTo>
                  <a:lnTo>
                    <a:pt x="1359" y="331"/>
                  </a:lnTo>
                  <a:lnTo>
                    <a:pt x="1359" y="330"/>
                  </a:lnTo>
                  <a:lnTo>
                    <a:pt x="1360" y="328"/>
                  </a:lnTo>
                  <a:lnTo>
                    <a:pt x="1359" y="328"/>
                  </a:lnTo>
                  <a:lnTo>
                    <a:pt x="1357" y="328"/>
                  </a:lnTo>
                  <a:lnTo>
                    <a:pt x="1356" y="328"/>
                  </a:lnTo>
                  <a:lnTo>
                    <a:pt x="1356" y="330"/>
                  </a:lnTo>
                  <a:lnTo>
                    <a:pt x="1354" y="330"/>
                  </a:lnTo>
                  <a:lnTo>
                    <a:pt x="1353" y="330"/>
                  </a:lnTo>
                  <a:lnTo>
                    <a:pt x="1353" y="328"/>
                  </a:lnTo>
                  <a:lnTo>
                    <a:pt x="1353" y="327"/>
                  </a:lnTo>
                  <a:lnTo>
                    <a:pt x="1353" y="325"/>
                  </a:lnTo>
                  <a:lnTo>
                    <a:pt x="1351" y="325"/>
                  </a:lnTo>
                  <a:lnTo>
                    <a:pt x="1353" y="324"/>
                  </a:lnTo>
                  <a:lnTo>
                    <a:pt x="1350" y="324"/>
                  </a:lnTo>
                  <a:lnTo>
                    <a:pt x="1351" y="322"/>
                  </a:lnTo>
                  <a:lnTo>
                    <a:pt x="1353" y="322"/>
                  </a:lnTo>
                  <a:lnTo>
                    <a:pt x="1353" y="321"/>
                  </a:lnTo>
                  <a:lnTo>
                    <a:pt x="1354" y="319"/>
                  </a:lnTo>
                  <a:lnTo>
                    <a:pt x="1354" y="318"/>
                  </a:lnTo>
                  <a:lnTo>
                    <a:pt x="1356" y="318"/>
                  </a:lnTo>
                  <a:lnTo>
                    <a:pt x="1357" y="318"/>
                  </a:lnTo>
                  <a:lnTo>
                    <a:pt x="1359" y="318"/>
                  </a:lnTo>
                  <a:lnTo>
                    <a:pt x="1360" y="318"/>
                  </a:lnTo>
                  <a:lnTo>
                    <a:pt x="1362" y="316"/>
                  </a:lnTo>
                  <a:lnTo>
                    <a:pt x="1363" y="318"/>
                  </a:lnTo>
                  <a:lnTo>
                    <a:pt x="1365" y="318"/>
                  </a:lnTo>
                  <a:lnTo>
                    <a:pt x="1365" y="316"/>
                  </a:lnTo>
                  <a:lnTo>
                    <a:pt x="1365" y="315"/>
                  </a:lnTo>
                  <a:lnTo>
                    <a:pt x="1366" y="315"/>
                  </a:lnTo>
                  <a:lnTo>
                    <a:pt x="1366" y="313"/>
                  </a:lnTo>
                  <a:lnTo>
                    <a:pt x="1368" y="313"/>
                  </a:lnTo>
                  <a:lnTo>
                    <a:pt x="1368" y="312"/>
                  </a:lnTo>
                  <a:lnTo>
                    <a:pt x="1366" y="312"/>
                  </a:lnTo>
                  <a:lnTo>
                    <a:pt x="1366" y="313"/>
                  </a:lnTo>
                  <a:lnTo>
                    <a:pt x="1365" y="313"/>
                  </a:lnTo>
                  <a:lnTo>
                    <a:pt x="1365" y="315"/>
                  </a:lnTo>
                  <a:lnTo>
                    <a:pt x="1363" y="315"/>
                  </a:lnTo>
                  <a:lnTo>
                    <a:pt x="1362" y="315"/>
                  </a:lnTo>
                  <a:lnTo>
                    <a:pt x="1360" y="316"/>
                  </a:lnTo>
                  <a:lnTo>
                    <a:pt x="1359" y="316"/>
                  </a:lnTo>
                  <a:lnTo>
                    <a:pt x="1357" y="316"/>
                  </a:lnTo>
                  <a:lnTo>
                    <a:pt x="1356" y="316"/>
                  </a:lnTo>
                  <a:lnTo>
                    <a:pt x="1354" y="318"/>
                  </a:lnTo>
                  <a:lnTo>
                    <a:pt x="1348" y="318"/>
                  </a:lnTo>
                  <a:lnTo>
                    <a:pt x="1347" y="318"/>
                  </a:lnTo>
                  <a:lnTo>
                    <a:pt x="1345" y="318"/>
                  </a:lnTo>
                  <a:lnTo>
                    <a:pt x="1347" y="316"/>
                  </a:lnTo>
                  <a:lnTo>
                    <a:pt x="1347" y="315"/>
                  </a:lnTo>
                  <a:lnTo>
                    <a:pt x="1343" y="313"/>
                  </a:lnTo>
                  <a:lnTo>
                    <a:pt x="1343" y="312"/>
                  </a:lnTo>
                  <a:lnTo>
                    <a:pt x="1345" y="312"/>
                  </a:lnTo>
                  <a:lnTo>
                    <a:pt x="1347" y="310"/>
                  </a:lnTo>
                  <a:lnTo>
                    <a:pt x="1343" y="312"/>
                  </a:lnTo>
                  <a:lnTo>
                    <a:pt x="1342" y="312"/>
                  </a:lnTo>
                  <a:lnTo>
                    <a:pt x="1340" y="313"/>
                  </a:lnTo>
                  <a:lnTo>
                    <a:pt x="1339" y="312"/>
                  </a:lnTo>
                  <a:lnTo>
                    <a:pt x="1340" y="310"/>
                  </a:lnTo>
                  <a:lnTo>
                    <a:pt x="1340" y="309"/>
                  </a:lnTo>
                  <a:lnTo>
                    <a:pt x="1339" y="309"/>
                  </a:lnTo>
                  <a:lnTo>
                    <a:pt x="1339" y="307"/>
                  </a:lnTo>
                  <a:lnTo>
                    <a:pt x="1337" y="307"/>
                  </a:lnTo>
                  <a:lnTo>
                    <a:pt x="1339" y="306"/>
                  </a:lnTo>
                  <a:lnTo>
                    <a:pt x="1340" y="304"/>
                  </a:lnTo>
                  <a:lnTo>
                    <a:pt x="1339" y="304"/>
                  </a:lnTo>
                  <a:lnTo>
                    <a:pt x="1337" y="304"/>
                  </a:lnTo>
                  <a:lnTo>
                    <a:pt x="1336" y="304"/>
                  </a:lnTo>
                  <a:lnTo>
                    <a:pt x="1337" y="306"/>
                  </a:lnTo>
                  <a:lnTo>
                    <a:pt x="1336" y="306"/>
                  </a:lnTo>
                  <a:lnTo>
                    <a:pt x="1334" y="306"/>
                  </a:lnTo>
                  <a:lnTo>
                    <a:pt x="1333" y="307"/>
                  </a:lnTo>
                  <a:lnTo>
                    <a:pt x="1331" y="307"/>
                  </a:lnTo>
                  <a:lnTo>
                    <a:pt x="1331" y="306"/>
                  </a:lnTo>
                  <a:lnTo>
                    <a:pt x="1330" y="304"/>
                  </a:lnTo>
                  <a:lnTo>
                    <a:pt x="1328" y="304"/>
                  </a:lnTo>
                  <a:lnTo>
                    <a:pt x="1327" y="304"/>
                  </a:lnTo>
                  <a:lnTo>
                    <a:pt x="1325" y="304"/>
                  </a:lnTo>
                  <a:lnTo>
                    <a:pt x="1324" y="304"/>
                  </a:lnTo>
                  <a:lnTo>
                    <a:pt x="1324" y="306"/>
                  </a:lnTo>
                  <a:lnTo>
                    <a:pt x="1330" y="306"/>
                  </a:lnTo>
                  <a:lnTo>
                    <a:pt x="1331" y="306"/>
                  </a:lnTo>
                  <a:lnTo>
                    <a:pt x="1330" y="307"/>
                  </a:lnTo>
                  <a:lnTo>
                    <a:pt x="1331" y="307"/>
                  </a:lnTo>
                  <a:lnTo>
                    <a:pt x="1331" y="309"/>
                  </a:lnTo>
                  <a:lnTo>
                    <a:pt x="1330" y="309"/>
                  </a:lnTo>
                  <a:lnTo>
                    <a:pt x="1330" y="310"/>
                  </a:lnTo>
                  <a:lnTo>
                    <a:pt x="1328" y="310"/>
                  </a:lnTo>
                  <a:lnTo>
                    <a:pt x="1327" y="312"/>
                  </a:lnTo>
                  <a:lnTo>
                    <a:pt x="1327" y="310"/>
                  </a:lnTo>
                  <a:lnTo>
                    <a:pt x="1325" y="310"/>
                  </a:lnTo>
                  <a:lnTo>
                    <a:pt x="1325" y="309"/>
                  </a:lnTo>
                  <a:lnTo>
                    <a:pt x="1324" y="309"/>
                  </a:lnTo>
                  <a:lnTo>
                    <a:pt x="1324" y="307"/>
                  </a:lnTo>
                  <a:lnTo>
                    <a:pt x="1321" y="307"/>
                  </a:lnTo>
                  <a:lnTo>
                    <a:pt x="1319" y="307"/>
                  </a:lnTo>
                  <a:lnTo>
                    <a:pt x="1321" y="306"/>
                  </a:lnTo>
                  <a:lnTo>
                    <a:pt x="1319" y="306"/>
                  </a:lnTo>
                  <a:lnTo>
                    <a:pt x="1318" y="306"/>
                  </a:lnTo>
                  <a:lnTo>
                    <a:pt x="1318" y="307"/>
                  </a:lnTo>
                  <a:lnTo>
                    <a:pt x="1319" y="307"/>
                  </a:lnTo>
                  <a:lnTo>
                    <a:pt x="1319" y="309"/>
                  </a:lnTo>
                  <a:lnTo>
                    <a:pt x="1319" y="310"/>
                  </a:lnTo>
                  <a:lnTo>
                    <a:pt x="1319" y="312"/>
                  </a:lnTo>
                  <a:lnTo>
                    <a:pt x="1321" y="313"/>
                  </a:lnTo>
                  <a:lnTo>
                    <a:pt x="1324" y="313"/>
                  </a:lnTo>
                  <a:lnTo>
                    <a:pt x="1325" y="315"/>
                  </a:lnTo>
                  <a:lnTo>
                    <a:pt x="1325" y="316"/>
                  </a:lnTo>
                  <a:lnTo>
                    <a:pt x="1325" y="318"/>
                  </a:lnTo>
                  <a:lnTo>
                    <a:pt x="1325" y="319"/>
                  </a:lnTo>
                  <a:lnTo>
                    <a:pt x="1324" y="318"/>
                  </a:lnTo>
                  <a:lnTo>
                    <a:pt x="1321" y="318"/>
                  </a:lnTo>
                  <a:lnTo>
                    <a:pt x="1319" y="319"/>
                  </a:lnTo>
                  <a:lnTo>
                    <a:pt x="1318" y="319"/>
                  </a:lnTo>
                  <a:lnTo>
                    <a:pt x="1316" y="319"/>
                  </a:lnTo>
                  <a:lnTo>
                    <a:pt x="1316" y="318"/>
                  </a:lnTo>
                  <a:lnTo>
                    <a:pt x="1315" y="318"/>
                  </a:lnTo>
                  <a:lnTo>
                    <a:pt x="1315" y="319"/>
                  </a:lnTo>
                  <a:lnTo>
                    <a:pt x="1313" y="319"/>
                  </a:lnTo>
                  <a:lnTo>
                    <a:pt x="1312" y="319"/>
                  </a:lnTo>
                  <a:lnTo>
                    <a:pt x="1312" y="318"/>
                  </a:lnTo>
                  <a:lnTo>
                    <a:pt x="1312" y="316"/>
                  </a:lnTo>
                  <a:lnTo>
                    <a:pt x="1310" y="316"/>
                  </a:lnTo>
                  <a:lnTo>
                    <a:pt x="1309" y="316"/>
                  </a:lnTo>
                  <a:lnTo>
                    <a:pt x="1310" y="318"/>
                  </a:lnTo>
                  <a:lnTo>
                    <a:pt x="1309" y="318"/>
                  </a:lnTo>
                  <a:lnTo>
                    <a:pt x="1307" y="316"/>
                  </a:lnTo>
                  <a:lnTo>
                    <a:pt x="1307" y="318"/>
                  </a:lnTo>
                  <a:lnTo>
                    <a:pt x="1306" y="318"/>
                  </a:lnTo>
                  <a:lnTo>
                    <a:pt x="1306" y="319"/>
                  </a:lnTo>
                  <a:lnTo>
                    <a:pt x="1307" y="319"/>
                  </a:lnTo>
                  <a:lnTo>
                    <a:pt x="1307" y="321"/>
                  </a:lnTo>
                  <a:lnTo>
                    <a:pt x="1309" y="321"/>
                  </a:lnTo>
                  <a:lnTo>
                    <a:pt x="1310" y="321"/>
                  </a:lnTo>
                  <a:lnTo>
                    <a:pt x="1312" y="321"/>
                  </a:lnTo>
                  <a:lnTo>
                    <a:pt x="1312" y="322"/>
                  </a:lnTo>
                  <a:lnTo>
                    <a:pt x="1310" y="322"/>
                  </a:lnTo>
                  <a:lnTo>
                    <a:pt x="1309" y="322"/>
                  </a:lnTo>
                  <a:lnTo>
                    <a:pt x="1309" y="324"/>
                  </a:lnTo>
                  <a:lnTo>
                    <a:pt x="1307" y="324"/>
                  </a:lnTo>
                  <a:lnTo>
                    <a:pt x="1307" y="325"/>
                  </a:lnTo>
                  <a:lnTo>
                    <a:pt x="1307" y="327"/>
                  </a:lnTo>
                  <a:lnTo>
                    <a:pt x="1309" y="327"/>
                  </a:lnTo>
                  <a:lnTo>
                    <a:pt x="1309" y="325"/>
                  </a:lnTo>
                  <a:lnTo>
                    <a:pt x="1310" y="325"/>
                  </a:lnTo>
                  <a:lnTo>
                    <a:pt x="1312" y="324"/>
                  </a:lnTo>
                  <a:lnTo>
                    <a:pt x="1313" y="324"/>
                  </a:lnTo>
                  <a:lnTo>
                    <a:pt x="1315" y="324"/>
                  </a:lnTo>
                  <a:lnTo>
                    <a:pt x="1316" y="324"/>
                  </a:lnTo>
                  <a:lnTo>
                    <a:pt x="1318" y="324"/>
                  </a:lnTo>
                  <a:lnTo>
                    <a:pt x="1319" y="324"/>
                  </a:lnTo>
                  <a:lnTo>
                    <a:pt x="1319" y="325"/>
                  </a:lnTo>
                  <a:lnTo>
                    <a:pt x="1318" y="325"/>
                  </a:lnTo>
                  <a:lnTo>
                    <a:pt x="1318" y="327"/>
                  </a:lnTo>
                  <a:lnTo>
                    <a:pt x="1316" y="327"/>
                  </a:lnTo>
                  <a:lnTo>
                    <a:pt x="1315" y="327"/>
                  </a:lnTo>
                  <a:lnTo>
                    <a:pt x="1316" y="328"/>
                  </a:lnTo>
                  <a:lnTo>
                    <a:pt x="1318" y="328"/>
                  </a:lnTo>
                  <a:lnTo>
                    <a:pt x="1319" y="328"/>
                  </a:lnTo>
                  <a:lnTo>
                    <a:pt x="1321" y="328"/>
                  </a:lnTo>
                  <a:lnTo>
                    <a:pt x="1319" y="330"/>
                  </a:lnTo>
                  <a:lnTo>
                    <a:pt x="1318" y="330"/>
                  </a:lnTo>
                  <a:lnTo>
                    <a:pt x="1316" y="330"/>
                  </a:lnTo>
                  <a:lnTo>
                    <a:pt x="1318" y="331"/>
                  </a:lnTo>
                  <a:lnTo>
                    <a:pt x="1316" y="331"/>
                  </a:lnTo>
                  <a:lnTo>
                    <a:pt x="1316" y="333"/>
                  </a:lnTo>
                  <a:lnTo>
                    <a:pt x="1318" y="331"/>
                  </a:lnTo>
                  <a:lnTo>
                    <a:pt x="1318" y="333"/>
                  </a:lnTo>
                  <a:lnTo>
                    <a:pt x="1319" y="333"/>
                  </a:lnTo>
                  <a:lnTo>
                    <a:pt x="1318" y="334"/>
                  </a:lnTo>
                  <a:lnTo>
                    <a:pt x="1318" y="336"/>
                  </a:lnTo>
                  <a:lnTo>
                    <a:pt x="1319" y="337"/>
                  </a:lnTo>
                  <a:lnTo>
                    <a:pt x="1321" y="336"/>
                  </a:lnTo>
                  <a:lnTo>
                    <a:pt x="1321" y="337"/>
                  </a:lnTo>
                  <a:lnTo>
                    <a:pt x="1319" y="339"/>
                  </a:lnTo>
                  <a:lnTo>
                    <a:pt x="1319" y="340"/>
                  </a:lnTo>
                  <a:lnTo>
                    <a:pt x="1318" y="342"/>
                  </a:lnTo>
                  <a:lnTo>
                    <a:pt x="1319" y="342"/>
                  </a:lnTo>
                  <a:lnTo>
                    <a:pt x="1319" y="340"/>
                  </a:lnTo>
                  <a:lnTo>
                    <a:pt x="1321" y="339"/>
                  </a:lnTo>
                  <a:lnTo>
                    <a:pt x="1324" y="337"/>
                  </a:lnTo>
                  <a:lnTo>
                    <a:pt x="1325" y="337"/>
                  </a:lnTo>
                  <a:lnTo>
                    <a:pt x="1325" y="339"/>
                  </a:lnTo>
                  <a:lnTo>
                    <a:pt x="1327" y="339"/>
                  </a:lnTo>
                  <a:lnTo>
                    <a:pt x="1328" y="339"/>
                  </a:lnTo>
                  <a:lnTo>
                    <a:pt x="1327" y="340"/>
                  </a:lnTo>
                  <a:lnTo>
                    <a:pt x="1328" y="340"/>
                  </a:lnTo>
                  <a:lnTo>
                    <a:pt x="1328" y="342"/>
                  </a:lnTo>
                  <a:lnTo>
                    <a:pt x="1325" y="342"/>
                  </a:lnTo>
                  <a:lnTo>
                    <a:pt x="1327" y="343"/>
                  </a:lnTo>
                  <a:lnTo>
                    <a:pt x="1327" y="345"/>
                  </a:lnTo>
                  <a:lnTo>
                    <a:pt x="1328" y="343"/>
                  </a:lnTo>
                  <a:lnTo>
                    <a:pt x="1330" y="342"/>
                  </a:lnTo>
                  <a:lnTo>
                    <a:pt x="1330" y="343"/>
                  </a:lnTo>
                  <a:lnTo>
                    <a:pt x="1331" y="343"/>
                  </a:lnTo>
                  <a:lnTo>
                    <a:pt x="1331" y="345"/>
                  </a:lnTo>
                  <a:lnTo>
                    <a:pt x="1333" y="345"/>
                  </a:lnTo>
                  <a:lnTo>
                    <a:pt x="1333" y="343"/>
                  </a:lnTo>
                  <a:lnTo>
                    <a:pt x="1333" y="342"/>
                  </a:lnTo>
                  <a:lnTo>
                    <a:pt x="1333" y="340"/>
                  </a:lnTo>
                  <a:lnTo>
                    <a:pt x="1334" y="340"/>
                  </a:lnTo>
                  <a:lnTo>
                    <a:pt x="1336" y="340"/>
                  </a:lnTo>
                  <a:lnTo>
                    <a:pt x="1334" y="342"/>
                  </a:lnTo>
                  <a:lnTo>
                    <a:pt x="1336" y="342"/>
                  </a:lnTo>
                  <a:lnTo>
                    <a:pt x="1334" y="343"/>
                  </a:lnTo>
                  <a:lnTo>
                    <a:pt x="1336" y="343"/>
                  </a:lnTo>
                  <a:lnTo>
                    <a:pt x="1337" y="342"/>
                  </a:lnTo>
                  <a:lnTo>
                    <a:pt x="1337" y="343"/>
                  </a:lnTo>
                  <a:lnTo>
                    <a:pt x="1337" y="345"/>
                  </a:lnTo>
                  <a:lnTo>
                    <a:pt x="1336" y="345"/>
                  </a:lnTo>
                  <a:lnTo>
                    <a:pt x="1334" y="347"/>
                  </a:lnTo>
                  <a:lnTo>
                    <a:pt x="1333" y="347"/>
                  </a:lnTo>
                  <a:lnTo>
                    <a:pt x="1333" y="348"/>
                  </a:lnTo>
                  <a:lnTo>
                    <a:pt x="1334" y="347"/>
                  </a:lnTo>
                  <a:lnTo>
                    <a:pt x="1336" y="347"/>
                  </a:lnTo>
                  <a:lnTo>
                    <a:pt x="1336" y="348"/>
                  </a:lnTo>
                  <a:lnTo>
                    <a:pt x="1337" y="348"/>
                  </a:lnTo>
                  <a:lnTo>
                    <a:pt x="1339" y="348"/>
                  </a:lnTo>
                  <a:lnTo>
                    <a:pt x="1340" y="348"/>
                  </a:lnTo>
                  <a:lnTo>
                    <a:pt x="1342" y="348"/>
                  </a:lnTo>
                  <a:lnTo>
                    <a:pt x="1343" y="348"/>
                  </a:lnTo>
                  <a:lnTo>
                    <a:pt x="1342" y="350"/>
                  </a:lnTo>
                  <a:lnTo>
                    <a:pt x="1340" y="350"/>
                  </a:lnTo>
                  <a:lnTo>
                    <a:pt x="1339" y="350"/>
                  </a:lnTo>
                  <a:lnTo>
                    <a:pt x="1339" y="351"/>
                  </a:lnTo>
                  <a:lnTo>
                    <a:pt x="1340" y="351"/>
                  </a:lnTo>
                  <a:lnTo>
                    <a:pt x="1339" y="353"/>
                  </a:lnTo>
                  <a:lnTo>
                    <a:pt x="1337" y="353"/>
                  </a:lnTo>
                  <a:lnTo>
                    <a:pt x="1336" y="353"/>
                  </a:lnTo>
                  <a:lnTo>
                    <a:pt x="1334" y="353"/>
                  </a:lnTo>
                  <a:lnTo>
                    <a:pt x="1333" y="353"/>
                  </a:lnTo>
                  <a:lnTo>
                    <a:pt x="1333" y="354"/>
                  </a:lnTo>
                  <a:lnTo>
                    <a:pt x="1336" y="354"/>
                  </a:lnTo>
                  <a:lnTo>
                    <a:pt x="1334" y="356"/>
                  </a:lnTo>
                  <a:lnTo>
                    <a:pt x="1336" y="356"/>
                  </a:lnTo>
                  <a:lnTo>
                    <a:pt x="1337" y="356"/>
                  </a:lnTo>
                  <a:lnTo>
                    <a:pt x="1337" y="357"/>
                  </a:lnTo>
                  <a:lnTo>
                    <a:pt x="1336" y="359"/>
                  </a:lnTo>
                  <a:lnTo>
                    <a:pt x="1337" y="359"/>
                  </a:lnTo>
                  <a:lnTo>
                    <a:pt x="1339" y="359"/>
                  </a:lnTo>
                  <a:lnTo>
                    <a:pt x="1340" y="359"/>
                  </a:lnTo>
                  <a:lnTo>
                    <a:pt x="1342" y="359"/>
                  </a:lnTo>
                  <a:lnTo>
                    <a:pt x="1343" y="359"/>
                  </a:lnTo>
                  <a:lnTo>
                    <a:pt x="1345" y="357"/>
                  </a:lnTo>
                  <a:lnTo>
                    <a:pt x="1345" y="359"/>
                  </a:lnTo>
                  <a:lnTo>
                    <a:pt x="1342" y="360"/>
                  </a:lnTo>
                  <a:lnTo>
                    <a:pt x="1340" y="360"/>
                  </a:lnTo>
                  <a:lnTo>
                    <a:pt x="1339" y="362"/>
                  </a:lnTo>
                  <a:lnTo>
                    <a:pt x="1337" y="362"/>
                  </a:lnTo>
                  <a:lnTo>
                    <a:pt x="1337" y="363"/>
                  </a:lnTo>
                  <a:lnTo>
                    <a:pt x="1340" y="365"/>
                  </a:lnTo>
                  <a:lnTo>
                    <a:pt x="1342" y="365"/>
                  </a:lnTo>
                  <a:lnTo>
                    <a:pt x="1343" y="366"/>
                  </a:lnTo>
                  <a:lnTo>
                    <a:pt x="1342" y="366"/>
                  </a:lnTo>
                  <a:lnTo>
                    <a:pt x="1342" y="368"/>
                  </a:lnTo>
                  <a:lnTo>
                    <a:pt x="1342" y="369"/>
                  </a:lnTo>
                  <a:lnTo>
                    <a:pt x="1340" y="369"/>
                  </a:lnTo>
                  <a:lnTo>
                    <a:pt x="1340" y="372"/>
                  </a:lnTo>
                  <a:lnTo>
                    <a:pt x="1340" y="374"/>
                  </a:lnTo>
                  <a:lnTo>
                    <a:pt x="1339" y="375"/>
                  </a:lnTo>
                  <a:lnTo>
                    <a:pt x="1339" y="377"/>
                  </a:lnTo>
                  <a:lnTo>
                    <a:pt x="1337" y="377"/>
                  </a:lnTo>
                  <a:lnTo>
                    <a:pt x="1336" y="377"/>
                  </a:lnTo>
                  <a:lnTo>
                    <a:pt x="1336" y="375"/>
                  </a:lnTo>
                  <a:lnTo>
                    <a:pt x="1336" y="374"/>
                  </a:lnTo>
                  <a:lnTo>
                    <a:pt x="1336" y="372"/>
                  </a:lnTo>
                  <a:lnTo>
                    <a:pt x="1336" y="369"/>
                  </a:lnTo>
                  <a:lnTo>
                    <a:pt x="1336" y="368"/>
                  </a:lnTo>
                  <a:lnTo>
                    <a:pt x="1336" y="366"/>
                  </a:lnTo>
                  <a:lnTo>
                    <a:pt x="1334" y="366"/>
                  </a:lnTo>
                  <a:lnTo>
                    <a:pt x="1334" y="365"/>
                  </a:lnTo>
                  <a:lnTo>
                    <a:pt x="1333" y="363"/>
                  </a:lnTo>
                  <a:lnTo>
                    <a:pt x="1331" y="363"/>
                  </a:lnTo>
                  <a:lnTo>
                    <a:pt x="1333" y="365"/>
                  </a:lnTo>
                  <a:lnTo>
                    <a:pt x="1333" y="366"/>
                  </a:lnTo>
                  <a:lnTo>
                    <a:pt x="1334" y="366"/>
                  </a:lnTo>
                  <a:lnTo>
                    <a:pt x="1334" y="368"/>
                  </a:lnTo>
                  <a:lnTo>
                    <a:pt x="1333" y="368"/>
                  </a:lnTo>
                  <a:lnTo>
                    <a:pt x="1333" y="369"/>
                  </a:lnTo>
                  <a:lnTo>
                    <a:pt x="1331" y="372"/>
                  </a:lnTo>
                  <a:lnTo>
                    <a:pt x="1330" y="374"/>
                  </a:lnTo>
                  <a:lnTo>
                    <a:pt x="1331" y="374"/>
                  </a:lnTo>
                  <a:lnTo>
                    <a:pt x="1333" y="374"/>
                  </a:lnTo>
                  <a:lnTo>
                    <a:pt x="1333" y="375"/>
                  </a:lnTo>
                  <a:lnTo>
                    <a:pt x="1333" y="377"/>
                  </a:lnTo>
                  <a:lnTo>
                    <a:pt x="1331" y="377"/>
                  </a:lnTo>
                  <a:lnTo>
                    <a:pt x="1331" y="375"/>
                  </a:lnTo>
                  <a:lnTo>
                    <a:pt x="1330" y="377"/>
                  </a:lnTo>
                  <a:lnTo>
                    <a:pt x="1330" y="375"/>
                  </a:lnTo>
                  <a:lnTo>
                    <a:pt x="1328" y="375"/>
                  </a:lnTo>
                  <a:lnTo>
                    <a:pt x="1328" y="377"/>
                  </a:lnTo>
                  <a:lnTo>
                    <a:pt x="1330" y="377"/>
                  </a:lnTo>
                  <a:lnTo>
                    <a:pt x="1330" y="378"/>
                  </a:lnTo>
                  <a:lnTo>
                    <a:pt x="1331" y="378"/>
                  </a:lnTo>
                  <a:lnTo>
                    <a:pt x="1333" y="378"/>
                  </a:lnTo>
                  <a:lnTo>
                    <a:pt x="1333" y="380"/>
                  </a:lnTo>
                  <a:lnTo>
                    <a:pt x="1333" y="381"/>
                  </a:lnTo>
                  <a:lnTo>
                    <a:pt x="1331" y="381"/>
                  </a:lnTo>
                  <a:lnTo>
                    <a:pt x="1330" y="383"/>
                  </a:lnTo>
                  <a:lnTo>
                    <a:pt x="1331" y="383"/>
                  </a:lnTo>
                  <a:lnTo>
                    <a:pt x="1333" y="383"/>
                  </a:lnTo>
                  <a:lnTo>
                    <a:pt x="1333" y="384"/>
                  </a:lnTo>
                  <a:lnTo>
                    <a:pt x="1331" y="384"/>
                  </a:lnTo>
                  <a:lnTo>
                    <a:pt x="1330" y="384"/>
                  </a:lnTo>
                  <a:lnTo>
                    <a:pt x="1328" y="384"/>
                  </a:lnTo>
                  <a:lnTo>
                    <a:pt x="1327" y="383"/>
                  </a:lnTo>
                  <a:lnTo>
                    <a:pt x="1325" y="383"/>
                  </a:lnTo>
                  <a:lnTo>
                    <a:pt x="1324" y="383"/>
                  </a:lnTo>
                  <a:lnTo>
                    <a:pt x="1324" y="384"/>
                  </a:lnTo>
                  <a:lnTo>
                    <a:pt x="1324" y="386"/>
                  </a:lnTo>
                  <a:lnTo>
                    <a:pt x="1325" y="386"/>
                  </a:lnTo>
                  <a:lnTo>
                    <a:pt x="1325" y="387"/>
                  </a:lnTo>
                  <a:lnTo>
                    <a:pt x="1325" y="389"/>
                  </a:lnTo>
                  <a:lnTo>
                    <a:pt x="1324" y="389"/>
                  </a:lnTo>
                  <a:lnTo>
                    <a:pt x="1324" y="390"/>
                  </a:lnTo>
                  <a:lnTo>
                    <a:pt x="1324" y="392"/>
                  </a:lnTo>
                  <a:lnTo>
                    <a:pt x="1321" y="392"/>
                  </a:lnTo>
                  <a:lnTo>
                    <a:pt x="1319" y="392"/>
                  </a:lnTo>
                  <a:lnTo>
                    <a:pt x="1321" y="390"/>
                  </a:lnTo>
                  <a:lnTo>
                    <a:pt x="1319" y="390"/>
                  </a:lnTo>
                  <a:lnTo>
                    <a:pt x="1318" y="390"/>
                  </a:lnTo>
                  <a:lnTo>
                    <a:pt x="1318" y="389"/>
                  </a:lnTo>
                  <a:lnTo>
                    <a:pt x="1319" y="387"/>
                  </a:lnTo>
                  <a:lnTo>
                    <a:pt x="1321" y="386"/>
                  </a:lnTo>
                  <a:lnTo>
                    <a:pt x="1321" y="384"/>
                  </a:lnTo>
                  <a:lnTo>
                    <a:pt x="1319" y="384"/>
                  </a:lnTo>
                  <a:lnTo>
                    <a:pt x="1318" y="386"/>
                  </a:lnTo>
                  <a:lnTo>
                    <a:pt x="1318" y="384"/>
                  </a:lnTo>
                  <a:lnTo>
                    <a:pt x="1316" y="386"/>
                  </a:lnTo>
                  <a:lnTo>
                    <a:pt x="1315" y="386"/>
                  </a:lnTo>
                  <a:lnTo>
                    <a:pt x="1315" y="384"/>
                  </a:lnTo>
                  <a:lnTo>
                    <a:pt x="1313" y="384"/>
                  </a:lnTo>
                  <a:lnTo>
                    <a:pt x="1313" y="383"/>
                  </a:lnTo>
                  <a:lnTo>
                    <a:pt x="1312" y="383"/>
                  </a:lnTo>
                  <a:lnTo>
                    <a:pt x="1312" y="381"/>
                  </a:lnTo>
                  <a:lnTo>
                    <a:pt x="1310" y="381"/>
                  </a:lnTo>
                  <a:lnTo>
                    <a:pt x="1310" y="380"/>
                  </a:lnTo>
                  <a:lnTo>
                    <a:pt x="1309" y="381"/>
                  </a:lnTo>
                  <a:lnTo>
                    <a:pt x="1309" y="380"/>
                  </a:lnTo>
                  <a:lnTo>
                    <a:pt x="1307" y="378"/>
                  </a:lnTo>
                  <a:lnTo>
                    <a:pt x="1307" y="380"/>
                  </a:lnTo>
                  <a:lnTo>
                    <a:pt x="1307" y="381"/>
                  </a:lnTo>
                  <a:lnTo>
                    <a:pt x="1309" y="381"/>
                  </a:lnTo>
                  <a:lnTo>
                    <a:pt x="1309" y="383"/>
                  </a:lnTo>
                  <a:lnTo>
                    <a:pt x="1307" y="383"/>
                  </a:lnTo>
                  <a:lnTo>
                    <a:pt x="1306" y="383"/>
                  </a:lnTo>
                  <a:lnTo>
                    <a:pt x="1306" y="381"/>
                  </a:lnTo>
                  <a:lnTo>
                    <a:pt x="1304" y="381"/>
                  </a:lnTo>
                  <a:lnTo>
                    <a:pt x="1303" y="381"/>
                  </a:lnTo>
                  <a:lnTo>
                    <a:pt x="1303" y="380"/>
                  </a:lnTo>
                  <a:lnTo>
                    <a:pt x="1303" y="378"/>
                  </a:lnTo>
                  <a:lnTo>
                    <a:pt x="1301" y="380"/>
                  </a:lnTo>
                  <a:lnTo>
                    <a:pt x="1301" y="381"/>
                  </a:lnTo>
                  <a:lnTo>
                    <a:pt x="1300" y="381"/>
                  </a:lnTo>
                  <a:lnTo>
                    <a:pt x="1298" y="380"/>
                  </a:lnTo>
                  <a:lnTo>
                    <a:pt x="1300" y="380"/>
                  </a:lnTo>
                  <a:lnTo>
                    <a:pt x="1300" y="378"/>
                  </a:lnTo>
                  <a:lnTo>
                    <a:pt x="1298" y="378"/>
                  </a:lnTo>
                  <a:lnTo>
                    <a:pt x="1297" y="378"/>
                  </a:lnTo>
                  <a:lnTo>
                    <a:pt x="1297" y="377"/>
                  </a:lnTo>
                  <a:lnTo>
                    <a:pt x="1297" y="375"/>
                  </a:lnTo>
                  <a:lnTo>
                    <a:pt x="1298" y="374"/>
                  </a:lnTo>
                  <a:lnTo>
                    <a:pt x="1297" y="374"/>
                  </a:lnTo>
                  <a:lnTo>
                    <a:pt x="1297" y="375"/>
                  </a:lnTo>
                  <a:lnTo>
                    <a:pt x="1295" y="375"/>
                  </a:lnTo>
                  <a:lnTo>
                    <a:pt x="1294" y="375"/>
                  </a:lnTo>
                  <a:lnTo>
                    <a:pt x="1292" y="374"/>
                  </a:lnTo>
                  <a:lnTo>
                    <a:pt x="1292" y="372"/>
                  </a:lnTo>
                  <a:lnTo>
                    <a:pt x="1290" y="372"/>
                  </a:lnTo>
                  <a:lnTo>
                    <a:pt x="1290" y="369"/>
                  </a:lnTo>
                  <a:lnTo>
                    <a:pt x="1290" y="368"/>
                  </a:lnTo>
                  <a:lnTo>
                    <a:pt x="1289" y="368"/>
                  </a:lnTo>
                  <a:lnTo>
                    <a:pt x="1289" y="366"/>
                  </a:lnTo>
                  <a:lnTo>
                    <a:pt x="1289" y="365"/>
                  </a:lnTo>
                  <a:lnTo>
                    <a:pt x="1287" y="365"/>
                  </a:lnTo>
                  <a:lnTo>
                    <a:pt x="1287" y="366"/>
                  </a:lnTo>
                  <a:lnTo>
                    <a:pt x="1287" y="368"/>
                  </a:lnTo>
                  <a:lnTo>
                    <a:pt x="1287" y="369"/>
                  </a:lnTo>
                  <a:lnTo>
                    <a:pt x="1287" y="372"/>
                  </a:lnTo>
                  <a:lnTo>
                    <a:pt x="1287" y="374"/>
                  </a:lnTo>
                  <a:lnTo>
                    <a:pt x="1286" y="374"/>
                  </a:lnTo>
                  <a:lnTo>
                    <a:pt x="1284" y="374"/>
                  </a:lnTo>
                  <a:lnTo>
                    <a:pt x="1284" y="372"/>
                  </a:lnTo>
                  <a:lnTo>
                    <a:pt x="1284" y="369"/>
                  </a:lnTo>
                  <a:lnTo>
                    <a:pt x="1283" y="369"/>
                  </a:lnTo>
                  <a:lnTo>
                    <a:pt x="1283" y="368"/>
                  </a:lnTo>
                  <a:lnTo>
                    <a:pt x="1281" y="368"/>
                  </a:lnTo>
                  <a:lnTo>
                    <a:pt x="1281" y="366"/>
                  </a:lnTo>
                  <a:lnTo>
                    <a:pt x="1281" y="365"/>
                  </a:lnTo>
                  <a:lnTo>
                    <a:pt x="1280" y="365"/>
                  </a:lnTo>
                  <a:lnTo>
                    <a:pt x="1280" y="366"/>
                  </a:lnTo>
                  <a:lnTo>
                    <a:pt x="1278" y="366"/>
                  </a:lnTo>
                  <a:lnTo>
                    <a:pt x="1278" y="365"/>
                  </a:lnTo>
                  <a:lnTo>
                    <a:pt x="1277" y="365"/>
                  </a:lnTo>
                  <a:lnTo>
                    <a:pt x="1274" y="363"/>
                  </a:lnTo>
                  <a:lnTo>
                    <a:pt x="1274" y="365"/>
                  </a:lnTo>
                  <a:lnTo>
                    <a:pt x="1271" y="365"/>
                  </a:lnTo>
                  <a:lnTo>
                    <a:pt x="1271" y="363"/>
                  </a:lnTo>
                  <a:lnTo>
                    <a:pt x="1269" y="363"/>
                  </a:lnTo>
                  <a:lnTo>
                    <a:pt x="1269" y="365"/>
                  </a:lnTo>
                  <a:lnTo>
                    <a:pt x="1271" y="365"/>
                  </a:lnTo>
                  <a:lnTo>
                    <a:pt x="1271" y="366"/>
                  </a:lnTo>
                  <a:lnTo>
                    <a:pt x="1271" y="368"/>
                  </a:lnTo>
                  <a:lnTo>
                    <a:pt x="1272" y="369"/>
                  </a:lnTo>
                  <a:lnTo>
                    <a:pt x="1274" y="372"/>
                  </a:lnTo>
                  <a:lnTo>
                    <a:pt x="1274" y="374"/>
                  </a:lnTo>
                  <a:lnTo>
                    <a:pt x="1275" y="374"/>
                  </a:lnTo>
                  <a:lnTo>
                    <a:pt x="1275" y="375"/>
                  </a:lnTo>
                  <a:lnTo>
                    <a:pt x="1275" y="377"/>
                  </a:lnTo>
                  <a:lnTo>
                    <a:pt x="1277" y="378"/>
                  </a:lnTo>
                  <a:lnTo>
                    <a:pt x="1278" y="378"/>
                  </a:lnTo>
                  <a:lnTo>
                    <a:pt x="1280" y="378"/>
                  </a:lnTo>
                  <a:lnTo>
                    <a:pt x="1280" y="380"/>
                  </a:lnTo>
                  <a:lnTo>
                    <a:pt x="1281" y="380"/>
                  </a:lnTo>
                  <a:lnTo>
                    <a:pt x="1283" y="380"/>
                  </a:lnTo>
                  <a:lnTo>
                    <a:pt x="1283" y="381"/>
                  </a:lnTo>
                  <a:lnTo>
                    <a:pt x="1283" y="383"/>
                  </a:lnTo>
                  <a:lnTo>
                    <a:pt x="1284" y="383"/>
                  </a:lnTo>
                  <a:lnTo>
                    <a:pt x="1286" y="381"/>
                  </a:lnTo>
                  <a:lnTo>
                    <a:pt x="1287" y="383"/>
                  </a:lnTo>
                  <a:lnTo>
                    <a:pt x="1287" y="384"/>
                  </a:lnTo>
                  <a:lnTo>
                    <a:pt x="1289" y="384"/>
                  </a:lnTo>
                  <a:lnTo>
                    <a:pt x="1289" y="386"/>
                  </a:lnTo>
                  <a:lnTo>
                    <a:pt x="1289" y="387"/>
                  </a:lnTo>
                  <a:lnTo>
                    <a:pt x="1289" y="389"/>
                  </a:lnTo>
                  <a:lnTo>
                    <a:pt x="1290" y="387"/>
                  </a:lnTo>
                  <a:lnTo>
                    <a:pt x="1292" y="387"/>
                  </a:lnTo>
                  <a:lnTo>
                    <a:pt x="1292" y="389"/>
                  </a:lnTo>
                  <a:lnTo>
                    <a:pt x="1294" y="389"/>
                  </a:lnTo>
                  <a:lnTo>
                    <a:pt x="1295" y="389"/>
                  </a:lnTo>
                  <a:lnTo>
                    <a:pt x="1295" y="390"/>
                  </a:lnTo>
                  <a:lnTo>
                    <a:pt x="1297" y="390"/>
                  </a:lnTo>
                  <a:lnTo>
                    <a:pt x="1297" y="392"/>
                  </a:lnTo>
                  <a:lnTo>
                    <a:pt x="1297" y="393"/>
                  </a:lnTo>
                  <a:lnTo>
                    <a:pt x="1298" y="393"/>
                  </a:lnTo>
                  <a:lnTo>
                    <a:pt x="1298" y="395"/>
                  </a:lnTo>
                  <a:lnTo>
                    <a:pt x="1297" y="395"/>
                  </a:lnTo>
                  <a:lnTo>
                    <a:pt x="1295" y="395"/>
                  </a:lnTo>
                  <a:lnTo>
                    <a:pt x="1295" y="396"/>
                  </a:lnTo>
                  <a:lnTo>
                    <a:pt x="1297" y="398"/>
                  </a:lnTo>
                  <a:lnTo>
                    <a:pt x="1297" y="396"/>
                  </a:lnTo>
                  <a:lnTo>
                    <a:pt x="1298" y="396"/>
                  </a:lnTo>
                  <a:lnTo>
                    <a:pt x="1300" y="396"/>
                  </a:lnTo>
                  <a:lnTo>
                    <a:pt x="1300" y="398"/>
                  </a:lnTo>
                  <a:lnTo>
                    <a:pt x="1301" y="398"/>
                  </a:lnTo>
                  <a:lnTo>
                    <a:pt x="1303" y="398"/>
                  </a:lnTo>
                  <a:lnTo>
                    <a:pt x="1303" y="400"/>
                  </a:lnTo>
                  <a:lnTo>
                    <a:pt x="1301" y="400"/>
                  </a:lnTo>
                  <a:lnTo>
                    <a:pt x="1300" y="400"/>
                  </a:lnTo>
                  <a:lnTo>
                    <a:pt x="1300" y="401"/>
                  </a:lnTo>
                  <a:lnTo>
                    <a:pt x="1298" y="401"/>
                  </a:lnTo>
                  <a:lnTo>
                    <a:pt x="1298" y="400"/>
                  </a:lnTo>
                  <a:lnTo>
                    <a:pt x="1297" y="401"/>
                  </a:lnTo>
                  <a:lnTo>
                    <a:pt x="1298" y="401"/>
                  </a:lnTo>
                  <a:lnTo>
                    <a:pt x="1298" y="403"/>
                  </a:lnTo>
                  <a:lnTo>
                    <a:pt x="1298" y="404"/>
                  </a:lnTo>
                  <a:lnTo>
                    <a:pt x="1300" y="404"/>
                  </a:lnTo>
                  <a:lnTo>
                    <a:pt x="1300" y="406"/>
                  </a:lnTo>
                  <a:lnTo>
                    <a:pt x="1298" y="406"/>
                  </a:lnTo>
                  <a:lnTo>
                    <a:pt x="1297" y="406"/>
                  </a:lnTo>
                  <a:lnTo>
                    <a:pt x="1295" y="406"/>
                  </a:lnTo>
                  <a:lnTo>
                    <a:pt x="1294" y="406"/>
                  </a:lnTo>
                  <a:lnTo>
                    <a:pt x="1292" y="406"/>
                  </a:lnTo>
                  <a:lnTo>
                    <a:pt x="1290" y="406"/>
                  </a:lnTo>
                  <a:lnTo>
                    <a:pt x="1289" y="406"/>
                  </a:lnTo>
                  <a:lnTo>
                    <a:pt x="1289" y="404"/>
                  </a:lnTo>
                  <a:lnTo>
                    <a:pt x="1287" y="404"/>
                  </a:lnTo>
                  <a:lnTo>
                    <a:pt x="1287" y="403"/>
                  </a:lnTo>
                  <a:lnTo>
                    <a:pt x="1286" y="403"/>
                  </a:lnTo>
                  <a:lnTo>
                    <a:pt x="1284" y="403"/>
                  </a:lnTo>
                  <a:lnTo>
                    <a:pt x="1283" y="403"/>
                  </a:lnTo>
                  <a:lnTo>
                    <a:pt x="1281" y="403"/>
                  </a:lnTo>
                  <a:lnTo>
                    <a:pt x="1280" y="401"/>
                  </a:lnTo>
                  <a:lnTo>
                    <a:pt x="1278" y="401"/>
                  </a:lnTo>
                  <a:lnTo>
                    <a:pt x="1278" y="400"/>
                  </a:lnTo>
                  <a:lnTo>
                    <a:pt x="1277" y="400"/>
                  </a:lnTo>
                  <a:lnTo>
                    <a:pt x="1275" y="400"/>
                  </a:lnTo>
                  <a:lnTo>
                    <a:pt x="1274" y="400"/>
                  </a:lnTo>
                  <a:lnTo>
                    <a:pt x="1272" y="400"/>
                  </a:lnTo>
                  <a:lnTo>
                    <a:pt x="1272" y="398"/>
                  </a:lnTo>
                  <a:lnTo>
                    <a:pt x="1271" y="398"/>
                  </a:lnTo>
                  <a:lnTo>
                    <a:pt x="1271" y="400"/>
                  </a:lnTo>
                  <a:lnTo>
                    <a:pt x="1269" y="398"/>
                  </a:lnTo>
                  <a:lnTo>
                    <a:pt x="1268" y="398"/>
                  </a:lnTo>
                  <a:lnTo>
                    <a:pt x="1266" y="398"/>
                  </a:lnTo>
                  <a:lnTo>
                    <a:pt x="1260" y="398"/>
                  </a:lnTo>
                  <a:lnTo>
                    <a:pt x="1259" y="398"/>
                  </a:lnTo>
                  <a:lnTo>
                    <a:pt x="1259" y="396"/>
                  </a:lnTo>
                  <a:lnTo>
                    <a:pt x="1257" y="396"/>
                  </a:lnTo>
                  <a:lnTo>
                    <a:pt x="1257" y="395"/>
                  </a:lnTo>
                  <a:lnTo>
                    <a:pt x="1256" y="395"/>
                  </a:lnTo>
                  <a:lnTo>
                    <a:pt x="1254" y="395"/>
                  </a:lnTo>
                  <a:lnTo>
                    <a:pt x="1251" y="393"/>
                  </a:lnTo>
                  <a:lnTo>
                    <a:pt x="1251" y="392"/>
                  </a:lnTo>
                  <a:lnTo>
                    <a:pt x="1253" y="390"/>
                  </a:lnTo>
                  <a:lnTo>
                    <a:pt x="1253" y="389"/>
                  </a:lnTo>
                  <a:lnTo>
                    <a:pt x="1251" y="389"/>
                  </a:lnTo>
                  <a:lnTo>
                    <a:pt x="1251" y="390"/>
                  </a:lnTo>
                  <a:lnTo>
                    <a:pt x="1250" y="390"/>
                  </a:lnTo>
                  <a:lnTo>
                    <a:pt x="1248" y="392"/>
                  </a:lnTo>
                  <a:lnTo>
                    <a:pt x="1248" y="390"/>
                  </a:lnTo>
                  <a:lnTo>
                    <a:pt x="1248" y="389"/>
                  </a:lnTo>
                  <a:lnTo>
                    <a:pt x="1250" y="389"/>
                  </a:lnTo>
                  <a:lnTo>
                    <a:pt x="1250" y="387"/>
                  </a:lnTo>
                  <a:lnTo>
                    <a:pt x="1251" y="387"/>
                  </a:lnTo>
                  <a:lnTo>
                    <a:pt x="1253" y="387"/>
                  </a:lnTo>
                  <a:lnTo>
                    <a:pt x="1253" y="386"/>
                  </a:lnTo>
                  <a:lnTo>
                    <a:pt x="1251" y="386"/>
                  </a:lnTo>
                  <a:lnTo>
                    <a:pt x="1251" y="387"/>
                  </a:lnTo>
                  <a:lnTo>
                    <a:pt x="1250" y="386"/>
                  </a:lnTo>
                  <a:lnTo>
                    <a:pt x="1248" y="386"/>
                  </a:lnTo>
                  <a:lnTo>
                    <a:pt x="1247" y="386"/>
                  </a:lnTo>
                  <a:lnTo>
                    <a:pt x="1245" y="386"/>
                  </a:lnTo>
                  <a:lnTo>
                    <a:pt x="1245" y="387"/>
                  </a:lnTo>
                  <a:lnTo>
                    <a:pt x="1244" y="387"/>
                  </a:lnTo>
                  <a:lnTo>
                    <a:pt x="1244" y="386"/>
                  </a:lnTo>
                  <a:lnTo>
                    <a:pt x="1242" y="386"/>
                  </a:lnTo>
                  <a:lnTo>
                    <a:pt x="1242" y="387"/>
                  </a:lnTo>
                  <a:lnTo>
                    <a:pt x="1241" y="387"/>
                  </a:lnTo>
                  <a:lnTo>
                    <a:pt x="1239" y="387"/>
                  </a:lnTo>
                  <a:lnTo>
                    <a:pt x="1237" y="387"/>
                  </a:lnTo>
                  <a:lnTo>
                    <a:pt x="1237" y="386"/>
                  </a:lnTo>
                  <a:lnTo>
                    <a:pt x="1236" y="386"/>
                  </a:lnTo>
                  <a:lnTo>
                    <a:pt x="1236" y="384"/>
                  </a:lnTo>
                  <a:lnTo>
                    <a:pt x="1234" y="384"/>
                  </a:lnTo>
                  <a:lnTo>
                    <a:pt x="1233" y="384"/>
                  </a:lnTo>
                  <a:lnTo>
                    <a:pt x="1230" y="384"/>
                  </a:lnTo>
                  <a:lnTo>
                    <a:pt x="1230" y="383"/>
                  </a:lnTo>
                  <a:lnTo>
                    <a:pt x="1228" y="383"/>
                  </a:lnTo>
                  <a:lnTo>
                    <a:pt x="1228" y="381"/>
                  </a:lnTo>
                  <a:lnTo>
                    <a:pt x="1228" y="380"/>
                  </a:lnTo>
                  <a:lnTo>
                    <a:pt x="1227" y="380"/>
                  </a:lnTo>
                  <a:lnTo>
                    <a:pt x="1225" y="380"/>
                  </a:lnTo>
                  <a:lnTo>
                    <a:pt x="1225" y="381"/>
                  </a:lnTo>
                  <a:lnTo>
                    <a:pt x="1224" y="381"/>
                  </a:lnTo>
                  <a:lnTo>
                    <a:pt x="1222" y="381"/>
                  </a:lnTo>
                  <a:lnTo>
                    <a:pt x="1222" y="380"/>
                  </a:lnTo>
                  <a:lnTo>
                    <a:pt x="1224" y="380"/>
                  </a:lnTo>
                  <a:lnTo>
                    <a:pt x="1224" y="378"/>
                  </a:lnTo>
                  <a:lnTo>
                    <a:pt x="1222" y="378"/>
                  </a:lnTo>
                  <a:lnTo>
                    <a:pt x="1221" y="378"/>
                  </a:lnTo>
                  <a:lnTo>
                    <a:pt x="1218" y="378"/>
                  </a:lnTo>
                  <a:lnTo>
                    <a:pt x="1218" y="377"/>
                  </a:lnTo>
                  <a:lnTo>
                    <a:pt x="1221" y="377"/>
                  </a:lnTo>
                  <a:lnTo>
                    <a:pt x="1221" y="375"/>
                  </a:lnTo>
                  <a:lnTo>
                    <a:pt x="1218" y="377"/>
                  </a:lnTo>
                  <a:lnTo>
                    <a:pt x="1218" y="375"/>
                  </a:lnTo>
                  <a:lnTo>
                    <a:pt x="1218" y="374"/>
                  </a:lnTo>
                  <a:lnTo>
                    <a:pt x="1216" y="374"/>
                  </a:lnTo>
                  <a:lnTo>
                    <a:pt x="1216" y="372"/>
                  </a:lnTo>
                  <a:lnTo>
                    <a:pt x="1218" y="372"/>
                  </a:lnTo>
                  <a:lnTo>
                    <a:pt x="1222" y="372"/>
                  </a:lnTo>
                  <a:lnTo>
                    <a:pt x="1224" y="372"/>
                  </a:lnTo>
                  <a:lnTo>
                    <a:pt x="1225" y="372"/>
                  </a:lnTo>
                  <a:lnTo>
                    <a:pt x="1227" y="369"/>
                  </a:lnTo>
                  <a:lnTo>
                    <a:pt x="1228" y="369"/>
                  </a:lnTo>
                  <a:lnTo>
                    <a:pt x="1230" y="369"/>
                  </a:lnTo>
                  <a:lnTo>
                    <a:pt x="1230" y="368"/>
                  </a:lnTo>
                  <a:lnTo>
                    <a:pt x="1231" y="368"/>
                  </a:lnTo>
                  <a:lnTo>
                    <a:pt x="1231" y="366"/>
                  </a:lnTo>
                  <a:lnTo>
                    <a:pt x="1230" y="368"/>
                  </a:lnTo>
                  <a:lnTo>
                    <a:pt x="1230" y="366"/>
                  </a:lnTo>
                  <a:lnTo>
                    <a:pt x="1228" y="366"/>
                  </a:lnTo>
                  <a:lnTo>
                    <a:pt x="1228" y="368"/>
                  </a:lnTo>
                  <a:lnTo>
                    <a:pt x="1227" y="368"/>
                  </a:lnTo>
                  <a:lnTo>
                    <a:pt x="1225" y="368"/>
                  </a:lnTo>
                  <a:lnTo>
                    <a:pt x="1227" y="366"/>
                  </a:lnTo>
                  <a:lnTo>
                    <a:pt x="1227" y="365"/>
                  </a:lnTo>
                  <a:lnTo>
                    <a:pt x="1225" y="365"/>
                  </a:lnTo>
                  <a:lnTo>
                    <a:pt x="1224" y="365"/>
                  </a:lnTo>
                  <a:lnTo>
                    <a:pt x="1222" y="365"/>
                  </a:lnTo>
                  <a:lnTo>
                    <a:pt x="1224" y="363"/>
                  </a:lnTo>
                  <a:lnTo>
                    <a:pt x="1222" y="363"/>
                  </a:lnTo>
                  <a:lnTo>
                    <a:pt x="1221" y="363"/>
                  </a:lnTo>
                  <a:lnTo>
                    <a:pt x="1221" y="365"/>
                  </a:lnTo>
                  <a:lnTo>
                    <a:pt x="1218" y="366"/>
                  </a:lnTo>
                  <a:lnTo>
                    <a:pt x="1218" y="365"/>
                  </a:lnTo>
                  <a:lnTo>
                    <a:pt x="1216" y="365"/>
                  </a:lnTo>
                  <a:lnTo>
                    <a:pt x="1215" y="365"/>
                  </a:lnTo>
                  <a:lnTo>
                    <a:pt x="1213" y="365"/>
                  </a:lnTo>
                  <a:lnTo>
                    <a:pt x="1213" y="363"/>
                  </a:lnTo>
                  <a:lnTo>
                    <a:pt x="1215" y="363"/>
                  </a:lnTo>
                  <a:lnTo>
                    <a:pt x="1216" y="363"/>
                  </a:lnTo>
                  <a:lnTo>
                    <a:pt x="1218" y="362"/>
                  </a:lnTo>
                  <a:lnTo>
                    <a:pt x="1218" y="360"/>
                  </a:lnTo>
                  <a:lnTo>
                    <a:pt x="1216" y="360"/>
                  </a:lnTo>
                  <a:lnTo>
                    <a:pt x="1218" y="362"/>
                  </a:lnTo>
                  <a:lnTo>
                    <a:pt x="1216" y="362"/>
                  </a:lnTo>
                  <a:lnTo>
                    <a:pt x="1215" y="362"/>
                  </a:lnTo>
                  <a:lnTo>
                    <a:pt x="1213" y="363"/>
                  </a:lnTo>
                  <a:lnTo>
                    <a:pt x="1212" y="363"/>
                  </a:lnTo>
                  <a:lnTo>
                    <a:pt x="1212" y="362"/>
                  </a:lnTo>
                  <a:lnTo>
                    <a:pt x="1210" y="362"/>
                  </a:lnTo>
                  <a:lnTo>
                    <a:pt x="1210" y="360"/>
                  </a:lnTo>
                  <a:lnTo>
                    <a:pt x="1210" y="359"/>
                  </a:lnTo>
                  <a:lnTo>
                    <a:pt x="1209" y="359"/>
                  </a:lnTo>
                  <a:lnTo>
                    <a:pt x="1209" y="357"/>
                  </a:lnTo>
                  <a:lnTo>
                    <a:pt x="1210" y="357"/>
                  </a:lnTo>
                  <a:lnTo>
                    <a:pt x="1210" y="356"/>
                  </a:lnTo>
                  <a:lnTo>
                    <a:pt x="1209" y="354"/>
                  </a:lnTo>
                  <a:lnTo>
                    <a:pt x="1207" y="356"/>
                  </a:lnTo>
                  <a:lnTo>
                    <a:pt x="1207" y="354"/>
                  </a:lnTo>
                  <a:lnTo>
                    <a:pt x="1207" y="353"/>
                  </a:lnTo>
                  <a:lnTo>
                    <a:pt x="1207" y="351"/>
                  </a:lnTo>
                  <a:lnTo>
                    <a:pt x="1206" y="351"/>
                  </a:lnTo>
                  <a:lnTo>
                    <a:pt x="1206" y="353"/>
                  </a:lnTo>
                  <a:lnTo>
                    <a:pt x="1204" y="353"/>
                  </a:lnTo>
                  <a:lnTo>
                    <a:pt x="1204" y="351"/>
                  </a:lnTo>
                  <a:lnTo>
                    <a:pt x="1204" y="350"/>
                  </a:lnTo>
                  <a:lnTo>
                    <a:pt x="1206" y="350"/>
                  </a:lnTo>
                  <a:lnTo>
                    <a:pt x="1206" y="348"/>
                  </a:lnTo>
                  <a:lnTo>
                    <a:pt x="1206" y="347"/>
                  </a:lnTo>
                  <a:lnTo>
                    <a:pt x="1204" y="347"/>
                  </a:lnTo>
                  <a:lnTo>
                    <a:pt x="1204" y="345"/>
                  </a:lnTo>
                  <a:lnTo>
                    <a:pt x="1203" y="345"/>
                  </a:lnTo>
                  <a:lnTo>
                    <a:pt x="1203" y="347"/>
                  </a:lnTo>
                  <a:lnTo>
                    <a:pt x="1201" y="347"/>
                  </a:lnTo>
                  <a:lnTo>
                    <a:pt x="1200" y="347"/>
                  </a:lnTo>
                  <a:lnTo>
                    <a:pt x="1198" y="347"/>
                  </a:lnTo>
                  <a:lnTo>
                    <a:pt x="1198" y="348"/>
                  </a:lnTo>
                  <a:lnTo>
                    <a:pt x="1200" y="348"/>
                  </a:lnTo>
                  <a:lnTo>
                    <a:pt x="1200" y="350"/>
                  </a:lnTo>
                  <a:lnTo>
                    <a:pt x="1198" y="350"/>
                  </a:lnTo>
                  <a:lnTo>
                    <a:pt x="1197" y="350"/>
                  </a:lnTo>
                  <a:lnTo>
                    <a:pt x="1195" y="350"/>
                  </a:lnTo>
                  <a:lnTo>
                    <a:pt x="1195" y="348"/>
                  </a:lnTo>
                  <a:lnTo>
                    <a:pt x="1197" y="348"/>
                  </a:lnTo>
                  <a:lnTo>
                    <a:pt x="1195" y="347"/>
                  </a:lnTo>
                  <a:lnTo>
                    <a:pt x="1197" y="347"/>
                  </a:lnTo>
                  <a:lnTo>
                    <a:pt x="1197" y="345"/>
                  </a:lnTo>
                  <a:lnTo>
                    <a:pt x="1198" y="343"/>
                  </a:lnTo>
                  <a:lnTo>
                    <a:pt x="1197" y="343"/>
                  </a:lnTo>
                  <a:lnTo>
                    <a:pt x="1197" y="345"/>
                  </a:lnTo>
                  <a:lnTo>
                    <a:pt x="1195" y="345"/>
                  </a:lnTo>
                  <a:lnTo>
                    <a:pt x="1194" y="345"/>
                  </a:lnTo>
                  <a:lnTo>
                    <a:pt x="1192" y="345"/>
                  </a:lnTo>
                  <a:lnTo>
                    <a:pt x="1192" y="347"/>
                  </a:lnTo>
                  <a:lnTo>
                    <a:pt x="1191" y="347"/>
                  </a:lnTo>
                  <a:lnTo>
                    <a:pt x="1191" y="345"/>
                  </a:lnTo>
                  <a:lnTo>
                    <a:pt x="1189" y="347"/>
                  </a:lnTo>
                  <a:lnTo>
                    <a:pt x="1189" y="348"/>
                  </a:lnTo>
                  <a:lnTo>
                    <a:pt x="1188" y="348"/>
                  </a:lnTo>
                  <a:lnTo>
                    <a:pt x="1188" y="347"/>
                  </a:lnTo>
                  <a:lnTo>
                    <a:pt x="1186" y="348"/>
                  </a:lnTo>
                  <a:lnTo>
                    <a:pt x="1188" y="348"/>
                  </a:lnTo>
                  <a:lnTo>
                    <a:pt x="1188" y="350"/>
                  </a:lnTo>
                  <a:lnTo>
                    <a:pt x="1186" y="350"/>
                  </a:lnTo>
                  <a:lnTo>
                    <a:pt x="1184" y="350"/>
                  </a:lnTo>
                  <a:lnTo>
                    <a:pt x="1184" y="351"/>
                  </a:lnTo>
                  <a:lnTo>
                    <a:pt x="1183" y="351"/>
                  </a:lnTo>
                  <a:lnTo>
                    <a:pt x="1181" y="351"/>
                  </a:lnTo>
                  <a:lnTo>
                    <a:pt x="1181" y="350"/>
                  </a:lnTo>
                  <a:lnTo>
                    <a:pt x="1180" y="350"/>
                  </a:lnTo>
                  <a:lnTo>
                    <a:pt x="1178" y="350"/>
                  </a:lnTo>
                  <a:lnTo>
                    <a:pt x="1178" y="348"/>
                  </a:lnTo>
                  <a:lnTo>
                    <a:pt x="1177" y="348"/>
                  </a:lnTo>
                  <a:lnTo>
                    <a:pt x="1177" y="350"/>
                  </a:lnTo>
                  <a:lnTo>
                    <a:pt x="1175" y="350"/>
                  </a:lnTo>
                  <a:lnTo>
                    <a:pt x="1175" y="348"/>
                  </a:lnTo>
                  <a:lnTo>
                    <a:pt x="1174" y="348"/>
                  </a:lnTo>
                  <a:lnTo>
                    <a:pt x="1172" y="348"/>
                  </a:lnTo>
                  <a:lnTo>
                    <a:pt x="1172" y="347"/>
                  </a:lnTo>
                  <a:lnTo>
                    <a:pt x="1171" y="347"/>
                  </a:lnTo>
                  <a:lnTo>
                    <a:pt x="1169" y="347"/>
                  </a:lnTo>
                  <a:lnTo>
                    <a:pt x="1168" y="345"/>
                  </a:lnTo>
                  <a:lnTo>
                    <a:pt x="1168" y="347"/>
                  </a:lnTo>
                  <a:lnTo>
                    <a:pt x="1168" y="348"/>
                  </a:lnTo>
                  <a:lnTo>
                    <a:pt x="1169" y="348"/>
                  </a:lnTo>
                  <a:lnTo>
                    <a:pt x="1169" y="350"/>
                  </a:lnTo>
                  <a:lnTo>
                    <a:pt x="1168" y="350"/>
                  </a:lnTo>
                  <a:lnTo>
                    <a:pt x="1166" y="348"/>
                  </a:lnTo>
                  <a:lnTo>
                    <a:pt x="1166" y="350"/>
                  </a:lnTo>
                  <a:lnTo>
                    <a:pt x="1168" y="351"/>
                  </a:lnTo>
                  <a:lnTo>
                    <a:pt x="1166" y="351"/>
                  </a:lnTo>
                  <a:lnTo>
                    <a:pt x="1165" y="351"/>
                  </a:lnTo>
                  <a:lnTo>
                    <a:pt x="1163" y="351"/>
                  </a:lnTo>
                  <a:lnTo>
                    <a:pt x="1163" y="350"/>
                  </a:lnTo>
                  <a:lnTo>
                    <a:pt x="1162" y="351"/>
                  </a:lnTo>
                  <a:lnTo>
                    <a:pt x="1160" y="351"/>
                  </a:lnTo>
                  <a:lnTo>
                    <a:pt x="1159" y="351"/>
                  </a:lnTo>
                  <a:lnTo>
                    <a:pt x="1157" y="351"/>
                  </a:lnTo>
                  <a:lnTo>
                    <a:pt x="1156" y="351"/>
                  </a:lnTo>
                  <a:lnTo>
                    <a:pt x="1157" y="353"/>
                  </a:lnTo>
                  <a:lnTo>
                    <a:pt x="1156" y="353"/>
                  </a:lnTo>
                  <a:lnTo>
                    <a:pt x="1154" y="353"/>
                  </a:lnTo>
                  <a:lnTo>
                    <a:pt x="1153" y="353"/>
                  </a:lnTo>
                  <a:lnTo>
                    <a:pt x="1151" y="353"/>
                  </a:lnTo>
                  <a:lnTo>
                    <a:pt x="1151" y="354"/>
                  </a:lnTo>
                  <a:lnTo>
                    <a:pt x="1150" y="354"/>
                  </a:lnTo>
                  <a:lnTo>
                    <a:pt x="1148" y="354"/>
                  </a:lnTo>
                  <a:lnTo>
                    <a:pt x="1147" y="354"/>
                  </a:lnTo>
                  <a:lnTo>
                    <a:pt x="1145" y="353"/>
                  </a:lnTo>
                  <a:lnTo>
                    <a:pt x="1145" y="354"/>
                  </a:lnTo>
                  <a:lnTo>
                    <a:pt x="1144" y="353"/>
                  </a:lnTo>
                  <a:lnTo>
                    <a:pt x="1142" y="353"/>
                  </a:lnTo>
                  <a:lnTo>
                    <a:pt x="1139" y="354"/>
                  </a:lnTo>
                  <a:lnTo>
                    <a:pt x="1139" y="353"/>
                  </a:lnTo>
                  <a:lnTo>
                    <a:pt x="1138" y="353"/>
                  </a:lnTo>
                  <a:lnTo>
                    <a:pt x="1138" y="351"/>
                  </a:lnTo>
                  <a:lnTo>
                    <a:pt x="1136" y="351"/>
                  </a:lnTo>
                  <a:lnTo>
                    <a:pt x="1135" y="353"/>
                  </a:lnTo>
                  <a:lnTo>
                    <a:pt x="1135" y="351"/>
                  </a:lnTo>
                  <a:lnTo>
                    <a:pt x="1133" y="351"/>
                  </a:lnTo>
                  <a:lnTo>
                    <a:pt x="1131" y="350"/>
                  </a:lnTo>
                  <a:lnTo>
                    <a:pt x="1131" y="348"/>
                  </a:lnTo>
                  <a:lnTo>
                    <a:pt x="1131" y="347"/>
                  </a:lnTo>
                  <a:lnTo>
                    <a:pt x="1130" y="347"/>
                  </a:lnTo>
                  <a:lnTo>
                    <a:pt x="1130" y="345"/>
                  </a:lnTo>
                  <a:lnTo>
                    <a:pt x="1131" y="345"/>
                  </a:lnTo>
                  <a:lnTo>
                    <a:pt x="1131" y="343"/>
                  </a:lnTo>
                  <a:lnTo>
                    <a:pt x="1133" y="342"/>
                  </a:lnTo>
                  <a:lnTo>
                    <a:pt x="1135" y="342"/>
                  </a:lnTo>
                  <a:lnTo>
                    <a:pt x="1135" y="340"/>
                  </a:lnTo>
                  <a:lnTo>
                    <a:pt x="1136" y="339"/>
                  </a:lnTo>
                  <a:lnTo>
                    <a:pt x="1136" y="337"/>
                  </a:lnTo>
                  <a:lnTo>
                    <a:pt x="1138" y="337"/>
                  </a:lnTo>
                  <a:lnTo>
                    <a:pt x="1139" y="337"/>
                  </a:lnTo>
                  <a:lnTo>
                    <a:pt x="1139" y="336"/>
                  </a:lnTo>
                  <a:lnTo>
                    <a:pt x="1141" y="336"/>
                  </a:lnTo>
                  <a:lnTo>
                    <a:pt x="1142" y="336"/>
                  </a:lnTo>
                  <a:lnTo>
                    <a:pt x="1144" y="336"/>
                  </a:lnTo>
                  <a:lnTo>
                    <a:pt x="1145" y="336"/>
                  </a:lnTo>
                  <a:lnTo>
                    <a:pt x="1145" y="334"/>
                  </a:lnTo>
                  <a:lnTo>
                    <a:pt x="1147" y="334"/>
                  </a:lnTo>
                  <a:lnTo>
                    <a:pt x="1148" y="334"/>
                  </a:lnTo>
                  <a:lnTo>
                    <a:pt x="1150" y="334"/>
                  </a:lnTo>
                  <a:lnTo>
                    <a:pt x="1151" y="334"/>
                  </a:lnTo>
                  <a:lnTo>
                    <a:pt x="1153" y="333"/>
                  </a:lnTo>
                  <a:lnTo>
                    <a:pt x="1151" y="333"/>
                  </a:lnTo>
                  <a:lnTo>
                    <a:pt x="1151" y="331"/>
                  </a:lnTo>
                  <a:lnTo>
                    <a:pt x="1151" y="330"/>
                  </a:lnTo>
                  <a:lnTo>
                    <a:pt x="1153" y="330"/>
                  </a:lnTo>
                  <a:lnTo>
                    <a:pt x="1154" y="330"/>
                  </a:lnTo>
                  <a:lnTo>
                    <a:pt x="1154" y="328"/>
                  </a:lnTo>
                  <a:lnTo>
                    <a:pt x="1156" y="328"/>
                  </a:lnTo>
                  <a:lnTo>
                    <a:pt x="1157" y="328"/>
                  </a:lnTo>
                  <a:lnTo>
                    <a:pt x="1159" y="328"/>
                  </a:lnTo>
                  <a:lnTo>
                    <a:pt x="1160" y="328"/>
                  </a:lnTo>
                  <a:lnTo>
                    <a:pt x="1162" y="328"/>
                  </a:lnTo>
                  <a:lnTo>
                    <a:pt x="1163" y="328"/>
                  </a:lnTo>
                  <a:lnTo>
                    <a:pt x="1163" y="330"/>
                  </a:lnTo>
                  <a:lnTo>
                    <a:pt x="1165" y="328"/>
                  </a:lnTo>
                  <a:lnTo>
                    <a:pt x="1168" y="330"/>
                  </a:lnTo>
                  <a:lnTo>
                    <a:pt x="1172" y="331"/>
                  </a:lnTo>
                  <a:lnTo>
                    <a:pt x="1174" y="331"/>
                  </a:lnTo>
                  <a:lnTo>
                    <a:pt x="1174" y="333"/>
                  </a:lnTo>
                  <a:lnTo>
                    <a:pt x="1175" y="333"/>
                  </a:lnTo>
                  <a:lnTo>
                    <a:pt x="1175" y="331"/>
                  </a:lnTo>
                  <a:lnTo>
                    <a:pt x="1178" y="331"/>
                  </a:lnTo>
                  <a:lnTo>
                    <a:pt x="1180" y="331"/>
                  </a:lnTo>
                  <a:lnTo>
                    <a:pt x="1180" y="330"/>
                  </a:lnTo>
                  <a:lnTo>
                    <a:pt x="1181" y="330"/>
                  </a:lnTo>
                  <a:lnTo>
                    <a:pt x="1181" y="331"/>
                  </a:lnTo>
                  <a:lnTo>
                    <a:pt x="1184" y="331"/>
                  </a:lnTo>
                  <a:lnTo>
                    <a:pt x="1186" y="333"/>
                  </a:lnTo>
                  <a:lnTo>
                    <a:pt x="1188" y="331"/>
                  </a:lnTo>
                  <a:lnTo>
                    <a:pt x="1189" y="331"/>
                  </a:lnTo>
                  <a:lnTo>
                    <a:pt x="1189" y="330"/>
                  </a:lnTo>
                  <a:lnTo>
                    <a:pt x="1191" y="330"/>
                  </a:lnTo>
                  <a:lnTo>
                    <a:pt x="1192" y="330"/>
                  </a:lnTo>
                  <a:lnTo>
                    <a:pt x="1194" y="330"/>
                  </a:lnTo>
                  <a:lnTo>
                    <a:pt x="1195" y="330"/>
                  </a:lnTo>
                  <a:lnTo>
                    <a:pt x="1197" y="328"/>
                  </a:lnTo>
                  <a:lnTo>
                    <a:pt x="1197" y="330"/>
                  </a:lnTo>
                  <a:lnTo>
                    <a:pt x="1197" y="331"/>
                  </a:lnTo>
                  <a:lnTo>
                    <a:pt x="1198" y="331"/>
                  </a:lnTo>
                  <a:lnTo>
                    <a:pt x="1198" y="330"/>
                  </a:lnTo>
                  <a:lnTo>
                    <a:pt x="1200" y="330"/>
                  </a:lnTo>
                  <a:lnTo>
                    <a:pt x="1201" y="330"/>
                  </a:lnTo>
                  <a:lnTo>
                    <a:pt x="1203" y="328"/>
                  </a:lnTo>
                  <a:lnTo>
                    <a:pt x="1204" y="328"/>
                  </a:lnTo>
                  <a:lnTo>
                    <a:pt x="1206" y="327"/>
                  </a:lnTo>
                  <a:lnTo>
                    <a:pt x="1207" y="327"/>
                  </a:lnTo>
                  <a:lnTo>
                    <a:pt x="1209" y="327"/>
                  </a:lnTo>
                  <a:lnTo>
                    <a:pt x="1210" y="327"/>
                  </a:lnTo>
                  <a:lnTo>
                    <a:pt x="1212" y="327"/>
                  </a:lnTo>
                  <a:lnTo>
                    <a:pt x="1213" y="327"/>
                  </a:lnTo>
                  <a:lnTo>
                    <a:pt x="1213" y="328"/>
                  </a:lnTo>
                  <a:lnTo>
                    <a:pt x="1215" y="328"/>
                  </a:lnTo>
                  <a:lnTo>
                    <a:pt x="1216" y="328"/>
                  </a:lnTo>
                  <a:lnTo>
                    <a:pt x="1216" y="327"/>
                  </a:lnTo>
                  <a:lnTo>
                    <a:pt x="1216" y="325"/>
                  </a:lnTo>
                  <a:lnTo>
                    <a:pt x="1216" y="324"/>
                  </a:lnTo>
                  <a:lnTo>
                    <a:pt x="1216" y="322"/>
                  </a:lnTo>
                  <a:lnTo>
                    <a:pt x="1216" y="321"/>
                  </a:lnTo>
                  <a:lnTo>
                    <a:pt x="1215" y="321"/>
                  </a:lnTo>
                  <a:lnTo>
                    <a:pt x="1213" y="321"/>
                  </a:lnTo>
                  <a:lnTo>
                    <a:pt x="1213" y="319"/>
                  </a:lnTo>
                  <a:lnTo>
                    <a:pt x="1212" y="318"/>
                  </a:lnTo>
                  <a:lnTo>
                    <a:pt x="1212" y="316"/>
                  </a:lnTo>
                  <a:lnTo>
                    <a:pt x="1209" y="315"/>
                  </a:lnTo>
                  <a:lnTo>
                    <a:pt x="1209" y="313"/>
                  </a:lnTo>
                  <a:lnTo>
                    <a:pt x="1210" y="313"/>
                  </a:lnTo>
                  <a:lnTo>
                    <a:pt x="1212" y="312"/>
                  </a:lnTo>
                  <a:lnTo>
                    <a:pt x="1218" y="310"/>
                  </a:lnTo>
                  <a:lnTo>
                    <a:pt x="1221" y="310"/>
                  </a:lnTo>
                  <a:lnTo>
                    <a:pt x="1222" y="309"/>
                  </a:lnTo>
                  <a:lnTo>
                    <a:pt x="1224" y="309"/>
                  </a:lnTo>
                  <a:lnTo>
                    <a:pt x="1225" y="309"/>
                  </a:lnTo>
                  <a:lnTo>
                    <a:pt x="1227" y="307"/>
                  </a:lnTo>
                  <a:lnTo>
                    <a:pt x="1231" y="306"/>
                  </a:lnTo>
                  <a:lnTo>
                    <a:pt x="1233" y="306"/>
                  </a:lnTo>
                  <a:lnTo>
                    <a:pt x="1233" y="304"/>
                  </a:lnTo>
                  <a:lnTo>
                    <a:pt x="1234" y="304"/>
                  </a:lnTo>
                  <a:lnTo>
                    <a:pt x="1236" y="303"/>
                  </a:lnTo>
                  <a:lnTo>
                    <a:pt x="1237" y="303"/>
                  </a:lnTo>
                  <a:lnTo>
                    <a:pt x="1239" y="303"/>
                  </a:lnTo>
                  <a:lnTo>
                    <a:pt x="1241" y="301"/>
                  </a:lnTo>
                  <a:lnTo>
                    <a:pt x="1242" y="301"/>
                  </a:lnTo>
                  <a:lnTo>
                    <a:pt x="1242" y="300"/>
                  </a:lnTo>
                  <a:lnTo>
                    <a:pt x="1244" y="300"/>
                  </a:lnTo>
                  <a:lnTo>
                    <a:pt x="1245" y="298"/>
                  </a:lnTo>
                  <a:lnTo>
                    <a:pt x="1247" y="298"/>
                  </a:lnTo>
                  <a:lnTo>
                    <a:pt x="1247" y="297"/>
                  </a:lnTo>
                  <a:lnTo>
                    <a:pt x="1248" y="295"/>
                  </a:lnTo>
                  <a:lnTo>
                    <a:pt x="1250" y="295"/>
                  </a:lnTo>
                  <a:lnTo>
                    <a:pt x="1251" y="295"/>
                  </a:lnTo>
                  <a:lnTo>
                    <a:pt x="1254" y="295"/>
                  </a:lnTo>
                  <a:lnTo>
                    <a:pt x="1256" y="293"/>
                  </a:lnTo>
                  <a:lnTo>
                    <a:pt x="1257" y="293"/>
                  </a:lnTo>
                  <a:lnTo>
                    <a:pt x="1259" y="293"/>
                  </a:lnTo>
                  <a:lnTo>
                    <a:pt x="1259" y="292"/>
                  </a:lnTo>
                  <a:lnTo>
                    <a:pt x="1260" y="290"/>
                  </a:lnTo>
                  <a:lnTo>
                    <a:pt x="1259" y="289"/>
                  </a:lnTo>
                  <a:lnTo>
                    <a:pt x="1260" y="289"/>
                  </a:lnTo>
                  <a:lnTo>
                    <a:pt x="1260" y="287"/>
                  </a:lnTo>
                  <a:lnTo>
                    <a:pt x="1260" y="286"/>
                  </a:lnTo>
                  <a:lnTo>
                    <a:pt x="1260" y="284"/>
                  </a:lnTo>
                  <a:lnTo>
                    <a:pt x="1260" y="283"/>
                  </a:lnTo>
                  <a:lnTo>
                    <a:pt x="1259" y="283"/>
                  </a:lnTo>
                  <a:lnTo>
                    <a:pt x="1259" y="281"/>
                  </a:lnTo>
                  <a:lnTo>
                    <a:pt x="1260" y="281"/>
                  </a:lnTo>
                  <a:lnTo>
                    <a:pt x="1260" y="280"/>
                  </a:lnTo>
                  <a:lnTo>
                    <a:pt x="1260" y="278"/>
                  </a:lnTo>
                  <a:lnTo>
                    <a:pt x="1259" y="278"/>
                  </a:lnTo>
                  <a:lnTo>
                    <a:pt x="1257" y="277"/>
                  </a:lnTo>
                  <a:lnTo>
                    <a:pt x="1259" y="277"/>
                  </a:lnTo>
                  <a:lnTo>
                    <a:pt x="1259" y="275"/>
                  </a:lnTo>
                  <a:lnTo>
                    <a:pt x="1260" y="275"/>
                  </a:lnTo>
                  <a:lnTo>
                    <a:pt x="1260" y="274"/>
                  </a:lnTo>
                  <a:lnTo>
                    <a:pt x="1260" y="272"/>
                  </a:lnTo>
                  <a:lnTo>
                    <a:pt x="1260" y="271"/>
                  </a:lnTo>
                  <a:lnTo>
                    <a:pt x="1259" y="271"/>
                  </a:lnTo>
                  <a:lnTo>
                    <a:pt x="1259" y="269"/>
                  </a:lnTo>
                  <a:lnTo>
                    <a:pt x="1257" y="269"/>
                  </a:lnTo>
                  <a:lnTo>
                    <a:pt x="1256" y="269"/>
                  </a:lnTo>
                  <a:lnTo>
                    <a:pt x="1256" y="271"/>
                  </a:lnTo>
                  <a:lnTo>
                    <a:pt x="1254" y="271"/>
                  </a:lnTo>
                  <a:lnTo>
                    <a:pt x="1254" y="269"/>
                  </a:lnTo>
                  <a:lnTo>
                    <a:pt x="1253" y="269"/>
                  </a:lnTo>
                  <a:lnTo>
                    <a:pt x="1251" y="269"/>
                  </a:lnTo>
                  <a:lnTo>
                    <a:pt x="1250" y="269"/>
                  </a:lnTo>
                  <a:lnTo>
                    <a:pt x="1250" y="266"/>
                  </a:lnTo>
                  <a:lnTo>
                    <a:pt x="1248" y="266"/>
                  </a:lnTo>
                  <a:lnTo>
                    <a:pt x="1248" y="265"/>
                  </a:lnTo>
                  <a:lnTo>
                    <a:pt x="1250" y="265"/>
                  </a:lnTo>
                  <a:lnTo>
                    <a:pt x="1251" y="263"/>
                  </a:lnTo>
                  <a:lnTo>
                    <a:pt x="1253" y="263"/>
                  </a:lnTo>
                  <a:lnTo>
                    <a:pt x="1253" y="262"/>
                  </a:lnTo>
                  <a:lnTo>
                    <a:pt x="1254" y="260"/>
                  </a:lnTo>
                  <a:lnTo>
                    <a:pt x="1253" y="260"/>
                  </a:lnTo>
                  <a:lnTo>
                    <a:pt x="1251" y="260"/>
                  </a:lnTo>
                  <a:lnTo>
                    <a:pt x="1251" y="259"/>
                  </a:lnTo>
                  <a:lnTo>
                    <a:pt x="1250" y="259"/>
                  </a:lnTo>
                  <a:lnTo>
                    <a:pt x="1248" y="259"/>
                  </a:lnTo>
                  <a:lnTo>
                    <a:pt x="1248" y="260"/>
                  </a:lnTo>
                  <a:lnTo>
                    <a:pt x="1250" y="260"/>
                  </a:lnTo>
                  <a:lnTo>
                    <a:pt x="1250" y="262"/>
                  </a:lnTo>
                  <a:lnTo>
                    <a:pt x="1251" y="262"/>
                  </a:lnTo>
                  <a:lnTo>
                    <a:pt x="1251" y="263"/>
                  </a:lnTo>
                  <a:lnTo>
                    <a:pt x="1250" y="263"/>
                  </a:lnTo>
                  <a:lnTo>
                    <a:pt x="1248" y="265"/>
                  </a:lnTo>
                  <a:lnTo>
                    <a:pt x="1248" y="263"/>
                  </a:lnTo>
                  <a:lnTo>
                    <a:pt x="1247" y="263"/>
                  </a:lnTo>
                  <a:lnTo>
                    <a:pt x="1245" y="263"/>
                  </a:lnTo>
                  <a:lnTo>
                    <a:pt x="1244" y="263"/>
                  </a:lnTo>
                  <a:lnTo>
                    <a:pt x="1244" y="262"/>
                  </a:lnTo>
                  <a:lnTo>
                    <a:pt x="1242" y="262"/>
                  </a:lnTo>
                  <a:lnTo>
                    <a:pt x="1242" y="260"/>
                  </a:lnTo>
                  <a:lnTo>
                    <a:pt x="1241" y="260"/>
                  </a:lnTo>
                  <a:lnTo>
                    <a:pt x="1241" y="259"/>
                  </a:lnTo>
                  <a:lnTo>
                    <a:pt x="1239" y="259"/>
                  </a:lnTo>
                  <a:lnTo>
                    <a:pt x="1239" y="257"/>
                  </a:lnTo>
                  <a:lnTo>
                    <a:pt x="1241" y="257"/>
                  </a:lnTo>
                  <a:lnTo>
                    <a:pt x="1242" y="257"/>
                  </a:lnTo>
                  <a:lnTo>
                    <a:pt x="1244" y="256"/>
                  </a:lnTo>
                  <a:lnTo>
                    <a:pt x="1242" y="256"/>
                  </a:lnTo>
                  <a:lnTo>
                    <a:pt x="1241" y="254"/>
                  </a:lnTo>
                  <a:lnTo>
                    <a:pt x="1244" y="253"/>
                  </a:lnTo>
                  <a:lnTo>
                    <a:pt x="1244" y="254"/>
                  </a:lnTo>
                  <a:lnTo>
                    <a:pt x="1245" y="254"/>
                  </a:lnTo>
                  <a:lnTo>
                    <a:pt x="1245" y="253"/>
                  </a:lnTo>
                  <a:lnTo>
                    <a:pt x="1244" y="253"/>
                  </a:lnTo>
                  <a:lnTo>
                    <a:pt x="1242" y="253"/>
                  </a:lnTo>
                  <a:lnTo>
                    <a:pt x="1241" y="253"/>
                  </a:lnTo>
                  <a:lnTo>
                    <a:pt x="1239" y="254"/>
                  </a:lnTo>
                  <a:lnTo>
                    <a:pt x="1237" y="254"/>
                  </a:lnTo>
                  <a:lnTo>
                    <a:pt x="1237" y="256"/>
                  </a:lnTo>
                  <a:lnTo>
                    <a:pt x="1236" y="256"/>
                  </a:lnTo>
                  <a:lnTo>
                    <a:pt x="1234" y="256"/>
                  </a:lnTo>
                  <a:lnTo>
                    <a:pt x="1234" y="254"/>
                  </a:lnTo>
                  <a:lnTo>
                    <a:pt x="1233" y="254"/>
                  </a:lnTo>
                  <a:lnTo>
                    <a:pt x="1233" y="253"/>
                  </a:lnTo>
                  <a:lnTo>
                    <a:pt x="1231" y="254"/>
                  </a:lnTo>
                  <a:lnTo>
                    <a:pt x="1231" y="256"/>
                  </a:lnTo>
                  <a:lnTo>
                    <a:pt x="1230" y="256"/>
                  </a:lnTo>
                  <a:lnTo>
                    <a:pt x="1228" y="256"/>
                  </a:lnTo>
                  <a:lnTo>
                    <a:pt x="1227" y="257"/>
                  </a:lnTo>
                  <a:lnTo>
                    <a:pt x="1225" y="257"/>
                  </a:lnTo>
                  <a:lnTo>
                    <a:pt x="1222" y="257"/>
                  </a:lnTo>
                  <a:lnTo>
                    <a:pt x="1221" y="259"/>
                  </a:lnTo>
                  <a:lnTo>
                    <a:pt x="1213" y="260"/>
                  </a:lnTo>
                  <a:lnTo>
                    <a:pt x="1210" y="260"/>
                  </a:lnTo>
                  <a:lnTo>
                    <a:pt x="1209" y="260"/>
                  </a:lnTo>
                  <a:lnTo>
                    <a:pt x="1209" y="259"/>
                  </a:lnTo>
                  <a:lnTo>
                    <a:pt x="1212" y="257"/>
                  </a:lnTo>
                  <a:lnTo>
                    <a:pt x="1213" y="257"/>
                  </a:lnTo>
                  <a:lnTo>
                    <a:pt x="1213" y="256"/>
                  </a:lnTo>
                  <a:lnTo>
                    <a:pt x="1212" y="256"/>
                  </a:lnTo>
                  <a:lnTo>
                    <a:pt x="1212" y="254"/>
                  </a:lnTo>
                  <a:lnTo>
                    <a:pt x="1213" y="254"/>
                  </a:lnTo>
                  <a:lnTo>
                    <a:pt x="1213" y="253"/>
                  </a:lnTo>
                  <a:lnTo>
                    <a:pt x="1215" y="253"/>
                  </a:lnTo>
                  <a:lnTo>
                    <a:pt x="1218" y="253"/>
                  </a:lnTo>
                  <a:lnTo>
                    <a:pt x="1222" y="253"/>
                  </a:lnTo>
                  <a:lnTo>
                    <a:pt x="1224" y="254"/>
                  </a:lnTo>
                  <a:lnTo>
                    <a:pt x="1225" y="254"/>
                  </a:lnTo>
                  <a:lnTo>
                    <a:pt x="1225" y="253"/>
                  </a:lnTo>
                  <a:lnTo>
                    <a:pt x="1227" y="253"/>
                  </a:lnTo>
                  <a:lnTo>
                    <a:pt x="1228" y="253"/>
                  </a:lnTo>
                  <a:lnTo>
                    <a:pt x="1230" y="253"/>
                  </a:lnTo>
                  <a:lnTo>
                    <a:pt x="1231" y="253"/>
                  </a:lnTo>
                  <a:lnTo>
                    <a:pt x="1231" y="251"/>
                  </a:lnTo>
                  <a:lnTo>
                    <a:pt x="1233" y="251"/>
                  </a:lnTo>
                  <a:lnTo>
                    <a:pt x="1233" y="250"/>
                  </a:lnTo>
                  <a:lnTo>
                    <a:pt x="1233" y="248"/>
                  </a:lnTo>
                  <a:lnTo>
                    <a:pt x="1231" y="247"/>
                  </a:lnTo>
                  <a:lnTo>
                    <a:pt x="1230" y="247"/>
                  </a:lnTo>
                  <a:lnTo>
                    <a:pt x="1228" y="247"/>
                  </a:lnTo>
                  <a:lnTo>
                    <a:pt x="1227" y="245"/>
                  </a:lnTo>
                  <a:lnTo>
                    <a:pt x="1224" y="245"/>
                  </a:lnTo>
                  <a:lnTo>
                    <a:pt x="1222" y="243"/>
                  </a:lnTo>
                  <a:lnTo>
                    <a:pt x="1222" y="242"/>
                  </a:lnTo>
                  <a:lnTo>
                    <a:pt x="1224" y="242"/>
                  </a:lnTo>
                  <a:lnTo>
                    <a:pt x="1225" y="240"/>
                  </a:lnTo>
                  <a:lnTo>
                    <a:pt x="1224" y="240"/>
                  </a:lnTo>
                  <a:lnTo>
                    <a:pt x="1222" y="240"/>
                  </a:lnTo>
                  <a:lnTo>
                    <a:pt x="1222" y="242"/>
                  </a:lnTo>
                  <a:lnTo>
                    <a:pt x="1221" y="242"/>
                  </a:lnTo>
                  <a:lnTo>
                    <a:pt x="1218" y="242"/>
                  </a:lnTo>
                  <a:lnTo>
                    <a:pt x="1221" y="240"/>
                  </a:lnTo>
                  <a:lnTo>
                    <a:pt x="1222" y="239"/>
                  </a:lnTo>
                  <a:lnTo>
                    <a:pt x="1221" y="239"/>
                  </a:lnTo>
                  <a:lnTo>
                    <a:pt x="1221" y="237"/>
                  </a:lnTo>
                  <a:lnTo>
                    <a:pt x="1221" y="236"/>
                  </a:lnTo>
                  <a:lnTo>
                    <a:pt x="1222" y="234"/>
                  </a:lnTo>
                  <a:lnTo>
                    <a:pt x="1221" y="234"/>
                  </a:lnTo>
                  <a:lnTo>
                    <a:pt x="1216" y="236"/>
                  </a:lnTo>
                  <a:lnTo>
                    <a:pt x="1218" y="236"/>
                  </a:lnTo>
                  <a:lnTo>
                    <a:pt x="1218" y="237"/>
                  </a:lnTo>
                  <a:lnTo>
                    <a:pt x="1216" y="237"/>
                  </a:lnTo>
                  <a:lnTo>
                    <a:pt x="1215" y="237"/>
                  </a:lnTo>
                  <a:lnTo>
                    <a:pt x="1215" y="236"/>
                  </a:lnTo>
                  <a:lnTo>
                    <a:pt x="1212" y="236"/>
                  </a:lnTo>
                  <a:lnTo>
                    <a:pt x="1212" y="237"/>
                  </a:lnTo>
                  <a:lnTo>
                    <a:pt x="1210" y="237"/>
                  </a:lnTo>
                  <a:lnTo>
                    <a:pt x="1210" y="239"/>
                  </a:lnTo>
                  <a:lnTo>
                    <a:pt x="1209" y="239"/>
                  </a:lnTo>
                  <a:lnTo>
                    <a:pt x="1209" y="237"/>
                  </a:lnTo>
                  <a:lnTo>
                    <a:pt x="1209" y="236"/>
                  </a:lnTo>
                  <a:lnTo>
                    <a:pt x="1210" y="236"/>
                  </a:lnTo>
                  <a:lnTo>
                    <a:pt x="1210" y="234"/>
                  </a:lnTo>
                  <a:lnTo>
                    <a:pt x="1210" y="233"/>
                  </a:lnTo>
                  <a:lnTo>
                    <a:pt x="1212" y="233"/>
                  </a:lnTo>
                  <a:lnTo>
                    <a:pt x="1212" y="231"/>
                  </a:lnTo>
                  <a:lnTo>
                    <a:pt x="1213" y="231"/>
                  </a:lnTo>
                  <a:lnTo>
                    <a:pt x="1213" y="230"/>
                  </a:lnTo>
                  <a:lnTo>
                    <a:pt x="1213" y="228"/>
                  </a:lnTo>
                  <a:lnTo>
                    <a:pt x="1212" y="228"/>
                  </a:lnTo>
                  <a:lnTo>
                    <a:pt x="1210" y="228"/>
                  </a:lnTo>
                  <a:lnTo>
                    <a:pt x="1209" y="228"/>
                  </a:lnTo>
                  <a:lnTo>
                    <a:pt x="1209" y="230"/>
                  </a:lnTo>
                  <a:lnTo>
                    <a:pt x="1207" y="228"/>
                  </a:lnTo>
                  <a:lnTo>
                    <a:pt x="1207" y="230"/>
                  </a:lnTo>
                  <a:lnTo>
                    <a:pt x="1206" y="230"/>
                  </a:lnTo>
                  <a:lnTo>
                    <a:pt x="1206" y="228"/>
                  </a:lnTo>
                  <a:lnTo>
                    <a:pt x="1204" y="230"/>
                  </a:lnTo>
                  <a:lnTo>
                    <a:pt x="1203" y="230"/>
                  </a:lnTo>
                  <a:lnTo>
                    <a:pt x="1203" y="228"/>
                  </a:lnTo>
                  <a:lnTo>
                    <a:pt x="1203" y="227"/>
                  </a:lnTo>
                  <a:lnTo>
                    <a:pt x="1201" y="227"/>
                  </a:lnTo>
                  <a:lnTo>
                    <a:pt x="1201" y="225"/>
                  </a:lnTo>
                  <a:lnTo>
                    <a:pt x="1200" y="225"/>
                  </a:lnTo>
                  <a:lnTo>
                    <a:pt x="1198" y="225"/>
                  </a:lnTo>
                  <a:lnTo>
                    <a:pt x="1198" y="224"/>
                  </a:lnTo>
                  <a:lnTo>
                    <a:pt x="1197" y="225"/>
                  </a:lnTo>
                  <a:lnTo>
                    <a:pt x="1197" y="224"/>
                  </a:lnTo>
                  <a:lnTo>
                    <a:pt x="1198" y="222"/>
                  </a:lnTo>
                  <a:lnTo>
                    <a:pt x="1197" y="222"/>
                  </a:lnTo>
                  <a:lnTo>
                    <a:pt x="1197" y="224"/>
                  </a:lnTo>
                  <a:lnTo>
                    <a:pt x="1195" y="224"/>
                  </a:lnTo>
                  <a:lnTo>
                    <a:pt x="1195" y="222"/>
                  </a:lnTo>
                  <a:lnTo>
                    <a:pt x="1194" y="222"/>
                  </a:lnTo>
                  <a:lnTo>
                    <a:pt x="1194" y="224"/>
                  </a:lnTo>
                  <a:lnTo>
                    <a:pt x="1192" y="224"/>
                  </a:lnTo>
                  <a:lnTo>
                    <a:pt x="1191" y="225"/>
                  </a:lnTo>
                  <a:lnTo>
                    <a:pt x="1191" y="224"/>
                  </a:lnTo>
                  <a:lnTo>
                    <a:pt x="1189" y="225"/>
                  </a:lnTo>
                  <a:lnTo>
                    <a:pt x="1188" y="225"/>
                  </a:lnTo>
                  <a:lnTo>
                    <a:pt x="1189" y="227"/>
                  </a:lnTo>
                  <a:lnTo>
                    <a:pt x="1191" y="227"/>
                  </a:lnTo>
                  <a:lnTo>
                    <a:pt x="1192" y="227"/>
                  </a:lnTo>
                  <a:lnTo>
                    <a:pt x="1194" y="227"/>
                  </a:lnTo>
                  <a:lnTo>
                    <a:pt x="1195" y="227"/>
                  </a:lnTo>
                  <a:lnTo>
                    <a:pt x="1197" y="227"/>
                  </a:lnTo>
                  <a:lnTo>
                    <a:pt x="1197" y="228"/>
                  </a:lnTo>
                  <a:lnTo>
                    <a:pt x="1197" y="230"/>
                  </a:lnTo>
                  <a:lnTo>
                    <a:pt x="1197" y="231"/>
                  </a:lnTo>
                  <a:lnTo>
                    <a:pt x="1197" y="233"/>
                  </a:lnTo>
                  <a:lnTo>
                    <a:pt x="1197" y="234"/>
                  </a:lnTo>
                  <a:lnTo>
                    <a:pt x="1195" y="234"/>
                  </a:lnTo>
                  <a:lnTo>
                    <a:pt x="1194" y="236"/>
                  </a:lnTo>
                  <a:lnTo>
                    <a:pt x="1192" y="236"/>
                  </a:lnTo>
                  <a:lnTo>
                    <a:pt x="1191" y="236"/>
                  </a:lnTo>
                  <a:lnTo>
                    <a:pt x="1188" y="236"/>
                  </a:lnTo>
                  <a:lnTo>
                    <a:pt x="1183" y="236"/>
                  </a:lnTo>
                  <a:lnTo>
                    <a:pt x="1178" y="236"/>
                  </a:lnTo>
                  <a:lnTo>
                    <a:pt x="1177" y="236"/>
                  </a:lnTo>
                  <a:lnTo>
                    <a:pt x="1178" y="234"/>
                  </a:lnTo>
                  <a:lnTo>
                    <a:pt x="1177" y="234"/>
                  </a:lnTo>
                  <a:lnTo>
                    <a:pt x="1175" y="234"/>
                  </a:lnTo>
                  <a:lnTo>
                    <a:pt x="1175" y="233"/>
                  </a:lnTo>
                  <a:lnTo>
                    <a:pt x="1172" y="233"/>
                  </a:lnTo>
                  <a:lnTo>
                    <a:pt x="1171" y="234"/>
                  </a:lnTo>
                  <a:lnTo>
                    <a:pt x="1169" y="234"/>
                  </a:lnTo>
                  <a:lnTo>
                    <a:pt x="1168" y="233"/>
                  </a:lnTo>
                  <a:lnTo>
                    <a:pt x="1163" y="233"/>
                  </a:lnTo>
                  <a:lnTo>
                    <a:pt x="1162" y="233"/>
                  </a:lnTo>
                  <a:lnTo>
                    <a:pt x="1160" y="233"/>
                  </a:lnTo>
                  <a:lnTo>
                    <a:pt x="1162" y="231"/>
                  </a:lnTo>
                  <a:lnTo>
                    <a:pt x="1160" y="231"/>
                  </a:lnTo>
                  <a:lnTo>
                    <a:pt x="1159" y="231"/>
                  </a:lnTo>
                  <a:lnTo>
                    <a:pt x="1154" y="231"/>
                  </a:lnTo>
                  <a:lnTo>
                    <a:pt x="1153" y="231"/>
                  </a:lnTo>
                  <a:lnTo>
                    <a:pt x="1151" y="231"/>
                  </a:lnTo>
                  <a:lnTo>
                    <a:pt x="1151" y="233"/>
                  </a:lnTo>
                  <a:lnTo>
                    <a:pt x="1153" y="233"/>
                  </a:lnTo>
                  <a:lnTo>
                    <a:pt x="1154" y="233"/>
                  </a:lnTo>
                  <a:lnTo>
                    <a:pt x="1156" y="233"/>
                  </a:lnTo>
                  <a:lnTo>
                    <a:pt x="1157" y="233"/>
                  </a:lnTo>
                  <a:lnTo>
                    <a:pt x="1157" y="234"/>
                  </a:lnTo>
                  <a:lnTo>
                    <a:pt x="1159" y="236"/>
                  </a:lnTo>
                  <a:lnTo>
                    <a:pt x="1160" y="237"/>
                  </a:lnTo>
                  <a:lnTo>
                    <a:pt x="1160" y="239"/>
                  </a:lnTo>
                  <a:lnTo>
                    <a:pt x="1162" y="239"/>
                  </a:lnTo>
                  <a:lnTo>
                    <a:pt x="1163" y="239"/>
                  </a:lnTo>
                  <a:lnTo>
                    <a:pt x="1165" y="239"/>
                  </a:lnTo>
                  <a:lnTo>
                    <a:pt x="1165" y="237"/>
                  </a:lnTo>
                  <a:lnTo>
                    <a:pt x="1166" y="237"/>
                  </a:lnTo>
                  <a:lnTo>
                    <a:pt x="1168" y="237"/>
                  </a:lnTo>
                  <a:lnTo>
                    <a:pt x="1169" y="237"/>
                  </a:lnTo>
                  <a:lnTo>
                    <a:pt x="1171" y="237"/>
                  </a:lnTo>
                  <a:lnTo>
                    <a:pt x="1171" y="239"/>
                  </a:lnTo>
                  <a:lnTo>
                    <a:pt x="1172" y="239"/>
                  </a:lnTo>
                  <a:lnTo>
                    <a:pt x="1174" y="239"/>
                  </a:lnTo>
                  <a:lnTo>
                    <a:pt x="1175" y="239"/>
                  </a:lnTo>
                  <a:lnTo>
                    <a:pt x="1177" y="237"/>
                  </a:lnTo>
                  <a:lnTo>
                    <a:pt x="1178" y="237"/>
                  </a:lnTo>
                  <a:lnTo>
                    <a:pt x="1180" y="237"/>
                  </a:lnTo>
                  <a:lnTo>
                    <a:pt x="1181" y="237"/>
                  </a:lnTo>
                  <a:lnTo>
                    <a:pt x="1181" y="239"/>
                  </a:lnTo>
                  <a:lnTo>
                    <a:pt x="1181" y="240"/>
                  </a:lnTo>
                  <a:lnTo>
                    <a:pt x="1177" y="240"/>
                  </a:lnTo>
                  <a:lnTo>
                    <a:pt x="1177" y="242"/>
                  </a:lnTo>
                  <a:lnTo>
                    <a:pt x="1172" y="242"/>
                  </a:lnTo>
                  <a:lnTo>
                    <a:pt x="1171" y="242"/>
                  </a:lnTo>
                  <a:lnTo>
                    <a:pt x="1171" y="240"/>
                  </a:lnTo>
                  <a:lnTo>
                    <a:pt x="1169" y="240"/>
                  </a:lnTo>
                  <a:lnTo>
                    <a:pt x="1169" y="242"/>
                  </a:lnTo>
                  <a:lnTo>
                    <a:pt x="1169" y="243"/>
                  </a:lnTo>
                  <a:lnTo>
                    <a:pt x="1168" y="243"/>
                  </a:lnTo>
                  <a:lnTo>
                    <a:pt x="1166" y="243"/>
                  </a:lnTo>
                  <a:lnTo>
                    <a:pt x="1166" y="242"/>
                  </a:lnTo>
                  <a:lnTo>
                    <a:pt x="1165" y="242"/>
                  </a:lnTo>
                  <a:lnTo>
                    <a:pt x="1165" y="240"/>
                  </a:lnTo>
                  <a:lnTo>
                    <a:pt x="1163" y="240"/>
                  </a:lnTo>
                  <a:lnTo>
                    <a:pt x="1162" y="240"/>
                  </a:lnTo>
                  <a:lnTo>
                    <a:pt x="1159" y="240"/>
                  </a:lnTo>
                  <a:lnTo>
                    <a:pt x="1159" y="239"/>
                  </a:lnTo>
                  <a:lnTo>
                    <a:pt x="1157" y="239"/>
                  </a:lnTo>
                  <a:lnTo>
                    <a:pt x="1156" y="239"/>
                  </a:lnTo>
                  <a:lnTo>
                    <a:pt x="1156" y="237"/>
                  </a:lnTo>
                  <a:lnTo>
                    <a:pt x="1154" y="237"/>
                  </a:lnTo>
                  <a:lnTo>
                    <a:pt x="1154" y="236"/>
                  </a:lnTo>
                  <a:lnTo>
                    <a:pt x="1153" y="236"/>
                  </a:lnTo>
                  <a:lnTo>
                    <a:pt x="1153" y="234"/>
                  </a:lnTo>
                  <a:lnTo>
                    <a:pt x="1151" y="234"/>
                  </a:lnTo>
                  <a:lnTo>
                    <a:pt x="1150" y="234"/>
                  </a:lnTo>
                  <a:lnTo>
                    <a:pt x="1148" y="234"/>
                  </a:lnTo>
                  <a:lnTo>
                    <a:pt x="1147" y="233"/>
                  </a:lnTo>
                  <a:lnTo>
                    <a:pt x="1145" y="231"/>
                  </a:lnTo>
                  <a:lnTo>
                    <a:pt x="1144" y="231"/>
                  </a:lnTo>
                  <a:lnTo>
                    <a:pt x="1142" y="230"/>
                  </a:lnTo>
                  <a:lnTo>
                    <a:pt x="1141" y="230"/>
                  </a:lnTo>
                  <a:lnTo>
                    <a:pt x="1139" y="230"/>
                  </a:lnTo>
                  <a:lnTo>
                    <a:pt x="1136" y="228"/>
                  </a:lnTo>
                  <a:lnTo>
                    <a:pt x="1136" y="230"/>
                  </a:lnTo>
                  <a:lnTo>
                    <a:pt x="1138" y="230"/>
                  </a:lnTo>
                  <a:lnTo>
                    <a:pt x="1144" y="231"/>
                  </a:lnTo>
                  <a:lnTo>
                    <a:pt x="1145" y="233"/>
                  </a:lnTo>
                  <a:lnTo>
                    <a:pt x="1145" y="234"/>
                  </a:lnTo>
                  <a:lnTo>
                    <a:pt x="1147" y="234"/>
                  </a:lnTo>
                  <a:lnTo>
                    <a:pt x="1148" y="234"/>
                  </a:lnTo>
                  <a:lnTo>
                    <a:pt x="1148" y="236"/>
                  </a:lnTo>
                  <a:lnTo>
                    <a:pt x="1147" y="236"/>
                  </a:lnTo>
                  <a:lnTo>
                    <a:pt x="1145" y="236"/>
                  </a:lnTo>
                  <a:lnTo>
                    <a:pt x="1144" y="237"/>
                  </a:lnTo>
                  <a:lnTo>
                    <a:pt x="1144" y="236"/>
                  </a:lnTo>
                  <a:lnTo>
                    <a:pt x="1142" y="236"/>
                  </a:lnTo>
                  <a:lnTo>
                    <a:pt x="1142" y="237"/>
                  </a:lnTo>
                  <a:lnTo>
                    <a:pt x="1141" y="237"/>
                  </a:lnTo>
                  <a:lnTo>
                    <a:pt x="1139" y="237"/>
                  </a:lnTo>
                  <a:lnTo>
                    <a:pt x="1139" y="236"/>
                  </a:lnTo>
                  <a:lnTo>
                    <a:pt x="1138" y="236"/>
                  </a:lnTo>
                  <a:lnTo>
                    <a:pt x="1136" y="236"/>
                  </a:lnTo>
                  <a:lnTo>
                    <a:pt x="1136" y="237"/>
                  </a:lnTo>
                  <a:lnTo>
                    <a:pt x="1135" y="236"/>
                  </a:lnTo>
                  <a:lnTo>
                    <a:pt x="1133" y="236"/>
                  </a:lnTo>
                  <a:lnTo>
                    <a:pt x="1131" y="234"/>
                  </a:lnTo>
                  <a:lnTo>
                    <a:pt x="1130" y="234"/>
                  </a:lnTo>
                  <a:lnTo>
                    <a:pt x="1130" y="233"/>
                  </a:lnTo>
                  <a:lnTo>
                    <a:pt x="1128" y="233"/>
                  </a:lnTo>
                  <a:lnTo>
                    <a:pt x="1127" y="233"/>
                  </a:lnTo>
                  <a:lnTo>
                    <a:pt x="1124" y="234"/>
                  </a:lnTo>
                  <a:lnTo>
                    <a:pt x="1122" y="234"/>
                  </a:lnTo>
                  <a:lnTo>
                    <a:pt x="1121" y="234"/>
                  </a:lnTo>
                  <a:lnTo>
                    <a:pt x="1119" y="234"/>
                  </a:lnTo>
                  <a:lnTo>
                    <a:pt x="1113" y="234"/>
                  </a:lnTo>
                  <a:lnTo>
                    <a:pt x="1112" y="234"/>
                  </a:lnTo>
                  <a:lnTo>
                    <a:pt x="1107" y="234"/>
                  </a:lnTo>
                  <a:lnTo>
                    <a:pt x="1106" y="233"/>
                  </a:lnTo>
                  <a:lnTo>
                    <a:pt x="1103" y="233"/>
                  </a:lnTo>
                  <a:lnTo>
                    <a:pt x="1101" y="233"/>
                  </a:lnTo>
                  <a:lnTo>
                    <a:pt x="1101" y="231"/>
                  </a:lnTo>
                  <a:lnTo>
                    <a:pt x="1100" y="233"/>
                  </a:lnTo>
                  <a:lnTo>
                    <a:pt x="1098" y="231"/>
                  </a:lnTo>
                  <a:lnTo>
                    <a:pt x="1097" y="231"/>
                  </a:lnTo>
                  <a:lnTo>
                    <a:pt x="1095" y="231"/>
                  </a:lnTo>
                  <a:lnTo>
                    <a:pt x="1094" y="231"/>
                  </a:lnTo>
                  <a:lnTo>
                    <a:pt x="1092" y="231"/>
                  </a:lnTo>
                  <a:lnTo>
                    <a:pt x="1091" y="231"/>
                  </a:lnTo>
                  <a:lnTo>
                    <a:pt x="1088" y="231"/>
                  </a:lnTo>
                  <a:lnTo>
                    <a:pt x="1086" y="231"/>
                  </a:lnTo>
                  <a:lnTo>
                    <a:pt x="1086" y="233"/>
                  </a:lnTo>
                  <a:lnTo>
                    <a:pt x="1088" y="233"/>
                  </a:lnTo>
                  <a:lnTo>
                    <a:pt x="1091" y="231"/>
                  </a:lnTo>
                  <a:lnTo>
                    <a:pt x="1091" y="233"/>
                  </a:lnTo>
                  <a:lnTo>
                    <a:pt x="1092" y="233"/>
                  </a:lnTo>
                  <a:lnTo>
                    <a:pt x="1094" y="233"/>
                  </a:lnTo>
                  <a:lnTo>
                    <a:pt x="1095" y="234"/>
                  </a:lnTo>
                  <a:lnTo>
                    <a:pt x="1094" y="234"/>
                  </a:lnTo>
                  <a:lnTo>
                    <a:pt x="1089" y="233"/>
                  </a:lnTo>
                  <a:lnTo>
                    <a:pt x="1088" y="234"/>
                  </a:lnTo>
                  <a:lnTo>
                    <a:pt x="1086" y="234"/>
                  </a:lnTo>
                  <a:lnTo>
                    <a:pt x="1083" y="233"/>
                  </a:lnTo>
                  <a:lnTo>
                    <a:pt x="1082" y="231"/>
                  </a:lnTo>
                  <a:lnTo>
                    <a:pt x="1079" y="228"/>
                  </a:lnTo>
                  <a:lnTo>
                    <a:pt x="1080" y="228"/>
                  </a:lnTo>
                  <a:lnTo>
                    <a:pt x="1080" y="227"/>
                  </a:lnTo>
                  <a:lnTo>
                    <a:pt x="1082" y="225"/>
                  </a:lnTo>
                  <a:lnTo>
                    <a:pt x="1080" y="225"/>
                  </a:lnTo>
                  <a:lnTo>
                    <a:pt x="1079" y="227"/>
                  </a:lnTo>
                  <a:lnTo>
                    <a:pt x="1077" y="227"/>
                  </a:lnTo>
                  <a:lnTo>
                    <a:pt x="1079" y="225"/>
                  </a:lnTo>
                  <a:lnTo>
                    <a:pt x="1077" y="225"/>
                  </a:lnTo>
                  <a:lnTo>
                    <a:pt x="1077" y="224"/>
                  </a:lnTo>
                  <a:lnTo>
                    <a:pt x="1075" y="224"/>
                  </a:lnTo>
                  <a:lnTo>
                    <a:pt x="1072" y="225"/>
                  </a:lnTo>
                  <a:lnTo>
                    <a:pt x="1074" y="225"/>
                  </a:lnTo>
                  <a:lnTo>
                    <a:pt x="1074" y="227"/>
                  </a:lnTo>
                  <a:lnTo>
                    <a:pt x="1072" y="228"/>
                  </a:lnTo>
                  <a:lnTo>
                    <a:pt x="1066" y="227"/>
                  </a:lnTo>
                  <a:lnTo>
                    <a:pt x="1062" y="227"/>
                  </a:lnTo>
                  <a:lnTo>
                    <a:pt x="1060" y="227"/>
                  </a:lnTo>
                  <a:lnTo>
                    <a:pt x="1059" y="227"/>
                  </a:lnTo>
                  <a:lnTo>
                    <a:pt x="1057" y="225"/>
                  </a:lnTo>
                  <a:lnTo>
                    <a:pt x="1054" y="225"/>
                  </a:lnTo>
                  <a:lnTo>
                    <a:pt x="1053" y="225"/>
                  </a:lnTo>
                  <a:lnTo>
                    <a:pt x="1050" y="224"/>
                  </a:lnTo>
                  <a:lnTo>
                    <a:pt x="1048" y="222"/>
                  </a:lnTo>
                  <a:lnTo>
                    <a:pt x="1048" y="221"/>
                  </a:lnTo>
                  <a:lnTo>
                    <a:pt x="1048" y="219"/>
                  </a:lnTo>
                  <a:lnTo>
                    <a:pt x="1047" y="219"/>
                  </a:lnTo>
                  <a:lnTo>
                    <a:pt x="1047" y="218"/>
                  </a:lnTo>
                  <a:lnTo>
                    <a:pt x="1045" y="218"/>
                  </a:lnTo>
                  <a:lnTo>
                    <a:pt x="1045" y="216"/>
                  </a:lnTo>
                  <a:lnTo>
                    <a:pt x="1047" y="215"/>
                  </a:lnTo>
                  <a:lnTo>
                    <a:pt x="1048" y="215"/>
                  </a:lnTo>
                  <a:lnTo>
                    <a:pt x="1050" y="215"/>
                  </a:lnTo>
                  <a:lnTo>
                    <a:pt x="1050" y="213"/>
                  </a:lnTo>
                  <a:lnTo>
                    <a:pt x="1048" y="213"/>
                  </a:lnTo>
                  <a:lnTo>
                    <a:pt x="1048" y="212"/>
                  </a:lnTo>
                  <a:lnTo>
                    <a:pt x="1053" y="212"/>
                  </a:lnTo>
                  <a:lnTo>
                    <a:pt x="1053" y="213"/>
                  </a:lnTo>
                  <a:lnTo>
                    <a:pt x="1056" y="213"/>
                  </a:lnTo>
                  <a:lnTo>
                    <a:pt x="1057" y="213"/>
                  </a:lnTo>
                  <a:lnTo>
                    <a:pt x="1059" y="213"/>
                  </a:lnTo>
                  <a:lnTo>
                    <a:pt x="1060" y="213"/>
                  </a:lnTo>
                  <a:lnTo>
                    <a:pt x="1062" y="213"/>
                  </a:lnTo>
                  <a:lnTo>
                    <a:pt x="1063" y="213"/>
                  </a:lnTo>
                  <a:lnTo>
                    <a:pt x="1063" y="215"/>
                  </a:lnTo>
                  <a:lnTo>
                    <a:pt x="1069" y="215"/>
                  </a:lnTo>
                  <a:lnTo>
                    <a:pt x="1071" y="215"/>
                  </a:lnTo>
                  <a:lnTo>
                    <a:pt x="1072" y="215"/>
                  </a:lnTo>
                  <a:lnTo>
                    <a:pt x="1074" y="215"/>
                  </a:lnTo>
                  <a:lnTo>
                    <a:pt x="1075" y="215"/>
                  </a:lnTo>
                  <a:lnTo>
                    <a:pt x="1077" y="215"/>
                  </a:lnTo>
                  <a:lnTo>
                    <a:pt x="1079" y="215"/>
                  </a:lnTo>
                  <a:lnTo>
                    <a:pt x="1080" y="213"/>
                  </a:lnTo>
                  <a:lnTo>
                    <a:pt x="1079" y="213"/>
                  </a:lnTo>
                  <a:lnTo>
                    <a:pt x="1079" y="212"/>
                  </a:lnTo>
                  <a:lnTo>
                    <a:pt x="1077" y="212"/>
                  </a:lnTo>
                  <a:lnTo>
                    <a:pt x="1075" y="212"/>
                  </a:lnTo>
                  <a:lnTo>
                    <a:pt x="1074" y="210"/>
                  </a:lnTo>
                  <a:lnTo>
                    <a:pt x="1075" y="210"/>
                  </a:lnTo>
                  <a:lnTo>
                    <a:pt x="1075" y="209"/>
                  </a:lnTo>
                  <a:lnTo>
                    <a:pt x="1072" y="209"/>
                  </a:lnTo>
                  <a:lnTo>
                    <a:pt x="1071" y="210"/>
                  </a:lnTo>
                  <a:lnTo>
                    <a:pt x="1071" y="209"/>
                  </a:lnTo>
                  <a:lnTo>
                    <a:pt x="1065" y="209"/>
                  </a:lnTo>
                  <a:lnTo>
                    <a:pt x="1063" y="209"/>
                  </a:lnTo>
                  <a:lnTo>
                    <a:pt x="1059" y="209"/>
                  </a:lnTo>
                  <a:lnTo>
                    <a:pt x="1053" y="209"/>
                  </a:lnTo>
                  <a:lnTo>
                    <a:pt x="1048" y="207"/>
                  </a:lnTo>
                  <a:lnTo>
                    <a:pt x="1047" y="207"/>
                  </a:lnTo>
                  <a:lnTo>
                    <a:pt x="1047" y="206"/>
                  </a:lnTo>
                  <a:lnTo>
                    <a:pt x="1047" y="204"/>
                  </a:lnTo>
                  <a:lnTo>
                    <a:pt x="1048" y="204"/>
                  </a:lnTo>
                  <a:lnTo>
                    <a:pt x="1048" y="203"/>
                  </a:lnTo>
                  <a:lnTo>
                    <a:pt x="1050" y="203"/>
                  </a:lnTo>
                  <a:lnTo>
                    <a:pt x="1050" y="201"/>
                  </a:lnTo>
                  <a:lnTo>
                    <a:pt x="1051" y="201"/>
                  </a:lnTo>
                  <a:lnTo>
                    <a:pt x="1053" y="201"/>
                  </a:lnTo>
                  <a:lnTo>
                    <a:pt x="1053" y="200"/>
                  </a:lnTo>
                  <a:lnTo>
                    <a:pt x="1054" y="200"/>
                  </a:lnTo>
                  <a:lnTo>
                    <a:pt x="1054" y="198"/>
                  </a:lnTo>
                  <a:lnTo>
                    <a:pt x="1054" y="197"/>
                  </a:lnTo>
                  <a:lnTo>
                    <a:pt x="1053" y="197"/>
                  </a:lnTo>
                  <a:lnTo>
                    <a:pt x="1053" y="195"/>
                  </a:lnTo>
                  <a:lnTo>
                    <a:pt x="1054" y="195"/>
                  </a:lnTo>
                  <a:lnTo>
                    <a:pt x="1056" y="195"/>
                  </a:lnTo>
                  <a:lnTo>
                    <a:pt x="1056" y="194"/>
                  </a:lnTo>
                  <a:lnTo>
                    <a:pt x="1057" y="194"/>
                  </a:lnTo>
                  <a:lnTo>
                    <a:pt x="1062" y="192"/>
                  </a:lnTo>
                  <a:lnTo>
                    <a:pt x="1063" y="192"/>
                  </a:lnTo>
                  <a:lnTo>
                    <a:pt x="1065" y="192"/>
                  </a:lnTo>
                  <a:lnTo>
                    <a:pt x="1065" y="190"/>
                  </a:lnTo>
                  <a:lnTo>
                    <a:pt x="1063" y="190"/>
                  </a:lnTo>
                  <a:lnTo>
                    <a:pt x="1062" y="190"/>
                  </a:lnTo>
                  <a:lnTo>
                    <a:pt x="1062" y="189"/>
                  </a:lnTo>
                  <a:lnTo>
                    <a:pt x="1062" y="187"/>
                  </a:lnTo>
                  <a:lnTo>
                    <a:pt x="1063" y="187"/>
                  </a:lnTo>
                  <a:lnTo>
                    <a:pt x="1065" y="187"/>
                  </a:lnTo>
                  <a:lnTo>
                    <a:pt x="1065" y="186"/>
                  </a:lnTo>
                  <a:lnTo>
                    <a:pt x="1066" y="186"/>
                  </a:lnTo>
                  <a:lnTo>
                    <a:pt x="1068" y="184"/>
                  </a:lnTo>
                  <a:lnTo>
                    <a:pt x="1069" y="183"/>
                  </a:lnTo>
                  <a:lnTo>
                    <a:pt x="1071" y="183"/>
                  </a:lnTo>
                  <a:lnTo>
                    <a:pt x="1071" y="181"/>
                  </a:lnTo>
                  <a:lnTo>
                    <a:pt x="1072" y="181"/>
                  </a:lnTo>
                  <a:lnTo>
                    <a:pt x="1072" y="183"/>
                  </a:lnTo>
                  <a:lnTo>
                    <a:pt x="1074" y="181"/>
                  </a:lnTo>
                  <a:lnTo>
                    <a:pt x="1074" y="180"/>
                  </a:lnTo>
                  <a:lnTo>
                    <a:pt x="1075" y="180"/>
                  </a:lnTo>
                  <a:lnTo>
                    <a:pt x="1075" y="178"/>
                  </a:lnTo>
                  <a:lnTo>
                    <a:pt x="1077" y="180"/>
                  </a:lnTo>
                  <a:lnTo>
                    <a:pt x="1079" y="180"/>
                  </a:lnTo>
                  <a:lnTo>
                    <a:pt x="1080" y="180"/>
                  </a:lnTo>
                  <a:lnTo>
                    <a:pt x="1080" y="178"/>
                  </a:lnTo>
                  <a:lnTo>
                    <a:pt x="1082" y="177"/>
                  </a:lnTo>
                  <a:lnTo>
                    <a:pt x="1083" y="177"/>
                  </a:lnTo>
                  <a:lnTo>
                    <a:pt x="1083" y="175"/>
                  </a:lnTo>
                  <a:lnTo>
                    <a:pt x="1085" y="175"/>
                  </a:lnTo>
                  <a:lnTo>
                    <a:pt x="1085" y="174"/>
                  </a:lnTo>
                  <a:lnTo>
                    <a:pt x="1086" y="174"/>
                  </a:lnTo>
                  <a:lnTo>
                    <a:pt x="1086" y="172"/>
                  </a:lnTo>
                  <a:lnTo>
                    <a:pt x="1088" y="172"/>
                  </a:lnTo>
                  <a:lnTo>
                    <a:pt x="1089" y="172"/>
                  </a:lnTo>
                  <a:lnTo>
                    <a:pt x="1089" y="171"/>
                  </a:lnTo>
                  <a:lnTo>
                    <a:pt x="1091" y="171"/>
                  </a:lnTo>
                  <a:lnTo>
                    <a:pt x="1092" y="171"/>
                  </a:lnTo>
                  <a:lnTo>
                    <a:pt x="1094" y="169"/>
                  </a:lnTo>
                  <a:lnTo>
                    <a:pt x="1095" y="169"/>
                  </a:lnTo>
                  <a:lnTo>
                    <a:pt x="1097" y="168"/>
                  </a:lnTo>
                  <a:lnTo>
                    <a:pt x="1098" y="168"/>
                  </a:lnTo>
                  <a:lnTo>
                    <a:pt x="1100" y="166"/>
                  </a:lnTo>
                  <a:lnTo>
                    <a:pt x="1101" y="166"/>
                  </a:lnTo>
                  <a:lnTo>
                    <a:pt x="1103" y="166"/>
                  </a:lnTo>
                  <a:lnTo>
                    <a:pt x="1104" y="166"/>
                  </a:lnTo>
                  <a:lnTo>
                    <a:pt x="1104" y="163"/>
                  </a:lnTo>
                  <a:lnTo>
                    <a:pt x="1106" y="163"/>
                  </a:lnTo>
                  <a:lnTo>
                    <a:pt x="1113" y="162"/>
                  </a:lnTo>
                  <a:lnTo>
                    <a:pt x="1118" y="160"/>
                  </a:lnTo>
                  <a:lnTo>
                    <a:pt x="1119" y="160"/>
                  </a:lnTo>
                  <a:lnTo>
                    <a:pt x="1122" y="159"/>
                  </a:lnTo>
                  <a:lnTo>
                    <a:pt x="1125" y="159"/>
                  </a:lnTo>
                  <a:lnTo>
                    <a:pt x="1127" y="159"/>
                  </a:lnTo>
                  <a:lnTo>
                    <a:pt x="1130" y="159"/>
                  </a:lnTo>
                  <a:lnTo>
                    <a:pt x="1135" y="157"/>
                  </a:lnTo>
                  <a:lnTo>
                    <a:pt x="1138" y="157"/>
                  </a:lnTo>
                  <a:lnTo>
                    <a:pt x="1139" y="157"/>
                  </a:lnTo>
                  <a:lnTo>
                    <a:pt x="1142" y="157"/>
                  </a:lnTo>
                  <a:lnTo>
                    <a:pt x="1147" y="157"/>
                  </a:lnTo>
                  <a:lnTo>
                    <a:pt x="1151" y="157"/>
                  </a:lnTo>
                  <a:lnTo>
                    <a:pt x="1157" y="157"/>
                  </a:lnTo>
                  <a:lnTo>
                    <a:pt x="1159" y="157"/>
                  </a:lnTo>
                  <a:lnTo>
                    <a:pt x="1160" y="159"/>
                  </a:lnTo>
                  <a:lnTo>
                    <a:pt x="1162" y="159"/>
                  </a:lnTo>
                  <a:lnTo>
                    <a:pt x="1162" y="160"/>
                  </a:lnTo>
                  <a:lnTo>
                    <a:pt x="1160" y="160"/>
                  </a:lnTo>
                  <a:lnTo>
                    <a:pt x="1154" y="162"/>
                  </a:lnTo>
                  <a:lnTo>
                    <a:pt x="1150" y="163"/>
                  </a:lnTo>
                  <a:lnTo>
                    <a:pt x="1148" y="163"/>
                  </a:lnTo>
                  <a:lnTo>
                    <a:pt x="1145" y="166"/>
                  </a:lnTo>
                  <a:lnTo>
                    <a:pt x="1138" y="169"/>
                  </a:lnTo>
                  <a:lnTo>
                    <a:pt x="1135" y="171"/>
                  </a:lnTo>
                  <a:lnTo>
                    <a:pt x="1133" y="172"/>
                  </a:lnTo>
                  <a:lnTo>
                    <a:pt x="1131" y="172"/>
                  </a:lnTo>
                  <a:lnTo>
                    <a:pt x="1130" y="172"/>
                  </a:lnTo>
                  <a:lnTo>
                    <a:pt x="1130" y="174"/>
                  </a:lnTo>
                  <a:lnTo>
                    <a:pt x="1128" y="174"/>
                  </a:lnTo>
                  <a:lnTo>
                    <a:pt x="1128" y="175"/>
                  </a:lnTo>
                  <a:lnTo>
                    <a:pt x="1127" y="175"/>
                  </a:lnTo>
                  <a:lnTo>
                    <a:pt x="1125" y="175"/>
                  </a:lnTo>
                  <a:lnTo>
                    <a:pt x="1122" y="177"/>
                  </a:lnTo>
                  <a:lnTo>
                    <a:pt x="1121" y="178"/>
                  </a:lnTo>
                  <a:lnTo>
                    <a:pt x="1119" y="178"/>
                  </a:lnTo>
                  <a:lnTo>
                    <a:pt x="1119" y="180"/>
                  </a:lnTo>
                  <a:lnTo>
                    <a:pt x="1118" y="180"/>
                  </a:lnTo>
                  <a:lnTo>
                    <a:pt x="1118" y="181"/>
                  </a:lnTo>
                  <a:lnTo>
                    <a:pt x="1121" y="184"/>
                  </a:lnTo>
                  <a:lnTo>
                    <a:pt x="1121" y="186"/>
                  </a:lnTo>
                  <a:lnTo>
                    <a:pt x="1119" y="186"/>
                  </a:lnTo>
                  <a:lnTo>
                    <a:pt x="1119" y="187"/>
                  </a:lnTo>
                  <a:lnTo>
                    <a:pt x="1118" y="187"/>
                  </a:lnTo>
                  <a:lnTo>
                    <a:pt x="1116" y="187"/>
                  </a:lnTo>
                  <a:lnTo>
                    <a:pt x="1116" y="189"/>
                  </a:lnTo>
                  <a:lnTo>
                    <a:pt x="1113" y="189"/>
                  </a:lnTo>
                  <a:lnTo>
                    <a:pt x="1112" y="190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9" y="194"/>
                  </a:lnTo>
                  <a:lnTo>
                    <a:pt x="1110" y="195"/>
                  </a:lnTo>
                  <a:lnTo>
                    <a:pt x="1110" y="197"/>
                  </a:lnTo>
                  <a:lnTo>
                    <a:pt x="1110" y="198"/>
                  </a:lnTo>
                  <a:lnTo>
                    <a:pt x="1110" y="200"/>
                  </a:lnTo>
                  <a:lnTo>
                    <a:pt x="1112" y="200"/>
                  </a:lnTo>
                  <a:lnTo>
                    <a:pt x="1112" y="201"/>
                  </a:lnTo>
                  <a:lnTo>
                    <a:pt x="1113" y="201"/>
                  </a:lnTo>
                  <a:lnTo>
                    <a:pt x="1113" y="203"/>
                  </a:lnTo>
                  <a:lnTo>
                    <a:pt x="1116" y="203"/>
                  </a:lnTo>
                  <a:lnTo>
                    <a:pt x="1116" y="204"/>
                  </a:lnTo>
                  <a:lnTo>
                    <a:pt x="1118" y="204"/>
                  </a:lnTo>
                  <a:lnTo>
                    <a:pt x="1119" y="204"/>
                  </a:lnTo>
                  <a:lnTo>
                    <a:pt x="1119" y="206"/>
                  </a:lnTo>
                  <a:lnTo>
                    <a:pt x="1122" y="206"/>
                  </a:lnTo>
                  <a:lnTo>
                    <a:pt x="1122" y="207"/>
                  </a:lnTo>
                  <a:lnTo>
                    <a:pt x="1122" y="209"/>
                  </a:lnTo>
                  <a:lnTo>
                    <a:pt x="1118" y="209"/>
                  </a:lnTo>
                  <a:lnTo>
                    <a:pt x="1116" y="209"/>
                  </a:lnTo>
                  <a:lnTo>
                    <a:pt x="1113" y="209"/>
                  </a:lnTo>
                  <a:lnTo>
                    <a:pt x="1112" y="209"/>
                  </a:lnTo>
                  <a:lnTo>
                    <a:pt x="1112" y="210"/>
                  </a:lnTo>
                  <a:lnTo>
                    <a:pt x="1113" y="210"/>
                  </a:lnTo>
                  <a:lnTo>
                    <a:pt x="1113" y="212"/>
                  </a:lnTo>
                  <a:lnTo>
                    <a:pt x="1116" y="210"/>
                  </a:lnTo>
                  <a:lnTo>
                    <a:pt x="1118" y="210"/>
                  </a:lnTo>
                  <a:lnTo>
                    <a:pt x="1119" y="210"/>
                  </a:lnTo>
                  <a:lnTo>
                    <a:pt x="1121" y="210"/>
                  </a:lnTo>
                  <a:lnTo>
                    <a:pt x="1119" y="212"/>
                  </a:lnTo>
                  <a:lnTo>
                    <a:pt x="1118" y="212"/>
                  </a:lnTo>
                  <a:lnTo>
                    <a:pt x="1118" y="213"/>
                  </a:lnTo>
                  <a:lnTo>
                    <a:pt x="1116" y="213"/>
                  </a:lnTo>
                  <a:lnTo>
                    <a:pt x="1116" y="215"/>
                  </a:lnTo>
                  <a:lnTo>
                    <a:pt x="1118" y="215"/>
                  </a:lnTo>
                  <a:lnTo>
                    <a:pt x="1119" y="215"/>
                  </a:lnTo>
                  <a:lnTo>
                    <a:pt x="1119" y="213"/>
                  </a:lnTo>
                  <a:lnTo>
                    <a:pt x="1119" y="212"/>
                  </a:lnTo>
                  <a:lnTo>
                    <a:pt x="1121" y="212"/>
                  </a:lnTo>
                  <a:lnTo>
                    <a:pt x="1121" y="210"/>
                  </a:lnTo>
                  <a:lnTo>
                    <a:pt x="1122" y="210"/>
                  </a:lnTo>
                  <a:lnTo>
                    <a:pt x="1124" y="210"/>
                  </a:lnTo>
                  <a:lnTo>
                    <a:pt x="1124" y="209"/>
                  </a:lnTo>
                  <a:lnTo>
                    <a:pt x="1122" y="209"/>
                  </a:lnTo>
                  <a:lnTo>
                    <a:pt x="1124" y="207"/>
                  </a:lnTo>
                  <a:lnTo>
                    <a:pt x="1125" y="207"/>
                  </a:lnTo>
                  <a:lnTo>
                    <a:pt x="1125" y="206"/>
                  </a:lnTo>
                  <a:lnTo>
                    <a:pt x="1127" y="206"/>
                  </a:lnTo>
                  <a:lnTo>
                    <a:pt x="1128" y="206"/>
                  </a:lnTo>
                  <a:lnTo>
                    <a:pt x="1130" y="206"/>
                  </a:lnTo>
                  <a:lnTo>
                    <a:pt x="1130" y="204"/>
                  </a:lnTo>
                  <a:lnTo>
                    <a:pt x="1131" y="203"/>
                  </a:lnTo>
                  <a:lnTo>
                    <a:pt x="1130" y="203"/>
                  </a:lnTo>
                  <a:lnTo>
                    <a:pt x="1130" y="201"/>
                  </a:lnTo>
                  <a:lnTo>
                    <a:pt x="1128" y="201"/>
                  </a:lnTo>
                  <a:lnTo>
                    <a:pt x="1127" y="201"/>
                  </a:lnTo>
                  <a:lnTo>
                    <a:pt x="1122" y="201"/>
                  </a:lnTo>
                  <a:lnTo>
                    <a:pt x="1121" y="201"/>
                  </a:lnTo>
                  <a:lnTo>
                    <a:pt x="1121" y="200"/>
                  </a:lnTo>
                  <a:lnTo>
                    <a:pt x="1119" y="198"/>
                  </a:lnTo>
                  <a:lnTo>
                    <a:pt x="1121" y="198"/>
                  </a:lnTo>
                  <a:lnTo>
                    <a:pt x="1122" y="198"/>
                  </a:lnTo>
                  <a:lnTo>
                    <a:pt x="1122" y="197"/>
                  </a:lnTo>
                  <a:lnTo>
                    <a:pt x="1121" y="197"/>
                  </a:lnTo>
                  <a:lnTo>
                    <a:pt x="1119" y="195"/>
                  </a:lnTo>
                  <a:lnTo>
                    <a:pt x="1118" y="195"/>
                  </a:lnTo>
                  <a:lnTo>
                    <a:pt x="1116" y="194"/>
                  </a:lnTo>
                  <a:lnTo>
                    <a:pt x="1118" y="194"/>
                  </a:lnTo>
                  <a:lnTo>
                    <a:pt x="1119" y="194"/>
                  </a:lnTo>
                  <a:lnTo>
                    <a:pt x="1121" y="194"/>
                  </a:lnTo>
                  <a:lnTo>
                    <a:pt x="1124" y="194"/>
                  </a:lnTo>
                  <a:lnTo>
                    <a:pt x="1125" y="194"/>
                  </a:lnTo>
                  <a:lnTo>
                    <a:pt x="1125" y="192"/>
                  </a:lnTo>
                  <a:lnTo>
                    <a:pt x="1127" y="192"/>
                  </a:lnTo>
                  <a:lnTo>
                    <a:pt x="1128" y="192"/>
                  </a:lnTo>
                  <a:lnTo>
                    <a:pt x="1127" y="190"/>
                  </a:lnTo>
                  <a:lnTo>
                    <a:pt x="1127" y="189"/>
                  </a:lnTo>
                  <a:lnTo>
                    <a:pt x="1128" y="189"/>
                  </a:lnTo>
                  <a:lnTo>
                    <a:pt x="1130" y="189"/>
                  </a:lnTo>
                  <a:lnTo>
                    <a:pt x="1131" y="189"/>
                  </a:lnTo>
                  <a:lnTo>
                    <a:pt x="1131" y="190"/>
                  </a:lnTo>
                  <a:lnTo>
                    <a:pt x="1133" y="189"/>
                  </a:lnTo>
                  <a:lnTo>
                    <a:pt x="1133" y="190"/>
                  </a:lnTo>
                  <a:lnTo>
                    <a:pt x="1135" y="190"/>
                  </a:lnTo>
                  <a:lnTo>
                    <a:pt x="1135" y="189"/>
                  </a:lnTo>
                  <a:lnTo>
                    <a:pt x="1136" y="189"/>
                  </a:lnTo>
                  <a:lnTo>
                    <a:pt x="1136" y="190"/>
                  </a:lnTo>
                  <a:lnTo>
                    <a:pt x="1138" y="190"/>
                  </a:lnTo>
                  <a:lnTo>
                    <a:pt x="1139" y="192"/>
                  </a:lnTo>
                  <a:lnTo>
                    <a:pt x="1141" y="192"/>
                  </a:lnTo>
                  <a:lnTo>
                    <a:pt x="1141" y="194"/>
                  </a:lnTo>
                  <a:lnTo>
                    <a:pt x="1142" y="194"/>
                  </a:lnTo>
                  <a:lnTo>
                    <a:pt x="1142" y="195"/>
                  </a:lnTo>
                  <a:lnTo>
                    <a:pt x="1144" y="195"/>
                  </a:lnTo>
                  <a:lnTo>
                    <a:pt x="1144" y="194"/>
                  </a:lnTo>
                  <a:lnTo>
                    <a:pt x="1142" y="194"/>
                  </a:lnTo>
                  <a:lnTo>
                    <a:pt x="1142" y="192"/>
                  </a:lnTo>
                  <a:lnTo>
                    <a:pt x="1141" y="190"/>
                  </a:lnTo>
                  <a:lnTo>
                    <a:pt x="1141" y="189"/>
                  </a:lnTo>
                  <a:lnTo>
                    <a:pt x="1139" y="189"/>
                  </a:lnTo>
                  <a:lnTo>
                    <a:pt x="1138" y="189"/>
                  </a:lnTo>
                  <a:lnTo>
                    <a:pt x="1139" y="187"/>
                  </a:lnTo>
                  <a:lnTo>
                    <a:pt x="1141" y="186"/>
                  </a:lnTo>
                  <a:lnTo>
                    <a:pt x="1138" y="186"/>
                  </a:lnTo>
                  <a:lnTo>
                    <a:pt x="1138" y="187"/>
                  </a:lnTo>
                  <a:lnTo>
                    <a:pt x="1136" y="187"/>
                  </a:lnTo>
                  <a:lnTo>
                    <a:pt x="1133" y="186"/>
                  </a:lnTo>
                  <a:lnTo>
                    <a:pt x="1131" y="186"/>
                  </a:lnTo>
                  <a:lnTo>
                    <a:pt x="1131" y="184"/>
                  </a:lnTo>
                  <a:lnTo>
                    <a:pt x="1131" y="183"/>
                  </a:lnTo>
                  <a:lnTo>
                    <a:pt x="1131" y="181"/>
                  </a:lnTo>
                  <a:lnTo>
                    <a:pt x="1133" y="181"/>
                  </a:lnTo>
                  <a:lnTo>
                    <a:pt x="1133" y="180"/>
                  </a:lnTo>
                  <a:lnTo>
                    <a:pt x="1135" y="180"/>
                  </a:lnTo>
                  <a:lnTo>
                    <a:pt x="1135" y="178"/>
                  </a:lnTo>
                  <a:lnTo>
                    <a:pt x="1136" y="178"/>
                  </a:lnTo>
                  <a:lnTo>
                    <a:pt x="1136" y="177"/>
                  </a:lnTo>
                  <a:lnTo>
                    <a:pt x="1138" y="177"/>
                  </a:lnTo>
                  <a:lnTo>
                    <a:pt x="1138" y="175"/>
                  </a:lnTo>
                  <a:lnTo>
                    <a:pt x="1139" y="175"/>
                  </a:lnTo>
                  <a:lnTo>
                    <a:pt x="1142" y="175"/>
                  </a:lnTo>
                  <a:lnTo>
                    <a:pt x="1145" y="175"/>
                  </a:lnTo>
                  <a:lnTo>
                    <a:pt x="1147" y="177"/>
                  </a:lnTo>
                  <a:lnTo>
                    <a:pt x="1153" y="178"/>
                  </a:lnTo>
                  <a:lnTo>
                    <a:pt x="1154" y="178"/>
                  </a:lnTo>
                  <a:lnTo>
                    <a:pt x="1156" y="178"/>
                  </a:lnTo>
                  <a:lnTo>
                    <a:pt x="1157" y="180"/>
                  </a:lnTo>
                  <a:lnTo>
                    <a:pt x="1159" y="180"/>
                  </a:lnTo>
                  <a:lnTo>
                    <a:pt x="1157" y="178"/>
                  </a:lnTo>
                  <a:lnTo>
                    <a:pt x="1156" y="178"/>
                  </a:lnTo>
                  <a:lnTo>
                    <a:pt x="1151" y="177"/>
                  </a:lnTo>
                  <a:lnTo>
                    <a:pt x="1148" y="175"/>
                  </a:lnTo>
                  <a:lnTo>
                    <a:pt x="1147" y="175"/>
                  </a:lnTo>
                  <a:lnTo>
                    <a:pt x="1147" y="174"/>
                  </a:lnTo>
                  <a:lnTo>
                    <a:pt x="1147" y="172"/>
                  </a:lnTo>
                  <a:lnTo>
                    <a:pt x="1148" y="172"/>
                  </a:lnTo>
                  <a:lnTo>
                    <a:pt x="1150" y="172"/>
                  </a:lnTo>
                  <a:lnTo>
                    <a:pt x="1151" y="172"/>
                  </a:lnTo>
                  <a:lnTo>
                    <a:pt x="1153" y="174"/>
                  </a:lnTo>
                  <a:lnTo>
                    <a:pt x="1157" y="174"/>
                  </a:lnTo>
                  <a:lnTo>
                    <a:pt x="1160" y="174"/>
                  </a:lnTo>
                  <a:lnTo>
                    <a:pt x="1157" y="172"/>
                  </a:lnTo>
                  <a:lnTo>
                    <a:pt x="1156" y="172"/>
                  </a:lnTo>
                  <a:lnTo>
                    <a:pt x="1151" y="171"/>
                  </a:lnTo>
                  <a:lnTo>
                    <a:pt x="1150" y="171"/>
                  </a:lnTo>
                  <a:lnTo>
                    <a:pt x="1150" y="169"/>
                  </a:lnTo>
                  <a:lnTo>
                    <a:pt x="1151" y="169"/>
                  </a:lnTo>
                  <a:lnTo>
                    <a:pt x="1157" y="168"/>
                  </a:lnTo>
                  <a:lnTo>
                    <a:pt x="1157" y="169"/>
                  </a:lnTo>
                  <a:lnTo>
                    <a:pt x="1159" y="169"/>
                  </a:lnTo>
                  <a:lnTo>
                    <a:pt x="1159" y="168"/>
                  </a:lnTo>
                  <a:lnTo>
                    <a:pt x="1160" y="168"/>
                  </a:lnTo>
                  <a:lnTo>
                    <a:pt x="1166" y="166"/>
                  </a:lnTo>
                  <a:lnTo>
                    <a:pt x="1168" y="166"/>
                  </a:lnTo>
                  <a:lnTo>
                    <a:pt x="1172" y="166"/>
                  </a:lnTo>
                  <a:lnTo>
                    <a:pt x="1172" y="168"/>
                  </a:lnTo>
                  <a:lnTo>
                    <a:pt x="1172" y="169"/>
                  </a:lnTo>
                  <a:lnTo>
                    <a:pt x="1174" y="169"/>
                  </a:lnTo>
                  <a:lnTo>
                    <a:pt x="1174" y="168"/>
                  </a:lnTo>
                  <a:lnTo>
                    <a:pt x="1175" y="166"/>
                  </a:lnTo>
                  <a:lnTo>
                    <a:pt x="1171" y="163"/>
                  </a:lnTo>
                  <a:lnTo>
                    <a:pt x="1177" y="162"/>
                  </a:lnTo>
                  <a:lnTo>
                    <a:pt x="1178" y="162"/>
                  </a:lnTo>
                  <a:lnTo>
                    <a:pt x="1183" y="162"/>
                  </a:lnTo>
                  <a:lnTo>
                    <a:pt x="1186" y="160"/>
                  </a:lnTo>
                  <a:lnTo>
                    <a:pt x="1186" y="162"/>
                  </a:lnTo>
                  <a:lnTo>
                    <a:pt x="1188" y="160"/>
                  </a:lnTo>
                  <a:lnTo>
                    <a:pt x="1191" y="160"/>
                  </a:lnTo>
                  <a:lnTo>
                    <a:pt x="1192" y="159"/>
                  </a:lnTo>
                  <a:lnTo>
                    <a:pt x="1197" y="160"/>
                  </a:lnTo>
                  <a:lnTo>
                    <a:pt x="1203" y="159"/>
                  </a:lnTo>
                  <a:lnTo>
                    <a:pt x="1204" y="160"/>
                  </a:lnTo>
                  <a:lnTo>
                    <a:pt x="1210" y="160"/>
                  </a:lnTo>
                  <a:lnTo>
                    <a:pt x="1210" y="162"/>
                  </a:lnTo>
                  <a:lnTo>
                    <a:pt x="1212" y="163"/>
                  </a:lnTo>
                  <a:lnTo>
                    <a:pt x="1210" y="166"/>
                  </a:lnTo>
                  <a:lnTo>
                    <a:pt x="1210" y="168"/>
                  </a:lnTo>
                  <a:lnTo>
                    <a:pt x="1209" y="168"/>
                  </a:lnTo>
                  <a:lnTo>
                    <a:pt x="1209" y="169"/>
                  </a:lnTo>
                  <a:lnTo>
                    <a:pt x="1207" y="169"/>
                  </a:lnTo>
                  <a:lnTo>
                    <a:pt x="1209" y="171"/>
                  </a:lnTo>
                  <a:lnTo>
                    <a:pt x="1215" y="172"/>
                  </a:lnTo>
                  <a:lnTo>
                    <a:pt x="1215" y="174"/>
                  </a:lnTo>
                  <a:lnTo>
                    <a:pt x="1213" y="174"/>
                  </a:lnTo>
                  <a:lnTo>
                    <a:pt x="1212" y="175"/>
                  </a:lnTo>
                  <a:lnTo>
                    <a:pt x="1210" y="175"/>
                  </a:lnTo>
                  <a:lnTo>
                    <a:pt x="1210" y="177"/>
                  </a:lnTo>
                  <a:lnTo>
                    <a:pt x="1210" y="178"/>
                  </a:lnTo>
                  <a:lnTo>
                    <a:pt x="1212" y="178"/>
                  </a:lnTo>
                  <a:lnTo>
                    <a:pt x="1213" y="178"/>
                  </a:lnTo>
                  <a:lnTo>
                    <a:pt x="1213" y="180"/>
                  </a:lnTo>
                  <a:lnTo>
                    <a:pt x="1212" y="180"/>
                  </a:lnTo>
                  <a:lnTo>
                    <a:pt x="1210" y="180"/>
                  </a:lnTo>
                  <a:lnTo>
                    <a:pt x="1210" y="181"/>
                  </a:lnTo>
                  <a:lnTo>
                    <a:pt x="1209" y="181"/>
                  </a:lnTo>
                  <a:lnTo>
                    <a:pt x="1207" y="181"/>
                  </a:lnTo>
                  <a:lnTo>
                    <a:pt x="1207" y="183"/>
                  </a:lnTo>
                  <a:lnTo>
                    <a:pt x="1203" y="184"/>
                  </a:lnTo>
                  <a:lnTo>
                    <a:pt x="1200" y="186"/>
                  </a:lnTo>
                  <a:lnTo>
                    <a:pt x="1198" y="186"/>
                  </a:lnTo>
                  <a:lnTo>
                    <a:pt x="1198" y="187"/>
                  </a:lnTo>
                  <a:lnTo>
                    <a:pt x="1200" y="186"/>
                  </a:lnTo>
                  <a:lnTo>
                    <a:pt x="1201" y="186"/>
                  </a:lnTo>
                  <a:lnTo>
                    <a:pt x="1206" y="184"/>
                  </a:lnTo>
                  <a:lnTo>
                    <a:pt x="1206" y="186"/>
                  </a:lnTo>
                  <a:lnTo>
                    <a:pt x="1204" y="186"/>
                  </a:lnTo>
                  <a:lnTo>
                    <a:pt x="1204" y="187"/>
                  </a:lnTo>
                  <a:lnTo>
                    <a:pt x="1203" y="187"/>
                  </a:lnTo>
                  <a:lnTo>
                    <a:pt x="1201" y="187"/>
                  </a:lnTo>
                  <a:lnTo>
                    <a:pt x="1200" y="189"/>
                  </a:lnTo>
                  <a:lnTo>
                    <a:pt x="1197" y="189"/>
                  </a:lnTo>
                  <a:lnTo>
                    <a:pt x="1197" y="190"/>
                  </a:lnTo>
                  <a:lnTo>
                    <a:pt x="1195" y="190"/>
                  </a:lnTo>
                  <a:lnTo>
                    <a:pt x="1194" y="190"/>
                  </a:lnTo>
                  <a:lnTo>
                    <a:pt x="1197" y="192"/>
                  </a:lnTo>
                  <a:lnTo>
                    <a:pt x="1192" y="192"/>
                  </a:lnTo>
                  <a:lnTo>
                    <a:pt x="1192" y="194"/>
                  </a:lnTo>
                  <a:lnTo>
                    <a:pt x="1194" y="194"/>
                  </a:lnTo>
                  <a:lnTo>
                    <a:pt x="1194" y="195"/>
                  </a:lnTo>
                  <a:lnTo>
                    <a:pt x="1192" y="195"/>
                  </a:lnTo>
                  <a:lnTo>
                    <a:pt x="1192" y="197"/>
                  </a:lnTo>
                  <a:lnTo>
                    <a:pt x="1194" y="195"/>
                  </a:lnTo>
                  <a:lnTo>
                    <a:pt x="1195" y="194"/>
                  </a:lnTo>
                  <a:lnTo>
                    <a:pt x="1197" y="194"/>
                  </a:lnTo>
                  <a:lnTo>
                    <a:pt x="1197" y="192"/>
                  </a:lnTo>
                  <a:lnTo>
                    <a:pt x="1198" y="192"/>
                  </a:lnTo>
                  <a:lnTo>
                    <a:pt x="1198" y="194"/>
                  </a:lnTo>
                  <a:lnTo>
                    <a:pt x="1200" y="194"/>
                  </a:lnTo>
                  <a:lnTo>
                    <a:pt x="1201" y="194"/>
                  </a:lnTo>
                  <a:lnTo>
                    <a:pt x="1201" y="192"/>
                  </a:lnTo>
                  <a:lnTo>
                    <a:pt x="1201" y="190"/>
                  </a:lnTo>
                  <a:lnTo>
                    <a:pt x="1203" y="190"/>
                  </a:lnTo>
                  <a:lnTo>
                    <a:pt x="1204" y="190"/>
                  </a:lnTo>
                  <a:lnTo>
                    <a:pt x="1206" y="190"/>
                  </a:lnTo>
                  <a:lnTo>
                    <a:pt x="1204" y="189"/>
                  </a:lnTo>
                  <a:lnTo>
                    <a:pt x="1206" y="189"/>
                  </a:lnTo>
                  <a:lnTo>
                    <a:pt x="1207" y="189"/>
                  </a:lnTo>
                  <a:lnTo>
                    <a:pt x="1207" y="190"/>
                  </a:lnTo>
                  <a:lnTo>
                    <a:pt x="1209" y="190"/>
                  </a:lnTo>
                  <a:lnTo>
                    <a:pt x="1212" y="192"/>
                  </a:lnTo>
                  <a:lnTo>
                    <a:pt x="1210" y="190"/>
                  </a:lnTo>
                  <a:lnTo>
                    <a:pt x="1209" y="189"/>
                  </a:lnTo>
                  <a:lnTo>
                    <a:pt x="1207" y="189"/>
                  </a:lnTo>
                  <a:lnTo>
                    <a:pt x="1207" y="187"/>
                  </a:lnTo>
                  <a:lnTo>
                    <a:pt x="1209" y="187"/>
                  </a:lnTo>
                  <a:lnTo>
                    <a:pt x="1210" y="186"/>
                  </a:lnTo>
                  <a:lnTo>
                    <a:pt x="1213" y="186"/>
                  </a:lnTo>
                  <a:lnTo>
                    <a:pt x="1215" y="186"/>
                  </a:lnTo>
                  <a:lnTo>
                    <a:pt x="1216" y="187"/>
                  </a:lnTo>
                  <a:lnTo>
                    <a:pt x="1216" y="189"/>
                  </a:lnTo>
                  <a:lnTo>
                    <a:pt x="1218" y="189"/>
                  </a:lnTo>
                  <a:lnTo>
                    <a:pt x="1218" y="187"/>
                  </a:lnTo>
                  <a:lnTo>
                    <a:pt x="1221" y="187"/>
                  </a:lnTo>
                  <a:lnTo>
                    <a:pt x="1222" y="187"/>
                  </a:lnTo>
                  <a:lnTo>
                    <a:pt x="1222" y="186"/>
                  </a:lnTo>
                  <a:lnTo>
                    <a:pt x="1224" y="186"/>
                  </a:lnTo>
                  <a:lnTo>
                    <a:pt x="1225" y="187"/>
                  </a:lnTo>
                  <a:lnTo>
                    <a:pt x="1225" y="189"/>
                  </a:lnTo>
                  <a:lnTo>
                    <a:pt x="1225" y="190"/>
                  </a:lnTo>
                  <a:lnTo>
                    <a:pt x="1224" y="190"/>
                  </a:lnTo>
                  <a:lnTo>
                    <a:pt x="1224" y="192"/>
                  </a:lnTo>
                  <a:lnTo>
                    <a:pt x="1222" y="192"/>
                  </a:lnTo>
                  <a:lnTo>
                    <a:pt x="1222" y="194"/>
                  </a:lnTo>
                  <a:lnTo>
                    <a:pt x="1221" y="194"/>
                  </a:lnTo>
                  <a:lnTo>
                    <a:pt x="1218" y="194"/>
                  </a:lnTo>
                  <a:lnTo>
                    <a:pt x="1216" y="195"/>
                  </a:lnTo>
                  <a:lnTo>
                    <a:pt x="1218" y="195"/>
                  </a:lnTo>
                  <a:lnTo>
                    <a:pt x="1221" y="195"/>
                  </a:lnTo>
                  <a:lnTo>
                    <a:pt x="1225" y="197"/>
                  </a:lnTo>
                  <a:lnTo>
                    <a:pt x="1227" y="197"/>
                  </a:lnTo>
                  <a:lnTo>
                    <a:pt x="1227" y="195"/>
                  </a:lnTo>
                  <a:lnTo>
                    <a:pt x="1225" y="195"/>
                  </a:lnTo>
                  <a:lnTo>
                    <a:pt x="1224" y="195"/>
                  </a:lnTo>
                  <a:lnTo>
                    <a:pt x="1224" y="194"/>
                  </a:lnTo>
                  <a:lnTo>
                    <a:pt x="1225" y="194"/>
                  </a:lnTo>
                  <a:lnTo>
                    <a:pt x="1225" y="192"/>
                  </a:lnTo>
                  <a:lnTo>
                    <a:pt x="1225" y="190"/>
                  </a:lnTo>
                  <a:lnTo>
                    <a:pt x="1227" y="190"/>
                  </a:lnTo>
                  <a:lnTo>
                    <a:pt x="1230" y="192"/>
                  </a:lnTo>
                  <a:lnTo>
                    <a:pt x="1231" y="194"/>
                  </a:lnTo>
                  <a:lnTo>
                    <a:pt x="1230" y="195"/>
                  </a:lnTo>
                  <a:lnTo>
                    <a:pt x="1231" y="198"/>
                  </a:lnTo>
                  <a:lnTo>
                    <a:pt x="1233" y="198"/>
                  </a:lnTo>
                  <a:lnTo>
                    <a:pt x="1231" y="197"/>
                  </a:lnTo>
                  <a:lnTo>
                    <a:pt x="1231" y="195"/>
                  </a:lnTo>
                  <a:lnTo>
                    <a:pt x="1231" y="194"/>
                  </a:lnTo>
                  <a:lnTo>
                    <a:pt x="1233" y="194"/>
                  </a:lnTo>
                  <a:lnTo>
                    <a:pt x="1233" y="192"/>
                  </a:lnTo>
                  <a:lnTo>
                    <a:pt x="1231" y="192"/>
                  </a:lnTo>
                  <a:lnTo>
                    <a:pt x="1230" y="192"/>
                  </a:lnTo>
                  <a:lnTo>
                    <a:pt x="1228" y="190"/>
                  </a:lnTo>
                  <a:lnTo>
                    <a:pt x="1227" y="190"/>
                  </a:lnTo>
                  <a:lnTo>
                    <a:pt x="1228" y="189"/>
                  </a:lnTo>
                  <a:lnTo>
                    <a:pt x="1230" y="189"/>
                  </a:lnTo>
                  <a:lnTo>
                    <a:pt x="1230" y="187"/>
                  </a:lnTo>
                  <a:lnTo>
                    <a:pt x="1231" y="187"/>
                  </a:lnTo>
                  <a:lnTo>
                    <a:pt x="1233" y="187"/>
                  </a:lnTo>
                  <a:lnTo>
                    <a:pt x="1233" y="189"/>
                  </a:lnTo>
                  <a:lnTo>
                    <a:pt x="1234" y="189"/>
                  </a:lnTo>
                  <a:lnTo>
                    <a:pt x="1234" y="187"/>
                  </a:lnTo>
                  <a:lnTo>
                    <a:pt x="1236" y="187"/>
                  </a:lnTo>
                  <a:lnTo>
                    <a:pt x="1241" y="189"/>
                  </a:lnTo>
                  <a:lnTo>
                    <a:pt x="1237" y="187"/>
                  </a:lnTo>
                  <a:lnTo>
                    <a:pt x="1234" y="186"/>
                  </a:lnTo>
                  <a:lnTo>
                    <a:pt x="1236" y="186"/>
                  </a:lnTo>
                  <a:lnTo>
                    <a:pt x="1236" y="184"/>
                  </a:lnTo>
                  <a:lnTo>
                    <a:pt x="1237" y="183"/>
                  </a:lnTo>
                  <a:lnTo>
                    <a:pt x="1239" y="183"/>
                  </a:lnTo>
                  <a:lnTo>
                    <a:pt x="1241" y="183"/>
                  </a:lnTo>
                  <a:lnTo>
                    <a:pt x="1244" y="181"/>
                  </a:lnTo>
                  <a:lnTo>
                    <a:pt x="1247" y="181"/>
                  </a:lnTo>
                  <a:lnTo>
                    <a:pt x="1250" y="181"/>
                  </a:lnTo>
                  <a:lnTo>
                    <a:pt x="1251" y="180"/>
                  </a:lnTo>
                  <a:lnTo>
                    <a:pt x="1253" y="180"/>
                  </a:lnTo>
                  <a:lnTo>
                    <a:pt x="1254" y="180"/>
                  </a:lnTo>
                  <a:lnTo>
                    <a:pt x="1259" y="180"/>
                  </a:lnTo>
                  <a:lnTo>
                    <a:pt x="1263" y="180"/>
                  </a:lnTo>
                  <a:lnTo>
                    <a:pt x="1265" y="180"/>
                  </a:lnTo>
                  <a:lnTo>
                    <a:pt x="1266" y="181"/>
                  </a:lnTo>
                  <a:lnTo>
                    <a:pt x="1272" y="183"/>
                  </a:lnTo>
                  <a:lnTo>
                    <a:pt x="1272" y="184"/>
                  </a:lnTo>
                  <a:lnTo>
                    <a:pt x="1274" y="183"/>
                  </a:lnTo>
                  <a:lnTo>
                    <a:pt x="1275" y="183"/>
                  </a:lnTo>
                  <a:lnTo>
                    <a:pt x="1278" y="183"/>
                  </a:lnTo>
                  <a:lnTo>
                    <a:pt x="1280" y="183"/>
                  </a:lnTo>
                  <a:lnTo>
                    <a:pt x="1281" y="183"/>
                  </a:lnTo>
                  <a:lnTo>
                    <a:pt x="1281" y="184"/>
                  </a:lnTo>
                  <a:lnTo>
                    <a:pt x="1284" y="184"/>
                  </a:lnTo>
                  <a:lnTo>
                    <a:pt x="1284" y="186"/>
                  </a:lnTo>
                  <a:lnTo>
                    <a:pt x="1284" y="187"/>
                  </a:lnTo>
                  <a:lnTo>
                    <a:pt x="1286" y="189"/>
                  </a:lnTo>
                  <a:lnTo>
                    <a:pt x="1284" y="190"/>
                  </a:lnTo>
                  <a:lnTo>
                    <a:pt x="1283" y="190"/>
                  </a:lnTo>
                  <a:lnTo>
                    <a:pt x="1280" y="192"/>
                  </a:lnTo>
                  <a:lnTo>
                    <a:pt x="1278" y="192"/>
                  </a:lnTo>
                  <a:lnTo>
                    <a:pt x="1278" y="194"/>
                  </a:lnTo>
                  <a:lnTo>
                    <a:pt x="1280" y="194"/>
                  </a:lnTo>
                  <a:lnTo>
                    <a:pt x="1280" y="192"/>
                  </a:lnTo>
                  <a:lnTo>
                    <a:pt x="1281" y="192"/>
                  </a:lnTo>
                  <a:lnTo>
                    <a:pt x="1283" y="192"/>
                  </a:lnTo>
                  <a:lnTo>
                    <a:pt x="1284" y="192"/>
                  </a:lnTo>
                  <a:lnTo>
                    <a:pt x="1287" y="192"/>
                  </a:lnTo>
                  <a:lnTo>
                    <a:pt x="1292" y="192"/>
                  </a:lnTo>
                  <a:lnTo>
                    <a:pt x="1292" y="194"/>
                  </a:lnTo>
                  <a:lnTo>
                    <a:pt x="1294" y="192"/>
                  </a:lnTo>
                  <a:lnTo>
                    <a:pt x="1294" y="194"/>
                  </a:lnTo>
                  <a:lnTo>
                    <a:pt x="1294" y="195"/>
                  </a:lnTo>
                  <a:lnTo>
                    <a:pt x="1292" y="195"/>
                  </a:lnTo>
                  <a:lnTo>
                    <a:pt x="1292" y="197"/>
                  </a:lnTo>
                  <a:lnTo>
                    <a:pt x="1290" y="197"/>
                  </a:lnTo>
                  <a:lnTo>
                    <a:pt x="1290" y="198"/>
                  </a:lnTo>
                  <a:lnTo>
                    <a:pt x="1289" y="198"/>
                  </a:lnTo>
                  <a:lnTo>
                    <a:pt x="1287" y="198"/>
                  </a:lnTo>
                  <a:lnTo>
                    <a:pt x="1286" y="198"/>
                  </a:lnTo>
                  <a:lnTo>
                    <a:pt x="1284" y="198"/>
                  </a:lnTo>
                  <a:lnTo>
                    <a:pt x="1283" y="198"/>
                  </a:lnTo>
                  <a:lnTo>
                    <a:pt x="1283" y="200"/>
                  </a:lnTo>
                  <a:lnTo>
                    <a:pt x="1281" y="200"/>
                  </a:lnTo>
                  <a:lnTo>
                    <a:pt x="1280" y="200"/>
                  </a:lnTo>
                  <a:lnTo>
                    <a:pt x="1278" y="200"/>
                  </a:lnTo>
                  <a:lnTo>
                    <a:pt x="1277" y="200"/>
                  </a:lnTo>
                  <a:lnTo>
                    <a:pt x="1277" y="201"/>
                  </a:lnTo>
                  <a:lnTo>
                    <a:pt x="1272" y="203"/>
                  </a:lnTo>
                  <a:lnTo>
                    <a:pt x="1274" y="203"/>
                  </a:lnTo>
                  <a:lnTo>
                    <a:pt x="1274" y="204"/>
                  </a:lnTo>
                  <a:lnTo>
                    <a:pt x="1275" y="204"/>
                  </a:lnTo>
                  <a:lnTo>
                    <a:pt x="1274" y="206"/>
                  </a:lnTo>
                  <a:lnTo>
                    <a:pt x="1275" y="206"/>
                  </a:lnTo>
                  <a:lnTo>
                    <a:pt x="1277" y="206"/>
                  </a:lnTo>
                  <a:lnTo>
                    <a:pt x="1277" y="207"/>
                  </a:lnTo>
                  <a:lnTo>
                    <a:pt x="1278" y="206"/>
                  </a:lnTo>
                  <a:lnTo>
                    <a:pt x="1277" y="204"/>
                  </a:lnTo>
                  <a:lnTo>
                    <a:pt x="1278" y="204"/>
                  </a:lnTo>
                  <a:lnTo>
                    <a:pt x="1278" y="203"/>
                  </a:lnTo>
                  <a:lnTo>
                    <a:pt x="1277" y="203"/>
                  </a:lnTo>
                  <a:lnTo>
                    <a:pt x="1275" y="203"/>
                  </a:lnTo>
                  <a:lnTo>
                    <a:pt x="1277" y="201"/>
                  </a:lnTo>
                  <a:lnTo>
                    <a:pt x="1278" y="201"/>
                  </a:lnTo>
                  <a:lnTo>
                    <a:pt x="1280" y="201"/>
                  </a:lnTo>
                  <a:lnTo>
                    <a:pt x="1280" y="203"/>
                  </a:lnTo>
                  <a:lnTo>
                    <a:pt x="1281" y="203"/>
                  </a:lnTo>
                  <a:lnTo>
                    <a:pt x="1283" y="201"/>
                  </a:lnTo>
                  <a:lnTo>
                    <a:pt x="1284" y="201"/>
                  </a:lnTo>
                  <a:lnTo>
                    <a:pt x="1287" y="200"/>
                  </a:lnTo>
                  <a:lnTo>
                    <a:pt x="1290" y="200"/>
                  </a:lnTo>
                  <a:lnTo>
                    <a:pt x="1289" y="201"/>
                  </a:lnTo>
                  <a:lnTo>
                    <a:pt x="1290" y="201"/>
                  </a:lnTo>
                  <a:lnTo>
                    <a:pt x="1290" y="200"/>
                  </a:lnTo>
                  <a:lnTo>
                    <a:pt x="1292" y="200"/>
                  </a:lnTo>
                  <a:lnTo>
                    <a:pt x="1294" y="198"/>
                  </a:lnTo>
                  <a:lnTo>
                    <a:pt x="1297" y="198"/>
                  </a:lnTo>
                  <a:lnTo>
                    <a:pt x="1297" y="200"/>
                  </a:lnTo>
                  <a:lnTo>
                    <a:pt x="1295" y="201"/>
                  </a:lnTo>
                  <a:lnTo>
                    <a:pt x="1294" y="201"/>
                  </a:lnTo>
                  <a:lnTo>
                    <a:pt x="1292" y="201"/>
                  </a:lnTo>
                  <a:lnTo>
                    <a:pt x="1292" y="203"/>
                  </a:lnTo>
                  <a:lnTo>
                    <a:pt x="1290" y="203"/>
                  </a:lnTo>
                  <a:lnTo>
                    <a:pt x="1289" y="204"/>
                  </a:lnTo>
                  <a:lnTo>
                    <a:pt x="1287" y="204"/>
                  </a:lnTo>
                  <a:lnTo>
                    <a:pt x="1286" y="206"/>
                  </a:lnTo>
                  <a:lnTo>
                    <a:pt x="1286" y="207"/>
                  </a:lnTo>
                  <a:lnTo>
                    <a:pt x="1284" y="207"/>
                  </a:lnTo>
                  <a:lnTo>
                    <a:pt x="1284" y="209"/>
                  </a:lnTo>
                  <a:lnTo>
                    <a:pt x="1283" y="209"/>
                  </a:lnTo>
                  <a:lnTo>
                    <a:pt x="1281" y="210"/>
                  </a:lnTo>
                  <a:lnTo>
                    <a:pt x="1284" y="209"/>
                  </a:lnTo>
                  <a:lnTo>
                    <a:pt x="1286" y="207"/>
                  </a:lnTo>
                  <a:lnTo>
                    <a:pt x="1287" y="207"/>
                  </a:lnTo>
                  <a:lnTo>
                    <a:pt x="1289" y="206"/>
                  </a:lnTo>
                  <a:lnTo>
                    <a:pt x="1290" y="204"/>
                  </a:lnTo>
                  <a:lnTo>
                    <a:pt x="1292" y="203"/>
                  </a:lnTo>
                  <a:lnTo>
                    <a:pt x="1294" y="203"/>
                  </a:lnTo>
                  <a:lnTo>
                    <a:pt x="1295" y="203"/>
                  </a:lnTo>
                  <a:lnTo>
                    <a:pt x="1295" y="204"/>
                  </a:lnTo>
                  <a:lnTo>
                    <a:pt x="1294" y="204"/>
                  </a:lnTo>
                  <a:lnTo>
                    <a:pt x="1294" y="206"/>
                  </a:lnTo>
                  <a:lnTo>
                    <a:pt x="1292" y="207"/>
                  </a:lnTo>
                  <a:lnTo>
                    <a:pt x="1290" y="209"/>
                  </a:lnTo>
                  <a:lnTo>
                    <a:pt x="1289" y="210"/>
                  </a:lnTo>
                  <a:lnTo>
                    <a:pt x="1287" y="212"/>
                  </a:lnTo>
                  <a:lnTo>
                    <a:pt x="1284" y="212"/>
                  </a:lnTo>
                  <a:lnTo>
                    <a:pt x="1284" y="213"/>
                  </a:lnTo>
                  <a:lnTo>
                    <a:pt x="1286" y="213"/>
                  </a:lnTo>
                  <a:lnTo>
                    <a:pt x="1287" y="212"/>
                  </a:lnTo>
                  <a:lnTo>
                    <a:pt x="1289" y="212"/>
                  </a:lnTo>
                  <a:lnTo>
                    <a:pt x="1289" y="210"/>
                  </a:lnTo>
                  <a:lnTo>
                    <a:pt x="1290" y="210"/>
                  </a:lnTo>
                  <a:lnTo>
                    <a:pt x="1290" y="209"/>
                  </a:lnTo>
                  <a:lnTo>
                    <a:pt x="1292" y="209"/>
                  </a:lnTo>
                  <a:lnTo>
                    <a:pt x="1294" y="209"/>
                  </a:lnTo>
                  <a:lnTo>
                    <a:pt x="1294" y="207"/>
                  </a:lnTo>
                  <a:lnTo>
                    <a:pt x="1295" y="206"/>
                  </a:lnTo>
                  <a:lnTo>
                    <a:pt x="1297" y="206"/>
                  </a:lnTo>
                  <a:lnTo>
                    <a:pt x="1295" y="207"/>
                  </a:lnTo>
                  <a:lnTo>
                    <a:pt x="1297" y="207"/>
                  </a:lnTo>
                  <a:lnTo>
                    <a:pt x="1298" y="207"/>
                  </a:lnTo>
                  <a:lnTo>
                    <a:pt x="1298" y="209"/>
                  </a:lnTo>
                  <a:lnTo>
                    <a:pt x="1297" y="209"/>
                  </a:lnTo>
                  <a:lnTo>
                    <a:pt x="1295" y="210"/>
                  </a:lnTo>
                  <a:lnTo>
                    <a:pt x="1295" y="212"/>
                  </a:lnTo>
                  <a:lnTo>
                    <a:pt x="1297" y="210"/>
                  </a:lnTo>
                  <a:lnTo>
                    <a:pt x="1298" y="209"/>
                  </a:lnTo>
                  <a:lnTo>
                    <a:pt x="1300" y="209"/>
                  </a:lnTo>
                  <a:lnTo>
                    <a:pt x="1300" y="207"/>
                  </a:lnTo>
                  <a:lnTo>
                    <a:pt x="1298" y="207"/>
                  </a:lnTo>
                  <a:lnTo>
                    <a:pt x="1298" y="206"/>
                  </a:lnTo>
                  <a:lnTo>
                    <a:pt x="1298" y="204"/>
                  </a:lnTo>
                  <a:lnTo>
                    <a:pt x="1300" y="204"/>
                  </a:lnTo>
                  <a:lnTo>
                    <a:pt x="1303" y="203"/>
                  </a:lnTo>
                  <a:lnTo>
                    <a:pt x="1303" y="204"/>
                  </a:lnTo>
                  <a:lnTo>
                    <a:pt x="1304" y="204"/>
                  </a:lnTo>
                  <a:lnTo>
                    <a:pt x="1306" y="204"/>
                  </a:lnTo>
                  <a:lnTo>
                    <a:pt x="1306" y="206"/>
                  </a:lnTo>
                  <a:lnTo>
                    <a:pt x="1307" y="204"/>
                  </a:lnTo>
                  <a:lnTo>
                    <a:pt x="1310" y="203"/>
                  </a:lnTo>
                  <a:lnTo>
                    <a:pt x="1312" y="201"/>
                  </a:lnTo>
                  <a:lnTo>
                    <a:pt x="1313" y="201"/>
                  </a:lnTo>
                  <a:lnTo>
                    <a:pt x="1318" y="203"/>
                  </a:lnTo>
                  <a:lnTo>
                    <a:pt x="1321" y="203"/>
                  </a:lnTo>
                  <a:lnTo>
                    <a:pt x="1324" y="204"/>
                  </a:lnTo>
                  <a:lnTo>
                    <a:pt x="1327" y="204"/>
                  </a:lnTo>
                  <a:lnTo>
                    <a:pt x="1328" y="206"/>
                  </a:lnTo>
                  <a:lnTo>
                    <a:pt x="1330" y="209"/>
                  </a:lnTo>
                  <a:lnTo>
                    <a:pt x="1327" y="210"/>
                  </a:lnTo>
                  <a:lnTo>
                    <a:pt x="1325" y="210"/>
                  </a:lnTo>
                  <a:lnTo>
                    <a:pt x="1324" y="212"/>
                  </a:lnTo>
                  <a:lnTo>
                    <a:pt x="1321" y="212"/>
                  </a:lnTo>
                  <a:lnTo>
                    <a:pt x="1321" y="213"/>
                  </a:lnTo>
                  <a:lnTo>
                    <a:pt x="1318" y="212"/>
                  </a:lnTo>
                  <a:lnTo>
                    <a:pt x="1315" y="212"/>
                  </a:lnTo>
                  <a:lnTo>
                    <a:pt x="1313" y="212"/>
                  </a:lnTo>
                  <a:lnTo>
                    <a:pt x="1312" y="212"/>
                  </a:lnTo>
                  <a:lnTo>
                    <a:pt x="1312" y="213"/>
                  </a:lnTo>
                  <a:lnTo>
                    <a:pt x="1310" y="213"/>
                  </a:lnTo>
                  <a:lnTo>
                    <a:pt x="1309" y="215"/>
                  </a:lnTo>
                  <a:lnTo>
                    <a:pt x="1310" y="215"/>
                  </a:lnTo>
                  <a:lnTo>
                    <a:pt x="1312" y="213"/>
                  </a:lnTo>
                  <a:lnTo>
                    <a:pt x="1315" y="212"/>
                  </a:lnTo>
                  <a:lnTo>
                    <a:pt x="1315" y="213"/>
                  </a:lnTo>
                  <a:lnTo>
                    <a:pt x="1316" y="213"/>
                  </a:lnTo>
                  <a:lnTo>
                    <a:pt x="1319" y="213"/>
                  </a:lnTo>
                  <a:lnTo>
                    <a:pt x="1321" y="213"/>
                  </a:lnTo>
                  <a:lnTo>
                    <a:pt x="1324" y="213"/>
                  </a:lnTo>
                  <a:lnTo>
                    <a:pt x="1321" y="215"/>
                  </a:lnTo>
                  <a:lnTo>
                    <a:pt x="1319" y="216"/>
                  </a:lnTo>
                  <a:lnTo>
                    <a:pt x="1321" y="216"/>
                  </a:lnTo>
                  <a:lnTo>
                    <a:pt x="1321" y="215"/>
                  </a:lnTo>
                  <a:lnTo>
                    <a:pt x="1324" y="215"/>
                  </a:lnTo>
                  <a:lnTo>
                    <a:pt x="1325" y="215"/>
                  </a:lnTo>
                  <a:lnTo>
                    <a:pt x="1325" y="213"/>
                  </a:lnTo>
                  <a:lnTo>
                    <a:pt x="1327" y="213"/>
                  </a:lnTo>
                  <a:lnTo>
                    <a:pt x="1330" y="213"/>
                  </a:lnTo>
                  <a:lnTo>
                    <a:pt x="1331" y="212"/>
                  </a:lnTo>
                  <a:lnTo>
                    <a:pt x="1333" y="212"/>
                  </a:lnTo>
                  <a:lnTo>
                    <a:pt x="1334" y="212"/>
                  </a:lnTo>
                  <a:lnTo>
                    <a:pt x="1334" y="213"/>
                  </a:lnTo>
                  <a:lnTo>
                    <a:pt x="1334" y="215"/>
                  </a:lnTo>
                  <a:lnTo>
                    <a:pt x="1334" y="216"/>
                  </a:lnTo>
                  <a:lnTo>
                    <a:pt x="1330" y="218"/>
                  </a:lnTo>
                  <a:lnTo>
                    <a:pt x="1328" y="219"/>
                  </a:lnTo>
                  <a:lnTo>
                    <a:pt x="1327" y="219"/>
                  </a:lnTo>
                  <a:lnTo>
                    <a:pt x="1321" y="221"/>
                  </a:lnTo>
                  <a:lnTo>
                    <a:pt x="1319" y="221"/>
                  </a:lnTo>
                  <a:lnTo>
                    <a:pt x="1319" y="222"/>
                  </a:lnTo>
                  <a:lnTo>
                    <a:pt x="1318" y="222"/>
                  </a:lnTo>
                  <a:lnTo>
                    <a:pt x="1313" y="221"/>
                  </a:lnTo>
                  <a:lnTo>
                    <a:pt x="1313" y="222"/>
                  </a:lnTo>
                  <a:lnTo>
                    <a:pt x="1312" y="222"/>
                  </a:lnTo>
                  <a:lnTo>
                    <a:pt x="1309" y="224"/>
                  </a:lnTo>
                  <a:lnTo>
                    <a:pt x="1309" y="225"/>
                  </a:lnTo>
                  <a:lnTo>
                    <a:pt x="1307" y="227"/>
                  </a:lnTo>
                  <a:lnTo>
                    <a:pt x="1309" y="227"/>
                  </a:lnTo>
                  <a:lnTo>
                    <a:pt x="1309" y="225"/>
                  </a:lnTo>
                  <a:lnTo>
                    <a:pt x="1310" y="225"/>
                  </a:lnTo>
                  <a:lnTo>
                    <a:pt x="1310" y="224"/>
                  </a:lnTo>
                  <a:lnTo>
                    <a:pt x="1312" y="224"/>
                  </a:lnTo>
                  <a:lnTo>
                    <a:pt x="1313" y="222"/>
                  </a:lnTo>
                  <a:lnTo>
                    <a:pt x="1315" y="222"/>
                  </a:lnTo>
                  <a:lnTo>
                    <a:pt x="1316" y="222"/>
                  </a:lnTo>
                  <a:lnTo>
                    <a:pt x="1318" y="222"/>
                  </a:lnTo>
                  <a:lnTo>
                    <a:pt x="1318" y="224"/>
                  </a:lnTo>
                  <a:lnTo>
                    <a:pt x="1315" y="225"/>
                  </a:lnTo>
                  <a:lnTo>
                    <a:pt x="1315" y="227"/>
                  </a:lnTo>
                  <a:lnTo>
                    <a:pt x="1313" y="227"/>
                  </a:lnTo>
                  <a:lnTo>
                    <a:pt x="1313" y="228"/>
                  </a:lnTo>
                  <a:lnTo>
                    <a:pt x="1312" y="230"/>
                  </a:lnTo>
                  <a:lnTo>
                    <a:pt x="1310" y="230"/>
                  </a:lnTo>
                  <a:lnTo>
                    <a:pt x="1309" y="230"/>
                  </a:lnTo>
                  <a:lnTo>
                    <a:pt x="1309" y="231"/>
                  </a:lnTo>
                  <a:lnTo>
                    <a:pt x="1310" y="231"/>
                  </a:lnTo>
                  <a:lnTo>
                    <a:pt x="1312" y="230"/>
                  </a:lnTo>
                  <a:lnTo>
                    <a:pt x="1313" y="230"/>
                  </a:lnTo>
                  <a:lnTo>
                    <a:pt x="1313" y="228"/>
                  </a:lnTo>
                  <a:lnTo>
                    <a:pt x="1315" y="227"/>
                  </a:lnTo>
                  <a:lnTo>
                    <a:pt x="1316" y="227"/>
                  </a:lnTo>
                  <a:lnTo>
                    <a:pt x="1316" y="225"/>
                  </a:lnTo>
                  <a:lnTo>
                    <a:pt x="1318" y="225"/>
                  </a:lnTo>
                  <a:lnTo>
                    <a:pt x="1319" y="224"/>
                  </a:lnTo>
                  <a:lnTo>
                    <a:pt x="1321" y="224"/>
                  </a:lnTo>
                  <a:lnTo>
                    <a:pt x="1321" y="222"/>
                  </a:lnTo>
                  <a:lnTo>
                    <a:pt x="1324" y="221"/>
                  </a:lnTo>
                  <a:lnTo>
                    <a:pt x="1325" y="221"/>
                  </a:lnTo>
                  <a:lnTo>
                    <a:pt x="1328" y="219"/>
                  </a:lnTo>
                  <a:lnTo>
                    <a:pt x="1330" y="219"/>
                  </a:lnTo>
                  <a:lnTo>
                    <a:pt x="1331" y="219"/>
                  </a:lnTo>
                  <a:lnTo>
                    <a:pt x="1333" y="219"/>
                  </a:lnTo>
                  <a:lnTo>
                    <a:pt x="1333" y="218"/>
                  </a:lnTo>
                  <a:lnTo>
                    <a:pt x="1334" y="218"/>
                  </a:lnTo>
                  <a:lnTo>
                    <a:pt x="1337" y="218"/>
                  </a:lnTo>
                  <a:lnTo>
                    <a:pt x="1343" y="216"/>
                  </a:lnTo>
                  <a:lnTo>
                    <a:pt x="1345" y="216"/>
                  </a:lnTo>
                  <a:lnTo>
                    <a:pt x="1345" y="218"/>
                  </a:lnTo>
                  <a:lnTo>
                    <a:pt x="1343" y="218"/>
                  </a:lnTo>
                  <a:lnTo>
                    <a:pt x="1342" y="218"/>
                  </a:lnTo>
                  <a:lnTo>
                    <a:pt x="1340" y="219"/>
                  </a:lnTo>
                  <a:lnTo>
                    <a:pt x="1336" y="221"/>
                  </a:lnTo>
                  <a:lnTo>
                    <a:pt x="1337" y="221"/>
                  </a:lnTo>
                  <a:lnTo>
                    <a:pt x="1337" y="222"/>
                  </a:lnTo>
                  <a:lnTo>
                    <a:pt x="1339" y="221"/>
                  </a:lnTo>
                  <a:lnTo>
                    <a:pt x="1340" y="221"/>
                  </a:lnTo>
                  <a:lnTo>
                    <a:pt x="1342" y="219"/>
                  </a:lnTo>
                  <a:lnTo>
                    <a:pt x="1343" y="219"/>
                  </a:lnTo>
                  <a:lnTo>
                    <a:pt x="1343" y="221"/>
                  </a:lnTo>
                  <a:lnTo>
                    <a:pt x="1345" y="219"/>
                  </a:lnTo>
                  <a:lnTo>
                    <a:pt x="1347" y="219"/>
                  </a:lnTo>
                  <a:lnTo>
                    <a:pt x="1347" y="218"/>
                  </a:lnTo>
                  <a:lnTo>
                    <a:pt x="1348" y="218"/>
                  </a:lnTo>
                  <a:lnTo>
                    <a:pt x="1350" y="218"/>
                  </a:lnTo>
                  <a:lnTo>
                    <a:pt x="1351" y="218"/>
                  </a:lnTo>
                  <a:lnTo>
                    <a:pt x="1353" y="218"/>
                  </a:lnTo>
                  <a:lnTo>
                    <a:pt x="1353" y="219"/>
                  </a:lnTo>
                  <a:lnTo>
                    <a:pt x="1357" y="221"/>
                  </a:lnTo>
                  <a:lnTo>
                    <a:pt x="1363" y="222"/>
                  </a:lnTo>
                  <a:lnTo>
                    <a:pt x="1363" y="224"/>
                  </a:lnTo>
                  <a:lnTo>
                    <a:pt x="1362" y="224"/>
                  </a:lnTo>
                  <a:lnTo>
                    <a:pt x="1360" y="224"/>
                  </a:lnTo>
                  <a:lnTo>
                    <a:pt x="1360" y="225"/>
                  </a:lnTo>
                  <a:lnTo>
                    <a:pt x="1359" y="225"/>
                  </a:lnTo>
                  <a:lnTo>
                    <a:pt x="1359" y="224"/>
                  </a:lnTo>
                  <a:lnTo>
                    <a:pt x="1357" y="224"/>
                  </a:lnTo>
                  <a:lnTo>
                    <a:pt x="1357" y="225"/>
                  </a:lnTo>
                  <a:lnTo>
                    <a:pt x="1356" y="225"/>
                  </a:lnTo>
                  <a:lnTo>
                    <a:pt x="1356" y="227"/>
                  </a:lnTo>
                  <a:lnTo>
                    <a:pt x="1354" y="227"/>
                  </a:lnTo>
                  <a:lnTo>
                    <a:pt x="1353" y="227"/>
                  </a:lnTo>
                  <a:lnTo>
                    <a:pt x="1351" y="228"/>
                  </a:lnTo>
                  <a:lnTo>
                    <a:pt x="1350" y="227"/>
                  </a:lnTo>
                  <a:lnTo>
                    <a:pt x="1348" y="228"/>
                  </a:lnTo>
                  <a:lnTo>
                    <a:pt x="1347" y="228"/>
                  </a:lnTo>
                  <a:lnTo>
                    <a:pt x="1345" y="228"/>
                  </a:lnTo>
                  <a:lnTo>
                    <a:pt x="1343" y="228"/>
                  </a:lnTo>
                  <a:lnTo>
                    <a:pt x="1342" y="228"/>
                  </a:lnTo>
                  <a:lnTo>
                    <a:pt x="1340" y="228"/>
                  </a:lnTo>
                  <a:lnTo>
                    <a:pt x="1340" y="230"/>
                  </a:lnTo>
                  <a:lnTo>
                    <a:pt x="1339" y="230"/>
                  </a:lnTo>
                  <a:lnTo>
                    <a:pt x="1337" y="230"/>
                  </a:lnTo>
                  <a:lnTo>
                    <a:pt x="1336" y="230"/>
                  </a:lnTo>
                  <a:lnTo>
                    <a:pt x="1334" y="230"/>
                  </a:lnTo>
                  <a:lnTo>
                    <a:pt x="1334" y="231"/>
                  </a:lnTo>
                  <a:lnTo>
                    <a:pt x="1333" y="231"/>
                  </a:lnTo>
                  <a:lnTo>
                    <a:pt x="1330" y="233"/>
                  </a:lnTo>
                  <a:lnTo>
                    <a:pt x="1331" y="233"/>
                  </a:lnTo>
                  <a:lnTo>
                    <a:pt x="1333" y="233"/>
                  </a:lnTo>
                  <a:lnTo>
                    <a:pt x="1333" y="234"/>
                  </a:lnTo>
                  <a:lnTo>
                    <a:pt x="1334" y="234"/>
                  </a:lnTo>
                  <a:lnTo>
                    <a:pt x="1334" y="233"/>
                  </a:lnTo>
                  <a:lnTo>
                    <a:pt x="1334" y="231"/>
                  </a:lnTo>
                  <a:lnTo>
                    <a:pt x="1336" y="231"/>
                  </a:lnTo>
                  <a:lnTo>
                    <a:pt x="1337" y="231"/>
                  </a:lnTo>
                  <a:lnTo>
                    <a:pt x="1345" y="230"/>
                  </a:lnTo>
                  <a:lnTo>
                    <a:pt x="1347" y="230"/>
                  </a:lnTo>
                  <a:lnTo>
                    <a:pt x="1348" y="230"/>
                  </a:lnTo>
                  <a:lnTo>
                    <a:pt x="1353" y="230"/>
                  </a:lnTo>
                  <a:lnTo>
                    <a:pt x="1353" y="231"/>
                  </a:lnTo>
                  <a:lnTo>
                    <a:pt x="1351" y="231"/>
                  </a:lnTo>
                  <a:lnTo>
                    <a:pt x="1350" y="233"/>
                  </a:lnTo>
                  <a:lnTo>
                    <a:pt x="1348" y="233"/>
                  </a:lnTo>
                  <a:lnTo>
                    <a:pt x="1343" y="234"/>
                  </a:lnTo>
                  <a:lnTo>
                    <a:pt x="1342" y="234"/>
                  </a:lnTo>
                  <a:lnTo>
                    <a:pt x="1340" y="236"/>
                  </a:lnTo>
                  <a:lnTo>
                    <a:pt x="1339" y="236"/>
                  </a:lnTo>
                  <a:lnTo>
                    <a:pt x="1337" y="237"/>
                  </a:lnTo>
                  <a:lnTo>
                    <a:pt x="1340" y="236"/>
                  </a:lnTo>
                  <a:lnTo>
                    <a:pt x="1342" y="236"/>
                  </a:lnTo>
                  <a:lnTo>
                    <a:pt x="1343" y="236"/>
                  </a:lnTo>
                  <a:lnTo>
                    <a:pt x="1345" y="234"/>
                  </a:lnTo>
                  <a:lnTo>
                    <a:pt x="1347" y="234"/>
                  </a:lnTo>
                  <a:lnTo>
                    <a:pt x="1348" y="234"/>
                  </a:lnTo>
                  <a:lnTo>
                    <a:pt x="1350" y="234"/>
                  </a:lnTo>
                  <a:lnTo>
                    <a:pt x="1351" y="234"/>
                  </a:lnTo>
                  <a:lnTo>
                    <a:pt x="1353" y="233"/>
                  </a:lnTo>
                  <a:lnTo>
                    <a:pt x="1354" y="233"/>
                  </a:lnTo>
                  <a:lnTo>
                    <a:pt x="1356" y="233"/>
                  </a:lnTo>
                  <a:lnTo>
                    <a:pt x="1357" y="233"/>
                  </a:lnTo>
                  <a:lnTo>
                    <a:pt x="1357" y="231"/>
                  </a:lnTo>
                  <a:lnTo>
                    <a:pt x="1357" y="230"/>
                  </a:lnTo>
                  <a:lnTo>
                    <a:pt x="1359" y="230"/>
                  </a:lnTo>
                  <a:lnTo>
                    <a:pt x="1359" y="228"/>
                  </a:lnTo>
                  <a:lnTo>
                    <a:pt x="1360" y="228"/>
                  </a:lnTo>
                  <a:lnTo>
                    <a:pt x="1362" y="228"/>
                  </a:lnTo>
                  <a:lnTo>
                    <a:pt x="1362" y="227"/>
                  </a:lnTo>
                  <a:lnTo>
                    <a:pt x="1363" y="227"/>
                  </a:lnTo>
                  <a:lnTo>
                    <a:pt x="1365" y="227"/>
                  </a:lnTo>
                  <a:lnTo>
                    <a:pt x="1365" y="228"/>
                  </a:lnTo>
                  <a:lnTo>
                    <a:pt x="1366" y="228"/>
                  </a:lnTo>
                  <a:lnTo>
                    <a:pt x="1368" y="228"/>
                  </a:lnTo>
                  <a:lnTo>
                    <a:pt x="1368" y="230"/>
                  </a:lnTo>
                  <a:lnTo>
                    <a:pt x="1369" y="230"/>
                  </a:lnTo>
                  <a:lnTo>
                    <a:pt x="1369" y="231"/>
                  </a:lnTo>
                  <a:lnTo>
                    <a:pt x="1371" y="231"/>
                  </a:lnTo>
                  <a:lnTo>
                    <a:pt x="1371" y="233"/>
                  </a:lnTo>
                  <a:lnTo>
                    <a:pt x="1372" y="234"/>
                  </a:lnTo>
                  <a:lnTo>
                    <a:pt x="1371" y="236"/>
                  </a:lnTo>
                  <a:lnTo>
                    <a:pt x="1371" y="237"/>
                  </a:lnTo>
                  <a:lnTo>
                    <a:pt x="1371" y="239"/>
                  </a:lnTo>
                  <a:lnTo>
                    <a:pt x="1368" y="239"/>
                  </a:lnTo>
                  <a:lnTo>
                    <a:pt x="1365" y="239"/>
                  </a:lnTo>
                  <a:lnTo>
                    <a:pt x="1363" y="239"/>
                  </a:lnTo>
                  <a:lnTo>
                    <a:pt x="1363" y="237"/>
                  </a:lnTo>
                  <a:lnTo>
                    <a:pt x="1362" y="237"/>
                  </a:lnTo>
                  <a:lnTo>
                    <a:pt x="1357" y="237"/>
                  </a:lnTo>
                  <a:lnTo>
                    <a:pt x="1357" y="239"/>
                  </a:lnTo>
                  <a:lnTo>
                    <a:pt x="1356" y="239"/>
                  </a:lnTo>
                  <a:lnTo>
                    <a:pt x="1354" y="239"/>
                  </a:lnTo>
                  <a:lnTo>
                    <a:pt x="1353" y="240"/>
                  </a:lnTo>
                  <a:lnTo>
                    <a:pt x="1351" y="240"/>
                  </a:lnTo>
                  <a:lnTo>
                    <a:pt x="1348" y="240"/>
                  </a:lnTo>
                  <a:lnTo>
                    <a:pt x="1347" y="240"/>
                  </a:lnTo>
                  <a:lnTo>
                    <a:pt x="1345" y="240"/>
                  </a:lnTo>
                  <a:lnTo>
                    <a:pt x="1343" y="240"/>
                  </a:lnTo>
                  <a:lnTo>
                    <a:pt x="1340" y="242"/>
                  </a:lnTo>
                  <a:lnTo>
                    <a:pt x="1339" y="242"/>
                  </a:lnTo>
                  <a:lnTo>
                    <a:pt x="1337" y="242"/>
                  </a:lnTo>
                  <a:lnTo>
                    <a:pt x="1336" y="243"/>
                  </a:lnTo>
                  <a:lnTo>
                    <a:pt x="1330" y="242"/>
                  </a:lnTo>
                  <a:lnTo>
                    <a:pt x="1328" y="242"/>
                  </a:lnTo>
                  <a:lnTo>
                    <a:pt x="1325" y="243"/>
                  </a:lnTo>
                  <a:lnTo>
                    <a:pt x="1327" y="243"/>
                  </a:lnTo>
                  <a:lnTo>
                    <a:pt x="1328" y="243"/>
                  </a:lnTo>
                  <a:lnTo>
                    <a:pt x="1330" y="242"/>
                  </a:lnTo>
                  <a:lnTo>
                    <a:pt x="1334" y="243"/>
                  </a:lnTo>
                  <a:lnTo>
                    <a:pt x="1336" y="243"/>
                  </a:lnTo>
                  <a:lnTo>
                    <a:pt x="1337" y="243"/>
                  </a:lnTo>
                  <a:lnTo>
                    <a:pt x="1339" y="243"/>
                  </a:lnTo>
                  <a:lnTo>
                    <a:pt x="1340" y="242"/>
                  </a:lnTo>
                  <a:lnTo>
                    <a:pt x="1343" y="242"/>
                  </a:lnTo>
                  <a:lnTo>
                    <a:pt x="1347" y="242"/>
                  </a:lnTo>
                  <a:lnTo>
                    <a:pt x="1348" y="242"/>
                  </a:lnTo>
                  <a:lnTo>
                    <a:pt x="1350" y="242"/>
                  </a:lnTo>
                  <a:lnTo>
                    <a:pt x="1354" y="245"/>
                  </a:lnTo>
                  <a:lnTo>
                    <a:pt x="1356" y="245"/>
                  </a:lnTo>
                  <a:lnTo>
                    <a:pt x="1357" y="243"/>
                  </a:lnTo>
                  <a:lnTo>
                    <a:pt x="1359" y="243"/>
                  </a:lnTo>
                  <a:lnTo>
                    <a:pt x="1360" y="242"/>
                  </a:lnTo>
                  <a:lnTo>
                    <a:pt x="1362" y="242"/>
                  </a:lnTo>
                  <a:lnTo>
                    <a:pt x="1363" y="242"/>
                  </a:lnTo>
                  <a:lnTo>
                    <a:pt x="1365" y="242"/>
                  </a:lnTo>
                  <a:lnTo>
                    <a:pt x="1366" y="242"/>
                  </a:lnTo>
                  <a:lnTo>
                    <a:pt x="1365" y="243"/>
                  </a:lnTo>
                  <a:lnTo>
                    <a:pt x="1363" y="243"/>
                  </a:lnTo>
                  <a:lnTo>
                    <a:pt x="1362" y="243"/>
                  </a:lnTo>
                  <a:lnTo>
                    <a:pt x="1360" y="243"/>
                  </a:lnTo>
                  <a:lnTo>
                    <a:pt x="1362" y="245"/>
                  </a:lnTo>
                  <a:lnTo>
                    <a:pt x="1366" y="245"/>
                  </a:lnTo>
                  <a:lnTo>
                    <a:pt x="1371" y="247"/>
                  </a:lnTo>
                  <a:lnTo>
                    <a:pt x="1372" y="248"/>
                  </a:lnTo>
                  <a:lnTo>
                    <a:pt x="1372" y="250"/>
                  </a:lnTo>
                  <a:lnTo>
                    <a:pt x="1371" y="250"/>
                  </a:lnTo>
                  <a:lnTo>
                    <a:pt x="1369" y="251"/>
                  </a:lnTo>
                  <a:lnTo>
                    <a:pt x="1366" y="250"/>
                  </a:lnTo>
                  <a:lnTo>
                    <a:pt x="1363" y="250"/>
                  </a:lnTo>
                  <a:lnTo>
                    <a:pt x="1363" y="251"/>
                  </a:lnTo>
                  <a:lnTo>
                    <a:pt x="1362" y="251"/>
                  </a:lnTo>
                  <a:lnTo>
                    <a:pt x="1362" y="250"/>
                  </a:lnTo>
                  <a:lnTo>
                    <a:pt x="1360" y="250"/>
                  </a:lnTo>
                  <a:lnTo>
                    <a:pt x="1359" y="251"/>
                  </a:lnTo>
                  <a:lnTo>
                    <a:pt x="1356" y="250"/>
                  </a:lnTo>
                  <a:lnTo>
                    <a:pt x="1353" y="250"/>
                  </a:lnTo>
                  <a:lnTo>
                    <a:pt x="1353" y="248"/>
                  </a:lnTo>
                  <a:lnTo>
                    <a:pt x="1351" y="248"/>
                  </a:lnTo>
                  <a:lnTo>
                    <a:pt x="1350" y="248"/>
                  </a:lnTo>
                  <a:lnTo>
                    <a:pt x="1350" y="250"/>
                  </a:lnTo>
                  <a:lnTo>
                    <a:pt x="1348" y="250"/>
                  </a:lnTo>
                  <a:lnTo>
                    <a:pt x="1345" y="250"/>
                  </a:lnTo>
                  <a:lnTo>
                    <a:pt x="1348" y="251"/>
                  </a:lnTo>
                  <a:lnTo>
                    <a:pt x="1353" y="253"/>
                  </a:lnTo>
                  <a:lnTo>
                    <a:pt x="1354" y="253"/>
                  </a:lnTo>
                  <a:lnTo>
                    <a:pt x="1353" y="254"/>
                  </a:lnTo>
                  <a:lnTo>
                    <a:pt x="1350" y="254"/>
                  </a:lnTo>
                  <a:lnTo>
                    <a:pt x="1348" y="254"/>
                  </a:lnTo>
                  <a:lnTo>
                    <a:pt x="1347" y="256"/>
                  </a:lnTo>
                  <a:lnTo>
                    <a:pt x="1348" y="257"/>
                  </a:lnTo>
                  <a:lnTo>
                    <a:pt x="1348" y="259"/>
                  </a:lnTo>
                  <a:lnTo>
                    <a:pt x="1343" y="257"/>
                  </a:lnTo>
                  <a:lnTo>
                    <a:pt x="1345" y="257"/>
                  </a:lnTo>
                  <a:lnTo>
                    <a:pt x="1345" y="256"/>
                  </a:lnTo>
                  <a:lnTo>
                    <a:pt x="1343" y="256"/>
                  </a:lnTo>
                  <a:lnTo>
                    <a:pt x="1343" y="257"/>
                  </a:lnTo>
                  <a:lnTo>
                    <a:pt x="1347" y="259"/>
                  </a:lnTo>
                  <a:lnTo>
                    <a:pt x="1350" y="260"/>
                  </a:lnTo>
                  <a:lnTo>
                    <a:pt x="1347" y="260"/>
                  </a:lnTo>
                  <a:lnTo>
                    <a:pt x="1343" y="259"/>
                  </a:lnTo>
                  <a:lnTo>
                    <a:pt x="1339" y="259"/>
                  </a:lnTo>
                  <a:lnTo>
                    <a:pt x="1339" y="257"/>
                  </a:lnTo>
                  <a:lnTo>
                    <a:pt x="1337" y="257"/>
                  </a:lnTo>
                  <a:lnTo>
                    <a:pt x="1337" y="259"/>
                  </a:lnTo>
                  <a:lnTo>
                    <a:pt x="1339" y="259"/>
                  </a:lnTo>
                  <a:lnTo>
                    <a:pt x="1342" y="260"/>
                  </a:lnTo>
                  <a:lnTo>
                    <a:pt x="1340" y="260"/>
                  </a:lnTo>
                  <a:lnTo>
                    <a:pt x="1339" y="262"/>
                  </a:lnTo>
                  <a:lnTo>
                    <a:pt x="1334" y="260"/>
                  </a:lnTo>
                  <a:lnTo>
                    <a:pt x="1333" y="260"/>
                  </a:lnTo>
                  <a:lnTo>
                    <a:pt x="1333" y="262"/>
                  </a:lnTo>
                  <a:lnTo>
                    <a:pt x="1331" y="263"/>
                  </a:lnTo>
                  <a:lnTo>
                    <a:pt x="1336" y="263"/>
                  </a:lnTo>
                  <a:lnTo>
                    <a:pt x="1337" y="262"/>
                  </a:lnTo>
                  <a:lnTo>
                    <a:pt x="1339" y="262"/>
                  </a:lnTo>
                  <a:lnTo>
                    <a:pt x="1340" y="262"/>
                  </a:lnTo>
                  <a:lnTo>
                    <a:pt x="1340" y="263"/>
                  </a:lnTo>
                  <a:lnTo>
                    <a:pt x="1342" y="262"/>
                  </a:lnTo>
                  <a:lnTo>
                    <a:pt x="1342" y="263"/>
                  </a:lnTo>
                  <a:lnTo>
                    <a:pt x="1343" y="263"/>
                  </a:lnTo>
                  <a:lnTo>
                    <a:pt x="1343" y="265"/>
                  </a:lnTo>
                  <a:lnTo>
                    <a:pt x="1342" y="266"/>
                  </a:lnTo>
                  <a:lnTo>
                    <a:pt x="1343" y="266"/>
                  </a:lnTo>
                  <a:lnTo>
                    <a:pt x="1343" y="265"/>
                  </a:lnTo>
                  <a:lnTo>
                    <a:pt x="1345" y="263"/>
                  </a:lnTo>
                  <a:lnTo>
                    <a:pt x="1347" y="263"/>
                  </a:lnTo>
                  <a:lnTo>
                    <a:pt x="1348" y="263"/>
                  </a:lnTo>
                  <a:lnTo>
                    <a:pt x="1350" y="263"/>
                  </a:lnTo>
                  <a:lnTo>
                    <a:pt x="1348" y="265"/>
                  </a:lnTo>
                  <a:lnTo>
                    <a:pt x="1350" y="265"/>
                  </a:lnTo>
                  <a:lnTo>
                    <a:pt x="1351" y="265"/>
                  </a:lnTo>
                  <a:lnTo>
                    <a:pt x="1353" y="265"/>
                  </a:lnTo>
                  <a:lnTo>
                    <a:pt x="1351" y="266"/>
                  </a:lnTo>
                  <a:lnTo>
                    <a:pt x="1351" y="269"/>
                  </a:lnTo>
                  <a:lnTo>
                    <a:pt x="1350" y="271"/>
                  </a:lnTo>
                  <a:lnTo>
                    <a:pt x="1350" y="272"/>
                  </a:lnTo>
                  <a:lnTo>
                    <a:pt x="1351" y="271"/>
                  </a:lnTo>
                  <a:lnTo>
                    <a:pt x="1354" y="269"/>
                  </a:lnTo>
                  <a:lnTo>
                    <a:pt x="1353" y="269"/>
                  </a:lnTo>
                  <a:lnTo>
                    <a:pt x="1351" y="269"/>
                  </a:lnTo>
                  <a:lnTo>
                    <a:pt x="1353" y="266"/>
                  </a:lnTo>
                  <a:lnTo>
                    <a:pt x="1354" y="266"/>
                  </a:lnTo>
                  <a:lnTo>
                    <a:pt x="1356" y="269"/>
                  </a:lnTo>
                  <a:lnTo>
                    <a:pt x="1357" y="271"/>
                  </a:lnTo>
                  <a:lnTo>
                    <a:pt x="1357" y="272"/>
                  </a:lnTo>
                  <a:lnTo>
                    <a:pt x="1356" y="274"/>
                  </a:lnTo>
                  <a:lnTo>
                    <a:pt x="1357" y="274"/>
                  </a:lnTo>
                  <a:lnTo>
                    <a:pt x="1357" y="272"/>
                  </a:lnTo>
                  <a:lnTo>
                    <a:pt x="1359" y="272"/>
                  </a:lnTo>
                  <a:lnTo>
                    <a:pt x="1359" y="274"/>
                  </a:lnTo>
                  <a:lnTo>
                    <a:pt x="1357" y="275"/>
                  </a:lnTo>
                  <a:lnTo>
                    <a:pt x="1359" y="275"/>
                  </a:lnTo>
                  <a:lnTo>
                    <a:pt x="1359" y="274"/>
                  </a:lnTo>
                  <a:lnTo>
                    <a:pt x="1360" y="272"/>
                  </a:lnTo>
                  <a:lnTo>
                    <a:pt x="1360" y="271"/>
                  </a:lnTo>
                  <a:lnTo>
                    <a:pt x="1362" y="271"/>
                  </a:lnTo>
                  <a:lnTo>
                    <a:pt x="1363" y="271"/>
                  </a:lnTo>
                  <a:lnTo>
                    <a:pt x="1365" y="271"/>
                  </a:lnTo>
                  <a:lnTo>
                    <a:pt x="1366" y="271"/>
                  </a:lnTo>
                  <a:lnTo>
                    <a:pt x="1366" y="272"/>
                  </a:lnTo>
                  <a:lnTo>
                    <a:pt x="1365" y="272"/>
                  </a:lnTo>
                  <a:lnTo>
                    <a:pt x="1363" y="274"/>
                  </a:lnTo>
                  <a:lnTo>
                    <a:pt x="1365" y="274"/>
                  </a:lnTo>
                  <a:lnTo>
                    <a:pt x="1365" y="275"/>
                  </a:lnTo>
                  <a:lnTo>
                    <a:pt x="1363" y="275"/>
                  </a:lnTo>
                  <a:lnTo>
                    <a:pt x="1362" y="277"/>
                  </a:lnTo>
                  <a:lnTo>
                    <a:pt x="1360" y="277"/>
                  </a:lnTo>
                  <a:lnTo>
                    <a:pt x="1360" y="278"/>
                  </a:lnTo>
                  <a:lnTo>
                    <a:pt x="1359" y="278"/>
                  </a:lnTo>
                  <a:lnTo>
                    <a:pt x="1360" y="280"/>
                  </a:lnTo>
                  <a:lnTo>
                    <a:pt x="1360" y="278"/>
                  </a:lnTo>
                  <a:lnTo>
                    <a:pt x="1362" y="278"/>
                  </a:lnTo>
                  <a:lnTo>
                    <a:pt x="1362" y="277"/>
                  </a:lnTo>
                  <a:lnTo>
                    <a:pt x="1363" y="277"/>
                  </a:lnTo>
                  <a:lnTo>
                    <a:pt x="1365" y="277"/>
                  </a:lnTo>
                  <a:lnTo>
                    <a:pt x="1365" y="275"/>
                  </a:lnTo>
                  <a:lnTo>
                    <a:pt x="1366" y="275"/>
                  </a:lnTo>
                  <a:lnTo>
                    <a:pt x="1368" y="275"/>
                  </a:lnTo>
                  <a:lnTo>
                    <a:pt x="1369" y="275"/>
                  </a:lnTo>
                  <a:lnTo>
                    <a:pt x="1366" y="277"/>
                  </a:lnTo>
                  <a:lnTo>
                    <a:pt x="1368" y="277"/>
                  </a:lnTo>
                  <a:lnTo>
                    <a:pt x="1368" y="278"/>
                  </a:lnTo>
                  <a:lnTo>
                    <a:pt x="1369" y="278"/>
                  </a:lnTo>
                  <a:lnTo>
                    <a:pt x="1371" y="278"/>
                  </a:lnTo>
                  <a:lnTo>
                    <a:pt x="1371" y="277"/>
                  </a:lnTo>
                  <a:lnTo>
                    <a:pt x="1372" y="275"/>
                  </a:lnTo>
                  <a:lnTo>
                    <a:pt x="1374" y="275"/>
                  </a:lnTo>
                  <a:lnTo>
                    <a:pt x="1375" y="275"/>
                  </a:lnTo>
                  <a:lnTo>
                    <a:pt x="1377" y="275"/>
                  </a:lnTo>
                  <a:lnTo>
                    <a:pt x="1375" y="277"/>
                  </a:lnTo>
                  <a:lnTo>
                    <a:pt x="1377" y="277"/>
                  </a:lnTo>
                  <a:lnTo>
                    <a:pt x="1378" y="277"/>
                  </a:lnTo>
                  <a:lnTo>
                    <a:pt x="1380" y="277"/>
                  </a:lnTo>
                  <a:lnTo>
                    <a:pt x="1381" y="275"/>
                  </a:lnTo>
                  <a:lnTo>
                    <a:pt x="1383" y="275"/>
                  </a:lnTo>
                  <a:lnTo>
                    <a:pt x="1383" y="274"/>
                  </a:lnTo>
                  <a:lnTo>
                    <a:pt x="1384" y="274"/>
                  </a:lnTo>
                  <a:lnTo>
                    <a:pt x="1386" y="275"/>
                  </a:lnTo>
                  <a:lnTo>
                    <a:pt x="1387" y="275"/>
                  </a:lnTo>
                  <a:lnTo>
                    <a:pt x="1386" y="277"/>
                  </a:lnTo>
                  <a:lnTo>
                    <a:pt x="1384" y="277"/>
                  </a:lnTo>
                  <a:lnTo>
                    <a:pt x="1383" y="277"/>
                  </a:lnTo>
                  <a:lnTo>
                    <a:pt x="1381" y="278"/>
                  </a:lnTo>
                  <a:lnTo>
                    <a:pt x="1381" y="280"/>
                  </a:lnTo>
                  <a:lnTo>
                    <a:pt x="1383" y="280"/>
                  </a:lnTo>
                  <a:lnTo>
                    <a:pt x="1383" y="281"/>
                  </a:lnTo>
                  <a:lnTo>
                    <a:pt x="1384" y="281"/>
                  </a:lnTo>
                  <a:lnTo>
                    <a:pt x="1384" y="280"/>
                  </a:lnTo>
                  <a:lnTo>
                    <a:pt x="1386" y="278"/>
                  </a:lnTo>
                  <a:lnTo>
                    <a:pt x="1387" y="278"/>
                  </a:lnTo>
                  <a:lnTo>
                    <a:pt x="1389" y="280"/>
                  </a:lnTo>
                  <a:lnTo>
                    <a:pt x="1390" y="280"/>
                  </a:lnTo>
                  <a:lnTo>
                    <a:pt x="1390" y="281"/>
                  </a:lnTo>
                  <a:lnTo>
                    <a:pt x="1392" y="281"/>
                  </a:lnTo>
                  <a:lnTo>
                    <a:pt x="1392" y="283"/>
                  </a:lnTo>
                  <a:lnTo>
                    <a:pt x="1393" y="283"/>
                  </a:lnTo>
                  <a:lnTo>
                    <a:pt x="1393" y="284"/>
                  </a:lnTo>
                  <a:lnTo>
                    <a:pt x="1395" y="284"/>
                  </a:lnTo>
                  <a:lnTo>
                    <a:pt x="1395" y="283"/>
                  </a:lnTo>
                  <a:lnTo>
                    <a:pt x="1396" y="283"/>
                  </a:lnTo>
                  <a:lnTo>
                    <a:pt x="1396" y="284"/>
                  </a:lnTo>
                  <a:lnTo>
                    <a:pt x="1396" y="286"/>
                  </a:lnTo>
                  <a:lnTo>
                    <a:pt x="1393" y="286"/>
                  </a:lnTo>
                  <a:lnTo>
                    <a:pt x="1392" y="286"/>
                  </a:lnTo>
                  <a:lnTo>
                    <a:pt x="1389" y="286"/>
                  </a:lnTo>
                  <a:lnTo>
                    <a:pt x="1387" y="286"/>
                  </a:lnTo>
                  <a:lnTo>
                    <a:pt x="1387" y="287"/>
                  </a:lnTo>
                  <a:lnTo>
                    <a:pt x="1389" y="287"/>
                  </a:lnTo>
                  <a:lnTo>
                    <a:pt x="1392" y="286"/>
                  </a:lnTo>
                  <a:lnTo>
                    <a:pt x="1393" y="287"/>
                  </a:lnTo>
                  <a:lnTo>
                    <a:pt x="1392" y="287"/>
                  </a:lnTo>
                  <a:lnTo>
                    <a:pt x="1392" y="289"/>
                  </a:lnTo>
                  <a:lnTo>
                    <a:pt x="1392" y="290"/>
                  </a:lnTo>
                  <a:lnTo>
                    <a:pt x="1390" y="289"/>
                  </a:lnTo>
                  <a:lnTo>
                    <a:pt x="1386" y="289"/>
                  </a:lnTo>
                  <a:lnTo>
                    <a:pt x="1380" y="289"/>
                  </a:lnTo>
                  <a:lnTo>
                    <a:pt x="1378" y="289"/>
                  </a:lnTo>
                  <a:lnTo>
                    <a:pt x="1386" y="290"/>
                  </a:lnTo>
                  <a:lnTo>
                    <a:pt x="1384" y="290"/>
                  </a:lnTo>
                  <a:lnTo>
                    <a:pt x="1383" y="290"/>
                  </a:lnTo>
                  <a:lnTo>
                    <a:pt x="1378" y="292"/>
                  </a:lnTo>
                  <a:lnTo>
                    <a:pt x="1380" y="292"/>
                  </a:lnTo>
                  <a:lnTo>
                    <a:pt x="1381" y="292"/>
                  </a:lnTo>
                  <a:lnTo>
                    <a:pt x="1386" y="290"/>
                  </a:lnTo>
                  <a:lnTo>
                    <a:pt x="1390" y="290"/>
                  </a:lnTo>
                  <a:lnTo>
                    <a:pt x="1392" y="290"/>
                  </a:lnTo>
                  <a:lnTo>
                    <a:pt x="1390" y="292"/>
                  </a:lnTo>
                  <a:lnTo>
                    <a:pt x="1392" y="292"/>
                  </a:lnTo>
                  <a:lnTo>
                    <a:pt x="1393" y="290"/>
                  </a:lnTo>
                  <a:lnTo>
                    <a:pt x="1393" y="292"/>
                  </a:lnTo>
                  <a:lnTo>
                    <a:pt x="1395" y="292"/>
                  </a:lnTo>
                  <a:lnTo>
                    <a:pt x="1396" y="290"/>
                  </a:lnTo>
                  <a:lnTo>
                    <a:pt x="1395" y="290"/>
                  </a:lnTo>
                  <a:lnTo>
                    <a:pt x="1395" y="289"/>
                  </a:lnTo>
                  <a:lnTo>
                    <a:pt x="1396" y="289"/>
                  </a:lnTo>
                  <a:lnTo>
                    <a:pt x="1398" y="289"/>
                  </a:lnTo>
                  <a:lnTo>
                    <a:pt x="1400" y="289"/>
                  </a:lnTo>
                  <a:lnTo>
                    <a:pt x="1401" y="289"/>
                  </a:lnTo>
                  <a:lnTo>
                    <a:pt x="1401" y="290"/>
                  </a:lnTo>
                  <a:lnTo>
                    <a:pt x="1400" y="290"/>
                  </a:lnTo>
                  <a:lnTo>
                    <a:pt x="1398" y="290"/>
                  </a:lnTo>
                  <a:lnTo>
                    <a:pt x="1400" y="292"/>
                  </a:lnTo>
                  <a:lnTo>
                    <a:pt x="1398" y="292"/>
                  </a:lnTo>
                  <a:lnTo>
                    <a:pt x="1396" y="293"/>
                  </a:lnTo>
                  <a:lnTo>
                    <a:pt x="1393" y="295"/>
                  </a:lnTo>
                  <a:lnTo>
                    <a:pt x="1395" y="295"/>
                  </a:lnTo>
                  <a:lnTo>
                    <a:pt x="1396" y="293"/>
                  </a:lnTo>
                  <a:lnTo>
                    <a:pt x="1398" y="293"/>
                  </a:lnTo>
                  <a:lnTo>
                    <a:pt x="1400" y="293"/>
                  </a:lnTo>
                  <a:lnTo>
                    <a:pt x="1400" y="295"/>
                  </a:lnTo>
                  <a:lnTo>
                    <a:pt x="1400" y="297"/>
                  </a:lnTo>
                  <a:lnTo>
                    <a:pt x="1398" y="297"/>
                  </a:lnTo>
                  <a:lnTo>
                    <a:pt x="1396" y="298"/>
                  </a:lnTo>
                  <a:lnTo>
                    <a:pt x="1395" y="298"/>
                  </a:lnTo>
                  <a:lnTo>
                    <a:pt x="1395" y="300"/>
                  </a:lnTo>
                  <a:lnTo>
                    <a:pt x="1393" y="301"/>
                  </a:lnTo>
                  <a:lnTo>
                    <a:pt x="1393" y="303"/>
                  </a:lnTo>
                  <a:lnTo>
                    <a:pt x="1395" y="301"/>
                  </a:lnTo>
                  <a:lnTo>
                    <a:pt x="1396" y="300"/>
                  </a:lnTo>
                  <a:lnTo>
                    <a:pt x="1396" y="298"/>
                  </a:lnTo>
                  <a:lnTo>
                    <a:pt x="1398" y="298"/>
                  </a:lnTo>
                  <a:lnTo>
                    <a:pt x="1400" y="298"/>
                  </a:lnTo>
                  <a:lnTo>
                    <a:pt x="1401" y="298"/>
                  </a:lnTo>
                  <a:lnTo>
                    <a:pt x="1403" y="297"/>
                  </a:lnTo>
                  <a:lnTo>
                    <a:pt x="1404" y="297"/>
                  </a:lnTo>
                  <a:lnTo>
                    <a:pt x="1406" y="297"/>
                  </a:lnTo>
                  <a:lnTo>
                    <a:pt x="1406" y="298"/>
                  </a:lnTo>
                  <a:lnTo>
                    <a:pt x="1404" y="298"/>
                  </a:lnTo>
                  <a:lnTo>
                    <a:pt x="1404" y="300"/>
                  </a:lnTo>
                  <a:lnTo>
                    <a:pt x="1404" y="301"/>
                  </a:lnTo>
                  <a:lnTo>
                    <a:pt x="1406" y="301"/>
                  </a:lnTo>
                  <a:lnTo>
                    <a:pt x="1406" y="300"/>
                  </a:lnTo>
                  <a:lnTo>
                    <a:pt x="1406" y="298"/>
                  </a:lnTo>
                  <a:lnTo>
                    <a:pt x="1407" y="297"/>
                  </a:lnTo>
                  <a:lnTo>
                    <a:pt x="1409" y="297"/>
                  </a:lnTo>
                  <a:lnTo>
                    <a:pt x="1410" y="297"/>
                  </a:lnTo>
                  <a:lnTo>
                    <a:pt x="1410" y="298"/>
                  </a:lnTo>
                  <a:lnTo>
                    <a:pt x="1410" y="300"/>
                  </a:lnTo>
                  <a:lnTo>
                    <a:pt x="1410" y="301"/>
                  </a:lnTo>
                  <a:lnTo>
                    <a:pt x="1412" y="301"/>
                  </a:lnTo>
                  <a:lnTo>
                    <a:pt x="1412" y="300"/>
                  </a:lnTo>
                  <a:lnTo>
                    <a:pt x="1412" y="298"/>
                  </a:lnTo>
                  <a:lnTo>
                    <a:pt x="1413" y="298"/>
                  </a:lnTo>
                  <a:lnTo>
                    <a:pt x="1415" y="297"/>
                  </a:lnTo>
                  <a:lnTo>
                    <a:pt x="1415" y="295"/>
                  </a:lnTo>
                  <a:lnTo>
                    <a:pt x="1416" y="295"/>
                  </a:lnTo>
                  <a:lnTo>
                    <a:pt x="1418" y="295"/>
                  </a:lnTo>
                  <a:lnTo>
                    <a:pt x="1419" y="295"/>
                  </a:lnTo>
                  <a:lnTo>
                    <a:pt x="1419" y="297"/>
                  </a:lnTo>
                  <a:lnTo>
                    <a:pt x="1418" y="297"/>
                  </a:lnTo>
                  <a:lnTo>
                    <a:pt x="1418" y="298"/>
                  </a:lnTo>
                  <a:lnTo>
                    <a:pt x="1419" y="297"/>
                  </a:lnTo>
                  <a:lnTo>
                    <a:pt x="1421" y="297"/>
                  </a:lnTo>
                  <a:lnTo>
                    <a:pt x="1421" y="298"/>
                  </a:lnTo>
                  <a:lnTo>
                    <a:pt x="1422" y="297"/>
                  </a:lnTo>
                  <a:lnTo>
                    <a:pt x="1422" y="298"/>
                  </a:lnTo>
                  <a:lnTo>
                    <a:pt x="1424" y="298"/>
                  </a:lnTo>
                  <a:lnTo>
                    <a:pt x="1424" y="300"/>
                  </a:lnTo>
                  <a:lnTo>
                    <a:pt x="1425" y="300"/>
                  </a:lnTo>
                  <a:lnTo>
                    <a:pt x="1425" y="301"/>
                  </a:lnTo>
                  <a:close/>
                  <a:moveTo>
                    <a:pt x="1384" y="283"/>
                  </a:moveTo>
                  <a:lnTo>
                    <a:pt x="1386" y="283"/>
                  </a:lnTo>
                  <a:lnTo>
                    <a:pt x="1389" y="281"/>
                  </a:lnTo>
                  <a:lnTo>
                    <a:pt x="1387" y="281"/>
                  </a:lnTo>
                  <a:lnTo>
                    <a:pt x="1386" y="281"/>
                  </a:lnTo>
                  <a:lnTo>
                    <a:pt x="1384" y="283"/>
                  </a:lnTo>
                  <a:close/>
                  <a:moveTo>
                    <a:pt x="1378" y="280"/>
                  </a:moveTo>
                  <a:lnTo>
                    <a:pt x="1380" y="280"/>
                  </a:lnTo>
                  <a:lnTo>
                    <a:pt x="1380" y="278"/>
                  </a:lnTo>
                  <a:lnTo>
                    <a:pt x="1378" y="280"/>
                  </a:lnTo>
                  <a:close/>
                  <a:moveTo>
                    <a:pt x="1340" y="247"/>
                  </a:moveTo>
                  <a:lnTo>
                    <a:pt x="1342" y="248"/>
                  </a:lnTo>
                  <a:lnTo>
                    <a:pt x="1345" y="248"/>
                  </a:lnTo>
                  <a:lnTo>
                    <a:pt x="1347" y="248"/>
                  </a:lnTo>
                  <a:lnTo>
                    <a:pt x="1342" y="247"/>
                  </a:lnTo>
                  <a:lnTo>
                    <a:pt x="1340" y="247"/>
                  </a:lnTo>
                  <a:close/>
                  <a:moveTo>
                    <a:pt x="1340" y="251"/>
                  </a:moveTo>
                  <a:lnTo>
                    <a:pt x="1343" y="250"/>
                  </a:lnTo>
                  <a:lnTo>
                    <a:pt x="1342" y="250"/>
                  </a:lnTo>
                  <a:lnTo>
                    <a:pt x="1340" y="251"/>
                  </a:lnTo>
                  <a:close/>
                  <a:moveTo>
                    <a:pt x="1336" y="253"/>
                  </a:moveTo>
                  <a:lnTo>
                    <a:pt x="1339" y="251"/>
                  </a:lnTo>
                  <a:lnTo>
                    <a:pt x="1337" y="251"/>
                  </a:lnTo>
                  <a:lnTo>
                    <a:pt x="1336" y="251"/>
                  </a:lnTo>
                  <a:lnTo>
                    <a:pt x="1336" y="253"/>
                  </a:lnTo>
                  <a:close/>
                  <a:moveTo>
                    <a:pt x="1333" y="253"/>
                  </a:moveTo>
                  <a:lnTo>
                    <a:pt x="1334" y="253"/>
                  </a:lnTo>
                  <a:lnTo>
                    <a:pt x="1334" y="251"/>
                  </a:lnTo>
                  <a:lnTo>
                    <a:pt x="1333" y="251"/>
                  </a:lnTo>
                  <a:lnTo>
                    <a:pt x="1333" y="253"/>
                  </a:lnTo>
                  <a:close/>
                  <a:moveTo>
                    <a:pt x="1331" y="259"/>
                  </a:moveTo>
                  <a:lnTo>
                    <a:pt x="1333" y="259"/>
                  </a:lnTo>
                  <a:lnTo>
                    <a:pt x="1334" y="259"/>
                  </a:lnTo>
                  <a:lnTo>
                    <a:pt x="1336" y="259"/>
                  </a:lnTo>
                  <a:lnTo>
                    <a:pt x="1336" y="257"/>
                  </a:lnTo>
                  <a:lnTo>
                    <a:pt x="1334" y="257"/>
                  </a:lnTo>
                  <a:lnTo>
                    <a:pt x="1333" y="257"/>
                  </a:lnTo>
                  <a:lnTo>
                    <a:pt x="1331" y="257"/>
                  </a:lnTo>
                  <a:lnTo>
                    <a:pt x="1331" y="259"/>
                  </a:lnTo>
                  <a:close/>
                  <a:moveTo>
                    <a:pt x="1331" y="224"/>
                  </a:moveTo>
                  <a:lnTo>
                    <a:pt x="1333" y="224"/>
                  </a:lnTo>
                  <a:lnTo>
                    <a:pt x="1333" y="222"/>
                  </a:lnTo>
                  <a:lnTo>
                    <a:pt x="1331" y="222"/>
                  </a:lnTo>
                  <a:lnTo>
                    <a:pt x="1333" y="221"/>
                  </a:lnTo>
                  <a:lnTo>
                    <a:pt x="1331" y="221"/>
                  </a:lnTo>
                  <a:lnTo>
                    <a:pt x="1331" y="222"/>
                  </a:lnTo>
                  <a:lnTo>
                    <a:pt x="1331" y="224"/>
                  </a:lnTo>
                  <a:close/>
                  <a:moveTo>
                    <a:pt x="1310" y="218"/>
                  </a:moveTo>
                  <a:lnTo>
                    <a:pt x="1312" y="218"/>
                  </a:lnTo>
                  <a:lnTo>
                    <a:pt x="1313" y="218"/>
                  </a:lnTo>
                  <a:lnTo>
                    <a:pt x="1316" y="216"/>
                  </a:lnTo>
                  <a:lnTo>
                    <a:pt x="1312" y="216"/>
                  </a:lnTo>
                  <a:lnTo>
                    <a:pt x="1310" y="216"/>
                  </a:lnTo>
                  <a:lnTo>
                    <a:pt x="1310" y="218"/>
                  </a:lnTo>
                  <a:close/>
                  <a:moveTo>
                    <a:pt x="1286" y="203"/>
                  </a:moveTo>
                  <a:lnTo>
                    <a:pt x="1287" y="203"/>
                  </a:lnTo>
                  <a:lnTo>
                    <a:pt x="1287" y="201"/>
                  </a:lnTo>
                  <a:lnTo>
                    <a:pt x="1286" y="203"/>
                  </a:lnTo>
                  <a:close/>
                  <a:moveTo>
                    <a:pt x="1083" y="215"/>
                  </a:moveTo>
                  <a:lnTo>
                    <a:pt x="1085" y="213"/>
                  </a:lnTo>
                  <a:lnTo>
                    <a:pt x="1083" y="213"/>
                  </a:lnTo>
                  <a:lnTo>
                    <a:pt x="1082" y="213"/>
                  </a:lnTo>
                  <a:lnTo>
                    <a:pt x="1083" y="215"/>
                  </a:lnTo>
                  <a:close/>
                  <a:moveTo>
                    <a:pt x="1086" y="224"/>
                  </a:moveTo>
                  <a:lnTo>
                    <a:pt x="1085" y="224"/>
                  </a:lnTo>
                  <a:lnTo>
                    <a:pt x="1083" y="225"/>
                  </a:lnTo>
                  <a:lnTo>
                    <a:pt x="1085" y="225"/>
                  </a:lnTo>
                  <a:lnTo>
                    <a:pt x="1086" y="224"/>
                  </a:lnTo>
                  <a:close/>
                  <a:moveTo>
                    <a:pt x="1104" y="210"/>
                  </a:moveTo>
                  <a:lnTo>
                    <a:pt x="1103" y="210"/>
                  </a:lnTo>
                  <a:lnTo>
                    <a:pt x="1101" y="210"/>
                  </a:lnTo>
                  <a:lnTo>
                    <a:pt x="1101" y="212"/>
                  </a:lnTo>
                  <a:lnTo>
                    <a:pt x="1098" y="212"/>
                  </a:lnTo>
                  <a:lnTo>
                    <a:pt x="1097" y="212"/>
                  </a:lnTo>
                  <a:lnTo>
                    <a:pt x="1095" y="213"/>
                  </a:lnTo>
                  <a:lnTo>
                    <a:pt x="1094" y="213"/>
                  </a:lnTo>
                  <a:lnTo>
                    <a:pt x="1092" y="213"/>
                  </a:lnTo>
                  <a:lnTo>
                    <a:pt x="1088" y="213"/>
                  </a:lnTo>
                  <a:lnTo>
                    <a:pt x="1086" y="215"/>
                  </a:lnTo>
                  <a:lnTo>
                    <a:pt x="1089" y="215"/>
                  </a:lnTo>
                  <a:lnTo>
                    <a:pt x="1095" y="213"/>
                  </a:lnTo>
                  <a:lnTo>
                    <a:pt x="1097" y="213"/>
                  </a:lnTo>
                  <a:lnTo>
                    <a:pt x="1098" y="213"/>
                  </a:lnTo>
                  <a:lnTo>
                    <a:pt x="1103" y="212"/>
                  </a:lnTo>
                  <a:lnTo>
                    <a:pt x="1104" y="212"/>
                  </a:lnTo>
                  <a:lnTo>
                    <a:pt x="1104" y="210"/>
                  </a:lnTo>
                  <a:close/>
                  <a:moveTo>
                    <a:pt x="1168" y="175"/>
                  </a:moveTo>
                  <a:lnTo>
                    <a:pt x="1166" y="174"/>
                  </a:lnTo>
                  <a:lnTo>
                    <a:pt x="1165" y="174"/>
                  </a:lnTo>
                  <a:lnTo>
                    <a:pt x="1166" y="175"/>
                  </a:lnTo>
                  <a:lnTo>
                    <a:pt x="1168" y="175"/>
                  </a:lnTo>
                  <a:close/>
                  <a:moveTo>
                    <a:pt x="1194" y="189"/>
                  </a:moveTo>
                  <a:lnTo>
                    <a:pt x="1195" y="187"/>
                  </a:lnTo>
                  <a:lnTo>
                    <a:pt x="1194" y="187"/>
                  </a:lnTo>
                  <a:lnTo>
                    <a:pt x="1194" y="189"/>
                  </a:lnTo>
                  <a:close/>
                  <a:moveTo>
                    <a:pt x="1203" y="221"/>
                  </a:moveTo>
                  <a:lnTo>
                    <a:pt x="1201" y="221"/>
                  </a:lnTo>
                  <a:lnTo>
                    <a:pt x="1200" y="221"/>
                  </a:lnTo>
                  <a:lnTo>
                    <a:pt x="1200" y="222"/>
                  </a:lnTo>
                  <a:lnTo>
                    <a:pt x="1201" y="222"/>
                  </a:lnTo>
                  <a:lnTo>
                    <a:pt x="1203" y="222"/>
                  </a:lnTo>
                  <a:lnTo>
                    <a:pt x="1203" y="221"/>
                  </a:lnTo>
                  <a:close/>
                  <a:moveTo>
                    <a:pt x="1213" y="189"/>
                  </a:moveTo>
                  <a:lnTo>
                    <a:pt x="1212" y="189"/>
                  </a:lnTo>
                  <a:lnTo>
                    <a:pt x="1212" y="190"/>
                  </a:lnTo>
                  <a:lnTo>
                    <a:pt x="1213" y="190"/>
                  </a:lnTo>
                  <a:lnTo>
                    <a:pt x="1213" y="189"/>
                  </a:lnTo>
                  <a:close/>
                  <a:moveTo>
                    <a:pt x="1230" y="240"/>
                  </a:moveTo>
                  <a:lnTo>
                    <a:pt x="1228" y="240"/>
                  </a:lnTo>
                  <a:lnTo>
                    <a:pt x="1228" y="239"/>
                  </a:lnTo>
                  <a:lnTo>
                    <a:pt x="1227" y="239"/>
                  </a:lnTo>
                  <a:lnTo>
                    <a:pt x="1227" y="240"/>
                  </a:lnTo>
                  <a:lnTo>
                    <a:pt x="1228" y="240"/>
                  </a:lnTo>
                  <a:lnTo>
                    <a:pt x="1230" y="242"/>
                  </a:lnTo>
                  <a:lnTo>
                    <a:pt x="1230" y="240"/>
                  </a:lnTo>
                  <a:close/>
                  <a:moveTo>
                    <a:pt x="1237" y="198"/>
                  </a:moveTo>
                  <a:lnTo>
                    <a:pt x="1236" y="198"/>
                  </a:lnTo>
                  <a:lnTo>
                    <a:pt x="1236" y="197"/>
                  </a:lnTo>
                  <a:lnTo>
                    <a:pt x="1234" y="197"/>
                  </a:lnTo>
                  <a:lnTo>
                    <a:pt x="1234" y="198"/>
                  </a:lnTo>
                  <a:lnTo>
                    <a:pt x="1236" y="198"/>
                  </a:lnTo>
                  <a:lnTo>
                    <a:pt x="1236" y="200"/>
                  </a:lnTo>
                  <a:lnTo>
                    <a:pt x="1237" y="198"/>
                  </a:lnTo>
                  <a:close/>
                  <a:moveTo>
                    <a:pt x="1244" y="257"/>
                  </a:moveTo>
                  <a:lnTo>
                    <a:pt x="1242" y="259"/>
                  </a:lnTo>
                  <a:lnTo>
                    <a:pt x="1244" y="259"/>
                  </a:lnTo>
                  <a:lnTo>
                    <a:pt x="1244" y="257"/>
                  </a:lnTo>
                  <a:close/>
                  <a:moveTo>
                    <a:pt x="1245" y="190"/>
                  </a:moveTo>
                  <a:lnTo>
                    <a:pt x="1244" y="190"/>
                  </a:lnTo>
                  <a:lnTo>
                    <a:pt x="1244" y="192"/>
                  </a:lnTo>
                  <a:lnTo>
                    <a:pt x="1245" y="192"/>
                  </a:lnTo>
                  <a:lnTo>
                    <a:pt x="1245" y="190"/>
                  </a:lnTo>
                  <a:close/>
                  <a:moveTo>
                    <a:pt x="1253" y="190"/>
                  </a:moveTo>
                  <a:lnTo>
                    <a:pt x="1251" y="190"/>
                  </a:lnTo>
                  <a:lnTo>
                    <a:pt x="1253" y="192"/>
                  </a:lnTo>
                  <a:lnTo>
                    <a:pt x="1253" y="190"/>
                  </a:lnTo>
                  <a:close/>
                  <a:moveTo>
                    <a:pt x="1180" y="339"/>
                  </a:moveTo>
                  <a:lnTo>
                    <a:pt x="1178" y="340"/>
                  </a:lnTo>
                  <a:lnTo>
                    <a:pt x="1177" y="340"/>
                  </a:lnTo>
                  <a:lnTo>
                    <a:pt x="1177" y="339"/>
                  </a:lnTo>
                  <a:lnTo>
                    <a:pt x="1175" y="339"/>
                  </a:lnTo>
                  <a:lnTo>
                    <a:pt x="1175" y="340"/>
                  </a:lnTo>
                  <a:lnTo>
                    <a:pt x="1177" y="340"/>
                  </a:lnTo>
                  <a:lnTo>
                    <a:pt x="1177" y="342"/>
                  </a:lnTo>
                  <a:lnTo>
                    <a:pt x="1177" y="343"/>
                  </a:lnTo>
                  <a:lnTo>
                    <a:pt x="1178" y="343"/>
                  </a:lnTo>
                  <a:lnTo>
                    <a:pt x="1178" y="342"/>
                  </a:lnTo>
                  <a:lnTo>
                    <a:pt x="1178" y="340"/>
                  </a:lnTo>
                  <a:lnTo>
                    <a:pt x="1180" y="340"/>
                  </a:lnTo>
                  <a:lnTo>
                    <a:pt x="1180" y="339"/>
                  </a:lnTo>
                  <a:close/>
                  <a:moveTo>
                    <a:pt x="1180" y="337"/>
                  </a:moveTo>
                  <a:lnTo>
                    <a:pt x="1181" y="336"/>
                  </a:lnTo>
                  <a:lnTo>
                    <a:pt x="1180" y="336"/>
                  </a:lnTo>
                  <a:lnTo>
                    <a:pt x="1180" y="334"/>
                  </a:lnTo>
                  <a:lnTo>
                    <a:pt x="1178" y="334"/>
                  </a:lnTo>
                  <a:lnTo>
                    <a:pt x="1180" y="336"/>
                  </a:lnTo>
                  <a:lnTo>
                    <a:pt x="1180" y="337"/>
                  </a:lnTo>
                  <a:lnTo>
                    <a:pt x="1181" y="339"/>
                  </a:lnTo>
                  <a:lnTo>
                    <a:pt x="1181" y="337"/>
                  </a:lnTo>
                  <a:lnTo>
                    <a:pt x="1180" y="337"/>
                  </a:lnTo>
                  <a:close/>
                  <a:moveTo>
                    <a:pt x="1192" y="340"/>
                  </a:moveTo>
                  <a:lnTo>
                    <a:pt x="1191" y="339"/>
                  </a:lnTo>
                  <a:lnTo>
                    <a:pt x="1191" y="340"/>
                  </a:lnTo>
                  <a:lnTo>
                    <a:pt x="1189" y="340"/>
                  </a:lnTo>
                  <a:lnTo>
                    <a:pt x="1189" y="342"/>
                  </a:lnTo>
                  <a:lnTo>
                    <a:pt x="1188" y="342"/>
                  </a:lnTo>
                  <a:lnTo>
                    <a:pt x="1186" y="342"/>
                  </a:lnTo>
                  <a:lnTo>
                    <a:pt x="1186" y="343"/>
                  </a:lnTo>
                  <a:lnTo>
                    <a:pt x="1188" y="343"/>
                  </a:lnTo>
                  <a:lnTo>
                    <a:pt x="1189" y="345"/>
                  </a:lnTo>
                  <a:lnTo>
                    <a:pt x="1189" y="343"/>
                  </a:lnTo>
                  <a:lnTo>
                    <a:pt x="1189" y="342"/>
                  </a:lnTo>
                  <a:lnTo>
                    <a:pt x="1191" y="342"/>
                  </a:lnTo>
                  <a:lnTo>
                    <a:pt x="1192" y="340"/>
                  </a:lnTo>
                  <a:close/>
                  <a:moveTo>
                    <a:pt x="1209" y="347"/>
                  </a:moveTo>
                  <a:lnTo>
                    <a:pt x="1207" y="348"/>
                  </a:lnTo>
                  <a:lnTo>
                    <a:pt x="1209" y="348"/>
                  </a:lnTo>
                  <a:lnTo>
                    <a:pt x="1209" y="347"/>
                  </a:lnTo>
                  <a:close/>
                  <a:moveTo>
                    <a:pt x="1233" y="378"/>
                  </a:moveTo>
                  <a:lnTo>
                    <a:pt x="1231" y="378"/>
                  </a:lnTo>
                  <a:lnTo>
                    <a:pt x="1230" y="378"/>
                  </a:lnTo>
                  <a:lnTo>
                    <a:pt x="1230" y="380"/>
                  </a:lnTo>
                  <a:lnTo>
                    <a:pt x="1231" y="380"/>
                  </a:lnTo>
                  <a:lnTo>
                    <a:pt x="1233" y="378"/>
                  </a:lnTo>
                  <a:close/>
                  <a:moveTo>
                    <a:pt x="1262" y="195"/>
                  </a:moveTo>
                  <a:lnTo>
                    <a:pt x="1260" y="195"/>
                  </a:lnTo>
                  <a:lnTo>
                    <a:pt x="1259" y="197"/>
                  </a:lnTo>
                  <a:lnTo>
                    <a:pt x="1260" y="197"/>
                  </a:lnTo>
                  <a:lnTo>
                    <a:pt x="1262" y="195"/>
                  </a:lnTo>
                  <a:close/>
                  <a:moveTo>
                    <a:pt x="1265" y="194"/>
                  </a:moveTo>
                  <a:lnTo>
                    <a:pt x="1263" y="195"/>
                  </a:lnTo>
                  <a:lnTo>
                    <a:pt x="1265" y="195"/>
                  </a:lnTo>
                  <a:lnTo>
                    <a:pt x="1265" y="194"/>
                  </a:lnTo>
                  <a:close/>
                  <a:moveTo>
                    <a:pt x="1271" y="200"/>
                  </a:moveTo>
                  <a:lnTo>
                    <a:pt x="1271" y="201"/>
                  </a:lnTo>
                  <a:lnTo>
                    <a:pt x="1275" y="200"/>
                  </a:lnTo>
                  <a:lnTo>
                    <a:pt x="1271" y="200"/>
                  </a:lnTo>
                  <a:close/>
                  <a:moveTo>
                    <a:pt x="1272" y="194"/>
                  </a:moveTo>
                  <a:lnTo>
                    <a:pt x="1272" y="195"/>
                  </a:lnTo>
                  <a:lnTo>
                    <a:pt x="1271" y="195"/>
                  </a:lnTo>
                  <a:lnTo>
                    <a:pt x="1271" y="197"/>
                  </a:lnTo>
                  <a:lnTo>
                    <a:pt x="1272" y="195"/>
                  </a:lnTo>
                  <a:lnTo>
                    <a:pt x="1274" y="194"/>
                  </a:lnTo>
                  <a:lnTo>
                    <a:pt x="1272" y="194"/>
                  </a:lnTo>
                  <a:close/>
                  <a:moveTo>
                    <a:pt x="1266" y="194"/>
                  </a:moveTo>
                  <a:lnTo>
                    <a:pt x="1272" y="192"/>
                  </a:lnTo>
                  <a:lnTo>
                    <a:pt x="1266" y="192"/>
                  </a:lnTo>
                  <a:lnTo>
                    <a:pt x="1266" y="194"/>
                  </a:lnTo>
                  <a:close/>
                  <a:moveTo>
                    <a:pt x="1268" y="198"/>
                  </a:moveTo>
                  <a:lnTo>
                    <a:pt x="1269" y="198"/>
                  </a:lnTo>
                  <a:lnTo>
                    <a:pt x="1269" y="197"/>
                  </a:lnTo>
                  <a:lnTo>
                    <a:pt x="1268" y="198"/>
                  </a:lnTo>
                  <a:lnTo>
                    <a:pt x="1266" y="198"/>
                  </a:lnTo>
                  <a:lnTo>
                    <a:pt x="1266" y="200"/>
                  </a:lnTo>
                  <a:lnTo>
                    <a:pt x="1268" y="198"/>
                  </a:lnTo>
                  <a:close/>
                  <a:moveTo>
                    <a:pt x="1271" y="203"/>
                  </a:moveTo>
                  <a:lnTo>
                    <a:pt x="1269" y="203"/>
                  </a:lnTo>
                  <a:lnTo>
                    <a:pt x="1268" y="204"/>
                  </a:lnTo>
                  <a:lnTo>
                    <a:pt x="1271" y="203"/>
                  </a:lnTo>
                  <a:close/>
                  <a:moveTo>
                    <a:pt x="1275" y="207"/>
                  </a:moveTo>
                  <a:lnTo>
                    <a:pt x="1274" y="207"/>
                  </a:lnTo>
                  <a:lnTo>
                    <a:pt x="1272" y="207"/>
                  </a:lnTo>
                  <a:lnTo>
                    <a:pt x="1272" y="209"/>
                  </a:lnTo>
                  <a:lnTo>
                    <a:pt x="1271" y="209"/>
                  </a:lnTo>
                  <a:lnTo>
                    <a:pt x="1269" y="209"/>
                  </a:lnTo>
                  <a:lnTo>
                    <a:pt x="1269" y="210"/>
                  </a:lnTo>
                  <a:lnTo>
                    <a:pt x="1272" y="209"/>
                  </a:lnTo>
                  <a:lnTo>
                    <a:pt x="1274" y="209"/>
                  </a:lnTo>
                  <a:lnTo>
                    <a:pt x="1275" y="207"/>
                  </a:lnTo>
                  <a:close/>
                  <a:moveTo>
                    <a:pt x="1294" y="212"/>
                  </a:moveTo>
                  <a:lnTo>
                    <a:pt x="1290" y="213"/>
                  </a:lnTo>
                  <a:lnTo>
                    <a:pt x="1292" y="213"/>
                  </a:lnTo>
                  <a:lnTo>
                    <a:pt x="1294" y="213"/>
                  </a:lnTo>
                  <a:lnTo>
                    <a:pt x="1294" y="212"/>
                  </a:lnTo>
                  <a:close/>
                  <a:moveTo>
                    <a:pt x="1313" y="331"/>
                  </a:moveTo>
                  <a:lnTo>
                    <a:pt x="1315" y="331"/>
                  </a:lnTo>
                  <a:lnTo>
                    <a:pt x="1315" y="330"/>
                  </a:lnTo>
                  <a:lnTo>
                    <a:pt x="1313" y="330"/>
                  </a:lnTo>
                  <a:lnTo>
                    <a:pt x="1313" y="331"/>
                  </a:lnTo>
                  <a:close/>
                  <a:moveTo>
                    <a:pt x="1300" y="206"/>
                  </a:moveTo>
                  <a:lnTo>
                    <a:pt x="1301" y="206"/>
                  </a:lnTo>
                  <a:lnTo>
                    <a:pt x="1301" y="207"/>
                  </a:lnTo>
                  <a:lnTo>
                    <a:pt x="1303" y="207"/>
                  </a:lnTo>
                  <a:lnTo>
                    <a:pt x="1303" y="206"/>
                  </a:lnTo>
                  <a:lnTo>
                    <a:pt x="1301" y="206"/>
                  </a:lnTo>
                  <a:lnTo>
                    <a:pt x="1301" y="204"/>
                  </a:lnTo>
                  <a:lnTo>
                    <a:pt x="1300" y="206"/>
                  </a:lnTo>
                  <a:close/>
                  <a:moveTo>
                    <a:pt x="1303" y="374"/>
                  </a:moveTo>
                  <a:lnTo>
                    <a:pt x="1301" y="375"/>
                  </a:lnTo>
                  <a:lnTo>
                    <a:pt x="1303" y="377"/>
                  </a:lnTo>
                  <a:lnTo>
                    <a:pt x="1303" y="375"/>
                  </a:lnTo>
                  <a:lnTo>
                    <a:pt x="1303" y="374"/>
                  </a:lnTo>
                  <a:close/>
                  <a:moveTo>
                    <a:pt x="1303" y="219"/>
                  </a:moveTo>
                  <a:lnTo>
                    <a:pt x="1301" y="221"/>
                  </a:lnTo>
                  <a:lnTo>
                    <a:pt x="1303" y="221"/>
                  </a:lnTo>
                  <a:lnTo>
                    <a:pt x="1303" y="219"/>
                  </a:lnTo>
                  <a:close/>
                  <a:moveTo>
                    <a:pt x="1306" y="216"/>
                  </a:moveTo>
                  <a:lnTo>
                    <a:pt x="1307" y="216"/>
                  </a:lnTo>
                  <a:lnTo>
                    <a:pt x="1307" y="218"/>
                  </a:lnTo>
                  <a:lnTo>
                    <a:pt x="1309" y="216"/>
                  </a:lnTo>
                  <a:lnTo>
                    <a:pt x="1307" y="216"/>
                  </a:lnTo>
                  <a:lnTo>
                    <a:pt x="1307" y="215"/>
                  </a:lnTo>
                  <a:lnTo>
                    <a:pt x="1306" y="215"/>
                  </a:lnTo>
                  <a:lnTo>
                    <a:pt x="1306" y="216"/>
                  </a:lnTo>
                  <a:lnTo>
                    <a:pt x="1304" y="216"/>
                  </a:lnTo>
                  <a:lnTo>
                    <a:pt x="1298" y="218"/>
                  </a:lnTo>
                  <a:lnTo>
                    <a:pt x="1303" y="218"/>
                  </a:lnTo>
                  <a:lnTo>
                    <a:pt x="1306" y="216"/>
                  </a:lnTo>
                  <a:close/>
                  <a:moveTo>
                    <a:pt x="1304" y="218"/>
                  </a:moveTo>
                  <a:lnTo>
                    <a:pt x="1304" y="219"/>
                  </a:lnTo>
                  <a:lnTo>
                    <a:pt x="1306" y="219"/>
                  </a:lnTo>
                  <a:lnTo>
                    <a:pt x="1306" y="218"/>
                  </a:lnTo>
                  <a:lnTo>
                    <a:pt x="1304" y="218"/>
                  </a:lnTo>
                  <a:close/>
                  <a:moveTo>
                    <a:pt x="1306" y="228"/>
                  </a:moveTo>
                  <a:lnTo>
                    <a:pt x="1306" y="227"/>
                  </a:lnTo>
                  <a:lnTo>
                    <a:pt x="1304" y="228"/>
                  </a:lnTo>
                  <a:lnTo>
                    <a:pt x="1306" y="228"/>
                  </a:lnTo>
                  <a:close/>
                  <a:moveTo>
                    <a:pt x="1312" y="315"/>
                  </a:moveTo>
                  <a:lnTo>
                    <a:pt x="1310" y="313"/>
                  </a:lnTo>
                  <a:lnTo>
                    <a:pt x="1310" y="312"/>
                  </a:lnTo>
                  <a:lnTo>
                    <a:pt x="1309" y="312"/>
                  </a:lnTo>
                  <a:lnTo>
                    <a:pt x="1309" y="313"/>
                  </a:lnTo>
                  <a:lnTo>
                    <a:pt x="1307" y="313"/>
                  </a:lnTo>
                  <a:lnTo>
                    <a:pt x="1307" y="312"/>
                  </a:lnTo>
                  <a:lnTo>
                    <a:pt x="1306" y="312"/>
                  </a:lnTo>
                  <a:lnTo>
                    <a:pt x="1306" y="313"/>
                  </a:lnTo>
                  <a:lnTo>
                    <a:pt x="1307" y="313"/>
                  </a:lnTo>
                  <a:lnTo>
                    <a:pt x="1307" y="315"/>
                  </a:lnTo>
                  <a:lnTo>
                    <a:pt x="1309" y="315"/>
                  </a:lnTo>
                  <a:lnTo>
                    <a:pt x="1310" y="315"/>
                  </a:lnTo>
                  <a:lnTo>
                    <a:pt x="1312" y="315"/>
                  </a:lnTo>
                  <a:close/>
                  <a:moveTo>
                    <a:pt x="1327" y="307"/>
                  </a:moveTo>
                  <a:lnTo>
                    <a:pt x="1328" y="309"/>
                  </a:lnTo>
                  <a:lnTo>
                    <a:pt x="1328" y="307"/>
                  </a:lnTo>
                  <a:lnTo>
                    <a:pt x="1327" y="307"/>
                  </a:lnTo>
                  <a:close/>
                  <a:moveTo>
                    <a:pt x="1328" y="239"/>
                  </a:moveTo>
                  <a:lnTo>
                    <a:pt x="1327" y="239"/>
                  </a:lnTo>
                  <a:lnTo>
                    <a:pt x="1327" y="240"/>
                  </a:lnTo>
                  <a:lnTo>
                    <a:pt x="1325" y="240"/>
                  </a:lnTo>
                  <a:lnTo>
                    <a:pt x="1325" y="242"/>
                  </a:lnTo>
                  <a:lnTo>
                    <a:pt x="1327" y="240"/>
                  </a:lnTo>
                  <a:lnTo>
                    <a:pt x="1328" y="240"/>
                  </a:lnTo>
                  <a:lnTo>
                    <a:pt x="1328" y="239"/>
                  </a:lnTo>
                  <a:lnTo>
                    <a:pt x="1330" y="239"/>
                  </a:lnTo>
                  <a:lnTo>
                    <a:pt x="1330" y="237"/>
                  </a:lnTo>
                  <a:lnTo>
                    <a:pt x="1328" y="239"/>
                  </a:lnTo>
                  <a:close/>
                  <a:moveTo>
                    <a:pt x="1327" y="236"/>
                  </a:moveTo>
                  <a:lnTo>
                    <a:pt x="1328" y="234"/>
                  </a:lnTo>
                  <a:lnTo>
                    <a:pt x="1327" y="234"/>
                  </a:lnTo>
                  <a:lnTo>
                    <a:pt x="1327" y="236"/>
                  </a:lnTo>
                  <a:close/>
                  <a:moveTo>
                    <a:pt x="1324" y="236"/>
                  </a:moveTo>
                  <a:lnTo>
                    <a:pt x="1321" y="236"/>
                  </a:lnTo>
                  <a:lnTo>
                    <a:pt x="1319" y="237"/>
                  </a:lnTo>
                  <a:lnTo>
                    <a:pt x="1321" y="237"/>
                  </a:lnTo>
                  <a:lnTo>
                    <a:pt x="1324" y="236"/>
                  </a:lnTo>
                  <a:close/>
                  <a:moveTo>
                    <a:pt x="1328" y="257"/>
                  </a:moveTo>
                  <a:lnTo>
                    <a:pt x="1327" y="256"/>
                  </a:lnTo>
                  <a:lnTo>
                    <a:pt x="1325" y="257"/>
                  </a:lnTo>
                  <a:lnTo>
                    <a:pt x="1328" y="257"/>
                  </a:lnTo>
                  <a:close/>
                  <a:moveTo>
                    <a:pt x="1348" y="269"/>
                  </a:moveTo>
                  <a:lnTo>
                    <a:pt x="1350" y="269"/>
                  </a:lnTo>
                  <a:lnTo>
                    <a:pt x="1350" y="266"/>
                  </a:lnTo>
                  <a:lnTo>
                    <a:pt x="1343" y="269"/>
                  </a:lnTo>
                  <a:lnTo>
                    <a:pt x="1345" y="269"/>
                  </a:lnTo>
                  <a:lnTo>
                    <a:pt x="1347" y="269"/>
                  </a:lnTo>
                  <a:lnTo>
                    <a:pt x="1347" y="271"/>
                  </a:lnTo>
                  <a:lnTo>
                    <a:pt x="1348" y="269"/>
                  </a:lnTo>
                  <a:close/>
                  <a:moveTo>
                    <a:pt x="1353" y="313"/>
                  </a:moveTo>
                  <a:lnTo>
                    <a:pt x="1351" y="313"/>
                  </a:lnTo>
                  <a:lnTo>
                    <a:pt x="1350" y="313"/>
                  </a:lnTo>
                  <a:lnTo>
                    <a:pt x="1348" y="315"/>
                  </a:lnTo>
                  <a:lnTo>
                    <a:pt x="1353" y="313"/>
                  </a:lnTo>
                  <a:close/>
                  <a:moveTo>
                    <a:pt x="1354" y="274"/>
                  </a:moveTo>
                  <a:lnTo>
                    <a:pt x="1353" y="275"/>
                  </a:lnTo>
                  <a:lnTo>
                    <a:pt x="1354" y="275"/>
                  </a:lnTo>
                  <a:lnTo>
                    <a:pt x="1354" y="274"/>
                  </a:lnTo>
                  <a:close/>
                  <a:moveTo>
                    <a:pt x="1366" y="280"/>
                  </a:moveTo>
                  <a:lnTo>
                    <a:pt x="1365" y="280"/>
                  </a:lnTo>
                  <a:lnTo>
                    <a:pt x="1365" y="281"/>
                  </a:lnTo>
                  <a:lnTo>
                    <a:pt x="1363" y="281"/>
                  </a:lnTo>
                  <a:lnTo>
                    <a:pt x="1363" y="283"/>
                  </a:lnTo>
                  <a:lnTo>
                    <a:pt x="1365" y="281"/>
                  </a:lnTo>
                  <a:lnTo>
                    <a:pt x="1366" y="280"/>
                  </a:lnTo>
                  <a:close/>
                  <a:moveTo>
                    <a:pt x="1359" y="324"/>
                  </a:moveTo>
                  <a:lnTo>
                    <a:pt x="1357" y="325"/>
                  </a:lnTo>
                  <a:lnTo>
                    <a:pt x="1356" y="327"/>
                  </a:lnTo>
                  <a:lnTo>
                    <a:pt x="1357" y="327"/>
                  </a:lnTo>
                  <a:lnTo>
                    <a:pt x="1357" y="325"/>
                  </a:lnTo>
                  <a:lnTo>
                    <a:pt x="1359" y="325"/>
                  </a:lnTo>
                  <a:lnTo>
                    <a:pt x="1359" y="324"/>
                  </a:lnTo>
                  <a:close/>
                  <a:moveTo>
                    <a:pt x="1359" y="322"/>
                  </a:moveTo>
                  <a:lnTo>
                    <a:pt x="1357" y="322"/>
                  </a:lnTo>
                  <a:lnTo>
                    <a:pt x="1356" y="322"/>
                  </a:lnTo>
                  <a:lnTo>
                    <a:pt x="1356" y="324"/>
                  </a:lnTo>
                  <a:lnTo>
                    <a:pt x="1357" y="324"/>
                  </a:lnTo>
                  <a:lnTo>
                    <a:pt x="1359" y="322"/>
                  </a:lnTo>
                  <a:close/>
                  <a:moveTo>
                    <a:pt x="1365" y="327"/>
                  </a:moveTo>
                  <a:lnTo>
                    <a:pt x="1363" y="328"/>
                  </a:lnTo>
                  <a:lnTo>
                    <a:pt x="1365" y="328"/>
                  </a:lnTo>
                  <a:lnTo>
                    <a:pt x="1365" y="327"/>
                  </a:lnTo>
                  <a:close/>
                  <a:moveTo>
                    <a:pt x="1374" y="283"/>
                  </a:moveTo>
                  <a:lnTo>
                    <a:pt x="1372" y="283"/>
                  </a:lnTo>
                  <a:lnTo>
                    <a:pt x="1374" y="284"/>
                  </a:lnTo>
                  <a:lnTo>
                    <a:pt x="1374" y="283"/>
                  </a:lnTo>
                  <a:close/>
                  <a:moveTo>
                    <a:pt x="1374" y="278"/>
                  </a:moveTo>
                  <a:lnTo>
                    <a:pt x="1372" y="278"/>
                  </a:lnTo>
                  <a:lnTo>
                    <a:pt x="1372" y="280"/>
                  </a:lnTo>
                  <a:lnTo>
                    <a:pt x="1371" y="280"/>
                  </a:lnTo>
                  <a:lnTo>
                    <a:pt x="1372" y="281"/>
                  </a:lnTo>
                  <a:lnTo>
                    <a:pt x="1374" y="281"/>
                  </a:lnTo>
                  <a:lnTo>
                    <a:pt x="1372" y="280"/>
                  </a:lnTo>
                  <a:lnTo>
                    <a:pt x="1374" y="280"/>
                  </a:lnTo>
                  <a:lnTo>
                    <a:pt x="1374" y="278"/>
                  </a:lnTo>
                  <a:close/>
                  <a:moveTo>
                    <a:pt x="1386" y="292"/>
                  </a:moveTo>
                  <a:lnTo>
                    <a:pt x="1380" y="293"/>
                  </a:lnTo>
                  <a:lnTo>
                    <a:pt x="1378" y="293"/>
                  </a:lnTo>
                  <a:lnTo>
                    <a:pt x="1378" y="295"/>
                  </a:lnTo>
                  <a:lnTo>
                    <a:pt x="1377" y="295"/>
                  </a:lnTo>
                  <a:lnTo>
                    <a:pt x="1377" y="297"/>
                  </a:lnTo>
                  <a:lnTo>
                    <a:pt x="1378" y="297"/>
                  </a:lnTo>
                  <a:lnTo>
                    <a:pt x="1378" y="295"/>
                  </a:lnTo>
                  <a:lnTo>
                    <a:pt x="1380" y="293"/>
                  </a:lnTo>
                  <a:lnTo>
                    <a:pt x="1381" y="293"/>
                  </a:lnTo>
                  <a:lnTo>
                    <a:pt x="1384" y="293"/>
                  </a:lnTo>
                  <a:lnTo>
                    <a:pt x="1386" y="292"/>
                  </a:lnTo>
                  <a:close/>
                  <a:moveTo>
                    <a:pt x="1392" y="295"/>
                  </a:moveTo>
                  <a:lnTo>
                    <a:pt x="1390" y="297"/>
                  </a:lnTo>
                  <a:lnTo>
                    <a:pt x="1392" y="297"/>
                  </a:lnTo>
                  <a:lnTo>
                    <a:pt x="1392" y="295"/>
                  </a:lnTo>
                  <a:close/>
                  <a:moveTo>
                    <a:pt x="1395" y="319"/>
                  </a:moveTo>
                  <a:lnTo>
                    <a:pt x="1393" y="319"/>
                  </a:lnTo>
                  <a:lnTo>
                    <a:pt x="1393" y="321"/>
                  </a:lnTo>
                  <a:lnTo>
                    <a:pt x="1395" y="321"/>
                  </a:lnTo>
                  <a:lnTo>
                    <a:pt x="1395" y="319"/>
                  </a:lnTo>
                  <a:close/>
                  <a:moveTo>
                    <a:pt x="1396" y="315"/>
                  </a:moveTo>
                  <a:lnTo>
                    <a:pt x="1395" y="313"/>
                  </a:lnTo>
                  <a:lnTo>
                    <a:pt x="1393" y="315"/>
                  </a:lnTo>
                  <a:lnTo>
                    <a:pt x="1395" y="315"/>
                  </a:lnTo>
                  <a:lnTo>
                    <a:pt x="1395" y="316"/>
                  </a:lnTo>
                  <a:lnTo>
                    <a:pt x="1396" y="316"/>
                  </a:lnTo>
                  <a:lnTo>
                    <a:pt x="1396" y="315"/>
                  </a:lnTo>
                  <a:close/>
                  <a:moveTo>
                    <a:pt x="1357" y="227"/>
                  </a:moveTo>
                  <a:lnTo>
                    <a:pt x="1359" y="227"/>
                  </a:lnTo>
                  <a:lnTo>
                    <a:pt x="1359" y="225"/>
                  </a:lnTo>
                  <a:lnTo>
                    <a:pt x="1357" y="225"/>
                  </a:lnTo>
                  <a:lnTo>
                    <a:pt x="1357" y="227"/>
                  </a:lnTo>
                  <a:close/>
                  <a:moveTo>
                    <a:pt x="1218" y="186"/>
                  </a:moveTo>
                  <a:lnTo>
                    <a:pt x="1218" y="184"/>
                  </a:lnTo>
                  <a:lnTo>
                    <a:pt x="1216" y="184"/>
                  </a:lnTo>
                  <a:lnTo>
                    <a:pt x="1215" y="184"/>
                  </a:lnTo>
                  <a:lnTo>
                    <a:pt x="1215" y="186"/>
                  </a:lnTo>
                  <a:lnTo>
                    <a:pt x="1216" y="186"/>
                  </a:lnTo>
                  <a:lnTo>
                    <a:pt x="1218" y="186"/>
                  </a:lnTo>
                  <a:close/>
                  <a:moveTo>
                    <a:pt x="1290" y="386"/>
                  </a:moveTo>
                  <a:lnTo>
                    <a:pt x="1289" y="387"/>
                  </a:lnTo>
                  <a:lnTo>
                    <a:pt x="1290" y="387"/>
                  </a:lnTo>
                  <a:lnTo>
                    <a:pt x="1290" y="386"/>
                  </a:lnTo>
                  <a:close/>
                  <a:moveTo>
                    <a:pt x="1330" y="340"/>
                  </a:moveTo>
                  <a:lnTo>
                    <a:pt x="1328" y="339"/>
                  </a:lnTo>
                  <a:lnTo>
                    <a:pt x="1328" y="340"/>
                  </a:lnTo>
                  <a:lnTo>
                    <a:pt x="1330" y="340"/>
                  </a:lnTo>
                  <a:close/>
                  <a:moveTo>
                    <a:pt x="1312" y="384"/>
                  </a:moveTo>
                  <a:lnTo>
                    <a:pt x="1313" y="384"/>
                  </a:lnTo>
                  <a:lnTo>
                    <a:pt x="1312" y="383"/>
                  </a:lnTo>
                  <a:lnTo>
                    <a:pt x="1312" y="384"/>
                  </a:lnTo>
                  <a:close/>
                  <a:moveTo>
                    <a:pt x="1269" y="163"/>
                  </a:moveTo>
                  <a:lnTo>
                    <a:pt x="1268" y="163"/>
                  </a:lnTo>
                  <a:lnTo>
                    <a:pt x="1263" y="162"/>
                  </a:lnTo>
                  <a:lnTo>
                    <a:pt x="1262" y="162"/>
                  </a:lnTo>
                  <a:lnTo>
                    <a:pt x="1260" y="162"/>
                  </a:lnTo>
                  <a:lnTo>
                    <a:pt x="1260" y="160"/>
                  </a:lnTo>
                  <a:lnTo>
                    <a:pt x="1256" y="160"/>
                  </a:lnTo>
                  <a:lnTo>
                    <a:pt x="1251" y="162"/>
                  </a:lnTo>
                  <a:lnTo>
                    <a:pt x="1250" y="160"/>
                  </a:lnTo>
                  <a:lnTo>
                    <a:pt x="1248" y="160"/>
                  </a:lnTo>
                  <a:lnTo>
                    <a:pt x="1248" y="162"/>
                  </a:lnTo>
                  <a:lnTo>
                    <a:pt x="1247" y="162"/>
                  </a:lnTo>
                  <a:lnTo>
                    <a:pt x="1241" y="162"/>
                  </a:lnTo>
                  <a:lnTo>
                    <a:pt x="1239" y="160"/>
                  </a:lnTo>
                  <a:lnTo>
                    <a:pt x="1237" y="160"/>
                  </a:lnTo>
                  <a:lnTo>
                    <a:pt x="1234" y="160"/>
                  </a:lnTo>
                  <a:lnTo>
                    <a:pt x="1233" y="160"/>
                  </a:lnTo>
                  <a:lnTo>
                    <a:pt x="1231" y="160"/>
                  </a:lnTo>
                  <a:lnTo>
                    <a:pt x="1230" y="159"/>
                  </a:lnTo>
                  <a:lnTo>
                    <a:pt x="1228" y="159"/>
                  </a:lnTo>
                  <a:lnTo>
                    <a:pt x="1227" y="159"/>
                  </a:lnTo>
                  <a:lnTo>
                    <a:pt x="1224" y="159"/>
                  </a:lnTo>
                  <a:lnTo>
                    <a:pt x="1222" y="159"/>
                  </a:lnTo>
                  <a:lnTo>
                    <a:pt x="1221" y="159"/>
                  </a:lnTo>
                  <a:lnTo>
                    <a:pt x="1222" y="160"/>
                  </a:lnTo>
                  <a:lnTo>
                    <a:pt x="1221" y="160"/>
                  </a:lnTo>
                  <a:lnTo>
                    <a:pt x="1218" y="162"/>
                  </a:lnTo>
                  <a:lnTo>
                    <a:pt x="1218" y="163"/>
                  </a:lnTo>
                  <a:lnTo>
                    <a:pt x="1218" y="166"/>
                  </a:lnTo>
                  <a:lnTo>
                    <a:pt x="1216" y="166"/>
                  </a:lnTo>
                  <a:lnTo>
                    <a:pt x="1215" y="166"/>
                  </a:lnTo>
                  <a:lnTo>
                    <a:pt x="1215" y="168"/>
                  </a:lnTo>
                  <a:lnTo>
                    <a:pt x="1213" y="168"/>
                  </a:lnTo>
                  <a:lnTo>
                    <a:pt x="1213" y="169"/>
                  </a:lnTo>
                  <a:lnTo>
                    <a:pt x="1215" y="169"/>
                  </a:lnTo>
                  <a:lnTo>
                    <a:pt x="1216" y="171"/>
                  </a:lnTo>
                  <a:lnTo>
                    <a:pt x="1218" y="171"/>
                  </a:lnTo>
                  <a:lnTo>
                    <a:pt x="1221" y="171"/>
                  </a:lnTo>
                  <a:lnTo>
                    <a:pt x="1222" y="171"/>
                  </a:lnTo>
                  <a:lnTo>
                    <a:pt x="1224" y="171"/>
                  </a:lnTo>
                  <a:lnTo>
                    <a:pt x="1222" y="172"/>
                  </a:lnTo>
                  <a:lnTo>
                    <a:pt x="1222" y="174"/>
                  </a:lnTo>
                  <a:lnTo>
                    <a:pt x="1221" y="174"/>
                  </a:lnTo>
                  <a:lnTo>
                    <a:pt x="1221" y="175"/>
                  </a:lnTo>
                  <a:lnTo>
                    <a:pt x="1221" y="177"/>
                  </a:lnTo>
                  <a:lnTo>
                    <a:pt x="1221" y="178"/>
                  </a:lnTo>
                  <a:lnTo>
                    <a:pt x="1222" y="178"/>
                  </a:lnTo>
                  <a:lnTo>
                    <a:pt x="1225" y="180"/>
                  </a:lnTo>
                  <a:lnTo>
                    <a:pt x="1227" y="180"/>
                  </a:lnTo>
                  <a:lnTo>
                    <a:pt x="1230" y="180"/>
                  </a:lnTo>
                  <a:lnTo>
                    <a:pt x="1234" y="178"/>
                  </a:lnTo>
                  <a:lnTo>
                    <a:pt x="1236" y="178"/>
                  </a:lnTo>
                  <a:lnTo>
                    <a:pt x="1239" y="178"/>
                  </a:lnTo>
                  <a:lnTo>
                    <a:pt x="1241" y="178"/>
                  </a:lnTo>
                  <a:lnTo>
                    <a:pt x="1248" y="177"/>
                  </a:lnTo>
                  <a:lnTo>
                    <a:pt x="1250" y="177"/>
                  </a:lnTo>
                  <a:lnTo>
                    <a:pt x="1254" y="177"/>
                  </a:lnTo>
                  <a:lnTo>
                    <a:pt x="1259" y="177"/>
                  </a:lnTo>
                  <a:lnTo>
                    <a:pt x="1259" y="178"/>
                  </a:lnTo>
                  <a:lnTo>
                    <a:pt x="1263" y="178"/>
                  </a:lnTo>
                  <a:lnTo>
                    <a:pt x="1266" y="178"/>
                  </a:lnTo>
                  <a:lnTo>
                    <a:pt x="1268" y="178"/>
                  </a:lnTo>
                  <a:lnTo>
                    <a:pt x="1274" y="178"/>
                  </a:lnTo>
                  <a:lnTo>
                    <a:pt x="1275" y="178"/>
                  </a:lnTo>
                  <a:lnTo>
                    <a:pt x="1277" y="178"/>
                  </a:lnTo>
                  <a:lnTo>
                    <a:pt x="1277" y="177"/>
                  </a:lnTo>
                  <a:lnTo>
                    <a:pt x="1278" y="177"/>
                  </a:lnTo>
                  <a:lnTo>
                    <a:pt x="1275" y="175"/>
                  </a:lnTo>
                  <a:lnTo>
                    <a:pt x="1277" y="175"/>
                  </a:lnTo>
                  <a:lnTo>
                    <a:pt x="1277" y="174"/>
                  </a:lnTo>
                  <a:lnTo>
                    <a:pt x="1278" y="174"/>
                  </a:lnTo>
                  <a:lnTo>
                    <a:pt x="1278" y="172"/>
                  </a:lnTo>
                  <a:lnTo>
                    <a:pt x="1277" y="172"/>
                  </a:lnTo>
                  <a:lnTo>
                    <a:pt x="1275" y="172"/>
                  </a:lnTo>
                  <a:lnTo>
                    <a:pt x="1274" y="172"/>
                  </a:lnTo>
                  <a:lnTo>
                    <a:pt x="1275" y="171"/>
                  </a:lnTo>
                  <a:lnTo>
                    <a:pt x="1274" y="169"/>
                  </a:lnTo>
                  <a:lnTo>
                    <a:pt x="1272" y="169"/>
                  </a:lnTo>
                  <a:lnTo>
                    <a:pt x="1271" y="168"/>
                  </a:lnTo>
                  <a:lnTo>
                    <a:pt x="1272" y="168"/>
                  </a:lnTo>
                  <a:lnTo>
                    <a:pt x="1271" y="166"/>
                  </a:lnTo>
                  <a:lnTo>
                    <a:pt x="1271" y="163"/>
                  </a:lnTo>
                  <a:lnTo>
                    <a:pt x="1269" y="163"/>
                  </a:lnTo>
                  <a:close/>
                  <a:moveTo>
                    <a:pt x="863" y="169"/>
                  </a:moveTo>
                  <a:lnTo>
                    <a:pt x="865" y="169"/>
                  </a:lnTo>
                  <a:lnTo>
                    <a:pt x="865" y="168"/>
                  </a:lnTo>
                  <a:lnTo>
                    <a:pt x="867" y="168"/>
                  </a:lnTo>
                  <a:lnTo>
                    <a:pt x="867" y="166"/>
                  </a:lnTo>
                  <a:lnTo>
                    <a:pt x="868" y="166"/>
                  </a:lnTo>
                  <a:lnTo>
                    <a:pt x="870" y="163"/>
                  </a:lnTo>
                  <a:lnTo>
                    <a:pt x="870" y="162"/>
                  </a:lnTo>
                  <a:lnTo>
                    <a:pt x="867" y="162"/>
                  </a:lnTo>
                  <a:lnTo>
                    <a:pt x="867" y="160"/>
                  </a:lnTo>
                  <a:lnTo>
                    <a:pt x="865" y="159"/>
                  </a:lnTo>
                  <a:lnTo>
                    <a:pt x="862" y="159"/>
                  </a:lnTo>
                  <a:lnTo>
                    <a:pt x="859" y="159"/>
                  </a:lnTo>
                  <a:lnTo>
                    <a:pt x="856" y="160"/>
                  </a:lnTo>
                  <a:lnTo>
                    <a:pt x="850" y="160"/>
                  </a:lnTo>
                  <a:lnTo>
                    <a:pt x="842" y="160"/>
                  </a:lnTo>
                  <a:lnTo>
                    <a:pt x="841" y="160"/>
                  </a:lnTo>
                  <a:lnTo>
                    <a:pt x="839" y="162"/>
                  </a:lnTo>
                  <a:lnTo>
                    <a:pt x="836" y="162"/>
                  </a:lnTo>
                  <a:lnTo>
                    <a:pt x="836" y="163"/>
                  </a:lnTo>
                  <a:lnTo>
                    <a:pt x="835" y="163"/>
                  </a:lnTo>
                  <a:lnTo>
                    <a:pt x="833" y="163"/>
                  </a:lnTo>
                  <a:lnTo>
                    <a:pt x="832" y="163"/>
                  </a:lnTo>
                  <a:lnTo>
                    <a:pt x="832" y="166"/>
                  </a:lnTo>
                  <a:lnTo>
                    <a:pt x="835" y="166"/>
                  </a:lnTo>
                  <a:lnTo>
                    <a:pt x="836" y="166"/>
                  </a:lnTo>
                  <a:lnTo>
                    <a:pt x="838" y="168"/>
                  </a:lnTo>
                  <a:lnTo>
                    <a:pt x="839" y="168"/>
                  </a:lnTo>
                  <a:lnTo>
                    <a:pt x="841" y="169"/>
                  </a:lnTo>
                  <a:lnTo>
                    <a:pt x="839" y="169"/>
                  </a:lnTo>
                  <a:lnTo>
                    <a:pt x="841" y="171"/>
                  </a:lnTo>
                  <a:lnTo>
                    <a:pt x="839" y="171"/>
                  </a:lnTo>
                  <a:lnTo>
                    <a:pt x="841" y="172"/>
                  </a:lnTo>
                  <a:lnTo>
                    <a:pt x="842" y="172"/>
                  </a:lnTo>
                  <a:lnTo>
                    <a:pt x="841" y="174"/>
                  </a:lnTo>
                  <a:lnTo>
                    <a:pt x="842" y="174"/>
                  </a:lnTo>
                  <a:lnTo>
                    <a:pt x="844" y="175"/>
                  </a:lnTo>
                  <a:lnTo>
                    <a:pt x="844" y="177"/>
                  </a:lnTo>
                  <a:lnTo>
                    <a:pt x="844" y="178"/>
                  </a:lnTo>
                  <a:lnTo>
                    <a:pt x="845" y="178"/>
                  </a:lnTo>
                  <a:lnTo>
                    <a:pt x="845" y="177"/>
                  </a:lnTo>
                  <a:lnTo>
                    <a:pt x="845" y="175"/>
                  </a:lnTo>
                  <a:lnTo>
                    <a:pt x="847" y="177"/>
                  </a:lnTo>
                  <a:lnTo>
                    <a:pt x="847" y="175"/>
                  </a:lnTo>
                  <a:lnTo>
                    <a:pt x="850" y="175"/>
                  </a:lnTo>
                  <a:lnTo>
                    <a:pt x="851" y="175"/>
                  </a:lnTo>
                  <a:lnTo>
                    <a:pt x="853" y="174"/>
                  </a:lnTo>
                  <a:lnTo>
                    <a:pt x="854" y="172"/>
                  </a:lnTo>
                  <a:lnTo>
                    <a:pt x="856" y="172"/>
                  </a:lnTo>
                  <a:lnTo>
                    <a:pt x="857" y="172"/>
                  </a:lnTo>
                  <a:lnTo>
                    <a:pt x="859" y="172"/>
                  </a:lnTo>
                  <a:lnTo>
                    <a:pt x="859" y="171"/>
                  </a:lnTo>
                  <a:lnTo>
                    <a:pt x="862" y="169"/>
                  </a:lnTo>
                  <a:lnTo>
                    <a:pt x="863" y="169"/>
                  </a:lnTo>
                  <a:close/>
                  <a:moveTo>
                    <a:pt x="1145" y="174"/>
                  </a:moveTo>
                  <a:lnTo>
                    <a:pt x="1145" y="172"/>
                  </a:lnTo>
                  <a:lnTo>
                    <a:pt x="1144" y="172"/>
                  </a:lnTo>
                  <a:lnTo>
                    <a:pt x="1141" y="174"/>
                  </a:lnTo>
                  <a:lnTo>
                    <a:pt x="1145" y="175"/>
                  </a:lnTo>
                  <a:lnTo>
                    <a:pt x="1147" y="174"/>
                  </a:lnTo>
                  <a:lnTo>
                    <a:pt x="1145" y="174"/>
                  </a:lnTo>
                  <a:close/>
                  <a:moveTo>
                    <a:pt x="921" y="174"/>
                  </a:moveTo>
                  <a:lnTo>
                    <a:pt x="921" y="172"/>
                  </a:lnTo>
                  <a:lnTo>
                    <a:pt x="920" y="174"/>
                  </a:lnTo>
                  <a:lnTo>
                    <a:pt x="920" y="175"/>
                  </a:lnTo>
                  <a:lnTo>
                    <a:pt x="921" y="175"/>
                  </a:lnTo>
                  <a:lnTo>
                    <a:pt x="921" y="174"/>
                  </a:lnTo>
                  <a:close/>
                  <a:moveTo>
                    <a:pt x="918" y="163"/>
                  </a:moveTo>
                  <a:lnTo>
                    <a:pt x="916" y="163"/>
                  </a:lnTo>
                  <a:lnTo>
                    <a:pt x="915" y="163"/>
                  </a:lnTo>
                  <a:lnTo>
                    <a:pt x="913" y="163"/>
                  </a:lnTo>
                  <a:lnTo>
                    <a:pt x="913" y="166"/>
                  </a:lnTo>
                  <a:lnTo>
                    <a:pt x="913" y="168"/>
                  </a:lnTo>
                  <a:lnTo>
                    <a:pt x="916" y="169"/>
                  </a:lnTo>
                  <a:lnTo>
                    <a:pt x="918" y="169"/>
                  </a:lnTo>
                  <a:lnTo>
                    <a:pt x="921" y="169"/>
                  </a:lnTo>
                  <a:lnTo>
                    <a:pt x="926" y="169"/>
                  </a:lnTo>
                  <a:lnTo>
                    <a:pt x="924" y="171"/>
                  </a:lnTo>
                  <a:lnTo>
                    <a:pt x="923" y="171"/>
                  </a:lnTo>
                  <a:lnTo>
                    <a:pt x="921" y="171"/>
                  </a:lnTo>
                  <a:lnTo>
                    <a:pt x="921" y="172"/>
                  </a:lnTo>
                  <a:lnTo>
                    <a:pt x="923" y="172"/>
                  </a:lnTo>
                  <a:lnTo>
                    <a:pt x="924" y="172"/>
                  </a:lnTo>
                  <a:lnTo>
                    <a:pt x="923" y="174"/>
                  </a:lnTo>
                  <a:lnTo>
                    <a:pt x="924" y="174"/>
                  </a:lnTo>
                  <a:lnTo>
                    <a:pt x="924" y="175"/>
                  </a:lnTo>
                  <a:lnTo>
                    <a:pt x="924" y="177"/>
                  </a:lnTo>
                  <a:lnTo>
                    <a:pt x="923" y="177"/>
                  </a:lnTo>
                  <a:lnTo>
                    <a:pt x="921" y="177"/>
                  </a:lnTo>
                  <a:lnTo>
                    <a:pt x="920" y="177"/>
                  </a:lnTo>
                  <a:lnTo>
                    <a:pt x="920" y="175"/>
                  </a:lnTo>
                  <a:lnTo>
                    <a:pt x="918" y="177"/>
                  </a:lnTo>
                  <a:lnTo>
                    <a:pt x="918" y="178"/>
                  </a:lnTo>
                  <a:lnTo>
                    <a:pt x="916" y="178"/>
                  </a:lnTo>
                  <a:lnTo>
                    <a:pt x="916" y="180"/>
                  </a:lnTo>
                  <a:lnTo>
                    <a:pt x="915" y="180"/>
                  </a:lnTo>
                  <a:lnTo>
                    <a:pt x="913" y="180"/>
                  </a:lnTo>
                  <a:lnTo>
                    <a:pt x="912" y="180"/>
                  </a:lnTo>
                  <a:lnTo>
                    <a:pt x="910" y="180"/>
                  </a:lnTo>
                  <a:lnTo>
                    <a:pt x="909" y="180"/>
                  </a:lnTo>
                  <a:lnTo>
                    <a:pt x="906" y="180"/>
                  </a:lnTo>
                  <a:lnTo>
                    <a:pt x="906" y="181"/>
                  </a:lnTo>
                  <a:lnTo>
                    <a:pt x="904" y="181"/>
                  </a:lnTo>
                  <a:lnTo>
                    <a:pt x="903" y="181"/>
                  </a:lnTo>
                  <a:lnTo>
                    <a:pt x="903" y="180"/>
                  </a:lnTo>
                  <a:lnTo>
                    <a:pt x="900" y="180"/>
                  </a:lnTo>
                  <a:lnTo>
                    <a:pt x="900" y="178"/>
                  </a:lnTo>
                  <a:lnTo>
                    <a:pt x="900" y="177"/>
                  </a:lnTo>
                  <a:lnTo>
                    <a:pt x="898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8" y="175"/>
                  </a:lnTo>
                  <a:lnTo>
                    <a:pt x="897" y="174"/>
                  </a:lnTo>
                  <a:lnTo>
                    <a:pt x="895" y="174"/>
                  </a:lnTo>
                  <a:lnTo>
                    <a:pt x="894" y="174"/>
                  </a:lnTo>
                  <a:lnTo>
                    <a:pt x="892" y="174"/>
                  </a:lnTo>
                  <a:lnTo>
                    <a:pt x="891" y="174"/>
                  </a:lnTo>
                  <a:lnTo>
                    <a:pt x="889" y="174"/>
                  </a:lnTo>
                  <a:lnTo>
                    <a:pt x="888" y="175"/>
                  </a:lnTo>
                  <a:lnTo>
                    <a:pt x="886" y="175"/>
                  </a:lnTo>
                  <a:lnTo>
                    <a:pt x="885" y="175"/>
                  </a:lnTo>
                  <a:lnTo>
                    <a:pt x="885" y="177"/>
                  </a:lnTo>
                  <a:lnTo>
                    <a:pt x="883" y="178"/>
                  </a:lnTo>
                  <a:lnTo>
                    <a:pt x="882" y="178"/>
                  </a:lnTo>
                  <a:lnTo>
                    <a:pt x="880" y="178"/>
                  </a:lnTo>
                  <a:lnTo>
                    <a:pt x="880" y="180"/>
                  </a:lnTo>
                  <a:lnTo>
                    <a:pt x="879" y="180"/>
                  </a:lnTo>
                  <a:lnTo>
                    <a:pt x="879" y="181"/>
                  </a:lnTo>
                  <a:lnTo>
                    <a:pt x="880" y="181"/>
                  </a:lnTo>
                  <a:lnTo>
                    <a:pt x="882" y="183"/>
                  </a:lnTo>
                  <a:lnTo>
                    <a:pt x="883" y="183"/>
                  </a:lnTo>
                  <a:lnTo>
                    <a:pt x="883" y="184"/>
                  </a:lnTo>
                  <a:lnTo>
                    <a:pt x="885" y="184"/>
                  </a:lnTo>
                  <a:lnTo>
                    <a:pt x="886" y="184"/>
                  </a:lnTo>
                  <a:lnTo>
                    <a:pt x="886" y="186"/>
                  </a:lnTo>
                  <a:lnTo>
                    <a:pt x="885" y="186"/>
                  </a:lnTo>
                  <a:lnTo>
                    <a:pt x="885" y="187"/>
                  </a:lnTo>
                  <a:lnTo>
                    <a:pt x="885" y="189"/>
                  </a:lnTo>
                  <a:lnTo>
                    <a:pt x="886" y="189"/>
                  </a:lnTo>
                  <a:lnTo>
                    <a:pt x="888" y="189"/>
                  </a:lnTo>
                  <a:lnTo>
                    <a:pt x="889" y="189"/>
                  </a:lnTo>
                  <a:lnTo>
                    <a:pt x="891" y="189"/>
                  </a:lnTo>
                  <a:lnTo>
                    <a:pt x="892" y="187"/>
                  </a:lnTo>
                  <a:lnTo>
                    <a:pt x="894" y="187"/>
                  </a:lnTo>
                  <a:lnTo>
                    <a:pt x="894" y="189"/>
                  </a:lnTo>
                  <a:lnTo>
                    <a:pt x="894" y="190"/>
                  </a:lnTo>
                  <a:lnTo>
                    <a:pt x="895" y="190"/>
                  </a:lnTo>
                  <a:lnTo>
                    <a:pt x="897" y="190"/>
                  </a:lnTo>
                  <a:lnTo>
                    <a:pt x="900" y="190"/>
                  </a:lnTo>
                  <a:lnTo>
                    <a:pt x="900" y="192"/>
                  </a:lnTo>
                  <a:lnTo>
                    <a:pt x="900" y="194"/>
                  </a:lnTo>
                  <a:lnTo>
                    <a:pt x="900" y="195"/>
                  </a:lnTo>
                  <a:lnTo>
                    <a:pt x="901" y="195"/>
                  </a:lnTo>
                  <a:lnTo>
                    <a:pt x="901" y="197"/>
                  </a:lnTo>
                  <a:lnTo>
                    <a:pt x="903" y="197"/>
                  </a:lnTo>
                  <a:lnTo>
                    <a:pt x="904" y="197"/>
                  </a:lnTo>
                  <a:lnTo>
                    <a:pt x="904" y="198"/>
                  </a:lnTo>
                  <a:lnTo>
                    <a:pt x="906" y="198"/>
                  </a:lnTo>
                  <a:lnTo>
                    <a:pt x="906" y="200"/>
                  </a:lnTo>
                  <a:lnTo>
                    <a:pt x="904" y="200"/>
                  </a:lnTo>
                  <a:lnTo>
                    <a:pt x="904" y="201"/>
                  </a:lnTo>
                  <a:lnTo>
                    <a:pt x="904" y="203"/>
                  </a:lnTo>
                  <a:lnTo>
                    <a:pt x="906" y="203"/>
                  </a:lnTo>
                  <a:lnTo>
                    <a:pt x="906" y="204"/>
                  </a:lnTo>
                  <a:lnTo>
                    <a:pt x="904" y="204"/>
                  </a:lnTo>
                  <a:lnTo>
                    <a:pt x="904" y="206"/>
                  </a:lnTo>
                  <a:lnTo>
                    <a:pt x="904" y="207"/>
                  </a:lnTo>
                  <a:lnTo>
                    <a:pt x="906" y="207"/>
                  </a:lnTo>
                  <a:lnTo>
                    <a:pt x="910" y="206"/>
                  </a:lnTo>
                  <a:lnTo>
                    <a:pt x="910" y="207"/>
                  </a:lnTo>
                  <a:lnTo>
                    <a:pt x="910" y="209"/>
                  </a:lnTo>
                  <a:lnTo>
                    <a:pt x="912" y="209"/>
                  </a:lnTo>
                  <a:lnTo>
                    <a:pt x="913" y="209"/>
                  </a:lnTo>
                  <a:lnTo>
                    <a:pt x="915" y="209"/>
                  </a:lnTo>
                  <a:lnTo>
                    <a:pt x="916" y="209"/>
                  </a:lnTo>
                  <a:lnTo>
                    <a:pt x="918" y="207"/>
                  </a:lnTo>
                  <a:lnTo>
                    <a:pt x="920" y="206"/>
                  </a:lnTo>
                  <a:lnTo>
                    <a:pt x="923" y="206"/>
                  </a:lnTo>
                  <a:lnTo>
                    <a:pt x="924" y="206"/>
                  </a:lnTo>
                  <a:lnTo>
                    <a:pt x="924" y="204"/>
                  </a:lnTo>
                  <a:lnTo>
                    <a:pt x="926" y="204"/>
                  </a:lnTo>
                  <a:lnTo>
                    <a:pt x="927" y="204"/>
                  </a:lnTo>
                  <a:lnTo>
                    <a:pt x="927" y="203"/>
                  </a:lnTo>
                  <a:lnTo>
                    <a:pt x="926" y="203"/>
                  </a:lnTo>
                  <a:lnTo>
                    <a:pt x="926" y="201"/>
                  </a:lnTo>
                  <a:lnTo>
                    <a:pt x="924" y="201"/>
                  </a:lnTo>
                  <a:lnTo>
                    <a:pt x="924" y="200"/>
                  </a:lnTo>
                  <a:lnTo>
                    <a:pt x="926" y="200"/>
                  </a:lnTo>
                  <a:lnTo>
                    <a:pt x="926" y="198"/>
                  </a:lnTo>
                  <a:lnTo>
                    <a:pt x="929" y="197"/>
                  </a:lnTo>
                  <a:lnTo>
                    <a:pt x="930" y="197"/>
                  </a:lnTo>
                  <a:lnTo>
                    <a:pt x="929" y="198"/>
                  </a:lnTo>
                  <a:lnTo>
                    <a:pt x="927" y="198"/>
                  </a:lnTo>
                  <a:lnTo>
                    <a:pt x="927" y="200"/>
                  </a:lnTo>
                  <a:lnTo>
                    <a:pt x="926" y="200"/>
                  </a:lnTo>
                  <a:lnTo>
                    <a:pt x="927" y="201"/>
                  </a:lnTo>
                  <a:lnTo>
                    <a:pt x="929" y="201"/>
                  </a:lnTo>
                  <a:lnTo>
                    <a:pt x="930" y="201"/>
                  </a:lnTo>
                  <a:lnTo>
                    <a:pt x="932" y="201"/>
                  </a:lnTo>
                  <a:lnTo>
                    <a:pt x="933" y="201"/>
                  </a:lnTo>
                  <a:lnTo>
                    <a:pt x="938" y="201"/>
                  </a:lnTo>
                  <a:lnTo>
                    <a:pt x="941" y="201"/>
                  </a:lnTo>
                  <a:lnTo>
                    <a:pt x="942" y="201"/>
                  </a:lnTo>
                  <a:lnTo>
                    <a:pt x="944" y="200"/>
                  </a:lnTo>
                  <a:lnTo>
                    <a:pt x="945" y="200"/>
                  </a:lnTo>
                  <a:lnTo>
                    <a:pt x="947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1" y="198"/>
                  </a:lnTo>
                  <a:lnTo>
                    <a:pt x="953" y="197"/>
                  </a:lnTo>
                  <a:lnTo>
                    <a:pt x="954" y="195"/>
                  </a:lnTo>
                  <a:lnTo>
                    <a:pt x="956" y="195"/>
                  </a:lnTo>
                  <a:lnTo>
                    <a:pt x="954" y="197"/>
                  </a:lnTo>
                  <a:lnTo>
                    <a:pt x="953" y="197"/>
                  </a:lnTo>
                  <a:lnTo>
                    <a:pt x="953" y="198"/>
                  </a:lnTo>
                  <a:lnTo>
                    <a:pt x="954" y="198"/>
                  </a:lnTo>
                  <a:lnTo>
                    <a:pt x="957" y="197"/>
                  </a:lnTo>
                  <a:lnTo>
                    <a:pt x="957" y="195"/>
                  </a:lnTo>
                  <a:lnTo>
                    <a:pt x="959" y="195"/>
                  </a:lnTo>
                  <a:lnTo>
                    <a:pt x="959" y="194"/>
                  </a:lnTo>
                  <a:lnTo>
                    <a:pt x="956" y="194"/>
                  </a:lnTo>
                  <a:lnTo>
                    <a:pt x="954" y="194"/>
                  </a:lnTo>
                  <a:lnTo>
                    <a:pt x="959" y="192"/>
                  </a:lnTo>
                  <a:lnTo>
                    <a:pt x="960" y="192"/>
                  </a:lnTo>
                  <a:lnTo>
                    <a:pt x="962" y="192"/>
                  </a:lnTo>
                  <a:lnTo>
                    <a:pt x="962" y="190"/>
                  </a:lnTo>
                  <a:lnTo>
                    <a:pt x="962" y="189"/>
                  </a:lnTo>
                  <a:lnTo>
                    <a:pt x="960" y="189"/>
                  </a:lnTo>
                  <a:lnTo>
                    <a:pt x="959" y="189"/>
                  </a:lnTo>
                  <a:lnTo>
                    <a:pt x="959" y="187"/>
                  </a:lnTo>
                  <a:lnTo>
                    <a:pt x="960" y="187"/>
                  </a:lnTo>
                  <a:lnTo>
                    <a:pt x="962" y="187"/>
                  </a:lnTo>
                  <a:lnTo>
                    <a:pt x="965" y="187"/>
                  </a:lnTo>
                  <a:lnTo>
                    <a:pt x="966" y="187"/>
                  </a:lnTo>
                  <a:lnTo>
                    <a:pt x="966" y="186"/>
                  </a:lnTo>
                  <a:lnTo>
                    <a:pt x="968" y="186"/>
                  </a:lnTo>
                  <a:lnTo>
                    <a:pt x="969" y="186"/>
                  </a:lnTo>
                  <a:lnTo>
                    <a:pt x="969" y="184"/>
                  </a:lnTo>
                  <a:lnTo>
                    <a:pt x="969" y="183"/>
                  </a:lnTo>
                  <a:lnTo>
                    <a:pt x="971" y="183"/>
                  </a:lnTo>
                  <a:lnTo>
                    <a:pt x="971" y="181"/>
                  </a:lnTo>
                  <a:lnTo>
                    <a:pt x="971" y="180"/>
                  </a:lnTo>
                  <a:lnTo>
                    <a:pt x="971" y="178"/>
                  </a:lnTo>
                  <a:lnTo>
                    <a:pt x="973" y="177"/>
                  </a:lnTo>
                  <a:lnTo>
                    <a:pt x="974" y="175"/>
                  </a:lnTo>
                  <a:lnTo>
                    <a:pt x="976" y="175"/>
                  </a:lnTo>
                  <a:lnTo>
                    <a:pt x="976" y="174"/>
                  </a:lnTo>
                  <a:lnTo>
                    <a:pt x="977" y="174"/>
                  </a:lnTo>
                  <a:lnTo>
                    <a:pt x="977" y="172"/>
                  </a:lnTo>
                  <a:lnTo>
                    <a:pt x="977" y="171"/>
                  </a:lnTo>
                  <a:lnTo>
                    <a:pt x="976" y="171"/>
                  </a:lnTo>
                  <a:lnTo>
                    <a:pt x="974" y="171"/>
                  </a:lnTo>
                  <a:lnTo>
                    <a:pt x="973" y="172"/>
                  </a:lnTo>
                  <a:lnTo>
                    <a:pt x="971" y="172"/>
                  </a:lnTo>
                  <a:lnTo>
                    <a:pt x="969" y="172"/>
                  </a:lnTo>
                  <a:lnTo>
                    <a:pt x="969" y="174"/>
                  </a:lnTo>
                  <a:lnTo>
                    <a:pt x="968" y="174"/>
                  </a:lnTo>
                  <a:lnTo>
                    <a:pt x="968" y="175"/>
                  </a:lnTo>
                  <a:lnTo>
                    <a:pt x="968" y="177"/>
                  </a:lnTo>
                  <a:lnTo>
                    <a:pt x="969" y="177"/>
                  </a:lnTo>
                  <a:lnTo>
                    <a:pt x="971" y="177"/>
                  </a:lnTo>
                  <a:lnTo>
                    <a:pt x="969" y="178"/>
                  </a:lnTo>
                  <a:lnTo>
                    <a:pt x="968" y="178"/>
                  </a:lnTo>
                  <a:lnTo>
                    <a:pt x="966" y="178"/>
                  </a:lnTo>
                  <a:lnTo>
                    <a:pt x="965" y="180"/>
                  </a:lnTo>
                  <a:lnTo>
                    <a:pt x="966" y="180"/>
                  </a:lnTo>
                  <a:lnTo>
                    <a:pt x="968" y="180"/>
                  </a:lnTo>
                  <a:lnTo>
                    <a:pt x="965" y="181"/>
                  </a:lnTo>
                  <a:lnTo>
                    <a:pt x="962" y="183"/>
                  </a:lnTo>
                  <a:lnTo>
                    <a:pt x="960" y="183"/>
                  </a:lnTo>
                  <a:lnTo>
                    <a:pt x="959" y="183"/>
                  </a:lnTo>
                  <a:lnTo>
                    <a:pt x="960" y="181"/>
                  </a:lnTo>
                  <a:lnTo>
                    <a:pt x="962" y="181"/>
                  </a:lnTo>
                  <a:lnTo>
                    <a:pt x="963" y="180"/>
                  </a:lnTo>
                  <a:lnTo>
                    <a:pt x="963" y="178"/>
                  </a:lnTo>
                  <a:lnTo>
                    <a:pt x="960" y="178"/>
                  </a:lnTo>
                  <a:lnTo>
                    <a:pt x="960" y="177"/>
                  </a:lnTo>
                  <a:lnTo>
                    <a:pt x="963" y="177"/>
                  </a:lnTo>
                  <a:lnTo>
                    <a:pt x="965" y="177"/>
                  </a:lnTo>
                  <a:lnTo>
                    <a:pt x="965" y="175"/>
                  </a:lnTo>
                  <a:lnTo>
                    <a:pt x="960" y="174"/>
                  </a:lnTo>
                  <a:lnTo>
                    <a:pt x="959" y="174"/>
                  </a:lnTo>
                  <a:lnTo>
                    <a:pt x="957" y="174"/>
                  </a:lnTo>
                  <a:lnTo>
                    <a:pt x="956" y="174"/>
                  </a:lnTo>
                  <a:lnTo>
                    <a:pt x="954" y="174"/>
                  </a:lnTo>
                  <a:lnTo>
                    <a:pt x="953" y="175"/>
                  </a:lnTo>
                  <a:lnTo>
                    <a:pt x="951" y="175"/>
                  </a:lnTo>
                  <a:lnTo>
                    <a:pt x="950" y="175"/>
                  </a:lnTo>
                  <a:lnTo>
                    <a:pt x="948" y="177"/>
                  </a:lnTo>
                  <a:lnTo>
                    <a:pt x="948" y="175"/>
                  </a:lnTo>
                  <a:lnTo>
                    <a:pt x="950" y="174"/>
                  </a:lnTo>
                  <a:lnTo>
                    <a:pt x="951" y="174"/>
                  </a:lnTo>
                  <a:lnTo>
                    <a:pt x="953" y="174"/>
                  </a:lnTo>
                  <a:lnTo>
                    <a:pt x="954" y="172"/>
                  </a:lnTo>
                  <a:lnTo>
                    <a:pt x="962" y="171"/>
                  </a:lnTo>
                  <a:lnTo>
                    <a:pt x="962" y="169"/>
                  </a:lnTo>
                  <a:lnTo>
                    <a:pt x="963" y="169"/>
                  </a:lnTo>
                  <a:lnTo>
                    <a:pt x="965" y="169"/>
                  </a:lnTo>
                  <a:lnTo>
                    <a:pt x="966" y="169"/>
                  </a:lnTo>
                  <a:lnTo>
                    <a:pt x="973" y="168"/>
                  </a:lnTo>
                  <a:lnTo>
                    <a:pt x="974" y="168"/>
                  </a:lnTo>
                  <a:lnTo>
                    <a:pt x="976" y="168"/>
                  </a:lnTo>
                  <a:lnTo>
                    <a:pt x="976" y="166"/>
                  </a:lnTo>
                  <a:lnTo>
                    <a:pt x="974" y="166"/>
                  </a:lnTo>
                  <a:lnTo>
                    <a:pt x="973" y="166"/>
                  </a:lnTo>
                  <a:lnTo>
                    <a:pt x="973" y="163"/>
                  </a:lnTo>
                  <a:lnTo>
                    <a:pt x="971" y="166"/>
                  </a:lnTo>
                  <a:lnTo>
                    <a:pt x="969" y="166"/>
                  </a:lnTo>
                  <a:lnTo>
                    <a:pt x="969" y="163"/>
                  </a:lnTo>
                  <a:lnTo>
                    <a:pt x="971" y="163"/>
                  </a:lnTo>
                  <a:lnTo>
                    <a:pt x="973" y="163"/>
                  </a:lnTo>
                  <a:lnTo>
                    <a:pt x="974" y="163"/>
                  </a:lnTo>
                  <a:lnTo>
                    <a:pt x="974" y="162"/>
                  </a:lnTo>
                  <a:lnTo>
                    <a:pt x="976" y="163"/>
                  </a:lnTo>
                  <a:lnTo>
                    <a:pt x="977" y="163"/>
                  </a:lnTo>
                  <a:lnTo>
                    <a:pt x="979" y="163"/>
                  </a:lnTo>
                  <a:lnTo>
                    <a:pt x="979" y="162"/>
                  </a:lnTo>
                  <a:lnTo>
                    <a:pt x="982" y="162"/>
                  </a:lnTo>
                  <a:lnTo>
                    <a:pt x="983" y="160"/>
                  </a:lnTo>
                  <a:lnTo>
                    <a:pt x="985" y="160"/>
                  </a:lnTo>
                  <a:lnTo>
                    <a:pt x="985" y="159"/>
                  </a:lnTo>
                  <a:lnTo>
                    <a:pt x="983" y="159"/>
                  </a:lnTo>
                  <a:lnTo>
                    <a:pt x="983" y="157"/>
                  </a:lnTo>
                  <a:lnTo>
                    <a:pt x="982" y="157"/>
                  </a:lnTo>
                  <a:lnTo>
                    <a:pt x="980" y="157"/>
                  </a:lnTo>
                  <a:lnTo>
                    <a:pt x="979" y="157"/>
                  </a:lnTo>
                  <a:lnTo>
                    <a:pt x="977" y="157"/>
                  </a:lnTo>
                  <a:lnTo>
                    <a:pt x="976" y="157"/>
                  </a:lnTo>
                  <a:lnTo>
                    <a:pt x="974" y="157"/>
                  </a:lnTo>
                  <a:lnTo>
                    <a:pt x="976" y="156"/>
                  </a:lnTo>
                  <a:lnTo>
                    <a:pt x="974" y="156"/>
                  </a:lnTo>
                  <a:lnTo>
                    <a:pt x="973" y="157"/>
                  </a:lnTo>
                  <a:lnTo>
                    <a:pt x="971" y="157"/>
                  </a:lnTo>
                  <a:lnTo>
                    <a:pt x="971" y="156"/>
                  </a:lnTo>
                  <a:lnTo>
                    <a:pt x="973" y="156"/>
                  </a:lnTo>
                  <a:lnTo>
                    <a:pt x="974" y="156"/>
                  </a:lnTo>
                  <a:lnTo>
                    <a:pt x="977" y="154"/>
                  </a:lnTo>
                  <a:lnTo>
                    <a:pt x="979" y="154"/>
                  </a:lnTo>
                  <a:lnTo>
                    <a:pt x="980" y="153"/>
                  </a:lnTo>
                  <a:lnTo>
                    <a:pt x="974" y="153"/>
                  </a:lnTo>
                  <a:lnTo>
                    <a:pt x="966" y="154"/>
                  </a:lnTo>
                  <a:lnTo>
                    <a:pt x="963" y="154"/>
                  </a:lnTo>
                  <a:lnTo>
                    <a:pt x="962" y="154"/>
                  </a:lnTo>
                  <a:lnTo>
                    <a:pt x="960" y="154"/>
                  </a:lnTo>
                  <a:lnTo>
                    <a:pt x="959" y="154"/>
                  </a:lnTo>
                  <a:lnTo>
                    <a:pt x="959" y="156"/>
                  </a:lnTo>
                  <a:lnTo>
                    <a:pt x="957" y="156"/>
                  </a:lnTo>
                  <a:lnTo>
                    <a:pt x="953" y="156"/>
                  </a:lnTo>
                  <a:lnTo>
                    <a:pt x="951" y="156"/>
                  </a:lnTo>
                  <a:lnTo>
                    <a:pt x="951" y="157"/>
                  </a:lnTo>
                  <a:lnTo>
                    <a:pt x="953" y="157"/>
                  </a:lnTo>
                  <a:lnTo>
                    <a:pt x="954" y="157"/>
                  </a:lnTo>
                  <a:lnTo>
                    <a:pt x="957" y="159"/>
                  </a:lnTo>
                  <a:lnTo>
                    <a:pt x="957" y="157"/>
                  </a:lnTo>
                  <a:lnTo>
                    <a:pt x="959" y="157"/>
                  </a:lnTo>
                  <a:lnTo>
                    <a:pt x="960" y="157"/>
                  </a:lnTo>
                  <a:lnTo>
                    <a:pt x="962" y="157"/>
                  </a:lnTo>
                  <a:lnTo>
                    <a:pt x="965" y="157"/>
                  </a:lnTo>
                  <a:lnTo>
                    <a:pt x="969" y="157"/>
                  </a:lnTo>
                  <a:lnTo>
                    <a:pt x="962" y="159"/>
                  </a:lnTo>
                  <a:lnTo>
                    <a:pt x="960" y="159"/>
                  </a:lnTo>
                  <a:lnTo>
                    <a:pt x="959" y="159"/>
                  </a:lnTo>
                  <a:lnTo>
                    <a:pt x="957" y="159"/>
                  </a:lnTo>
                  <a:lnTo>
                    <a:pt x="956" y="159"/>
                  </a:lnTo>
                  <a:lnTo>
                    <a:pt x="954" y="159"/>
                  </a:lnTo>
                  <a:lnTo>
                    <a:pt x="953" y="159"/>
                  </a:lnTo>
                  <a:lnTo>
                    <a:pt x="953" y="160"/>
                  </a:lnTo>
                  <a:lnTo>
                    <a:pt x="951" y="160"/>
                  </a:lnTo>
                  <a:lnTo>
                    <a:pt x="951" y="159"/>
                  </a:lnTo>
                  <a:lnTo>
                    <a:pt x="950" y="159"/>
                  </a:lnTo>
                  <a:lnTo>
                    <a:pt x="950" y="157"/>
                  </a:lnTo>
                  <a:lnTo>
                    <a:pt x="947" y="157"/>
                  </a:lnTo>
                  <a:lnTo>
                    <a:pt x="945" y="157"/>
                  </a:lnTo>
                  <a:lnTo>
                    <a:pt x="945" y="156"/>
                  </a:lnTo>
                  <a:lnTo>
                    <a:pt x="944" y="156"/>
                  </a:lnTo>
                  <a:lnTo>
                    <a:pt x="942" y="156"/>
                  </a:lnTo>
                  <a:lnTo>
                    <a:pt x="941" y="156"/>
                  </a:lnTo>
                  <a:lnTo>
                    <a:pt x="939" y="157"/>
                  </a:lnTo>
                  <a:lnTo>
                    <a:pt x="941" y="157"/>
                  </a:lnTo>
                  <a:lnTo>
                    <a:pt x="942" y="157"/>
                  </a:lnTo>
                  <a:lnTo>
                    <a:pt x="942" y="159"/>
                  </a:lnTo>
                  <a:lnTo>
                    <a:pt x="941" y="159"/>
                  </a:lnTo>
                  <a:lnTo>
                    <a:pt x="939" y="159"/>
                  </a:lnTo>
                  <a:lnTo>
                    <a:pt x="938" y="159"/>
                  </a:lnTo>
                  <a:lnTo>
                    <a:pt x="936" y="157"/>
                  </a:lnTo>
                  <a:lnTo>
                    <a:pt x="933" y="157"/>
                  </a:lnTo>
                  <a:lnTo>
                    <a:pt x="932" y="157"/>
                  </a:lnTo>
                  <a:lnTo>
                    <a:pt x="930" y="159"/>
                  </a:lnTo>
                  <a:lnTo>
                    <a:pt x="930" y="157"/>
                  </a:lnTo>
                  <a:lnTo>
                    <a:pt x="929" y="157"/>
                  </a:lnTo>
                  <a:lnTo>
                    <a:pt x="929" y="159"/>
                  </a:lnTo>
                  <a:lnTo>
                    <a:pt x="927" y="159"/>
                  </a:lnTo>
                  <a:lnTo>
                    <a:pt x="926" y="159"/>
                  </a:lnTo>
                  <a:lnTo>
                    <a:pt x="924" y="159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7" y="160"/>
                  </a:lnTo>
                  <a:lnTo>
                    <a:pt x="926" y="162"/>
                  </a:lnTo>
                  <a:lnTo>
                    <a:pt x="927" y="162"/>
                  </a:lnTo>
                  <a:lnTo>
                    <a:pt x="929" y="162"/>
                  </a:lnTo>
                  <a:lnTo>
                    <a:pt x="929" y="163"/>
                  </a:lnTo>
                  <a:lnTo>
                    <a:pt x="927" y="163"/>
                  </a:lnTo>
                  <a:lnTo>
                    <a:pt x="927" y="166"/>
                  </a:lnTo>
                  <a:lnTo>
                    <a:pt x="929" y="166"/>
                  </a:lnTo>
                  <a:lnTo>
                    <a:pt x="927" y="168"/>
                  </a:lnTo>
                  <a:lnTo>
                    <a:pt x="929" y="168"/>
                  </a:lnTo>
                  <a:lnTo>
                    <a:pt x="929" y="169"/>
                  </a:lnTo>
                  <a:lnTo>
                    <a:pt x="930" y="169"/>
                  </a:lnTo>
                  <a:lnTo>
                    <a:pt x="930" y="171"/>
                  </a:lnTo>
                  <a:lnTo>
                    <a:pt x="929" y="171"/>
                  </a:lnTo>
                  <a:lnTo>
                    <a:pt x="927" y="171"/>
                  </a:lnTo>
                  <a:lnTo>
                    <a:pt x="927" y="169"/>
                  </a:lnTo>
                  <a:lnTo>
                    <a:pt x="927" y="168"/>
                  </a:lnTo>
                  <a:lnTo>
                    <a:pt x="927" y="166"/>
                  </a:lnTo>
                  <a:lnTo>
                    <a:pt x="926" y="166"/>
                  </a:lnTo>
                  <a:lnTo>
                    <a:pt x="926" y="163"/>
                  </a:lnTo>
                  <a:lnTo>
                    <a:pt x="924" y="163"/>
                  </a:lnTo>
                  <a:lnTo>
                    <a:pt x="924" y="162"/>
                  </a:lnTo>
                  <a:lnTo>
                    <a:pt x="923" y="162"/>
                  </a:lnTo>
                  <a:lnTo>
                    <a:pt x="920" y="162"/>
                  </a:lnTo>
                  <a:lnTo>
                    <a:pt x="918" y="163"/>
                  </a:lnTo>
                  <a:close/>
                  <a:moveTo>
                    <a:pt x="1022" y="142"/>
                  </a:moveTo>
                  <a:lnTo>
                    <a:pt x="1021" y="142"/>
                  </a:lnTo>
                  <a:lnTo>
                    <a:pt x="1019" y="144"/>
                  </a:lnTo>
                  <a:lnTo>
                    <a:pt x="1018" y="144"/>
                  </a:lnTo>
                  <a:lnTo>
                    <a:pt x="1018" y="145"/>
                  </a:lnTo>
                  <a:lnTo>
                    <a:pt x="1022" y="145"/>
                  </a:lnTo>
                  <a:lnTo>
                    <a:pt x="1024" y="145"/>
                  </a:lnTo>
                  <a:lnTo>
                    <a:pt x="1026" y="145"/>
                  </a:lnTo>
                  <a:lnTo>
                    <a:pt x="1026" y="144"/>
                  </a:lnTo>
                  <a:lnTo>
                    <a:pt x="1024" y="144"/>
                  </a:lnTo>
                  <a:lnTo>
                    <a:pt x="1024" y="142"/>
                  </a:lnTo>
                  <a:lnTo>
                    <a:pt x="1022" y="142"/>
                  </a:lnTo>
                  <a:close/>
                  <a:moveTo>
                    <a:pt x="1053" y="106"/>
                  </a:moveTo>
                  <a:lnTo>
                    <a:pt x="1051" y="106"/>
                  </a:lnTo>
                  <a:lnTo>
                    <a:pt x="1051" y="104"/>
                  </a:lnTo>
                  <a:lnTo>
                    <a:pt x="1053" y="104"/>
                  </a:lnTo>
                  <a:lnTo>
                    <a:pt x="1054" y="104"/>
                  </a:lnTo>
                  <a:lnTo>
                    <a:pt x="1053" y="103"/>
                  </a:lnTo>
                  <a:lnTo>
                    <a:pt x="1051" y="101"/>
                  </a:lnTo>
                  <a:lnTo>
                    <a:pt x="1053" y="100"/>
                  </a:lnTo>
                  <a:lnTo>
                    <a:pt x="1053" y="101"/>
                  </a:lnTo>
                  <a:lnTo>
                    <a:pt x="1054" y="100"/>
                  </a:lnTo>
                  <a:lnTo>
                    <a:pt x="1056" y="100"/>
                  </a:lnTo>
                  <a:lnTo>
                    <a:pt x="1057" y="100"/>
                  </a:lnTo>
                  <a:lnTo>
                    <a:pt x="1059" y="100"/>
                  </a:lnTo>
                  <a:lnTo>
                    <a:pt x="1060" y="100"/>
                  </a:lnTo>
                  <a:lnTo>
                    <a:pt x="1059" y="98"/>
                  </a:lnTo>
                  <a:lnTo>
                    <a:pt x="1065" y="98"/>
                  </a:lnTo>
                  <a:lnTo>
                    <a:pt x="1066" y="98"/>
                  </a:lnTo>
                  <a:lnTo>
                    <a:pt x="1069" y="98"/>
                  </a:lnTo>
                  <a:lnTo>
                    <a:pt x="1074" y="98"/>
                  </a:lnTo>
                  <a:lnTo>
                    <a:pt x="1075" y="100"/>
                  </a:lnTo>
                  <a:lnTo>
                    <a:pt x="1077" y="100"/>
                  </a:lnTo>
                  <a:lnTo>
                    <a:pt x="1079" y="100"/>
                  </a:lnTo>
                  <a:lnTo>
                    <a:pt x="1083" y="100"/>
                  </a:lnTo>
                  <a:lnTo>
                    <a:pt x="1083" y="101"/>
                  </a:lnTo>
                  <a:lnTo>
                    <a:pt x="1085" y="101"/>
                  </a:lnTo>
                  <a:lnTo>
                    <a:pt x="1086" y="101"/>
                  </a:lnTo>
                  <a:lnTo>
                    <a:pt x="1088" y="101"/>
                  </a:lnTo>
                  <a:lnTo>
                    <a:pt x="1089" y="101"/>
                  </a:lnTo>
                  <a:lnTo>
                    <a:pt x="1091" y="101"/>
                  </a:lnTo>
                  <a:lnTo>
                    <a:pt x="1092" y="101"/>
                  </a:lnTo>
                  <a:lnTo>
                    <a:pt x="1094" y="101"/>
                  </a:lnTo>
                  <a:lnTo>
                    <a:pt x="1095" y="101"/>
                  </a:lnTo>
                  <a:lnTo>
                    <a:pt x="1095" y="103"/>
                  </a:lnTo>
                  <a:lnTo>
                    <a:pt x="1097" y="103"/>
                  </a:lnTo>
                  <a:lnTo>
                    <a:pt x="1097" y="104"/>
                  </a:lnTo>
                  <a:lnTo>
                    <a:pt x="1097" y="106"/>
                  </a:lnTo>
                  <a:lnTo>
                    <a:pt x="1094" y="106"/>
                  </a:lnTo>
                  <a:lnTo>
                    <a:pt x="1094" y="107"/>
                  </a:lnTo>
                  <a:lnTo>
                    <a:pt x="1095" y="107"/>
                  </a:lnTo>
                  <a:lnTo>
                    <a:pt x="1097" y="107"/>
                  </a:lnTo>
                  <a:lnTo>
                    <a:pt x="1097" y="106"/>
                  </a:lnTo>
                  <a:lnTo>
                    <a:pt x="1098" y="106"/>
                  </a:lnTo>
                  <a:lnTo>
                    <a:pt x="1100" y="106"/>
                  </a:lnTo>
                  <a:lnTo>
                    <a:pt x="1101" y="107"/>
                  </a:lnTo>
                  <a:lnTo>
                    <a:pt x="1104" y="106"/>
                  </a:lnTo>
                  <a:lnTo>
                    <a:pt x="1106" y="106"/>
                  </a:lnTo>
                  <a:lnTo>
                    <a:pt x="1106" y="107"/>
                  </a:lnTo>
                  <a:lnTo>
                    <a:pt x="1107" y="107"/>
                  </a:lnTo>
                  <a:lnTo>
                    <a:pt x="1109" y="106"/>
                  </a:lnTo>
                  <a:lnTo>
                    <a:pt x="1112" y="106"/>
                  </a:lnTo>
                  <a:lnTo>
                    <a:pt x="1118" y="106"/>
                  </a:lnTo>
                  <a:lnTo>
                    <a:pt x="1122" y="104"/>
                  </a:lnTo>
                  <a:lnTo>
                    <a:pt x="1125" y="106"/>
                  </a:lnTo>
                  <a:lnTo>
                    <a:pt x="1127" y="106"/>
                  </a:lnTo>
                  <a:lnTo>
                    <a:pt x="1128" y="106"/>
                  </a:lnTo>
                  <a:lnTo>
                    <a:pt x="1128" y="107"/>
                  </a:lnTo>
                  <a:lnTo>
                    <a:pt x="1131" y="107"/>
                  </a:lnTo>
                  <a:lnTo>
                    <a:pt x="1131" y="109"/>
                  </a:lnTo>
                  <a:lnTo>
                    <a:pt x="1128" y="109"/>
                  </a:lnTo>
                  <a:lnTo>
                    <a:pt x="1125" y="109"/>
                  </a:lnTo>
                  <a:lnTo>
                    <a:pt x="1125" y="107"/>
                  </a:lnTo>
                  <a:lnTo>
                    <a:pt x="1124" y="109"/>
                  </a:lnTo>
                  <a:lnTo>
                    <a:pt x="1125" y="109"/>
                  </a:lnTo>
                  <a:lnTo>
                    <a:pt x="1127" y="110"/>
                  </a:lnTo>
                  <a:lnTo>
                    <a:pt x="1128" y="110"/>
                  </a:lnTo>
                  <a:lnTo>
                    <a:pt x="1130" y="110"/>
                  </a:lnTo>
                  <a:lnTo>
                    <a:pt x="1135" y="110"/>
                  </a:lnTo>
                  <a:lnTo>
                    <a:pt x="1141" y="112"/>
                  </a:lnTo>
                  <a:lnTo>
                    <a:pt x="1145" y="112"/>
                  </a:lnTo>
                  <a:lnTo>
                    <a:pt x="1145" y="113"/>
                  </a:lnTo>
                  <a:lnTo>
                    <a:pt x="1144" y="113"/>
                  </a:lnTo>
                  <a:lnTo>
                    <a:pt x="1142" y="113"/>
                  </a:lnTo>
                  <a:lnTo>
                    <a:pt x="1141" y="113"/>
                  </a:lnTo>
                  <a:lnTo>
                    <a:pt x="1136" y="113"/>
                  </a:lnTo>
                  <a:lnTo>
                    <a:pt x="1131" y="115"/>
                  </a:lnTo>
                  <a:lnTo>
                    <a:pt x="1130" y="115"/>
                  </a:lnTo>
                  <a:lnTo>
                    <a:pt x="1128" y="115"/>
                  </a:lnTo>
                  <a:lnTo>
                    <a:pt x="1122" y="115"/>
                  </a:lnTo>
                  <a:lnTo>
                    <a:pt x="1116" y="113"/>
                  </a:lnTo>
                  <a:lnTo>
                    <a:pt x="1110" y="112"/>
                  </a:lnTo>
                  <a:lnTo>
                    <a:pt x="1110" y="113"/>
                  </a:lnTo>
                  <a:lnTo>
                    <a:pt x="1112" y="113"/>
                  </a:lnTo>
                  <a:lnTo>
                    <a:pt x="1113" y="113"/>
                  </a:lnTo>
                  <a:lnTo>
                    <a:pt x="1112" y="115"/>
                  </a:lnTo>
                  <a:lnTo>
                    <a:pt x="1113" y="115"/>
                  </a:lnTo>
                  <a:lnTo>
                    <a:pt x="1121" y="115"/>
                  </a:lnTo>
                  <a:lnTo>
                    <a:pt x="1121" y="116"/>
                  </a:lnTo>
                  <a:lnTo>
                    <a:pt x="1119" y="116"/>
                  </a:lnTo>
                  <a:lnTo>
                    <a:pt x="1113" y="116"/>
                  </a:lnTo>
                  <a:lnTo>
                    <a:pt x="1112" y="116"/>
                  </a:lnTo>
                  <a:lnTo>
                    <a:pt x="1112" y="118"/>
                  </a:lnTo>
                  <a:lnTo>
                    <a:pt x="1110" y="119"/>
                  </a:lnTo>
                  <a:lnTo>
                    <a:pt x="1112" y="119"/>
                  </a:lnTo>
                  <a:lnTo>
                    <a:pt x="1113" y="119"/>
                  </a:lnTo>
                  <a:lnTo>
                    <a:pt x="1116" y="118"/>
                  </a:lnTo>
                  <a:lnTo>
                    <a:pt x="1118" y="118"/>
                  </a:lnTo>
                  <a:lnTo>
                    <a:pt x="1119" y="118"/>
                  </a:lnTo>
                  <a:lnTo>
                    <a:pt x="1121" y="118"/>
                  </a:lnTo>
                  <a:lnTo>
                    <a:pt x="1119" y="119"/>
                  </a:lnTo>
                  <a:lnTo>
                    <a:pt x="1121" y="119"/>
                  </a:lnTo>
                  <a:lnTo>
                    <a:pt x="1122" y="118"/>
                  </a:lnTo>
                  <a:lnTo>
                    <a:pt x="1124" y="118"/>
                  </a:lnTo>
                  <a:lnTo>
                    <a:pt x="1125" y="118"/>
                  </a:lnTo>
                  <a:lnTo>
                    <a:pt x="1127" y="118"/>
                  </a:lnTo>
                  <a:lnTo>
                    <a:pt x="1128" y="118"/>
                  </a:lnTo>
                  <a:lnTo>
                    <a:pt x="1130" y="116"/>
                  </a:lnTo>
                  <a:lnTo>
                    <a:pt x="1130" y="118"/>
                  </a:lnTo>
                  <a:lnTo>
                    <a:pt x="1131" y="119"/>
                  </a:lnTo>
                  <a:lnTo>
                    <a:pt x="1130" y="121"/>
                  </a:lnTo>
                  <a:lnTo>
                    <a:pt x="1131" y="121"/>
                  </a:lnTo>
                  <a:lnTo>
                    <a:pt x="1133" y="119"/>
                  </a:lnTo>
                  <a:lnTo>
                    <a:pt x="1135" y="119"/>
                  </a:lnTo>
                  <a:lnTo>
                    <a:pt x="1135" y="121"/>
                  </a:lnTo>
                  <a:lnTo>
                    <a:pt x="1136" y="121"/>
                  </a:lnTo>
                  <a:lnTo>
                    <a:pt x="1136" y="122"/>
                  </a:lnTo>
                  <a:lnTo>
                    <a:pt x="1135" y="122"/>
                  </a:lnTo>
                  <a:lnTo>
                    <a:pt x="1133" y="124"/>
                  </a:lnTo>
                  <a:lnTo>
                    <a:pt x="1131" y="124"/>
                  </a:lnTo>
                  <a:lnTo>
                    <a:pt x="1130" y="124"/>
                  </a:lnTo>
                  <a:lnTo>
                    <a:pt x="1127" y="124"/>
                  </a:lnTo>
                  <a:lnTo>
                    <a:pt x="1125" y="125"/>
                  </a:lnTo>
                  <a:lnTo>
                    <a:pt x="1127" y="125"/>
                  </a:lnTo>
                  <a:lnTo>
                    <a:pt x="1128" y="125"/>
                  </a:lnTo>
                  <a:lnTo>
                    <a:pt x="1130" y="125"/>
                  </a:lnTo>
                  <a:lnTo>
                    <a:pt x="1131" y="125"/>
                  </a:lnTo>
                  <a:lnTo>
                    <a:pt x="1133" y="125"/>
                  </a:lnTo>
                  <a:lnTo>
                    <a:pt x="1133" y="127"/>
                  </a:lnTo>
                  <a:lnTo>
                    <a:pt x="1133" y="128"/>
                  </a:lnTo>
                  <a:lnTo>
                    <a:pt x="1136" y="127"/>
                  </a:lnTo>
                  <a:lnTo>
                    <a:pt x="1138" y="127"/>
                  </a:lnTo>
                  <a:lnTo>
                    <a:pt x="1138" y="125"/>
                  </a:lnTo>
                  <a:lnTo>
                    <a:pt x="1138" y="124"/>
                  </a:lnTo>
                  <a:lnTo>
                    <a:pt x="1139" y="124"/>
                  </a:lnTo>
                  <a:lnTo>
                    <a:pt x="1141" y="124"/>
                  </a:lnTo>
                  <a:lnTo>
                    <a:pt x="1141" y="122"/>
                  </a:lnTo>
                  <a:lnTo>
                    <a:pt x="1142" y="122"/>
                  </a:lnTo>
                  <a:lnTo>
                    <a:pt x="1142" y="124"/>
                  </a:lnTo>
                  <a:lnTo>
                    <a:pt x="1144" y="124"/>
                  </a:lnTo>
                  <a:lnTo>
                    <a:pt x="1144" y="125"/>
                  </a:lnTo>
                  <a:lnTo>
                    <a:pt x="1145" y="125"/>
                  </a:lnTo>
                  <a:lnTo>
                    <a:pt x="1145" y="127"/>
                  </a:lnTo>
                  <a:lnTo>
                    <a:pt x="1148" y="125"/>
                  </a:lnTo>
                  <a:lnTo>
                    <a:pt x="1150" y="125"/>
                  </a:lnTo>
                  <a:lnTo>
                    <a:pt x="1153" y="125"/>
                  </a:lnTo>
                  <a:lnTo>
                    <a:pt x="1154" y="125"/>
                  </a:lnTo>
                  <a:lnTo>
                    <a:pt x="1154" y="127"/>
                  </a:lnTo>
                  <a:lnTo>
                    <a:pt x="1156" y="127"/>
                  </a:lnTo>
                  <a:lnTo>
                    <a:pt x="1156" y="125"/>
                  </a:lnTo>
                  <a:lnTo>
                    <a:pt x="1157" y="125"/>
                  </a:lnTo>
                  <a:lnTo>
                    <a:pt x="1159" y="124"/>
                  </a:lnTo>
                  <a:lnTo>
                    <a:pt x="1160" y="124"/>
                  </a:lnTo>
                  <a:lnTo>
                    <a:pt x="1162" y="125"/>
                  </a:lnTo>
                  <a:lnTo>
                    <a:pt x="1165" y="127"/>
                  </a:lnTo>
                  <a:lnTo>
                    <a:pt x="1168" y="127"/>
                  </a:lnTo>
                  <a:lnTo>
                    <a:pt x="1169" y="128"/>
                  </a:lnTo>
                  <a:lnTo>
                    <a:pt x="1172" y="128"/>
                  </a:lnTo>
                  <a:lnTo>
                    <a:pt x="1175" y="128"/>
                  </a:lnTo>
                  <a:lnTo>
                    <a:pt x="1177" y="128"/>
                  </a:lnTo>
                  <a:lnTo>
                    <a:pt x="1178" y="128"/>
                  </a:lnTo>
                  <a:lnTo>
                    <a:pt x="1177" y="127"/>
                  </a:lnTo>
                  <a:lnTo>
                    <a:pt x="1174" y="127"/>
                  </a:lnTo>
                  <a:lnTo>
                    <a:pt x="1175" y="125"/>
                  </a:lnTo>
                  <a:lnTo>
                    <a:pt x="1177" y="125"/>
                  </a:lnTo>
                  <a:lnTo>
                    <a:pt x="1181" y="125"/>
                  </a:lnTo>
                  <a:lnTo>
                    <a:pt x="1183" y="125"/>
                  </a:lnTo>
                  <a:lnTo>
                    <a:pt x="1184" y="125"/>
                  </a:lnTo>
                  <a:lnTo>
                    <a:pt x="1186" y="125"/>
                  </a:lnTo>
                  <a:lnTo>
                    <a:pt x="1188" y="125"/>
                  </a:lnTo>
                  <a:lnTo>
                    <a:pt x="1188" y="124"/>
                  </a:lnTo>
                  <a:lnTo>
                    <a:pt x="1189" y="124"/>
                  </a:lnTo>
                  <a:lnTo>
                    <a:pt x="1191" y="124"/>
                  </a:lnTo>
                  <a:lnTo>
                    <a:pt x="1192" y="124"/>
                  </a:lnTo>
                  <a:lnTo>
                    <a:pt x="1195" y="124"/>
                  </a:lnTo>
                  <a:lnTo>
                    <a:pt x="1198" y="124"/>
                  </a:lnTo>
                  <a:lnTo>
                    <a:pt x="1198" y="122"/>
                  </a:lnTo>
                  <a:lnTo>
                    <a:pt x="1204" y="122"/>
                  </a:lnTo>
                  <a:lnTo>
                    <a:pt x="1206" y="122"/>
                  </a:lnTo>
                  <a:lnTo>
                    <a:pt x="1209" y="121"/>
                  </a:lnTo>
                  <a:lnTo>
                    <a:pt x="1210" y="121"/>
                  </a:lnTo>
                  <a:lnTo>
                    <a:pt x="1212" y="121"/>
                  </a:lnTo>
                  <a:lnTo>
                    <a:pt x="1213" y="121"/>
                  </a:lnTo>
                  <a:lnTo>
                    <a:pt x="1216" y="121"/>
                  </a:lnTo>
                  <a:lnTo>
                    <a:pt x="1216" y="122"/>
                  </a:lnTo>
                  <a:lnTo>
                    <a:pt x="1221" y="122"/>
                  </a:lnTo>
                  <a:lnTo>
                    <a:pt x="1222" y="122"/>
                  </a:lnTo>
                  <a:lnTo>
                    <a:pt x="1230" y="121"/>
                  </a:lnTo>
                  <a:lnTo>
                    <a:pt x="1231" y="121"/>
                  </a:lnTo>
                  <a:lnTo>
                    <a:pt x="1233" y="121"/>
                  </a:lnTo>
                  <a:lnTo>
                    <a:pt x="1234" y="121"/>
                  </a:lnTo>
                  <a:lnTo>
                    <a:pt x="1241" y="121"/>
                  </a:lnTo>
                  <a:lnTo>
                    <a:pt x="1245" y="121"/>
                  </a:lnTo>
                  <a:lnTo>
                    <a:pt x="1251" y="121"/>
                  </a:lnTo>
                  <a:lnTo>
                    <a:pt x="1251" y="122"/>
                  </a:lnTo>
                  <a:lnTo>
                    <a:pt x="1250" y="122"/>
                  </a:lnTo>
                  <a:lnTo>
                    <a:pt x="1248" y="122"/>
                  </a:lnTo>
                  <a:lnTo>
                    <a:pt x="1247" y="124"/>
                  </a:lnTo>
                  <a:lnTo>
                    <a:pt x="1248" y="124"/>
                  </a:lnTo>
                  <a:lnTo>
                    <a:pt x="1250" y="124"/>
                  </a:lnTo>
                  <a:lnTo>
                    <a:pt x="1254" y="124"/>
                  </a:lnTo>
                  <a:lnTo>
                    <a:pt x="1257" y="124"/>
                  </a:lnTo>
                  <a:lnTo>
                    <a:pt x="1259" y="124"/>
                  </a:lnTo>
                  <a:lnTo>
                    <a:pt x="1260" y="124"/>
                  </a:lnTo>
                  <a:lnTo>
                    <a:pt x="1262" y="124"/>
                  </a:lnTo>
                  <a:lnTo>
                    <a:pt x="1262" y="125"/>
                  </a:lnTo>
                  <a:lnTo>
                    <a:pt x="1263" y="125"/>
                  </a:lnTo>
                  <a:lnTo>
                    <a:pt x="1257" y="127"/>
                  </a:lnTo>
                  <a:lnTo>
                    <a:pt x="1262" y="127"/>
                  </a:lnTo>
                  <a:lnTo>
                    <a:pt x="1266" y="127"/>
                  </a:lnTo>
                  <a:lnTo>
                    <a:pt x="1266" y="128"/>
                  </a:lnTo>
                  <a:lnTo>
                    <a:pt x="1266" y="130"/>
                  </a:lnTo>
                  <a:lnTo>
                    <a:pt x="1265" y="131"/>
                  </a:lnTo>
                  <a:lnTo>
                    <a:pt x="1263" y="131"/>
                  </a:lnTo>
                  <a:lnTo>
                    <a:pt x="1262" y="133"/>
                  </a:lnTo>
                  <a:lnTo>
                    <a:pt x="1260" y="133"/>
                  </a:lnTo>
                  <a:lnTo>
                    <a:pt x="1259" y="133"/>
                  </a:lnTo>
                  <a:lnTo>
                    <a:pt x="1257" y="133"/>
                  </a:lnTo>
                  <a:lnTo>
                    <a:pt x="1256" y="133"/>
                  </a:lnTo>
                  <a:lnTo>
                    <a:pt x="1256" y="134"/>
                  </a:lnTo>
                  <a:lnTo>
                    <a:pt x="1251" y="134"/>
                  </a:lnTo>
                  <a:lnTo>
                    <a:pt x="1250" y="134"/>
                  </a:lnTo>
                  <a:lnTo>
                    <a:pt x="1248" y="134"/>
                  </a:lnTo>
                  <a:lnTo>
                    <a:pt x="1250" y="136"/>
                  </a:lnTo>
                  <a:lnTo>
                    <a:pt x="1250" y="137"/>
                  </a:lnTo>
                  <a:lnTo>
                    <a:pt x="1248" y="137"/>
                  </a:lnTo>
                  <a:lnTo>
                    <a:pt x="1248" y="136"/>
                  </a:lnTo>
                  <a:lnTo>
                    <a:pt x="1247" y="137"/>
                  </a:lnTo>
                  <a:lnTo>
                    <a:pt x="1250" y="139"/>
                  </a:lnTo>
                  <a:lnTo>
                    <a:pt x="1248" y="139"/>
                  </a:lnTo>
                  <a:lnTo>
                    <a:pt x="1247" y="140"/>
                  </a:lnTo>
                  <a:lnTo>
                    <a:pt x="1247" y="142"/>
                  </a:lnTo>
                  <a:lnTo>
                    <a:pt x="1245" y="142"/>
                  </a:lnTo>
                  <a:lnTo>
                    <a:pt x="1245" y="144"/>
                  </a:lnTo>
                  <a:lnTo>
                    <a:pt x="1244" y="144"/>
                  </a:lnTo>
                  <a:lnTo>
                    <a:pt x="1241" y="144"/>
                  </a:lnTo>
                  <a:lnTo>
                    <a:pt x="1239" y="144"/>
                  </a:lnTo>
                  <a:lnTo>
                    <a:pt x="1234" y="144"/>
                  </a:lnTo>
                  <a:lnTo>
                    <a:pt x="1231" y="144"/>
                  </a:lnTo>
                  <a:lnTo>
                    <a:pt x="1228" y="144"/>
                  </a:lnTo>
                  <a:lnTo>
                    <a:pt x="1225" y="145"/>
                  </a:lnTo>
                  <a:lnTo>
                    <a:pt x="1224" y="145"/>
                  </a:lnTo>
                  <a:lnTo>
                    <a:pt x="1222" y="145"/>
                  </a:lnTo>
                  <a:lnTo>
                    <a:pt x="1221" y="145"/>
                  </a:lnTo>
                  <a:lnTo>
                    <a:pt x="1218" y="145"/>
                  </a:lnTo>
                  <a:lnTo>
                    <a:pt x="1216" y="145"/>
                  </a:lnTo>
                  <a:lnTo>
                    <a:pt x="1215" y="145"/>
                  </a:lnTo>
                  <a:lnTo>
                    <a:pt x="1213" y="145"/>
                  </a:lnTo>
                  <a:lnTo>
                    <a:pt x="1210" y="145"/>
                  </a:lnTo>
                  <a:lnTo>
                    <a:pt x="1212" y="144"/>
                  </a:lnTo>
                  <a:lnTo>
                    <a:pt x="1210" y="144"/>
                  </a:lnTo>
                  <a:lnTo>
                    <a:pt x="1207" y="145"/>
                  </a:lnTo>
                  <a:lnTo>
                    <a:pt x="1206" y="145"/>
                  </a:lnTo>
                  <a:lnTo>
                    <a:pt x="1204" y="144"/>
                  </a:lnTo>
                  <a:lnTo>
                    <a:pt x="1203" y="144"/>
                  </a:lnTo>
                  <a:lnTo>
                    <a:pt x="1203" y="142"/>
                  </a:lnTo>
                  <a:lnTo>
                    <a:pt x="1203" y="140"/>
                  </a:lnTo>
                  <a:lnTo>
                    <a:pt x="1204" y="140"/>
                  </a:lnTo>
                  <a:lnTo>
                    <a:pt x="1206" y="140"/>
                  </a:lnTo>
                  <a:lnTo>
                    <a:pt x="1206" y="139"/>
                  </a:lnTo>
                  <a:lnTo>
                    <a:pt x="1204" y="139"/>
                  </a:lnTo>
                  <a:lnTo>
                    <a:pt x="1203" y="139"/>
                  </a:lnTo>
                  <a:lnTo>
                    <a:pt x="1201" y="137"/>
                  </a:lnTo>
                  <a:lnTo>
                    <a:pt x="1200" y="137"/>
                  </a:lnTo>
                  <a:lnTo>
                    <a:pt x="1200" y="139"/>
                  </a:lnTo>
                  <a:lnTo>
                    <a:pt x="1201" y="139"/>
                  </a:lnTo>
                  <a:lnTo>
                    <a:pt x="1201" y="140"/>
                  </a:lnTo>
                  <a:lnTo>
                    <a:pt x="1200" y="140"/>
                  </a:lnTo>
                  <a:lnTo>
                    <a:pt x="1200" y="142"/>
                  </a:lnTo>
                  <a:lnTo>
                    <a:pt x="1198" y="142"/>
                  </a:lnTo>
                  <a:lnTo>
                    <a:pt x="1197" y="142"/>
                  </a:lnTo>
                  <a:lnTo>
                    <a:pt x="1197" y="144"/>
                  </a:lnTo>
                  <a:lnTo>
                    <a:pt x="1195" y="144"/>
                  </a:lnTo>
                  <a:lnTo>
                    <a:pt x="1194" y="144"/>
                  </a:lnTo>
                  <a:lnTo>
                    <a:pt x="1192" y="144"/>
                  </a:lnTo>
                  <a:lnTo>
                    <a:pt x="1188" y="144"/>
                  </a:lnTo>
                  <a:lnTo>
                    <a:pt x="1186" y="145"/>
                  </a:lnTo>
                  <a:lnTo>
                    <a:pt x="1183" y="145"/>
                  </a:lnTo>
                  <a:lnTo>
                    <a:pt x="1180" y="145"/>
                  </a:lnTo>
                  <a:lnTo>
                    <a:pt x="1178" y="145"/>
                  </a:lnTo>
                  <a:lnTo>
                    <a:pt x="1177" y="145"/>
                  </a:lnTo>
                  <a:lnTo>
                    <a:pt x="1175" y="145"/>
                  </a:lnTo>
                  <a:lnTo>
                    <a:pt x="1174" y="145"/>
                  </a:lnTo>
                  <a:lnTo>
                    <a:pt x="1174" y="144"/>
                  </a:lnTo>
                  <a:lnTo>
                    <a:pt x="1175" y="144"/>
                  </a:lnTo>
                  <a:lnTo>
                    <a:pt x="1175" y="142"/>
                  </a:lnTo>
                  <a:lnTo>
                    <a:pt x="1177" y="142"/>
                  </a:lnTo>
                  <a:lnTo>
                    <a:pt x="1177" y="140"/>
                  </a:lnTo>
                  <a:lnTo>
                    <a:pt x="1175" y="142"/>
                  </a:lnTo>
                  <a:lnTo>
                    <a:pt x="1174" y="142"/>
                  </a:lnTo>
                  <a:lnTo>
                    <a:pt x="1174" y="144"/>
                  </a:lnTo>
                  <a:lnTo>
                    <a:pt x="1172" y="144"/>
                  </a:lnTo>
                  <a:lnTo>
                    <a:pt x="1172" y="145"/>
                  </a:lnTo>
                  <a:lnTo>
                    <a:pt x="1171" y="145"/>
                  </a:lnTo>
                  <a:lnTo>
                    <a:pt x="1169" y="145"/>
                  </a:lnTo>
                  <a:lnTo>
                    <a:pt x="1168" y="145"/>
                  </a:lnTo>
                  <a:lnTo>
                    <a:pt x="1168" y="144"/>
                  </a:lnTo>
                  <a:lnTo>
                    <a:pt x="1169" y="142"/>
                  </a:lnTo>
                  <a:lnTo>
                    <a:pt x="1168" y="142"/>
                  </a:lnTo>
                  <a:lnTo>
                    <a:pt x="1168" y="144"/>
                  </a:lnTo>
                  <a:lnTo>
                    <a:pt x="1166" y="144"/>
                  </a:lnTo>
                  <a:lnTo>
                    <a:pt x="1165" y="145"/>
                  </a:lnTo>
                  <a:lnTo>
                    <a:pt x="1160" y="145"/>
                  </a:lnTo>
                  <a:lnTo>
                    <a:pt x="1156" y="145"/>
                  </a:lnTo>
                  <a:lnTo>
                    <a:pt x="1157" y="144"/>
                  </a:lnTo>
                  <a:lnTo>
                    <a:pt x="1159" y="144"/>
                  </a:lnTo>
                  <a:lnTo>
                    <a:pt x="1159" y="142"/>
                  </a:lnTo>
                  <a:lnTo>
                    <a:pt x="1157" y="142"/>
                  </a:lnTo>
                  <a:lnTo>
                    <a:pt x="1157" y="144"/>
                  </a:lnTo>
                  <a:lnTo>
                    <a:pt x="1156" y="144"/>
                  </a:lnTo>
                  <a:lnTo>
                    <a:pt x="1156" y="145"/>
                  </a:lnTo>
                  <a:lnTo>
                    <a:pt x="1154" y="145"/>
                  </a:lnTo>
                  <a:lnTo>
                    <a:pt x="1153" y="145"/>
                  </a:lnTo>
                  <a:lnTo>
                    <a:pt x="1150" y="144"/>
                  </a:lnTo>
                  <a:lnTo>
                    <a:pt x="1148" y="144"/>
                  </a:lnTo>
                  <a:lnTo>
                    <a:pt x="1148" y="145"/>
                  </a:lnTo>
                  <a:lnTo>
                    <a:pt x="1145" y="145"/>
                  </a:lnTo>
                  <a:lnTo>
                    <a:pt x="1144" y="145"/>
                  </a:lnTo>
                  <a:lnTo>
                    <a:pt x="1142" y="145"/>
                  </a:lnTo>
                  <a:lnTo>
                    <a:pt x="1141" y="145"/>
                  </a:lnTo>
                  <a:lnTo>
                    <a:pt x="1141" y="144"/>
                  </a:lnTo>
                  <a:lnTo>
                    <a:pt x="1139" y="144"/>
                  </a:lnTo>
                  <a:lnTo>
                    <a:pt x="1139" y="145"/>
                  </a:lnTo>
                  <a:lnTo>
                    <a:pt x="1138" y="145"/>
                  </a:lnTo>
                  <a:lnTo>
                    <a:pt x="1136" y="145"/>
                  </a:lnTo>
                  <a:lnTo>
                    <a:pt x="1135" y="145"/>
                  </a:lnTo>
                  <a:lnTo>
                    <a:pt x="1133" y="145"/>
                  </a:lnTo>
                  <a:lnTo>
                    <a:pt x="1131" y="145"/>
                  </a:lnTo>
                  <a:lnTo>
                    <a:pt x="1128" y="145"/>
                  </a:lnTo>
                  <a:lnTo>
                    <a:pt x="1127" y="145"/>
                  </a:lnTo>
                  <a:lnTo>
                    <a:pt x="1125" y="145"/>
                  </a:lnTo>
                  <a:lnTo>
                    <a:pt x="1122" y="145"/>
                  </a:lnTo>
                  <a:lnTo>
                    <a:pt x="1122" y="144"/>
                  </a:lnTo>
                  <a:lnTo>
                    <a:pt x="1124" y="144"/>
                  </a:lnTo>
                  <a:lnTo>
                    <a:pt x="1124" y="142"/>
                  </a:lnTo>
                  <a:lnTo>
                    <a:pt x="1125" y="142"/>
                  </a:lnTo>
                  <a:lnTo>
                    <a:pt x="1127" y="142"/>
                  </a:lnTo>
                  <a:lnTo>
                    <a:pt x="1127" y="140"/>
                  </a:lnTo>
                  <a:lnTo>
                    <a:pt x="1128" y="140"/>
                  </a:lnTo>
                  <a:lnTo>
                    <a:pt x="1130" y="140"/>
                  </a:lnTo>
                  <a:lnTo>
                    <a:pt x="1130" y="139"/>
                  </a:lnTo>
                  <a:lnTo>
                    <a:pt x="1130" y="137"/>
                  </a:lnTo>
                  <a:lnTo>
                    <a:pt x="1128" y="137"/>
                  </a:lnTo>
                  <a:lnTo>
                    <a:pt x="1128" y="139"/>
                  </a:lnTo>
                  <a:lnTo>
                    <a:pt x="1127" y="139"/>
                  </a:lnTo>
                  <a:lnTo>
                    <a:pt x="1125" y="139"/>
                  </a:lnTo>
                  <a:lnTo>
                    <a:pt x="1124" y="139"/>
                  </a:lnTo>
                  <a:lnTo>
                    <a:pt x="1124" y="140"/>
                  </a:lnTo>
                  <a:lnTo>
                    <a:pt x="1122" y="140"/>
                  </a:lnTo>
                  <a:lnTo>
                    <a:pt x="1122" y="139"/>
                  </a:lnTo>
                  <a:lnTo>
                    <a:pt x="1121" y="139"/>
                  </a:lnTo>
                  <a:lnTo>
                    <a:pt x="1119" y="140"/>
                  </a:lnTo>
                  <a:lnTo>
                    <a:pt x="1118" y="140"/>
                  </a:lnTo>
                  <a:lnTo>
                    <a:pt x="1116" y="140"/>
                  </a:lnTo>
                  <a:lnTo>
                    <a:pt x="1118" y="142"/>
                  </a:lnTo>
                  <a:lnTo>
                    <a:pt x="1116" y="142"/>
                  </a:lnTo>
                  <a:lnTo>
                    <a:pt x="1113" y="144"/>
                  </a:lnTo>
                  <a:lnTo>
                    <a:pt x="1112" y="144"/>
                  </a:lnTo>
                  <a:lnTo>
                    <a:pt x="1110" y="144"/>
                  </a:lnTo>
                  <a:lnTo>
                    <a:pt x="1109" y="144"/>
                  </a:lnTo>
                  <a:lnTo>
                    <a:pt x="1107" y="144"/>
                  </a:lnTo>
                  <a:lnTo>
                    <a:pt x="1106" y="144"/>
                  </a:lnTo>
                  <a:lnTo>
                    <a:pt x="1104" y="145"/>
                  </a:lnTo>
                  <a:lnTo>
                    <a:pt x="1103" y="144"/>
                  </a:lnTo>
                  <a:lnTo>
                    <a:pt x="1101" y="145"/>
                  </a:lnTo>
                  <a:lnTo>
                    <a:pt x="1101" y="144"/>
                  </a:lnTo>
                  <a:lnTo>
                    <a:pt x="1100" y="144"/>
                  </a:lnTo>
                  <a:lnTo>
                    <a:pt x="1097" y="144"/>
                  </a:lnTo>
                  <a:lnTo>
                    <a:pt x="1098" y="142"/>
                  </a:lnTo>
                  <a:lnTo>
                    <a:pt x="1097" y="142"/>
                  </a:lnTo>
                  <a:lnTo>
                    <a:pt x="1097" y="144"/>
                  </a:lnTo>
                  <a:lnTo>
                    <a:pt x="1095" y="144"/>
                  </a:lnTo>
                  <a:lnTo>
                    <a:pt x="1094" y="144"/>
                  </a:lnTo>
                  <a:lnTo>
                    <a:pt x="1092" y="142"/>
                  </a:lnTo>
                  <a:lnTo>
                    <a:pt x="1092" y="140"/>
                  </a:lnTo>
                  <a:lnTo>
                    <a:pt x="1092" y="139"/>
                  </a:lnTo>
                  <a:lnTo>
                    <a:pt x="1089" y="140"/>
                  </a:lnTo>
                  <a:lnTo>
                    <a:pt x="1088" y="140"/>
                  </a:lnTo>
                  <a:lnTo>
                    <a:pt x="1086" y="140"/>
                  </a:lnTo>
                  <a:lnTo>
                    <a:pt x="1086" y="142"/>
                  </a:lnTo>
                  <a:lnTo>
                    <a:pt x="1085" y="142"/>
                  </a:lnTo>
                  <a:lnTo>
                    <a:pt x="1083" y="142"/>
                  </a:lnTo>
                  <a:lnTo>
                    <a:pt x="1082" y="142"/>
                  </a:lnTo>
                  <a:lnTo>
                    <a:pt x="1080" y="142"/>
                  </a:lnTo>
                  <a:lnTo>
                    <a:pt x="1080" y="140"/>
                  </a:lnTo>
                  <a:lnTo>
                    <a:pt x="1079" y="140"/>
                  </a:lnTo>
                  <a:lnTo>
                    <a:pt x="1077" y="140"/>
                  </a:lnTo>
                  <a:lnTo>
                    <a:pt x="1075" y="140"/>
                  </a:lnTo>
                  <a:lnTo>
                    <a:pt x="1075" y="139"/>
                  </a:lnTo>
                  <a:lnTo>
                    <a:pt x="1077" y="139"/>
                  </a:lnTo>
                  <a:lnTo>
                    <a:pt x="1077" y="137"/>
                  </a:lnTo>
                  <a:lnTo>
                    <a:pt x="1079" y="137"/>
                  </a:lnTo>
                  <a:lnTo>
                    <a:pt x="1079" y="136"/>
                  </a:lnTo>
                  <a:lnTo>
                    <a:pt x="1079" y="134"/>
                  </a:lnTo>
                  <a:lnTo>
                    <a:pt x="1080" y="134"/>
                  </a:lnTo>
                  <a:lnTo>
                    <a:pt x="1082" y="134"/>
                  </a:lnTo>
                  <a:lnTo>
                    <a:pt x="1082" y="133"/>
                  </a:lnTo>
                  <a:lnTo>
                    <a:pt x="1080" y="133"/>
                  </a:lnTo>
                  <a:lnTo>
                    <a:pt x="1079" y="133"/>
                  </a:lnTo>
                  <a:lnTo>
                    <a:pt x="1079" y="131"/>
                  </a:lnTo>
                  <a:lnTo>
                    <a:pt x="1079" y="130"/>
                  </a:lnTo>
                  <a:lnTo>
                    <a:pt x="1080" y="130"/>
                  </a:lnTo>
                  <a:lnTo>
                    <a:pt x="1082" y="130"/>
                  </a:lnTo>
                  <a:lnTo>
                    <a:pt x="1082" y="128"/>
                  </a:lnTo>
                  <a:lnTo>
                    <a:pt x="1083" y="127"/>
                  </a:lnTo>
                  <a:lnTo>
                    <a:pt x="1086" y="127"/>
                  </a:lnTo>
                  <a:lnTo>
                    <a:pt x="1086" y="125"/>
                  </a:lnTo>
                  <a:lnTo>
                    <a:pt x="1088" y="125"/>
                  </a:lnTo>
                  <a:lnTo>
                    <a:pt x="1091" y="125"/>
                  </a:lnTo>
                  <a:lnTo>
                    <a:pt x="1092" y="124"/>
                  </a:lnTo>
                  <a:lnTo>
                    <a:pt x="1092" y="122"/>
                  </a:lnTo>
                  <a:lnTo>
                    <a:pt x="1094" y="121"/>
                  </a:lnTo>
                  <a:lnTo>
                    <a:pt x="1095" y="121"/>
                  </a:lnTo>
                  <a:lnTo>
                    <a:pt x="1095" y="119"/>
                  </a:lnTo>
                  <a:lnTo>
                    <a:pt x="1094" y="119"/>
                  </a:lnTo>
                  <a:lnTo>
                    <a:pt x="1092" y="119"/>
                  </a:lnTo>
                  <a:lnTo>
                    <a:pt x="1092" y="118"/>
                  </a:lnTo>
                  <a:lnTo>
                    <a:pt x="1091" y="118"/>
                  </a:lnTo>
                  <a:lnTo>
                    <a:pt x="1091" y="116"/>
                  </a:lnTo>
                  <a:lnTo>
                    <a:pt x="1092" y="116"/>
                  </a:lnTo>
                  <a:lnTo>
                    <a:pt x="1092" y="115"/>
                  </a:lnTo>
                  <a:lnTo>
                    <a:pt x="1092" y="113"/>
                  </a:lnTo>
                  <a:lnTo>
                    <a:pt x="1091" y="113"/>
                  </a:lnTo>
                  <a:lnTo>
                    <a:pt x="1091" y="112"/>
                  </a:lnTo>
                  <a:lnTo>
                    <a:pt x="1092" y="112"/>
                  </a:lnTo>
                  <a:lnTo>
                    <a:pt x="1091" y="110"/>
                  </a:lnTo>
                  <a:lnTo>
                    <a:pt x="1089" y="110"/>
                  </a:lnTo>
                  <a:lnTo>
                    <a:pt x="1083" y="112"/>
                  </a:lnTo>
                  <a:lnTo>
                    <a:pt x="1082" y="112"/>
                  </a:lnTo>
                  <a:lnTo>
                    <a:pt x="1082" y="113"/>
                  </a:lnTo>
                  <a:lnTo>
                    <a:pt x="1080" y="113"/>
                  </a:lnTo>
                  <a:lnTo>
                    <a:pt x="1079" y="112"/>
                  </a:lnTo>
                  <a:lnTo>
                    <a:pt x="1077" y="113"/>
                  </a:lnTo>
                  <a:lnTo>
                    <a:pt x="1075" y="113"/>
                  </a:lnTo>
                  <a:lnTo>
                    <a:pt x="1074" y="112"/>
                  </a:lnTo>
                  <a:lnTo>
                    <a:pt x="1068" y="112"/>
                  </a:lnTo>
                  <a:lnTo>
                    <a:pt x="1066" y="112"/>
                  </a:lnTo>
                  <a:lnTo>
                    <a:pt x="1063" y="110"/>
                  </a:lnTo>
                  <a:lnTo>
                    <a:pt x="1062" y="110"/>
                  </a:lnTo>
                  <a:lnTo>
                    <a:pt x="1060" y="110"/>
                  </a:lnTo>
                  <a:lnTo>
                    <a:pt x="1057" y="110"/>
                  </a:lnTo>
                  <a:lnTo>
                    <a:pt x="1054" y="110"/>
                  </a:lnTo>
                  <a:lnTo>
                    <a:pt x="1053" y="109"/>
                  </a:lnTo>
                  <a:lnTo>
                    <a:pt x="1053" y="107"/>
                  </a:lnTo>
                  <a:lnTo>
                    <a:pt x="1053" y="106"/>
                  </a:lnTo>
                  <a:close/>
                  <a:moveTo>
                    <a:pt x="1095" y="137"/>
                  </a:moveTo>
                  <a:lnTo>
                    <a:pt x="1094" y="137"/>
                  </a:lnTo>
                  <a:lnTo>
                    <a:pt x="1094" y="139"/>
                  </a:lnTo>
                  <a:lnTo>
                    <a:pt x="1095" y="139"/>
                  </a:lnTo>
                  <a:lnTo>
                    <a:pt x="1095" y="137"/>
                  </a:lnTo>
                  <a:close/>
                  <a:moveTo>
                    <a:pt x="1089" y="109"/>
                  </a:moveTo>
                  <a:lnTo>
                    <a:pt x="1091" y="109"/>
                  </a:lnTo>
                  <a:lnTo>
                    <a:pt x="1092" y="109"/>
                  </a:lnTo>
                  <a:lnTo>
                    <a:pt x="1092" y="107"/>
                  </a:lnTo>
                  <a:lnTo>
                    <a:pt x="1089" y="109"/>
                  </a:lnTo>
                  <a:close/>
                  <a:moveTo>
                    <a:pt x="1085" y="110"/>
                  </a:moveTo>
                  <a:lnTo>
                    <a:pt x="1086" y="110"/>
                  </a:lnTo>
                  <a:lnTo>
                    <a:pt x="1088" y="109"/>
                  </a:lnTo>
                  <a:lnTo>
                    <a:pt x="1086" y="109"/>
                  </a:lnTo>
                  <a:lnTo>
                    <a:pt x="1085" y="109"/>
                  </a:lnTo>
                  <a:lnTo>
                    <a:pt x="1085" y="110"/>
                  </a:lnTo>
                  <a:close/>
                  <a:moveTo>
                    <a:pt x="1060" y="107"/>
                  </a:moveTo>
                  <a:lnTo>
                    <a:pt x="1062" y="107"/>
                  </a:lnTo>
                  <a:lnTo>
                    <a:pt x="1062" y="106"/>
                  </a:lnTo>
                  <a:lnTo>
                    <a:pt x="1060" y="107"/>
                  </a:lnTo>
                  <a:close/>
                  <a:moveTo>
                    <a:pt x="1113" y="118"/>
                  </a:moveTo>
                  <a:lnTo>
                    <a:pt x="1116" y="118"/>
                  </a:lnTo>
                  <a:lnTo>
                    <a:pt x="1113" y="116"/>
                  </a:lnTo>
                  <a:lnTo>
                    <a:pt x="1112" y="118"/>
                  </a:lnTo>
                  <a:lnTo>
                    <a:pt x="1113" y="118"/>
                  </a:lnTo>
                  <a:close/>
                  <a:moveTo>
                    <a:pt x="1121" y="142"/>
                  </a:moveTo>
                  <a:lnTo>
                    <a:pt x="1122" y="142"/>
                  </a:lnTo>
                  <a:lnTo>
                    <a:pt x="1122" y="140"/>
                  </a:lnTo>
                  <a:lnTo>
                    <a:pt x="1121" y="140"/>
                  </a:lnTo>
                  <a:lnTo>
                    <a:pt x="1121" y="142"/>
                  </a:lnTo>
                  <a:close/>
                  <a:moveTo>
                    <a:pt x="810" y="119"/>
                  </a:moveTo>
                  <a:lnTo>
                    <a:pt x="810" y="121"/>
                  </a:lnTo>
                  <a:lnTo>
                    <a:pt x="812" y="121"/>
                  </a:lnTo>
                  <a:lnTo>
                    <a:pt x="814" y="121"/>
                  </a:lnTo>
                  <a:lnTo>
                    <a:pt x="815" y="121"/>
                  </a:lnTo>
                  <a:lnTo>
                    <a:pt x="818" y="121"/>
                  </a:lnTo>
                  <a:lnTo>
                    <a:pt x="820" y="121"/>
                  </a:lnTo>
                  <a:lnTo>
                    <a:pt x="820" y="122"/>
                  </a:lnTo>
                  <a:lnTo>
                    <a:pt x="818" y="122"/>
                  </a:lnTo>
                  <a:lnTo>
                    <a:pt x="818" y="124"/>
                  </a:lnTo>
                  <a:lnTo>
                    <a:pt x="817" y="124"/>
                  </a:lnTo>
                  <a:lnTo>
                    <a:pt x="817" y="125"/>
                  </a:lnTo>
                  <a:lnTo>
                    <a:pt x="820" y="125"/>
                  </a:lnTo>
                  <a:lnTo>
                    <a:pt x="823" y="125"/>
                  </a:lnTo>
                  <a:lnTo>
                    <a:pt x="827" y="125"/>
                  </a:lnTo>
                  <a:lnTo>
                    <a:pt x="829" y="125"/>
                  </a:lnTo>
                  <a:lnTo>
                    <a:pt x="830" y="125"/>
                  </a:lnTo>
                  <a:lnTo>
                    <a:pt x="832" y="125"/>
                  </a:lnTo>
                  <a:lnTo>
                    <a:pt x="833" y="125"/>
                  </a:lnTo>
                  <a:lnTo>
                    <a:pt x="835" y="125"/>
                  </a:lnTo>
                  <a:lnTo>
                    <a:pt x="841" y="125"/>
                  </a:lnTo>
                  <a:lnTo>
                    <a:pt x="847" y="127"/>
                  </a:lnTo>
                  <a:lnTo>
                    <a:pt x="848" y="127"/>
                  </a:lnTo>
                  <a:lnTo>
                    <a:pt x="848" y="125"/>
                  </a:lnTo>
                  <a:lnTo>
                    <a:pt x="850" y="125"/>
                  </a:lnTo>
                  <a:lnTo>
                    <a:pt x="851" y="125"/>
                  </a:lnTo>
                  <a:lnTo>
                    <a:pt x="851" y="124"/>
                  </a:lnTo>
                  <a:lnTo>
                    <a:pt x="853" y="124"/>
                  </a:lnTo>
                  <a:lnTo>
                    <a:pt x="853" y="122"/>
                  </a:lnTo>
                  <a:lnTo>
                    <a:pt x="851" y="122"/>
                  </a:lnTo>
                  <a:lnTo>
                    <a:pt x="848" y="121"/>
                  </a:lnTo>
                  <a:lnTo>
                    <a:pt x="845" y="121"/>
                  </a:lnTo>
                  <a:lnTo>
                    <a:pt x="845" y="119"/>
                  </a:lnTo>
                  <a:lnTo>
                    <a:pt x="844" y="119"/>
                  </a:lnTo>
                  <a:lnTo>
                    <a:pt x="848" y="118"/>
                  </a:lnTo>
                  <a:lnTo>
                    <a:pt x="850" y="118"/>
                  </a:lnTo>
                  <a:lnTo>
                    <a:pt x="851" y="118"/>
                  </a:lnTo>
                  <a:lnTo>
                    <a:pt x="853" y="118"/>
                  </a:lnTo>
                  <a:lnTo>
                    <a:pt x="853" y="116"/>
                  </a:lnTo>
                  <a:lnTo>
                    <a:pt x="854" y="116"/>
                  </a:lnTo>
                  <a:lnTo>
                    <a:pt x="856" y="116"/>
                  </a:lnTo>
                  <a:lnTo>
                    <a:pt x="856" y="115"/>
                  </a:lnTo>
                  <a:lnTo>
                    <a:pt x="856" y="113"/>
                  </a:lnTo>
                  <a:lnTo>
                    <a:pt x="854" y="113"/>
                  </a:lnTo>
                  <a:lnTo>
                    <a:pt x="853" y="113"/>
                  </a:lnTo>
                  <a:lnTo>
                    <a:pt x="851" y="113"/>
                  </a:lnTo>
                  <a:lnTo>
                    <a:pt x="850" y="113"/>
                  </a:lnTo>
                  <a:lnTo>
                    <a:pt x="848" y="112"/>
                  </a:lnTo>
                  <a:lnTo>
                    <a:pt x="848" y="110"/>
                  </a:lnTo>
                  <a:lnTo>
                    <a:pt x="850" y="110"/>
                  </a:lnTo>
                  <a:lnTo>
                    <a:pt x="853" y="109"/>
                  </a:lnTo>
                  <a:lnTo>
                    <a:pt x="854" y="109"/>
                  </a:lnTo>
                  <a:lnTo>
                    <a:pt x="856" y="109"/>
                  </a:lnTo>
                  <a:lnTo>
                    <a:pt x="857" y="109"/>
                  </a:lnTo>
                  <a:lnTo>
                    <a:pt x="859" y="109"/>
                  </a:lnTo>
                  <a:lnTo>
                    <a:pt x="860" y="107"/>
                  </a:lnTo>
                  <a:lnTo>
                    <a:pt x="862" y="107"/>
                  </a:lnTo>
                  <a:lnTo>
                    <a:pt x="863" y="107"/>
                  </a:lnTo>
                  <a:lnTo>
                    <a:pt x="863" y="106"/>
                  </a:lnTo>
                  <a:lnTo>
                    <a:pt x="865" y="106"/>
                  </a:lnTo>
                  <a:lnTo>
                    <a:pt x="867" y="106"/>
                  </a:lnTo>
                  <a:lnTo>
                    <a:pt x="867" y="104"/>
                  </a:lnTo>
                  <a:lnTo>
                    <a:pt x="868" y="104"/>
                  </a:lnTo>
                  <a:lnTo>
                    <a:pt x="870" y="104"/>
                  </a:lnTo>
                  <a:lnTo>
                    <a:pt x="871" y="104"/>
                  </a:lnTo>
                  <a:lnTo>
                    <a:pt x="871" y="103"/>
                  </a:lnTo>
                  <a:lnTo>
                    <a:pt x="873" y="103"/>
                  </a:lnTo>
                  <a:lnTo>
                    <a:pt x="874" y="103"/>
                  </a:lnTo>
                  <a:lnTo>
                    <a:pt x="876" y="103"/>
                  </a:lnTo>
                  <a:lnTo>
                    <a:pt x="877" y="103"/>
                  </a:lnTo>
                  <a:lnTo>
                    <a:pt x="879" y="103"/>
                  </a:lnTo>
                  <a:lnTo>
                    <a:pt x="880" y="103"/>
                  </a:lnTo>
                  <a:lnTo>
                    <a:pt x="882" y="103"/>
                  </a:lnTo>
                  <a:lnTo>
                    <a:pt x="880" y="104"/>
                  </a:lnTo>
                  <a:lnTo>
                    <a:pt x="882" y="104"/>
                  </a:lnTo>
                  <a:lnTo>
                    <a:pt x="883" y="104"/>
                  </a:lnTo>
                  <a:lnTo>
                    <a:pt x="882" y="106"/>
                  </a:lnTo>
                  <a:lnTo>
                    <a:pt x="880" y="106"/>
                  </a:lnTo>
                  <a:lnTo>
                    <a:pt x="879" y="106"/>
                  </a:lnTo>
                  <a:lnTo>
                    <a:pt x="877" y="106"/>
                  </a:lnTo>
                  <a:lnTo>
                    <a:pt x="877" y="107"/>
                  </a:lnTo>
                  <a:lnTo>
                    <a:pt x="876" y="107"/>
                  </a:lnTo>
                  <a:lnTo>
                    <a:pt x="876" y="109"/>
                  </a:lnTo>
                  <a:lnTo>
                    <a:pt x="874" y="109"/>
                  </a:lnTo>
                  <a:lnTo>
                    <a:pt x="874" y="110"/>
                  </a:lnTo>
                  <a:lnTo>
                    <a:pt x="876" y="110"/>
                  </a:lnTo>
                  <a:lnTo>
                    <a:pt x="877" y="110"/>
                  </a:lnTo>
                  <a:lnTo>
                    <a:pt x="879" y="110"/>
                  </a:lnTo>
                  <a:lnTo>
                    <a:pt x="879" y="112"/>
                  </a:lnTo>
                  <a:lnTo>
                    <a:pt x="877" y="112"/>
                  </a:lnTo>
                  <a:lnTo>
                    <a:pt x="877" y="113"/>
                  </a:lnTo>
                  <a:lnTo>
                    <a:pt x="876" y="112"/>
                  </a:lnTo>
                  <a:lnTo>
                    <a:pt x="876" y="113"/>
                  </a:lnTo>
                  <a:lnTo>
                    <a:pt x="873" y="113"/>
                  </a:lnTo>
                  <a:lnTo>
                    <a:pt x="871" y="115"/>
                  </a:lnTo>
                  <a:lnTo>
                    <a:pt x="870" y="115"/>
                  </a:lnTo>
                  <a:lnTo>
                    <a:pt x="868" y="115"/>
                  </a:lnTo>
                  <a:lnTo>
                    <a:pt x="868" y="116"/>
                  </a:lnTo>
                  <a:lnTo>
                    <a:pt x="870" y="116"/>
                  </a:lnTo>
                  <a:lnTo>
                    <a:pt x="871" y="116"/>
                  </a:lnTo>
                  <a:lnTo>
                    <a:pt x="874" y="116"/>
                  </a:lnTo>
                  <a:lnTo>
                    <a:pt x="876" y="116"/>
                  </a:lnTo>
                  <a:lnTo>
                    <a:pt x="877" y="116"/>
                  </a:lnTo>
                  <a:lnTo>
                    <a:pt x="877" y="118"/>
                  </a:lnTo>
                  <a:lnTo>
                    <a:pt x="876" y="118"/>
                  </a:lnTo>
                  <a:lnTo>
                    <a:pt x="874" y="119"/>
                  </a:lnTo>
                  <a:lnTo>
                    <a:pt x="880" y="119"/>
                  </a:lnTo>
                  <a:lnTo>
                    <a:pt x="882" y="119"/>
                  </a:lnTo>
                  <a:lnTo>
                    <a:pt x="882" y="121"/>
                  </a:lnTo>
                  <a:lnTo>
                    <a:pt x="882" y="122"/>
                  </a:lnTo>
                  <a:lnTo>
                    <a:pt x="883" y="122"/>
                  </a:lnTo>
                  <a:lnTo>
                    <a:pt x="883" y="121"/>
                  </a:lnTo>
                  <a:lnTo>
                    <a:pt x="885" y="121"/>
                  </a:lnTo>
                  <a:lnTo>
                    <a:pt x="885" y="119"/>
                  </a:lnTo>
                  <a:lnTo>
                    <a:pt x="886" y="119"/>
                  </a:lnTo>
                  <a:lnTo>
                    <a:pt x="886" y="118"/>
                  </a:lnTo>
                  <a:lnTo>
                    <a:pt x="888" y="118"/>
                  </a:lnTo>
                  <a:lnTo>
                    <a:pt x="891" y="116"/>
                  </a:lnTo>
                  <a:lnTo>
                    <a:pt x="892" y="116"/>
                  </a:lnTo>
                  <a:lnTo>
                    <a:pt x="894" y="116"/>
                  </a:lnTo>
                  <a:lnTo>
                    <a:pt x="897" y="116"/>
                  </a:lnTo>
                  <a:lnTo>
                    <a:pt x="900" y="116"/>
                  </a:lnTo>
                  <a:lnTo>
                    <a:pt x="904" y="118"/>
                  </a:lnTo>
                  <a:lnTo>
                    <a:pt x="904" y="119"/>
                  </a:lnTo>
                  <a:lnTo>
                    <a:pt x="904" y="121"/>
                  </a:lnTo>
                  <a:lnTo>
                    <a:pt x="903" y="121"/>
                  </a:lnTo>
                  <a:lnTo>
                    <a:pt x="903" y="122"/>
                  </a:lnTo>
                  <a:lnTo>
                    <a:pt x="901" y="124"/>
                  </a:lnTo>
                  <a:lnTo>
                    <a:pt x="900" y="124"/>
                  </a:lnTo>
                  <a:lnTo>
                    <a:pt x="898" y="125"/>
                  </a:lnTo>
                  <a:lnTo>
                    <a:pt x="897" y="125"/>
                  </a:lnTo>
                  <a:lnTo>
                    <a:pt x="894" y="125"/>
                  </a:lnTo>
                  <a:lnTo>
                    <a:pt x="894" y="127"/>
                  </a:lnTo>
                  <a:lnTo>
                    <a:pt x="892" y="128"/>
                  </a:lnTo>
                  <a:lnTo>
                    <a:pt x="891" y="128"/>
                  </a:lnTo>
                  <a:lnTo>
                    <a:pt x="891" y="130"/>
                  </a:lnTo>
                  <a:lnTo>
                    <a:pt x="889" y="130"/>
                  </a:lnTo>
                  <a:lnTo>
                    <a:pt x="888" y="130"/>
                  </a:lnTo>
                  <a:lnTo>
                    <a:pt x="886" y="130"/>
                  </a:lnTo>
                  <a:lnTo>
                    <a:pt x="886" y="131"/>
                  </a:lnTo>
                  <a:lnTo>
                    <a:pt x="885" y="131"/>
                  </a:lnTo>
                  <a:lnTo>
                    <a:pt x="885" y="133"/>
                  </a:lnTo>
                  <a:lnTo>
                    <a:pt x="883" y="133"/>
                  </a:lnTo>
                  <a:lnTo>
                    <a:pt x="882" y="133"/>
                  </a:lnTo>
                  <a:lnTo>
                    <a:pt x="880" y="133"/>
                  </a:lnTo>
                  <a:lnTo>
                    <a:pt x="880" y="134"/>
                  </a:lnTo>
                  <a:lnTo>
                    <a:pt x="874" y="134"/>
                  </a:lnTo>
                  <a:lnTo>
                    <a:pt x="868" y="136"/>
                  </a:lnTo>
                  <a:lnTo>
                    <a:pt x="867" y="136"/>
                  </a:lnTo>
                  <a:lnTo>
                    <a:pt x="862" y="137"/>
                  </a:lnTo>
                  <a:lnTo>
                    <a:pt x="859" y="137"/>
                  </a:lnTo>
                  <a:lnTo>
                    <a:pt x="856" y="136"/>
                  </a:lnTo>
                  <a:lnTo>
                    <a:pt x="854" y="136"/>
                  </a:lnTo>
                  <a:lnTo>
                    <a:pt x="854" y="134"/>
                  </a:lnTo>
                  <a:lnTo>
                    <a:pt x="853" y="136"/>
                  </a:lnTo>
                  <a:lnTo>
                    <a:pt x="851" y="136"/>
                  </a:lnTo>
                  <a:lnTo>
                    <a:pt x="850" y="136"/>
                  </a:lnTo>
                  <a:lnTo>
                    <a:pt x="850" y="137"/>
                  </a:lnTo>
                  <a:lnTo>
                    <a:pt x="848" y="137"/>
                  </a:lnTo>
                  <a:lnTo>
                    <a:pt x="842" y="137"/>
                  </a:lnTo>
                  <a:lnTo>
                    <a:pt x="841" y="137"/>
                  </a:lnTo>
                  <a:lnTo>
                    <a:pt x="841" y="136"/>
                  </a:lnTo>
                  <a:lnTo>
                    <a:pt x="842" y="136"/>
                  </a:lnTo>
                  <a:lnTo>
                    <a:pt x="842" y="134"/>
                  </a:lnTo>
                  <a:lnTo>
                    <a:pt x="839" y="134"/>
                  </a:lnTo>
                  <a:lnTo>
                    <a:pt x="838" y="134"/>
                  </a:lnTo>
                  <a:lnTo>
                    <a:pt x="836" y="136"/>
                  </a:lnTo>
                  <a:lnTo>
                    <a:pt x="835" y="136"/>
                  </a:lnTo>
                  <a:lnTo>
                    <a:pt x="830" y="136"/>
                  </a:lnTo>
                  <a:lnTo>
                    <a:pt x="829" y="137"/>
                  </a:lnTo>
                  <a:lnTo>
                    <a:pt x="827" y="137"/>
                  </a:lnTo>
                  <a:lnTo>
                    <a:pt x="826" y="137"/>
                  </a:lnTo>
                  <a:lnTo>
                    <a:pt x="824" y="139"/>
                  </a:lnTo>
                  <a:lnTo>
                    <a:pt x="821" y="137"/>
                  </a:lnTo>
                  <a:lnTo>
                    <a:pt x="818" y="139"/>
                  </a:lnTo>
                  <a:lnTo>
                    <a:pt x="817" y="139"/>
                  </a:lnTo>
                  <a:lnTo>
                    <a:pt x="815" y="139"/>
                  </a:lnTo>
                  <a:lnTo>
                    <a:pt x="814" y="139"/>
                  </a:lnTo>
                  <a:lnTo>
                    <a:pt x="812" y="139"/>
                  </a:lnTo>
                  <a:lnTo>
                    <a:pt x="809" y="139"/>
                  </a:lnTo>
                  <a:lnTo>
                    <a:pt x="807" y="139"/>
                  </a:lnTo>
                  <a:lnTo>
                    <a:pt x="807" y="140"/>
                  </a:lnTo>
                  <a:lnTo>
                    <a:pt x="806" y="140"/>
                  </a:lnTo>
                  <a:lnTo>
                    <a:pt x="804" y="142"/>
                  </a:lnTo>
                  <a:lnTo>
                    <a:pt x="801" y="142"/>
                  </a:lnTo>
                  <a:lnTo>
                    <a:pt x="800" y="142"/>
                  </a:lnTo>
                  <a:lnTo>
                    <a:pt x="798" y="142"/>
                  </a:lnTo>
                  <a:lnTo>
                    <a:pt x="797" y="144"/>
                  </a:lnTo>
                  <a:lnTo>
                    <a:pt x="795" y="144"/>
                  </a:lnTo>
                  <a:lnTo>
                    <a:pt x="794" y="144"/>
                  </a:lnTo>
                  <a:lnTo>
                    <a:pt x="792" y="144"/>
                  </a:lnTo>
                  <a:lnTo>
                    <a:pt x="791" y="144"/>
                  </a:lnTo>
                  <a:lnTo>
                    <a:pt x="788" y="145"/>
                  </a:lnTo>
                  <a:lnTo>
                    <a:pt x="786" y="145"/>
                  </a:lnTo>
                  <a:lnTo>
                    <a:pt x="780" y="145"/>
                  </a:lnTo>
                  <a:lnTo>
                    <a:pt x="776" y="147"/>
                  </a:lnTo>
                  <a:lnTo>
                    <a:pt x="774" y="147"/>
                  </a:lnTo>
                  <a:lnTo>
                    <a:pt x="773" y="147"/>
                  </a:lnTo>
                  <a:lnTo>
                    <a:pt x="770" y="147"/>
                  </a:lnTo>
                  <a:lnTo>
                    <a:pt x="764" y="147"/>
                  </a:lnTo>
                  <a:lnTo>
                    <a:pt x="761" y="147"/>
                  </a:lnTo>
                  <a:lnTo>
                    <a:pt x="757" y="147"/>
                  </a:lnTo>
                  <a:lnTo>
                    <a:pt x="754" y="147"/>
                  </a:lnTo>
                  <a:lnTo>
                    <a:pt x="754" y="145"/>
                  </a:lnTo>
                  <a:lnTo>
                    <a:pt x="751" y="144"/>
                  </a:lnTo>
                  <a:lnTo>
                    <a:pt x="750" y="142"/>
                  </a:lnTo>
                  <a:lnTo>
                    <a:pt x="750" y="140"/>
                  </a:lnTo>
                  <a:lnTo>
                    <a:pt x="751" y="140"/>
                  </a:lnTo>
                  <a:lnTo>
                    <a:pt x="753" y="140"/>
                  </a:lnTo>
                  <a:lnTo>
                    <a:pt x="754" y="140"/>
                  </a:lnTo>
                  <a:lnTo>
                    <a:pt x="759" y="139"/>
                  </a:lnTo>
                  <a:lnTo>
                    <a:pt x="762" y="139"/>
                  </a:lnTo>
                  <a:lnTo>
                    <a:pt x="764" y="139"/>
                  </a:lnTo>
                  <a:lnTo>
                    <a:pt x="765" y="139"/>
                  </a:lnTo>
                  <a:lnTo>
                    <a:pt x="767" y="139"/>
                  </a:lnTo>
                  <a:lnTo>
                    <a:pt x="768" y="139"/>
                  </a:lnTo>
                  <a:lnTo>
                    <a:pt x="770" y="137"/>
                  </a:lnTo>
                  <a:lnTo>
                    <a:pt x="771" y="139"/>
                  </a:lnTo>
                  <a:lnTo>
                    <a:pt x="771" y="137"/>
                  </a:lnTo>
                  <a:lnTo>
                    <a:pt x="773" y="137"/>
                  </a:lnTo>
                  <a:lnTo>
                    <a:pt x="774" y="136"/>
                  </a:lnTo>
                  <a:lnTo>
                    <a:pt x="776" y="136"/>
                  </a:lnTo>
                  <a:lnTo>
                    <a:pt x="777" y="136"/>
                  </a:lnTo>
                  <a:lnTo>
                    <a:pt x="780" y="136"/>
                  </a:lnTo>
                  <a:lnTo>
                    <a:pt x="782" y="136"/>
                  </a:lnTo>
                  <a:lnTo>
                    <a:pt x="783" y="136"/>
                  </a:lnTo>
                  <a:lnTo>
                    <a:pt x="788" y="136"/>
                  </a:lnTo>
                  <a:lnTo>
                    <a:pt x="791" y="136"/>
                  </a:lnTo>
                  <a:lnTo>
                    <a:pt x="792" y="136"/>
                  </a:lnTo>
                  <a:lnTo>
                    <a:pt x="795" y="136"/>
                  </a:lnTo>
                  <a:lnTo>
                    <a:pt x="797" y="136"/>
                  </a:lnTo>
                  <a:lnTo>
                    <a:pt x="798" y="136"/>
                  </a:lnTo>
                  <a:lnTo>
                    <a:pt x="800" y="134"/>
                  </a:lnTo>
                  <a:lnTo>
                    <a:pt x="801" y="134"/>
                  </a:lnTo>
                  <a:lnTo>
                    <a:pt x="806" y="134"/>
                  </a:lnTo>
                  <a:lnTo>
                    <a:pt x="806" y="133"/>
                  </a:lnTo>
                  <a:lnTo>
                    <a:pt x="807" y="133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31"/>
                  </a:lnTo>
                  <a:lnTo>
                    <a:pt x="812" y="130"/>
                  </a:lnTo>
                  <a:lnTo>
                    <a:pt x="810" y="131"/>
                  </a:lnTo>
                  <a:lnTo>
                    <a:pt x="809" y="131"/>
                  </a:lnTo>
                  <a:lnTo>
                    <a:pt x="807" y="131"/>
                  </a:lnTo>
                  <a:lnTo>
                    <a:pt x="806" y="131"/>
                  </a:lnTo>
                  <a:lnTo>
                    <a:pt x="806" y="133"/>
                  </a:lnTo>
                  <a:lnTo>
                    <a:pt x="804" y="133"/>
                  </a:lnTo>
                  <a:lnTo>
                    <a:pt x="801" y="133"/>
                  </a:lnTo>
                  <a:lnTo>
                    <a:pt x="800" y="133"/>
                  </a:lnTo>
                  <a:lnTo>
                    <a:pt x="798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4" y="133"/>
                  </a:lnTo>
                  <a:lnTo>
                    <a:pt x="792" y="133"/>
                  </a:lnTo>
                  <a:lnTo>
                    <a:pt x="791" y="133"/>
                  </a:lnTo>
                  <a:lnTo>
                    <a:pt x="792" y="131"/>
                  </a:lnTo>
                  <a:lnTo>
                    <a:pt x="791" y="131"/>
                  </a:lnTo>
                  <a:lnTo>
                    <a:pt x="789" y="131"/>
                  </a:lnTo>
                  <a:lnTo>
                    <a:pt x="789" y="133"/>
                  </a:lnTo>
                  <a:lnTo>
                    <a:pt x="788" y="133"/>
                  </a:lnTo>
                  <a:lnTo>
                    <a:pt x="788" y="131"/>
                  </a:lnTo>
                  <a:lnTo>
                    <a:pt x="786" y="131"/>
                  </a:lnTo>
                  <a:lnTo>
                    <a:pt x="786" y="133"/>
                  </a:lnTo>
                  <a:lnTo>
                    <a:pt x="785" y="133"/>
                  </a:lnTo>
                  <a:lnTo>
                    <a:pt x="782" y="133"/>
                  </a:lnTo>
                  <a:lnTo>
                    <a:pt x="780" y="134"/>
                  </a:lnTo>
                  <a:lnTo>
                    <a:pt x="779" y="134"/>
                  </a:lnTo>
                  <a:lnTo>
                    <a:pt x="779" y="133"/>
                  </a:lnTo>
                  <a:lnTo>
                    <a:pt x="777" y="133"/>
                  </a:lnTo>
                  <a:lnTo>
                    <a:pt x="777" y="134"/>
                  </a:lnTo>
                  <a:lnTo>
                    <a:pt x="774" y="134"/>
                  </a:lnTo>
                  <a:lnTo>
                    <a:pt x="773" y="134"/>
                  </a:lnTo>
                  <a:lnTo>
                    <a:pt x="770" y="134"/>
                  </a:lnTo>
                  <a:lnTo>
                    <a:pt x="767" y="134"/>
                  </a:lnTo>
                  <a:lnTo>
                    <a:pt x="765" y="134"/>
                  </a:lnTo>
                  <a:lnTo>
                    <a:pt x="767" y="133"/>
                  </a:lnTo>
                  <a:lnTo>
                    <a:pt x="768" y="133"/>
                  </a:lnTo>
                  <a:lnTo>
                    <a:pt x="770" y="133"/>
                  </a:lnTo>
                  <a:lnTo>
                    <a:pt x="773" y="131"/>
                  </a:lnTo>
                  <a:lnTo>
                    <a:pt x="768" y="133"/>
                  </a:lnTo>
                  <a:lnTo>
                    <a:pt x="771" y="131"/>
                  </a:lnTo>
                  <a:lnTo>
                    <a:pt x="773" y="130"/>
                  </a:lnTo>
                  <a:lnTo>
                    <a:pt x="774" y="130"/>
                  </a:lnTo>
                  <a:lnTo>
                    <a:pt x="776" y="128"/>
                  </a:lnTo>
                  <a:lnTo>
                    <a:pt x="774" y="128"/>
                  </a:lnTo>
                  <a:lnTo>
                    <a:pt x="774" y="127"/>
                  </a:lnTo>
                  <a:lnTo>
                    <a:pt x="773" y="127"/>
                  </a:lnTo>
                  <a:lnTo>
                    <a:pt x="773" y="128"/>
                  </a:lnTo>
                  <a:lnTo>
                    <a:pt x="771" y="128"/>
                  </a:lnTo>
                  <a:lnTo>
                    <a:pt x="771" y="130"/>
                  </a:lnTo>
                  <a:lnTo>
                    <a:pt x="770" y="130"/>
                  </a:lnTo>
                  <a:lnTo>
                    <a:pt x="768" y="130"/>
                  </a:lnTo>
                  <a:lnTo>
                    <a:pt x="768" y="131"/>
                  </a:lnTo>
                  <a:lnTo>
                    <a:pt x="767" y="131"/>
                  </a:lnTo>
                  <a:lnTo>
                    <a:pt x="765" y="131"/>
                  </a:lnTo>
                  <a:lnTo>
                    <a:pt x="765" y="130"/>
                  </a:lnTo>
                  <a:lnTo>
                    <a:pt x="764" y="130"/>
                  </a:lnTo>
                  <a:lnTo>
                    <a:pt x="762" y="130"/>
                  </a:lnTo>
                  <a:lnTo>
                    <a:pt x="761" y="130"/>
                  </a:lnTo>
                  <a:lnTo>
                    <a:pt x="761" y="131"/>
                  </a:lnTo>
                  <a:lnTo>
                    <a:pt x="762" y="131"/>
                  </a:lnTo>
                  <a:lnTo>
                    <a:pt x="762" y="130"/>
                  </a:lnTo>
                  <a:lnTo>
                    <a:pt x="764" y="131"/>
                  </a:lnTo>
                  <a:lnTo>
                    <a:pt x="764" y="133"/>
                  </a:lnTo>
                  <a:lnTo>
                    <a:pt x="762" y="133"/>
                  </a:lnTo>
                  <a:lnTo>
                    <a:pt x="761" y="133"/>
                  </a:lnTo>
                  <a:lnTo>
                    <a:pt x="761" y="134"/>
                  </a:lnTo>
                  <a:lnTo>
                    <a:pt x="759" y="134"/>
                  </a:lnTo>
                  <a:lnTo>
                    <a:pt x="754" y="136"/>
                  </a:lnTo>
                  <a:lnTo>
                    <a:pt x="748" y="136"/>
                  </a:lnTo>
                  <a:lnTo>
                    <a:pt x="747" y="136"/>
                  </a:lnTo>
                  <a:lnTo>
                    <a:pt x="747" y="134"/>
                  </a:lnTo>
                  <a:lnTo>
                    <a:pt x="748" y="134"/>
                  </a:lnTo>
                  <a:lnTo>
                    <a:pt x="750" y="133"/>
                  </a:lnTo>
                  <a:lnTo>
                    <a:pt x="748" y="133"/>
                  </a:lnTo>
                  <a:lnTo>
                    <a:pt x="745" y="134"/>
                  </a:lnTo>
                  <a:lnTo>
                    <a:pt x="745" y="133"/>
                  </a:lnTo>
                  <a:lnTo>
                    <a:pt x="744" y="133"/>
                  </a:lnTo>
                  <a:lnTo>
                    <a:pt x="742" y="133"/>
                  </a:lnTo>
                  <a:lnTo>
                    <a:pt x="742" y="134"/>
                  </a:lnTo>
                  <a:lnTo>
                    <a:pt x="742" y="136"/>
                  </a:lnTo>
                  <a:lnTo>
                    <a:pt x="741" y="136"/>
                  </a:lnTo>
                  <a:lnTo>
                    <a:pt x="739" y="136"/>
                  </a:lnTo>
                  <a:lnTo>
                    <a:pt x="738" y="136"/>
                  </a:lnTo>
                  <a:lnTo>
                    <a:pt x="736" y="136"/>
                  </a:lnTo>
                  <a:lnTo>
                    <a:pt x="735" y="134"/>
                  </a:lnTo>
                  <a:lnTo>
                    <a:pt x="736" y="134"/>
                  </a:lnTo>
                  <a:lnTo>
                    <a:pt x="738" y="133"/>
                  </a:lnTo>
                  <a:lnTo>
                    <a:pt x="736" y="133"/>
                  </a:lnTo>
                  <a:lnTo>
                    <a:pt x="736" y="131"/>
                  </a:lnTo>
                  <a:lnTo>
                    <a:pt x="733" y="133"/>
                  </a:lnTo>
                  <a:lnTo>
                    <a:pt x="732" y="131"/>
                  </a:lnTo>
                  <a:lnTo>
                    <a:pt x="732" y="133"/>
                  </a:lnTo>
                  <a:lnTo>
                    <a:pt x="730" y="133"/>
                  </a:lnTo>
                  <a:lnTo>
                    <a:pt x="729" y="133"/>
                  </a:lnTo>
                  <a:lnTo>
                    <a:pt x="727" y="133"/>
                  </a:lnTo>
                  <a:lnTo>
                    <a:pt x="726" y="133"/>
                  </a:lnTo>
                  <a:lnTo>
                    <a:pt x="724" y="133"/>
                  </a:lnTo>
                  <a:lnTo>
                    <a:pt x="718" y="131"/>
                  </a:lnTo>
                  <a:lnTo>
                    <a:pt x="718" y="130"/>
                  </a:lnTo>
                  <a:lnTo>
                    <a:pt x="720" y="130"/>
                  </a:lnTo>
                  <a:lnTo>
                    <a:pt x="721" y="130"/>
                  </a:lnTo>
                  <a:lnTo>
                    <a:pt x="721" y="128"/>
                  </a:lnTo>
                  <a:lnTo>
                    <a:pt x="727" y="127"/>
                  </a:lnTo>
                  <a:lnTo>
                    <a:pt x="730" y="127"/>
                  </a:lnTo>
                  <a:lnTo>
                    <a:pt x="735" y="127"/>
                  </a:lnTo>
                  <a:lnTo>
                    <a:pt x="741" y="127"/>
                  </a:lnTo>
                  <a:lnTo>
                    <a:pt x="744" y="127"/>
                  </a:lnTo>
                  <a:lnTo>
                    <a:pt x="745" y="127"/>
                  </a:lnTo>
                  <a:lnTo>
                    <a:pt x="754" y="125"/>
                  </a:lnTo>
                  <a:lnTo>
                    <a:pt x="761" y="124"/>
                  </a:lnTo>
                  <a:lnTo>
                    <a:pt x="759" y="124"/>
                  </a:lnTo>
                  <a:lnTo>
                    <a:pt x="754" y="124"/>
                  </a:lnTo>
                  <a:lnTo>
                    <a:pt x="753" y="124"/>
                  </a:lnTo>
                  <a:lnTo>
                    <a:pt x="750" y="124"/>
                  </a:lnTo>
                  <a:lnTo>
                    <a:pt x="747" y="125"/>
                  </a:lnTo>
                  <a:lnTo>
                    <a:pt x="742" y="125"/>
                  </a:lnTo>
                  <a:lnTo>
                    <a:pt x="736" y="125"/>
                  </a:lnTo>
                  <a:lnTo>
                    <a:pt x="732" y="125"/>
                  </a:lnTo>
                  <a:lnTo>
                    <a:pt x="732" y="124"/>
                  </a:lnTo>
                  <a:lnTo>
                    <a:pt x="733" y="124"/>
                  </a:lnTo>
                  <a:lnTo>
                    <a:pt x="739" y="122"/>
                  </a:lnTo>
                  <a:lnTo>
                    <a:pt x="741" y="121"/>
                  </a:lnTo>
                  <a:lnTo>
                    <a:pt x="747" y="121"/>
                  </a:lnTo>
                  <a:lnTo>
                    <a:pt x="753" y="121"/>
                  </a:lnTo>
                  <a:lnTo>
                    <a:pt x="757" y="121"/>
                  </a:lnTo>
                  <a:lnTo>
                    <a:pt x="759" y="119"/>
                  </a:lnTo>
                  <a:lnTo>
                    <a:pt x="761" y="121"/>
                  </a:lnTo>
                  <a:lnTo>
                    <a:pt x="767" y="119"/>
                  </a:lnTo>
                  <a:lnTo>
                    <a:pt x="761" y="119"/>
                  </a:lnTo>
                  <a:lnTo>
                    <a:pt x="759" y="119"/>
                  </a:lnTo>
                  <a:lnTo>
                    <a:pt x="753" y="119"/>
                  </a:lnTo>
                  <a:lnTo>
                    <a:pt x="747" y="119"/>
                  </a:lnTo>
                  <a:lnTo>
                    <a:pt x="747" y="118"/>
                  </a:lnTo>
                  <a:lnTo>
                    <a:pt x="748" y="118"/>
                  </a:lnTo>
                  <a:lnTo>
                    <a:pt x="750" y="118"/>
                  </a:lnTo>
                  <a:lnTo>
                    <a:pt x="751" y="118"/>
                  </a:lnTo>
                  <a:lnTo>
                    <a:pt x="753" y="116"/>
                  </a:lnTo>
                  <a:lnTo>
                    <a:pt x="751" y="116"/>
                  </a:lnTo>
                  <a:lnTo>
                    <a:pt x="753" y="115"/>
                  </a:lnTo>
                  <a:lnTo>
                    <a:pt x="754" y="115"/>
                  </a:lnTo>
                  <a:lnTo>
                    <a:pt x="756" y="115"/>
                  </a:lnTo>
                  <a:lnTo>
                    <a:pt x="762" y="113"/>
                  </a:lnTo>
                  <a:lnTo>
                    <a:pt x="765" y="113"/>
                  </a:lnTo>
                  <a:lnTo>
                    <a:pt x="767" y="113"/>
                  </a:lnTo>
                  <a:lnTo>
                    <a:pt x="768" y="115"/>
                  </a:lnTo>
                  <a:lnTo>
                    <a:pt x="771" y="113"/>
                  </a:lnTo>
                  <a:lnTo>
                    <a:pt x="776" y="115"/>
                  </a:lnTo>
                  <a:lnTo>
                    <a:pt x="777" y="115"/>
                  </a:lnTo>
                  <a:lnTo>
                    <a:pt x="777" y="113"/>
                  </a:lnTo>
                  <a:lnTo>
                    <a:pt x="776" y="113"/>
                  </a:lnTo>
                  <a:lnTo>
                    <a:pt x="771" y="113"/>
                  </a:lnTo>
                  <a:lnTo>
                    <a:pt x="768" y="113"/>
                  </a:lnTo>
                  <a:lnTo>
                    <a:pt x="767" y="113"/>
                  </a:lnTo>
                  <a:lnTo>
                    <a:pt x="767" y="112"/>
                  </a:lnTo>
                  <a:lnTo>
                    <a:pt x="768" y="112"/>
                  </a:lnTo>
                  <a:lnTo>
                    <a:pt x="770" y="112"/>
                  </a:lnTo>
                  <a:lnTo>
                    <a:pt x="770" y="110"/>
                  </a:lnTo>
                  <a:lnTo>
                    <a:pt x="777" y="109"/>
                  </a:lnTo>
                  <a:lnTo>
                    <a:pt x="785" y="109"/>
                  </a:lnTo>
                  <a:lnTo>
                    <a:pt x="788" y="109"/>
                  </a:lnTo>
                  <a:lnTo>
                    <a:pt x="788" y="107"/>
                  </a:lnTo>
                  <a:lnTo>
                    <a:pt x="789" y="107"/>
                  </a:lnTo>
                  <a:lnTo>
                    <a:pt x="789" y="109"/>
                  </a:lnTo>
                  <a:lnTo>
                    <a:pt x="792" y="109"/>
                  </a:lnTo>
                  <a:lnTo>
                    <a:pt x="795" y="109"/>
                  </a:lnTo>
                  <a:lnTo>
                    <a:pt x="795" y="110"/>
                  </a:lnTo>
                  <a:lnTo>
                    <a:pt x="794" y="110"/>
                  </a:lnTo>
                  <a:lnTo>
                    <a:pt x="792" y="112"/>
                  </a:lnTo>
                  <a:lnTo>
                    <a:pt x="794" y="112"/>
                  </a:lnTo>
                  <a:lnTo>
                    <a:pt x="794" y="113"/>
                  </a:lnTo>
                  <a:lnTo>
                    <a:pt x="795" y="113"/>
                  </a:lnTo>
                  <a:lnTo>
                    <a:pt x="798" y="113"/>
                  </a:lnTo>
                  <a:lnTo>
                    <a:pt x="800" y="113"/>
                  </a:lnTo>
                  <a:lnTo>
                    <a:pt x="801" y="113"/>
                  </a:lnTo>
                  <a:lnTo>
                    <a:pt x="804" y="112"/>
                  </a:lnTo>
                  <a:lnTo>
                    <a:pt x="806" y="113"/>
                  </a:lnTo>
                  <a:lnTo>
                    <a:pt x="809" y="112"/>
                  </a:lnTo>
                  <a:lnTo>
                    <a:pt x="810" y="113"/>
                  </a:lnTo>
                  <a:lnTo>
                    <a:pt x="814" y="113"/>
                  </a:lnTo>
                  <a:lnTo>
                    <a:pt x="815" y="115"/>
                  </a:lnTo>
                  <a:lnTo>
                    <a:pt x="814" y="115"/>
                  </a:lnTo>
                  <a:lnTo>
                    <a:pt x="812" y="115"/>
                  </a:lnTo>
                  <a:lnTo>
                    <a:pt x="812" y="116"/>
                  </a:lnTo>
                  <a:lnTo>
                    <a:pt x="815" y="118"/>
                  </a:lnTo>
                  <a:lnTo>
                    <a:pt x="818" y="118"/>
                  </a:lnTo>
                  <a:lnTo>
                    <a:pt x="818" y="119"/>
                  </a:lnTo>
                  <a:lnTo>
                    <a:pt x="812" y="119"/>
                  </a:lnTo>
                  <a:lnTo>
                    <a:pt x="810" y="119"/>
                  </a:lnTo>
                  <a:close/>
                  <a:moveTo>
                    <a:pt x="765" y="122"/>
                  </a:moveTo>
                  <a:lnTo>
                    <a:pt x="764" y="122"/>
                  </a:lnTo>
                  <a:lnTo>
                    <a:pt x="762" y="124"/>
                  </a:lnTo>
                  <a:lnTo>
                    <a:pt x="765" y="122"/>
                  </a:lnTo>
                  <a:close/>
                  <a:moveTo>
                    <a:pt x="870" y="121"/>
                  </a:moveTo>
                  <a:lnTo>
                    <a:pt x="871" y="121"/>
                  </a:lnTo>
                  <a:lnTo>
                    <a:pt x="873" y="119"/>
                  </a:lnTo>
                  <a:lnTo>
                    <a:pt x="871" y="119"/>
                  </a:lnTo>
                  <a:lnTo>
                    <a:pt x="870" y="119"/>
                  </a:lnTo>
                  <a:lnTo>
                    <a:pt x="870" y="121"/>
                  </a:lnTo>
                  <a:close/>
                  <a:moveTo>
                    <a:pt x="733" y="133"/>
                  </a:moveTo>
                  <a:lnTo>
                    <a:pt x="733" y="134"/>
                  </a:lnTo>
                  <a:lnTo>
                    <a:pt x="736" y="133"/>
                  </a:lnTo>
                  <a:lnTo>
                    <a:pt x="735" y="133"/>
                  </a:lnTo>
                  <a:lnTo>
                    <a:pt x="733" y="133"/>
                  </a:lnTo>
                  <a:close/>
                  <a:moveTo>
                    <a:pt x="1048" y="124"/>
                  </a:moveTo>
                  <a:lnTo>
                    <a:pt x="1047" y="125"/>
                  </a:lnTo>
                  <a:lnTo>
                    <a:pt x="1045" y="124"/>
                  </a:lnTo>
                  <a:lnTo>
                    <a:pt x="1045" y="125"/>
                  </a:lnTo>
                  <a:lnTo>
                    <a:pt x="1044" y="125"/>
                  </a:lnTo>
                  <a:lnTo>
                    <a:pt x="1042" y="125"/>
                  </a:lnTo>
                  <a:lnTo>
                    <a:pt x="1041" y="125"/>
                  </a:lnTo>
                  <a:lnTo>
                    <a:pt x="1036" y="127"/>
                  </a:lnTo>
                  <a:lnTo>
                    <a:pt x="1035" y="127"/>
                  </a:lnTo>
                  <a:lnTo>
                    <a:pt x="1036" y="128"/>
                  </a:lnTo>
                  <a:lnTo>
                    <a:pt x="1035" y="128"/>
                  </a:lnTo>
                  <a:lnTo>
                    <a:pt x="1033" y="128"/>
                  </a:lnTo>
                  <a:lnTo>
                    <a:pt x="1032" y="130"/>
                  </a:lnTo>
                  <a:lnTo>
                    <a:pt x="1032" y="128"/>
                  </a:lnTo>
                  <a:lnTo>
                    <a:pt x="1030" y="130"/>
                  </a:lnTo>
                  <a:lnTo>
                    <a:pt x="1029" y="130"/>
                  </a:lnTo>
                  <a:lnTo>
                    <a:pt x="1027" y="130"/>
                  </a:lnTo>
                  <a:lnTo>
                    <a:pt x="1027" y="131"/>
                  </a:lnTo>
                  <a:lnTo>
                    <a:pt x="1022" y="131"/>
                  </a:lnTo>
                  <a:lnTo>
                    <a:pt x="1022" y="133"/>
                  </a:lnTo>
                  <a:lnTo>
                    <a:pt x="1021" y="133"/>
                  </a:lnTo>
                  <a:lnTo>
                    <a:pt x="1019" y="133"/>
                  </a:lnTo>
                  <a:lnTo>
                    <a:pt x="1018" y="133"/>
                  </a:lnTo>
                  <a:lnTo>
                    <a:pt x="1018" y="134"/>
                  </a:lnTo>
                  <a:lnTo>
                    <a:pt x="1016" y="134"/>
                  </a:lnTo>
                  <a:lnTo>
                    <a:pt x="1015" y="136"/>
                  </a:lnTo>
                  <a:lnTo>
                    <a:pt x="1016" y="136"/>
                  </a:lnTo>
                  <a:lnTo>
                    <a:pt x="1016" y="137"/>
                  </a:lnTo>
                  <a:lnTo>
                    <a:pt x="1018" y="137"/>
                  </a:lnTo>
                  <a:lnTo>
                    <a:pt x="1019" y="137"/>
                  </a:lnTo>
                  <a:lnTo>
                    <a:pt x="1019" y="136"/>
                  </a:lnTo>
                  <a:lnTo>
                    <a:pt x="1021" y="136"/>
                  </a:lnTo>
                  <a:lnTo>
                    <a:pt x="1021" y="137"/>
                  </a:lnTo>
                  <a:lnTo>
                    <a:pt x="1022" y="139"/>
                  </a:lnTo>
                  <a:lnTo>
                    <a:pt x="1024" y="139"/>
                  </a:lnTo>
                  <a:lnTo>
                    <a:pt x="1026" y="139"/>
                  </a:lnTo>
                  <a:lnTo>
                    <a:pt x="1027" y="139"/>
                  </a:lnTo>
                  <a:lnTo>
                    <a:pt x="1026" y="140"/>
                  </a:lnTo>
                  <a:lnTo>
                    <a:pt x="1027" y="140"/>
                  </a:lnTo>
                  <a:lnTo>
                    <a:pt x="1029" y="139"/>
                  </a:lnTo>
                  <a:lnTo>
                    <a:pt x="1030" y="139"/>
                  </a:lnTo>
                  <a:lnTo>
                    <a:pt x="1032" y="140"/>
                  </a:lnTo>
                  <a:lnTo>
                    <a:pt x="1030" y="142"/>
                  </a:lnTo>
                  <a:lnTo>
                    <a:pt x="1032" y="142"/>
                  </a:lnTo>
                  <a:lnTo>
                    <a:pt x="1033" y="142"/>
                  </a:lnTo>
                  <a:lnTo>
                    <a:pt x="1035" y="142"/>
                  </a:lnTo>
                  <a:lnTo>
                    <a:pt x="1039" y="142"/>
                  </a:lnTo>
                  <a:lnTo>
                    <a:pt x="1042" y="142"/>
                  </a:lnTo>
                  <a:lnTo>
                    <a:pt x="1047" y="142"/>
                  </a:lnTo>
                  <a:lnTo>
                    <a:pt x="1051" y="142"/>
                  </a:lnTo>
                  <a:lnTo>
                    <a:pt x="1053" y="142"/>
                  </a:lnTo>
                  <a:lnTo>
                    <a:pt x="1054" y="140"/>
                  </a:lnTo>
                  <a:lnTo>
                    <a:pt x="1056" y="140"/>
                  </a:lnTo>
                  <a:lnTo>
                    <a:pt x="1056" y="139"/>
                  </a:lnTo>
                  <a:lnTo>
                    <a:pt x="1057" y="139"/>
                  </a:lnTo>
                  <a:lnTo>
                    <a:pt x="1057" y="137"/>
                  </a:lnTo>
                  <a:lnTo>
                    <a:pt x="1059" y="137"/>
                  </a:lnTo>
                  <a:lnTo>
                    <a:pt x="1059" y="136"/>
                  </a:lnTo>
                  <a:lnTo>
                    <a:pt x="1059" y="134"/>
                  </a:lnTo>
                  <a:lnTo>
                    <a:pt x="1060" y="134"/>
                  </a:lnTo>
                  <a:lnTo>
                    <a:pt x="1062" y="133"/>
                  </a:lnTo>
                  <a:lnTo>
                    <a:pt x="1062" y="131"/>
                  </a:lnTo>
                  <a:lnTo>
                    <a:pt x="1063" y="131"/>
                  </a:lnTo>
                  <a:lnTo>
                    <a:pt x="1065" y="131"/>
                  </a:lnTo>
                  <a:lnTo>
                    <a:pt x="1062" y="130"/>
                  </a:lnTo>
                  <a:lnTo>
                    <a:pt x="1063" y="130"/>
                  </a:lnTo>
                  <a:lnTo>
                    <a:pt x="1063" y="128"/>
                  </a:lnTo>
                  <a:lnTo>
                    <a:pt x="1062" y="128"/>
                  </a:lnTo>
                  <a:lnTo>
                    <a:pt x="1060" y="127"/>
                  </a:lnTo>
                  <a:lnTo>
                    <a:pt x="1059" y="124"/>
                  </a:lnTo>
                  <a:lnTo>
                    <a:pt x="1054" y="124"/>
                  </a:lnTo>
                  <a:lnTo>
                    <a:pt x="1051" y="124"/>
                  </a:lnTo>
                  <a:lnTo>
                    <a:pt x="1050" y="124"/>
                  </a:lnTo>
                  <a:lnTo>
                    <a:pt x="1048" y="124"/>
                  </a:lnTo>
                  <a:close/>
                  <a:moveTo>
                    <a:pt x="1250" y="137"/>
                  </a:moveTo>
                  <a:lnTo>
                    <a:pt x="1250" y="139"/>
                  </a:lnTo>
                  <a:lnTo>
                    <a:pt x="1251" y="139"/>
                  </a:lnTo>
                  <a:lnTo>
                    <a:pt x="1253" y="139"/>
                  </a:lnTo>
                  <a:lnTo>
                    <a:pt x="1254" y="139"/>
                  </a:lnTo>
                  <a:lnTo>
                    <a:pt x="1260" y="137"/>
                  </a:lnTo>
                  <a:lnTo>
                    <a:pt x="1260" y="136"/>
                  </a:lnTo>
                  <a:lnTo>
                    <a:pt x="1259" y="136"/>
                  </a:lnTo>
                  <a:lnTo>
                    <a:pt x="1259" y="134"/>
                  </a:lnTo>
                  <a:lnTo>
                    <a:pt x="1257" y="134"/>
                  </a:lnTo>
                  <a:lnTo>
                    <a:pt x="1253" y="136"/>
                  </a:lnTo>
                  <a:lnTo>
                    <a:pt x="1251" y="136"/>
                  </a:lnTo>
                  <a:lnTo>
                    <a:pt x="1250" y="136"/>
                  </a:lnTo>
                  <a:lnTo>
                    <a:pt x="1251" y="137"/>
                  </a:lnTo>
                  <a:lnTo>
                    <a:pt x="1250" y="137"/>
                  </a:lnTo>
                  <a:close/>
                  <a:moveTo>
                    <a:pt x="912" y="128"/>
                  </a:moveTo>
                  <a:lnTo>
                    <a:pt x="910" y="128"/>
                  </a:lnTo>
                  <a:lnTo>
                    <a:pt x="904" y="130"/>
                  </a:lnTo>
                  <a:lnTo>
                    <a:pt x="903" y="130"/>
                  </a:lnTo>
                  <a:lnTo>
                    <a:pt x="903" y="131"/>
                  </a:lnTo>
                  <a:lnTo>
                    <a:pt x="901" y="131"/>
                  </a:lnTo>
                  <a:lnTo>
                    <a:pt x="900" y="131"/>
                  </a:lnTo>
                  <a:lnTo>
                    <a:pt x="900" y="133"/>
                  </a:lnTo>
                  <a:lnTo>
                    <a:pt x="898" y="133"/>
                  </a:lnTo>
                  <a:lnTo>
                    <a:pt x="897" y="133"/>
                  </a:lnTo>
                  <a:lnTo>
                    <a:pt x="898" y="134"/>
                  </a:lnTo>
                  <a:lnTo>
                    <a:pt x="900" y="134"/>
                  </a:lnTo>
                  <a:lnTo>
                    <a:pt x="901" y="134"/>
                  </a:lnTo>
                  <a:lnTo>
                    <a:pt x="903" y="134"/>
                  </a:lnTo>
                  <a:lnTo>
                    <a:pt x="904" y="136"/>
                  </a:lnTo>
                  <a:lnTo>
                    <a:pt x="906" y="134"/>
                  </a:lnTo>
                  <a:lnTo>
                    <a:pt x="912" y="134"/>
                  </a:lnTo>
                  <a:lnTo>
                    <a:pt x="913" y="134"/>
                  </a:lnTo>
                  <a:lnTo>
                    <a:pt x="916" y="133"/>
                  </a:lnTo>
                  <a:lnTo>
                    <a:pt x="918" y="133"/>
                  </a:lnTo>
                  <a:lnTo>
                    <a:pt x="918" y="131"/>
                  </a:lnTo>
                  <a:lnTo>
                    <a:pt x="916" y="131"/>
                  </a:lnTo>
                  <a:lnTo>
                    <a:pt x="918" y="130"/>
                  </a:lnTo>
                  <a:lnTo>
                    <a:pt x="920" y="128"/>
                  </a:lnTo>
                  <a:lnTo>
                    <a:pt x="918" y="128"/>
                  </a:lnTo>
                  <a:lnTo>
                    <a:pt x="916" y="128"/>
                  </a:lnTo>
                  <a:lnTo>
                    <a:pt x="916" y="127"/>
                  </a:lnTo>
                  <a:lnTo>
                    <a:pt x="912" y="128"/>
                  </a:lnTo>
                  <a:close/>
                  <a:moveTo>
                    <a:pt x="1033" y="127"/>
                  </a:moveTo>
                  <a:lnTo>
                    <a:pt x="1033" y="125"/>
                  </a:lnTo>
                  <a:lnTo>
                    <a:pt x="1035" y="125"/>
                  </a:lnTo>
                  <a:lnTo>
                    <a:pt x="1036" y="125"/>
                  </a:lnTo>
                  <a:lnTo>
                    <a:pt x="1035" y="124"/>
                  </a:lnTo>
                  <a:lnTo>
                    <a:pt x="1033" y="124"/>
                  </a:lnTo>
                  <a:lnTo>
                    <a:pt x="1032" y="124"/>
                  </a:lnTo>
                  <a:lnTo>
                    <a:pt x="1030" y="124"/>
                  </a:lnTo>
                  <a:lnTo>
                    <a:pt x="1030" y="125"/>
                  </a:lnTo>
                  <a:lnTo>
                    <a:pt x="1029" y="125"/>
                  </a:lnTo>
                  <a:lnTo>
                    <a:pt x="1029" y="127"/>
                  </a:lnTo>
                  <a:lnTo>
                    <a:pt x="1030" y="127"/>
                  </a:lnTo>
                  <a:lnTo>
                    <a:pt x="1032" y="127"/>
                  </a:lnTo>
                  <a:lnTo>
                    <a:pt x="1032" y="128"/>
                  </a:lnTo>
                  <a:lnTo>
                    <a:pt x="1033" y="128"/>
                  </a:lnTo>
                  <a:lnTo>
                    <a:pt x="1033" y="127"/>
                  </a:lnTo>
                  <a:close/>
                  <a:moveTo>
                    <a:pt x="711" y="127"/>
                  </a:moveTo>
                  <a:lnTo>
                    <a:pt x="718" y="125"/>
                  </a:lnTo>
                  <a:lnTo>
                    <a:pt x="718" y="124"/>
                  </a:lnTo>
                  <a:lnTo>
                    <a:pt x="724" y="122"/>
                  </a:lnTo>
                  <a:lnTo>
                    <a:pt x="726" y="122"/>
                  </a:lnTo>
                  <a:lnTo>
                    <a:pt x="726" y="121"/>
                  </a:lnTo>
                  <a:lnTo>
                    <a:pt x="727" y="121"/>
                  </a:lnTo>
                  <a:lnTo>
                    <a:pt x="729" y="121"/>
                  </a:lnTo>
                  <a:lnTo>
                    <a:pt x="730" y="121"/>
                  </a:lnTo>
                  <a:lnTo>
                    <a:pt x="730" y="119"/>
                  </a:lnTo>
                  <a:lnTo>
                    <a:pt x="732" y="119"/>
                  </a:lnTo>
                  <a:lnTo>
                    <a:pt x="733" y="119"/>
                  </a:lnTo>
                  <a:lnTo>
                    <a:pt x="735" y="118"/>
                  </a:lnTo>
                  <a:lnTo>
                    <a:pt x="736" y="118"/>
                  </a:lnTo>
                  <a:lnTo>
                    <a:pt x="738" y="118"/>
                  </a:lnTo>
                  <a:lnTo>
                    <a:pt x="738" y="116"/>
                  </a:lnTo>
                  <a:lnTo>
                    <a:pt x="739" y="116"/>
                  </a:lnTo>
                  <a:lnTo>
                    <a:pt x="741" y="116"/>
                  </a:lnTo>
                  <a:lnTo>
                    <a:pt x="741" y="115"/>
                  </a:lnTo>
                  <a:lnTo>
                    <a:pt x="739" y="115"/>
                  </a:lnTo>
                  <a:lnTo>
                    <a:pt x="736" y="115"/>
                  </a:lnTo>
                  <a:lnTo>
                    <a:pt x="735" y="116"/>
                  </a:lnTo>
                  <a:lnTo>
                    <a:pt x="732" y="116"/>
                  </a:lnTo>
                  <a:lnTo>
                    <a:pt x="730" y="116"/>
                  </a:lnTo>
                  <a:lnTo>
                    <a:pt x="729" y="118"/>
                  </a:lnTo>
                  <a:lnTo>
                    <a:pt x="727" y="118"/>
                  </a:lnTo>
                  <a:lnTo>
                    <a:pt x="726" y="118"/>
                  </a:lnTo>
                  <a:lnTo>
                    <a:pt x="721" y="119"/>
                  </a:lnTo>
                  <a:lnTo>
                    <a:pt x="720" y="119"/>
                  </a:lnTo>
                  <a:lnTo>
                    <a:pt x="718" y="119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5" y="121"/>
                  </a:lnTo>
                  <a:lnTo>
                    <a:pt x="714" y="121"/>
                  </a:lnTo>
                  <a:lnTo>
                    <a:pt x="712" y="121"/>
                  </a:lnTo>
                  <a:lnTo>
                    <a:pt x="711" y="122"/>
                  </a:lnTo>
                  <a:lnTo>
                    <a:pt x="705" y="124"/>
                  </a:lnTo>
                  <a:lnTo>
                    <a:pt x="701" y="124"/>
                  </a:lnTo>
                  <a:lnTo>
                    <a:pt x="703" y="125"/>
                  </a:lnTo>
                  <a:lnTo>
                    <a:pt x="705" y="125"/>
                  </a:lnTo>
                  <a:lnTo>
                    <a:pt x="706" y="125"/>
                  </a:lnTo>
                  <a:lnTo>
                    <a:pt x="708" y="125"/>
                  </a:lnTo>
                  <a:lnTo>
                    <a:pt x="709" y="125"/>
                  </a:lnTo>
                  <a:lnTo>
                    <a:pt x="709" y="127"/>
                  </a:lnTo>
                  <a:lnTo>
                    <a:pt x="711" y="127"/>
                  </a:lnTo>
                  <a:close/>
                  <a:moveTo>
                    <a:pt x="927" y="116"/>
                  </a:moveTo>
                  <a:lnTo>
                    <a:pt x="926" y="116"/>
                  </a:lnTo>
                  <a:lnTo>
                    <a:pt x="927" y="115"/>
                  </a:lnTo>
                  <a:lnTo>
                    <a:pt x="929" y="115"/>
                  </a:lnTo>
                  <a:lnTo>
                    <a:pt x="929" y="113"/>
                  </a:lnTo>
                  <a:lnTo>
                    <a:pt x="930" y="113"/>
                  </a:lnTo>
                  <a:lnTo>
                    <a:pt x="932" y="113"/>
                  </a:lnTo>
                  <a:lnTo>
                    <a:pt x="933" y="113"/>
                  </a:lnTo>
                  <a:lnTo>
                    <a:pt x="935" y="113"/>
                  </a:lnTo>
                  <a:lnTo>
                    <a:pt x="936" y="113"/>
                  </a:lnTo>
                  <a:lnTo>
                    <a:pt x="938" y="113"/>
                  </a:lnTo>
                  <a:lnTo>
                    <a:pt x="939" y="113"/>
                  </a:lnTo>
                  <a:lnTo>
                    <a:pt x="942" y="113"/>
                  </a:lnTo>
                  <a:lnTo>
                    <a:pt x="942" y="112"/>
                  </a:lnTo>
                  <a:lnTo>
                    <a:pt x="939" y="112"/>
                  </a:lnTo>
                  <a:lnTo>
                    <a:pt x="938" y="112"/>
                  </a:lnTo>
                  <a:lnTo>
                    <a:pt x="932" y="112"/>
                  </a:lnTo>
                  <a:lnTo>
                    <a:pt x="933" y="110"/>
                  </a:lnTo>
                  <a:lnTo>
                    <a:pt x="935" y="109"/>
                  </a:lnTo>
                  <a:lnTo>
                    <a:pt x="933" y="109"/>
                  </a:lnTo>
                  <a:lnTo>
                    <a:pt x="933" y="107"/>
                  </a:lnTo>
                  <a:lnTo>
                    <a:pt x="935" y="107"/>
                  </a:lnTo>
                  <a:lnTo>
                    <a:pt x="939" y="106"/>
                  </a:lnTo>
                  <a:lnTo>
                    <a:pt x="945" y="106"/>
                  </a:lnTo>
                  <a:lnTo>
                    <a:pt x="942" y="107"/>
                  </a:lnTo>
                  <a:lnTo>
                    <a:pt x="944" y="107"/>
                  </a:lnTo>
                  <a:lnTo>
                    <a:pt x="945" y="106"/>
                  </a:lnTo>
                  <a:lnTo>
                    <a:pt x="947" y="106"/>
                  </a:lnTo>
                  <a:lnTo>
                    <a:pt x="947" y="107"/>
                  </a:lnTo>
                  <a:lnTo>
                    <a:pt x="948" y="107"/>
                  </a:lnTo>
                  <a:lnTo>
                    <a:pt x="950" y="109"/>
                  </a:lnTo>
                  <a:lnTo>
                    <a:pt x="951" y="109"/>
                  </a:lnTo>
                  <a:lnTo>
                    <a:pt x="953" y="109"/>
                  </a:lnTo>
                  <a:lnTo>
                    <a:pt x="954" y="109"/>
                  </a:lnTo>
                  <a:lnTo>
                    <a:pt x="953" y="110"/>
                  </a:lnTo>
                  <a:lnTo>
                    <a:pt x="947" y="112"/>
                  </a:lnTo>
                  <a:lnTo>
                    <a:pt x="950" y="112"/>
                  </a:lnTo>
                  <a:lnTo>
                    <a:pt x="954" y="112"/>
                  </a:lnTo>
                  <a:lnTo>
                    <a:pt x="954" y="113"/>
                  </a:lnTo>
                  <a:lnTo>
                    <a:pt x="954" y="115"/>
                  </a:lnTo>
                  <a:lnTo>
                    <a:pt x="953" y="115"/>
                  </a:lnTo>
                  <a:lnTo>
                    <a:pt x="951" y="115"/>
                  </a:lnTo>
                  <a:lnTo>
                    <a:pt x="948" y="116"/>
                  </a:lnTo>
                  <a:lnTo>
                    <a:pt x="950" y="116"/>
                  </a:lnTo>
                  <a:lnTo>
                    <a:pt x="954" y="116"/>
                  </a:lnTo>
                  <a:lnTo>
                    <a:pt x="953" y="118"/>
                  </a:lnTo>
                  <a:lnTo>
                    <a:pt x="954" y="118"/>
                  </a:lnTo>
                  <a:lnTo>
                    <a:pt x="956" y="118"/>
                  </a:lnTo>
                  <a:lnTo>
                    <a:pt x="957" y="118"/>
                  </a:lnTo>
                  <a:lnTo>
                    <a:pt x="954" y="119"/>
                  </a:lnTo>
                  <a:lnTo>
                    <a:pt x="959" y="119"/>
                  </a:lnTo>
                  <a:lnTo>
                    <a:pt x="960" y="121"/>
                  </a:lnTo>
                  <a:lnTo>
                    <a:pt x="960" y="122"/>
                  </a:lnTo>
                  <a:lnTo>
                    <a:pt x="963" y="122"/>
                  </a:lnTo>
                  <a:lnTo>
                    <a:pt x="963" y="121"/>
                  </a:lnTo>
                  <a:lnTo>
                    <a:pt x="963" y="119"/>
                  </a:lnTo>
                  <a:lnTo>
                    <a:pt x="962" y="119"/>
                  </a:lnTo>
                  <a:lnTo>
                    <a:pt x="963" y="118"/>
                  </a:lnTo>
                  <a:lnTo>
                    <a:pt x="962" y="118"/>
                  </a:lnTo>
                  <a:lnTo>
                    <a:pt x="960" y="116"/>
                  </a:lnTo>
                  <a:lnTo>
                    <a:pt x="962" y="116"/>
                  </a:lnTo>
                  <a:lnTo>
                    <a:pt x="962" y="115"/>
                  </a:lnTo>
                  <a:lnTo>
                    <a:pt x="963" y="115"/>
                  </a:lnTo>
                  <a:lnTo>
                    <a:pt x="965" y="115"/>
                  </a:lnTo>
                  <a:lnTo>
                    <a:pt x="965" y="113"/>
                  </a:lnTo>
                  <a:lnTo>
                    <a:pt x="963" y="113"/>
                  </a:lnTo>
                  <a:lnTo>
                    <a:pt x="963" y="112"/>
                  </a:lnTo>
                  <a:lnTo>
                    <a:pt x="965" y="112"/>
                  </a:lnTo>
                  <a:lnTo>
                    <a:pt x="965" y="110"/>
                  </a:lnTo>
                  <a:lnTo>
                    <a:pt x="966" y="110"/>
                  </a:lnTo>
                  <a:lnTo>
                    <a:pt x="968" y="110"/>
                  </a:lnTo>
                  <a:lnTo>
                    <a:pt x="969" y="109"/>
                  </a:lnTo>
                  <a:lnTo>
                    <a:pt x="971" y="109"/>
                  </a:lnTo>
                  <a:lnTo>
                    <a:pt x="976" y="109"/>
                  </a:lnTo>
                  <a:lnTo>
                    <a:pt x="976" y="110"/>
                  </a:lnTo>
                  <a:lnTo>
                    <a:pt x="977" y="110"/>
                  </a:lnTo>
                  <a:lnTo>
                    <a:pt x="979" y="112"/>
                  </a:lnTo>
                  <a:lnTo>
                    <a:pt x="977" y="112"/>
                  </a:lnTo>
                  <a:lnTo>
                    <a:pt x="976" y="113"/>
                  </a:lnTo>
                  <a:lnTo>
                    <a:pt x="977" y="113"/>
                  </a:lnTo>
                  <a:lnTo>
                    <a:pt x="979" y="113"/>
                  </a:lnTo>
                  <a:lnTo>
                    <a:pt x="980" y="115"/>
                  </a:lnTo>
                  <a:lnTo>
                    <a:pt x="979" y="115"/>
                  </a:lnTo>
                  <a:lnTo>
                    <a:pt x="977" y="116"/>
                  </a:lnTo>
                  <a:lnTo>
                    <a:pt x="979" y="116"/>
                  </a:lnTo>
                  <a:lnTo>
                    <a:pt x="980" y="116"/>
                  </a:lnTo>
                  <a:lnTo>
                    <a:pt x="983" y="116"/>
                  </a:lnTo>
                  <a:lnTo>
                    <a:pt x="983" y="118"/>
                  </a:lnTo>
                  <a:lnTo>
                    <a:pt x="983" y="119"/>
                  </a:lnTo>
                  <a:lnTo>
                    <a:pt x="985" y="119"/>
                  </a:lnTo>
                  <a:lnTo>
                    <a:pt x="986" y="119"/>
                  </a:lnTo>
                  <a:lnTo>
                    <a:pt x="988" y="119"/>
                  </a:lnTo>
                  <a:lnTo>
                    <a:pt x="989" y="118"/>
                  </a:lnTo>
                  <a:lnTo>
                    <a:pt x="988" y="118"/>
                  </a:lnTo>
                  <a:lnTo>
                    <a:pt x="986" y="118"/>
                  </a:lnTo>
                  <a:lnTo>
                    <a:pt x="986" y="116"/>
                  </a:lnTo>
                  <a:lnTo>
                    <a:pt x="986" y="115"/>
                  </a:lnTo>
                  <a:lnTo>
                    <a:pt x="988" y="115"/>
                  </a:lnTo>
                  <a:lnTo>
                    <a:pt x="989" y="115"/>
                  </a:lnTo>
                  <a:lnTo>
                    <a:pt x="991" y="115"/>
                  </a:lnTo>
                  <a:lnTo>
                    <a:pt x="991" y="113"/>
                  </a:lnTo>
                  <a:lnTo>
                    <a:pt x="988" y="113"/>
                  </a:lnTo>
                  <a:lnTo>
                    <a:pt x="985" y="113"/>
                  </a:lnTo>
                  <a:lnTo>
                    <a:pt x="985" y="112"/>
                  </a:lnTo>
                  <a:lnTo>
                    <a:pt x="986" y="112"/>
                  </a:lnTo>
                  <a:lnTo>
                    <a:pt x="989" y="112"/>
                  </a:lnTo>
                  <a:lnTo>
                    <a:pt x="991" y="112"/>
                  </a:lnTo>
                  <a:lnTo>
                    <a:pt x="992" y="112"/>
                  </a:lnTo>
                  <a:lnTo>
                    <a:pt x="991" y="110"/>
                  </a:lnTo>
                  <a:lnTo>
                    <a:pt x="989" y="110"/>
                  </a:lnTo>
                  <a:lnTo>
                    <a:pt x="985" y="110"/>
                  </a:lnTo>
                  <a:lnTo>
                    <a:pt x="983" y="109"/>
                  </a:lnTo>
                  <a:lnTo>
                    <a:pt x="988" y="107"/>
                  </a:lnTo>
                  <a:lnTo>
                    <a:pt x="989" y="107"/>
                  </a:lnTo>
                  <a:lnTo>
                    <a:pt x="991" y="107"/>
                  </a:lnTo>
                  <a:lnTo>
                    <a:pt x="994" y="106"/>
                  </a:lnTo>
                  <a:lnTo>
                    <a:pt x="995" y="106"/>
                  </a:lnTo>
                  <a:lnTo>
                    <a:pt x="997" y="106"/>
                  </a:lnTo>
                  <a:lnTo>
                    <a:pt x="1001" y="106"/>
                  </a:lnTo>
                  <a:lnTo>
                    <a:pt x="1003" y="106"/>
                  </a:lnTo>
                  <a:lnTo>
                    <a:pt x="1004" y="106"/>
                  </a:lnTo>
                  <a:lnTo>
                    <a:pt x="1003" y="107"/>
                  </a:lnTo>
                  <a:lnTo>
                    <a:pt x="1004" y="107"/>
                  </a:lnTo>
                  <a:lnTo>
                    <a:pt x="1006" y="107"/>
                  </a:lnTo>
                  <a:lnTo>
                    <a:pt x="1007" y="109"/>
                  </a:lnTo>
                  <a:lnTo>
                    <a:pt x="1006" y="109"/>
                  </a:lnTo>
                  <a:lnTo>
                    <a:pt x="1006" y="110"/>
                  </a:lnTo>
                  <a:lnTo>
                    <a:pt x="1007" y="110"/>
                  </a:lnTo>
                  <a:lnTo>
                    <a:pt x="1007" y="109"/>
                  </a:lnTo>
                  <a:lnTo>
                    <a:pt x="1009" y="109"/>
                  </a:lnTo>
                  <a:lnTo>
                    <a:pt x="1012" y="109"/>
                  </a:lnTo>
                  <a:lnTo>
                    <a:pt x="1013" y="109"/>
                  </a:lnTo>
                  <a:lnTo>
                    <a:pt x="1013" y="107"/>
                  </a:lnTo>
                  <a:lnTo>
                    <a:pt x="1015" y="106"/>
                  </a:lnTo>
                  <a:lnTo>
                    <a:pt x="1016" y="106"/>
                  </a:lnTo>
                  <a:lnTo>
                    <a:pt x="1018" y="106"/>
                  </a:lnTo>
                  <a:lnTo>
                    <a:pt x="1016" y="107"/>
                  </a:lnTo>
                  <a:lnTo>
                    <a:pt x="1018" y="107"/>
                  </a:lnTo>
                  <a:lnTo>
                    <a:pt x="1018" y="106"/>
                  </a:lnTo>
                  <a:lnTo>
                    <a:pt x="1022" y="106"/>
                  </a:lnTo>
                  <a:lnTo>
                    <a:pt x="1024" y="106"/>
                  </a:lnTo>
                  <a:lnTo>
                    <a:pt x="1026" y="107"/>
                  </a:lnTo>
                  <a:lnTo>
                    <a:pt x="1029" y="109"/>
                  </a:lnTo>
                  <a:lnTo>
                    <a:pt x="1030" y="109"/>
                  </a:lnTo>
                  <a:lnTo>
                    <a:pt x="1029" y="110"/>
                  </a:lnTo>
                  <a:lnTo>
                    <a:pt x="1027" y="110"/>
                  </a:lnTo>
                  <a:lnTo>
                    <a:pt x="1026" y="112"/>
                  </a:lnTo>
                  <a:lnTo>
                    <a:pt x="1027" y="113"/>
                  </a:lnTo>
                  <a:lnTo>
                    <a:pt x="1026" y="115"/>
                  </a:lnTo>
                  <a:lnTo>
                    <a:pt x="1024" y="115"/>
                  </a:lnTo>
                  <a:lnTo>
                    <a:pt x="1024" y="116"/>
                  </a:lnTo>
                  <a:lnTo>
                    <a:pt x="1022" y="116"/>
                  </a:lnTo>
                  <a:lnTo>
                    <a:pt x="1021" y="116"/>
                  </a:lnTo>
                  <a:lnTo>
                    <a:pt x="1021" y="118"/>
                  </a:lnTo>
                  <a:lnTo>
                    <a:pt x="1019" y="118"/>
                  </a:lnTo>
                  <a:lnTo>
                    <a:pt x="1019" y="119"/>
                  </a:lnTo>
                  <a:lnTo>
                    <a:pt x="1018" y="119"/>
                  </a:lnTo>
                  <a:lnTo>
                    <a:pt x="1016" y="121"/>
                  </a:lnTo>
                  <a:lnTo>
                    <a:pt x="1015" y="121"/>
                  </a:lnTo>
                  <a:lnTo>
                    <a:pt x="1013" y="121"/>
                  </a:lnTo>
                  <a:lnTo>
                    <a:pt x="1012" y="122"/>
                  </a:lnTo>
                  <a:lnTo>
                    <a:pt x="1015" y="122"/>
                  </a:lnTo>
                  <a:lnTo>
                    <a:pt x="1018" y="122"/>
                  </a:lnTo>
                  <a:lnTo>
                    <a:pt x="1018" y="124"/>
                  </a:lnTo>
                  <a:lnTo>
                    <a:pt x="1016" y="124"/>
                  </a:lnTo>
                  <a:lnTo>
                    <a:pt x="1015" y="125"/>
                  </a:lnTo>
                  <a:lnTo>
                    <a:pt x="1013" y="125"/>
                  </a:lnTo>
                  <a:lnTo>
                    <a:pt x="1013" y="127"/>
                  </a:lnTo>
                  <a:lnTo>
                    <a:pt x="1013" y="128"/>
                  </a:lnTo>
                  <a:lnTo>
                    <a:pt x="1012" y="128"/>
                  </a:lnTo>
                  <a:lnTo>
                    <a:pt x="1012" y="127"/>
                  </a:lnTo>
                  <a:lnTo>
                    <a:pt x="1009" y="125"/>
                  </a:lnTo>
                  <a:lnTo>
                    <a:pt x="1007" y="125"/>
                  </a:lnTo>
                  <a:lnTo>
                    <a:pt x="1007" y="127"/>
                  </a:lnTo>
                  <a:lnTo>
                    <a:pt x="1006" y="127"/>
                  </a:lnTo>
                  <a:lnTo>
                    <a:pt x="1006" y="125"/>
                  </a:lnTo>
                  <a:lnTo>
                    <a:pt x="1004" y="125"/>
                  </a:lnTo>
                  <a:lnTo>
                    <a:pt x="1004" y="127"/>
                  </a:lnTo>
                  <a:lnTo>
                    <a:pt x="1006" y="127"/>
                  </a:lnTo>
                  <a:lnTo>
                    <a:pt x="1006" y="128"/>
                  </a:lnTo>
                  <a:lnTo>
                    <a:pt x="1004" y="128"/>
                  </a:lnTo>
                  <a:lnTo>
                    <a:pt x="1003" y="128"/>
                  </a:lnTo>
                  <a:lnTo>
                    <a:pt x="1001" y="128"/>
                  </a:lnTo>
                  <a:lnTo>
                    <a:pt x="1000" y="128"/>
                  </a:lnTo>
                  <a:lnTo>
                    <a:pt x="998" y="128"/>
                  </a:lnTo>
                  <a:lnTo>
                    <a:pt x="998" y="130"/>
                  </a:lnTo>
                  <a:lnTo>
                    <a:pt x="1000" y="130"/>
                  </a:lnTo>
                  <a:lnTo>
                    <a:pt x="1001" y="130"/>
                  </a:lnTo>
                  <a:lnTo>
                    <a:pt x="1001" y="131"/>
                  </a:lnTo>
                  <a:lnTo>
                    <a:pt x="1003" y="133"/>
                  </a:lnTo>
                  <a:lnTo>
                    <a:pt x="1001" y="133"/>
                  </a:lnTo>
                  <a:lnTo>
                    <a:pt x="1000" y="133"/>
                  </a:lnTo>
                  <a:lnTo>
                    <a:pt x="998" y="133"/>
                  </a:lnTo>
                  <a:lnTo>
                    <a:pt x="997" y="133"/>
                  </a:lnTo>
                  <a:lnTo>
                    <a:pt x="997" y="131"/>
                  </a:lnTo>
                  <a:lnTo>
                    <a:pt x="995" y="133"/>
                  </a:lnTo>
                  <a:lnTo>
                    <a:pt x="997" y="133"/>
                  </a:lnTo>
                  <a:lnTo>
                    <a:pt x="997" y="134"/>
                  </a:lnTo>
                  <a:lnTo>
                    <a:pt x="995" y="134"/>
                  </a:lnTo>
                  <a:lnTo>
                    <a:pt x="995" y="136"/>
                  </a:lnTo>
                  <a:lnTo>
                    <a:pt x="994" y="136"/>
                  </a:lnTo>
                  <a:lnTo>
                    <a:pt x="994" y="134"/>
                  </a:lnTo>
                  <a:lnTo>
                    <a:pt x="988" y="136"/>
                  </a:lnTo>
                  <a:lnTo>
                    <a:pt x="983" y="136"/>
                  </a:lnTo>
                  <a:lnTo>
                    <a:pt x="982" y="136"/>
                  </a:lnTo>
                  <a:lnTo>
                    <a:pt x="982" y="134"/>
                  </a:lnTo>
                  <a:lnTo>
                    <a:pt x="980" y="136"/>
                  </a:lnTo>
                  <a:lnTo>
                    <a:pt x="974" y="136"/>
                  </a:lnTo>
                  <a:lnTo>
                    <a:pt x="974" y="134"/>
                  </a:lnTo>
                  <a:lnTo>
                    <a:pt x="973" y="134"/>
                  </a:lnTo>
                  <a:lnTo>
                    <a:pt x="973" y="136"/>
                  </a:lnTo>
                  <a:lnTo>
                    <a:pt x="971" y="136"/>
                  </a:lnTo>
                  <a:lnTo>
                    <a:pt x="969" y="136"/>
                  </a:lnTo>
                  <a:lnTo>
                    <a:pt x="965" y="136"/>
                  </a:lnTo>
                  <a:lnTo>
                    <a:pt x="960" y="136"/>
                  </a:lnTo>
                  <a:lnTo>
                    <a:pt x="960" y="134"/>
                  </a:lnTo>
                  <a:lnTo>
                    <a:pt x="962" y="134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3" y="131"/>
                  </a:lnTo>
                  <a:lnTo>
                    <a:pt x="965" y="131"/>
                  </a:lnTo>
                  <a:lnTo>
                    <a:pt x="965" y="130"/>
                  </a:lnTo>
                  <a:lnTo>
                    <a:pt x="963" y="130"/>
                  </a:lnTo>
                  <a:lnTo>
                    <a:pt x="965" y="128"/>
                  </a:lnTo>
                  <a:lnTo>
                    <a:pt x="963" y="128"/>
                  </a:lnTo>
                  <a:lnTo>
                    <a:pt x="963" y="127"/>
                  </a:lnTo>
                  <a:lnTo>
                    <a:pt x="969" y="127"/>
                  </a:lnTo>
                  <a:lnTo>
                    <a:pt x="971" y="127"/>
                  </a:lnTo>
                  <a:lnTo>
                    <a:pt x="973" y="127"/>
                  </a:lnTo>
                  <a:lnTo>
                    <a:pt x="974" y="127"/>
                  </a:lnTo>
                  <a:lnTo>
                    <a:pt x="976" y="127"/>
                  </a:lnTo>
                  <a:lnTo>
                    <a:pt x="973" y="125"/>
                  </a:lnTo>
                  <a:lnTo>
                    <a:pt x="976" y="125"/>
                  </a:lnTo>
                  <a:lnTo>
                    <a:pt x="977" y="125"/>
                  </a:lnTo>
                  <a:lnTo>
                    <a:pt x="980" y="125"/>
                  </a:lnTo>
                  <a:lnTo>
                    <a:pt x="982" y="125"/>
                  </a:lnTo>
                  <a:lnTo>
                    <a:pt x="983" y="124"/>
                  </a:lnTo>
                  <a:lnTo>
                    <a:pt x="985" y="124"/>
                  </a:lnTo>
                  <a:lnTo>
                    <a:pt x="988" y="124"/>
                  </a:lnTo>
                  <a:lnTo>
                    <a:pt x="994" y="122"/>
                  </a:lnTo>
                  <a:lnTo>
                    <a:pt x="989" y="122"/>
                  </a:lnTo>
                  <a:lnTo>
                    <a:pt x="985" y="124"/>
                  </a:lnTo>
                  <a:lnTo>
                    <a:pt x="985" y="122"/>
                  </a:lnTo>
                  <a:lnTo>
                    <a:pt x="982" y="122"/>
                  </a:lnTo>
                  <a:lnTo>
                    <a:pt x="976" y="124"/>
                  </a:lnTo>
                  <a:lnTo>
                    <a:pt x="974" y="124"/>
                  </a:lnTo>
                  <a:lnTo>
                    <a:pt x="973" y="124"/>
                  </a:lnTo>
                  <a:lnTo>
                    <a:pt x="971" y="124"/>
                  </a:lnTo>
                  <a:lnTo>
                    <a:pt x="966" y="124"/>
                  </a:lnTo>
                  <a:lnTo>
                    <a:pt x="963" y="124"/>
                  </a:lnTo>
                  <a:lnTo>
                    <a:pt x="962" y="124"/>
                  </a:lnTo>
                  <a:lnTo>
                    <a:pt x="960" y="125"/>
                  </a:lnTo>
                  <a:lnTo>
                    <a:pt x="959" y="125"/>
                  </a:lnTo>
                  <a:lnTo>
                    <a:pt x="957" y="124"/>
                  </a:lnTo>
                  <a:lnTo>
                    <a:pt x="953" y="125"/>
                  </a:lnTo>
                  <a:lnTo>
                    <a:pt x="947" y="125"/>
                  </a:lnTo>
                  <a:lnTo>
                    <a:pt x="945" y="125"/>
                  </a:lnTo>
                  <a:lnTo>
                    <a:pt x="942" y="125"/>
                  </a:lnTo>
                  <a:lnTo>
                    <a:pt x="938" y="127"/>
                  </a:lnTo>
                  <a:lnTo>
                    <a:pt x="939" y="125"/>
                  </a:lnTo>
                  <a:lnTo>
                    <a:pt x="938" y="124"/>
                  </a:lnTo>
                  <a:lnTo>
                    <a:pt x="939" y="124"/>
                  </a:lnTo>
                  <a:lnTo>
                    <a:pt x="941" y="124"/>
                  </a:lnTo>
                  <a:lnTo>
                    <a:pt x="942" y="124"/>
                  </a:lnTo>
                  <a:lnTo>
                    <a:pt x="942" y="122"/>
                  </a:lnTo>
                  <a:lnTo>
                    <a:pt x="944" y="122"/>
                  </a:lnTo>
                  <a:lnTo>
                    <a:pt x="945" y="122"/>
                  </a:lnTo>
                  <a:lnTo>
                    <a:pt x="948" y="122"/>
                  </a:lnTo>
                  <a:lnTo>
                    <a:pt x="950" y="122"/>
                  </a:lnTo>
                  <a:lnTo>
                    <a:pt x="953" y="121"/>
                  </a:lnTo>
                  <a:lnTo>
                    <a:pt x="950" y="121"/>
                  </a:lnTo>
                  <a:lnTo>
                    <a:pt x="951" y="119"/>
                  </a:lnTo>
                  <a:lnTo>
                    <a:pt x="950" y="119"/>
                  </a:lnTo>
                  <a:lnTo>
                    <a:pt x="948" y="119"/>
                  </a:lnTo>
                  <a:lnTo>
                    <a:pt x="948" y="121"/>
                  </a:lnTo>
                  <a:lnTo>
                    <a:pt x="947" y="121"/>
                  </a:lnTo>
                  <a:lnTo>
                    <a:pt x="945" y="121"/>
                  </a:lnTo>
                  <a:lnTo>
                    <a:pt x="944" y="121"/>
                  </a:lnTo>
                  <a:lnTo>
                    <a:pt x="942" y="122"/>
                  </a:lnTo>
                  <a:lnTo>
                    <a:pt x="942" y="121"/>
                  </a:lnTo>
                  <a:lnTo>
                    <a:pt x="941" y="121"/>
                  </a:lnTo>
                  <a:lnTo>
                    <a:pt x="941" y="122"/>
                  </a:lnTo>
                  <a:lnTo>
                    <a:pt x="935" y="122"/>
                  </a:lnTo>
                  <a:lnTo>
                    <a:pt x="933" y="121"/>
                  </a:lnTo>
                  <a:lnTo>
                    <a:pt x="936" y="121"/>
                  </a:lnTo>
                  <a:lnTo>
                    <a:pt x="938" y="121"/>
                  </a:lnTo>
                  <a:lnTo>
                    <a:pt x="939" y="121"/>
                  </a:lnTo>
                  <a:lnTo>
                    <a:pt x="939" y="119"/>
                  </a:lnTo>
                  <a:lnTo>
                    <a:pt x="941" y="119"/>
                  </a:lnTo>
                  <a:lnTo>
                    <a:pt x="945" y="118"/>
                  </a:lnTo>
                  <a:lnTo>
                    <a:pt x="944" y="118"/>
                  </a:lnTo>
                  <a:lnTo>
                    <a:pt x="938" y="119"/>
                  </a:lnTo>
                  <a:lnTo>
                    <a:pt x="932" y="119"/>
                  </a:lnTo>
                  <a:lnTo>
                    <a:pt x="930" y="119"/>
                  </a:lnTo>
                  <a:lnTo>
                    <a:pt x="930" y="118"/>
                  </a:lnTo>
                  <a:lnTo>
                    <a:pt x="932" y="118"/>
                  </a:lnTo>
                  <a:lnTo>
                    <a:pt x="933" y="118"/>
                  </a:lnTo>
                  <a:lnTo>
                    <a:pt x="936" y="118"/>
                  </a:lnTo>
                  <a:lnTo>
                    <a:pt x="941" y="116"/>
                  </a:lnTo>
                  <a:lnTo>
                    <a:pt x="938" y="116"/>
                  </a:lnTo>
                  <a:lnTo>
                    <a:pt x="933" y="116"/>
                  </a:lnTo>
                  <a:lnTo>
                    <a:pt x="930" y="116"/>
                  </a:lnTo>
                  <a:lnTo>
                    <a:pt x="927" y="116"/>
                  </a:lnTo>
                  <a:close/>
                  <a:moveTo>
                    <a:pt x="977" y="133"/>
                  </a:moveTo>
                  <a:lnTo>
                    <a:pt x="976" y="134"/>
                  </a:lnTo>
                  <a:lnTo>
                    <a:pt x="977" y="134"/>
                  </a:lnTo>
                  <a:lnTo>
                    <a:pt x="977" y="133"/>
                  </a:lnTo>
                  <a:close/>
                  <a:moveTo>
                    <a:pt x="966" y="118"/>
                  </a:moveTo>
                  <a:lnTo>
                    <a:pt x="968" y="118"/>
                  </a:lnTo>
                  <a:lnTo>
                    <a:pt x="968" y="116"/>
                  </a:lnTo>
                  <a:lnTo>
                    <a:pt x="966" y="118"/>
                  </a:lnTo>
                  <a:close/>
                  <a:moveTo>
                    <a:pt x="680" y="121"/>
                  </a:moveTo>
                  <a:lnTo>
                    <a:pt x="679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2"/>
                  </a:lnTo>
                  <a:lnTo>
                    <a:pt x="682" y="122"/>
                  </a:lnTo>
                  <a:lnTo>
                    <a:pt x="683" y="121"/>
                  </a:lnTo>
                  <a:lnTo>
                    <a:pt x="682" y="121"/>
                  </a:lnTo>
                  <a:lnTo>
                    <a:pt x="680" y="121"/>
                  </a:lnTo>
                  <a:close/>
                  <a:moveTo>
                    <a:pt x="667" y="116"/>
                  </a:moveTo>
                  <a:lnTo>
                    <a:pt x="665" y="118"/>
                  </a:lnTo>
                  <a:lnTo>
                    <a:pt x="667" y="118"/>
                  </a:lnTo>
                  <a:lnTo>
                    <a:pt x="670" y="118"/>
                  </a:lnTo>
                  <a:lnTo>
                    <a:pt x="671" y="118"/>
                  </a:lnTo>
                  <a:lnTo>
                    <a:pt x="673" y="116"/>
                  </a:lnTo>
                  <a:lnTo>
                    <a:pt x="674" y="116"/>
                  </a:lnTo>
                  <a:lnTo>
                    <a:pt x="677" y="116"/>
                  </a:lnTo>
                  <a:lnTo>
                    <a:pt x="679" y="116"/>
                  </a:lnTo>
                  <a:lnTo>
                    <a:pt x="680" y="118"/>
                  </a:lnTo>
                  <a:lnTo>
                    <a:pt x="682" y="119"/>
                  </a:lnTo>
                  <a:lnTo>
                    <a:pt x="683" y="118"/>
                  </a:lnTo>
                  <a:lnTo>
                    <a:pt x="685" y="118"/>
                  </a:lnTo>
                  <a:lnTo>
                    <a:pt x="686" y="118"/>
                  </a:lnTo>
                  <a:lnTo>
                    <a:pt x="686" y="119"/>
                  </a:lnTo>
                  <a:lnTo>
                    <a:pt x="688" y="119"/>
                  </a:lnTo>
                  <a:lnTo>
                    <a:pt x="688" y="118"/>
                  </a:lnTo>
                  <a:lnTo>
                    <a:pt x="689" y="116"/>
                  </a:lnTo>
                  <a:lnTo>
                    <a:pt x="691" y="115"/>
                  </a:lnTo>
                  <a:lnTo>
                    <a:pt x="692" y="115"/>
                  </a:lnTo>
                  <a:lnTo>
                    <a:pt x="694" y="113"/>
                  </a:lnTo>
                  <a:lnTo>
                    <a:pt x="695" y="113"/>
                  </a:lnTo>
                  <a:lnTo>
                    <a:pt x="695" y="115"/>
                  </a:lnTo>
                  <a:lnTo>
                    <a:pt x="694" y="115"/>
                  </a:lnTo>
                  <a:lnTo>
                    <a:pt x="694" y="116"/>
                  </a:lnTo>
                  <a:lnTo>
                    <a:pt x="692" y="116"/>
                  </a:lnTo>
                  <a:lnTo>
                    <a:pt x="692" y="118"/>
                  </a:lnTo>
                  <a:lnTo>
                    <a:pt x="694" y="118"/>
                  </a:lnTo>
                  <a:lnTo>
                    <a:pt x="695" y="116"/>
                  </a:lnTo>
                  <a:lnTo>
                    <a:pt x="695" y="118"/>
                  </a:lnTo>
                  <a:lnTo>
                    <a:pt x="694" y="118"/>
                  </a:lnTo>
                  <a:lnTo>
                    <a:pt x="694" y="119"/>
                  </a:lnTo>
                  <a:lnTo>
                    <a:pt x="692" y="119"/>
                  </a:lnTo>
                  <a:lnTo>
                    <a:pt x="691" y="119"/>
                  </a:lnTo>
                  <a:lnTo>
                    <a:pt x="691" y="121"/>
                  </a:lnTo>
                  <a:lnTo>
                    <a:pt x="692" y="121"/>
                  </a:lnTo>
                  <a:lnTo>
                    <a:pt x="694" y="121"/>
                  </a:lnTo>
                  <a:lnTo>
                    <a:pt x="695" y="119"/>
                  </a:lnTo>
                  <a:lnTo>
                    <a:pt x="697" y="119"/>
                  </a:lnTo>
                  <a:lnTo>
                    <a:pt x="697" y="121"/>
                  </a:lnTo>
                  <a:lnTo>
                    <a:pt x="701" y="119"/>
                  </a:lnTo>
                  <a:lnTo>
                    <a:pt x="703" y="119"/>
                  </a:lnTo>
                  <a:lnTo>
                    <a:pt x="705" y="119"/>
                  </a:lnTo>
                  <a:lnTo>
                    <a:pt x="706" y="119"/>
                  </a:lnTo>
                  <a:lnTo>
                    <a:pt x="706" y="118"/>
                  </a:lnTo>
                  <a:lnTo>
                    <a:pt x="708" y="118"/>
                  </a:lnTo>
                  <a:lnTo>
                    <a:pt x="709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09" y="115"/>
                  </a:lnTo>
                  <a:lnTo>
                    <a:pt x="712" y="115"/>
                  </a:lnTo>
                  <a:lnTo>
                    <a:pt x="714" y="115"/>
                  </a:lnTo>
                  <a:lnTo>
                    <a:pt x="714" y="113"/>
                  </a:lnTo>
                  <a:lnTo>
                    <a:pt x="714" y="112"/>
                  </a:lnTo>
                  <a:lnTo>
                    <a:pt x="715" y="112"/>
                  </a:lnTo>
                  <a:lnTo>
                    <a:pt x="717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20" y="110"/>
                  </a:lnTo>
                  <a:lnTo>
                    <a:pt x="718" y="112"/>
                  </a:lnTo>
                  <a:lnTo>
                    <a:pt x="717" y="113"/>
                  </a:lnTo>
                  <a:lnTo>
                    <a:pt x="718" y="113"/>
                  </a:lnTo>
                  <a:lnTo>
                    <a:pt x="717" y="115"/>
                  </a:lnTo>
                  <a:lnTo>
                    <a:pt x="718" y="115"/>
                  </a:lnTo>
                  <a:lnTo>
                    <a:pt x="720" y="115"/>
                  </a:lnTo>
                  <a:lnTo>
                    <a:pt x="721" y="115"/>
                  </a:lnTo>
                  <a:lnTo>
                    <a:pt x="723" y="115"/>
                  </a:lnTo>
                  <a:lnTo>
                    <a:pt x="723" y="113"/>
                  </a:lnTo>
                  <a:lnTo>
                    <a:pt x="724" y="113"/>
                  </a:lnTo>
                  <a:lnTo>
                    <a:pt x="726" y="112"/>
                  </a:lnTo>
                  <a:lnTo>
                    <a:pt x="729" y="112"/>
                  </a:lnTo>
                  <a:lnTo>
                    <a:pt x="730" y="112"/>
                  </a:lnTo>
                  <a:lnTo>
                    <a:pt x="732" y="112"/>
                  </a:lnTo>
                  <a:lnTo>
                    <a:pt x="732" y="110"/>
                  </a:lnTo>
                  <a:lnTo>
                    <a:pt x="733" y="110"/>
                  </a:lnTo>
                  <a:lnTo>
                    <a:pt x="733" y="109"/>
                  </a:lnTo>
                  <a:lnTo>
                    <a:pt x="732" y="109"/>
                  </a:lnTo>
                  <a:lnTo>
                    <a:pt x="730" y="109"/>
                  </a:lnTo>
                  <a:lnTo>
                    <a:pt x="732" y="107"/>
                  </a:lnTo>
                  <a:lnTo>
                    <a:pt x="733" y="107"/>
                  </a:lnTo>
                  <a:lnTo>
                    <a:pt x="735" y="107"/>
                  </a:lnTo>
                  <a:lnTo>
                    <a:pt x="735" y="109"/>
                  </a:lnTo>
                  <a:lnTo>
                    <a:pt x="736" y="109"/>
                  </a:lnTo>
                  <a:lnTo>
                    <a:pt x="738" y="107"/>
                  </a:lnTo>
                  <a:lnTo>
                    <a:pt x="739" y="107"/>
                  </a:lnTo>
                  <a:lnTo>
                    <a:pt x="741" y="107"/>
                  </a:lnTo>
                  <a:lnTo>
                    <a:pt x="742" y="106"/>
                  </a:lnTo>
                  <a:lnTo>
                    <a:pt x="742" y="104"/>
                  </a:lnTo>
                  <a:lnTo>
                    <a:pt x="744" y="104"/>
                  </a:lnTo>
                  <a:lnTo>
                    <a:pt x="745" y="104"/>
                  </a:lnTo>
                  <a:lnTo>
                    <a:pt x="750" y="104"/>
                  </a:lnTo>
                  <a:lnTo>
                    <a:pt x="751" y="103"/>
                  </a:lnTo>
                  <a:lnTo>
                    <a:pt x="753" y="103"/>
                  </a:lnTo>
                  <a:lnTo>
                    <a:pt x="754" y="103"/>
                  </a:lnTo>
                  <a:lnTo>
                    <a:pt x="753" y="104"/>
                  </a:lnTo>
                  <a:lnTo>
                    <a:pt x="751" y="104"/>
                  </a:lnTo>
                  <a:lnTo>
                    <a:pt x="750" y="104"/>
                  </a:lnTo>
                  <a:lnTo>
                    <a:pt x="748" y="106"/>
                  </a:lnTo>
                  <a:lnTo>
                    <a:pt x="747" y="106"/>
                  </a:lnTo>
                  <a:lnTo>
                    <a:pt x="747" y="107"/>
                  </a:lnTo>
                  <a:lnTo>
                    <a:pt x="745" y="107"/>
                  </a:lnTo>
                  <a:lnTo>
                    <a:pt x="744" y="109"/>
                  </a:lnTo>
                  <a:lnTo>
                    <a:pt x="742" y="109"/>
                  </a:lnTo>
                  <a:lnTo>
                    <a:pt x="741" y="109"/>
                  </a:lnTo>
                  <a:lnTo>
                    <a:pt x="741" y="110"/>
                  </a:lnTo>
                  <a:lnTo>
                    <a:pt x="742" y="112"/>
                  </a:lnTo>
                  <a:lnTo>
                    <a:pt x="744" y="112"/>
                  </a:lnTo>
                  <a:lnTo>
                    <a:pt x="747" y="113"/>
                  </a:lnTo>
                  <a:lnTo>
                    <a:pt x="748" y="112"/>
                  </a:lnTo>
                  <a:lnTo>
                    <a:pt x="750" y="112"/>
                  </a:lnTo>
                  <a:lnTo>
                    <a:pt x="753" y="112"/>
                  </a:lnTo>
                  <a:lnTo>
                    <a:pt x="754" y="112"/>
                  </a:lnTo>
                  <a:lnTo>
                    <a:pt x="754" y="110"/>
                  </a:lnTo>
                  <a:lnTo>
                    <a:pt x="756" y="110"/>
                  </a:lnTo>
                  <a:lnTo>
                    <a:pt x="756" y="109"/>
                  </a:lnTo>
                  <a:lnTo>
                    <a:pt x="757" y="107"/>
                  </a:lnTo>
                  <a:lnTo>
                    <a:pt x="759" y="107"/>
                  </a:lnTo>
                  <a:lnTo>
                    <a:pt x="761" y="107"/>
                  </a:lnTo>
                  <a:lnTo>
                    <a:pt x="762" y="107"/>
                  </a:lnTo>
                  <a:lnTo>
                    <a:pt x="767" y="107"/>
                  </a:lnTo>
                  <a:lnTo>
                    <a:pt x="770" y="107"/>
                  </a:lnTo>
                  <a:lnTo>
                    <a:pt x="774" y="106"/>
                  </a:lnTo>
                  <a:lnTo>
                    <a:pt x="776" y="106"/>
                  </a:lnTo>
                  <a:lnTo>
                    <a:pt x="777" y="104"/>
                  </a:lnTo>
                  <a:lnTo>
                    <a:pt x="779" y="104"/>
                  </a:lnTo>
                  <a:lnTo>
                    <a:pt x="779" y="103"/>
                  </a:lnTo>
                  <a:lnTo>
                    <a:pt x="777" y="103"/>
                  </a:lnTo>
                  <a:lnTo>
                    <a:pt x="777" y="101"/>
                  </a:lnTo>
                  <a:lnTo>
                    <a:pt x="779" y="100"/>
                  </a:lnTo>
                  <a:lnTo>
                    <a:pt x="779" y="101"/>
                  </a:lnTo>
                  <a:lnTo>
                    <a:pt x="782" y="101"/>
                  </a:lnTo>
                  <a:lnTo>
                    <a:pt x="783" y="101"/>
                  </a:lnTo>
                  <a:lnTo>
                    <a:pt x="786" y="101"/>
                  </a:lnTo>
                  <a:lnTo>
                    <a:pt x="786" y="100"/>
                  </a:lnTo>
                  <a:lnTo>
                    <a:pt x="782" y="98"/>
                  </a:lnTo>
                  <a:lnTo>
                    <a:pt x="783" y="98"/>
                  </a:lnTo>
                  <a:lnTo>
                    <a:pt x="783" y="97"/>
                  </a:lnTo>
                  <a:lnTo>
                    <a:pt x="785" y="97"/>
                  </a:lnTo>
                  <a:lnTo>
                    <a:pt x="791" y="95"/>
                  </a:lnTo>
                  <a:lnTo>
                    <a:pt x="792" y="95"/>
                  </a:lnTo>
                  <a:lnTo>
                    <a:pt x="794" y="95"/>
                  </a:lnTo>
                  <a:lnTo>
                    <a:pt x="795" y="95"/>
                  </a:lnTo>
                  <a:lnTo>
                    <a:pt x="797" y="95"/>
                  </a:lnTo>
                  <a:lnTo>
                    <a:pt x="798" y="94"/>
                  </a:lnTo>
                  <a:lnTo>
                    <a:pt x="800" y="94"/>
                  </a:lnTo>
                  <a:lnTo>
                    <a:pt x="800" y="92"/>
                  </a:lnTo>
                  <a:lnTo>
                    <a:pt x="798" y="92"/>
                  </a:lnTo>
                  <a:lnTo>
                    <a:pt x="797" y="92"/>
                  </a:lnTo>
                  <a:lnTo>
                    <a:pt x="794" y="91"/>
                  </a:lnTo>
                  <a:lnTo>
                    <a:pt x="792" y="91"/>
                  </a:lnTo>
                  <a:lnTo>
                    <a:pt x="792" y="89"/>
                  </a:lnTo>
                  <a:lnTo>
                    <a:pt x="785" y="91"/>
                  </a:lnTo>
                  <a:lnTo>
                    <a:pt x="783" y="91"/>
                  </a:lnTo>
                  <a:lnTo>
                    <a:pt x="782" y="91"/>
                  </a:lnTo>
                  <a:lnTo>
                    <a:pt x="780" y="91"/>
                  </a:lnTo>
                  <a:lnTo>
                    <a:pt x="780" y="92"/>
                  </a:lnTo>
                  <a:lnTo>
                    <a:pt x="782" y="92"/>
                  </a:lnTo>
                  <a:lnTo>
                    <a:pt x="783" y="92"/>
                  </a:lnTo>
                  <a:lnTo>
                    <a:pt x="782" y="94"/>
                  </a:lnTo>
                  <a:lnTo>
                    <a:pt x="780" y="94"/>
                  </a:lnTo>
                  <a:lnTo>
                    <a:pt x="779" y="94"/>
                  </a:lnTo>
                  <a:lnTo>
                    <a:pt x="777" y="94"/>
                  </a:lnTo>
                  <a:lnTo>
                    <a:pt x="776" y="94"/>
                  </a:lnTo>
                  <a:lnTo>
                    <a:pt x="774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0" y="94"/>
                  </a:lnTo>
                  <a:lnTo>
                    <a:pt x="768" y="94"/>
                  </a:lnTo>
                  <a:lnTo>
                    <a:pt x="768" y="92"/>
                  </a:lnTo>
                  <a:lnTo>
                    <a:pt x="767" y="94"/>
                  </a:lnTo>
                  <a:lnTo>
                    <a:pt x="767" y="92"/>
                  </a:lnTo>
                  <a:lnTo>
                    <a:pt x="765" y="92"/>
                  </a:lnTo>
                  <a:lnTo>
                    <a:pt x="764" y="94"/>
                  </a:lnTo>
                  <a:lnTo>
                    <a:pt x="759" y="94"/>
                  </a:lnTo>
                  <a:lnTo>
                    <a:pt x="756" y="94"/>
                  </a:lnTo>
                  <a:lnTo>
                    <a:pt x="754" y="94"/>
                  </a:lnTo>
                  <a:lnTo>
                    <a:pt x="753" y="94"/>
                  </a:lnTo>
                  <a:lnTo>
                    <a:pt x="751" y="94"/>
                  </a:lnTo>
                  <a:lnTo>
                    <a:pt x="750" y="94"/>
                  </a:lnTo>
                  <a:lnTo>
                    <a:pt x="748" y="94"/>
                  </a:lnTo>
                  <a:lnTo>
                    <a:pt x="747" y="94"/>
                  </a:lnTo>
                  <a:lnTo>
                    <a:pt x="745" y="94"/>
                  </a:lnTo>
                  <a:lnTo>
                    <a:pt x="744" y="95"/>
                  </a:lnTo>
                  <a:lnTo>
                    <a:pt x="742" y="95"/>
                  </a:lnTo>
                  <a:lnTo>
                    <a:pt x="742" y="97"/>
                  </a:lnTo>
                  <a:lnTo>
                    <a:pt x="741" y="97"/>
                  </a:lnTo>
                  <a:lnTo>
                    <a:pt x="738" y="97"/>
                  </a:lnTo>
                  <a:lnTo>
                    <a:pt x="736" y="97"/>
                  </a:lnTo>
                  <a:lnTo>
                    <a:pt x="733" y="98"/>
                  </a:lnTo>
                  <a:lnTo>
                    <a:pt x="732" y="98"/>
                  </a:lnTo>
                  <a:lnTo>
                    <a:pt x="730" y="100"/>
                  </a:lnTo>
                  <a:lnTo>
                    <a:pt x="729" y="100"/>
                  </a:lnTo>
                  <a:lnTo>
                    <a:pt x="727" y="100"/>
                  </a:lnTo>
                  <a:lnTo>
                    <a:pt x="726" y="100"/>
                  </a:lnTo>
                  <a:lnTo>
                    <a:pt x="724" y="100"/>
                  </a:lnTo>
                  <a:lnTo>
                    <a:pt x="724" y="101"/>
                  </a:lnTo>
                  <a:lnTo>
                    <a:pt x="723" y="101"/>
                  </a:lnTo>
                  <a:lnTo>
                    <a:pt x="721" y="101"/>
                  </a:lnTo>
                  <a:lnTo>
                    <a:pt x="720" y="101"/>
                  </a:lnTo>
                  <a:lnTo>
                    <a:pt x="720" y="103"/>
                  </a:lnTo>
                  <a:lnTo>
                    <a:pt x="718" y="103"/>
                  </a:lnTo>
                  <a:lnTo>
                    <a:pt x="717" y="103"/>
                  </a:lnTo>
                  <a:lnTo>
                    <a:pt x="715" y="104"/>
                  </a:lnTo>
                  <a:lnTo>
                    <a:pt x="711" y="104"/>
                  </a:lnTo>
                  <a:lnTo>
                    <a:pt x="708" y="104"/>
                  </a:lnTo>
                  <a:lnTo>
                    <a:pt x="706" y="106"/>
                  </a:lnTo>
                  <a:lnTo>
                    <a:pt x="705" y="106"/>
                  </a:lnTo>
                  <a:lnTo>
                    <a:pt x="703" y="106"/>
                  </a:lnTo>
                  <a:lnTo>
                    <a:pt x="701" y="106"/>
                  </a:lnTo>
                  <a:lnTo>
                    <a:pt x="698" y="107"/>
                  </a:lnTo>
                  <a:lnTo>
                    <a:pt x="697" y="107"/>
                  </a:lnTo>
                  <a:lnTo>
                    <a:pt x="695" y="107"/>
                  </a:lnTo>
                  <a:lnTo>
                    <a:pt x="695" y="109"/>
                  </a:lnTo>
                  <a:lnTo>
                    <a:pt x="694" y="109"/>
                  </a:lnTo>
                  <a:lnTo>
                    <a:pt x="692" y="109"/>
                  </a:lnTo>
                  <a:lnTo>
                    <a:pt x="691" y="109"/>
                  </a:lnTo>
                  <a:lnTo>
                    <a:pt x="688" y="110"/>
                  </a:lnTo>
                  <a:lnTo>
                    <a:pt x="685" y="109"/>
                  </a:lnTo>
                  <a:lnTo>
                    <a:pt x="679" y="110"/>
                  </a:lnTo>
                  <a:lnTo>
                    <a:pt x="677" y="110"/>
                  </a:lnTo>
                  <a:lnTo>
                    <a:pt x="674" y="110"/>
                  </a:lnTo>
                  <a:lnTo>
                    <a:pt x="674" y="112"/>
                  </a:lnTo>
                  <a:lnTo>
                    <a:pt x="673" y="112"/>
                  </a:lnTo>
                  <a:lnTo>
                    <a:pt x="671" y="112"/>
                  </a:lnTo>
                  <a:lnTo>
                    <a:pt x="671" y="113"/>
                  </a:lnTo>
                  <a:lnTo>
                    <a:pt x="670" y="113"/>
                  </a:lnTo>
                  <a:lnTo>
                    <a:pt x="668" y="113"/>
                  </a:lnTo>
                  <a:lnTo>
                    <a:pt x="667" y="113"/>
                  </a:lnTo>
                  <a:lnTo>
                    <a:pt x="665" y="113"/>
                  </a:lnTo>
                  <a:lnTo>
                    <a:pt x="665" y="115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68" y="116"/>
                  </a:lnTo>
                  <a:lnTo>
                    <a:pt x="667" y="116"/>
                  </a:lnTo>
                  <a:close/>
                  <a:moveTo>
                    <a:pt x="683" y="121"/>
                  </a:moveTo>
                  <a:lnTo>
                    <a:pt x="685" y="121"/>
                  </a:lnTo>
                  <a:lnTo>
                    <a:pt x="686" y="119"/>
                  </a:lnTo>
                  <a:lnTo>
                    <a:pt x="685" y="119"/>
                  </a:lnTo>
                  <a:lnTo>
                    <a:pt x="683" y="121"/>
                  </a:lnTo>
                  <a:close/>
                  <a:moveTo>
                    <a:pt x="1144" y="106"/>
                  </a:moveTo>
                  <a:lnTo>
                    <a:pt x="1145" y="106"/>
                  </a:lnTo>
                  <a:lnTo>
                    <a:pt x="1147" y="104"/>
                  </a:lnTo>
                  <a:lnTo>
                    <a:pt x="1148" y="104"/>
                  </a:lnTo>
                  <a:lnTo>
                    <a:pt x="1147" y="103"/>
                  </a:lnTo>
                  <a:lnTo>
                    <a:pt x="1145" y="103"/>
                  </a:lnTo>
                  <a:lnTo>
                    <a:pt x="1142" y="103"/>
                  </a:lnTo>
                  <a:lnTo>
                    <a:pt x="1141" y="103"/>
                  </a:lnTo>
                  <a:lnTo>
                    <a:pt x="1138" y="103"/>
                  </a:lnTo>
                  <a:lnTo>
                    <a:pt x="1136" y="103"/>
                  </a:lnTo>
                  <a:lnTo>
                    <a:pt x="1135" y="104"/>
                  </a:lnTo>
                  <a:lnTo>
                    <a:pt x="1136" y="107"/>
                  </a:lnTo>
                  <a:lnTo>
                    <a:pt x="1136" y="109"/>
                  </a:lnTo>
                  <a:lnTo>
                    <a:pt x="1138" y="109"/>
                  </a:lnTo>
                  <a:lnTo>
                    <a:pt x="1139" y="109"/>
                  </a:lnTo>
                  <a:lnTo>
                    <a:pt x="1141" y="109"/>
                  </a:lnTo>
                  <a:lnTo>
                    <a:pt x="1142" y="109"/>
                  </a:lnTo>
                  <a:lnTo>
                    <a:pt x="1144" y="109"/>
                  </a:lnTo>
                  <a:lnTo>
                    <a:pt x="1144" y="107"/>
                  </a:lnTo>
                  <a:lnTo>
                    <a:pt x="1142" y="107"/>
                  </a:lnTo>
                  <a:lnTo>
                    <a:pt x="1142" y="106"/>
                  </a:lnTo>
                  <a:lnTo>
                    <a:pt x="1144" y="106"/>
                  </a:lnTo>
                  <a:close/>
                  <a:moveTo>
                    <a:pt x="942" y="97"/>
                  </a:moveTo>
                  <a:lnTo>
                    <a:pt x="944" y="97"/>
                  </a:lnTo>
                  <a:lnTo>
                    <a:pt x="944" y="98"/>
                  </a:lnTo>
                  <a:lnTo>
                    <a:pt x="947" y="97"/>
                  </a:lnTo>
                  <a:lnTo>
                    <a:pt x="948" y="97"/>
                  </a:lnTo>
                  <a:lnTo>
                    <a:pt x="950" y="97"/>
                  </a:lnTo>
                  <a:lnTo>
                    <a:pt x="951" y="97"/>
                  </a:lnTo>
                  <a:lnTo>
                    <a:pt x="953" y="95"/>
                  </a:lnTo>
                  <a:lnTo>
                    <a:pt x="953" y="94"/>
                  </a:lnTo>
                  <a:lnTo>
                    <a:pt x="951" y="92"/>
                  </a:lnTo>
                  <a:lnTo>
                    <a:pt x="948" y="92"/>
                  </a:lnTo>
                  <a:lnTo>
                    <a:pt x="948" y="91"/>
                  </a:lnTo>
                  <a:lnTo>
                    <a:pt x="950" y="91"/>
                  </a:lnTo>
                  <a:lnTo>
                    <a:pt x="951" y="91"/>
                  </a:lnTo>
                  <a:lnTo>
                    <a:pt x="950" y="87"/>
                  </a:lnTo>
                  <a:lnTo>
                    <a:pt x="948" y="86"/>
                  </a:lnTo>
                  <a:lnTo>
                    <a:pt x="947" y="86"/>
                  </a:lnTo>
                  <a:lnTo>
                    <a:pt x="944" y="86"/>
                  </a:lnTo>
                  <a:lnTo>
                    <a:pt x="941" y="86"/>
                  </a:lnTo>
                  <a:lnTo>
                    <a:pt x="941" y="87"/>
                  </a:lnTo>
                  <a:lnTo>
                    <a:pt x="941" y="89"/>
                  </a:lnTo>
                  <a:lnTo>
                    <a:pt x="939" y="89"/>
                  </a:lnTo>
                  <a:lnTo>
                    <a:pt x="941" y="91"/>
                  </a:lnTo>
                  <a:lnTo>
                    <a:pt x="939" y="91"/>
                  </a:lnTo>
                  <a:lnTo>
                    <a:pt x="939" y="92"/>
                  </a:lnTo>
                  <a:lnTo>
                    <a:pt x="939" y="94"/>
                  </a:lnTo>
                  <a:lnTo>
                    <a:pt x="939" y="95"/>
                  </a:lnTo>
                  <a:lnTo>
                    <a:pt x="939" y="97"/>
                  </a:lnTo>
                  <a:lnTo>
                    <a:pt x="941" y="97"/>
                  </a:lnTo>
                  <a:lnTo>
                    <a:pt x="942" y="97"/>
                  </a:lnTo>
                  <a:close/>
                  <a:moveTo>
                    <a:pt x="1150" y="95"/>
                  </a:moveTo>
                  <a:lnTo>
                    <a:pt x="1151" y="95"/>
                  </a:lnTo>
                  <a:lnTo>
                    <a:pt x="1156" y="95"/>
                  </a:lnTo>
                  <a:lnTo>
                    <a:pt x="1159" y="94"/>
                  </a:lnTo>
                  <a:lnTo>
                    <a:pt x="1159" y="92"/>
                  </a:lnTo>
                  <a:lnTo>
                    <a:pt x="1160" y="92"/>
                  </a:lnTo>
                  <a:lnTo>
                    <a:pt x="1162" y="91"/>
                  </a:lnTo>
                  <a:lnTo>
                    <a:pt x="1160" y="91"/>
                  </a:lnTo>
                  <a:lnTo>
                    <a:pt x="1157" y="89"/>
                  </a:lnTo>
                  <a:lnTo>
                    <a:pt x="1156" y="87"/>
                  </a:lnTo>
                  <a:lnTo>
                    <a:pt x="1153" y="87"/>
                  </a:lnTo>
                  <a:lnTo>
                    <a:pt x="1150" y="87"/>
                  </a:lnTo>
                  <a:lnTo>
                    <a:pt x="1148" y="87"/>
                  </a:lnTo>
                  <a:lnTo>
                    <a:pt x="1147" y="89"/>
                  </a:lnTo>
                  <a:lnTo>
                    <a:pt x="1145" y="89"/>
                  </a:lnTo>
                  <a:lnTo>
                    <a:pt x="1144" y="89"/>
                  </a:lnTo>
                  <a:lnTo>
                    <a:pt x="1142" y="89"/>
                  </a:lnTo>
                  <a:lnTo>
                    <a:pt x="1142" y="91"/>
                  </a:lnTo>
                  <a:lnTo>
                    <a:pt x="1141" y="92"/>
                  </a:lnTo>
                  <a:lnTo>
                    <a:pt x="1141" y="94"/>
                  </a:lnTo>
                  <a:lnTo>
                    <a:pt x="1142" y="94"/>
                  </a:lnTo>
                  <a:lnTo>
                    <a:pt x="1145" y="95"/>
                  </a:lnTo>
                  <a:lnTo>
                    <a:pt x="1148" y="95"/>
                  </a:lnTo>
                  <a:lnTo>
                    <a:pt x="1150" y="95"/>
                  </a:lnTo>
                  <a:close/>
                  <a:moveTo>
                    <a:pt x="838" y="89"/>
                  </a:moveTo>
                  <a:lnTo>
                    <a:pt x="838" y="91"/>
                  </a:lnTo>
                  <a:lnTo>
                    <a:pt x="839" y="91"/>
                  </a:lnTo>
                  <a:lnTo>
                    <a:pt x="841" y="92"/>
                  </a:lnTo>
                  <a:lnTo>
                    <a:pt x="842" y="92"/>
                  </a:lnTo>
                  <a:lnTo>
                    <a:pt x="842" y="91"/>
                  </a:lnTo>
                  <a:lnTo>
                    <a:pt x="844" y="91"/>
                  </a:lnTo>
                  <a:lnTo>
                    <a:pt x="844" y="92"/>
                  </a:lnTo>
                  <a:lnTo>
                    <a:pt x="847" y="94"/>
                  </a:lnTo>
                  <a:lnTo>
                    <a:pt x="848" y="94"/>
                  </a:lnTo>
                  <a:lnTo>
                    <a:pt x="851" y="94"/>
                  </a:lnTo>
                  <a:lnTo>
                    <a:pt x="859" y="92"/>
                  </a:lnTo>
                  <a:lnTo>
                    <a:pt x="860" y="92"/>
                  </a:lnTo>
                  <a:lnTo>
                    <a:pt x="862" y="92"/>
                  </a:lnTo>
                  <a:lnTo>
                    <a:pt x="867" y="92"/>
                  </a:lnTo>
                  <a:lnTo>
                    <a:pt x="868" y="92"/>
                  </a:lnTo>
                  <a:lnTo>
                    <a:pt x="870" y="92"/>
                  </a:lnTo>
                  <a:lnTo>
                    <a:pt x="871" y="91"/>
                  </a:lnTo>
                  <a:lnTo>
                    <a:pt x="877" y="91"/>
                  </a:lnTo>
                  <a:lnTo>
                    <a:pt x="879" y="91"/>
                  </a:lnTo>
                  <a:lnTo>
                    <a:pt x="880" y="89"/>
                  </a:lnTo>
                  <a:lnTo>
                    <a:pt x="882" y="89"/>
                  </a:lnTo>
                  <a:lnTo>
                    <a:pt x="883" y="87"/>
                  </a:lnTo>
                  <a:lnTo>
                    <a:pt x="885" y="86"/>
                  </a:lnTo>
                  <a:lnTo>
                    <a:pt x="882" y="86"/>
                  </a:lnTo>
                  <a:lnTo>
                    <a:pt x="877" y="86"/>
                  </a:lnTo>
                  <a:lnTo>
                    <a:pt x="877" y="84"/>
                  </a:lnTo>
                  <a:lnTo>
                    <a:pt x="882" y="83"/>
                  </a:lnTo>
                  <a:lnTo>
                    <a:pt x="886" y="83"/>
                  </a:lnTo>
                  <a:lnTo>
                    <a:pt x="889" y="83"/>
                  </a:lnTo>
                  <a:lnTo>
                    <a:pt x="891" y="83"/>
                  </a:lnTo>
                  <a:lnTo>
                    <a:pt x="894" y="83"/>
                  </a:lnTo>
                  <a:lnTo>
                    <a:pt x="895" y="81"/>
                  </a:lnTo>
                  <a:lnTo>
                    <a:pt x="897" y="81"/>
                  </a:lnTo>
                  <a:lnTo>
                    <a:pt x="898" y="81"/>
                  </a:lnTo>
                  <a:lnTo>
                    <a:pt x="900" y="81"/>
                  </a:lnTo>
                  <a:lnTo>
                    <a:pt x="900" y="80"/>
                  </a:lnTo>
                  <a:lnTo>
                    <a:pt x="898" y="80"/>
                  </a:lnTo>
                  <a:lnTo>
                    <a:pt x="895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3" y="80"/>
                  </a:lnTo>
                  <a:lnTo>
                    <a:pt x="882" y="80"/>
                  </a:lnTo>
                  <a:lnTo>
                    <a:pt x="880" y="80"/>
                  </a:lnTo>
                  <a:lnTo>
                    <a:pt x="877" y="80"/>
                  </a:lnTo>
                  <a:lnTo>
                    <a:pt x="876" y="80"/>
                  </a:lnTo>
                  <a:lnTo>
                    <a:pt x="873" y="80"/>
                  </a:lnTo>
                  <a:lnTo>
                    <a:pt x="871" y="81"/>
                  </a:lnTo>
                  <a:lnTo>
                    <a:pt x="870" y="81"/>
                  </a:lnTo>
                  <a:lnTo>
                    <a:pt x="868" y="81"/>
                  </a:lnTo>
                  <a:lnTo>
                    <a:pt x="867" y="81"/>
                  </a:lnTo>
                  <a:lnTo>
                    <a:pt x="865" y="81"/>
                  </a:lnTo>
                  <a:lnTo>
                    <a:pt x="863" y="81"/>
                  </a:lnTo>
                  <a:lnTo>
                    <a:pt x="862" y="81"/>
                  </a:lnTo>
                  <a:lnTo>
                    <a:pt x="856" y="81"/>
                  </a:lnTo>
                  <a:lnTo>
                    <a:pt x="851" y="83"/>
                  </a:lnTo>
                  <a:lnTo>
                    <a:pt x="850" y="83"/>
                  </a:lnTo>
                  <a:lnTo>
                    <a:pt x="848" y="83"/>
                  </a:lnTo>
                  <a:lnTo>
                    <a:pt x="845" y="83"/>
                  </a:lnTo>
                  <a:lnTo>
                    <a:pt x="844" y="84"/>
                  </a:lnTo>
                  <a:lnTo>
                    <a:pt x="842" y="84"/>
                  </a:lnTo>
                  <a:lnTo>
                    <a:pt x="842" y="86"/>
                  </a:lnTo>
                  <a:lnTo>
                    <a:pt x="841" y="86"/>
                  </a:lnTo>
                  <a:lnTo>
                    <a:pt x="841" y="87"/>
                  </a:lnTo>
                  <a:lnTo>
                    <a:pt x="841" y="89"/>
                  </a:lnTo>
                  <a:lnTo>
                    <a:pt x="839" y="89"/>
                  </a:lnTo>
                  <a:lnTo>
                    <a:pt x="838" y="89"/>
                  </a:lnTo>
                  <a:close/>
                  <a:moveTo>
                    <a:pt x="1107" y="86"/>
                  </a:moveTo>
                  <a:lnTo>
                    <a:pt x="1106" y="86"/>
                  </a:lnTo>
                  <a:lnTo>
                    <a:pt x="1104" y="86"/>
                  </a:lnTo>
                  <a:lnTo>
                    <a:pt x="1103" y="86"/>
                  </a:lnTo>
                  <a:lnTo>
                    <a:pt x="1098" y="86"/>
                  </a:lnTo>
                  <a:lnTo>
                    <a:pt x="1095" y="86"/>
                  </a:lnTo>
                  <a:lnTo>
                    <a:pt x="1094" y="86"/>
                  </a:lnTo>
                  <a:lnTo>
                    <a:pt x="1092" y="86"/>
                  </a:lnTo>
                  <a:lnTo>
                    <a:pt x="1091" y="86"/>
                  </a:lnTo>
                  <a:lnTo>
                    <a:pt x="1089" y="86"/>
                  </a:lnTo>
                  <a:lnTo>
                    <a:pt x="1089" y="84"/>
                  </a:lnTo>
                  <a:lnTo>
                    <a:pt x="1088" y="84"/>
                  </a:lnTo>
                  <a:lnTo>
                    <a:pt x="1086" y="86"/>
                  </a:lnTo>
                  <a:lnTo>
                    <a:pt x="1085" y="86"/>
                  </a:lnTo>
                  <a:lnTo>
                    <a:pt x="1082" y="86"/>
                  </a:lnTo>
                  <a:lnTo>
                    <a:pt x="1080" y="86"/>
                  </a:lnTo>
                  <a:lnTo>
                    <a:pt x="1079" y="86"/>
                  </a:lnTo>
                  <a:lnTo>
                    <a:pt x="1077" y="86"/>
                  </a:lnTo>
                  <a:lnTo>
                    <a:pt x="1075" y="87"/>
                  </a:lnTo>
                  <a:lnTo>
                    <a:pt x="1074" y="87"/>
                  </a:lnTo>
                  <a:lnTo>
                    <a:pt x="1074" y="89"/>
                  </a:lnTo>
                  <a:lnTo>
                    <a:pt x="1072" y="89"/>
                  </a:lnTo>
                  <a:lnTo>
                    <a:pt x="1074" y="91"/>
                  </a:lnTo>
                  <a:lnTo>
                    <a:pt x="1080" y="91"/>
                  </a:lnTo>
                  <a:lnTo>
                    <a:pt x="1086" y="91"/>
                  </a:lnTo>
                  <a:lnTo>
                    <a:pt x="1091" y="91"/>
                  </a:lnTo>
                  <a:lnTo>
                    <a:pt x="1097" y="91"/>
                  </a:lnTo>
                  <a:lnTo>
                    <a:pt x="1098" y="91"/>
                  </a:lnTo>
                  <a:lnTo>
                    <a:pt x="1100" y="92"/>
                  </a:lnTo>
                  <a:lnTo>
                    <a:pt x="1101" y="91"/>
                  </a:lnTo>
                  <a:lnTo>
                    <a:pt x="1101" y="92"/>
                  </a:lnTo>
                  <a:lnTo>
                    <a:pt x="1103" y="92"/>
                  </a:lnTo>
                  <a:lnTo>
                    <a:pt x="1103" y="91"/>
                  </a:lnTo>
                  <a:lnTo>
                    <a:pt x="1104" y="91"/>
                  </a:lnTo>
                  <a:lnTo>
                    <a:pt x="1104" y="92"/>
                  </a:lnTo>
                  <a:lnTo>
                    <a:pt x="1106" y="92"/>
                  </a:lnTo>
                  <a:lnTo>
                    <a:pt x="1107" y="92"/>
                  </a:lnTo>
                  <a:lnTo>
                    <a:pt x="1107" y="91"/>
                  </a:lnTo>
                  <a:lnTo>
                    <a:pt x="1109" y="91"/>
                  </a:lnTo>
                  <a:lnTo>
                    <a:pt x="1110" y="89"/>
                  </a:lnTo>
                  <a:lnTo>
                    <a:pt x="1112" y="89"/>
                  </a:lnTo>
                  <a:lnTo>
                    <a:pt x="1113" y="87"/>
                  </a:lnTo>
                  <a:lnTo>
                    <a:pt x="1116" y="87"/>
                  </a:lnTo>
                  <a:lnTo>
                    <a:pt x="1119" y="87"/>
                  </a:lnTo>
                  <a:lnTo>
                    <a:pt x="1119" y="86"/>
                  </a:lnTo>
                  <a:lnTo>
                    <a:pt x="1118" y="86"/>
                  </a:lnTo>
                  <a:lnTo>
                    <a:pt x="1116" y="86"/>
                  </a:lnTo>
                  <a:lnTo>
                    <a:pt x="1113" y="86"/>
                  </a:lnTo>
                  <a:lnTo>
                    <a:pt x="1110" y="86"/>
                  </a:lnTo>
                  <a:lnTo>
                    <a:pt x="1109" y="86"/>
                  </a:lnTo>
                  <a:lnTo>
                    <a:pt x="1107" y="86"/>
                  </a:lnTo>
                  <a:close/>
                  <a:moveTo>
                    <a:pt x="824" y="84"/>
                  </a:moveTo>
                  <a:lnTo>
                    <a:pt x="824" y="86"/>
                  </a:lnTo>
                  <a:lnTo>
                    <a:pt x="826" y="86"/>
                  </a:lnTo>
                  <a:lnTo>
                    <a:pt x="827" y="86"/>
                  </a:lnTo>
                  <a:lnTo>
                    <a:pt x="829" y="87"/>
                  </a:lnTo>
                  <a:lnTo>
                    <a:pt x="836" y="86"/>
                  </a:lnTo>
                  <a:lnTo>
                    <a:pt x="839" y="84"/>
                  </a:lnTo>
                  <a:lnTo>
                    <a:pt x="839" y="83"/>
                  </a:lnTo>
                  <a:lnTo>
                    <a:pt x="836" y="83"/>
                  </a:lnTo>
                  <a:lnTo>
                    <a:pt x="836" y="81"/>
                  </a:lnTo>
                  <a:lnTo>
                    <a:pt x="835" y="81"/>
                  </a:lnTo>
                  <a:lnTo>
                    <a:pt x="836" y="80"/>
                  </a:lnTo>
                  <a:lnTo>
                    <a:pt x="835" y="80"/>
                  </a:lnTo>
                  <a:lnTo>
                    <a:pt x="832" y="81"/>
                  </a:lnTo>
                  <a:lnTo>
                    <a:pt x="830" y="81"/>
                  </a:lnTo>
                  <a:lnTo>
                    <a:pt x="827" y="81"/>
                  </a:lnTo>
                  <a:lnTo>
                    <a:pt x="826" y="81"/>
                  </a:lnTo>
                  <a:lnTo>
                    <a:pt x="824" y="83"/>
                  </a:lnTo>
                  <a:lnTo>
                    <a:pt x="823" y="83"/>
                  </a:lnTo>
                  <a:lnTo>
                    <a:pt x="821" y="83"/>
                  </a:lnTo>
                  <a:lnTo>
                    <a:pt x="823" y="84"/>
                  </a:lnTo>
                  <a:lnTo>
                    <a:pt x="824" y="84"/>
                  </a:lnTo>
                  <a:close/>
                  <a:moveTo>
                    <a:pt x="1001" y="87"/>
                  </a:moveTo>
                  <a:lnTo>
                    <a:pt x="1003" y="86"/>
                  </a:lnTo>
                  <a:lnTo>
                    <a:pt x="1004" y="86"/>
                  </a:lnTo>
                  <a:lnTo>
                    <a:pt x="1006" y="86"/>
                  </a:lnTo>
                  <a:lnTo>
                    <a:pt x="1007" y="86"/>
                  </a:lnTo>
                  <a:lnTo>
                    <a:pt x="1009" y="86"/>
                  </a:lnTo>
                  <a:lnTo>
                    <a:pt x="1012" y="86"/>
                  </a:lnTo>
                  <a:lnTo>
                    <a:pt x="1009" y="84"/>
                  </a:lnTo>
                  <a:lnTo>
                    <a:pt x="1004" y="83"/>
                  </a:lnTo>
                  <a:lnTo>
                    <a:pt x="1003" y="83"/>
                  </a:lnTo>
                  <a:lnTo>
                    <a:pt x="998" y="83"/>
                  </a:lnTo>
                  <a:lnTo>
                    <a:pt x="994" y="83"/>
                  </a:lnTo>
                  <a:lnTo>
                    <a:pt x="994" y="84"/>
                  </a:lnTo>
                  <a:lnTo>
                    <a:pt x="992" y="84"/>
                  </a:lnTo>
                  <a:lnTo>
                    <a:pt x="991" y="84"/>
                  </a:lnTo>
                  <a:lnTo>
                    <a:pt x="991" y="86"/>
                  </a:lnTo>
                  <a:lnTo>
                    <a:pt x="992" y="86"/>
                  </a:lnTo>
                  <a:lnTo>
                    <a:pt x="992" y="87"/>
                  </a:lnTo>
                  <a:lnTo>
                    <a:pt x="998" y="87"/>
                  </a:lnTo>
                  <a:lnTo>
                    <a:pt x="1001" y="87"/>
                  </a:lnTo>
                  <a:close/>
                  <a:moveTo>
                    <a:pt x="1066" y="83"/>
                  </a:moveTo>
                  <a:lnTo>
                    <a:pt x="1068" y="83"/>
                  </a:lnTo>
                  <a:lnTo>
                    <a:pt x="1068" y="84"/>
                  </a:lnTo>
                  <a:lnTo>
                    <a:pt x="1066" y="84"/>
                  </a:lnTo>
                  <a:lnTo>
                    <a:pt x="1068" y="86"/>
                  </a:lnTo>
                  <a:lnTo>
                    <a:pt x="1069" y="86"/>
                  </a:lnTo>
                  <a:lnTo>
                    <a:pt x="1069" y="84"/>
                  </a:lnTo>
                  <a:lnTo>
                    <a:pt x="1071" y="84"/>
                  </a:lnTo>
                  <a:lnTo>
                    <a:pt x="1072" y="84"/>
                  </a:lnTo>
                  <a:lnTo>
                    <a:pt x="1074" y="84"/>
                  </a:lnTo>
                  <a:lnTo>
                    <a:pt x="1075" y="83"/>
                  </a:lnTo>
                  <a:lnTo>
                    <a:pt x="1077" y="83"/>
                  </a:lnTo>
                  <a:lnTo>
                    <a:pt x="1077" y="84"/>
                  </a:lnTo>
                  <a:lnTo>
                    <a:pt x="1082" y="84"/>
                  </a:lnTo>
                  <a:lnTo>
                    <a:pt x="1086" y="83"/>
                  </a:lnTo>
                  <a:lnTo>
                    <a:pt x="1088" y="83"/>
                  </a:lnTo>
                  <a:lnTo>
                    <a:pt x="1089" y="83"/>
                  </a:lnTo>
                  <a:lnTo>
                    <a:pt x="1091" y="83"/>
                  </a:lnTo>
                  <a:lnTo>
                    <a:pt x="1092" y="83"/>
                  </a:lnTo>
                  <a:lnTo>
                    <a:pt x="1094" y="81"/>
                  </a:lnTo>
                  <a:lnTo>
                    <a:pt x="1095" y="81"/>
                  </a:lnTo>
                  <a:lnTo>
                    <a:pt x="1095" y="83"/>
                  </a:lnTo>
                  <a:lnTo>
                    <a:pt x="1097" y="83"/>
                  </a:lnTo>
                  <a:lnTo>
                    <a:pt x="1097" y="81"/>
                  </a:lnTo>
                  <a:lnTo>
                    <a:pt x="1098" y="81"/>
                  </a:lnTo>
                  <a:lnTo>
                    <a:pt x="1100" y="81"/>
                  </a:lnTo>
                  <a:lnTo>
                    <a:pt x="1101" y="81"/>
                  </a:lnTo>
                  <a:lnTo>
                    <a:pt x="1101" y="80"/>
                  </a:lnTo>
                  <a:lnTo>
                    <a:pt x="1103" y="80"/>
                  </a:lnTo>
                  <a:lnTo>
                    <a:pt x="1101" y="78"/>
                  </a:lnTo>
                  <a:lnTo>
                    <a:pt x="1098" y="78"/>
                  </a:lnTo>
                  <a:lnTo>
                    <a:pt x="1098" y="77"/>
                  </a:lnTo>
                  <a:lnTo>
                    <a:pt x="1107" y="75"/>
                  </a:lnTo>
                  <a:lnTo>
                    <a:pt x="1109" y="75"/>
                  </a:lnTo>
                  <a:lnTo>
                    <a:pt x="1107" y="74"/>
                  </a:lnTo>
                  <a:lnTo>
                    <a:pt x="1106" y="74"/>
                  </a:lnTo>
                  <a:lnTo>
                    <a:pt x="1103" y="72"/>
                  </a:lnTo>
                  <a:lnTo>
                    <a:pt x="1100" y="72"/>
                  </a:lnTo>
                  <a:lnTo>
                    <a:pt x="1097" y="74"/>
                  </a:lnTo>
                  <a:lnTo>
                    <a:pt x="1092" y="72"/>
                  </a:lnTo>
                  <a:lnTo>
                    <a:pt x="1094" y="72"/>
                  </a:lnTo>
                  <a:lnTo>
                    <a:pt x="1095" y="72"/>
                  </a:lnTo>
                  <a:lnTo>
                    <a:pt x="1095" y="71"/>
                  </a:lnTo>
                  <a:lnTo>
                    <a:pt x="1094" y="71"/>
                  </a:lnTo>
                  <a:lnTo>
                    <a:pt x="1092" y="69"/>
                  </a:lnTo>
                  <a:lnTo>
                    <a:pt x="1091" y="69"/>
                  </a:lnTo>
                  <a:lnTo>
                    <a:pt x="1088" y="69"/>
                  </a:lnTo>
                  <a:lnTo>
                    <a:pt x="1083" y="68"/>
                  </a:lnTo>
                  <a:lnTo>
                    <a:pt x="1079" y="68"/>
                  </a:lnTo>
                  <a:lnTo>
                    <a:pt x="1074" y="68"/>
                  </a:lnTo>
                  <a:lnTo>
                    <a:pt x="1069" y="68"/>
                  </a:lnTo>
                  <a:lnTo>
                    <a:pt x="1069" y="69"/>
                  </a:lnTo>
                  <a:lnTo>
                    <a:pt x="1068" y="69"/>
                  </a:lnTo>
                  <a:lnTo>
                    <a:pt x="1068" y="71"/>
                  </a:lnTo>
                  <a:lnTo>
                    <a:pt x="1069" y="71"/>
                  </a:lnTo>
                  <a:lnTo>
                    <a:pt x="1069" y="72"/>
                  </a:lnTo>
                  <a:lnTo>
                    <a:pt x="1068" y="72"/>
                  </a:lnTo>
                  <a:lnTo>
                    <a:pt x="1066" y="72"/>
                  </a:lnTo>
                  <a:lnTo>
                    <a:pt x="1065" y="72"/>
                  </a:lnTo>
                  <a:lnTo>
                    <a:pt x="1063" y="72"/>
                  </a:lnTo>
                  <a:lnTo>
                    <a:pt x="1063" y="74"/>
                  </a:lnTo>
                  <a:lnTo>
                    <a:pt x="1066" y="74"/>
                  </a:lnTo>
                  <a:lnTo>
                    <a:pt x="1066" y="75"/>
                  </a:lnTo>
                  <a:lnTo>
                    <a:pt x="1065" y="75"/>
                  </a:lnTo>
                  <a:lnTo>
                    <a:pt x="1063" y="77"/>
                  </a:lnTo>
                  <a:lnTo>
                    <a:pt x="1063" y="78"/>
                  </a:lnTo>
                  <a:lnTo>
                    <a:pt x="1065" y="78"/>
                  </a:lnTo>
                  <a:lnTo>
                    <a:pt x="1069" y="78"/>
                  </a:lnTo>
                  <a:lnTo>
                    <a:pt x="1071" y="78"/>
                  </a:lnTo>
                  <a:lnTo>
                    <a:pt x="1072" y="78"/>
                  </a:lnTo>
                  <a:lnTo>
                    <a:pt x="1074" y="78"/>
                  </a:lnTo>
                  <a:lnTo>
                    <a:pt x="1075" y="78"/>
                  </a:lnTo>
                  <a:lnTo>
                    <a:pt x="1075" y="80"/>
                  </a:lnTo>
                  <a:lnTo>
                    <a:pt x="1074" y="80"/>
                  </a:lnTo>
                  <a:lnTo>
                    <a:pt x="1069" y="80"/>
                  </a:lnTo>
                  <a:lnTo>
                    <a:pt x="1065" y="80"/>
                  </a:lnTo>
                  <a:lnTo>
                    <a:pt x="1063" y="80"/>
                  </a:lnTo>
                  <a:lnTo>
                    <a:pt x="1063" y="81"/>
                  </a:lnTo>
                  <a:lnTo>
                    <a:pt x="1065" y="81"/>
                  </a:lnTo>
                  <a:lnTo>
                    <a:pt x="1066" y="83"/>
                  </a:lnTo>
                  <a:close/>
                  <a:moveTo>
                    <a:pt x="862" y="77"/>
                  </a:moveTo>
                  <a:lnTo>
                    <a:pt x="862" y="75"/>
                  </a:lnTo>
                  <a:lnTo>
                    <a:pt x="863" y="75"/>
                  </a:lnTo>
                  <a:lnTo>
                    <a:pt x="868" y="75"/>
                  </a:lnTo>
                  <a:lnTo>
                    <a:pt x="873" y="75"/>
                  </a:lnTo>
                  <a:lnTo>
                    <a:pt x="874" y="75"/>
                  </a:lnTo>
                  <a:lnTo>
                    <a:pt x="874" y="77"/>
                  </a:lnTo>
                  <a:lnTo>
                    <a:pt x="880" y="77"/>
                  </a:lnTo>
                  <a:lnTo>
                    <a:pt x="882" y="75"/>
                  </a:lnTo>
                  <a:lnTo>
                    <a:pt x="883" y="75"/>
                  </a:lnTo>
                  <a:lnTo>
                    <a:pt x="885" y="75"/>
                  </a:lnTo>
                  <a:lnTo>
                    <a:pt x="886" y="75"/>
                  </a:lnTo>
                  <a:lnTo>
                    <a:pt x="888" y="75"/>
                  </a:lnTo>
                  <a:lnTo>
                    <a:pt x="889" y="77"/>
                  </a:lnTo>
                  <a:lnTo>
                    <a:pt x="892" y="77"/>
                  </a:lnTo>
                  <a:lnTo>
                    <a:pt x="895" y="77"/>
                  </a:lnTo>
                  <a:lnTo>
                    <a:pt x="900" y="75"/>
                  </a:lnTo>
                  <a:lnTo>
                    <a:pt x="901" y="75"/>
                  </a:lnTo>
                  <a:lnTo>
                    <a:pt x="901" y="77"/>
                  </a:lnTo>
                  <a:lnTo>
                    <a:pt x="906" y="77"/>
                  </a:lnTo>
                  <a:lnTo>
                    <a:pt x="909" y="77"/>
                  </a:lnTo>
                  <a:lnTo>
                    <a:pt x="909" y="75"/>
                  </a:lnTo>
                  <a:lnTo>
                    <a:pt x="912" y="75"/>
                  </a:lnTo>
                  <a:lnTo>
                    <a:pt x="913" y="74"/>
                  </a:lnTo>
                  <a:lnTo>
                    <a:pt x="915" y="74"/>
                  </a:lnTo>
                  <a:lnTo>
                    <a:pt x="915" y="72"/>
                  </a:lnTo>
                  <a:lnTo>
                    <a:pt x="915" y="71"/>
                  </a:lnTo>
                  <a:lnTo>
                    <a:pt x="913" y="71"/>
                  </a:lnTo>
                  <a:lnTo>
                    <a:pt x="912" y="71"/>
                  </a:lnTo>
                  <a:lnTo>
                    <a:pt x="912" y="69"/>
                  </a:lnTo>
                  <a:lnTo>
                    <a:pt x="910" y="69"/>
                  </a:lnTo>
                  <a:lnTo>
                    <a:pt x="909" y="69"/>
                  </a:lnTo>
                  <a:lnTo>
                    <a:pt x="906" y="69"/>
                  </a:lnTo>
                  <a:lnTo>
                    <a:pt x="906" y="68"/>
                  </a:lnTo>
                  <a:lnTo>
                    <a:pt x="901" y="69"/>
                  </a:lnTo>
                  <a:lnTo>
                    <a:pt x="901" y="68"/>
                  </a:lnTo>
                  <a:lnTo>
                    <a:pt x="900" y="69"/>
                  </a:lnTo>
                  <a:lnTo>
                    <a:pt x="898" y="69"/>
                  </a:lnTo>
                  <a:lnTo>
                    <a:pt x="897" y="69"/>
                  </a:lnTo>
                  <a:lnTo>
                    <a:pt x="894" y="69"/>
                  </a:lnTo>
                  <a:lnTo>
                    <a:pt x="892" y="69"/>
                  </a:lnTo>
                  <a:lnTo>
                    <a:pt x="891" y="71"/>
                  </a:lnTo>
                  <a:lnTo>
                    <a:pt x="889" y="71"/>
                  </a:lnTo>
                  <a:lnTo>
                    <a:pt x="888" y="71"/>
                  </a:lnTo>
                  <a:lnTo>
                    <a:pt x="882" y="72"/>
                  </a:lnTo>
                  <a:lnTo>
                    <a:pt x="880" y="72"/>
                  </a:lnTo>
                  <a:lnTo>
                    <a:pt x="879" y="72"/>
                  </a:lnTo>
                  <a:lnTo>
                    <a:pt x="877" y="72"/>
                  </a:lnTo>
                  <a:lnTo>
                    <a:pt x="874" y="72"/>
                  </a:lnTo>
                  <a:lnTo>
                    <a:pt x="871" y="72"/>
                  </a:lnTo>
                  <a:lnTo>
                    <a:pt x="868" y="72"/>
                  </a:lnTo>
                  <a:lnTo>
                    <a:pt x="867" y="74"/>
                  </a:lnTo>
                  <a:lnTo>
                    <a:pt x="860" y="74"/>
                  </a:lnTo>
                  <a:lnTo>
                    <a:pt x="859" y="74"/>
                  </a:lnTo>
                  <a:lnTo>
                    <a:pt x="859" y="75"/>
                  </a:lnTo>
                  <a:lnTo>
                    <a:pt x="857" y="75"/>
                  </a:lnTo>
                  <a:lnTo>
                    <a:pt x="856" y="75"/>
                  </a:lnTo>
                  <a:lnTo>
                    <a:pt x="856" y="77"/>
                  </a:lnTo>
                  <a:lnTo>
                    <a:pt x="857" y="77"/>
                  </a:lnTo>
                  <a:lnTo>
                    <a:pt x="862" y="77"/>
                  </a:lnTo>
                  <a:close/>
                  <a:moveTo>
                    <a:pt x="976" y="77"/>
                  </a:moveTo>
                  <a:lnTo>
                    <a:pt x="979" y="77"/>
                  </a:lnTo>
                  <a:lnTo>
                    <a:pt x="982" y="77"/>
                  </a:lnTo>
                  <a:lnTo>
                    <a:pt x="983" y="77"/>
                  </a:lnTo>
                  <a:lnTo>
                    <a:pt x="986" y="77"/>
                  </a:lnTo>
                  <a:lnTo>
                    <a:pt x="988" y="75"/>
                  </a:lnTo>
                  <a:lnTo>
                    <a:pt x="989" y="75"/>
                  </a:lnTo>
                  <a:lnTo>
                    <a:pt x="991" y="75"/>
                  </a:lnTo>
                  <a:lnTo>
                    <a:pt x="992" y="75"/>
                  </a:lnTo>
                  <a:lnTo>
                    <a:pt x="997" y="75"/>
                  </a:lnTo>
                  <a:lnTo>
                    <a:pt x="998" y="75"/>
                  </a:lnTo>
                  <a:lnTo>
                    <a:pt x="998" y="77"/>
                  </a:lnTo>
                  <a:lnTo>
                    <a:pt x="1000" y="77"/>
                  </a:lnTo>
                  <a:lnTo>
                    <a:pt x="1006" y="77"/>
                  </a:lnTo>
                  <a:lnTo>
                    <a:pt x="1012" y="77"/>
                  </a:lnTo>
                  <a:lnTo>
                    <a:pt x="1016" y="77"/>
                  </a:lnTo>
                  <a:lnTo>
                    <a:pt x="1018" y="78"/>
                  </a:lnTo>
                  <a:lnTo>
                    <a:pt x="1021" y="78"/>
                  </a:lnTo>
                  <a:lnTo>
                    <a:pt x="1021" y="80"/>
                  </a:lnTo>
                  <a:lnTo>
                    <a:pt x="1021" y="81"/>
                  </a:lnTo>
                  <a:lnTo>
                    <a:pt x="1019" y="81"/>
                  </a:lnTo>
                  <a:lnTo>
                    <a:pt x="1021" y="83"/>
                  </a:lnTo>
                  <a:lnTo>
                    <a:pt x="1019" y="83"/>
                  </a:lnTo>
                  <a:lnTo>
                    <a:pt x="1019" y="84"/>
                  </a:lnTo>
                  <a:lnTo>
                    <a:pt x="1022" y="84"/>
                  </a:lnTo>
                  <a:lnTo>
                    <a:pt x="1026" y="84"/>
                  </a:lnTo>
                  <a:lnTo>
                    <a:pt x="1027" y="86"/>
                  </a:lnTo>
                  <a:lnTo>
                    <a:pt x="1029" y="86"/>
                  </a:lnTo>
                  <a:lnTo>
                    <a:pt x="1029" y="84"/>
                  </a:lnTo>
                  <a:lnTo>
                    <a:pt x="1030" y="84"/>
                  </a:lnTo>
                  <a:lnTo>
                    <a:pt x="1035" y="84"/>
                  </a:lnTo>
                  <a:lnTo>
                    <a:pt x="1039" y="84"/>
                  </a:lnTo>
                  <a:lnTo>
                    <a:pt x="1041" y="84"/>
                  </a:lnTo>
                  <a:lnTo>
                    <a:pt x="1042" y="84"/>
                  </a:lnTo>
                  <a:lnTo>
                    <a:pt x="1042" y="83"/>
                  </a:lnTo>
                  <a:lnTo>
                    <a:pt x="1042" y="81"/>
                  </a:lnTo>
                  <a:lnTo>
                    <a:pt x="1044" y="81"/>
                  </a:lnTo>
                  <a:lnTo>
                    <a:pt x="1045" y="81"/>
                  </a:lnTo>
                  <a:lnTo>
                    <a:pt x="1047" y="80"/>
                  </a:lnTo>
                  <a:lnTo>
                    <a:pt x="1045" y="80"/>
                  </a:lnTo>
                  <a:lnTo>
                    <a:pt x="1045" y="78"/>
                  </a:lnTo>
                  <a:lnTo>
                    <a:pt x="1044" y="78"/>
                  </a:lnTo>
                  <a:lnTo>
                    <a:pt x="1044" y="77"/>
                  </a:lnTo>
                  <a:lnTo>
                    <a:pt x="1041" y="77"/>
                  </a:lnTo>
                  <a:lnTo>
                    <a:pt x="1041" y="75"/>
                  </a:lnTo>
                  <a:lnTo>
                    <a:pt x="1042" y="75"/>
                  </a:lnTo>
                  <a:lnTo>
                    <a:pt x="1044" y="74"/>
                  </a:lnTo>
                  <a:lnTo>
                    <a:pt x="1045" y="74"/>
                  </a:lnTo>
                  <a:lnTo>
                    <a:pt x="1047" y="74"/>
                  </a:lnTo>
                  <a:lnTo>
                    <a:pt x="1047" y="72"/>
                  </a:lnTo>
                  <a:lnTo>
                    <a:pt x="1048" y="72"/>
                  </a:lnTo>
                  <a:lnTo>
                    <a:pt x="1050" y="72"/>
                  </a:lnTo>
                  <a:lnTo>
                    <a:pt x="1050" y="71"/>
                  </a:lnTo>
                  <a:lnTo>
                    <a:pt x="1048" y="71"/>
                  </a:lnTo>
                  <a:lnTo>
                    <a:pt x="1047" y="71"/>
                  </a:lnTo>
                  <a:lnTo>
                    <a:pt x="1045" y="71"/>
                  </a:lnTo>
                  <a:lnTo>
                    <a:pt x="1047" y="69"/>
                  </a:lnTo>
                  <a:lnTo>
                    <a:pt x="1045" y="68"/>
                  </a:lnTo>
                  <a:lnTo>
                    <a:pt x="1044" y="68"/>
                  </a:lnTo>
                  <a:lnTo>
                    <a:pt x="1042" y="68"/>
                  </a:lnTo>
                  <a:lnTo>
                    <a:pt x="1041" y="68"/>
                  </a:lnTo>
                  <a:lnTo>
                    <a:pt x="1039" y="68"/>
                  </a:lnTo>
                  <a:lnTo>
                    <a:pt x="1038" y="68"/>
                  </a:lnTo>
                  <a:lnTo>
                    <a:pt x="1036" y="68"/>
                  </a:lnTo>
                  <a:lnTo>
                    <a:pt x="1035" y="68"/>
                  </a:lnTo>
                  <a:lnTo>
                    <a:pt x="1036" y="66"/>
                  </a:lnTo>
                  <a:lnTo>
                    <a:pt x="1038" y="66"/>
                  </a:lnTo>
                  <a:lnTo>
                    <a:pt x="1039" y="65"/>
                  </a:lnTo>
                  <a:lnTo>
                    <a:pt x="1038" y="65"/>
                  </a:lnTo>
                  <a:lnTo>
                    <a:pt x="1036" y="65"/>
                  </a:lnTo>
                  <a:lnTo>
                    <a:pt x="1035" y="65"/>
                  </a:lnTo>
                  <a:lnTo>
                    <a:pt x="1033" y="63"/>
                  </a:lnTo>
                  <a:lnTo>
                    <a:pt x="1030" y="63"/>
                  </a:lnTo>
                  <a:lnTo>
                    <a:pt x="1029" y="63"/>
                  </a:lnTo>
                  <a:lnTo>
                    <a:pt x="1026" y="63"/>
                  </a:lnTo>
                  <a:lnTo>
                    <a:pt x="1024" y="63"/>
                  </a:lnTo>
                  <a:lnTo>
                    <a:pt x="1022" y="63"/>
                  </a:lnTo>
                  <a:lnTo>
                    <a:pt x="1021" y="65"/>
                  </a:lnTo>
                  <a:lnTo>
                    <a:pt x="1019" y="65"/>
                  </a:lnTo>
                  <a:lnTo>
                    <a:pt x="1018" y="66"/>
                  </a:lnTo>
                  <a:lnTo>
                    <a:pt x="1016" y="66"/>
                  </a:lnTo>
                  <a:lnTo>
                    <a:pt x="1018" y="65"/>
                  </a:lnTo>
                  <a:lnTo>
                    <a:pt x="1019" y="63"/>
                  </a:lnTo>
                  <a:lnTo>
                    <a:pt x="1021" y="63"/>
                  </a:lnTo>
                  <a:lnTo>
                    <a:pt x="1019" y="62"/>
                  </a:lnTo>
                  <a:lnTo>
                    <a:pt x="1019" y="59"/>
                  </a:lnTo>
                  <a:lnTo>
                    <a:pt x="1018" y="57"/>
                  </a:lnTo>
                  <a:lnTo>
                    <a:pt x="1016" y="57"/>
                  </a:lnTo>
                  <a:lnTo>
                    <a:pt x="1015" y="57"/>
                  </a:lnTo>
                  <a:lnTo>
                    <a:pt x="1012" y="57"/>
                  </a:lnTo>
                  <a:lnTo>
                    <a:pt x="1004" y="57"/>
                  </a:lnTo>
                  <a:lnTo>
                    <a:pt x="997" y="57"/>
                  </a:lnTo>
                  <a:lnTo>
                    <a:pt x="991" y="57"/>
                  </a:lnTo>
                  <a:lnTo>
                    <a:pt x="988" y="57"/>
                  </a:lnTo>
                  <a:lnTo>
                    <a:pt x="986" y="57"/>
                  </a:lnTo>
                  <a:lnTo>
                    <a:pt x="986" y="59"/>
                  </a:lnTo>
                  <a:lnTo>
                    <a:pt x="985" y="59"/>
                  </a:lnTo>
                  <a:lnTo>
                    <a:pt x="983" y="59"/>
                  </a:lnTo>
                  <a:lnTo>
                    <a:pt x="982" y="59"/>
                  </a:lnTo>
                  <a:lnTo>
                    <a:pt x="982" y="62"/>
                  </a:lnTo>
                  <a:lnTo>
                    <a:pt x="980" y="62"/>
                  </a:lnTo>
                  <a:lnTo>
                    <a:pt x="980" y="63"/>
                  </a:lnTo>
                  <a:lnTo>
                    <a:pt x="979" y="63"/>
                  </a:lnTo>
                  <a:lnTo>
                    <a:pt x="980" y="65"/>
                  </a:lnTo>
                  <a:lnTo>
                    <a:pt x="988" y="63"/>
                  </a:lnTo>
                  <a:lnTo>
                    <a:pt x="989" y="63"/>
                  </a:lnTo>
                  <a:lnTo>
                    <a:pt x="989" y="65"/>
                  </a:lnTo>
                  <a:lnTo>
                    <a:pt x="988" y="65"/>
                  </a:lnTo>
                  <a:lnTo>
                    <a:pt x="986" y="65"/>
                  </a:lnTo>
                  <a:lnTo>
                    <a:pt x="985" y="66"/>
                  </a:lnTo>
                  <a:lnTo>
                    <a:pt x="982" y="66"/>
                  </a:lnTo>
                  <a:lnTo>
                    <a:pt x="980" y="68"/>
                  </a:lnTo>
                  <a:lnTo>
                    <a:pt x="982" y="68"/>
                  </a:lnTo>
                  <a:lnTo>
                    <a:pt x="983" y="68"/>
                  </a:lnTo>
                  <a:lnTo>
                    <a:pt x="986" y="66"/>
                  </a:lnTo>
                  <a:lnTo>
                    <a:pt x="988" y="66"/>
                  </a:lnTo>
                  <a:lnTo>
                    <a:pt x="989" y="66"/>
                  </a:lnTo>
                  <a:lnTo>
                    <a:pt x="991" y="65"/>
                  </a:lnTo>
                  <a:lnTo>
                    <a:pt x="992" y="65"/>
                  </a:lnTo>
                  <a:lnTo>
                    <a:pt x="994" y="65"/>
                  </a:lnTo>
                  <a:lnTo>
                    <a:pt x="995" y="65"/>
                  </a:lnTo>
                  <a:lnTo>
                    <a:pt x="997" y="65"/>
                  </a:lnTo>
                  <a:lnTo>
                    <a:pt x="998" y="66"/>
                  </a:lnTo>
                  <a:lnTo>
                    <a:pt x="992" y="68"/>
                  </a:lnTo>
                  <a:lnTo>
                    <a:pt x="994" y="68"/>
                  </a:lnTo>
                  <a:lnTo>
                    <a:pt x="995" y="68"/>
                  </a:lnTo>
                  <a:lnTo>
                    <a:pt x="995" y="69"/>
                  </a:lnTo>
                  <a:lnTo>
                    <a:pt x="998" y="68"/>
                  </a:lnTo>
                  <a:lnTo>
                    <a:pt x="1000" y="68"/>
                  </a:lnTo>
                  <a:lnTo>
                    <a:pt x="1001" y="68"/>
                  </a:lnTo>
                  <a:lnTo>
                    <a:pt x="1001" y="69"/>
                  </a:lnTo>
                  <a:lnTo>
                    <a:pt x="1000" y="69"/>
                  </a:lnTo>
                  <a:lnTo>
                    <a:pt x="998" y="69"/>
                  </a:lnTo>
                  <a:lnTo>
                    <a:pt x="995" y="69"/>
                  </a:lnTo>
                  <a:lnTo>
                    <a:pt x="992" y="69"/>
                  </a:lnTo>
                  <a:lnTo>
                    <a:pt x="991" y="71"/>
                  </a:lnTo>
                  <a:lnTo>
                    <a:pt x="994" y="71"/>
                  </a:lnTo>
                  <a:lnTo>
                    <a:pt x="997" y="71"/>
                  </a:lnTo>
                  <a:lnTo>
                    <a:pt x="995" y="72"/>
                  </a:lnTo>
                  <a:lnTo>
                    <a:pt x="994" y="72"/>
                  </a:lnTo>
                  <a:lnTo>
                    <a:pt x="992" y="72"/>
                  </a:lnTo>
                  <a:lnTo>
                    <a:pt x="991" y="72"/>
                  </a:lnTo>
                  <a:lnTo>
                    <a:pt x="986" y="72"/>
                  </a:lnTo>
                  <a:lnTo>
                    <a:pt x="983" y="72"/>
                  </a:lnTo>
                  <a:lnTo>
                    <a:pt x="980" y="71"/>
                  </a:lnTo>
                  <a:lnTo>
                    <a:pt x="977" y="72"/>
                  </a:lnTo>
                  <a:lnTo>
                    <a:pt x="976" y="72"/>
                  </a:lnTo>
                  <a:lnTo>
                    <a:pt x="974" y="72"/>
                  </a:lnTo>
                  <a:lnTo>
                    <a:pt x="973" y="72"/>
                  </a:lnTo>
                  <a:lnTo>
                    <a:pt x="973" y="74"/>
                  </a:lnTo>
                  <a:lnTo>
                    <a:pt x="973" y="75"/>
                  </a:lnTo>
                  <a:lnTo>
                    <a:pt x="974" y="75"/>
                  </a:lnTo>
                  <a:lnTo>
                    <a:pt x="976" y="77"/>
                  </a:lnTo>
                  <a:close/>
                  <a:moveTo>
                    <a:pt x="1284" y="68"/>
                  </a:moveTo>
                  <a:lnTo>
                    <a:pt x="1280" y="66"/>
                  </a:lnTo>
                  <a:lnTo>
                    <a:pt x="1277" y="66"/>
                  </a:lnTo>
                  <a:lnTo>
                    <a:pt x="1277" y="68"/>
                  </a:lnTo>
                  <a:lnTo>
                    <a:pt x="1278" y="68"/>
                  </a:lnTo>
                  <a:lnTo>
                    <a:pt x="1280" y="68"/>
                  </a:lnTo>
                  <a:lnTo>
                    <a:pt x="1281" y="69"/>
                  </a:lnTo>
                  <a:lnTo>
                    <a:pt x="1287" y="68"/>
                  </a:lnTo>
                  <a:lnTo>
                    <a:pt x="1284" y="68"/>
                  </a:lnTo>
                  <a:close/>
                  <a:moveTo>
                    <a:pt x="1121" y="48"/>
                  </a:moveTo>
                  <a:lnTo>
                    <a:pt x="1122" y="47"/>
                  </a:lnTo>
                  <a:lnTo>
                    <a:pt x="1122" y="48"/>
                  </a:lnTo>
                  <a:lnTo>
                    <a:pt x="1124" y="48"/>
                  </a:lnTo>
                  <a:lnTo>
                    <a:pt x="1125" y="48"/>
                  </a:lnTo>
                  <a:lnTo>
                    <a:pt x="1127" y="47"/>
                  </a:lnTo>
                  <a:lnTo>
                    <a:pt x="1125" y="47"/>
                  </a:lnTo>
                  <a:lnTo>
                    <a:pt x="1122" y="47"/>
                  </a:lnTo>
                  <a:lnTo>
                    <a:pt x="1121" y="47"/>
                  </a:lnTo>
                  <a:lnTo>
                    <a:pt x="1122" y="45"/>
                  </a:lnTo>
                  <a:lnTo>
                    <a:pt x="1121" y="45"/>
                  </a:lnTo>
                  <a:lnTo>
                    <a:pt x="1122" y="44"/>
                  </a:lnTo>
                  <a:lnTo>
                    <a:pt x="1124" y="44"/>
                  </a:lnTo>
                  <a:lnTo>
                    <a:pt x="1128" y="44"/>
                  </a:lnTo>
                  <a:lnTo>
                    <a:pt x="1131" y="45"/>
                  </a:lnTo>
                  <a:lnTo>
                    <a:pt x="1135" y="45"/>
                  </a:lnTo>
                  <a:lnTo>
                    <a:pt x="1136" y="45"/>
                  </a:lnTo>
                  <a:lnTo>
                    <a:pt x="1138" y="45"/>
                  </a:lnTo>
                  <a:lnTo>
                    <a:pt x="1142" y="45"/>
                  </a:lnTo>
                  <a:lnTo>
                    <a:pt x="1145" y="45"/>
                  </a:lnTo>
                  <a:lnTo>
                    <a:pt x="1147" y="45"/>
                  </a:lnTo>
                  <a:lnTo>
                    <a:pt x="1151" y="47"/>
                  </a:lnTo>
                  <a:lnTo>
                    <a:pt x="1151" y="45"/>
                  </a:lnTo>
                  <a:lnTo>
                    <a:pt x="1150" y="45"/>
                  </a:lnTo>
                  <a:lnTo>
                    <a:pt x="1148" y="45"/>
                  </a:lnTo>
                  <a:lnTo>
                    <a:pt x="1148" y="44"/>
                  </a:lnTo>
                  <a:lnTo>
                    <a:pt x="1147" y="44"/>
                  </a:lnTo>
                  <a:lnTo>
                    <a:pt x="1141" y="44"/>
                  </a:lnTo>
                  <a:lnTo>
                    <a:pt x="1139" y="44"/>
                  </a:lnTo>
                  <a:lnTo>
                    <a:pt x="1138" y="44"/>
                  </a:lnTo>
                  <a:lnTo>
                    <a:pt x="1139" y="42"/>
                  </a:lnTo>
                  <a:lnTo>
                    <a:pt x="1136" y="42"/>
                  </a:lnTo>
                  <a:lnTo>
                    <a:pt x="1135" y="42"/>
                  </a:lnTo>
                  <a:lnTo>
                    <a:pt x="1131" y="42"/>
                  </a:lnTo>
                  <a:lnTo>
                    <a:pt x="1128" y="42"/>
                  </a:lnTo>
                  <a:lnTo>
                    <a:pt x="1130" y="41"/>
                  </a:lnTo>
                  <a:lnTo>
                    <a:pt x="1131" y="41"/>
                  </a:lnTo>
                  <a:lnTo>
                    <a:pt x="1133" y="41"/>
                  </a:lnTo>
                  <a:lnTo>
                    <a:pt x="1135" y="41"/>
                  </a:lnTo>
                  <a:lnTo>
                    <a:pt x="1136" y="41"/>
                  </a:lnTo>
                  <a:lnTo>
                    <a:pt x="1138" y="39"/>
                  </a:lnTo>
                  <a:lnTo>
                    <a:pt x="1139" y="39"/>
                  </a:lnTo>
                  <a:lnTo>
                    <a:pt x="1141" y="41"/>
                  </a:lnTo>
                  <a:lnTo>
                    <a:pt x="1142" y="41"/>
                  </a:lnTo>
                  <a:lnTo>
                    <a:pt x="1144" y="41"/>
                  </a:lnTo>
                  <a:lnTo>
                    <a:pt x="1145" y="41"/>
                  </a:lnTo>
                  <a:lnTo>
                    <a:pt x="1145" y="39"/>
                  </a:lnTo>
                  <a:lnTo>
                    <a:pt x="1144" y="39"/>
                  </a:lnTo>
                  <a:lnTo>
                    <a:pt x="1142" y="39"/>
                  </a:lnTo>
                  <a:lnTo>
                    <a:pt x="1139" y="39"/>
                  </a:lnTo>
                  <a:lnTo>
                    <a:pt x="1139" y="37"/>
                  </a:lnTo>
                  <a:lnTo>
                    <a:pt x="1141" y="37"/>
                  </a:lnTo>
                  <a:lnTo>
                    <a:pt x="1142" y="37"/>
                  </a:lnTo>
                  <a:lnTo>
                    <a:pt x="1142" y="36"/>
                  </a:lnTo>
                  <a:lnTo>
                    <a:pt x="1142" y="34"/>
                  </a:lnTo>
                  <a:lnTo>
                    <a:pt x="1144" y="34"/>
                  </a:lnTo>
                  <a:lnTo>
                    <a:pt x="1148" y="34"/>
                  </a:lnTo>
                  <a:lnTo>
                    <a:pt x="1151" y="34"/>
                  </a:lnTo>
                  <a:lnTo>
                    <a:pt x="1156" y="34"/>
                  </a:lnTo>
                  <a:lnTo>
                    <a:pt x="1156" y="36"/>
                  </a:lnTo>
                  <a:lnTo>
                    <a:pt x="1157" y="37"/>
                  </a:lnTo>
                  <a:lnTo>
                    <a:pt x="1160" y="37"/>
                  </a:lnTo>
                  <a:lnTo>
                    <a:pt x="1163" y="37"/>
                  </a:lnTo>
                  <a:lnTo>
                    <a:pt x="1166" y="37"/>
                  </a:lnTo>
                  <a:lnTo>
                    <a:pt x="1168" y="37"/>
                  </a:lnTo>
                  <a:lnTo>
                    <a:pt x="1169" y="37"/>
                  </a:lnTo>
                  <a:lnTo>
                    <a:pt x="1168" y="36"/>
                  </a:lnTo>
                  <a:lnTo>
                    <a:pt x="1163" y="36"/>
                  </a:lnTo>
                  <a:lnTo>
                    <a:pt x="1162" y="36"/>
                  </a:lnTo>
                  <a:lnTo>
                    <a:pt x="1160" y="36"/>
                  </a:lnTo>
                  <a:lnTo>
                    <a:pt x="1162" y="34"/>
                  </a:lnTo>
                  <a:lnTo>
                    <a:pt x="1159" y="34"/>
                  </a:lnTo>
                  <a:lnTo>
                    <a:pt x="1159" y="33"/>
                  </a:lnTo>
                  <a:lnTo>
                    <a:pt x="1159" y="31"/>
                  </a:lnTo>
                  <a:lnTo>
                    <a:pt x="1160" y="30"/>
                  </a:lnTo>
                  <a:lnTo>
                    <a:pt x="1162" y="30"/>
                  </a:lnTo>
                  <a:lnTo>
                    <a:pt x="1163" y="30"/>
                  </a:lnTo>
                  <a:lnTo>
                    <a:pt x="1166" y="30"/>
                  </a:lnTo>
                  <a:lnTo>
                    <a:pt x="1169" y="30"/>
                  </a:lnTo>
                  <a:lnTo>
                    <a:pt x="1169" y="31"/>
                  </a:lnTo>
                  <a:lnTo>
                    <a:pt x="1171" y="31"/>
                  </a:lnTo>
                  <a:lnTo>
                    <a:pt x="1171" y="30"/>
                  </a:lnTo>
                  <a:lnTo>
                    <a:pt x="1172" y="30"/>
                  </a:lnTo>
                  <a:lnTo>
                    <a:pt x="1174" y="30"/>
                  </a:lnTo>
                  <a:lnTo>
                    <a:pt x="1175" y="30"/>
                  </a:lnTo>
                  <a:lnTo>
                    <a:pt x="1175" y="28"/>
                  </a:lnTo>
                  <a:lnTo>
                    <a:pt x="1177" y="28"/>
                  </a:lnTo>
                  <a:lnTo>
                    <a:pt x="1180" y="28"/>
                  </a:lnTo>
                  <a:lnTo>
                    <a:pt x="1184" y="30"/>
                  </a:lnTo>
                  <a:lnTo>
                    <a:pt x="1184" y="28"/>
                  </a:lnTo>
                  <a:lnTo>
                    <a:pt x="1188" y="28"/>
                  </a:lnTo>
                  <a:lnTo>
                    <a:pt x="1189" y="28"/>
                  </a:lnTo>
                  <a:lnTo>
                    <a:pt x="1191" y="28"/>
                  </a:lnTo>
                  <a:lnTo>
                    <a:pt x="1191" y="27"/>
                  </a:lnTo>
                  <a:lnTo>
                    <a:pt x="1186" y="27"/>
                  </a:lnTo>
                  <a:lnTo>
                    <a:pt x="1183" y="27"/>
                  </a:lnTo>
                  <a:lnTo>
                    <a:pt x="1181" y="27"/>
                  </a:lnTo>
                  <a:lnTo>
                    <a:pt x="1178" y="27"/>
                  </a:lnTo>
                  <a:lnTo>
                    <a:pt x="1177" y="27"/>
                  </a:lnTo>
                  <a:lnTo>
                    <a:pt x="1177" y="25"/>
                  </a:lnTo>
                  <a:lnTo>
                    <a:pt x="1180" y="25"/>
                  </a:lnTo>
                  <a:lnTo>
                    <a:pt x="1181" y="25"/>
                  </a:lnTo>
                  <a:lnTo>
                    <a:pt x="1184" y="25"/>
                  </a:lnTo>
                  <a:lnTo>
                    <a:pt x="1188" y="25"/>
                  </a:lnTo>
                  <a:lnTo>
                    <a:pt x="1189" y="25"/>
                  </a:lnTo>
                  <a:lnTo>
                    <a:pt x="1189" y="24"/>
                  </a:lnTo>
                  <a:lnTo>
                    <a:pt x="1191" y="24"/>
                  </a:lnTo>
                  <a:lnTo>
                    <a:pt x="1194" y="25"/>
                  </a:lnTo>
                  <a:lnTo>
                    <a:pt x="1195" y="25"/>
                  </a:lnTo>
                  <a:lnTo>
                    <a:pt x="1198" y="25"/>
                  </a:lnTo>
                  <a:lnTo>
                    <a:pt x="1200" y="25"/>
                  </a:lnTo>
                  <a:lnTo>
                    <a:pt x="1201" y="25"/>
                  </a:lnTo>
                  <a:lnTo>
                    <a:pt x="1203" y="27"/>
                  </a:lnTo>
                  <a:lnTo>
                    <a:pt x="1204" y="27"/>
                  </a:lnTo>
                  <a:lnTo>
                    <a:pt x="1207" y="28"/>
                  </a:lnTo>
                  <a:lnTo>
                    <a:pt x="1206" y="28"/>
                  </a:lnTo>
                  <a:lnTo>
                    <a:pt x="1204" y="28"/>
                  </a:lnTo>
                  <a:lnTo>
                    <a:pt x="1207" y="30"/>
                  </a:lnTo>
                  <a:lnTo>
                    <a:pt x="1207" y="31"/>
                  </a:lnTo>
                  <a:lnTo>
                    <a:pt x="1209" y="31"/>
                  </a:lnTo>
                  <a:lnTo>
                    <a:pt x="1209" y="33"/>
                  </a:lnTo>
                  <a:lnTo>
                    <a:pt x="1209" y="34"/>
                  </a:lnTo>
                  <a:lnTo>
                    <a:pt x="1213" y="34"/>
                  </a:lnTo>
                  <a:lnTo>
                    <a:pt x="1213" y="36"/>
                  </a:lnTo>
                  <a:lnTo>
                    <a:pt x="1210" y="36"/>
                  </a:lnTo>
                  <a:lnTo>
                    <a:pt x="1210" y="37"/>
                  </a:lnTo>
                  <a:lnTo>
                    <a:pt x="1212" y="37"/>
                  </a:lnTo>
                  <a:lnTo>
                    <a:pt x="1213" y="37"/>
                  </a:lnTo>
                  <a:lnTo>
                    <a:pt x="1221" y="37"/>
                  </a:lnTo>
                  <a:lnTo>
                    <a:pt x="1222" y="39"/>
                  </a:lnTo>
                  <a:lnTo>
                    <a:pt x="1222" y="37"/>
                  </a:lnTo>
                  <a:lnTo>
                    <a:pt x="1224" y="37"/>
                  </a:lnTo>
                  <a:lnTo>
                    <a:pt x="1225" y="37"/>
                  </a:lnTo>
                  <a:lnTo>
                    <a:pt x="1230" y="37"/>
                  </a:lnTo>
                  <a:lnTo>
                    <a:pt x="1231" y="39"/>
                  </a:lnTo>
                  <a:lnTo>
                    <a:pt x="1230" y="39"/>
                  </a:lnTo>
                  <a:lnTo>
                    <a:pt x="1228" y="41"/>
                  </a:lnTo>
                  <a:lnTo>
                    <a:pt x="1227" y="41"/>
                  </a:lnTo>
                  <a:lnTo>
                    <a:pt x="1225" y="41"/>
                  </a:lnTo>
                  <a:lnTo>
                    <a:pt x="1225" y="42"/>
                  </a:lnTo>
                  <a:lnTo>
                    <a:pt x="1227" y="42"/>
                  </a:lnTo>
                  <a:lnTo>
                    <a:pt x="1231" y="44"/>
                  </a:lnTo>
                  <a:lnTo>
                    <a:pt x="1233" y="44"/>
                  </a:lnTo>
                  <a:lnTo>
                    <a:pt x="1234" y="44"/>
                  </a:lnTo>
                  <a:lnTo>
                    <a:pt x="1234" y="42"/>
                  </a:lnTo>
                  <a:lnTo>
                    <a:pt x="1233" y="42"/>
                  </a:lnTo>
                  <a:lnTo>
                    <a:pt x="1233" y="41"/>
                  </a:lnTo>
                  <a:lnTo>
                    <a:pt x="1234" y="41"/>
                  </a:lnTo>
                  <a:lnTo>
                    <a:pt x="1236" y="39"/>
                  </a:lnTo>
                  <a:lnTo>
                    <a:pt x="1237" y="39"/>
                  </a:lnTo>
                  <a:lnTo>
                    <a:pt x="1239" y="39"/>
                  </a:lnTo>
                  <a:lnTo>
                    <a:pt x="1244" y="39"/>
                  </a:lnTo>
                  <a:lnTo>
                    <a:pt x="1248" y="39"/>
                  </a:lnTo>
                  <a:lnTo>
                    <a:pt x="1248" y="41"/>
                  </a:lnTo>
                  <a:lnTo>
                    <a:pt x="1247" y="41"/>
                  </a:lnTo>
                  <a:lnTo>
                    <a:pt x="1247" y="42"/>
                  </a:lnTo>
                  <a:lnTo>
                    <a:pt x="1247" y="44"/>
                  </a:lnTo>
                  <a:lnTo>
                    <a:pt x="1245" y="44"/>
                  </a:lnTo>
                  <a:lnTo>
                    <a:pt x="1244" y="44"/>
                  </a:lnTo>
                  <a:lnTo>
                    <a:pt x="1239" y="44"/>
                  </a:lnTo>
                  <a:lnTo>
                    <a:pt x="1239" y="45"/>
                  </a:lnTo>
                  <a:lnTo>
                    <a:pt x="1242" y="45"/>
                  </a:lnTo>
                  <a:lnTo>
                    <a:pt x="1248" y="45"/>
                  </a:lnTo>
                  <a:lnTo>
                    <a:pt x="1248" y="47"/>
                  </a:lnTo>
                  <a:lnTo>
                    <a:pt x="1247" y="47"/>
                  </a:lnTo>
                  <a:lnTo>
                    <a:pt x="1245" y="47"/>
                  </a:lnTo>
                  <a:lnTo>
                    <a:pt x="1244" y="48"/>
                  </a:lnTo>
                  <a:lnTo>
                    <a:pt x="1248" y="47"/>
                  </a:lnTo>
                  <a:lnTo>
                    <a:pt x="1248" y="48"/>
                  </a:lnTo>
                  <a:lnTo>
                    <a:pt x="1245" y="50"/>
                  </a:lnTo>
                  <a:lnTo>
                    <a:pt x="1244" y="50"/>
                  </a:lnTo>
                  <a:lnTo>
                    <a:pt x="1244" y="51"/>
                  </a:lnTo>
                  <a:lnTo>
                    <a:pt x="1242" y="51"/>
                  </a:lnTo>
                  <a:lnTo>
                    <a:pt x="1241" y="51"/>
                  </a:lnTo>
                  <a:lnTo>
                    <a:pt x="1241" y="53"/>
                  </a:lnTo>
                  <a:lnTo>
                    <a:pt x="1242" y="53"/>
                  </a:lnTo>
                  <a:lnTo>
                    <a:pt x="1244" y="53"/>
                  </a:lnTo>
                  <a:lnTo>
                    <a:pt x="1242" y="54"/>
                  </a:lnTo>
                  <a:lnTo>
                    <a:pt x="1244" y="54"/>
                  </a:lnTo>
                  <a:lnTo>
                    <a:pt x="1244" y="53"/>
                  </a:lnTo>
                  <a:lnTo>
                    <a:pt x="1245" y="53"/>
                  </a:lnTo>
                  <a:lnTo>
                    <a:pt x="1247" y="51"/>
                  </a:lnTo>
                  <a:lnTo>
                    <a:pt x="1248" y="51"/>
                  </a:lnTo>
                  <a:lnTo>
                    <a:pt x="1251" y="51"/>
                  </a:lnTo>
                  <a:lnTo>
                    <a:pt x="1253" y="53"/>
                  </a:lnTo>
                  <a:lnTo>
                    <a:pt x="1253" y="54"/>
                  </a:lnTo>
                  <a:lnTo>
                    <a:pt x="1251" y="54"/>
                  </a:lnTo>
                  <a:lnTo>
                    <a:pt x="1250" y="56"/>
                  </a:lnTo>
                  <a:lnTo>
                    <a:pt x="1251" y="56"/>
                  </a:lnTo>
                  <a:lnTo>
                    <a:pt x="1253" y="56"/>
                  </a:lnTo>
                  <a:lnTo>
                    <a:pt x="1253" y="54"/>
                  </a:lnTo>
                  <a:lnTo>
                    <a:pt x="1254" y="54"/>
                  </a:lnTo>
                  <a:lnTo>
                    <a:pt x="1257" y="53"/>
                  </a:lnTo>
                  <a:lnTo>
                    <a:pt x="1259" y="53"/>
                  </a:lnTo>
                  <a:lnTo>
                    <a:pt x="1260" y="53"/>
                  </a:lnTo>
                  <a:lnTo>
                    <a:pt x="1260" y="54"/>
                  </a:lnTo>
                  <a:lnTo>
                    <a:pt x="1260" y="56"/>
                  </a:lnTo>
                  <a:lnTo>
                    <a:pt x="1262" y="57"/>
                  </a:lnTo>
                  <a:lnTo>
                    <a:pt x="1263" y="57"/>
                  </a:lnTo>
                  <a:lnTo>
                    <a:pt x="1263" y="59"/>
                  </a:lnTo>
                  <a:lnTo>
                    <a:pt x="1262" y="59"/>
                  </a:lnTo>
                  <a:lnTo>
                    <a:pt x="1259" y="59"/>
                  </a:lnTo>
                  <a:lnTo>
                    <a:pt x="1257" y="59"/>
                  </a:lnTo>
                  <a:lnTo>
                    <a:pt x="1256" y="62"/>
                  </a:lnTo>
                  <a:lnTo>
                    <a:pt x="1254" y="62"/>
                  </a:lnTo>
                  <a:lnTo>
                    <a:pt x="1253" y="62"/>
                  </a:lnTo>
                  <a:lnTo>
                    <a:pt x="1251" y="62"/>
                  </a:lnTo>
                  <a:lnTo>
                    <a:pt x="1250" y="62"/>
                  </a:lnTo>
                  <a:lnTo>
                    <a:pt x="1244" y="62"/>
                  </a:lnTo>
                  <a:lnTo>
                    <a:pt x="1237" y="63"/>
                  </a:lnTo>
                  <a:lnTo>
                    <a:pt x="1236" y="63"/>
                  </a:lnTo>
                  <a:lnTo>
                    <a:pt x="1236" y="65"/>
                  </a:lnTo>
                  <a:lnTo>
                    <a:pt x="1234" y="65"/>
                  </a:lnTo>
                  <a:lnTo>
                    <a:pt x="1233" y="65"/>
                  </a:lnTo>
                  <a:lnTo>
                    <a:pt x="1231" y="65"/>
                  </a:lnTo>
                  <a:lnTo>
                    <a:pt x="1231" y="63"/>
                  </a:lnTo>
                  <a:lnTo>
                    <a:pt x="1230" y="63"/>
                  </a:lnTo>
                  <a:lnTo>
                    <a:pt x="1230" y="65"/>
                  </a:lnTo>
                  <a:lnTo>
                    <a:pt x="1228" y="65"/>
                  </a:lnTo>
                  <a:lnTo>
                    <a:pt x="1228" y="66"/>
                  </a:lnTo>
                  <a:lnTo>
                    <a:pt x="1227" y="66"/>
                  </a:lnTo>
                  <a:lnTo>
                    <a:pt x="1224" y="68"/>
                  </a:lnTo>
                  <a:lnTo>
                    <a:pt x="1222" y="68"/>
                  </a:lnTo>
                  <a:lnTo>
                    <a:pt x="1221" y="68"/>
                  </a:lnTo>
                  <a:lnTo>
                    <a:pt x="1218" y="69"/>
                  </a:lnTo>
                  <a:lnTo>
                    <a:pt x="1216" y="69"/>
                  </a:lnTo>
                  <a:lnTo>
                    <a:pt x="1215" y="69"/>
                  </a:lnTo>
                  <a:lnTo>
                    <a:pt x="1215" y="71"/>
                  </a:lnTo>
                  <a:lnTo>
                    <a:pt x="1213" y="71"/>
                  </a:lnTo>
                  <a:lnTo>
                    <a:pt x="1212" y="71"/>
                  </a:lnTo>
                  <a:lnTo>
                    <a:pt x="1210" y="69"/>
                  </a:lnTo>
                  <a:lnTo>
                    <a:pt x="1210" y="68"/>
                  </a:lnTo>
                  <a:lnTo>
                    <a:pt x="1212" y="68"/>
                  </a:lnTo>
                  <a:lnTo>
                    <a:pt x="1212" y="66"/>
                  </a:lnTo>
                  <a:lnTo>
                    <a:pt x="1213" y="66"/>
                  </a:lnTo>
                  <a:lnTo>
                    <a:pt x="1215" y="65"/>
                  </a:lnTo>
                  <a:lnTo>
                    <a:pt x="1213" y="65"/>
                  </a:lnTo>
                  <a:lnTo>
                    <a:pt x="1212" y="65"/>
                  </a:lnTo>
                  <a:lnTo>
                    <a:pt x="1210" y="65"/>
                  </a:lnTo>
                  <a:lnTo>
                    <a:pt x="1210" y="66"/>
                  </a:lnTo>
                  <a:lnTo>
                    <a:pt x="1209" y="66"/>
                  </a:lnTo>
                  <a:lnTo>
                    <a:pt x="1209" y="68"/>
                  </a:lnTo>
                  <a:lnTo>
                    <a:pt x="1207" y="68"/>
                  </a:lnTo>
                  <a:lnTo>
                    <a:pt x="1207" y="69"/>
                  </a:lnTo>
                  <a:lnTo>
                    <a:pt x="1206" y="69"/>
                  </a:lnTo>
                  <a:lnTo>
                    <a:pt x="1204" y="69"/>
                  </a:lnTo>
                  <a:lnTo>
                    <a:pt x="1203" y="71"/>
                  </a:lnTo>
                  <a:lnTo>
                    <a:pt x="1204" y="71"/>
                  </a:lnTo>
                  <a:lnTo>
                    <a:pt x="1207" y="71"/>
                  </a:lnTo>
                  <a:lnTo>
                    <a:pt x="1209" y="71"/>
                  </a:lnTo>
                  <a:lnTo>
                    <a:pt x="1207" y="72"/>
                  </a:lnTo>
                  <a:lnTo>
                    <a:pt x="1204" y="72"/>
                  </a:lnTo>
                  <a:lnTo>
                    <a:pt x="1204" y="74"/>
                  </a:lnTo>
                  <a:lnTo>
                    <a:pt x="1203" y="74"/>
                  </a:lnTo>
                  <a:lnTo>
                    <a:pt x="1201" y="75"/>
                  </a:lnTo>
                  <a:lnTo>
                    <a:pt x="1200" y="75"/>
                  </a:lnTo>
                  <a:lnTo>
                    <a:pt x="1200" y="74"/>
                  </a:lnTo>
                  <a:lnTo>
                    <a:pt x="1201" y="74"/>
                  </a:lnTo>
                  <a:lnTo>
                    <a:pt x="1200" y="71"/>
                  </a:lnTo>
                  <a:lnTo>
                    <a:pt x="1198" y="71"/>
                  </a:lnTo>
                  <a:lnTo>
                    <a:pt x="1197" y="71"/>
                  </a:lnTo>
                  <a:lnTo>
                    <a:pt x="1197" y="72"/>
                  </a:lnTo>
                  <a:lnTo>
                    <a:pt x="1195" y="72"/>
                  </a:lnTo>
                  <a:lnTo>
                    <a:pt x="1197" y="74"/>
                  </a:lnTo>
                  <a:lnTo>
                    <a:pt x="1195" y="75"/>
                  </a:lnTo>
                  <a:lnTo>
                    <a:pt x="1192" y="75"/>
                  </a:lnTo>
                  <a:lnTo>
                    <a:pt x="1192" y="77"/>
                  </a:lnTo>
                  <a:lnTo>
                    <a:pt x="1191" y="77"/>
                  </a:lnTo>
                  <a:lnTo>
                    <a:pt x="1189" y="78"/>
                  </a:lnTo>
                  <a:lnTo>
                    <a:pt x="1188" y="78"/>
                  </a:lnTo>
                  <a:lnTo>
                    <a:pt x="1186" y="78"/>
                  </a:lnTo>
                  <a:lnTo>
                    <a:pt x="1184" y="78"/>
                  </a:lnTo>
                  <a:lnTo>
                    <a:pt x="1183" y="77"/>
                  </a:lnTo>
                  <a:lnTo>
                    <a:pt x="1183" y="75"/>
                  </a:lnTo>
                  <a:lnTo>
                    <a:pt x="1183" y="74"/>
                  </a:lnTo>
                  <a:lnTo>
                    <a:pt x="1181" y="74"/>
                  </a:lnTo>
                  <a:lnTo>
                    <a:pt x="1180" y="72"/>
                  </a:lnTo>
                  <a:lnTo>
                    <a:pt x="1180" y="71"/>
                  </a:lnTo>
                  <a:lnTo>
                    <a:pt x="1178" y="71"/>
                  </a:lnTo>
                  <a:lnTo>
                    <a:pt x="1178" y="72"/>
                  </a:lnTo>
                  <a:lnTo>
                    <a:pt x="1177" y="72"/>
                  </a:lnTo>
                  <a:lnTo>
                    <a:pt x="1177" y="74"/>
                  </a:lnTo>
                  <a:lnTo>
                    <a:pt x="1178" y="75"/>
                  </a:lnTo>
                  <a:lnTo>
                    <a:pt x="1178" y="77"/>
                  </a:lnTo>
                  <a:lnTo>
                    <a:pt x="1178" y="78"/>
                  </a:lnTo>
                  <a:lnTo>
                    <a:pt x="1177" y="78"/>
                  </a:lnTo>
                  <a:lnTo>
                    <a:pt x="1174" y="78"/>
                  </a:lnTo>
                  <a:lnTo>
                    <a:pt x="1174" y="77"/>
                  </a:lnTo>
                  <a:lnTo>
                    <a:pt x="1172" y="75"/>
                  </a:lnTo>
                  <a:lnTo>
                    <a:pt x="1171" y="75"/>
                  </a:lnTo>
                  <a:lnTo>
                    <a:pt x="1168" y="75"/>
                  </a:lnTo>
                  <a:lnTo>
                    <a:pt x="1165" y="75"/>
                  </a:lnTo>
                  <a:lnTo>
                    <a:pt x="1165" y="77"/>
                  </a:lnTo>
                  <a:lnTo>
                    <a:pt x="1166" y="77"/>
                  </a:lnTo>
                  <a:lnTo>
                    <a:pt x="1168" y="77"/>
                  </a:lnTo>
                  <a:lnTo>
                    <a:pt x="1168" y="78"/>
                  </a:lnTo>
                  <a:lnTo>
                    <a:pt x="1166" y="78"/>
                  </a:lnTo>
                  <a:lnTo>
                    <a:pt x="1163" y="78"/>
                  </a:lnTo>
                  <a:lnTo>
                    <a:pt x="1159" y="78"/>
                  </a:lnTo>
                  <a:lnTo>
                    <a:pt x="1156" y="78"/>
                  </a:lnTo>
                  <a:lnTo>
                    <a:pt x="1150" y="78"/>
                  </a:lnTo>
                  <a:lnTo>
                    <a:pt x="1148" y="77"/>
                  </a:lnTo>
                  <a:lnTo>
                    <a:pt x="1147" y="77"/>
                  </a:lnTo>
                  <a:lnTo>
                    <a:pt x="1145" y="78"/>
                  </a:lnTo>
                  <a:lnTo>
                    <a:pt x="1144" y="78"/>
                  </a:lnTo>
                  <a:lnTo>
                    <a:pt x="1144" y="77"/>
                  </a:lnTo>
                  <a:lnTo>
                    <a:pt x="1145" y="77"/>
                  </a:lnTo>
                  <a:lnTo>
                    <a:pt x="1145" y="75"/>
                  </a:lnTo>
                  <a:lnTo>
                    <a:pt x="1144" y="75"/>
                  </a:lnTo>
                  <a:lnTo>
                    <a:pt x="1142" y="77"/>
                  </a:lnTo>
                  <a:lnTo>
                    <a:pt x="1141" y="77"/>
                  </a:lnTo>
                  <a:lnTo>
                    <a:pt x="1139" y="75"/>
                  </a:lnTo>
                  <a:lnTo>
                    <a:pt x="1138" y="75"/>
                  </a:lnTo>
                  <a:lnTo>
                    <a:pt x="1138" y="74"/>
                  </a:lnTo>
                  <a:lnTo>
                    <a:pt x="1139" y="72"/>
                  </a:lnTo>
                  <a:lnTo>
                    <a:pt x="1142" y="72"/>
                  </a:lnTo>
                  <a:lnTo>
                    <a:pt x="1144" y="72"/>
                  </a:lnTo>
                  <a:lnTo>
                    <a:pt x="1145" y="72"/>
                  </a:lnTo>
                  <a:lnTo>
                    <a:pt x="1150" y="72"/>
                  </a:lnTo>
                  <a:lnTo>
                    <a:pt x="1154" y="72"/>
                  </a:lnTo>
                  <a:lnTo>
                    <a:pt x="1156" y="72"/>
                  </a:lnTo>
                  <a:lnTo>
                    <a:pt x="1150" y="71"/>
                  </a:lnTo>
                  <a:lnTo>
                    <a:pt x="1145" y="71"/>
                  </a:lnTo>
                  <a:lnTo>
                    <a:pt x="1144" y="71"/>
                  </a:lnTo>
                  <a:lnTo>
                    <a:pt x="1142" y="71"/>
                  </a:lnTo>
                  <a:lnTo>
                    <a:pt x="1141" y="71"/>
                  </a:lnTo>
                  <a:lnTo>
                    <a:pt x="1136" y="71"/>
                  </a:lnTo>
                  <a:lnTo>
                    <a:pt x="1135" y="71"/>
                  </a:lnTo>
                  <a:lnTo>
                    <a:pt x="1136" y="69"/>
                  </a:lnTo>
                  <a:lnTo>
                    <a:pt x="1135" y="69"/>
                  </a:lnTo>
                  <a:lnTo>
                    <a:pt x="1133" y="69"/>
                  </a:lnTo>
                  <a:lnTo>
                    <a:pt x="1133" y="68"/>
                  </a:lnTo>
                  <a:lnTo>
                    <a:pt x="1133" y="66"/>
                  </a:lnTo>
                  <a:lnTo>
                    <a:pt x="1131" y="66"/>
                  </a:lnTo>
                  <a:lnTo>
                    <a:pt x="1130" y="65"/>
                  </a:lnTo>
                  <a:lnTo>
                    <a:pt x="1131" y="65"/>
                  </a:lnTo>
                  <a:lnTo>
                    <a:pt x="1135" y="63"/>
                  </a:lnTo>
                  <a:lnTo>
                    <a:pt x="1136" y="63"/>
                  </a:lnTo>
                  <a:lnTo>
                    <a:pt x="1139" y="63"/>
                  </a:lnTo>
                  <a:lnTo>
                    <a:pt x="1141" y="63"/>
                  </a:lnTo>
                  <a:lnTo>
                    <a:pt x="1142" y="63"/>
                  </a:lnTo>
                  <a:lnTo>
                    <a:pt x="1145" y="62"/>
                  </a:lnTo>
                  <a:lnTo>
                    <a:pt x="1147" y="62"/>
                  </a:lnTo>
                  <a:lnTo>
                    <a:pt x="1148" y="62"/>
                  </a:lnTo>
                  <a:lnTo>
                    <a:pt x="1150" y="62"/>
                  </a:lnTo>
                  <a:lnTo>
                    <a:pt x="1151" y="62"/>
                  </a:lnTo>
                  <a:lnTo>
                    <a:pt x="1153" y="62"/>
                  </a:lnTo>
                  <a:lnTo>
                    <a:pt x="1154" y="62"/>
                  </a:lnTo>
                  <a:lnTo>
                    <a:pt x="1157" y="62"/>
                  </a:lnTo>
                  <a:lnTo>
                    <a:pt x="1160" y="62"/>
                  </a:lnTo>
                  <a:lnTo>
                    <a:pt x="1166" y="62"/>
                  </a:lnTo>
                  <a:lnTo>
                    <a:pt x="1171" y="62"/>
                  </a:lnTo>
                  <a:lnTo>
                    <a:pt x="1174" y="62"/>
                  </a:lnTo>
                  <a:lnTo>
                    <a:pt x="1175" y="62"/>
                  </a:lnTo>
                  <a:lnTo>
                    <a:pt x="1180" y="59"/>
                  </a:lnTo>
                  <a:lnTo>
                    <a:pt x="1175" y="59"/>
                  </a:lnTo>
                  <a:lnTo>
                    <a:pt x="1169" y="59"/>
                  </a:lnTo>
                  <a:lnTo>
                    <a:pt x="1168" y="59"/>
                  </a:lnTo>
                  <a:lnTo>
                    <a:pt x="1165" y="59"/>
                  </a:lnTo>
                  <a:lnTo>
                    <a:pt x="1162" y="59"/>
                  </a:lnTo>
                  <a:lnTo>
                    <a:pt x="1159" y="59"/>
                  </a:lnTo>
                  <a:lnTo>
                    <a:pt x="1160" y="57"/>
                  </a:lnTo>
                  <a:lnTo>
                    <a:pt x="1162" y="57"/>
                  </a:lnTo>
                  <a:lnTo>
                    <a:pt x="1162" y="56"/>
                  </a:lnTo>
                  <a:lnTo>
                    <a:pt x="1159" y="56"/>
                  </a:lnTo>
                  <a:lnTo>
                    <a:pt x="1157" y="56"/>
                  </a:lnTo>
                  <a:lnTo>
                    <a:pt x="1157" y="54"/>
                  </a:lnTo>
                  <a:lnTo>
                    <a:pt x="1156" y="54"/>
                  </a:lnTo>
                  <a:lnTo>
                    <a:pt x="1156" y="56"/>
                  </a:lnTo>
                  <a:lnTo>
                    <a:pt x="1154" y="57"/>
                  </a:lnTo>
                  <a:lnTo>
                    <a:pt x="1151" y="57"/>
                  </a:lnTo>
                  <a:lnTo>
                    <a:pt x="1153" y="56"/>
                  </a:lnTo>
                  <a:lnTo>
                    <a:pt x="1151" y="56"/>
                  </a:lnTo>
                  <a:lnTo>
                    <a:pt x="1150" y="56"/>
                  </a:lnTo>
                  <a:lnTo>
                    <a:pt x="1150" y="57"/>
                  </a:lnTo>
                  <a:lnTo>
                    <a:pt x="1148" y="57"/>
                  </a:lnTo>
                  <a:lnTo>
                    <a:pt x="1147" y="57"/>
                  </a:lnTo>
                  <a:lnTo>
                    <a:pt x="1145" y="57"/>
                  </a:lnTo>
                  <a:lnTo>
                    <a:pt x="1144" y="59"/>
                  </a:lnTo>
                  <a:lnTo>
                    <a:pt x="1141" y="59"/>
                  </a:lnTo>
                  <a:lnTo>
                    <a:pt x="1139" y="59"/>
                  </a:lnTo>
                  <a:lnTo>
                    <a:pt x="1138" y="59"/>
                  </a:lnTo>
                  <a:lnTo>
                    <a:pt x="1139" y="57"/>
                  </a:lnTo>
                  <a:lnTo>
                    <a:pt x="1141" y="57"/>
                  </a:lnTo>
                  <a:lnTo>
                    <a:pt x="1142" y="57"/>
                  </a:lnTo>
                  <a:lnTo>
                    <a:pt x="1145" y="56"/>
                  </a:lnTo>
                  <a:lnTo>
                    <a:pt x="1142" y="56"/>
                  </a:lnTo>
                  <a:lnTo>
                    <a:pt x="1138" y="56"/>
                  </a:lnTo>
                  <a:lnTo>
                    <a:pt x="1138" y="57"/>
                  </a:lnTo>
                  <a:lnTo>
                    <a:pt x="1135" y="57"/>
                  </a:lnTo>
                  <a:lnTo>
                    <a:pt x="1128" y="57"/>
                  </a:lnTo>
                  <a:lnTo>
                    <a:pt x="1127" y="59"/>
                  </a:lnTo>
                  <a:lnTo>
                    <a:pt x="1125" y="59"/>
                  </a:lnTo>
                  <a:lnTo>
                    <a:pt x="1124" y="57"/>
                  </a:lnTo>
                  <a:lnTo>
                    <a:pt x="1125" y="57"/>
                  </a:lnTo>
                  <a:lnTo>
                    <a:pt x="1125" y="56"/>
                  </a:lnTo>
                  <a:lnTo>
                    <a:pt x="1124" y="56"/>
                  </a:lnTo>
                  <a:lnTo>
                    <a:pt x="1122" y="56"/>
                  </a:lnTo>
                  <a:lnTo>
                    <a:pt x="1122" y="54"/>
                  </a:lnTo>
                  <a:lnTo>
                    <a:pt x="1124" y="54"/>
                  </a:lnTo>
                  <a:lnTo>
                    <a:pt x="1125" y="53"/>
                  </a:lnTo>
                  <a:lnTo>
                    <a:pt x="1131" y="53"/>
                  </a:lnTo>
                  <a:lnTo>
                    <a:pt x="1139" y="53"/>
                  </a:lnTo>
                  <a:lnTo>
                    <a:pt x="1141" y="53"/>
                  </a:lnTo>
                  <a:lnTo>
                    <a:pt x="1145" y="51"/>
                  </a:lnTo>
                  <a:lnTo>
                    <a:pt x="1145" y="50"/>
                  </a:lnTo>
                  <a:lnTo>
                    <a:pt x="1144" y="50"/>
                  </a:lnTo>
                  <a:lnTo>
                    <a:pt x="1142" y="51"/>
                  </a:lnTo>
                  <a:lnTo>
                    <a:pt x="1141" y="51"/>
                  </a:lnTo>
                  <a:lnTo>
                    <a:pt x="1139" y="51"/>
                  </a:lnTo>
                  <a:lnTo>
                    <a:pt x="1135" y="51"/>
                  </a:lnTo>
                  <a:lnTo>
                    <a:pt x="1133" y="51"/>
                  </a:lnTo>
                  <a:lnTo>
                    <a:pt x="1128" y="51"/>
                  </a:lnTo>
                  <a:lnTo>
                    <a:pt x="1124" y="51"/>
                  </a:lnTo>
                  <a:lnTo>
                    <a:pt x="1122" y="50"/>
                  </a:lnTo>
                  <a:lnTo>
                    <a:pt x="1121" y="48"/>
                  </a:lnTo>
                  <a:close/>
                  <a:moveTo>
                    <a:pt x="1142" y="68"/>
                  </a:moveTo>
                  <a:lnTo>
                    <a:pt x="1141" y="68"/>
                  </a:lnTo>
                  <a:lnTo>
                    <a:pt x="1139" y="68"/>
                  </a:lnTo>
                  <a:lnTo>
                    <a:pt x="1138" y="68"/>
                  </a:lnTo>
                  <a:lnTo>
                    <a:pt x="1136" y="68"/>
                  </a:lnTo>
                  <a:lnTo>
                    <a:pt x="1141" y="69"/>
                  </a:lnTo>
                  <a:lnTo>
                    <a:pt x="1142" y="69"/>
                  </a:lnTo>
                  <a:lnTo>
                    <a:pt x="1142" y="68"/>
                  </a:lnTo>
                  <a:close/>
                  <a:moveTo>
                    <a:pt x="1236" y="44"/>
                  </a:moveTo>
                  <a:lnTo>
                    <a:pt x="1237" y="44"/>
                  </a:lnTo>
                  <a:lnTo>
                    <a:pt x="1236" y="42"/>
                  </a:lnTo>
                  <a:lnTo>
                    <a:pt x="1236" y="44"/>
                  </a:lnTo>
                  <a:close/>
                  <a:moveTo>
                    <a:pt x="1234" y="54"/>
                  </a:moveTo>
                  <a:lnTo>
                    <a:pt x="1236" y="54"/>
                  </a:lnTo>
                  <a:lnTo>
                    <a:pt x="1237" y="54"/>
                  </a:lnTo>
                  <a:lnTo>
                    <a:pt x="1239" y="53"/>
                  </a:lnTo>
                  <a:lnTo>
                    <a:pt x="1236" y="53"/>
                  </a:lnTo>
                  <a:lnTo>
                    <a:pt x="1234" y="53"/>
                  </a:lnTo>
                  <a:lnTo>
                    <a:pt x="1234" y="54"/>
                  </a:lnTo>
                  <a:close/>
                  <a:moveTo>
                    <a:pt x="1216" y="65"/>
                  </a:moveTo>
                  <a:lnTo>
                    <a:pt x="1218" y="65"/>
                  </a:lnTo>
                  <a:lnTo>
                    <a:pt x="1218" y="63"/>
                  </a:lnTo>
                  <a:lnTo>
                    <a:pt x="1216" y="63"/>
                  </a:lnTo>
                  <a:lnTo>
                    <a:pt x="1216" y="65"/>
                  </a:lnTo>
                  <a:close/>
                  <a:moveTo>
                    <a:pt x="1172" y="57"/>
                  </a:moveTo>
                  <a:lnTo>
                    <a:pt x="1175" y="57"/>
                  </a:lnTo>
                  <a:lnTo>
                    <a:pt x="1180" y="57"/>
                  </a:lnTo>
                  <a:lnTo>
                    <a:pt x="1180" y="56"/>
                  </a:lnTo>
                  <a:lnTo>
                    <a:pt x="1178" y="56"/>
                  </a:lnTo>
                  <a:lnTo>
                    <a:pt x="1177" y="56"/>
                  </a:lnTo>
                  <a:lnTo>
                    <a:pt x="1172" y="57"/>
                  </a:lnTo>
                  <a:close/>
                  <a:moveTo>
                    <a:pt x="1151" y="44"/>
                  </a:moveTo>
                  <a:lnTo>
                    <a:pt x="1153" y="44"/>
                  </a:lnTo>
                  <a:lnTo>
                    <a:pt x="1159" y="44"/>
                  </a:lnTo>
                  <a:lnTo>
                    <a:pt x="1154" y="42"/>
                  </a:lnTo>
                  <a:lnTo>
                    <a:pt x="1153" y="42"/>
                  </a:lnTo>
                  <a:lnTo>
                    <a:pt x="1151" y="44"/>
                  </a:lnTo>
                  <a:close/>
                  <a:moveTo>
                    <a:pt x="1197" y="75"/>
                  </a:moveTo>
                  <a:lnTo>
                    <a:pt x="1195" y="77"/>
                  </a:lnTo>
                  <a:lnTo>
                    <a:pt x="1197" y="77"/>
                  </a:lnTo>
                  <a:lnTo>
                    <a:pt x="1198" y="77"/>
                  </a:lnTo>
                  <a:lnTo>
                    <a:pt x="1200" y="77"/>
                  </a:lnTo>
                  <a:lnTo>
                    <a:pt x="1200" y="75"/>
                  </a:lnTo>
                  <a:lnTo>
                    <a:pt x="1198" y="75"/>
                  </a:lnTo>
                  <a:lnTo>
                    <a:pt x="1197" y="75"/>
                  </a:lnTo>
                  <a:close/>
                  <a:moveTo>
                    <a:pt x="1079" y="48"/>
                  </a:moveTo>
                  <a:lnTo>
                    <a:pt x="1080" y="48"/>
                  </a:lnTo>
                  <a:lnTo>
                    <a:pt x="1082" y="48"/>
                  </a:lnTo>
                  <a:lnTo>
                    <a:pt x="1082" y="50"/>
                  </a:lnTo>
                  <a:lnTo>
                    <a:pt x="1080" y="50"/>
                  </a:lnTo>
                  <a:lnTo>
                    <a:pt x="1083" y="51"/>
                  </a:lnTo>
                  <a:lnTo>
                    <a:pt x="1085" y="51"/>
                  </a:lnTo>
                  <a:lnTo>
                    <a:pt x="1086" y="51"/>
                  </a:lnTo>
                  <a:lnTo>
                    <a:pt x="1086" y="50"/>
                  </a:lnTo>
                  <a:lnTo>
                    <a:pt x="1088" y="50"/>
                  </a:lnTo>
                  <a:lnTo>
                    <a:pt x="1089" y="50"/>
                  </a:lnTo>
                  <a:lnTo>
                    <a:pt x="1091" y="48"/>
                  </a:lnTo>
                  <a:lnTo>
                    <a:pt x="1091" y="47"/>
                  </a:lnTo>
                  <a:lnTo>
                    <a:pt x="1092" y="47"/>
                  </a:lnTo>
                  <a:lnTo>
                    <a:pt x="1092" y="45"/>
                  </a:lnTo>
                  <a:lnTo>
                    <a:pt x="1091" y="44"/>
                  </a:lnTo>
                  <a:lnTo>
                    <a:pt x="1086" y="44"/>
                  </a:lnTo>
                  <a:lnTo>
                    <a:pt x="1085" y="44"/>
                  </a:lnTo>
                  <a:lnTo>
                    <a:pt x="1083" y="44"/>
                  </a:lnTo>
                  <a:lnTo>
                    <a:pt x="1077" y="45"/>
                  </a:lnTo>
                  <a:lnTo>
                    <a:pt x="1075" y="45"/>
                  </a:lnTo>
                  <a:lnTo>
                    <a:pt x="1074" y="45"/>
                  </a:lnTo>
                  <a:lnTo>
                    <a:pt x="1074" y="47"/>
                  </a:lnTo>
                  <a:lnTo>
                    <a:pt x="1072" y="47"/>
                  </a:lnTo>
                  <a:lnTo>
                    <a:pt x="1072" y="48"/>
                  </a:lnTo>
                  <a:lnTo>
                    <a:pt x="1077" y="48"/>
                  </a:lnTo>
                  <a:lnTo>
                    <a:pt x="1079" y="48"/>
                  </a:lnTo>
                  <a:close/>
                  <a:moveTo>
                    <a:pt x="1624" y="10"/>
                  </a:moveTo>
                  <a:lnTo>
                    <a:pt x="1624" y="12"/>
                  </a:lnTo>
                  <a:lnTo>
                    <a:pt x="1622" y="12"/>
                  </a:lnTo>
                  <a:lnTo>
                    <a:pt x="1619" y="13"/>
                  </a:lnTo>
                  <a:lnTo>
                    <a:pt x="1615" y="13"/>
                  </a:lnTo>
                  <a:lnTo>
                    <a:pt x="1611" y="13"/>
                  </a:lnTo>
                  <a:lnTo>
                    <a:pt x="1610" y="15"/>
                  </a:lnTo>
                  <a:lnTo>
                    <a:pt x="1608" y="15"/>
                  </a:lnTo>
                  <a:lnTo>
                    <a:pt x="1605" y="15"/>
                  </a:lnTo>
                  <a:lnTo>
                    <a:pt x="1604" y="15"/>
                  </a:lnTo>
                  <a:lnTo>
                    <a:pt x="1602" y="15"/>
                  </a:lnTo>
                  <a:lnTo>
                    <a:pt x="1601" y="16"/>
                  </a:lnTo>
                  <a:lnTo>
                    <a:pt x="1598" y="16"/>
                  </a:lnTo>
                  <a:lnTo>
                    <a:pt x="1593" y="16"/>
                  </a:lnTo>
                  <a:lnTo>
                    <a:pt x="1587" y="18"/>
                  </a:lnTo>
                  <a:lnTo>
                    <a:pt x="1581" y="18"/>
                  </a:lnTo>
                  <a:lnTo>
                    <a:pt x="1578" y="18"/>
                  </a:lnTo>
                  <a:lnTo>
                    <a:pt x="1577" y="18"/>
                  </a:lnTo>
                  <a:lnTo>
                    <a:pt x="1578" y="19"/>
                  </a:lnTo>
                  <a:lnTo>
                    <a:pt x="1577" y="19"/>
                  </a:lnTo>
                  <a:lnTo>
                    <a:pt x="1575" y="19"/>
                  </a:lnTo>
                  <a:lnTo>
                    <a:pt x="1574" y="19"/>
                  </a:lnTo>
                  <a:lnTo>
                    <a:pt x="1569" y="19"/>
                  </a:lnTo>
                  <a:lnTo>
                    <a:pt x="1568" y="19"/>
                  </a:lnTo>
                  <a:lnTo>
                    <a:pt x="1566" y="19"/>
                  </a:lnTo>
                  <a:lnTo>
                    <a:pt x="1562" y="19"/>
                  </a:lnTo>
                  <a:lnTo>
                    <a:pt x="1557" y="19"/>
                  </a:lnTo>
                  <a:lnTo>
                    <a:pt x="1555" y="19"/>
                  </a:lnTo>
                  <a:lnTo>
                    <a:pt x="1552" y="19"/>
                  </a:lnTo>
                  <a:lnTo>
                    <a:pt x="1552" y="21"/>
                  </a:lnTo>
                  <a:lnTo>
                    <a:pt x="1551" y="21"/>
                  </a:lnTo>
                  <a:lnTo>
                    <a:pt x="1546" y="21"/>
                  </a:lnTo>
                  <a:lnTo>
                    <a:pt x="1545" y="21"/>
                  </a:lnTo>
                  <a:lnTo>
                    <a:pt x="1539" y="21"/>
                  </a:lnTo>
                  <a:lnTo>
                    <a:pt x="1534" y="21"/>
                  </a:lnTo>
                  <a:lnTo>
                    <a:pt x="1528" y="21"/>
                  </a:lnTo>
                  <a:lnTo>
                    <a:pt x="1525" y="22"/>
                  </a:lnTo>
                  <a:lnTo>
                    <a:pt x="1528" y="22"/>
                  </a:lnTo>
                  <a:lnTo>
                    <a:pt x="1536" y="22"/>
                  </a:lnTo>
                  <a:lnTo>
                    <a:pt x="1539" y="22"/>
                  </a:lnTo>
                  <a:lnTo>
                    <a:pt x="1542" y="22"/>
                  </a:lnTo>
                  <a:lnTo>
                    <a:pt x="1537" y="24"/>
                  </a:lnTo>
                  <a:lnTo>
                    <a:pt x="1536" y="24"/>
                  </a:lnTo>
                  <a:lnTo>
                    <a:pt x="1533" y="24"/>
                  </a:lnTo>
                  <a:lnTo>
                    <a:pt x="1527" y="24"/>
                  </a:lnTo>
                  <a:lnTo>
                    <a:pt x="1521" y="25"/>
                  </a:lnTo>
                  <a:lnTo>
                    <a:pt x="1524" y="25"/>
                  </a:lnTo>
                  <a:lnTo>
                    <a:pt x="1528" y="25"/>
                  </a:lnTo>
                  <a:lnTo>
                    <a:pt x="1533" y="25"/>
                  </a:lnTo>
                  <a:lnTo>
                    <a:pt x="1539" y="24"/>
                  </a:lnTo>
                  <a:lnTo>
                    <a:pt x="1542" y="24"/>
                  </a:lnTo>
                  <a:lnTo>
                    <a:pt x="1546" y="24"/>
                  </a:lnTo>
                  <a:lnTo>
                    <a:pt x="1551" y="24"/>
                  </a:lnTo>
                  <a:lnTo>
                    <a:pt x="1554" y="22"/>
                  </a:lnTo>
                  <a:lnTo>
                    <a:pt x="1560" y="22"/>
                  </a:lnTo>
                  <a:lnTo>
                    <a:pt x="1565" y="22"/>
                  </a:lnTo>
                  <a:lnTo>
                    <a:pt x="1569" y="22"/>
                  </a:lnTo>
                  <a:lnTo>
                    <a:pt x="1571" y="22"/>
                  </a:lnTo>
                  <a:lnTo>
                    <a:pt x="1569" y="24"/>
                  </a:lnTo>
                  <a:lnTo>
                    <a:pt x="1566" y="24"/>
                  </a:lnTo>
                  <a:lnTo>
                    <a:pt x="1560" y="25"/>
                  </a:lnTo>
                  <a:lnTo>
                    <a:pt x="1555" y="27"/>
                  </a:lnTo>
                  <a:lnTo>
                    <a:pt x="1552" y="27"/>
                  </a:lnTo>
                  <a:lnTo>
                    <a:pt x="1551" y="27"/>
                  </a:lnTo>
                  <a:lnTo>
                    <a:pt x="1548" y="27"/>
                  </a:lnTo>
                  <a:lnTo>
                    <a:pt x="1546" y="27"/>
                  </a:lnTo>
                  <a:lnTo>
                    <a:pt x="1545" y="27"/>
                  </a:lnTo>
                  <a:lnTo>
                    <a:pt x="1543" y="27"/>
                  </a:lnTo>
                  <a:lnTo>
                    <a:pt x="1542" y="28"/>
                  </a:lnTo>
                  <a:lnTo>
                    <a:pt x="1539" y="28"/>
                  </a:lnTo>
                  <a:lnTo>
                    <a:pt x="1537" y="28"/>
                  </a:lnTo>
                  <a:lnTo>
                    <a:pt x="1536" y="30"/>
                  </a:lnTo>
                  <a:lnTo>
                    <a:pt x="1533" y="30"/>
                  </a:lnTo>
                  <a:lnTo>
                    <a:pt x="1525" y="31"/>
                  </a:lnTo>
                  <a:lnTo>
                    <a:pt x="1521" y="31"/>
                  </a:lnTo>
                  <a:lnTo>
                    <a:pt x="1519" y="33"/>
                  </a:lnTo>
                  <a:lnTo>
                    <a:pt x="1518" y="33"/>
                  </a:lnTo>
                  <a:lnTo>
                    <a:pt x="1516" y="33"/>
                  </a:lnTo>
                  <a:lnTo>
                    <a:pt x="1515" y="33"/>
                  </a:lnTo>
                  <a:lnTo>
                    <a:pt x="1513" y="33"/>
                  </a:lnTo>
                  <a:lnTo>
                    <a:pt x="1509" y="34"/>
                  </a:lnTo>
                  <a:lnTo>
                    <a:pt x="1507" y="34"/>
                  </a:lnTo>
                  <a:lnTo>
                    <a:pt x="1505" y="34"/>
                  </a:lnTo>
                  <a:lnTo>
                    <a:pt x="1504" y="34"/>
                  </a:lnTo>
                  <a:lnTo>
                    <a:pt x="1502" y="36"/>
                  </a:lnTo>
                  <a:lnTo>
                    <a:pt x="1501" y="36"/>
                  </a:lnTo>
                  <a:lnTo>
                    <a:pt x="1499" y="36"/>
                  </a:lnTo>
                  <a:lnTo>
                    <a:pt x="1498" y="36"/>
                  </a:lnTo>
                  <a:lnTo>
                    <a:pt x="1495" y="37"/>
                  </a:lnTo>
                  <a:lnTo>
                    <a:pt x="1493" y="37"/>
                  </a:lnTo>
                  <a:lnTo>
                    <a:pt x="1492" y="39"/>
                  </a:lnTo>
                  <a:lnTo>
                    <a:pt x="1490" y="39"/>
                  </a:lnTo>
                  <a:lnTo>
                    <a:pt x="1489" y="39"/>
                  </a:lnTo>
                  <a:lnTo>
                    <a:pt x="1486" y="41"/>
                  </a:lnTo>
                  <a:lnTo>
                    <a:pt x="1481" y="41"/>
                  </a:lnTo>
                  <a:lnTo>
                    <a:pt x="1477" y="41"/>
                  </a:lnTo>
                  <a:lnTo>
                    <a:pt x="1478" y="39"/>
                  </a:lnTo>
                  <a:lnTo>
                    <a:pt x="1475" y="37"/>
                  </a:lnTo>
                  <a:lnTo>
                    <a:pt x="1475" y="39"/>
                  </a:lnTo>
                  <a:lnTo>
                    <a:pt x="1475" y="41"/>
                  </a:lnTo>
                  <a:lnTo>
                    <a:pt x="1480" y="42"/>
                  </a:lnTo>
                  <a:lnTo>
                    <a:pt x="1478" y="42"/>
                  </a:lnTo>
                  <a:lnTo>
                    <a:pt x="1477" y="42"/>
                  </a:lnTo>
                  <a:lnTo>
                    <a:pt x="1475" y="44"/>
                  </a:lnTo>
                  <a:lnTo>
                    <a:pt x="1472" y="42"/>
                  </a:lnTo>
                  <a:lnTo>
                    <a:pt x="1469" y="42"/>
                  </a:lnTo>
                  <a:lnTo>
                    <a:pt x="1465" y="44"/>
                  </a:lnTo>
                  <a:lnTo>
                    <a:pt x="1460" y="44"/>
                  </a:lnTo>
                  <a:lnTo>
                    <a:pt x="1457" y="44"/>
                  </a:lnTo>
                  <a:lnTo>
                    <a:pt x="1454" y="44"/>
                  </a:lnTo>
                  <a:lnTo>
                    <a:pt x="1453" y="44"/>
                  </a:lnTo>
                  <a:lnTo>
                    <a:pt x="1449" y="42"/>
                  </a:lnTo>
                  <a:lnTo>
                    <a:pt x="1448" y="42"/>
                  </a:lnTo>
                  <a:lnTo>
                    <a:pt x="1446" y="42"/>
                  </a:lnTo>
                  <a:lnTo>
                    <a:pt x="1451" y="44"/>
                  </a:lnTo>
                  <a:lnTo>
                    <a:pt x="1453" y="44"/>
                  </a:lnTo>
                  <a:lnTo>
                    <a:pt x="1449" y="45"/>
                  </a:lnTo>
                  <a:lnTo>
                    <a:pt x="1453" y="45"/>
                  </a:lnTo>
                  <a:lnTo>
                    <a:pt x="1454" y="45"/>
                  </a:lnTo>
                  <a:lnTo>
                    <a:pt x="1457" y="45"/>
                  </a:lnTo>
                  <a:lnTo>
                    <a:pt x="1460" y="45"/>
                  </a:lnTo>
                  <a:lnTo>
                    <a:pt x="1465" y="44"/>
                  </a:lnTo>
                  <a:lnTo>
                    <a:pt x="1469" y="44"/>
                  </a:lnTo>
                  <a:lnTo>
                    <a:pt x="1471" y="44"/>
                  </a:lnTo>
                  <a:lnTo>
                    <a:pt x="1471" y="45"/>
                  </a:lnTo>
                  <a:lnTo>
                    <a:pt x="1469" y="45"/>
                  </a:lnTo>
                  <a:lnTo>
                    <a:pt x="1468" y="45"/>
                  </a:lnTo>
                  <a:lnTo>
                    <a:pt x="1466" y="45"/>
                  </a:lnTo>
                  <a:lnTo>
                    <a:pt x="1466" y="47"/>
                  </a:lnTo>
                  <a:lnTo>
                    <a:pt x="1462" y="47"/>
                  </a:lnTo>
                  <a:lnTo>
                    <a:pt x="1459" y="47"/>
                  </a:lnTo>
                  <a:lnTo>
                    <a:pt x="1457" y="47"/>
                  </a:lnTo>
                  <a:lnTo>
                    <a:pt x="1456" y="47"/>
                  </a:lnTo>
                  <a:lnTo>
                    <a:pt x="1454" y="48"/>
                  </a:lnTo>
                  <a:lnTo>
                    <a:pt x="1456" y="48"/>
                  </a:lnTo>
                  <a:lnTo>
                    <a:pt x="1459" y="47"/>
                  </a:lnTo>
                  <a:lnTo>
                    <a:pt x="1462" y="48"/>
                  </a:lnTo>
                  <a:lnTo>
                    <a:pt x="1460" y="48"/>
                  </a:lnTo>
                  <a:lnTo>
                    <a:pt x="1459" y="48"/>
                  </a:lnTo>
                  <a:lnTo>
                    <a:pt x="1459" y="50"/>
                  </a:lnTo>
                  <a:lnTo>
                    <a:pt x="1457" y="50"/>
                  </a:lnTo>
                  <a:lnTo>
                    <a:pt x="1454" y="50"/>
                  </a:lnTo>
                  <a:lnTo>
                    <a:pt x="1453" y="50"/>
                  </a:lnTo>
                  <a:lnTo>
                    <a:pt x="1445" y="51"/>
                  </a:lnTo>
                  <a:lnTo>
                    <a:pt x="1443" y="51"/>
                  </a:lnTo>
                  <a:lnTo>
                    <a:pt x="1442" y="51"/>
                  </a:lnTo>
                  <a:lnTo>
                    <a:pt x="1440" y="51"/>
                  </a:lnTo>
                  <a:lnTo>
                    <a:pt x="1439" y="51"/>
                  </a:lnTo>
                  <a:lnTo>
                    <a:pt x="1436" y="51"/>
                  </a:lnTo>
                  <a:lnTo>
                    <a:pt x="1433" y="51"/>
                  </a:lnTo>
                  <a:lnTo>
                    <a:pt x="1433" y="50"/>
                  </a:lnTo>
                  <a:lnTo>
                    <a:pt x="1434" y="50"/>
                  </a:lnTo>
                  <a:lnTo>
                    <a:pt x="1434" y="48"/>
                  </a:lnTo>
                  <a:lnTo>
                    <a:pt x="1431" y="48"/>
                  </a:lnTo>
                  <a:lnTo>
                    <a:pt x="1428" y="48"/>
                  </a:lnTo>
                  <a:lnTo>
                    <a:pt x="1422" y="48"/>
                  </a:lnTo>
                  <a:lnTo>
                    <a:pt x="1416" y="48"/>
                  </a:lnTo>
                  <a:lnTo>
                    <a:pt x="1415" y="48"/>
                  </a:lnTo>
                  <a:lnTo>
                    <a:pt x="1412" y="48"/>
                  </a:lnTo>
                  <a:lnTo>
                    <a:pt x="1409" y="48"/>
                  </a:lnTo>
                  <a:lnTo>
                    <a:pt x="1409" y="50"/>
                  </a:lnTo>
                  <a:lnTo>
                    <a:pt x="1413" y="50"/>
                  </a:lnTo>
                  <a:lnTo>
                    <a:pt x="1418" y="50"/>
                  </a:lnTo>
                  <a:lnTo>
                    <a:pt x="1422" y="50"/>
                  </a:lnTo>
                  <a:lnTo>
                    <a:pt x="1424" y="50"/>
                  </a:lnTo>
                  <a:lnTo>
                    <a:pt x="1425" y="50"/>
                  </a:lnTo>
                  <a:lnTo>
                    <a:pt x="1425" y="51"/>
                  </a:lnTo>
                  <a:lnTo>
                    <a:pt x="1428" y="51"/>
                  </a:lnTo>
                  <a:lnTo>
                    <a:pt x="1428" y="53"/>
                  </a:lnTo>
                  <a:lnTo>
                    <a:pt x="1425" y="53"/>
                  </a:lnTo>
                  <a:lnTo>
                    <a:pt x="1425" y="54"/>
                  </a:lnTo>
                  <a:lnTo>
                    <a:pt x="1424" y="54"/>
                  </a:lnTo>
                  <a:lnTo>
                    <a:pt x="1422" y="54"/>
                  </a:lnTo>
                  <a:lnTo>
                    <a:pt x="1421" y="54"/>
                  </a:lnTo>
                  <a:lnTo>
                    <a:pt x="1419" y="54"/>
                  </a:lnTo>
                  <a:lnTo>
                    <a:pt x="1416" y="54"/>
                  </a:lnTo>
                  <a:lnTo>
                    <a:pt x="1415" y="53"/>
                  </a:lnTo>
                  <a:lnTo>
                    <a:pt x="1413" y="54"/>
                  </a:lnTo>
                  <a:lnTo>
                    <a:pt x="1413" y="56"/>
                  </a:lnTo>
                  <a:lnTo>
                    <a:pt x="1412" y="56"/>
                  </a:lnTo>
                  <a:lnTo>
                    <a:pt x="1409" y="56"/>
                  </a:lnTo>
                  <a:lnTo>
                    <a:pt x="1407" y="56"/>
                  </a:lnTo>
                  <a:lnTo>
                    <a:pt x="1403" y="56"/>
                  </a:lnTo>
                  <a:lnTo>
                    <a:pt x="1403" y="54"/>
                  </a:lnTo>
                  <a:lnTo>
                    <a:pt x="1401" y="54"/>
                  </a:lnTo>
                  <a:lnTo>
                    <a:pt x="1400" y="54"/>
                  </a:lnTo>
                  <a:lnTo>
                    <a:pt x="1400" y="56"/>
                  </a:lnTo>
                  <a:lnTo>
                    <a:pt x="1398" y="56"/>
                  </a:lnTo>
                  <a:lnTo>
                    <a:pt x="1398" y="57"/>
                  </a:lnTo>
                  <a:lnTo>
                    <a:pt x="1392" y="56"/>
                  </a:lnTo>
                  <a:lnTo>
                    <a:pt x="1390" y="56"/>
                  </a:lnTo>
                  <a:lnTo>
                    <a:pt x="1389" y="56"/>
                  </a:lnTo>
                  <a:lnTo>
                    <a:pt x="1387" y="56"/>
                  </a:lnTo>
                  <a:lnTo>
                    <a:pt x="1386" y="56"/>
                  </a:lnTo>
                  <a:lnTo>
                    <a:pt x="1384" y="54"/>
                  </a:lnTo>
                  <a:lnTo>
                    <a:pt x="1383" y="54"/>
                  </a:lnTo>
                  <a:lnTo>
                    <a:pt x="1384" y="56"/>
                  </a:lnTo>
                  <a:lnTo>
                    <a:pt x="1383" y="56"/>
                  </a:lnTo>
                  <a:lnTo>
                    <a:pt x="1384" y="57"/>
                  </a:lnTo>
                  <a:lnTo>
                    <a:pt x="1381" y="57"/>
                  </a:lnTo>
                  <a:lnTo>
                    <a:pt x="1377" y="57"/>
                  </a:lnTo>
                  <a:lnTo>
                    <a:pt x="1372" y="57"/>
                  </a:lnTo>
                  <a:lnTo>
                    <a:pt x="1371" y="56"/>
                  </a:lnTo>
                  <a:lnTo>
                    <a:pt x="1369" y="56"/>
                  </a:lnTo>
                  <a:lnTo>
                    <a:pt x="1368" y="54"/>
                  </a:lnTo>
                  <a:lnTo>
                    <a:pt x="1368" y="56"/>
                  </a:lnTo>
                  <a:lnTo>
                    <a:pt x="1368" y="57"/>
                  </a:lnTo>
                  <a:lnTo>
                    <a:pt x="1363" y="57"/>
                  </a:lnTo>
                  <a:lnTo>
                    <a:pt x="1362" y="57"/>
                  </a:lnTo>
                  <a:lnTo>
                    <a:pt x="1365" y="59"/>
                  </a:lnTo>
                  <a:lnTo>
                    <a:pt x="1359" y="59"/>
                  </a:lnTo>
                  <a:lnTo>
                    <a:pt x="1353" y="62"/>
                  </a:lnTo>
                  <a:lnTo>
                    <a:pt x="1354" y="62"/>
                  </a:lnTo>
                  <a:lnTo>
                    <a:pt x="1359" y="62"/>
                  </a:lnTo>
                  <a:lnTo>
                    <a:pt x="1363" y="62"/>
                  </a:lnTo>
                  <a:lnTo>
                    <a:pt x="1368" y="62"/>
                  </a:lnTo>
                  <a:lnTo>
                    <a:pt x="1371" y="62"/>
                  </a:lnTo>
                  <a:lnTo>
                    <a:pt x="1374" y="62"/>
                  </a:lnTo>
                  <a:lnTo>
                    <a:pt x="1378" y="62"/>
                  </a:lnTo>
                  <a:lnTo>
                    <a:pt x="1378" y="63"/>
                  </a:lnTo>
                  <a:lnTo>
                    <a:pt x="1377" y="63"/>
                  </a:lnTo>
                  <a:lnTo>
                    <a:pt x="1374" y="63"/>
                  </a:lnTo>
                  <a:lnTo>
                    <a:pt x="1371" y="63"/>
                  </a:lnTo>
                  <a:lnTo>
                    <a:pt x="1369" y="63"/>
                  </a:lnTo>
                  <a:lnTo>
                    <a:pt x="1366" y="63"/>
                  </a:lnTo>
                  <a:lnTo>
                    <a:pt x="1363" y="63"/>
                  </a:lnTo>
                  <a:lnTo>
                    <a:pt x="1357" y="63"/>
                  </a:lnTo>
                  <a:lnTo>
                    <a:pt x="1356" y="63"/>
                  </a:lnTo>
                  <a:lnTo>
                    <a:pt x="1356" y="65"/>
                  </a:lnTo>
                  <a:lnTo>
                    <a:pt x="1362" y="65"/>
                  </a:lnTo>
                  <a:lnTo>
                    <a:pt x="1369" y="63"/>
                  </a:lnTo>
                  <a:lnTo>
                    <a:pt x="1375" y="65"/>
                  </a:lnTo>
                  <a:lnTo>
                    <a:pt x="1380" y="65"/>
                  </a:lnTo>
                  <a:lnTo>
                    <a:pt x="1378" y="66"/>
                  </a:lnTo>
                  <a:lnTo>
                    <a:pt x="1380" y="66"/>
                  </a:lnTo>
                  <a:lnTo>
                    <a:pt x="1381" y="66"/>
                  </a:lnTo>
                  <a:lnTo>
                    <a:pt x="1386" y="66"/>
                  </a:lnTo>
                  <a:lnTo>
                    <a:pt x="1387" y="66"/>
                  </a:lnTo>
                  <a:lnTo>
                    <a:pt x="1390" y="66"/>
                  </a:lnTo>
                  <a:lnTo>
                    <a:pt x="1390" y="68"/>
                  </a:lnTo>
                  <a:lnTo>
                    <a:pt x="1389" y="69"/>
                  </a:lnTo>
                  <a:lnTo>
                    <a:pt x="1387" y="69"/>
                  </a:lnTo>
                  <a:lnTo>
                    <a:pt x="1387" y="71"/>
                  </a:lnTo>
                  <a:lnTo>
                    <a:pt x="1383" y="72"/>
                  </a:lnTo>
                  <a:lnTo>
                    <a:pt x="1381" y="72"/>
                  </a:lnTo>
                  <a:lnTo>
                    <a:pt x="1378" y="72"/>
                  </a:lnTo>
                  <a:lnTo>
                    <a:pt x="1372" y="72"/>
                  </a:lnTo>
                  <a:lnTo>
                    <a:pt x="1368" y="72"/>
                  </a:lnTo>
                  <a:lnTo>
                    <a:pt x="1368" y="74"/>
                  </a:lnTo>
                  <a:lnTo>
                    <a:pt x="1374" y="74"/>
                  </a:lnTo>
                  <a:lnTo>
                    <a:pt x="1380" y="75"/>
                  </a:lnTo>
                  <a:lnTo>
                    <a:pt x="1378" y="77"/>
                  </a:lnTo>
                  <a:lnTo>
                    <a:pt x="1377" y="77"/>
                  </a:lnTo>
                  <a:lnTo>
                    <a:pt x="1375" y="77"/>
                  </a:lnTo>
                  <a:lnTo>
                    <a:pt x="1374" y="77"/>
                  </a:lnTo>
                  <a:lnTo>
                    <a:pt x="1372" y="77"/>
                  </a:lnTo>
                  <a:lnTo>
                    <a:pt x="1371" y="78"/>
                  </a:lnTo>
                  <a:lnTo>
                    <a:pt x="1369" y="78"/>
                  </a:lnTo>
                  <a:lnTo>
                    <a:pt x="1366" y="78"/>
                  </a:lnTo>
                  <a:lnTo>
                    <a:pt x="1362" y="77"/>
                  </a:lnTo>
                  <a:lnTo>
                    <a:pt x="1360" y="77"/>
                  </a:lnTo>
                  <a:lnTo>
                    <a:pt x="1357" y="77"/>
                  </a:lnTo>
                  <a:lnTo>
                    <a:pt x="1356" y="77"/>
                  </a:lnTo>
                  <a:lnTo>
                    <a:pt x="1353" y="78"/>
                  </a:lnTo>
                  <a:lnTo>
                    <a:pt x="1354" y="78"/>
                  </a:lnTo>
                  <a:lnTo>
                    <a:pt x="1356" y="78"/>
                  </a:lnTo>
                  <a:lnTo>
                    <a:pt x="1360" y="78"/>
                  </a:lnTo>
                  <a:lnTo>
                    <a:pt x="1360" y="80"/>
                  </a:lnTo>
                  <a:lnTo>
                    <a:pt x="1365" y="80"/>
                  </a:lnTo>
                  <a:lnTo>
                    <a:pt x="1368" y="80"/>
                  </a:lnTo>
                  <a:lnTo>
                    <a:pt x="1366" y="81"/>
                  </a:lnTo>
                  <a:lnTo>
                    <a:pt x="1363" y="81"/>
                  </a:lnTo>
                  <a:lnTo>
                    <a:pt x="1362" y="83"/>
                  </a:lnTo>
                  <a:lnTo>
                    <a:pt x="1360" y="83"/>
                  </a:lnTo>
                  <a:lnTo>
                    <a:pt x="1360" y="81"/>
                  </a:lnTo>
                  <a:lnTo>
                    <a:pt x="1359" y="81"/>
                  </a:lnTo>
                  <a:lnTo>
                    <a:pt x="1354" y="81"/>
                  </a:lnTo>
                  <a:lnTo>
                    <a:pt x="1354" y="83"/>
                  </a:lnTo>
                  <a:lnTo>
                    <a:pt x="1353" y="83"/>
                  </a:lnTo>
                  <a:lnTo>
                    <a:pt x="1350" y="83"/>
                  </a:lnTo>
                  <a:lnTo>
                    <a:pt x="1348" y="83"/>
                  </a:lnTo>
                  <a:lnTo>
                    <a:pt x="1345" y="83"/>
                  </a:lnTo>
                  <a:lnTo>
                    <a:pt x="1339" y="83"/>
                  </a:lnTo>
                  <a:lnTo>
                    <a:pt x="1334" y="83"/>
                  </a:lnTo>
                  <a:lnTo>
                    <a:pt x="1331" y="81"/>
                  </a:lnTo>
                  <a:lnTo>
                    <a:pt x="1330" y="81"/>
                  </a:lnTo>
                  <a:lnTo>
                    <a:pt x="1331" y="83"/>
                  </a:lnTo>
                  <a:lnTo>
                    <a:pt x="1327" y="83"/>
                  </a:lnTo>
                  <a:lnTo>
                    <a:pt x="1327" y="84"/>
                  </a:lnTo>
                  <a:lnTo>
                    <a:pt x="1328" y="84"/>
                  </a:lnTo>
                  <a:lnTo>
                    <a:pt x="1331" y="84"/>
                  </a:lnTo>
                  <a:lnTo>
                    <a:pt x="1333" y="84"/>
                  </a:lnTo>
                  <a:lnTo>
                    <a:pt x="1336" y="84"/>
                  </a:lnTo>
                  <a:lnTo>
                    <a:pt x="1334" y="86"/>
                  </a:lnTo>
                  <a:lnTo>
                    <a:pt x="1333" y="86"/>
                  </a:lnTo>
                  <a:lnTo>
                    <a:pt x="1331" y="86"/>
                  </a:lnTo>
                  <a:lnTo>
                    <a:pt x="1330" y="86"/>
                  </a:lnTo>
                  <a:lnTo>
                    <a:pt x="1328" y="86"/>
                  </a:lnTo>
                  <a:lnTo>
                    <a:pt x="1328" y="87"/>
                  </a:lnTo>
                  <a:lnTo>
                    <a:pt x="1330" y="87"/>
                  </a:lnTo>
                  <a:lnTo>
                    <a:pt x="1331" y="87"/>
                  </a:lnTo>
                  <a:lnTo>
                    <a:pt x="1331" y="89"/>
                  </a:lnTo>
                  <a:lnTo>
                    <a:pt x="1330" y="89"/>
                  </a:lnTo>
                  <a:lnTo>
                    <a:pt x="1327" y="89"/>
                  </a:lnTo>
                  <a:lnTo>
                    <a:pt x="1327" y="91"/>
                  </a:lnTo>
                  <a:lnTo>
                    <a:pt x="1324" y="91"/>
                  </a:lnTo>
                  <a:lnTo>
                    <a:pt x="1321" y="92"/>
                  </a:lnTo>
                  <a:lnTo>
                    <a:pt x="1319" y="92"/>
                  </a:lnTo>
                  <a:lnTo>
                    <a:pt x="1318" y="92"/>
                  </a:lnTo>
                  <a:lnTo>
                    <a:pt x="1315" y="94"/>
                  </a:lnTo>
                  <a:lnTo>
                    <a:pt x="1312" y="94"/>
                  </a:lnTo>
                  <a:lnTo>
                    <a:pt x="1310" y="94"/>
                  </a:lnTo>
                  <a:lnTo>
                    <a:pt x="1312" y="92"/>
                  </a:lnTo>
                  <a:lnTo>
                    <a:pt x="1310" y="92"/>
                  </a:lnTo>
                  <a:lnTo>
                    <a:pt x="1309" y="94"/>
                  </a:lnTo>
                  <a:lnTo>
                    <a:pt x="1307" y="94"/>
                  </a:lnTo>
                  <a:lnTo>
                    <a:pt x="1306" y="94"/>
                  </a:lnTo>
                  <a:lnTo>
                    <a:pt x="1304" y="94"/>
                  </a:lnTo>
                  <a:lnTo>
                    <a:pt x="1301" y="94"/>
                  </a:lnTo>
                  <a:lnTo>
                    <a:pt x="1298" y="94"/>
                  </a:lnTo>
                  <a:lnTo>
                    <a:pt x="1295" y="94"/>
                  </a:lnTo>
                  <a:lnTo>
                    <a:pt x="1294" y="94"/>
                  </a:lnTo>
                  <a:lnTo>
                    <a:pt x="1294" y="95"/>
                  </a:lnTo>
                  <a:lnTo>
                    <a:pt x="1290" y="94"/>
                  </a:lnTo>
                  <a:lnTo>
                    <a:pt x="1289" y="94"/>
                  </a:lnTo>
                  <a:lnTo>
                    <a:pt x="1287" y="94"/>
                  </a:lnTo>
                  <a:lnTo>
                    <a:pt x="1286" y="94"/>
                  </a:lnTo>
                  <a:lnTo>
                    <a:pt x="1284" y="94"/>
                  </a:lnTo>
                  <a:lnTo>
                    <a:pt x="1283" y="94"/>
                  </a:lnTo>
                  <a:lnTo>
                    <a:pt x="1281" y="92"/>
                  </a:lnTo>
                  <a:lnTo>
                    <a:pt x="1280" y="92"/>
                  </a:lnTo>
                  <a:lnTo>
                    <a:pt x="1278" y="92"/>
                  </a:lnTo>
                  <a:lnTo>
                    <a:pt x="1277" y="92"/>
                  </a:lnTo>
                  <a:lnTo>
                    <a:pt x="1277" y="91"/>
                  </a:lnTo>
                  <a:lnTo>
                    <a:pt x="1275" y="91"/>
                  </a:lnTo>
                  <a:lnTo>
                    <a:pt x="1275" y="89"/>
                  </a:lnTo>
                  <a:lnTo>
                    <a:pt x="1274" y="87"/>
                  </a:lnTo>
                  <a:lnTo>
                    <a:pt x="1272" y="87"/>
                  </a:lnTo>
                  <a:lnTo>
                    <a:pt x="1272" y="89"/>
                  </a:lnTo>
                  <a:lnTo>
                    <a:pt x="1274" y="89"/>
                  </a:lnTo>
                  <a:lnTo>
                    <a:pt x="1274" y="91"/>
                  </a:lnTo>
                  <a:lnTo>
                    <a:pt x="1272" y="91"/>
                  </a:lnTo>
                  <a:lnTo>
                    <a:pt x="1271" y="92"/>
                  </a:lnTo>
                  <a:lnTo>
                    <a:pt x="1272" y="92"/>
                  </a:lnTo>
                  <a:lnTo>
                    <a:pt x="1274" y="92"/>
                  </a:lnTo>
                  <a:lnTo>
                    <a:pt x="1277" y="92"/>
                  </a:lnTo>
                  <a:lnTo>
                    <a:pt x="1278" y="94"/>
                  </a:lnTo>
                  <a:lnTo>
                    <a:pt x="1277" y="94"/>
                  </a:lnTo>
                  <a:lnTo>
                    <a:pt x="1272" y="94"/>
                  </a:lnTo>
                  <a:lnTo>
                    <a:pt x="1268" y="94"/>
                  </a:lnTo>
                  <a:lnTo>
                    <a:pt x="1263" y="94"/>
                  </a:lnTo>
                  <a:lnTo>
                    <a:pt x="1265" y="95"/>
                  </a:lnTo>
                  <a:lnTo>
                    <a:pt x="1265" y="97"/>
                  </a:lnTo>
                  <a:lnTo>
                    <a:pt x="1266" y="97"/>
                  </a:lnTo>
                  <a:lnTo>
                    <a:pt x="1269" y="95"/>
                  </a:lnTo>
                  <a:lnTo>
                    <a:pt x="1271" y="95"/>
                  </a:lnTo>
                  <a:lnTo>
                    <a:pt x="1277" y="94"/>
                  </a:lnTo>
                  <a:lnTo>
                    <a:pt x="1281" y="95"/>
                  </a:lnTo>
                  <a:lnTo>
                    <a:pt x="1286" y="95"/>
                  </a:lnTo>
                  <a:lnTo>
                    <a:pt x="1287" y="95"/>
                  </a:lnTo>
                  <a:lnTo>
                    <a:pt x="1289" y="95"/>
                  </a:lnTo>
                  <a:lnTo>
                    <a:pt x="1289" y="97"/>
                  </a:lnTo>
                  <a:lnTo>
                    <a:pt x="1287" y="97"/>
                  </a:lnTo>
                  <a:lnTo>
                    <a:pt x="1286" y="97"/>
                  </a:lnTo>
                  <a:lnTo>
                    <a:pt x="1284" y="98"/>
                  </a:lnTo>
                  <a:lnTo>
                    <a:pt x="1290" y="97"/>
                  </a:lnTo>
                  <a:lnTo>
                    <a:pt x="1295" y="95"/>
                  </a:lnTo>
                  <a:lnTo>
                    <a:pt x="1300" y="95"/>
                  </a:lnTo>
                  <a:lnTo>
                    <a:pt x="1301" y="95"/>
                  </a:lnTo>
                  <a:lnTo>
                    <a:pt x="1303" y="95"/>
                  </a:lnTo>
                  <a:lnTo>
                    <a:pt x="1303" y="97"/>
                  </a:lnTo>
                  <a:lnTo>
                    <a:pt x="1303" y="98"/>
                  </a:lnTo>
                  <a:lnTo>
                    <a:pt x="1301" y="98"/>
                  </a:lnTo>
                  <a:lnTo>
                    <a:pt x="1297" y="100"/>
                  </a:lnTo>
                  <a:lnTo>
                    <a:pt x="1295" y="100"/>
                  </a:lnTo>
                  <a:lnTo>
                    <a:pt x="1295" y="101"/>
                  </a:lnTo>
                  <a:lnTo>
                    <a:pt x="1298" y="101"/>
                  </a:lnTo>
                  <a:lnTo>
                    <a:pt x="1300" y="101"/>
                  </a:lnTo>
                  <a:lnTo>
                    <a:pt x="1300" y="103"/>
                  </a:lnTo>
                  <a:lnTo>
                    <a:pt x="1303" y="103"/>
                  </a:lnTo>
                  <a:lnTo>
                    <a:pt x="1303" y="101"/>
                  </a:lnTo>
                  <a:lnTo>
                    <a:pt x="1304" y="101"/>
                  </a:lnTo>
                  <a:lnTo>
                    <a:pt x="1306" y="101"/>
                  </a:lnTo>
                  <a:lnTo>
                    <a:pt x="1307" y="100"/>
                  </a:lnTo>
                  <a:lnTo>
                    <a:pt x="1309" y="100"/>
                  </a:lnTo>
                  <a:lnTo>
                    <a:pt x="1310" y="100"/>
                  </a:lnTo>
                  <a:lnTo>
                    <a:pt x="1313" y="100"/>
                  </a:lnTo>
                  <a:lnTo>
                    <a:pt x="1315" y="100"/>
                  </a:lnTo>
                  <a:lnTo>
                    <a:pt x="1316" y="100"/>
                  </a:lnTo>
                  <a:lnTo>
                    <a:pt x="1316" y="101"/>
                  </a:lnTo>
                  <a:lnTo>
                    <a:pt x="1315" y="101"/>
                  </a:lnTo>
                  <a:lnTo>
                    <a:pt x="1315" y="103"/>
                  </a:lnTo>
                  <a:lnTo>
                    <a:pt x="1315" y="104"/>
                  </a:lnTo>
                  <a:lnTo>
                    <a:pt x="1313" y="104"/>
                  </a:lnTo>
                  <a:lnTo>
                    <a:pt x="1313" y="106"/>
                  </a:lnTo>
                  <a:lnTo>
                    <a:pt x="1312" y="106"/>
                  </a:lnTo>
                  <a:lnTo>
                    <a:pt x="1310" y="106"/>
                  </a:lnTo>
                  <a:lnTo>
                    <a:pt x="1309" y="106"/>
                  </a:lnTo>
                  <a:lnTo>
                    <a:pt x="1307" y="106"/>
                  </a:lnTo>
                  <a:lnTo>
                    <a:pt x="1307" y="107"/>
                  </a:lnTo>
                  <a:lnTo>
                    <a:pt x="1306" y="107"/>
                  </a:lnTo>
                  <a:lnTo>
                    <a:pt x="1301" y="109"/>
                  </a:lnTo>
                  <a:lnTo>
                    <a:pt x="1300" y="109"/>
                  </a:lnTo>
                  <a:lnTo>
                    <a:pt x="1298" y="109"/>
                  </a:lnTo>
                  <a:lnTo>
                    <a:pt x="1300" y="107"/>
                  </a:lnTo>
                  <a:lnTo>
                    <a:pt x="1298" y="107"/>
                  </a:lnTo>
                  <a:lnTo>
                    <a:pt x="1297" y="107"/>
                  </a:lnTo>
                  <a:lnTo>
                    <a:pt x="1295" y="107"/>
                  </a:lnTo>
                  <a:lnTo>
                    <a:pt x="1295" y="109"/>
                  </a:lnTo>
                  <a:lnTo>
                    <a:pt x="1294" y="109"/>
                  </a:lnTo>
                  <a:lnTo>
                    <a:pt x="1292" y="109"/>
                  </a:lnTo>
                  <a:lnTo>
                    <a:pt x="1292" y="110"/>
                  </a:lnTo>
                  <a:lnTo>
                    <a:pt x="1289" y="110"/>
                  </a:lnTo>
                  <a:lnTo>
                    <a:pt x="1287" y="110"/>
                  </a:lnTo>
                  <a:lnTo>
                    <a:pt x="1286" y="112"/>
                  </a:lnTo>
                  <a:lnTo>
                    <a:pt x="1284" y="112"/>
                  </a:lnTo>
                  <a:lnTo>
                    <a:pt x="1283" y="112"/>
                  </a:lnTo>
                  <a:lnTo>
                    <a:pt x="1281" y="112"/>
                  </a:lnTo>
                  <a:lnTo>
                    <a:pt x="1277" y="112"/>
                  </a:lnTo>
                  <a:lnTo>
                    <a:pt x="1272" y="113"/>
                  </a:lnTo>
                  <a:lnTo>
                    <a:pt x="1271" y="113"/>
                  </a:lnTo>
                  <a:lnTo>
                    <a:pt x="1269" y="113"/>
                  </a:lnTo>
                  <a:lnTo>
                    <a:pt x="1268" y="113"/>
                  </a:lnTo>
                  <a:lnTo>
                    <a:pt x="1266" y="113"/>
                  </a:lnTo>
                  <a:lnTo>
                    <a:pt x="1265" y="113"/>
                  </a:lnTo>
                  <a:lnTo>
                    <a:pt x="1265" y="115"/>
                  </a:lnTo>
                  <a:lnTo>
                    <a:pt x="1263" y="115"/>
                  </a:lnTo>
                  <a:lnTo>
                    <a:pt x="1262" y="115"/>
                  </a:lnTo>
                  <a:lnTo>
                    <a:pt x="1260" y="115"/>
                  </a:lnTo>
                  <a:lnTo>
                    <a:pt x="1259" y="115"/>
                  </a:lnTo>
                  <a:lnTo>
                    <a:pt x="1260" y="113"/>
                  </a:lnTo>
                  <a:lnTo>
                    <a:pt x="1262" y="112"/>
                  </a:lnTo>
                  <a:lnTo>
                    <a:pt x="1263" y="112"/>
                  </a:lnTo>
                  <a:lnTo>
                    <a:pt x="1265" y="112"/>
                  </a:lnTo>
                  <a:lnTo>
                    <a:pt x="1265" y="110"/>
                  </a:lnTo>
                  <a:lnTo>
                    <a:pt x="1266" y="110"/>
                  </a:lnTo>
                  <a:lnTo>
                    <a:pt x="1266" y="109"/>
                  </a:lnTo>
                  <a:lnTo>
                    <a:pt x="1265" y="109"/>
                  </a:lnTo>
                  <a:lnTo>
                    <a:pt x="1263" y="109"/>
                  </a:lnTo>
                  <a:lnTo>
                    <a:pt x="1262" y="109"/>
                  </a:lnTo>
                  <a:lnTo>
                    <a:pt x="1263" y="107"/>
                  </a:lnTo>
                  <a:lnTo>
                    <a:pt x="1262" y="107"/>
                  </a:lnTo>
                  <a:lnTo>
                    <a:pt x="1260" y="109"/>
                  </a:lnTo>
                  <a:lnTo>
                    <a:pt x="1259" y="109"/>
                  </a:lnTo>
                  <a:lnTo>
                    <a:pt x="1257" y="109"/>
                  </a:lnTo>
                  <a:lnTo>
                    <a:pt x="1253" y="109"/>
                  </a:lnTo>
                  <a:lnTo>
                    <a:pt x="1251" y="109"/>
                  </a:lnTo>
                  <a:lnTo>
                    <a:pt x="1251" y="107"/>
                  </a:lnTo>
                  <a:lnTo>
                    <a:pt x="1253" y="107"/>
                  </a:lnTo>
                  <a:lnTo>
                    <a:pt x="1253" y="106"/>
                  </a:lnTo>
                  <a:lnTo>
                    <a:pt x="1251" y="106"/>
                  </a:lnTo>
                  <a:lnTo>
                    <a:pt x="1250" y="106"/>
                  </a:lnTo>
                  <a:lnTo>
                    <a:pt x="1248" y="104"/>
                  </a:lnTo>
                  <a:lnTo>
                    <a:pt x="1248" y="103"/>
                  </a:lnTo>
                  <a:lnTo>
                    <a:pt x="1247" y="103"/>
                  </a:lnTo>
                  <a:lnTo>
                    <a:pt x="1247" y="104"/>
                  </a:lnTo>
                  <a:lnTo>
                    <a:pt x="1247" y="106"/>
                  </a:lnTo>
                  <a:lnTo>
                    <a:pt x="1248" y="106"/>
                  </a:lnTo>
                  <a:lnTo>
                    <a:pt x="1250" y="106"/>
                  </a:lnTo>
                  <a:lnTo>
                    <a:pt x="1251" y="107"/>
                  </a:lnTo>
                  <a:lnTo>
                    <a:pt x="1250" y="107"/>
                  </a:lnTo>
                  <a:lnTo>
                    <a:pt x="1248" y="107"/>
                  </a:lnTo>
                  <a:lnTo>
                    <a:pt x="1248" y="109"/>
                  </a:lnTo>
                  <a:lnTo>
                    <a:pt x="1248" y="110"/>
                  </a:lnTo>
                  <a:lnTo>
                    <a:pt x="1245" y="110"/>
                  </a:lnTo>
                  <a:lnTo>
                    <a:pt x="1242" y="110"/>
                  </a:lnTo>
                  <a:lnTo>
                    <a:pt x="1237" y="110"/>
                  </a:lnTo>
                  <a:lnTo>
                    <a:pt x="1236" y="109"/>
                  </a:lnTo>
                  <a:lnTo>
                    <a:pt x="1236" y="107"/>
                  </a:lnTo>
                  <a:lnTo>
                    <a:pt x="1237" y="107"/>
                  </a:lnTo>
                  <a:lnTo>
                    <a:pt x="1236" y="106"/>
                  </a:lnTo>
                  <a:lnTo>
                    <a:pt x="1236" y="104"/>
                  </a:lnTo>
                  <a:lnTo>
                    <a:pt x="1234" y="104"/>
                  </a:lnTo>
                  <a:lnTo>
                    <a:pt x="1233" y="104"/>
                  </a:lnTo>
                  <a:lnTo>
                    <a:pt x="1233" y="106"/>
                  </a:lnTo>
                  <a:lnTo>
                    <a:pt x="1234" y="106"/>
                  </a:lnTo>
                  <a:lnTo>
                    <a:pt x="1234" y="107"/>
                  </a:lnTo>
                  <a:lnTo>
                    <a:pt x="1234" y="109"/>
                  </a:lnTo>
                  <a:lnTo>
                    <a:pt x="1233" y="109"/>
                  </a:lnTo>
                  <a:lnTo>
                    <a:pt x="1233" y="110"/>
                  </a:lnTo>
                  <a:lnTo>
                    <a:pt x="1231" y="110"/>
                  </a:lnTo>
                  <a:lnTo>
                    <a:pt x="1227" y="110"/>
                  </a:lnTo>
                  <a:lnTo>
                    <a:pt x="1227" y="109"/>
                  </a:lnTo>
                  <a:lnTo>
                    <a:pt x="1225" y="109"/>
                  </a:lnTo>
                  <a:lnTo>
                    <a:pt x="1224" y="107"/>
                  </a:lnTo>
                  <a:lnTo>
                    <a:pt x="1224" y="106"/>
                  </a:lnTo>
                  <a:lnTo>
                    <a:pt x="1222" y="106"/>
                  </a:lnTo>
                  <a:lnTo>
                    <a:pt x="1222" y="107"/>
                  </a:lnTo>
                  <a:lnTo>
                    <a:pt x="1221" y="107"/>
                  </a:lnTo>
                  <a:lnTo>
                    <a:pt x="1221" y="109"/>
                  </a:lnTo>
                  <a:lnTo>
                    <a:pt x="1218" y="109"/>
                  </a:lnTo>
                  <a:lnTo>
                    <a:pt x="1213" y="110"/>
                  </a:lnTo>
                  <a:lnTo>
                    <a:pt x="1212" y="109"/>
                  </a:lnTo>
                  <a:lnTo>
                    <a:pt x="1210" y="109"/>
                  </a:lnTo>
                  <a:lnTo>
                    <a:pt x="1210" y="107"/>
                  </a:lnTo>
                  <a:lnTo>
                    <a:pt x="1209" y="107"/>
                  </a:lnTo>
                  <a:lnTo>
                    <a:pt x="1207" y="107"/>
                  </a:lnTo>
                  <a:lnTo>
                    <a:pt x="1207" y="109"/>
                  </a:lnTo>
                  <a:lnTo>
                    <a:pt x="1207" y="110"/>
                  </a:lnTo>
                  <a:lnTo>
                    <a:pt x="1210" y="110"/>
                  </a:lnTo>
                  <a:lnTo>
                    <a:pt x="1213" y="112"/>
                  </a:lnTo>
                  <a:lnTo>
                    <a:pt x="1207" y="112"/>
                  </a:lnTo>
                  <a:lnTo>
                    <a:pt x="1201" y="112"/>
                  </a:lnTo>
                  <a:lnTo>
                    <a:pt x="1198" y="112"/>
                  </a:lnTo>
                  <a:lnTo>
                    <a:pt x="1197" y="112"/>
                  </a:lnTo>
                  <a:lnTo>
                    <a:pt x="1195" y="110"/>
                  </a:lnTo>
                  <a:lnTo>
                    <a:pt x="1194" y="110"/>
                  </a:lnTo>
                  <a:lnTo>
                    <a:pt x="1192" y="110"/>
                  </a:lnTo>
                  <a:lnTo>
                    <a:pt x="1191" y="110"/>
                  </a:lnTo>
                  <a:lnTo>
                    <a:pt x="1189" y="110"/>
                  </a:lnTo>
                  <a:lnTo>
                    <a:pt x="1188" y="110"/>
                  </a:lnTo>
                  <a:lnTo>
                    <a:pt x="1188" y="109"/>
                  </a:lnTo>
                  <a:lnTo>
                    <a:pt x="1191" y="109"/>
                  </a:lnTo>
                  <a:lnTo>
                    <a:pt x="1192" y="107"/>
                  </a:lnTo>
                  <a:lnTo>
                    <a:pt x="1191" y="107"/>
                  </a:lnTo>
                  <a:lnTo>
                    <a:pt x="1189" y="106"/>
                  </a:lnTo>
                  <a:lnTo>
                    <a:pt x="1188" y="106"/>
                  </a:lnTo>
                  <a:lnTo>
                    <a:pt x="1191" y="107"/>
                  </a:lnTo>
                  <a:lnTo>
                    <a:pt x="1186" y="109"/>
                  </a:lnTo>
                  <a:lnTo>
                    <a:pt x="1184" y="109"/>
                  </a:lnTo>
                  <a:lnTo>
                    <a:pt x="1183" y="110"/>
                  </a:lnTo>
                  <a:lnTo>
                    <a:pt x="1181" y="110"/>
                  </a:lnTo>
                  <a:lnTo>
                    <a:pt x="1180" y="110"/>
                  </a:lnTo>
                  <a:lnTo>
                    <a:pt x="1177" y="110"/>
                  </a:lnTo>
                  <a:lnTo>
                    <a:pt x="1177" y="109"/>
                  </a:lnTo>
                  <a:lnTo>
                    <a:pt x="1175" y="109"/>
                  </a:lnTo>
                  <a:lnTo>
                    <a:pt x="1175" y="107"/>
                  </a:lnTo>
                  <a:lnTo>
                    <a:pt x="1175" y="106"/>
                  </a:lnTo>
                  <a:lnTo>
                    <a:pt x="1174" y="106"/>
                  </a:lnTo>
                  <a:lnTo>
                    <a:pt x="1174" y="107"/>
                  </a:lnTo>
                  <a:lnTo>
                    <a:pt x="1172" y="107"/>
                  </a:lnTo>
                  <a:lnTo>
                    <a:pt x="1174" y="109"/>
                  </a:lnTo>
                  <a:lnTo>
                    <a:pt x="1172" y="109"/>
                  </a:lnTo>
                  <a:lnTo>
                    <a:pt x="1172" y="110"/>
                  </a:lnTo>
                  <a:lnTo>
                    <a:pt x="1171" y="112"/>
                  </a:lnTo>
                  <a:lnTo>
                    <a:pt x="1171" y="110"/>
                  </a:lnTo>
                  <a:lnTo>
                    <a:pt x="1169" y="110"/>
                  </a:lnTo>
                  <a:lnTo>
                    <a:pt x="1169" y="112"/>
                  </a:lnTo>
                  <a:lnTo>
                    <a:pt x="1168" y="112"/>
                  </a:lnTo>
                  <a:lnTo>
                    <a:pt x="1166" y="110"/>
                  </a:lnTo>
                  <a:lnTo>
                    <a:pt x="1165" y="110"/>
                  </a:lnTo>
                  <a:lnTo>
                    <a:pt x="1160" y="110"/>
                  </a:lnTo>
                  <a:lnTo>
                    <a:pt x="1160" y="109"/>
                  </a:lnTo>
                  <a:lnTo>
                    <a:pt x="1162" y="109"/>
                  </a:lnTo>
                  <a:lnTo>
                    <a:pt x="1162" y="107"/>
                  </a:lnTo>
                  <a:lnTo>
                    <a:pt x="1162" y="106"/>
                  </a:lnTo>
                  <a:lnTo>
                    <a:pt x="1163" y="106"/>
                  </a:lnTo>
                  <a:lnTo>
                    <a:pt x="1163" y="104"/>
                  </a:lnTo>
                  <a:lnTo>
                    <a:pt x="1165" y="104"/>
                  </a:lnTo>
                  <a:lnTo>
                    <a:pt x="1165" y="103"/>
                  </a:lnTo>
                  <a:lnTo>
                    <a:pt x="1163" y="104"/>
                  </a:lnTo>
                  <a:lnTo>
                    <a:pt x="1162" y="104"/>
                  </a:lnTo>
                  <a:lnTo>
                    <a:pt x="1160" y="104"/>
                  </a:lnTo>
                  <a:lnTo>
                    <a:pt x="1160" y="106"/>
                  </a:lnTo>
                  <a:lnTo>
                    <a:pt x="1159" y="107"/>
                  </a:lnTo>
                  <a:lnTo>
                    <a:pt x="1160" y="107"/>
                  </a:lnTo>
                  <a:lnTo>
                    <a:pt x="1160" y="109"/>
                  </a:lnTo>
                  <a:lnTo>
                    <a:pt x="1157" y="109"/>
                  </a:lnTo>
                  <a:lnTo>
                    <a:pt x="1157" y="107"/>
                  </a:lnTo>
                  <a:lnTo>
                    <a:pt x="1156" y="107"/>
                  </a:lnTo>
                  <a:lnTo>
                    <a:pt x="1154" y="109"/>
                  </a:lnTo>
                  <a:lnTo>
                    <a:pt x="1153" y="110"/>
                  </a:lnTo>
                  <a:lnTo>
                    <a:pt x="1151" y="110"/>
                  </a:lnTo>
                  <a:lnTo>
                    <a:pt x="1151" y="109"/>
                  </a:lnTo>
                  <a:lnTo>
                    <a:pt x="1150" y="110"/>
                  </a:lnTo>
                  <a:lnTo>
                    <a:pt x="1148" y="110"/>
                  </a:lnTo>
                  <a:lnTo>
                    <a:pt x="1148" y="109"/>
                  </a:lnTo>
                  <a:lnTo>
                    <a:pt x="1147" y="109"/>
                  </a:lnTo>
                  <a:lnTo>
                    <a:pt x="1147" y="107"/>
                  </a:lnTo>
                  <a:lnTo>
                    <a:pt x="1145" y="107"/>
                  </a:lnTo>
                  <a:lnTo>
                    <a:pt x="1147" y="106"/>
                  </a:lnTo>
                  <a:lnTo>
                    <a:pt x="1150" y="106"/>
                  </a:lnTo>
                  <a:lnTo>
                    <a:pt x="1150" y="104"/>
                  </a:lnTo>
                  <a:lnTo>
                    <a:pt x="1151" y="104"/>
                  </a:lnTo>
                  <a:lnTo>
                    <a:pt x="1151" y="103"/>
                  </a:lnTo>
                  <a:lnTo>
                    <a:pt x="1151" y="101"/>
                  </a:lnTo>
                  <a:lnTo>
                    <a:pt x="1153" y="101"/>
                  </a:lnTo>
                  <a:lnTo>
                    <a:pt x="1162" y="100"/>
                  </a:lnTo>
                  <a:lnTo>
                    <a:pt x="1166" y="100"/>
                  </a:lnTo>
                  <a:lnTo>
                    <a:pt x="1168" y="98"/>
                  </a:lnTo>
                  <a:lnTo>
                    <a:pt x="1169" y="98"/>
                  </a:lnTo>
                  <a:lnTo>
                    <a:pt x="1171" y="98"/>
                  </a:lnTo>
                  <a:lnTo>
                    <a:pt x="1171" y="97"/>
                  </a:lnTo>
                  <a:lnTo>
                    <a:pt x="1172" y="97"/>
                  </a:lnTo>
                  <a:lnTo>
                    <a:pt x="1174" y="97"/>
                  </a:lnTo>
                  <a:lnTo>
                    <a:pt x="1175" y="97"/>
                  </a:lnTo>
                  <a:lnTo>
                    <a:pt x="1175" y="98"/>
                  </a:lnTo>
                  <a:lnTo>
                    <a:pt x="1180" y="97"/>
                  </a:lnTo>
                  <a:lnTo>
                    <a:pt x="1181" y="97"/>
                  </a:lnTo>
                  <a:lnTo>
                    <a:pt x="1183" y="97"/>
                  </a:lnTo>
                  <a:lnTo>
                    <a:pt x="1183" y="98"/>
                  </a:lnTo>
                  <a:lnTo>
                    <a:pt x="1184" y="97"/>
                  </a:lnTo>
                  <a:lnTo>
                    <a:pt x="1186" y="98"/>
                  </a:lnTo>
                  <a:lnTo>
                    <a:pt x="1188" y="97"/>
                  </a:lnTo>
                  <a:lnTo>
                    <a:pt x="1192" y="97"/>
                  </a:lnTo>
                  <a:lnTo>
                    <a:pt x="1194" y="97"/>
                  </a:lnTo>
                  <a:lnTo>
                    <a:pt x="1195" y="97"/>
                  </a:lnTo>
                  <a:lnTo>
                    <a:pt x="1194" y="95"/>
                  </a:lnTo>
                  <a:lnTo>
                    <a:pt x="1192" y="95"/>
                  </a:lnTo>
                  <a:lnTo>
                    <a:pt x="1192" y="94"/>
                  </a:lnTo>
                  <a:lnTo>
                    <a:pt x="1195" y="94"/>
                  </a:lnTo>
                  <a:lnTo>
                    <a:pt x="1197" y="94"/>
                  </a:lnTo>
                  <a:lnTo>
                    <a:pt x="1198" y="94"/>
                  </a:lnTo>
                  <a:lnTo>
                    <a:pt x="1195" y="92"/>
                  </a:lnTo>
                  <a:lnTo>
                    <a:pt x="1191" y="94"/>
                  </a:lnTo>
                  <a:lnTo>
                    <a:pt x="1188" y="94"/>
                  </a:lnTo>
                  <a:lnTo>
                    <a:pt x="1186" y="92"/>
                  </a:lnTo>
                  <a:lnTo>
                    <a:pt x="1188" y="92"/>
                  </a:lnTo>
                  <a:lnTo>
                    <a:pt x="1188" y="91"/>
                  </a:lnTo>
                  <a:lnTo>
                    <a:pt x="1189" y="91"/>
                  </a:lnTo>
                  <a:lnTo>
                    <a:pt x="1191" y="91"/>
                  </a:lnTo>
                  <a:lnTo>
                    <a:pt x="1191" y="89"/>
                  </a:lnTo>
                  <a:lnTo>
                    <a:pt x="1189" y="89"/>
                  </a:lnTo>
                  <a:lnTo>
                    <a:pt x="1188" y="89"/>
                  </a:lnTo>
                  <a:lnTo>
                    <a:pt x="1186" y="87"/>
                  </a:lnTo>
                  <a:lnTo>
                    <a:pt x="1188" y="86"/>
                  </a:lnTo>
                  <a:lnTo>
                    <a:pt x="1189" y="86"/>
                  </a:lnTo>
                  <a:lnTo>
                    <a:pt x="1189" y="84"/>
                  </a:lnTo>
                  <a:lnTo>
                    <a:pt x="1191" y="84"/>
                  </a:lnTo>
                  <a:lnTo>
                    <a:pt x="1198" y="84"/>
                  </a:lnTo>
                  <a:lnTo>
                    <a:pt x="1204" y="83"/>
                  </a:lnTo>
                  <a:lnTo>
                    <a:pt x="1209" y="83"/>
                  </a:lnTo>
                  <a:lnTo>
                    <a:pt x="1210" y="84"/>
                  </a:lnTo>
                  <a:lnTo>
                    <a:pt x="1213" y="84"/>
                  </a:lnTo>
                  <a:lnTo>
                    <a:pt x="1215" y="86"/>
                  </a:lnTo>
                  <a:lnTo>
                    <a:pt x="1216" y="86"/>
                  </a:lnTo>
                  <a:lnTo>
                    <a:pt x="1218" y="86"/>
                  </a:lnTo>
                  <a:lnTo>
                    <a:pt x="1216" y="87"/>
                  </a:lnTo>
                  <a:lnTo>
                    <a:pt x="1216" y="89"/>
                  </a:lnTo>
                  <a:lnTo>
                    <a:pt x="1216" y="91"/>
                  </a:lnTo>
                  <a:lnTo>
                    <a:pt x="1215" y="91"/>
                  </a:lnTo>
                  <a:lnTo>
                    <a:pt x="1215" y="92"/>
                  </a:lnTo>
                  <a:lnTo>
                    <a:pt x="1218" y="91"/>
                  </a:lnTo>
                  <a:lnTo>
                    <a:pt x="1221" y="91"/>
                  </a:lnTo>
                  <a:lnTo>
                    <a:pt x="1218" y="92"/>
                  </a:lnTo>
                  <a:lnTo>
                    <a:pt x="1221" y="92"/>
                  </a:lnTo>
                  <a:lnTo>
                    <a:pt x="1225" y="92"/>
                  </a:lnTo>
                  <a:lnTo>
                    <a:pt x="1227" y="92"/>
                  </a:lnTo>
                  <a:lnTo>
                    <a:pt x="1228" y="94"/>
                  </a:lnTo>
                  <a:lnTo>
                    <a:pt x="1231" y="94"/>
                  </a:lnTo>
                  <a:lnTo>
                    <a:pt x="1231" y="92"/>
                  </a:lnTo>
                  <a:lnTo>
                    <a:pt x="1233" y="92"/>
                  </a:lnTo>
                  <a:lnTo>
                    <a:pt x="1234" y="92"/>
                  </a:lnTo>
                  <a:lnTo>
                    <a:pt x="1239" y="92"/>
                  </a:lnTo>
                  <a:lnTo>
                    <a:pt x="1242" y="92"/>
                  </a:lnTo>
                  <a:lnTo>
                    <a:pt x="1247" y="94"/>
                  </a:lnTo>
                  <a:lnTo>
                    <a:pt x="1247" y="92"/>
                  </a:lnTo>
                  <a:lnTo>
                    <a:pt x="1244" y="92"/>
                  </a:lnTo>
                  <a:lnTo>
                    <a:pt x="1244" y="91"/>
                  </a:lnTo>
                  <a:lnTo>
                    <a:pt x="1241" y="91"/>
                  </a:lnTo>
                  <a:lnTo>
                    <a:pt x="1237" y="91"/>
                  </a:lnTo>
                  <a:lnTo>
                    <a:pt x="1231" y="91"/>
                  </a:lnTo>
                  <a:lnTo>
                    <a:pt x="1231" y="89"/>
                  </a:lnTo>
                  <a:lnTo>
                    <a:pt x="1234" y="89"/>
                  </a:lnTo>
                  <a:lnTo>
                    <a:pt x="1236" y="87"/>
                  </a:lnTo>
                  <a:lnTo>
                    <a:pt x="1234" y="87"/>
                  </a:lnTo>
                  <a:lnTo>
                    <a:pt x="1230" y="89"/>
                  </a:lnTo>
                  <a:lnTo>
                    <a:pt x="1227" y="87"/>
                  </a:lnTo>
                  <a:lnTo>
                    <a:pt x="1228" y="87"/>
                  </a:lnTo>
                  <a:lnTo>
                    <a:pt x="1228" y="86"/>
                  </a:lnTo>
                  <a:lnTo>
                    <a:pt x="1230" y="86"/>
                  </a:lnTo>
                  <a:lnTo>
                    <a:pt x="1231" y="84"/>
                  </a:lnTo>
                  <a:lnTo>
                    <a:pt x="1230" y="84"/>
                  </a:lnTo>
                  <a:lnTo>
                    <a:pt x="1231" y="83"/>
                  </a:lnTo>
                  <a:lnTo>
                    <a:pt x="1230" y="83"/>
                  </a:lnTo>
                  <a:lnTo>
                    <a:pt x="1228" y="84"/>
                  </a:lnTo>
                  <a:lnTo>
                    <a:pt x="1228" y="83"/>
                  </a:lnTo>
                  <a:lnTo>
                    <a:pt x="1227" y="83"/>
                  </a:lnTo>
                  <a:lnTo>
                    <a:pt x="1233" y="81"/>
                  </a:lnTo>
                  <a:lnTo>
                    <a:pt x="1237" y="80"/>
                  </a:lnTo>
                  <a:lnTo>
                    <a:pt x="1239" y="81"/>
                  </a:lnTo>
                  <a:lnTo>
                    <a:pt x="1242" y="81"/>
                  </a:lnTo>
                  <a:lnTo>
                    <a:pt x="1244" y="80"/>
                  </a:lnTo>
                  <a:lnTo>
                    <a:pt x="1242" y="80"/>
                  </a:lnTo>
                  <a:lnTo>
                    <a:pt x="1241" y="80"/>
                  </a:lnTo>
                  <a:lnTo>
                    <a:pt x="1239" y="80"/>
                  </a:lnTo>
                  <a:lnTo>
                    <a:pt x="1241" y="78"/>
                  </a:lnTo>
                  <a:lnTo>
                    <a:pt x="1242" y="78"/>
                  </a:lnTo>
                  <a:lnTo>
                    <a:pt x="1242" y="77"/>
                  </a:lnTo>
                  <a:lnTo>
                    <a:pt x="1244" y="77"/>
                  </a:lnTo>
                  <a:lnTo>
                    <a:pt x="1245" y="77"/>
                  </a:lnTo>
                  <a:lnTo>
                    <a:pt x="1247" y="75"/>
                  </a:lnTo>
                  <a:lnTo>
                    <a:pt x="1248" y="74"/>
                  </a:lnTo>
                  <a:lnTo>
                    <a:pt x="1250" y="74"/>
                  </a:lnTo>
                  <a:lnTo>
                    <a:pt x="1250" y="72"/>
                  </a:lnTo>
                  <a:lnTo>
                    <a:pt x="1248" y="72"/>
                  </a:lnTo>
                  <a:lnTo>
                    <a:pt x="1248" y="74"/>
                  </a:lnTo>
                  <a:lnTo>
                    <a:pt x="1247" y="74"/>
                  </a:lnTo>
                  <a:lnTo>
                    <a:pt x="1245" y="74"/>
                  </a:lnTo>
                  <a:lnTo>
                    <a:pt x="1245" y="75"/>
                  </a:lnTo>
                  <a:lnTo>
                    <a:pt x="1244" y="75"/>
                  </a:lnTo>
                  <a:lnTo>
                    <a:pt x="1242" y="77"/>
                  </a:lnTo>
                  <a:lnTo>
                    <a:pt x="1239" y="78"/>
                  </a:lnTo>
                  <a:lnTo>
                    <a:pt x="1237" y="78"/>
                  </a:lnTo>
                  <a:lnTo>
                    <a:pt x="1236" y="78"/>
                  </a:lnTo>
                  <a:lnTo>
                    <a:pt x="1234" y="78"/>
                  </a:lnTo>
                  <a:lnTo>
                    <a:pt x="1234" y="80"/>
                  </a:lnTo>
                  <a:lnTo>
                    <a:pt x="1233" y="80"/>
                  </a:lnTo>
                  <a:lnTo>
                    <a:pt x="1227" y="80"/>
                  </a:lnTo>
                  <a:lnTo>
                    <a:pt x="1224" y="80"/>
                  </a:lnTo>
                  <a:lnTo>
                    <a:pt x="1224" y="78"/>
                  </a:lnTo>
                  <a:lnTo>
                    <a:pt x="1225" y="78"/>
                  </a:lnTo>
                  <a:lnTo>
                    <a:pt x="1227" y="78"/>
                  </a:lnTo>
                  <a:lnTo>
                    <a:pt x="1228" y="77"/>
                  </a:lnTo>
                  <a:lnTo>
                    <a:pt x="1227" y="77"/>
                  </a:lnTo>
                  <a:lnTo>
                    <a:pt x="1224" y="78"/>
                  </a:lnTo>
                  <a:lnTo>
                    <a:pt x="1222" y="78"/>
                  </a:lnTo>
                  <a:lnTo>
                    <a:pt x="1221" y="78"/>
                  </a:lnTo>
                  <a:lnTo>
                    <a:pt x="1218" y="78"/>
                  </a:lnTo>
                  <a:lnTo>
                    <a:pt x="1215" y="80"/>
                  </a:lnTo>
                  <a:lnTo>
                    <a:pt x="1209" y="80"/>
                  </a:lnTo>
                  <a:lnTo>
                    <a:pt x="1204" y="80"/>
                  </a:lnTo>
                  <a:lnTo>
                    <a:pt x="1204" y="78"/>
                  </a:lnTo>
                  <a:lnTo>
                    <a:pt x="1206" y="78"/>
                  </a:lnTo>
                  <a:lnTo>
                    <a:pt x="1206" y="77"/>
                  </a:lnTo>
                  <a:lnTo>
                    <a:pt x="1207" y="77"/>
                  </a:lnTo>
                  <a:lnTo>
                    <a:pt x="1209" y="75"/>
                  </a:lnTo>
                  <a:lnTo>
                    <a:pt x="1210" y="75"/>
                  </a:lnTo>
                  <a:lnTo>
                    <a:pt x="1209" y="74"/>
                  </a:lnTo>
                  <a:lnTo>
                    <a:pt x="1210" y="74"/>
                  </a:lnTo>
                  <a:lnTo>
                    <a:pt x="1218" y="72"/>
                  </a:lnTo>
                  <a:lnTo>
                    <a:pt x="1218" y="71"/>
                  </a:lnTo>
                  <a:lnTo>
                    <a:pt x="1221" y="71"/>
                  </a:lnTo>
                  <a:lnTo>
                    <a:pt x="1222" y="71"/>
                  </a:lnTo>
                  <a:lnTo>
                    <a:pt x="1221" y="72"/>
                  </a:lnTo>
                  <a:lnTo>
                    <a:pt x="1222" y="72"/>
                  </a:lnTo>
                  <a:lnTo>
                    <a:pt x="1224" y="72"/>
                  </a:lnTo>
                  <a:lnTo>
                    <a:pt x="1222" y="71"/>
                  </a:lnTo>
                  <a:lnTo>
                    <a:pt x="1224" y="69"/>
                  </a:lnTo>
                  <a:lnTo>
                    <a:pt x="1225" y="69"/>
                  </a:lnTo>
                  <a:lnTo>
                    <a:pt x="1231" y="68"/>
                  </a:lnTo>
                  <a:lnTo>
                    <a:pt x="1233" y="68"/>
                  </a:lnTo>
                  <a:lnTo>
                    <a:pt x="1239" y="68"/>
                  </a:lnTo>
                  <a:lnTo>
                    <a:pt x="1244" y="68"/>
                  </a:lnTo>
                  <a:lnTo>
                    <a:pt x="1248" y="66"/>
                  </a:lnTo>
                  <a:lnTo>
                    <a:pt x="1250" y="66"/>
                  </a:lnTo>
                  <a:lnTo>
                    <a:pt x="1251" y="66"/>
                  </a:lnTo>
                  <a:lnTo>
                    <a:pt x="1253" y="66"/>
                  </a:lnTo>
                  <a:lnTo>
                    <a:pt x="1254" y="66"/>
                  </a:lnTo>
                  <a:lnTo>
                    <a:pt x="1257" y="66"/>
                  </a:lnTo>
                  <a:lnTo>
                    <a:pt x="1263" y="66"/>
                  </a:lnTo>
                  <a:lnTo>
                    <a:pt x="1269" y="68"/>
                  </a:lnTo>
                  <a:lnTo>
                    <a:pt x="1272" y="68"/>
                  </a:lnTo>
                  <a:lnTo>
                    <a:pt x="1274" y="68"/>
                  </a:lnTo>
                  <a:lnTo>
                    <a:pt x="1275" y="69"/>
                  </a:lnTo>
                  <a:lnTo>
                    <a:pt x="1280" y="69"/>
                  </a:lnTo>
                  <a:lnTo>
                    <a:pt x="1281" y="69"/>
                  </a:lnTo>
                  <a:lnTo>
                    <a:pt x="1281" y="71"/>
                  </a:lnTo>
                  <a:lnTo>
                    <a:pt x="1283" y="71"/>
                  </a:lnTo>
                  <a:lnTo>
                    <a:pt x="1283" y="72"/>
                  </a:lnTo>
                  <a:lnTo>
                    <a:pt x="1284" y="72"/>
                  </a:lnTo>
                  <a:lnTo>
                    <a:pt x="1284" y="71"/>
                  </a:lnTo>
                  <a:lnTo>
                    <a:pt x="1286" y="71"/>
                  </a:lnTo>
                  <a:lnTo>
                    <a:pt x="1283" y="69"/>
                  </a:lnTo>
                  <a:lnTo>
                    <a:pt x="1284" y="69"/>
                  </a:lnTo>
                  <a:lnTo>
                    <a:pt x="1287" y="69"/>
                  </a:lnTo>
                  <a:lnTo>
                    <a:pt x="1289" y="69"/>
                  </a:lnTo>
                  <a:lnTo>
                    <a:pt x="1287" y="68"/>
                  </a:lnTo>
                  <a:lnTo>
                    <a:pt x="1289" y="68"/>
                  </a:lnTo>
                  <a:lnTo>
                    <a:pt x="1289" y="66"/>
                  </a:lnTo>
                  <a:lnTo>
                    <a:pt x="1287" y="66"/>
                  </a:lnTo>
                  <a:lnTo>
                    <a:pt x="1286" y="66"/>
                  </a:lnTo>
                  <a:lnTo>
                    <a:pt x="1283" y="65"/>
                  </a:lnTo>
                  <a:lnTo>
                    <a:pt x="1277" y="65"/>
                  </a:lnTo>
                  <a:lnTo>
                    <a:pt x="1272" y="65"/>
                  </a:lnTo>
                  <a:lnTo>
                    <a:pt x="1269" y="65"/>
                  </a:lnTo>
                  <a:lnTo>
                    <a:pt x="1265" y="65"/>
                  </a:lnTo>
                  <a:lnTo>
                    <a:pt x="1263" y="65"/>
                  </a:lnTo>
                  <a:lnTo>
                    <a:pt x="1260" y="63"/>
                  </a:lnTo>
                  <a:lnTo>
                    <a:pt x="1262" y="63"/>
                  </a:lnTo>
                  <a:lnTo>
                    <a:pt x="1263" y="62"/>
                  </a:lnTo>
                  <a:lnTo>
                    <a:pt x="1266" y="62"/>
                  </a:lnTo>
                  <a:lnTo>
                    <a:pt x="1268" y="62"/>
                  </a:lnTo>
                  <a:lnTo>
                    <a:pt x="1269" y="62"/>
                  </a:lnTo>
                  <a:lnTo>
                    <a:pt x="1271" y="63"/>
                  </a:lnTo>
                  <a:lnTo>
                    <a:pt x="1274" y="63"/>
                  </a:lnTo>
                  <a:lnTo>
                    <a:pt x="1275" y="63"/>
                  </a:lnTo>
                  <a:lnTo>
                    <a:pt x="1274" y="62"/>
                  </a:lnTo>
                  <a:lnTo>
                    <a:pt x="1274" y="59"/>
                  </a:lnTo>
                  <a:lnTo>
                    <a:pt x="1272" y="62"/>
                  </a:lnTo>
                  <a:lnTo>
                    <a:pt x="1271" y="62"/>
                  </a:lnTo>
                  <a:lnTo>
                    <a:pt x="1269" y="62"/>
                  </a:lnTo>
                  <a:lnTo>
                    <a:pt x="1269" y="59"/>
                  </a:lnTo>
                  <a:lnTo>
                    <a:pt x="1269" y="57"/>
                  </a:lnTo>
                  <a:lnTo>
                    <a:pt x="1271" y="57"/>
                  </a:lnTo>
                  <a:lnTo>
                    <a:pt x="1271" y="56"/>
                  </a:lnTo>
                  <a:lnTo>
                    <a:pt x="1269" y="56"/>
                  </a:lnTo>
                  <a:lnTo>
                    <a:pt x="1268" y="54"/>
                  </a:lnTo>
                  <a:lnTo>
                    <a:pt x="1268" y="53"/>
                  </a:lnTo>
                  <a:lnTo>
                    <a:pt x="1266" y="51"/>
                  </a:lnTo>
                  <a:lnTo>
                    <a:pt x="1265" y="51"/>
                  </a:lnTo>
                  <a:lnTo>
                    <a:pt x="1262" y="51"/>
                  </a:lnTo>
                  <a:lnTo>
                    <a:pt x="1259" y="51"/>
                  </a:lnTo>
                  <a:lnTo>
                    <a:pt x="1256" y="50"/>
                  </a:lnTo>
                  <a:lnTo>
                    <a:pt x="1253" y="50"/>
                  </a:lnTo>
                  <a:lnTo>
                    <a:pt x="1253" y="48"/>
                  </a:lnTo>
                  <a:lnTo>
                    <a:pt x="1254" y="48"/>
                  </a:lnTo>
                  <a:lnTo>
                    <a:pt x="1256" y="47"/>
                  </a:lnTo>
                  <a:lnTo>
                    <a:pt x="1257" y="47"/>
                  </a:lnTo>
                  <a:lnTo>
                    <a:pt x="1259" y="47"/>
                  </a:lnTo>
                  <a:lnTo>
                    <a:pt x="1262" y="47"/>
                  </a:lnTo>
                  <a:lnTo>
                    <a:pt x="1263" y="47"/>
                  </a:lnTo>
                  <a:lnTo>
                    <a:pt x="1257" y="45"/>
                  </a:lnTo>
                  <a:lnTo>
                    <a:pt x="1256" y="45"/>
                  </a:lnTo>
                  <a:lnTo>
                    <a:pt x="1256" y="44"/>
                  </a:lnTo>
                  <a:lnTo>
                    <a:pt x="1257" y="44"/>
                  </a:lnTo>
                  <a:lnTo>
                    <a:pt x="1259" y="44"/>
                  </a:lnTo>
                  <a:lnTo>
                    <a:pt x="1259" y="42"/>
                  </a:lnTo>
                  <a:lnTo>
                    <a:pt x="1260" y="42"/>
                  </a:lnTo>
                  <a:lnTo>
                    <a:pt x="1262" y="42"/>
                  </a:lnTo>
                  <a:lnTo>
                    <a:pt x="1262" y="41"/>
                  </a:lnTo>
                  <a:lnTo>
                    <a:pt x="1263" y="41"/>
                  </a:lnTo>
                  <a:lnTo>
                    <a:pt x="1266" y="41"/>
                  </a:lnTo>
                  <a:lnTo>
                    <a:pt x="1271" y="41"/>
                  </a:lnTo>
                  <a:lnTo>
                    <a:pt x="1272" y="41"/>
                  </a:lnTo>
                  <a:lnTo>
                    <a:pt x="1277" y="42"/>
                  </a:lnTo>
                  <a:lnTo>
                    <a:pt x="1281" y="42"/>
                  </a:lnTo>
                  <a:lnTo>
                    <a:pt x="1286" y="42"/>
                  </a:lnTo>
                  <a:lnTo>
                    <a:pt x="1289" y="42"/>
                  </a:lnTo>
                  <a:lnTo>
                    <a:pt x="1294" y="42"/>
                  </a:lnTo>
                  <a:lnTo>
                    <a:pt x="1297" y="42"/>
                  </a:lnTo>
                  <a:lnTo>
                    <a:pt x="1300" y="44"/>
                  </a:lnTo>
                  <a:lnTo>
                    <a:pt x="1303" y="45"/>
                  </a:lnTo>
                  <a:lnTo>
                    <a:pt x="1306" y="47"/>
                  </a:lnTo>
                  <a:lnTo>
                    <a:pt x="1309" y="47"/>
                  </a:lnTo>
                  <a:lnTo>
                    <a:pt x="1310" y="48"/>
                  </a:lnTo>
                  <a:lnTo>
                    <a:pt x="1310" y="50"/>
                  </a:lnTo>
                  <a:lnTo>
                    <a:pt x="1310" y="51"/>
                  </a:lnTo>
                  <a:lnTo>
                    <a:pt x="1312" y="51"/>
                  </a:lnTo>
                  <a:lnTo>
                    <a:pt x="1313" y="51"/>
                  </a:lnTo>
                  <a:lnTo>
                    <a:pt x="1313" y="53"/>
                  </a:lnTo>
                  <a:lnTo>
                    <a:pt x="1316" y="53"/>
                  </a:lnTo>
                  <a:lnTo>
                    <a:pt x="1316" y="51"/>
                  </a:lnTo>
                  <a:lnTo>
                    <a:pt x="1321" y="53"/>
                  </a:lnTo>
                  <a:lnTo>
                    <a:pt x="1327" y="53"/>
                  </a:lnTo>
                  <a:lnTo>
                    <a:pt x="1331" y="53"/>
                  </a:lnTo>
                  <a:lnTo>
                    <a:pt x="1336" y="51"/>
                  </a:lnTo>
                  <a:lnTo>
                    <a:pt x="1331" y="51"/>
                  </a:lnTo>
                  <a:lnTo>
                    <a:pt x="1325" y="51"/>
                  </a:lnTo>
                  <a:lnTo>
                    <a:pt x="1319" y="51"/>
                  </a:lnTo>
                  <a:lnTo>
                    <a:pt x="1316" y="51"/>
                  </a:lnTo>
                  <a:lnTo>
                    <a:pt x="1316" y="50"/>
                  </a:lnTo>
                  <a:lnTo>
                    <a:pt x="1318" y="50"/>
                  </a:lnTo>
                  <a:lnTo>
                    <a:pt x="1318" y="48"/>
                  </a:lnTo>
                  <a:lnTo>
                    <a:pt x="1318" y="47"/>
                  </a:lnTo>
                  <a:lnTo>
                    <a:pt x="1315" y="47"/>
                  </a:lnTo>
                  <a:lnTo>
                    <a:pt x="1315" y="45"/>
                  </a:lnTo>
                  <a:lnTo>
                    <a:pt x="1313" y="45"/>
                  </a:lnTo>
                  <a:lnTo>
                    <a:pt x="1310" y="44"/>
                  </a:lnTo>
                  <a:lnTo>
                    <a:pt x="1307" y="42"/>
                  </a:lnTo>
                  <a:lnTo>
                    <a:pt x="1306" y="41"/>
                  </a:lnTo>
                  <a:lnTo>
                    <a:pt x="1310" y="41"/>
                  </a:lnTo>
                  <a:lnTo>
                    <a:pt x="1315" y="41"/>
                  </a:lnTo>
                  <a:lnTo>
                    <a:pt x="1319" y="39"/>
                  </a:lnTo>
                  <a:lnTo>
                    <a:pt x="1324" y="39"/>
                  </a:lnTo>
                  <a:lnTo>
                    <a:pt x="1328" y="39"/>
                  </a:lnTo>
                  <a:lnTo>
                    <a:pt x="1334" y="39"/>
                  </a:lnTo>
                  <a:lnTo>
                    <a:pt x="1340" y="39"/>
                  </a:lnTo>
                  <a:lnTo>
                    <a:pt x="1347" y="39"/>
                  </a:lnTo>
                  <a:lnTo>
                    <a:pt x="1348" y="37"/>
                  </a:lnTo>
                  <a:lnTo>
                    <a:pt x="1351" y="37"/>
                  </a:lnTo>
                  <a:lnTo>
                    <a:pt x="1356" y="37"/>
                  </a:lnTo>
                  <a:lnTo>
                    <a:pt x="1359" y="37"/>
                  </a:lnTo>
                  <a:lnTo>
                    <a:pt x="1360" y="37"/>
                  </a:lnTo>
                  <a:lnTo>
                    <a:pt x="1365" y="37"/>
                  </a:lnTo>
                  <a:lnTo>
                    <a:pt x="1366" y="37"/>
                  </a:lnTo>
                  <a:lnTo>
                    <a:pt x="1368" y="37"/>
                  </a:lnTo>
                  <a:lnTo>
                    <a:pt x="1369" y="37"/>
                  </a:lnTo>
                  <a:lnTo>
                    <a:pt x="1374" y="37"/>
                  </a:lnTo>
                  <a:lnTo>
                    <a:pt x="1377" y="37"/>
                  </a:lnTo>
                  <a:lnTo>
                    <a:pt x="1378" y="37"/>
                  </a:lnTo>
                  <a:lnTo>
                    <a:pt x="1378" y="36"/>
                  </a:lnTo>
                  <a:lnTo>
                    <a:pt x="1374" y="36"/>
                  </a:lnTo>
                  <a:lnTo>
                    <a:pt x="1369" y="36"/>
                  </a:lnTo>
                  <a:lnTo>
                    <a:pt x="1363" y="36"/>
                  </a:lnTo>
                  <a:lnTo>
                    <a:pt x="1360" y="36"/>
                  </a:lnTo>
                  <a:lnTo>
                    <a:pt x="1363" y="34"/>
                  </a:lnTo>
                  <a:lnTo>
                    <a:pt x="1368" y="34"/>
                  </a:lnTo>
                  <a:lnTo>
                    <a:pt x="1371" y="34"/>
                  </a:lnTo>
                  <a:lnTo>
                    <a:pt x="1374" y="34"/>
                  </a:lnTo>
                  <a:lnTo>
                    <a:pt x="1375" y="33"/>
                  </a:lnTo>
                  <a:lnTo>
                    <a:pt x="1372" y="33"/>
                  </a:lnTo>
                  <a:lnTo>
                    <a:pt x="1372" y="31"/>
                  </a:lnTo>
                  <a:lnTo>
                    <a:pt x="1374" y="31"/>
                  </a:lnTo>
                  <a:lnTo>
                    <a:pt x="1374" y="30"/>
                  </a:lnTo>
                  <a:lnTo>
                    <a:pt x="1381" y="28"/>
                  </a:lnTo>
                  <a:lnTo>
                    <a:pt x="1383" y="28"/>
                  </a:lnTo>
                  <a:lnTo>
                    <a:pt x="1384" y="27"/>
                  </a:lnTo>
                  <a:lnTo>
                    <a:pt x="1386" y="27"/>
                  </a:lnTo>
                  <a:lnTo>
                    <a:pt x="1387" y="27"/>
                  </a:lnTo>
                  <a:lnTo>
                    <a:pt x="1389" y="27"/>
                  </a:lnTo>
                  <a:lnTo>
                    <a:pt x="1390" y="27"/>
                  </a:lnTo>
                  <a:lnTo>
                    <a:pt x="1392" y="25"/>
                  </a:lnTo>
                  <a:lnTo>
                    <a:pt x="1389" y="25"/>
                  </a:lnTo>
                  <a:lnTo>
                    <a:pt x="1383" y="27"/>
                  </a:lnTo>
                  <a:lnTo>
                    <a:pt x="1381" y="27"/>
                  </a:lnTo>
                  <a:lnTo>
                    <a:pt x="1380" y="27"/>
                  </a:lnTo>
                  <a:lnTo>
                    <a:pt x="1378" y="28"/>
                  </a:lnTo>
                  <a:lnTo>
                    <a:pt x="1375" y="28"/>
                  </a:lnTo>
                  <a:lnTo>
                    <a:pt x="1374" y="28"/>
                  </a:lnTo>
                  <a:lnTo>
                    <a:pt x="1372" y="30"/>
                  </a:lnTo>
                  <a:lnTo>
                    <a:pt x="1371" y="30"/>
                  </a:lnTo>
                  <a:lnTo>
                    <a:pt x="1371" y="31"/>
                  </a:lnTo>
                  <a:lnTo>
                    <a:pt x="1369" y="31"/>
                  </a:lnTo>
                  <a:lnTo>
                    <a:pt x="1368" y="31"/>
                  </a:lnTo>
                  <a:lnTo>
                    <a:pt x="1366" y="31"/>
                  </a:lnTo>
                  <a:lnTo>
                    <a:pt x="1365" y="31"/>
                  </a:lnTo>
                  <a:lnTo>
                    <a:pt x="1365" y="33"/>
                  </a:lnTo>
                  <a:lnTo>
                    <a:pt x="1362" y="33"/>
                  </a:lnTo>
                  <a:lnTo>
                    <a:pt x="1357" y="33"/>
                  </a:lnTo>
                  <a:lnTo>
                    <a:pt x="1356" y="34"/>
                  </a:lnTo>
                  <a:lnTo>
                    <a:pt x="1353" y="34"/>
                  </a:lnTo>
                  <a:lnTo>
                    <a:pt x="1351" y="34"/>
                  </a:lnTo>
                  <a:lnTo>
                    <a:pt x="1347" y="34"/>
                  </a:lnTo>
                  <a:lnTo>
                    <a:pt x="1343" y="36"/>
                  </a:lnTo>
                  <a:lnTo>
                    <a:pt x="1337" y="36"/>
                  </a:lnTo>
                  <a:lnTo>
                    <a:pt x="1333" y="36"/>
                  </a:lnTo>
                  <a:lnTo>
                    <a:pt x="1330" y="36"/>
                  </a:lnTo>
                  <a:lnTo>
                    <a:pt x="1325" y="36"/>
                  </a:lnTo>
                  <a:lnTo>
                    <a:pt x="1321" y="37"/>
                  </a:lnTo>
                  <a:lnTo>
                    <a:pt x="1319" y="37"/>
                  </a:lnTo>
                  <a:lnTo>
                    <a:pt x="1315" y="37"/>
                  </a:lnTo>
                  <a:lnTo>
                    <a:pt x="1313" y="37"/>
                  </a:lnTo>
                  <a:lnTo>
                    <a:pt x="1310" y="37"/>
                  </a:lnTo>
                  <a:lnTo>
                    <a:pt x="1310" y="36"/>
                  </a:lnTo>
                  <a:lnTo>
                    <a:pt x="1312" y="36"/>
                  </a:lnTo>
                  <a:lnTo>
                    <a:pt x="1313" y="36"/>
                  </a:lnTo>
                  <a:lnTo>
                    <a:pt x="1315" y="36"/>
                  </a:lnTo>
                  <a:lnTo>
                    <a:pt x="1316" y="34"/>
                  </a:lnTo>
                  <a:lnTo>
                    <a:pt x="1315" y="34"/>
                  </a:lnTo>
                  <a:lnTo>
                    <a:pt x="1312" y="34"/>
                  </a:lnTo>
                  <a:lnTo>
                    <a:pt x="1315" y="33"/>
                  </a:lnTo>
                  <a:lnTo>
                    <a:pt x="1313" y="33"/>
                  </a:lnTo>
                  <a:lnTo>
                    <a:pt x="1312" y="33"/>
                  </a:lnTo>
                  <a:lnTo>
                    <a:pt x="1309" y="33"/>
                  </a:lnTo>
                  <a:lnTo>
                    <a:pt x="1307" y="34"/>
                  </a:lnTo>
                  <a:lnTo>
                    <a:pt x="1306" y="34"/>
                  </a:lnTo>
                  <a:lnTo>
                    <a:pt x="1304" y="34"/>
                  </a:lnTo>
                  <a:lnTo>
                    <a:pt x="1304" y="36"/>
                  </a:lnTo>
                  <a:lnTo>
                    <a:pt x="1303" y="37"/>
                  </a:lnTo>
                  <a:lnTo>
                    <a:pt x="1301" y="37"/>
                  </a:lnTo>
                  <a:lnTo>
                    <a:pt x="1300" y="37"/>
                  </a:lnTo>
                  <a:lnTo>
                    <a:pt x="1298" y="37"/>
                  </a:lnTo>
                  <a:lnTo>
                    <a:pt x="1294" y="37"/>
                  </a:lnTo>
                  <a:lnTo>
                    <a:pt x="1289" y="37"/>
                  </a:lnTo>
                  <a:lnTo>
                    <a:pt x="1286" y="37"/>
                  </a:lnTo>
                  <a:lnTo>
                    <a:pt x="1283" y="37"/>
                  </a:lnTo>
                  <a:lnTo>
                    <a:pt x="1278" y="37"/>
                  </a:lnTo>
                  <a:lnTo>
                    <a:pt x="1277" y="37"/>
                  </a:lnTo>
                  <a:lnTo>
                    <a:pt x="1275" y="37"/>
                  </a:lnTo>
                  <a:lnTo>
                    <a:pt x="1278" y="36"/>
                  </a:lnTo>
                  <a:lnTo>
                    <a:pt x="1277" y="36"/>
                  </a:lnTo>
                  <a:lnTo>
                    <a:pt x="1272" y="37"/>
                  </a:lnTo>
                  <a:lnTo>
                    <a:pt x="1271" y="37"/>
                  </a:lnTo>
                  <a:lnTo>
                    <a:pt x="1268" y="37"/>
                  </a:lnTo>
                  <a:lnTo>
                    <a:pt x="1265" y="36"/>
                  </a:lnTo>
                  <a:lnTo>
                    <a:pt x="1266" y="36"/>
                  </a:lnTo>
                  <a:lnTo>
                    <a:pt x="1269" y="34"/>
                  </a:lnTo>
                  <a:lnTo>
                    <a:pt x="1275" y="33"/>
                  </a:lnTo>
                  <a:lnTo>
                    <a:pt x="1283" y="31"/>
                  </a:lnTo>
                  <a:lnTo>
                    <a:pt x="1286" y="30"/>
                  </a:lnTo>
                  <a:lnTo>
                    <a:pt x="1284" y="30"/>
                  </a:lnTo>
                  <a:lnTo>
                    <a:pt x="1280" y="30"/>
                  </a:lnTo>
                  <a:lnTo>
                    <a:pt x="1275" y="31"/>
                  </a:lnTo>
                  <a:lnTo>
                    <a:pt x="1274" y="31"/>
                  </a:lnTo>
                  <a:lnTo>
                    <a:pt x="1272" y="31"/>
                  </a:lnTo>
                  <a:lnTo>
                    <a:pt x="1271" y="33"/>
                  </a:lnTo>
                  <a:lnTo>
                    <a:pt x="1262" y="34"/>
                  </a:lnTo>
                  <a:lnTo>
                    <a:pt x="1260" y="36"/>
                  </a:lnTo>
                  <a:lnTo>
                    <a:pt x="1257" y="36"/>
                  </a:lnTo>
                  <a:lnTo>
                    <a:pt x="1256" y="36"/>
                  </a:lnTo>
                  <a:lnTo>
                    <a:pt x="1253" y="36"/>
                  </a:lnTo>
                  <a:lnTo>
                    <a:pt x="1251" y="36"/>
                  </a:lnTo>
                  <a:lnTo>
                    <a:pt x="1248" y="34"/>
                  </a:lnTo>
                  <a:lnTo>
                    <a:pt x="1245" y="34"/>
                  </a:lnTo>
                  <a:lnTo>
                    <a:pt x="1244" y="34"/>
                  </a:lnTo>
                  <a:lnTo>
                    <a:pt x="1239" y="33"/>
                  </a:lnTo>
                  <a:lnTo>
                    <a:pt x="1237" y="33"/>
                  </a:lnTo>
                  <a:lnTo>
                    <a:pt x="1234" y="31"/>
                  </a:lnTo>
                  <a:lnTo>
                    <a:pt x="1236" y="31"/>
                  </a:lnTo>
                  <a:lnTo>
                    <a:pt x="1237" y="31"/>
                  </a:lnTo>
                  <a:lnTo>
                    <a:pt x="1241" y="31"/>
                  </a:lnTo>
                  <a:lnTo>
                    <a:pt x="1244" y="30"/>
                  </a:lnTo>
                  <a:lnTo>
                    <a:pt x="1239" y="30"/>
                  </a:lnTo>
                  <a:lnTo>
                    <a:pt x="1231" y="30"/>
                  </a:lnTo>
                  <a:lnTo>
                    <a:pt x="1230" y="30"/>
                  </a:lnTo>
                  <a:lnTo>
                    <a:pt x="1228" y="30"/>
                  </a:lnTo>
                  <a:lnTo>
                    <a:pt x="1228" y="28"/>
                  </a:lnTo>
                  <a:lnTo>
                    <a:pt x="1228" y="27"/>
                  </a:lnTo>
                  <a:lnTo>
                    <a:pt x="1230" y="27"/>
                  </a:lnTo>
                  <a:lnTo>
                    <a:pt x="1234" y="27"/>
                  </a:lnTo>
                  <a:lnTo>
                    <a:pt x="1236" y="27"/>
                  </a:lnTo>
                  <a:lnTo>
                    <a:pt x="1237" y="27"/>
                  </a:lnTo>
                  <a:lnTo>
                    <a:pt x="1239" y="27"/>
                  </a:lnTo>
                  <a:lnTo>
                    <a:pt x="1242" y="27"/>
                  </a:lnTo>
                  <a:lnTo>
                    <a:pt x="1241" y="25"/>
                  </a:lnTo>
                  <a:lnTo>
                    <a:pt x="1242" y="25"/>
                  </a:lnTo>
                  <a:lnTo>
                    <a:pt x="1244" y="24"/>
                  </a:lnTo>
                  <a:lnTo>
                    <a:pt x="1247" y="24"/>
                  </a:lnTo>
                  <a:lnTo>
                    <a:pt x="1251" y="24"/>
                  </a:lnTo>
                  <a:lnTo>
                    <a:pt x="1253" y="24"/>
                  </a:lnTo>
                  <a:lnTo>
                    <a:pt x="1253" y="22"/>
                  </a:lnTo>
                  <a:lnTo>
                    <a:pt x="1248" y="22"/>
                  </a:lnTo>
                  <a:lnTo>
                    <a:pt x="1245" y="22"/>
                  </a:lnTo>
                  <a:lnTo>
                    <a:pt x="1241" y="24"/>
                  </a:lnTo>
                  <a:lnTo>
                    <a:pt x="1233" y="24"/>
                  </a:lnTo>
                  <a:lnTo>
                    <a:pt x="1231" y="25"/>
                  </a:lnTo>
                  <a:lnTo>
                    <a:pt x="1230" y="25"/>
                  </a:lnTo>
                  <a:lnTo>
                    <a:pt x="1230" y="24"/>
                  </a:lnTo>
                  <a:lnTo>
                    <a:pt x="1227" y="24"/>
                  </a:lnTo>
                  <a:lnTo>
                    <a:pt x="1233" y="22"/>
                  </a:lnTo>
                  <a:lnTo>
                    <a:pt x="1239" y="22"/>
                  </a:lnTo>
                  <a:lnTo>
                    <a:pt x="1241" y="22"/>
                  </a:lnTo>
                  <a:lnTo>
                    <a:pt x="1242" y="21"/>
                  </a:lnTo>
                  <a:lnTo>
                    <a:pt x="1241" y="21"/>
                  </a:lnTo>
                  <a:lnTo>
                    <a:pt x="1239" y="19"/>
                  </a:lnTo>
                  <a:lnTo>
                    <a:pt x="1237" y="19"/>
                  </a:lnTo>
                  <a:lnTo>
                    <a:pt x="1237" y="21"/>
                  </a:lnTo>
                  <a:lnTo>
                    <a:pt x="1236" y="21"/>
                  </a:lnTo>
                  <a:lnTo>
                    <a:pt x="1233" y="21"/>
                  </a:lnTo>
                  <a:lnTo>
                    <a:pt x="1231" y="21"/>
                  </a:lnTo>
                  <a:lnTo>
                    <a:pt x="1230" y="21"/>
                  </a:lnTo>
                  <a:lnTo>
                    <a:pt x="1228" y="21"/>
                  </a:lnTo>
                  <a:lnTo>
                    <a:pt x="1228" y="22"/>
                  </a:lnTo>
                  <a:lnTo>
                    <a:pt x="1227" y="22"/>
                  </a:lnTo>
                  <a:lnTo>
                    <a:pt x="1225" y="22"/>
                  </a:lnTo>
                  <a:lnTo>
                    <a:pt x="1222" y="22"/>
                  </a:lnTo>
                  <a:lnTo>
                    <a:pt x="1222" y="21"/>
                  </a:lnTo>
                  <a:lnTo>
                    <a:pt x="1218" y="21"/>
                  </a:lnTo>
                  <a:lnTo>
                    <a:pt x="1218" y="19"/>
                  </a:lnTo>
                  <a:lnTo>
                    <a:pt x="1221" y="19"/>
                  </a:lnTo>
                  <a:lnTo>
                    <a:pt x="1222" y="19"/>
                  </a:lnTo>
                  <a:lnTo>
                    <a:pt x="1224" y="19"/>
                  </a:lnTo>
                  <a:lnTo>
                    <a:pt x="1225" y="19"/>
                  </a:lnTo>
                  <a:lnTo>
                    <a:pt x="1227" y="19"/>
                  </a:lnTo>
                  <a:lnTo>
                    <a:pt x="1228" y="19"/>
                  </a:lnTo>
                  <a:lnTo>
                    <a:pt x="1230" y="19"/>
                  </a:lnTo>
                  <a:lnTo>
                    <a:pt x="1231" y="19"/>
                  </a:lnTo>
                  <a:lnTo>
                    <a:pt x="1230" y="18"/>
                  </a:lnTo>
                  <a:lnTo>
                    <a:pt x="1231" y="18"/>
                  </a:lnTo>
                  <a:lnTo>
                    <a:pt x="1233" y="18"/>
                  </a:lnTo>
                  <a:lnTo>
                    <a:pt x="1236" y="18"/>
                  </a:lnTo>
                  <a:lnTo>
                    <a:pt x="1237" y="18"/>
                  </a:lnTo>
                  <a:lnTo>
                    <a:pt x="1244" y="16"/>
                  </a:lnTo>
                  <a:lnTo>
                    <a:pt x="1247" y="18"/>
                  </a:lnTo>
                  <a:lnTo>
                    <a:pt x="1247" y="16"/>
                  </a:lnTo>
                  <a:lnTo>
                    <a:pt x="1248" y="16"/>
                  </a:lnTo>
                  <a:lnTo>
                    <a:pt x="1250" y="16"/>
                  </a:lnTo>
                  <a:lnTo>
                    <a:pt x="1250" y="18"/>
                  </a:lnTo>
                  <a:lnTo>
                    <a:pt x="1251" y="18"/>
                  </a:lnTo>
                  <a:lnTo>
                    <a:pt x="1253" y="18"/>
                  </a:lnTo>
                  <a:lnTo>
                    <a:pt x="1254" y="18"/>
                  </a:lnTo>
                  <a:lnTo>
                    <a:pt x="1257" y="18"/>
                  </a:lnTo>
                  <a:lnTo>
                    <a:pt x="1257" y="16"/>
                  </a:lnTo>
                  <a:lnTo>
                    <a:pt x="1259" y="16"/>
                  </a:lnTo>
                  <a:lnTo>
                    <a:pt x="1260" y="16"/>
                  </a:lnTo>
                  <a:lnTo>
                    <a:pt x="1262" y="15"/>
                  </a:lnTo>
                  <a:lnTo>
                    <a:pt x="1266" y="15"/>
                  </a:lnTo>
                  <a:lnTo>
                    <a:pt x="1272" y="15"/>
                  </a:lnTo>
                  <a:lnTo>
                    <a:pt x="1274" y="15"/>
                  </a:lnTo>
                  <a:lnTo>
                    <a:pt x="1274" y="13"/>
                  </a:lnTo>
                  <a:lnTo>
                    <a:pt x="1275" y="13"/>
                  </a:lnTo>
                  <a:lnTo>
                    <a:pt x="1278" y="15"/>
                  </a:lnTo>
                  <a:lnTo>
                    <a:pt x="1280" y="15"/>
                  </a:lnTo>
                  <a:lnTo>
                    <a:pt x="1283" y="15"/>
                  </a:lnTo>
                  <a:lnTo>
                    <a:pt x="1284" y="15"/>
                  </a:lnTo>
                  <a:lnTo>
                    <a:pt x="1281" y="16"/>
                  </a:lnTo>
                  <a:lnTo>
                    <a:pt x="1284" y="16"/>
                  </a:lnTo>
                  <a:lnTo>
                    <a:pt x="1287" y="16"/>
                  </a:lnTo>
                  <a:lnTo>
                    <a:pt x="1289" y="15"/>
                  </a:lnTo>
                  <a:lnTo>
                    <a:pt x="1292" y="15"/>
                  </a:lnTo>
                  <a:lnTo>
                    <a:pt x="1297" y="15"/>
                  </a:lnTo>
                  <a:lnTo>
                    <a:pt x="1298" y="15"/>
                  </a:lnTo>
                  <a:lnTo>
                    <a:pt x="1300" y="15"/>
                  </a:lnTo>
                  <a:lnTo>
                    <a:pt x="1301" y="16"/>
                  </a:lnTo>
                  <a:lnTo>
                    <a:pt x="1304" y="18"/>
                  </a:lnTo>
                  <a:lnTo>
                    <a:pt x="1303" y="16"/>
                  </a:lnTo>
                  <a:lnTo>
                    <a:pt x="1303" y="15"/>
                  </a:lnTo>
                  <a:lnTo>
                    <a:pt x="1304" y="15"/>
                  </a:lnTo>
                  <a:lnTo>
                    <a:pt x="1298" y="13"/>
                  </a:lnTo>
                  <a:lnTo>
                    <a:pt x="1292" y="13"/>
                  </a:lnTo>
                  <a:lnTo>
                    <a:pt x="1292" y="12"/>
                  </a:lnTo>
                  <a:lnTo>
                    <a:pt x="1297" y="12"/>
                  </a:lnTo>
                  <a:lnTo>
                    <a:pt x="1298" y="12"/>
                  </a:lnTo>
                  <a:lnTo>
                    <a:pt x="1303" y="12"/>
                  </a:lnTo>
                  <a:lnTo>
                    <a:pt x="1307" y="12"/>
                  </a:lnTo>
                  <a:lnTo>
                    <a:pt x="1310" y="12"/>
                  </a:lnTo>
                  <a:lnTo>
                    <a:pt x="1312" y="12"/>
                  </a:lnTo>
                  <a:lnTo>
                    <a:pt x="1312" y="10"/>
                  </a:lnTo>
                  <a:lnTo>
                    <a:pt x="1310" y="10"/>
                  </a:lnTo>
                  <a:lnTo>
                    <a:pt x="1309" y="9"/>
                  </a:lnTo>
                  <a:lnTo>
                    <a:pt x="1310" y="9"/>
                  </a:lnTo>
                  <a:lnTo>
                    <a:pt x="1315" y="9"/>
                  </a:lnTo>
                  <a:lnTo>
                    <a:pt x="1319" y="9"/>
                  </a:lnTo>
                  <a:lnTo>
                    <a:pt x="1327" y="10"/>
                  </a:lnTo>
                  <a:lnTo>
                    <a:pt x="1328" y="10"/>
                  </a:lnTo>
                  <a:lnTo>
                    <a:pt x="1330" y="10"/>
                  </a:lnTo>
                  <a:lnTo>
                    <a:pt x="1333" y="10"/>
                  </a:lnTo>
                  <a:lnTo>
                    <a:pt x="1336" y="10"/>
                  </a:lnTo>
                  <a:lnTo>
                    <a:pt x="1339" y="12"/>
                  </a:lnTo>
                  <a:lnTo>
                    <a:pt x="1340" y="13"/>
                  </a:lnTo>
                  <a:lnTo>
                    <a:pt x="1340" y="15"/>
                  </a:lnTo>
                  <a:lnTo>
                    <a:pt x="1342" y="15"/>
                  </a:lnTo>
                  <a:lnTo>
                    <a:pt x="1345" y="15"/>
                  </a:lnTo>
                  <a:lnTo>
                    <a:pt x="1347" y="15"/>
                  </a:lnTo>
                  <a:lnTo>
                    <a:pt x="1351" y="15"/>
                  </a:lnTo>
                  <a:lnTo>
                    <a:pt x="1353" y="15"/>
                  </a:lnTo>
                  <a:lnTo>
                    <a:pt x="1351" y="13"/>
                  </a:lnTo>
                  <a:lnTo>
                    <a:pt x="1345" y="15"/>
                  </a:lnTo>
                  <a:lnTo>
                    <a:pt x="1345" y="13"/>
                  </a:lnTo>
                  <a:lnTo>
                    <a:pt x="1343" y="13"/>
                  </a:lnTo>
                  <a:lnTo>
                    <a:pt x="1342" y="12"/>
                  </a:lnTo>
                  <a:lnTo>
                    <a:pt x="1343" y="12"/>
                  </a:lnTo>
                  <a:lnTo>
                    <a:pt x="1348" y="12"/>
                  </a:lnTo>
                  <a:lnTo>
                    <a:pt x="1351" y="12"/>
                  </a:lnTo>
                  <a:lnTo>
                    <a:pt x="1353" y="13"/>
                  </a:lnTo>
                  <a:lnTo>
                    <a:pt x="1356" y="13"/>
                  </a:lnTo>
                  <a:lnTo>
                    <a:pt x="1359" y="13"/>
                  </a:lnTo>
                  <a:lnTo>
                    <a:pt x="1363" y="15"/>
                  </a:lnTo>
                  <a:lnTo>
                    <a:pt x="1369" y="15"/>
                  </a:lnTo>
                  <a:lnTo>
                    <a:pt x="1371" y="15"/>
                  </a:lnTo>
                  <a:lnTo>
                    <a:pt x="1375" y="16"/>
                  </a:lnTo>
                  <a:lnTo>
                    <a:pt x="1380" y="18"/>
                  </a:lnTo>
                  <a:lnTo>
                    <a:pt x="1383" y="18"/>
                  </a:lnTo>
                  <a:lnTo>
                    <a:pt x="1380" y="16"/>
                  </a:lnTo>
                  <a:lnTo>
                    <a:pt x="1378" y="16"/>
                  </a:lnTo>
                  <a:lnTo>
                    <a:pt x="1377" y="16"/>
                  </a:lnTo>
                  <a:lnTo>
                    <a:pt x="1378" y="15"/>
                  </a:lnTo>
                  <a:lnTo>
                    <a:pt x="1375" y="15"/>
                  </a:lnTo>
                  <a:lnTo>
                    <a:pt x="1371" y="15"/>
                  </a:lnTo>
                  <a:lnTo>
                    <a:pt x="1366" y="13"/>
                  </a:lnTo>
                  <a:lnTo>
                    <a:pt x="1363" y="13"/>
                  </a:lnTo>
                  <a:lnTo>
                    <a:pt x="1359" y="12"/>
                  </a:lnTo>
                  <a:lnTo>
                    <a:pt x="1354" y="12"/>
                  </a:lnTo>
                  <a:lnTo>
                    <a:pt x="1350" y="10"/>
                  </a:lnTo>
                  <a:lnTo>
                    <a:pt x="1350" y="9"/>
                  </a:lnTo>
                  <a:lnTo>
                    <a:pt x="1354" y="9"/>
                  </a:lnTo>
                  <a:lnTo>
                    <a:pt x="1360" y="9"/>
                  </a:lnTo>
                  <a:lnTo>
                    <a:pt x="1365" y="9"/>
                  </a:lnTo>
                  <a:lnTo>
                    <a:pt x="1362" y="7"/>
                  </a:lnTo>
                  <a:lnTo>
                    <a:pt x="1357" y="7"/>
                  </a:lnTo>
                  <a:lnTo>
                    <a:pt x="1357" y="6"/>
                  </a:lnTo>
                  <a:lnTo>
                    <a:pt x="1359" y="6"/>
                  </a:lnTo>
                  <a:lnTo>
                    <a:pt x="1362" y="6"/>
                  </a:lnTo>
                  <a:lnTo>
                    <a:pt x="1366" y="6"/>
                  </a:lnTo>
                  <a:lnTo>
                    <a:pt x="1369" y="6"/>
                  </a:lnTo>
                  <a:lnTo>
                    <a:pt x="1372" y="7"/>
                  </a:lnTo>
                  <a:lnTo>
                    <a:pt x="1374" y="7"/>
                  </a:lnTo>
                  <a:lnTo>
                    <a:pt x="1377" y="7"/>
                  </a:lnTo>
                  <a:lnTo>
                    <a:pt x="1374" y="6"/>
                  </a:lnTo>
                  <a:lnTo>
                    <a:pt x="1372" y="6"/>
                  </a:lnTo>
                  <a:lnTo>
                    <a:pt x="1372" y="4"/>
                  </a:lnTo>
                  <a:lnTo>
                    <a:pt x="1377" y="4"/>
                  </a:lnTo>
                  <a:lnTo>
                    <a:pt x="1381" y="4"/>
                  </a:lnTo>
                  <a:lnTo>
                    <a:pt x="1386" y="4"/>
                  </a:lnTo>
                  <a:lnTo>
                    <a:pt x="1387" y="6"/>
                  </a:lnTo>
                  <a:lnTo>
                    <a:pt x="1389" y="6"/>
                  </a:lnTo>
                  <a:lnTo>
                    <a:pt x="1390" y="6"/>
                  </a:lnTo>
                  <a:lnTo>
                    <a:pt x="1395" y="6"/>
                  </a:lnTo>
                  <a:lnTo>
                    <a:pt x="1398" y="6"/>
                  </a:lnTo>
                  <a:lnTo>
                    <a:pt x="1400" y="6"/>
                  </a:lnTo>
                  <a:lnTo>
                    <a:pt x="1401" y="6"/>
                  </a:lnTo>
                  <a:lnTo>
                    <a:pt x="1396" y="4"/>
                  </a:lnTo>
                  <a:lnTo>
                    <a:pt x="1395" y="4"/>
                  </a:lnTo>
                  <a:lnTo>
                    <a:pt x="1390" y="3"/>
                  </a:lnTo>
                  <a:lnTo>
                    <a:pt x="1395" y="1"/>
                  </a:lnTo>
                  <a:lnTo>
                    <a:pt x="1401" y="1"/>
                  </a:lnTo>
                  <a:lnTo>
                    <a:pt x="1401" y="3"/>
                  </a:lnTo>
                  <a:lnTo>
                    <a:pt x="1403" y="3"/>
                  </a:lnTo>
                  <a:lnTo>
                    <a:pt x="1404" y="3"/>
                  </a:lnTo>
                  <a:lnTo>
                    <a:pt x="1407" y="3"/>
                  </a:lnTo>
                  <a:lnTo>
                    <a:pt x="1409" y="3"/>
                  </a:lnTo>
                  <a:lnTo>
                    <a:pt x="1409" y="4"/>
                  </a:lnTo>
                  <a:lnTo>
                    <a:pt x="1410" y="3"/>
                  </a:lnTo>
                  <a:lnTo>
                    <a:pt x="1412" y="3"/>
                  </a:lnTo>
                  <a:lnTo>
                    <a:pt x="1413" y="3"/>
                  </a:lnTo>
                  <a:lnTo>
                    <a:pt x="1415" y="3"/>
                  </a:lnTo>
                  <a:lnTo>
                    <a:pt x="1416" y="3"/>
                  </a:lnTo>
                  <a:lnTo>
                    <a:pt x="1419" y="3"/>
                  </a:lnTo>
                  <a:lnTo>
                    <a:pt x="1422" y="3"/>
                  </a:lnTo>
                  <a:lnTo>
                    <a:pt x="1428" y="3"/>
                  </a:lnTo>
                  <a:lnTo>
                    <a:pt x="1430" y="4"/>
                  </a:lnTo>
                  <a:lnTo>
                    <a:pt x="1431" y="4"/>
                  </a:lnTo>
                  <a:lnTo>
                    <a:pt x="1433" y="6"/>
                  </a:lnTo>
                  <a:lnTo>
                    <a:pt x="1434" y="6"/>
                  </a:lnTo>
                  <a:lnTo>
                    <a:pt x="1436" y="6"/>
                  </a:lnTo>
                  <a:lnTo>
                    <a:pt x="1437" y="6"/>
                  </a:lnTo>
                  <a:lnTo>
                    <a:pt x="1439" y="7"/>
                  </a:lnTo>
                  <a:lnTo>
                    <a:pt x="1437" y="7"/>
                  </a:lnTo>
                  <a:lnTo>
                    <a:pt x="1436" y="7"/>
                  </a:lnTo>
                  <a:lnTo>
                    <a:pt x="1434" y="9"/>
                  </a:lnTo>
                  <a:lnTo>
                    <a:pt x="1439" y="7"/>
                  </a:lnTo>
                  <a:lnTo>
                    <a:pt x="1442" y="7"/>
                  </a:lnTo>
                  <a:lnTo>
                    <a:pt x="1445" y="7"/>
                  </a:lnTo>
                  <a:lnTo>
                    <a:pt x="1446" y="7"/>
                  </a:lnTo>
                  <a:lnTo>
                    <a:pt x="1442" y="6"/>
                  </a:lnTo>
                  <a:lnTo>
                    <a:pt x="1439" y="6"/>
                  </a:lnTo>
                  <a:lnTo>
                    <a:pt x="1437" y="6"/>
                  </a:lnTo>
                  <a:lnTo>
                    <a:pt x="1437" y="4"/>
                  </a:lnTo>
                  <a:lnTo>
                    <a:pt x="1436" y="4"/>
                  </a:lnTo>
                  <a:lnTo>
                    <a:pt x="1434" y="3"/>
                  </a:lnTo>
                  <a:lnTo>
                    <a:pt x="1431" y="3"/>
                  </a:lnTo>
                  <a:lnTo>
                    <a:pt x="1425" y="1"/>
                  </a:lnTo>
                  <a:lnTo>
                    <a:pt x="1428" y="1"/>
                  </a:lnTo>
                  <a:lnTo>
                    <a:pt x="1430" y="1"/>
                  </a:lnTo>
                  <a:lnTo>
                    <a:pt x="1431" y="1"/>
                  </a:lnTo>
                  <a:lnTo>
                    <a:pt x="1436" y="1"/>
                  </a:lnTo>
                  <a:lnTo>
                    <a:pt x="1442" y="1"/>
                  </a:lnTo>
                  <a:lnTo>
                    <a:pt x="1443" y="1"/>
                  </a:lnTo>
                  <a:lnTo>
                    <a:pt x="1448" y="1"/>
                  </a:lnTo>
                  <a:lnTo>
                    <a:pt x="1453" y="1"/>
                  </a:lnTo>
                  <a:lnTo>
                    <a:pt x="1454" y="1"/>
                  </a:lnTo>
                  <a:lnTo>
                    <a:pt x="1456" y="1"/>
                  </a:lnTo>
                  <a:lnTo>
                    <a:pt x="1457" y="1"/>
                  </a:lnTo>
                  <a:lnTo>
                    <a:pt x="1462" y="1"/>
                  </a:lnTo>
                  <a:lnTo>
                    <a:pt x="1468" y="1"/>
                  </a:lnTo>
                  <a:lnTo>
                    <a:pt x="1469" y="1"/>
                  </a:lnTo>
                  <a:lnTo>
                    <a:pt x="1469" y="3"/>
                  </a:lnTo>
                  <a:lnTo>
                    <a:pt x="1474" y="4"/>
                  </a:lnTo>
                  <a:lnTo>
                    <a:pt x="1475" y="4"/>
                  </a:lnTo>
                  <a:lnTo>
                    <a:pt x="1475" y="3"/>
                  </a:lnTo>
                  <a:lnTo>
                    <a:pt x="1474" y="3"/>
                  </a:lnTo>
                  <a:lnTo>
                    <a:pt x="1474" y="1"/>
                  </a:lnTo>
                  <a:lnTo>
                    <a:pt x="1477" y="1"/>
                  </a:lnTo>
                  <a:lnTo>
                    <a:pt x="1480" y="1"/>
                  </a:lnTo>
                  <a:lnTo>
                    <a:pt x="1483" y="1"/>
                  </a:lnTo>
                  <a:lnTo>
                    <a:pt x="1484" y="0"/>
                  </a:lnTo>
                  <a:lnTo>
                    <a:pt x="1486" y="0"/>
                  </a:lnTo>
                  <a:lnTo>
                    <a:pt x="1487" y="0"/>
                  </a:lnTo>
                  <a:lnTo>
                    <a:pt x="1489" y="0"/>
                  </a:lnTo>
                  <a:lnTo>
                    <a:pt x="1493" y="0"/>
                  </a:lnTo>
                  <a:lnTo>
                    <a:pt x="1496" y="0"/>
                  </a:lnTo>
                  <a:lnTo>
                    <a:pt x="1501" y="0"/>
                  </a:lnTo>
                  <a:lnTo>
                    <a:pt x="1498" y="1"/>
                  </a:lnTo>
                  <a:lnTo>
                    <a:pt x="1499" y="1"/>
                  </a:lnTo>
                  <a:lnTo>
                    <a:pt x="1499" y="3"/>
                  </a:lnTo>
                  <a:lnTo>
                    <a:pt x="1502" y="3"/>
                  </a:lnTo>
                  <a:lnTo>
                    <a:pt x="1507" y="3"/>
                  </a:lnTo>
                  <a:lnTo>
                    <a:pt x="1502" y="1"/>
                  </a:lnTo>
                  <a:lnTo>
                    <a:pt x="1504" y="1"/>
                  </a:lnTo>
                  <a:lnTo>
                    <a:pt x="1507" y="0"/>
                  </a:lnTo>
                  <a:lnTo>
                    <a:pt x="1509" y="0"/>
                  </a:lnTo>
                  <a:lnTo>
                    <a:pt x="1510" y="0"/>
                  </a:lnTo>
                  <a:lnTo>
                    <a:pt x="1512" y="0"/>
                  </a:lnTo>
                  <a:lnTo>
                    <a:pt x="1516" y="0"/>
                  </a:lnTo>
                  <a:lnTo>
                    <a:pt x="1521" y="0"/>
                  </a:lnTo>
                  <a:lnTo>
                    <a:pt x="1524" y="0"/>
                  </a:lnTo>
                  <a:lnTo>
                    <a:pt x="1524" y="1"/>
                  </a:lnTo>
                  <a:lnTo>
                    <a:pt x="1531" y="1"/>
                  </a:lnTo>
                  <a:lnTo>
                    <a:pt x="1534" y="1"/>
                  </a:lnTo>
                  <a:lnTo>
                    <a:pt x="1537" y="1"/>
                  </a:lnTo>
                  <a:lnTo>
                    <a:pt x="1539" y="1"/>
                  </a:lnTo>
                  <a:lnTo>
                    <a:pt x="1543" y="1"/>
                  </a:lnTo>
                  <a:lnTo>
                    <a:pt x="1543" y="3"/>
                  </a:lnTo>
                  <a:lnTo>
                    <a:pt x="1545" y="3"/>
                  </a:lnTo>
                  <a:lnTo>
                    <a:pt x="1551" y="1"/>
                  </a:lnTo>
                  <a:lnTo>
                    <a:pt x="1555" y="3"/>
                  </a:lnTo>
                  <a:lnTo>
                    <a:pt x="1557" y="3"/>
                  </a:lnTo>
                  <a:lnTo>
                    <a:pt x="1557" y="1"/>
                  </a:lnTo>
                  <a:lnTo>
                    <a:pt x="1558" y="3"/>
                  </a:lnTo>
                  <a:lnTo>
                    <a:pt x="1560" y="3"/>
                  </a:lnTo>
                  <a:lnTo>
                    <a:pt x="1560" y="1"/>
                  </a:lnTo>
                  <a:lnTo>
                    <a:pt x="1562" y="3"/>
                  </a:lnTo>
                  <a:lnTo>
                    <a:pt x="1565" y="3"/>
                  </a:lnTo>
                  <a:lnTo>
                    <a:pt x="1558" y="4"/>
                  </a:lnTo>
                  <a:lnTo>
                    <a:pt x="1554" y="4"/>
                  </a:lnTo>
                  <a:lnTo>
                    <a:pt x="1552" y="4"/>
                  </a:lnTo>
                  <a:lnTo>
                    <a:pt x="1549" y="4"/>
                  </a:lnTo>
                  <a:lnTo>
                    <a:pt x="1548" y="4"/>
                  </a:lnTo>
                  <a:lnTo>
                    <a:pt x="1546" y="6"/>
                  </a:lnTo>
                  <a:lnTo>
                    <a:pt x="1548" y="6"/>
                  </a:lnTo>
                  <a:lnTo>
                    <a:pt x="1551" y="6"/>
                  </a:lnTo>
                  <a:lnTo>
                    <a:pt x="1552" y="6"/>
                  </a:lnTo>
                  <a:lnTo>
                    <a:pt x="1554" y="6"/>
                  </a:lnTo>
                  <a:lnTo>
                    <a:pt x="1557" y="6"/>
                  </a:lnTo>
                  <a:lnTo>
                    <a:pt x="1558" y="6"/>
                  </a:lnTo>
                  <a:lnTo>
                    <a:pt x="1560" y="4"/>
                  </a:lnTo>
                  <a:lnTo>
                    <a:pt x="1565" y="4"/>
                  </a:lnTo>
                  <a:lnTo>
                    <a:pt x="1571" y="4"/>
                  </a:lnTo>
                  <a:lnTo>
                    <a:pt x="1574" y="4"/>
                  </a:lnTo>
                  <a:lnTo>
                    <a:pt x="1575" y="4"/>
                  </a:lnTo>
                  <a:lnTo>
                    <a:pt x="1577" y="4"/>
                  </a:lnTo>
                  <a:lnTo>
                    <a:pt x="1580" y="4"/>
                  </a:lnTo>
                  <a:lnTo>
                    <a:pt x="1580" y="3"/>
                  </a:lnTo>
                  <a:lnTo>
                    <a:pt x="1583" y="3"/>
                  </a:lnTo>
                  <a:lnTo>
                    <a:pt x="1584" y="3"/>
                  </a:lnTo>
                  <a:lnTo>
                    <a:pt x="1584" y="4"/>
                  </a:lnTo>
                  <a:lnTo>
                    <a:pt x="1586" y="4"/>
                  </a:lnTo>
                  <a:lnTo>
                    <a:pt x="1587" y="4"/>
                  </a:lnTo>
                  <a:lnTo>
                    <a:pt x="1589" y="4"/>
                  </a:lnTo>
                  <a:lnTo>
                    <a:pt x="1592" y="4"/>
                  </a:lnTo>
                  <a:lnTo>
                    <a:pt x="1596" y="4"/>
                  </a:lnTo>
                  <a:lnTo>
                    <a:pt x="1599" y="4"/>
                  </a:lnTo>
                  <a:lnTo>
                    <a:pt x="1595" y="6"/>
                  </a:lnTo>
                  <a:lnTo>
                    <a:pt x="1596" y="6"/>
                  </a:lnTo>
                  <a:lnTo>
                    <a:pt x="1598" y="6"/>
                  </a:lnTo>
                  <a:lnTo>
                    <a:pt x="1599" y="6"/>
                  </a:lnTo>
                  <a:lnTo>
                    <a:pt x="1601" y="6"/>
                  </a:lnTo>
                  <a:lnTo>
                    <a:pt x="1601" y="7"/>
                  </a:lnTo>
                  <a:lnTo>
                    <a:pt x="1601" y="9"/>
                  </a:lnTo>
                  <a:lnTo>
                    <a:pt x="1604" y="9"/>
                  </a:lnTo>
                  <a:lnTo>
                    <a:pt x="1605" y="9"/>
                  </a:lnTo>
                  <a:lnTo>
                    <a:pt x="1608" y="7"/>
                  </a:lnTo>
                  <a:lnTo>
                    <a:pt x="1613" y="7"/>
                  </a:lnTo>
                  <a:lnTo>
                    <a:pt x="1613" y="9"/>
                  </a:lnTo>
                  <a:lnTo>
                    <a:pt x="1616" y="9"/>
                  </a:lnTo>
                  <a:lnTo>
                    <a:pt x="1619" y="9"/>
                  </a:lnTo>
                  <a:lnTo>
                    <a:pt x="1622" y="9"/>
                  </a:lnTo>
                  <a:lnTo>
                    <a:pt x="1624" y="10"/>
                  </a:lnTo>
                  <a:close/>
                  <a:moveTo>
                    <a:pt x="1309" y="15"/>
                  </a:moveTo>
                  <a:lnTo>
                    <a:pt x="1310" y="16"/>
                  </a:lnTo>
                  <a:lnTo>
                    <a:pt x="1312" y="15"/>
                  </a:lnTo>
                  <a:lnTo>
                    <a:pt x="1309" y="15"/>
                  </a:lnTo>
                  <a:close/>
                  <a:moveTo>
                    <a:pt x="1259" y="22"/>
                  </a:moveTo>
                  <a:lnTo>
                    <a:pt x="1260" y="22"/>
                  </a:lnTo>
                  <a:lnTo>
                    <a:pt x="1262" y="22"/>
                  </a:lnTo>
                  <a:lnTo>
                    <a:pt x="1263" y="22"/>
                  </a:lnTo>
                  <a:lnTo>
                    <a:pt x="1262" y="21"/>
                  </a:lnTo>
                  <a:lnTo>
                    <a:pt x="1260" y="21"/>
                  </a:lnTo>
                  <a:lnTo>
                    <a:pt x="1259" y="22"/>
                  </a:lnTo>
                  <a:close/>
                  <a:moveTo>
                    <a:pt x="1290" y="27"/>
                  </a:moveTo>
                  <a:lnTo>
                    <a:pt x="1287" y="27"/>
                  </a:lnTo>
                  <a:lnTo>
                    <a:pt x="1281" y="27"/>
                  </a:lnTo>
                  <a:lnTo>
                    <a:pt x="1280" y="28"/>
                  </a:lnTo>
                  <a:lnTo>
                    <a:pt x="1277" y="28"/>
                  </a:lnTo>
                  <a:lnTo>
                    <a:pt x="1271" y="28"/>
                  </a:lnTo>
                  <a:lnTo>
                    <a:pt x="1265" y="30"/>
                  </a:lnTo>
                  <a:lnTo>
                    <a:pt x="1259" y="28"/>
                  </a:lnTo>
                  <a:lnTo>
                    <a:pt x="1251" y="30"/>
                  </a:lnTo>
                  <a:lnTo>
                    <a:pt x="1254" y="30"/>
                  </a:lnTo>
                  <a:lnTo>
                    <a:pt x="1257" y="30"/>
                  </a:lnTo>
                  <a:lnTo>
                    <a:pt x="1260" y="30"/>
                  </a:lnTo>
                  <a:lnTo>
                    <a:pt x="1265" y="30"/>
                  </a:lnTo>
                  <a:lnTo>
                    <a:pt x="1266" y="30"/>
                  </a:lnTo>
                  <a:lnTo>
                    <a:pt x="1268" y="30"/>
                  </a:lnTo>
                  <a:lnTo>
                    <a:pt x="1272" y="30"/>
                  </a:lnTo>
                  <a:lnTo>
                    <a:pt x="1275" y="30"/>
                  </a:lnTo>
                  <a:lnTo>
                    <a:pt x="1278" y="30"/>
                  </a:lnTo>
                  <a:lnTo>
                    <a:pt x="1283" y="28"/>
                  </a:lnTo>
                  <a:lnTo>
                    <a:pt x="1284" y="28"/>
                  </a:lnTo>
                  <a:lnTo>
                    <a:pt x="1286" y="28"/>
                  </a:lnTo>
                  <a:lnTo>
                    <a:pt x="1287" y="28"/>
                  </a:lnTo>
                  <a:lnTo>
                    <a:pt x="1289" y="28"/>
                  </a:lnTo>
                  <a:lnTo>
                    <a:pt x="1290" y="27"/>
                  </a:lnTo>
                  <a:close/>
                  <a:moveTo>
                    <a:pt x="1295" y="27"/>
                  </a:moveTo>
                  <a:lnTo>
                    <a:pt x="1301" y="27"/>
                  </a:lnTo>
                  <a:lnTo>
                    <a:pt x="1303" y="25"/>
                  </a:lnTo>
                  <a:lnTo>
                    <a:pt x="1301" y="25"/>
                  </a:lnTo>
                  <a:lnTo>
                    <a:pt x="1300" y="25"/>
                  </a:lnTo>
                  <a:lnTo>
                    <a:pt x="1297" y="25"/>
                  </a:lnTo>
                  <a:lnTo>
                    <a:pt x="1292" y="27"/>
                  </a:lnTo>
                  <a:lnTo>
                    <a:pt x="1295" y="27"/>
                  </a:lnTo>
                  <a:close/>
                  <a:moveTo>
                    <a:pt x="1313" y="28"/>
                  </a:moveTo>
                  <a:lnTo>
                    <a:pt x="1312" y="28"/>
                  </a:lnTo>
                  <a:lnTo>
                    <a:pt x="1306" y="28"/>
                  </a:lnTo>
                  <a:lnTo>
                    <a:pt x="1300" y="28"/>
                  </a:lnTo>
                  <a:lnTo>
                    <a:pt x="1294" y="30"/>
                  </a:lnTo>
                  <a:lnTo>
                    <a:pt x="1295" y="30"/>
                  </a:lnTo>
                  <a:lnTo>
                    <a:pt x="1297" y="30"/>
                  </a:lnTo>
                  <a:lnTo>
                    <a:pt x="1301" y="30"/>
                  </a:lnTo>
                  <a:lnTo>
                    <a:pt x="1306" y="30"/>
                  </a:lnTo>
                  <a:lnTo>
                    <a:pt x="1313" y="28"/>
                  </a:lnTo>
                  <a:close/>
                  <a:moveTo>
                    <a:pt x="1327" y="28"/>
                  </a:moveTo>
                  <a:lnTo>
                    <a:pt x="1328" y="28"/>
                  </a:lnTo>
                  <a:lnTo>
                    <a:pt x="1331" y="28"/>
                  </a:lnTo>
                  <a:lnTo>
                    <a:pt x="1333" y="27"/>
                  </a:lnTo>
                  <a:lnTo>
                    <a:pt x="1327" y="28"/>
                  </a:lnTo>
                  <a:close/>
                  <a:moveTo>
                    <a:pt x="1334" y="33"/>
                  </a:moveTo>
                  <a:lnTo>
                    <a:pt x="1333" y="33"/>
                  </a:lnTo>
                  <a:lnTo>
                    <a:pt x="1331" y="33"/>
                  </a:lnTo>
                  <a:lnTo>
                    <a:pt x="1330" y="33"/>
                  </a:lnTo>
                  <a:lnTo>
                    <a:pt x="1325" y="33"/>
                  </a:lnTo>
                  <a:lnTo>
                    <a:pt x="1325" y="34"/>
                  </a:lnTo>
                  <a:lnTo>
                    <a:pt x="1327" y="34"/>
                  </a:lnTo>
                  <a:lnTo>
                    <a:pt x="1330" y="34"/>
                  </a:lnTo>
                  <a:lnTo>
                    <a:pt x="1331" y="34"/>
                  </a:lnTo>
                  <a:lnTo>
                    <a:pt x="1334" y="33"/>
                  </a:lnTo>
                  <a:close/>
                  <a:moveTo>
                    <a:pt x="1271" y="47"/>
                  </a:moveTo>
                  <a:lnTo>
                    <a:pt x="1269" y="47"/>
                  </a:lnTo>
                  <a:lnTo>
                    <a:pt x="1268" y="47"/>
                  </a:lnTo>
                  <a:lnTo>
                    <a:pt x="1269" y="48"/>
                  </a:lnTo>
                  <a:lnTo>
                    <a:pt x="1271" y="48"/>
                  </a:lnTo>
                  <a:lnTo>
                    <a:pt x="1271" y="47"/>
                  </a:lnTo>
                  <a:close/>
                  <a:moveTo>
                    <a:pt x="1210" y="78"/>
                  </a:moveTo>
                  <a:lnTo>
                    <a:pt x="1209" y="77"/>
                  </a:lnTo>
                  <a:lnTo>
                    <a:pt x="1209" y="78"/>
                  </a:lnTo>
                  <a:lnTo>
                    <a:pt x="1210" y="78"/>
                  </a:lnTo>
                  <a:close/>
                  <a:moveTo>
                    <a:pt x="1231" y="75"/>
                  </a:moveTo>
                  <a:lnTo>
                    <a:pt x="1230" y="75"/>
                  </a:lnTo>
                  <a:lnTo>
                    <a:pt x="1230" y="77"/>
                  </a:lnTo>
                  <a:lnTo>
                    <a:pt x="1231" y="77"/>
                  </a:lnTo>
                  <a:lnTo>
                    <a:pt x="1231" y="75"/>
                  </a:lnTo>
                  <a:close/>
                  <a:moveTo>
                    <a:pt x="1241" y="86"/>
                  </a:moveTo>
                  <a:lnTo>
                    <a:pt x="1239" y="86"/>
                  </a:lnTo>
                  <a:lnTo>
                    <a:pt x="1239" y="87"/>
                  </a:lnTo>
                  <a:lnTo>
                    <a:pt x="1241" y="86"/>
                  </a:lnTo>
                  <a:close/>
                  <a:moveTo>
                    <a:pt x="1241" y="83"/>
                  </a:moveTo>
                  <a:lnTo>
                    <a:pt x="1237" y="83"/>
                  </a:lnTo>
                  <a:lnTo>
                    <a:pt x="1236" y="84"/>
                  </a:lnTo>
                  <a:lnTo>
                    <a:pt x="1236" y="83"/>
                  </a:lnTo>
                  <a:lnTo>
                    <a:pt x="1233" y="83"/>
                  </a:lnTo>
                  <a:lnTo>
                    <a:pt x="1234" y="84"/>
                  </a:lnTo>
                  <a:lnTo>
                    <a:pt x="1236" y="84"/>
                  </a:lnTo>
                  <a:lnTo>
                    <a:pt x="1241" y="83"/>
                  </a:lnTo>
                  <a:close/>
                  <a:moveTo>
                    <a:pt x="1251" y="72"/>
                  </a:moveTo>
                  <a:lnTo>
                    <a:pt x="1253" y="72"/>
                  </a:lnTo>
                  <a:lnTo>
                    <a:pt x="1253" y="71"/>
                  </a:lnTo>
                  <a:lnTo>
                    <a:pt x="1251" y="72"/>
                  </a:lnTo>
                  <a:close/>
                  <a:moveTo>
                    <a:pt x="1257" y="104"/>
                  </a:moveTo>
                  <a:lnTo>
                    <a:pt x="1256" y="106"/>
                  </a:lnTo>
                  <a:lnTo>
                    <a:pt x="1257" y="106"/>
                  </a:lnTo>
                  <a:lnTo>
                    <a:pt x="1257" y="104"/>
                  </a:lnTo>
                  <a:close/>
                  <a:moveTo>
                    <a:pt x="1274" y="80"/>
                  </a:moveTo>
                  <a:lnTo>
                    <a:pt x="1272" y="80"/>
                  </a:lnTo>
                  <a:lnTo>
                    <a:pt x="1271" y="80"/>
                  </a:lnTo>
                  <a:lnTo>
                    <a:pt x="1268" y="81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3" y="84"/>
                  </a:lnTo>
                  <a:lnTo>
                    <a:pt x="1262" y="84"/>
                  </a:lnTo>
                  <a:lnTo>
                    <a:pt x="1260" y="84"/>
                  </a:lnTo>
                  <a:lnTo>
                    <a:pt x="1259" y="86"/>
                  </a:lnTo>
                  <a:lnTo>
                    <a:pt x="1257" y="86"/>
                  </a:lnTo>
                  <a:lnTo>
                    <a:pt x="1256" y="87"/>
                  </a:lnTo>
                  <a:lnTo>
                    <a:pt x="1254" y="87"/>
                  </a:lnTo>
                  <a:lnTo>
                    <a:pt x="1253" y="89"/>
                  </a:lnTo>
                  <a:lnTo>
                    <a:pt x="1251" y="89"/>
                  </a:lnTo>
                  <a:lnTo>
                    <a:pt x="1247" y="91"/>
                  </a:lnTo>
                  <a:lnTo>
                    <a:pt x="1248" y="91"/>
                  </a:lnTo>
                  <a:lnTo>
                    <a:pt x="1250" y="91"/>
                  </a:lnTo>
                  <a:lnTo>
                    <a:pt x="1251" y="91"/>
                  </a:lnTo>
                  <a:lnTo>
                    <a:pt x="1253" y="89"/>
                  </a:lnTo>
                  <a:lnTo>
                    <a:pt x="1259" y="87"/>
                  </a:lnTo>
                  <a:lnTo>
                    <a:pt x="1260" y="87"/>
                  </a:lnTo>
                  <a:lnTo>
                    <a:pt x="1260" y="86"/>
                  </a:lnTo>
                  <a:lnTo>
                    <a:pt x="1262" y="86"/>
                  </a:lnTo>
                  <a:lnTo>
                    <a:pt x="1263" y="86"/>
                  </a:lnTo>
                  <a:lnTo>
                    <a:pt x="1263" y="84"/>
                  </a:lnTo>
                  <a:lnTo>
                    <a:pt x="1265" y="84"/>
                  </a:lnTo>
                  <a:lnTo>
                    <a:pt x="1266" y="84"/>
                  </a:lnTo>
                  <a:lnTo>
                    <a:pt x="1268" y="83"/>
                  </a:lnTo>
                  <a:lnTo>
                    <a:pt x="1269" y="83"/>
                  </a:lnTo>
                  <a:lnTo>
                    <a:pt x="1271" y="83"/>
                  </a:lnTo>
                  <a:lnTo>
                    <a:pt x="1271" y="81"/>
                  </a:lnTo>
                  <a:lnTo>
                    <a:pt x="1272" y="81"/>
                  </a:lnTo>
                  <a:lnTo>
                    <a:pt x="1274" y="81"/>
                  </a:lnTo>
                  <a:lnTo>
                    <a:pt x="1274" y="80"/>
                  </a:lnTo>
                  <a:close/>
                  <a:moveTo>
                    <a:pt x="1304" y="63"/>
                  </a:moveTo>
                  <a:lnTo>
                    <a:pt x="1303" y="63"/>
                  </a:lnTo>
                  <a:lnTo>
                    <a:pt x="1298" y="65"/>
                  </a:lnTo>
                  <a:lnTo>
                    <a:pt x="1297" y="65"/>
                  </a:lnTo>
                  <a:lnTo>
                    <a:pt x="1295" y="65"/>
                  </a:lnTo>
                  <a:lnTo>
                    <a:pt x="1294" y="66"/>
                  </a:lnTo>
                  <a:lnTo>
                    <a:pt x="1297" y="66"/>
                  </a:lnTo>
                  <a:lnTo>
                    <a:pt x="1297" y="68"/>
                  </a:lnTo>
                  <a:lnTo>
                    <a:pt x="1298" y="66"/>
                  </a:lnTo>
                  <a:lnTo>
                    <a:pt x="1300" y="65"/>
                  </a:lnTo>
                  <a:lnTo>
                    <a:pt x="1301" y="65"/>
                  </a:lnTo>
                  <a:lnTo>
                    <a:pt x="1304" y="63"/>
                  </a:lnTo>
                  <a:close/>
                  <a:moveTo>
                    <a:pt x="1353" y="65"/>
                  </a:moveTo>
                  <a:lnTo>
                    <a:pt x="1351" y="65"/>
                  </a:lnTo>
                  <a:lnTo>
                    <a:pt x="1347" y="66"/>
                  </a:lnTo>
                  <a:lnTo>
                    <a:pt x="1345" y="68"/>
                  </a:lnTo>
                  <a:lnTo>
                    <a:pt x="1347" y="68"/>
                  </a:lnTo>
                  <a:lnTo>
                    <a:pt x="1348" y="66"/>
                  </a:lnTo>
                  <a:lnTo>
                    <a:pt x="1353" y="65"/>
                  </a:lnTo>
                  <a:close/>
                  <a:moveTo>
                    <a:pt x="1403" y="31"/>
                  </a:moveTo>
                  <a:lnTo>
                    <a:pt x="1400" y="31"/>
                  </a:lnTo>
                  <a:lnTo>
                    <a:pt x="1396" y="31"/>
                  </a:lnTo>
                  <a:lnTo>
                    <a:pt x="1392" y="31"/>
                  </a:lnTo>
                  <a:lnTo>
                    <a:pt x="1387" y="31"/>
                  </a:lnTo>
                  <a:lnTo>
                    <a:pt x="1384" y="31"/>
                  </a:lnTo>
                  <a:lnTo>
                    <a:pt x="1383" y="31"/>
                  </a:lnTo>
                  <a:lnTo>
                    <a:pt x="1377" y="33"/>
                  </a:lnTo>
                  <a:lnTo>
                    <a:pt x="1378" y="33"/>
                  </a:lnTo>
                  <a:lnTo>
                    <a:pt x="1380" y="33"/>
                  </a:lnTo>
                  <a:lnTo>
                    <a:pt x="1386" y="33"/>
                  </a:lnTo>
                  <a:lnTo>
                    <a:pt x="1389" y="33"/>
                  </a:lnTo>
                  <a:lnTo>
                    <a:pt x="1393" y="33"/>
                  </a:lnTo>
                  <a:lnTo>
                    <a:pt x="1398" y="33"/>
                  </a:lnTo>
                  <a:lnTo>
                    <a:pt x="1401" y="33"/>
                  </a:lnTo>
                  <a:lnTo>
                    <a:pt x="1403" y="33"/>
                  </a:lnTo>
                  <a:lnTo>
                    <a:pt x="1403" y="31"/>
                  </a:lnTo>
                  <a:close/>
                  <a:moveTo>
                    <a:pt x="1406" y="24"/>
                  </a:moveTo>
                  <a:lnTo>
                    <a:pt x="1401" y="24"/>
                  </a:lnTo>
                  <a:lnTo>
                    <a:pt x="1395" y="25"/>
                  </a:lnTo>
                  <a:lnTo>
                    <a:pt x="1396" y="25"/>
                  </a:lnTo>
                  <a:lnTo>
                    <a:pt x="1400" y="25"/>
                  </a:lnTo>
                  <a:lnTo>
                    <a:pt x="1403" y="25"/>
                  </a:lnTo>
                  <a:lnTo>
                    <a:pt x="1404" y="25"/>
                  </a:lnTo>
                  <a:lnTo>
                    <a:pt x="1406" y="24"/>
                  </a:lnTo>
                  <a:close/>
                  <a:moveTo>
                    <a:pt x="1484" y="6"/>
                  </a:moveTo>
                  <a:lnTo>
                    <a:pt x="1481" y="4"/>
                  </a:lnTo>
                  <a:lnTo>
                    <a:pt x="1478" y="4"/>
                  </a:lnTo>
                  <a:lnTo>
                    <a:pt x="1483" y="6"/>
                  </a:lnTo>
                  <a:lnTo>
                    <a:pt x="1484" y="6"/>
                  </a:lnTo>
                  <a:close/>
                  <a:moveTo>
                    <a:pt x="1499" y="27"/>
                  </a:moveTo>
                  <a:lnTo>
                    <a:pt x="1498" y="27"/>
                  </a:lnTo>
                  <a:lnTo>
                    <a:pt x="1493" y="27"/>
                  </a:lnTo>
                  <a:lnTo>
                    <a:pt x="1490" y="27"/>
                  </a:lnTo>
                  <a:lnTo>
                    <a:pt x="1492" y="28"/>
                  </a:lnTo>
                  <a:lnTo>
                    <a:pt x="1498" y="27"/>
                  </a:lnTo>
                  <a:lnTo>
                    <a:pt x="1498" y="28"/>
                  </a:lnTo>
                  <a:lnTo>
                    <a:pt x="1499" y="28"/>
                  </a:lnTo>
                  <a:lnTo>
                    <a:pt x="1499" y="27"/>
                  </a:lnTo>
                  <a:close/>
                  <a:moveTo>
                    <a:pt x="1507" y="27"/>
                  </a:moveTo>
                  <a:lnTo>
                    <a:pt x="1502" y="25"/>
                  </a:lnTo>
                  <a:lnTo>
                    <a:pt x="1501" y="27"/>
                  </a:lnTo>
                  <a:lnTo>
                    <a:pt x="1505" y="27"/>
                  </a:lnTo>
                  <a:lnTo>
                    <a:pt x="1507" y="27"/>
                  </a:lnTo>
                  <a:close/>
                  <a:moveTo>
                    <a:pt x="1518" y="25"/>
                  </a:moveTo>
                  <a:lnTo>
                    <a:pt x="1515" y="25"/>
                  </a:lnTo>
                  <a:lnTo>
                    <a:pt x="1513" y="25"/>
                  </a:lnTo>
                  <a:lnTo>
                    <a:pt x="1512" y="25"/>
                  </a:lnTo>
                  <a:lnTo>
                    <a:pt x="1510" y="25"/>
                  </a:lnTo>
                  <a:lnTo>
                    <a:pt x="1509" y="25"/>
                  </a:lnTo>
                  <a:lnTo>
                    <a:pt x="1509" y="27"/>
                  </a:lnTo>
                  <a:lnTo>
                    <a:pt x="1512" y="27"/>
                  </a:lnTo>
                  <a:lnTo>
                    <a:pt x="1518" y="25"/>
                  </a:lnTo>
                  <a:close/>
                  <a:moveTo>
                    <a:pt x="1522" y="22"/>
                  </a:moveTo>
                  <a:lnTo>
                    <a:pt x="1518" y="21"/>
                  </a:lnTo>
                  <a:lnTo>
                    <a:pt x="1515" y="21"/>
                  </a:lnTo>
                  <a:lnTo>
                    <a:pt x="1510" y="19"/>
                  </a:lnTo>
                  <a:lnTo>
                    <a:pt x="1513" y="21"/>
                  </a:lnTo>
                  <a:lnTo>
                    <a:pt x="1515" y="21"/>
                  </a:lnTo>
                  <a:lnTo>
                    <a:pt x="1519" y="22"/>
                  </a:lnTo>
                  <a:lnTo>
                    <a:pt x="1522" y="22"/>
                  </a:lnTo>
                  <a:close/>
                  <a:moveTo>
                    <a:pt x="1539" y="6"/>
                  </a:moveTo>
                  <a:lnTo>
                    <a:pt x="1536" y="6"/>
                  </a:lnTo>
                  <a:lnTo>
                    <a:pt x="1533" y="6"/>
                  </a:lnTo>
                  <a:lnTo>
                    <a:pt x="1533" y="7"/>
                  </a:lnTo>
                  <a:lnTo>
                    <a:pt x="1539" y="6"/>
                  </a:lnTo>
                  <a:close/>
                  <a:moveTo>
                    <a:pt x="1156" y="110"/>
                  </a:moveTo>
                  <a:lnTo>
                    <a:pt x="1157" y="109"/>
                  </a:lnTo>
                  <a:lnTo>
                    <a:pt x="1156" y="109"/>
                  </a:lnTo>
                  <a:lnTo>
                    <a:pt x="1156" y="110"/>
                  </a:lnTo>
                  <a:close/>
                  <a:moveTo>
                    <a:pt x="1248" y="819"/>
                  </a:moveTo>
                  <a:lnTo>
                    <a:pt x="1247" y="819"/>
                  </a:lnTo>
                  <a:lnTo>
                    <a:pt x="1248" y="821"/>
                  </a:lnTo>
                  <a:lnTo>
                    <a:pt x="1250" y="821"/>
                  </a:lnTo>
                  <a:lnTo>
                    <a:pt x="1251" y="821"/>
                  </a:lnTo>
                  <a:lnTo>
                    <a:pt x="1253" y="819"/>
                  </a:lnTo>
                  <a:lnTo>
                    <a:pt x="1251" y="819"/>
                  </a:lnTo>
                  <a:lnTo>
                    <a:pt x="1248" y="819"/>
                  </a:lnTo>
                  <a:close/>
                  <a:moveTo>
                    <a:pt x="1131" y="810"/>
                  </a:moveTo>
                  <a:lnTo>
                    <a:pt x="1130" y="810"/>
                  </a:lnTo>
                  <a:lnTo>
                    <a:pt x="1128" y="812"/>
                  </a:lnTo>
                  <a:lnTo>
                    <a:pt x="1130" y="812"/>
                  </a:lnTo>
                  <a:lnTo>
                    <a:pt x="1131" y="810"/>
                  </a:lnTo>
                  <a:close/>
                  <a:moveTo>
                    <a:pt x="1138" y="804"/>
                  </a:moveTo>
                  <a:lnTo>
                    <a:pt x="1136" y="805"/>
                  </a:lnTo>
                  <a:lnTo>
                    <a:pt x="1139" y="804"/>
                  </a:lnTo>
                  <a:lnTo>
                    <a:pt x="1138" y="804"/>
                  </a:lnTo>
                  <a:close/>
                  <a:moveTo>
                    <a:pt x="1125" y="804"/>
                  </a:moveTo>
                  <a:lnTo>
                    <a:pt x="1125" y="802"/>
                  </a:lnTo>
                  <a:lnTo>
                    <a:pt x="1124" y="802"/>
                  </a:lnTo>
                  <a:lnTo>
                    <a:pt x="1124" y="804"/>
                  </a:lnTo>
                  <a:lnTo>
                    <a:pt x="1125" y="804"/>
                  </a:lnTo>
                  <a:close/>
                  <a:moveTo>
                    <a:pt x="1121" y="802"/>
                  </a:moveTo>
                  <a:lnTo>
                    <a:pt x="1122" y="802"/>
                  </a:lnTo>
                  <a:lnTo>
                    <a:pt x="1124" y="802"/>
                  </a:lnTo>
                  <a:lnTo>
                    <a:pt x="1124" y="801"/>
                  </a:lnTo>
                  <a:lnTo>
                    <a:pt x="1124" y="799"/>
                  </a:lnTo>
                  <a:lnTo>
                    <a:pt x="1122" y="801"/>
                  </a:lnTo>
                  <a:lnTo>
                    <a:pt x="1121" y="802"/>
                  </a:lnTo>
                  <a:close/>
                  <a:moveTo>
                    <a:pt x="1125" y="801"/>
                  </a:moveTo>
                  <a:lnTo>
                    <a:pt x="1125" y="799"/>
                  </a:lnTo>
                  <a:lnTo>
                    <a:pt x="1124" y="799"/>
                  </a:lnTo>
                  <a:lnTo>
                    <a:pt x="1125" y="801"/>
                  </a:lnTo>
                  <a:close/>
                  <a:moveTo>
                    <a:pt x="1122" y="795"/>
                  </a:moveTo>
                  <a:lnTo>
                    <a:pt x="1121" y="795"/>
                  </a:lnTo>
                  <a:lnTo>
                    <a:pt x="1121" y="796"/>
                  </a:lnTo>
                  <a:lnTo>
                    <a:pt x="1122" y="796"/>
                  </a:lnTo>
                  <a:lnTo>
                    <a:pt x="1122" y="795"/>
                  </a:lnTo>
                  <a:close/>
                  <a:moveTo>
                    <a:pt x="1241" y="783"/>
                  </a:moveTo>
                  <a:lnTo>
                    <a:pt x="1241" y="781"/>
                  </a:lnTo>
                  <a:lnTo>
                    <a:pt x="1239" y="783"/>
                  </a:lnTo>
                  <a:lnTo>
                    <a:pt x="1241" y="783"/>
                  </a:lnTo>
                  <a:close/>
                  <a:moveTo>
                    <a:pt x="1234" y="742"/>
                  </a:moveTo>
                  <a:lnTo>
                    <a:pt x="1236" y="740"/>
                  </a:lnTo>
                  <a:lnTo>
                    <a:pt x="1234" y="740"/>
                  </a:lnTo>
                  <a:lnTo>
                    <a:pt x="1233" y="740"/>
                  </a:lnTo>
                  <a:lnTo>
                    <a:pt x="1234" y="742"/>
                  </a:lnTo>
                  <a:close/>
                  <a:moveTo>
                    <a:pt x="1350" y="739"/>
                  </a:moveTo>
                  <a:lnTo>
                    <a:pt x="1348" y="740"/>
                  </a:lnTo>
                  <a:lnTo>
                    <a:pt x="1350" y="740"/>
                  </a:lnTo>
                  <a:lnTo>
                    <a:pt x="1350" y="739"/>
                  </a:lnTo>
                  <a:close/>
                  <a:moveTo>
                    <a:pt x="1237" y="736"/>
                  </a:moveTo>
                  <a:lnTo>
                    <a:pt x="1236" y="737"/>
                  </a:lnTo>
                  <a:lnTo>
                    <a:pt x="1237" y="737"/>
                  </a:lnTo>
                  <a:lnTo>
                    <a:pt x="1239" y="737"/>
                  </a:lnTo>
                  <a:lnTo>
                    <a:pt x="1241" y="736"/>
                  </a:lnTo>
                  <a:lnTo>
                    <a:pt x="1239" y="736"/>
                  </a:lnTo>
                  <a:lnTo>
                    <a:pt x="1237" y="736"/>
                  </a:lnTo>
                  <a:close/>
                  <a:moveTo>
                    <a:pt x="1380" y="736"/>
                  </a:moveTo>
                  <a:lnTo>
                    <a:pt x="1378" y="737"/>
                  </a:lnTo>
                  <a:lnTo>
                    <a:pt x="1380" y="737"/>
                  </a:lnTo>
                  <a:lnTo>
                    <a:pt x="1381" y="737"/>
                  </a:lnTo>
                  <a:lnTo>
                    <a:pt x="1383" y="734"/>
                  </a:lnTo>
                  <a:lnTo>
                    <a:pt x="1381" y="734"/>
                  </a:lnTo>
                  <a:lnTo>
                    <a:pt x="1380" y="736"/>
                  </a:lnTo>
                  <a:close/>
                  <a:moveTo>
                    <a:pt x="1383" y="734"/>
                  </a:moveTo>
                  <a:lnTo>
                    <a:pt x="1384" y="733"/>
                  </a:lnTo>
                  <a:lnTo>
                    <a:pt x="1383" y="733"/>
                  </a:lnTo>
                  <a:lnTo>
                    <a:pt x="1383" y="734"/>
                  </a:lnTo>
                  <a:close/>
                  <a:moveTo>
                    <a:pt x="1383" y="736"/>
                  </a:moveTo>
                  <a:lnTo>
                    <a:pt x="1381" y="737"/>
                  </a:lnTo>
                  <a:lnTo>
                    <a:pt x="1383" y="737"/>
                  </a:lnTo>
                  <a:lnTo>
                    <a:pt x="1383" y="736"/>
                  </a:lnTo>
                  <a:close/>
                  <a:moveTo>
                    <a:pt x="1347" y="736"/>
                  </a:moveTo>
                  <a:lnTo>
                    <a:pt x="1348" y="734"/>
                  </a:lnTo>
                  <a:lnTo>
                    <a:pt x="1347" y="734"/>
                  </a:lnTo>
                  <a:lnTo>
                    <a:pt x="1347" y="736"/>
                  </a:lnTo>
                  <a:close/>
                  <a:moveTo>
                    <a:pt x="1350" y="734"/>
                  </a:moveTo>
                  <a:lnTo>
                    <a:pt x="1351" y="734"/>
                  </a:lnTo>
                  <a:lnTo>
                    <a:pt x="1353" y="733"/>
                  </a:lnTo>
                  <a:lnTo>
                    <a:pt x="1351" y="733"/>
                  </a:lnTo>
                  <a:lnTo>
                    <a:pt x="1348" y="734"/>
                  </a:lnTo>
                  <a:lnTo>
                    <a:pt x="1350" y="734"/>
                  </a:lnTo>
                  <a:close/>
                  <a:moveTo>
                    <a:pt x="1354" y="736"/>
                  </a:moveTo>
                  <a:lnTo>
                    <a:pt x="1354" y="734"/>
                  </a:lnTo>
                  <a:lnTo>
                    <a:pt x="1353" y="736"/>
                  </a:lnTo>
                  <a:lnTo>
                    <a:pt x="1354" y="736"/>
                  </a:lnTo>
                  <a:close/>
                  <a:moveTo>
                    <a:pt x="1242" y="734"/>
                  </a:moveTo>
                  <a:lnTo>
                    <a:pt x="1244" y="733"/>
                  </a:lnTo>
                  <a:lnTo>
                    <a:pt x="1242" y="733"/>
                  </a:lnTo>
                  <a:lnTo>
                    <a:pt x="1242" y="734"/>
                  </a:lnTo>
                  <a:close/>
                  <a:moveTo>
                    <a:pt x="1386" y="734"/>
                  </a:moveTo>
                  <a:lnTo>
                    <a:pt x="1386" y="733"/>
                  </a:lnTo>
                  <a:lnTo>
                    <a:pt x="1386" y="731"/>
                  </a:lnTo>
                  <a:lnTo>
                    <a:pt x="1384" y="733"/>
                  </a:lnTo>
                  <a:lnTo>
                    <a:pt x="1384" y="734"/>
                  </a:lnTo>
                  <a:lnTo>
                    <a:pt x="1386" y="734"/>
                  </a:lnTo>
                  <a:close/>
                  <a:moveTo>
                    <a:pt x="1245" y="733"/>
                  </a:moveTo>
                  <a:lnTo>
                    <a:pt x="1245" y="731"/>
                  </a:lnTo>
                  <a:lnTo>
                    <a:pt x="1244" y="733"/>
                  </a:lnTo>
                  <a:lnTo>
                    <a:pt x="1245" y="733"/>
                  </a:lnTo>
                  <a:close/>
                  <a:moveTo>
                    <a:pt x="1247" y="733"/>
                  </a:moveTo>
                  <a:lnTo>
                    <a:pt x="1248" y="731"/>
                  </a:lnTo>
                  <a:lnTo>
                    <a:pt x="1247" y="731"/>
                  </a:lnTo>
                  <a:lnTo>
                    <a:pt x="1247" y="733"/>
                  </a:lnTo>
                  <a:close/>
                  <a:moveTo>
                    <a:pt x="1406" y="733"/>
                  </a:moveTo>
                  <a:lnTo>
                    <a:pt x="1407" y="731"/>
                  </a:lnTo>
                  <a:lnTo>
                    <a:pt x="1406" y="731"/>
                  </a:lnTo>
                  <a:lnTo>
                    <a:pt x="1406" y="733"/>
                  </a:lnTo>
                  <a:close/>
                  <a:moveTo>
                    <a:pt x="1306" y="731"/>
                  </a:moveTo>
                  <a:lnTo>
                    <a:pt x="1306" y="730"/>
                  </a:lnTo>
                  <a:lnTo>
                    <a:pt x="1304" y="731"/>
                  </a:lnTo>
                  <a:lnTo>
                    <a:pt x="1306" y="731"/>
                  </a:lnTo>
                  <a:close/>
                  <a:moveTo>
                    <a:pt x="1192" y="725"/>
                  </a:moveTo>
                  <a:lnTo>
                    <a:pt x="1192" y="724"/>
                  </a:lnTo>
                  <a:lnTo>
                    <a:pt x="1192" y="722"/>
                  </a:lnTo>
                  <a:lnTo>
                    <a:pt x="1191" y="724"/>
                  </a:lnTo>
                  <a:lnTo>
                    <a:pt x="1189" y="724"/>
                  </a:lnTo>
                  <a:lnTo>
                    <a:pt x="1189" y="725"/>
                  </a:lnTo>
                  <a:lnTo>
                    <a:pt x="1191" y="725"/>
                  </a:lnTo>
                  <a:lnTo>
                    <a:pt x="1192" y="725"/>
                  </a:lnTo>
                  <a:close/>
                  <a:moveTo>
                    <a:pt x="1112" y="713"/>
                  </a:moveTo>
                  <a:lnTo>
                    <a:pt x="1112" y="715"/>
                  </a:lnTo>
                  <a:lnTo>
                    <a:pt x="1113" y="713"/>
                  </a:lnTo>
                  <a:lnTo>
                    <a:pt x="1112" y="713"/>
                  </a:lnTo>
                  <a:close/>
                  <a:moveTo>
                    <a:pt x="1401" y="712"/>
                  </a:moveTo>
                  <a:lnTo>
                    <a:pt x="1401" y="710"/>
                  </a:lnTo>
                  <a:lnTo>
                    <a:pt x="1400" y="712"/>
                  </a:lnTo>
                  <a:lnTo>
                    <a:pt x="1400" y="713"/>
                  </a:lnTo>
                  <a:lnTo>
                    <a:pt x="1401" y="712"/>
                  </a:lnTo>
                  <a:close/>
                  <a:moveTo>
                    <a:pt x="1398" y="705"/>
                  </a:moveTo>
                  <a:lnTo>
                    <a:pt x="1396" y="705"/>
                  </a:lnTo>
                  <a:lnTo>
                    <a:pt x="1396" y="707"/>
                  </a:lnTo>
                  <a:lnTo>
                    <a:pt x="1398" y="705"/>
                  </a:lnTo>
                  <a:close/>
                  <a:moveTo>
                    <a:pt x="1304" y="705"/>
                  </a:moveTo>
                  <a:lnTo>
                    <a:pt x="1303" y="705"/>
                  </a:lnTo>
                  <a:lnTo>
                    <a:pt x="1303" y="707"/>
                  </a:lnTo>
                  <a:lnTo>
                    <a:pt x="1304" y="705"/>
                  </a:lnTo>
                  <a:close/>
                  <a:moveTo>
                    <a:pt x="97" y="705"/>
                  </a:moveTo>
                  <a:lnTo>
                    <a:pt x="99" y="704"/>
                  </a:lnTo>
                  <a:lnTo>
                    <a:pt x="97" y="704"/>
                  </a:lnTo>
                  <a:lnTo>
                    <a:pt x="97" y="705"/>
                  </a:lnTo>
                  <a:close/>
                  <a:moveTo>
                    <a:pt x="99" y="704"/>
                  </a:moveTo>
                  <a:lnTo>
                    <a:pt x="99" y="705"/>
                  </a:lnTo>
                  <a:lnTo>
                    <a:pt x="100" y="705"/>
                  </a:lnTo>
                  <a:lnTo>
                    <a:pt x="102" y="705"/>
                  </a:lnTo>
                  <a:lnTo>
                    <a:pt x="102" y="704"/>
                  </a:lnTo>
                  <a:lnTo>
                    <a:pt x="100" y="704"/>
                  </a:lnTo>
                  <a:lnTo>
                    <a:pt x="99" y="704"/>
                  </a:lnTo>
                  <a:close/>
                  <a:moveTo>
                    <a:pt x="1204" y="704"/>
                  </a:moveTo>
                  <a:lnTo>
                    <a:pt x="1203" y="704"/>
                  </a:lnTo>
                  <a:lnTo>
                    <a:pt x="1204" y="705"/>
                  </a:lnTo>
                  <a:lnTo>
                    <a:pt x="1204" y="704"/>
                  </a:lnTo>
                  <a:close/>
                  <a:moveTo>
                    <a:pt x="94" y="702"/>
                  </a:moveTo>
                  <a:lnTo>
                    <a:pt x="96" y="704"/>
                  </a:lnTo>
                  <a:lnTo>
                    <a:pt x="96" y="702"/>
                  </a:lnTo>
                  <a:lnTo>
                    <a:pt x="94" y="701"/>
                  </a:lnTo>
                  <a:lnTo>
                    <a:pt x="94" y="702"/>
                  </a:lnTo>
                  <a:close/>
                  <a:moveTo>
                    <a:pt x="97" y="702"/>
                  </a:moveTo>
                  <a:lnTo>
                    <a:pt x="97" y="701"/>
                  </a:lnTo>
                  <a:lnTo>
                    <a:pt x="96" y="701"/>
                  </a:lnTo>
                  <a:lnTo>
                    <a:pt x="96" y="702"/>
                  </a:lnTo>
                  <a:lnTo>
                    <a:pt x="97" y="702"/>
                  </a:lnTo>
                  <a:close/>
                  <a:moveTo>
                    <a:pt x="94" y="698"/>
                  </a:moveTo>
                  <a:lnTo>
                    <a:pt x="94" y="699"/>
                  </a:lnTo>
                  <a:lnTo>
                    <a:pt x="96" y="701"/>
                  </a:lnTo>
                  <a:lnTo>
                    <a:pt x="96" y="699"/>
                  </a:lnTo>
                  <a:lnTo>
                    <a:pt x="94" y="698"/>
                  </a:lnTo>
                  <a:close/>
                  <a:moveTo>
                    <a:pt x="52" y="695"/>
                  </a:moveTo>
                  <a:lnTo>
                    <a:pt x="52" y="696"/>
                  </a:lnTo>
                  <a:lnTo>
                    <a:pt x="53" y="695"/>
                  </a:lnTo>
                  <a:lnTo>
                    <a:pt x="52" y="695"/>
                  </a:lnTo>
                  <a:close/>
                  <a:moveTo>
                    <a:pt x="94" y="695"/>
                  </a:moveTo>
                  <a:lnTo>
                    <a:pt x="93" y="695"/>
                  </a:lnTo>
                  <a:lnTo>
                    <a:pt x="93" y="696"/>
                  </a:lnTo>
                  <a:lnTo>
                    <a:pt x="94" y="696"/>
                  </a:lnTo>
                  <a:lnTo>
                    <a:pt x="94" y="695"/>
                  </a:lnTo>
                  <a:close/>
                  <a:moveTo>
                    <a:pt x="1374" y="690"/>
                  </a:moveTo>
                  <a:lnTo>
                    <a:pt x="1374" y="692"/>
                  </a:lnTo>
                  <a:lnTo>
                    <a:pt x="1375" y="690"/>
                  </a:lnTo>
                  <a:lnTo>
                    <a:pt x="1374" y="690"/>
                  </a:lnTo>
                  <a:close/>
                  <a:moveTo>
                    <a:pt x="88" y="687"/>
                  </a:moveTo>
                  <a:lnTo>
                    <a:pt x="88" y="689"/>
                  </a:lnTo>
                  <a:lnTo>
                    <a:pt x="90" y="689"/>
                  </a:lnTo>
                  <a:lnTo>
                    <a:pt x="91" y="689"/>
                  </a:lnTo>
                  <a:lnTo>
                    <a:pt x="91" y="687"/>
                  </a:lnTo>
                  <a:lnTo>
                    <a:pt x="90" y="687"/>
                  </a:lnTo>
                  <a:lnTo>
                    <a:pt x="88" y="687"/>
                  </a:lnTo>
                  <a:close/>
                  <a:moveTo>
                    <a:pt x="1384" y="689"/>
                  </a:moveTo>
                  <a:lnTo>
                    <a:pt x="1384" y="687"/>
                  </a:lnTo>
                  <a:lnTo>
                    <a:pt x="1383" y="689"/>
                  </a:lnTo>
                  <a:lnTo>
                    <a:pt x="1384" y="689"/>
                  </a:lnTo>
                  <a:close/>
                  <a:moveTo>
                    <a:pt x="1368" y="687"/>
                  </a:moveTo>
                  <a:lnTo>
                    <a:pt x="1369" y="687"/>
                  </a:lnTo>
                  <a:lnTo>
                    <a:pt x="1368" y="686"/>
                  </a:lnTo>
                  <a:lnTo>
                    <a:pt x="1368" y="687"/>
                  </a:lnTo>
                  <a:close/>
                  <a:moveTo>
                    <a:pt x="1390" y="684"/>
                  </a:moveTo>
                  <a:lnTo>
                    <a:pt x="1389" y="684"/>
                  </a:lnTo>
                  <a:lnTo>
                    <a:pt x="1389" y="686"/>
                  </a:lnTo>
                  <a:lnTo>
                    <a:pt x="1390" y="686"/>
                  </a:lnTo>
                  <a:lnTo>
                    <a:pt x="1390" y="684"/>
                  </a:lnTo>
                  <a:close/>
                  <a:moveTo>
                    <a:pt x="1387" y="686"/>
                  </a:moveTo>
                  <a:lnTo>
                    <a:pt x="1386" y="687"/>
                  </a:lnTo>
                  <a:lnTo>
                    <a:pt x="1387" y="687"/>
                  </a:lnTo>
                  <a:lnTo>
                    <a:pt x="1389" y="687"/>
                  </a:lnTo>
                  <a:lnTo>
                    <a:pt x="1389" y="686"/>
                  </a:lnTo>
                  <a:lnTo>
                    <a:pt x="1387" y="686"/>
                  </a:lnTo>
                  <a:close/>
                  <a:moveTo>
                    <a:pt x="1371" y="684"/>
                  </a:moveTo>
                  <a:lnTo>
                    <a:pt x="1369" y="684"/>
                  </a:lnTo>
                  <a:lnTo>
                    <a:pt x="1369" y="686"/>
                  </a:lnTo>
                  <a:lnTo>
                    <a:pt x="1371" y="684"/>
                  </a:lnTo>
                  <a:close/>
                  <a:moveTo>
                    <a:pt x="87" y="680"/>
                  </a:moveTo>
                  <a:lnTo>
                    <a:pt x="87" y="683"/>
                  </a:lnTo>
                  <a:lnTo>
                    <a:pt x="88" y="683"/>
                  </a:lnTo>
                  <a:lnTo>
                    <a:pt x="88" y="680"/>
                  </a:lnTo>
                  <a:lnTo>
                    <a:pt x="87" y="680"/>
                  </a:lnTo>
                  <a:close/>
                  <a:moveTo>
                    <a:pt x="82" y="674"/>
                  </a:moveTo>
                  <a:lnTo>
                    <a:pt x="81" y="675"/>
                  </a:lnTo>
                  <a:lnTo>
                    <a:pt x="82" y="675"/>
                  </a:lnTo>
                  <a:lnTo>
                    <a:pt x="82" y="674"/>
                  </a:lnTo>
                  <a:close/>
                  <a:moveTo>
                    <a:pt x="88" y="671"/>
                  </a:moveTo>
                  <a:lnTo>
                    <a:pt x="87" y="672"/>
                  </a:lnTo>
                  <a:lnTo>
                    <a:pt x="85" y="672"/>
                  </a:lnTo>
                  <a:lnTo>
                    <a:pt x="85" y="674"/>
                  </a:lnTo>
                  <a:lnTo>
                    <a:pt x="85" y="675"/>
                  </a:lnTo>
                  <a:lnTo>
                    <a:pt x="87" y="674"/>
                  </a:lnTo>
                  <a:lnTo>
                    <a:pt x="88" y="674"/>
                  </a:lnTo>
                  <a:lnTo>
                    <a:pt x="88" y="672"/>
                  </a:lnTo>
                  <a:lnTo>
                    <a:pt x="88" y="671"/>
                  </a:lnTo>
                  <a:close/>
                  <a:moveTo>
                    <a:pt x="84" y="672"/>
                  </a:moveTo>
                  <a:lnTo>
                    <a:pt x="85" y="672"/>
                  </a:lnTo>
                  <a:lnTo>
                    <a:pt x="85" y="671"/>
                  </a:lnTo>
                  <a:lnTo>
                    <a:pt x="84" y="672"/>
                  </a:lnTo>
                  <a:close/>
                  <a:moveTo>
                    <a:pt x="1172" y="672"/>
                  </a:moveTo>
                  <a:lnTo>
                    <a:pt x="1174" y="671"/>
                  </a:lnTo>
                  <a:lnTo>
                    <a:pt x="1172" y="671"/>
                  </a:lnTo>
                  <a:lnTo>
                    <a:pt x="1172" y="672"/>
                  </a:lnTo>
                  <a:close/>
                  <a:moveTo>
                    <a:pt x="1222" y="669"/>
                  </a:moveTo>
                  <a:lnTo>
                    <a:pt x="1221" y="669"/>
                  </a:lnTo>
                  <a:lnTo>
                    <a:pt x="1221" y="671"/>
                  </a:lnTo>
                  <a:lnTo>
                    <a:pt x="1222" y="671"/>
                  </a:lnTo>
                  <a:lnTo>
                    <a:pt x="1222" y="669"/>
                  </a:lnTo>
                  <a:close/>
                  <a:moveTo>
                    <a:pt x="1371" y="669"/>
                  </a:moveTo>
                  <a:lnTo>
                    <a:pt x="1372" y="671"/>
                  </a:lnTo>
                  <a:lnTo>
                    <a:pt x="1374" y="671"/>
                  </a:lnTo>
                  <a:lnTo>
                    <a:pt x="1374" y="669"/>
                  </a:lnTo>
                  <a:lnTo>
                    <a:pt x="1372" y="669"/>
                  </a:lnTo>
                  <a:lnTo>
                    <a:pt x="1371" y="669"/>
                  </a:lnTo>
                  <a:close/>
                  <a:moveTo>
                    <a:pt x="1371" y="659"/>
                  </a:moveTo>
                  <a:lnTo>
                    <a:pt x="1371" y="657"/>
                  </a:lnTo>
                  <a:lnTo>
                    <a:pt x="1369" y="659"/>
                  </a:lnTo>
                  <a:lnTo>
                    <a:pt x="1371" y="659"/>
                  </a:lnTo>
                  <a:close/>
                  <a:moveTo>
                    <a:pt x="1378" y="657"/>
                  </a:moveTo>
                  <a:lnTo>
                    <a:pt x="1378" y="659"/>
                  </a:lnTo>
                  <a:lnTo>
                    <a:pt x="1380" y="659"/>
                  </a:lnTo>
                  <a:lnTo>
                    <a:pt x="1381" y="657"/>
                  </a:lnTo>
                  <a:lnTo>
                    <a:pt x="1380" y="657"/>
                  </a:lnTo>
                  <a:lnTo>
                    <a:pt x="1378" y="657"/>
                  </a:lnTo>
                  <a:close/>
                  <a:moveTo>
                    <a:pt x="1319" y="657"/>
                  </a:moveTo>
                  <a:lnTo>
                    <a:pt x="1319" y="656"/>
                  </a:lnTo>
                  <a:lnTo>
                    <a:pt x="1318" y="657"/>
                  </a:lnTo>
                  <a:lnTo>
                    <a:pt x="1319" y="657"/>
                  </a:lnTo>
                  <a:close/>
                  <a:moveTo>
                    <a:pt x="46" y="656"/>
                  </a:moveTo>
                  <a:lnTo>
                    <a:pt x="47" y="656"/>
                  </a:lnTo>
                  <a:lnTo>
                    <a:pt x="49" y="656"/>
                  </a:lnTo>
                  <a:lnTo>
                    <a:pt x="49" y="654"/>
                  </a:lnTo>
                  <a:lnTo>
                    <a:pt x="47" y="654"/>
                  </a:lnTo>
                  <a:lnTo>
                    <a:pt x="46" y="654"/>
                  </a:lnTo>
                  <a:lnTo>
                    <a:pt x="46" y="656"/>
                  </a:lnTo>
                  <a:close/>
                  <a:moveTo>
                    <a:pt x="1381" y="652"/>
                  </a:moveTo>
                  <a:lnTo>
                    <a:pt x="1380" y="652"/>
                  </a:lnTo>
                  <a:lnTo>
                    <a:pt x="1380" y="654"/>
                  </a:lnTo>
                  <a:lnTo>
                    <a:pt x="1381" y="654"/>
                  </a:lnTo>
                  <a:lnTo>
                    <a:pt x="1381" y="652"/>
                  </a:lnTo>
                  <a:close/>
                  <a:moveTo>
                    <a:pt x="1354" y="651"/>
                  </a:moveTo>
                  <a:lnTo>
                    <a:pt x="1354" y="652"/>
                  </a:lnTo>
                  <a:lnTo>
                    <a:pt x="1356" y="652"/>
                  </a:lnTo>
                  <a:lnTo>
                    <a:pt x="1356" y="651"/>
                  </a:lnTo>
                  <a:lnTo>
                    <a:pt x="1354" y="651"/>
                  </a:lnTo>
                  <a:close/>
                  <a:moveTo>
                    <a:pt x="1327" y="649"/>
                  </a:moveTo>
                  <a:lnTo>
                    <a:pt x="1328" y="649"/>
                  </a:lnTo>
                  <a:lnTo>
                    <a:pt x="1330" y="649"/>
                  </a:lnTo>
                  <a:lnTo>
                    <a:pt x="1330" y="648"/>
                  </a:lnTo>
                  <a:lnTo>
                    <a:pt x="1328" y="648"/>
                  </a:lnTo>
                  <a:lnTo>
                    <a:pt x="1327" y="649"/>
                  </a:lnTo>
                  <a:close/>
                  <a:moveTo>
                    <a:pt x="1333" y="648"/>
                  </a:moveTo>
                  <a:lnTo>
                    <a:pt x="1333" y="646"/>
                  </a:lnTo>
                  <a:lnTo>
                    <a:pt x="1331" y="646"/>
                  </a:lnTo>
                  <a:lnTo>
                    <a:pt x="1331" y="648"/>
                  </a:lnTo>
                  <a:lnTo>
                    <a:pt x="1333" y="648"/>
                  </a:lnTo>
                  <a:close/>
                  <a:moveTo>
                    <a:pt x="1331" y="646"/>
                  </a:moveTo>
                  <a:lnTo>
                    <a:pt x="1331" y="645"/>
                  </a:lnTo>
                  <a:lnTo>
                    <a:pt x="1330" y="646"/>
                  </a:lnTo>
                  <a:lnTo>
                    <a:pt x="1331" y="646"/>
                  </a:lnTo>
                  <a:close/>
                  <a:moveTo>
                    <a:pt x="52" y="639"/>
                  </a:moveTo>
                  <a:lnTo>
                    <a:pt x="52" y="640"/>
                  </a:lnTo>
                  <a:lnTo>
                    <a:pt x="52" y="642"/>
                  </a:lnTo>
                  <a:lnTo>
                    <a:pt x="53" y="642"/>
                  </a:lnTo>
                  <a:lnTo>
                    <a:pt x="55" y="642"/>
                  </a:lnTo>
                  <a:lnTo>
                    <a:pt x="55" y="640"/>
                  </a:lnTo>
                  <a:lnTo>
                    <a:pt x="56" y="639"/>
                  </a:lnTo>
                  <a:lnTo>
                    <a:pt x="56" y="637"/>
                  </a:lnTo>
                  <a:lnTo>
                    <a:pt x="56" y="636"/>
                  </a:lnTo>
                  <a:lnTo>
                    <a:pt x="55" y="636"/>
                  </a:lnTo>
                  <a:lnTo>
                    <a:pt x="53" y="637"/>
                  </a:lnTo>
                  <a:lnTo>
                    <a:pt x="52" y="639"/>
                  </a:lnTo>
                  <a:close/>
                  <a:moveTo>
                    <a:pt x="53" y="631"/>
                  </a:moveTo>
                  <a:lnTo>
                    <a:pt x="53" y="630"/>
                  </a:lnTo>
                  <a:lnTo>
                    <a:pt x="52" y="631"/>
                  </a:lnTo>
                  <a:lnTo>
                    <a:pt x="53" y="631"/>
                  </a:lnTo>
                  <a:close/>
                  <a:moveTo>
                    <a:pt x="1390" y="631"/>
                  </a:moveTo>
                  <a:lnTo>
                    <a:pt x="1392" y="631"/>
                  </a:lnTo>
                  <a:lnTo>
                    <a:pt x="1393" y="630"/>
                  </a:lnTo>
                  <a:lnTo>
                    <a:pt x="1392" y="630"/>
                  </a:lnTo>
                  <a:lnTo>
                    <a:pt x="1390" y="631"/>
                  </a:lnTo>
                  <a:close/>
                  <a:moveTo>
                    <a:pt x="1393" y="628"/>
                  </a:moveTo>
                  <a:lnTo>
                    <a:pt x="1393" y="630"/>
                  </a:lnTo>
                  <a:lnTo>
                    <a:pt x="1395" y="628"/>
                  </a:lnTo>
                  <a:lnTo>
                    <a:pt x="1393" y="628"/>
                  </a:lnTo>
                  <a:close/>
                  <a:moveTo>
                    <a:pt x="953" y="628"/>
                  </a:moveTo>
                  <a:lnTo>
                    <a:pt x="951" y="628"/>
                  </a:lnTo>
                  <a:lnTo>
                    <a:pt x="950" y="628"/>
                  </a:lnTo>
                  <a:lnTo>
                    <a:pt x="948" y="628"/>
                  </a:lnTo>
                  <a:lnTo>
                    <a:pt x="948" y="630"/>
                  </a:lnTo>
                  <a:lnTo>
                    <a:pt x="950" y="630"/>
                  </a:lnTo>
                  <a:lnTo>
                    <a:pt x="951" y="630"/>
                  </a:lnTo>
                  <a:lnTo>
                    <a:pt x="953" y="630"/>
                  </a:lnTo>
                  <a:lnTo>
                    <a:pt x="954" y="630"/>
                  </a:lnTo>
                  <a:lnTo>
                    <a:pt x="954" y="628"/>
                  </a:lnTo>
                  <a:lnTo>
                    <a:pt x="956" y="628"/>
                  </a:lnTo>
                  <a:lnTo>
                    <a:pt x="956" y="627"/>
                  </a:lnTo>
                  <a:lnTo>
                    <a:pt x="954" y="627"/>
                  </a:lnTo>
                  <a:lnTo>
                    <a:pt x="953" y="627"/>
                  </a:lnTo>
                  <a:lnTo>
                    <a:pt x="953" y="628"/>
                  </a:lnTo>
                  <a:close/>
                  <a:moveTo>
                    <a:pt x="6" y="627"/>
                  </a:moveTo>
                  <a:lnTo>
                    <a:pt x="8" y="625"/>
                  </a:lnTo>
                  <a:lnTo>
                    <a:pt x="6" y="625"/>
                  </a:lnTo>
                  <a:lnTo>
                    <a:pt x="6" y="627"/>
                  </a:lnTo>
                  <a:close/>
                  <a:moveTo>
                    <a:pt x="1389" y="612"/>
                  </a:moveTo>
                  <a:lnTo>
                    <a:pt x="1390" y="613"/>
                  </a:lnTo>
                  <a:lnTo>
                    <a:pt x="1390" y="612"/>
                  </a:lnTo>
                  <a:lnTo>
                    <a:pt x="1389" y="612"/>
                  </a:lnTo>
                  <a:close/>
                  <a:moveTo>
                    <a:pt x="50" y="606"/>
                  </a:moveTo>
                  <a:lnTo>
                    <a:pt x="50" y="607"/>
                  </a:lnTo>
                  <a:lnTo>
                    <a:pt x="52" y="607"/>
                  </a:lnTo>
                  <a:lnTo>
                    <a:pt x="52" y="606"/>
                  </a:lnTo>
                  <a:lnTo>
                    <a:pt x="52" y="604"/>
                  </a:lnTo>
                  <a:lnTo>
                    <a:pt x="53" y="604"/>
                  </a:lnTo>
                  <a:lnTo>
                    <a:pt x="53" y="602"/>
                  </a:lnTo>
                  <a:lnTo>
                    <a:pt x="52" y="602"/>
                  </a:lnTo>
                  <a:lnTo>
                    <a:pt x="50" y="604"/>
                  </a:lnTo>
                  <a:lnTo>
                    <a:pt x="50" y="606"/>
                  </a:lnTo>
                  <a:close/>
                  <a:moveTo>
                    <a:pt x="956" y="604"/>
                  </a:moveTo>
                  <a:lnTo>
                    <a:pt x="957" y="604"/>
                  </a:lnTo>
                  <a:lnTo>
                    <a:pt x="957" y="602"/>
                  </a:lnTo>
                  <a:lnTo>
                    <a:pt x="956" y="602"/>
                  </a:lnTo>
                  <a:lnTo>
                    <a:pt x="956" y="604"/>
                  </a:lnTo>
                  <a:close/>
                  <a:moveTo>
                    <a:pt x="2" y="598"/>
                  </a:moveTo>
                  <a:lnTo>
                    <a:pt x="0" y="599"/>
                  </a:lnTo>
                  <a:lnTo>
                    <a:pt x="5" y="598"/>
                  </a:lnTo>
                  <a:lnTo>
                    <a:pt x="3" y="598"/>
                  </a:lnTo>
                  <a:lnTo>
                    <a:pt x="2" y="598"/>
                  </a:lnTo>
                  <a:close/>
                  <a:moveTo>
                    <a:pt x="957" y="598"/>
                  </a:moveTo>
                  <a:lnTo>
                    <a:pt x="956" y="598"/>
                  </a:lnTo>
                  <a:lnTo>
                    <a:pt x="956" y="599"/>
                  </a:lnTo>
                  <a:lnTo>
                    <a:pt x="957" y="599"/>
                  </a:lnTo>
                  <a:lnTo>
                    <a:pt x="957" y="598"/>
                  </a:lnTo>
                  <a:close/>
                  <a:moveTo>
                    <a:pt x="1319" y="595"/>
                  </a:moveTo>
                  <a:lnTo>
                    <a:pt x="1318" y="595"/>
                  </a:lnTo>
                  <a:lnTo>
                    <a:pt x="1319" y="596"/>
                  </a:lnTo>
                  <a:lnTo>
                    <a:pt x="1319" y="595"/>
                  </a:lnTo>
                  <a:close/>
                  <a:moveTo>
                    <a:pt x="1393" y="596"/>
                  </a:moveTo>
                  <a:lnTo>
                    <a:pt x="1395" y="596"/>
                  </a:lnTo>
                  <a:lnTo>
                    <a:pt x="1396" y="596"/>
                  </a:lnTo>
                  <a:lnTo>
                    <a:pt x="1396" y="595"/>
                  </a:lnTo>
                  <a:lnTo>
                    <a:pt x="1395" y="595"/>
                  </a:lnTo>
                  <a:lnTo>
                    <a:pt x="1393" y="595"/>
                  </a:lnTo>
                  <a:lnTo>
                    <a:pt x="1392" y="596"/>
                  </a:lnTo>
                  <a:lnTo>
                    <a:pt x="1393" y="596"/>
                  </a:lnTo>
                  <a:close/>
                  <a:moveTo>
                    <a:pt x="963" y="595"/>
                  </a:moveTo>
                  <a:lnTo>
                    <a:pt x="965" y="595"/>
                  </a:lnTo>
                  <a:lnTo>
                    <a:pt x="963" y="593"/>
                  </a:lnTo>
                  <a:lnTo>
                    <a:pt x="963" y="595"/>
                  </a:lnTo>
                  <a:close/>
                  <a:moveTo>
                    <a:pt x="1387" y="590"/>
                  </a:moveTo>
                  <a:lnTo>
                    <a:pt x="1387" y="589"/>
                  </a:lnTo>
                  <a:lnTo>
                    <a:pt x="1386" y="589"/>
                  </a:lnTo>
                  <a:lnTo>
                    <a:pt x="1384" y="589"/>
                  </a:lnTo>
                  <a:lnTo>
                    <a:pt x="1384" y="590"/>
                  </a:lnTo>
                  <a:lnTo>
                    <a:pt x="1386" y="590"/>
                  </a:lnTo>
                  <a:lnTo>
                    <a:pt x="1387" y="590"/>
                  </a:lnTo>
                  <a:close/>
                  <a:moveTo>
                    <a:pt x="49" y="587"/>
                  </a:moveTo>
                  <a:lnTo>
                    <a:pt x="49" y="589"/>
                  </a:lnTo>
                  <a:lnTo>
                    <a:pt x="50" y="589"/>
                  </a:lnTo>
                  <a:lnTo>
                    <a:pt x="52" y="589"/>
                  </a:lnTo>
                  <a:lnTo>
                    <a:pt x="50" y="587"/>
                  </a:lnTo>
                  <a:lnTo>
                    <a:pt x="49" y="587"/>
                  </a:lnTo>
                  <a:close/>
                  <a:moveTo>
                    <a:pt x="47" y="586"/>
                  </a:moveTo>
                  <a:lnTo>
                    <a:pt x="47" y="587"/>
                  </a:lnTo>
                  <a:lnTo>
                    <a:pt x="49" y="587"/>
                  </a:lnTo>
                  <a:lnTo>
                    <a:pt x="49" y="586"/>
                  </a:lnTo>
                  <a:lnTo>
                    <a:pt x="47" y="586"/>
                  </a:lnTo>
                  <a:close/>
                  <a:moveTo>
                    <a:pt x="966" y="586"/>
                  </a:moveTo>
                  <a:lnTo>
                    <a:pt x="965" y="584"/>
                  </a:lnTo>
                  <a:lnTo>
                    <a:pt x="965" y="586"/>
                  </a:lnTo>
                  <a:lnTo>
                    <a:pt x="966" y="586"/>
                  </a:lnTo>
                  <a:close/>
                  <a:moveTo>
                    <a:pt x="53" y="580"/>
                  </a:moveTo>
                  <a:lnTo>
                    <a:pt x="53" y="578"/>
                  </a:lnTo>
                  <a:lnTo>
                    <a:pt x="52" y="578"/>
                  </a:lnTo>
                  <a:lnTo>
                    <a:pt x="52" y="580"/>
                  </a:lnTo>
                  <a:lnTo>
                    <a:pt x="52" y="581"/>
                  </a:lnTo>
                  <a:lnTo>
                    <a:pt x="53" y="581"/>
                  </a:lnTo>
                  <a:lnTo>
                    <a:pt x="53" y="580"/>
                  </a:lnTo>
                  <a:close/>
                  <a:moveTo>
                    <a:pt x="61" y="580"/>
                  </a:moveTo>
                  <a:lnTo>
                    <a:pt x="61" y="581"/>
                  </a:lnTo>
                  <a:lnTo>
                    <a:pt x="62" y="580"/>
                  </a:lnTo>
                  <a:lnTo>
                    <a:pt x="61" y="580"/>
                  </a:lnTo>
                  <a:close/>
                  <a:moveTo>
                    <a:pt x="13" y="578"/>
                  </a:moveTo>
                  <a:lnTo>
                    <a:pt x="13" y="580"/>
                  </a:lnTo>
                  <a:lnTo>
                    <a:pt x="14" y="578"/>
                  </a:lnTo>
                  <a:lnTo>
                    <a:pt x="13" y="578"/>
                  </a:lnTo>
                  <a:close/>
                  <a:moveTo>
                    <a:pt x="56" y="574"/>
                  </a:moveTo>
                  <a:lnTo>
                    <a:pt x="58" y="574"/>
                  </a:lnTo>
                  <a:lnTo>
                    <a:pt x="58" y="572"/>
                  </a:lnTo>
                  <a:lnTo>
                    <a:pt x="58" y="571"/>
                  </a:lnTo>
                  <a:lnTo>
                    <a:pt x="56" y="572"/>
                  </a:lnTo>
                  <a:lnTo>
                    <a:pt x="56" y="574"/>
                  </a:lnTo>
                  <a:close/>
                  <a:moveTo>
                    <a:pt x="55" y="572"/>
                  </a:moveTo>
                  <a:lnTo>
                    <a:pt x="58" y="571"/>
                  </a:lnTo>
                  <a:lnTo>
                    <a:pt x="59" y="569"/>
                  </a:lnTo>
                  <a:lnTo>
                    <a:pt x="61" y="569"/>
                  </a:lnTo>
                  <a:lnTo>
                    <a:pt x="61" y="568"/>
                  </a:lnTo>
                  <a:lnTo>
                    <a:pt x="59" y="568"/>
                  </a:lnTo>
                  <a:lnTo>
                    <a:pt x="58" y="568"/>
                  </a:lnTo>
                  <a:lnTo>
                    <a:pt x="58" y="569"/>
                  </a:lnTo>
                  <a:lnTo>
                    <a:pt x="56" y="569"/>
                  </a:lnTo>
                  <a:lnTo>
                    <a:pt x="55" y="571"/>
                  </a:lnTo>
                  <a:lnTo>
                    <a:pt x="55" y="572"/>
                  </a:lnTo>
                  <a:close/>
                  <a:moveTo>
                    <a:pt x="1380" y="572"/>
                  </a:moveTo>
                  <a:lnTo>
                    <a:pt x="1380" y="571"/>
                  </a:lnTo>
                  <a:lnTo>
                    <a:pt x="1378" y="571"/>
                  </a:lnTo>
                  <a:lnTo>
                    <a:pt x="1378" y="572"/>
                  </a:lnTo>
                  <a:lnTo>
                    <a:pt x="1380" y="572"/>
                  </a:lnTo>
                  <a:close/>
                  <a:moveTo>
                    <a:pt x="55" y="568"/>
                  </a:moveTo>
                  <a:lnTo>
                    <a:pt x="55" y="569"/>
                  </a:lnTo>
                  <a:lnTo>
                    <a:pt x="56" y="568"/>
                  </a:lnTo>
                  <a:lnTo>
                    <a:pt x="55" y="568"/>
                  </a:lnTo>
                  <a:close/>
                  <a:moveTo>
                    <a:pt x="979" y="569"/>
                  </a:moveTo>
                  <a:lnTo>
                    <a:pt x="979" y="568"/>
                  </a:lnTo>
                  <a:lnTo>
                    <a:pt x="977" y="569"/>
                  </a:lnTo>
                  <a:lnTo>
                    <a:pt x="979" y="569"/>
                  </a:lnTo>
                  <a:close/>
                  <a:moveTo>
                    <a:pt x="985" y="562"/>
                  </a:moveTo>
                  <a:lnTo>
                    <a:pt x="980" y="563"/>
                  </a:lnTo>
                  <a:lnTo>
                    <a:pt x="979" y="563"/>
                  </a:lnTo>
                  <a:lnTo>
                    <a:pt x="977" y="565"/>
                  </a:lnTo>
                  <a:lnTo>
                    <a:pt x="979" y="565"/>
                  </a:lnTo>
                  <a:lnTo>
                    <a:pt x="982" y="563"/>
                  </a:lnTo>
                  <a:lnTo>
                    <a:pt x="985" y="563"/>
                  </a:lnTo>
                  <a:lnTo>
                    <a:pt x="988" y="562"/>
                  </a:lnTo>
                  <a:lnTo>
                    <a:pt x="986" y="562"/>
                  </a:lnTo>
                  <a:lnTo>
                    <a:pt x="985" y="562"/>
                  </a:lnTo>
                  <a:close/>
                  <a:moveTo>
                    <a:pt x="991" y="562"/>
                  </a:moveTo>
                  <a:lnTo>
                    <a:pt x="992" y="562"/>
                  </a:lnTo>
                  <a:lnTo>
                    <a:pt x="992" y="560"/>
                  </a:lnTo>
                  <a:lnTo>
                    <a:pt x="988" y="562"/>
                  </a:lnTo>
                  <a:lnTo>
                    <a:pt x="991" y="562"/>
                  </a:lnTo>
                  <a:close/>
                  <a:moveTo>
                    <a:pt x="1331" y="554"/>
                  </a:moveTo>
                  <a:lnTo>
                    <a:pt x="1330" y="553"/>
                  </a:lnTo>
                  <a:lnTo>
                    <a:pt x="1330" y="554"/>
                  </a:lnTo>
                  <a:lnTo>
                    <a:pt x="1331" y="554"/>
                  </a:lnTo>
                  <a:close/>
                  <a:moveTo>
                    <a:pt x="1027" y="548"/>
                  </a:moveTo>
                  <a:lnTo>
                    <a:pt x="1030" y="546"/>
                  </a:lnTo>
                  <a:lnTo>
                    <a:pt x="1029" y="546"/>
                  </a:lnTo>
                  <a:lnTo>
                    <a:pt x="1024" y="549"/>
                  </a:lnTo>
                  <a:lnTo>
                    <a:pt x="1026" y="549"/>
                  </a:lnTo>
                  <a:lnTo>
                    <a:pt x="1027" y="548"/>
                  </a:lnTo>
                  <a:close/>
                  <a:moveTo>
                    <a:pt x="1033" y="545"/>
                  </a:moveTo>
                  <a:lnTo>
                    <a:pt x="1032" y="545"/>
                  </a:lnTo>
                  <a:lnTo>
                    <a:pt x="1030" y="546"/>
                  </a:lnTo>
                  <a:lnTo>
                    <a:pt x="1032" y="546"/>
                  </a:lnTo>
                  <a:lnTo>
                    <a:pt x="1033" y="545"/>
                  </a:lnTo>
                  <a:close/>
                  <a:moveTo>
                    <a:pt x="1001" y="542"/>
                  </a:moveTo>
                  <a:lnTo>
                    <a:pt x="1003" y="540"/>
                  </a:lnTo>
                  <a:lnTo>
                    <a:pt x="1001" y="540"/>
                  </a:lnTo>
                  <a:lnTo>
                    <a:pt x="1001" y="542"/>
                  </a:lnTo>
                  <a:close/>
                  <a:moveTo>
                    <a:pt x="1331" y="540"/>
                  </a:moveTo>
                  <a:lnTo>
                    <a:pt x="1330" y="540"/>
                  </a:lnTo>
                  <a:lnTo>
                    <a:pt x="1330" y="542"/>
                  </a:lnTo>
                  <a:lnTo>
                    <a:pt x="1331" y="540"/>
                  </a:lnTo>
                  <a:close/>
                  <a:moveTo>
                    <a:pt x="1004" y="534"/>
                  </a:moveTo>
                  <a:lnTo>
                    <a:pt x="1004" y="536"/>
                  </a:lnTo>
                  <a:lnTo>
                    <a:pt x="1006" y="534"/>
                  </a:lnTo>
                  <a:lnTo>
                    <a:pt x="1007" y="533"/>
                  </a:lnTo>
                  <a:lnTo>
                    <a:pt x="1004" y="534"/>
                  </a:lnTo>
                  <a:close/>
                  <a:moveTo>
                    <a:pt x="1001" y="539"/>
                  </a:moveTo>
                  <a:lnTo>
                    <a:pt x="1003" y="537"/>
                  </a:lnTo>
                  <a:lnTo>
                    <a:pt x="1001" y="537"/>
                  </a:lnTo>
                  <a:lnTo>
                    <a:pt x="1001" y="539"/>
                  </a:lnTo>
                  <a:close/>
                  <a:moveTo>
                    <a:pt x="1003" y="537"/>
                  </a:moveTo>
                  <a:lnTo>
                    <a:pt x="1004" y="536"/>
                  </a:lnTo>
                  <a:lnTo>
                    <a:pt x="1003" y="536"/>
                  </a:lnTo>
                  <a:lnTo>
                    <a:pt x="1003" y="537"/>
                  </a:lnTo>
                  <a:close/>
                  <a:moveTo>
                    <a:pt x="1000" y="540"/>
                  </a:moveTo>
                  <a:lnTo>
                    <a:pt x="1001" y="539"/>
                  </a:lnTo>
                  <a:lnTo>
                    <a:pt x="1000" y="539"/>
                  </a:lnTo>
                  <a:lnTo>
                    <a:pt x="1000" y="540"/>
                  </a:lnTo>
                  <a:close/>
                  <a:moveTo>
                    <a:pt x="1003" y="540"/>
                  </a:moveTo>
                  <a:lnTo>
                    <a:pt x="1004" y="539"/>
                  </a:lnTo>
                  <a:lnTo>
                    <a:pt x="1003" y="539"/>
                  </a:lnTo>
                  <a:lnTo>
                    <a:pt x="1003" y="540"/>
                  </a:lnTo>
                  <a:close/>
                  <a:moveTo>
                    <a:pt x="1330" y="537"/>
                  </a:moveTo>
                  <a:lnTo>
                    <a:pt x="1328" y="537"/>
                  </a:lnTo>
                  <a:lnTo>
                    <a:pt x="1327" y="539"/>
                  </a:lnTo>
                  <a:lnTo>
                    <a:pt x="1327" y="540"/>
                  </a:lnTo>
                  <a:lnTo>
                    <a:pt x="1330" y="539"/>
                  </a:lnTo>
                  <a:lnTo>
                    <a:pt x="1330" y="537"/>
                  </a:lnTo>
                  <a:close/>
                  <a:moveTo>
                    <a:pt x="1006" y="537"/>
                  </a:moveTo>
                  <a:lnTo>
                    <a:pt x="1006" y="536"/>
                  </a:lnTo>
                  <a:lnTo>
                    <a:pt x="1004" y="537"/>
                  </a:lnTo>
                  <a:lnTo>
                    <a:pt x="1006" y="537"/>
                  </a:lnTo>
                  <a:close/>
                  <a:moveTo>
                    <a:pt x="1007" y="536"/>
                  </a:moveTo>
                  <a:lnTo>
                    <a:pt x="1007" y="534"/>
                  </a:lnTo>
                  <a:lnTo>
                    <a:pt x="1006" y="536"/>
                  </a:lnTo>
                  <a:lnTo>
                    <a:pt x="1007" y="536"/>
                  </a:lnTo>
                  <a:close/>
                  <a:moveTo>
                    <a:pt x="1325" y="534"/>
                  </a:moveTo>
                  <a:lnTo>
                    <a:pt x="1324" y="534"/>
                  </a:lnTo>
                  <a:lnTo>
                    <a:pt x="1321" y="534"/>
                  </a:lnTo>
                  <a:lnTo>
                    <a:pt x="1321" y="536"/>
                  </a:lnTo>
                  <a:lnTo>
                    <a:pt x="1324" y="536"/>
                  </a:lnTo>
                  <a:lnTo>
                    <a:pt x="1325" y="536"/>
                  </a:lnTo>
                  <a:lnTo>
                    <a:pt x="1327" y="536"/>
                  </a:lnTo>
                  <a:lnTo>
                    <a:pt x="1327" y="534"/>
                  </a:lnTo>
                  <a:lnTo>
                    <a:pt x="1327" y="533"/>
                  </a:lnTo>
                  <a:lnTo>
                    <a:pt x="1325" y="533"/>
                  </a:lnTo>
                  <a:lnTo>
                    <a:pt x="1325" y="534"/>
                  </a:lnTo>
                  <a:close/>
                  <a:moveTo>
                    <a:pt x="1012" y="533"/>
                  </a:moveTo>
                  <a:lnTo>
                    <a:pt x="1013" y="533"/>
                  </a:lnTo>
                  <a:lnTo>
                    <a:pt x="1015" y="533"/>
                  </a:lnTo>
                  <a:lnTo>
                    <a:pt x="1015" y="531"/>
                  </a:lnTo>
                  <a:lnTo>
                    <a:pt x="1016" y="531"/>
                  </a:lnTo>
                  <a:lnTo>
                    <a:pt x="1016" y="530"/>
                  </a:lnTo>
                  <a:lnTo>
                    <a:pt x="1016" y="528"/>
                  </a:lnTo>
                  <a:lnTo>
                    <a:pt x="1018" y="527"/>
                  </a:lnTo>
                  <a:lnTo>
                    <a:pt x="1016" y="527"/>
                  </a:lnTo>
                  <a:lnTo>
                    <a:pt x="1015" y="528"/>
                  </a:lnTo>
                  <a:lnTo>
                    <a:pt x="1013" y="530"/>
                  </a:lnTo>
                  <a:lnTo>
                    <a:pt x="1013" y="531"/>
                  </a:lnTo>
                  <a:lnTo>
                    <a:pt x="1009" y="533"/>
                  </a:lnTo>
                  <a:lnTo>
                    <a:pt x="1009" y="534"/>
                  </a:lnTo>
                  <a:lnTo>
                    <a:pt x="1012" y="534"/>
                  </a:lnTo>
                  <a:lnTo>
                    <a:pt x="1012" y="533"/>
                  </a:lnTo>
                  <a:close/>
                  <a:moveTo>
                    <a:pt x="998" y="530"/>
                  </a:moveTo>
                  <a:lnTo>
                    <a:pt x="998" y="528"/>
                  </a:lnTo>
                  <a:lnTo>
                    <a:pt x="997" y="528"/>
                  </a:lnTo>
                  <a:lnTo>
                    <a:pt x="995" y="528"/>
                  </a:lnTo>
                  <a:lnTo>
                    <a:pt x="994" y="530"/>
                  </a:lnTo>
                  <a:lnTo>
                    <a:pt x="992" y="530"/>
                  </a:lnTo>
                  <a:lnTo>
                    <a:pt x="991" y="530"/>
                  </a:lnTo>
                  <a:lnTo>
                    <a:pt x="991" y="531"/>
                  </a:lnTo>
                  <a:lnTo>
                    <a:pt x="989" y="531"/>
                  </a:lnTo>
                  <a:lnTo>
                    <a:pt x="989" y="533"/>
                  </a:lnTo>
                  <a:lnTo>
                    <a:pt x="991" y="533"/>
                  </a:lnTo>
                  <a:lnTo>
                    <a:pt x="997" y="530"/>
                  </a:lnTo>
                  <a:lnTo>
                    <a:pt x="998" y="530"/>
                  </a:lnTo>
                  <a:close/>
                  <a:moveTo>
                    <a:pt x="1006" y="531"/>
                  </a:moveTo>
                  <a:lnTo>
                    <a:pt x="1006" y="533"/>
                  </a:lnTo>
                  <a:lnTo>
                    <a:pt x="1007" y="533"/>
                  </a:lnTo>
                  <a:lnTo>
                    <a:pt x="1007" y="531"/>
                  </a:lnTo>
                  <a:lnTo>
                    <a:pt x="1006" y="531"/>
                  </a:lnTo>
                  <a:close/>
                  <a:moveTo>
                    <a:pt x="1001" y="530"/>
                  </a:moveTo>
                  <a:lnTo>
                    <a:pt x="1003" y="527"/>
                  </a:lnTo>
                  <a:lnTo>
                    <a:pt x="1001" y="528"/>
                  </a:lnTo>
                  <a:lnTo>
                    <a:pt x="1001" y="530"/>
                  </a:lnTo>
                  <a:close/>
                  <a:moveTo>
                    <a:pt x="1012" y="530"/>
                  </a:moveTo>
                  <a:lnTo>
                    <a:pt x="1012" y="528"/>
                  </a:lnTo>
                  <a:lnTo>
                    <a:pt x="1009" y="530"/>
                  </a:lnTo>
                  <a:lnTo>
                    <a:pt x="1012" y="530"/>
                  </a:lnTo>
                  <a:close/>
                  <a:moveTo>
                    <a:pt x="1003" y="527"/>
                  </a:moveTo>
                  <a:lnTo>
                    <a:pt x="1004" y="525"/>
                  </a:lnTo>
                  <a:lnTo>
                    <a:pt x="1003" y="525"/>
                  </a:lnTo>
                  <a:lnTo>
                    <a:pt x="1003" y="527"/>
                  </a:lnTo>
                  <a:close/>
                  <a:moveTo>
                    <a:pt x="1319" y="527"/>
                  </a:moveTo>
                  <a:lnTo>
                    <a:pt x="1321" y="527"/>
                  </a:lnTo>
                  <a:lnTo>
                    <a:pt x="1324" y="527"/>
                  </a:lnTo>
                  <a:lnTo>
                    <a:pt x="1324" y="525"/>
                  </a:lnTo>
                  <a:lnTo>
                    <a:pt x="1321" y="524"/>
                  </a:lnTo>
                  <a:lnTo>
                    <a:pt x="1319" y="524"/>
                  </a:lnTo>
                  <a:lnTo>
                    <a:pt x="1319" y="525"/>
                  </a:lnTo>
                  <a:lnTo>
                    <a:pt x="1318" y="525"/>
                  </a:lnTo>
                  <a:lnTo>
                    <a:pt x="1318" y="527"/>
                  </a:lnTo>
                  <a:lnTo>
                    <a:pt x="1319" y="527"/>
                  </a:lnTo>
                  <a:close/>
                  <a:moveTo>
                    <a:pt x="1327" y="525"/>
                  </a:moveTo>
                  <a:lnTo>
                    <a:pt x="1325" y="525"/>
                  </a:lnTo>
                  <a:lnTo>
                    <a:pt x="1325" y="527"/>
                  </a:lnTo>
                  <a:lnTo>
                    <a:pt x="1327" y="527"/>
                  </a:lnTo>
                  <a:lnTo>
                    <a:pt x="1327" y="525"/>
                  </a:lnTo>
                  <a:close/>
                  <a:moveTo>
                    <a:pt x="1056" y="522"/>
                  </a:moveTo>
                  <a:lnTo>
                    <a:pt x="1054" y="524"/>
                  </a:lnTo>
                  <a:lnTo>
                    <a:pt x="1056" y="524"/>
                  </a:lnTo>
                  <a:lnTo>
                    <a:pt x="1056" y="522"/>
                  </a:lnTo>
                  <a:close/>
                  <a:moveTo>
                    <a:pt x="1327" y="522"/>
                  </a:moveTo>
                  <a:lnTo>
                    <a:pt x="1327" y="524"/>
                  </a:lnTo>
                  <a:lnTo>
                    <a:pt x="1328" y="524"/>
                  </a:lnTo>
                  <a:lnTo>
                    <a:pt x="1330" y="524"/>
                  </a:lnTo>
                  <a:lnTo>
                    <a:pt x="1330" y="522"/>
                  </a:lnTo>
                  <a:lnTo>
                    <a:pt x="1328" y="522"/>
                  </a:lnTo>
                  <a:lnTo>
                    <a:pt x="1327" y="522"/>
                  </a:lnTo>
                  <a:close/>
                  <a:moveTo>
                    <a:pt x="1330" y="522"/>
                  </a:moveTo>
                  <a:lnTo>
                    <a:pt x="1331" y="522"/>
                  </a:lnTo>
                  <a:lnTo>
                    <a:pt x="1330" y="521"/>
                  </a:lnTo>
                  <a:lnTo>
                    <a:pt x="1330" y="522"/>
                  </a:lnTo>
                  <a:close/>
                  <a:moveTo>
                    <a:pt x="1006" y="519"/>
                  </a:moveTo>
                  <a:lnTo>
                    <a:pt x="1004" y="519"/>
                  </a:lnTo>
                  <a:lnTo>
                    <a:pt x="1004" y="521"/>
                  </a:lnTo>
                  <a:lnTo>
                    <a:pt x="1004" y="522"/>
                  </a:lnTo>
                  <a:lnTo>
                    <a:pt x="1006" y="521"/>
                  </a:lnTo>
                  <a:lnTo>
                    <a:pt x="1006" y="519"/>
                  </a:lnTo>
                  <a:close/>
                  <a:moveTo>
                    <a:pt x="1056" y="521"/>
                  </a:moveTo>
                  <a:lnTo>
                    <a:pt x="1056" y="522"/>
                  </a:lnTo>
                  <a:lnTo>
                    <a:pt x="1057" y="521"/>
                  </a:lnTo>
                  <a:lnTo>
                    <a:pt x="1056" y="521"/>
                  </a:lnTo>
                  <a:close/>
                  <a:moveTo>
                    <a:pt x="998" y="519"/>
                  </a:moveTo>
                  <a:lnTo>
                    <a:pt x="998" y="521"/>
                  </a:lnTo>
                  <a:lnTo>
                    <a:pt x="1000" y="519"/>
                  </a:lnTo>
                  <a:lnTo>
                    <a:pt x="1001" y="519"/>
                  </a:lnTo>
                  <a:lnTo>
                    <a:pt x="1003" y="519"/>
                  </a:lnTo>
                  <a:lnTo>
                    <a:pt x="1003" y="518"/>
                  </a:lnTo>
                  <a:lnTo>
                    <a:pt x="1001" y="518"/>
                  </a:lnTo>
                  <a:lnTo>
                    <a:pt x="1000" y="518"/>
                  </a:lnTo>
                  <a:lnTo>
                    <a:pt x="998" y="519"/>
                  </a:lnTo>
                  <a:close/>
                  <a:moveTo>
                    <a:pt x="1001" y="516"/>
                  </a:moveTo>
                  <a:lnTo>
                    <a:pt x="1000" y="516"/>
                  </a:lnTo>
                  <a:lnTo>
                    <a:pt x="1001" y="518"/>
                  </a:lnTo>
                  <a:lnTo>
                    <a:pt x="1003" y="516"/>
                  </a:lnTo>
                  <a:lnTo>
                    <a:pt x="1001" y="516"/>
                  </a:lnTo>
                  <a:close/>
                  <a:moveTo>
                    <a:pt x="1035" y="507"/>
                  </a:moveTo>
                  <a:lnTo>
                    <a:pt x="1033" y="507"/>
                  </a:lnTo>
                  <a:lnTo>
                    <a:pt x="1032" y="507"/>
                  </a:lnTo>
                  <a:lnTo>
                    <a:pt x="1032" y="509"/>
                  </a:lnTo>
                  <a:lnTo>
                    <a:pt x="1033" y="509"/>
                  </a:lnTo>
                  <a:lnTo>
                    <a:pt x="1035" y="507"/>
                  </a:lnTo>
                  <a:close/>
                  <a:moveTo>
                    <a:pt x="1060" y="509"/>
                  </a:moveTo>
                  <a:lnTo>
                    <a:pt x="1062" y="509"/>
                  </a:lnTo>
                  <a:lnTo>
                    <a:pt x="1062" y="507"/>
                  </a:lnTo>
                  <a:lnTo>
                    <a:pt x="1060" y="509"/>
                  </a:lnTo>
                  <a:close/>
                  <a:moveTo>
                    <a:pt x="1012" y="503"/>
                  </a:moveTo>
                  <a:lnTo>
                    <a:pt x="1009" y="504"/>
                  </a:lnTo>
                  <a:lnTo>
                    <a:pt x="1012" y="504"/>
                  </a:lnTo>
                  <a:lnTo>
                    <a:pt x="1012" y="503"/>
                  </a:lnTo>
                  <a:close/>
                  <a:moveTo>
                    <a:pt x="1013" y="501"/>
                  </a:moveTo>
                  <a:lnTo>
                    <a:pt x="1012" y="501"/>
                  </a:lnTo>
                  <a:lnTo>
                    <a:pt x="1012" y="503"/>
                  </a:lnTo>
                  <a:lnTo>
                    <a:pt x="1013" y="503"/>
                  </a:lnTo>
                  <a:lnTo>
                    <a:pt x="1013" y="501"/>
                  </a:lnTo>
                  <a:close/>
                  <a:moveTo>
                    <a:pt x="1231" y="484"/>
                  </a:moveTo>
                  <a:lnTo>
                    <a:pt x="1233" y="486"/>
                  </a:lnTo>
                  <a:lnTo>
                    <a:pt x="1234" y="486"/>
                  </a:lnTo>
                  <a:lnTo>
                    <a:pt x="1234" y="484"/>
                  </a:lnTo>
                  <a:lnTo>
                    <a:pt x="1234" y="483"/>
                  </a:lnTo>
                  <a:lnTo>
                    <a:pt x="1233" y="483"/>
                  </a:lnTo>
                  <a:lnTo>
                    <a:pt x="1233" y="484"/>
                  </a:lnTo>
                  <a:lnTo>
                    <a:pt x="1231" y="484"/>
                  </a:lnTo>
                  <a:close/>
                  <a:moveTo>
                    <a:pt x="1042" y="472"/>
                  </a:moveTo>
                  <a:lnTo>
                    <a:pt x="1044" y="472"/>
                  </a:lnTo>
                  <a:lnTo>
                    <a:pt x="1044" y="471"/>
                  </a:lnTo>
                  <a:lnTo>
                    <a:pt x="1042" y="471"/>
                  </a:lnTo>
                  <a:lnTo>
                    <a:pt x="1042" y="472"/>
                  </a:lnTo>
                  <a:close/>
                  <a:moveTo>
                    <a:pt x="1215" y="469"/>
                  </a:moveTo>
                  <a:lnTo>
                    <a:pt x="1215" y="468"/>
                  </a:lnTo>
                  <a:lnTo>
                    <a:pt x="1213" y="469"/>
                  </a:lnTo>
                  <a:lnTo>
                    <a:pt x="1215" y="469"/>
                  </a:lnTo>
                  <a:close/>
                  <a:moveTo>
                    <a:pt x="1209" y="468"/>
                  </a:moveTo>
                  <a:lnTo>
                    <a:pt x="1209" y="466"/>
                  </a:lnTo>
                  <a:lnTo>
                    <a:pt x="1207" y="466"/>
                  </a:lnTo>
                  <a:lnTo>
                    <a:pt x="1207" y="468"/>
                  </a:lnTo>
                  <a:lnTo>
                    <a:pt x="1209" y="468"/>
                  </a:lnTo>
                  <a:close/>
                  <a:moveTo>
                    <a:pt x="1022" y="459"/>
                  </a:moveTo>
                  <a:lnTo>
                    <a:pt x="1022" y="460"/>
                  </a:lnTo>
                  <a:lnTo>
                    <a:pt x="1024" y="459"/>
                  </a:lnTo>
                  <a:lnTo>
                    <a:pt x="1024" y="457"/>
                  </a:lnTo>
                  <a:lnTo>
                    <a:pt x="1022" y="459"/>
                  </a:lnTo>
                  <a:close/>
                  <a:moveTo>
                    <a:pt x="1066" y="459"/>
                  </a:moveTo>
                  <a:lnTo>
                    <a:pt x="1066" y="460"/>
                  </a:lnTo>
                  <a:lnTo>
                    <a:pt x="1068" y="460"/>
                  </a:lnTo>
                  <a:lnTo>
                    <a:pt x="1069" y="459"/>
                  </a:lnTo>
                  <a:lnTo>
                    <a:pt x="1068" y="459"/>
                  </a:lnTo>
                  <a:lnTo>
                    <a:pt x="1066" y="459"/>
                  </a:lnTo>
                  <a:close/>
                  <a:moveTo>
                    <a:pt x="1280" y="457"/>
                  </a:moveTo>
                  <a:lnTo>
                    <a:pt x="1280" y="459"/>
                  </a:lnTo>
                  <a:lnTo>
                    <a:pt x="1281" y="459"/>
                  </a:lnTo>
                  <a:lnTo>
                    <a:pt x="1281" y="457"/>
                  </a:lnTo>
                  <a:lnTo>
                    <a:pt x="1280" y="457"/>
                  </a:lnTo>
                  <a:close/>
                  <a:moveTo>
                    <a:pt x="1030" y="456"/>
                  </a:moveTo>
                  <a:lnTo>
                    <a:pt x="1030" y="454"/>
                  </a:lnTo>
                  <a:lnTo>
                    <a:pt x="1029" y="454"/>
                  </a:lnTo>
                  <a:lnTo>
                    <a:pt x="1029" y="456"/>
                  </a:lnTo>
                  <a:lnTo>
                    <a:pt x="1030" y="456"/>
                  </a:lnTo>
                  <a:close/>
                  <a:moveTo>
                    <a:pt x="1026" y="454"/>
                  </a:moveTo>
                  <a:lnTo>
                    <a:pt x="1027" y="454"/>
                  </a:lnTo>
                  <a:lnTo>
                    <a:pt x="1027" y="453"/>
                  </a:lnTo>
                  <a:lnTo>
                    <a:pt x="1026" y="454"/>
                  </a:lnTo>
                  <a:close/>
                  <a:moveTo>
                    <a:pt x="1029" y="453"/>
                  </a:moveTo>
                  <a:lnTo>
                    <a:pt x="1027" y="454"/>
                  </a:lnTo>
                  <a:lnTo>
                    <a:pt x="1029" y="454"/>
                  </a:lnTo>
                  <a:lnTo>
                    <a:pt x="1029" y="453"/>
                  </a:lnTo>
                  <a:close/>
                  <a:moveTo>
                    <a:pt x="1032" y="454"/>
                  </a:moveTo>
                  <a:lnTo>
                    <a:pt x="1033" y="454"/>
                  </a:lnTo>
                  <a:lnTo>
                    <a:pt x="1033" y="453"/>
                  </a:lnTo>
                  <a:lnTo>
                    <a:pt x="1032" y="453"/>
                  </a:lnTo>
                  <a:lnTo>
                    <a:pt x="1032" y="454"/>
                  </a:lnTo>
                  <a:close/>
                  <a:moveTo>
                    <a:pt x="1033" y="451"/>
                  </a:moveTo>
                  <a:lnTo>
                    <a:pt x="1033" y="453"/>
                  </a:lnTo>
                  <a:lnTo>
                    <a:pt x="1035" y="451"/>
                  </a:lnTo>
                  <a:lnTo>
                    <a:pt x="1033" y="451"/>
                  </a:lnTo>
                  <a:close/>
                  <a:moveTo>
                    <a:pt x="1038" y="451"/>
                  </a:moveTo>
                  <a:lnTo>
                    <a:pt x="1039" y="450"/>
                  </a:lnTo>
                  <a:lnTo>
                    <a:pt x="1038" y="450"/>
                  </a:lnTo>
                  <a:lnTo>
                    <a:pt x="1036" y="450"/>
                  </a:lnTo>
                  <a:lnTo>
                    <a:pt x="1035" y="450"/>
                  </a:lnTo>
                  <a:lnTo>
                    <a:pt x="1035" y="451"/>
                  </a:lnTo>
                  <a:lnTo>
                    <a:pt x="1036" y="451"/>
                  </a:lnTo>
                  <a:lnTo>
                    <a:pt x="1038" y="451"/>
                  </a:lnTo>
                  <a:close/>
                  <a:moveTo>
                    <a:pt x="1306" y="434"/>
                  </a:moveTo>
                  <a:lnTo>
                    <a:pt x="1307" y="433"/>
                  </a:lnTo>
                  <a:lnTo>
                    <a:pt x="1306" y="433"/>
                  </a:lnTo>
                  <a:lnTo>
                    <a:pt x="1306" y="434"/>
                  </a:lnTo>
                  <a:close/>
                  <a:moveTo>
                    <a:pt x="1309" y="433"/>
                  </a:moveTo>
                  <a:lnTo>
                    <a:pt x="1309" y="431"/>
                  </a:lnTo>
                  <a:lnTo>
                    <a:pt x="1307" y="433"/>
                  </a:lnTo>
                  <a:lnTo>
                    <a:pt x="1309" y="433"/>
                  </a:lnTo>
                  <a:close/>
                  <a:moveTo>
                    <a:pt x="1071" y="430"/>
                  </a:moveTo>
                  <a:lnTo>
                    <a:pt x="1071" y="431"/>
                  </a:lnTo>
                  <a:lnTo>
                    <a:pt x="1072" y="431"/>
                  </a:lnTo>
                  <a:lnTo>
                    <a:pt x="1074" y="430"/>
                  </a:lnTo>
                  <a:lnTo>
                    <a:pt x="1077" y="430"/>
                  </a:lnTo>
                  <a:lnTo>
                    <a:pt x="1079" y="428"/>
                  </a:lnTo>
                  <a:lnTo>
                    <a:pt x="1072" y="430"/>
                  </a:lnTo>
                  <a:lnTo>
                    <a:pt x="1071" y="430"/>
                  </a:lnTo>
                  <a:close/>
                  <a:moveTo>
                    <a:pt x="1222" y="425"/>
                  </a:moveTo>
                  <a:lnTo>
                    <a:pt x="1221" y="425"/>
                  </a:lnTo>
                  <a:lnTo>
                    <a:pt x="1221" y="427"/>
                  </a:lnTo>
                  <a:lnTo>
                    <a:pt x="1222" y="425"/>
                  </a:lnTo>
                  <a:close/>
                  <a:moveTo>
                    <a:pt x="1224" y="424"/>
                  </a:moveTo>
                  <a:lnTo>
                    <a:pt x="1222" y="424"/>
                  </a:lnTo>
                  <a:lnTo>
                    <a:pt x="1222" y="425"/>
                  </a:lnTo>
                  <a:lnTo>
                    <a:pt x="1224" y="425"/>
                  </a:lnTo>
                  <a:lnTo>
                    <a:pt x="1224" y="424"/>
                  </a:lnTo>
                  <a:close/>
                  <a:moveTo>
                    <a:pt x="1300" y="407"/>
                  </a:moveTo>
                  <a:lnTo>
                    <a:pt x="1298" y="407"/>
                  </a:lnTo>
                  <a:lnTo>
                    <a:pt x="1298" y="409"/>
                  </a:lnTo>
                  <a:lnTo>
                    <a:pt x="1300" y="409"/>
                  </a:lnTo>
                  <a:lnTo>
                    <a:pt x="1301" y="407"/>
                  </a:lnTo>
                  <a:lnTo>
                    <a:pt x="1301" y="406"/>
                  </a:lnTo>
                  <a:lnTo>
                    <a:pt x="1300" y="407"/>
                  </a:lnTo>
                  <a:close/>
                  <a:moveTo>
                    <a:pt x="1303" y="409"/>
                  </a:moveTo>
                  <a:lnTo>
                    <a:pt x="1303" y="407"/>
                  </a:lnTo>
                  <a:lnTo>
                    <a:pt x="1301" y="407"/>
                  </a:lnTo>
                  <a:lnTo>
                    <a:pt x="1301" y="409"/>
                  </a:lnTo>
                  <a:lnTo>
                    <a:pt x="1303" y="409"/>
                  </a:lnTo>
                  <a:close/>
                  <a:moveTo>
                    <a:pt x="844" y="407"/>
                  </a:moveTo>
                  <a:lnTo>
                    <a:pt x="845" y="406"/>
                  </a:lnTo>
                  <a:lnTo>
                    <a:pt x="845" y="404"/>
                  </a:lnTo>
                  <a:lnTo>
                    <a:pt x="844" y="404"/>
                  </a:lnTo>
                  <a:lnTo>
                    <a:pt x="842" y="404"/>
                  </a:lnTo>
                  <a:lnTo>
                    <a:pt x="842" y="406"/>
                  </a:lnTo>
                  <a:lnTo>
                    <a:pt x="844" y="407"/>
                  </a:lnTo>
                  <a:close/>
                  <a:moveTo>
                    <a:pt x="853" y="403"/>
                  </a:moveTo>
                  <a:lnTo>
                    <a:pt x="854" y="403"/>
                  </a:lnTo>
                  <a:lnTo>
                    <a:pt x="853" y="401"/>
                  </a:lnTo>
                  <a:lnTo>
                    <a:pt x="853" y="403"/>
                  </a:lnTo>
                  <a:close/>
                  <a:moveTo>
                    <a:pt x="865" y="393"/>
                  </a:moveTo>
                  <a:lnTo>
                    <a:pt x="863" y="395"/>
                  </a:lnTo>
                  <a:lnTo>
                    <a:pt x="865" y="395"/>
                  </a:lnTo>
                  <a:lnTo>
                    <a:pt x="865" y="393"/>
                  </a:lnTo>
                  <a:close/>
                  <a:moveTo>
                    <a:pt x="1106" y="392"/>
                  </a:moveTo>
                  <a:lnTo>
                    <a:pt x="1107" y="392"/>
                  </a:lnTo>
                  <a:lnTo>
                    <a:pt x="1107" y="390"/>
                  </a:lnTo>
                  <a:lnTo>
                    <a:pt x="1104" y="390"/>
                  </a:lnTo>
                  <a:lnTo>
                    <a:pt x="1106" y="392"/>
                  </a:lnTo>
                  <a:close/>
                  <a:moveTo>
                    <a:pt x="1109" y="392"/>
                  </a:moveTo>
                  <a:lnTo>
                    <a:pt x="1110" y="390"/>
                  </a:lnTo>
                  <a:lnTo>
                    <a:pt x="1109" y="390"/>
                  </a:lnTo>
                  <a:lnTo>
                    <a:pt x="1109" y="392"/>
                  </a:lnTo>
                  <a:close/>
                  <a:moveTo>
                    <a:pt x="1174" y="390"/>
                  </a:moveTo>
                  <a:lnTo>
                    <a:pt x="1174" y="389"/>
                  </a:lnTo>
                  <a:lnTo>
                    <a:pt x="1172" y="389"/>
                  </a:lnTo>
                  <a:lnTo>
                    <a:pt x="1171" y="389"/>
                  </a:lnTo>
                  <a:lnTo>
                    <a:pt x="1168" y="389"/>
                  </a:lnTo>
                  <a:lnTo>
                    <a:pt x="1171" y="390"/>
                  </a:lnTo>
                  <a:lnTo>
                    <a:pt x="1174" y="390"/>
                  </a:lnTo>
                  <a:close/>
                  <a:moveTo>
                    <a:pt x="886" y="389"/>
                  </a:moveTo>
                  <a:lnTo>
                    <a:pt x="888" y="389"/>
                  </a:lnTo>
                  <a:lnTo>
                    <a:pt x="886" y="387"/>
                  </a:lnTo>
                  <a:lnTo>
                    <a:pt x="886" y="389"/>
                  </a:lnTo>
                  <a:close/>
                  <a:moveTo>
                    <a:pt x="1166" y="387"/>
                  </a:moveTo>
                  <a:lnTo>
                    <a:pt x="1165" y="387"/>
                  </a:lnTo>
                  <a:lnTo>
                    <a:pt x="1163" y="387"/>
                  </a:lnTo>
                  <a:lnTo>
                    <a:pt x="1165" y="389"/>
                  </a:lnTo>
                  <a:lnTo>
                    <a:pt x="1166" y="389"/>
                  </a:lnTo>
                  <a:lnTo>
                    <a:pt x="1168" y="389"/>
                  </a:lnTo>
                  <a:lnTo>
                    <a:pt x="1168" y="387"/>
                  </a:lnTo>
                  <a:lnTo>
                    <a:pt x="1166" y="387"/>
                  </a:lnTo>
                  <a:close/>
                  <a:moveTo>
                    <a:pt x="1248" y="387"/>
                  </a:moveTo>
                  <a:lnTo>
                    <a:pt x="1248" y="386"/>
                  </a:lnTo>
                  <a:lnTo>
                    <a:pt x="1247" y="387"/>
                  </a:lnTo>
                  <a:lnTo>
                    <a:pt x="1248" y="387"/>
                  </a:lnTo>
                  <a:close/>
                  <a:moveTo>
                    <a:pt x="1294" y="380"/>
                  </a:moveTo>
                  <a:lnTo>
                    <a:pt x="1295" y="381"/>
                  </a:lnTo>
                  <a:lnTo>
                    <a:pt x="1297" y="383"/>
                  </a:lnTo>
                  <a:lnTo>
                    <a:pt x="1297" y="381"/>
                  </a:lnTo>
                  <a:lnTo>
                    <a:pt x="1295" y="380"/>
                  </a:lnTo>
                  <a:lnTo>
                    <a:pt x="1294" y="380"/>
                  </a:lnTo>
                  <a:close/>
                  <a:moveTo>
                    <a:pt x="1284" y="380"/>
                  </a:moveTo>
                  <a:lnTo>
                    <a:pt x="1284" y="381"/>
                  </a:lnTo>
                  <a:lnTo>
                    <a:pt x="1286" y="381"/>
                  </a:lnTo>
                  <a:lnTo>
                    <a:pt x="1286" y="380"/>
                  </a:lnTo>
                  <a:lnTo>
                    <a:pt x="1284" y="380"/>
                  </a:lnTo>
                  <a:close/>
                  <a:moveTo>
                    <a:pt x="1280" y="377"/>
                  </a:moveTo>
                  <a:lnTo>
                    <a:pt x="1281" y="378"/>
                  </a:lnTo>
                  <a:lnTo>
                    <a:pt x="1281" y="377"/>
                  </a:lnTo>
                  <a:lnTo>
                    <a:pt x="1280" y="375"/>
                  </a:lnTo>
                  <a:lnTo>
                    <a:pt x="1280" y="377"/>
                  </a:lnTo>
                  <a:close/>
                  <a:moveTo>
                    <a:pt x="1277" y="377"/>
                  </a:moveTo>
                  <a:lnTo>
                    <a:pt x="1278" y="377"/>
                  </a:lnTo>
                  <a:lnTo>
                    <a:pt x="1278" y="375"/>
                  </a:lnTo>
                  <a:lnTo>
                    <a:pt x="1277" y="375"/>
                  </a:lnTo>
                  <a:lnTo>
                    <a:pt x="1277" y="377"/>
                  </a:lnTo>
                  <a:close/>
                  <a:moveTo>
                    <a:pt x="1283" y="375"/>
                  </a:moveTo>
                  <a:lnTo>
                    <a:pt x="1284" y="374"/>
                  </a:lnTo>
                  <a:lnTo>
                    <a:pt x="1283" y="374"/>
                  </a:lnTo>
                  <a:lnTo>
                    <a:pt x="1283" y="375"/>
                  </a:lnTo>
                  <a:close/>
                  <a:moveTo>
                    <a:pt x="1215" y="372"/>
                  </a:moveTo>
                  <a:lnTo>
                    <a:pt x="1213" y="372"/>
                  </a:lnTo>
                  <a:lnTo>
                    <a:pt x="1213" y="374"/>
                  </a:lnTo>
                  <a:lnTo>
                    <a:pt x="1215" y="374"/>
                  </a:lnTo>
                  <a:lnTo>
                    <a:pt x="1215" y="372"/>
                  </a:lnTo>
                  <a:close/>
                  <a:moveTo>
                    <a:pt x="904" y="369"/>
                  </a:moveTo>
                  <a:lnTo>
                    <a:pt x="906" y="369"/>
                  </a:lnTo>
                  <a:lnTo>
                    <a:pt x="904" y="368"/>
                  </a:lnTo>
                  <a:lnTo>
                    <a:pt x="904" y="369"/>
                  </a:lnTo>
                  <a:close/>
                  <a:moveTo>
                    <a:pt x="1350" y="368"/>
                  </a:moveTo>
                  <a:lnTo>
                    <a:pt x="1348" y="366"/>
                  </a:lnTo>
                  <a:lnTo>
                    <a:pt x="1348" y="368"/>
                  </a:lnTo>
                  <a:lnTo>
                    <a:pt x="1348" y="369"/>
                  </a:lnTo>
                  <a:lnTo>
                    <a:pt x="1350" y="369"/>
                  </a:lnTo>
                  <a:lnTo>
                    <a:pt x="1350" y="368"/>
                  </a:lnTo>
                  <a:close/>
                  <a:moveTo>
                    <a:pt x="895" y="368"/>
                  </a:moveTo>
                  <a:lnTo>
                    <a:pt x="897" y="368"/>
                  </a:lnTo>
                  <a:lnTo>
                    <a:pt x="895" y="366"/>
                  </a:lnTo>
                  <a:lnTo>
                    <a:pt x="895" y="368"/>
                  </a:lnTo>
                  <a:close/>
                  <a:moveTo>
                    <a:pt x="1207" y="366"/>
                  </a:moveTo>
                  <a:lnTo>
                    <a:pt x="1209" y="366"/>
                  </a:lnTo>
                  <a:lnTo>
                    <a:pt x="1210" y="365"/>
                  </a:lnTo>
                  <a:lnTo>
                    <a:pt x="1206" y="366"/>
                  </a:lnTo>
                  <a:lnTo>
                    <a:pt x="1207" y="366"/>
                  </a:lnTo>
                  <a:close/>
                  <a:moveTo>
                    <a:pt x="1212" y="366"/>
                  </a:moveTo>
                  <a:lnTo>
                    <a:pt x="1212" y="365"/>
                  </a:lnTo>
                  <a:lnTo>
                    <a:pt x="1210" y="365"/>
                  </a:lnTo>
                  <a:lnTo>
                    <a:pt x="1210" y="366"/>
                  </a:lnTo>
                  <a:lnTo>
                    <a:pt x="1212" y="366"/>
                  </a:lnTo>
                  <a:close/>
                  <a:moveTo>
                    <a:pt x="1215" y="366"/>
                  </a:moveTo>
                  <a:lnTo>
                    <a:pt x="1215" y="365"/>
                  </a:lnTo>
                  <a:lnTo>
                    <a:pt x="1213" y="366"/>
                  </a:lnTo>
                  <a:lnTo>
                    <a:pt x="1215" y="366"/>
                  </a:lnTo>
                  <a:close/>
                  <a:moveTo>
                    <a:pt x="1128" y="359"/>
                  </a:moveTo>
                  <a:lnTo>
                    <a:pt x="1127" y="359"/>
                  </a:lnTo>
                  <a:lnTo>
                    <a:pt x="1125" y="359"/>
                  </a:lnTo>
                  <a:lnTo>
                    <a:pt x="1125" y="360"/>
                  </a:lnTo>
                  <a:lnTo>
                    <a:pt x="1128" y="360"/>
                  </a:lnTo>
                  <a:lnTo>
                    <a:pt x="1131" y="359"/>
                  </a:lnTo>
                  <a:lnTo>
                    <a:pt x="1130" y="359"/>
                  </a:lnTo>
                  <a:lnTo>
                    <a:pt x="1128" y="359"/>
                  </a:lnTo>
                  <a:close/>
                  <a:moveTo>
                    <a:pt x="1153" y="354"/>
                  </a:moveTo>
                  <a:lnTo>
                    <a:pt x="1151" y="354"/>
                  </a:lnTo>
                  <a:lnTo>
                    <a:pt x="1153" y="356"/>
                  </a:lnTo>
                  <a:lnTo>
                    <a:pt x="1153" y="354"/>
                  </a:lnTo>
                  <a:close/>
                  <a:moveTo>
                    <a:pt x="1203" y="354"/>
                  </a:moveTo>
                  <a:lnTo>
                    <a:pt x="1203" y="356"/>
                  </a:lnTo>
                  <a:lnTo>
                    <a:pt x="1204" y="356"/>
                  </a:lnTo>
                  <a:lnTo>
                    <a:pt x="1206" y="354"/>
                  </a:lnTo>
                  <a:lnTo>
                    <a:pt x="1204" y="354"/>
                  </a:lnTo>
                  <a:lnTo>
                    <a:pt x="1203" y="354"/>
                  </a:lnTo>
                  <a:close/>
                  <a:moveTo>
                    <a:pt x="1340" y="353"/>
                  </a:moveTo>
                  <a:lnTo>
                    <a:pt x="1340" y="354"/>
                  </a:lnTo>
                  <a:lnTo>
                    <a:pt x="1342" y="354"/>
                  </a:lnTo>
                  <a:lnTo>
                    <a:pt x="1343" y="353"/>
                  </a:lnTo>
                  <a:lnTo>
                    <a:pt x="1342" y="353"/>
                  </a:lnTo>
                  <a:lnTo>
                    <a:pt x="1340" y="353"/>
                  </a:lnTo>
                  <a:close/>
                  <a:moveTo>
                    <a:pt x="1204" y="347"/>
                  </a:moveTo>
                  <a:lnTo>
                    <a:pt x="1203" y="347"/>
                  </a:lnTo>
                  <a:lnTo>
                    <a:pt x="1203" y="348"/>
                  </a:lnTo>
                  <a:lnTo>
                    <a:pt x="1203" y="350"/>
                  </a:lnTo>
                  <a:lnTo>
                    <a:pt x="1204" y="350"/>
                  </a:lnTo>
                  <a:lnTo>
                    <a:pt x="1204" y="348"/>
                  </a:lnTo>
                  <a:lnTo>
                    <a:pt x="1204" y="347"/>
                  </a:lnTo>
                  <a:close/>
                  <a:moveTo>
                    <a:pt x="1201" y="353"/>
                  </a:moveTo>
                  <a:lnTo>
                    <a:pt x="1201" y="351"/>
                  </a:lnTo>
                  <a:lnTo>
                    <a:pt x="1200" y="353"/>
                  </a:lnTo>
                  <a:lnTo>
                    <a:pt x="1201" y="353"/>
                  </a:lnTo>
                  <a:close/>
                  <a:moveTo>
                    <a:pt x="1201" y="351"/>
                  </a:moveTo>
                  <a:lnTo>
                    <a:pt x="1203" y="351"/>
                  </a:lnTo>
                  <a:lnTo>
                    <a:pt x="1203" y="350"/>
                  </a:lnTo>
                  <a:lnTo>
                    <a:pt x="1201" y="350"/>
                  </a:lnTo>
                  <a:lnTo>
                    <a:pt x="1201" y="351"/>
                  </a:lnTo>
                  <a:close/>
                  <a:moveTo>
                    <a:pt x="1339" y="343"/>
                  </a:moveTo>
                  <a:lnTo>
                    <a:pt x="1339" y="345"/>
                  </a:lnTo>
                  <a:lnTo>
                    <a:pt x="1340" y="343"/>
                  </a:lnTo>
                  <a:lnTo>
                    <a:pt x="1339" y="343"/>
                  </a:lnTo>
                  <a:close/>
                  <a:moveTo>
                    <a:pt x="1371" y="337"/>
                  </a:moveTo>
                  <a:lnTo>
                    <a:pt x="1369" y="337"/>
                  </a:lnTo>
                  <a:lnTo>
                    <a:pt x="1369" y="339"/>
                  </a:lnTo>
                  <a:lnTo>
                    <a:pt x="1371" y="337"/>
                  </a:lnTo>
                  <a:close/>
                  <a:moveTo>
                    <a:pt x="1321" y="334"/>
                  </a:moveTo>
                  <a:lnTo>
                    <a:pt x="1319" y="336"/>
                  </a:lnTo>
                  <a:lnTo>
                    <a:pt x="1321" y="336"/>
                  </a:lnTo>
                  <a:lnTo>
                    <a:pt x="1324" y="334"/>
                  </a:lnTo>
                  <a:lnTo>
                    <a:pt x="1321" y="334"/>
                  </a:lnTo>
                  <a:close/>
                  <a:moveTo>
                    <a:pt x="1354" y="331"/>
                  </a:moveTo>
                  <a:lnTo>
                    <a:pt x="1354" y="333"/>
                  </a:lnTo>
                  <a:lnTo>
                    <a:pt x="1356" y="333"/>
                  </a:lnTo>
                  <a:lnTo>
                    <a:pt x="1357" y="331"/>
                  </a:lnTo>
                  <a:lnTo>
                    <a:pt x="1356" y="331"/>
                  </a:lnTo>
                  <a:lnTo>
                    <a:pt x="1354" y="331"/>
                  </a:lnTo>
                  <a:close/>
                  <a:moveTo>
                    <a:pt x="1319" y="331"/>
                  </a:moveTo>
                  <a:lnTo>
                    <a:pt x="1321" y="331"/>
                  </a:lnTo>
                  <a:lnTo>
                    <a:pt x="1324" y="330"/>
                  </a:lnTo>
                  <a:lnTo>
                    <a:pt x="1321" y="330"/>
                  </a:lnTo>
                  <a:lnTo>
                    <a:pt x="1319" y="331"/>
                  </a:lnTo>
                  <a:close/>
                  <a:moveTo>
                    <a:pt x="1356" y="330"/>
                  </a:moveTo>
                  <a:lnTo>
                    <a:pt x="1356" y="331"/>
                  </a:lnTo>
                  <a:lnTo>
                    <a:pt x="1357" y="330"/>
                  </a:lnTo>
                  <a:lnTo>
                    <a:pt x="1356" y="330"/>
                  </a:lnTo>
                  <a:close/>
                  <a:moveTo>
                    <a:pt x="976" y="327"/>
                  </a:moveTo>
                  <a:lnTo>
                    <a:pt x="974" y="328"/>
                  </a:lnTo>
                  <a:lnTo>
                    <a:pt x="976" y="328"/>
                  </a:lnTo>
                  <a:lnTo>
                    <a:pt x="976" y="327"/>
                  </a:lnTo>
                  <a:close/>
                  <a:moveTo>
                    <a:pt x="1038" y="325"/>
                  </a:moveTo>
                  <a:lnTo>
                    <a:pt x="1039" y="325"/>
                  </a:lnTo>
                  <a:lnTo>
                    <a:pt x="1041" y="325"/>
                  </a:lnTo>
                  <a:lnTo>
                    <a:pt x="1041" y="324"/>
                  </a:lnTo>
                  <a:lnTo>
                    <a:pt x="1041" y="322"/>
                  </a:lnTo>
                  <a:lnTo>
                    <a:pt x="1041" y="321"/>
                  </a:lnTo>
                  <a:lnTo>
                    <a:pt x="1041" y="319"/>
                  </a:lnTo>
                  <a:lnTo>
                    <a:pt x="1041" y="318"/>
                  </a:lnTo>
                  <a:lnTo>
                    <a:pt x="1041" y="316"/>
                  </a:lnTo>
                  <a:lnTo>
                    <a:pt x="1041" y="315"/>
                  </a:lnTo>
                  <a:lnTo>
                    <a:pt x="1039" y="315"/>
                  </a:lnTo>
                  <a:lnTo>
                    <a:pt x="1038" y="316"/>
                  </a:lnTo>
                  <a:lnTo>
                    <a:pt x="1036" y="316"/>
                  </a:lnTo>
                  <a:lnTo>
                    <a:pt x="1036" y="318"/>
                  </a:lnTo>
                  <a:lnTo>
                    <a:pt x="1036" y="319"/>
                  </a:lnTo>
                  <a:lnTo>
                    <a:pt x="1035" y="319"/>
                  </a:lnTo>
                  <a:lnTo>
                    <a:pt x="1035" y="321"/>
                  </a:lnTo>
                  <a:lnTo>
                    <a:pt x="1035" y="322"/>
                  </a:lnTo>
                  <a:lnTo>
                    <a:pt x="1036" y="324"/>
                  </a:lnTo>
                  <a:lnTo>
                    <a:pt x="1036" y="325"/>
                  </a:lnTo>
                  <a:lnTo>
                    <a:pt x="1038" y="325"/>
                  </a:lnTo>
                  <a:close/>
                  <a:moveTo>
                    <a:pt x="1309" y="325"/>
                  </a:moveTo>
                  <a:lnTo>
                    <a:pt x="1310" y="324"/>
                  </a:lnTo>
                  <a:lnTo>
                    <a:pt x="1310" y="322"/>
                  </a:lnTo>
                  <a:lnTo>
                    <a:pt x="1309" y="324"/>
                  </a:lnTo>
                  <a:lnTo>
                    <a:pt x="1309" y="325"/>
                  </a:lnTo>
                  <a:close/>
                  <a:moveTo>
                    <a:pt x="1313" y="322"/>
                  </a:moveTo>
                  <a:lnTo>
                    <a:pt x="1313" y="324"/>
                  </a:lnTo>
                  <a:lnTo>
                    <a:pt x="1315" y="322"/>
                  </a:lnTo>
                  <a:lnTo>
                    <a:pt x="1313" y="322"/>
                  </a:lnTo>
                  <a:close/>
                  <a:moveTo>
                    <a:pt x="1343" y="324"/>
                  </a:moveTo>
                  <a:lnTo>
                    <a:pt x="1345" y="324"/>
                  </a:lnTo>
                  <a:lnTo>
                    <a:pt x="1345" y="322"/>
                  </a:lnTo>
                  <a:lnTo>
                    <a:pt x="1343" y="322"/>
                  </a:lnTo>
                  <a:lnTo>
                    <a:pt x="1343" y="324"/>
                  </a:lnTo>
                  <a:close/>
                  <a:moveTo>
                    <a:pt x="1345" y="322"/>
                  </a:moveTo>
                  <a:lnTo>
                    <a:pt x="1347" y="322"/>
                  </a:lnTo>
                  <a:lnTo>
                    <a:pt x="1345" y="321"/>
                  </a:lnTo>
                  <a:lnTo>
                    <a:pt x="1345" y="322"/>
                  </a:lnTo>
                  <a:close/>
                  <a:moveTo>
                    <a:pt x="1401" y="324"/>
                  </a:moveTo>
                  <a:lnTo>
                    <a:pt x="1403" y="324"/>
                  </a:lnTo>
                  <a:lnTo>
                    <a:pt x="1403" y="322"/>
                  </a:lnTo>
                  <a:lnTo>
                    <a:pt x="1401" y="322"/>
                  </a:lnTo>
                  <a:lnTo>
                    <a:pt x="1400" y="322"/>
                  </a:lnTo>
                  <a:lnTo>
                    <a:pt x="1398" y="322"/>
                  </a:lnTo>
                  <a:lnTo>
                    <a:pt x="1398" y="324"/>
                  </a:lnTo>
                  <a:lnTo>
                    <a:pt x="1400" y="324"/>
                  </a:lnTo>
                  <a:lnTo>
                    <a:pt x="1401" y="324"/>
                  </a:lnTo>
                  <a:close/>
                  <a:moveTo>
                    <a:pt x="1350" y="322"/>
                  </a:moveTo>
                  <a:lnTo>
                    <a:pt x="1351" y="322"/>
                  </a:lnTo>
                  <a:lnTo>
                    <a:pt x="1351" y="321"/>
                  </a:lnTo>
                  <a:lnTo>
                    <a:pt x="1350" y="322"/>
                  </a:lnTo>
                  <a:close/>
                  <a:moveTo>
                    <a:pt x="1059" y="321"/>
                  </a:moveTo>
                  <a:lnTo>
                    <a:pt x="1060" y="321"/>
                  </a:lnTo>
                  <a:lnTo>
                    <a:pt x="1062" y="321"/>
                  </a:lnTo>
                  <a:lnTo>
                    <a:pt x="1063" y="321"/>
                  </a:lnTo>
                  <a:lnTo>
                    <a:pt x="1063" y="319"/>
                  </a:lnTo>
                  <a:lnTo>
                    <a:pt x="1060" y="319"/>
                  </a:lnTo>
                  <a:lnTo>
                    <a:pt x="1059" y="321"/>
                  </a:lnTo>
                  <a:close/>
                  <a:moveTo>
                    <a:pt x="1327" y="316"/>
                  </a:moveTo>
                  <a:lnTo>
                    <a:pt x="1327" y="318"/>
                  </a:lnTo>
                  <a:lnTo>
                    <a:pt x="1328" y="318"/>
                  </a:lnTo>
                  <a:lnTo>
                    <a:pt x="1330" y="318"/>
                  </a:lnTo>
                  <a:lnTo>
                    <a:pt x="1330" y="316"/>
                  </a:lnTo>
                  <a:lnTo>
                    <a:pt x="1328" y="316"/>
                  </a:lnTo>
                  <a:lnTo>
                    <a:pt x="1327" y="316"/>
                  </a:lnTo>
                  <a:close/>
                  <a:moveTo>
                    <a:pt x="1063" y="315"/>
                  </a:moveTo>
                  <a:lnTo>
                    <a:pt x="1062" y="315"/>
                  </a:lnTo>
                  <a:lnTo>
                    <a:pt x="1062" y="316"/>
                  </a:lnTo>
                  <a:lnTo>
                    <a:pt x="1063" y="316"/>
                  </a:lnTo>
                  <a:lnTo>
                    <a:pt x="1063" y="315"/>
                  </a:lnTo>
                  <a:close/>
                  <a:moveTo>
                    <a:pt x="686" y="300"/>
                  </a:moveTo>
                  <a:lnTo>
                    <a:pt x="686" y="298"/>
                  </a:lnTo>
                  <a:lnTo>
                    <a:pt x="685" y="300"/>
                  </a:lnTo>
                  <a:lnTo>
                    <a:pt x="686" y="300"/>
                  </a:lnTo>
                  <a:close/>
                  <a:moveTo>
                    <a:pt x="685" y="298"/>
                  </a:moveTo>
                  <a:lnTo>
                    <a:pt x="686" y="298"/>
                  </a:lnTo>
                  <a:lnTo>
                    <a:pt x="686" y="297"/>
                  </a:lnTo>
                  <a:lnTo>
                    <a:pt x="686" y="295"/>
                  </a:lnTo>
                  <a:lnTo>
                    <a:pt x="685" y="297"/>
                  </a:lnTo>
                  <a:lnTo>
                    <a:pt x="685" y="298"/>
                  </a:lnTo>
                  <a:close/>
                  <a:moveTo>
                    <a:pt x="688" y="298"/>
                  </a:moveTo>
                  <a:lnTo>
                    <a:pt x="689" y="297"/>
                  </a:lnTo>
                  <a:lnTo>
                    <a:pt x="688" y="297"/>
                  </a:lnTo>
                  <a:lnTo>
                    <a:pt x="688" y="298"/>
                  </a:lnTo>
                  <a:close/>
                  <a:moveTo>
                    <a:pt x="1409" y="295"/>
                  </a:moveTo>
                  <a:lnTo>
                    <a:pt x="1410" y="295"/>
                  </a:lnTo>
                  <a:lnTo>
                    <a:pt x="1410" y="293"/>
                  </a:lnTo>
                  <a:lnTo>
                    <a:pt x="1409" y="293"/>
                  </a:lnTo>
                  <a:lnTo>
                    <a:pt x="1407" y="293"/>
                  </a:lnTo>
                  <a:lnTo>
                    <a:pt x="1407" y="295"/>
                  </a:lnTo>
                  <a:lnTo>
                    <a:pt x="1409" y="295"/>
                  </a:lnTo>
                  <a:close/>
                  <a:moveTo>
                    <a:pt x="1415" y="293"/>
                  </a:moveTo>
                  <a:lnTo>
                    <a:pt x="1415" y="292"/>
                  </a:lnTo>
                  <a:lnTo>
                    <a:pt x="1413" y="292"/>
                  </a:lnTo>
                  <a:lnTo>
                    <a:pt x="1412" y="292"/>
                  </a:lnTo>
                  <a:lnTo>
                    <a:pt x="1410" y="292"/>
                  </a:lnTo>
                  <a:lnTo>
                    <a:pt x="1412" y="293"/>
                  </a:lnTo>
                  <a:lnTo>
                    <a:pt x="1415" y="293"/>
                  </a:lnTo>
                  <a:close/>
                  <a:moveTo>
                    <a:pt x="692" y="287"/>
                  </a:moveTo>
                  <a:lnTo>
                    <a:pt x="692" y="289"/>
                  </a:lnTo>
                  <a:lnTo>
                    <a:pt x="694" y="289"/>
                  </a:lnTo>
                  <a:lnTo>
                    <a:pt x="695" y="289"/>
                  </a:lnTo>
                  <a:lnTo>
                    <a:pt x="695" y="287"/>
                  </a:lnTo>
                  <a:lnTo>
                    <a:pt x="694" y="287"/>
                  </a:lnTo>
                  <a:lnTo>
                    <a:pt x="692" y="287"/>
                  </a:lnTo>
                  <a:close/>
                  <a:moveTo>
                    <a:pt x="697" y="287"/>
                  </a:moveTo>
                  <a:lnTo>
                    <a:pt x="697" y="286"/>
                  </a:lnTo>
                  <a:lnTo>
                    <a:pt x="695" y="287"/>
                  </a:lnTo>
                  <a:lnTo>
                    <a:pt x="697" y="287"/>
                  </a:lnTo>
                  <a:close/>
                  <a:moveTo>
                    <a:pt x="691" y="286"/>
                  </a:moveTo>
                  <a:lnTo>
                    <a:pt x="692" y="286"/>
                  </a:lnTo>
                  <a:lnTo>
                    <a:pt x="692" y="284"/>
                  </a:lnTo>
                  <a:lnTo>
                    <a:pt x="691" y="284"/>
                  </a:lnTo>
                  <a:lnTo>
                    <a:pt x="689" y="284"/>
                  </a:lnTo>
                  <a:lnTo>
                    <a:pt x="689" y="286"/>
                  </a:lnTo>
                  <a:lnTo>
                    <a:pt x="691" y="286"/>
                  </a:lnTo>
                  <a:close/>
                  <a:moveTo>
                    <a:pt x="695" y="286"/>
                  </a:moveTo>
                  <a:lnTo>
                    <a:pt x="695" y="284"/>
                  </a:lnTo>
                  <a:lnTo>
                    <a:pt x="694" y="286"/>
                  </a:lnTo>
                  <a:lnTo>
                    <a:pt x="695" y="286"/>
                  </a:lnTo>
                  <a:close/>
                  <a:moveTo>
                    <a:pt x="698" y="284"/>
                  </a:moveTo>
                  <a:lnTo>
                    <a:pt x="698" y="283"/>
                  </a:lnTo>
                  <a:lnTo>
                    <a:pt x="697" y="283"/>
                  </a:lnTo>
                  <a:lnTo>
                    <a:pt x="695" y="284"/>
                  </a:lnTo>
                  <a:lnTo>
                    <a:pt x="697" y="284"/>
                  </a:lnTo>
                  <a:lnTo>
                    <a:pt x="698" y="284"/>
                  </a:lnTo>
                  <a:close/>
                  <a:moveTo>
                    <a:pt x="608" y="278"/>
                  </a:moveTo>
                  <a:lnTo>
                    <a:pt x="608" y="277"/>
                  </a:lnTo>
                  <a:lnTo>
                    <a:pt x="606" y="277"/>
                  </a:lnTo>
                  <a:lnTo>
                    <a:pt x="606" y="278"/>
                  </a:lnTo>
                  <a:lnTo>
                    <a:pt x="608" y="278"/>
                  </a:lnTo>
                  <a:close/>
                  <a:moveTo>
                    <a:pt x="618" y="277"/>
                  </a:moveTo>
                  <a:lnTo>
                    <a:pt x="617" y="277"/>
                  </a:lnTo>
                  <a:lnTo>
                    <a:pt x="618" y="278"/>
                  </a:lnTo>
                  <a:lnTo>
                    <a:pt x="621" y="277"/>
                  </a:lnTo>
                  <a:lnTo>
                    <a:pt x="620" y="277"/>
                  </a:lnTo>
                  <a:lnTo>
                    <a:pt x="618" y="277"/>
                  </a:lnTo>
                  <a:close/>
                  <a:moveTo>
                    <a:pt x="658" y="278"/>
                  </a:moveTo>
                  <a:lnTo>
                    <a:pt x="659" y="278"/>
                  </a:lnTo>
                  <a:lnTo>
                    <a:pt x="659" y="277"/>
                  </a:lnTo>
                  <a:lnTo>
                    <a:pt x="658" y="277"/>
                  </a:lnTo>
                  <a:lnTo>
                    <a:pt x="656" y="278"/>
                  </a:lnTo>
                  <a:lnTo>
                    <a:pt x="658" y="278"/>
                  </a:lnTo>
                  <a:close/>
                  <a:moveTo>
                    <a:pt x="705" y="278"/>
                  </a:moveTo>
                  <a:lnTo>
                    <a:pt x="705" y="277"/>
                  </a:lnTo>
                  <a:lnTo>
                    <a:pt x="706" y="277"/>
                  </a:lnTo>
                  <a:lnTo>
                    <a:pt x="706" y="275"/>
                  </a:lnTo>
                  <a:lnTo>
                    <a:pt x="705" y="275"/>
                  </a:lnTo>
                  <a:lnTo>
                    <a:pt x="703" y="277"/>
                  </a:lnTo>
                  <a:lnTo>
                    <a:pt x="701" y="277"/>
                  </a:lnTo>
                  <a:lnTo>
                    <a:pt x="701" y="278"/>
                  </a:lnTo>
                  <a:lnTo>
                    <a:pt x="703" y="278"/>
                  </a:lnTo>
                  <a:lnTo>
                    <a:pt x="705" y="278"/>
                  </a:lnTo>
                  <a:close/>
                  <a:moveTo>
                    <a:pt x="685" y="274"/>
                  </a:moveTo>
                  <a:lnTo>
                    <a:pt x="683" y="274"/>
                  </a:lnTo>
                  <a:lnTo>
                    <a:pt x="683" y="275"/>
                  </a:lnTo>
                  <a:lnTo>
                    <a:pt x="685" y="275"/>
                  </a:lnTo>
                  <a:lnTo>
                    <a:pt x="686" y="275"/>
                  </a:lnTo>
                  <a:lnTo>
                    <a:pt x="686" y="274"/>
                  </a:lnTo>
                  <a:lnTo>
                    <a:pt x="685" y="274"/>
                  </a:lnTo>
                  <a:close/>
                  <a:moveTo>
                    <a:pt x="848" y="275"/>
                  </a:moveTo>
                  <a:lnTo>
                    <a:pt x="850" y="275"/>
                  </a:lnTo>
                  <a:lnTo>
                    <a:pt x="850" y="274"/>
                  </a:lnTo>
                  <a:lnTo>
                    <a:pt x="848" y="274"/>
                  </a:lnTo>
                  <a:lnTo>
                    <a:pt x="848" y="275"/>
                  </a:lnTo>
                  <a:close/>
                  <a:moveTo>
                    <a:pt x="676" y="274"/>
                  </a:moveTo>
                  <a:lnTo>
                    <a:pt x="677" y="274"/>
                  </a:lnTo>
                  <a:lnTo>
                    <a:pt x="679" y="274"/>
                  </a:lnTo>
                  <a:lnTo>
                    <a:pt x="679" y="272"/>
                  </a:lnTo>
                  <a:lnTo>
                    <a:pt x="677" y="272"/>
                  </a:lnTo>
                  <a:lnTo>
                    <a:pt x="676" y="274"/>
                  </a:lnTo>
                  <a:close/>
                  <a:moveTo>
                    <a:pt x="1166" y="271"/>
                  </a:moveTo>
                  <a:lnTo>
                    <a:pt x="1168" y="271"/>
                  </a:lnTo>
                  <a:lnTo>
                    <a:pt x="1169" y="271"/>
                  </a:lnTo>
                  <a:lnTo>
                    <a:pt x="1169" y="269"/>
                  </a:lnTo>
                  <a:lnTo>
                    <a:pt x="1169" y="266"/>
                  </a:lnTo>
                  <a:lnTo>
                    <a:pt x="1166" y="269"/>
                  </a:lnTo>
                  <a:lnTo>
                    <a:pt x="1165" y="269"/>
                  </a:lnTo>
                  <a:lnTo>
                    <a:pt x="1163" y="271"/>
                  </a:lnTo>
                  <a:lnTo>
                    <a:pt x="1163" y="272"/>
                  </a:lnTo>
                  <a:lnTo>
                    <a:pt x="1165" y="272"/>
                  </a:lnTo>
                  <a:lnTo>
                    <a:pt x="1166" y="271"/>
                  </a:lnTo>
                  <a:close/>
                  <a:moveTo>
                    <a:pt x="683" y="271"/>
                  </a:moveTo>
                  <a:lnTo>
                    <a:pt x="683" y="272"/>
                  </a:lnTo>
                  <a:lnTo>
                    <a:pt x="685" y="271"/>
                  </a:lnTo>
                  <a:lnTo>
                    <a:pt x="683" y="271"/>
                  </a:lnTo>
                  <a:close/>
                  <a:moveTo>
                    <a:pt x="655" y="271"/>
                  </a:moveTo>
                  <a:lnTo>
                    <a:pt x="655" y="269"/>
                  </a:lnTo>
                  <a:lnTo>
                    <a:pt x="653" y="269"/>
                  </a:lnTo>
                  <a:lnTo>
                    <a:pt x="653" y="271"/>
                  </a:lnTo>
                  <a:lnTo>
                    <a:pt x="655" y="271"/>
                  </a:lnTo>
                  <a:close/>
                  <a:moveTo>
                    <a:pt x="724" y="269"/>
                  </a:moveTo>
                  <a:lnTo>
                    <a:pt x="723" y="271"/>
                  </a:lnTo>
                  <a:lnTo>
                    <a:pt x="724" y="271"/>
                  </a:lnTo>
                  <a:lnTo>
                    <a:pt x="724" y="269"/>
                  </a:lnTo>
                  <a:close/>
                  <a:moveTo>
                    <a:pt x="1116" y="269"/>
                  </a:moveTo>
                  <a:lnTo>
                    <a:pt x="1113" y="271"/>
                  </a:lnTo>
                  <a:lnTo>
                    <a:pt x="1116" y="271"/>
                  </a:lnTo>
                  <a:lnTo>
                    <a:pt x="1116" y="269"/>
                  </a:lnTo>
                  <a:close/>
                  <a:moveTo>
                    <a:pt x="1244" y="269"/>
                  </a:moveTo>
                  <a:lnTo>
                    <a:pt x="1245" y="269"/>
                  </a:lnTo>
                  <a:lnTo>
                    <a:pt x="1245" y="266"/>
                  </a:lnTo>
                  <a:lnTo>
                    <a:pt x="1244" y="265"/>
                  </a:lnTo>
                  <a:lnTo>
                    <a:pt x="1242" y="265"/>
                  </a:lnTo>
                  <a:lnTo>
                    <a:pt x="1242" y="266"/>
                  </a:lnTo>
                  <a:lnTo>
                    <a:pt x="1242" y="269"/>
                  </a:lnTo>
                  <a:lnTo>
                    <a:pt x="1242" y="271"/>
                  </a:lnTo>
                  <a:lnTo>
                    <a:pt x="1244" y="271"/>
                  </a:lnTo>
                  <a:lnTo>
                    <a:pt x="1244" y="269"/>
                  </a:lnTo>
                  <a:close/>
                  <a:moveTo>
                    <a:pt x="838" y="269"/>
                  </a:moveTo>
                  <a:lnTo>
                    <a:pt x="838" y="266"/>
                  </a:lnTo>
                  <a:lnTo>
                    <a:pt x="836" y="269"/>
                  </a:lnTo>
                  <a:lnTo>
                    <a:pt x="838" y="269"/>
                  </a:lnTo>
                  <a:close/>
                  <a:moveTo>
                    <a:pt x="1119" y="269"/>
                  </a:moveTo>
                  <a:lnTo>
                    <a:pt x="1121" y="269"/>
                  </a:lnTo>
                  <a:lnTo>
                    <a:pt x="1121" y="266"/>
                  </a:lnTo>
                  <a:lnTo>
                    <a:pt x="1119" y="266"/>
                  </a:lnTo>
                  <a:lnTo>
                    <a:pt x="1118" y="266"/>
                  </a:lnTo>
                  <a:lnTo>
                    <a:pt x="1116" y="266"/>
                  </a:lnTo>
                  <a:lnTo>
                    <a:pt x="1118" y="269"/>
                  </a:lnTo>
                  <a:lnTo>
                    <a:pt x="1119" y="269"/>
                  </a:lnTo>
                  <a:close/>
                  <a:moveTo>
                    <a:pt x="1357" y="265"/>
                  </a:moveTo>
                  <a:lnTo>
                    <a:pt x="1356" y="265"/>
                  </a:lnTo>
                  <a:lnTo>
                    <a:pt x="1356" y="266"/>
                  </a:lnTo>
                  <a:lnTo>
                    <a:pt x="1357" y="266"/>
                  </a:lnTo>
                  <a:lnTo>
                    <a:pt x="1359" y="266"/>
                  </a:lnTo>
                  <a:lnTo>
                    <a:pt x="1360" y="266"/>
                  </a:lnTo>
                  <a:lnTo>
                    <a:pt x="1360" y="265"/>
                  </a:lnTo>
                  <a:lnTo>
                    <a:pt x="1359" y="265"/>
                  </a:lnTo>
                  <a:lnTo>
                    <a:pt x="1357" y="265"/>
                  </a:lnTo>
                  <a:close/>
                  <a:moveTo>
                    <a:pt x="633" y="263"/>
                  </a:moveTo>
                  <a:lnTo>
                    <a:pt x="633" y="265"/>
                  </a:lnTo>
                  <a:lnTo>
                    <a:pt x="636" y="265"/>
                  </a:lnTo>
                  <a:lnTo>
                    <a:pt x="635" y="263"/>
                  </a:lnTo>
                  <a:lnTo>
                    <a:pt x="633" y="263"/>
                  </a:lnTo>
                  <a:close/>
                  <a:moveTo>
                    <a:pt x="667" y="265"/>
                  </a:moveTo>
                  <a:lnTo>
                    <a:pt x="670" y="265"/>
                  </a:lnTo>
                  <a:lnTo>
                    <a:pt x="673" y="265"/>
                  </a:lnTo>
                  <a:lnTo>
                    <a:pt x="673" y="263"/>
                  </a:lnTo>
                  <a:lnTo>
                    <a:pt x="670" y="263"/>
                  </a:lnTo>
                  <a:lnTo>
                    <a:pt x="668" y="263"/>
                  </a:lnTo>
                  <a:lnTo>
                    <a:pt x="667" y="265"/>
                  </a:lnTo>
                  <a:close/>
                  <a:moveTo>
                    <a:pt x="1237" y="260"/>
                  </a:moveTo>
                  <a:lnTo>
                    <a:pt x="1236" y="262"/>
                  </a:lnTo>
                  <a:lnTo>
                    <a:pt x="1237" y="263"/>
                  </a:lnTo>
                  <a:lnTo>
                    <a:pt x="1241" y="263"/>
                  </a:lnTo>
                  <a:lnTo>
                    <a:pt x="1242" y="263"/>
                  </a:lnTo>
                  <a:lnTo>
                    <a:pt x="1241" y="262"/>
                  </a:lnTo>
                  <a:lnTo>
                    <a:pt x="1241" y="260"/>
                  </a:lnTo>
                  <a:lnTo>
                    <a:pt x="1239" y="260"/>
                  </a:lnTo>
                  <a:lnTo>
                    <a:pt x="1237" y="260"/>
                  </a:lnTo>
                  <a:close/>
                  <a:moveTo>
                    <a:pt x="623" y="262"/>
                  </a:moveTo>
                  <a:lnTo>
                    <a:pt x="624" y="262"/>
                  </a:lnTo>
                  <a:lnTo>
                    <a:pt x="624" y="260"/>
                  </a:lnTo>
                  <a:lnTo>
                    <a:pt x="623" y="260"/>
                  </a:lnTo>
                  <a:lnTo>
                    <a:pt x="623" y="262"/>
                  </a:lnTo>
                  <a:close/>
                  <a:moveTo>
                    <a:pt x="1343" y="262"/>
                  </a:moveTo>
                  <a:lnTo>
                    <a:pt x="1343" y="260"/>
                  </a:lnTo>
                  <a:lnTo>
                    <a:pt x="1342" y="260"/>
                  </a:lnTo>
                  <a:lnTo>
                    <a:pt x="1342" y="262"/>
                  </a:lnTo>
                  <a:lnTo>
                    <a:pt x="1343" y="262"/>
                  </a:lnTo>
                  <a:close/>
                  <a:moveTo>
                    <a:pt x="1186" y="248"/>
                  </a:moveTo>
                  <a:lnTo>
                    <a:pt x="1184" y="248"/>
                  </a:lnTo>
                  <a:lnTo>
                    <a:pt x="1183" y="250"/>
                  </a:lnTo>
                  <a:lnTo>
                    <a:pt x="1181" y="250"/>
                  </a:lnTo>
                  <a:lnTo>
                    <a:pt x="1181" y="251"/>
                  </a:lnTo>
                  <a:lnTo>
                    <a:pt x="1180" y="251"/>
                  </a:lnTo>
                  <a:lnTo>
                    <a:pt x="1178" y="251"/>
                  </a:lnTo>
                  <a:lnTo>
                    <a:pt x="1177" y="251"/>
                  </a:lnTo>
                  <a:lnTo>
                    <a:pt x="1177" y="253"/>
                  </a:lnTo>
                  <a:lnTo>
                    <a:pt x="1175" y="253"/>
                  </a:lnTo>
                  <a:lnTo>
                    <a:pt x="1174" y="253"/>
                  </a:lnTo>
                  <a:lnTo>
                    <a:pt x="1171" y="254"/>
                  </a:lnTo>
                  <a:lnTo>
                    <a:pt x="1171" y="256"/>
                  </a:lnTo>
                  <a:lnTo>
                    <a:pt x="1169" y="256"/>
                  </a:lnTo>
                  <a:lnTo>
                    <a:pt x="1169" y="257"/>
                  </a:lnTo>
                  <a:lnTo>
                    <a:pt x="1171" y="257"/>
                  </a:lnTo>
                  <a:lnTo>
                    <a:pt x="1172" y="257"/>
                  </a:lnTo>
                  <a:lnTo>
                    <a:pt x="1174" y="256"/>
                  </a:lnTo>
                  <a:lnTo>
                    <a:pt x="1175" y="256"/>
                  </a:lnTo>
                  <a:lnTo>
                    <a:pt x="1177" y="256"/>
                  </a:lnTo>
                  <a:lnTo>
                    <a:pt x="1178" y="256"/>
                  </a:lnTo>
                  <a:lnTo>
                    <a:pt x="1180" y="254"/>
                  </a:lnTo>
                  <a:lnTo>
                    <a:pt x="1181" y="254"/>
                  </a:lnTo>
                  <a:lnTo>
                    <a:pt x="1184" y="253"/>
                  </a:lnTo>
                  <a:lnTo>
                    <a:pt x="1184" y="251"/>
                  </a:lnTo>
                  <a:lnTo>
                    <a:pt x="1186" y="251"/>
                  </a:lnTo>
                  <a:lnTo>
                    <a:pt x="1188" y="251"/>
                  </a:lnTo>
                  <a:lnTo>
                    <a:pt x="1188" y="250"/>
                  </a:lnTo>
                  <a:lnTo>
                    <a:pt x="1189" y="250"/>
                  </a:lnTo>
                  <a:lnTo>
                    <a:pt x="1191" y="250"/>
                  </a:lnTo>
                  <a:lnTo>
                    <a:pt x="1192" y="248"/>
                  </a:lnTo>
                  <a:lnTo>
                    <a:pt x="1194" y="248"/>
                  </a:lnTo>
                  <a:lnTo>
                    <a:pt x="1194" y="247"/>
                  </a:lnTo>
                  <a:lnTo>
                    <a:pt x="1192" y="247"/>
                  </a:lnTo>
                  <a:lnTo>
                    <a:pt x="1191" y="247"/>
                  </a:lnTo>
                  <a:lnTo>
                    <a:pt x="1189" y="247"/>
                  </a:lnTo>
                  <a:lnTo>
                    <a:pt x="1188" y="247"/>
                  </a:lnTo>
                  <a:lnTo>
                    <a:pt x="1186" y="247"/>
                  </a:lnTo>
                  <a:lnTo>
                    <a:pt x="1186" y="248"/>
                  </a:lnTo>
                  <a:close/>
                  <a:moveTo>
                    <a:pt x="945" y="256"/>
                  </a:moveTo>
                  <a:lnTo>
                    <a:pt x="944" y="256"/>
                  </a:lnTo>
                  <a:lnTo>
                    <a:pt x="944" y="257"/>
                  </a:lnTo>
                  <a:lnTo>
                    <a:pt x="945" y="256"/>
                  </a:lnTo>
                  <a:close/>
                  <a:moveTo>
                    <a:pt x="851" y="254"/>
                  </a:moveTo>
                  <a:lnTo>
                    <a:pt x="851" y="253"/>
                  </a:lnTo>
                  <a:lnTo>
                    <a:pt x="851" y="251"/>
                  </a:lnTo>
                  <a:lnTo>
                    <a:pt x="850" y="251"/>
                  </a:lnTo>
                  <a:lnTo>
                    <a:pt x="848" y="251"/>
                  </a:lnTo>
                  <a:lnTo>
                    <a:pt x="848" y="253"/>
                  </a:lnTo>
                  <a:lnTo>
                    <a:pt x="847" y="253"/>
                  </a:lnTo>
                  <a:lnTo>
                    <a:pt x="847" y="254"/>
                  </a:lnTo>
                  <a:lnTo>
                    <a:pt x="848" y="256"/>
                  </a:lnTo>
                  <a:lnTo>
                    <a:pt x="850" y="254"/>
                  </a:lnTo>
                  <a:lnTo>
                    <a:pt x="851" y="254"/>
                  </a:lnTo>
                  <a:close/>
                  <a:moveTo>
                    <a:pt x="826" y="253"/>
                  </a:moveTo>
                  <a:lnTo>
                    <a:pt x="827" y="253"/>
                  </a:lnTo>
                  <a:lnTo>
                    <a:pt x="827" y="251"/>
                  </a:lnTo>
                  <a:lnTo>
                    <a:pt x="826" y="251"/>
                  </a:lnTo>
                  <a:lnTo>
                    <a:pt x="826" y="253"/>
                  </a:lnTo>
                  <a:close/>
                  <a:moveTo>
                    <a:pt x="829" y="251"/>
                  </a:moveTo>
                  <a:lnTo>
                    <a:pt x="830" y="251"/>
                  </a:lnTo>
                  <a:lnTo>
                    <a:pt x="830" y="250"/>
                  </a:lnTo>
                  <a:lnTo>
                    <a:pt x="829" y="250"/>
                  </a:lnTo>
                  <a:lnTo>
                    <a:pt x="827" y="250"/>
                  </a:lnTo>
                  <a:lnTo>
                    <a:pt x="827" y="251"/>
                  </a:lnTo>
                  <a:lnTo>
                    <a:pt x="829" y="251"/>
                  </a:lnTo>
                  <a:close/>
                  <a:moveTo>
                    <a:pt x="1003" y="253"/>
                  </a:moveTo>
                  <a:lnTo>
                    <a:pt x="1004" y="253"/>
                  </a:lnTo>
                  <a:lnTo>
                    <a:pt x="1004" y="251"/>
                  </a:lnTo>
                  <a:lnTo>
                    <a:pt x="1003" y="251"/>
                  </a:lnTo>
                  <a:lnTo>
                    <a:pt x="1003" y="253"/>
                  </a:lnTo>
                  <a:close/>
                  <a:moveTo>
                    <a:pt x="349" y="250"/>
                  </a:moveTo>
                  <a:lnTo>
                    <a:pt x="349" y="251"/>
                  </a:lnTo>
                  <a:lnTo>
                    <a:pt x="350" y="250"/>
                  </a:lnTo>
                  <a:lnTo>
                    <a:pt x="349" y="250"/>
                  </a:lnTo>
                  <a:close/>
                  <a:moveTo>
                    <a:pt x="1210" y="251"/>
                  </a:moveTo>
                  <a:lnTo>
                    <a:pt x="1212" y="251"/>
                  </a:lnTo>
                  <a:lnTo>
                    <a:pt x="1212" y="250"/>
                  </a:lnTo>
                  <a:lnTo>
                    <a:pt x="1213" y="250"/>
                  </a:lnTo>
                  <a:lnTo>
                    <a:pt x="1215" y="248"/>
                  </a:lnTo>
                  <a:lnTo>
                    <a:pt x="1216" y="248"/>
                  </a:lnTo>
                  <a:lnTo>
                    <a:pt x="1216" y="247"/>
                  </a:lnTo>
                  <a:lnTo>
                    <a:pt x="1218" y="247"/>
                  </a:lnTo>
                  <a:lnTo>
                    <a:pt x="1218" y="245"/>
                  </a:lnTo>
                  <a:lnTo>
                    <a:pt x="1216" y="245"/>
                  </a:lnTo>
                  <a:lnTo>
                    <a:pt x="1213" y="245"/>
                  </a:lnTo>
                  <a:lnTo>
                    <a:pt x="1212" y="245"/>
                  </a:lnTo>
                  <a:lnTo>
                    <a:pt x="1210" y="245"/>
                  </a:lnTo>
                  <a:lnTo>
                    <a:pt x="1209" y="245"/>
                  </a:lnTo>
                  <a:lnTo>
                    <a:pt x="1207" y="247"/>
                  </a:lnTo>
                  <a:lnTo>
                    <a:pt x="1206" y="248"/>
                  </a:lnTo>
                  <a:lnTo>
                    <a:pt x="1206" y="250"/>
                  </a:lnTo>
                  <a:lnTo>
                    <a:pt x="1206" y="251"/>
                  </a:lnTo>
                  <a:lnTo>
                    <a:pt x="1207" y="251"/>
                  </a:lnTo>
                  <a:lnTo>
                    <a:pt x="1209" y="251"/>
                  </a:lnTo>
                  <a:lnTo>
                    <a:pt x="1210" y="251"/>
                  </a:lnTo>
                  <a:close/>
                  <a:moveTo>
                    <a:pt x="998" y="250"/>
                  </a:moveTo>
                  <a:lnTo>
                    <a:pt x="1000" y="248"/>
                  </a:lnTo>
                  <a:lnTo>
                    <a:pt x="998" y="248"/>
                  </a:lnTo>
                  <a:lnTo>
                    <a:pt x="998" y="250"/>
                  </a:lnTo>
                  <a:close/>
                  <a:moveTo>
                    <a:pt x="1003" y="247"/>
                  </a:moveTo>
                  <a:lnTo>
                    <a:pt x="1001" y="247"/>
                  </a:lnTo>
                  <a:lnTo>
                    <a:pt x="1000" y="247"/>
                  </a:lnTo>
                  <a:lnTo>
                    <a:pt x="1000" y="248"/>
                  </a:lnTo>
                  <a:lnTo>
                    <a:pt x="1000" y="250"/>
                  </a:lnTo>
                  <a:lnTo>
                    <a:pt x="1001" y="250"/>
                  </a:lnTo>
                  <a:lnTo>
                    <a:pt x="1001" y="248"/>
                  </a:lnTo>
                  <a:lnTo>
                    <a:pt x="1003" y="248"/>
                  </a:lnTo>
                  <a:lnTo>
                    <a:pt x="1004" y="248"/>
                  </a:lnTo>
                  <a:lnTo>
                    <a:pt x="1006" y="248"/>
                  </a:lnTo>
                  <a:lnTo>
                    <a:pt x="1007" y="247"/>
                  </a:lnTo>
                  <a:lnTo>
                    <a:pt x="1009" y="247"/>
                  </a:lnTo>
                  <a:lnTo>
                    <a:pt x="1009" y="245"/>
                  </a:lnTo>
                  <a:lnTo>
                    <a:pt x="1007" y="245"/>
                  </a:lnTo>
                  <a:lnTo>
                    <a:pt x="1006" y="245"/>
                  </a:lnTo>
                  <a:lnTo>
                    <a:pt x="1004" y="247"/>
                  </a:lnTo>
                  <a:lnTo>
                    <a:pt x="1003" y="247"/>
                  </a:lnTo>
                  <a:close/>
                  <a:moveTo>
                    <a:pt x="824" y="248"/>
                  </a:moveTo>
                  <a:lnTo>
                    <a:pt x="824" y="247"/>
                  </a:lnTo>
                  <a:lnTo>
                    <a:pt x="823" y="248"/>
                  </a:lnTo>
                  <a:lnTo>
                    <a:pt x="824" y="248"/>
                  </a:lnTo>
                  <a:close/>
                  <a:moveTo>
                    <a:pt x="1141" y="247"/>
                  </a:moveTo>
                  <a:lnTo>
                    <a:pt x="1142" y="247"/>
                  </a:lnTo>
                  <a:lnTo>
                    <a:pt x="1144" y="247"/>
                  </a:lnTo>
                  <a:lnTo>
                    <a:pt x="1144" y="245"/>
                  </a:lnTo>
                  <a:lnTo>
                    <a:pt x="1142" y="245"/>
                  </a:lnTo>
                  <a:lnTo>
                    <a:pt x="1139" y="245"/>
                  </a:lnTo>
                  <a:lnTo>
                    <a:pt x="1138" y="247"/>
                  </a:lnTo>
                  <a:lnTo>
                    <a:pt x="1139" y="247"/>
                  </a:lnTo>
                  <a:lnTo>
                    <a:pt x="1141" y="247"/>
                  </a:lnTo>
                  <a:close/>
                  <a:moveTo>
                    <a:pt x="364" y="245"/>
                  </a:moveTo>
                  <a:lnTo>
                    <a:pt x="364" y="247"/>
                  </a:lnTo>
                  <a:lnTo>
                    <a:pt x="365" y="245"/>
                  </a:lnTo>
                  <a:lnTo>
                    <a:pt x="364" y="245"/>
                  </a:lnTo>
                  <a:close/>
                  <a:moveTo>
                    <a:pt x="308" y="243"/>
                  </a:moveTo>
                  <a:lnTo>
                    <a:pt x="306" y="243"/>
                  </a:lnTo>
                  <a:lnTo>
                    <a:pt x="306" y="245"/>
                  </a:lnTo>
                  <a:lnTo>
                    <a:pt x="308" y="245"/>
                  </a:lnTo>
                  <a:lnTo>
                    <a:pt x="308" y="245"/>
                  </a:lnTo>
                  <a:lnTo>
                    <a:pt x="308" y="243"/>
                  </a:lnTo>
                  <a:close/>
                  <a:moveTo>
                    <a:pt x="255" y="242"/>
                  </a:moveTo>
                  <a:lnTo>
                    <a:pt x="256" y="242"/>
                  </a:lnTo>
                  <a:lnTo>
                    <a:pt x="258" y="242"/>
                  </a:lnTo>
                  <a:lnTo>
                    <a:pt x="259" y="242"/>
                  </a:lnTo>
                  <a:lnTo>
                    <a:pt x="259" y="240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5" y="240"/>
                  </a:lnTo>
                  <a:lnTo>
                    <a:pt x="253" y="242"/>
                  </a:lnTo>
                  <a:lnTo>
                    <a:pt x="253" y="243"/>
                  </a:lnTo>
                  <a:lnTo>
                    <a:pt x="255" y="243"/>
                  </a:lnTo>
                  <a:lnTo>
                    <a:pt x="255" y="242"/>
                  </a:lnTo>
                  <a:close/>
                  <a:moveTo>
                    <a:pt x="324" y="243"/>
                  </a:moveTo>
                  <a:lnTo>
                    <a:pt x="326" y="243"/>
                  </a:lnTo>
                  <a:lnTo>
                    <a:pt x="326" y="242"/>
                  </a:lnTo>
                  <a:lnTo>
                    <a:pt x="324" y="243"/>
                  </a:lnTo>
                  <a:close/>
                  <a:moveTo>
                    <a:pt x="315" y="240"/>
                  </a:moveTo>
                  <a:lnTo>
                    <a:pt x="314" y="240"/>
                  </a:lnTo>
                  <a:lnTo>
                    <a:pt x="312" y="240"/>
                  </a:lnTo>
                  <a:lnTo>
                    <a:pt x="311" y="242"/>
                  </a:lnTo>
                  <a:lnTo>
                    <a:pt x="312" y="242"/>
                  </a:lnTo>
                  <a:lnTo>
                    <a:pt x="315" y="240"/>
                  </a:lnTo>
                  <a:close/>
                  <a:moveTo>
                    <a:pt x="337" y="242"/>
                  </a:moveTo>
                  <a:lnTo>
                    <a:pt x="338" y="242"/>
                  </a:lnTo>
                  <a:lnTo>
                    <a:pt x="338" y="240"/>
                  </a:lnTo>
                  <a:lnTo>
                    <a:pt x="337" y="242"/>
                  </a:lnTo>
                  <a:close/>
                  <a:moveTo>
                    <a:pt x="983" y="242"/>
                  </a:moveTo>
                  <a:lnTo>
                    <a:pt x="983" y="240"/>
                  </a:lnTo>
                  <a:lnTo>
                    <a:pt x="982" y="240"/>
                  </a:lnTo>
                  <a:lnTo>
                    <a:pt x="983" y="242"/>
                  </a:lnTo>
                  <a:close/>
                  <a:moveTo>
                    <a:pt x="1133" y="240"/>
                  </a:moveTo>
                  <a:lnTo>
                    <a:pt x="1133" y="242"/>
                  </a:lnTo>
                  <a:lnTo>
                    <a:pt x="1136" y="240"/>
                  </a:lnTo>
                  <a:lnTo>
                    <a:pt x="1135" y="240"/>
                  </a:lnTo>
                  <a:lnTo>
                    <a:pt x="1133" y="240"/>
                  </a:lnTo>
                  <a:close/>
                  <a:moveTo>
                    <a:pt x="1218" y="239"/>
                  </a:moveTo>
                  <a:lnTo>
                    <a:pt x="1216" y="239"/>
                  </a:lnTo>
                  <a:lnTo>
                    <a:pt x="1216" y="240"/>
                  </a:lnTo>
                  <a:lnTo>
                    <a:pt x="1215" y="240"/>
                  </a:lnTo>
                  <a:lnTo>
                    <a:pt x="1215" y="242"/>
                  </a:lnTo>
                  <a:lnTo>
                    <a:pt x="1216" y="242"/>
                  </a:lnTo>
                  <a:lnTo>
                    <a:pt x="1218" y="242"/>
                  </a:lnTo>
                  <a:lnTo>
                    <a:pt x="1218" y="240"/>
                  </a:lnTo>
                  <a:lnTo>
                    <a:pt x="1218" y="239"/>
                  </a:lnTo>
                  <a:close/>
                  <a:moveTo>
                    <a:pt x="830" y="240"/>
                  </a:moveTo>
                  <a:lnTo>
                    <a:pt x="830" y="239"/>
                  </a:lnTo>
                  <a:lnTo>
                    <a:pt x="829" y="239"/>
                  </a:lnTo>
                  <a:lnTo>
                    <a:pt x="829" y="240"/>
                  </a:lnTo>
                  <a:lnTo>
                    <a:pt x="830" y="240"/>
                  </a:lnTo>
                  <a:close/>
                  <a:moveTo>
                    <a:pt x="474" y="237"/>
                  </a:moveTo>
                  <a:lnTo>
                    <a:pt x="474" y="239"/>
                  </a:lnTo>
                  <a:lnTo>
                    <a:pt x="476" y="237"/>
                  </a:lnTo>
                  <a:lnTo>
                    <a:pt x="474" y="237"/>
                  </a:lnTo>
                  <a:close/>
                  <a:moveTo>
                    <a:pt x="829" y="239"/>
                  </a:moveTo>
                  <a:lnTo>
                    <a:pt x="829" y="237"/>
                  </a:lnTo>
                  <a:lnTo>
                    <a:pt x="827" y="239"/>
                  </a:lnTo>
                  <a:lnTo>
                    <a:pt x="829" y="239"/>
                  </a:lnTo>
                  <a:close/>
                  <a:moveTo>
                    <a:pt x="994" y="239"/>
                  </a:moveTo>
                  <a:lnTo>
                    <a:pt x="995" y="239"/>
                  </a:lnTo>
                  <a:lnTo>
                    <a:pt x="995" y="237"/>
                  </a:lnTo>
                  <a:lnTo>
                    <a:pt x="994" y="237"/>
                  </a:lnTo>
                  <a:lnTo>
                    <a:pt x="992" y="237"/>
                  </a:lnTo>
                  <a:lnTo>
                    <a:pt x="992" y="239"/>
                  </a:lnTo>
                  <a:lnTo>
                    <a:pt x="994" y="239"/>
                  </a:lnTo>
                  <a:close/>
                  <a:moveTo>
                    <a:pt x="997" y="236"/>
                  </a:moveTo>
                  <a:lnTo>
                    <a:pt x="995" y="236"/>
                  </a:lnTo>
                  <a:lnTo>
                    <a:pt x="995" y="237"/>
                  </a:lnTo>
                  <a:lnTo>
                    <a:pt x="997" y="237"/>
                  </a:lnTo>
                  <a:lnTo>
                    <a:pt x="997" y="236"/>
                  </a:lnTo>
                  <a:close/>
                  <a:moveTo>
                    <a:pt x="992" y="236"/>
                  </a:moveTo>
                  <a:lnTo>
                    <a:pt x="991" y="236"/>
                  </a:lnTo>
                  <a:lnTo>
                    <a:pt x="991" y="237"/>
                  </a:lnTo>
                  <a:lnTo>
                    <a:pt x="992" y="237"/>
                  </a:lnTo>
                  <a:lnTo>
                    <a:pt x="994" y="236"/>
                  </a:lnTo>
                  <a:lnTo>
                    <a:pt x="992" y="236"/>
                  </a:lnTo>
                  <a:close/>
                  <a:moveTo>
                    <a:pt x="1091" y="237"/>
                  </a:moveTo>
                  <a:lnTo>
                    <a:pt x="1091" y="236"/>
                  </a:lnTo>
                  <a:lnTo>
                    <a:pt x="1088" y="236"/>
                  </a:lnTo>
                  <a:lnTo>
                    <a:pt x="1088" y="237"/>
                  </a:lnTo>
                  <a:lnTo>
                    <a:pt x="1089" y="237"/>
                  </a:lnTo>
                  <a:lnTo>
                    <a:pt x="1089" y="237"/>
                  </a:lnTo>
                  <a:lnTo>
                    <a:pt x="1091" y="237"/>
                  </a:lnTo>
                  <a:close/>
                  <a:moveTo>
                    <a:pt x="904" y="234"/>
                  </a:moveTo>
                  <a:lnTo>
                    <a:pt x="904" y="236"/>
                  </a:lnTo>
                  <a:lnTo>
                    <a:pt x="906" y="236"/>
                  </a:lnTo>
                  <a:lnTo>
                    <a:pt x="909" y="236"/>
                  </a:lnTo>
                  <a:lnTo>
                    <a:pt x="909" y="234"/>
                  </a:lnTo>
                  <a:lnTo>
                    <a:pt x="906" y="234"/>
                  </a:lnTo>
                  <a:lnTo>
                    <a:pt x="904" y="234"/>
                  </a:lnTo>
                  <a:close/>
                  <a:moveTo>
                    <a:pt x="480" y="233"/>
                  </a:moveTo>
                  <a:lnTo>
                    <a:pt x="480" y="234"/>
                  </a:lnTo>
                  <a:lnTo>
                    <a:pt x="482" y="234"/>
                  </a:lnTo>
                  <a:lnTo>
                    <a:pt x="482" y="233"/>
                  </a:lnTo>
                  <a:lnTo>
                    <a:pt x="480" y="233"/>
                  </a:lnTo>
                  <a:close/>
                  <a:moveTo>
                    <a:pt x="486" y="230"/>
                  </a:moveTo>
                  <a:lnTo>
                    <a:pt x="485" y="230"/>
                  </a:lnTo>
                  <a:lnTo>
                    <a:pt x="485" y="231"/>
                  </a:lnTo>
                  <a:lnTo>
                    <a:pt x="486" y="231"/>
                  </a:lnTo>
                  <a:lnTo>
                    <a:pt x="486" y="230"/>
                  </a:lnTo>
                  <a:close/>
                  <a:moveTo>
                    <a:pt x="497" y="230"/>
                  </a:moveTo>
                  <a:lnTo>
                    <a:pt x="496" y="231"/>
                  </a:lnTo>
                  <a:lnTo>
                    <a:pt x="497" y="231"/>
                  </a:lnTo>
                  <a:lnTo>
                    <a:pt x="497" y="230"/>
                  </a:lnTo>
                  <a:close/>
                  <a:moveTo>
                    <a:pt x="862" y="228"/>
                  </a:moveTo>
                  <a:lnTo>
                    <a:pt x="862" y="227"/>
                  </a:lnTo>
                  <a:lnTo>
                    <a:pt x="860" y="227"/>
                  </a:lnTo>
                  <a:lnTo>
                    <a:pt x="860" y="228"/>
                  </a:lnTo>
                  <a:lnTo>
                    <a:pt x="862" y="228"/>
                  </a:lnTo>
                  <a:close/>
                  <a:moveTo>
                    <a:pt x="1056" y="227"/>
                  </a:moveTo>
                  <a:lnTo>
                    <a:pt x="1056" y="228"/>
                  </a:lnTo>
                  <a:lnTo>
                    <a:pt x="1057" y="228"/>
                  </a:lnTo>
                  <a:lnTo>
                    <a:pt x="1059" y="228"/>
                  </a:lnTo>
                  <a:lnTo>
                    <a:pt x="1057" y="227"/>
                  </a:lnTo>
                  <a:lnTo>
                    <a:pt x="1056" y="227"/>
                  </a:lnTo>
                  <a:close/>
                  <a:moveTo>
                    <a:pt x="1060" y="228"/>
                  </a:moveTo>
                  <a:lnTo>
                    <a:pt x="1063" y="228"/>
                  </a:lnTo>
                  <a:lnTo>
                    <a:pt x="1060" y="227"/>
                  </a:lnTo>
                  <a:lnTo>
                    <a:pt x="1059" y="228"/>
                  </a:lnTo>
                  <a:lnTo>
                    <a:pt x="1060" y="228"/>
                  </a:lnTo>
                  <a:close/>
                  <a:moveTo>
                    <a:pt x="627" y="222"/>
                  </a:moveTo>
                  <a:lnTo>
                    <a:pt x="626" y="224"/>
                  </a:lnTo>
                  <a:lnTo>
                    <a:pt x="629" y="224"/>
                  </a:lnTo>
                  <a:lnTo>
                    <a:pt x="627" y="222"/>
                  </a:lnTo>
                  <a:close/>
                  <a:moveTo>
                    <a:pt x="630" y="222"/>
                  </a:moveTo>
                  <a:lnTo>
                    <a:pt x="629" y="224"/>
                  </a:lnTo>
                  <a:lnTo>
                    <a:pt x="630" y="224"/>
                  </a:lnTo>
                  <a:lnTo>
                    <a:pt x="630" y="222"/>
                  </a:lnTo>
                  <a:close/>
                  <a:moveTo>
                    <a:pt x="871" y="224"/>
                  </a:moveTo>
                  <a:lnTo>
                    <a:pt x="873" y="224"/>
                  </a:lnTo>
                  <a:lnTo>
                    <a:pt x="874" y="222"/>
                  </a:lnTo>
                  <a:lnTo>
                    <a:pt x="874" y="221"/>
                  </a:lnTo>
                  <a:lnTo>
                    <a:pt x="873" y="221"/>
                  </a:lnTo>
                  <a:lnTo>
                    <a:pt x="871" y="221"/>
                  </a:lnTo>
                  <a:lnTo>
                    <a:pt x="870" y="221"/>
                  </a:lnTo>
                  <a:lnTo>
                    <a:pt x="868" y="222"/>
                  </a:lnTo>
                  <a:lnTo>
                    <a:pt x="870" y="224"/>
                  </a:lnTo>
                  <a:lnTo>
                    <a:pt x="871" y="224"/>
                  </a:lnTo>
                  <a:close/>
                  <a:moveTo>
                    <a:pt x="1310" y="203"/>
                  </a:moveTo>
                  <a:lnTo>
                    <a:pt x="1310" y="201"/>
                  </a:lnTo>
                  <a:lnTo>
                    <a:pt x="1307" y="201"/>
                  </a:lnTo>
                  <a:lnTo>
                    <a:pt x="1306" y="201"/>
                  </a:lnTo>
                  <a:lnTo>
                    <a:pt x="1304" y="203"/>
                  </a:lnTo>
                  <a:lnTo>
                    <a:pt x="1307" y="204"/>
                  </a:lnTo>
                  <a:lnTo>
                    <a:pt x="1309" y="203"/>
                  </a:lnTo>
                  <a:lnTo>
                    <a:pt x="1310" y="203"/>
                  </a:lnTo>
                  <a:close/>
                  <a:moveTo>
                    <a:pt x="765" y="183"/>
                  </a:moveTo>
                  <a:lnTo>
                    <a:pt x="764" y="183"/>
                  </a:lnTo>
                  <a:lnTo>
                    <a:pt x="767" y="184"/>
                  </a:lnTo>
                  <a:lnTo>
                    <a:pt x="767" y="183"/>
                  </a:lnTo>
                  <a:lnTo>
                    <a:pt x="765" y="183"/>
                  </a:lnTo>
                  <a:close/>
                  <a:moveTo>
                    <a:pt x="983" y="178"/>
                  </a:moveTo>
                  <a:lnTo>
                    <a:pt x="985" y="178"/>
                  </a:lnTo>
                  <a:lnTo>
                    <a:pt x="986" y="178"/>
                  </a:lnTo>
                  <a:lnTo>
                    <a:pt x="985" y="177"/>
                  </a:lnTo>
                  <a:lnTo>
                    <a:pt x="983" y="178"/>
                  </a:lnTo>
                  <a:close/>
                  <a:moveTo>
                    <a:pt x="823" y="163"/>
                  </a:moveTo>
                  <a:lnTo>
                    <a:pt x="824" y="163"/>
                  </a:lnTo>
                  <a:lnTo>
                    <a:pt x="826" y="163"/>
                  </a:lnTo>
                  <a:lnTo>
                    <a:pt x="826" y="162"/>
                  </a:lnTo>
                  <a:lnTo>
                    <a:pt x="823" y="162"/>
                  </a:lnTo>
                  <a:lnTo>
                    <a:pt x="821" y="162"/>
                  </a:lnTo>
                  <a:lnTo>
                    <a:pt x="818" y="162"/>
                  </a:lnTo>
                  <a:lnTo>
                    <a:pt x="820" y="163"/>
                  </a:lnTo>
                  <a:lnTo>
                    <a:pt x="823" y="163"/>
                  </a:lnTo>
                  <a:close/>
                  <a:moveTo>
                    <a:pt x="994" y="142"/>
                  </a:moveTo>
                  <a:lnTo>
                    <a:pt x="992" y="144"/>
                  </a:lnTo>
                  <a:lnTo>
                    <a:pt x="991" y="144"/>
                  </a:lnTo>
                  <a:lnTo>
                    <a:pt x="988" y="145"/>
                  </a:lnTo>
                  <a:lnTo>
                    <a:pt x="991" y="145"/>
                  </a:lnTo>
                  <a:lnTo>
                    <a:pt x="992" y="145"/>
                  </a:lnTo>
                  <a:lnTo>
                    <a:pt x="994" y="145"/>
                  </a:lnTo>
                  <a:lnTo>
                    <a:pt x="995" y="144"/>
                  </a:lnTo>
                  <a:lnTo>
                    <a:pt x="997" y="144"/>
                  </a:lnTo>
                  <a:lnTo>
                    <a:pt x="995" y="142"/>
                  </a:lnTo>
                  <a:lnTo>
                    <a:pt x="994" y="142"/>
                  </a:lnTo>
                  <a:close/>
                  <a:moveTo>
                    <a:pt x="1091" y="142"/>
                  </a:moveTo>
                  <a:lnTo>
                    <a:pt x="1091" y="140"/>
                  </a:lnTo>
                  <a:lnTo>
                    <a:pt x="1089" y="140"/>
                  </a:lnTo>
                  <a:lnTo>
                    <a:pt x="1089" y="142"/>
                  </a:lnTo>
                  <a:lnTo>
                    <a:pt x="1091" y="142"/>
                  </a:lnTo>
                  <a:close/>
                  <a:moveTo>
                    <a:pt x="962" y="128"/>
                  </a:moveTo>
                  <a:lnTo>
                    <a:pt x="962" y="130"/>
                  </a:lnTo>
                  <a:lnTo>
                    <a:pt x="963" y="130"/>
                  </a:lnTo>
                  <a:lnTo>
                    <a:pt x="963" y="128"/>
                  </a:lnTo>
                  <a:lnTo>
                    <a:pt x="962" y="128"/>
                  </a:lnTo>
                  <a:close/>
                  <a:moveTo>
                    <a:pt x="1022" y="128"/>
                  </a:moveTo>
                  <a:lnTo>
                    <a:pt x="1022" y="127"/>
                  </a:lnTo>
                  <a:lnTo>
                    <a:pt x="1024" y="127"/>
                  </a:lnTo>
                  <a:lnTo>
                    <a:pt x="1026" y="127"/>
                  </a:lnTo>
                  <a:lnTo>
                    <a:pt x="1026" y="125"/>
                  </a:lnTo>
                  <a:lnTo>
                    <a:pt x="1018" y="127"/>
                  </a:lnTo>
                  <a:lnTo>
                    <a:pt x="1018" y="128"/>
                  </a:lnTo>
                  <a:lnTo>
                    <a:pt x="1019" y="128"/>
                  </a:lnTo>
                  <a:lnTo>
                    <a:pt x="1022" y="128"/>
                  </a:lnTo>
                  <a:close/>
                  <a:moveTo>
                    <a:pt x="1059" y="118"/>
                  </a:moveTo>
                  <a:lnTo>
                    <a:pt x="1057" y="118"/>
                  </a:lnTo>
                  <a:lnTo>
                    <a:pt x="1057" y="119"/>
                  </a:lnTo>
                  <a:lnTo>
                    <a:pt x="1057" y="121"/>
                  </a:lnTo>
                  <a:lnTo>
                    <a:pt x="1056" y="121"/>
                  </a:lnTo>
                  <a:lnTo>
                    <a:pt x="1056" y="122"/>
                  </a:lnTo>
                  <a:lnTo>
                    <a:pt x="1057" y="122"/>
                  </a:lnTo>
                  <a:lnTo>
                    <a:pt x="1062" y="122"/>
                  </a:lnTo>
                  <a:lnTo>
                    <a:pt x="1063" y="121"/>
                  </a:lnTo>
                  <a:lnTo>
                    <a:pt x="1063" y="119"/>
                  </a:lnTo>
                  <a:lnTo>
                    <a:pt x="1063" y="118"/>
                  </a:lnTo>
                  <a:lnTo>
                    <a:pt x="1062" y="118"/>
                  </a:lnTo>
                  <a:lnTo>
                    <a:pt x="1059" y="118"/>
                  </a:lnTo>
                  <a:close/>
                  <a:moveTo>
                    <a:pt x="1274" y="121"/>
                  </a:moveTo>
                  <a:lnTo>
                    <a:pt x="1275" y="121"/>
                  </a:lnTo>
                  <a:lnTo>
                    <a:pt x="1275" y="119"/>
                  </a:lnTo>
                  <a:lnTo>
                    <a:pt x="1274" y="119"/>
                  </a:lnTo>
                  <a:lnTo>
                    <a:pt x="1274" y="121"/>
                  </a:lnTo>
                  <a:close/>
                  <a:moveTo>
                    <a:pt x="1287" y="116"/>
                  </a:moveTo>
                  <a:lnTo>
                    <a:pt x="1289" y="116"/>
                  </a:lnTo>
                  <a:lnTo>
                    <a:pt x="1289" y="115"/>
                  </a:lnTo>
                  <a:lnTo>
                    <a:pt x="1287" y="115"/>
                  </a:lnTo>
                  <a:lnTo>
                    <a:pt x="1286" y="115"/>
                  </a:lnTo>
                  <a:lnTo>
                    <a:pt x="1284" y="115"/>
                  </a:lnTo>
                  <a:lnTo>
                    <a:pt x="1284" y="116"/>
                  </a:lnTo>
                  <a:lnTo>
                    <a:pt x="1283" y="116"/>
                  </a:lnTo>
                  <a:lnTo>
                    <a:pt x="1281" y="116"/>
                  </a:lnTo>
                  <a:lnTo>
                    <a:pt x="1280" y="116"/>
                  </a:lnTo>
                  <a:lnTo>
                    <a:pt x="1278" y="118"/>
                  </a:lnTo>
                  <a:lnTo>
                    <a:pt x="1277" y="118"/>
                  </a:lnTo>
                  <a:lnTo>
                    <a:pt x="1275" y="118"/>
                  </a:lnTo>
                  <a:lnTo>
                    <a:pt x="1275" y="119"/>
                  </a:lnTo>
                  <a:lnTo>
                    <a:pt x="1278" y="119"/>
                  </a:lnTo>
                  <a:lnTo>
                    <a:pt x="1281" y="119"/>
                  </a:lnTo>
                  <a:lnTo>
                    <a:pt x="1281" y="118"/>
                  </a:lnTo>
                  <a:lnTo>
                    <a:pt x="1287" y="116"/>
                  </a:lnTo>
                  <a:close/>
                  <a:moveTo>
                    <a:pt x="1283" y="119"/>
                  </a:moveTo>
                  <a:lnTo>
                    <a:pt x="1281" y="119"/>
                  </a:lnTo>
                  <a:lnTo>
                    <a:pt x="1281" y="121"/>
                  </a:lnTo>
                  <a:lnTo>
                    <a:pt x="1283" y="119"/>
                  </a:lnTo>
                  <a:close/>
                  <a:moveTo>
                    <a:pt x="1284" y="119"/>
                  </a:moveTo>
                  <a:lnTo>
                    <a:pt x="1283" y="119"/>
                  </a:lnTo>
                  <a:lnTo>
                    <a:pt x="1283" y="121"/>
                  </a:lnTo>
                  <a:lnTo>
                    <a:pt x="1284" y="119"/>
                  </a:lnTo>
                  <a:close/>
                  <a:moveTo>
                    <a:pt x="664" y="115"/>
                  </a:moveTo>
                  <a:lnTo>
                    <a:pt x="662" y="115"/>
                  </a:lnTo>
                  <a:lnTo>
                    <a:pt x="662" y="116"/>
                  </a:lnTo>
                  <a:lnTo>
                    <a:pt x="664" y="116"/>
                  </a:lnTo>
                  <a:lnTo>
                    <a:pt x="664" y="115"/>
                  </a:lnTo>
                  <a:close/>
                  <a:moveTo>
                    <a:pt x="982" y="115"/>
                  </a:moveTo>
                  <a:lnTo>
                    <a:pt x="980" y="116"/>
                  </a:lnTo>
                  <a:lnTo>
                    <a:pt x="983" y="115"/>
                  </a:lnTo>
                  <a:lnTo>
                    <a:pt x="982" y="115"/>
                  </a:lnTo>
                  <a:close/>
                  <a:moveTo>
                    <a:pt x="1256" y="115"/>
                  </a:moveTo>
                  <a:lnTo>
                    <a:pt x="1257" y="113"/>
                  </a:lnTo>
                  <a:lnTo>
                    <a:pt x="1256" y="113"/>
                  </a:lnTo>
                  <a:lnTo>
                    <a:pt x="1254" y="113"/>
                  </a:lnTo>
                  <a:lnTo>
                    <a:pt x="1253" y="115"/>
                  </a:lnTo>
                  <a:lnTo>
                    <a:pt x="1254" y="115"/>
                  </a:lnTo>
                  <a:lnTo>
                    <a:pt x="1256" y="115"/>
                  </a:lnTo>
                  <a:close/>
                  <a:moveTo>
                    <a:pt x="1065" y="112"/>
                  </a:moveTo>
                  <a:lnTo>
                    <a:pt x="1063" y="112"/>
                  </a:lnTo>
                  <a:lnTo>
                    <a:pt x="1062" y="112"/>
                  </a:lnTo>
                  <a:lnTo>
                    <a:pt x="1059" y="112"/>
                  </a:lnTo>
                  <a:lnTo>
                    <a:pt x="1057" y="112"/>
                  </a:lnTo>
                  <a:lnTo>
                    <a:pt x="1057" y="113"/>
                  </a:lnTo>
                  <a:lnTo>
                    <a:pt x="1060" y="113"/>
                  </a:lnTo>
                  <a:lnTo>
                    <a:pt x="1062" y="113"/>
                  </a:lnTo>
                  <a:lnTo>
                    <a:pt x="1063" y="113"/>
                  </a:lnTo>
                  <a:lnTo>
                    <a:pt x="1065" y="112"/>
                  </a:lnTo>
                  <a:close/>
                  <a:moveTo>
                    <a:pt x="1222" y="109"/>
                  </a:moveTo>
                  <a:lnTo>
                    <a:pt x="1221" y="109"/>
                  </a:lnTo>
                  <a:lnTo>
                    <a:pt x="1222" y="110"/>
                  </a:lnTo>
                  <a:lnTo>
                    <a:pt x="1222" y="109"/>
                  </a:lnTo>
                  <a:close/>
                  <a:moveTo>
                    <a:pt x="877" y="109"/>
                  </a:moveTo>
                  <a:lnTo>
                    <a:pt x="877" y="107"/>
                  </a:lnTo>
                  <a:lnTo>
                    <a:pt x="876" y="109"/>
                  </a:lnTo>
                  <a:lnTo>
                    <a:pt x="877" y="109"/>
                  </a:lnTo>
                  <a:close/>
                  <a:moveTo>
                    <a:pt x="986" y="104"/>
                  </a:moveTo>
                  <a:lnTo>
                    <a:pt x="986" y="106"/>
                  </a:lnTo>
                  <a:lnTo>
                    <a:pt x="985" y="106"/>
                  </a:lnTo>
                  <a:lnTo>
                    <a:pt x="983" y="106"/>
                  </a:lnTo>
                  <a:lnTo>
                    <a:pt x="980" y="106"/>
                  </a:lnTo>
                  <a:lnTo>
                    <a:pt x="979" y="106"/>
                  </a:lnTo>
                  <a:lnTo>
                    <a:pt x="977" y="107"/>
                  </a:lnTo>
                  <a:lnTo>
                    <a:pt x="980" y="107"/>
                  </a:lnTo>
                  <a:lnTo>
                    <a:pt x="982" y="107"/>
                  </a:lnTo>
                  <a:lnTo>
                    <a:pt x="989" y="106"/>
                  </a:lnTo>
                  <a:lnTo>
                    <a:pt x="997" y="104"/>
                  </a:lnTo>
                  <a:lnTo>
                    <a:pt x="994" y="104"/>
                  </a:lnTo>
                  <a:lnTo>
                    <a:pt x="988" y="104"/>
                  </a:lnTo>
                  <a:lnTo>
                    <a:pt x="986" y="104"/>
                  </a:lnTo>
                  <a:close/>
                  <a:moveTo>
                    <a:pt x="1006" y="106"/>
                  </a:moveTo>
                  <a:lnTo>
                    <a:pt x="1004" y="106"/>
                  </a:lnTo>
                  <a:lnTo>
                    <a:pt x="1004" y="107"/>
                  </a:lnTo>
                  <a:lnTo>
                    <a:pt x="1006" y="106"/>
                  </a:lnTo>
                  <a:close/>
                  <a:moveTo>
                    <a:pt x="795" y="103"/>
                  </a:moveTo>
                  <a:lnTo>
                    <a:pt x="794" y="104"/>
                  </a:lnTo>
                  <a:lnTo>
                    <a:pt x="798" y="104"/>
                  </a:lnTo>
                  <a:lnTo>
                    <a:pt x="804" y="104"/>
                  </a:lnTo>
                  <a:lnTo>
                    <a:pt x="809" y="104"/>
                  </a:lnTo>
                  <a:lnTo>
                    <a:pt x="810" y="104"/>
                  </a:lnTo>
                  <a:lnTo>
                    <a:pt x="812" y="104"/>
                  </a:lnTo>
                  <a:lnTo>
                    <a:pt x="815" y="104"/>
                  </a:lnTo>
                  <a:lnTo>
                    <a:pt x="815" y="103"/>
                  </a:lnTo>
                  <a:lnTo>
                    <a:pt x="814" y="101"/>
                  </a:lnTo>
                  <a:lnTo>
                    <a:pt x="812" y="101"/>
                  </a:lnTo>
                  <a:lnTo>
                    <a:pt x="807" y="101"/>
                  </a:lnTo>
                  <a:lnTo>
                    <a:pt x="804" y="101"/>
                  </a:lnTo>
                  <a:lnTo>
                    <a:pt x="800" y="101"/>
                  </a:lnTo>
                  <a:lnTo>
                    <a:pt x="795" y="103"/>
                  </a:lnTo>
                  <a:close/>
                  <a:moveTo>
                    <a:pt x="1050" y="104"/>
                  </a:moveTo>
                  <a:lnTo>
                    <a:pt x="1050" y="103"/>
                  </a:lnTo>
                  <a:lnTo>
                    <a:pt x="1048" y="103"/>
                  </a:lnTo>
                  <a:lnTo>
                    <a:pt x="1047" y="104"/>
                  </a:lnTo>
                  <a:lnTo>
                    <a:pt x="1048" y="104"/>
                  </a:lnTo>
                  <a:lnTo>
                    <a:pt x="1050" y="104"/>
                  </a:lnTo>
                  <a:close/>
                  <a:moveTo>
                    <a:pt x="1224" y="89"/>
                  </a:moveTo>
                  <a:lnTo>
                    <a:pt x="1222" y="89"/>
                  </a:lnTo>
                  <a:lnTo>
                    <a:pt x="1221" y="89"/>
                  </a:lnTo>
                  <a:lnTo>
                    <a:pt x="1225" y="91"/>
                  </a:lnTo>
                  <a:lnTo>
                    <a:pt x="1227" y="91"/>
                  </a:lnTo>
                  <a:lnTo>
                    <a:pt x="1230" y="91"/>
                  </a:lnTo>
                  <a:lnTo>
                    <a:pt x="1230" y="89"/>
                  </a:lnTo>
                  <a:lnTo>
                    <a:pt x="1225" y="89"/>
                  </a:lnTo>
                  <a:lnTo>
                    <a:pt x="1224" y="89"/>
                  </a:lnTo>
                  <a:close/>
                  <a:moveTo>
                    <a:pt x="995" y="78"/>
                  </a:moveTo>
                  <a:lnTo>
                    <a:pt x="997" y="78"/>
                  </a:lnTo>
                  <a:lnTo>
                    <a:pt x="997" y="77"/>
                  </a:lnTo>
                  <a:lnTo>
                    <a:pt x="995" y="77"/>
                  </a:lnTo>
                  <a:lnTo>
                    <a:pt x="994" y="77"/>
                  </a:lnTo>
                  <a:lnTo>
                    <a:pt x="989" y="78"/>
                  </a:lnTo>
                  <a:lnTo>
                    <a:pt x="988" y="80"/>
                  </a:lnTo>
                  <a:lnTo>
                    <a:pt x="991" y="80"/>
                  </a:lnTo>
                  <a:lnTo>
                    <a:pt x="995" y="78"/>
                  </a:lnTo>
                  <a:close/>
                  <a:moveTo>
                    <a:pt x="1392" y="68"/>
                  </a:moveTo>
                  <a:lnTo>
                    <a:pt x="1392" y="69"/>
                  </a:lnTo>
                  <a:lnTo>
                    <a:pt x="1395" y="69"/>
                  </a:lnTo>
                  <a:lnTo>
                    <a:pt x="1396" y="69"/>
                  </a:lnTo>
                  <a:lnTo>
                    <a:pt x="1398" y="69"/>
                  </a:lnTo>
                  <a:lnTo>
                    <a:pt x="1396" y="68"/>
                  </a:lnTo>
                  <a:lnTo>
                    <a:pt x="1393" y="68"/>
                  </a:lnTo>
                  <a:lnTo>
                    <a:pt x="1392" y="68"/>
                  </a:lnTo>
                  <a:close/>
                  <a:moveTo>
                    <a:pt x="1381" y="63"/>
                  </a:moveTo>
                  <a:lnTo>
                    <a:pt x="1383" y="63"/>
                  </a:lnTo>
                  <a:lnTo>
                    <a:pt x="1386" y="63"/>
                  </a:lnTo>
                  <a:lnTo>
                    <a:pt x="1390" y="63"/>
                  </a:lnTo>
                  <a:lnTo>
                    <a:pt x="1395" y="63"/>
                  </a:lnTo>
                  <a:lnTo>
                    <a:pt x="1398" y="63"/>
                  </a:lnTo>
                  <a:lnTo>
                    <a:pt x="1400" y="63"/>
                  </a:lnTo>
                  <a:lnTo>
                    <a:pt x="1400" y="62"/>
                  </a:lnTo>
                  <a:lnTo>
                    <a:pt x="1401" y="59"/>
                  </a:lnTo>
                  <a:lnTo>
                    <a:pt x="1398" y="59"/>
                  </a:lnTo>
                  <a:lnTo>
                    <a:pt x="1395" y="59"/>
                  </a:lnTo>
                  <a:lnTo>
                    <a:pt x="1390" y="59"/>
                  </a:lnTo>
                  <a:lnTo>
                    <a:pt x="1387" y="59"/>
                  </a:lnTo>
                  <a:lnTo>
                    <a:pt x="1383" y="59"/>
                  </a:lnTo>
                  <a:lnTo>
                    <a:pt x="1381" y="59"/>
                  </a:lnTo>
                  <a:lnTo>
                    <a:pt x="1380" y="59"/>
                  </a:lnTo>
                  <a:lnTo>
                    <a:pt x="1383" y="62"/>
                  </a:lnTo>
                  <a:lnTo>
                    <a:pt x="1381" y="62"/>
                  </a:lnTo>
                  <a:lnTo>
                    <a:pt x="1381" y="63"/>
                  </a:lnTo>
                  <a:close/>
                  <a:moveTo>
                    <a:pt x="1374" y="59"/>
                  </a:moveTo>
                  <a:lnTo>
                    <a:pt x="1372" y="59"/>
                  </a:lnTo>
                  <a:lnTo>
                    <a:pt x="1368" y="59"/>
                  </a:lnTo>
                  <a:lnTo>
                    <a:pt x="1365" y="59"/>
                  </a:lnTo>
                  <a:lnTo>
                    <a:pt x="1368" y="62"/>
                  </a:lnTo>
                  <a:lnTo>
                    <a:pt x="1374" y="59"/>
                  </a:lnTo>
                  <a:close/>
                  <a:moveTo>
                    <a:pt x="1552" y="21"/>
                  </a:moveTo>
                  <a:lnTo>
                    <a:pt x="1554" y="21"/>
                  </a:lnTo>
                  <a:lnTo>
                    <a:pt x="1557" y="21"/>
                  </a:lnTo>
                  <a:lnTo>
                    <a:pt x="1555" y="19"/>
                  </a:lnTo>
                  <a:lnTo>
                    <a:pt x="1552" y="21"/>
                  </a:lnTo>
                  <a:close/>
                  <a:moveTo>
                    <a:pt x="1562" y="21"/>
                  </a:moveTo>
                  <a:lnTo>
                    <a:pt x="1562" y="19"/>
                  </a:lnTo>
                  <a:lnTo>
                    <a:pt x="1557" y="21"/>
                  </a:lnTo>
                  <a:lnTo>
                    <a:pt x="1562" y="21"/>
                  </a:lnTo>
                  <a:close/>
                </a:path>
              </a:pathLst>
            </a:custGeom>
            <a:solidFill>
              <a:srgbClr val="E4C7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918">
              <a:extLst>
                <a:ext uri="{FF2B5EF4-FFF2-40B4-BE49-F238E27FC236}">
                  <a16:creationId xmlns:a16="http://schemas.microsoft.com/office/drawing/2014/main" id="{16F3120B-3268-75CE-26A8-C31B56403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9526" y="1746250"/>
              <a:ext cx="982663" cy="701675"/>
            </a:xfrm>
            <a:custGeom>
              <a:avLst/>
              <a:gdLst>
                <a:gd name="T0" fmla="*/ 392 w 619"/>
                <a:gd name="T1" fmla="*/ 254 h 442"/>
                <a:gd name="T2" fmla="*/ 397 w 619"/>
                <a:gd name="T3" fmla="*/ 286 h 442"/>
                <a:gd name="T4" fmla="*/ 418 w 619"/>
                <a:gd name="T5" fmla="*/ 339 h 442"/>
                <a:gd name="T6" fmla="*/ 462 w 619"/>
                <a:gd name="T7" fmla="*/ 351 h 442"/>
                <a:gd name="T8" fmla="*/ 498 w 619"/>
                <a:gd name="T9" fmla="*/ 341 h 442"/>
                <a:gd name="T10" fmla="*/ 515 w 619"/>
                <a:gd name="T11" fmla="*/ 344 h 442"/>
                <a:gd name="T12" fmla="*/ 539 w 619"/>
                <a:gd name="T13" fmla="*/ 294 h 442"/>
                <a:gd name="T14" fmla="*/ 591 w 619"/>
                <a:gd name="T15" fmla="*/ 271 h 442"/>
                <a:gd name="T16" fmla="*/ 615 w 619"/>
                <a:gd name="T17" fmla="*/ 272 h 442"/>
                <a:gd name="T18" fmla="*/ 594 w 619"/>
                <a:gd name="T19" fmla="*/ 319 h 442"/>
                <a:gd name="T20" fmla="*/ 591 w 619"/>
                <a:gd name="T21" fmla="*/ 342 h 442"/>
                <a:gd name="T22" fmla="*/ 577 w 619"/>
                <a:gd name="T23" fmla="*/ 347 h 442"/>
                <a:gd name="T24" fmla="*/ 513 w 619"/>
                <a:gd name="T25" fmla="*/ 383 h 442"/>
                <a:gd name="T26" fmla="*/ 501 w 619"/>
                <a:gd name="T27" fmla="*/ 404 h 442"/>
                <a:gd name="T28" fmla="*/ 456 w 619"/>
                <a:gd name="T29" fmla="*/ 409 h 442"/>
                <a:gd name="T30" fmla="*/ 436 w 619"/>
                <a:gd name="T31" fmla="*/ 398 h 442"/>
                <a:gd name="T32" fmla="*/ 406 w 619"/>
                <a:gd name="T33" fmla="*/ 410 h 442"/>
                <a:gd name="T34" fmla="*/ 354 w 619"/>
                <a:gd name="T35" fmla="*/ 397 h 442"/>
                <a:gd name="T36" fmla="*/ 297 w 619"/>
                <a:gd name="T37" fmla="*/ 368 h 442"/>
                <a:gd name="T38" fmla="*/ 253 w 619"/>
                <a:gd name="T39" fmla="*/ 341 h 442"/>
                <a:gd name="T40" fmla="*/ 226 w 619"/>
                <a:gd name="T41" fmla="*/ 297 h 442"/>
                <a:gd name="T42" fmla="*/ 220 w 619"/>
                <a:gd name="T43" fmla="*/ 236 h 442"/>
                <a:gd name="T44" fmla="*/ 192 w 619"/>
                <a:gd name="T45" fmla="*/ 200 h 442"/>
                <a:gd name="T46" fmla="*/ 189 w 619"/>
                <a:gd name="T47" fmla="*/ 188 h 442"/>
                <a:gd name="T48" fmla="*/ 174 w 619"/>
                <a:gd name="T49" fmla="*/ 171 h 442"/>
                <a:gd name="T50" fmla="*/ 170 w 619"/>
                <a:gd name="T51" fmla="*/ 160 h 442"/>
                <a:gd name="T52" fmla="*/ 161 w 619"/>
                <a:gd name="T53" fmla="*/ 141 h 442"/>
                <a:gd name="T54" fmla="*/ 148 w 619"/>
                <a:gd name="T55" fmla="*/ 116 h 442"/>
                <a:gd name="T56" fmla="*/ 127 w 619"/>
                <a:gd name="T57" fmla="*/ 86 h 442"/>
                <a:gd name="T58" fmla="*/ 124 w 619"/>
                <a:gd name="T59" fmla="*/ 42 h 442"/>
                <a:gd name="T60" fmla="*/ 91 w 619"/>
                <a:gd name="T61" fmla="*/ 19 h 442"/>
                <a:gd name="T62" fmla="*/ 89 w 619"/>
                <a:gd name="T63" fmla="*/ 74 h 442"/>
                <a:gd name="T64" fmla="*/ 108 w 619"/>
                <a:gd name="T65" fmla="*/ 104 h 442"/>
                <a:gd name="T66" fmla="*/ 120 w 619"/>
                <a:gd name="T67" fmla="*/ 148 h 442"/>
                <a:gd name="T68" fmla="*/ 127 w 619"/>
                <a:gd name="T69" fmla="*/ 175 h 442"/>
                <a:gd name="T70" fmla="*/ 139 w 619"/>
                <a:gd name="T71" fmla="*/ 203 h 442"/>
                <a:gd name="T72" fmla="*/ 139 w 619"/>
                <a:gd name="T73" fmla="*/ 241 h 442"/>
                <a:gd name="T74" fmla="*/ 108 w 619"/>
                <a:gd name="T75" fmla="*/ 198 h 442"/>
                <a:gd name="T76" fmla="*/ 108 w 619"/>
                <a:gd name="T77" fmla="*/ 174 h 442"/>
                <a:gd name="T78" fmla="*/ 89 w 619"/>
                <a:gd name="T79" fmla="*/ 145 h 442"/>
                <a:gd name="T80" fmla="*/ 61 w 619"/>
                <a:gd name="T81" fmla="*/ 119 h 442"/>
                <a:gd name="T82" fmla="*/ 79 w 619"/>
                <a:gd name="T83" fmla="*/ 115 h 442"/>
                <a:gd name="T84" fmla="*/ 74 w 619"/>
                <a:gd name="T85" fmla="*/ 85 h 442"/>
                <a:gd name="T86" fmla="*/ 58 w 619"/>
                <a:gd name="T87" fmla="*/ 44 h 442"/>
                <a:gd name="T88" fmla="*/ 65 w 619"/>
                <a:gd name="T89" fmla="*/ 6 h 442"/>
                <a:gd name="T90" fmla="*/ 161 w 619"/>
                <a:gd name="T91" fmla="*/ 32 h 442"/>
                <a:gd name="T92" fmla="*/ 224 w 619"/>
                <a:gd name="T93" fmla="*/ 35 h 442"/>
                <a:gd name="T94" fmla="*/ 268 w 619"/>
                <a:gd name="T95" fmla="*/ 33 h 442"/>
                <a:gd name="T96" fmla="*/ 291 w 619"/>
                <a:gd name="T97" fmla="*/ 77 h 442"/>
                <a:gd name="T98" fmla="*/ 332 w 619"/>
                <a:gd name="T99" fmla="*/ 72 h 442"/>
                <a:gd name="T100" fmla="*/ 365 w 619"/>
                <a:gd name="T101" fmla="*/ 91 h 442"/>
                <a:gd name="T102" fmla="*/ 380 w 619"/>
                <a:gd name="T103" fmla="*/ 135 h 442"/>
                <a:gd name="T104" fmla="*/ 403 w 619"/>
                <a:gd name="T105" fmla="*/ 162 h 442"/>
                <a:gd name="T106" fmla="*/ 208 w 619"/>
                <a:gd name="T107" fmla="*/ 275 h 442"/>
                <a:gd name="T108" fmla="*/ 108 w 619"/>
                <a:gd name="T109" fmla="*/ 203 h 442"/>
                <a:gd name="T110" fmla="*/ 100 w 619"/>
                <a:gd name="T111" fmla="*/ 192 h 442"/>
                <a:gd name="T112" fmla="*/ 129 w 619"/>
                <a:gd name="T113" fmla="*/ 166 h 442"/>
                <a:gd name="T114" fmla="*/ 114 w 619"/>
                <a:gd name="T115" fmla="*/ 100 h 442"/>
                <a:gd name="T116" fmla="*/ 106 w 619"/>
                <a:gd name="T117" fmla="*/ 89 h 442"/>
                <a:gd name="T118" fmla="*/ 598 w 619"/>
                <a:gd name="T119" fmla="*/ 345 h 442"/>
                <a:gd name="T120" fmla="*/ 619 w 619"/>
                <a:gd name="T121" fmla="*/ 278 h 442"/>
                <a:gd name="T122" fmla="*/ 563 w 619"/>
                <a:gd name="T123" fmla="*/ 250 h 442"/>
                <a:gd name="T124" fmla="*/ 123 w 619"/>
                <a:gd name="T125" fmla="*/ 128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9" h="442">
                  <a:moveTo>
                    <a:pt x="420" y="165"/>
                  </a:moveTo>
                  <a:lnTo>
                    <a:pt x="418" y="168"/>
                  </a:lnTo>
                  <a:lnTo>
                    <a:pt x="418" y="169"/>
                  </a:lnTo>
                  <a:lnTo>
                    <a:pt x="418" y="171"/>
                  </a:lnTo>
                  <a:lnTo>
                    <a:pt x="417" y="172"/>
                  </a:lnTo>
                  <a:lnTo>
                    <a:pt x="417" y="174"/>
                  </a:lnTo>
                  <a:lnTo>
                    <a:pt x="415" y="175"/>
                  </a:lnTo>
                  <a:lnTo>
                    <a:pt x="413" y="178"/>
                  </a:lnTo>
                  <a:lnTo>
                    <a:pt x="409" y="183"/>
                  </a:lnTo>
                  <a:lnTo>
                    <a:pt x="406" y="192"/>
                  </a:lnTo>
                  <a:lnTo>
                    <a:pt x="403" y="200"/>
                  </a:lnTo>
                  <a:lnTo>
                    <a:pt x="400" y="210"/>
                  </a:lnTo>
                  <a:lnTo>
                    <a:pt x="400" y="213"/>
                  </a:lnTo>
                  <a:lnTo>
                    <a:pt x="398" y="218"/>
                  </a:lnTo>
                  <a:lnTo>
                    <a:pt x="397" y="218"/>
                  </a:lnTo>
                  <a:lnTo>
                    <a:pt x="398" y="219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8" y="219"/>
                  </a:lnTo>
                  <a:lnTo>
                    <a:pt x="398" y="218"/>
                  </a:lnTo>
                  <a:lnTo>
                    <a:pt x="398" y="219"/>
                  </a:lnTo>
                  <a:lnTo>
                    <a:pt x="397" y="224"/>
                  </a:lnTo>
                  <a:lnTo>
                    <a:pt x="397" y="227"/>
                  </a:lnTo>
                  <a:lnTo>
                    <a:pt x="395" y="231"/>
                  </a:lnTo>
                  <a:lnTo>
                    <a:pt x="395" y="238"/>
                  </a:lnTo>
                  <a:lnTo>
                    <a:pt x="394" y="241"/>
                  </a:lnTo>
                  <a:lnTo>
                    <a:pt x="394" y="239"/>
                  </a:lnTo>
                  <a:lnTo>
                    <a:pt x="395" y="239"/>
                  </a:lnTo>
                  <a:lnTo>
                    <a:pt x="394" y="239"/>
                  </a:lnTo>
                  <a:lnTo>
                    <a:pt x="394" y="242"/>
                  </a:lnTo>
                  <a:lnTo>
                    <a:pt x="392" y="242"/>
                  </a:lnTo>
                  <a:lnTo>
                    <a:pt x="392" y="244"/>
                  </a:lnTo>
                  <a:lnTo>
                    <a:pt x="391" y="244"/>
                  </a:lnTo>
                  <a:lnTo>
                    <a:pt x="392" y="244"/>
                  </a:lnTo>
                  <a:lnTo>
                    <a:pt x="391" y="247"/>
                  </a:lnTo>
                  <a:lnTo>
                    <a:pt x="391" y="245"/>
                  </a:lnTo>
                  <a:lnTo>
                    <a:pt x="392" y="245"/>
                  </a:lnTo>
                  <a:lnTo>
                    <a:pt x="392" y="247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3"/>
                  </a:lnTo>
                  <a:lnTo>
                    <a:pt x="392" y="254"/>
                  </a:lnTo>
                  <a:lnTo>
                    <a:pt x="391" y="257"/>
                  </a:lnTo>
                  <a:lnTo>
                    <a:pt x="391" y="259"/>
                  </a:lnTo>
                  <a:lnTo>
                    <a:pt x="394" y="265"/>
                  </a:lnTo>
                  <a:lnTo>
                    <a:pt x="395" y="268"/>
                  </a:lnTo>
                  <a:lnTo>
                    <a:pt x="397" y="269"/>
                  </a:lnTo>
                  <a:lnTo>
                    <a:pt x="398" y="271"/>
                  </a:lnTo>
                  <a:lnTo>
                    <a:pt x="398" y="272"/>
                  </a:lnTo>
                  <a:lnTo>
                    <a:pt x="398" y="274"/>
                  </a:lnTo>
                  <a:lnTo>
                    <a:pt x="397" y="274"/>
                  </a:lnTo>
                  <a:lnTo>
                    <a:pt x="397" y="275"/>
                  </a:lnTo>
                  <a:lnTo>
                    <a:pt x="397" y="277"/>
                  </a:lnTo>
                  <a:lnTo>
                    <a:pt x="395" y="277"/>
                  </a:lnTo>
                  <a:lnTo>
                    <a:pt x="395" y="278"/>
                  </a:lnTo>
                  <a:lnTo>
                    <a:pt x="395" y="277"/>
                  </a:lnTo>
                  <a:lnTo>
                    <a:pt x="395" y="275"/>
                  </a:lnTo>
                  <a:lnTo>
                    <a:pt x="395" y="274"/>
                  </a:lnTo>
                  <a:lnTo>
                    <a:pt x="397" y="274"/>
                  </a:lnTo>
                  <a:lnTo>
                    <a:pt x="397" y="272"/>
                  </a:lnTo>
                  <a:lnTo>
                    <a:pt x="397" y="271"/>
                  </a:lnTo>
                  <a:lnTo>
                    <a:pt x="395" y="269"/>
                  </a:lnTo>
                  <a:lnTo>
                    <a:pt x="394" y="268"/>
                  </a:lnTo>
                  <a:lnTo>
                    <a:pt x="394" y="266"/>
                  </a:lnTo>
                  <a:lnTo>
                    <a:pt x="392" y="266"/>
                  </a:lnTo>
                  <a:lnTo>
                    <a:pt x="392" y="265"/>
                  </a:lnTo>
                  <a:lnTo>
                    <a:pt x="392" y="263"/>
                  </a:lnTo>
                  <a:lnTo>
                    <a:pt x="391" y="259"/>
                  </a:lnTo>
                  <a:lnTo>
                    <a:pt x="391" y="260"/>
                  </a:lnTo>
                  <a:lnTo>
                    <a:pt x="392" y="262"/>
                  </a:lnTo>
                  <a:lnTo>
                    <a:pt x="392" y="263"/>
                  </a:lnTo>
                  <a:lnTo>
                    <a:pt x="391" y="265"/>
                  </a:lnTo>
                  <a:lnTo>
                    <a:pt x="392" y="266"/>
                  </a:lnTo>
                  <a:lnTo>
                    <a:pt x="392" y="269"/>
                  </a:lnTo>
                  <a:lnTo>
                    <a:pt x="392" y="272"/>
                  </a:lnTo>
                  <a:lnTo>
                    <a:pt x="394" y="274"/>
                  </a:lnTo>
                  <a:lnTo>
                    <a:pt x="394" y="272"/>
                  </a:lnTo>
                  <a:lnTo>
                    <a:pt x="395" y="274"/>
                  </a:lnTo>
                  <a:lnTo>
                    <a:pt x="394" y="274"/>
                  </a:lnTo>
                  <a:lnTo>
                    <a:pt x="394" y="275"/>
                  </a:lnTo>
                  <a:lnTo>
                    <a:pt x="395" y="278"/>
                  </a:lnTo>
                  <a:lnTo>
                    <a:pt x="395" y="280"/>
                  </a:lnTo>
                  <a:lnTo>
                    <a:pt x="397" y="283"/>
                  </a:lnTo>
                  <a:lnTo>
                    <a:pt x="397" y="286"/>
                  </a:lnTo>
                  <a:lnTo>
                    <a:pt x="398" y="289"/>
                  </a:lnTo>
                  <a:lnTo>
                    <a:pt x="398" y="291"/>
                  </a:lnTo>
                  <a:lnTo>
                    <a:pt x="398" y="294"/>
                  </a:lnTo>
                  <a:lnTo>
                    <a:pt x="400" y="297"/>
                  </a:lnTo>
                  <a:lnTo>
                    <a:pt x="401" y="297"/>
                  </a:lnTo>
                  <a:lnTo>
                    <a:pt x="401" y="298"/>
                  </a:lnTo>
                  <a:lnTo>
                    <a:pt x="403" y="298"/>
                  </a:lnTo>
                  <a:lnTo>
                    <a:pt x="403" y="300"/>
                  </a:lnTo>
                  <a:lnTo>
                    <a:pt x="404" y="301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4"/>
                  </a:lnTo>
                  <a:lnTo>
                    <a:pt x="407" y="306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10" y="312"/>
                  </a:lnTo>
                  <a:lnTo>
                    <a:pt x="410" y="313"/>
                  </a:lnTo>
                  <a:lnTo>
                    <a:pt x="410" y="316"/>
                  </a:lnTo>
                  <a:lnTo>
                    <a:pt x="410" y="318"/>
                  </a:lnTo>
                  <a:lnTo>
                    <a:pt x="410" y="321"/>
                  </a:lnTo>
                  <a:lnTo>
                    <a:pt x="412" y="322"/>
                  </a:lnTo>
                  <a:lnTo>
                    <a:pt x="412" y="324"/>
                  </a:lnTo>
                  <a:lnTo>
                    <a:pt x="412" y="325"/>
                  </a:lnTo>
                  <a:lnTo>
                    <a:pt x="412" y="327"/>
                  </a:lnTo>
                  <a:lnTo>
                    <a:pt x="413" y="328"/>
                  </a:lnTo>
                  <a:lnTo>
                    <a:pt x="415" y="328"/>
                  </a:lnTo>
                  <a:lnTo>
                    <a:pt x="415" y="330"/>
                  </a:lnTo>
                  <a:lnTo>
                    <a:pt x="415" y="331"/>
                  </a:lnTo>
                  <a:lnTo>
                    <a:pt x="415" y="333"/>
                  </a:lnTo>
                  <a:lnTo>
                    <a:pt x="417" y="333"/>
                  </a:lnTo>
                  <a:lnTo>
                    <a:pt x="418" y="333"/>
                  </a:lnTo>
                  <a:lnTo>
                    <a:pt x="418" y="334"/>
                  </a:lnTo>
                  <a:lnTo>
                    <a:pt x="418" y="336"/>
                  </a:lnTo>
                  <a:lnTo>
                    <a:pt x="418" y="338"/>
                  </a:lnTo>
                  <a:lnTo>
                    <a:pt x="420" y="338"/>
                  </a:lnTo>
                  <a:lnTo>
                    <a:pt x="420" y="339"/>
                  </a:lnTo>
                  <a:lnTo>
                    <a:pt x="423" y="339"/>
                  </a:lnTo>
                  <a:lnTo>
                    <a:pt x="420" y="339"/>
                  </a:lnTo>
                  <a:lnTo>
                    <a:pt x="418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8" y="339"/>
                  </a:lnTo>
                  <a:lnTo>
                    <a:pt x="420" y="339"/>
                  </a:lnTo>
                  <a:lnTo>
                    <a:pt x="420" y="341"/>
                  </a:lnTo>
                  <a:lnTo>
                    <a:pt x="418" y="341"/>
                  </a:lnTo>
                  <a:lnTo>
                    <a:pt x="420" y="341"/>
                  </a:lnTo>
                  <a:lnTo>
                    <a:pt x="423" y="341"/>
                  </a:lnTo>
                  <a:lnTo>
                    <a:pt x="424" y="341"/>
                  </a:lnTo>
                  <a:lnTo>
                    <a:pt x="426" y="341"/>
                  </a:lnTo>
                  <a:lnTo>
                    <a:pt x="426" y="342"/>
                  </a:lnTo>
                  <a:lnTo>
                    <a:pt x="426" y="341"/>
                  </a:lnTo>
                  <a:lnTo>
                    <a:pt x="424" y="341"/>
                  </a:lnTo>
                  <a:lnTo>
                    <a:pt x="423" y="341"/>
                  </a:lnTo>
                  <a:lnTo>
                    <a:pt x="423" y="339"/>
                  </a:lnTo>
                  <a:lnTo>
                    <a:pt x="424" y="341"/>
                  </a:lnTo>
                  <a:lnTo>
                    <a:pt x="426" y="341"/>
                  </a:lnTo>
                  <a:lnTo>
                    <a:pt x="427" y="341"/>
                  </a:lnTo>
                  <a:lnTo>
                    <a:pt x="430" y="341"/>
                  </a:lnTo>
                  <a:lnTo>
                    <a:pt x="432" y="341"/>
                  </a:lnTo>
                  <a:lnTo>
                    <a:pt x="433" y="341"/>
                  </a:lnTo>
                  <a:lnTo>
                    <a:pt x="435" y="341"/>
                  </a:lnTo>
                  <a:lnTo>
                    <a:pt x="435" y="342"/>
                  </a:lnTo>
                  <a:lnTo>
                    <a:pt x="436" y="344"/>
                  </a:lnTo>
                  <a:lnTo>
                    <a:pt x="436" y="345"/>
                  </a:lnTo>
                  <a:lnTo>
                    <a:pt x="438" y="345"/>
                  </a:lnTo>
                  <a:lnTo>
                    <a:pt x="441" y="345"/>
                  </a:lnTo>
                  <a:lnTo>
                    <a:pt x="442" y="345"/>
                  </a:lnTo>
                  <a:lnTo>
                    <a:pt x="442" y="347"/>
                  </a:lnTo>
                  <a:lnTo>
                    <a:pt x="442" y="348"/>
                  </a:lnTo>
                  <a:lnTo>
                    <a:pt x="442" y="350"/>
                  </a:lnTo>
                  <a:lnTo>
                    <a:pt x="444" y="351"/>
                  </a:lnTo>
                  <a:lnTo>
                    <a:pt x="445" y="354"/>
                  </a:lnTo>
                  <a:lnTo>
                    <a:pt x="447" y="354"/>
                  </a:lnTo>
                  <a:lnTo>
                    <a:pt x="448" y="354"/>
                  </a:lnTo>
                  <a:lnTo>
                    <a:pt x="450" y="354"/>
                  </a:lnTo>
                  <a:lnTo>
                    <a:pt x="453" y="354"/>
                  </a:lnTo>
                  <a:lnTo>
                    <a:pt x="454" y="353"/>
                  </a:lnTo>
                  <a:lnTo>
                    <a:pt x="456" y="353"/>
                  </a:lnTo>
                  <a:lnTo>
                    <a:pt x="457" y="353"/>
                  </a:lnTo>
                  <a:lnTo>
                    <a:pt x="457" y="351"/>
                  </a:lnTo>
                  <a:lnTo>
                    <a:pt x="460" y="351"/>
                  </a:lnTo>
                  <a:lnTo>
                    <a:pt x="459" y="351"/>
                  </a:lnTo>
                  <a:lnTo>
                    <a:pt x="460" y="351"/>
                  </a:lnTo>
                  <a:lnTo>
                    <a:pt x="462" y="351"/>
                  </a:lnTo>
                  <a:lnTo>
                    <a:pt x="462" y="350"/>
                  </a:lnTo>
                  <a:lnTo>
                    <a:pt x="463" y="350"/>
                  </a:lnTo>
                  <a:lnTo>
                    <a:pt x="465" y="350"/>
                  </a:lnTo>
                  <a:lnTo>
                    <a:pt x="466" y="350"/>
                  </a:lnTo>
                  <a:lnTo>
                    <a:pt x="466" y="348"/>
                  </a:lnTo>
                  <a:lnTo>
                    <a:pt x="465" y="348"/>
                  </a:lnTo>
                  <a:lnTo>
                    <a:pt x="463" y="350"/>
                  </a:lnTo>
                  <a:lnTo>
                    <a:pt x="462" y="350"/>
                  </a:lnTo>
                  <a:lnTo>
                    <a:pt x="462" y="351"/>
                  </a:lnTo>
                  <a:lnTo>
                    <a:pt x="460" y="351"/>
                  </a:lnTo>
                  <a:lnTo>
                    <a:pt x="460" y="350"/>
                  </a:lnTo>
                  <a:lnTo>
                    <a:pt x="462" y="350"/>
                  </a:lnTo>
                  <a:lnTo>
                    <a:pt x="466" y="348"/>
                  </a:lnTo>
                  <a:lnTo>
                    <a:pt x="469" y="348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4" y="348"/>
                  </a:lnTo>
                  <a:lnTo>
                    <a:pt x="474" y="350"/>
                  </a:lnTo>
                  <a:lnTo>
                    <a:pt x="476" y="350"/>
                  </a:lnTo>
                  <a:lnTo>
                    <a:pt x="476" y="348"/>
                  </a:lnTo>
                  <a:lnTo>
                    <a:pt x="476" y="350"/>
                  </a:lnTo>
                  <a:lnTo>
                    <a:pt x="477" y="350"/>
                  </a:lnTo>
                  <a:lnTo>
                    <a:pt x="477" y="348"/>
                  </a:lnTo>
                  <a:lnTo>
                    <a:pt x="476" y="348"/>
                  </a:lnTo>
                  <a:lnTo>
                    <a:pt x="477" y="348"/>
                  </a:lnTo>
                  <a:lnTo>
                    <a:pt x="480" y="347"/>
                  </a:lnTo>
                  <a:lnTo>
                    <a:pt x="482" y="347"/>
                  </a:lnTo>
                  <a:lnTo>
                    <a:pt x="483" y="347"/>
                  </a:lnTo>
                  <a:lnTo>
                    <a:pt x="485" y="345"/>
                  </a:lnTo>
                  <a:lnTo>
                    <a:pt x="485" y="344"/>
                  </a:lnTo>
                  <a:lnTo>
                    <a:pt x="485" y="345"/>
                  </a:lnTo>
                  <a:lnTo>
                    <a:pt x="485" y="347"/>
                  </a:lnTo>
                  <a:lnTo>
                    <a:pt x="486" y="348"/>
                  </a:lnTo>
                  <a:lnTo>
                    <a:pt x="486" y="347"/>
                  </a:lnTo>
                  <a:lnTo>
                    <a:pt x="486" y="345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9" y="342"/>
                  </a:lnTo>
                  <a:lnTo>
                    <a:pt x="492" y="342"/>
                  </a:lnTo>
                  <a:lnTo>
                    <a:pt x="494" y="342"/>
                  </a:lnTo>
                  <a:lnTo>
                    <a:pt x="497" y="342"/>
                  </a:lnTo>
                  <a:lnTo>
                    <a:pt x="498" y="341"/>
                  </a:lnTo>
                  <a:lnTo>
                    <a:pt x="501" y="342"/>
                  </a:lnTo>
                  <a:lnTo>
                    <a:pt x="503" y="344"/>
                  </a:lnTo>
                  <a:lnTo>
                    <a:pt x="501" y="344"/>
                  </a:lnTo>
                  <a:lnTo>
                    <a:pt x="500" y="344"/>
                  </a:lnTo>
                  <a:lnTo>
                    <a:pt x="498" y="344"/>
                  </a:lnTo>
                  <a:lnTo>
                    <a:pt x="498" y="345"/>
                  </a:lnTo>
                  <a:lnTo>
                    <a:pt x="500" y="345"/>
                  </a:lnTo>
                  <a:lnTo>
                    <a:pt x="501" y="345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0" y="345"/>
                  </a:lnTo>
                  <a:lnTo>
                    <a:pt x="500" y="344"/>
                  </a:lnTo>
                  <a:lnTo>
                    <a:pt x="501" y="344"/>
                  </a:lnTo>
                  <a:lnTo>
                    <a:pt x="501" y="345"/>
                  </a:lnTo>
                  <a:lnTo>
                    <a:pt x="503" y="345"/>
                  </a:lnTo>
                  <a:lnTo>
                    <a:pt x="501" y="345"/>
                  </a:lnTo>
                  <a:lnTo>
                    <a:pt x="503" y="345"/>
                  </a:lnTo>
                  <a:lnTo>
                    <a:pt x="503" y="347"/>
                  </a:lnTo>
                  <a:lnTo>
                    <a:pt x="503" y="348"/>
                  </a:lnTo>
                  <a:lnTo>
                    <a:pt x="503" y="347"/>
                  </a:lnTo>
                  <a:lnTo>
                    <a:pt x="503" y="348"/>
                  </a:lnTo>
                  <a:lnTo>
                    <a:pt x="504" y="348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4" y="347"/>
                  </a:lnTo>
                  <a:lnTo>
                    <a:pt x="506" y="347"/>
                  </a:lnTo>
                  <a:lnTo>
                    <a:pt x="507" y="347"/>
                  </a:lnTo>
                  <a:lnTo>
                    <a:pt x="507" y="348"/>
                  </a:lnTo>
                  <a:lnTo>
                    <a:pt x="509" y="347"/>
                  </a:lnTo>
                  <a:lnTo>
                    <a:pt x="510" y="347"/>
                  </a:lnTo>
                  <a:lnTo>
                    <a:pt x="510" y="348"/>
                  </a:lnTo>
                  <a:lnTo>
                    <a:pt x="510" y="347"/>
                  </a:lnTo>
                  <a:lnTo>
                    <a:pt x="509" y="347"/>
                  </a:lnTo>
                  <a:lnTo>
                    <a:pt x="510" y="347"/>
                  </a:lnTo>
                  <a:lnTo>
                    <a:pt x="510" y="345"/>
                  </a:lnTo>
                  <a:lnTo>
                    <a:pt x="512" y="345"/>
                  </a:lnTo>
                  <a:lnTo>
                    <a:pt x="513" y="345"/>
                  </a:lnTo>
                  <a:lnTo>
                    <a:pt x="513" y="344"/>
                  </a:lnTo>
                  <a:lnTo>
                    <a:pt x="515" y="344"/>
                  </a:lnTo>
                  <a:lnTo>
                    <a:pt x="516" y="342"/>
                  </a:lnTo>
                  <a:lnTo>
                    <a:pt x="515" y="342"/>
                  </a:lnTo>
                  <a:lnTo>
                    <a:pt x="515" y="344"/>
                  </a:lnTo>
                  <a:lnTo>
                    <a:pt x="515" y="341"/>
                  </a:lnTo>
                  <a:lnTo>
                    <a:pt x="515" y="339"/>
                  </a:lnTo>
                  <a:lnTo>
                    <a:pt x="513" y="339"/>
                  </a:lnTo>
                  <a:lnTo>
                    <a:pt x="513" y="338"/>
                  </a:lnTo>
                  <a:lnTo>
                    <a:pt x="515" y="336"/>
                  </a:lnTo>
                  <a:lnTo>
                    <a:pt x="516" y="336"/>
                  </a:lnTo>
                  <a:lnTo>
                    <a:pt x="516" y="334"/>
                  </a:lnTo>
                  <a:lnTo>
                    <a:pt x="515" y="336"/>
                  </a:lnTo>
                  <a:lnTo>
                    <a:pt x="513" y="338"/>
                  </a:lnTo>
                  <a:lnTo>
                    <a:pt x="512" y="339"/>
                  </a:lnTo>
                  <a:lnTo>
                    <a:pt x="512" y="338"/>
                  </a:lnTo>
                  <a:lnTo>
                    <a:pt x="512" y="339"/>
                  </a:lnTo>
                  <a:lnTo>
                    <a:pt x="510" y="339"/>
                  </a:lnTo>
                  <a:lnTo>
                    <a:pt x="512" y="338"/>
                  </a:lnTo>
                  <a:lnTo>
                    <a:pt x="513" y="336"/>
                  </a:lnTo>
                  <a:lnTo>
                    <a:pt x="516" y="334"/>
                  </a:lnTo>
                  <a:lnTo>
                    <a:pt x="518" y="333"/>
                  </a:lnTo>
                  <a:lnTo>
                    <a:pt x="521" y="331"/>
                  </a:lnTo>
                  <a:lnTo>
                    <a:pt x="522" y="331"/>
                  </a:lnTo>
                  <a:lnTo>
                    <a:pt x="524" y="330"/>
                  </a:lnTo>
                  <a:lnTo>
                    <a:pt x="527" y="328"/>
                  </a:lnTo>
                  <a:lnTo>
                    <a:pt x="527" y="327"/>
                  </a:lnTo>
                  <a:lnTo>
                    <a:pt x="529" y="327"/>
                  </a:lnTo>
                  <a:lnTo>
                    <a:pt x="530" y="325"/>
                  </a:lnTo>
                  <a:lnTo>
                    <a:pt x="532" y="321"/>
                  </a:lnTo>
                  <a:lnTo>
                    <a:pt x="532" y="319"/>
                  </a:lnTo>
                  <a:lnTo>
                    <a:pt x="532" y="318"/>
                  </a:lnTo>
                  <a:lnTo>
                    <a:pt x="533" y="316"/>
                  </a:lnTo>
                  <a:lnTo>
                    <a:pt x="533" y="313"/>
                  </a:lnTo>
                  <a:lnTo>
                    <a:pt x="535" y="313"/>
                  </a:lnTo>
                  <a:lnTo>
                    <a:pt x="536" y="312"/>
                  </a:lnTo>
                  <a:lnTo>
                    <a:pt x="538" y="310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6"/>
                  </a:lnTo>
                  <a:lnTo>
                    <a:pt x="538" y="304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9" y="301"/>
                  </a:lnTo>
                  <a:lnTo>
                    <a:pt x="539" y="300"/>
                  </a:lnTo>
                  <a:lnTo>
                    <a:pt x="539" y="297"/>
                  </a:lnTo>
                  <a:lnTo>
                    <a:pt x="539" y="294"/>
                  </a:lnTo>
                  <a:lnTo>
                    <a:pt x="541" y="292"/>
                  </a:lnTo>
                  <a:lnTo>
                    <a:pt x="541" y="291"/>
                  </a:lnTo>
                  <a:lnTo>
                    <a:pt x="542" y="289"/>
                  </a:lnTo>
                  <a:lnTo>
                    <a:pt x="542" y="288"/>
                  </a:lnTo>
                  <a:lnTo>
                    <a:pt x="544" y="286"/>
                  </a:lnTo>
                  <a:lnTo>
                    <a:pt x="542" y="288"/>
                  </a:lnTo>
                  <a:lnTo>
                    <a:pt x="542" y="289"/>
                  </a:lnTo>
                  <a:lnTo>
                    <a:pt x="541" y="291"/>
                  </a:lnTo>
                  <a:lnTo>
                    <a:pt x="541" y="289"/>
                  </a:lnTo>
                  <a:lnTo>
                    <a:pt x="542" y="289"/>
                  </a:lnTo>
                  <a:lnTo>
                    <a:pt x="544" y="284"/>
                  </a:lnTo>
                  <a:lnTo>
                    <a:pt x="547" y="283"/>
                  </a:lnTo>
                  <a:lnTo>
                    <a:pt x="547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0" y="280"/>
                  </a:lnTo>
                  <a:lnTo>
                    <a:pt x="551" y="280"/>
                  </a:lnTo>
                  <a:lnTo>
                    <a:pt x="553" y="278"/>
                  </a:lnTo>
                  <a:lnTo>
                    <a:pt x="554" y="278"/>
                  </a:lnTo>
                  <a:lnTo>
                    <a:pt x="556" y="278"/>
                  </a:lnTo>
                  <a:lnTo>
                    <a:pt x="559" y="277"/>
                  </a:lnTo>
                  <a:lnTo>
                    <a:pt x="560" y="277"/>
                  </a:lnTo>
                  <a:lnTo>
                    <a:pt x="563" y="277"/>
                  </a:lnTo>
                  <a:lnTo>
                    <a:pt x="566" y="277"/>
                  </a:lnTo>
                  <a:lnTo>
                    <a:pt x="569" y="275"/>
                  </a:lnTo>
                  <a:lnTo>
                    <a:pt x="571" y="275"/>
                  </a:lnTo>
                  <a:lnTo>
                    <a:pt x="572" y="275"/>
                  </a:lnTo>
                  <a:lnTo>
                    <a:pt x="574" y="275"/>
                  </a:lnTo>
                  <a:lnTo>
                    <a:pt x="575" y="275"/>
                  </a:lnTo>
                  <a:lnTo>
                    <a:pt x="577" y="274"/>
                  </a:lnTo>
                  <a:lnTo>
                    <a:pt x="579" y="274"/>
                  </a:lnTo>
                  <a:lnTo>
                    <a:pt x="580" y="274"/>
                  </a:lnTo>
                  <a:lnTo>
                    <a:pt x="582" y="272"/>
                  </a:lnTo>
                  <a:lnTo>
                    <a:pt x="583" y="272"/>
                  </a:lnTo>
                  <a:lnTo>
                    <a:pt x="583" y="271"/>
                  </a:lnTo>
                  <a:lnTo>
                    <a:pt x="585" y="271"/>
                  </a:lnTo>
                  <a:lnTo>
                    <a:pt x="586" y="271"/>
                  </a:lnTo>
                  <a:lnTo>
                    <a:pt x="588" y="271"/>
                  </a:lnTo>
                  <a:lnTo>
                    <a:pt x="589" y="271"/>
                  </a:lnTo>
                  <a:lnTo>
                    <a:pt x="591" y="271"/>
                  </a:lnTo>
                  <a:lnTo>
                    <a:pt x="592" y="271"/>
                  </a:lnTo>
                  <a:lnTo>
                    <a:pt x="591" y="271"/>
                  </a:lnTo>
                  <a:lnTo>
                    <a:pt x="589" y="271"/>
                  </a:lnTo>
                  <a:lnTo>
                    <a:pt x="591" y="271"/>
                  </a:lnTo>
                  <a:lnTo>
                    <a:pt x="592" y="269"/>
                  </a:lnTo>
                  <a:lnTo>
                    <a:pt x="592" y="271"/>
                  </a:lnTo>
                  <a:lnTo>
                    <a:pt x="595" y="271"/>
                  </a:lnTo>
                  <a:lnTo>
                    <a:pt x="597" y="271"/>
                  </a:lnTo>
                  <a:lnTo>
                    <a:pt x="598" y="271"/>
                  </a:lnTo>
                  <a:lnTo>
                    <a:pt x="600" y="272"/>
                  </a:lnTo>
                  <a:lnTo>
                    <a:pt x="598" y="272"/>
                  </a:lnTo>
                  <a:lnTo>
                    <a:pt x="597" y="272"/>
                  </a:lnTo>
                  <a:lnTo>
                    <a:pt x="597" y="271"/>
                  </a:lnTo>
                  <a:lnTo>
                    <a:pt x="597" y="272"/>
                  </a:lnTo>
                  <a:lnTo>
                    <a:pt x="598" y="272"/>
                  </a:lnTo>
                  <a:lnTo>
                    <a:pt x="600" y="272"/>
                  </a:lnTo>
                  <a:lnTo>
                    <a:pt x="601" y="272"/>
                  </a:lnTo>
                  <a:lnTo>
                    <a:pt x="600" y="272"/>
                  </a:lnTo>
                  <a:lnTo>
                    <a:pt x="601" y="272"/>
                  </a:lnTo>
                  <a:lnTo>
                    <a:pt x="603" y="272"/>
                  </a:lnTo>
                  <a:lnTo>
                    <a:pt x="604" y="272"/>
                  </a:lnTo>
                  <a:lnTo>
                    <a:pt x="604" y="274"/>
                  </a:lnTo>
                  <a:lnTo>
                    <a:pt x="606" y="274"/>
                  </a:lnTo>
                  <a:lnTo>
                    <a:pt x="607" y="274"/>
                  </a:lnTo>
                  <a:lnTo>
                    <a:pt x="609" y="274"/>
                  </a:lnTo>
                  <a:lnTo>
                    <a:pt x="610" y="274"/>
                  </a:lnTo>
                  <a:lnTo>
                    <a:pt x="612" y="274"/>
                  </a:lnTo>
                  <a:lnTo>
                    <a:pt x="612" y="272"/>
                  </a:lnTo>
                  <a:lnTo>
                    <a:pt x="612" y="271"/>
                  </a:lnTo>
                  <a:lnTo>
                    <a:pt x="610" y="271"/>
                  </a:lnTo>
                  <a:lnTo>
                    <a:pt x="610" y="272"/>
                  </a:lnTo>
                  <a:lnTo>
                    <a:pt x="609" y="272"/>
                  </a:lnTo>
                  <a:lnTo>
                    <a:pt x="607" y="272"/>
                  </a:lnTo>
                  <a:lnTo>
                    <a:pt x="607" y="271"/>
                  </a:lnTo>
                  <a:lnTo>
                    <a:pt x="607" y="272"/>
                  </a:lnTo>
                  <a:lnTo>
                    <a:pt x="606" y="272"/>
                  </a:lnTo>
                  <a:lnTo>
                    <a:pt x="607" y="271"/>
                  </a:lnTo>
                  <a:lnTo>
                    <a:pt x="609" y="271"/>
                  </a:lnTo>
                  <a:lnTo>
                    <a:pt x="610" y="271"/>
                  </a:lnTo>
                  <a:lnTo>
                    <a:pt x="612" y="269"/>
                  </a:lnTo>
                  <a:lnTo>
                    <a:pt x="613" y="269"/>
                  </a:lnTo>
                  <a:lnTo>
                    <a:pt x="613" y="271"/>
                  </a:lnTo>
                  <a:lnTo>
                    <a:pt x="615" y="271"/>
                  </a:lnTo>
                  <a:lnTo>
                    <a:pt x="615" y="272"/>
                  </a:lnTo>
                  <a:lnTo>
                    <a:pt x="616" y="274"/>
                  </a:lnTo>
                  <a:lnTo>
                    <a:pt x="618" y="274"/>
                  </a:lnTo>
                  <a:lnTo>
                    <a:pt x="618" y="275"/>
                  </a:lnTo>
                  <a:lnTo>
                    <a:pt x="618" y="277"/>
                  </a:lnTo>
                  <a:lnTo>
                    <a:pt x="618" y="278"/>
                  </a:lnTo>
                  <a:lnTo>
                    <a:pt x="618" y="280"/>
                  </a:lnTo>
                  <a:lnTo>
                    <a:pt x="618" y="281"/>
                  </a:lnTo>
                  <a:lnTo>
                    <a:pt x="619" y="281"/>
                  </a:lnTo>
                  <a:lnTo>
                    <a:pt x="618" y="281"/>
                  </a:lnTo>
                  <a:lnTo>
                    <a:pt x="618" y="283"/>
                  </a:lnTo>
                  <a:lnTo>
                    <a:pt x="618" y="284"/>
                  </a:lnTo>
                  <a:lnTo>
                    <a:pt x="616" y="284"/>
                  </a:lnTo>
                  <a:lnTo>
                    <a:pt x="616" y="286"/>
                  </a:lnTo>
                  <a:lnTo>
                    <a:pt x="615" y="288"/>
                  </a:lnTo>
                  <a:lnTo>
                    <a:pt x="613" y="291"/>
                  </a:lnTo>
                  <a:lnTo>
                    <a:pt x="610" y="294"/>
                  </a:lnTo>
                  <a:lnTo>
                    <a:pt x="609" y="295"/>
                  </a:lnTo>
                  <a:lnTo>
                    <a:pt x="607" y="295"/>
                  </a:lnTo>
                  <a:lnTo>
                    <a:pt x="606" y="297"/>
                  </a:lnTo>
                  <a:lnTo>
                    <a:pt x="603" y="301"/>
                  </a:lnTo>
                  <a:lnTo>
                    <a:pt x="603" y="303"/>
                  </a:lnTo>
                  <a:lnTo>
                    <a:pt x="601" y="303"/>
                  </a:lnTo>
                  <a:lnTo>
                    <a:pt x="601" y="304"/>
                  </a:lnTo>
                  <a:lnTo>
                    <a:pt x="600" y="306"/>
                  </a:lnTo>
                  <a:lnTo>
                    <a:pt x="600" y="307"/>
                  </a:lnTo>
                  <a:lnTo>
                    <a:pt x="600" y="309"/>
                  </a:lnTo>
                  <a:lnTo>
                    <a:pt x="600" y="310"/>
                  </a:lnTo>
                  <a:lnTo>
                    <a:pt x="600" y="312"/>
                  </a:lnTo>
                  <a:lnTo>
                    <a:pt x="600" y="313"/>
                  </a:lnTo>
                  <a:lnTo>
                    <a:pt x="600" y="312"/>
                  </a:lnTo>
                  <a:lnTo>
                    <a:pt x="600" y="310"/>
                  </a:lnTo>
                  <a:lnTo>
                    <a:pt x="600" y="312"/>
                  </a:lnTo>
                  <a:lnTo>
                    <a:pt x="598" y="313"/>
                  </a:lnTo>
                  <a:lnTo>
                    <a:pt x="597" y="313"/>
                  </a:lnTo>
                  <a:lnTo>
                    <a:pt x="597" y="316"/>
                  </a:lnTo>
                  <a:lnTo>
                    <a:pt x="595" y="318"/>
                  </a:lnTo>
                  <a:lnTo>
                    <a:pt x="595" y="319"/>
                  </a:lnTo>
                  <a:lnTo>
                    <a:pt x="594" y="319"/>
                  </a:lnTo>
                  <a:lnTo>
                    <a:pt x="595" y="319"/>
                  </a:lnTo>
                  <a:lnTo>
                    <a:pt x="595" y="318"/>
                  </a:lnTo>
                  <a:lnTo>
                    <a:pt x="594" y="318"/>
                  </a:lnTo>
                  <a:lnTo>
                    <a:pt x="594" y="319"/>
                  </a:lnTo>
                  <a:lnTo>
                    <a:pt x="594" y="321"/>
                  </a:lnTo>
                  <a:lnTo>
                    <a:pt x="595" y="321"/>
                  </a:lnTo>
                  <a:lnTo>
                    <a:pt x="594" y="321"/>
                  </a:lnTo>
                  <a:lnTo>
                    <a:pt x="594" y="322"/>
                  </a:lnTo>
                  <a:lnTo>
                    <a:pt x="595" y="322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0" y="319"/>
                  </a:lnTo>
                  <a:lnTo>
                    <a:pt x="600" y="321"/>
                  </a:lnTo>
                  <a:lnTo>
                    <a:pt x="598" y="321"/>
                  </a:lnTo>
                  <a:lnTo>
                    <a:pt x="597" y="319"/>
                  </a:lnTo>
                  <a:lnTo>
                    <a:pt x="598" y="319"/>
                  </a:lnTo>
                  <a:lnTo>
                    <a:pt x="600" y="321"/>
                  </a:lnTo>
                  <a:lnTo>
                    <a:pt x="600" y="319"/>
                  </a:lnTo>
                  <a:lnTo>
                    <a:pt x="600" y="321"/>
                  </a:lnTo>
                  <a:lnTo>
                    <a:pt x="600" y="322"/>
                  </a:lnTo>
                  <a:lnTo>
                    <a:pt x="598" y="322"/>
                  </a:lnTo>
                  <a:lnTo>
                    <a:pt x="598" y="324"/>
                  </a:lnTo>
                  <a:lnTo>
                    <a:pt x="597" y="324"/>
                  </a:lnTo>
                  <a:lnTo>
                    <a:pt x="595" y="324"/>
                  </a:lnTo>
                  <a:lnTo>
                    <a:pt x="597" y="324"/>
                  </a:lnTo>
                  <a:lnTo>
                    <a:pt x="595" y="324"/>
                  </a:lnTo>
                  <a:lnTo>
                    <a:pt x="594" y="325"/>
                  </a:lnTo>
                  <a:lnTo>
                    <a:pt x="594" y="327"/>
                  </a:lnTo>
                  <a:lnTo>
                    <a:pt x="594" y="328"/>
                  </a:lnTo>
                  <a:lnTo>
                    <a:pt x="595" y="328"/>
                  </a:lnTo>
                  <a:lnTo>
                    <a:pt x="595" y="327"/>
                  </a:lnTo>
                  <a:lnTo>
                    <a:pt x="597" y="327"/>
                  </a:lnTo>
                  <a:lnTo>
                    <a:pt x="598" y="327"/>
                  </a:lnTo>
                  <a:lnTo>
                    <a:pt x="597" y="327"/>
                  </a:lnTo>
                  <a:lnTo>
                    <a:pt x="597" y="328"/>
                  </a:lnTo>
                  <a:lnTo>
                    <a:pt x="595" y="330"/>
                  </a:lnTo>
                  <a:lnTo>
                    <a:pt x="595" y="331"/>
                  </a:lnTo>
                  <a:lnTo>
                    <a:pt x="595" y="333"/>
                  </a:lnTo>
                  <a:lnTo>
                    <a:pt x="594" y="333"/>
                  </a:lnTo>
                  <a:lnTo>
                    <a:pt x="594" y="336"/>
                  </a:lnTo>
                  <a:lnTo>
                    <a:pt x="592" y="339"/>
                  </a:lnTo>
                  <a:lnTo>
                    <a:pt x="592" y="341"/>
                  </a:lnTo>
                  <a:lnTo>
                    <a:pt x="591" y="341"/>
                  </a:lnTo>
                  <a:lnTo>
                    <a:pt x="591" y="342"/>
                  </a:lnTo>
                  <a:lnTo>
                    <a:pt x="589" y="344"/>
                  </a:lnTo>
                  <a:lnTo>
                    <a:pt x="589" y="345"/>
                  </a:lnTo>
                  <a:lnTo>
                    <a:pt x="589" y="347"/>
                  </a:lnTo>
                  <a:lnTo>
                    <a:pt x="589" y="348"/>
                  </a:lnTo>
                  <a:lnTo>
                    <a:pt x="588" y="350"/>
                  </a:lnTo>
                  <a:lnTo>
                    <a:pt x="588" y="351"/>
                  </a:lnTo>
                  <a:lnTo>
                    <a:pt x="586" y="351"/>
                  </a:lnTo>
                  <a:lnTo>
                    <a:pt x="586" y="353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48"/>
                  </a:lnTo>
                  <a:lnTo>
                    <a:pt x="585" y="348"/>
                  </a:lnTo>
                  <a:lnTo>
                    <a:pt x="586" y="348"/>
                  </a:lnTo>
                  <a:lnTo>
                    <a:pt x="585" y="347"/>
                  </a:lnTo>
                  <a:lnTo>
                    <a:pt x="583" y="347"/>
                  </a:lnTo>
                  <a:lnTo>
                    <a:pt x="583" y="345"/>
                  </a:lnTo>
                  <a:lnTo>
                    <a:pt x="583" y="344"/>
                  </a:lnTo>
                  <a:lnTo>
                    <a:pt x="585" y="342"/>
                  </a:lnTo>
                  <a:lnTo>
                    <a:pt x="585" y="341"/>
                  </a:lnTo>
                  <a:lnTo>
                    <a:pt x="585" y="339"/>
                  </a:lnTo>
                  <a:lnTo>
                    <a:pt x="585" y="338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3" y="341"/>
                  </a:lnTo>
                  <a:lnTo>
                    <a:pt x="582" y="341"/>
                  </a:lnTo>
                  <a:lnTo>
                    <a:pt x="582" y="339"/>
                  </a:lnTo>
                  <a:lnTo>
                    <a:pt x="582" y="341"/>
                  </a:lnTo>
                  <a:lnTo>
                    <a:pt x="580" y="341"/>
                  </a:lnTo>
                  <a:lnTo>
                    <a:pt x="580" y="342"/>
                  </a:lnTo>
                  <a:lnTo>
                    <a:pt x="580" y="341"/>
                  </a:lnTo>
                  <a:lnTo>
                    <a:pt x="582" y="341"/>
                  </a:lnTo>
                  <a:lnTo>
                    <a:pt x="580" y="342"/>
                  </a:lnTo>
                  <a:lnTo>
                    <a:pt x="582" y="342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0" y="342"/>
                  </a:lnTo>
                  <a:lnTo>
                    <a:pt x="580" y="344"/>
                  </a:lnTo>
                  <a:lnTo>
                    <a:pt x="579" y="345"/>
                  </a:lnTo>
                  <a:lnTo>
                    <a:pt x="579" y="347"/>
                  </a:lnTo>
                  <a:lnTo>
                    <a:pt x="577" y="347"/>
                  </a:lnTo>
                  <a:lnTo>
                    <a:pt x="575" y="347"/>
                  </a:lnTo>
                  <a:lnTo>
                    <a:pt x="574" y="347"/>
                  </a:lnTo>
                  <a:lnTo>
                    <a:pt x="572" y="347"/>
                  </a:lnTo>
                  <a:lnTo>
                    <a:pt x="572" y="348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69" y="353"/>
                  </a:lnTo>
                  <a:lnTo>
                    <a:pt x="569" y="354"/>
                  </a:lnTo>
                  <a:lnTo>
                    <a:pt x="568" y="356"/>
                  </a:lnTo>
                  <a:lnTo>
                    <a:pt x="568" y="357"/>
                  </a:lnTo>
                  <a:lnTo>
                    <a:pt x="566" y="357"/>
                  </a:lnTo>
                  <a:lnTo>
                    <a:pt x="566" y="359"/>
                  </a:lnTo>
                  <a:lnTo>
                    <a:pt x="565" y="360"/>
                  </a:lnTo>
                  <a:lnTo>
                    <a:pt x="563" y="360"/>
                  </a:lnTo>
                  <a:lnTo>
                    <a:pt x="563" y="359"/>
                  </a:lnTo>
                  <a:lnTo>
                    <a:pt x="562" y="359"/>
                  </a:lnTo>
                  <a:lnTo>
                    <a:pt x="560" y="359"/>
                  </a:lnTo>
                  <a:lnTo>
                    <a:pt x="559" y="359"/>
                  </a:lnTo>
                  <a:lnTo>
                    <a:pt x="559" y="360"/>
                  </a:lnTo>
                  <a:lnTo>
                    <a:pt x="557" y="362"/>
                  </a:lnTo>
                  <a:lnTo>
                    <a:pt x="553" y="362"/>
                  </a:lnTo>
                  <a:lnTo>
                    <a:pt x="548" y="362"/>
                  </a:lnTo>
                  <a:lnTo>
                    <a:pt x="544" y="362"/>
                  </a:lnTo>
                  <a:lnTo>
                    <a:pt x="539" y="362"/>
                  </a:lnTo>
                  <a:lnTo>
                    <a:pt x="535" y="362"/>
                  </a:lnTo>
                  <a:lnTo>
                    <a:pt x="530" y="362"/>
                  </a:lnTo>
                  <a:lnTo>
                    <a:pt x="524" y="362"/>
                  </a:lnTo>
                  <a:lnTo>
                    <a:pt x="519" y="362"/>
                  </a:lnTo>
                  <a:lnTo>
                    <a:pt x="518" y="363"/>
                  </a:lnTo>
                  <a:lnTo>
                    <a:pt x="518" y="369"/>
                  </a:lnTo>
                  <a:lnTo>
                    <a:pt x="516" y="375"/>
                  </a:lnTo>
                  <a:lnTo>
                    <a:pt x="507" y="375"/>
                  </a:lnTo>
                  <a:lnTo>
                    <a:pt x="507" y="377"/>
                  </a:lnTo>
                  <a:lnTo>
                    <a:pt x="509" y="377"/>
                  </a:lnTo>
                  <a:lnTo>
                    <a:pt x="510" y="377"/>
                  </a:lnTo>
                  <a:lnTo>
                    <a:pt x="510" y="378"/>
                  </a:lnTo>
                  <a:lnTo>
                    <a:pt x="512" y="378"/>
                  </a:lnTo>
                  <a:lnTo>
                    <a:pt x="512" y="380"/>
                  </a:lnTo>
                  <a:lnTo>
                    <a:pt x="512" y="381"/>
                  </a:lnTo>
                  <a:lnTo>
                    <a:pt x="513" y="381"/>
                  </a:lnTo>
                  <a:lnTo>
                    <a:pt x="513" y="383"/>
                  </a:lnTo>
                  <a:lnTo>
                    <a:pt x="513" y="384"/>
                  </a:lnTo>
                  <a:lnTo>
                    <a:pt x="515" y="384"/>
                  </a:lnTo>
                  <a:lnTo>
                    <a:pt x="516" y="384"/>
                  </a:lnTo>
                  <a:lnTo>
                    <a:pt x="516" y="386"/>
                  </a:lnTo>
                  <a:lnTo>
                    <a:pt x="518" y="386"/>
                  </a:lnTo>
                  <a:lnTo>
                    <a:pt x="519" y="386"/>
                  </a:lnTo>
                  <a:lnTo>
                    <a:pt x="519" y="387"/>
                  </a:lnTo>
                  <a:lnTo>
                    <a:pt x="521" y="387"/>
                  </a:lnTo>
                  <a:lnTo>
                    <a:pt x="521" y="391"/>
                  </a:lnTo>
                  <a:lnTo>
                    <a:pt x="522" y="391"/>
                  </a:lnTo>
                  <a:lnTo>
                    <a:pt x="521" y="392"/>
                  </a:lnTo>
                  <a:lnTo>
                    <a:pt x="522" y="392"/>
                  </a:lnTo>
                  <a:lnTo>
                    <a:pt x="522" y="394"/>
                  </a:lnTo>
                  <a:lnTo>
                    <a:pt x="524" y="394"/>
                  </a:lnTo>
                  <a:lnTo>
                    <a:pt x="524" y="395"/>
                  </a:lnTo>
                  <a:lnTo>
                    <a:pt x="527" y="395"/>
                  </a:lnTo>
                  <a:lnTo>
                    <a:pt x="527" y="397"/>
                  </a:lnTo>
                  <a:lnTo>
                    <a:pt x="529" y="395"/>
                  </a:lnTo>
                  <a:lnTo>
                    <a:pt x="529" y="397"/>
                  </a:lnTo>
                  <a:lnTo>
                    <a:pt x="527" y="397"/>
                  </a:lnTo>
                  <a:lnTo>
                    <a:pt x="529" y="397"/>
                  </a:lnTo>
                  <a:lnTo>
                    <a:pt x="529" y="398"/>
                  </a:lnTo>
                  <a:lnTo>
                    <a:pt x="527" y="398"/>
                  </a:lnTo>
                  <a:lnTo>
                    <a:pt x="527" y="400"/>
                  </a:lnTo>
                  <a:lnTo>
                    <a:pt x="527" y="398"/>
                  </a:lnTo>
                  <a:lnTo>
                    <a:pt x="527" y="400"/>
                  </a:lnTo>
                  <a:lnTo>
                    <a:pt x="527" y="401"/>
                  </a:lnTo>
                  <a:lnTo>
                    <a:pt x="524" y="401"/>
                  </a:lnTo>
                  <a:lnTo>
                    <a:pt x="527" y="401"/>
                  </a:lnTo>
                  <a:lnTo>
                    <a:pt x="527" y="403"/>
                  </a:lnTo>
                  <a:lnTo>
                    <a:pt x="524" y="403"/>
                  </a:lnTo>
                  <a:lnTo>
                    <a:pt x="527" y="403"/>
                  </a:lnTo>
                  <a:lnTo>
                    <a:pt x="527" y="404"/>
                  </a:lnTo>
                  <a:lnTo>
                    <a:pt x="524" y="404"/>
                  </a:lnTo>
                  <a:lnTo>
                    <a:pt x="522" y="404"/>
                  </a:lnTo>
                  <a:lnTo>
                    <a:pt x="519" y="404"/>
                  </a:lnTo>
                  <a:lnTo>
                    <a:pt x="516" y="404"/>
                  </a:lnTo>
                  <a:lnTo>
                    <a:pt x="513" y="404"/>
                  </a:lnTo>
                  <a:lnTo>
                    <a:pt x="510" y="404"/>
                  </a:lnTo>
                  <a:lnTo>
                    <a:pt x="507" y="404"/>
                  </a:lnTo>
                  <a:lnTo>
                    <a:pt x="504" y="404"/>
                  </a:lnTo>
                  <a:lnTo>
                    <a:pt x="501" y="404"/>
                  </a:lnTo>
                  <a:lnTo>
                    <a:pt x="498" y="404"/>
                  </a:lnTo>
                  <a:lnTo>
                    <a:pt x="497" y="404"/>
                  </a:lnTo>
                  <a:lnTo>
                    <a:pt x="497" y="406"/>
                  </a:lnTo>
                  <a:lnTo>
                    <a:pt x="495" y="409"/>
                  </a:lnTo>
                  <a:lnTo>
                    <a:pt x="494" y="412"/>
                  </a:lnTo>
                  <a:lnTo>
                    <a:pt x="491" y="415"/>
                  </a:lnTo>
                  <a:lnTo>
                    <a:pt x="489" y="419"/>
                  </a:lnTo>
                  <a:lnTo>
                    <a:pt x="488" y="421"/>
                  </a:lnTo>
                  <a:lnTo>
                    <a:pt x="486" y="424"/>
                  </a:lnTo>
                  <a:lnTo>
                    <a:pt x="486" y="425"/>
                  </a:lnTo>
                  <a:lnTo>
                    <a:pt x="488" y="430"/>
                  </a:lnTo>
                  <a:lnTo>
                    <a:pt x="488" y="431"/>
                  </a:lnTo>
                  <a:lnTo>
                    <a:pt x="486" y="431"/>
                  </a:lnTo>
                  <a:lnTo>
                    <a:pt x="486" y="433"/>
                  </a:lnTo>
                  <a:lnTo>
                    <a:pt x="486" y="434"/>
                  </a:lnTo>
                  <a:lnTo>
                    <a:pt x="485" y="434"/>
                  </a:lnTo>
                  <a:lnTo>
                    <a:pt x="485" y="436"/>
                  </a:lnTo>
                  <a:lnTo>
                    <a:pt x="485" y="437"/>
                  </a:lnTo>
                  <a:lnTo>
                    <a:pt x="485" y="439"/>
                  </a:lnTo>
                  <a:lnTo>
                    <a:pt x="485" y="441"/>
                  </a:lnTo>
                  <a:lnTo>
                    <a:pt x="485" y="442"/>
                  </a:lnTo>
                  <a:lnTo>
                    <a:pt x="483" y="442"/>
                  </a:lnTo>
                  <a:lnTo>
                    <a:pt x="482" y="441"/>
                  </a:lnTo>
                  <a:lnTo>
                    <a:pt x="480" y="439"/>
                  </a:lnTo>
                  <a:lnTo>
                    <a:pt x="479" y="436"/>
                  </a:lnTo>
                  <a:lnTo>
                    <a:pt x="476" y="431"/>
                  </a:lnTo>
                  <a:lnTo>
                    <a:pt x="473" y="428"/>
                  </a:lnTo>
                  <a:lnTo>
                    <a:pt x="473" y="427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3" y="427"/>
                  </a:lnTo>
                  <a:lnTo>
                    <a:pt x="471" y="425"/>
                  </a:lnTo>
                  <a:lnTo>
                    <a:pt x="469" y="425"/>
                  </a:lnTo>
                  <a:lnTo>
                    <a:pt x="469" y="424"/>
                  </a:lnTo>
                  <a:lnTo>
                    <a:pt x="468" y="422"/>
                  </a:lnTo>
                  <a:lnTo>
                    <a:pt x="466" y="421"/>
                  </a:lnTo>
                  <a:lnTo>
                    <a:pt x="466" y="419"/>
                  </a:lnTo>
                  <a:lnTo>
                    <a:pt x="465" y="419"/>
                  </a:lnTo>
                  <a:lnTo>
                    <a:pt x="460" y="413"/>
                  </a:lnTo>
                  <a:lnTo>
                    <a:pt x="457" y="410"/>
                  </a:lnTo>
                  <a:lnTo>
                    <a:pt x="456" y="409"/>
                  </a:lnTo>
                  <a:lnTo>
                    <a:pt x="451" y="406"/>
                  </a:lnTo>
                  <a:lnTo>
                    <a:pt x="453" y="406"/>
                  </a:lnTo>
                  <a:lnTo>
                    <a:pt x="453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8" y="401"/>
                  </a:lnTo>
                  <a:lnTo>
                    <a:pt x="448" y="400"/>
                  </a:lnTo>
                  <a:lnTo>
                    <a:pt x="448" y="401"/>
                  </a:lnTo>
                  <a:lnTo>
                    <a:pt x="447" y="401"/>
                  </a:lnTo>
                  <a:lnTo>
                    <a:pt x="445" y="401"/>
                  </a:lnTo>
                  <a:lnTo>
                    <a:pt x="445" y="400"/>
                  </a:lnTo>
                  <a:lnTo>
                    <a:pt x="444" y="400"/>
                  </a:lnTo>
                  <a:lnTo>
                    <a:pt x="444" y="398"/>
                  </a:lnTo>
                  <a:lnTo>
                    <a:pt x="442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4" y="401"/>
                  </a:lnTo>
                  <a:lnTo>
                    <a:pt x="445" y="403"/>
                  </a:lnTo>
                  <a:lnTo>
                    <a:pt x="444" y="401"/>
                  </a:lnTo>
                  <a:lnTo>
                    <a:pt x="445" y="401"/>
                  </a:lnTo>
                  <a:lnTo>
                    <a:pt x="445" y="403"/>
                  </a:lnTo>
                  <a:lnTo>
                    <a:pt x="447" y="401"/>
                  </a:lnTo>
                  <a:lnTo>
                    <a:pt x="447" y="403"/>
                  </a:lnTo>
                  <a:lnTo>
                    <a:pt x="448" y="403"/>
                  </a:lnTo>
                  <a:lnTo>
                    <a:pt x="448" y="404"/>
                  </a:lnTo>
                  <a:lnTo>
                    <a:pt x="450" y="404"/>
                  </a:lnTo>
                  <a:lnTo>
                    <a:pt x="450" y="406"/>
                  </a:lnTo>
                  <a:lnTo>
                    <a:pt x="451" y="406"/>
                  </a:lnTo>
                  <a:lnTo>
                    <a:pt x="444" y="403"/>
                  </a:lnTo>
                  <a:lnTo>
                    <a:pt x="442" y="401"/>
                  </a:lnTo>
                  <a:lnTo>
                    <a:pt x="439" y="401"/>
                  </a:lnTo>
                  <a:lnTo>
                    <a:pt x="438" y="401"/>
                  </a:lnTo>
                  <a:lnTo>
                    <a:pt x="436" y="401"/>
                  </a:lnTo>
                  <a:lnTo>
                    <a:pt x="436" y="400"/>
                  </a:lnTo>
                  <a:lnTo>
                    <a:pt x="438" y="400"/>
                  </a:lnTo>
                  <a:lnTo>
                    <a:pt x="439" y="400"/>
                  </a:lnTo>
                  <a:lnTo>
                    <a:pt x="439" y="398"/>
                  </a:lnTo>
                  <a:lnTo>
                    <a:pt x="438" y="398"/>
                  </a:lnTo>
                  <a:lnTo>
                    <a:pt x="438" y="397"/>
                  </a:lnTo>
                  <a:lnTo>
                    <a:pt x="438" y="398"/>
                  </a:lnTo>
                  <a:lnTo>
                    <a:pt x="436" y="398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5" y="398"/>
                  </a:lnTo>
                  <a:lnTo>
                    <a:pt x="435" y="397"/>
                  </a:lnTo>
                  <a:lnTo>
                    <a:pt x="435" y="395"/>
                  </a:lnTo>
                  <a:lnTo>
                    <a:pt x="433" y="395"/>
                  </a:lnTo>
                  <a:lnTo>
                    <a:pt x="433" y="397"/>
                  </a:lnTo>
                  <a:lnTo>
                    <a:pt x="432" y="397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29" y="398"/>
                  </a:lnTo>
                  <a:lnTo>
                    <a:pt x="429" y="400"/>
                  </a:lnTo>
                  <a:lnTo>
                    <a:pt x="430" y="400"/>
                  </a:lnTo>
                  <a:lnTo>
                    <a:pt x="432" y="400"/>
                  </a:lnTo>
                  <a:lnTo>
                    <a:pt x="433" y="400"/>
                  </a:lnTo>
                  <a:lnTo>
                    <a:pt x="432" y="400"/>
                  </a:lnTo>
                  <a:lnTo>
                    <a:pt x="435" y="400"/>
                  </a:lnTo>
                  <a:lnTo>
                    <a:pt x="435" y="401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0" y="401"/>
                  </a:lnTo>
                  <a:lnTo>
                    <a:pt x="429" y="401"/>
                  </a:lnTo>
                  <a:lnTo>
                    <a:pt x="427" y="401"/>
                  </a:lnTo>
                  <a:lnTo>
                    <a:pt x="426" y="401"/>
                  </a:lnTo>
                  <a:lnTo>
                    <a:pt x="426" y="403"/>
                  </a:lnTo>
                  <a:lnTo>
                    <a:pt x="424" y="403"/>
                  </a:lnTo>
                  <a:lnTo>
                    <a:pt x="424" y="404"/>
                  </a:lnTo>
                  <a:lnTo>
                    <a:pt x="423" y="404"/>
                  </a:lnTo>
                  <a:lnTo>
                    <a:pt x="420" y="404"/>
                  </a:lnTo>
                  <a:lnTo>
                    <a:pt x="423" y="406"/>
                  </a:lnTo>
                  <a:lnTo>
                    <a:pt x="420" y="406"/>
                  </a:lnTo>
                  <a:lnTo>
                    <a:pt x="418" y="406"/>
                  </a:lnTo>
                  <a:lnTo>
                    <a:pt x="418" y="407"/>
                  </a:lnTo>
                  <a:lnTo>
                    <a:pt x="417" y="407"/>
                  </a:lnTo>
                  <a:lnTo>
                    <a:pt x="415" y="407"/>
                  </a:lnTo>
                  <a:lnTo>
                    <a:pt x="413" y="407"/>
                  </a:lnTo>
                  <a:lnTo>
                    <a:pt x="412" y="409"/>
                  </a:lnTo>
                  <a:lnTo>
                    <a:pt x="410" y="409"/>
                  </a:lnTo>
                  <a:lnTo>
                    <a:pt x="409" y="409"/>
                  </a:lnTo>
                  <a:lnTo>
                    <a:pt x="409" y="410"/>
                  </a:lnTo>
                  <a:lnTo>
                    <a:pt x="407" y="410"/>
                  </a:lnTo>
                  <a:lnTo>
                    <a:pt x="406" y="410"/>
                  </a:lnTo>
                  <a:lnTo>
                    <a:pt x="404" y="412"/>
                  </a:lnTo>
                  <a:lnTo>
                    <a:pt x="401" y="413"/>
                  </a:lnTo>
                  <a:lnTo>
                    <a:pt x="400" y="413"/>
                  </a:lnTo>
                  <a:lnTo>
                    <a:pt x="398" y="413"/>
                  </a:lnTo>
                  <a:lnTo>
                    <a:pt x="397" y="413"/>
                  </a:lnTo>
                  <a:lnTo>
                    <a:pt x="395" y="413"/>
                  </a:lnTo>
                  <a:lnTo>
                    <a:pt x="394" y="413"/>
                  </a:lnTo>
                  <a:lnTo>
                    <a:pt x="392" y="413"/>
                  </a:lnTo>
                  <a:lnTo>
                    <a:pt x="389" y="412"/>
                  </a:lnTo>
                  <a:lnTo>
                    <a:pt x="388" y="410"/>
                  </a:lnTo>
                  <a:lnTo>
                    <a:pt x="386" y="410"/>
                  </a:lnTo>
                  <a:lnTo>
                    <a:pt x="385" y="410"/>
                  </a:lnTo>
                  <a:lnTo>
                    <a:pt x="385" y="409"/>
                  </a:lnTo>
                  <a:lnTo>
                    <a:pt x="383" y="409"/>
                  </a:lnTo>
                  <a:lnTo>
                    <a:pt x="382" y="407"/>
                  </a:lnTo>
                  <a:lnTo>
                    <a:pt x="380" y="407"/>
                  </a:lnTo>
                  <a:lnTo>
                    <a:pt x="379" y="407"/>
                  </a:lnTo>
                  <a:lnTo>
                    <a:pt x="377" y="407"/>
                  </a:lnTo>
                  <a:lnTo>
                    <a:pt x="376" y="407"/>
                  </a:lnTo>
                  <a:lnTo>
                    <a:pt x="374" y="407"/>
                  </a:lnTo>
                  <a:lnTo>
                    <a:pt x="374" y="406"/>
                  </a:lnTo>
                  <a:lnTo>
                    <a:pt x="373" y="406"/>
                  </a:lnTo>
                  <a:lnTo>
                    <a:pt x="373" y="407"/>
                  </a:lnTo>
                  <a:lnTo>
                    <a:pt x="371" y="407"/>
                  </a:lnTo>
                  <a:lnTo>
                    <a:pt x="370" y="406"/>
                  </a:lnTo>
                  <a:lnTo>
                    <a:pt x="368" y="406"/>
                  </a:lnTo>
                  <a:lnTo>
                    <a:pt x="368" y="404"/>
                  </a:lnTo>
                  <a:lnTo>
                    <a:pt x="367" y="404"/>
                  </a:lnTo>
                  <a:lnTo>
                    <a:pt x="367" y="403"/>
                  </a:lnTo>
                  <a:lnTo>
                    <a:pt x="364" y="401"/>
                  </a:lnTo>
                  <a:lnTo>
                    <a:pt x="362" y="401"/>
                  </a:lnTo>
                  <a:lnTo>
                    <a:pt x="364" y="401"/>
                  </a:lnTo>
                  <a:lnTo>
                    <a:pt x="365" y="401"/>
                  </a:lnTo>
                  <a:lnTo>
                    <a:pt x="364" y="401"/>
                  </a:lnTo>
                  <a:lnTo>
                    <a:pt x="362" y="401"/>
                  </a:lnTo>
                  <a:lnTo>
                    <a:pt x="362" y="400"/>
                  </a:lnTo>
                  <a:lnTo>
                    <a:pt x="362" y="401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6" y="398"/>
                  </a:lnTo>
                  <a:lnTo>
                    <a:pt x="354" y="398"/>
                  </a:lnTo>
                  <a:lnTo>
                    <a:pt x="354" y="397"/>
                  </a:lnTo>
                  <a:lnTo>
                    <a:pt x="353" y="395"/>
                  </a:lnTo>
                  <a:lnTo>
                    <a:pt x="351" y="394"/>
                  </a:lnTo>
                  <a:lnTo>
                    <a:pt x="351" y="392"/>
                  </a:lnTo>
                  <a:lnTo>
                    <a:pt x="350" y="392"/>
                  </a:lnTo>
                  <a:lnTo>
                    <a:pt x="350" y="394"/>
                  </a:lnTo>
                  <a:lnTo>
                    <a:pt x="348" y="394"/>
                  </a:lnTo>
                  <a:lnTo>
                    <a:pt x="347" y="392"/>
                  </a:lnTo>
                  <a:lnTo>
                    <a:pt x="344" y="391"/>
                  </a:lnTo>
                  <a:lnTo>
                    <a:pt x="341" y="391"/>
                  </a:lnTo>
                  <a:lnTo>
                    <a:pt x="339" y="391"/>
                  </a:lnTo>
                  <a:lnTo>
                    <a:pt x="336" y="389"/>
                  </a:lnTo>
                  <a:lnTo>
                    <a:pt x="335" y="389"/>
                  </a:lnTo>
                  <a:lnTo>
                    <a:pt x="333" y="389"/>
                  </a:lnTo>
                  <a:lnTo>
                    <a:pt x="332" y="389"/>
                  </a:lnTo>
                  <a:lnTo>
                    <a:pt x="330" y="387"/>
                  </a:lnTo>
                  <a:lnTo>
                    <a:pt x="329" y="387"/>
                  </a:lnTo>
                  <a:lnTo>
                    <a:pt x="329" y="386"/>
                  </a:lnTo>
                  <a:lnTo>
                    <a:pt x="330" y="387"/>
                  </a:lnTo>
                  <a:lnTo>
                    <a:pt x="330" y="386"/>
                  </a:lnTo>
                  <a:lnTo>
                    <a:pt x="329" y="386"/>
                  </a:lnTo>
                  <a:lnTo>
                    <a:pt x="327" y="386"/>
                  </a:lnTo>
                  <a:lnTo>
                    <a:pt x="327" y="384"/>
                  </a:lnTo>
                  <a:lnTo>
                    <a:pt x="326" y="383"/>
                  </a:lnTo>
                  <a:lnTo>
                    <a:pt x="324" y="383"/>
                  </a:lnTo>
                  <a:lnTo>
                    <a:pt x="323" y="383"/>
                  </a:lnTo>
                  <a:lnTo>
                    <a:pt x="323" y="381"/>
                  </a:lnTo>
                  <a:lnTo>
                    <a:pt x="320" y="381"/>
                  </a:lnTo>
                  <a:lnTo>
                    <a:pt x="314" y="380"/>
                  </a:lnTo>
                  <a:lnTo>
                    <a:pt x="312" y="378"/>
                  </a:lnTo>
                  <a:lnTo>
                    <a:pt x="311" y="378"/>
                  </a:lnTo>
                  <a:lnTo>
                    <a:pt x="309" y="377"/>
                  </a:lnTo>
                  <a:lnTo>
                    <a:pt x="307" y="377"/>
                  </a:lnTo>
                  <a:lnTo>
                    <a:pt x="306" y="377"/>
                  </a:lnTo>
                  <a:lnTo>
                    <a:pt x="304" y="375"/>
                  </a:lnTo>
                  <a:lnTo>
                    <a:pt x="304" y="374"/>
                  </a:lnTo>
                  <a:lnTo>
                    <a:pt x="303" y="374"/>
                  </a:lnTo>
                  <a:lnTo>
                    <a:pt x="301" y="372"/>
                  </a:lnTo>
                  <a:lnTo>
                    <a:pt x="300" y="371"/>
                  </a:lnTo>
                  <a:lnTo>
                    <a:pt x="298" y="371"/>
                  </a:lnTo>
                  <a:lnTo>
                    <a:pt x="298" y="369"/>
                  </a:lnTo>
                  <a:lnTo>
                    <a:pt x="297" y="369"/>
                  </a:lnTo>
                  <a:lnTo>
                    <a:pt x="297" y="368"/>
                  </a:lnTo>
                  <a:lnTo>
                    <a:pt x="295" y="368"/>
                  </a:lnTo>
                  <a:lnTo>
                    <a:pt x="295" y="366"/>
                  </a:lnTo>
                  <a:lnTo>
                    <a:pt x="294" y="366"/>
                  </a:lnTo>
                  <a:lnTo>
                    <a:pt x="294" y="365"/>
                  </a:lnTo>
                  <a:lnTo>
                    <a:pt x="292" y="365"/>
                  </a:lnTo>
                  <a:lnTo>
                    <a:pt x="292" y="363"/>
                  </a:lnTo>
                  <a:lnTo>
                    <a:pt x="291" y="363"/>
                  </a:lnTo>
                  <a:lnTo>
                    <a:pt x="291" y="362"/>
                  </a:lnTo>
                  <a:lnTo>
                    <a:pt x="291" y="360"/>
                  </a:lnTo>
                  <a:lnTo>
                    <a:pt x="289" y="360"/>
                  </a:lnTo>
                  <a:lnTo>
                    <a:pt x="288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3" y="360"/>
                  </a:lnTo>
                  <a:lnTo>
                    <a:pt x="282" y="360"/>
                  </a:lnTo>
                  <a:lnTo>
                    <a:pt x="280" y="359"/>
                  </a:lnTo>
                  <a:lnTo>
                    <a:pt x="279" y="359"/>
                  </a:lnTo>
                  <a:lnTo>
                    <a:pt x="277" y="357"/>
                  </a:lnTo>
                  <a:lnTo>
                    <a:pt x="276" y="357"/>
                  </a:lnTo>
                  <a:lnTo>
                    <a:pt x="274" y="357"/>
                  </a:lnTo>
                  <a:lnTo>
                    <a:pt x="273" y="357"/>
                  </a:lnTo>
                  <a:lnTo>
                    <a:pt x="271" y="356"/>
                  </a:lnTo>
                  <a:lnTo>
                    <a:pt x="270" y="356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5" y="353"/>
                  </a:lnTo>
                  <a:lnTo>
                    <a:pt x="264" y="353"/>
                  </a:lnTo>
                  <a:lnTo>
                    <a:pt x="262" y="353"/>
                  </a:lnTo>
                  <a:lnTo>
                    <a:pt x="261" y="353"/>
                  </a:lnTo>
                  <a:lnTo>
                    <a:pt x="261" y="351"/>
                  </a:lnTo>
                  <a:lnTo>
                    <a:pt x="259" y="351"/>
                  </a:lnTo>
                  <a:lnTo>
                    <a:pt x="258" y="350"/>
                  </a:lnTo>
                  <a:lnTo>
                    <a:pt x="256" y="350"/>
                  </a:lnTo>
                  <a:lnTo>
                    <a:pt x="256" y="347"/>
                  </a:lnTo>
                  <a:lnTo>
                    <a:pt x="256" y="345"/>
                  </a:lnTo>
                  <a:lnTo>
                    <a:pt x="254" y="345"/>
                  </a:lnTo>
                  <a:lnTo>
                    <a:pt x="254" y="344"/>
                  </a:lnTo>
                  <a:lnTo>
                    <a:pt x="253" y="344"/>
                  </a:lnTo>
                  <a:lnTo>
                    <a:pt x="254" y="344"/>
                  </a:lnTo>
                  <a:lnTo>
                    <a:pt x="254" y="342"/>
                  </a:lnTo>
                  <a:lnTo>
                    <a:pt x="253" y="342"/>
                  </a:lnTo>
                  <a:lnTo>
                    <a:pt x="253" y="341"/>
                  </a:lnTo>
                  <a:lnTo>
                    <a:pt x="250" y="338"/>
                  </a:lnTo>
                  <a:lnTo>
                    <a:pt x="248" y="338"/>
                  </a:lnTo>
                  <a:lnTo>
                    <a:pt x="247" y="336"/>
                  </a:lnTo>
                  <a:lnTo>
                    <a:pt x="245" y="334"/>
                  </a:lnTo>
                  <a:lnTo>
                    <a:pt x="244" y="334"/>
                  </a:lnTo>
                  <a:lnTo>
                    <a:pt x="242" y="334"/>
                  </a:lnTo>
                  <a:lnTo>
                    <a:pt x="242" y="333"/>
                  </a:lnTo>
                  <a:lnTo>
                    <a:pt x="242" y="331"/>
                  </a:lnTo>
                  <a:lnTo>
                    <a:pt x="241" y="331"/>
                  </a:lnTo>
                  <a:lnTo>
                    <a:pt x="239" y="331"/>
                  </a:lnTo>
                  <a:lnTo>
                    <a:pt x="238" y="330"/>
                  </a:lnTo>
                  <a:lnTo>
                    <a:pt x="236" y="330"/>
                  </a:lnTo>
                  <a:lnTo>
                    <a:pt x="235" y="330"/>
                  </a:lnTo>
                  <a:lnTo>
                    <a:pt x="235" y="328"/>
                  </a:lnTo>
                  <a:lnTo>
                    <a:pt x="233" y="328"/>
                  </a:lnTo>
                  <a:lnTo>
                    <a:pt x="233" y="327"/>
                  </a:lnTo>
                  <a:lnTo>
                    <a:pt x="232" y="327"/>
                  </a:lnTo>
                  <a:lnTo>
                    <a:pt x="230" y="327"/>
                  </a:lnTo>
                  <a:lnTo>
                    <a:pt x="230" y="325"/>
                  </a:lnTo>
                  <a:lnTo>
                    <a:pt x="229" y="325"/>
                  </a:lnTo>
                  <a:lnTo>
                    <a:pt x="229" y="324"/>
                  </a:lnTo>
                  <a:lnTo>
                    <a:pt x="229" y="322"/>
                  </a:lnTo>
                  <a:lnTo>
                    <a:pt x="229" y="321"/>
                  </a:lnTo>
                  <a:lnTo>
                    <a:pt x="227" y="319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6" y="318"/>
                  </a:lnTo>
                  <a:lnTo>
                    <a:pt x="224" y="316"/>
                  </a:lnTo>
                  <a:lnTo>
                    <a:pt x="224" y="313"/>
                  </a:lnTo>
                  <a:lnTo>
                    <a:pt x="224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1" y="307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1" y="303"/>
                  </a:lnTo>
                  <a:lnTo>
                    <a:pt x="220" y="301"/>
                  </a:lnTo>
                  <a:lnTo>
                    <a:pt x="220" y="300"/>
                  </a:lnTo>
                  <a:lnTo>
                    <a:pt x="220" y="298"/>
                  </a:lnTo>
                  <a:lnTo>
                    <a:pt x="223" y="297"/>
                  </a:lnTo>
                  <a:lnTo>
                    <a:pt x="224" y="297"/>
                  </a:lnTo>
                  <a:lnTo>
                    <a:pt x="226" y="297"/>
                  </a:lnTo>
                  <a:lnTo>
                    <a:pt x="227" y="297"/>
                  </a:lnTo>
                  <a:lnTo>
                    <a:pt x="229" y="295"/>
                  </a:lnTo>
                  <a:lnTo>
                    <a:pt x="230" y="294"/>
                  </a:lnTo>
                  <a:lnTo>
                    <a:pt x="229" y="294"/>
                  </a:lnTo>
                  <a:lnTo>
                    <a:pt x="229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1"/>
                  </a:lnTo>
                  <a:lnTo>
                    <a:pt x="226" y="289"/>
                  </a:lnTo>
                  <a:lnTo>
                    <a:pt x="226" y="288"/>
                  </a:lnTo>
                  <a:lnTo>
                    <a:pt x="227" y="288"/>
                  </a:lnTo>
                  <a:lnTo>
                    <a:pt x="227" y="286"/>
                  </a:lnTo>
                  <a:lnTo>
                    <a:pt x="229" y="286"/>
                  </a:lnTo>
                  <a:lnTo>
                    <a:pt x="229" y="284"/>
                  </a:lnTo>
                  <a:lnTo>
                    <a:pt x="230" y="284"/>
                  </a:lnTo>
                  <a:lnTo>
                    <a:pt x="232" y="283"/>
                  </a:lnTo>
                  <a:lnTo>
                    <a:pt x="232" y="281"/>
                  </a:lnTo>
                  <a:lnTo>
                    <a:pt x="232" y="280"/>
                  </a:lnTo>
                  <a:lnTo>
                    <a:pt x="232" y="278"/>
                  </a:lnTo>
                  <a:lnTo>
                    <a:pt x="232" y="277"/>
                  </a:lnTo>
                  <a:lnTo>
                    <a:pt x="233" y="275"/>
                  </a:lnTo>
                  <a:lnTo>
                    <a:pt x="233" y="274"/>
                  </a:lnTo>
                  <a:lnTo>
                    <a:pt x="233" y="272"/>
                  </a:lnTo>
                  <a:lnTo>
                    <a:pt x="232" y="272"/>
                  </a:lnTo>
                  <a:lnTo>
                    <a:pt x="230" y="271"/>
                  </a:lnTo>
                  <a:lnTo>
                    <a:pt x="229" y="269"/>
                  </a:lnTo>
                  <a:lnTo>
                    <a:pt x="227" y="265"/>
                  </a:lnTo>
                  <a:lnTo>
                    <a:pt x="227" y="262"/>
                  </a:lnTo>
                  <a:lnTo>
                    <a:pt x="227" y="260"/>
                  </a:lnTo>
                  <a:lnTo>
                    <a:pt x="227" y="256"/>
                  </a:lnTo>
                  <a:lnTo>
                    <a:pt x="227" y="254"/>
                  </a:lnTo>
                  <a:lnTo>
                    <a:pt x="227" y="253"/>
                  </a:lnTo>
                  <a:lnTo>
                    <a:pt x="227" y="251"/>
                  </a:lnTo>
                  <a:lnTo>
                    <a:pt x="227" y="250"/>
                  </a:lnTo>
                  <a:lnTo>
                    <a:pt x="227" y="248"/>
                  </a:lnTo>
                  <a:lnTo>
                    <a:pt x="227" y="247"/>
                  </a:lnTo>
                  <a:lnTo>
                    <a:pt x="226" y="245"/>
                  </a:lnTo>
                  <a:lnTo>
                    <a:pt x="224" y="244"/>
                  </a:lnTo>
                  <a:lnTo>
                    <a:pt x="224" y="242"/>
                  </a:lnTo>
                  <a:lnTo>
                    <a:pt x="223" y="242"/>
                  </a:lnTo>
                  <a:lnTo>
                    <a:pt x="223" y="241"/>
                  </a:lnTo>
                  <a:lnTo>
                    <a:pt x="220" y="236"/>
                  </a:lnTo>
                  <a:lnTo>
                    <a:pt x="218" y="236"/>
                  </a:lnTo>
                  <a:lnTo>
                    <a:pt x="218" y="235"/>
                  </a:lnTo>
                  <a:lnTo>
                    <a:pt x="217" y="233"/>
                  </a:lnTo>
                  <a:lnTo>
                    <a:pt x="215" y="233"/>
                  </a:lnTo>
                  <a:lnTo>
                    <a:pt x="215" y="231"/>
                  </a:lnTo>
                  <a:lnTo>
                    <a:pt x="215" y="230"/>
                  </a:lnTo>
                  <a:lnTo>
                    <a:pt x="215" y="228"/>
                  </a:lnTo>
                  <a:lnTo>
                    <a:pt x="215" y="227"/>
                  </a:lnTo>
                  <a:lnTo>
                    <a:pt x="212" y="227"/>
                  </a:lnTo>
                  <a:lnTo>
                    <a:pt x="211" y="225"/>
                  </a:lnTo>
                  <a:lnTo>
                    <a:pt x="211" y="224"/>
                  </a:lnTo>
                  <a:lnTo>
                    <a:pt x="209" y="222"/>
                  </a:lnTo>
                  <a:lnTo>
                    <a:pt x="208" y="222"/>
                  </a:lnTo>
                  <a:lnTo>
                    <a:pt x="208" y="221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6"/>
                  </a:lnTo>
                  <a:lnTo>
                    <a:pt x="205" y="213"/>
                  </a:lnTo>
                  <a:lnTo>
                    <a:pt x="203" y="213"/>
                  </a:lnTo>
                  <a:lnTo>
                    <a:pt x="203" y="210"/>
                  </a:lnTo>
                  <a:lnTo>
                    <a:pt x="200" y="207"/>
                  </a:lnTo>
                  <a:lnTo>
                    <a:pt x="198" y="207"/>
                  </a:lnTo>
                  <a:lnTo>
                    <a:pt x="198" y="206"/>
                  </a:lnTo>
                  <a:lnTo>
                    <a:pt x="197" y="206"/>
                  </a:lnTo>
                  <a:lnTo>
                    <a:pt x="197" y="204"/>
                  </a:lnTo>
                  <a:lnTo>
                    <a:pt x="195" y="203"/>
                  </a:lnTo>
                  <a:lnTo>
                    <a:pt x="192" y="200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4" y="201"/>
                  </a:lnTo>
                  <a:lnTo>
                    <a:pt x="195" y="203"/>
                  </a:lnTo>
                  <a:lnTo>
                    <a:pt x="197" y="203"/>
                  </a:lnTo>
                  <a:lnTo>
                    <a:pt x="195" y="203"/>
                  </a:lnTo>
                  <a:lnTo>
                    <a:pt x="197" y="203"/>
                  </a:lnTo>
                  <a:lnTo>
                    <a:pt x="197" y="201"/>
                  </a:lnTo>
                  <a:lnTo>
                    <a:pt x="197" y="200"/>
                  </a:lnTo>
                  <a:lnTo>
                    <a:pt x="195" y="200"/>
                  </a:lnTo>
                  <a:lnTo>
                    <a:pt x="197" y="200"/>
                  </a:lnTo>
                  <a:lnTo>
                    <a:pt x="195" y="200"/>
                  </a:lnTo>
                  <a:lnTo>
                    <a:pt x="195" y="201"/>
                  </a:lnTo>
                  <a:lnTo>
                    <a:pt x="194" y="200"/>
                  </a:lnTo>
                  <a:lnTo>
                    <a:pt x="192" y="200"/>
                  </a:lnTo>
                  <a:lnTo>
                    <a:pt x="192" y="198"/>
                  </a:lnTo>
                  <a:lnTo>
                    <a:pt x="191" y="197"/>
                  </a:lnTo>
                  <a:lnTo>
                    <a:pt x="191" y="198"/>
                  </a:lnTo>
                  <a:lnTo>
                    <a:pt x="191" y="197"/>
                  </a:lnTo>
                  <a:lnTo>
                    <a:pt x="189" y="197"/>
                  </a:lnTo>
                  <a:lnTo>
                    <a:pt x="189" y="198"/>
                  </a:lnTo>
                  <a:lnTo>
                    <a:pt x="191" y="198"/>
                  </a:lnTo>
                  <a:lnTo>
                    <a:pt x="191" y="200"/>
                  </a:lnTo>
                  <a:lnTo>
                    <a:pt x="191" y="198"/>
                  </a:lnTo>
                  <a:lnTo>
                    <a:pt x="189" y="198"/>
                  </a:lnTo>
                  <a:lnTo>
                    <a:pt x="188" y="197"/>
                  </a:lnTo>
                  <a:lnTo>
                    <a:pt x="188" y="195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88" y="194"/>
                  </a:lnTo>
                  <a:lnTo>
                    <a:pt x="189" y="194"/>
                  </a:lnTo>
                  <a:lnTo>
                    <a:pt x="189" y="192"/>
                  </a:lnTo>
                  <a:lnTo>
                    <a:pt x="188" y="192"/>
                  </a:lnTo>
                  <a:lnTo>
                    <a:pt x="189" y="192"/>
                  </a:lnTo>
                  <a:lnTo>
                    <a:pt x="189" y="191"/>
                  </a:lnTo>
                  <a:lnTo>
                    <a:pt x="189" y="189"/>
                  </a:lnTo>
                  <a:lnTo>
                    <a:pt x="189" y="188"/>
                  </a:lnTo>
                  <a:lnTo>
                    <a:pt x="188" y="188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6" y="191"/>
                  </a:lnTo>
                  <a:lnTo>
                    <a:pt x="185" y="188"/>
                  </a:lnTo>
                  <a:lnTo>
                    <a:pt x="185" y="186"/>
                  </a:lnTo>
                  <a:lnTo>
                    <a:pt x="183" y="186"/>
                  </a:lnTo>
                  <a:lnTo>
                    <a:pt x="183" y="185"/>
                  </a:lnTo>
                  <a:lnTo>
                    <a:pt x="185" y="185"/>
                  </a:lnTo>
                  <a:lnTo>
                    <a:pt x="185" y="186"/>
                  </a:lnTo>
                  <a:lnTo>
                    <a:pt x="185" y="188"/>
                  </a:lnTo>
                  <a:lnTo>
                    <a:pt x="186" y="188"/>
                  </a:lnTo>
                  <a:lnTo>
                    <a:pt x="186" y="189"/>
                  </a:lnTo>
                  <a:lnTo>
                    <a:pt x="186" y="188"/>
                  </a:lnTo>
                  <a:lnTo>
                    <a:pt x="186" y="186"/>
                  </a:lnTo>
                  <a:lnTo>
                    <a:pt x="188" y="186"/>
                  </a:lnTo>
                  <a:lnTo>
                    <a:pt x="188" y="188"/>
                  </a:lnTo>
                  <a:lnTo>
                    <a:pt x="189" y="188"/>
                  </a:lnTo>
                  <a:lnTo>
                    <a:pt x="188" y="185"/>
                  </a:lnTo>
                  <a:lnTo>
                    <a:pt x="186" y="185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5" y="185"/>
                  </a:lnTo>
                  <a:lnTo>
                    <a:pt x="185" y="183"/>
                  </a:lnTo>
                  <a:lnTo>
                    <a:pt x="185" y="185"/>
                  </a:lnTo>
                  <a:lnTo>
                    <a:pt x="183" y="185"/>
                  </a:lnTo>
                  <a:lnTo>
                    <a:pt x="183" y="183"/>
                  </a:lnTo>
                  <a:lnTo>
                    <a:pt x="185" y="183"/>
                  </a:lnTo>
                  <a:lnTo>
                    <a:pt x="185" y="181"/>
                  </a:lnTo>
                  <a:lnTo>
                    <a:pt x="183" y="181"/>
                  </a:lnTo>
                  <a:lnTo>
                    <a:pt x="182" y="185"/>
                  </a:lnTo>
                  <a:lnTo>
                    <a:pt x="182" y="183"/>
                  </a:lnTo>
                  <a:lnTo>
                    <a:pt x="182" y="181"/>
                  </a:lnTo>
                  <a:lnTo>
                    <a:pt x="180" y="180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78"/>
                  </a:lnTo>
                  <a:lnTo>
                    <a:pt x="176" y="178"/>
                  </a:lnTo>
                  <a:lnTo>
                    <a:pt x="177" y="178"/>
                  </a:lnTo>
                  <a:lnTo>
                    <a:pt x="179" y="180"/>
                  </a:lnTo>
                  <a:lnTo>
                    <a:pt x="179" y="178"/>
                  </a:lnTo>
                  <a:lnTo>
                    <a:pt x="177" y="178"/>
                  </a:lnTo>
                  <a:lnTo>
                    <a:pt x="176" y="178"/>
                  </a:lnTo>
                  <a:lnTo>
                    <a:pt x="177" y="178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4"/>
                  </a:lnTo>
                  <a:lnTo>
                    <a:pt x="174" y="174"/>
                  </a:lnTo>
                  <a:lnTo>
                    <a:pt x="174" y="175"/>
                  </a:lnTo>
                  <a:lnTo>
                    <a:pt x="173" y="177"/>
                  </a:lnTo>
                  <a:lnTo>
                    <a:pt x="173" y="175"/>
                  </a:lnTo>
                  <a:lnTo>
                    <a:pt x="171" y="175"/>
                  </a:lnTo>
                  <a:lnTo>
                    <a:pt x="171" y="177"/>
                  </a:lnTo>
                  <a:lnTo>
                    <a:pt x="170" y="175"/>
                  </a:lnTo>
                  <a:lnTo>
                    <a:pt x="170" y="174"/>
                  </a:lnTo>
                  <a:lnTo>
                    <a:pt x="171" y="174"/>
                  </a:lnTo>
                  <a:lnTo>
                    <a:pt x="173" y="175"/>
                  </a:lnTo>
                  <a:lnTo>
                    <a:pt x="173" y="174"/>
                  </a:lnTo>
                  <a:lnTo>
                    <a:pt x="174" y="172"/>
                  </a:lnTo>
                  <a:lnTo>
                    <a:pt x="174" y="171"/>
                  </a:lnTo>
                  <a:lnTo>
                    <a:pt x="176" y="171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4" y="171"/>
                  </a:lnTo>
                  <a:lnTo>
                    <a:pt x="173" y="172"/>
                  </a:lnTo>
                  <a:lnTo>
                    <a:pt x="171" y="174"/>
                  </a:lnTo>
                  <a:lnTo>
                    <a:pt x="170" y="174"/>
                  </a:lnTo>
                  <a:lnTo>
                    <a:pt x="170" y="172"/>
                  </a:lnTo>
                  <a:lnTo>
                    <a:pt x="168" y="172"/>
                  </a:lnTo>
                  <a:lnTo>
                    <a:pt x="167" y="171"/>
                  </a:lnTo>
                  <a:lnTo>
                    <a:pt x="167" y="172"/>
                  </a:lnTo>
                  <a:lnTo>
                    <a:pt x="168" y="172"/>
                  </a:lnTo>
                  <a:lnTo>
                    <a:pt x="168" y="174"/>
                  </a:lnTo>
                  <a:lnTo>
                    <a:pt x="168" y="172"/>
                  </a:lnTo>
                  <a:lnTo>
                    <a:pt x="167" y="172"/>
                  </a:lnTo>
                  <a:lnTo>
                    <a:pt x="165" y="172"/>
                  </a:lnTo>
                  <a:lnTo>
                    <a:pt x="164" y="172"/>
                  </a:lnTo>
                  <a:lnTo>
                    <a:pt x="165" y="172"/>
                  </a:lnTo>
                  <a:lnTo>
                    <a:pt x="167" y="172"/>
                  </a:lnTo>
                  <a:lnTo>
                    <a:pt x="167" y="171"/>
                  </a:lnTo>
                  <a:lnTo>
                    <a:pt x="167" y="169"/>
                  </a:lnTo>
                  <a:lnTo>
                    <a:pt x="165" y="169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5" y="169"/>
                  </a:lnTo>
                  <a:lnTo>
                    <a:pt x="164" y="169"/>
                  </a:lnTo>
                  <a:lnTo>
                    <a:pt x="164" y="168"/>
                  </a:lnTo>
                  <a:lnTo>
                    <a:pt x="165" y="168"/>
                  </a:lnTo>
                  <a:lnTo>
                    <a:pt x="165" y="166"/>
                  </a:lnTo>
                  <a:lnTo>
                    <a:pt x="165" y="165"/>
                  </a:lnTo>
                  <a:lnTo>
                    <a:pt x="165" y="163"/>
                  </a:lnTo>
                  <a:lnTo>
                    <a:pt x="167" y="162"/>
                  </a:lnTo>
                  <a:lnTo>
                    <a:pt x="168" y="162"/>
                  </a:lnTo>
                  <a:lnTo>
                    <a:pt x="168" y="160"/>
                  </a:lnTo>
                  <a:lnTo>
                    <a:pt x="170" y="157"/>
                  </a:lnTo>
                  <a:lnTo>
                    <a:pt x="171" y="157"/>
                  </a:lnTo>
                  <a:lnTo>
                    <a:pt x="170" y="157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59"/>
                  </a:lnTo>
                  <a:lnTo>
                    <a:pt x="171" y="157"/>
                  </a:lnTo>
                  <a:lnTo>
                    <a:pt x="171" y="156"/>
                  </a:lnTo>
                  <a:lnTo>
                    <a:pt x="173" y="156"/>
                  </a:lnTo>
                  <a:lnTo>
                    <a:pt x="173" y="157"/>
                  </a:lnTo>
                  <a:lnTo>
                    <a:pt x="173" y="159"/>
                  </a:lnTo>
                  <a:lnTo>
                    <a:pt x="174" y="159"/>
                  </a:lnTo>
                  <a:lnTo>
                    <a:pt x="173" y="157"/>
                  </a:lnTo>
                  <a:lnTo>
                    <a:pt x="174" y="157"/>
                  </a:lnTo>
                  <a:lnTo>
                    <a:pt x="173" y="157"/>
                  </a:lnTo>
                  <a:lnTo>
                    <a:pt x="173" y="156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4"/>
                  </a:lnTo>
                  <a:lnTo>
                    <a:pt x="171" y="153"/>
                  </a:lnTo>
                  <a:lnTo>
                    <a:pt x="171" y="151"/>
                  </a:lnTo>
                  <a:lnTo>
                    <a:pt x="171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70" y="148"/>
                  </a:lnTo>
                  <a:lnTo>
                    <a:pt x="170" y="147"/>
                  </a:lnTo>
                  <a:lnTo>
                    <a:pt x="168" y="147"/>
                  </a:lnTo>
                  <a:lnTo>
                    <a:pt x="168" y="145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7" y="148"/>
                  </a:lnTo>
                  <a:lnTo>
                    <a:pt x="165" y="147"/>
                  </a:lnTo>
                  <a:lnTo>
                    <a:pt x="165" y="148"/>
                  </a:lnTo>
                  <a:lnTo>
                    <a:pt x="164" y="148"/>
                  </a:lnTo>
                  <a:lnTo>
                    <a:pt x="164" y="147"/>
                  </a:lnTo>
                  <a:lnTo>
                    <a:pt x="162" y="147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2"/>
                  </a:lnTo>
                  <a:lnTo>
                    <a:pt x="161" y="141"/>
                  </a:lnTo>
                  <a:lnTo>
                    <a:pt x="161" y="139"/>
                  </a:lnTo>
                  <a:lnTo>
                    <a:pt x="161" y="141"/>
                  </a:lnTo>
                  <a:lnTo>
                    <a:pt x="162" y="141"/>
                  </a:lnTo>
                  <a:lnTo>
                    <a:pt x="161" y="141"/>
                  </a:lnTo>
                  <a:lnTo>
                    <a:pt x="162" y="139"/>
                  </a:lnTo>
                  <a:lnTo>
                    <a:pt x="161" y="138"/>
                  </a:lnTo>
                  <a:lnTo>
                    <a:pt x="159" y="138"/>
                  </a:lnTo>
                  <a:lnTo>
                    <a:pt x="158" y="138"/>
                  </a:lnTo>
                  <a:lnTo>
                    <a:pt x="156" y="138"/>
                  </a:lnTo>
                  <a:lnTo>
                    <a:pt x="156" y="136"/>
                  </a:lnTo>
                  <a:lnTo>
                    <a:pt x="155" y="136"/>
                  </a:lnTo>
                  <a:lnTo>
                    <a:pt x="153" y="136"/>
                  </a:lnTo>
                  <a:lnTo>
                    <a:pt x="153" y="135"/>
                  </a:lnTo>
                  <a:lnTo>
                    <a:pt x="152" y="133"/>
                  </a:lnTo>
                  <a:lnTo>
                    <a:pt x="150" y="133"/>
                  </a:lnTo>
                  <a:lnTo>
                    <a:pt x="152" y="133"/>
                  </a:lnTo>
                  <a:lnTo>
                    <a:pt x="153" y="133"/>
                  </a:lnTo>
                  <a:lnTo>
                    <a:pt x="152" y="133"/>
                  </a:lnTo>
                  <a:lnTo>
                    <a:pt x="152" y="132"/>
                  </a:lnTo>
                  <a:lnTo>
                    <a:pt x="152" y="130"/>
                  </a:lnTo>
                  <a:lnTo>
                    <a:pt x="152" y="132"/>
                  </a:lnTo>
                  <a:lnTo>
                    <a:pt x="150" y="132"/>
                  </a:lnTo>
                  <a:lnTo>
                    <a:pt x="150" y="130"/>
                  </a:lnTo>
                  <a:lnTo>
                    <a:pt x="150" y="128"/>
                  </a:lnTo>
                  <a:lnTo>
                    <a:pt x="150" y="127"/>
                  </a:lnTo>
                  <a:lnTo>
                    <a:pt x="150" y="125"/>
                  </a:lnTo>
                  <a:lnTo>
                    <a:pt x="150" y="124"/>
                  </a:lnTo>
                  <a:lnTo>
                    <a:pt x="152" y="124"/>
                  </a:lnTo>
                  <a:lnTo>
                    <a:pt x="152" y="122"/>
                  </a:lnTo>
                  <a:lnTo>
                    <a:pt x="153" y="122"/>
                  </a:lnTo>
                  <a:lnTo>
                    <a:pt x="152" y="122"/>
                  </a:lnTo>
                  <a:lnTo>
                    <a:pt x="152" y="121"/>
                  </a:lnTo>
                  <a:lnTo>
                    <a:pt x="153" y="119"/>
                  </a:lnTo>
                  <a:lnTo>
                    <a:pt x="155" y="119"/>
                  </a:lnTo>
                  <a:lnTo>
                    <a:pt x="153" y="119"/>
                  </a:lnTo>
                  <a:lnTo>
                    <a:pt x="152" y="119"/>
                  </a:lnTo>
                  <a:lnTo>
                    <a:pt x="153" y="119"/>
                  </a:lnTo>
                  <a:lnTo>
                    <a:pt x="152" y="119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8"/>
                  </a:lnTo>
                  <a:lnTo>
                    <a:pt x="147" y="118"/>
                  </a:lnTo>
                  <a:lnTo>
                    <a:pt x="148" y="118"/>
                  </a:lnTo>
                  <a:lnTo>
                    <a:pt x="148" y="116"/>
                  </a:lnTo>
                  <a:lnTo>
                    <a:pt x="147" y="118"/>
                  </a:lnTo>
                  <a:lnTo>
                    <a:pt x="147" y="119"/>
                  </a:lnTo>
                  <a:lnTo>
                    <a:pt x="145" y="119"/>
                  </a:lnTo>
                  <a:lnTo>
                    <a:pt x="145" y="118"/>
                  </a:lnTo>
                  <a:lnTo>
                    <a:pt x="145" y="116"/>
                  </a:lnTo>
                  <a:lnTo>
                    <a:pt x="144" y="116"/>
                  </a:lnTo>
                  <a:lnTo>
                    <a:pt x="144" y="118"/>
                  </a:lnTo>
                  <a:lnTo>
                    <a:pt x="142" y="118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41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39" y="110"/>
                  </a:lnTo>
                  <a:lnTo>
                    <a:pt x="139" y="107"/>
                  </a:lnTo>
                  <a:lnTo>
                    <a:pt x="138" y="107"/>
                  </a:lnTo>
                  <a:lnTo>
                    <a:pt x="138" y="106"/>
                  </a:lnTo>
                  <a:lnTo>
                    <a:pt x="136" y="106"/>
                  </a:lnTo>
                  <a:lnTo>
                    <a:pt x="136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1"/>
                  </a:lnTo>
                  <a:lnTo>
                    <a:pt x="130" y="97"/>
                  </a:lnTo>
                  <a:lnTo>
                    <a:pt x="132" y="97"/>
                  </a:lnTo>
                  <a:lnTo>
                    <a:pt x="132" y="95"/>
                  </a:lnTo>
                  <a:lnTo>
                    <a:pt x="132" y="97"/>
                  </a:lnTo>
                  <a:lnTo>
                    <a:pt x="133" y="97"/>
                  </a:lnTo>
                  <a:lnTo>
                    <a:pt x="133" y="95"/>
                  </a:lnTo>
                  <a:lnTo>
                    <a:pt x="132" y="95"/>
                  </a:lnTo>
                  <a:lnTo>
                    <a:pt x="130" y="95"/>
                  </a:lnTo>
                  <a:lnTo>
                    <a:pt x="130" y="94"/>
                  </a:lnTo>
                  <a:lnTo>
                    <a:pt x="129" y="94"/>
                  </a:lnTo>
                  <a:lnTo>
                    <a:pt x="129" y="92"/>
                  </a:lnTo>
                  <a:lnTo>
                    <a:pt x="127" y="92"/>
                  </a:lnTo>
                  <a:lnTo>
                    <a:pt x="127" y="91"/>
                  </a:lnTo>
                  <a:lnTo>
                    <a:pt x="127" y="89"/>
                  </a:lnTo>
                  <a:lnTo>
                    <a:pt x="129" y="89"/>
                  </a:lnTo>
                  <a:lnTo>
                    <a:pt x="127" y="89"/>
                  </a:lnTo>
                  <a:lnTo>
                    <a:pt x="129" y="88"/>
                  </a:lnTo>
                  <a:lnTo>
                    <a:pt x="129" y="86"/>
                  </a:lnTo>
                  <a:lnTo>
                    <a:pt x="127" y="86"/>
                  </a:lnTo>
                  <a:lnTo>
                    <a:pt x="129" y="85"/>
                  </a:lnTo>
                  <a:lnTo>
                    <a:pt x="129" y="83"/>
                  </a:lnTo>
                  <a:lnTo>
                    <a:pt x="127" y="83"/>
                  </a:lnTo>
                  <a:lnTo>
                    <a:pt x="126" y="83"/>
                  </a:lnTo>
                  <a:lnTo>
                    <a:pt x="126" y="82"/>
                  </a:lnTo>
                  <a:lnTo>
                    <a:pt x="126" y="80"/>
                  </a:lnTo>
                  <a:lnTo>
                    <a:pt x="127" y="80"/>
                  </a:lnTo>
                  <a:lnTo>
                    <a:pt x="127" y="78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4" y="74"/>
                  </a:lnTo>
                  <a:lnTo>
                    <a:pt x="124" y="72"/>
                  </a:lnTo>
                  <a:lnTo>
                    <a:pt x="124" y="71"/>
                  </a:lnTo>
                  <a:lnTo>
                    <a:pt x="124" y="69"/>
                  </a:lnTo>
                  <a:lnTo>
                    <a:pt x="123" y="69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5"/>
                  </a:lnTo>
                  <a:lnTo>
                    <a:pt x="124" y="63"/>
                  </a:lnTo>
                  <a:lnTo>
                    <a:pt x="124" y="62"/>
                  </a:lnTo>
                  <a:lnTo>
                    <a:pt x="124" y="60"/>
                  </a:lnTo>
                  <a:lnTo>
                    <a:pt x="123" y="60"/>
                  </a:lnTo>
                  <a:lnTo>
                    <a:pt x="123" y="59"/>
                  </a:lnTo>
                  <a:lnTo>
                    <a:pt x="124" y="59"/>
                  </a:lnTo>
                  <a:lnTo>
                    <a:pt x="124" y="57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1" y="54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2"/>
                  </a:lnTo>
                  <a:lnTo>
                    <a:pt x="123" y="41"/>
                  </a:lnTo>
                  <a:lnTo>
                    <a:pt x="123" y="42"/>
                  </a:lnTo>
                  <a:lnTo>
                    <a:pt x="123" y="44"/>
                  </a:lnTo>
                  <a:lnTo>
                    <a:pt x="124" y="44"/>
                  </a:lnTo>
                  <a:lnTo>
                    <a:pt x="124" y="42"/>
                  </a:lnTo>
                  <a:lnTo>
                    <a:pt x="124" y="41"/>
                  </a:lnTo>
                  <a:lnTo>
                    <a:pt x="126" y="41"/>
                  </a:lnTo>
                  <a:lnTo>
                    <a:pt x="126" y="39"/>
                  </a:lnTo>
                  <a:lnTo>
                    <a:pt x="124" y="38"/>
                  </a:lnTo>
                  <a:lnTo>
                    <a:pt x="123" y="38"/>
                  </a:lnTo>
                  <a:lnTo>
                    <a:pt x="123" y="36"/>
                  </a:lnTo>
                  <a:lnTo>
                    <a:pt x="121" y="36"/>
                  </a:lnTo>
                  <a:lnTo>
                    <a:pt x="123" y="36"/>
                  </a:lnTo>
                  <a:lnTo>
                    <a:pt x="123" y="38"/>
                  </a:lnTo>
                  <a:lnTo>
                    <a:pt x="121" y="38"/>
                  </a:lnTo>
                  <a:lnTo>
                    <a:pt x="118" y="36"/>
                  </a:lnTo>
                  <a:lnTo>
                    <a:pt x="117" y="36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2"/>
                  </a:lnTo>
                  <a:lnTo>
                    <a:pt x="115" y="32"/>
                  </a:lnTo>
                  <a:lnTo>
                    <a:pt x="115" y="30"/>
                  </a:lnTo>
                  <a:lnTo>
                    <a:pt x="114" y="30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1" y="30"/>
                  </a:lnTo>
                  <a:lnTo>
                    <a:pt x="108" y="30"/>
                  </a:lnTo>
                  <a:lnTo>
                    <a:pt x="108" y="32"/>
                  </a:lnTo>
                  <a:lnTo>
                    <a:pt x="106" y="32"/>
                  </a:lnTo>
                  <a:lnTo>
                    <a:pt x="105" y="32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9" y="25"/>
                  </a:lnTo>
                  <a:lnTo>
                    <a:pt x="97" y="24"/>
                  </a:lnTo>
                  <a:lnTo>
                    <a:pt x="95" y="24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2" y="22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91" y="21"/>
                  </a:lnTo>
                  <a:lnTo>
                    <a:pt x="91" y="22"/>
                  </a:lnTo>
                  <a:lnTo>
                    <a:pt x="92" y="22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89" y="33"/>
                  </a:lnTo>
                  <a:lnTo>
                    <a:pt x="88" y="35"/>
                  </a:lnTo>
                  <a:lnTo>
                    <a:pt x="88" y="36"/>
                  </a:lnTo>
                  <a:lnTo>
                    <a:pt x="86" y="39"/>
                  </a:lnTo>
                  <a:lnTo>
                    <a:pt x="86" y="41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86" y="50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0"/>
                  </a:lnTo>
                  <a:lnTo>
                    <a:pt x="85" y="62"/>
                  </a:lnTo>
                  <a:lnTo>
                    <a:pt x="83" y="62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6" y="68"/>
                  </a:lnTo>
                  <a:lnTo>
                    <a:pt x="86" y="69"/>
                  </a:lnTo>
                  <a:lnTo>
                    <a:pt x="86" y="71"/>
                  </a:lnTo>
                  <a:lnTo>
                    <a:pt x="86" y="72"/>
                  </a:lnTo>
                  <a:lnTo>
                    <a:pt x="88" y="72"/>
                  </a:lnTo>
                  <a:lnTo>
                    <a:pt x="89" y="72"/>
                  </a:lnTo>
                  <a:lnTo>
                    <a:pt x="89" y="74"/>
                  </a:lnTo>
                  <a:lnTo>
                    <a:pt x="91" y="74"/>
                  </a:lnTo>
                  <a:lnTo>
                    <a:pt x="91" y="75"/>
                  </a:lnTo>
                  <a:lnTo>
                    <a:pt x="92" y="75"/>
                  </a:lnTo>
                  <a:lnTo>
                    <a:pt x="92" y="77"/>
                  </a:lnTo>
                  <a:lnTo>
                    <a:pt x="94" y="77"/>
                  </a:lnTo>
                  <a:lnTo>
                    <a:pt x="94" y="78"/>
                  </a:lnTo>
                  <a:lnTo>
                    <a:pt x="95" y="78"/>
                  </a:lnTo>
                  <a:lnTo>
                    <a:pt x="95" y="80"/>
                  </a:lnTo>
                  <a:lnTo>
                    <a:pt x="97" y="82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99" y="85"/>
                  </a:lnTo>
                  <a:lnTo>
                    <a:pt x="97" y="86"/>
                  </a:lnTo>
                  <a:lnTo>
                    <a:pt x="99" y="86"/>
                  </a:lnTo>
                  <a:lnTo>
                    <a:pt x="99" y="88"/>
                  </a:lnTo>
                  <a:lnTo>
                    <a:pt x="99" y="89"/>
                  </a:lnTo>
                  <a:lnTo>
                    <a:pt x="99" y="91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99" y="92"/>
                  </a:lnTo>
                  <a:lnTo>
                    <a:pt x="100" y="92"/>
                  </a:lnTo>
                  <a:lnTo>
                    <a:pt x="102" y="92"/>
                  </a:lnTo>
                  <a:lnTo>
                    <a:pt x="100" y="92"/>
                  </a:lnTo>
                  <a:lnTo>
                    <a:pt x="102" y="92"/>
                  </a:lnTo>
                  <a:lnTo>
                    <a:pt x="102" y="94"/>
                  </a:lnTo>
                  <a:lnTo>
                    <a:pt x="100" y="95"/>
                  </a:lnTo>
                  <a:lnTo>
                    <a:pt x="102" y="95"/>
                  </a:lnTo>
                  <a:lnTo>
                    <a:pt x="103" y="95"/>
                  </a:lnTo>
                  <a:lnTo>
                    <a:pt x="105" y="95"/>
                  </a:lnTo>
                  <a:lnTo>
                    <a:pt x="105" y="97"/>
                  </a:lnTo>
                  <a:lnTo>
                    <a:pt x="103" y="97"/>
                  </a:lnTo>
                  <a:lnTo>
                    <a:pt x="105" y="98"/>
                  </a:lnTo>
                  <a:lnTo>
                    <a:pt x="105" y="100"/>
                  </a:lnTo>
                  <a:lnTo>
                    <a:pt x="105" y="101"/>
                  </a:lnTo>
                  <a:lnTo>
                    <a:pt x="105" y="103"/>
                  </a:lnTo>
                  <a:lnTo>
                    <a:pt x="106" y="104"/>
                  </a:lnTo>
                  <a:lnTo>
                    <a:pt x="108" y="103"/>
                  </a:lnTo>
                  <a:lnTo>
                    <a:pt x="108" y="104"/>
                  </a:lnTo>
                  <a:lnTo>
                    <a:pt x="111" y="104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10"/>
                  </a:lnTo>
                  <a:lnTo>
                    <a:pt x="108" y="112"/>
                  </a:lnTo>
                  <a:lnTo>
                    <a:pt x="111" y="112"/>
                  </a:lnTo>
                  <a:lnTo>
                    <a:pt x="108" y="112"/>
                  </a:lnTo>
                  <a:lnTo>
                    <a:pt x="108" y="113"/>
                  </a:lnTo>
                  <a:lnTo>
                    <a:pt x="108" y="115"/>
                  </a:lnTo>
                  <a:lnTo>
                    <a:pt x="108" y="116"/>
                  </a:lnTo>
                  <a:lnTo>
                    <a:pt x="108" y="118"/>
                  </a:lnTo>
                  <a:lnTo>
                    <a:pt x="108" y="119"/>
                  </a:lnTo>
                  <a:lnTo>
                    <a:pt x="106" y="119"/>
                  </a:lnTo>
                  <a:lnTo>
                    <a:pt x="108" y="119"/>
                  </a:lnTo>
                  <a:lnTo>
                    <a:pt x="108" y="121"/>
                  </a:lnTo>
                  <a:lnTo>
                    <a:pt x="108" y="122"/>
                  </a:lnTo>
                  <a:lnTo>
                    <a:pt x="111" y="124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5" y="127"/>
                  </a:lnTo>
                  <a:lnTo>
                    <a:pt x="115" y="128"/>
                  </a:lnTo>
                  <a:lnTo>
                    <a:pt x="115" y="130"/>
                  </a:lnTo>
                  <a:lnTo>
                    <a:pt x="115" y="132"/>
                  </a:lnTo>
                  <a:lnTo>
                    <a:pt x="115" y="133"/>
                  </a:lnTo>
                  <a:lnTo>
                    <a:pt x="117" y="135"/>
                  </a:lnTo>
                  <a:lnTo>
                    <a:pt x="115" y="135"/>
                  </a:lnTo>
                  <a:lnTo>
                    <a:pt x="117" y="136"/>
                  </a:lnTo>
                  <a:lnTo>
                    <a:pt x="118" y="136"/>
                  </a:lnTo>
                  <a:lnTo>
                    <a:pt x="118" y="138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18" y="139"/>
                  </a:lnTo>
                  <a:lnTo>
                    <a:pt x="118" y="141"/>
                  </a:lnTo>
                  <a:lnTo>
                    <a:pt x="118" y="142"/>
                  </a:lnTo>
                  <a:lnTo>
                    <a:pt x="120" y="142"/>
                  </a:lnTo>
                  <a:lnTo>
                    <a:pt x="120" y="144"/>
                  </a:lnTo>
                  <a:lnTo>
                    <a:pt x="120" y="145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0" y="148"/>
                  </a:lnTo>
                  <a:lnTo>
                    <a:pt x="120" y="150"/>
                  </a:lnTo>
                  <a:lnTo>
                    <a:pt x="121" y="151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7"/>
                  </a:lnTo>
                  <a:lnTo>
                    <a:pt x="121" y="145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3" y="142"/>
                  </a:lnTo>
                  <a:lnTo>
                    <a:pt x="123" y="144"/>
                  </a:lnTo>
                  <a:lnTo>
                    <a:pt x="123" y="145"/>
                  </a:lnTo>
                  <a:lnTo>
                    <a:pt x="124" y="145"/>
                  </a:lnTo>
                  <a:lnTo>
                    <a:pt x="124" y="147"/>
                  </a:lnTo>
                  <a:lnTo>
                    <a:pt x="126" y="147"/>
                  </a:lnTo>
                  <a:lnTo>
                    <a:pt x="126" y="148"/>
                  </a:lnTo>
                  <a:lnTo>
                    <a:pt x="124" y="150"/>
                  </a:lnTo>
                  <a:lnTo>
                    <a:pt x="124" y="151"/>
                  </a:lnTo>
                  <a:lnTo>
                    <a:pt x="126" y="151"/>
                  </a:lnTo>
                  <a:lnTo>
                    <a:pt x="127" y="151"/>
                  </a:lnTo>
                  <a:lnTo>
                    <a:pt x="127" y="153"/>
                  </a:lnTo>
                  <a:lnTo>
                    <a:pt x="126" y="153"/>
                  </a:lnTo>
                  <a:lnTo>
                    <a:pt x="126" y="154"/>
                  </a:lnTo>
                  <a:lnTo>
                    <a:pt x="127" y="154"/>
                  </a:lnTo>
                  <a:lnTo>
                    <a:pt x="126" y="156"/>
                  </a:lnTo>
                  <a:lnTo>
                    <a:pt x="127" y="156"/>
                  </a:lnTo>
                  <a:lnTo>
                    <a:pt x="127" y="157"/>
                  </a:lnTo>
                  <a:lnTo>
                    <a:pt x="126" y="157"/>
                  </a:lnTo>
                  <a:lnTo>
                    <a:pt x="127" y="159"/>
                  </a:lnTo>
                  <a:lnTo>
                    <a:pt x="127" y="160"/>
                  </a:lnTo>
                  <a:lnTo>
                    <a:pt x="127" y="162"/>
                  </a:lnTo>
                  <a:lnTo>
                    <a:pt x="127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6" y="168"/>
                  </a:lnTo>
                  <a:lnTo>
                    <a:pt x="126" y="169"/>
                  </a:lnTo>
                  <a:lnTo>
                    <a:pt x="127" y="169"/>
                  </a:lnTo>
                  <a:lnTo>
                    <a:pt x="127" y="171"/>
                  </a:lnTo>
                  <a:lnTo>
                    <a:pt x="127" y="172"/>
                  </a:lnTo>
                  <a:lnTo>
                    <a:pt x="127" y="174"/>
                  </a:lnTo>
                  <a:lnTo>
                    <a:pt x="127" y="175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7"/>
                  </a:lnTo>
                  <a:lnTo>
                    <a:pt x="130" y="178"/>
                  </a:lnTo>
                  <a:lnTo>
                    <a:pt x="130" y="180"/>
                  </a:lnTo>
                  <a:lnTo>
                    <a:pt x="130" y="181"/>
                  </a:lnTo>
                  <a:lnTo>
                    <a:pt x="130" y="183"/>
                  </a:lnTo>
                  <a:lnTo>
                    <a:pt x="130" y="185"/>
                  </a:lnTo>
                  <a:lnTo>
                    <a:pt x="132" y="185"/>
                  </a:lnTo>
                  <a:lnTo>
                    <a:pt x="132" y="186"/>
                  </a:lnTo>
                  <a:lnTo>
                    <a:pt x="132" y="188"/>
                  </a:lnTo>
                  <a:lnTo>
                    <a:pt x="133" y="188"/>
                  </a:lnTo>
                  <a:lnTo>
                    <a:pt x="133" y="189"/>
                  </a:lnTo>
                  <a:lnTo>
                    <a:pt x="133" y="191"/>
                  </a:lnTo>
                  <a:lnTo>
                    <a:pt x="133" y="192"/>
                  </a:lnTo>
                  <a:lnTo>
                    <a:pt x="133" y="194"/>
                  </a:lnTo>
                  <a:lnTo>
                    <a:pt x="133" y="195"/>
                  </a:lnTo>
                  <a:lnTo>
                    <a:pt x="132" y="195"/>
                  </a:lnTo>
                  <a:lnTo>
                    <a:pt x="132" y="197"/>
                  </a:lnTo>
                  <a:lnTo>
                    <a:pt x="132" y="198"/>
                  </a:lnTo>
                  <a:lnTo>
                    <a:pt x="132" y="200"/>
                  </a:lnTo>
                  <a:lnTo>
                    <a:pt x="132" y="201"/>
                  </a:lnTo>
                  <a:lnTo>
                    <a:pt x="132" y="203"/>
                  </a:lnTo>
                  <a:lnTo>
                    <a:pt x="132" y="204"/>
                  </a:lnTo>
                  <a:lnTo>
                    <a:pt x="132" y="206"/>
                  </a:lnTo>
                  <a:lnTo>
                    <a:pt x="133" y="206"/>
                  </a:lnTo>
                  <a:lnTo>
                    <a:pt x="133" y="207"/>
                  </a:lnTo>
                  <a:lnTo>
                    <a:pt x="135" y="207"/>
                  </a:lnTo>
                  <a:lnTo>
                    <a:pt x="136" y="207"/>
                  </a:lnTo>
                  <a:lnTo>
                    <a:pt x="138" y="207"/>
                  </a:lnTo>
                  <a:lnTo>
                    <a:pt x="136" y="209"/>
                  </a:lnTo>
                  <a:lnTo>
                    <a:pt x="136" y="207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38" y="207"/>
                  </a:lnTo>
                  <a:lnTo>
                    <a:pt x="139" y="206"/>
                  </a:lnTo>
                  <a:lnTo>
                    <a:pt x="138" y="206"/>
                  </a:lnTo>
                  <a:lnTo>
                    <a:pt x="138" y="204"/>
                  </a:lnTo>
                  <a:lnTo>
                    <a:pt x="139" y="204"/>
                  </a:lnTo>
                  <a:lnTo>
                    <a:pt x="138" y="204"/>
                  </a:lnTo>
                  <a:lnTo>
                    <a:pt x="139" y="204"/>
                  </a:lnTo>
                  <a:lnTo>
                    <a:pt x="139" y="203"/>
                  </a:lnTo>
                  <a:lnTo>
                    <a:pt x="141" y="203"/>
                  </a:lnTo>
                  <a:lnTo>
                    <a:pt x="141" y="204"/>
                  </a:lnTo>
                  <a:lnTo>
                    <a:pt x="141" y="206"/>
                  </a:lnTo>
                  <a:lnTo>
                    <a:pt x="142" y="206"/>
                  </a:lnTo>
                  <a:lnTo>
                    <a:pt x="142" y="207"/>
                  </a:lnTo>
                  <a:lnTo>
                    <a:pt x="144" y="207"/>
                  </a:lnTo>
                  <a:lnTo>
                    <a:pt x="144" y="209"/>
                  </a:lnTo>
                  <a:lnTo>
                    <a:pt x="144" y="210"/>
                  </a:lnTo>
                  <a:lnTo>
                    <a:pt x="145" y="210"/>
                  </a:lnTo>
                  <a:lnTo>
                    <a:pt x="147" y="210"/>
                  </a:lnTo>
                  <a:lnTo>
                    <a:pt x="148" y="210"/>
                  </a:lnTo>
                  <a:lnTo>
                    <a:pt x="148" y="213"/>
                  </a:lnTo>
                  <a:lnTo>
                    <a:pt x="147" y="213"/>
                  </a:lnTo>
                  <a:lnTo>
                    <a:pt x="147" y="215"/>
                  </a:lnTo>
                  <a:lnTo>
                    <a:pt x="147" y="216"/>
                  </a:lnTo>
                  <a:lnTo>
                    <a:pt x="148" y="216"/>
                  </a:lnTo>
                  <a:lnTo>
                    <a:pt x="148" y="218"/>
                  </a:lnTo>
                  <a:lnTo>
                    <a:pt x="148" y="219"/>
                  </a:lnTo>
                  <a:lnTo>
                    <a:pt x="148" y="221"/>
                  </a:lnTo>
                  <a:lnTo>
                    <a:pt x="150" y="222"/>
                  </a:lnTo>
                  <a:lnTo>
                    <a:pt x="152" y="222"/>
                  </a:lnTo>
                  <a:lnTo>
                    <a:pt x="152" y="224"/>
                  </a:lnTo>
                  <a:lnTo>
                    <a:pt x="153" y="224"/>
                  </a:lnTo>
                  <a:lnTo>
                    <a:pt x="153" y="225"/>
                  </a:lnTo>
                  <a:lnTo>
                    <a:pt x="153" y="227"/>
                  </a:lnTo>
                  <a:lnTo>
                    <a:pt x="153" y="228"/>
                  </a:lnTo>
                  <a:lnTo>
                    <a:pt x="153" y="230"/>
                  </a:lnTo>
                  <a:lnTo>
                    <a:pt x="152" y="230"/>
                  </a:lnTo>
                  <a:lnTo>
                    <a:pt x="152" y="231"/>
                  </a:lnTo>
                  <a:lnTo>
                    <a:pt x="152" y="233"/>
                  </a:lnTo>
                  <a:lnTo>
                    <a:pt x="150" y="233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7" y="236"/>
                  </a:lnTo>
                  <a:lnTo>
                    <a:pt x="145" y="236"/>
                  </a:lnTo>
                  <a:lnTo>
                    <a:pt x="145" y="238"/>
                  </a:lnTo>
                  <a:lnTo>
                    <a:pt x="144" y="238"/>
                  </a:lnTo>
                  <a:lnTo>
                    <a:pt x="144" y="239"/>
                  </a:lnTo>
                  <a:lnTo>
                    <a:pt x="142" y="239"/>
                  </a:lnTo>
                  <a:lnTo>
                    <a:pt x="141" y="239"/>
                  </a:lnTo>
                  <a:lnTo>
                    <a:pt x="141" y="241"/>
                  </a:lnTo>
                  <a:lnTo>
                    <a:pt x="139" y="241"/>
                  </a:lnTo>
                  <a:lnTo>
                    <a:pt x="139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8" y="236"/>
                  </a:lnTo>
                  <a:lnTo>
                    <a:pt x="138" y="235"/>
                  </a:lnTo>
                  <a:lnTo>
                    <a:pt x="138" y="231"/>
                  </a:lnTo>
                  <a:lnTo>
                    <a:pt x="138" y="230"/>
                  </a:lnTo>
                  <a:lnTo>
                    <a:pt x="138" y="228"/>
                  </a:lnTo>
                  <a:lnTo>
                    <a:pt x="136" y="228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5" y="224"/>
                  </a:lnTo>
                  <a:lnTo>
                    <a:pt x="135" y="222"/>
                  </a:lnTo>
                  <a:lnTo>
                    <a:pt x="133" y="222"/>
                  </a:lnTo>
                  <a:lnTo>
                    <a:pt x="132" y="221"/>
                  </a:lnTo>
                  <a:lnTo>
                    <a:pt x="130" y="221"/>
                  </a:lnTo>
                  <a:lnTo>
                    <a:pt x="129" y="219"/>
                  </a:lnTo>
                  <a:lnTo>
                    <a:pt x="127" y="216"/>
                  </a:lnTo>
                  <a:lnTo>
                    <a:pt x="127" y="215"/>
                  </a:lnTo>
                  <a:lnTo>
                    <a:pt x="126" y="215"/>
                  </a:lnTo>
                  <a:lnTo>
                    <a:pt x="126" y="213"/>
                  </a:lnTo>
                  <a:lnTo>
                    <a:pt x="124" y="213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1" y="209"/>
                  </a:lnTo>
                  <a:lnTo>
                    <a:pt x="121" y="207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5" y="204"/>
                  </a:lnTo>
                  <a:lnTo>
                    <a:pt x="115" y="203"/>
                  </a:lnTo>
                  <a:lnTo>
                    <a:pt x="114" y="201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1" y="198"/>
                  </a:lnTo>
                  <a:lnTo>
                    <a:pt x="108" y="198"/>
                  </a:lnTo>
                  <a:lnTo>
                    <a:pt x="108" y="200"/>
                  </a:lnTo>
                  <a:lnTo>
                    <a:pt x="111" y="200"/>
                  </a:lnTo>
                  <a:lnTo>
                    <a:pt x="108" y="200"/>
                  </a:lnTo>
                  <a:lnTo>
                    <a:pt x="108" y="198"/>
                  </a:lnTo>
                  <a:lnTo>
                    <a:pt x="108" y="197"/>
                  </a:lnTo>
                  <a:lnTo>
                    <a:pt x="108" y="195"/>
                  </a:lnTo>
                  <a:lnTo>
                    <a:pt x="106" y="195"/>
                  </a:lnTo>
                  <a:lnTo>
                    <a:pt x="106" y="194"/>
                  </a:lnTo>
                  <a:lnTo>
                    <a:pt x="106" y="192"/>
                  </a:lnTo>
                  <a:lnTo>
                    <a:pt x="105" y="191"/>
                  </a:lnTo>
                  <a:lnTo>
                    <a:pt x="105" y="192"/>
                  </a:lnTo>
                  <a:lnTo>
                    <a:pt x="106" y="194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3" y="192"/>
                  </a:lnTo>
                  <a:lnTo>
                    <a:pt x="103" y="194"/>
                  </a:lnTo>
                  <a:lnTo>
                    <a:pt x="103" y="192"/>
                  </a:lnTo>
                  <a:lnTo>
                    <a:pt x="103" y="191"/>
                  </a:lnTo>
                  <a:lnTo>
                    <a:pt x="103" y="189"/>
                  </a:lnTo>
                  <a:lnTo>
                    <a:pt x="105" y="189"/>
                  </a:lnTo>
                  <a:lnTo>
                    <a:pt x="103" y="188"/>
                  </a:lnTo>
                  <a:lnTo>
                    <a:pt x="105" y="188"/>
                  </a:lnTo>
                  <a:lnTo>
                    <a:pt x="103" y="188"/>
                  </a:lnTo>
                  <a:lnTo>
                    <a:pt x="103" y="189"/>
                  </a:lnTo>
                  <a:lnTo>
                    <a:pt x="103" y="191"/>
                  </a:lnTo>
                  <a:lnTo>
                    <a:pt x="102" y="191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3" y="189"/>
                  </a:lnTo>
                  <a:lnTo>
                    <a:pt x="103" y="188"/>
                  </a:lnTo>
                  <a:lnTo>
                    <a:pt x="103" y="186"/>
                  </a:lnTo>
                  <a:lnTo>
                    <a:pt x="103" y="185"/>
                  </a:lnTo>
                  <a:lnTo>
                    <a:pt x="105" y="183"/>
                  </a:lnTo>
                  <a:lnTo>
                    <a:pt x="106" y="181"/>
                  </a:lnTo>
                  <a:lnTo>
                    <a:pt x="106" y="180"/>
                  </a:lnTo>
                  <a:lnTo>
                    <a:pt x="106" y="178"/>
                  </a:lnTo>
                  <a:lnTo>
                    <a:pt x="106" y="177"/>
                  </a:lnTo>
                  <a:lnTo>
                    <a:pt x="108" y="177"/>
                  </a:lnTo>
                  <a:lnTo>
                    <a:pt x="106" y="177"/>
                  </a:lnTo>
                  <a:lnTo>
                    <a:pt x="108" y="175"/>
                  </a:lnTo>
                  <a:lnTo>
                    <a:pt x="108" y="174"/>
                  </a:lnTo>
                  <a:lnTo>
                    <a:pt x="108" y="172"/>
                  </a:lnTo>
                  <a:lnTo>
                    <a:pt x="108" y="171"/>
                  </a:lnTo>
                  <a:lnTo>
                    <a:pt x="108" y="174"/>
                  </a:lnTo>
                  <a:lnTo>
                    <a:pt x="106" y="175"/>
                  </a:lnTo>
                  <a:lnTo>
                    <a:pt x="108" y="174"/>
                  </a:lnTo>
                  <a:lnTo>
                    <a:pt x="108" y="171"/>
                  </a:lnTo>
                  <a:lnTo>
                    <a:pt x="108" y="169"/>
                  </a:lnTo>
                  <a:lnTo>
                    <a:pt x="108" y="168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8" y="163"/>
                  </a:lnTo>
                  <a:lnTo>
                    <a:pt x="106" y="163"/>
                  </a:lnTo>
                  <a:lnTo>
                    <a:pt x="106" y="162"/>
                  </a:lnTo>
                  <a:lnTo>
                    <a:pt x="106" y="163"/>
                  </a:lnTo>
                  <a:lnTo>
                    <a:pt x="105" y="162"/>
                  </a:lnTo>
                  <a:lnTo>
                    <a:pt x="106" y="162"/>
                  </a:lnTo>
                  <a:lnTo>
                    <a:pt x="106" y="160"/>
                  </a:lnTo>
                  <a:lnTo>
                    <a:pt x="105" y="160"/>
                  </a:lnTo>
                  <a:lnTo>
                    <a:pt x="105" y="159"/>
                  </a:lnTo>
                  <a:lnTo>
                    <a:pt x="103" y="157"/>
                  </a:lnTo>
                  <a:lnTo>
                    <a:pt x="103" y="159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6"/>
                  </a:lnTo>
                  <a:lnTo>
                    <a:pt x="99" y="156"/>
                  </a:lnTo>
                  <a:lnTo>
                    <a:pt x="99" y="154"/>
                  </a:lnTo>
                  <a:lnTo>
                    <a:pt x="97" y="154"/>
                  </a:lnTo>
                  <a:lnTo>
                    <a:pt x="97" y="153"/>
                  </a:lnTo>
                  <a:lnTo>
                    <a:pt x="95" y="153"/>
                  </a:lnTo>
                  <a:lnTo>
                    <a:pt x="94" y="151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2" y="148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1" y="145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2" y="144"/>
                  </a:lnTo>
                  <a:lnTo>
                    <a:pt x="94" y="142"/>
                  </a:lnTo>
                  <a:lnTo>
                    <a:pt x="94" y="141"/>
                  </a:lnTo>
                  <a:lnTo>
                    <a:pt x="92" y="141"/>
                  </a:lnTo>
                  <a:lnTo>
                    <a:pt x="92" y="142"/>
                  </a:lnTo>
                  <a:lnTo>
                    <a:pt x="91" y="144"/>
                  </a:lnTo>
                  <a:lnTo>
                    <a:pt x="89" y="145"/>
                  </a:lnTo>
                  <a:lnTo>
                    <a:pt x="89" y="147"/>
                  </a:lnTo>
                  <a:lnTo>
                    <a:pt x="88" y="145"/>
                  </a:lnTo>
                  <a:lnTo>
                    <a:pt x="86" y="145"/>
                  </a:lnTo>
                  <a:lnTo>
                    <a:pt x="85" y="145"/>
                  </a:lnTo>
                  <a:lnTo>
                    <a:pt x="83" y="147"/>
                  </a:lnTo>
                  <a:lnTo>
                    <a:pt x="82" y="147"/>
                  </a:lnTo>
                  <a:lnTo>
                    <a:pt x="82" y="145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2"/>
                  </a:lnTo>
                  <a:lnTo>
                    <a:pt x="80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4" y="138"/>
                  </a:lnTo>
                  <a:lnTo>
                    <a:pt x="73" y="136"/>
                  </a:lnTo>
                  <a:lnTo>
                    <a:pt x="71" y="136"/>
                  </a:lnTo>
                  <a:lnTo>
                    <a:pt x="71" y="138"/>
                  </a:lnTo>
                  <a:lnTo>
                    <a:pt x="71" y="136"/>
                  </a:lnTo>
                  <a:lnTo>
                    <a:pt x="70" y="136"/>
                  </a:lnTo>
                  <a:lnTo>
                    <a:pt x="68" y="136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7" y="128"/>
                  </a:lnTo>
                  <a:lnTo>
                    <a:pt x="65" y="128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2" y="124"/>
                  </a:lnTo>
                  <a:lnTo>
                    <a:pt x="64" y="124"/>
                  </a:lnTo>
                  <a:lnTo>
                    <a:pt x="62" y="124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59" y="122"/>
                  </a:lnTo>
                  <a:lnTo>
                    <a:pt x="61" y="121"/>
                  </a:lnTo>
                  <a:lnTo>
                    <a:pt x="59" y="121"/>
                  </a:lnTo>
                  <a:lnTo>
                    <a:pt x="59" y="119"/>
                  </a:lnTo>
                  <a:lnTo>
                    <a:pt x="61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1"/>
                  </a:lnTo>
                  <a:lnTo>
                    <a:pt x="65" y="121"/>
                  </a:lnTo>
                  <a:lnTo>
                    <a:pt x="67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6" y="121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6" y="122"/>
                  </a:lnTo>
                  <a:lnTo>
                    <a:pt x="76" y="124"/>
                  </a:lnTo>
                  <a:lnTo>
                    <a:pt x="77" y="124"/>
                  </a:lnTo>
                  <a:lnTo>
                    <a:pt x="77" y="125"/>
                  </a:lnTo>
                  <a:lnTo>
                    <a:pt x="79" y="125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2" y="124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80" y="121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7" y="122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9" y="119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6" y="118"/>
                  </a:lnTo>
                  <a:lnTo>
                    <a:pt x="77" y="118"/>
                  </a:lnTo>
                  <a:lnTo>
                    <a:pt x="77" y="116"/>
                  </a:lnTo>
                  <a:lnTo>
                    <a:pt x="79" y="116"/>
                  </a:lnTo>
                  <a:lnTo>
                    <a:pt x="79" y="115"/>
                  </a:lnTo>
                  <a:lnTo>
                    <a:pt x="80" y="115"/>
                  </a:lnTo>
                  <a:lnTo>
                    <a:pt x="80" y="113"/>
                  </a:lnTo>
                  <a:lnTo>
                    <a:pt x="80" y="115"/>
                  </a:lnTo>
                  <a:lnTo>
                    <a:pt x="79" y="116"/>
                  </a:lnTo>
                  <a:lnTo>
                    <a:pt x="80" y="116"/>
                  </a:lnTo>
                  <a:lnTo>
                    <a:pt x="79" y="116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0" y="116"/>
                  </a:lnTo>
                  <a:lnTo>
                    <a:pt x="82" y="116"/>
                  </a:lnTo>
                  <a:lnTo>
                    <a:pt x="82" y="115"/>
                  </a:lnTo>
                  <a:lnTo>
                    <a:pt x="80" y="115"/>
                  </a:lnTo>
                  <a:lnTo>
                    <a:pt x="80" y="113"/>
                  </a:lnTo>
                  <a:lnTo>
                    <a:pt x="82" y="113"/>
                  </a:lnTo>
                  <a:lnTo>
                    <a:pt x="82" y="112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5" y="103"/>
                  </a:lnTo>
                  <a:lnTo>
                    <a:pt x="85" y="101"/>
                  </a:lnTo>
                  <a:lnTo>
                    <a:pt x="83" y="101"/>
                  </a:lnTo>
                  <a:lnTo>
                    <a:pt x="83" y="100"/>
                  </a:lnTo>
                  <a:lnTo>
                    <a:pt x="83" y="98"/>
                  </a:lnTo>
                  <a:lnTo>
                    <a:pt x="82" y="98"/>
                  </a:lnTo>
                  <a:lnTo>
                    <a:pt x="80" y="98"/>
                  </a:lnTo>
                  <a:lnTo>
                    <a:pt x="80" y="97"/>
                  </a:lnTo>
                  <a:lnTo>
                    <a:pt x="80" y="95"/>
                  </a:lnTo>
                  <a:lnTo>
                    <a:pt x="80" y="94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2"/>
                  </a:lnTo>
                  <a:lnTo>
                    <a:pt x="77" y="91"/>
                  </a:lnTo>
                  <a:lnTo>
                    <a:pt x="77" y="92"/>
                  </a:lnTo>
                  <a:lnTo>
                    <a:pt x="77" y="91"/>
                  </a:lnTo>
                  <a:lnTo>
                    <a:pt x="77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4" y="85"/>
                  </a:lnTo>
                  <a:lnTo>
                    <a:pt x="73" y="83"/>
                  </a:lnTo>
                  <a:lnTo>
                    <a:pt x="71" y="82"/>
                  </a:lnTo>
                  <a:lnTo>
                    <a:pt x="70" y="80"/>
                  </a:lnTo>
                  <a:lnTo>
                    <a:pt x="68" y="80"/>
                  </a:lnTo>
                  <a:lnTo>
                    <a:pt x="67" y="78"/>
                  </a:lnTo>
                  <a:lnTo>
                    <a:pt x="65" y="77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2" y="74"/>
                  </a:lnTo>
                  <a:lnTo>
                    <a:pt x="61" y="74"/>
                  </a:lnTo>
                  <a:lnTo>
                    <a:pt x="59" y="72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1" y="69"/>
                  </a:lnTo>
                  <a:lnTo>
                    <a:pt x="61" y="68"/>
                  </a:lnTo>
                  <a:lnTo>
                    <a:pt x="59" y="68"/>
                  </a:lnTo>
                  <a:lnTo>
                    <a:pt x="61" y="66"/>
                  </a:lnTo>
                  <a:lnTo>
                    <a:pt x="61" y="65"/>
                  </a:lnTo>
                  <a:lnTo>
                    <a:pt x="61" y="63"/>
                  </a:lnTo>
                  <a:lnTo>
                    <a:pt x="61" y="62"/>
                  </a:lnTo>
                  <a:lnTo>
                    <a:pt x="61" y="60"/>
                  </a:lnTo>
                  <a:lnTo>
                    <a:pt x="62" y="60"/>
                  </a:lnTo>
                  <a:lnTo>
                    <a:pt x="62" y="59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61" y="56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9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8" y="56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59" y="47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8" y="41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6" y="35"/>
                  </a:lnTo>
                  <a:lnTo>
                    <a:pt x="56" y="33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6" y="27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6" y="21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2" y="1"/>
                  </a:lnTo>
                  <a:lnTo>
                    <a:pt x="103" y="0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2" y="3"/>
                  </a:lnTo>
                  <a:lnTo>
                    <a:pt x="100" y="3"/>
                  </a:lnTo>
                  <a:lnTo>
                    <a:pt x="100" y="6"/>
                  </a:lnTo>
                  <a:lnTo>
                    <a:pt x="100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8" y="10"/>
                  </a:lnTo>
                  <a:lnTo>
                    <a:pt x="115" y="13"/>
                  </a:lnTo>
                  <a:lnTo>
                    <a:pt x="123" y="16"/>
                  </a:lnTo>
                  <a:lnTo>
                    <a:pt x="130" y="19"/>
                  </a:lnTo>
                  <a:lnTo>
                    <a:pt x="138" y="22"/>
                  </a:lnTo>
                  <a:lnTo>
                    <a:pt x="144" y="25"/>
                  </a:lnTo>
                  <a:lnTo>
                    <a:pt x="152" y="29"/>
                  </a:lnTo>
                  <a:lnTo>
                    <a:pt x="159" y="32"/>
                  </a:lnTo>
                  <a:lnTo>
                    <a:pt x="161" y="32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5" y="35"/>
                  </a:lnTo>
                  <a:lnTo>
                    <a:pt x="167" y="35"/>
                  </a:lnTo>
                  <a:lnTo>
                    <a:pt x="168" y="35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5"/>
                  </a:lnTo>
                  <a:lnTo>
                    <a:pt x="176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0" y="35"/>
                  </a:lnTo>
                  <a:lnTo>
                    <a:pt x="182" y="35"/>
                  </a:lnTo>
                  <a:lnTo>
                    <a:pt x="183" y="35"/>
                  </a:lnTo>
                  <a:lnTo>
                    <a:pt x="185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9" y="35"/>
                  </a:lnTo>
                  <a:lnTo>
                    <a:pt x="191" y="35"/>
                  </a:lnTo>
                  <a:lnTo>
                    <a:pt x="192" y="35"/>
                  </a:lnTo>
                  <a:lnTo>
                    <a:pt x="194" y="35"/>
                  </a:lnTo>
                  <a:lnTo>
                    <a:pt x="195" y="35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200" y="35"/>
                  </a:lnTo>
                  <a:lnTo>
                    <a:pt x="201" y="35"/>
                  </a:lnTo>
                  <a:lnTo>
                    <a:pt x="203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8" y="35"/>
                  </a:lnTo>
                  <a:lnTo>
                    <a:pt x="209" y="35"/>
                  </a:lnTo>
                  <a:lnTo>
                    <a:pt x="211" y="35"/>
                  </a:lnTo>
                  <a:lnTo>
                    <a:pt x="212" y="35"/>
                  </a:lnTo>
                  <a:lnTo>
                    <a:pt x="215" y="35"/>
                  </a:lnTo>
                  <a:lnTo>
                    <a:pt x="217" y="35"/>
                  </a:lnTo>
                  <a:lnTo>
                    <a:pt x="218" y="35"/>
                  </a:lnTo>
                  <a:lnTo>
                    <a:pt x="220" y="35"/>
                  </a:lnTo>
                  <a:lnTo>
                    <a:pt x="221" y="35"/>
                  </a:lnTo>
                  <a:lnTo>
                    <a:pt x="223" y="35"/>
                  </a:lnTo>
                  <a:lnTo>
                    <a:pt x="224" y="35"/>
                  </a:lnTo>
                  <a:lnTo>
                    <a:pt x="226" y="35"/>
                  </a:lnTo>
                  <a:lnTo>
                    <a:pt x="226" y="33"/>
                  </a:lnTo>
                  <a:lnTo>
                    <a:pt x="227" y="33"/>
                  </a:lnTo>
                  <a:lnTo>
                    <a:pt x="227" y="32"/>
                  </a:lnTo>
                  <a:lnTo>
                    <a:pt x="227" y="30"/>
                  </a:lnTo>
                  <a:lnTo>
                    <a:pt x="227" y="29"/>
                  </a:lnTo>
                  <a:lnTo>
                    <a:pt x="229" y="29"/>
                  </a:lnTo>
                  <a:lnTo>
                    <a:pt x="229" y="27"/>
                  </a:lnTo>
                  <a:lnTo>
                    <a:pt x="229" y="25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2" y="24"/>
                  </a:lnTo>
                  <a:lnTo>
                    <a:pt x="233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8" y="24"/>
                  </a:lnTo>
                  <a:lnTo>
                    <a:pt x="239" y="24"/>
                  </a:lnTo>
                  <a:lnTo>
                    <a:pt x="241" y="24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4"/>
                  </a:lnTo>
                  <a:lnTo>
                    <a:pt x="247" y="24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1" y="24"/>
                  </a:lnTo>
                  <a:lnTo>
                    <a:pt x="253" y="24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58" y="24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2" y="24"/>
                  </a:lnTo>
                  <a:lnTo>
                    <a:pt x="264" y="24"/>
                  </a:lnTo>
                  <a:lnTo>
                    <a:pt x="264" y="25"/>
                  </a:lnTo>
                  <a:lnTo>
                    <a:pt x="265" y="25"/>
                  </a:lnTo>
                  <a:lnTo>
                    <a:pt x="267" y="25"/>
                  </a:lnTo>
                  <a:lnTo>
                    <a:pt x="267" y="27"/>
                  </a:lnTo>
                  <a:lnTo>
                    <a:pt x="267" y="29"/>
                  </a:lnTo>
                  <a:lnTo>
                    <a:pt x="267" y="30"/>
                  </a:lnTo>
                  <a:lnTo>
                    <a:pt x="267" y="32"/>
                  </a:lnTo>
                  <a:lnTo>
                    <a:pt x="268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1" y="33"/>
                  </a:lnTo>
                  <a:lnTo>
                    <a:pt x="271" y="35"/>
                  </a:lnTo>
                  <a:lnTo>
                    <a:pt x="273" y="35"/>
                  </a:lnTo>
                  <a:lnTo>
                    <a:pt x="273" y="36"/>
                  </a:lnTo>
                  <a:lnTo>
                    <a:pt x="274" y="38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6" y="41"/>
                  </a:lnTo>
                  <a:lnTo>
                    <a:pt x="277" y="41"/>
                  </a:lnTo>
                  <a:lnTo>
                    <a:pt x="277" y="42"/>
                  </a:lnTo>
                  <a:lnTo>
                    <a:pt x="277" y="44"/>
                  </a:lnTo>
                  <a:lnTo>
                    <a:pt x="279" y="45"/>
                  </a:lnTo>
                  <a:lnTo>
                    <a:pt x="280" y="47"/>
                  </a:lnTo>
                  <a:lnTo>
                    <a:pt x="282" y="47"/>
                  </a:lnTo>
                  <a:lnTo>
                    <a:pt x="282" y="48"/>
                  </a:lnTo>
                  <a:lnTo>
                    <a:pt x="282" y="47"/>
                  </a:lnTo>
                  <a:lnTo>
                    <a:pt x="282" y="48"/>
                  </a:lnTo>
                  <a:lnTo>
                    <a:pt x="283" y="48"/>
                  </a:lnTo>
                  <a:lnTo>
                    <a:pt x="285" y="50"/>
                  </a:lnTo>
                  <a:lnTo>
                    <a:pt x="286" y="51"/>
                  </a:lnTo>
                  <a:lnTo>
                    <a:pt x="286" y="53"/>
                  </a:lnTo>
                  <a:lnTo>
                    <a:pt x="288" y="53"/>
                  </a:lnTo>
                  <a:lnTo>
                    <a:pt x="288" y="54"/>
                  </a:lnTo>
                  <a:lnTo>
                    <a:pt x="288" y="56"/>
                  </a:lnTo>
                  <a:lnTo>
                    <a:pt x="288" y="57"/>
                  </a:lnTo>
                  <a:lnTo>
                    <a:pt x="288" y="59"/>
                  </a:lnTo>
                  <a:lnTo>
                    <a:pt x="288" y="60"/>
                  </a:lnTo>
                  <a:lnTo>
                    <a:pt x="289" y="60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3"/>
                  </a:lnTo>
                  <a:lnTo>
                    <a:pt x="288" y="65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8" y="69"/>
                  </a:lnTo>
                  <a:lnTo>
                    <a:pt x="288" y="71"/>
                  </a:lnTo>
                  <a:lnTo>
                    <a:pt x="289" y="72"/>
                  </a:lnTo>
                  <a:lnTo>
                    <a:pt x="289" y="74"/>
                  </a:lnTo>
                  <a:lnTo>
                    <a:pt x="289" y="75"/>
                  </a:lnTo>
                  <a:lnTo>
                    <a:pt x="289" y="77"/>
                  </a:lnTo>
                  <a:lnTo>
                    <a:pt x="291" y="77"/>
                  </a:lnTo>
                  <a:lnTo>
                    <a:pt x="291" y="78"/>
                  </a:lnTo>
                  <a:lnTo>
                    <a:pt x="292" y="78"/>
                  </a:lnTo>
                  <a:lnTo>
                    <a:pt x="294" y="78"/>
                  </a:lnTo>
                  <a:lnTo>
                    <a:pt x="294" y="80"/>
                  </a:lnTo>
                  <a:lnTo>
                    <a:pt x="295" y="82"/>
                  </a:lnTo>
                  <a:lnTo>
                    <a:pt x="297" y="83"/>
                  </a:lnTo>
                  <a:lnTo>
                    <a:pt x="298" y="83"/>
                  </a:lnTo>
                  <a:lnTo>
                    <a:pt x="300" y="85"/>
                  </a:lnTo>
                  <a:lnTo>
                    <a:pt x="301" y="85"/>
                  </a:lnTo>
                  <a:lnTo>
                    <a:pt x="303" y="86"/>
                  </a:lnTo>
                  <a:lnTo>
                    <a:pt x="304" y="88"/>
                  </a:lnTo>
                  <a:lnTo>
                    <a:pt x="306" y="88"/>
                  </a:lnTo>
                  <a:lnTo>
                    <a:pt x="306" y="89"/>
                  </a:lnTo>
                  <a:lnTo>
                    <a:pt x="307" y="89"/>
                  </a:lnTo>
                  <a:lnTo>
                    <a:pt x="307" y="91"/>
                  </a:lnTo>
                  <a:lnTo>
                    <a:pt x="309" y="91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11" y="91"/>
                  </a:lnTo>
                  <a:lnTo>
                    <a:pt x="312" y="91"/>
                  </a:lnTo>
                  <a:lnTo>
                    <a:pt x="314" y="91"/>
                  </a:lnTo>
                  <a:lnTo>
                    <a:pt x="314" y="89"/>
                  </a:lnTo>
                  <a:lnTo>
                    <a:pt x="315" y="89"/>
                  </a:lnTo>
                  <a:lnTo>
                    <a:pt x="315" y="88"/>
                  </a:lnTo>
                  <a:lnTo>
                    <a:pt x="318" y="88"/>
                  </a:lnTo>
                  <a:lnTo>
                    <a:pt x="318" y="86"/>
                  </a:lnTo>
                  <a:lnTo>
                    <a:pt x="320" y="86"/>
                  </a:lnTo>
                  <a:lnTo>
                    <a:pt x="321" y="86"/>
                  </a:lnTo>
                  <a:lnTo>
                    <a:pt x="321" y="85"/>
                  </a:lnTo>
                  <a:lnTo>
                    <a:pt x="321" y="83"/>
                  </a:lnTo>
                  <a:lnTo>
                    <a:pt x="321" y="82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4" y="80"/>
                  </a:lnTo>
                  <a:lnTo>
                    <a:pt x="324" y="77"/>
                  </a:lnTo>
                  <a:lnTo>
                    <a:pt x="326" y="77"/>
                  </a:lnTo>
                  <a:lnTo>
                    <a:pt x="326" y="75"/>
                  </a:lnTo>
                  <a:lnTo>
                    <a:pt x="327" y="75"/>
                  </a:lnTo>
                  <a:lnTo>
                    <a:pt x="327" y="74"/>
                  </a:lnTo>
                  <a:lnTo>
                    <a:pt x="329" y="72"/>
                  </a:lnTo>
                  <a:lnTo>
                    <a:pt x="330" y="72"/>
                  </a:lnTo>
                  <a:lnTo>
                    <a:pt x="332" y="72"/>
                  </a:lnTo>
                  <a:lnTo>
                    <a:pt x="333" y="72"/>
                  </a:lnTo>
                  <a:lnTo>
                    <a:pt x="335" y="72"/>
                  </a:lnTo>
                  <a:lnTo>
                    <a:pt x="335" y="71"/>
                  </a:lnTo>
                  <a:lnTo>
                    <a:pt x="335" y="69"/>
                  </a:lnTo>
                  <a:lnTo>
                    <a:pt x="336" y="69"/>
                  </a:lnTo>
                  <a:lnTo>
                    <a:pt x="338" y="69"/>
                  </a:lnTo>
                  <a:lnTo>
                    <a:pt x="338" y="71"/>
                  </a:lnTo>
                  <a:lnTo>
                    <a:pt x="339" y="71"/>
                  </a:lnTo>
                  <a:lnTo>
                    <a:pt x="341" y="71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5" y="71"/>
                  </a:lnTo>
                  <a:lnTo>
                    <a:pt x="347" y="71"/>
                  </a:lnTo>
                  <a:lnTo>
                    <a:pt x="350" y="72"/>
                  </a:lnTo>
                  <a:lnTo>
                    <a:pt x="351" y="72"/>
                  </a:lnTo>
                  <a:lnTo>
                    <a:pt x="351" y="71"/>
                  </a:lnTo>
                  <a:lnTo>
                    <a:pt x="351" y="72"/>
                  </a:lnTo>
                  <a:lnTo>
                    <a:pt x="353" y="72"/>
                  </a:lnTo>
                  <a:lnTo>
                    <a:pt x="354" y="72"/>
                  </a:lnTo>
                  <a:lnTo>
                    <a:pt x="354" y="74"/>
                  </a:lnTo>
                  <a:lnTo>
                    <a:pt x="354" y="75"/>
                  </a:lnTo>
                  <a:lnTo>
                    <a:pt x="356" y="75"/>
                  </a:lnTo>
                  <a:lnTo>
                    <a:pt x="354" y="75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5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6" y="77"/>
                  </a:lnTo>
                  <a:lnTo>
                    <a:pt x="356" y="78"/>
                  </a:lnTo>
                  <a:lnTo>
                    <a:pt x="357" y="78"/>
                  </a:lnTo>
                  <a:lnTo>
                    <a:pt x="359" y="80"/>
                  </a:lnTo>
                  <a:lnTo>
                    <a:pt x="360" y="80"/>
                  </a:lnTo>
                  <a:lnTo>
                    <a:pt x="359" y="80"/>
                  </a:lnTo>
                  <a:lnTo>
                    <a:pt x="359" y="82"/>
                  </a:lnTo>
                  <a:lnTo>
                    <a:pt x="360" y="82"/>
                  </a:lnTo>
                  <a:lnTo>
                    <a:pt x="362" y="83"/>
                  </a:lnTo>
                  <a:lnTo>
                    <a:pt x="364" y="85"/>
                  </a:lnTo>
                  <a:lnTo>
                    <a:pt x="364" y="86"/>
                  </a:lnTo>
                  <a:lnTo>
                    <a:pt x="365" y="88"/>
                  </a:lnTo>
                  <a:lnTo>
                    <a:pt x="365" y="89"/>
                  </a:lnTo>
                  <a:lnTo>
                    <a:pt x="365" y="91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5" y="95"/>
                  </a:lnTo>
                  <a:lnTo>
                    <a:pt x="367" y="95"/>
                  </a:lnTo>
                  <a:lnTo>
                    <a:pt x="367" y="98"/>
                  </a:lnTo>
                  <a:lnTo>
                    <a:pt x="367" y="100"/>
                  </a:lnTo>
                  <a:lnTo>
                    <a:pt x="368" y="100"/>
                  </a:lnTo>
                  <a:lnTo>
                    <a:pt x="368" y="101"/>
                  </a:lnTo>
                  <a:lnTo>
                    <a:pt x="368" y="103"/>
                  </a:lnTo>
                  <a:lnTo>
                    <a:pt x="368" y="104"/>
                  </a:lnTo>
                  <a:lnTo>
                    <a:pt x="368" y="106"/>
                  </a:lnTo>
                  <a:lnTo>
                    <a:pt x="368" y="107"/>
                  </a:lnTo>
                  <a:lnTo>
                    <a:pt x="368" y="110"/>
                  </a:lnTo>
                  <a:lnTo>
                    <a:pt x="370" y="110"/>
                  </a:lnTo>
                  <a:lnTo>
                    <a:pt x="370" y="112"/>
                  </a:lnTo>
                  <a:lnTo>
                    <a:pt x="371" y="112"/>
                  </a:lnTo>
                  <a:lnTo>
                    <a:pt x="371" y="113"/>
                  </a:lnTo>
                  <a:lnTo>
                    <a:pt x="373" y="113"/>
                  </a:lnTo>
                  <a:lnTo>
                    <a:pt x="371" y="113"/>
                  </a:lnTo>
                  <a:lnTo>
                    <a:pt x="373" y="113"/>
                  </a:lnTo>
                  <a:lnTo>
                    <a:pt x="373" y="115"/>
                  </a:lnTo>
                  <a:lnTo>
                    <a:pt x="373" y="116"/>
                  </a:lnTo>
                  <a:lnTo>
                    <a:pt x="374" y="116"/>
                  </a:lnTo>
                  <a:lnTo>
                    <a:pt x="373" y="116"/>
                  </a:lnTo>
                  <a:lnTo>
                    <a:pt x="373" y="118"/>
                  </a:lnTo>
                  <a:lnTo>
                    <a:pt x="374" y="118"/>
                  </a:lnTo>
                  <a:lnTo>
                    <a:pt x="374" y="119"/>
                  </a:lnTo>
                  <a:lnTo>
                    <a:pt x="374" y="121"/>
                  </a:lnTo>
                  <a:lnTo>
                    <a:pt x="376" y="122"/>
                  </a:lnTo>
                  <a:lnTo>
                    <a:pt x="376" y="124"/>
                  </a:lnTo>
                  <a:lnTo>
                    <a:pt x="377" y="124"/>
                  </a:lnTo>
                  <a:lnTo>
                    <a:pt x="377" y="125"/>
                  </a:lnTo>
                  <a:lnTo>
                    <a:pt x="379" y="124"/>
                  </a:lnTo>
                  <a:lnTo>
                    <a:pt x="379" y="125"/>
                  </a:lnTo>
                  <a:lnTo>
                    <a:pt x="380" y="125"/>
                  </a:lnTo>
                  <a:lnTo>
                    <a:pt x="380" y="127"/>
                  </a:lnTo>
                  <a:lnTo>
                    <a:pt x="380" y="128"/>
                  </a:lnTo>
                  <a:lnTo>
                    <a:pt x="380" y="130"/>
                  </a:lnTo>
                  <a:lnTo>
                    <a:pt x="379" y="130"/>
                  </a:lnTo>
                  <a:lnTo>
                    <a:pt x="379" y="132"/>
                  </a:lnTo>
                  <a:lnTo>
                    <a:pt x="379" y="133"/>
                  </a:lnTo>
                  <a:lnTo>
                    <a:pt x="380" y="135"/>
                  </a:lnTo>
                  <a:lnTo>
                    <a:pt x="379" y="136"/>
                  </a:lnTo>
                  <a:lnTo>
                    <a:pt x="379" y="138"/>
                  </a:lnTo>
                  <a:lnTo>
                    <a:pt x="379" y="139"/>
                  </a:lnTo>
                  <a:lnTo>
                    <a:pt x="379" y="141"/>
                  </a:lnTo>
                  <a:lnTo>
                    <a:pt x="380" y="142"/>
                  </a:lnTo>
                  <a:lnTo>
                    <a:pt x="380" y="144"/>
                  </a:lnTo>
                  <a:lnTo>
                    <a:pt x="382" y="144"/>
                  </a:lnTo>
                  <a:lnTo>
                    <a:pt x="382" y="145"/>
                  </a:lnTo>
                  <a:lnTo>
                    <a:pt x="382" y="147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51"/>
                  </a:lnTo>
                  <a:lnTo>
                    <a:pt x="383" y="151"/>
                  </a:lnTo>
                  <a:lnTo>
                    <a:pt x="383" y="153"/>
                  </a:lnTo>
                  <a:lnTo>
                    <a:pt x="382" y="153"/>
                  </a:lnTo>
                  <a:lnTo>
                    <a:pt x="382" y="154"/>
                  </a:lnTo>
                  <a:lnTo>
                    <a:pt x="383" y="154"/>
                  </a:lnTo>
                  <a:lnTo>
                    <a:pt x="385" y="154"/>
                  </a:lnTo>
                  <a:lnTo>
                    <a:pt x="386" y="156"/>
                  </a:lnTo>
                  <a:lnTo>
                    <a:pt x="386" y="154"/>
                  </a:lnTo>
                  <a:lnTo>
                    <a:pt x="386" y="156"/>
                  </a:lnTo>
                  <a:lnTo>
                    <a:pt x="388" y="156"/>
                  </a:lnTo>
                  <a:lnTo>
                    <a:pt x="388" y="154"/>
                  </a:lnTo>
                  <a:lnTo>
                    <a:pt x="388" y="156"/>
                  </a:lnTo>
                  <a:lnTo>
                    <a:pt x="388" y="154"/>
                  </a:lnTo>
                  <a:lnTo>
                    <a:pt x="388" y="156"/>
                  </a:lnTo>
                  <a:lnTo>
                    <a:pt x="389" y="156"/>
                  </a:lnTo>
                  <a:lnTo>
                    <a:pt x="389" y="157"/>
                  </a:lnTo>
                  <a:lnTo>
                    <a:pt x="391" y="157"/>
                  </a:lnTo>
                  <a:lnTo>
                    <a:pt x="391" y="159"/>
                  </a:lnTo>
                  <a:lnTo>
                    <a:pt x="392" y="157"/>
                  </a:lnTo>
                  <a:lnTo>
                    <a:pt x="392" y="159"/>
                  </a:lnTo>
                  <a:lnTo>
                    <a:pt x="394" y="159"/>
                  </a:lnTo>
                  <a:lnTo>
                    <a:pt x="395" y="159"/>
                  </a:lnTo>
                  <a:lnTo>
                    <a:pt x="395" y="160"/>
                  </a:lnTo>
                  <a:lnTo>
                    <a:pt x="397" y="160"/>
                  </a:lnTo>
                  <a:lnTo>
                    <a:pt x="397" y="162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1" y="162"/>
                  </a:lnTo>
                  <a:lnTo>
                    <a:pt x="401" y="163"/>
                  </a:lnTo>
                  <a:lnTo>
                    <a:pt x="403" y="162"/>
                  </a:lnTo>
                  <a:lnTo>
                    <a:pt x="404" y="162"/>
                  </a:lnTo>
                  <a:lnTo>
                    <a:pt x="406" y="162"/>
                  </a:lnTo>
                  <a:lnTo>
                    <a:pt x="407" y="162"/>
                  </a:lnTo>
                  <a:lnTo>
                    <a:pt x="407" y="163"/>
                  </a:lnTo>
                  <a:lnTo>
                    <a:pt x="409" y="163"/>
                  </a:lnTo>
                  <a:lnTo>
                    <a:pt x="410" y="163"/>
                  </a:lnTo>
                  <a:lnTo>
                    <a:pt x="410" y="165"/>
                  </a:lnTo>
                  <a:lnTo>
                    <a:pt x="412" y="166"/>
                  </a:lnTo>
                  <a:lnTo>
                    <a:pt x="413" y="166"/>
                  </a:lnTo>
                  <a:lnTo>
                    <a:pt x="413" y="168"/>
                  </a:lnTo>
                  <a:lnTo>
                    <a:pt x="413" y="166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6"/>
                  </a:lnTo>
                  <a:lnTo>
                    <a:pt x="417" y="165"/>
                  </a:lnTo>
                  <a:lnTo>
                    <a:pt x="417" y="166"/>
                  </a:lnTo>
                  <a:lnTo>
                    <a:pt x="417" y="165"/>
                  </a:lnTo>
                  <a:lnTo>
                    <a:pt x="418" y="165"/>
                  </a:lnTo>
                  <a:lnTo>
                    <a:pt x="420" y="165"/>
                  </a:lnTo>
                  <a:close/>
                  <a:moveTo>
                    <a:pt x="20" y="350"/>
                  </a:moveTo>
                  <a:lnTo>
                    <a:pt x="21" y="350"/>
                  </a:lnTo>
                  <a:lnTo>
                    <a:pt x="20" y="350"/>
                  </a:lnTo>
                  <a:close/>
                  <a:moveTo>
                    <a:pt x="102" y="339"/>
                  </a:moveTo>
                  <a:lnTo>
                    <a:pt x="102" y="341"/>
                  </a:lnTo>
                  <a:lnTo>
                    <a:pt x="100" y="341"/>
                  </a:lnTo>
                  <a:lnTo>
                    <a:pt x="99" y="341"/>
                  </a:lnTo>
                  <a:lnTo>
                    <a:pt x="99" y="339"/>
                  </a:lnTo>
                  <a:lnTo>
                    <a:pt x="99" y="338"/>
                  </a:lnTo>
                  <a:lnTo>
                    <a:pt x="100" y="338"/>
                  </a:lnTo>
                  <a:lnTo>
                    <a:pt x="102" y="338"/>
                  </a:lnTo>
                  <a:lnTo>
                    <a:pt x="102" y="339"/>
                  </a:lnTo>
                  <a:close/>
                  <a:moveTo>
                    <a:pt x="106" y="325"/>
                  </a:moveTo>
                  <a:lnTo>
                    <a:pt x="106" y="327"/>
                  </a:lnTo>
                  <a:lnTo>
                    <a:pt x="105" y="327"/>
                  </a:lnTo>
                  <a:lnTo>
                    <a:pt x="106" y="327"/>
                  </a:lnTo>
                  <a:lnTo>
                    <a:pt x="106" y="325"/>
                  </a:lnTo>
                  <a:close/>
                  <a:moveTo>
                    <a:pt x="211" y="277"/>
                  </a:moveTo>
                  <a:lnTo>
                    <a:pt x="211" y="278"/>
                  </a:lnTo>
                  <a:lnTo>
                    <a:pt x="209" y="277"/>
                  </a:lnTo>
                  <a:lnTo>
                    <a:pt x="211" y="277"/>
                  </a:lnTo>
                  <a:close/>
                  <a:moveTo>
                    <a:pt x="208" y="274"/>
                  </a:moveTo>
                  <a:lnTo>
                    <a:pt x="208" y="275"/>
                  </a:lnTo>
                  <a:lnTo>
                    <a:pt x="206" y="274"/>
                  </a:lnTo>
                  <a:lnTo>
                    <a:pt x="206" y="272"/>
                  </a:lnTo>
                  <a:lnTo>
                    <a:pt x="208" y="274"/>
                  </a:lnTo>
                  <a:close/>
                  <a:moveTo>
                    <a:pt x="206" y="271"/>
                  </a:moveTo>
                  <a:lnTo>
                    <a:pt x="205" y="271"/>
                  </a:lnTo>
                  <a:lnTo>
                    <a:pt x="205" y="272"/>
                  </a:lnTo>
                  <a:lnTo>
                    <a:pt x="205" y="271"/>
                  </a:lnTo>
                  <a:lnTo>
                    <a:pt x="203" y="271"/>
                  </a:lnTo>
                  <a:lnTo>
                    <a:pt x="203" y="269"/>
                  </a:lnTo>
                  <a:lnTo>
                    <a:pt x="203" y="268"/>
                  </a:lnTo>
                  <a:lnTo>
                    <a:pt x="205" y="268"/>
                  </a:lnTo>
                  <a:lnTo>
                    <a:pt x="205" y="269"/>
                  </a:lnTo>
                  <a:lnTo>
                    <a:pt x="206" y="269"/>
                  </a:lnTo>
                  <a:lnTo>
                    <a:pt x="205" y="269"/>
                  </a:lnTo>
                  <a:lnTo>
                    <a:pt x="206" y="269"/>
                  </a:lnTo>
                  <a:lnTo>
                    <a:pt x="206" y="271"/>
                  </a:lnTo>
                  <a:close/>
                  <a:moveTo>
                    <a:pt x="203" y="266"/>
                  </a:moveTo>
                  <a:lnTo>
                    <a:pt x="203" y="268"/>
                  </a:lnTo>
                  <a:lnTo>
                    <a:pt x="203" y="266"/>
                  </a:lnTo>
                  <a:close/>
                  <a:moveTo>
                    <a:pt x="148" y="206"/>
                  </a:moveTo>
                  <a:lnTo>
                    <a:pt x="148" y="207"/>
                  </a:lnTo>
                  <a:lnTo>
                    <a:pt x="148" y="209"/>
                  </a:lnTo>
                  <a:lnTo>
                    <a:pt x="147" y="209"/>
                  </a:lnTo>
                  <a:lnTo>
                    <a:pt x="147" y="207"/>
                  </a:lnTo>
                  <a:lnTo>
                    <a:pt x="147" y="206"/>
                  </a:lnTo>
                  <a:lnTo>
                    <a:pt x="147" y="204"/>
                  </a:lnTo>
                  <a:lnTo>
                    <a:pt x="147" y="203"/>
                  </a:lnTo>
                  <a:lnTo>
                    <a:pt x="147" y="204"/>
                  </a:lnTo>
                  <a:lnTo>
                    <a:pt x="148" y="206"/>
                  </a:lnTo>
                  <a:close/>
                  <a:moveTo>
                    <a:pt x="114" y="203"/>
                  </a:moveTo>
                  <a:lnTo>
                    <a:pt x="115" y="203"/>
                  </a:lnTo>
                  <a:lnTo>
                    <a:pt x="115" y="204"/>
                  </a:lnTo>
                  <a:lnTo>
                    <a:pt x="114" y="203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2" y="203"/>
                  </a:lnTo>
                  <a:lnTo>
                    <a:pt x="114" y="203"/>
                  </a:lnTo>
                  <a:close/>
                  <a:moveTo>
                    <a:pt x="108" y="201"/>
                  </a:moveTo>
                  <a:lnTo>
                    <a:pt x="111" y="203"/>
                  </a:lnTo>
                  <a:lnTo>
                    <a:pt x="111" y="204"/>
                  </a:lnTo>
                  <a:lnTo>
                    <a:pt x="108" y="204"/>
                  </a:lnTo>
                  <a:lnTo>
                    <a:pt x="108" y="203"/>
                  </a:lnTo>
                  <a:lnTo>
                    <a:pt x="106" y="201"/>
                  </a:lnTo>
                  <a:lnTo>
                    <a:pt x="105" y="201"/>
                  </a:lnTo>
                  <a:lnTo>
                    <a:pt x="105" y="200"/>
                  </a:lnTo>
                  <a:lnTo>
                    <a:pt x="103" y="200"/>
                  </a:lnTo>
                  <a:lnTo>
                    <a:pt x="105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08" y="201"/>
                  </a:lnTo>
                  <a:close/>
                  <a:moveTo>
                    <a:pt x="139" y="200"/>
                  </a:moveTo>
                  <a:lnTo>
                    <a:pt x="139" y="201"/>
                  </a:lnTo>
                  <a:lnTo>
                    <a:pt x="139" y="203"/>
                  </a:lnTo>
                  <a:lnTo>
                    <a:pt x="138" y="203"/>
                  </a:lnTo>
                  <a:lnTo>
                    <a:pt x="138" y="201"/>
                  </a:lnTo>
                  <a:lnTo>
                    <a:pt x="138" y="200"/>
                  </a:lnTo>
                  <a:lnTo>
                    <a:pt x="138" y="198"/>
                  </a:lnTo>
                  <a:lnTo>
                    <a:pt x="139" y="198"/>
                  </a:lnTo>
                  <a:lnTo>
                    <a:pt x="139" y="200"/>
                  </a:lnTo>
                  <a:close/>
                  <a:moveTo>
                    <a:pt x="135" y="186"/>
                  </a:moveTo>
                  <a:lnTo>
                    <a:pt x="135" y="185"/>
                  </a:lnTo>
                  <a:lnTo>
                    <a:pt x="135" y="186"/>
                  </a:lnTo>
                  <a:lnTo>
                    <a:pt x="136" y="186"/>
                  </a:lnTo>
                  <a:lnTo>
                    <a:pt x="136" y="188"/>
                  </a:lnTo>
                  <a:lnTo>
                    <a:pt x="136" y="189"/>
                  </a:lnTo>
                  <a:lnTo>
                    <a:pt x="136" y="191"/>
                  </a:lnTo>
                  <a:lnTo>
                    <a:pt x="135" y="191"/>
                  </a:lnTo>
                  <a:lnTo>
                    <a:pt x="135" y="189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3" y="186"/>
                  </a:lnTo>
                  <a:lnTo>
                    <a:pt x="135" y="186"/>
                  </a:lnTo>
                  <a:close/>
                  <a:moveTo>
                    <a:pt x="102" y="197"/>
                  </a:moveTo>
                  <a:lnTo>
                    <a:pt x="102" y="198"/>
                  </a:lnTo>
                  <a:lnTo>
                    <a:pt x="103" y="198"/>
                  </a:lnTo>
                  <a:lnTo>
                    <a:pt x="102" y="198"/>
                  </a:lnTo>
                  <a:lnTo>
                    <a:pt x="102" y="197"/>
                  </a:lnTo>
                  <a:lnTo>
                    <a:pt x="100" y="197"/>
                  </a:lnTo>
                  <a:lnTo>
                    <a:pt x="102" y="195"/>
                  </a:lnTo>
                  <a:lnTo>
                    <a:pt x="102" y="194"/>
                  </a:lnTo>
                  <a:lnTo>
                    <a:pt x="100" y="194"/>
                  </a:lnTo>
                  <a:lnTo>
                    <a:pt x="100" y="192"/>
                  </a:lnTo>
                  <a:lnTo>
                    <a:pt x="100" y="194"/>
                  </a:lnTo>
                  <a:lnTo>
                    <a:pt x="99" y="194"/>
                  </a:lnTo>
                  <a:lnTo>
                    <a:pt x="99" y="192"/>
                  </a:lnTo>
                  <a:lnTo>
                    <a:pt x="100" y="192"/>
                  </a:lnTo>
                  <a:lnTo>
                    <a:pt x="100" y="191"/>
                  </a:lnTo>
                  <a:lnTo>
                    <a:pt x="102" y="188"/>
                  </a:lnTo>
                  <a:lnTo>
                    <a:pt x="102" y="186"/>
                  </a:lnTo>
                  <a:lnTo>
                    <a:pt x="103" y="185"/>
                  </a:lnTo>
                  <a:lnTo>
                    <a:pt x="105" y="183"/>
                  </a:lnTo>
                  <a:lnTo>
                    <a:pt x="105" y="181"/>
                  </a:lnTo>
                  <a:lnTo>
                    <a:pt x="105" y="183"/>
                  </a:lnTo>
                  <a:lnTo>
                    <a:pt x="103" y="185"/>
                  </a:lnTo>
                  <a:lnTo>
                    <a:pt x="103" y="186"/>
                  </a:lnTo>
                  <a:lnTo>
                    <a:pt x="103" y="188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2" y="191"/>
                  </a:lnTo>
                  <a:lnTo>
                    <a:pt x="100" y="192"/>
                  </a:lnTo>
                  <a:lnTo>
                    <a:pt x="102" y="192"/>
                  </a:lnTo>
                  <a:lnTo>
                    <a:pt x="102" y="194"/>
                  </a:lnTo>
                  <a:lnTo>
                    <a:pt x="102" y="195"/>
                  </a:lnTo>
                  <a:lnTo>
                    <a:pt x="102" y="197"/>
                  </a:lnTo>
                  <a:close/>
                  <a:moveTo>
                    <a:pt x="174" y="177"/>
                  </a:moveTo>
                  <a:lnTo>
                    <a:pt x="176" y="178"/>
                  </a:lnTo>
                  <a:lnTo>
                    <a:pt x="174" y="178"/>
                  </a:lnTo>
                  <a:lnTo>
                    <a:pt x="173" y="177"/>
                  </a:lnTo>
                  <a:lnTo>
                    <a:pt x="171" y="177"/>
                  </a:lnTo>
                  <a:lnTo>
                    <a:pt x="173" y="177"/>
                  </a:lnTo>
                  <a:lnTo>
                    <a:pt x="174" y="177"/>
                  </a:lnTo>
                  <a:close/>
                  <a:moveTo>
                    <a:pt x="136" y="174"/>
                  </a:moveTo>
                  <a:lnTo>
                    <a:pt x="135" y="174"/>
                  </a:lnTo>
                  <a:lnTo>
                    <a:pt x="135" y="172"/>
                  </a:lnTo>
                  <a:lnTo>
                    <a:pt x="135" y="171"/>
                  </a:lnTo>
                  <a:lnTo>
                    <a:pt x="136" y="171"/>
                  </a:lnTo>
                  <a:lnTo>
                    <a:pt x="136" y="172"/>
                  </a:lnTo>
                  <a:lnTo>
                    <a:pt x="136" y="174"/>
                  </a:lnTo>
                  <a:close/>
                  <a:moveTo>
                    <a:pt x="132" y="163"/>
                  </a:moveTo>
                  <a:lnTo>
                    <a:pt x="132" y="165"/>
                  </a:lnTo>
                  <a:lnTo>
                    <a:pt x="132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29" y="166"/>
                  </a:lnTo>
                  <a:lnTo>
                    <a:pt x="129" y="168"/>
                  </a:lnTo>
                  <a:lnTo>
                    <a:pt x="127" y="168"/>
                  </a:lnTo>
                  <a:lnTo>
                    <a:pt x="129" y="166"/>
                  </a:lnTo>
                  <a:lnTo>
                    <a:pt x="129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30" y="162"/>
                  </a:lnTo>
                  <a:lnTo>
                    <a:pt x="132" y="162"/>
                  </a:lnTo>
                  <a:lnTo>
                    <a:pt x="132" y="163"/>
                  </a:lnTo>
                  <a:close/>
                  <a:moveTo>
                    <a:pt x="159" y="138"/>
                  </a:moveTo>
                  <a:lnTo>
                    <a:pt x="161" y="138"/>
                  </a:lnTo>
                  <a:lnTo>
                    <a:pt x="161" y="139"/>
                  </a:lnTo>
                  <a:lnTo>
                    <a:pt x="159" y="138"/>
                  </a:lnTo>
                  <a:close/>
                  <a:moveTo>
                    <a:pt x="148" y="133"/>
                  </a:moveTo>
                  <a:lnTo>
                    <a:pt x="148" y="132"/>
                  </a:lnTo>
                  <a:lnTo>
                    <a:pt x="150" y="132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50" y="133"/>
                  </a:lnTo>
                  <a:lnTo>
                    <a:pt x="148" y="133"/>
                  </a:lnTo>
                  <a:close/>
                  <a:moveTo>
                    <a:pt x="61" y="106"/>
                  </a:moveTo>
                  <a:lnTo>
                    <a:pt x="61" y="107"/>
                  </a:lnTo>
                  <a:lnTo>
                    <a:pt x="61" y="110"/>
                  </a:lnTo>
                  <a:lnTo>
                    <a:pt x="61" y="112"/>
                  </a:lnTo>
                  <a:lnTo>
                    <a:pt x="59" y="112"/>
                  </a:lnTo>
                  <a:lnTo>
                    <a:pt x="59" y="113"/>
                  </a:lnTo>
                  <a:lnTo>
                    <a:pt x="59" y="115"/>
                  </a:lnTo>
                  <a:lnTo>
                    <a:pt x="58" y="115"/>
                  </a:lnTo>
                  <a:lnTo>
                    <a:pt x="58" y="113"/>
                  </a:lnTo>
                  <a:lnTo>
                    <a:pt x="56" y="113"/>
                  </a:lnTo>
                  <a:lnTo>
                    <a:pt x="56" y="115"/>
                  </a:lnTo>
                  <a:lnTo>
                    <a:pt x="55" y="113"/>
                  </a:lnTo>
                  <a:lnTo>
                    <a:pt x="56" y="113"/>
                  </a:lnTo>
                  <a:lnTo>
                    <a:pt x="58" y="112"/>
                  </a:lnTo>
                  <a:lnTo>
                    <a:pt x="59" y="110"/>
                  </a:lnTo>
                  <a:lnTo>
                    <a:pt x="59" y="107"/>
                  </a:lnTo>
                  <a:lnTo>
                    <a:pt x="59" y="106"/>
                  </a:lnTo>
                  <a:lnTo>
                    <a:pt x="61" y="106"/>
                  </a:lnTo>
                  <a:close/>
                  <a:moveTo>
                    <a:pt x="111" y="98"/>
                  </a:moveTo>
                  <a:lnTo>
                    <a:pt x="112" y="98"/>
                  </a:lnTo>
                  <a:lnTo>
                    <a:pt x="112" y="100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2" y="101"/>
                  </a:lnTo>
                  <a:lnTo>
                    <a:pt x="112" y="100"/>
                  </a:lnTo>
                  <a:lnTo>
                    <a:pt x="111" y="100"/>
                  </a:lnTo>
                  <a:lnTo>
                    <a:pt x="111" y="98"/>
                  </a:lnTo>
                  <a:close/>
                  <a:moveTo>
                    <a:pt x="117" y="97"/>
                  </a:moveTo>
                  <a:lnTo>
                    <a:pt x="118" y="97"/>
                  </a:lnTo>
                  <a:lnTo>
                    <a:pt x="118" y="98"/>
                  </a:lnTo>
                  <a:lnTo>
                    <a:pt x="117" y="98"/>
                  </a:lnTo>
                  <a:lnTo>
                    <a:pt x="117" y="97"/>
                  </a:lnTo>
                  <a:close/>
                  <a:moveTo>
                    <a:pt x="124" y="97"/>
                  </a:moveTo>
                  <a:lnTo>
                    <a:pt x="123" y="97"/>
                  </a:lnTo>
                  <a:lnTo>
                    <a:pt x="121" y="97"/>
                  </a:lnTo>
                  <a:lnTo>
                    <a:pt x="121" y="95"/>
                  </a:lnTo>
                  <a:lnTo>
                    <a:pt x="120" y="95"/>
                  </a:lnTo>
                  <a:lnTo>
                    <a:pt x="121" y="95"/>
                  </a:lnTo>
                  <a:lnTo>
                    <a:pt x="120" y="95"/>
                  </a:lnTo>
                  <a:lnTo>
                    <a:pt x="120" y="94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0" y="92"/>
                  </a:lnTo>
                  <a:lnTo>
                    <a:pt x="121" y="92"/>
                  </a:lnTo>
                  <a:lnTo>
                    <a:pt x="121" y="91"/>
                  </a:lnTo>
                  <a:lnTo>
                    <a:pt x="121" y="89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7" y="86"/>
                  </a:lnTo>
                  <a:lnTo>
                    <a:pt x="127" y="85"/>
                  </a:lnTo>
                  <a:lnTo>
                    <a:pt x="127" y="86"/>
                  </a:lnTo>
                  <a:lnTo>
                    <a:pt x="127" y="88"/>
                  </a:lnTo>
                  <a:lnTo>
                    <a:pt x="127" y="89"/>
                  </a:lnTo>
                  <a:lnTo>
                    <a:pt x="127" y="91"/>
                  </a:lnTo>
                  <a:lnTo>
                    <a:pt x="126" y="92"/>
                  </a:lnTo>
                  <a:lnTo>
                    <a:pt x="126" y="94"/>
                  </a:lnTo>
                  <a:lnTo>
                    <a:pt x="124" y="95"/>
                  </a:lnTo>
                  <a:lnTo>
                    <a:pt x="124" y="97"/>
                  </a:lnTo>
                  <a:close/>
                  <a:moveTo>
                    <a:pt x="108" y="89"/>
                  </a:moveTo>
                  <a:lnTo>
                    <a:pt x="108" y="91"/>
                  </a:lnTo>
                  <a:lnTo>
                    <a:pt x="106" y="91"/>
                  </a:lnTo>
                  <a:lnTo>
                    <a:pt x="106" y="89"/>
                  </a:lnTo>
                  <a:lnTo>
                    <a:pt x="105" y="89"/>
                  </a:lnTo>
                  <a:lnTo>
                    <a:pt x="105" y="88"/>
                  </a:lnTo>
                  <a:lnTo>
                    <a:pt x="103" y="86"/>
                  </a:lnTo>
                  <a:lnTo>
                    <a:pt x="102" y="85"/>
                  </a:lnTo>
                  <a:lnTo>
                    <a:pt x="103" y="85"/>
                  </a:lnTo>
                  <a:lnTo>
                    <a:pt x="102" y="85"/>
                  </a:lnTo>
                  <a:lnTo>
                    <a:pt x="102" y="83"/>
                  </a:lnTo>
                  <a:lnTo>
                    <a:pt x="102" y="82"/>
                  </a:lnTo>
                  <a:lnTo>
                    <a:pt x="100" y="82"/>
                  </a:lnTo>
                  <a:lnTo>
                    <a:pt x="100" y="80"/>
                  </a:lnTo>
                  <a:lnTo>
                    <a:pt x="102" y="78"/>
                  </a:lnTo>
                  <a:lnTo>
                    <a:pt x="102" y="77"/>
                  </a:lnTo>
                  <a:lnTo>
                    <a:pt x="102" y="78"/>
                  </a:lnTo>
                  <a:lnTo>
                    <a:pt x="103" y="77"/>
                  </a:lnTo>
                  <a:lnTo>
                    <a:pt x="103" y="78"/>
                  </a:lnTo>
                  <a:lnTo>
                    <a:pt x="105" y="78"/>
                  </a:lnTo>
                  <a:lnTo>
                    <a:pt x="105" y="80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5" y="85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06" y="88"/>
                  </a:lnTo>
                  <a:lnTo>
                    <a:pt x="108" y="89"/>
                  </a:lnTo>
                  <a:lnTo>
                    <a:pt x="106" y="89"/>
                  </a:lnTo>
                  <a:lnTo>
                    <a:pt x="108" y="89"/>
                  </a:lnTo>
                  <a:close/>
                  <a:moveTo>
                    <a:pt x="94" y="24"/>
                  </a:moveTo>
                  <a:lnTo>
                    <a:pt x="95" y="24"/>
                  </a:lnTo>
                  <a:lnTo>
                    <a:pt x="95" y="25"/>
                  </a:lnTo>
                  <a:lnTo>
                    <a:pt x="95" y="27"/>
                  </a:lnTo>
                  <a:lnTo>
                    <a:pt x="95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close/>
                  <a:moveTo>
                    <a:pt x="598" y="345"/>
                  </a:moveTo>
                  <a:lnTo>
                    <a:pt x="598" y="347"/>
                  </a:lnTo>
                  <a:lnTo>
                    <a:pt x="597" y="348"/>
                  </a:lnTo>
                  <a:lnTo>
                    <a:pt x="598" y="348"/>
                  </a:lnTo>
                  <a:lnTo>
                    <a:pt x="598" y="347"/>
                  </a:lnTo>
                  <a:lnTo>
                    <a:pt x="598" y="345"/>
                  </a:lnTo>
                  <a:close/>
                  <a:moveTo>
                    <a:pt x="600" y="341"/>
                  </a:moveTo>
                  <a:lnTo>
                    <a:pt x="600" y="342"/>
                  </a:lnTo>
                  <a:lnTo>
                    <a:pt x="600" y="344"/>
                  </a:lnTo>
                  <a:lnTo>
                    <a:pt x="600" y="342"/>
                  </a:lnTo>
                  <a:lnTo>
                    <a:pt x="600" y="341"/>
                  </a:lnTo>
                  <a:close/>
                  <a:moveTo>
                    <a:pt x="509" y="339"/>
                  </a:moveTo>
                  <a:lnTo>
                    <a:pt x="510" y="339"/>
                  </a:lnTo>
                  <a:lnTo>
                    <a:pt x="510" y="341"/>
                  </a:lnTo>
                  <a:lnTo>
                    <a:pt x="509" y="341"/>
                  </a:lnTo>
                  <a:lnTo>
                    <a:pt x="510" y="341"/>
                  </a:lnTo>
                  <a:lnTo>
                    <a:pt x="509" y="341"/>
                  </a:lnTo>
                  <a:lnTo>
                    <a:pt x="507" y="342"/>
                  </a:lnTo>
                  <a:lnTo>
                    <a:pt x="506" y="342"/>
                  </a:lnTo>
                  <a:lnTo>
                    <a:pt x="504" y="342"/>
                  </a:lnTo>
                  <a:lnTo>
                    <a:pt x="503" y="342"/>
                  </a:lnTo>
                  <a:lnTo>
                    <a:pt x="504" y="342"/>
                  </a:lnTo>
                  <a:lnTo>
                    <a:pt x="506" y="341"/>
                  </a:lnTo>
                  <a:lnTo>
                    <a:pt x="507" y="341"/>
                  </a:lnTo>
                  <a:lnTo>
                    <a:pt x="509" y="339"/>
                  </a:lnTo>
                  <a:close/>
                  <a:moveTo>
                    <a:pt x="616" y="295"/>
                  </a:moveTo>
                  <a:lnTo>
                    <a:pt x="616" y="297"/>
                  </a:lnTo>
                  <a:lnTo>
                    <a:pt x="615" y="297"/>
                  </a:lnTo>
                  <a:lnTo>
                    <a:pt x="615" y="298"/>
                  </a:lnTo>
                  <a:lnTo>
                    <a:pt x="613" y="298"/>
                  </a:lnTo>
                  <a:lnTo>
                    <a:pt x="613" y="300"/>
                  </a:lnTo>
                  <a:lnTo>
                    <a:pt x="613" y="301"/>
                  </a:lnTo>
                  <a:lnTo>
                    <a:pt x="612" y="301"/>
                  </a:lnTo>
                  <a:lnTo>
                    <a:pt x="610" y="303"/>
                  </a:lnTo>
                  <a:lnTo>
                    <a:pt x="610" y="301"/>
                  </a:lnTo>
                  <a:lnTo>
                    <a:pt x="610" y="300"/>
                  </a:lnTo>
                  <a:lnTo>
                    <a:pt x="610" y="298"/>
                  </a:lnTo>
                  <a:lnTo>
                    <a:pt x="612" y="297"/>
                  </a:lnTo>
                  <a:lnTo>
                    <a:pt x="613" y="295"/>
                  </a:lnTo>
                  <a:lnTo>
                    <a:pt x="615" y="295"/>
                  </a:lnTo>
                  <a:lnTo>
                    <a:pt x="616" y="295"/>
                  </a:lnTo>
                  <a:close/>
                  <a:moveTo>
                    <a:pt x="619" y="280"/>
                  </a:moveTo>
                  <a:lnTo>
                    <a:pt x="619" y="278"/>
                  </a:lnTo>
                  <a:lnTo>
                    <a:pt x="619" y="280"/>
                  </a:lnTo>
                  <a:close/>
                  <a:moveTo>
                    <a:pt x="392" y="266"/>
                  </a:moveTo>
                  <a:lnTo>
                    <a:pt x="394" y="266"/>
                  </a:lnTo>
                  <a:lnTo>
                    <a:pt x="394" y="268"/>
                  </a:lnTo>
                  <a:lnTo>
                    <a:pt x="392" y="266"/>
                  </a:lnTo>
                  <a:lnTo>
                    <a:pt x="392" y="265"/>
                  </a:lnTo>
                  <a:lnTo>
                    <a:pt x="392" y="266"/>
                  </a:lnTo>
                  <a:close/>
                  <a:moveTo>
                    <a:pt x="392" y="244"/>
                  </a:moveTo>
                  <a:lnTo>
                    <a:pt x="394" y="242"/>
                  </a:lnTo>
                  <a:lnTo>
                    <a:pt x="394" y="244"/>
                  </a:lnTo>
                  <a:lnTo>
                    <a:pt x="392" y="244"/>
                  </a:lnTo>
                  <a:lnTo>
                    <a:pt x="392" y="245"/>
                  </a:lnTo>
                  <a:lnTo>
                    <a:pt x="392" y="244"/>
                  </a:lnTo>
                  <a:close/>
                  <a:moveTo>
                    <a:pt x="2" y="89"/>
                  </a:moveTo>
                  <a:lnTo>
                    <a:pt x="2" y="91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2" y="88"/>
                  </a:lnTo>
                  <a:lnTo>
                    <a:pt x="2" y="89"/>
                  </a:lnTo>
                  <a:close/>
                  <a:moveTo>
                    <a:pt x="89" y="147"/>
                  </a:moveTo>
                  <a:lnTo>
                    <a:pt x="91" y="147"/>
                  </a:lnTo>
                  <a:lnTo>
                    <a:pt x="92" y="148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89" y="147"/>
                  </a:lnTo>
                  <a:close/>
                  <a:moveTo>
                    <a:pt x="562" y="253"/>
                  </a:moveTo>
                  <a:lnTo>
                    <a:pt x="562" y="251"/>
                  </a:lnTo>
                  <a:lnTo>
                    <a:pt x="563" y="250"/>
                  </a:lnTo>
                  <a:lnTo>
                    <a:pt x="562" y="248"/>
                  </a:lnTo>
                  <a:lnTo>
                    <a:pt x="560" y="248"/>
                  </a:lnTo>
                  <a:lnTo>
                    <a:pt x="562" y="248"/>
                  </a:lnTo>
                  <a:lnTo>
                    <a:pt x="562" y="247"/>
                  </a:lnTo>
                  <a:lnTo>
                    <a:pt x="563" y="248"/>
                  </a:lnTo>
                  <a:lnTo>
                    <a:pt x="563" y="250"/>
                  </a:lnTo>
                  <a:lnTo>
                    <a:pt x="563" y="251"/>
                  </a:lnTo>
                  <a:lnTo>
                    <a:pt x="563" y="253"/>
                  </a:lnTo>
                  <a:lnTo>
                    <a:pt x="562" y="253"/>
                  </a:lnTo>
                  <a:close/>
                  <a:moveTo>
                    <a:pt x="135" y="192"/>
                  </a:moveTo>
                  <a:lnTo>
                    <a:pt x="136" y="192"/>
                  </a:lnTo>
                  <a:lnTo>
                    <a:pt x="135" y="192"/>
                  </a:lnTo>
                  <a:close/>
                  <a:moveTo>
                    <a:pt x="135" y="180"/>
                  </a:moveTo>
                  <a:lnTo>
                    <a:pt x="136" y="180"/>
                  </a:lnTo>
                  <a:lnTo>
                    <a:pt x="135" y="181"/>
                  </a:lnTo>
                  <a:lnTo>
                    <a:pt x="135" y="180"/>
                  </a:lnTo>
                  <a:close/>
                  <a:moveTo>
                    <a:pt x="106" y="175"/>
                  </a:moveTo>
                  <a:lnTo>
                    <a:pt x="106" y="177"/>
                  </a:lnTo>
                  <a:lnTo>
                    <a:pt x="106" y="178"/>
                  </a:lnTo>
                  <a:lnTo>
                    <a:pt x="106" y="180"/>
                  </a:lnTo>
                  <a:lnTo>
                    <a:pt x="105" y="180"/>
                  </a:lnTo>
                  <a:lnTo>
                    <a:pt x="105" y="181"/>
                  </a:lnTo>
                  <a:lnTo>
                    <a:pt x="105" y="180"/>
                  </a:lnTo>
                  <a:lnTo>
                    <a:pt x="105" y="178"/>
                  </a:lnTo>
                  <a:lnTo>
                    <a:pt x="106" y="178"/>
                  </a:lnTo>
                  <a:lnTo>
                    <a:pt x="106" y="177"/>
                  </a:lnTo>
                  <a:lnTo>
                    <a:pt x="106" y="175"/>
                  </a:lnTo>
                  <a:close/>
                  <a:moveTo>
                    <a:pt x="130" y="171"/>
                  </a:moveTo>
                  <a:lnTo>
                    <a:pt x="132" y="171"/>
                  </a:lnTo>
                  <a:lnTo>
                    <a:pt x="132" y="172"/>
                  </a:lnTo>
                  <a:lnTo>
                    <a:pt x="130" y="172"/>
                  </a:lnTo>
                  <a:lnTo>
                    <a:pt x="130" y="171"/>
                  </a:lnTo>
                  <a:close/>
                  <a:moveTo>
                    <a:pt x="127" y="168"/>
                  </a:moveTo>
                  <a:lnTo>
                    <a:pt x="127" y="169"/>
                  </a:lnTo>
                  <a:lnTo>
                    <a:pt x="127" y="168"/>
                  </a:lnTo>
                  <a:close/>
                  <a:moveTo>
                    <a:pt x="129" y="160"/>
                  </a:moveTo>
                  <a:lnTo>
                    <a:pt x="129" y="162"/>
                  </a:lnTo>
                  <a:lnTo>
                    <a:pt x="127" y="162"/>
                  </a:lnTo>
                  <a:lnTo>
                    <a:pt x="129" y="162"/>
                  </a:lnTo>
                  <a:lnTo>
                    <a:pt x="127" y="160"/>
                  </a:lnTo>
                  <a:lnTo>
                    <a:pt x="129" y="160"/>
                  </a:lnTo>
                  <a:close/>
                  <a:moveTo>
                    <a:pt x="118" y="135"/>
                  </a:moveTo>
                  <a:lnTo>
                    <a:pt x="118" y="133"/>
                  </a:lnTo>
                  <a:lnTo>
                    <a:pt x="118" y="135"/>
                  </a:lnTo>
                  <a:lnTo>
                    <a:pt x="118" y="136"/>
                  </a:lnTo>
                  <a:lnTo>
                    <a:pt x="118" y="135"/>
                  </a:lnTo>
                  <a:close/>
                  <a:moveTo>
                    <a:pt x="123" y="130"/>
                  </a:moveTo>
                  <a:lnTo>
                    <a:pt x="123" y="128"/>
                  </a:lnTo>
                  <a:lnTo>
                    <a:pt x="124" y="128"/>
                  </a:lnTo>
                  <a:lnTo>
                    <a:pt x="124" y="130"/>
                  </a:lnTo>
                  <a:lnTo>
                    <a:pt x="123" y="130"/>
                  </a:lnTo>
                  <a:close/>
                  <a:moveTo>
                    <a:pt x="58" y="118"/>
                  </a:moveTo>
                  <a:lnTo>
                    <a:pt x="58" y="119"/>
                  </a:lnTo>
                  <a:lnTo>
                    <a:pt x="56" y="119"/>
                  </a:lnTo>
                  <a:lnTo>
                    <a:pt x="58" y="118"/>
                  </a:lnTo>
                  <a:close/>
                  <a:moveTo>
                    <a:pt x="136" y="116"/>
                  </a:moveTo>
                  <a:lnTo>
                    <a:pt x="138" y="116"/>
                  </a:lnTo>
                  <a:lnTo>
                    <a:pt x="138" y="118"/>
                  </a:lnTo>
                  <a:lnTo>
                    <a:pt x="136" y="116"/>
                  </a:lnTo>
                  <a:close/>
                  <a:moveTo>
                    <a:pt x="52" y="107"/>
                  </a:moveTo>
                  <a:lnTo>
                    <a:pt x="53" y="107"/>
                  </a:lnTo>
                  <a:lnTo>
                    <a:pt x="52" y="107"/>
                  </a:lnTo>
                  <a:close/>
                  <a:moveTo>
                    <a:pt x="88" y="66"/>
                  </a:moveTo>
                  <a:lnTo>
                    <a:pt x="88" y="68"/>
                  </a:lnTo>
                  <a:lnTo>
                    <a:pt x="88" y="66"/>
                  </a:lnTo>
                  <a:close/>
                  <a:moveTo>
                    <a:pt x="58" y="54"/>
                  </a:moveTo>
                  <a:lnTo>
                    <a:pt x="58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4"/>
                  </a:lnTo>
                  <a:close/>
                  <a:moveTo>
                    <a:pt x="50" y="9"/>
                  </a:moveTo>
                  <a:lnTo>
                    <a:pt x="50" y="10"/>
                  </a:lnTo>
                  <a:lnTo>
                    <a:pt x="50" y="9"/>
                  </a:lnTo>
                  <a:close/>
                </a:path>
              </a:pathLst>
            </a:custGeom>
            <a:solidFill>
              <a:srgbClr val="FCCFF6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919">
              <a:extLst>
                <a:ext uri="{FF2B5EF4-FFF2-40B4-BE49-F238E27FC236}">
                  <a16:creationId xmlns:a16="http://schemas.microsoft.com/office/drawing/2014/main" id="{0F526EBD-924F-D878-7696-770D0FDFFF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8" y="2297113"/>
              <a:ext cx="55563" cy="98425"/>
            </a:xfrm>
            <a:custGeom>
              <a:avLst/>
              <a:gdLst>
                <a:gd name="T0" fmla="*/ 3 w 35"/>
                <a:gd name="T1" fmla="*/ 40 h 62"/>
                <a:gd name="T2" fmla="*/ 6 w 35"/>
                <a:gd name="T3" fmla="*/ 21 h 62"/>
                <a:gd name="T4" fmla="*/ 8 w 35"/>
                <a:gd name="T5" fmla="*/ 12 h 62"/>
                <a:gd name="T6" fmla="*/ 12 w 35"/>
                <a:gd name="T7" fmla="*/ 12 h 62"/>
                <a:gd name="T8" fmla="*/ 15 w 35"/>
                <a:gd name="T9" fmla="*/ 12 h 62"/>
                <a:gd name="T10" fmla="*/ 17 w 35"/>
                <a:gd name="T11" fmla="*/ 9 h 62"/>
                <a:gd name="T12" fmla="*/ 20 w 35"/>
                <a:gd name="T13" fmla="*/ 6 h 62"/>
                <a:gd name="T14" fmla="*/ 21 w 35"/>
                <a:gd name="T15" fmla="*/ 1 h 62"/>
                <a:gd name="T16" fmla="*/ 24 w 35"/>
                <a:gd name="T17" fmla="*/ 0 h 62"/>
                <a:gd name="T18" fmla="*/ 26 w 35"/>
                <a:gd name="T19" fmla="*/ 1 h 62"/>
                <a:gd name="T20" fmla="*/ 26 w 35"/>
                <a:gd name="T21" fmla="*/ 3 h 62"/>
                <a:gd name="T22" fmla="*/ 26 w 35"/>
                <a:gd name="T23" fmla="*/ 3 h 62"/>
                <a:gd name="T24" fmla="*/ 31 w 35"/>
                <a:gd name="T25" fmla="*/ 3 h 62"/>
                <a:gd name="T26" fmla="*/ 31 w 35"/>
                <a:gd name="T27" fmla="*/ 4 h 62"/>
                <a:gd name="T28" fmla="*/ 31 w 35"/>
                <a:gd name="T29" fmla="*/ 9 h 62"/>
                <a:gd name="T30" fmla="*/ 29 w 35"/>
                <a:gd name="T31" fmla="*/ 12 h 62"/>
                <a:gd name="T32" fmla="*/ 28 w 35"/>
                <a:gd name="T33" fmla="*/ 15 h 62"/>
                <a:gd name="T34" fmla="*/ 26 w 35"/>
                <a:gd name="T35" fmla="*/ 19 h 62"/>
                <a:gd name="T36" fmla="*/ 26 w 35"/>
                <a:gd name="T37" fmla="*/ 22 h 62"/>
                <a:gd name="T38" fmla="*/ 24 w 35"/>
                <a:gd name="T39" fmla="*/ 24 h 62"/>
                <a:gd name="T40" fmla="*/ 23 w 35"/>
                <a:gd name="T41" fmla="*/ 30 h 62"/>
                <a:gd name="T42" fmla="*/ 24 w 35"/>
                <a:gd name="T43" fmla="*/ 33 h 62"/>
                <a:gd name="T44" fmla="*/ 23 w 35"/>
                <a:gd name="T45" fmla="*/ 36 h 62"/>
                <a:gd name="T46" fmla="*/ 21 w 35"/>
                <a:gd name="T47" fmla="*/ 39 h 62"/>
                <a:gd name="T48" fmla="*/ 21 w 35"/>
                <a:gd name="T49" fmla="*/ 44 h 62"/>
                <a:gd name="T50" fmla="*/ 21 w 35"/>
                <a:gd name="T51" fmla="*/ 44 h 62"/>
                <a:gd name="T52" fmla="*/ 18 w 35"/>
                <a:gd name="T53" fmla="*/ 48 h 62"/>
                <a:gd name="T54" fmla="*/ 17 w 35"/>
                <a:gd name="T55" fmla="*/ 51 h 62"/>
                <a:gd name="T56" fmla="*/ 14 w 35"/>
                <a:gd name="T57" fmla="*/ 53 h 62"/>
                <a:gd name="T58" fmla="*/ 12 w 35"/>
                <a:gd name="T59" fmla="*/ 53 h 62"/>
                <a:gd name="T60" fmla="*/ 11 w 35"/>
                <a:gd name="T61" fmla="*/ 56 h 62"/>
                <a:gd name="T62" fmla="*/ 8 w 35"/>
                <a:gd name="T63" fmla="*/ 57 h 62"/>
                <a:gd name="T64" fmla="*/ 6 w 35"/>
                <a:gd name="T65" fmla="*/ 60 h 62"/>
                <a:gd name="T66" fmla="*/ 3 w 35"/>
                <a:gd name="T67" fmla="*/ 62 h 62"/>
                <a:gd name="T68" fmla="*/ 0 w 35"/>
                <a:gd name="T69" fmla="*/ 60 h 62"/>
                <a:gd name="T70" fmla="*/ 34 w 35"/>
                <a:gd name="T71" fmla="*/ 25 h 62"/>
                <a:gd name="T72" fmla="*/ 34 w 35"/>
                <a:gd name="T73" fmla="*/ 27 h 62"/>
                <a:gd name="T74" fmla="*/ 34 w 35"/>
                <a:gd name="T75" fmla="*/ 25 h 62"/>
                <a:gd name="T76" fmla="*/ 35 w 35"/>
                <a:gd name="T77" fmla="*/ 22 h 62"/>
                <a:gd name="T78" fmla="*/ 32 w 35"/>
                <a:gd name="T79" fmla="*/ 25 h 62"/>
                <a:gd name="T80" fmla="*/ 31 w 35"/>
                <a:gd name="T81" fmla="*/ 28 h 62"/>
                <a:gd name="T82" fmla="*/ 32 w 35"/>
                <a:gd name="T83" fmla="*/ 25 h 62"/>
                <a:gd name="T84" fmla="*/ 34 w 35"/>
                <a:gd name="T85" fmla="*/ 22 h 62"/>
                <a:gd name="T86" fmla="*/ 29 w 35"/>
                <a:gd name="T87" fmla="*/ 21 h 62"/>
                <a:gd name="T88" fmla="*/ 29 w 35"/>
                <a:gd name="T89" fmla="*/ 19 h 62"/>
                <a:gd name="T90" fmla="*/ 29 w 35"/>
                <a:gd name="T91" fmla="*/ 18 h 62"/>
                <a:gd name="T92" fmla="*/ 28 w 35"/>
                <a:gd name="T93" fmla="*/ 19 h 62"/>
                <a:gd name="T94" fmla="*/ 32 w 35"/>
                <a:gd name="T95" fmla="*/ 13 h 62"/>
                <a:gd name="T96" fmla="*/ 32 w 35"/>
                <a:gd name="T97" fmla="*/ 12 h 62"/>
                <a:gd name="T98" fmla="*/ 34 w 35"/>
                <a:gd name="T99" fmla="*/ 7 h 62"/>
                <a:gd name="T100" fmla="*/ 34 w 35"/>
                <a:gd name="T101" fmla="*/ 10 h 62"/>
                <a:gd name="T102" fmla="*/ 34 w 35"/>
                <a:gd name="T103" fmla="*/ 10 h 62"/>
                <a:gd name="T104" fmla="*/ 29 w 35"/>
                <a:gd name="T105" fmla="*/ 24 h 62"/>
                <a:gd name="T106" fmla="*/ 28 w 35"/>
                <a:gd name="T107" fmla="*/ 22 h 62"/>
                <a:gd name="T108" fmla="*/ 34 w 35"/>
                <a:gd name="T109" fmla="*/ 9 h 62"/>
                <a:gd name="T110" fmla="*/ 35 w 35"/>
                <a:gd name="T111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62">
                  <a:moveTo>
                    <a:pt x="2" y="50"/>
                  </a:move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6" y="21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2" y="50"/>
                  </a:lnTo>
                  <a:close/>
                  <a:moveTo>
                    <a:pt x="34" y="25"/>
                  </a:move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5"/>
                  </a:lnTo>
                  <a:close/>
                  <a:moveTo>
                    <a:pt x="34" y="22"/>
                  </a:moveTo>
                  <a:lnTo>
                    <a:pt x="35" y="22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2"/>
                  </a:lnTo>
                  <a:close/>
                  <a:moveTo>
                    <a:pt x="29" y="19"/>
                  </a:moveTo>
                  <a:lnTo>
                    <a:pt x="29" y="21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19"/>
                  </a:lnTo>
                  <a:close/>
                  <a:moveTo>
                    <a:pt x="28" y="19"/>
                  </a:moveTo>
                  <a:lnTo>
                    <a:pt x="28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19"/>
                  </a:lnTo>
                  <a:close/>
                  <a:moveTo>
                    <a:pt x="34" y="10"/>
                  </a:moveTo>
                  <a:lnTo>
                    <a:pt x="34" y="12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10"/>
                  </a:lnTo>
                  <a:close/>
                  <a:moveTo>
                    <a:pt x="28" y="22"/>
                  </a:moveTo>
                  <a:lnTo>
                    <a:pt x="29" y="22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8" y="22"/>
                  </a:lnTo>
                  <a:close/>
                  <a:moveTo>
                    <a:pt x="32" y="9"/>
                  </a:moveTo>
                  <a:lnTo>
                    <a:pt x="32" y="9"/>
                  </a:lnTo>
                  <a:close/>
                  <a:moveTo>
                    <a:pt x="34" y="9"/>
                  </a:moveTo>
                  <a:lnTo>
                    <a:pt x="34" y="9"/>
                  </a:lnTo>
                  <a:close/>
                  <a:moveTo>
                    <a:pt x="35" y="6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solidFill>
              <a:srgbClr val="F8F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920">
              <a:extLst>
                <a:ext uri="{FF2B5EF4-FFF2-40B4-BE49-F238E27FC236}">
                  <a16:creationId xmlns:a16="http://schemas.microsoft.com/office/drawing/2014/main" id="{7DCDB09B-47A7-4B0B-82B5-96F3C4C673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8" y="2297113"/>
              <a:ext cx="55563" cy="98425"/>
            </a:xfrm>
            <a:custGeom>
              <a:avLst/>
              <a:gdLst>
                <a:gd name="T0" fmla="*/ 3 w 35"/>
                <a:gd name="T1" fmla="*/ 40 h 62"/>
                <a:gd name="T2" fmla="*/ 6 w 35"/>
                <a:gd name="T3" fmla="*/ 21 h 62"/>
                <a:gd name="T4" fmla="*/ 8 w 35"/>
                <a:gd name="T5" fmla="*/ 12 h 62"/>
                <a:gd name="T6" fmla="*/ 12 w 35"/>
                <a:gd name="T7" fmla="*/ 12 h 62"/>
                <a:gd name="T8" fmla="*/ 15 w 35"/>
                <a:gd name="T9" fmla="*/ 12 h 62"/>
                <a:gd name="T10" fmla="*/ 17 w 35"/>
                <a:gd name="T11" fmla="*/ 9 h 62"/>
                <a:gd name="T12" fmla="*/ 20 w 35"/>
                <a:gd name="T13" fmla="*/ 6 h 62"/>
                <a:gd name="T14" fmla="*/ 21 w 35"/>
                <a:gd name="T15" fmla="*/ 1 h 62"/>
                <a:gd name="T16" fmla="*/ 24 w 35"/>
                <a:gd name="T17" fmla="*/ 0 h 62"/>
                <a:gd name="T18" fmla="*/ 26 w 35"/>
                <a:gd name="T19" fmla="*/ 1 h 62"/>
                <a:gd name="T20" fmla="*/ 26 w 35"/>
                <a:gd name="T21" fmla="*/ 3 h 62"/>
                <a:gd name="T22" fmla="*/ 26 w 35"/>
                <a:gd name="T23" fmla="*/ 3 h 62"/>
                <a:gd name="T24" fmla="*/ 31 w 35"/>
                <a:gd name="T25" fmla="*/ 3 h 62"/>
                <a:gd name="T26" fmla="*/ 31 w 35"/>
                <a:gd name="T27" fmla="*/ 4 h 62"/>
                <a:gd name="T28" fmla="*/ 31 w 35"/>
                <a:gd name="T29" fmla="*/ 9 h 62"/>
                <a:gd name="T30" fmla="*/ 29 w 35"/>
                <a:gd name="T31" fmla="*/ 12 h 62"/>
                <a:gd name="T32" fmla="*/ 28 w 35"/>
                <a:gd name="T33" fmla="*/ 15 h 62"/>
                <a:gd name="T34" fmla="*/ 26 w 35"/>
                <a:gd name="T35" fmla="*/ 19 h 62"/>
                <a:gd name="T36" fmla="*/ 26 w 35"/>
                <a:gd name="T37" fmla="*/ 22 h 62"/>
                <a:gd name="T38" fmla="*/ 24 w 35"/>
                <a:gd name="T39" fmla="*/ 24 h 62"/>
                <a:gd name="T40" fmla="*/ 23 w 35"/>
                <a:gd name="T41" fmla="*/ 30 h 62"/>
                <a:gd name="T42" fmla="*/ 24 w 35"/>
                <a:gd name="T43" fmla="*/ 33 h 62"/>
                <a:gd name="T44" fmla="*/ 23 w 35"/>
                <a:gd name="T45" fmla="*/ 36 h 62"/>
                <a:gd name="T46" fmla="*/ 21 w 35"/>
                <a:gd name="T47" fmla="*/ 39 h 62"/>
                <a:gd name="T48" fmla="*/ 21 w 35"/>
                <a:gd name="T49" fmla="*/ 44 h 62"/>
                <a:gd name="T50" fmla="*/ 21 w 35"/>
                <a:gd name="T51" fmla="*/ 44 h 62"/>
                <a:gd name="T52" fmla="*/ 18 w 35"/>
                <a:gd name="T53" fmla="*/ 48 h 62"/>
                <a:gd name="T54" fmla="*/ 17 w 35"/>
                <a:gd name="T55" fmla="*/ 51 h 62"/>
                <a:gd name="T56" fmla="*/ 14 w 35"/>
                <a:gd name="T57" fmla="*/ 53 h 62"/>
                <a:gd name="T58" fmla="*/ 12 w 35"/>
                <a:gd name="T59" fmla="*/ 53 h 62"/>
                <a:gd name="T60" fmla="*/ 11 w 35"/>
                <a:gd name="T61" fmla="*/ 56 h 62"/>
                <a:gd name="T62" fmla="*/ 8 w 35"/>
                <a:gd name="T63" fmla="*/ 57 h 62"/>
                <a:gd name="T64" fmla="*/ 6 w 35"/>
                <a:gd name="T65" fmla="*/ 60 h 62"/>
                <a:gd name="T66" fmla="*/ 3 w 35"/>
                <a:gd name="T67" fmla="*/ 62 h 62"/>
                <a:gd name="T68" fmla="*/ 0 w 35"/>
                <a:gd name="T69" fmla="*/ 60 h 62"/>
                <a:gd name="T70" fmla="*/ 34 w 35"/>
                <a:gd name="T71" fmla="*/ 25 h 62"/>
                <a:gd name="T72" fmla="*/ 34 w 35"/>
                <a:gd name="T73" fmla="*/ 27 h 62"/>
                <a:gd name="T74" fmla="*/ 34 w 35"/>
                <a:gd name="T75" fmla="*/ 25 h 62"/>
                <a:gd name="T76" fmla="*/ 35 w 35"/>
                <a:gd name="T77" fmla="*/ 22 h 62"/>
                <a:gd name="T78" fmla="*/ 32 w 35"/>
                <a:gd name="T79" fmla="*/ 25 h 62"/>
                <a:gd name="T80" fmla="*/ 31 w 35"/>
                <a:gd name="T81" fmla="*/ 28 h 62"/>
                <a:gd name="T82" fmla="*/ 32 w 35"/>
                <a:gd name="T83" fmla="*/ 25 h 62"/>
                <a:gd name="T84" fmla="*/ 34 w 35"/>
                <a:gd name="T85" fmla="*/ 22 h 62"/>
                <a:gd name="T86" fmla="*/ 29 w 35"/>
                <a:gd name="T87" fmla="*/ 21 h 62"/>
                <a:gd name="T88" fmla="*/ 29 w 35"/>
                <a:gd name="T89" fmla="*/ 19 h 62"/>
                <a:gd name="T90" fmla="*/ 29 w 35"/>
                <a:gd name="T91" fmla="*/ 18 h 62"/>
                <a:gd name="T92" fmla="*/ 28 w 35"/>
                <a:gd name="T93" fmla="*/ 19 h 62"/>
                <a:gd name="T94" fmla="*/ 32 w 35"/>
                <a:gd name="T95" fmla="*/ 13 h 62"/>
                <a:gd name="T96" fmla="*/ 32 w 35"/>
                <a:gd name="T97" fmla="*/ 12 h 62"/>
                <a:gd name="T98" fmla="*/ 34 w 35"/>
                <a:gd name="T99" fmla="*/ 7 h 62"/>
                <a:gd name="T100" fmla="*/ 34 w 35"/>
                <a:gd name="T101" fmla="*/ 10 h 62"/>
                <a:gd name="T102" fmla="*/ 34 w 35"/>
                <a:gd name="T103" fmla="*/ 10 h 62"/>
                <a:gd name="T104" fmla="*/ 29 w 35"/>
                <a:gd name="T105" fmla="*/ 24 h 62"/>
                <a:gd name="T106" fmla="*/ 28 w 35"/>
                <a:gd name="T107" fmla="*/ 22 h 62"/>
                <a:gd name="T108" fmla="*/ 34 w 35"/>
                <a:gd name="T109" fmla="*/ 9 h 62"/>
                <a:gd name="T110" fmla="*/ 35 w 35"/>
                <a:gd name="T111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62">
                  <a:moveTo>
                    <a:pt x="2" y="50"/>
                  </a:move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6" y="21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2" y="50"/>
                  </a:lnTo>
                  <a:moveTo>
                    <a:pt x="34" y="25"/>
                  </a:move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5"/>
                  </a:lnTo>
                  <a:moveTo>
                    <a:pt x="34" y="22"/>
                  </a:moveTo>
                  <a:lnTo>
                    <a:pt x="35" y="22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2"/>
                  </a:lnTo>
                  <a:moveTo>
                    <a:pt x="29" y="19"/>
                  </a:moveTo>
                  <a:lnTo>
                    <a:pt x="29" y="21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19"/>
                  </a:lnTo>
                  <a:moveTo>
                    <a:pt x="28" y="19"/>
                  </a:moveTo>
                  <a:lnTo>
                    <a:pt x="28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19"/>
                  </a:lnTo>
                  <a:moveTo>
                    <a:pt x="34" y="10"/>
                  </a:moveTo>
                  <a:lnTo>
                    <a:pt x="34" y="12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10"/>
                  </a:lnTo>
                  <a:moveTo>
                    <a:pt x="28" y="22"/>
                  </a:moveTo>
                  <a:lnTo>
                    <a:pt x="29" y="22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8" y="22"/>
                  </a:lnTo>
                  <a:moveTo>
                    <a:pt x="32" y="9"/>
                  </a:moveTo>
                  <a:lnTo>
                    <a:pt x="32" y="9"/>
                  </a:lnTo>
                  <a:moveTo>
                    <a:pt x="34" y="9"/>
                  </a:moveTo>
                  <a:lnTo>
                    <a:pt x="34" y="9"/>
                  </a:lnTo>
                  <a:moveTo>
                    <a:pt x="35" y="6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5" y="6"/>
                  </a:lnTo>
                </a:path>
              </a:pathLst>
            </a:custGeom>
            <a:noFill/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921">
              <a:extLst>
                <a:ext uri="{FF2B5EF4-FFF2-40B4-BE49-F238E27FC236}">
                  <a16:creationId xmlns:a16="http://schemas.microsoft.com/office/drawing/2014/main" id="{5BEC4AA7-E4FD-EA98-D3D8-674D3989A4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976" y="2638425"/>
              <a:ext cx="196850" cy="90488"/>
            </a:xfrm>
            <a:custGeom>
              <a:avLst/>
              <a:gdLst>
                <a:gd name="T0" fmla="*/ 17 w 124"/>
                <a:gd name="T1" fmla="*/ 10 h 57"/>
                <a:gd name="T2" fmla="*/ 17 w 124"/>
                <a:gd name="T3" fmla="*/ 13 h 57"/>
                <a:gd name="T4" fmla="*/ 26 w 124"/>
                <a:gd name="T5" fmla="*/ 15 h 57"/>
                <a:gd name="T6" fmla="*/ 27 w 124"/>
                <a:gd name="T7" fmla="*/ 12 h 57"/>
                <a:gd name="T8" fmla="*/ 38 w 124"/>
                <a:gd name="T9" fmla="*/ 19 h 57"/>
                <a:gd name="T10" fmla="*/ 48 w 124"/>
                <a:gd name="T11" fmla="*/ 15 h 57"/>
                <a:gd name="T12" fmla="*/ 63 w 124"/>
                <a:gd name="T13" fmla="*/ 9 h 57"/>
                <a:gd name="T14" fmla="*/ 71 w 124"/>
                <a:gd name="T15" fmla="*/ 6 h 57"/>
                <a:gd name="T16" fmla="*/ 82 w 124"/>
                <a:gd name="T17" fmla="*/ 1 h 57"/>
                <a:gd name="T18" fmla="*/ 88 w 124"/>
                <a:gd name="T19" fmla="*/ 3 h 57"/>
                <a:gd name="T20" fmla="*/ 98 w 124"/>
                <a:gd name="T21" fmla="*/ 4 h 57"/>
                <a:gd name="T22" fmla="*/ 109 w 124"/>
                <a:gd name="T23" fmla="*/ 10 h 57"/>
                <a:gd name="T24" fmla="*/ 113 w 124"/>
                <a:gd name="T25" fmla="*/ 16 h 57"/>
                <a:gd name="T26" fmla="*/ 119 w 124"/>
                <a:gd name="T27" fmla="*/ 24 h 57"/>
                <a:gd name="T28" fmla="*/ 124 w 124"/>
                <a:gd name="T29" fmla="*/ 36 h 57"/>
                <a:gd name="T30" fmla="*/ 116 w 124"/>
                <a:gd name="T31" fmla="*/ 48 h 57"/>
                <a:gd name="T32" fmla="*/ 110 w 124"/>
                <a:gd name="T33" fmla="*/ 51 h 57"/>
                <a:gd name="T34" fmla="*/ 103 w 124"/>
                <a:gd name="T35" fmla="*/ 48 h 57"/>
                <a:gd name="T36" fmla="*/ 98 w 124"/>
                <a:gd name="T37" fmla="*/ 39 h 57"/>
                <a:gd name="T38" fmla="*/ 103 w 124"/>
                <a:gd name="T39" fmla="*/ 32 h 57"/>
                <a:gd name="T40" fmla="*/ 109 w 124"/>
                <a:gd name="T41" fmla="*/ 32 h 57"/>
                <a:gd name="T42" fmla="*/ 110 w 124"/>
                <a:gd name="T43" fmla="*/ 33 h 57"/>
                <a:gd name="T44" fmla="*/ 104 w 124"/>
                <a:gd name="T45" fmla="*/ 25 h 57"/>
                <a:gd name="T46" fmla="*/ 103 w 124"/>
                <a:gd name="T47" fmla="*/ 25 h 57"/>
                <a:gd name="T48" fmla="*/ 100 w 124"/>
                <a:gd name="T49" fmla="*/ 27 h 57"/>
                <a:gd name="T50" fmla="*/ 97 w 124"/>
                <a:gd name="T51" fmla="*/ 24 h 57"/>
                <a:gd name="T52" fmla="*/ 92 w 124"/>
                <a:gd name="T53" fmla="*/ 19 h 57"/>
                <a:gd name="T54" fmla="*/ 86 w 124"/>
                <a:gd name="T55" fmla="*/ 12 h 57"/>
                <a:gd name="T56" fmla="*/ 85 w 124"/>
                <a:gd name="T57" fmla="*/ 15 h 57"/>
                <a:gd name="T58" fmla="*/ 76 w 124"/>
                <a:gd name="T59" fmla="*/ 15 h 57"/>
                <a:gd name="T60" fmla="*/ 71 w 124"/>
                <a:gd name="T61" fmla="*/ 22 h 57"/>
                <a:gd name="T62" fmla="*/ 60 w 124"/>
                <a:gd name="T63" fmla="*/ 30 h 57"/>
                <a:gd name="T64" fmla="*/ 54 w 124"/>
                <a:gd name="T65" fmla="*/ 36 h 57"/>
                <a:gd name="T66" fmla="*/ 62 w 124"/>
                <a:gd name="T67" fmla="*/ 51 h 57"/>
                <a:gd name="T68" fmla="*/ 53 w 124"/>
                <a:gd name="T69" fmla="*/ 56 h 57"/>
                <a:gd name="T70" fmla="*/ 42 w 124"/>
                <a:gd name="T71" fmla="*/ 48 h 57"/>
                <a:gd name="T72" fmla="*/ 41 w 124"/>
                <a:gd name="T73" fmla="*/ 42 h 57"/>
                <a:gd name="T74" fmla="*/ 39 w 124"/>
                <a:gd name="T75" fmla="*/ 44 h 57"/>
                <a:gd name="T76" fmla="*/ 33 w 124"/>
                <a:gd name="T77" fmla="*/ 45 h 57"/>
                <a:gd name="T78" fmla="*/ 30 w 124"/>
                <a:gd name="T79" fmla="*/ 39 h 57"/>
                <a:gd name="T80" fmla="*/ 27 w 124"/>
                <a:gd name="T81" fmla="*/ 35 h 57"/>
                <a:gd name="T82" fmla="*/ 17 w 124"/>
                <a:gd name="T83" fmla="*/ 32 h 57"/>
                <a:gd name="T84" fmla="*/ 13 w 124"/>
                <a:gd name="T85" fmla="*/ 30 h 57"/>
                <a:gd name="T86" fmla="*/ 3 w 124"/>
                <a:gd name="T87" fmla="*/ 32 h 57"/>
                <a:gd name="T88" fmla="*/ 1 w 124"/>
                <a:gd name="T89" fmla="*/ 30 h 57"/>
                <a:gd name="T90" fmla="*/ 4 w 124"/>
                <a:gd name="T91" fmla="*/ 19 h 57"/>
                <a:gd name="T92" fmla="*/ 3 w 124"/>
                <a:gd name="T93" fmla="*/ 13 h 57"/>
                <a:gd name="T94" fmla="*/ 4 w 124"/>
                <a:gd name="T95" fmla="*/ 0 h 57"/>
                <a:gd name="T96" fmla="*/ 24 w 124"/>
                <a:gd name="T97" fmla="*/ 54 h 57"/>
                <a:gd name="T98" fmla="*/ 39 w 124"/>
                <a:gd name="T99" fmla="*/ 50 h 57"/>
                <a:gd name="T100" fmla="*/ 29 w 124"/>
                <a:gd name="T101" fmla="*/ 54 h 57"/>
                <a:gd name="T102" fmla="*/ 26 w 124"/>
                <a:gd name="T103" fmla="*/ 47 h 57"/>
                <a:gd name="T104" fmla="*/ 17 w 124"/>
                <a:gd name="T105" fmla="*/ 33 h 57"/>
                <a:gd name="T106" fmla="*/ 85 w 124"/>
                <a:gd name="T107" fmla="*/ 33 h 57"/>
                <a:gd name="T108" fmla="*/ 85 w 124"/>
                <a:gd name="T109" fmla="*/ 28 h 57"/>
                <a:gd name="T110" fmla="*/ 18 w 124"/>
                <a:gd name="T111" fmla="*/ 6 h 57"/>
                <a:gd name="T112" fmla="*/ 89 w 124"/>
                <a:gd name="T113" fmla="*/ 30 h 57"/>
                <a:gd name="T114" fmla="*/ 88 w 124"/>
                <a:gd name="T115" fmla="*/ 28 h 57"/>
                <a:gd name="T116" fmla="*/ 23 w 124"/>
                <a:gd name="T117" fmla="*/ 1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" h="57">
                  <a:moveTo>
                    <a:pt x="12" y="0"/>
                  </a:moveTo>
                  <a:lnTo>
                    <a:pt x="13" y="3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7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30" y="16"/>
                  </a:lnTo>
                  <a:lnTo>
                    <a:pt x="32" y="18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6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2" y="9"/>
                  </a:lnTo>
                  <a:lnTo>
                    <a:pt x="63" y="9"/>
                  </a:lnTo>
                  <a:lnTo>
                    <a:pt x="63" y="7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4" y="1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0" y="6"/>
                  </a:lnTo>
                  <a:lnTo>
                    <a:pt x="101" y="6"/>
                  </a:lnTo>
                  <a:lnTo>
                    <a:pt x="103" y="6"/>
                  </a:lnTo>
                  <a:lnTo>
                    <a:pt x="103" y="7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10" y="10"/>
                  </a:lnTo>
                  <a:lnTo>
                    <a:pt x="110" y="12"/>
                  </a:lnTo>
                  <a:lnTo>
                    <a:pt x="112" y="13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2" y="13"/>
                  </a:lnTo>
                  <a:lnTo>
                    <a:pt x="113" y="13"/>
                  </a:lnTo>
                  <a:lnTo>
                    <a:pt x="113" y="15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8" y="21"/>
                  </a:lnTo>
                  <a:lnTo>
                    <a:pt x="119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4"/>
                  </a:lnTo>
                  <a:lnTo>
                    <a:pt x="119" y="25"/>
                  </a:lnTo>
                  <a:lnTo>
                    <a:pt x="118" y="25"/>
                  </a:lnTo>
                  <a:lnTo>
                    <a:pt x="118" y="27"/>
                  </a:lnTo>
                  <a:lnTo>
                    <a:pt x="119" y="27"/>
                  </a:lnTo>
                  <a:lnTo>
                    <a:pt x="121" y="28"/>
                  </a:lnTo>
                  <a:lnTo>
                    <a:pt x="121" y="30"/>
                  </a:lnTo>
                  <a:lnTo>
                    <a:pt x="121" y="32"/>
                  </a:lnTo>
                  <a:lnTo>
                    <a:pt x="122" y="33"/>
                  </a:lnTo>
                  <a:lnTo>
                    <a:pt x="122" y="35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4" y="39"/>
                  </a:lnTo>
                  <a:lnTo>
                    <a:pt x="122" y="39"/>
                  </a:lnTo>
                  <a:lnTo>
                    <a:pt x="122" y="41"/>
                  </a:lnTo>
                  <a:lnTo>
                    <a:pt x="121" y="41"/>
                  </a:lnTo>
                  <a:lnTo>
                    <a:pt x="121" y="42"/>
                  </a:lnTo>
                  <a:lnTo>
                    <a:pt x="119" y="44"/>
                  </a:lnTo>
                  <a:lnTo>
                    <a:pt x="121" y="45"/>
                  </a:lnTo>
                  <a:lnTo>
                    <a:pt x="119" y="45"/>
                  </a:lnTo>
                  <a:lnTo>
                    <a:pt x="116" y="48"/>
                  </a:lnTo>
                  <a:lnTo>
                    <a:pt x="115" y="50"/>
                  </a:lnTo>
                  <a:lnTo>
                    <a:pt x="115" y="48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2" y="48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09" y="53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6" y="54"/>
                  </a:lnTo>
                  <a:lnTo>
                    <a:pt x="106" y="53"/>
                  </a:lnTo>
                  <a:lnTo>
                    <a:pt x="106" y="51"/>
                  </a:lnTo>
                  <a:lnTo>
                    <a:pt x="104" y="51"/>
                  </a:lnTo>
                  <a:lnTo>
                    <a:pt x="104" y="50"/>
                  </a:lnTo>
                  <a:lnTo>
                    <a:pt x="103" y="50"/>
                  </a:lnTo>
                  <a:lnTo>
                    <a:pt x="103" y="48"/>
                  </a:lnTo>
                  <a:lnTo>
                    <a:pt x="103" y="47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0" y="45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0" y="42"/>
                  </a:lnTo>
                  <a:lnTo>
                    <a:pt x="100" y="41"/>
                  </a:lnTo>
                  <a:lnTo>
                    <a:pt x="98" y="41"/>
                  </a:lnTo>
                  <a:lnTo>
                    <a:pt x="98" y="39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1" y="36"/>
                  </a:lnTo>
                  <a:lnTo>
                    <a:pt x="101" y="35"/>
                  </a:lnTo>
                  <a:lnTo>
                    <a:pt x="103" y="35"/>
                  </a:lnTo>
                  <a:lnTo>
                    <a:pt x="103" y="33"/>
                  </a:lnTo>
                  <a:lnTo>
                    <a:pt x="101" y="33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7" y="33"/>
                  </a:lnTo>
                  <a:lnTo>
                    <a:pt x="107" y="32"/>
                  </a:lnTo>
                  <a:lnTo>
                    <a:pt x="109" y="33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0" y="33"/>
                  </a:lnTo>
                  <a:lnTo>
                    <a:pt x="110" y="35"/>
                  </a:lnTo>
                  <a:lnTo>
                    <a:pt x="112" y="35"/>
                  </a:lnTo>
                  <a:lnTo>
                    <a:pt x="113" y="35"/>
                  </a:lnTo>
                  <a:lnTo>
                    <a:pt x="112" y="35"/>
                  </a:lnTo>
                  <a:lnTo>
                    <a:pt x="112" y="33"/>
                  </a:lnTo>
                  <a:lnTo>
                    <a:pt x="110" y="35"/>
                  </a:lnTo>
                  <a:lnTo>
                    <a:pt x="110" y="33"/>
                  </a:lnTo>
                  <a:lnTo>
                    <a:pt x="110" y="32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0"/>
                  </a:lnTo>
                  <a:lnTo>
                    <a:pt x="106" y="30"/>
                  </a:lnTo>
                  <a:lnTo>
                    <a:pt x="106" y="28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101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0" y="30"/>
                  </a:lnTo>
                  <a:lnTo>
                    <a:pt x="98" y="30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7" y="27"/>
                  </a:lnTo>
                  <a:lnTo>
                    <a:pt x="97" y="25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5" y="22"/>
                  </a:lnTo>
                  <a:lnTo>
                    <a:pt x="97" y="22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2" y="18"/>
                  </a:lnTo>
                  <a:lnTo>
                    <a:pt x="91" y="18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88" y="15"/>
                  </a:lnTo>
                  <a:lnTo>
                    <a:pt x="86" y="15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2" y="13"/>
                  </a:lnTo>
                  <a:lnTo>
                    <a:pt x="80" y="13"/>
                  </a:lnTo>
                  <a:lnTo>
                    <a:pt x="79" y="13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4" y="16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2"/>
                  </a:lnTo>
                  <a:lnTo>
                    <a:pt x="71" y="24"/>
                  </a:lnTo>
                  <a:lnTo>
                    <a:pt x="70" y="24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3" y="28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0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32"/>
                  </a:lnTo>
                  <a:lnTo>
                    <a:pt x="54" y="33"/>
                  </a:lnTo>
                  <a:lnTo>
                    <a:pt x="53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9"/>
                  </a:lnTo>
                  <a:lnTo>
                    <a:pt x="57" y="41"/>
                  </a:lnTo>
                  <a:lnTo>
                    <a:pt x="59" y="42"/>
                  </a:lnTo>
                  <a:lnTo>
                    <a:pt x="60" y="44"/>
                  </a:lnTo>
                  <a:lnTo>
                    <a:pt x="62" y="47"/>
                  </a:lnTo>
                  <a:lnTo>
                    <a:pt x="63" y="48"/>
                  </a:lnTo>
                  <a:lnTo>
                    <a:pt x="63" y="50"/>
                  </a:lnTo>
                  <a:lnTo>
                    <a:pt x="62" y="51"/>
                  </a:lnTo>
                  <a:lnTo>
                    <a:pt x="60" y="51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7" y="51"/>
                  </a:lnTo>
                  <a:lnTo>
                    <a:pt x="56" y="53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8" y="57"/>
                  </a:lnTo>
                  <a:lnTo>
                    <a:pt x="45" y="57"/>
                  </a:lnTo>
                  <a:lnTo>
                    <a:pt x="44" y="57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1" y="45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18" y="35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3" y="30"/>
                  </a:lnTo>
                  <a:lnTo>
                    <a:pt x="13" y="32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0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0"/>
                  </a:lnTo>
                  <a:close/>
                  <a:moveTo>
                    <a:pt x="24" y="54"/>
                  </a:moveTo>
                  <a:lnTo>
                    <a:pt x="26" y="54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4" y="54"/>
                  </a:lnTo>
                  <a:close/>
                  <a:moveTo>
                    <a:pt x="39" y="48"/>
                  </a:moveTo>
                  <a:lnTo>
                    <a:pt x="41" y="48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39" y="48"/>
                  </a:lnTo>
                  <a:close/>
                  <a:moveTo>
                    <a:pt x="27" y="53"/>
                  </a:moveTo>
                  <a:lnTo>
                    <a:pt x="29" y="53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7" y="53"/>
                  </a:lnTo>
                  <a:close/>
                  <a:moveTo>
                    <a:pt x="17" y="33"/>
                  </a:moveTo>
                  <a:lnTo>
                    <a:pt x="17" y="35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7" y="33"/>
                  </a:lnTo>
                  <a:close/>
                  <a:moveTo>
                    <a:pt x="15" y="32"/>
                  </a:moveTo>
                  <a:lnTo>
                    <a:pt x="15" y="33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5" y="32"/>
                  </a:lnTo>
                  <a:close/>
                  <a:moveTo>
                    <a:pt x="85" y="30"/>
                  </a:moveTo>
                  <a:lnTo>
                    <a:pt x="85" y="32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3" y="32"/>
                  </a:lnTo>
                  <a:lnTo>
                    <a:pt x="83" y="30"/>
                  </a:lnTo>
                  <a:lnTo>
                    <a:pt x="85" y="30"/>
                  </a:lnTo>
                  <a:close/>
                  <a:moveTo>
                    <a:pt x="13" y="36"/>
                  </a:moveTo>
                  <a:lnTo>
                    <a:pt x="13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3" y="36"/>
                  </a:lnTo>
                  <a:close/>
                  <a:moveTo>
                    <a:pt x="85" y="28"/>
                  </a:moveTo>
                  <a:lnTo>
                    <a:pt x="83" y="28"/>
                  </a:lnTo>
                  <a:lnTo>
                    <a:pt x="85" y="27"/>
                  </a:lnTo>
                  <a:lnTo>
                    <a:pt x="85" y="28"/>
                  </a:lnTo>
                  <a:close/>
                  <a:moveTo>
                    <a:pt x="21" y="6"/>
                  </a:moveTo>
                  <a:lnTo>
                    <a:pt x="21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1" y="6"/>
                  </a:lnTo>
                  <a:close/>
                  <a:moveTo>
                    <a:pt x="17" y="4"/>
                  </a:moveTo>
                  <a:lnTo>
                    <a:pt x="18" y="4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7" y="4"/>
                  </a:lnTo>
                  <a:close/>
                  <a:moveTo>
                    <a:pt x="89" y="27"/>
                  </a:moveTo>
                  <a:lnTo>
                    <a:pt x="89" y="28"/>
                  </a:lnTo>
                  <a:lnTo>
                    <a:pt x="89" y="30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32"/>
                  </a:lnTo>
                  <a:lnTo>
                    <a:pt x="88" y="33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89" y="27"/>
                  </a:lnTo>
                  <a:close/>
                  <a:moveTo>
                    <a:pt x="32" y="12"/>
                  </a:moveTo>
                  <a:lnTo>
                    <a:pt x="33" y="12"/>
                  </a:lnTo>
                  <a:lnTo>
                    <a:pt x="32" y="12"/>
                  </a:lnTo>
                  <a:close/>
                  <a:moveTo>
                    <a:pt x="23" y="10"/>
                  </a:moveTo>
                  <a:lnTo>
                    <a:pt x="21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3" y="10"/>
                  </a:lnTo>
                  <a:close/>
                </a:path>
              </a:pathLst>
            </a:custGeom>
            <a:solidFill>
              <a:srgbClr val="B3FCB7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922">
              <a:extLst>
                <a:ext uri="{FF2B5EF4-FFF2-40B4-BE49-F238E27FC236}">
                  <a16:creationId xmlns:a16="http://schemas.microsoft.com/office/drawing/2014/main" id="{8D9B4B12-CBA0-AAD1-EFA5-0158F42D64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8588" y="2536825"/>
              <a:ext cx="458788" cy="444500"/>
            </a:xfrm>
            <a:custGeom>
              <a:avLst/>
              <a:gdLst>
                <a:gd name="T0" fmla="*/ 203 w 289"/>
                <a:gd name="T1" fmla="*/ 29 h 280"/>
                <a:gd name="T2" fmla="*/ 202 w 289"/>
                <a:gd name="T3" fmla="*/ 35 h 280"/>
                <a:gd name="T4" fmla="*/ 70 w 289"/>
                <a:gd name="T5" fmla="*/ 9 h 280"/>
                <a:gd name="T6" fmla="*/ 176 w 289"/>
                <a:gd name="T7" fmla="*/ 33 h 280"/>
                <a:gd name="T8" fmla="*/ 200 w 289"/>
                <a:gd name="T9" fmla="*/ 39 h 280"/>
                <a:gd name="T10" fmla="*/ 31 w 289"/>
                <a:gd name="T11" fmla="*/ 64 h 280"/>
                <a:gd name="T12" fmla="*/ 277 w 289"/>
                <a:gd name="T13" fmla="*/ 105 h 280"/>
                <a:gd name="T14" fmla="*/ 271 w 289"/>
                <a:gd name="T15" fmla="*/ 121 h 280"/>
                <a:gd name="T16" fmla="*/ 259 w 289"/>
                <a:gd name="T17" fmla="*/ 133 h 280"/>
                <a:gd name="T18" fmla="*/ 253 w 289"/>
                <a:gd name="T19" fmla="*/ 153 h 280"/>
                <a:gd name="T20" fmla="*/ 261 w 289"/>
                <a:gd name="T21" fmla="*/ 186 h 280"/>
                <a:gd name="T22" fmla="*/ 238 w 289"/>
                <a:gd name="T23" fmla="*/ 195 h 280"/>
                <a:gd name="T24" fmla="*/ 223 w 289"/>
                <a:gd name="T25" fmla="*/ 208 h 280"/>
                <a:gd name="T26" fmla="*/ 199 w 289"/>
                <a:gd name="T27" fmla="*/ 200 h 280"/>
                <a:gd name="T28" fmla="*/ 180 w 289"/>
                <a:gd name="T29" fmla="*/ 195 h 280"/>
                <a:gd name="T30" fmla="*/ 191 w 289"/>
                <a:gd name="T31" fmla="*/ 220 h 280"/>
                <a:gd name="T32" fmla="*/ 208 w 289"/>
                <a:gd name="T33" fmla="*/ 238 h 280"/>
                <a:gd name="T34" fmla="*/ 194 w 289"/>
                <a:gd name="T35" fmla="*/ 255 h 280"/>
                <a:gd name="T36" fmla="*/ 176 w 289"/>
                <a:gd name="T37" fmla="*/ 267 h 280"/>
                <a:gd name="T38" fmla="*/ 161 w 289"/>
                <a:gd name="T39" fmla="*/ 276 h 280"/>
                <a:gd name="T40" fmla="*/ 140 w 289"/>
                <a:gd name="T41" fmla="*/ 274 h 280"/>
                <a:gd name="T42" fmla="*/ 127 w 289"/>
                <a:gd name="T43" fmla="*/ 247 h 280"/>
                <a:gd name="T44" fmla="*/ 117 w 289"/>
                <a:gd name="T45" fmla="*/ 227 h 280"/>
                <a:gd name="T46" fmla="*/ 123 w 289"/>
                <a:gd name="T47" fmla="*/ 211 h 280"/>
                <a:gd name="T48" fmla="*/ 114 w 289"/>
                <a:gd name="T49" fmla="*/ 186 h 280"/>
                <a:gd name="T50" fmla="*/ 118 w 289"/>
                <a:gd name="T51" fmla="*/ 164 h 280"/>
                <a:gd name="T52" fmla="*/ 112 w 289"/>
                <a:gd name="T53" fmla="*/ 145 h 280"/>
                <a:gd name="T54" fmla="*/ 87 w 289"/>
                <a:gd name="T55" fmla="*/ 149 h 280"/>
                <a:gd name="T56" fmla="*/ 56 w 289"/>
                <a:gd name="T57" fmla="*/ 124 h 280"/>
                <a:gd name="T58" fmla="*/ 32 w 289"/>
                <a:gd name="T59" fmla="*/ 126 h 280"/>
                <a:gd name="T60" fmla="*/ 17 w 289"/>
                <a:gd name="T61" fmla="*/ 108 h 280"/>
                <a:gd name="T62" fmla="*/ 14 w 289"/>
                <a:gd name="T63" fmla="*/ 86 h 280"/>
                <a:gd name="T64" fmla="*/ 2 w 289"/>
                <a:gd name="T65" fmla="*/ 71 h 280"/>
                <a:gd name="T66" fmla="*/ 17 w 289"/>
                <a:gd name="T67" fmla="*/ 33 h 280"/>
                <a:gd name="T68" fmla="*/ 38 w 289"/>
                <a:gd name="T69" fmla="*/ 11 h 280"/>
                <a:gd name="T70" fmla="*/ 37 w 289"/>
                <a:gd name="T71" fmla="*/ 27 h 280"/>
                <a:gd name="T72" fmla="*/ 41 w 289"/>
                <a:gd name="T73" fmla="*/ 35 h 280"/>
                <a:gd name="T74" fmla="*/ 70 w 289"/>
                <a:gd name="T75" fmla="*/ 20 h 280"/>
                <a:gd name="T76" fmla="*/ 90 w 289"/>
                <a:gd name="T77" fmla="*/ 17 h 280"/>
                <a:gd name="T78" fmla="*/ 111 w 289"/>
                <a:gd name="T79" fmla="*/ 32 h 280"/>
                <a:gd name="T80" fmla="*/ 127 w 289"/>
                <a:gd name="T81" fmla="*/ 41 h 280"/>
                <a:gd name="T82" fmla="*/ 158 w 289"/>
                <a:gd name="T83" fmla="*/ 44 h 280"/>
                <a:gd name="T84" fmla="*/ 184 w 289"/>
                <a:gd name="T85" fmla="*/ 52 h 280"/>
                <a:gd name="T86" fmla="*/ 202 w 289"/>
                <a:gd name="T87" fmla="*/ 44 h 280"/>
                <a:gd name="T88" fmla="*/ 214 w 289"/>
                <a:gd name="T89" fmla="*/ 38 h 280"/>
                <a:gd name="T90" fmla="*/ 243 w 289"/>
                <a:gd name="T91" fmla="*/ 36 h 280"/>
                <a:gd name="T92" fmla="*/ 227 w 289"/>
                <a:gd name="T93" fmla="*/ 46 h 280"/>
                <a:gd name="T94" fmla="*/ 237 w 289"/>
                <a:gd name="T95" fmla="*/ 58 h 280"/>
                <a:gd name="T96" fmla="*/ 247 w 289"/>
                <a:gd name="T97" fmla="*/ 58 h 280"/>
                <a:gd name="T98" fmla="*/ 268 w 289"/>
                <a:gd name="T99" fmla="*/ 68 h 280"/>
                <a:gd name="T100" fmla="*/ 264 w 289"/>
                <a:gd name="T101" fmla="*/ 79 h 280"/>
                <a:gd name="T102" fmla="*/ 271 w 289"/>
                <a:gd name="T103" fmla="*/ 85 h 280"/>
                <a:gd name="T104" fmla="*/ 256 w 289"/>
                <a:gd name="T105" fmla="*/ 92 h 280"/>
                <a:gd name="T106" fmla="*/ 277 w 289"/>
                <a:gd name="T107" fmla="*/ 86 h 280"/>
                <a:gd name="T108" fmla="*/ 43 w 289"/>
                <a:gd name="T109" fmla="*/ 46 h 280"/>
                <a:gd name="T110" fmla="*/ 28 w 289"/>
                <a:gd name="T111" fmla="*/ 59 h 280"/>
                <a:gd name="T112" fmla="*/ 35 w 289"/>
                <a:gd name="T113" fmla="*/ 76 h 280"/>
                <a:gd name="T114" fmla="*/ 226 w 289"/>
                <a:gd name="T115" fmla="*/ 46 h 280"/>
                <a:gd name="T116" fmla="*/ 226 w 289"/>
                <a:gd name="T117" fmla="*/ 53 h 280"/>
                <a:gd name="T118" fmla="*/ 250 w 289"/>
                <a:gd name="T119" fmla="*/ 86 h 280"/>
                <a:gd name="T120" fmla="*/ 255 w 289"/>
                <a:gd name="T121" fmla="*/ 58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9" h="280">
                  <a:moveTo>
                    <a:pt x="146" y="11"/>
                  </a:moveTo>
                  <a:lnTo>
                    <a:pt x="147" y="9"/>
                  </a:lnTo>
                  <a:lnTo>
                    <a:pt x="147" y="11"/>
                  </a:lnTo>
                  <a:lnTo>
                    <a:pt x="146" y="11"/>
                  </a:lnTo>
                  <a:close/>
                  <a:moveTo>
                    <a:pt x="197" y="32"/>
                  </a:moveTo>
                  <a:lnTo>
                    <a:pt x="199" y="32"/>
                  </a:lnTo>
                  <a:lnTo>
                    <a:pt x="200" y="32"/>
                  </a:lnTo>
                  <a:lnTo>
                    <a:pt x="200" y="33"/>
                  </a:lnTo>
                  <a:lnTo>
                    <a:pt x="202" y="33"/>
                  </a:lnTo>
                  <a:lnTo>
                    <a:pt x="203" y="33"/>
                  </a:lnTo>
                  <a:lnTo>
                    <a:pt x="205" y="33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6" y="29"/>
                  </a:lnTo>
                  <a:lnTo>
                    <a:pt x="206" y="27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3" y="29"/>
                  </a:lnTo>
                  <a:lnTo>
                    <a:pt x="202" y="29"/>
                  </a:lnTo>
                  <a:lnTo>
                    <a:pt x="202" y="30"/>
                  </a:lnTo>
                  <a:lnTo>
                    <a:pt x="200" y="30"/>
                  </a:lnTo>
                  <a:lnTo>
                    <a:pt x="199" y="30"/>
                  </a:lnTo>
                  <a:lnTo>
                    <a:pt x="199" y="29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6" y="29"/>
                  </a:lnTo>
                  <a:lnTo>
                    <a:pt x="194" y="29"/>
                  </a:lnTo>
                  <a:lnTo>
                    <a:pt x="194" y="30"/>
                  </a:lnTo>
                  <a:lnTo>
                    <a:pt x="196" y="32"/>
                  </a:lnTo>
                  <a:lnTo>
                    <a:pt x="197" y="32"/>
                  </a:lnTo>
                  <a:close/>
                  <a:moveTo>
                    <a:pt x="202" y="35"/>
                  </a:moveTo>
                  <a:lnTo>
                    <a:pt x="202" y="36"/>
                  </a:lnTo>
                  <a:lnTo>
                    <a:pt x="203" y="36"/>
                  </a:lnTo>
                  <a:lnTo>
                    <a:pt x="205" y="36"/>
                  </a:lnTo>
                  <a:lnTo>
                    <a:pt x="205" y="35"/>
                  </a:lnTo>
                  <a:lnTo>
                    <a:pt x="203" y="35"/>
                  </a:lnTo>
                  <a:lnTo>
                    <a:pt x="202" y="35"/>
                  </a:lnTo>
                  <a:close/>
                  <a:moveTo>
                    <a:pt x="73" y="17"/>
                  </a:moveTo>
                  <a:lnTo>
                    <a:pt x="74" y="17"/>
                  </a:lnTo>
                  <a:lnTo>
                    <a:pt x="73" y="15"/>
                  </a:lnTo>
                  <a:lnTo>
                    <a:pt x="73" y="17"/>
                  </a:lnTo>
                  <a:close/>
                  <a:moveTo>
                    <a:pt x="81" y="6"/>
                  </a:moveTo>
                  <a:lnTo>
                    <a:pt x="79" y="5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4" y="2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8"/>
                  </a:lnTo>
                  <a:lnTo>
                    <a:pt x="70" y="9"/>
                  </a:lnTo>
                  <a:lnTo>
                    <a:pt x="71" y="11"/>
                  </a:lnTo>
                  <a:lnTo>
                    <a:pt x="71" y="12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79" y="12"/>
                  </a:lnTo>
                  <a:lnTo>
                    <a:pt x="81" y="14"/>
                  </a:lnTo>
                  <a:lnTo>
                    <a:pt x="81" y="9"/>
                  </a:lnTo>
                  <a:lnTo>
                    <a:pt x="81" y="6"/>
                  </a:lnTo>
                  <a:close/>
                  <a:moveTo>
                    <a:pt x="191" y="8"/>
                  </a:moveTo>
                  <a:lnTo>
                    <a:pt x="190" y="8"/>
                  </a:lnTo>
                  <a:lnTo>
                    <a:pt x="190" y="9"/>
                  </a:lnTo>
                  <a:lnTo>
                    <a:pt x="191" y="9"/>
                  </a:lnTo>
                  <a:lnTo>
                    <a:pt x="191" y="8"/>
                  </a:lnTo>
                  <a:close/>
                  <a:moveTo>
                    <a:pt x="174" y="33"/>
                  </a:moveTo>
                  <a:lnTo>
                    <a:pt x="176" y="33"/>
                  </a:lnTo>
                  <a:lnTo>
                    <a:pt x="177" y="32"/>
                  </a:lnTo>
                  <a:lnTo>
                    <a:pt x="176" y="32"/>
                  </a:lnTo>
                  <a:lnTo>
                    <a:pt x="174" y="30"/>
                  </a:lnTo>
                  <a:lnTo>
                    <a:pt x="173" y="30"/>
                  </a:lnTo>
                  <a:lnTo>
                    <a:pt x="173" y="32"/>
                  </a:lnTo>
                  <a:lnTo>
                    <a:pt x="174" y="32"/>
                  </a:lnTo>
                  <a:lnTo>
                    <a:pt x="174" y="33"/>
                  </a:lnTo>
                  <a:close/>
                  <a:moveTo>
                    <a:pt x="202" y="39"/>
                  </a:moveTo>
                  <a:lnTo>
                    <a:pt x="200" y="38"/>
                  </a:lnTo>
                  <a:lnTo>
                    <a:pt x="199" y="39"/>
                  </a:lnTo>
                  <a:lnTo>
                    <a:pt x="197" y="39"/>
                  </a:lnTo>
                  <a:lnTo>
                    <a:pt x="197" y="38"/>
                  </a:lnTo>
                  <a:lnTo>
                    <a:pt x="196" y="38"/>
                  </a:lnTo>
                  <a:lnTo>
                    <a:pt x="196" y="39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9" y="41"/>
                  </a:lnTo>
                  <a:lnTo>
                    <a:pt x="200" y="41"/>
                  </a:lnTo>
                  <a:lnTo>
                    <a:pt x="200" y="39"/>
                  </a:lnTo>
                  <a:lnTo>
                    <a:pt x="202" y="39"/>
                  </a:lnTo>
                  <a:close/>
                  <a:moveTo>
                    <a:pt x="158" y="9"/>
                  </a:moveTo>
                  <a:lnTo>
                    <a:pt x="156" y="9"/>
                  </a:lnTo>
                  <a:lnTo>
                    <a:pt x="156" y="11"/>
                  </a:lnTo>
                  <a:lnTo>
                    <a:pt x="158" y="11"/>
                  </a:lnTo>
                  <a:lnTo>
                    <a:pt x="158" y="9"/>
                  </a:lnTo>
                  <a:close/>
                  <a:moveTo>
                    <a:pt x="267" y="74"/>
                  </a:moveTo>
                  <a:lnTo>
                    <a:pt x="268" y="73"/>
                  </a:lnTo>
                  <a:lnTo>
                    <a:pt x="267" y="73"/>
                  </a:lnTo>
                  <a:lnTo>
                    <a:pt x="265" y="73"/>
                  </a:lnTo>
                  <a:lnTo>
                    <a:pt x="265" y="74"/>
                  </a:lnTo>
                  <a:lnTo>
                    <a:pt x="267" y="74"/>
                  </a:lnTo>
                  <a:close/>
                  <a:moveTo>
                    <a:pt x="262" y="82"/>
                  </a:moveTo>
                  <a:lnTo>
                    <a:pt x="262" y="82"/>
                  </a:lnTo>
                  <a:lnTo>
                    <a:pt x="261" y="82"/>
                  </a:lnTo>
                  <a:lnTo>
                    <a:pt x="262" y="82"/>
                  </a:lnTo>
                  <a:close/>
                  <a:moveTo>
                    <a:pt x="31" y="64"/>
                  </a:moveTo>
                  <a:lnTo>
                    <a:pt x="31" y="65"/>
                  </a:lnTo>
                  <a:lnTo>
                    <a:pt x="31" y="64"/>
                  </a:lnTo>
                  <a:lnTo>
                    <a:pt x="31" y="64"/>
                  </a:lnTo>
                  <a:close/>
                  <a:moveTo>
                    <a:pt x="262" y="82"/>
                  </a:moveTo>
                  <a:lnTo>
                    <a:pt x="264" y="80"/>
                  </a:lnTo>
                  <a:lnTo>
                    <a:pt x="262" y="80"/>
                  </a:lnTo>
                  <a:lnTo>
                    <a:pt x="262" y="82"/>
                  </a:lnTo>
                  <a:close/>
                  <a:moveTo>
                    <a:pt x="289" y="96"/>
                  </a:moveTo>
                  <a:lnTo>
                    <a:pt x="288" y="96"/>
                  </a:lnTo>
                  <a:lnTo>
                    <a:pt x="288" y="97"/>
                  </a:lnTo>
                  <a:lnTo>
                    <a:pt x="286" y="97"/>
                  </a:lnTo>
                  <a:lnTo>
                    <a:pt x="285" y="97"/>
                  </a:lnTo>
                  <a:lnTo>
                    <a:pt x="285" y="99"/>
                  </a:lnTo>
                  <a:lnTo>
                    <a:pt x="285" y="100"/>
                  </a:lnTo>
                  <a:lnTo>
                    <a:pt x="283" y="102"/>
                  </a:lnTo>
                  <a:lnTo>
                    <a:pt x="282" y="102"/>
                  </a:lnTo>
                  <a:lnTo>
                    <a:pt x="280" y="102"/>
                  </a:lnTo>
                  <a:lnTo>
                    <a:pt x="280" y="103"/>
                  </a:lnTo>
                  <a:lnTo>
                    <a:pt x="279" y="103"/>
                  </a:lnTo>
                  <a:lnTo>
                    <a:pt x="279" y="105"/>
                  </a:lnTo>
                  <a:lnTo>
                    <a:pt x="277" y="105"/>
                  </a:lnTo>
                  <a:lnTo>
                    <a:pt x="277" y="106"/>
                  </a:lnTo>
                  <a:lnTo>
                    <a:pt x="276" y="106"/>
                  </a:lnTo>
                  <a:lnTo>
                    <a:pt x="274" y="106"/>
                  </a:lnTo>
                  <a:lnTo>
                    <a:pt x="271" y="106"/>
                  </a:lnTo>
                  <a:lnTo>
                    <a:pt x="271" y="108"/>
                  </a:lnTo>
                  <a:lnTo>
                    <a:pt x="270" y="109"/>
                  </a:lnTo>
                  <a:lnTo>
                    <a:pt x="270" y="111"/>
                  </a:lnTo>
                  <a:lnTo>
                    <a:pt x="268" y="112"/>
                  </a:lnTo>
                  <a:lnTo>
                    <a:pt x="267" y="114"/>
                  </a:lnTo>
                  <a:lnTo>
                    <a:pt x="268" y="115"/>
                  </a:lnTo>
                  <a:lnTo>
                    <a:pt x="268" y="117"/>
                  </a:lnTo>
                  <a:lnTo>
                    <a:pt x="270" y="117"/>
                  </a:lnTo>
                  <a:lnTo>
                    <a:pt x="270" y="118"/>
                  </a:lnTo>
                  <a:lnTo>
                    <a:pt x="270" y="120"/>
                  </a:lnTo>
                  <a:lnTo>
                    <a:pt x="268" y="120"/>
                  </a:lnTo>
                  <a:lnTo>
                    <a:pt x="268" y="121"/>
                  </a:lnTo>
                  <a:lnTo>
                    <a:pt x="270" y="121"/>
                  </a:lnTo>
                  <a:lnTo>
                    <a:pt x="271" y="123"/>
                  </a:lnTo>
                  <a:lnTo>
                    <a:pt x="271" y="121"/>
                  </a:lnTo>
                  <a:lnTo>
                    <a:pt x="274" y="121"/>
                  </a:lnTo>
                  <a:lnTo>
                    <a:pt x="276" y="121"/>
                  </a:lnTo>
                  <a:lnTo>
                    <a:pt x="276" y="123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7" y="126"/>
                  </a:lnTo>
                  <a:lnTo>
                    <a:pt x="276" y="126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1" y="130"/>
                  </a:lnTo>
                  <a:lnTo>
                    <a:pt x="270" y="130"/>
                  </a:lnTo>
                  <a:lnTo>
                    <a:pt x="268" y="132"/>
                  </a:lnTo>
                  <a:lnTo>
                    <a:pt x="267" y="133"/>
                  </a:lnTo>
                  <a:lnTo>
                    <a:pt x="265" y="132"/>
                  </a:lnTo>
                  <a:lnTo>
                    <a:pt x="264" y="132"/>
                  </a:lnTo>
                  <a:lnTo>
                    <a:pt x="264" y="133"/>
                  </a:lnTo>
                  <a:lnTo>
                    <a:pt x="262" y="133"/>
                  </a:lnTo>
                  <a:lnTo>
                    <a:pt x="261" y="133"/>
                  </a:lnTo>
                  <a:lnTo>
                    <a:pt x="259" y="133"/>
                  </a:lnTo>
                  <a:lnTo>
                    <a:pt x="258" y="133"/>
                  </a:lnTo>
                  <a:lnTo>
                    <a:pt x="258" y="135"/>
                  </a:lnTo>
                  <a:lnTo>
                    <a:pt x="258" y="136"/>
                  </a:lnTo>
                  <a:lnTo>
                    <a:pt x="256" y="136"/>
                  </a:lnTo>
                  <a:lnTo>
                    <a:pt x="256" y="138"/>
                  </a:lnTo>
                  <a:lnTo>
                    <a:pt x="258" y="139"/>
                  </a:lnTo>
                  <a:lnTo>
                    <a:pt x="258" y="141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5"/>
                  </a:lnTo>
                  <a:lnTo>
                    <a:pt x="258" y="147"/>
                  </a:lnTo>
                  <a:lnTo>
                    <a:pt x="256" y="147"/>
                  </a:lnTo>
                  <a:lnTo>
                    <a:pt x="256" y="149"/>
                  </a:lnTo>
                  <a:lnTo>
                    <a:pt x="255" y="149"/>
                  </a:lnTo>
                  <a:lnTo>
                    <a:pt x="255" y="150"/>
                  </a:lnTo>
                  <a:lnTo>
                    <a:pt x="253" y="152"/>
                  </a:lnTo>
                  <a:lnTo>
                    <a:pt x="252" y="152"/>
                  </a:lnTo>
                  <a:lnTo>
                    <a:pt x="252" y="153"/>
                  </a:lnTo>
                  <a:lnTo>
                    <a:pt x="253" y="153"/>
                  </a:lnTo>
                  <a:lnTo>
                    <a:pt x="253" y="155"/>
                  </a:lnTo>
                  <a:lnTo>
                    <a:pt x="255" y="156"/>
                  </a:lnTo>
                  <a:lnTo>
                    <a:pt x="256" y="158"/>
                  </a:lnTo>
                  <a:lnTo>
                    <a:pt x="258" y="161"/>
                  </a:lnTo>
                  <a:lnTo>
                    <a:pt x="259" y="162"/>
                  </a:lnTo>
                  <a:lnTo>
                    <a:pt x="261" y="164"/>
                  </a:lnTo>
                  <a:lnTo>
                    <a:pt x="262" y="167"/>
                  </a:lnTo>
                  <a:lnTo>
                    <a:pt x="264" y="168"/>
                  </a:lnTo>
                  <a:lnTo>
                    <a:pt x="265" y="170"/>
                  </a:lnTo>
                  <a:lnTo>
                    <a:pt x="267" y="170"/>
                  </a:lnTo>
                  <a:lnTo>
                    <a:pt x="267" y="171"/>
                  </a:lnTo>
                  <a:lnTo>
                    <a:pt x="268" y="176"/>
                  </a:lnTo>
                  <a:lnTo>
                    <a:pt x="268" y="177"/>
                  </a:lnTo>
                  <a:lnTo>
                    <a:pt x="267" y="179"/>
                  </a:lnTo>
                  <a:lnTo>
                    <a:pt x="265" y="180"/>
                  </a:lnTo>
                  <a:lnTo>
                    <a:pt x="262" y="182"/>
                  </a:lnTo>
                  <a:lnTo>
                    <a:pt x="261" y="183"/>
                  </a:lnTo>
                  <a:lnTo>
                    <a:pt x="261" y="185"/>
                  </a:lnTo>
                  <a:lnTo>
                    <a:pt x="261" y="186"/>
                  </a:lnTo>
                  <a:lnTo>
                    <a:pt x="259" y="186"/>
                  </a:lnTo>
                  <a:lnTo>
                    <a:pt x="258" y="186"/>
                  </a:lnTo>
                  <a:lnTo>
                    <a:pt x="256" y="188"/>
                  </a:lnTo>
                  <a:lnTo>
                    <a:pt x="255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3" y="189"/>
                  </a:lnTo>
                  <a:lnTo>
                    <a:pt x="252" y="189"/>
                  </a:lnTo>
                  <a:lnTo>
                    <a:pt x="250" y="189"/>
                  </a:lnTo>
                  <a:lnTo>
                    <a:pt x="249" y="189"/>
                  </a:lnTo>
                  <a:lnTo>
                    <a:pt x="249" y="192"/>
                  </a:lnTo>
                  <a:lnTo>
                    <a:pt x="247" y="192"/>
                  </a:lnTo>
                  <a:lnTo>
                    <a:pt x="246" y="192"/>
                  </a:lnTo>
                  <a:lnTo>
                    <a:pt x="244" y="192"/>
                  </a:lnTo>
                  <a:lnTo>
                    <a:pt x="243" y="194"/>
                  </a:lnTo>
                  <a:lnTo>
                    <a:pt x="243" y="195"/>
                  </a:lnTo>
                  <a:lnTo>
                    <a:pt x="241" y="195"/>
                  </a:lnTo>
                  <a:lnTo>
                    <a:pt x="240" y="195"/>
                  </a:lnTo>
                  <a:lnTo>
                    <a:pt x="238" y="195"/>
                  </a:lnTo>
                  <a:lnTo>
                    <a:pt x="237" y="197"/>
                  </a:lnTo>
                  <a:lnTo>
                    <a:pt x="235" y="197"/>
                  </a:lnTo>
                  <a:lnTo>
                    <a:pt x="233" y="197"/>
                  </a:lnTo>
                  <a:lnTo>
                    <a:pt x="230" y="195"/>
                  </a:lnTo>
                  <a:lnTo>
                    <a:pt x="229" y="194"/>
                  </a:lnTo>
                  <a:lnTo>
                    <a:pt x="229" y="195"/>
                  </a:lnTo>
                  <a:lnTo>
                    <a:pt x="227" y="195"/>
                  </a:lnTo>
                  <a:lnTo>
                    <a:pt x="227" y="197"/>
                  </a:lnTo>
                  <a:lnTo>
                    <a:pt x="226" y="197"/>
                  </a:lnTo>
                  <a:lnTo>
                    <a:pt x="226" y="199"/>
                  </a:lnTo>
                  <a:lnTo>
                    <a:pt x="224" y="199"/>
                  </a:lnTo>
                  <a:lnTo>
                    <a:pt x="223" y="199"/>
                  </a:lnTo>
                  <a:lnTo>
                    <a:pt x="221" y="199"/>
                  </a:lnTo>
                  <a:lnTo>
                    <a:pt x="221" y="200"/>
                  </a:lnTo>
                  <a:lnTo>
                    <a:pt x="221" y="202"/>
                  </a:lnTo>
                  <a:lnTo>
                    <a:pt x="221" y="203"/>
                  </a:lnTo>
                  <a:lnTo>
                    <a:pt x="223" y="205"/>
                  </a:lnTo>
                  <a:lnTo>
                    <a:pt x="223" y="206"/>
                  </a:lnTo>
                  <a:lnTo>
                    <a:pt x="223" y="208"/>
                  </a:lnTo>
                  <a:lnTo>
                    <a:pt x="221" y="208"/>
                  </a:lnTo>
                  <a:lnTo>
                    <a:pt x="221" y="209"/>
                  </a:lnTo>
                  <a:lnTo>
                    <a:pt x="220" y="209"/>
                  </a:lnTo>
                  <a:lnTo>
                    <a:pt x="218" y="209"/>
                  </a:lnTo>
                  <a:lnTo>
                    <a:pt x="217" y="209"/>
                  </a:lnTo>
                  <a:lnTo>
                    <a:pt x="217" y="208"/>
                  </a:lnTo>
                  <a:lnTo>
                    <a:pt x="214" y="205"/>
                  </a:lnTo>
                  <a:lnTo>
                    <a:pt x="212" y="203"/>
                  </a:lnTo>
                  <a:lnTo>
                    <a:pt x="212" y="202"/>
                  </a:lnTo>
                  <a:lnTo>
                    <a:pt x="211" y="202"/>
                  </a:lnTo>
                  <a:lnTo>
                    <a:pt x="209" y="200"/>
                  </a:lnTo>
                  <a:lnTo>
                    <a:pt x="208" y="200"/>
                  </a:lnTo>
                  <a:lnTo>
                    <a:pt x="208" y="202"/>
                  </a:lnTo>
                  <a:lnTo>
                    <a:pt x="206" y="203"/>
                  </a:lnTo>
                  <a:lnTo>
                    <a:pt x="205" y="202"/>
                  </a:lnTo>
                  <a:lnTo>
                    <a:pt x="203" y="200"/>
                  </a:lnTo>
                  <a:lnTo>
                    <a:pt x="202" y="200"/>
                  </a:lnTo>
                  <a:lnTo>
                    <a:pt x="200" y="200"/>
                  </a:lnTo>
                  <a:lnTo>
                    <a:pt x="199" y="200"/>
                  </a:lnTo>
                  <a:lnTo>
                    <a:pt x="197" y="200"/>
                  </a:lnTo>
                  <a:lnTo>
                    <a:pt x="197" y="202"/>
                  </a:lnTo>
                  <a:lnTo>
                    <a:pt x="196" y="202"/>
                  </a:lnTo>
                  <a:lnTo>
                    <a:pt x="194" y="202"/>
                  </a:lnTo>
                  <a:lnTo>
                    <a:pt x="194" y="200"/>
                  </a:lnTo>
                  <a:lnTo>
                    <a:pt x="194" y="199"/>
                  </a:lnTo>
                  <a:lnTo>
                    <a:pt x="194" y="197"/>
                  </a:lnTo>
                  <a:lnTo>
                    <a:pt x="193" y="197"/>
                  </a:lnTo>
                  <a:lnTo>
                    <a:pt x="193" y="195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4" y="195"/>
                  </a:lnTo>
                  <a:lnTo>
                    <a:pt x="182" y="194"/>
                  </a:lnTo>
                  <a:lnTo>
                    <a:pt x="182" y="192"/>
                  </a:lnTo>
                  <a:lnTo>
                    <a:pt x="180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9" y="195"/>
                  </a:lnTo>
                  <a:lnTo>
                    <a:pt x="180" y="195"/>
                  </a:lnTo>
                  <a:lnTo>
                    <a:pt x="180" y="197"/>
                  </a:lnTo>
                  <a:lnTo>
                    <a:pt x="182" y="199"/>
                  </a:lnTo>
                  <a:lnTo>
                    <a:pt x="182" y="200"/>
                  </a:lnTo>
                  <a:lnTo>
                    <a:pt x="184" y="200"/>
                  </a:lnTo>
                  <a:lnTo>
                    <a:pt x="184" y="202"/>
                  </a:lnTo>
                  <a:lnTo>
                    <a:pt x="185" y="203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90" y="206"/>
                  </a:lnTo>
                  <a:lnTo>
                    <a:pt x="190" y="208"/>
                  </a:lnTo>
                  <a:lnTo>
                    <a:pt x="191" y="208"/>
                  </a:lnTo>
                  <a:lnTo>
                    <a:pt x="191" y="209"/>
                  </a:lnTo>
                  <a:lnTo>
                    <a:pt x="191" y="211"/>
                  </a:lnTo>
                  <a:lnTo>
                    <a:pt x="191" y="212"/>
                  </a:lnTo>
                  <a:lnTo>
                    <a:pt x="191" y="214"/>
                  </a:lnTo>
                  <a:lnTo>
                    <a:pt x="191" y="215"/>
                  </a:lnTo>
                  <a:lnTo>
                    <a:pt x="191" y="217"/>
                  </a:lnTo>
                  <a:lnTo>
                    <a:pt x="191" y="218"/>
                  </a:lnTo>
                  <a:lnTo>
                    <a:pt x="191" y="220"/>
                  </a:lnTo>
                  <a:lnTo>
                    <a:pt x="191" y="221"/>
                  </a:lnTo>
                  <a:lnTo>
                    <a:pt x="193" y="221"/>
                  </a:lnTo>
                  <a:lnTo>
                    <a:pt x="193" y="223"/>
                  </a:lnTo>
                  <a:lnTo>
                    <a:pt x="193" y="224"/>
                  </a:lnTo>
                  <a:lnTo>
                    <a:pt x="194" y="227"/>
                  </a:lnTo>
                  <a:lnTo>
                    <a:pt x="196" y="229"/>
                  </a:lnTo>
                  <a:lnTo>
                    <a:pt x="196" y="232"/>
                  </a:lnTo>
                  <a:lnTo>
                    <a:pt x="196" y="233"/>
                  </a:lnTo>
                  <a:lnTo>
                    <a:pt x="194" y="235"/>
                  </a:lnTo>
                  <a:lnTo>
                    <a:pt x="194" y="236"/>
                  </a:lnTo>
                  <a:lnTo>
                    <a:pt x="194" y="238"/>
                  </a:lnTo>
                  <a:lnTo>
                    <a:pt x="196" y="236"/>
                  </a:lnTo>
                  <a:lnTo>
                    <a:pt x="196" y="238"/>
                  </a:lnTo>
                  <a:lnTo>
                    <a:pt x="199" y="238"/>
                  </a:lnTo>
                  <a:lnTo>
                    <a:pt x="200" y="238"/>
                  </a:lnTo>
                  <a:lnTo>
                    <a:pt x="202" y="238"/>
                  </a:lnTo>
                  <a:lnTo>
                    <a:pt x="205" y="238"/>
                  </a:lnTo>
                  <a:lnTo>
                    <a:pt x="206" y="238"/>
                  </a:lnTo>
                  <a:lnTo>
                    <a:pt x="208" y="238"/>
                  </a:lnTo>
                  <a:lnTo>
                    <a:pt x="209" y="238"/>
                  </a:lnTo>
                  <a:lnTo>
                    <a:pt x="209" y="239"/>
                  </a:lnTo>
                  <a:lnTo>
                    <a:pt x="208" y="239"/>
                  </a:lnTo>
                  <a:lnTo>
                    <a:pt x="208" y="241"/>
                  </a:lnTo>
                  <a:lnTo>
                    <a:pt x="208" y="242"/>
                  </a:lnTo>
                  <a:lnTo>
                    <a:pt x="208" y="244"/>
                  </a:lnTo>
                  <a:lnTo>
                    <a:pt x="208" y="245"/>
                  </a:lnTo>
                  <a:lnTo>
                    <a:pt x="206" y="245"/>
                  </a:lnTo>
                  <a:lnTo>
                    <a:pt x="205" y="245"/>
                  </a:lnTo>
                  <a:lnTo>
                    <a:pt x="203" y="245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7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4" y="252"/>
                  </a:lnTo>
                  <a:lnTo>
                    <a:pt x="194" y="253"/>
                  </a:lnTo>
                  <a:lnTo>
                    <a:pt x="194" y="255"/>
                  </a:lnTo>
                  <a:lnTo>
                    <a:pt x="194" y="256"/>
                  </a:lnTo>
                  <a:lnTo>
                    <a:pt x="193" y="256"/>
                  </a:lnTo>
                  <a:lnTo>
                    <a:pt x="193" y="258"/>
                  </a:lnTo>
                  <a:lnTo>
                    <a:pt x="193" y="259"/>
                  </a:lnTo>
                  <a:lnTo>
                    <a:pt x="191" y="259"/>
                  </a:lnTo>
                  <a:lnTo>
                    <a:pt x="190" y="261"/>
                  </a:lnTo>
                  <a:lnTo>
                    <a:pt x="188" y="262"/>
                  </a:lnTo>
                  <a:lnTo>
                    <a:pt x="188" y="264"/>
                  </a:lnTo>
                  <a:lnTo>
                    <a:pt x="187" y="264"/>
                  </a:lnTo>
                  <a:lnTo>
                    <a:pt x="187" y="262"/>
                  </a:lnTo>
                  <a:lnTo>
                    <a:pt x="188" y="261"/>
                  </a:lnTo>
                  <a:lnTo>
                    <a:pt x="187" y="261"/>
                  </a:lnTo>
                  <a:lnTo>
                    <a:pt x="185" y="261"/>
                  </a:lnTo>
                  <a:lnTo>
                    <a:pt x="184" y="262"/>
                  </a:lnTo>
                  <a:lnTo>
                    <a:pt x="182" y="264"/>
                  </a:lnTo>
                  <a:lnTo>
                    <a:pt x="179" y="267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6" y="267"/>
                  </a:lnTo>
                  <a:lnTo>
                    <a:pt x="174" y="267"/>
                  </a:lnTo>
                  <a:lnTo>
                    <a:pt x="174" y="268"/>
                  </a:lnTo>
                  <a:lnTo>
                    <a:pt x="173" y="268"/>
                  </a:lnTo>
                  <a:lnTo>
                    <a:pt x="173" y="270"/>
                  </a:lnTo>
                  <a:lnTo>
                    <a:pt x="171" y="270"/>
                  </a:lnTo>
                  <a:lnTo>
                    <a:pt x="170" y="270"/>
                  </a:lnTo>
                  <a:lnTo>
                    <a:pt x="170" y="273"/>
                  </a:lnTo>
                  <a:lnTo>
                    <a:pt x="170" y="274"/>
                  </a:lnTo>
                  <a:lnTo>
                    <a:pt x="167" y="274"/>
                  </a:lnTo>
                  <a:lnTo>
                    <a:pt x="165" y="274"/>
                  </a:lnTo>
                  <a:lnTo>
                    <a:pt x="164" y="276"/>
                  </a:lnTo>
                  <a:lnTo>
                    <a:pt x="164" y="277"/>
                  </a:lnTo>
                  <a:lnTo>
                    <a:pt x="164" y="279"/>
                  </a:lnTo>
                  <a:lnTo>
                    <a:pt x="162" y="280"/>
                  </a:lnTo>
                  <a:lnTo>
                    <a:pt x="161" y="280"/>
                  </a:lnTo>
                  <a:lnTo>
                    <a:pt x="159" y="280"/>
                  </a:lnTo>
                  <a:lnTo>
                    <a:pt x="159" y="279"/>
                  </a:lnTo>
                  <a:lnTo>
                    <a:pt x="161" y="277"/>
                  </a:lnTo>
                  <a:lnTo>
                    <a:pt x="161" y="276"/>
                  </a:lnTo>
                  <a:lnTo>
                    <a:pt x="161" y="274"/>
                  </a:lnTo>
                  <a:lnTo>
                    <a:pt x="161" y="273"/>
                  </a:lnTo>
                  <a:lnTo>
                    <a:pt x="159" y="273"/>
                  </a:lnTo>
                  <a:lnTo>
                    <a:pt x="158" y="273"/>
                  </a:lnTo>
                  <a:lnTo>
                    <a:pt x="156" y="273"/>
                  </a:lnTo>
                  <a:lnTo>
                    <a:pt x="153" y="274"/>
                  </a:lnTo>
                  <a:lnTo>
                    <a:pt x="153" y="276"/>
                  </a:lnTo>
                  <a:lnTo>
                    <a:pt x="152" y="276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49" y="279"/>
                  </a:lnTo>
                  <a:lnTo>
                    <a:pt x="147" y="279"/>
                  </a:lnTo>
                  <a:lnTo>
                    <a:pt x="147" y="277"/>
                  </a:lnTo>
                  <a:lnTo>
                    <a:pt x="146" y="277"/>
                  </a:lnTo>
                  <a:lnTo>
                    <a:pt x="146" y="279"/>
                  </a:lnTo>
                  <a:lnTo>
                    <a:pt x="144" y="277"/>
                  </a:lnTo>
                  <a:lnTo>
                    <a:pt x="143" y="277"/>
                  </a:lnTo>
                  <a:lnTo>
                    <a:pt x="141" y="276"/>
                  </a:lnTo>
                  <a:lnTo>
                    <a:pt x="140" y="274"/>
                  </a:lnTo>
                  <a:lnTo>
                    <a:pt x="140" y="273"/>
                  </a:lnTo>
                  <a:lnTo>
                    <a:pt x="137" y="271"/>
                  </a:lnTo>
                  <a:lnTo>
                    <a:pt x="135" y="270"/>
                  </a:lnTo>
                  <a:lnTo>
                    <a:pt x="134" y="268"/>
                  </a:lnTo>
                  <a:lnTo>
                    <a:pt x="134" y="267"/>
                  </a:lnTo>
                  <a:lnTo>
                    <a:pt x="132" y="267"/>
                  </a:lnTo>
                  <a:lnTo>
                    <a:pt x="132" y="265"/>
                  </a:lnTo>
                  <a:lnTo>
                    <a:pt x="132" y="264"/>
                  </a:lnTo>
                  <a:lnTo>
                    <a:pt x="132" y="262"/>
                  </a:lnTo>
                  <a:lnTo>
                    <a:pt x="132" y="261"/>
                  </a:lnTo>
                  <a:lnTo>
                    <a:pt x="132" y="259"/>
                  </a:lnTo>
                  <a:lnTo>
                    <a:pt x="131" y="259"/>
                  </a:lnTo>
                  <a:lnTo>
                    <a:pt x="131" y="258"/>
                  </a:lnTo>
                  <a:lnTo>
                    <a:pt x="131" y="256"/>
                  </a:lnTo>
                  <a:lnTo>
                    <a:pt x="129" y="252"/>
                  </a:lnTo>
                  <a:lnTo>
                    <a:pt x="129" y="250"/>
                  </a:lnTo>
                  <a:lnTo>
                    <a:pt x="127" y="250"/>
                  </a:lnTo>
                  <a:lnTo>
                    <a:pt x="127" y="248"/>
                  </a:lnTo>
                  <a:lnTo>
                    <a:pt x="127" y="247"/>
                  </a:lnTo>
                  <a:lnTo>
                    <a:pt x="127" y="245"/>
                  </a:lnTo>
                  <a:lnTo>
                    <a:pt x="126" y="244"/>
                  </a:lnTo>
                  <a:lnTo>
                    <a:pt x="126" y="242"/>
                  </a:lnTo>
                  <a:lnTo>
                    <a:pt x="126" y="241"/>
                  </a:lnTo>
                  <a:lnTo>
                    <a:pt x="127" y="241"/>
                  </a:lnTo>
                  <a:lnTo>
                    <a:pt x="126" y="239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3" y="236"/>
                  </a:lnTo>
                  <a:lnTo>
                    <a:pt x="123" y="235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20" y="233"/>
                  </a:lnTo>
                  <a:lnTo>
                    <a:pt x="120" y="232"/>
                  </a:lnTo>
                  <a:lnTo>
                    <a:pt x="118" y="232"/>
                  </a:lnTo>
                  <a:lnTo>
                    <a:pt x="118" y="229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7"/>
                  </a:lnTo>
                  <a:lnTo>
                    <a:pt x="112" y="226"/>
                  </a:lnTo>
                  <a:lnTo>
                    <a:pt x="114" y="226"/>
                  </a:lnTo>
                  <a:lnTo>
                    <a:pt x="114" y="224"/>
                  </a:lnTo>
                  <a:lnTo>
                    <a:pt x="115" y="223"/>
                  </a:lnTo>
                  <a:lnTo>
                    <a:pt x="117" y="223"/>
                  </a:lnTo>
                  <a:lnTo>
                    <a:pt x="117" y="221"/>
                  </a:lnTo>
                  <a:lnTo>
                    <a:pt x="118" y="220"/>
                  </a:lnTo>
                  <a:lnTo>
                    <a:pt x="120" y="218"/>
                  </a:lnTo>
                  <a:lnTo>
                    <a:pt x="121" y="218"/>
                  </a:lnTo>
                  <a:lnTo>
                    <a:pt x="121" y="217"/>
                  </a:lnTo>
                  <a:lnTo>
                    <a:pt x="123" y="217"/>
                  </a:lnTo>
                  <a:lnTo>
                    <a:pt x="124" y="215"/>
                  </a:lnTo>
                  <a:lnTo>
                    <a:pt x="124" y="214"/>
                  </a:lnTo>
                  <a:lnTo>
                    <a:pt x="124" y="212"/>
                  </a:lnTo>
                  <a:lnTo>
                    <a:pt x="123" y="212"/>
                  </a:lnTo>
                  <a:lnTo>
                    <a:pt x="123" y="211"/>
                  </a:lnTo>
                  <a:lnTo>
                    <a:pt x="121" y="206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3"/>
                  </a:lnTo>
                  <a:lnTo>
                    <a:pt x="117" y="200"/>
                  </a:lnTo>
                  <a:lnTo>
                    <a:pt x="117" y="199"/>
                  </a:lnTo>
                  <a:lnTo>
                    <a:pt x="117" y="197"/>
                  </a:lnTo>
                  <a:lnTo>
                    <a:pt x="115" y="197"/>
                  </a:lnTo>
                  <a:lnTo>
                    <a:pt x="115" y="195"/>
                  </a:lnTo>
                  <a:lnTo>
                    <a:pt x="115" y="194"/>
                  </a:lnTo>
                  <a:lnTo>
                    <a:pt x="114" y="194"/>
                  </a:lnTo>
                  <a:lnTo>
                    <a:pt x="114" y="192"/>
                  </a:lnTo>
                  <a:lnTo>
                    <a:pt x="115" y="192"/>
                  </a:lnTo>
                  <a:lnTo>
                    <a:pt x="115" y="191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6"/>
                  </a:lnTo>
                  <a:lnTo>
                    <a:pt x="114" y="185"/>
                  </a:lnTo>
                  <a:lnTo>
                    <a:pt x="114" y="183"/>
                  </a:lnTo>
                  <a:lnTo>
                    <a:pt x="114" y="182"/>
                  </a:lnTo>
                  <a:lnTo>
                    <a:pt x="114" y="180"/>
                  </a:lnTo>
                  <a:lnTo>
                    <a:pt x="115" y="180"/>
                  </a:lnTo>
                  <a:lnTo>
                    <a:pt x="114" y="179"/>
                  </a:lnTo>
                  <a:lnTo>
                    <a:pt x="114" y="177"/>
                  </a:lnTo>
                  <a:lnTo>
                    <a:pt x="115" y="177"/>
                  </a:lnTo>
                  <a:lnTo>
                    <a:pt x="115" y="176"/>
                  </a:lnTo>
                  <a:lnTo>
                    <a:pt x="115" y="174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70"/>
                  </a:lnTo>
                  <a:lnTo>
                    <a:pt x="114" y="168"/>
                  </a:lnTo>
                  <a:lnTo>
                    <a:pt x="115" y="167"/>
                  </a:lnTo>
                  <a:lnTo>
                    <a:pt x="115" y="165"/>
                  </a:lnTo>
                  <a:lnTo>
                    <a:pt x="117" y="165"/>
                  </a:lnTo>
                  <a:lnTo>
                    <a:pt x="118" y="165"/>
                  </a:lnTo>
                  <a:lnTo>
                    <a:pt x="118" y="164"/>
                  </a:lnTo>
                  <a:lnTo>
                    <a:pt x="118" y="162"/>
                  </a:lnTo>
                  <a:lnTo>
                    <a:pt x="118" y="161"/>
                  </a:lnTo>
                  <a:lnTo>
                    <a:pt x="118" y="159"/>
                  </a:lnTo>
                  <a:lnTo>
                    <a:pt x="118" y="158"/>
                  </a:lnTo>
                  <a:lnTo>
                    <a:pt x="120" y="156"/>
                  </a:lnTo>
                  <a:lnTo>
                    <a:pt x="121" y="155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4" y="152"/>
                  </a:lnTo>
                  <a:lnTo>
                    <a:pt x="123" y="150"/>
                  </a:lnTo>
                  <a:lnTo>
                    <a:pt x="123" y="149"/>
                  </a:lnTo>
                  <a:lnTo>
                    <a:pt x="123" y="147"/>
                  </a:lnTo>
                  <a:lnTo>
                    <a:pt x="121" y="145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4" y="144"/>
                  </a:lnTo>
                  <a:lnTo>
                    <a:pt x="114" y="145"/>
                  </a:lnTo>
                  <a:lnTo>
                    <a:pt x="112" y="145"/>
                  </a:lnTo>
                  <a:lnTo>
                    <a:pt x="111" y="145"/>
                  </a:lnTo>
                  <a:lnTo>
                    <a:pt x="109" y="145"/>
                  </a:lnTo>
                  <a:lnTo>
                    <a:pt x="108" y="145"/>
                  </a:lnTo>
                  <a:lnTo>
                    <a:pt x="105" y="147"/>
                  </a:lnTo>
                  <a:lnTo>
                    <a:pt x="103" y="147"/>
                  </a:lnTo>
                  <a:lnTo>
                    <a:pt x="102" y="147"/>
                  </a:lnTo>
                  <a:lnTo>
                    <a:pt x="100" y="147"/>
                  </a:lnTo>
                  <a:lnTo>
                    <a:pt x="99" y="147"/>
                  </a:lnTo>
                  <a:lnTo>
                    <a:pt x="99" y="149"/>
                  </a:lnTo>
                  <a:lnTo>
                    <a:pt x="97" y="149"/>
                  </a:lnTo>
                  <a:lnTo>
                    <a:pt x="97" y="147"/>
                  </a:lnTo>
                  <a:lnTo>
                    <a:pt x="96" y="147"/>
                  </a:lnTo>
                  <a:lnTo>
                    <a:pt x="94" y="147"/>
                  </a:lnTo>
                  <a:lnTo>
                    <a:pt x="93" y="147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0" y="145"/>
                  </a:lnTo>
                  <a:lnTo>
                    <a:pt x="88" y="147"/>
                  </a:lnTo>
                  <a:lnTo>
                    <a:pt x="87" y="149"/>
                  </a:lnTo>
                  <a:lnTo>
                    <a:pt x="85" y="150"/>
                  </a:lnTo>
                  <a:lnTo>
                    <a:pt x="85" y="149"/>
                  </a:lnTo>
                  <a:lnTo>
                    <a:pt x="84" y="147"/>
                  </a:lnTo>
                  <a:lnTo>
                    <a:pt x="82" y="149"/>
                  </a:lnTo>
                  <a:lnTo>
                    <a:pt x="81" y="147"/>
                  </a:lnTo>
                  <a:lnTo>
                    <a:pt x="79" y="145"/>
                  </a:lnTo>
                  <a:lnTo>
                    <a:pt x="78" y="142"/>
                  </a:lnTo>
                  <a:lnTo>
                    <a:pt x="76" y="141"/>
                  </a:lnTo>
                  <a:lnTo>
                    <a:pt x="74" y="138"/>
                  </a:lnTo>
                  <a:lnTo>
                    <a:pt x="73" y="136"/>
                  </a:lnTo>
                  <a:lnTo>
                    <a:pt x="71" y="133"/>
                  </a:lnTo>
                  <a:lnTo>
                    <a:pt x="70" y="132"/>
                  </a:lnTo>
                  <a:lnTo>
                    <a:pt x="68" y="129"/>
                  </a:lnTo>
                  <a:lnTo>
                    <a:pt x="67" y="126"/>
                  </a:lnTo>
                  <a:lnTo>
                    <a:pt x="64" y="129"/>
                  </a:lnTo>
                  <a:lnTo>
                    <a:pt x="62" y="129"/>
                  </a:lnTo>
                  <a:lnTo>
                    <a:pt x="59" y="126"/>
                  </a:lnTo>
                  <a:lnTo>
                    <a:pt x="58" y="126"/>
                  </a:lnTo>
                  <a:lnTo>
                    <a:pt x="56" y="124"/>
                  </a:lnTo>
                  <a:lnTo>
                    <a:pt x="55" y="124"/>
                  </a:lnTo>
                  <a:lnTo>
                    <a:pt x="55" y="123"/>
                  </a:lnTo>
                  <a:lnTo>
                    <a:pt x="53" y="123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49" y="126"/>
                  </a:lnTo>
                  <a:lnTo>
                    <a:pt x="47" y="126"/>
                  </a:lnTo>
                  <a:lnTo>
                    <a:pt x="46" y="126"/>
                  </a:lnTo>
                  <a:lnTo>
                    <a:pt x="44" y="126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7" y="124"/>
                  </a:lnTo>
                  <a:lnTo>
                    <a:pt x="35" y="126"/>
                  </a:lnTo>
                  <a:lnTo>
                    <a:pt x="35" y="124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6"/>
                  </a:lnTo>
                  <a:lnTo>
                    <a:pt x="31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6" y="126"/>
                  </a:lnTo>
                  <a:lnTo>
                    <a:pt x="26" y="124"/>
                  </a:lnTo>
                  <a:lnTo>
                    <a:pt x="25" y="124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8"/>
                  </a:lnTo>
                  <a:lnTo>
                    <a:pt x="23" y="117"/>
                  </a:lnTo>
                  <a:lnTo>
                    <a:pt x="21" y="117"/>
                  </a:lnTo>
                  <a:lnTo>
                    <a:pt x="20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7" y="111"/>
                  </a:lnTo>
                  <a:lnTo>
                    <a:pt x="17" y="108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7" y="103"/>
                  </a:lnTo>
                  <a:lnTo>
                    <a:pt x="18" y="103"/>
                  </a:lnTo>
                  <a:lnTo>
                    <a:pt x="18" y="102"/>
                  </a:lnTo>
                  <a:lnTo>
                    <a:pt x="20" y="102"/>
                  </a:lnTo>
                  <a:lnTo>
                    <a:pt x="21" y="100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4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2"/>
                  </a:lnTo>
                  <a:lnTo>
                    <a:pt x="12" y="80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1" y="74"/>
                  </a:lnTo>
                  <a:lnTo>
                    <a:pt x="9" y="76"/>
                  </a:lnTo>
                  <a:lnTo>
                    <a:pt x="8" y="74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73"/>
                  </a:lnTo>
                  <a:lnTo>
                    <a:pt x="5" y="73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11" y="50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4" y="39"/>
                  </a:lnTo>
                  <a:lnTo>
                    <a:pt x="15" y="38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8" y="32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6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8" y="24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7" y="12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0" y="12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7"/>
                  </a:lnTo>
                  <a:lnTo>
                    <a:pt x="34" y="20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8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7" y="29"/>
                  </a:lnTo>
                  <a:lnTo>
                    <a:pt x="37" y="30"/>
                  </a:lnTo>
                  <a:lnTo>
                    <a:pt x="37" y="32"/>
                  </a:lnTo>
                  <a:lnTo>
                    <a:pt x="37" y="33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9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1" y="32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6" y="30"/>
                  </a:lnTo>
                  <a:lnTo>
                    <a:pt x="49" y="29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5" y="26"/>
                  </a:lnTo>
                  <a:lnTo>
                    <a:pt x="59" y="24"/>
                  </a:lnTo>
                  <a:lnTo>
                    <a:pt x="61" y="24"/>
                  </a:lnTo>
                  <a:lnTo>
                    <a:pt x="62" y="24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70" y="20"/>
                  </a:lnTo>
                  <a:lnTo>
                    <a:pt x="71" y="20"/>
                  </a:lnTo>
                  <a:lnTo>
                    <a:pt x="73" y="18"/>
                  </a:lnTo>
                  <a:lnTo>
                    <a:pt x="74" y="18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1" y="18"/>
                  </a:lnTo>
                  <a:lnTo>
                    <a:pt x="81" y="17"/>
                  </a:lnTo>
                  <a:lnTo>
                    <a:pt x="81" y="15"/>
                  </a:lnTo>
                  <a:lnTo>
                    <a:pt x="81" y="14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8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1" y="17"/>
                  </a:lnTo>
                  <a:lnTo>
                    <a:pt x="93" y="17"/>
                  </a:lnTo>
                  <a:lnTo>
                    <a:pt x="94" y="17"/>
                  </a:lnTo>
                  <a:lnTo>
                    <a:pt x="94" y="18"/>
                  </a:lnTo>
                  <a:lnTo>
                    <a:pt x="96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102" y="20"/>
                  </a:lnTo>
                  <a:lnTo>
                    <a:pt x="103" y="20"/>
                  </a:lnTo>
                  <a:lnTo>
                    <a:pt x="103" y="21"/>
                  </a:lnTo>
                  <a:lnTo>
                    <a:pt x="105" y="21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9" y="29"/>
                  </a:lnTo>
                  <a:lnTo>
                    <a:pt x="111" y="32"/>
                  </a:lnTo>
                  <a:lnTo>
                    <a:pt x="112" y="33"/>
                  </a:lnTo>
                  <a:lnTo>
                    <a:pt x="111" y="33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6"/>
                  </a:lnTo>
                  <a:lnTo>
                    <a:pt x="111" y="38"/>
                  </a:lnTo>
                  <a:lnTo>
                    <a:pt x="111" y="39"/>
                  </a:lnTo>
                  <a:lnTo>
                    <a:pt x="111" y="41"/>
                  </a:lnTo>
                  <a:lnTo>
                    <a:pt x="112" y="41"/>
                  </a:lnTo>
                  <a:lnTo>
                    <a:pt x="112" y="42"/>
                  </a:lnTo>
                  <a:lnTo>
                    <a:pt x="114" y="42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8" y="42"/>
                  </a:lnTo>
                  <a:lnTo>
                    <a:pt x="120" y="42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2" y="41"/>
                  </a:lnTo>
                  <a:lnTo>
                    <a:pt x="134" y="41"/>
                  </a:lnTo>
                  <a:lnTo>
                    <a:pt x="135" y="39"/>
                  </a:lnTo>
                  <a:lnTo>
                    <a:pt x="137" y="39"/>
                  </a:lnTo>
                  <a:lnTo>
                    <a:pt x="140" y="39"/>
                  </a:lnTo>
                  <a:lnTo>
                    <a:pt x="143" y="39"/>
                  </a:lnTo>
                  <a:lnTo>
                    <a:pt x="147" y="39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5" y="39"/>
                  </a:lnTo>
                  <a:lnTo>
                    <a:pt x="156" y="39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8" y="44"/>
                  </a:lnTo>
                  <a:lnTo>
                    <a:pt x="159" y="46"/>
                  </a:lnTo>
                  <a:lnTo>
                    <a:pt x="161" y="47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1" y="47"/>
                  </a:lnTo>
                  <a:lnTo>
                    <a:pt x="167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3" y="52"/>
                  </a:lnTo>
                  <a:lnTo>
                    <a:pt x="176" y="52"/>
                  </a:lnTo>
                  <a:lnTo>
                    <a:pt x="176" y="53"/>
                  </a:lnTo>
                  <a:lnTo>
                    <a:pt x="177" y="53"/>
                  </a:lnTo>
                  <a:lnTo>
                    <a:pt x="177" y="52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0" y="52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87" y="52"/>
                  </a:lnTo>
                  <a:lnTo>
                    <a:pt x="187" y="50"/>
                  </a:lnTo>
                  <a:lnTo>
                    <a:pt x="188" y="50"/>
                  </a:lnTo>
                  <a:lnTo>
                    <a:pt x="187" y="49"/>
                  </a:lnTo>
                  <a:lnTo>
                    <a:pt x="188" y="49"/>
                  </a:lnTo>
                  <a:lnTo>
                    <a:pt x="190" y="49"/>
                  </a:lnTo>
                  <a:lnTo>
                    <a:pt x="191" y="49"/>
                  </a:lnTo>
                  <a:lnTo>
                    <a:pt x="193" y="47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7" y="44"/>
                  </a:lnTo>
                  <a:lnTo>
                    <a:pt x="197" y="42"/>
                  </a:lnTo>
                  <a:lnTo>
                    <a:pt x="199" y="42"/>
                  </a:lnTo>
                  <a:lnTo>
                    <a:pt x="200" y="44"/>
                  </a:lnTo>
                  <a:lnTo>
                    <a:pt x="202" y="44"/>
                  </a:lnTo>
                  <a:lnTo>
                    <a:pt x="203" y="42"/>
                  </a:lnTo>
                  <a:lnTo>
                    <a:pt x="205" y="44"/>
                  </a:lnTo>
                  <a:lnTo>
                    <a:pt x="208" y="42"/>
                  </a:lnTo>
                  <a:lnTo>
                    <a:pt x="206" y="42"/>
                  </a:lnTo>
                  <a:lnTo>
                    <a:pt x="206" y="41"/>
                  </a:lnTo>
                  <a:lnTo>
                    <a:pt x="205" y="41"/>
                  </a:lnTo>
                  <a:lnTo>
                    <a:pt x="203" y="41"/>
                  </a:lnTo>
                  <a:lnTo>
                    <a:pt x="202" y="41"/>
                  </a:lnTo>
                  <a:lnTo>
                    <a:pt x="200" y="41"/>
                  </a:lnTo>
                  <a:lnTo>
                    <a:pt x="202" y="39"/>
                  </a:lnTo>
                  <a:lnTo>
                    <a:pt x="203" y="39"/>
                  </a:lnTo>
                  <a:lnTo>
                    <a:pt x="205" y="39"/>
                  </a:lnTo>
                  <a:lnTo>
                    <a:pt x="205" y="38"/>
                  </a:lnTo>
                  <a:lnTo>
                    <a:pt x="206" y="38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2" y="39"/>
                  </a:lnTo>
                  <a:lnTo>
                    <a:pt x="212" y="38"/>
                  </a:lnTo>
                  <a:lnTo>
                    <a:pt x="214" y="38"/>
                  </a:lnTo>
                  <a:lnTo>
                    <a:pt x="215" y="38"/>
                  </a:lnTo>
                  <a:lnTo>
                    <a:pt x="217" y="38"/>
                  </a:lnTo>
                  <a:lnTo>
                    <a:pt x="218" y="38"/>
                  </a:lnTo>
                  <a:lnTo>
                    <a:pt x="220" y="36"/>
                  </a:lnTo>
                  <a:lnTo>
                    <a:pt x="220" y="38"/>
                  </a:lnTo>
                  <a:lnTo>
                    <a:pt x="221" y="36"/>
                  </a:lnTo>
                  <a:lnTo>
                    <a:pt x="223" y="36"/>
                  </a:lnTo>
                  <a:lnTo>
                    <a:pt x="224" y="38"/>
                  </a:lnTo>
                  <a:lnTo>
                    <a:pt x="226" y="36"/>
                  </a:lnTo>
                  <a:lnTo>
                    <a:pt x="229" y="36"/>
                  </a:lnTo>
                  <a:lnTo>
                    <a:pt x="230" y="36"/>
                  </a:lnTo>
                  <a:lnTo>
                    <a:pt x="232" y="36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1" y="38"/>
                  </a:lnTo>
                  <a:lnTo>
                    <a:pt x="241" y="36"/>
                  </a:lnTo>
                  <a:lnTo>
                    <a:pt x="243" y="36"/>
                  </a:lnTo>
                  <a:lnTo>
                    <a:pt x="244" y="36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6" y="38"/>
                  </a:lnTo>
                  <a:lnTo>
                    <a:pt x="244" y="38"/>
                  </a:lnTo>
                  <a:lnTo>
                    <a:pt x="244" y="39"/>
                  </a:lnTo>
                  <a:lnTo>
                    <a:pt x="243" y="39"/>
                  </a:lnTo>
                  <a:lnTo>
                    <a:pt x="240" y="39"/>
                  </a:lnTo>
                  <a:lnTo>
                    <a:pt x="238" y="39"/>
                  </a:lnTo>
                  <a:lnTo>
                    <a:pt x="237" y="41"/>
                  </a:lnTo>
                  <a:lnTo>
                    <a:pt x="235" y="41"/>
                  </a:lnTo>
                  <a:lnTo>
                    <a:pt x="233" y="41"/>
                  </a:lnTo>
                  <a:lnTo>
                    <a:pt x="232" y="41"/>
                  </a:lnTo>
                  <a:lnTo>
                    <a:pt x="230" y="41"/>
                  </a:lnTo>
                  <a:lnTo>
                    <a:pt x="226" y="41"/>
                  </a:lnTo>
                  <a:lnTo>
                    <a:pt x="226" y="42"/>
                  </a:lnTo>
                  <a:lnTo>
                    <a:pt x="226" y="44"/>
                  </a:lnTo>
                  <a:lnTo>
                    <a:pt x="227" y="44"/>
                  </a:lnTo>
                  <a:lnTo>
                    <a:pt x="227" y="46"/>
                  </a:lnTo>
                  <a:lnTo>
                    <a:pt x="229" y="46"/>
                  </a:lnTo>
                  <a:lnTo>
                    <a:pt x="230" y="46"/>
                  </a:lnTo>
                  <a:lnTo>
                    <a:pt x="230" y="47"/>
                  </a:lnTo>
                  <a:lnTo>
                    <a:pt x="229" y="47"/>
                  </a:lnTo>
                  <a:lnTo>
                    <a:pt x="229" y="49"/>
                  </a:lnTo>
                  <a:lnTo>
                    <a:pt x="229" y="50"/>
                  </a:lnTo>
                  <a:lnTo>
                    <a:pt x="230" y="50"/>
                  </a:lnTo>
                  <a:lnTo>
                    <a:pt x="230" y="49"/>
                  </a:lnTo>
                  <a:lnTo>
                    <a:pt x="232" y="49"/>
                  </a:lnTo>
                  <a:lnTo>
                    <a:pt x="232" y="50"/>
                  </a:lnTo>
                  <a:lnTo>
                    <a:pt x="233" y="50"/>
                  </a:lnTo>
                  <a:lnTo>
                    <a:pt x="233" y="53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3" y="55"/>
                  </a:lnTo>
                  <a:lnTo>
                    <a:pt x="233" y="56"/>
                  </a:lnTo>
                  <a:lnTo>
                    <a:pt x="235" y="56"/>
                  </a:lnTo>
                  <a:lnTo>
                    <a:pt x="237" y="56"/>
                  </a:lnTo>
                  <a:lnTo>
                    <a:pt x="237" y="58"/>
                  </a:lnTo>
                  <a:lnTo>
                    <a:pt x="235" y="58"/>
                  </a:lnTo>
                  <a:lnTo>
                    <a:pt x="237" y="59"/>
                  </a:lnTo>
                  <a:lnTo>
                    <a:pt x="238" y="58"/>
                  </a:lnTo>
                  <a:lnTo>
                    <a:pt x="238" y="56"/>
                  </a:lnTo>
                  <a:lnTo>
                    <a:pt x="240" y="58"/>
                  </a:lnTo>
                  <a:lnTo>
                    <a:pt x="240" y="56"/>
                  </a:lnTo>
                  <a:lnTo>
                    <a:pt x="238" y="56"/>
                  </a:lnTo>
                  <a:lnTo>
                    <a:pt x="238" y="55"/>
                  </a:lnTo>
                  <a:lnTo>
                    <a:pt x="237" y="55"/>
                  </a:lnTo>
                  <a:lnTo>
                    <a:pt x="237" y="53"/>
                  </a:lnTo>
                  <a:lnTo>
                    <a:pt x="238" y="53"/>
                  </a:lnTo>
                  <a:lnTo>
                    <a:pt x="240" y="53"/>
                  </a:lnTo>
                  <a:lnTo>
                    <a:pt x="241" y="55"/>
                  </a:lnTo>
                  <a:lnTo>
                    <a:pt x="243" y="55"/>
                  </a:lnTo>
                  <a:lnTo>
                    <a:pt x="244" y="58"/>
                  </a:lnTo>
                  <a:lnTo>
                    <a:pt x="246" y="58"/>
                  </a:lnTo>
                  <a:lnTo>
                    <a:pt x="246" y="59"/>
                  </a:lnTo>
                  <a:lnTo>
                    <a:pt x="247" y="59"/>
                  </a:lnTo>
                  <a:lnTo>
                    <a:pt x="247" y="58"/>
                  </a:lnTo>
                  <a:lnTo>
                    <a:pt x="249" y="58"/>
                  </a:lnTo>
                  <a:lnTo>
                    <a:pt x="250" y="59"/>
                  </a:lnTo>
                  <a:lnTo>
                    <a:pt x="252" y="59"/>
                  </a:lnTo>
                  <a:lnTo>
                    <a:pt x="252" y="58"/>
                  </a:lnTo>
                  <a:lnTo>
                    <a:pt x="253" y="58"/>
                  </a:lnTo>
                  <a:lnTo>
                    <a:pt x="253" y="59"/>
                  </a:lnTo>
                  <a:lnTo>
                    <a:pt x="255" y="59"/>
                  </a:lnTo>
                  <a:lnTo>
                    <a:pt x="256" y="59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2" y="64"/>
                  </a:lnTo>
                  <a:lnTo>
                    <a:pt x="264" y="65"/>
                  </a:lnTo>
                  <a:lnTo>
                    <a:pt x="264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7" y="68"/>
                  </a:lnTo>
                  <a:lnTo>
                    <a:pt x="268" y="68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7" y="71"/>
                  </a:lnTo>
                  <a:lnTo>
                    <a:pt x="265" y="73"/>
                  </a:lnTo>
                  <a:lnTo>
                    <a:pt x="264" y="73"/>
                  </a:lnTo>
                  <a:lnTo>
                    <a:pt x="262" y="74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2" y="76"/>
                  </a:lnTo>
                  <a:lnTo>
                    <a:pt x="264" y="74"/>
                  </a:lnTo>
                  <a:lnTo>
                    <a:pt x="265" y="74"/>
                  </a:lnTo>
                  <a:lnTo>
                    <a:pt x="265" y="76"/>
                  </a:lnTo>
                  <a:lnTo>
                    <a:pt x="267" y="76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5" y="79"/>
                  </a:lnTo>
                  <a:lnTo>
                    <a:pt x="265" y="80"/>
                  </a:lnTo>
                  <a:lnTo>
                    <a:pt x="264" y="80"/>
                  </a:lnTo>
                  <a:lnTo>
                    <a:pt x="264" y="79"/>
                  </a:lnTo>
                  <a:lnTo>
                    <a:pt x="264" y="77"/>
                  </a:lnTo>
                  <a:lnTo>
                    <a:pt x="262" y="79"/>
                  </a:lnTo>
                  <a:lnTo>
                    <a:pt x="262" y="80"/>
                  </a:lnTo>
                  <a:lnTo>
                    <a:pt x="261" y="80"/>
                  </a:lnTo>
                  <a:lnTo>
                    <a:pt x="261" y="82"/>
                  </a:lnTo>
                  <a:lnTo>
                    <a:pt x="259" y="85"/>
                  </a:lnTo>
                  <a:lnTo>
                    <a:pt x="261" y="83"/>
                  </a:lnTo>
                  <a:lnTo>
                    <a:pt x="262" y="83"/>
                  </a:lnTo>
                  <a:lnTo>
                    <a:pt x="262" y="82"/>
                  </a:lnTo>
                  <a:lnTo>
                    <a:pt x="264" y="82"/>
                  </a:lnTo>
                  <a:lnTo>
                    <a:pt x="265" y="82"/>
                  </a:lnTo>
                  <a:lnTo>
                    <a:pt x="267" y="82"/>
                  </a:lnTo>
                  <a:lnTo>
                    <a:pt x="268" y="82"/>
                  </a:lnTo>
                  <a:lnTo>
                    <a:pt x="270" y="82"/>
                  </a:lnTo>
                  <a:lnTo>
                    <a:pt x="270" y="83"/>
                  </a:lnTo>
                  <a:lnTo>
                    <a:pt x="268" y="83"/>
                  </a:lnTo>
                  <a:lnTo>
                    <a:pt x="268" y="85"/>
                  </a:lnTo>
                  <a:lnTo>
                    <a:pt x="270" y="85"/>
                  </a:lnTo>
                  <a:lnTo>
                    <a:pt x="271" y="85"/>
                  </a:lnTo>
                  <a:lnTo>
                    <a:pt x="271" y="86"/>
                  </a:lnTo>
                  <a:lnTo>
                    <a:pt x="270" y="86"/>
                  </a:lnTo>
                  <a:lnTo>
                    <a:pt x="268" y="86"/>
                  </a:lnTo>
                  <a:lnTo>
                    <a:pt x="267" y="86"/>
                  </a:lnTo>
                  <a:lnTo>
                    <a:pt x="265" y="86"/>
                  </a:lnTo>
                  <a:lnTo>
                    <a:pt x="264" y="86"/>
                  </a:lnTo>
                  <a:lnTo>
                    <a:pt x="262" y="86"/>
                  </a:lnTo>
                  <a:lnTo>
                    <a:pt x="261" y="86"/>
                  </a:lnTo>
                  <a:lnTo>
                    <a:pt x="259" y="88"/>
                  </a:lnTo>
                  <a:lnTo>
                    <a:pt x="259" y="86"/>
                  </a:lnTo>
                  <a:lnTo>
                    <a:pt x="258" y="88"/>
                  </a:lnTo>
                  <a:lnTo>
                    <a:pt x="256" y="88"/>
                  </a:lnTo>
                  <a:lnTo>
                    <a:pt x="256" y="89"/>
                  </a:lnTo>
                  <a:lnTo>
                    <a:pt x="255" y="89"/>
                  </a:lnTo>
                  <a:lnTo>
                    <a:pt x="253" y="89"/>
                  </a:lnTo>
                  <a:lnTo>
                    <a:pt x="253" y="91"/>
                  </a:lnTo>
                  <a:lnTo>
                    <a:pt x="255" y="91"/>
                  </a:lnTo>
                  <a:lnTo>
                    <a:pt x="256" y="91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1"/>
                  </a:lnTo>
                  <a:lnTo>
                    <a:pt x="259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2" y="88"/>
                  </a:lnTo>
                  <a:lnTo>
                    <a:pt x="261" y="89"/>
                  </a:lnTo>
                  <a:lnTo>
                    <a:pt x="262" y="89"/>
                  </a:lnTo>
                  <a:lnTo>
                    <a:pt x="262" y="88"/>
                  </a:lnTo>
                  <a:lnTo>
                    <a:pt x="264" y="88"/>
                  </a:lnTo>
                  <a:lnTo>
                    <a:pt x="267" y="88"/>
                  </a:lnTo>
                  <a:lnTo>
                    <a:pt x="270" y="88"/>
                  </a:lnTo>
                  <a:lnTo>
                    <a:pt x="271" y="89"/>
                  </a:lnTo>
                  <a:lnTo>
                    <a:pt x="274" y="89"/>
                  </a:lnTo>
                  <a:lnTo>
                    <a:pt x="276" y="89"/>
                  </a:lnTo>
                  <a:lnTo>
                    <a:pt x="276" y="88"/>
                  </a:lnTo>
                  <a:lnTo>
                    <a:pt x="277" y="86"/>
                  </a:lnTo>
                  <a:lnTo>
                    <a:pt x="280" y="86"/>
                  </a:lnTo>
                  <a:lnTo>
                    <a:pt x="282" y="88"/>
                  </a:lnTo>
                  <a:lnTo>
                    <a:pt x="283" y="88"/>
                  </a:lnTo>
                  <a:lnTo>
                    <a:pt x="285" y="88"/>
                  </a:lnTo>
                  <a:lnTo>
                    <a:pt x="286" y="91"/>
                  </a:lnTo>
                  <a:lnTo>
                    <a:pt x="288" y="94"/>
                  </a:lnTo>
                  <a:lnTo>
                    <a:pt x="289" y="96"/>
                  </a:lnTo>
                  <a:close/>
                  <a:moveTo>
                    <a:pt x="50" y="59"/>
                  </a:moveTo>
                  <a:lnTo>
                    <a:pt x="49" y="59"/>
                  </a:lnTo>
                  <a:lnTo>
                    <a:pt x="49" y="58"/>
                  </a:lnTo>
                  <a:lnTo>
                    <a:pt x="49" y="56"/>
                  </a:lnTo>
                  <a:lnTo>
                    <a:pt x="47" y="55"/>
                  </a:lnTo>
                  <a:lnTo>
                    <a:pt x="46" y="53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49"/>
                  </a:lnTo>
                  <a:lnTo>
                    <a:pt x="43" y="47"/>
                  </a:lnTo>
                  <a:lnTo>
                    <a:pt x="43" y="46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7" y="46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2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1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9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31" y="65"/>
                  </a:lnTo>
                  <a:lnTo>
                    <a:pt x="31" y="67"/>
                  </a:lnTo>
                  <a:lnTo>
                    <a:pt x="32" y="67"/>
                  </a:lnTo>
                  <a:lnTo>
                    <a:pt x="32" y="68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5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5" y="74"/>
                  </a:lnTo>
                  <a:lnTo>
                    <a:pt x="34" y="74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7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3" y="76"/>
                  </a:lnTo>
                  <a:lnTo>
                    <a:pt x="44" y="74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7" y="71"/>
                  </a:lnTo>
                  <a:lnTo>
                    <a:pt x="49" y="71"/>
                  </a:lnTo>
                  <a:lnTo>
                    <a:pt x="49" y="70"/>
                  </a:lnTo>
                  <a:lnTo>
                    <a:pt x="49" y="68"/>
                  </a:lnTo>
                  <a:lnTo>
                    <a:pt x="49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50" y="59"/>
                  </a:lnTo>
                  <a:close/>
                  <a:moveTo>
                    <a:pt x="224" y="46"/>
                  </a:moveTo>
                  <a:lnTo>
                    <a:pt x="226" y="46"/>
                  </a:lnTo>
                  <a:lnTo>
                    <a:pt x="224" y="44"/>
                  </a:lnTo>
                  <a:lnTo>
                    <a:pt x="224" y="46"/>
                  </a:lnTo>
                  <a:close/>
                  <a:moveTo>
                    <a:pt x="223" y="47"/>
                  </a:moveTo>
                  <a:lnTo>
                    <a:pt x="224" y="47"/>
                  </a:lnTo>
                  <a:lnTo>
                    <a:pt x="223" y="46"/>
                  </a:lnTo>
                  <a:lnTo>
                    <a:pt x="223" y="47"/>
                  </a:lnTo>
                  <a:close/>
                  <a:moveTo>
                    <a:pt x="224" y="55"/>
                  </a:moveTo>
                  <a:lnTo>
                    <a:pt x="223" y="53"/>
                  </a:lnTo>
                  <a:lnTo>
                    <a:pt x="224" y="52"/>
                  </a:lnTo>
                  <a:lnTo>
                    <a:pt x="223" y="52"/>
                  </a:lnTo>
                  <a:lnTo>
                    <a:pt x="223" y="53"/>
                  </a:lnTo>
                  <a:lnTo>
                    <a:pt x="223" y="55"/>
                  </a:lnTo>
                  <a:lnTo>
                    <a:pt x="224" y="55"/>
                  </a:lnTo>
                  <a:close/>
                  <a:moveTo>
                    <a:pt x="227" y="53"/>
                  </a:moveTo>
                  <a:lnTo>
                    <a:pt x="226" y="53"/>
                  </a:lnTo>
                  <a:lnTo>
                    <a:pt x="227" y="52"/>
                  </a:lnTo>
                  <a:lnTo>
                    <a:pt x="226" y="52"/>
                  </a:lnTo>
                  <a:lnTo>
                    <a:pt x="224" y="53"/>
                  </a:lnTo>
                  <a:lnTo>
                    <a:pt x="226" y="53"/>
                  </a:lnTo>
                  <a:lnTo>
                    <a:pt x="226" y="55"/>
                  </a:lnTo>
                  <a:lnTo>
                    <a:pt x="227" y="53"/>
                  </a:lnTo>
                  <a:close/>
                  <a:moveTo>
                    <a:pt x="230" y="52"/>
                  </a:moveTo>
                  <a:lnTo>
                    <a:pt x="229" y="52"/>
                  </a:lnTo>
                  <a:lnTo>
                    <a:pt x="229" y="53"/>
                  </a:lnTo>
                  <a:lnTo>
                    <a:pt x="230" y="52"/>
                  </a:lnTo>
                  <a:close/>
                  <a:moveTo>
                    <a:pt x="240" y="61"/>
                  </a:moveTo>
                  <a:lnTo>
                    <a:pt x="238" y="62"/>
                  </a:lnTo>
                  <a:lnTo>
                    <a:pt x="240" y="62"/>
                  </a:lnTo>
                  <a:lnTo>
                    <a:pt x="240" y="61"/>
                  </a:lnTo>
                  <a:close/>
                  <a:moveTo>
                    <a:pt x="243" y="56"/>
                  </a:moveTo>
                  <a:lnTo>
                    <a:pt x="241" y="56"/>
                  </a:lnTo>
                  <a:lnTo>
                    <a:pt x="241" y="58"/>
                  </a:lnTo>
                  <a:lnTo>
                    <a:pt x="243" y="58"/>
                  </a:lnTo>
                  <a:lnTo>
                    <a:pt x="243" y="56"/>
                  </a:lnTo>
                  <a:close/>
                  <a:moveTo>
                    <a:pt x="252" y="89"/>
                  </a:moveTo>
                  <a:lnTo>
                    <a:pt x="252" y="88"/>
                  </a:lnTo>
                  <a:lnTo>
                    <a:pt x="250" y="88"/>
                  </a:lnTo>
                  <a:lnTo>
                    <a:pt x="250" y="86"/>
                  </a:lnTo>
                  <a:lnTo>
                    <a:pt x="249" y="86"/>
                  </a:lnTo>
                  <a:lnTo>
                    <a:pt x="249" y="88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2" y="89"/>
                  </a:lnTo>
                  <a:close/>
                  <a:moveTo>
                    <a:pt x="250" y="56"/>
                  </a:moveTo>
                  <a:lnTo>
                    <a:pt x="250" y="58"/>
                  </a:lnTo>
                  <a:lnTo>
                    <a:pt x="252" y="58"/>
                  </a:lnTo>
                  <a:lnTo>
                    <a:pt x="252" y="56"/>
                  </a:lnTo>
                  <a:lnTo>
                    <a:pt x="250" y="56"/>
                  </a:lnTo>
                  <a:close/>
                  <a:moveTo>
                    <a:pt x="229" y="44"/>
                  </a:moveTo>
                  <a:lnTo>
                    <a:pt x="227" y="42"/>
                  </a:lnTo>
                  <a:lnTo>
                    <a:pt x="227" y="44"/>
                  </a:lnTo>
                  <a:lnTo>
                    <a:pt x="229" y="46"/>
                  </a:lnTo>
                  <a:lnTo>
                    <a:pt x="229" y="44"/>
                  </a:lnTo>
                  <a:close/>
                  <a:moveTo>
                    <a:pt x="255" y="58"/>
                  </a:moveTo>
                  <a:lnTo>
                    <a:pt x="253" y="58"/>
                  </a:lnTo>
                  <a:lnTo>
                    <a:pt x="255" y="59"/>
                  </a:lnTo>
                  <a:lnTo>
                    <a:pt x="255" y="58"/>
                  </a:lnTo>
                  <a:close/>
                  <a:moveTo>
                    <a:pt x="256" y="91"/>
                  </a:moveTo>
                  <a:lnTo>
                    <a:pt x="258" y="91"/>
                  </a:lnTo>
                  <a:lnTo>
                    <a:pt x="256" y="89"/>
                  </a:lnTo>
                  <a:lnTo>
                    <a:pt x="256" y="91"/>
                  </a:lnTo>
                  <a:close/>
                </a:path>
              </a:pathLst>
            </a:custGeom>
            <a:solidFill>
              <a:srgbClr val="C7E9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923">
              <a:extLst>
                <a:ext uri="{FF2B5EF4-FFF2-40B4-BE49-F238E27FC236}">
                  <a16:creationId xmlns:a16="http://schemas.microsoft.com/office/drawing/2014/main" id="{7D3FC0FB-B404-9FC3-6983-000D6499FA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1238" y="4763"/>
              <a:ext cx="1368425" cy="728663"/>
            </a:xfrm>
            <a:custGeom>
              <a:avLst/>
              <a:gdLst>
                <a:gd name="T0" fmla="*/ 177 w 862"/>
                <a:gd name="T1" fmla="*/ 235 h 459"/>
                <a:gd name="T2" fmla="*/ 201 w 862"/>
                <a:gd name="T3" fmla="*/ 211 h 459"/>
                <a:gd name="T4" fmla="*/ 753 w 862"/>
                <a:gd name="T5" fmla="*/ 138 h 459"/>
                <a:gd name="T6" fmla="*/ 750 w 862"/>
                <a:gd name="T7" fmla="*/ 73 h 459"/>
                <a:gd name="T8" fmla="*/ 171 w 862"/>
                <a:gd name="T9" fmla="*/ 362 h 459"/>
                <a:gd name="T10" fmla="*/ 815 w 862"/>
                <a:gd name="T11" fmla="*/ 42 h 459"/>
                <a:gd name="T12" fmla="*/ 719 w 862"/>
                <a:gd name="T13" fmla="*/ 79 h 459"/>
                <a:gd name="T14" fmla="*/ 743 w 862"/>
                <a:gd name="T15" fmla="*/ 120 h 459"/>
                <a:gd name="T16" fmla="*/ 725 w 862"/>
                <a:gd name="T17" fmla="*/ 126 h 459"/>
                <a:gd name="T18" fmla="*/ 700 w 862"/>
                <a:gd name="T19" fmla="*/ 153 h 459"/>
                <a:gd name="T20" fmla="*/ 659 w 862"/>
                <a:gd name="T21" fmla="*/ 170 h 459"/>
                <a:gd name="T22" fmla="*/ 662 w 862"/>
                <a:gd name="T23" fmla="*/ 185 h 459"/>
                <a:gd name="T24" fmla="*/ 677 w 862"/>
                <a:gd name="T25" fmla="*/ 208 h 459"/>
                <a:gd name="T26" fmla="*/ 633 w 862"/>
                <a:gd name="T27" fmla="*/ 215 h 459"/>
                <a:gd name="T28" fmla="*/ 591 w 862"/>
                <a:gd name="T29" fmla="*/ 223 h 459"/>
                <a:gd name="T30" fmla="*/ 621 w 862"/>
                <a:gd name="T31" fmla="*/ 235 h 459"/>
                <a:gd name="T32" fmla="*/ 610 w 862"/>
                <a:gd name="T33" fmla="*/ 261 h 459"/>
                <a:gd name="T34" fmla="*/ 515 w 862"/>
                <a:gd name="T35" fmla="*/ 282 h 459"/>
                <a:gd name="T36" fmla="*/ 457 w 862"/>
                <a:gd name="T37" fmla="*/ 314 h 459"/>
                <a:gd name="T38" fmla="*/ 401 w 862"/>
                <a:gd name="T39" fmla="*/ 323 h 459"/>
                <a:gd name="T40" fmla="*/ 362 w 862"/>
                <a:gd name="T41" fmla="*/ 339 h 459"/>
                <a:gd name="T42" fmla="*/ 341 w 862"/>
                <a:gd name="T43" fmla="*/ 374 h 459"/>
                <a:gd name="T44" fmla="*/ 294 w 862"/>
                <a:gd name="T45" fmla="*/ 397 h 459"/>
                <a:gd name="T46" fmla="*/ 283 w 862"/>
                <a:gd name="T47" fmla="*/ 436 h 459"/>
                <a:gd name="T48" fmla="*/ 251 w 862"/>
                <a:gd name="T49" fmla="*/ 456 h 459"/>
                <a:gd name="T50" fmla="*/ 221 w 862"/>
                <a:gd name="T51" fmla="*/ 432 h 459"/>
                <a:gd name="T52" fmla="*/ 185 w 862"/>
                <a:gd name="T53" fmla="*/ 414 h 459"/>
                <a:gd name="T54" fmla="*/ 159 w 862"/>
                <a:gd name="T55" fmla="*/ 373 h 459"/>
                <a:gd name="T56" fmla="*/ 159 w 862"/>
                <a:gd name="T57" fmla="*/ 351 h 459"/>
                <a:gd name="T58" fmla="*/ 157 w 862"/>
                <a:gd name="T59" fmla="*/ 311 h 459"/>
                <a:gd name="T60" fmla="*/ 176 w 862"/>
                <a:gd name="T61" fmla="*/ 273 h 459"/>
                <a:gd name="T62" fmla="*/ 232 w 862"/>
                <a:gd name="T63" fmla="*/ 247 h 459"/>
                <a:gd name="T64" fmla="*/ 233 w 862"/>
                <a:gd name="T65" fmla="*/ 235 h 459"/>
                <a:gd name="T66" fmla="*/ 209 w 862"/>
                <a:gd name="T67" fmla="*/ 212 h 459"/>
                <a:gd name="T68" fmla="*/ 189 w 862"/>
                <a:gd name="T69" fmla="*/ 202 h 459"/>
                <a:gd name="T70" fmla="*/ 191 w 862"/>
                <a:gd name="T71" fmla="*/ 170 h 459"/>
                <a:gd name="T72" fmla="*/ 135 w 862"/>
                <a:gd name="T73" fmla="*/ 121 h 459"/>
                <a:gd name="T74" fmla="*/ 35 w 862"/>
                <a:gd name="T75" fmla="*/ 123 h 459"/>
                <a:gd name="T76" fmla="*/ 58 w 862"/>
                <a:gd name="T77" fmla="*/ 99 h 459"/>
                <a:gd name="T78" fmla="*/ 138 w 862"/>
                <a:gd name="T79" fmla="*/ 62 h 459"/>
                <a:gd name="T80" fmla="*/ 217 w 862"/>
                <a:gd name="T81" fmla="*/ 26 h 459"/>
                <a:gd name="T82" fmla="*/ 360 w 862"/>
                <a:gd name="T83" fmla="*/ 27 h 459"/>
                <a:gd name="T84" fmla="*/ 430 w 862"/>
                <a:gd name="T85" fmla="*/ 14 h 459"/>
                <a:gd name="T86" fmla="*/ 516 w 862"/>
                <a:gd name="T87" fmla="*/ 12 h 459"/>
                <a:gd name="T88" fmla="*/ 693 w 862"/>
                <a:gd name="T89" fmla="*/ 8 h 459"/>
                <a:gd name="T90" fmla="*/ 650 w 862"/>
                <a:gd name="T91" fmla="*/ 23 h 459"/>
                <a:gd name="T92" fmla="*/ 759 w 862"/>
                <a:gd name="T93" fmla="*/ 30 h 459"/>
                <a:gd name="T94" fmla="*/ 32 w 862"/>
                <a:gd name="T95" fmla="*/ 109 h 459"/>
                <a:gd name="T96" fmla="*/ 164 w 862"/>
                <a:gd name="T97" fmla="*/ 324 h 459"/>
                <a:gd name="T98" fmla="*/ 188 w 862"/>
                <a:gd name="T99" fmla="*/ 285 h 459"/>
                <a:gd name="T100" fmla="*/ 168 w 862"/>
                <a:gd name="T101" fmla="*/ 326 h 459"/>
                <a:gd name="T102" fmla="*/ 192 w 862"/>
                <a:gd name="T103" fmla="*/ 306 h 459"/>
                <a:gd name="T104" fmla="*/ 203 w 862"/>
                <a:gd name="T105" fmla="*/ 277 h 459"/>
                <a:gd name="T106" fmla="*/ 229 w 862"/>
                <a:gd name="T107" fmla="*/ 248 h 459"/>
                <a:gd name="T108" fmla="*/ 291 w 862"/>
                <a:gd name="T109" fmla="*/ 415 h 459"/>
                <a:gd name="T110" fmla="*/ 528 w 862"/>
                <a:gd name="T111" fmla="*/ 280 h 459"/>
                <a:gd name="T112" fmla="*/ 622 w 862"/>
                <a:gd name="T113" fmla="*/ 194 h 459"/>
                <a:gd name="T114" fmla="*/ 689 w 862"/>
                <a:gd name="T115" fmla="*/ 141 h 459"/>
                <a:gd name="T116" fmla="*/ 227 w 862"/>
                <a:gd name="T117" fmla="*/ 432 h 459"/>
                <a:gd name="T118" fmla="*/ 350 w 862"/>
                <a:gd name="T119" fmla="*/ 353 h 459"/>
                <a:gd name="T120" fmla="*/ 168 w 862"/>
                <a:gd name="T121" fmla="*/ 235 h 459"/>
                <a:gd name="T122" fmla="*/ 183 w 862"/>
                <a:gd name="T123" fmla="*/ 159 h 459"/>
                <a:gd name="T124" fmla="*/ 724 w 862"/>
                <a:gd name="T125" fmla="*/ 8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2" h="459">
                  <a:moveTo>
                    <a:pt x="238" y="450"/>
                  </a:moveTo>
                  <a:lnTo>
                    <a:pt x="238" y="451"/>
                  </a:lnTo>
                  <a:lnTo>
                    <a:pt x="235" y="451"/>
                  </a:lnTo>
                  <a:lnTo>
                    <a:pt x="235" y="450"/>
                  </a:lnTo>
                  <a:lnTo>
                    <a:pt x="233" y="450"/>
                  </a:lnTo>
                  <a:lnTo>
                    <a:pt x="233" y="448"/>
                  </a:lnTo>
                  <a:lnTo>
                    <a:pt x="235" y="448"/>
                  </a:lnTo>
                  <a:lnTo>
                    <a:pt x="235" y="447"/>
                  </a:lnTo>
                  <a:lnTo>
                    <a:pt x="235" y="445"/>
                  </a:lnTo>
                  <a:lnTo>
                    <a:pt x="235" y="444"/>
                  </a:lnTo>
                  <a:lnTo>
                    <a:pt x="235" y="442"/>
                  </a:lnTo>
                  <a:lnTo>
                    <a:pt x="238" y="442"/>
                  </a:lnTo>
                  <a:lnTo>
                    <a:pt x="238" y="444"/>
                  </a:lnTo>
                  <a:lnTo>
                    <a:pt x="238" y="445"/>
                  </a:lnTo>
                  <a:lnTo>
                    <a:pt x="238" y="447"/>
                  </a:lnTo>
                  <a:lnTo>
                    <a:pt x="239" y="447"/>
                  </a:lnTo>
                  <a:lnTo>
                    <a:pt x="239" y="448"/>
                  </a:lnTo>
                  <a:lnTo>
                    <a:pt x="238" y="448"/>
                  </a:lnTo>
                  <a:lnTo>
                    <a:pt x="238" y="450"/>
                  </a:lnTo>
                  <a:close/>
                  <a:moveTo>
                    <a:pt x="239" y="442"/>
                  </a:moveTo>
                  <a:lnTo>
                    <a:pt x="239" y="441"/>
                  </a:lnTo>
                  <a:lnTo>
                    <a:pt x="238" y="441"/>
                  </a:lnTo>
                  <a:lnTo>
                    <a:pt x="238" y="442"/>
                  </a:lnTo>
                  <a:lnTo>
                    <a:pt x="239" y="442"/>
                  </a:lnTo>
                  <a:close/>
                  <a:moveTo>
                    <a:pt x="213" y="438"/>
                  </a:moveTo>
                  <a:lnTo>
                    <a:pt x="215" y="438"/>
                  </a:lnTo>
                  <a:lnTo>
                    <a:pt x="217" y="438"/>
                  </a:lnTo>
                  <a:lnTo>
                    <a:pt x="218" y="438"/>
                  </a:lnTo>
                  <a:lnTo>
                    <a:pt x="218" y="436"/>
                  </a:lnTo>
                  <a:lnTo>
                    <a:pt x="217" y="436"/>
                  </a:lnTo>
                  <a:lnTo>
                    <a:pt x="213" y="438"/>
                  </a:lnTo>
                  <a:close/>
                  <a:moveTo>
                    <a:pt x="306" y="400"/>
                  </a:moveTo>
                  <a:lnTo>
                    <a:pt x="306" y="398"/>
                  </a:lnTo>
                  <a:lnTo>
                    <a:pt x="304" y="400"/>
                  </a:lnTo>
                  <a:lnTo>
                    <a:pt x="306" y="400"/>
                  </a:lnTo>
                  <a:close/>
                  <a:moveTo>
                    <a:pt x="303" y="400"/>
                  </a:moveTo>
                  <a:lnTo>
                    <a:pt x="304" y="400"/>
                  </a:lnTo>
                  <a:lnTo>
                    <a:pt x="303" y="398"/>
                  </a:lnTo>
                  <a:lnTo>
                    <a:pt x="303" y="400"/>
                  </a:lnTo>
                  <a:close/>
                  <a:moveTo>
                    <a:pt x="310" y="394"/>
                  </a:moveTo>
                  <a:lnTo>
                    <a:pt x="312" y="394"/>
                  </a:lnTo>
                  <a:lnTo>
                    <a:pt x="310" y="392"/>
                  </a:lnTo>
                  <a:lnTo>
                    <a:pt x="310" y="394"/>
                  </a:lnTo>
                  <a:close/>
                  <a:moveTo>
                    <a:pt x="168" y="386"/>
                  </a:moveTo>
                  <a:lnTo>
                    <a:pt x="168" y="385"/>
                  </a:lnTo>
                  <a:lnTo>
                    <a:pt x="167" y="386"/>
                  </a:lnTo>
                  <a:lnTo>
                    <a:pt x="167" y="385"/>
                  </a:lnTo>
                  <a:lnTo>
                    <a:pt x="165" y="386"/>
                  </a:lnTo>
                  <a:lnTo>
                    <a:pt x="165" y="388"/>
                  </a:lnTo>
                  <a:lnTo>
                    <a:pt x="167" y="388"/>
                  </a:lnTo>
                  <a:lnTo>
                    <a:pt x="168" y="389"/>
                  </a:lnTo>
                  <a:lnTo>
                    <a:pt x="168" y="388"/>
                  </a:lnTo>
                  <a:lnTo>
                    <a:pt x="168" y="386"/>
                  </a:lnTo>
                  <a:close/>
                  <a:moveTo>
                    <a:pt x="348" y="356"/>
                  </a:moveTo>
                  <a:lnTo>
                    <a:pt x="348" y="358"/>
                  </a:lnTo>
                  <a:lnTo>
                    <a:pt x="350" y="358"/>
                  </a:lnTo>
                  <a:lnTo>
                    <a:pt x="351" y="358"/>
                  </a:lnTo>
                  <a:lnTo>
                    <a:pt x="353" y="356"/>
                  </a:lnTo>
                  <a:lnTo>
                    <a:pt x="351" y="356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6"/>
                  </a:lnTo>
                  <a:close/>
                  <a:moveTo>
                    <a:pt x="410" y="330"/>
                  </a:moveTo>
                  <a:lnTo>
                    <a:pt x="409" y="330"/>
                  </a:lnTo>
                  <a:lnTo>
                    <a:pt x="407" y="332"/>
                  </a:lnTo>
                  <a:lnTo>
                    <a:pt x="409" y="332"/>
                  </a:lnTo>
                  <a:lnTo>
                    <a:pt x="409" y="333"/>
                  </a:lnTo>
                  <a:lnTo>
                    <a:pt x="410" y="333"/>
                  </a:lnTo>
                  <a:lnTo>
                    <a:pt x="412" y="332"/>
                  </a:lnTo>
                  <a:lnTo>
                    <a:pt x="410" y="332"/>
                  </a:lnTo>
                  <a:lnTo>
                    <a:pt x="412" y="330"/>
                  </a:lnTo>
                  <a:lnTo>
                    <a:pt x="410" y="330"/>
                  </a:lnTo>
                  <a:close/>
                  <a:moveTo>
                    <a:pt x="167" y="247"/>
                  </a:moveTo>
                  <a:lnTo>
                    <a:pt x="167" y="245"/>
                  </a:lnTo>
                  <a:lnTo>
                    <a:pt x="164" y="245"/>
                  </a:lnTo>
                  <a:lnTo>
                    <a:pt x="162" y="245"/>
                  </a:lnTo>
                  <a:lnTo>
                    <a:pt x="162" y="244"/>
                  </a:lnTo>
                  <a:lnTo>
                    <a:pt x="164" y="244"/>
                  </a:lnTo>
                  <a:lnTo>
                    <a:pt x="164" y="242"/>
                  </a:lnTo>
                  <a:lnTo>
                    <a:pt x="165" y="242"/>
                  </a:lnTo>
                  <a:lnTo>
                    <a:pt x="167" y="242"/>
                  </a:lnTo>
                  <a:lnTo>
                    <a:pt x="168" y="242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3" y="242"/>
                  </a:lnTo>
                  <a:lnTo>
                    <a:pt x="170" y="242"/>
                  </a:lnTo>
                  <a:lnTo>
                    <a:pt x="167" y="241"/>
                  </a:lnTo>
                  <a:lnTo>
                    <a:pt x="167" y="239"/>
                  </a:lnTo>
                  <a:lnTo>
                    <a:pt x="167" y="238"/>
                  </a:lnTo>
                  <a:lnTo>
                    <a:pt x="168" y="238"/>
                  </a:lnTo>
                  <a:lnTo>
                    <a:pt x="168" y="236"/>
                  </a:lnTo>
                  <a:lnTo>
                    <a:pt x="170" y="236"/>
                  </a:lnTo>
                  <a:lnTo>
                    <a:pt x="171" y="236"/>
                  </a:lnTo>
                  <a:lnTo>
                    <a:pt x="174" y="235"/>
                  </a:lnTo>
                  <a:lnTo>
                    <a:pt x="176" y="235"/>
                  </a:lnTo>
                  <a:lnTo>
                    <a:pt x="177" y="235"/>
                  </a:lnTo>
                  <a:lnTo>
                    <a:pt x="182" y="236"/>
                  </a:lnTo>
                  <a:lnTo>
                    <a:pt x="183" y="236"/>
                  </a:lnTo>
                  <a:lnTo>
                    <a:pt x="188" y="236"/>
                  </a:lnTo>
                  <a:lnTo>
                    <a:pt x="189" y="238"/>
                  </a:lnTo>
                  <a:lnTo>
                    <a:pt x="191" y="238"/>
                  </a:lnTo>
                  <a:lnTo>
                    <a:pt x="192" y="238"/>
                  </a:lnTo>
                  <a:lnTo>
                    <a:pt x="194" y="239"/>
                  </a:lnTo>
                  <a:lnTo>
                    <a:pt x="194" y="241"/>
                  </a:lnTo>
                  <a:lnTo>
                    <a:pt x="195" y="242"/>
                  </a:lnTo>
                  <a:lnTo>
                    <a:pt x="197" y="242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1" y="245"/>
                  </a:lnTo>
                  <a:lnTo>
                    <a:pt x="203" y="245"/>
                  </a:lnTo>
                  <a:lnTo>
                    <a:pt x="206" y="245"/>
                  </a:lnTo>
                  <a:lnTo>
                    <a:pt x="207" y="245"/>
                  </a:lnTo>
                  <a:lnTo>
                    <a:pt x="207" y="247"/>
                  </a:lnTo>
                  <a:lnTo>
                    <a:pt x="206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3" y="251"/>
                  </a:lnTo>
                  <a:lnTo>
                    <a:pt x="201" y="251"/>
                  </a:lnTo>
                  <a:lnTo>
                    <a:pt x="198" y="253"/>
                  </a:lnTo>
                  <a:lnTo>
                    <a:pt x="189" y="255"/>
                  </a:lnTo>
                  <a:lnTo>
                    <a:pt x="188" y="255"/>
                  </a:lnTo>
                  <a:lnTo>
                    <a:pt x="183" y="256"/>
                  </a:lnTo>
                  <a:lnTo>
                    <a:pt x="182" y="256"/>
                  </a:lnTo>
                  <a:lnTo>
                    <a:pt x="179" y="256"/>
                  </a:lnTo>
                  <a:lnTo>
                    <a:pt x="177" y="258"/>
                  </a:lnTo>
                  <a:lnTo>
                    <a:pt x="177" y="256"/>
                  </a:lnTo>
                  <a:lnTo>
                    <a:pt x="176" y="256"/>
                  </a:lnTo>
                  <a:lnTo>
                    <a:pt x="173" y="256"/>
                  </a:lnTo>
                  <a:lnTo>
                    <a:pt x="173" y="255"/>
                  </a:lnTo>
                  <a:lnTo>
                    <a:pt x="170" y="255"/>
                  </a:lnTo>
                  <a:lnTo>
                    <a:pt x="168" y="255"/>
                  </a:lnTo>
                  <a:lnTo>
                    <a:pt x="168" y="253"/>
                  </a:lnTo>
                  <a:lnTo>
                    <a:pt x="170" y="253"/>
                  </a:lnTo>
                  <a:lnTo>
                    <a:pt x="171" y="253"/>
                  </a:lnTo>
                  <a:lnTo>
                    <a:pt x="173" y="253"/>
                  </a:lnTo>
                  <a:lnTo>
                    <a:pt x="176" y="253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1"/>
                  </a:lnTo>
                  <a:lnTo>
                    <a:pt x="177" y="251"/>
                  </a:lnTo>
                  <a:lnTo>
                    <a:pt x="174" y="251"/>
                  </a:lnTo>
                  <a:lnTo>
                    <a:pt x="176" y="250"/>
                  </a:lnTo>
                  <a:lnTo>
                    <a:pt x="174" y="250"/>
                  </a:lnTo>
                  <a:lnTo>
                    <a:pt x="171" y="250"/>
                  </a:lnTo>
                  <a:lnTo>
                    <a:pt x="170" y="250"/>
                  </a:lnTo>
                  <a:lnTo>
                    <a:pt x="168" y="250"/>
                  </a:lnTo>
                  <a:lnTo>
                    <a:pt x="162" y="250"/>
                  </a:lnTo>
                  <a:lnTo>
                    <a:pt x="162" y="248"/>
                  </a:lnTo>
                  <a:lnTo>
                    <a:pt x="160" y="248"/>
                  </a:lnTo>
                  <a:lnTo>
                    <a:pt x="160" y="247"/>
                  </a:lnTo>
                  <a:lnTo>
                    <a:pt x="162" y="247"/>
                  </a:lnTo>
                  <a:lnTo>
                    <a:pt x="164" y="247"/>
                  </a:lnTo>
                  <a:lnTo>
                    <a:pt x="165" y="247"/>
                  </a:lnTo>
                  <a:lnTo>
                    <a:pt x="167" y="247"/>
                  </a:lnTo>
                  <a:close/>
                  <a:moveTo>
                    <a:pt x="180" y="251"/>
                  </a:moveTo>
                  <a:lnTo>
                    <a:pt x="182" y="250"/>
                  </a:lnTo>
                  <a:lnTo>
                    <a:pt x="180" y="250"/>
                  </a:lnTo>
                  <a:lnTo>
                    <a:pt x="180" y="251"/>
                  </a:lnTo>
                  <a:close/>
                  <a:moveTo>
                    <a:pt x="168" y="248"/>
                  </a:moveTo>
                  <a:lnTo>
                    <a:pt x="170" y="248"/>
                  </a:lnTo>
                  <a:lnTo>
                    <a:pt x="168" y="247"/>
                  </a:lnTo>
                  <a:lnTo>
                    <a:pt x="168" y="248"/>
                  </a:lnTo>
                  <a:close/>
                  <a:moveTo>
                    <a:pt x="653" y="245"/>
                  </a:moveTo>
                  <a:lnTo>
                    <a:pt x="653" y="247"/>
                  </a:lnTo>
                  <a:lnTo>
                    <a:pt x="654" y="247"/>
                  </a:lnTo>
                  <a:lnTo>
                    <a:pt x="656" y="245"/>
                  </a:lnTo>
                  <a:lnTo>
                    <a:pt x="650" y="244"/>
                  </a:lnTo>
                  <a:lnTo>
                    <a:pt x="650" y="245"/>
                  </a:lnTo>
                  <a:lnTo>
                    <a:pt x="653" y="245"/>
                  </a:lnTo>
                  <a:close/>
                  <a:moveTo>
                    <a:pt x="194" y="217"/>
                  </a:moveTo>
                  <a:lnTo>
                    <a:pt x="192" y="218"/>
                  </a:lnTo>
                  <a:lnTo>
                    <a:pt x="191" y="218"/>
                  </a:lnTo>
                  <a:lnTo>
                    <a:pt x="189" y="220"/>
                  </a:lnTo>
                  <a:lnTo>
                    <a:pt x="191" y="220"/>
                  </a:lnTo>
                  <a:lnTo>
                    <a:pt x="194" y="221"/>
                  </a:lnTo>
                  <a:lnTo>
                    <a:pt x="195" y="221"/>
                  </a:lnTo>
                  <a:lnTo>
                    <a:pt x="197" y="221"/>
                  </a:lnTo>
                  <a:lnTo>
                    <a:pt x="197" y="220"/>
                  </a:lnTo>
                  <a:lnTo>
                    <a:pt x="198" y="220"/>
                  </a:lnTo>
                  <a:lnTo>
                    <a:pt x="198" y="218"/>
                  </a:lnTo>
                  <a:lnTo>
                    <a:pt x="197" y="217"/>
                  </a:lnTo>
                  <a:lnTo>
                    <a:pt x="197" y="215"/>
                  </a:lnTo>
                  <a:lnTo>
                    <a:pt x="194" y="217"/>
                  </a:lnTo>
                  <a:close/>
                  <a:moveTo>
                    <a:pt x="206" y="212"/>
                  </a:moveTo>
                  <a:lnTo>
                    <a:pt x="206" y="211"/>
                  </a:lnTo>
                  <a:lnTo>
                    <a:pt x="207" y="211"/>
                  </a:lnTo>
                  <a:lnTo>
                    <a:pt x="210" y="211"/>
                  </a:lnTo>
                  <a:lnTo>
                    <a:pt x="212" y="209"/>
                  </a:lnTo>
                  <a:lnTo>
                    <a:pt x="209" y="209"/>
                  </a:lnTo>
                  <a:lnTo>
                    <a:pt x="207" y="209"/>
                  </a:lnTo>
                  <a:lnTo>
                    <a:pt x="203" y="209"/>
                  </a:lnTo>
                  <a:lnTo>
                    <a:pt x="201" y="211"/>
                  </a:lnTo>
                  <a:lnTo>
                    <a:pt x="203" y="211"/>
                  </a:lnTo>
                  <a:lnTo>
                    <a:pt x="204" y="211"/>
                  </a:lnTo>
                  <a:lnTo>
                    <a:pt x="204" y="212"/>
                  </a:lnTo>
                  <a:lnTo>
                    <a:pt x="206" y="212"/>
                  </a:lnTo>
                  <a:close/>
                  <a:moveTo>
                    <a:pt x="645" y="186"/>
                  </a:moveTo>
                  <a:lnTo>
                    <a:pt x="645" y="188"/>
                  </a:lnTo>
                  <a:lnTo>
                    <a:pt x="645" y="189"/>
                  </a:lnTo>
                  <a:lnTo>
                    <a:pt x="645" y="191"/>
                  </a:lnTo>
                  <a:lnTo>
                    <a:pt x="647" y="191"/>
                  </a:lnTo>
                  <a:lnTo>
                    <a:pt x="647" y="192"/>
                  </a:lnTo>
                  <a:lnTo>
                    <a:pt x="648" y="192"/>
                  </a:lnTo>
                  <a:lnTo>
                    <a:pt x="650" y="192"/>
                  </a:lnTo>
                  <a:lnTo>
                    <a:pt x="648" y="194"/>
                  </a:lnTo>
                  <a:lnTo>
                    <a:pt x="650" y="194"/>
                  </a:lnTo>
                  <a:lnTo>
                    <a:pt x="653" y="192"/>
                  </a:lnTo>
                  <a:lnTo>
                    <a:pt x="653" y="194"/>
                  </a:lnTo>
                  <a:lnTo>
                    <a:pt x="654" y="194"/>
                  </a:lnTo>
                  <a:lnTo>
                    <a:pt x="656" y="194"/>
                  </a:lnTo>
                  <a:lnTo>
                    <a:pt x="660" y="195"/>
                  </a:lnTo>
                  <a:lnTo>
                    <a:pt x="665" y="197"/>
                  </a:lnTo>
                  <a:lnTo>
                    <a:pt x="666" y="197"/>
                  </a:lnTo>
                  <a:lnTo>
                    <a:pt x="668" y="198"/>
                  </a:lnTo>
                  <a:lnTo>
                    <a:pt x="669" y="198"/>
                  </a:lnTo>
                  <a:lnTo>
                    <a:pt x="671" y="198"/>
                  </a:lnTo>
                  <a:lnTo>
                    <a:pt x="671" y="200"/>
                  </a:lnTo>
                  <a:lnTo>
                    <a:pt x="672" y="200"/>
                  </a:lnTo>
                  <a:lnTo>
                    <a:pt x="675" y="200"/>
                  </a:lnTo>
                  <a:lnTo>
                    <a:pt x="677" y="200"/>
                  </a:lnTo>
                  <a:lnTo>
                    <a:pt x="678" y="198"/>
                  </a:lnTo>
                  <a:lnTo>
                    <a:pt x="677" y="198"/>
                  </a:lnTo>
                  <a:lnTo>
                    <a:pt x="678" y="197"/>
                  </a:lnTo>
                  <a:lnTo>
                    <a:pt x="677" y="197"/>
                  </a:lnTo>
                  <a:lnTo>
                    <a:pt x="675" y="197"/>
                  </a:lnTo>
                  <a:lnTo>
                    <a:pt x="671" y="195"/>
                  </a:lnTo>
                  <a:lnTo>
                    <a:pt x="669" y="195"/>
                  </a:lnTo>
                  <a:lnTo>
                    <a:pt x="669" y="194"/>
                  </a:lnTo>
                  <a:lnTo>
                    <a:pt x="671" y="194"/>
                  </a:lnTo>
                  <a:lnTo>
                    <a:pt x="675" y="194"/>
                  </a:lnTo>
                  <a:lnTo>
                    <a:pt x="677" y="194"/>
                  </a:lnTo>
                  <a:lnTo>
                    <a:pt x="678" y="194"/>
                  </a:lnTo>
                  <a:lnTo>
                    <a:pt x="680" y="195"/>
                  </a:lnTo>
                  <a:lnTo>
                    <a:pt x="681" y="195"/>
                  </a:lnTo>
                  <a:lnTo>
                    <a:pt x="681" y="194"/>
                  </a:lnTo>
                  <a:lnTo>
                    <a:pt x="681" y="192"/>
                  </a:lnTo>
                  <a:lnTo>
                    <a:pt x="680" y="192"/>
                  </a:lnTo>
                  <a:lnTo>
                    <a:pt x="678" y="192"/>
                  </a:lnTo>
                  <a:lnTo>
                    <a:pt x="677" y="191"/>
                  </a:lnTo>
                  <a:lnTo>
                    <a:pt x="675" y="191"/>
                  </a:lnTo>
                  <a:lnTo>
                    <a:pt x="674" y="191"/>
                  </a:lnTo>
                  <a:lnTo>
                    <a:pt x="672" y="191"/>
                  </a:lnTo>
                  <a:lnTo>
                    <a:pt x="671" y="189"/>
                  </a:lnTo>
                  <a:lnTo>
                    <a:pt x="669" y="189"/>
                  </a:lnTo>
                  <a:lnTo>
                    <a:pt x="669" y="188"/>
                  </a:lnTo>
                  <a:lnTo>
                    <a:pt x="668" y="188"/>
                  </a:lnTo>
                  <a:lnTo>
                    <a:pt x="666" y="188"/>
                  </a:lnTo>
                  <a:lnTo>
                    <a:pt x="666" y="186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4" y="185"/>
                  </a:lnTo>
                  <a:lnTo>
                    <a:pt x="647" y="186"/>
                  </a:lnTo>
                  <a:lnTo>
                    <a:pt x="645" y="186"/>
                  </a:lnTo>
                  <a:close/>
                  <a:moveTo>
                    <a:pt x="180" y="164"/>
                  </a:moveTo>
                  <a:lnTo>
                    <a:pt x="177" y="165"/>
                  </a:lnTo>
                  <a:lnTo>
                    <a:pt x="179" y="165"/>
                  </a:lnTo>
                  <a:lnTo>
                    <a:pt x="180" y="165"/>
                  </a:lnTo>
                  <a:lnTo>
                    <a:pt x="183" y="165"/>
                  </a:lnTo>
                  <a:lnTo>
                    <a:pt x="183" y="167"/>
                  </a:lnTo>
                  <a:lnTo>
                    <a:pt x="185" y="167"/>
                  </a:lnTo>
                  <a:lnTo>
                    <a:pt x="186" y="165"/>
                  </a:lnTo>
                  <a:lnTo>
                    <a:pt x="185" y="165"/>
                  </a:lnTo>
                  <a:lnTo>
                    <a:pt x="180" y="164"/>
                  </a:lnTo>
                  <a:close/>
                  <a:moveTo>
                    <a:pt x="719" y="142"/>
                  </a:moveTo>
                  <a:lnTo>
                    <a:pt x="718" y="142"/>
                  </a:lnTo>
                  <a:lnTo>
                    <a:pt x="716" y="142"/>
                  </a:lnTo>
                  <a:lnTo>
                    <a:pt x="713" y="142"/>
                  </a:lnTo>
                  <a:lnTo>
                    <a:pt x="712" y="144"/>
                  </a:lnTo>
                  <a:lnTo>
                    <a:pt x="712" y="145"/>
                  </a:lnTo>
                  <a:lnTo>
                    <a:pt x="710" y="147"/>
                  </a:lnTo>
                  <a:lnTo>
                    <a:pt x="713" y="148"/>
                  </a:lnTo>
                  <a:lnTo>
                    <a:pt x="715" y="148"/>
                  </a:lnTo>
                  <a:lnTo>
                    <a:pt x="716" y="148"/>
                  </a:lnTo>
                  <a:lnTo>
                    <a:pt x="718" y="148"/>
                  </a:lnTo>
                  <a:lnTo>
                    <a:pt x="719" y="148"/>
                  </a:lnTo>
                  <a:lnTo>
                    <a:pt x="721" y="148"/>
                  </a:lnTo>
                  <a:lnTo>
                    <a:pt x="722" y="147"/>
                  </a:lnTo>
                  <a:lnTo>
                    <a:pt x="724" y="147"/>
                  </a:lnTo>
                  <a:lnTo>
                    <a:pt x="724" y="145"/>
                  </a:lnTo>
                  <a:lnTo>
                    <a:pt x="722" y="145"/>
                  </a:lnTo>
                  <a:lnTo>
                    <a:pt x="719" y="145"/>
                  </a:lnTo>
                  <a:lnTo>
                    <a:pt x="718" y="145"/>
                  </a:lnTo>
                  <a:lnTo>
                    <a:pt x="721" y="144"/>
                  </a:lnTo>
                  <a:lnTo>
                    <a:pt x="719" y="142"/>
                  </a:lnTo>
                  <a:close/>
                  <a:moveTo>
                    <a:pt x="750" y="141"/>
                  </a:moveTo>
                  <a:lnTo>
                    <a:pt x="748" y="141"/>
                  </a:lnTo>
                  <a:lnTo>
                    <a:pt x="750" y="139"/>
                  </a:lnTo>
                  <a:lnTo>
                    <a:pt x="753" y="138"/>
                  </a:lnTo>
                  <a:lnTo>
                    <a:pt x="751" y="136"/>
                  </a:lnTo>
                  <a:lnTo>
                    <a:pt x="750" y="136"/>
                  </a:lnTo>
                  <a:lnTo>
                    <a:pt x="748" y="136"/>
                  </a:lnTo>
                  <a:lnTo>
                    <a:pt x="748" y="138"/>
                  </a:lnTo>
                  <a:lnTo>
                    <a:pt x="746" y="138"/>
                  </a:lnTo>
                  <a:lnTo>
                    <a:pt x="745" y="138"/>
                  </a:lnTo>
                  <a:lnTo>
                    <a:pt x="743" y="138"/>
                  </a:lnTo>
                  <a:lnTo>
                    <a:pt x="742" y="136"/>
                  </a:lnTo>
                  <a:lnTo>
                    <a:pt x="740" y="136"/>
                  </a:lnTo>
                  <a:lnTo>
                    <a:pt x="739" y="138"/>
                  </a:lnTo>
                  <a:lnTo>
                    <a:pt x="737" y="138"/>
                  </a:lnTo>
                  <a:lnTo>
                    <a:pt x="737" y="139"/>
                  </a:lnTo>
                  <a:lnTo>
                    <a:pt x="737" y="141"/>
                  </a:lnTo>
                  <a:lnTo>
                    <a:pt x="736" y="141"/>
                  </a:lnTo>
                  <a:lnTo>
                    <a:pt x="736" y="142"/>
                  </a:lnTo>
                  <a:lnTo>
                    <a:pt x="736" y="144"/>
                  </a:lnTo>
                  <a:lnTo>
                    <a:pt x="737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6" y="142"/>
                  </a:lnTo>
                  <a:lnTo>
                    <a:pt x="751" y="142"/>
                  </a:lnTo>
                  <a:lnTo>
                    <a:pt x="751" y="141"/>
                  </a:lnTo>
                  <a:lnTo>
                    <a:pt x="750" y="141"/>
                  </a:lnTo>
                  <a:close/>
                  <a:moveTo>
                    <a:pt x="700" y="114"/>
                  </a:moveTo>
                  <a:lnTo>
                    <a:pt x="698" y="114"/>
                  </a:lnTo>
                  <a:lnTo>
                    <a:pt x="697" y="114"/>
                  </a:lnTo>
                  <a:lnTo>
                    <a:pt x="695" y="114"/>
                  </a:lnTo>
                  <a:lnTo>
                    <a:pt x="695" y="115"/>
                  </a:lnTo>
                  <a:lnTo>
                    <a:pt x="695" y="117"/>
                  </a:lnTo>
                  <a:lnTo>
                    <a:pt x="697" y="117"/>
                  </a:lnTo>
                  <a:lnTo>
                    <a:pt x="698" y="117"/>
                  </a:lnTo>
                  <a:lnTo>
                    <a:pt x="703" y="115"/>
                  </a:lnTo>
                  <a:lnTo>
                    <a:pt x="701" y="115"/>
                  </a:lnTo>
                  <a:lnTo>
                    <a:pt x="701" y="114"/>
                  </a:lnTo>
                  <a:lnTo>
                    <a:pt x="700" y="114"/>
                  </a:lnTo>
                  <a:close/>
                  <a:moveTo>
                    <a:pt x="12" y="102"/>
                  </a:moveTo>
                  <a:lnTo>
                    <a:pt x="14" y="102"/>
                  </a:lnTo>
                  <a:lnTo>
                    <a:pt x="15" y="102"/>
                  </a:lnTo>
                  <a:lnTo>
                    <a:pt x="17" y="100"/>
                  </a:lnTo>
                  <a:lnTo>
                    <a:pt x="15" y="100"/>
                  </a:lnTo>
                  <a:lnTo>
                    <a:pt x="14" y="100"/>
                  </a:lnTo>
                  <a:lnTo>
                    <a:pt x="12" y="100"/>
                  </a:lnTo>
                  <a:lnTo>
                    <a:pt x="11" y="100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5" y="99"/>
                  </a:lnTo>
                  <a:lnTo>
                    <a:pt x="3" y="100"/>
                  </a:lnTo>
                  <a:lnTo>
                    <a:pt x="0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11" y="102"/>
                  </a:lnTo>
                  <a:lnTo>
                    <a:pt x="12" y="102"/>
                  </a:lnTo>
                  <a:close/>
                  <a:moveTo>
                    <a:pt x="736" y="92"/>
                  </a:moveTo>
                  <a:lnTo>
                    <a:pt x="742" y="92"/>
                  </a:lnTo>
                  <a:lnTo>
                    <a:pt x="740" y="91"/>
                  </a:lnTo>
                  <a:lnTo>
                    <a:pt x="736" y="91"/>
                  </a:lnTo>
                  <a:lnTo>
                    <a:pt x="734" y="91"/>
                  </a:lnTo>
                  <a:lnTo>
                    <a:pt x="733" y="89"/>
                  </a:lnTo>
                  <a:lnTo>
                    <a:pt x="731" y="89"/>
                  </a:lnTo>
                  <a:lnTo>
                    <a:pt x="730" y="89"/>
                  </a:lnTo>
                  <a:lnTo>
                    <a:pt x="727" y="89"/>
                  </a:lnTo>
                  <a:lnTo>
                    <a:pt x="727" y="91"/>
                  </a:lnTo>
                  <a:lnTo>
                    <a:pt x="731" y="91"/>
                  </a:lnTo>
                  <a:lnTo>
                    <a:pt x="736" y="92"/>
                  </a:lnTo>
                  <a:close/>
                  <a:moveTo>
                    <a:pt x="748" y="83"/>
                  </a:moveTo>
                  <a:lnTo>
                    <a:pt x="750" y="83"/>
                  </a:lnTo>
                  <a:lnTo>
                    <a:pt x="750" y="82"/>
                  </a:lnTo>
                  <a:lnTo>
                    <a:pt x="745" y="83"/>
                  </a:lnTo>
                  <a:lnTo>
                    <a:pt x="743" y="83"/>
                  </a:lnTo>
                  <a:lnTo>
                    <a:pt x="743" y="85"/>
                  </a:lnTo>
                  <a:lnTo>
                    <a:pt x="746" y="86"/>
                  </a:lnTo>
                  <a:lnTo>
                    <a:pt x="748" y="86"/>
                  </a:lnTo>
                  <a:lnTo>
                    <a:pt x="748" y="88"/>
                  </a:lnTo>
                  <a:lnTo>
                    <a:pt x="750" y="88"/>
                  </a:lnTo>
                  <a:lnTo>
                    <a:pt x="750" y="86"/>
                  </a:lnTo>
                  <a:lnTo>
                    <a:pt x="750" y="85"/>
                  </a:lnTo>
                  <a:lnTo>
                    <a:pt x="746" y="85"/>
                  </a:lnTo>
                  <a:lnTo>
                    <a:pt x="746" y="83"/>
                  </a:lnTo>
                  <a:lnTo>
                    <a:pt x="748" y="83"/>
                  </a:lnTo>
                  <a:close/>
                  <a:moveTo>
                    <a:pt x="745" y="89"/>
                  </a:moveTo>
                  <a:lnTo>
                    <a:pt x="743" y="89"/>
                  </a:lnTo>
                  <a:lnTo>
                    <a:pt x="743" y="91"/>
                  </a:lnTo>
                  <a:lnTo>
                    <a:pt x="745" y="91"/>
                  </a:lnTo>
                  <a:lnTo>
                    <a:pt x="748" y="89"/>
                  </a:lnTo>
                  <a:lnTo>
                    <a:pt x="748" y="88"/>
                  </a:lnTo>
                  <a:lnTo>
                    <a:pt x="745" y="88"/>
                  </a:lnTo>
                  <a:lnTo>
                    <a:pt x="745" y="89"/>
                  </a:lnTo>
                  <a:close/>
                  <a:moveTo>
                    <a:pt x="742" y="85"/>
                  </a:moveTo>
                  <a:lnTo>
                    <a:pt x="740" y="83"/>
                  </a:lnTo>
                  <a:lnTo>
                    <a:pt x="739" y="83"/>
                  </a:lnTo>
                  <a:lnTo>
                    <a:pt x="739" y="85"/>
                  </a:lnTo>
                  <a:lnTo>
                    <a:pt x="740" y="85"/>
                  </a:lnTo>
                  <a:lnTo>
                    <a:pt x="740" y="86"/>
                  </a:lnTo>
                  <a:lnTo>
                    <a:pt x="742" y="86"/>
                  </a:lnTo>
                  <a:lnTo>
                    <a:pt x="742" y="85"/>
                  </a:lnTo>
                  <a:close/>
                  <a:moveTo>
                    <a:pt x="750" y="73"/>
                  </a:moveTo>
                  <a:lnTo>
                    <a:pt x="748" y="74"/>
                  </a:lnTo>
                  <a:lnTo>
                    <a:pt x="742" y="76"/>
                  </a:lnTo>
                  <a:lnTo>
                    <a:pt x="742" y="77"/>
                  </a:lnTo>
                  <a:lnTo>
                    <a:pt x="743" y="77"/>
                  </a:lnTo>
                  <a:lnTo>
                    <a:pt x="745" y="77"/>
                  </a:lnTo>
                  <a:lnTo>
                    <a:pt x="746" y="77"/>
                  </a:lnTo>
                  <a:lnTo>
                    <a:pt x="746" y="76"/>
                  </a:lnTo>
                  <a:lnTo>
                    <a:pt x="748" y="76"/>
                  </a:lnTo>
                  <a:lnTo>
                    <a:pt x="750" y="74"/>
                  </a:lnTo>
                  <a:lnTo>
                    <a:pt x="750" y="73"/>
                  </a:lnTo>
                  <a:close/>
                  <a:moveTo>
                    <a:pt x="748" y="77"/>
                  </a:moveTo>
                  <a:lnTo>
                    <a:pt x="750" y="77"/>
                  </a:lnTo>
                  <a:lnTo>
                    <a:pt x="748" y="76"/>
                  </a:lnTo>
                  <a:lnTo>
                    <a:pt x="746" y="77"/>
                  </a:lnTo>
                  <a:lnTo>
                    <a:pt x="748" y="77"/>
                  </a:lnTo>
                  <a:close/>
                  <a:moveTo>
                    <a:pt x="768" y="53"/>
                  </a:moveTo>
                  <a:lnTo>
                    <a:pt x="762" y="53"/>
                  </a:lnTo>
                  <a:lnTo>
                    <a:pt x="760" y="55"/>
                  </a:lnTo>
                  <a:lnTo>
                    <a:pt x="760" y="53"/>
                  </a:lnTo>
                  <a:lnTo>
                    <a:pt x="759" y="53"/>
                  </a:lnTo>
                  <a:lnTo>
                    <a:pt x="757" y="53"/>
                  </a:lnTo>
                  <a:lnTo>
                    <a:pt x="757" y="55"/>
                  </a:lnTo>
                  <a:lnTo>
                    <a:pt x="754" y="55"/>
                  </a:lnTo>
                  <a:lnTo>
                    <a:pt x="753" y="56"/>
                  </a:lnTo>
                  <a:lnTo>
                    <a:pt x="751" y="56"/>
                  </a:lnTo>
                  <a:lnTo>
                    <a:pt x="753" y="58"/>
                  </a:lnTo>
                  <a:lnTo>
                    <a:pt x="757" y="58"/>
                  </a:lnTo>
                  <a:lnTo>
                    <a:pt x="762" y="59"/>
                  </a:lnTo>
                  <a:lnTo>
                    <a:pt x="766" y="59"/>
                  </a:lnTo>
                  <a:lnTo>
                    <a:pt x="771" y="58"/>
                  </a:lnTo>
                  <a:lnTo>
                    <a:pt x="774" y="56"/>
                  </a:lnTo>
                  <a:lnTo>
                    <a:pt x="778" y="55"/>
                  </a:lnTo>
                  <a:lnTo>
                    <a:pt x="780" y="53"/>
                  </a:lnTo>
                  <a:lnTo>
                    <a:pt x="774" y="53"/>
                  </a:lnTo>
                  <a:lnTo>
                    <a:pt x="768" y="53"/>
                  </a:lnTo>
                  <a:close/>
                  <a:moveTo>
                    <a:pt x="185" y="415"/>
                  </a:moveTo>
                  <a:lnTo>
                    <a:pt x="183" y="415"/>
                  </a:lnTo>
                  <a:lnTo>
                    <a:pt x="183" y="417"/>
                  </a:lnTo>
                  <a:lnTo>
                    <a:pt x="185" y="417"/>
                  </a:lnTo>
                  <a:lnTo>
                    <a:pt x="186" y="415"/>
                  </a:lnTo>
                  <a:lnTo>
                    <a:pt x="185" y="415"/>
                  </a:lnTo>
                  <a:close/>
                  <a:moveTo>
                    <a:pt x="176" y="412"/>
                  </a:moveTo>
                  <a:lnTo>
                    <a:pt x="177" y="412"/>
                  </a:lnTo>
                  <a:lnTo>
                    <a:pt x="177" y="411"/>
                  </a:lnTo>
                  <a:lnTo>
                    <a:pt x="176" y="411"/>
                  </a:lnTo>
                  <a:lnTo>
                    <a:pt x="176" y="412"/>
                  </a:lnTo>
                  <a:close/>
                  <a:moveTo>
                    <a:pt x="179" y="414"/>
                  </a:moveTo>
                  <a:lnTo>
                    <a:pt x="179" y="415"/>
                  </a:lnTo>
                  <a:lnTo>
                    <a:pt x="180" y="415"/>
                  </a:lnTo>
                  <a:lnTo>
                    <a:pt x="180" y="414"/>
                  </a:lnTo>
                  <a:lnTo>
                    <a:pt x="179" y="414"/>
                  </a:lnTo>
                  <a:close/>
                  <a:moveTo>
                    <a:pt x="179" y="409"/>
                  </a:moveTo>
                  <a:lnTo>
                    <a:pt x="177" y="411"/>
                  </a:lnTo>
                  <a:lnTo>
                    <a:pt x="179" y="411"/>
                  </a:lnTo>
                  <a:lnTo>
                    <a:pt x="180" y="411"/>
                  </a:lnTo>
                  <a:lnTo>
                    <a:pt x="180" y="409"/>
                  </a:lnTo>
                  <a:lnTo>
                    <a:pt x="179" y="409"/>
                  </a:lnTo>
                  <a:close/>
                  <a:moveTo>
                    <a:pt x="212" y="438"/>
                  </a:moveTo>
                  <a:lnTo>
                    <a:pt x="213" y="438"/>
                  </a:lnTo>
                  <a:lnTo>
                    <a:pt x="213" y="436"/>
                  </a:lnTo>
                  <a:lnTo>
                    <a:pt x="212" y="436"/>
                  </a:lnTo>
                  <a:lnTo>
                    <a:pt x="212" y="438"/>
                  </a:lnTo>
                  <a:close/>
                  <a:moveTo>
                    <a:pt x="672" y="206"/>
                  </a:moveTo>
                  <a:lnTo>
                    <a:pt x="671" y="206"/>
                  </a:lnTo>
                  <a:lnTo>
                    <a:pt x="669" y="206"/>
                  </a:lnTo>
                  <a:lnTo>
                    <a:pt x="669" y="208"/>
                  </a:lnTo>
                  <a:lnTo>
                    <a:pt x="671" y="208"/>
                  </a:lnTo>
                  <a:lnTo>
                    <a:pt x="672" y="206"/>
                  </a:lnTo>
                  <a:close/>
                  <a:moveTo>
                    <a:pt x="422" y="324"/>
                  </a:moveTo>
                  <a:lnTo>
                    <a:pt x="422" y="326"/>
                  </a:lnTo>
                  <a:lnTo>
                    <a:pt x="424" y="326"/>
                  </a:lnTo>
                  <a:lnTo>
                    <a:pt x="424" y="324"/>
                  </a:lnTo>
                  <a:lnTo>
                    <a:pt x="422" y="324"/>
                  </a:lnTo>
                  <a:close/>
                  <a:moveTo>
                    <a:pt x="215" y="258"/>
                  </a:moveTo>
                  <a:lnTo>
                    <a:pt x="217" y="258"/>
                  </a:lnTo>
                  <a:lnTo>
                    <a:pt x="215" y="256"/>
                  </a:lnTo>
                  <a:lnTo>
                    <a:pt x="215" y="258"/>
                  </a:lnTo>
                  <a:close/>
                  <a:moveTo>
                    <a:pt x="230" y="441"/>
                  </a:moveTo>
                  <a:lnTo>
                    <a:pt x="230" y="442"/>
                  </a:lnTo>
                  <a:lnTo>
                    <a:pt x="232" y="442"/>
                  </a:lnTo>
                  <a:lnTo>
                    <a:pt x="232" y="441"/>
                  </a:lnTo>
                  <a:lnTo>
                    <a:pt x="230" y="441"/>
                  </a:lnTo>
                  <a:close/>
                  <a:moveTo>
                    <a:pt x="232" y="444"/>
                  </a:moveTo>
                  <a:lnTo>
                    <a:pt x="233" y="444"/>
                  </a:lnTo>
                  <a:lnTo>
                    <a:pt x="233" y="442"/>
                  </a:lnTo>
                  <a:lnTo>
                    <a:pt x="232" y="442"/>
                  </a:lnTo>
                  <a:lnTo>
                    <a:pt x="232" y="444"/>
                  </a:lnTo>
                  <a:close/>
                  <a:moveTo>
                    <a:pt x="256" y="450"/>
                  </a:moveTo>
                  <a:lnTo>
                    <a:pt x="254" y="450"/>
                  </a:lnTo>
                  <a:lnTo>
                    <a:pt x="256" y="451"/>
                  </a:lnTo>
                  <a:lnTo>
                    <a:pt x="256" y="450"/>
                  </a:lnTo>
                  <a:close/>
                  <a:moveTo>
                    <a:pt x="168" y="348"/>
                  </a:moveTo>
                  <a:lnTo>
                    <a:pt x="170" y="347"/>
                  </a:lnTo>
                  <a:lnTo>
                    <a:pt x="168" y="347"/>
                  </a:lnTo>
                  <a:lnTo>
                    <a:pt x="168" y="348"/>
                  </a:lnTo>
                  <a:close/>
                  <a:moveTo>
                    <a:pt x="173" y="362"/>
                  </a:moveTo>
                  <a:lnTo>
                    <a:pt x="171" y="362"/>
                  </a:lnTo>
                  <a:lnTo>
                    <a:pt x="170" y="362"/>
                  </a:lnTo>
                  <a:lnTo>
                    <a:pt x="168" y="364"/>
                  </a:lnTo>
                  <a:lnTo>
                    <a:pt x="167" y="364"/>
                  </a:lnTo>
                  <a:lnTo>
                    <a:pt x="165" y="364"/>
                  </a:lnTo>
                  <a:lnTo>
                    <a:pt x="164" y="364"/>
                  </a:lnTo>
                  <a:lnTo>
                    <a:pt x="164" y="362"/>
                  </a:lnTo>
                  <a:lnTo>
                    <a:pt x="162" y="362"/>
                  </a:lnTo>
                  <a:lnTo>
                    <a:pt x="160" y="362"/>
                  </a:lnTo>
                  <a:lnTo>
                    <a:pt x="160" y="364"/>
                  </a:lnTo>
                  <a:lnTo>
                    <a:pt x="162" y="365"/>
                  </a:lnTo>
                  <a:lnTo>
                    <a:pt x="164" y="365"/>
                  </a:lnTo>
                  <a:lnTo>
                    <a:pt x="170" y="364"/>
                  </a:lnTo>
                  <a:lnTo>
                    <a:pt x="176" y="364"/>
                  </a:lnTo>
                  <a:lnTo>
                    <a:pt x="176" y="362"/>
                  </a:lnTo>
                  <a:lnTo>
                    <a:pt x="174" y="362"/>
                  </a:lnTo>
                  <a:lnTo>
                    <a:pt x="173" y="362"/>
                  </a:lnTo>
                  <a:close/>
                  <a:moveTo>
                    <a:pt x="235" y="433"/>
                  </a:moveTo>
                  <a:lnTo>
                    <a:pt x="235" y="432"/>
                  </a:lnTo>
                  <a:lnTo>
                    <a:pt x="233" y="432"/>
                  </a:lnTo>
                  <a:lnTo>
                    <a:pt x="230" y="432"/>
                  </a:lnTo>
                  <a:lnTo>
                    <a:pt x="229" y="433"/>
                  </a:lnTo>
                  <a:lnTo>
                    <a:pt x="227" y="433"/>
                  </a:lnTo>
                  <a:lnTo>
                    <a:pt x="227" y="435"/>
                  </a:lnTo>
                  <a:lnTo>
                    <a:pt x="227" y="436"/>
                  </a:lnTo>
                  <a:lnTo>
                    <a:pt x="229" y="435"/>
                  </a:lnTo>
                  <a:lnTo>
                    <a:pt x="232" y="433"/>
                  </a:lnTo>
                  <a:lnTo>
                    <a:pt x="235" y="433"/>
                  </a:lnTo>
                  <a:close/>
                  <a:moveTo>
                    <a:pt x="188" y="411"/>
                  </a:moveTo>
                  <a:lnTo>
                    <a:pt x="186" y="411"/>
                  </a:lnTo>
                  <a:lnTo>
                    <a:pt x="185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2" y="412"/>
                  </a:lnTo>
                  <a:lnTo>
                    <a:pt x="180" y="412"/>
                  </a:lnTo>
                  <a:lnTo>
                    <a:pt x="180" y="414"/>
                  </a:lnTo>
                  <a:lnTo>
                    <a:pt x="182" y="414"/>
                  </a:lnTo>
                  <a:lnTo>
                    <a:pt x="180" y="415"/>
                  </a:lnTo>
                  <a:lnTo>
                    <a:pt x="179" y="417"/>
                  </a:lnTo>
                  <a:lnTo>
                    <a:pt x="180" y="417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3" y="414"/>
                  </a:lnTo>
                  <a:lnTo>
                    <a:pt x="186" y="412"/>
                  </a:lnTo>
                  <a:lnTo>
                    <a:pt x="188" y="412"/>
                  </a:lnTo>
                  <a:lnTo>
                    <a:pt x="189" y="411"/>
                  </a:lnTo>
                  <a:lnTo>
                    <a:pt x="188" y="411"/>
                  </a:lnTo>
                  <a:close/>
                  <a:moveTo>
                    <a:pt x="157" y="127"/>
                  </a:moveTo>
                  <a:lnTo>
                    <a:pt x="157" y="129"/>
                  </a:lnTo>
                  <a:lnTo>
                    <a:pt x="159" y="129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59" y="127"/>
                  </a:lnTo>
                  <a:lnTo>
                    <a:pt x="157" y="127"/>
                  </a:lnTo>
                  <a:close/>
                  <a:moveTo>
                    <a:pt x="179" y="159"/>
                  </a:moveTo>
                  <a:lnTo>
                    <a:pt x="177" y="159"/>
                  </a:lnTo>
                  <a:lnTo>
                    <a:pt x="176" y="159"/>
                  </a:lnTo>
                  <a:lnTo>
                    <a:pt x="174" y="159"/>
                  </a:lnTo>
                  <a:lnTo>
                    <a:pt x="173" y="159"/>
                  </a:lnTo>
                  <a:lnTo>
                    <a:pt x="173" y="161"/>
                  </a:lnTo>
                  <a:lnTo>
                    <a:pt x="179" y="161"/>
                  </a:lnTo>
                  <a:lnTo>
                    <a:pt x="183" y="159"/>
                  </a:lnTo>
                  <a:lnTo>
                    <a:pt x="182" y="159"/>
                  </a:lnTo>
                  <a:lnTo>
                    <a:pt x="179" y="159"/>
                  </a:lnTo>
                  <a:close/>
                  <a:moveTo>
                    <a:pt x="195" y="186"/>
                  </a:moveTo>
                  <a:lnTo>
                    <a:pt x="194" y="186"/>
                  </a:lnTo>
                  <a:lnTo>
                    <a:pt x="192" y="188"/>
                  </a:lnTo>
                  <a:lnTo>
                    <a:pt x="194" y="188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6"/>
                  </a:lnTo>
                  <a:lnTo>
                    <a:pt x="195" y="186"/>
                  </a:lnTo>
                  <a:close/>
                  <a:moveTo>
                    <a:pt x="183" y="150"/>
                  </a:moveTo>
                  <a:lnTo>
                    <a:pt x="185" y="148"/>
                  </a:lnTo>
                  <a:lnTo>
                    <a:pt x="183" y="148"/>
                  </a:lnTo>
                  <a:lnTo>
                    <a:pt x="183" y="150"/>
                  </a:lnTo>
                  <a:close/>
                  <a:moveTo>
                    <a:pt x="862" y="30"/>
                  </a:moveTo>
                  <a:lnTo>
                    <a:pt x="862" y="32"/>
                  </a:lnTo>
                  <a:lnTo>
                    <a:pt x="857" y="32"/>
                  </a:lnTo>
                  <a:lnTo>
                    <a:pt x="852" y="33"/>
                  </a:lnTo>
                  <a:lnTo>
                    <a:pt x="849" y="33"/>
                  </a:lnTo>
                  <a:lnTo>
                    <a:pt x="848" y="33"/>
                  </a:lnTo>
                  <a:lnTo>
                    <a:pt x="846" y="35"/>
                  </a:lnTo>
                  <a:lnTo>
                    <a:pt x="845" y="35"/>
                  </a:lnTo>
                  <a:lnTo>
                    <a:pt x="840" y="36"/>
                  </a:lnTo>
                  <a:lnTo>
                    <a:pt x="836" y="36"/>
                  </a:lnTo>
                  <a:lnTo>
                    <a:pt x="834" y="38"/>
                  </a:lnTo>
                  <a:lnTo>
                    <a:pt x="833" y="38"/>
                  </a:lnTo>
                  <a:lnTo>
                    <a:pt x="830" y="38"/>
                  </a:lnTo>
                  <a:lnTo>
                    <a:pt x="824" y="38"/>
                  </a:lnTo>
                  <a:lnTo>
                    <a:pt x="818" y="38"/>
                  </a:lnTo>
                  <a:lnTo>
                    <a:pt x="819" y="39"/>
                  </a:lnTo>
                  <a:lnTo>
                    <a:pt x="822" y="39"/>
                  </a:lnTo>
                  <a:lnTo>
                    <a:pt x="824" y="39"/>
                  </a:lnTo>
                  <a:lnTo>
                    <a:pt x="822" y="41"/>
                  </a:lnTo>
                  <a:lnTo>
                    <a:pt x="821" y="41"/>
                  </a:lnTo>
                  <a:lnTo>
                    <a:pt x="816" y="42"/>
                  </a:lnTo>
                  <a:lnTo>
                    <a:pt x="815" y="42"/>
                  </a:lnTo>
                  <a:lnTo>
                    <a:pt x="812" y="42"/>
                  </a:lnTo>
                  <a:lnTo>
                    <a:pt x="807" y="42"/>
                  </a:lnTo>
                  <a:lnTo>
                    <a:pt x="806" y="44"/>
                  </a:lnTo>
                  <a:lnTo>
                    <a:pt x="799" y="44"/>
                  </a:lnTo>
                  <a:lnTo>
                    <a:pt x="795" y="44"/>
                  </a:lnTo>
                  <a:lnTo>
                    <a:pt x="793" y="44"/>
                  </a:lnTo>
                  <a:lnTo>
                    <a:pt x="789" y="44"/>
                  </a:lnTo>
                  <a:lnTo>
                    <a:pt x="787" y="44"/>
                  </a:lnTo>
                  <a:lnTo>
                    <a:pt x="787" y="45"/>
                  </a:lnTo>
                  <a:lnTo>
                    <a:pt x="789" y="45"/>
                  </a:lnTo>
                  <a:lnTo>
                    <a:pt x="792" y="47"/>
                  </a:lnTo>
                  <a:lnTo>
                    <a:pt x="796" y="47"/>
                  </a:lnTo>
                  <a:lnTo>
                    <a:pt x="799" y="47"/>
                  </a:lnTo>
                  <a:lnTo>
                    <a:pt x="793" y="49"/>
                  </a:lnTo>
                  <a:lnTo>
                    <a:pt x="792" y="49"/>
                  </a:lnTo>
                  <a:lnTo>
                    <a:pt x="792" y="50"/>
                  </a:lnTo>
                  <a:lnTo>
                    <a:pt x="790" y="50"/>
                  </a:lnTo>
                  <a:lnTo>
                    <a:pt x="786" y="50"/>
                  </a:lnTo>
                  <a:lnTo>
                    <a:pt x="784" y="52"/>
                  </a:lnTo>
                  <a:lnTo>
                    <a:pt x="781" y="52"/>
                  </a:lnTo>
                  <a:lnTo>
                    <a:pt x="780" y="50"/>
                  </a:lnTo>
                  <a:lnTo>
                    <a:pt x="775" y="52"/>
                  </a:lnTo>
                  <a:lnTo>
                    <a:pt x="772" y="52"/>
                  </a:lnTo>
                  <a:lnTo>
                    <a:pt x="766" y="52"/>
                  </a:lnTo>
                  <a:lnTo>
                    <a:pt x="762" y="50"/>
                  </a:lnTo>
                  <a:lnTo>
                    <a:pt x="760" y="50"/>
                  </a:lnTo>
                  <a:lnTo>
                    <a:pt x="757" y="50"/>
                  </a:lnTo>
                  <a:lnTo>
                    <a:pt x="754" y="50"/>
                  </a:lnTo>
                  <a:lnTo>
                    <a:pt x="753" y="50"/>
                  </a:lnTo>
                  <a:lnTo>
                    <a:pt x="760" y="52"/>
                  </a:lnTo>
                  <a:lnTo>
                    <a:pt x="754" y="53"/>
                  </a:lnTo>
                  <a:lnTo>
                    <a:pt x="748" y="53"/>
                  </a:lnTo>
                  <a:lnTo>
                    <a:pt x="746" y="53"/>
                  </a:lnTo>
                  <a:lnTo>
                    <a:pt x="748" y="52"/>
                  </a:lnTo>
                  <a:lnTo>
                    <a:pt x="750" y="50"/>
                  </a:lnTo>
                  <a:lnTo>
                    <a:pt x="748" y="50"/>
                  </a:lnTo>
                  <a:lnTo>
                    <a:pt x="746" y="52"/>
                  </a:lnTo>
                  <a:lnTo>
                    <a:pt x="745" y="52"/>
                  </a:lnTo>
                  <a:lnTo>
                    <a:pt x="740" y="52"/>
                  </a:lnTo>
                  <a:lnTo>
                    <a:pt x="742" y="53"/>
                  </a:lnTo>
                  <a:lnTo>
                    <a:pt x="740" y="53"/>
                  </a:lnTo>
                  <a:lnTo>
                    <a:pt x="740" y="55"/>
                  </a:lnTo>
                  <a:lnTo>
                    <a:pt x="737" y="56"/>
                  </a:lnTo>
                  <a:lnTo>
                    <a:pt x="736" y="56"/>
                  </a:lnTo>
                  <a:lnTo>
                    <a:pt x="736" y="58"/>
                  </a:lnTo>
                  <a:lnTo>
                    <a:pt x="739" y="56"/>
                  </a:lnTo>
                  <a:lnTo>
                    <a:pt x="740" y="58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3" y="59"/>
                  </a:lnTo>
                  <a:lnTo>
                    <a:pt x="743" y="58"/>
                  </a:lnTo>
                  <a:lnTo>
                    <a:pt x="748" y="58"/>
                  </a:lnTo>
                  <a:lnTo>
                    <a:pt x="750" y="58"/>
                  </a:lnTo>
                  <a:lnTo>
                    <a:pt x="751" y="59"/>
                  </a:lnTo>
                  <a:lnTo>
                    <a:pt x="750" y="59"/>
                  </a:lnTo>
                  <a:lnTo>
                    <a:pt x="748" y="61"/>
                  </a:lnTo>
                  <a:lnTo>
                    <a:pt x="748" y="62"/>
                  </a:lnTo>
                  <a:lnTo>
                    <a:pt x="746" y="62"/>
                  </a:lnTo>
                  <a:lnTo>
                    <a:pt x="746" y="64"/>
                  </a:lnTo>
                  <a:lnTo>
                    <a:pt x="745" y="64"/>
                  </a:lnTo>
                  <a:lnTo>
                    <a:pt x="745" y="65"/>
                  </a:lnTo>
                  <a:lnTo>
                    <a:pt x="746" y="65"/>
                  </a:lnTo>
                  <a:lnTo>
                    <a:pt x="745" y="67"/>
                  </a:lnTo>
                  <a:lnTo>
                    <a:pt x="746" y="67"/>
                  </a:lnTo>
                  <a:lnTo>
                    <a:pt x="746" y="65"/>
                  </a:lnTo>
                  <a:lnTo>
                    <a:pt x="748" y="65"/>
                  </a:lnTo>
                  <a:lnTo>
                    <a:pt x="748" y="64"/>
                  </a:lnTo>
                  <a:lnTo>
                    <a:pt x="750" y="64"/>
                  </a:lnTo>
                  <a:lnTo>
                    <a:pt x="750" y="65"/>
                  </a:lnTo>
                  <a:lnTo>
                    <a:pt x="748" y="67"/>
                  </a:lnTo>
                  <a:lnTo>
                    <a:pt x="750" y="67"/>
                  </a:lnTo>
                  <a:lnTo>
                    <a:pt x="751" y="67"/>
                  </a:lnTo>
                  <a:lnTo>
                    <a:pt x="751" y="70"/>
                  </a:lnTo>
                  <a:lnTo>
                    <a:pt x="750" y="70"/>
                  </a:lnTo>
                  <a:lnTo>
                    <a:pt x="748" y="70"/>
                  </a:lnTo>
                  <a:lnTo>
                    <a:pt x="748" y="71"/>
                  </a:lnTo>
                  <a:lnTo>
                    <a:pt x="746" y="70"/>
                  </a:lnTo>
                  <a:lnTo>
                    <a:pt x="745" y="71"/>
                  </a:lnTo>
                  <a:lnTo>
                    <a:pt x="745" y="70"/>
                  </a:lnTo>
                  <a:lnTo>
                    <a:pt x="743" y="70"/>
                  </a:lnTo>
                  <a:lnTo>
                    <a:pt x="743" y="71"/>
                  </a:lnTo>
                  <a:lnTo>
                    <a:pt x="742" y="71"/>
                  </a:lnTo>
                  <a:lnTo>
                    <a:pt x="740" y="71"/>
                  </a:lnTo>
                  <a:lnTo>
                    <a:pt x="739" y="71"/>
                  </a:lnTo>
                  <a:lnTo>
                    <a:pt x="739" y="73"/>
                  </a:lnTo>
                  <a:lnTo>
                    <a:pt x="740" y="74"/>
                  </a:lnTo>
                  <a:lnTo>
                    <a:pt x="739" y="74"/>
                  </a:lnTo>
                  <a:lnTo>
                    <a:pt x="739" y="76"/>
                  </a:lnTo>
                  <a:lnTo>
                    <a:pt x="737" y="76"/>
                  </a:lnTo>
                  <a:lnTo>
                    <a:pt x="733" y="76"/>
                  </a:lnTo>
                  <a:lnTo>
                    <a:pt x="731" y="74"/>
                  </a:lnTo>
                  <a:lnTo>
                    <a:pt x="728" y="76"/>
                  </a:lnTo>
                  <a:lnTo>
                    <a:pt x="727" y="76"/>
                  </a:lnTo>
                  <a:lnTo>
                    <a:pt x="724" y="76"/>
                  </a:lnTo>
                  <a:lnTo>
                    <a:pt x="724" y="77"/>
                  </a:lnTo>
                  <a:lnTo>
                    <a:pt x="721" y="77"/>
                  </a:lnTo>
                  <a:lnTo>
                    <a:pt x="719" y="79"/>
                  </a:lnTo>
                  <a:lnTo>
                    <a:pt x="724" y="79"/>
                  </a:lnTo>
                  <a:lnTo>
                    <a:pt x="724" y="80"/>
                  </a:lnTo>
                  <a:lnTo>
                    <a:pt x="721" y="80"/>
                  </a:lnTo>
                  <a:lnTo>
                    <a:pt x="721" y="82"/>
                  </a:lnTo>
                  <a:lnTo>
                    <a:pt x="719" y="82"/>
                  </a:lnTo>
                  <a:lnTo>
                    <a:pt x="718" y="83"/>
                  </a:lnTo>
                  <a:lnTo>
                    <a:pt x="716" y="85"/>
                  </a:lnTo>
                  <a:lnTo>
                    <a:pt x="716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0" y="89"/>
                  </a:lnTo>
                  <a:lnTo>
                    <a:pt x="712" y="91"/>
                  </a:lnTo>
                  <a:lnTo>
                    <a:pt x="710" y="92"/>
                  </a:lnTo>
                  <a:lnTo>
                    <a:pt x="709" y="92"/>
                  </a:lnTo>
                  <a:lnTo>
                    <a:pt x="707" y="92"/>
                  </a:lnTo>
                  <a:lnTo>
                    <a:pt x="707" y="94"/>
                  </a:lnTo>
                  <a:lnTo>
                    <a:pt x="706" y="94"/>
                  </a:lnTo>
                  <a:lnTo>
                    <a:pt x="706" y="95"/>
                  </a:lnTo>
                  <a:lnTo>
                    <a:pt x="709" y="95"/>
                  </a:lnTo>
                  <a:lnTo>
                    <a:pt x="712" y="95"/>
                  </a:lnTo>
                  <a:lnTo>
                    <a:pt x="709" y="97"/>
                  </a:lnTo>
                  <a:lnTo>
                    <a:pt x="710" y="97"/>
                  </a:lnTo>
                  <a:lnTo>
                    <a:pt x="713" y="95"/>
                  </a:lnTo>
                  <a:lnTo>
                    <a:pt x="713" y="94"/>
                  </a:lnTo>
                  <a:lnTo>
                    <a:pt x="715" y="92"/>
                  </a:lnTo>
                  <a:lnTo>
                    <a:pt x="713" y="92"/>
                  </a:lnTo>
                  <a:lnTo>
                    <a:pt x="713" y="91"/>
                  </a:lnTo>
                  <a:lnTo>
                    <a:pt x="715" y="91"/>
                  </a:lnTo>
                  <a:lnTo>
                    <a:pt x="716" y="91"/>
                  </a:lnTo>
                  <a:lnTo>
                    <a:pt x="716" y="92"/>
                  </a:lnTo>
                  <a:lnTo>
                    <a:pt x="716" y="92"/>
                  </a:lnTo>
                  <a:lnTo>
                    <a:pt x="718" y="91"/>
                  </a:lnTo>
                  <a:lnTo>
                    <a:pt x="719" y="89"/>
                  </a:lnTo>
                  <a:lnTo>
                    <a:pt x="721" y="89"/>
                  </a:lnTo>
                  <a:lnTo>
                    <a:pt x="722" y="89"/>
                  </a:lnTo>
                  <a:lnTo>
                    <a:pt x="727" y="91"/>
                  </a:lnTo>
                  <a:lnTo>
                    <a:pt x="731" y="92"/>
                  </a:lnTo>
                  <a:lnTo>
                    <a:pt x="733" y="94"/>
                  </a:lnTo>
                  <a:lnTo>
                    <a:pt x="736" y="94"/>
                  </a:lnTo>
                  <a:lnTo>
                    <a:pt x="740" y="94"/>
                  </a:lnTo>
                  <a:lnTo>
                    <a:pt x="742" y="94"/>
                  </a:lnTo>
                  <a:lnTo>
                    <a:pt x="742" y="95"/>
                  </a:lnTo>
                  <a:lnTo>
                    <a:pt x="743" y="95"/>
                  </a:lnTo>
                  <a:lnTo>
                    <a:pt x="745" y="95"/>
                  </a:lnTo>
                  <a:lnTo>
                    <a:pt x="745" y="97"/>
                  </a:lnTo>
                  <a:lnTo>
                    <a:pt x="743" y="97"/>
                  </a:lnTo>
                  <a:lnTo>
                    <a:pt x="740" y="97"/>
                  </a:lnTo>
                  <a:lnTo>
                    <a:pt x="739" y="99"/>
                  </a:lnTo>
                  <a:lnTo>
                    <a:pt x="739" y="97"/>
                  </a:lnTo>
                  <a:lnTo>
                    <a:pt x="734" y="97"/>
                  </a:lnTo>
                  <a:lnTo>
                    <a:pt x="731" y="95"/>
                  </a:lnTo>
                  <a:lnTo>
                    <a:pt x="730" y="95"/>
                  </a:lnTo>
                  <a:lnTo>
                    <a:pt x="728" y="95"/>
                  </a:lnTo>
                  <a:lnTo>
                    <a:pt x="727" y="95"/>
                  </a:lnTo>
                  <a:lnTo>
                    <a:pt x="721" y="95"/>
                  </a:lnTo>
                  <a:lnTo>
                    <a:pt x="721" y="97"/>
                  </a:lnTo>
                  <a:lnTo>
                    <a:pt x="727" y="97"/>
                  </a:lnTo>
                  <a:lnTo>
                    <a:pt x="727" y="99"/>
                  </a:lnTo>
                  <a:lnTo>
                    <a:pt x="725" y="99"/>
                  </a:lnTo>
                  <a:lnTo>
                    <a:pt x="724" y="99"/>
                  </a:lnTo>
                  <a:lnTo>
                    <a:pt x="728" y="100"/>
                  </a:lnTo>
                  <a:lnTo>
                    <a:pt x="727" y="100"/>
                  </a:lnTo>
                  <a:lnTo>
                    <a:pt x="724" y="100"/>
                  </a:lnTo>
                  <a:lnTo>
                    <a:pt x="724" y="102"/>
                  </a:lnTo>
                  <a:lnTo>
                    <a:pt x="727" y="100"/>
                  </a:lnTo>
                  <a:lnTo>
                    <a:pt x="730" y="102"/>
                  </a:lnTo>
                  <a:lnTo>
                    <a:pt x="734" y="102"/>
                  </a:lnTo>
                  <a:lnTo>
                    <a:pt x="737" y="102"/>
                  </a:lnTo>
                  <a:lnTo>
                    <a:pt x="737" y="103"/>
                  </a:lnTo>
                  <a:lnTo>
                    <a:pt x="739" y="105"/>
                  </a:lnTo>
                  <a:lnTo>
                    <a:pt x="740" y="105"/>
                  </a:lnTo>
                  <a:lnTo>
                    <a:pt x="742" y="105"/>
                  </a:lnTo>
                  <a:lnTo>
                    <a:pt x="742" y="103"/>
                  </a:lnTo>
                  <a:lnTo>
                    <a:pt x="742" y="102"/>
                  </a:lnTo>
                  <a:lnTo>
                    <a:pt x="743" y="102"/>
                  </a:lnTo>
                  <a:lnTo>
                    <a:pt x="746" y="102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0" y="103"/>
                  </a:lnTo>
                  <a:lnTo>
                    <a:pt x="751" y="103"/>
                  </a:lnTo>
                  <a:lnTo>
                    <a:pt x="753" y="103"/>
                  </a:lnTo>
                  <a:lnTo>
                    <a:pt x="753" y="105"/>
                  </a:lnTo>
                  <a:lnTo>
                    <a:pt x="753" y="106"/>
                  </a:lnTo>
                  <a:lnTo>
                    <a:pt x="753" y="108"/>
                  </a:lnTo>
                  <a:lnTo>
                    <a:pt x="753" y="109"/>
                  </a:lnTo>
                  <a:lnTo>
                    <a:pt x="751" y="109"/>
                  </a:lnTo>
                  <a:lnTo>
                    <a:pt x="751" y="111"/>
                  </a:lnTo>
                  <a:lnTo>
                    <a:pt x="750" y="111"/>
                  </a:lnTo>
                  <a:lnTo>
                    <a:pt x="748" y="111"/>
                  </a:lnTo>
                  <a:lnTo>
                    <a:pt x="748" y="112"/>
                  </a:lnTo>
                  <a:lnTo>
                    <a:pt x="746" y="112"/>
                  </a:lnTo>
                  <a:lnTo>
                    <a:pt x="745" y="112"/>
                  </a:lnTo>
                  <a:lnTo>
                    <a:pt x="745" y="114"/>
                  </a:lnTo>
                  <a:lnTo>
                    <a:pt x="745" y="115"/>
                  </a:lnTo>
                  <a:lnTo>
                    <a:pt x="743" y="117"/>
                  </a:lnTo>
                  <a:lnTo>
                    <a:pt x="743" y="118"/>
                  </a:lnTo>
                  <a:lnTo>
                    <a:pt x="743" y="120"/>
                  </a:lnTo>
                  <a:lnTo>
                    <a:pt x="745" y="121"/>
                  </a:lnTo>
                  <a:lnTo>
                    <a:pt x="743" y="121"/>
                  </a:lnTo>
                  <a:lnTo>
                    <a:pt x="743" y="123"/>
                  </a:lnTo>
                  <a:lnTo>
                    <a:pt x="745" y="124"/>
                  </a:lnTo>
                  <a:lnTo>
                    <a:pt x="745" y="126"/>
                  </a:lnTo>
                  <a:lnTo>
                    <a:pt x="743" y="127"/>
                  </a:lnTo>
                  <a:lnTo>
                    <a:pt x="743" y="126"/>
                  </a:lnTo>
                  <a:lnTo>
                    <a:pt x="740" y="121"/>
                  </a:lnTo>
                  <a:lnTo>
                    <a:pt x="740" y="120"/>
                  </a:lnTo>
                  <a:lnTo>
                    <a:pt x="739" y="117"/>
                  </a:lnTo>
                  <a:lnTo>
                    <a:pt x="739" y="115"/>
                  </a:lnTo>
                  <a:lnTo>
                    <a:pt x="740" y="115"/>
                  </a:lnTo>
                  <a:lnTo>
                    <a:pt x="743" y="115"/>
                  </a:lnTo>
                  <a:lnTo>
                    <a:pt x="743" y="114"/>
                  </a:lnTo>
                  <a:lnTo>
                    <a:pt x="742" y="114"/>
                  </a:lnTo>
                  <a:lnTo>
                    <a:pt x="740" y="114"/>
                  </a:lnTo>
                  <a:lnTo>
                    <a:pt x="740" y="112"/>
                  </a:lnTo>
                  <a:lnTo>
                    <a:pt x="742" y="112"/>
                  </a:lnTo>
                  <a:lnTo>
                    <a:pt x="743" y="112"/>
                  </a:lnTo>
                  <a:lnTo>
                    <a:pt x="743" y="111"/>
                  </a:lnTo>
                  <a:lnTo>
                    <a:pt x="742" y="111"/>
                  </a:lnTo>
                  <a:lnTo>
                    <a:pt x="740" y="111"/>
                  </a:lnTo>
                  <a:lnTo>
                    <a:pt x="736" y="111"/>
                  </a:lnTo>
                  <a:lnTo>
                    <a:pt x="734" y="109"/>
                  </a:lnTo>
                  <a:lnTo>
                    <a:pt x="733" y="109"/>
                  </a:lnTo>
                  <a:lnTo>
                    <a:pt x="730" y="109"/>
                  </a:lnTo>
                  <a:lnTo>
                    <a:pt x="725" y="109"/>
                  </a:lnTo>
                  <a:lnTo>
                    <a:pt x="724" y="109"/>
                  </a:lnTo>
                  <a:lnTo>
                    <a:pt x="721" y="108"/>
                  </a:lnTo>
                  <a:lnTo>
                    <a:pt x="721" y="109"/>
                  </a:lnTo>
                  <a:lnTo>
                    <a:pt x="718" y="109"/>
                  </a:lnTo>
                  <a:lnTo>
                    <a:pt x="716" y="109"/>
                  </a:lnTo>
                  <a:lnTo>
                    <a:pt x="715" y="109"/>
                  </a:lnTo>
                  <a:lnTo>
                    <a:pt x="715" y="111"/>
                  </a:lnTo>
                  <a:lnTo>
                    <a:pt x="713" y="111"/>
                  </a:lnTo>
                  <a:lnTo>
                    <a:pt x="712" y="111"/>
                  </a:lnTo>
                  <a:lnTo>
                    <a:pt x="710" y="112"/>
                  </a:lnTo>
                  <a:lnTo>
                    <a:pt x="709" y="112"/>
                  </a:lnTo>
                  <a:lnTo>
                    <a:pt x="707" y="112"/>
                  </a:lnTo>
                  <a:lnTo>
                    <a:pt x="704" y="114"/>
                  </a:lnTo>
                  <a:lnTo>
                    <a:pt x="703" y="114"/>
                  </a:lnTo>
                  <a:lnTo>
                    <a:pt x="703" y="112"/>
                  </a:lnTo>
                  <a:lnTo>
                    <a:pt x="701" y="112"/>
                  </a:lnTo>
                  <a:lnTo>
                    <a:pt x="701" y="111"/>
                  </a:lnTo>
                  <a:lnTo>
                    <a:pt x="700" y="111"/>
                  </a:lnTo>
                  <a:lnTo>
                    <a:pt x="698" y="111"/>
                  </a:lnTo>
                  <a:lnTo>
                    <a:pt x="698" y="109"/>
                  </a:lnTo>
                  <a:lnTo>
                    <a:pt x="697" y="109"/>
                  </a:lnTo>
                  <a:lnTo>
                    <a:pt x="693" y="111"/>
                  </a:lnTo>
                  <a:lnTo>
                    <a:pt x="695" y="111"/>
                  </a:lnTo>
                  <a:lnTo>
                    <a:pt x="695" y="112"/>
                  </a:lnTo>
                  <a:lnTo>
                    <a:pt x="692" y="112"/>
                  </a:lnTo>
                  <a:lnTo>
                    <a:pt x="690" y="112"/>
                  </a:lnTo>
                  <a:lnTo>
                    <a:pt x="689" y="112"/>
                  </a:lnTo>
                  <a:lnTo>
                    <a:pt x="689" y="114"/>
                  </a:lnTo>
                  <a:lnTo>
                    <a:pt x="690" y="114"/>
                  </a:lnTo>
                  <a:lnTo>
                    <a:pt x="692" y="114"/>
                  </a:lnTo>
                  <a:lnTo>
                    <a:pt x="692" y="115"/>
                  </a:lnTo>
                  <a:lnTo>
                    <a:pt x="693" y="115"/>
                  </a:lnTo>
                  <a:lnTo>
                    <a:pt x="693" y="117"/>
                  </a:lnTo>
                  <a:lnTo>
                    <a:pt x="692" y="117"/>
                  </a:lnTo>
                  <a:lnTo>
                    <a:pt x="692" y="118"/>
                  </a:lnTo>
                  <a:lnTo>
                    <a:pt x="693" y="118"/>
                  </a:lnTo>
                  <a:lnTo>
                    <a:pt x="695" y="117"/>
                  </a:lnTo>
                  <a:lnTo>
                    <a:pt x="695" y="118"/>
                  </a:lnTo>
                  <a:lnTo>
                    <a:pt x="700" y="118"/>
                  </a:lnTo>
                  <a:lnTo>
                    <a:pt x="704" y="117"/>
                  </a:lnTo>
                  <a:lnTo>
                    <a:pt x="704" y="118"/>
                  </a:lnTo>
                  <a:lnTo>
                    <a:pt x="703" y="118"/>
                  </a:lnTo>
                  <a:lnTo>
                    <a:pt x="703" y="120"/>
                  </a:lnTo>
                  <a:lnTo>
                    <a:pt x="701" y="121"/>
                  </a:lnTo>
                  <a:lnTo>
                    <a:pt x="703" y="121"/>
                  </a:lnTo>
                  <a:lnTo>
                    <a:pt x="704" y="121"/>
                  </a:lnTo>
                  <a:lnTo>
                    <a:pt x="706" y="121"/>
                  </a:lnTo>
                  <a:lnTo>
                    <a:pt x="706" y="120"/>
                  </a:lnTo>
                  <a:lnTo>
                    <a:pt x="707" y="121"/>
                  </a:lnTo>
                  <a:lnTo>
                    <a:pt x="710" y="120"/>
                  </a:lnTo>
                  <a:lnTo>
                    <a:pt x="712" y="120"/>
                  </a:lnTo>
                  <a:lnTo>
                    <a:pt x="713" y="120"/>
                  </a:lnTo>
                  <a:lnTo>
                    <a:pt x="716" y="121"/>
                  </a:lnTo>
                  <a:lnTo>
                    <a:pt x="715" y="121"/>
                  </a:lnTo>
                  <a:lnTo>
                    <a:pt x="715" y="123"/>
                  </a:lnTo>
                  <a:lnTo>
                    <a:pt x="716" y="123"/>
                  </a:lnTo>
                  <a:lnTo>
                    <a:pt x="716" y="121"/>
                  </a:lnTo>
                  <a:lnTo>
                    <a:pt x="718" y="121"/>
                  </a:lnTo>
                  <a:lnTo>
                    <a:pt x="721" y="121"/>
                  </a:lnTo>
                  <a:lnTo>
                    <a:pt x="722" y="121"/>
                  </a:lnTo>
                  <a:lnTo>
                    <a:pt x="727" y="121"/>
                  </a:lnTo>
                  <a:lnTo>
                    <a:pt x="728" y="121"/>
                  </a:lnTo>
                  <a:lnTo>
                    <a:pt x="730" y="123"/>
                  </a:lnTo>
                  <a:lnTo>
                    <a:pt x="728" y="124"/>
                  </a:lnTo>
                  <a:lnTo>
                    <a:pt x="727" y="124"/>
                  </a:lnTo>
                  <a:lnTo>
                    <a:pt x="725" y="124"/>
                  </a:lnTo>
                  <a:lnTo>
                    <a:pt x="721" y="126"/>
                  </a:lnTo>
                  <a:lnTo>
                    <a:pt x="718" y="126"/>
                  </a:lnTo>
                  <a:lnTo>
                    <a:pt x="719" y="127"/>
                  </a:lnTo>
                  <a:lnTo>
                    <a:pt x="725" y="126"/>
                  </a:lnTo>
                  <a:lnTo>
                    <a:pt x="727" y="127"/>
                  </a:lnTo>
                  <a:lnTo>
                    <a:pt x="728" y="129"/>
                  </a:lnTo>
                  <a:lnTo>
                    <a:pt x="730" y="129"/>
                  </a:lnTo>
                  <a:lnTo>
                    <a:pt x="730" y="130"/>
                  </a:lnTo>
                  <a:lnTo>
                    <a:pt x="728" y="130"/>
                  </a:lnTo>
                  <a:lnTo>
                    <a:pt x="728" y="132"/>
                  </a:lnTo>
                  <a:lnTo>
                    <a:pt x="730" y="132"/>
                  </a:lnTo>
                  <a:lnTo>
                    <a:pt x="730" y="133"/>
                  </a:lnTo>
                  <a:lnTo>
                    <a:pt x="731" y="133"/>
                  </a:lnTo>
                  <a:lnTo>
                    <a:pt x="731" y="135"/>
                  </a:lnTo>
                  <a:lnTo>
                    <a:pt x="731" y="136"/>
                  </a:lnTo>
                  <a:lnTo>
                    <a:pt x="730" y="138"/>
                  </a:lnTo>
                  <a:lnTo>
                    <a:pt x="730" y="139"/>
                  </a:lnTo>
                  <a:lnTo>
                    <a:pt x="728" y="139"/>
                  </a:lnTo>
                  <a:lnTo>
                    <a:pt x="727" y="141"/>
                  </a:lnTo>
                  <a:lnTo>
                    <a:pt x="722" y="141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8" y="138"/>
                  </a:lnTo>
                  <a:lnTo>
                    <a:pt x="716" y="138"/>
                  </a:lnTo>
                  <a:lnTo>
                    <a:pt x="712" y="138"/>
                  </a:lnTo>
                  <a:lnTo>
                    <a:pt x="710" y="138"/>
                  </a:lnTo>
                  <a:lnTo>
                    <a:pt x="707" y="136"/>
                  </a:lnTo>
                  <a:lnTo>
                    <a:pt x="706" y="136"/>
                  </a:lnTo>
                  <a:lnTo>
                    <a:pt x="704" y="135"/>
                  </a:lnTo>
                  <a:lnTo>
                    <a:pt x="700" y="133"/>
                  </a:lnTo>
                  <a:lnTo>
                    <a:pt x="695" y="132"/>
                  </a:lnTo>
                  <a:lnTo>
                    <a:pt x="690" y="132"/>
                  </a:lnTo>
                  <a:lnTo>
                    <a:pt x="695" y="133"/>
                  </a:lnTo>
                  <a:lnTo>
                    <a:pt x="700" y="133"/>
                  </a:lnTo>
                  <a:lnTo>
                    <a:pt x="703" y="135"/>
                  </a:lnTo>
                  <a:lnTo>
                    <a:pt x="701" y="135"/>
                  </a:lnTo>
                  <a:lnTo>
                    <a:pt x="697" y="135"/>
                  </a:lnTo>
                  <a:lnTo>
                    <a:pt x="701" y="136"/>
                  </a:lnTo>
                  <a:lnTo>
                    <a:pt x="703" y="136"/>
                  </a:lnTo>
                  <a:lnTo>
                    <a:pt x="707" y="138"/>
                  </a:lnTo>
                  <a:lnTo>
                    <a:pt x="709" y="138"/>
                  </a:lnTo>
                  <a:lnTo>
                    <a:pt x="709" y="139"/>
                  </a:lnTo>
                  <a:lnTo>
                    <a:pt x="712" y="139"/>
                  </a:lnTo>
                  <a:lnTo>
                    <a:pt x="713" y="139"/>
                  </a:lnTo>
                  <a:lnTo>
                    <a:pt x="713" y="141"/>
                  </a:lnTo>
                  <a:lnTo>
                    <a:pt x="710" y="141"/>
                  </a:lnTo>
                  <a:lnTo>
                    <a:pt x="707" y="141"/>
                  </a:lnTo>
                  <a:lnTo>
                    <a:pt x="706" y="141"/>
                  </a:lnTo>
                  <a:lnTo>
                    <a:pt x="704" y="141"/>
                  </a:lnTo>
                  <a:lnTo>
                    <a:pt x="698" y="144"/>
                  </a:lnTo>
                  <a:lnTo>
                    <a:pt x="704" y="142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9" y="142"/>
                  </a:lnTo>
                  <a:lnTo>
                    <a:pt x="710" y="142"/>
                  </a:lnTo>
                  <a:lnTo>
                    <a:pt x="712" y="142"/>
                  </a:lnTo>
                  <a:lnTo>
                    <a:pt x="710" y="144"/>
                  </a:lnTo>
                  <a:lnTo>
                    <a:pt x="710" y="145"/>
                  </a:lnTo>
                  <a:lnTo>
                    <a:pt x="709" y="145"/>
                  </a:lnTo>
                  <a:lnTo>
                    <a:pt x="709" y="147"/>
                  </a:lnTo>
                  <a:lnTo>
                    <a:pt x="710" y="148"/>
                  </a:lnTo>
                  <a:lnTo>
                    <a:pt x="709" y="148"/>
                  </a:lnTo>
                  <a:lnTo>
                    <a:pt x="707" y="150"/>
                  </a:lnTo>
                  <a:lnTo>
                    <a:pt x="709" y="150"/>
                  </a:lnTo>
                  <a:lnTo>
                    <a:pt x="710" y="150"/>
                  </a:lnTo>
                  <a:lnTo>
                    <a:pt x="712" y="150"/>
                  </a:lnTo>
                  <a:lnTo>
                    <a:pt x="713" y="150"/>
                  </a:lnTo>
                  <a:lnTo>
                    <a:pt x="716" y="150"/>
                  </a:lnTo>
                  <a:lnTo>
                    <a:pt x="718" y="150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21" y="152"/>
                  </a:lnTo>
                  <a:lnTo>
                    <a:pt x="722" y="152"/>
                  </a:lnTo>
                  <a:lnTo>
                    <a:pt x="724" y="150"/>
                  </a:lnTo>
                  <a:lnTo>
                    <a:pt x="725" y="150"/>
                  </a:lnTo>
                  <a:lnTo>
                    <a:pt x="727" y="150"/>
                  </a:lnTo>
                  <a:lnTo>
                    <a:pt x="728" y="150"/>
                  </a:lnTo>
                  <a:lnTo>
                    <a:pt x="730" y="150"/>
                  </a:lnTo>
                  <a:lnTo>
                    <a:pt x="728" y="152"/>
                  </a:lnTo>
                  <a:lnTo>
                    <a:pt x="728" y="153"/>
                  </a:lnTo>
                  <a:lnTo>
                    <a:pt x="730" y="153"/>
                  </a:lnTo>
                  <a:lnTo>
                    <a:pt x="731" y="153"/>
                  </a:lnTo>
                  <a:lnTo>
                    <a:pt x="731" y="155"/>
                  </a:lnTo>
                  <a:lnTo>
                    <a:pt x="730" y="155"/>
                  </a:lnTo>
                  <a:lnTo>
                    <a:pt x="730" y="156"/>
                  </a:lnTo>
                  <a:lnTo>
                    <a:pt x="727" y="158"/>
                  </a:lnTo>
                  <a:lnTo>
                    <a:pt x="722" y="158"/>
                  </a:lnTo>
                  <a:lnTo>
                    <a:pt x="718" y="158"/>
                  </a:lnTo>
                  <a:lnTo>
                    <a:pt x="715" y="158"/>
                  </a:lnTo>
                  <a:lnTo>
                    <a:pt x="715" y="156"/>
                  </a:lnTo>
                  <a:lnTo>
                    <a:pt x="715" y="155"/>
                  </a:lnTo>
                  <a:lnTo>
                    <a:pt x="713" y="155"/>
                  </a:lnTo>
                  <a:lnTo>
                    <a:pt x="712" y="155"/>
                  </a:lnTo>
                  <a:lnTo>
                    <a:pt x="712" y="153"/>
                  </a:lnTo>
                  <a:lnTo>
                    <a:pt x="710" y="153"/>
                  </a:lnTo>
                  <a:lnTo>
                    <a:pt x="710" y="155"/>
                  </a:lnTo>
                  <a:lnTo>
                    <a:pt x="709" y="153"/>
                  </a:lnTo>
                  <a:lnTo>
                    <a:pt x="706" y="155"/>
                  </a:lnTo>
                  <a:lnTo>
                    <a:pt x="700" y="153"/>
                  </a:lnTo>
                  <a:lnTo>
                    <a:pt x="697" y="153"/>
                  </a:lnTo>
                  <a:lnTo>
                    <a:pt x="695" y="155"/>
                  </a:lnTo>
                  <a:lnTo>
                    <a:pt x="692" y="153"/>
                  </a:lnTo>
                  <a:lnTo>
                    <a:pt x="692" y="152"/>
                  </a:lnTo>
                  <a:lnTo>
                    <a:pt x="689" y="152"/>
                  </a:lnTo>
                  <a:lnTo>
                    <a:pt x="690" y="153"/>
                  </a:lnTo>
                  <a:lnTo>
                    <a:pt x="692" y="155"/>
                  </a:lnTo>
                  <a:lnTo>
                    <a:pt x="692" y="156"/>
                  </a:lnTo>
                  <a:lnTo>
                    <a:pt x="695" y="155"/>
                  </a:lnTo>
                  <a:lnTo>
                    <a:pt x="700" y="153"/>
                  </a:lnTo>
                  <a:lnTo>
                    <a:pt x="704" y="155"/>
                  </a:lnTo>
                  <a:lnTo>
                    <a:pt x="706" y="155"/>
                  </a:lnTo>
                  <a:lnTo>
                    <a:pt x="710" y="155"/>
                  </a:lnTo>
                  <a:lnTo>
                    <a:pt x="712" y="156"/>
                  </a:lnTo>
                  <a:lnTo>
                    <a:pt x="712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5" y="159"/>
                  </a:lnTo>
                  <a:lnTo>
                    <a:pt x="710" y="159"/>
                  </a:lnTo>
                  <a:lnTo>
                    <a:pt x="706" y="161"/>
                  </a:lnTo>
                  <a:lnTo>
                    <a:pt x="704" y="161"/>
                  </a:lnTo>
                  <a:lnTo>
                    <a:pt x="701" y="161"/>
                  </a:lnTo>
                  <a:lnTo>
                    <a:pt x="698" y="161"/>
                  </a:lnTo>
                  <a:lnTo>
                    <a:pt x="697" y="159"/>
                  </a:lnTo>
                  <a:lnTo>
                    <a:pt x="693" y="159"/>
                  </a:lnTo>
                  <a:lnTo>
                    <a:pt x="689" y="159"/>
                  </a:lnTo>
                  <a:lnTo>
                    <a:pt x="689" y="158"/>
                  </a:lnTo>
                  <a:lnTo>
                    <a:pt x="689" y="156"/>
                  </a:lnTo>
                  <a:lnTo>
                    <a:pt x="687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3" y="156"/>
                  </a:lnTo>
                  <a:lnTo>
                    <a:pt x="683" y="158"/>
                  </a:lnTo>
                  <a:lnTo>
                    <a:pt x="686" y="156"/>
                  </a:lnTo>
                  <a:lnTo>
                    <a:pt x="687" y="158"/>
                  </a:lnTo>
                  <a:lnTo>
                    <a:pt x="687" y="159"/>
                  </a:lnTo>
                  <a:lnTo>
                    <a:pt x="686" y="159"/>
                  </a:lnTo>
                  <a:lnTo>
                    <a:pt x="686" y="161"/>
                  </a:lnTo>
                  <a:lnTo>
                    <a:pt x="684" y="161"/>
                  </a:lnTo>
                  <a:lnTo>
                    <a:pt x="683" y="161"/>
                  </a:lnTo>
                  <a:lnTo>
                    <a:pt x="683" y="162"/>
                  </a:lnTo>
                  <a:lnTo>
                    <a:pt x="686" y="162"/>
                  </a:lnTo>
                  <a:lnTo>
                    <a:pt x="687" y="162"/>
                  </a:lnTo>
                  <a:lnTo>
                    <a:pt x="687" y="164"/>
                  </a:lnTo>
                  <a:lnTo>
                    <a:pt x="689" y="164"/>
                  </a:lnTo>
                  <a:lnTo>
                    <a:pt x="689" y="165"/>
                  </a:lnTo>
                  <a:lnTo>
                    <a:pt x="689" y="167"/>
                  </a:lnTo>
                  <a:lnTo>
                    <a:pt x="689" y="168"/>
                  </a:lnTo>
                  <a:lnTo>
                    <a:pt x="687" y="168"/>
                  </a:lnTo>
                  <a:lnTo>
                    <a:pt x="687" y="170"/>
                  </a:lnTo>
                  <a:lnTo>
                    <a:pt x="689" y="170"/>
                  </a:lnTo>
                  <a:lnTo>
                    <a:pt x="689" y="168"/>
                  </a:lnTo>
                  <a:lnTo>
                    <a:pt x="690" y="168"/>
                  </a:lnTo>
                  <a:lnTo>
                    <a:pt x="690" y="167"/>
                  </a:lnTo>
                  <a:lnTo>
                    <a:pt x="690" y="165"/>
                  </a:lnTo>
                  <a:lnTo>
                    <a:pt x="690" y="164"/>
                  </a:lnTo>
                  <a:lnTo>
                    <a:pt x="689" y="164"/>
                  </a:lnTo>
                  <a:lnTo>
                    <a:pt x="689" y="162"/>
                  </a:lnTo>
                  <a:lnTo>
                    <a:pt x="690" y="162"/>
                  </a:lnTo>
                  <a:lnTo>
                    <a:pt x="693" y="161"/>
                  </a:lnTo>
                  <a:lnTo>
                    <a:pt x="700" y="164"/>
                  </a:lnTo>
                  <a:lnTo>
                    <a:pt x="706" y="165"/>
                  </a:lnTo>
                  <a:lnTo>
                    <a:pt x="710" y="165"/>
                  </a:lnTo>
                  <a:lnTo>
                    <a:pt x="712" y="165"/>
                  </a:lnTo>
                  <a:lnTo>
                    <a:pt x="712" y="167"/>
                  </a:lnTo>
                  <a:lnTo>
                    <a:pt x="710" y="167"/>
                  </a:lnTo>
                  <a:lnTo>
                    <a:pt x="709" y="167"/>
                  </a:lnTo>
                  <a:lnTo>
                    <a:pt x="709" y="168"/>
                  </a:lnTo>
                  <a:lnTo>
                    <a:pt x="707" y="168"/>
                  </a:lnTo>
                  <a:lnTo>
                    <a:pt x="709" y="170"/>
                  </a:lnTo>
                  <a:lnTo>
                    <a:pt x="707" y="170"/>
                  </a:lnTo>
                  <a:lnTo>
                    <a:pt x="707" y="171"/>
                  </a:lnTo>
                  <a:lnTo>
                    <a:pt x="709" y="171"/>
                  </a:lnTo>
                  <a:lnTo>
                    <a:pt x="709" y="174"/>
                  </a:lnTo>
                  <a:lnTo>
                    <a:pt x="707" y="174"/>
                  </a:lnTo>
                  <a:lnTo>
                    <a:pt x="706" y="174"/>
                  </a:lnTo>
                  <a:lnTo>
                    <a:pt x="701" y="174"/>
                  </a:lnTo>
                  <a:lnTo>
                    <a:pt x="695" y="174"/>
                  </a:lnTo>
                  <a:lnTo>
                    <a:pt x="693" y="174"/>
                  </a:lnTo>
                  <a:lnTo>
                    <a:pt x="692" y="174"/>
                  </a:lnTo>
                  <a:lnTo>
                    <a:pt x="692" y="176"/>
                  </a:lnTo>
                  <a:lnTo>
                    <a:pt x="690" y="176"/>
                  </a:lnTo>
                  <a:lnTo>
                    <a:pt x="689" y="176"/>
                  </a:lnTo>
                  <a:lnTo>
                    <a:pt x="687" y="176"/>
                  </a:lnTo>
                  <a:lnTo>
                    <a:pt x="684" y="177"/>
                  </a:lnTo>
                  <a:lnTo>
                    <a:pt x="683" y="177"/>
                  </a:lnTo>
                  <a:lnTo>
                    <a:pt x="681" y="179"/>
                  </a:lnTo>
                  <a:lnTo>
                    <a:pt x="680" y="179"/>
                  </a:lnTo>
                  <a:lnTo>
                    <a:pt x="675" y="177"/>
                  </a:lnTo>
                  <a:lnTo>
                    <a:pt x="671" y="177"/>
                  </a:lnTo>
                  <a:lnTo>
                    <a:pt x="669" y="176"/>
                  </a:lnTo>
                  <a:lnTo>
                    <a:pt x="668" y="176"/>
                  </a:lnTo>
                  <a:lnTo>
                    <a:pt x="666" y="176"/>
                  </a:lnTo>
                  <a:lnTo>
                    <a:pt x="663" y="174"/>
                  </a:lnTo>
                  <a:lnTo>
                    <a:pt x="662" y="174"/>
                  </a:lnTo>
                  <a:lnTo>
                    <a:pt x="659" y="171"/>
                  </a:lnTo>
                  <a:lnTo>
                    <a:pt x="659" y="170"/>
                  </a:lnTo>
                  <a:lnTo>
                    <a:pt x="657" y="170"/>
                  </a:lnTo>
                  <a:lnTo>
                    <a:pt x="657" y="168"/>
                  </a:lnTo>
                  <a:lnTo>
                    <a:pt x="659" y="168"/>
                  </a:lnTo>
                  <a:lnTo>
                    <a:pt x="660" y="168"/>
                  </a:lnTo>
                  <a:lnTo>
                    <a:pt x="662" y="168"/>
                  </a:lnTo>
                  <a:lnTo>
                    <a:pt x="663" y="168"/>
                  </a:lnTo>
                  <a:lnTo>
                    <a:pt x="669" y="170"/>
                  </a:lnTo>
                  <a:lnTo>
                    <a:pt x="674" y="171"/>
                  </a:lnTo>
                  <a:lnTo>
                    <a:pt x="672" y="170"/>
                  </a:lnTo>
                  <a:lnTo>
                    <a:pt x="669" y="170"/>
                  </a:lnTo>
                  <a:lnTo>
                    <a:pt x="666" y="168"/>
                  </a:lnTo>
                  <a:lnTo>
                    <a:pt x="665" y="168"/>
                  </a:lnTo>
                  <a:lnTo>
                    <a:pt x="663" y="168"/>
                  </a:lnTo>
                  <a:lnTo>
                    <a:pt x="660" y="167"/>
                  </a:lnTo>
                  <a:lnTo>
                    <a:pt x="659" y="167"/>
                  </a:lnTo>
                  <a:lnTo>
                    <a:pt x="657" y="167"/>
                  </a:lnTo>
                  <a:lnTo>
                    <a:pt x="657" y="165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3" y="167"/>
                  </a:lnTo>
                  <a:lnTo>
                    <a:pt x="650" y="167"/>
                  </a:lnTo>
                  <a:lnTo>
                    <a:pt x="650" y="168"/>
                  </a:lnTo>
                  <a:lnTo>
                    <a:pt x="648" y="170"/>
                  </a:lnTo>
                  <a:lnTo>
                    <a:pt x="650" y="171"/>
                  </a:lnTo>
                  <a:lnTo>
                    <a:pt x="648" y="171"/>
                  </a:lnTo>
                  <a:lnTo>
                    <a:pt x="642" y="170"/>
                  </a:lnTo>
                  <a:lnTo>
                    <a:pt x="640" y="170"/>
                  </a:lnTo>
                  <a:lnTo>
                    <a:pt x="642" y="168"/>
                  </a:lnTo>
                  <a:lnTo>
                    <a:pt x="640" y="168"/>
                  </a:lnTo>
                  <a:lnTo>
                    <a:pt x="639" y="167"/>
                  </a:lnTo>
                  <a:lnTo>
                    <a:pt x="637" y="165"/>
                  </a:lnTo>
                  <a:lnTo>
                    <a:pt x="636" y="165"/>
                  </a:lnTo>
                  <a:lnTo>
                    <a:pt x="634" y="164"/>
                  </a:lnTo>
                  <a:lnTo>
                    <a:pt x="633" y="164"/>
                  </a:lnTo>
                  <a:lnTo>
                    <a:pt x="631" y="164"/>
                  </a:lnTo>
                  <a:lnTo>
                    <a:pt x="633" y="165"/>
                  </a:lnTo>
                  <a:lnTo>
                    <a:pt x="634" y="167"/>
                  </a:lnTo>
                  <a:lnTo>
                    <a:pt x="636" y="167"/>
                  </a:lnTo>
                  <a:lnTo>
                    <a:pt x="637" y="167"/>
                  </a:lnTo>
                  <a:lnTo>
                    <a:pt x="640" y="168"/>
                  </a:lnTo>
                  <a:lnTo>
                    <a:pt x="639" y="168"/>
                  </a:lnTo>
                  <a:lnTo>
                    <a:pt x="639" y="170"/>
                  </a:lnTo>
                  <a:lnTo>
                    <a:pt x="640" y="170"/>
                  </a:lnTo>
                  <a:lnTo>
                    <a:pt x="642" y="171"/>
                  </a:lnTo>
                  <a:lnTo>
                    <a:pt x="644" y="171"/>
                  </a:lnTo>
                  <a:lnTo>
                    <a:pt x="645" y="171"/>
                  </a:lnTo>
                  <a:lnTo>
                    <a:pt x="645" y="174"/>
                  </a:lnTo>
                  <a:lnTo>
                    <a:pt x="644" y="174"/>
                  </a:lnTo>
                  <a:lnTo>
                    <a:pt x="640" y="174"/>
                  </a:lnTo>
                  <a:lnTo>
                    <a:pt x="636" y="174"/>
                  </a:lnTo>
                  <a:lnTo>
                    <a:pt x="633" y="176"/>
                  </a:lnTo>
                  <a:lnTo>
                    <a:pt x="631" y="177"/>
                  </a:lnTo>
                  <a:lnTo>
                    <a:pt x="628" y="177"/>
                  </a:lnTo>
                  <a:lnTo>
                    <a:pt x="627" y="179"/>
                  </a:lnTo>
                  <a:lnTo>
                    <a:pt x="625" y="179"/>
                  </a:lnTo>
                  <a:lnTo>
                    <a:pt x="628" y="180"/>
                  </a:lnTo>
                  <a:lnTo>
                    <a:pt x="628" y="179"/>
                  </a:lnTo>
                  <a:lnTo>
                    <a:pt x="630" y="179"/>
                  </a:lnTo>
                  <a:lnTo>
                    <a:pt x="631" y="177"/>
                  </a:lnTo>
                  <a:lnTo>
                    <a:pt x="633" y="177"/>
                  </a:lnTo>
                  <a:lnTo>
                    <a:pt x="634" y="177"/>
                  </a:lnTo>
                  <a:lnTo>
                    <a:pt x="636" y="176"/>
                  </a:lnTo>
                  <a:lnTo>
                    <a:pt x="642" y="176"/>
                  </a:lnTo>
                  <a:lnTo>
                    <a:pt x="648" y="174"/>
                  </a:lnTo>
                  <a:lnTo>
                    <a:pt x="648" y="176"/>
                  </a:lnTo>
                  <a:lnTo>
                    <a:pt x="656" y="176"/>
                  </a:lnTo>
                  <a:lnTo>
                    <a:pt x="660" y="177"/>
                  </a:lnTo>
                  <a:lnTo>
                    <a:pt x="666" y="179"/>
                  </a:lnTo>
                  <a:lnTo>
                    <a:pt x="663" y="179"/>
                  </a:lnTo>
                  <a:lnTo>
                    <a:pt x="668" y="180"/>
                  </a:lnTo>
                  <a:lnTo>
                    <a:pt x="669" y="180"/>
                  </a:lnTo>
                  <a:lnTo>
                    <a:pt x="662" y="182"/>
                  </a:lnTo>
                  <a:lnTo>
                    <a:pt x="665" y="182"/>
                  </a:lnTo>
                  <a:lnTo>
                    <a:pt x="669" y="182"/>
                  </a:lnTo>
                  <a:lnTo>
                    <a:pt x="671" y="182"/>
                  </a:lnTo>
                  <a:lnTo>
                    <a:pt x="672" y="182"/>
                  </a:lnTo>
                  <a:lnTo>
                    <a:pt x="672" y="183"/>
                  </a:lnTo>
                  <a:lnTo>
                    <a:pt x="680" y="183"/>
                  </a:lnTo>
                  <a:lnTo>
                    <a:pt x="681" y="185"/>
                  </a:lnTo>
                  <a:lnTo>
                    <a:pt x="683" y="185"/>
                  </a:lnTo>
                  <a:lnTo>
                    <a:pt x="683" y="186"/>
                  </a:lnTo>
                  <a:lnTo>
                    <a:pt x="681" y="186"/>
                  </a:lnTo>
                  <a:lnTo>
                    <a:pt x="683" y="188"/>
                  </a:lnTo>
                  <a:lnTo>
                    <a:pt x="683" y="189"/>
                  </a:lnTo>
                  <a:lnTo>
                    <a:pt x="681" y="189"/>
                  </a:lnTo>
                  <a:lnTo>
                    <a:pt x="680" y="189"/>
                  </a:lnTo>
                  <a:lnTo>
                    <a:pt x="681" y="188"/>
                  </a:lnTo>
                  <a:lnTo>
                    <a:pt x="680" y="188"/>
                  </a:lnTo>
                  <a:lnTo>
                    <a:pt x="680" y="189"/>
                  </a:lnTo>
                  <a:lnTo>
                    <a:pt x="678" y="188"/>
                  </a:lnTo>
                  <a:lnTo>
                    <a:pt x="672" y="189"/>
                  </a:lnTo>
                  <a:lnTo>
                    <a:pt x="671" y="188"/>
                  </a:lnTo>
                  <a:lnTo>
                    <a:pt x="671" y="186"/>
                  </a:lnTo>
                  <a:lnTo>
                    <a:pt x="666" y="185"/>
                  </a:lnTo>
                  <a:lnTo>
                    <a:pt x="665" y="185"/>
                  </a:lnTo>
                  <a:lnTo>
                    <a:pt x="663" y="185"/>
                  </a:lnTo>
                  <a:lnTo>
                    <a:pt x="662" y="185"/>
                  </a:lnTo>
                  <a:lnTo>
                    <a:pt x="659" y="185"/>
                  </a:lnTo>
                  <a:lnTo>
                    <a:pt x="657" y="185"/>
                  </a:lnTo>
                  <a:lnTo>
                    <a:pt x="656" y="185"/>
                  </a:lnTo>
                  <a:lnTo>
                    <a:pt x="654" y="185"/>
                  </a:lnTo>
                  <a:lnTo>
                    <a:pt x="650" y="185"/>
                  </a:lnTo>
                  <a:lnTo>
                    <a:pt x="644" y="185"/>
                  </a:lnTo>
                  <a:lnTo>
                    <a:pt x="644" y="183"/>
                  </a:lnTo>
                  <a:lnTo>
                    <a:pt x="645" y="183"/>
                  </a:lnTo>
                  <a:lnTo>
                    <a:pt x="650" y="183"/>
                  </a:lnTo>
                  <a:lnTo>
                    <a:pt x="657" y="183"/>
                  </a:lnTo>
                  <a:lnTo>
                    <a:pt x="659" y="182"/>
                  </a:lnTo>
                  <a:lnTo>
                    <a:pt x="654" y="182"/>
                  </a:lnTo>
                  <a:lnTo>
                    <a:pt x="645" y="182"/>
                  </a:lnTo>
                  <a:lnTo>
                    <a:pt x="644" y="182"/>
                  </a:lnTo>
                  <a:lnTo>
                    <a:pt x="642" y="182"/>
                  </a:lnTo>
                  <a:lnTo>
                    <a:pt x="640" y="182"/>
                  </a:lnTo>
                  <a:lnTo>
                    <a:pt x="637" y="180"/>
                  </a:lnTo>
                  <a:lnTo>
                    <a:pt x="633" y="180"/>
                  </a:lnTo>
                  <a:lnTo>
                    <a:pt x="637" y="182"/>
                  </a:lnTo>
                  <a:lnTo>
                    <a:pt x="637" y="183"/>
                  </a:lnTo>
                  <a:lnTo>
                    <a:pt x="636" y="183"/>
                  </a:lnTo>
                  <a:lnTo>
                    <a:pt x="636" y="185"/>
                  </a:lnTo>
                  <a:lnTo>
                    <a:pt x="637" y="185"/>
                  </a:lnTo>
                  <a:lnTo>
                    <a:pt x="639" y="185"/>
                  </a:lnTo>
                  <a:lnTo>
                    <a:pt x="639" y="186"/>
                  </a:lnTo>
                  <a:lnTo>
                    <a:pt x="637" y="188"/>
                  </a:lnTo>
                  <a:lnTo>
                    <a:pt x="636" y="186"/>
                  </a:lnTo>
                  <a:lnTo>
                    <a:pt x="634" y="186"/>
                  </a:lnTo>
                  <a:lnTo>
                    <a:pt x="634" y="185"/>
                  </a:lnTo>
                  <a:lnTo>
                    <a:pt x="633" y="185"/>
                  </a:lnTo>
                  <a:lnTo>
                    <a:pt x="627" y="185"/>
                  </a:lnTo>
                  <a:lnTo>
                    <a:pt x="625" y="185"/>
                  </a:lnTo>
                  <a:lnTo>
                    <a:pt x="625" y="186"/>
                  </a:lnTo>
                  <a:lnTo>
                    <a:pt x="624" y="186"/>
                  </a:lnTo>
                  <a:lnTo>
                    <a:pt x="622" y="186"/>
                  </a:lnTo>
                  <a:lnTo>
                    <a:pt x="621" y="188"/>
                  </a:lnTo>
                  <a:lnTo>
                    <a:pt x="624" y="188"/>
                  </a:lnTo>
                  <a:lnTo>
                    <a:pt x="627" y="186"/>
                  </a:lnTo>
                  <a:lnTo>
                    <a:pt x="628" y="186"/>
                  </a:lnTo>
                  <a:lnTo>
                    <a:pt x="630" y="186"/>
                  </a:lnTo>
                  <a:lnTo>
                    <a:pt x="631" y="186"/>
                  </a:lnTo>
                  <a:lnTo>
                    <a:pt x="633" y="186"/>
                  </a:lnTo>
                  <a:lnTo>
                    <a:pt x="633" y="188"/>
                  </a:lnTo>
                  <a:lnTo>
                    <a:pt x="634" y="188"/>
                  </a:lnTo>
                  <a:lnTo>
                    <a:pt x="636" y="188"/>
                  </a:lnTo>
                  <a:lnTo>
                    <a:pt x="637" y="188"/>
                  </a:lnTo>
                  <a:lnTo>
                    <a:pt x="639" y="188"/>
                  </a:lnTo>
                  <a:lnTo>
                    <a:pt x="639" y="189"/>
                  </a:lnTo>
                  <a:lnTo>
                    <a:pt x="640" y="189"/>
                  </a:lnTo>
                  <a:lnTo>
                    <a:pt x="640" y="191"/>
                  </a:lnTo>
                  <a:lnTo>
                    <a:pt x="642" y="191"/>
                  </a:lnTo>
                  <a:lnTo>
                    <a:pt x="640" y="192"/>
                  </a:lnTo>
                  <a:lnTo>
                    <a:pt x="639" y="192"/>
                  </a:lnTo>
                  <a:lnTo>
                    <a:pt x="637" y="194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4"/>
                  </a:lnTo>
                  <a:lnTo>
                    <a:pt x="644" y="195"/>
                  </a:lnTo>
                  <a:lnTo>
                    <a:pt x="645" y="195"/>
                  </a:lnTo>
                  <a:lnTo>
                    <a:pt x="647" y="195"/>
                  </a:lnTo>
                  <a:lnTo>
                    <a:pt x="648" y="197"/>
                  </a:lnTo>
                  <a:lnTo>
                    <a:pt x="650" y="197"/>
                  </a:lnTo>
                  <a:lnTo>
                    <a:pt x="653" y="197"/>
                  </a:lnTo>
                  <a:lnTo>
                    <a:pt x="653" y="198"/>
                  </a:lnTo>
                  <a:lnTo>
                    <a:pt x="654" y="198"/>
                  </a:lnTo>
                  <a:lnTo>
                    <a:pt x="653" y="200"/>
                  </a:lnTo>
                  <a:lnTo>
                    <a:pt x="654" y="200"/>
                  </a:lnTo>
                  <a:lnTo>
                    <a:pt x="656" y="200"/>
                  </a:lnTo>
                  <a:lnTo>
                    <a:pt x="663" y="202"/>
                  </a:lnTo>
                  <a:lnTo>
                    <a:pt x="662" y="202"/>
                  </a:lnTo>
                  <a:lnTo>
                    <a:pt x="662" y="203"/>
                  </a:lnTo>
                  <a:lnTo>
                    <a:pt x="663" y="203"/>
                  </a:lnTo>
                  <a:lnTo>
                    <a:pt x="663" y="202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9" y="203"/>
                  </a:lnTo>
                  <a:lnTo>
                    <a:pt x="671" y="203"/>
                  </a:lnTo>
                  <a:lnTo>
                    <a:pt x="671" y="205"/>
                  </a:lnTo>
                  <a:lnTo>
                    <a:pt x="668" y="205"/>
                  </a:lnTo>
                  <a:lnTo>
                    <a:pt x="668" y="206"/>
                  </a:lnTo>
                  <a:lnTo>
                    <a:pt x="666" y="206"/>
                  </a:lnTo>
                  <a:lnTo>
                    <a:pt x="663" y="208"/>
                  </a:lnTo>
                  <a:lnTo>
                    <a:pt x="662" y="208"/>
                  </a:lnTo>
                  <a:lnTo>
                    <a:pt x="662" y="209"/>
                  </a:lnTo>
                  <a:lnTo>
                    <a:pt x="663" y="209"/>
                  </a:lnTo>
                  <a:lnTo>
                    <a:pt x="665" y="208"/>
                  </a:lnTo>
                  <a:lnTo>
                    <a:pt x="669" y="208"/>
                  </a:lnTo>
                  <a:lnTo>
                    <a:pt x="669" y="209"/>
                  </a:lnTo>
                  <a:lnTo>
                    <a:pt x="668" y="209"/>
                  </a:lnTo>
                  <a:lnTo>
                    <a:pt x="668" y="211"/>
                  </a:lnTo>
                  <a:lnTo>
                    <a:pt x="669" y="209"/>
                  </a:lnTo>
                  <a:lnTo>
                    <a:pt x="671" y="209"/>
                  </a:lnTo>
                  <a:lnTo>
                    <a:pt x="672" y="209"/>
                  </a:lnTo>
                  <a:lnTo>
                    <a:pt x="672" y="208"/>
                  </a:lnTo>
                  <a:lnTo>
                    <a:pt x="674" y="208"/>
                  </a:lnTo>
                  <a:lnTo>
                    <a:pt x="675" y="208"/>
                  </a:lnTo>
                  <a:lnTo>
                    <a:pt x="677" y="208"/>
                  </a:lnTo>
                  <a:lnTo>
                    <a:pt x="678" y="209"/>
                  </a:lnTo>
                  <a:lnTo>
                    <a:pt x="677" y="209"/>
                  </a:lnTo>
                  <a:lnTo>
                    <a:pt x="675" y="209"/>
                  </a:lnTo>
                  <a:lnTo>
                    <a:pt x="675" y="211"/>
                  </a:lnTo>
                  <a:lnTo>
                    <a:pt x="672" y="211"/>
                  </a:lnTo>
                  <a:lnTo>
                    <a:pt x="671" y="211"/>
                  </a:lnTo>
                  <a:lnTo>
                    <a:pt x="669" y="211"/>
                  </a:lnTo>
                  <a:lnTo>
                    <a:pt x="669" y="212"/>
                  </a:lnTo>
                  <a:lnTo>
                    <a:pt x="669" y="214"/>
                  </a:lnTo>
                  <a:lnTo>
                    <a:pt x="669" y="215"/>
                  </a:lnTo>
                  <a:lnTo>
                    <a:pt x="669" y="217"/>
                  </a:lnTo>
                  <a:lnTo>
                    <a:pt x="671" y="217"/>
                  </a:lnTo>
                  <a:lnTo>
                    <a:pt x="671" y="215"/>
                  </a:lnTo>
                  <a:lnTo>
                    <a:pt x="672" y="214"/>
                  </a:lnTo>
                  <a:lnTo>
                    <a:pt x="675" y="212"/>
                  </a:lnTo>
                  <a:lnTo>
                    <a:pt x="677" y="212"/>
                  </a:lnTo>
                  <a:lnTo>
                    <a:pt x="678" y="212"/>
                  </a:lnTo>
                  <a:lnTo>
                    <a:pt x="678" y="214"/>
                  </a:lnTo>
                  <a:lnTo>
                    <a:pt x="680" y="214"/>
                  </a:lnTo>
                  <a:lnTo>
                    <a:pt x="678" y="215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77" y="217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8"/>
                  </a:lnTo>
                  <a:lnTo>
                    <a:pt x="680" y="220"/>
                  </a:lnTo>
                  <a:lnTo>
                    <a:pt x="680" y="221"/>
                  </a:lnTo>
                  <a:lnTo>
                    <a:pt x="678" y="221"/>
                  </a:lnTo>
                  <a:lnTo>
                    <a:pt x="677" y="221"/>
                  </a:lnTo>
                  <a:lnTo>
                    <a:pt x="677" y="220"/>
                  </a:lnTo>
                  <a:lnTo>
                    <a:pt x="674" y="220"/>
                  </a:lnTo>
                  <a:lnTo>
                    <a:pt x="672" y="221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8" y="223"/>
                  </a:lnTo>
                  <a:lnTo>
                    <a:pt x="680" y="223"/>
                  </a:lnTo>
                  <a:lnTo>
                    <a:pt x="678" y="224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80" y="229"/>
                  </a:lnTo>
                  <a:lnTo>
                    <a:pt x="678" y="229"/>
                  </a:lnTo>
                  <a:lnTo>
                    <a:pt x="677" y="229"/>
                  </a:lnTo>
                  <a:lnTo>
                    <a:pt x="677" y="230"/>
                  </a:lnTo>
                  <a:lnTo>
                    <a:pt x="678" y="230"/>
                  </a:lnTo>
                  <a:lnTo>
                    <a:pt x="680" y="230"/>
                  </a:lnTo>
                  <a:lnTo>
                    <a:pt x="681" y="230"/>
                  </a:lnTo>
                  <a:lnTo>
                    <a:pt x="680" y="232"/>
                  </a:lnTo>
                  <a:lnTo>
                    <a:pt x="678" y="232"/>
                  </a:lnTo>
                  <a:lnTo>
                    <a:pt x="678" y="233"/>
                  </a:lnTo>
                  <a:lnTo>
                    <a:pt x="677" y="233"/>
                  </a:lnTo>
                  <a:lnTo>
                    <a:pt x="675" y="233"/>
                  </a:lnTo>
                  <a:lnTo>
                    <a:pt x="674" y="233"/>
                  </a:lnTo>
                  <a:lnTo>
                    <a:pt x="674" y="232"/>
                  </a:lnTo>
                  <a:lnTo>
                    <a:pt x="672" y="232"/>
                  </a:lnTo>
                  <a:lnTo>
                    <a:pt x="671" y="232"/>
                  </a:lnTo>
                  <a:lnTo>
                    <a:pt x="668" y="233"/>
                  </a:lnTo>
                  <a:lnTo>
                    <a:pt x="666" y="233"/>
                  </a:lnTo>
                  <a:lnTo>
                    <a:pt x="666" y="232"/>
                  </a:lnTo>
                  <a:lnTo>
                    <a:pt x="666" y="230"/>
                  </a:lnTo>
                  <a:lnTo>
                    <a:pt x="666" y="229"/>
                  </a:lnTo>
                  <a:lnTo>
                    <a:pt x="666" y="227"/>
                  </a:lnTo>
                  <a:lnTo>
                    <a:pt x="668" y="226"/>
                  </a:lnTo>
                  <a:lnTo>
                    <a:pt x="668" y="224"/>
                  </a:lnTo>
                  <a:lnTo>
                    <a:pt x="666" y="224"/>
                  </a:lnTo>
                  <a:lnTo>
                    <a:pt x="665" y="226"/>
                  </a:lnTo>
                  <a:lnTo>
                    <a:pt x="665" y="227"/>
                  </a:lnTo>
                  <a:lnTo>
                    <a:pt x="663" y="227"/>
                  </a:lnTo>
                  <a:lnTo>
                    <a:pt x="663" y="229"/>
                  </a:lnTo>
                  <a:lnTo>
                    <a:pt x="665" y="229"/>
                  </a:lnTo>
                  <a:lnTo>
                    <a:pt x="665" y="230"/>
                  </a:lnTo>
                  <a:lnTo>
                    <a:pt x="665" y="232"/>
                  </a:lnTo>
                  <a:lnTo>
                    <a:pt x="663" y="232"/>
                  </a:lnTo>
                  <a:lnTo>
                    <a:pt x="663" y="233"/>
                  </a:lnTo>
                  <a:lnTo>
                    <a:pt x="662" y="233"/>
                  </a:lnTo>
                  <a:lnTo>
                    <a:pt x="657" y="233"/>
                  </a:lnTo>
                  <a:lnTo>
                    <a:pt x="656" y="233"/>
                  </a:lnTo>
                  <a:lnTo>
                    <a:pt x="653" y="233"/>
                  </a:lnTo>
                  <a:lnTo>
                    <a:pt x="647" y="230"/>
                  </a:lnTo>
                  <a:lnTo>
                    <a:pt x="645" y="230"/>
                  </a:lnTo>
                  <a:lnTo>
                    <a:pt x="644" y="230"/>
                  </a:lnTo>
                  <a:lnTo>
                    <a:pt x="642" y="229"/>
                  </a:lnTo>
                  <a:lnTo>
                    <a:pt x="640" y="227"/>
                  </a:lnTo>
                  <a:lnTo>
                    <a:pt x="640" y="226"/>
                  </a:lnTo>
                  <a:lnTo>
                    <a:pt x="639" y="226"/>
                  </a:lnTo>
                  <a:lnTo>
                    <a:pt x="639" y="224"/>
                  </a:lnTo>
                  <a:lnTo>
                    <a:pt x="639" y="223"/>
                  </a:lnTo>
                  <a:lnTo>
                    <a:pt x="640" y="221"/>
                  </a:lnTo>
                  <a:lnTo>
                    <a:pt x="639" y="220"/>
                  </a:lnTo>
                  <a:lnTo>
                    <a:pt x="637" y="218"/>
                  </a:lnTo>
                  <a:lnTo>
                    <a:pt x="636" y="218"/>
                  </a:lnTo>
                  <a:lnTo>
                    <a:pt x="636" y="217"/>
                  </a:lnTo>
                  <a:lnTo>
                    <a:pt x="634" y="217"/>
                  </a:lnTo>
                  <a:lnTo>
                    <a:pt x="636" y="215"/>
                  </a:lnTo>
                  <a:lnTo>
                    <a:pt x="634" y="215"/>
                  </a:lnTo>
                  <a:lnTo>
                    <a:pt x="633" y="215"/>
                  </a:lnTo>
                  <a:lnTo>
                    <a:pt x="631" y="215"/>
                  </a:lnTo>
                  <a:lnTo>
                    <a:pt x="630" y="215"/>
                  </a:lnTo>
                  <a:lnTo>
                    <a:pt x="628" y="215"/>
                  </a:lnTo>
                  <a:lnTo>
                    <a:pt x="627" y="215"/>
                  </a:lnTo>
                  <a:lnTo>
                    <a:pt x="625" y="215"/>
                  </a:lnTo>
                  <a:lnTo>
                    <a:pt x="625" y="214"/>
                  </a:lnTo>
                  <a:lnTo>
                    <a:pt x="624" y="214"/>
                  </a:lnTo>
                  <a:lnTo>
                    <a:pt x="624" y="212"/>
                  </a:lnTo>
                  <a:lnTo>
                    <a:pt x="622" y="212"/>
                  </a:lnTo>
                  <a:lnTo>
                    <a:pt x="621" y="211"/>
                  </a:lnTo>
                  <a:lnTo>
                    <a:pt x="619" y="211"/>
                  </a:lnTo>
                  <a:lnTo>
                    <a:pt x="618" y="211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3" y="211"/>
                  </a:lnTo>
                  <a:lnTo>
                    <a:pt x="612" y="211"/>
                  </a:lnTo>
                  <a:lnTo>
                    <a:pt x="610" y="211"/>
                  </a:lnTo>
                  <a:lnTo>
                    <a:pt x="610" y="209"/>
                  </a:lnTo>
                  <a:lnTo>
                    <a:pt x="609" y="211"/>
                  </a:lnTo>
                  <a:lnTo>
                    <a:pt x="607" y="211"/>
                  </a:lnTo>
                  <a:lnTo>
                    <a:pt x="604" y="211"/>
                  </a:lnTo>
                  <a:lnTo>
                    <a:pt x="603" y="211"/>
                  </a:lnTo>
                  <a:lnTo>
                    <a:pt x="600" y="209"/>
                  </a:lnTo>
                  <a:lnTo>
                    <a:pt x="598" y="208"/>
                  </a:lnTo>
                  <a:lnTo>
                    <a:pt x="598" y="206"/>
                  </a:lnTo>
                  <a:lnTo>
                    <a:pt x="597" y="206"/>
                  </a:lnTo>
                  <a:lnTo>
                    <a:pt x="595" y="206"/>
                  </a:lnTo>
                  <a:lnTo>
                    <a:pt x="594" y="205"/>
                  </a:lnTo>
                  <a:lnTo>
                    <a:pt x="591" y="203"/>
                  </a:lnTo>
                  <a:lnTo>
                    <a:pt x="589" y="202"/>
                  </a:lnTo>
                  <a:lnTo>
                    <a:pt x="589" y="203"/>
                  </a:lnTo>
                  <a:lnTo>
                    <a:pt x="587" y="203"/>
                  </a:lnTo>
                  <a:lnTo>
                    <a:pt x="586" y="203"/>
                  </a:lnTo>
                  <a:lnTo>
                    <a:pt x="584" y="202"/>
                  </a:lnTo>
                  <a:lnTo>
                    <a:pt x="583" y="200"/>
                  </a:lnTo>
                  <a:lnTo>
                    <a:pt x="581" y="200"/>
                  </a:lnTo>
                  <a:lnTo>
                    <a:pt x="580" y="200"/>
                  </a:lnTo>
                  <a:lnTo>
                    <a:pt x="581" y="202"/>
                  </a:lnTo>
                  <a:lnTo>
                    <a:pt x="583" y="202"/>
                  </a:lnTo>
                  <a:lnTo>
                    <a:pt x="583" y="203"/>
                  </a:lnTo>
                  <a:lnTo>
                    <a:pt x="581" y="203"/>
                  </a:lnTo>
                  <a:lnTo>
                    <a:pt x="586" y="205"/>
                  </a:lnTo>
                  <a:lnTo>
                    <a:pt x="587" y="205"/>
                  </a:lnTo>
                  <a:lnTo>
                    <a:pt x="589" y="205"/>
                  </a:lnTo>
                  <a:lnTo>
                    <a:pt x="592" y="206"/>
                  </a:lnTo>
                  <a:lnTo>
                    <a:pt x="597" y="208"/>
                  </a:lnTo>
                  <a:lnTo>
                    <a:pt x="597" y="209"/>
                  </a:lnTo>
                  <a:lnTo>
                    <a:pt x="595" y="209"/>
                  </a:lnTo>
                  <a:lnTo>
                    <a:pt x="592" y="209"/>
                  </a:lnTo>
                  <a:lnTo>
                    <a:pt x="589" y="211"/>
                  </a:lnTo>
                  <a:lnTo>
                    <a:pt x="587" y="209"/>
                  </a:lnTo>
                  <a:lnTo>
                    <a:pt x="586" y="211"/>
                  </a:lnTo>
                  <a:lnTo>
                    <a:pt x="587" y="211"/>
                  </a:lnTo>
                  <a:lnTo>
                    <a:pt x="589" y="211"/>
                  </a:lnTo>
                  <a:lnTo>
                    <a:pt x="591" y="211"/>
                  </a:lnTo>
                  <a:lnTo>
                    <a:pt x="592" y="211"/>
                  </a:lnTo>
                  <a:lnTo>
                    <a:pt x="595" y="211"/>
                  </a:lnTo>
                  <a:lnTo>
                    <a:pt x="598" y="211"/>
                  </a:lnTo>
                  <a:lnTo>
                    <a:pt x="597" y="212"/>
                  </a:lnTo>
                  <a:lnTo>
                    <a:pt x="598" y="212"/>
                  </a:lnTo>
                  <a:lnTo>
                    <a:pt x="600" y="212"/>
                  </a:lnTo>
                  <a:lnTo>
                    <a:pt x="601" y="212"/>
                  </a:lnTo>
                  <a:lnTo>
                    <a:pt x="604" y="212"/>
                  </a:lnTo>
                  <a:lnTo>
                    <a:pt x="606" y="212"/>
                  </a:lnTo>
                  <a:lnTo>
                    <a:pt x="607" y="212"/>
                  </a:lnTo>
                  <a:lnTo>
                    <a:pt x="609" y="212"/>
                  </a:lnTo>
                  <a:lnTo>
                    <a:pt x="610" y="212"/>
                  </a:lnTo>
                  <a:lnTo>
                    <a:pt x="612" y="212"/>
                  </a:lnTo>
                  <a:lnTo>
                    <a:pt x="613" y="212"/>
                  </a:lnTo>
                  <a:lnTo>
                    <a:pt x="615" y="212"/>
                  </a:lnTo>
                  <a:lnTo>
                    <a:pt x="619" y="212"/>
                  </a:lnTo>
                  <a:lnTo>
                    <a:pt x="621" y="214"/>
                  </a:lnTo>
                  <a:lnTo>
                    <a:pt x="622" y="214"/>
                  </a:lnTo>
                  <a:lnTo>
                    <a:pt x="622" y="215"/>
                  </a:lnTo>
                  <a:lnTo>
                    <a:pt x="624" y="214"/>
                  </a:lnTo>
                  <a:lnTo>
                    <a:pt x="624" y="215"/>
                  </a:lnTo>
                  <a:lnTo>
                    <a:pt x="624" y="217"/>
                  </a:lnTo>
                  <a:lnTo>
                    <a:pt x="622" y="217"/>
                  </a:lnTo>
                  <a:lnTo>
                    <a:pt x="622" y="218"/>
                  </a:lnTo>
                  <a:lnTo>
                    <a:pt x="621" y="218"/>
                  </a:lnTo>
                  <a:lnTo>
                    <a:pt x="619" y="217"/>
                  </a:lnTo>
                  <a:lnTo>
                    <a:pt x="618" y="217"/>
                  </a:lnTo>
                  <a:lnTo>
                    <a:pt x="621" y="218"/>
                  </a:lnTo>
                  <a:lnTo>
                    <a:pt x="619" y="218"/>
                  </a:lnTo>
                  <a:lnTo>
                    <a:pt x="618" y="220"/>
                  </a:lnTo>
                  <a:lnTo>
                    <a:pt x="616" y="220"/>
                  </a:lnTo>
                  <a:lnTo>
                    <a:pt x="615" y="220"/>
                  </a:lnTo>
                  <a:lnTo>
                    <a:pt x="613" y="221"/>
                  </a:lnTo>
                  <a:lnTo>
                    <a:pt x="612" y="221"/>
                  </a:lnTo>
                  <a:lnTo>
                    <a:pt x="610" y="221"/>
                  </a:lnTo>
                  <a:lnTo>
                    <a:pt x="609" y="221"/>
                  </a:lnTo>
                  <a:lnTo>
                    <a:pt x="607" y="221"/>
                  </a:lnTo>
                  <a:lnTo>
                    <a:pt x="607" y="223"/>
                  </a:lnTo>
                  <a:lnTo>
                    <a:pt x="601" y="223"/>
                  </a:lnTo>
                  <a:lnTo>
                    <a:pt x="595" y="223"/>
                  </a:lnTo>
                  <a:lnTo>
                    <a:pt x="594" y="223"/>
                  </a:lnTo>
                  <a:lnTo>
                    <a:pt x="591" y="223"/>
                  </a:lnTo>
                  <a:lnTo>
                    <a:pt x="589" y="221"/>
                  </a:lnTo>
                  <a:lnTo>
                    <a:pt x="587" y="220"/>
                  </a:lnTo>
                  <a:lnTo>
                    <a:pt x="587" y="218"/>
                  </a:lnTo>
                  <a:lnTo>
                    <a:pt x="586" y="220"/>
                  </a:lnTo>
                  <a:lnTo>
                    <a:pt x="586" y="221"/>
                  </a:lnTo>
                  <a:lnTo>
                    <a:pt x="587" y="221"/>
                  </a:lnTo>
                  <a:lnTo>
                    <a:pt x="589" y="223"/>
                  </a:lnTo>
                  <a:lnTo>
                    <a:pt x="587" y="223"/>
                  </a:lnTo>
                  <a:lnTo>
                    <a:pt x="586" y="223"/>
                  </a:lnTo>
                  <a:lnTo>
                    <a:pt x="584" y="223"/>
                  </a:lnTo>
                  <a:lnTo>
                    <a:pt x="583" y="223"/>
                  </a:lnTo>
                  <a:lnTo>
                    <a:pt x="581" y="223"/>
                  </a:lnTo>
                  <a:lnTo>
                    <a:pt x="581" y="224"/>
                  </a:lnTo>
                  <a:lnTo>
                    <a:pt x="583" y="224"/>
                  </a:lnTo>
                  <a:lnTo>
                    <a:pt x="583" y="226"/>
                  </a:lnTo>
                  <a:lnTo>
                    <a:pt x="581" y="226"/>
                  </a:lnTo>
                  <a:lnTo>
                    <a:pt x="581" y="227"/>
                  </a:lnTo>
                  <a:lnTo>
                    <a:pt x="580" y="229"/>
                  </a:lnTo>
                  <a:lnTo>
                    <a:pt x="578" y="229"/>
                  </a:lnTo>
                  <a:lnTo>
                    <a:pt x="577" y="229"/>
                  </a:lnTo>
                  <a:lnTo>
                    <a:pt x="577" y="230"/>
                  </a:lnTo>
                  <a:lnTo>
                    <a:pt x="575" y="230"/>
                  </a:lnTo>
                  <a:lnTo>
                    <a:pt x="574" y="230"/>
                  </a:lnTo>
                  <a:lnTo>
                    <a:pt x="572" y="230"/>
                  </a:lnTo>
                  <a:lnTo>
                    <a:pt x="572" y="232"/>
                  </a:lnTo>
                  <a:lnTo>
                    <a:pt x="574" y="232"/>
                  </a:lnTo>
                  <a:lnTo>
                    <a:pt x="575" y="232"/>
                  </a:lnTo>
                  <a:lnTo>
                    <a:pt x="575" y="233"/>
                  </a:lnTo>
                  <a:lnTo>
                    <a:pt x="577" y="235"/>
                  </a:lnTo>
                  <a:lnTo>
                    <a:pt x="578" y="233"/>
                  </a:lnTo>
                  <a:lnTo>
                    <a:pt x="578" y="232"/>
                  </a:lnTo>
                  <a:lnTo>
                    <a:pt x="580" y="232"/>
                  </a:lnTo>
                  <a:lnTo>
                    <a:pt x="581" y="232"/>
                  </a:lnTo>
                  <a:lnTo>
                    <a:pt x="581" y="230"/>
                  </a:lnTo>
                  <a:lnTo>
                    <a:pt x="581" y="229"/>
                  </a:lnTo>
                  <a:lnTo>
                    <a:pt x="583" y="229"/>
                  </a:lnTo>
                  <a:lnTo>
                    <a:pt x="586" y="229"/>
                  </a:lnTo>
                  <a:lnTo>
                    <a:pt x="587" y="229"/>
                  </a:lnTo>
                  <a:lnTo>
                    <a:pt x="587" y="227"/>
                  </a:lnTo>
                  <a:lnTo>
                    <a:pt x="586" y="227"/>
                  </a:lnTo>
                  <a:lnTo>
                    <a:pt x="586" y="226"/>
                  </a:lnTo>
                  <a:lnTo>
                    <a:pt x="586" y="224"/>
                  </a:lnTo>
                  <a:lnTo>
                    <a:pt x="587" y="224"/>
                  </a:lnTo>
                  <a:lnTo>
                    <a:pt x="589" y="224"/>
                  </a:lnTo>
                  <a:lnTo>
                    <a:pt x="591" y="224"/>
                  </a:lnTo>
                  <a:lnTo>
                    <a:pt x="592" y="224"/>
                  </a:lnTo>
                  <a:lnTo>
                    <a:pt x="592" y="226"/>
                  </a:lnTo>
                  <a:lnTo>
                    <a:pt x="594" y="226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603" y="224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2" y="223"/>
                  </a:lnTo>
                  <a:lnTo>
                    <a:pt x="613" y="221"/>
                  </a:lnTo>
                  <a:lnTo>
                    <a:pt x="618" y="220"/>
                  </a:lnTo>
                  <a:lnTo>
                    <a:pt x="618" y="221"/>
                  </a:lnTo>
                  <a:lnTo>
                    <a:pt x="618" y="223"/>
                  </a:lnTo>
                  <a:lnTo>
                    <a:pt x="621" y="223"/>
                  </a:lnTo>
                  <a:lnTo>
                    <a:pt x="622" y="223"/>
                  </a:lnTo>
                  <a:lnTo>
                    <a:pt x="622" y="224"/>
                  </a:lnTo>
                  <a:lnTo>
                    <a:pt x="621" y="224"/>
                  </a:lnTo>
                  <a:lnTo>
                    <a:pt x="622" y="226"/>
                  </a:lnTo>
                  <a:lnTo>
                    <a:pt x="622" y="227"/>
                  </a:lnTo>
                  <a:lnTo>
                    <a:pt x="622" y="229"/>
                  </a:lnTo>
                  <a:lnTo>
                    <a:pt x="621" y="229"/>
                  </a:lnTo>
                  <a:lnTo>
                    <a:pt x="618" y="229"/>
                  </a:lnTo>
                  <a:lnTo>
                    <a:pt x="616" y="230"/>
                  </a:lnTo>
                  <a:lnTo>
                    <a:pt x="615" y="230"/>
                  </a:lnTo>
                  <a:lnTo>
                    <a:pt x="613" y="230"/>
                  </a:lnTo>
                  <a:lnTo>
                    <a:pt x="612" y="230"/>
                  </a:lnTo>
                  <a:lnTo>
                    <a:pt x="610" y="232"/>
                  </a:lnTo>
                  <a:lnTo>
                    <a:pt x="610" y="230"/>
                  </a:lnTo>
                  <a:lnTo>
                    <a:pt x="609" y="230"/>
                  </a:lnTo>
                  <a:lnTo>
                    <a:pt x="609" y="232"/>
                  </a:lnTo>
                  <a:lnTo>
                    <a:pt x="607" y="232"/>
                  </a:lnTo>
                  <a:lnTo>
                    <a:pt x="607" y="233"/>
                  </a:lnTo>
                  <a:lnTo>
                    <a:pt x="606" y="232"/>
                  </a:lnTo>
                  <a:lnTo>
                    <a:pt x="606" y="230"/>
                  </a:lnTo>
                  <a:lnTo>
                    <a:pt x="604" y="230"/>
                  </a:lnTo>
                  <a:lnTo>
                    <a:pt x="603" y="232"/>
                  </a:lnTo>
                  <a:lnTo>
                    <a:pt x="606" y="235"/>
                  </a:lnTo>
                  <a:lnTo>
                    <a:pt x="604" y="235"/>
                  </a:lnTo>
                  <a:lnTo>
                    <a:pt x="603" y="235"/>
                  </a:lnTo>
                  <a:lnTo>
                    <a:pt x="600" y="236"/>
                  </a:lnTo>
                  <a:lnTo>
                    <a:pt x="601" y="236"/>
                  </a:lnTo>
                  <a:lnTo>
                    <a:pt x="601" y="238"/>
                  </a:lnTo>
                  <a:lnTo>
                    <a:pt x="604" y="238"/>
                  </a:lnTo>
                  <a:lnTo>
                    <a:pt x="606" y="238"/>
                  </a:lnTo>
                  <a:lnTo>
                    <a:pt x="610" y="236"/>
                  </a:lnTo>
                  <a:lnTo>
                    <a:pt x="612" y="235"/>
                  </a:lnTo>
                  <a:lnTo>
                    <a:pt x="618" y="235"/>
                  </a:lnTo>
                  <a:lnTo>
                    <a:pt x="619" y="233"/>
                  </a:lnTo>
                  <a:lnTo>
                    <a:pt x="621" y="233"/>
                  </a:lnTo>
                  <a:lnTo>
                    <a:pt x="622" y="233"/>
                  </a:lnTo>
                  <a:lnTo>
                    <a:pt x="622" y="235"/>
                  </a:lnTo>
                  <a:lnTo>
                    <a:pt x="621" y="235"/>
                  </a:lnTo>
                  <a:lnTo>
                    <a:pt x="619" y="235"/>
                  </a:lnTo>
                  <a:lnTo>
                    <a:pt x="619" y="236"/>
                  </a:lnTo>
                  <a:lnTo>
                    <a:pt x="621" y="236"/>
                  </a:lnTo>
                  <a:lnTo>
                    <a:pt x="622" y="236"/>
                  </a:lnTo>
                  <a:lnTo>
                    <a:pt x="622" y="235"/>
                  </a:lnTo>
                  <a:lnTo>
                    <a:pt x="624" y="235"/>
                  </a:lnTo>
                  <a:lnTo>
                    <a:pt x="625" y="235"/>
                  </a:lnTo>
                  <a:lnTo>
                    <a:pt x="627" y="235"/>
                  </a:lnTo>
                  <a:lnTo>
                    <a:pt x="628" y="235"/>
                  </a:lnTo>
                  <a:lnTo>
                    <a:pt x="628" y="236"/>
                  </a:lnTo>
                  <a:lnTo>
                    <a:pt x="630" y="236"/>
                  </a:lnTo>
                  <a:lnTo>
                    <a:pt x="631" y="236"/>
                  </a:lnTo>
                  <a:lnTo>
                    <a:pt x="633" y="236"/>
                  </a:lnTo>
                  <a:lnTo>
                    <a:pt x="633" y="238"/>
                  </a:lnTo>
                  <a:lnTo>
                    <a:pt x="636" y="238"/>
                  </a:lnTo>
                  <a:lnTo>
                    <a:pt x="637" y="238"/>
                  </a:lnTo>
                  <a:lnTo>
                    <a:pt x="639" y="238"/>
                  </a:lnTo>
                  <a:lnTo>
                    <a:pt x="640" y="238"/>
                  </a:lnTo>
                  <a:lnTo>
                    <a:pt x="640" y="239"/>
                  </a:lnTo>
                  <a:lnTo>
                    <a:pt x="642" y="239"/>
                  </a:lnTo>
                  <a:lnTo>
                    <a:pt x="644" y="239"/>
                  </a:lnTo>
                  <a:lnTo>
                    <a:pt x="645" y="239"/>
                  </a:lnTo>
                  <a:lnTo>
                    <a:pt x="647" y="239"/>
                  </a:lnTo>
                  <a:lnTo>
                    <a:pt x="654" y="239"/>
                  </a:lnTo>
                  <a:lnTo>
                    <a:pt x="660" y="239"/>
                  </a:lnTo>
                  <a:lnTo>
                    <a:pt x="665" y="239"/>
                  </a:lnTo>
                  <a:lnTo>
                    <a:pt x="666" y="239"/>
                  </a:lnTo>
                  <a:lnTo>
                    <a:pt x="668" y="239"/>
                  </a:lnTo>
                  <a:lnTo>
                    <a:pt x="669" y="238"/>
                  </a:lnTo>
                  <a:lnTo>
                    <a:pt x="669" y="239"/>
                  </a:lnTo>
                  <a:lnTo>
                    <a:pt x="668" y="241"/>
                  </a:lnTo>
                  <a:lnTo>
                    <a:pt x="666" y="241"/>
                  </a:lnTo>
                  <a:lnTo>
                    <a:pt x="666" y="242"/>
                  </a:lnTo>
                  <a:lnTo>
                    <a:pt x="665" y="242"/>
                  </a:lnTo>
                  <a:lnTo>
                    <a:pt x="665" y="241"/>
                  </a:lnTo>
                  <a:lnTo>
                    <a:pt x="663" y="241"/>
                  </a:lnTo>
                  <a:lnTo>
                    <a:pt x="663" y="242"/>
                  </a:lnTo>
                  <a:lnTo>
                    <a:pt x="662" y="242"/>
                  </a:lnTo>
                  <a:lnTo>
                    <a:pt x="659" y="242"/>
                  </a:lnTo>
                  <a:lnTo>
                    <a:pt x="657" y="242"/>
                  </a:lnTo>
                  <a:lnTo>
                    <a:pt x="656" y="242"/>
                  </a:lnTo>
                  <a:lnTo>
                    <a:pt x="654" y="242"/>
                  </a:lnTo>
                  <a:lnTo>
                    <a:pt x="654" y="244"/>
                  </a:lnTo>
                  <a:lnTo>
                    <a:pt x="653" y="244"/>
                  </a:lnTo>
                  <a:lnTo>
                    <a:pt x="650" y="244"/>
                  </a:lnTo>
                  <a:lnTo>
                    <a:pt x="648" y="244"/>
                  </a:lnTo>
                  <a:lnTo>
                    <a:pt x="648" y="245"/>
                  </a:lnTo>
                  <a:lnTo>
                    <a:pt x="650" y="245"/>
                  </a:lnTo>
                  <a:lnTo>
                    <a:pt x="650" y="247"/>
                  </a:lnTo>
                  <a:lnTo>
                    <a:pt x="650" y="248"/>
                  </a:lnTo>
                  <a:lnTo>
                    <a:pt x="648" y="248"/>
                  </a:lnTo>
                  <a:lnTo>
                    <a:pt x="645" y="248"/>
                  </a:lnTo>
                  <a:lnTo>
                    <a:pt x="644" y="247"/>
                  </a:lnTo>
                  <a:lnTo>
                    <a:pt x="642" y="247"/>
                  </a:lnTo>
                  <a:lnTo>
                    <a:pt x="642" y="248"/>
                  </a:lnTo>
                  <a:lnTo>
                    <a:pt x="644" y="248"/>
                  </a:lnTo>
                  <a:lnTo>
                    <a:pt x="644" y="250"/>
                  </a:lnTo>
                  <a:lnTo>
                    <a:pt x="642" y="250"/>
                  </a:lnTo>
                  <a:lnTo>
                    <a:pt x="639" y="251"/>
                  </a:lnTo>
                  <a:lnTo>
                    <a:pt x="637" y="251"/>
                  </a:lnTo>
                  <a:lnTo>
                    <a:pt x="637" y="250"/>
                  </a:lnTo>
                  <a:lnTo>
                    <a:pt x="636" y="250"/>
                  </a:lnTo>
                  <a:lnTo>
                    <a:pt x="634" y="250"/>
                  </a:lnTo>
                  <a:lnTo>
                    <a:pt x="634" y="251"/>
                  </a:lnTo>
                  <a:lnTo>
                    <a:pt x="634" y="253"/>
                  </a:lnTo>
                  <a:lnTo>
                    <a:pt x="633" y="253"/>
                  </a:lnTo>
                  <a:lnTo>
                    <a:pt x="631" y="253"/>
                  </a:lnTo>
                  <a:lnTo>
                    <a:pt x="630" y="253"/>
                  </a:lnTo>
                  <a:lnTo>
                    <a:pt x="630" y="255"/>
                  </a:lnTo>
                  <a:lnTo>
                    <a:pt x="628" y="255"/>
                  </a:lnTo>
                  <a:lnTo>
                    <a:pt x="627" y="255"/>
                  </a:lnTo>
                  <a:lnTo>
                    <a:pt x="627" y="253"/>
                  </a:lnTo>
                  <a:lnTo>
                    <a:pt x="625" y="253"/>
                  </a:lnTo>
                  <a:lnTo>
                    <a:pt x="625" y="255"/>
                  </a:lnTo>
                  <a:lnTo>
                    <a:pt x="627" y="255"/>
                  </a:lnTo>
                  <a:lnTo>
                    <a:pt x="627" y="256"/>
                  </a:lnTo>
                  <a:lnTo>
                    <a:pt x="625" y="256"/>
                  </a:lnTo>
                  <a:lnTo>
                    <a:pt x="625" y="258"/>
                  </a:lnTo>
                  <a:lnTo>
                    <a:pt x="624" y="258"/>
                  </a:lnTo>
                  <a:lnTo>
                    <a:pt x="624" y="256"/>
                  </a:lnTo>
                  <a:lnTo>
                    <a:pt x="622" y="256"/>
                  </a:lnTo>
                  <a:lnTo>
                    <a:pt x="621" y="256"/>
                  </a:lnTo>
                  <a:lnTo>
                    <a:pt x="619" y="256"/>
                  </a:lnTo>
                  <a:lnTo>
                    <a:pt x="618" y="256"/>
                  </a:lnTo>
                  <a:lnTo>
                    <a:pt x="616" y="256"/>
                  </a:lnTo>
                  <a:lnTo>
                    <a:pt x="616" y="258"/>
                  </a:lnTo>
                  <a:lnTo>
                    <a:pt x="619" y="258"/>
                  </a:lnTo>
                  <a:lnTo>
                    <a:pt x="621" y="259"/>
                  </a:lnTo>
                  <a:lnTo>
                    <a:pt x="619" y="259"/>
                  </a:lnTo>
                  <a:lnTo>
                    <a:pt x="618" y="259"/>
                  </a:lnTo>
                  <a:lnTo>
                    <a:pt x="616" y="259"/>
                  </a:lnTo>
                  <a:lnTo>
                    <a:pt x="615" y="259"/>
                  </a:lnTo>
                  <a:lnTo>
                    <a:pt x="616" y="261"/>
                  </a:lnTo>
                  <a:lnTo>
                    <a:pt x="615" y="261"/>
                  </a:lnTo>
                  <a:lnTo>
                    <a:pt x="612" y="261"/>
                  </a:lnTo>
                  <a:lnTo>
                    <a:pt x="610" y="259"/>
                  </a:lnTo>
                  <a:lnTo>
                    <a:pt x="610" y="261"/>
                  </a:lnTo>
                  <a:lnTo>
                    <a:pt x="609" y="262"/>
                  </a:lnTo>
                  <a:lnTo>
                    <a:pt x="609" y="264"/>
                  </a:lnTo>
                  <a:lnTo>
                    <a:pt x="609" y="265"/>
                  </a:lnTo>
                  <a:lnTo>
                    <a:pt x="607" y="264"/>
                  </a:lnTo>
                  <a:lnTo>
                    <a:pt x="606" y="264"/>
                  </a:lnTo>
                  <a:lnTo>
                    <a:pt x="607" y="265"/>
                  </a:lnTo>
                  <a:lnTo>
                    <a:pt x="606" y="265"/>
                  </a:lnTo>
                  <a:lnTo>
                    <a:pt x="604" y="267"/>
                  </a:lnTo>
                  <a:lnTo>
                    <a:pt x="601" y="267"/>
                  </a:lnTo>
                  <a:lnTo>
                    <a:pt x="600" y="267"/>
                  </a:lnTo>
                  <a:lnTo>
                    <a:pt x="598" y="267"/>
                  </a:lnTo>
                  <a:lnTo>
                    <a:pt x="598" y="268"/>
                  </a:lnTo>
                  <a:lnTo>
                    <a:pt x="597" y="268"/>
                  </a:lnTo>
                  <a:lnTo>
                    <a:pt x="595" y="268"/>
                  </a:lnTo>
                  <a:lnTo>
                    <a:pt x="594" y="268"/>
                  </a:lnTo>
                  <a:lnTo>
                    <a:pt x="592" y="268"/>
                  </a:lnTo>
                  <a:lnTo>
                    <a:pt x="591" y="268"/>
                  </a:lnTo>
                  <a:lnTo>
                    <a:pt x="589" y="270"/>
                  </a:lnTo>
                  <a:lnTo>
                    <a:pt x="587" y="268"/>
                  </a:lnTo>
                  <a:lnTo>
                    <a:pt x="587" y="270"/>
                  </a:lnTo>
                  <a:lnTo>
                    <a:pt x="586" y="270"/>
                  </a:lnTo>
                  <a:lnTo>
                    <a:pt x="584" y="270"/>
                  </a:lnTo>
                  <a:lnTo>
                    <a:pt x="583" y="270"/>
                  </a:lnTo>
                  <a:lnTo>
                    <a:pt x="581" y="270"/>
                  </a:lnTo>
                  <a:lnTo>
                    <a:pt x="583" y="271"/>
                  </a:lnTo>
                  <a:lnTo>
                    <a:pt x="581" y="271"/>
                  </a:lnTo>
                  <a:lnTo>
                    <a:pt x="580" y="271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7" y="270"/>
                  </a:lnTo>
                  <a:lnTo>
                    <a:pt x="577" y="271"/>
                  </a:lnTo>
                  <a:lnTo>
                    <a:pt x="575" y="271"/>
                  </a:lnTo>
                  <a:lnTo>
                    <a:pt x="574" y="271"/>
                  </a:lnTo>
                  <a:lnTo>
                    <a:pt x="577" y="273"/>
                  </a:lnTo>
                  <a:lnTo>
                    <a:pt x="574" y="273"/>
                  </a:lnTo>
                  <a:lnTo>
                    <a:pt x="572" y="273"/>
                  </a:lnTo>
                  <a:lnTo>
                    <a:pt x="572" y="271"/>
                  </a:lnTo>
                  <a:lnTo>
                    <a:pt x="571" y="271"/>
                  </a:lnTo>
                  <a:lnTo>
                    <a:pt x="571" y="273"/>
                  </a:lnTo>
                  <a:lnTo>
                    <a:pt x="569" y="273"/>
                  </a:lnTo>
                  <a:lnTo>
                    <a:pt x="568" y="273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5" y="273"/>
                  </a:lnTo>
                  <a:lnTo>
                    <a:pt x="563" y="273"/>
                  </a:lnTo>
                  <a:lnTo>
                    <a:pt x="562" y="274"/>
                  </a:lnTo>
                  <a:lnTo>
                    <a:pt x="560" y="274"/>
                  </a:lnTo>
                  <a:lnTo>
                    <a:pt x="557" y="274"/>
                  </a:lnTo>
                  <a:lnTo>
                    <a:pt x="557" y="277"/>
                  </a:lnTo>
                  <a:lnTo>
                    <a:pt x="556" y="274"/>
                  </a:lnTo>
                  <a:lnTo>
                    <a:pt x="554" y="274"/>
                  </a:lnTo>
                  <a:lnTo>
                    <a:pt x="554" y="277"/>
                  </a:lnTo>
                  <a:lnTo>
                    <a:pt x="553" y="274"/>
                  </a:lnTo>
                  <a:lnTo>
                    <a:pt x="551" y="274"/>
                  </a:lnTo>
                  <a:lnTo>
                    <a:pt x="553" y="277"/>
                  </a:lnTo>
                  <a:lnTo>
                    <a:pt x="551" y="279"/>
                  </a:lnTo>
                  <a:lnTo>
                    <a:pt x="550" y="277"/>
                  </a:lnTo>
                  <a:lnTo>
                    <a:pt x="547" y="279"/>
                  </a:lnTo>
                  <a:lnTo>
                    <a:pt x="545" y="279"/>
                  </a:lnTo>
                  <a:lnTo>
                    <a:pt x="544" y="279"/>
                  </a:lnTo>
                  <a:lnTo>
                    <a:pt x="544" y="277"/>
                  </a:lnTo>
                  <a:lnTo>
                    <a:pt x="542" y="277"/>
                  </a:lnTo>
                  <a:lnTo>
                    <a:pt x="541" y="277"/>
                  </a:lnTo>
                  <a:lnTo>
                    <a:pt x="541" y="274"/>
                  </a:lnTo>
                  <a:lnTo>
                    <a:pt x="539" y="274"/>
                  </a:lnTo>
                  <a:lnTo>
                    <a:pt x="538" y="274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8" y="279"/>
                  </a:lnTo>
                  <a:lnTo>
                    <a:pt x="539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1" y="280"/>
                  </a:lnTo>
                  <a:lnTo>
                    <a:pt x="539" y="280"/>
                  </a:lnTo>
                  <a:lnTo>
                    <a:pt x="538" y="280"/>
                  </a:lnTo>
                  <a:lnTo>
                    <a:pt x="536" y="280"/>
                  </a:lnTo>
                  <a:lnTo>
                    <a:pt x="536" y="279"/>
                  </a:lnTo>
                  <a:lnTo>
                    <a:pt x="534" y="279"/>
                  </a:lnTo>
                  <a:lnTo>
                    <a:pt x="534" y="280"/>
                  </a:lnTo>
                  <a:lnTo>
                    <a:pt x="536" y="280"/>
                  </a:lnTo>
                  <a:lnTo>
                    <a:pt x="536" y="282"/>
                  </a:lnTo>
                  <a:lnTo>
                    <a:pt x="534" y="282"/>
                  </a:lnTo>
                  <a:lnTo>
                    <a:pt x="533" y="282"/>
                  </a:lnTo>
                  <a:lnTo>
                    <a:pt x="531" y="282"/>
                  </a:lnTo>
                  <a:lnTo>
                    <a:pt x="530" y="282"/>
                  </a:lnTo>
                  <a:lnTo>
                    <a:pt x="528" y="282"/>
                  </a:lnTo>
                  <a:lnTo>
                    <a:pt x="527" y="282"/>
                  </a:lnTo>
                  <a:lnTo>
                    <a:pt x="525" y="282"/>
                  </a:lnTo>
                  <a:lnTo>
                    <a:pt x="524" y="282"/>
                  </a:lnTo>
                  <a:lnTo>
                    <a:pt x="522" y="282"/>
                  </a:lnTo>
                  <a:lnTo>
                    <a:pt x="522" y="283"/>
                  </a:lnTo>
                  <a:lnTo>
                    <a:pt x="521" y="282"/>
                  </a:lnTo>
                  <a:lnTo>
                    <a:pt x="521" y="283"/>
                  </a:lnTo>
                  <a:lnTo>
                    <a:pt x="519" y="283"/>
                  </a:lnTo>
                  <a:lnTo>
                    <a:pt x="519" y="282"/>
                  </a:lnTo>
                  <a:lnTo>
                    <a:pt x="518" y="282"/>
                  </a:lnTo>
                  <a:lnTo>
                    <a:pt x="515" y="282"/>
                  </a:lnTo>
                  <a:lnTo>
                    <a:pt x="513" y="280"/>
                  </a:lnTo>
                  <a:lnTo>
                    <a:pt x="513" y="282"/>
                  </a:lnTo>
                  <a:lnTo>
                    <a:pt x="512" y="282"/>
                  </a:lnTo>
                  <a:lnTo>
                    <a:pt x="510" y="282"/>
                  </a:lnTo>
                  <a:lnTo>
                    <a:pt x="510" y="280"/>
                  </a:lnTo>
                  <a:lnTo>
                    <a:pt x="510" y="279"/>
                  </a:lnTo>
                  <a:lnTo>
                    <a:pt x="507" y="279"/>
                  </a:lnTo>
                  <a:lnTo>
                    <a:pt x="506" y="279"/>
                  </a:lnTo>
                  <a:lnTo>
                    <a:pt x="506" y="277"/>
                  </a:lnTo>
                  <a:lnTo>
                    <a:pt x="506" y="274"/>
                  </a:lnTo>
                  <a:lnTo>
                    <a:pt x="504" y="274"/>
                  </a:lnTo>
                  <a:lnTo>
                    <a:pt x="504" y="273"/>
                  </a:lnTo>
                  <a:lnTo>
                    <a:pt x="503" y="273"/>
                  </a:lnTo>
                  <a:lnTo>
                    <a:pt x="503" y="271"/>
                  </a:lnTo>
                  <a:lnTo>
                    <a:pt x="503" y="270"/>
                  </a:lnTo>
                  <a:lnTo>
                    <a:pt x="501" y="270"/>
                  </a:lnTo>
                  <a:lnTo>
                    <a:pt x="500" y="270"/>
                  </a:lnTo>
                  <a:lnTo>
                    <a:pt x="501" y="271"/>
                  </a:lnTo>
                  <a:lnTo>
                    <a:pt x="500" y="271"/>
                  </a:lnTo>
                  <a:lnTo>
                    <a:pt x="498" y="271"/>
                  </a:lnTo>
                  <a:lnTo>
                    <a:pt x="500" y="273"/>
                  </a:lnTo>
                  <a:lnTo>
                    <a:pt x="500" y="274"/>
                  </a:lnTo>
                  <a:lnTo>
                    <a:pt x="501" y="274"/>
                  </a:lnTo>
                  <a:lnTo>
                    <a:pt x="503" y="274"/>
                  </a:lnTo>
                  <a:lnTo>
                    <a:pt x="504" y="277"/>
                  </a:lnTo>
                  <a:lnTo>
                    <a:pt x="504" y="279"/>
                  </a:lnTo>
                  <a:lnTo>
                    <a:pt x="503" y="279"/>
                  </a:lnTo>
                  <a:lnTo>
                    <a:pt x="501" y="279"/>
                  </a:lnTo>
                  <a:lnTo>
                    <a:pt x="503" y="280"/>
                  </a:lnTo>
                  <a:lnTo>
                    <a:pt x="504" y="280"/>
                  </a:lnTo>
                  <a:lnTo>
                    <a:pt x="506" y="280"/>
                  </a:lnTo>
                  <a:lnTo>
                    <a:pt x="506" y="282"/>
                  </a:lnTo>
                  <a:lnTo>
                    <a:pt x="506" y="283"/>
                  </a:lnTo>
                  <a:lnTo>
                    <a:pt x="504" y="282"/>
                  </a:lnTo>
                  <a:lnTo>
                    <a:pt x="503" y="282"/>
                  </a:lnTo>
                  <a:lnTo>
                    <a:pt x="503" y="283"/>
                  </a:lnTo>
                  <a:lnTo>
                    <a:pt x="503" y="285"/>
                  </a:lnTo>
                  <a:lnTo>
                    <a:pt x="501" y="285"/>
                  </a:lnTo>
                  <a:lnTo>
                    <a:pt x="501" y="286"/>
                  </a:lnTo>
                  <a:lnTo>
                    <a:pt x="500" y="286"/>
                  </a:lnTo>
                  <a:lnTo>
                    <a:pt x="498" y="286"/>
                  </a:lnTo>
                  <a:lnTo>
                    <a:pt x="497" y="286"/>
                  </a:lnTo>
                  <a:lnTo>
                    <a:pt x="495" y="286"/>
                  </a:lnTo>
                  <a:lnTo>
                    <a:pt x="495" y="288"/>
                  </a:lnTo>
                  <a:lnTo>
                    <a:pt x="494" y="288"/>
                  </a:lnTo>
                  <a:lnTo>
                    <a:pt x="492" y="288"/>
                  </a:lnTo>
                  <a:lnTo>
                    <a:pt x="491" y="289"/>
                  </a:lnTo>
                  <a:lnTo>
                    <a:pt x="489" y="289"/>
                  </a:lnTo>
                  <a:lnTo>
                    <a:pt x="486" y="289"/>
                  </a:lnTo>
                  <a:lnTo>
                    <a:pt x="485" y="289"/>
                  </a:lnTo>
                  <a:lnTo>
                    <a:pt x="485" y="291"/>
                  </a:lnTo>
                  <a:lnTo>
                    <a:pt x="486" y="291"/>
                  </a:lnTo>
                  <a:lnTo>
                    <a:pt x="485" y="292"/>
                  </a:lnTo>
                  <a:lnTo>
                    <a:pt x="483" y="292"/>
                  </a:lnTo>
                  <a:lnTo>
                    <a:pt x="481" y="292"/>
                  </a:lnTo>
                  <a:lnTo>
                    <a:pt x="481" y="294"/>
                  </a:lnTo>
                  <a:lnTo>
                    <a:pt x="481" y="295"/>
                  </a:lnTo>
                  <a:lnTo>
                    <a:pt x="480" y="297"/>
                  </a:lnTo>
                  <a:lnTo>
                    <a:pt x="481" y="297"/>
                  </a:lnTo>
                  <a:lnTo>
                    <a:pt x="481" y="298"/>
                  </a:lnTo>
                  <a:lnTo>
                    <a:pt x="480" y="297"/>
                  </a:lnTo>
                  <a:lnTo>
                    <a:pt x="480" y="297"/>
                  </a:lnTo>
                  <a:lnTo>
                    <a:pt x="478" y="295"/>
                  </a:lnTo>
                  <a:lnTo>
                    <a:pt x="478" y="297"/>
                  </a:lnTo>
                  <a:lnTo>
                    <a:pt x="478" y="298"/>
                  </a:lnTo>
                  <a:lnTo>
                    <a:pt x="477" y="300"/>
                  </a:lnTo>
                  <a:lnTo>
                    <a:pt x="475" y="300"/>
                  </a:lnTo>
                  <a:lnTo>
                    <a:pt x="475" y="298"/>
                  </a:lnTo>
                  <a:lnTo>
                    <a:pt x="474" y="300"/>
                  </a:lnTo>
                  <a:lnTo>
                    <a:pt x="475" y="300"/>
                  </a:lnTo>
                  <a:lnTo>
                    <a:pt x="475" y="301"/>
                  </a:lnTo>
                  <a:lnTo>
                    <a:pt x="474" y="301"/>
                  </a:lnTo>
                  <a:lnTo>
                    <a:pt x="474" y="303"/>
                  </a:lnTo>
                  <a:lnTo>
                    <a:pt x="472" y="303"/>
                  </a:lnTo>
                  <a:lnTo>
                    <a:pt x="472" y="305"/>
                  </a:lnTo>
                  <a:lnTo>
                    <a:pt x="471" y="305"/>
                  </a:lnTo>
                  <a:lnTo>
                    <a:pt x="471" y="303"/>
                  </a:lnTo>
                  <a:lnTo>
                    <a:pt x="469" y="305"/>
                  </a:lnTo>
                  <a:lnTo>
                    <a:pt x="468" y="305"/>
                  </a:lnTo>
                  <a:lnTo>
                    <a:pt x="468" y="306"/>
                  </a:lnTo>
                  <a:lnTo>
                    <a:pt x="466" y="308"/>
                  </a:lnTo>
                  <a:lnTo>
                    <a:pt x="465" y="308"/>
                  </a:lnTo>
                  <a:lnTo>
                    <a:pt x="465" y="309"/>
                  </a:lnTo>
                  <a:lnTo>
                    <a:pt x="465" y="311"/>
                  </a:lnTo>
                  <a:lnTo>
                    <a:pt x="463" y="311"/>
                  </a:lnTo>
                  <a:lnTo>
                    <a:pt x="462" y="312"/>
                  </a:lnTo>
                  <a:lnTo>
                    <a:pt x="462" y="311"/>
                  </a:lnTo>
                  <a:lnTo>
                    <a:pt x="460" y="312"/>
                  </a:lnTo>
                  <a:lnTo>
                    <a:pt x="459" y="312"/>
                  </a:lnTo>
                  <a:lnTo>
                    <a:pt x="460" y="311"/>
                  </a:lnTo>
                  <a:lnTo>
                    <a:pt x="460" y="309"/>
                  </a:lnTo>
                  <a:lnTo>
                    <a:pt x="459" y="309"/>
                  </a:lnTo>
                  <a:lnTo>
                    <a:pt x="459" y="311"/>
                  </a:lnTo>
                  <a:lnTo>
                    <a:pt x="457" y="311"/>
                  </a:lnTo>
                  <a:lnTo>
                    <a:pt x="457" y="312"/>
                  </a:lnTo>
                  <a:lnTo>
                    <a:pt x="459" y="314"/>
                  </a:lnTo>
                  <a:lnTo>
                    <a:pt x="457" y="314"/>
                  </a:lnTo>
                  <a:lnTo>
                    <a:pt x="456" y="315"/>
                  </a:lnTo>
                  <a:lnTo>
                    <a:pt x="454" y="315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1" y="318"/>
                  </a:lnTo>
                  <a:lnTo>
                    <a:pt x="451" y="317"/>
                  </a:lnTo>
                  <a:lnTo>
                    <a:pt x="450" y="318"/>
                  </a:lnTo>
                  <a:lnTo>
                    <a:pt x="448" y="318"/>
                  </a:lnTo>
                  <a:lnTo>
                    <a:pt x="447" y="318"/>
                  </a:lnTo>
                  <a:lnTo>
                    <a:pt x="447" y="317"/>
                  </a:lnTo>
                  <a:lnTo>
                    <a:pt x="445" y="317"/>
                  </a:lnTo>
                  <a:lnTo>
                    <a:pt x="445" y="318"/>
                  </a:lnTo>
                  <a:lnTo>
                    <a:pt x="447" y="320"/>
                  </a:lnTo>
                  <a:lnTo>
                    <a:pt x="445" y="320"/>
                  </a:lnTo>
                  <a:lnTo>
                    <a:pt x="442" y="320"/>
                  </a:lnTo>
                  <a:lnTo>
                    <a:pt x="441" y="320"/>
                  </a:lnTo>
                  <a:lnTo>
                    <a:pt x="441" y="318"/>
                  </a:lnTo>
                  <a:lnTo>
                    <a:pt x="439" y="318"/>
                  </a:lnTo>
                  <a:lnTo>
                    <a:pt x="438" y="318"/>
                  </a:lnTo>
                  <a:lnTo>
                    <a:pt x="436" y="318"/>
                  </a:lnTo>
                  <a:lnTo>
                    <a:pt x="436" y="317"/>
                  </a:lnTo>
                  <a:lnTo>
                    <a:pt x="435" y="317"/>
                  </a:lnTo>
                  <a:lnTo>
                    <a:pt x="436" y="315"/>
                  </a:lnTo>
                  <a:lnTo>
                    <a:pt x="435" y="315"/>
                  </a:lnTo>
                  <a:lnTo>
                    <a:pt x="433" y="315"/>
                  </a:lnTo>
                  <a:lnTo>
                    <a:pt x="433" y="317"/>
                  </a:lnTo>
                  <a:lnTo>
                    <a:pt x="435" y="317"/>
                  </a:lnTo>
                  <a:lnTo>
                    <a:pt x="435" y="318"/>
                  </a:lnTo>
                  <a:lnTo>
                    <a:pt x="435" y="320"/>
                  </a:lnTo>
                  <a:lnTo>
                    <a:pt x="436" y="320"/>
                  </a:lnTo>
                  <a:lnTo>
                    <a:pt x="436" y="321"/>
                  </a:lnTo>
                  <a:lnTo>
                    <a:pt x="436" y="323"/>
                  </a:lnTo>
                  <a:lnTo>
                    <a:pt x="435" y="323"/>
                  </a:lnTo>
                  <a:lnTo>
                    <a:pt x="433" y="323"/>
                  </a:lnTo>
                  <a:lnTo>
                    <a:pt x="432" y="321"/>
                  </a:lnTo>
                  <a:lnTo>
                    <a:pt x="430" y="323"/>
                  </a:lnTo>
                  <a:lnTo>
                    <a:pt x="430" y="324"/>
                  </a:lnTo>
                  <a:lnTo>
                    <a:pt x="429" y="326"/>
                  </a:lnTo>
                  <a:lnTo>
                    <a:pt x="427" y="326"/>
                  </a:lnTo>
                  <a:lnTo>
                    <a:pt x="425" y="326"/>
                  </a:lnTo>
                  <a:lnTo>
                    <a:pt x="424" y="326"/>
                  </a:lnTo>
                  <a:lnTo>
                    <a:pt x="425" y="324"/>
                  </a:lnTo>
                  <a:lnTo>
                    <a:pt x="424" y="324"/>
                  </a:lnTo>
                  <a:lnTo>
                    <a:pt x="424" y="323"/>
                  </a:lnTo>
                  <a:lnTo>
                    <a:pt x="422" y="323"/>
                  </a:lnTo>
                  <a:lnTo>
                    <a:pt x="421" y="323"/>
                  </a:lnTo>
                  <a:lnTo>
                    <a:pt x="419" y="323"/>
                  </a:lnTo>
                  <a:lnTo>
                    <a:pt x="419" y="324"/>
                  </a:lnTo>
                  <a:lnTo>
                    <a:pt x="421" y="324"/>
                  </a:lnTo>
                  <a:lnTo>
                    <a:pt x="421" y="326"/>
                  </a:lnTo>
                  <a:lnTo>
                    <a:pt x="419" y="327"/>
                  </a:lnTo>
                  <a:lnTo>
                    <a:pt x="418" y="327"/>
                  </a:lnTo>
                  <a:lnTo>
                    <a:pt x="418" y="329"/>
                  </a:lnTo>
                  <a:lnTo>
                    <a:pt x="416" y="329"/>
                  </a:lnTo>
                  <a:lnTo>
                    <a:pt x="416" y="327"/>
                  </a:lnTo>
                  <a:lnTo>
                    <a:pt x="416" y="326"/>
                  </a:lnTo>
                  <a:lnTo>
                    <a:pt x="413" y="326"/>
                  </a:lnTo>
                  <a:lnTo>
                    <a:pt x="415" y="327"/>
                  </a:lnTo>
                  <a:lnTo>
                    <a:pt x="413" y="327"/>
                  </a:lnTo>
                  <a:lnTo>
                    <a:pt x="412" y="329"/>
                  </a:lnTo>
                  <a:lnTo>
                    <a:pt x="412" y="327"/>
                  </a:lnTo>
                  <a:lnTo>
                    <a:pt x="412" y="326"/>
                  </a:lnTo>
                  <a:lnTo>
                    <a:pt x="410" y="324"/>
                  </a:lnTo>
                  <a:lnTo>
                    <a:pt x="410" y="326"/>
                  </a:lnTo>
                  <a:lnTo>
                    <a:pt x="410" y="327"/>
                  </a:lnTo>
                  <a:lnTo>
                    <a:pt x="410" y="329"/>
                  </a:lnTo>
                  <a:lnTo>
                    <a:pt x="409" y="329"/>
                  </a:lnTo>
                  <a:lnTo>
                    <a:pt x="404" y="327"/>
                  </a:lnTo>
                  <a:lnTo>
                    <a:pt x="404" y="329"/>
                  </a:lnTo>
                  <a:lnTo>
                    <a:pt x="406" y="329"/>
                  </a:lnTo>
                  <a:lnTo>
                    <a:pt x="407" y="330"/>
                  </a:lnTo>
                  <a:lnTo>
                    <a:pt x="406" y="330"/>
                  </a:lnTo>
                  <a:lnTo>
                    <a:pt x="406" y="332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1" y="332"/>
                  </a:lnTo>
                  <a:lnTo>
                    <a:pt x="400" y="332"/>
                  </a:lnTo>
                  <a:lnTo>
                    <a:pt x="400" y="333"/>
                  </a:lnTo>
                  <a:lnTo>
                    <a:pt x="398" y="333"/>
                  </a:lnTo>
                  <a:lnTo>
                    <a:pt x="397" y="333"/>
                  </a:lnTo>
                  <a:lnTo>
                    <a:pt x="395" y="333"/>
                  </a:lnTo>
                  <a:lnTo>
                    <a:pt x="395" y="332"/>
                  </a:lnTo>
                  <a:lnTo>
                    <a:pt x="395" y="330"/>
                  </a:lnTo>
                  <a:lnTo>
                    <a:pt x="397" y="330"/>
                  </a:lnTo>
                  <a:lnTo>
                    <a:pt x="397" y="329"/>
                  </a:lnTo>
                  <a:lnTo>
                    <a:pt x="398" y="329"/>
                  </a:lnTo>
                  <a:lnTo>
                    <a:pt x="398" y="327"/>
                  </a:lnTo>
                  <a:lnTo>
                    <a:pt x="400" y="327"/>
                  </a:lnTo>
                  <a:lnTo>
                    <a:pt x="400" y="326"/>
                  </a:lnTo>
                  <a:lnTo>
                    <a:pt x="401" y="326"/>
                  </a:lnTo>
                  <a:lnTo>
                    <a:pt x="401" y="327"/>
                  </a:lnTo>
                  <a:lnTo>
                    <a:pt x="403" y="327"/>
                  </a:lnTo>
                  <a:lnTo>
                    <a:pt x="403" y="326"/>
                  </a:lnTo>
                  <a:lnTo>
                    <a:pt x="401" y="326"/>
                  </a:lnTo>
                  <a:lnTo>
                    <a:pt x="400" y="324"/>
                  </a:lnTo>
                  <a:lnTo>
                    <a:pt x="401" y="324"/>
                  </a:lnTo>
                  <a:lnTo>
                    <a:pt x="401" y="323"/>
                  </a:lnTo>
                  <a:lnTo>
                    <a:pt x="403" y="323"/>
                  </a:lnTo>
                  <a:lnTo>
                    <a:pt x="404" y="323"/>
                  </a:lnTo>
                  <a:lnTo>
                    <a:pt x="404" y="321"/>
                  </a:lnTo>
                  <a:lnTo>
                    <a:pt x="406" y="321"/>
                  </a:lnTo>
                  <a:lnTo>
                    <a:pt x="407" y="320"/>
                  </a:lnTo>
                  <a:lnTo>
                    <a:pt x="410" y="318"/>
                  </a:lnTo>
                  <a:lnTo>
                    <a:pt x="409" y="318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4" y="318"/>
                  </a:lnTo>
                  <a:lnTo>
                    <a:pt x="403" y="317"/>
                  </a:lnTo>
                  <a:lnTo>
                    <a:pt x="403" y="315"/>
                  </a:lnTo>
                  <a:lnTo>
                    <a:pt x="401" y="315"/>
                  </a:lnTo>
                  <a:lnTo>
                    <a:pt x="401" y="317"/>
                  </a:lnTo>
                  <a:lnTo>
                    <a:pt x="400" y="317"/>
                  </a:lnTo>
                  <a:lnTo>
                    <a:pt x="398" y="317"/>
                  </a:lnTo>
                  <a:lnTo>
                    <a:pt x="397" y="317"/>
                  </a:lnTo>
                  <a:lnTo>
                    <a:pt x="397" y="318"/>
                  </a:lnTo>
                  <a:lnTo>
                    <a:pt x="403" y="318"/>
                  </a:lnTo>
                  <a:lnTo>
                    <a:pt x="403" y="320"/>
                  </a:lnTo>
                  <a:lnTo>
                    <a:pt x="401" y="320"/>
                  </a:lnTo>
                  <a:lnTo>
                    <a:pt x="400" y="320"/>
                  </a:lnTo>
                  <a:lnTo>
                    <a:pt x="400" y="321"/>
                  </a:lnTo>
                  <a:lnTo>
                    <a:pt x="398" y="321"/>
                  </a:lnTo>
                  <a:lnTo>
                    <a:pt x="398" y="323"/>
                  </a:lnTo>
                  <a:lnTo>
                    <a:pt x="398" y="324"/>
                  </a:lnTo>
                  <a:lnTo>
                    <a:pt x="397" y="324"/>
                  </a:lnTo>
                  <a:lnTo>
                    <a:pt x="397" y="326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4" y="327"/>
                  </a:lnTo>
                  <a:lnTo>
                    <a:pt x="392" y="327"/>
                  </a:lnTo>
                  <a:lnTo>
                    <a:pt x="391" y="326"/>
                  </a:lnTo>
                  <a:lnTo>
                    <a:pt x="391" y="324"/>
                  </a:lnTo>
                  <a:lnTo>
                    <a:pt x="389" y="324"/>
                  </a:lnTo>
                  <a:lnTo>
                    <a:pt x="389" y="326"/>
                  </a:lnTo>
                  <a:lnTo>
                    <a:pt x="389" y="327"/>
                  </a:lnTo>
                  <a:lnTo>
                    <a:pt x="392" y="327"/>
                  </a:lnTo>
                  <a:lnTo>
                    <a:pt x="392" y="329"/>
                  </a:lnTo>
                  <a:lnTo>
                    <a:pt x="392" y="330"/>
                  </a:lnTo>
                  <a:lnTo>
                    <a:pt x="391" y="330"/>
                  </a:lnTo>
                  <a:lnTo>
                    <a:pt x="391" y="332"/>
                  </a:lnTo>
                  <a:lnTo>
                    <a:pt x="389" y="332"/>
                  </a:lnTo>
                  <a:lnTo>
                    <a:pt x="388" y="332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5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0" y="333"/>
                  </a:lnTo>
                  <a:lnTo>
                    <a:pt x="379" y="333"/>
                  </a:lnTo>
                  <a:lnTo>
                    <a:pt x="377" y="333"/>
                  </a:lnTo>
                  <a:lnTo>
                    <a:pt x="377" y="332"/>
                  </a:lnTo>
                  <a:lnTo>
                    <a:pt x="376" y="332"/>
                  </a:lnTo>
                  <a:lnTo>
                    <a:pt x="376" y="330"/>
                  </a:lnTo>
                  <a:lnTo>
                    <a:pt x="374" y="330"/>
                  </a:lnTo>
                  <a:lnTo>
                    <a:pt x="374" y="332"/>
                  </a:lnTo>
                  <a:lnTo>
                    <a:pt x="376" y="332"/>
                  </a:lnTo>
                  <a:lnTo>
                    <a:pt x="374" y="333"/>
                  </a:lnTo>
                  <a:lnTo>
                    <a:pt x="372" y="332"/>
                  </a:lnTo>
                  <a:lnTo>
                    <a:pt x="372" y="333"/>
                  </a:lnTo>
                  <a:lnTo>
                    <a:pt x="374" y="333"/>
                  </a:lnTo>
                  <a:lnTo>
                    <a:pt x="372" y="335"/>
                  </a:lnTo>
                  <a:lnTo>
                    <a:pt x="371" y="335"/>
                  </a:lnTo>
                  <a:lnTo>
                    <a:pt x="371" y="333"/>
                  </a:lnTo>
                  <a:lnTo>
                    <a:pt x="369" y="333"/>
                  </a:lnTo>
                  <a:lnTo>
                    <a:pt x="369" y="332"/>
                  </a:lnTo>
                  <a:lnTo>
                    <a:pt x="368" y="332"/>
                  </a:lnTo>
                  <a:lnTo>
                    <a:pt x="366" y="332"/>
                  </a:lnTo>
                  <a:lnTo>
                    <a:pt x="366" y="333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3" y="335"/>
                  </a:lnTo>
                  <a:lnTo>
                    <a:pt x="362" y="333"/>
                  </a:lnTo>
                  <a:lnTo>
                    <a:pt x="360" y="333"/>
                  </a:lnTo>
                  <a:lnTo>
                    <a:pt x="360" y="335"/>
                  </a:lnTo>
                  <a:lnTo>
                    <a:pt x="359" y="335"/>
                  </a:lnTo>
                  <a:lnTo>
                    <a:pt x="359" y="336"/>
                  </a:lnTo>
                  <a:lnTo>
                    <a:pt x="362" y="336"/>
                  </a:lnTo>
                  <a:lnTo>
                    <a:pt x="363" y="336"/>
                  </a:lnTo>
                  <a:lnTo>
                    <a:pt x="363" y="336"/>
                  </a:lnTo>
                  <a:lnTo>
                    <a:pt x="365" y="336"/>
                  </a:lnTo>
                  <a:lnTo>
                    <a:pt x="365" y="338"/>
                  </a:lnTo>
                  <a:lnTo>
                    <a:pt x="363" y="336"/>
                  </a:lnTo>
                  <a:lnTo>
                    <a:pt x="363" y="338"/>
                  </a:lnTo>
                  <a:lnTo>
                    <a:pt x="365" y="338"/>
                  </a:lnTo>
                  <a:lnTo>
                    <a:pt x="366" y="338"/>
                  </a:lnTo>
                  <a:lnTo>
                    <a:pt x="368" y="338"/>
                  </a:lnTo>
                  <a:lnTo>
                    <a:pt x="369" y="339"/>
                  </a:lnTo>
                  <a:lnTo>
                    <a:pt x="368" y="339"/>
                  </a:lnTo>
                  <a:lnTo>
                    <a:pt x="365" y="339"/>
                  </a:lnTo>
                  <a:lnTo>
                    <a:pt x="363" y="339"/>
                  </a:lnTo>
                  <a:lnTo>
                    <a:pt x="363" y="338"/>
                  </a:lnTo>
                  <a:lnTo>
                    <a:pt x="362" y="338"/>
                  </a:lnTo>
                  <a:lnTo>
                    <a:pt x="362" y="339"/>
                  </a:lnTo>
                  <a:lnTo>
                    <a:pt x="363" y="341"/>
                  </a:lnTo>
                  <a:lnTo>
                    <a:pt x="362" y="341"/>
                  </a:lnTo>
                  <a:lnTo>
                    <a:pt x="360" y="341"/>
                  </a:lnTo>
                  <a:lnTo>
                    <a:pt x="359" y="341"/>
                  </a:lnTo>
                  <a:lnTo>
                    <a:pt x="359" y="342"/>
                  </a:lnTo>
                  <a:lnTo>
                    <a:pt x="359" y="344"/>
                  </a:lnTo>
                  <a:lnTo>
                    <a:pt x="357" y="344"/>
                  </a:lnTo>
                  <a:lnTo>
                    <a:pt x="356" y="344"/>
                  </a:lnTo>
                  <a:lnTo>
                    <a:pt x="356" y="345"/>
                  </a:lnTo>
                  <a:lnTo>
                    <a:pt x="354" y="345"/>
                  </a:lnTo>
                  <a:lnTo>
                    <a:pt x="353" y="345"/>
                  </a:lnTo>
                  <a:lnTo>
                    <a:pt x="351" y="345"/>
                  </a:lnTo>
                  <a:lnTo>
                    <a:pt x="351" y="344"/>
                  </a:lnTo>
                  <a:lnTo>
                    <a:pt x="350" y="344"/>
                  </a:lnTo>
                  <a:lnTo>
                    <a:pt x="350" y="342"/>
                  </a:lnTo>
                  <a:lnTo>
                    <a:pt x="348" y="342"/>
                  </a:lnTo>
                  <a:lnTo>
                    <a:pt x="348" y="344"/>
                  </a:lnTo>
                  <a:lnTo>
                    <a:pt x="348" y="345"/>
                  </a:lnTo>
                  <a:lnTo>
                    <a:pt x="347" y="345"/>
                  </a:lnTo>
                  <a:lnTo>
                    <a:pt x="347" y="344"/>
                  </a:lnTo>
                  <a:lnTo>
                    <a:pt x="345" y="344"/>
                  </a:lnTo>
                  <a:lnTo>
                    <a:pt x="344" y="344"/>
                  </a:lnTo>
                  <a:lnTo>
                    <a:pt x="342" y="344"/>
                  </a:lnTo>
                  <a:lnTo>
                    <a:pt x="342" y="342"/>
                  </a:lnTo>
                  <a:lnTo>
                    <a:pt x="341" y="344"/>
                  </a:lnTo>
                  <a:lnTo>
                    <a:pt x="342" y="344"/>
                  </a:lnTo>
                  <a:lnTo>
                    <a:pt x="342" y="345"/>
                  </a:lnTo>
                  <a:lnTo>
                    <a:pt x="342" y="347"/>
                  </a:lnTo>
                  <a:lnTo>
                    <a:pt x="341" y="345"/>
                  </a:lnTo>
                  <a:lnTo>
                    <a:pt x="338" y="345"/>
                  </a:lnTo>
                  <a:lnTo>
                    <a:pt x="338" y="347"/>
                  </a:lnTo>
                  <a:lnTo>
                    <a:pt x="341" y="347"/>
                  </a:lnTo>
                  <a:lnTo>
                    <a:pt x="341" y="348"/>
                  </a:lnTo>
                  <a:lnTo>
                    <a:pt x="342" y="348"/>
                  </a:lnTo>
                  <a:lnTo>
                    <a:pt x="341" y="350"/>
                  </a:lnTo>
                  <a:lnTo>
                    <a:pt x="344" y="350"/>
                  </a:lnTo>
                  <a:lnTo>
                    <a:pt x="344" y="351"/>
                  </a:lnTo>
                  <a:lnTo>
                    <a:pt x="345" y="351"/>
                  </a:lnTo>
                  <a:lnTo>
                    <a:pt x="345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7"/>
                  </a:lnTo>
                  <a:lnTo>
                    <a:pt x="345" y="347"/>
                  </a:lnTo>
                  <a:lnTo>
                    <a:pt x="347" y="347"/>
                  </a:lnTo>
                  <a:lnTo>
                    <a:pt x="347" y="348"/>
                  </a:lnTo>
                  <a:lnTo>
                    <a:pt x="348" y="348"/>
                  </a:lnTo>
                  <a:lnTo>
                    <a:pt x="350" y="350"/>
                  </a:lnTo>
                  <a:lnTo>
                    <a:pt x="350" y="351"/>
                  </a:lnTo>
                  <a:lnTo>
                    <a:pt x="348" y="351"/>
                  </a:lnTo>
                  <a:lnTo>
                    <a:pt x="348" y="353"/>
                  </a:lnTo>
                  <a:lnTo>
                    <a:pt x="348" y="355"/>
                  </a:lnTo>
                  <a:lnTo>
                    <a:pt x="347" y="353"/>
                  </a:lnTo>
                  <a:lnTo>
                    <a:pt x="347" y="355"/>
                  </a:lnTo>
                  <a:lnTo>
                    <a:pt x="347" y="356"/>
                  </a:lnTo>
                  <a:lnTo>
                    <a:pt x="345" y="356"/>
                  </a:lnTo>
                  <a:lnTo>
                    <a:pt x="345" y="358"/>
                  </a:lnTo>
                  <a:lnTo>
                    <a:pt x="348" y="358"/>
                  </a:lnTo>
                  <a:lnTo>
                    <a:pt x="348" y="359"/>
                  </a:lnTo>
                  <a:lnTo>
                    <a:pt x="347" y="359"/>
                  </a:lnTo>
                  <a:lnTo>
                    <a:pt x="345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1" y="359"/>
                  </a:lnTo>
                  <a:lnTo>
                    <a:pt x="338" y="359"/>
                  </a:lnTo>
                  <a:lnTo>
                    <a:pt x="336" y="361"/>
                  </a:lnTo>
                  <a:lnTo>
                    <a:pt x="335" y="361"/>
                  </a:lnTo>
                  <a:lnTo>
                    <a:pt x="332" y="361"/>
                  </a:lnTo>
                  <a:lnTo>
                    <a:pt x="332" y="359"/>
                  </a:lnTo>
                  <a:lnTo>
                    <a:pt x="330" y="359"/>
                  </a:lnTo>
                  <a:lnTo>
                    <a:pt x="329" y="361"/>
                  </a:lnTo>
                  <a:lnTo>
                    <a:pt x="327" y="361"/>
                  </a:lnTo>
                  <a:lnTo>
                    <a:pt x="327" y="362"/>
                  </a:lnTo>
                  <a:lnTo>
                    <a:pt x="329" y="362"/>
                  </a:lnTo>
                  <a:lnTo>
                    <a:pt x="329" y="364"/>
                  </a:lnTo>
                  <a:lnTo>
                    <a:pt x="333" y="364"/>
                  </a:lnTo>
                  <a:lnTo>
                    <a:pt x="335" y="364"/>
                  </a:lnTo>
                  <a:lnTo>
                    <a:pt x="335" y="365"/>
                  </a:lnTo>
                  <a:lnTo>
                    <a:pt x="336" y="365"/>
                  </a:lnTo>
                  <a:lnTo>
                    <a:pt x="336" y="364"/>
                  </a:lnTo>
                  <a:lnTo>
                    <a:pt x="338" y="364"/>
                  </a:lnTo>
                  <a:lnTo>
                    <a:pt x="341" y="364"/>
                  </a:lnTo>
                  <a:lnTo>
                    <a:pt x="342" y="364"/>
                  </a:lnTo>
                  <a:lnTo>
                    <a:pt x="344" y="364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2" y="367"/>
                  </a:lnTo>
                  <a:lnTo>
                    <a:pt x="342" y="368"/>
                  </a:lnTo>
                  <a:lnTo>
                    <a:pt x="341" y="368"/>
                  </a:lnTo>
                  <a:lnTo>
                    <a:pt x="341" y="367"/>
                  </a:lnTo>
                  <a:lnTo>
                    <a:pt x="338" y="367"/>
                  </a:lnTo>
                  <a:lnTo>
                    <a:pt x="341" y="368"/>
                  </a:lnTo>
                  <a:lnTo>
                    <a:pt x="341" y="370"/>
                  </a:lnTo>
                  <a:lnTo>
                    <a:pt x="342" y="370"/>
                  </a:lnTo>
                  <a:lnTo>
                    <a:pt x="342" y="371"/>
                  </a:lnTo>
                  <a:lnTo>
                    <a:pt x="341" y="371"/>
                  </a:lnTo>
                  <a:lnTo>
                    <a:pt x="341" y="373"/>
                  </a:lnTo>
                  <a:lnTo>
                    <a:pt x="341" y="374"/>
                  </a:lnTo>
                  <a:lnTo>
                    <a:pt x="338" y="374"/>
                  </a:lnTo>
                  <a:lnTo>
                    <a:pt x="338" y="373"/>
                  </a:lnTo>
                  <a:lnTo>
                    <a:pt x="336" y="373"/>
                  </a:lnTo>
                  <a:lnTo>
                    <a:pt x="336" y="374"/>
                  </a:lnTo>
                  <a:lnTo>
                    <a:pt x="332" y="373"/>
                  </a:lnTo>
                  <a:lnTo>
                    <a:pt x="330" y="373"/>
                  </a:lnTo>
                  <a:lnTo>
                    <a:pt x="327" y="371"/>
                  </a:lnTo>
                  <a:lnTo>
                    <a:pt x="326" y="371"/>
                  </a:lnTo>
                  <a:lnTo>
                    <a:pt x="326" y="370"/>
                  </a:lnTo>
                  <a:lnTo>
                    <a:pt x="324" y="371"/>
                  </a:lnTo>
                  <a:lnTo>
                    <a:pt x="323" y="371"/>
                  </a:lnTo>
                  <a:lnTo>
                    <a:pt x="323" y="373"/>
                  </a:lnTo>
                  <a:lnTo>
                    <a:pt x="324" y="371"/>
                  </a:lnTo>
                  <a:lnTo>
                    <a:pt x="326" y="371"/>
                  </a:lnTo>
                  <a:lnTo>
                    <a:pt x="326" y="373"/>
                  </a:lnTo>
                  <a:lnTo>
                    <a:pt x="327" y="373"/>
                  </a:lnTo>
                  <a:lnTo>
                    <a:pt x="329" y="373"/>
                  </a:lnTo>
                  <a:lnTo>
                    <a:pt x="333" y="374"/>
                  </a:lnTo>
                  <a:lnTo>
                    <a:pt x="335" y="376"/>
                  </a:lnTo>
                  <a:lnTo>
                    <a:pt x="335" y="377"/>
                  </a:lnTo>
                  <a:lnTo>
                    <a:pt x="333" y="377"/>
                  </a:lnTo>
                  <a:lnTo>
                    <a:pt x="332" y="377"/>
                  </a:lnTo>
                  <a:lnTo>
                    <a:pt x="332" y="376"/>
                  </a:lnTo>
                  <a:lnTo>
                    <a:pt x="330" y="376"/>
                  </a:lnTo>
                  <a:lnTo>
                    <a:pt x="330" y="377"/>
                  </a:lnTo>
                  <a:lnTo>
                    <a:pt x="330" y="380"/>
                  </a:lnTo>
                  <a:lnTo>
                    <a:pt x="330" y="382"/>
                  </a:lnTo>
                  <a:lnTo>
                    <a:pt x="329" y="382"/>
                  </a:lnTo>
                  <a:lnTo>
                    <a:pt x="327" y="382"/>
                  </a:lnTo>
                  <a:lnTo>
                    <a:pt x="327" y="380"/>
                  </a:lnTo>
                  <a:lnTo>
                    <a:pt x="329" y="380"/>
                  </a:lnTo>
                  <a:lnTo>
                    <a:pt x="327" y="377"/>
                  </a:lnTo>
                  <a:lnTo>
                    <a:pt x="327" y="380"/>
                  </a:lnTo>
                  <a:lnTo>
                    <a:pt x="326" y="377"/>
                  </a:lnTo>
                  <a:lnTo>
                    <a:pt x="326" y="380"/>
                  </a:lnTo>
                  <a:lnTo>
                    <a:pt x="326" y="382"/>
                  </a:lnTo>
                  <a:lnTo>
                    <a:pt x="326" y="383"/>
                  </a:lnTo>
                  <a:lnTo>
                    <a:pt x="327" y="383"/>
                  </a:lnTo>
                  <a:lnTo>
                    <a:pt x="327" y="385"/>
                  </a:lnTo>
                  <a:lnTo>
                    <a:pt x="326" y="385"/>
                  </a:lnTo>
                  <a:lnTo>
                    <a:pt x="324" y="385"/>
                  </a:lnTo>
                  <a:lnTo>
                    <a:pt x="326" y="386"/>
                  </a:lnTo>
                  <a:lnTo>
                    <a:pt x="324" y="386"/>
                  </a:lnTo>
                  <a:lnTo>
                    <a:pt x="323" y="386"/>
                  </a:lnTo>
                  <a:lnTo>
                    <a:pt x="321" y="386"/>
                  </a:lnTo>
                  <a:lnTo>
                    <a:pt x="321" y="388"/>
                  </a:lnTo>
                  <a:lnTo>
                    <a:pt x="319" y="388"/>
                  </a:lnTo>
                  <a:lnTo>
                    <a:pt x="318" y="388"/>
                  </a:lnTo>
                  <a:lnTo>
                    <a:pt x="318" y="386"/>
                  </a:lnTo>
                  <a:lnTo>
                    <a:pt x="315" y="385"/>
                  </a:lnTo>
                  <a:lnTo>
                    <a:pt x="316" y="386"/>
                  </a:lnTo>
                  <a:lnTo>
                    <a:pt x="318" y="388"/>
                  </a:lnTo>
                  <a:lnTo>
                    <a:pt x="318" y="389"/>
                  </a:lnTo>
                  <a:lnTo>
                    <a:pt x="316" y="389"/>
                  </a:lnTo>
                  <a:lnTo>
                    <a:pt x="316" y="388"/>
                  </a:lnTo>
                  <a:lnTo>
                    <a:pt x="315" y="388"/>
                  </a:lnTo>
                  <a:lnTo>
                    <a:pt x="316" y="389"/>
                  </a:lnTo>
                  <a:lnTo>
                    <a:pt x="316" y="391"/>
                  </a:lnTo>
                  <a:lnTo>
                    <a:pt x="315" y="391"/>
                  </a:lnTo>
                  <a:lnTo>
                    <a:pt x="313" y="391"/>
                  </a:lnTo>
                  <a:lnTo>
                    <a:pt x="313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0" y="392"/>
                  </a:lnTo>
                  <a:lnTo>
                    <a:pt x="309" y="394"/>
                  </a:lnTo>
                  <a:lnTo>
                    <a:pt x="309" y="395"/>
                  </a:lnTo>
                  <a:lnTo>
                    <a:pt x="307" y="395"/>
                  </a:lnTo>
                  <a:lnTo>
                    <a:pt x="307" y="397"/>
                  </a:lnTo>
                  <a:lnTo>
                    <a:pt x="306" y="397"/>
                  </a:lnTo>
                  <a:lnTo>
                    <a:pt x="306" y="395"/>
                  </a:lnTo>
                  <a:lnTo>
                    <a:pt x="304" y="395"/>
                  </a:lnTo>
                  <a:lnTo>
                    <a:pt x="303" y="395"/>
                  </a:lnTo>
                  <a:lnTo>
                    <a:pt x="301" y="395"/>
                  </a:lnTo>
                  <a:lnTo>
                    <a:pt x="303" y="394"/>
                  </a:lnTo>
                  <a:lnTo>
                    <a:pt x="304" y="394"/>
                  </a:lnTo>
                  <a:lnTo>
                    <a:pt x="304" y="392"/>
                  </a:lnTo>
                  <a:lnTo>
                    <a:pt x="304" y="391"/>
                  </a:lnTo>
                  <a:lnTo>
                    <a:pt x="303" y="391"/>
                  </a:lnTo>
                  <a:lnTo>
                    <a:pt x="303" y="392"/>
                  </a:lnTo>
                  <a:lnTo>
                    <a:pt x="303" y="394"/>
                  </a:lnTo>
                  <a:lnTo>
                    <a:pt x="301" y="394"/>
                  </a:lnTo>
                  <a:lnTo>
                    <a:pt x="300" y="394"/>
                  </a:lnTo>
                  <a:lnTo>
                    <a:pt x="301" y="395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8" y="395"/>
                  </a:lnTo>
                  <a:lnTo>
                    <a:pt x="298" y="394"/>
                  </a:lnTo>
                  <a:lnTo>
                    <a:pt x="297" y="394"/>
                  </a:lnTo>
                  <a:lnTo>
                    <a:pt x="297" y="395"/>
                  </a:lnTo>
                  <a:lnTo>
                    <a:pt x="298" y="395"/>
                  </a:lnTo>
                  <a:lnTo>
                    <a:pt x="297" y="397"/>
                  </a:lnTo>
                  <a:lnTo>
                    <a:pt x="295" y="395"/>
                  </a:lnTo>
                  <a:lnTo>
                    <a:pt x="294" y="395"/>
                  </a:lnTo>
                  <a:lnTo>
                    <a:pt x="292" y="395"/>
                  </a:lnTo>
                  <a:lnTo>
                    <a:pt x="291" y="395"/>
                  </a:lnTo>
                  <a:lnTo>
                    <a:pt x="291" y="397"/>
                  </a:lnTo>
                  <a:lnTo>
                    <a:pt x="294" y="397"/>
                  </a:lnTo>
                  <a:lnTo>
                    <a:pt x="295" y="397"/>
                  </a:lnTo>
                  <a:lnTo>
                    <a:pt x="297" y="397"/>
                  </a:lnTo>
                  <a:lnTo>
                    <a:pt x="297" y="398"/>
                  </a:lnTo>
                  <a:lnTo>
                    <a:pt x="298" y="397"/>
                  </a:lnTo>
                  <a:lnTo>
                    <a:pt x="301" y="398"/>
                  </a:lnTo>
                  <a:lnTo>
                    <a:pt x="301" y="400"/>
                  </a:lnTo>
                  <a:lnTo>
                    <a:pt x="301" y="401"/>
                  </a:lnTo>
                  <a:lnTo>
                    <a:pt x="303" y="401"/>
                  </a:lnTo>
                  <a:lnTo>
                    <a:pt x="303" y="403"/>
                  </a:lnTo>
                  <a:lnTo>
                    <a:pt x="301" y="403"/>
                  </a:lnTo>
                  <a:lnTo>
                    <a:pt x="300" y="403"/>
                  </a:lnTo>
                  <a:lnTo>
                    <a:pt x="300" y="401"/>
                  </a:lnTo>
                  <a:lnTo>
                    <a:pt x="298" y="401"/>
                  </a:lnTo>
                  <a:lnTo>
                    <a:pt x="297" y="401"/>
                  </a:lnTo>
                  <a:lnTo>
                    <a:pt x="295" y="401"/>
                  </a:lnTo>
                  <a:lnTo>
                    <a:pt x="295" y="400"/>
                  </a:lnTo>
                  <a:lnTo>
                    <a:pt x="294" y="400"/>
                  </a:lnTo>
                  <a:lnTo>
                    <a:pt x="292" y="400"/>
                  </a:lnTo>
                  <a:lnTo>
                    <a:pt x="291" y="400"/>
                  </a:lnTo>
                  <a:lnTo>
                    <a:pt x="291" y="401"/>
                  </a:lnTo>
                  <a:lnTo>
                    <a:pt x="292" y="401"/>
                  </a:lnTo>
                  <a:lnTo>
                    <a:pt x="294" y="401"/>
                  </a:lnTo>
                  <a:lnTo>
                    <a:pt x="295" y="403"/>
                  </a:lnTo>
                  <a:lnTo>
                    <a:pt x="297" y="403"/>
                  </a:lnTo>
                  <a:lnTo>
                    <a:pt x="297" y="404"/>
                  </a:lnTo>
                  <a:lnTo>
                    <a:pt x="300" y="403"/>
                  </a:lnTo>
                  <a:lnTo>
                    <a:pt x="300" y="404"/>
                  </a:lnTo>
                  <a:lnTo>
                    <a:pt x="301" y="404"/>
                  </a:lnTo>
                  <a:lnTo>
                    <a:pt x="300" y="406"/>
                  </a:lnTo>
                  <a:lnTo>
                    <a:pt x="301" y="406"/>
                  </a:lnTo>
                  <a:lnTo>
                    <a:pt x="301" y="408"/>
                  </a:lnTo>
                  <a:lnTo>
                    <a:pt x="300" y="408"/>
                  </a:lnTo>
                  <a:lnTo>
                    <a:pt x="300" y="409"/>
                  </a:lnTo>
                  <a:lnTo>
                    <a:pt x="298" y="409"/>
                  </a:lnTo>
                  <a:lnTo>
                    <a:pt x="298" y="411"/>
                  </a:lnTo>
                  <a:lnTo>
                    <a:pt x="297" y="411"/>
                  </a:lnTo>
                  <a:lnTo>
                    <a:pt x="295" y="412"/>
                  </a:lnTo>
                  <a:lnTo>
                    <a:pt x="297" y="412"/>
                  </a:lnTo>
                  <a:lnTo>
                    <a:pt x="297" y="414"/>
                  </a:lnTo>
                  <a:lnTo>
                    <a:pt x="298" y="414"/>
                  </a:lnTo>
                  <a:lnTo>
                    <a:pt x="300" y="414"/>
                  </a:lnTo>
                  <a:lnTo>
                    <a:pt x="301" y="414"/>
                  </a:lnTo>
                  <a:lnTo>
                    <a:pt x="301" y="415"/>
                  </a:lnTo>
                  <a:lnTo>
                    <a:pt x="300" y="417"/>
                  </a:lnTo>
                  <a:lnTo>
                    <a:pt x="298" y="417"/>
                  </a:lnTo>
                  <a:lnTo>
                    <a:pt x="300" y="415"/>
                  </a:lnTo>
                  <a:lnTo>
                    <a:pt x="298" y="415"/>
                  </a:lnTo>
                  <a:lnTo>
                    <a:pt x="298" y="417"/>
                  </a:lnTo>
                  <a:lnTo>
                    <a:pt x="295" y="418"/>
                  </a:lnTo>
                  <a:lnTo>
                    <a:pt x="297" y="417"/>
                  </a:lnTo>
                  <a:lnTo>
                    <a:pt x="292" y="417"/>
                  </a:lnTo>
                  <a:lnTo>
                    <a:pt x="292" y="418"/>
                  </a:lnTo>
                  <a:lnTo>
                    <a:pt x="295" y="418"/>
                  </a:lnTo>
                  <a:lnTo>
                    <a:pt x="297" y="418"/>
                  </a:lnTo>
                  <a:lnTo>
                    <a:pt x="297" y="420"/>
                  </a:lnTo>
                  <a:lnTo>
                    <a:pt x="295" y="420"/>
                  </a:lnTo>
                  <a:lnTo>
                    <a:pt x="294" y="420"/>
                  </a:lnTo>
                  <a:lnTo>
                    <a:pt x="294" y="421"/>
                  </a:lnTo>
                  <a:lnTo>
                    <a:pt x="292" y="421"/>
                  </a:lnTo>
                  <a:lnTo>
                    <a:pt x="292" y="423"/>
                  </a:lnTo>
                  <a:lnTo>
                    <a:pt x="294" y="423"/>
                  </a:lnTo>
                  <a:lnTo>
                    <a:pt x="294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91" y="426"/>
                  </a:lnTo>
                  <a:lnTo>
                    <a:pt x="289" y="426"/>
                  </a:lnTo>
                  <a:lnTo>
                    <a:pt x="288" y="426"/>
                  </a:lnTo>
                  <a:lnTo>
                    <a:pt x="285" y="426"/>
                  </a:lnTo>
                  <a:lnTo>
                    <a:pt x="286" y="427"/>
                  </a:lnTo>
                  <a:lnTo>
                    <a:pt x="288" y="427"/>
                  </a:lnTo>
                  <a:lnTo>
                    <a:pt x="289" y="427"/>
                  </a:lnTo>
                  <a:lnTo>
                    <a:pt x="289" y="429"/>
                  </a:lnTo>
                  <a:lnTo>
                    <a:pt x="286" y="429"/>
                  </a:lnTo>
                  <a:lnTo>
                    <a:pt x="285" y="429"/>
                  </a:lnTo>
                  <a:lnTo>
                    <a:pt x="286" y="430"/>
                  </a:lnTo>
                  <a:lnTo>
                    <a:pt x="285" y="430"/>
                  </a:lnTo>
                  <a:lnTo>
                    <a:pt x="283" y="430"/>
                  </a:lnTo>
                  <a:lnTo>
                    <a:pt x="282" y="430"/>
                  </a:lnTo>
                  <a:lnTo>
                    <a:pt x="282" y="432"/>
                  </a:lnTo>
                  <a:lnTo>
                    <a:pt x="283" y="432"/>
                  </a:lnTo>
                  <a:lnTo>
                    <a:pt x="283" y="433"/>
                  </a:lnTo>
                  <a:lnTo>
                    <a:pt x="285" y="435"/>
                  </a:lnTo>
                  <a:lnTo>
                    <a:pt x="283" y="436"/>
                  </a:lnTo>
                  <a:lnTo>
                    <a:pt x="282" y="435"/>
                  </a:lnTo>
                  <a:lnTo>
                    <a:pt x="280" y="435"/>
                  </a:lnTo>
                  <a:lnTo>
                    <a:pt x="279" y="435"/>
                  </a:lnTo>
                  <a:lnTo>
                    <a:pt x="277" y="435"/>
                  </a:lnTo>
                  <a:lnTo>
                    <a:pt x="277" y="436"/>
                  </a:lnTo>
                  <a:lnTo>
                    <a:pt x="274" y="436"/>
                  </a:lnTo>
                  <a:lnTo>
                    <a:pt x="274" y="438"/>
                  </a:lnTo>
                  <a:lnTo>
                    <a:pt x="276" y="438"/>
                  </a:lnTo>
                  <a:lnTo>
                    <a:pt x="277" y="438"/>
                  </a:lnTo>
                  <a:lnTo>
                    <a:pt x="280" y="438"/>
                  </a:lnTo>
                  <a:lnTo>
                    <a:pt x="277" y="436"/>
                  </a:lnTo>
                  <a:lnTo>
                    <a:pt x="279" y="436"/>
                  </a:lnTo>
                  <a:lnTo>
                    <a:pt x="282" y="436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3" y="438"/>
                  </a:lnTo>
                  <a:lnTo>
                    <a:pt x="282" y="439"/>
                  </a:lnTo>
                  <a:lnTo>
                    <a:pt x="282" y="441"/>
                  </a:lnTo>
                  <a:lnTo>
                    <a:pt x="280" y="441"/>
                  </a:lnTo>
                  <a:lnTo>
                    <a:pt x="280" y="439"/>
                  </a:lnTo>
                  <a:lnTo>
                    <a:pt x="279" y="441"/>
                  </a:lnTo>
                  <a:lnTo>
                    <a:pt x="277" y="439"/>
                  </a:lnTo>
                  <a:lnTo>
                    <a:pt x="274" y="439"/>
                  </a:lnTo>
                  <a:lnTo>
                    <a:pt x="274" y="441"/>
                  </a:lnTo>
                  <a:lnTo>
                    <a:pt x="279" y="441"/>
                  </a:lnTo>
                  <a:lnTo>
                    <a:pt x="280" y="442"/>
                  </a:lnTo>
                  <a:lnTo>
                    <a:pt x="279" y="442"/>
                  </a:lnTo>
                  <a:lnTo>
                    <a:pt x="277" y="442"/>
                  </a:lnTo>
                  <a:lnTo>
                    <a:pt x="277" y="444"/>
                  </a:lnTo>
                  <a:lnTo>
                    <a:pt x="276" y="444"/>
                  </a:lnTo>
                  <a:lnTo>
                    <a:pt x="274" y="442"/>
                  </a:lnTo>
                  <a:lnTo>
                    <a:pt x="273" y="442"/>
                  </a:lnTo>
                  <a:lnTo>
                    <a:pt x="274" y="444"/>
                  </a:lnTo>
                  <a:lnTo>
                    <a:pt x="273" y="444"/>
                  </a:lnTo>
                  <a:lnTo>
                    <a:pt x="268" y="442"/>
                  </a:lnTo>
                  <a:lnTo>
                    <a:pt x="266" y="441"/>
                  </a:lnTo>
                  <a:lnTo>
                    <a:pt x="266" y="442"/>
                  </a:lnTo>
                  <a:lnTo>
                    <a:pt x="265" y="442"/>
                  </a:lnTo>
                  <a:lnTo>
                    <a:pt x="259" y="441"/>
                  </a:lnTo>
                  <a:lnTo>
                    <a:pt x="257" y="441"/>
                  </a:lnTo>
                  <a:lnTo>
                    <a:pt x="257" y="442"/>
                  </a:lnTo>
                  <a:lnTo>
                    <a:pt x="260" y="442"/>
                  </a:lnTo>
                  <a:lnTo>
                    <a:pt x="262" y="442"/>
                  </a:lnTo>
                  <a:lnTo>
                    <a:pt x="263" y="442"/>
                  </a:lnTo>
                  <a:lnTo>
                    <a:pt x="263" y="444"/>
                  </a:lnTo>
                  <a:lnTo>
                    <a:pt x="262" y="445"/>
                  </a:lnTo>
                  <a:lnTo>
                    <a:pt x="263" y="445"/>
                  </a:lnTo>
                  <a:lnTo>
                    <a:pt x="263" y="444"/>
                  </a:lnTo>
                  <a:lnTo>
                    <a:pt x="265" y="442"/>
                  </a:lnTo>
                  <a:lnTo>
                    <a:pt x="270" y="444"/>
                  </a:lnTo>
                  <a:lnTo>
                    <a:pt x="271" y="444"/>
                  </a:lnTo>
                  <a:lnTo>
                    <a:pt x="271" y="445"/>
                  </a:lnTo>
                  <a:lnTo>
                    <a:pt x="273" y="445"/>
                  </a:lnTo>
                  <a:lnTo>
                    <a:pt x="274" y="447"/>
                  </a:lnTo>
                  <a:lnTo>
                    <a:pt x="274" y="448"/>
                  </a:lnTo>
                  <a:lnTo>
                    <a:pt x="274" y="450"/>
                  </a:lnTo>
                  <a:lnTo>
                    <a:pt x="273" y="448"/>
                  </a:lnTo>
                  <a:lnTo>
                    <a:pt x="271" y="448"/>
                  </a:lnTo>
                  <a:lnTo>
                    <a:pt x="270" y="450"/>
                  </a:lnTo>
                  <a:lnTo>
                    <a:pt x="273" y="450"/>
                  </a:lnTo>
                  <a:lnTo>
                    <a:pt x="273" y="451"/>
                  </a:lnTo>
                  <a:lnTo>
                    <a:pt x="273" y="453"/>
                  </a:lnTo>
                  <a:lnTo>
                    <a:pt x="271" y="453"/>
                  </a:lnTo>
                  <a:lnTo>
                    <a:pt x="271" y="454"/>
                  </a:lnTo>
                  <a:lnTo>
                    <a:pt x="270" y="454"/>
                  </a:lnTo>
                  <a:lnTo>
                    <a:pt x="270" y="456"/>
                  </a:lnTo>
                  <a:lnTo>
                    <a:pt x="268" y="456"/>
                  </a:lnTo>
                  <a:lnTo>
                    <a:pt x="266" y="456"/>
                  </a:lnTo>
                  <a:lnTo>
                    <a:pt x="265" y="456"/>
                  </a:lnTo>
                  <a:lnTo>
                    <a:pt x="263" y="456"/>
                  </a:lnTo>
                  <a:lnTo>
                    <a:pt x="262" y="456"/>
                  </a:lnTo>
                  <a:lnTo>
                    <a:pt x="260" y="456"/>
                  </a:lnTo>
                  <a:lnTo>
                    <a:pt x="259" y="454"/>
                  </a:lnTo>
                  <a:lnTo>
                    <a:pt x="260" y="453"/>
                  </a:lnTo>
                  <a:lnTo>
                    <a:pt x="259" y="453"/>
                  </a:lnTo>
                  <a:lnTo>
                    <a:pt x="257" y="453"/>
                  </a:lnTo>
                  <a:lnTo>
                    <a:pt x="256" y="453"/>
                  </a:lnTo>
                  <a:lnTo>
                    <a:pt x="256" y="451"/>
                  </a:lnTo>
                  <a:lnTo>
                    <a:pt x="257" y="450"/>
                  </a:lnTo>
                  <a:lnTo>
                    <a:pt x="256" y="450"/>
                  </a:lnTo>
                  <a:lnTo>
                    <a:pt x="259" y="448"/>
                  </a:lnTo>
                  <a:lnTo>
                    <a:pt x="257" y="447"/>
                  </a:lnTo>
                  <a:lnTo>
                    <a:pt x="257" y="448"/>
                  </a:lnTo>
                  <a:lnTo>
                    <a:pt x="256" y="448"/>
                  </a:lnTo>
                  <a:lnTo>
                    <a:pt x="254" y="447"/>
                  </a:lnTo>
                  <a:lnTo>
                    <a:pt x="254" y="448"/>
                  </a:lnTo>
                  <a:lnTo>
                    <a:pt x="254" y="450"/>
                  </a:lnTo>
                  <a:lnTo>
                    <a:pt x="253" y="451"/>
                  </a:lnTo>
                  <a:lnTo>
                    <a:pt x="253" y="453"/>
                  </a:lnTo>
                  <a:lnTo>
                    <a:pt x="253" y="454"/>
                  </a:lnTo>
                  <a:lnTo>
                    <a:pt x="256" y="454"/>
                  </a:lnTo>
                  <a:lnTo>
                    <a:pt x="256" y="456"/>
                  </a:lnTo>
                  <a:lnTo>
                    <a:pt x="257" y="454"/>
                  </a:lnTo>
                  <a:lnTo>
                    <a:pt x="259" y="456"/>
                  </a:lnTo>
                  <a:lnTo>
                    <a:pt x="260" y="456"/>
                  </a:lnTo>
                  <a:lnTo>
                    <a:pt x="262" y="458"/>
                  </a:lnTo>
                  <a:lnTo>
                    <a:pt x="260" y="458"/>
                  </a:lnTo>
                  <a:lnTo>
                    <a:pt x="259" y="459"/>
                  </a:lnTo>
                  <a:lnTo>
                    <a:pt x="257" y="459"/>
                  </a:lnTo>
                  <a:lnTo>
                    <a:pt x="257" y="458"/>
                  </a:lnTo>
                  <a:lnTo>
                    <a:pt x="256" y="458"/>
                  </a:lnTo>
                  <a:lnTo>
                    <a:pt x="256" y="459"/>
                  </a:lnTo>
                  <a:lnTo>
                    <a:pt x="254" y="459"/>
                  </a:lnTo>
                  <a:lnTo>
                    <a:pt x="253" y="458"/>
                  </a:lnTo>
                  <a:lnTo>
                    <a:pt x="254" y="458"/>
                  </a:lnTo>
                  <a:lnTo>
                    <a:pt x="254" y="456"/>
                  </a:lnTo>
                  <a:lnTo>
                    <a:pt x="253" y="456"/>
                  </a:lnTo>
                  <a:lnTo>
                    <a:pt x="251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51" y="456"/>
                  </a:lnTo>
                  <a:lnTo>
                    <a:pt x="251" y="454"/>
                  </a:lnTo>
                  <a:lnTo>
                    <a:pt x="250" y="456"/>
                  </a:lnTo>
                  <a:lnTo>
                    <a:pt x="250" y="454"/>
                  </a:lnTo>
                  <a:lnTo>
                    <a:pt x="248" y="454"/>
                  </a:lnTo>
                  <a:lnTo>
                    <a:pt x="248" y="456"/>
                  </a:lnTo>
                  <a:lnTo>
                    <a:pt x="247" y="456"/>
                  </a:lnTo>
                  <a:lnTo>
                    <a:pt x="247" y="454"/>
                  </a:lnTo>
                  <a:lnTo>
                    <a:pt x="245" y="454"/>
                  </a:lnTo>
                  <a:lnTo>
                    <a:pt x="244" y="454"/>
                  </a:lnTo>
                  <a:lnTo>
                    <a:pt x="244" y="453"/>
                  </a:lnTo>
                  <a:lnTo>
                    <a:pt x="242" y="453"/>
                  </a:lnTo>
                  <a:lnTo>
                    <a:pt x="241" y="454"/>
                  </a:lnTo>
                  <a:lnTo>
                    <a:pt x="241" y="453"/>
                  </a:lnTo>
                  <a:lnTo>
                    <a:pt x="241" y="451"/>
                  </a:lnTo>
                  <a:lnTo>
                    <a:pt x="242" y="451"/>
                  </a:lnTo>
                  <a:lnTo>
                    <a:pt x="242" y="450"/>
                  </a:lnTo>
                  <a:lnTo>
                    <a:pt x="241" y="450"/>
                  </a:lnTo>
                  <a:lnTo>
                    <a:pt x="239" y="450"/>
                  </a:lnTo>
                  <a:lnTo>
                    <a:pt x="238" y="450"/>
                  </a:lnTo>
                  <a:lnTo>
                    <a:pt x="239" y="448"/>
                  </a:lnTo>
                  <a:lnTo>
                    <a:pt x="241" y="448"/>
                  </a:lnTo>
                  <a:lnTo>
                    <a:pt x="242" y="448"/>
                  </a:lnTo>
                  <a:lnTo>
                    <a:pt x="244" y="447"/>
                  </a:lnTo>
                  <a:lnTo>
                    <a:pt x="244" y="445"/>
                  </a:lnTo>
                  <a:lnTo>
                    <a:pt x="245" y="445"/>
                  </a:lnTo>
                  <a:lnTo>
                    <a:pt x="245" y="444"/>
                  </a:lnTo>
                  <a:lnTo>
                    <a:pt x="244" y="444"/>
                  </a:lnTo>
                  <a:lnTo>
                    <a:pt x="242" y="444"/>
                  </a:lnTo>
                  <a:lnTo>
                    <a:pt x="241" y="444"/>
                  </a:lnTo>
                  <a:lnTo>
                    <a:pt x="239" y="445"/>
                  </a:lnTo>
                  <a:lnTo>
                    <a:pt x="241" y="447"/>
                  </a:lnTo>
                  <a:lnTo>
                    <a:pt x="239" y="447"/>
                  </a:lnTo>
                  <a:lnTo>
                    <a:pt x="239" y="445"/>
                  </a:lnTo>
                  <a:lnTo>
                    <a:pt x="239" y="445"/>
                  </a:lnTo>
                  <a:lnTo>
                    <a:pt x="239" y="444"/>
                  </a:lnTo>
                  <a:lnTo>
                    <a:pt x="239" y="442"/>
                  </a:lnTo>
                  <a:lnTo>
                    <a:pt x="241" y="442"/>
                  </a:lnTo>
                  <a:lnTo>
                    <a:pt x="244" y="441"/>
                  </a:lnTo>
                  <a:lnTo>
                    <a:pt x="241" y="441"/>
                  </a:lnTo>
                  <a:lnTo>
                    <a:pt x="241" y="442"/>
                  </a:lnTo>
                  <a:lnTo>
                    <a:pt x="239" y="441"/>
                  </a:lnTo>
                  <a:lnTo>
                    <a:pt x="242" y="439"/>
                  </a:lnTo>
                  <a:lnTo>
                    <a:pt x="241" y="439"/>
                  </a:lnTo>
                  <a:lnTo>
                    <a:pt x="239" y="439"/>
                  </a:lnTo>
                  <a:lnTo>
                    <a:pt x="238" y="441"/>
                  </a:lnTo>
                  <a:lnTo>
                    <a:pt x="235" y="441"/>
                  </a:lnTo>
                  <a:lnTo>
                    <a:pt x="235" y="442"/>
                  </a:lnTo>
                  <a:lnTo>
                    <a:pt x="233" y="442"/>
                  </a:lnTo>
                  <a:lnTo>
                    <a:pt x="233" y="441"/>
                  </a:lnTo>
                  <a:lnTo>
                    <a:pt x="232" y="441"/>
                  </a:lnTo>
                  <a:lnTo>
                    <a:pt x="232" y="439"/>
                  </a:lnTo>
                  <a:lnTo>
                    <a:pt x="230" y="439"/>
                  </a:lnTo>
                  <a:lnTo>
                    <a:pt x="232" y="438"/>
                  </a:lnTo>
                  <a:lnTo>
                    <a:pt x="230" y="438"/>
                  </a:lnTo>
                  <a:lnTo>
                    <a:pt x="232" y="436"/>
                  </a:lnTo>
                  <a:lnTo>
                    <a:pt x="230" y="436"/>
                  </a:lnTo>
                  <a:lnTo>
                    <a:pt x="229" y="436"/>
                  </a:lnTo>
                  <a:lnTo>
                    <a:pt x="229" y="435"/>
                  </a:lnTo>
                  <a:lnTo>
                    <a:pt x="230" y="435"/>
                  </a:lnTo>
                  <a:lnTo>
                    <a:pt x="239" y="433"/>
                  </a:lnTo>
                  <a:lnTo>
                    <a:pt x="239" y="435"/>
                  </a:lnTo>
                  <a:lnTo>
                    <a:pt x="238" y="435"/>
                  </a:lnTo>
                  <a:lnTo>
                    <a:pt x="235" y="436"/>
                  </a:lnTo>
                  <a:lnTo>
                    <a:pt x="233" y="438"/>
                  </a:lnTo>
                  <a:lnTo>
                    <a:pt x="235" y="438"/>
                  </a:lnTo>
                  <a:lnTo>
                    <a:pt x="235" y="436"/>
                  </a:lnTo>
                  <a:lnTo>
                    <a:pt x="238" y="436"/>
                  </a:lnTo>
                  <a:lnTo>
                    <a:pt x="239" y="436"/>
                  </a:lnTo>
                  <a:lnTo>
                    <a:pt x="239" y="435"/>
                  </a:lnTo>
                  <a:lnTo>
                    <a:pt x="241" y="435"/>
                  </a:lnTo>
                  <a:lnTo>
                    <a:pt x="241" y="433"/>
                  </a:lnTo>
                  <a:lnTo>
                    <a:pt x="239" y="433"/>
                  </a:lnTo>
                  <a:lnTo>
                    <a:pt x="239" y="432"/>
                  </a:lnTo>
                  <a:lnTo>
                    <a:pt x="241" y="432"/>
                  </a:lnTo>
                  <a:lnTo>
                    <a:pt x="242" y="430"/>
                  </a:lnTo>
                  <a:lnTo>
                    <a:pt x="241" y="430"/>
                  </a:lnTo>
                  <a:lnTo>
                    <a:pt x="241" y="429"/>
                  </a:lnTo>
                  <a:lnTo>
                    <a:pt x="239" y="429"/>
                  </a:lnTo>
                  <a:lnTo>
                    <a:pt x="239" y="430"/>
                  </a:lnTo>
                  <a:lnTo>
                    <a:pt x="239" y="432"/>
                  </a:lnTo>
                  <a:lnTo>
                    <a:pt x="235" y="432"/>
                  </a:lnTo>
                  <a:lnTo>
                    <a:pt x="235" y="430"/>
                  </a:lnTo>
                  <a:lnTo>
                    <a:pt x="238" y="430"/>
                  </a:lnTo>
                  <a:lnTo>
                    <a:pt x="238" y="429"/>
                  </a:lnTo>
                  <a:lnTo>
                    <a:pt x="235" y="429"/>
                  </a:lnTo>
                  <a:lnTo>
                    <a:pt x="235" y="430"/>
                  </a:lnTo>
                  <a:lnTo>
                    <a:pt x="233" y="430"/>
                  </a:lnTo>
                  <a:lnTo>
                    <a:pt x="232" y="430"/>
                  </a:lnTo>
                  <a:lnTo>
                    <a:pt x="229" y="432"/>
                  </a:lnTo>
                  <a:lnTo>
                    <a:pt x="227" y="432"/>
                  </a:lnTo>
                  <a:lnTo>
                    <a:pt x="227" y="430"/>
                  </a:lnTo>
                  <a:lnTo>
                    <a:pt x="226" y="430"/>
                  </a:lnTo>
                  <a:lnTo>
                    <a:pt x="224" y="432"/>
                  </a:lnTo>
                  <a:lnTo>
                    <a:pt x="223" y="430"/>
                  </a:lnTo>
                  <a:lnTo>
                    <a:pt x="223" y="432"/>
                  </a:lnTo>
                  <a:lnTo>
                    <a:pt x="221" y="433"/>
                  </a:lnTo>
                  <a:lnTo>
                    <a:pt x="221" y="432"/>
                  </a:lnTo>
                  <a:lnTo>
                    <a:pt x="220" y="432"/>
                  </a:lnTo>
                  <a:lnTo>
                    <a:pt x="220" y="433"/>
                  </a:lnTo>
                  <a:lnTo>
                    <a:pt x="218" y="433"/>
                  </a:lnTo>
                  <a:lnTo>
                    <a:pt x="218" y="435"/>
                  </a:lnTo>
                  <a:lnTo>
                    <a:pt x="217" y="435"/>
                  </a:lnTo>
                  <a:lnTo>
                    <a:pt x="217" y="436"/>
                  </a:lnTo>
                  <a:lnTo>
                    <a:pt x="215" y="436"/>
                  </a:lnTo>
                  <a:lnTo>
                    <a:pt x="213" y="436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0" y="436"/>
                  </a:lnTo>
                  <a:lnTo>
                    <a:pt x="210" y="435"/>
                  </a:lnTo>
                  <a:lnTo>
                    <a:pt x="210" y="435"/>
                  </a:lnTo>
                  <a:lnTo>
                    <a:pt x="210" y="433"/>
                  </a:lnTo>
                  <a:lnTo>
                    <a:pt x="209" y="435"/>
                  </a:lnTo>
                  <a:lnTo>
                    <a:pt x="207" y="436"/>
                  </a:lnTo>
                  <a:lnTo>
                    <a:pt x="207" y="435"/>
                  </a:lnTo>
                  <a:lnTo>
                    <a:pt x="207" y="433"/>
                  </a:lnTo>
                  <a:lnTo>
                    <a:pt x="206" y="433"/>
                  </a:lnTo>
                  <a:lnTo>
                    <a:pt x="206" y="435"/>
                  </a:lnTo>
                  <a:lnTo>
                    <a:pt x="206" y="436"/>
                  </a:lnTo>
                  <a:lnTo>
                    <a:pt x="206" y="438"/>
                  </a:lnTo>
                  <a:lnTo>
                    <a:pt x="204" y="438"/>
                  </a:lnTo>
                  <a:lnTo>
                    <a:pt x="204" y="436"/>
                  </a:lnTo>
                  <a:lnTo>
                    <a:pt x="203" y="436"/>
                  </a:lnTo>
                  <a:lnTo>
                    <a:pt x="200" y="436"/>
                  </a:lnTo>
                  <a:lnTo>
                    <a:pt x="198" y="436"/>
                  </a:lnTo>
                  <a:lnTo>
                    <a:pt x="198" y="438"/>
                  </a:lnTo>
                  <a:lnTo>
                    <a:pt x="198" y="439"/>
                  </a:lnTo>
                  <a:lnTo>
                    <a:pt x="197" y="439"/>
                  </a:lnTo>
                  <a:lnTo>
                    <a:pt x="195" y="439"/>
                  </a:lnTo>
                  <a:lnTo>
                    <a:pt x="194" y="439"/>
                  </a:lnTo>
                  <a:lnTo>
                    <a:pt x="192" y="439"/>
                  </a:lnTo>
                  <a:lnTo>
                    <a:pt x="191" y="439"/>
                  </a:lnTo>
                  <a:lnTo>
                    <a:pt x="191" y="438"/>
                  </a:lnTo>
                  <a:lnTo>
                    <a:pt x="191" y="436"/>
                  </a:lnTo>
                  <a:lnTo>
                    <a:pt x="192" y="436"/>
                  </a:lnTo>
                  <a:lnTo>
                    <a:pt x="194" y="435"/>
                  </a:lnTo>
                  <a:lnTo>
                    <a:pt x="195" y="435"/>
                  </a:lnTo>
                  <a:lnTo>
                    <a:pt x="197" y="435"/>
                  </a:lnTo>
                  <a:lnTo>
                    <a:pt x="197" y="433"/>
                  </a:lnTo>
                  <a:lnTo>
                    <a:pt x="195" y="433"/>
                  </a:lnTo>
                  <a:lnTo>
                    <a:pt x="194" y="433"/>
                  </a:lnTo>
                  <a:lnTo>
                    <a:pt x="192" y="433"/>
                  </a:lnTo>
                  <a:lnTo>
                    <a:pt x="191" y="433"/>
                  </a:lnTo>
                  <a:lnTo>
                    <a:pt x="189" y="433"/>
                  </a:lnTo>
                  <a:lnTo>
                    <a:pt x="192" y="432"/>
                  </a:lnTo>
                  <a:lnTo>
                    <a:pt x="191" y="432"/>
                  </a:lnTo>
                  <a:lnTo>
                    <a:pt x="189" y="430"/>
                  </a:lnTo>
                  <a:lnTo>
                    <a:pt x="189" y="429"/>
                  </a:lnTo>
                  <a:lnTo>
                    <a:pt x="188" y="429"/>
                  </a:lnTo>
                  <a:lnTo>
                    <a:pt x="188" y="427"/>
                  </a:lnTo>
                  <a:lnTo>
                    <a:pt x="189" y="427"/>
                  </a:lnTo>
                  <a:lnTo>
                    <a:pt x="191" y="426"/>
                  </a:lnTo>
                  <a:lnTo>
                    <a:pt x="192" y="426"/>
                  </a:lnTo>
                  <a:lnTo>
                    <a:pt x="192" y="424"/>
                  </a:lnTo>
                  <a:lnTo>
                    <a:pt x="189" y="424"/>
                  </a:lnTo>
                  <a:lnTo>
                    <a:pt x="189" y="426"/>
                  </a:lnTo>
                  <a:lnTo>
                    <a:pt x="188" y="426"/>
                  </a:lnTo>
                  <a:lnTo>
                    <a:pt x="186" y="426"/>
                  </a:lnTo>
                  <a:lnTo>
                    <a:pt x="186" y="427"/>
                  </a:lnTo>
                  <a:lnTo>
                    <a:pt x="185" y="427"/>
                  </a:lnTo>
                  <a:lnTo>
                    <a:pt x="183" y="427"/>
                  </a:lnTo>
                  <a:lnTo>
                    <a:pt x="182" y="427"/>
                  </a:lnTo>
                  <a:lnTo>
                    <a:pt x="183" y="426"/>
                  </a:lnTo>
                  <a:lnTo>
                    <a:pt x="185" y="426"/>
                  </a:lnTo>
                  <a:lnTo>
                    <a:pt x="186" y="424"/>
                  </a:lnTo>
                  <a:lnTo>
                    <a:pt x="188" y="424"/>
                  </a:lnTo>
                  <a:lnTo>
                    <a:pt x="188" y="423"/>
                  </a:lnTo>
                  <a:lnTo>
                    <a:pt x="191" y="421"/>
                  </a:lnTo>
                  <a:lnTo>
                    <a:pt x="192" y="421"/>
                  </a:lnTo>
                  <a:lnTo>
                    <a:pt x="194" y="421"/>
                  </a:lnTo>
                  <a:lnTo>
                    <a:pt x="195" y="420"/>
                  </a:lnTo>
                  <a:lnTo>
                    <a:pt x="194" y="420"/>
                  </a:lnTo>
                  <a:lnTo>
                    <a:pt x="191" y="421"/>
                  </a:lnTo>
                  <a:lnTo>
                    <a:pt x="188" y="421"/>
                  </a:lnTo>
                  <a:lnTo>
                    <a:pt x="186" y="421"/>
                  </a:lnTo>
                  <a:lnTo>
                    <a:pt x="186" y="423"/>
                  </a:lnTo>
                  <a:lnTo>
                    <a:pt x="188" y="423"/>
                  </a:lnTo>
                  <a:lnTo>
                    <a:pt x="186" y="424"/>
                  </a:lnTo>
                  <a:lnTo>
                    <a:pt x="185" y="424"/>
                  </a:lnTo>
                  <a:lnTo>
                    <a:pt x="183" y="424"/>
                  </a:lnTo>
                  <a:lnTo>
                    <a:pt x="183" y="423"/>
                  </a:lnTo>
                  <a:lnTo>
                    <a:pt x="182" y="423"/>
                  </a:lnTo>
                  <a:lnTo>
                    <a:pt x="180" y="423"/>
                  </a:lnTo>
                  <a:lnTo>
                    <a:pt x="182" y="421"/>
                  </a:lnTo>
                  <a:lnTo>
                    <a:pt x="180" y="421"/>
                  </a:lnTo>
                  <a:lnTo>
                    <a:pt x="179" y="421"/>
                  </a:lnTo>
                  <a:lnTo>
                    <a:pt x="180" y="420"/>
                  </a:lnTo>
                  <a:lnTo>
                    <a:pt x="182" y="420"/>
                  </a:lnTo>
                  <a:lnTo>
                    <a:pt x="183" y="420"/>
                  </a:lnTo>
                  <a:lnTo>
                    <a:pt x="183" y="418"/>
                  </a:lnTo>
                  <a:lnTo>
                    <a:pt x="185" y="417"/>
                  </a:lnTo>
                  <a:lnTo>
                    <a:pt x="186" y="417"/>
                  </a:lnTo>
                  <a:lnTo>
                    <a:pt x="188" y="415"/>
                  </a:lnTo>
                  <a:lnTo>
                    <a:pt x="186" y="415"/>
                  </a:lnTo>
                  <a:lnTo>
                    <a:pt x="185" y="414"/>
                  </a:lnTo>
                  <a:lnTo>
                    <a:pt x="186" y="414"/>
                  </a:lnTo>
                  <a:lnTo>
                    <a:pt x="188" y="414"/>
                  </a:lnTo>
                  <a:lnTo>
                    <a:pt x="188" y="412"/>
                  </a:lnTo>
                  <a:lnTo>
                    <a:pt x="189" y="412"/>
                  </a:lnTo>
                  <a:lnTo>
                    <a:pt x="191" y="412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9" y="409"/>
                  </a:lnTo>
                  <a:lnTo>
                    <a:pt x="188" y="409"/>
                  </a:lnTo>
                  <a:lnTo>
                    <a:pt x="186" y="409"/>
                  </a:lnTo>
                  <a:lnTo>
                    <a:pt x="186" y="408"/>
                  </a:lnTo>
                  <a:lnTo>
                    <a:pt x="188" y="408"/>
                  </a:lnTo>
                  <a:lnTo>
                    <a:pt x="188" y="406"/>
                  </a:lnTo>
                  <a:lnTo>
                    <a:pt x="186" y="408"/>
                  </a:lnTo>
                  <a:lnTo>
                    <a:pt x="185" y="409"/>
                  </a:lnTo>
                  <a:lnTo>
                    <a:pt x="185" y="411"/>
                  </a:lnTo>
                  <a:lnTo>
                    <a:pt x="183" y="411"/>
                  </a:lnTo>
                  <a:lnTo>
                    <a:pt x="182" y="411"/>
                  </a:lnTo>
                  <a:lnTo>
                    <a:pt x="180" y="412"/>
                  </a:lnTo>
                  <a:lnTo>
                    <a:pt x="180" y="411"/>
                  </a:lnTo>
                  <a:lnTo>
                    <a:pt x="182" y="409"/>
                  </a:lnTo>
                  <a:lnTo>
                    <a:pt x="180" y="409"/>
                  </a:lnTo>
                  <a:lnTo>
                    <a:pt x="183" y="408"/>
                  </a:lnTo>
                  <a:lnTo>
                    <a:pt x="183" y="406"/>
                  </a:lnTo>
                  <a:lnTo>
                    <a:pt x="182" y="406"/>
                  </a:lnTo>
                  <a:lnTo>
                    <a:pt x="182" y="408"/>
                  </a:lnTo>
                  <a:lnTo>
                    <a:pt x="180" y="408"/>
                  </a:lnTo>
                  <a:lnTo>
                    <a:pt x="179" y="408"/>
                  </a:lnTo>
                  <a:lnTo>
                    <a:pt x="179" y="406"/>
                  </a:lnTo>
                  <a:lnTo>
                    <a:pt x="180" y="406"/>
                  </a:lnTo>
                  <a:lnTo>
                    <a:pt x="180" y="404"/>
                  </a:lnTo>
                  <a:lnTo>
                    <a:pt x="179" y="404"/>
                  </a:lnTo>
                  <a:lnTo>
                    <a:pt x="179" y="406"/>
                  </a:lnTo>
                  <a:lnTo>
                    <a:pt x="177" y="406"/>
                  </a:lnTo>
                  <a:lnTo>
                    <a:pt x="176" y="406"/>
                  </a:lnTo>
                  <a:lnTo>
                    <a:pt x="176" y="404"/>
                  </a:lnTo>
                  <a:lnTo>
                    <a:pt x="174" y="404"/>
                  </a:lnTo>
                  <a:lnTo>
                    <a:pt x="173" y="404"/>
                  </a:lnTo>
                  <a:lnTo>
                    <a:pt x="173" y="403"/>
                  </a:lnTo>
                  <a:lnTo>
                    <a:pt x="171" y="403"/>
                  </a:lnTo>
                  <a:lnTo>
                    <a:pt x="170" y="403"/>
                  </a:lnTo>
                  <a:lnTo>
                    <a:pt x="170" y="401"/>
                  </a:lnTo>
                  <a:lnTo>
                    <a:pt x="170" y="400"/>
                  </a:lnTo>
                  <a:lnTo>
                    <a:pt x="171" y="398"/>
                  </a:lnTo>
                  <a:lnTo>
                    <a:pt x="173" y="397"/>
                  </a:lnTo>
                  <a:lnTo>
                    <a:pt x="173" y="395"/>
                  </a:lnTo>
                  <a:lnTo>
                    <a:pt x="174" y="395"/>
                  </a:lnTo>
                  <a:lnTo>
                    <a:pt x="176" y="395"/>
                  </a:lnTo>
                  <a:lnTo>
                    <a:pt x="176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79" y="392"/>
                  </a:lnTo>
                  <a:lnTo>
                    <a:pt x="176" y="394"/>
                  </a:lnTo>
                  <a:lnTo>
                    <a:pt x="174" y="394"/>
                  </a:lnTo>
                  <a:lnTo>
                    <a:pt x="173" y="395"/>
                  </a:lnTo>
                  <a:lnTo>
                    <a:pt x="171" y="395"/>
                  </a:lnTo>
                  <a:lnTo>
                    <a:pt x="173" y="394"/>
                  </a:lnTo>
                  <a:lnTo>
                    <a:pt x="173" y="392"/>
                  </a:lnTo>
                  <a:lnTo>
                    <a:pt x="171" y="394"/>
                  </a:lnTo>
                  <a:lnTo>
                    <a:pt x="171" y="392"/>
                  </a:lnTo>
                  <a:lnTo>
                    <a:pt x="173" y="391"/>
                  </a:lnTo>
                  <a:lnTo>
                    <a:pt x="174" y="391"/>
                  </a:lnTo>
                  <a:lnTo>
                    <a:pt x="174" y="389"/>
                  </a:lnTo>
                  <a:lnTo>
                    <a:pt x="171" y="391"/>
                  </a:lnTo>
                  <a:lnTo>
                    <a:pt x="170" y="391"/>
                  </a:lnTo>
                  <a:lnTo>
                    <a:pt x="170" y="389"/>
                  </a:lnTo>
                  <a:lnTo>
                    <a:pt x="171" y="389"/>
                  </a:lnTo>
                  <a:lnTo>
                    <a:pt x="171" y="388"/>
                  </a:lnTo>
                  <a:lnTo>
                    <a:pt x="171" y="386"/>
                  </a:lnTo>
                  <a:lnTo>
                    <a:pt x="173" y="386"/>
                  </a:lnTo>
                  <a:lnTo>
                    <a:pt x="174" y="386"/>
                  </a:lnTo>
                  <a:lnTo>
                    <a:pt x="179" y="385"/>
                  </a:lnTo>
                  <a:lnTo>
                    <a:pt x="176" y="385"/>
                  </a:lnTo>
                  <a:lnTo>
                    <a:pt x="174" y="385"/>
                  </a:lnTo>
                  <a:lnTo>
                    <a:pt x="173" y="385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5"/>
                  </a:lnTo>
                  <a:lnTo>
                    <a:pt x="168" y="385"/>
                  </a:lnTo>
                  <a:lnTo>
                    <a:pt x="167" y="385"/>
                  </a:lnTo>
                  <a:lnTo>
                    <a:pt x="165" y="385"/>
                  </a:lnTo>
                  <a:lnTo>
                    <a:pt x="165" y="386"/>
                  </a:lnTo>
                  <a:lnTo>
                    <a:pt x="164" y="386"/>
                  </a:lnTo>
                  <a:lnTo>
                    <a:pt x="162" y="386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2"/>
                  </a:lnTo>
                  <a:lnTo>
                    <a:pt x="165" y="382"/>
                  </a:lnTo>
                  <a:lnTo>
                    <a:pt x="165" y="380"/>
                  </a:lnTo>
                  <a:lnTo>
                    <a:pt x="164" y="382"/>
                  </a:lnTo>
                  <a:lnTo>
                    <a:pt x="164" y="380"/>
                  </a:lnTo>
                  <a:lnTo>
                    <a:pt x="164" y="377"/>
                  </a:lnTo>
                  <a:lnTo>
                    <a:pt x="162" y="376"/>
                  </a:lnTo>
                  <a:lnTo>
                    <a:pt x="162" y="374"/>
                  </a:lnTo>
                  <a:lnTo>
                    <a:pt x="160" y="374"/>
                  </a:lnTo>
                  <a:lnTo>
                    <a:pt x="159" y="374"/>
                  </a:lnTo>
                  <a:lnTo>
                    <a:pt x="159" y="373"/>
                  </a:lnTo>
                  <a:lnTo>
                    <a:pt x="160" y="371"/>
                  </a:lnTo>
                  <a:lnTo>
                    <a:pt x="162" y="371"/>
                  </a:lnTo>
                  <a:lnTo>
                    <a:pt x="162" y="370"/>
                  </a:lnTo>
                  <a:lnTo>
                    <a:pt x="164" y="370"/>
                  </a:lnTo>
                  <a:lnTo>
                    <a:pt x="164" y="368"/>
                  </a:lnTo>
                  <a:lnTo>
                    <a:pt x="165" y="368"/>
                  </a:lnTo>
                  <a:lnTo>
                    <a:pt x="164" y="367"/>
                  </a:lnTo>
                  <a:lnTo>
                    <a:pt x="165" y="367"/>
                  </a:lnTo>
                  <a:lnTo>
                    <a:pt x="167" y="367"/>
                  </a:lnTo>
                  <a:lnTo>
                    <a:pt x="165" y="365"/>
                  </a:lnTo>
                  <a:lnTo>
                    <a:pt x="170" y="365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4" y="365"/>
                  </a:lnTo>
                  <a:lnTo>
                    <a:pt x="177" y="364"/>
                  </a:lnTo>
                  <a:lnTo>
                    <a:pt x="179" y="364"/>
                  </a:lnTo>
                  <a:lnTo>
                    <a:pt x="180" y="362"/>
                  </a:lnTo>
                  <a:lnTo>
                    <a:pt x="182" y="361"/>
                  </a:lnTo>
                  <a:lnTo>
                    <a:pt x="183" y="361"/>
                  </a:lnTo>
                  <a:lnTo>
                    <a:pt x="185" y="359"/>
                  </a:lnTo>
                  <a:lnTo>
                    <a:pt x="185" y="358"/>
                  </a:lnTo>
                  <a:lnTo>
                    <a:pt x="183" y="358"/>
                  </a:lnTo>
                  <a:lnTo>
                    <a:pt x="182" y="358"/>
                  </a:lnTo>
                  <a:lnTo>
                    <a:pt x="183" y="359"/>
                  </a:lnTo>
                  <a:lnTo>
                    <a:pt x="182" y="361"/>
                  </a:lnTo>
                  <a:lnTo>
                    <a:pt x="180" y="361"/>
                  </a:lnTo>
                  <a:lnTo>
                    <a:pt x="180" y="362"/>
                  </a:lnTo>
                  <a:lnTo>
                    <a:pt x="179" y="362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1"/>
                  </a:lnTo>
                  <a:lnTo>
                    <a:pt x="174" y="361"/>
                  </a:lnTo>
                  <a:lnTo>
                    <a:pt x="174" y="359"/>
                  </a:lnTo>
                  <a:lnTo>
                    <a:pt x="176" y="359"/>
                  </a:lnTo>
                  <a:lnTo>
                    <a:pt x="176" y="358"/>
                  </a:lnTo>
                  <a:lnTo>
                    <a:pt x="174" y="358"/>
                  </a:lnTo>
                  <a:lnTo>
                    <a:pt x="173" y="359"/>
                  </a:lnTo>
                  <a:lnTo>
                    <a:pt x="173" y="361"/>
                  </a:lnTo>
                  <a:lnTo>
                    <a:pt x="171" y="361"/>
                  </a:lnTo>
                  <a:lnTo>
                    <a:pt x="170" y="362"/>
                  </a:lnTo>
                  <a:lnTo>
                    <a:pt x="168" y="362"/>
                  </a:lnTo>
                  <a:lnTo>
                    <a:pt x="170" y="361"/>
                  </a:lnTo>
                  <a:lnTo>
                    <a:pt x="170" y="359"/>
                  </a:lnTo>
                  <a:lnTo>
                    <a:pt x="171" y="359"/>
                  </a:lnTo>
                  <a:lnTo>
                    <a:pt x="171" y="358"/>
                  </a:lnTo>
                  <a:lnTo>
                    <a:pt x="173" y="358"/>
                  </a:lnTo>
                  <a:lnTo>
                    <a:pt x="174" y="356"/>
                  </a:lnTo>
                  <a:lnTo>
                    <a:pt x="174" y="355"/>
                  </a:lnTo>
                  <a:lnTo>
                    <a:pt x="176" y="355"/>
                  </a:lnTo>
                  <a:lnTo>
                    <a:pt x="177" y="355"/>
                  </a:lnTo>
                  <a:lnTo>
                    <a:pt x="179" y="353"/>
                  </a:lnTo>
                  <a:lnTo>
                    <a:pt x="180" y="353"/>
                  </a:lnTo>
                  <a:lnTo>
                    <a:pt x="182" y="353"/>
                  </a:lnTo>
                  <a:lnTo>
                    <a:pt x="182" y="351"/>
                  </a:lnTo>
                  <a:lnTo>
                    <a:pt x="182" y="350"/>
                  </a:lnTo>
                  <a:lnTo>
                    <a:pt x="179" y="351"/>
                  </a:lnTo>
                  <a:lnTo>
                    <a:pt x="179" y="353"/>
                  </a:lnTo>
                  <a:lnTo>
                    <a:pt x="176" y="353"/>
                  </a:lnTo>
                  <a:lnTo>
                    <a:pt x="174" y="355"/>
                  </a:lnTo>
                  <a:lnTo>
                    <a:pt x="173" y="353"/>
                  </a:lnTo>
                  <a:lnTo>
                    <a:pt x="174" y="353"/>
                  </a:lnTo>
                  <a:lnTo>
                    <a:pt x="174" y="351"/>
                  </a:lnTo>
                  <a:lnTo>
                    <a:pt x="176" y="351"/>
                  </a:lnTo>
                  <a:lnTo>
                    <a:pt x="177" y="350"/>
                  </a:lnTo>
                  <a:lnTo>
                    <a:pt x="176" y="350"/>
                  </a:lnTo>
                  <a:lnTo>
                    <a:pt x="173" y="351"/>
                  </a:lnTo>
                  <a:lnTo>
                    <a:pt x="171" y="351"/>
                  </a:lnTo>
                  <a:lnTo>
                    <a:pt x="171" y="353"/>
                  </a:lnTo>
                  <a:lnTo>
                    <a:pt x="170" y="353"/>
                  </a:lnTo>
                  <a:lnTo>
                    <a:pt x="170" y="355"/>
                  </a:lnTo>
                  <a:lnTo>
                    <a:pt x="168" y="356"/>
                  </a:lnTo>
                  <a:lnTo>
                    <a:pt x="167" y="356"/>
                  </a:lnTo>
                  <a:lnTo>
                    <a:pt x="167" y="358"/>
                  </a:lnTo>
                  <a:lnTo>
                    <a:pt x="165" y="358"/>
                  </a:lnTo>
                  <a:lnTo>
                    <a:pt x="165" y="359"/>
                  </a:lnTo>
                  <a:lnTo>
                    <a:pt x="164" y="359"/>
                  </a:lnTo>
                  <a:lnTo>
                    <a:pt x="162" y="359"/>
                  </a:lnTo>
                  <a:lnTo>
                    <a:pt x="162" y="361"/>
                  </a:lnTo>
                  <a:lnTo>
                    <a:pt x="160" y="361"/>
                  </a:lnTo>
                  <a:lnTo>
                    <a:pt x="160" y="362"/>
                  </a:lnTo>
                  <a:lnTo>
                    <a:pt x="159" y="362"/>
                  </a:lnTo>
                  <a:lnTo>
                    <a:pt x="157" y="362"/>
                  </a:lnTo>
                  <a:lnTo>
                    <a:pt x="156" y="362"/>
                  </a:lnTo>
                  <a:lnTo>
                    <a:pt x="154" y="362"/>
                  </a:lnTo>
                  <a:lnTo>
                    <a:pt x="154" y="361"/>
                  </a:lnTo>
                  <a:lnTo>
                    <a:pt x="156" y="361"/>
                  </a:lnTo>
                  <a:lnTo>
                    <a:pt x="154" y="359"/>
                  </a:lnTo>
                  <a:lnTo>
                    <a:pt x="156" y="359"/>
                  </a:lnTo>
                  <a:lnTo>
                    <a:pt x="156" y="358"/>
                  </a:lnTo>
                  <a:lnTo>
                    <a:pt x="157" y="356"/>
                  </a:lnTo>
                  <a:lnTo>
                    <a:pt x="156" y="356"/>
                  </a:lnTo>
                  <a:lnTo>
                    <a:pt x="157" y="355"/>
                  </a:lnTo>
                  <a:lnTo>
                    <a:pt x="157" y="353"/>
                  </a:lnTo>
                  <a:lnTo>
                    <a:pt x="159" y="355"/>
                  </a:lnTo>
                  <a:lnTo>
                    <a:pt x="159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60" y="351"/>
                  </a:lnTo>
                  <a:lnTo>
                    <a:pt x="162" y="351"/>
                  </a:lnTo>
                  <a:lnTo>
                    <a:pt x="162" y="350"/>
                  </a:lnTo>
                  <a:lnTo>
                    <a:pt x="164" y="350"/>
                  </a:lnTo>
                  <a:lnTo>
                    <a:pt x="167" y="348"/>
                  </a:lnTo>
                  <a:lnTo>
                    <a:pt x="168" y="348"/>
                  </a:lnTo>
                  <a:lnTo>
                    <a:pt x="170" y="348"/>
                  </a:lnTo>
                  <a:lnTo>
                    <a:pt x="171" y="347"/>
                  </a:lnTo>
                  <a:lnTo>
                    <a:pt x="173" y="347"/>
                  </a:lnTo>
                  <a:lnTo>
                    <a:pt x="173" y="345"/>
                  </a:lnTo>
                  <a:lnTo>
                    <a:pt x="171" y="347"/>
                  </a:lnTo>
                  <a:lnTo>
                    <a:pt x="170" y="347"/>
                  </a:lnTo>
                  <a:lnTo>
                    <a:pt x="170" y="345"/>
                  </a:lnTo>
                  <a:lnTo>
                    <a:pt x="168" y="345"/>
                  </a:lnTo>
                  <a:lnTo>
                    <a:pt x="167" y="345"/>
                  </a:lnTo>
                  <a:lnTo>
                    <a:pt x="167" y="347"/>
                  </a:lnTo>
                  <a:lnTo>
                    <a:pt x="165" y="347"/>
                  </a:lnTo>
                  <a:lnTo>
                    <a:pt x="165" y="348"/>
                  </a:lnTo>
                  <a:lnTo>
                    <a:pt x="164" y="348"/>
                  </a:lnTo>
                  <a:lnTo>
                    <a:pt x="162" y="350"/>
                  </a:lnTo>
                  <a:lnTo>
                    <a:pt x="160" y="350"/>
                  </a:lnTo>
                  <a:lnTo>
                    <a:pt x="162" y="348"/>
                  </a:lnTo>
                  <a:lnTo>
                    <a:pt x="162" y="347"/>
                  </a:lnTo>
                  <a:lnTo>
                    <a:pt x="164" y="345"/>
                  </a:lnTo>
                  <a:lnTo>
                    <a:pt x="162" y="345"/>
                  </a:lnTo>
                  <a:lnTo>
                    <a:pt x="160" y="345"/>
                  </a:lnTo>
                  <a:lnTo>
                    <a:pt x="160" y="344"/>
                  </a:lnTo>
                  <a:lnTo>
                    <a:pt x="162" y="344"/>
                  </a:lnTo>
                  <a:lnTo>
                    <a:pt x="162" y="342"/>
                  </a:lnTo>
                  <a:lnTo>
                    <a:pt x="162" y="341"/>
                  </a:lnTo>
                  <a:lnTo>
                    <a:pt x="164" y="341"/>
                  </a:lnTo>
                  <a:lnTo>
                    <a:pt x="165" y="339"/>
                  </a:lnTo>
                  <a:lnTo>
                    <a:pt x="162" y="341"/>
                  </a:lnTo>
                  <a:lnTo>
                    <a:pt x="162" y="339"/>
                  </a:lnTo>
                  <a:lnTo>
                    <a:pt x="160" y="339"/>
                  </a:lnTo>
                  <a:lnTo>
                    <a:pt x="159" y="339"/>
                  </a:lnTo>
                  <a:lnTo>
                    <a:pt x="157" y="339"/>
                  </a:lnTo>
                  <a:lnTo>
                    <a:pt x="157" y="338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2" y="336"/>
                  </a:lnTo>
                  <a:lnTo>
                    <a:pt x="160" y="336"/>
                  </a:lnTo>
                  <a:lnTo>
                    <a:pt x="159" y="338"/>
                  </a:lnTo>
                  <a:lnTo>
                    <a:pt x="159" y="336"/>
                  </a:lnTo>
                  <a:lnTo>
                    <a:pt x="160" y="335"/>
                  </a:lnTo>
                  <a:lnTo>
                    <a:pt x="159" y="335"/>
                  </a:lnTo>
                  <a:lnTo>
                    <a:pt x="159" y="336"/>
                  </a:lnTo>
                  <a:lnTo>
                    <a:pt x="157" y="336"/>
                  </a:lnTo>
                  <a:lnTo>
                    <a:pt x="157" y="335"/>
                  </a:lnTo>
                  <a:lnTo>
                    <a:pt x="156" y="335"/>
                  </a:lnTo>
                  <a:lnTo>
                    <a:pt x="156" y="333"/>
                  </a:lnTo>
                  <a:lnTo>
                    <a:pt x="159" y="332"/>
                  </a:lnTo>
                  <a:lnTo>
                    <a:pt x="157" y="332"/>
                  </a:lnTo>
                  <a:lnTo>
                    <a:pt x="159" y="330"/>
                  </a:lnTo>
                  <a:lnTo>
                    <a:pt x="159" y="329"/>
                  </a:lnTo>
                  <a:lnTo>
                    <a:pt x="157" y="330"/>
                  </a:lnTo>
                  <a:lnTo>
                    <a:pt x="156" y="332"/>
                  </a:lnTo>
                  <a:lnTo>
                    <a:pt x="154" y="333"/>
                  </a:lnTo>
                  <a:lnTo>
                    <a:pt x="153" y="333"/>
                  </a:lnTo>
                  <a:lnTo>
                    <a:pt x="151" y="335"/>
                  </a:lnTo>
                  <a:lnTo>
                    <a:pt x="150" y="335"/>
                  </a:lnTo>
                  <a:lnTo>
                    <a:pt x="150" y="333"/>
                  </a:lnTo>
                  <a:lnTo>
                    <a:pt x="150" y="332"/>
                  </a:lnTo>
                  <a:lnTo>
                    <a:pt x="151" y="330"/>
                  </a:lnTo>
                  <a:lnTo>
                    <a:pt x="151" y="329"/>
                  </a:lnTo>
                  <a:lnTo>
                    <a:pt x="153" y="329"/>
                  </a:lnTo>
                  <a:lnTo>
                    <a:pt x="154" y="327"/>
                  </a:lnTo>
                  <a:lnTo>
                    <a:pt x="153" y="327"/>
                  </a:lnTo>
                  <a:lnTo>
                    <a:pt x="151" y="327"/>
                  </a:lnTo>
                  <a:lnTo>
                    <a:pt x="151" y="326"/>
                  </a:lnTo>
                  <a:lnTo>
                    <a:pt x="150" y="326"/>
                  </a:lnTo>
                  <a:lnTo>
                    <a:pt x="150" y="324"/>
                  </a:lnTo>
                  <a:lnTo>
                    <a:pt x="148" y="324"/>
                  </a:lnTo>
                  <a:lnTo>
                    <a:pt x="151" y="323"/>
                  </a:lnTo>
                  <a:lnTo>
                    <a:pt x="157" y="321"/>
                  </a:lnTo>
                  <a:lnTo>
                    <a:pt x="162" y="320"/>
                  </a:lnTo>
                  <a:lnTo>
                    <a:pt x="164" y="318"/>
                  </a:lnTo>
                  <a:lnTo>
                    <a:pt x="160" y="320"/>
                  </a:lnTo>
                  <a:lnTo>
                    <a:pt x="157" y="321"/>
                  </a:lnTo>
                  <a:lnTo>
                    <a:pt x="156" y="321"/>
                  </a:lnTo>
                  <a:lnTo>
                    <a:pt x="151" y="323"/>
                  </a:lnTo>
                  <a:lnTo>
                    <a:pt x="150" y="323"/>
                  </a:lnTo>
                  <a:lnTo>
                    <a:pt x="148" y="323"/>
                  </a:lnTo>
                  <a:lnTo>
                    <a:pt x="147" y="323"/>
                  </a:lnTo>
                  <a:lnTo>
                    <a:pt x="150" y="321"/>
                  </a:lnTo>
                  <a:lnTo>
                    <a:pt x="148" y="321"/>
                  </a:lnTo>
                  <a:lnTo>
                    <a:pt x="148" y="320"/>
                  </a:lnTo>
                  <a:lnTo>
                    <a:pt x="148" y="318"/>
                  </a:lnTo>
                  <a:lnTo>
                    <a:pt x="148" y="317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1" y="314"/>
                  </a:lnTo>
                  <a:lnTo>
                    <a:pt x="153" y="314"/>
                  </a:lnTo>
                  <a:lnTo>
                    <a:pt x="154" y="314"/>
                  </a:lnTo>
                  <a:lnTo>
                    <a:pt x="154" y="312"/>
                  </a:lnTo>
                  <a:lnTo>
                    <a:pt x="156" y="312"/>
                  </a:lnTo>
                  <a:lnTo>
                    <a:pt x="157" y="311"/>
                  </a:lnTo>
                  <a:lnTo>
                    <a:pt x="159" y="311"/>
                  </a:lnTo>
                  <a:lnTo>
                    <a:pt x="160" y="311"/>
                  </a:lnTo>
                  <a:lnTo>
                    <a:pt x="159" y="309"/>
                  </a:lnTo>
                  <a:lnTo>
                    <a:pt x="160" y="309"/>
                  </a:lnTo>
                  <a:lnTo>
                    <a:pt x="162" y="309"/>
                  </a:lnTo>
                  <a:lnTo>
                    <a:pt x="164" y="309"/>
                  </a:lnTo>
                  <a:lnTo>
                    <a:pt x="167" y="309"/>
                  </a:lnTo>
                  <a:lnTo>
                    <a:pt x="164" y="311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1"/>
                  </a:lnTo>
                  <a:lnTo>
                    <a:pt x="170" y="311"/>
                  </a:lnTo>
                  <a:lnTo>
                    <a:pt x="170" y="309"/>
                  </a:lnTo>
                  <a:lnTo>
                    <a:pt x="168" y="309"/>
                  </a:lnTo>
                  <a:lnTo>
                    <a:pt x="170" y="308"/>
                  </a:lnTo>
                  <a:lnTo>
                    <a:pt x="173" y="308"/>
                  </a:lnTo>
                  <a:lnTo>
                    <a:pt x="174" y="308"/>
                  </a:lnTo>
                  <a:lnTo>
                    <a:pt x="173" y="306"/>
                  </a:lnTo>
                  <a:lnTo>
                    <a:pt x="173" y="305"/>
                  </a:lnTo>
                  <a:lnTo>
                    <a:pt x="171" y="306"/>
                  </a:lnTo>
                  <a:lnTo>
                    <a:pt x="168" y="306"/>
                  </a:lnTo>
                  <a:lnTo>
                    <a:pt x="167" y="306"/>
                  </a:lnTo>
                  <a:lnTo>
                    <a:pt x="164" y="306"/>
                  </a:lnTo>
                  <a:lnTo>
                    <a:pt x="159" y="306"/>
                  </a:lnTo>
                  <a:lnTo>
                    <a:pt x="157" y="306"/>
                  </a:lnTo>
                  <a:lnTo>
                    <a:pt x="154" y="306"/>
                  </a:lnTo>
                  <a:lnTo>
                    <a:pt x="154" y="305"/>
                  </a:lnTo>
                  <a:lnTo>
                    <a:pt x="153" y="303"/>
                  </a:lnTo>
                  <a:lnTo>
                    <a:pt x="154" y="303"/>
                  </a:lnTo>
                  <a:lnTo>
                    <a:pt x="156" y="303"/>
                  </a:lnTo>
                  <a:lnTo>
                    <a:pt x="159" y="301"/>
                  </a:lnTo>
                  <a:lnTo>
                    <a:pt x="157" y="301"/>
                  </a:lnTo>
                  <a:lnTo>
                    <a:pt x="151" y="303"/>
                  </a:lnTo>
                  <a:lnTo>
                    <a:pt x="151" y="301"/>
                  </a:lnTo>
                  <a:lnTo>
                    <a:pt x="153" y="301"/>
                  </a:lnTo>
                  <a:lnTo>
                    <a:pt x="153" y="300"/>
                  </a:lnTo>
                  <a:lnTo>
                    <a:pt x="154" y="298"/>
                  </a:lnTo>
                  <a:lnTo>
                    <a:pt x="154" y="297"/>
                  </a:lnTo>
                  <a:lnTo>
                    <a:pt x="156" y="297"/>
                  </a:lnTo>
                  <a:lnTo>
                    <a:pt x="156" y="295"/>
                  </a:lnTo>
                  <a:lnTo>
                    <a:pt x="157" y="295"/>
                  </a:lnTo>
                  <a:lnTo>
                    <a:pt x="159" y="295"/>
                  </a:lnTo>
                  <a:lnTo>
                    <a:pt x="159" y="294"/>
                  </a:lnTo>
                  <a:lnTo>
                    <a:pt x="159" y="292"/>
                  </a:lnTo>
                  <a:lnTo>
                    <a:pt x="159" y="291"/>
                  </a:lnTo>
                  <a:lnTo>
                    <a:pt x="160" y="291"/>
                  </a:lnTo>
                  <a:lnTo>
                    <a:pt x="162" y="291"/>
                  </a:lnTo>
                  <a:lnTo>
                    <a:pt x="164" y="289"/>
                  </a:lnTo>
                  <a:lnTo>
                    <a:pt x="164" y="288"/>
                  </a:lnTo>
                  <a:lnTo>
                    <a:pt x="162" y="288"/>
                  </a:lnTo>
                  <a:lnTo>
                    <a:pt x="164" y="286"/>
                  </a:lnTo>
                  <a:lnTo>
                    <a:pt x="165" y="286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7" y="286"/>
                  </a:lnTo>
                  <a:lnTo>
                    <a:pt x="168" y="286"/>
                  </a:lnTo>
                  <a:lnTo>
                    <a:pt x="170" y="286"/>
                  </a:lnTo>
                  <a:lnTo>
                    <a:pt x="171" y="286"/>
                  </a:lnTo>
                  <a:lnTo>
                    <a:pt x="173" y="286"/>
                  </a:lnTo>
                  <a:lnTo>
                    <a:pt x="173" y="285"/>
                  </a:lnTo>
                  <a:lnTo>
                    <a:pt x="176" y="283"/>
                  </a:lnTo>
                  <a:lnTo>
                    <a:pt x="174" y="283"/>
                  </a:lnTo>
                  <a:lnTo>
                    <a:pt x="173" y="283"/>
                  </a:lnTo>
                  <a:lnTo>
                    <a:pt x="174" y="282"/>
                  </a:lnTo>
                  <a:lnTo>
                    <a:pt x="179" y="285"/>
                  </a:lnTo>
                  <a:lnTo>
                    <a:pt x="180" y="285"/>
                  </a:lnTo>
                  <a:lnTo>
                    <a:pt x="182" y="285"/>
                  </a:lnTo>
                  <a:lnTo>
                    <a:pt x="179" y="283"/>
                  </a:lnTo>
                  <a:lnTo>
                    <a:pt x="177" y="283"/>
                  </a:lnTo>
                  <a:lnTo>
                    <a:pt x="176" y="282"/>
                  </a:lnTo>
                  <a:lnTo>
                    <a:pt x="174" y="282"/>
                  </a:lnTo>
                  <a:lnTo>
                    <a:pt x="173" y="282"/>
                  </a:lnTo>
                  <a:lnTo>
                    <a:pt x="173" y="280"/>
                  </a:lnTo>
                  <a:lnTo>
                    <a:pt x="171" y="280"/>
                  </a:lnTo>
                  <a:lnTo>
                    <a:pt x="174" y="279"/>
                  </a:lnTo>
                  <a:lnTo>
                    <a:pt x="174" y="280"/>
                  </a:lnTo>
                  <a:lnTo>
                    <a:pt x="176" y="280"/>
                  </a:lnTo>
                  <a:lnTo>
                    <a:pt x="177" y="280"/>
                  </a:lnTo>
                  <a:lnTo>
                    <a:pt x="179" y="280"/>
                  </a:lnTo>
                  <a:lnTo>
                    <a:pt x="179" y="282"/>
                  </a:lnTo>
                  <a:lnTo>
                    <a:pt x="180" y="282"/>
                  </a:lnTo>
                  <a:lnTo>
                    <a:pt x="183" y="282"/>
                  </a:lnTo>
                  <a:lnTo>
                    <a:pt x="183" y="280"/>
                  </a:lnTo>
                  <a:lnTo>
                    <a:pt x="185" y="279"/>
                  </a:lnTo>
                  <a:lnTo>
                    <a:pt x="183" y="279"/>
                  </a:lnTo>
                  <a:lnTo>
                    <a:pt x="185" y="277"/>
                  </a:lnTo>
                  <a:lnTo>
                    <a:pt x="185" y="274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9" y="277"/>
                  </a:lnTo>
                  <a:lnTo>
                    <a:pt x="177" y="277"/>
                  </a:lnTo>
                  <a:lnTo>
                    <a:pt x="179" y="274"/>
                  </a:lnTo>
                  <a:lnTo>
                    <a:pt x="176" y="274"/>
                  </a:lnTo>
                  <a:lnTo>
                    <a:pt x="176" y="273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lnTo>
                    <a:pt x="180" y="274"/>
                  </a:lnTo>
                  <a:lnTo>
                    <a:pt x="182" y="274"/>
                  </a:lnTo>
                  <a:lnTo>
                    <a:pt x="182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6" y="273"/>
                  </a:lnTo>
                  <a:lnTo>
                    <a:pt x="188" y="273"/>
                  </a:lnTo>
                  <a:lnTo>
                    <a:pt x="188" y="271"/>
                  </a:lnTo>
                  <a:lnTo>
                    <a:pt x="186" y="271"/>
                  </a:lnTo>
                  <a:lnTo>
                    <a:pt x="185" y="271"/>
                  </a:lnTo>
                  <a:lnTo>
                    <a:pt x="192" y="270"/>
                  </a:lnTo>
                  <a:lnTo>
                    <a:pt x="194" y="270"/>
                  </a:lnTo>
                  <a:lnTo>
                    <a:pt x="195" y="270"/>
                  </a:lnTo>
                  <a:lnTo>
                    <a:pt x="197" y="270"/>
                  </a:lnTo>
                  <a:lnTo>
                    <a:pt x="197" y="268"/>
                  </a:lnTo>
                  <a:lnTo>
                    <a:pt x="198" y="270"/>
                  </a:lnTo>
                  <a:lnTo>
                    <a:pt x="197" y="271"/>
                  </a:lnTo>
                  <a:lnTo>
                    <a:pt x="198" y="271"/>
                  </a:lnTo>
                  <a:lnTo>
                    <a:pt x="200" y="271"/>
                  </a:lnTo>
                  <a:lnTo>
                    <a:pt x="201" y="271"/>
                  </a:lnTo>
                  <a:lnTo>
                    <a:pt x="203" y="271"/>
                  </a:lnTo>
                  <a:lnTo>
                    <a:pt x="204" y="271"/>
                  </a:lnTo>
                  <a:lnTo>
                    <a:pt x="204" y="270"/>
                  </a:lnTo>
                  <a:lnTo>
                    <a:pt x="206" y="270"/>
                  </a:lnTo>
                  <a:lnTo>
                    <a:pt x="206" y="271"/>
                  </a:lnTo>
                  <a:lnTo>
                    <a:pt x="207" y="271"/>
                  </a:lnTo>
                  <a:lnTo>
                    <a:pt x="209" y="270"/>
                  </a:lnTo>
                  <a:lnTo>
                    <a:pt x="210" y="270"/>
                  </a:lnTo>
                  <a:lnTo>
                    <a:pt x="210" y="268"/>
                  </a:lnTo>
                  <a:lnTo>
                    <a:pt x="212" y="268"/>
                  </a:lnTo>
                  <a:lnTo>
                    <a:pt x="212" y="270"/>
                  </a:lnTo>
                  <a:lnTo>
                    <a:pt x="213" y="270"/>
                  </a:lnTo>
                  <a:lnTo>
                    <a:pt x="213" y="268"/>
                  </a:lnTo>
                  <a:lnTo>
                    <a:pt x="212" y="268"/>
                  </a:lnTo>
                  <a:lnTo>
                    <a:pt x="212" y="267"/>
                  </a:lnTo>
                  <a:lnTo>
                    <a:pt x="210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10" y="265"/>
                  </a:lnTo>
                  <a:lnTo>
                    <a:pt x="212" y="265"/>
                  </a:lnTo>
                  <a:lnTo>
                    <a:pt x="212" y="264"/>
                  </a:lnTo>
                  <a:lnTo>
                    <a:pt x="212" y="262"/>
                  </a:lnTo>
                  <a:lnTo>
                    <a:pt x="213" y="262"/>
                  </a:lnTo>
                  <a:lnTo>
                    <a:pt x="213" y="261"/>
                  </a:lnTo>
                  <a:lnTo>
                    <a:pt x="213" y="259"/>
                  </a:lnTo>
                  <a:lnTo>
                    <a:pt x="215" y="259"/>
                  </a:lnTo>
                  <a:lnTo>
                    <a:pt x="218" y="259"/>
                  </a:lnTo>
                  <a:lnTo>
                    <a:pt x="220" y="259"/>
                  </a:lnTo>
                  <a:lnTo>
                    <a:pt x="218" y="261"/>
                  </a:lnTo>
                  <a:lnTo>
                    <a:pt x="220" y="261"/>
                  </a:lnTo>
                  <a:lnTo>
                    <a:pt x="221" y="261"/>
                  </a:lnTo>
                  <a:lnTo>
                    <a:pt x="223" y="261"/>
                  </a:lnTo>
                  <a:lnTo>
                    <a:pt x="221" y="262"/>
                  </a:lnTo>
                  <a:lnTo>
                    <a:pt x="223" y="264"/>
                  </a:lnTo>
                  <a:lnTo>
                    <a:pt x="224" y="264"/>
                  </a:lnTo>
                  <a:lnTo>
                    <a:pt x="224" y="262"/>
                  </a:lnTo>
                  <a:lnTo>
                    <a:pt x="223" y="262"/>
                  </a:lnTo>
                  <a:lnTo>
                    <a:pt x="223" y="261"/>
                  </a:lnTo>
                  <a:lnTo>
                    <a:pt x="221" y="259"/>
                  </a:lnTo>
                  <a:lnTo>
                    <a:pt x="223" y="259"/>
                  </a:lnTo>
                  <a:lnTo>
                    <a:pt x="226" y="259"/>
                  </a:lnTo>
                  <a:lnTo>
                    <a:pt x="227" y="259"/>
                  </a:lnTo>
                  <a:lnTo>
                    <a:pt x="229" y="259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6" y="258"/>
                  </a:lnTo>
                  <a:lnTo>
                    <a:pt x="224" y="258"/>
                  </a:lnTo>
                  <a:lnTo>
                    <a:pt x="226" y="256"/>
                  </a:lnTo>
                  <a:lnTo>
                    <a:pt x="227" y="255"/>
                  </a:lnTo>
                  <a:lnTo>
                    <a:pt x="226" y="255"/>
                  </a:lnTo>
                  <a:lnTo>
                    <a:pt x="223" y="256"/>
                  </a:lnTo>
                  <a:lnTo>
                    <a:pt x="224" y="256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0" y="258"/>
                  </a:lnTo>
                  <a:lnTo>
                    <a:pt x="218" y="258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8" y="256"/>
                  </a:lnTo>
                  <a:lnTo>
                    <a:pt x="218" y="255"/>
                  </a:lnTo>
                  <a:lnTo>
                    <a:pt x="220" y="255"/>
                  </a:lnTo>
                  <a:lnTo>
                    <a:pt x="220" y="253"/>
                  </a:lnTo>
                  <a:lnTo>
                    <a:pt x="221" y="253"/>
                  </a:lnTo>
                  <a:lnTo>
                    <a:pt x="223" y="251"/>
                  </a:lnTo>
                  <a:lnTo>
                    <a:pt x="223" y="250"/>
                  </a:lnTo>
                  <a:lnTo>
                    <a:pt x="223" y="248"/>
                  </a:lnTo>
                  <a:lnTo>
                    <a:pt x="224" y="248"/>
                  </a:lnTo>
                  <a:lnTo>
                    <a:pt x="224" y="247"/>
                  </a:lnTo>
                  <a:lnTo>
                    <a:pt x="226" y="247"/>
                  </a:lnTo>
                  <a:lnTo>
                    <a:pt x="227" y="247"/>
                  </a:lnTo>
                  <a:lnTo>
                    <a:pt x="227" y="245"/>
                  </a:lnTo>
                  <a:lnTo>
                    <a:pt x="229" y="245"/>
                  </a:lnTo>
                  <a:lnTo>
                    <a:pt x="230" y="245"/>
                  </a:lnTo>
                  <a:lnTo>
                    <a:pt x="232" y="247"/>
                  </a:lnTo>
                  <a:lnTo>
                    <a:pt x="233" y="247"/>
                  </a:lnTo>
                  <a:lnTo>
                    <a:pt x="233" y="245"/>
                  </a:lnTo>
                  <a:lnTo>
                    <a:pt x="232" y="245"/>
                  </a:lnTo>
                  <a:lnTo>
                    <a:pt x="233" y="244"/>
                  </a:lnTo>
                  <a:lnTo>
                    <a:pt x="232" y="244"/>
                  </a:lnTo>
                  <a:lnTo>
                    <a:pt x="230" y="244"/>
                  </a:lnTo>
                  <a:lnTo>
                    <a:pt x="229" y="244"/>
                  </a:lnTo>
                  <a:lnTo>
                    <a:pt x="229" y="242"/>
                  </a:lnTo>
                  <a:lnTo>
                    <a:pt x="230" y="242"/>
                  </a:lnTo>
                  <a:lnTo>
                    <a:pt x="233" y="242"/>
                  </a:lnTo>
                  <a:lnTo>
                    <a:pt x="238" y="241"/>
                  </a:lnTo>
                  <a:lnTo>
                    <a:pt x="235" y="241"/>
                  </a:lnTo>
                  <a:lnTo>
                    <a:pt x="233" y="241"/>
                  </a:lnTo>
                  <a:lnTo>
                    <a:pt x="232" y="241"/>
                  </a:lnTo>
                  <a:lnTo>
                    <a:pt x="227" y="242"/>
                  </a:lnTo>
                  <a:lnTo>
                    <a:pt x="226" y="242"/>
                  </a:lnTo>
                  <a:lnTo>
                    <a:pt x="224" y="242"/>
                  </a:lnTo>
                  <a:lnTo>
                    <a:pt x="226" y="241"/>
                  </a:lnTo>
                  <a:lnTo>
                    <a:pt x="224" y="241"/>
                  </a:lnTo>
                  <a:lnTo>
                    <a:pt x="224" y="242"/>
                  </a:lnTo>
                  <a:lnTo>
                    <a:pt x="223" y="242"/>
                  </a:lnTo>
                  <a:lnTo>
                    <a:pt x="223" y="244"/>
                  </a:lnTo>
                  <a:lnTo>
                    <a:pt x="224" y="244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7" y="245"/>
                  </a:lnTo>
                  <a:lnTo>
                    <a:pt x="226" y="245"/>
                  </a:lnTo>
                  <a:lnTo>
                    <a:pt x="224" y="247"/>
                  </a:lnTo>
                  <a:lnTo>
                    <a:pt x="224" y="245"/>
                  </a:lnTo>
                  <a:lnTo>
                    <a:pt x="223" y="245"/>
                  </a:lnTo>
                  <a:lnTo>
                    <a:pt x="223" y="247"/>
                  </a:lnTo>
                  <a:lnTo>
                    <a:pt x="221" y="247"/>
                  </a:lnTo>
                  <a:lnTo>
                    <a:pt x="221" y="248"/>
                  </a:lnTo>
                  <a:lnTo>
                    <a:pt x="220" y="248"/>
                  </a:lnTo>
                  <a:lnTo>
                    <a:pt x="220" y="250"/>
                  </a:lnTo>
                  <a:lnTo>
                    <a:pt x="218" y="251"/>
                  </a:lnTo>
                  <a:lnTo>
                    <a:pt x="217" y="251"/>
                  </a:lnTo>
                  <a:lnTo>
                    <a:pt x="215" y="251"/>
                  </a:lnTo>
                  <a:lnTo>
                    <a:pt x="215" y="250"/>
                  </a:lnTo>
                  <a:lnTo>
                    <a:pt x="215" y="248"/>
                  </a:lnTo>
                  <a:lnTo>
                    <a:pt x="215" y="247"/>
                  </a:lnTo>
                  <a:lnTo>
                    <a:pt x="217" y="247"/>
                  </a:lnTo>
                  <a:lnTo>
                    <a:pt x="218" y="245"/>
                  </a:lnTo>
                  <a:lnTo>
                    <a:pt x="220" y="245"/>
                  </a:lnTo>
                  <a:lnTo>
                    <a:pt x="221" y="244"/>
                  </a:lnTo>
                  <a:lnTo>
                    <a:pt x="221" y="242"/>
                  </a:lnTo>
                  <a:lnTo>
                    <a:pt x="220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18" y="242"/>
                  </a:lnTo>
                  <a:lnTo>
                    <a:pt x="217" y="242"/>
                  </a:lnTo>
                  <a:lnTo>
                    <a:pt x="215" y="242"/>
                  </a:lnTo>
                  <a:lnTo>
                    <a:pt x="215" y="241"/>
                  </a:lnTo>
                  <a:lnTo>
                    <a:pt x="213" y="241"/>
                  </a:lnTo>
                  <a:lnTo>
                    <a:pt x="210" y="241"/>
                  </a:lnTo>
                  <a:lnTo>
                    <a:pt x="209" y="241"/>
                  </a:lnTo>
                  <a:lnTo>
                    <a:pt x="207" y="241"/>
                  </a:lnTo>
                  <a:lnTo>
                    <a:pt x="206" y="241"/>
                  </a:lnTo>
                  <a:lnTo>
                    <a:pt x="204" y="241"/>
                  </a:lnTo>
                  <a:lnTo>
                    <a:pt x="203" y="241"/>
                  </a:lnTo>
                  <a:lnTo>
                    <a:pt x="203" y="239"/>
                  </a:lnTo>
                  <a:lnTo>
                    <a:pt x="201" y="238"/>
                  </a:lnTo>
                  <a:lnTo>
                    <a:pt x="197" y="236"/>
                  </a:lnTo>
                  <a:lnTo>
                    <a:pt x="192" y="235"/>
                  </a:lnTo>
                  <a:lnTo>
                    <a:pt x="189" y="235"/>
                  </a:lnTo>
                  <a:lnTo>
                    <a:pt x="185" y="235"/>
                  </a:lnTo>
                  <a:lnTo>
                    <a:pt x="182" y="233"/>
                  </a:lnTo>
                  <a:lnTo>
                    <a:pt x="180" y="232"/>
                  </a:lnTo>
                  <a:lnTo>
                    <a:pt x="179" y="230"/>
                  </a:lnTo>
                  <a:lnTo>
                    <a:pt x="177" y="229"/>
                  </a:lnTo>
                  <a:lnTo>
                    <a:pt x="176" y="229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9" y="227"/>
                  </a:lnTo>
                  <a:lnTo>
                    <a:pt x="182" y="226"/>
                  </a:lnTo>
                  <a:lnTo>
                    <a:pt x="183" y="226"/>
                  </a:lnTo>
                  <a:lnTo>
                    <a:pt x="186" y="226"/>
                  </a:lnTo>
                  <a:lnTo>
                    <a:pt x="188" y="226"/>
                  </a:lnTo>
                  <a:lnTo>
                    <a:pt x="189" y="226"/>
                  </a:lnTo>
                  <a:lnTo>
                    <a:pt x="191" y="226"/>
                  </a:lnTo>
                  <a:lnTo>
                    <a:pt x="192" y="226"/>
                  </a:lnTo>
                  <a:lnTo>
                    <a:pt x="194" y="227"/>
                  </a:lnTo>
                  <a:lnTo>
                    <a:pt x="198" y="226"/>
                  </a:lnTo>
                  <a:lnTo>
                    <a:pt x="203" y="227"/>
                  </a:lnTo>
                  <a:lnTo>
                    <a:pt x="207" y="227"/>
                  </a:lnTo>
                  <a:lnTo>
                    <a:pt x="210" y="229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5" y="232"/>
                  </a:lnTo>
                  <a:lnTo>
                    <a:pt x="218" y="232"/>
                  </a:lnTo>
                  <a:lnTo>
                    <a:pt x="220" y="233"/>
                  </a:lnTo>
                  <a:lnTo>
                    <a:pt x="221" y="233"/>
                  </a:lnTo>
                  <a:lnTo>
                    <a:pt x="224" y="233"/>
                  </a:lnTo>
                  <a:lnTo>
                    <a:pt x="226" y="235"/>
                  </a:lnTo>
                  <a:lnTo>
                    <a:pt x="229" y="235"/>
                  </a:lnTo>
                  <a:lnTo>
                    <a:pt x="232" y="235"/>
                  </a:lnTo>
                  <a:lnTo>
                    <a:pt x="233" y="235"/>
                  </a:lnTo>
                  <a:lnTo>
                    <a:pt x="233" y="233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7" y="233"/>
                  </a:lnTo>
                  <a:lnTo>
                    <a:pt x="227" y="232"/>
                  </a:lnTo>
                  <a:lnTo>
                    <a:pt x="226" y="232"/>
                  </a:lnTo>
                  <a:lnTo>
                    <a:pt x="224" y="232"/>
                  </a:lnTo>
                  <a:lnTo>
                    <a:pt x="224" y="230"/>
                  </a:lnTo>
                  <a:lnTo>
                    <a:pt x="226" y="230"/>
                  </a:lnTo>
                  <a:lnTo>
                    <a:pt x="226" y="229"/>
                  </a:lnTo>
                  <a:lnTo>
                    <a:pt x="227" y="229"/>
                  </a:lnTo>
                  <a:lnTo>
                    <a:pt x="227" y="230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30" y="232"/>
                  </a:lnTo>
                  <a:lnTo>
                    <a:pt x="230" y="230"/>
                  </a:lnTo>
                  <a:lnTo>
                    <a:pt x="232" y="230"/>
                  </a:lnTo>
                  <a:lnTo>
                    <a:pt x="232" y="229"/>
                  </a:lnTo>
                  <a:lnTo>
                    <a:pt x="233" y="229"/>
                  </a:lnTo>
                  <a:lnTo>
                    <a:pt x="235" y="229"/>
                  </a:lnTo>
                  <a:lnTo>
                    <a:pt x="232" y="227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27" y="227"/>
                  </a:lnTo>
                  <a:lnTo>
                    <a:pt x="226" y="227"/>
                  </a:lnTo>
                  <a:lnTo>
                    <a:pt x="227" y="226"/>
                  </a:lnTo>
                  <a:lnTo>
                    <a:pt x="229" y="226"/>
                  </a:lnTo>
                  <a:lnTo>
                    <a:pt x="230" y="226"/>
                  </a:lnTo>
                  <a:lnTo>
                    <a:pt x="233" y="227"/>
                  </a:lnTo>
                  <a:lnTo>
                    <a:pt x="235" y="227"/>
                  </a:lnTo>
                  <a:lnTo>
                    <a:pt x="235" y="226"/>
                  </a:lnTo>
                  <a:lnTo>
                    <a:pt x="233" y="226"/>
                  </a:lnTo>
                  <a:lnTo>
                    <a:pt x="233" y="224"/>
                  </a:lnTo>
                  <a:lnTo>
                    <a:pt x="232" y="224"/>
                  </a:lnTo>
                  <a:lnTo>
                    <a:pt x="230" y="224"/>
                  </a:lnTo>
                  <a:lnTo>
                    <a:pt x="229" y="224"/>
                  </a:lnTo>
                  <a:lnTo>
                    <a:pt x="226" y="224"/>
                  </a:lnTo>
                  <a:lnTo>
                    <a:pt x="224" y="223"/>
                  </a:lnTo>
                  <a:lnTo>
                    <a:pt x="223" y="223"/>
                  </a:lnTo>
                  <a:lnTo>
                    <a:pt x="220" y="221"/>
                  </a:lnTo>
                  <a:lnTo>
                    <a:pt x="221" y="221"/>
                  </a:lnTo>
                  <a:lnTo>
                    <a:pt x="226" y="221"/>
                  </a:lnTo>
                  <a:lnTo>
                    <a:pt x="229" y="223"/>
                  </a:lnTo>
                  <a:lnTo>
                    <a:pt x="233" y="223"/>
                  </a:lnTo>
                  <a:lnTo>
                    <a:pt x="235" y="221"/>
                  </a:lnTo>
                  <a:lnTo>
                    <a:pt x="230" y="221"/>
                  </a:lnTo>
                  <a:lnTo>
                    <a:pt x="229" y="221"/>
                  </a:lnTo>
                  <a:lnTo>
                    <a:pt x="227" y="221"/>
                  </a:lnTo>
                  <a:lnTo>
                    <a:pt x="226" y="221"/>
                  </a:lnTo>
                  <a:lnTo>
                    <a:pt x="227" y="220"/>
                  </a:lnTo>
                  <a:lnTo>
                    <a:pt x="226" y="220"/>
                  </a:lnTo>
                  <a:lnTo>
                    <a:pt x="224" y="220"/>
                  </a:lnTo>
                  <a:lnTo>
                    <a:pt x="223" y="220"/>
                  </a:lnTo>
                  <a:lnTo>
                    <a:pt x="221" y="220"/>
                  </a:lnTo>
                  <a:lnTo>
                    <a:pt x="220" y="220"/>
                  </a:lnTo>
                  <a:lnTo>
                    <a:pt x="218" y="220"/>
                  </a:lnTo>
                  <a:lnTo>
                    <a:pt x="217" y="220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20" y="218"/>
                  </a:lnTo>
                  <a:lnTo>
                    <a:pt x="221" y="217"/>
                  </a:lnTo>
                  <a:lnTo>
                    <a:pt x="223" y="217"/>
                  </a:lnTo>
                  <a:lnTo>
                    <a:pt x="226" y="217"/>
                  </a:lnTo>
                  <a:lnTo>
                    <a:pt x="227" y="217"/>
                  </a:lnTo>
                  <a:lnTo>
                    <a:pt x="227" y="215"/>
                  </a:lnTo>
                  <a:lnTo>
                    <a:pt x="226" y="215"/>
                  </a:lnTo>
                  <a:lnTo>
                    <a:pt x="220" y="217"/>
                  </a:lnTo>
                  <a:lnTo>
                    <a:pt x="218" y="217"/>
                  </a:lnTo>
                  <a:lnTo>
                    <a:pt x="217" y="218"/>
                  </a:lnTo>
                  <a:lnTo>
                    <a:pt x="215" y="218"/>
                  </a:lnTo>
                  <a:lnTo>
                    <a:pt x="213" y="218"/>
                  </a:lnTo>
                  <a:lnTo>
                    <a:pt x="212" y="220"/>
                  </a:lnTo>
                  <a:lnTo>
                    <a:pt x="212" y="218"/>
                  </a:lnTo>
                  <a:lnTo>
                    <a:pt x="212" y="217"/>
                  </a:lnTo>
                  <a:lnTo>
                    <a:pt x="210" y="217"/>
                  </a:lnTo>
                  <a:lnTo>
                    <a:pt x="210" y="218"/>
                  </a:lnTo>
                  <a:lnTo>
                    <a:pt x="209" y="218"/>
                  </a:lnTo>
                  <a:lnTo>
                    <a:pt x="204" y="218"/>
                  </a:lnTo>
                  <a:lnTo>
                    <a:pt x="203" y="218"/>
                  </a:lnTo>
                  <a:lnTo>
                    <a:pt x="203" y="217"/>
                  </a:lnTo>
                  <a:lnTo>
                    <a:pt x="203" y="215"/>
                  </a:lnTo>
                  <a:lnTo>
                    <a:pt x="204" y="215"/>
                  </a:lnTo>
                  <a:lnTo>
                    <a:pt x="207" y="214"/>
                  </a:lnTo>
                  <a:lnTo>
                    <a:pt x="210" y="215"/>
                  </a:lnTo>
                  <a:lnTo>
                    <a:pt x="215" y="215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8" y="215"/>
                  </a:lnTo>
                  <a:lnTo>
                    <a:pt x="220" y="214"/>
                  </a:lnTo>
                  <a:lnTo>
                    <a:pt x="218" y="214"/>
                  </a:lnTo>
                  <a:lnTo>
                    <a:pt x="217" y="214"/>
                  </a:lnTo>
                  <a:lnTo>
                    <a:pt x="215" y="215"/>
                  </a:lnTo>
                  <a:lnTo>
                    <a:pt x="210" y="214"/>
                  </a:lnTo>
                  <a:lnTo>
                    <a:pt x="207" y="214"/>
                  </a:lnTo>
                  <a:lnTo>
                    <a:pt x="209" y="212"/>
                  </a:lnTo>
                  <a:lnTo>
                    <a:pt x="210" y="212"/>
                  </a:lnTo>
                  <a:lnTo>
                    <a:pt x="212" y="212"/>
                  </a:lnTo>
                  <a:lnTo>
                    <a:pt x="220" y="211"/>
                  </a:lnTo>
                  <a:lnTo>
                    <a:pt x="221" y="211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9" y="209"/>
                  </a:lnTo>
                  <a:lnTo>
                    <a:pt x="230" y="208"/>
                  </a:lnTo>
                  <a:lnTo>
                    <a:pt x="229" y="208"/>
                  </a:lnTo>
                  <a:lnTo>
                    <a:pt x="227" y="208"/>
                  </a:lnTo>
                  <a:lnTo>
                    <a:pt x="227" y="209"/>
                  </a:lnTo>
                  <a:lnTo>
                    <a:pt x="226" y="209"/>
                  </a:lnTo>
                  <a:lnTo>
                    <a:pt x="221" y="211"/>
                  </a:lnTo>
                  <a:lnTo>
                    <a:pt x="215" y="209"/>
                  </a:lnTo>
                  <a:lnTo>
                    <a:pt x="217" y="209"/>
                  </a:lnTo>
                  <a:lnTo>
                    <a:pt x="217" y="208"/>
                  </a:lnTo>
                  <a:lnTo>
                    <a:pt x="215" y="208"/>
                  </a:lnTo>
                  <a:lnTo>
                    <a:pt x="215" y="209"/>
                  </a:lnTo>
                  <a:lnTo>
                    <a:pt x="210" y="208"/>
                  </a:lnTo>
                  <a:lnTo>
                    <a:pt x="207" y="208"/>
                  </a:lnTo>
                  <a:lnTo>
                    <a:pt x="209" y="206"/>
                  </a:lnTo>
                  <a:lnTo>
                    <a:pt x="210" y="206"/>
                  </a:lnTo>
                  <a:lnTo>
                    <a:pt x="212" y="206"/>
                  </a:lnTo>
                  <a:lnTo>
                    <a:pt x="213" y="205"/>
                  </a:lnTo>
                  <a:lnTo>
                    <a:pt x="215" y="203"/>
                  </a:lnTo>
                  <a:lnTo>
                    <a:pt x="217" y="203"/>
                  </a:lnTo>
                  <a:lnTo>
                    <a:pt x="218" y="202"/>
                  </a:lnTo>
                  <a:lnTo>
                    <a:pt x="217" y="202"/>
                  </a:lnTo>
                  <a:lnTo>
                    <a:pt x="215" y="203"/>
                  </a:lnTo>
                  <a:lnTo>
                    <a:pt x="212" y="203"/>
                  </a:lnTo>
                  <a:lnTo>
                    <a:pt x="212" y="205"/>
                  </a:lnTo>
                  <a:lnTo>
                    <a:pt x="207" y="206"/>
                  </a:lnTo>
                  <a:lnTo>
                    <a:pt x="206" y="206"/>
                  </a:lnTo>
                  <a:lnTo>
                    <a:pt x="204" y="206"/>
                  </a:lnTo>
                  <a:lnTo>
                    <a:pt x="203" y="206"/>
                  </a:lnTo>
                  <a:lnTo>
                    <a:pt x="201" y="208"/>
                  </a:lnTo>
                  <a:lnTo>
                    <a:pt x="200" y="208"/>
                  </a:lnTo>
                  <a:lnTo>
                    <a:pt x="198" y="208"/>
                  </a:lnTo>
                  <a:lnTo>
                    <a:pt x="198" y="209"/>
                  </a:lnTo>
                  <a:lnTo>
                    <a:pt x="197" y="209"/>
                  </a:lnTo>
                  <a:lnTo>
                    <a:pt x="195" y="209"/>
                  </a:lnTo>
                  <a:lnTo>
                    <a:pt x="195" y="208"/>
                  </a:lnTo>
                  <a:lnTo>
                    <a:pt x="194" y="208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5" y="211"/>
                  </a:lnTo>
                  <a:lnTo>
                    <a:pt x="195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2" y="214"/>
                  </a:lnTo>
                  <a:lnTo>
                    <a:pt x="191" y="214"/>
                  </a:lnTo>
                  <a:lnTo>
                    <a:pt x="189" y="214"/>
                  </a:lnTo>
                  <a:lnTo>
                    <a:pt x="188" y="214"/>
                  </a:lnTo>
                  <a:lnTo>
                    <a:pt x="186" y="215"/>
                  </a:lnTo>
                  <a:lnTo>
                    <a:pt x="185" y="215"/>
                  </a:lnTo>
                  <a:lnTo>
                    <a:pt x="183" y="215"/>
                  </a:lnTo>
                  <a:lnTo>
                    <a:pt x="182" y="215"/>
                  </a:lnTo>
                  <a:lnTo>
                    <a:pt x="180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7" y="214"/>
                  </a:lnTo>
                  <a:lnTo>
                    <a:pt x="176" y="214"/>
                  </a:lnTo>
                  <a:lnTo>
                    <a:pt x="174" y="212"/>
                  </a:lnTo>
                  <a:lnTo>
                    <a:pt x="174" y="214"/>
                  </a:lnTo>
                  <a:lnTo>
                    <a:pt x="176" y="214"/>
                  </a:lnTo>
                  <a:lnTo>
                    <a:pt x="174" y="215"/>
                  </a:lnTo>
                  <a:lnTo>
                    <a:pt x="173" y="214"/>
                  </a:lnTo>
                  <a:lnTo>
                    <a:pt x="171" y="214"/>
                  </a:lnTo>
                  <a:lnTo>
                    <a:pt x="170" y="214"/>
                  </a:lnTo>
                  <a:lnTo>
                    <a:pt x="170" y="212"/>
                  </a:lnTo>
                  <a:lnTo>
                    <a:pt x="170" y="211"/>
                  </a:lnTo>
                  <a:lnTo>
                    <a:pt x="170" y="209"/>
                  </a:lnTo>
                  <a:lnTo>
                    <a:pt x="168" y="209"/>
                  </a:lnTo>
                  <a:lnTo>
                    <a:pt x="167" y="209"/>
                  </a:lnTo>
                  <a:lnTo>
                    <a:pt x="167" y="208"/>
                  </a:lnTo>
                  <a:lnTo>
                    <a:pt x="168" y="208"/>
                  </a:lnTo>
                  <a:lnTo>
                    <a:pt x="170" y="208"/>
                  </a:lnTo>
                  <a:lnTo>
                    <a:pt x="173" y="208"/>
                  </a:lnTo>
                  <a:lnTo>
                    <a:pt x="173" y="206"/>
                  </a:lnTo>
                  <a:lnTo>
                    <a:pt x="171" y="206"/>
                  </a:lnTo>
                  <a:lnTo>
                    <a:pt x="171" y="205"/>
                  </a:lnTo>
                  <a:lnTo>
                    <a:pt x="173" y="205"/>
                  </a:lnTo>
                  <a:lnTo>
                    <a:pt x="173" y="203"/>
                  </a:lnTo>
                  <a:lnTo>
                    <a:pt x="174" y="203"/>
                  </a:lnTo>
                  <a:lnTo>
                    <a:pt x="176" y="205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7" y="208"/>
                  </a:lnTo>
                  <a:lnTo>
                    <a:pt x="177" y="206"/>
                  </a:lnTo>
                  <a:lnTo>
                    <a:pt x="176" y="206"/>
                  </a:lnTo>
                  <a:lnTo>
                    <a:pt x="176" y="205"/>
                  </a:lnTo>
                  <a:lnTo>
                    <a:pt x="177" y="205"/>
                  </a:lnTo>
                  <a:lnTo>
                    <a:pt x="185" y="205"/>
                  </a:lnTo>
                  <a:lnTo>
                    <a:pt x="191" y="202"/>
                  </a:lnTo>
                  <a:lnTo>
                    <a:pt x="191" y="200"/>
                  </a:lnTo>
                  <a:lnTo>
                    <a:pt x="189" y="200"/>
                  </a:lnTo>
                  <a:lnTo>
                    <a:pt x="189" y="202"/>
                  </a:lnTo>
                  <a:lnTo>
                    <a:pt x="188" y="202"/>
                  </a:lnTo>
                  <a:lnTo>
                    <a:pt x="186" y="203"/>
                  </a:lnTo>
                  <a:lnTo>
                    <a:pt x="185" y="203"/>
                  </a:lnTo>
                  <a:lnTo>
                    <a:pt x="183" y="203"/>
                  </a:lnTo>
                  <a:lnTo>
                    <a:pt x="179" y="203"/>
                  </a:lnTo>
                  <a:lnTo>
                    <a:pt x="176" y="203"/>
                  </a:lnTo>
                  <a:lnTo>
                    <a:pt x="174" y="203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80" y="202"/>
                  </a:lnTo>
                  <a:lnTo>
                    <a:pt x="179" y="200"/>
                  </a:lnTo>
                  <a:lnTo>
                    <a:pt x="182" y="200"/>
                  </a:lnTo>
                  <a:lnTo>
                    <a:pt x="183" y="198"/>
                  </a:lnTo>
                  <a:lnTo>
                    <a:pt x="185" y="198"/>
                  </a:lnTo>
                  <a:lnTo>
                    <a:pt x="188" y="197"/>
                  </a:lnTo>
                  <a:lnTo>
                    <a:pt x="188" y="195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5" y="195"/>
                  </a:lnTo>
                  <a:lnTo>
                    <a:pt x="186" y="195"/>
                  </a:lnTo>
                  <a:lnTo>
                    <a:pt x="186" y="197"/>
                  </a:lnTo>
                  <a:lnTo>
                    <a:pt x="185" y="197"/>
                  </a:lnTo>
                  <a:lnTo>
                    <a:pt x="183" y="197"/>
                  </a:lnTo>
                  <a:lnTo>
                    <a:pt x="182" y="197"/>
                  </a:lnTo>
                  <a:lnTo>
                    <a:pt x="182" y="198"/>
                  </a:lnTo>
                  <a:lnTo>
                    <a:pt x="180" y="198"/>
                  </a:lnTo>
                  <a:lnTo>
                    <a:pt x="179" y="198"/>
                  </a:lnTo>
                  <a:lnTo>
                    <a:pt x="177" y="200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9" y="197"/>
                  </a:lnTo>
                  <a:lnTo>
                    <a:pt x="180" y="197"/>
                  </a:lnTo>
                  <a:lnTo>
                    <a:pt x="182" y="195"/>
                  </a:lnTo>
                  <a:lnTo>
                    <a:pt x="183" y="195"/>
                  </a:lnTo>
                  <a:lnTo>
                    <a:pt x="183" y="194"/>
                  </a:lnTo>
                  <a:lnTo>
                    <a:pt x="182" y="194"/>
                  </a:lnTo>
                  <a:lnTo>
                    <a:pt x="180" y="194"/>
                  </a:lnTo>
                  <a:lnTo>
                    <a:pt x="179" y="194"/>
                  </a:lnTo>
                  <a:lnTo>
                    <a:pt x="182" y="192"/>
                  </a:lnTo>
                  <a:lnTo>
                    <a:pt x="183" y="192"/>
                  </a:lnTo>
                  <a:lnTo>
                    <a:pt x="185" y="192"/>
                  </a:lnTo>
                  <a:lnTo>
                    <a:pt x="186" y="192"/>
                  </a:lnTo>
                  <a:lnTo>
                    <a:pt x="189" y="194"/>
                  </a:lnTo>
                  <a:lnTo>
                    <a:pt x="192" y="192"/>
                  </a:lnTo>
                  <a:lnTo>
                    <a:pt x="191" y="192"/>
                  </a:lnTo>
                  <a:lnTo>
                    <a:pt x="189" y="192"/>
                  </a:lnTo>
                  <a:lnTo>
                    <a:pt x="189" y="191"/>
                  </a:lnTo>
                  <a:lnTo>
                    <a:pt x="191" y="191"/>
                  </a:lnTo>
                  <a:lnTo>
                    <a:pt x="194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5" y="189"/>
                  </a:lnTo>
                  <a:lnTo>
                    <a:pt x="194" y="191"/>
                  </a:lnTo>
                  <a:lnTo>
                    <a:pt x="195" y="191"/>
                  </a:lnTo>
                  <a:lnTo>
                    <a:pt x="195" y="189"/>
                  </a:lnTo>
                  <a:lnTo>
                    <a:pt x="197" y="189"/>
                  </a:lnTo>
                  <a:lnTo>
                    <a:pt x="197" y="188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7" y="186"/>
                  </a:lnTo>
                  <a:lnTo>
                    <a:pt x="197" y="185"/>
                  </a:lnTo>
                  <a:lnTo>
                    <a:pt x="195" y="185"/>
                  </a:lnTo>
                  <a:lnTo>
                    <a:pt x="197" y="183"/>
                  </a:lnTo>
                  <a:lnTo>
                    <a:pt x="195" y="183"/>
                  </a:lnTo>
                  <a:lnTo>
                    <a:pt x="194" y="183"/>
                  </a:lnTo>
                  <a:lnTo>
                    <a:pt x="194" y="182"/>
                  </a:lnTo>
                  <a:lnTo>
                    <a:pt x="192" y="182"/>
                  </a:lnTo>
                  <a:lnTo>
                    <a:pt x="192" y="183"/>
                  </a:lnTo>
                  <a:lnTo>
                    <a:pt x="191" y="185"/>
                  </a:lnTo>
                  <a:lnTo>
                    <a:pt x="189" y="185"/>
                  </a:lnTo>
                  <a:lnTo>
                    <a:pt x="188" y="185"/>
                  </a:lnTo>
                  <a:lnTo>
                    <a:pt x="189" y="183"/>
                  </a:lnTo>
                  <a:lnTo>
                    <a:pt x="188" y="183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85" y="182"/>
                  </a:lnTo>
                  <a:lnTo>
                    <a:pt x="185" y="180"/>
                  </a:lnTo>
                  <a:lnTo>
                    <a:pt x="186" y="180"/>
                  </a:lnTo>
                  <a:lnTo>
                    <a:pt x="188" y="180"/>
                  </a:lnTo>
                  <a:lnTo>
                    <a:pt x="189" y="180"/>
                  </a:lnTo>
                  <a:lnTo>
                    <a:pt x="191" y="180"/>
                  </a:lnTo>
                  <a:lnTo>
                    <a:pt x="191" y="179"/>
                  </a:lnTo>
                  <a:lnTo>
                    <a:pt x="189" y="180"/>
                  </a:lnTo>
                  <a:lnTo>
                    <a:pt x="189" y="179"/>
                  </a:lnTo>
                  <a:lnTo>
                    <a:pt x="189" y="177"/>
                  </a:lnTo>
                  <a:lnTo>
                    <a:pt x="191" y="177"/>
                  </a:lnTo>
                  <a:lnTo>
                    <a:pt x="192" y="177"/>
                  </a:lnTo>
                  <a:lnTo>
                    <a:pt x="194" y="176"/>
                  </a:lnTo>
                  <a:lnTo>
                    <a:pt x="195" y="176"/>
                  </a:lnTo>
                  <a:lnTo>
                    <a:pt x="192" y="174"/>
                  </a:lnTo>
                  <a:lnTo>
                    <a:pt x="191" y="174"/>
                  </a:lnTo>
                  <a:lnTo>
                    <a:pt x="191" y="171"/>
                  </a:lnTo>
                  <a:lnTo>
                    <a:pt x="191" y="170"/>
                  </a:lnTo>
                  <a:lnTo>
                    <a:pt x="189" y="171"/>
                  </a:lnTo>
                  <a:lnTo>
                    <a:pt x="189" y="170"/>
                  </a:lnTo>
                  <a:lnTo>
                    <a:pt x="188" y="170"/>
                  </a:lnTo>
                  <a:lnTo>
                    <a:pt x="186" y="170"/>
                  </a:lnTo>
                  <a:lnTo>
                    <a:pt x="188" y="168"/>
                  </a:lnTo>
                  <a:lnTo>
                    <a:pt x="188" y="167"/>
                  </a:lnTo>
                  <a:lnTo>
                    <a:pt x="186" y="165"/>
                  </a:lnTo>
                  <a:lnTo>
                    <a:pt x="189" y="165"/>
                  </a:lnTo>
                  <a:lnTo>
                    <a:pt x="191" y="165"/>
                  </a:lnTo>
                  <a:lnTo>
                    <a:pt x="192" y="165"/>
                  </a:lnTo>
                  <a:lnTo>
                    <a:pt x="192" y="164"/>
                  </a:lnTo>
                  <a:lnTo>
                    <a:pt x="191" y="164"/>
                  </a:lnTo>
                  <a:lnTo>
                    <a:pt x="189" y="164"/>
                  </a:lnTo>
                  <a:lnTo>
                    <a:pt x="188" y="164"/>
                  </a:lnTo>
                  <a:lnTo>
                    <a:pt x="188" y="162"/>
                  </a:lnTo>
                  <a:lnTo>
                    <a:pt x="186" y="162"/>
                  </a:lnTo>
                  <a:lnTo>
                    <a:pt x="185" y="162"/>
                  </a:lnTo>
                  <a:lnTo>
                    <a:pt x="186" y="161"/>
                  </a:lnTo>
                  <a:lnTo>
                    <a:pt x="188" y="159"/>
                  </a:lnTo>
                  <a:lnTo>
                    <a:pt x="189" y="159"/>
                  </a:lnTo>
                  <a:lnTo>
                    <a:pt x="191" y="158"/>
                  </a:lnTo>
                  <a:lnTo>
                    <a:pt x="189" y="158"/>
                  </a:lnTo>
                  <a:lnTo>
                    <a:pt x="189" y="156"/>
                  </a:lnTo>
                  <a:lnTo>
                    <a:pt x="192" y="156"/>
                  </a:lnTo>
                  <a:lnTo>
                    <a:pt x="192" y="155"/>
                  </a:lnTo>
                  <a:lnTo>
                    <a:pt x="188" y="155"/>
                  </a:lnTo>
                  <a:lnTo>
                    <a:pt x="186" y="155"/>
                  </a:lnTo>
                  <a:lnTo>
                    <a:pt x="191" y="153"/>
                  </a:lnTo>
                  <a:lnTo>
                    <a:pt x="192" y="153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2"/>
                  </a:lnTo>
                  <a:lnTo>
                    <a:pt x="189" y="150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5" y="148"/>
                  </a:lnTo>
                  <a:lnTo>
                    <a:pt x="185" y="147"/>
                  </a:lnTo>
                  <a:lnTo>
                    <a:pt x="186" y="147"/>
                  </a:lnTo>
                  <a:lnTo>
                    <a:pt x="186" y="145"/>
                  </a:lnTo>
                  <a:lnTo>
                    <a:pt x="185" y="145"/>
                  </a:lnTo>
                  <a:lnTo>
                    <a:pt x="182" y="145"/>
                  </a:lnTo>
                  <a:lnTo>
                    <a:pt x="182" y="144"/>
                  </a:lnTo>
                  <a:lnTo>
                    <a:pt x="180" y="144"/>
                  </a:lnTo>
                  <a:lnTo>
                    <a:pt x="179" y="144"/>
                  </a:lnTo>
                  <a:lnTo>
                    <a:pt x="177" y="144"/>
                  </a:lnTo>
                  <a:lnTo>
                    <a:pt x="176" y="144"/>
                  </a:lnTo>
                  <a:lnTo>
                    <a:pt x="176" y="142"/>
                  </a:lnTo>
                  <a:lnTo>
                    <a:pt x="174" y="142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6" y="141"/>
                  </a:lnTo>
                  <a:lnTo>
                    <a:pt x="176" y="139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1" y="138"/>
                  </a:lnTo>
                  <a:lnTo>
                    <a:pt x="173" y="138"/>
                  </a:lnTo>
                  <a:lnTo>
                    <a:pt x="173" y="136"/>
                  </a:lnTo>
                  <a:lnTo>
                    <a:pt x="173" y="135"/>
                  </a:lnTo>
                  <a:lnTo>
                    <a:pt x="174" y="135"/>
                  </a:lnTo>
                  <a:lnTo>
                    <a:pt x="176" y="135"/>
                  </a:lnTo>
                  <a:lnTo>
                    <a:pt x="177" y="135"/>
                  </a:lnTo>
                  <a:lnTo>
                    <a:pt x="177" y="133"/>
                  </a:lnTo>
                  <a:lnTo>
                    <a:pt x="176" y="133"/>
                  </a:lnTo>
                  <a:lnTo>
                    <a:pt x="174" y="133"/>
                  </a:lnTo>
                  <a:lnTo>
                    <a:pt x="174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1" y="130"/>
                  </a:lnTo>
                  <a:lnTo>
                    <a:pt x="170" y="130"/>
                  </a:lnTo>
                  <a:lnTo>
                    <a:pt x="167" y="130"/>
                  </a:lnTo>
                  <a:lnTo>
                    <a:pt x="167" y="129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6"/>
                  </a:lnTo>
                  <a:lnTo>
                    <a:pt x="159" y="126"/>
                  </a:lnTo>
                  <a:lnTo>
                    <a:pt x="157" y="126"/>
                  </a:lnTo>
                  <a:lnTo>
                    <a:pt x="157" y="127"/>
                  </a:lnTo>
                  <a:lnTo>
                    <a:pt x="156" y="127"/>
                  </a:lnTo>
                  <a:lnTo>
                    <a:pt x="156" y="126"/>
                  </a:lnTo>
                  <a:lnTo>
                    <a:pt x="156" y="124"/>
                  </a:lnTo>
                  <a:lnTo>
                    <a:pt x="151" y="124"/>
                  </a:lnTo>
                  <a:lnTo>
                    <a:pt x="150" y="124"/>
                  </a:lnTo>
                  <a:lnTo>
                    <a:pt x="148" y="124"/>
                  </a:lnTo>
                  <a:lnTo>
                    <a:pt x="147" y="126"/>
                  </a:lnTo>
                  <a:lnTo>
                    <a:pt x="147" y="124"/>
                  </a:lnTo>
                  <a:lnTo>
                    <a:pt x="145" y="124"/>
                  </a:lnTo>
                  <a:lnTo>
                    <a:pt x="147" y="123"/>
                  </a:lnTo>
                  <a:lnTo>
                    <a:pt x="145" y="123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39" y="123"/>
                  </a:lnTo>
                  <a:lnTo>
                    <a:pt x="138" y="123"/>
                  </a:lnTo>
                  <a:lnTo>
                    <a:pt x="136" y="121"/>
                  </a:lnTo>
                  <a:lnTo>
                    <a:pt x="135" y="121"/>
                  </a:lnTo>
                  <a:lnTo>
                    <a:pt x="133" y="121"/>
                  </a:lnTo>
                  <a:lnTo>
                    <a:pt x="130" y="121"/>
                  </a:lnTo>
                  <a:lnTo>
                    <a:pt x="129" y="121"/>
                  </a:lnTo>
                  <a:lnTo>
                    <a:pt x="129" y="120"/>
                  </a:lnTo>
                  <a:lnTo>
                    <a:pt x="127" y="120"/>
                  </a:lnTo>
                  <a:lnTo>
                    <a:pt x="126" y="120"/>
                  </a:lnTo>
                  <a:lnTo>
                    <a:pt x="126" y="121"/>
                  </a:lnTo>
                  <a:lnTo>
                    <a:pt x="123" y="120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20" y="120"/>
                  </a:lnTo>
                  <a:lnTo>
                    <a:pt x="117" y="120"/>
                  </a:lnTo>
                  <a:lnTo>
                    <a:pt x="117" y="118"/>
                  </a:lnTo>
                  <a:lnTo>
                    <a:pt x="115" y="118"/>
                  </a:lnTo>
                  <a:lnTo>
                    <a:pt x="114" y="118"/>
                  </a:lnTo>
                  <a:lnTo>
                    <a:pt x="112" y="118"/>
                  </a:lnTo>
                  <a:lnTo>
                    <a:pt x="111" y="120"/>
                  </a:lnTo>
                  <a:lnTo>
                    <a:pt x="109" y="120"/>
                  </a:lnTo>
                  <a:lnTo>
                    <a:pt x="109" y="121"/>
                  </a:lnTo>
                  <a:lnTo>
                    <a:pt x="107" y="121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4" y="123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0"/>
                  </a:lnTo>
                  <a:lnTo>
                    <a:pt x="101" y="120"/>
                  </a:lnTo>
                  <a:lnTo>
                    <a:pt x="100" y="118"/>
                  </a:lnTo>
                  <a:lnTo>
                    <a:pt x="98" y="120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4" y="120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1" y="123"/>
                  </a:lnTo>
                  <a:lnTo>
                    <a:pt x="89" y="123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5" y="121"/>
                  </a:lnTo>
                  <a:lnTo>
                    <a:pt x="83" y="123"/>
                  </a:lnTo>
                  <a:lnTo>
                    <a:pt x="82" y="123"/>
                  </a:lnTo>
                  <a:lnTo>
                    <a:pt x="82" y="124"/>
                  </a:lnTo>
                  <a:lnTo>
                    <a:pt x="80" y="124"/>
                  </a:lnTo>
                  <a:lnTo>
                    <a:pt x="77" y="124"/>
                  </a:lnTo>
                  <a:lnTo>
                    <a:pt x="76" y="124"/>
                  </a:lnTo>
                  <a:lnTo>
                    <a:pt x="74" y="124"/>
                  </a:lnTo>
                  <a:lnTo>
                    <a:pt x="74" y="123"/>
                  </a:lnTo>
                  <a:lnTo>
                    <a:pt x="76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0" y="120"/>
                  </a:lnTo>
                  <a:lnTo>
                    <a:pt x="79" y="120"/>
                  </a:lnTo>
                  <a:lnTo>
                    <a:pt x="74" y="121"/>
                  </a:lnTo>
                  <a:lnTo>
                    <a:pt x="74" y="120"/>
                  </a:lnTo>
                  <a:lnTo>
                    <a:pt x="73" y="120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68" y="123"/>
                  </a:lnTo>
                  <a:lnTo>
                    <a:pt x="68" y="124"/>
                  </a:lnTo>
                  <a:lnTo>
                    <a:pt x="67" y="124"/>
                  </a:lnTo>
                  <a:lnTo>
                    <a:pt x="65" y="124"/>
                  </a:lnTo>
                  <a:lnTo>
                    <a:pt x="65" y="123"/>
                  </a:lnTo>
                  <a:lnTo>
                    <a:pt x="64" y="123"/>
                  </a:lnTo>
                  <a:lnTo>
                    <a:pt x="64" y="121"/>
                  </a:lnTo>
                  <a:lnTo>
                    <a:pt x="62" y="120"/>
                  </a:lnTo>
                  <a:lnTo>
                    <a:pt x="61" y="120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6"/>
                  </a:lnTo>
                  <a:lnTo>
                    <a:pt x="64" y="126"/>
                  </a:lnTo>
                  <a:lnTo>
                    <a:pt x="64" y="127"/>
                  </a:lnTo>
                  <a:lnTo>
                    <a:pt x="62" y="127"/>
                  </a:lnTo>
                  <a:lnTo>
                    <a:pt x="61" y="126"/>
                  </a:lnTo>
                  <a:lnTo>
                    <a:pt x="58" y="126"/>
                  </a:lnTo>
                  <a:lnTo>
                    <a:pt x="56" y="126"/>
                  </a:lnTo>
                  <a:lnTo>
                    <a:pt x="51" y="126"/>
                  </a:lnTo>
                  <a:lnTo>
                    <a:pt x="47" y="124"/>
                  </a:lnTo>
                  <a:lnTo>
                    <a:pt x="42" y="124"/>
                  </a:lnTo>
                  <a:lnTo>
                    <a:pt x="39" y="124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5" y="123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2" y="120"/>
                  </a:lnTo>
                  <a:lnTo>
                    <a:pt x="30" y="120"/>
                  </a:lnTo>
                  <a:lnTo>
                    <a:pt x="27" y="120"/>
                  </a:lnTo>
                  <a:lnTo>
                    <a:pt x="26" y="118"/>
                  </a:lnTo>
                  <a:lnTo>
                    <a:pt x="26" y="117"/>
                  </a:lnTo>
                  <a:lnTo>
                    <a:pt x="32" y="117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39" y="115"/>
                  </a:lnTo>
                  <a:lnTo>
                    <a:pt x="42" y="115"/>
                  </a:lnTo>
                  <a:lnTo>
                    <a:pt x="47" y="115"/>
                  </a:lnTo>
                  <a:lnTo>
                    <a:pt x="51" y="115"/>
                  </a:lnTo>
                  <a:lnTo>
                    <a:pt x="53" y="115"/>
                  </a:lnTo>
                  <a:lnTo>
                    <a:pt x="53" y="114"/>
                  </a:lnTo>
                  <a:lnTo>
                    <a:pt x="53" y="112"/>
                  </a:lnTo>
                  <a:lnTo>
                    <a:pt x="48" y="114"/>
                  </a:lnTo>
                  <a:lnTo>
                    <a:pt x="44" y="114"/>
                  </a:lnTo>
                  <a:lnTo>
                    <a:pt x="41" y="114"/>
                  </a:lnTo>
                  <a:lnTo>
                    <a:pt x="38" y="114"/>
                  </a:lnTo>
                  <a:lnTo>
                    <a:pt x="36" y="114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2" y="112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7" y="109"/>
                  </a:lnTo>
                  <a:lnTo>
                    <a:pt x="20" y="111"/>
                  </a:lnTo>
                  <a:lnTo>
                    <a:pt x="18" y="111"/>
                  </a:lnTo>
                  <a:lnTo>
                    <a:pt x="17" y="111"/>
                  </a:lnTo>
                  <a:lnTo>
                    <a:pt x="15" y="111"/>
                  </a:lnTo>
                  <a:lnTo>
                    <a:pt x="15" y="109"/>
                  </a:lnTo>
                  <a:lnTo>
                    <a:pt x="17" y="109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8" y="105"/>
                  </a:lnTo>
                  <a:lnTo>
                    <a:pt x="20" y="105"/>
                  </a:lnTo>
                  <a:lnTo>
                    <a:pt x="26" y="103"/>
                  </a:lnTo>
                  <a:lnTo>
                    <a:pt x="32" y="103"/>
                  </a:lnTo>
                  <a:lnTo>
                    <a:pt x="38" y="103"/>
                  </a:lnTo>
                  <a:lnTo>
                    <a:pt x="39" y="103"/>
                  </a:lnTo>
                  <a:lnTo>
                    <a:pt x="45" y="103"/>
                  </a:lnTo>
                  <a:lnTo>
                    <a:pt x="51" y="105"/>
                  </a:lnTo>
                  <a:lnTo>
                    <a:pt x="58" y="105"/>
                  </a:lnTo>
                  <a:lnTo>
                    <a:pt x="62" y="103"/>
                  </a:lnTo>
                  <a:lnTo>
                    <a:pt x="68" y="105"/>
                  </a:lnTo>
                  <a:lnTo>
                    <a:pt x="73" y="105"/>
                  </a:lnTo>
                  <a:lnTo>
                    <a:pt x="67" y="103"/>
                  </a:lnTo>
                  <a:lnTo>
                    <a:pt x="62" y="103"/>
                  </a:lnTo>
                  <a:lnTo>
                    <a:pt x="58" y="103"/>
                  </a:lnTo>
                  <a:lnTo>
                    <a:pt x="53" y="103"/>
                  </a:lnTo>
                  <a:lnTo>
                    <a:pt x="47" y="103"/>
                  </a:lnTo>
                  <a:lnTo>
                    <a:pt x="53" y="102"/>
                  </a:lnTo>
                  <a:lnTo>
                    <a:pt x="59" y="100"/>
                  </a:lnTo>
                  <a:lnTo>
                    <a:pt x="65" y="100"/>
                  </a:lnTo>
                  <a:lnTo>
                    <a:pt x="71" y="100"/>
                  </a:lnTo>
                  <a:lnTo>
                    <a:pt x="76" y="100"/>
                  </a:lnTo>
                  <a:lnTo>
                    <a:pt x="80" y="102"/>
                  </a:lnTo>
                  <a:lnTo>
                    <a:pt x="83" y="103"/>
                  </a:lnTo>
                  <a:lnTo>
                    <a:pt x="86" y="103"/>
                  </a:lnTo>
                  <a:lnTo>
                    <a:pt x="79" y="105"/>
                  </a:lnTo>
                  <a:lnTo>
                    <a:pt x="80" y="105"/>
                  </a:lnTo>
                  <a:lnTo>
                    <a:pt x="82" y="105"/>
                  </a:lnTo>
                  <a:lnTo>
                    <a:pt x="85" y="105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3" y="102"/>
                  </a:lnTo>
                  <a:lnTo>
                    <a:pt x="83" y="100"/>
                  </a:lnTo>
                  <a:lnTo>
                    <a:pt x="89" y="100"/>
                  </a:lnTo>
                  <a:lnTo>
                    <a:pt x="91" y="99"/>
                  </a:lnTo>
                  <a:lnTo>
                    <a:pt x="91" y="97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3" y="95"/>
                  </a:lnTo>
                  <a:lnTo>
                    <a:pt x="80" y="95"/>
                  </a:lnTo>
                  <a:lnTo>
                    <a:pt x="79" y="95"/>
                  </a:lnTo>
                  <a:lnTo>
                    <a:pt x="79" y="97"/>
                  </a:lnTo>
                  <a:lnTo>
                    <a:pt x="77" y="97"/>
                  </a:lnTo>
                  <a:lnTo>
                    <a:pt x="71" y="99"/>
                  </a:lnTo>
                  <a:lnTo>
                    <a:pt x="67" y="99"/>
                  </a:lnTo>
                  <a:lnTo>
                    <a:pt x="61" y="99"/>
                  </a:lnTo>
                  <a:lnTo>
                    <a:pt x="61" y="97"/>
                  </a:lnTo>
                  <a:lnTo>
                    <a:pt x="59" y="97"/>
                  </a:lnTo>
                  <a:lnTo>
                    <a:pt x="59" y="95"/>
                  </a:lnTo>
                  <a:lnTo>
                    <a:pt x="58" y="95"/>
                  </a:lnTo>
                  <a:lnTo>
                    <a:pt x="56" y="95"/>
                  </a:lnTo>
                  <a:lnTo>
                    <a:pt x="58" y="97"/>
                  </a:lnTo>
                  <a:lnTo>
                    <a:pt x="58" y="99"/>
                  </a:lnTo>
                  <a:lnTo>
                    <a:pt x="53" y="99"/>
                  </a:lnTo>
                  <a:lnTo>
                    <a:pt x="48" y="100"/>
                  </a:lnTo>
                  <a:lnTo>
                    <a:pt x="44" y="99"/>
                  </a:lnTo>
                  <a:lnTo>
                    <a:pt x="39" y="99"/>
                  </a:lnTo>
                  <a:lnTo>
                    <a:pt x="35" y="97"/>
                  </a:lnTo>
                  <a:lnTo>
                    <a:pt x="36" y="97"/>
                  </a:lnTo>
                  <a:lnTo>
                    <a:pt x="39" y="97"/>
                  </a:lnTo>
                  <a:lnTo>
                    <a:pt x="42" y="95"/>
                  </a:lnTo>
                  <a:lnTo>
                    <a:pt x="41" y="95"/>
                  </a:lnTo>
                  <a:lnTo>
                    <a:pt x="39" y="95"/>
                  </a:lnTo>
                  <a:lnTo>
                    <a:pt x="36" y="95"/>
                  </a:lnTo>
                  <a:lnTo>
                    <a:pt x="32" y="95"/>
                  </a:lnTo>
                  <a:lnTo>
                    <a:pt x="38" y="94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3" y="94"/>
                  </a:lnTo>
                  <a:lnTo>
                    <a:pt x="27" y="94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20" y="92"/>
                  </a:lnTo>
                  <a:lnTo>
                    <a:pt x="21" y="91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5" y="91"/>
                  </a:lnTo>
                  <a:lnTo>
                    <a:pt x="14" y="91"/>
                  </a:lnTo>
                  <a:lnTo>
                    <a:pt x="12" y="89"/>
                  </a:lnTo>
                  <a:lnTo>
                    <a:pt x="14" y="89"/>
                  </a:lnTo>
                  <a:lnTo>
                    <a:pt x="11" y="88"/>
                  </a:lnTo>
                  <a:lnTo>
                    <a:pt x="9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9" y="86"/>
                  </a:lnTo>
                  <a:lnTo>
                    <a:pt x="11" y="86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5" y="83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8" y="80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5" y="79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4" y="79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8" y="77"/>
                  </a:lnTo>
                  <a:lnTo>
                    <a:pt x="58" y="76"/>
                  </a:lnTo>
                  <a:lnTo>
                    <a:pt x="59" y="76"/>
                  </a:lnTo>
                  <a:lnTo>
                    <a:pt x="67" y="76"/>
                  </a:lnTo>
                  <a:lnTo>
                    <a:pt x="68" y="76"/>
                  </a:lnTo>
                  <a:lnTo>
                    <a:pt x="70" y="74"/>
                  </a:lnTo>
                  <a:lnTo>
                    <a:pt x="71" y="74"/>
                  </a:lnTo>
                  <a:lnTo>
                    <a:pt x="73" y="73"/>
                  </a:lnTo>
                  <a:lnTo>
                    <a:pt x="74" y="73"/>
                  </a:lnTo>
                  <a:lnTo>
                    <a:pt x="82" y="71"/>
                  </a:lnTo>
                  <a:lnTo>
                    <a:pt x="89" y="71"/>
                  </a:lnTo>
                  <a:lnTo>
                    <a:pt x="92" y="71"/>
                  </a:lnTo>
                  <a:lnTo>
                    <a:pt x="94" y="71"/>
                  </a:lnTo>
                  <a:lnTo>
                    <a:pt x="95" y="70"/>
                  </a:lnTo>
                  <a:lnTo>
                    <a:pt x="97" y="71"/>
                  </a:lnTo>
                  <a:lnTo>
                    <a:pt x="97" y="70"/>
                  </a:lnTo>
                  <a:lnTo>
                    <a:pt x="100" y="70"/>
                  </a:lnTo>
                  <a:lnTo>
                    <a:pt x="101" y="70"/>
                  </a:lnTo>
                  <a:lnTo>
                    <a:pt x="103" y="70"/>
                  </a:lnTo>
                  <a:lnTo>
                    <a:pt x="104" y="70"/>
                  </a:lnTo>
                  <a:lnTo>
                    <a:pt x="106" y="70"/>
                  </a:lnTo>
                  <a:lnTo>
                    <a:pt x="107" y="70"/>
                  </a:lnTo>
                  <a:lnTo>
                    <a:pt x="109" y="70"/>
                  </a:lnTo>
                  <a:lnTo>
                    <a:pt x="111" y="70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4" y="70"/>
                  </a:lnTo>
                  <a:lnTo>
                    <a:pt x="115" y="71"/>
                  </a:lnTo>
                  <a:lnTo>
                    <a:pt x="117" y="71"/>
                  </a:lnTo>
                  <a:lnTo>
                    <a:pt x="117" y="70"/>
                  </a:lnTo>
                  <a:lnTo>
                    <a:pt x="118" y="70"/>
                  </a:lnTo>
                  <a:lnTo>
                    <a:pt x="120" y="70"/>
                  </a:lnTo>
                  <a:lnTo>
                    <a:pt x="123" y="67"/>
                  </a:lnTo>
                  <a:lnTo>
                    <a:pt x="124" y="67"/>
                  </a:lnTo>
                  <a:lnTo>
                    <a:pt x="126" y="67"/>
                  </a:lnTo>
                  <a:lnTo>
                    <a:pt x="126" y="65"/>
                  </a:lnTo>
                  <a:lnTo>
                    <a:pt x="127" y="65"/>
                  </a:lnTo>
                  <a:lnTo>
                    <a:pt x="130" y="65"/>
                  </a:lnTo>
                  <a:lnTo>
                    <a:pt x="133" y="65"/>
                  </a:lnTo>
                  <a:lnTo>
                    <a:pt x="133" y="64"/>
                  </a:lnTo>
                  <a:lnTo>
                    <a:pt x="135" y="64"/>
                  </a:lnTo>
                  <a:lnTo>
                    <a:pt x="136" y="62"/>
                  </a:lnTo>
                  <a:lnTo>
                    <a:pt x="138" y="62"/>
                  </a:lnTo>
                  <a:lnTo>
                    <a:pt x="139" y="62"/>
                  </a:lnTo>
                  <a:lnTo>
                    <a:pt x="141" y="62"/>
                  </a:lnTo>
                  <a:lnTo>
                    <a:pt x="141" y="61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58"/>
                  </a:lnTo>
                  <a:lnTo>
                    <a:pt x="141" y="56"/>
                  </a:lnTo>
                  <a:lnTo>
                    <a:pt x="142" y="56"/>
                  </a:lnTo>
                  <a:lnTo>
                    <a:pt x="144" y="55"/>
                  </a:lnTo>
                  <a:lnTo>
                    <a:pt x="144" y="53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27" y="53"/>
                  </a:lnTo>
                  <a:lnTo>
                    <a:pt x="127" y="52"/>
                  </a:lnTo>
                  <a:lnTo>
                    <a:pt x="126" y="52"/>
                  </a:lnTo>
                  <a:lnTo>
                    <a:pt x="124" y="53"/>
                  </a:lnTo>
                  <a:lnTo>
                    <a:pt x="118" y="53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5" y="49"/>
                  </a:lnTo>
                  <a:lnTo>
                    <a:pt x="118" y="49"/>
                  </a:lnTo>
                  <a:lnTo>
                    <a:pt x="120" y="49"/>
                  </a:lnTo>
                  <a:lnTo>
                    <a:pt x="120" y="47"/>
                  </a:lnTo>
                  <a:lnTo>
                    <a:pt x="123" y="47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7" y="45"/>
                  </a:lnTo>
                  <a:lnTo>
                    <a:pt x="133" y="44"/>
                  </a:lnTo>
                  <a:lnTo>
                    <a:pt x="138" y="44"/>
                  </a:lnTo>
                  <a:lnTo>
                    <a:pt x="139" y="44"/>
                  </a:lnTo>
                  <a:lnTo>
                    <a:pt x="141" y="44"/>
                  </a:lnTo>
                  <a:lnTo>
                    <a:pt x="144" y="44"/>
                  </a:lnTo>
                  <a:lnTo>
                    <a:pt x="147" y="44"/>
                  </a:lnTo>
                  <a:lnTo>
                    <a:pt x="145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4" y="41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7" y="39"/>
                  </a:lnTo>
                  <a:lnTo>
                    <a:pt x="160" y="39"/>
                  </a:lnTo>
                  <a:lnTo>
                    <a:pt x="160" y="38"/>
                  </a:lnTo>
                  <a:lnTo>
                    <a:pt x="162" y="38"/>
                  </a:lnTo>
                  <a:lnTo>
                    <a:pt x="165" y="38"/>
                  </a:lnTo>
                  <a:lnTo>
                    <a:pt x="167" y="38"/>
                  </a:lnTo>
                  <a:lnTo>
                    <a:pt x="168" y="38"/>
                  </a:lnTo>
                  <a:lnTo>
                    <a:pt x="171" y="38"/>
                  </a:lnTo>
                  <a:lnTo>
                    <a:pt x="173" y="38"/>
                  </a:lnTo>
                  <a:lnTo>
                    <a:pt x="176" y="36"/>
                  </a:lnTo>
                  <a:lnTo>
                    <a:pt x="177" y="36"/>
                  </a:lnTo>
                  <a:lnTo>
                    <a:pt x="179" y="36"/>
                  </a:lnTo>
                  <a:lnTo>
                    <a:pt x="180" y="36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2" y="39"/>
                  </a:lnTo>
                  <a:lnTo>
                    <a:pt x="182" y="41"/>
                  </a:lnTo>
                  <a:lnTo>
                    <a:pt x="183" y="41"/>
                  </a:lnTo>
                  <a:lnTo>
                    <a:pt x="183" y="42"/>
                  </a:lnTo>
                  <a:lnTo>
                    <a:pt x="185" y="41"/>
                  </a:lnTo>
                  <a:lnTo>
                    <a:pt x="183" y="41"/>
                  </a:lnTo>
                  <a:lnTo>
                    <a:pt x="183" y="39"/>
                  </a:lnTo>
                  <a:lnTo>
                    <a:pt x="182" y="39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2" y="36"/>
                  </a:lnTo>
                  <a:lnTo>
                    <a:pt x="185" y="35"/>
                  </a:lnTo>
                  <a:lnTo>
                    <a:pt x="188" y="35"/>
                  </a:lnTo>
                  <a:lnTo>
                    <a:pt x="189" y="35"/>
                  </a:lnTo>
                  <a:lnTo>
                    <a:pt x="191" y="35"/>
                  </a:lnTo>
                  <a:lnTo>
                    <a:pt x="194" y="35"/>
                  </a:lnTo>
                  <a:lnTo>
                    <a:pt x="197" y="35"/>
                  </a:lnTo>
                  <a:lnTo>
                    <a:pt x="201" y="36"/>
                  </a:lnTo>
                  <a:lnTo>
                    <a:pt x="204" y="38"/>
                  </a:lnTo>
                  <a:lnTo>
                    <a:pt x="204" y="36"/>
                  </a:lnTo>
                  <a:lnTo>
                    <a:pt x="206" y="36"/>
                  </a:lnTo>
                  <a:lnTo>
                    <a:pt x="207" y="36"/>
                  </a:lnTo>
                  <a:lnTo>
                    <a:pt x="210" y="36"/>
                  </a:lnTo>
                  <a:lnTo>
                    <a:pt x="212" y="36"/>
                  </a:lnTo>
                  <a:lnTo>
                    <a:pt x="213" y="36"/>
                  </a:lnTo>
                  <a:lnTo>
                    <a:pt x="213" y="35"/>
                  </a:lnTo>
                  <a:lnTo>
                    <a:pt x="212" y="35"/>
                  </a:lnTo>
                  <a:lnTo>
                    <a:pt x="210" y="33"/>
                  </a:lnTo>
                  <a:lnTo>
                    <a:pt x="218" y="32"/>
                  </a:lnTo>
                  <a:lnTo>
                    <a:pt x="220" y="30"/>
                  </a:lnTo>
                  <a:lnTo>
                    <a:pt x="218" y="30"/>
                  </a:lnTo>
                  <a:lnTo>
                    <a:pt x="217" y="30"/>
                  </a:lnTo>
                  <a:lnTo>
                    <a:pt x="217" y="29"/>
                  </a:lnTo>
                  <a:lnTo>
                    <a:pt x="215" y="29"/>
                  </a:lnTo>
                  <a:lnTo>
                    <a:pt x="213" y="27"/>
                  </a:lnTo>
                  <a:lnTo>
                    <a:pt x="215" y="27"/>
                  </a:lnTo>
                  <a:lnTo>
                    <a:pt x="217" y="26"/>
                  </a:lnTo>
                  <a:lnTo>
                    <a:pt x="223" y="26"/>
                  </a:lnTo>
                  <a:lnTo>
                    <a:pt x="227" y="24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3" y="24"/>
                  </a:lnTo>
                  <a:lnTo>
                    <a:pt x="239" y="24"/>
                  </a:lnTo>
                  <a:lnTo>
                    <a:pt x="241" y="24"/>
                  </a:lnTo>
                  <a:lnTo>
                    <a:pt x="244" y="24"/>
                  </a:lnTo>
                  <a:lnTo>
                    <a:pt x="247" y="26"/>
                  </a:lnTo>
                  <a:lnTo>
                    <a:pt x="250" y="26"/>
                  </a:lnTo>
                  <a:lnTo>
                    <a:pt x="250" y="27"/>
                  </a:lnTo>
                  <a:lnTo>
                    <a:pt x="254" y="29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4" y="26"/>
                  </a:lnTo>
                  <a:lnTo>
                    <a:pt x="253" y="24"/>
                  </a:lnTo>
                  <a:lnTo>
                    <a:pt x="251" y="24"/>
                  </a:lnTo>
                  <a:lnTo>
                    <a:pt x="248" y="24"/>
                  </a:lnTo>
                  <a:lnTo>
                    <a:pt x="244" y="24"/>
                  </a:lnTo>
                  <a:lnTo>
                    <a:pt x="244" y="23"/>
                  </a:lnTo>
                  <a:lnTo>
                    <a:pt x="250" y="23"/>
                  </a:lnTo>
                  <a:lnTo>
                    <a:pt x="256" y="21"/>
                  </a:lnTo>
                  <a:lnTo>
                    <a:pt x="259" y="21"/>
                  </a:lnTo>
                  <a:lnTo>
                    <a:pt x="260" y="21"/>
                  </a:lnTo>
                  <a:lnTo>
                    <a:pt x="263" y="21"/>
                  </a:lnTo>
                  <a:lnTo>
                    <a:pt x="268" y="21"/>
                  </a:lnTo>
                  <a:lnTo>
                    <a:pt x="273" y="21"/>
                  </a:lnTo>
                  <a:lnTo>
                    <a:pt x="277" y="21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82" y="20"/>
                  </a:lnTo>
                  <a:lnTo>
                    <a:pt x="285" y="20"/>
                  </a:lnTo>
                  <a:lnTo>
                    <a:pt x="286" y="20"/>
                  </a:lnTo>
                  <a:lnTo>
                    <a:pt x="286" y="21"/>
                  </a:lnTo>
                  <a:lnTo>
                    <a:pt x="288" y="21"/>
                  </a:lnTo>
                  <a:lnTo>
                    <a:pt x="288" y="20"/>
                  </a:lnTo>
                  <a:lnTo>
                    <a:pt x="289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8" y="20"/>
                  </a:lnTo>
                  <a:lnTo>
                    <a:pt x="298" y="21"/>
                  </a:lnTo>
                  <a:lnTo>
                    <a:pt x="300" y="21"/>
                  </a:lnTo>
                  <a:lnTo>
                    <a:pt x="301" y="21"/>
                  </a:lnTo>
                  <a:lnTo>
                    <a:pt x="300" y="20"/>
                  </a:lnTo>
                  <a:lnTo>
                    <a:pt x="301" y="18"/>
                  </a:lnTo>
                  <a:lnTo>
                    <a:pt x="306" y="18"/>
                  </a:lnTo>
                  <a:lnTo>
                    <a:pt x="312" y="18"/>
                  </a:lnTo>
                  <a:lnTo>
                    <a:pt x="315" y="18"/>
                  </a:lnTo>
                  <a:lnTo>
                    <a:pt x="315" y="20"/>
                  </a:lnTo>
                  <a:lnTo>
                    <a:pt x="316" y="20"/>
                  </a:lnTo>
                  <a:lnTo>
                    <a:pt x="318" y="20"/>
                  </a:lnTo>
                  <a:lnTo>
                    <a:pt x="318" y="21"/>
                  </a:lnTo>
                  <a:lnTo>
                    <a:pt x="319" y="21"/>
                  </a:lnTo>
                  <a:lnTo>
                    <a:pt x="319" y="23"/>
                  </a:lnTo>
                  <a:lnTo>
                    <a:pt x="318" y="23"/>
                  </a:lnTo>
                  <a:lnTo>
                    <a:pt x="318" y="24"/>
                  </a:lnTo>
                  <a:lnTo>
                    <a:pt x="316" y="26"/>
                  </a:lnTo>
                  <a:lnTo>
                    <a:pt x="313" y="27"/>
                  </a:lnTo>
                  <a:lnTo>
                    <a:pt x="312" y="27"/>
                  </a:lnTo>
                  <a:lnTo>
                    <a:pt x="312" y="29"/>
                  </a:lnTo>
                  <a:lnTo>
                    <a:pt x="310" y="29"/>
                  </a:lnTo>
                  <a:lnTo>
                    <a:pt x="310" y="30"/>
                  </a:lnTo>
                  <a:lnTo>
                    <a:pt x="312" y="30"/>
                  </a:lnTo>
                  <a:lnTo>
                    <a:pt x="315" y="30"/>
                  </a:lnTo>
                  <a:lnTo>
                    <a:pt x="315" y="29"/>
                  </a:lnTo>
                  <a:lnTo>
                    <a:pt x="316" y="27"/>
                  </a:lnTo>
                  <a:lnTo>
                    <a:pt x="319" y="27"/>
                  </a:lnTo>
                  <a:lnTo>
                    <a:pt x="323" y="26"/>
                  </a:lnTo>
                  <a:lnTo>
                    <a:pt x="324" y="26"/>
                  </a:lnTo>
                  <a:lnTo>
                    <a:pt x="326" y="26"/>
                  </a:lnTo>
                  <a:lnTo>
                    <a:pt x="326" y="24"/>
                  </a:lnTo>
                  <a:lnTo>
                    <a:pt x="326" y="23"/>
                  </a:lnTo>
                  <a:lnTo>
                    <a:pt x="327" y="23"/>
                  </a:lnTo>
                  <a:lnTo>
                    <a:pt x="326" y="21"/>
                  </a:lnTo>
                  <a:lnTo>
                    <a:pt x="324" y="21"/>
                  </a:lnTo>
                  <a:lnTo>
                    <a:pt x="324" y="20"/>
                  </a:lnTo>
                  <a:lnTo>
                    <a:pt x="326" y="20"/>
                  </a:lnTo>
                  <a:lnTo>
                    <a:pt x="329" y="18"/>
                  </a:lnTo>
                  <a:lnTo>
                    <a:pt x="332" y="18"/>
                  </a:lnTo>
                  <a:lnTo>
                    <a:pt x="335" y="20"/>
                  </a:lnTo>
                  <a:lnTo>
                    <a:pt x="335" y="21"/>
                  </a:lnTo>
                  <a:lnTo>
                    <a:pt x="341" y="21"/>
                  </a:lnTo>
                  <a:lnTo>
                    <a:pt x="345" y="23"/>
                  </a:lnTo>
                  <a:lnTo>
                    <a:pt x="350" y="23"/>
                  </a:lnTo>
                  <a:lnTo>
                    <a:pt x="350" y="24"/>
                  </a:lnTo>
                  <a:lnTo>
                    <a:pt x="348" y="24"/>
                  </a:lnTo>
                  <a:lnTo>
                    <a:pt x="347" y="24"/>
                  </a:lnTo>
                  <a:lnTo>
                    <a:pt x="350" y="26"/>
                  </a:lnTo>
                  <a:lnTo>
                    <a:pt x="353" y="26"/>
                  </a:lnTo>
                  <a:lnTo>
                    <a:pt x="354" y="27"/>
                  </a:lnTo>
                  <a:lnTo>
                    <a:pt x="359" y="27"/>
                  </a:lnTo>
                  <a:lnTo>
                    <a:pt x="359" y="29"/>
                  </a:lnTo>
                  <a:lnTo>
                    <a:pt x="362" y="29"/>
                  </a:lnTo>
                  <a:lnTo>
                    <a:pt x="363" y="29"/>
                  </a:lnTo>
                  <a:lnTo>
                    <a:pt x="363" y="27"/>
                  </a:lnTo>
                  <a:lnTo>
                    <a:pt x="360" y="27"/>
                  </a:lnTo>
                  <a:lnTo>
                    <a:pt x="357" y="26"/>
                  </a:lnTo>
                  <a:lnTo>
                    <a:pt x="356" y="26"/>
                  </a:lnTo>
                  <a:lnTo>
                    <a:pt x="354" y="26"/>
                  </a:lnTo>
                  <a:lnTo>
                    <a:pt x="353" y="26"/>
                  </a:lnTo>
                  <a:lnTo>
                    <a:pt x="351" y="24"/>
                  </a:lnTo>
                  <a:lnTo>
                    <a:pt x="356" y="24"/>
                  </a:lnTo>
                  <a:lnTo>
                    <a:pt x="362" y="24"/>
                  </a:lnTo>
                  <a:lnTo>
                    <a:pt x="366" y="26"/>
                  </a:lnTo>
                  <a:lnTo>
                    <a:pt x="368" y="26"/>
                  </a:lnTo>
                  <a:lnTo>
                    <a:pt x="371" y="24"/>
                  </a:lnTo>
                  <a:lnTo>
                    <a:pt x="368" y="23"/>
                  </a:lnTo>
                  <a:lnTo>
                    <a:pt x="363" y="23"/>
                  </a:lnTo>
                  <a:lnTo>
                    <a:pt x="359" y="21"/>
                  </a:lnTo>
                  <a:lnTo>
                    <a:pt x="359" y="20"/>
                  </a:lnTo>
                  <a:lnTo>
                    <a:pt x="359" y="18"/>
                  </a:lnTo>
                  <a:lnTo>
                    <a:pt x="357" y="17"/>
                  </a:lnTo>
                  <a:lnTo>
                    <a:pt x="362" y="17"/>
                  </a:lnTo>
                  <a:lnTo>
                    <a:pt x="366" y="17"/>
                  </a:lnTo>
                  <a:lnTo>
                    <a:pt x="372" y="17"/>
                  </a:lnTo>
                  <a:lnTo>
                    <a:pt x="377" y="17"/>
                  </a:lnTo>
                  <a:lnTo>
                    <a:pt x="383" y="17"/>
                  </a:lnTo>
                  <a:lnTo>
                    <a:pt x="385" y="18"/>
                  </a:lnTo>
                  <a:lnTo>
                    <a:pt x="389" y="18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1"/>
                  </a:lnTo>
                  <a:lnTo>
                    <a:pt x="403" y="21"/>
                  </a:lnTo>
                  <a:lnTo>
                    <a:pt x="407" y="21"/>
                  </a:lnTo>
                  <a:lnTo>
                    <a:pt x="412" y="23"/>
                  </a:lnTo>
                  <a:lnTo>
                    <a:pt x="416" y="23"/>
                  </a:lnTo>
                  <a:lnTo>
                    <a:pt x="416" y="24"/>
                  </a:lnTo>
                  <a:lnTo>
                    <a:pt x="419" y="24"/>
                  </a:lnTo>
                  <a:lnTo>
                    <a:pt x="422" y="26"/>
                  </a:lnTo>
                  <a:lnTo>
                    <a:pt x="424" y="26"/>
                  </a:lnTo>
                  <a:lnTo>
                    <a:pt x="425" y="26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6" y="26"/>
                  </a:lnTo>
                  <a:lnTo>
                    <a:pt x="435" y="24"/>
                  </a:lnTo>
                  <a:lnTo>
                    <a:pt x="433" y="26"/>
                  </a:lnTo>
                  <a:lnTo>
                    <a:pt x="433" y="24"/>
                  </a:lnTo>
                  <a:lnTo>
                    <a:pt x="430" y="24"/>
                  </a:lnTo>
                  <a:lnTo>
                    <a:pt x="430" y="23"/>
                  </a:lnTo>
                  <a:lnTo>
                    <a:pt x="429" y="23"/>
                  </a:lnTo>
                  <a:lnTo>
                    <a:pt x="425" y="21"/>
                  </a:lnTo>
                  <a:lnTo>
                    <a:pt x="419" y="20"/>
                  </a:lnTo>
                  <a:lnTo>
                    <a:pt x="413" y="20"/>
                  </a:lnTo>
                  <a:lnTo>
                    <a:pt x="409" y="18"/>
                  </a:lnTo>
                  <a:lnTo>
                    <a:pt x="407" y="18"/>
                  </a:lnTo>
                  <a:lnTo>
                    <a:pt x="407" y="17"/>
                  </a:lnTo>
                  <a:lnTo>
                    <a:pt x="406" y="17"/>
                  </a:lnTo>
                  <a:lnTo>
                    <a:pt x="404" y="15"/>
                  </a:lnTo>
                  <a:lnTo>
                    <a:pt x="403" y="15"/>
                  </a:lnTo>
                  <a:lnTo>
                    <a:pt x="400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6" y="14"/>
                  </a:lnTo>
                  <a:lnTo>
                    <a:pt x="412" y="14"/>
                  </a:lnTo>
                  <a:lnTo>
                    <a:pt x="415" y="14"/>
                  </a:lnTo>
                  <a:lnTo>
                    <a:pt x="418" y="14"/>
                  </a:lnTo>
                  <a:lnTo>
                    <a:pt x="422" y="14"/>
                  </a:lnTo>
                  <a:lnTo>
                    <a:pt x="425" y="15"/>
                  </a:lnTo>
                  <a:lnTo>
                    <a:pt x="430" y="15"/>
                  </a:lnTo>
                  <a:lnTo>
                    <a:pt x="432" y="15"/>
                  </a:lnTo>
                  <a:lnTo>
                    <a:pt x="435" y="17"/>
                  </a:lnTo>
                  <a:lnTo>
                    <a:pt x="439" y="18"/>
                  </a:lnTo>
                  <a:lnTo>
                    <a:pt x="438" y="18"/>
                  </a:lnTo>
                  <a:lnTo>
                    <a:pt x="436" y="18"/>
                  </a:lnTo>
                  <a:lnTo>
                    <a:pt x="430" y="20"/>
                  </a:lnTo>
                  <a:lnTo>
                    <a:pt x="430" y="21"/>
                  </a:lnTo>
                  <a:lnTo>
                    <a:pt x="432" y="21"/>
                  </a:lnTo>
                  <a:lnTo>
                    <a:pt x="433" y="23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5" y="21"/>
                  </a:lnTo>
                  <a:lnTo>
                    <a:pt x="433" y="21"/>
                  </a:lnTo>
                  <a:lnTo>
                    <a:pt x="435" y="20"/>
                  </a:lnTo>
                  <a:lnTo>
                    <a:pt x="438" y="20"/>
                  </a:lnTo>
                  <a:lnTo>
                    <a:pt x="442" y="18"/>
                  </a:lnTo>
                  <a:lnTo>
                    <a:pt x="447" y="20"/>
                  </a:lnTo>
                  <a:lnTo>
                    <a:pt x="450" y="20"/>
                  </a:lnTo>
                  <a:lnTo>
                    <a:pt x="451" y="20"/>
                  </a:lnTo>
                  <a:lnTo>
                    <a:pt x="448" y="18"/>
                  </a:lnTo>
                  <a:lnTo>
                    <a:pt x="450" y="18"/>
                  </a:lnTo>
                  <a:lnTo>
                    <a:pt x="450" y="17"/>
                  </a:lnTo>
                  <a:lnTo>
                    <a:pt x="448" y="17"/>
                  </a:lnTo>
                  <a:lnTo>
                    <a:pt x="447" y="17"/>
                  </a:lnTo>
                  <a:lnTo>
                    <a:pt x="445" y="17"/>
                  </a:lnTo>
                  <a:lnTo>
                    <a:pt x="442" y="17"/>
                  </a:lnTo>
                  <a:lnTo>
                    <a:pt x="441" y="17"/>
                  </a:lnTo>
                  <a:lnTo>
                    <a:pt x="439" y="15"/>
                  </a:lnTo>
                  <a:lnTo>
                    <a:pt x="438" y="15"/>
                  </a:lnTo>
                  <a:lnTo>
                    <a:pt x="436" y="15"/>
                  </a:lnTo>
                  <a:lnTo>
                    <a:pt x="435" y="15"/>
                  </a:lnTo>
                  <a:lnTo>
                    <a:pt x="433" y="14"/>
                  </a:lnTo>
                  <a:lnTo>
                    <a:pt x="432" y="14"/>
                  </a:lnTo>
                  <a:lnTo>
                    <a:pt x="430" y="14"/>
                  </a:lnTo>
                  <a:lnTo>
                    <a:pt x="427" y="14"/>
                  </a:lnTo>
                  <a:lnTo>
                    <a:pt x="427" y="12"/>
                  </a:lnTo>
                  <a:lnTo>
                    <a:pt x="430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8" y="12"/>
                  </a:lnTo>
                  <a:lnTo>
                    <a:pt x="442" y="12"/>
                  </a:lnTo>
                  <a:lnTo>
                    <a:pt x="448" y="12"/>
                  </a:lnTo>
                  <a:lnTo>
                    <a:pt x="441" y="11"/>
                  </a:lnTo>
                  <a:lnTo>
                    <a:pt x="439" y="11"/>
                  </a:lnTo>
                  <a:lnTo>
                    <a:pt x="438" y="12"/>
                  </a:lnTo>
                  <a:lnTo>
                    <a:pt x="433" y="11"/>
                  </a:lnTo>
                  <a:lnTo>
                    <a:pt x="429" y="11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2" y="9"/>
                  </a:lnTo>
                  <a:lnTo>
                    <a:pt x="425" y="9"/>
                  </a:lnTo>
                  <a:lnTo>
                    <a:pt x="425" y="8"/>
                  </a:lnTo>
                  <a:lnTo>
                    <a:pt x="427" y="8"/>
                  </a:lnTo>
                  <a:lnTo>
                    <a:pt x="429" y="9"/>
                  </a:lnTo>
                  <a:lnTo>
                    <a:pt x="433" y="9"/>
                  </a:lnTo>
                  <a:lnTo>
                    <a:pt x="436" y="9"/>
                  </a:lnTo>
                  <a:lnTo>
                    <a:pt x="436" y="11"/>
                  </a:lnTo>
                  <a:lnTo>
                    <a:pt x="441" y="9"/>
                  </a:lnTo>
                  <a:lnTo>
                    <a:pt x="448" y="11"/>
                  </a:lnTo>
                  <a:lnTo>
                    <a:pt x="453" y="11"/>
                  </a:lnTo>
                  <a:lnTo>
                    <a:pt x="454" y="11"/>
                  </a:lnTo>
                  <a:lnTo>
                    <a:pt x="448" y="9"/>
                  </a:lnTo>
                  <a:lnTo>
                    <a:pt x="442" y="9"/>
                  </a:lnTo>
                  <a:lnTo>
                    <a:pt x="441" y="9"/>
                  </a:lnTo>
                  <a:lnTo>
                    <a:pt x="438" y="9"/>
                  </a:lnTo>
                  <a:lnTo>
                    <a:pt x="436" y="9"/>
                  </a:lnTo>
                  <a:lnTo>
                    <a:pt x="436" y="8"/>
                  </a:lnTo>
                  <a:lnTo>
                    <a:pt x="438" y="8"/>
                  </a:lnTo>
                  <a:lnTo>
                    <a:pt x="439" y="8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51" y="8"/>
                  </a:lnTo>
                  <a:lnTo>
                    <a:pt x="456" y="8"/>
                  </a:lnTo>
                  <a:lnTo>
                    <a:pt x="457" y="8"/>
                  </a:lnTo>
                  <a:lnTo>
                    <a:pt x="459" y="8"/>
                  </a:lnTo>
                  <a:lnTo>
                    <a:pt x="454" y="6"/>
                  </a:lnTo>
                  <a:lnTo>
                    <a:pt x="459" y="6"/>
                  </a:lnTo>
                  <a:lnTo>
                    <a:pt x="463" y="6"/>
                  </a:lnTo>
                  <a:lnTo>
                    <a:pt x="468" y="6"/>
                  </a:lnTo>
                  <a:lnTo>
                    <a:pt x="471" y="6"/>
                  </a:lnTo>
                  <a:lnTo>
                    <a:pt x="472" y="6"/>
                  </a:lnTo>
                  <a:lnTo>
                    <a:pt x="474" y="6"/>
                  </a:lnTo>
                  <a:lnTo>
                    <a:pt x="477" y="6"/>
                  </a:lnTo>
                  <a:lnTo>
                    <a:pt x="478" y="6"/>
                  </a:lnTo>
                  <a:lnTo>
                    <a:pt x="480" y="6"/>
                  </a:lnTo>
                  <a:lnTo>
                    <a:pt x="481" y="6"/>
                  </a:lnTo>
                  <a:lnTo>
                    <a:pt x="481" y="8"/>
                  </a:lnTo>
                  <a:lnTo>
                    <a:pt x="483" y="8"/>
                  </a:lnTo>
                  <a:lnTo>
                    <a:pt x="485" y="8"/>
                  </a:lnTo>
                  <a:lnTo>
                    <a:pt x="486" y="6"/>
                  </a:lnTo>
                  <a:lnTo>
                    <a:pt x="489" y="8"/>
                  </a:lnTo>
                  <a:lnTo>
                    <a:pt x="486" y="8"/>
                  </a:lnTo>
                  <a:lnTo>
                    <a:pt x="489" y="9"/>
                  </a:lnTo>
                  <a:lnTo>
                    <a:pt x="492" y="9"/>
                  </a:lnTo>
                  <a:lnTo>
                    <a:pt x="494" y="9"/>
                  </a:lnTo>
                  <a:lnTo>
                    <a:pt x="491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5" y="8"/>
                  </a:lnTo>
                  <a:lnTo>
                    <a:pt x="497" y="8"/>
                  </a:lnTo>
                  <a:lnTo>
                    <a:pt x="500" y="8"/>
                  </a:lnTo>
                  <a:lnTo>
                    <a:pt x="500" y="9"/>
                  </a:lnTo>
                  <a:lnTo>
                    <a:pt x="503" y="9"/>
                  </a:lnTo>
                  <a:lnTo>
                    <a:pt x="503" y="8"/>
                  </a:lnTo>
                  <a:lnTo>
                    <a:pt x="504" y="8"/>
                  </a:lnTo>
                  <a:lnTo>
                    <a:pt x="506" y="8"/>
                  </a:lnTo>
                  <a:lnTo>
                    <a:pt x="510" y="8"/>
                  </a:lnTo>
                  <a:lnTo>
                    <a:pt x="506" y="6"/>
                  </a:lnTo>
                  <a:lnTo>
                    <a:pt x="504" y="6"/>
                  </a:lnTo>
                  <a:lnTo>
                    <a:pt x="500" y="6"/>
                  </a:lnTo>
                  <a:lnTo>
                    <a:pt x="497" y="6"/>
                  </a:lnTo>
                  <a:lnTo>
                    <a:pt x="497" y="5"/>
                  </a:lnTo>
                  <a:lnTo>
                    <a:pt x="498" y="5"/>
                  </a:lnTo>
                  <a:lnTo>
                    <a:pt x="500" y="5"/>
                  </a:lnTo>
                  <a:lnTo>
                    <a:pt x="501" y="5"/>
                  </a:lnTo>
                  <a:lnTo>
                    <a:pt x="504" y="5"/>
                  </a:lnTo>
                  <a:lnTo>
                    <a:pt x="507" y="5"/>
                  </a:lnTo>
                  <a:lnTo>
                    <a:pt x="509" y="6"/>
                  </a:lnTo>
                  <a:lnTo>
                    <a:pt x="510" y="6"/>
                  </a:lnTo>
                  <a:lnTo>
                    <a:pt x="515" y="6"/>
                  </a:lnTo>
                  <a:lnTo>
                    <a:pt x="518" y="8"/>
                  </a:lnTo>
                  <a:lnTo>
                    <a:pt x="516" y="8"/>
                  </a:lnTo>
                  <a:lnTo>
                    <a:pt x="512" y="8"/>
                  </a:lnTo>
                  <a:lnTo>
                    <a:pt x="510" y="9"/>
                  </a:lnTo>
                  <a:lnTo>
                    <a:pt x="509" y="9"/>
                  </a:lnTo>
                  <a:lnTo>
                    <a:pt x="513" y="11"/>
                  </a:lnTo>
                  <a:lnTo>
                    <a:pt x="513" y="12"/>
                  </a:lnTo>
                  <a:lnTo>
                    <a:pt x="515" y="12"/>
                  </a:lnTo>
                  <a:lnTo>
                    <a:pt x="516" y="12"/>
                  </a:lnTo>
                  <a:lnTo>
                    <a:pt x="516" y="11"/>
                  </a:lnTo>
                  <a:lnTo>
                    <a:pt x="515" y="11"/>
                  </a:lnTo>
                  <a:lnTo>
                    <a:pt x="513" y="11"/>
                  </a:lnTo>
                  <a:lnTo>
                    <a:pt x="513" y="9"/>
                  </a:lnTo>
                  <a:lnTo>
                    <a:pt x="518" y="9"/>
                  </a:lnTo>
                  <a:lnTo>
                    <a:pt x="518" y="8"/>
                  </a:lnTo>
                  <a:lnTo>
                    <a:pt x="524" y="8"/>
                  </a:lnTo>
                  <a:lnTo>
                    <a:pt x="530" y="8"/>
                  </a:lnTo>
                  <a:lnTo>
                    <a:pt x="533" y="8"/>
                  </a:lnTo>
                  <a:lnTo>
                    <a:pt x="534" y="8"/>
                  </a:lnTo>
                  <a:lnTo>
                    <a:pt x="533" y="6"/>
                  </a:lnTo>
                  <a:lnTo>
                    <a:pt x="530" y="6"/>
                  </a:lnTo>
                  <a:lnTo>
                    <a:pt x="528" y="6"/>
                  </a:lnTo>
                  <a:lnTo>
                    <a:pt x="525" y="6"/>
                  </a:lnTo>
                  <a:lnTo>
                    <a:pt x="522" y="6"/>
                  </a:lnTo>
                  <a:lnTo>
                    <a:pt x="519" y="6"/>
                  </a:lnTo>
                  <a:lnTo>
                    <a:pt x="519" y="5"/>
                  </a:lnTo>
                  <a:lnTo>
                    <a:pt x="521" y="5"/>
                  </a:lnTo>
                  <a:lnTo>
                    <a:pt x="519" y="3"/>
                  </a:lnTo>
                  <a:lnTo>
                    <a:pt x="521" y="3"/>
                  </a:lnTo>
                  <a:lnTo>
                    <a:pt x="522" y="3"/>
                  </a:lnTo>
                  <a:lnTo>
                    <a:pt x="527" y="5"/>
                  </a:lnTo>
                  <a:lnTo>
                    <a:pt x="531" y="5"/>
                  </a:lnTo>
                  <a:lnTo>
                    <a:pt x="533" y="5"/>
                  </a:lnTo>
                  <a:lnTo>
                    <a:pt x="533" y="3"/>
                  </a:lnTo>
                  <a:lnTo>
                    <a:pt x="536" y="3"/>
                  </a:lnTo>
                  <a:lnTo>
                    <a:pt x="541" y="3"/>
                  </a:lnTo>
                  <a:lnTo>
                    <a:pt x="545" y="3"/>
                  </a:lnTo>
                  <a:lnTo>
                    <a:pt x="545" y="5"/>
                  </a:lnTo>
                  <a:lnTo>
                    <a:pt x="547" y="5"/>
                  </a:lnTo>
                  <a:lnTo>
                    <a:pt x="547" y="3"/>
                  </a:lnTo>
                  <a:lnTo>
                    <a:pt x="545" y="3"/>
                  </a:lnTo>
                  <a:lnTo>
                    <a:pt x="547" y="2"/>
                  </a:lnTo>
                  <a:lnTo>
                    <a:pt x="554" y="2"/>
                  </a:lnTo>
                  <a:lnTo>
                    <a:pt x="560" y="2"/>
                  </a:lnTo>
                  <a:lnTo>
                    <a:pt x="566" y="2"/>
                  </a:lnTo>
                  <a:lnTo>
                    <a:pt x="571" y="2"/>
                  </a:lnTo>
                  <a:lnTo>
                    <a:pt x="574" y="2"/>
                  </a:lnTo>
                  <a:lnTo>
                    <a:pt x="575" y="2"/>
                  </a:lnTo>
                  <a:lnTo>
                    <a:pt x="577" y="2"/>
                  </a:lnTo>
                  <a:lnTo>
                    <a:pt x="578" y="2"/>
                  </a:lnTo>
                  <a:lnTo>
                    <a:pt x="580" y="2"/>
                  </a:lnTo>
                  <a:lnTo>
                    <a:pt x="583" y="3"/>
                  </a:lnTo>
                  <a:lnTo>
                    <a:pt x="584" y="3"/>
                  </a:lnTo>
                  <a:lnTo>
                    <a:pt x="581" y="2"/>
                  </a:lnTo>
                  <a:lnTo>
                    <a:pt x="583" y="2"/>
                  </a:lnTo>
                  <a:lnTo>
                    <a:pt x="587" y="2"/>
                  </a:lnTo>
                  <a:lnTo>
                    <a:pt x="592" y="2"/>
                  </a:lnTo>
                  <a:lnTo>
                    <a:pt x="597" y="2"/>
                  </a:lnTo>
                  <a:lnTo>
                    <a:pt x="601" y="0"/>
                  </a:lnTo>
                  <a:lnTo>
                    <a:pt x="603" y="2"/>
                  </a:lnTo>
                  <a:lnTo>
                    <a:pt x="607" y="2"/>
                  </a:lnTo>
                  <a:lnTo>
                    <a:pt x="610" y="2"/>
                  </a:lnTo>
                  <a:lnTo>
                    <a:pt x="612" y="2"/>
                  </a:lnTo>
                  <a:lnTo>
                    <a:pt x="618" y="2"/>
                  </a:lnTo>
                  <a:lnTo>
                    <a:pt x="622" y="2"/>
                  </a:lnTo>
                  <a:lnTo>
                    <a:pt x="624" y="2"/>
                  </a:lnTo>
                  <a:lnTo>
                    <a:pt x="630" y="2"/>
                  </a:lnTo>
                  <a:lnTo>
                    <a:pt x="634" y="2"/>
                  </a:lnTo>
                  <a:lnTo>
                    <a:pt x="640" y="2"/>
                  </a:lnTo>
                  <a:lnTo>
                    <a:pt x="640" y="3"/>
                  </a:lnTo>
                  <a:lnTo>
                    <a:pt x="642" y="3"/>
                  </a:lnTo>
                  <a:lnTo>
                    <a:pt x="644" y="3"/>
                  </a:lnTo>
                  <a:lnTo>
                    <a:pt x="648" y="2"/>
                  </a:lnTo>
                  <a:lnTo>
                    <a:pt x="650" y="2"/>
                  </a:lnTo>
                  <a:lnTo>
                    <a:pt x="650" y="3"/>
                  </a:lnTo>
                  <a:lnTo>
                    <a:pt x="653" y="3"/>
                  </a:lnTo>
                  <a:lnTo>
                    <a:pt x="659" y="3"/>
                  </a:lnTo>
                  <a:lnTo>
                    <a:pt x="663" y="3"/>
                  </a:lnTo>
                  <a:lnTo>
                    <a:pt x="669" y="5"/>
                  </a:lnTo>
                  <a:lnTo>
                    <a:pt x="675" y="5"/>
                  </a:lnTo>
                  <a:lnTo>
                    <a:pt x="680" y="5"/>
                  </a:lnTo>
                  <a:lnTo>
                    <a:pt x="686" y="5"/>
                  </a:lnTo>
                  <a:lnTo>
                    <a:pt x="686" y="6"/>
                  </a:lnTo>
                  <a:lnTo>
                    <a:pt x="684" y="6"/>
                  </a:lnTo>
                  <a:lnTo>
                    <a:pt x="683" y="6"/>
                  </a:lnTo>
                  <a:lnTo>
                    <a:pt x="681" y="6"/>
                  </a:lnTo>
                  <a:lnTo>
                    <a:pt x="680" y="6"/>
                  </a:lnTo>
                  <a:lnTo>
                    <a:pt x="674" y="6"/>
                  </a:lnTo>
                  <a:lnTo>
                    <a:pt x="668" y="6"/>
                  </a:lnTo>
                  <a:lnTo>
                    <a:pt x="662" y="6"/>
                  </a:lnTo>
                  <a:lnTo>
                    <a:pt x="657" y="6"/>
                  </a:lnTo>
                  <a:lnTo>
                    <a:pt x="650" y="8"/>
                  </a:lnTo>
                  <a:lnTo>
                    <a:pt x="653" y="8"/>
                  </a:lnTo>
                  <a:lnTo>
                    <a:pt x="653" y="9"/>
                  </a:lnTo>
                  <a:lnTo>
                    <a:pt x="654" y="9"/>
                  </a:lnTo>
                  <a:lnTo>
                    <a:pt x="656" y="8"/>
                  </a:lnTo>
                  <a:lnTo>
                    <a:pt x="662" y="8"/>
                  </a:lnTo>
                  <a:lnTo>
                    <a:pt x="663" y="9"/>
                  </a:lnTo>
                  <a:lnTo>
                    <a:pt x="668" y="9"/>
                  </a:lnTo>
                  <a:lnTo>
                    <a:pt x="672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84" y="8"/>
                  </a:lnTo>
                  <a:lnTo>
                    <a:pt x="690" y="8"/>
                  </a:lnTo>
                  <a:lnTo>
                    <a:pt x="692" y="8"/>
                  </a:lnTo>
                  <a:lnTo>
                    <a:pt x="693" y="8"/>
                  </a:lnTo>
                  <a:lnTo>
                    <a:pt x="693" y="9"/>
                  </a:lnTo>
                  <a:lnTo>
                    <a:pt x="695" y="9"/>
                  </a:lnTo>
                  <a:lnTo>
                    <a:pt x="693" y="11"/>
                  </a:lnTo>
                  <a:lnTo>
                    <a:pt x="690" y="11"/>
                  </a:lnTo>
                  <a:lnTo>
                    <a:pt x="689" y="11"/>
                  </a:lnTo>
                  <a:lnTo>
                    <a:pt x="684" y="12"/>
                  </a:lnTo>
                  <a:lnTo>
                    <a:pt x="689" y="12"/>
                  </a:lnTo>
                  <a:lnTo>
                    <a:pt x="693" y="11"/>
                  </a:lnTo>
                  <a:lnTo>
                    <a:pt x="698" y="11"/>
                  </a:lnTo>
                  <a:lnTo>
                    <a:pt x="701" y="11"/>
                  </a:lnTo>
                  <a:lnTo>
                    <a:pt x="704" y="11"/>
                  </a:lnTo>
                  <a:lnTo>
                    <a:pt x="706" y="12"/>
                  </a:lnTo>
                  <a:lnTo>
                    <a:pt x="707" y="12"/>
                  </a:lnTo>
                  <a:lnTo>
                    <a:pt x="709" y="12"/>
                  </a:lnTo>
                  <a:lnTo>
                    <a:pt x="712" y="11"/>
                  </a:lnTo>
                  <a:lnTo>
                    <a:pt x="713" y="12"/>
                  </a:lnTo>
                  <a:lnTo>
                    <a:pt x="715" y="12"/>
                  </a:lnTo>
                  <a:lnTo>
                    <a:pt x="718" y="12"/>
                  </a:lnTo>
                  <a:lnTo>
                    <a:pt x="719" y="12"/>
                  </a:lnTo>
                  <a:lnTo>
                    <a:pt x="721" y="12"/>
                  </a:lnTo>
                  <a:lnTo>
                    <a:pt x="722" y="12"/>
                  </a:lnTo>
                  <a:lnTo>
                    <a:pt x="724" y="12"/>
                  </a:lnTo>
                  <a:lnTo>
                    <a:pt x="727" y="12"/>
                  </a:lnTo>
                  <a:lnTo>
                    <a:pt x="727" y="14"/>
                  </a:lnTo>
                  <a:lnTo>
                    <a:pt x="728" y="14"/>
                  </a:lnTo>
                  <a:lnTo>
                    <a:pt x="730" y="14"/>
                  </a:lnTo>
                  <a:lnTo>
                    <a:pt x="731" y="14"/>
                  </a:lnTo>
                  <a:lnTo>
                    <a:pt x="733" y="14"/>
                  </a:lnTo>
                  <a:lnTo>
                    <a:pt x="734" y="14"/>
                  </a:lnTo>
                  <a:lnTo>
                    <a:pt x="736" y="15"/>
                  </a:lnTo>
                  <a:lnTo>
                    <a:pt x="734" y="15"/>
                  </a:lnTo>
                  <a:lnTo>
                    <a:pt x="733" y="15"/>
                  </a:lnTo>
                  <a:lnTo>
                    <a:pt x="730" y="17"/>
                  </a:lnTo>
                  <a:lnTo>
                    <a:pt x="725" y="17"/>
                  </a:lnTo>
                  <a:lnTo>
                    <a:pt x="724" y="17"/>
                  </a:lnTo>
                  <a:lnTo>
                    <a:pt x="724" y="18"/>
                  </a:lnTo>
                  <a:lnTo>
                    <a:pt x="721" y="18"/>
                  </a:lnTo>
                  <a:lnTo>
                    <a:pt x="715" y="18"/>
                  </a:lnTo>
                  <a:lnTo>
                    <a:pt x="709" y="20"/>
                  </a:lnTo>
                  <a:lnTo>
                    <a:pt x="703" y="20"/>
                  </a:lnTo>
                  <a:lnTo>
                    <a:pt x="697" y="20"/>
                  </a:lnTo>
                  <a:lnTo>
                    <a:pt x="690" y="20"/>
                  </a:lnTo>
                  <a:lnTo>
                    <a:pt x="683" y="20"/>
                  </a:lnTo>
                  <a:lnTo>
                    <a:pt x="677" y="20"/>
                  </a:lnTo>
                  <a:lnTo>
                    <a:pt x="671" y="20"/>
                  </a:lnTo>
                  <a:lnTo>
                    <a:pt x="665" y="20"/>
                  </a:lnTo>
                  <a:lnTo>
                    <a:pt x="659" y="21"/>
                  </a:lnTo>
                  <a:lnTo>
                    <a:pt x="650" y="21"/>
                  </a:lnTo>
                  <a:lnTo>
                    <a:pt x="644" y="21"/>
                  </a:lnTo>
                  <a:lnTo>
                    <a:pt x="637" y="21"/>
                  </a:lnTo>
                  <a:lnTo>
                    <a:pt x="631" y="21"/>
                  </a:lnTo>
                  <a:lnTo>
                    <a:pt x="625" y="21"/>
                  </a:lnTo>
                  <a:lnTo>
                    <a:pt x="624" y="21"/>
                  </a:lnTo>
                  <a:lnTo>
                    <a:pt x="624" y="23"/>
                  </a:lnTo>
                  <a:lnTo>
                    <a:pt x="618" y="23"/>
                  </a:lnTo>
                  <a:lnTo>
                    <a:pt x="613" y="23"/>
                  </a:lnTo>
                  <a:lnTo>
                    <a:pt x="609" y="23"/>
                  </a:lnTo>
                  <a:lnTo>
                    <a:pt x="607" y="23"/>
                  </a:lnTo>
                  <a:lnTo>
                    <a:pt x="607" y="24"/>
                  </a:lnTo>
                  <a:lnTo>
                    <a:pt x="606" y="24"/>
                  </a:lnTo>
                  <a:lnTo>
                    <a:pt x="603" y="24"/>
                  </a:lnTo>
                  <a:lnTo>
                    <a:pt x="600" y="24"/>
                  </a:lnTo>
                  <a:lnTo>
                    <a:pt x="598" y="24"/>
                  </a:lnTo>
                  <a:lnTo>
                    <a:pt x="597" y="24"/>
                  </a:lnTo>
                  <a:lnTo>
                    <a:pt x="595" y="24"/>
                  </a:lnTo>
                  <a:lnTo>
                    <a:pt x="589" y="26"/>
                  </a:lnTo>
                  <a:lnTo>
                    <a:pt x="587" y="26"/>
                  </a:lnTo>
                  <a:lnTo>
                    <a:pt x="586" y="26"/>
                  </a:lnTo>
                  <a:lnTo>
                    <a:pt x="584" y="26"/>
                  </a:lnTo>
                  <a:lnTo>
                    <a:pt x="584" y="27"/>
                  </a:lnTo>
                  <a:lnTo>
                    <a:pt x="586" y="27"/>
                  </a:lnTo>
                  <a:lnTo>
                    <a:pt x="586" y="29"/>
                  </a:lnTo>
                  <a:lnTo>
                    <a:pt x="587" y="27"/>
                  </a:lnTo>
                  <a:lnTo>
                    <a:pt x="592" y="29"/>
                  </a:lnTo>
                  <a:lnTo>
                    <a:pt x="594" y="27"/>
                  </a:lnTo>
                  <a:lnTo>
                    <a:pt x="597" y="26"/>
                  </a:lnTo>
                  <a:lnTo>
                    <a:pt x="600" y="26"/>
                  </a:lnTo>
                  <a:lnTo>
                    <a:pt x="606" y="26"/>
                  </a:lnTo>
                  <a:lnTo>
                    <a:pt x="612" y="26"/>
                  </a:lnTo>
                  <a:lnTo>
                    <a:pt x="613" y="26"/>
                  </a:lnTo>
                  <a:lnTo>
                    <a:pt x="615" y="24"/>
                  </a:lnTo>
                  <a:lnTo>
                    <a:pt x="621" y="24"/>
                  </a:lnTo>
                  <a:lnTo>
                    <a:pt x="624" y="24"/>
                  </a:lnTo>
                  <a:lnTo>
                    <a:pt x="625" y="24"/>
                  </a:lnTo>
                  <a:lnTo>
                    <a:pt x="627" y="24"/>
                  </a:lnTo>
                  <a:lnTo>
                    <a:pt x="627" y="26"/>
                  </a:lnTo>
                  <a:lnTo>
                    <a:pt x="630" y="24"/>
                  </a:lnTo>
                  <a:lnTo>
                    <a:pt x="631" y="24"/>
                  </a:lnTo>
                  <a:lnTo>
                    <a:pt x="634" y="23"/>
                  </a:lnTo>
                  <a:lnTo>
                    <a:pt x="637" y="23"/>
                  </a:lnTo>
                  <a:lnTo>
                    <a:pt x="639" y="23"/>
                  </a:lnTo>
                  <a:lnTo>
                    <a:pt x="640" y="23"/>
                  </a:lnTo>
                  <a:lnTo>
                    <a:pt x="642" y="23"/>
                  </a:lnTo>
                  <a:lnTo>
                    <a:pt x="644" y="23"/>
                  </a:lnTo>
                  <a:lnTo>
                    <a:pt x="645" y="23"/>
                  </a:lnTo>
                  <a:lnTo>
                    <a:pt x="648" y="23"/>
                  </a:lnTo>
                  <a:lnTo>
                    <a:pt x="650" y="23"/>
                  </a:lnTo>
                  <a:lnTo>
                    <a:pt x="653" y="23"/>
                  </a:lnTo>
                  <a:lnTo>
                    <a:pt x="659" y="23"/>
                  </a:lnTo>
                  <a:lnTo>
                    <a:pt x="663" y="23"/>
                  </a:lnTo>
                  <a:lnTo>
                    <a:pt x="669" y="23"/>
                  </a:lnTo>
                  <a:lnTo>
                    <a:pt x="675" y="23"/>
                  </a:lnTo>
                  <a:lnTo>
                    <a:pt x="680" y="23"/>
                  </a:lnTo>
                  <a:lnTo>
                    <a:pt x="686" y="23"/>
                  </a:lnTo>
                  <a:lnTo>
                    <a:pt x="692" y="24"/>
                  </a:lnTo>
                  <a:lnTo>
                    <a:pt x="690" y="24"/>
                  </a:lnTo>
                  <a:lnTo>
                    <a:pt x="690" y="26"/>
                  </a:lnTo>
                  <a:lnTo>
                    <a:pt x="689" y="27"/>
                  </a:lnTo>
                  <a:lnTo>
                    <a:pt x="684" y="27"/>
                  </a:lnTo>
                  <a:lnTo>
                    <a:pt x="678" y="27"/>
                  </a:lnTo>
                  <a:lnTo>
                    <a:pt x="674" y="29"/>
                  </a:lnTo>
                  <a:lnTo>
                    <a:pt x="668" y="29"/>
                  </a:lnTo>
                  <a:lnTo>
                    <a:pt x="666" y="30"/>
                  </a:lnTo>
                  <a:lnTo>
                    <a:pt x="665" y="32"/>
                  </a:lnTo>
                  <a:lnTo>
                    <a:pt x="666" y="32"/>
                  </a:lnTo>
                  <a:lnTo>
                    <a:pt x="671" y="30"/>
                  </a:lnTo>
                  <a:lnTo>
                    <a:pt x="677" y="30"/>
                  </a:lnTo>
                  <a:lnTo>
                    <a:pt x="678" y="30"/>
                  </a:lnTo>
                  <a:lnTo>
                    <a:pt x="684" y="29"/>
                  </a:lnTo>
                  <a:lnTo>
                    <a:pt x="690" y="29"/>
                  </a:lnTo>
                  <a:lnTo>
                    <a:pt x="692" y="29"/>
                  </a:lnTo>
                  <a:lnTo>
                    <a:pt x="693" y="29"/>
                  </a:lnTo>
                  <a:lnTo>
                    <a:pt x="698" y="27"/>
                  </a:lnTo>
                  <a:lnTo>
                    <a:pt x="701" y="27"/>
                  </a:lnTo>
                  <a:lnTo>
                    <a:pt x="706" y="27"/>
                  </a:lnTo>
                  <a:lnTo>
                    <a:pt x="707" y="27"/>
                  </a:lnTo>
                  <a:lnTo>
                    <a:pt x="707" y="26"/>
                  </a:lnTo>
                  <a:lnTo>
                    <a:pt x="709" y="24"/>
                  </a:lnTo>
                  <a:lnTo>
                    <a:pt x="710" y="23"/>
                  </a:lnTo>
                  <a:lnTo>
                    <a:pt x="712" y="23"/>
                  </a:lnTo>
                  <a:lnTo>
                    <a:pt x="713" y="23"/>
                  </a:lnTo>
                  <a:lnTo>
                    <a:pt x="718" y="23"/>
                  </a:lnTo>
                  <a:lnTo>
                    <a:pt x="724" y="23"/>
                  </a:lnTo>
                  <a:lnTo>
                    <a:pt x="728" y="23"/>
                  </a:lnTo>
                  <a:lnTo>
                    <a:pt x="733" y="23"/>
                  </a:lnTo>
                  <a:lnTo>
                    <a:pt x="734" y="23"/>
                  </a:lnTo>
                  <a:lnTo>
                    <a:pt x="736" y="24"/>
                  </a:lnTo>
                  <a:lnTo>
                    <a:pt x="736" y="26"/>
                  </a:lnTo>
                  <a:lnTo>
                    <a:pt x="736" y="27"/>
                  </a:lnTo>
                  <a:lnTo>
                    <a:pt x="734" y="29"/>
                  </a:lnTo>
                  <a:lnTo>
                    <a:pt x="733" y="30"/>
                  </a:lnTo>
                  <a:lnTo>
                    <a:pt x="728" y="32"/>
                  </a:lnTo>
                  <a:lnTo>
                    <a:pt x="724" y="33"/>
                  </a:lnTo>
                  <a:lnTo>
                    <a:pt x="721" y="33"/>
                  </a:lnTo>
                  <a:lnTo>
                    <a:pt x="721" y="35"/>
                  </a:lnTo>
                  <a:lnTo>
                    <a:pt x="719" y="35"/>
                  </a:lnTo>
                  <a:lnTo>
                    <a:pt x="718" y="35"/>
                  </a:lnTo>
                  <a:lnTo>
                    <a:pt x="718" y="36"/>
                  </a:lnTo>
                  <a:lnTo>
                    <a:pt x="715" y="36"/>
                  </a:lnTo>
                  <a:lnTo>
                    <a:pt x="713" y="36"/>
                  </a:lnTo>
                  <a:lnTo>
                    <a:pt x="712" y="38"/>
                  </a:lnTo>
                  <a:lnTo>
                    <a:pt x="706" y="39"/>
                  </a:lnTo>
                  <a:lnTo>
                    <a:pt x="704" y="39"/>
                  </a:lnTo>
                  <a:lnTo>
                    <a:pt x="704" y="41"/>
                  </a:lnTo>
                  <a:lnTo>
                    <a:pt x="703" y="41"/>
                  </a:lnTo>
                  <a:lnTo>
                    <a:pt x="701" y="42"/>
                  </a:lnTo>
                  <a:lnTo>
                    <a:pt x="700" y="42"/>
                  </a:lnTo>
                  <a:lnTo>
                    <a:pt x="698" y="42"/>
                  </a:lnTo>
                  <a:lnTo>
                    <a:pt x="697" y="42"/>
                  </a:lnTo>
                  <a:lnTo>
                    <a:pt x="697" y="44"/>
                  </a:lnTo>
                  <a:lnTo>
                    <a:pt x="698" y="44"/>
                  </a:lnTo>
                  <a:lnTo>
                    <a:pt x="703" y="42"/>
                  </a:lnTo>
                  <a:lnTo>
                    <a:pt x="704" y="42"/>
                  </a:lnTo>
                  <a:lnTo>
                    <a:pt x="706" y="41"/>
                  </a:lnTo>
                  <a:lnTo>
                    <a:pt x="707" y="41"/>
                  </a:lnTo>
                  <a:lnTo>
                    <a:pt x="707" y="39"/>
                  </a:lnTo>
                  <a:lnTo>
                    <a:pt x="710" y="39"/>
                  </a:lnTo>
                  <a:lnTo>
                    <a:pt x="716" y="39"/>
                  </a:lnTo>
                  <a:lnTo>
                    <a:pt x="716" y="38"/>
                  </a:lnTo>
                  <a:lnTo>
                    <a:pt x="718" y="38"/>
                  </a:lnTo>
                  <a:lnTo>
                    <a:pt x="719" y="38"/>
                  </a:lnTo>
                  <a:lnTo>
                    <a:pt x="721" y="38"/>
                  </a:lnTo>
                  <a:lnTo>
                    <a:pt x="722" y="38"/>
                  </a:lnTo>
                  <a:lnTo>
                    <a:pt x="722" y="36"/>
                  </a:lnTo>
                  <a:lnTo>
                    <a:pt x="724" y="36"/>
                  </a:lnTo>
                  <a:lnTo>
                    <a:pt x="728" y="36"/>
                  </a:lnTo>
                  <a:lnTo>
                    <a:pt x="730" y="35"/>
                  </a:lnTo>
                  <a:lnTo>
                    <a:pt x="734" y="35"/>
                  </a:lnTo>
                  <a:lnTo>
                    <a:pt x="736" y="33"/>
                  </a:lnTo>
                  <a:lnTo>
                    <a:pt x="737" y="33"/>
                  </a:lnTo>
                  <a:lnTo>
                    <a:pt x="739" y="33"/>
                  </a:lnTo>
                  <a:lnTo>
                    <a:pt x="745" y="32"/>
                  </a:lnTo>
                  <a:lnTo>
                    <a:pt x="751" y="30"/>
                  </a:lnTo>
                  <a:lnTo>
                    <a:pt x="748" y="29"/>
                  </a:lnTo>
                  <a:lnTo>
                    <a:pt x="750" y="29"/>
                  </a:lnTo>
                  <a:lnTo>
                    <a:pt x="753" y="27"/>
                  </a:lnTo>
                  <a:lnTo>
                    <a:pt x="754" y="27"/>
                  </a:lnTo>
                  <a:lnTo>
                    <a:pt x="754" y="29"/>
                  </a:lnTo>
                  <a:lnTo>
                    <a:pt x="759" y="29"/>
                  </a:lnTo>
                  <a:lnTo>
                    <a:pt x="760" y="29"/>
                  </a:lnTo>
                  <a:lnTo>
                    <a:pt x="762" y="29"/>
                  </a:lnTo>
                  <a:lnTo>
                    <a:pt x="763" y="29"/>
                  </a:lnTo>
                  <a:lnTo>
                    <a:pt x="760" y="30"/>
                  </a:lnTo>
                  <a:lnTo>
                    <a:pt x="759" y="30"/>
                  </a:lnTo>
                  <a:lnTo>
                    <a:pt x="759" y="32"/>
                  </a:lnTo>
                  <a:lnTo>
                    <a:pt x="757" y="32"/>
                  </a:lnTo>
                  <a:lnTo>
                    <a:pt x="754" y="32"/>
                  </a:lnTo>
                  <a:lnTo>
                    <a:pt x="754" y="33"/>
                  </a:lnTo>
                  <a:lnTo>
                    <a:pt x="762" y="32"/>
                  </a:lnTo>
                  <a:lnTo>
                    <a:pt x="768" y="30"/>
                  </a:lnTo>
                  <a:lnTo>
                    <a:pt x="769" y="30"/>
                  </a:lnTo>
                  <a:lnTo>
                    <a:pt x="771" y="30"/>
                  </a:lnTo>
                  <a:lnTo>
                    <a:pt x="771" y="32"/>
                  </a:lnTo>
                  <a:lnTo>
                    <a:pt x="772" y="30"/>
                  </a:lnTo>
                  <a:lnTo>
                    <a:pt x="775" y="32"/>
                  </a:lnTo>
                  <a:lnTo>
                    <a:pt x="777" y="32"/>
                  </a:lnTo>
                  <a:lnTo>
                    <a:pt x="780" y="32"/>
                  </a:lnTo>
                  <a:lnTo>
                    <a:pt x="781" y="32"/>
                  </a:lnTo>
                  <a:lnTo>
                    <a:pt x="783" y="32"/>
                  </a:lnTo>
                  <a:lnTo>
                    <a:pt x="786" y="32"/>
                  </a:lnTo>
                  <a:lnTo>
                    <a:pt x="786" y="30"/>
                  </a:lnTo>
                  <a:lnTo>
                    <a:pt x="787" y="30"/>
                  </a:lnTo>
                  <a:lnTo>
                    <a:pt x="789" y="29"/>
                  </a:lnTo>
                  <a:lnTo>
                    <a:pt x="790" y="29"/>
                  </a:lnTo>
                  <a:lnTo>
                    <a:pt x="792" y="29"/>
                  </a:lnTo>
                  <a:lnTo>
                    <a:pt x="793" y="29"/>
                  </a:lnTo>
                  <a:lnTo>
                    <a:pt x="795" y="29"/>
                  </a:lnTo>
                  <a:lnTo>
                    <a:pt x="795" y="27"/>
                  </a:lnTo>
                  <a:lnTo>
                    <a:pt x="799" y="27"/>
                  </a:lnTo>
                  <a:lnTo>
                    <a:pt x="801" y="26"/>
                  </a:lnTo>
                  <a:lnTo>
                    <a:pt x="803" y="27"/>
                  </a:lnTo>
                  <a:lnTo>
                    <a:pt x="804" y="27"/>
                  </a:lnTo>
                  <a:lnTo>
                    <a:pt x="804" y="26"/>
                  </a:lnTo>
                  <a:lnTo>
                    <a:pt x="809" y="26"/>
                  </a:lnTo>
                  <a:lnTo>
                    <a:pt x="812" y="26"/>
                  </a:lnTo>
                  <a:lnTo>
                    <a:pt x="818" y="26"/>
                  </a:lnTo>
                  <a:lnTo>
                    <a:pt x="824" y="26"/>
                  </a:lnTo>
                  <a:lnTo>
                    <a:pt x="828" y="26"/>
                  </a:lnTo>
                  <a:lnTo>
                    <a:pt x="834" y="27"/>
                  </a:lnTo>
                  <a:lnTo>
                    <a:pt x="839" y="27"/>
                  </a:lnTo>
                  <a:lnTo>
                    <a:pt x="840" y="27"/>
                  </a:lnTo>
                  <a:lnTo>
                    <a:pt x="842" y="27"/>
                  </a:lnTo>
                  <a:lnTo>
                    <a:pt x="843" y="27"/>
                  </a:lnTo>
                  <a:lnTo>
                    <a:pt x="845" y="27"/>
                  </a:lnTo>
                  <a:lnTo>
                    <a:pt x="849" y="29"/>
                  </a:lnTo>
                  <a:lnTo>
                    <a:pt x="852" y="29"/>
                  </a:lnTo>
                  <a:lnTo>
                    <a:pt x="854" y="29"/>
                  </a:lnTo>
                  <a:lnTo>
                    <a:pt x="855" y="30"/>
                  </a:lnTo>
                  <a:lnTo>
                    <a:pt x="862" y="30"/>
                  </a:lnTo>
                  <a:close/>
                  <a:moveTo>
                    <a:pt x="615" y="21"/>
                  </a:moveTo>
                  <a:lnTo>
                    <a:pt x="610" y="20"/>
                  </a:lnTo>
                  <a:lnTo>
                    <a:pt x="606" y="20"/>
                  </a:lnTo>
                  <a:lnTo>
                    <a:pt x="604" y="20"/>
                  </a:lnTo>
                  <a:lnTo>
                    <a:pt x="603" y="20"/>
                  </a:lnTo>
                  <a:lnTo>
                    <a:pt x="609" y="21"/>
                  </a:lnTo>
                  <a:lnTo>
                    <a:pt x="613" y="21"/>
                  </a:lnTo>
                  <a:lnTo>
                    <a:pt x="615" y="21"/>
                  </a:lnTo>
                  <a:close/>
                  <a:moveTo>
                    <a:pt x="594" y="8"/>
                  </a:moveTo>
                  <a:lnTo>
                    <a:pt x="598" y="9"/>
                  </a:lnTo>
                  <a:lnTo>
                    <a:pt x="601" y="9"/>
                  </a:lnTo>
                  <a:lnTo>
                    <a:pt x="606" y="9"/>
                  </a:lnTo>
                  <a:lnTo>
                    <a:pt x="607" y="9"/>
                  </a:lnTo>
                  <a:lnTo>
                    <a:pt x="606" y="11"/>
                  </a:lnTo>
                  <a:lnTo>
                    <a:pt x="607" y="11"/>
                  </a:lnTo>
                  <a:lnTo>
                    <a:pt x="609" y="11"/>
                  </a:lnTo>
                  <a:lnTo>
                    <a:pt x="609" y="9"/>
                  </a:lnTo>
                  <a:lnTo>
                    <a:pt x="610" y="9"/>
                  </a:lnTo>
                  <a:lnTo>
                    <a:pt x="612" y="9"/>
                  </a:lnTo>
                  <a:lnTo>
                    <a:pt x="616" y="9"/>
                  </a:lnTo>
                  <a:lnTo>
                    <a:pt x="621" y="8"/>
                  </a:lnTo>
                  <a:lnTo>
                    <a:pt x="619" y="8"/>
                  </a:lnTo>
                  <a:lnTo>
                    <a:pt x="618" y="8"/>
                  </a:lnTo>
                  <a:lnTo>
                    <a:pt x="612" y="8"/>
                  </a:lnTo>
                  <a:lnTo>
                    <a:pt x="607" y="8"/>
                  </a:lnTo>
                  <a:lnTo>
                    <a:pt x="601" y="9"/>
                  </a:lnTo>
                  <a:lnTo>
                    <a:pt x="601" y="8"/>
                  </a:lnTo>
                  <a:lnTo>
                    <a:pt x="600" y="8"/>
                  </a:lnTo>
                  <a:lnTo>
                    <a:pt x="598" y="8"/>
                  </a:lnTo>
                  <a:lnTo>
                    <a:pt x="594" y="8"/>
                  </a:lnTo>
                  <a:close/>
                  <a:moveTo>
                    <a:pt x="26" y="91"/>
                  </a:moveTo>
                  <a:lnTo>
                    <a:pt x="24" y="91"/>
                  </a:lnTo>
                  <a:lnTo>
                    <a:pt x="24" y="92"/>
                  </a:lnTo>
                  <a:lnTo>
                    <a:pt x="26" y="92"/>
                  </a:lnTo>
                  <a:lnTo>
                    <a:pt x="26" y="91"/>
                  </a:lnTo>
                  <a:close/>
                  <a:moveTo>
                    <a:pt x="48" y="94"/>
                  </a:moveTo>
                  <a:lnTo>
                    <a:pt x="47" y="94"/>
                  </a:lnTo>
                  <a:lnTo>
                    <a:pt x="45" y="95"/>
                  </a:lnTo>
                  <a:lnTo>
                    <a:pt x="47" y="95"/>
                  </a:lnTo>
                  <a:lnTo>
                    <a:pt x="48" y="95"/>
                  </a:lnTo>
                  <a:lnTo>
                    <a:pt x="48" y="94"/>
                  </a:lnTo>
                  <a:close/>
                  <a:moveTo>
                    <a:pt x="76" y="74"/>
                  </a:moveTo>
                  <a:lnTo>
                    <a:pt x="74" y="74"/>
                  </a:lnTo>
                  <a:lnTo>
                    <a:pt x="73" y="74"/>
                  </a:lnTo>
                  <a:lnTo>
                    <a:pt x="74" y="76"/>
                  </a:lnTo>
                  <a:lnTo>
                    <a:pt x="76" y="76"/>
                  </a:lnTo>
                  <a:lnTo>
                    <a:pt x="76" y="74"/>
                  </a:lnTo>
                  <a:close/>
                  <a:moveTo>
                    <a:pt x="33" y="108"/>
                  </a:moveTo>
                  <a:lnTo>
                    <a:pt x="32" y="108"/>
                  </a:lnTo>
                  <a:lnTo>
                    <a:pt x="30" y="108"/>
                  </a:lnTo>
                  <a:lnTo>
                    <a:pt x="30" y="109"/>
                  </a:lnTo>
                  <a:lnTo>
                    <a:pt x="32" y="109"/>
                  </a:lnTo>
                  <a:lnTo>
                    <a:pt x="33" y="108"/>
                  </a:lnTo>
                  <a:close/>
                  <a:moveTo>
                    <a:pt x="157" y="50"/>
                  </a:moveTo>
                  <a:lnTo>
                    <a:pt x="156" y="50"/>
                  </a:lnTo>
                  <a:lnTo>
                    <a:pt x="156" y="52"/>
                  </a:lnTo>
                  <a:lnTo>
                    <a:pt x="154" y="52"/>
                  </a:lnTo>
                  <a:lnTo>
                    <a:pt x="153" y="52"/>
                  </a:lnTo>
                  <a:lnTo>
                    <a:pt x="147" y="53"/>
                  </a:lnTo>
                  <a:lnTo>
                    <a:pt x="150" y="53"/>
                  </a:lnTo>
                  <a:lnTo>
                    <a:pt x="154" y="53"/>
                  </a:lnTo>
                  <a:lnTo>
                    <a:pt x="157" y="52"/>
                  </a:lnTo>
                  <a:lnTo>
                    <a:pt x="157" y="50"/>
                  </a:lnTo>
                  <a:close/>
                  <a:moveTo>
                    <a:pt x="191" y="167"/>
                  </a:moveTo>
                  <a:lnTo>
                    <a:pt x="189" y="167"/>
                  </a:lnTo>
                  <a:lnTo>
                    <a:pt x="189" y="168"/>
                  </a:lnTo>
                  <a:lnTo>
                    <a:pt x="191" y="168"/>
                  </a:lnTo>
                  <a:lnTo>
                    <a:pt x="191" y="167"/>
                  </a:lnTo>
                  <a:close/>
                  <a:moveTo>
                    <a:pt x="191" y="182"/>
                  </a:moveTo>
                  <a:lnTo>
                    <a:pt x="189" y="182"/>
                  </a:lnTo>
                  <a:lnTo>
                    <a:pt x="188" y="182"/>
                  </a:lnTo>
                  <a:lnTo>
                    <a:pt x="186" y="182"/>
                  </a:lnTo>
                  <a:lnTo>
                    <a:pt x="191" y="183"/>
                  </a:lnTo>
                  <a:lnTo>
                    <a:pt x="191" y="182"/>
                  </a:lnTo>
                  <a:close/>
                  <a:moveTo>
                    <a:pt x="197" y="192"/>
                  </a:moveTo>
                  <a:lnTo>
                    <a:pt x="195" y="192"/>
                  </a:lnTo>
                  <a:lnTo>
                    <a:pt x="194" y="192"/>
                  </a:lnTo>
                  <a:lnTo>
                    <a:pt x="195" y="194"/>
                  </a:lnTo>
                  <a:lnTo>
                    <a:pt x="197" y="192"/>
                  </a:lnTo>
                  <a:close/>
                  <a:moveTo>
                    <a:pt x="207" y="202"/>
                  </a:moveTo>
                  <a:lnTo>
                    <a:pt x="206" y="202"/>
                  </a:lnTo>
                  <a:lnTo>
                    <a:pt x="204" y="200"/>
                  </a:lnTo>
                  <a:lnTo>
                    <a:pt x="204" y="198"/>
                  </a:lnTo>
                  <a:lnTo>
                    <a:pt x="204" y="197"/>
                  </a:lnTo>
                  <a:lnTo>
                    <a:pt x="203" y="197"/>
                  </a:lnTo>
                  <a:lnTo>
                    <a:pt x="203" y="195"/>
                  </a:lnTo>
                  <a:lnTo>
                    <a:pt x="201" y="195"/>
                  </a:lnTo>
                  <a:lnTo>
                    <a:pt x="203" y="197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203" y="200"/>
                  </a:lnTo>
                  <a:lnTo>
                    <a:pt x="204" y="202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6" y="205"/>
                  </a:lnTo>
                  <a:lnTo>
                    <a:pt x="206" y="203"/>
                  </a:lnTo>
                  <a:lnTo>
                    <a:pt x="207" y="203"/>
                  </a:lnTo>
                  <a:lnTo>
                    <a:pt x="207" y="202"/>
                  </a:lnTo>
                  <a:close/>
                  <a:moveTo>
                    <a:pt x="232" y="212"/>
                  </a:moveTo>
                  <a:lnTo>
                    <a:pt x="227" y="212"/>
                  </a:lnTo>
                  <a:lnTo>
                    <a:pt x="221" y="214"/>
                  </a:lnTo>
                  <a:lnTo>
                    <a:pt x="223" y="214"/>
                  </a:lnTo>
                  <a:lnTo>
                    <a:pt x="224" y="214"/>
                  </a:lnTo>
                  <a:lnTo>
                    <a:pt x="229" y="214"/>
                  </a:lnTo>
                  <a:lnTo>
                    <a:pt x="230" y="214"/>
                  </a:lnTo>
                  <a:lnTo>
                    <a:pt x="232" y="214"/>
                  </a:lnTo>
                  <a:lnTo>
                    <a:pt x="232" y="212"/>
                  </a:lnTo>
                  <a:close/>
                  <a:moveTo>
                    <a:pt x="159" y="298"/>
                  </a:moveTo>
                  <a:lnTo>
                    <a:pt x="157" y="298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59" y="298"/>
                  </a:lnTo>
                  <a:close/>
                  <a:moveTo>
                    <a:pt x="156" y="320"/>
                  </a:moveTo>
                  <a:lnTo>
                    <a:pt x="154" y="318"/>
                  </a:lnTo>
                  <a:lnTo>
                    <a:pt x="153" y="320"/>
                  </a:lnTo>
                  <a:lnTo>
                    <a:pt x="156" y="320"/>
                  </a:lnTo>
                  <a:close/>
                  <a:moveTo>
                    <a:pt x="159" y="314"/>
                  </a:moveTo>
                  <a:lnTo>
                    <a:pt x="157" y="314"/>
                  </a:lnTo>
                  <a:lnTo>
                    <a:pt x="156" y="314"/>
                  </a:lnTo>
                  <a:lnTo>
                    <a:pt x="157" y="315"/>
                  </a:lnTo>
                  <a:lnTo>
                    <a:pt x="159" y="314"/>
                  </a:lnTo>
                  <a:close/>
                  <a:moveTo>
                    <a:pt x="156" y="329"/>
                  </a:moveTo>
                  <a:lnTo>
                    <a:pt x="154" y="329"/>
                  </a:lnTo>
                  <a:lnTo>
                    <a:pt x="153" y="330"/>
                  </a:lnTo>
                  <a:lnTo>
                    <a:pt x="154" y="330"/>
                  </a:lnTo>
                  <a:lnTo>
                    <a:pt x="156" y="329"/>
                  </a:lnTo>
                  <a:close/>
                  <a:moveTo>
                    <a:pt x="159" y="326"/>
                  </a:moveTo>
                  <a:lnTo>
                    <a:pt x="157" y="326"/>
                  </a:lnTo>
                  <a:lnTo>
                    <a:pt x="156" y="327"/>
                  </a:lnTo>
                  <a:lnTo>
                    <a:pt x="157" y="327"/>
                  </a:lnTo>
                  <a:lnTo>
                    <a:pt x="159" y="327"/>
                  </a:lnTo>
                  <a:lnTo>
                    <a:pt x="159" y="326"/>
                  </a:lnTo>
                  <a:close/>
                  <a:moveTo>
                    <a:pt x="159" y="324"/>
                  </a:moveTo>
                  <a:lnTo>
                    <a:pt x="157" y="324"/>
                  </a:lnTo>
                  <a:lnTo>
                    <a:pt x="156" y="324"/>
                  </a:lnTo>
                  <a:lnTo>
                    <a:pt x="154" y="326"/>
                  </a:lnTo>
                  <a:lnTo>
                    <a:pt x="159" y="324"/>
                  </a:lnTo>
                  <a:close/>
                  <a:moveTo>
                    <a:pt x="164" y="314"/>
                  </a:moveTo>
                  <a:lnTo>
                    <a:pt x="164" y="312"/>
                  </a:lnTo>
                  <a:lnTo>
                    <a:pt x="162" y="312"/>
                  </a:lnTo>
                  <a:lnTo>
                    <a:pt x="160" y="314"/>
                  </a:lnTo>
                  <a:lnTo>
                    <a:pt x="162" y="314"/>
                  </a:lnTo>
                  <a:lnTo>
                    <a:pt x="164" y="314"/>
                  </a:lnTo>
                  <a:close/>
                  <a:moveTo>
                    <a:pt x="162" y="332"/>
                  </a:moveTo>
                  <a:lnTo>
                    <a:pt x="160" y="332"/>
                  </a:lnTo>
                  <a:lnTo>
                    <a:pt x="160" y="333"/>
                  </a:lnTo>
                  <a:lnTo>
                    <a:pt x="162" y="332"/>
                  </a:lnTo>
                  <a:close/>
                  <a:moveTo>
                    <a:pt x="162" y="326"/>
                  </a:moveTo>
                  <a:lnTo>
                    <a:pt x="164" y="324"/>
                  </a:lnTo>
                  <a:lnTo>
                    <a:pt x="160" y="326"/>
                  </a:lnTo>
                  <a:lnTo>
                    <a:pt x="162" y="327"/>
                  </a:lnTo>
                  <a:lnTo>
                    <a:pt x="162" y="326"/>
                  </a:lnTo>
                  <a:close/>
                  <a:moveTo>
                    <a:pt x="167" y="335"/>
                  </a:moveTo>
                  <a:lnTo>
                    <a:pt x="165" y="335"/>
                  </a:lnTo>
                  <a:lnTo>
                    <a:pt x="164" y="336"/>
                  </a:lnTo>
                  <a:lnTo>
                    <a:pt x="165" y="336"/>
                  </a:lnTo>
                  <a:lnTo>
                    <a:pt x="167" y="335"/>
                  </a:lnTo>
                  <a:close/>
                  <a:moveTo>
                    <a:pt x="167" y="327"/>
                  </a:moveTo>
                  <a:lnTo>
                    <a:pt x="165" y="327"/>
                  </a:lnTo>
                  <a:lnTo>
                    <a:pt x="165" y="329"/>
                  </a:lnTo>
                  <a:lnTo>
                    <a:pt x="167" y="329"/>
                  </a:lnTo>
                  <a:lnTo>
                    <a:pt x="167" y="327"/>
                  </a:lnTo>
                  <a:close/>
                  <a:moveTo>
                    <a:pt x="180" y="355"/>
                  </a:moveTo>
                  <a:lnTo>
                    <a:pt x="179" y="355"/>
                  </a:lnTo>
                  <a:lnTo>
                    <a:pt x="179" y="356"/>
                  </a:lnTo>
                  <a:lnTo>
                    <a:pt x="177" y="356"/>
                  </a:lnTo>
                  <a:lnTo>
                    <a:pt x="177" y="358"/>
                  </a:lnTo>
                  <a:lnTo>
                    <a:pt x="179" y="358"/>
                  </a:lnTo>
                  <a:lnTo>
                    <a:pt x="179" y="359"/>
                  </a:lnTo>
                  <a:lnTo>
                    <a:pt x="180" y="359"/>
                  </a:lnTo>
                  <a:lnTo>
                    <a:pt x="179" y="358"/>
                  </a:lnTo>
                  <a:lnTo>
                    <a:pt x="180" y="358"/>
                  </a:lnTo>
                  <a:lnTo>
                    <a:pt x="180" y="356"/>
                  </a:lnTo>
                  <a:lnTo>
                    <a:pt x="180" y="355"/>
                  </a:lnTo>
                  <a:close/>
                  <a:moveTo>
                    <a:pt x="165" y="371"/>
                  </a:moveTo>
                  <a:lnTo>
                    <a:pt x="167" y="370"/>
                  </a:lnTo>
                  <a:lnTo>
                    <a:pt x="168" y="370"/>
                  </a:lnTo>
                  <a:lnTo>
                    <a:pt x="171" y="368"/>
                  </a:lnTo>
                  <a:lnTo>
                    <a:pt x="170" y="368"/>
                  </a:lnTo>
                  <a:lnTo>
                    <a:pt x="167" y="370"/>
                  </a:lnTo>
                  <a:lnTo>
                    <a:pt x="165" y="370"/>
                  </a:lnTo>
                  <a:lnTo>
                    <a:pt x="165" y="371"/>
                  </a:lnTo>
                  <a:close/>
                  <a:moveTo>
                    <a:pt x="174" y="374"/>
                  </a:moveTo>
                  <a:lnTo>
                    <a:pt x="174" y="376"/>
                  </a:lnTo>
                  <a:lnTo>
                    <a:pt x="176" y="374"/>
                  </a:lnTo>
                  <a:lnTo>
                    <a:pt x="174" y="374"/>
                  </a:lnTo>
                  <a:lnTo>
                    <a:pt x="170" y="374"/>
                  </a:lnTo>
                  <a:lnTo>
                    <a:pt x="168" y="374"/>
                  </a:lnTo>
                  <a:lnTo>
                    <a:pt x="168" y="376"/>
                  </a:lnTo>
                  <a:lnTo>
                    <a:pt x="170" y="376"/>
                  </a:lnTo>
                  <a:lnTo>
                    <a:pt x="165" y="377"/>
                  </a:lnTo>
                  <a:lnTo>
                    <a:pt x="165" y="376"/>
                  </a:lnTo>
                  <a:lnTo>
                    <a:pt x="165" y="374"/>
                  </a:lnTo>
                  <a:lnTo>
                    <a:pt x="164" y="376"/>
                  </a:lnTo>
                  <a:lnTo>
                    <a:pt x="165" y="377"/>
                  </a:lnTo>
                  <a:lnTo>
                    <a:pt x="170" y="377"/>
                  </a:lnTo>
                  <a:lnTo>
                    <a:pt x="171" y="377"/>
                  </a:lnTo>
                  <a:lnTo>
                    <a:pt x="171" y="376"/>
                  </a:lnTo>
                  <a:lnTo>
                    <a:pt x="170" y="376"/>
                  </a:lnTo>
                  <a:lnTo>
                    <a:pt x="174" y="374"/>
                  </a:lnTo>
                  <a:close/>
                  <a:moveTo>
                    <a:pt x="177" y="380"/>
                  </a:moveTo>
                  <a:lnTo>
                    <a:pt x="176" y="380"/>
                  </a:lnTo>
                  <a:lnTo>
                    <a:pt x="174" y="380"/>
                  </a:lnTo>
                  <a:lnTo>
                    <a:pt x="173" y="382"/>
                  </a:lnTo>
                  <a:lnTo>
                    <a:pt x="174" y="382"/>
                  </a:lnTo>
                  <a:lnTo>
                    <a:pt x="177" y="382"/>
                  </a:lnTo>
                  <a:lnTo>
                    <a:pt x="177" y="380"/>
                  </a:lnTo>
                  <a:close/>
                  <a:moveTo>
                    <a:pt x="183" y="388"/>
                  </a:moveTo>
                  <a:lnTo>
                    <a:pt x="182" y="388"/>
                  </a:lnTo>
                  <a:lnTo>
                    <a:pt x="182" y="389"/>
                  </a:lnTo>
                  <a:lnTo>
                    <a:pt x="176" y="391"/>
                  </a:lnTo>
                  <a:lnTo>
                    <a:pt x="174" y="392"/>
                  </a:lnTo>
                  <a:lnTo>
                    <a:pt x="176" y="392"/>
                  </a:lnTo>
                  <a:lnTo>
                    <a:pt x="176" y="391"/>
                  </a:lnTo>
                  <a:lnTo>
                    <a:pt x="177" y="391"/>
                  </a:lnTo>
                  <a:lnTo>
                    <a:pt x="182" y="389"/>
                  </a:lnTo>
                  <a:lnTo>
                    <a:pt x="183" y="389"/>
                  </a:lnTo>
                  <a:lnTo>
                    <a:pt x="183" y="388"/>
                  </a:lnTo>
                  <a:close/>
                  <a:moveTo>
                    <a:pt x="185" y="362"/>
                  </a:moveTo>
                  <a:lnTo>
                    <a:pt x="182" y="362"/>
                  </a:lnTo>
                  <a:lnTo>
                    <a:pt x="180" y="364"/>
                  </a:lnTo>
                  <a:lnTo>
                    <a:pt x="182" y="364"/>
                  </a:lnTo>
                  <a:lnTo>
                    <a:pt x="183" y="364"/>
                  </a:lnTo>
                  <a:lnTo>
                    <a:pt x="185" y="362"/>
                  </a:lnTo>
                  <a:close/>
                  <a:moveTo>
                    <a:pt x="191" y="418"/>
                  </a:moveTo>
                  <a:lnTo>
                    <a:pt x="189" y="418"/>
                  </a:lnTo>
                  <a:lnTo>
                    <a:pt x="188" y="420"/>
                  </a:lnTo>
                  <a:lnTo>
                    <a:pt x="189" y="420"/>
                  </a:lnTo>
                  <a:lnTo>
                    <a:pt x="191" y="420"/>
                  </a:lnTo>
                  <a:lnTo>
                    <a:pt x="191" y="418"/>
                  </a:lnTo>
                  <a:close/>
                  <a:moveTo>
                    <a:pt x="209" y="273"/>
                  </a:moveTo>
                  <a:lnTo>
                    <a:pt x="210" y="273"/>
                  </a:lnTo>
                  <a:lnTo>
                    <a:pt x="212" y="273"/>
                  </a:lnTo>
                  <a:lnTo>
                    <a:pt x="213" y="273"/>
                  </a:lnTo>
                  <a:lnTo>
                    <a:pt x="212" y="271"/>
                  </a:lnTo>
                  <a:lnTo>
                    <a:pt x="209" y="273"/>
                  </a:lnTo>
                  <a:close/>
                  <a:moveTo>
                    <a:pt x="198" y="274"/>
                  </a:moveTo>
                  <a:lnTo>
                    <a:pt x="200" y="274"/>
                  </a:lnTo>
                  <a:lnTo>
                    <a:pt x="201" y="274"/>
                  </a:lnTo>
                  <a:lnTo>
                    <a:pt x="201" y="273"/>
                  </a:lnTo>
                  <a:lnTo>
                    <a:pt x="200" y="273"/>
                  </a:lnTo>
                  <a:lnTo>
                    <a:pt x="198" y="274"/>
                  </a:lnTo>
                  <a:close/>
                  <a:moveTo>
                    <a:pt x="189" y="285"/>
                  </a:moveTo>
                  <a:lnTo>
                    <a:pt x="189" y="283"/>
                  </a:lnTo>
                  <a:lnTo>
                    <a:pt x="188" y="283"/>
                  </a:lnTo>
                  <a:lnTo>
                    <a:pt x="188" y="285"/>
                  </a:lnTo>
                  <a:lnTo>
                    <a:pt x="186" y="285"/>
                  </a:lnTo>
                  <a:lnTo>
                    <a:pt x="185" y="286"/>
                  </a:lnTo>
                  <a:lnTo>
                    <a:pt x="186" y="286"/>
                  </a:lnTo>
                  <a:lnTo>
                    <a:pt x="191" y="286"/>
                  </a:lnTo>
                  <a:lnTo>
                    <a:pt x="191" y="285"/>
                  </a:lnTo>
                  <a:lnTo>
                    <a:pt x="189" y="285"/>
                  </a:lnTo>
                  <a:close/>
                  <a:moveTo>
                    <a:pt x="177" y="297"/>
                  </a:moveTo>
                  <a:lnTo>
                    <a:pt x="180" y="297"/>
                  </a:lnTo>
                  <a:lnTo>
                    <a:pt x="182" y="297"/>
                  </a:lnTo>
                  <a:lnTo>
                    <a:pt x="183" y="297"/>
                  </a:lnTo>
                  <a:lnTo>
                    <a:pt x="185" y="297"/>
                  </a:lnTo>
                  <a:lnTo>
                    <a:pt x="191" y="297"/>
                  </a:lnTo>
                  <a:lnTo>
                    <a:pt x="192" y="297"/>
                  </a:lnTo>
                  <a:lnTo>
                    <a:pt x="195" y="295"/>
                  </a:lnTo>
                  <a:lnTo>
                    <a:pt x="192" y="295"/>
                  </a:lnTo>
                  <a:lnTo>
                    <a:pt x="185" y="297"/>
                  </a:lnTo>
                  <a:lnTo>
                    <a:pt x="183" y="295"/>
                  </a:lnTo>
                  <a:lnTo>
                    <a:pt x="182" y="295"/>
                  </a:lnTo>
                  <a:lnTo>
                    <a:pt x="177" y="297"/>
                  </a:lnTo>
                  <a:close/>
                  <a:moveTo>
                    <a:pt x="200" y="300"/>
                  </a:moveTo>
                  <a:lnTo>
                    <a:pt x="195" y="301"/>
                  </a:lnTo>
                  <a:lnTo>
                    <a:pt x="194" y="300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4" y="301"/>
                  </a:lnTo>
                  <a:lnTo>
                    <a:pt x="195" y="301"/>
                  </a:lnTo>
                  <a:lnTo>
                    <a:pt x="198" y="301"/>
                  </a:lnTo>
                  <a:lnTo>
                    <a:pt x="200" y="300"/>
                  </a:lnTo>
                  <a:close/>
                  <a:moveTo>
                    <a:pt x="198" y="429"/>
                  </a:moveTo>
                  <a:lnTo>
                    <a:pt x="198" y="430"/>
                  </a:lnTo>
                  <a:lnTo>
                    <a:pt x="200" y="429"/>
                  </a:lnTo>
                  <a:lnTo>
                    <a:pt x="198" y="429"/>
                  </a:lnTo>
                  <a:close/>
                  <a:moveTo>
                    <a:pt x="170" y="291"/>
                  </a:moveTo>
                  <a:lnTo>
                    <a:pt x="171" y="289"/>
                  </a:lnTo>
                  <a:lnTo>
                    <a:pt x="171" y="291"/>
                  </a:lnTo>
                  <a:lnTo>
                    <a:pt x="173" y="289"/>
                  </a:lnTo>
                  <a:lnTo>
                    <a:pt x="174" y="289"/>
                  </a:lnTo>
                  <a:lnTo>
                    <a:pt x="176" y="289"/>
                  </a:lnTo>
                  <a:lnTo>
                    <a:pt x="177" y="289"/>
                  </a:lnTo>
                  <a:lnTo>
                    <a:pt x="179" y="288"/>
                  </a:lnTo>
                  <a:lnTo>
                    <a:pt x="177" y="288"/>
                  </a:lnTo>
                  <a:lnTo>
                    <a:pt x="176" y="288"/>
                  </a:lnTo>
                  <a:lnTo>
                    <a:pt x="174" y="288"/>
                  </a:lnTo>
                  <a:lnTo>
                    <a:pt x="173" y="288"/>
                  </a:lnTo>
                  <a:lnTo>
                    <a:pt x="171" y="289"/>
                  </a:lnTo>
                  <a:lnTo>
                    <a:pt x="170" y="289"/>
                  </a:lnTo>
                  <a:lnTo>
                    <a:pt x="170" y="291"/>
                  </a:lnTo>
                  <a:close/>
                  <a:moveTo>
                    <a:pt x="162" y="298"/>
                  </a:moveTo>
                  <a:lnTo>
                    <a:pt x="160" y="298"/>
                  </a:lnTo>
                  <a:lnTo>
                    <a:pt x="160" y="300"/>
                  </a:lnTo>
                  <a:lnTo>
                    <a:pt x="162" y="300"/>
                  </a:lnTo>
                  <a:lnTo>
                    <a:pt x="162" y="298"/>
                  </a:lnTo>
                  <a:close/>
                  <a:moveTo>
                    <a:pt x="164" y="294"/>
                  </a:moveTo>
                  <a:lnTo>
                    <a:pt x="164" y="292"/>
                  </a:lnTo>
                  <a:lnTo>
                    <a:pt x="160" y="294"/>
                  </a:lnTo>
                  <a:lnTo>
                    <a:pt x="162" y="294"/>
                  </a:lnTo>
                  <a:lnTo>
                    <a:pt x="164" y="294"/>
                  </a:lnTo>
                  <a:close/>
                  <a:moveTo>
                    <a:pt x="165" y="297"/>
                  </a:moveTo>
                  <a:lnTo>
                    <a:pt x="164" y="298"/>
                  </a:lnTo>
                  <a:lnTo>
                    <a:pt x="165" y="298"/>
                  </a:lnTo>
                  <a:lnTo>
                    <a:pt x="165" y="297"/>
                  </a:lnTo>
                  <a:close/>
                  <a:moveTo>
                    <a:pt x="167" y="292"/>
                  </a:moveTo>
                  <a:lnTo>
                    <a:pt x="168" y="292"/>
                  </a:lnTo>
                  <a:lnTo>
                    <a:pt x="170" y="292"/>
                  </a:lnTo>
                  <a:lnTo>
                    <a:pt x="168" y="291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174" y="297"/>
                  </a:moveTo>
                  <a:lnTo>
                    <a:pt x="170" y="297"/>
                  </a:lnTo>
                  <a:lnTo>
                    <a:pt x="167" y="298"/>
                  </a:lnTo>
                  <a:lnTo>
                    <a:pt x="168" y="298"/>
                  </a:lnTo>
                  <a:lnTo>
                    <a:pt x="170" y="298"/>
                  </a:lnTo>
                  <a:lnTo>
                    <a:pt x="171" y="298"/>
                  </a:lnTo>
                  <a:lnTo>
                    <a:pt x="174" y="297"/>
                  </a:lnTo>
                  <a:close/>
                  <a:moveTo>
                    <a:pt x="168" y="317"/>
                  </a:moveTo>
                  <a:lnTo>
                    <a:pt x="171" y="315"/>
                  </a:lnTo>
                  <a:lnTo>
                    <a:pt x="170" y="315"/>
                  </a:lnTo>
                  <a:lnTo>
                    <a:pt x="168" y="317"/>
                  </a:lnTo>
                  <a:close/>
                  <a:moveTo>
                    <a:pt x="170" y="333"/>
                  </a:moveTo>
                  <a:lnTo>
                    <a:pt x="171" y="332"/>
                  </a:lnTo>
                  <a:lnTo>
                    <a:pt x="170" y="332"/>
                  </a:lnTo>
                  <a:lnTo>
                    <a:pt x="170" y="333"/>
                  </a:lnTo>
                  <a:lnTo>
                    <a:pt x="168" y="335"/>
                  </a:lnTo>
                  <a:lnTo>
                    <a:pt x="170" y="335"/>
                  </a:lnTo>
                  <a:lnTo>
                    <a:pt x="171" y="333"/>
                  </a:lnTo>
                  <a:lnTo>
                    <a:pt x="170" y="333"/>
                  </a:lnTo>
                  <a:close/>
                  <a:moveTo>
                    <a:pt x="173" y="324"/>
                  </a:moveTo>
                  <a:lnTo>
                    <a:pt x="174" y="324"/>
                  </a:lnTo>
                  <a:lnTo>
                    <a:pt x="174" y="326"/>
                  </a:lnTo>
                  <a:lnTo>
                    <a:pt x="176" y="326"/>
                  </a:lnTo>
                  <a:lnTo>
                    <a:pt x="174" y="324"/>
                  </a:lnTo>
                  <a:lnTo>
                    <a:pt x="176" y="324"/>
                  </a:lnTo>
                  <a:lnTo>
                    <a:pt x="177" y="323"/>
                  </a:lnTo>
                  <a:lnTo>
                    <a:pt x="176" y="323"/>
                  </a:lnTo>
                  <a:lnTo>
                    <a:pt x="171" y="324"/>
                  </a:lnTo>
                  <a:lnTo>
                    <a:pt x="170" y="324"/>
                  </a:lnTo>
                  <a:lnTo>
                    <a:pt x="168" y="326"/>
                  </a:lnTo>
                  <a:lnTo>
                    <a:pt x="173" y="324"/>
                  </a:lnTo>
                  <a:close/>
                  <a:moveTo>
                    <a:pt x="183" y="330"/>
                  </a:moveTo>
                  <a:lnTo>
                    <a:pt x="185" y="330"/>
                  </a:lnTo>
                  <a:lnTo>
                    <a:pt x="186" y="330"/>
                  </a:lnTo>
                  <a:lnTo>
                    <a:pt x="188" y="330"/>
                  </a:lnTo>
                  <a:lnTo>
                    <a:pt x="189" y="332"/>
                  </a:lnTo>
                  <a:lnTo>
                    <a:pt x="191" y="332"/>
                  </a:lnTo>
                  <a:lnTo>
                    <a:pt x="192" y="332"/>
                  </a:lnTo>
                  <a:lnTo>
                    <a:pt x="192" y="330"/>
                  </a:lnTo>
                  <a:lnTo>
                    <a:pt x="191" y="330"/>
                  </a:lnTo>
                  <a:lnTo>
                    <a:pt x="189" y="332"/>
                  </a:lnTo>
                  <a:lnTo>
                    <a:pt x="189" y="330"/>
                  </a:lnTo>
                  <a:lnTo>
                    <a:pt x="188" y="330"/>
                  </a:lnTo>
                  <a:lnTo>
                    <a:pt x="188" y="329"/>
                  </a:lnTo>
                  <a:lnTo>
                    <a:pt x="186" y="329"/>
                  </a:lnTo>
                  <a:lnTo>
                    <a:pt x="185" y="329"/>
                  </a:lnTo>
                  <a:lnTo>
                    <a:pt x="182" y="329"/>
                  </a:lnTo>
                  <a:lnTo>
                    <a:pt x="179" y="330"/>
                  </a:lnTo>
                  <a:lnTo>
                    <a:pt x="177" y="330"/>
                  </a:lnTo>
                  <a:lnTo>
                    <a:pt x="174" y="330"/>
                  </a:lnTo>
                  <a:lnTo>
                    <a:pt x="174" y="332"/>
                  </a:lnTo>
                  <a:lnTo>
                    <a:pt x="179" y="330"/>
                  </a:lnTo>
                  <a:lnTo>
                    <a:pt x="183" y="330"/>
                  </a:lnTo>
                  <a:close/>
                  <a:moveTo>
                    <a:pt x="183" y="345"/>
                  </a:moveTo>
                  <a:lnTo>
                    <a:pt x="183" y="344"/>
                  </a:lnTo>
                  <a:lnTo>
                    <a:pt x="183" y="342"/>
                  </a:lnTo>
                  <a:lnTo>
                    <a:pt x="185" y="342"/>
                  </a:lnTo>
                  <a:lnTo>
                    <a:pt x="186" y="341"/>
                  </a:lnTo>
                  <a:lnTo>
                    <a:pt x="185" y="341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5"/>
                  </a:lnTo>
                  <a:lnTo>
                    <a:pt x="183" y="345"/>
                  </a:lnTo>
                  <a:close/>
                  <a:moveTo>
                    <a:pt x="188" y="362"/>
                  </a:moveTo>
                  <a:lnTo>
                    <a:pt x="186" y="362"/>
                  </a:lnTo>
                  <a:lnTo>
                    <a:pt x="186" y="364"/>
                  </a:lnTo>
                  <a:lnTo>
                    <a:pt x="188" y="364"/>
                  </a:lnTo>
                  <a:lnTo>
                    <a:pt x="188" y="362"/>
                  </a:lnTo>
                  <a:close/>
                  <a:moveTo>
                    <a:pt x="195" y="359"/>
                  </a:moveTo>
                  <a:lnTo>
                    <a:pt x="195" y="358"/>
                  </a:lnTo>
                  <a:lnTo>
                    <a:pt x="194" y="358"/>
                  </a:lnTo>
                  <a:lnTo>
                    <a:pt x="192" y="356"/>
                  </a:lnTo>
                  <a:lnTo>
                    <a:pt x="191" y="356"/>
                  </a:lnTo>
                  <a:lnTo>
                    <a:pt x="191" y="355"/>
                  </a:lnTo>
                  <a:lnTo>
                    <a:pt x="191" y="353"/>
                  </a:lnTo>
                  <a:lnTo>
                    <a:pt x="192" y="353"/>
                  </a:lnTo>
                  <a:lnTo>
                    <a:pt x="192" y="351"/>
                  </a:lnTo>
                  <a:lnTo>
                    <a:pt x="191" y="351"/>
                  </a:lnTo>
                  <a:lnTo>
                    <a:pt x="189" y="351"/>
                  </a:lnTo>
                  <a:lnTo>
                    <a:pt x="191" y="350"/>
                  </a:lnTo>
                  <a:lnTo>
                    <a:pt x="192" y="350"/>
                  </a:lnTo>
                  <a:lnTo>
                    <a:pt x="194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91" y="350"/>
                  </a:lnTo>
                  <a:lnTo>
                    <a:pt x="189" y="350"/>
                  </a:lnTo>
                  <a:lnTo>
                    <a:pt x="189" y="351"/>
                  </a:lnTo>
                  <a:lnTo>
                    <a:pt x="188" y="351"/>
                  </a:lnTo>
                  <a:lnTo>
                    <a:pt x="188" y="350"/>
                  </a:lnTo>
                  <a:lnTo>
                    <a:pt x="185" y="350"/>
                  </a:lnTo>
                  <a:lnTo>
                    <a:pt x="185" y="348"/>
                  </a:lnTo>
                  <a:lnTo>
                    <a:pt x="183" y="348"/>
                  </a:lnTo>
                  <a:lnTo>
                    <a:pt x="183" y="350"/>
                  </a:lnTo>
                  <a:lnTo>
                    <a:pt x="183" y="351"/>
                  </a:lnTo>
                  <a:lnTo>
                    <a:pt x="185" y="351"/>
                  </a:lnTo>
                  <a:lnTo>
                    <a:pt x="186" y="351"/>
                  </a:lnTo>
                  <a:lnTo>
                    <a:pt x="188" y="353"/>
                  </a:lnTo>
                  <a:lnTo>
                    <a:pt x="188" y="355"/>
                  </a:lnTo>
                  <a:lnTo>
                    <a:pt x="188" y="356"/>
                  </a:lnTo>
                  <a:lnTo>
                    <a:pt x="186" y="358"/>
                  </a:lnTo>
                  <a:lnTo>
                    <a:pt x="188" y="358"/>
                  </a:lnTo>
                  <a:lnTo>
                    <a:pt x="188" y="356"/>
                  </a:lnTo>
                  <a:lnTo>
                    <a:pt x="191" y="358"/>
                  </a:lnTo>
                  <a:lnTo>
                    <a:pt x="192" y="358"/>
                  </a:lnTo>
                  <a:lnTo>
                    <a:pt x="192" y="359"/>
                  </a:lnTo>
                  <a:lnTo>
                    <a:pt x="194" y="359"/>
                  </a:lnTo>
                  <a:lnTo>
                    <a:pt x="195" y="359"/>
                  </a:lnTo>
                  <a:close/>
                  <a:moveTo>
                    <a:pt x="194" y="430"/>
                  </a:moveTo>
                  <a:lnTo>
                    <a:pt x="194" y="429"/>
                  </a:lnTo>
                  <a:lnTo>
                    <a:pt x="195" y="427"/>
                  </a:lnTo>
                  <a:lnTo>
                    <a:pt x="197" y="426"/>
                  </a:lnTo>
                  <a:lnTo>
                    <a:pt x="195" y="426"/>
                  </a:lnTo>
                  <a:lnTo>
                    <a:pt x="195" y="427"/>
                  </a:lnTo>
                  <a:lnTo>
                    <a:pt x="194" y="427"/>
                  </a:lnTo>
                  <a:lnTo>
                    <a:pt x="192" y="429"/>
                  </a:lnTo>
                  <a:lnTo>
                    <a:pt x="194" y="430"/>
                  </a:lnTo>
                  <a:lnTo>
                    <a:pt x="195" y="432"/>
                  </a:lnTo>
                  <a:lnTo>
                    <a:pt x="197" y="432"/>
                  </a:lnTo>
                  <a:lnTo>
                    <a:pt x="197" y="430"/>
                  </a:lnTo>
                  <a:lnTo>
                    <a:pt x="195" y="430"/>
                  </a:lnTo>
                  <a:lnTo>
                    <a:pt x="194" y="430"/>
                  </a:lnTo>
                  <a:close/>
                  <a:moveTo>
                    <a:pt x="198" y="308"/>
                  </a:moveTo>
                  <a:lnTo>
                    <a:pt x="195" y="306"/>
                  </a:lnTo>
                  <a:lnTo>
                    <a:pt x="197" y="306"/>
                  </a:lnTo>
                  <a:lnTo>
                    <a:pt x="198" y="305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1" y="306"/>
                  </a:lnTo>
                  <a:lnTo>
                    <a:pt x="189" y="308"/>
                  </a:lnTo>
                  <a:lnTo>
                    <a:pt x="188" y="308"/>
                  </a:lnTo>
                  <a:lnTo>
                    <a:pt x="183" y="309"/>
                  </a:lnTo>
                  <a:lnTo>
                    <a:pt x="179" y="311"/>
                  </a:lnTo>
                  <a:lnTo>
                    <a:pt x="177" y="312"/>
                  </a:lnTo>
                  <a:lnTo>
                    <a:pt x="176" y="314"/>
                  </a:lnTo>
                  <a:lnTo>
                    <a:pt x="174" y="314"/>
                  </a:lnTo>
                  <a:lnTo>
                    <a:pt x="173" y="315"/>
                  </a:lnTo>
                  <a:lnTo>
                    <a:pt x="176" y="315"/>
                  </a:lnTo>
                  <a:lnTo>
                    <a:pt x="177" y="315"/>
                  </a:lnTo>
                  <a:lnTo>
                    <a:pt x="176" y="314"/>
                  </a:lnTo>
                  <a:lnTo>
                    <a:pt x="177" y="314"/>
                  </a:lnTo>
                  <a:lnTo>
                    <a:pt x="177" y="312"/>
                  </a:lnTo>
                  <a:lnTo>
                    <a:pt x="179" y="312"/>
                  </a:lnTo>
                  <a:lnTo>
                    <a:pt x="180" y="312"/>
                  </a:lnTo>
                  <a:lnTo>
                    <a:pt x="180" y="311"/>
                  </a:lnTo>
                  <a:lnTo>
                    <a:pt x="182" y="311"/>
                  </a:lnTo>
                  <a:lnTo>
                    <a:pt x="185" y="311"/>
                  </a:lnTo>
                  <a:lnTo>
                    <a:pt x="186" y="311"/>
                  </a:lnTo>
                  <a:lnTo>
                    <a:pt x="186" y="309"/>
                  </a:lnTo>
                  <a:lnTo>
                    <a:pt x="188" y="309"/>
                  </a:lnTo>
                  <a:lnTo>
                    <a:pt x="189" y="308"/>
                  </a:lnTo>
                  <a:lnTo>
                    <a:pt x="191" y="308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4" y="306"/>
                  </a:lnTo>
                  <a:lnTo>
                    <a:pt x="195" y="306"/>
                  </a:lnTo>
                  <a:lnTo>
                    <a:pt x="197" y="308"/>
                  </a:lnTo>
                  <a:lnTo>
                    <a:pt x="198" y="308"/>
                  </a:lnTo>
                  <a:close/>
                  <a:moveTo>
                    <a:pt x="201" y="432"/>
                  </a:moveTo>
                  <a:lnTo>
                    <a:pt x="200" y="432"/>
                  </a:lnTo>
                  <a:lnTo>
                    <a:pt x="198" y="433"/>
                  </a:lnTo>
                  <a:lnTo>
                    <a:pt x="200" y="433"/>
                  </a:lnTo>
                  <a:lnTo>
                    <a:pt x="201" y="433"/>
                  </a:lnTo>
                  <a:lnTo>
                    <a:pt x="201" y="432"/>
                  </a:lnTo>
                  <a:close/>
                  <a:moveTo>
                    <a:pt x="201" y="308"/>
                  </a:moveTo>
                  <a:lnTo>
                    <a:pt x="200" y="306"/>
                  </a:lnTo>
                  <a:lnTo>
                    <a:pt x="200" y="308"/>
                  </a:lnTo>
                  <a:lnTo>
                    <a:pt x="201" y="308"/>
                  </a:lnTo>
                  <a:close/>
                  <a:moveTo>
                    <a:pt x="204" y="305"/>
                  </a:moveTo>
                  <a:lnTo>
                    <a:pt x="203" y="303"/>
                  </a:lnTo>
                  <a:lnTo>
                    <a:pt x="201" y="303"/>
                  </a:lnTo>
                  <a:lnTo>
                    <a:pt x="201" y="305"/>
                  </a:lnTo>
                  <a:lnTo>
                    <a:pt x="203" y="305"/>
                  </a:lnTo>
                  <a:lnTo>
                    <a:pt x="204" y="305"/>
                  </a:lnTo>
                  <a:close/>
                  <a:moveTo>
                    <a:pt x="207" y="294"/>
                  </a:moveTo>
                  <a:lnTo>
                    <a:pt x="206" y="292"/>
                  </a:lnTo>
                  <a:lnTo>
                    <a:pt x="204" y="292"/>
                  </a:lnTo>
                  <a:lnTo>
                    <a:pt x="204" y="291"/>
                  </a:lnTo>
                  <a:lnTo>
                    <a:pt x="203" y="291"/>
                  </a:lnTo>
                  <a:lnTo>
                    <a:pt x="201" y="291"/>
                  </a:lnTo>
                  <a:lnTo>
                    <a:pt x="201" y="292"/>
                  </a:lnTo>
                  <a:lnTo>
                    <a:pt x="203" y="292"/>
                  </a:lnTo>
                  <a:lnTo>
                    <a:pt x="204" y="294"/>
                  </a:lnTo>
                  <a:lnTo>
                    <a:pt x="206" y="294"/>
                  </a:lnTo>
                  <a:lnTo>
                    <a:pt x="207" y="294"/>
                  </a:lnTo>
                  <a:close/>
                  <a:moveTo>
                    <a:pt x="212" y="289"/>
                  </a:moveTo>
                  <a:lnTo>
                    <a:pt x="210" y="289"/>
                  </a:lnTo>
                  <a:lnTo>
                    <a:pt x="209" y="291"/>
                  </a:lnTo>
                  <a:lnTo>
                    <a:pt x="212" y="289"/>
                  </a:lnTo>
                  <a:close/>
                  <a:moveTo>
                    <a:pt x="213" y="435"/>
                  </a:moveTo>
                  <a:lnTo>
                    <a:pt x="213" y="433"/>
                  </a:lnTo>
                  <a:lnTo>
                    <a:pt x="212" y="433"/>
                  </a:lnTo>
                  <a:lnTo>
                    <a:pt x="210" y="435"/>
                  </a:lnTo>
                  <a:lnTo>
                    <a:pt x="212" y="435"/>
                  </a:lnTo>
                  <a:lnTo>
                    <a:pt x="213" y="435"/>
                  </a:lnTo>
                  <a:close/>
                  <a:moveTo>
                    <a:pt x="215" y="286"/>
                  </a:moveTo>
                  <a:lnTo>
                    <a:pt x="213" y="286"/>
                  </a:lnTo>
                  <a:lnTo>
                    <a:pt x="212" y="286"/>
                  </a:lnTo>
                  <a:lnTo>
                    <a:pt x="210" y="286"/>
                  </a:lnTo>
                  <a:lnTo>
                    <a:pt x="209" y="285"/>
                  </a:lnTo>
                  <a:lnTo>
                    <a:pt x="210" y="285"/>
                  </a:lnTo>
                  <a:lnTo>
                    <a:pt x="212" y="285"/>
                  </a:lnTo>
                  <a:lnTo>
                    <a:pt x="212" y="283"/>
                  </a:lnTo>
                  <a:lnTo>
                    <a:pt x="210" y="283"/>
                  </a:lnTo>
                  <a:lnTo>
                    <a:pt x="209" y="283"/>
                  </a:lnTo>
                  <a:lnTo>
                    <a:pt x="207" y="283"/>
                  </a:lnTo>
                  <a:lnTo>
                    <a:pt x="207" y="282"/>
                  </a:lnTo>
                  <a:lnTo>
                    <a:pt x="206" y="282"/>
                  </a:lnTo>
                  <a:lnTo>
                    <a:pt x="204" y="282"/>
                  </a:lnTo>
                  <a:lnTo>
                    <a:pt x="204" y="280"/>
                  </a:lnTo>
                  <a:lnTo>
                    <a:pt x="203" y="280"/>
                  </a:lnTo>
                  <a:lnTo>
                    <a:pt x="201" y="280"/>
                  </a:lnTo>
                  <a:lnTo>
                    <a:pt x="200" y="279"/>
                  </a:lnTo>
                  <a:lnTo>
                    <a:pt x="207" y="280"/>
                  </a:lnTo>
                  <a:lnTo>
                    <a:pt x="207" y="279"/>
                  </a:lnTo>
                  <a:lnTo>
                    <a:pt x="206" y="279"/>
                  </a:lnTo>
                  <a:lnTo>
                    <a:pt x="204" y="279"/>
                  </a:lnTo>
                  <a:lnTo>
                    <a:pt x="203" y="279"/>
                  </a:lnTo>
                  <a:lnTo>
                    <a:pt x="204" y="277"/>
                  </a:lnTo>
                  <a:lnTo>
                    <a:pt x="206" y="277"/>
                  </a:lnTo>
                  <a:lnTo>
                    <a:pt x="207" y="274"/>
                  </a:lnTo>
                  <a:lnTo>
                    <a:pt x="206" y="274"/>
                  </a:lnTo>
                  <a:lnTo>
                    <a:pt x="204" y="274"/>
                  </a:lnTo>
                  <a:lnTo>
                    <a:pt x="204" y="277"/>
                  </a:lnTo>
                  <a:lnTo>
                    <a:pt x="203" y="277"/>
                  </a:lnTo>
                  <a:lnTo>
                    <a:pt x="198" y="277"/>
                  </a:lnTo>
                  <a:lnTo>
                    <a:pt x="197" y="279"/>
                  </a:lnTo>
                  <a:lnTo>
                    <a:pt x="195" y="279"/>
                  </a:lnTo>
                  <a:lnTo>
                    <a:pt x="191" y="279"/>
                  </a:lnTo>
                  <a:lnTo>
                    <a:pt x="189" y="279"/>
                  </a:lnTo>
                  <a:lnTo>
                    <a:pt x="188" y="279"/>
                  </a:lnTo>
                  <a:lnTo>
                    <a:pt x="185" y="280"/>
                  </a:lnTo>
                  <a:lnTo>
                    <a:pt x="186" y="280"/>
                  </a:lnTo>
                  <a:lnTo>
                    <a:pt x="186" y="282"/>
                  </a:lnTo>
                  <a:lnTo>
                    <a:pt x="188" y="282"/>
                  </a:lnTo>
                  <a:lnTo>
                    <a:pt x="189" y="282"/>
                  </a:lnTo>
                  <a:lnTo>
                    <a:pt x="191" y="282"/>
                  </a:lnTo>
                  <a:lnTo>
                    <a:pt x="191" y="283"/>
                  </a:lnTo>
                  <a:lnTo>
                    <a:pt x="197" y="282"/>
                  </a:lnTo>
                  <a:lnTo>
                    <a:pt x="203" y="282"/>
                  </a:lnTo>
                  <a:lnTo>
                    <a:pt x="204" y="282"/>
                  </a:lnTo>
                  <a:lnTo>
                    <a:pt x="204" y="283"/>
                  </a:lnTo>
                  <a:lnTo>
                    <a:pt x="201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197" y="285"/>
                  </a:lnTo>
                  <a:lnTo>
                    <a:pt x="195" y="283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5" y="285"/>
                  </a:lnTo>
                  <a:lnTo>
                    <a:pt x="197" y="286"/>
                  </a:lnTo>
                  <a:lnTo>
                    <a:pt x="198" y="286"/>
                  </a:lnTo>
                  <a:lnTo>
                    <a:pt x="198" y="288"/>
                  </a:lnTo>
                  <a:lnTo>
                    <a:pt x="197" y="288"/>
                  </a:lnTo>
                  <a:lnTo>
                    <a:pt x="197" y="289"/>
                  </a:lnTo>
                  <a:lnTo>
                    <a:pt x="195" y="289"/>
                  </a:lnTo>
                  <a:lnTo>
                    <a:pt x="194" y="289"/>
                  </a:lnTo>
                  <a:lnTo>
                    <a:pt x="192" y="289"/>
                  </a:lnTo>
                  <a:lnTo>
                    <a:pt x="191" y="289"/>
                  </a:lnTo>
                  <a:lnTo>
                    <a:pt x="191" y="288"/>
                  </a:lnTo>
                  <a:lnTo>
                    <a:pt x="189" y="289"/>
                  </a:lnTo>
                  <a:lnTo>
                    <a:pt x="185" y="288"/>
                  </a:lnTo>
                  <a:lnTo>
                    <a:pt x="183" y="288"/>
                  </a:lnTo>
                  <a:lnTo>
                    <a:pt x="183" y="286"/>
                  </a:lnTo>
                  <a:lnTo>
                    <a:pt x="182" y="286"/>
                  </a:lnTo>
                  <a:lnTo>
                    <a:pt x="182" y="288"/>
                  </a:lnTo>
                  <a:lnTo>
                    <a:pt x="183" y="289"/>
                  </a:lnTo>
                  <a:lnTo>
                    <a:pt x="185" y="289"/>
                  </a:lnTo>
                  <a:lnTo>
                    <a:pt x="186" y="289"/>
                  </a:lnTo>
                  <a:lnTo>
                    <a:pt x="188" y="289"/>
                  </a:lnTo>
                  <a:lnTo>
                    <a:pt x="188" y="291"/>
                  </a:lnTo>
                  <a:lnTo>
                    <a:pt x="189" y="291"/>
                  </a:lnTo>
                  <a:lnTo>
                    <a:pt x="191" y="291"/>
                  </a:lnTo>
                  <a:lnTo>
                    <a:pt x="194" y="291"/>
                  </a:lnTo>
                  <a:lnTo>
                    <a:pt x="195" y="291"/>
                  </a:lnTo>
                  <a:lnTo>
                    <a:pt x="197" y="289"/>
                  </a:lnTo>
                  <a:lnTo>
                    <a:pt x="197" y="291"/>
                  </a:lnTo>
                  <a:lnTo>
                    <a:pt x="198" y="291"/>
                  </a:lnTo>
                  <a:lnTo>
                    <a:pt x="200" y="291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7" y="288"/>
                  </a:lnTo>
                  <a:lnTo>
                    <a:pt x="206" y="288"/>
                  </a:lnTo>
                  <a:lnTo>
                    <a:pt x="204" y="288"/>
                  </a:lnTo>
                  <a:lnTo>
                    <a:pt x="203" y="288"/>
                  </a:lnTo>
                  <a:lnTo>
                    <a:pt x="201" y="288"/>
                  </a:lnTo>
                  <a:lnTo>
                    <a:pt x="200" y="288"/>
                  </a:lnTo>
                  <a:lnTo>
                    <a:pt x="200" y="286"/>
                  </a:lnTo>
                  <a:lnTo>
                    <a:pt x="201" y="285"/>
                  </a:lnTo>
                  <a:lnTo>
                    <a:pt x="203" y="285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7" y="283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7" y="286"/>
                  </a:lnTo>
                  <a:lnTo>
                    <a:pt x="209" y="286"/>
                  </a:lnTo>
                  <a:lnTo>
                    <a:pt x="209" y="288"/>
                  </a:lnTo>
                  <a:lnTo>
                    <a:pt x="213" y="288"/>
                  </a:lnTo>
                  <a:lnTo>
                    <a:pt x="215" y="288"/>
                  </a:lnTo>
                  <a:lnTo>
                    <a:pt x="215" y="286"/>
                  </a:lnTo>
                  <a:close/>
                  <a:moveTo>
                    <a:pt x="217" y="265"/>
                  </a:moveTo>
                  <a:lnTo>
                    <a:pt x="215" y="265"/>
                  </a:lnTo>
                  <a:lnTo>
                    <a:pt x="213" y="267"/>
                  </a:lnTo>
                  <a:lnTo>
                    <a:pt x="215" y="267"/>
                  </a:lnTo>
                  <a:lnTo>
                    <a:pt x="217" y="267"/>
                  </a:lnTo>
                  <a:lnTo>
                    <a:pt x="217" y="265"/>
                  </a:lnTo>
                  <a:close/>
                  <a:moveTo>
                    <a:pt x="227" y="261"/>
                  </a:moveTo>
                  <a:lnTo>
                    <a:pt x="226" y="261"/>
                  </a:lnTo>
                  <a:lnTo>
                    <a:pt x="226" y="262"/>
                  </a:lnTo>
                  <a:lnTo>
                    <a:pt x="227" y="262"/>
                  </a:lnTo>
                  <a:lnTo>
                    <a:pt x="227" y="261"/>
                  </a:lnTo>
                  <a:close/>
                  <a:moveTo>
                    <a:pt x="226" y="251"/>
                  </a:moveTo>
                  <a:lnTo>
                    <a:pt x="224" y="251"/>
                  </a:lnTo>
                  <a:lnTo>
                    <a:pt x="224" y="253"/>
                  </a:lnTo>
                  <a:lnTo>
                    <a:pt x="226" y="253"/>
                  </a:lnTo>
                  <a:lnTo>
                    <a:pt x="226" y="251"/>
                  </a:lnTo>
                  <a:close/>
                  <a:moveTo>
                    <a:pt x="229" y="248"/>
                  </a:moveTo>
                  <a:lnTo>
                    <a:pt x="227" y="248"/>
                  </a:lnTo>
                  <a:lnTo>
                    <a:pt x="226" y="248"/>
                  </a:lnTo>
                  <a:lnTo>
                    <a:pt x="229" y="250"/>
                  </a:lnTo>
                  <a:lnTo>
                    <a:pt x="227" y="251"/>
                  </a:lnTo>
                  <a:lnTo>
                    <a:pt x="229" y="251"/>
                  </a:lnTo>
                  <a:lnTo>
                    <a:pt x="229" y="250"/>
                  </a:lnTo>
                  <a:lnTo>
                    <a:pt x="229" y="248"/>
                  </a:lnTo>
                  <a:close/>
                  <a:moveTo>
                    <a:pt x="235" y="426"/>
                  </a:moveTo>
                  <a:lnTo>
                    <a:pt x="233" y="426"/>
                  </a:lnTo>
                  <a:lnTo>
                    <a:pt x="233" y="427"/>
                  </a:lnTo>
                  <a:lnTo>
                    <a:pt x="232" y="427"/>
                  </a:lnTo>
                  <a:lnTo>
                    <a:pt x="230" y="427"/>
                  </a:lnTo>
                  <a:lnTo>
                    <a:pt x="232" y="429"/>
                  </a:lnTo>
                  <a:lnTo>
                    <a:pt x="233" y="429"/>
                  </a:lnTo>
                  <a:lnTo>
                    <a:pt x="233" y="427"/>
                  </a:lnTo>
                  <a:lnTo>
                    <a:pt x="235" y="427"/>
                  </a:lnTo>
                  <a:lnTo>
                    <a:pt x="235" y="426"/>
                  </a:lnTo>
                  <a:close/>
                  <a:moveTo>
                    <a:pt x="238" y="230"/>
                  </a:moveTo>
                  <a:lnTo>
                    <a:pt x="235" y="230"/>
                  </a:lnTo>
                  <a:lnTo>
                    <a:pt x="235" y="232"/>
                  </a:lnTo>
                  <a:lnTo>
                    <a:pt x="238" y="232"/>
                  </a:lnTo>
                  <a:lnTo>
                    <a:pt x="238" y="230"/>
                  </a:lnTo>
                  <a:close/>
                  <a:moveTo>
                    <a:pt x="247" y="451"/>
                  </a:moveTo>
                  <a:lnTo>
                    <a:pt x="245" y="453"/>
                  </a:lnTo>
                  <a:lnTo>
                    <a:pt x="247" y="453"/>
                  </a:lnTo>
                  <a:lnTo>
                    <a:pt x="247" y="451"/>
                  </a:lnTo>
                  <a:close/>
                  <a:moveTo>
                    <a:pt x="247" y="447"/>
                  </a:moveTo>
                  <a:lnTo>
                    <a:pt x="245" y="447"/>
                  </a:lnTo>
                  <a:lnTo>
                    <a:pt x="245" y="448"/>
                  </a:lnTo>
                  <a:lnTo>
                    <a:pt x="244" y="448"/>
                  </a:lnTo>
                  <a:lnTo>
                    <a:pt x="244" y="450"/>
                  </a:lnTo>
                  <a:lnTo>
                    <a:pt x="245" y="448"/>
                  </a:lnTo>
                  <a:lnTo>
                    <a:pt x="247" y="448"/>
                  </a:lnTo>
                  <a:lnTo>
                    <a:pt x="247" y="447"/>
                  </a:lnTo>
                  <a:close/>
                  <a:moveTo>
                    <a:pt x="248" y="442"/>
                  </a:moveTo>
                  <a:lnTo>
                    <a:pt x="248" y="441"/>
                  </a:lnTo>
                  <a:lnTo>
                    <a:pt x="250" y="439"/>
                  </a:lnTo>
                  <a:lnTo>
                    <a:pt x="248" y="439"/>
                  </a:lnTo>
                  <a:lnTo>
                    <a:pt x="247" y="441"/>
                  </a:lnTo>
                  <a:lnTo>
                    <a:pt x="247" y="442"/>
                  </a:lnTo>
                  <a:lnTo>
                    <a:pt x="248" y="442"/>
                  </a:lnTo>
                  <a:close/>
                  <a:moveTo>
                    <a:pt x="251" y="444"/>
                  </a:moveTo>
                  <a:lnTo>
                    <a:pt x="250" y="444"/>
                  </a:lnTo>
                  <a:lnTo>
                    <a:pt x="250" y="445"/>
                  </a:lnTo>
                  <a:lnTo>
                    <a:pt x="248" y="445"/>
                  </a:lnTo>
                  <a:lnTo>
                    <a:pt x="248" y="447"/>
                  </a:lnTo>
                  <a:lnTo>
                    <a:pt x="250" y="445"/>
                  </a:lnTo>
                  <a:lnTo>
                    <a:pt x="251" y="445"/>
                  </a:lnTo>
                  <a:lnTo>
                    <a:pt x="251" y="444"/>
                  </a:lnTo>
                  <a:close/>
                  <a:moveTo>
                    <a:pt x="268" y="447"/>
                  </a:moveTo>
                  <a:lnTo>
                    <a:pt x="270" y="447"/>
                  </a:lnTo>
                  <a:lnTo>
                    <a:pt x="270" y="445"/>
                  </a:lnTo>
                  <a:lnTo>
                    <a:pt x="268" y="445"/>
                  </a:lnTo>
                  <a:lnTo>
                    <a:pt x="268" y="447"/>
                  </a:lnTo>
                  <a:close/>
                  <a:moveTo>
                    <a:pt x="259" y="450"/>
                  </a:moveTo>
                  <a:lnTo>
                    <a:pt x="260" y="451"/>
                  </a:lnTo>
                  <a:lnTo>
                    <a:pt x="262" y="451"/>
                  </a:lnTo>
                  <a:lnTo>
                    <a:pt x="263" y="451"/>
                  </a:lnTo>
                  <a:lnTo>
                    <a:pt x="268" y="453"/>
                  </a:lnTo>
                  <a:lnTo>
                    <a:pt x="266" y="453"/>
                  </a:lnTo>
                  <a:lnTo>
                    <a:pt x="265" y="454"/>
                  </a:lnTo>
                  <a:lnTo>
                    <a:pt x="266" y="454"/>
                  </a:lnTo>
                  <a:lnTo>
                    <a:pt x="266" y="453"/>
                  </a:lnTo>
                  <a:lnTo>
                    <a:pt x="268" y="454"/>
                  </a:lnTo>
                  <a:lnTo>
                    <a:pt x="268" y="453"/>
                  </a:lnTo>
                  <a:lnTo>
                    <a:pt x="268" y="451"/>
                  </a:lnTo>
                  <a:lnTo>
                    <a:pt x="266" y="451"/>
                  </a:lnTo>
                  <a:lnTo>
                    <a:pt x="265" y="451"/>
                  </a:lnTo>
                  <a:lnTo>
                    <a:pt x="265" y="450"/>
                  </a:lnTo>
                  <a:lnTo>
                    <a:pt x="263" y="450"/>
                  </a:lnTo>
                  <a:lnTo>
                    <a:pt x="263" y="451"/>
                  </a:lnTo>
                  <a:lnTo>
                    <a:pt x="259" y="450"/>
                  </a:lnTo>
                  <a:close/>
                  <a:moveTo>
                    <a:pt x="265" y="30"/>
                  </a:moveTo>
                  <a:lnTo>
                    <a:pt x="263" y="29"/>
                  </a:lnTo>
                  <a:lnTo>
                    <a:pt x="262" y="29"/>
                  </a:lnTo>
                  <a:lnTo>
                    <a:pt x="263" y="30"/>
                  </a:lnTo>
                  <a:lnTo>
                    <a:pt x="265" y="30"/>
                  </a:lnTo>
                  <a:close/>
                  <a:moveTo>
                    <a:pt x="268" y="32"/>
                  </a:moveTo>
                  <a:lnTo>
                    <a:pt x="266" y="30"/>
                  </a:lnTo>
                  <a:lnTo>
                    <a:pt x="266" y="32"/>
                  </a:lnTo>
                  <a:lnTo>
                    <a:pt x="268" y="32"/>
                  </a:lnTo>
                  <a:close/>
                  <a:moveTo>
                    <a:pt x="273" y="33"/>
                  </a:moveTo>
                  <a:lnTo>
                    <a:pt x="274" y="33"/>
                  </a:lnTo>
                  <a:lnTo>
                    <a:pt x="273" y="32"/>
                  </a:lnTo>
                  <a:lnTo>
                    <a:pt x="271" y="32"/>
                  </a:lnTo>
                  <a:lnTo>
                    <a:pt x="273" y="33"/>
                  </a:lnTo>
                  <a:close/>
                  <a:moveTo>
                    <a:pt x="276" y="435"/>
                  </a:moveTo>
                  <a:lnTo>
                    <a:pt x="273" y="433"/>
                  </a:lnTo>
                  <a:lnTo>
                    <a:pt x="273" y="435"/>
                  </a:lnTo>
                  <a:lnTo>
                    <a:pt x="276" y="435"/>
                  </a:lnTo>
                  <a:close/>
                  <a:moveTo>
                    <a:pt x="286" y="420"/>
                  </a:moveTo>
                  <a:lnTo>
                    <a:pt x="285" y="420"/>
                  </a:lnTo>
                  <a:lnTo>
                    <a:pt x="283" y="420"/>
                  </a:lnTo>
                  <a:lnTo>
                    <a:pt x="285" y="421"/>
                  </a:lnTo>
                  <a:lnTo>
                    <a:pt x="286" y="421"/>
                  </a:lnTo>
                  <a:lnTo>
                    <a:pt x="286" y="420"/>
                  </a:lnTo>
                  <a:close/>
                  <a:moveTo>
                    <a:pt x="291" y="415"/>
                  </a:moveTo>
                  <a:lnTo>
                    <a:pt x="289" y="415"/>
                  </a:lnTo>
                  <a:lnTo>
                    <a:pt x="288" y="415"/>
                  </a:lnTo>
                  <a:lnTo>
                    <a:pt x="288" y="417"/>
                  </a:lnTo>
                  <a:lnTo>
                    <a:pt x="289" y="415"/>
                  </a:lnTo>
                  <a:lnTo>
                    <a:pt x="291" y="417"/>
                  </a:lnTo>
                  <a:lnTo>
                    <a:pt x="291" y="415"/>
                  </a:lnTo>
                  <a:close/>
                  <a:moveTo>
                    <a:pt x="313" y="388"/>
                  </a:moveTo>
                  <a:lnTo>
                    <a:pt x="312" y="388"/>
                  </a:lnTo>
                  <a:lnTo>
                    <a:pt x="310" y="386"/>
                  </a:lnTo>
                  <a:lnTo>
                    <a:pt x="310" y="385"/>
                  </a:lnTo>
                  <a:lnTo>
                    <a:pt x="309" y="385"/>
                  </a:lnTo>
                  <a:lnTo>
                    <a:pt x="310" y="386"/>
                  </a:lnTo>
                  <a:lnTo>
                    <a:pt x="309" y="386"/>
                  </a:lnTo>
                  <a:lnTo>
                    <a:pt x="309" y="388"/>
                  </a:lnTo>
                  <a:lnTo>
                    <a:pt x="310" y="388"/>
                  </a:lnTo>
                  <a:lnTo>
                    <a:pt x="310" y="389"/>
                  </a:lnTo>
                  <a:lnTo>
                    <a:pt x="313" y="389"/>
                  </a:lnTo>
                  <a:lnTo>
                    <a:pt x="313" y="388"/>
                  </a:lnTo>
                  <a:close/>
                  <a:moveTo>
                    <a:pt x="318" y="377"/>
                  </a:moveTo>
                  <a:lnTo>
                    <a:pt x="319" y="377"/>
                  </a:lnTo>
                  <a:lnTo>
                    <a:pt x="319" y="376"/>
                  </a:lnTo>
                  <a:lnTo>
                    <a:pt x="318" y="376"/>
                  </a:lnTo>
                  <a:lnTo>
                    <a:pt x="318" y="377"/>
                  </a:lnTo>
                  <a:close/>
                  <a:moveTo>
                    <a:pt x="321" y="383"/>
                  </a:moveTo>
                  <a:lnTo>
                    <a:pt x="319" y="382"/>
                  </a:lnTo>
                  <a:lnTo>
                    <a:pt x="318" y="382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6" y="383"/>
                  </a:lnTo>
                  <a:lnTo>
                    <a:pt x="318" y="383"/>
                  </a:lnTo>
                  <a:lnTo>
                    <a:pt x="319" y="383"/>
                  </a:lnTo>
                  <a:lnTo>
                    <a:pt x="319" y="385"/>
                  </a:lnTo>
                  <a:lnTo>
                    <a:pt x="321" y="385"/>
                  </a:lnTo>
                  <a:lnTo>
                    <a:pt x="321" y="383"/>
                  </a:lnTo>
                  <a:close/>
                  <a:moveTo>
                    <a:pt x="323" y="377"/>
                  </a:moveTo>
                  <a:lnTo>
                    <a:pt x="321" y="377"/>
                  </a:lnTo>
                  <a:lnTo>
                    <a:pt x="321" y="380"/>
                  </a:lnTo>
                  <a:lnTo>
                    <a:pt x="323" y="380"/>
                  </a:lnTo>
                  <a:lnTo>
                    <a:pt x="323" y="382"/>
                  </a:lnTo>
                  <a:lnTo>
                    <a:pt x="324" y="382"/>
                  </a:lnTo>
                  <a:lnTo>
                    <a:pt x="324" y="380"/>
                  </a:lnTo>
                  <a:lnTo>
                    <a:pt x="324" y="377"/>
                  </a:lnTo>
                  <a:lnTo>
                    <a:pt x="323" y="377"/>
                  </a:lnTo>
                  <a:close/>
                  <a:moveTo>
                    <a:pt x="344" y="24"/>
                  </a:moveTo>
                  <a:lnTo>
                    <a:pt x="338" y="23"/>
                  </a:lnTo>
                  <a:lnTo>
                    <a:pt x="336" y="23"/>
                  </a:lnTo>
                  <a:lnTo>
                    <a:pt x="332" y="23"/>
                  </a:lnTo>
                  <a:lnTo>
                    <a:pt x="333" y="24"/>
                  </a:lnTo>
                  <a:lnTo>
                    <a:pt x="336" y="24"/>
                  </a:lnTo>
                  <a:lnTo>
                    <a:pt x="338" y="24"/>
                  </a:lnTo>
                  <a:lnTo>
                    <a:pt x="342" y="24"/>
                  </a:lnTo>
                  <a:lnTo>
                    <a:pt x="344" y="24"/>
                  </a:lnTo>
                  <a:close/>
                  <a:moveTo>
                    <a:pt x="413" y="324"/>
                  </a:moveTo>
                  <a:lnTo>
                    <a:pt x="412" y="323"/>
                  </a:lnTo>
                  <a:lnTo>
                    <a:pt x="412" y="324"/>
                  </a:lnTo>
                  <a:lnTo>
                    <a:pt x="413" y="324"/>
                  </a:lnTo>
                  <a:close/>
                  <a:moveTo>
                    <a:pt x="478" y="14"/>
                  </a:moveTo>
                  <a:lnTo>
                    <a:pt x="477" y="14"/>
                  </a:lnTo>
                  <a:lnTo>
                    <a:pt x="475" y="14"/>
                  </a:lnTo>
                  <a:lnTo>
                    <a:pt x="477" y="12"/>
                  </a:lnTo>
                  <a:lnTo>
                    <a:pt x="474" y="12"/>
                  </a:lnTo>
                  <a:lnTo>
                    <a:pt x="472" y="14"/>
                  </a:lnTo>
                  <a:lnTo>
                    <a:pt x="475" y="14"/>
                  </a:lnTo>
                  <a:lnTo>
                    <a:pt x="475" y="15"/>
                  </a:lnTo>
                  <a:lnTo>
                    <a:pt x="475" y="17"/>
                  </a:lnTo>
                  <a:lnTo>
                    <a:pt x="477" y="17"/>
                  </a:lnTo>
                  <a:lnTo>
                    <a:pt x="478" y="17"/>
                  </a:lnTo>
                  <a:lnTo>
                    <a:pt x="478" y="15"/>
                  </a:lnTo>
                  <a:lnTo>
                    <a:pt x="478" y="14"/>
                  </a:lnTo>
                  <a:close/>
                  <a:moveTo>
                    <a:pt x="501" y="14"/>
                  </a:moveTo>
                  <a:lnTo>
                    <a:pt x="500" y="14"/>
                  </a:lnTo>
                  <a:lnTo>
                    <a:pt x="495" y="14"/>
                  </a:lnTo>
                  <a:lnTo>
                    <a:pt x="492" y="14"/>
                  </a:lnTo>
                  <a:lnTo>
                    <a:pt x="489" y="12"/>
                  </a:lnTo>
                  <a:lnTo>
                    <a:pt x="488" y="12"/>
                  </a:lnTo>
                  <a:lnTo>
                    <a:pt x="481" y="12"/>
                  </a:lnTo>
                  <a:lnTo>
                    <a:pt x="480" y="12"/>
                  </a:lnTo>
                  <a:lnTo>
                    <a:pt x="481" y="14"/>
                  </a:lnTo>
                  <a:lnTo>
                    <a:pt x="485" y="14"/>
                  </a:lnTo>
                  <a:lnTo>
                    <a:pt x="489" y="15"/>
                  </a:lnTo>
                  <a:lnTo>
                    <a:pt x="491" y="15"/>
                  </a:lnTo>
                  <a:lnTo>
                    <a:pt x="492" y="15"/>
                  </a:lnTo>
                  <a:lnTo>
                    <a:pt x="495" y="15"/>
                  </a:lnTo>
                  <a:lnTo>
                    <a:pt x="497" y="17"/>
                  </a:lnTo>
                  <a:lnTo>
                    <a:pt x="497" y="18"/>
                  </a:lnTo>
                  <a:lnTo>
                    <a:pt x="498" y="18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498" y="15"/>
                  </a:lnTo>
                  <a:lnTo>
                    <a:pt x="500" y="15"/>
                  </a:lnTo>
                  <a:lnTo>
                    <a:pt x="501" y="15"/>
                  </a:lnTo>
                  <a:lnTo>
                    <a:pt x="501" y="14"/>
                  </a:lnTo>
                  <a:close/>
                  <a:moveTo>
                    <a:pt x="531" y="279"/>
                  </a:moveTo>
                  <a:lnTo>
                    <a:pt x="530" y="279"/>
                  </a:lnTo>
                  <a:lnTo>
                    <a:pt x="527" y="279"/>
                  </a:lnTo>
                  <a:lnTo>
                    <a:pt x="525" y="279"/>
                  </a:lnTo>
                  <a:lnTo>
                    <a:pt x="528" y="280"/>
                  </a:lnTo>
                  <a:lnTo>
                    <a:pt x="530" y="280"/>
                  </a:lnTo>
                  <a:lnTo>
                    <a:pt x="531" y="279"/>
                  </a:lnTo>
                  <a:close/>
                  <a:moveTo>
                    <a:pt x="562" y="11"/>
                  </a:moveTo>
                  <a:lnTo>
                    <a:pt x="560" y="11"/>
                  </a:lnTo>
                  <a:lnTo>
                    <a:pt x="559" y="12"/>
                  </a:lnTo>
                  <a:lnTo>
                    <a:pt x="560" y="12"/>
                  </a:lnTo>
                  <a:lnTo>
                    <a:pt x="562" y="11"/>
                  </a:lnTo>
                  <a:close/>
                  <a:moveTo>
                    <a:pt x="569" y="232"/>
                  </a:moveTo>
                  <a:lnTo>
                    <a:pt x="565" y="232"/>
                  </a:lnTo>
                  <a:lnTo>
                    <a:pt x="563" y="232"/>
                  </a:lnTo>
                  <a:lnTo>
                    <a:pt x="562" y="232"/>
                  </a:lnTo>
                  <a:lnTo>
                    <a:pt x="562" y="233"/>
                  </a:lnTo>
                  <a:lnTo>
                    <a:pt x="563" y="233"/>
                  </a:lnTo>
                  <a:lnTo>
                    <a:pt x="565" y="233"/>
                  </a:lnTo>
                  <a:lnTo>
                    <a:pt x="566" y="233"/>
                  </a:lnTo>
                  <a:lnTo>
                    <a:pt x="568" y="233"/>
                  </a:lnTo>
                  <a:lnTo>
                    <a:pt x="569" y="232"/>
                  </a:lnTo>
                  <a:close/>
                  <a:moveTo>
                    <a:pt x="589" y="227"/>
                  </a:moveTo>
                  <a:lnTo>
                    <a:pt x="591" y="227"/>
                  </a:lnTo>
                  <a:lnTo>
                    <a:pt x="591" y="226"/>
                  </a:lnTo>
                  <a:lnTo>
                    <a:pt x="589" y="226"/>
                  </a:lnTo>
                  <a:lnTo>
                    <a:pt x="589" y="227"/>
                  </a:lnTo>
                  <a:close/>
                  <a:moveTo>
                    <a:pt x="584" y="233"/>
                  </a:moveTo>
                  <a:lnTo>
                    <a:pt x="586" y="233"/>
                  </a:lnTo>
                  <a:lnTo>
                    <a:pt x="592" y="233"/>
                  </a:lnTo>
                  <a:lnTo>
                    <a:pt x="595" y="233"/>
                  </a:lnTo>
                  <a:lnTo>
                    <a:pt x="597" y="233"/>
                  </a:lnTo>
                  <a:lnTo>
                    <a:pt x="598" y="232"/>
                  </a:lnTo>
                  <a:lnTo>
                    <a:pt x="597" y="232"/>
                  </a:lnTo>
                  <a:lnTo>
                    <a:pt x="595" y="232"/>
                  </a:lnTo>
                  <a:lnTo>
                    <a:pt x="591" y="232"/>
                  </a:lnTo>
                  <a:lnTo>
                    <a:pt x="584" y="233"/>
                  </a:lnTo>
                  <a:close/>
                  <a:moveTo>
                    <a:pt x="572" y="239"/>
                  </a:moveTo>
                  <a:lnTo>
                    <a:pt x="571" y="239"/>
                  </a:lnTo>
                  <a:lnTo>
                    <a:pt x="569" y="239"/>
                  </a:lnTo>
                  <a:lnTo>
                    <a:pt x="569" y="241"/>
                  </a:lnTo>
                  <a:lnTo>
                    <a:pt x="571" y="241"/>
                  </a:lnTo>
                  <a:lnTo>
                    <a:pt x="572" y="241"/>
                  </a:lnTo>
                  <a:lnTo>
                    <a:pt x="575" y="241"/>
                  </a:lnTo>
                  <a:lnTo>
                    <a:pt x="577" y="241"/>
                  </a:lnTo>
                  <a:lnTo>
                    <a:pt x="578" y="241"/>
                  </a:lnTo>
                  <a:lnTo>
                    <a:pt x="580" y="241"/>
                  </a:lnTo>
                  <a:lnTo>
                    <a:pt x="581" y="241"/>
                  </a:lnTo>
                  <a:lnTo>
                    <a:pt x="584" y="241"/>
                  </a:lnTo>
                  <a:lnTo>
                    <a:pt x="586" y="241"/>
                  </a:lnTo>
                  <a:lnTo>
                    <a:pt x="586" y="242"/>
                  </a:lnTo>
                  <a:lnTo>
                    <a:pt x="587" y="242"/>
                  </a:lnTo>
                  <a:lnTo>
                    <a:pt x="589" y="242"/>
                  </a:lnTo>
                  <a:lnTo>
                    <a:pt x="591" y="239"/>
                  </a:lnTo>
                  <a:lnTo>
                    <a:pt x="592" y="238"/>
                  </a:lnTo>
                  <a:lnTo>
                    <a:pt x="594" y="238"/>
                  </a:lnTo>
                  <a:lnTo>
                    <a:pt x="595" y="238"/>
                  </a:lnTo>
                  <a:lnTo>
                    <a:pt x="597" y="236"/>
                  </a:lnTo>
                  <a:lnTo>
                    <a:pt x="597" y="235"/>
                  </a:lnTo>
                  <a:lnTo>
                    <a:pt x="595" y="235"/>
                  </a:lnTo>
                  <a:lnTo>
                    <a:pt x="594" y="236"/>
                  </a:lnTo>
                  <a:lnTo>
                    <a:pt x="592" y="236"/>
                  </a:lnTo>
                  <a:lnTo>
                    <a:pt x="591" y="236"/>
                  </a:lnTo>
                  <a:lnTo>
                    <a:pt x="589" y="238"/>
                  </a:lnTo>
                  <a:lnTo>
                    <a:pt x="587" y="238"/>
                  </a:lnTo>
                  <a:lnTo>
                    <a:pt x="583" y="239"/>
                  </a:lnTo>
                  <a:lnTo>
                    <a:pt x="581" y="239"/>
                  </a:lnTo>
                  <a:lnTo>
                    <a:pt x="580" y="239"/>
                  </a:lnTo>
                  <a:lnTo>
                    <a:pt x="577" y="239"/>
                  </a:lnTo>
                  <a:lnTo>
                    <a:pt x="575" y="239"/>
                  </a:lnTo>
                  <a:lnTo>
                    <a:pt x="574" y="239"/>
                  </a:lnTo>
                  <a:lnTo>
                    <a:pt x="572" y="239"/>
                  </a:lnTo>
                  <a:close/>
                  <a:moveTo>
                    <a:pt x="589" y="9"/>
                  </a:moveTo>
                  <a:lnTo>
                    <a:pt x="584" y="9"/>
                  </a:lnTo>
                  <a:lnTo>
                    <a:pt x="580" y="9"/>
                  </a:lnTo>
                  <a:lnTo>
                    <a:pt x="574" y="9"/>
                  </a:lnTo>
                  <a:lnTo>
                    <a:pt x="569" y="11"/>
                  </a:lnTo>
                  <a:lnTo>
                    <a:pt x="572" y="11"/>
                  </a:lnTo>
                  <a:lnTo>
                    <a:pt x="577" y="11"/>
                  </a:lnTo>
                  <a:lnTo>
                    <a:pt x="580" y="11"/>
                  </a:lnTo>
                  <a:lnTo>
                    <a:pt x="580" y="12"/>
                  </a:lnTo>
                  <a:lnTo>
                    <a:pt x="581" y="12"/>
                  </a:lnTo>
                  <a:lnTo>
                    <a:pt x="581" y="11"/>
                  </a:lnTo>
                  <a:lnTo>
                    <a:pt x="583" y="11"/>
                  </a:lnTo>
                  <a:lnTo>
                    <a:pt x="589" y="9"/>
                  </a:lnTo>
                  <a:close/>
                  <a:moveTo>
                    <a:pt x="628" y="197"/>
                  </a:moveTo>
                  <a:lnTo>
                    <a:pt x="627" y="197"/>
                  </a:lnTo>
                  <a:lnTo>
                    <a:pt x="627" y="198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8"/>
                  </a:lnTo>
                  <a:lnTo>
                    <a:pt x="628" y="197"/>
                  </a:lnTo>
                  <a:lnTo>
                    <a:pt x="630" y="197"/>
                  </a:lnTo>
                  <a:lnTo>
                    <a:pt x="630" y="195"/>
                  </a:lnTo>
                  <a:lnTo>
                    <a:pt x="631" y="195"/>
                  </a:lnTo>
                  <a:lnTo>
                    <a:pt x="634" y="195"/>
                  </a:lnTo>
                  <a:lnTo>
                    <a:pt x="636" y="194"/>
                  </a:lnTo>
                  <a:lnTo>
                    <a:pt x="633" y="194"/>
                  </a:lnTo>
                  <a:lnTo>
                    <a:pt x="630" y="194"/>
                  </a:lnTo>
                  <a:lnTo>
                    <a:pt x="630" y="195"/>
                  </a:lnTo>
                  <a:lnTo>
                    <a:pt x="628" y="197"/>
                  </a:lnTo>
                  <a:close/>
                  <a:moveTo>
                    <a:pt x="622" y="194"/>
                  </a:moveTo>
                  <a:lnTo>
                    <a:pt x="624" y="195"/>
                  </a:lnTo>
                  <a:lnTo>
                    <a:pt x="628" y="194"/>
                  </a:lnTo>
                  <a:lnTo>
                    <a:pt x="627" y="194"/>
                  </a:lnTo>
                  <a:lnTo>
                    <a:pt x="622" y="194"/>
                  </a:lnTo>
                  <a:close/>
                  <a:moveTo>
                    <a:pt x="615" y="179"/>
                  </a:moveTo>
                  <a:lnTo>
                    <a:pt x="615" y="180"/>
                  </a:lnTo>
                  <a:lnTo>
                    <a:pt x="616" y="179"/>
                  </a:lnTo>
                  <a:lnTo>
                    <a:pt x="615" y="179"/>
                  </a:lnTo>
                  <a:close/>
                  <a:moveTo>
                    <a:pt x="606" y="174"/>
                  </a:moveTo>
                  <a:lnTo>
                    <a:pt x="607" y="176"/>
                  </a:lnTo>
                  <a:lnTo>
                    <a:pt x="609" y="176"/>
                  </a:lnTo>
                  <a:lnTo>
                    <a:pt x="612" y="177"/>
                  </a:lnTo>
                  <a:lnTo>
                    <a:pt x="613" y="177"/>
                  </a:lnTo>
                  <a:lnTo>
                    <a:pt x="615" y="177"/>
                  </a:lnTo>
                  <a:lnTo>
                    <a:pt x="613" y="176"/>
                  </a:lnTo>
                  <a:lnTo>
                    <a:pt x="609" y="174"/>
                  </a:lnTo>
                  <a:lnTo>
                    <a:pt x="607" y="174"/>
                  </a:lnTo>
                  <a:lnTo>
                    <a:pt x="606" y="171"/>
                  </a:lnTo>
                  <a:lnTo>
                    <a:pt x="606" y="174"/>
                  </a:lnTo>
                  <a:close/>
                  <a:moveTo>
                    <a:pt x="604" y="180"/>
                  </a:moveTo>
                  <a:lnTo>
                    <a:pt x="606" y="180"/>
                  </a:lnTo>
                  <a:lnTo>
                    <a:pt x="607" y="180"/>
                  </a:lnTo>
                  <a:lnTo>
                    <a:pt x="610" y="180"/>
                  </a:lnTo>
                  <a:lnTo>
                    <a:pt x="609" y="179"/>
                  </a:lnTo>
                  <a:lnTo>
                    <a:pt x="607" y="179"/>
                  </a:lnTo>
                  <a:lnTo>
                    <a:pt x="606" y="179"/>
                  </a:lnTo>
                  <a:lnTo>
                    <a:pt x="604" y="180"/>
                  </a:lnTo>
                  <a:lnTo>
                    <a:pt x="603" y="180"/>
                  </a:lnTo>
                  <a:lnTo>
                    <a:pt x="603" y="182"/>
                  </a:lnTo>
                  <a:lnTo>
                    <a:pt x="603" y="183"/>
                  </a:lnTo>
                  <a:lnTo>
                    <a:pt x="601" y="183"/>
                  </a:lnTo>
                  <a:lnTo>
                    <a:pt x="601" y="185"/>
                  </a:lnTo>
                  <a:lnTo>
                    <a:pt x="603" y="183"/>
                  </a:lnTo>
                  <a:lnTo>
                    <a:pt x="604" y="183"/>
                  </a:lnTo>
                  <a:lnTo>
                    <a:pt x="604" y="182"/>
                  </a:lnTo>
                  <a:lnTo>
                    <a:pt x="604" y="180"/>
                  </a:lnTo>
                  <a:close/>
                  <a:moveTo>
                    <a:pt x="619" y="188"/>
                  </a:moveTo>
                  <a:lnTo>
                    <a:pt x="618" y="188"/>
                  </a:lnTo>
                  <a:lnTo>
                    <a:pt x="616" y="188"/>
                  </a:lnTo>
                  <a:lnTo>
                    <a:pt x="615" y="186"/>
                  </a:lnTo>
                  <a:lnTo>
                    <a:pt x="613" y="186"/>
                  </a:lnTo>
                  <a:lnTo>
                    <a:pt x="612" y="185"/>
                  </a:lnTo>
                  <a:lnTo>
                    <a:pt x="606" y="186"/>
                  </a:lnTo>
                  <a:lnTo>
                    <a:pt x="609" y="186"/>
                  </a:lnTo>
                  <a:lnTo>
                    <a:pt x="612" y="186"/>
                  </a:lnTo>
                  <a:lnTo>
                    <a:pt x="613" y="186"/>
                  </a:lnTo>
                  <a:lnTo>
                    <a:pt x="616" y="188"/>
                  </a:lnTo>
                  <a:lnTo>
                    <a:pt x="613" y="188"/>
                  </a:lnTo>
                  <a:lnTo>
                    <a:pt x="612" y="188"/>
                  </a:lnTo>
                  <a:lnTo>
                    <a:pt x="610" y="188"/>
                  </a:lnTo>
                  <a:lnTo>
                    <a:pt x="612" y="189"/>
                  </a:lnTo>
                  <a:lnTo>
                    <a:pt x="616" y="188"/>
                  </a:lnTo>
                  <a:lnTo>
                    <a:pt x="616" y="189"/>
                  </a:lnTo>
                  <a:lnTo>
                    <a:pt x="616" y="191"/>
                  </a:lnTo>
                  <a:lnTo>
                    <a:pt x="618" y="189"/>
                  </a:lnTo>
                  <a:lnTo>
                    <a:pt x="619" y="188"/>
                  </a:lnTo>
                  <a:close/>
                  <a:moveTo>
                    <a:pt x="622" y="179"/>
                  </a:moveTo>
                  <a:lnTo>
                    <a:pt x="619" y="177"/>
                  </a:lnTo>
                  <a:lnTo>
                    <a:pt x="619" y="176"/>
                  </a:lnTo>
                  <a:lnTo>
                    <a:pt x="618" y="176"/>
                  </a:lnTo>
                  <a:lnTo>
                    <a:pt x="616" y="177"/>
                  </a:lnTo>
                  <a:lnTo>
                    <a:pt x="618" y="177"/>
                  </a:lnTo>
                  <a:lnTo>
                    <a:pt x="619" y="177"/>
                  </a:lnTo>
                  <a:lnTo>
                    <a:pt x="619" y="179"/>
                  </a:lnTo>
                  <a:lnTo>
                    <a:pt x="622" y="179"/>
                  </a:lnTo>
                  <a:close/>
                  <a:moveTo>
                    <a:pt x="647" y="177"/>
                  </a:moveTo>
                  <a:lnTo>
                    <a:pt x="648" y="179"/>
                  </a:lnTo>
                  <a:lnTo>
                    <a:pt x="650" y="177"/>
                  </a:lnTo>
                  <a:lnTo>
                    <a:pt x="654" y="179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60" y="179"/>
                  </a:lnTo>
                  <a:lnTo>
                    <a:pt x="654" y="177"/>
                  </a:lnTo>
                  <a:lnTo>
                    <a:pt x="650" y="177"/>
                  </a:lnTo>
                  <a:lnTo>
                    <a:pt x="647" y="177"/>
                  </a:lnTo>
                  <a:close/>
                  <a:moveTo>
                    <a:pt x="680" y="170"/>
                  </a:moveTo>
                  <a:lnTo>
                    <a:pt x="677" y="171"/>
                  </a:lnTo>
                  <a:lnTo>
                    <a:pt x="678" y="171"/>
                  </a:lnTo>
                  <a:lnTo>
                    <a:pt x="680" y="170"/>
                  </a:lnTo>
                  <a:close/>
                  <a:moveTo>
                    <a:pt x="697" y="126"/>
                  </a:moveTo>
                  <a:lnTo>
                    <a:pt x="698" y="126"/>
                  </a:lnTo>
                  <a:lnTo>
                    <a:pt x="698" y="124"/>
                  </a:lnTo>
                  <a:lnTo>
                    <a:pt x="697" y="124"/>
                  </a:lnTo>
                  <a:lnTo>
                    <a:pt x="697" y="126"/>
                  </a:lnTo>
                  <a:close/>
                  <a:moveTo>
                    <a:pt x="687" y="135"/>
                  </a:moveTo>
                  <a:lnTo>
                    <a:pt x="689" y="135"/>
                  </a:lnTo>
                  <a:lnTo>
                    <a:pt x="687" y="133"/>
                  </a:lnTo>
                  <a:lnTo>
                    <a:pt x="687" y="135"/>
                  </a:lnTo>
                  <a:close/>
                  <a:moveTo>
                    <a:pt x="689" y="141"/>
                  </a:moveTo>
                  <a:lnTo>
                    <a:pt x="687" y="141"/>
                  </a:lnTo>
                  <a:lnTo>
                    <a:pt x="693" y="142"/>
                  </a:lnTo>
                  <a:lnTo>
                    <a:pt x="692" y="142"/>
                  </a:lnTo>
                  <a:lnTo>
                    <a:pt x="692" y="144"/>
                  </a:lnTo>
                  <a:lnTo>
                    <a:pt x="693" y="144"/>
                  </a:lnTo>
                  <a:lnTo>
                    <a:pt x="693" y="142"/>
                  </a:lnTo>
                  <a:lnTo>
                    <a:pt x="690" y="141"/>
                  </a:lnTo>
                  <a:lnTo>
                    <a:pt x="689" y="141"/>
                  </a:lnTo>
                  <a:close/>
                  <a:moveTo>
                    <a:pt x="751" y="44"/>
                  </a:moveTo>
                  <a:lnTo>
                    <a:pt x="746" y="44"/>
                  </a:lnTo>
                  <a:lnTo>
                    <a:pt x="742" y="45"/>
                  </a:lnTo>
                  <a:lnTo>
                    <a:pt x="739" y="45"/>
                  </a:lnTo>
                  <a:lnTo>
                    <a:pt x="739" y="47"/>
                  </a:lnTo>
                  <a:lnTo>
                    <a:pt x="740" y="47"/>
                  </a:lnTo>
                  <a:lnTo>
                    <a:pt x="742" y="45"/>
                  </a:lnTo>
                  <a:lnTo>
                    <a:pt x="746" y="45"/>
                  </a:lnTo>
                  <a:lnTo>
                    <a:pt x="751" y="44"/>
                  </a:lnTo>
                  <a:close/>
                  <a:moveTo>
                    <a:pt x="765" y="45"/>
                  </a:moveTo>
                  <a:lnTo>
                    <a:pt x="760" y="44"/>
                  </a:lnTo>
                  <a:lnTo>
                    <a:pt x="759" y="44"/>
                  </a:lnTo>
                  <a:lnTo>
                    <a:pt x="760" y="45"/>
                  </a:lnTo>
                  <a:lnTo>
                    <a:pt x="762" y="45"/>
                  </a:lnTo>
                  <a:lnTo>
                    <a:pt x="763" y="45"/>
                  </a:lnTo>
                  <a:lnTo>
                    <a:pt x="765" y="45"/>
                  </a:lnTo>
                  <a:close/>
                  <a:moveTo>
                    <a:pt x="786" y="44"/>
                  </a:moveTo>
                  <a:lnTo>
                    <a:pt x="784" y="44"/>
                  </a:lnTo>
                  <a:lnTo>
                    <a:pt x="783" y="42"/>
                  </a:lnTo>
                  <a:lnTo>
                    <a:pt x="780" y="42"/>
                  </a:lnTo>
                  <a:lnTo>
                    <a:pt x="780" y="44"/>
                  </a:lnTo>
                  <a:lnTo>
                    <a:pt x="777" y="44"/>
                  </a:lnTo>
                  <a:lnTo>
                    <a:pt x="774" y="44"/>
                  </a:lnTo>
                  <a:lnTo>
                    <a:pt x="771" y="45"/>
                  </a:lnTo>
                  <a:lnTo>
                    <a:pt x="775" y="45"/>
                  </a:lnTo>
                  <a:lnTo>
                    <a:pt x="781" y="45"/>
                  </a:lnTo>
                  <a:lnTo>
                    <a:pt x="786" y="44"/>
                  </a:lnTo>
                  <a:close/>
                  <a:moveTo>
                    <a:pt x="763" y="26"/>
                  </a:moveTo>
                  <a:lnTo>
                    <a:pt x="768" y="26"/>
                  </a:lnTo>
                  <a:lnTo>
                    <a:pt x="766" y="24"/>
                  </a:lnTo>
                  <a:lnTo>
                    <a:pt x="765" y="24"/>
                  </a:lnTo>
                  <a:lnTo>
                    <a:pt x="765" y="23"/>
                  </a:lnTo>
                  <a:lnTo>
                    <a:pt x="763" y="23"/>
                  </a:lnTo>
                  <a:lnTo>
                    <a:pt x="762" y="23"/>
                  </a:lnTo>
                  <a:lnTo>
                    <a:pt x="760" y="21"/>
                  </a:lnTo>
                  <a:lnTo>
                    <a:pt x="759" y="21"/>
                  </a:lnTo>
                  <a:lnTo>
                    <a:pt x="757" y="21"/>
                  </a:lnTo>
                  <a:lnTo>
                    <a:pt x="757" y="23"/>
                  </a:lnTo>
                  <a:lnTo>
                    <a:pt x="757" y="24"/>
                  </a:lnTo>
                  <a:lnTo>
                    <a:pt x="759" y="24"/>
                  </a:lnTo>
                  <a:lnTo>
                    <a:pt x="763" y="26"/>
                  </a:lnTo>
                  <a:close/>
                  <a:moveTo>
                    <a:pt x="239" y="453"/>
                  </a:moveTo>
                  <a:lnTo>
                    <a:pt x="239" y="451"/>
                  </a:lnTo>
                  <a:lnTo>
                    <a:pt x="238" y="453"/>
                  </a:lnTo>
                  <a:lnTo>
                    <a:pt x="239" y="453"/>
                  </a:lnTo>
                  <a:close/>
                  <a:moveTo>
                    <a:pt x="239" y="451"/>
                  </a:moveTo>
                  <a:lnTo>
                    <a:pt x="239" y="450"/>
                  </a:lnTo>
                  <a:lnTo>
                    <a:pt x="238" y="451"/>
                  </a:lnTo>
                  <a:lnTo>
                    <a:pt x="239" y="451"/>
                  </a:lnTo>
                  <a:close/>
                  <a:moveTo>
                    <a:pt x="244" y="445"/>
                  </a:moveTo>
                  <a:lnTo>
                    <a:pt x="242" y="445"/>
                  </a:lnTo>
                  <a:lnTo>
                    <a:pt x="241" y="445"/>
                  </a:lnTo>
                  <a:lnTo>
                    <a:pt x="241" y="447"/>
                  </a:lnTo>
                  <a:lnTo>
                    <a:pt x="242" y="447"/>
                  </a:lnTo>
                  <a:lnTo>
                    <a:pt x="244" y="445"/>
                  </a:lnTo>
                  <a:close/>
                  <a:moveTo>
                    <a:pt x="227" y="441"/>
                  </a:moveTo>
                  <a:lnTo>
                    <a:pt x="226" y="442"/>
                  </a:lnTo>
                  <a:lnTo>
                    <a:pt x="227" y="442"/>
                  </a:lnTo>
                  <a:lnTo>
                    <a:pt x="229" y="442"/>
                  </a:lnTo>
                  <a:lnTo>
                    <a:pt x="229" y="441"/>
                  </a:lnTo>
                  <a:lnTo>
                    <a:pt x="230" y="441"/>
                  </a:lnTo>
                  <a:lnTo>
                    <a:pt x="230" y="439"/>
                  </a:lnTo>
                  <a:lnTo>
                    <a:pt x="227" y="439"/>
                  </a:lnTo>
                  <a:lnTo>
                    <a:pt x="227" y="441"/>
                  </a:lnTo>
                  <a:close/>
                  <a:moveTo>
                    <a:pt x="224" y="438"/>
                  </a:moveTo>
                  <a:lnTo>
                    <a:pt x="226" y="439"/>
                  </a:lnTo>
                  <a:lnTo>
                    <a:pt x="224" y="439"/>
                  </a:lnTo>
                  <a:lnTo>
                    <a:pt x="223" y="439"/>
                  </a:lnTo>
                  <a:lnTo>
                    <a:pt x="224" y="441"/>
                  </a:lnTo>
                  <a:lnTo>
                    <a:pt x="226" y="441"/>
                  </a:lnTo>
                  <a:lnTo>
                    <a:pt x="227" y="439"/>
                  </a:lnTo>
                  <a:lnTo>
                    <a:pt x="227" y="438"/>
                  </a:lnTo>
                  <a:lnTo>
                    <a:pt x="224" y="438"/>
                  </a:lnTo>
                  <a:close/>
                  <a:moveTo>
                    <a:pt x="221" y="433"/>
                  </a:moveTo>
                  <a:lnTo>
                    <a:pt x="221" y="433"/>
                  </a:lnTo>
                  <a:lnTo>
                    <a:pt x="220" y="433"/>
                  </a:lnTo>
                  <a:lnTo>
                    <a:pt x="220" y="435"/>
                  </a:lnTo>
                  <a:lnTo>
                    <a:pt x="218" y="436"/>
                  </a:lnTo>
                  <a:lnTo>
                    <a:pt x="220" y="436"/>
                  </a:lnTo>
                  <a:lnTo>
                    <a:pt x="221" y="436"/>
                  </a:lnTo>
                  <a:lnTo>
                    <a:pt x="220" y="438"/>
                  </a:lnTo>
                  <a:lnTo>
                    <a:pt x="218" y="439"/>
                  </a:lnTo>
                  <a:lnTo>
                    <a:pt x="220" y="439"/>
                  </a:lnTo>
                  <a:lnTo>
                    <a:pt x="221" y="439"/>
                  </a:lnTo>
                  <a:lnTo>
                    <a:pt x="221" y="438"/>
                  </a:lnTo>
                  <a:lnTo>
                    <a:pt x="223" y="438"/>
                  </a:lnTo>
                  <a:lnTo>
                    <a:pt x="223" y="436"/>
                  </a:lnTo>
                  <a:lnTo>
                    <a:pt x="226" y="435"/>
                  </a:lnTo>
                  <a:lnTo>
                    <a:pt x="224" y="435"/>
                  </a:lnTo>
                  <a:lnTo>
                    <a:pt x="226" y="433"/>
                  </a:lnTo>
                  <a:lnTo>
                    <a:pt x="221" y="435"/>
                  </a:lnTo>
                  <a:lnTo>
                    <a:pt x="221" y="433"/>
                  </a:lnTo>
                  <a:close/>
                  <a:moveTo>
                    <a:pt x="226" y="432"/>
                  </a:moveTo>
                  <a:lnTo>
                    <a:pt x="224" y="433"/>
                  </a:lnTo>
                  <a:lnTo>
                    <a:pt x="226" y="433"/>
                  </a:lnTo>
                  <a:lnTo>
                    <a:pt x="227" y="433"/>
                  </a:lnTo>
                  <a:lnTo>
                    <a:pt x="227" y="432"/>
                  </a:lnTo>
                  <a:lnTo>
                    <a:pt x="226" y="432"/>
                  </a:lnTo>
                  <a:close/>
                  <a:moveTo>
                    <a:pt x="285" y="433"/>
                  </a:moveTo>
                  <a:lnTo>
                    <a:pt x="286" y="433"/>
                  </a:lnTo>
                  <a:lnTo>
                    <a:pt x="286" y="432"/>
                  </a:lnTo>
                  <a:lnTo>
                    <a:pt x="285" y="432"/>
                  </a:lnTo>
                  <a:lnTo>
                    <a:pt x="285" y="433"/>
                  </a:lnTo>
                  <a:close/>
                  <a:moveTo>
                    <a:pt x="186" y="429"/>
                  </a:moveTo>
                  <a:lnTo>
                    <a:pt x="188" y="427"/>
                  </a:lnTo>
                  <a:lnTo>
                    <a:pt x="186" y="427"/>
                  </a:lnTo>
                  <a:lnTo>
                    <a:pt x="186" y="429"/>
                  </a:lnTo>
                  <a:close/>
                  <a:moveTo>
                    <a:pt x="182" y="418"/>
                  </a:moveTo>
                  <a:lnTo>
                    <a:pt x="180" y="418"/>
                  </a:lnTo>
                  <a:lnTo>
                    <a:pt x="182" y="420"/>
                  </a:lnTo>
                  <a:lnTo>
                    <a:pt x="183" y="418"/>
                  </a:lnTo>
                  <a:lnTo>
                    <a:pt x="182" y="418"/>
                  </a:lnTo>
                  <a:close/>
                  <a:moveTo>
                    <a:pt x="300" y="414"/>
                  </a:moveTo>
                  <a:lnTo>
                    <a:pt x="300" y="412"/>
                  </a:lnTo>
                  <a:lnTo>
                    <a:pt x="301" y="412"/>
                  </a:lnTo>
                  <a:lnTo>
                    <a:pt x="303" y="411"/>
                  </a:lnTo>
                  <a:lnTo>
                    <a:pt x="301" y="411"/>
                  </a:lnTo>
                  <a:lnTo>
                    <a:pt x="298" y="411"/>
                  </a:lnTo>
                  <a:lnTo>
                    <a:pt x="297" y="412"/>
                  </a:lnTo>
                  <a:lnTo>
                    <a:pt x="300" y="414"/>
                  </a:lnTo>
                  <a:close/>
                  <a:moveTo>
                    <a:pt x="318" y="392"/>
                  </a:moveTo>
                  <a:lnTo>
                    <a:pt x="318" y="391"/>
                  </a:lnTo>
                  <a:lnTo>
                    <a:pt x="316" y="392"/>
                  </a:lnTo>
                  <a:lnTo>
                    <a:pt x="318" y="392"/>
                  </a:lnTo>
                  <a:close/>
                  <a:moveTo>
                    <a:pt x="319" y="391"/>
                  </a:moveTo>
                  <a:lnTo>
                    <a:pt x="319" y="389"/>
                  </a:lnTo>
                  <a:lnTo>
                    <a:pt x="318" y="389"/>
                  </a:lnTo>
                  <a:lnTo>
                    <a:pt x="318" y="391"/>
                  </a:lnTo>
                  <a:lnTo>
                    <a:pt x="319" y="391"/>
                  </a:lnTo>
                  <a:close/>
                  <a:moveTo>
                    <a:pt x="168" y="389"/>
                  </a:moveTo>
                  <a:lnTo>
                    <a:pt x="168" y="391"/>
                  </a:lnTo>
                  <a:lnTo>
                    <a:pt x="170" y="389"/>
                  </a:lnTo>
                  <a:lnTo>
                    <a:pt x="170" y="388"/>
                  </a:lnTo>
                  <a:lnTo>
                    <a:pt x="168" y="389"/>
                  </a:lnTo>
                  <a:close/>
                  <a:moveTo>
                    <a:pt x="323" y="388"/>
                  </a:moveTo>
                  <a:lnTo>
                    <a:pt x="321" y="388"/>
                  </a:lnTo>
                  <a:lnTo>
                    <a:pt x="321" y="389"/>
                  </a:lnTo>
                  <a:lnTo>
                    <a:pt x="323" y="388"/>
                  </a:lnTo>
                  <a:close/>
                  <a:moveTo>
                    <a:pt x="170" y="388"/>
                  </a:moveTo>
                  <a:lnTo>
                    <a:pt x="170" y="386"/>
                  </a:lnTo>
                  <a:lnTo>
                    <a:pt x="168" y="386"/>
                  </a:lnTo>
                  <a:lnTo>
                    <a:pt x="170" y="388"/>
                  </a:lnTo>
                  <a:close/>
                  <a:moveTo>
                    <a:pt x="171" y="386"/>
                  </a:moveTo>
                  <a:lnTo>
                    <a:pt x="171" y="385"/>
                  </a:lnTo>
                  <a:lnTo>
                    <a:pt x="170" y="386"/>
                  </a:lnTo>
                  <a:lnTo>
                    <a:pt x="171" y="386"/>
                  </a:lnTo>
                  <a:close/>
                  <a:moveTo>
                    <a:pt x="316" y="382"/>
                  </a:moveTo>
                  <a:lnTo>
                    <a:pt x="318" y="383"/>
                  </a:lnTo>
                  <a:lnTo>
                    <a:pt x="318" y="382"/>
                  </a:lnTo>
                  <a:lnTo>
                    <a:pt x="316" y="382"/>
                  </a:lnTo>
                  <a:close/>
                  <a:moveTo>
                    <a:pt x="160" y="377"/>
                  </a:moveTo>
                  <a:lnTo>
                    <a:pt x="159" y="380"/>
                  </a:lnTo>
                  <a:lnTo>
                    <a:pt x="162" y="377"/>
                  </a:lnTo>
                  <a:lnTo>
                    <a:pt x="160" y="377"/>
                  </a:lnTo>
                  <a:close/>
                  <a:moveTo>
                    <a:pt x="335" y="376"/>
                  </a:moveTo>
                  <a:lnTo>
                    <a:pt x="336" y="376"/>
                  </a:lnTo>
                  <a:lnTo>
                    <a:pt x="336" y="374"/>
                  </a:lnTo>
                  <a:lnTo>
                    <a:pt x="336" y="374"/>
                  </a:lnTo>
                  <a:lnTo>
                    <a:pt x="335" y="374"/>
                  </a:lnTo>
                  <a:lnTo>
                    <a:pt x="335" y="376"/>
                  </a:lnTo>
                  <a:close/>
                  <a:moveTo>
                    <a:pt x="165" y="362"/>
                  </a:moveTo>
                  <a:lnTo>
                    <a:pt x="167" y="364"/>
                  </a:lnTo>
                  <a:lnTo>
                    <a:pt x="167" y="362"/>
                  </a:lnTo>
                  <a:lnTo>
                    <a:pt x="165" y="362"/>
                  </a:lnTo>
                  <a:close/>
                  <a:moveTo>
                    <a:pt x="167" y="362"/>
                  </a:moveTo>
                  <a:lnTo>
                    <a:pt x="168" y="362"/>
                  </a:lnTo>
                  <a:lnTo>
                    <a:pt x="168" y="361"/>
                  </a:lnTo>
                  <a:lnTo>
                    <a:pt x="167" y="362"/>
                  </a:lnTo>
                  <a:close/>
                  <a:moveTo>
                    <a:pt x="336" y="361"/>
                  </a:moveTo>
                  <a:lnTo>
                    <a:pt x="335" y="362"/>
                  </a:lnTo>
                  <a:lnTo>
                    <a:pt x="336" y="362"/>
                  </a:lnTo>
                  <a:lnTo>
                    <a:pt x="342" y="362"/>
                  </a:lnTo>
                  <a:lnTo>
                    <a:pt x="342" y="361"/>
                  </a:lnTo>
                  <a:lnTo>
                    <a:pt x="341" y="361"/>
                  </a:lnTo>
                  <a:lnTo>
                    <a:pt x="336" y="361"/>
                  </a:lnTo>
                  <a:close/>
                  <a:moveTo>
                    <a:pt x="171" y="356"/>
                  </a:moveTo>
                  <a:lnTo>
                    <a:pt x="170" y="356"/>
                  </a:lnTo>
                  <a:lnTo>
                    <a:pt x="170" y="358"/>
                  </a:lnTo>
                  <a:lnTo>
                    <a:pt x="171" y="358"/>
                  </a:lnTo>
                  <a:lnTo>
                    <a:pt x="173" y="356"/>
                  </a:lnTo>
                  <a:lnTo>
                    <a:pt x="174" y="355"/>
                  </a:lnTo>
                  <a:lnTo>
                    <a:pt x="171" y="355"/>
                  </a:lnTo>
                  <a:lnTo>
                    <a:pt x="171" y="356"/>
                  </a:lnTo>
                  <a:close/>
                  <a:moveTo>
                    <a:pt x="168" y="359"/>
                  </a:moveTo>
                  <a:lnTo>
                    <a:pt x="170" y="359"/>
                  </a:lnTo>
                  <a:lnTo>
                    <a:pt x="170" y="358"/>
                  </a:lnTo>
                  <a:lnTo>
                    <a:pt x="168" y="358"/>
                  </a:lnTo>
                  <a:lnTo>
                    <a:pt x="167" y="358"/>
                  </a:lnTo>
                  <a:lnTo>
                    <a:pt x="167" y="359"/>
                  </a:lnTo>
                  <a:lnTo>
                    <a:pt x="168" y="359"/>
                  </a:lnTo>
                  <a:close/>
                  <a:moveTo>
                    <a:pt x="350" y="353"/>
                  </a:moveTo>
                  <a:lnTo>
                    <a:pt x="348" y="353"/>
                  </a:lnTo>
                  <a:lnTo>
                    <a:pt x="350" y="355"/>
                  </a:lnTo>
                  <a:lnTo>
                    <a:pt x="350" y="353"/>
                  </a:lnTo>
                  <a:close/>
                  <a:moveTo>
                    <a:pt x="159" y="347"/>
                  </a:moveTo>
                  <a:lnTo>
                    <a:pt x="159" y="348"/>
                  </a:lnTo>
                  <a:lnTo>
                    <a:pt x="157" y="348"/>
                  </a:lnTo>
                  <a:lnTo>
                    <a:pt x="157" y="350"/>
                  </a:lnTo>
                  <a:lnTo>
                    <a:pt x="159" y="350"/>
                  </a:lnTo>
                  <a:lnTo>
                    <a:pt x="160" y="348"/>
                  </a:lnTo>
                  <a:lnTo>
                    <a:pt x="162" y="348"/>
                  </a:lnTo>
                  <a:lnTo>
                    <a:pt x="160" y="347"/>
                  </a:lnTo>
                  <a:lnTo>
                    <a:pt x="159" y="347"/>
                  </a:lnTo>
                  <a:close/>
                  <a:moveTo>
                    <a:pt x="159" y="339"/>
                  </a:moveTo>
                  <a:lnTo>
                    <a:pt x="157" y="341"/>
                  </a:lnTo>
                  <a:lnTo>
                    <a:pt x="159" y="341"/>
                  </a:lnTo>
                  <a:lnTo>
                    <a:pt x="159" y="339"/>
                  </a:lnTo>
                  <a:close/>
                  <a:moveTo>
                    <a:pt x="407" y="335"/>
                  </a:moveTo>
                  <a:lnTo>
                    <a:pt x="409" y="335"/>
                  </a:lnTo>
                  <a:lnTo>
                    <a:pt x="410" y="335"/>
                  </a:lnTo>
                  <a:lnTo>
                    <a:pt x="409" y="333"/>
                  </a:lnTo>
                  <a:lnTo>
                    <a:pt x="407" y="333"/>
                  </a:lnTo>
                  <a:lnTo>
                    <a:pt x="407" y="335"/>
                  </a:lnTo>
                  <a:close/>
                  <a:moveTo>
                    <a:pt x="394" y="329"/>
                  </a:moveTo>
                  <a:lnTo>
                    <a:pt x="392" y="329"/>
                  </a:lnTo>
                  <a:lnTo>
                    <a:pt x="394" y="330"/>
                  </a:lnTo>
                  <a:lnTo>
                    <a:pt x="394" y="329"/>
                  </a:lnTo>
                  <a:close/>
                  <a:moveTo>
                    <a:pt x="413" y="329"/>
                  </a:moveTo>
                  <a:lnTo>
                    <a:pt x="413" y="330"/>
                  </a:lnTo>
                  <a:lnTo>
                    <a:pt x="415" y="330"/>
                  </a:lnTo>
                  <a:lnTo>
                    <a:pt x="415" y="329"/>
                  </a:lnTo>
                  <a:lnTo>
                    <a:pt x="416" y="327"/>
                  </a:lnTo>
                  <a:lnTo>
                    <a:pt x="415" y="327"/>
                  </a:lnTo>
                  <a:lnTo>
                    <a:pt x="413" y="329"/>
                  </a:lnTo>
                  <a:close/>
                  <a:moveTo>
                    <a:pt x="422" y="329"/>
                  </a:moveTo>
                  <a:lnTo>
                    <a:pt x="422" y="327"/>
                  </a:lnTo>
                  <a:lnTo>
                    <a:pt x="421" y="329"/>
                  </a:lnTo>
                  <a:lnTo>
                    <a:pt x="422" y="329"/>
                  </a:lnTo>
                  <a:close/>
                  <a:moveTo>
                    <a:pt x="438" y="321"/>
                  </a:moveTo>
                  <a:lnTo>
                    <a:pt x="439" y="321"/>
                  </a:lnTo>
                  <a:lnTo>
                    <a:pt x="439" y="320"/>
                  </a:lnTo>
                  <a:lnTo>
                    <a:pt x="438" y="320"/>
                  </a:lnTo>
                  <a:lnTo>
                    <a:pt x="438" y="321"/>
                  </a:lnTo>
                  <a:close/>
                  <a:moveTo>
                    <a:pt x="164" y="308"/>
                  </a:moveTo>
                  <a:lnTo>
                    <a:pt x="162" y="308"/>
                  </a:lnTo>
                  <a:lnTo>
                    <a:pt x="162" y="309"/>
                  </a:lnTo>
                  <a:lnTo>
                    <a:pt x="165" y="308"/>
                  </a:lnTo>
                  <a:lnTo>
                    <a:pt x="164" y="308"/>
                  </a:lnTo>
                  <a:close/>
                  <a:moveTo>
                    <a:pt x="466" y="308"/>
                  </a:moveTo>
                  <a:lnTo>
                    <a:pt x="468" y="309"/>
                  </a:lnTo>
                  <a:lnTo>
                    <a:pt x="469" y="308"/>
                  </a:lnTo>
                  <a:lnTo>
                    <a:pt x="469" y="306"/>
                  </a:lnTo>
                  <a:lnTo>
                    <a:pt x="468" y="306"/>
                  </a:lnTo>
                  <a:lnTo>
                    <a:pt x="468" y="308"/>
                  </a:lnTo>
                  <a:lnTo>
                    <a:pt x="466" y="308"/>
                  </a:lnTo>
                  <a:close/>
                  <a:moveTo>
                    <a:pt x="478" y="301"/>
                  </a:moveTo>
                  <a:lnTo>
                    <a:pt x="478" y="300"/>
                  </a:lnTo>
                  <a:lnTo>
                    <a:pt x="477" y="300"/>
                  </a:lnTo>
                  <a:lnTo>
                    <a:pt x="477" y="301"/>
                  </a:lnTo>
                  <a:lnTo>
                    <a:pt x="478" y="301"/>
                  </a:lnTo>
                  <a:close/>
                  <a:moveTo>
                    <a:pt x="170" y="286"/>
                  </a:moveTo>
                  <a:lnTo>
                    <a:pt x="171" y="285"/>
                  </a:lnTo>
                  <a:lnTo>
                    <a:pt x="170" y="285"/>
                  </a:lnTo>
                  <a:lnTo>
                    <a:pt x="170" y="286"/>
                  </a:lnTo>
                  <a:close/>
                  <a:moveTo>
                    <a:pt x="171" y="277"/>
                  </a:moveTo>
                  <a:lnTo>
                    <a:pt x="171" y="279"/>
                  </a:lnTo>
                  <a:lnTo>
                    <a:pt x="173" y="277"/>
                  </a:lnTo>
                  <a:lnTo>
                    <a:pt x="174" y="277"/>
                  </a:lnTo>
                  <a:lnTo>
                    <a:pt x="174" y="274"/>
                  </a:lnTo>
                  <a:lnTo>
                    <a:pt x="173" y="274"/>
                  </a:lnTo>
                  <a:lnTo>
                    <a:pt x="171" y="277"/>
                  </a:lnTo>
                  <a:close/>
                  <a:moveTo>
                    <a:pt x="186" y="268"/>
                  </a:moveTo>
                  <a:lnTo>
                    <a:pt x="183" y="268"/>
                  </a:lnTo>
                  <a:lnTo>
                    <a:pt x="180" y="270"/>
                  </a:lnTo>
                  <a:lnTo>
                    <a:pt x="182" y="270"/>
                  </a:lnTo>
                  <a:lnTo>
                    <a:pt x="185" y="270"/>
                  </a:lnTo>
                  <a:lnTo>
                    <a:pt x="186" y="270"/>
                  </a:lnTo>
                  <a:lnTo>
                    <a:pt x="188" y="270"/>
                  </a:lnTo>
                  <a:lnTo>
                    <a:pt x="189" y="268"/>
                  </a:lnTo>
                  <a:lnTo>
                    <a:pt x="188" y="268"/>
                  </a:lnTo>
                  <a:lnTo>
                    <a:pt x="186" y="268"/>
                  </a:lnTo>
                  <a:close/>
                  <a:moveTo>
                    <a:pt x="192" y="268"/>
                  </a:moveTo>
                  <a:lnTo>
                    <a:pt x="191" y="268"/>
                  </a:lnTo>
                  <a:lnTo>
                    <a:pt x="191" y="270"/>
                  </a:lnTo>
                  <a:lnTo>
                    <a:pt x="192" y="268"/>
                  </a:lnTo>
                  <a:close/>
                  <a:moveTo>
                    <a:pt x="218" y="244"/>
                  </a:moveTo>
                  <a:lnTo>
                    <a:pt x="217" y="244"/>
                  </a:lnTo>
                  <a:lnTo>
                    <a:pt x="218" y="245"/>
                  </a:lnTo>
                  <a:lnTo>
                    <a:pt x="220" y="244"/>
                  </a:lnTo>
                  <a:lnTo>
                    <a:pt x="218" y="244"/>
                  </a:lnTo>
                  <a:close/>
                  <a:moveTo>
                    <a:pt x="657" y="244"/>
                  </a:moveTo>
                  <a:lnTo>
                    <a:pt x="656" y="242"/>
                  </a:lnTo>
                  <a:lnTo>
                    <a:pt x="656" y="244"/>
                  </a:lnTo>
                  <a:lnTo>
                    <a:pt x="657" y="244"/>
                  </a:lnTo>
                  <a:close/>
                  <a:moveTo>
                    <a:pt x="171" y="235"/>
                  </a:moveTo>
                  <a:lnTo>
                    <a:pt x="171" y="233"/>
                  </a:lnTo>
                  <a:lnTo>
                    <a:pt x="171" y="232"/>
                  </a:lnTo>
                  <a:lnTo>
                    <a:pt x="168" y="232"/>
                  </a:lnTo>
                  <a:lnTo>
                    <a:pt x="167" y="232"/>
                  </a:lnTo>
                  <a:lnTo>
                    <a:pt x="167" y="233"/>
                  </a:lnTo>
                  <a:lnTo>
                    <a:pt x="168" y="235"/>
                  </a:lnTo>
                  <a:lnTo>
                    <a:pt x="171" y="235"/>
                  </a:lnTo>
                  <a:close/>
                  <a:moveTo>
                    <a:pt x="229" y="229"/>
                  </a:moveTo>
                  <a:lnTo>
                    <a:pt x="230" y="230"/>
                  </a:lnTo>
                  <a:lnTo>
                    <a:pt x="232" y="229"/>
                  </a:lnTo>
                  <a:lnTo>
                    <a:pt x="230" y="229"/>
                  </a:lnTo>
                  <a:lnTo>
                    <a:pt x="229" y="229"/>
                  </a:lnTo>
                  <a:close/>
                  <a:moveTo>
                    <a:pt x="220" y="227"/>
                  </a:moveTo>
                  <a:lnTo>
                    <a:pt x="218" y="227"/>
                  </a:lnTo>
                  <a:lnTo>
                    <a:pt x="217" y="227"/>
                  </a:lnTo>
                  <a:lnTo>
                    <a:pt x="221" y="229"/>
                  </a:lnTo>
                  <a:lnTo>
                    <a:pt x="223" y="229"/>
                  </a:lnTo>
                  <a:lnTo>
                    <a:pt x="221" y="227"/>
                  </a:lnTo>
                  <a:lnTo>
                    <a:pt x="220" y="227"/>
                  </a:lnTo>
                  <a:close/>
                  <a:moveTo>
                    <a:pt x="218" y="223"/>
                  </a:moveTo>
                  <a:lnTo>
                    <a:pt x="217" y="223"/>
                  </a:lnTo>
                  <a:lnTo>
                    <a:pt x="215" y="223"/>
                  </a:lnTo>
                  <a:lnTo>
                    <a:pt x="215" y="224"/>
                  </a:lnTo>
                  <a:lnTo>
                    <a:pt x="218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0" y="223"/>
                  </a:lnTo>
                  <a:lnTo>
                    <a:pt x="218" y="223"/>
                  </a:lnTo>
                  <a:close/>
                  <a:moveTo>
                    <a:pt x="622" y="221"/>
                  </a:moveTo>
                  <a:lnTo>
                    <a:pt x="624" y="220"/>
                  </a:lnTo>
                  <a:lnTo>
                    <a:pt x="622" y="220"/>
                  </a:lnTo>
                  <a:lnTo>
                    <a:pt x="622" y="221"/>
                  </a:lnTo>
                  <a:close/>
                  <a:moveTo>
                    <a:pt x="179" y="188"/>
                  </a:moveTo>
                  <a:lnTo>
                    <a:pt x="177" y="188"/>
                  </a:lnTo>
                  <a:lnTo>
                    <a:pt x="179" y="189"/>
                  </a:lnTo>
                  <a:lnTo>
                    <a:pt x="177" y="189"/>
                  </a:lnTo>
                  <a:lnTo>
                    <a:pt x="177" y="191"/>
                  </a:lnTo>
                  <a:lnTo>
                    <a:pt x="179" y="191"/>
                  </a:lnTo>
                  <a:lnTo>
                    <a:pt x="180" y="191"/>
                  </a:lnTo>
                  <a:lnTo>
                    <a:pt x="180" y="189"/>
                  </a:lnTo>
                  <a:lnTo>
                    <a:pt x="180" y="188"/>
                  </a:lnTo>
                  <a:lnTo>
                    <a:pt x="179" y="188"/>
                  </a:lnTo>
                  <a:close/>
                  <a:moveTo>
                    <a:pt x="183" y="191"/>
                  </a:moveTo>
                  <a:lnTo>
                    <a:pt x="185" y="191"/>
                  </a:lnTo>
                  <a:lnTo>
                    <a:pt x="185" y="189"/>
                  </a:lnTo>
                  <a:lnTo>
                    <a:pt x="186" y="189"/>
                  </a:lnTo>
                  <a:lnTo>
                    <a:pt x="188" y="189"/>
                  </a:lnTo>
                  <a:lnTo>
                    <a:pt x="188" y="188"/>
                  </a:lnTo>
                  <a:lnTo>
                    <a:pt x="189" y="188"/>
                  </a:lnTo>
                  <a:lnTo>
                    <a:pt x="191" y="188"/>
                  </a:lnTo>
                  <a:lnTo>
                    <a:pt x="191" y="186"/>
                  </a:lnTo>
                  <a:lnTo>
                    <a:pt x="189" y="186"/>
                  </a:lnTo>
                  <a:lnTo>
                    <a:pt x="188" y="186"/>
                  </a:lnTo>
                  <a:lnTo>
                    <a:pt x="186" y="186"/>
                  </a:lnTo>
                  <a:lnTo>
                    <a:pt x="186" y="188"/>
                  </a:lnTo>
                  <a:lnTo>
                    <a:pt x="185" y="188"/>
                  </a:lnTo>
                  <a:lnTo>
                    <a:pt x="183" y="188"/>
                  </a:lnTo>
                  <a:lnTo>
                    <a:pt x="182" y="188"/>
                  </a:lnTo>
                  <a:lnTo>
                    <a:pt x="182" y="189"/>
                  </a:lnTo>
                  <a:lnTo>
                    <a:pt x="180" y="189"/>
                  </a:lnTo>
                  <a:lnTo>
                    <a:pt x="182" y="191"/>
                  </a:lnTo>
                  <a:lnTo>
                    <a:pt x="183" y="191"/>
                  </a:lnTo>
                  <a:close/>
                  <a:moveTo>
                    <a:pt x="176" y="188"/>
                  </a:moveTo>
                  <a:lnTo>
                    <a:pt x="174" y="188"/>
                  </a:lnTo>
                  <a:lnTo>
                    <a:pt x="173" y="188"/>
                  </a:lnTo>
                  <a:lnTo>
                    <a:pt x="173" y="189"/>
                  </a:lnTo>
                  <a:lnTo>
                    <a:pt x="174" y="189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88"/>
                  </a:lnTo>
                  <a:lnTo>
                    <a:pt x="176" y="188"/>
                  </a:lnTo>
                  <a:close/>
                  <a:moveTo>
                    <a:pt x="692" y="180"/>
                  </a:moveTo>
                  <a:lnTo>
                    <a:pt x="692" y="182"/>
                  </a:lnTo>
                  <a:lnTo>
                    <a:pt x="693" y="182"/>
                  </a:lnTo>
                  <a:lnTo>
                    <a:pt x="695" y="180"/>
                  </a:lnTo>
                  <a:lnTo>
                    <a:pt x="693" y="180"/>
                  </a:lnTo>
                  <a:lnTo>
                    <a:pt x="692" y="180"/>
                  </a:lnTo>
                  <a:close/>
                  <a:moveTo>
                    <a:pt x="188" y="176"/>
                  </a:moveTo>
                  <a:lnTo>
                    <a:pt x="189" y="176"/>
                  </a:lnTo>
                  <a:lnTo>
                    <a:pt x="191" y="174"/>
                  </a:lnTo>
                  <a:lnTo>
                    <a:pt x="189" y="174"/>
                  </a:lnTo>
                  <a:lnTo>
                    <a:pt x="188" y="176"/>
                  </a:lnTo>
                  <a:close/>
                  <a:moveTo>
                    <a:pt x="188" y="171"/>
                  </a:moveTo>
                  <a:lnTo>
                    <a:pt x="186" y="171"/>
                  </a:lnTo>
                  <a:lnTo>
                    <a:pt x="186" y="174"/>
                  </a:lnTo>
                  <a:lnTo>
                    <a:pt x="188" y="174"/>
                  </a:lnTo>
                  <a:lnTo>
                    <a:pt x="189" y="174"/>
                  </a:lnTo>
                  <a:lnTo>
                    <a:pt x="189" y="171"/>
                  </a:lnTo>
                  <a:lnTo>
                    <a:pt x="188" y="171"/>
                  </a:lnTo>
                  <a:close/>
                  <a:moveTo>
                    <a:pt x="185" y="171"/>
                  </a:moveTo>
                  <a:lnTo>
                    <a:pt x="186" y="171"/>
                  </a:lnTo>
                  <a:lnTo>
                    <a:pt x="186" y="170"/>
                  </a:lnTo>
                  <a:lnTo>
                    <a:pt x="185" y="171"/>
                  </a:lnTo>
                  <a:close/>
                  <a:moveTo>
                    <a:pt x="185" y="170"/>
                  </a:moveTo>
                  <a:lnTo>
                    <a:pt x="186" y="170"/>
                  </a:lnTo>
                  <a:lnTo>
                    <a:pt x="186" y="168"/>
                  </a:lnTo>
                  <a:lnTo>
                    <a:pt x="185" y="170"/>
                  </a:lnTo>
                  <a:close/>
                  <a:moveTo>
                    <a:pt x="188" y="156"/>
                  </a:moveTo>
                  <a:lnTo>
                    <a:pt x="186" y="156"/>
                  </a:lnTo>
                  <a:lnTo>
                    <a:pt x="185" y="158"/>
                  </a:lnTo>
                  <a:lnTo>
                    <a:pt x="185" y="158"/>
                  </a:lnTo>
                  <a:lnTo>
                    <a:pt x="183" y="158"/>
                  </a:lnTo>
                  <a:lnTo>
                    <a:pt x="183" y="159"/>
                  </a:lnTo>
                  <a:lnTo>
                    <a:pt x="189" y="158"/>
                  </a:lnTo>
                  <a:lnTo>
                    <a:pt x="185" y="158"/>
                  </a:lnTo>
                  <a:lnTo>
                    <a:pt x="188" y="156"/>
                  </a:lnTo>
                  <a:close/>
                  <a:moveTo>
                    <a:pt x="188" y="153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5" y="152"/>
                  </a:lnTo>
                  <a:lnTo>
                    <a:pt x="183" y="152"/>
                  </a:lnTo>
                  <a:lnTo>
                    <a:pt x="179" y="153"/>
                  </a:lnTo>
                  <a:lnTo>
                    <a:pt x="180" y="153"/>
                  </a:lnTo>
                  <a:lnTo>
                    <a:pt x="185" y="153"/>
                  </a:lnTo>
                  <a:lnTo>
                    <a:pt x="188" y="153"/>
                  </a:lnTo>
                  <a:close/>
                  <a:moveTo>
                    <a:pt x="734" y="150"/>
                  </a:moveTo>
                  <a:lnTo>
                    <a:pt x="731" y="150"/>
                  </a:lnTo>
                  <a:lnTo>
                    <a:pt x="731" y="152"/>
                  </a:lnTo>
                  <a:lnTo>
                    <a:pt x="734" y="152"/>
                  </a:lnTo>
                  <a:lnTo>
                    <a:pt x="736" y="152"/>
                  </a:lnTo>
                  <a:lnTo>
                    <a:pt x="737" y="150"/>
                  </a:lnTo>
                  <a:lnTo>
                    <a:pt x="736" y="150"/>
                  </a:lnTo>
                  <a:lnTo>
                    <a:pt x="734" y="150"/>
                  </a:lnTo>
                  <a:close/>
                  <a:moveTo>
                    <a:pt x="739" y="148"/>
                  </a:moveTo>
                  <a:lnTo>
                    <a:pt x="739" y="150"/>
                  </a:lnTo>
                  <a:lnTo>
                    <a:pt x="740" y="150"/>
                  </a:lnTo>
                  <a:lnTo>
                    <a:pt x="742" y="150"/>
                  </a:lnTo>
                  <a:lnTo>
                    <a:pt x="742" y="148"/>
                  </a:lnTo>
                  <a:lnTo>
                    <a:pt x="740" y="148"/>
                  </a:lnTo>
                  <a:lnTo>
                    <a:pt x="739" y="148"/>
                  </a:lnTo>
                  <a:close/>
                  <a:moveTo>
                    <a:pt x="182" y="148"/>
                  </a:moveTo>
                  <a:lnTo>
                    <a:pt x="183" y="148"/>
                  </a:lnTo>
                  <a:lnTo>
                    <a:pt x="183" y="147"/>
                  </a:lnTo>
                  <a:lnTo>
                    <a:pt x="182" y="148"/>
                  </a:lnTo>
                  <a:close/>
                  <a:moveTo>
                    <a:pt x="757" y="141"/>
                  </a:moveTo>
                  <a:lnTo>
                    <a:pt x="754" y="141"/>
                  </a:lnTo>
                  <a:lnTo>
                    <a:pt x="754" y="142"/>
                  </a:lnTo>
                  <a:lnTo>
                    <a:pt x="753" y="142"/>
                  </a:lnTo>
                  <a:lnTo>
                    <a:pt x="751" y="142"/>
                  </a:lnTo>
                  <a:lnTo>
                    <a:pt x="751" y="144"/>
                  </a:lnTo>
                  <a:lnTo>
                    <a:pt x="753" y="144"/>
                  </a:lnTo>
                  <a:lnTo>
                    <a:pt x="754" y="144"/>
                  </a:lnTo>
                  <a:lnTo>
                    <a:pt x="757" y="144"/>
                  </a:lnTo>
                  <a:lnTo>
                    <a:pt x="759" y="144"/>
                  </a:lnTo>
                  <a:lnTo>
                    <a:pt x="759" y="142"/>
                  </a:lnTo>
                  <a:lnTo>
                    <a:pt x="760" y="141"/>
                  </a:lnTo>
                  <a:lnTo>
                    <a:pt x="759" y="141"/>
                  </a:lnTo>
                  <a:lnTo>
                    <a:pt x="757" y="141"/>
                  </a:lnTo>
                  <a:close/>
                  <a:moveTo>
                    <a:pt x="170" y="136"/>
                  </a:moveTo>
                  <a:lnTo>
                    <a:pt x="168" y="136"/>
                  </a:lnTo>
                  <a:lnTo>
                    <a:pt x="167" y="138"/>
                  </a:lnTo>
                  <a:lnTo>
                    <a:pt x="170" y="138"/>
                  </a:lnTo>
                  <a:lnTo>
                    <a:pt x="170" y="136"/>
                  </a:lnTo>
                  <a:close/>
                  <a:moveTo>
                    <a:pt x="164" y="129"/>
                  </a:moveTo>
                  <a:lnTo>
                    <a:pt x="165" y="130"/>
                  </a:lnTo>
                  <a:lnTo>
                    <a:pt x="167" y="129"/>
                  </a:lnTo>
                  <a:lnTo>
                    <a:pt x="165" y="129"/>
                  </a:lnTo>
                  <a:lnTo>
                    <a:pt x="164" y="129"/>
                  </a:lnTo>
                  <a:close/>
                  <a:moveTo>
                    <a:pt x="27" y="115"/>
                  </a:moveTo>
                  <a:lnTo>
                    <a:pt x="30" y="115"/>
                  </a:lnTo>
                  <a:lnTo>
                    <a:pt x="32" y="115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23" y="115"/>
                  </a:lnTo>
                  <a:lnTo>
                    <a:pt x="26" y="115"/>
                  </a:lnTo>
                  <a:lnTo>
                    <a:pt x="27" y="115"/>
                  </a:lnTo>
                  <a:close/>
                  <a:moveTo>
                    <a:pt x="26" y="100"/>
                  </a:moveTo>
                  <a:lnTo>
                    <a:pt x="27" y="100"/>
                  </a:lnTo>
                  <a:lnTo>
                    <a:pt x="24" y="99"/>
                  </a:lnTo>
                  <a:lnTo>
                    <a:pt x="23" y="99"/>
                  </a:lnTo>
                  <a:lnTo>
                    <a:pt x="21" y="99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8" y="100"/>
                  </a:lnTo>
                  <a:lnTo>
                    <a:pt x="20" y="100"/>
                  </a:lnTo>
                  <a:lnTo>
                    <a:pt x="26" y="100"/>
                  </a:lnTo>
                  <a:close/>
                  <a:moveTo>
                    <a:pt x="763" y="92"/>
                  </a:moveTo>
                  <a:lnTo>
                    <a:pt x="762" y="92"/>
                  </a:lnTo>
                  <a:lnTo>
                    <a:pt x="762" y="94"/>
                  </a:lnTo>
                  <a:lnTo>
                    <a:pt x="760" y="94"/>
                  </a:lnTo>
                  <a:lnTo>
                    <a:pt x="759" y="94"/>
                  </a:lnTo>
                  <a:lnTo>
                    <a:pt x="757" y="95"/>
                  </a:lnTo>
                  <a:lnTo>
                    <a:pt x="760" y="95"/>
                  </a:lnTo>
                  <a:lnTo>
                    <a:pt x="762" y="95"/>
                  </a:lnTo>
                  <a:lnTo>
                    <a:pt x="763" y="95"/>
                  </a:lnTo>
                  <a:lnTo>
                    <a:pt x="765" y="94"/>
                  </a:lnTo>
                  <a:lnTo>
                    <a:pt x="766" y="94"/>
                  </a:lnTo>
                  <a:lnTo>
                    <a:pt x="766" y="92"/>
                  </a:lnTo>
                  <a:lnTo>
                    <a:pt x="765" y="92"/>
                  </a:lnTo>
                  <a:lnTo>
                    <a:pt x="763" y="92"/>
                  </a:lnTo>
                  <a:close/>
                  <a:moveTo>
                    <a:pt x="718" y="89"/>
                  </a:moveTo>
                  <a:lnTo>
                    <a:pt x="716" y="89"/>
                  </a:lnTo>
                  <a:lnTo>
                    <a:pt x="716" y="91"/>
                  </a:lnTo>
                  <a:lnTo>
                    <a:pt x="718" y="91"/>
                  </a:lnTo>
                  <a:lnTo>
                    <a:pt x="718" y="89"/>
                  </a:lnTo>
                  <a:close/>
                  <a:moveTo>
                    <a:pt x="728" y="86"/>
                  </a:moveTo>
                  <a:lnTo>
                    <a:pt x="728" y="85"/>
                  </a:lnTo>
                  <a:lnTo>
                    <a:pt x="727" y="85"/>
                  </a:lnTo>
                  <a:lnTo>
                    <a:pt x="725" y="86"/>
                  </a:lnTo>
                  <a:lnTo>
                    <a:pt x="724" y="86"/>
                  </a:lnTo>
                  <a:lnTo>
                    <a:pt x="722" y="86"/>
                  </a:lnTo>
                  <a:lnTo>
                    <a:pt x="725" y="88"/>
                  </a:lnTo>
                  <a:lnTo>
                    <a:pt x="728" y="88"/>
                  </a:lnTo>
                  <a:lnTo>
                    <a:pt x="728" y="86"/>
                  </a:lnTo>
                  <a:close/>
                  <a:moveTo>
                    <a:pt x="760" y="79"/>
                  </a:moveTo>
                  <a:lnTo>
                    <a:pt x="759" y="79"/>
                  </a:lnTo>
                  <a:lnTo>
                    <a:pt x="757" y="79"/>
                  </a:lnTo>
                  <a:lnTo>
                    <a:pt x="754" y="79"/>
                  </a:lnTo>
                  <a:lnTo>
                    <a:pt x="754" y="80"/>
                  </a:lnTo>
                  <a:lnTo>
                    <a:pt x="757" y="80"/>
                  </a:lnTo>
                  <a:lnTo>
                    <a:pt x="760" y="79"/>
                  </a:lnTo>
                  <a:close/>
                  <a:moveTo>
                    <a:pt x="765" y="76"/>
                  </a:moveTo>
                  <a:lnTo>
                    <a:pt x="763" y="76"/>
                  </a:lnTo>
                  <a:lnTo>
                    <a:pt x="762" y="76"/>
                  </a:lnTo>
                  <a:lnTo>
                    <a:pt x="762" y="77"/>
                  </a:lnTo>
                  <a:lnTo>
                    <a:pt x="765" y="77"/>
                  </a:lnTo>
                  <a:lnTo>
                    <a:pt x="765" y="76"/>
                  </a:lnTo>
                  <a:close/>
                  <a:moveTo>
                    <a:pt x="771" y="70"/>
                  </a:moveTo>
                  <a:lnTo>
                    <a:pt x="769" y="70"/>
                  </a:lnTo>
                  <a:lnTo>
                    <a:pt x="769" y="71"/>
                  </a:lnTo>
                  <a:lnTo>
                    <a:pt x="771" y="71"/>
                  </a:lnTo>
                  <a:lnTo>
                    <a:pt x="772" y="71"/>
                  </a:lnTo>
                  <a:lnTo>
                    <a:pt x="774" y="71"/>
                  </a:lnTo>
                  <a:lnTo>
                    <a:pt x="774" y="70"/>
                  </a:lnTo>
                  <a:lnTo>
                    <a:pt x="772" y="70"/>
                  </a:lnTo>
                  <a:lnTo>
                    <a:pt x="771" y="70"/>
                  </a:lnTo>
                  <a:close/>
                  <a:moveTo>
                    <a:pt x="766" y="73"/>
                  </a:moveTo>
                  <a:lnTo>
                    <a:pt x="768" y="73"/>
                  </a:lnTo>
                  <a:lnTo>
                    <a:pt x="769" y="73"/>
                  </a:lnTo>
                  <a:lnTo>
                    <a:pt x="769" y="71"/>
                  </a:lnTo>
                  <a:lnTo>
                    <a:pt x="766" y="71"/>
                  </a:lnTo>
                  <a:lnTo>
                    <a:pt x="766" y="73"/>
                  </a:lnTo>
                  <a:close/>
                  <a:moveTo>
                    <a:pt x="780" y="29"/>
                  </a:moveTo>
                  <a:lnTo>
                    <a:pt x="781" y="29"/>
                  </a:lnTo>
                  <a:lnTo>
                    <a:pt x="780" y="27"/>
                  </a:lnTo>
                  <a:lnTo>
                    <a:pt x="778" y="27"/>
                  </a:lnTo>
                  <a:lnTo>
                    <a:pt x="774" y="27"/>
                  </a:lnTo>
                  <a:lnTo>
                    <a:pt x="778" y="29"/>
                  </a:lnTo>
                  <a:lnTo>
                    <a:pt x="780" y="29"/>
                  </a:lnTo>
                  <a:close/>
                  <a:moveTo>
                    <a:pt x="404" y="12"/>
                  </a:moveTo>
                  <a:lnTo>
                    <a:pt x="406" y="12"/>
                  </a:lnTo>
                  <a:lnTo>
                    <a:pt x="401" y="11"/>
                  </a:lnTo>
                  <a:lnTo>
                    <a:pt x="397" y="11"/>
                  </a:lnTo>
                  <a:lnTo>
                    <a:pt x="395" y="11"/>
                  </a:lnTo>
                  <a:lnTo>
                    <a:pt x="394" y="11"/>
                  </a:lnTo>
                  <a:lnTo>
                    <a:pt x="394" y="12"/>
                  </a:lnTo>
                  <a:lnTo>
                    <a:pt x="400" y="12"/>
                  </a:lnTo>
                  <a:lnTo>
                    <a:pt x="404" y="12"/>
                  </a:lnTo>
                  <a:close/>
                  <a:moveTo>
                    <a:pt x="419" y="11"/>
                  </a:moveTo>
                  <a:lnTo>
                    <a:pt x="415" y="9"/>
                  </a:lnTo>
                  <a:lnTo>
                    <a:pt x="415" y="11"/>
                  </a:lnTo>
                  <a:lnTo>
                    <a:pt x="418" y="11"/>
                  </a:lnTo>
                  <a:lnTo>
                    <a:pt x="419" y="11"/>
                  </a:lnTo>
                  <a:close/>
                </a:path>
              </a:pathLst>
            </a:custGeom>
            <a:solidFill>
              <a:srgbClr val="EDB8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924">
              <a:extLst>
                <a:ext uri="{FF2B5EF4-FFF2-40B4-BE49-F238E27FC236}">
                  <a16:creationId xmlns:a16="http://schemas.microsoft.com/office/drawing/2014/main" id="{5F401924-ABA6-C9E6-118F-6E347678C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530475"/>
              <a:ext cx="14288" cy="14288"/>
            </a:xfrm>
            <a:custGeom>
              <a:avLst/>
              <a:gdLst>
                <a:gd name="T0" fmla="*/ 8 w 9"/>
                <a:gd name="T1" fmla="*/ 7 h 9"/>
                <a:gd name="T2" fmla="*/ 9 w 9"/>
                <a:gd name="T3" fmla="*/ 7 h 9"/>
                <a:gd name="T4" fmla="*/ 8 w 9"/>
                <a:gd name="T5" fmla="*/ 7 h 9"/>
                <a:gd name="T6" fmla="*/ 8 w 9"/>
                <a:gd name="T7" fmla="*/ 9 h 9"/>
                <a:gd name="T8" fmla="*/ 8 w 9"/>
                <a:gd name="T9" fmla="*/ 7 h 9"/>
                <a:gd name="T10" fmla="*/ 6 w 9"/>
                <a:gd name="T11" fmla="*/ 7 h 9"/>
                <a:gd name="T12" fmla="*/ 5 w 9"/>
                <a:gd name="T13" fmla="*/ 6 h 9"/>
                <a:gd name="T14" fmla="*/ 3 w 9"/>
                <a:gd name="T15" fmla="*/ 6 h 9"/>
                <a:gd name="T16" fmla="*/ 3 w 9"/>
                <a:gd name="T17" fmla="*/ 4 h 9"/>
                <a:gd name="T18" fmla="*/ 2 w 9"/>
                <a:gd name="T19" fmla="*/ 4 h 9"/>
                <a:gd name="T20" fmla="*/ 2 w 9"/>
                <a:gd name="T21" fmla="*/ 3 h 9"/>
                <a:gd name="T22" fmla="*/ 0 w 9"/>
                <a:gd name="T23" fmla="*/ 3 h 9"/>
                <a:gd name="T24" fmla="*/ 0 w 9"/>
                <a:gd name="T25" fmla="*/ 1 h 9"/>
                <a:gd name="T26" fmla="*/ 0 w 9"/>
                <a:gd name="T27" fmla="*/ 0 h 9"/>
                <a:gd name="T28" fmla="*/ 2 w 9"/>
                <a:gd name="T29" fmla="*/ 0 h 9"/>
                <a:gd name="T30" fmla="*/ 2 w 9"/>
                <a:gd name="T31" fmla="*/ 1 h 9"/>
                <a:gd name="T32" fmla="*/ 3 w 9"/>
                <a:gd name="T33" fmla="*/ 1 h 9"/>
                <a:gd name="T34" fmla="*/ 3 w 9"/>
                <a:gd name="T35" fmla="*/ 3 h 9"/>
                <a:gd name="T36" fmla="*/ 3 w 9"/>
                <a:gd name="T37" fmla="*/ 4 h 9"/>
                <a:gd name="T38" fmla="*/ 5 w 9"/>
                <a:gd name="T39" fmla="*/ 4 h 9"/>
                <a:gd name="T40" fmla="*/ 6 w 9"/>
                <a:gd name="T41" fmla="*/ 4 h 9"/>
                <a:gd name="T42" fmla="*/ 8 w 9"/>
                <a:gd name="T43" fmla="*/ 6 h 9"/>
                <a:gd name="T44" fmla="*/ 8 w 9"/>
                <a:gd name="T4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lnTo>
                    <a:pt x="9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6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FCBBBE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925">
              <a:extLst>
                <a:ext uri="{FF2B5EF4-FFF2-40B4-BE49-F238E27FC236}">
                  <a16:creationId xmlns:a16="http://schemas.microsoft.com/office/drawing/2014/main" id="{642BA36F-50F7-9337-4B3F-031AC4115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238" y="2519363"/>
              <a:ext cx="4763" cy="11113"/>
            </a:xfrm>
            <a:custGeom>
              <a:avLst/>
              <a:gdLst>
                <a:gd name="T0" fmla="*/ 2 w 3"/>
                <a:gd name="T1" fmla="*/ 2 h 7"/>
                <a:gd name="T2" fmla="*/ 3 w 3"/>
                <a:gd name="T3" fmla="*/ 4 h 7"/>
                <a:gd name="T4" fmla="*/ 3 w 3"/>
                <a:gd name="T5" fmla="*/ 5 h 7"/>
                <a:gd name="T6" fmla="*/ 3 w 3"/>
                <a:gd name="T7" fmla="*/ 7 h 7"/>
                <a:gd name="T8" fmla="*/ 3 w 3"/>
                <a:gd name="T9" fmla="*/ 5 h 7"/>
                <a:gd name="T10" fmla="*/ 2 w 3"/>
                <a:gd name="T11" fmla="*/ 5 h 7"/>
                <a:gd name="T12" fmla="*/ 3 w 3"/>
                <a:gd name="T13" fmla="*/ 5 h 7"/>
                <a:gd name="T14" fmla="*/ 2 w 3"/>
                <a:gd name="T15" fmla="*/ 5 h 7"/>
                <a:gd name="T16" fmla="*/ 0 w 3"/>
                <a:gd name="T17" fmla="*/ 4 h 7"/>
                <a:gd name="T18" fmla="*/ 0 w 3"/>
                <a:gd name="T19" fmla="*/ 2 h 7"/>
                <a:gd name="T20" fmla="*/ 0 w 3"/>
                <a:gd name="T21" fmla="*/ 0 h 7"/>
                <a:gd name="T22" fmla="*/ 2 w 3"/>
                <a:gd name="T23" fmla="*/ 2 h 7"/>
                <a:gd name="T24" fmla="*/ 2 w 3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7">
                  <a:moveTo>
                    <a:pt x="2" y="2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CCCB3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926">
              <a:extLst>
                <a:ext uri="{FF2B5EF4-FFF2-40B4-BE49-F238E27FC236}">
                  <a16:creationId xmlns:a16="http://schemas.microsoft.com/office/drawing/2014/main" id="{E11BA1FE-4517-8263-4A43-6CB0DB719E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3651" y="1971675"/>
              <a:ext cx="200025" cy="228600"/>
            </a:xfrm>
            <a:custGeom>
              <a:avLst/>
              <a:gdLst>
                <a:gd name="T0" fmla="*/ 29 w 126"/>
                <a:gd name="T1" fmla="*/ 61 h 144"/>
                <a:gd name="T2" fmla="*/ 28 w 126"/>
                <a:gd name="T3" fmla="*/ 58 h 144"/>
                <a:gd name="T4" fmla="*/ 26 w 126"/>
                <a:gd name="T5" fmla="*/ 46 h 144"/>
                <a:gd name="T6" fmla="*/ 20 w 126"/>
                <a:gd name="T7" fmla="*/ 43 h 144"/>
                <a:gd name="T8" fmla="*/ 19 w 126"/>
                <a:gd name="T9" fmla="*/ 50 h 144"/>
                <a:gd name="T10" fmla="*/ 16 w 126"/>
                <a:gd name="T11" fmla="*/ 55 h 144"/>
                <a:gd name="T12" fmla="*/ 20 w 126"/>
                <a:gd name="T13" fmla="*/ 61 h 144"/>
                <a:gd name="T14" fmla="*/ 31 w 126"/>
                <a:gd name="T15" fmla="*/ 29 h 144"/>
                <a:gd name="T16" fmla="*/ 26 w 126"/>
                <a:gd name="T17" fmla="*/ 5 h 144"/>
                <a:gd name="T18" fmla="*/ 19 w 126"/>
                <a:gd name="T19" fmla="*/ 5 h 144"/>
                <a:gd name="T20" fmla="*/ 13 w 126"/>
                <a:gd name="T21" fmla="*/ 9 h 144"/>
                <a:gd name="T22" fmla="*/ 26 w 126"/>
                <a:gd name="T23" fmla="*/ 8 h 144"/>
                <a:gd name="T24" fmla="*/ 28 w 126"/>
                <a:gd name="T25" fmla="*/ 65 h 144"/>
                <a:gd name="T26" fmla="*/ 23 w 126"/>
                <a:gd name="T27" fmla="*/ 67 h 144"/>
                <a:gd name="T28" fmla="*/ 26 w 126"/>
                <a:gd name="T29" fmla="*/ 76 h 144"/>
                <a:gd name="T30" fmla="*/ 31 w 126"/>
                <a:gd name="T31" fmla="*/ 68 h 144"/>
                <a:gd name="T32" fmla="*/ 28 w 126"/>
                <a:gd name="T33" fmla="*/ 76 h 144"/>
                <a:gd name="T34" fmla="*/ 47 w 126"/>
                <a:gd name="T35" fmla="*/ 6 h 144"/>
                <a:gd name="T36" fmla="*/ 82 w 126"/>
                <a:gd name="T37" fmla="*/ 76 h 144"/>
                <a:gd name="T38" fmla="*/ 94 w 126"/>
                <a:gd name="T39" fmla="*/ 71 h 144"/>
                <a:gd name="T40" fmla="*/ 97 w 126"/>
                <a:gd name="T41" fmla="*/ 103 h 144"/>
                <a:gd name="T42" fmla="*/ 106 w 126"/>
                <a:gd name="T43" fmla="*/ 93 h 144"/>
                <a:gd name="T44" fmla="*/ 105 w 126"/>
                <a:gd name="T45" fmla="*/ 102 h 144"/>
                <a:gd name="T46" fmla="*/ 26 w 126"/>
                <a:gd name="T47" fmla="*/ 61 h 144"/>
                <a:gd name="T48" fmla="*/ 0 w 126"/>
                <a:gd name="T49" fmla="*/ 27 h 144"/>
                <a:gd name="T50" fmla="*/ 34 w 126"/>
                <a:gd name="T51" fmla="*/ 44 h 144"/>
                <a:gd name="T52" fmla="*/ 41 w 126"/>
                <a:gd name="T53" fmla="*/ 2 h 144"/>
                <a:gd name="T54" fmla="*/ 43 w 126"/>
                <a:gd name="T55" fmla="*/ 5 h 144"/>
                <a:gd name="T56" fmla="*/ 82 w 126"/>
                <a:gd name="T57" fmla="*/ 94 h 144"/>
                <a:gd name="T58" fmla="*/ 79 w 126"/>
                <a:gd name="T59" fmla="*/ 86 h 144"/>
                <a:gd name="T60" fmla="*/ 93 w 126"/>
                <a:gd name="T61" fmla="*/ 106 h 144"/>
                <a:gd name="T62" fmla="*/ 85 w 126"/>
                <a:gd name="T63" fmla="*/ 79 h 144"/>
                <a:gd name="T64" fmla="*/ 79 w 126"/>
                <a:gd name="T65" fmla="*/ 93 h 144"/>
                <a:gd name="T66" fmla="*/ 110 w 126"/>
                <a:gd name="T67" fmla="*/ 138 h 144"/>
                <a:gd name="T68" fmla="*/ 103 w 126"/>
                <a:gd name="T69" fmla="*/ 144 h 144"/>
                <a:gd name="T70" fmla="*/ 116 w 126"/>
                <a:gd name="T71" fmla="*/ 141 h 144"/>
                <a:gd name="T72" fmla="*/ 117 w 126"/>
                <a:gd name="T73" fmla="*/ 132 h 144"/>
                <a:gd name="T74" fmla="*/ 123 w 126"/>
                <a:gd name="T75" fmla="*/ 109 h 144"/>
                <a:gd name="T76" fmla="*/ 120 w 126"/>
                <a:gd name="T77" fmla="*/ 111 h 144"/>
                <a:gd name="T78" fmla="*/ 76 w 126"/>
                <a:gd name="T79" fmla="*/ 80 h 144"/>
                <a:gd name="T80" fmla="*/ 100 w 126"/>
                <a:gd name="T81" fmla="*/ 108 h 144"/>
                <a:gd name="T82" fmla="*/ 96 w 126"/>
                <a:gd name="T83" fmla="*/ 114 h 144"/>
                <a:gd name="T84" fmla="*/ 79 w 126"/>
                <a:gd name="T85" fmla="*/ 64 h 144"/>
                <a:gd name="T86" fmla="*/ 76 w 126"/>
                <a:gd name="T87" fmla="*/ 67 h 144"/>
                <a:gd name="T88" fmla="*/ 63 w 126"/>
                <a:gd name="T89" fmla="*/ 50 h 144"/>
                <a:gd name="T90" fmla="*/ 64 w 126"/>
                <a:gd name="T91" fmla="*/ 41 h 144"/>
                <a:gd name="T92" fmla="*/ 64 w 126"/>
                <a:gd name="T93" fmla="*/ 50 h 144"/>
                <a:gd name="T94" fmla="*/ 55 w 126"/>
                <a:gd name="T95" fmla="*/ 33 h 144"/>
                <a:gd name="T96" fmla="*/ 70 w 126"/>
                <a:gd name="T97" fmla="*/ 83 h 144"/>
                <a:gd name="T98" fmla="*/ 72 w 126"/>
                <a:gd name="T99" fmla="*/ 53 h 144"/>
                <a:gd name="T100" fmla="*/ 64 w 126"/>
                <a:gd name="T101" fmla="*/ 79 h 144"/>
                <a:gd name="T102" fmla="*/ 52 w 126"/>
                <a:gd name="T103" fmla="*/ 12 h 144"/>
                <a:gd name="T104" fmla="*/ 47 w 126"/>
                <a:gd name="T105" fmla="*/ 14 h 144"/>
                <a:gd name="T106" fmla="*/ 41 w 126"/>
                <a:gd name="T107" fmla="*/ 21 h 144"/>
                <a:gd name="T108" fmla="*/ 47 w 126"/>
                <a:gd name="T109" fmla="*/ 15 h 144"/>
                <a:gd name="T110" fmla="*/ 66 w 126"/>
                <a:gd name="T111" fmla="*/ 8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6" h="144">
                  <a:moveTo>
                    <a:pt x="17" y="55"/>
                  </a:moveTo>
                  <a:lnTo>
                    <a:pt x="16" y="55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7" y="55"/>
                  </a:lnTo>
                  <a:close/>
                  <a:moveTo>
                    <a:pt x="28" y="61"/>
                  </a:moveTo>
                  <a:lnTo>
                    <a:pt x="29" y="62"/>
                  </a:lnTo>
                  <a:lnTo>
                    <a:pt x="29" y="61"/>
                  </a:lnTo>
                  <a:lnTo>
                    <a:pt x="28" y="61"/>
                  </a:lnTo>
                  <a:close/>
                  <a:moveTo>
                    <a:pt x="25" y="62"/>
                  </a:moveTo>
                  <a:lnTo>
                    <a:pt x="26" y="61"/>
                  </a:lnTo>
                  <a:lnTo>
                    <a:pt x="25" y="61"/>
                  </a:lnTo>
                  <a:lnTo>
                    <a:pt x="25" y="62"/>
                  </a:lnTo>
                  <a:close/>
                  <a:moveTo>
                    <a:pt x="26" y="59"/>
                  </a:moveTo>
                  <a:lnTo>
                    <a:pt x="28" y="59"/>
                  </a:lnTo>
                  <a:lnTo>
                    <a:pt x="28" y="58"/>
                  </a:lnTo>
                  <a:lnTo>
                    <a:pt x="29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29" y="53"/>
                  </a:lnTo>
                  <a:lnTo>
                    <a:pt x="28" y="52"/>
                  </a:lnTo>
                  <a:lnTo>
                    <a:pt x="26" y="50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3" y="41"/>
                  </a:lnTo>
                  <a:lnTo>
                    <a:pt x="22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6"/>
                  </a:lnTo>
                  <a:lnTo>
                    <a:pt x="16" y="58"/>
                  </a:lnTo>
                  <a:lnTo>
                    <a:pt x="19" y="59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0" y="59"/>
                  </a:lnTo>
                  <a:lnTo>
                    <a:pt x="20" y="61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6" y="59"/>
                  </a:lnTo>
                  <a:close/>
                  <a:moveTo>
                    <a:pt x="31" y="29"/>
                  </a:moveTo>
                  <a:lnTo>
                    <a:pt x="31" y="27"/>
                  </a:lnTo>
                  <a:lnTo>
                    <a:pt x="29" y="27"/>
                  </a:lnTo>
                  <a:lnTo>
                    <a:pt x="31" y="29"/>
                  </a:lnTo>
                  <a:close/>
                  <a:moveTo>
                    <a:pt x="32" y="5"/>
                  </a:moveTo>
                  <a:lnTo>
                    <a:pt x="31" y="5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2" y="5"/>
                  </a:lnTo>
                  <a:close/>
                  <a:moveTo>
                    <a:pt x="29" y="65"/>
                  </a:moveTo>
                  <a:lnTo>
                    <a:pt x="29" y="67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3" y="67"/>
                  </a:lnTo>
                  <a:lnTo>
                    <a:pt x="23" y="68"/>
                  </a:lnTo>
                  <a:lnTo>
                    <a:pt x="25" y="68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5" y="74"/>
                  </a:lnTo>
                  <a:lnTo>
                    <a:pt x="26" y="74"/>
                  </a:lnTo>
                  <a:lnTo>
                    <a:pt x="25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9" y="74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1" y="74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1" y="65"/>
                  </a:lnTo>
                  <a:lnTo>
                    <a:pt x="29" y="64"/>
                  </a:lnTo>
                  <a:lnTo>
                    <a:pt x="29" y="65"/>
                  </a:lnTo>
                  <a:close/>
                  <a:moveTo>
                    <a:pt x="28" y="77"/>
                  </a:moveTo>
                  <a:lnTo>
                    <a:pt x="29" y="77"/>
                  </a:lnTo>
                  <a:lnTo>
                    <a:pt x="29" y="76"/>
                  </a:lnTo>
                  <a:lnTo>
                    <a:pt x="28" y="76"/>
                  </a:lnTo>
                  <a:lnTo>
                    <a:pt x="28" y="77"/>
                  </a:lnTo>
                  <a:close/>
                  <a:moveTo>
                    <a:pt x="29" y="35"/>
                  </a:moveTo>
                  <a:lnTo>
                    <a:pt x="28" y="36"/>
                  </a:lnTo>
                  <a:lnTo>
                    <a:pt x="29" y="36"/>
                  </a:lnTo>
                  <a:lnTo>
                    <a:pt x="29" y="35"/>
                  </a:lnTo>
                  <a:close/>
                  <a:moveTo>
                    <a:pt x="44" y="8"/>
                  </a:moveTo>
                  <a:lnTo>
                    <a:pt x="47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8"/>
                  </a:lnTo>
                  <a:close/>
                  <a:moveTo>
                    <a:pt x="82" y="74"/>
                  </a:moveTo>
                  <a:lnTo>
                    <a:pt x="81" y="74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2" y="74"/>
                  </a:lnTo>
                  <a:close/>
                  <a:moveTo>
                    <a:pt x="96" y="67"/>
                  </a:moveTo>
                  <a:lnTo>
                    <a:pt x="94" y="67"/>
                  </a:lnTo>
                  <a:lnTo>
                    <a:pt x="94" y="68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7"/>
                  </a:lnTo>
                  <a:close/>
                  <a:moveTo>
                    <a:pt x="94" y="71"/>
                  </a:moveTo>
                  <a:lnTo>
                    <a:pt x="93" y="73"/>
                  </a:lnTo>
                  <a:lnTo>
                    <a:pt x="94" y="73"/>
                  </a:lnTo>
                  <a:lnTo>
                    <a:pt x="94" y="71"/>
                  </a:lnTo>
                  <a:close/>
                  <a:moveTo>
                    <a:pt x="96" y="100"/>
                  </a:moveTo>
                  <a:lnTo>
                    <a:pt x="96" y="99"/>
                  </a:lnTo>
                  <a:lnTo>
                    <a:pt x="94" y="99"/>
                  </a:lnTo>
                  <a:lnTo>
                    <a:pt x="96" y="102"/>
                  </a:lnTo>
                  <a:lnTo>
                    <a:pt x="97" y="103"/>
                  </a:lnTo>
                  <a:lnTo>
                    <a:pt x="99" y="103"/>
                  </a:lnTo>
                  <a:lnTo>
                    <a:pt x="100" y="102"/>
                  </a:lnTo>
                  <a:lnTo>
                    <a:pt x="99" y="102"/>
                  </a:lnTo>
                  <a:lnTo>
                    <a:pt x="97" y="102"/>
                  </a:lnTo>
                  <a:lnTo>
                    <a:pt x="97" y="100"/>
                  </a:lnTo>
                  <a:lnTo>
                    <a:pt x="96" y="100"/>
                  </a:lnTo>
                  <a:close/>
                  <a:moveTo>
                    <a:pt x="108" y="93"/>
                  </a:moveTo>
                  <a:lnTo>
                    <a:pt x="106" y="93"/>
                  </a:lnTo>
                  <a:lnTo>
                    <a:pt x="106" y="94"/>
                  </a:lnTo>
                  <a:lnTo>
                    <a:pt x="110" y="93"/>
                  </a:lnTo>
                  <a:lnTo>
                    <a:pt x="108" y="93"/>
                  </a:lnTo>
                  <a:close/>
                  <a:moveTo>
                    <a:pt x="100" y="105"/>
                  </a:moveTo>
                  <a:lnTo>
                    <a:pt x="102" y="105"/>
                  </a:lnTo>
                  <a:lnTo>
                    <a:pt x="103" y="105"/>
                  </a:lnTo>
                  <a:lnTo>
                    <a:pt x="103" y="103"/>
                  </a:lnTo>
                  <a:lnTo>
                    <a:pt x="105" y="102"/>
                  </a:lnTo>
                  <a:lnTo>
                    <a:pt x="103" y="102"/>
                  </a:lnTo>
                  <a:lnTo>
                    <a:pt x="102" y="102"/>
                  </a:lnTo>
                  <a:lnTo>
                    <a:pt x="102" y="103"/>
                  </a:lnTo>
                  <a:lnTo>
                    <a:pt x="100" y="103"/>
                  </a:lnTo>
                  <a:lnTo>
                    <a:pt x="100" y="105"/>
                  </a:lnTo>
                  <a:close/>
                  <a:moveTo>
                    <a:pt x="26" y="62"/>
                  </a:moveTo>
                  <a:lnTo>
                    <a:pt x="28" y="61"/>
                  </a:lnTo>
                  <a:lnTo>
                    <a:pt x="26" y="61"/>
                  </a:lnTo>
                  <a:lnTo>
                    <a:pt x="26" y="62"/>
                  </a:lnTo>
                  <a:close/>
                  <a:moveTo>
                    <a:pt x="26" y="77"/>
                  </a:moveTo>
                  <a:lnTo>
                    <a:pt x="28" y="77"/>
                  </a:lnTo>
                  <a:lnTo>
                    <a:pt x="26" y="76"/>
                  </a:lnTo>
                  <a:lnTo>
                    <a:pt x="26" y="77"/>
                  </a:lnTo>
                  <a:close/>
                  <a:moveTo>
                    <a:pt x="0" y="29"/>
                  </a:move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close/>
                  <a:moveTo>
                    <a:pt x="23" y="65"/>
                  </a:moveTo>
                  <a:lnTo>
                    <a:pt x="25" y="65"/>
                  </a:lnTo>
                  <a:lnTo>
                    <a:pt x="25" y="64"/>
                  </a:lnTo>
                  <a:lnTo>
                    <a:pt x="23" y="65"/>
                  </a:lnTo>
                  <a:close/>
                  <a:moveTo>
                    <a:pt x="37" y="44"/>
                  </a:moveTo>
                  <a:lnTo>
                    <a:pt x="35" y="44"/>
                  </a:lnTo>
                  <a:lnTo>
                    <a:pt x="34" y="44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6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7" y="44"/>
                  </a:lnTo>
                  <a:close/>
                  <a:moveTo>
                    <a:pt x="40" y="2"/>
                  </a:move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40" y="2"/>
                  </a:lnTo>
                  <a:close/>
                  <a:moveTo>
                    <a:pt x="44" y="5"/>
                  </a:moveTo>
                  <a:lnTo>
                    <a:pt x="43" y="3"/>
                  </a:lnTo>
                  <a:lnTo>
                    <a:pt x="43" y="5"/>
                  </a:lnTo>
                  <a:lnTo>
                    <a:pt x="44" y="5"/>
                  </a:lnTo>
                  <a:close/>
                  <a:moveTo>
                    <a:pt x="64" y="43"/>
                  </a:moveTo>
                  <a:lnTo>
                    <a:pt x="64" y="44"/>
                  </a:lnTo>
                  <a:lnTo>
                    <a:pt x="64" y="46"/>
                  </a:lnTo>
                  <a:lnTo>
                    <a:pt x="66" y="43"/>
                  </a:lnTo>
                  <a:lnTo>
                    <a:pt x="64" y="43"/>
                  </a:lnTo>
                  <a:close/>
                  <a:moveTo>
                    <a:pt x="82" y="93"/>
                  </a:moveTo>
                  <a:lnTo>
                    <a:pt x="82" y="94"/>
                  </a:lnTo>
                  <a:lnTo>
                    <a:pt x="84" y="96"/>
                  </a:lnTo>
                  <a:lnTo>
                    <a:pt x="85" y="96"/>
                  </a:lnTo>
                  <a:lnTo>
                    <a:pt x="84" y="94"/>
                  </a:lnTo>
                  <a:lnTo>
                    <a:pt x="82" y="93"/>
                  </a:lnTo>
                  <a:close/>
                  <a:moveTo>
                    <a:pt x="81" y="89"/>
                  </a:moveTo>
                  <a:lnTo>
                    <a:pt x="81" y="88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79" y="89"/>
                  </a:lnTo>
                  <a:lnTo>
                    <a:pt x="79" y="91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9"/>
                  </a:lnTo>
                  <a:close/>
                  <a:moveTo>
                    <a:pt x="93" y="105"/>
                  </a:moveTo>
                  <a:lnTo>
                    <a:pt x="93" y="106"/>
                  </a:lnTo>
                  <a:lnTo>
                    <a:pt x="94" y="105"/>
                  </a:lnTo>
                  <a:lnTo>
                    <a:pt x="93" y="105"/>
                  </a:lnTo>
                  <a:close/>
                  <a:moveTo>
                    <a:pt x="85" y="79"/>
                  </a:moveTo>
                  <a:lnTo>
                    <a:pt x="87" y="79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5" y="79"/>
                  </a:lnTo>
                  <a:close/>
                  <a:moveTo>
                    <a:pt x="79" y="82"/>
                  </a:moveTo>
                  <a:lnTo>
                    <a:pt x="78" y="82"/>
                  </a:lnTo>
                  <a:lnTo>
                    <a:pt x="78" y="83"/>
                  </a:lnTo>
                  <a:lnTo>
                    <a:pt x="78" y="85"/>
                  </a:lnTo>
                  <a:lnTo>
                    <a:pt x="79" y="85"/>
                  </a:lnTo>
                  <a:lnTo>
                    <a:pt x="79" y="83"/>
                  </a:lnTo>
                  <a:lnTo>
                    <a:pt x="79" y="82"/>
                  </a:lnTo>
                  <a:close/>
                  <a:moveTo>
                    <a:pt x="79" y="93"/>
                  </a:moveTo>
                  <a:lnTo>
                    <a:pt x="79" y="91"/>
                  </a:lnTo>
                  <a:lnTo>
                    <a:pt x="78" y="91"/>
                  </a:lnTo>
                  <a:lnTo>
                    <a:pt x="79" y="93"/>
                  </a:lnTo>
                  <a:close/>
                  <a:moveTo>
                    <a:pt x="114" y="138"/>
                  </a:moveTo>
                  <a:lnTo>
                    <a:pt x="114" y="139"/>
                  </a:lnTo>
                  <a:lnTo>
                    <a:pt x="113" y="139"/>
                  </a:lnTo>
                  <a:lnTo>
                    <a:pt x="111" y="139"/>
                  </a:lnTo>
                  <a:lnTo>
                    <a:pt x="110" y="138"/>
                  </a:lnTo>
                  <a:lnTo>
                    <a:pt x="108" y="138"/>
                  </a:lnTo>
                  <a:lnTo>
                    <a:pt x="106" y="138"/>
                  </a:lnTo>
                  <a:lnTo>
                    <a:pt x="106" y="139"/>
                  </a:lnTo>
                  <a:lnTo>
                    <a:pt x="105" y="139"/>
                  </a:lnTo>
                  <a:lnTo>
                    <a:pt x="105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103" y="144"/>
                  </a:lnTo>
                  <a:lnTo>
                    <a:pt x="105" y="144"/>
                  </a:lnTo>
                  <a:lnTo>
                    <a:pt x="106" y="144"/>
                  </a:lnTo>
                  <a:lnTo>
                    <a:pt x="108" y="144"/>
                  </a:lnTo>
                  <a:lnTo>
                    <a:pt x="110" y="144"/>
                  </a:lnTo>
                  <a:lnTo>
                    <a:pt x="111" y="144"/>
                  </a:lnTo>
                  <a:lnTo>
                    <a:pt x="113" y="144"/>
                  </a:lnTo>
                  <a:lnTo>
                    <a:pt x="114" y="142"/>
                  </a:lnTo>
                  <a:lnTo>
                    <a:pt x="116" y="141"/>
                  </a:lnTo>
                  <a:lnTo>
                    <a:pt x="117" y="139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7" y="135"/>
                  </a:lnTo>
                  <a:lnTo>
                    <a:pt x="116" y="136"/>
                  </a:lnTo>
                  <a:lnTo>
                    <a:pt x="114" y="138"/>
                  </a:lnTo>
                  <a:close/>
                  <a:moveTo>
                    <a:pt x="117" y="130"/>
                  </a:moveTo>
                  <a:lnTo>
                    <a:pt x="117" y="132"/>
                  </a:lnTo>
                  <a:lnTo>
                    <a:pt x="119" y="132"/>
                  </a:lnTo>
                  <a:lnTo>
                    <a:pt x="120" y="132"/>
                  </a:lnTo>
                  <a:lnTo>
                    <a:pt x="120" y="130"/>
                  </a:lnTo>
                  <a:lnTo>
                    <a:pt x="119" y="130"/>
                  </a:lnTo>
                  <a:lnTo>
                    <a:pt x="117" y="130"/>
                  </a:lnTo>
                  <a:close/>
                  <a:moveTo>
                    <a:pt x="125" y="111"/>
                  </a:moveTo>
                  <a:lnTo>
                    <a:pt x="125" y="109"/>
                  </a:lnTo>
                  <a:lnTo>
                    <a:pt x="123" y="109"/>
                  </a:lnTo>
                  <a:lnTo>
                    <a:pt x="122" y="109"/>
                  </a:lnTo>
                  <a:lnTo>
                    <a:pt x="120" y="109"/>
                  </a:lnTo>
                  <a:lnTo>
                    <a:pt x="120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0" y="111"/>
                  </a:lnTo>
                  <a:lnTo>
                    <a:pt x="122" y="111"/>
                  </a:lnTo>
                  <a:lnTo>
                    <a:pt x="123" y="111"/>
                  </a:lnTo>
                  <a:lnTo>
                    <a:pt x="125" y="112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5" y="111"/>
                  </a:lnTo>
                  <a:close/>
                  <a:moveTo>
                    <a:pt x="76" y="79"/>
                  </a:moveTo>
                  <a:lnTo>
                    <a:pt x="76" y="80"/>
                  </a:lnTo>
                  <a:lnTo>
                    <a:pt x="78" y="80"/>
                  </a:lnTo>
                  <a:lnTo>
                    <a:pt x="76" y="79"/>
                  </a:lnTo>
                  <a:close/>
                  <a:moveTo>
                    <a:pt x="103" y="106"/>
                  </a:moveTo>
                  <a:lnTo>
                    <a:pt x="102" y="108"/>
                  </a:lnTo>
                  <a:lnTo>
                    <a:pt x="103" y="108"/>
                  </a:lnTo>
                  <a:lnTo>
                    <a:pt x="103" y="106"/>
                  </a:lnTo>
                  <a:close/>
                  <a:moveTo>
                    <a:pt x="102" y="108"/>
                  </a:moveTo>
                  <a:lnTo>
                    <a:pt x="100" y="108"/>
                  </a:lnTo>
                  <a:lnTo>
                    <a:pt x="100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100" y="111"/>
                  </a:lnTo>
                  <a:lnTo>
                    <a:pt x="102" y="109"/>
                  </a:lnTo>
                  <a:lnTo>
                    <a:pt x="102" y="108"/>
                  </a:lnTo>
                  <a:close/>
                  <a:moveTo>
                    <a:pt x="96" y="112"/>
                  </a:moveTo>
                  <a:lnTo>
                    <a:pt x="96" y="114"/>
                  </a:lnTo>
                  <a:lnTo>
                    <a:pt x="97" y="112"/>
                  </a:lnTo>
                  <a:lnTo>
                    <a:pt x="99" y="111"/>
                  </a:lnTo>
                  <a:lnTo>
                    <a:pt x="97" y="111"/>
                  </a:lnTo>
                  <a:lnTo>
                    <a:pt x="96" y="112"/>
                  </a:lnTo>
                  <a:close/>
                  <a:moveTo>
                    <a:pt x="78" y="65"/>
                  </a:moveTo>
                  <a:lnTo>
                    <a:pt x="79" y="67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78" y="64"/>
                  </a:ln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6" y="67"/>
                  </a:lnTo>
                  <a:lnTo>
                    <a:pt x="78" y="65"/>
                  </a:lnTo>
                  <a:close/>
                  <a:moveTo>
                    <a:pt x="64" y="82"/>
                  </a:moveTo>
                  <a:lnTo>
                    <a:pt x="66" y="82"/>
                  </a:lnTo>
                  <a:lnTo>
                    <a:pt x="64" y="80"/>
                  </a:lnTo>
                  <a:lnTo>
                    <a:pt x="64" y="82"/>
                  </a:lnTo>
                  <a:close/>
                  <a:moveTo>
                    <a:pt x="61" y="53"/>
                  </a:moveTo>
                  <a:lnTo>
                    <a:pt x="63" y="53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61" y="52"/>
                  </a:lnTo>
                  <a:lnTo>
                    <a:pt x="61" y="53"/>
                  </a:lnTo>
                  <a:close/>
                  <a:moveTo>
                    <a:pt x="63" y="41"/>
                  </a:moveTo>
                  <a:lnTo>
                    <a:pt x="64" y="43"/>
                  </a:lnTo>
                  <a:lnTo>
                    <a:pt x="64" y="41"/>
                  </a:lnTo>
                  <a:lnTo>
                    <a:pt x="63" y="41"/>
                  </a:lnTo>
                  <a:close/>
                  <a:moveTo>
                    <a:pt x="64" y="49"/>
                  </a:moveTo>
                  <a:lnTo>
                    <a:pt x="64" y="47"/>
                  </a:lnTo>
                  <a:lnTo>
                    <a:pt x="64" y="46"/>
                  </a:lnTo>
                  <a:lnTo>
                    <a:pt x="63" y="47"/>
                  </a:lnTo>
                  <a:lnTo>
                    <a:pt x="63" y="49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49"/>
                  </a:lnTo>
                  <a:close/>
                  <a:moveTo>
                    <a:pt x="55" y="32"/>
                  </a:moveTo>
                  <a:lnTo>
                    <a:pt x="53" y="32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2"/>
                  </a:lnTo>
                  <a:close/>
                  <a:moveTo>
                    <a:pt x="61" y="38"/>
                  </a:moveTo>
                  <a:lnTo>
                    <a:pt x="63" y="41"/>
                  </a:lnTo>
                  <a:lnTo>
                    <a:pt x="63" y="39"/>
                  </a:lnTo>
                  <a:lnTo>
                    <a:pt x="61" y="38"/>
                  </a:lnTo>
                  <a:close/>
                  <a:moveTo>
                    <a:pt x="69" y="83"/>
                  </a:moveTo>
                  <a:lnTo>
                    <a:pt x="70" y="85"/>
                  </a:lnTo>
                  <a:lnTo>
                    <a:pt x="70" y="83"/>
                  </a:lnTo>
                  <a:lnTo>
                    <a:pt x="69" y="83"/>
                  </a:lnTo>
                  <a:close/>
                  <a:moveTo>
                    <a:pt x="75" y="56"/>
                  </a:moveTo>
                  <a:lnTo>
                    <a:pt x="73" y="56"/>
                  </a:lnTo>
                  <a:lnTo>
                    <a:pt x="73" y="58"/>
                  </a:lnTo>
                  <a:lnTo>
                    <a:pt x="75" y="58"/>
                  </a:lnTo>
                  <a:lnTo>
                    <a:pt x="75" y="56"/>
                  </a:lnTo>
                  <a:close/>
                  <a:moveTo>
                    <a:pt x="73" y="53"/>
                  </a:moveTo>
                  <a:lnTo>
                    <a:pt x="72" y="53"/>
                  </a:lnTo>
                  <a:lnTo>
                    <a:pt x="70" y="53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3"/>
                  </a:lnTo>
                  <a:close/>
                  <a:moveTo>
                    <a:pt x="63" y="79"/>
                  </a:moveTo>
                  <a:lnTo>
                    <a:pt x="63" y="80"/>
                  </a:lnTo>
                  <a:lnTo>
                    <a:pt x="64" y="80"/>
                  </a:lnTo>
                  <a:lnTo>
                    <a:pt x="64" y="79"/>
                  </a:lnTo>
                  <a:lnTo>
                    <a:pt x="63" y="79"/>
                  </a:lnTo>
                  <a:close/>
                  <a:moveTo>
                    <a:pt x="75" y="59"/>
                  </a:moveTo>
                  <a:lnTo>
                    <a:pt x="75" y="61"/>
                  </a:lnTo>
                  <a:lnTo>
                    <a:pt x="75" y="62"/>
                  </a:lnTo>
                  <a:lnTo>
                    <a:pt x="76" y="62"/>
                  </a:lnTo>
                  <a:lnTo>
                    <a:pt x="76" y="61"/>
                  </a:lnTo>
                  <a:lnTo>
                    <a:pt x="75" y="59"/>
                  </a:lnTo>
                  <a:close/>
                  <a:moveTo>
                    <a:pt x="52" y="12"/>
                  </a:moveTo>
                  <a:lnTo>
                    <a:pt x="50" y="12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3" y="20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4" y="24"/>
                  </a:lnTo>
                  <a:lnTo>
                    <a:pt x="44" y="23"/>
                  </a:lnTo>
                  <a:lnTo>
                    <a:pt x="44" y="20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50" y="14"/>
                  </a:lnTo>
                  <a:lnTo>
                    <a:pt x="52" y="12"/>
                  </a:lnTo>
                  <a:close/>
                  <a:moveTo>
                    <a:pt x="66" y="82"/>
                  </a:moveTo>
                  <a:lnTo>
                    <a:pt x="66" y="83"/>
                  </a:lnTo>
                  <a:lnTo>
                    <a:pt x="67" y="83"/>
                  </a:lnTo>
                  <a:lnTo>
                    <a:pt x="67" y="82"/>
                  </a:lnTo>
                  <a:lnTo>
                    <a:pt x="66" y="82"/>
                  </a:lnTo>
                  <a:close/>
                </a:path>
              </a:pathLst>
            </a:custGeom>
            <a:solidFill>
              <a:srgbClr val="C0FCB6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927">
              <a:extLst>
                <a:ext uri="{FF2B5EF4-FFF2-40B4-BE49-F238E27FC236}">
                  <a16:creationId xmlns:a16="http://schemas.microsoft.com/office/drawing/2014/main" id="{845855F3-2A10-A9DF-F693-E26278E5D4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62175"/>
              <a:ext cx="46038" cy="25400"/>
            </a:xfrm>
            <a:custGeom>
              <a:avLst/>
              <a:gdLst>
                <a:gd name="T0" fmla="*/ 2 w 29"/>
                <a:gd name="T1" fmla="*/ 7 h 16"/>
                <a:gd name="T2" fmla="*/ 2 w 29"/>
                <a:gd name="T3" fmla="*/ 6 h 16"/>
                <a:gd name="T4" fmla="*/ 23 w 29"/>
                <a:gd name="T5" fmla="*/ 6 h 16"/>
                <a:gd name="T6" fmla="*/ 20 w 29"/>
                <a:gd name="T7" fmla="*/ 4 h 16"/>
                <a:gd name="T8" fmla="*/ 23 w 29"/>
                <a:gd name="T9" fmla="*/ 6 h 16"/>
                <a:gd name="T10" fmla="*/ 23 w 29"/>
                <a:gd name="T11" fmla="*/ 6 h 16"/>
                <a:gd name="T12" fmla="*/ 14 w 29"/>
                <a:gd name="T13" fmla="*/ 4 h 16"/>
                <a:gd name="T14" fmla="*/ 15 w 29"/>
                <a:gd name="T15" fmla="*/ 3 h 16"/>
                <a:gd name="T16" fmla="*/ 18 w 29"/>
                <a:gd name="T17" fmla="*/ 3 h 16"/>
                <a:gd name="T18" fmla="*/ 18 w 29"/>
                <a:gd name="T19" fmla="*/ 3 h 16"/>
                <a:gd name="T20" fmla="*/ 18 w 29"/>
                <a:gd name="T21" fmla="*/ 4 h 16"/>
                <a:gd name="T22" fmla="*/ 15 w 29"/>
                <a:gd name="T23" fmla="*/ 4 h 16"/>
                <a:gd name="T24" fmla="*/ 3 w 29"/>
                <a:gd name="T25" fmla="*/ 3 h 16"/>
                <a:gd name="T26" fmla="*/ 6 w 29"/>
                <a:gd name="T27" fmla="*/ 4 h 16"/>
                <a:gd name="T28" fmla="*/ 8 w 29"/>
                <a:gd name="T29" fmla="*/ 3 h 16"/>
                <a:gd name="T30" fmla="*/ 6 w 29"/>
                <a:gd name="T31" fmla="*/ 4 h 16"/>
                <a:gd name="T32" fmla="*/ 6 w 29"/>
                <a:gd name="T33" fmla="*/ 4 h 16"/>
                <a:gd name="T34" fmla="*/ 3 w 29"/>
                <a:gd name="T35" fmla="*/ 4 h 16"/>
                <a:gd name="T36" fmla="*/ 5 w 29"/>
                <a:gd name="T37" fmla="*/ 3 h 16"/>
                <a:gd name="T38" fmla="*/ 11 w 29"/>
                <a:gd name="T39" fmla="*/ 1 h 16"/>
                <a:gd name="T40" fmla="*/ 12 w 29"/>
                <a:gd name="T41" fmla="*/ 0 h 16"/>
                <a:gd name="T42" fmla="*/ 12 w 29"/>
                <a:gd name="T43" fmla="*/ 1 h 16"/>
                <a:gd name="T44" fmla="*/ 14 w 29"/>
                <a:gd name="T45" fmla="*/ 3 h 16"/>
                <a:gd name="T46" fmla="*/ 12 w 29"/>
                <a:gd name="T47" fmla="*/ 1 h 16"/>
                <a:gd name="T48" fmla="*/ 11 w 29"/>
                <a:gd name="T49" fmla="*/ 1 h 16"/>
                <a:gd name="T50" fmla="*/ 29 w 29"/>
                <a:gd name="T51" fmla="*/ 10 h 16"/>
                <a:gd name="T52" fmla="*/ 29 w 29"/>
                <a:gd name="T53" fmla="*/ 10 h 16"/>
                <a:gd name="T54" fmla="*/ 15 w 29"/>
                <a:gd name="T55" fmla="*/ 15 h 16"/>
                <a:gd name="T56" fmla="*/ 15 w 29"/>
                <a:gd name="T57" fmla="*/ 16 h 16"/>
                <a:gd name="T58" fmla="*/ 17 w 29"/>
                <a:gd name="T59" fmla="*/ 15 h 16"/>
                <a:gd name="T60" fmla="*/ 17 w 29"/>
                <a:gd name="T61" fmla="*/ 15 h 16"/>
                <a:gd name="T62" fmla="*/ 27 w 29"/>
                <a:gd name="T63" fmla="*/ 15 h 16"/>
                <a:gd name="T64" fmla="*/ 20 w 29"/>
                <a:gd name="T65" fmla="*/ 9 h 16"/>
                <a:gd name="T66" fmla="*/ 20 w 29"/>
                <a:gd name="T67" fmla="*/ 9 h 16"/>
                <a:gd name="T68" fmla="*/ 8 w 29"/>
                <a:gd name="T69" fmla="*/ 3 h 16"/>
                <a:gd name="T70" fmla="*/ 8 w 29"/>
                <a:gd name="T71" fmla="*/ 3 h 16"/>
                <a:gd name="T72" fmla="*/ 9 w 29"/>
                <a:gd name="T73" fmla="*/ 1 h 16"/>
                <a:gd name="T74" fmla="*/ 9 w 29"/>
                <a:gd name="T7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16">
                  <a:moveTo>
                    <a:pt x="2" y="6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23" y="6"/>
                  </a:moveTo>
                  <a:lnTo>
                    <a:pt x="20" y="6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6"/>
                  </a:lnTo>
                  <a:close/>
                  <a:moveTo>
                    <a:pt x="15" y="4"/>
                  </a:move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close/>
                  <a:moveTo>
                    <a:pt x="3" y="4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4"/>
                  </a:lnTo>
                  <a:close/>
                  <a:moveTo>
                    <a:pt x="11" y="1"/>
                  </a:move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  <a:moveTo>
                    <a:pt x="29" y="10"/>
                  </a:move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close/>
                  <a:moveTo>
                    <a:pt x="15" y="15"/>
                  </a:moveTo>
                  <a:lnTo>
                    <a:pt x="17" y="15"/>
                  </a:lnTo>
                  <a:lnTo>
                    <a:pt x="15" y="16"/>
                  </a:lnTo>
                  <a:lnTo>
                    <a:pt x="15" y="15"/>
                  </a:lnTo>
                  <a:close/>
                  <a:moveTo>
                    <a:pt x="17" y="15"/>
                  </a:move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close/>
                  <a:moveTo>
                    <a:pt x="27" y="15"/>
                  </a:moveTo>
                  <a:lnTo>
                    <a:pt x="27" y="15"/>
                  </a:lnTo>
                  <a:close/>
                  <a:moveTo>
                    <a:pt x="20" y="9"/>
                  </a:move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8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close/>
                  <a:moveTo>
                    <a:pt x="9" y="1"/>
                  </a:move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EBF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928">
              <a:extLst>
                <a:ext uri="{FF2B5EF4-FFF2-40B4-BE49-F238E27FC236}">
                  <a16:creationId xmlns:a16="http://schemas.microsoft.com/office/drawing/2014/main" id="{E2273984-2624-28E0-4F1A-DEDD64798D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62175"/>
              <a:ext cx="46038" cy="25400"/>
            </a:xfrm>
            <a:custGeom>
              <a:avLst/>
              <a:gdLst>
                <a:gd name="T0" fmla="*/ 2 w 29"/>
                <a:gd name="T1" fmla="*/ 7 h 16"/>
                <a:gd name="T2" fmla="*/ 2 w 29"/>
                <a:gd name="T3" fmla="*/ 6 h 16"/>
                <a:gd name="T4" fmla="*/ 23 w 29"/>
                <a:gd name="T5" fmla="*/ 6 h 16"/>
                <a:gd name="T6" fmla="*/ 20 w 29"/>
                <a:gd name="T7" fmla="*/ 4 h 16"/>
                <a:gd name="T8" fmla="*/ 23 w 29"/>
                <a:gd name="T9" fmla="*/ 6 h 16"/>
                <a:gd name="T10" fmla="*/ 23 w 29"/>
                <a:gd name="T11" fmla="*/ 6 h 16"/>
                <a:gd name="T12" fmla="*/ 14 w 29"/>
                <a:gd name="T13" fmla="*/ 4 h 16"/>
                <a:gd name="T14" fmla="*/ 15 w 29"/>
                <a:gd name="T15" fmla="*/ 3 h 16"/>
                <a:gd name="T16" fmla="*/ 18 w 29"/>
                <a:gd name="T17" fmla="*/ 3 h 16"/>
                <a:gd name="T18" fmla="*/ 18 w 29"/>
                <a:gd name="T19" fmla="*/ 3 h 16"/>
                <a:gd name="T20" fmla="*/ 18 w 29"/>
                <a:gd name="T21" fmla="*/ 4 h 16"/>
                <a:gd name="T22" fmla="*/ 15 w 29"/>
                <a:gd name="T23" fmla="*/ 4 h 16"/>
                <a:gd name="T24" fmla="*/ 3 w 29"/>
                <a:gd name="T25" fmla="*/ 3 h 16"/>
                <a:gd name="T26" fmla="*/ 6 w 29"/>
                <a:gd name="T27" fmla="*/ 4 h 16"/>
                <a:gd name="T28" fmla="*/ 8 w 29"/>
                <a:gd name="T29" fmla="*/ 3 h 16"/>
                <a:gd name="T30" fmla="*/ 6 w 29"/>
                <a:gd name="T31" fmla="*/ 4 h 16"/>
                <a:gd name="T32" fmla="*/ 6 w 29"/>
                <a:gd name="T33" fmla="*/ 4 h 16"/>
                <a:gd name="T34" fmla="*/ 3 w 29"/>
                <a:gd name="T35" fmla="*/ 4 h 16"/>
                <a:gd name="T36" fmla="*/ 5 w 29"/>
                <a:gd name="T37" fmla="*/ 3 h 16"/>
                <a:gd name="T38" fmla="*/ 11 w 29"/>
                <a:gd name="T39" fmla="*/ 1 h 16"/>
                <a:gd name="T40" fmla="*/ 12 w 29"/>
                <a:gd name="T41" fmla="*/ 0 h 16"/>
                <a:gd name="T42" fmla="*/ 12 w 29"/>
                <a:gd name="T43" fmla="*/ 1 h 16"/>
                <a:gd name="T44" fmla="*/ 14 w 29"/>
                <a:gd name="T45" fmla="*/ 3 h 16"/>
                <a:gd name="T46" fmla="*/ 12 w 29"/>
                <a:gd name="T47" fmla="*/ 1 h 16"/>
                <a:gd name="T48" fmla="*/ 11 w 29"/>
                <a:gd name="T49" fmla="*/ 1 h 16"/>
                <a:gd name="T50" fmla="*/ 29 w 29"/>
                <a:gd name="T51" fmla="*/ 10 h 16"/>
                <a:gd name="T52" fmla="*/ 29 w 29"/>
                <a:gd name="T53" fmla="*/ 10 h 16"/>
                <a:gd name="T54" fmla="*/ 15 w 29"/>
                <a:gd name="T55" fmla="*/ 15 h 16"/>
                <a:gd name="T56" fmla="*/ 15 w 29"/>
                <a:gd name="T57" fmla="*/ 16 h 16"/>
                <a:gd name="T58" fmla="*/ 17 w 29"/>
                <a:gd name="T59" fmla="*/ 15 h 16"/>
                <a:gd name="T60" fmla="*/ 17 w 29"/>
                <a:gd name="T61" fmla="*/ 15 h 16"/>
                <a:gd name="T62" fmla="*/ 27 w 29"/>
                <a:gd name="T63" fmla="*/ 15 h 16"/>
                <a:gd name="T64" fmla="*/ 20 w 29"/>
                <a:gd name="T65" fmla="*/ 9 h 16"/>
                <a:gd name="T66" fmla="*/ 20 w 29"/>
                <a:gd name="T67" fmla="*/ 9 h 16"/>
                <a:gd name="T68" fmla="*/ 8 w 29"/>
                <a:gd name="T69" fmla="*/ 3 h 16"/>
                <a:gd name="T70" fmla="*/ 8 w 29"/>
                <a:gd name="T71" fmla="*/ 3 h 16"/>
                <a:gd name="T72" fmla="*/ 9 w 29"/>
                <a:gd name="T73" fmla="*/ 1 h 16"/>
                <a:gd name="T74" fmla="*/ 9 w 29"/>
                <a:gd name="T7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16">
                  <a:moveTo>
                    <a:pt x="2" y="6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moveTo>
                    <a:pt x="23" y="6"/>
                  </a:moveTo>
                  <a:lnTo>
                    <a:pt x="20" y="6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6"/>
                  </a:lnTo>
                  <a:moveTo>
                    <a:pt x="15" y="4"/>
                  </a:move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moveTo>
                    <a:pt x="3" y="4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4"/>
                  </a:lnTo>
                  <a:moveTo>
                    <a:pt x="11" y="1"/>
                  </a:move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moveTo>
                    <a:pt x="29" y="10"/>
                  </a:move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moveTo>
                    <a:pt x="15" y="15"/>
                  </a:moveTo>
                  <a:lnTo>
                    <a:pt x="17" y="15"/>
                  </a:lnTo>
                  <a:lnTo>
                    <a:pt x="15" y="16"/>
                  </a:lnTo>
                  <a:lnTo>
                    <a:pt x="15" y="15"/>
                  </a:lnTo>
                  <a:moveTo>
                    <a:pt x="17" y="15"/>
                  </a:move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moveTo>
                    <a:pt x="27" y="15"/>
                  </a:moveTo>
                  <a:lnTo>
                    <a:pt x="27" y="15"/>
                  </a:lnTo>
                  <a:moveTo>
                    <a:pt x="20" y="9"/>
                  </a:move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moveTo>
                    <a:pt x="8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moveTo>
                    <a:pt x="9" y="1"/>
                  </a:move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noFill/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929">
              <a:extLst>
                <a:ext uri="{FF2B5EF4-FFF2-40B4-BE49-F238E27FC236}">
                  <a16:creationId xmlns:a16="http://schemas.microsoft.com/office/drawing/2014/main" id="{65CDAA4E-C34B-5563-219B-CF4AF6C7D9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4401" y="1196975"/>
              <a:ext cx="7938" cy="14288"/>
            </a:xfrm>
            <a:custGeom>
              <a:avLst/>
              <a:gdLst>
                <a:gd name="T0" fmla="*/ 5 w 5"/>
                <a:gd name="T1" fmla="*/ 8 h 9"/>
                <a:gd name="T2" fmla="*/ 3 w 5"/>
                <a:gd name="T3" fmla="*/ 8 h 9"/>
                <a:gd name="T4" fmla="*/ 5 w 5"/>
                <a:gd name="T5" fmla="*/ 8 h 9"/>
                <a:gd name="T6" fmla="*/ 5 w 5"/>
                <a:gd name="T7" fmla="*/ 9 h 9"/>
                <a:gd name="T8" fmla="*/ 3 w 5"/>
                <a:gd name="T9" fmla="*/ 9 h 9"/>
                <a:gd name="T10" fmla="*/ 2 w 5"/>
                <a:gd name="T11" fmla="*/ 9 h 9"/>
                <a:gd name="T12" fmla="*/ 3 w 5"/>
                <a:gd name="T13" fmla="*/ 8 h 9"/>
                <a:gd name="T14" fmla="*/ 5 w 5"/>
                <a:gd name="T15" fmla="*/ 8 h 9"/>
                <a:gd name="T16" fmla="*/ 5 w 5"/>
                <a:gd name="T17" fmla="*/ 8 h 9"/>
                <a:gd name="T18" fmla="*/ 3 w 5"/>
                <a:gd name="T19" fmla="*/ 6 h 9"/>
                <a:gd name="T20" fmla="*/ 2 w 5"/>
                <a:gd name="T21" fmla="*/ 8 h 9"/>
                <a:gd name="T22" fmla="*/ 0 w 5"/>
                <a:gd name="T23" fmla="*/ 8 h 9"/>
                <a:gd name="T24" fmla="*/ 0 w 5"/>
                <a:gd name="T25" fmla="*/ 6 h 9"/>
                <a:gd name="T26" fmla="*/ 2 w 5"/>
                <a:gd name="T27" fmla="*/ 6 h 9"/>
                <a:gd name="T28" fmla="*/ 2 w 5"/>
                <a:gd name="T29" fmla="*/ 5 h 9"/>
                <a:gd name="T30" fmla="*/ 2 w 5"/>
                <a:gd name="T31" fmla="*/ 2 h 9"/>
                <a:gd name="T32" fmla="*/ 2 w 5"/>
                <a:gd name="T33" fmla="*/ 0 h 9"/>
                <a:gd name="T34" fmla="*/ 3 w 5"/>
                <a:gd name="T35" fmla="*/ 0 h 9"/>
                <a:gd name="T36" fmla="*/ 2 w 5"/>
                <a:gd name="T37" fmla="*/ 0 h 9"/>
                <a:gd name="T38" fmla="*/ 3 w 5"/>
                <a:gd name="T39" fmla="*/ 2 h 9"/>
                <a:gd name="T40" fmla="*/ 5 w 5"/>
                <a:gd name="T41" fmla="*/ 2 h 9"/>
                <a:gd name="T42" fmla="*/ 3 w 5"/>
                <a:gd name="T43" fmla="*/ 2 h 9"/>
                <a:gd name="T44" fmla="*/ 3 w 5"/>
                <a:gd name="T45" fmla="*/ 3 h 9"/>
                <a:gd name="T46" fmla="*/ 2 w 5"/>
                <a:gd name="T47" fmla="*/ 3 h 9"/>
                <a:gd name="T48" fmla="*/ 3 w 5"/>
                <a:gd name="T49" fmla="*/ 3 h 9"/>
                <a:gd name="T50" fmla="*/ 2 w 5"/>
                <a:gd name="T51" fmla="*/ 5 h 9"/>
                <a:gd name="T52" fmla="*/ 3 w 5"/>
                <a:gd name="T5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9">
                  <a:moveTo>
                    <a:pt x="5" y="8"/>
                  </a:moveTo>
                  <a:lnTo>
                    <a:pt x="3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close/>
                  <a:moveTo>
                    <a:pt x="3" y="6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CC0E2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930">
              <a:extLst>
                <a:ext uri="{FF2B5EF4-FFF2-40B4-BE49-F238E27FC236}">
                  <a16:creationId xmlns:a16="http://schemas.microsoft.com/office/drawing/2014/main" id="{145DC8F9-88D9-772A-DAE5-9819165F4A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2568575"/>
              <a:ext cx="52388" cy="52388"/>
            </a:xfrm>
            <a:custGeom>
              <a:avLst/>
              <a:gdLst>
                <a:gd name="T0" fmla="*/ 20 w 33"/>
                <a:gd name="T1" fmla="*/ 18 h 33"/>
                <a:gd name="T2" fmla="*/ 20 w 33"/>
                <a:gd name="T3" fmla="*/ 21 h 33"/>
                <a:gd name="T4" fmla="*/ 20 w 33"/>
                <a:gd name="T5" fmla="*/ 24 h 33"/>
                <a:gd name="T6" fmla="*/ 21 w 33"/>
                <a:gd name="T7" fmla="*/ 26 h 33"/>
                <a:gd name="T8" fmla="*/ 20 w 33"/>
                <a:gd name="T9" fmla="*/ 29 h 33"/>
                <a:gd name="T10" fmla="*/ 20 w 33"/>
                <a:gd name="T11" fmla="*/ 32 h 33"/>
                <a:gd name="T12" fmla="*/ 20 w 33"/>
                <a:gd name="T13" fmla="*/ 32 h 33"/>
                <a:gd name="T14" fmla="*/ 17 w 33"/>
                <a:gd name="T15" fmla="*/ 32 h 33"/>
                <a:gd name="T16" fmla="*/ 15 w 33"/>
                <a:gd name="T17" fmla="*/ 32 h 33"/>
                <a:gd name="T18" fmla="*/ 14 w 33"/>
                <a:gd name="T19" fmla="*/ 33 h 33"/>
                <a:gd name="T20" fmla="*/ 9 w 33"/>
                <a:gd name="T21" fmla="*/ 33 h 33"/>
                <a:gd name="T22" fmla="*/ 9 w 33"/>
                <a:gd name="T23" fmla="*/ 33 h 33"/>
                <a:gd name="T24" fmla="*/ 6 w 33"/>
                <a:gd name="T25" fmla="*/ 33 h 33"/>
                <a:gd name="T26" fmla="*/ 5 w 33"/>
                <a:gd name="T27" fmla="*/ 32 h 33"/>
                <a:gd name="T28" fmla="*/ 3 w 33"/>
                <a:gd name="T29" fmla="*/ 33 h 33"/>
                <a:gd name="T30" fmla="*/ 0 w 33"/>
                <a:gd name="T31" fmla="*/ 33 h 33"/>
                <a:gd name="T32" fmla="*/ 3 w 33"/>
                <a:gd name="T33" fmla="*/ 32 h 33"/>
                <a:gd name="T34" fmla="*/ 5 w 33"/>
                <a:gd name="T35" fmla="*/ 30 h 33"/>
                <a:gd name="T36" fmla="*/ 6 w 33"/>
                <a:gd name="T37" fmla="*/ 29 h 33"/>
                <a:gd name="T38" fmla="*/ 9 w 33"/>
                <a:gd name="T39" fmla="*/ 29 h 33"/>
                <a:gd name="T40" fmla="*/ 11 w 33"/>
                <a:gd name="T41" fmla="*/ 27 h 33"/>
                <a:gd name="T42" fmla="*/ 11 w 33"/>
                <a:gd name="T43" fmla="*/ 24 h 33"/>
                <a:gd name="T44" fmla="*/ 11 w 33"/>
                <a:gd name="T45" fmla="*/ 21 h 33"/>
                <a:gd name="T46" fmla="*/ 9 w 33"/>
                <a:gd name="T47" fmla="*/ 18 h 33"/>
                <a:gd name="T48" fmla="*/ 6 w 33"/>
                <a:gd name="T49" fmla="*/ 18 h 33"/>
                <a:gd name="T50" fmla="*/ 9 w 33"/>
                <a:gd name="T51" fmla="*/ 16 h 33"/>
                <a:gd name="T52" fmla="*/ 11 w 33"/>
                <a:gd name="T53" fmla="*/ 15 h 33"/>
                <a:gd name="T54" fmla="*/ 12 w 33"/>
                <a:gd name="T55" fmla="*/ 16 h 33"/>
                <a:gd name="T56" fmla="*/ 12 w 33"/>
                <a:gd name="T57" fmla="*/ 16 h 33"/>
                <a:gd name="T58" fmla="*/ 14 w 33"/>
                <a:gd name="T59" fmla="*/ 15 h 33"/>
                <a:gd name="T60" fmla="*/ 17 w 33"/>
                <a:gd name="T61" fmla="*/ 15 h 33"/>
                <a:gd name="T62" fmla="*/ 20 w 33"/>
                <a:gd name="T63" fmla="*/ 15 h 33"/>
                <a:gd name="T64" fmla="*/ 21 w 33"/>
                <a:gd name="T65" fmla="*/ 16 h 33"/>
                <a:gd name="T66" fmla="*/ 33 w 33"/>
                <a:gd name="T67" fmla="*/ 0 h 33"/>
                <a:gd name="T68" fmla="*/ 33 w 33"/>
                <a:gd name="T69" fmla="*/ 4 h 33"/>
                <a:gd name="T70" fmla="*/ 30 w 33"/>
                <a:gd name="T71" fmla="*/ 6 h 33"/>
                <a:gd name="T72" fmla="*/ 26 w 33"/>
                <a:gd name="T73" fmla="*/ 6 h 33"/>
                <a:gd name="T74" fmla="*/ 26 w 33"/>
                <a:gd name="T75" fmla="*/ 6 h 33"/>
                <a:gd name="T76" fmla="*/ 24 w 33"/>
                <a:gd name="T77" fmla="*/ 6 h 33"/>
                <a:gd name="T78" fmla="*/ 27 w 33"/>
                <a:gd name="T79" fmla="*/ 4 h 33"/>
                <a:gd name="T80" fmla="*/ 30 w 33"/>
                <a:gd name="T81" fmla="*/ 1 h 33"/>
                <a:gd name="T82" fmla="*/ 33 w 33"/>
                <a:gd name="T8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33">
                  <a:moveTo>
                    <a:pt x="21" y="18"/>
                  </a:moveTo>
                  <a:lnTo>
                    <a:pt x="20" y="18"/>
                  </a:lnTo>
                  <a:lnTo>
                    <a:pt x="20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1" y="26"/>
                  </a:lnTo>
                  <a:lnTo>
                    <a:pt x="21" y="27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5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1" y="32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23" y="13"/>
                  </a:lnTo>
                  <a:lnTo>
                    <a:pt x="21" y="16"/>
                  </a:lnTo>
                  <a:lnTo>
                    <a:pt x="21" y="18"/>
                  </a:lnTo>
                  <a:close/>
                  <a:moveTo>
                    <a:pt x="33" y="0"/>
                  </a:moveTo>
                  <a:lnTo>
                    <a:pt x="33" y="1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7" y="4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DCF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931">
              <a:extLst>
                <a:ext uri="{FF2B5EF4-FFF2-40B4-BE49-F238E27FC236}">
                  <a16:creationId xmlns:a16="http://schemas.microsoft.com/office/drawing/2014/main" id="{B35C1610-6E4F-0C5E-E64F-F502BEC230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5463" y="2525713"/>
              <a:ext cx="12700" cy="19050"/>
            </a:xfrm>
            <a:custGeom>
              <a:avLst/>
              <a:gdLst>
                <a:gd name="T0" fmla="*/ 3 w 8"/>
                <a:gd name="T1" fmla="*/ 7 h 12"/>
                <a:gd name="T2" fmla="*/ 5 w 8"/>
                <a:gd name="T3" fmla="*/ 7 h 12"/>
                <a:gd name="T4" fmla="*/ 5 w 8"/>
                <a:gd name="T5" fmla="*/ 9 h 12"/>
                <a:gd name="T6" fmla="*/ 3 w 8"/>
                <a:gd name="T7" fmla="*/ 9 h 12"/>
                <a:gd name="T8" fmla="*/ 3 w 8"/>
                <a:gd name="T9" fmla="*/ 10 h 12"/>
                <a:gd name="T10" fmla="*/ 2 w 8"/>
                <a:gd name="T11" fmla="*/ 12 h 12"/>
                <a:gd name="T12" fmla="*/ 0 w 8"/>
                <a:gd name="T13" fmla="*/ 12 h 12"/>
                <a:gd name="T14" fmla="*/ 2 w 8"/>
                <a:gd name="T15" fmla="*/ 10 h 12"/>
                <a:gd name="T16" fmla="*/ 0 w 8"/>
                <a:gd name="T17" fmla="*/ 10 h 12"/>
                <a:gd name="T18" fmla="*/ 0 w 8"/>
                <a:gd name="T19" fmla="*/ 9 h 12"/>
                <a:gd name="T20" fmla="*/ 2 w 8"/>
                <a:gd name="T21" fmla="*/ 9 h 12"/>
                <a:gd name="T22" fmla="*/ 3 w 8"/>
                <a:gd name="T23" fmla="*/ 6 h 12"/>
                <a:gd name="T24" fmla="*/ 5 w 8"/>
                <a:gd name="T25" fmla="*/ 7 h 12"/>
                <a:gd name="T26" fmla="*/ 3 w 8"/>
                <a:gd name="T27" fmla="*/ 7 h 12"/>
                <a:gd name="T28" fmla="*/ 8 w 8"/>
                <a:gd name="T29" fmla="*/ 1 h 12"/>
                <a:gd name="T30" fmla="*/ 6 w 8"/>
                <a:gd name="T31" fmla="*/ 1 h 12"/>
                <a:gd name="T32" fmla="*/ 8 w 8"/>
                <a:gd name="T33" fmla="*/ 1 h 12"/>
                <a:gd name="T34" fmla="*/ 6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  <a:gd name="T40" fmla="*/ 8 w 8"/>
                <a:gd name="T41" fmla="*/ 1 h 12"/>
                <a:gd name="T42" fmla="*/ 8 w 8"/>
                <a:gd name="T4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2">
                  <a:moveTo>
                    <a:pt x="3" y="7"/>
                  </a:moveTo>
                  <a:lnTo>
                    <a:pt x="5" y="7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6"/>
                  </a:lnTo>
                  <a:lnTo>
                    <a:pt x="5" y="7"/>
                  </a:lnTo>
                  <a:lnTo>
                    <a:pt x="3" y="7"/>
                  </a:lnTo>
                  <a:close/>
                  <a:moveTo>
                    <a:pt x="8" y="1"/>
                  </a:moveTo>
                  <a:lnTo>
                    <a:pt x="6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CD8C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932">
              <a:extLst>
                <a:ext uri="{FF2B5EF4-FFF2-40B4-BE49-F238E27FC236}">
                  <a16:creationId xmlns:a16="http://schemas.microsoft.com/office/drawing/2014/main" id="{9402745B-2A30-6B38-6B51-75A773AA8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8163" y="2490788"/>
              <a:ext cx="11113" cy="31750"/>
            </a:xfrm>
            <a:custGeom>
              <a:avLst/>
              <a:gdLst>
                <a:gd name="T0" fmla="*/ 6 w 7"/>
                <a:gd name="T1" fmla="*/ 9 h 20"/>
                <a:gd name="T2" fmla="*/ 4 w 7"/>
                <a:gd name="T3" fmla="*/ 11 h 20"/>
                <a:gd name="T4" fmla="*/ 4 w 7"/>
                <a:gd name="T5" fmla="*/ 9 h 20"/>
                <a:gd name="T6" fmla="*/ 4 w 7"/>
                <a:gd name="T7" fmla="*/ 11 h 20"/>
                <a:gd name="T8" fmla="*/ 4 w 7"/>
                <a:gd name="T9" fmla="*/ 9 h 20"/>
                <a:gd name="T10" fmla="*/ 6 w 7"/>
                <a:gd name="T11" fmla="*/ 9 h 20"/>
                <a:gd name="T12" fmla="*/ 6 w 7"/>
                <a:gd name="T13" fmla="*/ 9 h 20"/>
                <a:gd name="T14" fmla="*/ 7 w 7"/>
                <a:gd name="T15" fmla="*/ 6 h 20"/>
                <a:gd name="T16" fmla="*/ 6 w 7"/>
                <a:gd name="T17" fmla="*/ 6 h 20"/>
                <a:gd name="T18" fmla="*/ 4 w 7"/>
                <a:gd name="T19" fmla="*/ 5 h 20"/>
                <a:gd name="T20" fmla="*/ 4 w 7"/>
                <a:gd name="T21" fmla="*/ 3 h 20"/>
                <a:gd name="T22" fmla="*/ 6 w 7"/>
                <a:gd name="T23" fmla="*/ 3 h 20"/>
                <a:gd name="T24" fmla="*/ 6 w 7"/>
                <a:gd name="T25" fmla="*/ 2 h 20"/>
                <a:gd name="T26" fmla="*/ 6 w 7"/>
                <a:gd name="T27" fmla="*/ 0 h 20"/>
                <a:gd name="T28" fmla="*/ 7 w 7"/>
                <a:gd name="T29" fmla="*/ 0 h 20"/>
                <a:gd name="T30" fmla="*/ 7 w 7"/>
                <a:gd name="T31" fmla="*/ 2 h 20"/>
                <a:gd name="T32" fmla="*/ 7 w 7"/>
                <a:gd name="T33" fmla="*/ 3 h 20"/>
                <a:gd name="T34" fmla="*/ 7 w 7"/>
                <a:gd name="T35" fmla="*/ 5 h 20"/>
                <a:gd name="T36" fmla="*/ 7 w 7"/>
                <a:gd name="T37" fmla="*/ 6 h 20"/>
                <a:gd name="T38" fmla="*/ 0 w 7"/>
                <a:gd name="T39" fmla="*/ 20 h 20"/>
                <a:gd name="T40" fmla="*/ 0 w 7"/>
                <a:gd name="T41" fmla="*/ 20 h 20"/>
                <a:gd name="T42" fmla="*/ 3 w 7"/>
                <a:gd name="T43" fmla="*/ 17 h 20"/>
                <a:gd name="T44" fmla="*/ 3 w 7"/>
                <a:gd name="T45" fmla="*/ 17 h 20"/>
                <a:gd name="T46" fmla="*/ 6 w 7"/>
                <a:gd name="T47" fmla="*/ 12 h 20"/>
                <a:gd name="T48" fmla="*/ 6 w 7"/>
                <a:gd name="T49" fmla="*/ 14 h 20"/>
                <a:gd name="T50" fmla="*/ 6 w 7"/>
                <a:gd name="T5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20">
                  <a:moveTo>
                    <a:pt x="6" y="9"/>
                  </a:moveTo>
                  <a:lnTo>
                    <a:pt x="4" y="11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7" y="6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close/>
                  <a:moveTo>
                    <a:pt x="0" y="20"/>
                  </a:moveTo>
                  <a:lnTo>
                    <a:pt x="0" y="20"/>
                  </a:lnTo>
                  <a:close/>
                  <a:moveTo>
                    <a:pt x="3" y="17"/>
                  </a:moveTo>
                  <a:lnTo>
                    <a:pt x="3" y="17"/>
                  </a:lnTo>
                  <a:close/>
                  <a:moveTo>
                    <a:pt x="6" y="12"/>
                  </a:moveTo>
                  <a:lnTo>
                    <a:pt x="6" y="14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F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933">
              <a:extLst>
                <a:ext uri="{FF2B5EF4-FFF2-40B4-BE49-F238E27FC236}">
                  <a16:creationId xmlns:a16="http://schemas.microsoft.com/office/drawing/2014/main" id="{63B2370A-0A7D-70C1-DFD4-0D443311AF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8163" y="2490788"/>
              <a:ext cx="11113" cy="31750"/>
            </a:xfrm>
            <a:custGeom>
              <a:avLst/>
              <a:gdLst>
                <a:gd name="T0" fmla="*/ 6 w 7"/>
                <a:gd name="T1" fmla="*/ 9 h 20"/>
                <a:gd name="T2" fmla="*/ 4 w 7"/>
                <a:gd name="T3" fmla="*/ 11 h 20"/>
                <a:gd name="T4" fmla="*/ 4 w 7"/>
                <a:gd name="T5" fmla="*/ 9 h 20"/>
                <a:gd name="T6" fmla="*/ 4 w 7"/>
                <a:gd name="T7" fmla="*/ 11 h 20"/>
                <a:gd name="T8" fmla="*/ 4 w 7"/>
                <a:gd name="T9" fmla="*/ 9 h 20"/>
                <a:gd name="T10" fmla="*/ 6 w 7"/>
                <a:gd name="T11" fmla="*/ 9 h 20"/>
                <a:gd name="T12" fmla="*/ 6 w 7"/>
                <a:gd name="T13" fmla="*/ 9 h 20"/>
                <a:gd name="T14" fmla="*/ 7 w 7"/>
                <a:gd name="T15" fmla="*/ 6 h 20"/>
                <a:gd name="T16" fmla="*/ 6 w 7"/>
                <a:gd name="T17" fmla="*/ 6 h 20"/>
                <a:gd name="T18" fmla="*/ 4 w 7"/>
                <a:gd name="T19" fmla="*/ 5 h 20"/>
                <a:gd name="T20" fmla="*/ 4 w 7"/>
                <a:gd name="T21" fmla="*/ 3 h 20"/>
                <a:gd name="T22" fmla="*/ 6 w 7"/>
                <a:gd name="T23" fmla="*/ 3 h 20"/>
                <a:gd name="T24" fmla="*/ 6 w 7"/>
                <a:gd name="T25" fmla="*/ 2 h 20"/>
                <a:gd name="T26" fmla="*/ 6 w 7"/>
                <a:gd name="T27" fmla="*/ 0 h 20"/>
                <a:gd name="T28" fmla="*/ 7 w 7"/>
                <a:gd name="T29" fmla="*/ 0 h 20"/>
                <a:gd name="T30" fmla="*/ 7 w 7"/>
                <a:gd name="T31" fmla="*/ 2 h 20"/>
                <a:gd name="T32" fmla="*/ 7 w 7"/>
                <a:gd name="T33" fmla="*/ 3 h 20"/>
                <a:gd name="T34" fmla="*/ 7 w 7"/>
                <a:gd name="T35" fmla="*/ 5 h 20"/>
                <a:gd name="T36" fmla="*/ 7 w 7"/>
                <a:gd name="T37" fmla="*/ 6 h 20"/>
                <a:gd name="T38" fmla="*/ 0 w 7"/>
                <a:gd name="T39" fmla="*/ 20 h 20"/>
                <a:gd name="T40" fmla="*/ 0 w 7"/>
                <a:gd name="T41" fmla="*/ 20 h 20"/>
                <a:gd name="T42" fmla="*/ 3 w 7"/>
                <a:gd name="T43" fmla="*/ 17 h 20"/>
                <a:gd name="T44" fmla="*/ 3 w 7"/>
                <a:gd name="T45" fmla="*/ 17 h 20"/>
                <a:gd name="T46" fmla="*/ 6 w 7"/>
                <a:gd name="T47" fmla="*/ 12 h 20"/>
                <a:gd name="T48" fmla="*/ 6 w 7"/>
                <a:gd name="T49" fmla="*/ 14 h 20"/>
                <a:gd name="T50" fmla="*/ 6 w 7"/>
                <a:gd name="T5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20">
                  <a:moveTo>
                    <a:pt x="6" y="9"/>
                  </a:moveTo>
                  <a:lnTo>
                    <a:pt x="4" y="11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moveTo>
                    <a:pt x="7" y="6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moveTo>
                    <a:pt x="0" y="20"/>
                  </a:moveTo>
                  <a:lnTo>
                    <a:pt x="0" y="20"/>
                  </a:lnTo>
                  <a:moveTo>
                    <a:pt x="3" y="17"/>
                  </a:moveTo>
                  <a:lnTo>
                    <a:pt x="3" y="17"/>
                  </a:lnTo>
                  <a:moveTo>
                    <a:pt x="6" y="12"/>
                  </a:moveTo>
                  <a:lnTo>
                    <a:pt x="6" y="14"/>
                  </a:lnTo>
                  <a:lnTo>
                    <a:pt x="6" y="12"/>
                  </a:lnTo>
                </a:path>
              </a:pathLst>
            </a:custGeom>
            <a:noFill/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934">
              <a:extLst>
                <a:ext uri="{FF2B5EF4-FFF2-40B4-BE49-F238E27FC236}">
                  <a16:creationId xmlns:a16="http://schemas.microsoft.com/office/drawing/2014/main" id="{82897299-B7D4-AF54-987D-A7C2EFB7E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1" y="2493963"/>
              <a:ext cx="6350" cy="11113"/>
            </a:xfrm>
            <a:custGeom>
              <a:avLst/>
              <a:gdLst>
                <a:gd name="T0" fmla="*/ 4 w 4"/>
                <a:gd name="T1" fmla="*/ 4 h 7"/>
                <a:gd name="T2" fmla="*/ 3 w 4"/>
                <a:gd name="T3" fmla="*/ 6 h 7"/>
                <a:gd name="T4" fmla="*/ 1 w 4"/>
                <a:gd name="T5" fmla="*/ 6 h 7"/>
                <a:gd name="T6" fmla="*/ 1 w 4"/>
                <a:gd name="T7" fmla="*/ 7 h 7"/>
                <a:gd name="T8" fmla="*/ 1 w 4"/>
                <a:gd name="T9" fmla="*/ 6 h 7"/>
                <a:gd name="T10" fmla="*/ 0 w 4"/>
                <a:gd name="T11" fmla="*/ 6 h 7"/>
                <a:gd name="T12" fmla="*/ 0 w 4"/>
                <a:gd name="T13" fmla="*/ 4 h 7"/>
                <a:gd name="T14" fmla="*/ 0 w 4"/>
                <a:gd name="T15" fmla="*/ 1 h 7"/>
                <a:gd name="T16" fmla="*/ 0 w 4"/>
                <a:gd name="T17" fmla="*/ 0 h 7"/>
                <a:gd name="T18" fmla="*/ 1 w 4"/>
                <a:gd name="T19" fmla="*/ 0 h 7"/>
                <a:gd name="T20" fmla="*/ 1 w 4"/>
                <a:gd name="T21" fmla="*/ 1 h 7"/>
                <a:gd name="T22" fmla="*/ 1 w 4"/>
                <a:gd name="T23" fmla="*/ 3 h 7"/>
                <a:gd name="T24" fmla="*/ 3 w 4"/>
                <a:gd name="T25" fmla="*/ 3 h 7"/>
                <a:gd name="T26" fmla="*/ 3 w 4"/>
                <a:gd name="T27" fmla="*/ 4 h 7"/>
                <a:gd name="T28" fmla="*/ 4 w 4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lnTo>
                    <a:pt x="3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D4FCE3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935">
              <a:extLst>
                <a:ext uri="{FF2B5EF4-FFF2-40B4-BE49-F238E27FC236}">
                  <a16:creationId xmlns:a16="http://schemas.microsoft.com/office/drawing/2014/main" id="{5D76816F-02E5-6CAB-71DD-C6E778025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51" y="2465388"/>
              <a:ext cx="6350" cy="14288"/>
            </a:xfrm>
            <a:custGeom>
              <a:avLst/>
              <a:gdLst>
                <a:gd name="T0" fmla="*/ 4 w 4"/>
                <a:gd name="T1" fmla="*/ 1 h 9"/>
                <a:gd name="T2" fmla="*/ 4 w 4"/>
                <a:gd name="T3" fmla="*/ 3 h 9"/>
                <a:gd name="T4" fmla="*/ 4 w 4"/>
                <a:gd name="T5" fmla="*/ 6 h 9"/>
                <a:gd name="T6" fmla="*/ 4 w 4"/>
                <a:gd name="T7" fmla="*/ 7 h 9"/>
                <a:gd name="T8" fmla="*/ 3 w 4"/>
                <a:gd name="T9" fmla="*/ 7 h 9"/>
                <a:gd name="T10" fmla="*/ 3 w 4"/>
                <a:gd name="T11" fmla="*/ 9 h 9"/>
                <a:gd name="T12" fmla="*/ 1 w 4"/>
                <a:gd name="T13" fmla="*/ 7 h 9"/>
                <a:gd name="T14" fmla="*/ 0 w 4"/>
                <a:gd name="T15" fmla="*/ 7 h 9"/>
                <a:gd name="T16" fmla="*/ 1 w 4"/>
                <a:gd name="T17" fmla="*/ 6 h 9"/>
                <a:gd name="T18" fmla="*/ 0 w 4"/>
                <a:gd name="T19" fmla="*/ 6 h 9"/>
                <a:gd name="T20" fmla="*/ 1 w 4"/>
                <a:gd name="T21" fmla="*/ 4 h 9"/>
                <a:gd name="T22" fmla="*/ 1 w 4"/>
                <a:gd name="T23" fmla="*/ 3 h 9"/>
                <a:gd name="T24" fmla="*/ 3 w 4"/>
                <a:gd name="T25" fmla="*/ 1 h 9"/>
                <a:gd name="T26" fmla="*/ 4 w 4"/>
                <a:gd name="T27" fmla="*/ 0 h 9"/>
                <a:gd name="T28" fmla="*/ 4 w 4"/>
                <a:gd name="T29" fmla="*/ 1 h 9"/>
                <a:gd name="T30" fmla="*/ 4 w 4"/>
                <a:gd name="T3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lnTo>
                    <a:pt x="4" y="3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8FCD7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936">
              <a:extLst>
                <a:ext uri="{FF2B5EF4-FFF2-40B4-BE49-F238E27FC236}">
                  <a16:creationId xmlns:a16="http://schemas.microsoft.com/office/drawing/2014/main" id="{AC697E3A-9BF9-E914-001A-5573B085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4513" y="2405063"/>
              <a:ext cx="7938" cy="19050"/>
            </a:xfrm>
            <a:custGeom>
              <a:avLst/>
              <a:gdLst>
                <a:gd name="T0" fmla="*/ 2 w 5"/>
                <a:gd name="T1" fmla="*/ 12 h 12"/>
                <a:gd name="T2" fmla="*/ 2 w 5"/>
                <a:gd name="T3" fmla="*/ 10 h 12"/>
                <a:gd name="T4" fmla="*/ 2 w 5"/>
                <a:gd name="T5" fmla="*/ 9 h 12"/>
                <a:gd name="T6" fmla="*/ 2 w 5"/>
                <a:gd name="T7" fmla="*/ 7 h 12"/>
                <a:gd name="T8" fmla="*/ 0 w 5"/>
                <a:gd name="T9" fmla="*/ 7 h 12"/>
                <a:gd name="T10" fmla="*/ 0 w 5"/>
                <a:gd name="T11" fmla="*/ 6 h 12"/>
                <a:gd name="T12" fmla="*/ 0 w 5"/>
                <a:gd name="T13" fmla="*/ 4 h 12"/>
                <a:gd name="T14" fmla="*/ 0 w 5"/>
                <a:gd name="T15" fmla="*/ 1 h 12"/>
                <a:gd name="T16" fmla="*/ 0 w 5"/>
                <a:gd name="T17" fmla="*/ 0 h 12"/>
                <a:gd name="T18" fmla="*/ 2 w 5"/>
                <a:gd name="T19" fmla="*/ 0 h 12"/>
                <a:gd name="T20" fmla="*/ 2 w 5"/>
                <a:gd name="T21" fmla="*/ 1 h 12"/>
                <a:gd name="T22" fmla="*/ 2 w 5"/>
                <a:gd name="T23" fmla="*/ 0 h 12"/>
                <a:gd name="T24" fmla="*/ 3 w 5"/>
                <a:gd name="T25" fmla="*/ 0 h 12"/>
                <a:gd name="T26" fmla="*/ 3 w 5"/>
                <a:gd name="T27" fmla="*/ 1 h 12"/>
                <a:gd name="T28" fmla="*/ 5 w 5"/>
                <a:gd name="T29" fmla="*/ 4 h 12"/>
                <a:gd name="T30" fmla="*/ 5 w 5"/>
                <a:gd name="T31" fmla="*/ 6 h 12"/>
                <a:gd name="T32" fmla="*/ 5 w 5"/>
                <a:gd name="T33" fmla="*/ 7 h 12"/>
                <a:gd name="T34" fmla="*/ 5 w 5"/>
                <a:gd name="T35" fmla="*/ 9 h 12"/>
                <a:gd name="T36" fmla="*/ 3 w 5"/>
                <a:gd name="T37" fmla="*/ 10 h 12"/>
                <a:gd name="T38" fmla="*/ 2 w 5"/>
                <a:gd name="T39" fmla="*/ 10 h 12"/>
                <a:gd name="T40" fmla="*/ 2 w 5"/>
                <a:gd name="T41" fmla="*/ 12 h 12"/>
                <a:gd name="T42" fmla="*/ 2 w 5"/>
                <a:gd name="T4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2">
                  <a:moveTo>
                    <a:pt x="2" y="12"/>
                  </a:move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FCF6D7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937">
              <a:extLst>
                <a:ext uri="{FF2B5EF4-FFF2-40B4-BE49-F238E27FC236}">
                  <a16:creationId xmlns:a16="http://schemas.microsoft.com/office/drawing/2014/main" id="{7E6DF621-304C-257B-603B-F22F6078B2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688" y="1920875"/>
              <a:ext cx="3492500" cy="1101725"/>
            </a:xfrm>
            <a:custGeom>
              <a:avLst/>
              <a:gdLst>
                <a:gd name="T0" fmla="*/ 196 w 2200"/>
                <a:gd name="T1" fmla="*/ 277 h 694"/>
                <a:gd name="T2" fmla="*/ 195 w 2200"/>
                <a:gd name="T3" fmla="*/ 277 h 694"/>
                <a:gd name="T4" fmla="*/ 196 w 2200"/>
                <a:gd name="T5" fmla="*/ 277 h 694"/>
                <a:gd name="T6" fmla="*/ 196 w 2200"/>
                <a:gd name="T7" fmla="*/ 277 h 694"/>
                <a:gd name="T8" fmla="*/ 355 w 2200"/>
                <a:gd name="T9" fmla="*/ 693 h 694"/>
                <a:gd name="T10" fmla="*/ 355 w 2200"/>
                <a:gd name="T11" fmla="*/ 694 h 694"/>
                <a:gd name="T12" fmla="*/ 355 w 2200"/>
                <a:gd name="T13" fmla="*/ 693 h 694"/>
                <a:gd name="T14" fmla="*/ 3 w 2200"/>
                <a:gd name="T15" fmla="*/ 679 h 694"/>
                <a:gd name="T16" fmla="*/ 3 w 2200"/>
                <a:gd name="T17" fmla="*/ 679 h 694"/>
                <a:gd name="T18" fmla="*/ 4 w 2200"/>
                <a:gd name="T19" fmla="*/ 679 h 694"/>
                <a:gd name="T20" fmla="*/ 4 w 2200"/>
                <a:gd name="T21" fmla="*/ 679 h 694"/>
                <a:gd name="T22" fmla="*/ 0 w 2200"/>
                <a:gd name="T23" fmla="*/ 665 h 694"/>
                <a:gd name="T24" fmla="*/ 0 w 2200"/>
                <a:gd name="T25" fmla="*/ 665 h 694"/>
                <a:gd name="T26" fmla="*/ 118 w 2200"/>
                <a:gd name="T27" fmla="*/ 0 h 694"/>
                <a:gd name="T28" fmla="*/ 118 w 2200"/>
                <a:gd name="T29" fmla="*/ 2 h 694"/>
                <a:gd name="T30" fmla="*/ 118 w 2200"/>
                <a:gd name="T31" fmla="*/ 0 h 694"/>
                <a:gd name="T32" fmla="*/ 116 w 2200"/>
                <a:gd name="T33" fmla="*/ 0 h 694"/>
                <a:gd name="T34" fmla="*/ 116 w 2200"/>
                <a:gd name="T35" fmla="*/ 2 h 694"/>
                <a:gd name="T36" fmla="*/ 116 w 2200"/>
                <a:gd name="T37" fmla="*/ 0 h 694"/>
                <a:gd name="T38" fmla="*/ 116 w 2200"/>
                <a:gd name="T39" fmla="*/ 0 h 694"/>
                <a:gd name="T40" fmla="*/ 195 w 2200"/>
                <a:gd name="T41" fmla="*/ 277 h 694"/>
                <a:gd name="T42" fmla="*/ 196 w 2200"/>
                <a:gd name="T43" fmla="*/ 279 h 694"/>
                <a:gd name="T44" fmla="*/ 195 w 2200"/>
                <a:gd name="T45" fmla="*/ 279 h 694"/>
                <a:gd name="T46" fmla="*/ 195 w 2200"/>
                <a:gd name="T47" fmla="*/ 277 h 694"/>
                <a:gd name="T48" fmla="*/ 196 w 2200"/>
                <a:gd name="T49" fmla="*/ 277 h 694"/>
                <a:gd name="T50" fmla="*/ 196 w 2200"/>
                <a:gd name="T51" fmla="*/ 277 h 694"/>
                <a:gd name="T52" fmla="*/ 2200 w 2200"/>
                <a:gd name="T53" fmla="*/ 238 h 694"/>
                <a:gd name="T54" fmla="*/ 2200 w 2200"/>
                <a:gd name="T55" fmla="*/ 238 h 694"/>
                <a:gd name="T56" fmla="*/ 318 w 2200"/>
                <a:gd name="T57" fmla="*/ 543 h 694"/>
                <a:gd name="T58" fmla="*/ 318 w 2200"/>
                <a:gd name="T59" fmla="*/ 543 h 694"/>
                <a:gd name="T60" fmla="*/ 311 w 2200"/>
                <a:gd name="T61" fmla="*/ 529 h 694"/>
                <a:gd name="T62" fmla="*/ 313 w 2200"/>
                <a:gd name="T63" fmla="*/ 529 h 694"/>
                <a:gd name="T64" fmla="*/ 311 w 2200"/>
                <a:gd name="T65" fmla="*/ 529 h 694"/>
                <a:gd name="T66" fmla="*/ 311 w 2200"/>
                <a:gd name="T67" fmla="*/ 529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0" h="694">
                  <a:moveTo>
                    <a:pt x="196" y="277"/>
                  </a:moveTo>
                  <a:lnTo>
                    <a:pt x="195" y="277"/>
                  </a:lnTo>
                  <a:lnTo>
                    <a:pt x="196" y="277"/>
                  </a:lnTo>
                  <a:lnTo>
                    <a:pt x="196" y="277"/>
                  </a:lnTo>
                  <a:close/>
                  <a:moveTo>
                    <a:pt x="355" y="693"/>
                  </a:moveTo>
                  <a:lnTo>
                    <a:pt x="355" y="694"/>
                  </a:lnTo>
                  <a:lnTo>
                    <a:pt x="355" y="693"/>
                  </a:lnTo>
                  <a:close/>
                  <a:moveTo>
                    <a:pt x="3" y="679"/>
                  </a:moveTo>
                  <a:lnTo>
                    <a:pt x="3" y="679"/>
                  </a:lnTo>
                  <a:close/>
                  <a:moveTo>
                    <a:pt x="4" y="679"/>
                  </a:moveTo>
                  <a:lnTo>
                    <a:pt x="4" y="679"/>
                  </a:lnTo>
                  <a:close/>
                  <a:moveTo>
                    <a:pt x="0" y="665"/>
                  </a:moveTo>
                  <a:lnTo>
                    <a:pt x="0" y="665"/>
                  </a:lnTo>
                  <a:close/>
                  <a:moveTo>
                    <a:pt x="118" y="0"/>
                  </a:moveTo>
                  <a:lnTo>
                    <a:pt x="118" y="2"/>
                  </a:lnTo>
                  <a:lnTo>
                    <a:pt x="118" y="0"/>
                  </a:lnTo>
                  <a:close/>
                  <a:moveTo>
                    <a:pt x="116" y="0"/>
                  </a:moveTo>
                  <a:lnTo>
                    <a:pt x="116" y="2"/>
                  </a:lnTo>
                  <a:lnTo>
                    <a:pt x="116" y="0"/>
                  </a:lnTo>
                  <a:lnTo>
                    <a:pt x="116" y="0"/>
                  </a:lnTo>
                  <a:close/>
                  <a:moveTo>
                    <a:pt x="195" y="277"/>
                  </a:moveTo>
                  <a:lnTo>
                    <a:pt x="196" y="279"/>
                  </a:lnTo>
                  <a:lnTo>
                    <a:pt x="195" y="279"/>
                  </a:lnTo>
                  <a:lnTo>
                    <a:pt x="195" y="277"/>
                  </a:lnTo>
                  <a:close/>
                  <a:moveTo>
                    <a:pt x="196" y="277"/>
                  </a:moveTo>
                  <a:lnTo>
                    <a:pt x="196" y="277"/>
                  </a:lnTo>
                  <a:close/>
                  <a:moveTo>
                    <a:pt x="2200" y="238"/>
                  </a:moveTo>
                  <a:lnTo>
                    <a:pt x="2200" y="238"/>
                  </a:lnTo>
                  <a:close/>
                  <a:moveTo>
                    <a:pt x="318" y="543"/>
                  </a:moveTo>
                  <a:lnTo>
                    <a:pt x="318" y="543"/>
                  </a:lnTo>
                  <a:close/>
                  <a:moveTo>
                    <a:pt x="311" y="529"/>
                  </a:moveTo>
                  <a:lnTo>
                    <a:pt x="313" y="529"/>
                  </a:lnTo>
                  <a:lnTo>
                    <a:pt x="311" y="529"/>
                  </a:lnTo>
                  <a:lnTo>
                    <a:pt x="311" y="529"/>
                  </a:lnTo>
                  <a:close/>
                </a:path>
              </a:pathLst>
            </a:custGeom>
            <a:solidFill>
              <a:srgbClr val="FCC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938">
              <a:extLst>
                <a:ext uri="{FF2B5EF4-FFF2-40B4-BE49-F238E27FC236}">
                  <a16:creationId xmlns:a16="http://schemas.microsoft.com/office/drawing/2014/main" id="{F161730D-C33B-3EA7-ED41-F0BD8B805D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688" y="1920875"/>
              <a:ext cx="3492500" cy="1101725"/>
            </a:xfrm>
            <a:custGeom>
              <a:avLst/>
              <a:gdLst>
                <a:gd name="T0" fmla="*/ 196 w 2200"/>
                <a:gd name="T1" fmla="*/ 277 h 694"/>
                <a:gd name="T2" fmla="*/ 195 w 2200"/>
                <a:gd name="T3" fmla="*/ 277 h 694"/>
                <a:gd name="T4" fmla="*/ 196 w 2200"/>
                <a:gd name="T5" fmla="*/ 277 h 694"/>
                <a:gd name="T6" fmla="*/ 196 w 2200"/>
                <a:gd name="T7" fmla="*/ 277 h 694"/>
                <a:gd name="T8" fmla="*/ 355 w 2200"/>
                <a:gd name="T9" fmla="*/ 693 h 694"/>
                <a:gd name="T10" fmla="*/ 355 w 2200"/>
                <a:gd name="T11" fmla="*/ 694 h 694"/>
                <a:gd name="T12" fmla="*/ 355 w 2200"/>
                <a:gd name="T13" fmla="*/ 693 h 694"/>
                <a:gd name="T14" fmla="*/ 3 w 2200"/>
                <a:gd name="T15" fmla="*/ 679 h 694"/>
                <a:gd name="T16" fmla="*/ 3 w 2200"/>
                <a:gd name="T17" fmla="*/ 679 h 694"/>
                <a:gd name="T18" fmla="*/ 4 w 2200"/>
                <a:gd name="T19" fmla="*/ 679 h 694"/>
                <a:gd name="T20" fmla="*/ 4 w 2200"/>
                <a:gd name="T21" fmla="*/ 679 h 694"/>
                <a:gd name="T22" fmla="*/ 0 w 2200"/>
                <a:gd name="T23" fmla="*/ 665 h 694"/>
                <a:gd name="T24" fmla="*/ 0 w 2200"/>
                <a:gd name="T25" fmla="*/ 665 h 694"/>
                <a:gd name="T26" fmla="*/ 118 w 2200"/>
                <a:gd name="T27" fmla="*/ 0 h 694"/>
                <a:gd name="T28" fmla="*/ 118 w 2200"/>
                <a:gd name="T29" fmla="*/ 2 h 694"/>
                <a:gd name="T30" fmla="*/ 118 w 2200"/>
                <a:gd name="T31" fmla="*/ 0 h 694"/>
                <a:gd name="T32" fmla="*/ 116 w 2200"/>
                <a:gd name="T33" fmla="*/ 0 h 694"/>
                <a:gd name="T34" fmla="*/ 116 w 2200"/>
                <a:gd name="T35" fmla="*/ 2 h 694"/>
                <a:gd name="T36" fmla="*/ 116 w 2200"/>
                <a:gd name="T37" fmla="*/ 0 h 694"/>
                <a:gd name="T38" fmla="*/ 116 w 2200"/>
                <a:gd name="T39" fmla="*/ 0 h 694"/>
                <a:gd name="T40" fmla="*/ 195 w 2200"/>
                <a:gd name="T41" fmla="*/ 277 h 694"/>
                <a:gd name="T42" fmla="*/ 196 w 2200"/>
                <a:gd name="T43" fmla="*/ 279 h 694"/>
                <a:gd name="T44" fmla="*/ 195 w 2200"/>
                <a:gd name="T45" fmla="*/ 279 h 694"/>
                <a:gd name="T46" fmla="*/ 195 w 2200"/>
                <a:gd name="T47" fmla="*/ 277 h 694"/>
                <a:gd name="T48" fmla="*/ 196 w 2200"/>
                <a:gd name="T49" fmla="*/ 277 h 694"/>
                <a:gd name="T50" fmla="*/ 196 w 2200"/>
                <a:gd name="T51" fmla="*/ 277 h 694"/>
                <a:gd name="T52" fmla="*/ 2200 w 2200"/>
                <a:gd name="T53" fmla="*/ 238 h 694"/>
                <a:gd name="T54" fmla="*/ 2200 w 2200"/>
                <a:gd name="T55" fmla="*/ 238 h 694"/>
                <a:gd name="T56" fmla="*/ 318 w 2200"/>
                <a:gd name="T57" fmla="*/ 543 h 694"/>
                <a:gd name="T58" fmla="*/ 318 w 2200"/>
                <a:gd name="T59" fmla="*/ 543 h 694"/>
                <a:gd name="T60" fmla="*/ 311 w 2200"/>
                <a:gd name="T61" fmla="*/ 529 h 694"/>
                <a:gd name="T62" fmla="*/ 313 w 2200"/>
                <a:gd name="T63" fmla="*/ 529 h 694"/>
                <a:gd name="T64" fmla="*/ 311 w 2200"/>
                <a:gd name="T65" fmla="*/ 529 h 694"/>
                <a:gd name="T66" fmla="*/ 311 w 2200"/>
                <a:gd name="T67" fmla="*/ 529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0" h="694">
                  <a:moveTo>
                    <a:pt x="196" y="277"/>
                  </a:moveTo>
                  <a:lnTo>
                    <a:pt x="195" y="277"/>
                  </a:lnTo>
                  <a:lnTo>
                    <a:pt x="196" y="277"/>
                  </a:lnTo>
                  <a:lnTo>
                    <a:pt x="196" y="277"/>
                  </a:lnTo>
                  <a:moveTo>
                    <a:pt x="355" y="693"/>
                  </a:moveTo>
                  <a:lnTo>
                    <a:pt x="355" y="694"/>
                  </a:lnTo>
                  <a:lnTo>
                    <a:pt x="355" y="693"/>
                  </a:lnTo>
                  <a:moveTo>
                    <a:pt x="3" y="679"/>
                  </a:moveTo>
                  <a:lnTo>
                    <a:pt x="3" y="679"/>
                  </a:lnTo>
                  <a:moveTo>
                    <a:pt x="4" y="679"/>
                  </a:moveTo>
                  <a:lnTo>
                    <a:pt x="4" y="679"/>
                  </a:lnTo>
                  <a:moveTo>
                    <a:pt x="0" y="665"/>
                  </a:moveTo>
                  <a:lnTo>
                    <a:pt x="0" y="665"/>
                  </a:lnTo>
                  <a:moveTo>
                    <a:pt x="118" y="0"/>
                  </a:moveTo>
                  <a:lnTo>
                    <a:pt x="118" y="2"/>
                  </a:lnTo>
                  <a:lnTo>
                    <a:pt x="118" y="0"/>
                  </a:lnTo>
                  <a:moveTo>
                    <a:pt x="116" y="0"/>
                  </a:moveTo>
                  <a:lnTo>
                    <a:pt x="116" y="2"/>
                  </a:lnTo>
                  <a:lnTo>
                    <a:pt x="116" y="0"/>
                  </a:lnTo>
                  <a:lnTo>
                    <a:pt x="116" y="0"/>
                  </a:lnTo>
                  <a:moveTo>
                    <a:pt x="195" y="277"/>
                  </a:moveTo>
                  <a:lnTo>
                    <a:pt x="196" y="279"/>
                  </a:lnTo>
                  <a:lnTo>
                    <a:pt x="195" y="279"/>
                  </a:lnTo>
                  <a:lnTo>
                    <a:pt x="195" y="277"/>
                  </a:lnTo>
                  <a:moveTo>
                    <a:pt x="196" y="277"/>
                  </a:moveTo>
                  <a:lnTo>
                    <a:pt x="196" y="277"/>
                  </a:lnTo>
                  <a:moveTo>
                    <a:pt x="2200" y="238"/>
                  </a:moveTo>
                  <a:lnTo>
                    <a:pt x="2200" y="238"/>
                  </a:lnTo>
                  <a:moveTo>
                    <a:pt x="318" y="543"/>
                  </a:moveTo>
                  <a:lnTo>
                    <a:pt x="318" y="543"/>
                  </a:lnTo>
                  <a:moveTo>
                    <a:pt x="311" y="529"/>
                  </a:moveTo>
                  <a:lnTo>
                    <a:pt x="313" y="529"/>
                  </a:lnTo>
                  <a:lnTo>
                    <a:pt x="311" y="529"/>
                  </a:lnTo>
                  <a:lnTo>
                    <a:pt x="311" y="529"/>
                  </a:lnTo>
                </a:path>
              </a:pathLst>
            </a:custGeom>
            <a:noFill/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939">
              <a:extLst>
                <a:ext uri="{FF2B5EF4-FFF2-40B4-BE49-F238E27FC236}">
                  <a16:creationId xmlns:a16="http://schemas.microsoft.com/office/drawing/2014/main" id="{D777A13F-8BD4-4F07-478C-86ED039CD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6" y="2359025"/>
              <a:ext cx="1588" cy="476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3 h 3"/>
                <a:gd name="T4" fmla="*/ 0 w 1"/>
                <a:gd name="T5" fmla="*/ 3 h 3"/>
                <a:gd name="T6" fmla="*/ 0 w 1"/>
                <a:gd name="T7" fmla="*/ 1 h 3"/>
                <a:gd name="T8" fmla="*/ 0 w 1"/>
                <a:gd name="T9" fmla="*/ 0 h 3"/>
                <a:gd name="T10" fmla="*/ 1 w 1"/>
                <a:gd name="T11" fmla="*/ 0 h 3"/>
                <a:gd name="T12" fmla="*/ 1 w 1"/>
                <a:gd name="T13" fmla="*/ 1 h 3"/>
                <a:gd name="T14" fmla="*/ 1 w 1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0C5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940">
              <a:extLst>
                <a:ext uri="{FF2B5EF4-FFF2-40B4-BE49-F238E27FC236}">
                  <a16:creationId xmlns:a16="http://schemas.microsoft.com/office/drawing/2014/main" id="{7EB8838B-3303-BD89-9E5E-483DC505BB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1" y="2325688"/>
              <a:ext cx="22225" cy="28575"/>
            </a:xfrm>
            <a:custGeom>
              <a:avLst/>
              <a:gdLst>
                <a:gd name="T0" fmla="*/ 9 w 14"/>
                <a:gd name="T1" fmla="*/ 16 h 18"/>
                <a:gd name="T2" fmla="*/ 9 w 14"/>
                <a:gd name="T3" fmla="*/ 15 h 18"/>
                <a:gd name="T4" fmla="*/ 9 w 14"/>
                <a:gd name="T5" fmla="*/ 13 h 18"/>
                <a:gd name="T6" fmla="*/ 11 w 14"/>
                <a:gd name="T7" fmla="*/ 13 h 18"/>
                <a:gd name="T8" fmla="*/ 12 w 14"/>
                <a:gd name="T9" fmla="*/ 13 h 18"/>
                <a:gd name="T10" fmla="*/ 14 w 14"/>
                <a:gd name="T11" fmla="*/ 13 h 18"/>
                <a:gd name="T12" fmla="*/ 12 w 14"/>
                <a:gd name="T13" fmla="*/ 13 h 18"/>
                <a:gd name="T14" fmla="*/ 12 w 14"/>
                <a:gd name="T15" fmla="*/ 15 h 18"/>
                <a:gd name="T16" fmla="*/ 14 w 14"/>
                <a:gd name="T17" fmla="*/ 15 h 18"/>
                <a:gd name="T18" fmla="*/ 14 w 14"/>
                <a:gd name="T19" fmla="*/ 16 h 18"/>
                <a:gd name="T20" fmla="*/ 12 w 14"/>
                <a:gd name="T21" fmla="*/ 16 h 18"/>
                <a:gd name="T22" fmla="*/ 11 w 14"/>
                <a:gd name="T23" fmla="*/ 16 h 18"/>
                <a:gd name="T24" fmla="*/ 9 w 14"/>
                <a:gd name="T25" fmla="*/ 16 h 18"/>
                <a:gd name="T26" fmla="*/ 9 w 14"/>
                <a:gd name="T27" fmla="*/ 16 h 18"/>
                <a:gd name="T28" fmla="*/ 11 w 14"/>
                <a:gd name="T29" fmla="*/ 3 h 18"/>
                <a:gd name="T30" fmla="*/ 11 w 14"/>
                <a:gd name="T31" fmla="*/ 1 h 18"/>
                <a:gd name="T32" fmla="*/ 11 w 14"/>
                <a:gd name="T33" fmla="*/ 0 h 18"/>
                <a:gd name="T34" fmla="*/ 11 w 14"/>
                <a:gd name="T35" fmla="*/ 1 h 18"/>
                <a:gd name="T36" fmla="*/ 12 w 14"/>
                <a:gd name="T37" fmla="*/ 1 h 18"/>
                <a:gd name="T38" fmla="*/ 11 w 14"/>
                <a:gd name="T39" fmla="*/ 1 h 18"/>
                <a:gd name="T40" fmla="*/ 11 w 14"/>
                <a:gd name="T41" fmla="*/ 3 h 18"/>
                <a:gd name="T42" fmla="*/ 12 w 14"/>
                <a:gd name="T43" fmla="*/ 3 h 18"/>
                <a:gd name="T44" fmla="*/ 12 w 14"/>
                <a:gd name="T45" fmla="*/ 1 h 18"/>
                <a:gd name="T46" fmla="*/ 11 w 14"/>
                <a:gd name="T47" fmla="*/ 0 h 18"/>
                <a:gd name="T48" fmla="*/ 12 w 14"/>
                <a:gd name="T49" fmla="*/ 0 h 18"/>
                <a:gd name="T50" fmla="*/ 14 w 14"/>
                <a:gd name="T51" fmla="*/ 0 h 18"/>
                <a:gd name="T52" fmla="*/ 14 w 14"/>
                <a:gd name="T53" fmla="*/ 1 h 18"/>
                <a:gd name="T54" fmla="*/ 14 w 14"/>
                <a:gd name="T55" fmla="*/ 3 h 18"/>
                <a:gd name="T56" fmla="*/ 14 w 14"/>
                <a:gd name="T57" fmla="*/ 4 h 18"/>
                <a:gd name="T58" fmla="*/ 12 w 14"/>
                <a:gd name="T59" fmla="*/ 4 h 18"/>
                <a:gd name="T60" fmla="*/ 12 w 14"/>
                <a:gd name="T61" fmla="*/ 3 h 18"/>
                <a:gd name="T62" fmla="*/ 11 w 14"/>
                <a:gd name="T63" fmla="*/ 3 h 18"/>
                <a:gd name="T64" fmla="*/ 0 w 14"/>
                <a:gd name="T65" fmla="*/ 18 h 18"/>
                <a:gd name="T66" fmla="*/ 0 w 14"/>
                <a:gd name="T6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18">
                  <a:moveTo>
                    <a:pt x="9" y="16"/>
                  </a:move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close/>
                  <a:moveTo>
                    <a:pt x="11" y="3"/>
                  </a:move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close/>
                  <a:moveTo>
                    <a:pt x="0" y="18"/>
                  </a:moveTo>
                  <a:lnTo>
                    <a:pt x="0" y="18"/>
                  </a:lnTo>
                  <a:close/>
                </a:path>
              </a:pathLst>
            </a:custGeom>
            <a:solidFill>
              <a:srgbClr val="B3E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941">
              <a:extLst>
                <a:ext uri="{FF2B5EF4-FFF2-40B4-BE49-F238E27FC236}">
                  <a16:creationId xmlns:a16="http://schemas.microsoft.com/office/drawing/2014/main" id="{CB7ED8BF-6E16-390D-CFAB-F164AE46E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1" y="2325688"/>
              <a:ext cx="22225" cy="28575"/>
            </a:xfrm>
            <a:custGeom>
              <a:avLst/>
              <a:gdLst>
                <a:gd name="T0" fmla="*/ 9 w 14"/>
                <a:gd name="T1" fmla="*/ 16 h 18"/>
                <a:gd name="T2" fmla="*/ 9 w 14"/>
                <a:gd name="T3" fmla="*/ 15 h 18"/>
                <a:gd name="T4" fmla="*/ 9 w 14"/>
                <a:gd name="T5" fmla="*/ 13 h 18"/>
                <a:gd name="T6" fmla="*/ 11 w 14"/>
                <a:gd name="T7" fmla="*/ 13 h 18"/>
                <a:gd name="T8" fmla="*/ 12 w 14"/>
                <a:gd name="T9" fmla="*/ 13 h 18"/>
                <a:gd name="T10" fmla="*/ 14 w 14"/>
                <a:gd name="T11" fmla="*/ 13 h 18"/>
                <a:gd name="T12" fmla="*/ 12 w 14"/>
                <a:gd name="T13" fmla="*/ 13 h 18"/>
                <a:gd name="T14" fmla="*/ 12 w 14"/>
                <a:gd name="T15" fmla="*/ 15 h 18"/>
                <a:gd name="T16" fmla="*/ 14 w 14"/>
                <a:gd name="T17" fmla="*/ 15 h 18"/>
                <a:gd name="T18" fmla="*/ 14 w 14"/>
                <a:gd name="T19" fmla="*/ 16 h 18"/>
                <a:gd name="T20" fmla="*/ 12 w 14"/>
                <a:gd name="T21" fmla="*/ 16 h 18"/>
                <a:gd name="T22" fmla="*/ 11 w 14"/>
                <a:gd name="T23" fmla="*/ 16 h 18"/>
                <a:gd name="T24" fmla="*/ 9 w 14"/>
                <a:gd name="T25" fmla="*/ 16 h 18"/>
                <a:gd name="T26" fmla="*/ 9 w 14"/>
                <a:gd name="T27" fmla="*/ 16 h 18"/>
                <a:gd name="T28" fmla="*/ 11 w 14"/>
                <a:gd name="T29" fmla="*/ 3 h 18"/>
                <a:gd name="T30" fmla="*/ 11 w 14"/>
                <a:gd name="T31" fmla="*/ 1 h 18"/>
                <a:gd name="T32" fmla="*/ 11 w 14"/>
                <a:gd name="T33" fmla="*/ 0 h 18"/>
                <a:gd name="T34" fmla="*/ 11 w 14"/>
                <a:gd name="T35" fmla="*/ 1 h 18"/>
                <a:gd name="T36" fmla="*/ 12 w 14"/>
                <a:gd name="T37" fmla="*/ 1 h 18"/>
                <a:gd name="T38" fmla="*/ 11 w 14"/>
                <a:gd name="T39" fmla="*/ 1 h 18"/>
                <a:gd name="T40" fmla="*/ 11 w 14"/>
                <a:gd name="T41" fmla="*/ 3 h 18"/>
                <a:gd name="T42" fmla="*/ 12 w 14"/>
                <a:gd name="T43" fmla="*/ 3 h 18"/>
                <a:gd name="T44" fmla="*/ 12 w 14"/>
                <a:gd name="T45" fmla="*/ 1 h 18"/>
                <a:gd name="T46" fmla="*/ 11 w 14"/>
                <a:gd name="T47" fmla="*/ 0 h 18"/>
                <a:gd name="T48" fmla="*/ 12 w 14"/>
                <a:gd name="T49" fmla="*/ 0 h 18"/>
                <a:gd name="T50" fmla="*/ 14 w 14"/>
                <a:gd name="T51" fmla="*/ 0 h 18"/>
                <a:gd name="T52" fmla="*/ 14 w 14"/>
                <a:gd name="T53" fmla="*/ 1 h 18"/>
                <a:gd name="T54" fmla="*/ 14 w 14"/>
                <a:gd name="T55" fmla="*/ 3 h 18"/>
                <a:gd name="T56" fmla="*/ 14 w 14"/>
                <a:gd name="T57" fmla="*/ 4 h 18"/>
                <a:gd name="T58" fmla="*/ 12 w 14"/>
                <a:gd name="T59" fmla="*/ 4 h 18"/>
                <a:gd name="T60" fmla="*/ 12 w 14"/>
                <a:gd name="T61" fmla="*/ 3 h 18"/>
                <a:gd name="T62" fmla="*/ 11 w 14"/>
                <a:gd name="T63" fmla="*/ 3 h 18"/>
                <a:gd name="T64" fmla="*/ 0 w 14"/>
                <a:gd name="T65" fmla="*/ 18 h 18"/>
                <a:gd name="T66" fmla="*/ 0 w 14"/>
                <a:gd name="T6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18">
                  <a:moveTo>
                    <a:pt x="9" y="16"/>
                  </a:move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moveTo>
                    <a:pt x="11" y="3"/>
                  </a:move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moveTo>
                    <a:pt x="0" y="18"/>
                  </a:moveTo>
                  <a:lnTo>
                    <a:pt x="0" y="18"/>
                  </a:lnTo>
                </a:path>
              </a:pathLst>
            </a:custGeom>
            <a:noFill/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942">
              <a:extLst>
                <a:ext uri="{FF2B5EF4-FFF2-40B4-BE49-F238E27FC236}">
                  <a16:creationId xmlns:a16="http://schemas.microsoft.com/office/drawing/2014/main" id="{5ABD0A30-593F-0C34-19E0-128233E2A3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4826" y="2336800"/>
              <a:ext cx="9525" cy="12700"/>
            </a:xfrm>
            <a:custGeom>
              <a:avLst/>
              <a:gdLst>
                <a:gd name="T0" fmla="*/ 4 w 6"/>
                <a:gd name="T1" fmla="*/ 5 h 8"/>
                <a:gd name="T2" fmla="*/ 6 w 6"/>
                <a:gd name="T3" fmla="*/ 5 h 8"/>
                <a:gd name="T4" fmla="*/ 6 w 6"/>
                <a:gd name="T5" fmla="*/ 6 h 8"/>
                <a:gd name="T6" fmla="*/ 6 w 6"/>
                <a:gd name="T7" fmla="*/ 8 h 8"/>
                <a:gd name="T8" fmla="*/ 4 w 6"/>
                <a:gd name="T9" fmla="*/ 8 h 8"/>
                <a:gd name="T10" fmla="*/ 4 w 6"/>
                <a:gd name="T11" fmla="*/ 6 h 8"/>
                <a:gd name="T12" fmla="*/ 4 w 6"/>
                <a:gd name="T13" fmla="*/ 5 h 8"/>
                <a:gd name="T14" fmla="*/ 4 w 6"/>
                <a:gd name="T15" fmla="*/ 5 h 8"/>
                <a:gd name="T16" fmla="*/ 4 w 6"/>
                <a:gd name="T17" fmla="*/ 3 h 8"/>
                <a:gd name="T18" fmla="*/ 4 w 6"/>
                <a:gd name="T19" fmla="*/ 5 h 8"/>
                <a:gd name="T20" fmla="*/ 4 w 6"/>
                <a:gd name="T21" fmla="*/ 3 h 8"/>
                <a:gd name="T22" fmla="*/ 3 w 6"/>
                <a:gd name="T23" fmla="*/ 3 h 8"/>
                <a:gd name="T24" fmla="*/ 1 w 6"/>
                <a:gd name="T25" fmla="*/ 3 h 8"/>
                <a:gd name="T26" fmla="*/ 1 w 6"/>
                <a:gd name="T27" fmla="*/ 2 h 8"/>
                <a:gd name="T28" fmla="*/ 0 w 6"/>
                <a:gd name="T29" fmla="*/ 2 h 8"/>
                <a:gd name="T30" fmla="*/ 0 w 6"/>
                <a:gd name="T31" fmla="*/ 0 h 8"/>
                <a:gd name="T32" fmla="*/ 1 w 6"/>
                <a:gd name="T33" fmla="*/ 0 h 8"/>
                <a:gd name="T34" fmla="*/ 3 w 6"/>
                <a:gd name="T35" fmla="*/ 2 h 8"/>
                <a:gd name="T36" fmla="*/ 3 w 6"/>
                <a:gd name="T37" fmla="*/ 3 h 8"/>
                <a:gd name="T38" fmla="*/ 4 w 6"/>
                <a:gd name="T39" fmla="*/ 3 h 8"/>
                <a:gd name="T40" fmla="*/ 4 w 6"/>
                <a:gd name="T4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4" y="5"/>
                  </a:move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close/>
                  <a:moveTo>
                    <a:pt x="4" y="3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CDAC2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943">
              <a:extLst>
                <a:ext uri="{FF2B5EF4-FFF2-40B4-BE49-F238E27FC236}">
                  <a16:creationId xmlns:a16="http://schemas.microsoft.com/office/drawing/2014/main" id="{D9E345AB-FA07-F4E1-8D89-F3B359116C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6563" y="2298700"/>
              <a:ext cx="12700" cy="28575"/>
            </a:xfrm>
            <a:custGeom>
              <a:avLst/>
              <a:gdLst>
                <a:gd name="T0" fmla="*/ 8 w 8"/>
                <a:gd name="T1" fmla="*/ 15 h 18"/>
                <a:gd name="T2" fmla="*/ 8 w 8"/>
                <a:gd name="T3" fmla="*/ 17 h 18"/>
                <a:gd name="T4" fmla="*/ 6 w 8"/>
                <a:gd name="T5" fmla="*/ 17 h 18"/>
                <a:gd name="T6" fmla="*/ 2 w 8"/>
                <a:gd name="T7" fmla="*/ 17 h 18"/>
                <a:gd name="T8" fmla="*/ 2 w 8"/>
                <a:gd name="T9" fmla="*/ 18 h 18"/>
                <a:gd name="T10" fmla="*/ 2 w 8"/>
                <a:gd name="T11" fmla="*/ 17 h 18"/>
                <a:gd name="T12" fmla="*/ 2 w 8"/>
                <a:gd name="T13" fmla="*/ 15 h 18"/>
                <a:gd name="T14" fmla="*/ 3 w 8"/>
                <a:gd name="T15" fmla="*/ 15 h 18"/>
                <a:gd name="T16" fmla="*/ 5 w 8"/>
                <a:gd name="T17" fmla="*/ 15 h 18"/>
                <a:gd name="T18" fmla="*/ 5 w 8"/>
                <a:gd name="T19" fmla="*/ 17 h 18"/>
                <a:gd name="T20" fmla="*/ 6 w 8"/>
                <a:gd name="T21" fmla="*/ 15 h 18"/>
                <a:gd name="T22" fmla="*/ 8 w 8"/>
                <a:gd name="T23" fmla="*/ 15 h 18"/>
                <a:gd name="T24" fmla="*/ 8 w 8"/>
                <a:gd name="T25" fmla="*/ 15 h 18"/>
                <a:gd name="T26" fmla="*/ 6 w 8"/>
                <a:gd name="T27" fmla="*/ 2 h 18"/>
                <a:gd name="T28" fmla="*/ 6 w 8"/>
                <a:gd name="T29" fmla="*/ 3 h 18"/>
                <a:gd name="T30" fmla="*/ 6 w 8"/>
                <a:gd name="T31" fmla="*/ 2 h 18"/>
                <a:gd name="T32" fmla="*/ 5 w 8"/>
                <a:gd name="T33" fmla="*/ 3 h 18"/>
                <a:gd name="T34" fmla="*/ 5 w 8"/>
                <a:gd name="T35" fmla="*/ 2 h 18"/>
                <a:gd name="T36" fmla="*/ 6 w 8"/>
                <a:gd name="T37" fmla="*/ 2 h 18"/>
                <a:gd name="T38" fmla="*/ 5 w 8"/>
                <a:gd name="T39" fmla="*/ 2 h 18"/>
                <a:gd name="T40" fmla="*/ 6 w 8"/>
                <a:gd name="T41" fmla="*/ 2 h 18"/>
                <a:gd name="T42" fmla="*/ 8 w 8"/>
                <a:gd name="T43" fmla="*/ 2 h 18"/>
                <a:gd name="T44" fmla="*/ 6 w 8"/>
                <a:gd name="T45" fmla="*/ 2 h 18"/>
                <a:gd name="T46" fmla="*/ 3 w 8"/>
                <a:gd name="T47" fmla="*/ 3 h 18"/>
                <a:gd name="T48" fmla="*/ 2 w 8"/>
                <a:gd name="T49" fmla="*/ 3 h 18"/>
                <a:gd name="T50" fmla="*/ 2 w 8"/>
                <a:gd name="T51" fmla="*/ 2 h 18"/>
                <a:gd name="T52" fmla="*/ 0 w 8"/>
                <a:gd name="T53" fmla="*/ 2 h 18"/>
                <a:gd name="T54" fmla="*/ 2 w 8"/>
                <a:gd name="T55" fmla="*/ 2 h 18"/>
                <a:gd name="T56" fmla="*/ 2 w 8"/>
                <a:gd name="T57" fmla="*/ 0 h 18"/>
                <a:gd name="T58" fmla="*/ 2 w 8"/>
                <a:gd name="T59" fmla="*/ 2 h 18"/>
                <a:gd name="T60" fmla="*/ 3 w 8"/>
                <a:gd name="T61" fmla="*/ 2 h 18"/>
                <a:gd name="T62" fmla="*/ 3 w 8"/>
                <a:gd name="T63" fmla="*/ 3 h 18"/>
                <a:gd name="T64" fmla="*/ 3 w 8"/>
                <a:gd name="T65" fmla="*/ 2 h 18"/>
                <a:gd name="T66" fmla="*/ 3 w 8"/>
                <a:gd name="T6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8">
                  <a:moveTo>
                    <a:pt x="8" y="15"/>
                  </a:moveTo>
                  <a:lnTo>
                    <a:pt x="8" y="17"/>
                  </a:lnTo>
                  <a:lnTo>
                    <a:pt x="6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close/>
                  <a:moveTo>
                    <a:pt x="6" y="2"/>
                  </a:moveTo>
                  <a:lnTo>
                    <a:pt x="6" y="3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2"/>
                  </a:lnTo>
                  <a:close/>
                  <a:moveTo>
                    <a:pt x="3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CD4F0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944">
              <a:extLst>
                <a:ext uri="{FF2B5EF4-FFF2-40B4-BE49-F238E27FC236}">
                  <a16:creationId xmlns:a16="http://schemas.microsoft.com/office/drawing/2014/main" id="{EBF84BE4-C071-23E4-0FA5-1AFA2FCE7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2317750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FCBD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945">
              <a:extLst>
                <a:ext uri="{FF2B5EF4-FFF2-40B4-BE49-F238E27FC236}">
                  <a16:creationId xmlns:a16="http://schemas.microsoft.com/office/drawing/2014/main" id="{DE6363BE-7BD6-18A9-8182-0B9F104A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16551" y="2293938"/>
              <a:ext cx="93663" cy="23813"/>
            </a:xfrm>
            <a:custGeom>
              <a:avLst/>
              <a:gdLst>
                <a:gd name="T0" fmla="*/ 1 w 59"/>
                <a:gd name="T1" fmla="*/ 11 h 15"/>
                <a:gd name="T2" fmla="*/ 1 w 59"/>
                <a:gd name="T3" fmla="*/ 11 h 15"/>
                <a:gd name="T4" fmla="*/ 1 w 59"/>
                <a:gd name="T5" fmla="*/ 11 h 15"/>
                <a:gd name="T6" fmla="*/ 56 w 59"/>
                <a:gd name="T7" fmla="*/ 11 h 15"/>
                <a:gd name="T8" fmla="*/ 53 w 59"/>
                <a:gd name="T9" fmla="*/ 11 h 15"/>
                <a:gd name="T10" fmla="*/ 53 w 59"/>
                <a:gd name="T11" fmla="*/ 9 h 15"/>
                <a:gd name="T12" fmla="*/ 56 w 59"/>
                <a:gd name="T13" fmla="*/ 9 h 15"/>
                <a:gd name="T14" fmla="*/ 56 w 59"/>
                <a:gd name="T15" fmla="*/ 9 h 15"/>
                <a:gd name="T16" fmla="*/ 56 w 59"/>
                <a:gd name="T17" fmla="*/ 11 h 15"/>
                <a:gd name="T18" fmla="*/ 56 w 59"/>
                <a:gd name="T19" fmla="*/ 5 h 15"/>
                <a:gd name="T20" fmla="*/ 59 w 59"/>
                <a:gd name="T21" fmla="*/ 5 h 15"/>
                <a:gd name="T22" fmla="*/ 57 w 59"/>
                <a:gd name="T23" fmla="*/ 6 h 15"/>
                <a:gd name="T24" fmla="*/ 57 w 59"/>
                <a:gd name="T25" fmla="*/ 6 h 15"/>
                <a:gd name="T26" fmla="*/ 49 w 59"/>
                <a:gd name="T27" fmla="*/ 6 h 15"/>
                <a:gd name="T28" fmla="*/ 51 w 59"/>
                <a:gd name="T29" fmla="*/ 8 h 15"/>
                <a:gd name="T30" fmla="*/ 48 w 59"/>
                <a:gd name="T31" fmla="*/ 8 h 15"/>
                <a:gd name="T32" fmla="*/ 46 w 59"/>
                <a:gd name="T33" fmla="*/ 9 h 15"/>
                <a:gd name="T34" fmla="*/ 45 w 59"/>
                <a:gd name="T35" fmla="*/ 12 h 15"/>
                <a:gd name="T36" fmla="*/ 42 w 59"/>
                <a:gd name="T37" fmla="*/ 14 h 15"/>
                <a:gd name="T38" fmla="*/ 39 w 59"/>
                <a:gd name="T39" fmla="*/ 14 h 15"/>
                <a:gd name="T40" fmla="*/ 36 w 59"/>
                <a:gd name="T41" fmla="*/ 14 h 15"/>
                <a:gd name="T42" fmla="*/ 34 w 59"/>
                <a:gd name="T43" fmla="*/ 14 h 15"/>
                <a:gd name="T44" fmla="*/ 31 w 59"/>
                <a:gd name="T45" fmla="*/ 14 h 15"/>
                <a:gd name="T46" fmla="*/ 28 w 59"/>
                <a:gd name="T47" fmla="*/ 14 h 15"/>
                <a:gd name="T48" fmla="*/ 25 w 59"/>
                <a:gd name="T49" fmla="*/ 14 h 15"/>
                <a:gd name="T50" fmla="*/ 24 w 59"/>
                <a:gd name="T51" fmla="*/ 12 h 15"/>
                <a:gd name="T52" fmla="*/ 22 w 59"/>
                <a:gd name="T53" fmla="*/ 14 h 15"/>
                <a:gd name="T54" fmla="*/ 21 w 59"/>
                <a:gd name="T55" fmla="*/ 15 h 15"/>
                <a:gd name="T56" fmla="*/ 19 w 59"/>
                <a:gd name="T57" fmla="*/ 14 h 15"/>
                <a:gd name="T58" fmla="*/ 16 w 59"/>
                <a:gd name="T59" fmla="*/ 14 h 15"/>
                <a:gd name="T60" fmla="*/ 15 w 59"/>
                <a:gd name="T61" fmla="*/ 15 h 15"/>
                <a:gd name="T62" fmla="*/ 15 w 59"/>
                <a:gd name="T63" fmla="*/ 12 h 15"/>
                <a:gd name="T64" fmla="*/ 15 w 59"/>
                <a:gd name="T65" fmla="*/ 12 h 15"/>
                <a:gd name="T66" fmla="*/ 16 w 59"/>
                <a:gd name="T67" fmla="*/ 11 h 15"/>
                <a:gd name="T68" fmla="*/ 16 w 59"/>
                <a:gd name="T69" fmla="*/ 8 h 15"/>
                <a:gd name="T70" fmla="*/ 15 w 59"/>
                <a:gd name="T71" fmla="*/ 6 h 15"/>
                <a:gd name="T72" fmla="*/ 16 w 59"/>
                <a:gd name="T73" fmla="*/ 3 h 15"/>
                <a:gd name="T74" fmla="*/ 16 w 59"/>
                <a:gd name="T75" fmla="*/ 2 h 15"/>
                <a:gd name="T76" fmla="*/ 18 w 59"/>
                <a:gd name="T77" fmla="*/ 0 h 15"/>
                <a:gd name="T78" fmla="*/ 21 w 59"/>
                <a:gd name="T79" fmla="*/ 2 h 15"/>
                <a:gd name="T80" fmla="*/ 25 w 59"/>
                <a:gd name="T81" fmla="*/ 2 h 15"/>
                <a:gd name="T82" fmla="*/ 28 w 59"/>
                <a:gd name="T83" fmla="*/ 2 h 15"/>
                <a:gd name="T84" fmla="*/ 31 w 59"/>
                <a:gd name="T85" fmla="*/ 2 h 15"/>
                <a:gd name="T86" fmla="*/ 34 w 59"/>
                <a:gd name="T87" fmla="*/ 2 h 15"/>
                <a:gd name="T88" fmla="*/ 39 w 59"/>
                <a:gd name="T89" fmla="*/ 2 h 15"/>
                <a:gd name="T90" fmla="*/ 40 w 59"/>
                <a:gd name="T91" fmla="*/ 3 h 15"/>
                <a:gd name="T92" fmla="*/ 40 w 59"/>
                <a:gd name="T93" fmla="*/ 3 h 15"/>
                <a:gd name="T94" fmla="*/ 42 w 59"/>
                <a:gd name="T95" fmla="*/ 2 h 15"/>
                <a:gd name="T96" fmla="*/ 43 w 59"/>
                <a:gd name="T97" fmla="*/ 2 h 15"/>
                <a:gd name="T98" fmla="*/ 45 w 59"/>
                <a:gd name="T99" fmla="*/ 3 h 15"/>
                <a:gd name="T100" fmla="*/ 48 w 59"/>
                <a:gd name="T101" fmla="*/ 3 h 15"/>
                <a:gd name="T102" fmla="*/ 49 w 59"/>
                <a:gd name="T103" fmla="*/ 3 h 15"/>
                <a:gd name="T104" fmla="*/ 49 w 59"/>
                <a:gd name="T105" fmla="*/ 5 h 15"/>
                <a:gd name="T106" fmla="*/ 49 w 59"/>
                <a:gd name="T10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5">
                  <a:moveTo>
                    <a:pt x="3" y="11"/>
                  </a:move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1"/>
                  </a:lnTo>
                  <a:close/>
                  <a:moveTo>
                    <a:pt x="56" y="11"/>
                  </a:moveTo>
                  <a:lnTo>
                    <a:pt x="54" y="11"/>
                  </a:lnTo>
                  <a:lnTo>
                    <a:pt x="53" y="11"/>
                  </a:lnTo>
                  <a:lnTo>
                    <a:pt x="51" y="11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6" y="11"/>
                  </a:lnTo>
                  <a:close/>
                  <a:moveTo>
                    <a:pt x="57" y="6"/>
                  </a:moveTo>
                  <a:lnTo>
                    <a:pt x="56" y="5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59" y="6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7" y="6"/>
                  </a:lnTo>
                  <a:lnTo>
                    <a:pt x="57" y="6"/>
                  </a:lnTo>
                  <a:close/>
                  <a:moveTo>
                    <a:pt x="49" y="6"/>
                  </a:moveTo>
                  <a:lnTo>
                    <a:pt x="51" y="6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5" y="12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49" y="5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BBCD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946">
              <a:extLst>
                <a:ext uri="{FF2B5EF4-FFF2-40B4-BE49-F238E27FC236}">
                  <a16:creationId xmlns:a16="http://schemas.microsoft.com/office/drawing/2014/main" id="{B8CEC85D-FE5F-95F5-76CB-432EED0CB8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8951" y="2292350"/>
              <a:ext cx="15875" cy="15875"/>
            </a:xfrm>
            <a:custGeom>
              <a:avLst/>
              <a:gdLst>
                <a:gd name="T0" fmla="*/ 8 w 10"/>
                <a:gd name="T1" fmla="*/ 7 h 10"/>
                <a:gd name="T2" fmla="*/ 10 w 10"/>
                <a:gd name="T3" fmla="*/ 7 h 10"/>
                <a:gd name="T4" fmla="*/ 8 w 10"/>
                <a:gd name="T5" fmla="*/ 9 h 10"/>
                <a:gd name="T6" fmla="*/ 6 w 10"/>
                <a:gd name="T7" fmla="*/ 10 h 10"/>
                <a:gd name="T8" fmla="*/ 5 w 10"/>
                <a:gd name="T9" fmla="*/ 10 h 10"/>
                <a:gd name="T10" fmla="*/ 5 w 10"/>
                <a:gd name="T11" fmla="*/ 9 h 10"/>
                <a:gd name="T12" fmla="*/ 6 w 10"/>
                <a:gd name="T13" fmla="*/ 9 h 10"/>
                <a:gd name="T14" fmla="*/ 8 w 10"/>
                <a:gd name="T15" fmla="*/ 9 h 10"/>
                <a:gd name="T16" fmla="*/ 8 w 10"/>
                <a:gd name="T17" fmla="*/ 7 h 10"/>
                <a:gd name="T18" fmla="*/ 8 w 10"/>
                <a:gd name="T19" fmla="*/ 7 h 10"/>
                <a:gd name="T20" fmla="*/ 0 w 10"/>
                <a:gd name="T21" fmla="*/ 0 h 10"/>
                <a:gd name="T22" fmla="*/ 0 w 10"/>
                <a:gd name="T23" fmla="*/ 0 h 10"/>
                <a:gd name="T24" fmla="*/ 10 w 10"/>
                <a:gd name="T25" fmla="*/ 7 h 10"/>
                <a:gd name="T26" fmla="*/ 10 w 10"/>
                <a:gd name="T27" fmla="*/ 7 h 10"/>
                <a:gd name="T28" fmla="*/ 3 w 10"/>
                <a:gd name="T29" fmla="*/ 7 h 10"/>
                <a:gd name="T30" fmla="*/ 3 w 10"/>
                <a:gd name="T31" fmla="*/ 7 h 10"/>
                <a:gd name="T32" fmla="*/ 5 w 10"/>
                <a:gd name="T33" fmla="*/ 7 h 10"/>
                <a:gd name="T34" fmla="*/ 5 w 10"/>
                <a:gd name="T35" fmla="*/ 7 h 10"/>
                <a:gd name="T36" fmla="*/ 5 w 10"/>
                <a:gd name="T37" fmla="*/ 7 h 10"/>
                <a:gd name="T38" fmla="*/ 5 w 10"/>
                <a:gd name="T3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lnTo>
                    <a:pt x="10" y="7"/>
                  </a:lnTo>
                  <a:lnTo>
                    <a:pt x="8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8" y="7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10" y="7"/>
                  </a:moveTo>
                  <a:lnTo>
                    <a:pt x="10" y="7"/>
                  </a:lnTo>
                  <a:close/>
                  <a:moveTo>
                    <a:pt x="3" y="7"/>
                  </a:moveTo>
                  <a:lnTo>
                    <a:pt x="3" y="7"/>
                  </a:lnTo>
                  <a:close/>
                  <a:moveTo>
                    <a:pt x="5" y="7"/>
                  </a:moveTo>
                  <a:lnTo>
                    <a:pt x="5" y="7"/>
                  </a:lnTo>
                  <a:close/>
                  <a:moveTo>
                    <a:pt x="5" y="7"/>
                  </a:moveTo>
                  <a:lnTo>
                    <a:pt x="5" y="7"/>
                  </a:lnTo>
                  <a:close/>
                </a:path>
              </a:pathLst>
            </a:custGeom>
            <a:solidFill>
              <a:srgbClr val="B3F8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947">
              <a:extLst>
                <a:ext uri="{FF2B5EF4-FFF2-40B4-BE49-F238E27FC236}">
                  <a16:creationId xmlns:a16="http://schemas.microsoft.com/office/drawing/2014/main" id="{391F6122-3907-AE24-E2EA-DEB03D57D0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8951" y="2292350"/>
              <a:ext cx="15875" cy="15875"/>
            </a:xfrm>
            <a:custGeom>
              <a:avLst/>
              <a:gdLst>
                <a:gd name="T0" fmla="*/ 8 w 10"/>
                <a:gd name="T1" fmla="*/ 7 h 10"/>
                <a:gd name="T2" fmla="*/ 10 w 10"/>
                <a:gd name="T3" fmla="*/ 7 h 10"/>
                <a:gd name="T4" fmla="*/ 8 w 10"/>
                <a:gd name="T5" fmla="*/ 9 h 10"/>
                <a:gd name="T6" fmla="*/ 6 w 10"/>
                <a:gd name="T7" fmla="*/ 10 h 10"/>
                <a:gd name="T8" fmla="*/ 5 w 10"/>
                <a:gd name="T9" fmla="*/ 10 h 10"/>
                <a:gd name="T10" fmla="*/ 5 w 10"/>
                <a:gd name="T11" fmla="*/ 9 h 10"/>
                <a:gd name="T12" fmla="*/ 6 w 10"/>
                <a:gd name="T13" fmla="*/ 9 h 10"/>
                <a:gd name="T14" fmla="*/ 8 w 10"/>
                <a:gd name="T15" fmla="*/ 9 h 10"/>
                <a:gd name="T16" fmla="*/ 8 w 10"/>
                <a:gd name="T17" fmla="*/ 7 h 10"/>
                <a:gd name="T18" fmla="*/ 8 w 10"/>
                <a:gd name="T19" fmla="*/ 7 h 10"/>
                <a:gd name="T20" fmla="*/ 0 w 10"/>
                <a:gd name="T21" fmla="*/ 0 h 10"/>
                <a:gd name="T22" fmla="*/ 0 w 10"/>
                <a:gd name="T23" fmla="*/ 0 h 10"/>
                <a:gd name="T24" fmla="*/ 10 w 10"/>
                <a:gd name="T25" fmla="*/ 7 h 10"/>
                <a:gd name="T26" fmla="*/ 10 w 10"/>
                <a:gd name="T27" fmla="*/ 7 h 10"/>
                <a:gd name="T28" fmla="*/ 3 w 10"/>
                <a:gd name="T29" fmla="*/ 7 h 10"/>
                <a:gd name="T30" fmla="*/ 3 w 10"/>
                <a:gd name="T31" fmla="*/ 7 h 10"/>
                <a:gd name="T32" fmla="*/ 5 w 10"/>
                <a:gd name="T33" fmla="*/ 7 h 10"/>
                <a:gd name="T34" fmla="*/ 5 w 10"/>
                <a:gd name="T35" fmla="*/ 7 h 10"/>
                <a:gd name="T36" fmla="*/ 5 w 10"/>
                <a:gd name="T37" fmla="*/ 7 h 10"/>
                <a:gd name="T38" fmla="*/ 5 w 10"/>
                <a:gd name="T3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lnTo>
                    <a:pt x="10" y="7"/>
                  </a:lnTo>
                  <a:lnTo>
                    <a:pt x="8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8" y="7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10" y="7"/>
                  </a:moveTo>
                  <a:lnTo>
                    <a:pt x="10" y="7"/>
                  </a:lnTo>
                  <a:moveTo>
                    <a:pt x="3" y="7"/>
                  </a:moveTo>
                  <a:lnTo>
                    <a:pt x="3" y="7"/>
                  </a:lnTo>
                  <a:moveTo>
                    <a:pt x="5" y="7"/>
                  </a:moveTo>
                  <a:lnTo>
                    <a:pt x="5" y="7"/>
                  </a:lnTo>
                  <a:moveTo>
                    <a:pt x="5" y="7"/>
                  </a:moveTo>
                  <a:lnTo>
                    <a:pt x="5" y="7"/>
                  </a:lnTo>
                </a:path>
              </a:pathLst>
            </a:custGeom>
            <a:noFill/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948">
              <a:extLst>
                <a:ext uri="{FF2B5EF4-FFF2-40B4-BE49-F238E27FC236}">
                  <a16:creationId xmlns:a16="http://schemas.microsoft.com/office/drawing/2014/main" id="{7DDD2B94-4AD9-0FBE-BB52-69B212459E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501" y="2287588"/>
              <a:ext cx="19050" cy="14288"/>
            </a:xfrm>
            <a:custGeom>
              <a:avLst/>
              <a:gdLst>
                <a:gd name="T0" fmla="*/ 3 w 12"/>
                <a:gd name="T1" fmla="*/ 7 h 9"/>
                <a:gd name="T2" fmla="*/ 1 w 12"/>
                <a:gd name="T3" fmla="*/ 7 h 9"/>
                <a:gd name="T4" fmla="*/ 3 w 12"/>
                <a:gd name="T5" fmla="*/ 7 h 9"/>
                <a:gd name="T6" fmla="*/ 3 w 12"/>
                <a:gd name="T7" fmla="*/ 6 h 9"/>
                <a:gd name="T8" fmla="*/ 4 w 12"/>
                <a:gd name="T9" fmla="*/ 6 h 9"/>
                <a:gd name="T10" fmla="*/ 6 w 12"/>
                <a:gd name="T11" fmla="*/ 6 h 9"/>
                <a:gd name="T12" fmla="*/ 6 w 12"/>
                <a:gd name="T13" fmla="*/ 7 h 9"/>
                <a:gd name="T14" fmla="*/ 4 w 12"/>
                <a:gd name="T15" fmla="*/ 7 h 9"/>
                <a:gd name="T16" fmla="*/ 3 w 12"/>
                <a:gd name="T17" fmla="*/ 7 h 9"/>
                <a:gd name="T18" fmla="*/ 3 w 12"/>
                <a:gd name="T19" fmla="*/ 7 h 9"/>
                <a:gd name="T20" fmla="*/ 9 w 12"/>
                <a:gd name="T21" fmla="*/ 6 h 9"/>
                <a:gd name="T22" fmla="*/ 7 w 12"/>
                <a:gd name="T23" fmla="*/ 6 h 9"/>
                <a:gd name="T24" fmla="*/ 7 w 12"/>
                <a:gd name="T25" fmla="*/ 7 h 9"/>
                <a:gd name="T26" fmla="*/ 7 w 12"/>
                <a:gd name="T27" fmla="*/ 6 h 9"/>
                <a:gd name="T28" fmla="*/ 7 w 12"/>
                <a:gd name="T29" fmla="*/ 4 h 9"/>
                <a:gd name="T30" fmla="*/ 7 w 12"/>
                <a:gd name="T31" fmla="*/ 6 h 9"/>
                <a:gd name="T32" fmla="*/ 9 w 12"/>
                <a:gd name="T33" fmla="*/ 6 h 9"/>
                <a:gd name="T34" fmla="*/ 10 w 12"/>
                <a:gd name="T35" fmla="*/ 4 h 9"/>
                <a:gd name="T36" fmla="*/ 9 w 12"/>
                <a:gd name="T37" fmla="*/ 6 h 9"/>
                <a:gd name="T38" fmla="*/ 9 w 12"/>
                <a:gd name="T39" fmla="*/ 6 h 9"/>
                <a:gd name="T40" fmla="*/ 10 w 12"/>
                <a:gd name="T41" fmla="*/ 0 h 9"/>
                <a:gd name="T42" fmla="*/ 9 w 12"/>
                <a:gd name="T43" fmla="*/ 0 h 9"/>
                <a:gd name="T44" fmla="*/ 10 w 12"/>
                <a:gd name="T45" fmla="*/ 0 h 9"/>
                <a:gd name="T46" fmla="*/ 12 w 12"/>
                <a:gd name="T47" fmla="*/ 0 h 9"/>
                <a:gd name="T48" fmla="*/ 10 w 12"/>
                <a:gd name="T49" fmla="*/ 0 h 9"/>
                <a:gd name="T50" fmla="*/ 10 w 12"/>
                <a:gd name="T51" fmla="*/ 0 h 9"/>
                <a:gd name="T52" fmla="*/ 4 w 12"/>
                <a:gd name="T53" fmla="*/ 9 h 9"/>
                <a:gd name="T54" fmla="*/ 4 w 12"/>
                <a:gd name="T55" fmla="*/ 9 h 9"/>
                <a:gd name="T56" fmla="*/ 1 w 12"/>
                <a:gd name="T57" fmla="*/ 6 h 9"/>
                <a:gd name="T58" fmla="*/ 1 w 12"/>
                <a:gd name="T59" fmla="*/ 7 h 9"/>
                <a:gd name="T60" fmla="*/ 0 w 12"/>
                <a:gd name="T61" fmla="*/ 7 h 9"/>
                <a:gd name="T62" fmla="*/ 0 w 12"/>
                <a:gd name="T63" fmla="*/ 6 h 9"/>
                <a:gd name="T64" fmla="*/ 1 w 12"/>
                <a:gd name="T65" fmla="*/ 6 h 9"/>
                <a:gd name="T66" fmla="*/ 1 w 12"/>
                <a:gd name="T67" fmla="*/ 6 h 9"/>
                <a:gd name="T68" fmla="*/ 6 w 12"/>
                <a:gd name="T69" fmla="*/ 6 h 9"/>
                <a:gd name="T70" fmla="*/ 6 w 12"/>
                <a:gd name="T7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3" y="7"/>
                  </a:moveTo>
                  <a:lnTo>
                    <a:pt x="1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close/>
                  <a:moveTo>
                    <a:pt x="9" y="6"/>
                  </a:moveTo>
                  <a:lnTo>
                    <a:pt x="7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9" y="6"/>
                  </a:lnTo>
                  <a:close/>
                  <a:moveTo>
                    <a:pt x="1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close/>
                  <a:moveTo>
                    <a:pt x="4" y="9"/>
                  </a:moveTo>
                  <a:lnTo>
                    <a:pt x="4" y="9"/>
                  </a:lnTo>
                  <a:close/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close/>
                  <a:moveTo>
                    <a:pt x="6" y="6"/>
                  </a:moveTo>
                  <a:lnTo>
                    <a:pt x="6" y="6"/>
                  </a:lnTo>
                  <a:close/>
                </a:path>
              </a:pathLst>
            </a:custGeom>
            <a:solidFill>
              <a:srgbClr val="D4D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949">
              <a:extLst>
                <a:ext uri="{FF2B5EF4-FFF2-40B4-BE49-F238E27FC236}">
                  <a16:creationId xmlns:a16="http://schemas.microsoft.com/office/drawing/2014/main" id="{9F9A1834-EBDC-8C39-5B43-F8D1847591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501" y="2287588"/>
              <a:ext cx="19050" cy="14288"/>
            </a:xfrm>
            <a:custGeom>
              <a:avLst/>
              <a:gdLst>
                <a:gd name="T0" fmla="*/ 3 w 12"/>
                <a:gd name="T1" fmla="*/ 7 h 9"/>
                <a:gd name="T2" fmla="*/ 1 w 12"/>
                <a:gd name="T3" fmla="*/ 7 h 9"/>
                <a:gd name="T4" fmla="*/ 3 w 12"/>
                <a:gd name="T5" fmla="*/ 7 h 9"/>
                <a:gd name="T6" fmla="*/ 3 w 12"/>
                <a:gd name="T7" fmla="*/ 6 h 9"/>
                <a:gd name="T8" fmla="*/ 4 w 12"/>
                <a:gd name="T9" fmla="*/ 6 h 9"/>
                <a:gd name="T10" fmla="*/ 6 w 12"/>
                <a:gd name="T11" fmla="*/ 6 h 9"/>
                <a:gd name="T12" fmla="*/ 6 w 12"/>
                <a:gd name="T13" fmla="*/ 7 h 9"/>
                <a:gd name="T14" fmla="*/ 4 w 12"/>
                <a:gd name="T15" fmla="*/ 7 h 9"/>
                <a:gd name="T16" fmla="*/ 3 w 12"/>
                <a:gd name="T17" fmla="*/ 7 h 9"/>
                <a:gd name="T18" fmla="*/ 3 w 12"/>
                <a:gd name="T19" fmla="*/ 7 h 9"/>
                <a:gd name="T20" fmla="*/ 9 w 12"/>
                <a:gd name="T21" fmla="*/ 6 h 9"/>
                <a:gd name="T22" fmla="*/ 7 w 12"/>
                <a:gd name="T23" fmla="*/ 6 h 9"/>
                <a:gd name="T24" fmla="*/ 7 w 12"/>
                <a:gd name="T25" fmla="*/ 7 h 9"/>
                <a:gd name="T26" fmla="*/ 7 w 12"/>
                <a:gd name="T27" fmla="*/ 6 h 9"/>
                <a:gd name="T28" fmla="*/ 7 w 12"/>
                <a:gd name="T29" fmla="*/ 4 h 9"/>
                <a:gd name="T30" fmla="*/ 7 w 12"/>
                <a:gd name="T31" fmla="*/ 6 h 9"/>
                <a:gd name="T32" fmla="*/ 9 w 12"/>
                <a:gd name="T33" fmla="*/ 6 h 9"/>
                <a:gd name="T34" fmla="*/ 10 w 12"/>
                <a:gd name="T35" fmla="*/ 4 h 9"/>
                <a:gd name="T36" fmla="*/ 9 w 12"/>
                <a:gd name="T37" fmla="*/ 6 h 9"/>
                <a:gd name="T38" fmla="*/ 9 w 12"/>
                <a:gd name="T39" fmla="*/ 6 h 9"/>
                <a:gd name="T40" fmla="*/ 10 w 12"/>
                <a:gd name="T41" fmla="*/ 0 h 9"/>
                <a:gd name="T42" fmla="*/ 9 w 12"/>
                <a:gd name="T43" fmla="*/ 0 h 9"/>
                <a:gd name="T44" fmla="*/ 10 w 12"/>
                <a:gd name="T45" fmla="*/ 0 h 9"/>
                <a:gd name="T46" fmla="*/ 12 w 12"/>
                <a:gd name="T47" fmla="*/ 0 h 9"/>
                <a:gd name="T48" fmla="*/ 10 w 12"/>
                <a:gd name="T49" fmla="*/ 0 h 9"/>
                <a:gd name="T50" fmla="*/ 10 w 12"/>
                <a:gd name="T51" fmla="*/ 0 h 9"/>
                <a:gd name="T52" fmla="*/ 4 w 12"/>
                <a:gd name="T53" fmla="*/ 9 h 9"/>
                <a:gd name="T54" fmla="*/ 4 w 12"/>
                <a:gd name="T55" fmla="*/ 9 h 9"/>
                <a:gd name="T56" fmla="*/ 1 w 12"/>
                <a:gd name="T57" fmla="*/ 6 h 9"/>
                <a:gd name="T58" fmla="*/ 1 w 12"/>
                <a:gd name="T59" fmla="*/ 7 h 9"/>
                <a:gd name="T60" fmla="*/ 0 w 12"/>
                <a:gd name="T61" fmla="*/ 7 h 9"/>
                <a:gd name="T62" fmla="*/ 0 w 12"/>
                <a:gd name="T63" fmla="*/ 6 h 9"/>
                <a:gd name="T64" fmla="*/ 1 w 12"/>
                <a:gd name="T65" fmla="*/ 6 h 9"/>
                <a:gd name="T66" fmla="*/ 1 w 12"/>
                <a:gd name="T67" fmla="*/ 6 h 9"/>
                <a:gd name="T68" fmla="*/ 6 w 12"/>
                <a:gd name="T69" fmla="*/ 6 h 9"/>
                <a:gd name="T70" fmla="*/ 6 w 12"/>
                <a:gd name="T7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3" y="7"/>
                  </a:moveTo>
                  <a:lnTo>
                    <a:pt x="1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moveTo>
                    <a:pt x="9" y="6"/>
                  </a:moveTo>
                  <a:lnTo>
                    <a:pt x="7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9" y="6"/>
                  </a:lnTo>
                  <a:moveTo>
                    <a:pt x="1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moveTo>
                    <a:pt x="4" y="9"/>
                  </a:moveTo>
                  <a:lnTo>
                    <a:pt x="4" y="9"/>
                  </a:lnTo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moveTo>
                    <a:pt x="6" y="6"/>
                  </a:moveTo>
                  <a:lnTo>
                    <a:pt x="6" y="6"/>
                  </a:lnTo>
                </a:path>
              </a:pathLst>
            </a:custGeom>
            <a:noFill/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950">
              <a:extLst>
                <a:ext uri="{FF2B5EF4-FFF2-40B4-BE49-F238E27FC236}">
                  <a16:creationId xmlns:a16="http://schemas.microsoft.com/office/drawing/2014/main" id="{DEA43699-FA8B-2D8F-AC7F-0DEB33774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2293938"/>
              <a:ext cx="71438" cy="31750"/>
            </a:xfrm>
            <a:custGeom>
              <a:avLst/>
              <a:gdLst>
                <a:gd name="T0" fmla="*/ 44 w 45"/>
                <a:gd name="T1" fmla="*/ 14 h 20"/>
                <a:gd name="T2" fmla="*/ 45 w 45"/>
                <a:gd name="T3" fmla="*/ 15 h 20"/>
                <a:gd name="T4" fmla="*/ 42 w 45"/>
                <a:gd name="T5" fmla="*/ 15 h 20"/>
                <a:gd name="T6" fmla="*/ 42 w 45"/>
                <a:gd name="T7" fmla="*/ 15 h 20"/>
                <a:gd name="T8" fmla="*/ 41 w 45"/>
                <a:gd name="T9" fmla="*/ 17 h 20"/>
                <a:gd name="T10" fmla="*/ 39 w 45"/>
                <a:gd name="T11" fmla="*/ 17 h 20"/>
                <a:gd name="T12" fmla="*/ 36 w 45"/>
                <a:gd name="T13" fmla="*/ 17 h 20"/>
                <a:gd name="T14" fmla="*/ 35 w 45"/>
                <a:gd name="T15" fmla="*/ 15 h 20"/>
                <a:gd name="T16" fmla="*/ 33 w 45"/>
                <a:gd name="T17" fmla="*/ 14 h 20"/>
                <a:gd name="T18" fmla="*/ 32 w 45"/>
                <a:gd name="T19" fmla="*/ 15 h 20"/>
                <a:gd name="T20" fmla="*/ 35 w 45"/>
                <a:gd name="T21" fmla="*/ 14 h 20"/>
                <a:gd name="T22" fmla="*/ 32 w 45"/>
                <a:gd name="T23" fmla="*/ 14 h 20"/>
                <a:gd name="T24" fmla="*/ 30 w 45"/>
                <a:gd name="T25" fmla="*/ 15 h 20"/>
                <a:gd name="T26" fmla="*/ 29 w 45"/>
                <a:gd name="T27" fmla="*/ 17 h 20"/>
                <a:gd name="T28" fmla="*/ 27 w 45"/>
                <a:gd name="T29" fmla="*/ 15 h 20"/>
                <a:gd name="T30" fmla="*/ 24 w 45"/>
                <a:gd name="T31" fmla="*/ 17 h 20"/>
                <a:gd name="T32" fmla="*/ 23 w 45"/>
                <a:gd name="T33" fmla="*/ 18 h 20"/>
                <a:gd name="T34" fmla="*/ 26 w 45"/>
                <a:gd name="T35" fmla="*/ 20 h 20"/>
                <a:gd name="T36" fmla="*/ 23 w 45"/>
                <a:gd name="T37" fmla="*/ 20 h 20"/>
                <a:gd name="T38" fmla="*/ 21 w 45"/>
                <a:gd name="T39" fmla="*/ 17 h 20"/>
                <a:gd name="T40" fmla="*/ 18 w 45"/>
                <a:gd name="T41" fmla="*/ 17 h 20"/>
                <a:gd name="T42" fmla="*/ 15 w 45"/>
                <a:gd name="T43" fmla="*/ 17 h 20"/>
                <a:gd name="T44" fmla="*/ 12 w 45"/>
                <a:gd name="T45" fmla="*/ 17 h 20"/>
                <a:gd name="T46" fmla="*/ 11 w 45"/>
                <a:gd name="T47" fmla="*/ 14 h 20"/>
                <a:gd name="T48" fmla="*/ 9 w 45"/>
                <a:gd name="T49" fmla="*/ 12 h 20"/>
                <a:gd name="T50" fmla="*/ 8 w 45"/>
                <a:gd name="T51" fmla="*/ 9 h 20"/>
                <a:gd name="T52" fmla="*/ 4 w 45"/>
                <a:gd name="T53" fmla="*/ 8 h 20"/>
                <a:gd name="T54" fmla="*/ 1 w 45"/>
                <a:gd name="T55" fmla="*/ 8 h 20"/>
                <a:gd name="T56" fmla="*/ 0 w 45"/>
                <a:gd name="T57" fmla="*/ 6 h 20"/>
                <a:gd name="T58" fmla="*/ 1 w 45"/>
                <a:gd name="T59" fmla="*/ 5 h 20"/>
                <a:gd name="T60" fmla="*/ 3 w 45"/>
                <a:gd name="T61" fmla="*/ 3 h 20"/>
                <a:gd name="T62" fmla="*/ 4 w 45"/>
                <a:gd name="T63" fmla="*/ 2 h 20"/>
                <a:gd name="T64" fmla="*/ 6 w 45"/>
                <a:gd name="T65" fmla="*/ 2 h 20"/>
                <a:gd name="T66" fmla="*/ 8 w 45"/>
                <a:gd name="T67" fmla="*/ 2 h 20"/>
                <a:gd name="T68" fmla="*/ 9 w 45"/>
                <a:gd name="T69" fmla="*/ 3 h 20"/>
                <a:gd name="T70" fmla="*/ 11 w 45"/>
                <a:gd name="T71" fmla="*/ 2 h 20"/>
                <a:gd name="T72" fmla="*/ 12 w 45"/>
                <a:gd name="T73" fmla="*/ 0 h 20"/>
                <a:gd name="T74" fmla="*/ 15 w 45"/>
                <a:gd name="T75" fmla="*/ 2 h 20"/>
                <a:gd name="T76" fmla="*/ 18 w 45"/>
                <a:gd name="T77" fmla="*/ 2 h 20"/>
                <a:gd name="T78" fmla="*/ 21 w 45"/>
                <a:gd name="T79" fmla="*/ 2 h 20"/>
                <a:gd name="T80" fmla="*/ 24 w 45"/>
                <a:gd name="T81" fmla="*/ 2 h 20"/>
                <a:gd name="T82" fmla="*/ 26 w 45"/>
                <a:gd name="T83" fmla="*/ 3 h 20"/>
                <a:gd name="T84" fmla="*/ 29 w 45"/>
                <a:gd name="T85" fmla="*/ 3 h 20"/>
                <a:gd name="T86" fmla="*/ 32 w 45"/>
                <a:gd name="T87" fmla="*/ 3 h 20"/>
                <a:gd name="T88" fmla="*/ 33 w 45"/>
                <a:gd name="T89" fmla="*/ 5 h 20"/>
                <a:gd name="T90" fmla="*/ 35 w 45"/>
                <a:gd name="T91" fmla="*/ 6 h 20"/>
                <a:gd name="T92" fmla="*/ 36 w 45"/>
                <a:gd name="T93" fmla="*/ 8 h 20"/>
                <a:gd name="T94" fmla="*/ 39 w 45"/>
                <a:gd name="T95" fmla="*/ 8 h 20"/>
                <a:gd name="T96" fmla="*/ 41 w 45"/>
                <a:gd name="T97" fmla="*/ 9 h 20"/>
                <a:gd name="T98" fmla="*/ 42 w 45"/>
                <a:gd name="T99" fmla="*/ 11 h 20"/>
                <a:gd name="T100" fmla="*/ 44 w 45"/>
                <a:gd name="T10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" h="20">
                  <a:moveTo>
                    <a:pt x="44" y="12"/>
                  </a:moveTo>
                  <a:lnTo>
                    <a:pt x="44" y="14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6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9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4" y="12"/>
                  </a:lnTo>
                  <a:close/>
                </a:path>
              </a:pathLst>
            </a:custGeom>
            <a:solidFill>
              <a:srgbClr val="FCD7E6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951">
              <a:extLst>
                <a:ext uri="{FF2B5EF4-FFF2-40B4-BE49-F238E27FC236}">
                  <a16:creationId xmlns:a16="http://schemas.microsoft.com/office/drawing/2014/main" id="{2D234E7C-19DE-C484-BDAB-CBE7756AD7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0463" y="2247900"/>
              <a:ext cx="60325" cy="19050"/>
            </a:xfrm>
            <a:custGeom>
              <a:avLst/>
              <a:gdLst>
                <a:gd name="T0" fmla="*/ 6 w 38"/>
                <a:gd name="T1" fmla="*/ 9 h 12"/>
                <a:gd name="T2" fmla="*/ 6 w 38"/>
                <a:gd name="T3" fmla="*/ 11 h 12"/>
                <a:gd name="T4" fmla="*/ 5 w 38"/>
                <a:gd name="T5" fmla="*/ 11 h 12"/>
                <a:gd name="T6" fmla="*/ 3 w 38"/>
                <a:gd name="T7" fmla="*/ 11 h 12"/>
                <a:gd name="T8" fmla="*/ 3 w 38"/>
                <a:gd name="T9" fmla="*/ 12 h 12"/>
                <a:gd name="T10" fmla="*/ 2 w 38"/>
                <a:gd name="T11" fmla="*/ 12 h 12"/>
                <a:gd name="T12" fmla="*/ 2 w 38"/>
                <a:gd name="T13" fmla="*/ 11 h 12"/>
                <a:gd name="T14" fmla="*/ 0 w 38"/>
                <a:gd name="T15" fmla="*/ 11 h 12"/>
                <a:gd name="T16" fmla="*/ 0 w 38"/>
                <a:gd name="T17" fmla="*/ 12 h 12"/>
                <a:gd name="T18" fmla="*/ 0 w 38"/>
                <a:gd name="T19" fmla="*/ 11 h 12"/>
                <a:gd name="T20" fmla="*/ 0 w 38"/>
                <a:gd name="T21" fmla="*/ 9 h 12"/>
                <a:gd name="T22" fmla="*/ 0 w 38"/>
                <a:gd name="T23" fmla="*/ 11 h 12"/>
                <a:gd name="T24" fmla="*/ 2 w 38"/>
                <a:gd name="T25" fmla="*/ 11 h 12"/>
                <a:gd name="T26" fmla="*/ 2 w 38"/>
                <a:gd name="T27" fmla="*/ 9 h 12"/>
                <a:gd name="T28" fmla="*/ 2 w 38"/>
                <a:gd name="T29" fmla="*/ 11 h 12"/>
                <a:gd name="T30" fmla="*/ 3 w 38"/>
                <a:gd name="T31" fmla="*/ 11 h 12"/>
                <a:gd name="T32" fmla="*/ 3 w 38"/>
                <a:gd name="T33" fmla="*/ 9 h 12"/>
                <a:gd name="T34" fmla="*/ 5 w 38"/>
                <a:gd name="T35" fmla="*/ 9 h 12"/>
                <a:gd name="T36" fmla="*/ 6 w 38"/>
                <a:gd name="T37" fmla="*/ 9 h 12"/>
                <a:gd name="T38" fmla="*/ 31 w 38"/>
                <a:gd name="T39" fmla="*/ 2 h 12"/>
                <a:gd name="T40" fmla="*/ 32 w 38"/>
                <a:gd name="T41" fmla="*/ 2 h 12"/>
                <a:gd name="T42" fmla="*/ 32 w 38"/>
                <a:gd name="T43" fmla="*/ 0 h 12"/>
                <a:gd name="T44" fmla="*/ 32 w 38"/>
                <a:gd name="T45" fmla="*/ 2 h 12"/>
                <a:gd name="T46" fmla="*/ 31 w 38"/>
                <a:gd name="T47" fmla="*/ 2 h 12"/>
                <a:gd name="T48" fmla="*/ 29 w 38"/>
                <a:gd name="T49" fmla="*/ 2 h 12"/>
                <a:gd name="T50" fmla="*/ 31 w 38"/>
                <a:gd name="T51" fmla="*/ 2 h 12"/>
                <a:gd name="T52" fmla="*/ 31 w 38"/>
                <a:gd name="T53" fmla="*/ 2 h 12"/>
                <a:gd name="T54" fmla="*/ 35 w 38"/>
                <a:gd name="T55" fmla="*/ 2 h 12"/>
                <a:gd name="T56" fmla="*/ 37 w 38"/>
                <a:gd name="T57" fmla="*/ 0 h 12"/>
                <a:gd name="T58" fmla="*/ 38 w 38"/>
                <a:gd name="T59" fmla="*/ 0 h 12"/>
                <a:gd name="T60" fmla="*/ 37 w 38"/>
                <a:gd name="T61" fmla="*/ 0 h 12"/>
                <a:gd name="T62" fmla="*/ 35 w 38"/>
                <a:gd name="T63" fmla="*/ 2 h 12"/>
                <a:gd name="T64" fmla="*/ 34 w 38"/>
                <a:gd name="T65" fmla="*/ 2 h 12"/>
                <a:gd name="T66" fmla="*/ 35 w 38"/>
                <a:gd name="T6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12">
                  <a:moveTo>
                    <a:pt x="6" y="9"/>
                  </a:moveTo>
                  <a:lnTo>
                    <a:pt x="6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close/>
                  <a:moveTo>
                    <a:pt x="31" y="2"/>
                  </a:moveTo>
                  <a:lnTo>
                    <a:pt x="32" y="2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close/>
                  <a:moveTo>
                    <a:pt x="35" y="2"/>
                  </a:moveTo>
                  <a:lnTo>
                    <a:pt x="37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C7FCDD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952">
              <a:extLst>
                <a:ext uri="{FF2B5EF4-FFF2-40B4-BE49-F238E27FC236}">
                  <a16:creationId xmlns:a16="http://schemas.microsoft.com/office/drawing/2014/main" id="{A6797ECB-389E-7CBB-171C-35921A57C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1176" y="1762125"/>
              <a:ext cx="7938" cy="4763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2 h 3"/>
                <a:gd name="T4" fmla="*/ 3 w 5"/>
                <a:gd name="T5" fmla="*/ 2 h 3"/>
                <a:gd name="T6" fmla="*/ 2 w 5"/>
                <a:gd name="T7" fmla="*/ 2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3 h 3"/>
                <a:gd name="T16" fmla="*/ 2 w 5"/>
                <a:gd name="T17" fmla="*/ 3 h 3"/>
                <a:gd name="T18" fmla="*/ 2 w 5"/>
                <a:gd name="T19" fmla="*/ 2 h 3"/>
                <a:gd name="T20" fmla="*/ 3 w 5"/>
                <a:gd name="T21" fmla="*/ 2 h 3"/>
                <a:gd name="T22" fmla="*/ 5 w 5"/>
                <a:gd name="T23" fmla="*/ 0 h 3"/>
                <a:gd name="T24" fmla="*/ 3 w 5"/>
                <a:gd name="T25" fmla="*/ 0 h 3"/>
                <a:gd name="T26" fmla="*/ 3 w 5"/>
                <a:gd name="T27" fmla="*/ 2 h 3"/>
                <a:gd name="T28" fmla="*/ 3 w 5"/>
                <a:gd name="T29" fmla="*/ 0 h 3"/>
                <a:gd name="T30" fmla="*/ 5 w 5"/>
                <a:gd name="T31" fmla="*/ 0 h 3"/>
                <a:gd name="T32" fmla="*/ 5 w 5"/>
                <a:gd name="T33" fmla="*/ 0 h 3"/>
                <a:gd name="T34" fmla="*/ 2 w 5"/>
                <a:gd name="T35" fmla="*/ 2 h 3"/>
                <a:gd name="T36" fmla="*/ 2 w 5"/>
                <a:gd name="T3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  <a:moveTo>
                    <a:pt x="2" y="2"/>
                  </a:moveTo>
                  <a:lnTo>
                    <a:pt x="2" y="2"/>
                  </a:lnTo>
                  <a:close/>
                </a:path>
              </a:pathLst>
            </a:custGeom>
            <a:solidFill>
              <a:srgbClr val="FCE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953">
              <a:extLst>
                <a:ext uri="{FF2B5EF4-FFF2-40B4-BE49-F238E27FC236}">
                  <a16:creationId xmlns:a16="http://schemas.microsoft.com/office/drawing/2014/main" id="{51C2478C-3D53-A3D2-19FB-73136B221F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1176" y="1762125"/>
              <a:ext cx="7938" cy="4763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2 h 3"/>
                <a:gd name="T4" fmla="*/ 3 w 5"/>
                <a:gd name="T5" fmla="*/ 2 h 3"/>
                <a:gd name="T6" fmla="*/ 2 w 5"/>
                <a:gd name="T7" fmla="*/ 2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3 h 3"/>
                <a:gd name="T16" fmla="*/ 2 w 5"/>
                <a:gd name="T17" fmla="*/ 3 h 3"/>
                <a:gd name="T18" fmla="*/ 2 w 5"/>
                <a:gd name="T19" fmla="*/ 2 h 3"/>
                <a:gd name="T20" fmla="*/ 3 w 5"/>
                <a:gd name="T21" fmla="*/ 2 h 3"/>
                <a:gd name="T22" fmla="*/ 5 w 5"/>
                <a:gd name="T23" fmla="*/ 0 h 3"/>
                <a:gd name="T24" fmla="*/ 3 w 5"/>
                <a:gd name="T25" fmla="*/ 0 h 3"/>
                <a:gd name="T26" fmla="*/ 3 w 5"/>
                <a:gd name="T27" fmla="*/ 2 h 3"/>
                <a:gd name="T28" fmla="*/ 3 w 5"/>
                <a:gd name="T29" fmla="*/ 0 h 3"/>
                <a:gd name="T30" fmla="*/ 5 w 5"/>
                <a:gd name="T31" fmla="*/ 0 h 3"/>
                <a:gd name="T32" fmla="*/ 5 w 5"/>
                <a:gd name="T33" fmla="*/ 0 h 3"/>
                <a:gd name="T34" fmla="*/ 2 w 5"/>
                <a:gd name="T35" fmla="*/ 2 h 3"/>
                <a:gd name="T36" fmla="*/ 2 w 5"/>
                <a:gd name="T3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moveTo>
                    <a:pt x="2" y="2"/>
                  </a:moveTo>
                  <a:lnTo>
                    <a:pt x="2" y="2"/>
                  </a:lnTo>
                </a:path>
              </a:pathLst>
            </a:custGeom>
            <a:noFill/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954">
              <a:extLst>
                <a:ext uri="{FF2B5EF4-FFF2-40B4-BE49-F238E27FC236}">
                  <a16:creationId xmlns:a16="http://schemas.microsoft.com/office/drawing/2014/main" id="{0FFAEECB-37E7-EAB4-FB4C-0FD3C8DE1C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3913" y="4962525"/>
              <a:ext cx="107950" cy="50800"/>
            </a:xfrm>
            <a:custGeom>
              <a:avLst/>
              <a:gdLst>
                <a:gd name="T0" fmla="*/ 33 w 68"/>
                <a:gd name="T1" fmla="*/ 25 h 32"/>
                <a:gd name="T2" fmla="*/ 3 w 68"/>
                <a:gd name="T3" fmla="*/ 19 h 32"/>
                <a:gd name="T4" fmla="*/ 6 w 68"/>
                <a:gd name="T5" fmla="*/ 20 h 32"/>
                <a:gd name="T6" fmla="*/ 9 w 68"/>
                <a:gd name="T7" fmla="*/ 19 h 32"/>
                <a:gd name="T8" fmla="*/ 10 w 68"/>
                <a:gd name="T9" fmla="*/ 22 h 32"/>
                <a:gd name="T10" fmla="*/ 32 w 68"/>
                <a:gd name="T11" fmla="*/ 16 h 32"/>
                <a:gd name="T12" fmla="*/ 26 w 68"/>
                <a:gd name="T13" fmla="*/ 22 h 32"/>
                <a:gd name="T14" fmla="*/ 23 w 68"/>
                <a:gd name="T15" fmla="*/ 23 h 32"/>
                <a:gd name="T16" fmla="*/ 20 w 68"/>
                <a:gd name="T17" fmla="*/ 25 h 32"/>
                <a:gd name="T18" fmla="*/ 15 w 68"/>
                <a:gd name="T19" fmla="*/ 25 h 32"/>
                <a:gd name="T20" fmla="*/ 15 w 68"/>
                <a:gd name="T21" fmla="*/ 26 h 32"/>
                <a:gd name="T22" fmla="*/ 12 w 68"/>
                <a:gd name="T23" fmla="*/ 23 h 32"/>
                <a:gd name="T24" fmla="*/ 18 w 68"/>
                <a:gd name="T25" fmla="*/ 22 h 32"/>
                <a:gd name="T26" fmla="*/ 18 w 68"/>
                <a:gd name="T27" fmla="*/ 17 h 32"/>
                <a:gd name="T28" fmla="*/ 23 w 68"/>
                <a:gd name="T29" fmla="*/ 16 h 32"/>
                <a:gd name="T30" fmla="*/ 17 w 68"/>
                <a:gd name="T31" fmla="*/ 17 h 32"/>
                <a:gd name="T32" fmla="*/ 20 w 68"/>
                <a:gd name="T33" fmla="*/ 14 h 32"/>
                <a:gd name="T34" fmla="*/ 18 w 68"/>
                <a:gd name="T35" fmla="*/ 13 h 32"/>
                <a:gd name="T36" fmla="*/ 12 w 68"/>
                <a:gd name="T37" fmla="*/ 10 h 32"/>
                <a:gd name="T38" fmla="*/ 17 w 68"/>
                <a:gd name="T39" fmla="*/ 10 h 32"/>
                <a:gd name="T40" fmla="*/ 24 w 68"/>
                <a:gd name="T41" fmla="*/ 8 h 32"/>
                <a:gd name="T42" fmla="*/ 30 w 68"/>
                <a:gd name="T43" fmla="*/ 10 h 32"/>
                <a:gd name="T44" fmla="*/ 33 w 68"/>
                <a:gd name="T45" fmla="*/ 8 h 32"/>
                <a:gd name="T46" fmla="*/ 33 w 68"/>
                <a:gd name="T47" fmla="*/ 14 h 32"/>
                <a:gd name="T48" fmla="*/ 23 w 68"/>
                <a:gd name="T49" fmla="*/ 7 h 32"/>
                <a:gd name="T50" fmla="*/ 18 w 68"/>
                <a:gd name="T51" fmla="*/ 8 h 32"/>
                <a:gd name="T52" fmla="*/ 18 w 68"/>
                <a:gd name="T53" fmla="*/ 7 h 32"/>
                <a:gd name="T54" fmla="*/ 21 w 68"/>
                <a:gd name="T55" fmla="*/ 8 h 32"/>
                <a:gd name="T56" fmla="*/ 63 w 68"/>
                <a:gd name="T57" fmla="*/ 17 h 32"/>
                <a:gd name="T58" fmla="*/ 60 w 68"/>
                <a:gd name="T59" fmla="*/ 19 h 32"/>
                <a:gd name="T60" fmla="*/ 50 w 68"/>
                <a:gd name="T61" fmla="*/ 19 h 32"/>
                <a:gd name="T62" fmla="*/ 50 w 68"/>
                <a:gd name="T63" fmla="*/ 22 h 32"/>
                <a:gd name="T64" fmla="*/ 53 w 68"/>
                <a:gd name="T65" fmla="*/ 23 h 32"/>
                <a:gd name="T66" fmla="*/ 45 w 68"/>
                <a:gd name="T67" fmla="*/ 23 h 32"/>
                <a:gd name="T68" fmla="*/ 45 w 68"/>
                <a:gd name="T69" fmla="*/ 25 h 32"/>
                <a:gd name="T70" fmla="*/ 48 w 68"/>
                <a:gd name="T71" fmla="*/ 28 h 32"/>
                <a:gd name="T72" fmla="*/ 41 w 68"/>
                <a:gd name="T73" fmla="*/ 25 h 32"/>
                <a:gd name="T74" fmla="*/ 39 w 68"/>
                <a:gd name="T75" fmla="*/ 28 h 32"/>
                <a:gd name="T76" fmla="*/ 39 w 68"/>
                <a:gd name="T77" fmla="*/ 29 h 32"/>
                <a:gd name="T78" fmla="*/ 35 w 68"/>
                <a:gd name="T79" fmla="*/ 25 h 32"/>
                <a:gd name="T80" fmla="*/ 36 w 68"/>
                <a:gd name="T81" fmla="*/ 23 h 32"/>
                <a:gd name="T82" fmla="*/ 36 w 68"/>
                <a:gd name="T83" fmla="*/ 20 h 32"/>
                <a:gd name="T84" fmla="*/ 38 w 68"/>
                <a:gd name="T85" fmla="*/ 17 h 32"/>
                <a:gd name="T86" fmla="*/ 45 w 68"/>
                <a:gd name="T87" fmla="*/ 17 h 32"/>
                <a:gd name="T88" fmla="*/ 39 w 68"/>
                <a:gd name="T89" fmla="*/ 13 h 32"/>
                <a:gd name="T90" fmla="*/ 39 w 68"/>
                <a:gd name="T91" fmla="*/ 10 h 32"/>
                <a:gd name="T92" fmla="*/ 41 w 68"/>
                <a:gd name="T93" fmla="*/ 7 h 32"/>
                <a:gd name="T94" fmla="*/ 53 w 68"/>
                <a:gd name="T95" fmla="*/ 7 h 32"/>
                <a:gd name="T96" fmla="*/ 51 w 68"/>
                <a:gd name="T97" fmla="*/ 11 h 32"/>
                <a:gd name="T98" fmla="*/ 56 w 68"/>
                <a:gd name="T99" fmla="*/ 13 h 32"/>
                <a:gd name="T100" fmla="*/ 57 w 68"/>
                <a:gd name="T101" fmla="*/ 13 h 32"/>
                <a:gd name="T102" fmla="*/ 62 w 68"/>
                <a:gd name="T103" fmla="*/ 8 h 32"/>
                <a:gd name="T104" fmla="*/ 59 w 68"/>
                <a:gd name="T105" fmla="*/ 13 h 32"/>
                <a:gd name="T106" fmla="*/ 65 w 68"/>
                <a:gd name="T107" fmla="*/ 16 h 32"/>
                <a:gd name="T108" fmla="*/ 29 w 68"/>
                <a:gd name="T109" fmla="*/ 5 h 32"/>
                <a:gd name="T110" fmla="*/ 26 w 68"/>
                <a:gd name="T111" fmla="*/ 7 h 32"/>
                <a:gd name="T112" fmla="*/ 36 w 68"/>
                <a:gd name="T113" fmla="*/ 31 h 32"/>
                <a:gd name="T114" fmla="*/ 57 w 68"/>
                <a:gd name="T115" fmla="*/ 25 h 32"/>
                <a:gd name="T116" fmla="*/ 33 w 68"/>
                <a:gd name="T117" fmla="*/ 20 h 32"/>
                <a:gd name="T118" fmla="*/ 30 w 68"/>
                <a:gd name="T119" fmla="*/ 8 h 32"/>
                <a:gd name="T120" fmla="*/ 10 w 68"/>
                <a:gd name="T12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" h="32">
                  <a:moveTo>
                    <a:pt x="35" y="28"/>
                  </a:moveTo>
                  <a:lnTo>
                    <a:pt x="35" y="29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5" y="28"/>
                  </a:lnTo>
                  <a:close/>
                  <a:moveTo>
                    <a:pt x="4" y="19"/>
                  </a:moveTo>
                  <a:lnTo>
                    <a:pt x="3" y="19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9"/>
                  </a:lnTo>
                  <a:close/>
                  <a:moveTo>
                    <a:pt x="10" y="22"/>
                  </a:moveTo>
                  <a:lnTo>
                    <a:pt x="9" y="22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close/>
                  <a:moveTo>
                    <a:pt x="1" y="16"/>
                  </a:moveTo>
                  <a:lnTo>
                    <a:pt x="3" y="16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6"/>
                  </a:lnTo>
                  <a:close/>
                  <a:moveTo>
                    <a:pt x="32" y="16"/>
                  </a:moveTo>
                  <a:lnTo>
                    <a:pt x="32" y="17"/>
                  </a:lnTo>
                  <a:lnTo>
                    <a:pt x="30" y="17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3" y="14"/>
                  </a:lnTo>
                  <a:lnTo>
                    <a:pt x="32" y="16"/>
                  </a:lnTo>
                  <a:close/>
                  <a:moveTo>
                    <a:pt x="24" y="7"/>
                  </a:moveTo>
                  <a:lnTo>
                    <a:pt x="23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4" y="7"/>
                  </a:lnTo>
                  <a:close/>
                  <a:moveTo>
                    <a:pt x="20" y="8"/>
                  </a:moveTo>
                  <a:lnTo>
                    <a:pt x="18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0" y="8"/>
                  </a:lnTo>
                  <a:close/>
                  <a:moveTo>
                    <a:pt x="67" y="16"/>
                  </a:moveTo>
                  <a:lnTo>
                    <a:pt x="68" y="16"/>
                  </a:lnTo>
                  <a:lnTo>
                    <a:pt x="67" y="16"/>
                  </a:lnTo>
                  <a:lnTo>
                    <a:pt x="65" y="16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7" y="19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22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1" y="23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8" y="28"/>
                  </a:lnTo>
                  <a:lnTo>
                    <a:pt x="47" y="28"/>
                  </a:lnTo>
                  <a:lnTo>
                    <a:pt x="45" y="28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4" y="26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9" y="25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6" y="23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4" y="14"/>
                  </a:lnTo>
                  <a:lnTo>
                    <a:pt x="41" y="14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3"/>
                  </a:lnTo>
                  <a:lnTo>
                    <a:pt x="44" y="13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1" y="11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1" y="7"/>
                  </a:lnTo>
                  <a:lnTo>
                    <a:pt x="53" y="7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1" y="8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11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7" y="14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7" y="13"/>
                  </a:lnTo>
                  <a:lnTo>
                    <a:pt x="57" y="11"/>
                  </a:lnTo>
                  <a:lnTo>
                    <a:pt x="56" y="11"/>
                  </a:lnTo>
                  <a:lnTo>
                    <a:pt x="54" y="11"/>
                  </a:lnTo>
                  <a:lnTo>
                    <a:pt x="56" y="10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5" y="13"/>
                  </a:lnTo>
                  <a:lnTo>
                    <a:pt x="62" y="11"/>
                  </a:lnTo>
                  <a:lnTo>
                    <a:pt x="60" y="11"/>
                  </a:lnTo>
                  <a:lnTo>
                    <a:pt x="59" y="11"/>
                  </a:lnTo>
                  <a:lnTo>
                    <a:pt x="59" y="13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7" y="16"/>
                  </a:lnTo>
                  <a:close/>
                  <a:moveTo>
                    <a:pt x="26" y="7"/>
                  </a:moveTo>
                  <a:lnTo>
                    <a:pt x="26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6" y="7"/>
                  </a:lnTo>
                  <a:close/>
                  <a:moveTo>
                    <a:pt x="35" y="29"/>
                  </a:moveTo>
                  <a:lnTo>
                    <a:pt x="36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6" y="31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close/>
                  <a:moveTo>
                    <a:pt x="57" y="22"/>
                  </a:moveTo>
                  <a:lnTo>
                    <a:pt x="57" y="23"/>
                  </a:lnTo>
                  <a:lnTo>
                    <a:pt x="57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7" y="22"/>
                  </a:lnTo>
                  <a:close/>
                  <a:moveTo>
                    <a:pt x="33" y="22"/>
                  </a:moveTo>
                  <a:lnTo>
                    <a:pt x="32" y="22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22"/>
                  </a:lnTo>
                  <a:close/>
                  <a:moveTo>
                    <a:pt x="27" y="7"/>
                  </a:moveTo>
                  <a:lnTo>
                    <a:pt x="27" y="8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7" y="7"/>
                  </a:lnTo>
                  <a:close/>
                  <a:moveTo>
                    <a:pt x="12" y="7"/>
                  </a:move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7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F2FC"/>
            </a:solidFill>
            <a:ln w="3175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327BDD5-8507-032F-2448-4459767751C2}"/>
              </a:ext>
            </a:extLst>
          </p:cNvPr>
          <p:cNvGrpSpPr/>
          <p:nvPr/>
        </p:nvGrpSpPr>
        <p:grpSpPr>
          <a:xfrm>
            <a:off x="4409180" y="1131590"/>
            <a:ext cx="4099236" cy="3650283"/>
            <a:chOff x="1690688" y="4763"/>
            <a:chExt cx="5768975" cy="5137150"/>
          </a:xfrm>
        </p:grpSpPr>
        <p:sp>
          <p:nvSpPr>
            <p:cNvPr id="33" name="Freeform 894">
              <a:extLst>
                <a:ext uri="{FF2B5EF4-FFF2-40B4-BE49-F238E27FC236}">
                  <a16:creationId xmlns:a16="http://schemas.microsoft.com/office/drawing/2014/main" id="{E16692F6-92A0-C576-ED29-31F41D65E0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0988" y="3681413"/>
              <a:ext cx="1720850" cy="1460500"/>
            </a:xfrm>
            <a:custGeom>
              <a:avLst/>
              <a:gdLst>
                <a:gd name="T0" fmla="*/ 909 w 1084"/>
                <a:gd name="T1" fmla="*/ 826 h 920"/>
                <a:gd name="T2" fmla="*/ 912 w 1084"/>
                <a:gd name="T3" fmla="*/ 844 h 920"/>
                <a:gd name="T4" fmla="*/ 847 w 1084"/>
                <a:gd name="T5" fmla="*/ 729 h 920"/>
                <a:gd name="T6" fmla="*/ 830 w 1084"/>
                <a:gd name="T7" fmla="*/ 656 h 920"/>
                <a:gd name="T8" fmla="*/ 877 w 1084"/>
                <a:gd name="T9" fmla="*/ 785 h 920"/>
                <a:gd name="T10" fmla="*/ 978 w 1084"/>
                <a:gd name="T11" fmla="*/ 883 h 920"/>
                <a:gd name="T12" fmla="*/ 888 w 1084"/>
                <a:gd name="T13" fmla="*/ 807 h 920"/>
                <a:gd name="T14" fmla="*/ 934 w 1084"/>
                <a:gd name="T15" fmla="*/ 859 h 920"/>
                <a:gd name="T16" fmla="*/ 841 w 1084"/>
                <a:gd name="T17" fmla="*/ 644 h 920"/>
                <a:gd name="T18" fmla="*/ 860 w 1084"/>
                <a:gd name="T19" fmla="*/ 714 h 920"/>
                <a:gd name="T20" fmla="*/ 1053 w 1084"/>
                <a:gd name="T21" fmla="*/ 907 h 920"/>
                <a:gd name="T22" fmla="*/ 1019 w 1084"/>
                <a:gd name="T23" fmla="*/ 898 h 920"/>
                <a:gd name="T24" fmla="*/ 995 w 1084"/>
                <a:gd name="T25" fmla="*/ 888 h 920"/>
                <a:gd name="T26" fmla="*/ 1006 w 1084"/>
                <a:gd name="T27" fmla="*/ 876 h 920"/>
                <a:gd name="T28" fmla="*/ 1036 w 1084"/>
                <a:gd name="T29" fmla="*/ 888 h 920"/>
                <a:gd name="T30" fmla="*/ 845 w 1084"/>
                <a:gd name="T31" fmla="*/ 639 h 920"/>
                <a:gd name="T32" fmla="*/ 853 w 1084"/>
                <a:gd name="T33" fmla="*/ 677 h 920"/>
                <a:gd name="T34" fmla="*/ 850 w 1084"/>
                <a:gd name="T35" fmla="*/ 661 h 920"/>
                <a:gd name="T36" fmla="*/ 845 w 1084"/>
                <a:gd name="T37" fmla="*/ 673 h 920"/>
                <a:gd name="T38" fmla="*/ 862 w 1084"/>
                <a:gd name="T39" fmla="*/ 760 h 920"/>
                <a:gd name="T40" fmla="*/ 850 w 1084"/>
                <a:gd name="T41" fmla="*/ 745 h 920"/>
                <a:gd name="T42" fmla="*/ 892 w 1084"/>
                <a:gd name="T43" fmla="*/ 800 h 920"/>
                <a:gd name="T44" fmla="*/ 998 w 1084"/>
                <a:gd name="T45" fmla="*/ 877 h 920"/>
                <a:gd name="T46" fmla="*/ 1001 w 1084"/>
                <a:gd name="T47" fmla="*/ 880 h 920"/>
                <a:gd name="T48" fmla="*/ 869 w 1084"/>
                <a:gd name="T49" fmla="*/ 744 h 920"/>
                <a:gd name="T50" fmla="*/ 894 w 1084"/>
                <a:gd name="T51" fmla="*/ 807 h 920"/>
                <a:gd name="T52" fmla="*/ 963 w 1084"/>
                <a:gd name="T53" fmla="*/ 880 h 920"/>
                <a:gd name="T54" fmla="*/ 947 w 1084"/>
                <a:gd name="T55" fmla="*/ 876 h 920"/>
                <a:gd name="T56" fmla="*/ 947 w 1084"/>
                <a:gd name="T57" fmla="*/ 857 h 920"/>
                <a:gd name="T58" fmla="*/ 939 w 1084"/>
                <a:gd name="T59" fmla="*/ 829 h 920"/>
                <a:gd name="T60" fmla="*/ 901 w 1084"/>
                <a:gd name="T61" fmla="*/ 807 h 920"/>
                <a:gd name="T62" fmla="*/ 888 w 1084"/>
                <a:gd name="T63" fmla="*/ 764 h 920"/>
                <a:gd name="T64" fmla="*/ 874 w 1084"/>
                <a:gd name="T65" fmla="*/ 777 h 920"/>
                <a:gd name="T66" fmla="*/ 868 w 1084"/>
                <a:gd name="T67" fmla="*/ 759 h 920"/>
                <a:gd name="T68" fmla="*/ 869 w 1084"/>
                <a:gd name="T69" fmla="*/ 742 h 920"/>
                <a:gd name="T70" fmla="*/ 850 w 1084"/>
                <a:gd name="T71" fmla="*/ 707 h 920"/>
                <a:gd name="T72" fmla="*/ 848 w 1084"/>
                <a:gd name="T73" fmla="*/ 686 h 920"/>
                <a:gd name="T74" fmla="*/ 857 w 1084"/>
                <a:gd name="T75" fmla="*/ 676 h 920"/>
                <a:gd name="T76" fmla="*/ 859 w 1084"/>
                <a:gd name="T77" fmla="*/ 635 h 920"/>
                <a:gd name="T78" fmla="*/ 841 w 1084"/>
                <a:gd name="T79" fmla="*/ 582 h 920"/>
                <a:gd name="T80" fmla="*/ 827 w 1084"/>
                <a:gd name="T81" fmla="*/ 612 h 920"/>
                <a:gd name="T82" fmla="*/ 816 w 1084"/>
                <a:gd name="T83" fmla="*/ 541 h 920"/>
                <a:gd name="T84" fmla="*/ 807 w 1084"/>
                <a:gd name="T85" fmla="*/ 455 h 920"/>
                <a:gd name="T86" fmla="*/ 809 w 1084"/>
                <a:gd name="T87" fmla="*/ 353 h 920"/>
                <a:gd name="T88" fmla="*/ 801 w 1084"/>
                <a:gd name="T89" fmla="*/ 241 h 920"/>
                <a:gd name="T90" fmla="*/ 794 w 1084"/>
                <a:gd name="T91" fmla="*/ 136 h 920"/>
                <a:gd name="T92" fmla="*/ 788 w 1084"/>
                <a:gd name="T93" fmla="*/ 35 h 920"/>
                <a:gd name="T94" fmla="*/ 825 w 1084"/>
                <a:gd name="T95" fmla="*/ 56 h 920"/>
                <a:gd name="T96" fmla="*/ 841 w 1084"/>
                <a:gd name="T97" fmla="*/ 179 h 920"/>
                <a:gd name="T98" fmla="*/ 827 w 1084"/>
                <a:gd name="T99" fmla="*/ 285 h 920"/>
                <a:gd name="T100" fmla="*/ 844 w 1084"/>
                <a:gd name="T101" fmla="*/ 379 h 920"/>
                <a:gd name="T102" fmla="*/ 844 w 1084"/>
                <a:gd name="T103" fmla="*/ 470 h 920"/>
                <a:gd name="T104" fmla="*/ 857 w 1084"/>
                <a:gd name="T105" fmla="*/ 567 h 920"/>
                <a:gd name="T106" fmla="*/ 886 w 1084"/>
                <a:gd name="T107" fmla="*/ 651 h 920"/>
                <a:gd name="T108" fmla="*/ 906 w 1084"/>
                <a:gd name="T109" fmla="*/ 712 h 920"/>
                <a:gd name="T110" fmla="*/ 913 w 1084"/>
                <a:gd name="T111" fmla="*/ 797 h 920"/>
                <a:gd name="T112" fmla="*/ 995 w 1084"/>
                <a:gd name="T113" fmla="*/ 841 h 920"/>
                <a:gd name="T114" fmla="*/ 853 w 1084"/>
                <a:gd name="T115" fmla="*/ 583 h 920"/>
                <a:gd name="T116" fmla="*/ 875 w 1084"/>
                <a:gd name="T117" fmla="*/ 732 h 920"/>
                <a:gd name="T118" fmla="*/ 925 w 1084"/>
                <a:gd name="T119" fmla="*/ 826 h 920"/>
                <a:gd name="T120" fmla="*/ 942 w 1084"/>
                <a:gd name="T121" fmla="*/ 848 h 920"/>
                <a:gd name="T122" fmla="*/ 972 w 1084"/>
                <a:gd name="T123" fmla="*/ 854 h 920"/>
                <a:gd name="T124" fmla="*/ 930 w 1084"/>
                <a:gd name="T125" fmla="*/ 827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84" h="920">
                  <a:moveTo>
                    <a:pt x="859" y="650"/>
                  </a:moveTo>
                  <a:lnTo>
                    <a:pt x="857" y="651"/>
                  </a:lnTo>
                  <a:lnTo>
                    <a:pt x="857" y="650"/>
                  </a:lnTo>
                  <a:lnTo>
                    <a:pt x="859" y="650"/>
                  </a:lnTo>
                  <a:close/>
                  <a:moveTo>
                    <a:pt x="856" y="650"/>
                  </a:moveTo>
                  <a:lnTo>
                    <a:pt x="857" y="650"/>
                  </a:lnTo>
                  <a:lnTo>
                    <a:pt x="857" y="648"/>
                  </a:lnTo>
                  <a:lnTo>
                    <a:pt x="856" y="650"/>
                  </a:lnTo>
                  <a:close/>
                  <a:moveTo>
                    <a:pt x="851" y="736"/>
                  </a:moveTo>
                  <a:lnTo>
                    <a:pt x="851" y="738"/>
                  </a:lnTo>
                  <a:lnTo>
                    <a:pt x="853" y="738"/>
                  </a:lnTo>
                  <a:lnTo>
                    <a:pt x="851" y="736"/>
                  </a:lnTo>
                  <a:close/>
                  <a:moveTo>
                    <a:pt x="863" y="729"/>
                  </a:moveTo>
                  <a:lnTo>
                    <a:pt x="863" y="727"/>
                  </a:lnTo>
                  <a:lnTo>
                    <a:pt x="865" y="727"/>
                  </a:lnTo>
                  <a:lnTo>
                    <a:pt x="863" y="726"/>
                  </a:lnTo>
                  <a:lnTo>
                    <a:pt x="862" y="726"/>
                  </a:lnTo>
                  <a:lnTo>
                    <a:pt x="860" y="726"/>
                  </a:lnTo>
                  <a:lnTo>
                    <a:pt x="860" y="724"/>
                  </a:lnTo>
                  <a:lnTo>
                    <a:pt x="859" y="726"/>
                  </a:lnTo>
                  <a:lnTo>
                    <a:pt x="859" y="727"/>
                  </a:lnTo>
                  <a:lnTo>
                    <a:pt x="859" y="729"/>
                  </a:lnTo>
                  <a:lnTo>
                    <a:pt x="860" y="730"/>
                  </a:lnTo>
                  <a:lnTo>
                    <a:pt x="860" y="732"/>
                  </a:lnTo>
                  <a:lnTo>
                    <a:pt x="860" y="733"/>
                  </a:lnTo>
                  <a:lnTo>
                    <a:pt x="862" y="733"/>
                  </a:lnTo>
                  <a:lnTo>
                    <a:pt x="862" y="732"/>
                  </a:lnTo>
                  <a:lnTo>
                    <a:pt x="863" y="732"/>
                  </a:lnTo>
                  <a:lnTo>
                    <a:pt x="863" y="730"/>
                  </a:lnTo>
                  <a:lnTo>
                    <a:pt x="865" y="729"/>
                  </a:lnTo>
                  <a:lnTo>
                    <a:pt x="865" y="727"/>
                  </a:lnTo>
                  <a:lnTo>
                    <a:pt x="863" y="729"/>
                  </a:lnTo>
                  <a:close/>
                  <a:moveTo>
                    <a:pt x="835" y="685"/>
                  </a:moveTo>
                  <a:lnTo>
                    <a:pt x="835" y="686"/>
                  </a:lnTo>
                  <a:lnTo>
                    <a:pt x="836" y="686"/>
                  </a:lnTo>
                  <a:lnTo>
                    <a:pt x="836" y="685"/>
                  </a:lnTo>
                  <a:lnTo>
                    <a:pt x="835" y="685"/>
                  </a:lnTo>
                  <a:close/>
                  <a:moveTo>
                    <a:pt x="853" y="709"/>
                  </a:moveTo>
                  <a:lnTo>
                    <a:pt x="854" y="709"/>
                  </a:lnTo>
                  <a:lnTo>
                    <a:pt x="854" y="707"/>
                  </a:lnTo>
                  <a:lnTo>
                    <a:pt x="851" y="709"/>
                  </a:lnTo>
                  <a:lnTo>
                    <a:pt x="853" y="709"/>
                  </a:lnTo>
                  <a:close/>
                  <a:moveTo>
                    <a:pt x="862" y="738"/>
                  </a:moveTo>
                  <a:lnTo>
                    <a:pt x="860" y="736"/>
                  </a:lnTo>
                  <a:lnTo>
                    <a:pt x="859" y="736"/>
                  </a:lnTo>
                  <a:lnTo>
                    <a:pt x="860" y="738"/>
                  </a:lnTo>
                  <a:lnTo>
                    <a:pt x="862" y="738"/>
                  </a:lnTo>
                  <a:close/>
                  <a:moveTo>
                    <a:pt x="853" y="735"/>
                  </a:moveTo>
                  <a:lnTo>
                    <a:pt x="854" y="735"/>
                  </a:lnTo>
                  <a:lnTo>
                    <a:pt x="856" y="735"/>
                  </a:lnTo>
                  <a:lnTo>
                    <a:pt x="856" y="736"/>
                  </a:lnTo>
                  <a:lnTo>
                    <a:pt x="857" y="736"/>
                  </a:lnTo>
                  <a:lnTo>
                    <a:pt x="859" y="736"/>
                  </a:lnTo>
                  <a:lnTo>
                    <a:pt x="859" y="735"/>
                  </a:lnTo>
                  <a:lnTo>
                    <a:pt x="859" y="733"/>
                  </a:lnTo>
                  <a:lnTo>
                    <a:pt x="859" y="732"/>
                  </a:lnTo>
                  <a:lnTo>
                    <a:pt x="859" y="730"/>
                  </a:lnTo>
                  <a:lnTo>
                    <a:pt x="857" y="732"/>
                  </a:lnTo>
                  <a:lnTo>
                    <a:pt x="856" y="732"/>
                  </a:lnTo>
                  <a:lnTo>
                    <a:pt x="856" y="733"/>
                  </a:lnTo>
                  <a:lnTo>
                    <a:pt x="854" y="732"/>
                  </a:lnTo>
                  <a:lnTo>
                    <a:pt x="853" y="732"/>
                  </a:lnTo>
                  <a:lnTo>
                    <a:pt x="851" y="733"/>
                  </a:lnTo>
                  <a:lnTo>
                    <a:pt x="851" y="735"/>
                  </a:lnTo>
                  <a:lnTo>
                    <a:pt x="851" y="736"/>
                  </a:lnTo>
                  <a:lnTo>
                    <a:pt x="853" y="736"/>
                  </a:lnTo>
                  <a:lnTo>
                    <a:pt x="853" y="735"/>
                  </a:lnTo>
                  <a:close/>
                  <a:moveTo>
                    <a:pt x="966" y="883"/>
                  </a:moveTo>
                  <a:lnTo>
                    <a:pt x="966" y="885"/>
                  </a:lnTo>
                  <a:lnTo>
                    <a:pt x="968" y="885"/>
                  </a:lnTo>
                  <a:lnTo>
                    <a:pt x="968" y="883"/>
                  </a:lnTo>
                  <a:lnTo>
                    <a:pt x="966" y="883"/>
                  </a:lnTo>
                  <a:close/>
                  <a:moveTo>
                    <a:pt x="910" y="829"/>
                  </a:moveTo>
                  <a:lnTo>
                    <a:pt x="910" y="827"/>
                  </a:lnTo>
                  <a:lnTo>
                    <a:pt x="909" y="827"/>
                  </a:lnTo>
                  <a:lnTo>
                    <a:pt x="909" y="829"/>
                  </a:lnTo>
                  <a:lnTo>
                    <a:pt x="910" y="829"/>
                  </a:lnTo>
                  <a:close/>
                  <a:moveTo>
                    <a:pt x="907" y="827"/>
                  </a:moveTo>
                  <a:lnTo>
                    <a:pt x="909" y="827"/>
                  </a:lnTo>
                  <a:lnTo>
                    <a:pt x="909" y="826"/>
                  </a:lnTo>
                  <a:lnTo>
                    <a:pt x="907" y="826"/>
                  </a:lnTo>
                  <a:lnTo>
                    <a:pt x="906" y="826"/>
                  </a:lnTo>
                  <a:lnTo>
                    <a:pt x="906" y="827"/>
                  </a:lnTo>
                  <a:lnTo>
                    <a:pt x="907" y="827"/>
                  </a:lnTo>
                  <a:close/>
                  <a:moveTo>
                    <a:pt x="904" y="824"/>
                  </a:moveTo>
                  <a:lnTo>
                    <a:pt x="904" y="826"/>
                  </a:lnTo>
                  <a:lnTo>
                    <a:pt x="906" y="826"/>
                  </a:lnTo>
                  <a:lnTo>
                    <a:pt x="906" y="824"/>
                  </a:lnTo>
                  <a:lnTo>
                    <a:pt x="904" y="824"/>
                  </a:lnTo>
                  <a:close/>
                  <a:moveTo>
                    <a:pt x="900" y="814"/>
                  </a:moveTo>
                  <a:lnTo>
                    <a:pt x="900" y="815"/>
                  </a:lnTo>
                  <a:lnTo>
                    <a:pt x="901" y="815"/>
                  </a:lnTo>
                  <a:lnTo>
                    <a:pt x="901" y="814"/>
                  </a:lnTo>
                  <a:lnTo>
                    <a:pt x="900" y="814"/>
                  </a:lnTo>
                  <a:close/>
                  <a:moveTo>
                    <a:pt x="903" y="823"/>
                  </a:moveTo>
                  <a:lnTo>
                    <a:pt x="903" y="824"/>
                  </a:lnTo>
                  <a:lnTo>
                    <a:pt x="904" y="824"/>
                  </a:lnTo>
                  <a:lnTo>
                    <a:pt x="904" y="823"/>
                  </a:lnTo>
                  <a:lnTo>
                    <a:pt x="903" y="823"/>
                  </a:lnTo>
                  <a:close/>
                  <a:moveTo>
                    <a:pt x="904" y="814"/>
                  </a:moveTo>
                  <a:lnTo>
                    <a:pt x="903" y="814"/>
                  </a:lnTo>
                  <a:lnTo>
                    <a:pt x="903" y="815"/>
                  </a:lnTo>
                  <a:lnTo>
                    <a:pt x="904" y="815"/>
                  </a:lnTo>
                  <a:lnTo>
                    <a:pt x="904" y="814"/>
                  </a:lnTo>
                  <a:close/>
                  <a:moveTo>
                    <a:pt x="919" y="836"/>
                  </a:moveTo>
                  <a:lnTo>
                    <a:pt x="921" y="836"/>
                  </a:lnTo>
                  <a:lnTo>
                    <a:pt x="921" y="835"/>
                  </a:lnTo>
                  <a:lnTo>
                    <a:pt x="919" y="835"/>
                  </a:lnTo>
                  <a:lnTo>
                    <a:pt x="918" y="835"/>
                  </a:lnTo>
                  <a:lnTo>
                    <a:pt x="918" y="836"/>
                  </a:lnTo>
                  <a:lnTo>
                    <a:pt x="919" y="836"/>
                  </a:lnTo>
                  <a:close/>
                  <a:moveTo>
                    <a:pt x="922" y="860"/>
                  </a:moveTo>
                  <a:lnTo>
                    <a:pt x="924" y="860"/>
                  </a:lnTo>
                  <a:lnTo>
                    <a:pt x="925" y="860"/>
                  </a:lnTo>
                  <a:lnTo>
                    <a:pt x="925" y="859"/>
                  </a:lnTo>
                  <a:lnTo>
                    <a:pt x="924" y="859"/>
                  </a:lnTo>
                  <a:lnTo>
                    <a:pt x="922" y="860"/>
                  </a:lnTo>
                  <a:close/>
                  <a:moveTo>
                    <a:pt x="903" y="817"/>
                  </a:moveTo>
                  <a:lnTo>
                    <a:pt x="903" y="815"/>
                  </a:lnTo>
                  <a:lnTo>
                    <a:pt x="901" y="815"/>
                  </a:lnTo>
                  <a:lnTo>
                    <a:pt x="901" y="817"/>
                  </a:lnTo>
                  <a:lnTo>
                    <a:pt x="903" y="817"/>
                  </a:lnTo>
                  <a:close/>
                  <a:moveTo>
                    <a:pt x="906" y="815"/>
                  </a:moveTo>
                  <a:lnTo>
                    <a:pt x="904" y="815"/>
                  </a:lnTo>
                  <a:lnTo>
                    <a:pt x="906" y="817"/>
                  </a:lnTo>
                  <a:lnTo>
                    <a:pt x="906" y="815"/>
                  </a:lnTo>
                  <a:close/>
                  <a:moveTo>
                    <a:pt x="918" y="835"/>
                  </a:moveTo>
                  <a:lnTo>
                    <a:pt x="918" y="833"/>
                  </a:lnTo>
                  <a:lnTo>
                    <a:pt x="916" y="833"/>
                  </a:lnTo>
                  <a:lnTo>
                    <a:pt x="915" y="833"/>
                  </a:lnTo>
                  <a:lnTo>
                    <a:pt x="916" y="835"/>
                  </a:lnTo>
                  <a:lnTo>
                    <a:pt x="918" y="835"/>
                  </a:lnTo>
                  <a:close/>
                  <a:moveTo>
                    <a:pt x="909" y="836"/>
                  </a:moveTo>
                  <a:lnTo>
                    <a:pt x="907" y="836"/>
                  </a:lnTo>
                  <a:lnTo>
                    <a:pt x="907" y="835"/>
                  </a:lnTo>
                  <a:lnTo>
                    <a:pt x="906" y="835"/>
                  </a:lnTo>
                  <a:lnTo>
                    <a:pt x="904" y="833"/>
                  </a:lnTo>
                  <a:lnTo>
                    <a:pt x="904" y="835"/>
                  </a:lnTo>
                  <a:lnTo>
                    <a:pt x="903" y="835"/>
                  </a:lnTo>
                  <a:lnTo>
                    <a:pt x="901" y="835"/>
                  </a:lnTo>
                  <a:lnTo>
                    <a:pt x="903" y="836"/>
                  </a:lnTo>
                  <a:lnTo>
                    <a:pt x="903" y="838"/>
                  </a:lnTo>
                  <a:lnTo>
                    <a:pt x="904" y="838"/>
                  </a:lnTo>
                  <a:lnTo>
                    <a:pt x="906" y="838"/>
                  </a:lnTo>
                  <a:lnTo>
                    <a:pt x="907" y="838"/>
                  </a:lnTo>
                  <a:lnTo>
                    <a:pt x="909" y="838"/>
                  </a:lnTo>
                  <a:lnTo>
                    <a:pt x="909" y="836"/>
                  </a:lnTo>
                  <a:close/>
                  <a:moveTo>
                    <a:pt x="900" y="835"/>
                  </a:moveTo>
                  <a:lnTo>
                    <a:pt x="901" y="835"/>
                  </a:lnTo>
                  <a:lnTo>
                    <a:pt x="900" y="833"/>
                  </a:lnTo>
                  <a:lnTo>
                    <a:pt x="900" y="835"/>
                  </a:lnTo>
                  <a:close/>
                  <a:moveTo>
                    <a:pt x="910" y="839"/>
                  </a:moveTo>
                  <a:lnTo>
                    <a:pt x="910" y="838"/>
                  </a:lnTo>
                  <a:lnTo>
                    <a:pt x="909" y="838"/>
                  </a:lnTo>
                  <a:lnTo>
                    <a:pt x="909" y="839"/>
                  </a:lnTo>
                  <a:lnTo>
                    <a:pt x="910" y="839"/>
                  </a:lnTo>
                  <a:close/>
                  <a:moveTo>
                    <a:pt x="913" y="844"/>
                  </a:moveTo>
                  <a:lnTo>
                    <a:pt x="913" y="842"/>
                  </a:lnTo>
                  <a:lnTo>
                    <a:pt x="912" y="842"/>
                  </a:lnTo>
                  <a:lnTo>
                    <a:pt x="912" y="844"/>
                  </a:lnTo>
                  <a:lnTo>
                    <a:pt x="913" y="844"/>
                  </a:lnTo>
                  <a:close/>
                  <a:moveTo>
                    <a:pt x="901" y="833"/>
                  </a:moveTo>
                  <a:lnTo>
                    <a:pt x="903" y="833"/>
                  </a:lnTo>
                  <a:lnTo>
                    <a:pt x="903" y="832"/>
                  </a:lnTo>
                  <a:lnTo>
                    <a:pt x="901" y="832"/>
                  </a:lnTo>
                  <a:lnTo>
                    <a:pt x="901" y="833"/>
                  </a:lnTo>
                  <a:close/>
                  <a:moveTo>
                    <a:pt x="916" y="835"/>
                  </a:moveTo>
                  <a:lnTo>
                    <a:pt x="915" y="835"/>
                  </a:lnTo>
                  <a:lnTo>
                    <a:pt x="913" y="833"/>
                  </a:lnTo>
                  <a:lnTo>
                    <a:pt x="910" y="832"/>
                  </a:lnTo>
                  <a:lnTo>
                    <a:pt x="909" y="832"/>
                  </a:lnTo>
                  <a:lnTo>
                    <a:pt x="907" y="832"/>
                  </a:lnTo>
                  <a:lnTo>
                    <a:pt x="907" y="833"/>
                  </a:lnTo>
                  <a:lnTo>
                    <a:pt x="909" y="833"/>
                  </a:lnTo>
                  <a:lnTo>
                    <a:pt x="910" y="833"/>
                  </a:lnTo>
                  <a:lnTo>
                    <a:pt x="912" y="833"/>
                  </a:lnTo>
                  <a:lnTo>
                    <a:pt x="913" y="835"/>
                  </a:lnTo>
                  <a:lnTo>
                    <a:pt x="912" y="835"/>
                  </a:lnTo>
                  <a:lnTo>
                    <a:pt x="913" y="836"/>
                  </a:lnTo>
                  <a:lnTo>
                    <a:pt x="913" y="838"/>
                  </a:lnTo>
                  <a:lnTo>
                    <a:pt x="915" y="838"/>
                  </a:lnTo>
                  <a:lnTo>
                    <a:pt x="916" y="838"/>
                  </a:lnTo>
                  <a:lnTo>
                    <a:pt x="918" y="838"/>
                  </a:lnTo>
                  <a:lnTo>
                    <a:pt x="918" y="836"/>
                  </a:lnTo>
                  <a:lnTo>
                    <a:pt x="916" y="836"/>
                  </a:lnTo>
                  <a:lnTo>
                    <a:pt x="916" y="835"/>
                  </a:lnTo>
                  <a:close/>
                  <a:moveTo>
                    <a:pt x="907" y="830"/>
                  </a:moveTo>
                  <a:lnTo>
                    <a:pt x="907" y="832"/>
                  </a:lnTo>
                  <a:lnTo>
                    <a:pt x="909" y="830"/>
                  </a:lnTo>
                  <a:lnTo>
                    <a:pt x="907" y="830"/>
                  </a:lnTo>
                  <a:close/>
                  <a:moveTo>
                    <a:pt x="913" y="833"/>
                  </a:moveTo>
                  <a:lnTo>
                    <a:pt x="915" y="833"/>
                  </a:lnTo>
                  <a:lnTo>
                    <a:pt x="915" y="832"/>
                  </a:lnTo>
                  <a:lnTo>
                    <a:pt x="913" y="833"/>
                  </a:lnTo>
                  <a:close/>
                  <a:moveTo>
                    <a:pt x="910" y="841"/>
                  </a:moveTo>
                  <a:lnTo>
                    <a:pt x="910" y="842"/>
                  </a:lnTo>
                  <a:lnTo>
                    <a:pt x="912" y="842"/>
                  </a:lnTo>
                  <a:lnTo>
                    <a:pt x="912" y="841"/>
                  </a:lnTo>
                  <a:lnTo>
                    <a:pt x="910" y="841"/>
                  </a:lnTo>
                  <a:close/>
                  <a:moveTo>
                    <a:pt x="901" y="832"/>
                  </a:moveTo>
                  <a:lnTo>
                    <a:pt x="903" y="830"/>
                  </a:lnTo>
                  <a:lnTo>
                    <a:pt x="904" y="829"/>
                  </a:lnTo>
                  <a:lnTo>
                    <a:pt x="904" y="827"/>
                  </a:lnTo>
                  <a:lnTo>
                    <a:pt x="903" y="827"/>
                  </a:lnTo>
                  <a:lnTo>
                    <a:pt x="903" y="829"/>
                  </a:lnTo>
                  <a:lnTo>
                    <a:pt x="901" y="830"/>
                  </a:lnTo>
                  <a:lnTo>
                    <a:pt x="901" y="829"/>
                  </a:lnTo>
                  <a:lnTo>
                    <a:pt x="901" y="827"/>
                  </a:lnTo>
                  <a:lnTo>
                    <a:pt x="901" y="826"/>
                  </a:lnTo>
                  <a:lnTo>
                    <a:pt x="900" y="826"/>
                  </a:lnTo>
                  <a:lnTo>
                    <a:pt x="898" y="826"/>
                  </a:lnTo>
                  <a:lnTo>
                    <a:pt x="898" y="824"/>
                  </a:lnTo>
                  <a:lnTo>
                    <a:pt x="897" y="824"/>
                  </a:lnTo>
                  <a:lnTo>
                    <a:pt x="897" y="826"/>
                  </a:lnTo>
                  <a:lnTo>
                    <a:pt x="895" y="826"/>
                  </a:lnTo>
                  <a:lnTo>
                    <a:pt x="895" y="827"/>
                  </a:lnTo>
                  <a:lnTo>
                    <a:pt x="895" y="829"/>
                  </a:lnTo>
                  <a:lnTo>
                    <a:pt x="895" y="830"/>
                  </a:lnTo>
                  <a:lnTo>
                    <a:pt x="897" y="830"/>
                  </a:lnTo>
                  <a:lnTo>
                    <a:pt x="897" y="832"/>
                  </a:lnTo>
                  <a:lnTo>
                    <a:pt x="898" y="832"/>
                  </a:lnTo>
                  <a:lnTo>
                    <a:pt x="900" y="832"/>
                  </a:lnTo>
                  <a:lnTo>
                    <a:pt x="901" y="832"/>
                  </a:lnTo>
                  <a:close/>
                  <a:moveTo>
                    <a:pt x="668" y="389"/>
                  </a:moveTo>
                  <a:lnTo>
                    <a:pt x="668" y="391"/>
                  </a:lnTo>
                  <a:lnTo>
                    <a:pt x="669" y="391"/>
                  </a:lnTo>
                  <a:lnTo>
                    <a:pt x="669" y="389"/>
                  </a:lnTo>
                  <a:lnTo>
                    <a:pt x="668" y="389"/>
                  </a:lnTo>
                  <a:close/>
                  <a:moveTo>
                    <a:pt x="798" y="506"/>
                  </a:moveTo>
                  <a:lnTo>
                    <a:pt x="800" y="506"/>
                  </a:lnTo>
                  <a:lnTo>
                    <a:pt x="800" y="505"/>
                  </a:lnTo>
                  <a:lnTo>
                    <a:pt x="798" y="505"/>
                  </a:lnTo>
                  <a:lnTo>
                    <a:pt x="798" y="506"/>
                  </a:lnTo>
                  <a:close/>
                  <a:moveTo>
                    <a:pt x="853" y="730"/>
                  </a:moveTo>
                  <a:lnTo>
                    <a:pt x="853" y="729"/>
                  </a:lnTo>
                  <a:lnTo>
                    <a:pt x="851" y="729"/>
                  </a:lnTo>
                  <a:lnTo>
                    <a:pt x="851" y="727"/>
                  </a:lnTo>
                  <a:lnTo>
                    <a:pt x="850" y="729"/>
                  </a:lnTo>
                  <a:lnTo>
                    <a:pt x="848" y="729"/>
                  </a:lnTo>
                  <a:lnTo>
                    <a:pt x="847" y="729"/>
                  </a:lnTo>
                  <a:lnTo>
                    <a:pt x="848" y="730"/>
                  </a:lnTo>
                  <a:lnTo>
                    <a:pt x="850" y="730"/>
                  </a:lnTo>
                  <a:lnTo>
                    <a:pt x="851" y="730"/>
                  </a:lnTo>
                  <a:lnTo>
                    <a:pt x="851" y="732"/>
                  </a:lnTo>
                  <a:lnTo>
                    <a:pt x="853" y="732"/>
                  </a:lnTo>
                  <a:lnTo>
                    <a:pt x="854" y="730"/>
                  </a:lnTo>
                  <a:lnTo>
                    <a:pt x="853" y="730"/>
                  </a:lnTo>
                  <a:close/>
                  <a:moveTo>
                    <a:pt x="825" y="632"/>
                  </a:moveTo>
                  <a:lnTo>
                    <a:pt x="827" y="632"/>
                  </a:lnTo>
                  <a:lnTo>
                    <a:pt x="825" y="630"/>
                  </a:lnTo>
                  <a:lnTo>
                    <a:pt x="824" y="630"/>
                  </a:lnTo>
                  <a:lnTo>
                    <a:pt x="822" y="629"/>
                  </a:lnTo>
                  <a:lnTo>
                    <a:pt x="822" y="630"/>
                  </a:lnTo>
                  <a:lnTo>
                    <a:pt x="821" y="630"/>
                  </a:lnTo>
                  <a:lnTo>
                    <a:pt x="821" y="632"/>
                  </a:lnTo>
                  <a:lnTo>
                    <a:pt x="822" y="632"/>
                  </a:lnTo>
                  <a:lnTo>
                    <a:pt x="824" y="632"/>
                  </a:lnTo>
                  <a:lnTo>
                    <a:pt x="825" y="632"/>
                  </a:lnTo>
                  <a:close/>
                  <a:moveTo>
                    <a:pt x="630" y="394"/>
                  </a:moveTo>
                  <a:lnTo>
                    <a:pt x="632" y="394"/>
                  </a:lnTo>
                  <a:lnTo>
                    <a:pt x="632" y="392"/>
                  </a:lnTo>
                  <a:lnTo>
                    <a:pt x="630" y="392"/>
                  </a:lnTo>
                  <a:lnTo>
                    <a:pt x="630" y="394"/>
                  </a:lnTo>
                  <a:close/>
                  <a:moveTo>
                    <a:pt x="1077" y="906"/>
                  </a:moveTo>
                  <a:lnTo>
                    <a:pt x="1075" y="904"/>
                  </a:lnTo>
                  <a:lnTo>
                    <a:pt x="1072" y="904"/>
                  </a:lnTo>
                  <a:lnTo>
                    <a:pt x="1072" y="906"/>
                  </a:lnTo>
                  <a:lnTo>
                    <a:pt x="1075" y="906"/>
                  </a:lnTo>
                  <a:lnTo>
                    <a:pt x="1077" y="906"/>
                  </a:lnTo>
                  <a:close/>
                  <a:moveTo>
                    <a:pt x="825" y="661"/>
                  </a:moveTo>
                  <a:lnTo>
                    <a:pt x="825" y="659"/>
                  </a:lnTo>
                  <a:lnTo>
                    <a:pt x="824" y="659"/>
                  </a:lnTo>
                  <a:lnTo>
                    <a:pt x="824" y="661"/>
                  </a:lnTo>
                  <a:lnTo>
                    <a:pt x="824" y="662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7" y="664"/>
                  </a:lnTo>
                  <a:lnTo>
                    <a:pt x="828" y="664"/>
                  </a:lnTo>
                  <a:lnTo>
                    <a:pt x="828" y="662"/>
                  </a:lnTo>
                  <a:lnTo>
                    <a:pt x="827" y="661"/>
                  </a:lnTo>
                  <a:lnTo>
                    <a:pt x="825" y="661"/>
                  </a:lnTo>
                  <a:close/>
                  <a:moveTo>
                    <a:pt x="1075" y="901"/>
                  </a:moveTo>
                  <a:lnTo>
                    <a:pt x="1074" y="900"/>
                  </a:lnTo>
                  <a:lnTo>
                    <a:pt x="1072" y="900"/>
                  </a:lnTo>
                  <a:lnTo>
                    <a:pt x="1074" y="901"/>
                  </a:lnTo>
                  <a:lnTo>
                    <a:pt x="1075" y="901"/>
                  </a:lnTo>
                  <a:close/>
                  <a:moveTo>
                    <a:pt x="2" y="230"/>
                  </a:moveTo>
                  <a:lnTo>
                    <a:pt x="0" y="233"/>
                  </a:lnTo>
                  <a:lnTo>
                    <a:pt x="0" y="235"/>
                  </a:lnTo>
                  <a:lnTo>
                    <a:pt x="2" y="235"/>
                  </a:lnTo>
                  <a:lnTo>
                    <a:pt x="3" y="235"/>
                  </a:lnTo>
                  <a:lnTo>
                    <a:pt x="5" y="233"/>
                  </a:lnTo>
                  <a:lnTo>
                    <a:pt x="3" y="233"/>
                  </a:lnTo>
                  <a:lnTo>
                    <a:pt x="2" y="230"/>
                  </a:lnTo>
                  <a:close/>
                  <a:moveTo>
                    <a:pt x="810" y="515"/>
                  </a:moveTo>
                  <a:lnTo>
                    <a:pt x="812" y="515"/>
                  </a:lnTo>
                  <a:lnTo>
                    <a:pt x="810" y="514"/>
                  </a:lnTo>
                  <a:lnTo>
                    <a:pt x="810" y="515"/>
                  </a:lnTo>
                  <a:close/>
                  <a:moveTo>
                    <a:pt x="892" y="824"/>
                  </a:moveTo>
                  <a:lnTo>
                    <a:pt x="892" y="826"/>
                  </a:lnTo>
                  <a:lnTo>
                    <a:pt x="892" y="827"/>
                  </a:lnTo>
                  <a:lnTo>
                    <a:pt x="894" y="827"/>
                  </a:lnTo>
                  <a:lnTo>
                    <a:pt x="894" y="826"/>
                  </a:lnTo>
                  <a:lnTo>
                    <a:pt x="894" y="824"/>
                  </a:lnTo>
                  <a:lnTo>
                    <a:pt x="894" y="823"/>
                  </a:lnTo>
                  <a:lnTo>
                    <a:pt x="892" y="823"/>
                  </a:lnTo>
                  <a:lnTo>
                    <a:pt x="892" y="824"/>
                  </a:lnTo>
                  <a:close/>
                  <a:moveTo>
                    <a:pt x="878" y="794"/>
                  </a:moveTo>
                  <a:lnTo>
                    <a:pt x="880" y="794"/>
                  </a:lnTo>
                  <a:lnTo>
                    <a:pt x="880" y="792"/>
                  </a:lnTo>
                  <a:lnTo>
                    <a:pt x="880" y="791"/>
                  </a:lnTo>
                  <a:lnTo>
                    <a:pt x="880" y="789"/>
                  </a:lnTo>
                  <a:lnTo>
                    <a:pt x="878" y="789"/>
                  </a:lnTo>
                  <a:lnTo>
                    <a:pt x="878" y="791"/>
                  </a:lnTo>
                  <a:lnTo>
                    <a:pt x="877" y="792"/>
                  </a:lnTo>
                  <a:lnTo>
                    <a:pt x="877" y="794"/>
                  </a:lnTo>
                  <a:lnTo>
                    <a:pt x="878" y="794"/>
                  </a:lnTo>
                  <a:close/>
                  <a:moveTo>
                    <a:pt x="828" y="654"/>
                  </a:moveTo>
                  <a:lnTo>
                    <a:pt x="828" y="656"/>
                  </a:lnTo>
                  <a:lnTo>
                    <a:pt x="830" y="656"/>
                  </a:lnTo>
                  <a:lnTo>
                    <a:pt x="830" y="657"/>
                  </a:lnTo>
                  <a:lnTo>
                    <a:pt x="831" y="657"/>
                  </a:lnTo>
                  <a:lnTo>
                    <a:pt x="831" y="656"/>
                  </a:lnTo>
                  <a:lnTo>
                    <a:pt x="830" y="654"/>
                  </a:lnTo>
                  <a:lnTo>
                    <a:pt x="828" y="654"/>
                  </a:lnTo>
                  <a:close/>
                  <a:moveTo>
                    <a:pt x="897" y="821"/>
                  </a:moveTo>
                  <a:lnTo>
                    <a:pt x="895" y="821"/>
                  </a:lnTo>
                  <a:lnTo>
                    <a:pt x="895" y="823"/>
                  </a:lnTo>
                  <a:lnTo>
                    <a:pt x="895" y="824"/>
                  </a:lnTo>
                  <a:lnTo>
                    <a:pt x="897" y="824"/>
                  </a:lnTo>
                  <a:lnTo>
                    <a:pt x="897" y="823"/>
                  </a:lnTo>
                  <a:lnTo>
                    <a:pt x="897" y="821"/>
                  </a:lnTo>
                  <a:close/>
                  <a:moveTo>
                    <a:pt x="878" y="789"/>
                  </a:moveTo>
                  <a:lnTo>
                    <a:pt x="878" y="788"/>
                  </a:lnTo>
                  <a:lnTo>
                    <a:pt x="877" y="788"/>
                  </a:lnTo>
                  <a:lnTo>
                    <a:pt x="877" y="786"/>
                  </a:lnTo>
                  <a:lnTo>
                    <a:pt x="875" y="786"/>
                  </a:lnTo>
                  <a:lnTo>
                    <a:pt x="875" y="788"/>
                  </a:lnTo>
                  <a:lnTo>
                    <a:pt x="875" y="789"/>
                  </a:lnTo>
                  <a:lnTo>
                    <a:pt x="874" y="789"/>
                  </a:lnTo>
                  <a:lnTo>
                    <a:pt x="871" y="789"/>
                  </a:lnTo>
                  <a:lnTo>
                    <a:pt x="871" y="788"/>
                  </a:lnTo>
                  <a:lnTo>
                    <a:pt x="871" y="786"/>
                  </a:lnTo>
                  <a:lnTo>
                    <a:pt x="874" y="786"/>
                  </a:lnTo>
                  <a:lnTo>
                    <a:pt x="875" y="786"/>
                  </a:lnTo>
                  <a:lnTo>
                    <a:pt x="875" y="785"/>
                  </a:lnTo>
                  <a:lnTo>
                    <a:pt x="874" y="785"/>
                  </a:lnTo>
                  <a:lnTo>
                    <a:pt x="874" y="783"/>
                  </a:lnTo>
                  <a:lnTo>
                    <a:pt x="871" y="783"/>
                  </a:lnTo>
                  <a:lnTo>
                    <a:pt x="871" y="785"/>
                  </a:lnTo>
                  <a:lnTo>
                    <a:pt x="869" y="785"/>
                  </a:lnTo>
                  <a:lnTo>
                    <a:pt x="869" y="786"/>
                  </a:lnTo>
                  <a:lnTo>
                    <a:pt x="869" y="788"/>
                  </a:lnTo>
                  <a:lnTo>
                    <a:pt x="869" y="789"/>
                  </a:lnTo>
                  <a:lnTo>
                    <a:pt x="869" y="791"/>
                  </a:lnTo>
                  <a:lnTo>
                    <a:pt x="869" y="792"/>
                  </a:lnTo>
                  <a:lnTo>
                    <a:pt x="871" y="791"/>
                  </a:lnTo>
                  <a:lnTo>
                    <a:pt x="874" y="791"/>
                  </a:lnTo>
                  <a:lnTo>
                    <a:pt x="875" y="791"/>
                  </a:lnTo>
                  <a:lnTo>
                    <a:pt x="875" y="792"/>
                  </a:lnTo>
                  <a:lnTo>
                    <a:pt x="877" y="792"/>
                  </a:lnTo>
                  <a:lnTo>
                    <a:pt x="877" y="791"/>
                  </a:lnTo>
                  <a:lnTo>
                    <a:pt x="878" y="789"/>
                  </a:lnTo>
                  <a:close/>
                  <a:moveTo>
                    <a:pt x="868" y="783"/>
                  </a:moveTo>
                  <a:lnTo>
                    <a:pt x="868" y="785"/>
                  </a:lnTo>
                  <a:lnTo>
                    <a:pt x="869" y="785"/>
                  </a:lnTo>
                  <a:lnTo>
                    <a:pt x="869" y="783"/>
                  </a:lnTo>
                  <a:lnTo>
                    <a:pt x="868" y="783"/>
                  </a:lnTo>
                  <a:close/>
                  <a:moveTo>
                    <a:pt x="881" y="788"/>
                  </a:moveTo>
                  <a:lnTo>
                    <a:pt x="881" y="786"/>
                  </a:lnTo>
                  <a:lnTo>
                    <a:pt x="880" y="786"/>
                  </a:lnTo>
                  <a:lnTo>
                    <a:pt x="878" y="786"/>
                  </a:lnTo>
                  <a:lnTo>
                    <a:pt x="878" y="788"/>
                  </a:lnTo>
                  <a:lnTo>
                    <a:pt x="881" y="788"/>
                  </a:lnTo>
                  <a:close/>
                  <a:moveTo>
                    <a:pt x="874" y="794"/>
                  </a:moveTo>
                  <a:lnTo>
                    <a:pt x="871" y="794"/>
                  </a:lnTo>
                  <a:lnTo>
                    <a:pt x="871" y="795"/>
                  </a:lnTo>
                  <a:lnTo>
                    <a:pt x="874" y="795"/>
                  </a:lnTo>
                  <a:lnTo>
                    <a:pt x="874" y="797"/>
                  </a:lnTo>
                  <a:lnTo>
                    <a:pt x="874" y="798"/>
                  </a:lnTo>
                  <a:lnTo>
                    <a:pt x="875" y="798"/>
                  </a:lnTo>
                  <a:lnTo>
                    <a:pt x="875" y="800"/>
                  </a:lnTo>
                  <a:lnTo>
                    <a:pt x="875" y="801"/>
                  </a:lnTo>
                  <a:lnTo>
                    <a:pt x="877" y="801"/>
                  </a:lnTo>
                  <a:lnTo>
                    <a:pt x="878" y="801"/>
                  </a:lnTo>
                  <a:lnTo>
                    <a:pt x="878" y="800"/>
                  </a:lnTo>
                  <a:lnTo>
                    <a:pt x="877" y="800"/>
                  </a:lnTo>
                  <a:lnTo>
                    <a:pt x="877" y="798"/>
                  </a:lnTo>
                  <a:lnTo>
                    <a:pt x="877" y="797"/>
                  </a:lnTo>
                  <a:lnTo>
                    <a:pt x="875" y="797"/>
                  </a:lnTo>
                  <a:lnTo>
                    <a:pt x="875" y="795"/>
                  </a:lnTo>
                  <a:lnTo>
                    <a:pt x="877" y="797"/>
                  </a:lnTo>
                  <a:lnTo>
                    <a:pt x="878" y="797"/>
                  </a:lnTo>
                  <a:lnTo>
                    <a:pt x="878" y="795"/>
                  </a:lnTo>
                  <a:lnTo>
                    <a:pt x="877" y="795"/>
                  </a:lnTo>
                  <a:lnTo>
                    <a:pt x="875" y="794"/>
                  </a:lnTo>
                  <a:lnTo>
                    <a:pt x="875" y="792"/>
                  </a:lnTo>
                  <a:lnTo>
                    <a:pt x="874" y="792"/>
                  </a:lnTo>
                  <a:lnTo>
                    <a:pt x="874" y="794"/>
                  </a:lnTo>
                  <a:close/>
                  <a:moveTo>
                    <a:pt x="877" y="785"/>
                  </a:moveTo>
                  <a:lnTo>
                    <a:pt x="877" y="786"/>
                  </a:lnTo>
                  <a:lnTo>
                    <a:pt x="878" y="786"/>
                  </a:lnTo>
                  <a:lnTo>
                    <a:pt x="877" y="785"/>
                  </a:lnTo>
                  <a:close/>
                  <a:moveTo>
                    <a:pt x="904" y="832"/>
                  </a:moveTo>
                  <a:lnTo>
                    <a:pt x="904" y="830"/>
                  </a:lnTo>
                  <a:lnTo>
                    <a:pt x="903" y="830"/>
                  </a:lnTo>
                  <a:lnTo>
                    <a:pt x="903" y="832"/>
                  </a:lnTo>
                  <a:lnTo>
                    <a:pt x="904" y="832"/>
                  </a:lnTo>
                  <a:close/>
                  <a:moveTo>
                    <a:pt x="922" y="833"/>
                  </a:moveTo>
                  <a:lnTo>
                    <a:pt x="922" y="832"/>
                  </a:lnTo>
                  <a:lnTo>
                    <a:pt x="921" y="832"/>
                  </a:lnTo>
                  <a:lnTo>
                    <a:pt x="921" y="833"/>
                  </a:lnTo>
                  <a:lnTo>
                    <a:pt x="922" y="833"/>
                  </a:lnTo>
                  <a:close/>
                  <a:moveTo>
                    <a:pt x="919" y="833"/>
                  </a:moveTo>
                  <a:lnTo>
                    <a:pt x="921" y="833"/>
                  </a:lnTo>
                  <a:lnTo>
                    <a:pt x="919" y="832"/>
                  </a:lnTo>
                  <a:lnTo>
                    <a:pt x="919" y="833"/>
                  </a:lnTo>
                  <a:close/>
                  <a:moveTo>
                    <a:pt x="886" y="812"/>
                  </a:moveTo>
                  <a:lnTo>
                    <a:pt x="884" y="814"/>
                  </a:lnTo>
                  <a:lnTo>
                    <a:pt x="884" y="815"/>
                  </a:lnTo>
                  <a:lnTo>
                    <a:pt x="886" y="815"/>
                  </a:lnTo>
                  <a:lnTo>
                    <a:pt x="886" y="814"/>
                  </a:lnTo>
                  <a:lnTo>
                    <a:pt x="886" y="812"/>
                  </a:lnTo>
                  <a:close/>
                  <a:moveTo>
                    <a:pt x="928" y="854"/>
                  </a:moveTo>
                  <a:lnTo>
                    <a:pt x="927" y="854"/>
                  </a:lnTo>
                  <a:lnTo>
                    <a:pt x="925" y="854"/>
                  </a:lnTo>
                  <a:lnTo>
                    <a:pt x="925" y="853"/>
                  </a:lnTo>
                  <a:lnTo>
                    <a:pt x="924" y="853"/>
                  </a:lnTo>
                  <a:lnTo>
                    <a:pt x="922" y="853"/>
                  </a:lnTo>
                  <a:lnTo>
                    <a:pt x="921" y="850"/>
                  </a:lnTo>
                  <a:lnTo>
                    <a:pt x="921" y="853"/>
                  </a:lnTo>
                  <a:lnTo>
                    <a:pt x="919" y="853"/>
                  </a:lnTo>
                  <a:lnTo>
                    <a:pt x="918" y="850"/>
                  </a:lnTo>
                  <a:lnTo>
                    <a:pt x="918" y="853"/>
                  </a:lnTo>
                  <a:lnTo>
                    <a:pt x="916" y="850"/>
                  </a:lnTo>
                  <a:lnTo>
                    <a:pt x="916" y="848"/>
                  </a:lnTo>
                  <a:lnTo>
                    <a:pt x="915" y="850"/>
                  </a:lnTo>
                  <a:lnTo>
                    <a:pt x="915" y="848"/>
                  </a:lnTo>
                  <a:lnTo>
                    <a:pt x="913" y="848"/>
                  </a:lnTo>
                  <a:lnTo>
                    <a:pt x="913" y="847"/>
                  </a:lnTo>
                  <a:lnTo>
                    <a:pt x="912" y="847"/>
                  </a:lnTo>
                  <a:lnTo>
                    <a:pt x="910" y="847"/>
                  </a:lnTo>
                  <a:lnTo>
                    <a:pt x="909" y="845"/>
                  </a:lnTo>
                  <a:lnTo>
                    <a:pt x="909" y="847"/>
                  </a:lnTo>
                  <a:lnTo>
                    <a:pt x="912" y="848"/>
                  </a:lnTo>
                  <a:lnTo>
                    <a:pt x="912" y="850"/>
                  </a:lnTo>
                  <a:lnTo>
                    <a:pt x="913" y="850"/>
                  </a:lnTo>
                  <a:lnTo>
                    <a:pt x="913" y="853"/>
                  </a:lnTo>
                  <a:lnTo>
                    <a:pt x="915" y="853"/>
                  </a:lnTo>
                  <a:lnTo>
                    <a:pt x="916" y="853"/>
                  </a:lnTo>
                  <a:lnTo>
                    <a:pt x="916" y="854"/>
                  </a:lnTo>
                  <a:lnTo>
                    <a:pt x="918" y="854"/>
                  </a:lnTo>
                  <a:lnTo>
                    <a:pt x="919" y="854"/>
                  </a:lnTo>
                  <a:lnTo>
                    <a:pt x="919" y="856"/>
                  </a:lnTo>
                  <a:lnTo>
                    <a:pt x="921" y="856"/>
                  </a:lnTo>
                  <a:lnTo>
                    <a:pt x="921" y="854"/>
                  </a:lnTo>
                  <a:lnTo>
                    <a:pt x="922" y="856"/>
                  </a:lnTo>
                  <a:lnTo>
                    <a:pt x="924" y="856"/>
                  </a:lnTo>
                  <a:lnTo>
                    <a:pt x="925" y="856"/>
                  </a:lnTo>
                  <a:lnTo>
                    <a:pt x="927" y="856"/>
                  </a:lnTo>
                  <a:lnTo>
                    <a:pt x="928" y="856"/>
                  </a:lnTo>
                  <a:lnTo>
                    <a:pt x="930" y="856"/>
                  </a:lnTo>
                  <a:lnTo>
                    <a:pt x="928" y="854"/>
                  </a:lnTo>
                  <a:close/>
                  <a:moveTo>
                    <a:pt x="912" y="823"/>
                  </a:moveTo>
                  <a:lnTo>
                    <a:pt x="913" y="823"/>
                  </a:lnTo>
                  <a:lnTo>
                    <a:pt x="912" y="821"/>
                  </a:lnTo>
                  <a:lnTo>
                    <a:pt x="912" y="823"/>
                  </a:lnTo>
                  <a:close/>
                  <a:moveTo>
                    <a:pt x="918" y="841"/>
                  </a:moveTo>
                  <a:lnTo>
                    <a:pt x="919" y="839"/>
                  </a:lnTo>
                  <a:lnTo>
                    <a:pt x="918" y="839"/>
                  </a:lnTo>
                  <a:lnTo>
                    <a:pt x="918" y="841"/>
                  </a:lnTo>
                  <a:close/>
                  <a:moveTo>
                    <a:pt x="951" y="877"/>
                  </a:moveTo>
                  <a:lnTo>
                    <a:pt x="951" y="876"/>
                  </a:lnTo>
                  <a:lnTo>
                    <a:pt x="950" y="876"/>
                  </a:lnTo>
                  <a:lnTo>
                    <a:pt x="950" y="877"/>
                  </a:lnTo>
                  <a:lnTo>
                    <a:pt x="951" y="877"/>
                  </a:lnTo>
                  <a:close/>
                  <a:moveTo>
                    <a:pt x="978" y="883"/>
                  </a:moveTo>
                  <a:lnTo>
                    <a:pt x="975" y="883"/>
                  </a:lnTo>
                  <a:lnTo>
                    <a:pt x="978" y="885"/>
                  </a:lnTo>
                  <a:lnTo>
                    <a:pt x="978" y="883"/>
                  </a:lnTo>
                  <a:close/>
                  <a:moveTo>
                    <a:pt x="960" y="879"/>
                  </a:moveTo>
                  <a:lnTo>
                    <a:pt x="962" y="879"/>
                  </a:lnTo>
                  <a:lnTo>
                    <a:pt x="962" y="877"/>
                  </a:lnTo>
                  <a:lnTo>
                    <a:pt x="960" y="877"/>
                  </a:lnTo>
                  <a:lnTo>
                    <a:pt x="960" y="879"/>
                  </a:lnTo>
                  <a:close/>
                  <a:moveTo>
                    <a:pt x="931" y="865"/>
                  </a:moveTo>
                  <a:lnTo>
                    <a:pt x="931" y="867"/>
                  </a:lnTo>
                  <a:lnTo>
                    <a:pt x="933" y="867"/>
                  </a:lnTo>
                  <a:lnTo>
                    <a:pt x="934" y="867"/>
                  </a:lnTo>
                  <a:lnTo>
                    <a:pt x="934" y="865"/>
                  </a:lnTo>
                  <a:lnTo>
                    <a:pt x="933" y="865"/>
                  </a:lnTo>
                  <a:lnTo>
                    <a:pt x="931" y="865"/>
                  </a:lnTo>
                  <a:close/>
                  <a:moveTo>
                    <a:pt x="931" y="845"/>
                  </a:moveTo>
                  <a:lnTo>
                    <a:pt x="933" y="847"/>
                  </a:lnTo>
                  <a:lnTo>
                    <a:pt x="933" y="845"/>
                  </a:lnTo>
                  <a:lnTo>
                    <a:pt x="931" y="845"/>
                  </a:lnTo>
                  <a:close/>
                  <a:moveTo>
                    <a:pt x="859" y="770"/>
                  </a:moveTo>
                  <a:lnTo>
                    <a:pt x="859" y="771"/>
                  </a:lnTo>
                  <a:lnTo>
                    <a:pt x="860" y="771"/>
                  </a:lnTo>
                  <a:lnTo>
                    <a:pt x="860" y="770"/>
                  </a:lnTo>
                  <a:lnTo>
                    <a:pt x="859" y="770"/>
                  </a:lnTo>
                  <a:close/>
                  <a:moveTo>
                    <a:pt x="862" y="773"/>
                  </a:moveTo>
                  <a:lnTo>
                    <a:pt x="862" y="771"/>
                  </a:lnTo>
                  <a:lnTo>
                    <a:pt x="860" y="771"/>
                  </a:lnTo>
                  <a:lnTo>
                    <a:pt x="862" y="773"/>
                  </a:lnTo>
                  <a:close/>
                  <a:moveTo>
                    <a:pt x="886" y="814"/>
                  </a:moveTo>
                  <a:lnTo>
                    <a:pt x="888" y="815"/>
                  </a:lnTo>
                  <a:lnTo>
                    <a:pt x="886" y="815"/>
                  </a:lnTo>
                  <a:lnTo>
                    <a:pt x="886" y="817"/>
                  </a:lnTo>
                  <a:lnTo>
                    <a:pt x="886" y="818"/>
                  </a:lnTo>
                  <a:lnTo>
                    <a:pt x="886" y="820"/>
                  </a:lnTo>
                  <a:lnTo>
                    <a:pt x="886" y="821"/>
                  </a:lnTo>
                  <a:lnTo>
                    <a:pt x="888" y="820"/>
                  </a:lnTo>
                  <a:lnTo>
                    <a:pt x="889" y="820"/>
                  </a:lnTo>
                  <a:lnTo>
                    <a:pt x="889" y="818"/>
                  </a:lnTo>
                  <a:lnTo>
                    <a:pt x="888" y="818"/>
                  </a:lnTo>
                  <a:lnTo>
                    <a:pt x="888" y="817"/>
                  </a:lnTo>
                  <a:lnTo>
                    <a:pt x="889" y="817"/>
                  </a:lnTo>
                  <a:lnTo>
                    <a:pt x="889" y="815"/>
                  </a:lnTo>
                  <a:lnTo>
                    <a:pt x="889" y="814"/>
                  </a:lnTo>
                  <a:lnTo>
                    <a:pt x="888" y="814"/>
                  </a:lnTo>
                  <a:lnTo>
                    <a:pt x="886" y="814"/>
                  </a:lnTo>
                  <a:close/>
                  <a:moveTo>
                    <a:pt x="884" y="792"/>
                  </a:moveTo>
                  <a:lnTo>
                    <a:pt x="884" y="794"/>
                  </a:lnTo>
                  <a:lnTo>
                    <a:pt x="884" y="795"/>
                  </a:lnTo>
                  <a:lnTo>
                    <a:pt x="886" y="795"/>
                  </a:lnTo>
                  <a:lnTo>
                    <a:pt x="886" y="794"/>
                  </a:lnTo>
                  <a:lnTo>
                    <a:pt x="888" y="794"/>
                  </a:lnTo>
                  <a:lnTo>
                    <a:pt x="886" y="792"/>
                  </a:lnTo>
                  <a:lnTo>
                    <a:pt x="884" y="792"/>
                  </a:lnTo>
                  <a:close/>
                  <a:moveTo>
                    <a:pt x="856" y="730"/>
                  </a:moveTo>
                  <a:lnTo>
                    <a:pt x="856" y="729"/>
                  </a:lnTo>
                  <a:lnTo>
                    <a:pt x="854" y="729"/>
                  </a:lnTo>
                  <a:lnTo>
                    <a:pt x="854" y="727"/>
                  </a:lnTo>
                  <a:lnTo>
                    <a:pt x="853" y="727"/>
                  </a:lnTo>
                  <a:lnTo>
                    <a:pt x="853" y="729"/>
                  </a:lnTo>
                  <a:lnTo>
                    <a:pt x="854" y="730"/>
                  </a:lnTo>
                  <a:lnTo>
                    <a:pt x="856" y="730"/>
                  </a:lnTo>
                  <a:close/>
                  <a:moveTo>
                    <a:pt x="892" y="810"/>
                  </a:moveTo>
                  <a:lnTo>
                    <a:pt x="891" y="812"/>
                  </a:lnTo>
                  <a:lnTo>
                    <a:pt x="892" y="812"/>
                  </a:lnTo>
                  <a:lnTo>
                    <a:pt x="891" y="814"/>
                  </a:lnTo>
                  <a:lnTo>
                    <a:pt x="889" y="814"/>
                  </a:lnTo>
                  <a:lnTo>
                    <a:pt x="891" y="815"/>
                  </a:lnTo>
                  <a:lnTo>
                    <a:pt x="892" y="814"/>
                  </a:lnTo>
                  <a:lnTo>
                    <a:pt x="892" y="815"/>
                  </a:lnTo>
                  <a:lnTo>
                    <a:pt x="891" y="817"/>
                  </a:lnTo>
                  <a:lnTo>
                    <a:pt x="892" y="817"/>
                  </a:lnTo>
                  <a:lnTo>
                    <a:pt x="894" y="817"/>
                  </a:lnTo>
                  <a:lnTo>
                    <a:pt x="894" y="815"/>
                  </a:lnTo>
                  <a:lnTo>
                    <a:pt x="894" y="814"/>
                  </a:lnTo>
                  <a:lnTo>
                    <a:pt x="895" y="814"/>
                  </a:lnTo>
                  <a:lnTo>
                    <a:pt x="895" y="815"/>
                  </a:lnTo>
                  <a:lnTo>
                    <a:pt x="897" y="815"/>
                  </a:lnTo>
                  <a:lnTo>
                    <a:pt x="897" y="814"/>
                  </a:lnTo>
                  <a:lnTo>
                    <a:pt x="897" y="812"/>
                  </a:lnTo>
                  <a:lnTo>
                    <a:pt x="895" y="810"/>
                  </a:lnTo>
                  <a:lnTo>
                    <a:pt x="894" y="810"/>
                  </a:lnTo>
                  <a:lnTo>
                    <a:pt x="892" y="810"/>
                  </a:lnTo>
                  <a:close/>
                  <a:moveTo>
                    <a:pt x="888" y="807"/>
                  </a:moveTo>
                  <a:lnTo>
                    <a:pt x="889" y="807"/>
                  </a:lnTo>
                  <a:lnTo>
                    <a:pt x="891" y="807"/>
                  </a:lnTo>
                  <a:lnTo>
                    <a:pt x="889" y="806"/>
                  </a:lnTo>
                  <a:lnTo>
                    <a:pt x="888" y="807"/>
                  </a:lnTo>
                  <a:close/>
                  <a:moveTo>
                    <a:pt x="881" y="798"/>
                  </a:moveTo>
                  <a:lnTo>
                    <a:pt x="881" y="800"/>
                  </a:lnTo>
                  <a:lnTo>
                    <a:pt x="881" y="801"/>
                  </a:lnTo>
                  <a:lnTo>
                    <a:pt x="883" y="801"/>
                  </a:lnTo>
                  <a:lnTo>
                    <a:pt x="883" y="800"/>
                  </a:lnTo>
                  <a:lnTo>
                    <a:pt x="883" y="798"/>
                  </a:lnTo>
                  <a:lnTo>
                    <a:pt x="881" y="798"/>
                  </a:lnTo>
                  <a:close/>
                  <a:moveTo>
                    <a:pt x="888" y="795"/>
                  </a:moveTo>
                  <a:lnTo>
                    <a:pt x="888" y="797"/>
                  </a:lnTo>
                  <a:lnTo>
                    <a:pt x="889" y="797"/>
                  </a:lnTo>
                  <a:lnTo>
                    <a:pt x="889" y="795"/>
                  </a:lnTo>
                  <a:lnTo>
                    <a:pt x="888" y="795"/>
                  </a:lnTo>
                  <a:close/>
                  <a:moveTo>
                    <a:pt x="910" y="821"/>
                  </a:moveTo>
                  <a:lnTo>
                    <a:pt x="909" y="821"/>
                  </a:lnTo>
                  <a:lnTo>
                    <a:pt x="909" y="820"/>
                  </a:lnTo>
                  <a:lnTo>
                    <a:pt x="909" y="818"/>
                  </a:lnTo>
                  <a:lnTo>
                    <a:pt x="907" y="818"/>
                  </a:lnTo>
                  <a:lnTo>
                    <a:pt x="907" y="820"/>
                  </a:lnTo>
                  <a:lnTo>
                    <a:pt x="907" y="821"/>
                  </a:lnTo>
                  <a:lnTo>
                    <a:pt x="906" y="823"/>
                  </a:lnTo>
                  <a:lnTo>
                    <a:pt x="907" y="823"/>
                  </a:lnTo>
                  <a:lnTo>
                    <a:pt x="910" y="824"/>
                  </a:lnTo>
                  <a:lnTo>
                    <a:pt x="912" y="824"/>
                  </a:lnTo>
                  <a:lnTo>
                    <a:pt x="912" y="823"/>
                  </a:lnTo>
                  <a:lnTo>
                    <a:pt x="910" y="823"/>
                  </a:lnTo>
                  <a:lnTo>
                    <a:pt x="910" y="821"/>
                  </a:lnTo>
                  <a:close/>
                  <a:moveTo>
                    <a:pt x="965" y="885"/>
                  </a:moveTo>
                  <a:lnTo>
                    <a:pt x="966" y="886"/>
                  </a:lnTo>
                  <a:lnTo>
                    <a:pt x="966" y="885"/>
                  </a:lnTo>
                  <a:lnTo>
                    <a:pt x="965" y="883"/>
                  </a:lnTo>
                  <a:lnTo>
                    <a:pt x="965" y="885"/>
                  </a:lnTo>
                  <a:close/>
                  <a:moveTo>
                    <a:pt x="854" y="638"/>
                  </a:moveTo>
                  <a:lnTo>
                    <a:pt x="853" y="638"/>
                  </a:lnTo>
                  <a:lnTo>
                    <a:pt x="853" y="639"/>
                  </a:lnTo>
                  <a:lnTo>
                    <a:pt x="854" y="639"/>
                  </a:lnTo>
                  <a:lnTo>
                    <a:pt x="854" y="641"/>
                  </a:lnTo>
                  <a:lnTo>
                    <a:pt x="856" y="641"/>
                  </a:lnTo>
                  <a:lnTo>
                    <a:pt x="856" y="639"/>
                  </a:lnTo>
                  <a:lnTo>
                    <a:pt x="856" y="638"/>
                  </a:lnTo>
                  <a:lnTo>
                    <a:pt x="854" y="638"/>
                  </a:lnTo>
                  <a:close/>
                  <a:moveTo>
                    <a:pt x="956" y="886"/>
                  </a:moveTo>
                  <a:lnTo>
                    <a:pt x="956" y="888"/>
                  </a:lnTo>
                  <a:lnTo>
                    <a:pt x="957" y="888"/>
                  </a:lnTo>
                  <a:lnTo>
                    <a:pt x="959" y="888"/>
                  </a:lnTo>
                  <a:lnTo>
                    <a:pt x="959" y="886"/>
                  </a:lnTo>
                  <a:lnTo>
                    <a:pt x="957" y="886"/>
                  </a:lnTo>
                  <a:lnTo>
                    <a:pt x="956" y="886"/>
                  </a:lnTo>
                  <a:close/>
                  <a:moveTo>
                    <a:pt x="980" y="894"/>
                  </a:moveTo>
                  <a:lnTo>
                    <a:pt x="981" y="894"/>
                  </a:lnTo>
                  <a:lnTo>
                    <a:pt x="980" y="892"/>
                  </a:lnTo>
                  <a:lnTo>
                    <a:pt x="980" y="894"/>
                  </a:lnTo>
                  <a:close/>
                  <a:moveTo>
                    <a:pt x="947" y="877"/>
                  </a:moveTo>
                  <a:lnTo>
                    <a:pt x="945" y="877"/>
                  </a:lnTo>
                  <a:lnTo>
                    <a:pt x="945" y="879"/>
                  </a:lnTo>
                  <a:lnTo>
                    <a:pt x="947" y="879"/>
                  </a:lnTo>
                  <a:lnTo>
                    <a:pt x="948" y="879"/>
                  </a:lnTo>
                  <a:lnTo>
                    <a:pt x="948" y="877"/>
                  </a:lnTo>
                  <a:lnTo>
                    <a:pt x="947" y="877"/>
                  </a:lnTo>
                  <a:close/>
                  <a:moveTo>
                    <a:pt x="931" y="856"/>
                  </a:moveTo>
                  <a:lnTo>
                    <a:pt x="930" y="856"/>
                  </a:lnTo>
                  <a:lnTo>
                    <a:pt x="931" y="857"/>
                  </a:lnTo>
                  <a:lnTo>
                    <a:pt x="931" y="856"/>
                  </a:lnTo>
                  <a:close/>
                  <a:moveTo>
                    <a:pt x="998" y="898"/>
                  </a:moveTo>
                  <a:lnTo>
                    <a:pt x="998" y="897"/>
                  </a:lnTo>
                  <a:lnTo>
                    <a:pt x="997" y="897"/>
                  </a:lnTo>
                  <a:lnTo>
                    <a:pt x="998" y="898"/>
                  </a:lnTo>
                  <a:close/>
                  <a:moveTo>
                    <a:pt x="978" y="888"/>
                  </a:moveTo>
                  <a:lnTo>
                    <a:pt x="978" y="886"/>
                  </a:lnTo>
                  <a:lnTo>
                    <a:pt x="975" y="886"/>
                  </a:lnTo>
                  <a:lnTo>
                    <a:pt x="975" y="888"/>
                  </a:lnTo>
                  <a:lnTo>
                    <a:pt x="975" y="889"/>
                  </a:lnTo>
                  <a:lnTo>
                    <a:pt x="978" y="889"/>
                  </a:lnTo>
                  <a:lnTo>
                    <a:pt x="980" y="889"/>
                  </a:lnTo>
                  <a:lnTo>
                    <a:pt x="980" y="888"/>
                  </a:lnTo>
                  <a:lnTo>
                    <a:pt x="978" y="888"/>
                  </a:lnTo>
                  <a:close/>
                  <a:moveTo>
                    <a:pt x="934" y="859"/>
                  </a:moveTo>
                  <a:lnTo>
                    <a:pt x="933" y="857"/>
                  </a:lnTo>
                  <a:lnTo>
                    <a:pt x="931" y="857"/>
                  </a:lnTo>
                  <a:lnTo>
                    <a:pt x="933" y="859"/>
                  </a:lnTo>
                  <a:lnTo>
                    <a:pt x="934" y="859"/>
                  </a:lnTo>
                  <a:close/>
                  <a:moveTo>
                    <a:pt x="934" y="857"/>
                  </a:moveTo>
                  <a:lnTo>
                    <a:pt x="936" y="857"/>
                  </a:lnTo>
                  <a:lnTo>
                    <a:pt x="934" y="856"/>
                  </a:lnTo>
                  <a:lnTo>
                    <a:pt x="934" y="857"/>
                  </a:lnTo>
                  <a:close/>
                  <a:moveTo>
                    <a:pt x="1037" y="909"/>
                  </a:moveTo>
                  <a:lnTo>
                    <a:pt x="1036" y="909"/>
                  </a:lnTo>
                  <a:lnTo>
                    <a:pt x="1037" y="910"/>
                  </a:lnTo>
                  <a:lnTo>
                    <a:pt x="1037" y="909"/>
                  </a:lnTo>
                  <a:close/>
                  <a:moveTo>
                    <a:pt x="1048" y="900"/>
                  </a:moveTo>
                  <a:lnTo>
                    <a:pt x="1046" y="900"/>
                  </a:lnTo>
                  <a:lnTo>
                    <a:pt x="1046" y="901"/>
                  </a:lnTo>
                  <a:lnTo>
                    <a:pt x="1048" y="900"/>
                  </a:lnTo>
                  <a:close/>
                  <a:moveTo>
                    <a:pt x="1025" y="909"/>
                  </a:moveTo>
                  <a:lnTo>
                    <a:pt x="1027" y="909"/>
                  </a:lnTo>
                  <a:lnTo>
                    <a:pt x="1027" y="907"/>
                  </a:lnTo>
                  <a:lnTo>
                    <a:pt x="1025" y="907"/>
                  </a:lnTo>
                  <a:lnTo>
                    <a:pt x="1025" y="909"/>
                  </a:lnTo>
                  <a:close/>
                  <a:moveTo>
                    <a:pt x="1036" y="909"/>
                  </a:moveTo>
                  <a:lnTo>
                    <a:pt x="1034" y="909"/>
                  </a:lnTo>
                  <a:lnTo>
                    <a:pt x="1034" y="910"/>
                  </a:lnTo>
                  <a:lnTo>
                    <a:pt x="1036" y="909"/>
                  </a:lnTo>
                  <a:close/>
                  <a:moveTo>
                    <a:pt x="995" y="895"/>
                  </a:moveTo>
                  <a:lnTo>
                    <a:pt x="995" y="897"/>
                  </a:lnTo>
                  <a:lnTo>
                    <a:pt x="997" y="897"/>
                  </a:lnTo>
                  <a:lnTo>
                    <a:pt x="997" y="895"/>
                  </a:lnTo>
                  <a:lnTo>
                    <a:pt x="995" y="895"/>
                  </a:lnTo>
                  <a:close/>
                  <a:moveTo>
                    <a:pt x="1003" y="898"/>
                  </a:moveTo>
                  <a:lnTo>
                    <a:pt x="1001" y="898"/>
                  </a:lnTo>
                  <a:lnTo>
                    <a:pt x="1000" y="898"/>
                  </a:lnTo>
                  <a:lnTo>
                    <a:pt x="1000" y="900"/>
                  </a:lnTo>
                  <a:lnTo>
                    <a:pt x="1001" y="900"/>
                  </a:lnTo>
                  <a:lnTo>
                    <a:pt x="1001" y="901"/>
                  </a:lnTo>
                  <a:lnTo>
                    <a:pt x="1003" y="901"/>
                  </a:lnTo>
                  <a:lnTo>
                    <a:pt x="1003" y="900"/>
                  </a:lnTo>
                  <a:lnTo>
                    <a:pt x="1004" y="901"/>
                  </a:lnTo>
                  <a:lnTo>
                    <a:pt x="1004" y="900"/>
                  </a:lnTo>
                  <a:lnTo>
                    <a:pt x="1004" y="898"/>
                  </a:lnTo>
                  <a:lnTo>
                    <a:pt x="1003" y="898"/>
                  </a:lnTo>
                  <a:close/>
                  <a:moveTo>
                    <a:pt x="992" y="895"/>
                  </a:moveTo>
                  <a:lnTo>
                    <a:pt x="990" y="895"/>
                  </a:lnTo>
                  <a:lnTo>
                    <a:pt x="990" y="897"/>
                  </a:lnTo>
                  <a:lnTo>
                    <a:pt x="992" y="897"/>
                  </a:lnTo>
                  <a:lnTo>
                    <a:pt x="993" y="897"/>
                  </a:lnTo>
                  <a:lnTo>
                    <a:pt x="995" y="895"/>
                  </a:lnTo>
                  <a:lnTo>
                    <a:pt x="993" y="895"/>
                  </a:lnTo>
                  <a:lnTo>
                    <a:pt x="992" y="895"/>
                  </a:lnTo>
                  <a:close/>
                  <a:moveTo>
                    <a:pt x="1012" y="901"/>
                  </a:moveTo>
                  <a:lnTo>
                    <a:pt x="1012" y="900"/>
                  </a:lnTo>
                  <a:lnTo>
                    <a:pt x="1010" y="900"/>
                  </a:lnTo>
                  <a:lnTo>
                    <a:pt x="1009" y="900"/>
                  </a:lnTo>
                  <a:lnTo>
                    <a:pt x="1009" y="901"/>
                  </a:lnTo>
                  <a:lnTo>
                    <a:pt x="1009" y="903"/>
                  </a:lnTo>
                  <a:lnTo>
                    <a:pt x="1010" y="903"/>
                  </a:lnTo>
                  <a:lnTo>
                    <a:pt x="1010" y="904"/>
                  </a:lnTo>
                  <a:lnTo>
                    <a:pt x="1012" y="903"/>
                  </a:lnTo>
                  <a:lnTo>
                    <a:pt x="1010" y="901"/>
                  </a:lnTo>
                  <a:lnTo>
                    <a:pt x="1012" y="901"/>
                  </a:lnTo>
                  <a:close/>
                  <a:moveTo>
                    <a:pt x="1006" y="901"/>
                  </a:moveTo>
                  <a:lnTo>
                    <a:pt x="1007" y="901"/>
                  </a:lnTo>
                  <a:lnTo>
                    <a:pt x="1007" y="900"/>
                  </a:lnTo>
                  <a:lnTo>
                    <a:pt x="1006" y="900"/>
                  </a:lnTo>
                  <a:lnTo>
                    <a:pt x="1006" y="901"/>
                  </a:lnTo>
                  <a:close/>
                  <a:moveTo>
                    <a:pt x="936" y="860"/>
                  </a:moveTo>
                  <a:lnTo>
                    <a:pt x="937" y="860"/>
                  </a:lnTo>
                  <a:lnTo>
                    <a:pt x="937" y="859"/>
                  </a:lnTo>
                  <a:lnTo>
                    <a:pt x="936" y="857"/>
                  </a:lnTo>
                  <a:lnTo>
                    <a:pt x="936" y="859"/>
                  </a:lnTo>
                  <a:lnTo>
                    <a:pt x="934" y="859"/>
                  </a:lnTo>
                  <a:lnTo>
                    <a:pt x="934" y="860"/>
                  </a:lnTo>
                  <a:lnTo>
                    <a:pt x="936" y="860"/>
                  </a:lnTo>
                  <a:close/>
                  <a:moveTo>
                    <a:pt x="844" y="647"/>
                  </a:moveTo>
                  <a:lnTo>
                    <a:pt x="845" y="644"/>
                  </a:lnTo>
                  <a:lnTo>
                    <a:pt x="844" y="644"/>
                  </a:lnTo>
                  <a:lnTo>
                    <a:pt x="844" y="642"/>
                  </a:lnTo>
                  <a:lnTo>
                    <a:pt x="842" y="642"/>
                  </a:lnTo>
                  <a:lnTo>
                    <a:pt x="841" y="644"/>
                  </a:lnTo>
                  <a:lnTo>
                    <a:pt x="842" y="644"/>
                  </a:lnTo>
                  <a:lnTo>
                    <a:pt x="844" y="647"/>
                  </a:lnTo>
                  <a:close/>
                  <a:moveTo>
                    <a:pt x="842" y="617"/>
                  </a:moveTo>
                  <a:lnTo>
                    <a:pt x="844" y="617"/>
                  </a:lnTo>
                  <a:lnTo>
                    <a:pt x="844" y="615"/>
                  </a:lnTo>
                  <a:lnTo>
                    <a:pt x="842" y="615"/>
                  </a:lnTo>
                  <a:lnTo>
                    <a:pt x="841" y="615"/>
                  </a:lnTo>
                  <a:lnTo>
                    <a:pt x="842" y="617"/>
                  </a:lnTo>
                  <a:close/>
                  <a:moveTo>
                    <a:pt x="848" y="647"/>
                  </a:moveTo>
                  <a:lnTo>
                    <a:pt x="847" y="648"/>
                  </a:lnTo>
                  <a:lnTo>
                    <a:pt x="848" y="648"/>
                  </a:lnTo>
                  <a:lnTo>
                    <a:pt x="848" y="647"/>
                  </a:lnTo>
                  <a:close/>
                  <a:moveTo>
                    <a:pt x="842" y="647"/>
                  </a:moveTo>
                  <a:lnTo>
                    <a:pt x="841" y="644"/>
                  </a:lnTo>
                  <a:lnTo>
                    <a:pt x="839" y="644"/>
                  </a:lnTo>
                  <a:lnTo>
                    <a:pt x="839" y="647"/>
                  </a:lnTo>
                  <a:lnTo>
                    <a:pt x="841" y="647"/>
                  </a:lnTo>
                  <a:lnTo>
                    <a:pt x="841" y="648"/>
                  </a:lnTo>
                  <a:lnTo>
                    <a:pt x="842" y="648"/>
                  </a:lnTo>
                  <a:lnTo>
                    <a:pt x="842" y="647"/>
                  </a:lnTo>
                  <a:close/>
                  <a:moveTo>
                    <a:pt x="841" y="650"/>
                  </a:moveTo>
                  <a:lnTo>
                    <a:pt x="842" y="650"/>
                  </a:lnTo>
                  <a:lnTo>
                    <a:pt x="841" y="648"/>
                  </a:lnTo>
                  <a:lnTo>
                    <a:pt x="841" y="650"/>
                  </a:lnTo>
                  <a:close/>
                  <a:moveTo>
                    <a:pt x="835" y="648"/>
                  </a:moveTo>
                  <a:lnTo>
                    <a:pt x="836" y="648"/>
                  </a:lnTo>
                  <a:lnTo>
                    <a:pt x="836" y="647"/>
                  </a:lnTo>
                  <a:lnTo>
                    <a:pt x="835" y="647"/>
                  </a:lnTo>
                  <a:lnTo>
                    <a:pt x="835" y="648"/>
                  </a:lnTo>
                  <a:close/>
                  <a:moveTo>
                    <a:pt x="850" y="651"/>
                  </a:moveTo>
                  <a:lnTo>
                    <a:pt x="850" y="650"/>
                  </a:lnTo>
                  <a:lnTo>
                    <a:pt x="848" y="650"/>
                  </a:lnTo>
                  <a:lnTo>
                    <a:pt x="847" y="650"/>
                  </a:lnTo>
                  <a:lnTo>
                    <a:pt x="848" y="651"/>
                  </a:lnTo>
                  <a:lnTo>
                    <a:pt x="850" y="651"/>
                  </a:lnTo>
                  <a:close/>
                  <a:moveTo>
                    <a:pt x="838" y="679"/>
                  </a:moveTo>
                  <a:lnTo>
                    <a:pt x="838" y="680"/>
                  </a:lnTo>
                  <a:lnTo>
                    <a:pt x="839" y="682"/>
                  </a:lnTo>
                  <a:lnTo>
                    <a:pt x="841" y="682"/>
                  </a:lnTo>
                  <a:lnTo>
                    <a:pt x="839" y="680"/>
                  </a:lnTo>
                  <a:lnTo>
                    <a:pt x="838" y="679"/>
                  </a:lnTo>
                  <a:close/>
                  <a:moveTo>
                    <a:pt x="845" y="654"/>
                  </a:moveTo>
                  <a:lnTo>
                    <a:pt x="845" y="653"/>
                  </a:lnTo>
                  <a:lnTo>
                    <a:pt x="844" y="653"/>
                  </a:lnTo>
                  <a:lnTo>
                    <a:pt x="842" y="653"/>
                  </a:lnTo>
                  <a:lnTo>
                    <a:pt x="842" y="654"/>
                  </a:lnTo>
                  <a:lnTo>
                    <a:pt x="844" y="654"/>
                  </a:lnTo>
                  <a:lnTo>
                    <a:pt x="845" y="654"/>
                  </a:lnTo>
                  <a:close/>
                  <a:moveTo>
                    <a:pt x="845" y="650"/>
                  </a:moveTo>
                  <a:lnTo>
                    <a:pt x="845" y="651"/>
                  </a:lnTo>
                  <a:lnTo>
                    <a:pt x="847" y="653"/>
                  </a:lnTo>
                  <a:lnTo>
                    <a:pt x="848" y="653"/>
                  </a:lnTo>
                  <a:lnTo>
                    <a:pt x="848" y="651"/>
                  </a:lnTo>
                  <a:lnTo>
                    <a:pt x="847" y="651"/>
                  </a:lnTo>
                  <a:lnTo>
                    <a:pt x="845" y="650"/>
                  </a:lnTo>
                  <a:close/>
                  <a:moveTo>
                    <a:pt x="844" y="650"/>
                  </a:moveTo>
                  <a:lnTo>
                    <a:pt x="842" y="648"/>
                  </a:lnTo>
                  <a:lnTo>
                    <a:pt x="842" y="650"/>
                  </a:lnTo>
                  <a:lnTo>
                    <a:pt x="842" y="651"/>
                  </a:lnTo>
                  <a:lnTo>
                    <a:pt x="844" y="651"/>
                  </a:lnTo>
                  <a:lnTo>
                    <a:pt x="845" y="653"/>
                  </a:lnTo>
                  <a:lnTo>
                    <a:pt x="845" y="651"/>
                  </a:lnTo>
                  <a:lnTo>
                    <a:pt x="844" y="650"/>
                  </a:lnTo>
                  <a:close/>
                  <a:moveTo>
                    <a:pt x="847" y="650"/>
                  </a:moveTo>
                  <a:lnTo>
                    <a:pt x="847" y="648"/>
                  </a:lnTo>
                  <a:lnTo>
                    <a:pt x="845" y="648"/>
                  </a:lnTo>
                  <a:lnTo>
                    <a:pt x="844" y="648"/>
                  </a:lnTo>
                  <a:lnTo>
                    <a:pt x="844" y="650"/>
                  </a:lnTo>
                  <a:lnTo>
                    <a:pt x="845" y="650"/>
                  </a:lnTo>
                  <a:lnTo>
                    <a:pt x="847" y="650"/>
                  </a:lnTo>
                  <a:close/>
                  <a:moveTo>
                    <a:pt x="841" y="638"/>
                  </a:moveTo>
                  <a:lnTo>
                    <a:pt x="839" y="638"/>
                  </a:lnTo>
                  <a:lnTo>
                    <a:pt x="839" y="639"/>
                  </a:lnTo>
                  <a:lnTo>
                    <a:pt x="841" y="638"/>
                  </a:lnTo>
                  <a:close/>
                  <a:moveTo>
                    <a:pt x="889" y="809"/>
                  </a:moveTo>
                  <a:lnTo>
                    <a:pt x="888" y="809"/>
                  </a:lnTo>
                  <a:lnTo>
                    <a:pt x="888" y="810"/>
                  </a:lnTo>
                  <a:lnTo>
                    <a:pt x="889" y="810"/>
                  </a:lnTo>
                  <a:lnTo>
                    <a:pt x="889" y="809"/>
                  </a:lnTo>
                  <a:close/>
                  <a:moveTo>
                    <a:pt x="860" y="714"/>
                  </a:moveTo>
                  <a:lnTo>
                    <a:pt x="859" y="714"/>
                  </a:lnTo>
                  <a:lnTo>
                    <a:pt x="857" y="714"/>
                  </a:lnTo>
                  <a:lnTo>
                    <a:pt x="857" y="715"/>
                  </a:lnTo>
                  <a:lnTo>
                    <a:pt x="859" y="715"/>
                  </a:lnTo>
                  <a:lnTo>
                    <a:pt x="860" y="715"/>
                  </a:lnTo>
                  <a:lnTo>
                    <a:pt x="860" y="714"/>
                  </a:lnTo>
                  <a:close/>
                  <a:moveTo>
                    <a:pt x="1065" y="903"/>
                  </a:moveTo>
                  <a:lnTo>
                    <a:pt x="1065" y="904"/>
                  </a:lnTo>
                  <a:lnTo>
                    <a:pt x="1065" y="906"/>
                  </a:lnTo>
                  <a:lnTo>
                    <a:pt x="1066" y="906"/>
                  </a:lnTo>
                  <a:lnTo>
                    <a:pt x="1068" y="906"/>
                  </a:lnTo>
                  <a:lnTo>
                    <a:pt x="1069" y="906"/>
                  </a:lnTo>
                  <a:lnTo>
                    <a:pt x="1071" y="903"/>
                  </a:lnTo>
                  <a:lnTo>
                    <a:pt x="1071" y="901"/>
                  </a:lnTo>
                  <a:lnTo>
                    <a:pt x="1069" y="901"/>
                  </a:lnTo>
                  <a:lnTo>
                    <a:pt x="1069" y="900"/>
                  </a:lnTo>
                  <a:lnTo>
                    <a:pt x="1068" y="898"/>
                  </a:lnTo>
                  <a:lnTo>
                    <a:pt x="1066" y="898"/>
                  </a:lnTo>
                  <a:lnTo>
                    <a:pt x="1065" y="897"/>
                  </a:lnTo>
                  <a:lnTo>
                    <a:pt x="1062" y="897"/>
                  </a:lnTo>
                  <a:lnTo>
                    <a:pt x="1059" y="897"/>
                  </a:lnTo>
                  <a:lnTo>
                    <a:pt x="1057" y="897"/>
                  </a:lnTo>
                  <a:lnTo>
                    <a:pt x="1056" y="897"/>
                  </a:lnTo>
                  <a:lnTo>
                    <a:pt x="1053" y="897"/>
                  </a:lnTo>
                  <a:lnTo>
                    <a:pt x="1048" y="897"/>
                  </a:lnTo>
                  <a:lnTo>
                    <a:pt x="1046" y="897"/>
                  </a:lnTo>
                  <a:lnTo>
                    <a:pt x="1045" y="897"/>
                  </a:lnTo>
                  <a:lnTo>
                    <a:pt x="1046" y="898"/>
                  </a:lnTo>
                  <a:lnTo>
                    <a:pt x="1048" y="898"/>
                  </a:lnTo>
                  <a:lnTo>
                    <a:pt x="1050" y="898"/>
                  </a:lnTo>
                  <a:lnTo>
                    <a:pt x="1050" y="900"/>
                  </a:lnTo>
                  <a:lnTo>
                    <a:pt x="1051" y="900"/>
                  </a:lnTo>
                  <a:lnTo>
                    <a:pt x="1050" y="901"/>
                  </a:lnTo>
                  <a:lnTo>
                    <a:pt x="1051" y="901"/>
                  </a:lnTo>
                  <a:lnTo>
                    <a:pt x="1051" y="903"/>
                  </a:lnTo>
                  <a:lnTo>
                    <a:pt x="1053" y="903"/>
                  </a:lnTo>
                  <a:lnTo>
                    <a:pt x="1053" y="904"/>
                  </a:lnTo>
                  <a:lnTo>
                    <a:pt x="1054" y="904"/>
                  </a:lnTo>
                  <a:lnTo>
                    <a:pt x="1056" y="904"/>
                  </a:lnTo>
                  <a:lnTo>
                    <a:pt x="1056" y="903"/>
                  </a:lnTo>
                  <a:lnTo>
                    <a:pt x="1057" y="903"/>
                  </a:lnTo>
                  <a:lnTo>
                    <a:pt x="1057" y="904"/>
                  </a:lnTo>
                  <a:lnTo>
                    <a:pt x="1059" y="904"/>
                  </a:lnTo>
                  <a:lnTo>
                    <a:pt x="1060" y="904"/>
                  </a:lnTo>
                  <a:lnTo>
                    <a:pt x="1062" y="904"/>
                  </a:lnTo>
                  <a:lnTo>
                    <a:pt x="1062" y="903"/>
                  </a:lnTo>
                  <a:lnTo>
                    <a:pt x="1063" y="903"/>
                  </a:lnTo>
                  <a:lnTo>
                    <a:pt x="1065" y="903"/>
                  </a:lnTo>
                  <a:close/>
                  <a:moveTo>
                    <a:pt x="844" y="638"/>
                  </a:moveTo>
                  <a:lnTo>
                    <a:pt x="844" y="636"/>
                  </a:lnTo>
                  <a:lnTo>
                    <a:pt x="842" y="636"/>
                  </a:lnTo>
                  <a:lnTo>
                    <a:pt x="841" y="635"/>
                  </a:lnTo>
                  <a:lnTo>
                    <a:pt x="839" y="635"/>
                  </a:lnTo>
                  <a:lnTo>
                    <a:pt x="841" y="636"/>
                  </a:lnTo>
                  <a:lnTo>
                    <a:pt x="841" y="638"/>
                  </a:lnTo>
                  <a:lnTo>
                    <a:pt x="842" y="638"/>
                  </a:lnTo>
                  <a:lnTo>
                    <a:pt x="844" y="638"/>
                  </a:lnTo>
                  <a:close/>
                  <a:moveTo>
                    <a:pt x="1045" y="898"/>
                  </a:moveTo>
                  <a:lnTo>
                    <a:pt x="1046" y="898"/>
                  </a:lnTo>
                  <a:lnTo>
                    <a:pt x="1046" y="900"/>
                  </a:lnTo>
                  <a:lnTo>
                    <a:pt x="1045" y="900"/>
                  </a:lnTo>
                  <a:lnTo>
                    <a:pt x="1046" y="901"/>
                  </a:lnTo>
                  <a:lnTo>
                    <a:pt x="1045" y="901"/>
                  </a:lnTo>
                  <a:lnTo>
                    <a:pt x="1043" y="901"/>
                  </a:lnTo>
                  <a:lnTo>
                    <a:pt x="1042" y="900"/>
                  </a:lnTo>
                  <a:lnTo>
                    <a:pt x="1042" y="901"/>
                  </a:lnTo>
                  <a:lnTo>
                    <a:pt x="1043" y="901"/>
                  </a:lnTo>
                  <a:lnTo>
                    <a:pt x="1043" y="903"/>
                  </a:lnTo>
                  <a:lnTo>
                    <a:pt x="1045" y="903"/>
                  </a:lnTo>
                  <a:lnTo>
                    <a:pt x="1046" y="903"/>
                  </a:lnTo>
                  <a:lnTo>
                    <a:pt x="1048" y="903"/>
                  </a:lnTo>
                  <a:lnTo>
                    <a:pt x="1048" y="904"/>
                  </a:lnTo>
                  <a:lnTo>
                    <a:pt x="1050" y="904"/>
                  </a:lnTo>
                  <a:lnTo>
                    <a:pt x="1051" y="904"/>
                  </a:lnTo>
                  <a:lnTo>
                    <a:pt x="1053" y="906"/>
                  </a:lnTo>
                  <a:lnTo>
                    <a:pt x="1051" y="906"/>
                  </a:lnTo>
                  <a:lnTo>
                    <a:pt x="1050" y="906"/>
                  </a:lnTo>
                  <a:lnTo>
                    <a:pt x="1050" y="907"/>
                  </a:lnTo>
                  <a:lnTo>
                    <a:pt x="1051" y="907"/>
                  </a:lnTo>
                  <a:lnTo>
                    <a:pt x="1053" y="907"/>
                  </a:lnTo>
                  <a:lnTo>
                    <a:pt x="1054" y="907"/>
                  </a:lnTo>
                  <a:lnTo>
                    <a:pt x="1054" y="909"/>
                  </a:lnTo>
                  <a:lnTo>
                    <a:pt x="1056" y="909"/>
                  </a:lnTo>
                  <a:lnTo>
                    <a:pt x="1057" y="910"/>
                  </a:lnTo>
                  <a:lnTo>
                    <a:pt x="1057" y="912"/>
                  </a:lnTo>
                  <a:lnTo>
                    <a:pt x="1059" y="912"/>
                  </a:lnTo>
                  <a:lnTo>
                    <a:pt x="1059" y="913"/>
                  </a:lnTo>
                  <a:lnTo>
                    <a:pt x="1060" y="913"/>
                  </a:lnTo>
                  <a:lnTo>
                    <a:pt x="1060" y="915"/>
                  </a:lnTo>
                  <a:lnTo>
                    <a:pt x="1059" y="915"/>
                  </a:lnTo>
                  <a:lnTo>
                    <a:pt x="1057" y="915"/>
                  </a:lnTo>
                  <a:lnTo>
                    <a:pt x="1057" y="913"/>
                  </a:lnTo>
                  <a:lnTo>
                    <a:pt x="1056" y="913"/>
                  </a:lnTo>
                  <a:lnTo>
                    <a:pt x="1054" y="913"/>
                  </a:lnTo>
                  <a:lnTo>
                    <a:pt x="1054" y="912"/>
                  </a:lnTo>
                  <a:lnTo>
                    <a:pt x="1054" y="910"/>
                  </a:lnTo>
                  <a:lnTo>
                    <a:pt x="1053" y="910"/>
                  </a:lnTo>
                  <a:lnTo>
                    <a:pt x="1051" y="910"/>
                  </a:lnTo>
                  <a:lnTo>
                    <a:pt x="1050" y="910"/>
                  </a:lnTo>
                  <a:lnTo>
                    <a:pt x="1048" y="909"/>
                  </a:lnTo>
                  <a:lnTo>
                    <a:pt x="1046" y="909"/>
                  </a:lnTo>
                  <a:lnTo>
                    <a:pt x="1045" y="909"/>
                  </a:lnTo>
                  <a:lnTo>
                    <a:pt x="1043" y="909"/>
                  </a:lnTo>
                  <a:lnTo>
                    <a:pt x="1043" y="910"/>
                  </a:lnTo>
                  <a:lnTo>
                    <a:pt x="1042" y="910"/>
                  </a:lnTo>
                  <a:lnTo>
                    <a:pt x="1042" y="909"/>
                  </a:lnTo>
                  <a:lnTo>
                    <a:pt x="1040" y="909"/>
                  </a:lnTo>
                  <a:lnTo>
                    <a:pt x="1040" y="907"/>
                  </a:lnTo>
                  <a:lnTo>
                    <a:pt x="1042" y="907"/>
                  </a:lnTo>
                  <a:lnTo>
                    <a:pt x="1042" y="906"/>
                  </a:lnTo>
                  <a:lnTo>
                    <a:pt x="1040" y="907"/>
                  </a:lnTo>
                  <a:lnTo>
                    <a:pt x="1040" y="906"/>
                  </a:lnTo>
                  <a:lnTo>
                    <a:pt x="1040" y="904"/>
                  </a:lnTo>
                  <a:lnTo>
                    <a:pt x="1040" y="903"/>
                  </a:lnTo>
                  <a:lnTo>
                    <a:pt x="1042" y="903"/>
                  </a:lnTo>
                  <a:lnTo>
                    <a:pt x="1040" y="901"/>
                  </a:lnTo>
                  <a:lnTo>
                    <a:pt x="1039" y="901"/>
                  </a:lnTo>
                  <a:lnTo>
                    <a:pt x="1037" y="901"/>
                  </a:lnTo>
                  <a:lnTo>
                    <a:pt x="1036" y="900"/>
                  </a:lnTo>
                  <a:lnTo>
                    <a:pt x="1036" y="901"/>
                  </a:lnTo>
                  <a:lnTo>
                    <a:pt x="1037" y="901"/>
                  </a:lnTo>
                  <a:lnTo>
                    <a:pt x="1040" y="903"/>
                  </a:lnTo>
                  <a:lnTo>
                    <a:pt x="1039" y="904"/>
                  </a:lnTo>
                  <a:lnTo>
                    <a:pt x="1037" y="904"/>
                  </a:lnTo>
                  <a:lnTo>
                    <a:pt x="1036" y="904"/>
                  </a:lnTo>
                  <a:lnTo>
                    <a:pt x="1034" y="904"/>
                  </a:lnTo>
                  <a:lnTo>
                    <a:pt x="1033" y="904"/>
                  </a:lnTo>
                  <a:lnTo>
                    <a:pt x="1033" y="903"/>
                  </a:lnTo>
                  <a:lnTo>
                    <a:pt x="1031" y="903"/>
                  </a:lnTo>
                  <a:lnTo>
                    <a:pt x="1033" y="904"/>
                  </a:lnTo>
                  <a:lnTo>
                    <a:pt x="1031" y="904"/>
                  </a:lnTo>
                  <a:lnTo>
                    <a:pt x="1030" y="904"/>
                  </a:lnTo>
                  <a:lnTo>
                    <a:pt x="1030" y="906"/>
                  </a:lnTo>
                  <a:lnTo>
                    <a:pt x="1031" y="906"/>
                  </a:lnTo>
                  <a:lnTo>
                    <a:pt x="1033" y="906"/>
                  </a:lnTo>
                  <a:lnTo>
                    <a:pt x="1033" y="907"/>
                  </a:lnTo>
                  <a:lnTo>
                    <a:pt x="1034" y="907"/>
                  </a:lnTo>
                  <a:lnTo>
                    <a:pt x="1034" y="909"/>
                  </a:lnTo>
                  <a:lnTo>
                    <a:pt x="1033" y="909"/>
                  </a:lnTo>
                  <a:lnTo>
                    <a:pt x="1033" y="910"/>
                  </a:lnTo>
                  <a:lnTo>
                    <a:pt x="1031" y="909"/>
                  </a:lnTo>
                  <a:lnTo>
                    <a:pt x="1030" y="909"/>
                  </a:lnTo>
                  <a:lnTo>
                    <a:pt x="1030" y="907"/>
                  </a:lnTo>
                  <a:lnTo>
                    <a:pt x="1028" y="907"/>
                  </a:lnTo>
                  <a:lnTo>
                    <a:pt x="1028" y="906"/>
                  </a:lnTo>
                  <a:lnTo>
                    <a:pt x="1027" y="906"/>
                  </a:lnTo>
                  <a:lnTo>
                    <a:pt x="1025" y="906"/>
                  </a:lnTo>
                  <a:lnTo>
                    <a:pt x="1027" y="904"/>
                  </a:lnTo>
                  <a:lnTo>
                    <a:pt x="1028" y="903"/>
                  </a:lnTo>
                  <a:lnTo>
                    <a:pt x="1027" y="903"/>
                  </a:lnTo>
                  <a:lnTo>
                    <a:pt x="1027" y="904"/>
                  </a:lnTo>
                  <a:lnTo>
                    <a:pt x="1025" y="904"/>
                  </a:lnTo>
                  <a:lnTo>
                    <a:pt x="1022" y="904"/>
                  </a:lnTo>
                  <a:lnTo>
                    <a:pt x="1022" y="903"/>
                  </a:lnTo>
                  <a:lnTo>
                    <a:pt x="1021" y="903"/>
                  </a:lnTo>
                  <a:lnTo>
                    <a:pt x="1019" y="903"/>
                  </a:lnTo>
                  <a:lnTo>
                    <a:pt x="1019" y="901"/>
                  </a:lnTo>
                  <a:lnTo>
                    <a:pt x="1021" y="900"/>
                  </a:lnTo>
                  <a:lnTo>
                    <a:pt x="1019" y="900"/>
                  </a:lnTo>
                  <a:lnTo>
                    <a:pt x="1019" y="898"/>
                  </a:lnTo>
                  <a:lnTo>
                    <a:pt x="1018" y="897"/>
                  </a:lnTo>
                  <a:lnTo>
                    <a:pt x="1019" y="897"/>
                  </a:lnTo>
                  <a:lnTo>
                    <a:pt x="1021" y="897"/>
                  </a:lnTo>
                  <a:lnTo>
                    <a:pt x="1022" y="898"/>
                  </a:lnTo>
                  <a:lnTo>
                    <a:pt x="1022" y="897"/>
                  </a:lnTo>
                  <a:lnTo>
                    <a:pt x="1021" y="897"/>
                  </a:lnTo>
                  <a:lnTo>
                    <a:pt x="1021" y="895"/>
                  </a:lnTo>
                  <a:lnTo>
                    <a:pt x="1019" y="895"/>
                  </a:lnTo>
                  <a:lnTo>
                    <a:pt x="1018" y="895"/>
                  </a:lnTo>
                  <a:lnTo>
                    <a:pt x="1016" y="895"/>
                  </a:lnTo>
                  <a:lnTo>
                    <a:pt x="1015" y="895"/>
                  </a:lnTo>
                  <a:lnTo>
                    <a:pt x="1013" y="895"/>
                  </a:lnTo>
                  <a:lnTo>
                    <a:pt x="1012" y="895"/>
                  </a:lnTo>
                  <a:lnTo>
                    <a:pt x="1010" y="895"/>
                  </a:lnTo>
                  <a:lnTo>
                    <a:pt x="1010" y="894"/>
                  </a:lnTo>
                  <a:lnTo>
                    <a:pt x="1010" y="892"/>
                  </a:lnTo>
                  <a:lnTo>
                    <a:pt x="1009" y="894"/>
                  </a:lnTo>
                  <a:lnTo>
                    <a:pt x="1009" y="895"/>
                  </a:lnTo>
                  <a:lnTo>
                    <a:pt x="1009" y="897"/>
                  </a:lnTo>
                  <a:lnTo>
                    <a:pt x="1010" y="897"/>
                  </a:lnTo>
                  <a:lnTo>
                    <a:pt x="1009" y="898"/>
                  </a:lnTo>
                  <a:lnTo>
                    <a:pt x="1007" y="898"/>
                  </a:lnTo>
                  <a:lnTo>
                    <a:pt x="1006" y="898"/>
                  </a:lnTo>
                  <a:lnTo>
                    <a:pt x="1006" y="897"/>
                  </a:lnTo>
                  <a:lnTo>
                    <a:pt x="1004" y="897"/>
                  </a:lnTo>
                  <a:lnTo>
                    <a:pt x="1003" y="897"/>
                  </a:lnTo>
                  <a:lnTo>
                    <a:pt x="1003" y="895"/>
                  </a:lnTo>
                  <a:lnTo>
                    <a:pt x="1001" y="895"/>
                  </a:lnTo>
                  <a:lnTo>
                    <a:pt x="1001" y="894"/>
                  </a:lnTo>
                  <a:lnTo>
                    <a:pt x="1003" y="894"/>
                  </a:lnTo>
                  <a:lnTo>
                    <a:pt x="1004" y="892"/>
                  </a:lnTo>
                  <a:lnTo>
                    <a:pt x="1006" y="891"/>
                  </a:lnTo>
                  <a:lnTo>
                    <a:pt x="1004" y="891"/>
                  </a:lnTo>
                  <a:lnTo>
                    <a:pt x="1003" y="891"/>
                  </a:lnTo>
                  <a:lnTo>
                    <a:pt x="1003" y="889"/>
                  </a:lnTo>
                  <a:lnTo>
                    <a:pt x="1001" y="889"/>
                  </a:lnTo>
                  <a:lnTo>
                    <a:pt x="1000" y="888"/>
                  </a:lnTo>
                  <a:lnTo>
                    <a:pt x="1000" y="889"/>
                  </a:lnTo>
                  <a:lnTo>
                    <a:pt x="1001" y="889"/>
                  </a:lnTo>
                  <a:lnTo>
                    <a:pt x="1003" y="891"/>
                  </a:lnTo>
                  <a:lnTo>
                    <a:pt x="1003" y="892"/>
                  </a:lnTo>
                  <a:lnTo>
                    <a:pt x="1001" y="892"/>
                  </a:lnTo>
                  <a:lnTo>
                    <a:pt x="1001" y="894"/>
                  </a:lnTo>
                  <a:lnTo>
                    <a:pt x="1000" y="894"/>
                  </a:lnTo>
                  <a:lnTo>
                    <a:pt x="998" y="894"/>
                  </a:lnTo>
                  <a:lnTo>
                    <a:pt x="998" y="892"/>
                  </a:lnTo>
                  <a:lnTo>
                    <a:pt x="997" y="894"/>
                  </a:lnTo>
                  <a:lnTo>
                    <a:pt x="997" y="892"/>
                  </a:lnTo>
                  <a:lnTo>
                    <a:pt x="997" y="891"/>
                  </a:lnTo>
                  <a:lnTo>
                    <a:pt x="995" y="891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2" y="892"/>
                  </a:lnTo>
                  <a:lnTo>
                    <a:pt x="990" y="891"/>
                  </a:lnTo>
                  <a:lnTo>
                    <a:pt x="990" y="889"/>
                  </a:lnTo>
                  <a:lnTo>
                    <a:pt x="989" y="889"/>
                  </a:lnTo>
                  <a:lnTo>
                    <a:pt x="990" y="891"/>
                  </a:lnTo>
                  <a:lnTo>
                    <a:pt x="989" y="891"/>
                  </a:lnTo>
                  <a:lnTo>
                    <a:pt x="987" y="891"/>
                  </a:lnTo>
                  <a:lnTo>
                    <a:pt x="987" y="889"/>
                  </a:lnTo>
                  <a:lnTo>
                    <a:pt x="986" y="889"/>
                  </a:lnTo>
                  <a:lnTo>
                    <a:pt x="984" y="889"/>
                  </a:lnTo>
                  <a:lnTo>
                    <a:pt x="983" y="888"/>
                  </a:lnTo>
                  <a:lnTo>
                    <a:pt x="981" y="888"/>
                  </a:lnTo>
                  <a:lnTo>
                    <a:pt x="980" y="888"/>
                  </a:lnTo>
                  <a:lnTo>
                    <a:pt x="980" y="886"/>
                  </a:lnTo>
                  <a:lnTo>
                    <a:pt x="980" y="885"/>
                  </a:lnTo>
                  <a:lnTo>
                    <a:pt x="981" y="886"/>
                  </a:lnTo>
                  <a:lnTo>
                    <a:pt x="984" y="888"/>
                  </a:lnTo>
                  <a:lnTo>
                    <a:pt x="986" y="888"/>
                  </a:lnTo>
                  <a:lnTo>
                    <a:pt x="984" y="886"/>
                  </a:lnTo>
                  <a:lnTo>
                    <a:pt x="986" y="886"/>
                  </a:lnTo>
                  <a:lnTo>
                    <a:pt x="986" y="885"/>
                  </a:lnTo>
                  <a:lnTo>
                    <a:pt x="987" y="885"/>
                  </a:lnTo>
                  <a:lnTo>
                    <a:pt x="990" y="886"/>
                  </a:lnTo>
                  <a:lnTo>
                    <a:pt x="992" y="888"/>
                  </a:lnTo>
                  <a:lnTo>
                    <a:pt x="993" y="888"/>
                  </a:lnTo>
                  <a:lnTo>
                    <a:pt x="992" y="886"/>
                  </a:lnTo>
                  <a:lnTo>
                    <a:pt x="993" y="886"/>
                  </a:lnTo>
                  <a:lnTo>
                    <a:pt x="995" y="888"/>
                  </a:lnTo>
                  <a:lnTo>
                    <a:pt x="995" y="886"/>
                  </a:lnTo>
                  <a:lnTo>
                    <a:pt x="995" y="885"/>
                  </a:lnTo>
                  <a:lnTo>
                    <a:pt x="995" y="883"/>
                  </a:lnTo>
                  <a:lnTo>
                    <a:pt x="997" y="883"/>
                  </a:lnTo>
                  <a:lnTo>
                    <a:pt x="998" y="885"/>
                  </a:lnTo>
                  <a:lnTo>
                    <a:pt x="998" y="883"/>
                  </a:lnTo>
                  <a:lnTo>
                    <a:pt x="1000" y="883"/>
                  </a:lnTo>
                  <a:lnTo>
                    <a:pt x="1000" y="885"/>
                  </a:lnTo>
                  <a:lnTo>
                    <a:pt x="1000" y="886"/>
                  </a:lnTo>
                  <a:lnTo>
                    <a:pt x="1001" y="885"/>
                  </a:lnTo>
                  <a:lnTo>
                    <a:pt x="1001" y="886"/>
                  </a:lnTo>
                  <a:lnTo>
                    <a:pt x="1003" y="886"/>
                  </a:lnTo>
                  <a:lnTo>
                    <a:pt x="1003" y="885"/>
                  </a:lnTo>
                  <a:lnTo>
                    <a:pt x="1001" y="885"/>
                  </a:lnTo>
                  <a:lnTo>
                    <a:pt x="1001" y="883"/>
                  </a:lnTo>
                  <a:lnTo>
                    <a:pt x="1000" y="883"/>
                  </a:lnTo>
                  <a:lnTo>
                    <a:pt x="998" y="882"/>
                  </a:lnTo>
                  <a:lnTo>
                    <a:pt x="995" y="883"/>
                  </a:lnTo>
                  <a:lnTo>
                    <a:pt x="995" y="882"/>
                  </a:lnTo>
                  <a:lnTo>
                    <a:pt x="993" y="882"/>
                  </a:lnTo>
                  <a:lnTo>
                    <a:pt x="993" y="880"/>
                  </a:lnTo>
                  <a:lnTo>
                    <a:pt x="992" y="880"/>
                  </a:lnTo>
                  <a:lnTo>
                    <a:pt x="992" y="879"/>
                  </a:lnTo>
                  <a:lnTo>
                    <a:pt x="1000" y="882"/>
                  </a:lnTo>
                  <a:lnTo>
                    <a:pt x="1003" y="883"/>
                  </a:lnTo>
                  <a:lnTo>
                    <a:pt x="1004" y="883"/>
                  </a:lnTo>
                  <a:lnTo>
                    <a:pt x="1006" y="883"/>
                  </a:lnTo>
                  <a:lnTo>
                    <a:pt x="1006" y="885"/>
                  </a:lnTo>
                  <a:lnTo>
                    <a:pt x="1007" y="885"/>
                  </a:lnTo>
                  <a:lnTo>
                    <a:pt x="1009" y="886"/>
                  </a:lnTo>
                  <a:lnTo>
                    <a:pt x="1009" y="885"/>
                  </a:lnTo>
                  <a:lnTo>
                    <a:pt x="1007" y="885"/>
                  </a:lnTo>
                  <a:lnTo>
                    <a:pt x="1007" y="883"/>
                  </a:lnTo>
                  <a:lnTo>
                    <a:pt x="1007" y="882"/>
                  </a:lnTo>
                  <a:lnTo>
                    <a:pt x="1009" y="882"/>
                  </a:lnTo>
                  <a:lnTo>
                    <a:pt x="1010" y="883"/>
                  </a:lnTo>
                  <a:lnTo>
                    <a:pt x="1012" y="883"/>
                  </a:lnTo>
                  <a:lnTo>
                    <a:pt x="1012" y="885"/>
                  </a:lnTo>
                  <a:lnTo>
                    <a:pt x="1013" y="885"/>
                  </a:lnTo>
                  <a:lnTo>
                    <a:pt x="1013" y="886"/>
                  </a:lnTo>
                  <a:lnTo>
                    <a:pt x="1015" y="888"/>
                  </a:lnTo>
                  <a:lnTo>
                    <a:pt x="1016" y="888"/>
                  </a:lnTo>
                  <a:lnTo>
                    <a:pt x="1016" y="886"/>
                  </a:lnTo>
                  <a:lnTo>
                    <a:pt x="1015" y="886"/>
                  </a:lnTo>
                  <a:lnTo>
                    <a:pt x="1015" y="885"/>
                  </a:lnTo>
                  <a:lnTo>
                    <a:pt x="1013" y="885"/>
                  </a:lnTo>
                  <a:lnTo>
                    <a:pt x="1013" y="883"/>
                  </a:lnTo>
                  <a:lnTo>
                    <a:pt x="1015" y="883"/>
                  </a:lnTo>
                  <a:lnTo>
                    <a:pt x="1016" y="883"/>
                  </a:lnTo>
                  <a:lnTo>
                    <a:pt x="1016" y="885"/>
                  </a:lnTo>
                  <a:lnTo>
                    <a:pt x="1018" y="885"/>
                  </a:lnTo>
                  <a:lnTo>
                    <a:pt x="1019" y="885"/>
                  </a:lnTo>
                  <a:lnTo>
                    <a:pt x="1024" y="886"/>
                  </a:lnTo>
                  <a:lnTo>
                    <a:pt x="1025" y="886"/>
                  </a:lnTo>
                  <a:lnTo>
                    <a:pt x="1025" y="888"/>
                  </a:lnTo>
                  <a:lnTo>
                    <a:pt x="1024" y="889"/>
                  </a:lnTo>
                  <a:lnTo>
                    <a:pt x="1024" y="891"/>
                  </a:lnTo>
                  <a:lnTo>
                    <a:pt x="1025" y="891"/>
                  </a:lnTo>
                  <a:lnTo>
                    <a:pt x="1025" y="889"/>
                  </a:lnTo>
                  <a:lnTo>
                    <a:pt x="1025" y="888"/>
                  </a:lnTo>
                  <a:lnTo>
                    <a:pt x="1027" y="888"/>
                  </a:lnTo>
                  <a:lnTo>
                    <a:pt x="1027" y="886"/>
                  </a:lnTo>
                  <a:lnTo>
                    <a:pt x="1028" y="886"/>
                  </a:lnTo>
                  <a:lnTo>
                    <a:pt x="1028" y="888"/>
                  </a:lnTo>
                  <a:lnTo>
                    <a:pt x="1030" y="888"/>
                  </a:lnTo>
                  <a:lnTo>
                    <a:pt x="1030" y="886"/>
                  </a:lnTo>
                  <a:lnTo>
                    <a:pt x="1028" y="886"/>
                  </a:lnTo>
                  <a:lnTo>
                    <a:pt x="1027" y="885"/>
                  </a:lnTo>
                  <a:lnTo>
                    <a:pt x="1025" y="885"/>
                  </a:lnTo>
                  <a:lnTo>
                    <a:pt x="1024" y="885"/>
                  </a:lnTo>
                  <a:lnTo>
                    <a:pt x="1024" y="883"/>
                  </a:lnTo>
                  <a:lnTo>
                    <a:pt x="1019" y="882"/>
                  </a:lnTo>
                  <a:lnTo>
                    <a:pt x="1018" y="882"/>
                  </a:lnTo>
                  <a:lnTo>
                    <a:pt x="1016" y="882"/>
                  </a:lnTo>
                  <a:lnTo>
                    <a:pt x="1010" y="880"/>
                  </a:lnTo>
                  <a:lnTo>
                    <a:pt x="1009" y="879"/>
                  </a:lnTo>
                  <a:lnTo>
                    <a:pt x="1007" y="879"/>
                  </a:lnTo>
                  <a:lnTo>
                    <a:pt x="1007" y="877"/>
                  </a:lnTo>
                  <a:lnTo>
                    <a:pt x="1006" y="877"/>
                  </a:lnTo>
                  <a:lnTo>
                    <a:pt x="1006" y="876"/>
                  </a:lnTo>
                  <a:lnTo>
                    <a:pt x="1004" y="876"/>
                  </a:lnTo>
                  <a:lnTo>
                    <a:pt x="1004" y="874"/>
                  </a:lnTo>
                  <a:lnTo>
                    <a:pt x="1003" y="874"/>
                  </a:lnTo>
                  <a:lnTo>
                    <a:pt x="1003" y="873"/>
                  </a:lnTo>
                  <a:lnTo>
                    <a:pt x="1001" y="871"/>
                  </a:lnTo>
                  <a:lnTo>
                    <a:pt x="1003" y="871"/>
                  </a:lnTo>
                  <a:lnTo>
                    <a:pt x="1003" y="870"/>
                  </a:lnTo>
                  <a:lnTo>
                    <a:pt x="1004" y="870"/>
                  </a:lnTo>
                  <a:lnTo>
                    <a:pt x="1006" y="870"/>
                  </a:lnTo>
                  <a:lnTo>
                    <a:pt x="1006" y="868"/>
                  </a:lnTo>
                  <a:lnTo>
                    <a:pt x="1007" y="868"/>
                  </a:lnTo>
                  <a:lnTo>
                    <a:pt x="1010" y="868"/>
                  </a:lnTo>
                  <a:lnTo>
                    <a:pt x="1013" y="865"/>
                  </a:lnTo>
                  <a:lnTo>
                    <a:pt x="1015" y="865"/>
                  </a:lnTo>
                  <a:lnTo>
                    <a:pt x="1013" y="863"/>
                  </a:lnTo>
                  <a:lnTo>
                    <a:pt x="1013" y="862"/>
                  </a:lnTo>
                  <a:lnTo>
                    <a:pt x="1012" y="862"/>
                  </a:lnTo>
                  <a:lnTo>
                    <a:pt x="1010" y="862"/>
                  </a:lnTo>
                  <a:lnTo>
                    <a:pt x="1007" y="862"/>
                  </a:lnTo>
                  <a:lnTo>
                    <a:pt x="1004" y="862"/>
                  </a:lnTo>
                  <a:lnTo>
                    <a:pt x="1003" y="862"/>
                  </a:lnTo>
                  <a:lnTo>
                    <a:pt x="1001" y="863"/>
                  </a:lnTo>
                  <a:lnTo>
                    <a:pt x="1000" y="863"/>
                  </a:lnTo>
                  <a:lnTo>
                    <a:pt x="998" y="863"/>
                  </a:lnTo>
                  <a:lnTo>
                    <a:pt x="997" y="863"/>
                  </a:lnTo>
                  <a:lnTo>
                    <a:pt x="995" y="863"/>
                  </a:lnTo>
                  <a:lnTo>
                    <a:pt x="995" y="862"/>
                  </a:lnTo>
                  <a:lnTo>
                    <a:pt x="993" y="862"/>
                  </a:lnTo>
                  <a:lnTo>
                    <a:pt x="992" y="862"/>
                  </a:lnTo>
                  <a:lnTo>
                    <a:pt x="992" y="860"/>
                  </a:lnTo>
                  <a:lnTo>
                    <a:pt x="990" y="859"/>
                  </a:lnTo>
                  <a:lnTo>
                    <a:pt x="990" y="857"/>
                  </a:lnTo>
                  <a:lnTo>
                    <a:pt x="990" y="856"/>
                  </a:lnTo>
                  <a:lnTo>
                    <a:pt x="990" y="854"/>
                  </a:lnTo>
                  <a:lnTo>
                    <a:pt x="992" y="854"/>
                  </a:lnTo>
                  <a:lnTo>
                    <a:pt x="993" y="854"/>
                  </a:lnTo>
                  <a:lnTo>
                    <a:pt x="995" y="854"/>
                  </a:lnTo>
                  <a:lnTo>
                    <a:pt x="995" y="853"/>
                  </a:lnTo>
                  <a:lnTo>
                    <a:pt x="995" y="850"/>
                  </a:lnTo>
                  <a:lnTo>
                    <a:pt x="993" y="850"/>
                  </a:lnTo>
                  <a:lnTo>
                    <a:pt x="992" y="850"/>
                  </a:lnTo>
                  <a:lnTo>
                    <a:pt x="990" y="850"/>
                  </a:lnTo>
                  <a:lnTo>
                    <a:pt x="992" y="848"/>
                  </a:lnTo>
                  <a:lnTo>
                    <a:pt x="990" y="848"/>
                  </a:lnTo>
                  <a:lnTo>
                    <a:pt x="990" y="847"/>
                  </a:lnTo>
                  <a:lnTo>
                    <a:pt x="989" y="847"/>
                  </a:lnTo>
                  <a:lnTo>
                    <a:pt x="987" y="847"/>
                  </a:lnTo>
                  <a:lnTo>
                    <a:pt x="989" y="845"/>
                  </a:lnTo>
                  <a:lnTo>
                    <a:pt x="990" y="845"/>
                  </a:lnTo>
                  <a:lnTo>
                    <a:pt x="992" y="845"/>
                  </a:lnTo>
                  <a:lnTo>
                    <a:pt x="992" y="847"/>
                  </a:lnTo>
                  <a:lnTo>
                    <a:pt x="995" y="848"/>
                  </a:lnTo>
                  <a:lnTo>
                    <a:pt x="997" y="848"/>
                  </a:lnTo>
                  <a:lnTo>
                    <a:pt x="998" y="847"/>
                  </a:lnTo>
                  <a:lnTo>
                    <a:pt x="1000" y="847"/>
                  </a:lnTo>
                  <a:lnTo>
                    <a:pt x="1000" y="845"/>
                  </a:lnTo>
                  <a:lnTo>
                    <a:pt x="1001" y="845"/>
                  </a:lnTo>
                  <a:lnTo>
                    <a:pt x="1001" y="844"/>
                  </a:lnTo>
                  <a:lnTo>
                    <a:pt x="1000" y="842"/>
                  </a:lnTo>
                  <a:lnTo>
                    <a:pt x="1000" y="841"/>
                  </a:lnTo>
                  <a:lnTo>
                    <a:pt x="1001" y="841"/>
                  </a:lnTo>
                  <a:lnTo>
                    <a:pt x="1001" y="839"/>
                  </a:lnTo>
                  <a:lnTo>
                    <a:pt x="1003" y="839"/>
                  </a:lnTo>
                  <a:lnTo>
                    <a:pt x="1004" y="841"/>
                  </a:lnTo>
                  <a:lnTo>
                    <a:pt x="1006" y="842"/>
                  </a:lnTo>
                  <a:lnTo>
                    <a:pt x="1007" y="844"/>
                  </a:lnTo>
                  <a:lnTo>
                    <a:pt x="1009" y="844"/>
                  </a:lnTo>
                  <a:lnTo>
                    <a:pt x="1010" y="845"/>
                  </a:lnTo>
                  <a:lnTo>
                    <a:pt x="1012" y="844"/>
                  </a:lnTo>
                  <a:lnTo>
                    <a:pt x="1013" y="844"/>
                  </a:lnTo>
                  <a:lnTo>
                    <a:pt x="1015" y="844"/>
                  </a:lnTo>
                  <a:lnTo>
                    <a:pt x="1015" y="842"/>
                  </a:lnTo>
                  <a:lnTo>
                    <a:pt x="1018" y="844"/>
                  </a:lnTo>
                  <a:lnTo>
                    <a:pt x="1021" y="850"/>
                  </a:lnTo>
                  <a:lnTo>
                    <a:pt x="1024" y="857"/>
                  </a:lnTo>
                  <a:lnTo>
                    <a:pt x="1025" y="863"/>
                  </a:lnTo>
                  <a:lnTo>
                    <a:pt x="1028" y="870"/>
                  </a:lnTo>
                  <a:lnTo>
                    <a:pt x="1031" y="876"/>
                  </a:lnTo>
                  <a:lnTo>
                    <a:pt x="1034" y="882"/>
                  </a:lnTo>
                  <a:lnTo>
                    <a:pt x="1036" y="888"/>
                  </a:lnTo>
                  <a:lnTo>
                    <a:pt x="1039" y="894"/>
                  </a:lnTo>
                  <a:lnTo>
                    <a:pt x="1040" y="895"/>
                  </a:lnTo>
                  <a:lnTo>
                    <a:pt x="1040" y="897"/>
                  </a:lnTo>
                  <a:lnTo>
                    <a:pt x="1039" y="897"/>
                  </a:lnTo>
                  <a:lnTo>
                    <a:pt x="1037" y="895"/>
                  </a:lnTo>
                  <a:lnTo>
                    <a:pt x="1034" y="894"/>
                  </a:lnTo>
                  <a:lnTo>
                    <a:pt x="1033" y="894"/>
                  </a:lnTo>
                  <a:lnTo>
                    <a:pt x="1034" y="895"/>
                  </a:lnTo>
                  <a:lnTo>
                    <a:pt x="1036" y="895"/>
                  </a:lnTo>
                  <a:lnTo>
                    <a:pt x="1037" y="895"/>
                  </a:lnTo>
                  <a:lnTo>
                    <a:pt x="1037" y="897"/>
                  </a:lnTo>
                  <a:lnTo>
                    <a:pt x="1033" y="898"/>
                  </a:lnTo>
                  <a:lnTo>
                    <a:pt x="1031" y="897"/>
                  </a:lnTo>
                  <a:lnTo>
                    <a:pt x="1031" y="898"/>
                  </a:lnTo>
                  <a:lnTo>
                    <a:pt x="1030" y="898"/>
                  </a:lnTo>
                  <a:lnTo>
                    <a:pt x="1028" y="898"/>
                  </a:lnTo>
                  <a:lnTo>
                    <a:pt x="1027" y="898"/>
                  </a:lnTo>
                  <a:lnTo>
                    <a:pt x="1027" y="900"/>
                  </a:lnTo>
                  <a:lnTo>
                    <a:pt x="1028" y="900"/>
                  </a:lnTo>
                  <a:lnTo>
                    <a:pt x="1030" y="898"/>
                  </a:lnTo>
                  <a:lnTo>
                    <a:pt x="1031" y="900"/>
                  </a:lnTo>
                  <a:lnTo>
                    <a:pt x="1031" y="898"/>
                  </a:lnTo>
                  <a:lnTo>
                    <a:pt x="1033" y="898"/>
                  </a:lnTo>
                  <a:lnTo>
                    <a:pt x="1034" y="898"/>
                  </a:lnTo>
                  <a:lnTo>
                    <a:pt x="1037" y="898"/>
                  </a:lnTo>
                  <a:lnTo>
                    <a:pt x="1039" y="898"/>
                  </a:lnTo>
                  <a:lnTo>
                    <a:pt x="1040" y="898"/>
                  </a:lnTo>
                  <a:lnTo>
                    <a:pt x="1042" y="898"/>
                  </a:lnTo>
                  <a:lnTo>
                    <a:pt x="1042" y="897"/>
                  </a:lnTo>
                  <a:lnTo>
                    <a:pt x="1043" y="897"/>
                  </a:lnTo>
                  <a:lnTo>
                    <a:pt x="1045" y="898"/>
                  </a:lnTo>
                  <a:close/>
                  <a:moveTo>
                    <a:pt x="1007" y="895"/>
                  </a:moveTo>
                  <a:lnTo>
                    <a:pt x="1007" y="894"/>
                  </a:lnTo>
                  <a:lnTo>
                    <a:pt x="1006" y="894"/>
                  </a:lnTo>
                  <a:lnTo>
                    <a:pt x="1004" y="894"/>
                  </a:lnTo>
                  <a:lnTo>
                    <a:pt x="1004" y="895"/>
                  </a:lnTo>
                  <a:lnTo>
                    <a:pt x="1006" y="895"/>
                  </a:lnTo>
                  <a:lnTo>
                    <a:pt x="1007" y="895"/>
                  </a:lnTo>
                  <a:close/>
                  <a:moveTo>
                    <a:pt x="1010" y="888"/>
                  </a:moveTo>
                  <a:lnTo>
                    <a:pt x="1009" y="888"/>
                  </a:lnTo>
                  <a:lnTo>
                    <a:pt x="1007" y="888"/>
                  </a:lnTo>
                  <a:lnTo>
                    <a:pt x="1004" y="886"/>
                  </a:lnTo>
                  <a:lnTo>
                    <a:pt x="1004" y="888"/>
                  </a:lnTo>
                  <a:lnTo>
                    <a:pt x="1006" y="888"/>
                  </a:lnTo>
                  <a:lnTo>
                    <a:pt x="1007" y="888"/>
                  </a:lnTo>
                  <a:lnTo>
                    <a:pt x="1010" y="889"/>
                  </a:lnTo>
                  <a:lnTo>
                    <a:pt x="1010" y="888"/>
                  </a:lnTo>
                  <a:close/>
                  <a:moveTo>
                    <a:pt x="1019" y="892"/>
                  </a:moveTo>
                  <a:lnTo>
                    <a:pt x="1018" y="892"/>
                  </a:lnTo>
                  <a:lnTo>
                    <a:pt x="1018" y="894"/>
                  </a:lnTo>
                  <a:lnTo>
                    <a:pt x="1019" y="894"/>
                  </a:lnTo>
                  <a:lnTo>
                    <a:pt x="1019" y="892"/>
                  </a:lnTo>
                  <a:close/>
                  <a:moveTo>
                    <a:pt x="1022" y="895"/>
                  </a:moveTo>
                  <a:lnTo>
                    <a:pt x="1025" y="897"/>
                  </a:lnTo>
                  <a:lnTo>
                    <a:pt x="1027" y="897"/>
                  </a:lnTo>
                  <a:lnTo>
                    <a:pt x="1028" y="897"/>
                  </a:lnTo>
                  <a:lnTo>
                    <a:pt x="1025" y="895"/>
                  </a:lnTo>
                  <a:lnTo>
                    <a:pt x="1024" y="895"/>
                  </a:lnTo>
                  <a:lnTo>
                    <a:pt x="1022" y="895"/>
                  </a:lnTo>
                  <a:close/>
                  <a:moveTo>
                    <a:pt x="1027" y="901"/>
                  </a:moveTo>
                  <a:lnTo>
                    <a:pt x="1025" y="900"/>
                  </a:lnTo>
                  <a:lnTo>
                    <a:pt x="1024" y="898"/>
                  </a:lnTo>
                  <a:lnTo>
                    <a:pt x="1024" y="900"/>
                  </a:lnTo>
                  <a:lnTo>
                    <a:pt x="1025" y="900"/>
                  </a:lnTo>
                  <a:lnTo>
                    <a:pt x="1025" y="901"/>
                  </a:lnTo>
                  <a:lnTo>
                    <a:pt x="1027" y="901"/>
                  </a:lnTo>
                  <a:close/>
                  <a:moveTo>
                    <a:pt x="1043" y="904"/>
                  </a:moveTo>
                  <a:lnTo>
                    <a:pt x="1043" y="906"/>
                  </a:lnTo>
                  <a:lnTo>
                    <a:pt x="1045" y="906"/>
                  </a:lnTo>
                  <a:lnTo>
                    <a:pt x="1043" y="904"/>
                  </a:lnTo>
                  <a:close/>
                  <a:moveTo>
                    <a:pt x="1069" y="898"/>
                  </a:moveTo>
                  <a:lnTo>
                    <a:pt x="1069" y="900"/>
                  </a:lnTo>
                  <a:lnTo>
                    <a:pt x="1071" y="900"/>
                  </a:lnTo>
                  <a:lnTo>
                    <a:pt x="1069" y="898"/>
                  </a:lnTo>
                  <a:close/>
                  <a:moveTo>
                    <a:pt x="844" y="609"/>
                  </a:moveTo>
                  <a:lnTo>
                    <a:pt x="844" y="608"/>
                  </a:lnTo>
                  <a:lnTo>
                    <a:pt x="842" y="608"/>
                  </a:lnTo>
                  <a:lnTo>
                    <a:pt x="842" y="609"/>
                  </a:lnTo>
                  <a:lnTo>
                    <a:pt x="844" y="609"/>
                  </a:lnTo>
                  <a:close/>
                  <a:moveTo>
                    <a:pt x="845" y="639"/>
                  </a:moveTo>
                  <a:lnTo>
                    <a:pt x="845" y="641"/>
                  </a:lnTo>
                  <a:lnTo>
                    <a:pt x="847" y="641"/>
                  </a:lnTo>
                  <a:lnTo>
                    <a:pt x="847" y="639"/>
                  </a:lnTo>
                  <a:lnTo>
                    <a:pt x="845" y="639"/>
                  </a:lnTo>
                  <a:close/>
                  <a:moveTo>
                    <a:pt x="842" y="600"/>
                  </a:moveTo>
                  <a:lnTo>
                    <a:pt x="844" y="600"/>
                  </a:lnTo>
                  <a:lnTo>
                    <a:pt x="844" y="598"/>
                  </a:lnTo>
                  <a:lnTo>
                    <a:pt x="842" y="598"/>
                  </a:lnTo>
                  <a:lnTo>
                    <a:pt x="842" y="600"/>
                  </a:lnTo>
                  <a:close/>
                  <a:moveTo>
                    <a:pt x="847" y="644"/>
                  </a:moveTo>
                  <a:lnTo>
                    <a:pt x="848" y="644"/>
                  </a:lnTo>
                  <a:lnTo>
                    <a:pt x="848" y="642"/>
                  </a:lnTo>
                  <a:lnTo>
                    <a:pt x="847" y="641"/>
                  </a:lnTo>
                  <a:lnTo>
                    <a:pt x="847" y="642"/>
                  </a:lnTo>
                  <a:lnTo>
                    <a:pt x="847" y="644"/>
                  </a:lnTo>
                  <a:close/>
                  <a:moveTo>
                    <a:pt x="983" y="889"/>
                  </a:moveTo>
                  <a:lnTo>
                    <a:pt x="981" y="889"/>
                  </a:lnTo>
                  <a:lnTo>
                    <a:pt x="980" y="889"/>
                  </a:lnTo>
                  <a:lnTo>
                    <a:pt x="980" y="891"/>
                  </a:lnTo>
                  <a:lnTo>
                    <a:pt x="981" y="891"/>
                  </a:lnTo>
                  <a:lnTo>
                    <a:pt x="983" y="891"/>
                  </a:lnTo>
                  <a:lnTo>
                    <a:pt x="984" y="889"/>
                  </a:lnTo>
                  <a:lnTo>
                    <a:pt x="981" y="888"/>
                  </a:lnTo>
                  <a:lnTo>
                    <a:pt x="983" y="889"/>
                  </a:lnTo>
                  <a:close/>
                  <a:moveTo>
                    <a:pt x="838" y="635"/>
                  </a:moveTo>
                  <a:lnTo>
                    <a:pt x="836" y="636"/>
                  </a:lnTo>
                  <a:lnTo>
                    <a:pt x="836" y="638"/>
                  </a:lnTo>
                  <a:lnTo>
                    <a:pt x="838" y="638"/>
                  </a:lnTo>
                  <a:lnTo>
                    <a:pt x="839" y="638"/>
                  </a:lnTo>
                  <a:lnTo>
                    <a:pt x="839" y="636"/>
                  </a:lnTo>
                  <a:lnTo>
                    <a:pt x="838" y="635"/>
                  </a:lnTo>
                  <a:close/>
                  <a:moveTo>
                    <a:pt x="848" y="677"/>
                  </a:moveTo>
                  <a:lnTo>
                    <a:pt x="847" y="676"/>
                  </a:lnTo>
                  <a:lnTo>
                    <a:pt x="845" y="676"/>
                  </a:lnTo>
                  <a:lnTo>
                    <a:pt x="844" y="676"/>
                  </a:lnTo>
                  <a:lnTo>
                    <a:pt x="842" y="676"/>
                  </a:lnTo>
                  <a:lnTo>
                    <a:pt x="842" y="677"/>
                  </a:lnTo>
                  <a:lnTo>
                    <a:pt x="842" y="679"/>
                  </a:lnTo>
                  <a:lnTo>
                    <a:pt x="841" y="679"/>
                  </a:lnTo>
                  <a:lnTo>
                    <a:pt x="841" y="680"/>
                  </a:lnTo>
                  <a:lnTo>
                    <a:pt x="841" y="682"/>
                  </a:lnTo>
                  <a:lnTo>
                    <a:pt x="842" y="682"/>
                  </a:lnTo>
                  <a:lnTo>
                    <a:pt x="842" y="683"/>
                  </a:lnTo>
                  <a:lnTo>
                    <a:pt x="844" y="683"/>
                  </a:lnTo>
                  <a:lnTo>
                    <a:pt x="844" y="682"/>
                  </a:lnTo>
                  <a:lnTo>
                    <a:pt x="844" y="680"/>
                  </a:lnTo>
                  <a:lnTo>
                    <a:pt x="845" y="680"/>
                  </a:lnTo>
                  <a:lnTo>
                    <a:pt x="845" y="682"/>
                  </a:lnTo>
                  <a:lnTo>
                    <a:pt x="845" y="683"/>
                  </a:lnTo>
                  <a:lnTo>
                    <a:pt x="847" y="683"/>
                  </a:lnTo>
                  <a:lnTo>
                    <a:pt x="848" y="682"/>
                  </a:lnTo>
                  <a:lnTo>
                    <a:pt x="850" y="682"/>
                  </a:lnTo>
                  <a:lnTo>
                    <a:pt x="850" y="680"/>
                  </a:lnTo>
                  <a:lnTo>
                    <a:pt x="850" y="679"/>
                  </a:lnTo>
                  <a:lnTo>
                    <a:pt x="848" y="679"/>
                  </a:lnTo>
                  <a:lnTo>
                    <a:pt x="848" y="677"/>
                  </a:lnTo>
                  <a:close/>
                  <a:moveTo>
                    <a:pt x="1068" y="913"/>
                  </a:moveTo>
                  <a:lnTo>
                    <a:pt x="1068" y="915"/>
                  </a:lnTo>
                  <a:lnTo>
                    <a:pt x="1069" y="915"/>
                  </a:lnTo>
                  <a:lnTo>
                    <a:pt x="1069" y="913"/>
                  </a:lnTo>
                  <a:lnTo>
                    <a:pt x="1068" y="913"/>
                  </a:lnTo>
                  <a:close/>
                  <a:moveTo>
                    <a:pt x="842" y="589"/>
                  </a:moveTo>
                  <a:lnTo>
                    <a:pt x="841" y="588"/>
                  </a:lnTo>
                  <a:lnTo>
                    <a:pt x="841" y="589"/>
                  </a:lnTo>
                  <a:lnTo>
                    <a:pt x="842" y="589"/>
                  </a:lnTo>
                  <a:close/>
                  <a:moveTo>
                    <a:pt x="1069" y="918"/>
                  </a:moveTo>
                  <a:lnTo>
                    <a:pt x="1071" y="918"/>
                  </a:lnTo>
                  <a:lnTo>
                    <a:pt x="1069" y="917"/>
                  </a:lnTo>
                  <a:lnTo>
                    <a:pt x="1069" y="918"/>
                  </a:lnTo>
                  <a:close/>
                  <a:moveTo>
                    <a:pt x="851" y="676"/>
                  </a:moveTo>
                  <a:lnTo>
                    <a:pt x="850" y="676"/>
                  </a:lnTo>
                  <a:lnTo>
                    <a:pt x="850" y="677"/>
                  </a:lnTo>
                  <a:lnTo>
                    <a:pt x="850" y="679"/>
                  </a:lnTo>
                  <a:lnTo>
                    <a:pt x="851" y="679"/>
                  </a:lnTo>
                  <a:lnTo>
                    <a:pt x="851" y="677"/>
                  </a:lnTo>
                  <a:lnTo>
                    <a:pt x="853" y="677"/>
                  </a:lnTo>
                  <a:lnTo>
                    <a:pt x="854" y="677"/>
                  </a:lnTo>
                  <a:lnTo>
                    <a:pt x="854" y="679"/>
                  </a:lnTo>
                  <a:lnTo>
                    <a:pt x="853" y="679"/>
                  </a:lnTo>
                  <a:lnTo>
                    <a:pt x="853" y="677"/>
                  </a:lnTo>
                  <a:lnTo>
                    <a:pt x="851" y="679"/>
                  </a:lnTo>
                  <a:lnTo>
                    <a:pt x="851" y="680"/>
                  </a:lnTo>
                  <a:lnTo>
                    <a:pt x="853" y="682"/>
                  </a:lnTo>
                  <a:lnTo>
                    <a:pt x="854" y="682"/>
                  </a:lnTo>
                  <a:lnTo>
                    <a:pt x="856" y="682"/>
                  </a:lnTo>
                  <a:lnTo>
                    <a:pt x="856" y="680"/>
                  </a:lnTo>
                  <a:lnTo>
                    <a:pt x="856" y="679"/>
                  </a:lnTo>
                  <a:lnTo>
                    <a:pt x="856" y="677"/>
                  </a:lnTo>
                  <a:lnTo>
                    <a:pt x="856" y="676"/>
                  </a:lnTo>
                  <a:lnTo>
                    <a:pt x="854" y="676"/>
                  </a:lnTo>
                  <a:lnTo>
                    <a:pt x="854" y="674"/>
                  </a:lnTo>
                  <a:lnTo>
                    <a:pt x="853" y="674"/>
                  </a:lnTo>
                  <a:lnTo>
                    <a:pt x="851" y="674"/>
                  </a:lnTo>
                  <a:lnTo>
                    <a:pt x="853" y="676"/>
                  </a:lnTo>
                  <a:lnTo>
                    <a:pt x="851" y="676"/>
                  </a:lnTo>
                  <a:close/>
                  <a:moveTo>
                    <a:pt x="1063" y="920"/>
                  </a:moveTo>
                  <a:lnTo>
                    <a:pt x="1065" y="920"/>
                  </a:lnTo>
                  <a:lnTo>
                    <a:pt x="1065" y="918"/>
                  </a:lnTo>
                  <a:lnTo>
                    <a:pt x="1063" y="918"/>
                  </a:lnTo>
                  <a:lnTo>
                    <a:pt x="1063" y="920"/>
                  </a:lnTo>
                  <a:close/>
                  <a:moveTo>
                    <a:pt x="1063" y="910"/>
                  </a:moveTo>
                  <a:lnTo>
                    <a:pt x="1063" y="912"/>
                  </a:lnTo>
                  <a:lnTo>
                    <a:pt x="1063" y="913"/>
                  </a:lnTo>
                  <a:lnTo>
                    <a:pt x="1065" y="912"/>
                  </a:lnTo>
                  <a:lnTo>
                    <a:pt x="1066" y="912"/>
                  </a:lnTo>
                  <a:lnTo>
                    <a:pt x="1065" y="910"/>
                  </a:lnTo>
                  <a:lnTo>
                    <a:pt x="1063" y="910"/>
                  </a:lnTo>
                  <a:close/>
                  <a:moveTo>
                    <a:pt x="1071" y="918"/>
                  </a:moveTo>
                  <a:lnTo>
                    <a:pt x="1072" y="918"/>
                  </a:lnTo>
                  <a:lnTo>
                    <a:pt x="1074" y="918"/>
                  </a:lnTo>
                  <a:lnTo>
                    <a:pt x="1072" y="917"/>
                  </a:lnTo>
                  <a:lnTo>
                    <a:pt x="1071" y="918"/>
                  </a:lnTo>
                  <a:close/>
                  <a:moveTo>
                    <a:pt x="1077" y="917"/>
                  </a:moveTo>
                  <a:lnTo>
                    <a:pt x="1075" y="918"/>
                  </a:lnTo>
                  <a:lnTo>
                    <a:pt x="1077" y="920"/>
                  </a:lnTo>
                  <a:lnTo>
                    <a:pt x="1078" y="920"/>
                  </a:lnTo>
                  <a:lnTo>
                    <a:pt x="1077" y="918"/>
                  </a:lnTo>
                  <a:lnTo>
                    <a:pt x="1077" y="917"/>
                  </a:lnTo>
                  <a:close/>
                  <a:moveTo>
                    <a:pt x="1083" y="903"/>
                  </a:moveTo>
                  <a:lnTo>
                    <a:pt x="1080" y="903"/>
                  </a:lnTo>
                  <a:lnTo>
                    <a:pt x="1078" y="903"/>
                  </a:lnTo>
                  <a:lnTo>
                    <a:pt x="1078" y="904"/>
                  </a:lnTo>
                  <a:lnTo>
                    <a:pt x="1080" y="904"/>
                  </a:lnTo>
                  <a:lnTo>
                    <a:pt x="1080" y="906"/>
                  </a:lnTo>
                  <a:lnTo>
                    <a:pt x="1083" y="906"/>
                  </a:lnTo>
                  <a:lnTo>
                    <a:pt x="1083" y="904"/>
                  </a:lnTo>
                  <a:lnTo>
                    <a:pt x="1084" y="904"/>
                  </a:lnTo>
                  <a:lnTo>
                    <a:pt x="1084" y="903"/>
                  </a:lnTo>
                  <a:lnTo>
                    <a:pt x="1083" y="903"/>
                  </a:lnTo>
                  <a:close/>
                  <a:moveTo>
                    <a:pt x="1072" y="917"/>
                  </a:moveTo>
                  <a:lnTo>
                    <a:pt x="1072" y="915"/>
                  </a:lnTo>
                  <a:lnTo>
                    <a:pt x="1071" y="915"/>
                  </a:lnTo>
                  <a:lnTo>
                    <a:pt x="1069" y="915"/>
                  </a:lnTo>
                  <a:lnTo>
                    <a:pt x="1069" y="917"/>
                  </a:lnTo>
                  <a:lnTo>
                    <a:pt x="1071" y="917"/>
                  </a:lnTo>
                  <a:lnTo>
                    <a:pt x="1072" y="917"/>
                  </a:lnTo>
                  <a:close/>
                  <a:moveTo>
                    <a:pt x="1071" y="913"/>
                  </a:moveTo>
                  <a:lnTo>
                    <a:pt x="1071" y="912"/>
                  </a:lnTo>
                  <a:lnTo>
                    <a:pt x="1069" y="912"/>
                  </a:lnTo>
                  <a:lnTo>
                    <a:pt x="1069" y="913"/>
                  </a:lnTo>
                  <a:lnTo>
                    <a:pt x="1071" y="915"/>
                  </a:lnTo>
                  <a:lnTo>
                    <a:pt x="1071" y="913"/>
                  </a:lnTo>
                  <a:close/>
                  <a:moveTo>
                    <a:pt x="800" y="474"/>
                  </a:moveTo>
                  <a:lnTo>
                    <a:pt x="798" y="473"/>
                  </a:lnTo>
                  <a:lnTo>
                    <a:pt x="797" y="473"/>
                  </a:lnTo>
                  <a:lnTo>
                    <a:pt x="798" y="474"/>
                  </a:lnTo>
                  <a:lnTo>
                    <a:pt x="800" y="474"/>
                  </a:lnTo>
                  <a:close/>
                  <a:moveTo>
                    <a:pt x="1075" y="920"/>
                  </a:moveTo>
                  <a:lnTo>
                    <a:pt x="1075" y="918"/>
                  </a:lnTo>
                  <a:lnTo>
                    <a:pt x="1074" y="918"/>
                  </a:lnTo>
                  <a:lnTo>
                    <a:pt x="1075" y="920"/>
                  </a:lnTo>
                  <a:close/>
                  <a:moveTo>
                    <a:pt x="850" y="659"/>
                  </a:moveTo>
                  <a:lnTo>
                    <a:pt x="848" y="659"/>
                  </a:lnTo>
                  <a:lnTo>
                    <a:pt x="848" y="661"/>
                  </a:lnTo>
                  <a:lnTo>
                    <a:pt x="850" y="662"/>
                  </a:lnTo>
                  <a:lnTo>
                    <a:pt x="850" y="664"/>
                  </a:lnTo>
                  <a:lnTo>
                    <a:pt x="851" y="664"/>
                  </a:lnTo>
                  <a:lnTo>
                    <a:pt x="853" y="664"/>
                  </a:lnTo>
                  <a:lnTo>
                    <a:pt x="851" y="661"/>
                  </a:lnTo>
                  <a:lnTo>
                    <a:pt x="850" y="661"/>
                  </a:lnTo>
                  <a:lnTo>
                    <a:pt x="850" y="659"/>
                  </a:lnTo>
                  <a:close/>
                  <a:moveTo>
                    <a:pt x="850" y="659"/>
                  </a:moveTo>
                  <a:lnTo>
                    <a:pt x="851" y="659"/>
                  </a:lnTo>
                  <a:lnTo>
                    <a:pt x="851" y="661"/>
                  </a:lnTo>
                  <a:lnTo>
                    <a:pt x="853" y="661"/>
                  </a:lnTo>
                  <a:lnTo>
                    <a:pt x="853" y="662"/>
                  </a:lnTo>
                  <a:lnTo>
                    <a:pt x="854" y="662"/>
                  </a:lnTo>
                  <a:lnTo>
                    <a:pt x="854" y="661"/>
                  </a:lnTo>
                  <a:lnTo>
                    <a:pt x="854" y="659"/>
                  </a:lnTo>
                  <a:lnTo>
                    <a:pt x="853" y="657"/>
                  </a:lnTo>
                  <a:lnTo>
                    <a:pt x="853" y="656"/>
                  </a:lnTo>
                  <a:lnTo>
                    <a:pt x="851" y="656"/>
                  </a:lnTo>
                  <a:lnTo>
                    <a:pt x="851" y="654"/>
                  </a:lnTo>
                  <a:lnTo>
                    <a:pt x="850" y="654"/>
                  </a:lnTo>
                  <a:lnTo>
                    <a:pt x="848" y="654"/>
                  </a:lnTo>
                  <a:lnTo>
                    <a:pt x="848" y="656"/>
                  </a:lnTo>
                  <a:lnTo>
                    <a:pt x="848" y="657"/>
                  </a:lnTo>
                  <a:lnTo>
                    <a:pt x="850" y="657"/>
                  </a:lnTo>
                  <a:lnTo>
                    <a:pt x="850" y="659"/>
                  </a:lnTo>
                  <a:close/>
                  <a:moveTo>
                    <a:pt x="838" y="659"/>
                  </a:moveTo>
                  <a:lnTo>
                    <a:pt x="836" y="659"/>
                  </a:lnTo>
                  <a:lnTo>
                    <a:pt x="838" y="661"/>
                  </a:lnTo>
                  <a:lnTo>
                    <a:pt x="839" y="661"/>
                  </a:lnTo>
                  <a:lnTo>
                    <a:pt x="839" y="659"/>
                  </a:lnTo>
                  <a:lnTo>
                    <a:pt x="838" y="659"/>
                  </a:lnTo>
                  <a:close/>
                  <a:moveTo>
                    <a:pt x="839" y="662"/>
                  </a:moveTo>
                  <a:lnTo>
                    <a:pt x="841" y="662"/>
                  </a:lnTo>
                  <a:lnTo>
                    <a:pt x="841" y="661"/>
                  </a:lnTo>
                  <a:lnTo>
                    <a:pt x="839" y="661"/>
                  </a:lnTo>
                  <a:lnTo>
                    <a:pt x="839" y="662"/>
                  </a:lnTo>
                  <a:close/>
                  <a:moveTo>
                    <a:pt x="848" y="662"/>
                  </a:moveTo>
                  <a:lnTo>
                    <a:pt x="847" y="662"/>
                  </a:lnTo>
                  <a:lnTo>
                    <a:pt x="848" y="661"/>
                  </a:lnTo>
                  <a:lnTo>
                    <a:pt x="847" y="661"/>
                  </a:lnTo>
                  <a:lnTo>
                    <a:pt x="845" y="661"/>
                  </a:lnTo>
                  <a:lnTo>
                    <a:pt x="844" y="661"/>
                  </a:lnTo>
                  <a:lnTo>
                    <a:pt x="845" y="662"/>
                  </a:lnTo>
                  <a:lnTo>
                    <a:pt x="844" y="662"/>
                  </a:lnTo>
                  <a:lnTo>
                    <a:pt x="844" y="664"/>
                  </a:lnTo>
                  <a:lnTo>
                    <a:pt x="842" y="664"/>
                  </a:lnTo>
                  <a:lnTo>
                    <a:pt x="842" y="665"/>
                  </a:lnTo>
                  <a:lnTo>
                    <a:pt x="844" y="665"/>
                  </a:lnTo>
                  <a:lnTo>
                    <a:pt x="845" y="665"/>
                  </a:lnTo>
                  <a:lnTo>
                    <a:pt x="847" y="665"/>
                  </a:lnTo>
                  <a:lnTo>
                    <a:pt x="848" y="665"/>
                  </a:lnTo>
                  <a:lnTo>
                    <a:pt x="848" y="667"/>
                  </a:lnTo>
                  <a:lnTo>
                    <a:pt x="847" y="667"/>
                  </a:lnTo>
                  <a:lnTo>
                    <a:pt x="845" y="665"/>
                  </a:lnTo>
                  <a:lnTo>
                    <a:pt x="845" y="667"/>
                  </a:lnTo>
                  <a:lnTo>
                    <a:pt x="845" y="668"/>
                  </a:lnTo>
                  <a:lnTo>
                    <a:pt x="845" y="670"/>
                  </a:lnTo>
                  <a:lnTo>
                    <a:pt x="847" y="670"/>
                  </a:lnTo>
                  <a:lnTo>
                    <a:pt x="848" y="670"/>
                  </a:lnTo>
                  <a:lnTo>
                    <a:pt x="848" y="671"/>
                  </a:lnTo>
                  <a:lnTo>
                    <a:pt x="848" y="673"/>
                  </a:lnTo>
                  <a:lnTo>
                    <a:pt x="850" y="673"/>
                  </a:lnTo>
                  <a:lnTo>
                    <a:pt x="851" y="674"/>
                  </a:lnTo>
                  <a:lnTo>
                    <a:pt x="851" y="673"/>
                  </a:lnTo>
                  <a:lnTo>
                    <a:pt x="854" y="673"/>
                  </a:lnTo>
                  <a:lnTo>
                    <a:pt x="854" y="671"/>
                  </a:lnTo>
                  <a:lnTo>
                    <a:pt x="856" y="671"/>
                  </a:lnTo>
                  <a:lnTo>
                    <a:pt x="856" y="670"/>
                  </a:lnTo>
                  <a:lnTo>
                    <a:pt x="856" y="668"/>
                  </a:lnTo>
                  <a:lnTo>
                    <a:pt x="854" y="668"/>
                  </a:lnTo>
                  <a:lnTo>
                    <a:pt x="854" y="667"/>
                  </a:lnTo>
                  <a:lnTo>
                    <a:pt x="853" y="667"/>
                  </a:lnTo>
                  <a:lnTo>
                    <a:pt x="851" y="665"/>
                  </a:lnTo>
                  <a:lnTo>
                    <a:pt x="850" y="665"/>
                  </a:lnTo>
                  <a:lnTo>
                    <a:pt x="850" y="664"/>
                  </a:lnTo>
                  <a:lnTo>
                    <a:pt x="848" y="664"/>
                  </a:lnTo>
                  <a:lnTo>
                    <a:pt x="848" y="662"/>
                  </a:lnTo>
                  <a:close/>
                  <a:moveTo>
                    <a:pt x="844" y="668"/>
                  </a:moveTo>
                  <a:lnTo>
                    <a:pt x="842" y="668"/>
                  </a:lnTo>
                  <a:lnTo>
                    <a:pt x="842" y="670"/>
                  </a:lnTo>
                  <a:lnTo>
                    <a:pt x="842" y="671"/>
                  </a:lnTo>
                  <a:lnTo>
                    <a:pt x="841" y="673"/>
                  </a:lnTo>
                  <a:lnTo>
                    <a:pt x="842" y="673"/>
                  </a:lnTo>
                  <a:lnTo>
                    <a:pt x="842" y="674"/>
                  </a:lnTo>
                  <a:lnTo>
                    <a:pt x="845" y="674"/>
                  </a:lnTo>
                  <a:lnTo>
                    <a:pt x="845" y="673"/>
                  </a:lnTo>
                  <a:lnTo>
                    <a:pt x="844" y="673"/>
                  </a:lnTo>
                  <a:lnTo>
                    <a:pt x="844" y="671"/>
                  </a:lnTo>
                  <a:lnTo>
                    <a:pt x="845" y="673"/>
                  </a:lnTo>
                  <a:lnTo>
                    <a:pt x="845" y="671"/>
                  </a:lnTo>
                  <a:lnTo>
                    <a:pt x="845" y="670"/>
                  </a:lnTo>
                  <a:lnTo>
                    <a:pt x="844" y="670"/>
                  </a:lnTo>
                  <a:lnTo>
                    <a:pt x="844" y="668"/>
                  </a:lnTo>
                  <a:close/>
                  <a:moveTo>
                    <a:pt x="833" y="657"/>
                  </a:moveTo>
                  <a:lnTo>
                    <a:pt x="835" y="657"/>
                  </a:lnTo>
                  <a:lnTo>
                    <a:pt x="836" y="657"/>
                  </a:lnTo>
                  <a:lnTo>
                    <a:pt x="836" y="656"/>
                  </a:lnTo>
                  <a:lnTo>
                    <a:pt x="835" y="656"/>
                  </a:lnTo>
                  <a:lnTo>
                    <a:pt x="833" y="656"/>
                  </a:lnTo>
                  <a:lnTo>
                    <a:pt x="833" y="657"/>
                  </a:lnTo>
                  <a:close/>
                  <a:moveTo>
                    <a:pt x="838" y="657"/>
                  </a:moveTo>
                  <a:lnTo>
                    <a:pt x="839" y="657"/>
                  </a:lnTo>
                  <a:lnTo>
                    <a:pt x="841" y="657"/>
                  </a:lnTo>
                  <a:lnTo>
                    <a:pt x="841" y="659"/>
                  </a:lnTo>
                  <a:lnTo>
                    <a:pt x="839" y="659"/>
                  </a:lnTo>
                  <a:lnTo>
                    <a:pt x="841" y="661"/>
                  </a:lnTo>
                  <a:lnTo>
                    <a:pt x="842" y="661"/>
                  </a:lnTo>
                  <a:lnTo>
                    <a:pt x="845" y="659"/>
                  </a:lnTo>
                  <a:lnTo>
                    <a:pt x="847" y="657"/>
                  </a:lnTo>
                  <a:lnTo>
                    <a:pt x="848" y="657"/>
                  </a:lnTo>
                  <a:lnTo>
                    <a:pt x="847" y="656"/>
                  </a:lnTo>
                  <a:lnTo>
                    <a:pt x="845" y="656"/>
                  </a:lnTo>
                  <a:lnTo>
                    <a:pt x="841" y="656"/>
                  </a:lnTo>
                  <a:lnTo>
                    <a:pt x="839" y="656"/>
                  </a:lnTo>
                  <a:lnTo>
                    <a:pt x="838" y="656"/>
                  </a:lnTo>
                  <a:lnTo>
                    <a:pt x="838" y="657"/>
                  </a:lnTo>
                  <a:close/>
                  <a:moveTo>
                    <a:pt x="835" y="608"/>
                  </a:moveTo>
                  <a:lnTo>
                    <a:pt x="836" y="608"/>
                  </a:lnTo>
                  <a:lnTo>
                    <a:pt x="836" y="606"/>
                  </a:lnTo>
                  <a:lnTo>
                    <a:pt x="835" y="606"/>
                  </a:lnTo>
                  <a:lnTo>
                    <a:pt x="835" y="608"/>
                  </a:lnTo>
                  <a:close/>
                  <a:moveTo>
                    <a:pt x="850" y="611"/>
                  </a:moveTo>
                  <a:lnTo>
                    <a:pt x="850" y="612"/>
                  </a:lnTo>
                  <a:lnTo>
                    <a:pt x="851" y="612"/>
                  </a:lnTo>
                  <a:lnTo>
                    <a:pt x="850" y="611"/>
                  </a:lnTo>
                  <a:close/>
                  <a:moveTo>
                    <a:pt x="839" y="656"/>
                  </a:moveTo>
                  <a:lnTo>
                    <a:pt x="839" y="654"/>
                  </a:lnTo>
                  <a:lnTo>
                    <a:pt x="841" y="654"/>
                  </a:lnTo>
                  <a:lnTo>
                    <a:pt x="842" y="654"/>
                  </a:lnTo>
                  <a:lnTo>
                    <a:pt x="841" y="653"/>
                  </a:lnTo>
                  <a:lnTo>
                    <a:pt x="839" y="653"/>
                  </a:lnTo>
                  <a:lnTo>
                    <a:pt x="838" y="654"/>
                  </a:lnTo>
                  <a:lnTo>
                    <a:pt x="839" y="656"/>
                  </a:lnTo>
                  <a:close/>
                  <a:moveTo>
                    <a:pt x="833" y="653"/>
                  </a:moveTo>
                  <a:lnTo>
                    <a:pt x="835" y="653"/>
                  </a:lnTo>
                  <a:lnTo>
                    <a:pt x="835" y="654"/>
                  </a:lnTo>
                  <a:lnTo>
                    <a:pt x="836" y="654"/>
                  </a:lnTo>
                  <a:lnTo>
                    <a:pt x="836" y="653"/>
                  </a:lnTo>
                  <a:lnTo>
                    <a:pt x="838" y="653"/>
                  </a:lnTo>
                  <a:lnTo>
                    <a:pt x="839" y="653"/>
                  </a:lnTo>
                  <a:lnTo>
                    <a:pt x="839" y="651"/>
                  </a:lnTo>
                  <a:lnTo>
                    <a:pt x="838" y="651"/>
                  </a:lnTo>
                  <a:lnTo>
                    <a:pt x="836" y="651"/>
                  </a:lnTo>
                  <a:lnTo>
                    <a:pt x="835" y="651"/>
                  </a:lnTo>
                  <a:lnTo>
                    <a:pt x="833" y="653"/>
                  </a:lnTo>
                  <a:close/>
                  <a:moveTo>
                    <a:pt x="1068" y="918"/>
                  </a:moveTo>
                  <a:lnTo>
                    <a:pt x="1068" y="920"/>
                  </a:lnTo>
                  <a:lnTo>
                    <a:pt x="1069" y="920"/>
                  </a:lnTo>
                  <a:lnTo>
                    <a:pt x="1069" y="918"/>
                  </a:lnTo>
                  <a:lnTo>
                    <a:pt x="1068" y="917"/>
                  </a:lnTo>
                  <a:lnTo>
                    <a:pt x="1068" y="918"/>
                  </a:lnTo>
                  <a:close/>
                  <a:moveTo>
                    <a:pt x="854" y="754"/>
                  </a:moveTo>
                  <a:lnTo>
                    <a:pt x="854" y="753"/>
                  </a:lnTo>
                  <a:lnTo>
                    <a:pt x="853" y="753"/>
                  </a:lnTo>
                  <a:lnTo>
                    <a:pt x="851" y="751"/>
                  </a:lnTo>
                  <a:lnTo>
                    <a:pt x="851" y="753"/>
                  </a:lnTo>
                  <a:lnTo>
                    <a:pt x="850" y="753"/>
                  </a:lnTo>
                  <a:lnTo>
                    <a:pt x="851" y="754"/>
                  </a:lnTo>
                  <a:lnTo>
                    <a:pt x="851" y="756"/>
                  </a:lnTo>
                  <a:lnTo>
                    <a:pt x="853" y="756"/>
                  </a:lnTo>
                  <a:lnTo>
                    <a:pt x="853" y="754"/>
                  </a:lnTo>
                  <a:lnTo>
                    <a:pt x="854" y="754"/>
                  </a:lnTo>
                  <a:close/>
                  <a:moveTo>
                    <a:pt x="859" y="759"/>
                  </a:moveTo>
                  <a:lnTo>
                    <a:pt x="860" y="760"/>
                  </a:lnTo>
                  <a:lnTo>
                    <a:pt x="860" y="759"/>
                  </a:lnTo>
                  <a:lnTo>
                    <a:pt x="862" y="760"/>
                  </a:lnTo>
                  <a:lnTo>
                    <a:pt x="862" y="759"/>
                  </a:lnTo>
                  <a:lnTo>
                    <a:pt x="862" y="757"/>
                  </a:lnTo>
                  <a:lnTo>
                    <a:pt x="862" y="756"/>
                  </a:lnTo>
                  <a:lnTo>
                    <a:pt x="862" y="754"/>
                  </a:lnTo>
                  <a:lnTo>
                    <a:pt x="863" y="754"/>
                  </a:lnTo>
                  <a:lnTo>
                    <a:pt x="863" y="753"/>
                  </a:lnTo>
                  <a:lnTo>
                    <a:pt x="865" y="753"/>
                  </a:lnTo>
                  <a:lnTo>
                    <a:pt x="865" y="751"/>
                  </a:lnTo>
                  <a:lnTo>
                    <a:pt x="866" y="751"/>
                  </a:lnTo>
                  <a:lnTo>
                    <a:pt x="868" y="751"/>
                  </a:lnTo>
                  <a:lnTo>
                    <a:pt x="868" y="753"/>
                  </a:lnTo>
                  <a:lnTo>
                    <a:pt x="869" y="753"/>
                  </a:lnTo>
                  <a:lnTo>
                    <a:pt x="871" y="753"/>
                  </a:lnTo>
                  <a:lnTo>
                    <a:pt x="871" y="751"/>
                  </a:lnTo>
                  <a:lnTo>
                    <a:pt x="869" y="751"/>
                  </a:lnTo>
                  <a:lnTo>
                    <a:pt x="868" y="750"/>
                  </a:lnTo>
                  <a:lnTo>
                    <a:pt x="868" y="747"/>
                  </a:lnTo>
                  <a:lnTo>
                    <a:pt x="868" y="745"/>
                  </a:lnTo>
                  <a:lnTo>
                    <a:pt x="866" y="744"/>
                  </a:lnTo>
                  <a:lnTo>
                    <a:pt x="866" y="742"/>
                  </a:lnTo>
                  <a:lnTo>
                    <a:pt x="865" y="742"/>
                  </a:lnTo>
                  <a:lnTo>
                    <a:pt x="865" y="741"/>
                  </a:lnTo>
                  <a:lnTo>
                    <a:pt x="863" y="741"/>
                  </a:lnTo>
                  <a:lnTo>
                    <a:pt x="863" y="739"/>
                  </a:lnTo>
                  <a:lnTo>
                    <a:pt x="862" y="739"/>
                  </a:lnTo>
                  <a:lnTo>
                    <a:pt x="862" y="741"/>
                  </a:lnTo>
                  <a:lnTo>
                    <a:pt x="860" y="739"/>
                  </a:lnTo>
                  <a:lnTo>
                    <a:pt x="859" y="738"/>
                  </a:lnTo>
                  <a:lnTo>
                    <a:pt x="857" y="738"/>
                  </a:lnTo>
                  <a:lnTo>
                    <a:pt x="856" y="738"/>
                  </a:lnTo>
                  <a:lnTo>
                    <a:pt x="854" y="738"/>
                  </a:lnTo>
                  <a:lnTo>
                    <a:pt x="853" y="738"/>
                  </a:lnTo>
                  <a:lnTo>
                    <a:pt x="853" y="739"/>
                  </a:lnTo>
                  <a:lnTo>
                    <a:pt x="854" y="739"/>
                  </a:lnTo>
                  <a:lnTo>
                    <a:pt x="854" y="741"/>
                  </a:lnTo>
                  <a:lnTo>
                    <a:pt x="856" y="741"/>
                  </a:lnTo>
                  <a:lnTo>
                    <a:pt x="856" y="742"/>
                  </a:lnTo>
                  <a:lnTo>
                    <a:pt x="857" y="744"/>
                  </a:lnTo>
                  <a:lnTo>
                    <a:pt x="859" y="745"/>
                  </a:lnTo>
                  <a:lnTo>
                    <a:pt x="860" y="745"/>
                  </a:lnTo>
                  <a:lnTo>
                    <a:pt x="860" y="744"/>
                  </a:lnTo>
                  <a:lnTo>
                    <a:pt x="862" y="744"/>
                  </a:lnTo>
                  <a:lnTo>
                    <a:pt x="863" y="744"/>
                  </a:lnTo>
                  <a:lnTo>
                    <a:pt x="865" y="745"/>
                  </a:lnTo>
                  <a:lnTo>
                    <a:pt x="865" y="747"/>
                  </a:lnTo>
                  <a:lnTo>
                    <a:pt x="863" y="747"/>
                  </a:lnTo>
                  <a:lnTo>
                    <a:pt x="863" y="745"/>
                  </a:lnTo>
                  <a:lnTo>
                    <a:pt x="862" y="744"/>
                  </a:lnTo>
                  <a:lnTo>
                    <a:pt x="862" y="745"/>
                  </a:lnTo>
                  <a:lnTo>
                    <a:pt x="860" y="745"/>
                  </a:lnTo>
                  <a:lnTo>
                    <a:pt x="860" y="747"/>
                  </a:lnTo>
                  <a:lnTo>
                    <a:pt x="860" y="750"/>
                  </a:lnTo>
                  <a:lnTo>
                    <a:pt x="862" y="751"/>
                  </a:lnTo>
                  <a:lnTo>
                    <a:pt x="862" y="753"/>
                  </a:lnTo>
                  <a:lnTo>
                    <a:pt x="860" y="753"/>
                  </a:lnTo>
                  <a:lnTo>
                    <a:pt x="859" y="753"/>
                  </a:lnTo>
                  <a:lnTo>
                    <a:pt x="859" y="754"/>
                  </a:lnTo>
                  <a:lnTo>
                    <a:pt x="859" y="756"/>
                  </a:lnTo>
                  <a:lnTo>
                    <a:pt x="859" y="757"/>
                  </a:lnTo>
                  <a:lnTo>
                    <a:pt x="857" y="757"/>
                  </a:lnTo>
                  <a:lnTo>
                    <a:pt x="856" y="757"/>
                  </a:lnTo>
                  <a:lnTo>
                    <a:pt x="854" y="757"/>
                  </a:lnTo>
                  <a:lnTo>
                    <a:pt x="854" y="756"/>
                  </a:lnTo>
                  <a:lnTo>
                    <a:pt x="853" y="756"/>
                  </a:lnTo>
                  <a:lnTo>
                    <a:pt x="853" y="757"/>
                  </a:lnTo>
                  <a:lnTo>
                    <a:pt x="853" y="759"/>
                  </a:lnTo>
                  <a:lnTo>
                    <a:pt x="854" y="760"/>
                  </a:lnTo>
                  <a:lnTo>
                    <a:pt x="854" y="759"/>
                  </a:lnTo>
                  <a:lnTo>
                    <a:pt x="856" y="759"/>
                  </a:lnTo>
                  <a:lnTo>
                    <a:pt x="856" y="760"/>
                  </a:lnTo>
                  <a:lnTo>
                    <a:pt x="857" y="760"/>
                  </a:lnTo>
                  <a:lnTo>
                    <a:pt x="857" y="759"/>
                  </a:lnTo>
                  <a:lnTo>
                    <a:pt x="859" y="759"/>
                  </a:lnTo>
                  <a:close/>
                  <a:moveTo>
                    <a:pt x="853" y="751"/>
                  </a:moveTo>
                  <a:lnTo>
                    <a:pt x="851" y="751"/>
                  </a:lnTo>
                  <a:lnTo>
                    <a:pt x="850" y="751"/>
                  </a:lnTo>
                  <a:lnTo>
                    <a:pt x="848" y="750"/>
                  </a:lnTo>
                  <a:lnTo>
                    <a:pt x="848" y="747"/>
                  </a:lnTo>
                  <a:lnTo>
                    <a:pt x="848" y="745"/>
                  </a:lnTo>
                  <a:lnTo>
                    <a:pt x="850" y="745"/>
                  </a:lnTo>
                  <a:lnTo>
                    <a:pt x="850" y="747"/>
                  </a:lnTo>
                  <a:lnTo>
                    <a:pt x="851" y="745"/>
                  </a:lnTo>
                  <a:lnTo>
                    <a:pt x="853" y="745"/>
                  </a:lnTo>
                  <a:lnTo>
                    <a:pt x="854" y="745"/>
                  </a:lnTo>
                  <a:lnTo>
                    <a:pt x="853" y="744"/>
                  </a:lnTo>
                  <a:lnTo>
                    <a:pt x="851" y="744"/>
                  </a:lnTo>
                  <a:lnTo>
                    <a:pt x="851" y="742"/>
                  </a:lnTo>
                  <a:lnTo>
                    <a:pt x="850" y="742"/>
                  </a:lnTo>
                  <a:lnTo>
                    <a:pt x="848" y="742"/>
                  </a:lnTo>
                  <a:lnTo>
                    <a:pt x="850" y="741"/>
                  </a:lnTo>
                  <a:lnTo>
                    <a:pt x="850" y="739"/>
                  </a:lnTo>
                  <a:lnTo>
                    <a:pt x="848" y="741"/>
                  </a:lnTo>
                  <a:lnTo>
                    <a:pt x="848" y="739"/>
                  </a:lnTo>
                  <a:lnTo>
                    <a:pt x="847" y="739"/>
                  </a:lnTo>
                  <a:lnTo>
                    <a:pt x="847" y="738"/>
                  </a:lnTo>
                  <a:lnTo>
                    <a:pt x="845" y="738"/>
                  </a:lnTo>
                  <a:lnTo>
                    <a:pt x="847" y="736"/>
                  </a:lnTo>
                  <a:lnTo>
                    <a:pt x="848" y="736"/>
                  </a:lnTo>
                  <a:lnTo>
                    <a:pt x="848" y="735"/>
                  </a:lnTo>
                  <a:lnTo>
                    <a:pt x="850" y="735"/>
                  </a:lnTo>
                  <a:lnTo>
                    <a:pt x="850" y="736"/>
                  </a:lnTo>
                  <a:lnTo>
                    <a:pt x="850" y="738"/>
                  </a:lnTo>
                  <a:lnTo>
                    <a:pt x="851" y="738"/>
                  </a:lnTo>
                  <a:lnTo>
                    <a:pt x="851" y="739"/>
                  </a:lnTo>
                  <a:lnTo>
                    <a:pt x="853" y="739"/>
                  </a:lnTo>
                  <a:lnTo>
                    <a:pt x="853" y="741"/>
                  </a:lnTo>
                  <a:lnTo>
                    <a:pt x="854" y="741"/>
                  </a:lnTo>
                  <a:lnTo>
                    <a:pt x="854" y="742"/>
                  </a:lnTo>
                  <a:lnTo>
                    <a:pt x="856" y="744"/>
                  </a:lnTo>
                  <a:lnTo>
                    <a:pt x="856" y="745"/>
                  </a:lnTo>
                  <a:lnTo>
                    <a:pt x="857" y="745"/>
                  </a:lnTo>
                  <a:lnTo>
                    <a:pt x="859" y="747"/>
                  </a:lnTo>
                  <a:lnTo>
                    <a:pt x="859" y="750"/>
                  </a:lnTo>
                  <a:lnTo>
                    <a:pt x="860" y="750"/>
                  </a:lnTo>
                  <a:lnTo>
                    <a:pt x="860" y="751"/>
                  </a:lnTo>
                  <a:lnTo>
                    <a:pt x="859" y="751"/>
                  </a:lnTo>
                  <a:lnTo>
                    <a:pt x="859" y="753"/>
                  </a:lnTo>
                  <a:lnTo>
                    <a:pt x="857" y="753"/>
                  </a:lnTo>
                  <a:lnTo>
                    <a:pt x="857" y="751"/>
                  </a:lnTo>
                  <a:lnTo>
                    <a:pt x="856" y="751"/>
                  </a:lnTo>
                  <a:lnTo>
                    <a:pt x="853" y="753"/>
                  </a:lnTo>
                  <a:lnTo>
                    <a:pt x="853" y="751"/>
                  </a:lnTo>
                  <a:close/>
                  <a:moveTo>
                    <a:pt x="854" y="750"/>
                  </a:moveTo>
                  <a:lnTo>
                    <a:pt x="856" y="750"/>
                  </a:lnTo>
                  <a:lnTo>
                    <a:pt x="854" y="747"/>
                  </a:lnTo>
                  <a:lnTo>
                    <a:pt x="854" y="750"/>
                  </a:lnTo>
                  <a:close/>
                  <a:moveTo>
                    <a:pt x="859" y="764"/>
                  </a:moveTo>
                  <a:lnTo>
                    <a:pt x="860" y="764"/>
                  </a:lnTo>
                  <a:lnTo>
                    <a:pt x="860" y="762"/>
                  </a:lnTo>
                  <a:lnTo>
                    <a:pt x="859" y="760"/>
                  </a:lnTo>
                  <a:lnTo>
                    <a:pt x="859" y="759"/>
                  </a:lnTo>
                  <a:lnTo>
                    <a:pt x="857" y="760"/>
                  </a:lnTo>
                  <a:lnTo>
                    <a:pt x="857" y="762"/>
                  </a:lnTo>
                  <a:lnTo>
                    <a:pt x="856" y="764"/>
                  </a:lnTo>
                  <a:lnTo>
                    <a:pt x="856" y="765"/>
                  </a:lnTo>
                  <a:lnTo>
                    <a:pt x="857" y="765"/>
                  </a:lnTo>
                  <a:lnTo>
                    <a:pt x="857" y="767"/>
                  </a:lnTo>
                  <a:lnTo>
                    <a:pt x="859" y="767"/>
                  </a:lnTo>
                  <a:lnTo>
                    <a:pt x="859" y="765"/>
                  </a:lnTo>
                  <a:lnTo>
                    <a:pt x="859" y="764"/>
                  </a:lnTo>
                  <a:close/>
                  <a:moveTo>
                    <a:pt x="856" y="754"/>
                  </a:moveTo>
                  <a:lnTo>
                    <a:pt x="857" y="754"/>
                  </a:lnTo>
                  <a:lnTo>
                    <a:pt x="857" y="753"/>
                  </a:lnTo>
                  <a:lnTo>
                    <a:pt x="856" y="753"/>
                  </a:lnTo>
                  <a:lnTo>
                    <a:pt x="856" y="754"/>
                  </a:lnTo>
                  <a:close/>
                  <a:moveTo>
                    <a:pt x="854" y="753"/>
                  </a:moveTo>
                  <a:lnTo>
                    <a:pt x="856" y="753"/>
                  </a:lnTo>
                  <a:lnTo>
                    <a:pt x="856" y="751"/>
                  </a:lnTo>
                  <a:lnTo>
                    <a:pt x="854" y="753"/>
                  </a:lnTo>
                  <a:close/>
                  <a:moveTo>
                    <a:pt x="851" y="744"/>
                  </a:moveTo>
                  <a:lnTo>
                    <a:pt x="850" y="744"/>
                  </a:lnTo>
                  <a:lnTo>
                    <a:pt x="850" y="745"/>
                  </a:lnTo>
                  <a:lnTo>
                    <a:pt x="851" y="745"/>
                  </a:lnTo>
                  <a:lnTo>
                    <a:pt x="851" y="744"/>
                  </a:lnTo>
                  <a:close/>
                  <a:moveTo>
                    <a:pt x="891" y="803"/>
                  </a:moveTo>
                  <a:lnTo>
                    <a:pt x="889" y="801"/>
                  </a:lnTo>
                  <a:lnTo>
                    <a:pt x="889" y="803"/>
                  </a:lnTo>
                  <a:lnTo>
                    <a:pt x="891" y="804"/>
                  </a:lnTo>
                  <a:lnTo>
                    <a:pt x="891" y="803"/>
                  </a:lnTo>
                  <a:close/>
                  <a:moveTo>
                    <a:pt x="892" y="800"/>
                  </a:moveTo>
                  <a:lnTo>
                    <a:pt x="894" y="800"/>
                  </a:lnTo>
                  <a:lnTo>
                    <a:pt x="894" y="801"/>
                  </a:lnTo>
                  <a:lnTo>
                    <a:pt x="895" y="801"/>
                  </a:lnTo>
                  <a:lnTo>
                    <a:pt x="895" y="803"/>
                  </a:lnTo>
                  <a:lnTo>
                    <a:pt x="897" y="803"/>
                  </a:lnTo>
                  <a:lnTo>
                    <a:pt x="897" y="801"/>
                  </a:lnTo>
                  <a:lnTo>
                    <a:pt x="898" y="801"/>
                  </a:lnTo>
                  <a:lnTo>
                    <a:pt x="898" y="800"/>
                  </a:lnTo>
                  <a:lnTo>
                    <a:pt x="897" y="800"/>
                  </a:lnTo>
                  <a:lnTo>
                    <a:pt x="895" y="800"/>
                  </a:lnTo>
                  <a:lnTo>
                    <a:pt x="894" y="798"/>
                  </a:lnTo>
                  <a:lnTo>
                    <a:pt x="895" y="798"/>
                  </a:lnTo>
                  <a:lnTo>
                    <a:pt x="895" y="797"/>
                  </a:lnTo>
                  <a:lnTo>
                    <a:pt x="894" y="797"/>
                  </a:lnTo>
                  <a:lnTo>
                    <a:pt x="892" y="795"/>
                  </a:lnTo>
                  <a:lnTo>
                    <a:pt x="892" y="794"/>
                  </a:lnTo>
                  <a:lnTo>
                    <a:pt x="891" y="794"/>
                  </a:lnTo>
                  <a:lnTo>
                    <a:pt x="889" y="794"/>
                  </a:lnTo>
                  <a:lnTo>
                    <a:pt x="889" y="792"/>
                  </a:lnTo>
                  <a:lnTo>
                    <a:pt x="888" y="792"/>
                  </a:lnTo>
                  <a:lnTo>
                    <a:pt x="888" y="794"/>
                  </a:lnTo>
                  <a:lnTo>
                    <a:pt x="889" y="795"/>
                  </a:lnTo>
                  <a:lnTo>
                    <a:pt x="891" y="795"/>
                  </a:lnTo>
                  <a:lnTo>
                    <a:pt x="891" y="797"/>
                  </a:lnTo>
                  <a:lnTo>
                    <a:pt x="889" y="797"/>
                  </a:lnTo>
                  <a:lnTo>
                    <a:pt x="889" y="798"/>
                  </a:lnTo>
                  <a:lnTo>
                    <a:pt x="891" y="798"/>
                  </a:lnTo>
                  <a:lnTo>
                    <a:pt x="891" y="800"/>
                  </a:lnTo>
                  <a:lnTo>
                    <a:pt x="889" y="800"/>
                  </a:lnTo>
                  <a:lnTo>
                    <a:pt x="891" y="801"/>
                  </a:lnTo>
                  <a:lnTo>
                    <a:pt x="891" y="803"/>
                  </a:lnTo>
                  <a:lnTo>
                    <a:pt x="892" y="801"/>
                  </a:lnTo>
                  <a:lnTo>
                    <a:pt x="892" y="800"/>
                  </a:lnTo>
                  <a:close/>
                  <a:moveTo>
                    <a:pt x="891" y="788"/>
                  </a:moveTo>
                  <a:lnTo>
                    <a:pt x="891" y="786"/>
                  </a:lnTo>
                  <a:lnTo>
                    <a:pt x="889" y="786"/>
                  </a:lnTo>
                  <a:lnTo>
                    <a:pt x="889" y="785"/>
                  </a:lnTo>
                  <a:lnTo>
                    <a:pt x="886" y="786"/>
                  </a:lnTo>
                  <a:lnTo>
                    <a:pt x="884" y="786"/>
                  </a:lnTo>
                  <a:lnTo>
                    <a:pt x="883" y="786"/>
                  </a:lnTo>
                  <a:lnTo>
                    <a:pt x="883" y="788"/>
                  </a:lnTo>
                  <a:lnTo>
                    <a:pt x="884" y="788"/>
                  </a:lnTo>
                  <a:lnTo>
                    <a:pt x="884" y="789"/>
                  </a:lnTo>
                  <a:lnTo>
                    <a:pt x="886" y="789"/>
                  </a:lnTo>
                  <a:lnTo>
                    <a:pt x="888" y="789"/>
                  </a:lnTo>
                  <a:lnTo>
                    <a:pt x="888" y="791"/>
                  </a:lnTo>
                  <a:lnTo>
                    <a:pt x="889" y="791"/>
                  </a:lnTo>
                  <a:lnTo>
                    <a:pt x="891" y="792"/>
                  </a:lnTo>
                  <a:lnTo>
                    <a:pt x="891" y="791"/>
                  </a:lnTo>
                  <a:lnTo>
                    <a:pt x="891" y="789"/>
                  </a:lnTo>
                  <a:lnTo>
                    <a:pt x="892" y="789"/>
                  </a:lnTo>
                  <a:lnTo>
                    <a:pt x="892" y="788"/>
                  </a:lnTo>
                  <a:lnTo>
                    <a:pt x="891" y="788"/>
                  </a:lnTo>
                  <a:close/>
                  <a:moveTo>
                    <a:pt x="894" y="794"/>
                  </a:moveTo>
                  <a:lnTo>
                    <a:pt x="894" y="795"/>
                  </a:lnTo>
                  <a:lnTo>
                    <a:pt x="895" y="795"/>
                  </a:lnTo>
                  <a:lnTo>
                    <a:pt x="895" y="794"/>
                  </a:lnTo>
                  <a:lnTo>
                    <a:pt x="894" y="794"/>
                  </a:lnTo>
                  <a:close/>
                  <a:moveTo>
                    <a:pt x="898" y="806"/>
                  </a:moveTo>
                  <a:lnTo>
                    <a:pt x="898" y="804"/>
                  </a:lnTo>
                  <a:lnTo>
                    <a:pt x="897" y="804"/>
                  </a:lnTo>
                  <a:lnTo>
                    <a:pt x="898" y="806"/>
                  </a:lnTo>
                  <a:close/>
                  <a:moveTo>
                    <a:pt x="869" y="750"/>
                  </a:moveTo>
                  <a:lnTo>
                    <a:pt x="871" y="751"/>
                  </a:lnTo>
                  <a:lnTo>
                    <a:pt x="871" y="750"/>
                  </a:lnTo>
                  <a:lnTo>
                    <a:pt x="869" y="750"/>
                  </a:lnTo>
                  <a:close/>
                  <a:moveTo>
                    <a:pt x="1004" y="882"/>
                  </a:moveTo>
                  <a:lnTo>
                    <a:pt x="1006" y="883"/>
                  </a:lnTo>
                  <a:lnTo>
                    <a:pt x="1006" y="882"/>
                  </a:lnTo>
                  <a:lnTo>
                    <a:pt x="1004" y="882"/>
                  </a:lnTo>
                  <a:close/>
                  <a:moveTo>
                    <a:pt x="853" y="595"/>
                  </a:moveTo>
                  <a:lnTo>
                    <a:pt x="853" y="594"/>
                  </a:lnTo>
                  <a:lnTo>
                    <a:pt x="851" y="594"/>
                  </a:lnTo>
                  <a:lnTo>
                    <a:pt x="851" y="595"/>
                  </a:lnTo>
                  <a:lnTo>
                    <a:pt x="853" y="597"/>
                  </a:lnTo>
                  <a:lnTo>
                    <a:pt x="854" y="597"/>
                  </a:lnTo>
                  <a:lnTo>
                    <a:pt x="853" y="595"/>
                  </a:lnTo>
                  <a:close/>
                  <a:moveTo>
                    <a:pt x="1000" y="879"/>
                  </a:moveTo>
                  <a:lnTo>
                    <a:pt x="998" y="879"/>
                  </a:lnTo>
                  <a:lnTo>
                    <a:pt x="998" y="877"/>
                  </a:lnTo>
                  <a:lnTo>
                    <a:pt x="997" y="877"/>
                  </a:lnTo>
                  <a:lnTo>
                    <a:pt x="995" y="876"/>
                  </a:lnTo>
                  <a:lnTo>
                    <a:pt x="997" y="876"/>
                  </a:lnTo>
                  <a:lnTo>
                    <a:pt x="998" y="877"/>
                  </a:lnTo>
                  <a:lnTo>
                    <a:pt x="1000" y="877"/>
                  </a:lnTo>
                  <a:lnTo>
                    <a:pt x="1001" y="877"/>
                  </a:lnTo>
                  <a:lnTo>
                    <a:pt x="1001" y="876"/>
                  </a:lnTo>
                  <a:lnTo>
                    <a:pt x="1000" y="876"/>
                  </a:lnTo>
                  <a:lnTo>
                    <a:pt x="1000" y="874"/>
                  </a:lnTo>
                  <a:lnTo>
                    <a:pt x="998" y="874"/>
                  </a:lnTo>
                  <a:lnTo>
                    <a:pt x="998" y="873"/>
                  </a:lnTo>
                  <a:lnTo>
                    <a:pt x="997" y="871"/>
                  </a:lnTo>
                  <a:lnTo>
                    <a:pt x="995" y="870"/>
                  </a:lnTo>
                  <a:lnTo>
                    <a:pt x="995" y="868"/>
                  </a:lnTo>
                  <a:lnTo>
                    <a:pt x="995" y="867"/>
                  </a:lnTo>
                  <a:lnTo>
                    <a:pt x="993" y="867"/>
                  </a:lnTo>
                  <a:lnTo>
                    <a:pt x="993" y="868"/>
                  </a:lnTo>
                  <a:lnTo>
                    <a:pt x="992" y="868"/>
                  </a:lnTo>
                  <a:lnTo>
                    <a:pt x="992" y="870"/>
                  </a:lnTo>
                  <a:lnTo>
                    <a:pt x="992" y="871"/>
                  </a:lnTo>
                  <a:lnTo>
                    <a:pt x="993" y="873"/>
                  </a:lnTo>
                  <a:lnTo>
                    <a:pt x="995" y="873"/>
                  </a:lnTo>
                  <a:lnTo>
                    <a:pt x="995" y="874"/>
                  </a:lnTo>
                  <a:lnTo>
                    <a:pt x="993" y="873"/>
                  </a:lnTo>
                  <a:lnTo>
                    <a:pt x="992" y="873"/>
                  </a:lnTo>
                  <a:lnTo>
                    <a:pt x="990" y="873"/>
                  </a:lnTo>
                  <a:lnTo>
                    <a:pt x="990" y="874"/>
                  </a:lnTo>
                  <a:lnTo>
                    <a:pt x="990" y="876"/>
                  </a:lnTo>
                  <a:lnTo>
                    <a:pt x="992" y="876"/>
                  </a:lnTo>
                  <a:lnTo>
                    <a:pt x="992" y="877"/>
                  </a:lnTo>
                  <a:lnTo>
                    <a:pt x="993" y="879"/>
                  </a:lnTo>
                  <a:lnTo>
                    <a:pt x="997" y="880"/>
                  </a:lnTo>
                  <a:lnTo>
                    <a:pt x="1000" y="882"/>
                  </a:lnTo>
                  <a:lnTo>
                    <a:pt x="1000" y="880"/>
                  </a:lnTo>
                  <a:lnTo>
                    <a:pt x="1000" y="879"/>
                  </a:lnTo>
                  <a:close/>
                  <a:moveTo>
                    <a:pt x="863" y="664"/>
                  </a:moveTo>
                  <a:lnTo>
                    <a:pt x="865" y="662"/>
                  </a:lnTo>
                  <a:lnTo>
                    <a:pt x="865" y="661"/>
                  </a:lnTo>
                  <a:lnTo>
                    <a:pt x="866" y="661"/>
                  </a:lnTo>
                  <a:lnTo>
                    <a:pt x="868" y="659"/>
                  </a:lnTo>
                  <a:lnTo>
                    <a:pt x="868" y="657"/>
                  </a:lnTo>
                  <a:lnTo>
                    <a:pt x="866" y="657"/>
                  </a:lnTo>
                  <a:lnTo>
                    <a:pt x="865" y="656"/>
                  </a:lnTo>
                  <a:lnTo>
                    <a:pt x="866" y="656"/>
                  </a:lnTo>
                  <a:lnTo>
                    <a:pt x="868" y="656"/>
                  </a:lnTo>
                  <a:lnTo>
                    <a:pt x="868" y="654"/>
                  </a:lnTo>
                  <a:lnTo>
                    <a:pt x="868" y="653"/>
                  </a:lnTo>
                  <a:lnTo>
                    <a:pt x="866" y="653"/>
                  </a:lnTo>
                  <a:lnTo>
                    <a:pt x="865" y="651"/>
                  </a:lnTo>
                  <a:lnTo>
                    <a:pt x="865" y="653"/>
                  </a:lnTo>
                  <a:lnTo>
                    <a:pt x="863" y="654"/>
                  </a:lnTo>
                  <a:lnTo>
                    <a:pt x="863" y="653"/>
                  </a:lnTo>
                  <a:lnTo>
                    <a:pt x="863" y="651"/>
                  </a:lnTo>
                  <a:lnTo>
                    <a:pt x="862" y="650"/>
                  </a:lnTo>
                  <a:lnTo>
                    <a:pt x="860" y="650"/>
                  </a:lnTo>
                  <a:lnTo>
                    <a:pt x="860" y="651"/>
                  </a:lnTo>
                  <a:lnTo>
                    <a:pt x="859" y="651"/>
                  </a:lnTo>
                  <a:lnTo>
                    <a:pt x="857" y="651"/>
                  </a:lnTo>
                  <a:lnTo>
                    <a:pt x="857" y="653"/>
                  </a:lnTo>
                  <a:lnTo>
                    <a:pt x="859" y="653"/>
                  </a:lnTo>
                  <a:lnTo>
                    <a:pt x="859" y="654"/>
                  </a:lnTo>
                  <a:lnTo>
                    <a:pt x="859" y="656"/>
                  </a:lnTo>
                  <a:lnTo>
                    <a:pt x="857" y="656"/>
                  </a:lnTo>
                  <a:lnTo>
                    <a:pt x="856" y="656"/>
                  </a:lnTo>
                  <a:lnTo>
                    <a:pt x="856" y="657"/>
                  </a:lnTo>
                  <a:lnTo>
                    <a:pt x="856" y="659"/>
                  </a:lnTo>
                  <a:lnTo>
                    <a:pt x="857" y="659"/>
                  </a:lnTo>
                  <a:lnTo>
                    <a:pt x="857" y="661"/>
                  </a:lnTo>
                  <a:lnTo>
                    <a:pt x="859" y="661"/>
                  </a:lnTo>
                  <a:lnTo>
                    <a:pt x="859" y="659"/>
                  </a:lnTo>
                  <a:lnTo>
                    <a:pt x="860" y="659"/>
                  </a:lnTo>
                  <a:lnTo>
                    <a:pt x="862" y="661"/>
                  </a:lnTo>
                  <a:lnTo>
                    <a:pt x="860" y="661"/>
                  </a:lnTo>
                  <a:lnTo>
                    <a:pt x="859" y="661"/>
                  </a:lnTo>
                  <a:lnTo>
                    <a:pt x="859" y="662"/>
                  </a:lnTo>
                  <a:lnTo>
                    <a:pt x="860" y="664"/>
                  </a:lnTo>
                  <a:lnTo>
                    <a:pt x="862" y="664"/>
                  </a:lnTo>
                  <a:lnTo>
                    <a:pt x="863" y="664"/>
                  </a:lnTo>
                  <a:close/>
                  <a:moveTo>
                    <a:pt x="1000" y="879"/>
                  </a:moveTo>
                  <a:lnTo>
                    <a:pt x="1001" y="880"/>
                  </a:lnTo>
                  <a:lnTo>
                    <a:pt x="1000" y="880"/>
                  </a:lnTo>
                  <a:lnTo>
                    <a:pt x="1001" y="882"/>
                  </a:lnTo>
                  <a:lnTo>
                    <a:pt x="1003" y="882"/>
                  </a:lnTo>
                  <a:lnTo>
                    <a:pt x="1004" y="882"/>
                  </a:lnTo>
                  <a:lnTo>
                    <a:pt x="1004" y="880"/>
                  </a:lnTo>
                  <a:lnTo>
                    <a:pt x="1003" y="880"/>
                  </a:lnTo>
                  <a:lnTo>
                    <a:pt x="1003" y="879"/>
                  </a:lnTo>
                  <a:lnTo>
                    <a:pt x="1003" y="877"/>
                  </a:lnTo>
                  <a:lnTo>
                    <a:pt x="1001" y="877"/>
                  </a:lnTo>
                  <a:lnTo>
                    <a:pt x="1001" y="879"/>
                  </a:lnTo>
                  <a:lnTo>
                    <a:pt x="1000" y="879"/>
                  </a:lnTo>
                  <a:close/>
                  <a:moveTo>
                    <a:pt x="836" y="604"/>
                  </a:moveTo>
                  <a:lnTo>
                    <a:pt x="838" y="604"/>
                  </a:lnTo>
                  <a:lnTo>
                    <a:pt x="839" y="606"/>
                  </a:lnTo>
                  <a:lnTo>
                    <a:pt x="839" y="604"/>
                  </a:lnTo>
                  <a:lnTo>
                    <a:pt x="836" y="603"/>
                  </a:lnTo>
                  <a:lnTo>
                    <a:pt x="836" y="601"/>
                  </a:lnTo>
                  <a:lnTo>
                    <a:pt x="835" y="601"/>
                  </a:lnTo>
                  <a:lnTo>
                    <a:pt x="833" y="601"/>
                  </a:lnTo>
                  <a:lnTo>
                    <a:pt x="835" y="603"/>
                  </a:lnTo>
                  <a:lnTo>
                    <a:pt x="836" y="604"/>
                  </a:lnTo>
                  <a:close/>
                  <a:moveTo>
                    <a:pt x="839" y="704"/>
                  </a:moveTo>
                  <a:lnTo>
                    <a:pt x="838" y="704"/>
                  </a:lnTo>
                  <a:lnTo>
                    <a:pt x="839" y="706"/>
                  </a:lnTo>
                  <a:lnTo>
                    <a:pt x="841" y="706"/>
                  </a:lnTo>
                  <a:lnTo>
                    <a:pt x="842" y="707"/>
                  </a:lnTo>
                  <a:lnTo>
                    <a:pt x="842" y="706"/>
                  </a:lnTo>
                  <a:lnTo>
                    <a:pt x="842" y="704"/>
                  </a:lnTo>
                  <a:lnTo>
                    <a:pt x="841" y="704"/>
                  </a:lnTo>
                  <a:lnTo>
                    <a:pt x="839" y="704"/>
                  </a:lnTo>
                  <a:close/>
                  <a:moveTo>
                    <a:pt x="860" y="692"/>
                  </a:moveTo>
                  <a:lnTo>
                    <a:pt x="859" y="692"/>
                  </a:lnTo>
                  <a:lnTo>
                    <a:pt x="859" y="694"/>
                  </a:lnTo>
                  <a:lnTo>
                    <a:pt x="860" y="694"/>
                  </a:lnTo>
                  <a:lnTo>
                    <a:pt x="860" y="695"/>
                  </a:lnTo>
                  <a:lnTo>
                    <a:pt x="863" y="697"/>
                  </a:lnTo>
                  <a:lnTo>
                    <a:pt x="863" y="695"/>
                  </a:lnTo>
                  <a:lnTo>
                    <a:pt x="863" y="694"/>
                  </a:lnTo>
                  <a:lnTo>
                    <a:pt x="863" y="692"/>
                  </a:lnTo>
                  <a:lnTo>
                    <a:pt x="863" y="691"/>
                  </a:lnTo>
                  <a:lnTo>
                    <a:pt x="863" y="689"/>
                  </a:lnTo>
                  <a:lnTo>
                    <a:pt x="862" y="688"/>
                  </a:lnTo>
                  <a:lnTo>
                    <a:pt x="862" y="686"/>
                  </a:lnTo>
                  <a:lnTo>
                    <a:pt x="862" y="685"/>
                  </a:lnTo>
                  <a:lnTo>
                    <a:pt x="860" y="685"/>
                  </a:lnTo>
                  <a:lnTo>
                    <a:pt x="860" y="683"/>
                  </a:lnTo>
                  <a:lnTo>
                    <a:pt x="859" y="685"/>
                  </a:lnTo>
                  <a:lnTo>
                    <a:pt x="857" y="685"/>
                  </a:lnTo>
                  <a:lnTo>
                    <a:pt x="857" y="686"/>
                  </a:lnTo>
                  <a:lnTo>
                    <a:pt x="857" y="688"/>
                  </a:lnTo>
                  <a:lnTo>
                    <a:pt x="859" y="688"/>
                  </a:lnTo>
                  <a:lnTo>
                    <a:pt x="859" y="686"/>
                  </a:lnTo>
                  <a:lnTo>
                    <a:pt x="860" y="686"/>
                  </a:lnTo>
                  <a:lnTo>
                    <a:pt x="860" y="688"/>
                  </a:lnTo>
                  <a:lnTo>
                    <a:pt x="860" y="689"/>
                  </a:lnTo>
                  <a:lnTo>
                    <a:pt x="859" y="689"/>
                  </a:lnTo>
                  <a:lnTo>
                    <a:pt x="859" y="691"/>
                  </a:lnTo>
                  <a:lnTo>
                    <a:pt x="860" y="691"/>
                  </a:lnTo>
                  <a:lnTo>
                    <a:pt x="860" y="692"/>
                  </a:lnTo>
                  <a:close/>
                  <a:moveTo>
                    <a:pt x="889" y="803"/>
                  </a:moveTo>
                  <a:lnTo>
                    <a:pt x="888" y="801"/>
                  </a:lnTo>
                  <a:lnTo>
                    <a:pt x="888" y="800"/>
                  </a:lnTo>
                  <a:lnTo>
                    <a:pt x="886" y="798"/>
                  </a:lnTo>
                  <a:lnTo>
                    <a:pt x="886" y="800"/>
                  </a:lnTo>
                  <a:lnTo>
                    <a:pt x="884" y="798"/>
                  </a:lnTo>
                  <a:lnTo>
                    <a:pt x="884" y="800"/>
                  </a:lnTo>
                  <a:lnTo>
                    <a:pt x="883" y="800"/>
                  </a:lnTo>
                  <a:lnTo>
                    <a:pt x="884" y="801"/>
                  </a:lnTo>
                  <a:lnTo>
                    <a:pt x="886" y="801"/>
                  </a:lnTo>
                  <a:lnTo>
                    <a:pt x="886" y="803"/>
                  </a:lnTo>
                  <a:lnTo>
                    <a:pt x="888" y="803"/>
                  </a:lnTo>
                  <a:lnTo>
                    <a:pt x="889" y="803"/>
                  </a:lnTo>
                  <a:close/>
                  <a:moveTo>
                    <a:pt x="869" y="745"/>
                  </a:moveTo>
                  <a:lnTo>
                    <a:pt x="869" y="747"/>
                  </a:lnTo>
                  <a:lnTo>
                    <a:pt x="871" y="747"/>
                  </a:lnTo>
                  <a:lnTo>
                    <a:pt x="874" y="747"/>
                  </a:lnTo>
                  <a:lnTo>
                    <a:pt x="874" y="745"/>
                  </a:lnTo>
                  <a:lnTo>
                    <a:pt x="871" y="745"/>
                  </a:lnTo>
                  <a:lnTo>
                    <a:pt x="869" y="745"/>
                  </a:lnTo>
                  <a:close/>
                  <a:moveTo>
                    <a:pt x="869" y="744"/>
                  </a:moveTo>
                  <a:lnTo>
                    <a:pt x="874" y="745"/>
                  </a:lnTo>
                  <a:lnTo>
                    <a:pt x="875" y="745"/>
                  </a:lnTo>
                  <a:lnTo>
                    <a:pt x="874" y="744"/>
                  </a:lnTo>
                  <a:lnTo>
                    <a:pt x="871" y="742"/>
                  </a:lnTo>
                  <a:lnTo>
                    <a:pt x="869" y="742"/>
                  </a:lnTo>
                  <a:lnTo>
                    <a:pt x="871" y="744"/>
                  </a:lnTo>
                  <a:lnTo>
                    <a:pt x="869" y="744"/>
                  </a:lnTo>
                  <a:close/>
                  <a:moveTo>
                    <a:pt x="878" y="745"/>
                  </a:moveTo>
                  <a:lnTo>
                    <a:pt x="877" y="745"/>
                  </a:lnTo>
                  <a:lnTo>
                    <a:pt x="878" y="747"/>
                  </a:lnTo>
                  <a:lnTo>
                    <a:pt x="878" y="745"/>
                  </a:lnTo>
                  <a:close/>
                  <a:moveTo>
                    <a:pt x="915" y="829"/>
                  </a:moveTo>
                  <a:lnTo>
                    <a:pt x="913" y="829"/>
                  </a:lnTo>
                  <a:lnTo>
                    <a:pt x="913" y="827"/>
                  </a:lnTo>
                  <a:lnTo>
                    <a:pt x="912" y="827"/>
                  </a:lnTo>
                  <a:lnTo>
                    <a:pt x="912" y="829"/>
                  </a:lnTo>
                  <a:lnTo>
                    <a:pt x="912" y="830"/>
                  </a:lnTo>
                  <a:lnTo>
                    <a:pt x="913" y="830"/>
                  </a:lnTo>
                  <a:lnTo>
                    <a:pt x="915" y="830"/>
                  </a:lnTo>
                  <a:lnTo>
                    <a:pt x="916" y="832"/>
                  </a:lnTo>
                  <a:lnTo>
                    <a:pt x="918" y="832"/>
                  </a:lnTo>
                  <a:lnTo>
                    <a:pt x="919" y="832"/>
                  </a:lnTo>
                  <a:lnTo>
                    <a:pt x="918" y="830"/>
                  </a:lnTo>
                  <a:lnTo>
                    <a:pt x="915" y="829"/>
                  </a:lnTo>
                  <a:close/>
                  <a:moveTo>
                    <a:pt x="939" y="863"/>
                  </a:moveTo>
                  <a:lnTo>
                    <a:pt x="939" y="862"/>
                  </a:lnTo>
                  <a:lnTo>
                    <a:pt x="937" y="862"/>
                  </a:lnTo>
                  <a:lnTo>
                    <a:pt x="936" y="863"/>
                  </a:lnTo>
                  <a:lnTo>
                    <a:pt x="934" y="863"/>
                  </a:lnTo>
                  <a:lnTo>
                    <a:pt x="933" y="863"/>
                  </a:lnTo>
                  <a:lnTo>
                    <a:pt x="934" y="865"/>
                  </a:lnTo>
                  <a:lnTo>
                    <a:pt x="936" y="865"/>
                  </a:lnTo>
                  <a:lnTo>
                    <a:pt x="937" y="865"/>
                  </a:lnTo>
                  <a:lnTo>
                    <a:pt x="937" y="863"/>
                  </a:lnTo>
                  <a:lnTo>
                    <a:pt x="939" y="863"/>
                  </a:lnTo>
                  <a:close/>
                  <a:moveTo>
                    <a:pt x="904" y="801"/>
                  </a:moveTo>
                  <a:lnTo>
                    <a:pt x="904" y="803"/>
                  </a:lnTo>
                  <a:lnTo>
                    <a:pt x="906" y="803"/>
                  </a:lnTo>
                  <a:lnTo>
                    <a:pt x="906" y="801"/>
                  </a:lnTo>
                  <a:lnTo>
                    <a:pt x="904" y="801"/>
                  </a:lnTo>
                  <a:close/>
                  <a:moveTo>
                    <a:pt x="877" y="735"/>
                  </a:moveTo>
                  <a:lnTo>
                    <a:pt x="878" y="735"/>
                  </a:lnTo>
                  <a:lnTo>
                    <a:pt x="878" y="733"/>
                  </a:lnTo>
                  <a:lnTo>
                    <a:pt x="878" y="732"/>
                  </a:lnTo>
                  <a:lnTo>
                    <a:pt x="877" y="732"/>
                  </a:lnTo>
                  <a:lnTo>
                    <a:pt x="877" y="733"/>
                  </a:lnTo>
                  <a:lnTo>
                    <a:pt x="877" y="735"/>
                  </a:lnTo>
                  <a:close/>
                  <a:moveTo>
                    <a:pt x="924" y="841"/>
                  </a:moveTo>
                  <a:lnTo>
                    <a:pt x="924" y="839"/>
                  </a:lnTo>
                  <a:lnTo>
                    <a:pt x="922" y="838"/>
                  </a:lnTo>
                  <a:lnTo>
                    <a:pt x="922" y="839"/>
                  </a:lnTo>
                  <a:lnTo>
                    <a:pt x="921" y="839"/>
                  </a:lnTo>
                  <a:lnTo>
                    <a:pt x="919" y="839"/>
                  </a:lnTo>
                  <a:lnTo>
                    <a:pt x="919" y="841"/>
                  </a:lnTo>
                  <a:lnTo>
                    <a:pt x="919" y="842"/>
                  </a:lnTo>
                  <a:lnTo>
                    <a:pt x="918" y="842"/>
                  </a:lnTo>
                  <a:lnTo>
                    <a:pt x="916" y="842"/>
                  </a:lnTo>
                  <a:lnTo>
                    <a:pt x="916" y="844"/>
                  </a:lnTo>
                  <a:lnTo>
                    <a:pt x="918" y="844"/>
                  </a:lnTo>
                  <a:lnTo>
                    <a:pt x="918" y="845"/>
                  </a:lnTo>
                  <a:lnTo>
                    <a:pt x="919" y="845"/>
                  </a:lnTo>
                  <a:lnTo>
                    <a:pt x="919" y="844"/>
                  </a:lnTo>
                  <a:lnTo>
                    <a:pt x="921" y="844"/>
                  </a:lnTo>
                  <a:lnTo>
                    <a:pt x="921" y="842"/>
                  </a:lnTo>
                  <a:lnTo>
                    <a:pt x="922" y="842"/>
                  </a:lnTo>
                  <a:lnTo>
                    <a:pt x="921" y="844"/>
                  </a:lnTo>
                  <a:lnTo>
                    <a:pt x="922" y="844"/>
                  </a:lnTo>
                  <a:lnTo>
                    <a:pt x="922" y="845"/>
                  </a:lnTo>
                  <a:lnTo>
                    <a:pt x="924" y="845"/>
                  </a:lnTo>
                  <a:lnTo>
                    <a:pt x="924" y="844"/>
                  </a:lnTo>
                  <a:lnTo>
                    <a:pt x="925" y="844"/>
                  </a:lnTo>
                  <a:lnTo>
                    <a:pt x="924" y="842"/>
                  </a:lnTo>
                  <a:lnTo>
                    <a:pt x="924" y="841"/>
                  </a:lnTo>
                  <a:close/>
                  <a:moveTo>
                    <a:pt x="951" y="863"/>
                  </a:moveTo>
                  <a:lnTo>
                    <a:pt x="950" y="862"/>
                  </a:lnTo>
                  <a:lnTo>
                    <a:pt x="950" y="863"/>
                  </a:lnTo>
                  <a:lnTo>
                    <a:pt x="951" y="863"/>
                  </a:lnTo>
                  <a:close/>
                  <a:moveTo>
                    <a:pt x="895" y="809"/>
                  </a:moveTo>
                  <a:lnTo>
                    <a:pt x="895" y="807"/>
                  </a:lnTo>
                  <a:lnTo>
                    <a:pt x="894" y="807"/>
                  </a:lnTo>
                  <a:lnTo>
                    <a:pt x="895" y="806"/>
                  </a:lnTo>
                  <a:lnTo>
                    <a:pt x="897" y="807"/>
                  </a:lnTo>
                  <a:lnTo>
                    <a:pt x="897" y="806"/>
                  </a:lnTo>
                  <a:lnTo>
                    <a:pt x="897" y="804"/>
                  </a:lnTo>
                  <a:lnTo>
                    <a:pt x="895" y="804"/>
                  </a:lnTo>
                  <a:lnTo>
                    <a:pt x="895" y="803"/>
                  </a:lnTo>
                  <a:lnTo>
                    <a:pt x="894" y="803"/>
                  </a:lnTo>
                  <a:lnTo>
                    <a:pt x="894" y="801"/>
                  </a:lnTo>
                  <a:lnTo>
                    <a:pt x="892" y="801"/>
                  </a:lnTo>
                  <a:lnTo>
                    <a:pt x="892" y="803"/>
                  </a:lnTo>
                  <a:lnTo>
                    <a:pt x="892" y="804"/>
                  </a:lnTo>
                  <a:lnTo>
                    <a:pt x="891" y="804"/>
                  </a:lnTo>
                  <a:lnTo>
                    <a:pt x="886" y="803"/>
                  </a:lnTo>
                  <a:lnTo>
                    <a:pt x="886" y="804"/>
                  </a:lnTo>
                  <a:lnTo>
                    <a:pt x="886" y="806"/>
                  </a:lnTo>
                  <a:lnTo>
                    <a:pt x="888" y="806"/>
                  </a:lnTo>
                  <a:lnTo>
                    <a:pt x="889" y="806"/>
                  </a:lnTo>
                  <a:lnTo>
                    <a:pt x="891" y="806"/>
                  </a:lnTo>
                  <a:lnTo>
                    <a:pt x="892" y="806"/>
                  </a:lnTo>
                  <a:lnTo>
                    <a:pt x="892" y="807"/>
                  </a:lnTo>
                  <a:lnTo>
                    <a:pt x="891" y="807"/>
                  </a:lnTo>
                  <a:lnTo>
                    <a:pt x="891" y="809"/>
                  </a:lnTo>
                  <a:lnTo>
                    <a:pt x="892" y="809"/>
                  </a:lnTo>
                  <a:lnTo>
                    <a:pt x="894" y="809"/>
                  </a:lnTo>
                  <a:lnTo>
                    <a:pt x="895" y="810"/>
                  </a:lnTo>
                  <a:lnTo>
                    <a:pt x="897" y="810"/>
                  </a:lnTo>
                  <a:lnTo>
                    <a:pt x="898" y="810"/>
                  </a:lnTo>
                  <a:lnTo>
                    <a:pt x="898" y="809"/>
                  </a:lnTo>
                  <a:lnTo>
                    <a:pt x="897" y="809"/>
                  </a:lnTo>
                  <a:lnTo>
                    <a:pt x="895" y="809"/>
                  </a:lnTo>
                  <a:close/>
                  <a:moveTo>
                    <a:pt x="942" y="862"/>
                  </a:moveTo>
                  <a:lnTo>
                    <a:pt x="944" y="862"/>
                  </a:lnTo>
                  <a:lnTo>
                    <a:pt x="944" y="860"/>
                  </a:lnTo>
                  <a:lnTo>
                    <a:pt x="942" y="860"/>
                  </a:lnTo>
                  <a:lnTo>
                    <a:pt x="941" y="859"/>
                  </a:lnTo>
                  <a:lnTo>
                    <a:pt x="939" y="859"/>
                  </a:lnTo>
                  <a:lnTo>
                    <a:pt x="939" y="860"/>
                  </a:lnTo>
                  <a:lnTo>
                    <a:pt x="939" y="862"/>
                  </a:lnTo>
                  <a:lnTo>
                    <a:pt x="941" y="862"/>
                  </a:lnTo>
                  <a:lnTo>
                    <a:pt x="942" y="862"/>
                  </a:lnTo>
                  <a:close/>
                  <a:moveTo>
                    <a:pt x="924" y="821"/>
                  </a:moveTo>
                  <a:lnTo>
                    <a:pt x="922" y="821"/>
                  </a:lnTo>
                  <a:lnTo>
                    <a:pt x="922" y="823"/>
                  </a:lnTo>
                  <a:lnTo>
                    <a:pt x="924" y="823"/>
                  </a:lnTo>
                  <a:lnTo>
                    <a:pt x="924" y="821"/>
                  </a:lnTo>
                  <a:close/>
                  <a:moveTo>
                    <a:pt x="990" y="880"/>
                  </a:moveTo>
                  <a:lnTo>
                    <a:pt x="992" y="880"/>
                  </a:lnTo>
                  <a:lnTo>
                    <a:pt x="992" y="882"/>
                  </a:lnTo>
                  <a:lnTo>
                    <a:pt x="992" y="883"/>
                  </a:lnTo>
                  <a:lnTo>
                    <a:pt x="992" y="885"/>
                  </a:lnTo>
                  <a:lnTo>
                    <a:pt x="990" y="885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87" y="883"/>
                  </a:lnTo>
                  <a:lnTo>
                    <a:pt x="987" y="882"/>
                  </a:lnTo>
                  <a:lnTo>
                    <a:pt x="986" y="882"/>
                  </a:lnTo>
                  <a:lnTo>
                    <a:pt x="984" y="882"/>
                  </a:lnTo>
                  <a:lnTo>
                    <a:pt x="983" y="880"/>
                  </a:lnTo>
                  <a:lnTo>
                    <a:pt x="983" y="882"/>
                  </a:lnTo>
                  <a:lnTo>
                    <a:pt x="983" y="883"/>
                  </a:lnTo>
                  <a:lnTo>
                    <a:pt x="981" y="882"/>
                  </a:lnTo>
                  <a:lnTo>
                    <a:pt x="980" y="882"/>
                  </a:lnTo>
                  <a:lnTo>
                    <a:pt x="978" y="880"/>
                  </a:lnTo>
                  <a:lnTo>
                    <a:pt x="975" y="880"/>
                  </a:lnTo>
                  <a:lnTo>
                    <a:pt x="975" y="882"/>
                  </a:lnTo>
                  <a:lnTo>
                    <a:pt x="975" y="883"/>
                  </a:lnTo>
                  <a:lnTo>
                    <a:pt x="974" y="883"/>
                  </a:lnTo>
                  <a:lnTo>
                    <a:pt x="974" y="882"/>
                  </a:lnTo>
                  <a:lnTo>
                    <a:pt x="972" y="882"/>
                  </a:lnTo>
                  <a:lnTo>
                    <a:pt x="971" y="880"/>
                  </a:lnTo>
                  <a:lnTo>
                    <a:pt x="971" y="879"/>
                  </a:lnTo>
                  <a:lnTo>
                    <a:pt x="969" y="879"/>
                  </a:lnTo>
                  <a:lnTo>
                    <a:pt x="969" y="877"/>
                  </a:lnTo>
                  <a:lnTo>
                    <a:pt x="968" y="879"/>
                  </a:lnTo>
                  <a:lnTo>
                    <a:pt x="968" y="880"/>
                  </a:lnTo>
                  <a:lnTo>
                    <a:pt x="966" y="880"/>
                  </a:lnTo>
                  <a:lnTo>
                    <a:pt x="966" y="882"/>
                  </a:lnTo>
                  <a:lnTo>
                    <a:pt x="965" y="882"/>
                  </a:lnTo>
                  <a:lnTo>
                    <a:pt x="963" y="882"/>
                  </a:lnTo>
                  <a:lnTo>
                    <a:pt x="963" y="880"/>
                  </a:lnTo>
                  <a:lnTo>
                    <a:pt x="965" y="880"/>
                  </a:lnTo>
                  <a:lnTo>
                    <a:pt x="965" y="879"/>
                  </a:lnTo>
                  <a:lnTo>
                    <a:pt x="965" y="877"/>
                  </a:lnTo>
                  <a:lnTo>
                    <a:pt x="966" y="879"/>
                  </a:lnTo>
                  <a:lnTo>
                    <a:pt x="966" y="877"/>
                  </a:lnTo>
                  <a:lnTo>
                    <a:pt x="966" y="876"/>
                  </a:lnTo>
                  <a:lnTo>
                    <a:pt x="965" y="876"/>
                  </a:lnTo>
                  <a:lnTo>
                    <a:pt x="965" y="874"/>
                  </a:lnTo>
                  <a:lnTo>
                    <a:pt x="968" y="874"/>
                  </a:lnTo>
                  <a:lnTo>
                    <a:pt x="968" y="876"/>
                  </a:lnTo>
                  <a:lnTo>
                    <a:pt x="969" y="876"/>
                  </a:lnTo>
                  <a:lnTo>
                    <a:pt x="969" y="874"/>
                  </a:lnTo>
                  <a:lnTo>
                    <a:pt x="969" y="873"/>
                  </a:lnTo>
                  <a:lnTo>
                    <a:pt x="971" y="873"/>
                  </a:lnTo>
                  <a:lnTo>
                    <a:pt x="971" y="874"/>
                  </a:lnTo>
                  <a:lnTo>
                    <a:pt x="972" y="874"/>
                  </a:lnTo>
                  <a:lnTo>
                    <a:pt x="974" y="874"/>
                  </a:lnTo>
                  <a:lnTo>
                    <a:pt x="975" y="874"/>
                  </a:lnTo>
                  <a:lnTo>
                    <a:pt x="975" y="876"/>
                  </a:lnTo>
                  <a:lnTo>
                    <a:pt x="974" y="876"/>
                  </a:lnTo>
                  <a:lnTo>
                    <a:pt x="974" y="877"/>
                  </a:lnTo>
                  <a:lnTo>
                    <a:pt x="975" y="876"/>
                  </a:lnTo>
                  <a:lnTo>
                    <a:pt x="975" y="877"/>
                  </a:lnTo>
                  <a:lnTo>
                    <a:pt x="975" y="879"/>
                  </a:lnTo>
                  <a:lnTo>
                    <a:pt x="978" y="879"/>
                  </a:lnTo>
                  <a:lnTo>
                    <a:pt x="978" y="877"/>
                  </a:lnTo>
                  <a:lnTo>
                    <a:pt x="975" y="876"/>
                  </a:lnTo>
                  <a:lnTo>
                    <a:pt x="978" y="876"/>
                  </a:lnTo>
                  <a:lnTo>
                    <a:pt x="980" y="876"/>
                  </a:lnTo>
                  <a:lnTo>
                    <a:pt x="981" y="876"/>
                  </a:lnTo>
                  <a:lnTo>
                    <a:pt x="981" y="877"/>
                  </a:lnTo>
                  <a:lnTo>
                    <a:pt x="983" y="877"/>
                  </a:lnTo>
                  <a:lnTo>
                    <a:pt x="981" y="876"/>
                  </a:lnTo>
                  <a:lnTo>
                    <a:pt x="983" y="876"/>
                  </a:lnTo>
                  <a:lnTo>
                    <a:pt x="984" y="876"/>
                  </a:lnTo>
                  <a:lnTo>
                    <a:pt x="984" y="877"/>
                  </a:lnTo>
                  <a:lnTo>
                    <a:pt x="986" y="877"/>
                  </a:lnTo>
                  <a:lnTo>
                    <a:pt x="986" y="879"/>
                  </a:lnTo>
                  <a:lnTo>
                    <a:pt x="987" y="880"/>
                  </a:lnTo>
                  <a:lnTo>
                    <a:pt x="989" y="880"/>
                  </a:lnTo>
                  <a:lnTo>
                    <a:pt x="987" y="879"/>
                  </a:lnTo>
                  <a:lnTo>
                    <a:pt x="989" y="877"/>
                  </a:lnTo>
                  <a:lnTo>
                    <a:pt x="990" y="879"/>
                  </a:lnTo>
                  <a:lnTo>
                    <a:pt x="990" y="880"/>
                  </a:lnTo>
                  <a:close/>
                  <a:moveTo>
                    <a:pt x="974" y="879"/>
                  </a:moveTo>
                  <a:lnTo>
                    <a:pt x="972" y="877"/>
                  </a:lnTo>
                  <a:lnTo>
                    <a:pt x="972" y="879"/>
                  </a:lnTo>
                  <a:lnTo>
                    <a:pt x="974" y="879"/>
                  </a:lnTo>
                  <a:close/>
                  <a:moveTo>
                    <a:pt x="965" y="876"/>
                  </a:moveTo>
                  <a:lnTo>
                    <a:pt x="965" y="877"/>
                  </a:lnTo>
                  <a:lnTo>
                    <a:pt x="963" y="877"/>
                  </a:lnTo>
                  <a:lnTo>
                    <a:pt x="962" y="877"/>
                  </a:lnTo>
                  <a:lnTo>
                    <a:pt x="962" y="876"/>
                  </a:lnTo>
                  <a:lnTo>
                    <a:pt x="960" y="876"/>
                  </a:lnTo>
                  <a:lnTo>
                    <a:pt x="960" y="877"/>
                  </a:lnTo>
                  <a:lnTo>
                    <a:pt x="959" y="877"/>
                  </a:lnTo>
                  <a:lnTo>
                    <a:pt x="959" y="879"/>
                  </a:lnTo>
                  <a:lnTo>
                    <a:pt x="957" y="879"/>
                  </a:lnTo>
                  <a:lnTo>
                    <a:pt x="956" y="879"/>
                  </a:lnTo>
                  <a:lnTo>
                    <a:pt x="954" y="879"/>
                  </a:lnTo>
                  <a:lnTo>
                    <a:pt x="953" y="879"/>
                  </a:lnTo>
                  <a:lnTo>
                    <a:pt x="953" y="877"/>
                  </a:lnTo>
                  <a:lnTo>
                    <a:pt x="954" y="877"/>
                  </a:lnTo>
                  <a:lnTo>
                    <a:pt x="956" y="877"/>
                  </a:lnTo>
                  <a:lnTo>
                    <a:pt x="956" y="876"/>
                  </a:lnTo>
                  <a:lnTo>
                    <a:pt x="954" y="876"/>
                  </a:lnTo>
                  <a:lnTo>
                    <a:pt x="956" y="874"/>
                  </a:lnTo>
                  <a:lnTo>
                    <a:pt x="957" y="874"/>
                  </a:lnTo>
                  <a:lnTo>
                    <a:pt x="957" y="873"/>
                  </a:lnTo>
                  <a:lnTo>
                    <a:pt x="956" y="874"/>
                  </a:lnTo>
                  <a:lnTo>
                    <a:pt x="956" y="873"/>
                  </a:lnTo>
                  <a:lnTo>
                    <a:pt x="954" y="873"/>
                  </a:lnTo>
                  <a:lnTo>
                    <a:pt x="953" y="873"/>
                  </a:lnTo>
                  <a:lnTo>
                    <a:pt x="953" y="874"/>
                  </a:lnTo>
                  <a:lnTo>
                    <a:pt x="951" y="873"/>
                  </a:lnTo>
                  <a:lnTo>
                    <a:pt x="950" y="873"/>
                  </a:lnTo>
                  <a:lnTo>
                    <a:pt x="950" y="874"/>
                  </a:lnTo>
                  <a:lnTo>
                    <a:pt x="950" y="876"/>
                  </a:lnTo>
                  <a:lnTo>
                    <a:pt x="948" y="876"/>
                  </a:lnTo>
                  <a:lnTo>
                    <a:pt x="947" y="876"/>
                  </a:lnTo>
                  <a:lnTo>
                    <a:pt x="947" y="874"/>
                  </a:lnTo>
                  <a:lnTo>
                    <a:pt x="945" y="873"/>
                  </a:lnTo>
                  <a:lnTo>
                    <a:pt x="945" y="871"/>
                  </a:lnTo>
                  <a:lnTo>
                    <a:pt x="944" y="871"/>
                  </a:lnTo>
                  <a:lnTo>
                    <a:pt x="945" y="870"/>
                  </a:lnTo>
                  <a:lnTo>
                    <a:pt x="944" y="870"/>
                  </a:lnTo>
                  <a:lnTo>
                    <a:pt x="941" y="871"/>
                  </a:lnTo>
                  <a:lnTo>
                    <a:pt x="939" y="871"/>
                  </a:lnTo>
                  <a:lnTo>
                    <a:pt x="941" y="870"/>
                  </a:lnTo>
                  <a:lnTo>
                    <a:pt x="941" y="868"/>
                  </a:lnTo>
                  <a:lnTo>
                    <a:pt x="939" y="868"/>
                  </a:lnTo>
                  <a:lnTo>
                    <a:pt x="937" y="868"/>
                  </a:lnTo>
                  <a:lnTo>
                    <a:pt x="937" y="867"/>
                  </a:lnTo>
                  <a:lnTo>
                    <a:pt x="939" y="867"/>
                  </a:lnTo>
                  <a:lnTo>
                    <a:pt x="937" y="865"/>
                  </a:lnTo>
                  <a:lnTo>
                    <a:pt x="939" y="865"/>
                  </a:lnTo>
                  <a:lnTo>
                    <a:pt x="939" y="863"/>
                  </a:lnTo>
                  <a:lnTo>
                    <a:pt x="941" y="863"/>
                  </a:lnTo>
                  <a:lnTo>
                    <a:pt x="941" y="865"/>
                  </a:lnTo>
                  <a:lnTo>
                    <a:pt x="942" y="865"/>
                  </a:lnTo>
                  <a:lnTo>
                    <a:pt x="944" y="865"/>
                  </a:lnTo>
                  <a:lnTo>
                    <a:pt x="945" y="865"/>
                  </a:lnTo>
                  <a:lnTo>
                    <a:pt x="944" y="863"/>
                  </a:lnTo>
                  <a:lnTo>
                    <a:pt x="945" y="862"/>
                  </a:lnTo>
                  <a:lnTo>
                    <a:pt x="945" y="863"/>
                  </a:lnTo>
                  <a:lnTo>
                    <a:pt x="947" y="863"/>
                  </a:lnTo>
                  <a:lnTo>
                    <a:pt x="948" y="863"/>
                  </a:lnTo>
                  <a:lnTo>
                    <a:pt x="948" y="865"/>
                  </a:lnTo>
                  <a:lnTo>
                    <a:pt x="950" y="865"/>
                  </a:lnTo>
                  <a:lnTo>
                    <a:pt x="950" y="867"/>
                  </a:lnTo>
                  <a:lnTo>
                    <a:pt x="950" y="868"/>
                  </a:lnTo>
                  <a:lnTo>
                    <a:pt x="948" y="868"/>
                  </a:lnTo>
                  <a:lnTo>
                    <a:pt x="947" y="868"/>
                  </a:lnTo>
                  <a:lnTo>
                    <a:pt x="948" y="867"/>
                  </a:lnTo>
                  <a:lnTo>
                    <a:pt x="947" y="867"/>
                  </a:lnTo>
                  <a:lnTo>
                    <a:pt x="947" y="868"/>
                  </a:lnTo>
                  <a:lnTo>
                    <a:pt x="945" y="868"/>
                  </a:lnTo>
                  <a:lnTo>
                    <a:pt x="950" y="870"/>
                  </a:lnTo>
                  <a:lnTo>
                    <a:pt x="950" y="868"/>
                  </a:lnTo>
                  <a:lnTo>
                    <a:pt x="951" y="868"/>
                  </a:lnTo>
                  <a:lnTo>
                    <a:pt x="951" y="867"/>
                  </a:lnTo>
                  <a:lnTo>
                    <a:pt x="951" y="865"/>
                  </a:lnTo>
                  <a:lnTo>
                    <a:pt x="953" y="865"/>
                  </a:lnTo>
                  <a:lnTo>
                    <a:pt x="953" y="867"/>
                  </a:lnTo>
                  <a:lnTo>
                    <a:pt x="954" y="867"/>
                  </a:lnTo>
                  <a:lnTo>
                    <a:pt x="954" y="868"/>
                  </a:lnTo>
                  <a:lnTo>
                    <a:pt x="954" y="870"/>
                  </a:lnTo>
                  <a:lnTo>
                    <a:pt x="956" y="870"/>
                  </a:lnTo>
                  <a:lnTo>
                    <a:pt x="956" y="868"/>
                  </a:lnTo>
                  <a:lnTo>
                    <a:pt x="954" y="867"/>
                  </a:lnTo>
                  <a:lnTo>
                    <a:pt x="956" y="867"/>
                  </a:lnTo>
                  <a:lnTo>
                    <a:pt x="956" y="865"/>
                  </a:lnTo>
                  <a:lnTo>
                    <a:pt x="954" y="865"/>
                  </a:lnTo>
                  <a:lnTo>
                    <a:pt x="953" y="865"/>
                  </a:lnTo>
                  <a:lnTo>
                    <a:pt x="953" y="863"/>
                  </a:lnTo>
                  <a:lnTo>
                    <a:pt x="951" y="863"/>
                  </a:lnTo>
                  <a:lnTo>
                    <a:pt x="951" y="862"/>
                  </a:lnTo>
                  <a:lnTo>
                    <a:pt x="953" y="862"/>
                  </a:lnTo>
                  <a:lnTo>
                    <a:pt x="951" y="860"/>
                  </a:lnTo>
                  <a:lnTo>
                    <a:pt x="951" y="862"/>
                  </a:lnTo>
                  <a:lnTo>
                    <a:pt x="950" y="862"/>
                  </a:lnTo>
                  <a:lnTo>
                    <a:pt x="948" y="862"/>
                  </a:lnTo>
                  <a:lnTo>
                    <a:pt x="947" y="862"/>
                  </a:lnTo>
                  <a:lnTo>
                    <a:pt x="944" y="860"/>
                  </a:lnTo>
                  <a:lnTo>
                    <a:pt x="942" y="859"/>
                  </a:lnTo>
                  <a:lnTo>
                    <a:pt x="941" y="859"/>
                  </a:lnTo>
                  <a:lnTo>
                    <a:pt x="939" y="857"/>
                  </a:lnTo>
                  <a:lnTo>
                    <a:pt x="941" y="857"/>
                  </a:lnTo>
                  <a:lnTo>
                    <a:pt x="942" y="857"/>
                  </a:lnTo>
                  <a:lnTo>
                    <a:pt x="944" y="857"/>
                  </a:lnTo>
                  <a:lnTo>
                    <a:pt x="945" y="857"/>
                  </a:lnTo>
                  <a:lnTo>
                    <a:pt x="947" y="857"/>
                  </a:lnTo>
                  <a:lnTo>
                    <a:pt x="947" y="859"/>
                  </a:lnTo>
                  <a:lnTo>
                    <a:pt x="948" y="859"/>
                  </a:lnTo>
                  <a:lnTo>
                    <a:pt x="948" y="857"/>
                  </a:lnTo>
                  <a:lnTo>
                    <a:pt x="950" y="857"/>
                  </a:lnTo>
                  <a:lnTo>
                    <a:pt x="950" y="856"/>
                  </a:lnTo>
                  <a:lnTo>
                    <a:pt x="948" y="856"/>
                  </a:lnTo>
                  <a:lnTo>
                    <a:pt x="947" y="856"/>
                  </a:lnTo>
                  <a:lnTo>
                    <a:pt x="947" y="857"/>
                  </a:lnTo>
                  <a:lnTo>
                    <a:pt x="945" y="856"/>
                  </a:lnTo>
                  <a:lnTo>
                    <a:pt x="944" y="856"/>
                  </a:lnTo>
                  <a:lnTo>
                    <a:pt x="945" y="854"/>
                  </a:lnTo>
                  <a:lnTo>
                    <a:pt x="944" y="854"/>
                  </a:lnTo>
                  <a:lnTo>
                    <a:pt x="944" y="853"/>
                  </a:lnTo>
                  <a:lnTo>
                    <a:pt x="942" y="853"/>
                  </a:lnTo>
                  <a:lnTo>
                    <a:pt x="944" y="854"/>
                  </a:lnTo>
                  <a:lnTo>
                    <a:pt x="942" y="854"/>
                  </a:lnTo>
                  <a:lnTo>
                    <a:pt x="941" y="856"/>
                  </a:lnTo>
                  <a:lnTo>
                    <a:pt x="939" y="856"/>
                  </a:lnTo>
                  <a:lnTo>
                    <a:pt x="937" y="856"/>
                  </a:lnTo>
                  <a:lnTo>
                    <a:pt x="936" y="854"/>
                  </a:lnTo>
                  <a:lnTo>
                    <a:pt x="934" y="854"/>
                  </a:lnTo>
                  <a:lnTo>
                    <a:pt x="934" y="853"/>
                  </a:lnTo>
                  <a:lnTo>
                    <a:pt x="936" y="853"/>
                  </a:lnTo>
                  <a:lnTo>
                    <a:pt x="937" y="853"/>
                  </a:lnTo>
                  <a:lnTo>
                    <a:pt x="936" y="850"/>
                  </a:lnTo>
                  <a:lnTo>
                    <a:pt x="934" y="850"/>
                  </a:lnTo>
                  <a:lnTo>
                    <a:pt x="934" y="848"/>
                  </a:lnTo>
                  <a:lnTo>
                    <a:pt x="933" y="848"/>
                  </a:lnTo>
                  <a:lnTo>
                    <a:pt x="931" y="848"/>
                  </a:lnTo>
                  <a:lnTo>
                    <a:pt x="933" y="850"/>
                  </a:lnTo>
                  <a:lnTo>
                    <a:pt x="931" y="850"/>
                  </a:lnTo>
                  <a:lnTo>
                    <a:pt x="930" y="850"/>
                  </a:lnTo>
                  <a:lnTo>
                    <a:pt x="928" y="850"/>
                  </a:lnTo>
                  <a:lnTo>
                    <a:pt x="927" y="850"/>
                  </a:lnTo>
                  <a:lnTo>
                    <a:pt x="927" y="848"/>
                  </a:lnTo>
                  <a:lnTo>
                    <a:pt x="928" y="848"/>
                  </a:lnTo>
                  <a:lnTo>
                    <a:pt x="930" y="848"/>
                  </a:lnTo>
                  <a:lnTo>
                    <a:pt x="930" y="847"/>
                  </a:lnTo>
                  <a:lnTo>
                    <a:pt x="931" y="847"/>
                  </a:lnTo>
                  <a:lnTo>
                    <a:pt x="933" y="847"/>
                  </a:lnTo>
                  <a:lnTo>
                    <a:pt x="934" y="847"/>
                  </a:lnTo>
                  <a:lnTo>
                    <a:pt x="933" y="845"/>
                  </a:lnTo>
                  <a:lnTo>
                    <a:pt x="933" y="844"/>
                  </a:lnTo>
                  <a:lnTo>
                    <a:pt x="933" y="842"/>
                  </a:lnTo>
                  <a:lnTo>
                    <a:pt x="931" y="842"/>
                  </a:lnTo>
                  <a:lnTo>
                    <a:pt x="930" y="842"/>
                  </a:lnTo>
                  <a:lnTo>
                    <a:pt x="931" y="844"/>
                  </a:lnTo>
                  <a:lnTo>
                    <a:pt x="930" y="844"/>
                  </a:lnTo>
                  <a:lnTo>
                    <a:pt x="930" y="845"/>
                  </a:lnTo>
                  <a:lnTo>
                    <a:pt x="928" y="845"/>
                  </a:lnTo>
                  <a:lnTo>
                    <a:pt x="928" y="847"/>
                  </a:lnTo>
                  <a:lnTo>
                    <a:pt x="927" y="845"/>
                  </a:lnTo>
                  <a:lnTo>
                    <a:pt x="927" y="844"/>
                  </a:lnTo>
                  <a:lnTo>
                    <a:pt x="925" y="844"/>
                  </a:lnTo>
                  <a:lnTo>
                    <a:pt x="925" y="842"/>
                  </a:lnTo>
                  <a:lnTo>
                    <a:pt x="927" y="842"/>
                  </a:lnTo>
                  <a:lnTo>
                    <a:pt x="927" y="841"/>
                  </a:lnTo>
                  <a:lnTo>
                    <a:pt x="928" y="841"/>
                  </a:lnTo>
                  <a:lnTo>
                    <a:pt x="927" y="839"/>
                  </a:lnTo>
                  <a:lnTo>
                    <a:pt x="925" y="839"/>
                  </a:lnTo>
                  <a:lnTo>
                    <a:pt x="924" y="839"/>
                  </a:lnTo>
                  <a:lnTo>
                    <a:pt x="924" y="838"/>
                  </a:lnTo>
                  <a:lnTo>
                    <a:pt x="925" y="838"/>
                  </a:lnTo>
                  <a:lnTo>
                    <a:pt x="925" y="836"/>
                  </a:lnTo>
                  <a:lnTo>
                    <a:pt x="924" y="836"/>
                  </a:lnTo>
                  <a:lnTo>
                    <a:pt x="924" y="835"/>
                  </a:lnTo>
                  <a:lnTo>
                    <a:pt x="924" y="833"/>
                  </a:lnTo>
                  <a:lnTo>
                    <a:pt x="925" y="833"/>
                  </a:lnTo>
                  <a:lnTo>
                    <a:pt x="927" y="833"/>
                  </a:lnTo>
                  <a:lnTo>
                    <a:pt x="927" y="835"/>
                  </a:lnTo>
                  <a:lnTo>
                    <a:pt x="928" y="835"/>
                  </a:lnTo>
                  <a:lnTo>
                    <a:pt x="930" y="833"/>
                  </a:lnTo>
                  <a:lnTo>
                    <a:pt x="930" y="832"/>
                  </a:lnTo>
                  <a:lnTo>
                    <a:pt x="931" y="832"/>
                  </a:lnTo>
                  <a:lnTo>
                    <a:pt x="931" y="830"/>
                  </a:lnTo>
                  <a:lnTo>
                    <a:pt x="933" y="830"/>
                  </a:lnTo>
                  <a:lnTo>
                    <a:pt x="933" y="832"/>
                  </a:lnTo>
                  <a:lnTo>
                    <a:pt x="933" y="833"/>
                  </a:lnTo>
                  <a:lnTo>
                    <a:pt x="934" y="833"/>
                  </a:lnTo>
                  <a:lnTo>
                    <a:pt x="936" y="835"/>
                  </a:lnTo>
                  <a:lnTo>
                    <a:pt x="937" y="835"/>
                  </a:lnTo>
                  <a:lnTo>
                    <a:pt x="937" y="833"/>
                  </a:lnTo>
                  <a:lnTo>
                    <a:pt x="937" y="832"/>
                  </a:lnTo>
                  <a:lnTo>
                    <a:pt x="937" y="830"/>
                  </a:lnTo>
                  <a:lnTo>
                    <a:pt x="939" y="832"/>
                  </a:lnTo>
                  <a:lnTo>
                    <a:pt x="939" y="830"/>
                  </a:lnTo>
                  <a:lnTo>
                    <a:pt x="937" y="829"/>
                  </a:lnTo>
                  <a:lnTo>
                    <a:pt x="939" y="829"/>
                  </a:lnTo>
                  <a:lnTo>
                    <a:pt x="941" y="829"/>
                  </a:lnTo>
                  <a:lnTo>
                    <a:pt x="941" y="827"/>
                  </a:lnTo>
                  <a:lnTo>
                    <a:pt x="939" y="826"/>
                  </a:lnTo>
                  <a:lnTo>
                    <a:pt x="939" y="824"/>
                  </a:lnTo>
                  <a:lnTo>
                    <a:pt x="937" y="823"/>
                  </a:lnTo>
                  <a:lnTo>
                    <a:pt x="937" y="824"/>
                  </a:lnTo>
                  <a:lnTo>
                    <a:pt x="936" y="826"/>
                  </a:lnTo>
                  <a:lnTo>
                    <a:pt x="934" y="826"/>
                  </a:lnTo>
                  <a:lnTo>
                    <a:pt x="933" y="824"/>
                  </a:lnTo>
                  <a:lnTo>
                    <a:pt x="931" y="824"/>
                  </a:lnTo>
                  <a:lnTo>
                    <a:pt x="930" y="824"/>
                  </a:lnTo>
                  <a:lnTo>
                    <a:pt x="930" y="823"/>
                  </a:lnTo>
                  <a:lnTo>
                    <a:pt x="928" y="823"/>
                  </a:lnTo>
                  <a:lnTo>
                    <a:pt x="930" y="824"/>
                  </a:lnTo>
                  <a:lnTo>
                    <a:pt x="928" y="824"/>
                  </a:lnTo>
                  <a:lnTo>
                    <a:pt x="928" y="826"/>
                  </a:lnTo>
                  <a:lnTo>
                    <a:pt x="927" y="826"/>
                  </a:lnTo>
                  <a:lnTo>
                    <a:pt x="927" y="827"/>
                  </a:lnTo>
                  <a:lnTo>
                    <a:pt x="928" y="827"/>
                  </a:lnTo>
                  <a:lnTo>
                    <a:pt x="928" y="829"/>
                  </a:lnTo>
                  <a:lnTo>
                    <a:pt x="928" y="830"/>
                  </a:lnTo>
                  <a:lnTo>
                    <a:pt x="930" y="830"/>
                  </a:lnTo>
                  <a:lnTo>
                    <a:pt x="930" y="832"/>
                  </a:lnTo>
                  <a:lnTo>
                    <a:pt x="928" y="832"/>
                  </a:lnTo>
                  <a:lnTo>
                    <a:pt x="928" y="833"/>
                  </a:lnTo>
                  <a:lnTo>
                    <a:pt x="927" y="833"/>
                  </a:lnTo>
                  <a:lnTo>
                    <a:pt x="925" y="832"/>
                  </a:lnTo>
                  <a:lnTo>
                    <a:pt x="925" y="833"/>
                  </a:lnTo>
                  <a:lnTo>
                    <a:pt x="924" y="832"/>
                  </a:lnTo>
                  <a:lnTo>
                    <a:pt x="922" y="830"/>
                  </a:lnTo>
                  <a:lnTo>
                    <a:pt x="921" y="830"/>
                  </a:lnTo>
                  <a:lnTo>
                    <a:pt x="921" y="829"/>
                  </a:lnTo>
                  <a:lnTo>
                    <a:pt x="921" y="827"/>
                  </a:lnTo>
                  <a:lnTo>
                    <a:pt x="922" y="827"/>
                  </a:lnTo>
                  <a:lnTo>
                    <a:pt x="922" y="829"/>
                  </a:lnTo>
                  <a:lnTo>
                    <a:pt x="924" y="829"/>
                  </a:lnTo>
                  <a:lnTo>
                    <a:pt x="924" y="830"/>
                  </a:lnTo>
                  <a:lnTo>
                    <a:pt x="925" y="830"/>
                  </a:lnTo>
                  <a:lnTo>
                    <a:pt x="924" y="829"/>
                  </a:lnTo>
                  <a:lnTo>
                    <a:pt x="922" y="827"/>
                  </a:lnTo>
                  <a:lnTo>
                    <a:pt x="922" y="826"/>
                  </a:lnTo>
                  <a:lnTo>
                    <a:pt x="921" y="826"/>
                  </a:lnTo>
                  <a:lnTo>
                    <a:pt x="921" y="824"/>
                  </a:lnTo>
                  <a:lnTo>
                    <a:pt x="919" y="824"/>
                  </a:lnTo>
                  <a:lnTo>
                    <a:pt x="919" y="823"/>
                  </a:lnTo>
                  <a:lnTo>
                    <a:pt x="918" y="823"/>
                  </a:lnTo>
                  <a:lnTo>
                    <a:pt x="916" y="823"/>
                  </a:lnTo>
                  <a:lnTo>
                    <a:pt x="916" y="824"/>
                  </a:lnTo>
                  <a:lnTo>
                    <a:pt x="915" y="823"/>
                  </a:lnTo>
                  <a:lnTo>
                    <a:pt x="913" y="821"/>
                  </a:lnTo>
                  <a:lnTo>
                    <a:pt x="912" y="821"/>
                  </a:lnTo>
                  <a:lnTo>
                    <a:pt x="912" y="820"/>
                  </a:lnTo>
                  <a:lnTo>
                    <a:pt x="912" y="818"/>
                  </a:lnTo>
                  <a:lnTo>
                    <a:pt x="910" y="818"/>
                  </a:lnTo>
                  <a:lnTo>
                    <a:pt x="910" y="817"/>
                  </a:lnTo>
                  <a:lnTo>
                    <a:pt x="909" y="817"/>
                  </a:lnTo>
                  <a:lnTo>
                    <a:pt x="909" y="815"/>
                  </a:lnTo>
                  <a:lnTo>
                    <a:pt x="909" y="814"/>
                  </a:lnTo>
                  <a:lnTo>
                    <a:pt x="909" y="812"/>
                  </a:lnTo>
                  <a:lnTo>
                    <a:pt x="910" y="812"/>
                  </a:lnTo>
                  <a:lnTo>
                    <a:pt x="910" y="814"/>
                  </a:lnTo>
                  <a:lnTo>
                    <a:pt x="912" y="814"/>
                  </a:lnTo>
                  <a:lnTo>
                    <a:pt x="912" y="812"/>
                  </a:lnTo>
                  <a:lnTo>
                    <a:pt x="912" y="810"/>
                  </a:lnTo>
                  <a:lnTo>
                    <a:pt x="910" y="810"/>
                  </a:lnTo>
                  <a:lnTo>
                    <a:pt x="909" y="810"/>
                  </a:lnTo>
                  <a:lnTo>
                    <a:pt x="909" y="812"/>
                  </a:lnTo>
                  <a:lnTo>
                    <a:pt x="907" y="812"/>
                  </a:lnTo>
                  <a:lnTo>
                    <a:pt x="907" y="810"/>
                  </a:lnTo>
                  <a:lnTo>
                    <a:pt x="906" y="810"/>
                  </a:lnTo>
                  <a:lnTo>
                    <a:pt x="906" y="809"/>
                  </a:lnTo>
                  <a:lnTo>
                    <a:pt x="904" y="809"/>
                  </a:lnTo>
                  <a:lnTo>
                    <a:pt x="906" y="810"/>
                  </a:lnTo>
                  <a:lnTo>
                    <a:pt x="904" y="810"/>
                  </a:lnTo>
                  <a:lnTo>
                    <a:pt x="903" y="810"/>
                  </a:lnTo>
                  <a:lnTo>
                    <a:pt x="903" y="809"/>
                  </a:lnTo>
                  <a:lnTo>
                    <a:pt x="901" y="807"/>
                  </a:lnTo>
                  <a:lnTo>
                    <a:pt x="903" y="806"/>
                  </a:lnTo>
                  <a:lnTo>
                    <a:pt x="901" y="806"/>
                  </a:lnTo>
                  <a:lnTo>
                    <a:pt x="901" y="807"/>
                  </a:lnTo>
                  <a:lnTo>
                    <a:pt x="900" y="807"/>
                  </a:lnTo>
                  <a:lnTo>
                    <a:pt x="900" y="806"/>
                  </a:lnTo>
                  <a:lnTo>
                    <a:pt x="900" y="804"/>
                  </a:lnTo>
                  <a:lnTo>
                    <a:pt x="898" y="804"/>
                  </a:lnTo>
                  <a:lnTo>
                    <a:pt x="900" y="803"/>
                  </a:lnTo>
                  <a:lnTo>
                    <a:pt x="901" y="803"/>
                  </a:lnTo>
                  <a:lnTo>
                    <a:pt x="901" y="801"/>
                  </a:lnTo>
                  <a:lnTo>
                    <a:pt x="900" y="801"/>
                  </a:lnTo>
                  <a:lnTo>
                    <a:pt x="900" y="800"/>
                  </a:lnTo>
                  <a:lnTo>
                    <a:pt x="898" y="798"/>
                  </a:lnTo>
                  <a:lnTo>
                    <a:pt x="897" y="798"/>
                  </a:lnTo>
                  <a:lnTo>
                    <a:pt x="895" y="797"/>
                  </a:lnTo>
                  <a:lnTo>
                    <a:pt x="895" y="795"/>
                  </a:lnTo>
                  <a:lnTo>
                    <a:pt x="897" y="795"/>
                  </a:lnTo>
                  <a:lnTo>
                    <a:pt x="897" y="797"/>
                  </a:lnTo>
                  <a:lnTo>
                    <a:pt x="898" y="797"/>
                  </a:lnTo>
                  <a:lnTo>
                    <a:pt x="897" y="795"/>
                  </a:lnTo>
                  <a:lnTo>
                    <a:pt x="897" y="794"/>
                  </a:lnTo>
                  <a:lnTo>
                    <a:pt x="898" y="795"/>
                  </a:lnTo>
                  <a:lnTo>
                    <a:pt x="898" y="794"/>
                  </a:lnTo>
                  <a:lnTo>
                    <a:pt x="897" y="794"/>
                  </a:lnTo>
                  <a:lnTo>
                    <a:pt x="895" y="792"/>
                  </a:lnTo>
                  <a:lnTo>
                    <a:pt x="894" y="792"/>
                  </a:lnTo>
                  <a:lnTo>
                    <a:pt x="894" y="794"/>
                  </a:lnTo>
                  <a:lnTo>
                    <a:pt x="892" y="792"/>
                  </a:lnTo>
                  <a:lnTo>
                    <a:pt x="892" y="791"/>
                  </a:lnTo>
                  <a:lnTo>
                    <a:pt x="892" y="789"/>
                  </a:lnTo>
                  <a:lnTo>
                    <a:pt x="894" y="789"/>
                  </a:lnTo>
                  <a:lnTo>
                    <a:pt x="894" y="788"/>
                  </a:lnTo>
                  <a:lnTo>
                    <a:pt x="892" y="788"/>
                  </a:lnTo>
                  <a:lnTo>
                    <a:pt x="892" y="786"/>
                  </a:lnTo>
                  <a:lnTo>
                    <a:pt x="891" y="786"/>
                  </a:lnTo>
                  <a:lnTo>
                    <a:pt x="891" y="785"/>
                  </a:lnTo>
                  <a:lnTo>
                    <a:pt x="889" y="785"/>
                  </a:lnTo>
                  <a:lnTo>
                    <a:pt x="888" y="783"/>
                  </a:lnTo>
                  <a:lnTo>
                    <a:pt x="888" y="782"/>
                  </a:lnTo>
                  <a:lnTo>
                    <a:pt x="889" y="782"/>
                  </a:lnTo>
                  <a:lnTo>
                    <a:pt x="891" y="782"/>
                  </a:lnTo>
                  <a:lnTo>
                    <a:pt x="892" y="783"/>
                  </a:lnTo>
                  <a:lnTo>
                    <a:pt x="894" y="783"/>
                  </a:lnTo>
                  <a:lnTo>
                    <a:pt x="894" y="785"/>
                  </a:lnTo>
                  <a:lnTo>
                    <a:pt x="895" y="783"/>
                  </a:lnTo>
                  <a:lnTo>
                    <a:pt x="897" y="785"/>
                  </a:lnTo>
                  <a:lnTo>
                    <a:pt x="897" y="783"/>
                  </a:lnTo>
                  <a:lnTo>
                    <a:pt x="895" y="783"/>
                  </a:lnTo>
                  <a:lnTo>
                    <a:pt x="894" y="783"/>
                  </a:lnTo>
                  <a:lnTo>
                    <a:pt x="894" y="782"/>
                  </a:lnTo>
                  <a:lnTo>
                    <a:pt x="895" y="782"/>
                  </a:lnTo>
                  <a:lnTo>
                    <a:pt x="895" y="780"/>
                  </a:lnTo>
                  <a:lnTo>
                    <a:pt x="894" y="780"/>
                  </a:lnTo>
                  <a:lnTo>
                    <a:pt x="894" y="782"/>
                  </a:lnTo>
                  <a:lnTo>
                    <a:pt x="892" y="782"/>
                  </a:lnTo>
                  <a:lnTo>
                    <a:pt x="891" y="782"/>
                  </a:lnTo>
                  <a:lnTo>
                    <a:pt x="889" y="780"/>
                  </a:lnTo>
                  <a:lnTo>
                    <a:pt x="888" y="780"/>
                  </a:lnTo>
                  <a:lnTo>
                    <a:pt x="886" y="779"/>
                  </a:lnTo>
                  <a:lnTo>
                    <a:pt x="888" y="779"/>
                  </a:lnTo>
                  <a:lnTo>
                    <a:pt x="888" y="777"/>
                  </a:lnTo>
                  <a:lnTo>
                    <a:pt x="886" y="777"/>
                  </a:lnTo>
                  <a:lnTo>
                    <a:pt x="884" y="776"/>
                  </a:lnTo>
                  <a:lnTo>
                    <a:pt x="884" y="774"/>
                  </a:lnTo>
                  <a:lnTo>
                    <a:pt x="886" y="774"/>
                  </a:lnTo>
                  <a:lnTo>
                    <a:pt x="886" y="773"/>
                  </a:lnTo>
                  <a:lnTo>
                    <a:pt x="888" y="773"/>
                  </a:lnTo>
                  <a:lnTo>
                    <a:pt x="889" y="773"/>
                  </a:lnTo>
                  <a:lnTo>
                    <a:pt x="889" y="774"/>
                  </a:lnTo>
                  <a:lnTo>
                    <a:pt x="891" y="774"/>
                  </a:lnTo>
                  <a:lnTo>
                    <a:pt x="891" y="773"/>
                  </a:lnTo>
                  <a:lnTo>
                    <a:pt x="888" y="771"/>
                  </a:lnTo>
                  <a:lnTo>
                    <a:pt x="888" y="770"/>
                  </a:lnTo>
                  <a:lnTo>
                    <a:pt x="886" y="770"/>
                  </a:lnTo>
                  <a:lnTo>
                    <a:pt x="886" y="768"/>
                  </a:lnTo>
                  <a:lnTo>
                    <a:pt x="886" y="767"/>
                  </a:lnTo>
                  <a:lnTo>
                    <a:pt x="888" y="767"/>
                  </a:lnTo>
                  <a:lnTo>
                    <a:pt x="888" y="768"/>
                  </a:lnTo>
                  <a:lnTo>
                    <a:pt x="889" y="768"/>
                  </a:lnTo>
                  <a:lnTo>
                    <a:pt x="889" y="767"/>
                  </a:lnTo>
                  <a:lnTo>
                    <a:pt x="888" y="767"/>
                  </a:lnTo>
                  <a:lnTo>
                    <a:pt x="888" y="765"/>
                  </a:lnTo>
                  <a:lnTo>
                    <a:pt x="888" y="764"/>
                  </a:lnTo>
                  <a:lnTo>
                    <a:pt x="886" y="764"/>
                  </a:lnTo>
                  <a:lnTo>
                    <a:pt x="886" y="762"/>
                  </a:lnTo>
                  <a:lnTo>
                    <a:pt x="884" y="762"/>
                  </a:lnTo>
                  <a:lnTo>
                    <a:pt x="886" y="760"/>
                  </a:lnTo>
                  <a:lnTo>
                    <a:pt x="884" y="760"/>
                  </a:lnTo>
                  <a:lnTo>
                    <a:pt x="884" y="762"/>
                  </a:lnTo>
                  <a:lnTo>
                    <a:pt x="884" y="764"/>
                  </a:lnTo>
                  <a:lnTo>
                    <a:pt x="886" y="764"/>
                  </a:lnTo>
                  <a:lnTo>
                    <a:pt x="886" y="765"/>
                  </a:lnTo>
                  <a:lnTo>
                    <a:pt x="884" y="765"/>
                  </a:lnTo>
                  <a:lnTo>
                    <a:pt x="884" y="767"/>
                  </a:lnTo>
                  <a:lnTo>
                    <a:pt x="884" y="768"/>
                  </a:lnTo>
                  <a:lnTo>
                    <a:pt x="884" y="770"/>
                  </a:lnTo>
                  <a:lnTo>
                    <a:pt x="886" y="771"/>
                  </a:lnTo>
                  <a:lnTo>
                    <a:pt x="886" y="773"/>
                  </a:lnTo>
                  <a:lnTo>
                    <a:pt x="884" y="773"/>
                  </a:lnTo>
                  <a:lnTo>
                    <a:pt x="883" y="774"/>
                  </a:lnTo>
                  <a:lnTo>
                    <a:pt x="881" y="773"/>
                  </a:lnTo>
                  <a:lnTo>
                    <a:pt x="881" y="771"/>
                  </a:lnTo>
                  <a:lnTo>
                    <a:pt x="883" y="771"/>
                  </a:lnTo>
                  <a:lnTo>
                    <a:pt x="883" y="770"/>
                  </a:lnTo>
                  <a:lnTo>
                    <a:pt x="881" y="770"/>
                  </a:lnTo>
                  <a:lnTo>
                    <a:pt x="880" y="770"/>
                  </a:lnTo>
                  <a:lnTo>
                    <a:pt x="880" y="771"/>
                  </a:lnTo>
                  <a:lnTo>
                    <a:pt x="880" y="773"/>
                  </a:lnTo>
                  <a:lnTo>
                    <a:pt x="881" y="773"/>
                  </a:lnTo>
                  <a:lnTo>
                    <a:pt x="881" y="774"/>
                  </a:lnTo>
                  <a:lnTo>
                    <a:pt x="880" y="774"/>
                  </a:lnTo>
                  <a:lnTo>
                    <a:pt x="880" y="776"/>
                  </a:lnTo>
                  <a:lnTo>
                    <a:pt x="880" y="777"/>
                  </a:lnTo>
                  <a:lnTo>
                    <a:pt x="881" y="777"/>
                  </a:lnTo>
                  <a:lnTo>
                    <a:pt x="881" y="776"/>
                  </a:lnTo>
                  <a:lnTo>
                    <a:pt x="881" y="774"/>
                  </a:lnTo>
                  <a:lnTo>
                    <a:pt x="883" y="774"/>
                  </a:lnTo>
                  <a:lnTo>
                    <a:pt x="883" y="776"/>
                  </a:lnTo>
                  <a:lnTo>
                    <a:pt x="884" y="777"/>
                  </a:lnTo>
                  <a:lnTo>
                    <a:pt x="883" y="777"/>
                  </a:lnTo>
                  <a:lnTo>
                    <a:pt x="883" y="779"/>
                  </a:lnTo>
                  <a:lnTo>
                    <a:pt x="884" y="779"/>
                  </a:lnTo>
                  <a:lnTo>
                    <a:pt x="884" y="780"/>
                  </a:lnTo>
                  <a:lnTo>
                    <a:pt x="884" y="782"/>
                  </a:lnTo>
                  <a:lnTo>
                    <a:pt x="883" y="782"/>
                  </a:lnTo>
                  <a:lnTo>
                    <a:pt x="881" y="782"/>
                  </a:lnTo>
                  <a:lnTo>
                    <a:pt x="884" y="783"/>
                  </a:lnTo>
                  <a:lnTo>
                    <a:pt x="883" y="785"/>
                  </a:lnTo>
                  <a:lnTo>
                    <a:pt x="881" y="785"/>
                  </a:lnTo>
                  <a:lnTo>
                    <a:pt x="880" y="785"/>
                  </a:lnTo>
                  <a:lnTo>
                    <a:pt x="880" y="783"/>
                  </a:lnTo>
                  <a:lnTo>
                    <a:pt x="878" y="783"/>
                  </a:lnTo>
                  <a:lnTo>
                    <a:pt x="878" y="782"/>
                  </a:lnTo>
                  <a:lnTo>
                    <a:pt x="880" y="782"/>
                  </a:lnTo>
                  <a:lnTo>
                    <a:pt x="880" y="780"/>
                  </a:lnTo>
                  <a:lnTo>
                    <a:pt x="878" y="782"/>
                  </a:lnTo>
                  <a:lnTo>
                    <a:pt x="877" y="782"/>
                  </a:lnTo>
                  <a:lnTo>
                    <a:pt x="877" y="780"/>
                  </a:lnTo>
                  <a:lnTo>
                    <a:pt x="877" y="779"/>
                  </a:lnTo>
                  <a:lnTo>
                    <a:pt x="878" y="779"/>
                  </a:lnTo>
                  <a:lnTo>
                    <a:pt x="878" y="777"/>
                  </a:lnTo>
                  <a:lnTo>
                    <a:pt x="877" y="777"/>
                  </a:lnTo>
                  <a:lnTo>
                    <a:pt x="877" y="779"/>
                  </a:lnTo>
                  <a:lnTo>
                    <a:pt x="875" y="779"/>
                  </a:lnTo>
                  <a:lnTo>
                    <a:pt x="875" y="777"/>
                  </a:lnTo>
                  <a:lnTo>
                    <a:pt x="874" y="776"/>
                  </a:lnTo>
                  <a:lnTo>
                    <a:pt x="874" y="774"/>
                  </a:lnTo>
                  <a:lnTo>
                    <a:pt x="877" y="776"/>
                  </a:lnTo>
                  <a:lnTo>
                    <a:pt x="877" y="774"/>
                  </a:lnTo>
                  <a:lnTo>
                    <a:pt x="875" y="774"/>
                  </a:lnTo>
                  <a:lnTo>
                    <a:pt x="874" y="774"/>
                  </a:lnTo>
                  <a:lnTo>
                    <a:pt x="874" y="773"/>
                  </a:lnTo>
                  <a:lnTo>
                    <a:pt x="874" y="771"/>
                  </a:lnTo>
                  <a:lnTo>
                    <a:pt x="875" y="771"/>
                  </a:lnTo>
                  <a:lnTo>
                    <a:pt x="875" y="770"/>
                  </a:lnTo>
                  <a:lnTo>
                    <a:pt x="874" y="771"/>
                  </a:lnTo>
                  <a:lnTo>
                    <a:pt x="871" y="771"/>
                  </a:lnTo>
                  <a:lnTo>
                    <a:pt x="869" y="771"/>
                  </a:lnTo>
                  <a:lnTo>
                    <a:pt x="869" y="773"/>
                  </a:lnTo>
                  <a:lnTo>
                    <a:pt x="871" y="774"/>
                  </a:lnTo>
                  <a:lnTo>
                    <a:pt x="874" y="776"/>
                  </a:lnTo>
                  <a:lnTo>
                    <a:pt x="871" y="777"/>
                  </a:lnTo>
                  <a:lnTo>
                    <a:pt x="874" y="777"/>
                  </a:lnTo>
                  <a:lnTo>
                    <a:pt x="874" y="779"/>
                  </a:lnTo>
                  <a:lnTo>
                    <a:pt x="874" y="780"/>
                  </a:lnTo>
                  <a:lnTo>
                    <a:pt x="871" y="780"/>
                  </a:lnTo>
                  <a:lnTo>
                    <a:pt x="869" y="780"/>
                  </a:lnTo>
                  <a:lnTo>
                    <a:pt x="868" y="780"/>
                  </a:lnTo>
                  <a:lnTo>
                    <a:pt x="866" y="780"/>
                  </a:lnTo>
                  <a:lnTo>
                    <a:pt x="866" y="779"/>
                  </a:lnTo>
                  <a:lnTo>
                    <a:pt x="865" y="777"/>
                  </a:lnTo>
                  <a:lnTo>
                    <a:pt x="863" y="779"/>
                  </a:lnTo>
                  <a:lnTo>
                    <a:pt x="863" y="780"/>
                  </a:lnTo>
                  <a:lnTo>
                    <a:pt x="862" y="780"/>
                  </a:lnTo>
                  <a:lnTo>
                    <a:pt x="860" y="779"/>
                  </a:lnTo>
                  <a:lnTo>
                    <a:pt x="860" y="777"/>
                  </a:lnTo>
                  <a:lnTo>
                    <a:pt x="862" y="777"/>
                  </a:lnTo>
                  <a:lnTo>
                    <a:pt x="860" y="776"/>
                  </a:lnTo>
                  <a:lnTo>
                    <a:pt x="860" y="774"/>
                  </a:lnTo>
                  <a:lnTo>
                    <a:pt x="862" y="774"/>
                  </a:lnTo>
                  <a:lnTo>
                    <a:pt x="863" y="774"/>
                  </a:lnTo>
                  <a:lnTo>
                    <a:pt x="865" y="774"/>
                  </a:lnTo>
                  <a:lnTo>
                    <a:pt x="865" y="776"/>
                  </a:lnTo>
                  <a:lnTo>
                    <a:pt x="866" y="776"/>
                  </a:lnTo>
                  <a:lnTo>
                    <a:pt x="866" y="777"/>
                  </a:lnTo>
                  <a:lnTo>
                    <a:pt x="868" y="777"/>
                  </a:lnTo>
                  <a:lnTo>
                    <a:pt x="868" y="776"/>
                  </a:lnTo>
                  <a:lnTo>
                    <a:pt x="866" y="776"/>
                  </a:lnTo>
                  <a:lnTo>
                    <a:pt x="865" y="774"/>
                  </a:lnTo>
                  <a:lnTo>
                    <a:pt x="866" y="774"/>
                  </a:lnTo>
                  <a:lnTo>
                    <a:pt x="866" y="773"/>
                  </a:lnTo>
                  <a:lnTo>
                    <a:pt x="865" y="773"/>
                  </a:lnTo>
                  <a:lnTo>
                    <a:pt x="865" y="771"/>
                  </a:lnTo>
                  <a:lnTo>
                    <a:pt x="863" y="773"/>
                  </a:lnTo>
                  <a:lnTo>
                    <a:pt x="863" y="771"/>
                  </a:lnTo>
                  <a:lnTo>
                    <a:pt x="862" y="771"/>
                  </a:lnTo>
                  <a:lnTo>
                    <a:pt x="862" y="770"/>
                  </a:lnTo>
                  <a:lnTo>
                    <a:pt x="860" y="770"/>
                  </a:lnTo>
                  <a:lnTo>
                    <a:pt x="860" y="768"/>
                  </a:lnTo>
                  <a:lnTo>
                    <a:pt x="859" y="768"/>
                  </a:lnTo>
                  <a:lnTo>
                    <a:pt x="859" y="767"/>
                  </a:lnTo>
                  <a:lnTo>
                    <a:pt x="860" y="767"/>
                  </a:lnTo>
                  <a:lnTo>
                    <a:pt x="862" y="768"/>
                  </a:lnTo>
                  <a:lnTo>
                    <a:pt x="863" y="770"/>
                  </a:lnTo>
                  <a:lnTo>
                    <a:pt x="866" y="770"/>
                  </a:lnTo>
                  <a:lnTo>
                    <a:pt x="866" y="770"/>
                  </a:lnTo>
                  <a:lnTo>
                    <a:pt x="865" y="770"/>
                  </a:lnTo>
                  <a:lnTo>
                    <a:pt x="863" y="770"/>
                  </a:lnTo>
                  <a:lnTo>
                    <a:pt x="863" y="768"/>
                  </a:lnTo>
                  <a:lnTo>
                    <a:pt x="862" y="768"/>
                  </a:lnTo>
                  <a:lnTo>
                    <a:pt x="862" y="767"/>
                  </a:lnTo>
                  <a:lnTo>
                    <a:pt x="863" y="767"/>
                  </a:lnTo>
                  <a:lnTo>
                    <a:pt x="865" y="768"/>
                  </a:lnTo>
                  <a:lnTo>
                    <a:pt x="865" y="767"/>
                  </a:lnTo>
                  <a:lnTo>
                    <a:pt x="866" y="768"/>
                  </a:lnTo>
                  <a:lnTo>
                    <a:pt x="866" y="767"/>
                  </a:lnTo>
                  <a:lnTo>
                    <a:pt x="866" y="765"/>
                  </a:lnTo>
                  <a:lnTo>
                    <a:pt x="865" y="764"/>
                  </a:lnTo>
                  <a:lnTo>
                    <a:pt x="863" y="764"/>
                  </a:lnTo>
                  <a:lnTo>
                    <a:pt x="862" y="764"/>
                  </a:lnTo>
                  <a:lnTo>
                    <a:pt x="862" y="762"/>
                  </a:lnTo>
                  <a:lnTo>
                    <a:pt x="860" y="762"/>
                  </a:lnTo>
                  <a:lnTo>
                    <a:pt x="860" y="760"/>
                  </a:lnTo>
                  <a:lnTo>
                    <a:pt x="862" y="760"/>
                  </a:lnTo>
                  <a:lnTo>
                    <a:pt x="863" y="760"/>
                  </a:lnTo>
                  <a:lnTo>
                    <a:pt x="865" y="762"/>
                  </a:lnTo>
                  <a:lnTo>
                    <a:pt x="866" y="762"/>
                  </a:lnTo>
                  <a:lnTo>
                    <a:pt x="865" y="760"/>
                  </a:lnTo>
                  <a:lnTo>
                    <a:pt x="866" y="760"/>
                  </a:lnTo>
                  <a:lnTo>
                    <a:pt x="868" y="762"/>
                  </a:lnTo>
                  <a:lnTo>
                    <a:pt x="868" y="764"/>
                  </a:lnTo>
                  <a:lnTo>
                    <a:pt x="868" y="765"/>
                  </a:lnTo>
                  <a:lnTo>
                    <a:pt x="869" y="767"/>
                  </a:lnTo>
                  <a:lnTo>
                    <a:pt x="868" y="767"/>
                  </a:lnTo>
                  <a:lnTo>
                    <a:pt x="869" y="768"/>
                  </a:lnTo>
                  <a:lnTo>
                    <a:pt x="871" y="768"/>
                  </a:lnTo>
                  <a:lnTo>
                    <a:pt x="869" y="767"/>
                  </a:lnTo>
                  <a:lnTo>
                    <a:pt x="869" y="765"/>
                  </a:lnTo>
                  <a:lnTo>
                    <a:pt x="869" y="764"/>
                  </a:lnTo>
                  <a:lnTo>
                    <a:pt x="868" y="762"/>
                  </a:lnTo>
                  <a:lnTo>
                    <a:pt x="869" y="762"/>
                  </a:lnTo>
                  <a:lnTo>
                    <a:pt x="866" y="760"/>
                  </a:lnTo>
                  <a:lnTo>
                    <a:pt x="868" y="759"/>
                  </a:lnTo>
                  <a:lnTo>
                    <a:pt x="866" y="759"/>
                  </a:lnTo>
                  <a:lnTo>
                    <a:pt x="865" y="759"/>
                  </a:lnTo>
                  <a:lnTo>
                    <a:pt x="865" y="757"/>
                  </a:lnTo>
                  <a:lnTo>
                    <a:pt x="866" y="756"/>
                  </a:lnTo>
                  <a:lnTo>
                    <a:pt x="865" y="756"/>
                  </a:lnTo>
                  <a:lnTo>
                    <a:pt x="865" y="757"/>
                  </a:lnTo>
                  <a:lnTo>
                    <a:pt x="863" y="757"/>
                  </a:lnTo>
                  <a:lnTo>
                    <a:pt x="862" y="756"/>
                  </a:lnTo>
                  <a:lnTo>
                    <a:pt x="863" y="756"/>
                  </a:lnTo>
                  <a:lnTo>
                    <a:pt x="863" y="754"/>
                  </a:lnTo>
                  <a:lnTo>
                    <a:pt x="865" y="753"/>
                  </a:lnTo>
                  <a:lnTo>
                    <a:pt x="866" y="754"/>
                  </a:lnTo>
                  <a:lnTo>
                    <a:pt x="866" y="753"/>
                  </a:lnTo>
                  <a:lnTo>
                    <a:pt x="868" y="753"/>
                  </a:lnTo>
                  <a:lnTo>
                    <a:pt x="868" y="754"/>
                  </a:lnTo>
                  <a:lnTo>
                    <a:pt x="869" y="754"/>
                  </a:lnTo>
                  <a:lnTo>
                    <a:pt x="869" y="756"/>
                  </a:lnTo>
                  <a:lnTo>
                    <a:pt x="869" y="757"/>
                  </a:lnTo>
                  <a:lnTo>
                    <a:pt x="871" y="756"/>
                  </a:lnTo>
                  <a:lnTo>
                    <a:pt x="869" y="754"/>
                  </a:lnTo>
                  <a:lnTo>
                    <a:pt x="871" y="753"/>
                  </a:lnTo>
                  <a:lnTo>
                    <a:pt x="871" y="754"/>
                  </a:lnTo>
                  <a:lnTo>
                    <a:pt x="874" y="756"/>
                  </a:lnTo>
                  <a:lnTo>
                    <a:pt x="874" y="757"/>
                  </a:lnTo>
                  <a:lnTo>
                    <a:pt x="875" y="757"/>
                  </a:lnTo>
                  <a:lnTo>
                    <a:pt x="875" y="759"/>
                  </a:lnTo>
                  <a:lnTo>
                    <a:pt x="875" y="760"/>
                  </a:lnTo>
                  <a:lnTo>
                    <a:pt x="877" y="762"/>
                  </a:lnTo>
                  <a:lnTo>
                    <a:pt x="877" y="764"/>
                  </a:lnTo>
                  <a:lnTo>
                    <a:pt x="878" y="764"/>
                  </a:lnTo>
                  <a:lnTo>
                    <a:pt x="878" y="765"/>
                  </a:lnTo>
                  <a:lnTo>
                    <a:pt x="880" y="767"/>
                  </a:lnTo>
                  <a:lnTo>
                    <a:pt x="880" y="765"/>
                  </a:lnTo>
                  <a:lnTo>
                    <a:pt x="878" y="764"/>
                  </a:lnTo>
                  <a:lnTo>
                    <a:pt x="878" y="762"/>
                  </a:lnTo>
                  <a:lnTo>
                    <a:pt x="877" y="762"/>
                  </a:lnTo>
                  <a:lnTo>
                    <a:pt x="877" y="760"/>
                  </a:lnTo>
                  <a:lnTo>
                    <a:pt x="877" y="759"/>
                  </a:lnTo>
                  <a:lnTo>
                    <a:pt x="877" y="757"/>
                  </a:lnTo>
                  <a:lnTo>
                    <a:pt x="875" y="757"/>
                  </a:lnTo>
                  <a:lnTo>
                    <a:pt x="875" y="756"/>
                  </a:lnTo>
                  <a:lnTo>
                    <a:pt x="875" y="754"/>
                  </a:lnTo>
                  <a:lnTo>
                    <a:pt x="875" y="753"/>
                  </a:lnTo>
                  <a:lnTo>
                    <a:pt x="877" y="754"/>
                  </a:lnTo>
                  <a:lnTo>
                    <a:pt x="878" y="754"/>
                  </a:lnTo>
                  <a:lnTo>
                    <a:pt x="878" y="753"/>
                  </a:lnTo>
                  <a:lnTo>
                    <a:pt x="880" y="754"/>
                  </a:lnTo>
                  <a:lnTo>
                    <a:pt x="881" y="754"/>
                  </a:lnTo>
                  <a:lnTo>
                    <a:pt x="880" y="753"/>
                  </a:lnTo>
                  <a:lnTo>
                    <a:pt x="878" y="753"/>
                  </a:lnTo>
                  <a:lnTo>
                    <a:pt x="877" y="753"/>
                  </a:lnTo>
                  <a:lnTo>
                    <a:pt x="875" y="753"/>
                  </a:lnTo>
                  <a:lnTo>
                    <a:pt x="875" y="751"/>
                  </a:lnTo>
                  <a:lnTo>
                    <a:pt x="874" y="751"/>
                  </a:lnTo>
                  <a:lnTo>
                    <a:pt x="875" y="750"/>
                  </a:lnTo>
                  <a:lnTo>
                    <a:pt x="875" y="747"/>
                  </a:lnTo>
                  <a:lnTo>
                    <a:pt x="877" y="747"/>
                  </a:lnTo>
                  <a:lnTo>
                    <a:pt x="878" y="747"/>
                  </a:lnTo>
                  <a:lnTo>
                    <a:pt x="878" y="750"/>
                  </a:lnTo>
                  <a:lnTo>
                    <a:pt x="880" y="750"/>
                  </a:lnTo>
                  <a:lnTo>
                    <a:pt x="880" y="747"/>
                  </a:lnTo>
                  <a:lnTo>
                    <a:pt x="880" y="745"/>
                  </a:lnTo>
                  <a:lnTo>
                    <a:pt x="881" y="745"/>
                  </a:lnTo>
                  <a:lnTo>
                    <a:pt x="881" y="744"/>
                  </a:lnTo>
                  <a:lnTo>
                    <a:pt x="880" y="744"/>
                  </a:lnTo>
                  <a:lnTo>
                    <a:pt x="880" y="745"/>
                  </a:lnTo>
                  <a:lnTo>
                    <a:pt x="878" y="745"/>
                  </a:lnTo>
                  <a:lnTo>
                    <a:pt x="878" y="744"/>
                  </a:lnTo>
                  <a:lnTo>
                    <a:pt x="877" y="744"/>
                  </a:lnTo>
                  <a:lnTo>
                    <a:pt x="877" y="745"/>
                  </a:lnTo>
                  <a:lnTo>
                    <a:pt x="875" y="745"/>
                  </a:lnTo>
                  <a:lnTo>
                    <a:pt x="875" y="744"/>
                  </a:lnTo>
                  <a:lnTo>
                    <a:pt x="875" y="742"/>
                  </a:lnTo>
                  <a:lnTo>
                    <a:pt x="874" y="744"/>
                  </a:lnTo>
                  <a:lnTo>
                    <a:pt x="874" y="742"/>
                  </a:lnTo>
                  <a:lnTo>
                    <a:pt x="871" y="741"/>
                  </a:lnTo>
                  <a:lnTo>
                    <a:pt x="869" y="739"/>
                  </a:lnTo>
                  <a:lnTo>
                    <a:pt x="868" y="739"/>
                  </a:lnTo>
                  <a:lnTo>
                    <a:pt x="869" y="741"/>
                  </a:lnTo>
                  <a:lnTo>
                    <a:pt x="869" y="742"/>
                  </a:lnTo>
                  <a:lnTo>
                    <a:pt x="868" y="742"/>
                  </a:lnTo>
                  <a:lnTo>
                    <a:pt x="866" y="742"/>
                  </a:lnTo>
                  <a:lnTo>
                    <a:pt x="866" y="741"/>
                  </a:lnTo>
                  <a:lnTo>
                    <a:pt x="865" y="741"/>
                  </a:lnTo>
                  <a:lnTo>
                    <a:pt x="865" y="739"/>
                  </a:lnTo>
                  <a:lnTo>
                    <a:pt x="865" y="738"/>
                  </a:lnTo>
                  <a:lnTo>
                    <a:pt x="866" y="738"/>
                  </a:lnTo>
                  <a:lnTo>
                    <a:pt x="866" y="736"/>
                  </a:lnTo>
                  <a:lnTo>
                    <a:pt x="865" y="736"/>
                  </a:lnTo>
                  <a:lnTo>
                    <a:pt x="865" y="738"/>
                  </a:lnTo>
                  <a:lnTo>
                    <a:pt x="863" y="738"/>
                  </a:lnTo>
                  <a:lnTo>
                    <a:pt x="863" y="736"/>
                  </a:lnTo>
                  <a:lnTo>
                    <a:pt x="863" y="735"/>
                  </a:lnTo>
                  <a:lnTo>
                    <a:pt x="865" y="735"/>
                  </a:lnTo>
                  <a:lnTo>
                    <a:pt x="866" y="735"/>
                  </a:lnTo>
                  <a:lnTo>
                    <a:pt x="866" y="733"/>
                  </a:lnTo>
                  <a:lnTo>
                    <a:pt x="865" y="733"/>
                  </a:lnTo>
                  <a:lnTo>
                    <a:pt x="865" y="732"/>
                  </a:lnTo>
                  <a:lnTo>
                    <a:pt x="866" y="732"/>
                  </a:lnTo>
                  <a:lnTo>
                    <a:pt x="868" y="730"/>
                  </a:lnTo>
                  <a:lnTo>
                    <a:pt x="871" y="732"/>
                  </a:lnTo>
                  <a:lnTo>
                    <a:pt x="874" y="732"/>
                  </a:lnTo>
                  <a:lnTo>
                    <a:pt x="874" y="730"/>
                  </a:lnTo>
                  <a:lnTo>
                    <a:pt x="871" y="730"/>
                  </a:lnTo>
                  <a:lnTo>
                    <a:pt x="869" y="730"/>
                  </a:lnTo>
                  <a:lnTo>
                    <a:pt x="868" y="730"/>
                  </a:lnTo>
                  <a:lnTo>
                    <a:pt x="869" y="729"/>
                  </a:lnTo>
                  <a:lnTo>
                    <a:pt x="868" y="729"/>
                  </a:lnTo>
                  <a:lnTo>
                    <a:pt x="868" y="730"/>
                  </a:lnTo>
                  <a:lnTo>
                    <a:pt x="866" y="730"/>
                  </a:lnTo>
                  <a:lnTo>
                    <a:pt x="865" y="729"/>
                  </a:lnTo>
                  <a:lnTo>
                    <a:pt x="866" y="729"/>
                  </a:lnTo>
                  <a:lnTo>
                    <a:pt x="866" y="727"/>
                  </a:lnTo>
                  <a:lnTo>
                    <a:pt x="868" y="727"/>
                  </a:lnTo>
                  <a:lnTo>
                    <a:pt x="869" y="727"/>
                  </a:lnTo>
                  <a:lnTo>
                    <a:pt x="869" y="726"/>
                  </a:lnTo>
                  <a:lnTo>
                    <a:pt x="869" y="724"/>
                  </a:lnTo>
                  <a:lnTo>
                    <a:pt x="868" y="724"/>
                  </a:lnTo>
                  <a:lnTo>
                    <a:pt x="868" y="726"/>
                  </a:lnTo>
                  <a:lnTo>
                    <a:pt x="866" y="726"/>
                  </a:lnTo>
                  <a:lnTo>
                    <a:pt x="865" y="726"/>
                  </a:lnTo>
                  <a:lnTo>
                    <a:pt x="863" y="724"/>
                  </a:lnTo>
                  <a:lnTo>
                    <a:pt x="862" y="724"/>
                  </a:lnTo>
                  <a:lnTo>
                    <a:pt x="862" y="723"/>
                  </a:lnTo>
                  <a:lnTo>
                    <a:pt x="860" y="723"/>
                  </a:lnTo>
                  <a:lnTo>
                    <a:pt x="859" y="723"/>
                  </a:lnTo>
                  <a:lnTo>
                    <a:pt x="859" y="721"/>
                  </a:lnTo>
                  <a:lnTo>
                    <a:pt x="860" y="721"/>
                  </a:lnTo>
                  <a:lnTo>
                    <a:pt x="860" y="720"/>
                  </a:lnTo>
                  <a:lnTo>
                    <a:pt x="862" y="718"/>
                  </a:lnTo>
                  <a:lnTo>
                    <a:pt x="862" y="717"/>
                  </a:lnTo>
                  <a:lnTo>
                    <a:pt x="863" y="717"/>
                  </a:lnTo>
                  <a:lnTo>
                    <a:pt x="863" y="715"/>
                  </a:lnTo>
                  <a:lnTo>
                    <a:pt x="862" y="715"/>
                  </a:lnTo>
                  <a:lnTo>
                    <a:pt x="862" y="714"/>
                  </a:lnTo>
                  <a:lnTo>
                    <a:pt x="862" y="712"/>
                  </a:lnTo>
                  <a:lnTo>
                    <a:pt x="863" y="712"/>
                  </a:lnTo>
                  <a:lnTo>
                    <a:pt x="863" y="714"/>
                  </a:lnTo>
                  <a:lnTo>
                    <a:pt x="865" y="714"/>
                  </a:lnTo>
                  <a:lnTo>
                    <a:pt x="865" y="712"/>
                  </a:lnTo>
                  <a:lnTo>
                    <a:pt x="866" y="714"/>
                  </a:lnTo>
                  <a:lnTo>
                    <a:pt x="866" y="712"/>
                  </a:lnTo>
                  <a:lnTo>
                    <a:pt x="865" y="712"/>
                  </a:lnTo>
                  <a:lnTo>
                    <a:pt x="863" y="712"/>
                  </a:lnTo>
                  <a:lnTo>
                    <a:pt x="862" y="711"/>
                  </a:lnTo>
                  <a:lnTo>
                    <a:pt x="860" y="711"/>
                  </a:lnTo>
                  <a:lnTo>
                    <a:pt x="860" y="709"/>
                  </a:lnTo>
                  <a:lnTo>
                    <a:pt x="862" y="709"/>
                  </a:lnTo>
                  <a:lnTo>
                    <a:pt x="862" y="707"/>
                  </a:lnTo>
                  <a:lnTo>
                    <a:pt x="860" y="707"/>
                  </a:lnTo>
                  <a:lnTo>
                    <a:pt x="860" y="709"/>
                  </a:lnTo>
                  <a:lnTo>
                    <a:pt x="859" y="707"/>
                  </a:lnTo>
                  <a:lnTo>
                    <a:pt x="857" y="707"/>
                  </a:lnTo>
                  <a:lnTo>
                    <a:pt x="857" y="706"/>
                  </a:lnTo>
                  <a:lnTo>
                    <a:pt x="856" y="706"/>
                  </a:lnTo>
                  <a:lnTo>
                    <a:pt x="854" y="706"/>
                  </a:lnTo>
                  <a:lnTo>
                    <a:pt x="854" y="707"/>
                  </a:lnTo>
                  <a:lnTo>
                    <a:pt x="853" y="707"/>
                  </a:lnTo>
                  <a:lnTo>
                    <a:pt x="851" y="707"/>
                  </a:lnTo>
                  <a:lnTo>
                    <a:pt x="850" y="707"/>
                  </a:lnTo>
                  <a:lnTo>
                    <a:pt x="848" y="707"/>
                  </a:lnTo>
                  <a:lnTo>
                    <a:pt x="847" y="707"/>
                  </a:lnTo>
                  <a:lnTo>
                    <a:pt x="845" y="706"/>
                  </a:lnTo>
                  <a:lnTo>
                    <a:pt x="844" y="706"/>
                  </a:lnTo>
                  <a:lnTo>
                    <a:pt x="842" y="704"/>
                  </a:lnTo>
                  <a:lnTo>
                    <a:pt x="842" y="703"/>
                  </a:lnTo>
                  <a:lnTo>
                    <a:pt x="842" y="701"/>
                  </a:lnTo>
                  <a:lnTo>
                    <a:pt x="844" y="701"/>
                  </a:lnTo>
                  <a:lnTo>
                    <a:pt x="844" y="700"/>
                  </a:lnTo>
                  <a:lnTo>
                    <a:pt x="844" y="698"/>
                  </a:lnTo>
                  <a:lnTo>
                    <a:pt x="842" y="700"/>
                  </a:lnTo>
                  <a:lnTo>
                    <a:pt x="842" y="701"/>
                  </a:lnTo>
                  <a:lnTo>
                    <a:pt x="841" y="703"/>
                  </a:lnTo>
                  <a:lnTo>
                    <a:pt x="839" y="703"/>
                  </a:lnTo>
                  <a:lnTo>
                    <a:pt x="838" y="703"/>
                  </a:lnTo>
                  <a:lnTo>
                    <a:pt x="838" y="704"/>
                  </a:lnTo>
                  <a:lnTo>
                    <a:pt x="836" y="704"/>
                  </a:lnTo>
                  <a:lnTo>
                    <a:pt x="836" y="706"/>
                  </a:lnTo>
                  <a:lnTo>
                    <a:pt x="838" y="707"/>
                  </a:lnTo>
                  <a:lnTo>
                    <a:pt x="838" y="709"/>
                  </a:lnTo>
                  <a:lnTo>
                    <a:pt x="839" y="709"/>
                  </a:lnTo>
                  <a:lnTo>
                    <a:pt x="839" y="711"/>
                  </a:lnTo>
                  <a:lnTo>
                    <a:pt x="838" y="711"/>
                  </a:lnTo>
                  <a:lnTo>
                    <a:pt x="836" y="711"/>
                  </a:lnTo>
                  <a:lnTo>
                    <a:pt x="835" y="711"/>
                  </a:lnTo>
                  <a:lnTo>
                    <a:pt x="835" y="709"/>
                  </a:lnTo>
                  <a:lnTo>
                    <a:pt x="833" y="709"/>
                  </a:lnTo>
                  <a:lnTo>
                    <a:pt x="833" y="707"/>
                  </a:lnTo>
                  <a:lnTo>
                    <a:pt x="831" y="707"/>
                  </a:lnTo>
                  <a:lnTo>
                    <a:pt x="831" y="706"/>
                  </a:lnTo>
                  <a:lnTo>
                    <a:pt x="830" y="704"/>
                  </a:lnTo>
                  <a:lnTo>
                    <a:pt x="830" y="703"/>
                  </a:lnTo>
                  <a:lnTo>
                    <a:pt x="831" y="703"/>
                  </a:lnTo>
                  <a:lnTo>
                    <a:pt x="831" y="701"/>
                  </a:lnTo>
                  <a:lnTo>
                    <a:pt x="833" y="701"/>
                  </a:lnTo>
                  <a:lnTo>
                    <a:pt x="833" y="700"/>
                  </a:lnTo>
                  <a:lnTo>
                    <a:pt x="835" y="700"/>
                  </a:lnTo>
                  <a:lnTo>
                    <a:pt x="835" y="698"/>
                  </a:lnTo>
                  <a:lnTo>
                    <a:pt x="836" y="697"/>
                  </a:lnTo>
                  <a:lnTo>
                    <a:pt x="838" y="697"/>
                  </a:lnTo>
                  <a:lnTo>
                    <a:pt x="839" y="697"/>
                  </a:lnTo>
                  <a:lnTo>
                    <a:pt x="838" y="695"/>
                  </a:lnTo>
                  <a:lnTo>
                    <a:pt x="838" y="694"/>
                  </a:lnTo>
                  <a:lnTo>
                    <a:pt x="839" y="694"/>
                  </a:lnTo>
                  <a:lnTo>
                    <a:pt x="841" y="694"/>
                  </a:lnTo>
                  <a:lnTo>
                    <a:pt x="841" y="695"/>
                  </a:lnTo>
                  <a:lnTo>
                    <a:pt x="842" y="695"/>
                  </a:lnTo>
                  <a:lnTo>
                    <a:pt x="841" y="694"/>
                  </a:lnTo>
                  <a:lnTo>
                    <a:pt x="841" y="692"/>
                  </a:lnTo>
                  <a:lnTo>
                    <a:pt x="842" y="692"/>
                  </a:lnTo>
                  <a:lnTo>
                    <a:pt x="844" y="694"/>
                  </a:lnTo>
                  <a:lnTo>
                    <a:pt x="844" y="692"/>
                  </a:lnTo>
                  <a:lnTo>
                    <a:pt x="842" y="692"/>
                  </a:lnTo>
                  <a:lnTo>
                    <a:pt x="842" y="691"/>
                  </a:lnTo>
                  <a:lnTo>
                    <a:pt x="842" y="689"/>
                  </a:lnTo>
                  <a:lnTo>
                    <a:pt x="844" y="689"/>
                  </a:lnTo>
                  <a:lnTo>
                    <a:pt x="844" y="688"/>
                  </a:lnTo>
                  <a:lnTo>
                    <a:pt x="842" y="688"/>
                  </a:lnTo>
                  <a:lnTo>
                    <a:pt x="842" y="689"/>
                  </a:lnTo>
                  <a:lnTo>
                    <a:pt x="841" y="689"/>
                  </a:lnTo>
                  <a:lnTo>
                    <a:pt x="841" y="691"/>
                  </a:lnTo>
                  <a:lnTo>
                    <a:pt x="839" y="691"/>
                  </a:lnTo>
                  <a:lnTo>
                    <a:pt x="838" y="691"/>
                  </a:lnTo>
                  <a:lnTo>
                    <a:pt x="836" y="689"/>
                  </a:lnTo>
                  <a:lnTo>
                    <a:pt x="839" y="689"/>
                  </a:lnTo>
                  <a:lnTo>
                    <a:pt x="839" y="688"/>
                  </a:lnTo>
                  <a:lnTo>
                    <a:pt x="838" y="688"/>
                  </a:lnTo>
                  <a:lnTo>
                    <a:pt x="836" y="688"/>
                  </a:lnTo>
                  <a:lnTo>
                    <a:pt x="836" y="686"/>
                  </a:lnTo>
                  <a:lnTo>
                    <a:pt x="838" y="686"/>
                  </a:lnTo>
                  <a:lnTo>
                    <a:pt x="838" y="685"/>
                  </a:lnTo>
                  <a:lnTo>
                    <a:pt x="839" y="686"/>
                  </a:lnTo>
                  <a:lnTo>
                    <a:pt x="839" y="685"/>
                  </a:lnTo>
                  <a:lnTo>
                    <a:pt x="841" y="685"/>
                  </a:lnTo>
                  <a:lnTo>
                    <a:pt x="842" y="685"/>
                  </a:lnTo>
                  <a:lnTo>
                    <a:pt x="844" y="685"/>
                  </a:lnTo>
                  <a:lnTo>
                    <a:pt x="845" y="685"/>
                  </a:lnTo>
                  <a:lnTo>
                    <a:pt x="845" y="686"/>
                  </a:lnTo>
                  <a:lnTo>
                    <a:pt x="847" y="686"/>
                  </a:lnTo>
                  <a:lnTo>
                    <a:pt x="848" y="686"/>
                  </a:lnTo>
                  <a:lnTo>
                    <a:pt x="847" y="685"/>
                  </a:lnTo>
                  <a:lnTo>
                    <a:pt x="848" y="683"/>
                  </a:lnTo>
                  <a:lnTo>
                    <a:pt x="850" y="683"/>
                  </a:lnTo>
                  <a:lnTo>
                    <a:pt x="850" y="685"/>
                  </a:lnTo>
                  <a:lnTo>
                    <a:pt x="851" y="683"/>
                  </a:lnTo>
                  <a:lnTo>
                    <a:pt x="853" y="683"/>
                  </a:lnTo>
                  <a:lnTo>
                    <a:pt x="854" y="683"/>
                  </a:lnTo>
                  <a:lnTo>
                    <a:pt x="856" y="683"/>
                  </a:lnTo>
                  <a:lnTo>
                    <a:pt x="856" y="685"/>
                  </a:lnTo>
                  <a:lnTo>
                    <a:pt x="856" y="686"/>
                  </a:lnTo>
                  <a:lnTo>
                    <a:pt x="854" y="685"/>
                  </a:lnTo>
                  <a:lnTo>
                    <a:pt x="853" y="685"/>
                  </a:lnTo>
                  <a:lnTo>
                    <a:pt x="853" y="686"/>
                  </a:lnTo>
                  <a:lnTo>
                    <a:pt x="854" y="686"/>
                  </a:lnTo>
                  <a:lnTo>
                    <a:pt x="856" y="686"/>
                  </a:lnTo>
                  <a:lnTo>
                    <a:pt x="856" y="688"/>
                  </a:lnTo>
                  <a:lnTo>
                    <a:pt x="854" y="688"/>
                  </a:lnTo>
                  <a:lnTo>
                    <a:pt x="854" y="689"/>
                  </a:lnTo>
                  <a:lnTo>
                    <a:pt x="856" y="689"/>
                  </a:lnTo>
                  <a:lnTo>
                    <a:pt x="857" y="689"/>
                  </a:lnTo>
                  <a:lnTo>
                    <a:pt x="859" y="691"/>
                  </a:lnTo>
                  <a:lnTo>
                    <a:pt x="857" y="692"/>
                  </a:lnTo>
                  <a:lnTo>
                    <a:pt x="856" y="694"/>
                  </a:lnTo>
                  <a:lnTo>
                    <a:pt x="854" y="694"/>
                  </a:lnTo>
                  <a:lnTo>
                    <a:pt x="853" y="694"/>
                  </a:lnTo>
                  <a:lnTo>
                    <a:pt x="853" y="695"/>
                  </a:lnTo>
                  <a:lnTo>
                    <a:pt x="856" y="694"/>
                  </a:lnTo>
                  <a:lnTo>
                    <a:pt x="857" y="694"/>
                  </a:lnTo>
                  <a:lnTo>
                    <a:pt x="859" y="694"/>
                  </a:lnTo>
                  <a:lnTo>
                    <a:pt x="859" y="695"/>
                  </a:lnTo>
                  <a:lnTo>
                    <a:pt x="860" y="695"/>
                  </a:lnTo>
                  <a:lnTo>
                    <a:pt x="862" y="697"/>
                  </a:lnTo>
                  <a:lnTo>
                    <a:pt x="863" y="697"/>
                  </a:lnTo>
                  <a:lnTo>
                    <a:pt x="863" y="698"/>
                  </a:lnTo>
                  <a:lnTo>
                    <a:pt x="863" y="700"/>
                  </a:lnTo>
                  <a:lnTo>
                    <a:pt x="862" y="700"/>
                  </a:lnTo>
                  <a:lnTo>
                    <a:pt x="862" y="701"/>
                  </a:lnTo>
                  <a:lnTo>
                    <a:pt x="863" y="703"/>
                  </a:lnTo>
                  <a:lnTo>
                    <a:pt x="865" y="703"/>
                  </a:lnTo>
                  <a:lnTo>
                    <a:pt x="865" y="701"/>
                  </a:lnTo>
                  <a:lnTo>
                    <a:pt x="865" y="700"/>
                  </a:lnTo>
                  <a:lnTo>
                    <a:pt x="865" y="698"/>
                  </a:lnTo>
                  <a:lnTo>
                    <a:pt x="866" y="697"/>
                  </a:lnTo>
                  <a:lnTo>
                    <a:pt x="868" y="695"/>
                  </a:lnTo>
                  <a:lnTo>
                    <a:pt x="868" y="694"/>
                  </a:lnTo>
                  <a:lnTo>
                    <a:pt x="868" y="692"/>
                  </a:lnTo>
                  <a:lnTo>
                    <a:pt x="868" y="691"/>
                  </a:lnTo>
                  <a:lnTo>
                    <a:pt x="866" y="694"/>
                  </a:lnTo>
                  <a:lnTo>
                    <a:pt x="866" y="695"/>
                  </a:lnTo>
                  <a:lnTo>
                    <a:pt x="865" y="697"/>
                  </a:lnTo>
                  <a:lnTo>
                    <a:pt x="865" y="695"/>
                  </a:lnTo>
                  <a:lnTo>
                    <a:pt x="865" y="694"/>
                  </a:lnTo>
                  <a:lnTo>
                    <a:pt x="865" y="692"/>
                  </a:lnTo>
                  <a:lnTo>
                    <a:pt x="865" y="691"/>
                  </a:lnTo>
                  <a:lnTo>
                    <a:pt x="863" y="689"/>
                  </a:lnTo>
                  <a:lnTo>
                    <a:pt x="863" y="688"/>
                  </a:lnTo>
                  <a:lnTo>
                    <a:pt x="863" y="686"/>
                  </a:lnTo>
                  <a:lnTo>
                    <a:pt x="865" y="686"/>
                  </a:lnTo>
                  <a:lnTo>
                    <a:pt x="865" y="685"/>
                  </a:lnTo>
                  <a:lnTo>
                    <a:pt x="863" y="685"/>
                  </a:lnTo>
                  <a:lnTo>
                    <a:pt x="866" y="682"/>
                  </a:lnTo>
                  <a:lnTo>
                    <a:pt x="869" y="682"/>
                  </a:lnTo>
                  <a:lnTo>
                    <a:pt x="869" y="680"/>
                  </a:lnTo>
                  <a:lnTo>
                    <a:pt x="868" y="680"/>
                  </a:lnTo>
                  <a:lnTo>
                    <a:pt x="866" y="680"/>
                  </a:lnTo>
                  <a:lnTo>
                    <a:pt x="865" y="680"/>
                  </a:lnTo>
                  <a:lnTo>
                    <a:pt x="865" y="682"/>
                  </a:lnTo>
                  <a:lnTo>
                    <a:pt x="863" y="682"/>
                  </a:lnTo>
                  <a:lnTo>
                    <a:pt x="863" y="683"/>
                  </a:lnTo>
                  <a:lnTo>
                    <a:pt x="862" y="682"/>
                  </a:lnTo>
                  <a:lnTo>
                    <a:pt x="862" y="683"/>
                  </a:lnTo>
                  <a:lnTo>
                    <a:pt x="860" y="683"/>
                  </a:lnTo>
                  <a:lnTo>
                    <a:pt x="860" y="682"/>
                  </a:lnTo>
                  <a:lnTo>
                    <a:pt x="859" y="682"/>
                  </a:lnTo>
                  <a:lnTo>
                    <a:pt x="859" y="680"/>
                  </a:lnTo>
                  <a:lnTo>
                    <a:pt x="857" y="680"/>
                  </a:lnTo>
                  <a:lnTo>
                    <a:pt x="859" y="679"/>
                  </a:lnTo>
                  <a:lnTo>
                    <a:pt x="857" y="679"/>
                  </a:lnTo>
                  <a:lnTo>
                    <a:pt x="857" y="677"/>
                  </a:lnTo>
                  <a:lnTo>
                    <a:pt x="857" y="676"/>
                  </a:lnTo>
                  <a:lnTo>
                    <a:pt x="859" y="676"/>
                  </a:lnTo>
                  <a:lnTo>
                    <a:pt x="860" y="676"/>
                  </a:lnTo>
                  <a:lnTo>
                    <a:pt x="860" y="677"/>
                  </a:lnTo>
                  <a:lnTo>
                    <a:pt x="860" y="679"/>
                  </a:lnTo>
                  <a:lnTo>
                    <a:pt x="860" y="680"/>
                  </a:lnTo>
                  <a:lnTo>
                    <a:pt x="862" y="680"/>
                  </a:lnTo>
                  <a:lnTo>
                    <a:pt x="862" y="679"/>
                  </a:lnTo>
                  <a:lnTo>
                    <a:pt x="862" y="677"/>
                  </a:lnTo>
                  <a:lnTo>
                    <a:pt x="862" y="676"/>
                  </a:lnTo>
                  <a:lnTo>
                    <a:pt x="862" y="674"/>
                  </a:lnTo>
                  <a:lnTo>
                    <a:pt x="863" y="676"/>
                  </a:lnTo>
                  <a:lnTo>
                    <a:pt x="863" y="674"/>
                  </a:lnTo>
                  <a:lnTo>
                    <a:pt x="865" y="674"/>
                  </a:lnTo>
                  <a:lnTo>
                    <a:pt x="863" y="673"/>
                  </a:lnTo>
                  <a:lnTo>
                    <a:pt x="865" y="673"/>
                  </a:lnTo>
                  <a:lnTo>
                    <a:pt x="866" y="673"/>
                  </a:lnTo>
                  <a:lnTo>
                    <a:pt x="866" y="674"/>
                  </a:lnTo>
                  <a:lnTo>
                    <a:pt x="868" y="674"/>
                  </a:lnTo>
                  <a:lnTo>
                    <a:pt x="869" y="674"/>
                  </a:lnTo>
                  <a:lnTo>
                    <a:pt x="869" y="676"/>
                  </a:lnTo>
                  <a:lnTo>
                    <a:pt x="871" y="676"/>
                  </a:lnTo>
                  <a:lnTo>
                    <a:pt x="874" y="676"/>
                  </a:lnTo>
                  <a:lnTo>
                    <a:pt x="875" y="676"/>
                  </a:lnTo>
                  <a:lnTo>
                    <a:pt x="875" y="674"/>
                  </a:lnTo>
                  <a:lnTo>
                    <a:pt x="874" y="674"/>
                  </a:lnTo>
                  <a:lnTo>
                    <a:pt x="871" y="674"/>
                  </a:lnTo>
                  <a:lnTo>
                    <a:pt x="869" y="674"/>
                  </a:lnTo>
                  <a:lnTo>
                    <a:pt x="866" y="671"/>
                  </a:lnTo>
                  <a:lnTo>
                    <a:pt x="865" y="671"/>
                  </a:lnTo>
                  <a:lnTo>
                    <a:pt x="863" y="671"/>
                  </a:lnTo>
                  <a:lnTo>
                    <a:pt x="863" y="673"/>
                  </a:lnTo>
                  <a:lnTo>
                    <a:pt x="862" y="673"/>
                  </a:lnTo>
                  <a:lnTo>
                    <a:pt x="862" y="671"/>
                  </a:lnTo>
                  <a:lnTo>
                    <a:pt x="860" y="671"/>
                  </a:lnTo>
                  <a:lnTo>
                    <a:pt x="860" y="670"/>
                  </a:lnTo>
                  <a:lnTo>
                    <a:pt x="862" y="670"/>
                  </a:lnTo>
                  <a:lnTo>
                    <a:pt x="863" y="668"/>
                  </a:lnTo>
                  <a:lnTo>
                    <a:pt x="862" y="668"/>
                  </a:lnTo>
                  <a:lnTo>
                    <a:pt x="862" y="667"/>
                  </a:lnTo>
                  <a:lnTo>
                    <a:pt x="860" y="667"/>
                  </a:lnTo>
                  <a:lnTo>
                    <a:pt x="860" y="665"/>
                  </a:lnTo>
                  <a:lnTo>
                    <a:pt x="860" y="664"/>
                  </a:lnTo>
                  <a:lnTo>
                    <a:pt x="863" y="665"/>
                  </a:lnTo>
                  <a:lnTo>
                    <a:pt x="863" y="664"/>
                  </a:lnTo>
                  <a:lnTo>
                    <a:pt x="865" y="664"/>
                  </a:lnTo>
                  <a:lnTo>
                    <a:pt x="866" y="662"/>
                  </a:lnTo>
                  <a:lnTo>
                    <a:pt x="868" y="662"/>
                  </a:lnTo>
                  <a:lnTo>
                    <a:pt x="869" y="659"/>
                  </a:lnTo>
                  <a:lnTo>
                    <a:pt x="871" y="659"/>
                  </a:lnTo>
                  <a:lnTo>
                    <a:pt x="869" y="657"/>
                  </a:lnTo>
                  <a:lnTo>
                    <a:pt x="869" y="656"/>
                  </a:lnTo>
                  <a:lnTo>
                    <a:pt x="869" y="654"/>
                  </a:lnTo>
                  <a:lnTo>
                    <a:pt x="871" y="653"/>
                  </a:lnTo>
                  <a:lnTo>
                    <a:pt x="869" y="653"/>
                  </a:lnTo>
                  <a:lnTo>
                    <a:pt x="868" y="653"/>
                  </a:lnTo>
                  <a:lnTo>
                    <a:pt x="868" y="651"/>
                  </a:lnTo>
                  <a:lnTo>
                    <a:pt x="866" y="651"/>
                  </a:lnTo>
                  <a:lnTo>
                    <a:pt x="865" y="651"/>
                  </a:lnTo>
                  <a:lnTo>
                    <a:pt x="863" y="650"/>
                  </a:lnTo>
                  <a:lnTo>
                    <a:pt x="863" y="648"/>
                  </a:lnTo>
                  <a:lnTo>
                    <a:pt x="862" y="648"/>
                  </a:lnTo>
                  <a:lnTo>
                    <a:pt x="860" y="648"/>
                  </a:lnTo>
                  <a:lnTo>
                    <a:pt x="859" y="648"/>
                  </a:lnTo>
                  <a:lnTo>
                    <a:pt x="857" y="647"/>
                  </a:lnTo>
                  <a:lnTo>
                    <a:pt x="859" y="647"/>
                  </a:lnTo>
                  <a:lnTo>
                    <a:pt x="859" y="644"/>
                  </a:lnTo>
                  <a:lnTo>
                    <a:pt x="857" y="644"/>
                  </a:lnTo>
                  <a:lnTo>
                    <a:pt x="857" y="647"/>
                  </a:lnTo>
                  <a:lnTo>
                    <a:pt x="856" y="647"/>
                  </a:lnTo>
                  <a:lnTo>
                    <a:pt x="856" y="644"/>
                  </a:lnTo>
                  <a:lnTo>
                    <a:pt x="854" y="644"/>
                  </a:lnTo>
                  <a:lnTo>
                    <a:pt x="854" y="642"/>
                  </a:lnTo>
                  <a:lnTo>
                    <a:pt x="856" y="642"/>
                  </a:lnTo>
                  <a:lnTo>
                    <a:pt x="857" y="642"/>
                  </a:lnTo>
                  <a:lnTo>
                    <a:pt x="857" y="641"/>
                  </a:lnTo>
                  <a:lnTo>
                    <a:pt x="856" y="639"/>
                  </a:lnTo>
                  <a:lnTo>
                    <a:pt x="857" y="638"/>
                  </a:lnTo>
                  <a:lnTo>
                    <a:pt x="857" y="636"/>
                  </a:lnTo>
                  <a:lnTo>
                    <a:pt x="859" y="636"/>
                  </a:lnTo>
                  <a:lnTo>
                    <a:pt x="859" y="635"/>
                  </a:lnTo>
                  <a:lnTo>
                    <a:pt x="860" y="635"/>
                  </a:lnTo>
                  <a:lnTo>
                    <a:pt x="860" y="633"/>
                  </a:lnTo>
                  <a:lnTo>
                    <a:pt x="859" y="633"/>
                  </a:lnTo>
                  <a:lnTo>
                    <a:pt x="859" y="635"/>
                  </a:lnTo>
                  <a:lnTo>
                    <a:pt x="857" y="635"/>
                  </a:lnTo>
                  <a:lnTo>
                    <a:pt x="857" y="633"/>
                  </a:lnTo>
                  <a:lnTo>
                    <a:pt x="856" y="633"/>
                  </a:lnTo>
                  <a:lnTo>
                    <a:pt x="856" y="632"/>
                  </a:lnTo>
                  <a:lnTo>
                    <a:pt x="857" y="632"/>
                  </a:lnTo>
                  <a:lnTo>
                    <a:pt x="857" y="630"/>
                  </a:lnTo>
                  <a:lnTo>
                    <a:pt x="856" y="630"/>
                  </a:lnTo>
                  <a:lnTo>
                    <a:pt x="854" y="630"/>
                  </a:lnTo>
                  <a:lnTo>
                    <a:pt x="854" y="629"/>
                  </a:lnTo>
                  <a:lnTo>
                    <a:pt x="853" y="629"/>
                  </a:lnTo>
                  <a:lnTo>
                    <a:pt x="853" y="627"/>
                  </a:lnTo>
                  <a:lnTo>
                    <a:pt x="853" y="626"/>
                  </a:lnTo>
                  <a:lnTo>
                    <a:pt x="851" y="624"/>
                  </a:lnTo>
                  <a:lnTo>
                    <a:pt x="853" y="623"/>
                  </a:lnTo>
                  <a:lnTo>
                    <a:pt x="854" y="623"/>
                  </a:lnTo>
                  <a:lnTo>
                    <a:pt x="854" y="621"/>
                  </a:lnTo>
                  <a:lnTo>
                    <a:pt x="853" y="620"/>
                  </a:lnTo>
                  <a:lnTo>
                    <a:pt x="853" y="618"/>
                  </a:lnTo>
                  <a:lnTo>
                    <a:pt x="854" y="617"/>
                  </a:lnTo>
                  <a:lnTo>
                    <a:pt x="856" y="618"/>
                  </a:lnTo>
                  <a:lnTo>
                    <a:pt x="857" y="618"/>
                  </a:lnTo>
                  <a:lnTo>
                    <a:pt x="856" y="617"/>
                  </a:lnTo>
                  <a:lnTo>
                    <a:pt x="856" y="615"/>
                  </a:lnTo>
                  <a:lnTo>
                    <a:pt x="854" y="614"/>
                  </a:lnTo>
                  <a:lnTo>
                    <a:pt x="853" y="614"/>
                  </a:lnTo>
                  <a:lnTo>
                    <a:pt x="853" y="612"/>
                  </a:lnTo>
                  <a:lnTo>
                    <a:pt x="851" y="611"/>
                  </a:lnTo>
                  <a:lnTo>
                    <a:pt x="851" y="609"/>
                  </a:lnTo>
                  <a:lnTo>
                    <a:pt x="851" y="608"/>
                  </a:lnTo>
                  <a:lnTo>
                    <a:pt x="850" y="608"/>
                  </a:lnTo>
                  <a:lnTo>
                    <a:pt x="850" y="606"/>
                  </a:lnTo>
                  <a:lnTo>
                    <a:pt x="850" y="604"/>
                  </a:lnTo>
                  <a:lnTo>
                    <a:pt x="851" y="604"/>
                  </a:lnTo>
                  <a:lnTo>
                    <a:pt x="853" y="604"/>
                  </a:lnTo>
                  <a:lnTo>
                    <a:pt x="854" y="606"/>
                  </a:lnTo>
                  <a:lnTo>
                    <a:pt x="856" y="606"/>
                  </a:lnTo>
                  <a:lnTo>
                    <a:pt x="856" y="604"/>
                  </a:lnTo>
                  <a:lnTo>
                    <a:pt x="854" y="604"/>
                  </a:lnTo>
                  <a:lnTo>
                    <a:pt x="853" y="604"/>
                  </a:lnTo>
                  <a:lnTo>
                    <a:pt x="851" y="603"/>
                  </a:lnTo>
                  <a:lnTo>
                    <a:pt x="851" y="601"/>
                  </a:lnTo>
                  <a:lnTo>
                    <a:pt x="850" y="601"/>
                  </a:lnTo>
                  <a:lnTo>
                    <a:pt x="850" y="600"/>
                  </a:lnTo>
                  <a:lnTo>
                    <a:pt x="848" y="600"/>
                  </a:lnTo>
                  <a:lnTo>
                    <a:pt x="848" y="598"/>
                  </a:lnTo>
                  <a:lnTo>
                    <a:pt x="850" y="598"/>
                  </a:lnTo>
                  <a:lnTo>
                    <a:pt x="851" y="598"/>
                  </a:lnTo>
                  <a:lnTo>
                    <a:pt x="851" y="597"/>
                  </a:lnTo>
                  <a:lnTo>
                    <a:pt x="853" y="597"/>
                  </a:lnTo>
                  <a:lnTo>
                    <a:pt x="853" y="598"/>
                  </a:lnTo>
                  <a:lnTo>
                    <a:pt x="856" y="601"/>
                  </a:lnTo>
                  <a:lnTo>
                    <a:pt x="856" y="600"/>
                  </a:lnTo>
                  <a:lnTo>
                    <a:pt x="856" y="598"/>
                  </a:lnTo>
                  <a:lnTo>
                    <a:pt x="854" y="598"/>
                  </a:lnTo>
                  <a:lnTo>
                    <a:pt x="854" y="597"/>
                  </a:lnTo>
                  <a:lnTo>
                    <a:pt x="854" y="595"/>
                  </a:lnTo>
                  <a:lnTo>
                    <a:pt x="853" y="594"/>
                  </a:lnTo>
                  <a:lnTo>
                    <a:pt x="853" y="592"/>
                  </a:lnTo>
                  <a:lnTo>
                    <a:pt x="851" y="592"/>
                  </a:lnTo>
                  <a:lnTo>
                    <a:pt x="851" y="594"/>
                  </a:lnTo>
                  <a:lnTo>
                    <a:pt x="850" y="594"/>
                  </a:lnTo>
                  <a:lnTo>
                    <a:pt x="850" y="592"/>
                  </a:lnTo>
                  <a:lnTo>
                    <a:pt x="848" y="594"/>
                  </a:lnTo>
                  <a:lnTo>
                    <a:pt x="847" y="592"/>
                  </a:lnTo>
                  <a:lnTo>
                    <a:pt x="845" y="592"/>
                  </a:lnTo>
                  <a:lnTo>
                    <a:pt x="845" y="591"/>
                  </a:lnTo>
                  <a:lnTo>
                    <a:pt x="845" y="589"/>
                  </a:lnTo>
                  <a:lnTo>
                    <a:pt x="847" y="588"/>
                  </a:lnTo>
                  <a:lnTo>
                    <a:pt x="848" y="586"/>
                  </a:lnTo>
                  <a:lnTo>
                    <a:pt x="847" y="585"/>
                  </a:lnTo>
                  <a:lnTo>
                    <a:pt x="847" y="583"/>
                  </a:lnTo>
                  <a:lnTo>
                    <a:pt x="845" y="583"/>
                  </a:lnTo>
                  <a:lnTo>
                    <a:pt x="845" y="582"/>
                  </a:lnTo>
                  <a:lnTo>
                    <a:pt x="844" y="582"/>
                  </a:lnTo>
                  <a:lnTo>
                    <a:pt x="842" y="582"/>
                  </a:lnTo>
                  <a:lnTo>
                    <a:pt x="841" y="582"/>
                  </a:lnTo>
                  <a:lnTo>
                    <a:pt x="841" y="580"/>
                  </a:lnTo>
                  <a:lnTo>
                    <a:pt x="839" y="582"/>
                  </a:lnTo>
                  <a:lnTo>
                    <a:pt x="838" y="583"/>
                  </a:lnTo>
                  <a:lnTo>
                    <a:pt x="839" y="585"/>
                  </a:lnTo>
                  <a:lnTo>
                    <a:pt x="839" y="586"/>
                  </a:lnTo>
                  <a:lnTo>
                    <a:pt x="841" y="586"/>
                  </a:lnTo>
                  <a:lnTo>
                    <a:pt x="841" y="588"/>
                  </a:lnTo>
                  <a:lnTo>
                    <a:pt x="839" y="588"/>
                  </a:lnTo>
                  <a:lnTo>
                    <a:pt x="838" y="588"/>
                  </a:lnTo>
                  <a:lnTo>
                    <a:pt x="836" y="588"/>
                  </a:lnTo>
                  <a:lnTo>
                    <a:pt x="835" y="588"/>
                  </a:lnTo>
                  <a:lnTo>
                    <a:pt x="833" y="588"/>
                  </a:lnTo>
                  <a:lnTo>
                    <a:pt x="831" y="588"/>
                  </a:lnTo>
                  <a:lnTo>
                    <a:pt x="831" y="589"/>
                  </a:lnTo>
                  <a:lnTo>
                    <a:pt x="831" y="591"/>
                  </a:lnTo>
                  <a:lnTo>
                    <a:pt x="831" y="592"/>
                  </a:lnTo>
                  <a:lnTo>
                    <a:pt x="833" y="592"/>
                  </a:lnTo>
                  <a:lnTo>
                    <a:pt x="833" y="594"/>
                  </a:lnTo>
                  <a:lnTo>
                    <a:pt x="835" y="594"/>
                  </a:lnTo>
                  <a:lnTo>
                    <a:pt x="835" y="595"/>
                  </a:lnTo>
                  <a:lnTo>
                    <a:pt x="835" y="597"/>
                  </a:lnTo>
                  <a:lnTo>
                    <a:pt x="836" y="597"/>
                  </a:lnTo>
                  <a:lnTo>
                    <a:pt x="838" y="597"/>
                  </a:lnTo>
                  <a:lnTo>
                    <a:pt x="838" y="598"/>
                  </a:lnTo>
                  <a:lnTo>
                    <a:pt x="838" y="600"/>
                  </a:lnTo>
                  <a:lnTo>
                    <a:pt x="836" y="600"/>
                  </a:lnTo>
                  <a:lnTo>
                    <a:pt x="835" y="600"/>
                  </a:lnTo>
                  <a:lnTo>
                    <a:pt x="833" y="601"/>
                  </a:lnTo>
                  <a:lnTo>
                    <a:pt x="833" y="603"/>
                  </a:lnTo>
                  <a:lnTo>
                    <a:pt x="833" y="604"/>
                  </a:lnTo>
                  <a:lnTo>
                    <a:pt x="835" y="604"/>
                  </a:lnTo>
                  <a:lnTo>
                    <a:pt x="833" y="606"/>
                  </a:lnTo>
                  <a:lnTo>
                    <a:pt x="831" y="604"/>
                  </a:lnTo>
                  <a:lnTo>
                    <a:pt x="831" y="606"/>
                  </a:lnTo>
                  <a:lnTo>
                    <a:pt x="831" y="608"/>
                  </a:lnTo>
                  <a:lnTo>
                    <a:pt x="833" y="608"/>
                  </a:lnTo>
                  <a:lnTo>
                    <a:pt x="835" y="609"/>
                  </a:lnTo>
                  <a:lnTo>
                    <a:pt x="836" y="609"/>
                  </a:lnTo>
                  <a:lnTo>
                    <a:pt x="836" y="611"/>
                  </a:lnTo>
                  <a:lnTo>
                    <a:pt x="838" y="611"/>
                  </a:lnTo>
                  <a:lnTo>
                    <a:pt x="839" y="612"/>
                  </a:lnTo>
                  <a:lnTo>
                    <a:pt x="841" y="612"/>
                  </a:lnTo>
                  <a:lnTo>
                    <a:pt x="841" y="614"/>
                  </a:lnTo>
                  <a:lnTo>
                    <a:pt x="839" y="614"/>
                  </a:lnTo>
                  <a:lnTo>
                    <a:pt x="838" y="614"/>
                  </a:lnTo>
                  <a:lnTo>
                    <a:pt x="838" y="615"/>
                  </a:lnTo>
                  <a:lnTo>
                    <a:pt x="839" y="615"/>
                  </a:lnTo>
                  <a:lnTo>
                    <a:pt x="839" y="617"/>
                  </a:lnTo>
                  <a:lnTo>
                    <a:pt x="841" y="617"/>
                  </a:lnTo>
                  <a:lnTo>
                    <a:pt x="839" y="618"/>
                  </a:lnTo>
                  <a:lnTo>
                    <a:pt x="841" y="618"/>
                  </a:lnTo>
                  <a:lnTo>
                    <a:pt x="842" y="620"/>
                  </a:lnTo>
                  <a:lnTo>
                    <a:pt x="841" y="620"/>
                  </a:lnTo>
                  <a:lnTo>
                    <a:pt x="839" y="620"/>
                  </a:lnTo>
                  <a:lnTo>
                    <a:pt x="838" y="620"/>
                  </a:lnTo>
                  <a:lnTo>
                    <a:pt x="838" y="621"/>
                  </a:lnTo>
                  <a:lnTo>
                    <a:pt x="839" y="621"/>
                  </a:lnTo>
                  <a:lnTo>
                    <a:pt x="841" y="621"/>
                  </a:lnTo>
                  <a:lnTo>
                    <a:pt x="841" y="623"/>
                  </a:lnTo>
                  <a:lnTo>
                    <a:pt x="841" y="624"/>
                  </a:lnTo>
                  <a:lnTo>
                    <a:pt x="841" y="626"/>
                  </a:lnTo>
                  <a:lnTo>
                    <a:pt x="839" y="626"/>
                  </a:lnTo>
                  <a:lnTo>
                    <a:pt x="838" y="626"/>
                  </a:lnTo>
                  <a:lnTo>
                    <a:pt x="836" y="626"/>
                  </a:lnTo>
                  <a:lnTo>
                    <a:pt x="835" y="626"/>
                  </a:lnTo>
                  <a:lnTo>
                    <a:pt x="833" y="626"/>
                  </a:lnTo>
                  <a:lnTo>
                    <a:pt x="831" y="626"/>
                  </a:lnTo>
                  <a:lnTo>
                    <a:pt x="831" y="624"/>
                  </a:lnTo>
                  <a:lnTo>
                    <a:pt x="830" y="624"/>
                  </a:lnTo>
                  <a:lnTo>
                    <a:pt x="828" y="624"/>
                  </a:lnTo>
                  <a:lnTo>
                    <a:pt x="827" y="623"/>
                  </a:lnTo>
                  <a:lnTo>
                    <a:pt x="825" y="623"/>
                  </a:lnTo>
                  <a:lnTo>
                    <a:pt x="827" y="621"/>
                  </a:lnTo>
                  <a:lnTo>
                    <a:pt x="825" y="620"/>
                  </a:lnTo>
                  <a:lnTo>
                    <a:pt x="825" y="618"/>
                  </a:lnTo>
                  <a:lnTo>
                    <a:pt x="827" y="618"/>
                  </a:lnTo>
                  <a:lnTo>
                    <a:pt x="827" y="617"/>
                  </a:lnTo>
                  <a:lnTo>
                    <a:pt x="827" y="615"/>
                  </a:lnTo>
                  <a:lnTo>
                    <a:pt x="827" y="614"/>
                  </a:lnTo>
                  <a:lnTo>
                    <a:pt x="827" y="612"/>
                  </a:lnTo>
                  <a:lnTo>
                    <a:pt x="827" y="611"/>
                  </a:lnTo>
                  <a:lnTo>
                    <a:pt x="827" y="609"/>
                  </a:lnTo>
                  <a:lnTo>
                    <a:pt x="827" y="608"/>
                  </a:lnTo>
                  <a:lnTo>
                    <a:pt x="825" y="608"/>
                  </a:lnTo>
                  <a:lnTo>
                    <a:pt x="825" y="606"/>
                  </a:lnTo>
                  <a:lnTo>
                    <a:pt x="824" y="606"/>
                  </a:lnTo>
                  <a:lnTo>
                    <a:pt x="824" y="604"/>
                  </a:lnTo>
                  <a:lnTo>
                    <a:pt x="824" y="603"/>
                  </a:lnTo>
                  <a:lnTo>
                    <a:pt x="824" y="601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2" y="598"/>
                  </a:lnTo>
                  <a:lnTo>
                    <a:pt x="822" y="597"/>
                  </a:lnTo>
                  <a:lnTo>
                    <a:pt x="824" y="597"/>
                  </a:lnTo>
                  <a:lnTo>
                    <a:pt x="824" y="595"/>
                  </a:lnTo>
                  <a:lnTo>
                    <a:pt x="824" y="594"/>
                  </a:lnTo>
                  <a:lnTo>
                    <a:pt x="822" y="594"/>
                  </a:lnTo>
                  <a:lnTo>
                    <a:pt x="822" y="592"/>
                  </a:lnTo>
                  <a:lnTo>
                    <a:pt x="822" y="591"/>
                  </a:lnTo>
                  <a:lnTo>
                    <a:pt x="822" y="589"/>
                  </a:lnTo>
                  <a:lnTo>
                    <a:pt x="821" y="589"/>
                  </a:lnTo>
                  <a:lnTo>
                    <a:pt x="821" y="588"/>
                  </a:lnTo>
                  <a:lnTo>
                    <a:pt x="822" y="588"/>
                  </a:lnTo>
                  <a:lnTo>
                    <a:pt x="824" y="588"/>
                  </a:lnTo>
                  <a:lnTo>
                    <a:pt x="824" y="589"/>
                  </a:lnTo>
                  <a:lnTo>
                    <a:pt x="825" y="591"/>
                  </a:lnTo>
                  <a:lnTo>
                    <a:pt x="825" y="589"/>
                  </a:lnTo>
                  <a:lnTo>
                    <a:pt x="827" y="589"/>
                  </a:lnTo>
                  <a:lnTo>
                    <a:pt x="828" y="589"/>
                  </a:lnTo>
                  <a:lnTo>
                    <a:pt x="830" y="589"/>
                  </a:lnTo>
                  <a:lnTo>
                    <a:pt x="830" y="588"/>
                  </a:lnTo>
                  <a:lnTo>
                    <a:pt x="828" y="588"/>
                  </a:lnTo>
                  <a:lnTo>
                    <a:pt x="827" y="588"/>
                  </a:lnTo>
                  <a:lnTo>
                    <a:pt x="827" y="586"/>
                  </a:lnTo>
                  <a:lnTo>
                    <a:pt x="827" y="585"/>
                  </a:lnTo>
                  <a:lnTo>
                    <a:pt x="827" y="583"/>
                  </a:lnTo>
                  <a:lnTo>
                    <a:pt x="825" y="583"/>
                  </a:lnTo>
                  <a:lnTo>
                    <a:pt x="825" y="582"/>
                  </a:lnTo>
                  <a:lnTo>
                    <a:pt x="824" y="583"/>
                  </a:lnTo>
                  <a:lnTo>
                    <a:pt x="824" y="582"/>
                  </a:lnTo>
                  <a:lnTo>
                    <a:pt x="824" y="580"/>
                  </a:lnTo>
                  <a:lnTo>
                    <a:pt x="822" y="580"/>
                  </a:lnTo>
                  <a:lnTo>
                    <a:pt x="822" y="579"/>
                  </a:lnTo>
                  <a:lnTo>
                    <a:pt x="822" y="577"/>
                  </a:lnTo>
                  <a:lnTo>
                    <a:pt x="821" y="576"/>
                  </a:lnTo>
                  <a:lnTo>
                    <a:pt x="821" y="574"/>
                  </a:lnTo>
                  <a:lnTo>
                    <a:pt x="819" y="574"/>
                  </a:lnTo>
                  <a:lnTo>
                    <a:pt x="819" y="573"/>
                  </a:lnTo>
                  <a:lnTo>
                    <a:pt x="818" y="573"/>
                  </a:lnTo>
                  <a:lnTo>
                    <a:pt x="818" y="571"/>
                  </a:lnTo>
                  <a:lnTo>
                    <a:pt x="818" y="570"/>
                  </a:lnTo>
                  <a:lnTo>
                    <a:pt x="816" y="568"/>
                  </a:lnTo>
                  <a:lnTo>
                    <a:pt x="818" y="568"/>
                  </a:lnTo>
                  <a:lnTo>
                    <a:pt x="818" y="567"/>
                  </a:lnTo>
                  <a:lnTo>
                    <a:pt x="818" y="565"/>
                  </a:lnTo>
                  <a:lnTo>
                    <a:pt x="816" y="565"/>
                  </a:lnTo>
                  <a:lnTo>
                    <a:pt x="816" y="564"/>
                  </a:lnTo>
                  <a:lnTo>
                    <a:pt x="818" y="564"/>
                  </a:lnTo>
                  <a:lnTo>
                    <a:pt x="818" y="562"/>
                  </a:lnTo>
                  <a:lnTo>
                    <a:pt x="816" y="562"/>
                  </a:lnTo>
                  <a:lnTo>
                    <a:pt x="816" y="561"/>
                  </a:lnTo>
                  <a:lnTo>
                    <a:pt x="818" y="561"/>
                  </a:lnTo>
                  <a:lnTo>
                    <a:pt x="818" y="559"/>
                  </a:lnTo>
                  <a:lnTo>
                    <a:pt x="818" y="558"/>
                  </a:lnTo>
                  <a:lnTo>
                    <a:pt x="816" y="558"/>
                  </a:lnTo>
                  <a:lnTo>
                    <a:pt x="816" y="556"/>
                  </a:lnTo>
                  <a:lnTo>
                    <a:pt x="816" y="554"/>
                  </a:lnTo>
                  <a:lnTo>
                    <a:pt x="816" y="553"/>
                  </a:lnTo>
                  <a:lnTo>
                    <a:pt x="816" y="551"/>
                  </a:lnTo>
                  <a:lnTo>
                    <a:pt x="815" y="551"/>
                  </a:lnTo>
                  <a:lnTo>
                    <a:pt x="816" y="550"/>
                  </a:lnTo>
                  <a:lnTo>
                    <a:pt x="815" y="550"/>
                  </a:lnTo>
                  <a:lnTo>
                    <a:pt x="815" y="548"/>
                  </a:lnTo>
                  <a:lnTo>
                    <a:pt x="816" y="548"/>
                  </a:lnTo>
                  <a:lnTo>
                    <a:pt x="816" y="547"/>
                  </a:lnTo>
                  <a:lnTo>
                    <a:pt x="815" y="547"/>
                  </a:lnTo>
                  <a:lnTo>
                    <a:pt x="815" y="545"/>
                  </a:lnTo>
                  <a:lnTo>
                    <a:pt x="815" y="544"/>
                  </a:lnTo>
                  <a:lnTo>
                    <a:pt x="816" y="544"/>
                  </a:lnTo>
                  <a:lnTo>
                    <a:pt x="816" y="541"/>
                  </a:lnTo>
                  <a:lnTo>
                    <a:pt x="818" y="541"/>
                  </a:lnTo>
                  <a:lnTo>
                    <a:pt x="818" y="539"/>
                  </a:lnTo>
                  <a:lnTo>
                    <a:pt x="819" y="541"/>
                  </a:lnTo>
                  <a:lnTo>
                    <a:pt x="819" y="539"/>
                  </a:lnTo>
                  <a:lnTo>
                    <a:pt x="819" y="538"/>
                  </a:lnTo>
                  <a:lnTo>
                    <a:pt x="818" y="538"/>
                  </a:lnTo>
                  <a:lnTo>
                    <a:pt x="818" y="536"/>
                  </a:lnTo>
                  <a:lnTo>
                    <a:pt x="819" y="536"/>
                  </a:lnTo>
                  <a:lnTo>
                    <a:pt x="819" y="535"/>
                  </a:lnTo>
                  <a:lnTo>
                    <a:pt x="819" y="533"/>
                  </a:lnTo>
                  <a:lnTo>
                    <a:pt x="819" y="532"/>
                  </a:lnTo>
                  <a:lnTo>
                    <a:pt x="819" y="530"/>
                  </a:lnTo>
                  <a:lnTo>
                    <a:pt x="819" y="529"/>
                  </a:lnTo>
                  <a:lnTo>
                    <a:pt x="819" y="527"/>
                  </a:lnTo>
                  <a:lnTo>
                    <a:pt x="818" y="527"/>
                  </a:lnTo>
                  <a:lnTo>
                    <a:pt x="818" y="526"/>
                  </a:lnTo>
                  <a:lnTo>
                    <a:pt x="818" y="524"/>
                  </a:lnTo>
                  <a:lnTo>
                    <a:pt x="816" y="524"/>
                  </a:lnTo>
                  <a:lnTo>
                    <a:pt x="816" y="523"/>
                  </a:lnTo>
                  <a:lnTo>
                    <a:pt x="813" y="518"/>
                  </a:lnTo>
                  <a:lnTo>
                    <a:pt x="810" y="512"/>
                  </a:lnTo>
                  <a:lnTo>
                    <a:pt x="809" y="512"/>
                  </a:lnTo>
                  <a:lnTo>
                    <a:pt x="809" y="511"/>
                  </a:lnTo>
                  <a:lnTo>
                    <a:pt x="807" y="509"/>
                  </a:lnTo>
                  <a:lnTo>
                    <a:pt x="807" y="508"/>
                  </a:lnTo>
                  <a:lnTo>
                    <a:pt x="807" y="506"/>
                  </a:lnTo>
                  <a:lnTo>
                    <a:pt x="806" y="505"/>
                  </a:lnTo>
                  <a:lnTo>
                    <a:pt x="807" y="505"/>
                  </a:lnTo>
                  <a:lnTo>
                    <a:pt x="807" y="503"/>
                  </a:lnTo>
                  <a:lnTo>
                    <a:pt x="806" y="503"/>
                  </a:lnTo>
                  <a:lnTo>
                    <a:pt x="806" y="501"/>
                  </a:lnTo>
                  <a:lnTo>
                    <a:pt x="806" y="498"/>
                  </a:lnTo>
                  <a:lnTo>
                    <a:pt x="806" y="497"/>
                  </a:lnTo>
                  <a:lnTo>
                    <a:pt x="804" y="495"/>
                  </a:lnTo>
                  <a:lnTo>
                    <a:pt x="803" y="492"/>
                  </a:lnTo>
                  <a:lnTo>
                    <a:pt x="801" y="491"/>
                  </a:lnTo>
                  <a:lnTo>
                    <a:pt x="800" y="491"/>
                  </a:lnTo>
                  <a:lnTo>
                    <a:pt x="800" y="489"/>
                  </a:lnTo>
                  <a:lnTo>
                    <a:pt x="800" y="488"/>
                  </a:lnTo>
                  <a:lnTo>
                    <a:pt x="798" y="488"/>
                  </a:lnTo>
                  <a:lnTo>
                    <a:pt x="798" y="486"/>
                  </a:lnTo>
                  <a:lnTo>
                    <a:pt x="800" y="485"/>
                  </a:lnTo>
                  <a:lnTo>
                    <a:pt x="800" y="483"/>
                  </a:lnTo>
                  <a:lnTo>
                    <a:pt x="798" y="483"/>
                  </a:lnTo>
                  <a:lnTo>
                    <a:pt x="798" y="482"/>
                  </a:lnTo>
                  <a:lnTo>
                    <a:pt x="797" y="482"/>
                  </a:lnTo>
                  <a:lnTo>
                    <a:pt x="797" y="480"/>
                  </a:lnTo>
                  <a:lnTo>
                    <a:pt x="797" y="479"/>
                  </a:lnTo>
                  <a:lnTo>
                    <a:pt x="797" y="477"/>
                  </a:lnTo>
                  <a:lnTo>
                    <a:pt x="797" y="476"/>
                  </a:lnTo>
                  <a:lnTo>
                    <a:pt x="798" y="476"/>
                  </a:lnTo>
                  <a:lnTo>
                    <a:pt x="798" y="477"/>
                  </a:lnTo>
                  <a:lnTo>
                    <a:pt x="800" y="477"/>
                  </a:lnTo>
                  <a:lnTo>
                    <a:pt x="800" y="479"/>
                  </a:lnTo>
                  <a:lnTo>
                    <a:pt x="801" y="479"/>
                  </a:lnTo>
                  <a:lnTo>
                    <a:pt x="803" y="479"/>
                  </a:lnTo>
                  <a:lnTo>
                    <a:pt x="803" y="477"/>
                  </a:lnTo>
                  <a:lnTo>
                    <a:pt x="804" y="477"/>
                  </a:lnTo>
                  <a:lnTo>
                    <a:pt x="804" y="476"/>
                  </a:lnTo>
                  <a:lnTo>
                    <a:pt x="806" y="474"/>
                  </a:lnTo>
                  <a:lnTo>
                    <a:pt x="804" y="473"/>
                  </a:lnTo>
                  <a:lnTo>
                    <a:pt x="804" y="471"/>
                  </a:lnTo>
                  <a:lnTo>
                    <a:pt x="804" y="468"/>
                  </a:lnTo>
                  <a:lnTo>
                    <a:pt x="803" y="468"/>
                  </a:lnTo>
                  <a:lnTo>
                    <a:pt x="803" y="467"/>
                  </a:lnTo>
                  <a:lnTo>
                    <a:pt x="804" y="467"/>
                  </a:lnTo>
                  <a:lnTo>
                    <a:pt x="803" y="465"/>
                  </a:lnTo>
                  <a:lnTo>
                    <a:pt x="803" y="464"/>
                  </a:lnTo>
                  <a:lnTo>
                    <a:pt x="804" y="464"/>
                  </a:lnTo>
                  <a:lnTo>
                    <a:pt x="804" y="465"/>
                  </a:lnTo>
                  <a:lnTo>
                    <a:pt x="806" y="467"/>
                  </a:lnTo>
                  <a:lnTo>
                    <a:pt x="806" y="465"/>
                  </a:lnTo>
                  <a:lnTo>
                    <a:pt x="806" y="464"/>
                  </a:lnTo>
                  <a:lnTo>
                    <a:pt x="806" y="462"/>
                  </a:lnTo>
                  <a:lnTo>
                    <a:pt x="806" y="461"/>
                  </a:lnTo>
                  <a:lnTo>
                    <a:pt x="806" y="459"/>
                  </a:lnTo>
                  <a:lnTo>
                    <a:pt x="807" y="459"/>
                  </a:lnTo>
                  <a:lnTo>
                    <a:pt x="807" y="458"/>
                  </a:lnTo>
                  <a:lnTo>
                    <a:pt x="807" y="456"/>
                  </a:lnTo>
                  <a:lnTo>
                    <a:pt x="807" y="455"/>
                  </a:lnTo>
                  <a:lnTo>
                    <a:pt x="806" y="453"/>
                  </a:lnTo>
                  <a:lnTo>
                    <a:pt x="806" y="451"/>
                  </a:lnTo>
                  <a:lnTo>
                    <a:pt x="806" y="450"/>
                  </a:lnTo>
                  <a:lnTo>
                    <a:pt x="806" y="448"/>
                  </a:lnTo>
                  <a:lnTo>
                    <a:pt x="806" y="447"/>
                  </a:lnTo>
                  <a:lnTo>
                    <a:pt x="807" y="445"/>
                  </a:lnTo>
                  <a:lnTo>
                    <a:pt x="809" y="444"/>
                  </a:lnTo>
                  <a:lnTo>
                    <a:pt x="809" y="442"/>
                  </a:lnTo>
                  <a:lnTo>
                    <a:pt x="807" y="441"/>
                  </a:lnTo>
                  <a:lnTo>
                    <a:pt x="806" y="438"/>
                  </a:lnTo>
                  <a:lnTo>
                    <a:pt x="806" y="436"/>
                  </a:lnTo>
                  <a:lnTo>
                    <a:pt x="807" y="435"/>
                  </a:lnTo>
                  <a:lnTo>
                    <a:pt x="809" y="435"/>
                  </a:lnTo>
                  <a:lnTo>
                    <a:pt x="809" y="433"/>
                  </a:lnTo>
                  <a:lnTo>
                    <a:pt x="809" y="432"/>
                  </a:lnTo>
                  <a:lnTo>
                    <a:pt x="809" y="430"/>
                  </a:lnTo>
                  <a:lnTo>
                    <a:pt x="809" y="429"/>
                  </a:lnTo>
                  <a:lnTo>
                    <a:pt x="810" y="429"/>
                  </a:lnTo>
                  <a:lnTo>
                    <a:pt x="810" y="427"/>
                  </a:lnTo>
                  <a:lnTo>
                    <a:pt x="812" y="427"/>
                  </a:lnTo>
                  <a:lnTo>
                    <a:pt x="812" y="426"/>
                  </a:lnTo>
                  <a:lnTo>
                    <a:pt x="812" y="424"/>
                  </a:lnTo>
                  <a:lnTo>
                    <a:pt x="812" y="421"/>
                  </a:lnTo>
                  <a:lnTo>
                    <a:pt x="812" y="420"/>
                  </a:lnTo>
                  <a:lnTo>
                    <a:pt x="812" y="418"/>
                  </a:lnTo>
                  <a:lnTo>
                    <a:pt x="812" y="417"/>
                  </a:lnTo>
                  <a:lnTo>
                    <a:pt x="812" y="415"/>
                  </a:lnTo>
                  <a:lnTo>
                    <a:pt x="812" y="414"/>
                  </a:lnTo>
                  <a:lnTo>
                    <a:pt x="812" y="412"/>
                  </a:lnTo>
                  <a:lnTo>
                    <a:pt x="812" y="411"/>
                  </a:lnTo>
                  <a:lnTo>
                    <a:pt x="812" y="409"/>
                  </a:lnTo>
                  <a:lnTo>
                    <a:pt x="812" y="408"/>
                  </a:lnTo>
                  <a:lnTo>
                    <a:pt x="812" y="406"/>
                  </a:lnTo>
                  <a:lnTo>
                    <a:pt x="812" y="405"/>
                  </a:lnTo>
                  <a:lnTo>
                    <a:pt x="810" y="405"/>
                  </a:lnTo>
                  <a:lnTo>
                    <a:pt x="810" y="403"/>
                  </a:lnTo>
                  <a:lnTo>
                    <a:pt x="810" y="402"/>
                  </a:lnTo>
                  <a:lnTo>
                    <a:pt x="812" y="400"/>
                  </a:lnTo>
                  <a:lnTo>
                    <a:pt x="812" y="398"/>
                  </a:lnTo>
                  <a:lnTo>
                    <a:pt x="812" y="397"/>
                  </a:lnTo>
                  <a:lnTo>
                    <a:pt x="812" y="395"/>
                  </a:lnTo>
                  <a:lnTo>
                    <a:pt x="812" y="394"/>
                  </a:lnTo>
                  <a:lnTo>
                    <a:pt x="813" y="394"/>
                  </a:lnTo>
                  <a:lnTo>
                    <a:pt x="815" y="392"/>
                  </a:lnTo>
                  <a:lnTo>
                    <a:pt x="815" y="391"/>
                  </a:lnTo>
                  <a:lnTo>
                    <a:pt x="815" y="389"/>
                  </a:lnTo>
                  <a:lnTo>
                    <a:pt x="815" y="388"/>
                  </a:lnTo>
                  <a:lnTo>
                    <a:pt x="812" y="386"/>
                  </a:lnTo>
                  <a:lnTo>
                    <a:pt x="812" y="385"/>
                  </a:lnTo>
                  <a:lnTo>
                    <a:pt x="813" y="385"/>
                  </a:lnTo>
                  <a:lnTo>
                    <a:pt x="813" y="383"/>
                  </a:lnTo>
                  <a:lnTo>
                    <a:pt x="812" y="383"/>
                  </a:lnTo>
                  <a:lnTo>
                    <a:pt x="812" y="382"/>
                  </a:lnTo>
                  <a:lnTo>
                    <a:pt x="810" y="380"/>
                  </a:lnTo>
                  <a:lnTo>
                    <a:pt x="810" y="379"/>
                  </a:lnTo>
                  <a:lnTo>
                    <a:pt x="810" y="377"/>
                  </a:lnTo>
                  <a:lnTo>
                    <a:pt x="812" y="377"/>
                  </a:lnTo>
                  <a:lnTo>
                    <a:pt x="812" y="376"/>
                  </a:lnTo>
                  <a:lnTo>
                    <a:pt x="813" y="376"/>
                  </a:lnTo>
                  <a:lnTo>
                    <a:pt x="813" y="374"/>
                  </a:lnTo>
                  <a:lnTo>
                    <a:pt x="813" y="373"/>
                  </a:lnTo>
                  <a:lnTo>
                    <a:pt x="813" y="371"/>
                  </a:lnTo>
                  <a:lnTo>
                    <a:pt x="812" y="371"/>
                  </a:lnTo>
                  <a:lnTo>
                    <a:pt x="812" y="370"/>
                  </a:lnTo>
                  <a:lnTo>
                    <a:pt x="813" y="370"/>
                  </a:lnTo>
                  <a:lnTo>
                    <a:pt x="813" y="368"/>
                  </a:lnTo>
                  <a:lnTo>
                    <a:pt x="813" y="367"/>
                  </a:lnTo>
                  <a:lnTo>
                    <a:pt x="813" y="365"/>
                  </a:lnTo>
                  <a:lnTo>
                    <a:pt x="812" y="365"/>
                  </a:lnTo>
                  <a:lnTo>
                    <a:pt x="812" y="364"/>
                  </a:lnTo>
                  <a:lnTo>
                    <a:pt x="813" y="364"/>
                  </a:lnTo>
                  <a:lnTo>
                    <a:pt x="813" y="362"/>
                  </a:lnTo>
                  <a:lnTo>
                    <a:pt x="813" y="361"/>
                  </a:lnTo>
                  <a:lnTo>
                    <a:pt x="812" y="361"/>
                  </a:lnTo>
                  <a:lnTo>
                    <a:pt x="812" y="359"/>
                  </a:lnTo>
                  <a:lnTo>
                    <a:pt x="810" y="359"/>
                  </a:lnTo>
                  <a:lnTo>
                    <a:pt x="810" y="358"/>
                  </a:lnTo>
                  <a:lnTo>
                    <a:pt x="809" y="356"/>
                  </a:lnTo>
                  <a:lnTo>
                    <a:pt x="809" y="355"/>
                  </a:lnTo>
                  <a:lnTo>
                    <a:pt x="809" y="353"/>
                  </a:lnTo>
                  <a:lnTo>
                    <a:pt x="809" y="352"/>
                  </a:lnTo>
                  <a:lnTo>
                    <a:pt x="809" y="350"/>
                  </a:lnTo>
                  <a:lnTo>
                    <a:pt x="809" y="348"/>
                  </a:lnTo>
                  <a:lnTo>
                    <a:pt x="807" y="348"/>
                  </a:lnTo>
                  <a:lnTo>
                    <a:pt x="807" y="347"/>
                  </a:lnTo>
                  <a:lnTo>
                    <a:pt x="806" y="342"/>
                  </a:lnTo>
                  <a:lnTo>
                    <a:pt x="806" y="341"/>
                  </a:lnTo>
                  <a:lnTo>
                    <a:pt x="804" y="338"/>
                  </a:lnTo>
                  <a:lnTo>
                    <a:pt x="803" y="332"/>
                  </a:lnTo>
                  <a:lnTo>
                    <a:pt x="801" y="330"/>
                  </a:lnTo>
                  <a:lnTo>
                    <a:pt x="801" y="327"/>
                  </a:lnTo>
                  <a:lnTo>
                    <a:pt x="801" y="326"/>
                  </a:lnTo>
                  <a:lnTo>
                    <a:pt x="801" y="324"/>
                  </a:lnTo>
                  <a:lnTo>
                    <a:pt x="800" y="324"/>
                  </a:lnTo>
                  <a:lnTo>
                    <a:pt x="800" y="323"/>
                  </a:lnTo>
                  <a:lnTo>
                    <a:pt x="798" y="321"/>
                  </a:lnTo>
                  <a:lnTo>
                    <a:pt x="798" y="320"/>
                  </a:lnTo>
                  <a:lnTo>
                    <a:pt x="798" y="317"/>
                  </a:lnTo>
                  <a:lnTo>
                    <a:pt x="798" y="315"/>
                  </a:lnTo>
                  <a:lnTo>
                    <a:pt x="798" y="314"/>
                  </a:lnTo>
                  <a:lnTo>
                    <a:pt x="797" y="311"/>
                  </a:lnTo>
                  <a:lnTo>
                    <a:pt x="798" y="309"/>
                  </a:lnTo>
                  <a:lnTo>
                    <a:pt x="800" y="309"/>
                  </a:lnTo>
                  <a:lnTo>
                    <a:pt x="801" y="309"/>
                  </a:lnTo>
                  <a:lnTo>
                    <a:pt x="800" y="308"/>
                  </a:lnTo>
                  <a:lnTo>
                    <a:pt x="801" y="308"/>
                  </a:lnTo>
                  <a:lnTo>
                    <a:pt x="803" y="308"/>
                  </a:lnTo>
                  <a:lnTo>
                    <a:pt x="803" y="306"/>
                  </a:lnTo>
                  <a:lnTo>
                    <a:pt x="803" y="305"/>
                  </a:lnTo>
                  <a:lnTo>
                    <a:pt x="803" y="303"/>
                  </a:lnTo>
                  <a:lnTo>
                    <a:pt x="801" y="303"/>
                  </a:lnTo>
                  <a:lnTo>
                    <a:pt x="801" y="302"/>
                  </a:lnTo>
                  <a:lnTo>
                    <a:pt x="803" y="302"/>
                  </a:lnTo>
                  <a:lnTo>
                    <a:pt x="803" y="300"/>
                  </a:lnTo>
                  <a:lnTo>
                    <a:pt x="803" y="298"/>
                  </a:lnTo>
                  <a:lnTo>
                    <a:pt x="803" y="297"/>
                  </a:lnTo>
                  <a:lnTo>
                    <a:pt x="801" y="295"/>
                  </a:lnTo>
                  <a:lnTo>
                    <a:pt x="801" y="294"/>
                  </a:lnTo>
                  <a:lnTo>
                    <a:pt x="801" y="292"/>
                  </a:lnTo>
                  <a:lnTo>
                    <a:pt x="801" y="291"/>
                  </a:lnTo>
                  <a:lnTo>
                    <a:pt x="801" y="289"/>
                  </a:lnTo>
                  <a:lnTo>
                    <a:pt x="801" y="288"/>
                  </a:lnTo>
                  <a:lnTo>
                    <a:pt x="800" y="288"/>
                  </a:lnTo>
                  <a:lnTo>
                    <a:pt x="800" y="286"/>
                  </a:lnTo>
                  <a:lnTo>
                    <a:pt x="798" y="285"/>
                  </a:lnTo>
                  <a:lnTo>
                    <a:pt x="797" y="283"/>
                  </a:lnTo>
                  <a:lnTo>
                    <a:pt x="795" y="282"/>
                  </a:lnTo>
                  <a:lnTo>
                    <a:pt x="795" y="280"/>
                  </a:lnTo>
                  <a:lnTo>
                    <a:pt x="795" y="279"/>
                  </a:lnTo>
                  <a:lnTo>
                    <a:pt x="795" y="277"/>
                  </a:lnTo>
                  <a:lnTo>
                    <a:pt x="794" y="277"/>
                  </a:lnTo>
                  <a:lnTo>
                    <a:pt x="794" y="276"/>
                  </a:lnTo>
                  <a:lnTo>
                    <a:pt x="795" y="274"/>
                  </a:lnTo>
                  <a:lnTo>
                    <a:pt x="797" y="274"/>
                  </a:lnTo>
                  <a:lnTo>
                    <a:pt x="797" y="273"/>
                  </a:lnTo>
                  <a:lnTo>
                    <a:pt x="797" y="271"/>
                  </a:lnTo>
                  <a:lnTo>
                    <a:pt x="798" y="271"/>
                  </a:lnTo>
                  <a:lnTo>
                    <a:pt x="798" y="270"/>
                  </a:lnTo>
                  <a:lnTo>
                    <a:pt x="797" y="268"/>
                  </a:lnTo>
                  <a:lnTo>
                    <a:pt x="798" y="268"/>
                  </a:lnTo>
                  <a:lnTo>
                    <a:pt x="798" y="267"/>
                  </a:lnTo>
                  <a:lnTo>
                    <a:pt x="798" y="265"/>
                  </a:lnTo>
                  <a:lnTo>
                    <a:pt x="798" y="264"/>
                  </a:lnTo>
                  <a:lnTo>
                    <a:pt x="800" y="264"/>
                  </a:lnTo>
                  <a:lnTo>
                    <a:pt x="798" y="262"/>
                  </a:lnTo>
                  <a:lnTo>
                    <a:pt x="798" y="261"/>
                  </a:lnTo>
                  <a:lnTo>
                    <a:pt x="798" y="259"/>
                  </a:lnTo>
                  <a:lnTo>
                    <a:pt x="798" y="258"/>
                  </a:lnTo>
                  <a:lnTo>
                    <a:pt x="798" y="256"/>
                  </a:lnTo>
                  <a:lnTo>
                    <a:pt x="798" y="253"/>
                  </a:lnTo>
                  <a:lnTo>
                    <a:pt x="798" y="252"/>
                  </a:lnTo>
                  <a:lnTo>
                    <a:pt x="798" y="250"/>
                  </a:lnTo>
                  <a:lnTo>
                    <a:pt x="798" y="249"/>
                  </a:lnTo>
                  <a:lnTo>
                    <a:pt x="800" y="249"/>
                  </a:lnTo>
                  <a:lnTo>
                    <a:pt x="800" y="247"/>
                  </a:lnTo>
                  <a:lnTo>
                    <a:pt x="801" y="247"/>
                  </a:lnTo>
                  <a:lnTo>
                    <a:pt x="801" y="245"/>
                  </a:lnTo>
                  <a:lnTo>
                    <a:pt x="801" y="244"/>
                  </a:lnTo>
                  <a:lnTo>
                    <a:pt x="801" y="242"/>
                  </a:lnTo>
                  <a:lnTo>
                    <a:pt x="801" y="241"/>
                  </a:lnTo>
                  <a:lnTo>
                    <a:pt x="800" y="239"/>
                  </a:lnTo>
                  <a:lnTo>
                    <a:pt x="800" y="238"/>
                  </a:lnTo>
                  <a:lnTo>
                    <a:pt x="800" y="236"/>
                  </a:lnTo>
                  <a:lnTo>
                    <a:pt x="798" y="235"/>
                  </a:lnTo>
                  <a:lnTo>
                    <a:pt x="798" y="233"/>
                  </a:lnTo>
                  <a:lnTo>
                    <a:pt x="800" y="233"/>
                  </a:lnTo>
                  <a:lnTo>
                    <a:pt x="801" y="230"/>
                  </a:lnTo>
                  <a:lnTo>
                    <a:pt x="801" y="229"/>
                  </a:lnTo>
                  <a:lnTo>
                    <a:pt x="801" y="227"/>
                  </a:lnTo>
                  <a:lnTo>
                    <a:pt x="800" y="227"/>
                  </a:lnTo>
                  <a:lnTo>
                    <a:pt x="800" y="226"/>
                  </a:lnTo>
                  <a:lnTo>
                    <a:pt x="801" y="224"/>
                  </a:lnTo>
                  <a:lnTo>
                    <a:pt x="801" y="223"/>
                  </a:lnTo>
                  <a:lnTo>
                    <a:pt x="801" y="221"/>
                  </a:lnTo>
                  <a:lnTo>
                    <a:pt x="801" y="220"/>
                  </a:lnTo>
                  <a:lnTo>
                    <a:pt x="801" y="218"/>
                  </a:lnTo>
                  <a:lnTo>
                    <a:pt x="801" y="217"/>
                  </a:lnTo>
                  <a:lnTo>
                    <a:pt x="801" y="215"/>
                  </a:lnTo>
                  <a:lnTo>
                    <a:pt x="801" y="214"/>
                  </a:lnTo>
                  <a:lnTo>
                    <a:pt x="803" y="214"/>
                  </a:lnTo>
                  <a:lnTo>
                    <a:pt x="801" y="212"/>
                  </a:lnTo>
                  <a:lnTo>
                    <a:pt x="801" y="211"/>
                  </a:lnTo>
                  <a:lnTo>
                    <a:pt x="801" y="209"/>
                  </a:lnTo>
                  <a:lnTo>
                    <a:pt x="801" y="208"/>
                  </a:lnTo>
                  <a:lnTo>
                    <a:pt x="801" y="206"/>
                  </a:lnTo>
                  <a:lnTo>
                    <a:pt x="801" y="205"/>
                  </a:lnTo>
                  <a:lnTo>
                    <a:pt x="800" y="203"/>
                  </a:lnTo>
                  <a:lnTo>
                    <a:pt x="800" y="202"/>
                  </a:lnTo>
                  <a:lnTo>
                    <a:pt x="798" y="202"/>
                  </a:lnTo>
                  <a:lnTo>
                    <a:pt x="798" y="200"/>
                  </a:lnTo>
                  <a:lnTo>
                    <a:pt x="798" y="199"/>
                  </a:lnTo>
                  <a:lnTo>
                    <a:pt x="798" y="197"/>
                  </a:lnTo>
                  <a:lnTo>
                    <a:pt x="800" y="197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801" y="192"/>
                  </a:lnTo>
                  <a:lnTo>
                    <a:pt x="801" y="191"/>
                  </a:lnTo>
                  <a:lnTo>
                    <a:pt x="803" y="191"/>
                  </a:lnTo>
                  <a:lnTo>
                    <a:pt x="803" y="189"/>
                  </a:lnTo>
                  <a:lnTo>
                    <a:pt x="803" y="188"/>
                  </a:lnTo>
                  <a:lnTo>
                    <a:pt x="803" y="186"/>
                  </a:lnTo>
                  <a:lnTo>
                    <a:pt x="801" y="185"/>
                  </a:lnTo>
                  <a:lnTo>
                    <a:pt x="801" y="183"/>
                  </a:lnTo>
                  <a:lnTo>
                    <a:pt x="801" y="182"/>
                  </a:lnTo>
                  <a:lnTo>
                    <a:pt x="801" y="180"/>
                  </a:lnTo>
                  <a:lnTo>
                    <a:pt x="800" y="179"/>
                  </a:lnTo>
                  <a:lnTo>
                    <a:pt x="798" y="177"/>
                  </a:lnTo>
                  <a:lnTo>
                    <a:pt x="798" y="176"/>
                  </a:lnTo>
                  <a:lnTo>
                    <a:pt x="798" y="173"/>
                  </a:lnTo>
                  <a:lnTo>
                    <a:pt x="798" y="171"/>
                  </a:lnTo>
                  <a:lnTo>
                    <a:pt x="797" y="171"/>
                  </a:lnTo>
                  <a:lnTo>
                    <a:pt x="797" y="170"/>
                  </a:lnTo>
                  <a:lnTo>
                    <a:pt x="798" y="170"/>
                  </a:lnTo>
                  <a:lnTo>
                    <a:pt x="798" y="168"/>
                  </a:lnTo>
                  <a:lnTo>
                    <a:pt x="798" y="167"/>
                  </a:lnTo>
                  <a:lnTo>
                    <a:pt x="798" y="165"/>
                  </a:lnTo>
                  <a:lnTo>
                    <a:pt x="798" y="164"/>
                  </a:lnTo>
                  <a:lnTo>
                    <a:pt x="798" y="162"/>
                  </a:lnTo>
                  <a:lnTo>
                    <a:pt x="798" y="161"/>
                  </a:lnTo>
                  <a:lnTo>
                    <a:pt x="798" y="159"/>
                  </a:lnTo>
                  <a:lnTo>
                    <a:pt x="797" y="159"/>
                  </a:lnTo>
                  <a:lnTo>
                    <a:pt x="797" y="158"/>
                  </a:lnTo>
                  <a:lnTo>
                    <a:pt x="797" y="156"/>
                  </a:lnTo>
                  <a:lnTo>
                    <a:pt x="797" y="155"/>
                  </a:lnTo>
                  <a:lnTo>
                    <a:pt x="797" y="153"/>
                  </a:lnTo>
                  <a:lnTo>
                    <a:pt x="797" y="152"/>
                  </a:lnTo>
                  <a:lnTo>
                    <a:pt x="798" y="152"/>
                  </a:lnTo>
                  <a:lnTo>
                    <a:pt x="798" y="150"/>
                  </a:lnTo>
                  <a:lnTo>
                    <a:pt x="798" y="149"/>
                  </a:lnTo>
                  <a:lnTo>
                    <a:pt x="798" y="147"/>
                  </a:lnTo>
                  <a:lnTo>
                    <a:pt x="798" y="146"/>
                  </a:lnTo>
                  <a:lnTo>
                    <a:pt x="797" y="146"/>
                  </a:lnTo>
                  <a:lnTo>
                    <a:pt x="795" y="146"/>
                  </a:lnTo>
                  <a:lnTo>
                    <a:pt x="794" y="146"/>
                  </a:lnTo>
                  <a:lnTo>
                    <a:pt x="794" y="144"/>
                  </a:lnTo>
                  <a:lnTo>
                    <a:pt x="794" y="142"/>
                  </a:lnTo>
                  <a:lnTo>
                    <a:pt x="794" y="141"/>
                  </a:lnTo>
                  <a:lnTo>
                    <a:pt x="794" y="139"/>
                  </a:lnTo>
                  <a:lnTo>
                    <a:pt x="794" y="138"/>
                  </a:lnTo>
                  <a:lnTo>
                    <a:pt x="794" y="136"/>
                  </a:lnTo>
                  <a:lnTo>
                    <a:pt x="794" y="135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6"/>
                  </a:lnTo>
                  <a:lnTo>
                    <a:pt x="797" y="136"/>
                  </a:lnTo>
                  <a:lnTo>
                    <a:pt x="797" y="135"/>
                  </a:lnTo>
                  <a:lnTo>
                    <a:pt x="798" y="135"/>
                  </a:lnTo>
                  <a:lnTo>
                    <a:pt x="798" y="133"/>
                  </a:lnTo>
                  <a:lnTo>
                    <a:pt x="798" y="132"/>
                  </a:lnTo>
                  <a:lnTo>
                    <a:pt x="798" y="130"/>
                  </a:lnTo>
                  <a:lnTo>
                    <a:pt x="798" y="127"/>
                  </a:lnTo>
                  <a:lnTo>
                    <a:pt x="798" y="126"/>
                  </a:lnTo>
                  <a:lnTo>
                    <a:pt x="798" y="124"/>
                  </a:lnTo>
                  <a:lnTo>
                    <a:pt x="798" y="123"/>
                  </a:lnTo>
                  <a:lnTo>
                    <a:pt x="798" y="121"/>
                  </a:lnTo>
                  <a:lnTo>
                    <a:pt x="798" y="120"/>
                  </a:lnTo>
                  <a:lnTo>
                    <a:pt x="798" y="118"/>
                  </a:lnTo>
                  <a:lnTo>
                    <a:pt x="798" y="117"/>
                  </a:lnTo>
                  <a:lnTo>
                    <a:pt x="798" y="115"/>
                  </a:lnTo>
                  <a:lnTo>
                    <a:pt x="798" y="112"/>
                  </a:lnTo>
                  <a:lnTo>
                    <a:pt x="798" y="111"/>
                  </a:lnTo>
                  <a:lnTo>
                    <a:pt x="798" y="109"/>
                  </a:lnTo>
                  <a:lnTo>
                    <a:pt x="798" y="108"/>
                  </a:lnTo>
                  <a:lnTo>
                    <a:pt x="798" y="106"/>
                  </a:lnTo>
                  <a:lnTo>
                    <a:pt x="798" y="105"/>
                  </a:lnTo>
                  <a:lnTo>
                    <a:pt x="798" y="103"/>
                  </a:lnTo>
                  <a:lnTo>
                    <a:pt x="798" y="102"/>
                  </a:lnTo>
                  <a:lnTo>
                    <a:pt x="798" y="100"/>
                  </a:lnTo>
                  <a:lnTo>
                    <a:pt x="798" y="99"/>
                  </a:lnTo>
                  <a:lnTo>
                    <a:pt x="800" y="99"/>
                  </a:lnTo>
                  <a:lnTo>
                    <a:pt x="800" y="97"/>
                  </a:lnTo>
                  <a:lnTo>
                    <a:pt x="800" y="96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8" y="92"/>
                  </a:lnTo>
                  <a:lnTo>
                    <a:pt x="800" y="91"/>
                  </a:lnTo>
                  <a:lnTo>
                    <a:pt x="798" y="91"/>
                  </a:lnTo>
                  <a:lnTo>
                    <a:pt x="798" y="89"/>
                  </a:lnTo>
                  <a:lnTo>
                    <a:pt x="798" y="88"/>
                  </a:lnTo>
                  <a:lnTo>
                    <a:pt x="797" y="88"/>
                  </a:lnTo>
                  <a:lnTo>
                    <a:pt x="797" y="86"/>
                  </a:lnTo>
                  <a:lnTo>
                    <a:pt x="797" y="85"/>
                  </a:lnTo>
                  <a:lnTo>
                    <a:pt x="797" y="83"/>
                  </a:lnTo>
                  <a:lnTo>
                    <a:pt x="797" y="82"/>
                  </a:lnTo>
                  <a:lnTo>
                    <a:pt x="797" y="80"/>
                  </a:lnTo>
                  <a:lnTo>
                    <a:pt x="795" y="80"/>
                  </a:lnTo>
                  <a:lnTo>
                    <a:pt x="795" y="79"/>
                  </a:lnTo>
                  <a:lnTo>
                    <a:pt x="795" y="77"/>
                  </a:lnTo>
                  <a:lnTo>
                    <a:pt x="795" y="76"/>
                  </a:lnTo>
                  <a:lnTo>
                    <a:pt x="794" y="73"/>
                  </a:lnTo>
                  <a:lnTo>
                    <a:pt x="795" y="73"/>
                  </a:lnTo>
                  <a:lnTo>
                    <a:pt x="795" y="71"/>
                  </a:lnTo>
                  <a:lnTo>
                    <a:pt x="795" y="70"/>
                  </a:lnTo>
                  <a:lnTo>
                    <a:pt x="794" y="70"/>
                  </a:lnTo>
                  <a:lnTo>
                    <a:pt x="794" y="68"/>
                  </a:lnTo>
                  <a:lnTo>
                    <a:pt x="795" y="68"/>
                  </a:lnTo>
                  <a:lnTo>
                    <a:pt x="795" y="67"/>
                  </a:lnTo>
                  <a:lnTo>
                    <a:pt x="794" y="65"/>
                  </a:lnTo>
                  <a:lnTo>
                    <a:pt x="795" y="65"/>
                  </a:lnTo>
                  <a:lnTo>
                    <a:pt x="794" y="64"/>
                  </a:lnTo>
                  <a:lnTo>
                    <a:pt x="795" y="62"/>
                  </a:lnTo>
                  <a:lnTo>
                    <a:pt x="794" y="62"/>
                  </a:lnTo>
                  <a:lnTo>
                    <a:pt x="794" y="61"/>
                  </a:lnTo>
                  <a:lnTo>
                    <a:pt x="794" y="59"/>
                  </a:lnTo>
                  <a:lnTo>
                    <a:pt x="794" y="58"/>
                  </a:lnTo>
                  <a:lnTo>
                    <a:pt x="794" y="56"/>
                  </a:lnTo>
                  <a:lnTo>
                    <a:pt x="794" y="55"/>
                  </a:lnTo>
                  <a:lnTo>
                    <a:pt x="794" y="53"/>
                  </a:lnTo>
                  <a:lnTo>
                    <a:pt x="792" y="53"/>
                  </a:lnTo>
                  <a:lnTo>
                    <a:pt x="792" y="52"/>
                  </a:lnTo>
                  <a:lnTo>
                    <a:pt x="792" y="50"/>
                  </a:lnTo>
                  <a:lnTo>
                    <a:pt x="792" y="49"/>
                  </a:lnTo>
                  <a:lnTo>
                    <a:pt x="791" y="47"/>
                  </a:lnTo>
                  <a:lnTo>
                    <a:pt x="791" y="46"/>
                  </a:lnTo>
                  <a:lnTo>
                    <a:pt x="789" y="44"/>
                  </a:lnTo>
                  <a:lnTo>
                    <a:pt x="789" y="43"/>
                  </a:lnTo>
                  <a:lnTo>
                    <a:pt x="789" y="41"/>
                  </a:lnTo>
                  <a:lnTo>
                    <a:pt x="789" y="39"/>
                  </a:lnTo>
                  <a:lnTo>
                    <a:pt x="788" y="36"/>
                  </a:lnTo>
                  <a:lnTo>
                    <a:pt x="788" y="35"/>
                  </a:lnTo>
                  <a:lnTo>
                    <a:pt x="788" y="33"/>
                  </a:lnTo>
                  <a:lnTo>
                    <a:pt x="786" y="32"/>
                  </a:lnTo>
                  <a:lnTo>
                    <a:pt x="786" y="30"/>
                  </a:lnTo>
                  <a:lnTo>
                    <a:pt x="786" y="29"/>
                  </a:lnTo>
                  <a:lnTo>
                    <a:pt x="786" y="27"/>
                  </a:lnTo>
                  <a:lnTo>
                    <a:pt x="786" y="24"/>
                  </a:lnTo>
                  <a:lnTo>
                    <a:pt x="786" y="23"/>
                  </a:lnTo>
                  <a:lnTo>
                    <a:pt x="786" y="21"/>
                  </a:lnTo>
                  <a:lnTo>
                    <a:pt x="786" y="20"/>
                  </a:lnTo>
                  <a:lnTo>
                    <a:pt x="785" y="20"/>
                  </a:lnTo>
                  <a:lnTo>
                    <a:pt x="785" y="18"/>
                  </a:lnTo>
                  <a:lnTo>
                    <a:pt x="786" y="18"/>
                  </a:lnTo>
                  <a:lnTo>
                    <a:pt x="789" y="20"/>
                  </a:lnTo>
                  <a:lnTo>
                    <a:pt x="789" y="18"/>
                  </a:lnTo>
                  <a:lnTo>
                    <a:pt x="791" y="18"/>
                  </a:lnTo>
                  <a:lnTo>
                    <a:pt x="792" y="18"/>
                  </a:lnTo>
                  <a:lnTo>
                    <a:pt x="794" y="17"/>
                  </a:lnTo>
                  <a:lnTo>
                    <a:pt x="794" y="15"/>
                  </a:lnTo>
                  <a:lnTo>
                    <a:pt x="795" y="15"/>
                  </a:lnTo>
                  <a:lnTo>
                    <a:pt x="795" y="14"/>
                  </a:lnTo>
                  <a:lnTo>
                    <a:pt x="797" y="11"/>
                  </a:lnTo>
                  <a:lnTo>
                    <a:pt x="797" y="9"/>
                  </a:lnTo>
                  <a:lnTo>
                    <a:pt x="795" y="9"/>
                  </a:lnTo>
                  <a:lnTo>
                    <a:pt x="795" y="8"/>
                  </a:lnTo>
                  <a:lnTo>
                    <a:pt x="795" y="6"/>
                  </a:lnTo>
                  <a:lnTo>
                    <a:pt x="794" y="5"/>
                  </a:lnTo>
                  <a:lnTo>
                    <a:pt x="794" y="3"/>
                  </a:lnTo>
                  <a:lnTo>
                    <a:pt x="795" y="3"/>
                  </a:lnTo>
                  <a:lnTo>
                    <a:pt x="797" y="3"/>
                  </a:lnTo>
                  <a:lnTo>
                    <a:pt x="798" y="3"/>
                  </a:lnTo>
                  <a:lnTo>
                    <a:pt x="798" y="2"/>
                  </a:lnTo>
                  <a:lnTo>
                    <a:pt x="801" y="0"/>
                  </a:lnTo>
                  <a:lnTo>
                    <a:pt x="801" y="2"/>
                  </a:lnTo>
                  <a:lnTo>
                    <a:pt x="803" y="3"/>
                  </a:lnTo>
                  <a:lnTo>
                    <a:pt x="804" y="5"/>
                  </a:lnTo>
                  <a:lnTo>
                    <a:pt x="804" y="6"/>
                  </a:lnTo>
                  <a:lnTo>
                    <a:pt x="806" y="6"/>
                  </a:lnTo>
                  <a:lnTo>
                    <a:pt x="806" y="8"/>
                  </a:lnTo>
                  <a:lnTo>
                    <a:pt x="806" y="9"/>
                  </a:lnTo>
                  <a:lnTo>
                    <a:pt x="806" y="11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09" y="12"/>
                  </a:lnTo>
                  <a:lnTo>
                    <a:pt x="810" y="12"/>
                  </a:lnTo>
                  <a:lnTo>
                    <a:pt x="812" y="12"/>
                  </a:lnTo>
                  <a:lnTo>
                    <a:pt x="812" y="14"/>
                  </a:lnTo>
                  <a:lnTo>
                    <a:pt x="810" y="14"/>
                  </a:lnTo>
                  <a:lnTo>
                    <a:pt x="810" y="15"/>
                  </a:lnTo>
                  <a:lnTo>
                    <a:pt x="810" y="17"/>
                  </a:lnTo>
                  <a:lnTo>
                    <a:pt x="812" y="17"/>
                  </a:lnTo>
                  <a:lnTo>
                    <a:pt x="812" y="18"/>
                  </a:lnTo>
                  <a:lnTo>
                    <a:pt x="812" y="20"/>
                  </a:lnTo>
                  <a:lnTo>
                    <a:pt x="812" y="21"/>
                  </a:lnTo>
                  <a:lnTo>
                    <a:pt x="813" y="23"/>
                  </a:lnTo>
                  <a:lnTo>
                    <a:pt x="813" y="24"/>
                  </a:lnTo>
                  <a:lnTo>
                    <a:pt x="813" y="27"/>
                  </a:lnTo>
                  <a:lnTo>
                    <a:pt x="813" y="29"/>
                  </a:lnTo>
                  <a:lnTo>
                    <a:pt x="815" y="29"/>
                  </a:lnTo>
                  <a:lnTo>
                    <a:pt x="815" y="30"/>
                  </a:lnTo>
                  <a:lnTo>
                    <a:pt x="816" y="33"/>
                  </a:lnTo>
                  <a:lnTo>
                    <a:pt x="816" y="35"/>
                  </a:lnTo>
                  <a:lnTo>
                    <a:pt x="816" y="36"/>
                  </a:lnTo>
                  <a:lnTo>
                    <a:pt x="816" y="38"/>
                  </a:lnTo>
                  <a:lnTo>
                    <a:pt x="818" y="38"/>
                  </a:lnTo>
                  <a:lnTo>
                    <a:pt x="818" y="39"/>
                  </a:lnTo>
                  <a:lnTo>
                    <a:pt x="819" y="39"/>
                  </a:lnTo>
                  <a:lnTo>
                    <a:pt x="821" y="41"/>
                  </a:lnTo>
                  <a:lnTo>
                    <a:pt x="822" y="43"/>
                  </a:lnTo>
                  <a:lnTo>
                    <a:pt x="824" y="44"/>
                  </a:lnTo>
                  <a:lnTo>
                    <a:pt x="827" y="46"/>
                  </a:lnTo>
                  <a:lnTo>
                    <a:pt x="827" y="47"/>
                  </a:lnTo>
                  <a:lnTo>
                    <a:pt x="827" y="49"/>
                  </a:lnTo>
                  <a:lnTo>
                    <a:pt x="825" y="49"/>
                  </a:lnTo>
                  <a:lnTo>
                    <a:pt x="825" y="50"/>
                  </a:lnTo>
                  <a:lnTo>
                    <a:pt x="824" y="52"/>
                  </a:lnTo>
                  <a:lnTo>
                    <a:pt x="824" y="53"/>
                  </a:lnTo>
                  <a:lnTo>
                    <a:pt x="822" y="53"/>
                  </a:lnTo>
                  <a:lnTo>
                    <a:pt x="822" y="55"/>
                  </a:lnTo>
                  <a:lnTo>
                    <a:pt x="824" y="55"/>
                  </a:lnTo>
                  <a:lnTo>
                    <a:pt x="825" y="56"/>
                  </a:lnTo>
                  <a:lnTo>
                    <a:pt x="827" y="56"/>
                  </a:lnTo>
                  <a:lnTo>
                    <a:pt x="827" y="58"/>
                  </a:lnTo>
                  <a:lnTo>
                    <a:pt x="827" y="59"/>
                  </a:lnTo>
                  <a:lnTo>
                    <a:pt x="827" y="61"/>
                  </a:lnTo>
                  <a:lnTo>
                    <a:pt x="827" y="62"/>
                  </a:lnTo>
                  <a:lnTo>
                    <a:pt x="825" y="62"/>
                  </a:lnTo>
                  <a:lnTo>
                    <a:pt x="822" y="62"/>
                  </a:lnTo>
                  <a:lnTo>
                    <a:pt x="822" y="64"/>
                  </a:lnTo>
                  <a:lnTo>
                    <a:pt x="824" y="64"/>
                  </a:lnTo>
                  <a:lnTo>
                    <a:pt x="824" y="65"/>
                  </a:lnTo>
                  <a:lnTo>
                    <a:pt x="824" y="67"/>
                  </a:lnTo>
                  <a:lnTo>
                    <a:pt x="825" y="68"/>
                  </a:lnTo>
                  <a:lnTo>
                    <a:pt x="824" y="68"/>
                  </a:lnTo>
                  <a:lnTo>
                    <a:pt x="824" y="70"/>
                  </a:lnTo>
                  <a:lnTo>
                    <a:pt x="824" y="71"/>
                  </a:lnTo>
                  <a:lnTo>
                    <a:pt x="825" y="73"/>
                  </a:lnTo>
                  <a:lnTo>
                    <a:pt x="828" y="74"/>
                  </a:lnTo>
                  <a:lnTo>
                    <a:pt x="830" y="74"/>
                  </a:lnTo>
                  <a:lnTo>
                    <a:pt x="830" y="76"/>
                  </a:lnTo>
                  <a:lnTo>
                    <a:pt x="828" y="77"/>
                  </a:lnTo>
                  <a:lnTo>
                    <a:pt x="828" y="79"/>
                  </a:lnTo>
                  <a:lnTo>
                    <a:pt x="828" y="82"/>
                  </a:lnTo>
                  <a:lnTo>
                    <a:pt x="830" y="82"/>
                  </a:lnTo>
                  <a:lnTo>
                    <a:pt x="830" y="83"/>
                  </a:lnTo>
                  <a:lnTo>
                    <a:pt x="831" y="83"/>
                  </a:lnTo>
                  <a:lnTo>
                    <a:pt x="838" y="91"/>
                  </a:lnTo>
                  <a:lnTo>
                    <a:pt x="838" y="92"/>
                  </a:lnTo>
                  <a:lnTo>
                    <a:pt x="838" y="99"/>
                  </a:lnTo>
                  <a:lnTo>
                    <a:pt x="839" y="99"/>
                  </a:lnTo>
                  <a:lnTo>
                    <a:pt x="841" y="102"/>
                  </a:lnTo>
                  <a:lnTo>
                    <a:pt x="841" y="103"/>
                  </a:lnTo>
                  <a:lnTo>
                    <a:pt x="842" y="108"/>
                  </a:lnTo>
                  <a:lnTo>
                    <a:pt x="844" y="109"/>
                  </a:lnTo>
                  <a:lnTo>
                    <a:pt x="844" y="111"/>
                  </a:lnTo>
                  <a:lnTo>
                    <a:pt x="845" y="111"/>
                  </a:lnTo>
                  <a:lnTo>
                    <a:pt x="845" y="112"/>
                  </a:lnTo>
                  <a:lnTo>
                    <a:pt x="845" y="114"/>
                  </a:lnTo>
                  <a:lnTo>
                    <a:pt x="845" y="115"/>
                  </a:lnTo>
                  <a:lnTo>
                    <a:pt x="845" y="117"/>
                  </a:lnTo>
                  <a:lnTo>
                    <a:pt x="847" y="118"/>
                  </a:lnTo>
                  <a:lnTo>
                    <a:pt x="847" y="120"/>
                  </a:lnTo>
                  <a:lnTo>
                    <a:pt x="848" y="121"/>
                  </a:lnTo>
                  <a:lnTo>
                    <a:pt x="848" y="126"/>
                  </a:lnTo>
                  <a:lnTo>
                    <a:pt x="848" y="127"/>
                  </a:lnTo>
                  <a:lnTo>
                    <a:pt x="848" y="130"/>
                  </a:lnTo>
                  <a:lnTo>
                    <a:pt x="850" y="130"/>
                  </a:lnTo>
                  <a:lnTo>
                    <a:pt x="851" y="130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6" y="130"/>
                  </a:lnTo>
                  <a:lnTo>
                    <a:pt x="862" y="127"/>
                  </a:lnTo>
                  <a:lnTo>
                    <a:pt x="866" y="133"/>
                  </a:lnTo>
                  <a:lnTo>
                    <a:pt x="866" y="135"/>
                  </a:lnTo>
                  <a:lnTo>
                    <a:pt x="866" y="136"/>
                  </a:lnTo>
                  <a:lnTo>
                    <a:pt x="865" y="141"/>
                  </a:lnTo>
                  <a:lnTo>
                    <a:pt x="865" y="146"/>
                  </a:lnTo>
                  <a:lnTo>
                    <a:pt x="863" y="152"/>
                  </a:lnTo>
                  <a:lnTo>
                    <a:pt x="863" y="153"/>
                  </a:lnTo>
                  <a:lnTo>
                    <a:pt x="863" y="156"/>
                  </a:lnTo>
                  <a:lnTo>
                    <a:pt x="862" y="158"/>
                  </a:lnTo>
                  <a:lnTo>
                    <a:pt x="862" y="159"/>
                  </a:lnTo>
                  <a:lnTo>
                    <a:pt x="860" y="159"/>
                  </a:lnTo>
                  <a:lnTo>
                    <a:pt x="859" y="159"/>
                  </a:lnTo>
                  <a:lnTo>
                    <a:pt x="857" y="161"/>
                  </a:lnTo>
                  <a:lnTo>
                    <a:pt x="854" y="162"/>
                  </a:lnTo>
                  <a:lnTo>
                    <a:pt x="851" y="164"/>
                  </a:lnTo>
                  <a:lnTo>
                    <a:pt x="850" y="165"/>
                  </a:lnTo>
                  <a:lnTo>
                    <a:pt x="848" y="165"/>
                  </a:lnTo>
                  <a:lnTo>
                    <a:pt x="847" y="167"/>
                  </a:lnTo>
                  <a:lnTo>
                    <a:pt x="845" y="167"/>
                  </a:lnTo>
                  <a:lnTo>
                    <a:pt x="845" y="168"/>
                  </a:lnTo>
                  <a:lnTo>
                    <a:pt x="844" y="170"/>
                  </a:lnTo>
                  <a:lnTo>
                    <a:pt x="842" y="170"/>
                  </a:lnTo>
                  <a:lnTo>
                    <a:pt x="842" y="171"/>
                  </a:lnTo>
                  <a:lnTo>
                    <a:pt x="842" y="173"/>
                  </a:lnTo>
                  <a:lnTo>
                    <a:pt x="841" y="173"/>
                  </a:lnTo>
                  <a:lnTo>
                    <a:pt x="841" y="174"/>
                  </a:lnTo>
                  <a:lnTo>
                    <a:pt x="839" y="176"/>
                  </a:lnTo>
                  <a:lnTo>
                    <a:pt x="839" y="177"/>
                  </a:lnTo>
                  <a:lnTo>
                    <a:pt x="841" y="179"/>
                  </a:lnTo>
                  <a:lnTo>
                    <a:pt x="842" y="179"/>
                  </a:lnTo>
                  <a:lnTo>
                    <a:pt x="842" y="180"/>
                  </a:lnTo>
                  <a:lnTo>
                    <a:pt x="842" y="182"/>
                  </a:lnTo>
                  <a:lnTo>
                    <a:pt x="844" y="183"/>
                  </a:lnTo>
                  <a:lnTo>
                    <a:pt x="845" y="183"/>
                  </a:lnTo>
                  <a:lnTo>
                    <a:pt x="845" y="185"/>
                  </a:lnTo>
                  <a:lnTo>
                    <a:pt x="844" y="185"/>
                  </a:lnTo>
                  <a:lnTo>
                    <a:pt x="842" y="185"/>
                  </a:lnTo>
                  <a:lnTo>
                    <a:pt x="842" y="186"/>
                  </a:lnTo>
                  <a:lnTo>
                    <a:pt x="841" y="188"/>
                  </a:lnTo>
                  <a:lnTo>
                    <a:pt x="841" y="192"/>
                  </a:lnTo>
                  <a:lnTo>
                    <a:pt x="841" y="194"/>
                  </a:lnTo>
                  <a:lnTo>
                    <a:pt x="842" y="194"/>
                  </a:lnTo>
                  <a:lnTo>
                    <a:pt x="842" y="195"/>
                  </a:lnTo>
                  <a:lnTo>
                    <a:pt x="842" y="197"/>
                  </a:lnTo>
                  <a:lnTo>
                    <a:pt x="842" y="199"/>
                  </a:lnTo>
                  <a:lnTo>
                    <a:pt x="844" y="199"/>
                  </a:lnTo>
                  <a:lnTo>
                    <a:pt x="844" y="200"/>
                  </a:lnTo>
                  <a:lnTo>
                    <a:pt x="845" y="202"/>
                  </a:lnTo>
                  <a:lnTo>
                    <a:pt x="847" y="208"/>
                  </a:lnTo>
                  <a:lnTo>
                    <a:pt x="847" y="209"/>
                  </a:lnTo>
                  <a:lnTo>
                    <a:pt x="845" y="212"/>
                  </a:lnTo>
                  <a:lnTo>
                    <a:pt x="844" y="212"/>
                  </a:lnTo>
                  <a:lnTo>
                    <a:pt x="844" y="214"/>
                  </a:lnTo>
                  <a:lnTo>
                    <a:pt x="844" y="217"/>
                  </a:lnTo>
                  <a:lnTo>
                    <a:pt x="845" y="218"/>
                  </a:lnTo>
                  <a:lnTo>
                    <a:pt x="845" y="220"/>
                  </a:lnTo>
                  <a:lnTo>
                    <a:pt x="847" y="220"/>
                  </a:lnTo>
                  <a:lnTo>
                    <a:pt x="851" y="226"/>
                  </a:lnTo>
                  <a:lnTo>
                    <a:pt x="851" y="227"/>
                  </a:lnTo>
                  <a:lnTo>
                    <a:pt x="853" y="227"/>
                  </a:lnTo>
                  <a:lnTo>
                    <a:pt x="851" y="229"/>
                  </a:lnTo>
                  <a:lnTo>
                    <a:pt x="851" y="230"/>
                  </a:lnTo>
                  <a:lnTo>
                    <a:pt x="850" y="230"/>
                  </a:lnTo>
                  <a:lnTo>
                    <a:pt x="848" y="230"/>
                  </a:lnTo>
                  <a:lnTo>
                    <a:pt x="848" y="233"/>
                  </a:lnTo>
                  <a:lnTo>
                    <a:pt x="847" y="233"/>
                  </a:lnTo>
                  <a:lnTo>
                    <a:pt x="847" y="235"/>
                  </a:lnTo>
                  <a:lnTo>
                    <a:pt x="845" y="235"/>
                  </a:lnTo>
                  <a:lnTo>
                    <a:pt x="845" y="233"/>
                  </a:lnTo>
                  <a:lnTo>
                    <a:pt x="844" y="233"/>
                  </a:lnTo>
                  <a:lnTo>
                    <a:pt x="842" y="233"/>
                  </a:lnTo>
                  <a:lnTo>
                    <a:pt x="842" y="235"/>
                  </a:lnTo>
                  <a:lnTo>
                    <a:pt x="841" y="236"/>
                  </a:lnTo>
                  <a:lnTo>
                    <a:pt x="842" y="236"/>
                  </a:lnTo>
                  <a:lnTo>
                    <a:pt x="842" y="238"/>
                  </a:lnTo>
                  <a:lnTo>
                    <a:pt x="841" y="241"/>
                  </a:lnTo>
                  <a:lnTo>
                    <a:pt x="839" y="241"/>
                  </a:lnTo>
                  <a:lnTo>
                    <a:pt x="839" y="242"/>
                  </a:lnTo>
                  <a:lnTo>
                    <a:pt x="839" y="244"/>
                  </a:lnTo>
                  <a:lnTo>
                    <a:pt x="839" y="245"/>
                  </a:lnTo>
                  <a:lnTo>
                    <a:pt x="839" y="247"/>
                  </a:lnTo>
                  <a:lnTo>
                    <a:pt x="839" y="249"/>
                  </a:lnTo>
                  <a:lnTo>
                    <a:pt x="838" y="249"/>
                  </a:lnTo>
                  <a:lnTo>
                    <a:pt x="838" y="253"/>
                  </a:lnTo>
                  <a:lnTo>
                    <a:pt x="838" y="255"/>
                  </a:lnTo>
                  <a:lnTo>
                    <a:pt x="836" y="255"/>
                  </a:lnTo>
                  <a:lnTo>
                    <a:pt x="836" y="256"/>
                  </a:lnTo>
                  <a:lnTo>
                    <a:pt x="835" y="258"/>
                  </a:lnTo>
                  <a:lnTo>
                    <a:pt x="835" y="259"/>
                  </a:lnTo>
                  <a:lnTo>
                    <a:pt x="833" y="259"/>
                  </a:lnTo>
                  <a:lnTo>
                    <a:pt x="833" y="261"/>
                  </a:lnTo>
                  <a:lnTo>
                    <a:pt x="831" y="262"/>
                  </a:lnTo>
                  <a:lnTo>
                    <a:pt x="831" y="264"/>
                  </a:lnTo>
                  <a:lnTo>
                    <a:pt x="830" y="264"/>
                  </a:lnTo>
                  <a:lnTo>
                    <a:pt x="830" y="265"/>
                  </a:lnTo>
                  <a:lnTo>
                    <a:pt x="830" y="268"/>
                  </a:lnTo>
                  <a:lnTo>
                    <a:pt x="830" y="270"/>
                  </a:lnTo>
                  <a:lnTo>
                    <a:pt x="828" y="271"/>
                  </a:lnTo>
                  <a:lnTo>
                    <a:pt x="830" y="271"/>
                  </a:lnTo>
                  <a:lnTo>
                    <a:pt x="830" y="273"/>
                  </a:lnTo>
                  <a:lnTo>
                    <a:pt x="830" y="274"/>
                  </a:lnTo>
                  <a:lnTo>
                    <a:pt x="830" y="276"/>
                  </a:lnTo>
                  <a:lnTo>
                    <a:pt x="830" y="277"/>
                  </a:lnTo>
                  <a:lnTo>
                    <a:pt x="830" y="279"/>
                  </a:lnTo>
                  <a:lnTo>
                    <a:pt x="830" y="280"/>
                  </a:lnTo>
                  <a:lnTo>
                    <a:pt x="830" y="282"/>
                  </a:lnTo>
                  <a:lnTo>
                    <a:pt x="828" y="282"/>
                  </a:lnTo>
                  <a:lnTo>
                    <a:pt x="827" y="283"/>
                  </a:lnTo>
                  <a:lnTo>
                    <a:pt x="827" y="285"/>
                  </a:lnTo>
                  <a:lnTo>
                    <a:pt x="825" y="285"/>
                  </a:lnTo>
                  <a:lnTo>
                    <a:pt x="825" y="286"/>
                  </a:lnTo>
                  <a:lnTo>
                    <a:pt x="825" y="288"/>
                  </a:lnTo>
                  <a:lnTo>
                    <a:pt x="827" y="288"/>
                  </a:lnTo>
                  <a:lnTo>
                    <a:pt x="827" y="289"/>
                  </a:lnTo>
                  <a:lnTo>
                    <a:pt x="828" y="291"/>
                  </a:lnTo>
                  <a:lnTo>
                    <a:pt x="828" y="292"/>
                  </a:lnTo>
                  <a:lnTo>
                    <a:pt x="828" y="294"/>
                  </a:lnTo>
                  <a:lnTo>
                    <a:pt x="828" y="295"/>
                  </a:lnTo>
                  <a:lnTo>
                    <a:pt x="830" y="295"/>
                  </a:lnTo>
                  <a:lnTo>
                    <a:pt x="830" y="298"/>
                  </a:lnTo>
                  <a:lnTo>
                    <a:pt x="831" y="302"/>
                  </a:lnTo>
                  <a:lnTo>
                    <a:pt x="831" y="303"/>
                  </a:lnTo>
                  <a:lnTo>
                    <a:pt x="830" y="305"/>
                  </a:lnTo>
                  <a:lnTo>
                    <a:pt x="831" y="305"/>
                  </a:lnTo>
                  <a:lnTo>
                    <a:pt x="833" y="305"/>
                  </a:lnTo>
                  <a:lnTo>
                    <a:pt x="833" y="306"/>
                  </a:lnTo>
                  <a:lnTo>
                    <a:pt x="835" y="306"/>
                  </a:lnTo>
                  <a:lnTo>
                    <a:pt x="833" y="308"/>
                  </a:lnTo>
                  <a:lnTo>
                    <a:pt x="833" y="309"/>
                  </a:lnTo>
                  <a:lnTo>
                    <a:pt x="833" y="311"/>
                  </a:lnTo>
                  <a:lnTo>
                    <a:pt x="831" y="312"/>
                  </a:lnTo>
                  <a:lnTo>
                    <a:pt x="830" y="312"/>
                  </a:lnTo>
                  <a:lnTo>
                    <a:pt x="828" y="311"/>
                  </a:lnTo>
                  <a:lnTo>
                    <a:pt x="828" y="312"/>
                  </a:lnTo>
                  <a:lnTo>
                    <a:pt x="828" y="314"/>
                  </a:lnTo>
                  <a:lnTo>
                    <a:pt x="828" y="315"/>
                  </a:lnTo>
                  <a:lnTo>
                    <a:pt x="828" y="317"/>
                  </a:lnTo>
                  <a:lnTo>
                    <a:pt x="827" y="317"/>
                  </a:lnTo>
                  <a:lnTo>
                    <a:pt x="827" y="318"/>
                  </a:lnTo>
                  <a:lnTo>
                    <a:pt x="827" y="320"/>
                  </a:lnTo>
                  <a:lnTo>
                    <a:pt x="827" y="321"/>
                  </a:lnTo>
                  <a:lnTo>
                    <a:pt x="827" y="324"/>
                  </a:lnTo>
                  <a:lnTo>
                    <a:pt x="827" y="326"/>
                  </a:lnTo>
                  <a:lnTo>
                    <a:pt x="828" y="326"/>
                  </a:lnTo>
                  <a:lnTo>
                    <a:pt x="828" y="327"/>
                  </a:lnTo>
                  <a:lnTo>
                    <a:pt x="827" y="329"/>
                  </a:lnTo>
                  <a:lnTo>
                    <a:pt x="827" y="330"/>
                  </a:lnTo>
                  <a:lnTo>
                    <a:pt x="825" y="329"/>
                  </a:lnTo>
                  <a:lnTo>
                    <a:pt x="824" y="330"/>
                  </a:lnTo>
                  <a:lnTo>
                    <a:pt x="824" y="332"/>
                  </a:lnTo>
                  <a:lnTo>
                    <a:pt x="824" y="333"/>
                  </a:lnTo>
                  <a:lnTo>
                    <a:pt x="825" y="336"/>
                  </a:lnTo>
                  <a:lnTo>
                    <a:pt x="825" y="338"/>
                  </a:lnTo>
                  <a:lnTo>
                    <a:pt x="825" y="339"/>
                  </a:lnTo>
                  <a:lnTo>
                    <a:pt x="825" y="341"/>
                  </a:lnTo>
                  <a:lnTo>
                    <a:pt x="825" y="342"/>
                  </a:lnTo>
                  <a:lnTo>
                    <a:pt x="827" y="344"/>
                  </a:lnTo>
                  <a:lnTo>
                    <a:pt x="828" y="345"/>
                  </a:lnTo>
                  <a:lnTo>
                    <a:pt x="828" y="347"/>
                  </a:lnTo>
                  <a:lnTo>
                    <a:pt x="828" y="348"/>
                  </a:lnTo>
                  <a:lnTo>
                    <a:pt x="830" y="348"/>
                  </a:lnTo>
                  <a:lnTo>
                    <a:pt x="831" y="348"/>
                  </a:lnTo>
                  <a:lnTo>
                    <a:pt x="833" y="348"/>
                  </a:lnTo>
                  <a:lnTo>
                    <a:pt x="833" y="350"/>
                  </a:lnTo>
                  <a:lnTo>
                    <a:pt x="835" y="350"/>
                  </a:lnTo>
                  <a:lnTo>
                    <a:pt x="835" y="352"/>
                  </a:lnTo>
                  <a:lnTo>
                    <a:pt x="835" y="353"/>
                  </a:lnTo>
                  <a:lnTo>
                    <a:pt x="833" y="353"/>
                  </a:lnTo>
                  <a:lnTo>
                    <a:pt x="831" y="353"/>
                  </a:lnTo>
                  <a:lnTo>
                    <a:pt x="833" y="355"/>
                  </a:lnTo>
                  <a:lnTo>
                    <a:pt x="833" y="356"/>
                  </a:lnTo>
                  <a:lnTo>
                    <a:pt x="835" y="358"/>
                  </a:lnTo>
                  <a:lnTo>
                    <a:pt x="835" y="359"/>
                  </a:lnTo>
                  <a:lnTo>
                    <a:pt x="836" y="359"/>
                  </a:lnTo>
                  <a:lnTo>
                    <a:pt x="836" y="362"/>
                  </a:lnTo>
                  <a:lnTo>
                    <a:pt x="838" y="362"/>
                  </a:lnTo>
                  <a:lnTo>
                    <a:pt x="839" y="364"/>
                  </a:lnTo>
                  <a:lnTo>
                    <a:pt x="839" y="365"/>
                  </a:lnTo>
                  <a:lnTo>
                    <a:pt x="839" y="367"/>
                  </a:lnTo>
                  <a:lnTo>
                    <a:pt x="841" y="370"/>
                  </a:lnTo>
                  <a:lnTo>
                    <a:pt x="842" y="371"/>
                  </a:lnTo>
                  <a:lnTo>
                    <a:pt x="842" y="373"/>
                  </a:lnTo>
                  <a:lnTo>
                    <a:pt x="844" y="373"/>
                  </a:lnTo>
                  <a:lnTo>
                    <a:pt x="844" y="374"/>
                  </a:lnTo>
                  <a:lnTo>
                    <a:pt x="844" y="376"/>
                  </a:lnTo>
                  <a:lnTo>
                    <a:pt x="842" y="376"/>
                  </a:lnTo>
                  <a:lnTo>
                    <a:pt x="842" y="377"/>
                  </a:lnTo>
                  <a:lnTo>
                    <a:pt x="844" y="377"/>
                  </a:lnTo>
                  <a:lnTo>
                    <a:pt x="844" y="379"/>
                  </a:lnTo>
                  <a:lnTo>
                    <a:pt x="844" y="380"/>
                  </a:lnTo>
                  <a:lnTo>
                    <a:pt x="845" y="380"/>
                  </a:lnTo>
                  <a:lnTo>
                    <a:pt x="845" y="382"/>
                  </a:lnTo>
                  <a:lnTo>
                    <a:pt x="845" y="383"/>
                  </a:lnTo>
                  <a:lnTo>
                    <a:pt x="847" y="383"/>
                  </a:lnTo>
                  <a:lnTo>
                    <a:pt x="847" y="382"/>
                  </a:lnTo>
                  <a:lnTo>
                    <a:pt x="848" y="382"/>
                  </a:lnTo>
                  <a:lnTo>
                    <a:pt x="850" y="382"/>
                  </a:lnTo>
                  <a:lnTo>
                    <a:pt x="850" y="383"/>
                  </a:lnTo>
                  <a:lnTo>
                    <a:pt x="851" y="385"/>
                  </a:lnTo>
                  <a:lnTo>
                    <a:pt x="850" y="386"/>
                  </a:lnTo>
                  <a:lnTo>
                    <a:pt x="850" y="388"/>
                  </a:lnTo>
                  <a:lnTo>
                    <a:pt x="850" y="389"/>
                  </a:lnTo>
                  <a:lnTo>
                    <a:pt x="850" y="391"/>
                  </a:lnTo>
                  <a:lnTo>
                    <a:pt x="850" y="392"/>
                  </a:lnTo>
                  <a:lnTo>
                    <a:pt x="851" y="392"/>
                  </a:lnTo>
                  <a:lnTo>
                    <a:pt x="851" y="394"/>
                  </a:lnTo>
                  <a:lnTo>
                    <a:pt x="850" y="394"/>
                  </a:lnTo>
                  <a:lnTo>
                    <a:pt x="851" y="397"/>
                  </a:lnTo>
                  <a:lnTo>
                    <a:pt x="851" y="398"/>
                  </a:lnTo>
                  <a:lnTo>
                    <a:pt x="853" y="398"/>
                  </a:lnTo>
                  <a:lnTo>
                    <a:pt x="853" y="400"/>
                  </a:lnTo>
                  <a:lnTo>
                    <a:pt x="853" y="402"/>
                  </a:lnTo>
                  <a:lnTo>
                    <a:pt x="853" y="403"/>
                  </a:lnTo>
                  <a:lnTo>
                    <a:pt x="854" y="405"/>
                  </a:lnTo>
                  <a:lnTo>
                    <a:pt x="854" y="406"/>
                  </a:lnTo>
                  <a:lnTo>
                    <a:pt x="853" y="406"/>
                  </a:lnTo>
                  <a:lnTo>
                    <a:pt x="851" y="406"/>
                  </a:lnTo>
                  <a:lnTo>
                    <a:pt x="850" y="406"/>
                  </a:lnTo>
                  <a:lnTo>
                    <a:pt x="850" y="408"/>
                  </a:lnTo>
                  <a:lnTo>
                    <a:pt x="851" y="409"/>
                  </a:lnTo>
                  <a:lnTo>
                    <a:pt x="850" y="411"/>
                  </a:lnTo>
                  <a:lnTo>
                    <a:pt x="850" y="412"/>
                  </a:lnTo>
                  <a:lnTo>
                    <a:pt x="848" y="414"/>
                  </a:lnTo>
                  <a:lnTo>
                    <a:pt x="848" y="417"/>
                  </a:lnTo>
                  <a:lnTo>
                    <a:pt x="848" y="418"/>
                  </a:lnTo>
                  <a:lnTo>
                    <a:pt x="848" y="423"/>
                  </a:lnTo>
                  <a:lnTo>
                    <a:pt x="848" y="424"/>
                  </a:lnTo>
                  <a:lnTo>
                    <a:pt x="848" y="426"/>
                  </a:lnTo>
                  <a:lnTo>
                    <a:pt x="848" y="427"/>
                  </a:lnTo>
                  <a:lnTo>
                    <a:pt x="845" y="429"/>
                  </a:lnTo>
                  <a:lnTo>
                    <a:pt x="845" y="430"/>
                  </a:lnTo>
                  <a:lnTo>
                    <a:pt x="847" y="430"/>
                  </a:lnTo>
                  <a:lnTo>
                    <a:pt x="848" y="430"/>
                  </a:lnTo>
                  <a:lnTo>
                    <a:pt x="848" y="432"/>
                  </a:lnTo>
                  <a:lnTo>
                    <a:pt x="848" y="433"/>
                  </a:lnTo>
                  <a:lnTo>
                    <a:pt x="850" y="435"/>
                  </a:lnTo>
                  <a:lnTo>
                    <a:pt x="850" y="436"/>
                  </a:lnTo>
                  <a:lnTo>
                    <a:pt x="851" y="438"/>
                  </a:lnTo>
                  <a:lnTo>
                    <a:pt x="851" y="441"/>
                  </a:lnTo>
                  <a:lnTo>
                    <a:pt x="853" y="442"/>
                  </a:lnTo>
                  <a:lnTo>
                    <a:pt x="853" y="444"/>
                  </a:lnTo>
                  <a:lnTo>
                    <a:pt x="853" y="445"/>
                  </a:lnTo>
                  <a:lnTo>
                    <a:pt x="853" y="447"/>
                  </a:lnTo>
                  <a:lnTo>
                    <a:pt x="853" y="448"/>
                  </a:lnTo>
                  <a:lnTo>
                    <a:pt x="854" y="450"/>
                  </a:lnTo>
                  <a:lnTo>
                    <a:pt x="854" y="451"/>
                  </a:lnTo>
                  <a:lnTo>
                    <a:pt x="853" y="451"/>
                  </a:lnTo>
                  <a:lnTo>
                    <a:pt x="853" y="453"/>
                  </a:lnTo>
                  <a:lnTo>
                    <a:pt x="851" y="451"/>
                  </a:lnTo>
                  <a:lnTo>
                    <a:pt x="850" y="453"/>
                  </a:lnTo>
                  <a:lnTo>
                    <a:pt x="850" y="455"/>
                  </a:lnTo>
                  <a:lnTo>
                    <a:pt x="848" y="455"/>
                  </a:lnTo>
                  <a:lnTo>
                    <a:pt x="848" y="456"/>
                  </a:lnTo>
                  <a:lnTo>
                    <a:pt x="848" y="458"/>
                  </a:lnTo>
                  <a:lnTo>
                    <a:pt x="850" y="458"/>
                  </a:lnTo>
                  <a:lnTo>
                    <a:pt x="850" y="459"/>
                  </a:lnTo>
                  <a:lnTo>
                    <a:pt x="848" y="459"/>
                  </a:lnTo>
                  <a:lnTo>
                    <a:pt x="847" y="459"/>
                  </a:lnTo>
                  <a:lnTo>
                    <a:pt x="845" y="459"/>
                  </a:lnTo>
                  <a:lnTo>
                    <a:pt x="845" y="461"/>
                  </a:lnTo>
                  <a:lnTo>
                    <a:pt x="844" y="461"/>
                  </a:lnTo>
                  <a:lnTo>
                    <a:pt x="844" y="462"/>
                  </a:lnTo>
                  <a:lnTo>
                    <a:pt x="844" y="464"/>
                  </a:lnTo>
                  <a:lnTo>
                    <a:pt x="844" y="465"/>
                  </a:lnTo>
                  <a:lnTo>
                    <a:pt x="842" y="465"/>
                  </a:lnTo>
                  <a:lnTo>
                    <a:pt x="844" y="467"/>
                  </a:lnTo>
                  <a:lnTo>
                    <a:pt x="842" y="468"/>
                  </a:lnTo>
                  <a:lnTo>
                    <a:pt x="842" y="470"/>
                  </a:lnTo>
                  <a:lnTo>
                    <a:pt x="844" y="470"/>
                  </a:lnTo>
                  <a:lnTo>
                    <a:pt x="844" y="471"/>
                  </a:lnTo>
                  <a:lnTo>
                    <a:pt x="845" y="471"/>
                  </a:lnTo>
                  <a:lnTo>
                    <a:pt x="844" y="473"/>
                  </a:lnTo>
                  <a:lnTo>
                    <a:pt x="845" y="473"/>
                  </a:lnTo>
                  <a:lnTo>
                    <a:pt x="845" y="474"/>
                  </a:lnTo>
                  <a:lnTo>
                    <a:pt x="847" y="476"/>
                  </a:lnTo>
                  <a:lnTo>
                    <a:pt x="845" y="476"/>
                  </a:lnTo>
                  <a:lnTo>
                    <a:pt x="845" y="477"/>
                  </a:lnTo>
                  <a:lnTo>
                    <a:pt x="845" y="479"/>
                  </a:lnTo>
                  <a:lnTo>
                    <a:pt x="845" y="480"/>
                  </a:lnTo>
                  <a:lnTo>
                    <a:pt x="847" y="482"/>
                  </a:lnTo>
                  <a:lnTo>
                    <a:pt x="847" y="483"/>
                  </a:lnTo>
                  <a:lnTo>
                    <a:pt x="848" y="483"/>
                  </a:lnTo>
                  <a:lnTo>
                    <a:pt x="848" y="485"/>
                  </a:lnTo>
                  <a:lnTo>
                    <a:pt x="848" y="486"/>
                  </a:lnTo>
                  <a:lnTo>
                    <a:pt x="848" y="488"/>
                  </a:lnTo>
                  <a:lnTo>
                    <a:pt x="848" y="489"/>
                  </a:lnTo>
                  <a:lnTo>
                    <a:pt x="850" y="492"/>
                  </a:lnTo>
                  <a:lnTo>
                    <a:pt x="851" y="494"/>
                  </a:lnTo>
                  <a:lnTo>
                    <a:pt x="851" y="495"/>
                  </a:lnTo>
                  <a:lnTo>
                    <a:pt x="853" y="495"/>
                  </a:lnTo>
                  <a:lnTo>
                    <a:pt x="853" y="497"/>
                  </a:lnTo>
                  <a:lnTo>
                    <a:pt x="854" y="498"/>
                  </a:lnTo>
                  <a:lnTo>
                    <a:pt x="854" y="500"/>
                  </a:lnTo>
                  <a:lnTo>
                    <a:pt x="854" y="501"/>
                  </a:lnTo>
                  <a:lnTo>
                    <a:pt x="856" y="503"/>
                  </a:lnTo>
                  <a:lnTo>
                    <a:pt x="857" y="506"/>
                  </a:lnTo>
                  <a:lnTo>
                    <a:pt x="857" y="508"/>
                  </a:lnTo>
                  <a:lnTo>
                    <a:pt x="859" y="508"/>
                  </a:lnTo>
                  <a:lnTo>
                    <a:pt x="859" y="509"/>
                  </a:lnTo>
                  <a:lnTo>
                    <a:pt x="860" y="509"/>
                  </a:lnTo>
                  <a:lnTo>
                    <a:pt x="860" y="511"/>
                  </a:lnTo>
                  <a:lnTo>
                    <a:pt x="860" y="512"/>
                  </a:lnTo>
                  <a:lnTo>
                    <a:pt x="860" y="514"/>
                  </a:lnTo>
                  <a:lnTo>
                    <a:pt x="859" y="514"/>
                  </a:lnTo>
                  <a:lnTo>
                    <a:pt x="857" y="514"/>
                  </a:lnTo>
                  <a:lnTo>
                    <a:pt x="857" y="515"/>
                  </a:lnTo>
                  <a:lnTo>
                    <a:pt x="856" y="515"/>
                  </a:lnTo>
                  <a:lnTo>
                    <a:pt x="854" y="515"/>
                  </a:lnTo>
                  <a:lnTo>
                    <a:pt x="854" y="517"/>
                  </a:lnTo>
                  <a:lnTo>
                    <a:pt x="853" y="518"/>
                  </a:lnTo>
                  <a:lnTo>
                    <a:pt x="851" y="518"/>
                  </a:lnTo>
                  <a:lnTo>
                    <a:pt x="851" y="520"/>
                  </a:lnTo>
                  <a:lnTo>
                    <a:pt x="853" y="521"/>
                  </a:lnTo>
                  <a:lnTo>
                    <a:pt x="853" y="523"/>
                  </a:lnTo>
                  <a:lnTo>
                    <a:pt x="854" y="526"/>
                  </a:lnTo>
                  <a:lnTo>
                    <a:pt x="854" y="527"/>
                  </a:lnTo>
                  <a:lnTo>
                    <a:pt x="854" y="529"/>
                  </a:lnTo>
                  <a:lnTo>
                    <a:pt x="854" y="530"/>
                  </a:lnTo>
                  <a:lnTo>
                    <a:pt x="854" y="532"/>
                  </a:lnTo>
                  <a:lnTo>
                    <a:pt x="853" y="533"/>
                  </a:lnTo>
                  <a:lnTo>
                    <a:pt x="854" y="533"/>
                  </a:lnTo>
                  <a:lnTo>
                    <a:pt x="854" y="535"/>
                  </a:lnTo>
                  <a:lnTo>
                    <a:pt x="853" y="535"/>
                  </a:lnTo>
                  <a:lnTo>
                    <a:pt x="851" y="535"/>
                  </a:lnTo>
                  <a:lnTo>
                    <a:pt x="851" y="536"/>
                  </a:lnTo>
                  <a:lnTo>
                    <a:pt x="851" y="538"/>
                  </a:lnTo>
                  <a:lnTo>
                    <a:pt x="853" y="539"/>
                  </a:lnTo>
                  <a:lnTo>
                    <a:pt x="853" y="541"/>
                  </a:lnTo>
                  <a:lnTo>
                    <a:pt x="854" y="541"/>
                  </a:lnTo>
                  <a:lnTo>
                    <a:pt x="854" y="544"/>
                  </a:lnTo>
                  <a:lnTo>
                    <a:pt x="854" y="545"/>
                  </a:lnTo>
                  <a:lnTo>
                    <a:pt x="854" y="547"/>
                  </a:lnTo>
                  <a:lnTo>
                    <a:pt x="854" y="548"/>
                  </a:lnTo>
                  <a:lnTo>
                    <a:pt x="853" y="547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51"/>
                  </a:lnTo>
                  <a:lnTo>
                    <a:pt x="854" y="551"/>
                  </a:lnTo>
                  <a:lnTo>
                    <a:pt x="854" y="553"/>
                  </a:lnTo>
                  <a:lnTo>
                    <a:pt x="856" y="553"/>
                  </a:lnTo>
                  <a:lnTo>
                    <a:pt x="856" y="556"/>
                  </a:lnTo>
                  <a:lnTo>
                    <a:pt x="854" y="556"/>
                  </a:lnTo>
                  <a:lnTo>
                    <a:pt x="854" y="558"/>
                  </a:lnTo>
                  <a:lnTo>
                    <a:pt x="854" y="559"/>
                  </a:lnTo>
                  <a:lnTo>
                    <a:pt x="854" y="561"/>
                  </a:lnTo>
                  <a:lnTo>
                    <a:pt x="854" y="562"/>
                  </a:lnTo>
                  <a:lnTo>
                    <a:pt x="856" y="565"/>
                  </a:lnTo>
                  <a:lnTo>
                    <a:pt x="857" y="567"/>
                  </a:lnTo>
                  <a:lnTo>
                    <a:pt x="857" y="568"/>
                  </a:lnTo>
                  <a:lnTo>
                    <a:pt x="857" y="570"/>
                  </a:lnTo>
                  <a:lnTo>
                    <a:pt x="859" y="571"/>
                  </a:lnTo>
                  <a:lnTo>
                    <a:pt x="859" y="573"/>
                  </a:lnTo>
                  <a:lnTo>
                    <a:pt x="859" y="574"/>
                  </a:lnTo>
                  <a:lnTo>
                    <a:pt x="859" y="576"/>
                  </a:lnTo>
                  <a:lnTo>
                    <a:pt x="859" y="577"/>
                  </a:lnTo>
                  <a:lnTo>
                    <a:pt x="860" y="579"/>
                  </a:lnTo>
                  <a:lnTo>
                    <a:pt x="860" y="580"/>
                  </a:lnTo>
                  <a:lnTo>
                    <a:pt x="860" y="582"/>
                  </a:lnTo>
                  <a:lnTo>
                    <a:pt x="862" y="582"/>
                  </a:lnTo>
                  <a:lnTo>
                    <a:pt x="862" y="583"/>
                  </a:lnTo>
                  <a:lnTo>
                    <a:pt x="860" y="583"/>
                  </a:lnTo>
                  <a:lnTo>
                    <a:pt x="862" y="585"/>
                  </a:lnTo>
                  <a:lnTo>
                    <a:pt x="863" y="586"/>
                  </a:lnTo>
                  <a:lnTo>
                    <a:pt x="863" y="588"/>
                  </a:lnTo>
                  <a:lnTo>
                    <a:pt x="865" y="589"/>
                  </a:lnTo>
                  <a:lnTo>
                    <a:pt x="866" y="591"/>
                  </a:lnTo>
                  <a:lnTo>
                    <a:pt x="866" y="592"/>
                  </a:lnTo>
                  <a:lnTo>
                    <a:pt x="868" y="594"/>
                  </a:lnTo>
                  <a:lnTo>
                    <a:pt x="868" y="595"/>
                  </a:lnTo>
                  <a:lnTo>
                    <a:pt x="866" y="597"/>
                  </a:lnTo>
                  <a:lnTo>
                    <a:pt x="865" y="597"/>
                  </a:lnTo>
                  <a:lnTo>
                    <a:pt x="863" y="595"/>
                  </a:lnTo>
                  <a:lnTo>
                    <a:pt x="863" y="597"/>
                  </a:lnTo>
                  <a:lnTo>
                    <a:pt x="862" y="598"/>
                  </a:lnTo>
                  <a:lnTo>
                    <a:pt x="862" y="600"/>
                  </a:lnTo>
                  <a:lnTo>
                    <a:pt x="863" y="601"/>
                  </a:lnTo>
                  <a:lnTo>
                    <a:pt x="863" y="603"/>
                  </a:lnTo>
                  <a:lnTo>
                    <a:pt x="865" y="603"/>
                  </a:lnTo>
                  <a:lnTo>
                    <a:pt x="865" y="604"/>
                  </a:lnTo>
                  <a:lnTo>
                    <a:pt x="863" y="606"/>
                  </a:lnTo>
                  <a:lnTo>
                    <a:pt x="863" y="608"/>
                  </a:lnTo>
                  <a:lnTo>
                    <a:pt x="865" y="608"/>
                  </a:lnTo>
                  <a:lnTo>
                    <a:pt x="865" y="609"/>
                  </a:lnTo>
                  <a:lnTo>
                    <a:pt x="865" y="611"/>
                  </a:lnTo>
                  <a:lnTo>
                    <a:pt x="866" y="614"/>
                  </a:lnTo>
                  <a:lnTo>
                    <a:pt x="866" y="615"/>
                  </a:lnTo>
                  <a:lnTo>
                    <a:pt x="868" y="617"/>
                  </a:lnTo>
                  <a:lnTo>
                    <a:pt x="868" y="618"/>
                  </a:lnTo>
                  <a:lnTo>
                    <a:pt x="869" y="618"/>
                  </a:lnTo>
                  <a:lnTo>
                    <a:pt x="869" y="620"/>
                  </a:lnTo>
                  <a:lnTo>
                    <a:pt x="871" y="620"/>
                  </a:lnTo>
                  <a:lnTo>
                    <a:pt x="875" y="620"/>
                  </a:lnTo>
                  <a:lnTo>
                    <a:pt x="877" y="620"/>
                  </a:lnTo>
                  <a:lnTo>
                    <a:pt x="877" y="621"/>
                  </a:lnTo>
                  <a:lnTo>
                    <a:pt x="878" y="621"/>
                  </a:lnTo>
                  <a:lnTo>
                    <a:pt x="878" y="623"/>
                  </a:lnTo>
                  <a:lnTo>
                    <a:pt x="878" y="624"/>
                  </a:lnTo>
                  <a:lnTo>
                    <a:pt x="877" y="624"/>
                  </a:lnTo>
                  <a:lnTo>
                    <a:pt x="875" y="624"/>
                  </a:lnTo>
                  <a:lnTo>
                    <a:pt x="875" y="626"/>
                  </a:lnTo>
                  <a:lnTo>
                    <a:pt x="875" y="627"/>
                  </a:lnTo>
                  <a:lnTo>
                    <a:pt x="877" y="627"/>
                  </a:lnTo>
                  <a:lnTo>
                    <a:pt x="878" y="627"/>
                  </a:lnTo>
                  <a:lnTo>
                    <a:pt x="878" y="629"/>
                  </a:lnTo>
                  <a:lnTo>
                    <a:pt x="880" y="629"/>
                  </a:lnTo>
                  <a:lnTo>
                    <a:pt x="880" y="630"/>
                  </a:lnTo>
                  <a:lnTo>
                    <a:pt x="881" y="630"/>
                  </a:lnTo>
                  <a:lnTo>
                    <a:pt x="881" y="632"/>
                  </a:lnTo>
                  <a:lnTo>
                    <a:pt x="883" y="632"/>
                  </a:lnTo>
                  <a:lnTo>
                    <a:pt x="883" y="633"/>
                  </a:lnTo>
                  <a:lnTo>
                    <a:pt x="881" y="633"/>
                  </a:lnTo>
                  <a:lnTo>
                    <a:pt x="881" y="635"/>
                  </a:lnTo>
                  <a:lnTo>
                    <a:pt x="883" y="635"/>
                  </a:lnTo>
                  <a:lnTo>
                    <a:pt x="883" y="636"/>
                  </a:lnTo>
                  <a:lnTo>
                    <a:pt x="884" y="636"/>
                  </a:lnTo>
                  <a:lnTo>
                    <a:pt x="886" y="638"/>
                  </a:lnTo>
                  <a:lnTo>
                    <a:pt x="886" y="639"/>
                  </a:lnTo>
                  <a:lnTo>
                    <a:pt x="884" y="641"/>
                  </a:lnTo>
                  <a:lnTo>
                    <a:pt x="884" y="642"/>
                  </a:lnTo>
                  <a:lnTo>
                    <a:pt x="883" y="642"/>
                  </a:lnTo>
                  <a:lnTo>
                    <a:pt x="883" y="644"/>
                  </a:lnTo>
                  <a:lnTo>
                    <a:pt x="884" y="644"/>
                  </a:lnTo>
                  <a:lnTo>
                    <a:pt x="884" y="647"/>
                  </a:lnTo>
                  <a:lnTo>
                    <a:pt x="884" y="648"/>
                  </a:lnTo>
                  <a:lnTo>
                    <a:pt x="886" y="648"/>
                  </a:lnTo>
                  <a:lnTo>
                    <a:pt x="886" y="650"/>
                  </a:lnTo>
                  <a:lnTo>
                    <a:pt x="884" y="650"/>
                  </a:lnTo>
                  <a:lnTo>
                    <a:pt x="886" y="651"/>
                  </a:lnTo>
                  <a:lnTo>
                    <a:pt x="888" y="651"/>
                  </a:lnTo>
                  <a:lnTo>
                    <a:pt x="889" y="651"/>
                  </a:lnTo>
                  <a:lnTo>
                    <a:pt x="894" y="651"/>
                  </a:lnTo>
                  <a:lnTo>
                    <a:pt x="897" y="651"/>
                  </a:lnTo>
                  <a:lnTo>
                    <a:pt x="898" y="651"/>
                  </a:lnTo>
                  <a:lnTo>
                    <a:pt x="900" y="653"/>
                  </a:lnTo>
                  <a:lnTo>
                    <a:pt x="900" y="654"/>
                  </a:lnTo>
                  <a:lnTo>
                    <a:pt x="901" y="654"/>
                  </a:lnTo>
                  <a:lnTo>
                    <a:pt x="901" y="656"/>
                  </a:lnTo>
                  <a:lnTo>
                    <a:pt x="900" y="656"/>
                  </a:lnTo>
                  <a:lnTo>
                    <a:pt x="900" y="657"/>
                  </a:lnTo>
                  <a:lnTo>
                    <a:pt x="900" y="659"/>
                  </a:lnTo>
                  <a:lnTo>
                    <a:pt x="900" y="661"/>
                  </a:lnTo>
                  <a:lnTo>
                    <a:pt x="898" y="661"/>
                  </a:lnTo>
                  <a:lnTo>
                    <a:pt x="897" y="659"/>
                  </a:lnTo>
                  <a:lnTo>
                    <a:pt x="895" y="659"/>
                  </a:lnTo>
                  <a:lnTo>
                    <a:pt x="894" y="661"/>
                  </a:lnTo>
                  <a:lnTo>
                    <a:pt x="892" y="661"/>
                  </a:lnTo>
                  <a:lnTo>
                    <a:pt x="891" y="659"/>
                  </a:lnTo>
                  <a:lnTo>
                    <a:pt x="889" y="659"/>
                  </a:lnTo>
                  <a:lnTo>
                    <a:pt x="889" y="661"/>
                  </a:lnTo>
                  <a:lnTo>
                    <a:pt x="886" y="661"/>
                  </a:lnTo>
                  <a:lnTo>
                    <a:pt x="886" y="659"/>
                  </a:lnTo>
                  <a:lnTo>
                    <a:pt x="884" y="659"/>
                  </a:lnTo>
                  <a:lnTo>
                    <a:pt x="884" y="661"/>
                  </a:lnTo>
                  <a:lnTo>
                    <a:pt x="884" y="662"/>
                  </a:lnTo>
                  <a:lnTo>
                    <a:pt x="886" y="664"/>
                  </a:lnTo>
                  <a:lnTo>
                    <a:pt x="888" y="664"/>
                  </a:lnTo>
                  <a:lnTo>
                    <a:pt x="889" y="664"/>
                  </a:lnTo>
                  <a:lnTo>
                    <a:pt x="891" y="664"/>
                  </a:lnTo>
                  <a:lnTo>
                    <a:pt x="892" y="664"/>
                  </a:lnTo>
                  <a:lnTo>
                    <a:pt x="892" y="665"/>
                  </a:lnTo>
                  <a:lnTo>
                    <a:pt x="894" y="665"/>
                  </a:lnTo>
                  <a:lnTo>
                    <a:pt x="895" y="665"/>
                  </a:lnTo>
                  <a:lnTo>
                    <a:pt x="897" y="665"/>
                  </a:lnTo>
                  <a:lnTo>
                    <a:pt x="898" y="667"/>
                  </a:lnTo>
                  <a:lnTo>
                    <a:pt x="898" y="668"/>
                  </a:lnTo>
                  <a:lnTo>
                    <a:pt x="900" y="670"/>
                  </a:lnTo>
                  <a:lnTo>
                    <a:pt x="901" y="670"/>
                  </a:lnTo>
                  <a:lnTo>
                    <a:pt x="903" y="671"/>
                  </a:lnTo>
                  <a:lnTo>
                    <a:pt x="903" y="673"/>
                  </a:lnTo>
                  <a:lnTo>
                    <a:pt x="903" y="674"/>
                  </a:lnTo>
                  <a:lnTo>
                    <a:pt x="900" y="674"/>
                  </a:lnTo>
                  <a:lnTo>
                    <a:pt x="900" y="676"/>
                  </a:lnTo>
                  <a:lnTo>
                    <a:pt x="901" y="676"/>
                  </a:lnTo>
                  <a:lnTo>
                    <a:pt x="901" y="677"/>
                  </a:lnTo>
                  <a:lnTo>
                    <a:pt x="900" y="677"/>
                  </a:lnTo>
                  <a:lnTo>
                    <a:pt x="898" y="677"/>
                  </a:lnTo>
                  <a:lnTo>
                    <a:pt x="897" y="679"/>
                  </a:lnTo>
                  <a:lnTo>
                    <a:pt x="898" y="679"/>
                  </a:lnTo>
                  <a:lnTo>
                    <a:pt x="897" y="680"/>
                  </a:lnTo>
                  <a:lnTo>
                    <a:pt x="897" y="682"/>
                  </a:lnTo>
                  <a:lnTo>
                    <a:pt x="898" y="682"/>
                  </a:lnTo>
                  <a:lnTo>
                    <a:pt x="898" y="683"/>
                  </a:lnTo>
                  <a:lnTo>
                    <a:pt x="900" y="683"/>
                  </a:lnTo>
                  <a:lnTo>
                    <a:pt x="900" y="685"/>
                  </a:lnTo>
                  <a:lnTo>
                    <a:pt x="901" y="685"/>
                  </a:lnTo>
                  <a:lnTo>
                    <a:pt x="901" y="686"/>
                  </a:lnTo>
                  <a:lnTo>
                    <a:pt x="903" y="686"/>
                  </a:lnTo>
                  <a:lnTo>
                    <a:pt x="903" y="688"/>
                  </a:lnTo>
                  <a:lnTo>
                    <a:pt x="903" y="689"/>
                  </a:lnTo>
                  <a:lnTo>
                    <a:pt x="901" y="689"/>
                  </a:lnTo>
                  <a:lnTo>
                    <a:pt x="901" y="691"/>
                  </a:lnTo>
                  <a:lnTo>
                    <a:pt x="900" y="692"/>
                  </a:lnTo>
                  <a:lnTo>
                    <a:pt x="901" y="694"/>
                  </a:lnTo>
                  <a:lnTo>
                    <a:pt x="903" y="694"/>
                  </a:lnTo>
                  <a:lnTo>
                    <a:pt x="903" y="695"/>
                  </a:lnTo>
                  <a:lnTo>
                    <a:pt x="904" y="697"/>
                  </a:lnTo>
                  <a:lnTo>
                    <a:pt x="904" y="698"/>
                  </a:lnTo>
                  <a:lnTo>
                    <a:pt x="906" y="701"/>
                  </a:lnTo>
                  <a:lnTo>
                    <a:pt x="907" y="701"/>
                  </a:lnTo>
                  <a:lnTo>
                    <a:pt x="907" y="703"/>
                  </a:lnTo>
                  <a:lnTo>
                    <a:pt x="907" y="704"/>
                  </a:lnTo>
                  <a:lnTo>
                    <a:pt x="907" y="706"/>
                  </a:lnTo>
                  <a:lnTo>
                    <a:pt x="906" y="706"/>
                  </a:lnTo>
                  <a:lnTo>
                    <a:pt x="906" y="707"/>
                  </a:lnTo>
                  <a:lnTo>
                    <a:pt x="904" y="707"/>
                  </a:lnTo>
                  <a:lnTo>
                    <a:pt x="904" y="709"/>
                  </a:lnTo>
                  <a:lnTo>
                    <a:pt x="904" y="711"/>
                  </a:lnTo>
                  <a:lnTo>
                    <a:pt x="906" y="712"/>
                  </a:lnTo>
                  <a:lnTo>
                    <a:pt x="904" y="714"/>
                  </a:lnTo>
                  <a:lnTo>
                    <a:pt x="906" y="714"/>
                  </a:lnTo>
                  <a:lnTo>
                    <a:pt x="907" y="715"/>
                  </a:lnTo>
                  <a:lnTo>
                    <a:pt x="909" y="717"/>
                  </a:lnTo>
                  <a:lnTo>
                    <a:pt x="909" y="718"/>
                  </a:lnTo>
                  <a:lnTo>
                    <a:pt x="907" y="717"/>
                  </a:lnTo>
                  <a:lnTo>
                    <a:pt x="906" y="717"/>
                  </a:lnTo>
                  <a:lnTo>
                    <a:pt x="906" y="718"/>
                  </a:lnTo>
                  <a:lnTo>
                    <a:pt x="906" y="720"/>
                  </a:lnTo>
                  <a:lnTo>
                    <a:pt x="906" y="721"/>
                  </a:lnTo>
                  <a:lnTo>
                    <a:pt x="904" y="721"/>
                  </a:lnTo>
                  <a:lnTo>
                    <a:pt x="903" y="721"/>
                  </a:lnTo>
                  <a:lnTo>
                    <a:pt x="903" y="723"/>
                  </a:lnTo>
                  <a:lnTo>
                    <a:pt x="903" y="724"/>
                  </a:lnTo>
                  <a:lnTo>
                    <a:pt x="903" y="726"/>
                  </a:lnTo>
                  <a:lnTo>
                    <a:pt x="903" y="727"/>
                  </a:lnTo>
                  <a:lnTo>
                    <a:pt x="903" y="729"/>
                  </a:lnTo>
                  <a:lnTo>
                    <a:pt x="903" y="730"/>
                  </a:lnTo>
                  <a:lnTo>
                    <a:pt x="903" y="732"/>
                  </a:lnTo>
                  <a:lnTo>
                    <a:pt x="903" y="733"/>
                  </a:lnTo>
                  <a:lnTo>
                    <a:pt x="903" y="735"/>
                  </a:lnTo>
                  <a:lnTo>
                    <a:pt x="904" y="735"/>
                  </a:lnTo>
                  <a:lnTo>
                    <a:pt x="906" y="736"/>
                  </a:lnTo>
                  <a:lnTo>
                    <a:pt x="907" y="736"/>
                  </a:lnTo>
                  <a:lnTo>
                    <a:pt x="907" y="738"/>
                  </a:lnTo>
                  <a:lnTo>
                    <a:pt x="909" y="741"/>
                  </a:lnTo>
                  <a:lnTo>
                    <a:pt x="909" y="742"/>
                  </a:lnTo>
                  <a:lnTo>
                    <a:pt x="910" y="742"/>
                  </a:lnTo>
                  <a:lnTo>
                    <a:pt x="910" y="744"/>
                  </a:lnTo>
                  <a:lnTo>
                    <a:pt x="909" y="744"/>
                  </a:lnTo>
                  <a:lnTo>
                    <a:pt x="909" y="745"/>
                  </a:lnTo>
                  <a:lnTo>
                    <a:pt x="907" y="745"/>
                  </a:lnTo>
                  <a:lnTo>
                    <a:pt x="906" y="745"/>
                  </a:lnTo>
                  <a:lnTo>
                    <a:pt x="906" y="747"/>
                  </a:lnTo>
                  <a:lnTo>
                    <a:pt x="907" y="750"/>
                  </a:lnTo>
                  <a:lnTo>
                    <a:pt x="907" y="751"/>
                  </a:lnTo>
                  <a:lnTo>
                    <a:pt x="909" y="753"/>
                  </a:lnTo>
                  <a:lnTo>
                    <a:pt x="909" y="754"/>
                  </a:lnTo>
                  <a:lnTo>
                    <a:pt x="909" y="756"/>
                  </a:lnTo>
                  <a:lnTo>
                    <a:pt x="909" y="757"/>
                  </a:lnTo>
                  <a:lnTo>
                    <a:pt x="907" y="757"/>
                  </a:lnTo>
                  <a:lnTo>
                    <a:pt x="907" y="759"/>
                  </a:lnTo>
                  <a:lnTo>
                    <a:pt x="906" y="759"/>
                  </a:lnTo>
                  <a:lnTo>
                    <a:pt x="904" y="759"/>
                  </a:lnTo>
                  <a:lnTo>
                    <a:pt x="903" y="760"/>
                  </a:lnTo>
                  <a:lnTo>
                    <a:pt x="903" y="762"/>
                  </a:lnTo>
                  <a:lnTo>
                    <a:pt x="903" y="764"/>
                  </a:lnTo>
                  <a:lnTo>
                    <a:pt x="901" y="765"/>
                  </a:lnTo>
                  <a:lnTo>
                    <a:pt x="903" y="765"/>
                  </a:lnTo>
                  <a:lnTo>
                    <a:pt x="903" y="767"/>
                  </a:lnTo>
                  <a:lnTo>
                    <a:pt x="898" y="767"/>
                  </a:lnTo>
                  <a:lnTo>
                    <a:pt x="898" y="768"/>
                  </a:lnTo>
                  <a:lnTo>
                    <a:pt x="898" y="770"/>
                  </a:lnTo>
                  <a:lnTo>
                    <a:pt x="897" y="770"/>
                  </a:lnTo>
                  <a:lnTo>
                    <a:pt x="897" y="771"/>
                  </a:lnTo>
                  <a:lnTo>
                    <a:pt x="898" y="771"/>
                  </a:lnTo>
                  <a:lnTo>
                    <a:pt x="897" y="773"/>
                  </a:lnTo>
                  <a:lnTo>
                    <a:pt x="898" y="773"/>
                  </a:lnTo>
                  <a:lnTo>
                    <a:pt x="900" y="774"/>
                  </a:lnTo>
                  <a:lnTo>
                    <a:pt x="900" y="776"/>
                  </a:lnTo>
                  <a:lnTo>
                    <a:pt x="900" y="777"/>
                  </a:lnTo>
                  <a:lnTo>
                    <a:pt x="901" y="777"/>
                  </a:lnTo>
                  <a:lnTo>
                    <a:pt x="903" y="779"/>
                  </a:lnTo>
                  <a:lnTo>
                    <a:pt x="901" y="779"/>
                  </a:lnTo>
                  <a:lnTo>
                    <a:pt x="901" y="780"/>
                  </a:lnTo>
                  <a:lnTo>
                    <a:pt x="901" y="782"/>
                  </a:lnTo>
                  <a:lnTo>
                    <a:pt x="903" y="783"/>
                  </a:lnTo>
                  <a:lnTo>
                    <a:pt x="904" y="783"/>
                  </a:lnTo>
                  <a:lnTo>
                    <a:pt x="904" y="785"/>
                  </a:lnTo>
                  <a:lnTo>
                    <a:pt x="904" y="786"/>
                  </a:lnTo>
                  <a:lnTo>
                    <a:pt x="907" y="788"/>
                  </a:lnTo>
                  <a:lnTo>
                    <a:pt x="907" y="789"/>
                  </a:lnTo>
                  <a:lnTo>
                    <a:pt x="909" y="789"/>
                  </a:lnTo>
                  <a:lnTo>
                    <a:pt x="910" y="791"/>
                  </a:lnTo>
                  <a:lnTo>
                    <a:pt x="910" y="792"/>
                  </a:lnTo>
                  <a:lnTo>
                    <a:pt x="912" y="792"/>
                  </a:lnTo>
                  <a:lnTo>
                    <a:pt x="912" y="794"/>
                  </a:lnTo>
                  <a:lnTo>
                    <a:pt x="912" y="795"/>
                  </a:lnTo>
                  <a:lnTo>
                    <a:pt x="913" y="795"/>
                  </a:lnTo>
                  <a:lnTo>
                    <a:pt x="913" y="797"/>
                  </a:lnTo>
                  <a:lnTo>
                    <a:pt x="915" y="798"/>
                  </a:lnTo>
                  <a:lnTo>
                    <a:pt x="916" y="800"/>
                  </a:lnTo>
                  <a:lnTo>
                    <a:pt x="918" y="801"/>
                  </a:lnTo>
                  <a:lnTo>
                    <a:pt x="919" y="801"/>
                  </a:lnTo>
                  <a:lnTo>
                    <a:pt x="919" y="800"/>
                  </a:lnTo>
                  <a:lnTo>
                    <a:pt x="919" y="798"/>
                  </a:lnTo>
                  <a:lnTo>
                    <a:pt x="921" y="798"/>
                  </a:lnTo>
                  <a:lnTo>
                    <a:pt x="922" y="797"/>
                  </a:lnTo>
                  <a:lnTo>
                    <a:pt x="924" y="798"/>
                  </a:lnTo>
                  <a:lnTo>
                    <a:pt x="925" y="798"/>
                  </a:lnTo>
                  <a:lnTo>
                    <a:pt x="927" y="797"/>
                  </a:lnTo>
                  <a:lnTo>
                    <a:pt x="930" y="797"/>
                  </a:lnTo>
                  <a:lnTo>
                    <a:pt x="930" y="798"/>
                  </a:lnTo>
                  <a:lnTo>
                    <a:pt x="931" y="798"/>
                  </a:lnTo>
                  <a:lnTo>
                    <a:pt x="931" y="800"/>
                  </a:lnTo>
                  <a:lnTo>
                    <a:pt x="931" y="801"/>
                  </a:lnTo>
                  <a:lnTo>
                    <a:pt x="933" y="801"/>
                  </a:lnTo>
                  <a:lnTo>
                    <a:pt x="934" y="803"/>
                  </a:lnTo>
                  <a:lnTo>
                    <a:pt x="934" y="806"/>
                  </a:lnTo>
                  <a:lnTo>
                    <a:pt x="934" y="807"/>
                  </a:lnTo>
                  <a:lnTo>
                    <a:pt x="934" y="809"/>
                  </a:lnTo>
                  <a:lnTo>
                    <a:pt x="934" y="810"/>
                  </a:lnTo>
                  <a:lnTo>
                    <a:pt x="936" y="810"/>
                  </a:lnTo>
                  <a:lnTo>
                    <a:pt x="937" y="812"/>
                  </a:lnTo>
                  <a:lnTo>
                    <a:pt x="937" y="814"/>
                  </a:lnTo>
                  <a:lnTo>
                    <a:pt x="937" y="815"/>
                  </a:lnTo>
                  <a:lnTo>
                    <a:pt x="937" y="817"/>
                  </a:lnTo>
                  <a:lnTo>
                    <a:pt x="939" y="817"/>
                  </a:lnTo>
                  <a:lnTo>
                    <a:pt x="937" y="818"/>
                  </a:lnTo>
                  <a:lnTo>
                    <a:pt x="937" y="820"/>
                  </a:lnTo>
                  <a:lnTo>
                    <a:pt x="939" y="820"/>
                  </a:lnTo>
                  <a:lnTo>
                    <a:pt x="941" y="820"/>
                  </a:lnTo>
                  <a:lnTo>
                    <a:pt x="941" y="821"/>
                  </a:lnTo>
                  <a:lnTo>
                    <a:pt x="942" y="823"/>
                  </a:lnTo>
                  <a:lnTo>
                    <a:pt x="944" y="823"/>
                  </a:lnTo>
                  <a:lnTo>
                    <a:pt x="945" y="823"/>
                  </a:lnTo>
                  <a:lnTo>
                    <a:pt x="947" y="824"/>
                  </a:lnTo>
                  <a:lnTo>
                    <a:pt x="948" y="826"/>
                  </a:lnTo>
                  <a:lnTo>
                    <a:pt x="950" y="826"/>
                  </a:lnTo>
                  <a:lnTo>
                    <a:pt x="950" y="827"/>
                  </a:lnTo>
                  <a:lnTo>
                    <a:pt x="950" y="829"/>
                  </a:lnTo>
                  <a:lnTo>
                    <a:pt x="951" y="829"/>
                  </a:lnTo>
                  <a:lnTo>
                    <a:pt x="953" y="829"/>
                  </a:lnTo>
                  <a:lnTo>
                    <a:pt x="957" y="829"/>
                  </a:lnTo>
                  <a:lnTo>
                    <a:pt x="960" y="829"/>
                  </a:lnTo>
                  <a:lnTo>
                    <a:pt x="965" y="829"/>
                  </a:lnTo>
                  <a:lnTo>
                    <a:pt x="969" y="829"/>
                  </a:lnTo>
                  <a:lnTo>
                    <a:pt x="974" y="829"/>
                  </a:lnTo>
                  <a:lnTo>
                    <a:pt x="978" y="829"/>
                  </a:lnTo>
                  <a:lnTo>
                    <a:pt x="983" y="829"/>
                  </a:lnTo>
                  <a:lnTo>
                    <a:pt x="987" y="829"/>
                  </a:lnTo>
                  <a:lnTo>
                    <a:pt x="989" y="829"/>
                  </a:lnTo>
                  <a:lnTo>
                    <a:pt x="990" y="830"/>
                  </a:lnTo>
                  <a:lnTo>
                    <a:pt x="995" y="832"/>
                  </a:lnTo>
                  <a:lnTo>
                    <a:pt x="998" y="832"/>
                  </a:lnTo>
                  <a:lnTo>
                    <a:pt x="1003" y="832"/>
                  </a:lnTo>
                  <a:lnTo>
                    <a:pt x="1007" y="833"/>
                  </a:lnTo>
                  <a:lnTo>
                    <a:pt x="1010" y="835"/>
                  </a:lnTo>
                  <a:lnTo>
                    <a:pt x="1012" y="835"/>
                  </a:lnTo>
                  <a:lnTo>
                    <a:pt x="1015" y="835"/>
                  </a:lnTo>
                  <a:lnTo>
                    <a:pt x="1016" y="836"/>
                  </a:lnTo>
                  <a:lnTo>
                    <a:pt x="1018" y="836"/>
                  </a:lnTo>
                  <a:lnTo>
                    <a:pt x="1016" y="838"/>
                  </a:lnTo>
                  <a:lnTo>
                    <a:pt x="1013" y="836"/>
                  </a:lnTo>
                  <a:lnTo>
                    <a:pt x="1012" y="836"/>
                  </a:lnTo>
                  <a:lnTo>
                    <a:pt x="1010" y="836"/>
                  </a:lnTo>
                  <a:lnTo>
                    <a:pt x="1009" y="836"/>
                  </a:lnTo>
                  <a:lnTo>
                    <a:pt x="1007" y="835"/>
                  </a:lnTo>
                  <a:lnTo>
                    <a:pt x="1006" y="835"/>
                  </a:lnTo>
                  <a:lnTo>
                    <a:pt x="1004" y="833"/>
                  </a:lnTo>
                  <a:lnTo>
                    <a:pt x="1003" y="833"/>
                  </a:lnTo>
                  <a:lnTo>
                    <a:pt x="1001" y="835"/>
                  </a:lnTo>
                  <a:lnTo>
                    <a:pt x="1000" y="835"/>
                  </a:lnTo>
                  <a:lnTo>
                    <a:pt x="1000" y="836"/>
                  </a:lnTo>
                  <a:lnTo>
                    <a:pt x="1000" y="838"/>
                  </a:lnTo>
                  <a:lnTo>
                    <a:pt x="1000" y="839"/>
                  </a:lnTo>
                  <a:lnTo>
                    <a:pt x="1000" y="841"/>
                  </a:lnTo>
                  <a:lnTo>
                    <a:pt x="998" y="841"/>
                  </a:lnTo>
                  <a:lnTo>
                    <a:pt x="997" y="841"/>
                  </a:lnTo>
                  <a:lnTo>
                    <a:pt x="995" y="841"/>
                  </a:lnTo>
                  <a:lnTo>
                    <a:pt x="993" y="841"/>
                  </a:lnTo>
                  <a:lnTo>
                    <a:pt x="992" y="842"/>
                  </a:lnTo>
                  <a:lnTo>
                    <a:pt x="990" y="842"/>
                  </a:lnTo>
                  <a:lnTo>
                    <a:pt x="990" y="844"/>
                  </a:lnTo>
                  <a:lnTo>
                    <a:pt x="989" y="844"/>
                  </a:lnTo>
                  <a:lnTo>
                    <a:pt x="987" y="844"/>
                  </a:lnTo>
                  <a:lnTo>
                    <a:pt x="987" y="845"/>
                  </a:lnTo>
                  <a:lnTo>
                    <a:pt x="984" y="845"/>
                  </a:lnTo>
                  <a:lnTo>
                    <a:pt x="984" y="844"/>
                  </a:lnTo>
                  <a:lnTo>
                    <a:pt x="983" y="845"/>
                  </a:lnTo>
                  <a:lnTo>
                    <a:pt x="981" y="847"/>
                  </a:lnTo>
                  <a:lnTo>
                    <a:pt x="981" y="845"/>
                  </a:lnTo>
                  <a:lnTo>
                    <a:pt x="980" y="845"/>
                  </a:lnTo>
                  <a:lnTo>
                    <a:pt x="980" y="847"/>
                  </a:lnTo>
                  <a:lnTo>
                    <a:pt x="981" y="847"/>
                  </a:lnTo>
                  <a:lnTo>
                    <a:pt x="981" y="848"/>
                  </a:lnTo>
                  <a:lnTo>
                    <a:pt x="981" y="850"/>
                  </a:lnTo>
                  <a:lnTo>
                    <a:pt x="981" y="853"/>
                  </a:lnTo>
                  <a:lnTo>
                    <a:pt x="983" y="853"/>
                  </a:lnTo>
                  <a:lnTo>
                    <a:pt x="983" y="854"/>
                  </a:lnTo>
                  <a:lnTo>
                    <a:pt x="983" y="856"/>
                  </a:lnTo>
                  <a:lnTo>
                    <a:pt x="981" y="857"/>
                  </a:lnTo>
                  <a:lnTo>
                    <a:pt x="983" y="859"/>
                  </a:lnTo>
                  <a:lnTo>
                    <a:pt x="983" y="860"/>
                  </a:lnTo>
                  <a:lnTo>
                    <a:pt x="983" y="862"/>
                  </a:lnTo>
                  <a:lnTo>
                    <a:pt x="983" y="863"/>
                  </a:lnTo>
                  <a:lnTo>
                    <a:pt x="984" y="863"/>
                  </a:lnTo>
                  <a:lnTo>
                    <a:pt x="986" y="867"/>
                  </a:lnTo>
                  <a:lnTo>
                    <a:pt x="986" y="868"/>
                  </a:lnTo>
                  <a:lnTo>
                    <a:pt x="986" y="870"/>
                  </a:lnTo>
                  <a:lnTo>
                    <a:pt x="987" y="870"/>
                  </a:lnTo>
                  <a:lnTo>
                    <a:pt x="987" y="871"/>
                  </a:lnTo>
                  <a:lnTo>
                    <a:pt x="987" y="873"/>
                  </a:lnTo>
                  <a:lnTo>
                    <a:pt x="984" y="874"/>
                  </a:lnTo>
                  <a:lnTo>
                    <a:pt x="983" y="874"/>
                  </a:lnTo>
                  <a:lnTo>
                    <a:pt x="980" y="873"/>
                  </a:lnTo>
                  <a:lnTo>
                    <a:pt x="978" y="873"/>
                  </a:lnTo>
                  <a:lnTo>
                    <a:pt x="975" y="873"/>
                  </a:lnTo>
                  <a:lnTo>
                    <a:pt x="972" y="871"/>
                  </a:lnTo>
                  <a:lnTo>
                    <a:pt x="971" y="871"/>
                  </a:lnTo>
                  <a:lnTo>
                    <a:pt x="969" y="870"/>
                  </a:lnTo>
                  <a:lnTo>
                    <a:pt x="968" y="870"/>
                  </a:lnTo>
                  <a:lnTo>
                    <a:pt x="966" y="870"/>
                  </a:lnTo>
                  <a:lnTo>
                    <a:pt x="965" y="870"/>
                  </a:lnTo>
                  <a:lnTo>
                    <a:pt x="963" y="868"/>
                  </a:lnTo>
                  <a:lnTo>
                    <a:pt x="962" y="867"/>
                  </a:lnTo>
                  <a:lnTo>
                    <a:pt x="960" y="867"/>
                  </a:lnTo>
                  <a:lnTo>
                    <a:pt x="959" y="865"/>
                  </a:lnTo>
                  <a:lnTo>
                    <a:pt x="959" y="867"/>
                  </a:lnTo>
                  <a:lnTo>
                    <a:pt x="959" y="868"/>
                  </a:lnTo>
                  <a:lnTo>
                    <a:pt x="959" y="870"/>
                  </a:lnTo>
                  <a:lnTo>
                    <a:pt x="959" y="871"/>
                  </a:lnTo>
                  <a:lnTo>
                    <a:pt x="960" y="871"/>
                  </a:lnTo>
                  <a:lnTo>
                    <a:pt x="960" y="870"/>
                  </a:lnTo>
                  <a:lnTo>
                    <a:pt x="963" y="870"/>
                  </a:lnTo>
                  <a:lnTo>
                    <a:pt x="963" y="871"/>
                  </a:lnTo>
                  <a:lnTo>
                    <a:pt x="965" y="871"/>
                  </a:lnTo>
                  <a:lnTo>
                    <a:pt x="966" y="871"/>
                  </a:lnTo>
                  <a:lnTo>
                    <a:pt x="965" y="873"/>
                  </a:lnTo>
                  <a:lnTo>
                    <a:pt x="965" y="874"/>
                  </a:lnTo>
                  <a:lnTo>
                    <a:pt x="963" y="874"/>
                  </a:lnTo>
                  <a:lnTo>
                    <a:pt x="963" y="873"/>
                  </a:lnTo>
                  <a:lnTo>
                    <a:pt x="962" y="873"/>
                  </a:lnTo>
                  <a:lnTo>
                    <a:pt x="963" y="874"/>
                  </a:lnTo>
                  <a:lnTo>
                    <a:pt x="962" y="874"/>
                  </a:lnTo>
                  <a:lnTo>
                    <a:pt x="963" y="876"/>
                  </a:lnTo>
                  <a:lnTo>
                    <a:pt x="965" y="876"/>
                  </a:lnTo>
                  <a:close/>
                  <a:moveTo>
                    <a:pt x="830" y="583"/>
                  </a:moveTo>
                  <a:lnTo>
                    <a:pt x="830" y="582"/>
                  </a:lnTo>
                  <a:lnTo>
                    <a:pt x="828" y="583"/>
                  </a:lnTo>
                  <a:lnTo>
                    <a:pt x="830" y="583"/>
                  </a:lnTo>
                  <a:close/>
                  <a:moveTo>
                    <a:pt x="853" y="585"/>
                  </a:moveTo>
                  <a:lnTo>
                    <a:pt x="853" y="583"/>
                  </a:lnTo>
                  <a:lnTo>
                    <a:pt x="853" y="582"/>
                  </a:lnTo>
                  <a:lnTo>
                    <a:pt x="853" y="580"/>
                  </a:lnTo>
                  <a:lnTo>
                    <a:pt x="851" y="580"/>
                  </a:lnTo>
                  <a:lnTo>
                    <a:pt x="853" y="579"/>
                  </a:lnTo>
                  <a:lnTo>
                    <a:pt x="851" y="579"/>
                  </a:lnTo>
                  <a:lnTo>
                    <a:pt x="851" y="580"/>
                  </a:lnTo>
                  <a:lnTo>
                    <a:pt x="853" y="583"/>
                  </a:lnTo>
                  <a:lnTo>
                    <a:pt x="851" y="583"/>
                  </a:lnTo>
                  <a:lnTo>
                    <a:pt x="851" y="585"/>
                  </a:lnTo>
                  <a:lnTo>
                    <a:pt x="850" y="585"/>
                  </a:lnTo>
                  <a:lnTo>
                    <a:pt x="850" y="586"/>
                  </a:lnTo>
                  <a:lnTo>
                    <a:pt x="851" y="586"/>
                  </a:lnTo>
                  <a:lnTo>
                    <a:pt x="853" y="585"/>
                  </a:lnTo>
                  <a:close/>
                  <a:moveTo>
                    <a:pt x="857" y="601"/>
                  </a:moveTo>
                  <a:lnTo>
                    <a:pt x="856" y="601"/>
                  </a:lnTo>
                  <a:lnTo>
                    <a:pt x="857" y="603"/>
                  </a:lnTo>
                  <a:lnTo>
                    <a:pt x="857" y="601"/>
                  </a:lnTo>
                  <a:close/>
                  <a:moveTo>
                    <a:pt x="854" y="692"/>
                  </a:moveTo>
                  <a:lnTo>
                    <a:pt x="856" y="692"/>
                  </a:lnTo>
                  <a:lnTo>
                    <a:pt x="856" y="691"/>
                  </a:lnTo>
                  <a:lnTo>
                    <a:pt x="854" y="692"/>
                  </a:lnTo>
                  <a:close/>
                  <a:moveTo>
                    <a:pt x="835" y="704"/>
                  </a:moveTo>
                  <a:lnTo>
                    <a:pt x="833" y="704"/>
                  </a:lnTo>
                  <a:lnTo>
                    <a:pt x="833" y="706"/>
                  </a:lnTo>
                  <a:lnTo>
                    <a:pt x="835" y="706"/>
                  </a:lnTo>
                  <a:lnTo>
                    <a:pt x="835" y="704"/>
                  </a:lnTo>
                  <a:close/>
                  <a:moveTo>
                    <a:pt x="851" y="694"/>
                  </a:moveTo>
                  <a:lnTo>
                    <a:pt x="850" y="692"/>
                  </a:lnTo>
                  <a:lnTo>
                    <a:pt x="850" y="694"/>
                  </a:lnTo>
                  <a:lnTo>
                    <a:pt x="851" y="694"/>
                  </a:lnTo>
                  <a:close/>
                  <a:moveTo>
                    <a:pt x="866" y="718"/>
                  </a:moveTo>
                  <a:lnTo>
                    <a:pt x="865" y="718"/>
                  </a:lnTo>
                  <a:lnTo>
                    <a:pt x="865" y="720"/>
                  </a:lnTo>
                  <a:lnTo>
                    <a:pt x="866" y="720"/>
                  </a:lnTo>
                  <a:lnTo>
                    <a:pt x="866" y="718"/>
                  </a:lnTo>
                  <a:close/>
                  <a:moveTo>
                    <a:pt x="866" y="717"/>
                  </a:moveTo>
                  <a:lnTo>
                    <a:pt x="866" y="715"/>
                  </a:lnTo>
                  <a:lnTo>
                    <a:pt x="865" y="715"/>
                  </a:lnTo>
                  <a:lnTo>
                    <a:pt x="865" y="717"/>
                  </a:lnTo>
                  <a:lnTo>
                    <a:pt x="866" y="717"/>
                  </a:lnTo>
                  <a:close/>
                  <a:moveTo>
                    <a:pt x="904" y="795"/>
                  </a:moveTo>
                  <a:lnTo>
                    <a:pt x="906" y="795"/>
                  </a:lnTo>
                  <a:lnTo>
                    <a:pt x="906" y="794"/>
                  </a:lnTo>
                  <a:lnTo>
                    <a:pt x="904" y="794"/>
                  </a:lnTo>
                  <a:lnTo>
                    <a:pt x="904" y="795"/>
                  </a:lnTo>
                  <a:close/>
                  <a:moveTo>
                    <a:pt x="898" y="789"/>
                  </a:moveTo>
                  <a:lnTo>
                    <a:pt x="898" y="791"/>
                  </a:lnTo>
                  <a:lnTo>
                    <a:pt x="900" y="789"/>
                  </a:lnTo>
                  <a:lnTo>
                    <a:pt x="898" y="789"/>
                  </a:lnTo>
                  <a:close/>
                  <a:moveTo>
                    <a:pt x="871" y="739"/>
                  </a:moveTo>
                  <a:lnTo>
                    <a:pt x="871" y="738"/>
                  </a:lnTo>
                  <a:lnTo>
                    <a:pt x="869" y="736"/>
                  </a:lnTo>
                  <a:lnTo>
                    <a:pt x="869" y="738"/>
                  </a:lnTo>
                  <a:lnTo>
                    <a:pt x="871" y="739"/>
                  </a:lnTo>
                  <a:close/>
                  <a:moveTo>
                    <a:pt x="886" y="741"/>
                  </a:moveTo>
                  <a:lnTo>
                    <a:pt x="886" y="739"/>
                  </a:lnTo>
                  <a:lnTo>
                    <a:pt x="888" y="739"/>
                  </a:lnTo>
                  <a:lnTo>
                    <a:pt x="889" y="741"/>
                  </a:lnTo>
                  <a:lnTo>
                    <a:pt x="889" y="739"/>
                  </a:lnTo>
                  <a:lnTo>
                    <a:pt x="891" y="739"/>
                  </a:lnTo>
                  <a:lnTo>
                    <a:pt x="891" y="738"/>
                  </a:lnTo>
                  <a:lnTo>
                    <a:pt x="889" y="739"/>
                  </a:lnTo>
                  <a:lnTo>
                    <a:pt x="888" y="739"/>
                  </a:lnTo>
                  <a:lnTo>
                    <a:pt x="886" y="738"/>
                  </a:lnTo>
                  <a:lnTo>
                    <a:pt x="884" y="736"/>
                  </a:lnTo>
                  <a:lnTo>
                    <a:pt x="883" y="735"/>
                  </a:lnTo>
                  <a:lnTo>
                    <a:pt x="881" y="735"/>
                  </a:lnTo>
                  <a:lnTo>
                    <a:pt x="881" y="733"/>
                  </a:lnTo>
                  <a:lnTo>
                    <a:pt x="883" y="733"/>
                  </a:lnTo>
                  <a:lnTo>
                    <a:pt x="884" y="735"/>
                  </a:lnTo>
                  <a:lnTo>
                    <a:pt x="884" y="733"/>
                  </a:lnTo>
                  <a:lnTo>
                    <a:pt x="884" y="732"/>
                  </a:lnTo>
                  <a:lnTo>
                    <a:pt x="883" y="732"/>
                  </a:lnTo>
                  <a:lnTo>
                    <a:pt x="883" y="730"/>
                  </a:lnTo>
                  <a:lnTo>
                    <a:pt x="881" y="730"/>
                  </a:lnTo>
                  <a:lnTo>
                    <a:pt x="880" y="730"/>
                  </a:lnTo>
                  <a:lnTo>
                    <a:pt x="878" y="730"/>
                  </a:lnTo>
                  <a:lnTo>
                    <a:pt x="878" y="729"/>
                  </a:lnTo>
                  <a:lnTo>
                    <a:pt x="878" y="727"/>
                  </a:lnTo>
                  <a:lnTo>
                    <a:pt x="878" y="726"/>
                  </a:lnTo>
                  <a:lnTo>
                    <a:pt x="877" y="726"/>
                  </a:lnTo>
                  <a:lnTo>
                    <a:pt x="877" y="727"/>
                  </a:lnTo>
                  <a:lnTo>
                    <a:pt x="877" y="729"/>
                  </a:lnTo>
                  <a:lnTo>
                    <a:pt x="877" y="730"/>
                  </a:lnTo>
                  <a:lnTo>
                    <a:pt x="878" y="730"/>
                  </a:lnTo>
                  <a:lnTo>
                    <a:pt x="877" y="732"/>
                  </a:lnTo>
                  <a:lnTo>
                    <a:pt x="875" y="732"/>
                  </a:lnTo>
                  <a:lnTo>
                    <a:pt x="875" y="733"/>
                  </a:lnTo>
                  <a:lnTo>
                    <a:pt x="875" y="735"/>
                  </a:lnTo>
                  <a:lnTo>
                    <a:pt x="875" y="736"/>
                  </a:lnTo>
                  <a:lnTo>
                    <a:pt x="877" y="736"/>
                  </a:lnTo>
                  <a:lnTo>
                    <a:pt x="878" y="736"/>
                  </a:lnTo>
                  <a:lnTo>
                    <a:pt x="878" y="738"/>
                  </a:lnTo>
                  <a:lnTo>
                    <a:pt x="880" y="736"/>
                  </a:lnTo>
                  <a:lnTo>
                    <a:pt x="881" y="736"/>
                  </a:lnTo>
                  <a:lnTo>
                    <a:pt x="880" y="738"/>
                  </a:lnTo>
                  <a:lnTo>
                    <a:pt x="881" y="738"/>
                  </a:lnTo>
                  <a:lnTo>
                    <a:pt x="883" y="738"/>
                  </a:lnTo>
                  <a:lnTo>
                    <a:pt x="884" y="738"/>
                  </a:lnTo>
                  <a:lnTo>
                    <a:pt x="884" y="739"/>
                  </a:lnTo>
                  <a:lnTo>
                    <a:pt x="884" y="741"/>
                  </a:lnTo>
                  <a:lnTo>
                    <a:pt x="886" y="741"/>
                  </a:lnTo>
                  <a:close/>
                  <a:moveTo>
                    <a:pt x="889" y="762"/>
                  </a:moveTo>
                  <a:lnTo>
                    <a:pt x="889" y="760"/>
                  </a:lnTo>
                  <a:lnTo>
                    <a:pt x="888" y="760"/>
                  </a:lnTo>
                  <a:lnTo>
                    <a:pt x="888" y="762"/>
                  </a:lnTo>
                  <a:lnTo>
                    <a:pt x="889" y="762"/>
                  </a:lnTo>
                  <a:close/>
                  <a:moveTo>
                    <a:pt x="894" y="776"/>
                  </a:moveTo>
                  <a:lnTo>
                    <a:pt x="894" y="774"/>
                  </a:lnTo>
                  <a:lnTo>
                    <a:pt x="892" y="774"/>
                  </a:lnTo>
                  <a:lnTo>
                    <a:pt x="892" y="776"/>
                  </a:lnTo>
                  <a:lnTo>
                    <a:pt x="894" y="776"/>
                  </a:lnTo>
                  <a:close/>
                  <a:moveTo>
                    <a:pt x="897" y="777"/>
                  </a:moveTo>
                  <a:lnTo>
                    <a:pt x="897" y="776"/>
                  </a:lnTo>
                  <a:lnTo>
                    <a:pt x="895" y="776"/>
                  </a:lnTo>
                  <a:lnTo>
                    <a:pt x="897" y="777"/>
                  </a:lnTo>
                  <a:close/>
                  <a:moveTo>
                    <a:pt x="895" y="788"/>
                  </a:moveTo>
                  <a:lnTo>
                    <a:pt x="897" y="788"/>
                  </a:lnTo>
                  <a:lnTo>
                    <a:pt x="897" y="788"/>
                  </a:lnTo>
                  <a:lnTo>
                    <a:pt x="895" y="788"/>
                  </a:lnTo>
                  <a:close/>
                  <a:moveTo>
                    <a:pt x="907" y="801"/>
                  </a:moveTo>
                  <a:lnTo>
                    <a:pt x="906" y="801"/>
                  </a:lnTo>
                  <a:lnTo>
                    <a:pt x="906" y="800"/>
                  </a:lnTo>
                  <a:lnTo>
                    <a:pt x="904" y="800"/>
                  </a:lnTo>
                  <a:lnTo>
                    <a:pt x="904" y="801"/>
                  </a:lnTo>
                  <a:lnTo>
                    <a:pt x="903" y="803"/>
                  </a:lnTo>
                  <a:lnTo>
                    <a:pt x="903" y="804"/>
                  </a:lnTo>
                  <a:lnTo>
                    <a:pt x="904" y="804"/>
                  </a:lnTo>
                  <a:lnTo>
                    <a:pt x="904" y="803"/>
                  </a:lnTo>
                  <a:lnTo>
                    <a:pt x="906" y="804"/>
                  </a:lnTo>
                  <a:lnTo>
                    <a:pt x="907" y="806"/>
                  </a:lnTo>
                  <a:lnTo>
                    <a:pt x="907" y="804"/>
                  </a:lnTo>
                  <a:lnTo>
                    <a:pt x="906" y="803"/>
                  </a:lnTo>
                  <a:lnTo>
                    <a:pt x="907" y="803"/>
                  </a:lnTo>
                  <a:lnTo>
                    <a:pt x="907" y="801"/>
                  </a:lnTo>
                  <a:close/>
                  <a:moveTo>
                    <a:pt x="909" y="800"/>
                  </a:moveTo>
                  <a:lnTo>
                    <a:pt x="909" y="798"/>
                  </a:lnTo>
                  <a:lnTo>
                    <a:pt x="907" y="798"/>
                  </a:lnTo>
                  <a:lnTo>
                    <a:pt x="907" y="797"/>
                  </a:lnTo>
                  <a:lnTo>
                    <a:pt x="906" y="797"/>
                  </a:lnTo>
                  <a:lnTo>
                    <a:pt x="904" y="797"/>
                  </a:lnTo>
                  <a:lnTo>
                    <a:pt x="904" y="798"/>
                  </a:lnTo>
                  <a:lnTo>
                    <a:pt x="906" y="798"/>
                  </a:lnTo>
                  <a:lnTo>
                    <a:pt x="907" y="798"/>
                  </a:lnTo>
                  <a:lnTo>
                    <a:pt x="909" y="800"/>
                  </a:lnTo>
                  <a:close/>
                  <a:moveTo>
                    <a:pt x="916" y="818"/>
                  </a:moveTo>
                  <a:lnTo>
                    <a:pt x="915" y="818"/>
                  </a:lnTo>
                  <a:lnTo>
                    <a:pt x="915" y="817"/>
                  </a:lnTo>
                  <a:lnTo>
                    <a:pt x="913" y="817"/>
                  </a:lnTo>
                  <a:lnTo>
                    <a:pt x="912" y="815"/>
                  </a:lnTo>
                  <a:lnTo>
                    <a:pt x="912" y="817"/>
                  </a:lnTo>
                  <a:lnTo>
                    <a:pt x="913" y="817"/>
                  </a:lnTo>
                  <a:lnTo>
                    <a:pt x="913" y="818"/>
                  </a:lnTo>
                  <a:lnTo>
                    <a:pt x="915" y="818"/>
                  </a:lnTo>
                  <a:lnTo>
                    <a:pt x="916" y="820"/>
                  </a:lnTo>
                  <a:lnTo>
                    <a:pt x="916" y="818"/>
                  </a:lnTo>
                  <a:close/>
                  <a:moveTo>
                    <a:pt x="922" y="818"/>
                  </a:moveTo>
                  <a:lnTo>
                    <a:pt x="924" y="818"/>
                  </a:lnTo>
                  <a:lnTo>
                    <a:pt x="925" y="818"/>
                  </a:lnTo>
                  <a:lnTo>
                    <a:pt x="925" y="817"/>
                  </a:lnTo>
                  <a:lnTo>
                    <a:pt x="924" y="817"/>
                  </a:lnTo>
                  <a:lnTo>
                    <a:pt x="922" y="817"/>
                  </a:lnTo>
                  <a:lnTo>
                    <a:pt x="922" y="818"/>
                  </a:lnTo>
                  <a:close/>
                  <a:moveTo>
                    <a:pt x="927" y="830"/>
                  </a:moveTo>
                  <a:lnTo>
                    <a:pt x="927" y="829"/>
                  </a:lnTo>
                  <a:lnTo>
                    <a:pt x="925" y="827"/>
                  </a:lnTo>
                  <a:lnTo>
                    <a:pt x="925" y="826"/>
                  </a:lnTo>
                  <a:lnTo>
                    <a:pt x="924" y="823"/>
                  </a:lnTo>
                  <a:lnTo>
                    <a:pt x="925" y="823"/>
                  </a:lnTo>
                  <a:lnTo>
                    <a:pt x="925" y="821"/>
                  </a:lnTo>
                  <a:lnTo>
                    <a:pt x="924" y="821"/>
                  </a:lnTo>
                  <a:lnTo>
                    <a:pt x="924" y="820"/>
                  </a:lnTo>
                  <a:lnTo>
                    <a:pt x="922" y="820"/>
                  </a:lnTo>
                  <a:lnTo>
                    <a:pt x="922" y="821"/>
                  </a:lnTo>
                  <a:lnTo>
                    <a:pt x="921" y="821"/>
                  </a:lnTo>
                  <a:lnTo>
                    <a:pt x="922" y="823"/>
                  </a:lnTo>
                  <a:lnTo>
                    <a:pt x="924" y="824"/>
                  </a:lnTo>
                  <a:lnTo>
                    <a:pt x="924" y="826"/>
                  </a:lnTo>
                  <a:lnTo>
                    <a:pt x="925" y="829"/>
                  </a:lnTo>
                  <a:lnTo>
                    <a:pt x="927" y="830"/>
                  </a:lnTo>
                  <a:close/>
                  <a:moveTo>
                    <a:pt x="928" y="820"/>
                  </a:moveTo>
                  <a:lnTo>
                    <a:pt x="928" y="818"/>
                  </a:lnTo>
                  <a:lnTo>
                    <a:pt x="927" y="818"/>
                  </a:lnTo>
                  <a:lnTo>
                    <a:pt x="928" y="820"/>
                  </a:lnTo>
                  <a:close/>
                  <a:moveTo>
                    <a:pt x="936" y="823"/>
                  </a:moveTo>
                  <a:lnTo>
                    <a:pt x="936" y="821"/>
                  </a:lnTo>
                  <a:lnTo>
                    <a:pt x="934" y="821"/>
                  </a:lnTo>
                  <a:lnTo>
                    <a:pt x="934" y="820"/>
                  </a:lnTo>
                  <a:lnTo>
                    <a:pt x="933" y="820"/>
                  </a:lnTo>
                  <a:lnTo>
                    <a:pt x="931" y="820"/>
                  </a:lnTo>
                  <a:lnTo>
                    <a:pt x="933" y="821"/>
                  </a:lnTo>
                  <a:lnTo>
                    <a:pt x="934" y="823"/>
                  </a:lnTo>
                  <a:lnTo>
                    <a:pt x="936" y="823"/>
                  </a:lnTo>
                  <a:close/>
                  <a:moveTo>
                    <a:pt x="944" y="868"/>
                  </a:moveTo>
                  <a:lnTo>
                    <a:pt x="944" y="867"/>
                  </a:lnTo>
                  <a:lnTo>
                    <a:pt x="942" y="867"/>
                  </a:lnTo>
                  <a:lnTo>
                    <a:pt x="941" y="865"/>
                  </a:lnTo>
                  <a:lnTo>
                    <a:pt x="941" y="867"/>
                  </a:lnTo>
                  <a:lnTo>
                    <a:pt x="942" y="867"/>
                  </a:lnTo>
                  <a:lnTo>
                    <a:pt x="942" y="868"/>
                  </a:lnTo>
                  <a:lnTo>
                    <a:pt x="944" y="868"/>
                  </a:lnTo>
                  <a:close/>
                  <a:moveTo>
                    <a:pt x="957" y="863"/>
                  </a:moveTo>
                  <a:lnTo>
                    <a:pt x="957" y="863"/>
                  </a:lnTo>
                  <a:lnTo>
                    <a:pt x="956" y="863"/>
                  </a:lnTo>
                  <a:lnTo>
                    <a:pt x="957" y="863"/>
                  </a:lnTo>
                  <a:close/>
                  <a:moveTo>
                    <a:pt x="969" y="863"/>
                  </a:moveTo>
                  <a:lnTo>
                    <a:pt x="968" y="863"/>
                  </a:lnTo>
                  <a:lnTo>
                    <a:pt x="968" y="865"/>
                  </a:lnTo>
                  <a:lnTo>
                    <a:pt x="966" y="865"/>
                  </a:lnTo>
                  <a:lnTo>
                    <a:pt x="965" y="865"/>
                  </a:lnTo>
                  <a:lnTo>
                    <a:pt x="965" y="867"/>
                  </a:lnTo>
                  <a:lnTo>
                    <a:pt x="966" y="867"/>
                  </a:lnTo>
                  <a:lnTo>
                    <a:pt x="968" y="865"/>
                  </a:lnTo>
                  <a:lnTo>
                    <a:pt x="969" y="865"/>
                  </a:lnTo>
                  <a:lnTo>
                    <a:pt x="969" y="863"/>
                  </a:lnTo>
                  <a:close/>
                  <a:moveTo>
                    <a:pt x="939" y="839"/>
                  </a:moveTo>
                  <a:lnTo>
                    <a:pt x="941" y="839"/>
                  </a:lnTo>
                  <a:lnTo>
                    <a:pt x="942" y="839"/>
                  </a:lnTo>
                  <a:lnTo>
                    <a:pt x="942" y="838"/>
                  </a:lnTo>
                  <a:lnTo>
                    <a:pt x="944" y="838"/>
                  </a:lnTo>
                  <a:lnTo>
                    <a:pt x="944" y="836"/>
                  </a:lnTo>
                  <a:lnTo>
                    <a:pt x="944" y="835"/>
                  </a:lnTo>
                  <a:lnTo>
                    <a:pt x="944" y="833"/>
                  </a:lnTo>
                  <a:lnTo>
                    <a:pt x="941" y="832"/>
                  </a:lnTo>
                  <a:lnTo>
                    <a:pt x="941" y="833"/>
                  </a:lnTo>
                  <a:lnTo>
                    <a:pt x="942" y="833"/>
                  </a:lnTo>
                  <a:lnTo>
                    <a:pt x="942" y="835"/>
                  </a:lnTo>
                  <a:lnTo>
                    <a:pt x="942" y="836"/>
                  </a:lnTo>
                  <a:lnTo>
                    <a:pt x="941" y="836"/>
                  </a:lnTo>
                  <a:lnTo>
                    <a:pt x="941" y="838"/>
                  </a:lnTo>
                  <a:lnTo>
                    <a:pt x="939" y="838"/>
                  </a:lnTo>
                  <a:lnTo>
                    <a:pt x="939" y="839"/>
                  </a:lnTo>
                  <a:close/>
                  <a:moveTo>
                    <a:pt x="933" y="841"/>
                  </a:moveTo>
                  <a:lnTo>
                    <a:pt x="934" y="841"/>
                  </a:lnTo>
                  <a:lnTo>
                    <a:pt x="934" y="842"/>
                  </a:lnTo>
                  <a:lnTo>
                    <a:pt x="934" y="844"/>
                  </a:lnTo>
                  <a:lnTo>
                    <a:pt x="936" y="844"/>
                  </a:lnTo>
                  <a:lnTo>
                    <a:pt x="936" y="842"/>
                  </a:lnTo>
                  <a:lnTo>
                    <a:pt x="936" y="841"/>
                  </a:lnTo>
                  <a:lnTo>
                    <a:pt x="936" y="839"/>
                  </a:lnTo>
                  <a:lnTo>
                    <a:pt x="934" y="841"/>
                  </a:lnTo>
                  <a:lnTo>
                    <a:pt x="933" y="839"/>
                  </a:lnTo>
                  <a:lnTo>
                    <a:pt x="933" y="841"/>
                  </a:lnTo>
                  <a:close/>
                  <a:moveTo>
                    <a:pt x="942" y="847"/>
                  </a:moveTo>
                  <a:lnTo>
                    <a:pt x="941" y="847"/>
                  </a:lnTo>
                  <a:lnTo>
                    <a:pt x="941" y="848"/>
                  </a:lnTo>
                  <a:lnTo>
                    <a:pt x="942" y="848"/>
                  </a:lnTo>
                  <a:lnTo>
                    <a:pt x="942" y="847"/>
                  </a:lnTo>
                  <a:close/>
                  <a:moveTo>
                    <a:pt x="951" y="848"/>
                  </a:moveTo>
                  <a:lnTo>
                    <a:pt x="951" y="847"/>
                  </a:lnTo>
                  <a:lnTo>
                    <a:pt x="953" y="847"/>
                  </a:lnTo>
                  <a:lnTo>
                    <a:pt x="953" y="845"/>
                  </a:lnTo>
                  <a:lnTo>
                    <a:pt x="954" y="845"/>
                  </a:lnTo>
                  <a:lnTo>
                    <a:pt x="953" y="844"/>
                  </a:lnTo>
                  <a:lnTo>
                    <a:pt x="954" y="844"/>
                  </a:lnTo>
                  <a:lnTo>
                    <a:pt x="956" y="844"/>
                  </a:lnTo>
                  <a:lnTo>
                    <a:pt x="957" y="844"/>
                  </a:lnTo>
                  <a:lnTo>
                    <a:pt x="959" y="845"/>
                  </a:lnTo>
                  <a:lnTo>
                    <a:pt x="960" y="845"/>
                  </a:lnTo>
                  <a:lnTo>
                    <a:pt x="963" y="845"/>
                  </a:lnTo>
                  <a:lnTo>
                    <a:pt x="963" y="844"/>
                  </a:lnTo>
                  <a:lnTo>
                    <a:pt x="965" y="844"/>
                  </a:lnTo>
                  <a:lnTo>
                    <a:pt x="963" y="842"/>
                  </a:lnTo>
                  <a:lnTo>
                    <a:pt x="962" y="842"/>
                  </a:lnTo>
                  <a:lnTo>
                    <a:pt x="960" y="842"/>
                  </a:lnTo>
                  <a:lnTo>
                    <a:pt x="959" y="842"/>
                  </a:lnTo>
                  <a:lnTo>
                    <a:pt x="957" y="842"/>
                  </a:lnTo>
                  <a:lnTo>
                    <a:pt x="956" y="842"/>
                  </a:lnTo>
                  <a:lnTo>
                    <a:pt x="954" y="842"/>
                  </a:lnTo>
                  <a:lnTo>
                    <a:pt x="954" y="841"/>
                  </a:lnTo>
                  <a:lnTo>
                    <a:pt x="953" y="841"/>
                  </a:lnTo>
                  <a:lnTo>
                    <a:pt x="951" y="841"/>
                  </a:lnTo>
                  <a:lnTo>
                    <a:pt x="950" y="841"/>
                  </a:lnTo>
                  <a:lnTo>
                    <a:pt x="950" y="842"/>
                  </a:lnTo>
                  <a:lnTo>
                    <a:pt x="948" y="844"/>
                  </a:lnTo>
                  <a:lnTo>
                    <a:pt x="947" y="844"/>
                  </a:lnTo>
                  <a:lnTo>
                    <a:pt x="947" y="842"/>
                  </a:lnTo>
                  <a:lnTo>
                    <a:pt x="947" y="841"/>
                  </a:lnTo>
                  <a:lnTo>
                    <a:pt x="945" y="841"/>
                  </a:lnTo>
                  <a:lnTo>
                    <a:pt x="945" y="842"/>
                  </a:lnTo>
                  <a:lnTo>
                    <a:pt x="944" y="842"/>
                  </a:lnTo>
                  <a:lnTo>
                    <a:pt x="944" y="841"/>
                  </a:lnTo>
                  <a:lnTo>
                    <a:pt x="942" y="841"/>
                  </a:lnTo>
                  <a:lnTo>
                    <a:pt x="941" y="842"/>
                  </a:lnTo>
                  <a:lnTo>
                    <a:pt x="941" y="841"/>
                  </a:lnTo>
                  <a:lnTo>
                    <a:pt x="939" y="841"/>
                  </a:lnTo>
                  <a:lnTo>
                    <a:pt x="939" y="842"/>
                  </a:lnTo>
                  <a:lnTo>
                    <a:pt x="941" y="844"/>
                  </a:lnTo>
                  <a:lnTo>
                    <a:pt x="939" y="844"/>
                  </a:lnTo>
                  <a:lnTo>
                    <a:pt x="939" y="845"/>
                  </a:lnTo>
                  <a:lnTo>
                    <a:pt x="941" y="845"/>
                  </a:lnTo>
                  <a:lnTo>
                    <a:pt x="941" y="844"/>
                  </a:lnTo>
                  <a:lnTo>
                    <a:pt x="941" y="842"/>
                  </a:lnTo>
                  <a:lnTo>
                    <a:pt x="942" y="844"/>
                  </a:lnTo>
                  <a:lnTo>
                    <a:pt x="944" y="844"/>
                  </a:lnTo>
                  <a:lnTo>
                    <a:pt x="944" y="845"/>
                  </a:lnTo>
                  <a:lnTo>
                    <a:pt x="945" y="845"/>
                  </a:lnTo>
                  <a:lnTo>
                    <a:pt x="947" y="847"/>
                  </a:lnTo>
                  <a:lnTo>
                    <a:pt x="945" y="848"/>
                  </a:lnTo>
                  <a:lnTo>
                    <a:pt x="947" y="848"/>
                  </a:lnTo>
                  <a:lnTo>
                    <a:pt x="947" y="847"/>
                  </a:lnTo>
                  <a:lnTo>
                    <a:pt x="948" y="848"/>
                  </a:lnTo>
                  <a:lnTo>
                    <a:pt x="950" y="848"/>
                  </a:lnTo>
                  <a:lnTo>
                    <a:pt x="951" y="848"/>
                  </a:lnTo>
                  <a:close/>
                  <a:moveTo>
                    <a:pt x="956" y="862"/>
                  </a:moveTo>
                  <a:lnTo>
                    <a:pt x="956" y="860"/>
                  </a:lnTo>
                  <a:lnTo>
                    <a:pt x="957" y="859"/>
                  </a:lnTo>
                  <a:lnTo>
                    <a:pt x="960" y="859"/>
                  </a:lnTo>
                  <a:lnTo>
                    <a:pt x="962" y="860"/>
                  </a:lnTo>
                  <a:lnTo>
                    <a:pt x="962" y="862"/>
                  </a:lnTo>
                  <a:lnTo>
                    <a:pt x="962" y="863"/>
                  </a:lnTo>
                  <a:lnTo>
                    <a:pt x="963" y="863"/>
                  </a:lnTo>
                  <a:lnTo>
                    <a:pt x="963" y="862"/>
                  </a:lnTo>
                  <a:lnTo>
                    <a:pt x="963" y="860"/>
                  </a:lnTo>
                  <a:lnTo>
                    <a:pt x="962" y="859"/>
                  </a:lnTo>
                  <a:lnTo>
                    <a:pt x="963" y="859"/>
                  </a:lnTo>
                  <a:lnTo>
                    <a:pt x="965" y="859"/>
                  </a:lnTo>
                  <a:lnTo>
                    <a:pt x="966" y="862"/>
                  </a:lnTo>
                  <a:lnTo>
                    <a:pt x="968" y="862"/>
                  </a:lnTo>
                  <a:lnTo>
                    <a:pt x="968" y="860"/>
                  </a:lnTo>
                  <a:lnTo>
                    <a:pt x="966" y="859"/>
                  </a:lnTo>
                  <a:lnTo>
                    <a:pt x="968" y="859"/>
                  </a:lnTo>
                  <a:lnTo>
                    <a:pt x="968" y="857"/>
                  </a:lnTo>
                  <a:lnTo>
                    <a:pt x="969" y="857"/>
                  </a:lnTo>
                  <a:lnTo>
                    <a:pt x="971" y="856"/>
                  </a:lnTo>
                  <a:lnTo>
                    <a:pt x="972" y="856"/>
                  </a:lnTo>
                  <a:lnTo>
                    <a:pt x="972" y="854"/>
                  </a:lnTo>
                  <a:lnTo>
                    <a:pt x="974" y="854"/>
                  </a:lnTo>
                  <a:lnTo>
                    <a:pt x="974" y="853"/>
                  </a:lnTo>
                  <a:lnTo>
                    <a:pt x="974" y="850"/>
                  </a:lnTo>
                  <a:lnTo>
                    <a:pt x="974" y="848"/>
                  </a:lnTo>
                  <a:lnTo>
                    <a:pt x="972" y="848"/>
                  </a:lnTo>
                  <a:lnTo>
                    <a:pt x="971" y="847"/>
                  </a:lnTo>
                  <a:lnTo>
                    <a:pt x="971" y="848"/>
                  </a:lnTo>
                  <a:lnTo>
                    <a:pt x="969" y="848"/>
                  </a:lnTo>
                  <a:lnTo>
                    <a:pt x="969" y="847"/>
                  </a:lnTo>
                  <a:lnTo>
                    <a:pt x="968" y="845"/>
                  </a:lnTo>
                  <a:lnTo>
                    <a:pt x="968" y="847"/>
                  </a:lnTo>
                  <a:lnTo>
                    <a:pt x="969" y="848"/>
                  </a:lnTo>
                  <a:lnTo>
                    <a:pt x="968" y="848"/>
                  </a:lnTo>
                  <a:lnTo>
                    <a:pt x="966" y="848"/>
                  </a:lnTo>
                  <a:lnTo>
                    <a:pt x="966" y="850"/>
                  </a:lnTo>
                  <a:lnTo>
                    <a:pt x="965" y="850"/>
                  </a:lnTo>
                  <a:lnTo>
                    <a:pt x="965" y="853"/>
                  </a:lnTo>
                  <a:lnTo>
                    <a:pt x="963" y="853"/>
                  </a:lnTo>
                  <a:lnTo>
                    <a:pt x="962" y="853"/>
                  </a:lnTo>
                  <a:lnTo>
                    <a:pt x="962" y="854"/>
                  </a:lnTo>
                  <a:lnTo>
                    <a:pt x="960" y="856"/>
                  </a:lnTo>
                  <a:lnTo>
                    <a:pt x="959" y="856"/>
                  </a:lnTo>
                  <a:lnTo>
                    <a:pt x="957" y="856"/>
                  </a:lnTo>
                  <a:lnTo>
                    <a:pt x="957" y="854"/>
                  </a:lnTo>
                  <a:lnTo>
                    <a:pt x="956" y="854"/>
                  </a:lnTo>
                  <a:lnTo>
                    <a:pt x="954" y="854"/>
                  </a:lnTo>
                  <a:lnTo>
                    <a:pt x="951" y="854"/>
                  </a:lnTo>
                  <a:lnTo>
                    <a:pt x="951" y="856"/>
                  </a:lnTo>
                  <a:lnTo>
                    <a:pt x="953" y="856"/>
                  </a:lnTo>
                  <a:lnTo>
                    <a:pt x="954" y="856"/>
                  </a:lnTo>
                  <a:lnTo>
                    <a:pt x="954" y="854"/>
                  </a:lnTo>
                  <a:lnTo>
                    <a:pt x="956" y="856"/>
                  </a:lnTo>
                  <a:lnTo>
                    <a:pt x="957" y="857"/>
                  </a:lnTo>
                  <a:lnTo>
                    <a:pt x="956" y="857"/>
                  </a:lnTo>
                  <a:lnTo>
                    <a:pt x="956" y="859"/>
                  </a:lnTo>
                  <a:lnTo>
                    <a:pt x="954" y="857"/>
                  </a:lnTo>
                  <a:lnTo>
                    <a:pt x="953" y="857"/>
                  </a:lnTo>
                  <a:lnTo>
                    <a:pt x="953" y="859"/>
                  </a:lnTo>
                  <a:lnTo>
                    <a:pt x="953" y="860"/>
                  </a:lnTo>
                  <a:lnTo>
                    <a:pt x="954" y="860"/>
                  </a:lnTo>
                  <a:lnTo>
                    <a:pt x="954" y="862"/>
                  </a:lnTo>
                  <a:lnTo>
                    <a:pt x="956" y="862"/>
                  </a:lnTo>
                  <a:close/>
                  <a:moveTo>
                    <a:pt x="954" y="859"/>
                  </a:moveTo>
                  <a:lnTo>
                    <a:pt x="954" y="860"/>
                  </a:lnTo>
                  <a:lnTo>
                    <a:pt x="956" y="859"/>
                  </a:lnTo>
                  <a:lnTo>
                    <a:pt x="954" y="859"/>
                  </a:lnTo>
                  <a:close/>
                  <a:moveTo>
                    <a:pt x="959" y="857"/>
                  </a:moveTo>
                  <a:lnTo>
                    <a:pt x="957" y="857"/>
                  </a:lnTo>
                  <a:lnTo>
                    <a:pt x="957" y="859"/>
                  </a:lnTo>
                  <a:lnTo>
                    <a:pt x="959" y="857"/>
                  </a:lnTo>
                  <a:close/>
                  <a:moveTo>
                    <a:pt x="933" y="848"/>
                  </a:moveTo>
                  <a:lnTo>
                    <a:pt x="933" y="850"/>
                  </a:lnTo>
                  <a:lnTo>
                    <a:pt x="933" y="853"/>
                  </a:lnTo>
                  <a:lnTo>
                    <a:pt x="934" y="853"/>
                  </a:lnTo>
                  <a:lnTo>
                    <a:pt x="934" y="850"/>
                  </a:lnTo>
                  <a:lnTo>
                    <a:pt x="933" y="848"/>
                  </a:lnTo>
                  <a:close/>
                  <a:moveTo>
                    <a:pt x="912" y="812"/>
                  </a:moveTo>
                  <a:lnTo>
                    <a:pt x="910" y="810"/>
                  </a:lnTo>
                  <a:lnTo>
                    <a:pt x="910" y="812"/>
                  </a:lnTo>
                  <a:lnTo>
                    <a:pt x="912" y="812"/>
                  </a:lnTo>
                  <a:close/>
                  <a:moveTo>
                    <a:pt x="919" y="827"/>
                  </a:moveTo>
                  <a:lnTo>
                    <a:pt x="921" y="827"/>
                  </a:lnTo>
                  <a:lnTo>
                    <a:pt x="921" y="826"/>
                  </a:lnTo>
                  <a:lnTo>
                    <a:pt x="919" y="826"/>
                  </a:lnTo>
                  <a:lnTo>
                    <a:pt x="919" y="827"/>
                  </a:lnTo>
                  <a:close/>
                  <a:moveTo>
                    <a:pt x="900" y="807"/>
                  </a:moveTo>
                  <a:lnTo>
                    <a:pt x="898" y="806"/>
                  </a:lnTo>
                  <a:lnTo>
                    <a:pt x="898" y="807"/>
                  </a:lnTo>
                  <a:lnTo>
                    <a:pt x="900" y="809"/>
                  </a:lnTo>
                  <a:lnTo>
                    <a:pt x="900" y="810"/>
                  </a:lnTo>
                  <a:lnTo>
                    <a:pt x="901" y="810"/>
                  </a:lnTo>
                  <a:lnTo>
                    <a:pt x="901" y="812"/>
                  </a:lnTo>
                  <a:lnTo>
                    <a:pt x="903" y="810"/>
                  </a:lnTo>
                  <a:lnTo>
                    <a:pt x="901" y="809"/>
                  </a:lnTo>
                  <a:lnTo>
                    <a:pt x="900" y="807"/>
                  </a:lnTo>
                  <a:close/>
                  <a:moveTo>
                    <a:pt x="931" y="826"/>
                  </a:moveTo>
                  <a:lnTo>
                    <a:pt x="930" y="826"/>
                  </a:lnTo>
                  <a:lnTo>
                    <a:pt x="928" y="826"/>
                  </a:lnTo>
                  <a:lnTo>
                    <a:pt x="928" y="827"/>
                  </a:lnTo>
                  <a:lnTo>
                    <a:pt x="930" y="827"/>
                  </a:lnTo>
                  <a:lnTo>
                    <a:pt x="931" y="826"/>
                  </a:lnTo>
                  <a:close/>
                  <a:moveTo>
                    <a:pt x="915" y="823"/>
                  </a:moveTo>
                  <a:lnTo>
                    <a:pt x="913" y="823"/>
                  </a:lnTo>
                  <a:lnTo>
                    <a:pt x="913" y="824"/>
                  </a:lnTo>
                  <a:lnTo>
                    <a:pt x="915" y="824"/>
                  </a:lnTo>
                  <a:lnTo>
                    <a:pt x="915" y="823"/>
                  </a:lnTo>
                  <a:close/>
                  <a:moveTo>
                    <a:pt x="898" y="809"/>
                  </a:moveTo>
                  <a:lnTo>
                    <a:pt x="898" y="807"/>
                  </a:lnTo>
                  <a:lnTo>
                    <a:pt x="897" y="807"/>
                  </a:lnTo>
                  <a:lnTo>
                    <a:pt x="898" y="809"/>
                  </a:lnTo>
                  <a:close/>
                  <a:moveTo>
                    <a:pt x="919" y="829"/>
                  </a:moveTo>
                  <a:lnTo>
                    <a:pt x="918" y="829"/>
                  </a:lnTo>
                  <a:lnTo>
                    <a:pt x="919" y="830"/>
                  </a:lnTo>
                  <a:lnTo>
                    <a:pt x="919" y="829"/>
                  </a:lnTo>
                  <a:close/>
                  <a:moveTo>
                    <a:pt x="919" y="832"/>
                  </a:moveTo>
                  <a:lnTo>
                    <a:pt x="921" y="832"/>
                  </a:lnTo>
                  <a:lnTo>
                    <a:pt x="921" y="830"/>
                  </a:lnTo>
                  <a:lnTo>
                    <a:pt x="919" y="830"/>
                  </a:lnTo>
                  <a:lnTo>
                    <a:pt x="919" y="832"/>
                  </a:lnTo>
                  <a:close/>
                  <a:moveTo>
                    <a:pt x="934" y="827"/>
                  </a:moveTo>
                  <a:lnTo>
                    <a:pt x="934" y="829"/>
                  </a:lnTo>
                  <a:lnTo>
                    <a:pt x="934" y="830"/>
                  </a:lnTo>
                  <a:lnTo>
                    <a:pt x="933" y="830"/>
                  </a:lnTo>
                  <a:lnTo>
                    <a:pt x="934" y="832"/>
                  </a:lnTo>
                  <a:lnTo>
                    <a:pt x="934" y="833"/>
                  </a:lnTo>
                  <a:lnTo>
                    <a:pt x="936" y="833"/>
                  </a:lnTo>
                  <a:lnTo>
                    <a:pt x="936" y="832"/>
                  </a:lnTo>
                  <a:lnTo>
                    <a:pt x="936" y="830"/>
                  </a:lnTo>
                  <a:lnTo>
                    <a:pt x="937" y="830"/>
                  </a:lnTo>
                  <a:lnTo>
                    <a:pt x="937" y="829"/>
                  </a:lnTo>
                  <a:lnTo>
                    <a:pt x="936" y="829"/>
                  </a:lnTo>
                  <a:lnTo>
                    <a:pt x="934" y="827"/>
                  </a:lnTo>
                  <a:close/>
                  <a:moveTo>
                    <a:pt x="916" y="827"/>
                  </a:moveTo>
                  <a:lnTo>
                    <a:pt x="916" y="829"/>
                  </a:lnTo>
                  <a:lnTo>
                    <a:pt x="918" y="829"/>
                  </a:lnTo>
                  <a:lnTo>
                    <a:pt x="918" y="827"/>
                  </a:lnTo>
                  <a:lnTo>
                    <a:pt x="918" y="826"/>
                  </a:lnTo>
                  <a:lnTo>
                    <a:pt x="916" y="826"/>
                  </a:lnTo>
                  <a:lnTo>
                    <a:pt x="915" y="824"/>
                  </a:lnTo>
                  <a:lnTo>
                    <a:pt x="915" y="826"/>
                  </a:lnTo>
                  <a:lnTo>
                    <a:pt x="913" y="824"/>
                  </a:lnTo>
                  <a:lnTo>
                    <a:pt x="913" y="826"/>
                  </a:lnTo>
                  <a:lnTo>
                    <a:pt x="913" y="827"/>
                  </a:lnTo>
                  <a:lnTo>
                    <a:pt x="915" y="827"/>
                  </a:lnTo>
                  <a:lnTo>
                    <a:pt x="916" y="827"/>
                  </a:lnTo>
                  <a:close/>
                  <a:moveTo>
                    <a:pt x="983" y="850"/>
                  </a:moveTo>
                  <a:lnTo>
                    <a:pt x="984" y="850"/>
                  </a:lnTo>
                  <a:lnTo>
                    <a:pt x="984" y="848"/>
                  </a:lnTo>
                  <a:lnTo>
                    <a:pt x="983" y="848"/>
                  </a:lnTo>
                  <a:lnTo>
                    <a:pt x="983" y="85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895">
              <a:extLst>
                <a:ext uri="{FF2B5EF4-FFF2-40B4-BE49-F238E27FC236}">
                  <a16:creationId xmlns:a16="http://schemas.microsoft.com/office/drawing/2014/main" id="{EF409E5F-246E-6FCD-EEE8-1A981A982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3378200"/>
              <a:ext cx="425450" cy="512763"/>
            </a:xfrm>
            <a:custGeom>
              <a:avLst/>
              <a:gdLst>
                <a:gd name="T0" fmla="*/ 13 w 268"/>
                <a:gd name="T1" fmla="*/ 180 h 323"/>
                <a:gd name="T2" fmla="*/ 21 w 268"/>
                <a:gd name="T3" fmla="*/ 171 h 323"/>
                <a:gd name="T4" fmla="*/ 22 w 268"/>
                <a:gd name="T5" fmla="*/ 159 h 323"/>
                <a:gd name="T6" fmla="*/ 10 w 268"/>
                <a:gd name="T7" fmla="*/ 146 h 323"/>
                <a:gd name="T8" fmla="*/ 13 w 268"/>
                <a:gd name="T9" fmla="*/ 134 h 323"/>
                <a:gd name="T10" fmla="*/ 15 w 268"/>
                <a:gd name="T11" fmla="*/ 120 h 323"/>
                <a:gd name="T12" fmla="*/ 19 w 268"/>
                <a:gd name="T13" fmla="*/ 109 h 323"/>
                <a:gd name="T14" fmla="*/ 13 w 268"/>
                <a:gd name="T15" fmla="*/ 97 h 323"/>
                <a:gd name="T16" fmla="*/ 15 w 268"/>
                <a:gd name="T17" fmla="*/ 79 h 323"/>
                <a:gd name="T18" fmla="*/ 19 w 268"/>
                <a:gd name="T19" fmla="*/ 68 h 323"/>
                <a:gd name="T20" fmla="*/ 3 w 268"/>
                <a:gd name="T21" fmla="*/ 32 h 323"/>
                <a:gd name="T22" fmla="*/ 16 w 268"/>
                <a:gd name="T23" fmla="*/ 37 h 323"/>
                <a:gd name="T24" fmla="*/ 28 w 268"/>
                <a:gd name="T25" fmla="*/ 29 h 323"/>
                <a:gd name="T26" fmla="*/ 42 w 268"/>
                <a:gd name="T27" fmla="*/ 21 h 323"/>
                <a:gd name="T28" fmla="*/ 57 w 268"/>
                <a:gd name="T29" fmla="*/ 8 h 323"/>
                <a:gd name="T30" fmla="*/ 75 w 268"/>
                <a:gd name="T31" fmla="*/ 3 h 323"/>
                <a:gd name="T32" fmla="*/ 81 w 268"/>
                <a:gd name="T33" fmla="*/ 5 h 323"/>
                <a:gd name="T34" fmla="*/ 89 w 268"/>
                <a:gd name="T35" fmla="*/ 8 h 323"/>
                <a:gd name="T36" fmla="*/ 87 w 268"/>
                <a:gd name="T37" fmla="*/ 23 h 323"/>
                <a:gd name="T38" fmla="*/ 90 w 268"/>
                <a:gd name="T39" fmla="*/ 37 h 323"/>
                <a:gd name="T40" fmla="*/ 93 w 268"/>
                <a:gd name="T41" fmla="*/ 47 h 323"/>
                <a:gd name="T42" fmla="*/ 98 w 268"/>
                <a:gd name="T43" fmla="*/ 55 h 323"/>
                <a:gd name="T44" fmla="*/ 106 w 268"/>
                <a:gd name="T45" fmla="*/ 62 h 323"/>
                <a:gd name="T46" fmla="*/ 113 w 268"/>
                <a:gd name="T47" fmla="*/ 68 h 323"/>
                <a:gd name="T48" fmla="*/ 124 w 268"/>
                <a:gd name="T49" fmla="*/ 68 h 323"/>
                <a:gd name="T50" fmla="*/ 137 w 268"/>
                <a:gd name="T51" fmla="*/ 74 h 323"/>
                <a:gd name="T52" fmla="*/ 146 w 268"/>
                <a:gd name="T53" fmla="*/ 81 h 323"/>
                <a:gd name="T54" fmla="*/ 157 w 268"/>
                <a:gd name="T55" fmla="*/ 85 h 323"/>
                <a:gd name="T56" fmla="*/ 166 w 268"/>
                <a:gd name="T57" fmla="*/ 93 h 323"/>
                <a:gd name="T58" fmla="*/ 181 w 268"/>
                <a:gd name="T59" fmla="*/ 94 h 323"/>
                <a:gd name="T60" fmla="*/ 195 w 268"/>
                <a:gd name="T61" fmla="*/ 99 h 323"/>
                <a:gd name="T62" fmla="*/ 198 w 268"/>
                <a:gd name="T63" fmla="*/ 111 h 323"/>
                <a:gd name="T64" fmla="*/ 204 w 268"/>
                <a:gd name="T65" fmla="*/ 129 h 323"/>
                <a:gd name="T66" fmla="*/ 207 w 268"/>
                <a:gd name="T67" fmla="*/ 150 h 323"/>
                <a:gd name="T68" fmla="*/ 234 w 268"/>
                <a:gd name="T69" fmla="*/ 162 h 323"/>
                <a:gd name="T70" fmla="*/ 243 w 268"/>
                <a:gd name="T71" fmla="*/ 171 h 323"/>
                <a:gd name="T72" fmla="*/ 249 w 268"/>
                <a:gd name="T73" fmla="*/ 187 h 323"/>
                <a:gd name="T74" fmla="*/ 260 w 268"/>
                <a:gd name="T75" fmla="*/ 194 h 323"/>
                <a:gd name="T76" fmla="*/ 266 w 268"/>
                <a:gd name="T77" fmla="*/ 209 h 323"/>
                <a:gd name="T78" fmla="*/ 262 w 268"/>
                <a:gd name="T79" fmla="*/ 232 h 323"/>
                <a:gd name="T80" fmla="*/ 263 w 268"/>
                <a:gd name="T81" fmla="*/ 252 h 323"/>
                <a:gd name="T82" fmla="*/ 257 w 268"/>
                <a:gd name="T83" fmla="*/ 247 h 323"/>
                <a:gd name="T84" fmla="*/ 237 w 268"/>
                <a:gd name="T85" fmla="*/ 235 h 323"/>
                <a:gd name="T86" fmla="*/ 193 w 268"/>
                <a:gd name="T87" fmla="*/ 241 h 323"/>
                <a:gd name="T88" fmla="*/ 178 w 268"/>
                <a:gd name="T89" fmla="*/ 253 h 323"/>
                <a:gd name="T90" fmla="*/ 172 w 268"/>
                <a:gd name="T91" fmla="*/ 270 h 323"/>
                <a:gd name="T92" fmla="*/ 169 w 268"/>
                <a:gd name="T93" fmla="*/ 299 h 323"/>
                <a:gd name="T94" fmla="*/ 154 w 268"/>
                <a:gd name="T95" fmla="*/ 299 h 323"/>
                <a:gd name="T96" fmla="*/ 139 w 268"/>
                <a:gd name="T97" fmla="*/ 305 h 323"/>
                <a:gd name="T98" fmla="*/ 133 w 268"/>
                <a:gd name="T99" fmla="*/ 315 h 323"/>
                <a:gd name="T100" fmla="*/ 130 w 268"/>
                <a:gd name="T101" fmla="*/ 306 h 323"/>
                <a:gd name="T102" fmla="*/ 107 w 268"/>
                <a:gd name="T103" fmla="*/ 302 h 323"/>
                <a:gd name="T104" fmla="*/ 92 w 268"/>
                <a:gd name="T105" fmla="*/ 302 h 323"/>
                <a:gd name="T106" fmla="*/ 78 w 268"/>
                <a:gd name="T107" fmla="*/ 311 h 323"/>
                <a:gd name="T108" fmla="*/ 62 w 268"/>
                <a:gd name="T109" fmla="*/ 321 h 323"/>
                <a:gd name="T110" fmla="*/ 57 w 268"/>
                <a:gd name="T111" fmla="*/ 302 h 323"/>
                <a:gd name="T112" fmla="*/ 42 w 268"/>
                <a:gd name="T113" fmla="*/ 274 h 323"/>
                <a:gd name="T114" fmla="*/ 36 w 268"/>
                <a:gd name="T115" fmla="*/ 259 h 323"/>
                <a:gd name="T116" fmla="*/ 39 w 268"/>
                <a:gd name="T117" fmla="*/ 249 h 323"/>
                <a:gd name="T118" fmla="*/ 39 w 268"/>
                <a:gd name="T119" fmla="*/ 238 h 323"/>
                <a:gd name="T120" fmla="*/ 28 w 268"/>
                <a:gd name="T121" fmla="*/ 227 h 323"/>
                <a:gd name="T122" fmla="*/ 24 w 268"/>
                <a:gd name="T123" fmla="*/ 212 h 323"/>
                <a:gd name="T124" fmla="*/ 21 w 268"/>
                <a:gd name="T125" fmla="*/ 20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23">
                  <a:moveTo>
                    <a:pt x="13" y="191"/>
                  </a:moveTo>
                  <a:lnTo>
                    <a:pt x="13" y="188"/>
                  </a:lnTo>
                  <a:lnTo>
                    <a:pt x="12" y="187"/>
                  </a:lnTo>
                  <a:lnTo>
                    <a:pt x="10" y="185"/>
                  </a:lnTo>
                  <a:lnTo>
                    <a:pt x="9" y="185"/>
                  </a:lnTo>
                  <a:lnTo>
                    <a:pt x="10" y="185"/>
                  </a:lnTo>
                  <a:lnTo>
                    <a:pt x="10" y="184"/>
                  </a:lnTo>
                  <a:lnTo>
                    <a:pt x="10" y="182"/>
                  </a:lnTo>
                  <a:lnTo>
                    <a:pt x="12" y="182"/>
                  </a:lnTo>
                  <a:lnTo>
                    <a:pt x="12" y="180"/>
                  </a:lnTo>
                  <a:lnTo>
                    <a:pt x="13" y="180"/>
                  </a:lnTo>
                  <a:lnTo>
                    <a:pt x="15" y="180"/>
                  </a:lnTo>
                  <a:lnTo>
                    <a:pt x="15" y="179"/>
                  </a:lnTo>
                  <a:lnTo>
                    <a:pt x="13" y="179"/>
                  </a:lnTo>
                  <a:lnTo>
                    <a:pt x="15" y="179"/>
                  </a:lnTo>
                  <a:lnTo>
                    <a:pt x="15" y="177"/>
                  </a:lnTo>
                  <a:lnTo>
                    <a:pt x="16" y="176"/>
                  </a:lnTo>
                  <a:lnTo>
                    <a:pt x="18" y="174"/>
                  </a:lnTo>
                  <a:lnTo>
                    <a:pt x="18" y="173"/>
                  </a:lnTo>
                  <a:lnTo>
                    <a:pt x="18" y="171"/>
                  </a:lnTo>
                  <a:lnTo>
                    <a:pt x="19" y="171"/>
                  </a:lnTo>
                  <a:lnTo>
                    <a:pt x="21" y="171"/>
                  </a:lnTo>
                  <a:lnTo>
                    <a:pt x="21" y="170"/>
                  </a:lnTo>
                  <a:lnTo>
                    <a:pt x="21" y="168"/>
                  </a:lnTo>
                  <a:lnTo>
                    <a:pt x="21" y="167"/>
                  </a:lnTo>
                  <a:lnTo>
                    <a:pt x="21" y="165"/>
                  </a:lnTo>
                  <a:lnTo>
                    <a:pt x="21" y="164"/>
                  </a:lnTo>
                  <a:lnTo>
                    <a:pt x="22" y="164"/>
                  </a:lnTo>
                  <a:lnTo>
                    <a:pt x="24" y="164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2" y="161"/>
                  </a:lnTo>
                  <a:lnTo>
                    <a:pt x="22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8" y="159"/>
                  </a:lnTo>
                  <a:lnTo>
                    <a:pt x="16" y="159"/>
                  </a:lnTo>
                  <a:lnTo>
                    <a:pt x="16" y="158"/>
                  </a:lnTo>
                  <a:lnTo>
                    <a:pt x="16" y="156"/>
                  </a:lnTo>
                  <a:lnTo>
                    <a:pt x="15" y="155"/>
                  </a:lnTo>
                  <a:lnTo>
                    <a:pt x="13" y="152"/>
                  </a:lnTo>
                  <a:lnTo>
                    <a:pt x="12" y="149"/>
                  </a:lnTo>
                  <a:lnTo>
                    <a:pt x="12" y="147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2" y="143"/>
                  </a:lnTo>
                  <a:lnTo>
                    <a:pt x="12" y="141"/>
                  </a:lnTo>
                  <a:lnTo>
                    <a:pt x="13" y="141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6" y="137"/>
                  </a:lnTo>
                  <a:lnTo>
                    <a:pt x="15" y="135"/>
                  </a:lnTo>
                  <a:lnTo>
                    <a:pt x="13" y="134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2" y="124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3" y="120"/>
                  </a:lnTo>
                  <a:lnTo>
                    <a:pt x="15" y="120"/>
                  </a:lnTo>
                  <a:lnTo>
                    <a:pt x="15" y="118"/>
                  </a:lnTo>
                  <a:lnTo>
                    <a:pt x="15" y="117"/>
                  </a:lnTo>
                  <a:lnTo>
                    <a:pt x="16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8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6" y="99"/>
                  </a:lnTo>
                  <a:lnTo>
                    <a:pt x="15" y="97"/>
                  </a:lnTo>
                  <a:lnTo>
                    <a:pt x="13" y="97"/>
                  </a:lnTo>
                  <a:lnTo>
                    <a:pt x="15" y="97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6" y="88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5" y="82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6" y="77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9" y="74"/>
                  </a:lnTo>
                  <a:lnTo>
                    <a:pt x="19" y="73"/>
                  </a:lnTo>
                  <a:lnTo>
                    <a:pt x="19" y="71"/>
                  </a:lnTo>
                  <a:lnTo>
                    <a:pt x="21" y="70"/>
                  </a:lnTo>
                  <a:lnTo>
                    <a:pt x="21" y="68"/>
                  </a:lnTo>
                  <a:lnTo>
                    <a:pt x="19" y="68"/>
                  </a:lnTo>
                  <a:lnTo>
                    <a:pt x="18" y="64"/>
                  </a:lnTo>
                  <a:lnTo>
                    <a:pt x="15" y="59"/>
                  </a:lnTo>
                  <a:lnTo>
                    <a:pt x="13" y="55"/>
                  </a:lnTo>
                  <a:lnTo>
                    <a:pt x="10" y="50"/>
                  </a:lnTo>
                  <a:lnTo>
                    <a:pt x="7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43" y="20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8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4" y="12"/>
                  </a:lnTo>
                  <a:lnTo>
                    <a:pt x="57" y="8"/>
                  </a:lnTo>
                  <a:lnTo>
                    <a:pt x="60" y="6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8" y="3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3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5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11"/>
                  </a:lnTo>
                  <a:lnTo>
                    <a:pt x="90" y="12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89" y="17"/>
                  </a:lnTo>
                  <a:lnTo>
                    <a:pt x="89" y="18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89" y="26"/>
                  </a:lnTo>
                  <a:lnTo>
                    <a:pt x="89" y="28"/>
                  </a:lnTo>
                  <a:lnTo>
                    <a:pt x="89" y="29"/>
                  </a:lnTo>
                  <a:lnTo>
                    <a:pt x="90" y="29"/>
                  </a:lnTo>
                  <a:lnTo>
                    <a:pt x="90" y="31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0" y="35"/>
                  </a:lnTo>
                  <a:lnTo>
                    <a:pt x="90" y="37"/>
                  </a:lnTo>
                  <a:lnTo>
                    <a:pt x="89" y="37"/>
                  </a:lnTo>
                  <a:lnTo>
                    <a:pt x="89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89" y="40"/>
                  </a:lnTo>
                  <a:lnTo>
                    <a:pt x="90" y="41"/>
                  </a:lnTo>
                  <a:lnTo>
                    <a:pt x="90" y="43"/>
                  </a:lnTo>
                  <a:lnTo>
                    <a:pt x="92" y="44"/>
                  </a:lnTo>
                  <a:lnTo>
                    <a:pt x="92" y="46"/>
                  </a:lnTo>
                  <a:lnTo>
                    <a:pt x="93" y="46"/>
                  </a:lnTo>
                  <a:lnTo>
                    <a:pt x="93" y="47"/>
                  </a:lnTo>
                  <a:lnTo>
                    <a:pt x="95" y="47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3" y="50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3" y="58"/>
                  </a:lnTo>
                  <a:lnTo>
                    <a:pt x="104" y="59"/>
                  </a:lnTo>
                  <a:lnTo>
                    <a:pt x="104" y="61"/>
                  </a:lnTo>
                  <a:lnTo>
                    <a:pt x="106" y="61"/>
                  </a:lnTo>
                  <a:lnTo>
                    <a:pt x="106" y="59"/>
                  </a:lnTo>
                  <a:lnTo>
                    <a:pt x="106" y="61"/>
                  </a:lnTo>
                  <a:lnTo>
                    <a:pt x="106" y="62"/>
                  </a:lnTo>
                  <a:lnTo>
                    <a:pt x="107" y="62"/>
                  </a:lnTo>
                  <a:lnTo>
                    <a:pt x="109" y="62"/>
                  </a:lnTo>
                  <a:lnTo>
                    <a:pt x="109" y="64"/>
                  </a:lnTo>
                  <a:lnTo>
                    <a:pt x="109" y="62"/>
                  </a:lnTo>
                  <a:lnTo>
                    <a:pt x="110" y="62"/>
                  </a:lnTo>
                  <a:lnTo>
                    <a:pt x="110" y="64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2" y="67"/>
                  </a:lnTo>
                  <a:lnTo>
                    <a:pt x="112" y="68"/>
                  </a:lnTo>
                  <a:lnTo>
                    <a:pt x="113" y="68"/>
                  </a:lnTo>
                  <a:lnTo>
                    <a:pt x="115" y="68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6" y="68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70"/>
                  </a:lnTo>
                  <a:lnTo>
                    <a:pt x="119" y="70"/>
                  </a:lnTo>
                  <a:lnTo>
                    <a:pt x="121" y="70"/>
                  </a:lnTo>
                  <a:lnTo>
                    <a:pt x="122" y="70"/>
                  </a:lnTo>
                  <a:lnTo>
                    <a:pt x="124" y="68"/>
                  </a:lnTo>
                  <a:lnTo>
                    <a:pt x="127" y="68"/>
                  </a:lnTo>
                  <a:lnTo>
                    <a:pt x="128" y="70"/>
                  </a:lnTo>
                  <a:lnTo>
                    <a:pt x="130" y="70"/>
                  </a:lnTo>
                  <a:lnTo>
                    <a:pt x="131" y="70"/>
                  </a:lnTo>
                  <a:lnTo>
                    <a:pt x="131" y="71"/>
                  </a:lnTo>
                  <a:lnTo>
                    <a:pt x="133" y="71"/>
                  </a:lnTo>
                  <a:lnTo>
                    <a:pt x="133" y="73"/>
                  </a:lnTo>
                  <a:lnTo>
                    <a:pt x="134" y="73"/>
                  </a:lnTo>
                  <a:lnTo>
                    <a:pt x="134" y="74"/>
                  </a:lnTo>
                  <a:lnTo>
                    <a:pt x="136" y="74"/>
                  </a:lnTo>
                  <a:lnTo>
                    <a:pt x="137" y="74"/>
                  </a:lnTo>
                  <a:lnTo>
                    <a:pt x="137" y="73"/>
                  </a:lnTo>
                  <a:lnTo>
                    <a:pt x="139" y="73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42" y="76"/>
                  </a:lnTo>
                  <a:lnTo>
                    <a:pt x="142" y="77"/>
                  </a:lnTo>
                  <a:lnTo>
                    <a:pt x="143" y="77"/>
                  </a:lnTo>
                  <a:lnTo>
                    <a:pt x="145" y="79"/>
                  </a:lnTo>
                  <a:lnTo>
                    <a:pt x="145" y="81"/>
                  </a:lnTo>
                  <a:lnTo>
                    <a:pt x="146" y="81"/>
                  </a:lnTo>
                  <a:lnTo>
                    <a:pt x="146" y="82"/>
                  </a:lnTo>
                  <a:lnTo>
                    <a:pt x="146" y="81"/>
                  </a:lnTo>
                  <a:lnTo>
                    <a:pt x="148" y="81"/>
                  </a:lnTo>
                  <a:lnTo>
                    <a:pt x="149" y="81"/>
                  </a:lnTo>
                  <a:lnTo>
                    <a:pt x="149" y="82"/>
                  </a:lnTo>
                  <a:lnTo>
                    <a:pt x="151" y="84"/>
                  </a:lnTo>
                  <a:lnTo>
                    <a:pt x="153" y="82"/>
                  </a:lnTo>
                  <a:lnTo>
                    <a:pt x="153" y="84"/>
                  </a:lnTo>
                  <a:lnTo>
                    <a:pt x="154" y="84"/>
                  </a:lnTo>
                  <a:lnTo>
                    <a:pt x="156" y="85"/>
                  </a:lnTo>
                  <a:lnTo>
                    <a:pt x="157" y="85"/>
                  </a:lnTo>
                  <a:lnTo>
                    <a:pt x="159" y="84"/>
                  </a:lnTo>
                  <a:lnTo>
                    <a:pt x="160" y="85"/>
                  </a:lnTo>
                  <a:lnTo>
                    <a:pt x="160" y="84"/>
                  </a:lnTo>
                  <a:lnTo>
                    <a:pt x="160" y="85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3" y="90"/>
                  </a:lnTo>
                  <a:lnTo>
                    <a:pt x="165" y="90"/>
                  </a:lnTo>
                  <a:lnTo>
                    <a:pt x="165" y="91"/>
                  </a:lnTo>
                  <a:lnTo>
                    <a:pt x="166" y="91"/>
                  </a:lnTo>
                  <a:lnTo>
                    <a:pt x="166" y="93"/>
                  </a:lnTo>
                  <a:lnTo>
                    <a:pt x="168" y="94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2" y="93"/>
                  </a:lnTo>
                  <a:lnTo>
                    <a:pt x="172" y="94"/>
                  </a:lnTo>
                  <a:lnTo>
                    <a:pt x="174" y="94"/>
                  </a:lnTo>
                  <a:lnTo>
                    <a:pt x="175" y="94"/>
                  </a:lnTo>
                  <a:lnTo>
                    <a:pt x="177" y="93"/>
                  </a:lnTo>
                  <a:lnTo>
                    <a:pt x="178" y="93"/>
                  </a:lnTo>
                  <a:lnTo>
                    <a:pt x="180" y="94"/>
                  </a:lnTo>
                  <a:lnTo>
                    <a:pt x="181" y="94"/>
                  </a:lnTo>
                  <a:lnTo>
                    <a:pt x="181" y="93"/>
                  </a:lnTo>
                  <a:lnTo>
                    <a:pt x="183" y="93"/>
                  </a:lnTo>
                  <a:lnTo>
                    <a:pt x="184" y="93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90" y="96"/>
                  </a:lnTo>
                  <a:lnTo>
                    <a:pt x="192" y="97"/>
                  </a:lnTo>
                  <a:lnTo>
                    <a:pt x="193" y="99"/>
                  </a:lnTo>
                  <a:lnTo>
                    <a:pt x="195" y="99"/>
                  </a:lnTo>
                  <a:lnTo>
                    <a:pt x="195" y="100"/>
                  </a:lnTo>
                  <a:lnTo>
                    <a:pt x="198" y="100"/>
                  </a:lnTo>
                  <a:lnTo>
                    <a:pt x="198" y="102"/>
                  </a:lnTo>
                  <a:lnTo>
                    <a:pt x="198" y="103"/>
                  </a:lnTo>
                  <a:lnTo>
                    <a:pt x="199" y="103"/>
                  </a:lnTo>
                  <a:lnTo>
                    <a:pt x="199" y="105"/>
                  </a:lnTo>
                  <a:lnTo>
                    <a:pt x="199" y="106"/>
                  </a:lnTo>
                  <a:lnTo>
                    <a:pt x="199" y="108"/>
                  </a:lnTo>
                  <a:lnTo>
                    <a:pt x="198" y="108"/>
                  </a:lnTo>
                  <a:lnTo>
                    <a:pt x="198" y="109"/>
                  </a:lnTo>
                  <a:lnTo>
                    <a:pt x="198" y="111"/>
                  </a:lnTo>
                  <a:lnTo>
                    <a:pt x="198" y="112"/>
                  </a:lnTo>
                  <a:lnTo>
                    <a:pt x="199" y="112"/>
                  </a:lnTo>
                  <a:lnTo>
                    <a:pt x="199" y="115"/>
                  </a:lnTo>
                  <a:lnTo>
                    <a:pt x="201" y="117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2" y="121"/>
                  </a:lnTo>
                  <a:lnTo>
                    <a:pt x="202" y="123"/>
                  </a:lnTo>
                  <a:lnTo>
                    <a:pt x="202" y="124"/>
                  </a:lnTo>
                  <a:lnTo>
                    <a:pt x="204" y="127"/>
                  </a:lnTo>
                  <a:lnTo>
                    <a:pt x="204" y="129"/>
                  </a:lnTo>
                  <a:lnTo>
                    <a:pt x="204" y="131"/>
                  </a:lnTo>
                  <a:lnTo>
                    <a:pt x="204" y="132"/>
                  </a:lnTo>
                  <a:lnTo>
                    <a:pt x="204" y="134"/>
                  </a:lnTo>
                  <a:lnTo>
                    <a:pt x="201" y="134"/>
                  </a:lnTo>
                  <a:lnTo>
                    <a:pt x="198" y="134"/>
                  </a:lnTo>
                  <a:lnTo>
                    <a:pt x="199" y="137"/>
                  </a:lnTo>
                  <a:lnTo>
                    <a:pt x="202" y="140"/>
                  </a:lnTo>
                  <a:lnTo>
                    <a:pt x="204" y="141"/>
                  </a:lnTo>
                  <a:lnTo>
                    <a:pt x="205" y="143"/>
                  </a:lnTo>
                  <a:lnTo>
                    <a:pt x="205" y="146"/>
                  </a:lnTo>
                  <a:lnTo>
                    <a:pt x="207" y="150"/>
                  </a:lnTo>
                  <a:lnTo>
                    <a:pt x="207" y="155"/>
                  </a:lnTo>
                  <a:lnTo>
                    <a:pt x="207" y="158"/>
                  </a:lnTo>
                  <a:lnTo>
                    <a:pt x="207" y="159"/>
                  </a:lnTo>
                  <a:lnTo>
                    <a:pt x="209" y="161"/>
                  </a:lnTo>
                  <a:lnTo>
                    <a:pt x="210" y="161"/>
                  </a:lnTo>
                  <a:lnTo>
                    <a:pt x="215" y="161"/>
                  </a:lnTo>
                  <a:lnTo>
                    <a:pt x="218" y="161"/>
                  </a:lnTo>
                  <a:lnTo>
                    <a:pt x="222" y="161"/>
                  </a:lnTo>
                  <a:lnTo>
                    <a:pt x="227" y="162"/>
                  </a:lnTo>
                  <a:lnTo>
                    <a:pt x="230" y="162"/>
                  </a:lnTo>
                  <a:lnTo>
                    <a:pt x="234" y="162"/>
                  </a:lnTo>
                  <a:lnTo>
                    <a:pt x="239" y="162"/>
                  </a:lnTo>
                  <a:lnTo>
                    <a:pt x="242" y="162"/>
                  </a:lnTo>
                  <a:lnTo>
                    <a:pt x="243" y="162"/>
                  </a:lnTo>
                  <a:lnTo>
                    <a:pt x="245" y="162"/>
                  </a:lnTo>
                  <a:lnTo>
                    <a:pt x="245" y="161"/>
                  </a:lnTo>
                  <a:lnTo>
                    <a:pt x="246" y="161"/>
                  </a:lnTo>
                  <a:lnTo>
                    <a:pt x="246" y="164"/>
                  </a:lnTo>
                  <a:lnTo>
                    <a:pt x="246" y="165"/>
                  </a:lnTo>
                  <a:lnTo>
                    <a:pt x="246" y="167"/>
                  </a:lnTo>
                  <a:lnTo>
                    <a:pt x="245" y="170"/>
                  </a:lnTo>
                  <a:lnTo>
                    <a:pt x="243" y="171"/>
                  </a:lnTo>
                  <a:lnTo>
                    <a:pt x="245" y="171"/>
                  </a:lnTo>
                  <a:lnTo>
                    <a:pt x="245" y="173"/>
                  </a:lnTo>
                  <a:lnTo>
                    <a:pt x="245" y="174"/>
                  </a:lnTo>
                  <a:lnTo>
                    <a:pt x="245" y="176"/>
                  </a:lnTo>
                  <a:lnTo>
                    <a:pt x="245" y="177"/>
                  </a:lnTo>
                  <a:lnTo>
                    <a:pt x="246" y="179"/>
                  </a:lnTo>
                  <a:lnTo>
                    <a:pt x="246" y="180"/>
                  </a:lnTo>
                  <a:lnTo>
                    <a:pt x="246" y="184"/>
                  </a:lnTo>
                  <a:lnTo>
                    <a:pt x="248" y="185"/>
                  </a:lnTo>
                  <a:lnTo>
                    <a:pt x="249" y="185"/>
                  </a:lnTo>
                  <a:lnTo>
                    <a:pt x="249" y="187"/>
                  </a:lnTo>
                  <a:lnTo>
                    <a:pt x="251" y="187"/>
                  </a:lnTo>
                  <a:lnTo>
                    <a:pt x="251" y="188"/>
                  </a:lnTo>
                  <a:lnTo>
                    <a:pt x="252" y="188"/>
                  </a:lnTo>
                  <a:lnTo>
                    <a:pt x="254" y="190"/>
                  </a:lnTo>
                  <a:lnTo>
                    <a:pt x="255" y="190"/>
                  </a:lnTo>
                  <a:lnTo>
                    <a:pt x="255" y="191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60" y="191"/>
                  </a:lnTo>
                  <a:lnTo>
                    <a:pt x="260" y="193"/>
                  </a:lnTo>
                  <a:lnTo>
                    <a:pt x="260" y="194"/>
                  </a:lnTo>
                  <a:lnTo>
                    <a:pt x="260" y="196"/>
                  </a:lnTo>
                  <a:lnTo>
                    <a:pt x="262" y="196"/>
                  </a:lnTo>
                  <a:lnTo>
                    <a:pt x="262" y="197"/>
                  </a:lnTo>
                  <a:lnTo>
                    <a:pt x="263" y="199"/>
                  </a:lnTo>
                  <a:lnTo>
                    <a:pt x="262" y="199"/>
                  </a:lnTo>
                  <a:lnTo>
                    <a:pt x="265" y="202"/>
                  </a:lnTo>
                  <a:lnTo>
                    <a:pt x="266" y="205"/>
                  </a:lnTo>
                  <a:lnTo>
                    <a:pt x="266" y="206"/>
                  </a:lnTo>
                  <a:lnTo>
                    <a:pt x="268" y="208"/>
                  </a:lnTo>
                  <a:lnTo>
                    <a:pt x="266" y="208"/>
                  </a:lnTo>
                  <a:lnTo>
                    <a:pt x="266" y="209"/>
                  </a:lnTo>
                  <a:lnTo>
                    <a:pt x="265" y="212"/>
                  </a:lnTo>
                  <a:lnTo>
                    <a:pt x="265" y="218"/>
                  </a:lnTo>
                  <a:lnTo>
                    <a:pt x="263" y="221"/>
                  </a:lnTo>
                  <a:lnTo>
                    <a:pt x="263" y="224"/>
                  </a:lnTo>
                  <a:lnTo>
                    <a:pt x="263" y="226"/>
                  </a:lnTo>
                  <a:lnTo>
                    <a:pt x="265" y="226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3" y="229"/>
                  </a:lnTo>
                  <a:lnTo>
                    <a:pt x="263" y="230"/>
                  </a:lnTo>
                  <a:lnTo>
                    <a:pt x="262" y="232"/>
                  </a:lnTo>
                  <a:lnTo>
                    <a:pt x="262" y="235"/>
                  </a:lnTo>
                  <a:lnTo>
                    <a:pt x="260" y="238"/>
                  </a:lnTo>
                  <a:lnTo>
                    <a:pt x="260" y="240"/>
                  </a:lnTo>
                  <a:lnTo>
                    <a:pt x="258" y="240"/>
                  </a:lnTo>
                  <a:lnTo>
                    <a:pt x="258" y="241"/>
                  </a:lnTo>
                  <a:lnTo>
                    <a:pt x="258" y="243"/>
                  </a:lnTo>
                  <a:lnTo>
                    <a:pt x="258" y="244"/>
                  </a:lnTo>
                  <a:lnTo>
                    <a:pt x="257" y="246"/>
                  </a:lnTo>
                  <a:lnTo>
                    <a:pt x="260" y="247"/>
                  </a:lnTo>
                  <a:lnTo>
                    <a:pt x="262" y="249"/>
                  </a:lnTo>
                  <a:lnTo>
                    <a:pt x="263" y="252"/>
                  </a:lnTo>
                  <a:lnTo>
                    <a:pt x="262" y="252"/>
                  </a:lnTo>
                  <a:lnTo>
                    <a:pt x="262" y="253"/>
                  </a:lnTo>
                  <a:lnTo>
                    <a:pt x="260" y="253"/>
                  </a:lnTo>
                  <a:lnTo>
                    <a:pt x="260" y="255"/>
                  </a:lnTo>
                  <a:lnTo>
                    <a:pt x="258" y="255"/>
                  </a:lnTo>
                  <a:lnTo>
                    <a:pt x="257" y="255"/>
                  </a:lnTo>
                  <a:lnTo>
                    <a:pt x="258" y="253"/>
                  </a:lnTo>
                  <a:lnTo>
                    <a:pt x="258" y="252"/>
                  </a:lnTo>
                  <a:lnTo>
                    <a:pt x="257" y="250"/>
                  </a:lnTo>
                  <a:lnTo>
                    <a:pt x="257" y="249"/>
                  </a:lnTo>
                  <a:lnTo>
                    <a:pt x="257" y="247"/>
                  </a:lnTo>
                  <a:lnTo>
                    <a:pt x="255" y="247"/>
                  </a:lnTo>
                  <a:lnTo>
                    <a:pt x="254" y="246"/>
                  </a:lnTo>
                  <a:lnTo>
                    <a:pt x="252" y="244"/>
                  </a:lnTo>
                  <a:lnTo>
                    <a:pt x="249" y="243"/>
                  </a:lnTo>
                  <a:lnTo>
                    <a:pt x="248" y="241"/>
                  </a:lnTo>
                  <a:lnTo>
                    <a:pt x="245" y="240"/>
                  </a:lnTo>
                  <a:lnTo>
                    <a:pt x="243" y="240"/>
                  </a:lnTo>
                  <a:lnTo>
                    <a:pt x="242" y="238"/>
                  </a:lnTo>
                  <a:lnTo>
                    <a:pt x="239" y="237"/>
                  </a:lnTo>
                  <a:lnTo>
                    <a:pt x="239" y="235"/>
                  </a:lnTo>
                  <a:lnTo>
                    <a:pt x="237" y="235"/>
                  </a:lnTo>
                  <a:lnTo>
                    <a:pt x="236" y="235"/>
                  </a:lnTo>
                  <a:lnTo>
                    <a:pt x="234" y="235"/>
                  </a:lnTo>
                  <a:lnTo>
                    <a:pt x="231" y="235"/>
                  </a:lnTo>
                  <a:lnTo>
                    <a:pt x="227" y="235"/>
                  </a:lnTo>
                  <a:lnTo>
                    <a:pt x="224" y="235"/>
                  </a:lnTo>
                  <a:lnTo>
                    <a:pt x="219" y="235"/>
                  </a:lnTo>
                  <a:lnTo>
                    <a:pt x="218" y="235"/>
                  </a:lnTo>
                  <a:lnTo>
                    <a:pt x="215" y="235"/>
                  </a:lnTo>
                  <a:lnTo>
                    <a:pt x="207" y="237"/>
                  </a:lnTo>
                  <a:lnTo>
                    <a:pt x="201" y="238"/>
                  </a:lnTo>
                  <a:lnTo>
                    <a:pt x="193" y="241"/>
                  </a:lnTo>
                  <a:lnTo>
                    <a:pt x="186" y="243"/>
                  </a:lnTo>
                  <a:lnTo>
                    <a:pt x="184" y="243"/>
                  </a:lnTo>
                  <a:lnTo>
                    <a:pt x="183" y="243"/>
                  </a:lnTo>
                  <a:lnTo>
                    <a:pt x="181" y="243"/>
                  </a:lnTo>
                  <a:lnTo>
                    <a:pt x="180" y="243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9"/>
                  </a:lnTo>
                  <a:lnTo>
                    <a:pt x="178" y="250"/>
                  </a:lnTo>
                  <a:lnTo>
                    <a:pt x="178" y="252"/>
                  </a:lnTo>
                  <a:lnTo>
                    <a:pt x="178" y="253"/>
                  </a:lnTo>
                  <a:lnTo>
                    <a:pt x="178" y="255"/>
                  </a:lnTo>
                  <a:lnTo>
                    <a:pt x="177" y="255"/>
                  </a:lnTo>
                  <a:lnTo>
                    <a:pt x="177" y="256"/>
                  </a:lnTo>
                  <a:lnTo>
                    <a:pt x="175" y="258"/>
                  </a:lnTo>
                  <a:lnTo>
                    <a:pt x="175" y="259"/>
                  </a:lnTo>
                  <a:lnTo>
                    <a:pt x="174" y="261"/>
                  </a:lnTo>
                  <a:lnTo>
                    <a:pt x="174" y="262"/>
                  </a:lnTo>
                  <a:lnTo>
                    <a:pt x="172" y="264"/>
                  </a:lnTo>
                  <a:lnTo>
                    <a:pt x="172" y="265"/>
                  </a:lnTo>
                  <a:lnTo>
                    <a:pt x="172" y="267"/>
                  </a:lnTo>
                  <a:lnTo>
                    <a:pt x="172" y="270"/>
                  </a:lnTo>
                  <a:lnTo>
                    <a:pt x="172" y="271"/>
                  </a:lnTo>
                  <a:lnTo>
                    <a:pt x="172" y="276"/>
                  </a:lnTo>
                  <a:lnTo>
                    <a:pt x="174" y="277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2" y="285"/>
                  </a:lnTo>
                  <a:lnTo>
                    <a:pt x="171" y="288"/>
                  </a:lnTo>
                  <a:lnTo>
                    <a:pt x="171" y="290"/>
                  </a:lnTo>
                  <a:lnTo>
                    <a:pt x="171" y="294"/>
                  </a:lnTo>
                  <a:lnTo>
                    <a:pt x="169" y="296"/>
                  </a:lnTo>
                  <a:lnTo>
                    <a:pt x="169" y="299"/>
                  </a:lnTo>
                  <a:lnTo>
                    <a:pt x="169" y="302"/>
                  </a:lnTo>
                  <a:lnTo>
                    <a:pt x="168" y="303"/>
                  </a:lnTo>
                  <a:lnTo>
                    <a:pt x="168" y="305"/>
                  </a:lnTo>
                  <a:lnTo>
                    <a:pt x="166" y="303"/>
                  </a:lnTo>
                  <a:lnTo>
                    <a:pt x="165" y="303"/>
                  </a:lnTo>
                  <a:lnTo>
                    <a:pt x="165" y="302"/>
                  </a:lnTo>
                  <a:lnTo>
                    <a:pt x="165" y="300"/>
                  </a:lnTo>
                  <a:lnTo>
                    <a:pt x="165" y="299"/>
                  </a:lnTo>
                  <a:lnTo>
                    <a:pt x="163" y="299"/>
                  </a:lnTo>
                  <a:lnTo>
                    <a:pt x="160" y="299"/>
                  </a:lnTo>
                  <a:lnTo>
                    <a:pt x="154" y="299"/>
                  </a:lnTo>
                  <a:lnTo>
                    <a:pt x="146" y="299"/>
                  </a:lnTo>
                  <a:lnTo>
                    <a:pt x="146" y="300"/>
                  </a:lnTo>
                  <a:lnTo>
                    <a:pt x="145" y="300"/>
                  </a:lnTo>
                  <a:lnTo>
                    <a:pt x="143" y="300"/>
                  </a:lnTo>
                  <a:lnTo>
                    <a:pt x="143" y="299"/>
                  </a:lnTo>
                  <a:lnTo>
                    <a:pt x="142" y="299"/>
                  </a:lnTo>
                  <a:lnTo>
                    <a:pt x="140" y="299"/>
                  </a:lnTo>
                  <a:lnTo>
                    <a:pt x="140" y="300"/>
                  </a:lnTo>
                  <a:lnTo>
                    <a:pt x="140" y="302"/>
                  </a:lnTo>
                  <a:lnTo>
                    <a:pt x="139" y="303"/>
                  </a:lnTo>
                  <a:lnTo>
                    <a:pt x="139" y="305"/>
                  </a:lnTo>
                  <a:lnTo>
                    <a:pt x="137" y="309"/>
                  </a:lnTo>
                  <a:lnTo>
                    <a:pt x="137" y="311"/>
                  </a:lnTo>
                  <a:lnTo>
                    <a:pt x="136" y="312"/>
                  </a:lnTo>
                  <a:lnTo>
                    <a:pt x="136" y="315"/>
                  </a:lnTo>
                  <a:lnTo>
                    <a:pt x="136" y="317"/>
                  </a:lnTo>
                  <a:lnTo>
                    <a:pt x="136" y="318"/>
                  </a:lnTo>
                  <a:lnTo>
                    <a:pt x="134" y="321"/>
                  </a:lnTo>
                  <a:lnTo>
                    <a:pt x="134" y="318"/>
                  </a:lnTo>
                  <a:lnTo>
                    <a:pt x="134" y="317"/>
                  </a:lnTo>
                  <a:lnTo>
                    <a:pt x="133" y="317"/>
                  </a:lnTo>
                  <a:lnTo>
                    <a:pt x="133" y="315"/>
                  </a:lnTo>
                  <a:lnTo>
                    <a:pt x="131" y="315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33" y="312"/>
                  </a:lnTo>
                  <a:lnTo>
                    <a:pt x="131" y="311"/>
                  </a:lnTo>
                  <a:lnTo>
                    <a:pt x="130" y="311"/>
                  </a:lnTo>
                  <a:lnTo>
                    <a:pt x="130" y="309"/>
                  </a:lnTo>
                  <a:lnTo>
                    <a:pt x="130" y="308"/>
                  </a:lnTo>
                  <a:lnTo>
                    <a:pt x="128" y="308"/>
                  </a:lnTo>
                  <a:lnTo>
                    <a:pt x="128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5"/>
                  </a:lnTo>
                  <a:lnTo>
                    <a:pt x="127" y="303"/>
                  </a:lnTo>
                  <a:lnTo>
                    <a:pt x="125" y="303"/>
                  </a:lnTo>
                  <a:lnTo>
                    <a:pt x="124" y="303"/>
                  </a:lnTo>
                  <a:lnTo>
                    <a:pt x="122" y="303"/>
                  </a:lnTo>
                  <a:lnTo>
                    <a:pt x="119" y="302"/>
                  </a:lnTo>
                  <a:lnTo>
                    <a:pt x="115" y="302"/>
                  </a:lnTo>
                  <a:lnTo>
                    <a:pt x="110" y="302"/>
                  </a:lnTo>
                  <a:lnTo>
                    <a:pt x="109" y="302"/>
                  </a:lnTo>
                  <a:lnTo>
                    <a:pt x="107" y="302"/>
                  </a:lnTo>
                  <a:lnTo>
                    <a:pt x="104" y="302"/>
                  </a:lnTo>
                  <a:lnTo>
                    <a:pt x="103" y="302"/>
                  </a:lnTo>
                  <a:lnTo>
                    <a:pt x="100" y="299"/>
                  </a:lnTo>
                  <a:lnTo>
                    <a:pt x="100" y="297"/>
                  </a:lnTo>
                  <a:lnTo>
                    <a:pt x="96" y="297"/>
                  </a:lnTo>
                  <a:lnTo>
                    <a:pt x="96" y="296"/>
                  </a:lnTo>
                  <a:lnTo>
                    <a:pt x="95" y="294"/>
                  </a:lnTo>
                  <a:lnTo>
                    <a:pt x="93" y="294"/>
                  </a:lnTo>
                  <a:lnTo>
                    <a:pt x="92" y="299"/>
                  </a:lnTo>
                  <a:lnTo>
                    <a:pt x="92" y="300"/>
                  </a:lnTo>
                  <a:lnTo>
                    <a:pt x="92" y="302"/>
                  </a:lnTo>
                  <a:lnTo>
                    <a:pt x="90" y="302"/>
                  </a:lnTo>
                  <a:lnTo>
                    <a:pt x="89" y="303"/>
                  </a:lnTo>
                  <a:lnTo>
                    <a:pt x="86" y="303"/>
                  </a:lnTo>
                  <a:lnTo>
                    <a:pt x="86" y="305"/>
                  </a:lnTo>
                  <a:lnTo>
                    <a:pt x="83" y="305"/>
                  </a:lnTo>
                  <a:lnTo>
                    <a:pt x="81" y="305"/>
                  </a:lnTo>
                  <a:lnTo>
                    <a:pt x="81" y="306"/>
                  </a:lnTo>
                  <a:lnTo>
                    <a:pt x="81" y="308"/>
                  </a:lnTo>
                  <a:lnTo>
                    <a:pt x="81" y="309"/>
                  </a:lnTo>
                  <a:lnTo>
                    <a:pt x="80" y="311"/>
                  </a:lnTo>
                  <a:lnTo>
                    <a:pt x="78" y="311"/>
                  </a:lnTo>
                  <a:lnTo>
                    <a:pt x="78" y="312"/>
                  </a:lnTo>
                  <a:lnTo>
                    <a:pt x="77" y="312"/>
                  </a:lnTo>
                  <a:lnTo>
                    <a:pt x="77" y="314"/>
                  </a:lnTo>
                  <a:lnTo>
                    <a:pt x="77" y="315"/>
                  </a:lnTo>
                  <a:lnTo>
                    <a:pt x="75" y="317"/>
                  </a:lnTo>
                  <a:lnTo>
                    <a:pt x="74" y="318"/>
                  </a:lnTo>
                  <a:lnTo>
                    <a:pt x="68" y="321"/>
                  </a:lnTo>
                  <a:lnTo>
                    <a:pt x="68" y="323"/>
                  </a:lnTo>
                  <a:lnTo>
                    <a:pt x="66" y="323"/>
                  </a:lnTo>
                  <a:lnTo>
                    <a:pt x="63" y="321"/>
                  </a:lnTo>
                  <a:lnTo>
                    <a:pt x="62" y="321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0" y="317"/>
                  </a:lnTo>
                  <a:lnTo>
                    <a:pt x="60" y="312"/>
                  </a:lnTo>
                  <a:lnTo>
                    <a:pt x="59" y="311"/>
                  </a:lnTo>
                  <a:lnTo>
                    <a:pt x="59" y="309"/>
                  </a:lnTo>
                  <a:lnTo>
                    <a:pt x="57" y="308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7" y="302"/>
                  </a:lnTo>
                  <a:lnTo>
                    <a:pt x="56" y="302"/>
                  </a:lnTo>
                  <a:lnTo>
                    <a:pt x="56" y="300"/>
                  </a:lnTo>
                  <a:lnTo>
                    <a:pt x="54" y="299"/>
                  </a:lnTo>
                  <a:lnTo>
                    <a:pt x="53" y="294"/>
                  </a:lnTo>
                  <a:lnTo>
                    <a:pt x="53" y="293"/>
                  </a:lnTo>
                  <a:lnTo>
                    <a:pt x="51" y="290"/>
                  </a:lnTo>
                  <a:lnTo>
                    <a:pt x="50" y="290"/>
                  </a:lnTo>
                  <a:lnTo>
                    <a:pt x="50" y="283"/>
                  </a:lnTo>
                  <a:lnTo>
                    <a:pt x="50" y="282"/>
                  </a:lnTo>
                  <a:lnTo>
                    <a:pt x="43" y="274"/>
                  </a:lnTo>
                  <a:lnTo>
                    <a:pt x="42" y="274"/>
                  </a:lnTo>
                  <a:lnTo>
                    <a:pt x="42" y="273"/>
                  </a:lnTo>
                  <a:lnTo>
                    <a:pt x="40" y="273"/>
                  </a:lnTo>
                  <a:lnTo>
                    <a:pt x="40" y="270"/>
                  </a:lnTo>
                  <a:lnTo>
                    <a:pt x="40" y="268"/>
                  </a:lnTo>
                  <a:lnTo>
                    <a:pt x="42" y="267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7" y="264"/>
                  </a:lnTo>
                  <a:lnTo>
                    <a:pt x="36" y="262"/>
                  </a:lnTo>
                  <a:lnTo>
                    <a:pt x="36" y="261"/>
                  </a:lnTo>
                  <a:lnTo>
                    <a:pt x="36" y="259"/>
                  </a:lnTo>
                  <a:lnTo>
                    <a:pt x="37" y="259"/>
                  </a:lnTo>
                  <a:lnTo>
                    <a:pt x="36" y="258"/>
                  </a:lnTo>
                  <a:lnTo>
                    <a:pt x="36" y="256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4" y="253"/>
                  </a:lnTo>
                  <a:lnTo>
                    <a:pt x="37" y="253"/>
                  </a:lnTo>
                  <a:lnTo>
                    <a:pt x="39" y="253"/>
                  </a:lnTo>
                  <a:lnTo>
                    <a:pt x="39" y="252"/>
                  </a:lnTo>
                  <a:lnTo>
                    <a:pt x="39" y="250"/>
                  </a:lnTo>
                  <a:lnTo>
                    <a:pt x="39" y="249"/>
                  </a:lnTo>
                  <a:lnTo>
                    <a:pt x="39" y="247"/>
                  </a:lnTo>
                  <a:lnTo>
                    <a:pt x="37" y="247"/>
                  </a:lnTo>
                  <a:lnTo>
                    <a:pt x="36" y="246"/>
                  </a:lnTo>
                  <a:lnTo>
                    <a:pt x="34" y="246"/>
                  </a:lnTo>
                  <a:lnTo>
                    <a:pt x="34" y="244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9" y="240"/>
                  </a:lnTo>
                  <a:lnTo>
                    <a:pt x="39" y="238"/>
                  </a:lnTo>
                  <a:lnTo>
                    <a:pt x="40" y="238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36" y="235"/>
                  </a:lnTo>
                  <a:lnTo>
                    <a:pt x="34" y="234"/>
                  </a:lnTo>
                  <a:lnTo>
                    <a:pt x="33" y="232"/>
                  </a:lnTo>
                  <a:lnTo>
                    <a:pt x="31" y="230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28" y="229"/>
                  </a:lnTo>
                  <a:lnTo>
                    <a:pt x="28" y="227"/>
                  </a:lnTo>
                  <a:lnTo>
                    <a:pt x="28" y="226"/>
                  </a:lnTo>
                  <a:lnTo>
                    <a:pt x="27" y="226"/>
                  </a:lnTo>
                  <a:lnTo>
                    <a:pt x="28" y="226"/>
                  </a:lnTo>
                  <a:lnTo>
                    <a:pt x="28" y="224"/>
                  </a:lnTo>
                  <a:lnTo>
                    <a:pt x="27" y="221"/>
                  </a:lnTo>
                  <a:lnTo>
                    <a:pt x="27" y="220"/>
                  </a:lnTo>
                  <a:lnTo>
                    <a:pt x="25" y="220"/>
                  </a:lnTo>
                  <a:lnTo>
                    <a:pt x="25" y="218"/>
                  </a:lnTo>
                  <a:lnTo>
                    <a:pt x="25" y="215"/>
                  </a:lnTo>
                  <a:lnTo>
                    <a:pt x="25" y="214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4" y="209"/>
                  </a:lnTo>
                  <a:lnTo>
                    <a:pt x="24" y="208"/>
                  </a:lnTo>
                  <a:lnTo>
                    <a:pt x="22" y="208"/>
                  </a:lnTo>
                  <a:lnTo>
                    <a:pt x="22" y="206"/>
                  </a:lnTo>
                  <a:lnTo>
                    <a:pt x="22" y="205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2" y="203"/>
                  </a:lnTo>
                  <a:lnTo>
                    <a:pt x="21" y="203"/>
                  </a:lnTo>
                  <a:lnTo>
                    <a:pt x="21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0"/>
                  </a:lnTo>
                  <a:lnTo>
                    <a:pt x="18" y="199"/>
                  </a:lnTo>
                  <a:lnTo>
                    <a:pt x="18" y="197"/>
                  </a:lnTo>
                  <a:lnTo>
                    <a:pt x="16" y="197"/>
                  </a:lnTo>
                  <a:lnTo>
                    <a:pt x="16" y="196"/>
                  </a:lnTo>
                  <a:lnTo>
                    <a:pt x="15" y="194"/>
                  </a:lnTo>
                  <a:lnTo>
                    <a:pt x="13" y="193"/>
                  </a:lnTo>
                  <a:lnTo>
                    <a:pt x="13" y="19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896">
              <a:extLst>
                <a:ext uri="{FF2B5EF4-FFF2-40B4-BE49-F238E27FC236}">
                  <a16:creationId xmlns:a16="http://schemas.microsoft.com/office/drawing/2014/main" id="{9422AE82-8A01-5B94-720B-7F7F3B6589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0776" y="3008313"/>
              <a:ext cx="449263" cy="704850"/>
            </a:xfrm>
            <a:custGeom>
              <a:avLst/>
              <a:gdLst>
                <a:gd name="T0" fmla="*/ 263 w 283"/>
                <a:gd name="T1" fmla="*/ 442 h 444"/>
                <a:gd name="T2" fmla="*/ 243 w 283"/>
                <a:gd name="T3" fmla="*/ 435 h 444"/>
                <a:gd name="T4" fmla="*/ 231 w 283"/>
                <a:gd name="T5" fmla="*/ 421 h 444"/>
                <a:gd name="T6" fmla="*/ 212 w 283"/>
                <a:gd name="T7" fmla="*/ 407 h 444"/>
                <a:gd name="T8" fmla="*/ 189 w 283"/>
                <a:gd name="T9" fmla="*/ 395 h 444"/>
                <a:gd name="T10" fmla="*/ 166 w 283"/>
                <a:gd name="T11" fmla="*/ 383 h 444"/>
                <a:gd name="T12" fmla="*/ 147 w 283"/>
                <a:gd name="T13" fmla="*/ 370 h 444"/>
                <a:gd name="T14" fmla="*/ 128 w 283"/>
                <a:gd name="T15" fmla="*/ 354 h 444"/>
                <a:gd name="T16" fmla="*/ 119 w 283"/>
                <a:gd name="T17" fmla="*/ 336 h 444"/>
                <a:gd name="T18" fmla="*/ 116 w 283"/>
                <a:gd name="T19" fmla="*/ 318 h 444"/>
                <a:gd name="T20" fmla="*/ 106 w 283"/>
                <a:gd name="T21" fmla="*/ 297 h 444"/>
                <a:gd name="T22" fmla="*/ 94 w 283"/>
                <a:gd name="T23" fmla="*/ 279 h 444"/>
                <a:gd name="T24" fmla="*/ 84 w 283"/>
                <a:gd name="T25" fmla="*/ 264 h 444"/>
                <a:gd name="T26" fmla="*/ 74 w 283"/>
                <a:gd name="T27" fmla="*/ 241 h 444"/>
                <a:gd name="T28" fmla="*/ 65 w 283"/>
                <a:gd name="T29" fmla="*/ 224 h 444"/>
                <a:gd name="T30" fmla="*/ 60 w 283"/>
                <a:gd name="T31" fmla="*/ 212 h 444"/>
                <a:gd name="T32" fmla="*/ 45 w 283"/>
                <a:gd name="T33" fmla="*/ 189 h 444"/>
                <a:gd name="T34" fmla="*/ 34 w 283"/>
                <a:gd name="T35" fmla="*/ 168 h 444"/>
                <a:gd name="T36" fmla="*/ 6 w 283"/>
                <a:gd name="T37" fmla="*/ 141 h 444"/>
                <a:gd name="T38" fmla="*/ 6 w 283"/>
                <a:gd name="T39" fmla="*/ 123 h 444"/>
                <a:gd name="T40" fmla="*/ 1 w 283"/>
                <a:gd name="T41" fmla="*/ 103 h 444"/>
                <a:gd name="T42" fmla="*/ 19 w 283"/>
                <a:gd name="T43" fmla="*/ 83 h 444"/>
                <a:gd name="T44" fmla="*/ 19 w 283"/>
                <a:gd name="T45" fmla="*/ 95 h 444"/>
                <a:gd name="T46" fmla="*/ 25 w 283"/>
                <a:gd name="T47" fmla="*/ 103 h 444"/>
                <a:gd name="T48" fmla="*/ 41 w 283"/>
                <a:gd name="T49" fmla="*/ 115 h 444"/>
                <a:gd name="T50" fmla="*/ 54 w 283"/>
                <a:gd name="T51" fmla="*/ 112 h 444"/>
                <a:gd name="T52" fmla="*/ 62 w 283"/>
                <a:gd name="T53" fmla="*/ 91 h 444"/>
                <a:gd name="T54" fmla="*/ 66 w 283"/>
                <a:gd name="T55" fmla="*/ 80 h 444"/>
                <a:gd name="T56" fmla="*/ 100 w 283"/>
                <a:gd name="T57" fmla="*/ 61 h 444"/>
                <a:gd name="T58" fmla="*/ 121 w 283"/>
                <a:gd name="T59" fmla="*/ 38 h 444"/>
                <a:gd name="T60" fmla="*/ 127 w 283"/>
                <a:gd name="T61" fmla="*/ 12 h 444"/>
                <a:gd name="T62" fmla="*/ 128 w 283"/>
                <a:gd name="T63" fmla="*/ 0 h 444"/>
                <a:gd name="T64" fmla="*/ 143 w 283"/>
                <a:gd name="T65" fmla="*/ 9 h 444"/>
                <a:gd name="T66" fmla="*/ 156 w 283"/>
                <a:gd name="T67" fmla="*/ 24 h 444"/>
                <a:gd name="T68" fmla="*/ 166 w 283"/>
                <a:gd name="T69" fmla="*/ 33 h 444"/>
                <a:gd name="T70" fmla="*/ 175 w 283"/>
                <a:gd name="T71" fmla="*/ 50 h 444"/>
                <a:gd name="T72" fmla="*/ 184 w 283"/>
                <a:gd name="T73" fmla="*/ 56 h 444"/>
                <a:gd name="T74" fmla="*/ 201 w 283"/>
                <a:gd name="T75" fmla="*/ 53 h 444"/>
                <a:gd name="T76" fmla="*/ 215 w 283"/>
                <a:gd name="T77" fmla="*/ 56 h 444"/>
                <a:gd name="T78" fmla="*/ 228 w 283"/>
                <a:gd name="T79" fmla="*/ 59 h 444"/>
                <a:gd name="T80" fmla="*/ 239 w 283"/>
                <a:gd name="T81" fmla="*/ 67 h 444"/>
                <a:gd name="T82" fmla="*/ 237 w 283"/>
                <a:gd name="T83" fmla="*/ 94 h 444"/>
                <a:gd name="T84" fmla="*/ 236 w 283"/>
                <a:gd name="T85" fmla="*/ 101 h 444"/>
                <a:gd name="T86" fmla="*/ 221 w 283"/>
                <a:gd name="T87" fmla="*/ 106 h 444"/>
                <a:gd name="T88" fmla="*/ 207 w 283"/>
                <a:gd name="T89" fmla="*/ 108 h 444"/>
                <a:gd name="T90" fmla="*/ 190 w 283"/>
                <a:gd name="T91" fmla="*/ 118 h 444"/>
                <a:gd name="T92" fmla="*/ 180 w 283"/>
                <a:gd name="T93" fmla="*/ 136 h 444"/>
                <a:gd name="T94" fmla="*/ 169 w 283"/>
                <a:gd name="T95" fmla="*/ 162 h 444"/>
                <a:gd name="T96" fmla="*/ 160 w 283"/>
                <a:gd name="T97" fmla="*/ 179 h 444"/>
                <a:gd name="T98" fmla="*/ 169 w 283"/>
                <a:gd name="T99" fmla="*/ 195 h 444"/>
                <a:gd name="T100" fmla="*/ 184 w 283"/>
                <a:gd name="T101" fmla="*/ 220 h 444"/>
                <a:gd name="T102" fmla="*/ 200 w 283"/>
                <a:gd name="T103" fmla="*/ 233 h 444"/>
                <a:gd name="T104" fmla="*/ 225 w 283"/>
                <a:gd name="T105" fmla="*/ 236 h 444"/>
                <a:gd name="T106" fmla="*/ 234 w 283"/>
                <a:gd name="T107" fmla="*/ 236 h 444"/>
                <a:gd name="T108" fmla="*/ 242 w 283"/>
                <a:gd name="T109" fmla="*/ 268 h 444"/>
                <a:gd name="T110" fmla="*/ 278 w 283"/>
                <a:gd name="T111" fmla="*/ 301 h 444"/>
                <a:gd name="T112" fmla="*/ 275 w 283"/>
                <a:gd name="T113" fmla="*/ 326 h 444"/>
                <a:gd name="T114" fmla="*/ 278 w 283"/>
                <a:gd name="T115" fmla="*/ 344 h 444"/>
                <a:gd name="T116" fmla="*/ 269 w 283"/>
                <a:gd name="T117" fmla="*/ 360 h 444"/>
                <a:gd name="T118" fmla="*/ 271 w 283"/>
                <a:gd name="T119" fmla="*/ 382 h 444"/>
                <a:gd name="T120" fmla="*/ 280 w 283"/>
                <a:gd name="T121" fmla="*/ 400 h 444"/>
                <a:gd name="T122" fmla="*/ 269 w 283"/>
                <a:gd name="T123" fmla="*/ 415 h 444"/>
                <a:gd name="T124" fmla="*/ 98 w 283"/>
                <a:gd name="T125" fmla="*/ 29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3" h="444">
                  <a:moveTo>
                    <a:pt x="272" y="424"/>
                  </a:moveTo>
                  <a:lnTo>
                    <a:pt x="269" y="426"/>
                  </a:lnTo>
                  <a:lnTo>
                    <a:pt x="269" y="427"/>
                  </a:lnTo>
                  <a:lnTo>
                    <a:pt x="268" y="427"/>
                  </a:lnTo>
                  <a:lnTo>
                    <a:pt x="266" y="427"/>
                  </a:lnTo>
                  <a:lnTo>
                    <a:pt x="265" y="427"/>
                  </a:lnTo>
                  <a:lnTo>
                    <a:pt x="265" y="429"/>
                  </a:lnTo>
                  <a:lnTo>
                    <a:pt x="266" y="430"/>
                  </a:lnTo>
                  <a:lnTo>
                    <a:pt x="266" y="432"/>
                  </a:lnTo>
                  <a:lnTo>
                    <a:pt x="266" y="433"/>
                  </a:lnTo>
                  <a:lnTo>
                    <a:pt x="268" y="433"/>
                  </a:lnTo>
                  <a:lnTo>
                    <a:pt x="268" y="435"/>
                  </a:lnTo>
                  <a:lnTo>
                    <a:pt x="266" y="438"/>
                  </a:lnTo>
                  <a:lnTo>
                    <a:pt x="266" y="439"/>
                  </a:lnTo>
                  <a:lnTo>
                    <a:pt x="265" y="439"/>
                  </a:lnTo>
                  <a:lnTo>
                    <a:pt x="265" y="441"/>
                  </a:lnTo>
                  <a:lnTo>
                    <a:pt x="263" y="442"/>
                  </a:lnTo>
                  <a:lnTo>
                    <a:pt x="262" y="442"/>
                  </a:lnTo>
                  <a:lnTo>
                    <a:pt x="260" y="442"/>
                  </a:lnTo>
                  <a:lnTo>
                    <a:pt x="260" y="444"/>
                  </a:lnTo>
                  <a:lnTo>
                    <a:pt x="257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6" y="442"/>
                  </a:lnTo>
                  <a:lnTo>
                    <a:pt x="254" y="442"/>
                  </a:lnTo>
                  <a:lnTo>
                    <a:pt x="253" y="441"/>
                  </a:lnTo>
                  <a:lnTo>
                    <a:pt x="251" y="441"/>
                  </a:lnTo>
                  <a:lnTo>
                    <a:pt x="249" y="439"/>
                  </a:lnTo>
                  <a:lnTo>
                    <a:pt x="248" y="438"/>
                  </a:lnTo>
                  <a:lnTo>
                    <a:pt x="246" y="438"/>
                  </a:lnTo>
                  <a:lnTo>
                    <a:pt x="246" y="436"/>
                  </a:lnTo>
                  <a:lnTo>
                    <a:pt x="245" y="436"/>
                  </a:lnTo>
                  <a:lnTo>
                    <a:pt x="245" y="435"/>
                  </a:lnTo>
                  <a:lnTo>
                    <a:pt x="243" y="435"/>
                  </a:lnTo>
                  <a:lnTo>
                    <a:pt x="243" y="433"/>
                  </a:lnTo>
                  <a:lnTo>
                    <a:pt x="242" y="433"/>
                  </a:lnTo>
                  <a:lnTo>
                    <a:pt x="239" y="432"/>
                  </a:lnTo>
                  <a:lnTo>
                    <a:pt x="237" y="432"/>
                  </a:lnTo>
                  <a:lnTo>
                    <a:pt x="237" y="430"/>
                  </a:lnTo>
                  <a:lnTo>
                    <a:pt x="236" y="430"/>
                  </a:lnTo>
                  <a:lnTo>
                    <a:pt x="236" y="429"/>
                  </a:lnTo>
                  <a:lnTo>
                    <a:pt x="234" y="429"/>
                  </a:lnTo>
                  <a:lnTo>
                    <a:pt x="233" y="429"/>
                  </a:lnTo>
                  <a:lnTo>
                    <a:pt x="233" y="427"/>
                  </a:lnTo>
                  <a:lnTo>
                    <a:pt x="231" y="429"/>
                  </a:lnTo>
                  <a:lnTo>
                    <a:pt x="231" y="427"/>
                  </a:lnTo>
                  <a:lnTo>
                    <a:pt x="233" y="427"/>
                  </a:lnTo>
                  <a:lnTo>
                    <a:pt x="233" y="426"/>
                  </a:lnTo>
                  <a:lnTo>
                    <a:pt x="231" y="426"/>
                  </a:lnTo>
                  <a:lnTo>
                    <a:pt x="231" y="423"/>
                  </a:lnTo>
                  <a:lnTo>
                    <a:pt x="231" y="421"/>
                  </a:lnTo>
                  <a:lnTo>
                    <a:pt x="230" y="421"/>
                  </a:lnTo>
                  <a:lnTo>
                    <a:pt x="230" y="420"/>
                  </a:lnTo>
                  <a:lnTo>
                    <a:pt x="228" y="420"/>
                  </a:lnTo>
                  <a:lnTo>
                    <a:pt x="228" y="418"/>
                  </a:lnTo>
                  <a:lnTo>
                    <a:pt x="227" y="418"/>
                  </a:lnTo>
                  <a:lnTo>
                    <a:pt x="225" y="417"/>
                  </a:lnTo>
                  <a:lnTo>
                    <a:pt x="222" y="417"/>
                  </a:lnTo>
                  <a:lnTo>
                    <a:pt x="221" y="415"/>
                  </a:lnTo>
                  <a:lnTo>
                    <a:pt x="219" y="413"/>
                  </a:lnTo>
                  <a:lnTo>
                    <a:pt x="218" y="412"/>
                  </a:lnTo>
                  <a:lnTo>
                    <a:pt x="216" y="412"/>
                  </a:lnTo>
                  <a:lnTo>
                    <a:pt x="215" y="412"/>
                  </a:lnTo>
                  <a:lnTo>
                    <a:pt x="215" y="410"/>
                  </a:lnTo>
                  <a:lnTo>
                    <a:pt x="213" y="410"/>
                  </a:lnTo>
                  <a:lnTo>
                    <a:pt x="213" y="409"/>
                  </a:lnTo>
                  <a:lnTo>
                    <a:pt x="212" y="409"/>
                  </a:lnTo>
                  <a:lnTo>
                    <a:pt x="212" y="407"/>
                  </a:lnTo>
                  <a:lnTo>
                    <a:pt x="210" y="407"/>
                  </a:lnTo>
                  <a:lnTo>
                    <a:pt x="210" y="406"/>
                  </a:lnTo>
                  <a:lnTo>
                    <a:pt x="209" y="406"/>
                  </a:lnTo>
                  <a:lnTo>
                    <a:pt x="209" y="404"/>
                  </a:lnTo>
                  <a:lnTo>
                    <a:pt x="207" y="404"/>
                  </a:lnTo>
                  <a:lnTo>
                    <a:pt x="206" y="404"/>
                  </a:lnTo>
                  <a:lnTo>
                    <a:pt x="204" y="403"/>
                  </a:lnTo>
                  <a:lnTo>
                    <a:pt x="203" y="403"/>
                  </a:lnTo>
                  <a:lnTo>
                    <a:pt x="201" y="403"/>
                  </a:lnTo>
                  <a:lnTo>
                    <a:pt x="198" y="401"/>
                  </a:lnTo>
                  <a:lnTo>
                    <a:pt x="195" y="400"/>
                  </a:lnTo>
                  <a:lnTo>
                    <a:pt x="193" y="398"/>
                  </a:lnTo>
                  <a:lnTo>
                    <a:pt x="192" y="398"/>
                  </a:lnTo>
                  <a:lnTo>
                    <a:pt x="192" y="397"/>
                  </a:lnTo>
                  <a:lnTo>
                    <a:pt x="190" y="397"/>
                  </a:lnTo>
                  <a:lnTo>
                    <a:pt x="189" y="397"/>
                  </a:lnTo>
                  <a:lnTo>
                    <a:pt x="189" y="395"/>
                  </a:lnTo>
                  <a:lnTo>
                    <a:pt x="187" y="395"/>
                  </a:lnTo>
                  <a:lnTo>
                    <a:pt x="186" y="394"/>
                  </a:lnTo>
                  <a:lnTo>
                    <a:pt x="184" y="394"/>
                  </a:lnTo>
                  <a:lnTo>
                    <a:pt x="183" y="394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80" y="392"/>
                  </a:lnTo>
                  <a:lnTo>
                    <a:pt x="178" y="392"/>
                  </a:lnTo>
                  <a:lnTo>
                    <a:pt x="177" y="391"/>
                  </a:lnTo>
                  <a:lnTo>
                    <a:pt x="175" y="389"/>
                  </a:lnTo>
                  <a:lnTo>
                    <a:pt x="174" y="388"/>
                  </a:lnTo>
                  <a:lnTo>
                    <a:pt x="172" y="388"/>
                  </a:lnTo>
                  <a:lnTo>
                    <a:pt x="172" y="386"/>
                  </a:lnTo>
                  <a:lnTo>
                    <a:pt x="169" y="385"/>
                  </a:lnTo>
                  <a:lnTo>
                    <a:pt x="168" y="385"/>
                  </a:lnTo>
                  <a:lnTo>
                    <a:pt x="168" y="383"/>
                  </a:lnTo>
                  <a:lnTo>
                    <a:pt x="166" y="383"/>
                  </a:lnTo>
                  <a:lnTo>
                    <a:pt x="165" y="383"/>
                  </a:lnTo>
                  <a:lnTo>
                    <a:pt x="163" y="383"/>
                  </a:lnTo>
                  <a:lnTo>
                    <a:pt x="163" y="382"/>
                  </a:lnTo>
                  <a:lnTo>
                    <a:pt x="163" y="380"/>
                  </a:lnTo>
                  <a:lnTo>
                    <a:pt x="162" y="380"/>
                  </a:lnTo>
                  <a:lnTo>
                    <a:pt x="159" y="379"/>
                  </a:lnTo>
                  <a:lnTo>
                    <a:pt x="157" y="379"/>
                  </a:lnTo>
                  <a:lnTo>
                    <a:pt x="156" y="377"/>
                  </a:lnTo>
                  <a:lnTo>
                    <a:pt x="154" y="377"/>
                  </a:lnTo>
                  <a:lnTo>
                    <a:pt x="153" y="376"/>
                  </a:lnTo>
                  <a:lnTo>
                    <a:pt x="151" y="374"/>
                  </a:lnTo>
                  <a:lnTo>
                    <a:pt x="150" y="374"/>
                  </a:lnTo>
                  <a:lnTo>
                    <a:pt x="150" y="373"/>
                  </a:lnTo>
                  <a:lnTo>
                    <a:pt x="148" y="373"/>
                  </a:lnTo>
                  <a:lnTo>
                    <a:pt x="148" y="371"/>
                  </a:lnTo>
                  <a:lnTo>
                    <a:pt x="147" y="371"/>
                  </a:lnTo>
                  <a:lnTo>
                    <a:pt x="147" y="370"/>
                  </a:lnTo>
                  <a:lnTo>
                    <a:pt x="145" y="370"/>
                  </a:lnTo>
                  <a:lnTo>
                    <a:pt x="147" y="370"/>
                  </a:lnTo>
                  <a:lnTo>
                    <a:pt x="147" y="368"/>
                  </a:lnTo>
                  <a:lnTo>
                    <a:pt x="145" y="368"/>
                  </a:lnTo>
                  <a:lnTo>
                    <a:pt x="145" y="367"/>
                  </a:lnTo>
                  <a:lnTo>
                    <a:pt x="143" y="367"/>
                  </a:lnTo>
                  <a:lnTo>
                    <a:pt x="142" y="367"/>
                  </a:lnTo>
                  <a:lnTo>
                    <a:pt x="142" y="364"/>
                  </a:lnTo>
                  <a:lnTo>
                    <a:pt x="140" y="364"/>
                  </a:lnTo>
                  <a:lnTo>
                    <a:pt x="140" y="362"/>
                  </a:lnTo>
                  <a:lnTo>
                    <a:pt x="139" y="360"/>
                  </a:lnTo>
                  <a:lnTo>
                    <a:pt x="137" y="360"/>
                  </a:lnTo>
                  <a:lnTo>
                    <a:pt x="134" y="359"/>
                  </a:lnTo>
                  <a:lnTo>
                    <a:pt x="133" y="357"/>
                  </a:lnTo>
                  <a:lnTo>
                    <a:pt x="131" y="357"/>
                  </a:lnTo>
                  <a:lnTo>
                    <a:pt x="130" y="356"/>
                  </a:lnTo>
                  <a:lnTo>
                    <a:pt x="128" y="354"/>
                  </a:lnTo>
                  <a:lnTo>
                    <a:pt x="128" y="353"/>
                  </a:lnTo>
                  <a:lnTo>
                    <a:pt x="128" y="351"/>
                  </a:lnTo>
                  <a:lnTo>
                    <a:pt x="127" y="351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48"/>
                  </a:lnTo>
                  <a:lnTo>
                    <a:pt x="124" y="348"/>
                  </a:lnTo>
                  <a:lnTo>
                    <a:pt x="124" y="345"/>
                  </a:lnTo>
                  <a:lnTo>
                    <a:pt x="124" y="344"/>
                  </a:lnTo>
                  <a:lnTo>
                    <a:pt x="122" y="344"/>
                  </a:lnTo>
                  <a:lnTo>
                    <a:pt x="122" y="342"/>
                  </a:lnTo>
                  <a:lnTo>
                    <a:pt x="121" y="342"/>
                  </a:lnTo>
                  <a:lnTo>
                    <a:pt x="121" y="341"/>
                  </a:lnTo>
                  <a:lnTo>
                    <a:pt x="121" y="339"/>
                  </a:lnTo>
                  <a:lnTo>
                    <a:pt x="121" y="338"/>
                  </a:lnTo>
                  <a:lnTo>
                    <a:pt x="121" y="336"/>
                  </a:lnTo>
                  <a:lnTo>
                    <a:pt x="119" y="336"/>
                  </a:lnTo>
                  <a:lnTo>
                    <a:pt x="118" y="336"/>
                  </a:lnTo>
                  <a:lnTo>
                    <a:pt x="118" y="335"/>
                  </a:lnTo>
                  <a:lnTo>
                    <a:pt x="118" y="333"/>
                  </a:lnTo>
                  <a:lnTo>
                    <a:pt x="119" y="333"/>
                  </a:lnTo>
                  <a:lnTo>
                    <a:pt x="119" y="335"/>
                  </a:lnTo>
                  <a:lnTo>
                    <a:pt x="121" y="335"/>
                  </a:lnTo>
                  <a:lnTo>
                    <a:pt x="121" y="333"/>
                  </a:lnTo>
                  <a:lnTo>
                    <a:pt x="121" y="332"/>
                  </a:lnTo>
                  <a:lnTo>
                    <a:pt x="121" y="330"/>
                  </a:lnTo>
                  <a:lnTo>
                    <a:pt x="121" y="329"/>
                  </a:lnTo>
                  <a:lnTo>
                    <a:pt x="121" y="327"/>
                  </a:lnTo>
                  <a:lnTo>
                    <a:pt x="121" y="326"/>
                  </a:lnTo>
                  <a:lnTo>
                    <a:pt x="121" y="324"/>
                  </a:lnTo>
                  <a:lnTo>
                    <a:pt x="121" y="323"/>
                  </a:lnTo>
                  <a:lnTo>
                    <a:pt x="119" y="321"/>
                  </a:lnTo>
                  <a:lnTo>
                    <a:pt x="118" y="321"/>
                  </a:lnTo>
                  <a:lnTo>
                    <a:pt x="116" y="318"/>
                  </a:lnTo>
                  <a:lnTo>
                    <a:pt x="115" y="317"/>
                  </a:lnTo>
                  <a:lnTo>
                    <a:pt x="115" y="315"/>
                  </a:lnTo>
                  <a:lnTo>
                    <a:pt x="113" y="314"/>
                  </a:lnTo>
                  <a:lnTo>
                    <a:pt x="113" y="312"/>
                  </a:lnTo>
                  <a:lnTo>
                    <a:pt x="113" y="310"/>
                  </a:lnTo>
                  <a:lnTo>
                    <a:pt x="112" y="309"/>
                  </a:lnTo>
                  <a:lnTo>
                    <a:pt x="110" y="309"/>
                  </a:lnTo>
                  <a:lnTo>
                    <a:pt x="110" y="306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1"/>
                  </a:lnTo>
                  <a:lnTo>
                    <a:pt x="107" y="301"/>
                  </a:lnTo>
                  <a:lnTo>
                    <a:pt x="107" y="300"/>
                  </a:lnTo>
                  <a:lnTo>
                    <a:pt x="106" y="298"/>
                  </a:lnTo>
                  <a:lnTo>
                    <a:pt x="106" y="297"/>
                  </a:lnTo>
                  <a:lnTo>
                    <a:pt x="103" y="297"/>
                  </a:lnTo>
                  <a:lnTo>
                    <a:pt x="101" y="295"/>
                  </a:lnTo>
                  <a:lnTo>
                    <a:pt x="101" y="294"/>
                  </a:lnTo>
                  <a:lnTo>
                    <a:pt x="100" y="292"/>
                  </a:lnTo>
                  <a:lnTo>
                    <a:pt x="98" y="292"/>
                  </a:lnTo>
                  <a:lnTo>
                    <a:pt x="98" y="291"/>
                  </a:lnTo>
                  <a:lnTo>
                    <a:pt x="98" y="289"/>
                  </a:lnTo>
                  <a:lnTo>
                    <a:pt x="98" y="288"/>
                  </a:lnTo>
                  <a:lnTo>
                    <a:pt x="98" y="286"/>
                  </a:lnTo>
                  <a:lnTo>
                    <a:pt x="97" y="285"/>
                  </a:lnTo>
                  <a:lnTo>
                    <a:pt x="98" y="285"/>
                  </a:lnTo>
                  <a:lnTo>
                    <a:pt x="97" y="283"/>
                  </a:lnTo>
                  <a:lnTo>
                    <a:pt x="97" y="282"/>
                  </a:lnTo>
                  <a:lnTo>
                    <a:pt x="95" y="282"/>
                  </a:lnTo>
                  <a:lnTo>
                    <a:pt x="95" y="280"/>
                  </a:lnTo>
                  <a:lnTo>
                    <a:pt x="95" y="279"/>
                  </a:lnTo>
                  <a:lnTo>
                    <a:pt x="94" y="279"/>
                  </a:lnTo>
                  <a:lnTo>
                    <a:pt x="94" y="277"/>
                  </a:lnTo>
                  <a:lnTo>
                    <a:pt x="92" y="277"/>
                  </a:lnTo>
                  <a:lnTo>
                    <a:pt x="90" y="276"/>
                  </a:lnTo>
                  <a:lnTo>
                    <a:pt x="87" y="274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7" y="273"/>
                  </a:lnTo>
                  <a:lnTo>
                    <a:pt x="86" y="271"/>
                  </a:lnTo>
                  <a:lnTo>
                    <a:pt x="87" y="271"/>
                  </a:lnTo>
                  <a:lnTo>
                    <a:pt x="87" y="270"/>
                  </a:lnTo>
                  <a:lnTo>
                    <a:pt x="87" y="268"/>
                  </a:lnTo>
                  <a:lnTo>
                    <a:pt x="86" y="268"/>
                  </a:lnTo>
                  <a:lnTo>
                    <a:pt x="87" y="268"/>
                  </a:lnTo>
                  <a:lnTo>
                    <a:pt x="86" y="268"/>
                  </a:lnTo>
                  <a:lnTo>
                    <a:pt x="86" y="267"/>
                  </a:lnTo>
                  <a:lnTo>
                    <a:pt x="86" y="265"/>
                  </a:lnTo>
                  <a:lnTo>
                    <a:pt x="84" y="264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3" y="259"/>
                  </a:lnTo>
                  <a:lnTo>
                    <a:pt x="81" y="259"/>
                  </a:lnTo>
                  <a:lnTo>
                    <a:pt x="80" y="256"/>
                  </a:lnTo>
                  <a:lnTo>
                    <a:pt x="80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7" y="251"/>
                  </a:lnTo>
                  <a:lnTo>
                    <a:pt x="77" y="250"/>
                  </a:lnTo>
                  <a:lnTo>
                    <a:pt x="75" y="250"/>
                  </a:lnTo>
                  <a:lnTo>
                    <a:pt x="75" y="248"/>
                  </a:lnTo>
                  <a:lnTo>
                    <a:pt x="75" y="247"/>
                  </a:lnTo>
                  <a:lnTo>
                    <a:pt x="74" y="245"/>
                  </a:lnTo>
                  <a:lnTo>
                    <a:pt x="74" y="244"/>
                  </a:lnTo>
                  <a:lnTo>
                    <a:pt x="74" y="241"/>
                  </a:lnTo>
                  <a:lnTo>
                    <a:pt x="72" y="241"/>
                  </a:lnTo>
                  <a:lnTo>
                    <a:pt x="72" y="239"/>
                  </a:lnTo>
                  <a:lnTo>
                    <a:pt x="72" y="238"/>
                  </a:lnTo>
                  <a:lnTo>
                    <a:pt x="72" y="236"/>
                  </a:lnTo>
                  <a:lnTo>
                    <a:pt x="71" y="235"/>
                  </a:lnTo>
                  <a:lnTo>
                    <a:pt x="71" y="233"/>
                  </a:lnTo>
                  <a:lnTo>
                    <a:pt x="69" y="233"/>
                  </a:lnTo>
                  <a:lnTo>
                    <a:pt x="69" y="232"/>
                  </a:lnTo>
                  <a:lnTo>
                    <a:pt x="69" y="230"/>
                  </a:lnTo>
                  <a:lnTo>
                    <a:pt x="68" y="229"/>
                  </a:lnTo>
                  <a:lnTo>
                    <a:pt x="69" y="229"/>
                  </a:lnTo>
                  <a:lnTo>
                    <a:pt x="68" y="227"/>
                  </a:lnTo>
                  <a:lnTo>
                    <a:pt x="68" y="226"/>
                  </a:lnTo>
                  <a:lnTo>
                    <a:pt x="66" y="224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5" y="224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1"/>
                  </a:lnTo>
                  <a:lnTo>
                    <a:pt x="65" y="221"/>
                  </a:lnTo>
                  <a:lnTo>
                    <a:pt x="65" y="223"/>
                  </a:lnTo>
                  <a:lnTo>
                    <a:pt x="63" y="221"/>
                  </a:lnTo>
                  <a:lnTo>
                    <a:pt x="65" y="221"/>
                  </a:lnTo>
                  <a:lnTo>
                    <a:pt x="65" y="220"/>
                  </a:lnTo>
                  <a:lnTo>
                    <a:pt x="63" y="220"/>
                  </a:lnTo>
                  <a:lnTo>
                    <a:pt x="63" y="218"/>
                  </a:lnTo>
                  <a:lnTo>
                    <a:pt x="63" y="217"/>
                  </a:lnTo>
                  <a:lnTo>
                    <a:pt x="62" y="217"/>
                  </a:lnTo>
                  <a:lnTo>
                    <a:pt x="63" y="217"/>
                  </a:lnTo>
                  <a:lnTo>
                    <a:pt x="62" y="215"/>
                  </a:lnTo>
                  <a:lnTo>
                    <a:pt x="62" y="214"/>
                  </a:lnTo>
                  <a:lnTo>
                    <a:pt x="60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0" y="207"/>
                  </a:lnTo>
                  <a:lnTo>
                    <a:pt x="59" y="207"/>
                  </a:lnTo>
                  <a:lnTo>
                    <a:pt x="59" y="206"/>
                  </a:lnTo>
                  <a:lnTo>
                    <a:pt x="57" y="204"/>
                  </a:lnTo>
                  <a:lnTo>
                    <a:pt x="56" y="204"/>
                  </a:lnTo>
                  <a:lnTo>
                    <a:pt x="56" y="203"/>
                  </a:lnTo>
                  <a:lnTo>
                    <a:pt x="57" y="203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1" y="195"/>
                  </a:lnTo>
                  <a:lnTo>
                    <a:pt x="50" y="194"/>
                  </a:lnTo>
                  <a:lnTo>
                    <a:pt x="48" y="192"/>
                  </a:lnTo>
                  <a:lnTo>
                    <a:pt x="47" y="191"/>
                  </a:lnTo>
                  <a:lnTo>
                    <a:pt x="45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4" y="186"/>
                  </a:lnTo>
                  <a:lnTo>
                    <a:pt x="45" y="186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2"/>
                  </a:lnTo>
                  <a:lnTo>
                    <a:pt x="41" y="180"/>
                  </a:lnTo>
                  <a:lnTo>
                    <a:pt x="41" y="179"/>
                  </a:lnTo>
                  <a:lnTo>
                    <a:pt x="41" y="177"/>
                  </a:lnTo>
                  <a:lnTo>
                    <a:pt x="41" y="176"/>
                  </a:lnTo>
                  <a:lnTo>
                    <a:pt x="39" y="174"/>
                  </a:lnTo>
                  <a:lnTo>
                    <a:pt x="39" y="173"/>
                  </a:lnTo>
                  <a:lnTo>
                    <a:pt x="38" y="173"/>
                  </a:lnTo>
                  <a:lnTo>
                    <a:pt x="36" y="170"/>
                  </a:lnTo>
                  <a:lnTo>
                    <a:pt x="34" y="168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4"/>
                  </a:lnTo>
                  <a:lnTo>
                    <a:pt x="30" y="164"/>
                  </a:lnTo>
                  <a:lnTo>
                    <a:pt x="27" y="161"/>
                  </a:lnTo>
                  <a:lnTo>
                    <a:pt x="24" y="159"/>
                  </a:lnTo>
                  <a:lnTo>
                    <a:pt x="21" y="156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2" y="151"/>
                  </a:lnTo>
                  <a:lnTo>
                    <a:pt x="10" y="150"/>
                  </a:lnTo>
                  <a:lnTo>
                    <a:pt x="9" y="148"/>
                  </a:lnTo>
                  <a:lnTo>
                    <a:pt x="6" y="147"/>
                  </a:lnTo>
                  <a:lnTo>
                    <a:pt x="6" y="145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1"/>
                  </a:lnTo>
                  <a:lnTo>
                    <a:pt x="7" y="141"/>
                  </a:lnTo>
                  <a:lnTo>
                    <a:pt x="9" y="141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8"/>
                  </a:lnTo>
                  <a:lnTo>
                    <a:pt x="12" y="136"/>
                  </a:lnTo>
                  <a:lnTo>
                    <a:pt x="10" y="133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7" y="129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4" y="124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6" y="121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1" y="114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1" y="109"/>
                  </a:lnTo>
                  <a:lnTo>
                    <a:pt x="0" y="108"/>
                  </a:lnTo>
                  <a:lnTo>
                    <a:pt x="1" y="108"/>
                  </a:lnTo>
                  <a:lnTo>
                    <a:pt x="1" y="106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3" y="100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6" y="97"/>
                  </a:lnTo>
                  <a:lnTo>
                    <a:pt x="7" y="95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2" y="89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2" y="85"/>
                  </a:lnTo>
                  <a:lnTo>
                    <a:pt x="22" y="86"/>
                  </a:lnTo>
                  <a:lnTo>
                    <a:pt x="22" y="88"/>
                  </a:lnTo>
                  <a:lnTo>
                    <a:pt x="22" y="89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4" y="92"/>
                  </a:lnTo>
                  <a:lnTo>
                    <a:pt x="24" y="94"/>
                  </a:lnTo>
                  <a:lnTo>
                    <a:pt x="22" y="95"/>
                  </a:lnTo>
                  <a:lnTo>
                    <a:pt x="21" y="97"/>
                  </a:lnTo>
                  <a:lnTo>
                    <a:pt x="19" y="95"/>
                  </a:lnTo>
                  <a:lnTo>
                    <a:pt x="18" y="95"/>
                  </a:lnTo>
                  <a:lnTo>
                    <a:pt x="18" y="97"/>
                  </a:lnTo>
                  <a:lnTo>
                    <a:pt x="16" y="98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9" y="101"/>
                  </a:lnTo>
                  <a:lnTo>
                    <a:pt x="21" y="101"/>
                  </a:lnTo>
                  <a:lnTo>
                    <a:pt x="18" y="106"/>
                  </a:lnTo>
                  <a:lnTo>
                    <a:pt x="18" y="108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2" y="106"/>
                  </a:lnTo>
                  <a:lnTo>
                    <a:pt x="22" y="104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27" y="104"/>
                  </a:lnTo>
                  <a:lnTo>
                    <a:pt x="28" y="104"/>
                  </a:lnTo>
                  <a:lnTo>
                    <a:pt x="28" y="106"/>
                  </a:lnTo>
                  <a:lnTo>
                    <a:pt x="30" y="106"/>
                  </a:lnTo>
                  <a:lnTo>
                    <a:pt x="31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9" y="108"/>
                  </a:lnTo>
                  <a:lnTo>
                    <a:pt x="39" y="109"/>
                  </a:lnTo>
                  <a:lnTo>
                    <a:pt x="41" y="109"/>
                  </a:lnTo>
                  <a:lnTo>
                    <a:pt x="39" y="111"/>
                  </a:lnTo>
                  <a:lnTo>
                    <a:pt x="41" y="112"/>
                  </a:lnTo>
                  <a:lnTo>
                    <a:pt x="41" y="114"/>
                  </a:lnTo>
                  <a:lnTo>
                    <a:pt x="41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4" y="117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1" y="118"/>
                  </a:lnTo>
                  <a:lnTo>
                    <a:pt x="51" y="117"/>
                  </a:lnTo>
                  <a:lnTo>
                    <a:pt x="53" y="117"/>
                  </a:lnTo>
                  <a:lnTo>
                    <a:pt x="53" y="115"/>
                  </a:lnTo>
                  <a:lnTo>
                    <a:pt x="53" y="114"/>
                  </a:lnTo>
                  <a:lnTo>
                    <a:pt x="53" y="112"/>
                  </a:lnTo>
                  <a:lnTo>
                    <a:pt x="54" y="112"/>
                  </a:lnTo>
                  <a:lnTo>
                    <a:pt x="54" y="111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9" y="108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4"/>
                  </a:lnTo>
                  <a:lnTo>
                    <a:pt x="57" y="103"/>
                  </a:lnTo>
                  <a:lnTo>
                    <a:pt x="59" y="103"/>
                  </a:lnTo>
                  <a:lnTo>
                    <a:pt x="59" y="101"/>
                  </a:lnTo>
                  <a:lnTo>
                    <a:pt x="59" y="98"/>
                  </a:lnTo>
                  <a:lnTo>
                    <a:pt x="60" y="97"/>
                  </a:lnTo>
                  <a:lnTo>
                    <a:pt x="59" y="95"/>
                  </a:lnTo>
                  <a:lnTo>
                    <a:pt x="60" y="95"/>
                  </a:lnTo>
                  <a:lnTo>
                    <a:pt x="62" y="92"/>
                  </a:lnTo>
                  <a:lnTo>
                    <a:pt x="62" y="91"/>
                  </a:lnTo>
                  <a:lnTo>
                    <a:pt x="63" y="91"/>
                  </a:lnTo>
                  <a:lnTo>
                    <a:pt x="62" y="89"/>
                  </a:lnTo>
                  <a:lnTo>
                    <a:pt x="63" y="89"/>
                  </a:lnTo>
                  <a:lnTo>
                    <a:pt x="63" y="88"/>
                  </a:lnTo>
                  <a:lnTo>
                    <a:pt x="63" y="86"/>
                  </a:lnTo>
                  <a:lnTo>
                    <a:pt x="63" y="85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5" y="82"/>
                  </a:lnTo>
                  <a:lnTo>
                    <a:pt x="66" y="82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6" y="80"/>
                  </a:lnTo>
                  <a:lnTo>
                    <a:pt x="68" y="80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72" y="74"/>
                  </a:lnTo>
                  <a:lnTo>
                    <a:pt x="74" y="73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3" y="68"/>
                  </a:lnTo>
                  <a:lnTo>
                    <a:pt x="86" y="67"/>
                  </a:lnTo>
                  <a:lnTo>
                    <a:pt x="89" y="67"/>
                  </a:lnTo>
                  <a:lnTo>
                    <a:pt x="90" y="65"/>
                  </a:lnTo>
                  <a:lnTo>
                    <a:pt x="94" y="64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1" y="61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1"/>
                  </a:lnTo>
                  <a:lnTo>
                    <a:pt x="112" y="50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5" y="45"/>
                  </a:lnTo>
                  <a:lnTo>
                    <a:pt x="116" y="44"/>
                  </a:lnTo>
                  <a:lnTo>
                    <a:pt x="118" y="42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21" y="38"/>
                  </a:lnTo>
                  <a:lnTo>
                    <a:pt x="122" y="35"/>
                  </a:lnTo>
                  <a:lnTo>
                    <a:pt x="122" y="33"/>
                  </a:lnTo>
                  <a:lnTo>
                    <a:pt x="122" y="30"/>
                  </a:lnTo>
                  <a:lnTo>
                    <a:pt x="124" y="27"/>
                  </a:lnTo>
                  <a:lnTo>
                    <a:pt x="124" y="26"/>
                  </a:lnTo>
                  <a:lnTo>
                    <a:pt x="124" y="23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8" y="23"/>
                  </a:lnTo>
                  <a:lnTo>
                    <a:pt x="128" y="21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8" y="15"/>
                  </a:lnTo>
                  <a:lnTo>
                    <a:pt x="128" y="14"/>
                  </a:lnTo>
                  <a:lnTo>
                    <a:pt x="128" y="12"/>
                  </a:lnTo>
                  <a:lnTo>
                    <a:pt x="127" y="12"/>
                  </a:lnTo>
                  <a:lnTo>
                    <a:pt x="127" y="11"/>
                  </a:lnTo>
                  <a:lnTo>
                    <a:pt x="125" y="11"/>
                  </a:lnTo>
                  <a:lnTo>
                    <a:pt x="125" y="9"/>
                  </a:lnTo>
                  <a:lnTo>
                    <a:pt x="124" y="9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19" y="3"/>
                  </a:lnTo>
                  <a:lnTo>
                    <a:pt x="119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4" y="3"/>
                  </a:lnTo>
                  <a:lnTo>
                    <a:pt x="125" y="3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1" y="1"/>
                  </a:lnTo>
                  <a:lnTo>
                    <a:pt x="131" y="3"/>
                  </a:lnTo>
                  <a:lnTo>
                    <a:pt x="133" y="3"/>
                  </a:lnTo>
                  <a:lnTo>
                    <a:pt x="134" y="3"/>
                  </a:lnTo>
                  <a:lnTo>
                    <a:pt x="134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40" y="6"/>
                  </a:lnTo>
                  <a:lnTo>
                    <a:pt x="139" y="6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3" y="9"/>
                  </a:lnTo>
                  <a:lnTo>
                    <a:pt x="145" y="11"/>
                  </a:lnTo>
                  <a:lnTo>
                    <a:pt x="147" y="11"/>
                  </a:lnTo>
                  <a:lnTo>
                    <a:pt x="147" y="12"/>
                  </a:lnTo>
                  <a:lnTo>
                    <a:pt x="148" y="15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50" y="18"/>
                  </a:lnTo>
                  <a:lnTo>
                    <a:pt x="150" y="20"/>
                  </a:lnTo>
                  <a:lnTo>
                    <a:pt x="148" y="20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3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54" y="24"/>
                  </a:lnTo>
                  <a:lnTo>
                    <a:pt x="154" y="23"/>
                  </a:lnTo>
                  <a:lnTo>
                    <a:pt x="156" y="24"/>
                  </a:lnTo>
                  <a:lnTo>
                    <a:pt x="156" y="26"/>
                  </a:lnTo>
                  <a:lnTo>
                    <a:pt x="156" y="24"/>
                  </a:lnTo>
                  <a:lnTo>
                    <a:pt x="157" y="24"/>
                  </a:lnTo>
                  <a:lnTo>
                    <a:pt x="156" y="26"/>
                  </a:lnTo>
                  <a:lnTo>
                    <a:pt x="157" y="26"/>
                  </a:lnTo>
                  <a:lnTo>
                    <a:pt x="159" y="27"/>
                  </a:lnTo>
                  <a:lnTo>
                    <a:pt x="159" y="29"/>
                  </a:lnTo>
                  <a:lnTo>
                    <a:pt x="160" y="29"/>
                  </a:lnTo>
                  <a:lnTo>
                    <a:pt x="160" y="27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63" y="29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5" y="32"/>
                  </a:lnTo>
                  <a:lnTo>
                    <a:pt x="165" y="33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6" y="38"/>
                  </a:lnTo>
                  <a:lnTo>
                    <a:pt x="166" y="39"/>
                  </a:lnTo>
                  <a:lnTo>
                    <a:pt x="166" y="41"/>
                  </a:lnTo>
                  <a:lnTo>
                    <a:pt x="168" y="42"/>
                  </a:lnTo>
                  <a:lnTo>
                    <a:pt x="169" y="42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1" y="42"/>
                  </a:lnTo>
                  <a:lnTo>
                    <a:pt x="172" y="42"/>
                  </a:lnTo>
                  <a:lnTo>
                    <a:pt x="172" y="44"/>
                  </a:lnTo>
                  <a:lnTo>
                    <a:pt x="174" y="44"/>
                  </a:lnTo>
                  <a:lnTo>
                    <a:pt x="174" y="45"/>
                  </a:lnTo>
                  <a:lnTo>
                    <a:pt x="174" y="47"/>
                  </a:lnTo>
                  <a:lnTo>
                    <a:pt x="174" y="48"/>
                  </a:lnTo>
                  <a:lnTo>
                    <a:pt x="174" y="50"/>
                  </a:lnTo>
                  <a:lnTo>
                    <a:pt x="175" y="50"/>
                  </a:lnTo>
                  <a:lnTo>
                    <a:pt x="174" y="51"/>
                  </a:lnTo>
                  <a:lnTo>
                    <a:pt x="174" y="53"/>
                  </a:lnTo>
                  <a:lnTo>
                    <a:pt x="174" y="54"/>
                  </a:lnTo>
                  <a:lnTo>
                    <a:pt x="174" y="56"/>
                  </a:lnTo>
                  <a:lnTo>
                    <a:pt x="175" y="56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80" y="59"/>
                  </a:lnTo>
                  <a:lnTo>
                    <a:pt x="180" y="58"/>
                  </a:lnTo>
                  <a:lnTo>
                    <a:pt x="181" y="58"/>
                  </a:lnTo>
                  <a:lnTo>
                    <a:pt x="183" y="58"/>
                  </a:lnTo>
                  <a:lnTo>
                    <a:pt x="183" y="59"/>
                  </a:lnTo>
                  <a:lnTo>
                    <a:pt x="184" y="59"/>
                  </a:lnTo>
                  <a:lnTo>
                    <a:pt x="184" y="58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6" y="58"/>
                  </a:lnTo>
                  <a:lnTo>
                    <a:pt x="187" y="58"/>
                  </a:lnTo>
                  <a:lnTo>
                    <a:pt x="189" y="58"/>
                  </a:lnTo>
                  <a:lnTo>
                    <a:pt x="189" y="59"/>
                  </a:lnTo>
                  <a:lnTo>
                    <a:pt x="190" y="59"/>
                  </a:lnTo>
                  <a:lnTo>
                    <a:pt x="192" y="59"/>
                  </a:lnTo>
                  <a:lnTo>
                    <a:pt x="192" y="58"/>
                  </a:lnTo>
                  <a:lnTo>
                    <a:pt x="193" y="58"/>
                  </a:lnTo>
                  <a:lnTo>
                    <a:pt x="195" y="58"/>
                  </a:lnTo>
                  <a:lnTo>
                    <a:pt x="196" y="58"/>
                  </a:lnTo>
                  <a:lnTo>
                    <a:pt x="196" y="56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1" y="54"/>
                  </a:lnTo>
                  <a:lnTo>
                    <a:pt x="201" y="53"/>
                  </a:lnTo>
                  <a:lnTo>
                    <a:pt x="203" y="53"/>
                  </a:lnTo>
                  <a:lnTo>
                    <a:pt x="203" y="51"/>
                  </a:lnTo>
                  <a:lnTo>
                    <a:pt x="204" y="51"/>
                  </a:lnTo>
                  <a:lnTo>
                    <a:pt x="204" y="53"/>
                  </a:lnTo>
                  <a:lnTo>
                    <a:pt x="206" y="53"/>
                  </a:lnTo>
                  <a:lnTo>
                    <a:pt x="207" y="53"/>
                  </a:lnTo>
                  <a:lnTo>
                    <a:pt x="209" y="53"/>
                  </a:lnTo>
                  <a:lnTo>
                    <a:pt x="209" y="54"/>
                  </a:lnTo>
                  <a:lnTo>
                    <a:pt x="209" y="56"/>
                  </a:lnTo>
                  <a:lnTo>
                    <a:pt x="210" y="54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2" y="58"/>
                  </a:lnTo>
                  <a:lnTo>
                    <a:pt x="213" y="56"/>
                  </a:lnTo>
                  <a:lnTo>
                    <a:pt x="215" y="56"/>
                  </a:lnTo>
                  <a:lnTo>
                    <a:pt x="216" y="56"/>
                  </a:lnTo>
                  <a:lnTo>
                    <a:pt x="216" y="54"/>
                  </a:lnTo>
                  <a:lnTo>
                    <a:pt x="218" y="54"/>
                  </a:lnTo>
                  <a:lnTo>
                    <a:pt x="219" y="54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2" y="53"/>
                  </a:lnTo>
                  <a:lnTo>
                    <a:pt x="222" y="54"/>
                  </a:lnTo>
                  <a:lnTo>
                    <a:pt x="224" y="54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58"/>
                  </a:lnTo>
                  <a:lnTo>
                    <a:pt x="228" y="59"/>
                  </a:lnTo>
                  <a:lnTo>
                    <a:pt x="230" y="59"/>
                  </a:lnTo>
                  <a:lnTo>
                    <a:pt x="231" y="59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3" y="62"/>
                  </a:lnTo>
                  <a:lnTo>
                    <a:pt x="234" y="62"/>
                  </a:lnTo>
                  <a:lnTo>
                    <a:pt x="234" y="61"/>
                  </a:lnTo>
                  <a:lnTo>
                    <a:pt x="234" y="62"/>
                  </a:lnTo>
                  <a:lnTo>
                    <a:pt x="236" y="62"/>
                  </a:lnTo>
                  <a:lnTo>
                    <a:pt x="236" y="64"/>
                  </a:lnTo>
                  <a:lnTo>
                    <a:pt x="237" y="64"/>
                  </a:lnTo>
                  <a:lnTo>
                    <a:pt x="237" y="65"/>
                  </a:lnTo>
                  <a:lnTo>
                    <a:pt x="237" y="64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42" y="65"/>
                  </a:lnTo>
                  <a:lnTo>
                    <a:pt x="239" y="67"/>
                  </a:lnTo>
                  <a:lnTo>
                    <a:pt x="237" y="70"/>
                  </a:lnTo>
                  <a:lnTo>
                    <a:pt x="236" y="73"/>
                  </a:lnTo>
                  <a:lnTo>
                    <a:pt x="234" y="76"/>
                  </a:lnTo>
                  <a:lnTo>
                    <a:pt x="233" y="79"/>
                  </a:lnTo>
                  <a:lnTo>
                    <a:pt x="231" y="80"/>
                  </a:lnTo>
                  <a:lnTo>
                    <a:pt x="230" y="83"/>
                  </a:lnTo>
                  <a:lnTo>
                    <a:pt x="228" y="86"/>
                  </a:lnTo>
                  <a:lnTo>
                    <a:pt x="227" y="89"/>
                  </a:lnTo>
                  <a:lnTo>
                    <a:pt x="225" y="91"/>
                  </a:lnTo>
                  <a:lnTo>
                    <a:pt x="227" y="91"/>
                  </a:lnTo>
                  <a:lnTo>
                    <a:pt x="230" y="92"/>
                  </a:lnTo>
                  <a:lnTo>
                    <a:pt x="231" y="94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7" y="94"/>
                  </a:lnTo>
                  <a:lnTo>
                    <a:pt x="237" y="95"/>
                  </a:lnTo>
                  <a:lnTo>
                    <a:pt x="237" y="97"/>
                  </a:lnTo>
                  <a:lnTo>
                    <a:pt x="239" y="97"/>
                  </a:lnTo>
                  <a:lnTo>
                    <a:pt x="242" y="98"/>
                  </a:lnTo>
                  <a:lnTo>
                    <a:pt x="242" y="100"/>
                  </a:lnTo>
                  <a:lnTo>
                    <a:pt x="243" y="100"/>
                  </a:lnTo>
                  <a:lnTo>
                    <a:pt x="243" y="101"/>
                  </a:lnTo>
                  <a:lnTo>
                    <a:pt x="243" y="103"/>
                  </a:lnTo>
                  <a:lnTo>
                    <a:pt x="243" y="104"/>
                  </a:lnTo>
                  <a:lnTo>
                    <a:pt x="242" y="104"/>
                  </a:lnTo>
                  <a:lnTo>
                    <a:pt x="242" y="103"/>
                  </a:lnTo>
                  <a:lnTo>
                    <a:pt x="239" y="103"/>
                  </a:lnTo>
                  <a:lnTo>
                    <a:pt x="237" y="104"/>
                  </a:lnTo>
                  <a:lnTo>
                    <a:pt x="237" y="103"/>
                  </a:lnTo>
                  <a:lnTo>
                    <a:pt x="236" y="103"/>
                  </a:lnTo>
                  <a:lnTo>
                    <a:pt x="234" y="101"/>
                  </a:lnTo>
                  <a:lnTo>
                    <a:pt x="236" y="101"/>
                  </a:lnTo>
                  <a:lnTo>
                    <a:pt x="234" y="100"/>
                  </a:lnTo>
                  <a:lnTo>
                    <a:pt x="233" y="100"/>
                  </a:lnTo>
                  <a:lnTo>
                    <a:pt x="231" y="100"/>
                  </a:lnTo>
                  <a:lnTo>
                    <a:pt x="230" y="100"/>
                  </a:lnTo>
                  <a:lnTo>
                    <a:pt x="230" y="101"/>
                  </a:lnTo>
                  <a:lnTo>
                    <a:pt x="228" y="100"/>
                  </a:lnTo>
                  <a:lnTo>
                    <a:pt x="228" y="98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4" y="100"/>
                  </a:lnTo>
                  <a:lnTo>
                    <a:pt x="224" y="101"/>
                  </a:lnTo>
                  <a:lnTo>
                    <a:pt x="224" y="103"/>
                  </a:lnTo>
                  <a:lnTo>
                    <a:pt x="222" y="103"/>
                  </a:lnTo>
                  <a:lnTo>
                    <a:pt x="222" y="104"/>
                  </a:lnTo>
                  <a:lnTo>
                    <a:pt x="221" y="106"/>
                  </a:lnTo>
                  <a:lnTo>
                    <a:pt x="221" y="104"/>
                  </a:lnTo>
                  <a:lnTo>
                    <a:pt x="221" y="106"/>
                  </a:lnTo>
                  <a:lnTo>
                    <a:pt x="219" y="104"/>
                  </a:lnTo>
                  <a:lnTo>
                    <a:pt x="218" y="106"/>
                  </a:lnTo>
                  <a:lnTo>
                    <a:pt x="218" y="104"/>
                  </a:lnTo>
                  <a:lnTo>
                    <a:pt x="216" y="104"/>
                  </a:lnTo>
                  <a:lnTo>
                    <a:pt x="216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2" y="106"/>
                  </a:lnTo>
                  <a:lnTo>
                    <a:pt x="210" y="106"/>
                  </a:lnTo>
                  <a:lnTo>
                    <a:pt x="210" y="108"/>
                  </a:lnTo>
                  <a:lnTo>
                    <a:pt x="209" y="108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07" y="108"/>
                  </a:lnTo>
                  <a:lnTo>
                    <a:pt x="207" y="109"/>
                  </a:lnTo>
                  <a:lnTo>
                    <a:pt x="207" y="108"/>
                  </a:lnTo>
                  <a:lnTo>
                    <a:pt x="206" y="108"/>
                  </a:lnTo>
                  <a:lnTo>
                    <a:pt x="204" y="108"/>
                  </a:lnTo>
                  <a:lnTo>
                    <a:pt x="203" y="109"/>
                  </a:lnTo>
                  <a:lnTo>
                    <a:pt x="201" y="109"/>
                  </a:lnTo>
                  <a:lnTo>
                    <a:pt x="200" y="111"/>
                  </a:lnTo>
                  <a:lnTo>
                    <a:pt x="198" y="111"/>
                  </a:lnTo>
                  <a:lnTo>
                    <a:pt x="198" y="112"/>
                  </a:lnTo>
                  <a:lnTo>
                    <a:pt x="196" y="112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5" y="115"/>
                  </a:lnTo>
                  <a:lnTo>
                    <a:pt x="193" y="115"/>
                  </a:lnTo>
                  <a:lnTo>
                    <a:pt x="192" y="115"/>
                  </a:lnTo>
                  <a:lnTo>
                    <a:pt x="192" y="117"/>
                  </a:lnTo>
                  <a:lnTo>
                    <a:pt x="190" y="118"/>
                  </a:lnTo>
                  <a:lnTo>
                    <a:pt x="189" y="118"/>
                  </a:lnTo>
                  <a:lnTo>
                    <a:pt x="189" y="120"/>
                  </a:lnTo>
                  <a:lnTo>
                    <a:pt x="187" y="120"/>
                  </a:lnTo>
                  <a:lnTo>
                    <a:pt x="187" y="121"/>
                  </a:lnTo>
                  <a:lnTo>
                    <a:pt x="186" y="121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1" y="129"/>
                  </a:lnTo>
                  <a:lnTo>
                    <a:pt x="180" y="130"/>
                  </a:lnTo>
                  <a:lnTo>
                    <a:pt x="180" y="132"/>
                  </a:lnTo>
                  <a:lnTo>
                    <a:pt x="180" y="133"/>
                  </a:lnTo>
                  <a:lnTo>
                    <a:pt x="180" y="136"/>
                  </a:lnTo>
                  <a:lnTo>
                    <a:pt x="177" y="142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5" y="148"/>
                  </a:lnTo>
                  <a:lnTo>
                    <a:pt x="177" y="150"/>
                  </a:lnTo>
                  <a:lnTo>
                    <a:pt x="177" y="151"/>
                  </a:lnTo>
                  <a:lnTo>
                    <a:pt x="177" y="153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7" y="157"/>
                  </a:lnTo>
                  <a:lnTo>
                    <a:pt x="177" y="159"/>
                  </a:lnTo>
                  <a:lnTo>
                    <a:pt x="175" y="159"/>
                  </a:lnTo>
                  <a:lnTo>
                    <a:pt x="174" y="159"/>
                  </a:lnTo>
                  <a:lnTo>
                    <a:pt x="172" y="159"/>
                  </a:lnTo>
                  <a:lnTo>
                    <a:pt x="172" y="161"/>
                  </a:lnTo>
                  <a:lnTo>
                    <a:pt x="171" y="161"/>
                  </a:lnTo>
                  <a:lnTo>
                    <a:pt x="169" y="162"/>
                  </a:lnTo>
                  <a:lnTo>
                    <a:pt x="168" y="164"/>
                  </a:lnTo>
                  <a:lnTo>
                    <a:pt x="166" y="164"/>
                  </a:lnTo>
                  <a:lnTo>
                    <a:pt x="166" y="165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5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6" y="174"/>
                  </a:lnTo>
                  <a:lnTo>
                    <a:pt x="166" y="176"/>
                  </a:lnTo>
                  <a:lnTo>
                    <a:pt x="166" y="177"/>
                  </a:lnTo>
                  <a:lnTo>
                    <a:pt x="165" y="177"/>
                  </a:lnTo>
                  <a:lnTo>
                    <a:pt x="163" y="177"/>
                  </a:lnTo>
                  <a:lnTo>
                    <a:pt x="163" y="179"/>
                  </a:lnTo>
                  <a:lnTo>
                    <a:pt x="162" y="179"/>
                  </a:lnTo>
                  <a:lnTo>
                    <a:pt x="160" y="177"/>
                  </a:lnTo>
                  <a:lnTo>
                    <a:pt x="160" y="179"/>
                  </a:lnTo>
                  <a:lnTo>
                    <a:pt x="162" y="180"/>
                  </a:lnTo>
                  <a:lnTo>
                    <a:pt x="162" y="182"/>
                  </a:lnTo>
                  <a:lnTo>
                    <a:pt x="160" y="182"/>
                  </a:lnTo>
                  <a:lnTo>
                    <a:pt x="160" y="183"/>
                  </a:lnTo>
                  <a:lnTo>
                    <a:pt x="163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6" y="188"/>
                  </a:lnTo>
                  <a:lnTo>
                    <a:pt x="166" y="189"/>
                  </a:lnTo>
                  <a:lnTo>
                    <a:pt x="166" y="191"/>
                  </a:lnTo>
                  <a:lnTo>
                    <a:pt x="165" y="191"/>
                  </a:lnTo>
                  <a:lnTo>
                    <a:pt x="165" y="192"/>
                  </a:lnTo>
                  <a:lnTo>
                    <a:pt x="166" y="192"/>
                  </a:lnTo>
                  <a:lnTo>
                    <a:pt x="166" y="194"/>
                  </a:lnTo>
                  <a:lnTo>
                    <a:pt x="168" y="194"/>
                  </a:lnTo>
                  <a:lnTo>
                    <a:pt x="168" y="195"/>
                  </a:lnTo>
                  <a:lnTo>
                    <a:pt x="169" y="195"/>
                  </a:lnTo>
                  <a:lnTo>
                    <a:pt x="169" y="197"/>
                  </a:lnTo>
                  <a:lnTo>
                    <a:pt x="169" y="198"/>
                  </a:lnTo>
                  <a:lnTo>
                    <a:pt x="171" y="200"/>
                  </a:lnTo>
                  <a:lnTo>
                    <a:pt x="171" y="201"/>
                  </a:lnTo>
                  <a:lnTo>
                    <a:pt x="172" y="203"/>
                  </a:lnTo>
                  <a:lnTo>
                    <a:pt x="174" y="204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5" y="207"/>
                  </a:lnTo>
                  <a:lnTo>
                    <a:pt x="175" y="209"/>
                  </a:lnTo>
                  <a:lnTo>
                    <a:pt x="177" y="209"/>
                  </a:lnTo>
                  <a:lnTo>
                    <a:pt x="178" y="211"/>
                  </a:lnTo>
                  <a:lnTo>
                    <a:pt x="180" y="212"/>
                  </a:lnTo>
                  <a:lnTo>
                    <a:pt x="181" y="215"/>
                  </a:lnTo>
                  <a:lnTo>
                    <a:pt x="183" y="215"/>
                  </a:lnTo>
                  <a:lnTo>
                    <a:pt x="183" y="217"/>
                  </a:lnTo>
                  <a:lnTo>
                    <a:pt x="184" y="220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81" y="224"/>
                  </a:lnTo>
                  <a:lnTo>
                    <a:pt x="180" y="224"/>
                  </a:lnTo>
                  <a:lnTo>
                    <a:pt x="180" y="226"/>
                  </a:lnTo>
                  <a:lnTo>
                    <a:pt x="178" y="227"/>
                  </a:lnTo>
                  <a:lnTo>
                    <a:pt x="187" y="227"/>
                  </a:lnTo>
                  <a:lnTo>
                    <a:pt x="190" y="227"/>
                  </a:lnTo>
                  <a:lnTo>
                    <a:pt x="192" y="229"/>
                  </a:lnTo>
                  <a:lnTo>
                    <a:pt x="193" y="229"/>
                  </a:lnTo>
                  <a:lnTo>
                    <a:pt x="195" y="229"/>
                  </a:lnTo>
                  <a:lnTo>
                    <a:pt x="196" y="229"/>
                  </a:lnTo>
                  <a:lnTo>
                    <a:pt x="196" y="230"/>
                  </a:lnTo>
                  <a:lnTo>
                    <a:pt x="198" y="230"/>
                  </a:lnTo>
                  <a:lnTo>
                    <a:pt x="198" y="232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1" y="236"/>
                  </a:lnTo>
                  <a:lnTo>
                    <a:pt x="201" y="238"/>
                  </a:lnTo>
                  <a:lnTo>
                    <a:pt x="201" y="239"/>
                  </a:lnTo>
                  <a:lnTo>
                    <a:pt x="201" y="241"/>
                  </a:lnTo>
                  <a:lnTo>
                    <a:pt x="203" y="241"/>
                  </a:lnTo>
                  <a:lnTo>
                    <a:pt x="206" y="241"/>
                  </a:lnTo>
                  <a:lnTo>
                    <a:pt x="210" y="241"/>
                  </a:lnTo>
                  <a:lnTo>
                    <a:pt x="213" y="241"/>
                  </a:lnTo>
                  <a:lnTo>
                    <a:pt x="218" y="241"/>
                  </a:lnTo>
                  <a:lnTo>
                    <a:pt x="219" y="241"/>
                  </a:lnTo>
                  <a:lnTo>
                    <a:pt x="221" y="241"/>
                  </a:lnTo>
                  <a:lnTo>
                    <a:pt x="221" y="239"/>
                  </a:lnTo>
                  <a:lnTo>
                    <a:pt x="222" y="239"/>
                  </a:lnTo>
                  <a:lnTo>
                    <a:pt x="222" y="238"/>
                  </a:lnTo>
                  <a:lnTo>
                    <a:pt x="224" y="238"/>
                  </a:lnTo>
                  <a:lnTo>
                    <a:pt x="225" y="236"/>
                  </a:lnTo>
                  <a:lnTo>
                    <a:pt x="227" y="235"/>
                  </a:lnTo>
                  <a:lnTo>
                    <a:pt x="228" y="233"/>
                  </a:lnTo>
                  <a:lnTo>
                    <a:pt x="230" y="232"/>
                  </a:lnTo>
                  <a:lnTo>
                    <a:pt x="231" y="230"/>
                  </a:lnTo>
                  <a:lnTo>
                    <a:pt x="233" y="230"/>
                  </a:lnTo>
                  <a:lnTo>
                    <a:pt x="233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34" y="232"/>
                  </a:lnTo>
                  <a:lnTo>
                    <a:pt x="234" y="233"/>
                  </a:lnTo>
                  <a:lnTo>
                    <a:pt x="236" y="235"/>
                  </a:lnTo>
                  <a:lnTo>
                    <a:pt x="234" y="235"/>
                  </a:lnTo>
                  <a:lnTo>
                    <a:pt x="234" y="236"/>
                  </a:lnTo>
                  <a:lnTo>
                    <a:pt x="233" y="236"/>
                  </a:lnTo>
                  <a:lnTo>
                    <a:pt x="233" y="238"/>
                  </a:lnTo>
                  <a:lnTo>
                    <a:pt x="233" y="239"/>
                  </a:lnTo>
                  <a:lnTo>
                    <a:pt x="234" y="244"/>
                  </a:lnTo>
                  <a:lnTo>
                    <a:pt x="234" y="247"/>
                  </a:lnTo>
                  <a:lnTo>
                    <a:pt x="234" y="250"/>
                  </a:lnTo>
                  <a:lnTo>
                    <a:pt x="234" y="253"/>
                  </a:lnTo>
                  <a:lnTo>
                    <a:pt x="234" y="256"/>
                  </a:lnTo>
                  <a:lnTo>
                    <a:pt x="234" y="259"/>
                  </a:lnTo>
                  <a:lnTo>
                    <a:pt x="234" y="262"/>
                  </a:lnTo>
                  <a:lnTo>
                    <a:pt x="234" y="265"/>
                  </a:lnTo>
                  <a:lnTo>
                    <a:pt x="234" y="267"/>
                  </a:lnTo>
                  <a:lnTo>
                    <a:pt x="236" y="265"/>
                  </a:lnTo>
                  <a:lnTo>
                    <a:pt x="237" y="265"/>
                  </a:lnTo>
                  <a:lnTo>
                    <a:pt x="239" y="267"/>
                  </a:lnTo>
                  <a:lnTo>
                    <a:pt x="239" y="268"/>
                  </a:lnTo>
                  <a:lnTo>
                    <a:pt x="242" y="268"/>
                  </a:lnTo>
                  <a:lnTo>
                    <a:pt x="243" y="268"/>
                  </a:lnTo>
                  <a:lnTo>
                    <a:pt x="245" y="268"/>
                  </a:lnTo>
                  <a:lnTo>
                    <a:pt x="246" y="268"/>
                  </a:lnTo>
                  <a:lnTo>
                    <a:pt x="251" y="265"/>
                  </a:lnTo>
                  <a:lnTo>
                    <a:pt x="253" y="265"/>
                  </a:lnTo>
                  <a:lnTo>
                    <a:pt x="254" y="265"/>
                  </a:lnTo>
                  <a:lnTo>
                    <a:pt x="256" y="265"/>
                  </a:lnTo>
                  <a:lnTo>
                    <a:pt x="259" y="265"/>
                  </a:lnTo>
                  <a:lnTo>
                    <a:pt x="259" y="267"/>
                  </a:lnTo>
                  <a:lnTo>
                    <a:pt x="262" y="271"/>
                  </a:lnTo>
                  <a:lnTo>
                    <a:pt x="265" y="276"/>
                  </a:lnTo>
                  <a:lnTo>
                    <a:pt x="266" y="280"/>
                  </a:lnTo>
                  <a:lnTo>
                    <a:pt x="269" y="283"/>
                  </a:lnTo>
                  <a:lnTo>
                    <a:pt x="272" y="288"/>
                  </a:lnTo>
                  <a:lnTo>
                    <a:pt x="274" y="292"/>
                  </a:lnTo>
                  <a:lnTo>
                    <a:pt x="277" y="297"/>
                  </a:lnTo>
                  <a:lnTo>
                    <a:pt x="278" y="301"/>
                  </a:lnTo>
                  <a:lnTo>
                    <a:pt x="280" y="301"/>
                  </a:lnTo>
                  <a:lnTo>
                    <a:pt x="280" y="303"/>
                  </a:lnTo>
                  <a:lnTo>
                    <a:pt x="278" y="304"/>
                  </a:lnTo>
                  <a:lnTo>
                    <a:pt x="278" y="306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7" y="309"/>
                  </a:lnTo>
                  <a:lnTo>
                    <a:pt x="275" y="309"/>
                  </a:lnTo>
                  <a:lnTo>
                    <a:pt x="275" y="310"/>
                  </a:lnTo>
                  <a:lnTo>
                    <a:pt x="274" y="310"/>
                  </a:lnTo>
                  <a:lnTo>
                    <a:pt x="274" y="312"/>
                  </a:lnTo>
                  <a:lnTo>
                    <a:pt x="274" y="315"/>
                  </a:lnTo>
                  <a:lnTo>
                    <a:pt x="275" y="315"/>
                  </a:lnTo>
                  <a:lnTo>
                    <a:pt x="275" y="318"/>
                  </a:lnTo>
                  <a:lnTo>
                    <a:pt x="275" y="320"/>
                  </a:lnTo>
                  <a:lnTo>
                    <a:pt x="275" y="321"/>
                  </a:lnTo>
                  <a:lnTo>
                    <a:pt x="275" y="326"/>
                  </a:lnTo>
                  <a:lnTo>
                    <a:pt x="275" y="327"/>
                  </a:lnTo>
                  <a:lnTo>
                    <a:pt x="275" y="329"/>
                  </a:lnTo>
                  <a:lnTo>
                    <a:pt x="274" y="329"/>
                  </a:lnTo>
                  <a:lnTo>
                    <a:pt x="274" y="330"/>
                  </a:lnTo>
                  <a:lnTo>
                    <a:pt x="272" y="330"/>
                  </a:lnTo>
                  <a:lnTo>
                    <a:pt x="274" y="330"/>
                  </a:lnTo>
                  <a:lnTo>
                    <a:pt x="275" y="332"/>
                  </a:lnTo>
                  <a:lnTo>
                    <a:pt x="275" y="333"/>
                  </a:lnTo>
                  <a:lnTo>
                    <a:pt x="275" y="335"/>
                  </a:lnTo>
                  <a:lnTo>
                    <a:pt x="275" y="336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7" y="339"/>
                  </a:lnTo>
                  <a:lnTo>
                    <a:pt x="278" y="339"/>
                  </a:lnTo>
                  <a:lnTo>
                    <a:pt x="278" y="341"/>
                  </a:lnTo>
                  <a:lnTo>
                    <a:pt x="278" y="342"/>
                  </a:lnTo>
                  <a:lnTo>
                    <a:pt x="278" y="344"/>
                  </a:lnTo>
                  <a:lnTo>
                    <a:pt x="277" y="344"/>
                  </a:lnTo>
                  <a:lnTo>
                    <a:pt x="275" y="344"/>
                  </a:lnTo>
                  <a:lnTo>
                    <a:pt x="275" y="345"/>
                  </a:lnTo>
                  <a:lnTo>
                    <a:pt x="275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4" y="350"/>
                  </a:lnTo>
                  <a:lnTo>
                    <a:pt x="274" y="351"/>
                  </a:lnTo>
                  <a:lnTo>
                    <a:pt x="274" y="353"/>
                  </a:lnTo>
                  <a:lnTo>
                    <a:pt x="272" y="353"/>
                  </a:lnTo>
                  <a:lnTo>
                    <a:pt x="271" y="354"/>
                  </a:lnTo>
                  <a:lnTo>
                    <a:pt x="272" y="357"/>
                  </a:lnTo>
                  <a:lnTo>
                    <a:pt x="271" y="357"/>
                  </a:lnTo>
                  <a:lnTo>
                    <a:pt x="269" y="357"/>
                  </a:lnTo>
                  <a:lnTo>
                    <a:pt x="269" y="359"/>
                  </a:lnTo>
                  <a:lnTo>
                    <a:pt x="269" y="360"/>
                  </a:lnTo>
                  <a:lnTo>
                    <a:pt x="269" y="362"/>
                  </a:lnTo>
                  <a:lnTo>
                    <a:pt x="269" y="364"/>
                  </a:lnTo>
                  <a:lnTo>
                    <a:pt x="271" y="364"/>
                  </a:lnTo>
                  <a:lnTo>
                    <a:pt x="272" y="367"/>
                  </a:lnTo>
                  <a:lnTo>
                    <a:pt x="274" y="368"/>
                  </a:lnTo>
                  <a:lnTo>
                    <a:pt x="275" y="370"/>
                  </a:lnTo>
                  <a:lnTo>
                    <a:pt x="274" y="370"/>
                  </a:lnTo>
                  <a:lnTo>
                    <a:pt x="274" y="371"/>
                  </a:lnTo>
                  <a:lnTo>
                    <a:pt x="272" y="371"/>
                  </a:lnTo>
                  <a:lnTo>
                    <a:pt x="272" y="373"/>
                  </a:lnTo>
                  <a:lnTo>
                    <a:pt x="272" y="374"/>
                  </a:lnTo>
                  <a:lnTo>
                    <a:pt x="271" y="374"/>
                  </a:lnTo>
                  <a:lnTo>
                    <a:pt x="271" y="376"/>
                  </a:lnTo>
                  <a:lnTo>
                    <a:pt x="269" y="377"/>
                  </a:lnTo>
                  <a:lnTo>
                    <a:pt x="269" y="379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2" y="385"/>
                  </a:lnTo>
                  <a:lnTo>
                    <a:pt x="274" y="388"/>
                  </a:lnTo>
                  <a:lnTo>
                    <a:pt x="275" y="389"/>
                  </a:lnTo>
                  <a:lnTo>
                    <a:pt x="275" y="391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8" y="392"/>
                  </a:lnTo>
                  <a:lnTo>
                    <a:pt x="280" y="392"/>
                  </a:lnTo>
                  <a:lnTo>
                    <a:pt x="281" y="392"/>
                  </a:lnTo>
                  <a:lnTo>
                    <a:pt x="281" y="394"/>
                  </a:lnTo>
                  <a:lnTo>
                    <a:pt x="283" y="394"/>
                  </a:lnTo>
                  <a:lnTo>
                    <a:pt x="283" y="395"/>
                  </a:lnTo>
                  <a:lnTo>
                    <a:pt x="283" y="397"/>
                  </a:lnTo>
                  <a:lnTo>
                    <a:pt x="281" y="397"/>
                  </a:lnTo>
                  <a:lnTo>
                    <a:pt x="280" y="397"/>
                  </a:lnTo>
                  <a:lnTo>
                    <a:pt x="280" y="398"/>
                  </a:lnTo>
                  <a:lnTo>
                    <a:pt x="280" y="400"/>
                  </a:lnTo>
                  <a:lnTo>
                    <a:pt x="280" y="401"/>
                  </a:lnTo>
                  <a:lnTo>
                    <a:pt x="280" y="403"/>
                  </a:lnTo>
                  <a:lnTo>
                    <a:pt x="280" y="404"/>
                  </a:lnTo>
                  <a:lnTo>
                    <a:pt x="278" y="404"/>
                  </a:lnTo>
                  <a:lnTo>
                    <a:pt x="277" y="404"/>
                  </a:lnTo>
                  <a:lnTo>
                    <a:pt x="277" y="406"/>
                  </a:lnTo>
                  <a:lnTo>
                    <a:pt x="277" y="407"/>
                  </a:lnTo>
                  <a:lnTo>
                    <a:pt x="275" y="409"/>
                  </a:lnTo>
                  <a:lnTo>
                    <a:pt x="274" y="410"/>
                  </a:lnTo>
                  <a:lnTo>
                    <a:pt x="274" y="412"/>
                  </a:lnTo>
                  <a:lnTo>
                    <a:pt x="272" y="412"/>
                  </a:lnTo>
                  <a:lnTo>
                    <a:pt x="274" y="412"/>
                  </a:lnTo>
                  <a:lnTo>
                    <a:pt x="274" y="413"/>
                  </a:lnTo>
                  <a:lnTo>
                    <a:pt x="272" y="413"/>
                  </a:lnTo>
                  <a:lnTo>
                    <a:pt x="271" y="413"/>
                  </a:lnTo>
                  <a:lnTo>
                    <a:pt x="271" y="415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69" y="418"/>
                  </a:lnTo>
                  <a:lnTo>
                    <a:pt x="268" y="418"/>
                  </a:lnTo>
                  <a:lnTo>
                    <a:pt x="269" y="418"/>
                  </a:lnTo>
                  <a:lnTo>
                    <a:pt x="271" y="420"/>
                  </a:lnTo>
                  <a:lnTo>
                    <a:pt x="272" y="421"/>
                  </a:lnTo>
                  <a:lnTo>
                    <a:pt x="272" y="424"/>
                  </a:lnTo>
                  <a:close/>
                  <a:moveTo>
                    <a:pt x="122" y="344"/>
                  </a:moveTo>
                  <a:lnTo>
                    <a:pt x="122" y="345"/>
                  </a:lnTo>
                  <a:lnTo>
                    <a:pt x="122" y="344"/>
                  </a:lnTo>
                  <a:close/>
                  <a:moveTo>
                    <a:pt x="116" y="335"/>
                  </a:moveTo>
                  <a:lnTo>
                    <a:pt x="116" y="333"/>
                  </a:lnTo>
                  <a:lnTo>
                    <a:pt x="116" y="335"/>
                  </a:lnTo>
                  <a:close/>
                  <a:moveTo>
                    <a:pt x="97" y="292"/>
                  </a:moveTo>
                  <a:lnTo>
                    <a:pt x="98" y="292"/>
                  </a:lnTo>
                  <a:lnTo>
                    <a:pt x="98" y="294"/>
                  </a:lnTo>
                  <a:lnTo>
                    <a:pt x="98" y="292"/>
                  </a:lnTo>
                  <a:lnTo>
                    <a:pt x="98" y="294"/>
                  </a:lnTo>
                  <a:lnTo>
                    <a:pt x="97" y="292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2" y="15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897">
              <a:extLst>
                <a:ext uri="{FF2B5EF4-FFF2-40B4-BE49-F238E27FC236}">
                  <a16:creationId xmlns:a16="http://schemas.microsoft.com/office/drawing/2014/main" id="{52469DD9-1DB7-CD31-23F4-577C02CAC1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9088" y="3844925"/>
              <a:ext cx="523875" cy="1265238"/>
            </a:xfrm>
            <a:custGeom>
              <a:avLst/>
              <a:gdLst>
                <a:gd name="T0" fmla="*/ 79 w 330"/>
                <a:gd name="T1" fmla="*/ 8 h 797"/>
                <a:gd name="T2" fmla="*/ 104 w 330"/>
                <a:gd name="T3" fmla="*/ 8 h 797"/>
                <a:gd name="T4" fmla="*/ 144 w 330"/>
                <a:gd name="T5" fmla="*/ 24 h 797"/>
                <a:gd name="T6" fmla="*/ 174 w 330"/>
                <a:gd name="T7" fmla="*/ 52 h 797"/>
                <a:gd name="T8" fmla="*/ 221 w 330"/>
                <a:gd name="T9" fmla="*/ 74 h 797"/>
                <a:gd name="T10" fmla="*/ 241 w 330"/>
                <a:gd name="T11" fmla="*/ 100 h 797"/>
                <a:gd name="T12" fmla="*/ 232 w 330"/>
                <a:gd name="T13" fmla="*/ 126 h 797"/>
                <a:gd name="T14" fmla="*/ 275 w 330"/>
                <a:gd name="T15" fmla="*/ 141 h 797"/>
                <a:gd name="T16" fmla="*/ 300 w 330"/>
                <a:gd name="T17" fmla="*/ 124 h 797"/>
                <a:gd name="T18" fmla="*/ 312 w 330"/>
                <a:gd name="T19" fmla="*/ 92 h 797"/>
                <a:gd name="T20" fmla="*/ 328 w 330"/>
                <a:gd name="T21" fmla="*/ 106 h 797"/>
                <a:gd name="T22" fmla="*/ 318 w 330"/>
                <a:gd name="T23" fmla="*/ 138 h 797"/>
                <a:gd name="T24" fmla="*/ 295 w 330"/>
                <a:gd name="T25" fmla="*/ 156 h 797"/>
                <a:gd name="T26" fmla="*/ 274 w 330"/>
                <a:gd name="T27" fmla="*/ 189 h 797"/>
                <a:gd name="T28" fmla="*/ 259 w 330"/>
                <a:gd name="T29" fmla="*/ 235 h 797"/>
                <a:gd name="T30" fmla="*/ 256 w 330"/>
                <a:gd name="T31" fmla="*/ 274 h 797"/>
                <a:gd name="T32" fmla="*/ 263 w 330"/>
                <a:gd name="T33" fmla="*/ 309 h 797"/>
                <a:gd name="T34" fmla="*/ 291 w 330"/>
                <a:gd name="T35" fmla="*/ 344 h 797"/>
                <a:gd name="T36" fmla="*/ 298 w 330"/>
                <a:gd name="T37" fmla="*/ 389 h 797"/>
                <a:gd name="T38" fmla="*/ 226 w 330"/>
                <a:gd name="T39" fmla="*/ 417 h 797"/>
                <a:gd name="T40" fmla="*/ 212 w 330"/>
                <a:gd name="T41" fmla="*/ 426 h 797"/>
                <a:gd name="T42" fmla="*/ 219 w 330"/>
                <a:gd name="T43" fmla="*/ 458 h 797"/>
                <a:gd name="T44" fmla="*/ 171 w 330"/>
                <a:gd name="T45" fmla="*/ 462 h 797"/>
                <a:gd name="T46" fmla="*/ 174 w 330"/>
                <a:gd name="T47" fmla="*/ 485 h 797"/>
                <a:gd name="T48" fmla="*/ 197 w 330"/>
                <a:gd name="T49" fmla="*/ 492 h 797"/>
                <a:gd name="T50" fmla="*/ 185 w 330"/>
                <a:gd name="T51" fmla="*/ 505 h 797"/>
                <a:gd name="T52" fmla="*/ 183 w 330"/>
                <a:gd name="T53" fmla="*/ 533 h 797"/>
                <a:gd name="T54" fmla="*/ 186 w 330"/>
                <a:gd name="T55" fmla="*/ 553 h 797"/>
                <a:gd name="T56" fmla="*/ 173 w 330"/>
                <a:gd name="T57" fmla="*/ 564 h 797"/>
                <a:gd name="T58" fmla="*/ 157 w 330"/>
                <a:gd name="T59" fmla="*/ 589 h 797"/>
                <a:gd name="T60" fmla="*/ 201 w 330"/>
                <a:gd name="T61" fmla="*/ 617 h 797"/>
                <a:gd name="T62" fmla="*/ 200 w 330"/>
                <a:gd name="T63" fmla="*/ 636 h 797"/>
                <a:gd name="T64" fmla="*/ 179 w 330"/>
                <a:gd name="T65" fmla="*/ 667 h 797"/>
                <a:gd name="T66" fmla="*/ 169 w 330"/>
                <a:gd name="T67" fmla="*/ 676 h 797"/>
                <a:gd name="T68" fmla="*/ 169 w 330"/>
                <a:gd name="T69" fmla="*/ 688 h 797"/>
                <a:gd name="T70" fmla="*/ 171 w 330"/>
                <a:gd name="T71" fmla="*/ 717 h 797"/>
                <a:gd name="T72" fmla="*/ 163 w 330"/>
                <a:gd name="T73" fmla="*/ 726 h 797"/>
                <a:gd name="T74" fmla="*/ 110 w 330"/>
                <a:gd name="T75" fmla="*/ 703 h 797"/>
                <a:gd name="T76" fmla="*/ 79 w 330"/>
                <a:gd name="T77" fmla="*/ 680 h 797"/>
                <a:gd name="T78" fmla="*/ 85 w 330"/>
                <a:gd name="T79" fmla="*/ 642 h 797"/>
                <a:gd name="T80" fmla="*/ 80 w 330"/>
                <a:gd name="T81" fmla="*/ 611 h 797"/>
                <a:gd name="T82" fmla="*/ 73 w 330"/>
                <a:gd name="T83" fmla="*/ 577 h 797"/>
                <a:gd name="T84" fmla="*/ 67 w 330"/>
                <a:gd name="T85" fmla="*/ 556 h 797"/>
                <a:gd name="T86" fmla="*/ 60 w 330"/>
                <a:gd name="T87" fmla="*/ 533 h 797"/>
                <a:gd name="T88" fmla="*/ 41 w 330"/>
                <a:gd name="T89" fmla="*/ 506 h 797"/>
                <a:gd name="T90" fmla="*/ 35 w 330"/>
                <a:gd name="T91" fmla="*/ 468 h 797"/>
                <a:gd name="T92" fmla="*/ 27 w 330"/>
                <a:gd name="T93" fmla="*/ 432 h 797"/>
                <a:gd name="T94" fmla="*/ 30 w 330"/>
                <a:gd name="T95" fmla="*/ 398 h 797"/>
                <a:gd name="T96" fmla="*/ 20 w 330"/>
                <a:gd name="T97" fmla="*/ 359 h 797"/>
                <a:gd name="T98" fmla="*/ 21 w 330"/>
                <a:gd name="T99" fmla="*/ 326 h 797"/>
                <a:gd name="T100" fmla="*/ 26 w 330"/>
                <a:gd name="T101" fmla="*/ 280 h 797"/>
                <a:gd name="T102" fmla="*/ 11 w 330"/>
                <a:gd name="T103" fmla="*/ 249 h 797"/>
                <a:gd name="T104" fmla="*/ 4 w 330"/>
                <a:gd name="T105" fmla="*/ 209 h 797"/>
                <a:gd name="T106" fmla="*/ 6 w 330"/>
                <a:gd name="T107" fmla="*/ 173 h 797"/>
                <a:gd name="T108" fmla="*/ 20 w 330"/>
                <a:gd name="T109" fmla="*/ 130 h 797"/>
                <a:gd name="T110" fmla="*/ 18 w 330"/>
                <a:gd name="T111" fmla="*/ 83 h 797"/>
                <a:gd name="T112" fmla="*/ 39 w 330"/>
                <a:gd name="T113" fmla="*/ 53 h 797"/>
                <a:gd name="T114" fmla="*/ 203 w 330"/>
                <a:gd name="T115" fmla="*/ 750 h 797"/>
                <a:gd name="T116" fmla="*/ 241 w 330"/>
                <a:gd name="T117" fmla="*/ 779 h 797"/>
                <a:gd name="T118" fmla="*/ 266 w 330"/>
                <a:gd name="T119" fmla="*/ 795 h 797"/>
                <a:gd name="T120" fmla="*/ 300 w 330"/>
                <a:gd name="T121" fmla="*/ 792 h 797"/>
                <a:gd name="T122" fmla="*/ 295 w 330"/>
                <a:gd name="T123" fmla="*/ 789 h 797"/>
                <a:gd name="T124" fmla="*/ 221 w 330"/>
                <a:gd name="T125" fmla="*/ 455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0" h="797">
                  <a:moveTo>
                    <a:pt x="38" y="24"/>
                  </a:moveTo>
                  <a:lnTo>
                    <a:pt x="39" y="23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5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4" y="3"/>
                  </a:lnTo>
                  <a:lnTo>
                    <a:pt x="64" y="5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6" y="9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4" y="17"/>
                  </a:lnTo>
                  <a:lnTo>
                    <a:pt x="95" y="17"/>
                  </a:lnTo>
                  <a:lnTo>
                    <a:pt x="97" y="18"/>
                  </a:lnTo>
                  <a:lnTo>
                    <a:pt x="95" y="18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7" y="21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7"/>
                  </a:lnTo>
                  <a:lnTo>
                    <a:pt x="100" y="24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8"/>
                  </a:lnTo>
                  <a:lnTo>
                    <a:pt x="101" y="17"/>
                  </a:lnTo>
                  <a:lnTo>
                    <a:pt x="101" y="15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5"/>
                  </a:lnTo>
                  <a:lnTo>
                    <a:pt x="106" y="5"/>
                  </a:lnTo>
                  <a:lnTo>
                    <a:pt x="107" y="5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0" y="6"/>
                  </a:lnTo>
                  <a:lnTo>
                    <a:pt x="110" y="5"/>
                  </a:lnTo>
                  <a:lnTo>
                    <a:pt x="118" y="5"/>
                  </a:lnTo>
                  <a:lnTo>
                    <a:pt x="124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29" y="6"/>
                  </a:lnTo>
                  <a:lnTo>
                    <a:pt x="129" y="8"/>
                  </a:lnTo>
                  <a:lnTo>
                    <a:pt x="129" y="9"/>
                  </a:lnTo>
                  <a:lnTo>
                    <a:pt x="130" y="9"/>
                  </a:lnTo>
                  <a:lnTo>
                    <a:pt x="132" y="11"/>
                  </a:lnTo>
                  <a:lnTo>
                    <a:pt x="133" y="11"/>
                  </a:lnTo>
                  <a:lnTo>
                    <a:pt x="133" y="12"/>
                  </a:lnTo>
                  <a:lnTo>
                    <a:pt x="135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8" y="17"/>
                  </a:lnTo>
                  <a:lnTo>
                    <a:pt x="139" y="17"/>
                  </a:lnTo>
                  <a:lnTo>
                    <a:pt x="141" y="17"/>
                  </a:lnTo>
                  <a:lnTo>
                    <a:pt x="141" y="18"/>
                  </a:lnTo>
                  <a:lnTo>
                    <a:pt x="141" y="20"/>
                  </a:lnTo>
                  <a:lnTo>
                    <a:pt x="142" y="20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4" y="23"/>
                  </a:lnTo>
                  <a:lnTo>
                    <a:pt x="144" y="24"/>
                  </a:lnTo>
                  <a:lnTo>
                    <a:pt x="145" y="24"/>
                  </a:lnTo>
                  <a:lnTo>
                    <a:pt x="145" y="27"/>
                  </a:lnTo>
                  <a:lnTo>
                    <a:pt x="147" y="27"/>
                  </a:lnTo>
                  <a:lnTo>
                    <a:pt x="147" y="29"/>
                  </a:lnTo>
                  <a:lnTo>
                    <a:pt x="147" y="30"/>
                  </a:lnTo>
                  <a:lnTo>
                    <a:pt x="148" y="32"/>
                  </a:lnTo>
                  <a:lnTo>
                    <a:pt x="151" y="33"/>
                  </a:lnTo>
                  <a:lnTo>
                    <a:pt x="154" y="35"/>
                  </a:lnTo>
                  <a:lnTo>
                    <a:pt x="154" y="36"/>
                  </a:lnTo>
                  <a:lnTo>
                    <a:pt x="156" y="36"/>
                  </a:lnTo>
                  <a:lnTo>
                    <a:pt x="156" y="38"/>
                  </a:lnTo>
                  <a:lnTo>
                    <a:pt x="157" y="38"/>
                  </a:lnTo>
                  <a:lnTo>
                    <a:pt x="159" y="39"/>
                  </a:lnTo>
                  <a:lnTo>
                    <a:pt x="160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3" y="41"/>
                  </a:lnTo>
                  <a:lnTo>
                    <a:pt x="165" y="43"/>
                  </a:lnTo>
                  <a:lnTo>
                    <a:pt x="165" y="44"/>
                  </a:lnTo>
                  <a:lnTo>
                    <a:pt x="166" y="44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9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7"/>
                  </a:lnTo>
                  <a:lnTo>
                    <a:pt x="169" y="49"/>
                  </a:lnTo>
                  <a:lnTo>
                    <a:pt x="171" y="49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4" y="50"/>
                  </a:lnTo>
                  <a:lnTo>
                    <a:pt x="174" y="52"/>
                  </a:lnTo>
                  <a:lnTo>
                    <a:pt x="176" y="52"/>
                  </a:lnTo>
                  <a:lnTo>
                    <a:pt x="177" y="52"/>
                  </a:lnTo>
                  <a:lnTo>
                    <a:pt x="179" y="52"/>
                  </a:lnTo>
                  <a:lnTo>
                    <a:pt x="180" y="52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6" y="55"/>
                  </a:lnTo>
                  <a:lnTo>
                    <a:pt x="188" y="55"/>
                  </a:lnTo>
                  <a:lnTo>
                    <a:pt x="189" y="55"/>
                  </a:lnTo>
                  <a:lnTo>
                    <a:pt x="191" y="55"/>
                  </a:lnTo>
                  <a:lnTo>
                    <a:pt x="192" y="55"/>
                  </a:lnTo>
                  <a:lnTo>
                    <a:pt x="200" y="61"/>
                  </a:lnTo>
                  <a:lnTo>
                    <a:pt x="201" y="61"/>
                  </a:lnTo>
                  <a:lnTo>
                    <a:pt x="201" y="62"/>
                  </a:lnTo>
                  <a:lnTo>
                    <a:pt x="203" y="62"/>
                  </a:lnTo>
                  <a:lnTo>
                    <a:pt x="204" y="62"/>
                  </a:lnTo>
                  <a:lnTo>
                    <a:pt x="204" y="64"/>
                  </a:lnTo>
                  <a:lnTo>
                    <a:pt x="206" y="64"/>
                  </a:lnTo>
                  <a:lnTo>
                    <a:pt x="206" y="65"/>
                  </a:lnTo>
                  <a:lnTo>
                    <a:pt x="207" y="65"/>
                  </a:lnTo>
                  <a:lnTo>
                    <a:pt x="207" y="67"/>
                  </a:lnTo>
                  <a:lnTo>
                    <a:pt x="209" y="67"/>
                  </a:lnTo>
                  <a:lnTo>
                    <a:pt x="210" y="68"/>
                  </a:lnTo>
                  <a:lnTo>
                    <a:pt x="212" y="68"/>
                  </a:lnTo>
                  <a:lnTo>
                    <a:pt x="212" y="70"/>
                  </a:lnTo>
                  <a:lnTo>
                    <a:pt x="213" y="70"/>
                  </a:lnTo>
                  <a:lnTo>
                    <a:pt x="215" y="70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4"/>
                  </a:lnTo>
                  <a:lnTo>
                    <a:pt x="226" y="74"/>
                  </a:lnTo>
                  <a:lnTo>
                    <a:pt x="227" y="76"/>
                  </a:lnTo>
                  <a:lnTo>
                    <a:pt x="229" y="77"/>
                  </a:lnTo>
                  <a:lnTo>
                    <a:pt x="229" y="79"/>
                  </a:lnTo>
                  <a:lnTo>
                    <a:pt x="230" y="79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6" y="80"/>
                  </a:lnTo>
                  <a:lnTo>
                    <a:pt x="239" y="80"/>
                  </a:lnTo>
                  <a:lnTo>
                    <a:pt x="241" y="82"/>
                  </a:lnTo>
                  <a:lnTo>
                    <a:pt x="242" y="83"/>
                  </a:lnTo>
                  <a:lnTo>
                    <a:pt x="242" y="85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4" y="88"/>
                  </a:lnTo>
                  <a:lnTo>
                    <a:pt x="245" y="88"/>
                  </a:lnTo>
                  <a:lnTo>
                    <a:pt x="247" y="89"/>
                  </a:lnTo>
                  <a:lnTo>
                    <a:pt x="247" y="91"/>
                  </a:lnTo>
                  <a:lnTo>
                    <a:pt x="247" y="92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4" y="94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4" y="96"/>
                  </a:lnTo>
                  <a:lnTo>
                    <a:pt x="242" y="97"/>
                  </a:lnTo>
                  <a:lnTo>
                    <a:pt x="242" y="99"/>
                  </a:lnTo>
                  <a:lnTo>
                    <a:pt x="241" y="99"/>
                  </a:lnTo>
                  <a:lnTo>
                    <a:pt x="241" y="100"/>
                  </a:lnTo>
                  <a:lnTo>
                    <a:pt x="242" y="100"/>
                  </a:lnTo>
                  <a:lnTo>
                    <a:pt x="241" y="100"/>
                  </a:lnTo>
                  <a:lnTo>
                    <a:pt x="241" y="102"/>
                  </a:lnTo>
                  <a:lnTo>
                    <a:pt x="242" y="102"/>
                  </a:lnTo>
                  <a:lnTo>
                    <a:pt x="241" y="103"/>
                  </a:lnTo>
                  <a:lnTo>
                    <a:pt x="239" y="105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06"/>
                  </a:lnTo>
                  <a:lnTo>
                    <a:pt x="236" y="108"/>
                  </a:lnTo>
                  <a:lnTo>
                    <a:pt x="238" y="108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2"/>
                  </a:lnTo>
                  <a:lnTo>
                    <a:pt x="236" y="114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6" y="120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4"/>
                  </a:lnTo>
                  <a:lnTo>
                    <a:pt x="232" y="124"/>
                  </a:lnTo>
                  <a:lnTo>
                    <a:pt x="232" y="126"/>
                  </a:lnTo>
                  <a:lnTo>
                    <a:pt x="232" y="127"/>
                  </a:lnTo>
                  <a:lnTo>
                    <a:pt x="230" y="127"/>
                  </a:lnTo>
                  <a:lnTo>
                    <a:pt x="230" y="130"/>
                  </a:lnTo>
                  <a:lnTo>
                    <a:pt x="229" y="130"/>
                  </a:lnTo>
                  <a:lnTo>
                    <a:pt x="229" y="132"/>
                  </a:lnTo>
                  <a:lnTo>
                    <a:pt x="230" y="133"/>
                  </a:lnTo>
                  <a:lnTo>
                    <a:pt x="230" y="135"/>
                  </a:lnTo>
                  <a:lnTo>
                    <a:pt x="232" y="135"/>
                  </a:lnTo>
                  <a:lnTo>
                    <a:pt x="238" y="133"/>
                  </a:lnTo>
                  <a:lnTo>
                    <a:pt x="241" y="135"/>
                  </a:lnTo>
                  <a:lnTo>
                    <a:pt x="242" y="133"/>
                  </a:lnTo>
                  <a:lnTo>
                    <a:pt x="244" y="135"/>
                  </a:lnTo>
                  <a:lnTo>
                    <a:pt x="245" y="135"/>
                  </a:lnTo>
                  <a:lnTo>
                    <a:pt x="247" y="135"/>
                  </a:lnTo>
                  <a:lnTo>
                    <a:pt x="248" y="135"/>
                  </a:lnTo>
                  <a:lnTo>
                    <a:pt x="248" y="136"/>
                  </a:lnTo>
                  <a:lnTo>
                    <a:pt x="253" y="138"/>
                  </a:lnTo>
                  <a:lnTo>
                    <a:pt x="256" y="138"/>
                  </a:lnTo>
                  <a:lnTo>
                    <a:pt x="259" y="138"/>
                  </a:lnTo>
                  <a:lnTo>
                    <a:pt x="260" y="138"/>
                  </a:lnTo>
                  <a:lnTo>
                    <a:pt x="260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5" y="138"/>
                  </a:lnTo>
                  <a:lnTo>
                    <a:pt x="266" y="138"/>
                  </a:lnTo>
                  <a:lnTo>
                    <a:pt x="268" y="138"/>
                  </a:lnTo>
                  <a:lnTo>
                    <a:pt x="269" y="139"/>
                  </a:lnTo>
                  <a:lnTo>
                    <a:pt x="271" y="139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5" y="139"/>
                  </a:lnTo>
                  <a:lnTo>
                    <a:pt x="275" y="141"/>
                  </a:lnTo>
                  <a:lnTo>
                    <a:pt x="277" y="141"/>
                  </a:lnTo>
                  <a:lnTo>
                    <a:pt x="277" y="142"/>
                  </a:lnTo>
                  <a:lnTo>
                    <a:pt x="279" y="141"/>
                  </a:lnTo>
                  <a:lnTo>
                    <a:pt x="279" y="139"/>
                  </a:lnTo>
                  <a:lnTo>
                    <a:pt x="280" y="139"/>
                  </a:lnTo>
                  <a:lnTo>
                    <a:pt x="280" y="138"/>
                  </a:lnTo>
                  <a:lnTo>
                    <a:pt x="280" y="136"/>
                  </a:lnTo>
                  <a:lnTo>
                    <a:pt x="282" y="136"/>
                  </a:lnTo>
                  <a:lnTo>
                    <a:pt x="282" y="135"/>
                  </a:lnTo>
                  <a:lnTo>
                    <a:pt x="283" y="135"/>
                  </a:lnTo>
                  <a:lnTo>
                    <a:pt x="285" y="135"/>
                  </a:lnTo>
                  <a:lnTo>
                    <a:pt x="286" y="136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6"/>
                  </a:lnTo>
                  <a:lnTo>
                    <a:pt x="288" y="138"/>
                  </a:lnTo>
                  <a:lnTo>
                    <a:pt x="289" y="138"/>
                  </a:lnTo>
                  <a:lnTo>
                    <a:pt x="291" y="138"/>
                  </a:lnTo>
                  <a:lnTo>
                    <a:pt x="292" y="136"/>
                  </a:lnTo>
                  <a:lnTo>
                    <a:pt x="294" y="136"/>
                  </a:lnTo>
                  <a:lnTo>
                    <a:pt x="294" y="135"/>
                  </a:lnTo>
                  <a:lnTo>
                    <a:pt x="294" y="133"/>
                  </a:lnTo>
                  <a:lnTo>
                    <a:pt x="292" y="132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295" y="130"/>
                  </a:lnTo>
                  <a:lnTo>
                    <a:pt x="295" y="127"/>
                  </a:lnTo>
                  <a:lnTo>
                    <a:pt x="295" y="126"/>
                  </a:lnTo>
                  <a:lnTo>
                    <a:pt x="297" y="126"/>
                  </a:lnTo>
                  <a:lnTo>
                    <a:pt x="298" y="126"/>
                  </a:lnTo>
                  <a:lnTo>
                    <a:pt x="298" y="124"/>
                  </a:lnTo>
                  <a:lnTo>
                    <a:pt x="300" y="124"/>
                  </a:lnTo>
                  <a:lnTo>
                    <a:pt x="300" y="126"/>
                  </a:lnTo>
                  <a:lnTo>
                    <a:pt x="301" y="126"/>
                  </a:lnTo>
                  <a:lnTo>
                    <a:pt x="301" y="124"/>
                  </a:lnTo>
                  <a:lnTo>
                    <a:pt x="301" y="123"/>
                  </a:lnTo>
                  <a:lnTo>
                    <a:pt x="303" y="121"/>
                  </a:lnTo>
                  <a:lnTo>
                    <a:pt x="304" y="121"/>
                  </a:lnTo>
                  <a:lnTo>
                    <a:pt x="304" y="120"/>
                  </a:lnTo>
                  <a:lnTo>
                    <a:pt x="306" y="118"/>
                  </a:lnTo>
                  <a:lnTo>
                    <a:pt x="307" y="118"/>
                  </a:lnTo>
                  <a:lnTo>
                    <a:pt x="307" y="117"/>
                  </a:lnTo>
                  <a:lnTo>
                    <a:pt x="307" y="115"/>
                  </a:lnTo>
                  <a:lnTo>
                    <a:pt x="307" y="114"/>
                  </a:lnTo>
                  <a:lnTo>
                    <a:pt x="309" y="114"/>
                  </a:lnTo>
                  <a:lnTo>
                    <a:pt x="309" y="112"/>
                  </a:lnTo>
                  <a:lnTo>
                    <a:pt x="309" y="111"/>
                  </a:lnTo>
                  <a:lnTo>
                    <a:pt x="309" y="109"/>
                  </a:lnTo>
                  <a:lnTo>
                    <a:pt x="309" y="108"/>
                  </a:lnTo>
                  <a:lnTo>
                    <a:pt x="310" y="108"/>
                  </a:lnTo>
                  <a:lnTo>
                    <a:pt x="309" y="106"/>
                  </a:lnTo>
                  <a:lnTo>
                    <a:pt x="309" y="105"/>
                  </a:lnTo>
                  <a:lnTo>
                    <a:pt x="309" y="103"/>
                  </a:lnTo>
                  <a:lnTo>
                    <a:pt x="309" y="102"/>
                  </a:lnTo>
                  <a:lnTo>
                    <a:pt x="310" y="102"/>
                  </a:lnTo>
                  <a:lnTo>
                    <a:pt x="309" y="100"/>
                  </a:lnTo>
                  <a:lnTo>
                    <a:pt x="309" y="99"/>
                  </a:lnTo>
                  <a:lnTo>
                    <a:pt x="310" y="99"/>
                  </a:lnTo>
                  <a:lnTo>
                    <a:pt x="309" y="97"/>
                  </a:lnTo>
                  <a:lnTo>
                    <a:pt x="309" y="96"/>
                  </a:lnTo>
                  <a:lnTo>
                    <a:pt x="309" y="94"/>
                  </a:lnTo>
                  <a:lnTo>
                    <a:pt x="309" y="92"/>
                  </a:lnTo>
                  <a:lnTo>
                    <a:pt x="310" y="92"/>
                  </a:lnTo>
                  <a:lnTo>
                    <a:pt x="312" y="92"/>
                  </a:lnTo>
                  <a:lnTo>
                    <a:pt x="312" y="94"/>
                  </a:lnTo>
                  <a:lnTo>
                    <a:pt x="312" y="96"/>
                  </a:lnTo>
                  <a:lnTo>
                    <a:pt x="312" y="94"/>
                  </a:lnTo>
                  <a:lnTo>
                    <a:pt x="313" y="94"/>
                  </a:lnTo>
                  <a:lnTo>
                    <a:pt x="313" y="92"/>
                  </a:lnTo>
                  <a:lnTo>
                    <a:pt x="315" y="92"/>
                  </a:lnTo>
                  <a:lnTo>
                    <a:pt x="315" y="91"/>
                  </a:lnTo>
                  <a:lnTo>
                    <a:pt x="315" y="92"/>
                  </a:lnTo>
                  <a:lnTo>
                    <a:pt x="316" y="92"/>
                  </a:lnTo>
                  <a:lnTo>
                    <a:pt x="318" y="92"/>
                  </a:lnTo>
                  <a:lnTo>
                    <a:pt x="316" y="92"/>
                  </a:lnTo>
                  <a:lnTo>
                    <a:pt x="316" y="91"/>
                  </a:lnTo>
                  <a:lnTo>
                    <a:pt x="318" y="91"/>
                  </a:lnTo>
                  <a:lnTo>
                    <a:pt x="319" y="91"/>
                  </a:lnTo>
                  <a:lnTo>
                    <a:pt x="318" y="91"/>
                  </a:lnTo>
                  <a:lnTo>
                    <a:pt x="318" y="92"/>
                  </a:lnTo>
                  <a:lnTo>
                    <a:pt x="319" y="92"/>
                  </a:lnTo>
                  <a:lnTo>
                    <a:pt x="319" y="91"/>
                  </a:lnTo>
                  <a:lnTo>
                    <a:pt x="319" y="92"/>
                  </a:lnTo>
                  <a:lnTo>
                    <a:pt x="321" y="92"/>
                  </a:lnTo>
                  <a:lnTo>
                    <a:pt x="321" y="94"/>
                  </a:lnTo>
                  <a:lnTo>
                    <a:pt x="322" y="94"/>
                  </a:lnTo>
                  <a:lnTo>
                    <a:pt x="324" y="94"/>
                  </a:lnTo>
                  <a:lnTo>
                    <a:pt x="324" y="96"/>
                  </a:lnTo>
                  <a:lnTo>
                    <a:pt x="324" y="97"/>
                  </a:lnTo>
                  <a:lnTo>
                    <a:pt x="325" y="97"/>
                  </a:lnTo>
                  <a:lnTo>
                    <a:pt x="325" y="99"/>
                  </a:lnTo>
                  <a:lnTo>
                    <a:pt x="325" y="100"/>
                  </a:lnTo>
                  <a:lnTo>
                    <a:pt x="325" y="102"/>
                  </a:lnTo>
                  <a:lnTo>
                    <a:pt x="327" y="103"/>
                  </a:lnTo>
                  <a:lnTo>
                    <a:pt x="327" y="105"/>
                  </a:lnTo>
                  <a:lnTo>
                    <a:pt x="328" y="106"/>
                  </a:lnTo>
                  <a:lnTo>
                    <a:pt x="330" y="108"/>
                  </a:lnTo>
                  <a:lnTo>
                    <a:pt x="330" y="109"/>
                  </a:lnTo>
                  <a:lnTo>
                    <a:pt x="328" y="111"/>
                  </a:lnTo>
                  <a:lnTo>
                    <a:pt x="330" y="114"/>
                  </a:lnTo>
                  <a:lnTo>
                    <a:pt x="328" y="115"/>
                  </a:lnTo>
                  <a:lnTo>
                    <a:pt x="330" y="115"/>
                  </a:lnTo>
                  <a:lnTo>
                    <a:pt x="328" y="117"/>
                  </a:lnTo>
                  <a:lnTo>
                    <a:pt x="330" y="118"/>
                  </a:lnTo>
                  <a:lnTo>
                    <a:pt x="328" y="120"/>
                  </a:lnTo>
                  <a:lnTo>
                    <a:pt x="330" y="120"/>
                  </a:lnTo>
                  <a:lnTo>
                    <a:pt x="330" y="121"/>
                  </a:lnTo>
                  <a:lnTo>
                    <a:pt x="330" y="123"/>
                  </a:lnTo>
                  <a:lnTo>
                    <a:pt x="330" y="124"/>
                  </a:lnTo>
                  <a:lnTo>
                    <a:pt x="330" y="127"/>
                  </a:lnTo>
                  <a:lnTo>
                    <a:pt x="328" y="127"/>
                  </a:lnTo>
                  <a:lnTo>
                    <a:pt x="328" y="130"/>
                  </a:lnTo>
                  <a:lnTo>
                    <a:pt x="328" y="132"/>
                  </a:lnTo>
                  <a:lnTo>
                    <a:pt x="328" y="130"/>
                  </a:lnTo>
                  <a:lnTo>
                    <a:pt x="327" y="130"/>
                  </a:lnTo>
                  <a:lnTo>
                    <a:pt x="327" y="132"/>
                  </a:lnTo>
                  <a:lnTo>
                    <a:pt x="325" y="132"/>
                  </a:lnTo>
                  <a:lnTo>
                    <a:pt x="327" y="132"/>
                  </a:lnTo>
                  <a:lnTo>
                    <a:pt x="325" y="132"/>
                  </a:lnTo>
                  <a:lnTo>
                    <a:pt x="325" y="133"/>
                  </a:lnTo>
                  <a:lnTo>
                    <a:pt x="324" y="135"/>
                  </a:lnTo>
                  <a:lnTo>
                    <a:pt x="322" y="135"/>
                  </a:lnTo>
                  <a:lnTo>
                    <a:pt x="322" y="133"/>
                  </a:lnTo>
                  <a:lnTo>
                    <a:pt x="321" y="135"/>
                  </a:lnTo>
                  <a:lnTo>
                    <a:pt x="321" y="136"/>
                  </a:lnTo>
                  <a:lnTo>
                    <a:pt x="321" y="138"/>
                  </a:lnTo>
                  <a:lnTo>
                    <a:pt x="319" y="138"/>
                  </a:lnTo>
                  <a:lnTo>
                    <a:pt x="318" y="138"/>
                  </a:lnTo>
                  <a:lnTo>
                    <a:pt x="316" y="138"/>
                  </a:lnTo>
                  <a:lnTo>
                    <a:pt x="318" y="138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5" y="139"/>
                  </a:lnTo>
                  <a:lnTo>
                    <a:pt x="315" y="138"/>
                  </a:lnTo>
                  <a:lnTo>
                    <a:pt x="313" y="139"/>
                  </a:lnTo>
                  <a:lnTo>
                    <a:pt x="313" y="141"/>
                  </a:lnTo>
                  <a:lnTo>
                    <a:pt x="313" y="139"/>
                  </a:lnTo>
                  <a:lnTo>
                    <a:pt x="313" y="141"/>
                  </a:lnTo>
                  <a:lnTo>
                    <a:pt x="312" y="141"/>
                  </a:lnTo>
                  <a:lnTo>
                    <a:pt x="310" y="141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9" y="144"/>
                  </a:lnTo>
                  <a:lnTo>
                    <a:pt x="309" y="146"/>
                  </a:lnTo>
                  <a:lnTo>
                    <a:pt x="307" y="147"/>
                  </a:lnTo>
                  <a:lnTo>
                    <a:pt x="306" y="147"/>
                  </a:lnTo>
                  <a:lnTo>
                    <a:pt x="306" y="146"/>
                  </a:lnTo>
                  <a:lnTo>
                    <a:pt x="306" y="147"/>
                  </a:lnTo>
                  <a:lnTo>
                    <a:pt x="307" y="149"/>
                  </a:lnTo>
                  <a:lnTo>
                    <a:pt x="306" y="149"/>
                  </a:lnTo>
                  <a:lnTo>
                    <a:pt x="304" y="149"/>
                  </a:lnTo>
                  <a:lnTo>
                    <a:pt x="303" y="149"/>
                  </a:lnTo>
                  <a:lnTo>
                    <a:pt x="303" y="150"/>
                  </a:lnTo>
                  <a:lnTo>
                    <a:pt x="301" y="150"/>
                  </a:lnTo>
                  <a:lnTo>
                    <a:pt x="300" y="152"/>
                  </a:lnTo>
                  <a:lnTo>
                    <a:pt x="298" y="153"/>
                  </a:lnTo>
                  <a:lnTo>
                    <a:pt x="297" y="153"/>
                  </a:lnTo>
                  <a:lnTo>
                    <a:pt x="297" y="155"/>
                  </a:lnTo>
                  <a:lnTo>
                    <a:pt x="295" y="155"/>
                  </a:lnTo>
                  <a:lnTo>
                    <a:pt x="295" y="156"/>
                  </a:lnTo>
                  <a:lnTo>
                    <a:pt x="294" y="156"/>
                  </a:lnTo>
                  <a:lnTo>
                    <a:pt x="292" y="158"/>
                  </a:lnTo>
                  <a:lnTo>
                    <a:pt x="294" y="158"/>
                  </a:lnTo>
                  <a:lnTo>
                    <a:pt x="294" y="159"/>
                  </a:lnTo>
                  <a:lnTo>
                    <a:pt x="295" y="159"/>
                  </a:lnTo>
                  <a:lnTo>
                    <a:pt x="295" y="161"/>
                  </a:lnTo>
                  <a:lnTo>
                    <a:pt x="294" y="161"/>
                  </a:lnTo>
                  <a:lnTo>
                    <a:pt x="292" y="161"/>
                  </a:lnTo>
                  <a:lnTo>
                    <a:pt x="291" y="161"/>
                  </a:lnTo>
                  <a:lnTo>
                    <a:pt x="291" y="162"/>
                  </a:lnTo>
                  <a:lnTo>
                    <a:pt x="291" y="164"/>
                  </a:lnTo>
                  <a:lnTo>
                    <a:pt x="289" y="164"/>
                  </a:lnTo>
                  <a:lnTo>
                    <a:pt x="289" y="165"/>
                  </a:lnTo>
                  <a:lnTo>
                    <a:pt x="288" y="167"/>
                  </a:lnTo>
                  <a:lnTo>
                    <a:pt x="286" y="170"/>
                  </a:lnTo>
                  <a:lnTo>
                    <a:pt x="285" y="170"/>
                  </a:lnTo>
                  <a:lnTo>
                    <a:pt x="283" y="171"/>
                  </a:lnTo>
                  <a:lnTo>
                    <a:pt x="285" y="173"/>
                  </a:lnTo>
                  <a:lnTo>
                    <a:pt x="283" y="174"/>
                  </a:lnTo>
                  <a:lnTo>
                    <a:pt x="282" y="176"/>
                  </a:lnTo>
                  <a:lnTo>
                    <a:pt x="282" y="177"/>
                  </a:lnTo>
                  <a:lnTo>
                    <a:pt x="280" y="177"/>
                  </a:lnTo>
                  <a:lnTo>
                    <a:pt x="280" y="179"/>
                  </a:lnTo>
                  <a:lnTo>
                    <a:pt x="279" y="179"/>
                  </a:lnTo>
                  <a:lnTo>
                    <a:pt x="279" y="180"/>
                  </a:lnTo>
                  <a:lnTo>
                    <a:pt x="279" y="182"/>
                  </a:lnTo>
                  <a:lnTo>
                    <a:pt x="277" y="183"/>
                  </a:lnTo>
                  <a:lnTo>
                    <a:pt x="277" y="185"/>
                  </a:lnTo>
                  <a:lnTo>
                    <a:pt x="275" y="185"/>
                  </a:lnTo>
                  <a:lnTo>
                    <a:pt x="275" y="186"/>
                  </a:lnTo>
                  <a:lnTo>
                    <a:pt x="274" y="188"/>
                  </a:lnTo>
                  <a:lnTo>
                    <a:pt x="274" y="189"/>
                  </a:lnTo>
                  <a:lnTo>
                    <a:pt x="272" y="189"/>
                  </a:lnTo>
                  <a:lnTo>
                    <a:pt x="272" y="191"/>
                  </a:lnTo>
                  <a:lnTo>
                    <a:pt x="272" y="192"/>
                  </a:lnTo>
                  <a:lnTo>
                    <a:pt x="271" y="194"/>
                  </a:lnTo>
                  <a:lnTo>
                    <a:pt x="269" y="194"/>
                  </a:lnTo>
                  <a:lnTo>
                    <a:pt x="268" y="194"/>
                  </a:lnTo>
                  <a:lnTo>
                    <a:pt x="266" y="195"/>
                  </a:lnTo>
                  <a:lnTo>
                    <a:pt x="266" y="199"/>
                  </a:lnTo>
                  <a:lnTo>
                    <a:pt x="265" y="200"/>
                  </a:lnTo>
                  <a:lnTo>
                    <a:pt x="263" y="203"/>
                  </a:lnTo>
                  <a:lnTo>
                    <a:pt x="262" y="203"/>
                  </a:lnTo>
                  <a:lnTo>
                    <a:pt x="262" y="205"/>
                  </a:lnTo>
                  <a:lnTo>
                    <a:pt x="262" y="206"/>
                  </a:lnTo>
                  <a:lnTo>
                    <a:pt x="262" y="208"/>
                  </a:lnTo>
                  <a:lnTo>
                    <a:pt x="259" y="211"/>
                  </a:lnTo>
                  <a:lnTo>
                    <a:pt x="256" y="212"/>
                  </a:lnTo>
                  <a:lnTo>
                    <a:pt x="256" y="214"/>
                  </a:lnTo>
                  <a:lnTo>
                    <a:pt x="259" y="215"/>
                  </a:lnTo>
                  <a:lnTo>
                    <a:pt x="260" y="217"/>
                  </a:lnTo>
                  <a:lnTo>
                    <a:pt x="260" y="218"/>
                  </a:lnTo>
                  <a:lnTo>
                    <a:pt x="260" y="220"/>
                  </a:lnTo>
                  <a:lnTo>
                    <a:pt x="260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60" y="224"/>
                  </a:lnTo>
                  <a:lnTo>
                    <a:pt x="260" y="226"/>
                  </a:lnTo>
                  <a:lnTo>
                    <a:pt x="260" y="227"/>
                  </a:lnTo>
                  <a:lnTo>
                    <a:pt x="260" y="229"/>
                  </a:lnTo>
                  <a:lnTo>
                    <a:pt x="260" y="230"/>
                  </a:lnTo>
                  <a:lnTo>
                    <a:pt x="259" y="230"/>
                  </a:lnTo>
                  <a:lnTo>
                    <a:pt x="259" y="233"/>
                  </a:lnTo>
                  <a:lnTo>
                    <a:pt x="259" y="235"/>
                  </a:lnTo>
                  <a:lnTo>
                    <a:pt x="256" y="235"/>
                  </a:lnTo>
                  <a:lnTo>
                    <a:pt x="256" y="236"/>
                  </a:lnTo>
                  <a:lnTo>
                    <a:pt x="259" y="236"/>
                  </a:lnTo>
                  <a:lnTo>
                    <a:pt x="259" y="238"/>
                  </a:lnTo>
                  <a:lnTo>
                    <a:pt x="260" y="238"/>
                  </a:lnTo>
                  <a:lnTo>
                    <a:pt x="260" y="239"/>
                  </a:lnTo>
                  <a:lnTo>
                    <a:pt x="260" y="241"/>
                  </a:lnTo>
                  <a:lnTo>
                    <a:pt x="259" y="244"/>
                  </a:lnTo>
                  <a:lnTo>
                    <a:pt x="256" y="244"/>
                  </a:lnTo>
                  <a:lnTo>
                    <a:pt x="256" y="245"/>
                  </a:lnTo>
                  <a:lnTo>
                    <a:pt x="256" y="247"/>
                  </a:lnTo>
                  <a:lnTo>
                    <a:pt x="259" y="249"/>
                  </a:lnTo>
                  <a:lnTo>
                    <a:pt x="259" y="250"/>
                  </a:lnTo>
                  <a:lnTo>
                    <a:pt x="259" y="252"/>
                  </a:lnTo>
                  <a:lnTo>
                    <a:pt x="259" y="253"/>
                  </a:lnTo>
                  <a:lnTo>
                    <a:pt x="260" y="255"/>
                  </a:lnTo>
                  <a:lnTo>
                    <a:pt x="260" y="256"/>
                  </a:lnTo>
                  <a:lnTo>
                    <a:pt x="259" y="258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60" y="265"/>
                  </a:lnTo>
                  <a:lnTo>
                    <a:pt x="260" y="267"/>
                  </a:lnTo>
                  <a:lnTo>
                    <a:pt x="260" y="268"/>
                  </a:lnTo>
                  <a:lnTo>
                    <a:pt x="262" y="270"/>
                  </a:lnTo>
                  <a:lnTo>
                    <a:pt x="262" y="271"/>
                  </a:lnTo>
                  <a:lnTo>
                    <a:pt x="262" y="273"/>
                  </a:lnTo>
                  <a:lnTo>
                    <a:pt x="263" y="274"/>
                  </a:lnTo>
                  <a:lnTo>
                    <a:pt x="262" y="274"/>
                  </a:lnTo>
                  <a:lnTo>
                    <a:pt x="260" y="274"/>
                  </a:lnTo>
                  <a:lnTo>
                    <a:pt x="259" y="274"/>
                  </a:lnTo>
                  <a:lnTo>
                    <a:pt x="256" y="274"/>
                  </a:lnTo>
                  <a:lnTo>
                    <a:pt x="256" y="276"/>
                  </a:lnTo>
                  <a:lnTo>
                    <a:pt x="256" y="277"/>
                  </a:lnTo>
                  <a:lnTo>
                    <a:pt x="256" y="279"/>
                  </a:lnTo>
                  <a:lnTo>
                    <a:pt x="259" y="279"/>
                  </a:lnTo>
                  <a:lnTo>
                    <a:pt x="259" y="280"/>
                  </a:lnTo>
                  <a:lnTo>
                    <a:pt x="256" y="280"/>
                  </a:lnTo>
                  <a:lnTo>
                    <a:pt x="256" y="282"/>
                  </a:lnTo>
                  <a:lnTo>
                    <a:pt x="256" y="283"/>
                  </a:lnTo>
                  <a:lnTo>
                    <a:pt x="256" y="285"/>
                  </a:lnTo>
                  <a:lnTo>
                    <a:pt x="256" y="286"/>
                  </a:lnTo>
                  <a:lnTo>
                    <a:pt x="256" y="288"/>
                  </a:lnTo>
                  <a:lnTo>
                    <a:pt x="256" y="289"/>
                  </a:lnTo>
                  <a:lnTo>
                    <a:pt x="256" y="291"/>
                  </a:lnTo>
                  <a:lnTo>
                    <a:pt x="259" y="291"/>
                  </a:lnTo>
                  <a:lnTo>
                    <a:pt x="260" y="292"/>
                  </a:lnTo>
                  <a:lnTo>
                    <a:pt x="260" y="294"/>
                  </a:lnTo>
                  <a:lnTo>
                    <a:pt x="260" y="295"/>
                  </a:lnTo>
                  <a:lnTo>
                    <a:pt x="260" y="297"/>
                  </a:lnTo>
                  <a:lnTo>
                    <a:pt x="262" y="297"/>
                  </a:lnTo>
                  <a:lnTo>
                    <a:pt x="262" y="299"/>
                  </a:lnTo>
                  <a:lnTo>
                    <a:pt x="263" y="299"/>
                  </a:lnTo>
                  <a:lnTo>
                    <a:pt x="263" y="300"/>
                  </a:lnTo>
                  <a:lnTo>
                    <a:pt x="263" y="302"/>
                  </a:lnTo>
                  <a:lnTo>
                    <a:pt x="262" y="302"/>
                  </a:lnTo>
                  <a:lnTo>
                    <a:pt x="262" y="303"/>
                  </a:lnTo>
                  <a:lnTo>
                    <a:pt x="260" y="303"/>
                  </a:lnTo>
                  <a:lnTo>
                    <a:pt x="260" y="305"/>
                  </a:lnTo>
                  <a:lnTo>
                    <a:pt x="262" y="305"/>
                  </a:lnTo>
                  <a:lnTo>
                    <a:pt x="262" y="306"/>
                  </a:lnTo>
                  <a:lnTo>
                    <a:pt x="262" y="308"/>
                  </a:lnTo>
                  <a:lnTo>
                    <a:pt x="263" y="308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6" y="311"/>
                  </a:lnTo>
                  <a:lnTo>
                    <a:pt x="266" y="312"/>
                  </a:lnTo>
                  <a:lnTo>
                    <a:pt x="268" y="314"/>
                  </a:lnTo>
                  <a:lnTo>
                    <a:pt x="269" y="314"/>
                  </a:lnTo>
                  <a:lnTo>
                    <a:pt x="271" y="315"/>
                  </a:lnTo>
                  <a:lnTo>
                    <a:pt x="272" y="315"/>
                  </a:lnTo>
                  <a:lnTo>
                    <a:pt x="274" y="315"/>
                  </a:lnTo>
                  <a:lnTo>
                    <a:pt x="274" y="317"/>
                  </a:lnTo>
                  <a:lnTo>
                    <a:pt x="275" y="317"/>
                  </a:lnTo>
                  <a:lnTo>
                    <a:pt x="277" y="317"/>
                  </a:lnTo>
                  <a:lnTo>
                    <a:pt x="279" y="317"/>
                  </a:lnTo>
                  <a:lnTo>
                    <a:pt x="279" y="318"/>
                  </a:lnTo>
                  <a:lnTo>
                    <a:pt x="280" y="318"/>
                  </a:lnTo>
                  <a:lnTo>
                    <a:pt x="283" y="320"/>
                  </a:lnTo>
                  <a:lnTo>
                    <a:pt x="285" y="321"/>
                  </a:lnTo>
                  <a:lnTo>
                    <a:pt x="286" y="323"/>
                  </a:lnTo>
                  <a:lnTo>
                    <a:pt x="288" y="324"/>
                  </a:lnTo>
                  <a:lnTo>
                    <a:pt x="289" y="324"/>
                  </a:lnTo>
                  <a:lnTo>
                    <a:pt x="291" y="326"/>
                  </a:lnTo>
                  <a:lnTo>
                    <a:pt x="292" y="327"/>
                  </a:lnTo>
                  <a:lnTo>
                    <a:pt x="294" y="329"/>
                  </a:lnTo>
                  <a:lnTo>
                    <a:pt x="294" y="330"/>
                  </a:lnTo>
                  <a:lnTo>
                    <a:pt x="294" y="332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1" y="338"/>
                  </a:lnTo>
                  <a:lnTo>
                    <a:pt x="291" y="339"/>
                  </a:lnTo>
                  <a:lnTo>
                    <a:pt x="291" y="341"/>
                  </a:lnTo>
                  <a:lnTo>
                    <a:pt x="291" y="342"/>
                  </a:lnTo>
                  <a:lnTo>
                    <a:pt x="291" y="344"/>
                  </a:lnTo>
                  <a:lnTo>
                    <a:pt x="292" y="344"/>
                  </a:lnTo>
                  <a:lnTo>
                    <a:pt x="292" y="345"/>
                  </a:lnTo>
                  <a:lnTo>
                    <a:pt x="294" y="347"/>
                  </a:lnTo>
                  <a:lnTo>
                    <a:pt x="294" y="348"/>
                  </a:lnTo>
                  <a:lnTo>
                    <a:pt x="295" y="348"/>
                  </a:lnTo>
                  <a:lnTo>
                    <a:pt x="295" y="350"/>
                  </a:lnTo>
                  <a:lnTo>
                    <a:pt x="298" y="353"/>
                  </a:lnTo>
                  <a:lnTo>
                    <a:pt x="301" y="353"/>
                  </a:lnTo>
                  <a:lnTo>
                    <a:pt x="301" y="355"/>
                  </a:lnTo>
                  <a:lnTo>
                    <a:pt x="303" y="355"/>
                  </a:lnTo>
                  <a:lnTo>
                    <a:pt x="304" y="355"/>
                  </a:lnTo>
                  <a:lnTo>
                    <a:pt x="306" y="355"/>
                  </a:lnTo>
                  <a:lnTo>
                    <a:pt x="306" y="353"/>
                  </a:lnTo>
                  <a:lnTo>
                    <a:pt x="306" y="355"/>
                  </a:lnTo>
                  <a:lnTo>
                    <a:pt x="307" y="355"/>
                  </a:lnTo>
                  <a:lnTo>
                    <a:pt x="307" y="358"/>
                  </a:lnTo>
                  <a:lnTo>
                    <a:pt x="309" y="359"/>
                  </a:lnTo>
                  <a:lnTo>
                    <a:pt x="309" y="361"/>
                  </a:lnTo>
                  <a:lnTo>
                    <a:pt x="309" y="364"/>
                  </a:lnTo>
                  <a:lnTo>
                    <a:pt x="310" y="367"/>
                  </a:lnTo>
                  <a:lnTo>
                    <a:pt x="310" y="368"/>
                  </a:lnTo>
                  <a:lnTo>
                    <a:pt x="309" y="371"/>
                  </a:lnTo>
                  <a:lnTo>
                    <a:pt x="307" y="373"/>
                  </a:lnTo>
                  <a:lnTo>
                    <a:pt x="306" y="377"/>
                  </a:lnTo>
                  <a:lnTo>
                    <a:pt x="304" y="379"/>
                  </a:lnTo>
                  <a:lnTo>
                    <a:pt x="303" y="382"/>
                  </a:lnTo>
                  <a:lnTo>
                    <a:pt x="303" y="383"/>
                  </a:lnTo>
                  <a:lnTo>
                    <a:pt x="301" y="385"/>
                  </a:lnTo>
                  <a:lnTo>
                    <a:pt x="301" y="386"/>
                  </a:lnTo>
                  <a:lnTo>
                    <a:pt x="300" y="386"/>
                  </a:lnTo>
                  <a:lnTo>
                    <a:pt x="300" y="388"/>
                  </a:lnTo>
                  <a:lnTo>
                    <a:pt x="298" y="389"/>
                  </a:lnTo>
                  <a:lnTo>
                    <a:pt x="298" y="391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7" y="398"/>
                  </a:lnTo>
                  <a:lnTo>
                    <a:pt x="295" y="400"/>
                  </a:lnTo>
                  <a:lnTo>
                    <a:pt x="294" y="400"/>
                  </a:lnTo>
                  <a:lnTo>
                    <a:pt x="291" y="402"/>
                  </a:lnTo>
                  <a:lnTo>
                    <a:pt x="291" y="403"/>
                  </a:lnTo>
                  <a:lnTo>
                    <a:pt x="289" y="403"/>
                  </a:lnTo>
                  <a:lnTo>
                    <a:pt x="286" y="405"/>
                  </a:lnTo>
                  <a:lnTo>
                    <a:pt x="285" y="406"/>
                  </a:lnTo>
                  <a:lnTo>
                    <a:pt x="283" y="406"/>
                  </a:lnTo>
                  <a:lnTo>
                    <a:pt x="282" y="406"/>
                  </a:lnTo>
                  <a:lnTo>
                    <a:pt x="279" y="408"/>
                  </a:lnTo>
                  <a:lnTo>
                    <a:pt x="274" y="409"/>
                  </a:lnTo>
                  <a:lnTo>
                    <a:pt x="272" y="409"/>
                  </a:lnTo>
                  <a:lnTo>
                    <a:pt x="272" y="411"/>
                  </a:lnTo>
                  <a:lnTo>
                    <a:pt x="266" y="411"/>
                  </a:lnTo>
                  <a:lnTo>
                    <a:pt x="262" y="412"/>
                  </a:lnTo>
                  <a:lnTo>
                    <a:pt x="259" y="414"/>
                  </a:lnTo>
                  <a:lnTo>
                    <a:pt x="256" y="414"/>
                  </a:lnTo>
                  <a:lnTo>
                    <a:pt x="247" y="415"/>
                  </a:lnTo>
                  <a:lnTo>
                    <a:pt x="244" y="415"/>
                  </a:lnTo>
                  <a:lnTo>
                    <a:pt x="241" y="415"/>
                  </a:lnTo>
                  <a:lnTo>
                    <a:pt x="238" y="417"/>
                  </a:lnTo>
                  <a:lnTo>
                    <a:pt x="235" y="417"/>
                  </a:lnTo>
                  <a:lnTo>
                    <a:pt x="233" y="417"/>
                  </a:lnTo>
                  <a:lnTo>
                    <a:pt x="232" y="417"/>
                  </a:lnTo>
                  <a:lnTo>
                    <a:pt x="229" y="417"/>
                  </a:lnTo>
                  <a:lnTo>
                    <a:pt x="226" y="417"/>
                  </a:lnTo>
                  <a:lnTo>
                    <a:pt x="224" y="418"/>
                  </a:lnTo>
                  <a:lnTo>
                    <a:pt x="221" y="417"/>
                  </a:lnTo>
                  <a:lnTo>
                    <a:pt x="219" y="417"/>
                  </a:lnTo>
                  <a:lnTo>
                    <a:pt x="218" y="417"/>
                  </a:lnTo>
                  <a:lnTo>
                    <a:pt x="215" y="415"/>
                  </a:lnTo>
                  <a:lnTo>
                    <a:pt x="213" y="415"/>
                  </a:lnTo>
                  <a:lnTo>
                    <a:pt x="212" y="414"/>
                  </a:lnTo>
                  <a:lnTo>
                    <a:pt x="210" y="412"/>
                  </a:lnTo>
                  <a:lnTo>
                    <a:pt x="207" y="412"/>
                  </a:lnTo>
                  <a:lnTo>
                    <a:pt x="206" y="412"/>
                  </a:lnTo>
                  <a:lnTo>
                    <a:pt x="207" y="414"/>
                  </a:lnTo>
                  <a:lnTo>
                    <a:pt x="207" y="415"/>
                  </a:lnTo>
                  <a:lnTo>
                    <a:pt x="209" y="415"/>
                  </a:lnTo>
                  <a:lnTo>
                    <a:pt x="209" y="417"/>
                  </a:lnTo>
                  <a:lnTo>
                    <a:pt x="209" y="418"/>
                  </a:lnTo>
                  <a:lnTo>
                    <a:pt x="209" y="420"/>
                  </a:lnTo>
                  <a:lnTo>
                    <a:pt x="209" y="421"/>
                  </a:lnTo>
                  <a:lnTo>
                    <a:pt x="210" y="421"/>
                  </a:lnTo>
                  <a:lnTo>
                    <a:pt x="210" y="423"/>
                  </a:lnTo>
                  <a:lnTo>
                    <a:pt x="212" y="423"/>
                  </a:lnTo>
                  <a:lnTo>
                    <a:pt x="210" y="423"/>
                  </a:lnTo>
                  <a:lnTo>
                    <a:pt x="210" y="424"/>
                  </a:lnTo>
                  <a:lnTo>
                    <a:pt x="212" y="424"/>
                  </a:lnTo>
                  <a:lnTo>
                    <a:pt x="213" y="424"/>
                  </a:lnTo>
                  <a:lnTo>
                    <a:pt x="215" y="424"/>
                  </a:lnTo>
                  <a:lnTo>
                    <a:pt x="216" y="426"/>
                  </a:lnTo>
                  <a:lnTo>
                    <a:pt x="216" y="427"/>
                  </a:lnTo>
                  <a:lnTo>
                    <a:pt x="215" y="427"/>
                  </a:lnTo>
                  <a:lnTo>
                    <a:pt x="213" y="426"/>
                  </a:lnTo>
                  <a:lnTo>
                    <a:pt x="213" y="424"/>
                  </a:lnTo>
                  <a:lnTo>
                    <a:pt x="212" y="424"/>
                  </a:lnTo>
                  <a:lnTo>
                    <a:pt x="212" y="426"/>
                  </a:lnTo>
                  <a:lnTo>
                    <a:pt x="213" y="426"/>
                  </a:lnTo>
                  <a:lnTo>
                    <a:pt x="213" y="427"/>
                  </a:lnTo>
                  <a:lnTo>
                    <a:pt x="215" y="427"/>
                  </a:lnTo>
                  <a:lnTo>
                    <a:pt x="216" y="427"/>
                  </a:lnTo>
                  <a:lnTo>
                    <a:pt x="216" y="429"/>
                  </a:lnTo>
                  <a:lnTo>
                    <a:pt x="216" y="430"/>
                  </a:lnTo>
                  <a:lnTo>
                    <a:pt x="216" y="432"/>
                  </a:lnTo>
                  <a:lnTo>
                    <a:pt x="218" y="435"/>
                  </a:lnTo>
                  <a:lnTo>
                    <a:pt x="218" y="436"/>
                  </a:lnTo>
                  <a:lnTo>
                    <a:pt x="218" y="438"/>
                  </a:lnTo>
                  <a:lnTo>
                    <a:pt x="216" y="438"/>
                  </a:lnTo>
                  <a:lnTo>
                    <a:pt x="215" y="438"/>
                  </a:lnTo>
                  <a:lnTo>
                    <a:pt x="213" y="436"/>
                  </a:lnTo>
                  <a:lnTo>
                    <a:pt x="215" y="438"/>
                  </a:lnTo>
                  <a:lnTo>
                    <a:pt x="213" y="438"/>
                  </a:lnTo>
                  <a:lnTo>
                    <a:pt x="215" y="438"/>
                  </a:lnTo>
                  <a:lnTo>
                    <a:pt x="215" y="441"/>
                  </a:lnTo>
                  <a:lnTo>
                    <a:pt x="215" y="442"/>
                  </a:lnTo>
                  <a:lnTo>
                    <a:pt x="215" y="444"/>
                  </a:lnTo>
                  <a:lnTo>
                    <a:pt x="215" y="445"/>
                  </a:lnTo>
                  <a:lnTo>
                    <a:pt x="215" y="447"/>
                  </a:lnTo>
                  <a:lnTo>
                    <a:pt x="215" y="448"/>
                  </a:lnTo>
                  <a:lnTo>
                    <a:pt x="213" y="448"/>
                  </a:lnTo>
                  <a:lnTo>
                    <a:pt x="213" y="450"/>
                  </a:lnTo>
                  <a:lnTo>
                    <a:pt x="215" y="451"/>
                  </a:lnTo>
                  <a:lnTo>
                    <a:pt x="215" y="453"/>
                  </a:lnTo>
                  <a:lnTo>
                    <a:pt x="216" y="453"/>
                  </a:lnTo>
                  <a:lnTo>
                    <a:pt x="216" y="455"/>
                  </a:lnTo>
                  <a:lnTo>
                    <a:pt x="218" y="455"/>
                  </a:lnTo>
                  <a:lnTo>
                    <a:pt x="218" y="456"/>
                  </a:lnTo>
                  <a:lnTo>
                    <a:pt x="219" y="456"/>
                  </a:lnTo>
                  <a:lnTo>
                    <a:pt x="219" y="458"/>
                  </a:lnTo>
                  <a:lnTo>
                    <a:pt x="218" y="458"/>
                  </a:lnTo>
                  <a:lnTo>
                    <a:pt x="218" y="456"/>
                  </a:lnTo>
                  <a:lnTo>
                    <a:pt x="218" y="458"/>
                  </a:lnTo>
                  <a:lnTo>
                    <a:pt x="219" y="459"/>
                  </a:lnTo>
                  <a:lnTo>
                    <a:pt x="221" y="458"/>
                  </a:lnTo>
                  <a:lnTo>
                    <a:pt x="221" y="459"/>
                  </a:lnTo>
                  <a:lnTo>
                    <a:pt x="221" y="461"/>
                  </a:lnTo>
                  <a:lnTo>
                    <a:pt x="221" y="462"/>
                  </a:lnTo>
                  <a:lnTo>
                    <a:pt x="219" y="464"/>
                  </a:lnTo>
                  <a:lnTo>
                    <a:pt x="218" y="465"/>
                  </a:lnTo>
                  <a:lnTo>
                    <a:pt x="215" y="467"/>
                  </a:lnTo>
                  <a:lnTo>
                    <a:pt x="213" y="467"/>
                  </a:lnTo>
                  <a:lnTo>
                    <a:pt x="212" y="467"/>
                  </a:lnTo>
                  <a:lnTo>
                    <a:pt x="212" y="468"/>
                  </a:lnTo>
                  <a:lnTo>
                    <a:pt x="210" y="468"/>
                  </a:lnTo>
                  <a:lnTo>
                    <a:pt x="207" y="470"/>
                  </a:lnTo>
                  <a:lnTo>
                    <a:pt x="203" y="470"/>
                  </a:lnTo>
                  <a:lnTo>
                    <a:pt x="201" y="470"/>
                  </a:lnTo>
                  <a:lnTo>
                    <a:pt x="200" y="470"/>
                  </a:lnTo>
                  <a:lnTo>
                    <a:pt x="197" y="470"/>
                  </a:lnTo>
                  <a:lnTo>
                    <a:pt x="194" y="470"/>
                  </a:lnTo>
                  <a:lnTo>
                    <a:pt x="192" y="470"/>
                  </a:lnTo>
                  <a:lnTo>
                    <a:pt x="189" y="468"/>
                  </a:lnTo>
                  <a:lnTo>
                    <a:pt x="189" y="467"/>
                  </a:lnTo>
                  <a:lnTo>
                    <a:pt x="188" y="467"/>
                  </a:lnTo>
                  <a:lnTo>
                    <a:pt x="186" y="467"/>
                  </a:lnTo>
                  <a:lnTo>
                    <a:pt x="185" y="467"/>
                  </a:lnTo>
                  <a:lnTo>
                    <a:pt x="180" y="464"/>
                  </a:lnTo>
                  <a:lnTo>
                    <a:pt x="177" y="464"/>
                  </a:lnTo>
                  <a:lnTo>
                    <a:pt x="176" y="462"/>
                  </a:lnTo>
                  <a:lnTo>
                    <a:pt x="173" y="462"/>
                  </a:lnTo>
                  <a:lnTo>
                    <a:pt x="171" y="462"/>
                  </a:lnTo>
                  <a:lnTo>
                    <a:pt x="169" y="462"/>
                  </a:lnTo>
                  <a:lnTo>
                    <a:pt x="171" y="461"/>
                  </a:lnTo>
                  <a:lnTo>
                    <a:pt x="171" y="462"/>
                  </a:lnTo>
                  <a:lnTo>
                    <a:pt x="173" y="462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1" y="459"/>
                  </a:lnTo>
                  <a:lnTo>
                    <a:pt x="169" y="459"/>
                  </a:lnTo>
                  <a:lnTo>
                    <a:pt x="168" y="459"/>
                  </a:lnTo>
                  <a:lnTo>
                    <a:pt x="168" y="461"/>
                  </a:lnTo>
                  <a:lnTo>
                    <a:pt x="168" y="459"/>
                  </a:lnTo>
                  <a:lnTo>
                    <a:pt x="169" y="461"/>
                  </a:lnTo>
                  <a:lnTo>
                    <a:pt x="168" y="461"/>
                  </a:lnTo>
                  <a:lnTo>
                    <a:pt x="166" y="461"/>
                  </a:lnTo>
                  <a:lnTo>
                    <a:pt x="166" y="462"/>
                  </a:lnTo>
                  <a:lnTo>
                    <a:pt x="165" y="462"/>
                  </a:lnTo>
                  <a:lnTo>
                    <a:pt x="166" y="464"/>
                  </a:lnTo>
                  <a:lnTo>
                    <a:pt x="165" y="464"/>
                  </a:lnTo>
                  <a:lnTo>
                    <a:pt x="165" y="465"/>
                  </a:lnTo>
                  <a:lnTo>
                    <a:pt x="166" y="467"/>
                  </a:lnTo>
                  <a:lnTo>
                    <a:pt x="168" y="471"/>
                  </a:lnTo>
                  <a:lnTo>
                    <a:pt x="169" y="473"/>
                  </a:lnTo>
                  <a:lnTo>
                    <a:pt x="169" y="474"/>
                  </a:lnTo>
                  <a:lnTo>
                    <a:pt x="171" y="476"/>
                  </a:lnTo>
                  <a:lnTo>
                    <a:pt x="171" y="477"/>
                  </a:lnTo>
                  <a:lnTo>
                    <a:pt x="173" y="477"/>
                  </a:lnTo>
                  <a:lnTo>
                    <a:pt x="173" y="479"/>
                  </a:lnTo>
                  <a:lnTo>
                    <a:pt x="173" y="480"/>
                  </a:lnTo>
                  <a:lnTo>
                    <a:pt x="173" y="482"/>
                  </a:lnTo>
                  <a:lnTo>
                    <a:pt x="174" y="483"/>
                  </a:lnTo>
                  <a:lnTo>
                    <a:pt x="174" y="485"/>
                  </a:lnTo>
                  <a:lnTo>
                    <a:pt x="174" y="486"/>
                  </a:lnTo>
                  <a:lnTo>
                    <a:pt x="174" y="488"/>
                  </a:lnTo>
                  <a:lnTo>
                    <a:pt x="174" y="489"/>
                  </a:lnTo>
                  <a:lnTo>
                    <a:pt x="176" y="491"/>
                  </a:lnTo>
                  <a:lnTo>
                    <a:pt x="177" y="492"/>
                  </a:lnTo>
                  <a:lnTo>
                    <a:pt x="179" y="494"/>
                  </a:lnTo>
                  <a:lnTo>
                    <a:pt x="180" y="494"/>
                  </a:lnTo>
                  <a:lnTo>
                    <a:pt x="182" y="494"/>
                  </a:lnTo>
                  <a:lnTo>
                    <a:pt x="182" y="495"/>
                  </a:lnTo>
                  <a:lnTo>
                    <a:pt x="183" y="495"/>
                  </a:lnTo>
                  <a:lnTo>
                    <a:pt x="185" y="495"/>
                  </a:lnTo>
                  <a:lnTo>
                    <a:pt x="186" y="495"/>
                  </a:lnTo>
                  <a:lnTo>
                    <a:pt x="188" y="495"/>
                  </a:lnTo>
                  <a:lnTo>
                    <a:pt x="188" y="497"/>
                  </a:lnTo>
                  <a:lnTo>
                    <a:pt x="186" y="498"/>
                  </a:lnTo>
                  <a:lnTo>
                    <a:pt x="186" y="500"/>
                  </a:lnTo>
                  <a:lnTo>
                    <a:pt x="188" y="500"/>
                  </a:lnTo>
                  <a:lnTo>
                    <a:pt x="189" y="500"/>
                  </a:lnTo>
                  <a:lnTo>
                    <a:pt x="191" y="500"/>
                  </a:lnTo>
                  <a:lnTo>
                    <a:pt x="192" y="500"/>
                  </a:lnTo>
                  <a:lnTo>
                    <a:pt x="195" y="500"/>
                  </a:lnTo>
                  <a:lnTo>
                    <a:pt x="197" y="500"/>
                  </a:lnTo>
                  <a:lnTo>
                    <a:pt x="197" y="498"/>
                  </a:lnTo>
                  <a:lnTo>
                    <a:pt x="197" y="497"/>
                  </a:lnTo>
                  <a:lnTo>
                    <a:pt x="195" y="497"/>
                  </a:lnTo>
                  <a:lnTo>
                    <a:pt x="195" y="495"/>
                  </a:lnTo>
                  <a:lnTo>
                    <a:pt x="194" y="495"/>
                  </a:lnTo>
                  <a:lnTo>
                    <a:pt x="192" y="495"/>
                  </a:lnTo>
                  <a:lnTo>
                    <a:pt x="191" y="495"/>
                  </a:lnTo>
                  <a:lnTo>
                    <a:pt x="194" y="495"/>
                  </a:lnTo>
                  <a:lnTo>
                    <a:pt x="195" y="494"/>
                  </a:lnTo>
                  <a:lnTo>
                    <a:pt x="197" y="492"/>
                  </a:lnTo>
                  <a:lnTo>
                    <a:pt x="198" y="492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1" y="492"/>
                  </a:lnTo>
                  <a:lnTo>
                    <a:pt x="203" y="494"/>
                  </a:lnTo>
                  <a:lnTo>
                    <a:pt x="203" y="495"/>
                  </a:lnTo>
                  <a:lnTo>
                    <a:pt x="204" y="495"/>
                  </a:lnTo>
                  <a:lnTo>
                    <a:pt x="204" y="497"/>
                  </a:lnTo>
                  <a:lnTo>
                    <a:pt x="206" y="498"/>
                  </a:lnTo>
                  <a:lnTo>
                    <a:pt x="206" y="500"/>
                  </a:lnTo>
                  <a:lnTo>
                    <a:pt x="207" y="505"/>
                  </a:lnTo>
                  <a:lnTo>
                    <a:pt x="207" y="506"/>
                  </a:lnTo>
                  <a:lnTo>
                    <a:pt x="207" y="508"/>
                  </a:lnTo>
                  <a:lnTo>
                    <a:pt x="207" y="509"/>
                  </a:lnTo>
                  <a:lnTo>
                    <a:pt x="206" y="509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0" y="511"/>
                  </a:lnTo>
                  <a:lnTo>
                    <a:pt x="198" y="511"/>
                  </a:lnTo>
                  <a:lnTo>
                    <a:pt x="197" y="509"/>
                  </a:lnTo>
                  <a:lnTo>
                    <a:pt x="195" y="508"/>
                  </a:lnTo>
                  <a:lnTo>
                    <a:pt x="195" y="506"/>
                  </a:lnTo>
                  <a:lnTo>
                    <a:pt x="195" y="505"/>
                  </a:lnTo>
                  <a:lnTo>
                    <a:pt x="194" y="505"/>
                  </a:lnTo>
                  <a:lnTo>
                    <a:pt x="194" y="503"/>
                  </a:lnTo>
                  <a:lnTo>
                    <a:pt x="192" y="503"/>
                  </a:lnTo>
                  <a:lnTo>
                    <a:pt x="191" y="501"/>
                  </a:lnTo>
                  <a:lnTo>
                    <a:pt x="188" y="501"/>
                  </a:lnTo>
                  <a:lnTo>
                    <a:pt x="186" y="501"/>
                  </a:lnTo>
                  <a:lnTo>
                    <a:pt x="186" y="503"/>
                  </a:lnTo>
                  <a:lnTo>
                    <a:pt x="185" y="503"/>
                  </a:lnTo>
                  <a:lnTo>
                    <a:pt x="185" y="505"/>
                  </a:lnTo>
                  <a:lnTo>
                    <a:pt x="183" y="505"/>
                  </a:lnTo>
                  <a:lnTo>
                    <a:pt x="182" y="505"/>
                  </a:lnTo>
                  <a:lnTo>
                    <a:pt x="182" y="506"/>
                  </a:lnTo>
                  <a:lnTo>
                    <a:pt x="180" y="508"/>
                  </a:lnTo>
                  <a:lnTo>
                    <a:pt x="182" y="508"/>
                  </a:lnTo>
                  <a:lnTo>
                    <a:pt x="182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8" y="511"/>
                  </a:lnTo>
                  <a:lnTo>
                    <a:pt x="189" y="512"/>
                  </a:lnTo>
                  <a:lnTo>
                    <a:pt x="191" y="512"/>
                  </a:lnTo>
                  <a:lnTo>
                    <a:pt x="192" y="512"/>
                  </a:lnTo>
                  <a:lnTo>
                    <a:pt x="194" y="512"/>
                  </a:lnTo>
                  <a:lnTo>
                    <a:pt x="194" y="514"/>
                  </a:lnTo>
                  <a:lnTo>
                    <a:pt x="195" y="512"/>
                  </a:lnTo>
                  <a:lnTo>
                    <a:pt x="197" y="514"/>
                  </a:lnTo>
                  <a:lnTo>
                    <a:pt x="195" y="514"/>
                  </a:lnTo>
                  <a:lnTo>
                    <a:pt x="194" y="515"/>
                  </a:lnTo>
                  <a:lnTo>
                    <a:pt x="192" y="517"/>
                  </a:lnTo>
                  <a:lnTo>
                    <a:pt x="189" y="517"/>
                  </a:lnTo>
                  <a:lnTo>
                    <a:pt x="186" y="520"/>
                  </a:lnTo>
                  <a:lnTo>
                    <a:pt x="185" y="520"/>
                  </a:lnTo>
                  <a:lnTo>
                    <a:pt x="185" y="521"/>
                  </a:lnTo>
                  <a:lnTo>
                    <a:pt x="185" y="523"/>
                  </a:lnTo>
                  <a:lnTo>
                    <a:pt x="183" y="524"/>
                  </a:lnTo>
                  <a:lnTo>
                    <a:pt x="183" y="526"/>
                  </a:lnTo>
                  <a:lnTo>
                    <a:pt x="182" y="527"/>
                  </a:lnTo>
                  <a:lnTo>
                    <a:pt x="182" y="529"/>
                  </a:lnTo>
                  <a:lnTo>
                    <a:pt x="182" y="530"/>
                  </a:lnTo>
                  <a:lnTo>
                    <a:pt x="182" y="532"/>
                  </a:lnTo>
                  <a:lnTo>
                    <a:pt x="183" y="532"/>
                  </a:lnTo>
                  <a:lnTo>
                    <a:pt x="183" y="533"/>
                  </a:lnTo>
                  <a:lnTo>
                    <a:pt x="185" y="535"/>
                  </a:lnTo>
                  <a:lnTo>
                    <a:pt x="185" y="536"/>
                  </a:lnTo>
                  <a:lnTo>
                    <a:pt x="186" y="536"/>
                  </a:lnTo>
                  <a:lnTo>
                    <a:pt x="185" y="536"/>
                  </a:lnTo>
                  <a:lnTo>
                    <a:pt x="186" y="538"/>
                  </a:lnTo>
                  <a:lnTo>
                    <a:pt x="186" y="539"/>
                  </a:lnTo>
                  <a:lnTo>
                    <a:pt x="188" y="541"/>
                  </a:lnTo>
                  <a:lnTo>
                    <a:pt x="186" y="541"/>
                  </a:lnTo>
                  <a:lnTo>
                    <a:pt x="186" y="544"/>
                  </a:lnTo>
                  <a:lnTo>
                    <a:pt x="186" y="545"/>
                  </a:lnTo>
                  <a:lnTo>
                    <a:pt x="188" y="545"/>
                  </a:lnTo>
                  <a:lnTo>
                    <a:pt x="188" y="547"/>
                  </a:lnTo>
                  <a:lnTo>
                    <a:pt x="189" y="547"/>
                  </a:lnTo>
                  <a:lnTo>
                    <a:pt x="189" y="548"/>
                  </a:lnTo>
                  <a:lnTo>
                    <a:pt x="188" y="548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89" y="551"/>
                  </a:lnTo>
                  <a:lnTo>
                    <a:pt x="188" y="551"/>
                  </a:lnTo>
                  <a:lnTo>
                    <a:pt x="188" y="550"/>
                  </a:lnTo>
                  <a:lnTo>
                    <a:pt x="188" y="551"/>
                  </a:lnTo>
                  <a:lnTo>
                    <a:pt x="188" y="550"/>
                  </a:lnTo>
                  <a:lnTo>
                    <a:pt x="186" y="551"/>
                  </a:lnTo>
                  <a:lnTo>
                    <a:pt x="188" y="551"/>
                  </a:lnTo>
                  <a:lnTo>
                    <a:pt x="186" y="551"/>
                  </a:lnTo>
                  <a:lnTo>
                    <a:pt x="188" y="551"/>
                  </a:lnTo>
                  <a:lnTo>
                    <a:pt x="188" y="553"/>
                  </a:lnTo>
                  <a:lnTo>
                    <a:pt x="188" y="551"/>
                  </a:lnTo>
                  <a:lnTo>
                    <a:pt x="188" y="553"/>
                  </a:lnTo>
                  <a:lnTo>
                    <a:pt x="186" y="553"/>
                  </a:lnTo>
                  <a:lnTo>
                    <a:pt x="186" y="551"/>
                  </a:lnTo>
                  <a:lnTo>
                    <a:pt x="186" y="553"/>
                  </a:lnTo>
                  <a:lnTo>
                    <a:pt x="185" y="553"/>
                  </a:lnTo>
                  <a:lnTo>
                    <a:pt x="185" y="554"/>
                  </a:lnTo>
                  <a:lnTo>
                    <a:pt x="183" y="554"/>
                  </a:lnTo>
                  <a:lnTo>
                    <a:pt x="183" y="556"/>
                  </a:lnTo>
                  <a:lnTo>
                    <a:pt x="183" y="558"/>
                  </a:lnTo>
                  <a:lnTo>
                    <a:pt x="182" y="558"/>
                  </a:lnTo>
                  <a:lnTo>
                    <a:pt x="183" y="558"/>
                  </a:lnTo>
                  <a:lnTo>
                    <a:pt x="183" y="559"/>
                  </a:lnTo>
                  <a:lnTo>
                    <a:pt x="185" y="559"/>
                  </a:lnTo>
                  <a:lnTo>
                    <a:pt x="186" y="559"/>
                  </a:lnTo>
                  <a:lnTo>
                    <a:pt x="186" y="561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62"/>
                  </a:lnTo>
                  <a:lnTo>
                    <a:pt x="186" y="564"/>
                  </a:lnTo>
                  <a:lnTo>
                    <a:pt x="185" y="564"/>
                  </a:lnTo>
                  <a:lnTo>
                    <a:pt x="183" y="562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82" y="562"/>
                  </a:lnTo>
                  <a:lnTo>
                    <a:pt x="180" y="562"/>
                  </a:lnTo>
                  <a:lnTo>
                    <a:pt x="182" y="562"/>
                  </a:lnTo>
                  <a:lnTo>
                    <a:pt x="182" y="564"/>
                  </a:lnTo>
                  <a:lnTo>
                    <a:pt x="180" y="564"/>
                  </a:lnTo>
                  <a:lnTo>
                    <a:pt x="179" y="562"/>
                  </a:lnTo>
                  <a:lnTo>
                    <a:pt x="177" y="562"/>
                  </a:lnTo>
                  <a:lnTo>
                    <a:pt x="176" y="562"/>
                  </a:lnTo>
                  <a:lnTo>
                    <a:pt x="174" y="562"/>
                  </a:lnTo>
                  <a:lnTo>
                    <a:pt x="174" y="564"/>
                  </a:lnTo>
                  <a:lnTo>
                    <a:pt x="173" y="564"/>
                  </a:lnTo>
                  <a:lnTo>
                    <a:pt x="171" y="564"/>
                  </a:lnTo>
                  <a:lnTo>
                    <a:pt x="169" y="564"/>
                  </a:lnTo>
                  <a:lnTo>
                    <a:pt x="169" y="565"/>
                  </a:lnTo>
                  <a:lnTo>
                    <a:pt x="171" y="565"/>
                  </a:lnTo>
                  <a:lnTo>
                    <a:pt x="171" y="567"/>
                  </a:lnTo>
                  <a:lnTo>
                    <a:pt x="169" y="565"/>
                  </a:lnTo>
                  <a:lnTo>
                    <a:pt x="168" y="565"/>
                  </a:lnTo>
                  <a:lnTo>
                    <a:pt x="169" y="567"/>
                  </a:lnTo>
                  <a:lnTo>
                    <a:pt x="171" y="567"/>
                  </a:lnTo>
                  <a:lnTo>
                    <a:pt x="169" y="567"/>
                  </a:lnTo>
                  <a:lnTo>
                    <a:pt x="168" y="567"/>
                  </a:lnTo>
                  <a:lnTo>
                    <a:pt x="165" y="568"/>
                  </a:lnTo>
                  <a:lnTo>
                    <a:pt x="163" y="568"/>
                  </a:lnTo>
                  <a:lnTo>
                    <a:pt x="162" y="568"/>
                  </a:lnTo>
                  <a:lnTo>
                    <a:pt x="162" y="570"/>
                  </a:lnTo>
                  <a:lnTo>
                    <a:pt x="160" y="571"/>
                  </a:lnTo>
                  <a:lnTo>
                    <a:pt x="160" y="573"/>
                  </a:lnTo>
                  <a:lnTo>
                    <a:pt x="160" y="574"/>
                  </a:lnTo>
                  <a:lnTo>
                    <a:pt x="159" y="574"/>
                  </a:lnTo>
                  <a:lnTo>
                    <a:pt x="159" y="576"/>
                  </a:lnTo>
                  <a:lnTo>
                    <a:pt x="159" y="577"/>
                  </a:lnTo>
                  <a:lnTo>
                    <a:pt x="157" y="577"/>
                  </a:lnTo>
                  <a:lnTo>
                    <a:pt x="159" y="579"/>
                  </a:lnTo>
                  <a:lnTo>
                    <a:pt x="159" y="580"/>
                  </a:lnTo>
                  <a:lnTo>
                    <a:pt x="157" y="582"/>
                  </a:lnTo>
                  <a:lnTo>
                    <a:pt x="157" y="583"/>
                  </a:lnTo>
                  <a:lnTo>
                    <a:pt x="156" y="585"/>
                  </a:lnTo>
                  <a:lnTo>
                    <a:pt x="157" y="585"/>
                  </a:lnTo>
                  <a:lnTo>
                    <a:pt x="156" y="585"/>
                  </a:lnTo>
                  <a:lnTo>
                    <a:pt x="156" y="586"/>
                  </a:lnTo>
                  <a:lnTo>
                    <a:pt x="156" y="588"/>
                  </a:lnTo>
                  <a:lnTo>
                    <a:pt x="157" y="589"/>
                  </a:lnTo>
                  <a:lnTo>
                    <a:pt x="159" y="594"/>
                  </a:lnTo>
                  <a:lnTo>
                    <a:pt x="160" y="595"/>
                  </a:lnTo>
                  <a:lnTo>
                    <a:pt x="163" y="598"/>
                  </a:lnTo>
                  <a:lnTo>
                    <a:pt x="165" y="600"/>
                  </a:lnTo>
                  <a:lnTo>
                    <a:pt x="166" y="600"/>
                  </a:lnTo>
                  <a:lnTo>
                    <a:pt x="168" y="600"/>
                  </a:lnTo>
                  <a:lnTo>
                    <a:pt x="168" y="601"/>
                  </a:lnTo>
                  <a:lnTo>
                    <a:pt x="169" y="601"/>
                  </a:lnTo>
                  <a:lnTo>
                    <a:pt x="171" y="601"/>
                  </a:lnTo>
                  <a:lnTo>
                    <a:pt x="171" y="603"/>
                  </a:lnTo>
                  <a:lnTo>
                    <a:pt x="173" y="603"/>
                  </a:lnTo>
                  <a:lnTo>
                    <a:pt x="173" y="604"/>
                  </a:lnTo>
                  <a:lnTo>
                    <a:pt x="174" y="604"/>
                  </a:lnTo>
                  <a:lnTo>
                    <a:pt x="174" y="606"/>
                  </a:lnTo>
                  <a:lnTo>
                    <a:pt x="177" y="608"/>
                  </a:lnTo>
                  <a:lnTo>
                    <a:pt x="179" y="609"/>
                  </a:lnTo>
                  <a:lnTo>
                    <a:pt x="182" y="611"/>
                  </a:lnTo>
                  <a:lnTo>
                    <a:pt x="183" y="611"/>
                  </a:lnTo>
                  <a:lnTo>
                    <a:pt x="185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89" y="611"/>
                  </a:lnTo>
                  <a:lnTo>
                    <a:pt x="191" y="611"/>
                  </a:lnTo>
                  <a:lnTo>
                    <a:pt x="194" y="611"/>
                  </a:lnTo>
                  <a:lnTo>
                    <a:pt x="195" y="611"/>
                  </a:lnTo>
                  <a:lnTo>
                    <a:pt x="197" y="611"/>
                  </a:lnTo>
                  <a:lnTo>
                    <a:pt x="197" y="612"/>
                  </a:lnTo>
                  <a:lnTo>
                    <a:pt x="198" y="612"/>
                  </a:lnTo>
                  <a:lnTo>
                    <a:pt x="198" y="614"/>
                  </a:lnTo>
                  <a:lnTo>
                    <a:pt x="200" y="614"/>
                  </a:lnTo>
                  <a:lnTo>
                    <a:pt x="201" y="615"/>
                  </a:lnTo>
                  <a:lnTo>
                    <a:pt x="201" y="617"/>
                  </a:lnTo>
                  <a:lnTo>
                    <a:pt x="203" y="618"/>
                  </a:lnTo>
                  <a:lnTo>
                    <a:pt x="203" y="621"/>
                  </a:lnTo>
                  <a:lnTo>
                    <a:pt x="203" y="623"/>
                  </a:lnTo>
                  <a:lnTo>
                    <a:pt x="203" y="624"/>
                  </a:lnTo>
                  <a:lnTo>
                    <a:pt x="203" y="626"/>
                  </a:lnTo>
                  <a:lnTo>
                    <a:pt x="203" y="627"/>
                  </a:lnTo>
                  <a:lnTo>
                    <a:pt x="201" y="627"/>
                  </a:lnTo>
                  <a:lnTo>
                    <a:pt x="201" y="626"/>
                  </a:lnTo>
                  <a:lnTo>
                    <a:pt x="200" y="626"/>
                  </a:lnTo>
                  <a:lnTo>
                    <a:pt x="198" y="627"/>
                  </a:lnTo>
                  <a:lnTo>
                    <a:pt x="197" y="629"/>
                  </a:lnTo>
                  <a:lnTo>
                    <a:pt x="195" y="629"/>
                  </a:lnTo>
                  <a:lnTo>
                    <a:pt x="194" y="629"/>
                  </a:lnTo>
                  <a:lnTo>
                    <a:pt x="195" y="629"/>
                  </a:lnTo>
                  <a:lnTo>
                    <a:pt x="197" y="629"/>
                  </a:lnTo>
                  <a:lnTo>
                    <a:pt x="198" y="629"/>
                  </a:lnTo>
                  <a:lnTo>
                    <a:pt x="200" y="627"/>
                  </a:lnTo>
                  <a:lnTo>
                    <a:pt x="201" y="627"/>
                  </a:lnTo>
                  <a:lnTo>
                    <a:pt x="203" y="627"/>
                  </a:lnTo>
                  <a:lnTo>
                    <a:pt x="203" y="629"/>
                  </a:lnTo>
                  <a:lnTo>
                    <a:pt x="204" y="630"/>
                  </a:lnTo>
                  <a:lnTo>
                    <a:pt x="206" y="630"/>
                  </a:lnTo>
                  <a:lnTo>
                    <a:pt x="206" y="632"/>
                  </a:lnTo>
                  <a:lnTo>
                    <a:pt x="204" y="632"/>
                  </a:lnTo>
                  <a:lnTo>
                    <a:pt x="203" y="630"/>
                  </a:lnTo>
                  <a:lnTo>
                    <a:pt x="203" y="632"/>
                  </a:lnTo>
                  <a:lnTo>
                    <a:pt x="203" y="633"/>
                  </a:lnTo>
                  <a:lnTo>
                    <a:pt x="204" y="635"/>
                  </a:lnTo>
                  <a:lnTo>
                    <a:pt x="203" y="635"/>
                  </a:lnTo>
                  <a:lnTo>
                    <a:pt x="201" y="635"/>
                  </a:lnTo>
                  <a:lnTo>
                    <a:pt x="200" y="635"/>
                  </a:lnTo>
                  <a:lnTo>
                    <a:pt x="200" y="636"/>
                  </a:lnTo>
                  <a:lnTo>
                    <a:pt x="200" y="638"/>
                  </a:lnTo>
                  <a:lnTo>
                    <a:pt x="198" y="638"/>
                  </a:lnTo>
                  <a:lnTo>
                    <a:pt x="198" y="639"/>
                  </a:lnTo>
                  <a:lnTo>
                    <a:pt x="198" y="641"/>
                  </a:lnTo>
                  <a:lnTo>
                    <a:pt x="197" y="641"/>
                  </a:lnTo>
                  <a:lnTo>
                    <a:pt x="197" y="642"/>
                  </a:lnTo>
                  <a:lnTo>
                    <a:pt x="195" y="642"/>
                  </a:lnTo>
                  <a:lnTo>
                    <a:pt x="194" y="642"/>
                  </a:lnTo>
                  <a:lnTo>
                    <a:pt x="192" y="642"/>
                  </a:lnTo>
                  <a:lnTo>
                    <a:pt x="192" y="644"/>
                  </a:lnTo>
                  <a:lnTo>
                    <a:pt x="191" y="644"/>
                  </a:lnTo>
                  <a:lnTo>
                    <a:pt x="191" y="647"/>
                  </a:lnTo>
                  <a:lnTo>
                    <a:pt x="191" y="648"/>
                  </a:lnTo>
                  <a:lnTo>
                    <a:pt x="189" y="648"/>
                  </a:lnTo>
                  <a:lnTo>
                    <a:pt x="188" y="648"/>
                  </a:lnTo>
                  <a:lnTo>
                    <a:pt x="186" y="650"/>
                  </a:lnTo>
                  <a:lnTo>
                    <a:pt x="186" y="651"/>
                  </a:lnTo>
                  <a:lnTo>
                    <a:pt x="186" y="653"/>
                  </a:lnTo>
                  <a:lnTo>
                    <a:pt x="185" y="654"/>
                  </a:lnTo>
                  <a:lnTo>
                    <a:pt x="183" y="654"/>
                  </a:lnTo>
                  <a:lnTo>
                    <a:pt x="182" y="657"/>
                  </a:lnTo>
                  <a:lnTo>
                    <a:pt x="182" y="659"/>
                  </a:lnTo>
                  <a:lnTo>
                    <a:pt x="182" y="661"/>
                  </a:lnTo>
                  <a:lnTo>
                    <a:pt x="180" y="661"/>
                  </a:lnTo>
                  <a:lnTo>
                    <a:pt x="182" y="661"/>
                  </a:lnTo>
                  <a:lnTo>
                    <a:pt x="182" y="662"/>
                  </a:lnTo>
                  <a:lnTo>
                    <a:pt x="182" y="664"/>
                  </a:lnTo>
                  <a:lnTo>
                    <a:pt x="180" y="664"/>
                  </a:lnTo>
                  <a:lnTo>
                    <a:pt x="182" y="664"/>
                  </a:lnTo>
                  <a:lnTo>
                    <a:pt x="182" y="665"/>
                  </a:lnTo>
                  <a:lnTo>
                    <a:pt x="180" y="665"/>
                  </a:lnTo>
                  <a:lnTo>
                    <a:pt x="179" y="667"/>
                  </a:lnTo>
                  <a:lnTo>
                    <a:pt x="180" y="667"/>
                  </a:lnTo>
                  <a:lnTo>
                    <a:pt x="182" y="667"/>
                  </a:lnTo>
                  <a:lnTo>
                    <a:pt x="182" y="665"/>
                  </a:lnTo>
                  <a:lnTo>
                    <a:pt x="182" y="664"/>
                  </a:lnTo>
                  <a:lnTo>
                    <a:pt x="182" y="662"/>
                  </a:lnTo>
                  <a:lnTo>
                    <a:pt x="182" y="664"/>
                  </a:lnTo>
                  <a:lnTo>
                    <a:pt x="183" y="664"/>
                  </a:lnTo>
                  <a:lnTo>
                    <a:pt x="183" y="665"/>
                  </a:lnTo>
                  <a:lnTo>
                    <a:pt x="183" y="667"/>
                  </a:lnTo>
                  <a:lnTo>
                    <a:pt x="183" y="668"/>
                  </a:lnTo>
                  <a:lnTo>
                    <a:pt x="183" y="670"/>
                  </a:lnTo>
                  <a:lnTo>
                    <a:pt x="183" y="671"/>
                  </a:lnTo>
                  <a:lnTo>
                    <a:pt x="183" y="673"/>
                  </a:lnTo>
                  <a:lnTo>
                    <a:pt x="185" y="673"/>
                  </a:lnTo>
                  <a:lnTo>
                    <a:pt x="185" y="676"/>
                  </a:lnTo>
                  <a:lnTo>
                    <a:pt x="185" y="677"/>
                  </a:lnTo>
                  <a:lnTo>
                    <a:pt x="185" y="679"/>
                  </a:lnTo>
                  <a:lnTo>
                    <a:pt x="183" y="680"/>
                  </a:lnTo>
                  <a:lnTo>
                    <a:pt x="182" y="682"/>
                  </a:lnTo>
                  <a:lnTo>
                    <a:pt x="180" y="682"/>
                  </a:lnTo>
                  <a:lnTo>
                    <a:pt x="179" y="683"/>
                  </a:lnTo>
                  <a:lnTo>
                    <a:pt x="177" y="683"/>
                  </a:lnTo>
                  <a:lnTo>
                    <a:pt x="176" y="683"/>
                  </a:lnTo>
                  <a:lnTo>
                    <a:pt x="176" y="682"/>
                  </a:lnTo>
                  <a:lnTo>
                    <a:pt x="174" y="682"/>
                  </a:lnTo>
                  <a:lnTo>
                    <a:pt x="174" y="680"/>
                  </a:lnTo>
                  <a:lnTo>
                    <a:pt x="173" y="680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69" y="677"/>
                  </a:lnTo>
                  <a:lnTo>
                    <a:pt x="169" y="676"/>
                  </a:lnTo>
                  <a:lnTo>
                    <a:pt x="168" y="676"/>
                  </a:lnTo>
                  <a:lnTo>
                    <a:pt x="168" y="674"/>
                  </a:lnTo>
                  <a:lnTo>
                    <a:pt x="166" y="674"/>
                  </a:lnTo>
                  <a:lnTo>
                    <a:pt x="165" y="674"/>
                  </a:lnTo>
                  <a:lnTo>
                    <a:pt x="166" y="674"/>
                  </a:lnTo>
                  <a:lnTo>
                    <a:pt x="168" y="674"/>
                  </a:lnTo>
                  <a:lnTo>
                    <a:pt x="168" y="676"/>
                  </a:lnTo>
                  <a:lnTo>
                    <a:pt x="169" y="677"/>
                  </a:lnTo>
                  <a:lnTo>
                    <a:pt x="169" y="679"/>
                  </a:lnTo>
                  <a:lnTo>
                    <a:pt x="169" y="680"/>
                  </a:lnTo>
                  <a:lnTo>
                    <a:pt x="168" y="680"/>
                  </a:lnTo>
                  <a:lnTo>
                    <a:pt x="168" y="679"/>
                  </a:lnTo>
                  <a:lnTo>
                    <a:pt x="166" y="680"/>
                  </a:lnTo>
                  <a:lnTo>
                    <a:pt x="165" y="679"/>
                  </a:lnTo>
                  <a:lnTo>
                    <a:pt x="165" y="680"/>
                  </a:lnTo>
                  <a:lnTo>
                    <a:pt x="163" y="680"/>
                  </a:lnTo>
                  <a:lnTo>
                    <a:pt x="165" y="680"/>
                  </a:lnTo>
                  <a:lnTo>
                    <a:pt x="166" y="680"/>
                  </a:lnTo>
                  <a:lnTo>
                    <a:pt x="168" y="680"/>
                  </a:lnTo>
                  <a:lnTo>
                    <a:pt x="169" y="680"/>
                  </a:lnTo>
                  <a:lnTo>
                    <a:pt x="171" y="680"/>
                  </a:lnTo>
                  <a:lnTo>
                    <a:pt x="173" y="680"/>
                  </a:lnTo>
                  <a:lnTo>
                    <a:pt x="173" y="682"/>
                  </a:lnTo>
                  <a:lnTo>
                    <a:pt x="174" y="683"/>
                  </a:lnTo>
                  <a:lnTo>
                    <a:pt x="176" y="683"/>
                  </a:lnTo>
                  <a:lnTo>
                    <a:pt x="177" y="683"/>
                  </a:lnTo>
                  <a:lnTo>
                    <a:pt x="177" y="685"/>
                  </a:lnTo>
                  <a:lnTo>
                    <a:pt x="176" y="685"/>
                  </a:lnTo>
                  <a:lnTo>
                    <a:pt x="173" y="686"/>
                  </a:lnTo>
                  <a:lnTo>
                    <a:pt x="171" y="686"/>
                  </a:lnTo>
                  <a:lnTo>
                    <a:pt x="169" y="686"/>
                  </a:lnTo>
                  <a:lnTo>
                    <a:pt x="169" y="688"/>
                  </a:lnTo>
                  <a:lnTo>
                    <a:pt x="168" y="688"/>
                  </a:lnTo>
                  <a:lnTo>
                    <a:pt x="168" y="689"/>
                  </a:lnTo>
                  <a:lnTo>
                    <a:pt x="168" y="691"/>
                  </a:lnTo>
                  <a:lnTo>
                    <a:pt x="166" y="692"/>
                  </a:lnTo>
                  <a:lnTo>
                    <a:pt x="166" y="694"/>
                  </a:lnTo>
                  <a:lnTo>
                    <a:pt x="166" y="695"/>
                  </a:lnTo>
                  <a:lnTo>
                    <a:pt x="166" y="697"/>
                  </a:lnTo>
                  <a:lnTo>
                    <a:pt x="168" y="698"/>
                  </a:lnTo>
                  <a:lnTo>
                    <a:pt x="168" y="700"/>
                  </a:lnTo>
                  <a:lnTo>
                    <a:pt x="169" y="701"/>
                  </a:lnTo>
                  <a:lnTo>
                    <a:pt x="168" y="701"/>
                  </a:lnTo>
                  <a:lnTo>
                    <a:pt x="166" y="703"/>
                  </a:lnTo>
                  <a:lnTo>
                    <a:pt x="166" y="704"/>
                  </a:lnTo>
                  <a:lnTo>
                    <a:pt x="165" y="704"/>
                  </a:lnTo>
                  <a:lnTo>
                    <a:pt x="166" y="704"/>
                  </a:lnTo>
                  <a:lnTo>
                    <a:pt x="166" y="703"/>
                  </a:lnTo>
                  <a:lnTo>
                    <a:pt x="168" y="703"/>
                  </a:lnTo>
                  <a:lnTo>
                    <a:pt x="169" y="703"/>
                  </a:lnTo>
                  <a:lnTo>
                    <a:pt x="169" y="704"/>
                  </a:lnTo>
                  <a:lnTo>
                    <a:pt x="171" y="706"/>
                  </a:lnTo>
                  <a:lnTo>
                    <a:pt x="173" y="707"/>
                  </a:lnTo>
                  <a:lnTo>
                    <a:pt x="173" y="709"/>
                  </a:lnTo>
                  <a:lnTo>
                    <a:pt x="174" y="709"/>
                  </a:lnTo>
                  <a:lnTo>
                    <a:pt x="174" y="711"/>
                  </a:lnTo>
                  <a:lnTo>
                    <a:pt x="177" y="715"/>
                  </a:lnTo>
                  <a:lnTo>
                    <a:pt x="179" y="715"/>
                  </a:lnTo>
                  <a:lnTo>
                    <a:pt x="179" y="717"/>
                  </a:lnTo>
                  <a:lnTo>
                    <a:pt x="177" y="717"/>
                  </a:lnTo>
                  <a:lnTo>
                    <a:pt x="176" y="717"/>
                  </a:lnTo>
                  <a:lnTo>
                    <a:pt x="174" y="717"/>
                  </a:lnTo>
                  <a:lnTo>
                    <a:pt x="173" y="717"/>
                  </a:lnTo>
                  <a:lnTo>
                    <a:pt x="171" y="717"/>
                  </a:lnTo>
                  <a:lnTo>
                    <a:pt x="169" y="717"/>
                  </a:lnTo>
                  <a:lnTo>
                    <a:pt x="168" y="717"/>
                  </a:lnTo>
                  <a:lnTo>
                    <a:pt x="166" y="718"/>
                  </a:lnTo>
                  <a:lnTo>
                    <a:pt x="171" y="717"/>
                  </a:lnTo>
                  <a:lnTo>
                    <a:pt x="173" y="717"/>
                  </a:lnTo>
                  <a:lnTo>
                    <a:pt x="174" y="718"/>
                  </a:lnTo>
                  <a:lnTo>
                    <a:pt x="176" y="718"/>
                  </a:lnTo>
                  <a:lnTo>
                    <a:pt x="174" y="720"/>
                  </a:lnTo>
                  <a:lnTo>
                    <a:pt x="176" y="720"/>
                  </a:lnTo>
                  <a:lnTo>
                    <a:pt x="177" y="718"/>
                  </a:lnTo>
                  <a:lnTo>
                    <a:pt x="177" y="717"/>
                  </a:lnTo>
                  <a:lnTo>
                    <a:pt x="179" y="718"/>
                  </a:lnTo>
                  <a:lnTo>
                    <a:pt x="182" y="721"/>
                  </a:lnTo>
                  <a:lnTo>
                    <a:pt x="183" y="721"/>
                  </a:lnTo>
                  <a:lnTo>
                    <a:pt x="185" y="724"/>
                  </a:lnTo>
                  <a:lnTo>
                    <a:pt x="188" y="726"/>
                  </a:lnTo>
                  <a:lnTo>
                    <a:pt x="192" y="730"/>
                  </a:lnTo>
                  <a:lnTo>
                    <a:pt x="195" y="733"/>
                  </a:lnTo>
                  <a:lnTo>
                    <a:pt x="197" y="733"/>
                  </a:lnTo>
                  <a:lnTo>
                    <a:pt x="195" y="735"/>
                  </a:lnTo>
                  <a:lnTo>
                    <a:pt x="194" y="733"/>
                  </a:lnTo>
                  <a:lnTo>
                    <a:pt x="192" y="733"/>
                  </a:lnTo>
                  <a:lnTo>
                    <a:pt x="191" y="732"/>
                  </a:lnTo>
                  <a:lnTo>
                    <a:pt x="188" y="732"/>
                  </a:lnTo>
                  <a:lnTo>
                    <a:pt x="186" y="732"/>
                  </a:lnTo>
                  <a:lnTo>
                    <a:pt x="183" y="730"/>
                  </a:lnTo>
                  <a:lnTo>
                    <a:pt x="179" y="729"/>
                  </a:lnTo>
                  <a:lnTo>
                    <a:pt x="174" y="729"/>
                  </a:lnTo>
                  <a:lnTo>
                    <a:pt x="171" y="729"/>
                  </a:lnTo>
                  <a:lnTo>
                    <a:pt x="166" y="727"/>
                  </a:lnTo>
                  <a:lnTo>
                    <a:pt x="165" y="726"/>
                  </a:lnTo>
                  <a:lnTo>
                    <a:pt x="163" y="726"/>
                  </a:lnTo>
                  <a:lnTo>
                    <a:pt x="159" y="726"/>
                  </a:lnTo>
                  <a:lnTo>
                    <a:pt x="154" y="726"/>
                  </a:lnTo>
                  <a:lnTo>
                    <a:pt x="150" y="726"/>
                  </a:lnTo>
                  <a:lnTo>
                    <a:pt x="145" y="726"/>
                  </a:lnTo>
                  <a:lnTo>
                    <a:pt x="141" y="726"/>
                  </a:lnTo>
                  <a:lnTo>
                    <a:pt x="136" y="726"/>
                  </a:lnTo>
                  <a:lnTo>
                    <a:pt x="133" y="726"/>
                  </a:lnTo>
                  <a:lnTo>
                    <a:pt x="129" y="726"/>
                  </a:lnTo>
                  <a:lnTo>
                    <a:pt x="127" y="726"/>
                  </a:lnTo>
                  <a:lnTo>
                    <a:pt x="126" y="726"/>
                  </a:lnTo>
                  <a:lnTo>
                    <a:pt x="126" y="724"/>
                  </a:lnTo>
                  <a:lnTo>
                    <a:pt x="126" y="723"/>
                  </a:lnTo>
                  <a:lnTo>
                    <a:pt x="124" y="723"/>
                  </a:lnTo>
                  <a:lnTo>
                    <a:pt x="123" y="721"/>
                  </a:lnTo>
                  <a:lnTo>
                    <a:pt x="121" y="720"/>
                  </a:lnTo>
                  <a:lnTo>
                    <a:pt x="120" y="720"/>
                  </a:lnTo>
                  <a:lnTo>
                    <a:pt x="118" y="720"/>
                  </a:lnTo>
                  <a:lnTo>
                    <a:pt x="117" y="718"/>
                  </a:lnTo>
                  <a:lnTo>
                    <a:pt x="117" y="717"/>
                  </a:lnTo>
                  <a:lnTo>
                    <a:pt x="115" y="717"/>
                  </a:lnTo>
                  <a:lnTo>
                    <a:pt x="113" y="717"/>
                  </a:lnTo>
                  <a:lnTo>
                    <a:pt x="113" y="715"/>
                  </a:lnTo>
                  <a:lnTo>
                    <a:pt x="115" y="714"/>
                  </a:lnTo>
                  <a:lnTo>
                    <a:pt x="113" y="714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3" y="709"/>
                  </a:lnTo>
                  <a:lnTo>
                    <a:pt x="112" y="707"/>
                  </a:lnTo>
                  <a:lnTo>
                    <a:pt x="110" y="707"/>
                  </a:lnTo>
                  <a:lnTo>
                    <a:pt x="110" y="706"/>
                  </a:lnTo>
                  <a:lnTo>
                    <a:pt x="110" y="704"/>
                  </a:lnTo>
                  <a:lnTo>
                    <a:pt x="110" y="703"/>
                  </a:lnTo>
                  <a:lnTo>
                    <a:pt x="110" y="700"/>
                  </a:lnTo>
                  <a:lnTo>
                    <a:pt x="109" y="698"/>
                  </a:lnTo>
                  <a:lnTo>
                    <a:pt x="107" y="698"/>
                  </a:lnTo>
                  <a:lnTo>
                    <a:pt x="107" y="697"/>
                  </a:lnTo>
                  <a:lnTo>
                    <a:pt x="107" y="695"/>
                  </a:lnTo>
                  <a:lnTo>
                    <a:pt x="106" y="695"/>
                  </a:lnTo>
                  <a:lnTo>
                    <a:pt x="106" y="694"/>
                  </a:lnTo>
                  <a:lnTo>
                    <a:pt x="103" y="694"/>
                  </a:lnTo>
                  <a:lnTo>
                    <a:pt x="101" y="695"/>
                  </a:lnTo>
                  <a:lnTo>
                    <a:pt x="100" y="695"/>
                  </a:lnTo>
                  <a:lnTo>
                    <a:pt x="98" y="694"/>
                  </a:lnTo>
                  <a:lnTo>
                    <a:pt x="97" y="695"/>
                  </a:lnTo>
                  <a:lnTo>
                    <a:pt x="95" y="695"/>
                  </a:lnTo>
                  <a:lnTo>
                    <a:pt x="95" y="697"/>
                  </a:lnTo>
                  <a:lnTo>
                    <a:pt x="95" y="698"/>
                  </a:lnTo>
                  <a:lnTo>
                    <a:pt x="94" y="698"/>
                  </a:lnTo>
                  <a:lnTo>
                    <a:pt x="92" y="697"/>
                  </a:lnTo>
                  <a:lnTo>
                    <a:pt x="91" y="695"/>
                  </a:lnTo>
                  <a:lnTo>
                    <a:pt x="89" y="694"/>
                  </a:lnTo>
                  <a:lnTo>
                    <a:pt x="89" y="692"/>
                  </a:lnTo>
                  <a:lnTo>
                    <a:pt x="88" y="692"/>
                  </a:lnTo>
                  <a:lnTo>
                    <a:pt x="88" y="691"/>
                  </a:lnTo>
                  <a:lnTo>
                    <a:pt x="88" y="689"/>
                  </a:lnTo>
                  <a:lnTo>
                    <a:pt x="86" y="689"/>
                  </a:lnTo>
                  <a:lnTo>
                    <a:pt x="86" y="688"/>
                  </a:lnTo>
                  <a:lnTo>
                    <a:pt x="85" y="686"/>
                  </a:lnTo>
                  <a:lnTo>
                    <a:pt x="83" y="686"/>
                  </a:lnTo>
                  <a:lnTo>
                    <a:pt x="83" y="685"/>
                  </a:lnTo>
                  <a:lnTo>
                    <a:pt x="80" y="683"/>
                  </a:lnTo>
                  <a:lnTo>
                    <a:pt x="80" y="682"/>
                  </a:lnTo>
                  <a:lnTo>
                    <a:pt x="80" y="680"/>
                  </a:lnTo>
                  <a:lnTo>
                    <a:pt x="79" y="680"/>
                  </a:lnTo>
                  <a:lnTo>
                    <a:pt x="77" y="679"/>
                  </a:lnTo>
                  <a:lnTo>
                    <a:pt x="77" y="677"/>
                  </a:lnTo>
                  <a:lnTo>
                    <a:pt x="77" y="676"/>
                  </a:lnTo>
                  <a:lnTo>
                    <a:pt x="79" y="676"/>
                  </a:lnTo>
                  <a:lnTo>
                    <a:pt x="77" y="674"/>
                  </a:lnTo>
                  <a:lnTo>
                    <a:pt x="82" y="673"/>
                  </a:lnTo>
                  <a:lnTo>
                    <a:pt x="83" y="671"/>
                  </a:lnTo>
                  <a:lnTo>
                    <a:pt x="83" y="670"/>
                  </a:lnTo>
                  <a:lnTo>
                    <a:pt x="83" y="668"/>
                  </a:lnTo>
                  <a:lnTo>
                    <a:pt x="82" y="667"/>
                  </a:lnTo>
                  <a:lnTo>
                    <a:pt x="80" y="667"/>
                  </a:lnTo>
                  <a:lnTo>
                    <a:pt x="80" y="664"/>
                  </a:lnTo>
                  <a:lnTo>
                    <a:pt x="79" y="664"/>
                  </a:lnTo>
                  <a:lnTo>
                    <a:pt x="79" y="662"/>
                  </a:lnTo>
                  <a:lnTo>
                    <a:pt x="77" y="662"/>
                  </a:lnTo>
                  <a:lnTo>
                    <a:pt x="79" y="661"/>
                  </a:lnTo>
                  <a:lnTo>
                    <a:pt x="79" y="659"/>
                  </a:lnTo>
                  <a:lnTo>
                    <a:pt x="79" y="657"/>
                  </a:lnTo>
                  <a:lnTo>
                    <a:pt x="80" y="656"/>
                  </a:lnTo>
                  <a:lnTo>
                    <a:pt x="82" y="656"/>
                  </a:lnTo>
                  <a:lnTo>
                    <a:pt x="83" y="656"/>
                  </a:lnTo>
                  <a:lnTo>
                    <a:pt x="83" y="654"/>
                  </a:lnTo>
                  <a:lnTo>
                    <a:pt x="85" y="654"/>
                  </a:lnTo>
                  <a:lnTo>
                    <a:pt x="85" y="653"/>
                  </a:lnTo>
                  <a:lnTo>
                    <a:pt x="85" y="651"/>
                  </a:lnTo>
                  <a:lnTo>
                    <a:pt x="85" y="650"/>
                  </a:lnTo>
                  <a:lnTo>
                    <a:pt x="83" y="648"/>
                  </a:lnTo>
                  <a:lnTo>
                    <a:pt x="83" y="647"/>
                  </a:lnTo>
                  <a:lnTo>
                    <a:pt x="82" y="644"/>
                  </a:lnTo>
                  <a:lnTo>
                    <a:pt x="82" y="642"/>
                  </a:lnTo>
                  <a:lnTo>
                    <a:pt x="83" y="642"/>
                  </a:lnTo>
                  <a:lnTo>
                    <a:pt x="85" y="642"/>
                  </a:lnTo>
                  <a:lnTo>
                    <a:pt x="85" y="641"/>
                  </a:lnTo>
                  <a:lnTo>
                    <a:pt x="86" y="641"/>
                  </a:lnTo>
                  <a:lnTo>
                    <a:pt x="86" y="639"/>
                  </a:lnTo>
                  <a:lnTo>
                    <a:pt x="85" y="639"/>
                  </a:lnTo>
                  <a:lnTo>
                    <a:pt x="85" y="638"/>
                  </a:lnTo>
                  <a:lnTo>
                    <a:pt x="83" y="635"/>
                  </a:lnTo>
                  <a:lnTo>
                    <a:pt x="83" y="633"/>
                  </a:lnTo>
                  <a:lnTo>
                    <a:pt x="82" y="633"/>
                  </a:lnTo>
                  <a:lnTo>
                    <a:pt x="80" y="632"/>
                  </a:lnTo>
                  <a:lnTo>
                    <a:pt x="79" y="632"/>
                  </a:lnTo>
                  <a:lnTo>
                    <a:pt x="79" y="630"/>
                  </a:lnTo>
                  <a:lnTo>
                    <a:pt x="79" y="629"/>
                  </a:lnTo>
                  <a:lnTo>
                    <a:pt x="79" y="627"/>
                  </a:lnTo>
                  <a:lnTo>
                    <a:pt x="79" y="626"/>
                  </a:lnTo>
                  <a:lnTo>
                    <a:pt x="79" y="624"/>
                  </a:lnTo>
                  <a:lnTo>
                    <a:pt x="79" y="623"/>
                  </a:lnTo>
                  <a:lnTo>
                    <a:pt x="79" y="621"/>
                  </a:lnTo>
                  <a:lnTo>
                    <a:pt x="79" y="620"/>
                  </a:lnTo>
                  <a:lnTo>
                    <a:pt x="77" y="620"/>
                  </a:lnTo>
                  <a:lnTo>
                    <a:pt x="79" y="620"/>
                  </a:lnTo>
                  <a:lnTo>
                    <a:pt x="79" y="618"/>
                  </a:lnTo>
                  <a:lnTo>
                    <a:pt x="80" y="618"/>
                  </a:lnTo>
                  <a:lnTo>
                    <a:pt x="82" y="618"/>
                  </a:lnTo>
                  <a:lnTo>
                    <a:pt x="82" y="617"/>
                  </a:lnTo>
                  <a:lnTo>
                    <a:pt x="82" y="615"/>
                  </a:lnTo>
                  <a:lnTo>
                    <a:pt x="82" y="614"/>
                  </a:lnTo>
                  <a:lnTo>
                    <a:pt x="83" y="614"/>
                  </a:lnTo>
                  <a:lnTo>
                    <a:pt x="85" y="615"/>
                  </a:lnTo>
                  <a:lnTo>
                    <a:pt x="85" y="614"/>
                  </a:lnTo>
                  <a:lnTo>
                    <a:pt x="83" y="612"/>
                  </a:lnTo>
                  <a:lnTo>
                    <a:pt x="82" y="611"/>
                  </a:lnTo>
                  <a:lnTo>
                    <a:pt x="80" y="611"/>
                  </a:lnTo>
                  <a:lnTo>
                    <a:pt x="82" y="609"/>
                  </a:lnTo>
                  <a:lnTo>
                    <a:pt x="80" y="608"/>
                  </a:lnTo>
                  <a:lnTo>
                    <a:pt x="80" y="606"/>
                  </a:lnTo>
                  <a:lnTo>
                    <a:pt x="80" y="604"/>
                  </a:lnTo>
                  <a:lnTo>
                    <a:pt x="82" y="604"/>
                  </a:lnTo>
                  <a:lnTo>
                    <a:pt x="82" y="603"/>
                  </a:lnTo>
                  <a:lnTo>
                    <a:pt x="83" y="603"/>
                  </a:lnTo>
                  <a:lnTo>
                    <a:pt x="83" y="601"/>
                  </a:lnTo>
                  <a:lnTo>
                    <a:pt x="83" y="600"/>
                  </a:lnTo>
                  <a:lnTo>
                    <a:pt x="83" y="598"/>
                  </a:lnTo>
                  <a:lnTo>
                    <a:pt x="82" y="598"/>
                  </a:lnTo>
                  <a:lnTo>
                    <a:pt x="80" y="595"/>
                  </a:lnTo>
                  <a:lnTo>
                    <a:pt x="80" y="594"/>
                  </a:lnTo>
                  <a:lnTo>
                    <a:pt x="79" y="592"/>
                  </a:lnTo>
                  <a:lnTo>
                    <a:pt x="79" y="591"/>
                  </a:lnTo>
                  <a:lnTo>
                    <a:pt x="77" y="591"/>
                  </a:lnTo>
                  <a:lnTo>
                    <a:pt x="76" y="589"/>
                  </a:lnTo>
                  <a:lnTo>
                    <a:pt x="74" y="589"/>
                  </a:lnTo>
                  <a:lnTo>
                    <a:pt x="76" y="589"/>
                  </a:lnTo>
                  <a:lnTo>
                    <a:pt x="77" y="588"/>
                  </a:lnTo>
                  <a:lnTo>
                    <a:pt x="77" y="586"/>
                  </a:lnTo>
                  <a:lnTo>
                    <a:pt x="79" y="586"/>
                  </a:lnTo>
                  <a:lnTo>
                    <a:pt x="79" y="585"/>
                  </a:lnTo>
                  <a:lnTo>
                    <a:pt x="79" y="583"/>
                  </a:lnTo>
                  <a:lnTo>
                    <a:pt x="77" y="583"/>
                  </a:lnTo>
                  <a:lnTo>
                    <a:pt x="77" y="582"/>
                  </a:lnTo>
                  <a:lnTo>
                    <a:pt x="76" y="582"/>
                  </a:lnTo>
                  <a:lnTo>
                    <a:pt x="76" y="580"/>
                  </a:lnTo>
                  <a:lnTo>
                    <a:pt x="74" y="580"/>
                  </a:lnTo>
                  <a:lnTo>
                    <a:pt x="74" y="579"/>
                  </a:lnTo>
                  <a:lnTo>
                    <a:pt x="73" y="579"/>
                  </a:lnTo>
                  <a:lnTo>
                    <a:pt x="73" y="577"/>
                  </a:lnTo>
                  <a:lnTo>
                    <a:pt x="74" y="576"/>
                  </a:lnTo>
                  <a:lnTo>
                    <a:pt x="73" y="576"/>
                  </a:lnTo>
                  <a:lnTo>
                    <a:pt x="74" y="574"/>
                  </a:lnTo>
                  <a:lnTo>
                    <a:pt x="76" y="574"/>
                  </a:lnTo>
                  <a:lnTo>
                    <a:pt x="77" y="574"/>
                  </a:lnTo>
                  <a:lnTo>
                    <a:pt x="77" y="573"/>
                  </a:lnTo>
                  <a:lnTo>
                    <a:pt x="76" y="573"/>
                  </a:lnTo>
                  <a:lnTo>
                    <a:pt x="76" y="571"/>
                  </a:lnTo>
                  <a:lnTo>
                    <a:pt x="79" y="571"/>
                  </a:lnTo>
                  <a:lnTo>
                    <a:pt x="79" y="570"/>
                  </a:lnTo>
                  <a:lnTo>
                    <a:pt x="79" y="568"/>
                  </a:lnTo>
                  <a:lnTo>
                    <a:pt x="77" y="567"/>
                  </a:lnTo>
                  <a:lnTo>
                    <a:pt x="76" y="567"/>
                  </a:lnTo>
                  <a:lnTo>
                    <a:pt x="74" y="565"/>
                  </a:lnTo>
                  <a:lnTo>
                    <a:pt x="74" y="564"/>
                  </a:lnTo>
                  <a:lnTo>
                    <a:pt x="73" y="562"/>
                  </a:lnTo>
                  <a:lnTo>
                    <a:pt x="71" y="562"/>
                  </a:lnTo>
                  <a:lnTo>
                    <a:pt x="70" y="562"/>
                  </a:lnTo>
                  <a:lnTo>
                    <a:pt x="68" y="562"/>
                  </a:lnTo>
                  <a:lnTo>
                    <a:pt x="68" y="561"/>
                  </a:lnTo>
                  <a:lnTo>
                    <a:pt x="67" y="561"/>
                  </a:lnTo>
                  <a:lnTo>
                    <a:pt x="65" y="561"/>
                  </a:lnTo>
                  <a:lnTo>
                    <a:pt x="64" y="561"/>
                  </a:lnTo>
                  <a:lnTo>
                    <a:pt x="62" y="561"/>
                  </a:lnTo>
                  <a:lnTo>
                    <a:pt x="60" y="559"/>
                  </a:lnTo>
                  <a:lnTo>
                    <a:pt x="60" y="558"/>
                  </a:lnTo>
                  <a:lnTo>
                    <a:pt x="60" y="556"/>
                  </a:lnTo>
                  <a:lnTo>
                    <a:pt x="62" y="556"/>
                  </a:lnTo>
                  <a:lnTo>
                    <a:pt x="62" y="558"/>
                  </a:lnTo>
                  <a:lnTo>
                    <a:pt x="65" y="558"/>
                  </a:lnTo>
                  <a:lnTo>
                    <a:pt x="65" y="556"/>
                  </a:lnTo>
                  <a:lnTo>
                    <a:pt x="67" y="556"/>
                  </a:lnTo>
                  <a:lnTo>
                    <a:pt x="68" y="558"/>
                  </a:lnTo>
                  <a:lnTo>
                    <a:pt x="70" y="558"/>
                  </a:lnTo>
                  <a:lnTo>
                    <a:pt x="71" y="556"/>
                  </a:lnTo>
                  <a:lnTo>
                    <a:pt x="73" y="556"/>
                  </a:lnTo>
                  <a:lnTo>
                    <a:pt x="74" y="558"/>
                  </a:lnTo>
                  <a:lnTo>
                    <a:pt x="76" y="558"/>
                  </a:lnTo>
                  <a:lnTo>
                    <a:pt x="76" y="556"/>
                  </a:lnTo>
                  <a:lnTo>
                    <a:pt x="76" y="554"/>
                  </a:lnTo>
                  <a:lnTo>
                    <a:pt x="76" y="553"/>
                  </a:lnTo>
                  <a:lnTo>
                    <a:pt x="77" y="553"/>
                  </a:lnTo>
                  <a:lnTo>
                    <a:pt x="77" y="551"/>
                  </a:lnTo>
                  <a:lnTo>
                    <a:pt x="76" y="551"/>
                  </a:lnTo>
                  <a:lnTo>
                    <a:pt x="76" y="550"/>
                  </a:lnTo>
                  <a:lnTo>
                    <a:pt x="74" y="548"/>
                  </a:lnTo>
                  <a:lnTo>
                    <a:pt x="73" y="548"/>
                  </a:lnTo>
                  <a:lnTo>
                    <a:pt x="70" y="548"/>
                  </a:lnTo>
                  <a:lnTo>
                    <a:pt x="65" y="548"/>
                  </a:lnTo>
                  <a:lnTo>
                    <a:pt x="64" y="548"/>
                  </a:lnTo>
                  <a:lnTo>
                    <a:pt x="62" y="548"/>
                  </a:lnTo>
                  <a:lnTo>
                    <a:pt x="60" y="547"/>
                  </a:lnTo>
                  <a:lnTo>
                    <a:pt x="62" y="547"/>
                  </a:lnTo>
                  <a:lnTo>
                    <a:pt x="62" y="545"/>
                  </a:lnTo>
                  <a:lnTo>
                    <a:pt x="60" y="545"/>
                  </a:lnTo>
                  <a:lnTo>
                    <a:pt x="60" y="544"/>
                  </a:lnTo>
                  <a:lnTo>
                    <a:pt x="60" y="541"/>
                  </a:lnTo>
                  <a:lnTo>
                    <a:pt x="59" y="541"/>
                  </a:lnTo>
                  <a:lnTo>
                    <a:pt x="59" y="539"/>
                  </a:lnTo>
                  <a:lnTo>
                    <a:pt x="60" y="539"/>
                  </a:lnTo>
                  <a:lnTo>
                    <a:pt x="60" y="538"/>
                  </a:lnTo>
                  <a:lnTo>
                    <a:pt x="62" y="536"/>
                  </a:lnTo>
                  <a:lnTo>
                    <a:pt x="62" y="535"/>
                  </a:lnTo>
                  <a:lnTo>
                    <a:pt x="60" y="533"/>
                  </a:lnTo>
                  <a:lnTo>
                    <a:pt x="59" y="533"/>
                  </a:lnTo>
                  <a:lnTo>
                    <a:pt x="59" y="532"/>
                  </a:lnTo>
                  <a:lnTo>
                    <a:pt x="57" y="532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59" y="529"/>
                  </a:lnTo>
                  <a:lnTo>
                    <a:pt x="57" y="529"/>
                  </a:lnTo>
                  <a:lnTo>
                    <a:pt x="57" y="527"/>
                  </a:lnTo>
                  <a:lnTo>
                    <a:pt x="56" y="527"/>
                  </a:lnTo>
                  <a:lnTo>
                    <a:pt x="56" y="526"/>
                  </a:lnTo>
                  <a:lnTo>
                    <a:pt x="54" y="526"/>
                  </a:lnTo>
                  <a:lnTo>
                    <a:pt x="54" y="524"/>
                  </a:lnTo>
                  <a:lnTo>
                    <a:pt x="53" y="524"/>
                  </a:lnTo>
                  <a:lnTo>
                    <a:pt x="51" y="524"/>
                  </a:lnTo>
                  <a:lnTo>
                    <a:pt x="51" y="523"/>
                  </a:lnTo>
                  <a:lnTo>
                    <a:pt x="51" y="521"/>
                  </a:lnTo>
                  <a:lnTo>
                    <a:pt x="53" y="521"/>
                  </a:lnTo>
                  <a:lnTo>
                    <a:pt x="54" y="521"/>
                  </a:lnTo>
                  <a:lnTo>
                    <a:pt x="54" y="520"/>
                  </a:lnTo>
                  <a:lnTo>
                    <a:pt x="54" y="518"/>
                  </a:lnTo>
                  <a:lnTo>
                    <a:pt x="53" y="518"/>
                  </a:lnTo>
                  <a:lnTo>
                    <a:pt x="53" y="517"/>
                  </a:lnTo>
                  <a:lnTo>
                    <a:pt x="51" y="517"/>
                  </a:lnTo>
                  <a:lnTo>
                    <a:pt x="47" y="517"/>
                  </a:lnTo>
                  <a:lnTo>
                    <a:pt x="45" y="517"/>
                  </a:lnTo>
                  <a:lnTo>
                    <a:pt x="45" y="515"/>
                  </a:lnTo>
                  <a:lnTo>
                    <a:pt x="44" y="515"/>
                  </a:lnTo>
                  <a:lnTo>
                    <a:pt x="44" y="514"/>
                  </a:lnTo>
                  <a:lnTo>
                    <a:pt x="42" y="512"/>
                  </a:lnTo>
                  <a:lnTo>
                    <a:pt x="42" y="511"/>
                  </a:lnTo>
                  <a:lnTo>
                    <a:pt x="41" y="508"/>
                  </a:lnTo>
                  <a:lnTo>
                    <a:pt x="41" y="506"/>
                  </a:lnTo>
                  <a:lnTo>
                    <a:pt x="41" y="505"/>
                  </a:lnTo>
                  <a:lnTo>
                    <a:pt x="39" y="505"/>
                  </a:lnTo>
                  <a:lnTo>
                    <a:pt x="39" y="503"/>
                  </a:lnTo>
                  <a:lnTo>
                    <a:pt x="41" y="501"/>
                  </a:lnTo>
                  <a:lnTo>
                    <a:pt x="41" y="500"/>
                  </a:lnTo>
                  <a:lnTo>
                    <a:pt x="39" y="500"/>
                  </a:lnTo>
                  <a:lnTo>
                    <a:pt x="39" y="498"/>
                  </a:lnTo>
                  <a:lnTo>
                    <a:pt x="38" y="497"/>
                  </a:lnTo>
                  <a:lnTo>
                    <a:pt x="38" y="495"/>
                  </a:lnTo>
                  <a:lnTo>
                    <a:pt x="39" y="494"/>
                  </a:lnTo>
                  <a:lnTo>
                    <a:pt x="39" y="492"/>
                  </a:lnTo>
                  <a:lnTo>
                    <a:pt x="41" y="494"/>
                  </a:lnTo>
                  <a:lnTo>
                    <a:pt x="42" y="494"/>
                  </a:lnTo>
                  <a:lnTo>
                    <a:pt x="44" y="492"/>
                  </a:lnTo>
                  <a:lnTo>
                    <a:pt x="44" y="491"/>
                  </a:lnTo>
                  <a:lnTo>
                    <a:pt x="42" y="489"/>
                  </a:lnTo>
                  <a:lnTo>
                    <a:pt x="42" y="488"/>
                  </a:lnTo>
                  <a:lnTo>
                    <a:pt x="41" y="486"/>
                  </a:lnTo>
                  <a:lnTo>
                    <a:pt x="39" y="485"/>
                  </a:lnTo>
                  <a:lnTo>
                    <a:pt x="39" y="483"/>
                  </a:lnTo>
                  <a:lnTo>
                    <a:pt x="38" y="482"/>
                  </a:lnTo>
                  <a:lnTo>
                    <a:pt x="36" y="480"/>
                  </a:lnTo>
                  <a:lnTo>
                    <a:pt x="38" y="480"/>
                  </a:lnTo>
                  <a:lnTo>
                    <a:pt x="38" y="479"/>
                  </a:lnTo>
                  <a:lnTo>
                    <a:pt x="36" y="479"/>
                  </a:lnTo>
                  <a:lnTo>
                    <a:pt x="36" y="477"/>
                  </a:lnTo>
                  <a:lnTo>
                    <a:pt x="36" y="476"/>
                  </a:lnTo>
                  <a:lnTo>
                    <a:pt x="35" y="474"/>
                  </a:lnTo>
                  <a:lnTo>
                    <a:pt x="35" y="473"/>
                  </a:lnTo>
                  <a:lnTo>
                    <a:pt x="35" y="471"/>
                  </a:lnTo>
                  <a:lnTo>
                    <a:pt x="35" y="470"/>
                  </a:lnTo>
                  <a:lnTo>
                    <a:pt x="35" y="468"/>
                  </a:lnTo>
                  <a:lnTo>
                    <a:pt x="33" y="467"/>
                  </a:lnTo>
                  <a:lnTo>
                    <a:pt x="33" y="465"/>
                  </a:lnTo>
                  <a:lnTo>
                    <a:pt x="33" y="464"/>
                  </a:lnTo>
                  <a:lnTo>
                    <a:pt x="32" y="462"/>
                  </a:lnTo>
                  <a:lnTo>
                    <a:pt x="30" y="459"/>
                  </a:lnTo>
                  <a:lnTo>
                    <a:pt x="30" y="458"/>
                  </a:lnTo>
                  <a:lnTo>
                    <a:pt x="30" y="456"/>
                  </a:lnTo>
                  <a:lnTo>
                    <a:pt x="30" y="455"/>
                  </a:lnTo>
                  <a:lnTo>
                    <a:pt x="30" y="453"/>
                  </a:lnTo>
                  <a:lnTo>
                    <a:pt x="32" y="453"/>
                  </a:lnTo>
                  <a:lnTo>
                    <a:pt x="32" y="450"/>
                  </a:lnTo>
                  <a:lnTo>
                    <a:pt x="32" y="448"/>
                  </a:lnTo>
                  <a:lnTo>
                    <a:pt x="32" y="450"/>
                  </a:lnTo>
                  <a:lnTo>
                    <a:pt x="30" y="450"/>
                  </a:lnTo>
                  <a:lnTo>
                    <a:pt x="30" y="448"/>
                  </a:lnTo>
                  <a:lnTo>
                    <a:pt x="29" y="448"/>
                  </a:lnTo>
                  <a:lnTo>
                    <a:pt x="29" y="447"/>
                  </a:lnTo>
                  <a:lnTo>
                    <a:pt x="29" y="445"/>
                  </a:lnTo>
                  <a:lnTo>
                    <a:pt x="27" y="445"/>
                  </a:lnTo>
                  <a:lnTo>
                    <a:pt x="29" y="444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38"/>
                  </a:lnTo>
                  <a:lnTo>
                    <a:pt x="29" y="438"/>
                  </a:lnTo>
                  <a:lnTo>
                    <a:pt x="29" y="436"/>
                  </a:lnTo>
                  <a:lnTo>
                    <a:pt x="27" y="435"/>
                  </a:lnTo>
                  <a:lnTo>
                    <a:pt x="27" y="433"/>
                  </a:lnTo>
                  <a:lnTo>
                    <a:pt x="27" y="432"/>
                  </a:lnTo>
                  <a:lnTo>
                    <a:pt x="26" y="432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9" y="432"/>
                  </a:lnTo>
                  <a:lnTo>
                    <a:pt x="30" y="432"/>
                  </a:lnTo>
                  <a:lnTo>
                    <a:pt x="30" y="430"/>
                  </a:lnTo>
                  <a:lnTo>
                    <a:pt x="29" y="430"/>
                  </a:lnTo>
                  <a:lnTo>
                    <a:pt x="30" y="429"/>
                  </a:lnTo>
                  <a:lnTo>
                    <a:pt x="30" y="427"/>
                  </a:lnTo>
                  <a:lnTo>
                    <a:pt x="30" y="426"/>
                  </a:lnTo>
                  <a:lnTo>
                    <a:pt x="30" y="424"/>
                  </a:lnTo>
                  <a:lnTo>
                    <a:pt x="30" y="423"/>
                  </a:lnTo>
                  <a:lnTo>
                    <a:pt x="29" y="420"/>
                  </a:lnTo>
                  <a:lnTo>
                    <a:pt x="29" y="418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30" y="414"/>
                  </a:lnTo>
                  <a:lnTo>
                    <a:pt x="30" y="412"/>
                  </a:lnTo>
                  <a:lnTo>
                    <a:pt x="32" y="412"/>
                  </a:lnTo>
                  <a:lnTo>
                    <a:pt x="33" y="412"/>
                  </a:lnTo>
                  <a:lnTo>
                    <a:pt x="33" y="411"/>
                  </a:lnTo>
                  <a:lnTo>
                    <a:pt x="35" y="411"/>
                  </a:lnTo>
                  <a:lnTo>
                    <a:pt x="36" y="411"/>
                  </a:lnTo>
                  <a:lnTo>
                    <a:pt x="36" y="409"/>
                  </a:lnTo>
                  <a:lnTo>
                    <a:pt x="36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5"/>
                  </a:lnTo>
                  <a:lnTo>
                    <a:pt x="33" y="405"/>
                  </a:lnTo>
                  <a:lnTo>
                    <a:pt x="33" y="403"/>
                  </a:lnTo>
                  <a:lnTo>
                    <a:pt x="32" y="400"/>
                  </a:lnTo>
                  <a:lnTo>
                    <a:pt x="30" y="398"/>
                  </a:lnTo>
                  <a:lnTo>
                    <a:pt x="30" y="397"/>
                  </a:lnTo>
                  <a:lnTo>
                    <a:pt x="30" y="395"/>
                  </a:lnTo>
                  <a:lnTo>
                    <a:pt x="29" y="394"/>
                  </a:lnTo>
                  <a:lnTo>
                    <a:pt x="29" y="392"/>
                  </a:lnTo>
                  <a:lnTo>
                    <a:pt x="27" y="392"/>
                  </a:lnTo>
                  <a:lnTo>
                    <a:pt x="27" y="391"/>
                  </a:lnTo>
                  <a:lnTo>
                    <a:pt x="26" y="389"/>
                  </a:lnTo>
                  <a:lnTo>
                    <a:pt x="24" y="386"/>
                  </a:lnTo>
                  <a:lnTo>
                    <a:pt x="24" y="385"/>
                  </a:lnTo>
                  <a:lnTo>
                    <a:pt x="24" y="383"/>
                  </a:lnTo>
                  <a:lnTo>
                    <a:pt x="24" y="382"/>
                  </a:lnTo>
                  <a:lnTo>
                    <a:pt x="24" y="380"/>
                  </a:lnTo>
                  <a:lnTo>
                    <a:pt x="23" y="380"/>
                  </a:lnTo>
                  <a:lnTo>
                    <a:pt x="23" y="379"/>
                  </a:lnTo>
                  <a:lnTo>
                    <a:pt x="21" y="377"/>
                  </a:lnTo>
                  <a:lnTo>
                    <a:pt x="21" y="376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70"/>
                  </a:lnTo>
                  <a:lnTo>
                    <a:pt x="20" y="370"/>
                  </a:lnTo>
                  <a:lnTo>
                    <a:pt x="21" y="368"/>
                  </a:lnTo>
                  <a:lnTo>
                    <a:pt x="20" y="368"/>
                  </a:lnTo>
                  <a:lnTo>
                    <a:pt x="20" y="367"/>
                  </a:lnTo>
                  <a:lnTo>
                    <a:pt x="18" y="367"/>
                  </a:lnTo>
                  <a:lnTo>
                    <a:pt x="18" y="365"/>
                  </a:lnTo>
                  <a:lnTo>
                    <a:pt x="20" y="364"/>
                  </a:lnTo>
                  <a:lnTo>
                    <a:pt x="18" y="362"/>
                  </a:lnTo>
                  <a:lnTo>
                    <a:pt x="20" y="362"/>
                  </a:lnTo>
                  <a:lnTo>
                    <a:pt x="20" y="361"/>
                  </a:lnTo>
                  <a:lnTo>
                    <a:pt x="20" y="359"/>
                  </a:lnTo>
                  <a:lnTo>
                    <a:pt x="20" y="358"/>
                  </a:lnTo>
                  <a:lnTo>
                    <a:pt x="21" y="358"/>
                  </a:lnTo>
                  <a:lnTo>
                    <a:pt x="21" y="356"/>
                  </a:lnTo>
                  <a:lnTo>
                    <a:pt x="23" y="356"/>
                  </a:lnTo>
                  <a:lnTo>
                    <a:pt x="24" y="356"/>
                  </a:lnTo>
                  <a:lnTo>
                    <a:pt x="26" y="356"/>
                  </a:lnTo>
                  <a:lnTo>
                    <a:pt x="26" y="355"/>
                  </a:lnTo>
                  <a:lnTo>
                    <a:pt x="24" y="355"/>
                  </a:lnTo>
                  <a:lnTo>
                    <a:pt x="24" y="353"/>
                  </a:lnTo>
                  <a:lnTo>
                    <a:pt x="24" y="352"/>
                  </a:lnTo>
                  <a:lnTo>
                    <a:pt x="26" y="352"/>
                  </a:lnTo>
                  <a:lnTo>
                    <a:pt x="26" y="350"/>
                  </a:lnTo>
                  <a:lnTo>
                    <a:pt x="27" y="348"/>
                  </a:lnTo>
                  <a:lnTo>
                    <a:pt x="29" y="350"/>
                  </a:lnTo>
                  <a:lnTo>
                    <a:pt x="29" y="348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9" y="342"/>
                  </a:lnTo>
                  <a:lnTo>
                    <a:pt x="29" y="341"/>
                  </a:lnTo>
                  <a:lnTo>
                    <a:pt x="29" y="339"/>
                  </a:lnTo>
                  <a:lnTo>
                    <a:pt x="27" y="338"/>
                  </a:lnTo>
                  <a:lnTo>
                    <a:pt x="27" y="335"/>
                  </a:lnTo>
                  <a:lnTo>
                    <a:pt x="26" y="333"/>
                  </a:lnTo>
                  <a:lnTo>
                    <a:pt x="26" y="332"/>
                  </a:lnTo>
                  <a:lnTo>
                    <a:pt x="24" y="330"/>
                  </a:lnTo>
                  <a:lnTo>
                    <a:pt x="24" y="329"/>
                  </a:lnTo>
                  <a:lnTo>
                    <a:pt x="24" y="327"/>
                  </a:lnTo>
                  <a:lnTo>
                    <a:pt x="23" y="327"/>
                  </a:lnTo>
                  <a:lnTo>
                    <a:pt x="21" y="327"/>
                  </a:lnTo>
                  <a:lnTo>
                    <a:pt x="21" y="326"/>
                  </a:lnTo>
                  <a:lnTo>
                    <a:pt x="24" y="324"/>
                  </a:lnTo>
                  <a:lnTo>
                    <a:pt x="24" y="323"/>
                  </a:lnTo>
                  <a:lnTo>
                    <a:pt x="24" y="321"/>
                  </a:lnTo>
                  <a:lnTo>
                    <a:pt x="24" y="320"/>
                  </a:lnTo>
                  <a:lnTo>
                    <a:pt x="24" y="315"/>
                  </a:lnTo>
                  <a:lnTo>
                    <a:pt x="24" y="314"/>
                  </a:lnTo>
                  <a:lnTo>
                    <a:pt x="24" y="311"/>
                  </a:lnTo>
                  <a:lnTo>
                    <a:pt x="26" y="309"/>
                  </a:lnTo>
                  <a:lnTo>
                    <a:pt x="26" y="308"/>
                  </a:lnTo>
                  <a:lnTo>
                    <a:pt x="27" y="306"/>
                  </a:lnTo>
                  <a:lnTo>
                    <a:pt x="26" y="305"/>
                  </a:lnTo>
                  <a:lnTo>
                    <a:pt x="26" y="303"/>
                  </a:lnTo>
                  <a:lnTo>
                    <a:pt x="27" y="303"/>
                  </a:lnTo>
                  <a:lnTo>
                    <a:pt x="29" y="303"/>
                  </a:lnTo>
                  <a:lnTo>
                    <a:pt x="30" y="303"/>
                  </a:lnTo>
                  <a:lnTo>
                    <a:pt x="30" y="302"/>
                  </a:lnTo>
                  <a:lnTo>
                    <a:pt x="29" y="300"/>
                  </a:lnTo>
                  <a:lnTo>
                    <a:pt x="29" y="299"/>
                  </a:lnTo>
                  <a:lnTo>
                    <a:pt x="29" y="297"/>
                  </a:lnTo>
                  <a:lnTo>
                    <a:pt x="29" y="295"/>
                  </a:lnTo>
                  <a:lnTo>
                    <a:pt x="27" y="295"/>
                  </a:lnTo>
                  <a:lnTo>
                    <a:pt x="27" y="294"/>
                  </a:lnTo>
                  <a:lnTo>
                    <a:pt x="26" y="291"/>
                  </a:lnTo>
                  <a:lnTo>
                    <a:pt x="27" y="291"/>
                  </a:lnTo>
                  <a:lnTo>
                    <a:pt x="27" y="289"/>
                  </a:lnTo>
                  <a:lnTo>
                    <a:pt x="26" y="289"/>
                  </a:lnTo>
                  <a:lnTo>
                    <a:pt x="26" y="288"/>
                  </a:lnTo>
                  <a:lnTo>
                    <a:pt x="26" y="286"/>
                  </a:lnTo>
                  <a:lnTo>
                    <a:pt x="26" y="285"/>
                  </a:lnTo>
                  <a:lnTo>
                    <a:pt x="26" y="283"/>
                  </a:lnTo>
                  <a:lnTo>
                    <a:pt x="27" y="282"/>
                  </a:lnTo>
                  <a:lnTo>
                    <a:pt x="26" y="280"/>
                  </a:lnTo>
                  <a:lnTo>
                    <a:pt x="26" y="279"/>
                  </a:lnTo>
                  <a:lnTo>
                    <a:pt x="24" y="279"/>
                  </a:lnTo>
                  <a:lnTo>
                    <a:pt x="23" y="279"/>
                  </a:lnTo>
                  <a:lnTo>
                    <a:pt x="23" y="280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7"/>
                  </a:lnTo>
                  <a:lnTo>
                    <a:pt x="20" y="277"/>
                  </a:lnTo>
                  <a:lnTo>
                    <a:pt x="20" y="276"/>
                  </a:lnTo>
                  <a:lnTo>
                    <a:pt x="20" y="274"/>
                  </a:lnTo>
                  <a:lnTo>
                    <a:pt x="18" y="274"/>
                  </a:lnTo>
                  <a:lnTo>
                    <a:pt x="18" y="273"/>
                  </a:lnTo>
                  <a:lnTo>
                    <a:pt x="20" y="273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18" y="270"/>
                  </a:lnTo>
                  <a:lnTo>
                    <a:pt x="18" y="268"/>
                  </a:lnTo>
                  <a:lnTo>
                    <a:pt x="17" y="267"/>
                  </a:lnTo>
                  <a:lnTo>
                    <a:pt x="15" y="264"/>
                  </a:lnTo>
                  <a:lnTo>
                    <a:pt x="15" y="262"/>
                  </a:lnTo>
                  <a:lnTo>
                    <a:pt x="15" y="261"/>
                  </a:lnTo>
                  <a:lnTo>
                    <a:pt x="14" y="259"/>
                  </a:lnTo>
                  <a:lnTo>
                    <a:pt x="12" y="259"/>
                  </a:lnTo>
                  <a:lnTo>
                    <a:pt x="12" y="256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9" y="253"/>
                  </a:lnTo>
                  <a:lnTo>
                    <a:pt x="9" y="252"/>
                  </a:lnTo>
                  <a:lnTo>
                    <a:pt x="7" y="250"/>
                  </a:lnTo>
                  <a:lnTo>
                    <a:pt x="9" y="250"/>
                  </a:lnTo>
                  <a:lnTo>
                    <a:pt x="11" y="250"/>
                  </a:lnTo>
                  <a:lnTo>
                    <a:pt x="11" y="249"/>
                  </a:lnTo>
                  <a:lnTo>
                    <a:pt x="11" y="247"/>
                  </a:lnTo>
                  <a:lnTo>
                    <a:pt x="9" y="247"/>
                  </a:lnTo>
                  <a:lnTo>
                    <a:pt x="9" y="245"/>
                  </a:lnTo>
                  <a:lnTo>
                    <a:pt x="7" y="245"/>
                  </a:lnTo>
                  <a:lnTo>
                    <a:pt x="6" y="245"/>
                  </a:lnTo>
                  <a:lnTo>
                    <a:pt x="4" y="245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3" y="241"/>
                  </a:lnTo>
                  <a:lnTo>
                    <a:pt x="1" y="239"/>
                  </a:lnTo>
                  <a:lnTo>
                    <a:pt x="1" y="238"/>
                  </a:lnTo>
                  <a:lnTo>
                    <a:pt x="1" y="236"/>
                  </a:lnTo>
                  <a:lnTo>
                    <a:pt x="1" y="235"/>
                  </a:lnTo>
                  <a:lnTo>
                    <a:pt x="1" y="233"/>
                  </a:lnTo>
                  <a:lnTo>
                    <a:pt x="0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4"/>
                  </a:lnTo>
                  <a:lnTo>
                    <a:pt x="4" y="223"/>
                  </a:lnTo>
                  <a:lnTo>
                    <a:pt x="3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3" y="217"/>
                  </a:lnTo>
                  <a:lnTo>
                    <a:pt x="3" y="215"/>
                  </a:lnTo>
                  <a:lnTo>
                    <a:pt x="3" y="214"/>
                  </a:lnTo>
                  <a:lnTo>
                    <a:pt x="4" y="214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4" y="209"/>
                  </a:lnTo>
                  <a:lnTo>
                    <a:pt x="4" y="208"/>
                  </a:lnTo>
                  <a:lnTo>
                    <a:pt x="6" y="209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6"/>
                  </a:lnTo>
                  <a:lnTo>
                    <a:pt x="9" y="205"/>
                  </a:lnTo>
                  <a:lnTo>
                    <a:pt x="11" y="203"/>
                  </a:lnTo>
                  <a:lnTo>
                    <a:pt x="9" y="203"/>
                  </a:lnTo>
                  <a:lnTo>
                    <a:pt x="9" y="202"/>
                  </a:lnTo>
                  <a:lnTo>
                    <a:pt x="7" y="202"/>
                  </a:lnTo>
                  <a:lnTo>
                    <a:pt x="6" y="202"/>
                  </a:lnTo>
                  <a:lnTo>
                    <a:pt x="7" y="200"/>
                  </a:lnTo>
                  <a:lnTo>
                    <a:pt x="7" y="199"/>
                  </a:lnTo>
                  <a:lnTo>
                    <a:pt x="6" y="195"/>
                  </a:lnTo>
                  <a:lnTo>
                    <a:pt x="6" y="192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89"/>
                  </a:lnTo>
                  <a:lnTo>
                    <a:pt x="4" y="188"/>
                  </a:lnTo>
                  <a:lnTo>
                    <a:pt x="3" y="186"/>
                  </a:lnTo>
                  <a:lnTo>
                    <a:pt x="3" y="185"/>
                  </a:lnTo>
                  <a:lnTo>
                    <a:pt x="1" y="185"/>
                  </a:lnTo>
                  <a:lnTo>
                    <a:pt x="1" y="183"/>
                  </a:lnTo>
                  <a:lnTo>
                    <a:pt x="1" y="182"/>
                  </a:lnTo>
                  <a:lnTo>
                    <a:pt x="3" y="182"/>
                  </a:lnTo>
                  <a:lnTo>
                    <a:pt x="3" y="180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70"/>
                  </a:lnTo>
                  <a:lnTo>
                    <a:pt x="6" y="168"/>
                  </a:lnTo>
                  <a:lnTo>
                    <a:pt x="4" y="168"/>
                  </a:lnTo>
                  <a:lnTo>
                    <a:pt x="6" y="167"/>
                  </a:lnTo>
                  <a:lnTo>
                    <a:pt x="6" y="165"/>
                  </a:lnTo>
                  <a:lnTo>
                    <a:pt x="6" y="162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7" y="159"/>
                  </a:lnTo>
                  <a:lnTo>
                    <a:pt x="9" y="158"/>
                  </a:lnTo>
                  <a:lnTo>
                    <a:pt x="9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4" y="152"/>
                  </a:lnTo>
                  <a:lnTo>
                    <a:pt x="14" y="150"/>
                  </a:lnTo>
                  <a:lnTo>
                    <a:pt x="14" y="146"/>
                  </a:lnTo>
                  <a:lnTo>
                    <a:pt x="15" y="146"/>
                  </a:lnTo>
                  <a:lnTo>
                    <a:pt x="15" y="144"/>
                  </a:lnTo>
                  <a:lnTo>
                    <a:pt x="15" y="142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5" y="138"/>
                  </a:lnTo>
                  <a:lnTo>
                    <a:pt x="17" y="138"/>
                  </a:lnTo>
                  <a:lnTo>
                    <a:pt x="18" y="135"/>
                  </a:lnTo>
                  <a:lnTo>
                    <a:pt x="18" y="133"/>
                  </a:lnTo>
                  <a:lnTo>
                    <a:pt x="17" y="133"/>
                  </a:lnTo>
                  <a:lnTo>
                    <a:pt x="18" y="132"/>
                  </a:lnTo>
                  <a:lnTo>
                    <a:pt x="18" y="130"/>
                  </a:lnTo>
                  <a:lnTo>
                    <a:pt x="20" y="130"/>
                  </a:lnTo>
                  <a:lnTo>
                    <a:pt x="21" y="130"/>
                  </a:lnTo>
                  <a:lnTo>
                    <a:pt x="21" y="132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4" y="130"/>
                  </a:lnTo>
                  <a:lnTo>
                    <a:pt x="24" y="127"/>
                  </a:lnTo>
                  <a:lnTo>
                    <a:pt x="26" y="127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3" y="117"/>
                  </a:lnTo>
                  <a:lnTo>
                    <a:pt x="21" y="117"/>
                  </a:lnTo>
                  <a:lnTo>
                    <a:pt x="21" y="115"/>
                  </a:lnTo>
                  <a:lnTo>
                    <a:pt x="20" y="114"/>
                  </a:lnTo>
                  <a:lnTo>
                    <a:pt x="20" y="111"/>
                  </a:lnTo>
                  <a:lnTo>
                    <a:pt x="20" y="109"/>
                  </a:lnTo>
                  <a:lnTo>
                    <a:pt x="21" y="109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1" y="99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18" y="96"/>
                  </a:lnTo>
                  <a:lnTo>
                    <a:pt x="18" y="94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7" y="85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0" y="80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7" y="76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20" y="67"/>
                  </a:lnTo>
                  <a:lnTo>
                    <a:pt x="21" y="65"/>
                  </a:lnTo>
                  <a:lnTo>
                    <a:pt x="21" y="64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7" y="61"/>
                  </a:lnTo>
                  <a:lnTo>
                    <a:pt x="30" y="59"/>
                  </a:lnTo>
                  <a:lnTo>
                    <a:pt x="33" y="58"/>
                  </a:lnTo>
                  <a:lnTo>
                    <a:pt x="35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38" y="55"/>
                  </a:lnTo>
                  <a:lnTo>
                    <a:pt x="39" y="53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41" y="43"/>
                  </a:lnTo>
                  <a:lnTo>
                    <a:pt x="41" y="38"/>
                  </a:lnTo>
                  <a:lnTo>
                    <a:pt x="42" y="33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38" y="24"/>
                  </a:lnTo>
                  <a:close/>
                  <a:moveTo>
                    <a:pt x="216" y="794"/>
                  </a:moveTo>
                  <a:lnTo>
                    <a:pt x="216" y="792"/>
                  </a:lnTo>
                  <a:lnTo>
                    <a:pt x="215" y="791"/>
                  </a:lnTo>
                  <a:lnTo>
                    <a:pt x="215" y="792"/>
                  </a:lnTo>
                  <a:lnTo>
                    <a:pt x="216" y="792"/>
                  </a:lnTo>
                  <a:lnTo>
                    <a:pt x="218" y="794"/>
                  </a:lnTo>
                  <a:lnTo>
                    <a:pt x="216" y="794"/>
                  </a:lnTo>
                  <a:close/>
                  <a:moveTo>
                    <a:pt x="215" y="791"/>
                  </a:moveTo>
                  <a:lnTo>
                    <a:pt x="212" y="785"/>
                  </a:lnTo>
                  <a:lnTo>
                    <a:pt x="210" y="779"/>
                  </a:lnTo>
                  <a:lnTo>
                    <a:pt x="207" y="773"/>
                  </a:lnTo>
                  <a:lnTo>
                    <a:pt x="204" y="767"/>
                  </a:lnTo>
                  <a:lnTo>
                    <a:pt x="201" y="760"/>
                  </a:lnTo>
                  <a:lnTo>
                    <a:pt x="200" y="754"/>
                  </a:lnTo>
                  <a:lnTo>
                    <a:pt x="197" y="747"/>
                  </a:lnTo>
                  <a:lnTo>
                    <a:pt x="194" y="741"/>
                  </a:lnTo>
                  <a:lnTo>
                    <a:pt x="195" y="741"/>
                  </a:lnTo>
                  <a:lnTo>
                    <a:pt x="195" y="742"/>
                  </a:lnTo>
                  <a:lnTo>
                    <a:pt x="197" y="742"/>
                  </a:lnTo>
                  <a:lnTo>
                    <a:pt x="198" y="744"/>
                  </a:lnTo>
                  <a:lnTo>
                    <a:pt x="200" y="745"/>
                  </a:lnTo>
                  <a:lnTo>
                    <a:pt x="201" y="747"/>
                  </a:lnTo>
                  <a:lnTo>
                    <a:pt x="203" y="747"/>
                  </a:lnTo>
                  <a:lnTo>
                    <a:pt x="203" y="750"/>
                  </a:lnTo>
                  <a:lnTo>
                    <a:pt x="204" y="750"/>
                  </a:lnTo>
                  <a:lnTo>
                    <a:pt x="206" y="753"/>
                  </a:lnTo>
                  <a:lnTo>
                    <a:pt x="204" y="751"/>
                  </a:lnTo>
                  <a:lnTo>
                    <a:pt x="203" y="751"/>
                  </a:lnTo>
                  <a:lnTo>
                    <a:pt x="201" y="753"/>
                  </a:lnTo>
                  <a:lnTo>
                    <a:pt x="201" y="754"/>
                  </a:lnTo>
                  <a:lnTo>
                    <a:pt x="201" y="756"/>
                  </a:lnTo>
                  <a:lnTo>
                    <a:pt x="203" y="756"/>
                  </a:lnTo>
                  <a:lnTo>
                    <a:pt x="204" y="757"/>
                  </a:lnTo>
                  <a:lnTo>
                    <a:pt x="206" y="757"/>
                  </a:lnTo>
                  <a:lnTo>
                    <a:pt x="207" y="757"/>
                  </a:lnTo>
                  <a:lnTo>
                    <a:pt x="209" y="757"/>
                  </a:lnTo>
                  <a:lnTo>
                    <a:pt x="210" y="759"/>
                  </a:lnTo>
                  <a:lnTo>
                    <a:pt x="212" y="759"/>
                  </a:lnTo>
                  <a:lnTo>
                    <a:pt x="212" y="760"/>
                  </a:lnTo>
                  <a:lnTo>
                    <a:pt x="213" y="762"/>
                  </a:lnTo>
                  <a:lnTo>
                    <a:pt x="215" y="764"/>
                  </a:lnTo>
                  <a:lnTo>
                    <a:pt x="219" y="767"/>
                  </a:lnTo>
                  <a:lnTo>
                    <a:pt x="221" y="768"/>
                  </a:lnTo>
                  <a:lnTo>
                    <a:pt x="222" y="768"/>
                  </a:lnTo>
                  <a:lnTo>
                    <a:pt x="222" y="770"/>
                  </a:lnTo>
                  <a:lnTo>
                    <a:pt x="222" y="768"/>
                  </a:lnTo>
                  <a:lnTo>
                    <a:pt x="224" y="770"/>
                  </a:lnTo>
                  <a:lnTo>
                    <a:pt x="226" y="770"/>
                  </a:lnTo>
                  <a:lnTo>
                    <a:pt x="224" y="770"/>
                  </a:lnTo>
                  <a:lnTo>
                    <a:pt x="224" y="771"/>
                  </a:lnTo>
                  <a:lnTo>
                    <a:pt x="226" y="771"/>
                  </a:lnTo>
                  <a:lnTo>
                    <a:pt x="232" y="774"/>
                  </a:lnTo>
                  <a:lnTo>
                    <a:pt x="235" y="776"/>
                  </a:lnTo>
                  <a:lnTo>
                    <a:pt x="238" y="777"/>
                  </a:lnTo>
                  <a:lnTo>
                    <a:pt x="239" y="777"/>
                  </a:lnTo>
                  <a:lnTo>
                    <a:pt x="241" y="779"/>
                  </a:lnTo>
                  <a:lnTo>
                    <a:pt x="244" y="779"/>
                  </a:lnTo>
                  <a:lnTo>
                    <a:pt x="245" y="780"/>
                  </a:lnTo>
                  <a:lnTo>
                    <a:pt x="245" y="782"/>
                  </a:lnTo>
                  <a:lnTo>
                    <a:pt x="248" y="783"/>
                  </a:lnTo>
                  <a:lnTo>
                    <a:pt x="250" y="783"/>
                  </a:lnTo>
                  <a:lnTo>
                    <a:pt x="251" y="785"/>
                  </a:lnTo>
                  <a:lnTo>
                    <a:pt x="253" y="785"/>
                  </a:lnTo>
                  <a:lnTo>
                    <a:pt x="254" y="785"/>
                  </a:lnTo>
                  <a:lnTo>
                    <a:pt x="263" y="788"/>
                  </a:lnTo>
                  <a:lnTo>
                    <a:pt x="265" y="788"/>
                  </a:lnTo>
                  <a:lnTo>
                    <a:pt x="266" y="788"/>
                  </a:lnTo>
                  <a:lnTo>
                    <a:pt x="268" y="788"/>
                  </a:lnTo>
                  <a:lnTo>
                    <a:pt x="271" y="788"/>
                  </a:lnTo>
                  <a:lnTo>
                    <a:pt x="272" y="788"/>
                  </a:lnTo>
                  <a:lnTo>
                    <a:pt x="274" y="788"/>
                  </a:lnTo>
                  <a:lnTo>
                    <a:pt x="277" y="788"/>
                  </a:lnTo>
                  <a:lnTo>
                    <a:pt x="277" y="789"/>
                  </a:lnTo>
                  <a:lnTo>
                    <a:pt x="277" y="791"/>
                  </a:lnTo>
                  <a:lnTo>
                    <a:pt x="277" y="792"/>
                  </a:lnTo>
                  <a:lnTo>
                    <a:pt x="275" y="792"/>
                  </a:lnTo>
                  <a:lnTo>
                    <a:pt x="277" y="794"/>
                  </a:lnTo>
                  <a:lnTo>
                    <a:pt x="275" y="794"/>
                  </a:lnTo>
                  <a:lnTo>
                    <a:pt x="274" y="794"/>
                  </a:lnTo>
                  <a:lnTo>
                    <a:pt x="272" y="794"/>
                  </a:lnTo>
                  <a:lnTo>
                    <a:pt x="271" y="794"/>
                  </a:lnTo>
                  <a:lnTo>
                    <a:pt x="271" y="795"/>
                  </a:lnTo>
                  <a:lnTo>
                    <a:pt x="269" y="795"/>
                  </a:lnTo>
                  <a:lnTo>
                    <a:pt x="269" y="794"/>
                  </a:lnTo>
                  <a:lnTo>
                    <a:pt x="268" y="794"/>
                  </a:lnTo>
                  <a:lnTo>
                    <a:pt x="266" y="794"/>
                  </a:lnTo>
                  <a:lnTo>
                    <a:pt x="265" y="794"/>
                  </a:lnTo>
                  <a:lnTo>
                    <a:pt x="266" y="795"/>
                  </a:lnTo>
                  <a:lnTo>
                    <a:pt x="265" y="795"/>
                  </a:lnTo>
                  <a:lnTo>
                    <a:pt x="263" y="795"/>
                  </a:lnTo>
                  <a:lnTo>
                    <a:pt x="262" y="795"/>
                  </a:lnTo>
                  <a:lnTo>
                    <a:pt x="260" y="795"/>
                  </a:lnTo>
                  <a:lnTo>
                    <a:pt x="259" y="797"/>
                  </a:lnTo>
                  <a:lnTo>
                    <a:pt x="256" y="797"/>
                  </a:lnTo>
                  <a:lnTo>
                    <a:pt x="254" y="797"/>
                  </a:lnTo>
                  <a:lnTo>
                    <a:pt x="253" y="797"/>
                  </a:lnTo>
                  <a:lnTo>
                    <a:pt x="251" y="797"/>
                  </a:lnTo>
                  <a:lnTo>
                    <a:pt x="251" y="795"/>
                  </a:lnTo>
                  <a:lnTo>
                    <a:pt x="250" y="795"/>
                  </a:lnTo>
                  <a:lnTo>
                    <a:pt x="248" y="794"/>
                  </a:lnTo>
                  <a:lnTo>
                    <a:pt x="247" y="794"/>
                  </a:lnTo>
                  <a:lnTo>
                    <a:pt x="245" y="794"/>
                  </a:lnTo>
                  <a:lnTo>
                    <a:pt x="239" y="794"/>
                  </a:lnTo>
                  <a:lnTo>
                    <a:pt x="236" y="794"/>
                  </a:lnTo>
                  <a:lnTo>
                    <a:pt x="233" y="794"/>
                  </a:lnTo>
                  <a:lnTo>
                    <a:pt x="229" y="792"/>
                  </a:lnTo>
                  <a:lnTo>
                    <a:pt x="226" y="792"/>
                  </a:lnTo>
                  <a:lnTo>
                    <a:pt x="224" y="792"/>
                  </a:lnTo>
                  <a:lnTo>
                    <a:pt x="222" y="792"/>
                  </a:lnTo>
                  <a:lnTo>
                    <a:pt x="222" y="791"/>
                  </a:lnTo>
                  <a:lnTo>
                    <a:pt x="221" y="791"/>
                  </a:lnTo>
                  <a:lnTo>
                    <a:pt x="221" y="792"/>
                  </a:lnTo>
                  <a:lnTo>
                    <a:pt x="218" y="792"/>
                  </a:lnTo>
                  <a:lnTo>
                    <a:pt x="216" y="792"/>
                  </a:lnTo>
                  <a:lnTo>
                    <a:pt x="215" y="791"/>
                  </a:lnTo>
                  <a:close/>
                  <a:moveTo>
                    <a:pt x="300" y="789"/>
                  </a:moveTo>
                  <a:lnTo>
                    <a:pt x="301" y="789"/>
                  </a:lnTo>
                  <a:lnTo>
                    <a:pt x="301" y="791"/>
                  </a:lnTo>
                  <a:lnTo>
                    <a:pt x="300" y="791"/>
                  </a:lnTo>
                  <a:lnTo>
                    <a:pt x="300" y="792"/>
                  </a:lnTo>
                  <a:lnTo>
                    <a:pt x="300" y="791"/>
                  </a:lnTo>
                  <a:lnTo>
                    <a:pt x="298" y="791"/>
                  </a:lnTo>
                  <a:lnTo>
                    <a:pt x="297" y="791"/>
                  </a:lnTo>
                  <a:lnTo>
                    <a:pt x="297" y="792"/>
                  </a:lnTo>
                  <a:lnTo>
                    <a:pt x="295" y="792"/>
                  </a:lnTo>
                  <a:lnTo>
                    <a:pt x="294" y="792"/>
                  </a:lnTo>
                  <a:lnTo>
                    <a:pt x="294" y="791"/>
                  </a:lnTo>
                  <a:lnTo>
                    <a:pt x="292" y="791"/>
                  </a:lnTo>
                  <a:lnTo>
                    <a:pt x="292" y="792"/>
                  </a:lnTo>
                  <a:lnTo>
                    <a:pt x="291" y="792"/>
                  </a:lnTo>
                  <a:lnTo>
                    <a:pt x="289" y="792"/>
                  </a:lnTo>
                  <a:lnTo>
                    <a:pt x="291" y="792"/>
                  </a:lnTo>
                  <a:lnTo>
                    <a:pt x="289" y="792"/>
                  </a:lnTo>
                  <a:lnTo>
                    <a:pt x="289" y="794"/>
                  </a:lnTo>
                  <a:lnTo>
                    <a:pt x="288" y="794"/>
                  </a:lnTo>
                  <a:lnTo>
                    <a:pt x="288" y="792"/>
                  </a:lnTo>
                  <a:lnTo>
                    <a:pt x="286" y="792"/>
                  </a:lnTo>
                  <a:lnTo>
                    <a:pt x="286" y="791"/>
                  </a:lnTo>
                  <a:lnTo>
                    <a:pt x="288" y="791"/>
                  </a:lnTo>
                  <a:lnTo>
                    <a:pt x="289" y="791"/>
                  </a:lnTo>
                  <a:lnTo>
                    <a:pt x="288" y="791"/>
                  </a:lnTo>
                  <a:lnTo>
                    <a:pt x="288" y="789"/>
                  </a:lnTo>
                  <a:lnTo>
                    <a:pt x="289" y="789"/>
                  </a:lnTo>
                  <a:lnTo>
                    <a:pt x="289" y="791"/>
                  </a:lnTo>
                  <a:lnTo>
                    <a:pt x="291" y="791"/>
                  </a:lnTo>
                  <a:lnTo>
                    <a:pt x="292" y="791"/>
                  </a:lnTo>
                  <a:lnTo>
                    <a:pt x="292" y="789"/>
                  </a:lnTo>
                  <a:lnTo>
                    <a:pt x="291" y="789"/>
                  </a:lnTo>
                  <a:lnTo>
                    <a:pt x="292" y="789"/>
                  </a:lnTo>
                  <a:lnTo>
                    <a:pt x="294" y="789"/>
                  </a:lnTo>
                  <a:lnTo>
                    <a:pt x="295" y="791"/>
                  </a:lnTo>
                  <a:lnTo>
                    <a:pt x="295" y="789"/>
                  </a:lnTo>
                  <a:lnTo>
                    <a:pt x="297" y="789"/>
                  </a:lnTo>
                  <a:lnTo>
                    <a:pt x="297" y="791"/>
                  </a:lnTo>
                  <a:lnTo>
                    <a:pt x="298" y="789"/>
                  </a:lnTo>
                  <a:lnTo>
                    <a:pt x="300" y="789"/>
                  </a:lnTo>
                  <a:close/>
                  <a:moveTo>
                    <a:pt x="218" y="421"/>
                  </a:moveTo>
                  <a:lnTo>
                    <a:pt x="218" y="420"/>
                  </a:lnTo>
                  <a:lnTo>
                    <a:pt x="218" y="421"/>
                  </a:lnTo>
                  <a:lnTo>
                    <a:pt x="219" y="423"/>
                  </a:lnTo>
                  <a:lnTo>
                    <a:pt x="218" y="423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5" y="420"/>
                  </a:lnTo>
                  <a:lnTo>
                    <a:pt x="213" y="420"/>
                  </a:lnTo>
                  <a:lnTo>
                    <a:pt x="215" y="420"/>
                  </a:lnTo>
                  <a:lnTo>
                    <a:pt x="216" y="420"/>
                  </a:lnTo>
                  <a:lnTo>
                    <a:pt x="218" y="421"/>
                  </a:lnTo>
                  <a:close/>
                  <a:moveTo>
                    <a:pt x="213" y="418"/>
                  </a:moveTo>
                  <a:lnTo>
                    <a:pt x="213" y="417"/>
                  </a:lnTo>
                  <a:lnTo>
                    <a:pt x="215" y="417"/>
                  </a:lnTo>
                  <a:lnTo>
                    <a:pt x="215" y="418"/>
                  </a:lnTo>
                  <a:lnTo>
                    <a:pt x="216" y="418"/>
                  </a:lnTo>
                  <a:lnTo>
                    <a:pt x="215" y="418"/>
                  </a:lnTo>
                  <a:lnTo>
                    <a:pt x="213" y="418"/>
                  </a:lnTo>
                  <a:close/>
                  <a:moveTo>
                    <a:pt x="221" y="451"/>
                  </a:moveTo>
                  <a:lnTo>
                    <a:pt x="222" y="451"/>
                  </a:lnTo>
                  <a:lnTo>
                    <a:pt x="222" y="453"/>
                  </a:lnTo>
                  <a:lnTo>
                    <a:pt x="224" y="453"/>
                  </a:lnTo>
                  <a:lnTo>
                    <a:pt x="224" y="455"/>
                  </a:lnTo>
                  <a:lnTo>
                    <a:pt x="222" y="455"/>
                  </a:lnTo>
                  <a:lnTo>
                    <a:pt x="222" y="456"/>
                  </a:lnTo>
                  <a:lnTo>
                    <a:pt x="221" y="456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9" y="451"/>
                  </a:lnTo>
                  <a:lnTo>
                    <a:pt x="221" y="451"/>
                  </a:lnTo>
                  <a:close/>
                  <a:moveTo>
                    <a:pt x="219" y="445"/>
                  </a:moveTo>
                  <a:lnTo>
                    <a:pt x="221" y="445"/>
                  </a:lnTo>
                  <a:lnTo>
                    <a:pt x="222" y="447"/>
                  </a:lnTo>
                  <a:lnTo>
                    <a:pt x="222" y="448"/>
                  </a:lnTo>
                  <a:lnTo>
                    <a:pt x="222" y="450"/>
                  </a:lnTo>
                  <a:lnTo>
                    <a:pt x="221" y="448"/>
                  </a:lnTo>
                  <a:lnTo>
                    <a:pt x="219" y="447"/>
                  </a:lnTo>
                  <a:lnTo>
                    <a:pt x="219" y="44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898">
              <a:extLst>
                <a:ext uri="{FF2B5EF4-FFF2-40B4-BE49-F238E27FC236}">
                  <a16:creationId xmlns:a16="http://schemas.microsoft.com/office/drawing/2014/main" id="{2865DEE5-9305-D1EE-1392-A5B3087C2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351" y="2778125"/>
              <a:ext cx="139700" cy="160338"/>
            </a:xfrm>
            <a:custGeom>
              <a:avLst/>
              <a:gdLst>
                <a:gd name="T0" fmla="*/ 82 w 88"/>
                <a:gd name="T1" fmla="*/ 68 h 101"/>
                <a:gd name="T2" fmla="*/ 83 w 88"/>
                <a:gd name="T3" fmla="*/ 74 h 101"/>
                <a:gd name="T4" fmla="*/ 82 w 88"/>
                <a:gd name="T5" fmla="*/ 77 h 101"/>
                <a:gd name="T6" fmla="*/ 76 w 88"/>
                <a:gd name="T7" fmla="*/ 86 h 101"/>
                <a:gd name="T8" fmla="*/ 72 w 88"/>
                <a:gd name="T9" fmla="*/ 89 h 101"/>
                <a:gd name="T10" fmla="*/ 68 w 88"/>
                <a:gd name="T11" fmla="*/ 86 h 101"/>
                <a:gd name="T12" fmla="*/ 65 w 88"/>
                <a:gd name="T13" fmla="*/ 83 h 101"/>
                <a:gd name="T14" fmla="*/ 60 w 88"/>
                <a:gd name="T15" fmla="*/ 84 h 101"/>
                <a:gd name="T16" fmla="*/ 53 w 88"/>
                <a:gd name="T17" fmla="*/ 86 h 101"/>
                <a:gd name="T18" fmla="*/ 47 w 88"/>
                <a:gd name="T19" fmla="*/ 86 h 101"/>
                <a:gd name="T20" fmla="*/ 42 w 88"/>
                <a:gd name="T21" fmla="*/ 86 h 101"/>
                <a:gd name="T22" fmla="*/ 39 w 88"/>
                <a:gd name="T23" fmla="*/ 90 h 101"/>
                <a:gd name="T24" fmla="*/ 44 w 88"/>
                <a:gd name="T25" fmla="*/ 95 h 101"/>
                <a:gd name="T26" fmla="*/ 41 w 88"/>
                <a:gd name="T27" fmla="*/ 100 h 101"/>
                <a:gd name="T28" fmla="*/ 35 w 88"/>
                <a:gd name="T29" fmla="*/ 98 h 101"/>
                <a:gd name="T30" fmla="*/ 29 w 88"/>
                <a:gd name="T31" fmla="*/ 96 h 101"/>
                <a:gd name="T32" fmla="*/ 24 w 88"/>
                <a:gd name="T33" fmla="*/ 87 h 101"/>
                <a:gd name="T34" fmla="*/ 21 w 88"/>
                <a:gd name="T35" fmla="*/ 83 h 101"/>
                <a:gd name="T36" fmla="*/ 18 w 88"/>
                <a:gd name="T37" fmla="*/ 75 h 101"/>
                <a:gd name="T38" fmla="*/ 18 w 88"/>
                <a:gd name="T39" fmla="*/ 72 h 101"/>
                <a:gd name="T40" fmla="*/ 16 w 88"/>
                <a:gd name="T41" fmla="*/ 68 h 101"/>
                <a:gd name="T42" fmla="*/ 16 w 88"/>
                <a:gd name="T43" fmla="*/ 65 h 101"/>
                <a:gd name="T44" fmla="*/ 13 w 88"/>
                <a:gd name="T45" fmla="*/ 62 h 101"/>
                <a:gd name="T46" fmla="*/ 10 w 88"/>
                <a:gd name="T47" fmla="*/ 63 h 101"/>
                <a:gd name="T48" fmla="*/ 7 w 88"/>
                <a:gd name="T49" fmla="*/ 59 h 101"/>
                <a:gd name="T50" fmla="*/ 4 w 88"/>
                <a:gd name="T51" fmla="*/ 54 h 101"/>
                <a:gd name="T52" fmla="*/ 0 w 88"/>
                <a:gd name="T53" fmla="*/ 48 h 101"/>
                <a:gd name="T54" fmla="*/ 1 w 88"/>
                <a:gd name="T55" fmla="*/ 40 h 101"/>
                <a:gd name="T56" fmla="*/ 3 w 88"/>
                <a:gd name="T57" fmla="*/ 34 h 101"/>
                <a:gd name="T58" fmla="*/ 4 w 88"/>
                <a:gd name="T59" fmla="*/ 28 h 101"/>
                <a:gd name="T60" fmla="*/ 6 w 88"/>
                <a:gd name="T61" fmla="*/ 25 h 101"/>
                <a:gd name="T62" fmla="*/ 12 w 88"/>
                <a:gd name="T63" fmla="*/ 22 h 101"/>
                <a:gd name="T64" fmla="*/ 16 w 88"/>
                <a:gd name="T65" fmla="*/ 21 h 101"/>
                <a:gd name="T66" fmla="*/ 18 w 88"/>
                <a:gd name="T67" fmla="*/ 18 h 101"/>
                <a:gd name="T68" fmla="*/ 16 w 88"/>
                <a:gd name="T69" fmla="*/ 18 h 101"/>
                <a:gd name="T70" fmla="*/ 18 w 88"/>
                <a:gd name="T71" fmla="*/ 12 h 101"/>
                <a:gd name="T72" fmla="*/ 21 w 88"/>
                <a:gd name="T73" fmla="*/ 3 h 101"/>
                <a:gd name="T74" fmla="*/ 26 w 88"/>
                <a:gd name="T75" fmla="*/ 0 h 101"/>
                <a:gd name="T76" fmla="*/ 33 w 88"/>
                <a:gd name="T77" fmla="*/ 1 h 101"/>
                <a:gd name="T78" fmla="*/ 42 w 88"/>
                <a:gd name="T79" fmla="*/ 3 h 101"/>
                <a:gd name="T80" fmla="*/ 47 w 88"/>
                <a:gd name="T81" fmla="*/ 7 h 101"/>
                <a:gd name="T82" fmla="*/ 45 w 88"/>
                <a:gd name="T83" fmla="*/ 1 h 101"/>
                <a:gd name="T84" fmla="*/ 51 w 88"/>
                <a:gd name="T85" fmla="*/ 0 h 101"/>
                <a:gd name="T86" fmla="*/ 63 w 88"/>
                <a:gd name="T87" fmla="*/ 1 h 101"/>
                <a:gd name="T88" fmla="*/ 68 w 88"/>
                <a:gd name="T89" fmla="*/ 3 h 101"/>
                <a:gd name="T90" fmla="*/ 65 w 88"/>
                <a:gd name="T91" fmla="*/ 1 h 101"/>
                <a:gd name="T92" fmla="*/ 71 w 88"/>
                <a:gd name="T93" fmla="*/ 0 h 101"/>
                <a:gd name="T94" fmla="*/ 83 w 88"/>
                <a:gd name="T95" fmla="*/ 1 h 101"/>
                <a:gd name="T96" fmla="*/ 88 w 88"/>
                <a:gd name="T97" fmla="*/ 6 h 101"/>
                <a:gd name="T98" fmla="*/ 85 w 88"/>
                <a:gd name="T99" fmla="*/ 12 h 101"/>
                <a:gd name="T100" fmla="*/ 82 w 88"/>
                <a:gd name="T101" fmla="*/ 18 h 101"/>
                <a:gd name="T102" fmla="*/ 77 w 88"/>
                <a:gd name="T103" fmla="*/ 24 h 101"/>
                <a:gd name="T104" fmla="*/ 77 w 88"/>
                <a:gd name="T105" fmla="*/ 30 h 101"/>
                <a:gd name="T106" fmla="*/ 77 w 88"/>
                <a:gd name="T107" fmla="*/ 34 h 101"/>
                <a:gd name="T108" fmla="*/ 79 w 88"/>
                <a:gd name="T109" fmla="*/ 42 h 101"/>
                <a:gd name="T110" fmla="*/ 80 w 88"/>
                <a:gd name="T111" fmla="*/ 48 h 101"/>
                <a:gd name="T112" fmla="*/ 85 w 88"/>
                <a:gd name="T113" fmla="*/ 53 h 101"/>
                <a:gd name="T114" fmla="*/ 86 w 88"/>
                <a:gd name="T115" fmla="*/ 6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" h="101">
                  <a:moveTo>
                    <a:pt x="85" y="63"/>
                  </a:moveTo>
                  <a:lnTo>
                    <a:pt x="85" y="65"/>
                  </a:lnTo>
                  <a:lnTo>
                    <a:pt x="83" y="65"/>
                  </a:lnTo>
                  <a:lnTo>
                    <a:pt x="83" y="66"/>
                  </a:lnTo>
                  <a:lnTo>
                    <a:pt x="82" y="68"/>
                  </a:lnTo>
                  <a:lnTo>
                    <a:pt x="83" y="68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3" y="72"/>
                  </a:lnTo>
                  <a:lnTo>
                    <a:pt x="83" y="74"/>
                  </a:lnTo>
                  <a:lnTo>
                    <a:pt x="82" y="74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2" y="75"/>
                  </a:lnTo>
                  <a:lnTo>
                    <a:pt x="82" y="77"/>
                  </a:lnTo>
                  <a:lnTo>
                    <a:pt x="80" y="80"/>
                  </a:lnTo>
                  <a:lnTo>
                    <a:pt x="80" y="81"/>
                  </a:lnTo>
                  <a:lnTo>
                    <a:pt x="79" y="84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6" y="87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2" y="89"/>
                  </a:lnTo>
                  <a:lnTo>
                    <a:pt x="71" y="89"/>
                  </a:lnTo>
                  <a:lnTo>
                    <a:pt x="71" y="87"/>
                  </a:lnTo>
                  <a:lnTo>
                    <a:pt x="71" y="86"/>
                  </a:lnTo>
                  <a:lnTo>
                    <a:pt x="69" y="86"/>
                  </a:lnTo>
                  <a:lnTo>
                    <a:pt x="68" y="86"/>
                  </a:lnTo>
                  <a:lnTo>
                    <a:pt x="65" y="83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2" y="83"/>
                  </a:lnTo>
                  <a:lnTo>
                    <a:pt x="60" y="84"/>
                  </a:lnTo>
                  <a:lnTo>
                    <a:pt x="59" y="84"/>
                  </a:lnTo>
                  <a:lnTo>
                    <a:pt x="57" y="84"/>
                  </a:lnTo>
                  <a:lnTo>
                    <a:pt x="57" y="86"/>
                  </a:lnTo>
                  <a:lnTo>
                    <a:pt x="56" y="86"/>
                  </a:lnTo>
                  <a:lnTo>
                    <a:pt x="53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5" y="86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1" y="87"/>
                  </a:lnTo>
                  <a:lnTo>
                    <a:pt x="41" y="89"/>
                  </a:lnTo>
                  <a:lnTo>
                    <a:pt x="39" y="89"/>
                  </a:lnTo>
                  <a:lnTo>
                    <a:pt x="39" y="90"/>
                  </a:lnTo>
                  <a:lnTo>
                    <a:pt x="41" y="90"/>
                  </a:lnTo>
                  <a:lnTo>
                    <a:pt x="42" y="92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1"/>
                  </a:lnTo>
                  <a:lnTo>
                    <a:pt x="41" y="100"/>
                  </a:lnTo>
                  <a:lnTo>
                    <a:pt x="39" y="100"/>
                  </a:lnTo>
                  <a:lnTo>
                    <a:pt x="38" y="100"/>
                  </a:lnTo>
                  <a:lnTo>
                    <a:pt x="36" y="100"/>
                  </a:lnTo>
                  <a:lnTo>
                    <a:pt x="36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2" y="98"/>
                  </a:lnTo>
                  <a:lnTo>
                    <a:pt x="32" y="96"/>
                  </a:lnTo>
                  <a:lnTo>
                    <a:pt x="30" y="96"/>
                  </a:lnTo>
                  <a:lnTo>
                    <a:pt x="29" y="96"/>
                  </a:lnTo>
                  <a:lnTo>
                    <a:pt x="27" y="95"/>
                  </a:lnTo>
                  <a:lnTo>
                    <a:pt x="26" y="92"/>
                  </a:lnTo>
                  <a:lnTo>
                    <a:pt x="26" y="90"/>
                  </a:lnTo>
                  <a:lnTo>
                    <a:pt x="24" y="89"/>
                  </a:lnTo>
                  <a:lnTo>
                    <a:pt x="24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19" y="80"/>
                  </a:lnTo>
                  <a:lnTo>
                    <a:pt x="19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18" y="75"/>
                  </a:lnTo>
                  <a:lnTo>
                    <a:pt x="16" y="74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16" y="69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5" y="66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2" y="62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7" y="59"/>
                  </a:lnTo>
                  <a:lnTo>
                    <a:pt x="7" y="57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6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3" y="4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8" y="4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10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2" y="16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80" y="19"/>
                  </a:lnTo>
                  <a:lnTo>
                    <a:pt x="80" y="21"/>
                  </a:lnTo>
                  <a:lnTo>
                    <a:pt x="79" y="22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30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7" y="36"/>
                  </a:lnTo>
                  <a:lnTo>
                    <a:pt x="79" y="37"/>
                  </a:lnTo>
                  <a:lnTo>
                    <a:pt x="79" y="39"/>
                  </a:lnTo>
                  <a:lnTo>
                    <a:pt x="79" y="40"/>
                  </a:lnTo>
                  <a:lnTo>
                    <a:pt x="79" y="42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0" y="45"/>
                  </a:lnTo>
                  <a:lnTo>
                    <a:pt x="80" y="47"/>
                  </a:lnTo>
                  <a:lnTo>
                    <a:pt x="80" y="48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2" y="51"/>
                  </a:lnTo>
                  <a:lnTo>
                    <a:pt x="83" y="51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6" y="59"/>
                  </a:lnTo>
                  <a:lnTo>
                    <a:pt x="86" y="60"/>
                  </a:lnTo>
                  <a:lnTo>
                    <a:pt x="86" y="62"/>
                  </a:lnTo>
                  <a:lnTo>
                    <a:pt x="85" y="62"/>
                  </a:lnTo>
                  <a:lnTo>
                    <a:pt x="85" y="6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899">
              <a:extLst>
                <a:ext uri="{FF2B5EF4-FFF2-40B4-BE49-F238E27FC236}">
                  <a16:creationId xmlns:a16="http://schemas.microsoft.com/office/drawing/2014/main" id="{7BE2B579-350F-4E76-1362-B871A7E1F6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8638" y="2676525"/>
              <a:ext cx="163513" cy="285750"/>
            </a:xfrm>
            <a:custGeom>
              <a:avLst/>
              <a:gdLst>
                <a:gd name="T0" fmla="*/ 92 w 103"/>
                <a:gd name="T1" fmla="*/ 162 h 180"/>
                <a:gd name="T2" fmla="*/ 83 w 103"/>
                <a:gd name="T3" fmla="*/ 162 h 180"/>
                <a:gd name="T4" fmla="*/ 74 w 103"/>
                <a:gd name="T5" fmla="*/ 168 h 180"/>
                <a:gd name="T6" fmla="*/ 68 w 103"/>
                <a:gd name="T7" fmla="*/ 171 h 180"/>
                <a:gd name="T8" fmla="*/ 60 w 103"/>
                <a:gd name="T9" fmla="*/ 174 h 180"/>
                <a:gd name="T10" fmla="*/ 54 w 103"/>
                <a:gd name="T11" fmla="*/ 180 h 180"/>
                <a:gd name="T12" fmla="*/ 44 w 103"/>
                <a:gd name="T13" fmla="*/ 174 h 180"/>
                <a:gd name="T14" fmla="*/ 39 w 103"/>
                <a:gd name="T15" fmla="*/ 167 h 180"/>
                <a:gd name="T16" fmla="*/ 34 w 103"/>
                <a:gd name="T17" fmla="*/ 159 h 180"/>
                <a:gd name="T18" fmla="*/ 30 w 103"/>
                <a:gd name="T19" fmla="*/ 148 h 180"/>
                <a:gd name="T20" fmla="*/ 31 w 103"/>
                <a:gd name="T21" fmla="*/ 132 h 180"/>
                <a:gd name="T22" fmla="*/ 33 w 103"/>
                <a:gd name="T23" fmla="*/ 120 h 180"/>
                <a:gd name="T24" fmla="*/ 39 w 103"/>
                <a:gd name="T25" fmla="*/ 114 h 180"/>
                <a:gd name="T26" fmla="*/ 36 w 103"/>
                <a:gd name="T27" fmla="*/ 104 h 180"/>
                <a:gd name="T28" fmla="*/ 30 w 103"/>
                <a:gd name="T29" fmla="*/ 100 h 180"/>
                <a:gd name="T30" fmla="*/ 28 w 103"/>
                <a:gd name="T31" fmla="*/ 95 h 180"/>
                <a:gd name="T32" fmla="*/ 30 w 103"/>
                <a:gd name="T33" fmla="*/ 85 h 180"/>
                <a:gd name="T34" fmla="*/ 22 w 103"/>
                <a:gd name="T35" fmla="*/ 82 h 180"/>
                <a:gd name="T36" fmla="*/ 12 w 103"/>
                <a:gd name="T37" fmla="*/ 80 h 180"/>
                <a:gd name="T38" fmla="*/ 1 w 103"/>
                <a:gd name="T39" fmla="*/ 65 h 180"/>
                <a:gd name="T40" fmla="*/ 6 w 103"/>
                <a:gd name="T41" fmla="*/ 59 h 180"/>
                <a:gd name="T42" fmla="*/ 6 w 103"/>
                <a:gd name="T43" fmla="*/ 48 h 180"/>
                <a:gd name="T44" fmla="*/ 12 w 103"/>
                <a:gd name="T45" fmla="*/ 45 h 180"/>
                <a:gd name="T46" fmla="*/ 19 w 103"/>
                <a:gd name="T47" fmla="*/ 42 h 180"/>
                <a:gd name="T48" fmla="*/ 24 w 103"/>
                <a:gd name="T49" fmla="*/ 33 h 180"/>
                <a:gd name="T50" fmla="*/ 18 w 103"/>
                <a:gd name="T51" fmla="*/ 30 h 180"/>
                <a:gd name="T52" fmla="*/ 19 w 103"/>
                <a:gd name="T53" fmla="*/ 21 h 180"/>
                <a:gd name="T54" fmla="*/ 27 w 103"/>
                <a:gd name="T55" fmla="*/ 17 h 180"/>
                <a:gd name="T56" fmla="*/ 33 w 103"/>
                <a:gd name="T57" fmla="*/ 9 h 180"/>
                <a:gd name="T58" fmla="*/ 33 w 103"/>
                <a:gd name="T59" fmla="*/ 1 h 180"/>
                <a:gd name="T60" fmla="*/ 44 w 103"/>
                <a:gd name="T61" fmla="*/ 9 h 180"/>
                <a:gd name="T62" fmla="*/ 37 w 103"/>
                <a:gd name="T63" fmla="*/ 4 h 180"/>
                <a:gd name="T64" fmla="*/ 53 w 103"/>
                <a:gd name="T65" fmla="*/ 15 h 180"/>
                <a:gd name="T66" fmla="*/ 60 w 103"/>
                <a:gd name="T67" fmla="*/ 24 h 180"/>
                <a:gd name="T68" fmla="*/ 65 w 103"/>
                <a:gd name="T69" fmla="*/ 32 h 180"/>
                <a:gd name="T70" fmla="*/ 62 w 103"/>
                <a:gd name="T71" fmla="*/ 47 h 180"/>
                <a:gd name="T72" fmla="*/ 62 w 103"/>
                <a:gd name="T73" fmla="*/ 48 h 180"/>
                <a:gd name="T74" fmla="*/ 72 w 103"/>
                <a:gd name="T75" fmla="*/ 44 h 180"/>
                <a:gd name="T76" fmla="*/ 80 w 103"/>
                <a:gd name="T77" fmla="*/ 51 h 180"/>
                <a:gd name="T78" fmla="*/ 84 w 103"/>
                <a:gd name="T79" fmla="*/ 54 h 180"/>
                <a:gd name="T80" fmla="*/ 90 w 103"/>
                <a:gd name="T81" fmla="*/ 62 h 180"/>
                <a:gd name="T82" fmla="*/ 90 w 103"/>
                <a:gd name="T83" fmla="*/ 71 h 180"/>
                <a:gd name="T84" fmla="*/ 87 w 103"/>
                <a:gd name="T85" fmla="*/ 82 h 180"/>
                <a:gd name="T86" fmla="*/ 89 w 103"/>
                <a:gd name="T87" fmla="*/ 83 h 180"/>
                <a:gd name="T88" fmla="*/ 81 w 103"/>
                <a:gd name="T89" fmla="*/ 86 h 180"/>
                <a:gd name="T90" fmla="*/ 74 w 103"/>
                <a:gd name="T91" fmla="*/ 92 h 180"/>
                <a:gd name="T92" fmla="*/ 74 w 103"/>
                <a:gd name="T93" fmla="*/ 101 h 180"/>
                <a:gd name="T94" fmla="*/ 71 w 103"/>
                <a:gd name="T95" fmla="*/ 112 h 180"/>
                <a:gd name="T96" fmla="*/ 77 w 103"/>
                <a:gd name="T97" fmla="*/ 121 h 180"/>
                <a:gd name="T98" fmla="*/ 81 w 103"/>
                <a:gd name="T99" fmla="*/ 126 h 180"/>
                <a:gd name="T100" fmla="*/ 86 w 103"/>
                <a:gd name="T101" fmla="*/ 129 h 180"/>
                <a:gd name="T102" fmla="*/ 89 w 103"/>
                <a:gd name="T103" fmla="*/ 135 h 180"/>
                <a:gd name="T104" fmla="*/ 89 w 103"/>
                <a:gd name="T105" fmla="*/ 139 h 180"/>
                <a:gd name="T106" fmla="*/ 94 w 103"/>
                <a:gd name="T107" fmla="*/ 150 h 180"/>
                <a:gd name="T108" fmla="*/ 101 w 103"/>
                <a:gd name="T109" fmla="*/ 160 h 180"/>
                <a:gd name="T110" fmla="*/ 66 w 103"/>
                <a:gd name="T111" fmla="*/ 3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180">
                  <a:moveTo>
                    <a:pt x="103" y="162"/>
                  </a:moveTo>
                  <a:lnTo>
                    <a:pt x="101" y="162"/>
                  </a:lnTo>
                  <a:lnTo>
                    <a:pt x="100" y="162"/>
                  </a:lnTo>
                  <a:lnTo>
                    <a:pt x="98" y="162"/>
                  </a:lnTo>
                  <a:lnTo>
                    <a:pt x="97" y="164"/>
                  </a:lnTo>
                  <a:lnTo>
                    <a:pt x="95" y="164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90" y="160"/>
                  </a:lnTo>
                  <a:lnTo>
                    <a:pt x="89" y="160"/>
                  </a:lnTo>
                  <a:lnTo>
                    <a:pt x="87" y="162"/>
                  </a:lnTo>
                  <a:lnTo>
                    <a:pt x="86" y="160"/>
                  </a:lnTo>
                  <a:lnTo>
                    <a:pt x="84" y="160"/>
                  </a:lnTo>
                  <a:lnTo>
                    <a:pt x="84" y="162"/>
                  </a:lnTo>
                  <a:lnTo>
                    <a:pt x="83" y="162"/>
                  </a:lnTo>
                  <a:lnTo>
                    <a:pt x="83" y="165"/>
                  </a:lnTo>
                  <a:lnTo>
                    <a:pt x="81" y="167"/>
                  </a:lnTo>
                  <a:lnTo>
                    <a:pt x="80" y="167"/>
                  </a:lnTo>
                  <a:lnTo>
                    <a:pt x="80" y="168"/>
                  </a:lnTo>
                  <a:lnTo>
                    <a:pt x="78" y="168"/>
                  </a:lnTo>
                  <a:lnTo>
                    <a:pt x="77" y="167"/>
                  </a:lnTo>
                  <a:lnTo>
                    <a:pt x="75" y="168"/>
                  </a:lnTo>
                  <a:lnTo>
                    <a:pt x="74" y="168"/>
                  </a:lnTo>
                  <a:lnTo>
                    <a:pt x="72" y="170"/>
                  </a:lnTo>
                  <a:lnTo>
                    <a:pt x="72" y="168"/>
                  </a:lnTo>
                  <a:lnTo>
                    <a:pt x="71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69" y="173"/>
                  </a:lnTo>
                  <a:lnTo>
                    <a:pt x="68" y="171"/>
                  </a:lnTo>
                  <a:lnTo>
                    <a:pt x="66" y="171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3" y="171"/>
                  </a:lnTo>
                  <a:lnTo>
                    <a:pt x="63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60" y="174"/>
                  </a:lnTo>
                  <a:lnTo>
                    <a:pt x="60" y="176"/>
                  </a:lnTo>
                  <a:lnTo>
                    <a:pt x="60" y="177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6" y="177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0"/>
                  </a:lnTo>
                  <a:lnTo>
                    <a:pt x="53" y="180"/>
                  </a:lnTo>
                  <a:lnTo>
                    <a:pt x="53" y="179"/>
                  </a:lnTo>
                  <a:lnTo>
                    <a:pt x="51" y="179"/>
                  </a:lnTo>
                  <a:lnTo>
                    <a:pt x="51" y="177"/>
                  </a:lnTo>
                  <a:lnTo>
                    <a:pt x="50" y="176"/>
                  </a:lnTo>
                  <a:lnTo>
                    <a:pt x="47" y="176"/>
                  </a:lnTo>
                  <a:lnTo>
                    <a:pt x="45" y="176"/>
                  </a:lnTo>
                  <a:lnTo>
                    <a:pt x="44" y="174"/>
                  </a:lnTo>
                  <a:lnTo>
                    <a:pt x="44" y="173"/>
                  </a:lnTo>
                  <a:lnTo>
                    <a:pt x="44" y="171"/>
                  </a:lnTo>
                  <a:lnTo>
                    <a:pt x="42" y="171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39" y="170"/>
                  </a:lnTo>
                  <a:lnTo>
                    <a:pt x="39" y="168"/>
                  </a:lnTo>
                  <a:lnTo>
                    <a:pt x="39" y="167"/>
                  </a:lnTo>
                  <a:lnTo>
                    <a:pt x="37" y="167"/>
                  </a:lnTo>
                  <a:lnTo>
                    <a:pt x="36" y="167"/>
                  </a:lnTo>
                  <a:lnTo>
                    <a:pt x="36" y="165"/>
                  </a:lnTo>
                  <a:lnTo>
                    <a:pt x="36" y="164"/>
                  </a:lnTo>
                  <a:lnTo>
                    <a:pt x="34" y="164"/>
                  </a:lnTo>
                  <a:lnTo>
                    <a:pt x="34" y="162"/>
                  </a:lnTo>
                  <a:lnTo>
                    <a:pt x="34" y="160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3" y="153"/>
                  </a:lnTo>
                  <a:lnTo>
                    <a:pt x="31" y="151"/>
                  </a:lnTo>
                  <a:lnTo>
                    <a:pt x="31" y="150"/>
                  </a:lnTo>
                  <a:lnTo>
                    <a:pt x="30" y="148"/>
                  </a:lnTo>
                  <a:lnTo>
                    <a:pt x="30" y="147"/>
                  </a:lnTo>
                  <a:lnTo>
                    <a:pt x="30" y="145"/>
                  </a:lnTo>
                  <a:lnTo>
                    <a:pt x="30" y="144"/>
                  </a:lnTo>
                  <a:lnTo>
                    <a:pt x="30" y="138"/>
                  </a:lnTo>
                  <a:lnTo>
                    <a:pt x="30" y="136"/>
                  </a:lnTo>
                  <a:lnTo>
                    <a:pt x="30" y="135"/>
                  </a:lnTo>
                  <a:lnTo>
                    <a:pt x="30" y="133"/>
                  </a:lnTo>
                  <a:lnTo>
                    <a:pt x="31" y="132"/>
                  </a:lnTo>
                  <a:lnTo>
                    <a:pt x="31" y="130"/>
                  </a:lnTo>
                  <a:lnTo>
                    <a:pt x="31" y="129"/>
                  </a:lnTo>
                  <a:lnTo>
                    <a:pt x="33" y="127"/>
                  </a:lnTo>
                  <a:lnTo>
                    <a:pt x="33" y="126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3" y="121"/>
                  </a:lnTo>
                  <a:lnTo>
                    <a:pt x="33" y="120"/>
                  </a:lnTo>
                  <a:lnTo>
                    <a:pt x="34" y="120"/>
                  </a:lnTo>
                  <a:lnTo>
                    <a:pt x="36" y="118"/>
                  </a:lnTo>
                  <a:lnTo>
                    <a:pt x="36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39" y="111"/>
                  </a:lnTo>
                  <a:lnTo>
                    <a:pt x="37" y="111"/>
                  </a:lnTo>
                  <a:lnTo>
                    <a:pt x="37" y="109"/>
                  </a:lnTo>
                  <a:lnTo>
                    <a:pt x="37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6" y="103"/>
                  </a:lnTo>
                  <a:lnTo>
                    <a:pt x="36" y="101"/>
                  </a:lnTo>
                  <a:lnTo>
                    <a:pt x="34" y="100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7" y="97"/>
                  </a:lnTo>
                  <a:lnTo>
                    <a:pt x="28" y="97"/>
                  </a:lnTo>
                  <a:lnTo>
                    <a:pt x="28" y="95"/>
                  </a:lnTo>
                  <a:lnTo>
                    <a:pt x="30" y="94"/>
                  </a:lnTo>
                  <a:lnTo>
                    <a:pt x="30" y="92"/>
                  </a:lnTo>
                  <a:lnTo>
                    <a:pt x="30" y="91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2"/>
                  </a:lnTo>
                  <a:lnTo>
                    <a:pt x="24" y="82"/>
                  </a:lnTo>
                  <a:lnTo>
                    <a:pt x="24" y="83"/>
                  </a:lnTo>
                  <a:lnTo>
                    <a:pt x="22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8" y="83"/>
                  </a:lnTo>
                  <a:lnTo>
                    <a:pt x="16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2" y="80"/>
                  </a:lnTo>
                  <a:lnTo>
                    <a:pt x="10" y="79"/>
                  </a:lnTo>
                  <a:lnTo>
                    <a:pt x="9" y="76"/>
                  </a:lnTo>
                  <a:lnTo>
                    <a:pt x="7" y="74"/>
                  </a:lnTo>
                  <a:lnTo>
                    <a:pt x="6" y="73"/>
                  </a:lnTo>
                  <a:lnTo>
                    <a:pt x="4" y="70"/>
                  </a:lnTo>
                  <a:lnTo>
                    <a:pt x="3" y="68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1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5" y="45"/>
                  </a:lnTo>
                  <a:lnTo>
                    <a:pt x="16" y="44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5" y="36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4" y="33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8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6" y="24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39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5" y="8"/>
                  </a:lnTo>
                  <a:lnTo>
                    <a:pt x="47" y="11"/>
                  </a:lnTo>
                  <a:lnTo>
                    <a:pt x="50" y="12"/>
                  </a:lnTo>
                  <a:lnTo>
                    <a:pt x="51" y="14"/>
                  </a:lnTo>
                  <a:lnTo>
                    <a:pt x="53" y="15"/>
                  </a:lnTo>
                  <a:lnTo>
                    <a:pt x="56" y="20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3" y="29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5"/>
                  </a:lnTo>
                  <a:lnTo>
                    <a:pt x="63" y="38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2" y="44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0" y="47"/>
                  </a:lnTo>
                  <a:lnTo>
                    <a:pt x="60" y="51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0" y="53"/>
                  </a:lnTo>
                  <a:lnTo>
                    <a:pt x="62" y="51"/>
                  </a:lnTo>
                  <a:lnTo>
                    <a:pt x="62" y="48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4" y="44"/>
                  </a:lnTo>
                  <a:lnTo>
                    <a:pt x="74" y="45"/>
                  </a:lnTo>
                  <a:lnTo>
                    <a:pt x="75" y="45"/>
                  </a:lnTo>
                  <a:lnTo>
                    <a:pt x="75" y="47"/>
                  </a:lnTo>
                  <a:lnTo>
                    <a:pt x="77" y="48"/>
                  </a:lnTo>
                  <a:lnTo>
                    <a:pt x="78" y="48"/>
                  </a:lnTo>
                  <a:lnTo>
                    <a:pt x="78" y="50"/>
                  </a:lnTo>
                  <a:lnTo>
                    <a:pt x="80" y="51"/>
                  </a:lnTo>
                  <a:lnTo>
                    <a:pt x="81" y="51"/>
                  </a:lnTo>
                  <a:lnTo>
                    <a:pt x="81" y="53"/>
                  </a:lnTo>
                  <a:lnTo>
                    <a:pt x="83" y="54"/>
                  </a:lnTo>
                  <a:lnTo>
                    <a:pt x="83" y="56"/>
                  </a:lnTo>
                  <a:lnTo>
                    <a:pt x="83" y="57"/>
                  </a:lnTo>
                  <a:lnTo>
                    <a:pt x="83" y="56"/>
                  </a:lnTo>
                  <a:lnTo>
                    <a:pt x="84" y="56"/>
                  </a:lnTo>
                  <a:lnTo>
                    <a:pt x="84" y="54"/>
                  </a:lnTo>
                  <a:lnTo>
                    <a:pt x="84" y="56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7"/>
                  </a:lnTo>
                  <a:lnTo>
                    <a:pt x="89" y="57"/>
                  </a:lnTo>
                  <a:lnTo>
                    <a:pt x="90" y="59"/>
                  </a:lnTo>
                  <a:lnTo>
                    <a:pt x="90" y="61"/>
                  </a:lnTo>
                  <a:lnTo>
                    <a:pt x="90" y="62"/>
                  </a:lnTo>
                  <a:lnTo>
                    <a:pt x="90" y="64"/>
                  </a:lnTo>
                  <a:lnTo>
                    <a:pt x="92" y="64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0" y="70"/>
                  </a:lnTo>
                  <a:lnTo>
                    <a:pt x="90" y="71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89" y="76"/>
                  </a:lnTo>
                  <a:lnTo>
                    <a:pt x="89" y="77"/>
                  </a:lnTo>
                  <a:lnTo>
                    <a:pt x="87" y="77"/>
                  </a:lnTo>
                  <a:lnTo>
                    <a:pt x="87" y="79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9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9" y="82"/>
                  </a:lnTo>
                  <a:lnTo>
                    <a:pt x="90" y="82"/>
                  </a:lnTo>
                  <a:lnTo>
                    <a:pt x="90" y="83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7" y="85"/>
                  </a:lnTo>
                  <a:lnTo>
                    <a:pt x="87" y="86"/>
                  </a:lnTo>
                  <a:lnTo>
                    <a:pt x="86" y="86"/>
                  </a:lnTo>
                  <a:lnTo>
                    <a:pt x="84" y="88"/>
                  </a:lnTo>
                  <a:lnTo>
                    <a:pt x="83" y="88"/>
                  </a:lnTo>
                  <a:lnTo>
                    <a:pt x="83" y="86"/>
                  </a:lnTo>
                  <a:lnTo>
                    <a:pt x="81" y="86"/>
                  </a:lnTo>
                  <a:lnTo>
                    <a:pt x="81" y="88"/>
                  </a:lnTo>
                  <a:lnTo>
                    <a:pt x="80" y="86"/>
                  </a:lnTo>
                  <a:lnTo>
                    <a:pt x="78" y="88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91"/>
                  </a:lnTo>
                  <a:lnTo>
                    <a:pt x="74" y="91"/>
                  </a:lnTo>
                  <a:lnTo>
                    <a:pt x="74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5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101"/>
                  </a:lnTo>
                  <a:lnTo>
                    <a:pt x="74" y="103"/>
                  </a:lnTo>
                  <a:lnTo>
                    <a:pt x="74" y="104"/>
                  </a:lnTo>
                  <a:lnTo>
                    <a:pt x="72" y="104"/>
                  </a:lnTo>
                  <a:lnTo>
                    <a:pt x="71" y="106"/>
                  </a:lnTo>
                  <a:lnTo>
                    <a:pt x="71" y="107"/>
                  </a:lnTo>
                  <a:lnTo>
                    <a:pt x="71" y="109"/>
                  </a:lnTo>
                  <a:lnTo>
                    <a:pt x="71" y="111"/>
                  </a:lnTo>
                  <a:lnTo>
                    <a:pt x="71" y="112"/>
                  </a:lnTo>
                  <a:lnTo>
                    <a:pt x="72" y="112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5" y="117"/>
                  </a:lnTo>
                  <a:lnTo>
                    <a:pt x="75" y="118"/>
                  </a:lnTo>
                  <a:lnTo>
                    <a:pt x="75" y="120"/>
                  </a:lnTo>
                  <a:lnTo>
                    <a:pt x="77" y="120"/>
                  </a:lnTo>
                  <a:lnTo>
                    <a:pt x="77" y="121"/>
                  </a:lnTo>
                  <a:lnTo>
                    <a:pt x="78" y="121"/>
                  </a:lnTo>
                  <a:lnTo>
                    <a:pt x="78" y="123"/>
                  </a:lnTo>
                  <a:lnTo>
                    <a:pt x="80" y="123"/>
                  </a:lnTo>
                  <a:lnTo>
                    <a:pt x="78" y="124"/>
                  </a:lnTo>
                  <a:lnTo>
                    <a:pt x="78" y="126"/>
                  </a:lnTo>
                  <a:lnTo>
                    <a:pt x="80" y="126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1" y="127"/>
                  </a:lnTo>
                  <a:lnTo>
                    <a:pt x="83" y="127"/>
                  </a:lnTo>
                  <a:lnTo>
                    <a:pt x="83" y="126"/>
                  </a:lnTo>
                  <a:lnTo>
                    <a:pt x="84" y="126"/>
                  </a:lnTo>
                  <a:lnTo>
                    <a:pt x="86" y="126"/>
                  </a:lnTo>
                  <a:lnTo>
                    <a:pt x="87" y="127"/>
                  </a:lnTo>
                  <a:lnTo>
                    <a:pt x="87" y="129"/>
                  </a:lnTo>
                  <a:lnTo>
                    <a:pt x="86" y="129"/>
                  </a:lnTo>
                  <a:lnTo>
                    <a:pt x="87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2"/>
                  </a:lnTo>
                  <a:lnTo>
                    <a:pt x="86" y="132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89" y="135"/>
                  </a:lnTo>
                  <a:lnTo>
                    <a:pt x="87" y="135"/>
                  </a:lnTo>
                  <a:lnTo>
                    <a:pt x="87" y="136"/>
                  </a:lnTo>
                  <a:lnTo>
                    <a:pt x="89" y="136"/>
                  </a:lnTo>
                  <a:lnTo>
                    <a:pt x="87" y="136"/>
                  </a:lnTo>
                  <a:lnTo>
                    <a:pt x="87" y="138"/>
                  </a:lnTo>
                  <a:lnTo>
                    <a:pt x="89" y="139"/>
                  </a:lnTo>
                  <a:lnTo>
                    <a:pt x="90" y="139"/>
                  </a:lnTo>
                  <a:lnTo>
                    <a:pt x="89" y="139"/>
                  </a:lnTo>
                  <a:lnTo>
                    <a:pt x="89" y="141"/>
                  </a:lnTo>
                  <a:lnTo>
                    <a:pt x="90" y="141"/>
                  </a:lnTo>
                  <a:lnTo>
                    <a:pt x="90" y="144"/>
                  </a:lnTo>
                  <a:lnTo>
                    <a:pt x="92" y="145"/>
                  </a:lnTo>
                  <a:lnTo>
                    <a:pt x="92" y="147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4" y="150"/>
                  </a:lnTo>
                  <a:lnTo>
                    <a:pt x="94" y="151"/>
                  </a:lnTo>
                  <a:lnTo>
                    <a:pt x="95" y="151"/>
                  </a:lnTo>
                  <a:lnTo>
                    <a:pt x="95" y="153"/>
                  </a:lnTo>
                  <a:lnTo>
                    <a:pt x="97" y="154"/>
                  </a:lnTo>
                  <a:lnTo>
                    <a:pt x="97" y="156"/>
                  </a:lnTo>
                  <a:lnTo>
                    <a:pt x="98" y="159"/>
                  </a:lnTo>
                  <a:lnTo>
                    <a:pt x="100" y="160"/>
                  </a:lnTo>
                  <a:lnTo>
                    <a:pt x="101" y="160"/>
                  </a:lnTo>
                  <a:lnTo>
                    <a:pt x="103" y="160"/>
                  </a:lnTo>
                  <a:lnTo>
                    <a:pt x="103" y="162"/>
                  </a:lnTo>
                  <a:close/>
                  <a:moveTo>
                    <a:pt x="66" y="38"/>
                  </a:moveTo>
                  <a:lnTo>
                    <a:pt x="66" y="41"/>
                  </a:lnTo>
                  <a:lnTo>
                    <a:pt x="65" y="42"/>
                  </a:lnTo>
                  <a:lnTo>
                    <a:pt x="65" y="41"/>
                  </a:lnTo>
                  <a:lnTo>
                    <a:pt x="65" y="38"/>
                  </a:lnTo>
                  <a:lnTo>
                    <a:pt x="66" y="3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00">
              <a:extLst>
                <a:ext uri="{FF2B5EF4-FFF2-40B4-BE49-F238E27FC236}">
                  <a16:creationId xmlns:a16="http://schemas.microsoft.com/office/drawing/2014/main" id="{D6C2E498-347B-A9BA-0D38-3B15DED31A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5513" y="2578100"/>
              <a:ext cx="163513" cy="215900"/>
            </a:xfrm>
            <a:custGeom>
              <a:avLst/>
              <a:gdLst>
                <a:gd name="T0" fmla="*/ 82 w 103"/>
                <a:gd name="T1" fmla="*/ 7 h 136"/>
                <a:gd name="T2" fmla="*/ 85 w 103"/>
                <a:gd name="T3" fmla="*/ 16 h 136"/>
                <a:gd name="T4" fmla="*/ 92 w 103"/>
                <a:gd name="T5" fmla="*/ 29 h 136"/>
                <a:gd name="T6" fmla="*/ 95 w 103"/>
                <a:gd name="T7" fmla="*/ 32 h 136"/>
                <a:gd name="T8" fmla="*/ 100 w 103"/>
                <a:gd name="T9" fmla="*/ 36 h 136"/>
                <a:gd name="T10" fmla="*/ 101 w 103"/>
                <a:gd name="T11" fmla="*/ 39 h 136"/>
                <a:gd name="T12" fmla="*/ 98 w 103"/>
                <a:gd name="T13" fmla="*/ 38 h 136"/>
                <a:gd name="T14" fmla="*/ 97 w 103"/>
                <a:gd name="T15" fmla="*/ 41 h 136"/>
                <a:gd name="T16" fmla="*/ 94 w 103"/>
                <a:gd name="T17" fmla="*/ 47 h 136"/>
                <a:gd name="T18" fmla="*/ 95 w 103"/>
                <a:gd name="T19" fmla="*/ 51 h 136"/>
                <a:gd name="T20" fmla="*/ 97 w 103"/>
                <a:gd name="T21" fmla="*/ 54 h 136"/>
                <a:gd name="T22" fmla="*/ 95 w 103"/>
                <a:gd name="T23" fmla="*/ 60 h 136"/>
                <a:gd name="T24" fmla="*/ 94 w 103"/>
                <a:gd name="T25" fmla="*/ 66 h 136"/>
                <a:gd name="T26" fmla="*/ 92 w 103"/>
                <a:gd name="T27" fmla="*/ 70 h 136"/>
                <a:gd name="T28" fmla="*/ 92 w 103"/>
                <a:gd name="T29" fmla="*/ 71 h 136"/>
                <a:gd name="T30" fmla="*/ 89 w 103"/>
                <a:gd name="T31" fmla="*/ 63 h 136"/>
                <a:gd name="T32" fmla="*/ 88 w 103"/>
                <a:gd name="T33" fmla="*/ 60 h 136"/>
                <a:gd name="T34" fmla="*/ 82 w 103"/>
                <a:gd name="T35" fmla="*/ 59 h 136"/>
                <a:gd name="T36" fmla="*/ 86 w 103"/>
                <a:gd name="T37" fmla="*/ 63 h 136"/>
                <a:gd name="T38" fmla="*/ 85 w 103"/>
                <a:gd name="T39" fmla="*/ 66 h 136"/>
                <a:gd name="T40" fmla="*/ 80 w 103"/>
                <a:gd name="T41" fmla="*/ 65 h 136"/>
                <a:gd name="T42" fmla="*/ 79 w 103"/>
                <a:gd name="T43" fmla="*/ 59 h 136"/>
                <a:gd name="T44" fmla="*/ 80 w 103"/>
                <a:gd name="T45" fmla="*/ 56 h 136"/>
                <a:gd name="T46" fmla="*/ 79 w 103"/>
                <a:gd name="T47" fmla="*/ 53 h 136"/>
                <a:gd name="T48" fmla="*/ 79 w 103"/>
                <a:gd name="T49" fmla="*/ 50 h 136"/>
                <a:gd name="T50" fmla="*/ 71 w 103"/>
                <a:gd name="T51" fmla="*/ 44 h 136"/>
                <a:gd name="T52" fmla="*/ 67 w 103"/>
                <a:gd name="T53" fmla="*/ 41 h 136"/>
                <a:gd name="T54" fmla="*/ 61 w 103"/>
                <a:gd name="T55" fmla="*/ 39 h 136"/>
                <a:gd name="T56" fmla="*/ 58 w 103"/>
                <a:gd name="T57" fmla="*/ 36 h 136"/>
                <a:gd name="T58" fmla="*/ 58 w 103"/>
                <a:gd name="T59" fmla="*/ 29 h 136"/>
                <a:gd name="T60" fmla="*/ 53 w 103"/>
                <a:gd name="T61" fmla="*/ 27 h 136"/>
                <a:gd name="T62" fmla="*/ 48 w 103"/>
                <a:gd name="T63" fmla="*/ 24 h 136"/>
                <a:gd name="T64" fmla="*/ 45 w 103"/>
                <a:gd name="T65" fmla="*/ 24 h 136"/>
                <a:gd name="T66" fmla="*/ 48 w 103"/>
                <a:gd name="T67" fmla="*/ 29 h 136"/>
                <a:gd name="T68" fmla="*/ 55 w 103"/>
                <a:gd name="T69" fmla="*/ 32 h 136"/>
                <a:gd name="T70" fmla="*/ 53 w 103"/>
                <a:gd name="T71" fmla="*/ 35 h 136"/>
                <a:gd name="T72" fmla="*/ 47 w 103"/>
                <a:gd name="T73" fmla="*/ 39 h 136"/>
                <a:gd name="T74" fmla="*/ 44 w 103"/>
                <a:gd name="T75" fmla="*/ 32 h 136"/>
                <a:gd name="T76" fmla="*/ 36 w 103"/>
                <a:gd name="T77" fmla="*/ 29 h 136"/>
                <a:gd name="T78" fmla="*/ 33 w 103"/>
                <a:gd name="T79" fmla="*/ 20 h 136"/>
                <a:gd name="T80" fmla="*/ 36 w 103"/>
                <a:gd name="T81" fmla="*/ 15 h 136"/>
                <a:gd name="T82" fmla="*/ 38 w 103"/>
                <a:gd name="T83" fmla="*/ 13 h 136"/>
                <a:gd name="T84" fmla="*/ 35 w 103"/>
                <a:gd name="T85" fmla="*/ 9 h 136"/>
                <a:gd name="T86" fmla="*/ 32 w 103"/>
                <a:gd name="T87" fmla="*/ 7 h 136"/>
                <a:gd name="T88" fmla="*/ 38 w 103"/>
                <a:gd name="T89" fmla="*/ 6 h 136"/>
                <a:gd name="T90" fmla="*/ 36 w 103"/>
                <a:gd name="T91" fmla="*/ 3 h 136"/>
                <a:gd name="T92" fmla="*/ 41 w 103"/>
                <a:gd name="T93" fmla="*/ 0 h 136"/>
                <a:gd name="T94" fmla="*/ 55 w 103"/>
                <a:gd name="T95" fmla="*/ 6 h 136"/>
                <a:gd name="T96" fmla="*/ 64 w 103"/>
                <a:gd name="T97" fmla="*/ 3 h 136"/>
                <a:gd name="T98" fmla="*/ 67 w 103"/>
                <a:gd name="T99" fmla="*/ 6 h 136"/>
                <a:gd name="T100" fmla="*/ 71 w 103"/>
                <a:gd name="T101" fmla="*/ 10 h 136"/>
                <a:gd name="T102" fmla="*/ 74 w 103"/>
                <a:gd name="T103" fmla="*/ 9 h 136"/>
                <a:gd name="T104" fmla="*/ 79 w 103"/>
                <a:gd name="T105" fmla="*/ 9 h 136"/>
                <a:gd name="T106" fmla="*/ 80 w 103"/>
                <a:gd name="T107" fmla="*/ 6 h 136"/>
                <a:gd name="T108" fmla="*/ 48 w 103"/>
                <a:gd name="T109" fmla="*/ 26 h 136"/>
                <a:gd name="T110" fmla="*/ 2 w 103"/>
                <a:gd name="T1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136">
                  <a:moveTo>
                    <a:pt x="80" y="6"/>
                  </a:moveTo>
                  <a:lnTo>
                    <a:pt x="82" y="6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2" y="10"/>
                  </a:lnTo>
                  <a:lnTo>
                    <a:pt x="83" y="10"/>
                  </a:lnTo>
                  <a:lnTo>
                    <a:pt x="83" y="13"/>
                  </a:lnTo>
                  <a:lnTo>
                    <a:pt x="85" y="16"/>
                  </a:lnTo>
                  <a:lnTo>
                    <a:pt x="86" y="20"/>
                  </a:lnTo>
                  <a:lnTo>
                    <a:pt x="89" y="26"/>
                  </a:lnTo>
                  <a:lnTo>
                    <a:pt x="91" y="26"/>
                  </a:lnTo>
                  <a:lnTo>
                    <a:pt x="91" y="27"/>
                  </a:lnTo>
                  <a:lnTo>
                    <a:pt x="92" y="29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5" y="32"/>
                  </a:lnTo>
                  <a:lnTo>
                    <a:pt x="97" y="33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3" y="39"/>
                  </a:lnTo>
                  <a:lnTo>
                    <a:pt x="101" y="39"/>
                  </a:lnTo>
                  <a:lnTo>
                    <a:pt x="101" y="41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98" y="39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5" y="38"/>
                  </a:lnTo>
                  <a:lnTo>
                    <a:pt x="95" y="39"/>
                  </a:lnTo>
                  <a:lnTo>
                    <a:pt x="97" y="39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4" y="41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7"/>
                  </a:lnTo>
                  <a:lnTo>
                    <a:pt x="94" y="50"/>
                  </a:lnTo>
                  <a:lnTo>
                    <a:pt x="94" y="51"/>
                  </a:lnTo>
                  <a:lnTo>
                    <a:pt x="94" y="50"/>
                  </a:lnTo>
                  <a:lnTo>
                    <a:pt x="95" y="50"/>
                  </a:lnTo>
                  <a:lnTo>
                    <a:pt x="95" y="51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4" y="57"/>
                  </a:lnTo>
                  <a:lnTo>
                    <a:pt x="94" y="59"/>
                  </a:lnTo>
                  <a:lnTo>
                    <a:pt x="95" y="60"/>
                  </a:lnTo>
                  <a:lnTo>
                    <a:pt x="95" y="62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94" y="66"/>
                  </a:lnTo>
                  <a:lnTo>
                    <a:pt x="92" y="66"/>
                  </a:lnTo>
                  <a:lnTo>
                    <a:pt x="92" y="68"/>
                  </a:lnTo>
                  <a:lnTo>
                    <a:pt x="91" y="68"/>
                  </a:lnTo>
                  <a:lnTo>
                    <a:pt x="91" y="70"/>
                  </a:lnTo>
                  <a:lnTo>
                    <a:pt x="92" y="70"/>
                  </a:lnTo>
                  <a:lnTo>
                    <a:pt x="92" y="71"/>
                  </a:lnTo>
                  <a:lnTo>
                    <a:pt x="94" y="74"/>
                  </a:lnTo>
                  <a:lnTo>
                    <a:pt x="94" y="76"/>
                  </a:lnTo>
                  <a:lnTo>
                    <a:pt x="94" y="74"/>
                  </a:lnTo>
                  <a:lnTo>
                    <a:pt x="92" y="71"/>
                  </a:lnTo>
                  <a:lnTo>
                    <a:pt x="92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8" y="62"/>
                  </a:lnTo>
                  <a:lnTo>
                    <a:pt x="89" y="62"/>
                  </a:lnTo>
                  <a:lnTo>
                    <a:pt x="89" y="60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5" y="60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2" y="59"/>
                  </a:lnTo>
                  <a:lnTo>
                    <a:pt x="83" y="60"/>
                  </a:lnTo>
                  <a:lnTo>
                    <a:pt x="83" y="62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6" y="63"/>
                  </a:lnTo>
                  <a:lnTo>
                    <a:pt x="86" y="65"/>
                  </a:lnTo>
                  <a:lnTo>
                    <a:pt x="86" y="66"/>
                  </a:lnTo>
                  <a:lnTo>
                    <a:pt x="85" y="66"/>
                  </a:lnTo>
                  <a:lnTo>
                    <a:pt x="83" y="66"/>
                  </a:lnTo>
                  <a:lnTo>
                    <a:pt x="85" y="66"/>
                  </a:lnTo>
                  <a:lnTo>
                    <a:pt x="83" y="66"/>
                  </a:lnTo>
                  <a:lnTo>
                    <a:pt x="83" y="65"/>
                  </a:lnTo>
                  <a:lnTo>
                    <a:pt x="83" y="66"/>
                  </a:lnTo>
                  <a:lnTo>
                    <a:pt x="82" y="65"/>
                  </a:lnTo>
                  <a:lnTo>
                    <a:pt x="80" y="65"/>
                  </a:lnTo>
                  <a:lnTo>
                    <a:pt x="79" y="65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57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9" y="56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79" y="54"/>
                  </a:lnTo>
                  <a:lnTo>
                    <a:pt x="80" y="54"/>
                  </a:lnTo>
                  <a:lnTo>
                    <a:pt x="79" y="54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7" y="48"/>
                  </a:lnTo>
                  <a:lnTo>
                    <a:pt x="76" y="47"/>
                  </a:lnTo>
                  <a:lnTo>
                    <a:pt x="74" y="45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0" y="44"/>
                  </a:lnTo>
                  <a:lnTo>
                    <a:pt x="70" y="42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67" y="41"/>
                  </a:lnTo>
                  <a:lnTo>
                    <a:pt x="68" y="41"/>
                  </a:lnTo>
                  <a:lnTo>
                    <a:pt x="67" y="41"/>
                  </a:lnTo>
                  <a:lnTo>
                    <a:pt x="65" y="41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8" y="36"/>
                  </a:lnTo>
                  <a:lnTo>
                    <a:pt x="59" y="36"/>
                  </a:lnTo>
                  <a:lnTo>
                    <a:pt x="58" y="36"/>
                  </a:lnTo>
                  <a:lnTo>
                    <a:pt x="59" y="35"/>
                  </a:lnTo>
                  <a:lnTo>
                    <a:pt x="59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3" y="27"/>
                  </a:lnTo>
                  <a:lnTo>
                    <a:pt x="53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7" y="39"/>
                  </a:lnTo>
                  <a:lnTo>
                    <a:pt x="47" y="38"/>
                  </a:lnTo>
                  <a:lnTo>
                    <a:pt x="45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8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3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7" y="4"/>
                  </a:lnTo>
                  <a:lnTo>
                    <a:pt x="67" y="6"/>
                  </a:lnTo>
                  <a:lnTo>
                    <a:pt x="68" y="6"/>
                  </a:lnTo>
                  <a:lnTo>
                    <a:pt x="70" y="7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77" y="10"/>
                  </a:lnTo>
                  <a:lnTo>
                    <a:pt x="79" y="10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0" y="6"/>
                  </a:lnTo>
                  <a:close/>
                  <a:moveTo>
                    <a:pt x="48" y="26"/>
                  </a:moveTo>
                  <a:lnTo>
                    <a:pt x="48" y="27"/>
                  </a:lnTo>
                  <a:lnTo>
                    <a:pt x="47" y="27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8" y="26"/>
                  </a:lnTo>
                  <a:close/>
                  <a:moveTo>
                    <a:pt x="2" y="136"/>
                  </a:moveTo>
                  <a:lnTo>
                    <a:pt x="0" y="136"/>
                  </a:lnTo>
                  <a:lnTo>
                    <a:pt x="2" y="136"/>
                  </a:lnTo>
                  <a:close/>
                  <a:moveTo>
                    <a:pt x="73" y="59"/>
                  </a:moveTo>
                  <a:lnTo>
                    <a:pt x="74" y="59"/>
                  </a:lnTo>
                  <a:lnTo>
                    <a:pt x="73" y="5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901">
              <a:extLst>
                <a:ext uri="{FF2B5EF4-FFF2-40B4-BE49-F238E27FC236}">
                  <a16:creationId xmlns:a16="http://schemas.microsoft.com/office/drawing/2014/main" id="{527D6179-ED7B-02FA-222E-524D25170F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5513" y="2428875"/>
              <a:ext cx="171450" cy="165100"/>
            </a:xfrm>
            <a:custGeom>
              <a:avLst/>
              <a:gdLst>
                <a:gd name="T0" fmla="*/ 32 w 108"/>
                <a:gd name="T1" fmla="*/ 88 h 104"/>
                <a:gd name="T2" fmla="*/ 24 w 108"/>
                <a:gd name="T3" fmla="*/ 82 h 104"/>
                <a:gd name="T4" fmla="*/ 20 w 108"/>
                <a:gd name="T5" fmla="*/ 76 h 104"/>
                <a:gd name="T6" fmla="*/ 11 w 108"/>
                <a:gd name="T7" fmla="*/ 64 h 104"/>
                <a:gd name="T8" fmla="*/ 6 w 108"/>
                <a:gd name="T9" fmla="*/ 59 h 104"/>
                <a:gd name="T10" fmla="*/ 3 w 108"/>
                <a:gd name="T11" fmla="*/ 53 h 104"/>
                <a:gd name="T12" fmla="*/ 2 w 108"/>
                <a:gd name="T13" fmla="*/ 48 h 104"/>
                <a:gd name="T14" fmla="*/ 8 w 108"/>
                <a:gd name="T15" fmla="*/ 51 h 104"/>
                <a:gd name="T16" fmla="*/ 14 w 108"/>
                <a:gd name="T17" fmla="*/ 48 h 104"/>
                <a:gd name="T18" fmla="*/ 17 w 108"/>
                <a:gd name="T19" fmla="*/ 42 h 104"/>
                <a:gd name="T20" fmla="*/ 20 w 108"/>
                <a:gd name="T21" fmla="*/ 39 h 104"/>
                <a:gd name="T22" fmla="*/ 20 w 108"/>
                <a:gd name="T23" fmla="*/ 32 h 104"/>
                <a:gd name="T24" fmla="*/ 27 w 108"/>
                <a:gd name="T25" fmla="*/ 30 h 104"/>
                <a:gd name="T26" fmla="*/ 32 w 108"/>
                <a:gd name="T27" fmla="*/ 27 h 104"/>
                <a:gd name="T28" fmla="*/ 38 w 108"/>
                <a:gd name="T29" fmla="*/ 26 h 104"/>
                <a:gd name="T30" fmla="*/ 42 w 108"/>
                <a:gd name="T31" fmla="*/ 27 h 104"/>
                <a:gd name="T32" fmla="*/ 48 w 108"/>
                <a:gd name="T33" fmla="*/ 23 h 104"/>
                <a:gd name="T34" fmla="*/ 56 w 108"/>
                <a:gd name="T35" fmla="*/ 18 h 104"/>
                <a:gd name="T36" fmla="*/ 58 w 108"/>
                <a:gd name="T37" fmla="*/ 12 h 104"/>
                <a:gd name="T38" fmla="*/ 61 w 108"/>
                <a:gd name="T39" fmla="*/ 11 h 104"/>
                <a:gd name="T40" fmla="*/ 64 w 108"/>
                <a:gd name="T41" fmla="*/ 6 h 104"/>
                <a:gd name="T42" fmla="*/ 70 w 108"/>
                <a:gd name="T43" fmla="*/ 9 h 104"/>
                <a:gd name="T44" fmla="*/ 74 w 108"/>
                <a:gd name="T45" fmla="*/ 7 h 104"/>
                <a:gd name="T46" fmla="*/ 80 w 108"/>
                <a:gd name="T47" fmla="*/ 7 h 104"/>
                <a:gd name="T48" fmla="*/ 83 w 108"/>
                <a:gd name="T49" fmla="*/ 6 h 104"/>
                <a:gd name="T50" fmla="*/ 91 w 108"/>
                <a:gd name="T51" fmla="*/ 3 h 104"/>
                <a:gd name="T52" fmla="*/ 95 w 108"/>
                <a:gd name="T53" fmla="*/ 1 h 104"/>
                <a:gd name="T54" fmla="*/ 101 w 108"/>
                <a:gd name="T55" fmla="*/ 1 h 104"/>
                <a:gd name="T56" fmla="*/ 95 w 108"/>
                <a:gd name="T57" fmla="*/ 6 h 104"/>
                <a:gd name="T58" fmla="*/ 95 w 108"/>
                <a:gd name="T59" fmla="*/ 3 h 104"/>
                <a:gd name="T60" fmla="*/ 95 w 108"/>
                <a:gd name="T61" fmla="*/ 7 h 104"/>
                <a:gd name="T62" fmla="*/ 98 w 108"/>
                <a:gd name="T63" fmla="*/ 18 h 104"/>
                <a:gd name="T64" fmla="*/ 92 w 108"/>
                <a:gd name="T65" fmla="*/ 26 h 104"/>
                <a:gd name="T66" fmla="*/ 88 w 108"/>
                <a:gd name="T67" fmla="*/ 39 h 104"/>
                <a:gd name="T68" fmla="*/ 86 w 108"/>
                <a:gd name="T69" fmla="*/ 59 h 104"/>
                <a:gd name="T70" fmla="*/ 85 w 108"/>
                <a:gd name="T71" fmla="*/ 64 h 104"/>
                <a:gd name="T72" fmla="*/ 86 w 108"/>
                <a:gd name="T73" fmla="*/ 56 h 104"/>
                <a:gd name="T74" fmla="*/ 86 w 108"/>
                <a:gd name="T75" fmla="*/ 57 h 104"/>
                <a:gd name="T76" fmla="*/ 83 w 108"/>
                <a:gd name="T77" fmla="*/ 62 h 104"/>
                <a:gd name="T78" fmla="*/ 85 w 108"/>
                <a:gd name="T79" fmla="*/ 65 h 104"/>
                <a:gd name="T80" fmla="*/ 83 w 108"/>
                <a:gd name="T81" fmla="*/ 70 h 104"/>
                <a:gd name="T82" fmla="*/ 80 w 108"/>
                <a:gd name="T83" fmla="*/ 71 h 104"/>
                <a:gd name="T84" fmla="*/ 80 w 108"/>
                <a:gd name="T85" fmla="*/ 77 h 104"/>
                <a:gd name="T86" fmla="*/ 82 w 108"/>
                <a:gd name="T87" fmla="*/ 82 h 104"/>
                <a:gd name="T88" fmla="*/ 79 w 108"/>
                <a:gd name="T89" fmla="*/ 88 h 104"/>
                <a:gd name="T90" fmla="*/ 80 w 108"/>
                <a:gd name="T91" fmla="*/ 100 h 104"/>
                <a:gd name="T92" fmla="*/ 79 w 108"/>
                <a:gd name="T93" fmla="*/ 104 h 104"/>
                <a:gd name="T94" fmla="*/ 73 w 108"/>
                <a:gd name="T95" fmla="*/ 104 h 104"/>
                <a:gd name="T96" fmla="*/ 70 w 108"/>
                <a:gd name="T97" fmla="*/ 101 h 104"/>
                <a:gd name="T98" fmla="*/ 64 w 108"/>
                <a:gd name="T99" fmla="*/ 98 h 104"/>
                <a:gd name="T100" fmla="*/ 55 w 108"/>
                <a:gd name="T101" fmla="*/ 100 h 104"/>
                <a:gd name="T102" fmla="*/ 39 w 108"/>
                <a:gd name="T103" fmla="*/ 94 h 104"/>
                <a:gd name="T104" fmla="*/ 82 w 108"/>
                <a:gd name="T105" fmla="*/ 73 h 104"/>
                <a:gd name="T106" fmla="*/ 108 w 108"/>
                <a:gd name="T107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" h="104">
                  <a:moveTo>
                    <a:pt x="38" y="97"/>
                  </a:moveTo>
                  <a:lnTo>
                    <a:pt x="36" y="95"/>
                  </a:lnTo>
                  <a:lnTo>
                    <a:pt x="35" y="94"/>
                  </a:lnTo>
                  <a:lnTo>
                    <a:pt x="33" y="89"/>
                  </a:lnTo>
                  <a:lnTo>
                    <a:pt x="32" y="89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29" y="85"/>
                  </a:lnTo>
                  <a:lnTo>
                    <a:pt x="27" y="83"/>
                  </a:lnTo>
                  <a:lnTo>
                    <a:pt x="26" y="82"/>
                  </a:lnTo>
                  <a:lnTo>
                    <a:pt x="24" y="82"/>
                  </a:lnTo>
                  <a:lnTo>
                    <a:pt x="24" y="80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0" y="76"/>
                  </a:lnTo>
                  <a:lnTo>
                    <a:pt x="20" y="74"/>
                  </a:lnTo>
                  <a:lnTo>
                    <a:pt x="18" y="73"/>
                  </a:lnTo>
                  <a:lnTo>
                    <a:pt x="18" y="71"/>
                  </a:lnTo>
                  <a:lnTo>
                    <a:pt x="17" y="68"/>
                  </a:lnTo>
                  <a:lnTo>
                    <a:pt x="12" y="65"/>
                  </a:lnTo>
                  <a:lnTo>
                    <a:pt x="11" y="64"/>
                  </a:lnTo>
                  <a:lnTo>
                    <a:pt x="9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32" y="27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39" y="29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5" y="18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9" y="12"/>
                  </a:lnTo>
                  <a:lnTo>
                    <a:pt x="61" y="11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4" y="7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2" y="7"/>
                  </a:lnTo>
                  <a:lnTo>
                    <a:pt x="83" y="7"/>
                  </a:lnTo>
                  <a:lnTo>
                    <a:pt x="83" y="6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1" y="3"/>
                  </a:lnTo>
                  <a:lnTo>
                    <a:pt x="92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5" y="0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0" y="1"/>
                  </a:lnTo>
                  <a:lnTo>
                    <a:pt x="98" y="3"/>
                  </a:lnTo>
                  <a:lnTo>
                    <a:pt x="98" y="4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95" y="4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6"/>
                  </a:lnTo>
                  <a:lnTo>
                    <a:pt x="97" y="11"/>
                  </a:lnTo>
                  <a:lnTo>
                    <a:pt x="97" y="12"/>
                  </a:lnTo>
                  <a:lnTo>
                    <a:pt x="98" y="17"/>
                  </a:lnTo>
                  <a:lnTo>
                    <a:pt x="98" y="18"/>
                  </a:lnTo>
                  <a:lnTo>
                    <a:pt x="97" y="20"/>
                  </a:lnTo>
                  <a:lnTo>
                    <a:pt x="95" y="23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2" y="26"/>
                  </a:lnTo>
                  <a:lnTo>
                    <a:pt x="91" y="29"/>
                  </a:lnTo>
                  <a:lnTo>
                    <a:pt x="91" y="32"/>
                  </a:lnTo>
                  <a:lnTo>
                    <a:pt x="89" y="35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8" y="39"/>
                  </a:lnTo>
                  <a:lnTo>
                    <a:pt x="88" y="42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51"/>
                  </a:lnTo>
                  <a:lnTo>
                    <a:pt x="88" y="57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88" y="64"/>
                  </a:lnTo>
                  <a:lnTo>
                    <a:pt x="86" y="64"/>
                  </a:lnTo>
                  <a:lnTo>
                    <a:pt x="85" y="64"/>
                  </a:lnTo>
                  <a:lnTo>
                    <a:pt x="85" y="62"/>
                  </a:lnTo>
                  <a:lnTo>
                    <a:pt x="85" y="61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8" y="54"/>
                  </a:lnTo>
                  <a:lnTo>
                    <a:pt x="86" y="53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7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2" y="61"/>
                  </a:lnTo>
                  <a:lnTo>
                    <a:pt x="82" y="62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5" y="65"/>
                  </a:lnTo>
                  <a:lnTo>
                    <a:pt x="85" y="64"/>
                  </a:lnTo>
                  <a:lnTo>
                    <a:pt x="85" y="65"/>
                  </a:lnTo>
                  <a:lnTo>
                    <a:pt x="83" y="67"/>
                  </a:lnTo>
                  <a:lnTo>
                    <a:pt x="83" y="70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3" y="71"/>
                  </a:lnTo>
                  <a:lnTo>
                    <a:pt x="83" y="70"/>
                  </a:lnTo>
                  <a:lnTo>
                    <a:pt x="82" y="68"/>
                  </a:lnTo>
                  <a:lnTo>
                    <a:pt x="82" y="70"/>
                  </a:lnTo>
                  <a:lnTo>
                    <a:pt x="83" y="70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0" y="71"/>
                  </a:lnTo>
                  <a:lnTo>
                    <a:pt x="82" y="71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0" y="74"/>
                  </a:lnTo>
                  <a:lnTo>
                    <a:pt x="80" y="76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2" y="76"/>
                  </a:lnTo>
                  <a:lnTo>
                    <a:pt x="82" y="77"/>
                  </a:lnTo>
                  <a:lnTo>
                    <a:pt x="83" y="80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2" y="83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80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77" y="92"/>
                  </a:lnTo>
                  <a:lnTo>
                    <a:pt x="79" y="95"/>
                  </a:lnTo>
                  <a:lnTo>
                    <a:pt x="79" y="97"/>
                  </a:lnTo>
                  <a:lnTo>
                    <a:pt x="79" y="98"/>
                  </a:lnTo>
                  <a:lnTo>
                    <a:pt x="80" y="98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2" y="101"/>
                  </a:lnTo>
                  <a:lnTo>
                    <a:pt x="82" y="103"/>
                  </a:lnTo>
                  <a:lnTo>
                    <a:pt x="80" y="103"/>
                  </a:lnTo>
                  <a:lnTo>
                    <a:pt x="79" y="103"/>
                  </a:lnTo>
                  <a:lnTo>
                    <a:pt x="79" y="104"/>
                  </a:lnTo>
                  <a:lnTo>
                    <a:pt x="77" y="104"/>
                  </a:lnTo>
                  <a:lnTo>
                    <a:pt x="76" y="104"/>
                  </a:lnTo>
                  <a:lnTo>
                    <a:pt x="74" y="104"/>
                  </a:lnTo>
                  <a:lnTo>
                    <a:pt x="74" y="103"/>
                  </a:lnTo>
                  <a:lnTo>
                    <a:pt x="73" y="103"/>
                  </a:lnTo>
                  <a:lnTo>
                    <a:pt x="73" y="104"/>
                  </a:lnTo>
                  <a:lnTo>
                    <a:pt x="73" y="103"/>
                  </a:lnTo>
                  <a:lnTo>
                    <a:pt x="73" y="104"/>
                  </a:lnTo>
                  <a:lnTo>
                    <a:pt x="71" y="104"/>
                  </a:lnTo>
                  <a:lnTo>
                    <a:pt x="71" y="103"/>
                  </a:lnTo>
                  <a:lnTo>
                    <a:pt x="70" y="103"/>
                  </a:lnTo>
                  <a:lnTo>
                    <a:pt x="70" y="101"/>
                  </a:lnTo>
                  <a:lnTo>
                    <a:pt x="68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100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4" y="97"/>
                  </a:lnTo>
                  <a:lnTo>
                    <a:pt x="62" y="97"/>
                  </a:lnTo>
                  <a:lnTo>
                    <a:pt x="61" y="97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5" y="100"/>
                  </a:lnTo>
                  <a:lnTo>
                    <a:pt x="50" y="98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2" y="95"/>
                  </a:lnTo>
                  <a:lnTo>
                    <a:pt x="41" y="94"/>
                  </a:lnTo>
                  <a:lnTo>
                    <a:pt x="39" y="94"/>
                  </a:lnTo>
                  <a:lnTo>
                    <a:pt x="38" y="94"/>
                  </a:lnTo>
                  <a:lnTo>
                    <a:pt x="38" y="95"/>
                  </a:lnTo>
                  <a:lnTo>
                    <a:pt x="38" y="97"/>
                  </a:lnTo>
                  <a:close/>
                  <a:moveTo>
                    <a:pt x="82" y="76"/>
                  </a:moveTo>
                  <a:lnTo>
                    <a:pt x="82" y="74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2" y="76"/>
                  </a:lnTo>
                  <a:close/>
                  <a:moveTo>
                    <a:pt x="97" y="70"/>
                  </a:moveTo>
                  <a:lnTo>
                    <a:pt x="97" y="68"/>
                  </a:lnTo>
                  <a:lnTo>
                    <a:pt x="97" y="70"/>
                  </a:lnTo>
                  <a:close/>
                  <a:moveTo>
                    <a:pt x="108" y="15"/>
                  </a:moveTo>
                  <a:lnTo>
                    <a:pt x="108" y="17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02">
              <a:extLst>
                <a:ext uri="{FF2B5EF4-FFF2-40B4-BE49-F238E27FC236}">
                  <a16:creationId xmlns:a16="http://schemas.microsoft.com/office/drawing/2014/main" id="{73E56F74-875F-A597-E0A4-8B2551E33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2311400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1 h 1"/>
                <a:gd name="T4" fmla="*/ 1 w 3"/>
                <a:gd name="T5" fmla="*/ 0 h 1"/>
                <a:gd name="T6" fmla="*/ 0 w 3"/>
                <a:gd name="T7" fmla="*/ 1 h 1"/>
                <a:gd name="T8" fmla="*/ 0 w 3"/>
                <a:gd name="T9" fmla="*/ 0 h 1"/>
                <a:gd name="T10" fmla="*/ 1 w 3"/>
                <a:gd name="T11" fmla="*/ 0 h 1"/>
                <a:gd name="T12" fmla="*/ 3 w 3"/>
                <a:gd name="T13" fmla="*/ 0 h 1"/>
                <a:gd name="T14" fmla="*/ 3 w 3"/>
                <a:gd name="T15" fmla="*/ 1 h 1"/>
                <a:gd name="T16" fmla="*/ 3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903">
              <a:extLst>
                <a:ext uri="{FF2B5EF4-FFF2-40B4-BE49-F238E27FC236}">
                  <a16:creationId xmlns:a16="http://schemas.microsoft.com/office/drawing/2014/main" id="{D1E13995-8894-5284-B580-66FB56394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2312988"/>
              <a:ext cx="4763" cy="0"/>
            </a:xfrm>
            <a:custGeom>
              <a:avLst/>
              <a:gdLst>
                <a:gd name="T0" fmla="*/ 1 w 3"/>
                <a:gd name="T1" fmla="*/ 3 w 3"/>
                <a:gd name="T2" fmla="*/ 1 w 3"/>
                <a:gd name="T3" fmla="*/ 0 w 3"/>
                <a:gd name="T4" fmla="*/ 1 w 3"/>
                <a:gd name="T5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04">
              <a:extLst>
                <a:ext uri="{FF2B5EF4-FFF2-40B4-BE49-F238E27FC236}">
                  <a16:creationId xmlns:a16="http://schemas.microsoft.com/office/drawing/2014/main" id="{9CFC33B1-BEB0-7ECC-3344-55A6EE8258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4776" y="2803525"/>
              <a:ext cx="1509713" cy="1503363"/>
            </a:xfrm>
            <a:custGeom>
              <a:avLst/>
              <a:gdLst>
                <a:gd name="T0" fmla="*/ 447 w 951"/>
                <a:gd name="T1" fmla="*/ 797 h 947"/>
                <a:gd name="T2" fmla="*/ 451 w 951"/>
                <a:gd name="T3" fmla="*/ 748 h 947"/>
                <a:gd name="T4" fmla="*/ 418 w 951"/>
                <a:gd name="T5" fmla="*/ 688 h 947"/>
                <a:gd name="T6" fmla="*/ 364 w 951"/>
                <a:gd name="T7" fmla="*/ 649 h 947"/>
                <a:gd name="T8" fmla="*/ 359 w 951"/>
                <a:gd name="T9" fmla="*/ 555 h 947"/>
                <a:gd name="T10" fmla="*/ 297 w 951"/>
                <a:gd name="T11" fmla="*/ 471 h 947"/>
                <a:gd name="T12" fmla="*/ 235 w 951"/>
                <a:gd name="T13" fmla="*/ 436 h 947"/>
                <a:gd name="T14" fmla="*/ 189 w 951"/>
                <a:gd name="T15" fmla="*/ 397 h 947"/>
                <a:gd name="T16" fmla="*/ 139 w 951"/>
                <a:gd name="T17" fmla="*/ 383 h 947"/>
                <a:gd name="T18" fmla="*/ 74 w 951"/>
                <a:gd name="T19" fmla="*/ 358 h 947"/>
                <a:gd name="T20" fmla="*/ 5 w 951"/>
                <a:gd name="T21" fmla="*/ 321 h 947"/>
                <a:gd name="T22" fmla="*/ 33 w 951"/>
                <a:gd name="T23" fmla="*/ 244 h 947"/>
                <a:gd name="T24" fmla="*/ 88 w 951"/>
                <a:gd name="T25" fmla="*/ 203 h 947"/>
                <a:gd name="T26" fmla="*/ 100 w 951"/>
                <a:gd name="T27" fmla="*/ 111 h 947"/>
                <a:gd name="T28" fmla="*/ 139 w 951"/>
                <a:gd name="T29" fmla="*/ 80 h 947"/>
                <a:gd name="T30" fmla="*/ 205 w 951"/>
                <a:gd name="T31" fmla="*/ 93 h 947"/>
                <a:gd name="T32" fmla="*/ 194 w 951"/>
                <a:gd name="T33" fmla="*/ 24 h 947"/>
                <a:gd name="T34" fmla="*/ 265 w 951"/>
                <a:gd name="T35" fmla="*/ 21 h 947"/>
                <a:gd name="T36" fmla="*/ 306 w 951"/>
                <a:gd name="T37" fmla="*/ 34 h 947"/>
                <a:gd name="T38" fmla="*/ 329 w 951"/>
                <a:gd name="T39" fmla="*/ 93 h 947"/>
                <a:gd name="T40" fmla="*/ 386 w 951"/>
                <a:gd name="T41" fmla="*/ 71 h 947"/>
                <a:gd name="T42" fmla="*/ 451 w 951"/>
                <a:gd name="T43" fmla="*/ 71 h 947"/>
                <a:gd name="T44" fmla="*/ 489 w 951"/>
                <a:gd name="T45" fmla="*/ 59 h 947"/>
                <a:gd name="T46" fmla="*/ 501 w 951"/>
                <a:gd name="T47" fmla="*/ 112 h 947"/>
                <a:gd name="T48" fmla="*/ 460 w 951"/>
                <a:gd name="T49" fmla="*/ 168 h 947"/>
                <a:gd name="T50" fmla="*/ 500 w 951"/>
                <a:gd name="T51" fmla="*/ 176 h 947"/>
                <a:gd name="T52" fmla="*/ 516 w 951"/>
                <a:gd name="T53" fmla="*/ 194 h 947"/>
                <a:gd name="T54" fmla="*/ 544 w 951"/>
                <a:gd name="T55" fmla="*/ 159 h 947"/>
                <a:gd name="T56" fmla="*/ 573 w 951"/>
                <a:gd name="T57" fmla="*/ 147 h 947"/>
                <a:gd name="T58" fmla="*/ 589 w 951"/>
                <a:gd name="T59" fmla="*/ 156 h 947"/>
                <a:gd name="T60" fmla="*/ 607 w 951"/>
                <a:gd name="T61" fmla="*/ 164 h 947"/>
                <a:gd name="T62" fmla="*/ 624 w 951"/>
                <a:gd name="T63" fmla="*/ 171 h 947"/>
                <a:gd name="T64" fmla="*/ 624 w 951"/>
                <a:gd name="T65" fmla="*/ 196 h 947"/>
                <a:gd name="T66" fmla="*/ 636 w 951"/>
                <a:gd name="T67" fmla="*/ 197 h 947"/>
                <a:gd name="T68" fmla="*/ 683 w 951"/>
                <a:gd name="T69" fmla="*/ 194 h 947"/>
                <a:gd name="T70" fmla="*/ 757 w 951"/>
                <a:gd name="T71" fmla="*/ 218 h 947"/>
                <a:gd name="T72" fmla="*/ 830 w 951"/>
                <a:gd name="T73" fmla="*/ 274 h 947"/>
                <a:gd name="T74" fmla="*/ 834 w 951"/>
                <a:gd name="T75" fmla="*/ 327 h 947"/>
                <a:gd name="T76" fmla="*/ 788 w 951"/>
                <a:gd name="T77" fmla="*/ 399 h 947"/>
                <a:gd name="T78" fmla="*/ 756 w 951"/>
                <a:gd name="T79" fmla="*/ 438 h 947"/>
                <a:gd name="T80" fmla="*/ 753 w 951"/>
                <a:gd name="T81" fmla="*/ 467 h 947"/>
                <a:gd name="T82" fmla="*/ 744 w 951"/>
                <a:gd name="T83" fmla="*/ 600 h 947"/>
                <a:gd name="T84" fmla="*/ 700 w 951"/>
                <a:gd name="T85" fmla="*/ 679 h 947"/>
                <a:gd name="T86" fmla="*/ 654 w 951"/>
                <a:gd name="T87" fmla="*/ 688 h 947"/>
                <a:gd name="T88" fmla="*/ 616 w 951"/>
                <a:gd name="T89" fmla="*/ 709 h 947"/>
                <a:gd name="T90" fmla="*/ 571 w 951"/>
                <a:gd name="T91" fmla="*/ 742 h 947"/>
                <a:gd name="T92" fmla="*/ 569 w 951"/>
                <a:gd name="T93" fmla="*/ 776 h 947"/>
                <a:gd name="T94" fmla="*/ 553 w 951"/>
                <a:gd name="T95" fmla="*/ 847 h 947"/>
                <a:gd name="T96" fmla="*/ 541 w 951"/>
                <a:gd name="T97" fmla="*/ 873 h 947"/>
                <a:gd name="T98" fmla="*/ 523 w 951"/>
                <a:gd name="T99" fmla="*/ 883 h 947"/>
                <a:gd name="T100" fmla="*/ 498 w 951"/>
                <a:gd name="T101" fmla="*/ 923 h 947"/>
                <a:gd name="T102" fmla="*/ 433 w 951"/>
                <a:gd name="T103" fmla="*/ 876 h 947"/>
                <a:gd name="T104" fmla="*/ 759 w 951"/>
                <a:gd name="T105" fmla="*/ 441 h 947"/>
                <a:gd name="T106" fmla="*/ 619 w 951"/>
                <a:gd name="T107" fmla="*/ 158 h 947"/>
                <a:gd name="T108" fmla="*/ 470 w 951"/>
                <a:gd name="T109" fmla="*/ 162 h 947"/>
                <a:gd name="T110" fmla="*/ 539 w 951"/>
                <a:gd name="T111" fmla="*/ 153 h 947"/>
                <a:gd name="T112" fmla="*/ 512 w 951"/>
                <a:gd name="T113" fmla="*/ 171 h 947"/>
                <a:gd name="T114" fmla="*/ 494 w 951"/>
                <a:gd name="T115" fmla="*/ 138 h 947"/>
                <a:gd name="T116" fmla="*/ 520 w 951"/>
                <a:gd name="T117" fmla="*/ 126 h 947"/>
                <a:gd name="T118" fmla="*/ 501 w 951"/>
                <a:gd name="T119" fmla="*/ 124 h 947"/>
                <a:gd name="T120" fmla="*/ 500 w 951"/>
                <a:gd name="T121" fmla="*/ 79 h 947"/>
                <a:gd name="T122" fmla="*/ 636 w 951"/>
                <a:gd name="T123" fmla="*/ 709 h 947"/>
                <a:gd name="T124" fmla="*/ 642 w 951"/>
                <a:gd name="T125" fmla="*/ 188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1" h="947">
                  <a:moveTo>
                    <a:pt x="397" y="861"/>
                  </a:moveTo>
                  <a:lnTo>
                    <a:pt x="397" y="859"/>
                  </a:lnTo>
                  <a:lnTo>
                    <a:pt x="398" y="859"/>
                  </a:lnTo>
                  <a:lnTo>
                    <a:pt x="400" y="856"/>
                  </a:lnTo>
                  <a:lnTo>
                    <a:pt x="401" y="855"/>
                  </a:lnTo>
                  <a:lnTo>
                    <a:pt x="401" y="851"/>
                  </a:lnTo>
                  <a:lnTo>
                    <a:pt x="403" y="850"/>
                  </a:lnTo>
                  <a:lnTo>
                    <a:pt x="404" y="850"/>
                  </a:lnTo>
                  <a:lnTo>
                    <a:pt x="406" y="850"/>
                  </a:lnTo>
                  <a:lnTo>
                    <a:pt x="407" y="848"/>
                  </a:lnTo>
                  <a:lnTo>
                    <a:pt x="407" y="847"/>
                  </a:lnTo>
                  <a:lnTo>
                    <a:pt x="407" y="845"/>
                  </a:lnTo>
                  <a:lnTo>
                    <a:pt x="409" y="845"/>
                  </a:lnTo>
                  <a:lnTo>
                    <a:pt x="409" y="844"/>
                  </a:lnTo>
                  <a:lnTo>
                    <a:pt x="410" y="842"/>
                  </a:lnTo>
                  <a:lnTo>
                    <a:pt x="410" y="841"/>
                  </a:lnTo>
                  <a:lnTo>
                    <a:pt x="412" y="841"/>
                  </a:lnTo>
                  <a:lnTo>
                    <a:pt x="412" y="839"/>
                  </a:lnTo>
                  <a:lnTo>
                    <a:pt x="414" y="838"/>
                  </a:lnTo>
                  <a:lnTo>
                    <a:pt x="414" y="836"/>
                  </a:lnTo>
                  <a:lnTo>
                    <a:pt x="414" y="835"/>
                  </a:lnTo>
                  <a:lnTo>
                    <a:pt x="415" y="835"/>
                  </a:lnTo>
                  <a:lnTo>
                    <a:pt x="415" y="833"/>
                  </a:lnTo>
                  <a:lnTo>
                    <a:pt x="417" y="833"/>
                  </a:lnTo>
                  <a:lnTo>
                    <a:pt x="417" y="832"/>
                  </a:lnTo>
                  <a:lnTo>
                    <a:pt x="418" y="830"/>
                  </a:lnTo>
                  <a:lnTo>
                    <a:pt x="420" y="829"/>
                  </a:lnTo>
                  <a:lnTo>
                    <a:pt x="418" y="827"/>
                  </a:lnTo>
                  <a:lnTo>
                    <a:pt x="420" y="826"/>
                  </a:lnTo>
                  <a:lnTo>
                    <a:pt x="421" y="826"/>
                  </a:lnTo>
                  <a:lnTo>
                    <a:pt x="423" y="823"/>
                  </a:lnTo>
                  <a:lnTo>
                    <a:pt x="424" y="821"/>
                  </a:lnTo>
                  <a:lnTo>
                    <a:pt x="424" y="820"/>
                  </a:lnTo>
                  <a:lnTo>
                    <a:pt x="426" y="820"/>
                  </a:lnTo>
                  <a:lnTo>
                    <a:pt x="426" y="818"/>
                  </a:lnTo>
                  <a:lnTo>
                    <a:pt x="426" y="817"/>
                  </a:lnTo>
                  <a:lnTo>
                    <a:pt x="427" y="817"/>
                  </a:lnTo>
                  <a:lnTo>
                    <a:pt x="429" y="817"/>
                  </a:lnTo>
                  <a:lnTo>
                    <a:pt x="430" y="817"/>
                  </a:lnTo>
                  <a:lnTo>
                    <a:pt x="430" y="815"/>
                  </a:lnTo>
                  <a:lnTo>
                    <a:pt x="429" y="815"/>
                  </a:lnTo>
                  <a:lnTo>
                    <a:pt x="429" y="814"/>
                  </a:lnTo>
                  <a:lnTo>
                    <a:pt x="427" y="814"/>
                  </a:lnTo>
                  <a:lnTo>
                    <a:pt x="429" y="812"/>
                  </a:lnTo>
                  <a:lnTo>
                    <a:pt x="430" y="812"/>
                  </a:lnTo>
                  <a:lnTo>
                    <a:pt x="430" y="811"/>
                  </a:lnTo>
                  <a:lnTo>
                    <a:pt x="432" y="811"/>
                  </a:lnTo>
                  <a:lnTo>
                    <a:pt x="432" y="809"/>
                  </a:lnTo>
                  <a:lnTo>
                    <a:pt x="433" y="809"/>
                  </a:lnTo>
                  <a:lnTo>
                    <a:pt x="435" y="808"/>
                  </a:lnTo>
                  <a:lnTo>
                    <a:pt x="436" y="806"/>
                  </a:lnTo>
                  <a:lnTo>
                    <a:pt x="438" y="806"/>
                  </a:lnTo>
                  <a:lnTo>
                    <a:pt x="438" y="805"/>
                  </a:lnTo>
                  <a:lnTo>
                    <a:pt x="439" y="805"/>
                  </a:lnTo>
                  <a:lnTo>
                    <a:pt x="441" y="805"/>
                  </a:lnTo>
                  <a:lnTo>
                    <a:pt x="442" y="805"/>
                  </a:lnTo>
                  <a:lnTo>
                    <a:pt x="441" y="803"/>
                  </a:lnTo>
                  <a:lnTo>
                    <a:pt x="441" y="802"/>
                  </a:lnTo>
                  <a:lnTo>
                    <a:pt x="441" y="803"/>
                  </a:lnTo>
                  <a:lnTo>
                    <a:pt x="442" y="803"/>
                  </a:lnTo>
                  <a:lnTo>
                    <a:pt x="444" y="802"/>
                  </a:lnTo>
                  <a:lnTo>
                    <a:pt x="444" y="800"/>
                  </a:lnTo>
                  <a:lnTo>
                    <a:pt x="444" y="798"/>
                  </a:lnTo>
                  <a:lnTo>
                    <a:pt x="445" y="798"/>
                  </a:lnTo>
                  <a:lnTo>
                    <a:pt x="445" y="797"/>
                  </a:lnTo>
                  <a:lnTo>
                    <a:pt x="447" y="797"/>
                  </a:lnTo>
                  <a:lnTo>
                    <a:pt x="448" y="797"/>
                  </a:lnTo>
                  <a:lnTo>
                    <a:pt x="448" y="795"/>
                  </a:lnTo>
                  <a:lnTo>
                    <a:pt x="448" y="797"/>
                  </a:lnTo>
                  <a:lnTo>
                    <a:pt x="448" y="795"/>
                  </a:lnTo>
                  <a:lnTo>
                    <a:pt x="450" y="794"/>
                  </a:lnTo>
                  <a:lnTo>
                    <a:pt x="450" y="795"/>
                  </a:lnTo>
                  <a:lnTo>
                    <a:pt x="451" y="795"/>
                  </a:lnTo>
                  <a:lnTo>
                    <a:pt x="453" y="795"/>
                  </a:lnTo>
                  <a:lnTo>
                    <a:pt x="453" y="794"/>
                  </a:lnTo>
                  <a:lnTo>
                    <a:pt x="451" y="794"/>
                  </a:lnTo>
                  <a:lnTo>
                    <a:pt x="453" y="794"/>
                  </a:lnTo>
                  <a:lnTo>
                    <a:pt x="454" y="794"/>
                  </a:lnTo>
                  <a:lnTo>
                    <a:pt x="456" y="794"/>
                  </a:lnTo>
                  <a:lnTo>
                    <a:pt x="456" y="792"/>
                  </a:lnTo>
                  <a:lnTo>
                    <a:pt x="456" y="791"/>
                  </a:lnTo>
                  <a:lnTo>
                    <a:pt x="457" y="789"/>
                  </a:lnTo>
                  <a:lnTo>
                    <a:pt x="457" y="791"/>
                  </a:lnTo>
                  <a:lnTo>
                    <a:pt x="459" y="791"/>
                  </a:lnTo>
                  <a:lnTo>
                    <a:pt x="460" y="789"/>
                  </a:lnTo>
                  <a:lnTo>
                    <a:pt x="460" y="788"/>
                  </a:lnTo>
                  <a:lnTo>
                    <a:pt x="462" y="788"/>
                  </a:lnTo>
                  <a:lnTo>
                    <a:pt x="460" y="788"/>
                  </a:lnTo>
                  <a:lnTo>
                    <a:pt x="462" y="788"/>
                  </a:lnTo>
                  <a:lnTo>
                    <a:pt x="462" y="786"/>
                  </a:lnTo>
                  <a:lnTo>
                    <a:pt x="463" y="786"/>
                  </a:lnTo>
                  <a:lnTo>
                    <a:pt x="463" y="788"/>
                  </a:lnTo>
                  <a:lnTo>
                    <a:pt x="463" y="786"/>
                  </a:lnTo>
                  <a:lnTo>
                    <a:pt x="463" y="783"/>
                  </a:lnTo>
                  <a:lnTo>
                    <a:pt x="465" y="783"/>
                  </a:lnTo>
                  <a:lnTo>
                    <a:pt x="465" y="780"/>
                  </a:lnTo>
                  <a:lnTo>
                    <a:pt x="465" y="779"/>
                  </a:lnTo>
                  <a:lnTo>
                    <a:pt x="465" y="777"/>
                  </a:lnTo>
                  <a:lnTo>
                    <a:pt x="465" y="776"/>
                  </a:lnTo>
                  <a:lnTo>
                    <a:pt x="463" y="776"/>
                  </a:lnTo>
                  <a:lnTo>
                    <a:pt x="465" y="774"/>
                  </a:lnTo>
                  <a:lnTo>
                    <a:pt x="463" y="773"/>
                  </a:lnTo>
                  <a:lnTo>
                    <a:pt x="465" y="771"/>
                  </a:lnTo>
                  <a:lnTo>
                    <a:pt x="463" y="771"/>
                  </a:lnTo>
                  <a:lnTo>
                    <a:pt x="465" y="770"/>
                  </a:lnTo>
                  <a:lnTo>
                    <a:pt x="463" y="767"/>
                  </a:lnTo>
                  <a:lnTo>
                    <a:pt x="465" y="765"/>
                  </a:lnTo>
                  <a:lnTo>
                    <a:pt x="465" y="764"/>
                  </a:lnTo>
                  <a:lnTo>
                    <a:pt x="463" y="762"/>
                  </a:lnTo>
                  <a:lnTo>
                    <a:pt x="462" y="761"/>
                  </a:lnTo>
                  <a:lnTo>
                    <a:pt x="462" y="759"/>
                  </a:lnTo>
                  <a:lnTo>
                    <a:pt x="460" y="758"/>
                  </a:lnTo>
                  <a:lnTo>
                    <a:pt x="460" y="756"/>
                  </a:lnTo>
                  <a:lnTo>
                    <a:pt x="460" y="755"/>
                  </a:lnTo>
                  <a:lnTo>
                    <a:pt x="460" y="753"/>
                  </a:lnTo>
                  <a:lnTo>
                    <a:pt x="459" y="753"/>
                  </a:lnTo>
                  <a:lnTo>
                    <a:pt x="459" y="752"/>
                  </a:lnTo>
                  <a:lnTo>
                    <a:pt x="459" y="750"/>
                  </a:lnTo>
                  <a:lnTo>
                    <a:pt x="457" y="750"/>
                  </a:lnTo>
                  <a:lnTo>
                    <a:pt x="456" y="750"/>
                  </a:lnTo>
                  <a:lnTo>
                    <a:pt x="456" y="748"/>
                  </a:lnTo>
                  <a:lnTo>
                    <a:pt x="454" y="748"/>
                  </a:lnTo>
                  <a:lnTo>
                    <a:pt x="454" y="747"/>
                  </a:lnTo>
                  <a:lnTo>
                    <a:pt x="454" y="748"/>
                  </a:lnTo>
                  <a:lnTo>
                    <a:pt x="453" y="748"/>
                  </a:lnTo>
                  <a:lnTo>
                    <a:pt x="453" y="747"/>
                  </a:lnTo>
                  <a:lnTo>
                    <a:pt x="454" y="747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1" y="748"/>
                  </a:lnTo>
                  <a:lnTo>
                    <a:pt x="453" y="748"/>
                  </a:lnTo>
                  <a:lnTo>
                    <a:pt x="451" y="748"/>
                  </a:lnTo>
                  <a:lnTo>
                    <a:pt x="450" y="748"/>
                  </a:lnTo>
                  <a:lnTo>
                    <a:pt x="450" y="747"/>
                  </a:lnTo>
                  <a:lnTo>
                    <a:pt x="450" y="748"/>
                  </a:lnTo>
                  <a:lnTo>
                    <a:pt x="448" y="748"/>
                  </a:lnTo>
                  <a:lnTo>
                    <a:pt x="448" y="750"/>
                  </a:lnTo>
                  <a:lnTo>
                    <a:pt x="447" y="750"/>
                  </a:lnTo>
                  <a:lnTo>
                    <a:pt x="447" y="752"/>
                  </a:lnTo>
                  <a:lnTo>
                    <a:pt x="447" y="750"/>
                  </a:lnTo>
                  <a:lnTo>
                    <a:pt x="447" y="748"/>
                  </a:lnTo>
                  <a:lnTo>
                    <a:pt x="445" y="748"/>
                  </a:lnTo>
                  <a:lnTo>
                    <a:pt x="444" y="748"/>
                  </a:lnTo>
                  <a:lnTo>
                    <a:pt x="444" y="747"/>
                  </a:lnTo>
                  <a:lnTo>
                    <a:pt x="444" y="745"/>
                  </a:lnTo>
                  <a:lnTo>
                    <a:pt x="444" y="744"/>
                  </a:lnTo>
                  <a:lnTo>
                    <a:pt x="444" y="742"/>
                  </a:lnTo>
                  <a:lnTo>
                    <a:pt x="445" y="741"/>
                  </a:lnTo>
                  <a:lnTo>
                    <a:pt x="445" y="739"/>
                  </a:lnTo>
                  <a:lnTo>
                    <a:pt x="445" y="738"/>
                  </a:lnTo>
                  <a:lnTo>
                    <a:pt x="447" y="738"/>
                  </a:lnTo>
                  <a:lnTo>
                    <a:pt x="445" y="736"/>
                  </a:lnTo>
                  <a:lnTo>
                    <a:pt x="445" y="735"/>
                  </a:lnTo>
                  <a:lnTo>
                    <a:pt x="445" y="730"/>
                  </a:lnTo>
                  <a:lnTo>
                    <a:pt x="447" y="729"/>
                  </a:lnTo>
                  <a:lnTo>
                    <a:pt x="447" y="726"/>
                  </a:lnTo>
                  <a:lnTo>
                    <a:pt x="447" y="724"/>
                  </a:lnTo>
                  <a:lnTo>
                    <a:pt x="447" y="723"/>
                  </a:lnTo>
                  <a:lnTo>
                    <a:pt x="447" y="721"/>
                  </a:lnTo>
                  <a:lnTo>
                    <a:pt x="447" y="720"/>
                  </a:lnTo>
                  <a:lnTo>
                    <a:pt x="448" y="720"/>
                  </a:lnTo>
                  <a:lnTo>
                    <a:pt x="448" y="718"/>
                  </a:lnTo>
                  <a:lnTo>
                    <a:pt x="447" y="718"/>
                  </a:lnTo>
                  <a:lnTo>
                    <a:pt x="447" y="717"/>
                  </a:lnTo>
                  <a:lnTo>
                    <a:pt x="447" y="715"/>
                  </a:lnTo>
                  <a:lnTo>
                    <a:pt x="445" y="715"/>
                  </a:lnTo>
                  <a:lnTo>
                    <a:pt x="445" y="714"/>
                  </a:lnTo>
                  <a:lnTo>
                    <a:pt x="447" y="712"/>
                  </a:lnTo>
                  <a:lnTo>
                    <a:pt x="445" y="711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39" y="706"/>
                  </a:lnTo>
                  <a:lnTo>
                    <a:pt x="438" y="706"/>
                  </a:lnTo>
                  <a:lnTo>
                    <a:pt x="438" y="708"/>
                  </a:lnTo>
                  <a:lnTo>
                    <a:pt x="435" y="708"/>
                  </a:lnTo>
                  <a:lnTo>
                    <a:pt x="433" y="709"/>
                  </a:lnTo>
                  <a:lnTo>
                    <a:pt x="433" y="711"/>
                  </a:lnTo>
                  <a:lnTo>
                    <a:pt x="432" y="711"/>
                  </a:lnTo>
                  <a:lnTo>
                    <a:pt x="430" y="711"/>
                  </a:lnTo>
                  <a:lnTo>
                    <a:pt x="429" y="711"/>
                  </a:lnTo>
                  <a:lnTo>
                    <a:pt x="427" y="711"/>
                  </a:lnTo>
                  <a:lnTo>
                    <a:pt x="426" y="711"/>
                  </a:lnTo>
                  <a:lnTo>
                    <a:pt x="424" y="711"/>
                  </a:lnTo>
                  <a:lnTo>
                    <a:pt x="423" y="709"/>
                  </a:lnTo>
                  <a:lnTo>
                    <a:pt x="423" y="705"/>
                  </a:lnTo>
                  <a:lnTo>
                    <a:pt x="421" y="703"/>
                  </a:lnTo>
                  <a:lnTo>
                    <a:pt x="421" y="702"/>
                  </a:lnTo>
                  <a:lnTo>
                    <a:pt x="420" y="702"/>
                  </a:lnTo>
                  <a:lnTo>
                    <a:pt x="420" y="700"/>
                  </a:lnTo>
                  <a:lnTo>
                    <a:pt x="420" y="699"/>
                  </a:lnTo>
                  <a:lnTo>
                    <a:pt x="420" y="697"/>
                  </a:lnTo>
                  <a:lnTo>
                    <a:pt x="420" y="695"/>
                  </a:lnTo>
                  <a:lnTo>
                    <a:pt x="420" y="694"/>
                  </a:lnTo>
                  <a:lnTo>
                    <a:pt x="418" y="694"/>
                  </a:lnTo>
                  <a:lnTo>
                    <a:pt x="420" y="692"/>
                  </a:lnTo>
                  <a:lnTo>
                    <a:pt x="418" y="691"/>
                  </a:lnTo>
                  <a:lnTo>
                    <a:pt x="418" y="689"/>
                  </a:lnTo>
                  <a:lnTo>
                    <a:pt x="418" y="688"/>
                  </a:lnTo>
                  <a:lnTo>
                    <a:pt x="417" y="688"/>
                  </a:lnTo>
                  <a:lnTo>
                    <a:pt x="417" y="686"/>
                  </a:lnTo>
                  <a:lnTo>
                    <a:pt x="417" y="685"/>
                  </a:lnTo>
                  <a:lnTo>
                    <a:pt x="415" y="683"/>
                  </a:lnTo>
                  <a:lnTo>
                    <a:pt x="415" y="680"/>
                  </a:lnTo>
                  <a:lnTo>
                    <a:pt x="417" y="680"/>
                  </a:lnTo>
                  <a:lnTo>
                    <a:pt x="417" y="679"/>
                  </a:lnTo>
                  <a:lnTo>
                    <a:pt x="417" y="677"/>
                  </a:lnTo>
                  <a:lnTo>
                    <a:pt x="415" y="676"/>
                  </a:lnTo>
                  <a:lnTo>
                    <a:pt x="414" y="674"/>
                  </a:lnTo>
                  <a:lnTo>
                    <a:pt x="414" y="673"/>
                  </a:lnTo>
                  <a:lnTo>
                    <a:pt x="414" y="671"/>
                  </a:lnTo>
                  <a:lnTo>
                    <a:pt x="412" y="671"/>
                  </a:lnTo>
                  <a:lnTo>
                    <a:pt x="412" y="670"/>
                  </a:lnTo>
                  <a:lnTo>
                    <a:pt x="410" y="668"/>
                  </a:lnTo>
                  <a:lnTo>
                    <a:pt x="409" y="668"/>
                  </a:lnTo>
                  <a:lnTo>
                    <a:pt x="407" y="668"/>
                  </a:lnTo>
                  <a:lnTo>
                    <a:pt x="403" y="668"/>
                  </a:lnTo>
                  <a:lnTo>
                    <a:pt x="401" y="667"/>
                  </a:lnTo>
                  <a:lnTo>
                    <a:pt x="400" y="665"/>
                  </a:lnTo>
                  <a:lnTo>
                    <a:pt x="398" y="664"/>
                  </a:lnTo>
                  <a:lnTo>
                    <a:pt x="397" y="664"/>
                  </a:lnTo>
                  <a:lnTo>
                    <a:pt x="395" y="664"/>
                  </a:lnTo>
                  <a:lnTo>
                    <a:pt x="395" y="665"/>
                  </a:lnTo>
                  <a:lnTo>
                    <a:pt x="395" y="667"/>
                  </a:lnTo>
                  <a:lnTo>
                    <a:pt x="394" y="667"/>
                  </a:lnTo>
                  <a:lnTo>
                    <a:pt x="394" y="668"/>
                  </a:lnTo>
                  <a:lnTo>
                    <a:pt x="391" y="667"/>
                  </a:lnTo>
                  <a:lnTo>
                    <a:pt x="389" y="667"/>
                  </a:lnTo>
                  <a:lnTo>
                    <a:pt x="389" y="668"/>
                  </a:lnTo>
                  <a:lnTo>
                    <a:pt x="388" y="668"/>
                  </a:lnTo>
                  <a:lnTo>
                    <a:pt x="388" y="667"/>
                  </a:lnTo>
                  <a:lnTo>
                    <a:pt x="386" y="668"/>
                  </a:lnTo>
                  <a:lnTo>
                    <a:pt x="386" y="667"/>
                  </a:lnTo>
                  <a:lnTo>
                    <a:pt x="385" y="667"/>
                  </a:lnTo>
                  <a:lnTo>
                    <a:pt x="383" y="667"/>
                  </a:lnTo>
                  <a:lnTo>
                    <a:pt x="382" y="667"/>
                  </a:lnTo>
                  <a:lnTo>
                    <a:pt x="380" y="667"/>
                  </a:lnTo>
                  <a:lnTo>
                    <a:pt x="380" y="665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5"/>
                  </a:lnTo>
                  <a:lnTo>
                    <a:pt x="376" y="665"/>
                  </a:lnTo>
                  <a:lnTo>
                    <a:pt x="374" y="665"/>
                  </a:lnTo>
                  <a:lnTo>
                    <a:pt x="373" y="665"/>
                  </a:lnTo>
                  <a:lnTo>
                    <a:pt x="371" y="665"/>
                  </a:lnTo>
                  <a:lnTo>
                    <a:pt x="371" y="664"/>
                  </a:lnTo>
                  <a:lnTo>
                    <a:pt x="370" y="664"/>
                  </a:lnTo>
                  <a:lnTo>
                    <a:pt x="368" y="664"/>
                  </a:lnTo>
                  <a:lnTo>
                    <a:pt x="370" y="664"/>
                  </a:lnTo>
                  <a:lnTo>
                    <a:pt x="368" y="664"/>
                  </a:lnTo>
                  <a:lnTo>
                    <a:pt x="368" y="665"/>
                  </a:lnTo>
                  <a:lnTo>
                    <a:pt x="367" y="664"/>
                  </a:lnTo>
                  <a:lnTo>
                    <a:pt x="365" y="664"/>
                  </a:lnTo>
                  <a:lnTo>
                    <a:pt x="365" y="662"/>
                  </a:lnTo>
                  <a:lnTo>
                    <a:pt x="365" y="661"/>
                  </a:lnTo>
                  <a:lnTo>
                    <a:pt x="365" y="659"/>
                  </a:lnTo>
                  <a:lnTo>
                    <a:pt x="365" y="658"/>
                  </a:lnTo>
                  <a:lnTo>
                    <a:pt x="365" y="656"/>
                  </a:lnTo>
                  <a:lnTo>
                    <a:pt x="365" y="655"/>
                  </a:lnTo>
                  <a:lnTo>
                    <a:pt x="365" y="653"/>
                  </a:lnTo>
                  <a:lnTo>
                    <a:pt x="365" y="652"/>
                  </a:lnTo>
                  <a:lnTo>
                    <a:pt x="365" y="650"/>
                  </a:lnTo>
                  <a:lnTo>
                    <a:pt x="364" y="650"/>
                  </a:lnTo>
                  <a:lnTo>
                    <a:pt x="364" y="649"/>
                  </a:lnTo>
                  <a:lnTo>
                    <a:pt x="365" y="645"/>
                  </a:lnTo>
                  <a:lnTo>
                    <a:pt x="365" y="644"/>
                  </a:lnTo>
                  <a:lnTo>
                    <a:pt x="365" y="642"/>
                  </a:lnTo>
                  <a:lnTo>
                    <a:pt x="365" y="641"/>
                  </a:lnTo>
                  <a:lnTo>
                    <a:pt x="365" y="639"/>
                  </a:lnTo>
                  <a:lnTo>
                    <a:pt x="365" y="638"/>
                  </a:lnTo>
                  <a:lnTo>
                    <a:pt x="365" y="636"/>
                  </a:lnTo>
                  <a:lnTo>
                    <a:pt x="364" y="635"/>
                  </a:lnTo>
                  <a:lnTo>
                    <a:pt x="364" y="633"/>
                  </a:lnTo>
                  <a:lnTo>
                    <a:pt x="365" y="633"/>
                  </a:lnTo>
                  <a:lnTo>
                    <a:pt x="364" y="633"/>
                  </a:lnTo>
                  <a:lnTo>
                    <a:pt x="362" y="632"/>
                  </a:lnTo>
                  <a:lnTo>
                    <a:pt x="364" y="632"/>
                  </a:lnTo>
                  <a:lnTo>
                    <a:pt x="364" y="630"/>
                  </a:lnTo>
                  <a:lnTo>
                    <a:pt x="362" y="629"/>
                  </a:lnTo>
                  <a:lnTo>
                    <a:pt x="362" y="630"/>
                  </a:lnTo>
                  <a:lnTo>
                    <a:pt x="362" y="629"/>
                  </a:lnTo>
                  <a:lnTo>
                    <a:pt x="361" y="629"/>
                  </a:lnTo>
                  <a:lnTo>
                    <a:pt x="361" y="627"/>
                  </a:lnTo>
                  <a:lnTo>
                    <a:pt x="361" y="626"/>
                  </a:lnTo>
                  <a:lnTo>
                    <a:pt x="361" y="624"/>
                  </a:lnTo>
                  <a:lnTo>
                    <a:pt x="359" y="623"/>
                  </a:lnTo>
                  <a:lnTo>
                    <a:pt x="359" y="621"/>
                  </a:lnTo>
                  <a:lnTo>
                    <a:pt x="359" y="620"/>
                  </a:lnTo>
                  <a:lnTo>
                    <a:pt x="357" y="620"/>
                  </a:lnTo>
                  <a:lnTo>
                    <a:pt x="357" y="618"/>
                  </a:lnTo>
                  <a:lnTo>
                    <a:pt x="357" y="617"/>
                  </a:lnTo>
                  <a:lnTo>
                    <a:pt x="359" y="617"/>
                  </a:lnTo>
                  <a:lnTo>
                    <a:pt x="359" y="615"/>
                  </a:lnTo>
                  <a:lnTo>
                    <a:pt x="361" y="615"/>
                  </a:lnTo>
                  <a:lnTo>
                    <a:pt x="361" y="614"/>
                  </a:lnTo>
                  <a:lnTo>
                    <a:pt x="362" y="614"/>
                  </a:lnTo>
                  <a:lnTo>
                    <a:pt x="361" y="611"/>
                  </a:lnTo>
                  <a:lnTo>
                    <a:pt x="359" y="609"/>
                  </a:lnTo>
                  <a:lnTo>
                    <a:pt x="356" y="608"/>
                  </a:lnTo>
                  <a:lnTo>
                    <a:pt x="357" y="606"/>
                  </a:lnTo>
                  <a:lnTo>
                    <a:pt x="357" y="605"/>
                  </a:lnTo>
                  <a:lnTo>
                    <a:pt x="357" y="603"/>
                  </a:lnTo>
                  <a:lnTo>
                    <a:pt x="357" y="602"/>
                  </a:lnTo>
                  <a:lnTo>
                    <a:pt x="359" y="602"/>
                  </a:lnTo>
                  <a:lnTo>
                    <a:pt x="359" y="600"/>
                  </a:lnTo>
                  <a:lnTo>
                    <a:pt x="361" y="597"/>
                  </a:lnTo>
                  <a:lnTo>
                    <a:pt x="361" y="594"/>
                  </a:lnTo>
                  <a:lnTo>
                    <a:pt x="362" y="592"/>
                  </a:lnTo>
                  <a:lnTo>
                    <a:pt x="362" y="591"/>
                  </a:lnTo>
                  <a:lnTo>
                    <a:pt x="364" y="591"/>
                  </a:lnTo>
                  <a:lnTo>
                    <a:pt x="364" y="589"/>
                  </a:lnTo>
                  <a:lnTo>
                    <a:pt x="364" y="588"/>
                  </a:lnTo>
                  <a:lnTo>
                    <a:pt x="362" y="588"/>
                  </a:lnTo>
                  <a:lnTo>
                    <a:pt x="362" y="586"/>
                  </a:lnTo>
                  <a:lnTo>
                    <a:pt x="362" y="583"/>
                  </a:lnTo>
                  <a:lnTo>
                    <a:pt x="364" y="580"/>
                  </a:lnTo>
                  <a:lnTo>
                    <a:pt x="364" y="574"/>
                  </a:lnTo>
                  <a:lnTo>
                    <a:pt x="365" y="571"/>
                  </a:lnTo>
                  <a:lnTo>
                    <a:pt x="365" y="570"/>
                  </a:lnTo>
                  <a:lnTo>
                    <a:pt x="367" y="570"/>
                  </a:lnTo>
                  <a:lnTo>
                    <a:pt x="365" y="568"/>
                  </a:lnTo>
                  <a:lnTo>
                    <a:pt x="365" y="567"/>
                  </a:lnTo>
                  <a:lnTo>
                    <a:pt x="364" y="564"/>
                  </a:lnTo>
                  <a:lnTo>
                    <a:pt x="361" y="561"/>
                  </a:lnTo>
                  <a:lnTo>
                    <a:pt x="362" y="561"/>
                  </a:lnTo>
                  <a:lnTo>
                    <a:pt x="361" y="559"/>
                  </a:lnTo>
                  <a:lnTo>
                    <a:pt x="361" y="558"/>
                  </a:lnTo>
                  <a:lnTo>
                    <a:pt x="359" y="558"/>
                  </a:lnTo>
                  <a:lnTo>
                    <a:pt x="359" y="556"/>
                  </a:lnTo>
                  <a:lnTo>
                    <a:pt x="359" y="555"/>
                  </a:lnTo>
                  <a:lnTo>
                    <a:pt x="359" y="553"/>
                  </a:lnTo>
                  <a:lnTo>
                    <a:pt x="357" y="553"/>
                  </a:lnTo>
                  <a:lnTo>
                    <a:pt x="356" y="553"/>
                  </a:lnTo>
                  <a:lnTo>
                    <a:pt x="354" y="553"/>
                  </a:lnTo>
                  <a:lnTo>
                    <a:pt x="354" y="552"/>
                  </a:lnTo>
                  <a:lnTo>
                    <a:pt x="353" y="552"/>
                  </a:lnTo>
                  <a:lnTo>
                    <a:pt x="351" y="550"/>
                  </a:lnTo>
                  <a:lnTo>
                    <a:pt x="350" y="550"/>
                  </a:lnTo>
                  <a:lnTo>
                    <a:pt x="350" y="549"/>
                  </a:lnTo>
                  <a:lnTo>
                    <a:pt x="348" y="549"/>
                  </a:lnTo>
                  <a:lnTo>
                    <a:pt x="348" y="547"/>
                  </a:lnTo>
                  <a:lnTo>
                    <a:pt x="347" y="547"/>
                  </a:lnTo>
                  <a:lnTo>
                    <a:pt x="345" y="546"/>
                  </a:lnTo>
                  <a:lnTo>
                    <a:pt x="345" y="542"/>
                  </a:lnTo>
                  <a:lnTo>
                    <a:pt x="345" y="541"/>
                  </a:lnTo>
                  <a:lnTo>
                    <a:pt x="344" y="539"/>
                  </a:lnTo>
                  <a:lnTo>
                    <a:pt x="344" y="538"/>
                  </a:lnTo>
                  <a:lnTo>
                    <a:pt x="344" y="536"/>
                  </a:lnTo>
                  <a:lnTo>
                    <a:pt x="344" y="535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44" y="532"/>
                  </a:lnTo>
                  <a:lnTo>
                    <a:pt x="345" y="529"/>
                  </a:lnTo>
                  <a:lnTo>
                    <a:pt x="345" y="527"/>
                  </a:lnTo>
                  <a:lnTo>
                    <a:pt x="345" y="526"/>
                  </a:lnTo>
                  <a:lnTo>
                    <a:pt x="345" y="523"/>
                  </a:lnTo>
                  <a:lnTo>
                    <a:pt x="344" y="523"/>
                  </a:lnTo>
                  <a:lnTo>
                    <a:pt x="344" y="524"/>
                  </a:lnTo>
                  <a:lnTo>
                    <a:pt x="342" y="524"/>
                  </a:lnTo>
                  <a:lnTo>
                    <a:pt x="341" y="524"/>
                  </a:lnTo>
                  <a:lnTo>
                    <a:pt x="338" y="524"/>
                  </a:lnTo>
                  <a:lnTo>
                    <a:pt x="333" y="524"/>
                  </a:lnTo>
                  <a:lnTo>
                    <a:pt x="329" y="524"/>
                  </a:lnTo>
                  <a:lnTo>
                    <a:pt x="326" y="524"/>
                  </a:lnTo>
                  <a:lnTo>
                    <a:pt x="321" y="523"/>
                  </a:lnTo>
                  <a:lnTo>
                    <a:pt x="317" y="523"/>
                  </a:lnTo>
                  <a:lnTo>
                    <a:pt x="314" y="523"/>
                  </a:lnTo>
                  <a:lnTo>
                    <a:pt x="309" y="523"/>
                  </a:lnTo>
                  <a:lnTo>
                    <a:pt x="308" y="523"/>
                  </a:lnTo>
                  <a:lnTo>
                    <a:pt x="306" y="521"/>
                  </a:lnTo>
                  <a:lnTo>
                    <a:pt x="306" y="520"/>
                  </a:lnTo>
                  <a:lnTo>
                    <a:pt x="306" y="517"/>
                  </a:lnTo>
                  <a:lnTo>
                    <a:pt x="306" y="512"/>
                  </a:lnTo>
                  <a:lnTo>
                    <a:pt x="304" y="508"/>
                  </a:lnTo>
                  <a:lnTo>
                    <a:pt x="304" y="505"/>
                  </a:lnTo>
                  <a:lnTo>
                    <a:pt x="303" y="503"/>
                  </a:lnTo>
                  <a:lnTo>
                    <a:pt x="301" y="502"/>
                  </a:lnTo>
                  <a:lnTo>
                    <a:pt x="298" y="499"/>
                  </a:lnTo>
                  <a:lnTo>
                    <a:pt x="297" y="496"/>
                  </a:lnTo>
                  <a:lnTo>
                    <a:pt x="300" y="496"/>
                  </a:lnTo>
                  <a:lnTo>
                    <a:pt x="303" y="496"/>
                  </a:lnTo>
                  <a:lnTo>
                    <a:pt x="303" y="494"/>
                  </a:lnTo>
                  <a:lnTo>
                    <a:pt x="303" y="493"/>
                  </a:lnTo>
                  <a:lnTo>
                    <a:pt x="303" y="491"/>
                  </a:lnTo>
                  <a:lnTo>
                    <a:pt x="303" y="489"/>
                  </a:lnTo>
                  <a:lnTo>
                    <a:pt x="301" y="486"/>
                  </a:lnTo>
                  <a:lnTo>
                    <a:pt x="301" y="485"/>
                  </a:lnTo>
                  <a:lnTo>
                    <a:pt x="301" y="483"/>
                  </a:lnTo>
                  <a:lnTo>
                    <a:pt x="300" y="482"/>
                  </a:lnTo>
                  <a:lnTo>
                    <a:pt x="300" y="480"/>
                  </a:lnTo>
                  <a:lnTo>
                    <a:pt x="300" y="479"/>
                  </a:lnTo>
                  <a:lnTo>
                    <a:pt x="298" y="477"/>
                  </a:lnTo>
                  <a:lnTo>
                    <a:pt x="298" y="474"/>
                  </a:lnTo>
                  <a:lnTo>
                    <a:pt x="297" y="474"/>
                  </a:lnTo>
                  <a:lnTo>
                    <a:pt x="297" y="473"/>
                  </a:lnTo>
                  <a:lnTo>
                    <a:pt x="297" y="471"/>
                  </a:lnTo>
                  <a:lnTo>
                    <a:pt x="297" y="470"/>
                  </a:lnTo>
                  <a:lnTo>
                    <a:pt x="298" y="470"/>
                  </a:lnTo>
                  <a:lnTo>
                    <a:pt x="298" y="468"/>
                  </a:lnTo>
                  <a:lnTo>
                    <a:pt x="298" y="467"/>
                  </a:lnTo>
                  <a:lnTo>
                    <a:pt x="298" y="465"/>
                  </a:lnTo>
                  <a:lnTo>
                    <a:pt x="297" y="465"/>
                  </a:lnTo>
                  <a:lnTo>
                    <a:pt x="297" y="464"/>
                  </a:lnTo>
                  <a:lnTo>
                    <a:pt x="297" y="462"/>
                  </a:lnTo>
                  <a:lnTo>
                    <a:pt x="294" y="462"/>
                  </a:lnTo>
                  <a:lnTo>
                    <a:pt x="294" y="461"/>
                  </a:lnTo>
                  <a:lnTo>
                    <a:pt x="292" y="461"/>
                  </a:lnTo>
                  <a:lnTo>
                    <a:pt x="291" y="459"/>
                  </a:lnTo>
                  <a:lnTo>
                    <a:pt x="289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5" y="456"/>
                  </a:lnTo>
                  <a:lnTo>
                    <a:pt x="283" y="456"/>
                  </a:lnTo>
                  <a:lnTo>
                    <a:pt x="283" y="455"/>
                  </a:lnTo>
                  <a:lnTo>
                    <a:pt x="282" y="455"/>
                  </a:lnTo>
                  <a:lnTo>
                    <a:pt x="280" y="455"/>
                  </a:lnTo>
                  <a:lnTo>
                    <a:pt x="280" y="456"/>
                  </a:lnTo>
                  <a:lnTo>
                    <a:pt x="279" y="456"/>
                  </a:lnTo>
                  <a:lnTo>
                    <a:pt x="277" y="455"/>
                  </a:lnTo>
                  <a:lnTo>
                    <a:pt x="276" y="455"/>
                  </a:lnTo>
                  <a:lnTo>
                    <a:pt x="274" y="456"/>
                  </a:lnTo>
                  <a:lnTo>
                    <a:pt x="273" y="456"/>
                  </a:lnTo>
                  <a:lnTo>
                    <a:pt x="271" y="456"/>
                  </a:lnTo>
                  <a:lnTo>
                    <a:pt x="271" y="455"/>
                  </a:lnTo>
                  <a:lnTo>
                    <a:pt x="270" y="456"/>
                  </a:lnTo>
                  <a:lnTo>
                    <a:pt x="268" y="456"/>
                  </a:lnTo>
                  <a:lnTo>
                    <a:pt x="267" y="456"/>
                  </a:lnTo>
                  <a:lnTo>
                    <a:pt x="265" y="455"/>
                  </a:lnTo>
                  <a:lnTo>
                    <a:pt x="265" y="453"/>
                  </a:lnTo>
                  <a:lnTo>
                    <a:pt x="264" y="453"/>
                  </a:lnTo>
                  <a:lnTo>
                    <a:pt x="264" y="452"/>
                  </a:lnTo>
                  <a:lnTo>
                    <a:pt x="262" y="452"/>
                  </a:lnTo>
                  <a:lnTo>
                    <a:pt x="261" y="450"/>
                  </a:lnTo>
                  <a:lnTo>
                    <a:pt x="261" y="449"/>
                  </a:lnTo>
                  <a:lnTo>
                    <a:pt x="259" y="447"/>
                  </a:lnTo>
                  <a:lnTo>
                    <a:pt x="259" y="446"/>
                  </a:lnTo>
                  <a:lnTo>
                    <a:pt x="259" y="447"/>
                  </a:lnTo>
                  <a:lnTo>
                    <a:pt x="258" y="446"/>
                  </a:lnTo>
                  <a:lnTo>
                    <a:pt x="256" y="447"/>
                  </a:lnTo>
                  <a:lnTo>
                    <a:pt x="255" y="447"/>
                  </a:lnTo>
                  <a:lnTo>
                    <a:pt x="253" y="446"/>
                  </a:lnTo>
                  <a:lnTo>
                    <a:pt x="252" y="446"/>
                  </a:lnTo>
                  <a:lnTo>
                    <a:pt x="252" y="444"/>
                  </a:lnTo>
                  <a:lnTo>
                    <a:pt x="250" y="446"/>
                  </a:lnTo>
                  <a:lnTo>
                    <a:pt x="248" y="444"/>
                  </a:lnTo>
                  <a:lnTo>
                    <a:pt x="248" y="443"/>
                  </a:lnTo>
                  <a:lnTo>
                    <a:pt x="247" y="443"/>
                  </a:lnTo>
                  <a:lnTo>
                    <a:pt x="245" y="443"/>
                  </a:lnTo>
                  <a:lnTo>
                    <a:pt x="245" y="444"/>
                  </a:lnTo>
                  <a:lnTo>
                    <a:pt x="245" y="443"/>
                  </a:lnTo>
                  <a:lnTo>
                    <a:pt x="244" y="443"/>
                  </a:lnTo>
                  <a:lnTo>
                    <a:pt x="244" y="441"/>
                  </a:lnTo>
                  <a:lnTo>
                    <a:pt x="242" y="439"/>
                  </a:lnTo>
                  <a:lnTo>
                    <a:pt x="241" y="439"/>
                  </a:lnTo>
                  <a:lnTo>
                    <a:pt x="241" y="438"/>
                  </a:lnTo>
                  <a:lnTo>
                    <a:pt x="239" y="438"/>
                  </a:lnTo>
                  <a:lnTo>
                    <a:pt x="239" y="436"/>
                  </a:lnTo>
                  <a:lnTo>
                    <a:pt x="239" y="435"/>
                  </a:lnTo>
                  <a:lnTo>
                    <a:pt x="238" y="435"/>
                  </a:lnTo>
                  <a:lnTo>
                    <a:pt x="236" y="435"/>
                  </a:lnTo>
                  <a:lnTo>
                    <a:pt x="236" y="436"/>
                  </a:lnTo>
                  <a:lnTo>
                    <a:pt x="235" y="436"/>
                  </a:lnTo>
                  <a:lnTo>
                    <a:pt x="233" y="436"/>
                  </a:lnTo>
                  <a:lnTo>
                    <a:pt x="233" y="435"/>
                  </a:lnTo>
                  <a:lnTo>
                    <a:pt x="232" y="435"/>
                  </a:lnTo>
                  <a:lnTo>
                    <a:pt x="232" y="433"/>
                  </a:lnTo>
                  <a:lnTo>
                    <a:pt x="230" y="433"/>
                  </a:lnTo>
                  <a:lnTo>
                    <a:pt x="230" y="432"/>
                  </a:lnTo>
                  <a:lnTo>
                    <a:pt x="229" y="432"/>
                  </a:lnTo>
                  <a:lnTo>
                    <a:pt x="227" y="432"/>
                  </a:lnTo>
                  <a:lnTo>
                    <a:pt x="226" y="430"/>
                  </a:lnTo>
                  <a:lnTo>
                    <a:pt x="223" y="430"/>
                  </a:lnTo>
                  <a:lnTo>
                    <a:pt x="221" y="432"/>
                  </a:lnTo>
                  <a:lnTo>
                    <a:pt x="220" y="432"/>
                  </a:lnTo>
                  <a:lnTo>
                    <a:pt x="218" y="432"/>
                  </a:lnTo>
                  <a:lnTo>
                    <a:pt x="217" y="432"/>
                  </a:lnTo>
                  <a:lnTo>
                    <a:pt x="217" y="430"/>
                  </a:lnTo>
                  <a:lnTo>
                    <a:pt x="217" y="432"/>
                  </a:lnTo>
                  <a:lnTo>
                    <a:pt x="215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1" y="430"/>
                  </a:lnTo>
                  <a:lnTo>
                    <a:pt x="211" y="429"/>
                  </a:lnTo>
                  <a:lnTo>
                    <a:pt x="209" y="429"/>
                  </a:lnTo>
                  <a:lnTo>
                    <a:pt x="209" y="427"/>
                  </a:lnTo>
                  <a:lnTo>
                    <a:pt x="209" y="426"/>
                  </a:lnTo>
                  <a:lnTo>
                    <a:pt x="209" y="424"/>
                  </a:lnTo>
                  <a:lnTo>
                    <a:pt x="208" y="424"/>
                  </a:lnTo>
                  <a:lnTo>
                    <a:pt x="208" y="426"/>
                  </a:lnTo>
                  <a:lnTo>
                    <a:pt x="208" y="424"/>
                  </a:lnTo>
                  <a:lnTo>
                    <a:pt x="206" y="424"/>
                  </a:lnTo>
                  <a:lnTo>
                    <a:pt x="205" y="424"/>
                  </a:lnTo>
                  <a:lnTo>
                    <a:pt x="205" y="423"/>
                  </a:lnTo>
                  <a:lnTo>
                    <a:pt x="205" y="421"/>
                  </a:lnTo>
                  <a:lnTo>
                    <a:pt x="205" y="423"/>
                  </a:lnTo>
                  <a:lnTo>
                    <a:pt x="203" y="423"/>
                  </a:lnTo>
                  <a:lnTo>
                    <a:pt x="203" y="421"/>
                  </a:lnTo>
                  <a:lnTo>
                    <a:pt x="202" y="420"/>
                  </a:lnTo>
                  <a:lnTo>
                    <a:pt x="200" y="420"/>
                  </a:lnTo>
                  <a:lnTo>
                    <a:pt x="199" y="420"/>
                  </a:lnTo>
                  <a:lnTo>
                    <a:pt x="197" y="420"/>
                  </a:lnTo>
                  <a:lnTo>
                    <a:pt x="197" y="418"/>
                  </a:lnTo>
                  <a:lnTo>
                    <a:pt x="197" y="417"/>
                  </a:lnTo>
                  <a:lnTo>
                    <a:pt x="197" y="415"/>
                  </a:lnTo>
                  <a:lnTo>
                    <a:pt x="195" y="414"/>
                  </a:lnTo>
                  <a:lnTo>
                    <a:pt x="195" y="412"/>
                  </a:lnTo>
                  <a:lnTo>
                    <a:pt x="194" y="412"/>
                  </a:lnTo>
                  <a:lnTo>
                    <a:pt x="194" y="414"/>
                  </a:lnTo>
                  <a:lnTo>
                    <a:pt x="192" y="414"/>
                  </a:lnTo>
                  <a:lnTo>
                    <a:pt x="192" y="412"/>
                  </a:lnTo>
                  <a:lnTo>
                    <a:pt x="192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2" y="409"/>
                  </a:lnTo>
                  <a:lnTo>
                    <a:pt x="192" y="408"/>
                  </a:lnTo>
                  <a:lnTo>
                    <a:pt x="191" y="408"/>
                  </a:lnTo>
                  <a:lnTo>
                    <a:pt x="191" y="406"/>
                  </a:lnTo>
                  <a:lnTo>
                    <a:pt x="189" y="405"/>
                  </a:lnTo>
                  <a:lnTo>
                    <a:pt x="189" y="403"/>
                  </a:lnTo>
                  <a:lnTo>
                    <a:pt x="188" y="402"/>
                  </a:lnTo>
                  <a:lnTo>
                    <a:pt x="189" y="402"/>
                  </a:lnTo>
                  <a:lnTo>
                    <a:pt x="189" y="400"/>
                  </a:lnTo>
                  <a:lnTo>
                    <a:pt x="188" y="400"/>
                  </a:lnTo>
                  <a:lnTo>
                    <a:pt x="188" y="399"/>
                  </a:lnTo>
                  <a:lnTo>
                    <a:pt x="189" y="399"/>
                  </a:lnTo>
                  <a:lnTo>
                    <a:pt x="189" y="397"/>
                  </a:lnTo>
                  <a:lnTo>
                    <a:pt x="189" y="396"/>
                  </a:lnTo>
                  <a:lnTo>
                    <a:pt x="189" y="394"/>
                  </a:lnTo>
                  <a:lnTo>
                    <a:pt x="189" y="393"/>
                  </a:lnTo>
                  <a:lnTo>
                    <a:pt x="189" y="391"/>
                  </a:lnTo>
                  <a:lnTo>
                    <a:pt x="188" y="391"/>
                  </a:lnTo>
                  <a:lnTo>
                    <a:pt x="188" y="390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6" y="386"/>
                  </a:lnTo>
                  <a:lnTo>
                    <a:pt x="186" y="385"/>
                  </a:lnTo>
                  <a:lnTo>
                    <a:pt x="186" y="383"/>
                  </a:lnTo>
                  <a:lnTo>
                    <a:pt x="186" y="382"/>
                  </a:lnTo>
                  <a:lnTo>
                    <a:pt x="188" y="382"/>
                  </a:lnTo>
                  <a:lnTo>
                    <a:pt x="188" y="380"/>
                  </a:lnTo>
                  <a:lnTo>
                    <a:pt x="188" y="379"/>
                  </a:lnTo>
                  <a:lnTo>
                    <a:pt x="189" y="379"/>
                  </a:lnTo>
                  <a:lnTo>
                    <a:pt x="189" y="377"/>
                  </a:lnTo>
                  <a:lnTo>
                    <a:pt x="189" y="376"/>
                  </a:lnTo>
                  <a:lnTo>
                    <a:pt x="189" y="374"/>
                  </a:lnTo>
                  <a:lnTo>
                    <a:pt x="188" y="373"/>
                  </a:lnTo>
                  <a:lnTo>
                    <a:pt x="188" y="370"/>
                  </a:lnTo>
                  <a:lnTo>
                    <a:pt x="188" y="368"/>
                  </a:lnTo>
                  <a:lnTo>
                    <a:pt x="188" y="367"/>
                  </a:lnTo>
                  <a:lnTo>
                    <a:pt x="188" y="365"/>
                  </a:lnTo>
                  <a:lnTo>
                    <a:pt x="188" y="364"/>
                  </a:lnTo>
                  <a:lnTo>
                    <a:pt x="186" y="364"/>
                  </a:lnTo>
                  <a:lnTo>
                    <a:pt x="186" y="362"/>
                  </a:lnTo>
                  <a:lnTo>
                    <a:pt x="185" y="362"/>
                  </a:lnTo>
                  <a:lnTo>
                    <a:pt x="182" y="364"/>
                  </a:lnTo>
                  <a:lnTo>
                    <a:pt x="182" y="365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0" y="365"/>
                  </a:lnTo>
                  <a:lnTo>
                    <a:pt x="179" y="365"/>
                  </a:lnTo>
                  <a:lnTo>
                    <a:pt x="179" y="364"/>
                  </a:lnTo>
                  <a:lnTo>
                    <a:pt x="177" y="364"/>
                  </a:lnTo>
                  <a:lnTo>
                    <a:pt x="177" y="365"/>
                  </a:lnTo>
                  <a:lnTo>
                    <a:pt x="177" y="364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4" y="365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0" y="365"/>
                  </a:lnTo>
                  <a:lnTo>
                    <a:pt x="168" y="365"/>
                  </a:lnTo>
                  <a:lnTo>
                    <a:pt x="167" y="365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4" y="367"/>
                  </a:lnTo>
                  <a:lnTo>
                    <a:pt x="162" y="367"/>
                  </a:lnTo>
                  <a:lnTo>
                    <a:pt x="159" y="368"/>
                  </a:lnTo>
                  <a:lnTo>
                    <a:pt x="156" y="370"/>
                  </a:lnTo>
                  <a:lnTo>
                    <a:pt x="153" y="374"/>
                  </a:lnTo>
                  <a:lnTo>
                    <a:pt x="150" y="377"/>
                  </a:lnTo>
                  <a:lnTo>
                    <a:pt x="150" y="379"/>
                  </a:lnTo>
                  <a:lnTo>
                    <a:pt x="149" y="379"/>
                  </a:lnTo>
                  <a:lnTo>
                    <a:pt x="147" y="379"/>
                  </a:lnTo>
                  <a:lnTo>
                    <a:pt x="146" y="379"/>
                  </a:lnTo>
                  <a:lnTo>
                    <a:pt x="146" y="380"/>
                  </a:lnTo>
                  <a:lnTo>
                    <a:pt x="144" y="380"/>
                  </a:lnTo>
                  <a:lnTo>
                    <a:pt x="142" y="380"/>
                  </a:lnTo>
                  <a:lnTo>
                    <a:pt x="142" y="382"/>
                  </a:lnTo>
                  <a:lnTo>
                    <a:pt x="141" y="383"/>
                  </a:lnTo>
                  <a:lnTo>
                    <a:pt x="139" y="383"/>
                  </a:lnTo>
                  <a:lnTo>
                    <a:pt x="139" y="385"/>
                  </a:lnTo>
                  <a:lnTo>
                    <a:pt x="138" y="386"/>
                  </a:lnTo>
                  <a:lnTo>
                    <a:pt x="138" y="388"/>
                  </a:lnTo>
                  <a:lnTo>
                    <a:pt x="136" y="388"/>
                  </a:lnTo>
                  <a:lnTo>
                    <a:pt x="135" y="388"/>
                  </a:lnTo>
                  <a:lnTo>
                    <a:pt x="132" y="388"/>
                  </a:lnTo>
                  <a:lnTo>
                    <a:pt x="130" y="388"/>
                  </a:lnTo>
                  <a:lnTo>
                    <a:pt x="129" y="388"/>
                  </a:lnTo>
                  <a:lnTo>
                    <a:pt x="129" y="390"/>
                  </a:lnTo>
                  <a:lnTo>
                    <a:pt x="127" y="391"/>
                  </a:lnTo>
                  <a:lnTo>
                    <a:pt x="127" y="393"/>
                  </a:lnTo>
                  <a:lnTo>
                    <a:pt x="126" y="394"/>
                  </a:lnTo>
                  <a:lnTo>
                    <a:pt x="126" y="396"/>
                  </a:lnTo>
                  <a:lnTo>
                    <a:pt x="124" y="396"/>
                  </a:lnTo>
                  <a:lnTo>
                    <a:pt x="123" y="396"/>
                  </a:lnTo>
                  <a:lnTo>
                    <a:pt x="123" y="397"/>
                  </a:lnTo>
                  <a:lnTo>
                    <a:pt x="121" y="397"/>
                  </a:lnTo>
                  <a:lnTo>
                    <a:pt x="120" y="397"/>
                  </a:lnTo>
                  <a:lnTo>
                    <a:pt x="120" y="399"/>
                  </a:lnTo>
                  <a:lnTo>
                    <a:pt x="117" y="399"/>
                  </a:lnTo>
                  <a:lnTo>
                    <a:pt x="115" y="399"/>
                  </a:lnTo>
                  <a:lnTo>
                    <a:pt x="115" y="397"/>
                  </a:lnTo>
                  <a:lnTo>
                    <a:pt x="115" y="396"/>
                  </a:lnTo>
                  <a:lnTo>
                    <a:pt x="114" y="396"/>
                  </a:lnTo>
                  <a:lnTo>
                    <a:pt x="112" y="396"/>
                  </a:lnTo>
                  <a:lnTo>
                    <a:pt x="111" y="396"/>
                  </a:lnTo>
                  <a:lnTo>
                    <a:pt x="109" y="394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5" y="394"/>
                  </a:lnTo>
                  <a:lnTo>
                    <a:pt x="103" y="394"/>
                  </a:lnTo>
                  <a:lnTo>
                    <a:pt x="102" y="394"/>
                  </a:lnTo>
                  <a:lnTo>
                    <a:pt x="100" y="394"/>
                  </a:lnTo>
                  <a:lnTo>
                    <a:pt x="99" y="394"/>
                  </a:lnTo>
                  <a:lnTo>
                    <a:pt x="96" y="394"/>
                  </a:lnTo>
                  <a:lnTo>
                    <a:pt x="94" y="394"/>
                  </a:lnTo>
                  <a:lnTo>
                    <a:pt x="93" y="394"/>
                  </a:lnTo>
                  <a:lnTo>
                    <a:pt x="91" y="394"/>
                  </a:lnTo>
                  <a:lnTo>
                    <a:pt x="86" y="397"/>
                  </a:lnTo>
                  <a:lnTo>
                    <a:pt x="85" y="397"/>
                  </a:lnTo>
                  <a:lnTo>
                    <a:pt x="83" y="397"/>
                  </a:lnTo>
                  <a:lnTo>
                    <a:pt x="82" y="397"/>
                  </a:lnTo>
                  <a:lnTo>
                    <a:pt x="79" y="397"/>
                  </a:lnTo>
                  <a:lnTo>
                    <a:pt x="79" y="396"/>
                  </a:lnTo>
                  <a:lnTo>
                    <a:pt x="77" y="394"/>
                  </a:lnTo>
                  <a:lnTo>
                    <a:pt x="76" y="394"/>
                  </a:lnTo>
                  <a:lnTo>
                    <a:pt x="74" y="396"/>
                  </a:lnTo>
                  <a:lnTo>
                    <a:pt x="74" y="394"/>
                  </a:lnTo>
                  <a:lnTo>
                    <a:pt x="74" y="391"/>
                  </a:lnTo>
                  <a:lnTo>
                    <a:pt x="74" y="388"/>
                  </a:lnTo>
                  <a:lnTo>
                    <a:pt x="74" y="385"/>
                  </a:lnTo>
                  <a:lnTo>
                    <a:pt x="74" y="382"/>
                  </a:lnTo>
                  <a:lnTo>
                    <a:pt x="74" y="379"/>
                  </a:lnTo>
                  <a:lnTo>
                    <a:pt x="74" y="376"/>
                  </a:lnTo>
                  <a:lnTo>
                    <a:pt x="74" y="373"/>
                  </a:lnTo>
                  <a:lnTo>
                    <a:pt x="73" y="368"/>
                  </a:lnTo>
                  <a:lnTo>
                    <a:pt x="73" y="367"/>
                  </a:lnTo>
                  <a:lnTo>
                    <a:pt x="73" y="365"/>
                  </a:lnTo>
                  <a:lnTo>
                    <a:pt x="74" y="365"/>
                  </a:lnTo>
                  <a:lnTo>
                    <a:pt x="74" y="364"/>
                  </a:lnTo>
                  <a:lnTo>
                    <a:pt x="76" y="364"/>
                  </a:lnTo>
                  <a:lnTo>
                    <a:pt x="74" y="362"/>
                  </a:lnTo>
                  <a:lnTo>
                    <a:pt x="74" y="361"/>
                  </a:lnTo>
                  <a:lnTo>
                    <a:pt x="73" y="359"/>
                  </a:lnTo>
                  <a:lnTo>
                    <a:pt x="74" y="359"/>
                  </a:lnTo>
                  <a:lnTo>
                    <a:pt x="74" y="358"/>
                  </a:lnTo>
                  <a:lnTo>
                    <a:pt x="76" y="358"/>
                  </a:lnTo>
                  <a:lnTo>
                    <a:pt x="76" y="356"/>
                  </a:lnTo>
                  <a:lnTo>
                    <a:pt x="74" y="356"/>
                  </a:lnTo>
                  <a:lnTo>
                    <a:pt x="73" y="358"/>
                  </a:lnTo>
                  <a:lnTo>
                    <a:pt x="73" y="359"/>
                  </a:lnTo>
                  <a:lnTo>
                    <a:pt x="71" y="359"/>
                  </a:lnTo>
                  <a:lnTo>
                    <a:pt x="70" y="361"/>
                  </a:lnTo>
                  <a:lnTo>
                    <a:pt x="68" y="362"/>
                  </a:lnTo>
                  <a:lnTo>
                    <a:pt x="67" y="364"/>
                  </a:lnTo>
                  <a:lnTo>
                    <a:pt x="65" y="365"/>
                  </a:lnTo>
                  <a:lnTo>
                    <a:pt x="64" y="367"/>
                  </a:lnTo>
                  <a:lnTo>
                    <a:pt x="62" y="367"/>
                  </a:lnTo>
                  <a:lnTo>
                    <a:pt x="62" y="368"/>
                  </a:lnTo>
                  <a:lnTo>
                    <a:pt x="61" y="368"/>
                  </a:lnTo>
                  <a:lnTo>
                    <a:pt x="61" y="370"/>
                  </a:lnTo>
                  <a:lnTo>
                    <a:pt x="59" y="370"/>
                  </a:lnTo>
                  <a:lnTo>
                    <a:pt x="58" y="370"/>
                  </a:lnTo>
                  <a:lnTo>
                    <a:pt x="53" y="370"/>
                  </a:lnTo>
                  <a:lnTo>
                    <a:pt x="50" y="370"/>
                  </a:lnTo>
                  <a:lnTo>
                    <a:pt x="46" y="370"/>
                  </a:lnTo>
                  <a:lnTo>
                    <a:pt x="43" y="370"/>
                  </a:lnTo>
                  <a:lnTo>
                    <a:pt x="41" y="370"/>
                  </a:lnTo>
                  <a:lnTo>
                    <a:pt x="41" y="368"/>
                  </a:lnTo>
                  <a:lnTo>
                    <a:pt x="41" y="367"/>
                  </a:lnTo>
                  <a:lnTo>
                    <a:pt x="41" y="365"/>
                  </a:lnTo>
                  <a:lnTo>
                    <a:pt x="40" y="364"/>
                  </a:lnTo>
                  <a:lnTo>
                    <a:pt x="40" y="362"/>
                  </a:lnTo>
                  <a:lnTo>
                    <a:pt x="38" y="361"/>
                  </a:lnTo>
                  <a:lnTo>
                    <a:pt x="38" y="359"/>
                  </a:lnTo>
                  <a:lnTo>
                    <a:pt x="36" y="359"/>
                  </a:lnTo>
                  <a:lnTo>
                    <a:pt x="36" y="358"/>
                  </a:lnTo>
                  <a:lnTo>
                    <a:pt x="35" y="358"/>
                  </a:lnTo>
                  <a:lnTo>
                    <a:pt x="33" y="358"/>
                  </a:lnTo>
                  <a:lnTo>
                    <a:pt x="32" y="358"/>
                  </a:lnTo>
                  <a:lnTo>
                    <a:pt x="30" y="356"/>
                  </a:lnTo>
                  <a:lnTo>
                    <a:pt x="27" y="356"/>
                  </a:lnTo>
                  <a:lnTo>
                    <a:pt x="18" y="356"/>
                  </a:lnTo>
                  <a:lnTo>
                    <a:pt x="20" y="355"/>
                  </a:lnTo>
                  <a:lnTo>
                    <a:pt x="20" y="353"/>
                  </a:lnTo>
                  <a:lnTo>
                    <a:pt x="21" y="353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4" y="349"/>
                  </a:lnTo>
                  <a:lnTo>
                    <a:pt x="23" y="346"/>
                  </a:lnTo>
                  <a:lnTo>
                    <a:pt x="23" y="344"/>
                  </a:lnTo>
                  <a:lnTo>
                    <a:pt x="21" y="344"/>
                  </a:lnTo>
                  <a:lnTo>
                    <a:pt x="20" y="341"/>
                  </a:lnTo>
                  <a:lnTo>
                    <a:pt x="18" y="340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5"/>
                  </a:lnTo>
                  <a:lnTo>
                    <a:pt x="15" y="333"/>
                  </a:lnTo>
                  <a:lnTo>
                    <a:pt x="14" y="333"/>
                  </a:lnTo>
                  <a:lnTo>
                    <a:pt x="12" y="332"/>
                  </a:lnTo>
                  <a:lnTo>
                    <a:pt x="11" y="330"/>
                  </a:lnTo>
                  <a:lnTo>
                    <a:pt x="11" y="329"/>
                  </a:lnTo>
                  <a:lnTo>
                    <a:pt x="9" y="327"/>
                  </a:lnTo>
                  <a:lnTo>
                    <a:pt x="9" y="326"/>
                  </a:lnTo>
                  <a:lnTo>
                    <a:pt x="9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1"/>
                  </a:lnTo>
                  <a:lnTo>
                    <a:pt x="5" y="321"/>
                  </a:lnTo>
                  <a:lnTo>
                    <a:pt x="5" y="320"/>
                  </a:lnTo>
                  <a:lnTo>
                    <a:pt x="6" y="320"/>
                  </a:lnTo>
                  <a:lnTo>
                    <a:pt x="6" y="318"/>
                  </a:lnTo>
                  <a:lnTo>
                    <a:pt x="6" y="317"/>
                  </a:lnTo>
                  <a:lnTo>
                    <a:pt x="5" y="317"/>
                  </a:lnTo>
                  <a:lnTo>
                    <a:pt x="5" y="315"/>
                  </a:lnTo>
                  <a:lnTo>
                    <a:pt x="3" y="315"/>
                  </a:lnTo>
                  <a:lnTo>
                    <a:pt x="0" y="312"/>
                  </a:lnTo>
                  <a:lnTo>
                    <a:pt x="0" y="311"/>
                  </a:lnTo>
                  <a:lnTo>
                    <a:pt x="2" y="311"/>
                  </a:lnTo>
                  <a:lnTo>
                    <a:pt x="2" y="309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2" y="308"/>
                  </a:lnTo>
                  <a:lnTo>
                    <a:pt x="3" y="308"/>
                  </a:lnTo>
                  <a:lnTo>
                    <a:pt x="3" y="306"/>
                  </a:lnTo>
                  <a:lnTo>
                    <a:pt x="5" y="306"/>
                  </a:lnTo>
                  <a:lnTo>
                    <a:pt x="6" y="306"/>
                  </a:lnTo>
                  <a:lnTo>
                    <a:pt x="6" y="305"/>
                  </a:lnTo>
                  <a:lnTo>
                    <a:pt x="6" y="303"/>
                  </a:lnTo>
                  <a:lnTo>
                    <a:pt x="3" y="302"/>
                  </a:lnTo>
                  <a:lnTo>
                    <a:pt x="3" y="300"/>
                  </a:lnTo>
                  <a:lnTo>
                    <a:pt x="5" y="300"/>
                  </a:lnTo>
                  <a:lnTo>
                    <a:pt x="5" y="297"/>
                  </a:lnTo>
                  <a:lnTo>
                    <a:pt x="5" y="296"/>
                  </a:lnTo>
                  <a:lnTo>
                    <a:pt x="6" y="294"/>
                  </a:lnTo>
                  <a:lnTo>
                    <a:pt x="6" y="293"/>
                  </a:lnTo>
                  <a:lnTo>
                    <a:pt x="8" y="293"/>
                  </a:lnTo>
                  <a:lnTo>
                    <a:pt x="9" y="291"/>
                  </a:lnTo>
                  <a:lnTo>
                    <a:pt x="11" y="290"/>
                  </a:lnTo>
                  <a:lnTo>
                    <a:pt x="12" y="290"/>
                  </a:lnTo>
                  <a:lnTo>
                    <a:pt x="12" y="288"/>
                  </a:lnTo>
                  <a:lnTo>
                    <a:pt x="14" y="288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7" y="285"/>
                  </a:lnTo>
                  <a:lnTo>
                    <a:pt x="17" y="283"/>
                  </a:lnTo>
                  <a:lnTo>
                    <a:pt x="17" y="282"/>
                  </a:lnTo>
                  <a:lnTo>
                    <a:pt x="17" y="280"/>
                  </a:lnTo>
                  <a:lnTo>
                    <a:pt x="17" y="279"/>
                  </a:lnTo>
                  <a:lnTo>
                    <a:pt x="15" y="277"/>
                  </a:lnTo>
                  <a:lnTo>
                    <a:pt x="15" y="276"/>
                  </a:lnTo>
                  <a:lnTo>
                    <a:pt x="15" y="274"/>
                  </a:lnTo>
                  <a:lnTo>
                    <a:pt x="17" y="271"/>
                  </a:lnTo>
                  <a:lnTo>
                    <a:pt x="20" y="265"/>
                  </a:lnTo>
                  <a:lnTo>
                    <a:pt x="20" y="262"/>
                  </a:lnTo>
                  <a:lnTo>
                    <a:pt x="20" y="261"/>
                  </a:lnTo>
                  <a:lnTo>
                    <a:pt x="20" y="259"/>
                  </a:lnTo>
                  <a:lnTo>
                    <a:pt x="21" y="258"/>
                  </a:lnTo>
                  <a:lnTo>
                    <a:pt x="21" y="256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2"/>
                  </a:lnTo>
                  <a:lnTo>
                    <a:pt x="23" y="252"/>
                  </a:lnTo>
                  <a:lnTo>
                    <a:pt x="24" y="252"/>
                  </a:lnTo>
                  <a:lnTo>
                    <a:pt x="24" y="250"/>
                  </a:lnTo>
                  <a:lnTo>
                    <a:pt x="26" y="250"/>
                  </a:lnTo>
                  <a:lnTo>
                    <a:pt x="27" y="250"/>
                  </a:lnTo>
                  <a:lnTo>
                    <a:pt x="27" y="249"/>
                  </a:lnTo>
                  <a:lnTo>
                    <a:pt x="29" y="249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2" y="246"/>
                  </a:lnTo>
                  <a:lnTo>
                    <a:pt x="32" y="244"/>
                  </a:lnTo>
                  <a:lnTo>
                    <a:pt x="33" y="244"/>
                  </a:lnTo>
                  <a:lnTo>
                    <a:pt x="35" y="244"/>
                  </a:lnTo>
                  <a:lnTo>
                    <a:pt x="35" y="243"/>
                  </a:lnTo>
                  <a:lnTo>
                    <a:pt x="36" y="243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40" y="240"/>
                  </a:lnTo>
                  <a:lnTo>
                    <a:pt x="41" y="238"/>
                  </a:lnTo>
                  <a:lnTo>
                    <a:pt x="43" y="238"/>
                  </a:lnTo>
                  <a:lnTo>
                    <a:pt x="44" y="237"/>
                  </a:lnTo>
                  <a:lnTo>
                    <a:pt x="46" y="237"/>
                  </a:lnTo>
                  <a:lnTo>
                    <a:pt x="47" y="237"/>
                  </a:lnTo>
                  <a:lnTo>
                    <a:pt x="47" y="238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50" y="237"/>
                  </a:lnTo>
                  <a:lnTo>
                    <a:pt x="50" y="235"/>
                  </a:lnTo>
                  <a:lnTo>
                    <a:pt x="52" y="235"/>
                  </a:lnTo>
                  <a:lnTo>
                    <a:pt x="53" y="235"/>
                  </a:lnTo>
                  <a:lnTo>
                    <a:pt x="53" y="237"/>
                  </a:lnTo>
                  <a:lnTo>
                    <a:pt x="53" y="235"/>
                  </a:lnTo>
                  <a:lnTo>
                    <a:pt x="55" y="235"/>
                  </a:lnTo>
                  <a:lnTo>
                    <a:pt x="55" y="233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8" y="233"/>
                  </a:lnTo>
                  <a:lnTo>
                    <a:pt x="58" y="235"/>
                  </a:lnTo>
                  <a:lnTo>
                    <a:pt x="59" y="233"/>
                  </a:lnTo>
                  <a:lnTo>
                    <a:pt x="61" y="235"/>
                  </a:lnTo>
                  <a:lnTo>
                    <a:pt x="61" y="233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2" y="232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9"/>
                  </a:lnTo>
                  <a:lnTo>
                    <a:pt x="65" y="229"/>
                  </a:lnTo>
                  <a:lnTo>
                    <a:pt x="67" y="229"/>
                  </a:lnTo>
                  <a:lnTo>
                    <a:pt x="68" y="227"/>
                  </a:lnTo>
                  <a:lnTo>
                    <a:pt x="68" y="229"/>
                  </a:lnTo>
                  <a:lnTo>
                    <a:pt x="70" y="230"/>
                  </a:lnTo>
                  <a:lnTo>
                    <a:pt x="70" y="229"/>
                  </a:lnTo>
                  <a:lnTo>
                    <a:pt x="71" y="229"/>
                  </a:lnTo>
                  <a:lnTo>
                    <a:pt x="73" y="229"/>
                  </a:lnTo>
                  <a:lnTo>
                    <a:pt x="74" y="229"/>
                  </a:lnTo>
                  <a:lnTo>
                    <a:pt x="76" y="230"/>
                  </a:lnTo>
                  <a:lnTo>
                    <a:pt x="74" y="230"/>
                  </a:lnTo>
                  <a:lnTo>
                    <a:pt x="76" y="232"/>
                  </a:lnTo>
                  <a:lnTo>
                    <a:pt x="77" y="232"/>
                  </a:lnTo>
                  <a:lnTo>
                    <a:pt x="77" y="233"/>
                  </a:lnTo>
                  <a:lnTo>
                    <a:pt x="79" y="232"/>
                  </a:lnTo>
                  <a:lnTo>
                    <a:pt x="82" y="232"/>
                  </a:lnTo>
                  <a:lnTo>
                    <a:pt x="82" y="233"/>
                  </a:lnTo>
                  <a:lnTo>
                    <a:pt x="83" y="233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5" y="230"/>
                  </a:lnTo>
                  <a:lnTo>
                    <a:pt x="85" y="226"/>
                  </a:lnTo>
                  <a:lnTo>
                    <a:pt x="85" y="223"/>
                  </a:lnTo>
                  <a:lnTo>
                    <a:pt x="86" y="218"/>
                  </a:lnTo>
                  <a:lnTo>
                    <a:pt x="86" y="215"/>
                  </a:lnTo>
                  <a:lnTo>
                    <a:pt x="86" y="211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88" y="199"/>
                  </a:lnTo>
                  <a:lnTo>
                    <a:pt x="89" y="196"/>
                  </a:lnTo>
                  <a:lnTo>
                    <a:pt x="89" y="191"/>
                  </a:lnTo>
                  <a:lnTo>
                    <a:pt x="89" y="188"/>
                  </a:lnTo>
                  <a:lnTo>
                    <a:pt x="91" y="183"/>
                  </a:lnTo>
                  <a:lnTo>
                    <a:pt x="91" y="180"/>
                  </a:lnTo>
                  <a:lnTo>
                    <a:pt x="93" y="176"/>
                  </a:lnTo>
                  <a:lnTo>
                    <a:pt x="93" y="173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94" y="161"/>
                  </a:lnTo>
                  <a:lnTo>
                    <a:pt x="94" y="159"/>
                  </a:lnTo>
                  <a:lnTo>
                    <a:pt x="94" y="158"/>
                  </a:lnTo>
                  <a:lnTo>
                    <a:pt x="94" y="156"/>
                  </a:lnTo>
                  <a:lnTo>
                    <a:pt x="94" y="155"/>
                  </a:lnTo>
                  <a:lnTo>
                    <a:pt x="94" y="153"/>
                  </a:lnTo>
                  <a:lnTo>
                    <a:pt x="94" y="152"/>
                  </a:lnTo>
                  <a:lnTo>
                    <a:pt x="93" y="152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49"/>
                  </a:lnTo>
                  <a:lnTo>
                    <a:pt x="91" y="147"/>
                  </a:lnTo>
                  <a:lnTo>
                    <a:pt x="89" y="146"/>
                  </a:lnTo>
                  <a:lnTo>
                    <a:pt x="91" y="144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1"/>
                  </a:lnTo>
                  <a:lnTo>
                    <a:pt x="89" y="140"/>
                  </a:lnTo>
                  <a:lnTo>
                    <a:pt x="86" y="140"/>
                  </a:lnTo>
                  <a:lnTo>
                    <a:pt x="86" y="138"/>
                  </a:lnTo>
                  <a:lnTo>
                    <a:pt x="85" y="138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2" y="135"/>
                  </a:lnTo>
                  <a:lnTo>
                    <a:pt x="82" y="134"/>
                  </a:lnTo>
                  <a:lnTo>
                    <a:pt x="79" y="132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9" y="127"/>
                  </a:lnTo>
                  <a:lnTo>
                    <a:pt x="79" y="126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8"/>
                  </a:lnTo>
                  <a:lnTo>
                    <a:pt x="79" y="117"/>
                  </a:lnTo>
                  <a:lnTo>
                    <a:pt x="79" y="115"/>
                  </a:lnTo>
                  <a:lnTo>
                    <a:pt x="79" y="114"/>
                  </a:lnTo>
                  <a:lnTo>
                    <a:pt x="82" y="114"/>
                  </a:lnTo>
                  <a:lnTo>
                    <a:pt x="83" y="114"/>
                  </a:lnTo>
                  <a:lnTo>
                    <a:pt x="85" y="114"/>
                  </a:lnTo>
                  <a:lnTo>
                    <a:pt x="86" y="114"/>
                  </a:lnTo>
                  <a:lnTo>
                    <a:pt x="88" y="112"/>
                  </a:lnTo>
                  <a:lnTo>
                    <a:pt x="89" y="112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4" y="111"/>
                  </a:lnTo>
                  <a:lnTo>
                    <a:pt x="96" y="112"/>
                  </a:lnTo>
                  <a:lnTo>
                    <a:pt x="97" y="112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9" y="112"/>
                  </a:lnTo>
                  <a:lnTo>
                    <a:pt x="100" y="112"/>
                  </a:lnTo>
                  <a:lnTo>
                    <a:pt x="100" y="111"/>
                  </a:lnTo>
                  <a:lnTo>
                    <a:pt x="99" y="111"/>
                  </a:lnTo>
                  <a:lnTo>
                    <a:pt x="99" y="109"/>
                  </a:lnTo>
                  <a:lnTo>
                    <a:pt x="99" y="108"/>
                  </a:lnTo>
                  <a:lnTo>
                    <a:pt x="100" y="108"/>
                  </a:lnTo>
                  <a:lnTo>
                    <a:pt x="99" y="106"/>
                  </a:lnTo>
                  <a:lnTo>
                    <a:pt x="99" y="105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3" y="103"/>
                  </a:lnTo>
                  <a:lnTo>
                    <a:pt x="91" y="103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2"/>
                  </a:lnTo>
                  <a:lnTo>
                    <a:pt x="86" y="102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4"/>
                  </a:lnTo>
                  <a:lnTo>
                    <a:pt x="85" y="93"/>
                  </a:lnTo>
                  <a:lnTo>
                    <a:pt x="85" y="91"/>
                  </a:lnTo>
                  <a:lnTo>
                    <a:pt x="85" y="90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9" y="87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4" y="87"/>
                  </a:lnTo>
                  <a:lnTo>
                    <a:pt x="96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8" y="87"/>
                  </a:lnTo>
                  <a:lnTo>
                    <a:pt x="112" y="87"/>
                  </a:lnTo>
                  <a:lnTo>
                    <a:pt x="115" y="87"/>
                  </a:lnTo>
                  <a:lnTo>
                    <a:pt x="118" y="87"/>
                  </a:lnTo>
                  <a:lnTo>
                    <a:pt x="120" y="87"/>
                  </a:lnTo>
                  <a:lnTo>
                    <a:pt x="121" y="87"/>
                  </a:lnTo>
                  <a:lnTo>
                    <a:pt x="120" y="87"/>
                  </a:lnTo>
                  <a:lnTo>
                    <a:pt x="120" y="85"/>
                  </a:lnTo>
                  <a:lnTo>
                    <a:pt x="118" y="85"/>
                  </a:lnTo>
                  <a:lnTo>
                    <a:pt x="118" y="84"/>
                  </a:lnTo>
                  <a:lnTo>
                    <a:pt x="120" y="80"/>
                  </a:lnTo>
                  <a:lnTo>
                    <a:pt x="121" y="80"/>
                  </a:lnTo>
                  <a:lnTo>
                    <a:pt x="121" y="82"/>
                  </a:lnTo>
                  <a:lnTo>
                    <a:pt x="123" y="82"/>
                  </a:lnTo>
                  <a:lnTo>
                    <a:pt x="123" y="84"/>
                  </a:lnTo>
                  <a:lnTo>
                    <a:pt x="123" y="85"/>
                  </a:lnTo>
                  <a:lnTo>
                    <a:pt x="124" y="87"/>
                  </a:lnTo>
                  <a:lnTo>
                    <a:pt x="126" y="87"/>
                  </a:lnTo>
                  <a:lnTo>
                    <a:pt x="127" y="87"/>
                  </a:lnTo>
                  <a:lnTo>
                    <a:pt x="127" y="85"/>
                  </a:lnTo>
                  <a:lnTo>
                    <a:pt x="129" y="85"/>
                  </a:lnTo>
                  <a:lnTo>
                    <a:pt x="132" y="80"/>
                  </a:lnTo>
                  <a:lnTo>
                    <a:pt x="133" y="79"/>
                  </a:lnTo>
                  <a:lnTo>
                    <a:pt x="135" y="77"/>
                  </a:lnTo>
                  <a:lnTo>
                    <a:pt x="136" y="77"/>
                  </a:lnTo>
                  <a:lnTo>
                    <a:pt x="138" y="77"/>
                  </a:lnTo>
                  <a:lnTo>
                    <a:pt x="138" y="79"/>
                  </a:lnTo>
                  <a:lnTo>
                    <a:pt x="139" y="80"/>
                  </a:lnTo>
                  <a:lnTo>
                    <a:pt x="139" y="82"/>
                  </a:lnTo>
                  <a:lnTo>
                    <a:pt x="142" y="85"/>
                  </a:lnTo>
                  <a:lnTo>
                    <a:pt x="142" y="87"/>
                  </a:lnTo>
                  <a:lnTo>
                    <a:pt x="144" y="90"/>
                  </a:lnTo>
                  <a:lnTo>
                    <a:pt x="144" y="91"/>
                  </a:lnTo>
                  <a:lnTo>
                    <a:pt x="142" y="99"/>
                  </a:lnTo>
                  <a:lnTo>
                    <a:pt x="144" y="100"/>
                  </a:lnTo>
                  <a:lnTo>
                    <a:pt x="146" y="100"/>
                  </a:lnTo>
                  <a:lnTo>
                    <a:pt x="147" y="99"/>
                  </a:lnTo>
                  <a:lnTo>
                    <a:pt x="149" y="99"/>
                  </a:lnTo>
                  <a:lnTo>
                    <a:pt x="149" y="100"/>
                  </a:lnTo>
                  <a:lnTo>
                    <a:pt x="150" y="102"/>
                  </a:lnTo>
                  <a:lnTo>
                    <a:pt x="152" y="103"/>
                  </a:lnTo>
                  <a:lnTo>
                    <a:pt x="155" y="105"/>
                  </a:lnTo>
                  <a:lnTo>
                    <a:pt x="155" y="106"/>
                  </a:lnTo>
                  <a:lnTo>
                    <a:pt x="156" y="108"/>
                  </a:lnTo>
                  <a:lnTo>
                    <a:pt x="158" y="109"/>
                  </a:lnTo>
                  <a:lnTo>
                    <a:pt x="159" y="109"/>
                  </a:lnTo>
                  <a:lnTo>
                    <a:pt x="161" y="111"/>
                  </a:lnTo>
                  <a:lnTo>
                    <a:pt x="161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4" y="111"/>
                  </a:lnTo>
                  <a:lnTo>
                    <a:pt x="165" y="109"/>
                  </a:lnTo>
                  <a:lnTo>
                    <a:pt x="167" y="109"/>
                  </a:lnTo>
                  <a:lnTo>
                    <a:pt x="167" y="108"/>
                  </a:lnTo>
                  <a:lnTo>
                    <a:pt x="168" y="108"/>
                  </a:lnTo>
                  <a:lnTo>
                    <a:pt x="168" y="106"/>
                  </a:lnTo>
                  <a:lnTo>
                    <a:pt x="171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6" y="105"/>
                  </a:lnTo>
                  <a:lnTo>
                    <a:pt x="176" y="106"/>
                  </a:lnTo>
                  <a:lnTo>
                    <a:pt x="176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4" y="112"/>
                  </a:lnTo>
                  <a:lnTo>
                    <a:pt x="176" y="112"/>
                  </a:lnTo>
                  <a:lnTo>
                    <a:pt x="177" y="112"/>
                  </a:lnTo>
                  <a:lnTo>
                    <a:pt x="179" y="111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80" y="106"/>
                  </a:lnTo>
                  <a:lnTo>
                    <a:pt x="182" y="106"/>
                  </a:lnTo>
                  <a:lnTo>
                    <a:pt x="185" y="106"/>
                  </a:lnTo>
                  <a:lnTo>
                    <a:pt x="185" y="105"/>
                  </a:lnTo>
                  <a:lnTo>
                    <a:pt x="185" y="102"/>
                  </a:lnTo>
                  <a:lnTo>
                    <a:pt x="186" y="102"/>
                  </a:lnTo>
                  <a:lnTo>
                    <a:pt x="188" y="102"/>
                  </a:lnTo>
                  <a:lnTo>
                    <a:pt x="188" y="100"/>
                  </a:lnTo>
                  <a:lnTo>
                    <a:pt x="189" y="100"/>
                  </a:lnTo>
                  <a:lnTo>
                    <a:pt x="189" y="99"/>
                  </a:lnTo>
                  <a:lnTo>
                    <a:pt x="191" y="99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4" y="99"/>
                  </a:lnTo>
                  <a:lnTo>
                    <a:pt x="197" y="96"/>
                  </a:lnTo>
                  <a:lnTo>
                    <a:pt x="199" y="94"/>
                  </a:lnTo>
                  <a:lnTo>
                    <a:pt x="200" y="93"/>
                  </a:lnTo>
                  <a:lnTo>
                    <a:pt x="202" y="93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202" y="96"/>
                  </a:lnTo>
                  <a:lnTo>
                    <a:pt x="203" y="96"/>
                  </a:lnTo>
                  <a:lnTo>
                    <a:pt x="203" y="94"/>
                  </a:lnTo>
                  <a:lnTo>
                    <a:pt x="205" y="93"/>
                  </a:lnTo>
                  <a:lnTo>
                    <a:pt x="206" y="91"/>
                  </a:lnTo>
                  <a:lnTo>
                    <a:pt x="208" y="91"/>
                  </a:lnTo>
                  <a:lnTo>
                    <a:pt x="208" y="90"/>
                  </a:lnTo>
                  <a:lnTo>
                    <a:pt x="208" y="88"/>
                  </a:lnTo>
                  <a:lnTo>
                    <a:pt x="209" y="88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9" y="84"/>
                  </a:lnTo>
                  <a:lnTo>
                    <a:pt x="209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12" y="80"/>
                  </a:lnTo>
                  <a:lnTo>
                    <a:pt x="214" y="80"/>
                  </a:lnTo>
                  <a:lnTo>
                    <a:pt x="215" y="80"/>
                  </a:lnTo>
                  <a:lnTo>
                    <a:pt x="218" y="77"/>
                  </a:lnTo>
                  <a:lnTo>
                    <a:pt x="220" y="77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6"/>
                  </a:lnTo>
                  <a:lnTo>
                    <a:pt x="223" y="74"/>
                  </a:lnTo>
                  <a:lnTo>
                    <a:pt x="223" y="73"/>
                  </a:lnTo>
                  <a:lnTo>
                    <a:pt x="223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3" y="70"/>
                  </a:lnTo>
                  <a:lnTo>
                    <a:pt x="221" y="70"/>
                  </a:lnTo>
                  <a:lnTo>
                    <a:pt x="220" y="70"/>
                  </a:lnTo>
                  <a:lnTo>
                    <a:pt x="217" y="70"/>
                  </a:lnTo>
                  <a:lnTo>
                    <a:pt x="215" y="70"/>
                  </a:lnTo>
                  <a:lnTo>
                    <a:pt x="214" y="70"/>
                  </a:lnTo>
                  <a:lnTo>
                    <a:pt x="211" y="70"/>
                  </a:lnTo>
                  <a:lnTo>
                    <a:pt x="211" y="68"/>
                  </a:lnTo>
                  <a:lnTo>
                    <a:pt x="209" y="70"/>
                  </a:lnTo>
                  <a:lnTo>
                    <a:pt x="209" y="68"/>
                  </a:lnTo>
                  <a:lnTo>
                    <a:pt x="209" y="67"/>
                  </a:lnTo>
                  <a:lnTo>
                    <a:pt x="211" y="65"/>
                  </a:lnTo>
                  <a:lnTo>
                    <a:pt x="211" y="64"/>
                  </a:lnTo>
                  <a:lnTo>
                    <a:pt x="211" y="61"/>
                  </a:lnTo>
                  <a:lnTo>
                    <a:pt x="209" y="59"/>
                  </a:lnTo>
                  <a:lnTo>
                    <a:pt x="208" y="56"/>
                  </a:lnTo>
                  <a:lnTo>
                    <a:pt x="208" y="55"/>
                  </a:lnTo>
                  <a:lnTo>
                    <a:pt x="208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6" y="50"/>
                  </a:lnTo>
                  <a:lnTo>
                    <a:pt x="206" y="49"/>
                  </a:lnTo>
                  <a:lnTo>
                    <a:pt x="206" y="47"/>
                  </a:lnTo>
                  <a:lnTo>
                    <a:pt x="206" y="46"/>
                  </a:lnTo>
                  <a:lnTo>
                    <a:pt x="206" y="44"/>
                  </a:lnTo>
                  <a:lnTo>
                    <a:pt x="206" y="43"/>
                  </a:lnTo>
                  <a:lnTo>
                    <a:pt x="206" y="41"/>
                  </a:lnTo>
                  <a:lnTo>
                    <a:pt x="206" y="40"/>
                  </a:lnTo>
                  <a:lnTo>
                    <a:pt x="205" y="40"/>
                  </a:lnTo>
                  <a:lnTo>
                    <a:pt x="205" y="38"/>
                  </a:lnTo>
                  <a:lnTo>
                    <a:pt x="203" y="37"/>
                  </a:lnTo>
                  <a:lnTo>
                    <a:pt x="202" y="37"/>
                  </a:lnTo>
                  <a:lnTo>
                    <a:pt x="200" y="35"/>
                  </a:lnTo>
                  <a:lnTo>
                    <a:pt x="199" y="34"/>
                  </a:lnTo>
                  <a:lnTo>
                    <a:pt x="199" y="32"/>
                  </a:lnTo>
                  <a:lnTo>
                    <a:pt x="197" y="32"/>
                  </a:lnTo>
                  <a:lnTo>
                    <a:pt x="197" y="31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4" y="27"/>
                  </a:lnTo>
                  <a:lnTo>
                    <a:pt x="194" y="26"/>
                  </a:lnTo>
                  <a:lnTo>
                    <a:pt x="194" y="24"/>
                  </a:lnTo>
                  <a:lnTo>
                    <a:pt x="195" y="24"/>
                  </a:lnTo>
                  <a:lnTo>
                    <a:pt x="197" y="24"/>
                  </a:lnTo>
                  <a:lnTo>
                    <a:pt x="197" y="26"/>
                  </a:lnTo>
                  <a:lnTo>
                    <a:pt x="199" y="27"/>
                  </a:lnTo>
                  <a:lnTo>
                    <a:pt x="203" y="27"/>
                  </a:lnTo>
                  <a:lnTo>
                    <a:pt x="206" y="27"/>
                  </a:lnTo>
                  <a:lnTo>
                    <a:pt x="208" y="27"/>
                  </a:lnTo>
                  <a:lnTo>
                    <a:pt x="208" y="29"/>
                  </a:lnTo>
                  <a:lnTo>
                    <a:pt x="209" y="29"/>
                  </a:lnTo>
                  <a:lnTo>
                    <a:pt x="209" y="31"/>
                  </a:lnTo>
                  <a:lnTo>
                    <a:pt x="209" y="32"/>
                  </a:lnTo>
                  <a:lnTo>
                    <a:pt x="209" y="34"/>
                  </a:lnTo>
                  <a:lnTo>
                    <a:pt x="211" y="34"/>
                  </a:lnTo>
                  <a:lnTo>
                    <a:pt x="212" y="34"/>
                  </a:lnTo>
                  <a:lnTo>
                    <a:pt x="212" y="32"/>
                  </a:lnTo>
                  <a:lnTo>
                    <a:pt x="214" y="32"/>
                  </a:lnTo>
                  <a:lnTo>
                    <a:pt x="215" y="32"/>
                  </a:lnTo>
                  <a:lnTo>
                    <a:pt x="217" y="32"/>
                  </a:lnTo>
                  <a:lnTo>
                    <a:pt x="218" y="32"/>
                  </a:lnTo>
                  <a:lnTo>
                    <a:pt x="220" y="34"/>
                  </a:lnTo>
                  <a:lnTo>
                    <a:pt x="221" y="35"/>
                  </a:lnTo>
                  <a:lnTo>
                    <a:pt x="223" y="34"/>
                  </a:lnTo>
                  <a:lnTo>
                    <a:pt x="223" y="32"/>
                  </a:lnTo>
                  <a:lnTo>
                    <a:pt x="224" y="32"/>
                  </a:lnTo>
                  <a:lnTo>
                    <a:pt x="226" y="34"/>
                  </a:lnTo>
                  <a:lnTo>
                    <a:pt x="227" y="34"/>
                  </a:lnTo>
                  <a:lnTo>
                    <a:pt x="227" y="35"/>
                  </a:lnTo>
                  <a:lnTo>
                    <a:pt x="229" y="37"/>
                  </a:lnTo>
                  <a:lnTo>
                    <a:pt x="232" y="40"/>
                  </a:lnTo>
                  <a:lnTo>
                    <a:pt x="232" y="41"/>
                  </a:lnTo>
                  <a:lnTo>
                    <a:pt x="233" y="41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6" y="40"/>
                  </a:lnTo>
                  <a:lnTo>
                    <a:pt x="238" y="40"/>
                  </a:lnTo>
                  <a:lnTo>
                    <a:pt x="238" y="38"/>
                  </a:lnTo>
                  <a:lnTo>
                    <a:pt x="238" y="37"/>
                  </a:lnTo>
                  <a:lnTo>
                    <a:pt x="236" y="35"/>
                  </a:lnTo>
                  <a:lnTo>
                    <a:pt x="236" y="34"/>
                  </a:lnTo>
                  <a:lnTo>
                    <a:pt x="236" y="32"/>
                  </a:lnTo>
                  <a:lnTo>
                    <a:pt x="236" y="31"/>
                  </a:lnTo>
                  <a:lnTo>
                    <a:pt x="238" y="31"/>
                  </a:lnTo>
                  <a:lnTo>
                    <a:pt x="239" y="31"/>
                  </a:lnTo>
                  <a:lnTo>
                    <a:pt x="241" y="31"/>
                  </a:lnTo>
                  <a:lnTo>
                    <a:pt x="241" y="29"/>
                  </a:lnTo>
                  <a:lnTo>
                    <a:pt x="242" y="29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4" y="26"/>
                  </a:lnTo>
                  <a:lnTo>
                    <a:pt x="245" y="27"/>
                  </a:lnTo>
                  <a:lnTo>
                    <a:pt x="248" y="29"/>
                  </a:lnTo>
                  <a:lnTo>
                    <a:pt x="250" y="29"/>
                  </a:lnTo>
                  <a:lnTo>
                    <a:pt x="252" y="29"/>
                  </a:lnTo>
                  <a:lnTo>
                    <a:pt x="253" y="27"/>
                  </a:lnTo>
                  <a:lnTo>
                    <a:pt x="255" y="27"/>
                  </a:lnTo>
                  <a:lnTo>
                    <a:pt x="256" y="27"/>
                  </a:lnTo>
                  <a:lnTo>
                    <a:pt x="258" y="27"/>
                  </a:lnTo>
                  <a:lnTo>
                    <a:pt x="258" y="26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1" y="26"/>
                  </a:lnTo>
                  <a:lnTo>
                    <a:pt x="261" y="24"/>
                  </a:lnTo>
                  <a:lnTo>
                    <a:pt x="262" y="24"/>
                  </a:lnTo>
                  <a:lnTo>
                    <a:pt x="264" y="24"/>
                  </a:lnTo>
                  <a:lnTo>
                    <a:pt x="264" y="21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8" y="20"/>
                  </a:lnTo>
                  <a:lnTo>
                    <a:pt x="268" y="18"/>
                  </a:lnTo>
                  <a:lnTo>
                    <a:pt x="270" y="18"/>
                  </a:lnTo>
                  <a:lnTo>
                    <a:pt x="271" y="20"/>
                  </a:lnTo>
                  <a:lnTo>
                    <a:pt x="273" y="18"/>
                  </a:lnTo>
                  <a:lnTo>
                    <a:pt x="274" y="18"/>
                  </a:lnTo>
                  <a:lnTo>
                    <a:pt x="276" y="18"/>
                  </a:lnTo>
                  <a:lnTo>
                    <a:pt x="276" y="17"/>
                  </a:lnTo>
                  <a:lnTo>
                    <a:pt x="276" y="15"/>
                  </a:lnTo>
                  <a:lnTo>
                    <a:pt x="277" y="14"/>
                  </a:lnTo>
                  <a:lnTo>
                    <a:pt x="280" y="12"/>
                  </a:lnTo>
                  <a:lnTo>
                    <a:pt x="282" y="11"/>
                  </a:lnTo>
                  <a:lnTo>
                    <a:pt x="283" y="9"/>
                  </a:lnTo>
                  <a:lnTo>
                    <a:pt x="283" y="8"/>
                  </a:lnTo>
                  <a:lnTo>
                    <a:pt x="282" y="3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2" y="2"/>
                  </a:lnTo>
                  <a:lnTo>
                    <a:pt x="283" y="2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3"/>
                  </a:lnTo>
                  <a:lnTo>
                    <a:pt x="286" y="2"/>
                  </a:lnTo>
                  <a:lnTo>
                    <a:pt x="289" y="2"/>
                  </a:lnTo>
                  <a:lnTo>
                    <a:pt x="291" y="3"/>
                  </a:lnTo>
                  <a:lnTo>
                    <a:pt x="291" y="2"/>
                  </a:lnTo>
                  <a:lnTo>
                    <a:pt x="292" y="2"/>
                  </a:lnTo>
                  <a:lnTo>
                    <a:pt x="294" y="0"/>
                  </a:lnTo>
                  <a:lnTo>
                    <a:pt x="294" y="2"/>
                  </a:lnTo>
                  <a:lnTo>
                    <a:pt x="295" y="2"/>
                  </a:lnTo>
                  <a:lnTo>
                    <a:pt x="295" y="3"/>
                  </a:lnTo>
                  <a:lnTo>
                    <a:pt x="297" y="5"/>
                  </a:lnTo>
                  <a:lnTo>
                    <a:pt x="298" y="5"/>
                  </a:lnTo>
                  <a:lnTo>
                    <a:pt x="298" y="6"/>
                  </a:lnTo>
                  <a:lnTo>
                    <a:pt x="297" y="8"/>
                  </a:lnTo>
                  <a:lnTo>
                    <a:pt x="297" y="9"/>
                  </a:lnTo>
                  <a:lnTo>
                    <a:pt x="297" y="11"/>
                  </a:lnTo>
                  <a:lnTo>
                    <a:pt x="297" y="12"/>
                  </a:lnTo>
                  <a:lnTo>
                    <a:pt x="297" y="14"/>
                  </a:lnTo>
                  <a:lnTo>
                    <a:pt x="295" y="15"/>
                  </a:lnTo>
                  <a:lnTo>
                    <a:pt x="295" y="17"/>
                  </a:lnTo>
                  <a:lnTo>
                    <a:pt x="294" y="17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5" y="20"/>
                  </a:lnTo>
                  <a:lnTo>
                    <a:pt x="297" y="20"/>
                  </a:lnTo>
                  <a:lnTo>
                    <a:pt x="297" y="18"/>
                  </a:lnTo>
                  <a:lnTo>
                    <a:pt x="297" y="20"/>
                  </a:lnTo>
                  <a:lnTo>
                    <a:pt x="297" y="18"/>
                  </a:lnTo>
                  <a:lnTo>
                    <a:pt x="298" y="18"/>
                  </a:lnTo>
                  <a:lnTo>
                    <a:pt x="298" y="20"/>
                  </a:lnTo>
                  <a:lnTo>
                    <a:pt x="300" y="20"/>
                  </a:lnTo>
                  <a:lnTo>
                    <a:pt x="301" y="20"/>
                  </a:lnTo>
                  <a:lnTo>
                    <a:pt x="303" y="21"/>
                  </a:lnTo>
                  <a:lnTo>
                    <a:pt x="303" y="23"/>
                  </a:lnTo>
                  <a:lnTo>
                    <a:pt x="303" y="24"/>
                  </a:lnTo>
                  <a:lnTo>
                    <a:pt x="303" y="26"/>
                  </a:lnTo>
                  <a:lnTo>
                    <a:pt x="303" y="27"/>
                  </a:lnTo>
                  <a:lnTo>
                    <a:pt x="304" y="27"/>
                  </a:lnTo>
                  <a:lnTo>
                    <a:pt x="304" y="29"/>
                  </a:lnTo>
                  <a:lnTo>
                    <a:pt x="304" y="31"/>
                  </a:lnTo>
                  <a:lnTo>
                    <a:pt x="306" y="31"/>
                  </a:lnTo>
                  <a:lnTo>
                    <a:pt x="306" y="32"/>
                  </a:lnTo>
                  <a:lnTo>
                    <a:pt x="306" y="34"/>
                  </a:lnTo>
                  <a:lnTo>
                    <a:pt x="304" y="35"/>
                  </a:lnTo>
                  <a:lnTo>
                    <a:pt x="306" y="35"/>
                  </a:lnTo>
                  <a:lnTo>
                    <a:pt x="304" y="35"/>
                  </a:lnTo>
                  <a:lnTo>
                    <a:pt x="304" y="37"/>
                  </a:lnTo>
                  <a:lnTo>
                    <a:pt x="303" y="37"/>
                  </a:lnTo>
                  <a:lnTo>
                    <a:pt x="303" y="38"/>
                  </a:lnTo>
                  <a:lnTo>
                    <a:pt x="301" y="40"/>
                  </a:lnTo>
                  <a:lnTo>
                    <a:pt x="300" y="40"/>
                  </a:lnTo>
                  <a:lnTo>
                    <a:pt x="300" y="41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300" y="47"/>
                  </a:lnTo>
                  <a:lnTo>
                    <a:pt x="298" y="49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7" y="53"/>
                  </a:lnTo>
                  <a:lnTo>
                    <a:pt x="297" y="55"/>
                  </a:lnTo>
                  <a:lnTo>
                    <a:pt x="297" y="56"/>
                  </a:lnTo>
                  <a:lnTo>
                    <a:pt x="297" y="58"/>
                  </a:lnTo>
                  <a:lnTo>
                    <a:pt x="297" y="64"/>
                  </a:lnTo>
                  <a:lnTo>
                    <a:pt x="297" y="65"/>
                  </a:lnTo>
                  <a:lnTo>
                    <a:pt x="297" y="67"/>
                  </a:lnTo>
                  <a:lnTo>
                    <a:pt x="297" y="68"/>
                  </a:lnTo>
                  <a:lnTo>
                    <a:pt x="298" y="70"/>
                  </a:lnTo>
                  <a:lnTo>
                    <a:pt x="298" y="71"/>
                  </a:lnTo>
                  <a:lnTo>
                    <a:pt x="300" y="73"/>
                  </a:lnTo>
                  <a:lnTo>
                    <a:pt x="301" y="73"/>
                  </a:lnTo>
                  <a:lnTo>
                    <a:pt x="301" y="74"/>
                  </a:lnTo>
                  <a:lnTo>
                    <a:pt x="301" y="76"/>
                  </a:lnTo>
                  <a:lnTo>
                    <a:pt x="301" y="77"/>
                  </a:lnTo>
                  <a:lnTo>
                    <a:pt x="301" y="79"/>
                  </a:lnTo>
                  <a:lnTo>
                    <a:pt x="301" y="80"/>
                  </a:lnTo>
                  <a:lnTo>
                    <a:pt x="301" y="82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4" y="87"/>
                  </a:lnTo>
                  <a:lnTo>
                    <a:pt x="306" y="87"/>
                  </a:lnTo>
                  <a:lnTo>
                    <a:pt x="306" y="88"/>
                  </a:lnTo>
                  <a:lnTo>
                    <a:pt x="306" y="90"/>
                  </a:lnTo>
                  <a:lnTo>
                    <a:pt x="308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1"/>
                  </a:lnTo>
                  <a:lnTo>
                    <a:pt x="311" y="93"/>
                  </a:lnTo>
                  <a:lnTo>
                    <a:pt x="311" y="94"/>
                  </a:lnTo>
                  <a:lnTo>
                    <a:pt x="312" y="96"/>
                  </a:lnTo>
                  <a:lnTo>
                    <a:pt x="314" y="96"/>
                  </a:lnTo>
                  <a:lnTo>
                    <a:pt x="317" y="96"/>
                  </a:lnTo>
                  <a:lnTo>
                    <a:pt x="318" y="97"/>
                  </a:lnTo>
                  <a:lnTo>
                    <a:pt x="318" y="99"/>
                  </a:lnTo>
                  <a:lnTo>
                    <a:pt x="320" y="99"/>
                  </a:lnTo>
                  <a:lnTo>
                    <a:pt x="320" y="100"/>
                  </a:lnTo>
                  <a:lnTo>
                    <a:pt x="321" y="100"/>
                  </a:lnTo>
                  <a:lnTo>
                    <a:pt x="321" y="99"/>
                  </a:lnTo>
                  <a:lnTo>
                    <a:pt x="323" y="99"/>
                  </a:lnTo>
                  <a:lnTo>
                    <a:pt x="323" y="97"/>
                  </a:lnTo>
                  <a:lnTo>
                    <a:pt x="324" y="97"/>
                  </a:lnTo>
                  <a:lnTo>
                    <a:pt x="326" y="97"/>
                  </a:lnTo>
                  <a:lnTo>
                    <a:pt x="327" y="97"/>
                  </a:lnTo>
                  <a:lnTo>
                    <a:pt x="327" y="96"/>
                  </a:lnTo>
                  <a:lnTo>
                    <a:pt x="327" y="94"/>
                  </a:lnTo>
                  <a:lnTo>
                    <a:pt x="327" y="93"/>
                  </a:lnTo>
                  <a:lnTo>
                    <a:pt x="329" y="93"/>
                  </a:lnTo>
                  <a:lnTo>
                    <a:pt x="330" y="93"/>
                  </a:lnTo>
                  <a:lnTo>
                    <a:pt x="330" y="91"/>
                  </a:lnTo>
                  <a:lnTo>
                    <a:pt x="332" y="90"/>
                  </a:lnTo>
                  <a:lnTo>
                    <a:pt x="332" y="91"/>
                  </a:lnTo>
                  <a:lnTo>
                    <a:pt x="333" y="91"/>
                  </a:lnTo>
                  <a:lnTo>
                    <a:pt x="335" y="91"/>
                  </a:lnTo>
                  <a:lnTo>
                    <a:pt x="336" y="93"/>
                  </a:lnTo>
                  <a:lnTo>
                    <a:pt x="338" y="93"/>
                  </a:lnTo>
                  <a:lnTo>
                    <a:pt x="338" y="91"/>
                  </a:lnTo>
                  <a:lnTo>
                    <a:pt x="338" y="90"/>
                  </a:lnTo>
                  <a:lnTo>
                    <a:pt x="338" y="88"/>
                  </a:lnTo>
                  <a:lnTo>
                    <a:pt x="339" y="88"/>
                  </a:lnTo>
                  <a:lnTo>
                    <a:pt x="339" y="90"/>
                  </a:lnTo>
                  <a:lnTo>
                    <a:pt x="341" y="88"/>
                  </a:lnTo>
                  <a:lnTo>
                    <a:pt x="342" y="88"/>
                  </a:lnTo>
                  <a:lnTo>
                    <a:pt x="344" y="87"/>
                  </a:lnTo>
                  <a:lnTo>
                    <a:pt x="345" y="88"/>
                  </a:lnTo>
                  <a:lnTo>
                    <a:pt x="347" y="88"/>
                  </a:lnTo>
                  <a:lnTo>
                    <a:pt x="347" y="87"/>
                  </a:lnTo>
                  <a:lnTo>
                    <a:pt x="348" y="87"/>
                  </a:lnTo>
                  <a:lnTo>
                    <a:pt x="350" y="85"/>
                  </a:lnTo>
                  <a:lnTo>
                    <a:pt x="350" y="82"/>
                  </a:lnTo>
                  <a:lnTo>
                    <a:pt x="351" y="82"/>
                  </a:lnTo>
                  <a:lnTo>
                    <a:pt x="351" y="80"/>
                  </a:lnTo>
                  <a:lnTo>
                    <a:pt x="353" y="80"/>
                  </a:lnTo>
                  <a:lnTo>
                    <a:pt x="354" y="82"/>
                  </a:lnTo>
                  <a:lnTo>
                    <a:pt x="356" y="80"/>
                  </a:lnTo>
                  <a:lnTo>
                    <a:pt x="357" y="80"/>
                  </a:lnTo>
                  <a:lnTo>
                    <a:pt x="357" y="82"/>
                  </a:lnTo>
                  <a:lnTo>
                    <a:pt x="359" y="82"/>
                  </a:lnTo>
                  <a:lnTo>
                    <a:pt x="361" y="82"/>
                  </a:lnTo>
                  <a:lnTo>
                    <a:pt x="362" y="84"/>
                  </a:lnTo>
                  <a:lnTo>
                    <a:pt x="364" y="84"/>
                  </a:lnTo>
                  <a:lnTo>
                    <a:pt x="365" y="82"/>
                  </a:lnTo>
                  <a:lnTo>
                    <a:pt x="367" y="82"/>
                  </a:lnTo>
                  <a:lnTo>
                    <a:pt x="368" y="82"/>
                  </a:lnTo>
                  <a:lnTo>
                    <a:pt x="370" y="82"/>
                  </a:lnTo>
                  <a:lnTo>
                    <a:pt x="371" y="82"/>
                  </a:lnTo>
                  <a:lnTo>
                    <a:pt x="373" y="82"/>
                  </a:lnTo>
                  <a:lnTo>
                    <a:pt x="374" y="82"/>
                  </a:lnTo>
                  <a:lnTo>
                    <a:pt x="374" y="84"/>
                  </a:lnTo>
                  <a:lnTo>
                    <a:pt x="376" y="84"/>
                  </a:lnTo>
                  <a:lnTo>
                    <a:pt x="377" y="84"/>
                  </a:lnTo>
                  <a:lnTo>
                    <a:pt x="379" y="84"/>
                  </a:lnTo>
                  <a:lnTo>
                    <a:pt x="380" y="85"/>
                  </a:lnTo>
                  <a:lnTo>
                    <a:pt x="382" y="84"/>
                  </a:lnTo>
                  <a:lnTo>
                    <a:pt x="382" y="82"/>
                  </a:lnTo>
                  <a:lnTo>
                    <a:pt x="382" y="80"/>
                  </a:lnTo>
                  <a:lnTo>
                    <a:pt x="382" y="79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80" y="76"/>
                  </a:lnTo>
                  <a:lnTo>
                    <a:pt x="379" y="74"/>
                  </a:lnTo>
                  <a:lnTo>
                    <a:pt x="377" y="74"/>
                  </a:lnTo>
                  <a:lnTo>
                    <a:pt x="377" y="73"/>
                  </a:lnTo>
                  <a:lnTo>
                    <a:pt x="379" y="73"/>
                  </a:lnTo>
                  <a:lnTo>
                    <a:pt x="379" y="71"/>
                  </a:lnTo>
                  <a:lnTo>
                    <a:pt x="380" y="71"/>
                  </a:lnTo>
                  <a:lnTo>
                    <a:pt x="380" y="70"/>
                  </a:lnTo>
                  <a:lnTo>
                    <a:pt x="380" y="68"/>
                  </a:lnTo>
                  <a:lnTo>
                    <a:pt x="382" y="68"/>
                  </a:lnTo>
                  <a:lnTo>
                    <a:pt x="383" y="68"/>
                  </a:lnTo>
                  <a:lnTo>
                    <a:pt x="383" y="70"/>
                  </a:lnTo>
                  <a:lnTo>
                    <a:pt x="385" y="70"/>
                  </a:lnTo>
                  <a:lnTo>
                    <a:pt x="386" y="70"/>
                  </a:lnTo>
                  <a:lnTo>
                    <a:pt x="386" y="71"/>
                  </a:lnTo>
                  <a:lnTo>
                    <a:pt x="388" y="70"/>
                  </a:lnTo>
                  <a:lnTo>
                    <a:pt x="389" y="70"/>
                  </a:lnTo>
                  <a:lnTo>
                    <a:pt x="391" y="70"/>
                  </a:lnTo>
                  <a:lnTo>
                    <a:pt x="394" y="70"/>
                  </a:lnTo>
                  <a:lnTo>
                    <a:pt x="395" y="70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8" y="68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1" y="67"/>
                  </a:lnTo>
                  <a:lnTo>
                    <a:pt x="403" y="67"/>
                  </a:lnTo>
                  <a:lnTo>
                    <a:pt x="403" y="65"/>
                  </a:lnTo>
                  <a:lnTo>
                    <a:pt x="404" y="65"/>
                  </a:lnTo>
                  <a:lnTo>
                    <a:pt x="404" y="67"/>
                  </a:lnTo>
                  <a:lnTo>
                    <a:pt x="403" y="67"/>
                  </a:lnTo>
                  <a:lnTo>
                    <a:pt x="406" y="70"/>
                  </a:lnTo>
                  <a:lnTo>
                    <a:pt x="407" y="70"/>
                  </a:lnTo>
                  <a:lnTo>
                    <a:pt x="409" y="70"/>
                  </a:lnTo>
                  <a:lnTo>
                    <a:pt x="409" y="71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3"/>
                  </a:lnTo>
                  <a:lnTo>
                    <a:pt x="414" y="73"/>
                  </a:lnTo>
                  <a:lnTo>
                    <a:pt x="412" y="73"/>
                  </a:lnTo>
                  <a:lnTo>
                    <a:pt x="412" y="74"/>
                  </a:lnTo>
                  <a:lnTo>
                    <a:pt x="414" y="74"/>
                  </a:lnTo>
                  <a:lnTo>
                    <a:pt x="414" y="76"/>
                  </a:lnTo>
                  <a:lnTo>
                    <a:pt x="415" y="76"/>
                  </a:lnTo>
                  <a:lnTo>
                    <a:pt x="417" y="76"/>
                  </a:lnTo>
                  <a:lnTo>
                    <a:pt x="418" y="76"/>
                  </a:lnTo>
                  <a:lnTo>
                    <a:pt x="418" y="77"/>
                  </a:lnTo>
                  <a:lnTo>
                    <a:pt x="420" y="76"/>
                  </a:lnTo>
                  <a:lnTo>
                    <a:pt x="421" y="77"/>
                  </a:lnTo>
                  <a:lnTo>
                    <a:pt x="423" y="77"/>
                  </a:lnTo>
                  <a:lnTo>
                    <a:pt x="423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4"/>
                  </a:lnTo>
                  <a:lnTo>
                    <a:pt x="427" y="74"/>
                  </a:lnTo>
                  <a:lnTo>
                    <a:pt x="427" y="73"/>
                  </a:lnTo>
                  <a:lnTo>
                    <a:pt x="429" y="73"/>
                  </a:lnTo>
                  <a:lnTo>
                    <a:pt x="429" y="71"/>
                  </a:lnTo>
                  <a:lnTo>
                    <a:pt x="430" y="71"/>
                  </a:lnTo>
                  <a:lnTo>
                    <a:pt x="430" y="73"/>
                  </a:lnTo>
                  <a:lnTo>
                    <a:pt x="432" y="73"/>
                  </a:lnTo>
                  <a:lnTo>
                    <a:pt x="432" y="74"/>
                  </a:lnTo>
                  <a:lnTo>
                    <a:pt x="433" y="74"/>
                  </a:lnTo>
                  <a:lnTo>
                    <a:pt x="435" y="74"/>
                  </a:lnTo>
                  <a:lnTo>
                    <a:pt x="436" y="73"/>
                  </a:lnTo>
                  <a:lnTo>
                    <a:pt x="438" y="73"/>
                  </a:lnTo>
                  <a:lnTo>
                    <a:pt x="438" y="71"/>
                  </a:lnTo>
                  <a:lnTo>
                    <a:pt x="438" y="73"/>
                  </a:lnTo>
                  <a:lnTo>
                    <a:pt x="439" y="73"/>
                  </a:lnTo>
                  <a:lnTo>
                    <a:pt x="441" y="74"/>
                  </a:lnTo>
                  <a:lnTo>
                    <a:pt x="439" y="74"/>
                  </a:lnTo>
                  <a:lnTo>
                    <a:pt x="439" y="76"/>
                  </a:lnTo>
                  <a:lnTo>
                    <a:pt x="442" y="74"/>
                  </a:lnTo>
                  <a:lnTo>
                    <a:pt x="444" y="76"/>
                  </a:lnTo>
                  <a:lnTo>
                    <a:pt x="445" y="76"/>
                  </a:lnTo>
                  <a:lnTo>
                    <a:pt x="447" y="76"/>
                  </a:lnTo>
                  <a:lnTo>
                    <a:pt x="447" y="74"/>
                  </a:lnTo>
                  <a:lnTo>
                    <a:pt x="448" y="74"/>
                  </a:lnTo>
                  <a:lnTo>
                    <a:pt x="448" y="73"/>
                  </a:lnTo>
                  <a:lnTo>
                    <a:pt x="451" y="71"/>
                  </a:lnTo>
                  <a:lnTo>
                    <a:pt x="453" y="70"/>
                  </a:lnTo>
                  <a:lnTo>
                    <a:pt x="454" y="68"/>
                  </a:lnTo>
                  <a:lnTo>
                    <a:pt x="454" y="67"/>
                  </a:lnTo>
                  <a:lnTo>
                    <a:pt x="454" y="65"/>
                  </a:lnTo>
                  <a:lnTo>
                    <a:pt x="454" y="64"/>
                  </a:lnTo>
                  <a:lnTo>
                    <a:pt x="456" y="64"/>
                  </a:lnTo>
                  <a:lnTo>
                    <a:pt x="457" y="58"/>
                  </a:lnTo>
                  <a:lnTo>
                    <a:pt x="457" y="56"/>
                  </a:lnTo>
                  <a:lnTo>
                    <a:pt x="459" y="53"/>
                  </a:lnTo>
                  <a:lnTo>
                    <a:pt x="459" y="52"/>
                  </a:lnTo>
                  <a:lnTo>
                    <a:pt x="460" y="50"/>
                  </a:lnTo>
                  <a:lnTo>
                    <a:pt x="460" y="49"/>
                  </a:lnTo>
                  <a:lnTo>
                    <a:pt x="462" y="49"/>
                  </a:lnTo>
                  <a:lnTo>
                    <a:pt x="465" y="44"/>
                  </a:lnTo>
                  <a:lnTo>
                    <a:pt x="465" y="43"/>
                  </a:lnTo>
                  <a:lnTo>
                    <a:pt x="465" y="41"/>
                  </a:lnTo>
                  <a:lnTo>
                    <a:pt x="467" y="40"/>
                  </a:lnTo>
                  <a:lnTo>
                    <a:pt x="467" y="38"/>
                  </a:lnTo>
                  <a:lnTo>
                    <a:pt x="468" y="38"/>
                  </a:lnTo>
                  <a:lnTo>
                    <a:pt x="468" y="37"/>
                  </a:lnTo>
                  <a:lnTo>
                    <a:pt x="470" y="37"/>
                  </a:lnTo>
                  <a:lnTo>
                    <a:pt x="471" y="34"/>
                  </a:lnTo>
                  <a:lnTo>
                    <a:pt x="471" y="32"/>
                  </a:lnTo>
                  <a:lnTo>
                    <a:pt x="473" y="31"/>
                  </a:lnTo>
                  <a:lnTo>
                    <a:pt x="474" y="31"/>
                  </a:lnTo>
                  <a:lnTo>
                    <a:pt x="474" y="29"/>
                  </a:lnTo>
                  <a:lnTo>
                    <a:pt x="476" y="27"/>
                  </a:lnTo>
                  <a:lnTo>
                    <a:pt x="476" y="26"/>
                  </a:lnTo>
                  <a:lnTo>
                    <a:pt x="477" y="26"/>
                  </a:lnTo>
                  <a:lnTo>
                    <a:pt x="477" y="27"/>
                  </a:lnTo>
                  <a:lnTo>
                    <a:pt x="477" y="29"/>
                  </a:lnTo>
                  <a:lnTo>
                    <a:pt x="479" y="32"/>
                  </a:lnTo>
                  <a:lnTo>
                    <a:pt x="479" y="31"/>
                  </a:lnTo>
                  <a:lnTo>
                    <a:pt x="477" y="29"/>
                  </a:lnTo>
                  <a:lnTo>
                    <a:pt x="477" y="24"/>
                  </a:lnTo>
                  <a:lnTo>
                    <a:pt x="477" y="23"/>
                  </a:lnTo>
                  <a:lnTo>
                    <a:pt x="477" y="21"/>
                  </a:lnTo>
                  <a:lnTo>
                    <a:pt x="477" y="20"/>
                  </a:lnTo>
                  <a:lnTo>
                    <a:pt x="479" y="21"/>
                  </a:lnTo>
                  <a:lnTo>
                    <a:pt x="480" y="23"/>
                  </a:lnTo>
                  <a:lnTo>
                    <a:pt x="482" y="24"/>
                  </a:lnTo>
                  <a:lnTo>
                    <a:pt x="483" y="27"/>
                  </a:lnTo>
                  <a:lnTo>
                    <a:pt x="485" y="29"/>
                  </a:lnTo>
                  <a:lnTo>
                    <a:pt x="485" y="31"/>
                  </a:lnTo>
                  <a:lnTo>
                    <a:pt x="485" y="34"/>
                  </a:lnTo>
                  <a:lnTo>
                    <a:pt x="485" y="35"/>
                  </a:lnTo>
                  <a:lnTo>
                    <a:pt x="483" y="38"/>
                  </a:lnTo>
                  <a:lnTo>
                    <a:pt x="485" y="40"/>
                  </a:lnTo>
                  <a:lnTo>
                    <a:pt x="485" y="37"/>
                  </a:lnTo>
                  <a:lnTo>
                    <a:pt x="485" y="35"/>
                  </a:lnTo>
                  <a:lnTo>
                    <a:pt x="485" y="34"/>
                  </a:lnTo>
                  <a:lnTo>
                    <a:pt x="486" y="34"/>
                  </a:lnTo>
                  <a:lnTo>
                    <a:pt x="486" y="38"/>
                  </a:lnTo>
                  <a:lnTo>
                    <a:pt x="486" y="41"/>
                  </a:lnTo>
                  <a:lnTo>
                    <a:pt x="486" y="43"/>
                  </a:lnTo>
                  <a:lnTo>
                    <a:pt x="486" y="44"/>
                  </a:lnTo>
                  <a:lnTo>
                    <a:pt x="486" y="46"/>
                  </a:lnTo>
                  <a:lnTo>
                    <a:pt x="488" y="49"/>
                  </a:lnTo>
                  <a:lnTo>
                    <a:pt x="488" y="50"/>
                  </a:lnTo>
                  <a:lnTo>
                    <a:pt x="486" y="52"/>
                  </a:lnTo>
                  <a:lnTo>
                    <a:pt x="488" y="52"/>
                  </a:lnTo>
                  <a:lnTo>
                    <a:pt x="488" y="53"/>
                  </a:lnTo>
                  <a:lnTo>
                    <a:pt x="488" y="55"/>
                  </a:lnTo>
                  <a:lnTo>
                    <a:pt x="488" y="56"/>
                  </a:lnTo>
                  <a:lnTo>
                    <a:pt x="489" y="58"/>
                  </a:lnTo>
                  <a:lnTo>
                    <a:pt x="489" y="59"/>
                  </a:lnTo>
                  <a:lnTo>
                    <a:pt x="489" y="61"/>
                  </a:lnTo>
                  <a:lnTo>
                    <a:pt x="491" y="61"/>
                  </a:lnTo>
                  <a:lnTo>
                    <a:pt x="491" y="64"/>
                  </a:lnTo>
                  <a:lnTo>
                    <a:pt x="491" y="65"/>
                  </a:lnTo>
                  <a:lnTo>
                    <a:pt x="491" y="67"/>
                  </a:lnTo>
                  <a:lnTo>
                    <a:pt x="491" y="68"/>
                  </a:lnTo>
                  <a:lnTo>
                    <a:pt x="492" y="68"/>
                  </a:lnTo>
                  <a:lnTo>
                    <a:pt x="492" y="70"/>
                  </a:lnTo>
                  <a:lnTo>
                    <a:pt x="492" y="71"/>
                  </a:lnTo>
                  <a:lnTo>
                    <a:pt x="494" y="73"/>
                  </a:lnTo>
                  <a:lnTo>
                    <a:pt x="494" y="74"/>
                  </a:lnTo>
                  <a:lnTo>
                    <a:pt x="494" y="76"/>
                  </a:lnTo>
                  <a:lnTo>
                    <a:pt x="494" y="77"/>
                  </a:lnTo>
                  <a:lnTo>
                    <a:pt x="492" y="77"/>
                  </a:lnTo>
                  <a:lnTo>
                    <a:pt x="492" y="76"/>
                  </a:lnTo>
                  <a:lnTo>
                    <a:pt x="492" y="77"/>
                  </a:lnTo>
                  <a:lnTo>
                    <a:pt x="492" y="79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7" y="77"/>
                  </a:lnTo>
                  <a:lnTo>
                    <a:pt x="497" y="79"/>
                  </a:lnTo>
                  <a:lnTo>
                    <a:pt x="497" y="80"/>
                  </a:lnTo>
                  <a:lnTo>
                    <a:pt x="498" y="80"/>
                  </a:lnTo>
                  <a:lnTo>
                    <a:pt x="498" y="82"/>
                  </a:lnTo>
                  <a:lnTo>
                    <a:pt x="498" y="84"/>
                  </a:lnTo>
                  <a:lnTo>
                    <a:pt x="500" y="84"/>
                  </a:lnTo>
                  <a:lnTo>
                    <a:pt x="500" y="85"/>
                  </a:lnTo>
                  <a:lnTo>
                    <a:pt x="501" y="85"/>
                  </a:lnTo>
                  <a:lnTo>
                    <a:pt x="503" y="85"/>
                  </a:lnTo>
                  <a:lnTo>
                    <a:pt x="504" y="85"/>
                  </a:lnTo>
                  <a:lnTo>
                    <a:pt x="506" y="85"/>
                  </a:lnTo>
                  <a:lnTo>
                    <a:pt x="507" y="85"/>
                  </a:lnTo>
                  <a:lnTo>
                    <a:pt x="510" y="87"/>
                  </a:lnTo>
                  <a:lnTo>
                    <a:pt x="512" y="88"/>
                  </a:lnTo>
                  <a:lnTo>
                    <a:pt x="512" y="90"/>
                  </a:lnTo>
                  <a:lnTo>
                    <a:pt x="512" y="91"/>
                  </a:lnTo>
                  <a:lnTo>
                    <a:pt x="512" y="93"/>
                  </a:lnTo>
                  <a:lnTo>
                    <a:pt x="512" y="94"/>
                  </a:lnTo>
                  <a:lnTo>
                    <a:pt x="512" y="96"/>
                  </a:lnTo>
                  <a:lnTo>
                    <a:pt x="512" y="97"/>
                  </a:lnTo>
                  <a:lnTo>
                    <a:pt x="510" y="99"/>
                  </a:lnTo>
                  <a:lnTo>
                    <a:pt x="509" y="99"/>
                  </a:lnTo>
                  <a:lnTo>
                    <a:pt x="507" y="99"/>
                  </a:lnTo>
                  <a:lnTo>
                    <a:pt x="506" y="99"/>
                  </a:lnTo>
                  <a:lnTo>
                    <a:pt x="507" y="99"/>
                  </a:lnTo>
                  <a:lnTo>
                    <a:pt x="507" y="100"/>
                  </a:lnTo>
                  <a:lnTo>
                    <a:pt x="509" y="100"/>
                  </a:lnTo>
                  <a:lnTo>
                    <a:pt x="510" y="100"/>
                  </a:lnTo>
                  <a:lnTo>
                    <a:pt x="510" y="99"/>
                  </a:lnTo>
                  <a:lnTo>
                    <a:pt x="512" y="99"/>
                  </a:lnTo>
                  <a:lnTo>
                    <a:pt x="512" y="100"/>
                  </a:lnTo>
                  <a:lnTo>
                    <a:pt x="512" y="102"/>
                  </a:lnTo>
                  <a:lnTo>
                    <a:pt x="510" y="102"/>
                  </a:lnTo>
                  <a:lnTo>
                    <a:pt x="510" y="103"/>
                  </a:lnTo>
                  <a:lnTo>
                    <a:pt x="509" y="103"/>
                  </a:lnTo>
                  <a:lnTo>
                    <a:pt x="509" y="102"/>
                  </a:lnTo>
                  <a:lnTo>
                    <a:pt x="509" y="103"/>
                  </a:lnTo>
                  <a:lnTo>
                    <a:pt x="507" y="105"/>
                  </a:lnTo>
                  <a:lnTo>
                    <a:pt x="507" y="106"/>
                  </a:lnTo>
                  <a:lnTo>
                    <a:pt x="506" y="106"/>
                  </a:lnTo>
                  <a:lnTo>
                    <a:pt x="504" y="108"/>
                  </a:lnTo>
                  <a:lnTo>
                    <a:pt x="503" y="108"/>
                  </a:lnTo>
                  <a:lnTo>
                    <a:pt x="503" y="109"/>
                  </a:lnTo>
                  <a:lnTo>
                    <a:pt x="503" y="111"/>
                  </a:lnTo>
                  <a:lnTo>
                    <a:pt x="501" y="111"/>
                  </a:lnTo>
                  <a:lnTo>
                    <a:pt x="501" y="112"/>
                  </a:lnTo>
                  <a:lnTo>
                    <a:pt x="500" y="112"/>
                  </a:lnTo>
                  <a:lnTo>
                    <a:pt x="500" y="115"/>
                  </a:lnTo>
                  <a:lnTo>
                    <a:pt x="498" y="117"/>
                  </a:lnTo>
                  <a:lnTo>
                    <a:pt x="497" y="120"/>
                  </a:lnTo>
                  <a:lnTo>
                    <a:pt x="494" y="121"/>
                  </a:lnTo>
                  <a:lnTo>
                    <a:pt x="492" y="124"/>
                  </a:lnTo>
                  <a:lnTo>
                    <a:pt x="491" y="124"/>
                  </a:lnTo>
                  <a:lnTo>
                    <a:pt x="489" y="124"/>
                  </a:lnTo>
                  <a:lnTo>
                    <a:pt x="488" y="126"/>
                  </a:lnTo>
                  <a:lnTo>
                    <a:pt x="486" y="126"/>
                  </a:lnTo>
                  <a:lnTo>
                    <a:pt x="486" y="129"/>
                  </a:lnTo>
                  <a:lnTo>
                    <a:pt x="485" y="129"/>
                  </a:lnTo>
                  <a:lnTo>
                    <a:pt x="483" y="129"/>
                  </a:lnTo>
                  <a:lnTo>
                    <a:pt x="483" y="130"/>
                  </a:lnTo>
                  <a:lnTo>
                    <a:pt x="482" y="130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0" y="134"/>
                  </a:lnTo>
                  <a:lnTo>
                    <a:pt x="480" y="135"/>
                  </a:lnTo>
                  <a:lnTo>
                    <a:pt x="480" y="137"/>
                  </a:lnTo>
                  <a:lnTo>
                    <a:pt x="479" y="137"/>
                  </a:lnTo>
                  <a:lnTo>
                    <a:pt x="479" y="138"/>
                  </a:lnTo>
                  <a:lnTo>
                    <a:pt x="477" y="138"/>
                  </a:lnTo>
                  <a:lnTo>
                    <a:pt x="477" y="140"/>
                  </a:lnTo>
                  <a:lnTo>
                    <a:pt x="477" y="141"/>
                  </a:lnTo>
                  <a:lnTo>
                    <a:pt x="476" y="141"/>
                  </a:lnTo>
                  <a:lnTo>
                    <a:pt x="474" y="141"/>
                  </a:lnTo>
                  <a:lnTo>
                    <a:pt x="476" y="141"/>
                  </a:lnTo>
                  <a:lnTo>
                    <a:pt x="476" y="143"/>
                  </a:lnTo>
                  <a:lnTo>
                    <a:pt x="474" y="144"/>
                  </a:lnTo>
                  <a:lnTo>
                    <a:pt x="473" y="144"/>
                  </a:lnTo>
                  <a:lnTo>
                    <a:pt x="473" y="146"/>
                  </a:lnTo>
                  <a:lnTo>
                    <a:pt x="473" y="147"/>
                  </a:lnTo>
                  <a:lnTo>
                    <a:pt x="473" y="149"/>
                  </a:lnTo>
                  <a:lnTo>
                    <a:pt x="473" y="152"/>
                  </a:lnTo>
                  <a:lnTo>
                    <a:pt x="473" y="153"/>
                  </a:lnTo>
                  <a:lnTo>
                    <a:pt x="471" y="153"/>
                  </a:lnTo>
                  <a:lnTo>
                    <a:pt x="471" y="155"/>
                  </a:lnTo>
                  <a:lnTo>
                    <a:pt x="470" y="155"/>
                  </a:lnTo>
                  <a:lnTo>
                    <a:pt x="468" y="156"/>
                  </a:lnTo>
                  <a:lnTo>
                    <a:pt x="468" y="158"/>
                  </a:lnTo>
                  <a:lnTo>
                    <a:pt x="468" y="159"/>
                  </a:lnTo>
                  <a:lnTo>
                    <a:pt x="468" y="161"/>
                  </a:lnTo>
                  <a:lnTo>
                    <a:pt x="467" y="161"/>
                  </a:lnTo>
                  <a:lnTo>
                    <a:pt x="467" y="162"/>
                  </a:lnTo>
                  <a:lnTo>
                    <a:pt x="465" y="162"/>
                  </a:lnTo>
                  <a:lnTo>
                    <a:pt x="463" y="161"/>
                  </a:lnTo>
                  <a:lnTo>
                    <a:pt x="462" y="161"/>
                  </a:lnTo>
                  <a:lnTo>
                    <a:pt x="460" y="161"/>
                  </a:lnTo>
                  <a:lnTo>
                    <a:pt x="459" y="161"/>
                  </a:lnTo>
                  <a:lnTo>
                    <a:pt x="459" y="162"/>
                  </a:lnTo>
                  <a:lnTo>
                    <a:pt x="457" y="162"/>
                  </a:lnTo>
                  <a:lnTo>
                    <a:pt x="456" y="162"/>
                  </a:lnTo>
                  <a:lnTo>
                    <a:pt x="456" y="164"/>
                  </a:lnTo>
                  <a:lnTo>
                    <a:pt x="454" y="164"/>
                  </a:lnTo>
                  <a:lnTo>
                    <a:pt x="453" y="164"/>
                  </a:lnTo>
                  <a:lnTo>
                    <a:pt x="451" y="167"/>
                  </a:lnTo>
                  <a:lnTo>
                    <a:pt x="451" y="168"/>
                  </a:lnTo>
                  <a:lnTo>
                    <a:pt x="453" y="168"/>
                  </a:lnTo>
                  <a:lnTo>
                    <a:pt x="453" y="167"/>
                  </a:lnTo>
                  <a:lnTo>
                    <a:pt x="457" y="167"/>
                  </a:lnTo>
                  <a:lnTo>
                    <a:pt x="459" y="167"/>
                  </a:lnTo>
                  <a:lnTo>
                    <a:pt x="460" y="164"/>
                  </a:lnTo>
                  <a:lnTo>
                    <a:pt x="460" y="167"/>
                  </a:lnTo>
                  <a:lnTo>
                    <a:pt x="462" y="168"/>
                  </a:lnTo>
                  <a:lnTo>
                    <a:pt x="460" y="168"/>
                  </a:lnTo>
                  <a:lnTo>
                    <a:pt x="460" y="170"/>
                  </a:lnTo>
                  <a:lnTo>
                    <a:pt x="462" y="170"/>
                  </a:lnTo>
                  <a:lnTo>
                    <a:pt x="462" y="168"/>
                  </a:lnTo>
                  <a:lnTo>
                    <a:pt x="463" y="168"/>
                  </a:lnTo>
                  <a:lnTo>
                    <a:pt x="465" y="168"/>
                  </a:lnTo>
                  <a:lnTo>
                    <a:pt x="467" y="168"/>
                  </a:lnTo>
                  <a:lnTo>
                    <a:pt x="468" y="167"/>
                  </a:lnTo>
                  <a:lnTo>
                    <a:pt x="473" y="162"/>
                  </a:lnTo>
                  <a:lnTo>
                    <a:pt x="474" y="161"/>
                  </a:lnTo>
                  <a:lnTo>
                    <a:pt x="476" y="161"/>
                  </a:lnTo>
                  <a:lnTo>
                    <a:pt x="477" y="161"/>
                  </a:lnTo>
                  <a:lnTo>
                    <a:pt x="477" y="159"/>
                  </a:lnTo>
                  <a:lnTo>
                    <a:pt x="479" y="159"/>
                  </a:lnTo>
                  <a:lnTo>
                    <a:pt x="479" y="158"/>
                  </a:lnTo>
                  <a:lnTo>
                    <a:pt x="480" y="158"/>
                  </a:lnTo>
                  <a:lnTo>
                    <a:pt x="482" y="158"/>
                  </a:lnTo>
                  <a:lnTo>
                    <a:pt x="482" y="156"/>
                  </a:lnTo>
                  <a:lnTo>
                    <a:pt x="483" y="155"/>
                  </a:lnTo>
                  <a:lnTo>
                    <a:pt x="486" y="153"/>
                  </a:lnTo>
                  <a:lnTo>
                    <a:pt x="488" y="152"/>
                  </a:lnTo>
                  <a:lnTo>
                    <a:pt x="488" y="150"/>
                  </a:lnTo>
                  <a:lnTo>
                    <a:pt x="486" y="150"/>
                  </a:lnTo>
                  <a:lnTo>
                    <a:pt x="488" y="150"/>
                  </a:lnTo>
                  <a:lnTo>
                    <a:pt x="489" y="152"/>
                  </a:lnTo>
                  <a:lnTo>
                    <a:pt x="489" y="150"/>
                  </a:lnTo>
                  <a:lnTo>
                    <a:pt x="488" y="150"/>
                  </a:lnTo>
                  <a:lnTo>
                    <a:pt x="489" y="150"/>
                  </a:lnTo>
                  <a:lnTo>
                    <a:pt x="491" y="150"/>
                  </a:lnTo>
                  <a:lnTo>
                    <a:pt x="491" y="152"/>
                  </a:lnTo>
                  <a:lnTo>
                    <a:pt x="491" y="153"/>
                  </a:lnTo>
                  <a:lnTo>
                    <a:pt x="489" y="153"/>
                  </a:lnTo>
                  <a:lnTo>
                    <a:pt x="489" y="155"/>
                  </a:lnTo>
                  <a:lnTo>
                    <a:pt x="488" y="155"/>
                  </a:lnTo>
                  <a:lnTo>
                    <a:pt x="491" y="156"/>
                  </a:lnTo>
                  <a:lnTo>
                    <a:pt x="491" y="158"/>
                  </a:lnTo>
                  <a:lnTo>
                    <a:pt x="491" y="159"/>
                  </a:lnTo>
                  <a:lnTo>
                    <a:pt x="491" y="161"/>
                  </a:lnTo>
                  <a:lnTo>
                    <a:pt x="491" y="162"/>
                  </a:lnTo>
                  <a:lnTo>
                    <a:pt x="492" y="164"/>
                  </a:lnTo>
                  <a:lnTo>
                    <a:pt x="492" y="167"/>
                  </a:lnTo>
                  <a:lnTo>
                    <a:pt x="494" y="168"/>
                  </a:lnTo>
                  <a:lnTo>
                    <a:pt x="494" y="170"/>
                  </a:lnTo>
                  <a:lnTo>
                    <a:pt x="494" y="171"/>
                  </a:lnTo>
                  <a:lnTo>
                    <a:pt x="497" y="171"/>
                  </a:lnTo>
                  <a:lnTo>
                    <a:pt x="494" y="171"/>
                  </a:lnTo>
                  <a:lnTo>
                    <a:pt x="492" y="171"/>
                  </a:lnTo>
                  <a:lnTo>
                    <a:pt x="494" y="171"/>
                  </a:lnTo>
                  <a:lnTo>
                    <a:pt x="494" y="173"/>
                  </a:lnTo>
                  <a:lnTo>
                    <a:pt x="492" y="173"/>
                  </a:lnTo>
                  <a:lnTo>
                    <a:pt x="492" y="174"/>
                  </a:lnTo>
                  <a:lnTo>
                    <a:pt x="491" y="174"/>
                  </a:lnTo>
                  <a:lnTo>
                    <a:pt x="489" y="174"/>
                  </a:lnTo>
                  <a:lnTo>
                    <a:pt x="491" y="174"/>
                  </a:lnTo>
                  <a:lnTo>
                    <a:pt x="491" y="176"/>
                  </a:lnTo>
                  <a:lnTo>
                    <a:pt x="492" y="176"/>
                  </a:lnTo>
                  <a:lnTo>
                    <a:pt x="494" y="176"/>
                  </a:lnTo>
                  <a:lnTo>
                    <a:pt x="494" y="174"/>
                  </a:lnTo>
                  <a:lnTo>
                    <a:pt x="494" y="173"/>
                  </a:lnTo>
                  <a:lnTo>
                    <a:pt x="497" y="173"/>
                  </a:lnTo>
                  <a:lnTo>
                    <a:pt x="498" y="174"/>
                  </a:lnTo>
                  <a:lnTo>
                    <a:pt x="498" y="176"/>
                  </a:lnTo>
                  <a:lnTo>
                    <a:pt x="500" y="176"/>
                  </a:lnTo>
                  <a:lnTo>
                    <a:pt x="500" y="177"/>
                  </a:lnTo>
                  <a:lnTo>
                    <a:pt x="500" y="176"/>
                  </a:lnTo>
                  <a:lnTo>
                    <a:pt x="501" y="176"/>
                  </a:lnTo>
                  <a:lnTo>
                    <a:pt x="500" y="176"/>
                  </a:lnTo>
                  <a:lnTo>
                    <a:pt x="500" y="177"/>
                  </a:lnTo>
                  <a:lnTo>
                    <a:pt x="501" y="177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503" y="176"/>
                  </a:lnTo>
                  <a:lnTo>
                    <a:pt x="504" y="174"/>
                  </a:lnTo>
                  <a:lnTo>
                    <a:pt x="506" y="174"/>
                  </a:lnTo>
                  <a:lnTo>
                    <a:pt x="506" y="176"/>
                  </a:lnTo>
                  <a:lnTo>
                    <a:pt x="507" y="174"/>
                  </a:lnTo>
                  <a:lnTo>
                    <a:pt x="509" y="173"/>
                  </a:lnTo>
                  <a:lnTo>
                    <a:pt x="510" y="173"/>
                  </a:lnTo>
                  <a:lnTo>
                    <a:pt x="512" y="173"/>
                  </a:lnTo>
                  <a:lnTo>
                    <a:pt x="512" y="174"/>
                  </a:lnTo>
                  <a:lnTo>
                    <a:pt x="513" y="174"/>
                  </a:lnTo>
                  <a:lnTo>
                    <a:pt x="512" y="176"/>
                  </a:lnTo>
                  <a:lnTo>
                    <a:pt x="513" y="176"/>
                  </a:lnTo>
                  <a:lnTo>
                    <a:pt x="513" y="177"/>
                  </a:lnTo>
                  <a:lnTo>
                    <a:pt x="512" y="179"/>
                  </a:lnTo>
                  <a:lnTo>
                    <a:pt x="513" y="179"/>
                  </a:lnTo>
                  <a:lnTo>
                    <a:pt x="513" y="180"/>
                  </a:lnTo>
                  <a:lnTo>
                    <a:pt x="513" y="179"/>
                  </a:lnTo>
                  <a:lnTo>
                    <a:pt x="513" y="177"/>
                  </a:lnTo>
                  <a:lnTo>
                    <a:pt x="513" y="176"/>
                  </a:lnTo>
                  <a:lnTo>
                    <a:pt x="513" y="174"/>
                  </a:lnTo>
                  <a:lnTo>
                    <a:pt x="513" y="176"/>
                  </a:lnTo>
                  <a:lnTo>
                    <a:pt x="513" y="174"/>
                  </a:lnTo>
                  <a:lnTo>
                    <a:pt x="515" y="174"/>
                  </a:lnTo>
                  <a:lnTo>
                    <a:pt x="515" y="176"/>
                  </a:lnTo>
                  <a:lnTo>
                    <a:pt x="516" y="176"/>
                  </a:lnTo>
                  <a:lnTo>
                    <a:pt x="515" y="176"/>
                  </a:lnTo>
                  <a:lnTo>
                    <a:pt x="516" y="174"/>
                  </a:lnTo>
                  <a:lnTo>
                    <a:pt x="516" y="176"/>
                  </a:lnTo>
                  <a:lnTo>
                    <a:pt x="518" y="176"/>
                  </a:lnTo>
                  <a:lnTo>
                    <a:pt x="518" y="177"/>
                  </a:lnTo>
                  <a:lnTo>
                    <a:pt x="520" y="177"/>
                  </a:lnTo>
                  <a:lnTo>
                    <a:pt x="518" y="176"/>
                  </a:lnTo>
                  <a:lnTo>
                    <a:pt x="516" y="174"/>
                  </a:lnTo>
                  <a:lnTo>
                    <a:pt x="518" y="174"/>
                  </a:lnTo>
                  <a:lnTo>
                    <a:pt x="518" y="173"/>
                  </a:lnTo>
                  <a:lnTo>
                    <a:pt x="520" y="173"/>
                  </a:lnTo>
                  <a:lnTo>
                    <a:pt x="520" y="174"/>
                  </a:lnTo>
                  <a:lnTo>
                    <a:pt x="520" y="173"/>
                  </a:lnTo>
                  <a:lnTo>
                    <a:pt x="520" y="171"/>
                  </a:lnTo>
                  <a:lnTo>
                    <a:pt x="521" y="171"/>
                  </a:lnTo>
                  <a:lnTo>
                    <a:pt x="521" y="173"/>
                  </a:lnTo>
                  <a:lnTo>
                    <a:pt x="523" y="173"/>
                  </a:lnTo>
                  <a:lnTo>
                    <a:pt x="523" y="171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21" y="174"/>
                  </a:lnTo>
                  <a:lnTo>
                    <a:pt x="523" y="174"/>
                  </a:lnTo>
                  <a:lnTo>
                    <a:pt x="523" y="176"/>
                  </a:lnTo>
                  <a:lnTo>
                    <a:pt x="523" y="177"/>
                  </a:lnTo>
                  <a:lnTo>
                    <a:pt x="523" y="179"/>
                  </a:lnTo>
                  <a:lnTo>
                    <a:pt x="523" y="180"/>
                  </a:lnTo>
                  <a:lnTo>
                    <a:pt x="523" y="182"/>
                  </a:lnTo>
                  <a:lnTo>
                    <a:pt x="521" y="182"/>
                  </a:lnTo>
                  <a:lnTo>
                    <a:pt x="521" y="183"/>
                  </a:lnTo>
                  <a:lnTo>
                    <a:pt x="521" y="185"/>
                  </a:lnTo>
                  <a:lnTo>
                    <a:pt x="520" y="185"/>
                  </a:lnTo>
                  <a:lnTo>
                    <a:pt x="520" y="187"/>
                  </a:lnTo>
                  <a:lnTo>
                    <a:pt x="520" y="188"/>
                  </a:lnTo>
                  <a:lnTo>
                    <a:pt x="520" y="190"/>
                  </a:lnTo>
                  <a:lnTo>
                    <a:pt x="518" y="193"/>
                  </a:lnTo>
                  <a:lnTo>
                    <a:pt x="516" y="193"/>
                  </a:lnTo>
                  <a:lnTo>
                    <a:pt x="516" y="194"/>
                  </a:lnTo>
                  <a:lnTo>
                    <a:pt x="518" y="194"/>
                  </a:lnTo>
                  <a:lnTo>
                    <a:pt x="520" y="193"/>
                  </a:lnTo>
                  <a:lnTo>
                    <a:pt x="520" y="191"/>
                  </a:lnTo>
                  <a:lnTo>
                    <a:pt x="521" y="191"/>
                  </a:lnTo>
                  <a:lnTo>
                    <a:pt x="521" y="190"/>
                  </a:lnTo>
                  <a:lnTo>
                    <a:pt x="523" y="190"/>
                  </a:lnTo>
                  <a:lnTo>
                    <a:pt x="523" y="188"/>
                  </a:lnTo>
                  <a:lnTo>
                    <a:pt x="523" y="187"/>
                  </a:lnTo>
                  <a:lnTo>
                    <a:pt x="524" y="182"/>
                  </a:lnTo>
                  <a:lnTo>
                    <a:pt x="524" y="180"/>
                  </a:lnTo>
                  <a:lnTo>
                    <a:pt x="524" y="179"/>
                  </a:lnTo>
                  <a:lnTo>
                    <a:pt x="526" y="176"/>
                  </a:lnTo>
                  <a:lnTo>
                    <a:pt x="527" y="176"/>
                  </a:lnTo>
                  <a:lnTo>
                    <a:pt x="527" y="174"/>
                  </a:lnTo>
                  <a:lnTo>
                    <a:pt x="529" y="174"/>
                  </a:lnTo>
                  <a:lnTo>
                    <a:pt x="529" y="173"/>
                  </a:lnTo>
                  <a:lnTo>
                    <a:pt x="529" y="171"/>
                  </a:lnTo>
                  <a:lnTo>
                    <a:pt x="530" y="171"/>
                  </a:lnTo>
                  <a:lnTo>
                    <a:pt x="530" y="170"/>
                  </a:lnTo>
                  <a:lnTo>
                    <a:pt x="532" y="168"/>
                  </a:lnTo>
                  <a:lnTo>
                    <a:pt x="533" y="168"/>
                  </a:lnTo>
                  <a:lnTo>
                    <a:pt x="533" y="167"/>
                  </a:lnTo>
                  <a:lnTo>
                    <a:pt x="535" y="167"/>
                  </a:lnTo>
                  <a:lnTo>
                    <a:pt x="533" y="167"/>
                  </a:lnTo>
                  <a:lnTo>
                    <a:pt x="533" y="168"/>
                  </a:lnTo>
                  <a:lnTo>
                    <a:pt x="533" y="170"/>
                  </a:lnTo>
                  <a:lnTo>
                    <a:pt x="532" y="170"/>
                  </a:lnTo>
                  <a:lnTo>
                    <a:pt x="532" y="171"/>
                  </a:lnTo>
                  <a:lnTo>
                    <a:pt x="532" y="173"/>
                  </a:lnTo>
                  <a:lnTo>
                    <a:pt x="530" y="173"/>
                  </a:lnTo>
                  <a:lnTo>
                    <a:pt x="530" y="174"/>
                  </a:lnTo>
                  <a:lnTo>
                    <a:pt x="532" y="173"/>
                  </a:lnTo>
                  <a:lnTo>
                    <a:pt x="533" y="173"/>
                  </a:lnTo>
                  <a:lnTo>
                    <a:pt x="533" y="171"/>
                  </a:lnTo>
                  <a:lnTo>
                    <a:pt x="533" y="170"/>
                  </a:lnTo>
                  <a:lnTo>
                    <a:pt x="535" y="170"/>
                  </a:lnTo>
                  <a:lnTo>
                    <a:pt x="535" y="168"/>
                  </a:lnTo>
                  <a:lnTo>
                    <a:pt x="536" y="164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1"/>
                  </a:lnTo>
                  <a:lnTo>
                    <a:pt x="539" y="161"/>
                  </a:lnTo>
                  <a:lnTo>
                    <a:pt x="539" y="162"/>
                  </a:lnTo>
                  <a:lnTo>
                    <a:pt x="539" y="164"/>
                  </a:lnTo>
                  <a:lnTo>
                    <a:pt x="541" y="167"/>
                  </a:lnTo>
                  <a:lnTo>
                    <a:pt x="541" y="168"/>
                  </a:lnTo>
                  <a:lnTo>
                    <a:pt x="542" y="168"/>
                  </a:lnTo>
                  <a:lnTo>
                    <a:pt x="544" y="170"/>
                  </a:lnTo>
                  <a:lnTo>
                    <a:pt x="544" y="168"/>
                  </a:lnTo>
                  <a:lnTo>
                    <a:pt x="542" y="168"/>
                  </a:lnTo>
                  <a:lnTo>
                    <a:pt x="542" y="167"/>
                  </a:lnTo>
                  <a:lnTo>
                    <a:pt x="542" y="164"/>
                  </a:lnTo>
                  <a:lnTo>
                    <a:pt x="544" y="164"/>
                  </a:lnTo>
                  <a:lnTo>
                    <a:pt x="545" y="164"/>
                  </a:lnTo>
                  <a:lnTo>
                    <a:pt x="544" y="164"/>
                  </a:lnTo>
                  <a:lnTo>
                    <a:pt x="544" y="162"/>
                  </a:lnTo>
                  <a:lnTo>
                    <a:pt x="544" y="164"/>
                  </a:lnTo>
                  <a:lnTo>
                    <a:pt x="542" y="164"/>
                  </a:lnTo>
                  <a:lnTo>
                    <a:pt x="542" y="162"/>
                  </a:lnTo>
                  <a:lnTo>
                    <a:pt x="541" y="162"/>
                  </a:lnTo>
                  <a:lnTo>
                    <a:pt x="542" y="162"/>
                  </a:lnTo>
                  <a:lnTo>
                    <a:pt x="542" y="159"/>
                  </a:lnTo>
                  <a:lnTo>
                    <a:pt x="542" y="158"/>
                  </a:lnTo>
                  <a:lnTo>
                    <a:pt x="544" y="158"/>
                  </a:lnTo>
                  <a:lnTo>
                    <a:pt x="542" y="158"/>
                  </a:lnTo>
                  <a:lnTo>
                    <a:pt x="544" y="159"/>
                  </a:lnTo>
                  <a:lnTo>
                    <a:pt x="545" y="159"/>
                  </a:lnTo>
                  <a:lnTo>
                    <a:pt x="545" y="158"/>
                  </a:lnTo>
                  <a:lnTo>
                    <a:pt x="545" y="156"/>
                  </a:lnTo>
                  <a:lnTo>
                    <a:pt x="547" y="156"/>
                  </a:lnTo>
                  <a:lnTo>
                    <a:pt x="547" y="155"/>
                  </a:lnTo>
                  <a:lnTo>
                    <a:pt x="545" y="153"/>
                  </a:lnTo>
                  <a:lnTo>
                    <a:pt x="547" y="153"/>
                  </a:lnTo>
                  <a:lnTo>
                    <a:pt x="548" y="153"/>
                  </a:lnTo>
                  <a:lnTo>
                    <a:pt x="548" y="152"/>
                  </a:lnTo>
                  <a:lnTo>
                    <a:pt x="548" y="150"/>
                  </a:lnTo>
                  <a:lnTo>
                    <a:pt x="548" y="149"/>
                  </a:lnTo>
                  <a:lnTo>
                    <a:pt x="548" y="147"/>
                  </a:lnTo>
                  <a:lnTo>
                    <a:pt x="550" y="146"/>
                  </a:lnTo>
                  <a:lnTo>
                    <a:pt x="551" y="144"/>
                  </a:lnTo>
                  <a:lnTo>
                    <a:pt x="551" y="146"/>
                  </a:lnTo>
                  <a:lnTo>
                    <a:pt x="553" y="147"/>
                  </a:lnTo>
                  <a:lnTo>
                    <a:pt x="553" y="146"/>
                  </a:lnTo>
                  <a:lnTo>
                    <a:pt x="554" y="144"/>
                  </a:lnTo>
                  <a:lnTo>
                    <a:pt x="556" y="144"/>
                  </a:lnTo>
                  <a:lnTo>
                    <a:pt x="556" y="143"/>
                  </a:lnTo>
                  <a:lnTo>
                    <a:pt x="556" y="141"/>
                  </a:lnTo>
                  <a:lnTo>
                    <a:pt x="556" y="143"/>
                  </a:lnTo>
                  <a:lnTo>
                    <a:pt x="557" y="143"/>
                  </a:lnTo>
                  <a:lnTo>
                    <a:pt x="557" y="144"/>
                  </a:lnTo>
                  <a:lnTo>
                    <a:pt x="557" y="146"/>
                  </a:lnTo>
                  <a:lnTo>
                    <a:pt x="559" y="146"/>
                  </a:lnTo>
                  <a:lnTo>
                    <a:pt x="560" y="146"/>
                  </a:lnTo>
                  <a:lnTo>
                    <a:pt x="560" y="144"/>
                  </a:lnTo>
                  <a:lnTo>
                    <a:pt x="560" y="143"/>
                  </a:lnTo>
                  <a:lnTo>
                    <a:pt x="562" y="143"/>
                  </a:lnTo>
                  <a:lnTo>
                    <a:pt x="562" y="144"/>
                  </a:lnTo>
                  <a:lnTo>
                    <a:pt x="562" y="146"/>
                  </a:lnTo>
                  <a:lnTo>
                    <a:pt x="563" y="146"/>
                  </a:lnTo>
                  <a:lnTo>
                    <a:pt x="562" y="146"/>
                  </a:lnTo>
                  <a:lnTo>
                    <a:pt x="563" y="146"/>
                  </a:lnTo>
                  <a:lnTo>
                    <a:pt x="565" y="147"/>
                  </a:lnTo>
                  <a:lnTo>
                    <a:pt x="565" y="146"/>
                  </a:lnTo>
                  <a:lnTo>
                    <a:pt x="563" y="146"/>
                  </a:lnTo>
                  <a:lnTo>
                    <a:pt x="563" y="144"/>
                  </a:lnTo>
                  <a:lnTo>
                    <a:pt x="563" y="146"/>
                  </a:lnTo>
                  <a:lnTo>
                    <a:pt x="563" y="143"/>
                  </a:lnTo>
                  <a:lnTo>
                    <a:pt x="565" y="143"/>
                  </a:lnTo>
                  <a:lnTo>
                    <a:pt x="565" y="144"/>
                  </a:lnTo>
                  <a:lnTo>
                    <a:pt x="565" y="143"/>
                  </a:lnTo>
                  <a:lnTo>
                    <a:pt x="566" y="143"/>
                  </a:lnTo>
                  <a:lnTo>
                    <a:pt x="566" y="144"/>
                  </a:lnTo>
                  <a:lnTo>
                    <a:pt x="566" y="143"/>
                  </a:lnTo>
                  <a:lnTo>
                    <a:pt x="566" y="144"/>
                  </a:lnTo>
                  <a:lnTo>
                    <a:pt x="568" y="144"/>
                  </a:lnTo>
                  <a:lnTo>
                    <a:pt x="568" y="143"/>
                  </a:lnTo>
                  <a:lnTo>
                    <a:pt x="569" y="144"/>
                  </a:lnTo>
                  <a:lnTo>
                    <a:pt x="568" y="144"/>
                  </a:lnTo>
                  <a:lnTo>
                    <a:pt x="568" y="146"/>
                  </a:lnTo>
                  <a:lnTo>
                    <a:pt x="568" y="144"/>
                  </a:lnTo>
                  <a:lnTo>
                    <a:pt x="569" y="146"/>
                  </a:lnTo>
                  <a:lnTo>
                    <a:pt x="569" y="144"/>
                  </a:lnTo>
                  <a:lnTo>
                    <a:pt x="569" y="146"/>
                  </a:lnTo>
                  <a:lnTo>
                    <a:pt x="569" y="147"/>
                  </a:lnTo>
                  <a:lnTo>
                    <a:pt x="569" y="146"/>
                  </a:lnTo>
                  <a:lnTo>
                    <a:pt x="569" y="147"/>
                  </a:lnTo>
                  <a:lnTo>
                    <a:pt x="569" y="146"/>
                  </a:lnTo>
                  <a:lnTo>
                    <a:pt x="571" y="146"/>
                  </a:lnTo>
                  <a:lnTo>
                    <a:pt x="571" y="144"/>
                  </a:lnTo>
                  <a:lnTo>
                    <a:pt x="571" y="146"/>
                  </a:lnTo>
                  <a:lnTo>
                    <a:pt x="571" y="147"/>
                  </a:lnTo>
                  <a:lnTo>
                    <a:pt x="573" y="147"/>
                  </a:lnTo>
                  <a:lnTo>
                    <a:pt x="571" y="147"/>
                  </a:lnTo>
                  <a:lnTo>
                    <a:pt x="571" y="149"/>
                  </a:lnTo>
                  <a:lnTo>
                    <a:pt x="573" y="149"/>
                  </a:lnTo>
                  <a:lnTo>
                    <a:pt x="573" y="147"/>
                  </a:lnTo>
                  <a:lnTo>
                    <a:pt x="573" y="146"/>
                  </a:lnTo>
                  <a:lnTo>
                    <a:pt x="574" y="146"/>
                  </a:lnTo>
                  <a:lnTo>
                    <a:pt x="574" y="144"/>
                  </a:lnTo>
                  <a:lnTo>
                    <a:pt x="574" y="146"/>
                  </a:lnTo>
                  <a:lnTo>
                    <a:pt x="574" y="147"/>
                  </a:lnTo>
                  <a:lnTo>
                    <a:pt x="574" y="149"/>
                  </a:lnTo>
                  <a:lnTo>
                    <a:pt x="574" y="150"/>
                  </a:lnTo>
                  <a:lnTo>
                    <a:pt x="574" y="149"/>
                  </a:lnTo>
                  <a:lnTo>
                    <a:pt x="576" y="149"/>
                  </a:lnTo>
                  <a:lnTo>
                    <a:pt x="576" y="147"/>
                  </a:lnTo>
                  <a:lnTo>
                    <a:pt x="577" y="146"/>
                  </a:lnTo>
                  <a:lnTo>
                    <a:pt x="577" y="147"/>
                  </a:lnTo>
                  <a:lnTo>
                    <a:pt x="577" y="149"/>
                  </a:lnTo>
                  <a:lnTo>
                    <a:pt x="577" y="147"/>
                  </a:lnTo>
                  <a:lnTo>
                    <a:pt x="577" y="149"/>
                  </a:lnTo>
                  <a:lnTo>
                    <a:pt x="577" y="150"/>
                  </a:lnTo>
                  <a:lnTo>
                    <a:pt x="577" y="149"/>
                  </a:lnTo>
                  <a:lnTo>
                    <a:pt x="579" y="149"/>
                  </a:lnTo>
                  <a:lnTo>
                    <a:pt x="579" y="147"/>
                  </a:lnTo>
                  <a:lnTo>
                    <a:pt x="579" y="149"/>
                  </a:lnTo>
                  <a:lnTo>
                    <a:pt x="579" y="150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0" y="147"/>
                  </a:lnTo>
                  <a:lnTo>
                    <a:pt x="580" y="149"/>
                  </a:lnTo>
                  <a:lnTo>
                    <a:pt x="580" y="147"/>
                  </a:lnTo>
                  <a:lnTo>
                    <a:pt x="582" y="147"/>
                  </a:lnTo>
                  <a:lnTo>
                    <a:pt x="582" y="149"/>
                  </a:lnTo>
                  <a:lnTo>
                    <a:pt x="582" y="150"/>
                  </a:lnTo>
                  <a:lnTo>
                    <a:pt x="580" y="150"/>
                  </a:lnTo>
                  <a:lnTo>
                    <a:pt x="579" y="152"/>
                  </a:lnTo>
                  <a:lnTo>
                    <a:pt x="580" y="152"/>
                  </a:lnTo>
                  <a:lnTo>
                    <a:pt x="582" y="152"/>
                  </a:lnTo>
                  <a:lnTo>
                    <a:pt x="582" y="150"/>
                  </a:lnTo>
                  <a:lnTo>
                    <a:pt x="583" y="150"/>
                  </a:lnTo>
                  <a:lnTo>
                    <a:pt x="583" y="149"/>
                  </a:lnTo>
                  <a:lnTo>
                    <a:pt x="585" y="149"/>
                  </a:lnTo>
                  <a:lnTo>
                    <a:pt x="585" y="150"/>
                  </a:lnTo>
                  <a:lnTo>
                    <a:pt x="583" y="152"/>
                  </a:lnTo>
                  <a:lnTo>
                    <a:pt x="585" y="152"/>
                  </a:lnTo>
                  <a:lnTo>
                    <a:pt x="585" y="153"/>
                  </a:lnTo>
                  <a:lnTo>
                    <a:pt x="586" y="153"/>
                  </a:lnTo>
                  <a:lnTo>
                    <a:pt x="586" y="152"/>
                  </a:lnTo>
                  <a:lnTo>
                    <a:pt x="586" y="153"/>
                  </a:lnTo>
                  <a:lnTo>
                    <a:pt x="588" y="153"/>
                  </a:lnTo>
                  <a:lnTo>
                    <a:pt x="588" y="155"/>
                  </a:lnTo>
                  <a:lnTo>
                    <a:pt x="588" y="153"/>
                  </a:lnTo>
                  <a:lnTo>
                    <a:pt x="589" y="153"/>
                  </a:lnTo>
                  <a:lnTo>
                    <a:pt x="589" y="155"/>
                  </a:lnTo>
                  <a:lnTo>
                    <a:pt x="589" y="153"/>
                  </a:lnTo>
                  <a:lnTo>
                    <a:pt x="588" y="153"/>
                  </a:lnTo>
                  <a:lnTo>
                    <a:pt x="589" y="152"/>
                  </a:lnTo>
                  <a:lnTo>
                    <a:pt x="588" y="152"/>
                  </a:lnTo>
                  <a:lnTo>
                    <a:pt x="589" y="152"/>
                  </a:lnTo>
                  <a:lnTo>
                    <a:pt x="589" y="150"/>
                  </a:lnTo>
                  <a:lnTo>
                    <a:pt x="591" y="150"/>
                  </a:lnTo>
                  <a:lnTo>
                    <a:pt x="591" y="152"/>
                  </a:lnTo>
                  <a:lnTo>
                    <a:pt x="589" y="152"/>
                  </a:lnTo>
                  <a:lnTo>
                    <a:pt x="591" y="152"/>
                  </a:lnTo>
                  <a:lnTo>
                    <a:pt x="589" y="152"/>
                  </a:lnTo>
                  <a:lnTo>
                    <a:pt x="589" y="153"/>
                  </a:lnTo>
                  <a:lnTo>
                    <a:pt x="589" y="156"/>
                  </a:lnTo>
                  <a:lnTo>
                    <a:pt x="589" y="155"/>
                  </a:lnTo>
                  <a:lnTo>
                    <a:pt x="591" y="156"/>
                  </a:lnTo>
                  <a:lnTo>
                    <a:pt x="591" y="155"/>
                  </a:lnTo>
                  <a:lnTo>
                    <a:pt x="591" y="156"/>
                  </a:lnTo>
                  <a:lnTo>
                    <a:pt x="592" y="156"/>
                  </a:lnTo>
                  <a:lnTo>
                    <a:pt x="592" y="155"/>
                  </a:lnTo>
                  <a:lnTo>
                    <a:pt x="592" y="153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8"/>
                  </a:lnTo>
                  <a:lnTo>
                    <a:pt x="592" y="156"/>
                  </a:lnTo>
                  <a:lnTo>
                    <a:pt x="594" y="156"/>
                  </a:lnTo>
                  <a:lnTo>
                    <a:pt x="594" y="158"/>
                  </a:lnTo>
                  <a:lnTo>
                    <a:pt x="594" y="156"/>
                  </a:lnTo>
                  <a:lnTo>
                    <a:pt x="594" y="155"/>
                  </a:lnTo>
                  <a:lnTo>
                    <a:pt x="594" y="153"/>
                  </a:lnTo>
                  <a:lnTo>
                    <a:pt x="595" y="153"/>
                  </a:lnTo>
                  <a:lnTo>
                    <a:pt x="595" y="155"/>
                  </a:lnTo>
                  <a:lnTo>
                    <a:pt x="595" y="156"/>
                  </a:lnTo>
                  <a:lnTo>
                    <a:pt x="594" y="156"/>
                  </a:lnTo>
                  <a:lnTo>
                    <a:pt x="595" y="156"/>
                  </a:lnTo>
                  <a:lnTo>
                    <a:pt x="595" y="158"/>
                  </a:lnTo>
                  <a:lnTo>
                    <a:pt x="595" y="156"/>
                  </a:lnTo>
                  <a:lnTo>
                    <a:pt x="597" y="155"/>
                  </a:lnTo>
                  <a:lnTo>
                    <a:pt x="597" y="153"/>
                  </a:lnTo>
                  <a:lnTo>
                    <a:pt x="597" y="155"/>
                  </a:lnTo>
                  <a:lnTo>
                    <a:pt x="597" y="156"/>
                  </a:lnTo>
                  <a:lnTo>
                    <a:pt x="597" y="158"/>
                  </a:lnTo>
                  <a:lnTo>
                    <a:pt x="597" y="156"/>
                  </a:lnTo>
                  <a:lnTo>
                    <a:pt x="597" y="158"/>
                  </a:lnTo>
                  <a:lnTo>
                    <a:pt x="597" y="159"/>
                  </a:lnTo>
                  <a:lnTo>
                    <a:pt x="597" y="158"/>
                  </a:lnTo>
                  <a:lnTo>
                    <a:pt x="598" y="158"/>
                  </a:lnTo>
                  <a:lnTo>
                    <a:pt x="598" y="156"/>
                  </a:lnTo>
                  <a:lnTo>
                    <a:pt x="598" y="158"/>
                  </a:lnTo>
                  <a:lnTo>
                    <a:pt x="598" y="159"/>
                  </a:lnTo>
                  <a:lnTo>
                    <a:pt x="598" y="158"/>
                  </a:lnTo>
                  <a:lnTo>
                    <a:pt x="598" y="159"/>
                  </a:lnTo>
                  <a:lnTo>
                    <a:pt x="598" y="158"/>
                  </a:lnTo>
                  <a:lnTo>
                    <a:pt x="601" y="158"/>
                  </a:lnTo>
                  <a:lnTo>
                    <a:pt x="601" y="156"/>
                  </a:lnTo>
                  <a:lnTo>
                    <a:pt x="601" y="155"/>
                  </a:lnTo>
                  <a:lnTo>
                    <a:pt x="603" y="156"/>
                  </a:lnTo>
                  <a:lnTo>
                    <a:pt x="601" y="158"/>
                  </a:lnTo>
                  <a:lnTo>
                    <a:pt x="603" y="156"/>
                  </a:lnTo>
                  <a:lnTo>
                    <a:pt x="603" y="158"/>
                  </a:lnTo>
                  <a:lnTo>
                    <a:pt x="603" y="159"/>
                  </a:lnTo>
                  <a:lnTo>
                    <a:pt x="603" y="161"/>
                  </a:lnTo>
                  <a:lnTo>
                    <a:pt x="604" y="161"/>
                  </a:lnTo>
                  <a:lnTo>
                    <a:pt x="604" y="159"/>
                  </a:lnTo>
                  <a:lnTo>
                    <a:pt x="604" y="158"/>
                  </a:lnTo>
                  <a:lnTo>
                    <a:pt x="604" y="159"/>
                  </a:lnTo>
                  <a:lnTo>
                    <a:pt x="606" y="158"/>
                  </a:lnTo>
                  <a:lnTo>
                    <a:pt x="606" y="159"/>
                  </a:lnTo>
                  <a:lnTo>
                    <a:pt x="606" y="161"/>
                  </a:lnTo>
                  <a:lnTo>
                    <a:pt x="606" y="159"/>
                  </a:lnTo>
                  <a:lnTo>
                    <a:pt x="606" y="161"/>
                  </a:lnTo>
                  <a:lnTo>
                    <a:pt x="606" y="162"/>
                  </a:lnTo>
                  <a:lnTo>
                    <a:pt x="607" y="161"/>
                  </a:lnTo>
                  <a:lnTo>
                    <a:pt x="607" y="159"/>
                  </a:lnTo>
                  <a:lnTo>
                    <a:pt x="609" y="159"/>
                  </a:lnTo>
                  <a:lnTo>
                    <a:pt x="609" y="161"/>
                  </a:lnTo>
                  <a:lnTo>
                    <a:pt x="607" y="161"/>
                  </a:lnTo>
                  <a:lnTo>
                    <a:pt x="607" y="162"/>
                  </a:lnTo>
                  <a:lnTo>
                    <a:pt x="606" y="162"/>
                  </a:lnTo>
                  <a:lnTo>
                    <a:pt x="607" y="164"/>
                  </a:lnTo>
                  <a:lnTo>
                    <a:pt x="606" y="162"/>
                  </a:lnTo>
                  <a:lnTo>
                    <a:pt x="606" y="164"/>
                  </a:lnTo>
                  <a:lnTo>
                    <a:pt x="607" y="164"/>
                  </a:lnTo>
                  <a:lnTo>
                    <a:pt x="607" y="167"/>
                  </a:lnTo>
                  <a:lnTo>
                    <a:pt x="607" y="164"/>
                  </a:lnTo>
                  <a:lnTo>
                    <a:pt x="607" y="162"/>
                  </a:lnTo>
                  <a:lnTo>
                    <a:pt x="607" y="164"/>
                  </a:lnTo>
                  <a:lnTo>
                    <a:pt x="607" y="162"/>
                  </a:lnTo>
                  <a:lnTo>
                    <a:pt x="609" y="162"/>
                  </a:lnTo>
                  <a:lnTo>
                    <a:pt x="609" y="161"/>
                  </a:lnTo>
                  <a:lnTo>
                    <a:pt x="609" y="159"/>
                  </a:lnTo>
                  <a:lnTo>
                    <a:pt x="610" y="159"/>
                  </a:lnTo>
                  <a:lnTo>
                    <a:pt x="610" y="162"/>
                  </a:lnTo>
                  <a:lnTo>
                    <a:pt x="609" y="162"/>
                  </a:lnTo>
                  <a:lnTo>
                    <a:pt x="609" y="164"/>
                  </a:lnTo>
                  <a:lnTo>
                    <a:pt x="609" y="167"/>
                  </a:lnTo>
                  <a:lnTo>
                    <a:pt x="610" y="167"/>
                  </a:lnTo>
                  <a:lnTo>
                    <a:pt x="609" y="168"/>
                  </a:lnTo>
                  <a:lnTo>
                    <a:pt x="609" y="170"/>
                  </a:lnTo>
                  <a:lnTo>
                    <a:pt x="609" y="171"/>
                  </a:lnTo>
                  <a:lnTo>
                    <a:pt x="610" y="171"/>
                  </a:lnTo>
                  <a:lnTo>
                    <a:pt x="612" y="171"/>
                  </a:lnTo>
                  <a:lnTo>
                    <a:pt x="610" y="170"/>
                  </a:lnTo>
                  <a:lnTo>
                    <a:pt x="612" y="170"/>
                  </a:lnTo>
                  <a:lnTo>
                    <a:pt x="612" y="168"/>
                  </a:lnTo>
                  <a:lnTo>
                    <a:pt x="612" y="167"/>
                  </a:lnTo>
                  <a:lnTo>
                    <a:pt x="612" y="164"/>
                  </a:lnTo>
                  <a:lnTo>
                    <a:pt x="613" y="164"/>
                  </a:lnTo>
                  <a:lnTo>
                    <a:pt x="615" y="164"/>
                  </a:lnTo>
                  <a:lnTo>
                    <a:pt x="615" y="162"/>
                  </a:lnTo>
                  <a:lnTo>
                    <a:pt x="615" y="164"/>
                  </a:lnTo>
                  <a:lnTo>
                    <a:pt x="616" y="164"/>
                  </a:lnTo>
                  <a:lnTo>
                    <a:pt x="616" y="167"/>
                  </a:lnTo>
                  <a:lnTo>
                    <a:pt x="618" y="167"/>
                  </a:lnTo>
                  <a:lnTo>
                    <a:pt x="616" y="167"/>
                  </a:lnTo>
                  <a:lnTo>
                    <a:pt x="616" y="168"/>
                  </a:lnTo>
                  <a:lnTo>
                    <a:pt x="616" y="167"/>
                  </a:lnTo>
                  <a:lnTo>
                    <a:pt x="618" y="168"/>
                  </a:lnTo>
                  <a:lnTo>
                    <a:pt x="618" y="167"/>
                  </a:lnTo>
                  <a:lnTo>
                    <a:pt x="618" y="164"/>
                  </a:lnTo>
                  <a:lnTo>
                    <a:pt x="619" y="162"/>
                  </a:lnTo>
                  <a:lnTo>
                    <a:pt x="619" y="164"/>
                  </a:lnTo>
                  <a:lnTo>
                    <a:pt x="619" y="167"/>
                  </a:lnTo>
                  <a:lnTo>
                    <a:pt x="618" y="167"/>
                  </a:lnTo>
                  <a:lnTo>
                    <a:pt x="619" y="168"/>
                  </a:lnTo>
                  <a:lnTo>
                    <a:pt x="618" y="168"/>
                  </a:lnTo>
                  <a:lnTo>
                    <a:pt x="618" y="170"/>
                  </a:lnTo>
                  <a:lnTo>
                    <a:pt x="619" y="170"/>
                  </a:lnTo>
                  <a:lnTo>
                    <a:pt x="619" y="168"/>
                  </a:lnTo>
                  <a:lnTo>
                    <a:pt x="621" y="168"/>
                  </a:lnTo>
                  <a:lnTo>
                    <a:pt x="619" y="168"/>
                  </a:lnTo>
                  <a:lnTo>
                    <a:pt x="621" y="167"/>
                  </a:lnTo>
                  <a:lnTo>
                    <a:pt x="619" y="167"/>
                  </a:lnTo>
                  <a:lnTo>
                    <a:pt x="621" y="167"/>
                  </a:lnTo>
                  <a:lnTo>
                    <a:pt x="621" y="168"/>
                  </a:lnTo>
                  <a:lnTo>
                    <a:pt x="621" y="170"/>
                  </a:lnTo>
                  <a:lnTo>
                    <a:pt x="621" y="171"/>
                  </a:lnTo>
                  <a:lnTo>
                    <a:pt x="622" y="171"/>
                  </a:lnTo>
                  <a:lnTo>
                    <a:pt x="621" y="170"/>
                  </a:lnTo>
                  <a:lnTo>
                    <a:pt x="622" y="171"/>
                  </a:lnTo>
                  <a:lnTo>
                    <a:pt x="621" y="173"/>
                  </a:lnTo>
                  <a:lnTo>
                    <a:pt x="622" y="173"/>
                  </a:lnTo>
                  <a:lnTo>
                    <a:pt x="624" y="173"/>
                  </a:lnTo>
                  <a:lnTo>
                    <a:pt x="624" y="171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6" y="173"/>
                  </a:lnTo>
                  <a:lnTo>
                    <a:pt x="626" y="174"/>
                  </a:lnTo>
                  <a:lnTo>
                    <a:pt x="626" y="173"/>
                  </a:lnTo>
                  <a:lnTo>
                    <a:pt x="626" y="174"/>
                  </a:lnTo>
                  <a:lnTo>
                    <a:pt x="627" y="174"/>
                  </a:lnTo>
                  <a:lnTo>
                    <a:pt x="627" y="173"/>
                  </a:lnTo>
                  <a:lnTo>
                    <a:pt x="627" y="174"/>
                  </a:lnTo>
                  <a:lnTo>
                    <a:pt x="626" y="174"/>
                  </a:lnTo>
                  <a:lnTo>
                    <a:pt x="627" y="174"/>
                  </a:lnTo>
                  <a:lnTo>
                    <a:pt x="627" y="176"/>
                  </a:lnTo>
                  <a:lnTo>
                    <a:pt x="627" y="177"/>
                  </a:lnTo>
                  <a:lnTo>
                    <a:pt x="626" y="177"/>
                  </a:lnTo>
                  <a:lnTo>
                    <a:pt x="626" y="179"/>
                  </a:lnTo>
                  <a:lnTo>
                    <a:pt x="626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6" y="180"/>
                  </a:lnTo>
                  <a:lnTo>
                    <a:pt x="624" y="180"/>
                  </a:lnTo>
                  <a:lnTo>
                    <a:pt x="626" y="180"/>
                  </a:lnTo>
                  <a:lnTo>
                    <a:pt x="626" y="182"/>
                  </a:lnTo>
                  <a:lnTo>
                    <a:pt x="624" y="183"/>
                  </a:lnTo>
                  <a:lnTo>
                    <a:pt x="622" y="183"/>
                  </a:lnTo>
                  <a:lnTo>
                    <a:pt x="624" y="183"/>
                  </a:lnTo>
                  <a:lnTo>
                    <a:pt x="622" y="183"/>
                  </a:lnTo>
                  <a:lnTo>
                    <a:pt x="621" y="183"/>
                  </a:lnTo>
                  <a:lnTo>
                    <a:pt x="621" y="185"/>
                  </a:lnTo>
                  <a:lnTo>
                    <a:pt x="622" y="183"/>
                  </a:lnTo>
                  <a:lnTo>
                    <a:pt x="622" y="185"/>
                  </a:lnTo>
                  <a:lnTo>
                    <a:pt x="624" y="185"/>
                  </a:lnTo>
                  <a:lnTo>
                    <a:pt x="624" y="183"/>
                  </a:lnTo>
                  <a:lnTo>
                    <a:pt x="624" y="185"/>
                  </a:lnTo>
                  <a:lnTo>
                    <a:pt x="624" y="187"/>
                  </a:lnTo>
                  <a:lnTo>
                    <a:pt x="622" y="187"/>
                  </a:lnTo>
                  <a:lnTo>
                    <a:pt x="624" y="187"/>
                  </a:lnTo>
                  <a:lnTo>
                    <a:pt x="624" y="188"/>
                  </a:lnTo>
                  <a:lnTo>
                    <a:pt x="624" y="187"/>
                  </a:lnTo>
                  <a:lnTo>
                    <a:pt x="624" y="185"/>
                  </a:lnTo>
                  <a:lnTo>
                    <a:pt x="624" y="183"/>
                  </a:lnTo>
                  <a:lnTo>
                    <a:pt x="626" y="183"/>
                  </a:lnTo>
                  <a:lnTo>
                    <a:pt x="626" y="182"/>
                  </a:lnTo>
                  <a:lnTo>
                    <a:pt x="627" y="182"/>
                  </a:lnTo>
                  <a:lnTo>
                    <a:pt x="627" y="180"/>
                  </a:lnTo>
                  <a:lnTo>
                    <a:pt x="629" y="180"/>
                  </a:lnTo>
                  <a:lnTo>
                    <a:pt x="629" y="182"/>
                  </a:lnTo>
                  <a:lnTo>
                    <a:pt x="630" y="182"/>
                  </a:lnTo>
                  <a:lnTo>
                    <a:pt x="630" y="183"/>
                  </a:lnTo>
                  <a:lnTo>
                    <a:pt x="630" y="185"/>
                  </a:lnTo>
                  <a:lnTo>
                    <a:pt x="630" y="187"/>
                  </a:lnTo>
                  <a:lnTo>
                    <a:pt x="629" y="187"/>
                  </a:lnTo>
                  <a:lnTo>
                    <a:pt x="627" y="187"/>
                  </a:lnTo>
                  <a:lnTo>
                    <a:pt x="626" y="187"/>
                  </a:lnTo>
                  <a:lnTo>
                    <a:pt x="626" y="188"/>
                  </a:lnTo>
                  <a:lnTo>
                    <a:pt x="627" y="187"/>
                  </a:lnTo>
                  <a:lnTo>
                    <a:pt x="627" y="188"/>
                  </a:lnTo>
                  <a:lnTo>
                    <a:pt x="627" y="190"/>
                  </a:lnTo>
                  <a:lnTo>
                    <a:pt x="626" y="190"/>
                  </a:lnTo>
                  <a:lnTo>
                    <a:pt x="626" y="191"/>
                  </a:lnTo>
                  <a:lnTo>
                    <a:pt x="624" y="191"/>
                  </a:lnTo>
                  <a:lnTo>
                    <a:pt x="624" y="193"/>
                  </a:lnTo>
                  <a:lnTo>
                    <a:pt x="624" y="191"/>
                  </a:lnTo>
                  <a:lnTo>
                    <a:pt x="626" y="191"/>
                  </a:lnTo>
                  <a:lnTo>
                    <a:pt x="627" y="190"/>
                  </a:lnTo>
                  <a:lnTo>
                    <a:pt x="627" y="191"/>
                  </a:lnTo>
                  <a:lnTo>
                    <a:pt x="626" y="194"/>
                  </a:lnTo>
                  <a:lnTo>
                    <a:pt x="624" y="196"/>
                  </a:lnTo>
                  <a:lnTo>
                    <a:pt x="624" y="197"/>
                  </a:lnTo>
                  <a:lnTo>
                    <a:pt x="624" y="199"/>
                  </a:lnTo>
                  <a:lnTo>
                    <a:pt x="624" y="200"/>
                  </a:lnTo>
                  <a:lnTo>
                    <a:pt x="624" y="202"/>
                  </a:lnTo>
                  <a:lnTo>
                    <a:pt x="626" y="202"/>
                  </a:lnTo>
                  <a:lnTo>
                    <a:pt x="626" y="203"/>
                  </a:lnTo>
                  <a:lnTo>
                    <a:pt x="624" y="203"/>
                  </a:lnTo>
                  <a:lnTo>
                    <a:pt x="624" y="205"/>
                  </a:lnTo>
                  <a:lnTo>
                    <a:pt x="622" y="205"/>
                  </a:lnTo>
                  <a:lnTo>
                    <a:pt x="622" y="206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8"/>
                  </a:lnTo>
                  <a:lnTo>
                    <a:pt x="621" y="208"/>
                  </a:lnTo>
                  <a:lnTo>
                    <a:pt x="622" y="209"/>
                  </a:lnTo>
                  <a:lnTo>
                    <a:pt x="622" y="208"/>
                  </a:lnTo>
                  <a:lnTo>
                    <a:pt x="622" y="206"/>
                  </a:lnTo>
                  <a:lnTo>
                    <a:pt x="624" y="206"/>
                  </a:lnTo>
                  <a:lnTo>
                    <a:pt x="624" y="205"/>
                  </a:lnTo>
                  <a:lnTo>
                    <a:pt x="626" y="205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0"/>
                  </a:lnTo>
                  <a:lnTo>
                    <a:pt x="630" y="200"/>
                  </a:lnTo>
                  <a:lnTo>
                    <a:pt x="630" y="199"/>
                  </a:lnTo>
                  <a:lnTo>
                    <a:pt x="630" y="197"/>
                  </a:lnTo>
                  <a:lnTo>
                    <a:pt x="630" y="196"/>
                  </a:lnTo>
                  <a:lnTo>
                    <a:pt x="630" y="194"/>
                  </a:lnTo>
                  <a:lnTo>
                    <a:pt x="630" y="193"/>
                  </a:lnTo>
                  <a:lnTo>
                    <a:pt x="630" y="191"/>
                  </a:lnTo>
                  <a:lnTo>
                    <a:pt x="630" y="190"/>
                  </a:lnTo>
                  <a:lnTo>
                    <a:pt x="632" y="190"/>
                  </a:lnTo>
                  <a:lnTo>
                    <a:pt x="632" y="191"/>
                  </a:lnTo>
                  <a:lnTo>
                    <a:pt x="632" y="190"/>
                  </a:lnTo>
                  <a:lnTo>
                    <a:pt x="632" y="188"/>
                  </a:lnTo>
                  <a:lnTo>
                    <a:pt x="633" y="188"/>
                  </a:lnTo>
                  <a:lnTo>
                    <a:pt x="636" y="188"/>
                  </a:lnTo>
                  <a:lnTo>
                    <a:pt x="636" y="187"/>
                  </a:lnTo>
                  <a:lnTo>
                    <a:pt x="638" y="187"/>
                  </a:lnTo>
                  <a:lnTo>
                    <a:pt x="638" y="188"/>
                  </a:lnTo>
                  <a:lnTo>
                    <a:pt x="636" y="188"/>
                  </a:lnTo>
                  <a:lnTo>
                    <a:pt x="636" y="190"/>
                  </a:lnTo>
                  <a:lnTo>
                    <a:pt x="638" y="190"/>
                  </a:lnTo>
                  <a:lnTo>
                    <a:pt x="638" y="188"/>
                  </a:lnTo>
                  <a:lnTo>
                    <a:pt x="638" y="190"/>
                  </a:lnTo>
                  <a:lnTo>
                    <a:pt x="638" y="191"/>
                  </a:lnTo>
                  <a:lnTo>
                    <a:pt x="636" y="191"/>
                  </a:lnTo>
                  <a:lnTo>
                    <a:pt x="636" y="193"/>
                  </a:lnTo>
                  <a:lnTo>
                    <a:pt x="635" y="194"/>
                  </a:lnTo>
                  <a:lnTo>
                    <a:pt x="633" y="194"/>
                  </a:lnTo>
                  <a:lnTo>
                    <a:pt x="635" y="194"/>
                  </a:lnTo>
                  <a:lnTo>
                    <a:pt x="633" y="194"/>
                  </a:lnTo>
                  <a:lnTo>
                    <a:pt x="632" y="196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2" y="197"/>
                  </a:lnTo>
                  <a:lnTo>
                    <a:pt x="633" y="197"/>
                  </a:lnTo>
                  <a:lnTo>
                    <a:pt x="633" y="196"/>
                  </a:lnTo>
                  <a:lnTo>
                    <a:pt x="635" y="196"/>
                  </a:lnTo>
                  <a:lnTo>
                    <a:pt x="635" y="197"/>
                  </a:lnTo>
                  <a:lnTo>
                    <a:pt x="633" y="197"/>
                  </a:lnTo>
                  <a:lnTo>
                    <a:pt x="635" y="197"/>
                  </a:lnTo>
                  <a:lnTo>
                    <a:pt x="635" y="199"/>
                  </a:lnTo>
                  <a:lnTo>
                    <a:pt x="635" y="197"/>
                  </a:lnTo>
                  <a:lnTo>
                    <a:pt x="636" y="197"/>
                  </a:lnTo>
                  <a:lnTo>
                    <a:pt x="636" y="196"/>
                  </a:lnTo>
                  <a:lnTo>
                    <a:pt x="636" y="197"/>
                  </a:lnTo>
                  <a:lnTo>
                    <a:pt x="638" y="196"/>
                  </a:lnTo>
                  <a:lnTo>
                    <a:pt x="636" y="196"/>
                  </a:lnTo>
                  <a:lnTo>
                    <a:pt x="638" y="194"/>
                  </a:lnTo>
                  <a:lnTo>
                    <a:pt x="638" y="193"/>
                  </a:lnTo>
                  <a:lnTo>
                    <a:pt x="639" y="193"/>
                  </a:lnTo>
                  <a:lnTo>
                    <a:pt x="639" y="191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4" y="190"/>
                  </a:lnTo>
                  <a:lnTo>
                    <a:pt x="644" y="188"/>
                  </a:lnTo>
                  <a:lnTo>
                    <a:pt x="644" y="190"/>
                  </a:lnTo>
                  <a:lnTo>
                    <a:pt x="644" y="191"/>
                  </a:lnTo>
                  <a:lnTo>
                    <a:pt x="645" y="191"/>
                  </a:lnTo>
                  <a:lnTo>
                    <a:pt x="645" y="190"/>
                  </a:lnTo>
                  <a:lnTo>
                    <a:pt x="645" y="191"/>
                  </a:lnTo>
                  <a:lnTo>
                    <a:pt x="645" y="190"/>
                  </a:lnTo>
                  <a:lnTo>
                    <a:pt x="645" y="188"/>
                  </a:lnTo>
                  <a:lnTo>
                    <a:pt x="645" y="190"/>
                  </a:lnTo>
                  <a:lnTo>
                    <a:pt x="647" y="190"/>
                  </a:lnTo>
                  <a:lnTo>
                    <a:pt x="648" y="190"/>
                  </a:lnTo>
                  <a:lnTo>
                    <a:pt x="647" y="190"/>
                  </a:lnTo>
                  <a:lnTo>
                    <a:pt x="648" y="190"/>
                  </a:lnTo>
                  <a:lnTo>
                    <a:pt x="648" y="188"/>
                  </a:lnTo>
                  <a:lnTo>
                    <a:pt x="648" y="190"/>
                  </a:lnTo>
                  <a:lnTo>
                    <a:pt x="648" y="191"/>
                  </a:lnTo>
                  <a:lnTo>
                    <a:pt x="650" y="191"/>
                  </a:lnTo>
                  <a:lnTo>
                    <a:pt x="650" y="190"/>
                  </a:lnTo>
                  <a:lnTo>
                    <a:pt x="650" y="191"/>
                  </a:lnTo>
                  <a:lnTo>
                    <a:pt x="650" y="190"/>
                  </a:lnTo>
                  <a:lnTo>
                    <a:pt x="650" y="188"/>
                  </a:lnTo>
                  <a:lnTo>
                    <a:pt x="651" y="188"/>
                  </a:lnTo>
                  <a:lnTo>
                    <a:pt x="650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5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7"/>
                  </a:lnTo>
                  <a:lnTo>
                    <a:pt x="657" y="188"/>
                  </a:lnTo>
                  <a:lnTo>
                    <a:pt x="659" y="188"/>
                  </a:lnTo>
                  <a:lnTo>
                    <a:pt x="660" y="190"/>
                  </a:lnTo>
                  <a:lnTo>
                    <a:pt x="662" y="190"/>
                  </a:lnTo>
                  <a:lnTo>
                    <a:pt x="663" y="191"/>
                  </a:lnTo>
                  <a:lnTo>
                    <a:pt x="665" y="191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8" y="194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2" y="196"/>
                  </a:lnTo>
                  <a:lnTo>
                    <a:pt x="675" y="196"/>
                  </a:lnTo>
                  <a:lnTo>
                    <a:pt x="675" y="197"/>
                  </a:lnTo>
                  <a:lnTo>
                    <a:pt x="677" y="197"/>
                  </a:lnTo>
                  <a:lnTo>
                    <a:pt x="678" y="197"/>
                  </a:lnTo>
                  <a:lnTo>
                    <a:pt x="680" y="197"/>
                  </a:lnTo>
                  <a:lnTo>
                    <a:pt x="682" y="197"/>
                  </a:lnTo>
                  <a:lnTo>
                    <a:pt x="682" y="196"/>
                  </a:lnTo>
                  <a:lnTo>
                    <a:pt x="680" y="196"/>
                  </a:lnTo>
                  <a:lnTo>
                    <a:pt x="680" y="194"/>
                  </a:lnTo>
                  <a:lnTo>
                    <a:pt x="683" y="194"/>
                  </a:lnTo>
                  <a:lnTo>
                    <a:pt x="685" y="196"/>
                  </a:lnTo>
                  <a:lnTo>
                    <a:pt x="683" y="196"/>
                  </a:lnTo>
                  <a:lnTo>
                    <a:pt x="685" y="196"/>
                  </a:lnTo>
                  <a:lnTo>
                    <a:pt x="688" y="197"/>
                  </a:lnTo>
                  <a:lnTo>
                    <a:pt x="688" y="199"/>
                  </a:lnTo>
                  <a:lnTo>
                    <a:pt x="688" y="197"/>
                  </a:lnTo>
                  <a:lnTo>
                    <a:pt x="688" y="199"/>
                  </a:lnTo>
                  <a:lnTo>
                    <a:pt x="686" y="199"/>
                  </a:lnTo>
                  <a:lnTo>
                    <a:pt x="688" y="199"/>
                  </a:lnTo>
                  <a:lnTo>
                    <a:pt x="689" y="199"/>
                  </a:lnTo>
                  <a:lnTo>
                    <a:pt x="691" y="199"/>
                  </a:lnTo>
                  <a:lnTo>
                    <a:pt x="692" y="199"/>
                  </a:lnTo>
                  <a:lnTo>
                    <a:pt x="692" y="200"/>
                  </a:lnTo>
                  <a:lnTo>
                    <a:pt x="692" y="199"/>
                  </a:lnTo>
                  <a:lnTo>
                    <a:pt x="694" y="199"/>
                  </a:lnTo>
                  <a:lnTo>
                    <a:pt x="695" y="200"/>
                  </a:lnTo>
                  <a:lnTo>
                    <a:pt x="694" y="200"/>
                  </a:lnTo>
                  <a:lnTo>
                    <a:pt x="695" y="200"/>
                  </a:lnTo>
                  <a:lnTo>
                    <a:pt x="697" y="202"/>
                  </a:lnTo>
                  <a:lnTo>
                    <a:pt x="697" y="200"/>
                  </a:lnTo>
                  <a:lnTo>
                    <a:pt x="695" y="199"/>
                  </a:lnTo>
                  <a:lnTo>
                    <a:pt x="697" y="199"/>
                  </a:lnTo>
                  <a:lnTo>
                    <a:pt x="698" y="199"/>
                  </a:lnTo>
                  <a:lnTo>
                    <a:pt x="700" y="199"/>
                  </a:lnTo>
                  <a:lnTo>
                    <a:pt x="704" y="199"/>
                  </a:lnTo>
                  <a:lnTo>
                    <a:pt x="706" y="199"/>
                  </a:lnTo>
                  <a:lnTo>
                    <a:pt x="707" y="199"/>
                  </a:lnTo>
                  <a:lnTo>
                    <a:pt x="707" y="197"/>
                  </a:lnTo>
                  <a:lnTo>
                    <a:pt x="709" y="197"/>
                  </a:lnTo>
                  <a:lnTo>
                    <a:pt x="712" y="197"/>
                  </a:lnTo>
                  <a:lnTo>
                    <a:pt x="713" y="197"/>
                  </a:lnTo>
                  <a:lnTo>
                    <a:pt x="713" y="196"/>
                  </a:lnTo>
                  <a:lnTo>
                    <a:pt x="715" y="197"/>
                  </a:lnTo>
                  <a:lnTo>
                    <a:pt x="718" y="197"/>
                  </a:lnTo>
                  <a:lnTo>
                    <a:pt x="719" y="197"/>
                  </a:lnTo>
                  <a:lnTo>
                    <a:pt x="721" y="197"/>
                  </a:lnTo>
                  <a:lnTo>
                    <a:pt x="722" y="197"/>
                  </a:lnTo>
                  <a:lnTo>
                    <a:pt x="724" y="197"/>
                  </a:lnTo>
                  <a:lnTo>
                    <a:pt x="725" y="199"/>
                  </a:lnTo>
                  <a:lnTo>
                    <a:pt x="727" y="199"/>
                  </a:lnTo>
                  <a:lnTo>
                    <a:pt x="728" y="200"/>
                  </a:lnTo>
                  <a:lnTo>
                    <a:pt x="728" y="202"/>
                  </a:lnTo>
                  <a:lnTo>
                    <a:pt x="730" y="202"/>
                  </a:lnTo>
                  <a:lnTo>
                    <a:pt x="731" y="202"/>
                  </a:lnTo>
                  <a:lnTo>
                    <a:pt x="733" y="202"/>
                  </a:lnTo>
                  <a:lnTo>
                    <a:pt x="733" y="203"/>
                  </a:lnTo>
                  <a:lnTo>
                    <a:pt x="735" y="205"/>
                  </a:lnTo>
                  <a:lnTo>
                    <a:pt x="738" y="206"/>
                  </a:lnTo>
                  <a:lnTo>
                    <a:pt x="739" y="206"/>
                  </a:lnTo>
                  <a:lnTo>
                    <a:pt x="739" y="208"/>
                  </a:lnTo>
                  <a:lnTo>
                    <a:pt x="741" y="208"/>
                  </a:lnTo>
                  <a:lnTo>
                    <a:pt x="742" y="209"/>
                  </a:lnTo>
                  <a:lnTo>
                    <a:pt x="744" y="209"/>
                  </a:lnTo>
                  <a:lnTo>
                    <a:pt x="744" y="211"/>
                  </a:lnTo>
                  <a:lnTo>
                    <a:pt x="745" y="211"/>
                  </a:lnTo>
                  <a:lnTo>
                    <a:pt x="747" y="211"/>
                  </a:lnTo>
                  <a:lnTo>
                    <a:pt x="747" y="212"/>
                  </a:lnTo>
                  <a:lnTo>
                    <a:pt x="747" y="214"/>
                  </a:lnTo>
                  <a:lnTo>
                    <a:pt x="748" y="214"/>
                  </a:lnTo>
                  <a:lnTo>
                    <a:pt x="750" y="214"/>
                  </a:lnTo>
                  <a:lnTo>
                    <a:pt x="750" y="215"/>
                  </a:lnTo>
                  <a:lnTo>
                    <a:pt x="751" y="217"/>
                  </a:lnTo>
                  <a:lnTo>
                    <a:pt x="753" y="217"/>
                  </a:lnTo>
                  <a:lnTo>
                    <a:pt x="754" y="218"/>
                  </a:lnTo>
                  <a:lnTo>
                    <a:pt x="756" y="218"/>
                  </a:lnTo>
                  <a:lnTo>
                    <a:pt x="757" y="218"/>
                  </a:lnTo>
                  <a:lnTo>
                    <a:pt x="757" y="220"/>
                  </a:lnTo>
                  <a:lnTo>
                    <a:pt x="759" y="221"/>
                  </a:lnTo>
                  <a:lnTo>
                    <a:pt x="760" y="223"/>
                  </a:lnTo>
                  <a:lnTo>
                    <a:pt x="762" y="224"/>
                  </a:lnTo>
                  <a:lnTo>
                    <a:pt x="763" y="226"/>
                  </a:lnTo>
                  <a:lnTo>
                    <a:pt x="765" y="229"/>
                  </a:lnTo>
                  <a:lnTo>
                    <a:pt x="766" y="230"/>
                  </a:lnTo>
                  <a:lnTo>
                    <a:pt x="768" y="232"/>
                  </a:lnTo>
                  <a:lnTo>
                    <a:pt x="769" y="233"/>
                  </a:lnTo>
                  <a:lnTo>
                    <a:pt x="771" y="235"/>
                  </a:lnTo>
                  <a:lnTo>
                    <a:pt x="772" y="235"/>
                  </a:lnTo>
                  <a:lnTo>
                    <a:pt x="772" y="238"/>
                  </a:lnTo>
                  <a:lnTo>
                    <a:pt x="774" y="238"/>
                  </a:lnTo>
                  <a:lnTo>
                    <a:pt x="774" y="240"/>
                  </a:lnTo>
                  <a:lnTo>
                    <a:pt x="775" y="240"/>
                  </a:lnTo>
                  <a:lnTo>
                    <a:pt x="777" y="241"/>
                  </a:lnTo>
                  <a:lnTo>
                    <a:pt x="777" y="240"/>
                  </a:lnTo>
                  <a:lnTo>
                    <a:pt x="778" y="241"/>
                  </a:lnTo>
                  <a:lnTo>
                    <a:pt x="781" y="243"/>
                  </a:lnTo>
                  <a:lnTo>
                    <a:pt x="783" y="246"/>
                  </a:lnTo>
                  <a:lnTo>
                    <a:pt x="784" y="247"/>
                  </a:lnTo>
                  <a:lnTo>
                    <a:pt x="786" y="247"/>
                  </a:lnTo>
                  <a:lnTo>
                    <a:pt x="788" y="247"/>
                  </a:lnTo>
                  <a:lnTo>
                    <a:pt x="789" y="247"/>
                  </a:lnTo>
                  <a:lnTo>
                    <a:pt x="791" y="247"/>
                  </a:lnTo>
                  <a:lnTo>
                    <a:pt x="791" y="249"/>
                  </a:lnTo>
                  <a:lnTo>
                    <a:pt x="792" y="249"/>
                  </a:lnTo>
                  <a:lnTo>
                    <a:pt x="792" y="250"/>
                  </a:lnTo>
                  <a:lnTo>
                    <a:pt x="794" y="250"/>
                  </a:lnTo>
                  <a:lnTo>
                    <a:pt x="795" y="250"/>
                  </a:lnTo>
                  <a:lnTo>
                    <a:pt x="795" y="252"/>
                  </a:lnTo>
                  <a:lnTo>
                    <a:pt x="797" y="252"/>
                  </a:lnTo>
                  <a:lnTo>
                    <a:pt x="798" y="252"/>
                  </a:lnTo>
                  <a:lnTo>
                    <a:pt x="797" y="252"/>
                  </a:lnTo>
                  <a:lnTo>
                    <a:pt x="798" y="252"/>
                  </a:lnTo>
                  <a:lnTo>
                    <a:pt x="800" y="252"/>
                  </a:lnTo>
                  <a:lnTo>
                    <a:pt x="803" y="252"/>
                  </a:lnTo>
                  <a:lnTo>
                    <a:pt x="804" y="252"/>
                  </a:lnTo>
                  <a:lnTo>
                    <a:pt x="803" y="252"/>
                  </a:lnTo>
                  <a:lnTo>
                    <a:pt x="806" y="252"/>
                  </a:lnTo>
                  <a:lnTo>
                    <a:pt x="809" y="252"/>
                  </a:lnTo>
                  <a:lnTo>
                    <a:pt x="809" y="250"/>
                  </a:lnTo>
                  <a:lnTo>
                    <a:pt x="810" y="250"/>
                  </a:lnTo>
                  <a:lnTo>
                    <a:pt x="812" y="250"/>
                  </a:lnTo>
                  <a:lnTo>
                    <a:pt x="816" y="252"/>
                  </a:lnTo>
                  <a:lnTo>
                    <a:pt x="818" y="252"/>
                  </a:lnTo>
                  <a:lnTo>
                    <a:pt x="819" y="252"/>
                  </a:lnTo>
                  <a:lnTo>
                    <a:pt x="821" y="252"/>
                  </a:lnTo>
                  <a:lnTo>
                    <a:pt x="821" y="253"/>
                  </a:lnTo>
                  <a:lnTo>
                    <a:pt x="822" y="253"/>
                  </a:lnTo>
                  <a:lnTo>
                    <a:pt x="822" y="255"/>
                  </a:lnTo>
                  <a:lnTo>
                    <a:pt x="824" y="255"/>
                  </a:lnTo>
                  <a:lnTo>
                    <a:pt x="824" y="256"/>
                  </a:lnTo>
                  <a:lnTo>
                    <a:pt x="824" y="258"/>
                  </a:lnTo>
                  <a:lnTo>
                    <a:pt x="825" y="258"/>
                  </a:lnTo>
                  <a:lnTo>
                    <a:pt x="827" y="261"/>
                  </a:lnTo>
                  <a:lnTo>
                    <a:pt x="827" y="262"/>
                  </a:lnTo>
                  <a:lnTo>
                    <a:pt x="827" y="264"/>
                  </a:lnTo>
                  <a:lnTo>
                    <a:pt x="827" y="265"/>
                  </a:lnTo>
                  <a:lnTo>
                    <a:pt x="828" y="265"/>
                  </a:lnTo>
                  <a:lnTo>
                    <a:pt x="828" y="267"/>
                  </a:lnTo>
                  <a:lnTo>
                    <a:pt x="828" y="270"/>
                  </a:lnTo>
                  <a:lnTo>
                    <a:pt x="828" y="271"/>
                  </a:lnTo>
                  <a:lnTo>
                    <a:pt x="828" y="273"/>
                  </a:lnTo>
                  <a:lnTo>
                    <a:pt x="830" y="273"/>
                  </a:lnTo>
                  <a:lnTo>
                    <a:pt x="830" y="274"/>
                  </a:lnTo>
                  <a:lnTo>
                    <a:pt x="830" y="276"/>
                  </a:lnTo>
                  <a:lnTo>
                    <a:pt x="830" y="279"/>
                  </a:lnTo>
                  <a:lnTo>
                    <a:pt x="828" y="279"/>
                  </a:lnTo>
                  <a:lnTo>
                    <a:pt x="830" y="280"/>
                  </a:lnTo>
                  <a:lnTo>
                    <a:pt x="830" y="279"/>
                  </a:lnTo>
                  <a:lnTo>
                    <a:pt x="830" y="280"/>
                  </a:lnTo>
                  <a:lnTo>
                    <a:pt x="831" y="280"/>
                  </a:lnTo>
                  <a:lnTo>
                    <a:pt x="831" y="282"/>
                  </a:lnTo>
                  <a:lnTo>
                    <a:pt x="831" y="283"/>
                  </a:lnTo>
                  <a:lnTo>
                    <a:pt x="833" y="283"/>
                  </a:lnTo>
                  <a:lnTo>
                    <a:pt x="833" y="285"/>
                  </a:lnTo>
                  <a:lnTo>
                    <a:pt x="833" y="288"/>
                  </a:lnTo>
                  <a:lnTo>
                    <a:pt x="833" y="290"/>
                  </a:lnTo>
                  <a:lnTo>
                    <a:pt x="833" y="291"/>
                  </a:lnTo>
                  <a:lnTo>
                    <a:pt x="834" y="291"/>
                  </a:lnTo>
                  <a:lnTo>
                    <a:pt x="833" y="293"/>
                  </a:lnTo>
                  <a:lnTo>
                    <a:pt x="834" y="293"/>
                  </a:lnTo>
                  <a:lnTo>
                    <a:pt x="834" y="296"/>
                  </a:lnTo>
                  <a:lnTo>
                    <a:pt x="836" y="296"/>
                  </a:lnTo>
                  <a:lnTo>
                    <a:pt x="836" y="297"/>
                  </a:lnTo>
                  <a:lnTo>
                    <a:pt x="836" y="299"/>
                  </a:lnTo>
                  <a:lnTo>
                    <a:pt x="834" y="299"/>
                  </a:lnTo>
                  <a:lnTo>
                    <a:pt x="834" y="300"/>
                  </a:lnTo>
                  <a:lnTo>
                    <a:pt x="834" y="302"/>
                  </a:lnTo>
                  <a:lnTo>
                    <a:pt x="834" y="300"/>
                  </a:lnTo>
                  <a:lnTo>
                    <a:pt x="836" y="300"/>
                  </a:lnTo>
                  <a:lnTo>
                    <a:pt x="836" y="299"/>
                  </a:lnTo>
                  <a:lnTo>
                    <a:pt x="836" y="297"/>
                  </a:lnTo>
                  <a:lnTo>
                    <a:pt x="836" y="299"/>
                  </a:lnTo>
                  <a:lnTo>
                    <a:pt x="836" y="300"/>
                  </a:lnTo>
                  <a:lnTo>
                    <a:pt x="836" y="302"/>
                  </a:lnTo>
                  <a:lnTo>
                    <a:pt x="837" y="302"/>
                  </a:lnTo>
                  <a:lnTo>
                    <a:pt x="837" y="303"/>
                  </a:lnTo>
                  <a:lnTo>
                    <a:pt x="836" y="303"/>
                  </a:lnTo>
                  <a:lnTo>
                    <a:pt x="837" y="308"/>
                  </a:lnTo>
                  <a:lnTo>
                    <a:pt x="836" y="309"/>
                  </a:lnTo>
                  <a:lnTo>
                    <a:pt x="837" y="311"/>
                  </a:lnTo>
                  <a:lnTo>
                    <a:pt x="836" y="311"/>
                  </a:lnTo>
                  <a:lnTo>
                    <a:pt x="834" y="311"/>
                  </a:lnTo>
                  <a:lnTo>
                    <a:pt x="834" y="312"/>
                  </a:lnTo>
                  <a:lnTo>
                    <a:pt x="836" y="312"/>
                  </a:lnTo>
                  <a:lnTo>
                    <a:pt x="837" y="314"/>
                  </a:lnTo>
                  <a:lnTo>
                    <a:pt x="836" y="314"/>
                  </a:lnTo>
                  <a:lnTo>
                    <a:pt x="836" y="315"/>
                  </a:lnTo>
                  <a:lnTo>
                    <a:pt x="836" y="314"/>
                  </a:lnTo>
                  <a:lnTo>
                    <a:pt x="836" y="315"/>
                  </a:lnTo>
                  <a:lnTo>
                    <a:pt x="834" y="315"/>
                  </a:lnTo>
                  <a:lnTo>
                    <a:pt x="836" y="315"/>
                  </a:lnTo>
                  <a:lnTo>
                    <a:pt x="836" y="317"/>
                  </a:lnTo>
                  <a:lnTo>
                    <a:pt x="834" y="317"/>
                  </a:lnTo>
                  <a:lnTo>
                    <a:pt x="834" y="318"/>
                  </a:lnTo>
                  <a:lnTo>
                    <a:pt x="836" y="318"/>
                  </a:lnTo>
                  <a:lnTo>
                    <a:pt x="836" y="320"/>
                  </a:lnTo>
                  <a:lnTo>
                    <a:pt x="836" y="318"/>
                  </a:lnTo>
                  <a:lnTo>
                    <a:pt x="836" y="320"/>
                  </a:lnTo>
                  <a:lnTo>
                    <a:pt x="837" y="320"/>
                  </a:lnTo>
                  <a:lnTo>
                    <a:pt x="837" y="321"/>
                  </a:lnTo>
                  <a:lnTo>
                    <a:pt x="836" y="321"/>
                  </a:lnTo>
                  <a:lnTo>
                    <a:pt x="836" y="323"/>
                  </a:lnTo>
                  <a:lnTo>
                    <a:pt x="836" y="324"/>
                  </a:lnTo>
                  <a:lnTo>
                    <a:pt x="834" y="323"/>
                  </a:lnTo>
                  <a:lnTo>
                    <a:pt x="834" y="324"/>
                  </a:lnTo>
                  <a:lnTo>
                    <a:pt x="836" y="324"/>
                  </a:lnTo>
                  <a:lnTo>
                    <a:pt x="836" y="326"/>
                  </a:lnTo>
                  <a:lnTo>
                    <a:pt x="834" y="326"/>
                  </a:lnTo>
                  <a:lnTo>
                    <a:pt x="834" y="327"/>
                  </a:lnTo>
                  <a:lnTo>
                    <a:pt x="834" y="329"/>
                  </a:lnTo>
                  <a:lnTo>
                    <a:pt x="834" y="330"/>
                  </a:lnTo>
                  <a:lnTo>
                    <a:pt x="834" y="332"/>
                  </a:lnTo>
                  <a:lnTo>
                    <a:pt x="833" y="336"/>
                  </a:lnTo>
                  <a:lnTo>
                    <a:pt x="831" y="338"/>
                  </a:lnTo>
                  <a:lnTo>
                    <a:pt x="831" y="340"/>
                  </a:lnTo>
                  <a:lnTo>
                    <a:pt x="831" y="341"/>
                  </a:lnTo>
                  <a:lnTo>
                    <a:pt x="830" y="343"/>
                  </a:lnTo>
                  <a:lnTo>
                    <a:pt x="830" y="344"/>
                  </a:lnTo>
                  <a:lnTo>
                    <a:pt x="830" y="346"/>
                  </a:lnTo>
                  <a:lnTo>
                    <a:pt x="828" y="347"/>
                  </a:lnTo>
                  <a:lnTo>
                    <a:pt x="828" y="349"/>
                  </a:lnTo>
                  <a:lnTo>
                    <a:pt x="827" y="350"/>
                  </a:lnTo>
                  <a:lnTo>
                    <a:pt x="825" y="353"/>
                  </a:lnTo>
                  <a:lnTo>
                    <a:pt x="824" y="355"/>
                  </a:lnTo>
                  <a:lnTo>
                    <a:pt x="824" y="356"/>
                  </a:lnTo>
                  <a:lnTo>
                    <a:pt x="822" y="359"/>
                  </a:lnTo>
                  <a:lnTo>
                    <a:pt x="821" y="359"/>
                  </a:lnTo>
                  <a:lnTo>
                    <a:pt x="819" y="359"/>
                  </a:lnTo>
                  <a:lnTo>
                    <a:pt x="819" y="361"/>
                  </a:lnTo>
                  <a:lnTo>
                    <a:pt x="819" y="362"/>
                  </a:lnTo>
                  <a:lnTo>
                    <a:pt x="818" y="362"/>
                  </a:lnTo>
                  <a:lnTo>
                    <a:pt x="818" y="361"/>
                  </a:lnTo>
                  <a:lnTo>
                    <a:pt x="816" y="361"/>
                  </a:lnTo>
                  <a:lnTo>
                    <a:pt x="818" y="361"/>
                  </a:lnTo>
                  <a:lnTo>
                    <a:pt x="818" y="362"/>
                  </a:lnTo>
                  <a:lnTo>
                    <a:pt x="816" y="362"/>
                  </a:lnTo>
                  <a:lnTo>
                    <a:pt x="816" y="364"/>
                  </a:lnTo>
                  <a:lnTo>
                    <a:pt x="815" y="362"/>
                  </a:lnTo>
                  <a:lnTo>
                    <a:pt x="815" y="361"/>
                  </a:lnTo>
                  <a:lnTo>
                    <a:pt x="813" y="361"/>
                  </a:lnTo>
                  <a:lnTo>
                    <a:pt x="815" y="362"/>
                  </a:lnTo>
                  <a:lnTo>
                    <a:pt x="815" y="364"/>
                  </a:lnTo>
                  <a:lnTo>
                    <a:pt x="816" y="364"/>
                  </a:lnTo>
                  <a:lnTo>
                    <a:pt x="818" y="364"/>
                  </a:lnTo>
                  <a:lnTo>
                    <a:pt x="816" y="364"/>
                  </a:lnTo>
                  <a:lnTo>
                    <a:pt x="816" y="365"/>
                  </a:lnTo>
                  <a:lnTo>
                    <a:pt x="815" y="367"/>
                  </a:lnTo>
                  <a:lnTo>
                    <a:pt x="815" y="368"/>
                  </a:lnTo>
                  <a:lnTo>
                    <a:pt x="813" y="370"/>
                  </a:lnTo>
                  <a:lnTo>
                    <a:pt x="812" y="373"/>
                  </a:lnTo>
                  <a:lnTo>
                    <a:pt x="812" y="374"/>
                  </a:lnTo>
                  <a:lnTo>
                    <a:pt x="810" y="376"/>
                  </a:lnTo>
                  <a:lnTo>
                    <a:pt x="809" y="377"/>
                  </a:lnTo>
                  <a:lnTo>
                    <a:pt x="806" y="379"/>
                  </a:lnTo>
                  <a:lnTo>
                    <a:pt x="806" y="380"/>
                  </a:lnTo>
                  <a:lnTo>
                    <a:pt x="803" y="383"/>
                  </a:lnTo>
                  <a:lnTo>
                    <a:pt x="801" y="383"/>
                  </a:lnTo>
                  <a:lnTo>
                    <a:pt x="801" y="385"/>
                  </a:lnTo>
                  <a:lnTo>
                    <a:pt x="800" y="385"/>
                  </a:lnTo>
                  <a:lnTo>
                    <a:pt x="797" y="388"/>
                  </a:lnTo>
                  <a:lnTo>
                    <a:pt x="794" y="390"/>
                  </a:lnTo>
                  <a:lnTo>
                    <a:pt x="792" y="391"/>
                  </a:lnTo>
                  <a:lnTo>
                    <a:pt x="792" y="393"/>
                  </a:lnTo>
                  <a:lnTo>
                    <a:pt x="791" y="394"/>
                  </a:lnTo>
                  <a:lnTo>
                    <a:pt x="791" y="396"/>
                  </a:lnTo>
                  <a:lnTo>
                    <a:pt x="789" y="399"/>
                  </a:lnTo>
                  <a:lnTo>
                    <a:pt x="789" y="397"/>
                  </a:lnTo>
                  <a:lnTo>
                    <a:pt x="788" y="397"/>
                  </a:lnTo>
                  <a:lnTo>
                    <a:pt x="786" y="396"/>
                  </a:lnTo>
                  <a:lnTo>
                    <a:pt x="786" y="397"/>
                  </a:lnTo>
                  <a:lnTo>
                    <a:pt x="788" y="397"/>
                  </a:lnTo>
                  <a:lnTo>
                    <a:pt x="786" y="397"/>
                  </a:lnTo>
                  <a:lnTo>
                    <a:pt x="788" y="399"/>
                  </a:lnTo>
                  <a:lnTo>
                    <a:pt x="788" y="397"/>
                  </a:lnTo>
                  <a:lnTo>
                    <a:pt x="788" y="399"/>
                  </a:lnTo>
                  <a:lnTo>
                    <a:pt x="788" y="400"/>
                  </a:lnTo>
                  <a:lnTo>
                    <a:pt x="789" y="400"/>
                  </a:lnTo>
                  <a:lnTo>
                    <a:pt x="788" y="400"/>
                  </a:lnTo>
                  <a:lnTo>
                    <a:pt x="788" y="402"/>
                  </a:lnTo>
                  <a:lnTo>
                    <a:pt x="786" y="402"/>
                  </a:lnTo>
                  <a:lnTo>
                    <a:pt x="786" y="403"/>
                  </a:lnTo>
                  <a:lnTo>
                    <a:pt x="784" y="405"/>
                  </a:lnTo>
                  <a:lnTo>
                    <a:pt x="784" y="406"/>
                  </a:lnTo>
                  <a:lnTo>
                    <a:pt x="783" y="406"/>
                  </a:lnTo>
                  <a:lnTo>
                    <a:pt x="783" y="405"/>
                  </a:lnTo>
                  <a:lnTo>
                    <a:pt x="784" y="403"/>
                  </a:lnTo>
                  <a:lnTo>
                    <a:pt x="784" y="402"/>
                  </a:lnTo>
                  <a:lnTo>
                    <a:pt x="786" y="402"/>
                  </a:lnTo>
                  <a:lnTo>
                    <a:pt x="786" y="400"/>
                  </a:lnTo>
                  <a:lnTo>
                    <a:pt x="784" y="400"/>
                  </a:lnTo>
                  <a:lnTo>
                    <a:pt x="784" y="402"/>
                  </a:lnTo>
                  <a:lnTo>
                    <a:pt x="784" y="400"/>
                  </a:lnTo>
                  <a:lnTo>
                    <a:pt x="784" y="402"/>
                  </a:lnTo>
                  <a:lnTo>
                    <a:pt x="784" y="403"/>
                  </a:lnTo>
                  <a:lnTo>
                    <a:pt x="783" y="403"/>
                  </a:lnTo>
                  <a:lnTo>
                    <a:pt x="783" y="405"/>
                  </a:lnTo>
                  <a:lnTo>
                    <a:pt x="783" y="403"/>
                  </a:lnTo>
                  <a:lnTo>
                    <a:pt x="781" y="405"/>
                  </a:lnTo>
                  <a:lnTo>
                    <a:pt x="783" y="405"/>
                  </a:lnTo>
                  <a:lnTo>
                    <a:pt x="783" y="406"/>
                  </a:lnTo>
                  <a:lnTo>
                    <a:pt x="783" y="408"/>
                  </a:lnTo>
                  <a:lnTo>
                    <a:pt x="781" y="408"/>
                  </a:lnTo>
                  <a:lnTo>
                    <a:pt x="783" y="408"/>
                  </a:lnTo>
                  <a:lnTo>
                    <a:pt x="783" y="406"/>
                  </a:lnTo>
                  <a:lnTo>
                    <a:pt x="784" y="406"/>
                  </a:lnTo>
                  <a:lnTo>
                    <a:pt x="783" y="409"/>
                  </a:lnTo>
                  <a:lnTo>
                    <a:pt x="781" y="412"/>
                  </a:lnTo>
                  <a:lnTo>
                    <a:pt x="781" y="414"/>
                  </a:lnTo>
                  <a:lnTo>
                    <a:pt x="780" y="415"/>
                  </a:lnTo>
                  <a:lnTo>
                    <a:pt x="780" y="418"/>
                  </a:lnTo>
                  <a:lnTo>
                    <a:pt x="778" y="420"/>
                  </a:lnTo>
                  <a:lnTo>
                    <a:pt x="777" y="423"/>
                  </a:lnTo>
                  <a:lnTo>
                    <a:pt x="775" y="426"/>
                  </a:lnTo>
                  <a:lnTo>
                    <a:pt x="774" y="429"/>
                  </a:lnTo>
                  <a:lnTo>
                    <a:pt x="772" y="430"/>
                  </a:lnTo>
                  <a:lnTo>
                    <a:pt x="771" y="433"/>
                  </a:lnTo>
                  <a:lnTo>
                    <a:pt x="771" y="435"/>
                  </a:lnTo>
                  <a:lnTo>
                    <a:pt x="769" y="436"/>
                  </a:lnTo>
                  <a:lnTo>
                    <a:pt x="768" y="439"/>
                  </a:lnTo>
                  <a:lnTo>
                    <a:pt x="766" y="441"/>
                  </a:lnTo>
                  <a:lnTo>
                    <a:pt x="765" y="441"/>
                  </a:lnTo>
                  <a:lnTo>
                    <a:pt x="765" y="443"/>
                  </a:lnTo>
                  <a:lnTo>
                    <a:pt x="763" y="443"/>
                  </a:lnTo>
                  <a:lnTo>
                    <a:pt x="762" y="444"/>
                  </a:lnTo>
                  <a:lnTo>
                    <a:pt x="760" y="444"/>
                  </a:lnTo>
                  <a:lnTo>
                    <a:pt x="762" y="443"/>
                  </a:lnTo>
                  <a:lnTo>
                    <a:pt x="762" y="441"/>
                  </a:lnTo>
                  <a:lnTo>
                    <a:pt x="762" y="439"/>
                  </a:lnTo>
                  <a:lnTo>
                    <a:pt x="762" y="438"/>
                  </a:lnTo>
                  <a:lnTo>
                    <a:pt x="762" y="436"/>
                  </a:lnTo>
                  <a:lnTo>
                    <a:pt x="760" y="436"/>
                  </a:lnTo>
                  <a:lnTo>
                    <a:pt x="759" y="436"/>
                  </a:lnTo>
                  <a:lnTo>
                    <a:pt x="759" y="435"/>
                  </a:lnTo>
                  <a:lnTo>
                    <a:pt x="757" y="435"/>
                  </a:lnTo>
                  <a:lnTo>
                    <a:pt x="757" y="433"/>
                  </a:lnTo>
                  <a:lnTo>
                    <a:pt x="757" y="435"/>
                  </a:lnTo>
                  <a:lnTo>
                    <a:pt x="756" y="435"/>
                  </a:lnTo>
                  <a:lnTo>
                    <a:pt x="757" y="435"/>
                  </a:lnTo>
                  <a:lnTo>
                    <a:pt x="756" y="435"/>
                  </a:lnTo>
                  <a:lnTo>
                    <a:pt x="756" y="436"/>
                  </a:lnTo>
                  <a:lnTo>
                    <a:pt x="756" y="438"/>
                  </a:lnTo>
                  <a:lnTo>
                    <a:pt x="756" y="439"/>
                  </a:lnTo>
                  <a:lnTo>
                    <a:pt x="754" y="439"/>
                  </a:lnTo>
                  <a:lnTo>
                    <a:pt x="754" y="438"/>
                  </a:lnTo>
                  <a:lnTo>
                    <a:pt x="753" y="436"/>
                  </a:lnTo>
                  <a:lnTo>
                    <a:pt x="754" y="436"/>
                  </a:lnTo>
                  <a:lnTo>
                    <a:pt x="754" y="435"/>
                  </a:lnTo>
                  <a:lnTo>
                    <a:pt x="753" y="435"/>
                  </a:lnTo>
                  <a:lnTo>
                    <a:pt x="753" y="436"/>
                  </a:lnTo>
                  <a:lnTo>
                    <a:pt x="753" y="438"/>
                  </a:lnTo>
                  <a:lnTo>
                    <a:pt x="754" y="438"/>
                  </a:lnTo>
                  <a:lnTo>
                    <a:pt x="754" y="439"/>
                  </a:lnTo>
                  <a:lnTo>
                    <a:pt x="756" y="439"/>
                  </a:lnTo>
                  <a:lnTo>
                    <a:pt x="757" y="439"/>
                  </a:lnTo>
                  <a:lnTo>
                    <a:pt x="757" y="441"/>
                  </a:lnTo>
                  <a:lnTo>
                    <a:pt x="756" y="441"/>
                  </a:lnTo>
                  <a:lnTo>
                    <a:pt x="756" y="443"/>
                  </a:lnTo>
                  <a:lnTo>
                    <a:pt x="756" y="444"/>
                  </a:lnTo>
                  <a:lnTo>
                    <a:pt x="754" y="444"/>
                  </a:lnTo>
                  <a:lnTo>
                    <a:pt x="753" y="446"/>
                  </a:lnTo>
                  <a:lnTo>
                    <a:pt x="754" y="446"/>
                  </a:lnTo>
                  <a:lnTo>
                    <a:pt x="756" y="447"/>
                  </a:lnTo>
                  <a:lnTo>
                    <a:pt x="754" y="447"/>
                  </a:lnTo>
                  <a:lnTo>
                    <a:pt x="754" y="449"/>
                  </a:lnTo>
                  <a:lnTo>
                    <a:pt x="753" y="449"/>
                  </a:lnTo>
                  <a:lnTo>
                    <a:pt x="753" y="450"/>
                  </a:lnTo>
                  <a:lnTo>
                    <a:pt x="753" y="452"/>
                  </a:lnTo>
                  <a:lnTo>
                    <a:pt x="751" y="452"/>
                  </a:lnTo>
                  <a:lnTo>
                    <a:pt x="750" y="453"/>
                  </a:lnTo>
                  <a:lnTo>
                    <a:pt x="750" y="455"/>
                  </a:lnTo>
                  <a:lnTo>
                    <a:pt x="750" y="456"/>
                  </a:lnTo>
                  <a:lnTo>
                    <a:pt x="750" y="458"/>
                  </a:lnTo>
                  <a:lnTo>
                    <a:pt x="750" y="456"/>
                  </a:lnTo>
                  <a:lnTo>
                    <a:pt x="750" y="455"/>
                  </a:lnTo>
                  <a:lnTo>
                    <a:pt x="751" y="455"/>
                  </a:lnTo>
                  <a:lnTo>
                    <a:pt x="751" y="456"/>
                  </a:lnTo>
                  <a:lnTo>
                    <a:pt x="751" y="458"/>
                  </a:lnTo>
                  <a:lnTo>
                    <a:pt x="753" y="458"/>
                  </a:lnTo>
                  <a:lnTo>
                    <a:pt x="753" y="459"/>
                  </a:lnTo>
                  <a:lnTo>
                    <a:pt x="753" y="461"/>
                  </a:lnTo>
                  <a:lnTo>
                    <a:pt x="751" y="461"/>
                  </a:lnTo>
                  <a:lnTo>
                    <a:pt x="751" y="462"/>
                  </a:lnTo>
                  <a:lnTo>
                    <a:pt x="753" y="462"/>
                  </a:lnTo>
                  <a:lnTo>
                    <a:pt x="753" y="464"/>
                  </a:lnTo>
                  <a:lnTo>
                    <a:pt x="751" y="464"/>
                  </a:lnTo>
                  <a:lnTo>
                    <a:pt x="751" y="462"/>
                  </a:lnTo>
                  <a:lnTo>
                    <a:pt x="751" y="461"/>
                  </a:lnTo>
                  <a:lnTo>
                    <a:pt x="750" y="461"/>
                  </a:lnTo>
                  <a:lnTo>
                    <a:pt x="748" y="461"/>
                  </a:lnTo>
                  <a:lnTo>
                    <a:pt x="750" y="461"/>
                  </a:lnTo>
                  <a:lnTo>
                    <a:pt x="750" y="462"/>
                  </a:lnTo>
                  <a:lnTo>
                    <a:pt x="751" y="462"/>
                  </a:lnTo>
                  <a:lnTo>
                    <a:pt x="751" y="464"/>
                  </a:lnTo>
                  <a:lnTo>
                    <a:pt x="753" y="464"/>
                  </a:lnTo>
                  <a:lnTo>
                    <a:pt x="751" y="464"/>
                  </a:lnTo>
                  <a:lnTo>
                    <a:pt x="750" y="465"/>
                  </a:lnTo>
                  <a:lnTo>
                    <a:pt x="751" y="465"/>
                  </a:lnTo>
                  <a:lnTo>
                    <a:pt x="751" y="467"/>
                  </a:lnTo>
                  <a:lnTo>
                    <a:pt x="753" y="467"/>
                  </a:lnTo>
                  <a:lnTo>
                    <a:pt x="753" y="468"/>
                  </a:lnTo>
                  <a:lnTo>
                    <a:pt x="751" y="468"/>
                  </a:lnTo>
                  <a:lnTo>
                    <a:pt x="751" y="470"/>
                  </a:lnTo>
                  <a:lnTo>
                    <a:pt x="751" y="471"/>
                  </a:lnTo>
                  <a:lnTo>
                    <a:pt x="751" y="470"/>
                  </a:lnTo>
                  <a:lnTo>
                    <a:pt x="753" y="470"/>
                  </a:lnTo>
                  <a:lnTo>
                    <a:pt x="753" y="468"/>
                  </a:lnTo>
                  <a:lnTo>
                    <a:pt x="753" y="467"/>
                  </a:lnTo>
                  <a:lnTo>
                    <a:pt x="753" y="465"/>
                  </a:lnTo>
                  <a:lnTo>
                    <a:pt x="753" y="464"/>
                  </a:lnTo>
                  <a:lnTo>
                    <a:pt x="753" y="465"/>
                  </a:lnTo>
                  <a:lnTo>
                    <a:pt x="754" y="467"/>
                  </a:lnTo>
                  <a:lnTo>
                    <a:pt x="753" y="470"/>
                  </a:lnTo>
                  <a:lnTo>
                    <a:pt x="753" y="471"/>
                  </a:lnTo>
                  <a:lnTo>
                    <a:pt x="753" y="473"/>
                  </a:lnTo>
                  <a:lnTo>
                    <a:pt x="753" y="474"/>
                  </a:lnTo>
                  <a:lnTo>
                    <a:pt x="753" y="477"/>
                  </a:lnTo>
                  <a:lnTo>
                    <a:pt x="753" y="479"/>
                  </a:lnTo>
                  <a:lnTo>
                    <a:pt x="751" y="480"/>
                  </a:lnTo>
                  <a:lnTo>
                    <a:pt x="751" y="482"/>
                  </a:lnTo>
                  <a:lnTo>
                    <a:pt x="751" y="483"/>
                  </a:lnTo>
                  <a:lnTo>
                    <a:pt x="751" y="485"/>
                  </a:lnTo>
                  <a:lnTo>
                    <a:pt x="751" y="486"/>
                  </a:lnTo>
                  <a:lnTo>
                    <a:pt x="753" y="488"/>
                  </a:lnTo>
                  <a:lnTo>
                    <a:pt x="751" y="488"/>
                  </a:lnTo>
                  <a:lnTo>
                    <a:pt x="753" y="488"/>
                  </a:lnTo>
                  <a:lnTo>
                    <a:pt x="753" y="489"/>
                  </a:lnTo>
                  <a:lnTo>
                    <a:pt x="753" y="493"/>
                  </a:lnTo>
                  <a:lnTo>
                    <a:pt x="753" y="499"/>
                  </a:lnTo>
                  <a:lnTo>
                    <a:pt x="754" y="500"/>
                  </a:lnTo>
                  <a:lnTo>
                    <a:pt x="754" y="502"/>
                  </a:lnTo>
                  <a:lnTo>
                    <a:pt x="754" y="506"/>
                  </a:lnTo>
                  <a:lnTo>
                    <a:pt x="756" y="509"/>
                  </a:lnTo>
                  <a:lnTo>
                    <a:pt x="756" y="511"/>
                  </a:lnTo>
                  <a:lnTo>
                    <a:pt x="756" y="512"/>
                  </a:lnTo>
                  <a:lnTo>
                    <a:pt x="757" y="512"/>
                  </a:lnTo>
                  <a:lnTo>
                    <a:pt x="757" y="514"/>
                  </a:lnTo>
                  <a:lnTo>
                    <a:pt x="756" y="514"/>
                  </a:lnTo>
                  <a:lnTo>
                    <a:pt x="756" y="515"/>
                  </a:lnTo>
                  <a:lnTo>
                    <a:pt x="756" y="517"/>
                  </a:lnTo>
                  <a:lnTo>
                    <a:pt x="756" y="518"/>
                  </a:lnTo>
                  <a:lnTo>
                    <a:pt x="756" y="520"/>
                  </a:lnTo>
                  <a:lnTo>
                    <a:pt x="756" y="521"/>
                  </a:lnTo>
                  <a:lnTo>
                    <a:pt x="754" y="523"/>
                  </a:lnTo>
                  <a:lnTo>
                    <a:pt x="754" y="524"/>
                  </a:lnTo>
                  <a:lnTo>
                    <a:pt x="754" y="526"/>
                  </a:lnTo>
                  <a:lnTo>
                    <a:pt x="754" y="527"/>
                  </a:lnTo>
                  <a:lnTo>
                    <a:pt x="753" y="532"/>
                  </a:lnTo>
                  <a:lnTo>
                    <a:pt x="753" y="535"/>
                  </a:lnTo>
                  <a:lnTo>
                    <a:pt x="753" y="536"/>
                  </a:lnTo>
                  <a:lnTo>
                    <a:pt x="753" y="538"/>
                  </a:lnTo>
                  <a:lnTo>
                    <a:pt x="753" y="539"/>
                  </a:lnTo>
                  <a:lnTo>
                    <a:pt x="751" y="542"/>
                  </a:lnTo>
                  <a:lnTo>
                    <a:pt x="751" y="544"/>
                  </a:lnTo>
                  <a:lnTo>
                    <a:pt x="751" y="547"/>
                  </a:lnTo>
                  <a:lnTo>
                    <a:pt x="751" y="550"/>
                  </a:lnTo>
                  <a:lnTo>
                    <a:pt x="753" y="550"/>
                  </a:lnTo>
                  <a:lnTo>
                    <a:pt x="753" y="552"/>
                  </a:lnTo>
                  <a:lnTo>
                    <a:pt x="753" y="555"/>
                  </a:lnTo>
                  <a:lnTo>
                    <a:pt x="753" y="556"/>
                  </a:lnTo>
                  <a:lnTo>
                    <a:pt x="753" y="558"/>
                  </a:lnTo>
                  <a:lnTo>
                    <a:pt x="751" y="561"/>
                  </a:lnTo>
                  <a:lnTo>
                    <a:pt x="750" y="562"/>
                  </a:lnTo>
                  <a:lnTo>
                    <a:pt x="748" y="562"/>
                  </a:lnTo>
                  <a:lnTo>
                    <a:pt x="747" y="564"/>
                  </a:lnTo>
                  <a:lnTo>
                    <a:pt x="744" y="568"/>
                  </a:lnTo>
                  <a:lnTo>
                    <a:pt x="744" y="571"/>
                  </a:lnTo>
                  <a:lnTo>
                    <a:pt x="742" y="577"/>
                  </a:lnTo>
                  <a:lnTo>
                    <a:pt x="742" y="582"/>
                  </a:lnTo>
                  <a:lnTo>
                    <a:pt x="742" y="588"/>
                  </a:lnTo>
                  <a:lnTo>
                    <a:pt x="744" y="592"/>
                  </a:lnTo>
                  <a:lnTo>
                    <a:pt x="744" y="596"/>
                  </a:lnTo>
                  <a:lnTo>
                    <a:pt x="744" y="599"/>
                  </a:lnTo>
                  <a:lnTo>
                    <a:pt x="744" y="600"/>
                  </a:lnTo>
                  <a:lnTo>
                    <a:pt x="742" y="605"/>
                  </a:lnTo>
                  <a:lnTo>
                    <a:pt x="739" y="606"/>
                  </a:lnTo>
                  <a:lnTo>
                    <a:pt x="738" y="608"/>
                  </a:lnTo>
                  <a:lnTo>
                    <a:pt x="738" y="611"/>
                  </a:lnTo>
                  <a:lnTo>
                    <a:pt x="736" y="612"/>
                  </a:lnTo>
                  <a:lnTo>
                    <a:pt x="736" y="614"/>
                  </a:lnTo>
                  <a:lnTo>
                    <a:pt x="735" y="614"/>
                  </a:lnTo>
                  <a:lnTo>
                    <a:pt x="735" y="615"/>
                  </a:lnTo>
                  <a:lnTo>
                    <a:pt x="736" y="615"/>
                  </a:lnTo>
                  <a:lnTo>
                    <a:pt x="736" y="617"/>
                  </a:lnTo>
                  <a:lnTo>
                    <a:pt x="735" y="617"/>
                  </a:lnTo>
                  <a:lnTo>
                    <a:pt x="735" y="618"/>
                  </a:lnTo>
                  <a:lnTo>
                    <a:pt x="735" y="620"/>
                  </a:lnTo>
                  <a:lnTo>
                    <a:pt x="733" y="620"/>
                  </a:lnTo>
                  <a:lnTo>
                    <a:pt x="733" y="618"/>
                  </a:lnTo>
                  <a:lnTo>
                    <a:pt x="731" y="618"/>
                  </a:lnTo>
                  <a:lnTo>
                    <a:pt x="731" y="620"/>
                  </a:lnTo>
                  <a:lnTo>
                    <a:pt x="731" y="621"/>
                  </a:lnTo>
                  <a:lnTo>
                    <a:pt x="733" y="621"/>
                  </a:lnTo>
                  <a:lnTo>
                    <a:pt x="735" y="621"/>
                  </a:lnTo>
                  <a:lnTo>
                    <a:pt x="733" y="621"/>
                  </a:lnTo>
                  <a:lnTo>
                    <a:pt x="733" y="623"/>
                  </a:lnTo>
                  <a:lnTo>
                    <a:pt x="733" y="624"/>
                  </a:lnTo>
                  <a:lnTo>
                    <a:pt x="731" y="626"/>
                  </a:lnTo>
                  <a:lnTo>
                    <a:pt x="731" y="627"/>
                  </a:lnTo>
                  <a:lnTo>
                    <a:pt x="731" y="629"/>
                  </a:lnTo>
                  <a:lnTo>
                    <a:pt x="730" y="629"/>
                  </a:lnTo>
                  <a:lnTo>
                    <a:pt x="728" y="630"/>
                  </a:lnTo>
                  <a:lnTo>
                    <a:pt x="728" y="632"/>
                  </a:lnTo>
                  <a:lnTo>
                    <a:pt x="728" y="633"/>
                  </a:lnTo>
                  <a:lnTo>
                    <a:pt x="727" y="633"/>
                  </a:lnTo>
                  <a:lnTo>
                    <a:pt x="725" y="633"/>
                  </a:lnTo>
                  <a:lnTo>
                    <a:pt x="724" y="633"/>
                  </a:lnTo>
                  <a:lnTo>
                    <a:pt x="724" y="635"/>
                  </a:lnTo>
                  <a:lnTo>
                    <a:pt x="724" y="636"/>
                  </a:lnTo>
                  <a:lnTo>
                    <a:pt x="724" y="638"/>
                  </a:lnTo>
                  <a:lnTo>
                    <a:pt x="722" y="638"/>
                  </a:lnTo>
                  <a:lnTo>
                    <a:pt x="722" y="639"/>
                  </a:lnTo>
                  <a:lnTo>
                    <a:pt x="721" y="642"/>
                  </a:lnTo>
                  <a:lnTo>
                    <a:pt x="721" y="644"/>
                  </a:lnTo>
                  <a:lnTo>
                    <a:pt x="721" y="645"/>
                  </a:lnTo>
                  <a:lnTo>
                    <a:pt x="721" y="647"/>
                  </a:lnTo>
                  <a:lnTo>
                    <a:pt x="719" y="649"/>
                  </a:lnTo>
                  <a:lnTo>
                    <a:pt x="719" y="650"/>
                  </a:lnTo>
                  <a:lnTo>
                    <a:pt x="719" y="652"/>
                  </a:lnTo>
                  <a:lnTo>
                    <a:pt x="721" y="653"/>
                  </a:lnTo>
                  <a:lnTo>
                    <a:pt x="719" y="655"/>
                  </a:lnTo>
                  <a:lnTo>
                    <a:pt x="721" y="658"/>
                  </a:lnTo>
                  <a:lnTo>
                    <a:pt x="721" y="661"/>
                  </a:lnTo>
                  <a:lnTo>
                    <a:pt x="721" y="662"/>
                  </a:lnTo>
                  <a:lnTo>
                    <a:pt x="718" y="664"/>
                  </a:lnTo>
                  <a:lnTo>
                    <a:pt x="716" y="665"/>
                  </a:lnTo>
                  <a:lnTo>
                    <a:pt x="715" y="665"/>
                  </a:lnTo>
                  <a:lnTo>
                    <a:pt x="712" y="667"/>
                  </a:lnTo>
                  <a:lnTo>
                    <a:pt x="710" y="667"/>
                  </a:lnTo>
                  <a:lnTo>
                    <a:pt x="707" y="668"/>
                  </a:lnTo>
                  <a:lnTo>
                    <a:pt x="706" y="670"/>
                  </a:lnTo>
                  <a:lnTo>
                    <a:pt x="706" y="671"/>
                  </a:lnTo>
                  <a:lnTo>
                    <a:pt x="704" y="671"/>
                  </a:lnTo>
                  <a:lnTo>
                    <a:pt x="704" y="673"/>
                  </a:lnTo>
                  <a:lnTo>
                    <a:pt x="701" y="673"/>
                  </a:lnTo>
                  <a:lnTo>
                    <a:pt x="701" y="674"/>
                  </a:lnTo>
                  <a:lnTo>
                    <a:pt x="700" y="674"/>
                  </a:lnTo>
                  <a:lnTo>
                    <a:pt x="700" y="676"/>
                  </a:lnTo>
                  <a:lnTo>
                    <a:pt x="700" y="677"/>
                  </a:lnTo>
                  <a:lnTo>
                    <a:pt x="700" y="679"/>
                  </a:lnTo>
                  <a:lnTo>
                    <a:pt x="701" y="679"/>
                  </a:lnTo>
                  <a:lnTo>
                    <a:pt x="701" y="680"/>
                  </a:lnTo>
                  <a:lnTo>
                    <a:pt x="701" y="679"/>
                  </a:lnTo>
                  <a:lnTo>
                    <a:pt x="704" y="679"/>
                  </a:lnTo>
                  <a:lnTo>
                    <a:pt x="704" y="680"/>
                  </a:lnTo>
                  <a:lnTo>
                    <a:pt x="701" y="680"/>
                  </a:lnTo>
                  <a:lnTo>
                    <a:pt x="700" y="680"/>
                  </a:lnTo>
                  <a:lnTo>
                    <a:pt x="700" y="683"/>
                  </a:lnTo>
                  <a:lnTo>
                    <a:pt x="700" y="685"/>
                  </a:lnTo>
                  <a:lnTo>
                    <a:pt x="700" y="686"/>
                  </a:lnTo>
                  <a:lnTo>
                    <a:pt x="700" y="685"/>
                  </a:lnTo>
                  <a:lnTo>
                    <a:pt x="697" y="685"/>
                  </a:lnTo>
                  <a:lnTo>
                    <a:pt x="692" y="685"/>
                  </a:lnTo>
                  <a:lnTo>
                    <a:pt x="689" y="685"/>
                  </a:lnTo>
                  <a:lnTo>
                    <a:pt x="688" y="685"/>
                  </a:lnTo>
                  <a:lnTo>
                    <a:pt x="686" y="685"/>
                  </a:lnTo>
                  <a:lnTo>
                    <a:pt x="686" y="686"/>
                  </a:lnTo>
                  <a:lnTo>
                    <a:pt x="685" y="686"/>
                  </a:lnTo>
                  <a:lnTo>
                    <a:pt x="683" y="686"/>
                  </a:lnTo>
                  <a:lnTo>
                    <a:pt x="682" y="686"/>
                  </a:lnTo>
                  <a:lnTo>
                    <a:pt x="678" y="686"/>
                  </a:lnTo>
                  <a:lnTo>
                    <a:pt x="678" y="685"/>
                  </a:lnTo>
                  <a:lnTo>
                    <a:pt x="677" y="685"/>
                  </a:lnTo>
                  <a:lnTo>
                    <a:pt x="678" y="685"/>
                  </a:lnTo>
                  <a:lnTo>
                    <a:pt x="677" y="685"/>
                  </a:lnTo>
                  <a:lnTo>
                    <a:pt x="677" y="683"/>
                  </a:lnTo>
                  <a:lnTo>
                    <a:pt x="678" y="680"/>
                  </a:lnTo>
                  <a:lnTo>
                    <a:pt x="678" y="679"/>
                  </a:lnTo>
                  <a:lnTo>
                    <a:pt x="678" y="677"/>
                  </a:lnTo>
                  <a:lnTo>
                    <a:pt x="677" y="677"/>
                  </a:lnTo>
                  <a:lnTo>
                    <a:pt x="675" y="679"/>
                  </a:lnTo>
                  <a:lnTo>
                    <a:pt x="674" y="679"/>
                  </a:lnTo>
                  <a:lnTo>
                    <a:pt x="674" y="680"/>
                  </a:lnTo>
                  <a:lnTo>
                    <a:pt x="674" y="683"/>
                  </a:lnTo>
                  <a:lnTo>
                    <a:pt x="675" y="683"/>
                  </a:lnTo>
                  <a:lnTo>
                    <a:pt x="677" y="685"/>
                  </a:lnTo>
                  <a:lnTo>
                    <a:pt x="677" y="686"/>
                  </a:lnTo>
                  <a:lnTo>
                    <a:pt x="675" y="686"/>
                  </a:lnTo>
                  <a:lnTo>
                    <a:pt x="671" y="686"/>
                  </a:lnTo>
                  <a:lnTo>
                    <a:pt x="669" y="688"/>
                  </a:lnTo>
                  <a:lnTo>
                    <a:pt x="668" y="688"/>
                  </a:lnTo>
                  <a:lnTo>
                    <a:pt x="662" y="688"/>
                  </a:lnTo>
                  <a:lnTo>
                    <a:pt x="660" y="688"/>
                  </a:lnTo>
                  <a:lnTo>
                    <a:pt x="660" y="689"/>
                  </a:lnTo>
                  <a:lnTo>
                    <a:pt x="659" y="689"/>
                  </a:lnTo>
                  <a:lnTo>
                    <a:pt x="659" y="688"/>
                  </a:lnTo>
                  <a:lnTo>
                    <a:pt x="660" y="688"/>
                  </a:lnTo>
                  <a:lnTo>
                    <a:pt x="662" y="688"/>
                  </a:lnTo>
                  <a:lnTo>
                    <a:pt x="663" y="688"/>
                  </a:lnTo>
                  <a:lnTo>
                    <a:pt x="665" y="688"/>
                  </a:lnTo>
                  <a:lnTo>
                    <a:pt x="666" y="688"/>
                  </a:lnTo>
                  <a:lnTo>
                    <a:pt x="668" y="686"/>
                  </a:lnTo>
                  <a:lnTo>
                    <a:pt x="666" y="686"/>
                  </a:lnTo>
                  <a:lnTo>
                    <a:pt x="665" y="686"/>
                  </a:lnTo>
                  <a:lnTo>
                    <a:pt x="665" y="685"/>
                  </a:lnTo>
                  <a:lnTo>
                    <a:pt x="663" y="685"/>
                  </a:lnTo>
                  <a:lnTo>
                    <a:pt x="662" y="685"/>
                  </a:lnTo>
                  <a:lnTo>
                    <a:pt x="660" y="685"/>
                  </a:lnTo>
                  <a:lnTo>
                    <a:pt x="659" y="685"/>
                  </a:lnTo>
                  <a:lnTo>
                    <a:pt x="659" y="686"/>
                  </a:lnTo>
                  <a:lnTo>
                    <a:pt x="659" y="685"/>
                  </a:lnTo>
                  <a:lnTo>
                    <a:pt x="657" y="685"/>
                  </a:lnTo>
                  <a:lnTo>
                    <a:pt x="657" y="686"/>
                  </a:lnTo>
                  <a:lnTo>
                    <a:pt x="657" y="688"/>
                  </a:lnTo>
                  <a:lnTo>
                    <a:pt x="656" y="688"/>
                  </a:lnTo>
                  <a:lnTo>
                    <a:pt x="654" y="688"/>
                  </a:lnTo>
                  <a:lnTo>
                    <a:pt x="654" y="686"/>
                  </a:lnTo>
                  <a:lnTo>
                    <a:pt x="653" y="686"/>
                  </a:lnTo>
                  <a:lnTo>
                    <a:pt x="651" y="686"/>
                  </a:lnTo>
                  <a:lnTo>
                    <a:pt x="653" y="686"/>
                  </a:lnTo>
                  <a:lnTo>
                    <a:pt x="653" y="685"/>
                  </a:lnTo>
                  <a:lnTo>
                    <a:pt x="651" y="685"/>
                  </a:lnTo>
                  <a:lnTo>
                    <a:pt x="651" y="686"/>
                  </a:lnTo>
                  <a:lnTo>
                    <a:pt x="651" y="685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8" y="688"/>
                  </a:lnTo>
                  <a:lnTo>
                    <a:pt x="647" y="688"/>
                  </a:lnTo>
                  <a:lnTo>
                    <a:pt x="645" y="688"/>
                  </a:lnTo>
                  <a:lnTo>
                    <a:pt x="645" y="689"/>
                  </a:lnTo>
                  <a:lnTo>
                    <a:pt x="645" y="691"/>
                  </a:lnTo>
                  <a:lnTo>
                    <a:pt x="645" y="692"/>
                  </a:lnTo>
                  <a:lnTo>
                    <a:pt x="645" y="691"/>
                  </a:lnTo>
                  <a:lnTo>
                    <a:pt x="647" y="691"/>
                  </a:lnTo>
                  <a:lnTo>
                    <a:pt x="645" y="692"/>
                  </a:lnTo>
                  <a:lnTo>
                    <a:pt x="647" y="692"/>
                  </a:lnTo>
                  <a:lnTo>
                    <a:pt x="647" y="694"/>
                  </a:lnTo>
                  <a:lnTo>
                    <a:pt x="647" y="692"/>
                  </a:lnTo>
                  <a:lnTo>
                    <a:pt x="648" y="692"/>
                  </a:lnTo>
                  <a:lnTo>
                    <a:pt x="650" y="694"/>
                  </a:lnTo>
                  <a:lnTo>
                    <a:pt x="648" y="694"/>
                  </a:lnTo>
                  <a:lnTo>
                    <a:pt x="648" y="695"/>
                  </a:lnTo>
                  <a:lnTo>
                    <a:pt x="647" y="695"/>
                  </a:lnTo>
                  <a:lnTo>
                    <a:pt x="645" y="695"/>
                  </a:lnTo>
                  <a:lnTo>
                    <a:pt x="644" y="695"/>
                  </a:lnTo>
                  <a:lnTo>
                    <a:pt x="642" y="695"/>
                  </a:lnTo>
                  <a:lnTo>
                    <a:pt x="641" y="695"/>
                  </a:lnTo>
                  <a:lnTo>
                    <a:pt x="639" y="695"/>
                  </a:lnTo>
                  <a:lnTo>
                    <a:pt x="639" y="697"/>
                  </a:lnTo>
                  <a:lnTo>
                    <a:pt x="639" y="699"/>
                  </a:lnTo>
                  <a:lnTo>
                    <a:pt x="638" y="699"/>
                  </a:lnTo>
                  <a:lnTo>
                    <a:pt x="636" y="699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5" y="700"/>
                  </a:lnTo>
                  <a:lnTo>
                    <a:pt x="636" y="700"/>
                  </a:lnTo>
                  <a:lnTo>
                    <a:pt x="635" y="700"/>
                  </a:lnTo>
                  <a:lnTo>
                    <a:pt x="635" y="702"/>
                  </a:lnTo>
                  <a:lnTo>
                    <a:pt x="635" y="700"/>
                  </a:lnTo>
                  <a:lnTo>
                    <a:pt x="633" y="700"/>
                  </a:lnTo>
                  <a:lnTo>
                    <a:pt x="633" y="702"/>
                  </a:lnTo>
                  <a:lnTo>
                    <a:pt x="632" y="702"/>
                  </a:lnTo>
                  <a:lnTo>
                    <a:pt x="632" y="703"/>
                  </a:lnTo>
                  <a:lnTo>
                    <a:pt x="632" y="705"/>
                  </a:lnTo>
                  <a:lnTo>
                    <a:pt x="632" y="706"/>
                  </a:lnTo>
                  <a:lnTo>
                    <a:pt x="630" y="706"/>
                  </a:lnTo>
                  <a:lnTo>
                    <a:pt x="629" y="706"/>
                  </a:lnTo>
                  <a:lnTo>
                    <a:pt x="627" y="706"/>
                  </a:lnTo>
                  <a:lnTo>
                    <a:pt x="626" y="705"/>
                  </a:lnTo>
                  <a:lnTo>
                    <a:pt x="624" y="705"/>
                  </a:lnTo>
                  <a:lnTo>
                    <a:pt x="622" y="705"/>
                  </a:lnTo>
                  <a:lnTo>
                    <a:pt x="621" y="705"/>
                  </a:lnTo>
                  <a:lnTo>
                    <a:pt x="619" y="706"/>
                  </a:lnTo>
                  <a:lnTo>
                    <a:pt x="618" y="706"/>
                  </a:lnTo>
                  <a:lnTo>
                    <a:pt x="616" y="708"/>
                  </a:lnTo>
                  <a:lnTo>
                    <a:pt x="615" y="708"/>
                  </a:lnTo>
                  <a:lnTo>
                    <a:pt x="615" y="709"/>
                  </a:lnTo>
                  <a:lnTo>
                    <a:pt x="616" y="709"/>
                  </a:lnTo>
                  <a:lnTo>
                    <a:pt x="616" y="708"/>
                  </a:lnTo>
                  <a:lnTo>
                    <a:pt x="618" y="708"/>
                  </a:lnTo>
                  <a:lnTo>
                    <a:pt x="616" y="708"/>
                  </a:lnTo>
                  <a:lnTo>
                    <a:pt x="616" y="709"/>
                  </a:lnTo>
                  <a:lnTo>
                    <a:pt x="616" y="711"/>
                  </a:lnTo>
                  <a:lnTo>
                    <a:pt x="615" y="711"/>
                  </a:lnTo>
                  <a:lnTo>
                    <a:pt x="613" y="711"/>
                  </a:lnTo>
                  <a:lnTo>
                    <a:pt x="615" y="711"/>
                  </a:lnTo>
                  <a:lnTo>
                    <a:pt x="615" y="709"/>
                  </a:lnTo>
                  <a:lnTo>
                    <a:pt x="613" y="709"/>
                  </a:lnTo>
                  <a:lnTo>
                    <a:pt x="612" y="708"/>
                  </a:lnTo>
                  <a:lnTo>
                    <a:pt x="612" y="709"/>
                  </a:lnTo>
                  <a:lnTo>
                    <a:pt x="610" y="709"/>
                  </a:lnTo>
                  <a:lnTo>
                    <a:pt x="612" y="711"/>
                  </a:lnTo>
                  <a:lnTo>
                    <a:pt x="610" y="712"/>
                  </a:lnTo>
                  <a:lnTo>
                    <a:pt x="607" y="712"/>
                  </a:lnTo>
                  <a:lnTo>
                    <a:pt x="604" y="715"/>
                  </a:lnTo>
                  <a:lnTo>
                    <a:pt x="603" y="717"/>
                  </a:lnTo>
                  <a:lnTo>
                    <a:pt x="601" y="717"/>
                  </a:lnTo>
                  <a:lnTo>
                    <a:pt x="601" y="718"/>
                  </a:lnTo>
                  <a:lnTo>
                    <a:pt x="598" y="718"/>
                  </a:lnTo>
                  <a:lnTo>
                    <a:pt x="598" y="720"/>
                  </a:lnTo>
                  <a:lnTo>
                    <a:pt x="598" y="721"/>
                  </a:lnTo>
                  <a:lnTo>
                    <a:pt x="598" y="720"/>
                  </a:lnTo>
                  <a:lnTo>
                    <a:pt x="597" y="721"/>
                  </a:lnTo>
                  <a:lnTo>
                    <a:pt x="597" y="723"/>
                  </a:lnTo>
                  <a:lnTo>
                    <a:pt x="595" y="723"/>
                  </a:lnTo>
                  <a:lnTo>
                    <a:pt x="591" y="727"/>
                  </a:lnTo>
                  <a:lnTo>
                    <a:pt x="589" y="727"/>
                  </a:lnTo>
                  <a:lnTo>
                    <a:pt x="588" y="727"/>
                  </a:lnTo>
                  <a:lnTo>
                    <a:pt x="588" y="729"/>
                  </a:lnTo>
                  <a:lnTo>
                    <a:pt x="586" y="729"/>
                  </a:lnTo>
                  <a:lnTo>
                    <a:pt x="583" y="732"/>
                  </a:lnTo>
                  <a:lnTo>
                    <a:pt x="582" y="732"/>
                  </a:lnTo>
                  <a:lnTo>
                    <a:pt x="582" y="733"/>
                  </a:lnTo>
                  <a:lnTo>
                    <a:pt x="580" y="735"/>
                  </a:lnTo>
                  <a:lnTo>
                    <a:pt x="580" y="736"/>
                  </a:lnTo>
                  <a:lnTo>
                    <a:pt x="579" y="735"/>
                  </a:lnTo>
                  <a:lnTo>
                    <a:pt x="580" y="735"/>
                  </a:lnTo>
                  <a:lnTo>
                    <a:pt x="579" y="735"/>
                  </a:lnTo>
                  <a:lnTo>
                    <a:pt x="579" y="736"/>
                  </a:lnTo>
                  <a:lnTo>
                    <a:pt x="579" y="735"/>
                  </a:lnTo>
                  <a:lnTo>
                    <a:pt x="579" y="736"/>
                  </a:lnTo>
                  <a:lnTo>
                    <a:pt x="580" y="736"/>
                  </a:lnTo>
                  <a:lnTo>
                    <a:pt x="582" y="736"/>
                  </a:lnTo>
                  <a:lnTo>
                    <a:pt x="582" y="738"/>
                  </a:lnTo>
                  <a:lnTo>
                    <a:pt x="580" y="739"/>
                  </a:lnTo>
                  <a:lnTo>
                    <a:pt x="579" y="741"/>
                  </a:lnTo>
                  <a:lnTo>
                    <a:pt x="579" y="742"/>
                  </a:lnTo>
                  <a:lnTo>
                    <a:pt x="577" y="744"/>
                  </a:lnTo>
                  <a:lnTo>
                    <a:pt x="576" y="744"/>
                  </a:lnTo>
                  <a:lnTo>
                    <a:pt x="576" y="745"/>
                  </a:lnTo>
                  <a:lnTo>
                    <a:pt x="576" y="744"/>
                  </a:lnTo>
                  <a:lnTo>
                    <a:pt x="576" y="742"/>
                  </a:lnTo>
                  <a:lnTo>
                    <a:pt x="577" y="741"/>
                  </a:lnTo>
                  <a:lnTo>
                    <a:pt x="576" y="741"/>
                  </a:lnTo>
                  <a:lnTo>
                    <a:pt x="576" y="742"/>
                  </a:lnTo>
                  <a:lnTo>
                    <a:pt x="574" y="742"/>
                  </a:lnTo>
                  <a:lnTo>
                    <a:pt x="574" y="741"/>
                  </a:lnTo>
                  <a:lnTo>
                    <a:pt x="574" y="742"/>
                  </a:lnTo>
                  <a:lnTo>
                    <a:pt x="573" y="742"/>
                  </a:lnTo>
                  <a:lnTo>
                    <a:pt x="574" y="742"/>
                  </a:lnTo>
                  <a:lnTo>
                    <a:pt x="573" y="742"/>
                  </a:lnTo>
                  <a:lnTo>
                    <a:pt x="573" y="741"/>
                  </a:lnTo>
                  <a:lnTo>
                    <a:pt x="573" y="739"/>
                  </a:lnTo>
                  <a:lnTo>
                    <a:pt x="573" y="741"/>
                  </a:lnTo>
                  <a:lnTo>
                    <a:pt x="573" y="742"/>
                  </a:lnTo>
                  <a:lnTo>
                    <a:pt x="573" y="741"/>
                  </a:lnTo>
                  <a:lnTo>
                    <a:pt x="571" y="741"/>
                  </a:lnTo>
                  <a:lnTo>
                    <a:pt x="571" y="742"/>
                  </a:lnTo>
                  <a:lnTo>
                    <a:pt x="569" y="742"/>
                  </a:lnTo>
                  <a:lnTo>
                    <a:pt x="571" y="742"/>
                  </a:lnTo>
                  <a:lnTo>
                    <a:pt x="571" y="744"/>
                  </a:lnTo>
                  <a:lnTo>
                    <a:pt x="571" y="745"/>
                  </a:lnTo>
                  <a:lnTo>
                    <a:pt x="569" y="745"/>
                  </a:lnTo>
                  <a:lnTo>
                    <a:pt x="568" y="745"/>
                  </a:lnTo>
                  <a:lnTo>
                    <a:pt x="566" y="744"/>
                  </a:lnTo>
                  <a:lnTo>
                    <a:pt x="565" y="742"/>
                  </a:lnTo>
                  <a:lnTo>
                    <a:pt x="565" y="744"/>
                  </a:lnTo>
                  <a:lnTo>
                    <a:pt x="565" y="745"/>
                  </a:lnTo>
                  <a:lnTo>
                    <a:pt x="566" y="745"/>
                  </a:lnTo>
                  <a:lnTo>
                    <a:pt x="565" y="745"/>
                  </a:lnTo>
                  <a:lnTo>
                    <a:pt x="566" y="747"/>
                  </a:lnTo>
                  <a:lnTo>
                    <a:pt x="568" y="747"/>
                  </a:lnTo>
                  <a:lnTo>
                    <a:pt x="566" y="747"/>
                  </a:lnTo>
                  <a:lnTo>
                    <a:pt x="568" y="747"/>
                  </a:lnTo>
                  <a:lnTo>
                    <a:pt x="569" y="747"/>
                  </a:lnTo>
                  <a:lnTo>
                    <a:pt x="571" y="747"/>
                  </a:lnTo>
                  <a:lnTo>
                    <a:pt x="571" y="748"/>
                  </a:lnTo>
                  <a:lnTo>
                    <a:pt x="571" y="747"/>
                  </a:lnTo>
                  <a:lnTo>
                    <a:pt x="571" y="748"/>
                  </a:lnTo>
                  <a:lnTo>
                    <a:pt x="569" y="748"/>
                  </a:lnTo>
                  <a:lnTo>
                    <a:pt x="571" y="748"/>
                  </a:lnTo>
                  <a:lnTo>
                    <a:pt x="571" y="747"/>
                  </a:lnTo>
                  <a:lnTo>
                    <a:pt x="573" y="747"/>
                  </a:lnTo>
                  <a:lnTo>
                    <a:pt x="573" y="748"/>
                  </a:lnTo>
                  <a:lnTo>
                    <a:pt x="573" y="747"/>
                  </a:lnTo>
                  <a:lnTo>
                    <a:pt x="573" y="748"/>
                  </a:lnTo>
                  <a:lnTo>
                    <a:pt x="573" y="750"/>
                  </a:lnTo>
                  <a:lnTo>
                    <a:pt x="571" y="753"/>
                  </a:lnTo>
                  <a:lnTo>
                    <a:pt x="569" y="755"/>
                  </a:lnTo>
                  <a:lnTo>
                    <a:pt x="569" y="753"/>
                  </a:lnTo>
                  <a:lnTo>
                    <a:pt x="568" y="753"/>
                  </a:lnTo>
                  <a:lnTo>
                    <a:pt x="568" y="755"/>
                  </a:lnTo>
                  <a:lnTo>
                    <a:pt x="569" y="755"/>
                  </a:lnTo>
                  <a:lnTo>
                    <a:pt x="568" y="755"/>
                  </a:lnTo>
                  <a:lnTo>
                    <a:pt x="566" y="755"/>
                  </a:lnTo>
                  <a:lnTo>
                    <a:pt x="565" y="755"/>
                  </a:lnTo>
                  <a:lnTo>
                    <a:pt x="565" y="756"/>
                  </a:lnTo>
                  <a:lnTo>
                    <a:pt x="566" y="756"/>
                  </a:lnTo>
                  <a:lnTo>
                    <a:pt x="569" y="756"/>
                  </a:lnTo>
                  <a:lnTo>
                    <a:pt x="569" y="755"/>
                  </a:lnTo>
                  <a:lnTo>
                    <a:pt x="569" y="756"/>
                  </a:lnTo>
                  <a:lnTo>
                    <a:pt x="569" y="758"/>
                  </a:lnTo>
                  <a:lnTo>
                    <a:pt x="569" y="759"/>
                  </a:lnTo>
                  <a:lnTo>
                    <a:pt x="569" y="761"/>
                  </a:lnTo>
                  <a:lnTo>
                    <a:pt x="569" y="762"/>
                  </a:lnTo>
                  <a:lnTo>
                    <a:pt x="569" y="764"/>
                  </a:lnTo>
                  <a:lnTo>
                    <a:pt x="568" y="764"/>
                  </a:lnTo>
                  <a:lnTo>
                    <a:pt x="566" y="764"/>
                  </a:lnTo>
                  <a:lnTo>
                    <a:pt x="566" y="762"/>
                  </a:lnTo>
                  <a:lnTo>
                    <a:pt x="566" y="761"/>
                  </a:lnTo>
                  <a:lnTo>
                    <a:pt x="565" y="761"/>
                  </a:lnTo>
                  <a:lnTo>
                    <a:pt x="566" y="761"/>
                  </a:lnTo>
                  <a:lnTo>
                    <a:pt x="565" y="761"/>
                  </a:lnTo>
                  <a:lnTo>
                    <a:pt x="566" y="762"/>
                  </a:lnTo>
                  <a:lnTo>
                    <a:pt x="566" y="764"/>
                  </a:lnTo>
                  <a:lnTo>
                    <a:pt x="566" y="765"/>
                  </a:lnTo>
                  <a:lnTo>
                    <a:pt x="568" y="767"/>
                  </a:lnTo>
                  <a:lnTo>
                    <a:pt x="569" y="767"/>
                  </a:lnTo>
                  <a:lnTo>
                    <a:pt x="569" y="768"/>
                  </a:lnTo>
                  <a:lnTo>
                    <a:pt x="569" y="770"/>
                  </a:lnTo>
                  <a:lnTo>
                    <a:pt x="569" y="771"/>
                  </a:lnTo>
                  <a:lnTo>
                    <a:pt x="569" y="773"/>
                  </a:lnTo>
                  <a:lnTo>
                    <a:pt x="569" y="774"/>
                  </a:lnTo>
                  <a:lnTo>
                    <a:pt x="569" y="776"/>
                  </a:lnTo>
                  <a:lnTo>
                    <a:pt x="571" y="777"/>
                  </a:lnTo>
                  <a:lnTo>
                    <a:pt x="571" y="779"/>
                  </a:lnTo>
                  <a:lnTo>
                    <a:pt x="571" y="780"/>
                  </a:lnTo>
                  <a:lnTo>
                    <a:pt x="571" y="782"/>
                  </a:lnTo>
                  <a:lnTo>
                    <a:pt x="573" y="782"/>
                  </a:lnTo>
                  <a:lnTo>
                    <a:pt x="573" y="783"/>
                  </a:lnTo>
                  <a:lnTo>
                    <a:pt x="573" y="786"/>
                  </a:lnTo>
                  <a:lnTo>
                    <a:pt x="573" y="788"/>
                  </a:lnTo>
                  <a:lnTo>
                    <a:pt x="574" y="788"/>
                  </a:lnTo>
                  <a:lnTo>
                    <a:pt x="574" y="786"/>
                  </a:lnTo>
                  <a:lnTo>
                    <a:pt x="574" y="788"/>
                  </a:lnTo>
                  <a:lnTo>
                    <a:pt x="574" y="789"/>
                  </a:lnTo>
                  <a:lnTo>
                    <a:pt x="574" y="788"/>
                  </a:lnTo>
                  <a:lnTo>
                    <a:pt x="573" y="788"/>
                  </a:lnTo>
                  <a:lnTo>
                    <a:pt x="573" y="789"/>
                  </a:lnTo>
                  <a:lnTo>
                    <a:pt x="573" y="791"/>
                  </a:lnTo>
                  <a:lnTo>
                    <a:pt x="574" y="791"/>
                  </a:lnTo>
                  <a:lnTo>
                    <a:pt x="574" y="792"/>
                  </a:lnTo>
                  <a:lnTo>
                    <a:pt x="574" y="794"/>
                  </a:lnTo>
                  <a:lnTo>
                    <a:pt x="573" y="794"/>
                  </a:lnTo>
                  <a:lnTo>
                    <a:pt x="573" y="795"/>
                  </a:lnTo>
                  <a:lnTo>
                    <a:pt x="573" y="797"/>
                  </a:lnTo>
                  <a:lnTo>
                    <a:pt x="574" y="797"/>
                  </a:lnTo>
                  <a:lnTo>
                    <a:pt x="574" y="798"/>
                  </a:lnTo>
                  <a:lnTo>
                    <a:pt x="573" y="798"/>
                  </a:lnTo>
                  <a:lnTo>
                    <a:pt x="573" y="800"/>
                  </a:lnTo>
                  <a:lnTo>
                    <a:pt x="573" y="802"/>
                  </a:lnTo>
                  <a:lnTo>
                    <a:pt x="574" y="802"/>
                  </a:lnTo>
                  <a:lnTo>
                    <a:pt x="573" y="802"/>
                  </a:lnTo>
                  <a:lnTo>
                    <a:pt x="574" y="802"/>
                  </a:lnTo>
                  <a:lnTo>
                    <a:pt x="574" y="803"/>
                  </a:lnTo>
                  <a:lnTo>
                    <a:pt x="574" y="805"/>
                  </a:lnTo>
                  <a:lnTo>
                    <a:pt x="574" y="806"/>
                  </a:lnTo>
                  <a:lnTo>
                    <a:pt x="574" y="808"/>
                  </a:lnTo>
                  <a:lnTo>
                    <a:pt x="574" y="809"/>
                  </a:lnTo>
                  <a:lnTo>
                    <a:pt x="574" y="811"/>
                  </a:lnTo>
                  <a:lnTo>
                    <a:pt x="574" y="812"/>
                  </a:lnTo>
                  <a:lnTo>
                    <a:pt x="574" y="814"/>
                  </a:lnTo>
                  <a:lnTo>
                    <a:pt x="574" y="815"/>
                  </a:lnTo>
                  <a:lnTo>
                    <a:pt x="573" y="817"/>
                  </a:lnTo>
                  <a:lnTo>
                    <a:pt x="573" y="818"/>
                  </a:lnTo>
                  <a:lnTo>
                    <a:pt x="573" y="820"/>
                  </a:lnTo>
                  <a:lnTo>
                    <a:pt x="573" y="818"/>
                  </a:lnTo>
                  <a:lnTo>
                    <a:pt x="571" y="818"/>
                  </a:lnTo>
                  <a:lnTo>
                    <a:pt x="571" y="817"/>
                  </a:lnTo>
                  <a:lnTo>
                    <a:pt x="571" y="815"/>
                  </a:lnTo>
                  <a:lnTo>
                    <a:pt x="569" y="815"/>
                  </a:lnTo>
                  <a:lnTo>
                    <a:pt x="569" y="817"/>
                  </a:lnTo>
                  <a:lnTo>
                    <a:pt x="571" y="817"/>
                  </a:lnTo>
                  <a:lnTo>
                    <a:pt x="569" y="817"/>
                  </a:lnTo>
                  <a:lnTo>
                    <a:pt x="569" y="818"/>
                  </a:lnTo>
                  <a:lnTo>
                    <a:pt x="571" y="818"/>
                  </a:lnTo>
                  <a:lnTo>
                    <a:pt x="571" y="820"/>
                  </a:lnTo>
                  <a:lnTo>
                    <a:pt x="573" y="820"/>
                  </a:lnTo>
                  <a:lnTo>
                    <a:pt x="573" y="821"/>
                  </a:lnTo>
                  <a:lnTo>
                    <a:pt x="573" y="823"/>
                  </a:lnTo>
                  <a:lnTo>
                    <a:pt x="571" y="823"/>
                  </a:lnTo>
                  <a:lnTo>
                    <a:pt x="569" y="823"/>
                  </a:lnTo>
                  <a:lnTo>
                    <a:pt x="568" y="824"/>
                  </a:lnTo>
                  <a:lnTo>
                    <a:pt x="566" y="824"/>
                  </a:lnTo>
                  <a:lnTo>
                    <a:pt x="562" y="830"/>
                  </a:lnTo>
                  <a:lnTo>
                    <a:pt x="559" y="835"/>
                  </a:lnTo>
                  <a:lnTo>
                    <a:pt x="556" y="839"/>
                  </a:lnTo>
                  <a:lnTo>
                    <a:pt x="554" y="842"/>
                  </a:lnTo>
                  <a:lnTo>
                    <a:pt x="553" y="844"/>
                  </a:lnTo>
                  <a:lnTo>
                    <a:pt x="553" y="847"/>
                  </a:lnTo>
                  <a:lnTo>
                    <a:pt x="551" y="850"/>
                  </a:lnTo>
                  <a:lnTo>
                    <a:pt x="550" y="851"/>
                  </a:lnTo>
                  <a:lnTo>
                    <a:pt x="548" y="861"/>
                  </a:lnTo>
                  <a:lnTo>
                    <a:pt x="548" y="864"/>
                  </a:lnTo>
                  <a:lnTo>
                    <a:pt x="547" y="867"/>
                  </a:lnTo>
                  <a:lnTo>
                    <a:pt x="542" y="876"/>
                  </a:lnTo>
                  <a:lnTo>
                    <a:pt x="542" y="877"/>
                  </a:lnTo>
                  <a:lnTo>
                    <a:pt x="541" y="880"/>
                  </a:lnTo>
                  <a:lnTo>
                    <a:pt x="539" y="883"/>
                  </a:lnTo>
                  <a:lnTo>
                    <a:pt x="538" y="885"/>
                  </a:lnTo>
                  <a:lnTo>
                    <a:pt x="536" y="889"/>
                  </a:lnTo>
                  <a:lnTo>
                    <a:pt x="533" y="892"/>
                  </a:lnTo>
                  <a:lnTo>
                    <a:pt x="530" y="895"/>
                  </a:lnTo>
                  <a:lnTo>
                    <a:pt x="527" y="900"/>
                  </a:lnTo>
                  <a:lnTo>
                    <a:pt x="521" y="903"/>
                  </a:lnTo>
                  <a:lnTo>
                    <a:pt x="518" y="908"/>
                  </a:lnTo>
                  <a:lnTo>
                    <a:pt x="518" y="909"/>
                  </a:lnTo>
                  <a:lnTo>
                    <a:pt x="518" y="908"/>
                  </a:lnTo>
                  <a:lnTo>
                    <a:pt x="518" y="906"/>
                  </a:lnTo>
                  <a:lnTo>
                    <a:pt x="518" y="905"/>
                  </a:lnTo>
                  <a:lnTo>
                    <a:pt x="516" y="905"/>
                  </a:lnTo>
                  <a:lnTo>
                    <a:pt x="518" y="905"/>
                  </a:lnTo>
                  <a:lnTo>
                    <a:pt x="518" y="903"/>
                  </a:lnTo>
                  <a:lnTo>
                    <a:pt x="516" y="901"/>
                  </a:lnTo>
                  <a:lnTo>
                    <a:pt x="516" y="900"/>
                  </a:lnTo>
                  <a:lnTo>
                    <a:pt x="518" y="900"/>
                  </a:lnTo>
                  <a:lnTo>
                    <a:pt x="520" y="901"/>
                  </a:lnTo>
                  <a:lnTo>
                    <a:pt x="521" y="901"/>
                  </a:lnTo>
                  <a:lnTo>
                    <a:pt x="521" y="900"/>
                  </a:lnTo>
                  <a:lnTo>
                    <a:pt x="523" y="900"/>
                  </a:lnTo>
                  <a:lnTo>
                    <a:pt x="524" y="900"/>
                  </a:lnTo>
                  <a:lnTo>
                    <a:pt x="526" y="897"/>
                  </a:lnTo>
                  <a:lnTo>
                    <a:pt x="526" y="895"/>
                  </a:lnTo>
                  <a:lnTo>
                    <a:pt x="527" y="895"/>
                  </a:lnTo>
                  <a:lnTo>
                    <a:pt x="527" y="894"/>
                  </a:lnTo>
                  <a:lnTo>
                    <a:pt x="527" y="895"/>
                  </a:lnTo>
                  <a:lnTo>
                    <a:pt x="529" y="895"/>
                  </a:lnTo>
                  <a:lnTo>
                    <a:pt x="527" y="894"/>
                  </a:lnTo>
                  <a:lnTo>
                    <a:pt x="529" y="892"/>
                  </a:lnTo>
                  <a:lnTo>
                    <a:pt x="529" y="894"/>
                  </a:lnTo>
                  <a:lnTo>
                    <a:pt x="530" y="894"/>
                  </a:lnTo>
                  <a:lnTo>
                    <a:pt x="530" y="892"/>
                  </a:lnTo>
                  <a:lnTo>
                    <a:pt x="532" y="892"/>
                  </a:lnTo>
                  <a:lnTo>
                    <a:pt x="532" y="891"/>
                  </a:lnTo>
                  <a:lnTo>
                    <a:pt x="533" y="889"/>
                  </a:lnTo>
                  <a:lnTo>
                    <a:pt x="533" y="886"/>
                  </a:lnTo>
                  <a:lnTo>
                    <a:pt x="533" y="885"/>
                  </a:lnTo>
                  <a:lnTo>
                    <a:pt x="532" y="883"/>
                  </a:lnTo>
                  <a:lnTo>
                    <a:pt x="532" y="882"/>
                  </a:lnTo>
                  <a:lnTo>
                    <a:pt x="532" y="880"/>
                  </a:lnTo>
                  <a:lnTo>
                    <a:pt x="533" y="880"/>
                  </a:lnTo>
                  <a:lnTo>
                    <a:pt x="533" y="882"/>
                  </a:lnTo>
                  <a:lnTo>
                    <a:pt x="535" y="880"/>
                  </a:lnTo>
                  <a:lnTo>
                    <a:pt x="535" y="882"/>
                  </a:lnTo>
                  <a:lnTo>
                    <a:pt x="536" y="883"/>
                  </a:lnTo>
                  <a:lnTo>
                    <a:pt x="536" y="882"/>
                  </a:lnTo>
                  <a:lnTo>
                    <a:pt x="535" y="880"/>
                  </a:lnTo>
                  <a:lnTo>
                    <a:pt x="536" y="880"/>
                  </a:lnTo>
                  <a:lnTo>
                    <a:pt x="536" y="879"/>
                  </a:lnTo>
                  <a:lnTo>
                    <a:pt x="536" y="877"/>
                  </a:lnTo>
                  <a:lnTo>
                    <a:pt x="535" y="877"/>
                  </a:lnTo>
                  <a:lnTo>
                    <a:pt x="536" y="877"/>
                  </a:lnTo>
                  <a:lnTo>
                    <a:pt x="538" y="876"/>
                  </a:lnTo>
                  <a:lnTo>
                    <a:pt x="539" y="876"/>
                  </a:lnTo>
                  <a:lnTo>
                    <a:pt x="539" y="874"/>
                  </a:lnTo>
                  <a:lnTo>
                    <a:pt x="541" y="873"/>
                  </a:lnTo>
                  <a:lnTo>
                    <a:pt x="541" y="871"/>
                  </a:lnTo>
                  <a:lnTo>
                    <a:pt x="539" y="867"/>
                  </a:lnTo>
                  <a:lnTo>
                    <a:pt x="539" y="865"/>
                  </a:lnTo>
                  <a:lnTo>
                    <a:pt x="538" y="864"/>
                  </a:lnTo>
                  <a:lnTo>
                    <a:pt x="539" y="864"/>
                  </a:lnTo>
                  <a:lnTo>
                    <a:pt x="541" y="865"/>
                  </a:lnTo>
                  <a:lnTo>
                    <a:pt x="541" y="867"/>
                  </a:lnTo>
                  <a:lnTo>
                    <a:pt x="542" y="867"/>
                  </a:lnTo>
                  <a:lnTo>
                    <a:pt x="542" y="865"/>
                  </a:lnTo>
                  <a:lnTo>
                    <a:pt x="542" y="864"/>
                  </a:lnTo>
                  <a:lnTo>
                    <a:pt x="542" y="862"/>
                  </a:lnTo>
                  <a:lnTo>
                    <a:pt x="541" y="861"/>
                  </a:lnTo>
                  <a:lnTo>
                    <a:pt x="539" y="861"/>
                  </a:lnTo>
                  <a:lnTo>
                    <a:pt x="539" y="862"/>
                  </a:lnTo>
                  <a:lnTo>
                    <a:pt x="538" y="862"/>
                  </a:lnTo>
                  <a:lnTo>
                    <a:pt x="536" y="862"/>
                  </a:lnTo>
                  <a:lnTo>
                    <a:pt x="536" y="864"/>
                  </a:lnTo>
                  <a:lnTo>
                    <a:pt x="535" y="864"/>
                  </a:lnTo>
                  <a:lnTo>
                    <a:pt x="535" y="865"/>
                  </a:lnTo>
                  <a:lnTo>
                    <a:pt x="533" y="865"/>
                  </a:lnTo>
                  <a:lnTo>
                    <a:pt x="532" y="865"/>
                  </a:lnTo>
                  <a:lnTo>
                    <a:pt x="532" y="864"/>
                  </a:lnTo>
                  <a:lnTo>
                    <a:pt x="532" y="862"/>
                  </a:lnTo>
                  <a:lnTo>
                    <a:pt x="533" y="862"/>
                  </a:lnTo>
                  <a:lnTo>
                    <a:pt x="532" y="862"/>
                  </a:lnTo>
                  <a:lnTo>
                    <a:pt x="532" y="861"/>
                  </a:lnTo>
                  <a:lnTo>
                    <a:pt x="530" y="861"/>
                  </a:lnTo>
                  <a:lnTo>
                    <a:pt x="530" y="862"/>
                  </a:lnTo>
                  <a:lnTo>
                    <a:pt x="529" y="861"/>
                  </a:lnTo>
                  <a:lnTo>
                    <a:pt x="527" y="861"/>
                  </a:lnTo>
                  <a:lnTo>
                    <a:pt x="527" y="859"/>
                  </a:lnTo>
                  <a:lnTo>
                    <a:pt x="527" y="858"/>
                  </a:lnTo>
                  <a:lnTo>
                    <a:pt x="527" y="856"/>
                  </a:lnTo>
                  <a:lnTo>
                    <a:pt x="526" y="856"/>
                  </a:lnTo>
                  <a:lnTo>
                    <a:pt x="526" y="858"/>
                  </a:lnTo>
                  <a:lnTo>
                    <a:pt x="526" y="859"/>
                  </a:lnTo>
                  <a:lnTo>
                    <a:pt x="526" y="861"/>
                  </a:lnTo>
                  <a:lnTo>
                    <a:pt x="527" y="861"/>
                  </a:lnTo>
                  <a:lnTo>
                    <a:pt x="527" y="862"/>
                  </a:lnTo>
                  <a:lnTo>
                    <a:pt x="529" y="864"/>
                  </a:lnTo>
                  <a:lnTo>
                    <a:pt x="529" y="862"/>
                  </a:lnTo>
                  <a:lnTo>
                    <a:pt x="529" y="864"/>
                  </a:lnTo>
                  <a:lnTo>
                    <a:pt x="530" y="864"/>
                  </a:lnTo>
                  <a:lnTo>
                    <a:pt x="532" y="864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29" y="865"/>
                  </a:lnTo>
                  <a:lnTo>
                    <a:pt x="529" y="867"/>
                  </a:lnTo>
                  <a:lnTo>
                    <a:pt x="527" y="868"/>
                  </a:lnTo>
                  <a:lnTo>
                    <a:pt x="527" y="870"/>
                  </a:lnTo>
                  <a:lnTo>
                    <a:pt x="529" y="870"/>
                  </a:lnTo>
                  <a:lnTo>
                    <a:pt x="529" y="871"/>
                  </a:lnTo>
                  <a:lnTo>
                    <a:pt x="529" y="873"/>
                  </a:lnTo>
                  <a:lnTo>
                    <a:pt x="529" y="874"/>
                  </a:lnTo>
                  <a:lnTo>
                    <a:pt x="529" y="873"/>
                  </a:lnTo>
                  <a:lnTo>
                    <a:pt x="527" y="871"/>
                  </a:lnTo>
                  <a:lnTo>
                    <a:pt x="526" y="871"/>
                  </a:lnTo>
                  <a:lnTo>
                    <a:pt x="527" y="874"/>
                  </a:lnTo>
                  <a:lnTo>
                    <a:pt x="527" y="876"/>
                  </a:lnTo>
                  <a:lnTo>
                    <a:pt x="527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80"/>
                  </a:lnTo>
                  <a:lnTo>
                    <a:pt x="527" y="882"/>
                  </a:lnTo>
                  <a:lnTo>
                    <a:pt x="524" y="882"/>
                  </a:lnTo>
                  <a:lnTo>
                    <a:pt x="523" y="883"/>
                  </a:lnTo>
                  <a:lnTo>
                    <a:pt x="523" y="885"/>
                  </a:lnTo>
                  <a:lnTo>
                    <a:pt x="521" y="886"/>
                  </a:lnTo>
                  <a:lnTo>
                    <a:pt x="520" y="886"/>
                  </a:lnTo>
                  <a:lnTo>
                    <a:pt x="518" y="886"/>
                  </a:lnTo>
                  <a:lnTo>
                    <a:pt x="516" y="889"/>
                  </a:lnTo>
                  <a:lnTo>
                    <a:pt x="516" y="891"/>
                  </a:lnTo>
                  <a:lnTo>
                    <a:pt x="516" y="892"/>
                  </a:lnTo>
                  <a:lnTo>
                    <a:pt x="516" y="894"/>
                  </a:lnTo>
                  <a:lnTo>
                    <a:pt x="516" y="895"/>
                  </a:lnTo>
                  <a:lnTo>
                    <a:pt x="516" y="897"/>
                  </a:lnTo>
                  <a:lnTo>
                    <a:pt x="516" y="895"/>
                  </a:lnTo>
                  <a:lnTo>
                    <a:pt x="516" y="894"/>
                  </a:lnTo>
                  <a:lnTo>
                    <a:pt x="515" y="894"/>
                  </a:lnTo>
                  <a:lnTo>
                    <a:pt x="515" y="895"/>
                  </a:lnTo>
                  <a:lnTo>
                    <a:pt x="516" y="895"/>
                  </a:lnTo>
                  <a:lnTo>
                    <a:pt x="516" y="897"/>
                  </a:lnTo>
                  <a:lnTo>
                    <a:pt x="515" y="897"/>
                  </a:lnTo>
                  <a:lnTo>
                    <a:pt x="513" y="898"/>
                  </a:lnTo>
                  <a:lnTo>
                    <a:pt x="513" y="900"/>
                  </a:lnTo>
                  <a:lnTo>
                    <a:pt x="513" y="901"/>
                  </a:lnTo>
                  <a:lnTo>
                    <a:pt x="515" y="901"/>
                  </a:lnTo>
                  <a:lnTo>
                    <a:pt x="515" y="903"/>
                  </a:lnTo>
                  <a:lnTo>
                    <a:pt x="513" y="903"/>
                  </a:lnTo>
                  <a:lnTo>
                    <a:pt x="513" y="905"/>
                  </a:lnTo>
                  <a:lnTo>
                    <a:pt x="513" y="906"/>
                  </a:lnTo>
                  <a:lnTo>
                    <a:pt x="515" y="906"/>
                  </a:lnTo>
                  <a:lnTo>
                    <a:pt x="513" y="906"/>
                  </a:lnTo>
                  <a:lnTo>
                    <a:pt x="515" y="908"/>
                  </a:lnTo>
                  <a:lnTo>
                    <a:pt x="515" y="906"/>
                  </a:lnTo>
                  <a:lnTo>
                    <a:pt x="516" y="906"/>
                  </a:lnTo>
                  <a:lnTo>
                    <a:pt x="515" y="908"/>
                  </a:lnTo>
                  <a:lnTo>
                    <a:pt x="516" y="908"/>
                  </a:lnTo>
                  <a:lnTo>
                    <a:pt x="516" y="906"/>
                  </a:lnTo>
                  <a:lnTo>
                    <a:pt x="516" y="908"/>
                  </a:lnTo>
                  <a:lnTo>
                    <a:pt x="516" y="909"/>
                  </a:lnTo>
                  <a:lnTo>
                    <a:pt x="515" y="911"/>
                  </a:lnTo>
                  <a:lnTo>
                    <a:pt x="515" y="912"/>
                  </a:lnTo>
                  <a:lnTo>
                    <a:pt x="513" y="917"/>
                  </a:lnTo>
                  <a:lnTo>
                    <a:pt x="512" y="921"/>
                  </a:lnTo>
                  <a:lnTo>
                    <a:pt x="512" y="924"/>
                  </a:lnTo>
                  <a:lnTo>
                    <a:pt x="510" y="932"/>
                  </a:lnTo>
                  <a:lnTo>
                    <a:pt x="509" y="935"/>
                  </a:lnTo>
                  <a:lnTo>
                    <a:pt x="507" y="936"/>
                  </a:lnTo>
                  <a:lnTo>
                    <a:pt x="506" y="938"/>
                  </a:lnTo>
                  <a:lnTo>
                    <a:pt x="503" y="941"/>
                  </a:lnTo>
                  <a:lnTo>
                    <a:pt x="501" y="944"/>
                  </a:lnTo>
                  <a:lnTo>
                    <a:pt x="500" y="945"/>
                  </a:lnTo>
                  <a:lnTo>
                    <a:pt x="498" y="947"/>
                  </a:lnTo>
                  <a:lnTo>
                    <a:pt x="497" y="947"/>
                  </a:lnTo>
                  <a:lnTo>
                    <a:pt x="497" y="945"/>
                  </a:lnTo>
                  <a:lnTo>
                    <a:pt x="494" y="945"/>
                  </a:lnTo>
                  <a:lnTo>
                    <a:pt x="492" y="944"/>
                  </a:lnTo>
                  <a:lnTo>
                    <a:pt x="492" y="942"/>
                  </a:lnTo>
                  <a:lnTo>
                    <a:pt x="492" y="938"/>
                  </a:lnTo>
                  <a:lnTo>
                    <a:pt x="491" y="935"/>
                  </a:lnTo>
                  <a:lnTo>
                    <a:pt x="491" y="933"/>
                  </a:lnTo>
                  <a:lnTo>
                    <a:pt x="491" y="932"/>
                  </a:lnTo>
                  <a:lnTo>
                    <a:pt x="491" y="930"/>
                  </a:lnTo>
                  <a:lnTo>
                    <a:pt x="492" y="930"/>
                  </a:lnTo>
                  <a:lnTo>
                    <a:pt x="494" y="929"/>
                  </a:lnTo>
                  <a:lnTo>
                    <a:pt x="494" y="927"/>
                  </a:lnTo>
                  <a:lnTo>
                    <a:pt x="494" y="926"/>
                  </a:lnTo>
                  <a:lnTo>
                    <a:pt x="497" y="926"/>
                  </a:lnTo>
                  <a:lnTo>
                    <a:pt x="497" y="924"/>
                  </a:lnTo>
                  <a:lnTo>
                    <a:pt x="498" y="924"/>
                  </a:lnTo>
                  <a:lnTo>
                    <a:pt x="498" y="923"/>
                  </a:lnTo>
                  <a:lnTo>
                    <a:pt x="498" y="921"/>
                  </a:lnTo>
                  <a:lnTo>
                    <a:pt x="497" y="920"/>
                  </a:lnTo>
                  <a:lnTo>
                    <a:pt x="494" y="920"/>
                  </a:lnTo>
                  <a:lnTo>
                    <a:pt x="492" y="920"/>
                  </a:lnTo>
                  <a:lnTo>
                    <a:pt x="492" y="918"/>
                  </a:lnTo>
                  <a:lnTo>
                    <a:pt x="491" y="918"/>
                  </a:lnTo>
                  <a:lnTo>
                    <a:pt x="489" y="917"/>
                  </a:lnTo>
                  <a:lnTo>
                    <a:pt x="488" y="917"/>
                  </a:lnTo>
                  <a:lnTo>
                    <a:pt x="488" y="915"/>
                  </a:lnTo>
                  <a:lnTo>
                    <a:pt x="486" y="915"/>
                  </a:lnTo>
                  <a:lnTo>
                    <a:pt x="486" y="914"/>
                  </a:lnTo>
                  <a:lnTo>
                    <a:pt x="485" y="914"/>
                  </a:lnTo>
                  <a:lnTo>
                    <a:pt x="485" y="912"/>
                  </a:lnTo>
                  <a:lnTo>
                    <a:pt x="485" y="911"/>
                  </a:lnTo>
                  <a:lnTo>
                    <a:pt x="483" y="909"/>
                  </a:lnTo>
                  <a:lnTo>
                    <a:pt x="482" y="908"/>
                  </a:lnTo>
                  <a:lnTo>
                    <a:pt x="482" y="906"/>
                  </a:lnTo>
                  <a:lnTo>
                    <a:pt x="480" y="906"/>
                  </a:lnTo>
                  <a:lnTo>
                    <a:pt x="480" y="905"/>
                  </a:lnTo>
                  <a:lnTo>
                    <a:pt x="479" y="905"/>
                  </a:lnTo>
                  <a:lnTo>
                    <a:pt x="477" y="903"/>
                  </a:lnTo>
                  <a:lnTo>
                    <a:pt x="476" y="903"/>
                  </a:lnTo>
                  <a:lnTo>
                    <a:pt x="476" y="901"/>
                  </a:lnTo>
                  <a:lnTo>
                    <a:pt x="474" y="901"/>
                  </a:lnTo>
                  <a:lnTo>
                    <a:pt x="474" y="903"/>
                  </a:lnTo>
                  <a:lnTo>
                    <a:pt x="473" y="903"/>
                  </a:lnTo>
                  <a:lnTo>
                    <a:pt x="471" y="901"/>
                  </a:lnTo>
                  <a:lnTo>
                    <a:pt x="471" y="900"/>
                  </a:lnTo>
                  <a:lnTo>
                    <a:pt x="470" y="900"/>
                  </a:lnTo>
                  <a:lnTo>
                    <a:pt x="468" y="898"/>
                  </a:lnTo>
                  <a:lnTo>
                    <a:pt x="467" y="897"/>
                  </a:lnTo>
                  <a:lnTo>
                    <a:pt x="465" y="897"/>
                  </a:lnTo>
                  <a:lnTo>
                    <a:pt x="465" y="895"/>
                  </a:lnTo>
                  <a:lnTo>
                    <a:pt x="465" y="894"/>
                  </a:lnTo>
                  <a:lnTo>
                    <a:pt x="463" y="894"/>
                  </a:lnTo>
                  <a:lnTo>
                    <a:pt x="463" y="892"/>
                  </a:lnTo>
                  <a:lnTo>
                    <a:pt x="462" y="892"/>
                  </a:lnTo>
                  <a:lnTo>
                    <a:pt x="457" y="891"/>
                  </a:lnTo>
                  <a:lnTo>
                    <a:pt x="456" y="891"/>
                  </a:lnTo>
                  <a:lnTo>
                    <a:pt x="456" y="889"/>
                  </a:lnTo>
                  <a:lnTo>
                    <a:pt x="454" y="889"/>
                  </a:lnTo>
                  <a:lnTo>
                    <a:pt x="454" y="886"/>
                  </a:lnTo>
                  <a:lnTo>
                    <a:pt x="453" y="886"/>
                  </a:lnTo>
                  <a:lnTo>
                    <a:pt x="453" y="889"/>
                  </a:lnTo>
                  <a:lnTo>
                    <a:pt x="451" y="886"/>
                  </a:lnTo>
                  <a:lnTo>
                    <a:pt x="450" y="886"/>
                  </a:lnTo>
                  <a:lnTo>
                    <a:pt x="448" y="885"/>
                  </a:lnTo>
                  <a:lnTo>
                    <a:pt x="448" y="883"/>
                  </a:lnTo>
                  <a:lnTo>
                    <a:pt x="447" y="883"/>
                  </a:lnTo>
                  <a:lnTo>
                    <a:pt x="447" y="882"/>
                  </a:lnTo>
                  <a:lnTo>
                    <a:pt x="445" y="882"/>
                  </a:lnTo>
                  <a:lnTo>
                    <a:pt x="445" y="880"/>
                  </a:lnTo>
                  <a:lnTo>
                    <a:pt x="444" y="879"/>
                  </a:lnTo>
                  <a:lnTo>
                    <a:pt x="442" y="877"/>
                  </a:lnTo>
                  <a:lnTo>
                    <a:pt x="441" y="876"/>
                  </a:lnTo>
                  <a:lnTo>
                    <a:pt x="439" y="876"/>
                  </a:lnTo>
                  <a:lnTo>
                    <a:pt x="439" y="877"/>
                  </a:lnTo>
                  <a:lnTo>
                    <a:pt x="439" y="879"/>
                  </a:lnTo>
                  <a:lnTo>
                    <a:pt x="438" y="877"/>
                  </a:lnTo>
                  <a:lnTo>
                    <a:pt x="438" y="879"/>
                  </a:lnTo>
                  <a:lnTo>
                    <a:pt x="438" y="880"/>
                  </a:lnTo>
                  <a:lnTo>
                    <a:pt x="436" y="880"/>
                  </a:lnTo>
                  <a:lnTo>
                    <a:pt x="435" y="879"/>
                  </a:lnTo>
                  <a:lnTo>
                    <a:pt x="433" y="879"/>
                  </a:lnTo>
                  <a:lnTo>
                    <a:pt x="433" y="877"/>
                  </a:lnTo>
                  <a:lnTo>
                    <a:pt x="433" y="876"/>
                  </a:lnTo>
                  <a:lnTo>
                    <a:pt x="432" y="876"/>
                  </a:lnTo>
                  <a:lnTo>
                    <a:pt x="432" y="874"/>
                  </a:lnTo>
                  <a:lnTo>
                    <a:pt x="430" y="873"/>
                  </a:lnTo>
                  <a:lnTo>
                    <a:pt x="429" y="871"/>
                  </a:lnTo>
                  <a:lnTo>
                    <a:pt x="427" y="871"/>
                  </a:lnTo>
                  <a:lnTo>
                    <a:pt x="427" y="870"/>
                  </a:lnTo>
                  <a:lnTo>
                    <a:pt x="426" y="870"/>
                  </a:lnTo>
                  <a:lnTo>
                    <a:pt x="426" y="868"/>
                  </a:lnTo>
                  <a:lnTo>
                    <a:pt x="424" y="868"/>
                  </a:lnTo>
                  <a:lnTo>
                    <a:pt x="423" y="867"/>
                  </a:lnTo>
                  <a:lnTo>
                    <a:pt x="421" y="865"/>
                  </a:lnTo>
                  <a:lnTo>
                    <a:pt x="420" y="865"/>
                  </a:lnTo>
                  <a:lnTo>
                    <a:pt x="420" y="864"/>
                  </a:lnTo>
                  <a:lnTo>
                    <a:pt x="418" y="864"/>
                  </a:lnTo>
                  <a:lnTo>
                    <a:pt x="418" y="862"/>
                  </a:lnTo>
                  <a:lnTo>
                    <a:pt x="417" y="862"/>
                  </a:lnTo>
                  <a:lnTo>
                    <a:pt x="417" y="861"/>
                  </a:lnTo>
                  <a:lnTo>
                    <a:pt x="415" y="861"/>
                  </a:lnTo>
                  <a:lnTo>
                    <a:pt x="414" y="859"/>
                  </a:lnTo>
                  <a:lnTo>
                    <a:pt x="412" y="858"/>
                  </a:lnTo>
                  <a:lnTo>
                    <a:pt x="410" y="858"/>
                  </a:lnTo>
                  <a:lnTo>
                    <a:pt x="409" y="858"/>
                  </a:lnTo>
                  <a:lnTo>
                    <a:pt x="407" y="858"/>
                  </a:lnTo>
                  <a:lnTo>
                    <a:pt x="407" y="859"/>
                  </a:lnTo>
                  <a:lnTo>
                    <a:pt x="406" y="859"/>
                  </a:lnTo>
                  <a:lnTo>
                    <a:pt x="406" y="861"/>
                  </a:lnTo>
                  <a:lnTo>
                    <a:pt x="406" y="862"/>
                  </a:lnTo>
                  <a:lnTo>
                    <a:pt x="404" y="862"/>
                  </a:lnTo>
                  <a:lnTo>
                    <a:pt x="403" y="862"/>
                  </a:lnTo>
                  <a:lnTo>
                    <a:pt x="401" y="862"/>
                  </a:lnTo>
                  <a:lnTo>
                    <a:pt x="400" y="862"/>
                  </a:lnTo>
                  <a:lnTo>
                    <a:pt x="398" y="862"/>
                  </a:lnTo>
                  <a:lnTo>
                    <a:pt x="397" y="861"/>
                  </a:lnTo>
                  <a:close/>
                  <a:moveTo>
                    <a:pt x="753" y="453"/>
                  </a:moveTo>
                  <a:lnTo>
                    <a:pt x="754" y="455"/>
                  </a:lnTo>
                  <a:lnTo>
                    <a:pt x="753" y="455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4" y="458"/>
                  </a:lnTo>
                  <a:lnTo>
                    <a:pt x="754" y="459"/>
                  </a:lnTo>
                  <a:lnTo>
                    <a:pt x="753" y="459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1" y="456"/>
                  </a:lnTo>
                  <a:lnTo>
                    <a:pt x="753" y="456"/>
                  </a:lnTo>
                  <a:lnTo>
                    <a:pt x="753" y="455"/>
                  </a:lnTo>
                  <a:lnTo>
                    <a:pt x="751" y="455"/>
                  </a:lnTo>
                  <a:lnTo>
                    <a:pt x="751" y="453"/>
                  </a:lnTo>
                  <a:lnTo>
                    <a:pt x="753" y="453"/>
                  </a:lnTo>
                  <a:close/>
                  <a:moveTo>
                    <a:pt x="759" y="441"/>
                  </a:moveTo>
                  <a:lnTo>
                    <a:pt x="760" y="443"/>
                  </a:lnTo>
                  <a:lnTo>
                    <a:pt x="759" y="443"/>
                  </a:lnTo>
                  <a:lnTo>
                    <a:pt x="759" y="444"/>
                  </a:lnTo>
                  <a:lnTo>
                    <a:pt x="757" y="444"/>
                  </a:lnTo>
                  <a:lnTo>
                    <a:pt x="757" y="446"/>
                  </a:lnTo>
                  <a:lnTo>
                    <a:pt x="756" y="446"/>
                  </a:lnTo>
                  <a:lnTo>
                    <a:pt x="756" y="447"/>
                  </a:lnTo>
                  <a:lnTo>
                    <a:pt x="756" y="446"/>
                  </a:lnTo>
                  <a:lnTo>
                    <a:pt x="756" y="444"/>
                  </a:lnTo>
                  <a:lnTo>
                    <a:pt x="757" y="444"/>
                  </a:lnTo>
                  <a:lnTo>
                    <a:pt x="757" y="443"/>
                  </a:lnTo>
                  <a:lnTo>
                    <a:pt x="757" y="441"/>
                  </a:lnTo>
                  <a:lnTo>
                    <a:pt x="757" y="443"/>
                  </a:lnTo>
                  <a:lnTo>
                    <a:pt x="757" y="441"/>
                  </a:lnTo>
                  <a:lnTo>
                    <a:pt x="757" y="439"/>
                  </a:lnTo>
                  <a:lnTo>
                    <a:pt x="759" y="441"/>
                  </a:lnTo>
                  <a:close/>
                  <a:moveTo>
                    <a:pt x="627" y="197"/>
                  </a:moveTo>
                  <a:lnTo>
                    <a:pt x="629" y="196"/>
                  </a:lnTo>
                  <a:lnTo>
                    <a:pt x="629" y="199"/>
                  </a:lnTo>
                  <a:lnTo>
                    <a:pt x="627" y="199"/>
                  </a:lnTo>
                  <a:lnTo>
                    <a:pt x="627" y="200"/>
                  </a:lnTo>
                  <a:lnTo>
                    <a:pt x="627" y="202"/>
                  </a:lnTo>
                  <a:lnTo>
                    <a:pt x="626" y="202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6" y="200"/>
                  </a:lnTo>
                  <a:lnTo>
                    <a:pt x="627" y="200"/>
                  </a:lnTo>
                  <a:lnTo>
                    <a:pt x="627" y="199"/>
                  </a:lnTo>
                  <a:lnTo>
                    <a:pt x="626" y="199"/>
                  </a:lnTo>
                  <a:lnTo>
                    <a:pt x="626" y="197"/>
                  </a:lnTo>
                  <a:lnTo>
                    <a:pt x="627" y="196"/>
                  </a:lnTo>
                  <a:lnTo>
                    <a:pt x="627" y="194"/>
                  </a:lnTo>
                  <a:lnTo>
                    <a:pt x="629" y="194"/>
                  </a:lnTo>
                  <a:lnTo>
                    <a:pt x="629" y="196"/>
                  </a:lnTo>
                  <a:lnTo>
                    <a:pt x="627" y="197"/>
                  </a:lnTo>
                  <a:close/>
                  <a:moveTo>
                    <a:pt x="680" y="194"/>
                  </a:moveTo>
                  <a:lnTo>
                    <a:pt x="680" y="196"/>
                  </a:lnTo>
                  <a:lnTo>
                    <a:pt x="678" y="196"/>
                  </a:lnTo>
                  <a:lnTo>
                    <a:pt x="678" y="194"/>
                  </a:lnTo>
                  <a:lnTo>
                    <a:pt x="677" y="194"/>
                  </a:lnTo>
                  <a:lnTo>
                    <a:pt x="678" y="194"/>
                  </a:lnTo>
                  <a:lnTo>
                    <a:pt x="680" y="194"/>
                  </a:lnTo>
                  <a:close/>
                  <a:moveTo>
                    <a:pt x="645" y="183"/>
                  </a:moveTo>
                  <a:lnTo>
                    <a:pt x="647" y="183"/>
                  </a:lnTo>
                  <a:lnTo>
                    <a:pt x="647" y="185"/>
                  </a:lnTo>
                  <a:lnTo>
                    <a:pt x="645" y="185"/>
                  </a:lnTo>
                  <a:lnTo>
                    <a:pt x="645" y="187"/>
                  </a:lnTo>
                  <a:lnTo>
                    <a:pt x="644" y="187"/>
                  </a:lnTo>
                  <a:lnTo>
                    <a:pt x="644" y="188"/>
                  </a:lnTo>
                  <a:lnTo>
                    <a:pt x="644" y="187"/>
                  </a:lnTo>
                  <a:lnTo>
                    <a:pt x="644" y="185"/>
                  </a:lnTo>
                  <a:lnTo>
                    <a:pt x="644" y="183"/>
                  </a:lnTo>
                  <a:lnTo>
                    <a:pt x="645" y="183"/>
                  </a:lnTo>
                  <a:close/>
                  <a:moveTo>
                    <a:pt x="526" y="171"/>
                  </a:moveTo>
                  <a:lnTo>
                    <a:pt x="526" y="173"/>
                  </a:lnTo>
                  <a:lnTo>
                    <a:pt x="524" y="173"/>
                  </a:lnTo>
                  <a:lnTo>
                    <a:pt x="524" y="174"/>
                  </a:lnTo>
                  <a:lnTo>
                    <a:pt x="523" y="174"/>
                  </a:lnTo>
                  <a:lnTo>
                    <a:pt x="521" y="174"/>
                  </a:lnTo>
                  <a:lnTo>
                    <a:pt x="521" y="173"/>
                  </a:lnTo>
                  <a:lnTo>
                    <a:pt x="523" y="173"/>
                  </a:lnTo>
                  <a:lnTo>
                    <a:pt x="523" y="171"/>
                  </a:lnTo>
                  <a:lnTo>
                    <a:pt x="524" y="171"/>
                  </a:lnTo>
                  <a:lnTo>
                    <a:pt x="524" y="170"/>
                  </a:lnTo>
                  <a:lnTo>
                    <a:pt x="524" y="171"/>
                  </a:lnTo>
                  <a:lnTo>
                    <a:pt x="526" y="171"/>
                  </a:lnTo>
                  <a:close/>
                  <a:moveTo>
                    <a:pt x="619" y="158"/>
                  </a:moveTo>
                  <a:lnTo>
                    <a:pt x="619" y="159"/>
                  </a:lnTo>
                  <a:lnTo>
                    <a:pt x="618" y="159"/>
                  </a:lnTo>
                  <a:lnTo>
                    <a:pt x="619" y="159"/>
                  </a:lnTo>
                  <a:lnTo>
                    <a:pt x="619" y="161"/>
                  </a:lnTo>
                  <a:lnTo>
                    <a:pt x="618" y="161"/>
                  </a:lnTo>
                  <a:lnTo>
                    <a:pt x="616" y="161"/>
                  </a:lnTo>
                  <a:lnTo>
                    <a:pt x="616" y="159"/>
                  </a:lnTo>
                  <a:lnTo>
                    <a:pt x="616" y="161"/>
                  </a:lnTo>
                  <a:lnTo>
                    <a:pt x="618" y="159"/>
                  </a:lnTo>
                  <a:lnTo>
                    <a:pt x="616" y="159"/>
                  </a:lnTo>
                  <a:lnTo>
                    <a:pt x="616" y="158"/>
                  </a:lnTo>
                  <a:lnTo>
                    <a:pt x="618" y="158"/>
                  </a:lnTo>
                  <a:lnTo>
                    <a:pt x="618" y="159"/>
                  </a:lnTo>
                  <a:lnTo>
                    <a:pt x="618" y="158"/>
                  </a:lnTo>
                  <a:lnTo>
                    <a:pt x="619" y="158"/>
                  </a:lnTo>
                  <a:close/>
                  <a:moveTo>
                    <a:pt x="545" y="153"/>
                  </a:moveTo>
                  <a:lnTo>
                    <a:pt x="545" y="155"/>
                  </a:lnTo>
                  <a:lnTo>
                    <a:pt x="545" y="156"/>
                  </a:lnTo>
                  <a:lnTo>
                    <a:pt x="544" y="158"/>
                  </a:lnTo>
                  <a:lnTo>
                    <a:pt x="544" y="156"/>
                  </a:lnTo>
                  <a:lnTo>
                    <a:pt x="542" y="156"/>
                  </a:lnTo>
                  <a:lnTo>
                    <a:pt x="542" y="155"/>
                  </a:lnTo>
                  <a:lnTo>
                    <a:pt x="544" y="153"/>
                  </a:lnTo>
                  <a:lnTo>
                    <a:pt x="545" y="153"/>
                  </a:lnTo>
                  <a:close/>
                  <a:moveTo>
                    <a:pt x="548" y="147"/>
                  </a:moveTo>
                  <a:lnTo>
                    <a:pt x="548" y="149"/>
                  </a:lnTo>
                  <a:lnTo>
                    <a:pt x="548" y="150"/>
                  </a:lnTo>
                  <a:lnTo>
                    <a:pt x="548" y="152"/>
                  </a:lnTo>
                  <a:lnTo>
                    <a:pt x="547" y="153"/>
                  </a:lnTo>
                  <a:lnTo>
                    <a:pt x="545" y="153"/>
                  </a:lnTo>
                  <a:lnTo>
                    <a:pt x="545" y="152"/>
                  </a:lnTo>
                  <a:lnTo>
                    <a:pt x="545" y="150"/>
                  </a:lnTo>
                  <a:lnTo>
                    <a:pt x="547" y="150"/>
                  </a:lnTo>
                  <a:lnTo>
                    <a:pt x="547" y="149"/>
                  </a:lnTo>
                  <a:lnTo>
                    <a:pt x="548" y="147"/>
                  </a:lnTo>
                  <a:close/>
                  <a:moveTo>
                    <a:pt x="553" y="144"/>
                  </a:moveTo>
                  <a:lnTo>
                    <a:pt x="553" y="143"/>
                  </a:lnTo>
                  <a:lnTo>
                    <a:pt x="554" y="144"/>
                  </a:lnTo>
                  <a:lnTo>
                    <a:pt x="554" y="146"/>
                  </a:lnTo>
                  <a:lnTo>
                    <a:pt x="553" y="146"/>
                  </a:lnTo>
                  <a:lnTo>
                    <a:pt x="553" y="144"/>
                  </a:lnTo>
                  <a:lnTo>
                    <a:pt x="553" y="143"/>
                  </a:lnTo>
                  <a:lnTo>
                    <a:pt x="553" y="144"/>
                  </a:lnTo>
                  <a:close/>
                  <a:moveTo>
                    <a:pt x="491" y="143"/>
                  </a:moveTo>
                  <a:lnTo>
                    <a:pt x="491" y="144"/>
                  </a:lnTo>
                  <a:lnTo>
                    <a:pt x="491" y="146"/>
                  </a:lnTo>
                  <a:lnTo>
                    <a:pt x="489" y="146"/>
                  </a:lnTo>
                  <a:lnTo>
                    <a:pt x="488" y="147"/>
                  </a:lnTo>
                  <a:lnTo>
                    <a:pt x="486" y="147"/>
                  </a:lnTo>
                  <a:lnTo>
                    <a:pt x="485" y="147"/>
                  </a:lnTo>
                  <a:lnTo>
                    <a:pt x="485" y="146"/>
                  </a:lnTo>
                  <a:lnTo>
                    <a:pt x="485" y="144"/>
                  </a:lnTo>
                  <a:lnTo>
                    <a:pt x="486" y="144"/>
                  </a:lnTo>
                  <a:lnTo>
                    <a:pt x="488" y="143"/>
                  </a:lnTo>
                  <a:lnTo>
                    <a:pt x="489" y="143"/>
                  </a:lnTo>
                  <a:lnTo>
                    <a:pt x="491" y="141"/>
                  </a:lnTo>
                  <a:lnTo>
                    <a:pt x="489" y="143"/>
                  </a:lnTo>
                  <a:lnTo>
                    <a:pt x="491" y="141"/>
                  </a:lnTo>
                  <a:lnTo>
                    <a:pt x="491" y="143"/>
                  </a:lnTo>
                  <a:close/>
                  <a:moveTo>
                    <a:pt x="559" y="143"/>
                  </a:moveTo>
                  <a:lnTo>
                    <a:pt x="559" y="144"/>
                  </a:lnTo>
                  <a:lnTo>
                    <a:pt x="559" y="146"/>
                  </a:lnTo>
                  <a:lnTo>
                    <a:pt x="559" y="144"/>
                  </a:lnTo>
                  <a:lnTo>
                    <a:pt x="557" y="143"/>
                  </a:lnTo>
                  <a:lnTo>
                    <a:pt x="557" y="141"/>
                  </a:lnTo>
                  <a:lnTo>
                    <a:pt x="559" y="143"/>
                  </a:lnTo>
                  <a:close/>
                  <a:moveTo>
                    <a:pt x="483" y="143"/>
                  </a:moveTo>
                  <a:lnTo>
                    <a:pt x="485" y="144"/>
                  </a:lnTo>
                  <a:lnTo>
                    <a:pt x="483" y="144"/>
                  </a:lnTo>
                  <a:lnTo>
                    <a:pt x="483" y="147"/>
                  </a:lnTo>
                  <a:lnTo>
                    <a:pt x="482" y="149"/>
                  </a:lnTo>
                  <a:lnTo>
                    <a:pt x="482" y="152"/>
                  </a:lnTo>
                  <a:lnTo>
                    <a:pt x="482" y="153"/>
                  </a:lnTo>
                  <a:lnTo>
                    <a:pt x="480" y="152"/>
                  </a:lnTo>
                  <a:lnTo>
                    <a:pt x="479" y="156"/>
                  </a:lnTo>
                  <a:lnTo>
                    <a:pt x="476" y="159"/>
                  </a:lnTo>
                  <a:lnTo>
                    <a:pt x="474" y="159"/>
                  </a:lnTo>
                  <a:lnTo>
                    <a:pt x="474" y="161"/>
                  </a:lnTo>
                  <a:lnTo>
                    <a:pt x="473" y="161"/>
                  </a:lnTo>
                  <a:lnTo>
                    <a:pt x="471" y="162"/>
                  </a:lnTo>
                  <a:lnTo>
                    <a:pt x="470" y="162"/>
                  </a:lnTo>
                  <a:lnTo>
                    <a:pt x="470" y="164"/>
                  </a:lnTo>
                  <a:lnTo>
                    <a:pt x="468" y="164"/>
                  </a:lnTo>
                  <a:lnTo>
                    <a:pt x="468" y="162"/>
                  </a:lnTo>
                  <a:lnTo>
                    <a:pt x="467" y="162"/>
                  </a:lnTo>
                  <a:lnTo>
                    <a:pt x="468" y="161"/>
                  </a:lnTo>
                  <a:lnTo>
                    <a:pt x="468" y="159"/>
                  </a:lnTo>
                  <a:lnTo>
                    <a:pt x="468" y="158"/>
                  </a:lnTo>
                  <a:lnTo>
                    <a:pt x="470" y="156"/>
                  </a:lnTo>
                  <a:lnTo>
                    <a:pt x="471" y="156"/>
                  </a:lnTo>
                  <a:lnTo>
                    <a:pt x="473" y="155"/>
                  </a:lnTo>
                  <a:lnTo>
                    <a:pt x="473" y="153"/>
                  </a:lnTo>
                  <a:lnTo>
                    <a:pt x="473" y="152"/>
                  </a:lnTo>
                  <a:lnTo>
                    <a:pt x="473" y="149"/>
                  </a:lnTo>
                  <a:lnTo>
                    <a:pt x="474" y="147"/>
                  </a:lnTo>
                  <a:lnTo>
                    <a:pt x="474" y="144"/>
                  </a:lnTo>
                  <a:lnTo>
                    <a:pt x="476" y="144"/>
                  </a:lnTo>
                  <a:lnTo>
                    <a:pt x="476" y="143"/>
                  </a:lnTo>
                  <a:lnTo>
                    <a:pt x="477" y="143"/>
                  </a:lnTo>
                  <a:lnTo>
                    <a:pt x="477" y="141"/>
                  </a:lnTo>
                  <a:lnTo>
                    <a:pt x="479" y="141"/>
                  </a:lnTo>
                  <a:lnTo>
                    <a:pt x="480" y="141"/>
                  </a:lnTo>
                  <a:lnTo>
                    <a:pt x="479" y="143"/>
                  </a:lnTo>
                  <a:lnTo>
                    <a:pt x="480" y="143"/>
                  </a:lnTo>
                  <a:lnTo>
                    <a:pt x="479" y="143"/>
                  </a:lnTo>
                  <a:lnTo>
                    <a:pt x="479" y="144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2" y="141"/>
                  </a:lnTo>
                  <a:lnTo>
                    <a:pt x="483" y="143"/>
                  </a:lnTo>
                  <a:close/>
                  <a:moveTo>
                    <a:pt x="483" y="132"/>
                  </a:moveTo>
                  <a:lnTo>
                    <a:pt x="485" y="132"/>
                  </a:lnTo>
                  <a:lnTo>
                    <a:pt x="485" y="134"/>
                  </a:lnTo>
                  <a:lnTo>
                    <a:pt x="485" y="135"/>
                  </a:lnTo>
                  <a:lnTo>
                    <a:pt x="483" y="135"/>
                  </a:lnTo>
                  <a:lnTo>
                    <a:pt x="483" y="137"/>
                  </a:lnTo>
                  <a:lnTo>
                    <a:pt x="482" y="138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38"/>
                  </a:lnTo>
                  <a:lnTo>
                    <a:pt x="480" y="138"/>
                  </a:lnTo>
                  <a:lnTo>
                    <a:pt x="480" y="137"/>
                  </a:lnTo>
                  <a:lnTo>
                    <a:pt x="482" y="134"/>
                  </a:lnTo>
                  <a:lnTo>
                    <a:pt x="482" y="132"/>
                  </a:lnTo>
                  <a:lnTo>
                    <a:pt x="483" y="132"/>
                  </a:lnTo>
                  <a:close/>
                  <a:moveTo>
                    <a:pt x="542" y="143"/>
                  </a:moveTo>
                  <a:lnTo>
                    <a:pt x="542" y="144"/>
                  </a:lnTo>
                  <a:lnTo>
                    <a:pt x="541" y="144"/>
                  </a:lnTo>
                  <a:lnTo>
                    <a:pt x="542" y="144"/>
                  </a:lnTo>
                  <a:lnTo>
                    <a:pt x="542" y="146"/>
                  </a:lnTo>
                  <a:lnTo>
                    <a:pt x="541" y="146"/>
                  </a:lnTo>
                  <a:lnTo>
                    <a:pt x="539" y="144"/>
                  </a:lnTo>
                  <a:lnTo>
                    <a:pt x="541" y="146"/>
                  </a:lnTo>
                  <a:lnTo>
                    <a:pt x="541" y="147"/>
                  </a:lnTo>
                  <a:lnTo>
                    <a:pt x="541" y="149"/>
                  </a:lnTo>
                  <a:lnTo>
                    <a:pt x="541" y="150"/>
                  </a:lnTo>
                  <a:lnTo>
                    <a:pt x="539" y="150"/>
                  </a:lnTo>
                  <a:lnTo>
                    <a:pt x="539" y="152"/>
                  </a:lnTo>
                  <a:lnTo>
                    <a:pt x="538" y="152"/>
                  </a:lnTo>
                  <a:lnTo>
                    <a:pt x="539" y="152"/>
                  </a:lnTo>
                  <a:lnTo>
                    <a:pt x="539" y="153"/>
                  </a:lnTo>
                  <a:lnTo>
                    <a:pt x="538" y="153"/>
                  </a:lnTo>
                  <a:lnTo>
                    <a:pt x="539" y="153"/>
                  </a:lnTo>
                  <a:lnTo>
                    <a:pt x="538" y="155"/>
                  </a:lnTo>
                  <a:lnTo>
                    <a:pt x="536" y="155"/>
                  </a:lnTo>
                  <a:lnTo>
                    <a:pt x="536" y="156"/>
                  </a:lnTo>
                  <a:lnTo>
                    <a:pt x="535" y="156"/>
                  </a:lnTo>
                  <a:lnTo>
                    <a:pt x="533" y="156"/>
                  </a:lnTo>
                  <a:lnTo>
                    <a:pt x="533" y="155"/>
                  </a:lnTo>
                  <a:lnTo>
                    <a:pt x="533" y="156"/>
                  </a:lnTo>
                  <a:lnTo>
                    <a:pt x="535" y="156"/>
                  </a:lnTo>
                  <a:lnTo>
                    <a:pt x="535" y="158"/>
                  </a:lnTo>
                  <a:lnTo>
                    <a:pt x="533" y="158"/>
                  </a:lnTo>
                  <a:lnTo>
                    <a:pt x="535" y="158"/>
                  </a:lnTo>
                  <a:lnTo>
                    <a:pt x="535" y="159"/>
                  </a:lnTo>
                  <a:lnTo>
                    <a:pt x="535" y="161"/>
                  </a:lnTo>
                  <a:lnTo>
                    <a:pt x="535" y="162"/>
                  </a:lnTo>
                  <a:lnTo>
                    <a:pt x="535" y="161"/>
                  </a:lnTo>
                  <a:lnTo>
                    <a:pt x="532" y="159"/>
                  </a:lnTo>
                  <a:lnTo>
                    <a:pt x="532" y="161"/>
                  </a:lnTo>
                  <a:lnTo>
                    <a:pt x="533" y="161"/>
                  </a:lnTo>
                  <a:lnTo>
                    <a:pt x="533" y="162"/>
                  </a:lnTo>
                  <a:lnTo>
                    <a:pt x="535" y="162"/>
                  </a:lnTo>
                  <a:lnTo>
                    <a:pt x="533" y="162"/>
                  </a:lnTo>
                  <a:lnTo>
                    <a:pt x="533" y="164"/>
                  </a:lnTo>
                  <a:lnTo>
                    <a:pt x="532" y="164"/>
                  </a:lnTo>
                  <a:lnTo>
                    <a:pt x="530" y="164"/>
                  </a:lnTo>
                  <a:lnTo>
                    <a:pt x="530" y="167"/>
                  </a:lnTo>
                  <a:lnTo>
                    <a:pt x="530" y="164"/>
                  </a:lnTo>
                  <a:lnTo>
                    <a:pt x="529" y="164"/>
                  </a:lnTo>
                  <a:lnTo>
                    <a:pt x="529" y="162"/>
                  </a:lnTo>
                  <a:lnTo>
                    <a:pt x="527" y="162"/>
                  </a:lnTo>
                  <a:lnTo>
                    <a:pt x="527" y="161"/>
                  </a:lnTo>
                  <a:lnTo>
                    <a:pt x="527" y="162"/>
                  </a:lnTo>
                  <a:lnTo>
                    <a:pt x="527" y="167"/>
                  </a:lnTo>
                  <a:lnTo>
                    <a:pt x="526" y="167"/>
                  </a:lnTo>
                  <a:lnTo>
                    <a:pt x="527" y="167"/>
                  </a:lnTo>
                  <a:lnTo>
                    <a:pt x="527" y="168"/>
                  </a:lnTo>
                  <a:lnTo>
                    <a:pt x="527" y="167"/>
                  </a:lnTo>
                  <a:lnTo>
                    <a:pt x="527" y="168"/>
                  </a:lnTo>
                  <a:lnTo>
                    <a:pt x="526" y="168"/>
                  </a:lnTo>
                  <a:lnTo>
                    <a:pt x="524" y="168"/>
                  </a:lnTo>
                  <a:lnTo>
                    <a:pt x="524" y="167"/>
                  </a:lnTo>
                  <a:lnTo>
                    <a:pt x="523" y="167"/>
                  </a:lnTo>
                  <a:lnTo>
                    <a:pt x="523" y="164"/>
                  </a:lnTo>
                  <a:lnTo>
                    <a:pt x="523" y="167"/>
                  </a:lnTo>
                  <a:lnTo>
                    <a:pt x="524" y="168"/>
                  </a:lnTo>
                  <a:lnTo>
                    <a:pt x="523" y="168"/>
                  </a:lnTo>
                  <a:lnTo>
                    <a:pt x="521" y="168"/>
                  </a:lnTo>
                  <a:lnTo>
                    <a:pt x="521" y="167"/>
                  </a:lnTo>
                  <a:lnTo>
                    <a:pt x="521" y="164"/>
                  </a:lnTo>
                  <a:lnTo>
                    <a:pt x="520" y="164"/>
                  </a:lnTo>
                  <a:lnTo>
                    <a:pt x="521" y="167"/>
                  </a:lnTo>
                  <a:lnTo>
                    <a:pt x="520" y="167"/>
                  </a:lnTo>
                  <a:lnTo>
                    <a:pt x="520" y="168"/>
                  </a:lnTo>
                  <a:lnTo>
                    <a:pt x="520" y="170"/>
                  </a:lnTo>
                  <a:lnTo>
                    <a:pt x="520" y="171"/>
                  </a:lnTo>
                  <a:lnTo>
                    <a:pt x="518" y="171"/>
                  </a:lnTo>
                  <a:lnTo>
                    <a:pt x="516" y="171"/>
                  </a:lnTo>
                  <a:lnTo>
                    <a:pt x="515" y="170"/>
                  </a:lnTo>
                  <a:lnTo>
                    <a:pt x="515" y="168"/>
                  </a:lnTo>
                  <a:lnTo>
                    <a:pt x="515" y="167"/>
                  </a:lnTo>
                  <a:lnTo>
                    <a:pt x="515" y="168"/>
                  </a:lnTo>
                  <a:lnTo>
                    <a:pt x="515" y="170"/>
                  </a:lnTo>
                  <a:lnTo>
                    <a:pt x="515" y="171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2" y="173"/>
                  </a:lnTo>
                  <a:lnTo>
                    <a:pt x="512" y="171"/>
                  </a:lnTo>
                  <a:lnTo>
                    <a:pt x="510" y="171"/>
                  </a:lnTo>
                  <a:lnTo>
                    <a:pt x="509" y="171"/>
                  </a:lnTo>
                  <a:lnTo>
                    <a:pt x="509" y="170"/>
                  </a:lnTo>
                  <a:lnTo>
                    <a:pt x="509" y="171"/>
                  </a:lnTo>
                  <a:lnTo>
                    <a:pt x="507" y="171"/>
                  </a:lnTo>
                  <a:lnTo>
                    <a:pt x="506" y="171"/>
                  </a:lnTo>
                  <a:lnTo>
                    <a:pt x="504" y="171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7"/>
                  </a:lnTo>
                  <a:lnTo>
                    <a:pt x="504" y="164"/>
                  </a:lnTo>
                  <a:lnTo>
                    <a:pt x="504" y="167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71"/>
                  </a:lnTo>
                  <a:lnTo>
                    <a:pt x="503" y="170"/>
                  </a:lnTo>
                  <a:lnTo>
                    <a:pt x="504" y="171"/>
                  </a:lnTo>
                  <a:lnTo>
                    <a:pt x="503" y="171"/>
                  </a:lnTo>
                  <a:lnTo>
                    <a:pt x="503" y="173"/>
                  </a:lnTo>
                  <a:lnTo>
                    <a:pt x="504" y="173"/>
                  </a:lnTo>
                  <a:lnTo>
                    <a:pt x="503" y="173"/>
                  </a:lnTo>
                  <a:lnTo>
                    <a:pt x="501" y="173"/>
                  </a:lnTo>
                  <a:lnTo>
                    <a:pt x="498" y="173"/>
                  </a:lnTo>
                  <a:lnTo>
                    <a:pt x="497" y="171"/>
                  </a:lnTo>
                  <a:lnTo>
                    <a:pt x="498" y="171"/>
                  </a:lnTo>
                  <a:lnTo>
                    <a:pt x="497" y="170"/>
                  </a:lnTo>
                  <a:lnTo>
                    <a:pt x="492" y="167"/>
                  </a:lnTo>
                  <a:lnTo>
                    <a:pt x="492" y="164"/>
                  </a:lnTo>
                  <a:lnTo>
                    <a:pt x="492" y="162"/>
                  </a:lnTo>
                  <a:lnTo>
                    <a:pt x="491" y="162"/>
                  </a:lnTo>
                  <a:lnTo>
                    <a:pt x="492" y="161"/>
                  </a:lnTo>
                  <a:lnTo>
                    <a:pt x="491" y="161"/>
                  </a:lnTo>
                  <a:lnTo>
                    <a:pt x="491" y="159"/>
                  </a:lnTo>
                  <a:lnTo>
                    <a:pt x="492" y="156"/>
                  </a:lnTo>
                  <a:lnTo>
                    <a:pt x="491" y="155"/>
                  </a:lnTo>
                  <a:lnTo>
                    <a:pt x="492" y="155"/>
                  </a:lnTo>
                  <a:lnTo>
                    <a:pt x="494" y="155"/>
                  </a:lnTo>
                  <a:lnTo>
                    <a:pt x="497" y="156"/>
                  </a:lnTo>
                  <a:lnTo>
                    <a:pt x="498" y="156"/>
                  </a:lnTo>
                  <a:lnTo>
                    <a:pt x="497" y="155"/>
                  </a:lnTo>
                  <a:lnTo>
                    <a:pt x="498" y="155"/>
                  </a:lnTo>
                  <a:lnTo>
                    <a:pt x="498" y="153"/>
                  </a:lnTo>
                  <a:lnTo>
                    <a:pt x="500" y="153"/>
                  </a:lnTo>
                  <a:lnTo>
                    <a:pt x="498" y="153"/>
                  </a:lnTo>
                  <a:lnTo>
                    <a:pt x="497" y="153"/>
                  </a:lnTo>
                  <a:lnTo>
                    <a:pt x="497" y="155"/>
                  </a:lnTo>
                  <a:lnTo>
                    <a:pt x="494" y="155"/>
                  </a:lnTo>
                  <a:lnTo>
                    <a:pt x="492" y="155"/>
                  </a:lnTo>
                  <a:lnTo>
                    <a:pt x="492" y="153"/>
                  </a:lnTo>
                  <a:lnTo>
                    <a:pt x="492" y="152"/>
                  </a:lnTo>
                  <a:lnTo>
                    <a:pt x="491" y="152"/>
                  </a:lnTo>
                  <a:lnTo>
                    <a:pt x="491" y="150"/>
                  </a:lnTo>
                  <a:lnTo>
                    <a:pt x="492" y="149"/>
                  </a:lnTo>
                  <a:lnTo>
                    <a:pt x="492" y="147"/>
                  </a:lnTo>
                  <a:lnTo>
                    <a:pt x="492" y="146"/>
                  </a:lnTo>
                  <a:lnTo>
                    <a:pt x="492" y="144"/>
                  </a:lnTo>
                  <a:lnTo>
                    <a:pt x="492" y="141"/>
                  </a:lnTo>
                  <a:lnTo>
                    <a:pt x="494" y="143"/>
                  </a:lnTo>
                  <a:lnTo>
                    <a:pt x="494" y="144"/>
                  </a:lnTo>
                  <a:lnTo>
                    <a:pt x="497" y="144"/>
                  </a:lnTo>
                  <a:lnTo>
                    <a:pt x="498" y="144"/>
                  </a:lnTo>
                  <a:lnTo>
                    <a:pt x="497" y="144"/>
                  </a:lnTo>
                  <a:lnTo>
                    <a:pt x="494" y="143"/>
                  </a:lnTo>
                  <a:lnTo>
                    <a:pt x="494" y="141"/>
                  </a:lnTo>
                  <a:lnTo>
                    <a:pt x="492" y="140"/>
                  </a:lnTo>
                  <a:lnTo>
                    <a:pt x="494" y="138"/>
                  </a:lnTo>
                  <a:lnTo>
                    <a:pt x="494" y="137"/>
                  </a:lnTo>
                  <a:lnTo>
                    <a:pt x="494" y="135"/>
                  </a:lnTo>
                  <a:lnTo>
                    <a:pt x="497" y="134"/>
                  </a:lnTo>
                  <a:lnTo>
                    <a:pt x="497" y="132"/>
                  </a:lnTo>
                  <a:lnTo>
                    <a:pt x="498" y="132"/>
                  </a:lnTo>
                  <a:lnTo>
                    <a:pt x="500" y="132"/>
                  </a:lnTo>
                  <a:lnTo>
                    <a:pt x="501" y="132"/>
                  </a:lnTo>
                  <a:lnTo>
                    <a:pt x="501" y="130"/>
                  </a:lnTo>
                  <a:lnTo>
                    <a:pt x="503" y="130"/>
                  </a:lnTo>
                  <a:lnTo>
                    <a:pt x="504" y="130"/>
                  </a:lnTo>
                  <a:lnTo>
                    <a:pt x="507" y="132"/>
                  </a:lnTo>
                  <a:lnTo>
                    <a:pt x="509" y="132"/>
                  </a:lnTo>
                  <a:lnTo>
                    <a:pt x="513" y="134"/>
                  </a:lnTo>
                  <a:lnTo>
                    <a:pt x="516" y="134"/>
                  </a:lnTo>
                  <a:lnTo>
                    <a:pt x="520" y="134"/>
                  </a:lnTo>
                  <a:lnTo>
                    <a:pt x="521" y="134"/>
                  </a:lnTo>
                  <a:lnTo>
                    <a:pt x="523" y="134"/>
                  </a:lnTo>
                  <a:lnTo>
                    <a:pt x="523" y="132"/>
                  </a:lnTo>
                  <a:lnTo>
                    <a:pt x="524" y="132"/>
                  </a:lnTo>
                  <a:lnTo>
                    <a:pt x="526" y="132"/>
                  </a:lnTo>
                  <a:lnTo>
                    <a:pt x="527" y="132"/>
                  </a:lnTo>
                  <a:lnTo>
                    <a:pt x="529" y="132"/>
                  </a:lnTo>
                  <a:lnTo>
                    <a:pt x="530" y="132"/>
                  </a:lnTo>
                  <a:lnTo>
                    <a:pt x="532" y="132"/>
                  </a:lnTo>
                  <a:lnTo>
                    <a:pt x="533" y="132"/>
                  </a:lnTo>
                  <a:lnTo>
                    <a:pt x="533" y="134"/>
                  </a:lnTo>
                  <a:lnTo>
                    <a:pt x="535" y="134"/>
                  </a:lnTo>
                  <a:lnTo>
                    <a:pt x="538" y="134"/>
                  </a:lnTo>
                  <a:lnTo>
                    <a:pt x="539" y="134"/>
                  </a:lnTo>
                  <a:lnTo>
                    <a:pt x="541" y="134"/>
                  </a:lnTo>
                  <a:lnTo>
                    <a:pt x="542" y="135"/>
                  </a:lnTo>
                  <a:lnTo>
                    <a:pt x="544" y="135"/>
                  </a:lnTo>
                  <a:lnTo>
                    <a:pt x="544" y="137"/>
                  </a:lnTo>
                  <a:lnTo>
                    <a:pt x="544" y="138"/>
                  </a:lnTo>
                  <a:lnTo>
                    <a:pt x="542" y="138"/>
                  </a:lnTo>
                  <a:lnTo>
                    <a:pt x="542" y="140"/>
                  </a:lnTo>
                  <a:lnTo>
                    <a:pt x="542" y="141"/>
                  </a:lnTo>
                  <a:lnTo>
                    <a:pt x="542" y="143"/>
                  </a:lnTo>
                  <a:close/>
                  <a:moveTo>
                    <a:pt x="488" y="135"/>
                  </a:moveTo>
                  <a:lnTo>
                    <a:pt x="486" y="135"/>
                  </a:lnTo>
                  <a:lnTo>
                    <a:pt x="486" y="134"/>
                  </a:lnTo>
                  <a:lnTo>
                    <a:pt x="488" y="132"/>
                  </a:lnTo>
                  <a:lnTo>
                    <a:pt x="486" y="132"/>
                  </a:lnTo>
                  <a:lnTo>
                    <a:pt x="488" y="130"/>
                  </a:lnTo>
                  <a:lnTo>
                    <a:pt x="488" y="129"/>
                  </a:lnTo>
                  <a:lnTo>
                    <a:pt x="489" y="129"/>
                  </a:lnTo>
                  <a:lnTo>
                    <a:pt x="489" y="127"/>
                  </a:lnTo>
                  <a:lnTo>
                    <a:pt x="491" y="127"/>
                  </a:lnTo>
                  <a:lnTo>
                    <a:pt x="492" y="127"/>
                  </a:lnTo>
                  <a:lnTo>
                    <a:pt x="494" y="127"/>
                  </a:lnTo>
                  <a:lnTo>
                    <a:pt x="494" y="129"/>
                  </a:lnTo>
                  <a:lnTo>
                    <a:pt x="497" y="129"/>
                  </a:lnTo>
                  <a:lnTo>
                    <a:pt x="497" y="130"/>
                  </a:lnTo>
                  <a:lnTo>
                    <a:pt x="494" y="132"/>
                  </a:lnTo>
                  <a:lnTo>
                    <a:pt x="492" y="134"/>
                  </a:lnTo>
                  <a:lnTo>
                    <a:pt x="491" y="135"/>
                  </a:lnTo>
                  <a:lnTo>
                    <a:pt x="489" y="135"/>
                  </a:lnTo>
                  <a:lnTo>
                    <a:pt x="489" y="137"/>
                  </a:lnTo>
                  <a:lnTo>
                    <a:pt x="488" y="137"/>
                  </a:lnTo>
                  <a:lnTo>
                    <a:pt x="488" y="135"/>
                  </a:lnTo>
                  <a:close/>
                  <a:moveTo>
                    <a:pt x="513" y="130"/>
                  </a:moveTo>
                  <a:lnTo>
                    <a:pt x="513" y="129"/>
                  </a:lnTo>
                  <a:lnTo>
                    <a:pt x="515" y="127"/>
                  </a:lnTo>
                  <a:lnTo>
                    <a:pt x="516" y="127"/>
                  </a:lnTo>
                  <a:lnTo>
                    <a:pt x="518" y="127"/>
                  </a:lnTo>
                  <a:lnTo>
                    <a:pt x="520" y="126"/>
                  </a:lnTo>
                  <a:lnTo>
                    <a:pt x="521" y="126"/>
                  </a:lnTo>
                  <a:lnTo>
                    <a:pt x="523" y="127"/>
                  </a:lnTo>
                  <a:lnTo>
                    <a:pt x="523" y="129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3" y="130"/>
                  </a:lnTo>
                  <a:lnTo>
                    <a:pt x="521" y="130"/>
                  </a:lnTo>
                  <a:lnTo>
                    <a:pt x="521" y="132"/>
                  </a:lnTo>
                  <a:lnTo>
                    <a:pt x="516" y="132"/>
                  </a:lnTo>
                  <a:lnTo>
                    <a:pt x="515" y="132"/>
                  </a:lnTo>
                  <a:lnTo>
                    <a:pt x="513" y="130"/>
                  </a:lnTo>
                  <a:close/>
                  <a:moveTo>
                    <a:pt x="497" y="126"/>
                  </a:moveTo>
                  <a:lnTo>
                    <a:pt x="497" y="124"/>
                  </a:lnTo>
                  <a:lnTo>
                    <a:pt x="494" y="124"/>
                  </a:lnTo>
                  <a:lnTo>
                    <a:pt x="497" y="124"/>
                  </a:lnTo>
                  <a:lnTo>
                    <a:pt x="498" y="124"/>
                  </a:lnTo>
                  <a:lnTo>
                    <a:pt x="500" y="124"/>
                  </a:lnTo>
                  <a:lnTo>
                    <a:pt x="500" y="126"/>
                  </a:lnTo>
                  <a:lnTo>
                    <a:pt x="500" y="127"/>
                  </a:lnTo>
                  <a:lnTo>
                    <a:pt x="500" y="129"/>
                  </a:lnTo>
                  <a:lnTo>
                    <a:pt x="498" y="129"/>
                  </a:lnTo>
                  <a:lnTo>
                    <a:pt x="498" y="127"/>
                  </a:lnTo>
                  <a:lnTo>
                    <a:pt x="497" y="127"/>
                  </a:lnTo>
                  <a:lnTo>
                    <a:pt x="497" y="126"/>
                  </a:lnTo>
                  <a:close/>
                  <a:moveTo>
                    <a:pt x="507" y="121"/>
                  </a:moveTo>
                  <a:lnTo>
                    <a:pt x="506" y="121"/>
                  </a:lnTo>
                  <a:lnTo>
                    <a:pt x="504" y="123"/>
                  </a:lnTo>
                  <a:lnTo>
                    <a:pt x="506" y="121"/>
                  </a:lnTo>
                  <a:lnTo>
                    <a:pt x="507" y="120"/>
                  </a:lnTo>
                  <a:lnTo>
                    <a:pt x="507" y="121"/>
                  </a:lnTo>
                  <a:close/>
                  <a:moveTo>
                    <a:pt x="509" y="121"/>
                  </a:moveTo>
                  <a:lnTo>
                    <a:pt x="510" y="121"/>
                  </a:lnTo>
                  <a:lnTo>
                    <a:pt x="512" y="121"/>
                  </a:lnTo>
                  <a:lnTo>
                    <a:pt x="513" y="120"/>
                  </a:lnTo>
                  <a:lnTo>
                    <a:pt x="515" y="120"/>
                  </a:lnTo>
                  <a:lnTo>
                    <a:pt x="516" y="118"/>
                  </a:lnTo>
                  <a:lnTo>
                    <a:pt x="520" y="118"/>
                  </a:lnTo>
                  <a:lnTo>
                    <a:pt x="520" y="120"/>
                  </a:lnTo>
                  <a:lnTo>
                    <a:pt x="520" y="121"/>
                  </a:lnTo>
                  <a:lnTo>
                    <a:pt x="518" y="121"/>
                  </a:lnTo>
                  <a:lnTo>
                    <a:pt x="518" y="123"/>
                  </a:lnTo>
                  <a:lnTo>
                    <a:pt x="516" y="123"/>
                  </a:lnTo>
                  <a:lnTo>
                    <a:pt x="515" y="124"/>
                  </a:lnTo>
                  <a:lnTo>
                    <a:pt x="513" y="126"/>
                  </a:lnTo>
                  <a:lnTo>
                    <a:pt x="513" y="127"/>
                  </a:lnTo>
                  <a:lnTo>
                    <a:pt x="512" y="129"/>
                  </a:lnTo>
                  <a:lnTo>
                    <a:pt x="510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07" y="127"/>
                  </a:lnTo>
                  <a:lnTo>
                    <a:pt x="506" y="127"/>
                  </a:lnTo>
                  <a:lnTo>
                    <a:pt x="504" y="127"/>
                  </a:lnTo>
                  <a:lnTo>
                    <a:pt x="503" y="127"/>
                  </a:lnTo>
                  <a:lnTo>
                    <a:pt x="503" y="126"/>
                  </a:lnTo>
                  <a:lnTo>
                    <a:pt x="503" y="124"/>
                  </a:lnTo>
                  <a:lnTo>
                    <a:pt x="503" y="126"/>
                  </a:lnTo>
                  <a:lnTo>
                    <a:pt x="501" y="126"/>
                  </a:lnTo>
                  <a:lnTo>
                    <a:pt x="501" y="124"/>
                  </a:lnTo>
                  <a:lnTo>
                    <a:pt x="501" y="123"/>
                  </a:lnTo>
                  <a:lnTo>
                    <a:pt x="503" y="123"/>
                  </a:lnTo>
                  <a:lnTo>
                    <a:pt x="504" y="123"/>
                  </a:lnTo>
                  <a:lnTo>
                    <a:pt x="506" y="123"/>
                  </a:lnTo>
                  <a:lnTo>
                    <a:pt x="507" y="123"/>
                  </a:lnTo>
                  <a:lnTo>
                    <a:pt x="509" y="121"/>
                  </a:lnTo>
                  <a:close/>
                  <a:moveTo>
                    <a:pt x="501" y="123"/>
                  </a:moveTo>
                  <a:lnTo>
                    <a:pt x="501" y="124"/>
                  </a:lnTo>
                  <a:lnTo>
                    <a:pt x="500" y="124"/>
                  </a:lnTo>
                  <a:lnTo>
                    <a:pt x="500" y="123"/>
                  </a:lnTo>
                  <a:lnTo>
                    <a:pt x="498" y="123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18"/>
                  </a:lnTo>
                  <a:lnTo>
                    <a:pt x="501" y="118"/>
                  </a:lnTo>
                  <a:lnTo>
                    <a:pt x="501" y="117"/>
                  </a:lnTo>
                  <a:lnTo>
                    <a:pt x="501" y="115"/>
                  </a:lnTo>
                  <a:lnTo>
                    <a:pt x="501" y="114"/>
                  </a:lnTo>
                  <a:lnTo>
                    <a:pt x="503" y="114"/>
                  </a:lnTo>
                  <a:lnTo>
                    <a:pt x="503" y="115"/>
                  </a:lnTo>
                  <a:lnTo>
                    <a:pt x="503" y="118"/>
                  </a:lnTo>
                  <a:lnTo>
                    <a:pt x="503" y="120"/>
                  </a:lnTo>
                  <a:lnTo>
                    <a:pt x="503" y="121"/>
                  </a:lnTo>
                  <a:lnTo>
                    <a:pt x="501" y="123"/>
                  </a:lnTo>
                  <a:close/>
                  <a:moveTo>
                    <a:pt x="503" y="118"/>
                  </a:moveTo>
                  <a:lnTo>
                    <a:pt x="503" y="117"/>
                  </a:lnTo>
                  <a:lnTo>
                    <a:pt x="503" y="115"/>
                  </a:lnTo>
                  <a:lnTo>
                    <a:pt x="504" y="115"/>
                  </a:lnTo>
                  <a:lnTo>
                    <a:pt x="504" y="114"/>
                  </a:lnTo>
                  <a:lnTo>
                    <a:pt x="506" y="114"/>
                  </a:lnTo>
                  <a:lnTo>
                    <a:pt x="507" y="114"/>
                  </a:lnTo>
                  <a:lnTo>
                    <a:pt x="507" y="112"/>
                  </a:lnTo>
                  <a:lnTo>
                    <a:pt x="509" y="112"/>
                  </a:lnTo>
                  <a:lnTo>
                    <a:pt x="509" y="114"/>
                  </a:lnTo>
                  <a:lnTo>
                    <a:pt x="509" y="115"/>
                  </a:lnTo>
                  <a:lnTo>
                    <a:pt x="506" y="118"/>
                  </a:lnTo>
                  <a:lnTo>
                    <a:pt x="504" y="118"/>
                  </a:lnTo>
                  <a:lnTo>
                    <a:pt x="504" y="120"/>
                  </a:lnTo>
                  <a:lnTo>
                    <a:pt x="503" y="120"/>
                  </a:lnTo>
                  <a:lnTo>
                    <a:pt x="503" y="118"/>
                  </a:lnTo>
                  <a:close/>
                  <a:moveTo>
                    <a:pt x="506" y="111"/>
                  </a:moveTo>
                  <a:lnTo>
                    <a:pt x="504" y="111"/>
                  </a:lnTo>
                  <a:lnTo>
                    <a:pt x="504" y="109"/>
                  </a:lnTo>
                  <a:lnTo>
                    <a:pt x="504" y="108"/>
                  </a:lnTo>
                  <a:lnTo>
                    <a:pt x="506" y="106"/>
                  </a:lnTo>
                  <a:lnTo>
                    <a:pt x="507" y="106"/>
                  </a:lnTo>
                  <a:lnTo>
                    <a:pt x="509" y="106"/>
                  </a:lnTo>
                  <a:lnTo>
                    <a:pt x="509" y="108"/>
                  </a:lnTo>
                  <a:lnTo>
                    <a:pt x="509" y="109"/>
                  </a:lnTo>
                  <a:lnTo>
                    <a:pt x="507" y="109"/>
                  </a:lnTo>
                  <a:lnTo>
                    <a:pt x="507" y="111"/>
                  </a:lnTo>
                  <a:lnTo>
                    <a:pt x="506" y="111"/>
                  </a:lnTo>
                  <a:close/>
                  <a:moveTo>
                    <a:pt x="509" y="106"/>
                  </a:moveTo>
                  <a:lnTo>
                    <a:pt x="507" y="106"/>
                  </a:lnTo>
                  <a:lnTo>
                    <a:pt x="507" y="105"/>
                  </a:lnTo>
                  <a:lnTo>
                    <a:pt x="509" y="105"/>
                  </a:lnTo>
                  <a:lnTo>
                    <a:pt x="509" y="103"/>
                  </a:lnTo>
                  <a:lnTo>
                    <a:pt x="510" y="103"/>
                  </a:lnTo>
                  <a:lnTo>
                    <a:pt x="512" y="103"/>
                  </a:lnTo>
                  <a:lnTo>
                    <a:pt x="510" y="103"/>
                  </a:lnTo>
                  <a:lnTo>
                    <a:pt x="510" y="105"/>
                  </a:lnTo>
                  <a:lnTo>
                    <a:pt x="509" y="106"/>
                  </a:lnTo>
                  <a:close/>
                  <a:moveTo>
                    <a:pt x="500" y="77"/>
                  </a:moveTo>
                  <a:lnTo>
                    <a:pt x="501" y="77"/>
                  </a:lnTo>
                  <a:lnTo>
                    <a:pt x="503" y="79"/>
                  </a:lnTo>
                  <a:lnTo>
                    <a:pt x="503" y="80"/>
                  </a:lnTo>
                  <a:lnTo>
                    <a:pt x="503" y="82"/>
                  </a:lnTo>
                  <a:lnTo>
                    <a:pt x="501" y="84"/>
                  </a:lnTo>
                  <a:lnTo>
                    <a:pt x="500" y="84"/>
                  </a:lnTo>
                  <a:lnTo>
                    <a:pt x="500" y="82"/>
                  </a:lnTo>
                  <a:lnTo>
                    <a:pt x="500" y="80"/>
                  </a:lnTo>
                  <a:lnTo>
                    <a:pt x="498" y="80"/>
                  </a:lnTo>
                  <a:lnTo>
                    <a:pt x="498" y="79"/>
                  </a:lnTo>
                  <a:lnTo>
                    <a:pt x="500" y="79"/>
                  </a:lnTo>
                  <a:lnTo>
                    <a:pt x="500" y="77"/>
                  </a:lnTo>
                  <a:close/>
                  <a:moveTo>
                    <a:pt x="498" y="77"/>
                  </a:moveTo>
                  <a:lnTo>
                    <a:pt x="498" y="76"/>
                  </a:lnTo>
                  <a:lnTo>
                    <a:pt x="500" y="76"/>
                  </a:lnTo>
                  <a:lnTo>
                    <a:pt x="501" y="76"/>
                  </a:lnTo>
                  <a:lnTo>
                    <a:pt x="501" y="77"/>
                  </a:lnTo>
                  <a:lnTo>
                    <a:pt x="500" y="77"/>
                  </a:lnTo>
                  <a:lnTo>
                    <a:pt x="498" y="77"/>
                  </a:lnTo>
                  <a:close/>
                  <a:moveTo>
                    <a:pt x="576" y="794"/>
                  </a:moveTo>
                  <a:lnTo>
                    <a:pt x="577" y="792"/>
                  </a:lnTo>
                  <a:lnTo>
                    <a:pt x="577" y="794"/>
                  </a:lnTo>
                  <a:lnTo>
                    <a:pt x="577" y="795"/>
                  </a:lnTo>
                  <a:lnTo>
                    <a:pt x="577" y="797"/>
                  </a:lnTo>
                  <a:lnTo>
                    <a:pt x="577" y="798"/>
                  </a:lnTo>
                  <a:lnTo>
                    <a:pt x="576" y="800"/>
                  </a:lnTo>
                  <a:lnTo>
                    <a:pt x="576" y="802"/>
                  </a:lnTo>
                  <a:lnTo>
                    <a:pt x="576" y="803"/>
                  </a:lnTo>
                  <a:lnTo>
                    <a:pt x="574" y="803"/>
                  </a:lnTo>
                  <a:lnTo>
                    <a:pt x="574" y="802"/>
                  </a:lnTo>
                  <a:lnTo>
                    <a:pt x="574" y="800"/>
                  </a:lnTo>
                  <a:lnTo>
                    <a:pt x="576" y="798"/>
                  </a:lnTo>
                  <a:lnTo>
                    <a:pt x="574" y="798"/>
                  </a:lnTo>
                  <a:lnTo>
                    <a:pt x="574" y="797"/>
                  </a:lnTo>
                  <a:lnTo>
                    <a:pt x="576" y="797"/>
                  </a:lnTo>
                  <a:lnTo>
                    <a:pt x="574" y="797"/>
                  </a:lnTo>
                  <a:lnTo>
                    <a:pt x="574" y="795"/>
                  </a:lnTo>
                  <a:lnTo>
                    <a:pt x="576" y="795"/>
                  </a:lnTo>
                  <a:lnTo>
                    <a:pt x="574" y="795"/>
                  </a:lnTo>
                  <a:lnTo>
                    <a:pt x="574" y="794"/>
                  </a:lnTo>
                  <a:lnTo>
                    <a:pt x="576" y="794"/>
                  </a:lnTo>
                  <a:close/>
                  <a:moveTo>
                    <a:pt x="571" y="767"/>
                  </a:moveTo>
                  <a:lnTo>
                    <a:pt x="571" y="768"/>
                  </a:lnTo>
                  <a:lnTo>
                    <a:pt x="569" y="768"/>
                  </a:lnTo>
                  <a:lnTo>
                    <a:pt x="569" y="767"/>
                  </a:lnTo>
                  <a:lnTo>
                    <a:pt x="568" y="767"/>
                  </a:lnTo>
                  <a:lnTo>
                    <a:pt x="568" y="765"/>
                  </a:lnTo>
                  <a:lnTo>
                    <a:pt x="569" y="765"/>
                  </a:lnTo>
                  <a:lnTo>
                    <a:pt x="569" y="764"/>
                  </a:lnTo>
                  <a:lnTo>
                    <a:pt x="571" y="764"/>
                  </a:lnTo>
                  <a:lnTo>
                    <a:pt x="571" y="762"/>
                  </a:lnTo>
                  <a:lnTo>
                    <a:pt x="573" y="764"/>
                  </a:lnTo>
                  <a:lnTo>
                    <a:pt x="573" y="765"/>
                  </a:lnTo>
                  <a:lnTo>
                    <a:pt x="571" y="765"/>
                  </a:lnTo>
                  <a:lnTo>
                    <a:pt x="571" y="767"/>
                  </a:lnTo>
                  <a:close/>
                  <a:moveTo>
                    <a:pt x="589" y="727"/>
                  </a:moveTo>
                  <a:lnTo>
                    <a:pt x="591" y="727"/>
                  </a:lnTo>
                  <a:lnTo>
                    <a:pt x="589" y="727"/>
                  </a:lnTo>
                  <a:lnTo>
                    <a:pt x="588" y="729"/>
                  </a:lnTo>
                  <a:lnTo>
                    <a:pt x="583" y="733"/>
                  </a:lnTo>
                  <a:lnTo>
                    <a:pt x="582" y="735"/>
                  </a:lnTo>
                  <a:lnTo>
                    <a:pt x="582" y="733"/>
                  </a:lnTo>
                  <a:lnTo>
                    <a:pt x="583" y="732"/>
                  </a:lnTo>
                  <a:lnTo>
                    <a:pt x="585" y="730"/>
                  </a:lnTo>
                  <a:lnTo>
                    <a:pt x="586" y="730"/>
                  </a:lnTo>
                  <a:lnTo>
                    <a:pt x="586" y="729"/>
                  </a:lnTo>
                  <a:lnTo>
                    <a:pt x="588" y="729"/>
                  </a:lnTo>
                  <a:lnTo>
                    <a:pt x="588" y="727"/>
                  </a:lnTo>
                  <a:lnTo>
                    <a:pt x="589" y="727"/>
                  </a:lnTo>
                  <a:close/>
                  <a:moveTo>
                    <a:pt x="613" y="709"/>
                  </a:moveTo>
                  <a:lnTo>
                    <a:pt x="613" y="711"/>
                  </a:lnTo>
                  <a:lnTo>
                    <a:pt x="613" y="709"/>
                  </a:lnTo>
                  <a:lnTo>
                    <a:pt x="612" y="711"/>
                  </a:lnTo>
                  <a:lnTo>
                    <a:pt x="612" y="709"/>
                  </a:lnTo>
                  <a:lnTo>
                    <a:pt x="613" y="709"/>
                  </a:lnTo>
                  <a:close/>
                  <a:moveTo>
                    <a:pt x="636" y="708"/>
                  </a:moveTo>
                  <a:lnTo>
                    <a:pt x="636" y="709"/>
                  </a:lnTo>
                  <a:lnTo>
                    <a:pt x="635" y="709"/>
                  </a:lnTo>
                  <a:lnTo>
                    <a:pt x="633" y="709"/>
                  </a:lnTo>
                  <a:lnTo>
                    <a:pt x="632" y="709"/>
                  </a:lnTo>
                  <a:lnTo>
                    <a:pt x="632" y="708"/>
                  </a:lnTo>
                  <a:lnTo>
                    <a:pt x="633" y="706"/>
                  </a:lnTo>
                  <a:lnTo>
                    <a:pt x="633" y="705"/>
                  </a:lnTo>
                  <a:lnTo>
                    <a:pt x="635" y="705"/>
                  </a:lnTo>
                  <a:lnTo>
                    <a:pt x="636" y="705"/>
                  </a:lnTo>
                  <a:lnTo>
                    <a:pt x="636" y="708"/>
                  </a:lnTo>
                  <a:lnTo>
                    <a:pt x="635" y="706"/>
                  </a:lnTo>
                  <a:lnTo>
                    <a:pt x="635" y="708"/>
                  </a:lnTo>
                  <a:lnTo>
                    <a:pt x="636" y="708"/>
                  </a:lnTo>
                  <a:close/>
                  <a:moveTo>
                    <a:pt x="657" y="691"/>
                  </a:moveTo>
                  <a:lnTo>
                    <a:pt x="656" y="691"/>
                  </a:lnTo>
                  <a:lnTo>
                    <a:pt x="654" y="691"/>
                  </a:lnTo>
                  <a:lnTo>
                    <a:pt x="653" y="691"/>
                  </a:lnTo>
                  <a:lnTo>
                    <a:pt x="653" y="692"/>
                  </a:lnTo>
                  <a:lnTo>
                    <a:pt x="653" y="691"/>
                  </a:lnTo>
                  <a:lnTo>
                    <a:pt x="653" y="689"/>
                  </a:lnTo>
                  <a:lnTo>
                    <a:pt x="654" y="689"/>
                  </a:lnTo>
                  <a:lnTo>
                    <a:pt x="654" y="688"/>
                  </a:lnTo>
                  <a:lnTo>
                    <a:pt x="656" y="688"/>
                  </a:lnTo>
                  <a:lnTo>
                    <a:pt x="656" y="689"/>
                  </a:lnTo>
                  <a:lnTo>
                    <a:pt x="657" y="689"/>
                  </a:lnTo>
                  <a:lnTo>
                    <a:pt x="657" y="691"/>
                  </a:lnTo>
                  <a:close/>
                  <a:moveTo>
                    <a:pt x="886" y="221"/>
                  </a:moveTo>
                  <a:lnTo>
                    <a:pt x="886" y="223"/>
                  </a:lnTo>
                  <a:lnTo>
                    <a:pt x="884" y="223"/>
                  </a:lnTo>
                  <a:lnTo>
                    <a:pt x="884" y="221"/>
                  </a:lnTo>
                  <a:lnTo>
                    <a:pt x="886" y="221"/>
                  </a:lnTo>
                  <a:close/>
                  <a:moveTo>
                    <a:pt x="950" y="106"/>
                  </a:moveTo>
                  <a:lnTo>
                    <a:pt x="951" y="106"/>
                  </a:lnTo>
                  <a:lnTo>
                    <a:pt x="951" y="108"/>
                  </a:lnTo>
                  <a:lnTo>
                    <a:pt x="950" y="108"/>
                  </a:lnTo>
                  <a:lnTo>
                    <a:pt x="950" y="106"/>
                  </a:lnTo>
                  <a:close/>
                  <a:moveTo>
                    <a:pt x="574" y="744"/>
                  </a:moveTo>
                  <a:lnTo>
                    <a:pt x="574" y="742"/>
                  </a:lnTo>
                  <a:lnTo>
                    <a:pt x="576" y="742"/>
                  </a:lnTo>
                  <a:lnTo>
                    <a:pt x="576" y="744"/>
                  </a:lnTo>
                  <a:lnTo>
                    <a:pt x="574" y="744"/>
                  </a:lnTo>
                  <a:lnTo>
                    <a:pt x="576" y="745"/>
                  </a:lnTo>
                  <a:lnTo>
                    <a:pt x="574" y="745"/>
                  </a:lnTo>
                  <a:lnTo>
                    <a:pt x="573" y="744"/>
                  </a:lnTo>
                  <a:lnTo>
                    <a:pt x="574" y="744"/>
                  </a:lnTo>
                  <a:close/>
                  <a:moveTo>
                    <a:pt x="836" y="315"/>
                  </a:moveTo>
                  <a:lnTo>
                    <a:pt x="836" y="317"/>
                  </a:lnTo>
                  <a:lnTo>
                    <a:pt x="836" y="318"/>
                  </a:lnTo>
                  <a:lnTo>
                    <a:pt x="836" y="317"/>
                  </a:lnTo>
                  <a:lnTo>
                    <a:pt x="836" y="315"/>
                  </a:lnTo>
                  <a:close/>
                  <a:moveTo>
                    <a:pt x="675" y="194"/>
                  </a:moveTo>
                  <a:lnTo>
                    <a:pt x="677" y="194"/>
                  </a:lnTo>
                  <a:lnTo>
                    <a:pt x="677" y="196"/>
                  </a:lnTo>
                  <a:lnTo>
                    <a:pt x="678" y="196"/>
                  </a:lnTo>
                  <a:lnTo>
                    <a:pt x="677" y="196"/>
                  </a:lnTo>
                  <a:lnTo>
                    <a:pt x="675" y="196"/>
                  </a:lnTo>
                  <a:lnTo>
                    <a:pt x="675" y="194"/>
                  </a:lnTo>
                  <a:close/>
                  <a:moveTo>
                    <a:pt x="642" y="188"/>
                  </a:moveTo>
                  <a:lnTo>
                    <a:pt x="641" y="188"/>
                  </a:lnTo>
                  <a:lnTo>
                    <a:pt x="642" y="188"/>
                  </a:lnTo>
                  <a:lnTo>
                    <a:pt x="642" y="187"/>
                  </a:lnTo>
                  <a:lnTo>
                    <a:pt x="642" y="188"/>
                  </a:lnTo>
                  <a:lnTo>
                    <a:pt x="644" y="188"/>
                  </a:lnTo>
                  <a:lnTo>
                    <a:pt x="644" y="190"/>
                  </a:lnTo>
                  <a:lnTo>
                    <a:pt x="642" y="190"/>
                  </a:lnTo>
                  <a:lnTo>
                    <a:pt x="641" y="190"/>
                  </a:lnTo>
                  <a:lnTo>
                    <a:pt x="642" y="188"/>
                  </a:lnTo>
                  <a:close/>
                  <a:moveTo>
                    <a:pt x="647" y="187"/>
                  </a:moveTo>
                  <a:lnTo>
                    <a:pt x="648" y="187"/>
                  </a:lnTo>
                  <a:lnTo>
                    <a:pt x="647" y="188"/>
                  </a:lnTo>
                  <a:lnTo>
                    <a:pt x="647" y="187"/>
                  </a:lnTo>
                  <a:close/>
                  <a:moveTo>
                    <a:pt x="521" y="170"/>
                  </a:moveTo>
                  <a:lnTo>
                    <a:pt x="523" y="170"/>
                  </a:lnTo>
                  <a:lnTo>
                    <a:pt x="521" y="170"/>
                  </a:lnTo>
                  <a:lnTo>
                    <a:pt x="521" y="171"/>
                  </a:lnTo>
                  <a:lnTo>
                    <a:pt x="520" y="171"/>
                  </a:lnTo>
                  <a:lnTo>
                    <a:pt x="520" y="170"/>
                  </a:lnTo>
                  <a:lnTo>
                    <a:pt x="521" y="17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05">
              <a:extLst>
                <a:ext uri="{FF2B5EF4-FFF2-40B4-BE49-F238E27FC236}">
                  <a16:creationId xmlns:a16="http://schemas.microsoft.com/office/drawing/2014/main" id="{3F1AC1DA-3E5A-DC2C-89A9-B3E61810F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488" y="4165600"/>
              <a:ext cx="169863" cy="187325"/>
            </a:xfrm>
            <a:custGeom>
              <a:avLst/>
              <a:gdLst>
                <a:gd name="T0" fmla="*/ 12 w 107"/>
                <a:gd name="T1" fmla="*/ 4 h 118"/>
                <a:gd name="T2" fmla="*/ 16 w 107"/>
                <a:gd name="T3" fmla="*/ 1 h 118"/>
                <a:gd name="T4" fmla="*/ 23 w 107"/>
                <a:gd name="T5" fmla="*/ 1 h 118"/>
                <a:gd name="T6" fmla="*/ 27 w 107"/>
                <a:gd name="T7" fmla="*/ 6 h 118"/>
                <a:gd name="T8" fmla="*/ 33 w 107"/>
                <a:gd name="T9" fmla="*/ 10 h 118"/>
                <a:gd name="T10" fmla="*/ 38 w 107"/>
                <a:gd name="T11" fmla="*/ 13 h 118"/>
                <a:gd name="T12" fmla="*/ 41 w 107"/>
                <a:gd name="T13" fmla="*/ 21 h 118"/>
                <a:gd name="T14" fmla="*/ 45 w 107"/>
                <a:gd name="T15" fmla="*/ 22 h 118"/>
                <a:gd name="T16" fmla="*/ 48 w 107"/>
                <a:gd name="T17" fmla="*/ 19 h 118"/>
                <a:gd name="T18" fmla="*/ 54 w 107"/>
                <a:gd name="T19" fmla="*/ 22 h 118"/>
                <a:gd name="T20" fmla="*/ 57 w 107"/>
                <a:gd name="T21" fmla="*/ 27 h 118"/>
                <a:gd name="T22" fmla="*/ 63 w 107"/>
                <a:gd name="T23" fmla="*/ 28 h 118"/>
                <a:gd name="T24" fmla="*/ 71 w 107"/>
                <a:gd name="T25" fmla="*/ 34 h 118"/>
                <a:gd name="T26" fmla="*/ 74 w 107"/>
                <a:gd name="T27" fmla="*/ 39 h 118"/>
                <a:gd name="T28" fmla="*/ 80 w 107"/>
                <a:gd name="T29" fmla="*/ 43 h 118"/>
                <a:gd name="T30" fmla="*/ 85 w 107"/>
                <a:gd name="T31" fmla="*/ 45 h 118"/>
                <a:gd name="T32" fmla="*/ 91 w 107"/>
                <a:gd name="T33" fmla="*/ 48 h 118"/>
                <a:gd name="T34" fmla="*/ 94 w 107"/>
                <a:gd name="T35" fmla="*/ 56 h 118"/>
                <a:gd name="T36" fmla="*/ 98 w 107"/>
                <a:gd name="T37" fmla="*/ 59 h 118"/>
                <a:gd name="T38" fmla="*/ 106 w 107"/>
                <a:gd name="T39" fmla="*/ 62 h 118"/>
                <a:gd name="T40" fmla="*/ 106 w 107"/>
                <a:gd name="T41" fmla="*/ 68 h 118"/>
                <a:gd name="T42" fmla="*/ 100 w 107"/>
                <a:gd name="T43" fmla="*/ 72 h 118"/>
                <a:gd name="T44" fmla="*/ 101 w 107"/>
                <a:gd name="T45" fmla="*/ 84 h 118"/>
                <a:gd name="T46" fmla="*/ 107 w 107"/>
                <a:gd name="T47" fmla="*/ 89 h 118"/>
                <a:gd name="T48" fmla="*/ 103 w 107"/>
                <a:gd name="T49" fmla="*/ 95 h 118"/>
                <a:gd name="T50" fmla="*/ 100 w 107"/>
                <a:gd name="T51" fmla="*/ 101 h 118"/>
                <a:gd name="T52" fmla="*/ 94 w 107"/>
                <a:gd name="T53" fmla="*/ 109 h 118"/>
                <a:gd name="T54" fmla="*/ 91 w 107"/>
                <a:gd name="T55" fmla="*/ 109 h 118"/>
                <a:gd name="T56" fmla="*/ 89 w 107"/>
                <a:gd name="T57" fmla="*/ 110 h 118"/>
                <a:gd name="T58" fmla="*/ 85 w 107"/>
                <a:gd name="T59" fmla="*/ 115 h 118"/>
                <a:gd name="T60" fmla="*/ 79 w 107"/>
                <a:gd name="T61" fmla="*/ 116 h 118"/>
                <a:gd name="T62" fmla="*/ 71 w 107"/>
                <a:gd name="T63" fmla="*/ 115 h 118"/>
                <a:gd name="T64" fmla="*/ 63 w 107"/>
                <a:gd name="T65" fmla="*/ 113 h 118"/>
                <a:gd name="T66" fmla="*/ 57 w 107"/>
                <a:gd name="T67" fmla="*/ 115 h 118"/>
                <a:gd name="T68" fmla="*/ 53 w 107"/>
                <a:gd name="T69" fmla="*/ 116 h 118"/>
                <a:gd name="T70" fmla="*/ 47 w 107"/>
                <a:gd name="T71" fmla="*/ 113 h 118"/>
                <a:gd name="T72" fmla="*/ 41 w 107"/>
                <a:gd name="T73" fmla="*/ 112 h 118"/>
                <a:gd name="T74" fmla="*/ 36 w 107"/>
                <a:gd name="T75" fmla="*/ 107 h 118"/>
                <a:gd name="T76" fmla="*/ 30 w 107"/>
                <a:gd name="T77" fmla="*/ 106 h 118"/>
                <a:gd name="T78" fmla="*/ 26 w 107"/>
                <a:gd name="T79" fmla="*/ 106 h 118"/>
                <a:gd name="T80" fmla="*/ 18 w 107"/>
                <a:gd name="T81" fmla="*/ 106 h 118"/>
                <a:gd name="T82" fmla="*/ 12 w 107"/>
                <a:gd name="T83" fmla="*/ 98 h 118"/>
                <a:gd name="T84" fmla="*/ 6 w 107"/>
                <a:gd name="T85" fmla="*/ 92 h 118"/>
                <a:gd name="T86" fmla="*/ 3 w 107"/>
                <a:gd name="T87" fmla="*/ 83 h 118"/>
                <a:gd name="T88" fmla="*/ 3 w 107"/>
                <a:gd name="T89" fmla="*/ 75 h 118"/>
                <a:gd name="T90" fmla="*/ 7 w 107"/>
                <a:gd name="T91" fmla="*/ 71 h 118"/>
                <a:gd name="T92" fmla="*/ 6 w 107"/>
                <a:gd name="T93" fmla="*/ 63 h 118"/>
                <a:gd name="T94" fmla="*/ 3 w 107"/>
                <a:gd name="T95" fmla="*/ 56 h 118"/>
                <a:gd name="T96" fmla="*/ 3 w 107"/>
                <a:gd name="T97" fmla="*/ 48 h 118"/>
                <a:gd name="T98" fmla="*/ 3 w 107"/>
                <a:gd name="T99" fmla="*/ 42 h 118"/>
                <a:gd name="T100" fmla="*/ 3 w 107"/>
                <a:gd name="T101" fmla="*/ 34 h 118"/>
                <a:gd name="T102" fmla="*/ 3 w 107"/>
                <a:gd name="T103" fmla="*/ 28 h 118"/>
                <a:gd name="T104" fmla="*/ 4 w 107"/>
                <a:gd name="T105" fmla="*/ 22 h 118"/>
                <a:gd name="T106" fmla="*/ 4 w 107"/>
                <a:gd name="T107" fmla="*/ 16 h 118"/>
                <a:gd name="T108" fmla="*/ 3 w 107"/>
                <a:gd name="T109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7" h="118">
                  <a:moveTo>
                    <a:pt x="6" y="3"/>
                  </a:moveTo>
                  <a:lnTo>
                    <a:pt x="7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1" y="19"/>
                  </a:lnTo>
                  <a:lnTo>
                    <a:pt x="53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3" y="28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71" y="34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74" y="36"/>
                  </a:lnTo>
                  <a:lnTo>
                    <a:pt x="74" y="37"/>
                  </a:lnTo>
                  <a:lnTo>
                    <a:pt x="74" y="39"/>
                  </a:lnTo>
                  <a:lnTo>
                    <a:pt x="76" y="39"/>
                  </a:lnTo>
                  <a:lnTo>
                    <a:pt x="77" y="40"/>
                  </a:lnTo>
                  <a:lnTo>
                    <a:pt x="79" y="42"/>
                  </a:lnTo>
                  <a:lnTo>
                    <a:pt x="80" y="42"/>
                  </a:lnTo>
                  <a:lnTo>
                    <a:pt x="80" y="43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85" y="43"/>
                  </a:lnTo>
                  <a:lnTo>
                    <a:pt x="85" y="45"/>
                  </a:lnTo>
                  <a:lnTo>
                    <a:pt x="86" y="45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89" y="48"/>
                  </a:lnTo>
                  <a:lnTo>
                    <a:pt x="91" y="48"/>
                  </a:lnTo>
                  <a:lnTo>
                    <a:pt x="91" y="50"/>
                  </a:lnTo>
                  <a:lnTo>
                    <a:pt x="92" y="51"/>
                  </a:lnTo>
                  <a:lnTo>
                    <a:pt x="94" y="53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7" y="57"/>
                  </a:lnTo>
                  <a:lnTo>
                    <a:pt x="97" y="59"/>
                  </a:lnTo>
                  <a:lnTo>
                    <a:pt x="98" y="59"/>
                  </a:lnTo>
                  <a:lnTo>
                    <a:pt x="100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6" y="62"/>
                  </a:lnTo>
                  <a:lnTo>
                    <a:pt x="107" y="63"/>
                  </a:lnTo>
                  <a:lnTo>
                    <a:pt x="107" y="65"/>
                  </a:lnTo>
                  <a:lnTo>
                    <a:pt x="107" y="66"/>
                  </a:lnTo>
                  <a:lnTo>
                    <a:pt x="106" y="66"/>
                  </a:lnTo>
                  <a:lnTo>
                    <a:pt x="106" y="68"/>
                  </a:lnTo>
                  <a:lnTo>
                    <a:pt x="103" y="68"/>
                  </a:lnTo>
                  <a:lnTo>
                    <a:pt x="103" y="69"/>
                  </a:lnTo>
                  <a:lnTo>
                    <a:pt x="103" y="71"/>
                  </a:lnTo>
                  <a:lnTo>
                    <a:pt x="101" y="72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101" y="80"/>
                  </a:lnTo>
                  <a:lnTo>
                    <a:pt x="101" y="84"/>
                  </a:lnTo>
                  <a:lnTo>
                    <a:pt x="101" y="86"/>
                  </a:lnTo>
                  <a:lnTo>
                    <a:pt x="103" y="87"/>
                  </a:lnTo>
                  <a:lnTo>
                    <a:pt x="106" y="87"/>
                  </a:lnTo>
                  <a:lnTo>
                    <a:pt x="106" y="89"/>
                  </a:lnTo>
                  <a:lnTo>
                    <a:pt x="107" y="89"/>
                  </a:lnTo>
                  <a:lnTo>
                    <a:pt x="106" y="89"/>
                  </a:lnTo>
                  <a:lnTo>
                    <a:pt x="106" y="90"/>
                  </a:lnTo>
                  <a:lnTo>
                    <a:pt x="103" y="92"/>
                  </a:lnTo>
                  <a:lnTo>
                    <a:pt x="103" y="93"/>
                  </a:lnTo>
                  <a:lnTo>
                    <a:pt x="103" y="95"/>
                  </a:lnTo>
                  <a:lnTo>
                    <a:pt x="103" y="97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0" y="100"/>
                  </a:lnTo>
                  <a:lnTo>
                    <a:pt x="100" y="101"/>
                  </a:lnTo>
                  <a:lnTo>
                    <a:pt x="100" y="103"/>
                  </a:lnTo>
                  <a:lnTo>
                    <a:pt x="100" y="104"/>
                  </a:lnTo>
                  <a:lnTo>
                    <a:pt x="98" y="106"/>
                  </a:lnTo>
                  <a:lnTo>
                    <a:pt x="97" y="106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1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91" y="109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1" y="112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5" y="115"/>
                  </a:lnTo>
                  <a:lnTo>
                    <a:pt x="83" y="115"/>
                  </a:lnTo>
                  <a:lnTo>
                    <a:pt x="80" y="116"/>
                  </a:lnTo>
                  <a:lnTo>
                    <a:pt x="80" y="118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77" y="116"/>
                  </a:lnTo>
                  <a:lnTo>
                    <a:pt x="76" y="116"/>
                  </a:lnTo>
                  <a:lnTo>
                    <a:pt x="74" y="116"/>
                  </a:lnTo>
                  <a:lnTo>
                    <a:pt x="72" y="116"/>
                  </a:lnTo>
                  <a:lnTo>
                    <a:pt x="71" y="115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6" y="113"/>
                  </a:lnTo>
                  <a:lnTo>
                    <a:pt x="65" y="113"/>
                  </a:lnTo>
                  <a:lnTo>
                    <a:pt x="63" y="113"/>
                  </a:lnTo>
                  <a:lnTo>
                    <a:pt x="62" y="113"/>
                  </a:lnTo>
                  <a:lnTo>
                    <a:pt x="60" y="113"/>
                  </a:lnTo>
                  <a:lnTo>
                    <a:pt x="59" y="113"/>
                  </a:lnTo>
                  <a:lnTo>
                    <a:pt x="59" y="115"/>
                  </a:lnTo>
                  <a:lnTo>
                    <a:pt x="57" y="115"/>
                  </a:lnTo>
                  <a:lnTo>
                    <a:pt x="56" y="116"/>
                  </a:lnTo>
                  <a:lnTo>
                    <a:pt x="54" y="116"/>
                  </a:lnTo>
                  <a:lnTo>
                    <a:pt x="54" y="118"/>
                  </a:lnTo>
                  <a:lnTo>
                    <a:pt x="54" y="116"/>
                  </a:lnTo>
                  <a:lnTo>
                    <a:pt x="53" y="116"/>
                  </a:lnTo>
                  <a:lnTo>
                    <a:pt x="51" y="116"/>
                  </a:lnTo>
                  <a:lnTo>
                    <a:pt x="50" y="115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7" y="113"/>
                  </a:lnTo>
                  <a:lnTo>
                    <a:pt x="45" y="113"/>
                  </a:lnTo>
                  <a:lnTo>
                    <a:pt x="45" y="112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41" y="112"/>
                  </a:lnTo>
                  <a:lnTo>
                    <a:pt x="39" y="110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6" y="109"/>
                  </a:lnTo>
                  <a:lnTo>
                    <a:pt x="36" y="107"/>
                  </a:lnTo>
                  <a:lnTo>
                    <a:pt x="35" y="107"/>
                  </a:lnTo>
                  <a:lnTo>
                    <a:pt x="35" y="106"/>
                  </a:lnTo>
                  <a:lnTo>
                    <a:pt x="33" y="106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29" y="106"/>
                  </a:lnTo>
                  <a:lnTo>
                    <a:pt x="29" y="104"/>
                  </a:lnTo>
                  <a:lnTo>
                    <a:pt x="27" y="106"/>
                  </a:lnTo>
                  <a:lnTo>
                    <a:pt x="27" y="104"/>
                  </a:lnTo>
                  <a:lnTo>
                    <a:pt x="26" y="106"/>
                  </a:lnTo>
                  <a:lnTo>
                    <a:pt x="24" y="104"/>
                  </a:lnTo>
                  <a:lnTo>
                    <a:pt x="23" y="106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3" y="100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7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4" y="81"/>
                  </a:lnTo>
                  <a:lnTo>
                    <a:pt x="3" y="80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9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06">
              <a:extLst>
                <a:ext uri="{FF2B5EF4-FFF2-40B4-BE49-F238E27FC236}">
                  <a16:creationId xmlns:a16="http://schemas.microsoft.com/office/drawing/2014/main" id="{FBF6D870-A009-D3A2-C375-EB3FBEADED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9063" y="2233613"/>
              <a:ext cx="96838" cy="79375"/>
            </a:xfrm>
            <a:custGeom>
              <a:avLst/>
              <a:gdLst>
                <a:gd name="T0" fmla="*/ 61 w 61"/>
                <a:gd name="T1" fmla="*/ 15 h 50"/>
                <a:gd name="T2" fmla="*/ 59 w 61"/>
                <a:gd name="T3" fmla="*/ 20 h 50"/>
                <a:gd name="T4" fmla="*/ 61 w 61"/>
                <a:gd name="T5" fmla="*/ 24 h 50"/>
                <a:gd name="T6" fmla="*/ 56 w 61"/>
                <a:gd name="T7" fmla="*/ 27 h 50"/>
                <a:gd name="T8" fmla="*/ 59 w 61"/>
                <a:gd name="T9" fmla="*/ 31 h 50"/>
                <a:gd name="T10" fmla="*/ 56 w 61"/>
                <a:gd name="T11" fmla="*/ 35 h 50"/>
                <a:gd name="T12" fmla="*/ 52 w 61"/>
                <a:gd name="T13" fmla="*/ 37 h 50"/>
                <a:gd name="T14" fmla="*/ 53 w 61"/>
                <a:gd name="T15" fmla="*/ 41 h 50"/>
                <a:gd name="T16" fmla="*/ 58 w 61"/>
                <a:gd name="T17" fmla="*/ 43 h 50"/>
                <a:gd name="T18" fmla="*/ 56 w 61"/>
                <a:gd name="T19" fmla="*/ 49 h 50"/>
                <a:gd name="T20" fmla="*/ 53 w 61"/>
                <a:gd name="T21" fmla="*/ 47 h 50"/>
                <a:gd name="T22" fmla="*/ 47 w 61"/>
                <a:gd name="T23" fmla="*/ 46 h 50"/>
                <a:gd name="T24" fmla="*/ 40 w 61"/>
                <a:gd name="T25" fmla="*/ 46 h 50"/>
                <a:gd name="T26" fmla="*/ 35 w 61"/>
                <a:gd name="T27" fmla="*/ 47 h 50"/>
                <a:gd name="T28" fmla="*/ 29 w 61"/>
                <a:gd name="T29" fmla="*/ 47 h 50"/>
                <a:gd name="T30" fmla="*/ 23 w 61"/>
                <a:gd name="T31" fmla="*/ 46 h 50"/>
                <a:gd name="T32" fmla="*/ 21 w 61"/>
                <a:gd name="T33" fmla="*/ 46 h 50"/>
                <a:gd name="T34" fmla="*/ 17 w 61"/>
                <a:gd name="T35" fmla="*/ 46 h 50"/>
                <a:gd name="T36" fmla="*/ 14 w 61"/>
                <a:gd name="T37" fmla="*/ 47 h 50"/>
                <a:gd name="T38" fmla="*/ 12 w 61"/>
                <a:gd name="T39" fmla="*/ 50 h 50"/>
                <a:gd name="T40" fmla="*/ 8 w 61"/>
                <a:gd name="T41" fmla="*/ 46 h 50"/>
                <a:gd name="T42" fmla="*/ 3 w 61"/>
                <a:gd name="T43" fmla="*/ 44 h 50"/>
                <a:gd name="T44" fmla="*/ 0 w 61"/>
                <a:gd name="T45" fmla="*/ 41 h 50"/>
                <a:gd name="T46" fmla="*/ 2 w 61"/>
                <a:gd name="T47" fmla="*/ 38 h 50"/>
                <a:gd name="T48" fmla="*/ 6 w 61"/>
                <a:gd name="T49" fmla="*/ 35 h 50"/>
                <a:gd name="T50" fmla="*/ 12 w 61"/>
                <a:gd name="T51" fmla="*/ 38 h 50"/>
                <a:gd name="T52" fmla="*/ 17 w 61"/>
                <a:gd name="T53" fmla="*/ 37 h 50"/>
                <a:gd name="T54" fmla="*/ 18 w 61"/>
                <a:gd name="T55" fmla="*/ 38 h 50"/>
                <a:gd name="T56" fmla="*/ 24 w 61"/>
                <a:gd name="T57" fmla="*/ 38 h 50"/>
                <a:gd name="T58" fmla="*/ 29 w 61"/>
                <a:gd name="T59" fmla="*/ 40 h 50"/>
                <a:gd name="T60" fmla="*/ 34 w 61"/>
                <a:gd name="T61" fmla="*/ 41 h 50"/>
                <a:gd name="T62" fmla="*/ 37 w 61"/>
                <a:gd name="T63" fmla="*/ 41 h 50"/>
                <a:gd name="T64" fmla="*/ 43 w 61"/>
                <a:gd name="T65" fmla="*/ 38 h 50"/>
                <a:gd name="T66" fmla="*/ 46 w 61"/>
                <a:gd name="T67" fmla="*/ 35 h 50"/>
                <a:gd name="T68" fmla="*/ 41 w 61"/>
                <a:gd name="T69" fmla="*/ 32 h 50"/>
                <a:gd name="T70" fmla="*/ 38 w 61"/>
                <a:gd name="T71" fmla="*/ 24 h 50"/>
                <a:gd name="T72" fmla="*/ 37 w 61"/>
                <a:gd name="T73" fmla="*/ 21 h 50"/>
                <a:gd name="T74" fmla="*/ 38 w 61"/>
                <a:gd name="T75" fmla="*/ 20 h 50"/>
                <a:gd name="T76" fmla="*/ 38 w 61"/>
                <a:gd name="T77" fmla="*/ 17 h 50"/>
                <a:gd name="T78" fmla="*/ 34 w 61"/>
                <a:gd name="T79" fmla="*/ 12 h 50"/>
                <a:gd name="T80" fmla="*/ 29 w 61"/>
                <a:gd name="T81" fmla="*/ 12 h 50"/>
                <a:gd name="T82" fmla="*/ 24 w 61"/>
                <a:gd name="T83" fmla="*/ 9 h 50"/>
                <a:gd name="T84" fmla="*/ 27 w 61"/>
                <a:gd name="T85" fmla="*/ 6 h 50"/>
                <a:gd name="T86" fmla="*/ 34 w 61"/>
                <a:gd name="T87" fmla="*/ 3 h 50"/>
                <a:gd name="T88" fmla="*/ 38 w 61"/>
                <a:gd name="T89" fmla="*/ 3 h 50"/>
                <a:gd name="T90" fmla="*/ 43 w 61"/>
                <a:gd name="T91" fmla="*/ 5 h 50"/>
                <a:gd name="T92" fmla="*/ 47 w 61"/>
                <a:gd name="T93" fmla="*/ 6 h 50"/>
                <a:gd name="T94" fmla="*/ 52 w 61"/>
                <a:gd name="T95" fmla="*/ 9 h 50"/>
                <a:gd name="T96" fmla="*/ 55 w 61"/>
                <a:gd name="T97" fmla="*/ 9 h 50"/>
                <a:gd name="T98" fmla="*/ 58 w 61"/>
                <a:gd name="T99" fmla="*/ 9 h 50"/>
                <a:gd name="T100" fmla="*/ 59 w 61"/>
                <a:gd name="T101" fmla="*/ 9 h 50"/>
                <a:gd name="T102" fmla="*/ 18 w 61"/>
                <a:gd name="T103" fmla="*/ 49 h 50"/>
                <a:gd name="T104" fmla="*/ 17 w 61"/>
                <a:gd name="T105" fmla="*/ 49 h 50"/>
                <a:gd name="T106" fmla="*/ 17 w 61"/>
                <a:gd name="T107" fmla="*/ 37 h 50"/>
                <a:gd name="T108" fmla="*/ 41 w 61"/>
                <a:gd name="T109" fmla="*/ 0 h 50"/>
                <a:gd name="T110" fmla="*/ 40 w 61"/>
                <a:gd name="T111" fmla="*/ 2 h 50"/>
                <a:gd name="T112" fmla="*/ 37 w 61"/>
                <a:gd name="T113" fmla="*/ 0 h 50"/>
                <a:gd name="T114" fmla="*/ 27 w 61"/>
                <a:gd name="T115" fmla="*/ 27 h 50"/>
                <a:gd name="T116" fmla="*/ 34 w 61"/>
                <a:gd name="T117" fmla="*/ 31 h 50"/>
                <a:gd name="T118" fmla="*/ 35 w 61"/>
                <a:gd name="T119" fmla="*/ 34 h 50"/>
                <a:gd name="T120" fmla="*/ 32 w 61"/>
                <a:gd name="T12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" h="50">
                  <a:moveTo>
                    <a:pt x="61" y="11"/>
                  </a:moveTo>
                  <a:lnTo>
                    <a:pt x="61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3" y="37"/>
                  </a:lnTo>
                  <a:lnTo>
                    <a:pt x="52" y="37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5" y="41"/>
                  </a:lnTo>
                  <a:lnTo>
                    <a:pt x="55" y="43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58" y="44"/>
                  </a:lnTo>
                  <a:lnTo>
                    <a:pt x="56" y="46"/>
                  </a:lnTo>
                  <a:lnTo>
                    <a:pt x="56" y="47"/>
                  </a:lnTo>
                  <a:lnTo>
                    <a:pt x="56" y="49"/>
                  </a:lnTo>
                  <a:lnTo>
                    <a:pt x="56" y="50"/>
                  </a:lnTo>
                  <a:lnTo>
                    <a:pt x="55" y="50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3" y="46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40" y="47"/>
                  </a:lnTo>
                  <a:lnTo>
                    <a:pt x="38" y="47"/>
                  </a:lnTo>
                  <a:lnTo>
                    <a:pt x="37" y="47"/>
                  </a:lnTo>
                  <a:lnTo>
                    <a:pt x="35" y="47"/>
                  </a:lnTo>
                  <a:lnTo>
                    <a:pt x="34" y="47"/>
                  </a:lnTo>
                  <a:lnTo>
                    <a:pt x="32" y="47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4" y="46"/>
                  </a:lnTo>
                  <a:lnTo>
                    <a:pt x="23" y="46"/>
                  </a:lnTo>
                  <a:lnTo>
                    <a:pt x="24" y="46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6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7" y="41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6" y="35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3" y="32"/>
                  </a:lnTo>
                  <a:lnTo>
                    <a:pt x="41" y="32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7" y="26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38" y="23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5" y="14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29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5" y="9"/>
                  </a:lnTo>
                  <a:lnTo>
                    <a:pt x="55" y="11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61" y="11"/>
                  </a:lnTo>
                  <a:close/>
                  <a:moveTo>
                    <a:pt x="17" y="49"/>
                  </a:moveTo>
                  <a:lnTo>
                    <a:pt x="18" y="49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5" y="49"/>
                  </a:lnTo>
                  <a:lnTo>
                    <a:pt x="17" y="49"/>
                  </a:lnTo>
                  <a:close/>
                  <a:moveTo>
                    <a:pt x="15" y="37"/>
                  </a:moveTo>
                  <a:lnTo>
                    <a:pt x="15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5" y="37"/>
                  </a:lnTo>
                  <a:close/>
                  <a:moveTo>
                    <a:pt x="38" y="0"/>
                  </a:move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8" y="0"/>
                  </a:lnTo>
                  <a:close/>
                  <a:moveTo>
                    <a:pt x="27" y="31"/>
                  </a:moveTo>
                  <a:lnTo>
                    <a:pt x="26" y="29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1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29" y="32"/>
                  </a:lnTo>
                  <a:lnTo>
                    <a:pt x="27" y="3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907">
              <a:extLst>
                <a:ext uri="{FF2B5EF4-FFF2-40B4-BE49-F238E27FC236}">
                  <a16:creationId xmlns:a16="http://schemas.microsoft.com/office/drawing/2014/main" id="{E0B2A42E-8DD7-27F7-61A8-E7B75AB61A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1613" y="2238375"/>
              <a:ext cx="123825" cy="93663"/>
            </a:xfrm>
            <a:custGeom>
              <a:avLst/>
              <a:gdLst>
                <a:gd name="T0" fmla="*/ 10 w 78"/>
                <a:gd name="T1" fmla="*/ 3 h 59"/>
                <a:gd name="T2" fmla="*/ 15 w 78"/>
                <a:gd name="T3" fmla="*/ 0 h 59"/>
                <a:gd name="T4" fmla="*/ 21 w 78"/>
                <a:gd name="T5" fmla="*/ 3 h 59"/>
                <a:gd name="T6" fmla="*/ 22 w 78"/>
                <a:gd name="T7" fmla="*/ 2 h 59"/>
                <a:gd name="T8" fmla="*/ 27 w 78"/>
                <a:gd name="T9" fmla="*/ 0 h 59"/>
                <a:gd name="T10" fmla="*/ 28 w 78"/>
                <a:gd name="T11" fmla="*/ 0 h 59"/>
                <a:gd name="T12" fmla="*/ 32 w 78"/>
                <a:gd name="T13" fmla="*/ 3 h 59"/>
                <a:gd name="T14" fmla="*/ 36 w 78"/>
                <a:gd name="T15" fmla="*/ 6 h 59"/>
                <a:gd name="T16" fmla="*/ 39 w 78"/>
                <a:gd name="T17" fmla="*/ 8 h 59"/>
                <a:gd name="T18" fmla="*/ 44 w 78"/>
                <a:gd name="T19" fmla="*/ 9 h 59"/>
                <a:gd name="T20" fmla="*/ 48 w 78"/>
                <a:gd name="T21" fmla="*/ 9 h 59"/>
                <a:gd name="T22" fmla="*/ 50 w 78"/>
                <a:gd name="T23" fmla="*/ 17 h 59"/>
                <a:gd name="T24" fmla="*/ 54 w 78"/>
                <a:gd name="T25" fmla="*/ 15 h 59"/>
                <a:gd name="T26" fmla="*/ 57 w 78"/>
                <a:gd name="T27" fmla="*/ 15 h 59"/>
                <a:gd name="T28" fmla="*/ 60 w 78"/>
                <a:gd name="T29" fmla="*/ 15 h 59"/>
                <a:gd name="T30" fmla="*/ 62 w 78"/>
                <a:gd name="T31" fmla="*/ 17 h 59"/>
                <a:gd name="T32" fmla="*/ 60 w 78"/>
                <a:gd name="T33" fmla="*/ 20 h 59"/>
                <a:gd name="T34" fmla="*/ 53 w 78"/>
                <a:gd name="T35" fmla="*/ 18 h 59"/>
                <a:gd name="T36" fmla="*/ 56 w 78"/>
                <a:gd name="T37" fmla="*/ 21 h 59"/>
                <a:gd name="T38" fmla="*/ 60 w 78"/>
                <a:gd name="T39" fmla="*/ 23 h 59"/>
                <a:gd name="T40" fmla="*/ 63 w 78"/>
                <a:gd name="T41" fmla="*/ 24 h 59"/>
                <a:gd name="T42" fmla="*/ 68 w 78"/>
                <a:gd name="T43" fmla="*/ 23 h 59"/>
                <a:gd name="T44" fmla="*/ 72 w 78"/>
                <a:gd name="T45" fmla="*/ 28 h 59"/>
                <a:gd name="T46" fmla="*/ 78 w 78"/>
                <a:gd name="T47" fmla="*/ 32 h 59"/>
                <a:gd name="T48" fmla="*/ 74 w 78"/>
                <a:gd name="T49" fmla="*/ 40 h 59"/>
                <a:gd name="T50" fmla="*/ 72 w 78"/>
                <a:gd name="T51" fmla="*/ 41 h 59"/>
                <a:gd name="T52" fmla="*/ 68 w 78"/>
                <a:gd name="T53" fmla="*/ 41 h 59"/>
                <a:gd name="T54" fmla="*/ 65 w 78"/>
                <a:gd name="T55" fmla="*/ 38 h 59"/>
                <a:gd name="T56" fmla="*/ 59 w 78"/>
                <a:gd name="T57" fmla="*/ 37 h 59"/>
                <a:gd name="T58" fmla="*/ 57 w 78"/>
                <a:gd name="T59" fmla="*/ 38 h 59"/>
                <a:gd name="T60" fmla="*/ 51 w 78"/>
                <a:gd name="T61" fmla="*/ 37 h 59"/>
                <a:gd name="T62" fmla="*/ 47 w 78"/>
                <a:gd name="T63" fmla="*/ 37 h 59"/>
                <a:gd name="T64" fmla="*/ 42 w 78"/>
                <a:gd name="T65" fmla="*/ 40 h 59"/>
                <a:gd name="T66" fmla="*/ 39 w 78"/>
                <a:gd name="T67" fmla="*/ 43 h 59"/>
                <a:gd name="T68" fmla="*/ 32 w 78"/>
                <a:gd name="T69" fmla="*/ 43 h 59"/>
                <a:gd name="T70" fmla="*/ 30 w 78"/>
                <a:gd name="T71" fmla="*/ 41 h 59"/>
                <a:gd name="T72" fmla="*/ 28 w 78"/>
                <a:gd name="T73" fmla="*/ 38 h 59"/>
                <a:gd name="T74" fmla="*/ 22 w 78"/>
                <a:gd name="T75" fmla="*/ 41 h 59"/>
                <a:gd name="T76" fmla="*/ 21 w 78"/>
                <a:gd name="T77" fmla="*/ 44 h 59"/>
                <a:gd name="T78" fmla="*/ 13 w 78"/>
                <a:gd name="T79" fmla="*/ 50 h 59"/>
                <a:gd name="T80" fmla="*/ 12 w 78"/>
                <a:gd name="T81" fmla="*/ 56 h 59"/>
                <a:gd name="T82" fmla="*/ 9 w 78"/>
                <a:gd name="T83" fmla="*/ 56 h 59"/>
                <a:gd name="T84" fmla="*/ 4 w 78"/>
                <a:gd name="T85" fmla="*/ 53 h 59"/>
                <a:gd name="T86" fmla="*/ 6 w 78"/>
                <a:gd name="T87" fmla="*/ 49 h 59"/>
                <a:gd name="T88" fmla="*/ 4 w 78"/>
                <a:gd name="T89" fmla="*/ 43 h 59"/>
                <a:gd name="T90" fmla="*/ 3 w 78"/>
                <a:gd name="T91" fmla="*/ 40 h 59"/>
                <a:gd name="T92" fmla="*/ 3 w 78"/>
                <a:gd name="T93" fmla="*/ 37 h 59"/>
                <a:gd name="T94" fmla="*/ 3 w 78"/>
                <a:gd name="T95" fmla="*/ 34 h 59"/>
                <a:gd name="T96" fmla="*/ 6 w 78"/>
                <a:gd name="T97" fmla="*/ 31 h 59"/>
                <a:gd name="T98" fmla="*/ 6 w 78"/>
                <a:gd name="T99" fmla="*/ 24 h 59"/>
                <a:gd name="T100" fmla="*/ 7 w 78"/>
                <a:gd name="T101" fmla="*/ 23 h 59"/>
                <a:gd name="T102" fmla="*/ 9 w 78"/>
                <a:gd name="T103" fmla="*/ 18 h 59"/>
                <a:gd name="T104" fmla="*/ 9 w 78"/>
                <a:gd name="T105" fmla="*/ 15 h 59"/>
                <a:gd name="T106" fmla="*/ 9 w 78"/>
                <a:gd name="T107" fmla="*/ 9 h 59"/>
                <a:gd name="T108" fmla="*/ 7 w 78"/>
                <a:gd name="T109" fmla="*/ 56 h 59"/>
                <a:gd name="T110" fmla="*/ 72 w 78"/>
                <a:gd name="T111" fmla="*/ 44 h 59"/>
                <a:gd name="T112" fmla="*/ 71 w 78"/>
                <a:gd name="T113" fmla="*/ 46 h 59"/>
                <a:gd name="T114" fmla="*/ 68 w 78"/>
                <a:gd name="T115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9">
                  <a:moveTo>
                    <a:pt x="9" y="8"/>
                  </a:moveTo>
                  <a:lnTo>
                    <a:pt x="9" y="6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6" y="18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4"/>
                  </a:lnTo>
                  <a:lnTo>
                    <a:pt x="69" y="24"/>
                  </a:lnTo>
                  <a:lnTo>
                    <a:pt x="71" y="24"/>
                  </a:lnTo>
                  <a:lnTo>
                    <a:pt x="72" y="28"/>
                  </a:lnTo>
                  <a:lnTo>
                    <a:pt x="74" y="29"/>
                  </a:lnTo>
                  <a:lnTo>
                    <a:pt x="75" y="31"/>
                  </a:lnTo>
                  <a:lnTo>
                    <a:pt x="77" y="32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4" y="40"/>
                  </a:lnTo>
                  <a:lnTo>
                    <a:pt x="72" y="40"/>
                  </a:lnTo>
                  <a:lnTo>
                    <a:pt x="72" y="38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1" y="43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68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5" y="38"/>
                  </a:lnTo>
                  <a:lnTo>
                    <a:pt x="63" y="38"/>
                  </a:lnTo>
                  <a:lnTo>
                    <a:pt x="62" y="38"/>
                  </a:lnTo>
                  <a:lnTo>
                    <a:pt x="60" y="38"/>
                  </a:lnTo>
                  <a:lnTo>
                    <a:pt x="59" y="37"/>
                  </a:lnTo>
                  <a:lnTo>
                    <a:pt x="59" y="38"/>
                  </a:lnTo>
                  <a:lnTo>
                    <a:pt x="57" y="38"/>
                  </a:lnTo>
                  <a:lnTo>
                    <a:pt x="57" y="37"/>
                  </a:lnTo>
                  <a:lnTo>
                    <a:pt x="57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51" y="37"/>
                  </a:lnTo>
                  <a:lnTo>
                    <a:pt x="51" y="38"/>
                  </a:lnTo>
                  <a:lnTo>
                    <a:pt x="50" y="38"/>
                  </a:lnTo>
                  <a:lnTo>
                    <a:pt x="50" y="37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2" y="43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7" y="40"/>
                  </a:lnTo>
                  <a:lnTo>
                    <a:pt x="25" y="40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18" y="46"/>
                  </a:lnTo>
                  <a:lnTo>
                    <a:pt x="15" y="49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8"/>
                  </a:lnTo>
                  <a:close/>
                  <a:moveTo>
                    <a:pt x="7" y="59"/>
                  </a:moveTo>
                  <a:lnTo>
                    <a:pt x="7" y="58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7" y="59"/>
                  </a:lnTo>
                  <a:close/>
                  <a:moveTo>
                    <a:pt x="71" y="44"/>
                  </a:moveTo>
                  <a:lnTo>
                    <a:pt x="72" y="44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69" y="46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69" y="44"/>
                  </a:lnTo>
                  <a:lnTo>
                    <a:pt x="71" y="4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908">
              <a:extLst>
                <a:ext uri="{FF2B5EF4-FFF2-40B4-BE49-F238E27FC236}">
                  <a16:creationId xmlns:a16="http://schemas.microsoft.com/office/drawing/2014/main" id="{A74E767F-58D2-7259-4E43-5BDE5535B6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6138" y="2452688"/>
              <a:ext cx="82550" cy="47625"/>
            </a:xfrm>
            <a:custGeom>
              <a:avLst/>
              <a:gdLst>
                <a:gd name="T0" fmla="*/ 0 w 52"/>
                <a:gd name="T1" fmla="*/ 14 h 30"/>
                <a:gd name="T2" fmla="*/ 3 w 52"/>
                <a:gd name="T3" fmla="*/ 12 h 30"/>
                <a:gd name="T4" fmla="*/ 6 w 52"/>
                <a:gd name="T5" fmla="*/ 9 h 30"/>
                <a:gd name="T6" fmla="*/ 9 w 52"/>
                <a:gd name="T7" fmla="*/ 8 h 30"/>
                <a:gd name="T8" fmla="*/ 11 w 52"/>
                <a:gd name="T9" fmla="*/ 5 h 30"/>
                <a:gd name="T10" fmla="*/ 12 w 52"/>
                <a:gd name="T11" fmla="*/ 3 h 30"/>
                <a:gd name="T12" fmla="*/ 12 w 52"/>
                <a:gd name="T13" fmla="*/ 2 h 30"/>
                <a:gd name="T14" fmla="*/ 14 w 52"/>
                <a:gd name="T15" fmla="*/ 0 h 30"/>
                <a:gd name="T16" fmla="*/ 18 w 52"/>
                <a:gd name="T17" fmla="*/ 0 h 30"/>
                <a:gd name="T18" fmla="*/ 21 w 52"/>
                <a:gd name="T19" fmla="*/ 2 h 30"/>
                <a:gd name="T20" fmla="*/ 23 w 52"/>
                <a:gd name="T21" fmla="*/ 2 h 30"/>
                <a:gd name="T22" fmla="*/ 24 w 52"/>
                <a:gd name="T23" fmla="*/ 5 h 30"/>
                <a:gd name="T24" fmla="*/ 26 w 52"/>
                <a:gd name="T25" fmla="*/ 5 h 30"/>
                <a:gd name="T26" fmla="*/ 27 w 52"/>
                <a:gd name="T27" fmla="*/ 8 h 30"/>
                <a:gd name="T28" fmla="*/ 30 w 52"/>
                <a:gd name="T29" fmla="*/ 9 h 30"/>
                <a:gd name="T30" fmla="*/ 35 w 52"/>
                <a:gd name="T31" fmla="*/ 11 h 30"/>
                <a:gd name="T32" fmla="*/ 36 w 52"/>
                <a:gd name="T33" fmla="*/ 14 h 30"/>
                <a:gd name="T34" fmla="*/ 39 w 52"/>
                <a:gd name="T35" fmla="*/ 12 h 30"/>
                <a:gd name="T36" fmla="*/ 41 w 52"/>
                <a:gd name="T37" fmla="*/ 11 h 30"/>
                <a:gd name="T38" fmla="*/ 44 w 52"/>
                <a:gd name="T39" fmla="*/ 12 h 30"/>
                <a:gd name="T40" fmla="*/ 47 w 52"/>
                <a:gd name="T41" fmla="*/ 12 h 30"/>
                <a:gd name="T42" fmla="*/ 48 w 52"/>
                <a:gd name="T43" fmla="*/ 12 h 30"/>
                <a:gd name="T44" fmla="*/ 50 w 52"/>
                <a:gd name="T45" fmla="*/ 15 h 30"/>
                <a:gd name="T46" fmla="*/ 50 w 52"/>
                <a:gd name="T47" fmla="*/ 20 h 30"/>
                <a:gd name="T48" fmla="*/ 50 w 52"/>
                <a:gd name="T49" fmla="*/ 23 h 30"/>
                <a:gd name="T50" fmla="*/ 47 w 52"/>
                <a:gd name="T51" fmla="*/ 24 h 30"/>
                <a:gd name="T52" fmla="*/ 47 w 52"/>
                <a:gd name="T53" fmla="*/ 27 h 30"/>
                <a:gd name="T54" fmla="*/ 42 w 52"/>
                <a:gd name="T55" fmla="*/ 30 h 30"/>
                <a:gd name="T56" fmla="*/ 36 w 52"/>
                <a:gd name="T57" fmla="*/ 30 h 30"/>
                <a:gd name="T58" fmla="*/ 36 w 52"/>
                <a:gd name="T59" fmla="*/ 29 h 30"/>
                <a:gd name="T60" fmla="*/ 35 w 52"/>
                <a:gd name="T61" fmla="*/ 29 h 30"/>
                <a:gd name="T62" fmla="*/ 33 w 52"/>
                <a:gd name="T63" fmla="*/ 29 h 30"/>
                <a:gd name="T64" fmla="*/ 30 w 52"/>
                <a:gd name="T65" fmla="*/ 27 h 30"/>
                <a:gd name="T66" fmla="*/ 32 w 52"/>
                <a:gd name="T67" fmla="*/ 27 h 30"/>
                <a:gd name="T68" fmla="*/ 33 w 52"/>
                <a:gd name="T69" fmla="*/ 29 h 30"/>
                <a:gd name="T70" fmla="*/ 32 w 52"/>
                <a:gd name="T71" fmla="*/ 29 h 30"/>
                <a:gd name="T72" fmla="*/ 21 w 52"/>
                <a:gd name="T73" fmla="*/ 26 h 30"/>
                <a:gd name="T74" fmla="*/ 17 w 52"/>
                <a:gd name="T75" fmla="*/ 23 h 30"/>
                <a:gd name="T76" fmla="*/ 11 w 52"/>
                <a:gd name="T77" fmla="*/ 21 h 30"/>
                <a:gd name="T78" fmla="*/ 6 w 52"/>
                <a:gd name="T79" fmla="*/ 21 h 30"/>
                <a:gd name="T80" fmla="*/ 3 w 52"/>
                <a:gd name="T81" fmla="*/ 18 h 30"/>
                <a:gd name="T82" fmla="*/ 48 w 52"/>
                <a:gd name="T83" fmla="*/ 29 h 30"/>
                <a:gd name="T84" fmla="*/ 48 w 52"/>
                <a:gd name="T85" fmla="*/ 30 h 30"/>
                <a:gd name="T86" fmla="*/ 48 w 52"/>
                <a:gd name="T87" fmla="*/ 27 h 30"/>
                <a:gd name="T88" fmla="*/ 48 w 52"/>
                <a:gd name="T8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30">
                  <a:moveTo>
                    <a:pt x="0" y="17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5" y="14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50" y="14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0" y="20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7" y="26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5" y="29"/>
                  </a:lnTo>
                  <a:lnTo>
                    <a:pt x="45" y="30"/>
                  </a:lnTo>
                  <a:lnTo>
                    <a:pt x="42" y="30"/>
                  </a:lnTo>
                  <a:lnTo>
                    <a:pt x="41" y="30"/>
                  </a:lnTo>
                  <a:lnTo>
                    <a:pt x="39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6" y="27"/>
                  </a:lnTo>
                  <a:lnTo>
                    <a:pt x="21" y="26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0" y="17"/>
                  </a:lnTo>
                  <a:close/>
                  <a:moveTo>
                    <a:pt x="48" y="29"/>
                  </a:moveTo>
                  <a:lnTo>
                    <a:pt x="50" y="29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9"/>
                  </a:lnTo>
                  <a:close/>
                  <a:moveTo>
                    <a:pt x="48" y="27"/>
                  </a:moveTo>
                  <a:lnTo>
                    <a:pt x="48" y="29"/>
                  </a:lnTo>
                  <a:lnTo>
                    <a:pt x="48" y="27"/>
                  </a:lnTo>
                  <a:lnTo>
                    <a:pt x="48" y="2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909">
              <a:extLst>
                <a:ext uri="{FF2B5EF4-FFF2-40B4-BE49-F238E27FC236}">
                  <a16:creationId xmlns:a16="http://schemas.microsoft.com/office/drawing/2014/main" id="{30461FBE-9B4C-9B04-3568-1FC6FEA04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8" y="2320925"/>
              <a:ext cx="141288" cy="158750"/>
            </a:xfrm>
            <a:custGeom>
              <a:avLst/>
              <a:gdLst>
                <a:gd name="T0" fmla="*/ 58 w 89"/>
                <a:gd name="T1" fmla="*/ 83 h 100"/>
                <a:gd name="T2" fmla="*/ 58 w 89"/>
                <a:gd name="T3" fmla="*/ 85 h 100"/>
                <a:gd name="T4" fmla="*/ 58 w 89"/>
                <a:gd name="T5" fmla="*/ 88 h 100"/>
                <a:gd name="T6" fmla="*/ 53 w 89"/>
                <a:gd name="T7" fmla="*/ 91 h 100"/>
                <a:gd name="T8" fmla="*/ 49 w 89"/>
                <a:gd name="T9" fmla="*/ 92 h 100"/>
                <a:gd name="T10" fmla="*/ 46 w 89"/>
                <a:gd name="T11" fmla="*/ 97 h 100"/>
                <a:gd name="T12" fmla="*/ 39 w 89"/>
                <a:gd name="T13" fmla="*/ 98 h 100"/>
                <a:gd name="T14" fmla="*/ 32 w 89"/>
                <a:gd name="T15" fmla="*/ 95 h 100"/>
                <a:gd name="T16" fmla="*/ 24 w 89"/>
                <a:gd name="T17" fmla="*/ 95 h 100"/>
                <a:gd name="T18" fmla="*/ 12 w 89"/>
                <a:gd name="T19" fmla="*/ 91 h 100"/>
                <a:gd name="T20" fmla="*/ 0 w 89"/>
                <a:gd name="T21" fmla="*/ 80 h 100"/>
                <a:gd name="T22" fmla="*/ 2 w 89"/>
                <a:gd name="T23" fmla="*/ 75 h 100"/>
                <a:gd name="T24" fmla="*/ 3 w 89"/>
                <a:gd name="T25" fmla="*/ 71 h 100"/>
                <a:gd name="T26" fmla="*/ 3 w 89"/>
                <a:gd name="T27" fmla="*/ 63 h 100"/>
                <a:gd name="T28" fmla="*/ 8 w 89"/>
                <a:gd name="T29" fmla="*/ 53 h 100"/>
                <a:gd name="T30" fmla="*/ 14 w 89"/>
                <a:gd name="T31" fmla="*/ 42 h 100"/>
                <a:gd name="T32" fmla="*/ 24 w 89"/>
                <a:gd name="T33" fmla="*/ 42 h 100"/>
                <a:gd name="T34" fmla="*/ 36 w 89"/>
                <a:gd name="T35" fmla="*/ 42 h 100"/>
                <a:gd name="T36" fmla="*/ 44 w 89"/>
                <a:gd name="T37" fmla="*/ 41 h 100"/>
                <a:gd name="T38" fmla="*/ 41 w 89"/>
                <a:gd name="T39" fmla="*/ 39 h 100"/>
                <a:gd name="T40" fmla="*/ 44 w 89"/>
                <a:gd name="T41" fmla="*/ 38 h 100"/>
                <a:gd name="T42" fmla="*/ 44 w 89"/>
                <a:gd name="T43" fmla="*/ 35 h 100"/>
                <a:gd name="T44" fmla="*/ 44 w 89"/>
                <a:gd name="T45" fmla="*/ 33 h 100"/>
                <a:gd name="T46" fmla="*/ 39 w 89"/>
                <a:gd name="T47" fmla="*/ 30 h 100"/>
                <a:gd name="T48" fmla="*/ 38 w 89"/>
                <a:gd name="T49" fmla="*/ 25 h 100"/>
                <a:gd name="T50" fmla="*/ 33 w 89"/>
                <a:gd name="T51" fmla="*/ 24 h 100"/>
                <a:gd name="T52" fmla="*/ 30 w 89"/>
                <a:gd name="T53" fmla="*/ 21 h 100"/>
                <a:gd name="T54" fmla="*/ 29 w 89"/>
                <a:gd name="T55" fmla="*/ 16 h 100"/>
                <a:gd name="T56" fmla="*/ 24 w 89"/>
                <a:gd name="T57" fmla="*/ 15 h 100"/>
                <a:gd name="T58" fmla="*/ 35 w 89"/>
                <a:gd name="T59" fmla="*/ 1 h 100"/>
                <a:gd name="T60" fmla="*/ 52 w 89"/>
                <a:gd name="T61" fmla="*/ 0 h 100"/>
                <a:gd name="T62" fmla="*/ 70 w 89"/>
                <a:gd name="T63" fmla="*/ 0 h 100"/>
                <a:gd name="T64" fmla="*/ 73 w 89"/>
                <a:gd name="T65" fmla="*/ 19 h 100"/>
                <a:gd name="T66" fmla="*/ 70 w 89"/>
                <a:gd name="T67" fmla="*/ 39 h 100"/>
                <a:gd name="T68" fmla="*/ 71 w 89"/>
                <a:gd name="T69" fmla="*/ 47 h 100"/>
                <a:gd name="T70" fmla="*/ 77 w 89"/>
                <a:gd name="T71" fmla="*/ 47 h 100"/>
                <a:gd name="T72" fmla="*/ 80 w 89"/>
                <a:gd name="T73" fmla="*/ 51 h 100"/>
                <a:gd name="T74" fmla="*/ 82 w 89"/>
                <a:gd name="T75" fmla="*/ 47 h 100"/>
                <a:gd name="T76" fmla="*/ 83 w 89"/>
                <a:gd name="T77" fmla="*/ 47 h 100"/>
                <a:gd name="T78" fmla="*/ 82 w 89"/>
                <a:gd name="T79" fmla="*/ 45 h 100"/>
                <a:gd name="T80" fmla="*/ 86 w 89"/>
                <a:gd name="T81" fmla="*/ 48 h 100"/>
                <a:gd name="T82" fmla="*/ 88 w 89"/>
                <a:gd name="T83" fmla="*/ 50 h 100"/>
                <a:gd name="T84" fmla="*/ 85 w 89"/>
                <a:gd name="T85" fmla="*/ 54 h 100"/>
                <a:gd name="T86" fmla="*/ 79 w 89"/>
                <a:gd name="T87" fmla="*/ 60 h 100"/>
                <a:gd name="T88" fmla="*/ 68 w 89"/>
                <a:gd name="T89" fmla="*/ 66 h 100"/>
                <a:gd name="T90" fmla="*/ 67 w 89"/>
                <a:gd name="T91" fmla="*/ 71 h 100"/>
                <a:gd name="T92" fmla="*/ 67 w 89"/>
                <a:gd name="T93" fmla="*/ 75 h 100"/>
                <a:gd name="T94" fmla="*/ 65 w 89"/>
                <a:gd name="T95" fmla="*/ 79 h 100"/>
                <a:gd name="T96" fmla="*/ 62 w 89"/>
                <a:gd name="T97" fmla="*/ 8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" h="100">
                  <a:moveTo>
                    <a:pt x="62" y="83"/>
                  </a:moveTo>
                  <a:lnTo>
                    <a:pt x="61" y="83"/>
                  </a:lnTo>
                  <a:lnTo>
                    <a:pt x="59" y="83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8"/>
                  </a:lnTo>
                  <a:lnTo>
                    <a:pt x="55" y="88"/>
                  </a:lnTo>
                  <a:lnTo>
                    <a:pt x="55" y="89"/>
                  </a:lnTo>
                  <a:lnTo>
                    <a:pt x="53" y="89"/>
                  </a:lnTo>
                  <a:lnTo>
                    <a:pt x="53" y="91"/>
                  </a:lnTo>
                  <a:lnTo>
                    <a:pt x="53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7" y="94"/>
                  </a:lnTo>
                  <a:lnTo>
                    <a:pt x="47" y="95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4" y="97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7"/>
                  </a:lnTo>
                  <a:lnTo>
                    <a:pt x="35" y="95"/>
                  </a:lnTo>
                  <a:lnTo>
                    <a:pt x="33" y="95"/>
                  </a:lnTo>
                  <a:lnTo>
                    <a:pt x="32" y="95"/>
                  </a:lnTo>
                  <a:lnTo>
                    <a:pt x="30" y="95"/>
                  </a:lnTo>
                  <a:lnTo>
                    <a:pt x="29" y="95"/>
                  </a:lnTo>
                  <a:lnTo>
                    <a:pt x="26" y="95"/>
                  </a:lnTo>
                  <a:lnTo>
                    <a:pt x="24" y="95"/>
                  </a:lnTo>
                  <a:lnTo>
                    <a:pt x="21" y="95"/>
                  </a:lnTo>
                  <a:lnTo>
                    <a:pt x="18" y="94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6" y="86"/>
                  </a:lnTo>
                  <a:lnTo>
                    <a:pt x="5" y="83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3" y="71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5" y="59"/>
                  </a:lnTo>
                  <a:lnTo>
                    <a:pt x="6" y="57"/>
                  </a:lnTo>
                  <a:lnTo>
                    <a:pt x="8" y="53"/>
                  </a:lnTo>
                  <a:lnTo>
                    <a:pt x="11" y="50"/>
                  </a:lnTo>
                  <a:lnTo>
                    <a:pt x="12" y="47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8" y="42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27" y="42"/>
                  </a:lnTo>
                  <a:lnTo>
                    <a:pt x="30" y="42"/>
                  </a:lnTo>
                  <a:lnTo>
                    <a:pt x="33" y="42"/>
                  </a:lnTo>
                  <a:lnTo>
                    <a:pt x="36" y="42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4" y="42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6" y="35"/>
                  </a:lnTo>
                  <a:lnTo>
                    <a:pt x="46" y="33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33" y="13"/>
                  </a:lnTo>
                  <a:lnTo>
                    <a:pt x="35" y="7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4" y="6"/>
                  </a:lnTo>
                  <a:lnTo>
                    <a:pt x="74" y="12"/>
                  </a:lnTo>
                  <a:lnTo>
                    <a:pt x="73" y="19"/>
                  </a:lnTo>
                  <a:lnTo>
                    <a:pt x="71" y="25"/>
                  </a:lnTo>
                  <a:lnTo>
                    <a:pt x="71" y="32"/>
                  </a:lnTo>
                  <a:lnTo>
                    <a:pt x="70" y="35"/>
                  </a:lnTo>
                  <a:lnTo>
                    <a:pt x="70" y="39"/>
                  </a:lnTo>
                  <a:lnTo>
                    <a:pt x="68" y="45"/>
                  </a:lnTo>
                  <a:lnTo>
                    <a:pt x="68" y="47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6" y="47"/>
                  </a:lnTo>
                  <a:lnTo>
                    <a:pt x="77" y="47"/>
                  </a:lnTo>
                  <a:lnTo>
                    <a:pt x="77" y="48"/>
                  </a:lnTo>
                  <a:lnTo>
                    <a:pt x="79" y="48"/>
                  </a:lnTo>
                  <a:lnTo>
                    <a:pt x="80" y="50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3" y="48"/>
                  </a:lnTo>
                  <a:lnTo>
                    <a:pt x="83" y="47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0" y="45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7"/>
                  </a:lnTo>
                  <a:lnTo>
                    <a:pt x="85" y="47"/>
                  </a:lnTo>
                  <a:lnTo>
                    <a:pt x="86" y="48"/>
                  </a:lnTo>
                  <a:lnTo>
                    <a:pt x="86" y="50"/>
                  </a:lnTo>
                  <a:lnTo>
                    <a:pt x="88" y="50"/>
                  </a:lnTo>
                  <a:lnTo>
                    <a:pt x="89" y="50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5" y="54"/>
                  </a:lnTo>
                  <a:lnTo>
                    <a:pt x="83" y="57"/>
                  </a:lnTo>
                  <a:lnTo>
                    <a:pt x="82" y="57"/>
                  </a:lnTo>
                  <a:lnTo>
                    <a:pt x="80" y="59"/>
                  </a:lnTo>
                  <a:lnTo>
                    <a:pt x="79" y="60"/>
                  </a:lnTo>
                  <a:lnTo>
                    <a:pt x="76" y="62"/>
                  </a:lnTo>
                  <a:lnTo>
                    <a:pt x="74" y="63"/>
                  </a:lnTo>
                  <a:lnTo>
                    <a:pt x="71" y="66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7" y="68"/>
                  </a:lnTo>
                  <a:lnTo>
                    <a:pt x="67" y="69"/>
                  </a:lnTo>
                  <a:lnTo>
                    <a:pt x="67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7" y="75"/>
                  </a:lnTo>
                  <a:lnTo>
                    <a:pt x="67" y="77"/>
                  </a:lnTo>
                  <a:lnTo>
                    <a:pt x="67" y="79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2" y="82"/>
                  </a:lnTo>
                  <a:lnTo>
                    <a:pt x="62" y="83"/>
                  </a:lnTo>
                  <a:lnTo>
                    <a:pt x="62" y="8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910">
              <a:extLst>
                <a:ext uri="{FF2B5EF4-FFF2-40B4-BE49-F238E27FC236}">
                  <a16:creationId xmlns:a16="http://schemas.microsoft.com/office/drawing/2014/main" id="{247A59F3-DA2D-A285-6FAE-2704CEF3A7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6" y="2111375"/>
              <a:ext cx="350838" cy="131763"/>
            </a:xfrm>
            <a:custGeom>
              <a:avLst/>
              <a:gdLst>
                <a:gd name="T0" fmla="*/ 200 w 221"/>
                <a:gd name="T1" fmla="*/ 79 h 83"/>
                <a:gd name="T2" fmla="*/ 183 w 221"/>
                <a:gd name="T3" fmla="*/ 79 h 83"/>
                <a:gd name="T4" fmla="*/ 156 w 221"/>
                <a:gd name="T5" fmla="*/ 80 h 83"/>
                <a:gd name="T6" fmla="*/ 146 w 221"/>
                <a:gd name="T7" fmla="*/ 80 h 83"/>
                <a:gd name="T8" fmla="*/ 158 w 221"/>
                <a:gd name="T9" fmla="*/ 67 h 83"/>
                <a:gd name="T10" fmla="*/ 143 w 221"/>
                <a:gd name="T11" fmla="*/ 62 h 83"/>
                <a:gd name="T12" fmla="*/ 132 w 221"/>
                <a:gd name="T13" fmla="*/ 48 h 83"/>
                <a:gd name="T14" fmla="*/ 121 w 221"/>
                <a:gd name="T15" fmla="*/ 41 h 83"/>
                <a:gd name="T16" fmla="*/ 105 w 221"/>
                <a:gd name="T17" fmla="*/ 38 h 83"/>
                <a:gd name="T18" fmla="*/ 96 w 221"/>
                <a:gd name="T19" fmla="*/ 27 h 83"/>
                <a:gd name="T20" fmla="*/ 84 w 221"/>
                <a:gd name="T21" fmla="*/ 30 h 83"/>
                <a:gd name="T22" fmla="*/ 74 w 221"/>
                <a:gd name="T23" fmla="*/ 26 h 83"/>
                <a:gd name="T24" fmla="*/ 62 w 221"/>
                <a:gd name="T25" fmla="*/ 21 h 83"/>
                <a:gd name="T26" fmla="*/ 59 w 221"/>
                <a:gd name="T27" fmla="*/ 15 h 83"/>
                <a:gd name="T28" fmla="*/ 38 w 221"/>
                <a:gd name="T29" fmla="*/ 23 h 83"/>
                <a:gd name="T30" fmla="*/ 25 w 221"/>
                <a:gd name="T31" fmla="*/ 27 h 83"/>
                <a:gd name="T32" fmla="*/ 9 w 221"/>
                <a:gd name="T33" fmla="*/ 35 h 83"/>
                <a:gd name="T34" fmla="*/ 9 w 221"/>
                <a:gd name="T35" fmla="*/ 30 h 83"/>
                <a:gd name="T36" fmla="*/ 14 w 221"/>
                <a:gd name="T37" fmla="*/ 21 h 83"/>
                <a:gd name="T38" fmla="*/ 26 w 221"/>
                <a:gd name="T39" fmla="*/ 14 h 83"/>
                <a:gd name="T40" fmla="*/ 37 w 221"/>
                <a:gd name="T41" fmla="*/ 9 h 83"/>
                <a:gd name="T42" fmla="*/ 46 w 221"/>
                <a:gd name="T43" fmla="*/ 6 h 83"/>
                <a:gd name="T44" fmla="*/ 67 w 221"/>
                <a:gd name="T45" fmla="*/ 3 h 83"/>
                <a:gd name="T46" fmla="*/ 84 w 221"/>
                <a:gd name="T47" fmla="*/ 3 h 83"/>
                <a:gd name="T48" fmla="*/ 94 w 221"/>
                <a:gd name="T49" fmla="*/ 3 h 83"/>
                <a:gd name="T50" fmla="*/ 108 w 221"/>
                <a:gd name="T51" fmla="*/ 11 h 83"/>
                <a:gd name="T52" fmla="*/ 117 w 221"/>
                <a:gd name="T53" fmla="*/ 18 h 83"/>
                <a:gd name="T54" fmla="*/ 132 w 221"/>
                <a:gd name="T55" fmla="*/ 21 h 83"/>
                <a:gd name="T56" fmla="*/ 147 w 221"/>
                <a:gd name="T57" fmla="*/ 32 h 83"/>
                <a:gd name="T58" fmla="*/ 158 w 221"/>
                <a:gd name="T59" fmla="*/ 38 h 83"/>
                <a:gd name="T60" fmla="*/ 159 w 221"/>
                <a:gd name="T61" fmla="*/ 38 h 83"/>
                <a:gd name="T62" fmla="*/ 159 w 221"/>
                <a:gd name="T63" fmla="*/ 42 h 83"/>
                <a:gd name="T64" fmla="*/ 170 w 221"/>
                <a:gd name="T65" fmla="*/ 47 h 83"/>
                <a:gd name="T66" fmla="*/ 174 w 221"/>
                <a:gd name="T67" fmla="*/ 48 h 83"/>
                <a:gd name="T68" fmla="*/ 188 w 221"/>
                <a:gd name="T69" fmla="*/ 53 h 83"/>
                <a:gd name="T70" fmla="*/ 193 w 221"/>
                <a:gd name="T71" fmla="*/ 59 h 83"/>
                <a:gd name="T72" fmla="*/ 194 w 221"/>
                <a:gd name="T73" fmla="*/ 62 h 83"/>
                <a:gd name="T74" fmla="*/ 206 w 221"/>
                <a:gd name="T75" fmla="*/ 62 h 83"/>
                <a:gd name="T76" fmla="*/ 218 w 221"/>
                <a:gd name="T77" fmla="*/ 71 h 83"/>
                <a:gd name="T78" fmla="*/ 206 w 221"/>
                <a:gd name="T79" fmla="*/ 77 h 83"/>
                <a:gd name="T80" fmla="*/ 130 w 221"/>
                <a:gd name="T81" fmla="*/ 62 h 83"/>
                <a:gd name="T82" fmla="*/ 123 w 221"/>
                <a:gd name="T83" fmla="*/ 59 h 83"/>
                <a:gd name="T84" fmla="*/ 117 w 221"/>
                <a:gd name="T85" fmla="*/ 54 h 83"/>
                <a:gd name="T86" fmla="*/ 70 w 221"/>
                <a:gd name="T87" fmla="*/ 41 h 83"/>
                <a:gd name="T88" fmla="*/ 41 w 221"/>
                <a:gd name="T89" fmla="*/ 44 h 83"/>
                <a:gd name="T90" fmla="*/ 40 w 221"/>
                <a:gd name="T91" fmla="*/ 33 h 83"/>
                <a:gd name="T92" fmla="*/ 152 w 221"/>
                <a:gd name="T93" fmla="*/ 32 h 83"/>
                <a:gd name="T94" fmla="*/ 152 w 221"/>
                <a:gd name="T95" fmla="*/ 29 h 83"/>
                <a:gd name="T96" fmla="*/ 146 w 221"/>
                <a:gd name="T97" fmla="*/ 23 h 83"/>
                <a:gd name="T98" fmla="*/ 141 w 221"/>
                <a:gd name="T99" fmla="*/ 23 h 83"/>
                <a:gd name="T100" fmla="*/ 134 w 221"/>
                <a:gd name="T101" fmla="*/ 20 h 83"/>
                <a:gd name="T102" fmla="*/ 127 w 221"/>
                <a:gd name="T103" fmla="*/ 15 h 83"/>
                <a:gd name="T104" fmla="*/ 118 w 221"/>
                <a:gd name="T105" fmla="*/ 15 h 83"/>
                <a:gd name="T106" fmla="*/ 102 w 221"/>
                <a:gd name="T107" fmla="*/ 5 h 83"/>
                <a:gd name="T108" fmla="*/ 97 w 221"/>
                <a:gd name="T109" fmla="*/ 3 h 83"/>
                <a:gd name="T110" fmla="*/ 47 w 221"/>
                <a:gd name="T111" fmla="*/ 32 h 83"/>
                <a:gd name="T112" fmla="*/ 52 w 221"/>
                <a:gd name="T113" fmla="*/ 18 h 83"/>
                <a:gd name="T114" fmla="*/ 109 w 221"/>
                <a:gd name="T115" fmla="*/ 9 h 83"/>
                <a:gd name="T116" fmla="*/ 99 w 221"/>
                <a:gd name="T117" fmla="*/ 5 h 83"/>
                <a:gd name="T118" fmla="*/ 91 w 221"/>
                <a:gd name="T119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83">
                  <a:moveTo>
                    <a:pt x="200" y="82"/>
                  </a:moveTo>
                  <a:lnTo>
                    <a:pt x="199" y="82"/>
                  </a:lnTo>
                  <a:lnTo>
                    <a:pt x="199" y="80"/>
                  </a:lnTo>
                  <a:lnTo>
                    <a:pt x="200" y="80"/>
                  </a:lnTo>
                  <a:lnTo>
                    <a:pt x="200" y="79"/>
                  </a:lnTo>
                  <a:lnTo>
                    <a:pt x="200" y="80"/>
                  </a:lnTo>
                  <a:lnTo>
                    <a:pt x="200" y="79"/>
                  </a:lnTo>
                  <a:lnTo>
                    <a:pt x="202" y="79"/>
                  </a:lnTo>
                  <a:lnTo>
                    <a:pt x="202" y="77"/>
                  </a:lnTo>
                  <a:lnTo>
                    <a:pt x="200" y="77"/>
                  </a:lnTo>
                  <a:lnTo>
                    <a:pt x="200" y="79"/>
                  </a:lnTo>
                  <a:lnTo>
                    <a:pt x="200" y="77"/>
                  </a:lnTo>
                  <a:lnTo>
                    <a:pt x="200" y="79"/>
                  </a:lnTo>
                  <a:lnTo>
                    <a:pt x="199" y="79"/>
                  </a:lnTo>
                  <a:lnTo>
                    <a:pt x="200" y="79"/>
                  </a:lnTo>
                  <a:lnTo>
                    <a:pt x="199" y="79"/>
                  </a:lnTo>
                  <a:lnTo>
                    <a:pt x="199" y="80"/>
                  </a:lnTo>
                  <a:lnTo>
                    <a:pt x="200" y="80"/>
                  </a:lnTo>
                  <a:lnTo>
                    <a:pt x="199" y="80"/>
                  </a:lnTo>
                  <a:lnTo>
                    <a:pt x="197" y="82"/>
                  </a:lnTo>
                  <a:lnTo>
                    <a:pt x="194" y="82"/>
                  </a:lnTo>
                  <a:lnTo>
                    <a:pt x="193" y="82"/>
                  </a:lnTo>
                  <a:lnTo>
                    <a:pt x="191" y="82"/>
                  </a:lnTo>
                  <a:lnTo>
                    <a:pt x="190" y="82"/>
                  </a:lnTo>
                  <a:lnTo>
                    <a:pt x="190" y="80"/>
                  </a:lnTo>
                  <a:lnTo>
                    <a:pt x="188" y="80"/>
                  </a:lnTo>
                  <a:lnTo>
                    <a:pt x="187" y="80"/>
                  </a:lnTo>
                  <a:lnTo>
                    <a:pt x="185" y="80"/>
                  </a:lnTo>
                  <a:lnTo>
                    <a:pt x="185" y="79"/>
                  </a:lnTo>
                  <a:lnTo>
                    <a:pt x="183" y="79"/>
                  </a:lnTo>
                  <a:lnTo>
                    <a:pt x="183" y="80"/>
                  </a:lnTo>
                  <a:lnTo>
                    <a:pt x="182" y="80"/>
                  </a:lnTo>
                  <a:lnTo>
                    <a:pt x="180" y="79"/>
                  </a:lnTo>
                  <a:lnTo>
                    <a:pt x="177" y="79"/>
                  </a:lnTo>
                  <a:lnTo>
                    <a:pt x="174" y="79"/>
                  </a:lnTo>
                  <a:lnTo>
                    <a:pt x="173" y="80"/>
                  </a:lnTo>
                  <a:lnTo>
                    <a:pt x="171" y="80"/>
                  </a:lnTo>
                  <a:lnTo>
                    <a:pt x="170" y="80"/>
                  </a:lnTo>
                  <a:lnTo>
                    <a:pt x="167" y="80"/>
                  </a:lnTo>
                  <a:lnTo>
                    <a:pt x="164" y="80"/>
                  </a:lnTo>
                  <a:lnTo>
                    <a:pt x="162" y="80"/>
                  </a:lnTo>
                  <a:lnTo>
                    <a:pt x="161" y="80"/>
                  </a:lnTo>
                  <a:lnTo>
                    <a:pt x="161" y="82"/>
                  </a:lnTo>
                  <a:lnTo>
                    <a:pt x="158" y="82"/>
                  </a:lnTo>
                  <a:lnTo>
                    <a:pt x="156" y="80"/>
                  </a:lnTo>
                  <a:lnTo>
                    <a:pt x="155" y="82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5" y="80"/>
                  </a:lnTo>
                  <a:lnTo>
                    <a:pt x="153" y="80"/>
                  </a:lnTo>
                  <a:lnTo>
                    <a:pt x="153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49" y="82"/>
                  </a:lnTo>
                  <a:lnTo>
                    <a:pt x="147" y="82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2"/>
                  </a:lnTo>
                  <a:lnTo>
                    <a:pt x="144" y="80"/>
                  </a:lnTo>
                  <a:lnTo>
                    <a:pt x="146" y="80"/>
                  </a:lnTo>
                  <a:lnTo>
                    <a:pt x="147" y="79"/>
                  </a:lnTo>
                  <a:lnTo>
                    <a:pt x="149" y="77"/>
                  </a:lnTo>
                  <a:lnTo>
                    <a:pt x="149" y="76"/>
                  </a:lnTo>
                  <a:lnTo>
                    <a:pt x="150" y="76"/>
                  </a:lnTo>
                  <a:lnTo>
                    <a:pt x="152" y="74"/>
                  </a:lnTo>
                  <a:lnTo>
                    <a:pt x="155" y="73"/>
                  </a:lnTo>
                  <a:lnTo>
                    <a:pt x="156" y="71"/>
                  </a:lnTo>
                  <a:lnTo>
                    <a:pt x="156" y="73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59" y="70"/>
                  </a:lnTo>
                  <a:lnTo>
                    <a:pt x="159" y="68"/>
                  </a:lnTo>
                  <a:lnTo>
                    <a:pt x="159" y="67"/>
                  </a:lnTo>
                  <a:lnTo>
                    <a:pt x="158" y="65"/>
                  </a:lnTo>
                  <a:lnTo>
                    <a:pt x="158" y="67"/>
                  </a:lnTo>
                  <a:lnTo>
                    <a:pt x="158" y="65"/>
                  </a:lnTo>
                  <a:lnTo>
                    <a:pt x="156" y="65"/>
                  </a:lnTo>
                  <a:lnTo>
                    <a:pt x="158" y="64"/>
                  </a:lnTo>
                  <a:lnTo>
                    <a:pt x="156" y="64"/>
                  </a:lnTo>
                  <a:lnTo>
                    <a:pt x="156" y="62"/>
                  </a:lnTo>
                  <a:lnTo>
                    <a:pt x="155" y="62"/>
                  </a:lnTo>
                  <a:lnTo>
                    <a:pt x="153" y="62"/>
                  </a:lnTo>
                  <a:lnTo>
                    <a:pt x="152" y="62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2"/>
                  </a:lnTo>
                  <a:lnTo>
                    <a:pt x="146" y="62"/>
                  </a:lnTo>
                  <a:lnTo>
                    <a:pt x="144" y="61"/>
                  </a:lnTo>
                  <a:lnTo>
                    <a:pt x="143" y="61"/>
                  </a:lnTo>
                  <a:lnTo>
                    <a:pt x="143" y="62"/>
                  </a:lnTo>
                  <a:lnTo>
                    <a:pt x="141" y="62"/>
                  </a:lnTo>
                  <a:lnTo>
                    <a:pt x="140" y="62"/>
                  </a:lnTo>
                  <a:lnTo>
                    <a:pt x="140" y="61"/>
                  </a:lnTo>
                  <a:lnTo>
                    <a:pt x="138" y="61"/>
                  </a:lnTo>
                  <a:lnTo>
                    <a:pt x="138" y="59"/>
                  </a:lnTo>
                  <a:lnTo>
                    <a:pt x="137" y="59"/>
                  </a:lnTo>
                  <a:lnTo>
                    <a:pt x="137" y="58"/>
                  </a:lnTo>
                  <a:lnTo>
                    <a:pt x="135" y="56"/>
                  </a:lnTo>
                  <a:lnTo>
                    <a:pt x="134" y="56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2" y="48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0" y="45"/>
                  </a:lnTo>
                  <a:lnTo>
                    <a:pt x="130" y="44"/>
                  </a:lnTo>
                  <a:lnTo>
                    <a:pt x="130" y="42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29" y="39"/>
                  </a:lnTo>
                  <a:lnTo>
                    <a:pt x="127" y="39"/>
                  </a:lnTo>
                  <a:lnTo>
                    <a:pt x="126" y="39"/>
                  </a:lnTo>
                  <a:lnTo>
                    <a:pt x="126" y="41"/>
                  </a:lnTo>
                  <a:lnTo>
                    <a:pt x="124" y="41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8" y="42"/>
                  </a:lnTo>
                  <a:lnTo>
                    <a:pt x="118" y="41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4" y="41"/>
                  </a:lnTo>
                  <a:lnTo>
                    <a:pt x="112" y="39"/>
                  </a:lnTo>
                  <a:lnTo>
                    <a:pt x="111" y="39"/>
                  </a:lnTo>
                  <a:lnTo>
                    <a:pt x="111" y="38"/>
                  </a:lnTo>
                  <a:lnTo>
                    <a:pt x="109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38"/>
                  </a:lnTo>
                  <a:lnTo>
                    <a:pt x="105" y="38"/>
                  </a:lnTo>
                  <a:lnTo>
                    <a:pt x="105" y="36"/>
                  </a:lnTo>
                  <a:lnTo>
                    <a:pt x="103" y="36"/>
                  </a:lnTo>
                  <a:lnTo>
                    <a:pt x="103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0" y="35"/>
                  </a:lnTo>
                  <a:lnTo>
                    <a:pt x="99" y="35"/>
                  </a:lnTo>
                  <a:lnTo>
                    <a:pt x="99" y="33"/>
                  </a:lnTo>
                  <a:lnTo>
                    <a:pt x="97" y="33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27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7"/>
                  </a:lnTo>
                  <a:lnTo>
                    <a:pt x="93" y="26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3" y="30"/>
                  </a:lnTo>
                  <a:lnTo>
                    <a:pt x="91" y="30"/>
                  </a:lnTo>
                  <a:lnTo>
                    <a:pt x="88" y="29"/>
                  </a:lnTo>
                  <a:lnTo>
                    <a:pt x="85" y="30"/>
                  </a:lnTo>
                  <a:lnTo>
                    <a:pt x="84" y="30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1" y="26"/>
                  </a:lnTo>
                  <a:lnTo>
                    <a:pt x="81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9"/>
                  </a:lnTo>
                  <a:lnTo>
                    <a:pt x="79" y="27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27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70" y="26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7" y="26"/>
                  </a:lnTo>
                  <a:lnTo>
                    <a:pt x="67" y="27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4" y="15"/>
                  </a:lnTo>
                  <a:lnTo>
                    <a:pt x="61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6" y="15"/>
                  </a:lnTo>
                  <a:lnTo>
                    <a:pt x="55" y="15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6" y="17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0" y="20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5" y="23"/>
                  </a:lnTo>
                  <a:lnTo>
                    <a:pt x="35" y="24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2" y="26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18" y="33"/>
                  </a:lnTo>
                  <a:lnTo>
                    <a:pt x="17" y="32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9" y="35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6" y="5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4" y="1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6" y="3"/>
                  </a:lnTo>
                  <a:lnTo>
                    <a:pt x="94" y="5"/>
                  </a:lnTo>
                  <a:lnTo>
                    <a:pt x="94" y="6"/>
                  </a:lnTo>
                  <a:lnTo>
                    <a:pt x="96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0" y="9"/>
                  </a:lnTo>
                  <a:lnTo>
                    <a:pt x="102" y="9"/>
                  </a:lnTo>
                  <a:lnTo>
                    <a:pt x="103" y="9"/>
                  </a:lnTo>
                  <a:lnTo>
                    <a:pt x="103" y="8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6" y="8"/>
                  </a:lnTo>
                  <a:lnTo>
                    <a:pt x="106" y="9"/>
                  </a:lnTo>
                  <a:lnTo>
                    <a:pt x="108" y="11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2" y="12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14" y="15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6" y="21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0" y="23"/>
                  </a:lnTo>
                  <a:lnTo>
                    <a:pt x="130" y="21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5" y="24"/>
                  </a:lnTo>
                  <a:lnTo>
                    <a:pt x="137" y="24"/>
                  </a:lnTo>
                  <a:lnTo>
                    <a:pt x="138" y="26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1" y="27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4" y="29"/>
                  </a:lnTo>
                  <a:lnTo>
                    <a:pt x="144" y="30"/>
                  </a:lnTo>
                  <a:lnTo>
                    <a:pt x="146" y="32"/>
                  </a:lnTo>
                  <a:lnTo>
                    <a:pt x="147" y="33"/>
                  </a:lnTo>
                  <a:lnTo>
                    <a:pt x="147" y="32"/>
                  </a:lnTo>
                  <a:lnTo>
                    <a:pt x="149" y="32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9" y="33"/>
                  </a:lnTo>
                  <a:lnTo>
                    <a:pt x="149" y="35"/>
                  </a:lnTo>
                  <a:lnTo>
                    <a:pt x="150" y="36"/>
                  </a:lnTo>
                  <a:lnTo>
                    <a:pt x="152" y="36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6" y="36"/>
                  </a:lnTo>
                  <a:lnTo>
                    <a:pt x="155" y="38"/>
                  </a:lnTo>
                  <a:lnTo>
                    <a:pt x="156" y="38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38"/>
                  </a:lnTo>
                  <a:lnTo>
                    <a:pt x="156" y="38"/>
                  </a:lnTo>
                  <a:lnTo>
                    <a:pt x="156" y="36"/>
                  </a:lnTo>
                  <a:lnTo>
                    <a:pt x="156" y="35"/>
                  </a:lnTo>
                  <a:lnTo>
                    <a:pt x="155" y="36"/>
                  </a:lnTo>
                  <a:lnTo>
                    <a:pt x="155" y="35"/>
                  </a:lnTo>
                  <a:lnTo>
                    <a:pt x="155" y="36"/>
                  </a:lnTo>
                  <a:lnTo>
                    <a:pt x="155" y="35"/>
                  </a:lnTo>
                  <a:lnTo>
                    <a:pt x="153" y="35"/>
                  </a:lnTo>
                  <a:lnTo>
                    <a:pt x="153" y="33"/>
                  </a:lnTo>
                  <a:lnTo>
                    <a:pt x="155" y="33"/>
                  </a:lnTo>
                  <a:lnTo>
                    <a:pt x="155" y="35"/>
                  </a:lnTo>
                  <a:lnTo>
                    <a:pt x="156" y="36"/>
                  </a:lnTo>
                  <a:lnTo>
                    <a:pt x="158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61" y="39"/>
                  </a:lnTo>
                  <a:lnTo>
                    <a:pt x="162" y="39"/>
                  </a:lnTo>
                  <a:lnTo>
                    <a:pt x="162" y="41"/>
                  </a:lnTo>
                  <a:lnTo>
                    <a:pt x="161" y="41"/>
                  </a:lnTo>
                  <a:lnTo>
                    <a:pt x="159" y="41"/>
                  </a:lnTo>
                  <a:lnTo>
                    <a:pt x="159" y="39"/>
                  </a:lnTo>
                  <a:lnTo>
                    <a:pt x="159" y="41"/>
                  </a:lnTo>
                  <a:lnTo>
                    <a:pt x="158" y="41"/>
                  </a:lnTo>
                  <a:lnTo>
                    <a:pt x="158" y="39"/>
                  </a:lnTo>
                  <a:lnTo>
                    <a:pt x="156" y="41"/>
                  </a:lnTo>
                  <a:lnTo>
                    <a:pt x="158" y="41"/>
                  </a:lnTo>
                  <a:lnTo>
                    <a:pt x="159" y="41"/>
                  </a:lnTo>
                  <a:lnTo>
                    <a:pt x="159" y="42"/>
                  </a:lnTo>
                  <a:lnTo>
                    <a:pt x="158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1" y="42"/>
                  </a:lnTo>
                  <a:lnTo>
                    <a:pt x="162" y="41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5" y="47"/>
                  </a:lnTo>
                  <a:lnTo>
                    <a:pt x="167" y="47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1" y="47"/>
                  </a:lnTo>
                  <a:lnTo>
                    <a:pt x="170" y="48"/>
                  </a:lnTo>
                  <a:lnTo>
                    <a:pt x="170" y="47"/>
                  </a:lnTo>
                  <a:lnTo>
                    <a:pt x="168" y="48"/>
                  </a:lnTo>
                  <a:lnTo>
                    <a:pt x="170" y="48"/>
                  </a:lnTo>
                  <a:lnTo>
                    <a:pt x="171" y="48"/>
                  </a:lnTo>
                  <a:lnTo>
                    <a:pt x="171" y="47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4" y="50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9" y="50"/>
                  </a:lnTo>
                  <a:lnTo>
                    <a:pt x="180" y="50"/>
                  </a:lnTo>
                  <a:lnTo>
                    <a:pt x="182" y="50"/>
                  </a:lnTo>
                  <a:lnTo>
                    <a:pt x="182" y="51"/>
                  </a:lnTo>
                  <a:lnTo>
                    <a:pt x="182" y="53"/>
                  </a:lnTo>
                  <a:lnTo>
                    <a:pt x="183" y="53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7" y="53"/>
                  </a:lnTo>
                  <a:lnTo>
                    <a:pt x="187" y="51"/>
                  </a:lnTo>
                  <a:lnTo>
                    <a:pt x="188" y="51"/>
                  </a:lnTo>
                  <a:lnTo>
                    <a:pt x="188" y="53"/>
                  </a:lnTo>
                  <a:lnTo>
                    <a:pt x="190" y="51"/>
                  </a:lnTo>
                  <a:lnTo>
                    <a:pt x="191" y="51"/>
                  </a:lnTo>
                  <a:lnTo>
                    <a:pt x="191" y="53"/>
                  </a:lnTo>
                  <a:lnTo>
                    <a:pt x="193" y="53"/>
                  </a:lnTo>
                  <a:lnTo>
                    <a:pt x="194" y="54"/>
                  </a:lnTo>
                  <a:lnTo>
                    <a:pt x="193" y="56"/>
                  </a:lnTo>
                  <a:lnTo>
                    <a:pt x="193" y="58"/>
                  </a:lnTo>
                  <a:lnTo>
                    <a:pt x="191" y="58"/>
                  </a:lnTo>
                  <a:lnTo>
                    <a:pt x="191" y="56"/>
                  </a:lnTo>
                  <a:lnTo>
                    <a:pt x="190" y="56"/>
                  </a:lnTo>
                  <a:lnTo>
                    <a:pt x="191" y="58"/>
                  </a:lnTo>
                  <a:lnTo>
                    <a:pt x="190" y="58"/>
                  </a:lnTo>
                  <a:lnTo>
                    <a:pt x="191" y="58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4" y="59"/>
                  </a:lnTo>
                  <a:lnTo>
                    <a:pt x="193" y="59"/>
                  </a:lnTo>
                  <a:lnTo>
                    <a:pt x="191" y="59"/>
                  </a:lnTo>
                  <a:lnTo>
                    <a:pt x="190" y="59"/>
                  </a:lnTo>
                  <a:lnTo>
                    <a:pt x="190" y="61"/>
                  </a:lnTo>
                  <a:lnTo>
                    <a:pt x="188" y="61"/>
                  </a:lnTo>
                  <a:lnTo>
                    <a:pt x="190" y="61"/>
                  </a:lnTo>
                  <a:lnTo>
                    <a:pt x="190" y="62"/>
                  </a:lnTo>
                  <a:lnTo>
                    <a:pt x="191" y="62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6" y="62"/>
                  </a:lnTo>
                  <a:lnTo>
                    <a:pt x="196" y="61"/>
                  </a:lnTo>
                  <a:lnTo>
                    <a:pt x="197" y="61"/>
                  </a:lnTo>
                  <a:lnTo>
                    <a:pt x="197" y="62"/>
                  </a:lnTo>
                  <a:lnTo>
                    <a:pt x="199" y="62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200" y="62"/>
                  </a:lnTo>
                  <a:lnTo>
                    <a:pt x="202" y="62"/>
                  </a:lnTo>
                  <a:lnTo>
                    <a:pt x="200" y="62"/>
                  </a:lnTo>
                  <a:lnTo>
                    <a:pt x="202" y="62"/>
                  </a:lnTo>
                  <a:lnTo>
                    <a:pt x="203" y="64"/>
                  </a:lnTo>
                  <a:lnTo>
                    <a:pt x="203" y="62"/>
                  </a:lnTo>
                  <a:lnTo>
                    <a:pt x="205" y="62"/>
                  </a:lnTo>
                  <a:lnTo>
                    <a:pt x="206" y="62"/>
                  </a:lnTo>
                  <a:lnTo>
                    <a:pt x="208" y="64"/>
                  </a:lnTo>
                  <a:lnTo>
                    <a:pt x="209" y="64"/>
                  </a:lnTo>
                  <a:lnTo>
                    <a:pt x="211" y="64"/>
                  </a:lnTo>
                  <a:lnTo>
                    <a:pt x="209" y="64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2" y="67"/>
                  </a:lnTo>
                  <a:lnTo>
                    <a:pt x="212" y="68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0"/>
                  </a:lnTo>
                  <a:lnTo>
                    <a:pt x="215" y="71"/>
                  </a:lnTo>
                  <a:lnTo>
                    <a:pt x="217" y="71"/>
                  </a:lnTo>
                  <a:lnTo>
                    <a:pt x="218" y="71"/>
                  </a:lnTo>
                  <a:lnTo>
                    <a:pt x="220" y="71"/>
                  </a:lnTo>
                  <a:lnTo>
                    <a:pt x="221" y="73"/>
                  </a:lnTo>
                  <a:lnTo>
                    <a:pt x="221" y="74"/>
                  </a:lnTo>
                  <a:lnTo>
                    <a:pt x="220" y="74"/>
                  </a:lnTo>
                  <a:lnTo>
                    <a:pt x="220" y="76"/>
                  </a:lnTo>
                  <a:lnTo>
                    <a:pt x="218" y="76"/>
                  </a:lnTo>
                  <a:lnTo>
                    <a:pt x="218" y="77"/>
                  </a:lnTo>
                  <a:lnTo>
                    <a:pt x="217" y="77"/>
                  </a:lnTo>
                  <a:lnTo>
                    <a:pt x="215" y="77"/>
                  </a:lnTo>
                  <a:lnTo>
                    <a:pt x="214" y="77"/>
                  </a:lnTo>
                  <a:lnTo>
                    <a:pt x="212" y="77"/>
                  </a:lnTo>
                  <a:lnTo>
                    <a:pt x="211" y="77"/>
                  </a:lnTo>
                  <a:lnTo>
                    <a:pt x="209" y="77"/>
                  </a:lnTo>
                  <a:lnTo>
                    <a:pt x="208" y="77"/>
                  </a:lnTo>
                  <a:lnTo>
                    <a:pt x="206" y="77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79"/>
                  </a:lnTo>
                  <a:lnTo>
                    <a:pt x="203" y="80"/>
                  </a:lnTo>
                  <a:lnTo>
                    <a:pt x="202" y="80"/>
                  </a:lnTo>
                  <a:lnTo>
                    <a:pt x="200" y="82"/>
                  </a:lnTo>
                  <a:close/>
                  <a:moveTo>
                    <a:pt x="134" y="65"/>
                  </a:moveTo>
                  <a:lnTo>
                    <a:pt x="134" y="67"/>
                  </a:lnTo>
                  <a:lnTo>
                    <a:pt x="134" y="65"/>
                  </a:lnTo>
                  <a:lnTo>
                    <a:pt x="132" y="65"/>
                  </a:lnTo>
                  <a:lnTo>
                    <a:pt x="132" y="64"/>
                  </a:lnTo>
                  <a:lnTo>
                    <a:pt x="132" y="65"/>
                  </a:lnTo>
                  <a:lnTo>
                    <a:pt x="134" y="65"/>
                  </a:lnTo>
                  <a:close/>
                  <a:moveTo>
                    <a:pt x="132" y="62"/>
                  </a:moveTo>
                  <a:lnTo>
                    <a:pt x="130" y="62"/>
                  </a:lnTo>
                  <a:lnTo>
                    <a:pt x="132" y="61"/>
                  </a:lnTo>
                  <a:lnTo>
                    <a:pt x="132" y="62"/>
                  </a:lnTo>
                  <a:lnTo>
                    <a:pt x="132" y="61"/>
                  </a:lnTo>
                  <a:lnTo>
                    <a:pt x="132" y="62"/>
                  </a:lnTo>
                  <a:close/>
                  <a:moveTo>
                    <a:pt x="124" y="61"/>
                  </a:moveTo>
                  <a:lnTo>
                    <a:pt x="126" y="62"/>
                  </a:lnTo>
                  <a:lnTo>
                    <a:pt x="124" y="62"/>
                  </a:lnTo>
                  <a:lnTo>
                    <a:pt x="124" y="61"/>
                  </a:lnTo>
                  <a:close/>
                  <a:moveTo>
                    <a:pt x="194" y="59"/>
                  </a:moveTo>
                  <a:lnTo>
                    <a:pt x="194" y="61"/>
                  </a:lnTo>
                  <a:lnTo>
                    <a:pt x="196" y="61"/>
                  </a:lnTo>
                  <a:lnTo>
                    <a:pt x="194" y="61"/>
                  </a:lnTo>
                  <a:lnTo>
                    <a:pt x="193" y="61"/>
                  </a:lnTo>
                  <a:lnTo>
                    <a:pt x="194" y="59"/>
                  </a:lnTo>
                  <a:close/>
                  <a:moveTo>
                    <a:pt x="123" y="59"/>
                  </a:moveTo>
                  <a:lnTo>
                    <a:pt x="124" y="59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1" y="59"/>
                  </a:lnTo>
                  <a:lnTo>
                    <a:pt x="123" y="59"/>
                  </a:lnTo>
                  <a:close/>
                  <a:moveTo>
                    <a:pt x="120" y="58"/>
                  </a:moveTo>
                  <a:lnTo>
                    <a:pt x="121" y="58"/>
                  </a:lnTo>
                  <a:lnTo>
                    <a:pt x="121" y="59"/>
                  </a:lnTo>
                  <a:lnTo>
                    <a:pt x="120" y="58"/>
                  </a:lnTo>
                  <a:close/>
                  <a:moveTo>
                    <a:pt x="120" y="56"/>
                  </a:moveTo>
                  <a:lnTo>
                    <a:pt x="120" y="58"/>
                  </a:lnTo>
                  <a:lnTo>
                    <a:pt x="118" y="58"/>
                  </a:lnTo>
                  <a:lnTo>
                    <a:pt x="118" y="56"/>
                  </a:lnTo>
                  <a:lnTo>
                    <a:pt x="118" y="54"/>
                  </a:lnTo>
                  <a:lnTo>
                    <a:pt x="117" y="54"/>
                  </a:lnTo>
                  <a:lnTo>
                    <a:pt x="117" y="56"/>
                  </a:lnTo>
                  <a:lnTo>
                    <a:pt x="117" y="54"/>
                  </a:lnTo>
                  <a:lnTo>
                    <a:pt x="118" y="54"/>
                  </a:lnTo>
                  <a:lnTo>
                    <a:pt x="120" y="56"/>
                  </a:lnTo>
                  <a:close/>
                  <a:moveTo>
                    <a:pt x="114" y="51"/>
                  </a:moveTo>
                  <a:lnTo>
                    <a:pt x="115" y="51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14" y="51"/>
                  </a:lnTo>
                  <a:close/>
                  <a:moveTo>
                    <a:pt x="74" y="38"/>
                  </a:moveTo>
                  <a:lnTo>
                    <a:pt x="71" y="39"/>
                  </a:lnTo>
                  <a:lnTo>
                    <a:pt x="70" y="39"/>
                  </a:lnTo>
                  <a:lnTo>
                    <a:pt x="70" y="41"/>
                  </a:lnTo>
                  <a:lnTo>
                    <a:pt x="68" y="41"/>
                  </a:lnTo>
                  <a:lnTo>
                    <a:pt x="68" y="39"/>
                  </a:lnTo>
                  <a:lnTo>
                    <a:pt x="70" y="39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4" y="38"/>
                  </a:lnTo>
                  <a:close/>
                  <a:moveTo>
                    <a:pt x="49" y="39"/>
                  </a:moveTo>
                  <a:lnTo>
                    <a:pt x="47" y="39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5" y="39"/>
                  </a:lnTo>
                  <a:lnTo>
                    <a:pt x="37" y="41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0" y="39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0" y="32"/>
                  </a:lnTo>
                  <a:lnTo>
                    <a:pt x="43" y="32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9" y="39"/>
                  </a:lnTo>
                  <a:close/>
                  <a:moveTo>
                    <a:pt x="153" y="30"/>
                  </a:moveTo>
                  <a:lnTo>
                    <a:pt x="152" y="32"/>
                  </a:lnTo>
                  <a:lnTo>
                    <a:pt x="152" y="33"/>
                  </a:lnTo>
                  <a:lnTo>
                    <a:pt x="152" y="32"/>
                  </a:lnTo>
                  <a:lnTo>
                    <a:pt x="150" y="32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2"/>
                  </a:lnTo>
                  <a:lnTo>
                    <a:pt x="149" y="32"/>
                  </a:lnTo>
                  <a:lnTo>
                    <a:pt x="149" y="30"/>
                  </a:lnTo>
                  <a:lnTo>
                    <a:pt x="147" y="30"/>
                  </a:lnTo>
                  <a:lnTo>
                    <a:pt x="146" y="29"/>
                  </a:lnTo>
                  <a:lnTo>
                    <a:pt x="147" y="29"/>
                  </a:lnTo>
                  <a:lnTo>
                    <a:pt x="146" y="29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2" y="30"/>
                  </a:lnTo>
                  <a:lnTo>
                    <a:pt x="152" y="29"/>
                  </a:lnTo>
                  <a:lnTo>
                    <a:pt x="153" y="30"/>
                  </a:lnTo>
                  <a:close/>
                  <a:moveTo>
                    <a:pt x="149" y="24"/>
                  </a:moveTo>
                  <a:lnTo>
                    <a:pt x="149" y="23"/>
                  </a:lnTo>
                  <a:lnTo>
                    <a:pt x="149" y="24"/>
                  </a:lnTo>
                  <a:lnTo>
                    <a:pt x="150" y="24"/>
                  </a:lnTo>
                  <a:lnTo>
                    <a:pt x="150" y="26"/>
                  </a:lnTo>
                  <a:lnTo>
                    <a:pt x="150" y="27"/>
                  </a:lnTo>
                  <a:lnTo>
                    <a:pt x="150" y="26"/>
                  </a:lnTo>
                  <a:lnTo>
                    <a:pt x="149" y="24"/>
                  </a:lnTo>
                  <a:close/>
                  <a:moveTo>
                    <a:pt x="146" y="27"/>
                  </a:moveTo>
                  <a:lnTo>
                    <a:pt x="144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6" y="24"/>
                  </a:lnTo>
                  <a:lnTo>
                    <a:pt x="146" y="23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46" y="24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9" y="26"/>
                  </a:lnTo>
                  <a:lnTo>
                    <a:pt x="147" y="26"/>
                  </a:lnTo>
                  <a:lnTo>
                    <a:pt x="149" y="27"/>
                  </a:lnTo>
                  <a:lnTo>
                    <a:pt x="149" y="29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7" y="29"/>
                  </a:lnTo>
                  <a:lnTo>
                    <a:pt x="146" y="27"/>
                  </a:lnTo>
                  <a:close/>
                  <a:moveTo>
                    <a:pt x="143" y="23"/>
                  </a:moveTo>
                  <a:lnTo>
                    <a:pt x="141" y="23"/>
                  </a:lnTo>
                  <a:lnTo>
                    <a:pt x="141" y="21"/>
                  </a:lnTo>
                  <a:lnTo>
                    <a:pt x="140" y="21"/>
                  </a:lnTo>
                  <a:lnTo>
                    <a:pt x="141" y="21"/>
                  </a:lnTo>
                  <a:lnTo>
                    <a:pt x="143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4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3" y="24"/>
                  </a:lnTo>
                  <a:lnTo>
                    <a:pt x="143" y="23"/>
                  </a:lnTo>
                  <a:close/>
                  <a:moveTo>
                    <a:pt x="138" y="20"/>
                  </a:moveTo>
                  <a:lnTo>
                    <a:pt x="137" y="20"/>
                  </a:lnTo>
                  <a:lnTo>
                    <a:pt x="135" y="20"/>
                  </a:lnTo>
                  <a:lnTo>
                    <a:pt x="134" y="20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4" y="18"/>
                  </a:lnTo>
                  <a:lnTo>
                    <a:pt x="135" y="18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40" y="18"/>
                  </a:lnTo>
                  <a:lnTo>
                    <a:pt x="141" y="20"/>
                  </a:lnTo>
                  <a:lnTo>
                    <a:pt x="141" y="21"/>
                  </a:lnTo>
                  <a:lnTo>
                    <a:pt x="140" y="20"/>
                  </a:lnTo>
                  <a:lnTo>
                    <a:pt x="138" y="21"/>
                  </a:lnTo>
                  <a:lnTo>
                    <a:pt x="138" y="20"/>
                  </a:lnTo>
                  <a:close/>
                  <a:moveTo>
                    <a:pt x="126" y="15"/>
                  </a:moveTo>
                  <a:lnTo>
                    <a:pt x="124" y="15"/>
                  </a:lnTo>
                  <a:lnTo>
                    <a:pt x="127" y="15"/>
                  </a:lnTo>
                  <a:lnTo>
                    <a:pt x="126" y="15"/>
                  </a:lnTo>
                  <a:close/>
                  <a:moveTo>
                    <a:pt x="118" y="15"/>
                  </a:moveTo>
                  <a:lnTo>
                    <a:pt x="117" y="14"/>
                  </a:lnTo>
                  <a:lnTo>
                    <a:pt x="117" y="15"/>
                  </a:lnTo>
                  <a:lnTo>
                    <a:pt x="117" y="14"/>
                  </a:lnTo>
                  <a:lnTo>
                    <a:pt x="115" y="14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4"/>
                  </a:lnTo>
                  <a:lnTo>
                    <a:pt x="118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18" y="15"/>
                  </a:lnTo>
                  <a:close/>
                  <a:moveTo>
                    <a:pt x="109" y="8"/>
                  </a:moveTo>
                  <a:lnTo>
                    <a:pt x="109" y="9"/>
                  </a:lnTo>
                  <a:lnTo>
                    <a:pt x="108" y="8"/>
                  </a:lnTo>
                  <a:lnTo>
                    <a:pt x="108" y="9"/>
                  </a:lnTo>
                  <a:lnTo>
                    <a:pt x="108" y="8"/>
                  </a:lnTo>
                  <a:lnTo>
                    <a:pt x="109" y="8"/>
                  </a:lnTo>
                  <a:close/>
                  <a:moveTo>
                    <a:pt x="100" y="8"/>
                  </a:moveTo>
                  <a:lnTo>
                    <a:pt x="102" y="8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0" y="8"/>
                  </a:lnTo>
                  <a:close/>
                  <a:moveTo>
                    <a:pt x="103" y="5"/>
                  </a:moveTo>
                  <a:lnTo>
                    <a:pt x="105" y="5"/>
                  </a:lnTo>
                  <a:lnTo>
                    <a:pt x="103" y="6"/>
                  </a:lnTo>
                  <a:lnTo>
                    <a:pt x="102" y="5"/>
                  </a:lnTo>
                  <a:lnTo>
                    <a:pt x="103" y="5"/>
                  </a:lnTo>
                  <a:close/>
                  <a:moveTo>
                    <a:pt x="90" y="3"/>
                  </a:moveTo>
                  <a:lnTo>
                    <a:pt x="91" y="3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8" y="5"/>
                  </a:lnTo>
                  <a:lnTo>
                    <a:pt x="87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90" y="3"/>
                  </a:lnTo>
                  <a:close/>
                  <a:moveTo>
                    <a:pt x="97" y="3"/>
                  </a:moveTo>
                  <a:lnTo>
                    <a:pt x="96" y="3"/>
                  </a:lnTo>
                  <a:lnTo>
                    <a:pt x="96" y="1"/>
                  </a:lnTo>
                  <a:lnTo>
                    <a:pt x="97" y="3"/>
                  </a:lnTo>
                  <a:close/>
                  <a:moveTo>
                    <a:pt x="127" y="62"/>
                  </a:moveTo>
                  <a:lnTo>
                    <a:pt x="127" y="64"/>
                  </a:lnTo>
                  <a:lnTo>
                    <a:pt x="127" y="62"/>
                  </a:lnTo>
                  <a:close/>
                  <a:moveTo>
                    <a:pt x="61" y="39"/>
                  </a:moveTo>
                  <a:lnTo>
                    <a:pt x="59" y="41"/>
                  </a:lnTo>
                  <a:lnTo>
                    <a:pt x="58" y="41"/>
                  </a:lnTo>
                  <a:lnTo>
                    <a:pt x="59" y="41"/>
                  </a:lnTo>
                  <a:lnTo>
                    <a:pt x="59" y="39"/>
                  </a:lnTo>
                  <a:lnTo>
                    <a:pt x="61" y="39"/>
                  </a:lnTo>
                  <a:close/>
                  <a:moveTo>
                    <a:pt x="62" y="39"/>
                  </a:moveTo>
                  <a:lnTo>
                    <a:pt x="64" y="39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62" y="39"/>
                  </a:lnTo>
                  <a:close/>
                  <a:moveTo>
                    <a:pt x="47" y="32"/>
                  </a:moveTo>
                  <a:lnTo>
                    <a:pt x="49" y="32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2"/>
                  </a:lnTo>
                  <a:close/>
                  <a:moveTo>
                    <a:pt x="29" y="32"/>
                  </a:moveTo>
                  <a:lnTo>
                    <a:pt x="28" y="32"/>
                  </a:lnTo>
                  <a:lnTo>
                    <a:pt x="29" y="32"/>
                  </a:lnTo>
                  <a:close/>
                  <a:moveTo>
                    <a:pt x="70" y="29"/>
                  </a:moveTo>
                  <a:lnTo>
                    <a:pt x="70" y="30"/>
                  </a:lnTo>
                  <a:lnTo>
                    <a:pt x="70" y="29"/>
                  </a:lnTo>
                  <a:close/>
                  <a:moveTo>
                    <a:pt x="132" y="18"/>
                  </a:moveTo>
                  <a:lnTo>
                    <a:pt x="130" y="18"/>
                  </a:lnTo>
                  <a:lnTo>
                    <a:pt x="132" y="18"/>
                  </a:lnTo>
                  <a:close/>
                  <a:moveTo>
                    <a:pt x="52" y="17"/>
                  </a:moveTo>
                  <a:lnTo>
                    <a:pt x="52" y="18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7"/>
                  </a:lnTo>
                  <a:close/>
                  <a:moveTo>
                    <a:pt x="121" y="15"/>
                  </a:moveTo>
                  <a:lnTo>
                    <a:pt x="123" y="15"/>
                  </a:lnTo>
                  <a:lnTo>
                    <a:pt x="121" y="17"/>
                  </a:lnTo>
                  <a:lnTo>
                    <a:pt x="121" y="15"/>
                  </a:lnTo>
                  <a:close/>
                  <a:moveTo>
                    <a:pt x="112" y="11"/>
                  </a:moveTo>
                  <a:lnTo>
                    <a:pt x="114" y="11"/>
                  </a:lnTo>
                  <a:lnTo>
                    <a:pt x="112" y="11"/>
                  </a:lnTo>
                  <a:lnTo>
                    <a:pt x="112" y="9"/>
                  </a:lnTo>
                  <a:lnTo>
                    <a:pt x="112" y="11"/>
                  </a:lnTo>
                  <a:close/>
                  <a:moveTo>
                    <a:pt x="111" y="8"/>
                  </a:moveTo>
                  <a:lnTo>
                    <a:pt x="111" y="9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09" y="9"/>
                  </a:lnTo>
                  <a:lnTo>
                    <a:pt x="109" y="8"/>
                  </a:lnTo>
                  <a:lnTo>
                    <a:pt x="111" y="8"/>
                  </a:lnTo>
                  <a:close/>
                  <a:moveTo>
                    <a:pt x="106" y="6"/>
                  </a:moveTo>
                  <a:lnTo>
                    <a:pt x="105" y="6"/>
                  </a:lnTo>
                  <a:lnTo>
                    <a:pt x="106" y="6"/>
                  </a:lnTo>
                  <a:close/>
                  <a:moveTo>
                    <a:pt x="102" y="5"/>
                  </a:moveTo>
                  <a:lnTo>
                    <a:pt x="100" y="5"/>
                  </a:lnTo>
                  <a:lnTo>
                    <a:pt x="102" y="3"/>
                  </a:lnTo>
                  <a:lnTo>
                    <a:pt x="102" y="5"/>
                  </a:lnTo>
                  <a:close/>
                  <a:moveTo>
                    <a:pt x="99" y="3"/>
                  </a:moveTo>
                  <a:lnTo>
                    <a:pt x="100" y="3"/>
                  </a:lnTo>
                  <a:lnTo>
                    <a:pt x="99" y="3"/>
                  </a:lnTo>
                  <a:lnTo>
                    <a:pt x="99" y="5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9" y="5"/>
                  </a:lnTo>
                  <a:lnTo>
                    <a:pt x="99" y="3"/>
                  </a:lnTo>
                  <a:close/>
                  <a:moveTo>
                    <a:pt x="94" y="1"/>
                  </a:moveTo>
                  <a:lnTo>
                    <a:pt x="94" y="3"/>
                  </a:lnTo>
                  <a:lnTo>
                    <a:pt x="93" y="3"/>
                  </a:lnTo>
                  <a:lnTo>
                    <a:pt x="93" y="1"/>
                  </a:lnTo>
                  <a:lnTo>
                    <a:pt x="94" y="1"/>
                  </a:lnTo>
                  <a:close/>
                  <a:moveTo>
                    <a:pt x="91" y="1"/>
                  </a:moveTo>
                  <a:lnTo>
                    <a:pt x="93" y="1"/>
                  </a:lnTo>
                  <a:lnTo>
                    <a:pt x="93" y="3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91" y="1"/>
                  </a:lnTo>
                  <a:close/>
                  <a:moveTo>
                    <a:pt x="90" y="1"/>
                  </a:moveTo>
                  <a:lnTo>
                    <a:pt x="88" y="1"/>
                  </a:lnTo>
                  <a:lnTo>
                    <a:pt x="88" y="0"/>
                  </a:lnTo>
                  <a:lnTo>
                    <a:pt x="90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11">
              <a:extLst>
                <a:ext uri="{FF2B5EF4-FFF2-40B4-BE49-F238E27FC236}">
                  <a16:creationId xmlns:a16="http://schemas.microsoft.com/office/drawing/2014/main" id="{890FDD4F-3458-E70C-45EE-02084A515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2336800"/>
              <a:ext cx="211138" cy="171450"/>
            </a:xfrm>
            <a:custGeom>
              <a:avLst/>
              <a:gdLst>
                <a:gd name="T0" fmla="*/ 5 w 133"/>
                <a:gd name="T1" fmla="*/ 69 h 108"/>
                <a:gd name="T2" fmla="*/ 5 w 133"/>
                <a:gd name="T3" fmla="*/ 59 h 108"/>
                <a:gd name="T4" fmla="*/ 17 w 133"/>
                <a:gd name="T5" fmla="*/ 50 h 108"/>
                <a:gd name="T6" fmla="*/ 26 w 133"/>
                <a:gd name="T7" fmla="*/ 41 h 108"/>
                <a:gd name="T8" fmla="*/ 32 w 133"/>
                <a:gd name="T9" fmla="*/ 38 h 108"/>
                <a:gd name="T10" fmla="*/ 38 w 133"/>
                <a:gd name="T11" fmla="*/ 35 h 108"/>
                <a:gd name="T12" fmla="*/ 43 w 133"/>
                <a:gd name="T13" fmla="*/ 38 h 108"/>
                <a:gd name="T14" fmla="*/ 55 w 133"/>
                <a:gd name="T15" fmla="*/ 40 h 108"/>
                <a:gd name="T16" fmla="*/ 64 w 133"/>
                <a:gd name="T17" fmla="*/ 40 h 108"/>
                <a:gd name="T18" fmla="*/ 74 w 133"/>
                <a:gd name="T19" fmla="*/ 37 h 108"/>
                <a:gd name="T20" fmla="*/ 76 w 133"/>
                <a:gd name="T21" fmla="*/ 34 h 108"/>
                <a:gd name="T22" fmla="*/ 85 w 133"/>
                <a:gd name="T23" fmla="*/ 37 h 108"/>
                <a:gd name="T24" fmla="*/ 97 w 133"/>
                <a:gd name="T25" fmla="*/ 35 h 108"/>
                <a:gd name="T26" fmla="*/ 105 w 133"/>
                <a:gd name="T27" fmla="*/ 38 h 108"/>
                <a:gd name="T28" fmla="*/ 103 w 133"/>
                <a:gd name="T29" fmla="*/ 38 h 108"/>
                <a:gd name="T30" fmla="*/ 112 w 133"/>
                <a:gd name="T31" fmla="*/ 41 h 108"/>
                <a:gd name="T32" fmla="*/ 120 w 133"/>
                <a:gd name="T33" fmla="*/ 50 h 108"/>
                <a:gd name="T34" fmla="*/ 115 w 133"/>
                <a:gd name="T35" fmla="*/ 47 h 108"/>
                <a:gd name="T36" fmla="*/ 112 w 133"/>
                <a:gd name="T37" fmla="*/ 44 h 108"/>
                <a:gd name="T38" fmla="*/ 114 w 133"/>
                <a:gd name="T39" fmla="*/ 49 h 108"/>
                <a:gd name="T40" fmla="*/ 118 w 133"/>
                <a:gd name="T41" fmla="*/ 52 h 108"/>
                <a:gd name="T42" fmla="*/ 120 w 133"/>
                <a:gd name="T43" fmla="*/ 52 h 108"/>
                <a:gd name="T44" fmla="*/ 121 w 133"/>
                <a:gd name="T45" fmla="*/ 55 h 108"/>
                <a:gd name="T46" fmla="*/ 124 w 133"/>
                <a:gd name="T47" fmla="*/ 53 h 108"/>
                <a:gd name="T48" fmla="*/ 123 w 133"/>
                <a:gd name="T49" fmla="*/ 52 h 108"/>
                <a:gd name="T50" fmla="*/ 127 w 133"/>
                <a:gd name="T51" fmla="*/ 53 h 108"/>
                <a:gd name="T52" fmla="*/ 132 w 133"/>
                <a:gd name="T53" fmla="*/ 59 h 108"/>
                <a:gd name="T54" fmla="*/ 127 w 133"/>
                <a:gd name="T55" fmla="*/ 59 h 108"/>
                <a:gd name="T56" fmla="*/ 120 w 133"/>
                <a:gd name="T57" fmla="*/ 62 h 108"/>
                <a:gd name="T58" fmla="*/ 112 w 133"/>
                <a:gd name="T59" fmla="*/ 64 h 108"/>
                <a:gd name="T60" fmla="*/ 106 w 133"/>
                <a:gd name="T61" fmla="*/ 67 h 108"/>
                <a:gd name="T62" fmla="*/ 102 w 133"/>
                <a:gd name="T63" fmla="*/ 67 h 108"/>
                <a:gd name="T64" fmla="*/ 94 w 133"/>
                <a:gd name="T65" fmla="*/ 65 h 108"/>
                <a:gd name="T66" fmla="*/ 93 w 133"/>
                <a:gd name="T67" fmla="*/ 69 h 108"/>
                <a:gd name="T68" fmla="*/ 88 w 133"/>
                <a:gd name="T69" fmla="*/ 73 h 108"/>
                <a:gd name="T70" fmla="*/ 82 w 133"/>
                <a:gd name="T71" fmla="*/ 78 h 108"/>
                <a:gd name="T72" fmla="*/ 74 w 133"/>
                <a:gd name="T73" fmla="*/ 84 h 108"/>
                <a:gd name="T74" fmla="*/ 70 w 133"/>
                <a:gd name="T75" fmla="*/ 84 h 108"/>
                <a:gd name="T76" fmla="*/ 62 w 133"/>
                <a:gd name="T77" fmla="*/ 87 h 108"/>
                <a:gd name="T78" fmla="*/ 56 w 133"/>
                <a:gd name="T79" fmla="*/ 88 h 108"/>
                <a:gd name="T80" fmla="*/ 52 w 133"/>
                <a:gd name="T81" fmla="*/ 94 h 108"/>
                <a:gd name="T82" fmla="*/ 52 w 133"/>
                <a:gd name="T83" fmla="*/ 100 h 108"/>
                <a:gd name="T84" fmla="*/ 47 w 133"/>
                <a:gd name="T85" fmla="*/ 106 h 108"/>
                <a:gd name="T86" fmla="*/ 40 w 133"/>
                <a:gd name="T87" fmla="*/ 106 h 108"/>
                <a:gd name="T88" fmla="*/ 37 w 133"/>
                <a:gd name="T89" fmla="*/ 100 h 108"/>
                <a:gd name="T90" fmla="*/ 37 w 133"/>
                <a:gd name="T91" fmla="*/ 99 h 108"/>
                <a:gd name="T92" fmla="*/ 34 w 133"/>
                <a:gd name="T93" fmla="*/ 97 h 108"/>
                <a:gd name="T94" fmla="*/ 30 w 133"/>
                <a:gd name="T95" fmla="*/ 94 h 108"/>
                <a:gd name="T96" fmla="*/ 30 w 133"/>
                <a:gd name="T97" fmla="*/ 85 h 108"/>
                <a:gd name="T98" fmla="*/ 26 w 133"/>
                <a:gd name="T99" fmla="*/ 84 h 108"/>
                <a:gd name="T100" fmla="*/ 20 w 133"/>
                <a:gd name="T101" fmla="*/ 87 h 108"/>
                <a:gd name="T102" fmla="*/ 12 w 133"/>
                <a:gd name="T103" fmla="*/ 82 h 108"/>
                <a:gd name="T104" fmla="*/ 8 w 133"/>
                <a:gd name="T105" fmla="*/ 79 h 108"/>
                <a:gd name="T106" fmla="*/ 5 w 133"/>
                <a:gd name="T107" fmla="*/ 75 h 108"/>
                <a:gd name="T108" fmla="*/ 34 w 133"/>
                <a:gd name="T109" fmla="*/ 100 h 108"/>
                <a:gd name="T110" fmla="*/ 56 w 133"/>
                <a:gd name="T111" fmla="*/ 31 h 108"/>
                <a:gd name="T112" fmla="*/ 62 w 133"/>
                <a:gd name="T113" fmla="*/ 26 h 108"/>
                <a:gd name="T114" fmla="*/ 70 w 133"/>
                <a:gd name="T115" fmla="*/ 25 h 108"/>
                <a:gd name="T116" fmla="*/ 64 w 133"/>
                <a:gd name="T117" fmla="*/ 26 h 108"/>
                <a:gd name="T118" fmla="*/ 76 w 13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" h="108">
                  <a:moveTo>
                    <a:pt x="0" y="73"/>
                  </a:moveTo>
                  <a:lnTo>
                    <a:pt x="0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3" y="69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3" y="64"/>
                  </a:lnTo>
                  <a:lnTo>
                    <a:pt x="3" y="62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4" y="52"/>
                  </a:lnTo>
                  <a:lnTo>
                    <a:pt x="17" y="50"/>
                  </a:lnTo>
                  <a:lnTo>
                    <a:pt x="18" y="49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3" y="44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30" y="40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5" y="37"/>
                  </a:lnTo>
                  <a:lnTo>
                    <a:pt x="37" y="37"/>
                  </a:lnTo>
                  <a:lnTo>
                    <a:pt x="38" y="35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6" y="37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52" y="38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9" y="38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40"/>
                  </a:lnTo>
                  <a:lnTo>
                    <a:pt x="65" y="40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3" y="37"/>
                  </a:lnTo>
                  <a:lnTo>
                    <a:pt x="74" y="37"/>
                  </a:lnTo>
                  <a:lnTo>
                    <a:pt x="74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82" y="35"/>
                  </a:lnTo>
                  <a:lnTo>
                    <a:pt x="82" y="37"/>
                  </a:lnTo>
                  <a:lnTo>
                    <a:pt x="85" y="37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91" y="37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6" y="34"/>
                  </a:lnTo>
                  <a:lnTo>
                    <a:pt x="97" y="35"/>
                  </a:lnTo>
                  <a:lnTo>
                    <a:pt x="99" y="35"/>
                  </a:lnTo>
                  <a:lnTo>
                    <a:pt x="102" y="37"/>
                  </a:lnTo>
                  <a:lnTo>
                    <a:pt x="103" y="37"/>
                  </a:lnTo>
                  <a:lnTo>
                    <a:pt x="102" y="38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5" y="38"/>
                  </a:lnTo>
                  <a:lnTo>
                    <a:pt x="103" y="38"/>
                  </a:lnTo>
                  <a:lnTo>
                    <a:pt x="103" y="37"/>
                  </a:lnTo>
                  <a:lnTo>
                    <a:pt x="105" y="37"/>
                  </a:lnTo>
                  <a:lnTo>
                    <a:pt x="106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2" y="41"/>
                  </a:lnTo>
                  <a:lnTo>
                    <a:pt x="115" y="43"/>
                  </a:lnTo>
                  <a:lnTo>
                    <a:pt x="117" y="44"/>
                  </a:lnTo>
                  <a:lnTo>
                    <a:pt x="118" y="47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49"/>
                  </a:lnTo>
                  <a:lnTo>
                    <a:pt x="118" y="49"/>
                  </a:lnTo>
                  <a:lnTo>
                    <a:pt x="117" y="49"/>
                  </a:lnTo>
                  <a:lnTo>
                    <a:pt x="118" y="47"/>
                  </a:lnTo>
                  <a:lnTo>
                    <a:pt x="117" y="47"/>
                  </a:lnTo>
                  <a:lnTo>
                    <a:pt x="115" y="44"/>
                  </a:lnTo>
                  <a:lnTo>
                    <a:pt x="115" y="47"/>
                  </a:lnTo>
                  <a:lnTo>
                    <a:pt x="114" y="47"/>
                  </a:lnTo>
                  <a:lnTo>
                    <a:pt x="114" y="44"/>
                  </a:lnTo>
                  <a:lnTo>
                    <a:pt x="114" y="47"/>
                  </a:lnTo>
                  <a:lnTo>
                    <a:pt x="114" y="44"/>
                  </a:lnTo>
                  <a:lnTo>
                    <a:pt x="112" y="44"/>
                  </a:lnTo>
                  <a:lnTo>
                    <a:pt x="111" y="44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4" y="47"/>
                  </a:lnTo>
                  <a:lnTo>
                    <a:pt x="114" y="49"/>
                  </a:lnTo>
                  <a:lnTo>
                    <a:pt x="112" y="49"/>
                  </a:lnTo>
                  <a:lnTo>
                    <a:pt x="114" y="49"/>
                  </a:lnTo>
                  <a:lnTo>
                    <a:pt x="114" y="50"/>
                  </a:lnTo>
                  <a:lnTo>
                    <a:pt x="115" y="50"/>
                  </a:lnTo>
                  <a:lnTo>
                    <a:pt x="115" y="52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8" y="52"/>
                  </a:lnTo>
                  <a:lnTo>
                    <a:pt x="117" y="52"/>
                  </a:lnTo>
                  <a:lnTo>
                    <a:pt x="115" y="50"/>
                  </a:lnTo>
                  <a:lnTo>
                    <a:pt x="115" y="49"/>
                  </a:lnTo>
                  <a:lnTo>
                    <a:pt x="117" y="50"/>
                  </a:lnTo>
                  <a:lnTo>
                    <a:pt x="118" y="50"/>
                  </a:lnTo>
                  <a:lnTo>
                    <a:pt x="118" y="52"/>
                  </a:lnTo>
                  <a:lnTo>
                    <a:pt x="120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0" y="52"/>
                  </a:lnTo>
                  <a:lnTo>
                    <a:pt x="120" y="53"/>
                  </a:lnTo>
                  <a:lnTo>
                    <a:pt x="120" y="55"/>
                  </a:lnTo>
                  <a:lnTo>
                    <a:pt x="120" y="53"/>
                  </a:lnTo>
                  <a:lnTo>
                    <a:pt x="121" y="55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3" y="52"/>
                  </a:lnTo>
                  <a:lnTo>
                    <a:pt x="124" y="52"/>
                  </a:lnTo>
                  <a:lnTo>
                    <a:pt x="124" y="53"/>
                  </a:lnTo>
                  <a:lnTo>
                    <a:pt x="124" y="55"/>
                  </a:lnTo>
                  <a:lnTo>
                    <a:pt x="124" y="53"/>
                  </a:lnTo>
                  <a:lnTo>
                    <a:pt x="123" y="53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6" y="53"/>
                  </a:lnTo>
                  <a:lnTo>
                    <a:pt x="126" y="52"/>
                  </a:lnTo>
                  <a:lnTo>
                    <a:pt x="124" y="52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1" y="50"/>
                  </a:lnTo>
                  <a:lnTo>
                    <a:pt x="121" y="49"/>
                  </a:lnTo>
                  <a:lnTo>
                    <a:pt x="121" y="50"/>
                  </a:lnTo>
                  <a:lnTo>
                    <a:pt x="123" y="50"/>
                  </a:lnTo>
                  <a:lnTo>
                    <a:pt x="124" y="52"/>
                  </a:lnTo>
                  <a:lnTo>
                    <a:pt x="127" y="53"/>
                  </a:lnTo>
                  <a:lnTo>
                    <a:pt x="129" y="53"/>
                  </a:lnTo>
                  <a:lnTo>
                    <a:pt x="129" y="55"/>
                  </a:lnTo>
                  <a:lnTo>
                    <a:pt x="129" y="56"/>
                  </a:lnTo>
                  <a:lnTo>
                    <a:pt x="129" y="58"/>
                  </a:lnTo>
                  <a:lnTo>
                    <a:pt x="130" y="58"/>
                  </a:lnTo>
                  <a:lnTo>
                    <a:pt x="133" y="59"/>
                  </a:lnTo>
                  <a:lnTo>
                    <a:pt x="132" y="59"/>
                  </a:lnTo>
                  <a:lnTo>
                    <a:pt x="130" y="59"/>
                  </a:lnTo>
                  <a:lnTo>
                    <a:pt x="129" y="59"/>
                  </a:lnTo>
                  <a:lnTo>
                    <a:pt x="130" y="59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58"/>
                  </a:lnTo>
                  <a:lnTo>
                    <a:pt x="127" y="59"/>
                  </a:lnTo>
                  <a:lnTo>
                    <a:pt x="126" y="59"/>
                  </a:lnTo>
                  <a:lnTo>
                    <a:pt x="124" y="59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0" y="62"/>
                  </a:lnTo>
                  <a:lnTo>
                    <a:pt x="118" y="64"/>
                  </a:lnTo>
                  <a:lnTo>
                    <a:pt x="117" y="64"/>
                  </a:lnTo>
                  <a:lnTo>
                    <a:pt x="115" y="64"/>
                  </a:lnTo>
                  <a:lnTo>
                    <a:pt x="115" y="65"/>
                  </a:lnTo>
                  <a:lnTo>
                    <a:pt x="114" y="65"/>
                  </a:lnTo>
                  <a:lnTo>
                    <a:pt x="114" y="64"/>
                  </a:lnTo>
                  <a:lnTo>
                    <a:pt x="112" y="64"/>
                  </a:lnTo>
                  <a:lnTo>
                    <a:pt x="111" y="64"/>
                  </a:lnTo>
                  <a:lnTo>
                    <a:pt x="112" y="65"/>
                  </a:lnTo>
                  <a:lnTo>
                    <a:pt x="111" y="65"/>
                  </a:lnTo>
                  <a:lnTo>
                    <a:pt x="109" y="65"/>
                  </a:lnTo>
                  <a:lnTo>
                    <a:pt x="108" y="65"/>
                  </a:lnTo>
                  <a:lnTo>
                    <a:pt x="108" y="67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6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3" y="69"/>
                  </a:lnTo>
                  <a:lnTo>
                    <a:pt x="103" y="67"/>
                  </a:lnTo>
                  <a:lnTo>
                    <a:pt x="102" y="67"/>
                  </a:lnTo>
                  <a:lnTo>
                    <a:pt x="100" y="67"/>
                  </a:lnTo>
                  <a:lnTo>
                    <a:pt x="99" y="67"/>
                  </a:lnTo>
                  <a:lnTo>
                    <a:pt x="99" y="65"/>
                  </a:lnTo>
                  <a:lnTo>
                    <a:pt x="99" y="64"/>
                  </a:lnTo>
                  <a:lnTo>
                    <a:pt x="97" y="64"/>
                  </a:lnTo>
                  <a:lnTo>
                    <a:pt x="96" y="64"/>
                  </a:lnTo>
                  <a:lnTo>
                    <a:pt x="94" y="65"/>
                  </a:lnTo>
                  <a:lnTo>
                    <a:pt x="93" y="65"/>
                  </a:lnTo>
                  <a:lnTo>
                    <a:pt x="93" y="67"/>
                  </a:lnTo>
                  <a:lnTo>
                    <a:pt x="91" y="67"/>
                  </a:lnTo>
                  <a:lnTo>
                    <a:pt x="93" y="67"/>
                  </a:lnTo>
                  <a:lnTo>
                    <a:pt x="93" y="69"/>
                  </a:lnTo>
                  <a:lnTo>
                    <a:pt x="91" y="69"/>
                  </a:lnTo>
                  <a:lnTo>
                    <a:pt x="93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90" y="69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88" y="72"/>
                  </a:lnTo>
                  <a:lnTo>
                    <a:pt x="88" y="73"/>
                  </a:lnTo>
                  <a:lnTo>
                    <a:pt x="88" y="75"/>
                  </a:lnTo>
                  <a:lnTo>
                    <a:pt x="90" y="75"/>
                  </a:lnTo>
                  <a:lnTo>
                    <a:pt x="88" y="76"/>
                  </a:lnTo>
                  <a:lnTo>
                    <a:pt x="87" y="76"/>
                  </a:lnTo>
                  <a:lnTo>
                    <a:pt x="85" y="76"/>
                  </a:lnTo>
                  <a:lnTo>
                    <a:pt x="85" y="78"/>
                  </a:lnTo>
                  <a:lnTo>
                    <a:pt x="82" y="78"/>
                  </a:lnTo>
                  <a:lnTo>
                    <a:pt x="82" y="79"/>
                  </a:lnTo>
                  <a:lnTo>
                    <a:pt x="80" y="81"/>
                  </a:lnTo>
                  <a:lnTo>
                    <a:pt x="79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4" y="85"/>
                  </a:lnTo>
                  <a:lnTo>
                    <a:pt x="74" y="87"/>
                  </a:lnTo>
                  <a:lnTo>
                    <a:pt x="73" y="87"/>
                  </a:lnTo>
                  <a:lnTo>
                    <a:pt x="71" y="87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70" y="84"/>
                  </a:lnTo>
                  <a:lnTo>
                    <a:pt x="68" y="84"/>
                  </a:lnTo>
                  <a:lnTo>
                    <a:pt x="68" y="82"/>
                  </a:lnTo>
                  <a:lnTo>
                    <a:pt x="67" y="82"/>
                  </a:lnTo>
                  <a:lnTo>
                    <a:pt x="67" y="84"/>
                  </a:lnTo>
                  <a:lnTo>
                    <a:pt x="65" y="84"/>
                  </a:lnTo>
                  <a:lnTo>
                    <a:pt x="64" y="85"/>
                  </a:lnTo>
                  <a:lnTo>
                    <a:pt x="62" y="87"/>
                  </a:lnTo>
                  <a:lnTo>
                    <a:pt x="62" y="88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9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5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91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3" y="96"/>
                  </a:lnTo>
                  <a:lnTo>
                    <a:pt x="53" y="97"/>
                  </a:lnTo>
                  <a:lnTo>
                    <a:pt x="52" y="97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50" y="100"/>
                  </a:lnTo>
                  <a:lnTo>
                    <a:pt x="49" y="100"/>
                  </a:lnTo>
                  <a:lnTo>
                    <a:pt x="49" y="102"/>
                  </a:lnTo>
                  <a:lnTo>
                    <a:pt x="47" y="102"/>
                  </a:lnTo>
                  <a:lnTo>
                    <a:pt x="47" y="103"/>
                  </a:lnTo>
                  <a:lnTo>
                    <a:pt x="47" y="105"/>
                  </a:lnTo>
                  <a:lnTo>
                    <a:pt x="47" y="106"/>
                  </a:lnTo>
                  <a:lnTo>
                    <a:pt x="46" y="106"/>
                  </a:lnTo>
                  <a:lnTo>
                    <a:pt x="46" y="108"/>
                  </a:lnTo>
                  <a:lnTo>
                    <a:pt x="44" y="106"/>
                  </a:lnTo>
                  <a:lnTo>
                    <a:pt x="40" y="108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40" y="105"/>
                  </a:lnTo>
                  <a:lnTo>
                    <a:pt x="38" y="105"/>
                  </a:lnTo>
                  <a:lnTo>
                    <a:pt x="40" y="105"/>
                  </a:lnTo>
                  <a:lnTo>
                    <a:pt x="38" y="105"/>
                  </a:lnTo>
                  <a:lnTo>
                    <a:pt x="38" y="103"/>
                  </a:lnTo>
                  <a:lnTo>
                    <a:pt x="37" y="102"/>
                  </a:lnTo>
                  <a:lnTo>
                    <a:pt x="37" y="100"/>
                  </a:lnTo>
                  <a:lnTo>
                    <a:pt x="37" y="99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38" y="97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6"/>
                  </a:lnTo>
                  <a:lnTo>
                    <a:pt x="34" y="97"/>
                  </a:lnTo>
                  <a:lnTo>
                    <a:pt x="32" y="99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29" y="97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0" y="94"/>
                  </a:lnTo>
                  <a:lnTo>
                    <a:pt x="32" y="93"/>
                  </a:lnTo>
                  <a:lnTo>
                    <a:pt x="32" y="91"/>
                  </a:lnTo>
                  <a:lnTo>
                    <a:pt x="32" y="90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2" y="87"/>
                  </a:lnTo>
                  <a:lnTo>
                    <a:pt x="30" y="85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6" y="87"/>
                  </a:lnTo>
                  <a:lnTo>
                    <a:pt x="26" y="85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3" y="84"/>
                  </a:lnTo>
                  <a:lnTo>
                    <a:pt x="21" y="85"/>
                  </a:lnTo>
                  <a:lnTo>
                    <a:pt x="20" y="85"/>
                  </a:lnTo>
                  <a:lnTo>
                    <a:pt x="20" y="87"/>
                  </a:lnTo>
                  <a:lnTo>
                    <a:pt x="18" y="87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7" y="84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12" y="82"/>
                  </a:lnTo>
                  <a:lnTo>
                    <a:pt x="12" y="81"/>
                  </a:lnTo>
                  <a:lnTo>
                    <a:pt x="11" y="81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8" y="78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5" y="75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3" y="75"/>
                  </a:lnTo>
                  <a:lnTo>
                    <a:pt x="2" y="75"/>
                  </a:lnTo>
                  <a:lnTo>
                    <a:pt x="2" y="73"/>
                  </a:lnTo>
                  <a:lnTo>
                    <a:pt x="0" y="73"/>
                  </a:lnTo>
                  <a:close/>
                  <a:moveTo>
                    <a:pt x="34" y="100"/>
                  </a:moveTo>
                  <a:lnTo>
                    <a:pt x="32" y="100"/>
                  </a:lnTo>
                  <a:lnTo>
                    <a:pt x="34" y="100"/>
                  </a:lnTo>
                  <a:close/>
                  <a:moveTo>
                    <a:pt x="34" y="99"/>
                  </a:moveTo>
                  <a:lnTo>
                    <a:pt x="35" y="99"/>
                  </a:lnTo>
                  <a:lnTo>
                    <a:pt x="34" y="100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9"/>
                  </a:lnTo>
                  <a:close/>
                  <a:moveTo>
                    <a:pt x="56" y="31"/>
                  </a:moveTo>
                  <a:lnTo>
                    <a:pt x="56" y="32"/>
                  </a:lnTo>
                  <a:lnTo>
                    <a:pt x="55" y="32"/>
                  </a:lnTo>
                  <a:lnTo>
                    <a:pt x="53" y="32"/>
                  </a:lnTo>
                  <a:lnTo>
                    <a:pt x="55" y="31"/>
                  </a:lnTo>
                  <a:lnTo>
                    <a:pt x="56" y="31"/>
                  </a:lnTo>
                  <a:close/>
                  <a:moveTo>
                    <a:pt x="62" y="28"/>
                  </a:moveTo>
                  <a:lnTo>
                    <a:pt x="62" y="26"/>
                  </a:lnTo>
                  <a:lnTo>
                    <a:pt x="64" y="25"/>
                  </a:lnTo>
                  <a:lnTo>
                    <a:pt x="65" y="25"/>
                  </a:lnTo>
                  <a:lnTo>
                    <a:pt x="67" y="23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1" y="23"/>
                  </a:lnTo>
                  <a:lnTo>
                    <a:pt x="70" y="25"/>
                  </a:lnTo>
                  <a:lnTo>
                    <a:pt x="70" y="23"/>
                  </a:lnTo>
                  <a:lnTo>
                    <a:pt x="70" y="25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5" y="25"/>
                  </a:lnTo>
                  <a:lnTo>
                    <a:pt x="65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2" y="28"/>
                  </a:lnTo>
                  <a:close/>
                  <a:moveTo>
                    <a:pt x="77" y="23"/>
                  </a:moveTo>
                  <a:lnTo>
                    <a:pt x="77" y="22"/>
                  </a:lnTo>
                  <a:lnTo>
                    <a:pt x="79" y="22"/>
                  </a:lnTo>
                  <a:lnTo>
                    <a:pt x="77" y="23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7" y="23"/>
                  </a:lnTo>
                  <a:close/>
                  <a:moveTo>
                    <a:pt x="121" y="0"/>
                  </a:moveTo>
                  <a:lnTo>
                    <a:pt x="123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912">
              <a:extLst>
                <a:ext uri="{FF2B5EF4-FFF2-40B4-BE49-F238E27FC236}">
                  <a16:creationId xmlns:a16="http://schemas.microsoft.com/office/drawing/2014/main" id="{56D00298-17B8-9BAB-FE99-726601EADD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4063" y="2943225"/>
              <a:ext cx="569913" cy="255588"/>
            </a:xfrm>
            <a:custGeom>
              <a:avLst/>
              <a:gdLst>
                <a:gd name="T0" fmla="*/ 291 w 359"/>
                <a:gd name="T1" fmla="*/ 12 h 161"/>
                <a:gd name="T2" fmla="*/ 306 w 359"/>
                <a:gd name="T3" fmla="*/ 20 h 161"/>
                <a:gd name="T4" fmla="*/ 314 w 359"/>
                <a:gd name="T5" fmla="*/ 32 h 161"/>
                <a:gd name="T6" fmla="*/ 328 w 359"/>
                <a:gd name="T7" fmla="*/ 35 h 161"/>
                <a:gd name="T8" fmla="*/ 335 w 359"/>
                <a:gd name="T9" fmla="*/ 30 h 161"/>
                <a:gd name="T10" fmla="*/ 346 w 359"/>
                <a:gd name="T11" fmla="*/ 36 h 161"/>
                <a:gd name="T12" fmla="*/ 358 w 359"/>
                <a:gd name="T13" fmla="*/ 44 h 161"/>
                <a:gd name="T14" fmla="*/ 355 w 359"/>
                <a:gd name="T15" fmla="*/ 50 h 161"/>
                <a:gd name="T16" fmla="*/ 359 w 359"/>
                <a:gd name="T17" fmla="*/ 62 h 161"/>
                <a:gd name="T18" fmla="*/ 353 w 359"/>
                <a:gd name="T19" fmla="*/ 76 h 161"/>
                <a:gd name="T20" fmla="*/ 341 w 359"/>
                <a:gd name="T21" fmla="*/ 92 h 161"/>
                <a:gd name="T22" fmla="*/ 328 w 359"/>
                <a:gd name="T23" fmla="*/ 105 h 161"/>
                <a:gd name="T24" fmla="*/ 305 w 359"/>
                <a:gd name="T25" fmla="*/ 114 h 161"/>
                <a:gd name="T26" fmla="*/ 297 w 359"/>
                <a:gd name="T27" fmla="*/ 126 h 161"/>
                <a:gd name="T28" fmla="*/ 293 w 359"/>
                <a:gd name="T29" fmla="*/ 130 h 161"/>
                <a:gd name="T30" fmla="*/ 288 w 359"/>
                <a:gd name="T31" fmla="*/ 144 h 161"/>
                <a:gd name="T32" fmla="*/ 284 w 359"/>
                <a:gd name="T33" fmla="*/ 153 h 161"/>
                <a:gd name="T34" fmla="*/ 276 w 359"/>
                <a:gd name="T35" fmla="*/ 161 h 161"/>
                <a:gd name="T36" fmla="*/ 272 w 359"/>
                <a:gd name="T37" fmla="*/ 150 h 161"/>
                <a:gd name="T38" fmla="*/ 259 w 359"/>
                <a:gd name="T39" fmla="*/ 145 h 161"/>
                <a:gd name="T40" fmla="*/ 249 w 359"/>
                <a:gd name="T41" fmla="*/ 149 h 161"/>
                <a:gd name="T42" fmla="*/ 250 w 359"/>
                <a:gd name="T43" fmla="*/ 136 h 161"/>
                <a:gd name="T44" fmla="*/ 253 w 359"/>
                <a:gd name="T45" fmla="*/ 126 h 161"/>
                <a:gd name="T46" fmla="*/ 252 w 359"/>
                <a:gd name="T47" fmla="*/ 121 h 161"/>
                <a:gd name="T48" fmla="*/ 259 w 359"/>
                <a:gd name="T49" fmla="*/ 115 h 161"/>
                <a:gd name="T50" fmla="*/ 265 w 359"/>
                <a:gd name="T51" fmla="*/ 102 h 161"/>
                <a:gd name="T52" fmla="*/ 262 w 359"/>
                <a:gd name="T53" fmla="*/ 89 h 161"/>
                <a:gd name="T54" fmla="*/ 258 w 359"/>
                <a:gd name="T55" fmla="*/ 105 h 161"/>
                <a:gd name="T56" fmla="*/ 256 w 359"/>
                <a:gd name="T57" fmla="*/ 100 h 161"/>
                <a:gd name="T58" fmla="*/ 252 w 359"/>
                <a:gd name="T59" fmla="*/ 105 h 161"/>
                <a:gd name="T60" fmla="*/ 241 w 359"/>
                <a:gd name="T61" fmla="*/ 99 h 161"/>
                <a:gd name="T62" fmla="*/ 241 w 359"/>
                <a:gd name="T63" fmla="*/ 89 h 161"/>
                <a:gd name="T64" fmla="*/ 240 w 359"/>
                <a:gd name="T65" fmla="*/ 76 h 161"/>
                <a:gd name="T66" fmla="*/ 240 w 359"/>
                <a:gd name="T67" fmla="*/ 62 h 161"/>
                <a:gd name="T68" fmla="*/ 249 w 359"/>
                <a:gd name="T69" fmla="*/ 55 h 161"/>
                <a:gd name="T70" fmla="*/ 249 w 359"/>
                <a:gd name="T71" fmla="*/ 49 h 161"/>
                <a:gd name="T72" fmla="*/ 256 w 359"/>
                <a:gd name="T73" fmla="*/ 38 h 161"/>
                <a:gd name="T74" fmla="*/ 256 w 359"/>
                <a:gd name="T75" fmla="*/ 24 h 161"/>
                <a:gd name="T76" fmla="*/ 262 w 359"/>
                <a:gd name="T77" fmla="*/ 18 h 161"/>
                <a:gd name="T78" fmla="*/ 269 w 359"/>
                <a:gd name="T79" fmla="*/ 17 h 161"/>
                <a:gd name="T80" fmla="*/ 281 w 359"/>
                <a:gd name="T81" fmla="*/ 12 h 161"/>
                <a:gd name="T82" fmla="*/ 284 w 359"/>
                <a:gd name="T83" fmla="*/ 6 h 161"/>
                <a:gd name="T84" fmla="*/ 255 w 359"/>
                <a:gd name="T85" fmla="*/ 114 h 161"/>
                <a:gd name="T86" fmla="*/ 50 w 359"/>
                <a:gd name="T87" fmla="*/ 73 h 161"/>
                <a:gd name="T88" fmla="*/ 32 w 359"/>
                <a:gd name="T89" fmla="*/ 71 h 161"/>
                <a:gd name="T90" fmla="*/ 58 w 359"/>
                <a:gd name="T91" fmla="*/ 62 h 161"/>
                <a:gd name="T92" fmla="*/ 55 w 359"/>
                <a:gd name="T93" fmla="*/ 58 h 161"/>
                <a:gd name="T94" fmla="*/ 35 w 359"/>
                <a:gd name="T95" fmla="*/ 59 h 161"/>
                <a:gd name="T96" fmla="*/ 35 w 359"/>
                <a:gd name="T97" fmla="*/ 52 h 161"/>
                <a:gd name="T98" fmla="*/ 8 w 359"/>
                <a:gd name="T99" fmla="*/ 50 h 161"/>
                <a:gd name="T100" fmla="*/ 14 w 359"/>
                <a:gd name="T101" fmla="*/ 52 h 161"/>
                <a:gd name="T102" fmla="*/ 26 w 359"/>
                <a:gd name="T103" fmla="*/ 46 h 161"/>
                <a:gd name="T104" fmla="*/ 25 w 359"/>
                <a:gd name="T105" fmla="*/ 61 h 161"/>
                <a:gd name="T106" fmla="*/ 11 w 359"/>
                <a:gd name="T107" fmla="*/ 62 h 161"/>
                <a:gd name="T108" fmla="*/ 17 w 359"/>
                <a:gd name="T109" fmla="*/ 52 h 161"/>
                <a:gd name="T110" fmla="*/ 11 w 359"/>
                <a:gd name="T111" fmla="*/ 41 h 161"/>
                <a:gd name="T112" fmla="*/ 17 w 359"/>
                <a:gd name="T113" fmla="*/ 39 h 161"/>
                <a:gd name="T114" fmla="*/ 23 w 359"/>
                <a:gd name="T115" fmla="*/ 53 h 161"/>
                <a:gd name="T116" fmla="*/ 35 w 359"/>
                <a:gd name="T117" fmla="*/ 33 h 161"/>
                <a:gd name="T118" fmla="*/ 282 w 359"/>
                <a:gd name="T119" fmla="*/ 9 h 161"/>
                <a:gd name="T120" fmla="*/ 262 w 359"/>
                <a:gd name="T121" fmla="*/ 10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9" h="161">
                  <a:moveTo>
                    <a:pt x="284" y="6"/>
                  </a:moveTo>
                  <a:lnTo>
                    <a:pt x="285" y="6"/>
                  </a:lnTo>
                  <a:lnTo>
                    <a:pt x="285" y="8"/>
                  </a:lnTo>
                  <a:lnTo>
                    <a:pt x="287" y="9"/>
                  </a:lnTo>
                  <a:lnTo>
                    <a:pt x="288" y="11"/>
                  </a:lnTo>
                  <a:lnTo>
                    <a:pt x="288" y="9"/>
                  </a:lnTo>
                  <a:lnTo>
                    <a:pt x="288" y="11"/>
                  </a:lnTo>
                  <a:lnTo>
                    <a:pt x="290" y="12"/>
                  </a:lnTo>
                  <a:lnTo>
                    <a:pt x="290" y="11"/>
                  </a:lnTo>
                  <a:lnTo>
                    <a:pt x="291" y="12"/>
                  </a:lnTo>
                  <a:lnTo>
                    <a:pt x="293" y="14"/>
                  </a:lnTo>
                  <a:lnTo>
                    <a:pt x="294" y="15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0" y="18"/>
                  </a:lnTo>
                  <a:lnTo>
                    <a:pt x="302" y="20"/>
                  </a:lnTo>
                  <a:lnTo>
                    <a:pt x="303" y="20"/>
                  </a:lnTo>
                  <a:lnTo>
                    <a:pt x="303" y="21"/>
                  </a:lnTo>
                  <a:lnTo>
                    <a:pt x="305" y="21"/>
                  </a:lnTo>
                  <a:lnTo>
                    <a:pt x="306" y="20"/>
                  </a:lnTo>
                  <a:lnTo>
                    <a:pt x="308" y="20"/>
                  </a:lnTo>
                  <a:lnTo>
                    <a:pt x="308" y="23"/>
                  </a:lnTo>
                  <a:lnTo>
                    <a:pt x="309" y="24"/>
                  </a:lnTo>
                  <a:lnTo>
                    <a:pt x="311" y="24"/>
                  </a:lnTo>
                  <a:lnTo>
                    <a:pt x="312" y="24"/>
                  </a:lnTo>
                  <a:lnTo>
                    <a:pt x="312" y="26"/>
                  </a:lnTo>
                  <a:lnTo>
                    <a:pt x="312" y="29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4" y="32"/>
                  </a:lnTo>
                  <a:lnTo>
                    <a:pt x="317" y="32"/>
                  </a:lnTo>
                  <a:lnTo>
                    <a:pt x="318" y="32"/>
                  </a:lnTo>
                  <a:lnTo>
                    <a:pt x="320" y="32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5"/>
                  </a:lnTo>
                  <a:lnTo>
                    <a:pt x="326" y="33"/>
                  </a:lnTo>
                  <a:lnTo>
                    <a:pt x="326" y="35"/>
                  </a:lnTo>
                  <a:lnTo>
                    <a:pt x="328" y="35"/>
                  </a:lnTo>
                  <a:lnTo>
                    <a:pt x="328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5"/>
                  </a:lnTo>
                  <a:lnTo>
                    <a:pt x="332" y="35"/>
                  </a:lnTo>
                  <a:lnTo>
                    <a:pt x="334" y="35"/>
                  </a:lnTo>
                  <a:lnTo>
                    <a:pt x="335" y="33"/>
                  </a:lnTo>
                  <a:lnTo>
                    <a:pt x="334" y="32"/>
                  </a:lnTo>
                  <a:lnTo>
                    <a:pt x="334" y="30"/>
                  </a:lnTo>
                  <a:lnTo>
                    <a:pt x="335" y="30"/>
                  </a:lnTo>
                  <a:lnTo>
                    <a:pt x="337" y="30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40" y="30"/>
                  </a:lnTo>
                  <a:lnTo>
                    <a:pt x="341" y="32"/>
                  </a:lnTo>
                  <a:lnTo>
                    <a:pt x="343" y="32"/>
                  </a:lnTo>
                  <a:lnTo>
                    <a:pt x="344" y="33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6" y="36"/>
                  </a:lnTo>
                  <a:lnTo>
                    <a:pt x="347" y="38"/>
                  </a:lnTo>
                  <a:lnTo>
                    <a:pt x="349" y="38"/>
                  </a:lnTo>
                  <a:lnTo>
                    <a:pt x="350" y="38"/>
                  </a:lnTo>
                  <a:lnTo>
                    <a:pt x="352" y="38"/>
                  </a:lnTo>
                  <a:lnTo>
                    <a:pt x="352" y="39"/>
                  </a:lnTo>
                  <a:lnTo>
                    <a:pt x="353" y="39"/>
                  </a:lnTo>
                  <a:lnTo>
                    <a:pt x="355" y="41"/>
                  </a:lnTo>
                  <a:lnTo>
                    <a:pt x="356" y="42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6" y="44"/>
                  </a:lnTo>
                  <a:lnTo>
                    <a:pt x="355" y="44"/>
                  </a:lnTo>
                  <a:lnTo>
                    <a:pt x="353" y="42"/>
                  </a:lnTo>
                  <a:lnTo>
                    <a:pt x="352" y="42"/>
                  </a:lnTo>
                  <a:lnTo>
                    <a:pt x="350" y="42"/>
                  </a:lnTo>
                  <a:lnTo>
                    <a:pt x="350" y="44"/>
                  </a:lnTo>
                  <a:lnTo>
                    <a:pt x="352" y="44"/>
                  </a:lnTo>
                  <a:lnTo>
                    <a:pt x="353" y="46"/>
                  </a:lnTo>
                  <a:lnTo>
                    <a:pt x="355" y="49"/>
                  </a:lnTo>
                  <a:lnTo>
                    <a:pt x="355" y="50"/>
                  </a:lnTo>
                  <a:lnTo>
                    <a:pt x="356" y="50"/>
                  </a:lnTo>
                  <a:lnTo>
                    <a:pt x="356" y="52"/>
                  </a:lnTo>
                  <a:lnTo>
                    <a:pt x="358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59" y="55"/>
                  </a:lnTo>
                  <a:lnTo>
                    <a:pt x="359" y="56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6" y="62"/>
                  </a:lnTo>
                  <a:lnTo>
                    <a:pt x="355" y="64"/>
                  </a:lnTo>
                  <a:lnTo>
                    <a:pt x="355" y="67"/>
                  </a:lnTo>
                  <a:lnTo>
                    <a:pt x="355" y="68"/>
                  </a:lnTo>
                  <a:lnTo>
                    <a:pt x="353" y="71"/>
                  </a:lnTo>
                  <a:lnTo>
                    <a:pt x="353" y="74"/>
                  </a:lnTo>
                  <a:lnTo>
                    <a:pt x="353" y="76"/>
                  </a:lnTo>
                  <a:lnTo>
                    <a:pt x="352" y="79"/>
                  </a:lnTo>
                  <a:lnTo>
                    <a:pt x="350" y="80"/>
                  </a:lnTo>
                  <a:lnTo>
                    <a:pt x="350" y="82"/>
                  </a:lnTo>
                  <a:lnTo>
                    <a:pt x="349" y="83"/>
                  </a:lnTo>
                  <a:lnTo>
                    <a:pt x="347" y="85"/>
                  </a:lnTo>
                  <a:lnTo>
                    <a:pt x="346" y="86"/>
                  </a:lnTo>
                  <a:lnTo>
                    <a:pt x="344" y="88"/>
                  </a:lnTo>
                  <a:lnTo>
                    <a:pt x="344" y="89"/>
                  </a:lnTo>
                  <a:lnTo>
                    <a:pt x="343" y="91"/>
                  </a:lnTo>
                  <a:lnTo>
                    <a:pt x="341" y="92"/>
                  </a:lnTo>
                  <a:lnTo>
                    <a:pt x="340" y="94"/>
                  </a:lnTo>
                  <a:lnTo>
                    <a:pt x="338" y="95"/>
                  </a:lnTo>
                  <a:lnTo>
                    <a:pt x="337" y="97"/>
                  </a:lnTo>
                  <a:lnTo>
                    <a:pt x="335" y="99"/>
                  </a:lnTo>
                  <a:lnTo>
                    <a:pt x="334" y="99"/>
                  </a:lnTo>
                  <a:lnTo>
                    <a:pt x="334" y="100"/>
                  </a:lnTo>
                  <a:lnTo>
                    <a:pt x="332" y="102"/>
                  </a:lnTo>
                  <a:lnTo>
                    <a:pt x="331" y="102"/>
                  </a:lnTo>
                  <a:lnTo>
                    <a:pt x="329" y="103"/>
                  </a:lnTo>
                  <a:lnTo>
                    <a:pt x="328" y="105"/>
                  </a:lnTo>
                  <a:lnTo>
                    <a:pt x="325" y="105"/>
                  </a:lnTo>
                  <a:lnTo>
                    <a:pt x="321" y="106"/>
                  </a:lnTo>
                  <a:lnTo>
                    <a:pt x="320" y="108"/>
                  </a:lnTo>
                  <a:lnTo>
                    <a:pt x="317" y="108"/>
                  </a:lnTo>
                  <a:lnTo>
                    <a:pt x="314" y="109"/>
                  </a:lnTo>
                  <a:lnTo>
                    <a:pt x="311" y="111"/>
                  </a:lnTo>
                  <a:lnTo>
                    <a:pt x="309" y="111"/>
                  </a:lnTo>
                  <a:lnTo>
                    <a:pt x="306" y="112"/>
                  </a:lnTo>
                  <a:lnTo>
                    <a:pt x="305" y="112"/>
                  </a:lnTo>
                  <a:lnTo>
                    <a:pt x="305" y="114"/>
                  </a:lnTo>
                  <a:lnTo>
                    <a:pt x="303" y="115"/>
                  </a:lnTo>
                  <a:lnTo>
                    <a:pt x="300" y="118"/>
                  </a:lnTo>
                  <a:lnTo>
                    <a:pt x="300" y="120"/>
                  </a:lnTo>
                  <a:lnTo>
                    <a:pt x="299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9" y="123"/>
                  </a:lnTo>
                  <a:lnTo>
                    <a:pt x="299" y="124"/>
                  </a:lnTo>
                  <a:lnTo>
                    <a:pt x="297" y="124"/>
                  </a:lnTo>
                  <a:lnTo>
                    <a:pt x="297" y="126"/>
                  </a:lnTo>
                  <a:lnTo>
                    <a:pt x="297" y="124"/>
                  </a:lnTo>
                  <a:lnTo>
                    <a:pt x="297" y="123"/>
                  </a:lnTo>
                  <a:lnTo>
                    <a:pt x="296" y="123"/>
                  </a:lnTo>
                  <a:lnTo>
                    <a:pt x="294" y="123"/>
                  </a:lnTo>
                  <a:lnTo>
                    <a:pt x="294" y="124"/>
                  </a:lnTo>
                  <a:lnTo>
                    <a:pt x="294" y="126"/>
                  </a:lnTo>
                  <a:lnTo>
                    <a:pt x="294" y="127"/>
                  </a:lnTo>
                  <a:lnTo>
                    <a:pt x="294" y="129"/>
                  </a:lnTo>
                  <a:lnTo>
                    <a:pt x="294" y="130"/>
                  </a:lnTo>
                  <a:lnTo>
                    <a:pt x="293" y="130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3" y="133"/>
                  </a:lnTo>
                  <a:lnTo>
                    <a:pt x="291" y="136"/>
                  </a:lnTo>
                  <a:lnTo>
                    <a:pt x="290" y="136"/>
                  </a:lnTo>
                  <a:lnTo>
                    <a:pt x="291" y="138"/>
                  </a:lnTo>
                  <a:lnTo>
                    <a:pt x="290" y="139"/>
                  </a:lnTo>
                  <a:lnTo>
                    <a:pt x="290" y="142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8" y="145"/>
                  </a:lnTo>
                  <a:lnTo>
                    <a:pt x="288" y="147"/>
                  </a:lnTo>
                  <a:lnTo>
                    <a:pt x="290" y="147"/>
                  </a:lnTo>
                  <a:lnTo>
                    <a:pt x="290" y="149"/>
                  </a:lnTo>
                  <a:lnTo>
                    <a:pt x="288" y="149"/>
                  </a:lnTo>
                  <a:lnTo>
                    <a:pt x="288" y="150"/>
                  </a:lnTo>
                  <a:lnTo>
                    <a:pt x="288" y="152"/>
                  </a:lnTo>
                  <a:lnTo>
                    <a:pt x="285" y="152"/>
                  </a:lnTo>
                  <a:lnTo>
                    <a:pt x="285" y="153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4" y="156"/>
                  </a:lnTo>
                  <a:lnTo>
                    <a:pt x="284" y="158"/>
                  </a:lnTo>
                  <a:lnTo>
                    <a:pt x="282" y="158"/>
                  </a:lnTo>
                  <a:lnTo>
                    <a:pt x="282" y="159"/>
                  </a:lnTo>
                  <a:lnTo>
                    <a:pt x="282" y="161"/>
                  </a:lnTo>
                  <a:lnTo>
                    <a:pt x="281" y="161"/>
                  </a:lnTo>
                  <a:lnTo>
                    <a:pt x="279" y="161"/>
                  </a:lnTo>
                  <a:lnTo>
                    <a:pt x="278" y="161"/>
                  </a:lnTo>
                  <a:lnTo>
                    <a:pt x="276" y="161"/>
                  </a:lnTo>
                  <a:lnTo>
                    <a:pt x="276" y="159"/>
                  </a:lnTo>
                  <a:lnTo>
                    <a:pt x="275" y="159"/>
                  </a:lnTo>
                  <a:lnTo>
                    <a:pt x="275" y="158"/>
                  </a:lnTo>
                  <a:lnTo>
                    <a:pt x="273" y="158"/>
                  </a:lnTo>
                  <a:lnTo>
                    <a:pt x="273" y="156"/>
                  </a:lnTo>
                  <a:lnTo>
                    <a:pt x="272" y="156"/>
                  </a:lnTo>
                  <a:lnTo>
                    <a:pt x="272" y="155"/>
                  </a:lnTo>
                  <a:lnTo>
                    <a:pt x="272" y="153"/>
                  </a:lnTo>
                  <a:lnTo>
                    <a:pt x="270" y="152"/>
                  </a:lnTo>
                  <a:lnTo>
                    <a:pt x="272" y="150"/>
                  </a:lnTo>
                  <a:lnTo>
                    <a:pt x="270" y="150"/>
                  </a:lnTo>
                  <a:lnTo>
                    <a:pt x="270" y="149"/>
                  </a:lnTo>
                  <a:lnTo>
                    <a:pt x="269" y="149"/>
                  </a:lnTo>
                  <a:lnTo>
                    <a:pt x="269" y="147"/>
                  </a:lnTo>
                  <a:lnTo>
                    <a:pt x="267" y="149"/>
                  </a:lnTo>
                  <a:lnTo>
                    <a:pt x="265" y="149"/>
                  </a:lnTo>
                  <a:lnTo>
                    <a:pt x="262" y="149"/>
                  </a:lnTo>
                  <a:lnTo>
                    <a:pt x="261" y="147"/>
                  </a:lnTo>
                  <a:lnTo>
                    <a:pt x="259" y="147"/>
                  </a:lnTo>
                  <a:lnTo>
                    <a:pt x="259" y="145"/>
                  </a:lnTo>
                  <a:lnTo>
                    <a:pt x="258" y="145"/>
                  </a:lnTo>
                  <a:lnTo>
                    <a:pt x="258" y="144"/>
                  </a:lnTo>
                  <a:lnTo>
                    <a:pt x="256" y="144"/>
                  </a:lnTo>
                  <a:lnTo>
                    <a:pt x="255" y="144"/>
                  </a:lnTo>
                  <a:lnTo>
                    <a:pt x="255" y="145"/>
                  </a:lnTo>
                  <a:lnTo>
                    <a:pt x="253" y="145"/>
                  </a:lnTo>
                  <a:lnTo>
                    <a:pt x="253" y="147"/>
                  </a:lnTo>
                  <a:lnTo>
                    <a:pt x="252" y="149"/>
                  </a:lnTo>
                  <a:lnTo>
                    <a:pt x="250" y="149"/>
                  </a:lnTo>
                  <a:lnTo>
                    <a:pt x="249" y="149"/>
                  </a:lnTo>
                  <a:lnTo>
                    <a:pt x="249" y="147"/>
                  </a:lnTo>
                  <a:lnTo>
                    <a:pt x="252" y="142"/>
                  </a:lnTo>
                  <a:lnTo>
                    <a:pt x="250" y="142"/>
                  </a:lnTo>
                  <a:lnTo>
                    <a:pt x="249" y="142"/>
                  </a:lnTo>
                  <a:lnTo>
                    <a:pt x="249" y="141"/>
                  </a:lnTo>
                  <a:lnTo>
                    <a:pt x="249" y="139"/>
                  </a:lnTo>
                  <a:lnTo>
                    <a:pt x="247" y="139"/>
                  </a:lnTo>
                  <a:lnTo>
                    <a:pt x="249" y="138"/>
                  </a:lnTo>
                  <a:lnTo>
                    <a:pt x="249" y="136"/>
                  </a:lnTo>
                  <a:lnTo>
                    <a:pt x="250" y="136"/>
                  </a:lnTo>
                  <a:lnTo>
                    <a:pt x="252" y="138"/>
                  </a:lnTo>
                  <a:lnTo>
                    <a:pt x="253" y="136"/>
                  </a:lnTo>
                  <a:lnTo>
                    <a:pt x="255" y="135"/>
                  </a:lnTo>
                  <a:lnTo>
                    <a:pt x="255" y="133"/>
                  </a:lnTo>
                  <a:lnTo>
                    <a:pt x="255" y="132"/>
                  </a:lnTo>
                  <a:lnTo>
                    <a:pt x="253" y="132"/>
                  </a:lnTo>
                  <a:lnTo>
                    <a:pt x="253" y="130"/>
                  </a:lnTo>
                  <a:lnTo>
                    <a:pt x="253" y="129"/>
                  </a:lnTo>
                  <a:lnTo>
                    <a:pt x="253" y="127"/>
                  </a:lnTo>
                  <a:lnTo>
                    <a:pt x="253" y="126"/>
                  </a:lnTo>
                  <a:lnTo>
                    <a:pt x="253" y="124"/>
                  </a:lnTo>
                  <a:lnTo>
                    <a:pt x="252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2" y="123"/>
                  </a:lnTo>
                  <a:lnTo>
                    <a:pt x="250" y="123"/>
                  </a:lnTo>
                  <a:lnTo>
                    <a:pt x="252" y="123"/>
                  </a:lnTo>
                  <a:lnTo>
                    <a:pt x="252" y="121"/>
                  </a:lnTo>
                  <a:lnTo>
                    <a:pt x="252" y="123"/>
                  </a:lnTo>
                  <a:lnTo>
                    <a:pt x="252" y="121"/>
                  </a:lnTo>
                  <a:lnTo>
                    <a:pt x="253" y="121"/>
                  </a:lnTo>
                  <a:lnTo>
                    <a:pt x="255" y="121"/>
                  </a:lnTo>
                  <a:lnTo>
                    <a:pt x="256" y="120"/>
                  </a:lnTo>
                  <a:lnTo>
                    <a:pt x="256" y="118"/>
                  </a:lnTo>
                  <a:lnTo>
                    <a:pt x="258" y="118"/>
                  </a:lnTo>
                  <a:lnTo>
                    <a:pt x="258" y="120"/>
                  </a:lnTo>
                  <a:lnTo>
                    <a:pt x="258" y="118"/>
                  </a:lnTo>
                  <a:lnTo>
                    <a:pt x="259" y="118"/>
                  </a:lnTo>
                  <a:lnTo>
                    <a:pt x="259" y="117"/>
                  </a:lnTo>
                  <a:lnTo>
                    <a:pt x="259" y="115"/>
                  </a:lnTo>
                  <a:lnTo>
                    <a:pt x="261" y="114"/>
                  </a:lnTo>
                  <a:lnTo>
                    <a:pt x="261" y="112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62" y="108"/>
                  </a:lnTo>
                  <a:lnTo>
                    <a:pt x="262" y="106"/>
                  </a:lnTo>
                  <a:lnTo>
                    <a:pt x="262" y="105"/>
                  </a:lnTo>
                  <a:lnTo>
                    <a:pt x="265" y="105"/>
                  </a:lnTo>
                  <a:lnTo>
                    <a:pt x="265" y="103"/>
                  </a:lnTo>
                  <a:lnTo>
                    <a:pt x="265" y="102"/>
                  </a:lnTo>
                  <a:lnTo>
                    <a:pt x="262" y="102"/>
                  </a:lnTo>
                  <a:lnTo>
                    <a:pt x="262" y="100"/>
                  </a:lnTo>
                  <a:lnTo>
                    <a:pt x="261" y="99"/>
                  </a:lnTo>
                  <a:lnTo>
                    <a:pt x="261" y="97"/>
                  </a:lnTo>
                  <a:lnTo>
                    <a:pt x="261" y="95"/>
                  </a:lnTo>
                  <a:lnTo>
                    <a:pt x="261" y="94"/>
                  </a:lnTo>
                  <a:lnTo>
                    <a:pt x="261" y="92"/>
                  </a:lnTo>
                  <a:lnTo>
                    <a:pt x="261" y="91"/>
                  </a:lnTo>
                  <a:lnTo>
                    <a:pt x="262" y="91"/>
                  </a:lnTo>
                  <a:lnTo>
                    <a:pt x="262" y="89"/>
                  </a:lnTo>
                  <a:lnTo>
                    <a:pt x="261" y="91"/>
                  </a:lnTo>
                  <a:lnTo>
                    <a:pt x="259" y="91"/>
                  </a:lnTo>
                  <a:lnTo>
                    <a:pt x="259" y="92"/>
                  </a:lnTo>
                  <a:lnTo>
                    <a:pt x="259" y="94"/>
                  </a:lnTo>
                  <a:lnTo>
                    <a:pt x="261" y="95"/>
                  </a:lnTo>
                  <a:lnTo>
                    <a:pt x="261" y="97"/>
                  </a:lnTo>
                  <a:lnTo>
                    <a:pt x="261" y="102"/>
                  </a:lnTo>
                  <a:lnTo>
                    <a:pt x="259" y="102"/>
                  </a:lnTo>
                  <a:lnTo>
                    <a:pt x="259" y="103"/>
                  </a:lnTo>
                  <a:lnTo>
                    <a:pt x="258" y="105"/>
                  </a:lnTo>
                  <a:lnTo>
                    <a:pt x="258" y="103"/>
                  </a:lnTo>
                  <a:lnTo>
                    <a:pt x="256" y="103"/>
                  </a:lnTo>
                  <a:lnTo>
                    <a:pt x="258" y="102"/>
                  </a:lnTo>
                  <a:lnTo>
                    <a:pt x="258" y="100"/>
                  </a:lnTo>
                  <a:lnTo>
                    <a:pt x="258" y="102"/>
                  </a:lnTo>
                  <a:lnTo>
                    <a:pt x="259" y="102"/>
                  </a:lnTo>
                  <a:lnTo>
                    <a:pt x="259" y="100"/>
                  </a:lnTo>
                  <a:lnTo>
                    <a:pt x="259" y="102"/>
                  </a:lnTo>
                  <a:lnTo>
                    <a:pt x="258" y="100"/>
                  </a:lnTo>
                  <a:lnTo>
                    <a:pt x="256" y="100"/>
                  </a:lnTo>
                  <a:lnTo>
                    <a:pt x="258" y="99"/>
                  </a:lnTo>
                  <a:lnTo>
                    <a:pt x="258" y="97"/>
                  </a:lnTo>
                  <a:lnTo>
                    <a:pt x="259" y="97"/>
                  </a:lnTo>
                  <a:lnTo>
                    <a:pt x="258" y="97"/>
                  </a:lnTo>
                  <a:lnTo>
                    <a:pt x="256" y="97"/>
                  </a:lnTo>
                  <a:lnTo>
                    <a:pt x="256" y="100"/>
                  </a:lnTo>
                  <a:lnTo>
                    <a:pt x="255" y="103"/>
                  </a:lnTo>
                  <a:lnTo>
                    <a:pt x="253" y="103"/>
                  </a:lnTo>
                  <a:lnTo>
                    <a:pt x="253" y="105"/>
                  </a:lnTo>
                  <a:lnTo>
                    <a:pt x="252" y="105"/>
                  </a:lnTo>
                  <a:lnTo>
                    <a:pt x="253" y="106"/>
                  </a:lnTo>
                  <a:lnTo>
                    <a:pt x="252" y="106"/>
                  </a:lnTo>
                  <a:lnTo>
                    <a:pt x="250" y="106"/>
                  </a:lnTo>
                  <a:lnTo>
                    <a:pt x="250" y="105"/>
                  </a:lnTo>
                  <a:lnTo>
                    <a:pt x="249" y="105"/>
                  </a:lnTo>
                  <a:lnTo>
                    <a:pt x="247" y="105"/>
                  </a:lnTo>
                  <a:lnTo>
                    <a:pt x="246" y="102"/>
                  </a:lnTo>
                  <a:lnTo>
                    <a:pt x="244" y="100"/>
                  </a:lnTo>
                  <a:lnTo>
                    <a:pt x="243" y="99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40" y="97"/>
                  </a:lnTo>
                  <a:lnTo>
                    <a:pt x="238" y="97"/>
                  </a:lnTo>
                  <a:lnTo>
                    <a:pt x="238" y="95"/>
                  </a:lnTo>
                  <a:lnTo>
                    <a:pt x="237" y="94"/>
                  </a:lnTo>
                  <a:lnTo>
                    <a:pt x="238" y="94"/>
                  </a:lnTo>
                  <a:lnTo>
                    <a:pt x="240" y="94"/>
                  </a:lnTo>
                  <a:lnTo>
                    <a:pt x="241" y="92"/>
                  </a:lnTo>
                  <a:lnTo>
                    <a:pt x="243" y="91"/>
                  </a:lnTo>
                  <a:lnTo>
                    <a:pt x="241" y="89"/>
                  </a:lnTo>
                  <a:lnTo>
                    <a:pt x="241" y="88"/>
                  </a:lnTo>
                  <a:lnTo>
                    <a:pt x="243" y="88"/>
                  </a:lnTo>
                  <a:lnTo>
                    <a:pt x="243" y="86"/>
                  </a:lnTo>
                  <a:lnTo>
                    <a:pt x="241" y="85"/>
                  </a:lnTo>
                  <a:lnTo>
                    <a:pt x="241" y="83"/>
                  </a:lnTo>
                  <a:lnTo>
                    <a:pt x="241" y="82"/>
                  </a:lnTo>
                  <a:lnTo>
                    <a:pt x="240" y="82"/>
                  </a:lnTo>
                  <a:lnTo>
                    <a:pt x="240" y="80"/>
                  </a:lnTo>
                  <a:lnTo>
                    <a:pt x="240" y="79"/>
                  </a:lnTo>
                  <a:lnTo>
                    <a:pt x="240" y="76"/>
                  </a:lnTo>
                  <a:lnTo>
                    <a:pt x="241" y="76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1" y="71"/>
                  </a:lnTo>
                  <a:lnTo>
                    <a:pt x="240" y="70"/>
                  </a:lnTo>
                  <a:lnTo>
                    <a:pt x="238" y="67"/>
                  </a:lnTo>
                  <a:lnTo>
                    <a:pt x="238" y="65"/>
                  </a:lnTo>
                  <a:lnTo>
                    <a:pt x="238" y="64"/>
                  </a:lnTo>
                  <a:lnTo>
                    <a:pt x="240" y="64"/>
                  </a:lnTo>
                  <a:lnTo>
                    <a:pt x="240" y="62"/>
                  </a:lnTo>
                  <a:lnTo>
                    <a:pt x="241" y="62"/>
                  </a:lnTo>
                  <a:lnTo>
                    <a:pt x="243" y="62"/>
                  </a:lnTo>
                  <a:lnTo>
                    <a:pt x="244" y="62"/>
                  </a:lnTo>
                  <a:lnTo>
                    <a:pt x="246" y="62"/>
                  </a:lnTo>
                  <a:lnTo>
                    <a:pt x="246" y="61"/>
                  </a:lnTo>
                  <a:lnTo>
                    <a:pt x="246" y="59"/>
                  </a:lnTo>
                  <a:lnTo>
                    <a:pt x="246" y="58"/>
                  </a:lnTo>
                  <a:lnTo>
                    <a:pt x="247" y="56"/>
                  </a:lnTo>
                  <a:lnTo>
                    <a:pt x="247" y="55"/>
                  </a:lnTo>
                  <a:lnTo>
                    <a:pt x="249" y="55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0" y="55"/>
                  </a:lnTo>
                  <a:lnTo>
                    <a:pt x="249" y="55"/>
                  </a:lnTo>
                  <a:lnTo>
                    <a:pt x="249" y="53"/>
                  </a:lnTo>
                  <a:lnTo>
                    <a:pt x="247" y="53"/>
                  </a:lnTo>
                  <a:lnTo>
                    <a:pt x="247" y="52"/>
                  </a:lnTo>
                  <a:lnTo>
                    <a:pt x="247" y="50"/>
                  </a:lnTo>
                  <a:lnTo>
                    <a:pt x="247" y="49"/>
                  </a:lnTo>
                  <a:lnTo>
                    <a:pt x="249" y="49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3" y="42"/>
                  </a:lnTo>
                  <a:lnTo>
                    <a:pt x="255" y="41"/>
                  </a:lnTo>
                  <a:lnTo>
                    <a:pt x="255" y="39"/>
                  </a:lnTo>
                  <a:lnTo>
                    <a:pt x="256" y="39"/>
                  </a:lnTo>
                  <a:lnTo>
                    <a:pt x="256" y="38"/>
                  </a:lnTo>
                  <a:lnTo>
                    <a:pt x="256" y="36"/>
                  </a:lnTo>
                  <a:lnTo>
                    <a:pt x="256" y="35"/>
                  </a:lnTo>
                  <a:lnTo>
                    <a:pt x="256" y="32"/>
                  </a:lnTo>
                  <a:lnTo>
                    <a:pt x="258" y="32"/>
                  </a:lnTo>
                  <a:lnTo>
                    <a:pt x="258" y="30"/>
                  </a:lnTo>
                  <a:lnTo>
                    <a:pt x="256" y="30"/>
                  </a:lnTo>
                  <a:lnTo>
                    <a:pt x="256" y="29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4"/>
                  </a:lnTo>
                  <a:lnTo>
                    <a:pt x="255" y="24"/>
                  </a:lnTo>
                  <a:lnTo>
                    <a:pt x="255" y="23"/>
                  </a:lnTo>
                  <a:lnTo>
                    <a:pt x="255" y="21"/>
                  </a:lnTo>
                  <a:lnTo>
                    <a:pt x="256" y="21"/>
                  </a:lnTo>
                  <a:lnTo>
                    <a:pt x="256" y="20"/>
                  </a:lnTo>
                  <a:lnTo>
                    <a:pt x="258" y="20"/>
                  </a:lnTo>
                  <a:lnTo>
                    <a:pt x="259" y="20"/>
                  </a:lnTo>
                  <a:lnTo>
                    <a:pt x="261" y="20"/>
                  </a:lnTo>
                  <a:lnTo>
                    <a:pt x="261" y="18"/>
                  </a:lnTo>
                  <a:lnTo>
                    <a:pt x="262" y="18"/>
                  </a:lnTo>
                  <a:lnTo>
                    <a:pt x="262" y="17"/>
                  </a:lnTo>
                  <a:lnTo>
                    <a:pt x="265" y="17"/>
                  </a:lnTo>
                  <a:lnTo>
                    <a:pt x="265" y="18"/>
                  </a:lnTo>
                  <a:lnTo>
                    <a:pt x="267" y="18"/>
                  </a:lnTo>
                  <a:lnTo>
                    <a:pt x="267" y="20"/>
                  </a:lnTo>
                  <a:lnTo>
                    <a:pt x="267" y="18"/>
                  </a:lnTo>
                  <a:lnTo>
                    <a:pt x="265" y="18"/>
                  </a:lnTo>
                  <a:lnTo>
                    <a:pt x="267" y="18"/>
                  </a:lnTo>
                  <a:lnTo>
                    <a:pt x="267" y="17"/>
                  </a:lnTo>
                  <a:lnTo>
                    <a:pt x="269" y="17"/>
                  </a:lnTo>
                  <a:lnTo>
                    <a:pt x="269" y="15"/>
                  </a:lnTo>
                  <a:lnTo>
                    <a:pt x="270" y="15"/>
                  </a:lnTo>
                  <a:lnTo>
                    <a:pt x="270" y="14"/>
                  </a:lnTo>
                  <a:lnTo>
                    <a:pt x="272" y="15"/>
                  </a:lnTo>
                  <a:lnTo>
                    <a:pt x="273" y="14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9" y="11"/>
                  </a:lnTo>
                  <a:lnTo>
                    <a:pt x="279" y="12"/>
                  </a:lnTo>
                  <a:lnTo>
                    <a:pt x="281" y="12"/>
                  </a:lnTo>
                  <a:lnTo>
                    <a:pt x="281" y="14"/>
                  </a:lnTo>
                  <a:lnTo>
                    <a:pt x="281" y="12"/>
                  </a:lnTo>
                  <a:lnTo>
                    <a:pt x="281" y="11"/>
                  </a:lnTo>
                  <a:lnTo>
                    <a:pt x="282" y="11"/>
                  </a:lnTo>
                  <a:lnTo>
                    <a:pt x="282" y="9"/>
                  </a:lnTo>
                  <a:lnTo>
                    <a:pt x="284" y="9"/>
                  </a:lnTo>
                  <a:lnTo>
                    <a:pt x="282" y="9"/>
                  </a:lnTo>
                  <a:lnTo>
                    <a:pt x="282" y="8"/>
                  </a:lnTo>
                  <a:lnTo>
                    <a:pt x="284" y="8"/>
                  </a:lnTo>
                  <a:lnTo>
                    <a:pt x="284" y="6"/>
                  </a:lnTo>
                  <a:close/>
                  <a:moveTo>
                    <a:pt x="256" y="105"/>
                  </a:moveTo>
                  <a:lnTo>
                    <a:pt x="258" y="105"/>
                  </a:lnTo>
                  <a:lnTo>
                    <a:pt x="259" y="106"/>
                  </a:lnTo>
                  <a:lnTo>
                    <a:pt x="259" y="108"/>
                  </a:lnTo>
                  <a:lnTo>
                    <a:pt x="258" y="108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6" y="111"/>
                  </a:lnTo>
                  <a:lnTo>
                    <a:pt x="256" y="112"/>
                  </a:lnTo>
                  <a:lnTo>
                    <a:pt x="255" y="114"/>
                  </a:lnTo>
                  <a:lnTo>
                    <a:pt x="253" y="114"/>
                  </a:lnTo>
                  <a:lnTo>
                    <a:pt x="252" y="114"/>
                  </a:lnTo>
                  <a:lnTo>
                    <a:pt x="252" y="112"/>
                  </a:lnTo>
                  <a:lnTo>
                    <a:pt x="252" y="109"/>
                  </a:lnTo>
                  <a:lnTo>
                    <a:pt x="253" y="108"/>
                  </a:lnTo>
                  <a:lnTo>
                    <a:pt x="253" y="106"/>
                  </a:lnTo>
                  <a:lnTo>
                    <a:pt x="255" y="106"/>
                  </a:lnTo>
                  <a:lnTo>
                    <a:pt x="256" y="106"/>
                  </a:lnTo>
                  <a:lnTo>
                    <a:pt x="256" y="105"/>
                  </a:lnTo>
                  <a:close/>
                  <a:moveTo>
                    <a:pt x="50" y="73"/>
                  </a:moveTo>
                  <a:lnTo>
                    <a:pt x="52" y="73"/>
                  </a:lnTo>
                  <a:lnTo>
                    <a:pt x="50" y="74"/>
                  </a:lnTo>
                  <a:lnTo>
                    <a:pt x="50" y="73"/>
                  </a:lnTo>
                  <a:lnTo>
                    <a:pt x="49" y="73"/>
                  </a:lnTo>
                  <a:lnTo>
                    <a:pt x="50" y="73"/>
                  </a:lnTo>
                  <a:close/>
                  <a:moveTo>
                    <a:pt x="35" y="70"/>
                  </a:moveTo>
                  <a:lnTo>
                    <a:pt x="35" y="71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4" y="70"/>
                  </a:lnTo>
                  <a:lnTo>
                    <a:pt x="35" y="70"/>
                  </a:lnTo>
                  <a:close/>
                  <a:moveTo>
                    <a:pt x="60" y="56"/>
                  </a:moveTo>
                  <a:lnTo>
                    <a:pt x="61" y="56"/>
                  </a:lnTo>
                  <a:lnTo>
                    <a:pt x="61" y="58"/>
                  </a:lnTo>
                  <a:lnTo>
                    <a:pt x="60" y="58"/>
                  </a:lnTo>
                  <a:lnTo>
                    <a:pt x="60" y="59"/>
                  </a:lnTo>
                  <a:lnTo>
                    <a:pt x="58" y="61"/>
                  </a:lnTo>
                  <a:lnTo>
                    <a:pt x="58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2" y="62"/>
                  </a:lnTo>
                  <a:lnTo>
                    <a:pt x="50" y="62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55" y="58"/>
                  </a:lnTo>
                  <a:lnTo>
                    <a:pt x="58" y="56"/>
                  </a:lnTo>
                  <a:lnTo>
                    <a:pt x="60" y="56"/>
                  </a:lnTo>
                  <a:close/>
                  <a:moveTo>
                    <a:pt x="40" y="53"/>
                  </a:moveTo>
                  <a:lnTo>
                    <a:pt x="40" y="55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5" y="59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3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40" y="53"/>
                  </a:lnTo>
                  <a:close/>
                  <a:moveTo>
                    <a:pt x="14" y="52"/>
                  </a:moveTo>
                  <a:lnTo>
                    <a:pt x="13" y="52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4" y="49"/>
                  </a:lnTo>
                  <a:lnTo>
                    <a:pt x="14" y="52"/>
                  </a:lnTo>
                  <a:close/>
                  <a:moveTo>
                    <a:pt x="31" y="47"/>
                  </a:moveTo>
                  <a:lnTo>
                    <a:pt x="32" y="47"/>
                  </a:lnTo>
                  <a:lnTo>
                    <a:pt x="31" y="47"/>
                  </a:lnTo>
                  <a:lnTo>
                    <a:pt x="31" y="49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1" y="47"/>
                  </a:lnTo>
                  <a:close/>
                  <a:moveTo>
                    <a:pt x="26" y="58"/>
                  </a:moveTo>
                  <a:lnTo>
                    <a:pt x="26" y="59"/>
                  </a:lnTo>
                  <a:lnTo>
                    <a:pt x="25" y="61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19" y="65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3" y="59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5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2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2" y="55"/>
                  </a:lnTo>
                  <a:lnTo>
                    <a:pt x="23" y="53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5" y="56"/>
                  </a:lnTo>
                  <a:lnTo>
                    <a:pt x="26" y="58"/>
                  </a:lnTo>
                  <a:close/>
                  <a:moveTo>
                    <a:pt x="32" y="33"/>
                  </a:moveTo>
                  <a:lnTo>
                    <a:pt x="32" y="32"/>
                  </a:lnTo>
                  <a:lnTo>
                    <a:pt x="34" y="32"/>
                  </a:lnTo>
                  <a:lnTo>
                    <a:pt x="35" y="33"/>
                  </a:lnTo>
                  <a:lnTo>
                    <a:pt x="34" y="33"/>
                  </a:lnTo>
                  <a:lnTo>
                    <a:pt x="32" y="33"/>
                  </a:lnTo>
                  <a:close/>
                  <a:moveTo>
                    <a:pt x="26" y="24"/>
                  </a:moveTo>
                  <a:lnTo>
                    <a:pt x="28" y="24"/>
                  </a:lnTo>
                  <a:lnTo>
                    <a:pt x="28" y="26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6" y="24"/>
                  </a:lnTo>
                  <a:close/>
                  <a:moveTo>
                    <a:pt x="282" y="8"/>
                  </a:moveTo>
                  <a:lnTo>
                    <a:pt x="282" y="9"/>
                  </a:lnTo>
                  <a:lnTo>
                    <a:pt x="282" y="11"/>
                  </a:lnTo>
                  <a:lnTo>
                    <a:pt x="281" y="11"/>
                  </a:lnTo>
                  <a:lnTo>
                    <a:pt x="281" y="9"/>
                  </a:lnTo>
                  <a:lnTo>
                    <a:pt x="282" y="8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  <a:moveTo>
                    <a:pt x="261" y="102"/>
                  </a:moveTo>
                  <a:lnTo>
                    <a:pt x="262" y="102"/>
                  </a:lnTo>
                  <a:lnTo>
                    <a:pt x="262" y="103"/>
                  </a:lnTo>
                  <a:lnTo>
                    <a:pt x="261" y="103"/>
                  </a:lnTo>
                  <a:lnTo>
                    <a:pt x="261" y="105"/>
                  </a:lnTo>
                  <a:lnTo>
                    <a:pt x="261" y="103"/>
                  </a:lnTo>
                  <a:lnTo>
                    <a:pt x="261" y="10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913">
              <a:extLst>
                <a:ext uri="{FF2B5EF4-FFF2-40B4-BE49-F238E27FC236}">
                  <a16:creationId xmlns:a16="http://schemas.microsoft.com/office/drawing/2014/main" id="{7BBBE14B-A329-9DC6-8C59-61A8A4DBB7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1251" y="2490788"/>
              <a:ext cx="496888" cy="677863"/>
            </a:xfrm>
            <a:custGeom>
              <a:avLst/>
              <a:gdLst>
                <a:gd name="T0" fmla="*/ 65 w 313"/>
                <a:gd name="T1" fmla="*/ 281 h 427"/>
                <a:gd name="T2" fmla="*/ 68 w 313"/>
                <a:gd name="T3" fmla="*/ 264 h 427"/>
                <a:gd name="T4" fmla="*/ 80 w 313"/>
                <a:gd name="T5" fmla="*/ 264 h 427"/>
                <a:gd name="T6" fmla="*/ 83 w 313"/>
                <a:gd name="T7" fmla="*/ 252 h 427"/>
                <a:gd name="T8" fmla="*/ 90 w 313"/>
                <a:gd name="T9" fmla="*/ 241 h 427"/>
                <a:gd name="T10" fmla="*/ 95 w 313"/>
                <a:gd name="T11" fmla="*/ 232 h 427"/>
                <a:gd name="T12" fmla="*/ 92 w 313"/>
                <a:gd name="T13" fmla="*/ 226 h 427"/>
                <a:gd name="T14" fmla="*/ 93 w 313"/>
                <a:gd name="T15" fmla="*/ 212 h 427"/>
                <a:gd name="T16" fmla="*/ 87 w 313"/>
                <a:gd name="T17" fmla="*/ 193 h 427"/>
                <a:gd name="T18" fmla="*/ 90 w 313"/>
                <a:gd name="T19" fmla="*/ 174 h 427"/>
                <a:gd name="T20" fmla="*/ 87 w 313"/>
                <a:gd name="T21" fmla="*/ 158 h 427"/>
                <a:gd name="T22" fmla="*/ 95 w 313"/>
                <a:gd name="T23" fmla="*/ 138 h 427"/>
                <a:gd name="T24" fmla="*/ 95 w 313"/>
                <a:gd name="T25" fmla="*/ 115 h 427"/>
                <a:gd name="T26" fmla="*/ 107 w 313"/>
                <a:gd name="T27" fmla="*/ 132 h 427"/>
                <a:gd name="T28" fmla="*/ 115 w 313"/>
                <a:gd name="T29" fmla="*/ 109 h 427"/>
                <a:gd name="T30" fmla="*/ 133 w 313"/>
                <a:gd name="T31" fmla="*/ 96 h 427"/>
                <a:gd name="T32" fmla="*/ 134 w 313"/>
                <a:gd name="T33" fmla="*/ 79 h 427"/>
                <a:gd name="T34" fmla="*/ 136 w 313"/>
                <a:gd name="T35" fmla="*/ 68 h 427"/>
                <a:gd name="T36" fmla="*/ 153 w 313"/>
                <a:gd name="T37" fmla="*/ 56 h 427"/>
                <a:gd name="T38" fmla="*/ 160 w 313"/>
                <a:gd name="T39" fmla="*/ 64 h 427"/>
                <a:gd name="T40" fmla="*/ 169 w 313"/>
                <a:gd name="T41" fmla="*/ 49 h 427"/>
                <a:gd name="T42" fmla="*/ 198 w 313"/>
                <a:gd name="T43" fmla="*/ 41 h 427"/>
                <a:gd name="T44" fmla="*/ 215 w 313"/>
                <a:gd name="T45" fmla="*/ 29 h 427"/>
                <a:gd name="T46" fmla="*/ 221 w 313"/>
                <a:gd name="T47" fmla="*/ 25 h 427"/>
                <a:gd name="T48" fmla="*/ 231 w 313"/>
                <a:gd name="T49" fmla="*/ 29 h 427"/>
                <a:gd name="T50" fmla="*/ 212 w 313"/>
                <a:gd name="T51" fmla="*/ 46 h 427"/>
                <a:gd name="T52" fmla="*/ 192 w 313"/>
                <a:gd name="T53" fmla="*/ 79 h 427"/>
                <a:gd name="T54" fmla="*/ 189 w 313"/>
                <a:gd name="T55" fmla="*/ 102 h 427"/>
                <a:gd name="T56" fmla="*/ 201 w 313"/>
                <a:gd name="T57" fmla="*/ 125 h 427"/>
                <a:gd name="T58" fmla="*/ 204 w 313"/>
                <a:gd name="T59" fmla="*/ 147 h 427"/>
                <a:gd name="T60" fmla="*/ 221 w 313"/>
                <a:gd name="T61" fmla="*/ 155 h 427"/>
                <a:gd name="T62" fmla="*/ 249 w 313"/>
                <a:gd name="T63" fmla="*/ 158 h 427"/>
                <a:gd name="T64" fmla="*/ 277 w 313"/>
                <a:gd name="T65" fmla="*/ 176 h 427"/>
                <a:gd name="T66" fmla="*/ 304 w 313"/>
                <a:gd name="T67" fmla="*/ 179 h 427"/>
                <a:gd name="T68" fmla="*/ 296 w 313"/>
                <a:gd name="T69" fmla="*/ 200 h 427"/>
                <a:gd name="T70" fmla="*/ 295 w 313"/>
                <a:gd name="T71" fmla="*/ 221 h 427"/>
                <a:gd name="T72" fmla="*/ 302 w 313"/>
                <a:gd name="T73" fmla="*/ 247 h 427"/>
                <a:gd name="T74" fmla="*/ 304 w 313"/>
                <a:gd name="T75" fmla="*/ 264 h 427"/>
                <a:gd name="T76" fmla="*/ 313 w 313"/>
                <a:gd name="T77" fmla="*/ 290 h 427"/>
                <a:gd name="T78" fmla="*/ 295 w 313"/>
                <a:gd name="T79" fmla="*/ 282 h 427"/>
                <a:gd name="T80" fmla="*/ 274 w 313"/>
                <a:gd name="T81" fmla="*/ 284 h 427"/>
                <a:gd name="T82" fmla="*/ 251 w 313"/>
                <a:gd name="T83" fmla="*/ 297 h 427"/>
                <a:gd name="T84" fmla="*/ 266 w 313"/>
                <a:gd name="T85" fmla="*/ 309 h 427"/>
                <a:gd name="T86" fmla="*/ 245 w 313"/>
                <a:gd name="T87" fmla="*/ 317 h 427"/>
                <a:gd name="T88" fmla="*/ 255 w 313"/>
                <a:gd name="T89" fmla="*/ 343 h 427"/>
                <a:gd name="T90" fmla="*/ 257 w 313"/>
                <a:gd name="T91" fmla="*/ 380 h 427"/>
                <a:gd name="T92" fmla="*/ 243 w 313"/>
                <a:gd name="T93" fmla="*/ 420 h 427"/>
                <a:gd name="T94" fmla="*/ 245 w 313"/>
                <a:gd name="T95" fmla="*/ 390 h 427"/>
                <a:gd name="T96" fmla="*/ 231 w 313"/>
                <a:gd name="T97" fmla="*/ 382 h 427"/>
                <a:gd name="T98" fmla="*/ 215 w 313"/>
                <a:gd name="T99" fmla="*/ 380 h 427"/>
                <a:gd name="T100" fmla="*/ 195 w 313"/>
                <a:gd name="T101" fmla="*/ 385 h 427"/>
                <a:gd name="T102" fmla="*/ 180 w 313"/>
                <a:gd name="T103" fmla="*/ 379 h 427"/>
                <a:gd name="T104" fmla="*/ 171 w 313"/>
                <a:gd name="T105" fmla="*/ 359 h 427"/>
                <a:gd name="T106" fmla="*/ 157 w 313"/>
                <a:gd name="T107" fmla="*/ 349 h 427"/>
                <a:gd name="T108" fmla="*/ 145 w 313"/>
                <a:gd name="T109" fmla="*/ 329 h 427"/>
                <a:gd name="T110" fmla="*/ 122 w 313"/>
                <a:gd name="T111" fmla="*/ 323 h 427"/>
                <a:gd name="T112" fmla="*/ 103 w 313"/>
                <a:gd name="T113" fmla="*/ 318 h 427"/>
                <a:gd name="T114" fmla="*/ 83 w 313"/>
                <a:gd name="T115" fmla="*/ 305 h 427"/>
                <a:gd name="T116" fmla="*/ 59 w 313"/>
                <a:gd name="T117" fmla="*/ 291 h 427"/>
                <a:gd name="T118" fmla="*/ 81 w 313"/>
                <a:gd name="T119" fmla="*/ 262 h 427"/>
                <a:gd name="T120" fmla="*/ 89 w 313"/>
                <a:gd name="T121" fmla="*/ 220 h 427"/>
                <a:gd name="T122" fmla="*/ 72 w 313"/>
                <a:gd name="T123" fmla="*/ 25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427">
                  <a:moveTo>
                    <a:pt x="59" y="291"/>
                  </a:moveTo>
                  <a:lnTo>
                    <a:pt x="59" y="290"/>
                  </a:lnTo>
                  <a:lnTo>
                    <a:pt x="59" y="288"/>
                  </a:lnTo>
                  <a:lnTo>
                    <a:pt x="57" y="288"/>
                  </a:lnTo>
                  <a:lnTo>
                    <a:pt x="56" y="288"/>
                  </a:lnTo>
                  <a:lnTo>
                    <a:pt x="56" y="287"/>
                  </a:lnTo>
                  <a:lnTo>
                    <a:pt x="54" y="287"/>
                  </a:lnTo>
                  <a:lnTo>
                    <a:pt x="54" y="285"/>
                  </a:lnTo>
                  <a:lnTo>
                    <a:pt x="56" y="285"/>
                  </a:lnTo>
                  <a:lnTo>
                    <a:pt x="56" y="284"/>
                  </a:lnTo>
                  <a:lnTo>
                    <a:pt x="57" y="284"/>
                  </a:lnTo>
                  <a:lnTo>
                    <a:pt x="57" y="282"/>
                  </a:lnTo>
                  <a:lnTo>
                    <a:pt x="59" y="282"/>
                  </a:lnTo>
                  <a:lnTo>
                    <a:pt x="60" y="282"/>
                  </a:lnTo>
                  <a:lnTo>
                    <a:pt x="62" y="282"/>
                  </a:lnTo>
                  <a:lnTo>
                    <a:pt x="63" y="282"/>
                  </a:lnTo>
                  <a:lnTo>
                    <a:pt x="65" y="282"/>
                  </a:lnTo>
                  <a:lnTo>
                    <a:pt x="65" y="281"/>
                  </a:lnTo>
                  <a:lnTo>
                    <a:pt x="65" y="279"/>
                  </a:lnTo>
                  <a:lnTo>
                    <a:pt x="65" y="281"/>
                  </a:lnTo>
                  <a:lnTo>
                    <a:pt x="63" y="281"/>
                  </a:lnTo>
                  <a:lnTo>
                    <a:pt x="63" y="279"/>
                  </a:lnTo>
                  <a:lnTo>
                    <a:pt x="63" y="277"/>
                  </a:lnTo>
                  <a:lnTo>
                    <a:pt x="63" y="276"/>
                  </a:lnTo>
                  <a:lnTo>
                    <a:pt x="63" y="277"/>
                  </a:lnTo>
                  <a:lnTo>
                    <a:pt x="62" y="277"/>
                  </a:lnTo>
                  <a:lnTo>
                    <a:pt x="62" y="276"/>
                  </a:lnTo>
                  <a:lnTo>
                    <a:pt x="62" y="274"/>
                  </a:lnTo>
                  <a:lnTo>
                    <a:pt x="62" y="273"/>
                  </a:lnTo>
                  <a:lnTo>
                    <a:pt x="62" y="271"/>
                  </a:lnTo>
                  <a:lnTo>
                    <a:pt x="63" y="270"/>
                  </a:lnTo>
                  <a:lnTo>
                    <a:pt x="63" y="268"/>
                  </a:lnTo>
                  <a:lnTo>
                    <a:pt x="65" y="268"/>
                  </a:lnTo>
                  <a:lnTo>
                    <a:pt x="65" y="267"/>
                  </a:lnTo>
                  <a:lnTo>
                    <a:pt x="65" y="268"/>
                  </a:lnTo>
                  <a:lnTo>
                    <a:pt x="65" y="267"/>
                  </a:lnTo>
                  <a:lnTo>
                    <a:pt x="65" y="265"/>
                  </a:lnTo>
                  <a:lnTo>
                    <a:pt x="66" y="265"/>
                  </a:lnTo>
                  <a:lnTo>
                    <a:pt x="66" y="264"/>
                  </a:lnTo>
                  <a:lnTo>
                    <a:pt x="68" y="264"/>
                  </a:lnTo>
                  <a:lnTo>
                    <a:pt x="68" y="262"/>
                  </a:lnTo>
                  <a:lnTo>
                    <a:pt x="69" y="262"/>
                  </a:lnTo>
                  <a:lnTo>
                    <a:pt x="71" y="264"/>
                  </a:lnTo>
                  <a:lnTo>
                    <a:pt x="71" y="262"/>
                  </a:lnTo>
                  <a:lnTo>
                    <a:pt x="71" y="261"/>
                  </a:lnTo>
                  <a:lnTo>
                    <a:pt x="72" y="262"/>
                  </a:lnTo>
                  <a:lnTo>
                    <a:pt x="72" y="264"/>
                  </a:lnTo>
                  <a:lnTo>
                    <a:pt x="72" y="265"/>
                  </a:lnTo>
                  <a:lnTo>
                    <a:pt x="74" y="265"/>
                  </a:lnTo>
                  <a:lnTo>
                    <a:pt x="75" y="265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4" y="262"/>
                  </a:lnTo>
                  <a:lnTo>
                    <a:pt x="75" y="262"/>
                  </a:lnTo>
                  <a:lnTo>
                    <a:pt x="77" y="262"/>
                  </a:lnTo>
                  <a:lnTo>
                    <a:pt x="77" y="261"/>
                  </a:lnTo>
                  <a:lnTo>
                    <a:pt x="78" y="261"/>
                  </a:lnTo>
                  <a:lnTo>
                    <a:pt x="78" y="262"/>
                  </a:lnTo>
                  <a:lnTo>
                    <a:pt x="78" y="264"/>
                  </a:lnTo>
                  <a:lnTo>
                    <a:pt x="80" y="264"/>
                  </a:lnTo>
                  <a:lnTo>
                    <a:pt x="81" y="264"/>
                  </a:lnTo>
                  <a:lnTo>
                    <a:pt x="81" y="262"/>
                  </a:lnTo>
                  <a:lnTo>
                    <a:pt x="81" y="261"/>
                  </a:lnTo>
                  <a:lnTo>
                    <a:pt x="81" y="258"/>
                  </a:lnTo>
                  <a:lnTo>
                    <a:pt x="80" y="258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3" y="256"/>
                  </a:lnTo>
                  <a:lnTo>
                    <a:pt x="83" y="255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4" y="255"/>
                  </a:lnTo>
                  <a:lnTo>
                    <a:pt x="83" y="255"/>
                  </a:lnTo>
                  <a:lnTo>
                    <a:pt x="83" y="253"/>
                  </a:lnTo>
                  <a:lnTo>
                    <a:pt x="84" y="255"/>
                  </a:lnTo>
                  <a:lnTo>
                    <a:pt x="84" y="253"/>
                  </a:lnTo>
                  <a:lnTo>
                    <a:pt x="84" y="252"/>
                  </a:lnTo>
                  <a:lnTo>
                    <a:pt x="83" y="252"/>
                  </a:lnTo>
                  <a:lnTo>
                    <a:pt x="83" y="253"/>
                  </a:lnTo>
                  <a:lnTo>
                    <a:pt x="83" y="252"/>
                  </a:lnTo>
                  <a:lnTo>
                    <a:pt x="84" y="250"/>
                  </a:lnTo>
                  <a:lnTo>
                    <a:pt x="86" y="249"/>
                  </a:lnTo>
                  <a:lnTo>
                    <a:pt x="86" y="247"/>
                  </a:lnTo>
                  <a:lnTo>
                    <a:pt x="87" y="247"/>
                  </a:lnTo>
                  <a:lnTo>
                    <a:pt x="87" y="246"/>
                  </a:lnTo>
                  <a:lnTo>
                    <a:pt x="86" y="246"/>
                  </a:lnTo>
                  <a:lnTo>
                    <a:pt x="87" y="246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3"/>
                  </a:lnTo>
                  <a:lnTo>
                    <a:pt x="90" y="243"/>
                  </a:lnTo>
                  <a:lnTo>
                    <a:pt x="90" y="244"/>
                  </a:lnTo>
                  <a:lnTo>
                    <a:pt x="92" y="244"/>
                  </a:lnTo>
                  <a:lnTo>
                    <a:pt x="90" y="243"/>
                  </a:lnTo>
                  <a:lnTo>
                    <a:pt x="90" y="241"/>
                  </a:lnTo>
                  <a:lnTo>
                    <a:pt x="90" y="243"/>
                  </a:lnTo>
                  <a:lnTo>
                    <a:pt x="90" y="241"/>
                  </a:lnTo>
                  <a:lnTo>
                    <a:pt x="92" y="240"/>
                  </a:lnTo>
                  <a:lnTo>
                    <a:pt x="90" y="240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5" y="237"/>
                  </a:lnTo>
                  <a:lnTo>
                    <a:pt x="95" y="235"/>
                  </a:lnTo>
                  <a:lnTo>
                    <a:pt x="96" y="235"/>
                  </a:lnTo>
                  <a:lnTo>
                    <a:pt x="95" y="235"/>
                  </a:lnTo>
                  <a:lnTo>
                    <a:pt x="93" y="235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5" y="235"/>
                  </a:lnTo>
                  <a:lnTo>
                    <a:pt x="95" y="234"/>
                  </a:lnTo>
                  <a:lnTo>
                    <a:pt x="95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6" y="232"/>
                  </a:lnTo>
                  <a:lnTo>
                    <a:pt x="96" y="231"/>
                  </a:lnTo>
                  <a:lnTo>
                    <a:pt x="98" y="231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5" y="232"/>
                  </a:lnTo>
                  <a:lnTo>
                    <a:pt x="93" y="232"/>
                  </a:lnTo>
                  <a:lnTo>
                    <a:pt x="92" y="232"/>
                  </a:lnTo>
                  <a:lnTo>
                    <a:pt x="92" y="231"/>
                  </a:lnTo>
                  <a:lnTo>
                    <a:pt x="92" y="229"/>
                  </a:lnTo>
                  <a:lnTo>
                    <a:pt x="93" y="229"/>
                  </a:lnTo>
                  <a:lnTo>
                    <a:pt x="93" y="228"/>
                  </a:lnTo>
                  <a:lnTo>
                    <a:pt x="95" y="226"/>
                  </a:lnTo>
                  <a:lnTo>
                    <a:pt x="93" y="226"/>
                  </a:lnTo>
                  <a:lnTo>
                    <a:pt x="92" y="226"/>
                  </a:lnTo>
                  <a:lnTo>
                    <a:pt x="92" y="228"/>
                  </a:lnTo>
                  <a:lnTo>
                    <a:pt x="92" y="226"/>
                  </a:lnTo>
                  <a:lnTo>
                    <a:pt x="92" y="228"/>
                  </a:lnTo>
                  <a:lnTo>
                    <a:pt x="92" y="229"/>
                  </a:lnTo>
                  <a:lnTo>
                    <a:pt x="90" y="229"/>
                  </a:lnTo>
                  <a:lnTo>
                    <a:pt x="89" y="228"/>
                  </a:lnTo>
                  <a:lnTo>
                    <a:pt x="90" y="228"/>
                  </a:lnTo>
                  <a:lnTo>
                    <a:pt x="89" y="226"/>
                  </a:lnTo>
                  <a:lnTo>
                    <a:pt x="89" y="224"/>
                  </a:lnTo>
                  <a:lnTo>
                    <a:pt x="89" y="223"/>
                  </a:lnTo>
                  <a:lnTo>
                    <a:pt x="90" y="223"/>
                  </a:lnTo>
                  <a:lnTo>
                    <a:pt x="92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21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92" y="218"/>
                  </a:lnTo>
                  <a:lnTo>
                    <a:pt x="92" y="217"/>
                  </a:lnTo>
                  <a:lnTo>
                    <a:pt x="92" y="215"/>
                  </a:lnTo>
                  <a:lnTo>
                    <a:pt x="92" y="212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2" y="209"/>
                  </a:lnTo>
                  <a:lnTo>
                    <a:pt x="92" y="211"/>
                  </a:lnTo>
                  <a:lnTo>
                    <a:pt x="93" y="211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2" y="205"/>
                  </a:lnTo>
                  <a:lnTo>
                    <a:pt x="92" y="200"/>
                  </a:lnTo>
                  <a:lnTo>
                    <a:pt x="92" y="199"/>
                  </a:lnTo>
                  <a:lnTo>
                    <a:pt x="92" y="197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2" y="194"/>
                  </a:lnTo>
                  <a:lnTo>
                    <a:pt x="90" y="193"/>
                  </a:lnTo>
                  <a:lnTo>
                    <a:pt x="89" y="193"/>
                  </a:lnTo>
                  <a:lnTo>
                    <a:pt x="87" y="193"/>
                  </a:lnTo>
                  <a:lnTo>
                    <a:pt x="87" y="191"/>
                  </a:lnTo>
                  <a:lnTo>
                    <a:pt x="89" y="191"/>
                  </a:lnTo>
                  <a:lnTo>
                    <a:pt x="89" y="190"/>
                  </a:lnTo>
                  <a:lnTo>
                    <a:pt x="90" y="190"/>
                  </a:lnTo>
                  <a:lnTo>
                    <a:pt x="92" y="190"/>
                  </a:lnTo>
                  <a:lnTo>
                    <a:pt x="93" y="190"/>
                  </a:lnTo>
                  <a:lnTo>
                    <a:pt x="93" y="188"/>
                  </a:lnTo>
                  <a:lnTo>
                    <a:pt x="95" y="188"/>
                  </a:lnTo>
                  <a:lnTo>
                    <a:pt x="95" y="187"/>
                  </a:lnTo>
                  <a:lnTo>
                    <a:pt x="95" y="185"/>
                  </a:lnTo>
                  <a:lnTo>
                    <a:pt x="93" y="184"/>
                  </a:lnTo>
                  <a:lnTo>
                    <a:pt x="93" y="182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2" y="178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3"/>
                  </a:lnTo>
                  <a:lnTo>
                    <a:pt x="90" y="174"/>
                  </a:lnTo>
                  <a:lnTo>
                    <a:pt x="92" y="174"/>
                  </a:lnTo>
                  <a:lnTo>
                    <a:pt x="92" y="173"/>
                  </a:lnTo>
                  <a:lnTo>
                    <a:pt x="92" y="171"/>
                  </a:lnTo>
                  <a:lnTo>
                    <a:pt x="92" y="170"/>
                  </a:lnTo>
                  <a:lnTo>
                    <a:pt x="92" y="171"/>
                  </a:lnTo>
                  <a:lnTo>
                    <a:pt x="93" y="171"/>
                  </a:lnTo>
                  <a:lnTo>
                    <a:pt x="93" y="170"/>
                  </a:lnTo>
                  <a:lnTo>
                    <a:pt x="92" y="170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2" y="165"/>
                  </a:lnTo>
                  <a:lnTo>
                    <a:pt x="92" y="164"/>
                  </a:lnTo>
                  <a:lnTo>
                    <a:pt x="90" y="162"/>
                  </a:lnTo>
                  <a:lnTo>
                    <a:pt x="90" y="164"/>
                  </a:lnTo>
                  <a:lnTo>
                    <a:pt x="89" y="164"/>
                  </a:lnTo>
                  <a:lnTo>
                    <a:pt x="89" y="161"/>
                  </a:lnTo>
                  <a:lnTo>
                    <a:pt x="87" y="159"/>
                  </a:lnTo>
                  <a:lnTo>
                    <a:pt x="86" y="159"/>
                  </a:lnTo>
                  <a:lnTo>
                    <a:pt x="86" y="158"/>
                  </a:lnTo>
                  <a:lnTo>
                    <a:pt x="87" y="158"/>
                  </a:lnTo>
                  <a:lnTo>
                    <a:pt x="87" y="155"/>
                  </a:lnTo>
                  <a:lnTo>
                    <a:pt x="86" y="153"/>
                  </a:lnTo>
                  <a:lnTo>
                    <a:pt x="84" y="152"/>
                  </a:lnTo>
                  <a:lnTo>
                    <a:pt x="84" y="150"/>
                  </a:lnTo>
                  <a:lnTo>
                    <a:pt x="83" y="150"/>
                  </a:lnTo>
                  <a:lnTo>
                    <a:pt x="83" y="149"/>
                  </a:lnTo>
                  <a:lnTo>
                    <a:pt x="83" y="146"/>
                  </a:lnTo>
                  <a:lnTo>
                    <a:pt x="84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6" y="141"/>
                  </a:lnTo>
                  <a:lnTo>
                    <a:pt x="86" y="140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7" y="140"/>
                  </a:lnTo>
                  <a:lnTo>
                    <a:pt x="89" y="141"/>
                  </a:lnTo>
                  <a:lnTo>
                    <a:pt x="89" y="143"/>
                  </a:lnTo>
                  <a:lnTo>
                    <a:pt x="90" y="141"/>
                  </a:lnTo>
                  <a:lnTo>
                    <a:pt x="93" y="138"/>
                  </a:lnTo>
                  <a:lnTo>
                    <a:pt x="95" y="138"/>
                  </a:lnTo>
                  <a:lnTo>
                    <a:pt x="93" y="137"/>
                  </a:lnTo>
                  <a:lnTo>
                    <a:pt x="95" y="135"/>
                  </a:lnTo>
                  <a:lnTo>
                    <a:pt x="95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8" y="131"/>
                  </a:lnTo>
                  <a:lnTo>
                    <a:pt x="98" y="129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5" y="125"/>
                  </a:lnTo>
                  <a:lnTo>
                    <a:pt x="95" y="123"/>
                  </a:lnTo>
                  <a:lnTo>
                    <a:pt x="95" y="121"/>
                  </a:lnTo>
                  <a:lnTo>
                    <a:pt x="93" y="120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3" y="118"/>
                  </a:lnTo>
                  <a:lnTo>
                    <a:pt x="93" y="117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7"/>
                  </a:lnTo>
                  <a:lnTo>
                    <a:pt x="96" y="118"/>
                  </a:lnTo>
                  <a:lnTo>
                    <a:pt x="98" y="120"/>
                  </a:lnTo>
                  <a:lnTo>
                    <a:pt x="100" y="120"/>
                  </a:lnTo>
                  <a:lnTo>
                    <a:pt x="100" y="121"/>
                  </a:lnTo>
                  <a:lnTo>
                    <a:pt x="101" y="125"/>
                  </a:lnTo>
                  <a:lnTo>
                    <a:pt x="103" y="125"/>
                  </a:lnTo>
                  <a:lnTo>
                    <a:pt x="103" y="126"/>
                  </a:lnTo>
                  <a:lnTo>
                    <a:pt x="104" y="126"/>
                  </a:lnTo>
                  <a:lnTo>
                    <a:pt x="104" y="128"/>
                  </a:lnTo>
                  <a:lnTo>
                    <a:pt x="103" y="128"/>
                  </a:lnTo>
                  <a:lnTo>
                    <a:pt x="104" y="128"/>
                  </a:lnTo>
                  <a:lnTo>
                    <a:pt x="106" y="128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4" y="131"/>
                  </a:lnTo>
                  <a:lnTo>
                    <a:pt x="104" y="132"/>
                  </a:lnTo>
                  <a:lnTo>
                    <a:pt x="106" y="134"/>
                  </a:lnTo>
                  <a:lnTo>
                    <a:pt x="107" y="134"/>
                  </a:lnTo>
                  <a:lnTo>
                    <a:pt x="107" y="132"/>
                  </a:lnTo>
                  <a:lnTo>
                    <a:pt x="107" y="131"/>
                  </a:lnTo>
                  <a:lnTo>
                    <a:pt x="107" y="129"/>
                  </a:lnTo>
                  <a:lnTo>
                    <a:pt x="107" y="128"/>
                  </a:lnTo>
                  <a:lnTo>
                    <a:pt x="107" y="126"/>
                  </a:lnTo>
                  <a:lnTo>
                    <a:pt x="107" y="125"/>
                  </a:lnTo>
                  <a:lnTo>
                    <a:pt x="107" y="121"/>
                  </a:lnTo>
                  <a:lnTo>
                    <a:pt x="107" y="120"/>
                  </a:lnTo>
                  <a:lnTo>
                    <a:pt x="106" y="118"/>
                  </a:lnTo>
                  <a:lnTo>
                    <a:pt x="104" y="118"/>
                  </a:lnTo>
                  <a:lnTo>
                    <a:pt x="104" y="117"/>
                  </a:lnTo>
                  <a:lnTo>
                    <a:pt x="106" y="115"/>
                  </a:lnTo>
                  <a:lnTo>
                    <a:pt x="107" y="115"/>
                  </a:lnTo>
                  <a:lnTo>
                    <a:pt x="110" y="115"/>
                  </a:lnTo>
                  <a:lnTo>
                    <a:pt x="110" y="114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3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6" y="109"/>
                  </a:lnTo>
                  <a:lnTo>
                    <a:pt x="118" y="108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19" y="105"/>
                  </a:lnTo>
                  <a:lnTo>
                    <a:pt x="121" y="105"/>
                  </a:lnTo>
                  <a:lnTo>
                    <a:pt x="121" y="103"/>
                  </a:lnTo>
                  <a:lnTo>
                    <a:pt x="121" y="102"/>
                  </a:lnTo>
                  <a:lnTo>
                    <a:pt x="122" y="100"/>
                  </a:lnTo>
                  <a:lnTo>
                    <a:pt x="122" y="99"/>
                  </a:lnTo>
                  <a:lnTo>
                    <a:pt x="124" y="99"/>
                  </a:lnTo>
                  <a:lnTo>
                    <a:pt x="125" y="99"/>
                  </a:lnTo>
                  <a:lnTo>
                    <a:pt x="125" y="97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8" y="96"/>
                  </a:lnTo>
                  <a:lnTo>
                    <a:pt x="128" y="97"/>
                  </a:lnTo>
                  <a:lnTo>
                    <a:pt x="130" y="97"/>
                  </a:lnTo>
                  <a:lnTo>
                    <a:pt x="131" y="97"/>
                  </a:lnTo>
                  <a:lnTo>
                    <a:pt x="133" y="96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1" y="90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3" y="90"/>
                  </a:lnTo>
                  <a:lnTo>
                    <a:pt x="133" y="88"/>
                  </a:lnTo>
                  <a:lnTo>
                    <a:pt x="133" y="87"/>
                  </a:lnTo>
                  <a:lnTo>
                    <a:pt x="134" y="85"/>
                  </a:lnTo>
                  <a:lnTo>
                    <a:pt x="134" y="84"/>
                  </a:lnTo>
                  <a:lnTo>
                    <a:pt x="134" y="82"/>
                  </a:lnTo>
                  <a:lnTo>
                    <a:pt x="134" y="81"/>
                  </a:lnTo>
                  <a:lnTo>
                    <a:pt x="134" y="79"/>
                  </a:lnTo>
                  <a:lnTo>
                    <a:pt x="136" y="79"/>
                  </a:lnTo>
                  <a:lnTo>
                    <a:pt x="136" y="78"/>
                  </a:lnTo>
                  <a:lnTo>
                    <a:pt x="134" y="78"/>
                  </a:lnTo>
                  <a:lnTo>
                    <a:pt x="134" y="79"/>
                  </a:lnTo>
                  <a:lnTo>
                    <a:pt x="133" y="79"/>
                  </a:lnTo>
                  <a:lnTo>
                    <a:pt x="133" y="81"/>
                  </a:lnTo>
                  <a:lnTo>
                    <a:pt x="131" y="81"/>
                  </a:lnTo>
                  <a:lnTo>
                    <a:pt x="133" y="79"/>
                  </a:lnTo>
                  <a:lnTo>
                    <a:pt x="133" y="78"/>
                  </a:lnTo>
                  <a:lnTo>
                    <a:pt x="134" y="78"/>
                  </a:lnTo>
                  <a:lnTo>
                    <a:pt x="134" y="76"/>
                  </a:lnTo>
                  <a:lnTo>
                    <a:pt x="136" y="76"/>
                  </a:lnTo>
                  <a:lnTo>
                    <a:pt x="136" y="75"/>
                  </a:lnTo>
                  <a:lnTo>
                    <a:pt x="136" y="73"/>
                  </a:lnTo>
                  <a:lnTo>
                    <a:pt x="134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71"/>
                  </a:lnTo>
                  <a:lnTo>
                    <a:pt x="137" y="70"/>
                  </a:lnTo>
                  <a:lnTo>
                    <a:pt x="136" y="70"/>
                  </a:lnTo>
                  <a:lnTo>
                    <a:pt x="136" y="68"/>
                  </a:lnTo>
                  <a:lnTo>
                    <a:pt x="137" y="68"/>
                  </a:lnTo>
                  <a:lnTo>
                    <a:pt x="139" y="68"/>
                  </a:lnTo>
                  <a:lnTo>
                    <a:pt x="139" y="67"/>
                  </a:lnTo>
                  <a:lnTo>
                    <a:pt x="140" y="67"/>
                  </a:lnTo>
                  <a:lnTo>
                    <a:pt x="143" y="65"/>
                  </a:lnTo>
                  <a:lnTo>
                    <a:pt x="143" y="67"/>
                  </a:lnTo>
                  <a:lnTo>
                    <a:pt x="143" y="65"/>
                  </a:lnTo>
                  <a:lnTo>
                    <a:pt x="145" y="65"/>
                  </a:lnTo>
                  <a:lnTo>
                    <a:pt x="143" y="65"/>
                  </a:lnTo>
                  <a:lnTo>
                    <a:pt x="143" y="64"/>
                  </a:lnTo>
                  <a:lnTo>
                    <a:pt x="145" y="64"/>
                  </a:lnTo>
                  <a:lnTo>
                    <a:pt x="145" y="62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1"/>
                  </a:lnTo>
                  <a:lnTo>
                    <a:pt x="149" y="59"/>
                  </a:lnTo>
                  <a:lnTo>
                    <a:pt x="151" y="59"/>
                  </a:lnTo>
                  <a:lnTo>
                    <a:pt x="151" y="58"/>
                  </a:lnTo>
                  <a:lnTo>
                    <a:pt x="153" y="58"/>
                  </a:lnTo>
                  <a:lnTo>
                    <a:pt x="153" y="56"/>
                  </a:lnTo>
                  <a:lnTo>
                    <a:pt x="154" y="56"/>
                  </a:lnTo>
                  <a:lnTo>
                    <a:pt x="154" y="58"/>
                  </a:lnTo>
                  <a:lnTo>
                    <a:pt x="156" y="58"/>
                  </a:lnTo>
                  <a:lnTo>
                    <a:pt x="157" y="58"/>
                  </a:lnTo>
                  <a:lnTo>
                    <a:pt x="159" y="59"/>
                  </a:lnTo>
                  <a:lnTo>
                    <a:pt x="160" y="59"/>
                  </a:lnTo>
                  <a:lnTo>
                    <a:pt x="162" y="59"/>
                  </a:lnTo>
                  <a:lnTo>
                    <a:pt x="163" y="59"/>
                  </a:lnTo>
                  <a:lnTo>
                    <a:pt x="165" y="59"/>
                  </a:lnTo>
                  <a:lnTo>
                    <a:pt x="163" y="59"/>
                  </a:lnTo>
                  <a:lnTo>
                    <a:pt x="160" y="59"/>
                  </a:lnTo>
                  <a:lnTo>
                    <a:pt x="160" y="61"/>
                  </a:lnTo>
                  <a:lnTo>
                    <a:pt x="160" y="62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7" y="64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0" y="64"/>
                  </a:lnTo>
                  <a:lnTo>
                    <a:pt x="159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2" y="65"/>
                  </a:lnTo>
                  <a:lnTo>
                    <a:pt x="163" y="65"/>
                  </a:lnTo>
                  <a:lnTo>
                    <a:pt x="163" y="64"/>
                  </a:lnTo>
                  <a:lnTo>
                    <a:pt x="163" y="62"/>
                  </a:lnTo>
                  <a:lnTo>
                    <a:pt x="163" y="61"/>
                  </a:lnTo>
                  <a:lnTo>
                    <a:pt x="165" y="61"/>
                  </a:lnTo>
                  <a:lnTo>
                    <a:pt x="165" y="59"/>
                  </a:lnTo>
                  <a:lnTo>
                    <a:pt x="166" y="58"/>
                  </a:lnTo>
                  <a:lnTo>
                    <a:pt x="166" y="56"/>
                  </a:lnTo>
                  <a:lnTo>
                    <a:pt x="166" y="55"/>
                  </a:lnTo>
                  <a:lnTo>
                    <a:pt x="166" y="53"/>
                  </a:lnTo>
                  <a:lnTo>
                    <a:pt x="166" y="50"/>
                  </a:lnTo>
                  <a:lnTo>
                    <a:pt x="168" y="50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71" y="49"/>
                  </a:lnTo>
                  <a:lnTo>
                    <a:pt x="172" y="50"/>
                  </a:lnTo>
                  <a:lnTo>
                    <a:pt x="174" y="50"/>
                  </a:lnTo>
                  <a:lnTo>
                    <a:pt x="174" y="53"/>
                  </a:lnTo>
                  <a:lnTo>
                    <a:pt x="177" y="53"/>
                  </a:lnTo>
                  <a:lnTo>
                    <a:pt x="180" y="53"/>
                  </a:lnTo>
                  <a:lnTo>
                    <a:pt x="183" y="53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87" y="49"/>
                  </a:lnTo>
                  <a:lnTo>
                    <a:pt x="189" y="49"/>
                  </a:lnTo>
                  <a:lnTo>
                    <a:pt x="189" y="47"/>
                  </a:lnTo>
                  <a:lnTo>
                    <a:pt x="190" y="47"/>
                  </a:lnTo>
                  <a:lnTo>
                    <a:pt x="190" y="46"/>
                  </a:lnTo>
                  <a:lnTo>
                    <a:pt x="193" y="44"/>
                  </a:lnTo>
                  <a:lnTo>
                    <a:pt x="198" y="41"/>
                  </a:lnTo>
                  <a:lnTo>
                    <a:pt x="199" y="40"/>
                  </a:lnTo>
                  <a:lnTo>
                    <a:pt x="201" y="40"/>
                  </a:lnTo>
                  <a:lnTo>
                    <a:pt x="202" y="40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6" y="38"/>
                  </a:lnTo>
                  <a:lnTo>
                    <a:pt x="207" y="37"/>
                  </a:lnTo>
                  <a:lnTo>
                    <a:pt x="209" y="37"/>
                  </a:lnTo>
                  <a:lnTo>
                    <a:pt x="209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2"/>
                  </a:lnTo>
                  <a:lnTo>
                    <a:pt x="212" y="32"/>
                  </a:lnTo>
                  <a:lnTo>
                    <a:pt x="212" y="31"/>
                  </a:lnTo>
                  <a:lnTo>
                    <a:pt x="212" y="29"/>
                  </a:lnTo>
                  <a:lnTo>
                    <a:pt x="210" y="29"/>
                  </a:lnTo>
                  <a:lnTo>
                    <a:pt x="210" y="28"/>
                  </a:lnTo>
                  <a:lnTo>
                    <a:pt x="212" y="28"/>
                  </a:lnTo>
                  <a:lnTo>
                    <a:pt x="215" y="28"/>
                  </a:lnTo>
                  <a:lnTo>
                    <a:pt x="215" y="29"/>
                  </a:lnTo>
                  <a:lnTo>
                    <a:pt x="215" y="31"/>
                  </a:lnTo>
                  <a:lnTo>
                    <a:pt x="216" y="31"/>
                  </a:lnTo>
                  <a:lnTo>
                    <a:pt x="216" y="29"/>
                  </a:lnTo>
                  <a:lnTo>
                    <a:pt x="218" y="29"/>
                  </a:lnTo>
                  <a:lnTo>
                    <a:pt x="218" y="28"/>
                  </a:lnTo>
                  <a:lnTo>
                    <a:pt x="216" y="28"/>
                  </a:lnTo>
                  <a:lnTo>
                    <a:pt x="218" y="28"/>
                  </a:lnTo>
                  <a:lnTo>
                    <a:pt x="216" y="28"/>
                  </a:lnTo>
                  <a:lnTo>
                    <a:pt x="215" y="28"/>
                  </a:lnTo>
                  <a:lnTo>
                    <a:pt x="216" y="26"/>
                  </a:lnTo>
                  <a:lnTo>
                    <a:pt x="218" y="26"/>
                  </a:lnTo>
                  <a:lnTo>
                    <a:pt x="218" y="25"/>
                  </a:lnTo>
                  <a:lnTo>
                    <a:pt x="219" y="25"/>
                  </a:lnTo>
                  <a:lnTo>
                    <a:pt x="218" y="25"/>
                  </a:lnTo>
                  <a:lnTo>
                    <a:pt x="218" y="26"/>
                  </a:lnTo>
                  <a:lnTo>
                    <a:pt x="219" y="26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2" y="25"/>
                  </a:lnTo>
                  <a:lnTo>
                    <a:pt x="222" y="23"/>
                  </a:lnTo>
                  <a:lnTo>
                    <a:pt x="222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3"/>
                  </a:lnTo>
                  <a:lnTo>
                    <a:pt x="225" y="23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0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1" y="29"/>
                  </a:lnTo>
                  <a:lnTo>
                    <a:pt x="231" y="31"/>
                  </a:lnTo>
                  <a:lnTo>
                    <a:pt x="233" y="32"/>
                  </a:lnTo>
                  <a:lnTo>
                    <a:pt x="233" y="34"/>
                  </a:lnTo>
                  <a:lnTo>
                    <a:pt x="231" y="34"/>
                  </a:lnTo>
                  <a:lnTo>
                    <a:pt x="230" y="35"/>
                  </a:lnTo>
                  <a:lnTo>
                    <a:pt x="228" y="35"/>
                  </a:lnTo>
                  <a:lnTo>
                    <a:pt x="228" y="37"/>
                  </a:lnTo>
                  <a:lnTo>
                    <a:pt x="228" y="38"/>
                  </a:lnTo>
                  <a:lnTo>
                    <a:pt x="227" y="38"/>
                  </a:lnTo>
                  <a:lnTo>
                    <a:pt x="225" y="38"/>
                  </a:lnTo>
                  <a:lnTo>
                    <a:pt x="224" y="40"/>
                  </a:lnTo>
                  <a:lnTo>
                    <a:pt x="222" y="40"/>
                  </a:lnTo>
                  <a:lnTo>
                    <a:pt x="221" y="40"/>
                  </a:lnTo>
                  <a:lnTo>
                    <a:pt x="219" y="40"/>
                  </a:lnTo>
                  <a:lnTo>
                    <a:pt x="218" y="41"/>
                  </a:lnTo>
                  <a:lnTo>
                    <a:pt x="216" y="41"/>
                  </a:lnTo>
                  <a:lnTo>
                    <a:pt x="215" y="41"/>
                  </a:lnTo>
                  <a:lnTo>
                    <a:pt x="213" y="43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0" y="47"/>
                  </a:lnTo>
                  <a:lnTo>
                    <a:pt x="210" y="49"/>
                  </a:lnTo>
                  <a:lnTo>
                    <a:pt x="210" y="50"/>
                  </a:lnTo>
                  <a:lnTo>
                    <a:pt x="209" y="53"/>
                  </a:lnTo>
                  <a:lnTo>
                    <a:pt x="207" y="55"/>
                  </a:lnTo>
                  <a:lnTo>
                    <a:pt x="207" y="56"/>
                  </a:lnTo>
                  <a:lnTo>
                    <a:pt x="206" y="55"/>
                  </a:lnTo>
                  <a:lnTo>
                    <a:pt x="204" y="56"/>
                  </a:lnTo>
                  <a:lnTo>
                    <a:pt x="202" y="56"/>
                  </a:lnTo>
                  <a:lnTo>
                    <a:pt x="202" y="58"/>
                  </a:lnTo>
                  <a:lnTo>
                    <a:pt x="201" y="58"/>
                  </a:lnTo>
                  <a:lnTo>
                    <a:pt x="199" y="61"/>
                  </a:lnTo>
                  <a:lnTo>
                    <a:pt x="198" y="62"/>
                  </a:lnTo>
                  <a:lnTo>
                    <a:pt x="198" y="64"/>
                  </a:lnTo>
                  <a:lnTo>
                    <a:pt x="196" y="67"/>
                  </a:lnTo>
                  <a:lnTo>
                    <a:pt x="195" y="68"/>
                  </a:lnTo>
                  <a:lnTo>
                    <a:pt x="193" y="70"/>
                  </a:lnTo>
                  <a:lnTo>
                    <a:pt x="193" y="71"/>
                  </a:lnTo>
                  <a:lnTo>
                    <a:pt x="192" y="73"/>
                  </a:lnTo>
                  <a:lnTo>
                    <a:pt x="192" y="79"/>
                  </a:lnTo>
                  <a:lnTo>
                    <a:pt x="190" y="84"/>
                  </a:lnTo>
                  <a:lnTo>
                    <a:pt x="190" y="85"/>
                  </a:lnTo>
                  <a:lnTo>
                    <a:pt x="190" y="87"/>
                  </a:lnTo>
                  <a:lnTo>
                    <a:pt x="190" y="88"/>
                  </a:lnTo>
                  <a:lnTo>
                    <a:pt x="189" y="90"/>
                  </a:lnTo>
                  <a:lnTo>
                    <a:pt x="187" y="91"/>
                  </a:lnTo>
                  <a:lnTo>
                    <a:pt x="187" y="93"/>
                  </a:lnTo>
                  <a:lnTo>
                    <a:pt x="187" y="94"/>
                  </a:lnTo>
                  <a:lnTo>
                    <a:pt x="186" y="94"/>
                  </a:lnTo>
                  <a:lnTo>
                    <a:pt x="186" y="96"/>
                  </a:lnTo>
                  <a:lnTo>
                    <a:pt x="183" y="99"/>
                  </a:lnTo>
                  <a:lnTo>
                    <a:pt x="183" y="100"/>
                  </a:lnTo>
                  <a:lnTo>
                    <a:pt x="181" y="102"/>
                  </a:lnTo>
                  <a:lnTo>
                    <a:pt x="181" y="103"/>
                  </a:lnTo>
                  <a:lnTo>
                    <a:pt x="184" y="103"/>
                  </a:lnTo>
                  <a:lnTo>
                    <a:pt x="186" y="102"/>
                  </a:lnTo>
                  <a:lnTo>
                    <a:pt x="187" y="102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102"/>
                  </a:lnTo>
                  <a:lnTo>
                    <a:pt x="189" y="103"/>
                  </a:lnTo>
                  <a:lnTo>
                    <a:pt x="190" y="105"/>
                  </a:lnTo>
                  <a:lnTo>
                    <a:pt x="192" y="103"/>
                  </a:lnTo>
                  <a:lnTo>
                    <a:pt x="193" y="105"/>
                  </a:lnTo>
                  <a:lnTo>
                    <a:pt x="193" y="106"/>
                  </a:lnTo>
                  <a:lnTo>
                    <a:pt x="193" y="108"/>
                  </a:lnTo>
                  <a:lnTo>
                    <a:pt x="193" y="109"/>
                  </a:lnTo>
                  <a:lnTo>
                    <a:pt x="195" y="111"/>
                  </a:lnTo>
                  <a:lnTo>
                    <a:pt x="195" y="112"/>
                  </a:lnTo>
                  <a:lnTo>
                    <a:pt x="195" y="114"/>
                  </a:lnTo>
                  <a:lnTo>
                    <a:pt x="195" y="115"/>
                  </a:lnTo>
                  <a:lnTo>
                    <a:pt x="196" y="117"/>
                  </a:lnTo>
                  <a:lnTo>
                    <a:pt x="196" y="118"/>
                  </a:lnTo>
                  <a:lnTo>
                    <a:pt x="198" y="118"/>
                  </a:lnTo>
                  <a:lnTo>
                    <a:pt x="198" y="120"/>
                  </a:lnTo>
                  <a:lnTo>
                    <a:pt x="199" y="120"/>
                  </a:lnTo>
                  <a:lnTo>
                    <a:pt x="199" y="121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201" y="125"/>
                  </a:lnTo>
                  <a:lnTo>
                    <a:pt x="201" y="126"/>
                  </a:lnTo>
                  <a:lnTo>
                    <a:pt x="201" y="128"/>
                  </a:lnTo>
                  <a:lnTo>
                    <a:pt x="202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8" y="132"/>
                  </a:lnTo>
                  <a:lnTo>
                    <a:pt x="199" y="134"/>
                  </a:lnTo>
                  <a:lnTo>
                    <a:pt x="199" y="135"/>
                  </a:lnTo>
                  <a:lnTo>
                    <a:pt x="198" y="137"/>
                  </a:lnTo>
                  <a:lnTo>
                    <a:pt x="198" y="140"/>
                  </a:lnTo>
                  <a:lnTo>
                    <a:pt x="198" y="141"/>
                  </a:lnTo>
                  <a:lnTo>
                    <a:pt x="198" y="143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202" y="146"/>
                  </a:lnTo>
                  <a:lnTo>
                    <a:pt x="204" y="146"/>
                  </a:lnTo>
                  <a:lnTo>
                    <a:pt x="204" y="147"/>
                  </a:lnTo>
                  <a:lnTo>
                    <a:pt x="204" y="149"/>
                  </a:lnTo>
                  <a:lnTo>
                    <a:pt x="204" y="150"/>
                  </a:lnTo>
                  <a:lnTo>
                    <a:pt x="206" y="153"/>
                  </a:lnTo>
                  <a:lnTo>
                    <a:pt x="207" y="153"/>
                  </a:lnTo>
                  <a:lnTo>
                    <a:pt x="207" y="155"/>
                  </a:lnTo>
                  <a:lnTo>
                    <a:pt x="209" y="155"/>
                  </a:lnTo>
                  <a:lnTo>
                    <a:pt x="210" y="155"/>
                  </a:lnTo>
                  <a:lnTo>
                    <a:pt x="212" y="155"/>
                  </a:lnTo>
                  <a:lnTo>
                    <a:pt x="213" y="155"/>
                  </a:lnTo>
                  <a:lnTo>
                    <a:pt x="213" y="153"/>
                  </a:lnTo>
                  <a:lnTo>
                    <a:pt x="215" y="153"/>
                  </a:lnTo>
                  <a:lnTo>
                    <a:pt x="215" y="155"/>
                  </a:lnTo>
                  <a:lnTo>
                    <a:pt x="215" y="153"/>
                  </a:lnTo>
                  <a:lnTo>
                    <a:pt x="216" y="153"/>
                  </a:lnTo>
                  <a:lnTo>
                    <a:pt x="216" y="155"/>
                  </a:lnTo>
                  <a:lnTo>
                    <a:pt x="218" y="153"/>
                  </a:lnTo>
                  <a:lnTo>
                    <a:pt x="218" y="155"/>
                  </a:lnTo>
                  <a:lnTo>
                    <a:pt x="218" y="153"/>
                  </a:lnTo>
                  <a:lnTo>
                    <a:pt x="219" y="155"/>
                  </a:lnTo>
                  <a:lnTo>
                    <a:pt x="221" y="155"/>
                  </a:lnTo>
                  <a:lnTo>
                    <a:pt x="222" y="155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5" y="158"/>
                  </a:lnTo>
                  <a:lnTo>
                    <a:pt x="225" y="155"/>
                  </a:lnTo>
                  <a:lnTo>
                    <a:pt x="227" y="155"/>
                  </a:lnTo>
                  <a:lnTo>
                    <a:pt x="228" y="155"/>
                  </a:lnTo>
                  <a:lnTo>
                    <a:pt x="230" y="155"/>
                  </a:lnTo>
                  <a:lnTo>
                    <a:pt x="231" y="153"/>
                  </a:lnTo>
                  <a:lnTo>
                    <a:pt x="233" y="153"/>
                  </a:lnTo>
                  <a:lnTo>
                    <a:pt x="234" y="152"/>
                  </a:lnTo>
                  <a:lnTo>
                    <a:pt x="236" y="152"/>
                  </a:lnTo>
                  <a:lnTo>
                    <a:pt x="236" y="153"/>
                  </a:lnTo>
                  <a:lnTo>
                    <a:pt x="237" y="153"/>
                  </a:lnTo>
                  <a:lnTo>
                    <a:pt x="239" y="155"/>
                  </a:lnTo>
                  <a:lnTo>
                    <a:pt x="240" y="155"/>
                  </a:lnTo>
                  <a:lnTo>
                    <a:pt x="243" y="158"/>
                  </a:lnTo>
                  <a:lnTo>
                    <a:pt x="245" y="158"/>
                  </a:lnTo>
                  <a:lnTo>
                    <a:pt x="248" y="155"/>
                  </a:lnTo>
                  <a:lnTo>
                    <a:pt x="249" y="158"/>
                  </a:lnTo>
                  <a:lnTo>
                    <a:pt x="251" y="161"/>
                  </a:lnTo>
                  <a:lnTo>
                    <a:pt x="252" y="162"/>
                  </a:lnTo>
                  <a:lnTo>
                    <a:pt x="254" y="165"/>
                  </a:lnTo>
                  <a:lnTo>
                    <a:pt x="255" y="167"/>
                  </a:lnTo>
                  <a:lnTo>
                    <a:pt x="257" y="170"/>
                  </a:lnTo>
                  <a:lnTo>
                    <a:pt x="259" y="171"/>
                  </a:lnTo>
                  <a:lnTo>
                    <a:pt x="260" y="174"/>
                  </a:lnTo>
                  <a:lnTo>
                    <a:pt x="262" y="176"/>
                  </a:lnTo>
                  <a:lnTo>
                    <a:pt x="263" y="178"/>
                  </a:lnTo>
                  <a:lnTo>
                    <a:pt x="265" y="176"/>
                  </a:lnTo>
                  <a:lnTo>
                    <a:pt x="266" y="178"/>
                  </a:lnTo>
                  <a:lnTo>
                    <a:pt x="266" y="179"/>
                  </a:lnTo>
                  <a:lnTo>
                    <a:pt x="268" y="178"/>
                  </a:lnTo>
                  <a:lnTo>
                    <a:pt x="269" y="176"/>
                  </a:lnTo>
                  <a:lnTo>
                    <a:pt x="271" y="174"/>
                  </a:lnTo>
                  <a:lnTo>
                    <a:pt x="272" y="174"/>
                  </a:lnTo>
                  <a:lnTo>
                    <a:pt x="272" y="176"/>
                  </a:lnTo>
                  <a:lnTo>
                    <a:pt x="274" y="176"/>
                  </a:lnTo>
                  <a:lnTo>
                    <a:pt x="275" y="176"/>
                  </a:lnTo>
                  <a:lnTo>
                    <a:pt x="277" y="176"/>
                  </a:lnTo>
                  <a:lnTo>
                    <a:pt x="278" y="176"/>
                  </a:lnTo>
                  <a:lnTo>
                    <a:pt x="278" y="178"/>
                  </a:lnTo>
                  <a:lnTo>
                    <a:pt x="280" y="178"/>
                  </a:lnTo>
                  <a:lnTo>
                    <a:pt x="280" y="176"/>
                  </a:lnTo>
                  <a:lnTo>
                    <a:pt x="281" y="176"/>
                  </a:lnTo>
                  <a:lnTo>
                    <a:pt x="283" y="176"/>
                  </a:lnTo>
                  <a:lnTo>
                    <a:pt x="284" y="176"/>
                  </a:lnTo>
                  <a:lnTo>
                    <a:pt x="286" y="176"/>
                  </a:lnTo>
                  <a:lnTo>
                    <a:pt x="289" y="174"/>
                  </a:lnTo>
                  <a:lnTo>
                    <a:pt x="290" y="174"/>
                  </a:lnTo>
                  <a:lnTo>
                    <a:pt x="292" y="174"/>
                  </a:lnTo>
                  <a:lnTo>
                    <a:pt x="293" y="174"/>
                  </a:lnTo>
                  <a:lnTo>
                    <a:pt x="295" y="174"/>
                  </a:lnTo>
                  <a:lnTo>
                    <a:pt x="295" y="173"/>
                  </a:lnTo>
                  <a:lnTo>
                    <a:pt x="296" y="173"/>
                  </a:lnTo>
                  <a:lnTo>
                    <a:pt x="298" y="173"/>
                  </a:lnTo>
                  <a:lnTo>
                    <a:pt x="302" y="174"/>
                  </a:lnTo>
                  <a:lnTo>
                    <a:pt x="304" y="176"/>
                  </a:lnTo>
                  <a:lnTo>
                    <a:pt x="304" y="178"/>
                  </a:lnTo>
                  <a:lnTo>
                    <a:pt x="304" y="179"/>
                  </a:lnTo>
                  <a:lnTo>
                    <a:pt x="305" y="181"/>
                  </a:lnTo>
                  <a:lnTo>
                    <a:pt x="304" y="181"/>
                  </a:lnTo>
                  <a:lnTo>
                    <a:pt x="304" y="182"/>
                  </a:lnTo>
                  <a:lnTo>
                    <a:pt x="302" y="182"/>
                  </a:lnTo>
                  <a:lnTo>
                    <a:pt x="302" y="184"/>
                  </a:lnTo>
                  <a:lnTo>
                    <a:pt x="301" y="185"/>
                  </a:lnTo>
                  <a:lnTo>
                    <a:pt x="299" y="187"/>
                  </a:lnTo>
                  <a:lnTo>
                    <a:pt x="299" y="188"/>
                  </a:lnTo>
                  <a:lnTo>
                    <a:pt x="299" y="190"/>
                  </a:lnTo>
                  <a:lnTo>
                    <a:pt x="299" y="191"/>
                  </a:lnTo>
                  <a:lnTo>
                    <a:pt x="301" y="191"/>
                  </a:lnTo>
                  <a:lnTo>
                    <a:pt x="299" y="191"/>
                  </a:lnTo>
                  <a:lnTo>
                    <a:pt x="299" y="193"/>
                  </a:lnTo>
                  <a:lnTo>
                    <a:pt x="299" y="194"/>
                  </a:lnTo>
                  <a:lnTo>
                    <a:pt x="298" y="194"/>
                  </a:lnTo>
                  <a:lnTo>
                    <a:pt x="296" y="194"/>
                  </a:lnTo>
                  <a:lnTo>
                    <a:pt x="296" y="196"/>
                  </a:lnTo>
                  <a:lnTo>
                    <a:pt x="295" y="197"/>
                  </a:lnTo>
                  <a:lnTo>
                    <a:pt x="296" y="199"/>
                  </a:lnTo>
                  <a:lnTo>
                    <a:pt x="296" y="200"/>
                  </a:lnTo>
                  <a:lnTo>
                    <a:pt x="296" y="202"/>
                  </a:lnTo>
                  <a:lnTo>
                    <a:pt x="296" y="203"/>
                  </a:lnTo>
                  <a:lnTo>
                    <a:pt x="296" y="205"/>
                  </a:lnTo>
                  <a:lnTo>
                    <a:pt x="296" y="206"/>
                  </a:lnTo>
                  <a:lnTo>
                    <a:pt x="295" y="206"/>
                  </a:lnTo>
                  <a:lnTo>
                    <a:pt x="295" y="208"/>
                  </a:lnTo>
                  <a:lnTo>
                    <a:pt x="296" y="208"/>
                  </a:lnTo>
                  <a:lnTo>
                    <a:pt x="295" y="208"/>
                  </a:lnTo>
                  <a:lnTo>
                    <a:pt x="296" y="209"/>
                  </a:lnTo>
                  <a:lnTo>
                    <a:pt x="295" y="209"/>
                  </a:lnTo>
                  <a:lnTo>
                    <a:pt x="295" y="211"/>
                  </a:lnTo>
                  <a:lnTo>
                    <a:pt x="295" y="212"/>
                  </a:lnTo>
                  <a:lnTo>
                    <a:pt x="295" y="214"/>
                  </a:lnTo>
                  <a:lnTo>
                    <a:pt x="295" y="215"/>
                  </a:lnTo>
                  <a:lnTo>
                    <a:pt x="295" y="217"/>
                  </a:lnTo>
                  <a:lnTo>
                    <a:pt x="296" y="217"/>
                  </a:lnTo>
                  <a:lnTo>
                    <a:pt x="296" y="218"/>
                  </a:lnTo>
                  <a:lnTo>
                    <a:pt x="296" y="220"/>
                  </a:lnTo>
                  <a:lnTo>
                    <a:pt x="296" y="221"/>
                  </a:lnTo>
                  <a:lnTo>
                    <a:pt x="295" y="221"/>
                  </a:lnTo>
                  <a:lnTo>
                    <a:pt x="295" y="223"/>
                  </a:lnTo>
                  <a:lnTo>
                    <a:pt x="296" y="223"/>
                  </a:lnTo>
                  <a:lnTo>
                    <a:pt x="296" y="224"/>
                  </a:lnTo>
                  <a:lnTo>
                    <a:pt x="296" y="226"/>
                  </a:lnTo>
                  <a:lnTo>
                    <a:pt x="298" y="226"/>
                  </a:lnTo>
                  <a:lnTo>
                    <a:pt x="298" y="228"/>
                  </a:lnTo>
                  <a:lnTo>
                    <a:pt x="298" y="229"/>
                  </a:lnTo>
                  <a:lnTo>
                    <a:pt x="298" y="232"/>
                  </a:lnTo>
                  <a:lnTo>
                    <a:pt x="299" y="234"/>
                  </a:lnTo>
                  <a:lnTo>
                    <a:pt x="299" y="235"/>
                  </a:lnTo>
                  <a:lnTo>
                    <a:pt x="301" y="235"/>
                  </a:lnTo>
                  <a:lnTo>
                    <a:pt x="302" y="235"/>
                  </a:lnTo>
                  <a:lnTo>
                    <a:pt x="304" y="240"/>
                  </a:lnTo>
                  <a:lnTo>
                    <a:pt x="304" y="241"/>
                  </a:lnTo>
                  <a:lnTo>
                    <a:pt x="305" y="241"/>
                  </a:lnTo>
                  <a:lnTo>
                    <a:pt x="305" y="243"/>
                  </a:lnTo>
                  <a:lnTo>
                    <a:pt x="305" y="244"/>
                  </a:lnTo>
                  <a:lnTo>
                    <a:pt x="304" y="246"/>
                  </a:lnTo>
                  <a:lnTo>
                    <a:pt x="302" y="246"/>
                  </a:lnTo>
                  <a:lnTo>
                    <a:pt x="302" y="247"/>
                  </a:lnTo>
                  <a:lnTo>
                    <a:pt x="301" y="247"/>
                  </a:lnTo>
                  <a:lnTo>
                    <a:pt x="299" y="249"/>
                  </a:lnTo>
                  <a:lnTo>
                    <a:pt x="298" y="250"/>
                  </a:lnTo>
                  <a:lnTo>
                    <a:pt x="298" y="252"/>
                  </a:lnTo>
                  <a:lnTo>
                    <a:pt x="296" y="252"/>
                  </a:lnTo>
                  <a:lnTo>
                    <a:pt x="295" y="253"/>
                  </a:lnTo>
                  <a:lnTo>
                    <a:pt x="295" y="255"/>
                  </a:lnTo>
                  <a:lnTo>
                    <a:pt x="293" y="255"/>
                  </a:lnTo>
                  <a:lnTo>
                    <a:pt x="293" y="256"/>
                  </a:lnTo>
                  <a:lnTo>
                    <a:pt x="295" y="256"/>
                  </a:lnTo>
                  <a:lnTo>
                    <a:pt x="296" y="256"/>
                  </a:lnTo>
                  <a:lnTo>
                    <a:pt x="298" y="256"/>
                  </a:lnTo>
                  <a:lnTo>
                    <a:pt x="299" y="256"/>
                  </a:lnTo>
                  <a:lnTo>
                    <a:pt x="299" y="258"/>
                  </a:lnTo>
                  <a:lnTo>
                    <a:pt x="299" y="261"/>
                  </a:lnTo>
                  <a:lnTo>
                    <a:pt x="301" y="261"/>
                  </a:lnTo>
                  <a:lnTo>
                    <a:pt x="301" y="262"/>
                  </a:lnTo>
                  <a:lnTo>
                    <a:pt x="302" y="262"/>
                  </a:lnTo>
                  <a:lnTo>
                    <a:pt x="302" y="264"/>
                  </a:lnTo>
                  <a:lnTo>
                    <a:pt x="304" y="264"/>
                  </a:lnTo>
                  <a:lnTo>
                    <a:pt x="304" y="265"/>
                  </a:lnTo>
                  <a:lnTo>
                    <a:pt x="305" y="265"/>
                  </a:lnTo>
                  <a:lnTo>
                    <a:pt x="305" y="267"/>
                  </a:lnTo>
                  <a:lnTo>
                    <a:pt x="307" y="267"/>
                  </a:lnTo>
                  <a:lnTo>
                    <a:pt x="307" y="268"/>
                  </a:lnTo>
                  <a:lnTo>
                    <a:pt x="308" y="270"/>
                  </a:lnTo>
                  <a:lnTo>
                    <a:pt x="307" y="270"/>
                  </a:lnTo>
                  <a:lnTo>
                    <a:pt x="307" y="271"/>
                  </a:lnTo>
                  <a:lnTo>
                    <a:pt x="307" y="273"/>
                  </a:lnTo>
                  <a:lnTo>
                    <a:pt x="308" y="274"/>
                  </a:lnTo>
                  <a:lnTo>
                    <a:pt x="308" y="276"/>
                  </a:lnTo>
                  <a:lnTo>
                    <a:pt x="308" y="277"/>
                  </a:lnTo>
                  <a:lnTo>
                    <a:pt x="308" y="279"/>
                  </a:lnTo>
                  <a:lnTo>
                    <a:pt x="310" y="279"/>
                  </a:lnTo>
                  <a:lnTo>
                    <a:pt x="310" y="281"/>
                  </a:lnTo>
                  <a:lnTo>
                    <a:pt x="312" y="285"/>
                  </a:lnTo>
                  <a:lnTo>
                    <a:pt x="312" y="287"/>
                  </a:lnTo>
                  <a:lnTo>
                    <a:pt x="312" y="288"/>
                  </a:lnTo>
                  <a:lnTo>
                    <a:pt x="313" y="288"/>
                  </a:lnTo>
                  <a:lnTo>
                    <a:pt x="313" y="290"/>
                  </a:lnTo>
                  <a:lnTo>
                    <a:pt x="313" y="291"/>
                  </a:lnTo>
                  <a:lnTo>
                    <a:pt x="313" y="293"/>
                  </a:lnTo>
                  <a:lnTo>
                    <a:pt x="313" y="294"/>
                  </a:lnTo>
                  <a:lnTo>
                    <a:pt x="313" y="296"/>
                  </a:lnTo>
                  <a:lnTo>
                    <a:pt x="312" y="297"/>
                  </a:lnTo>
                  <a:lnTo>
                    <a:pt x="310" y="297"/>
                  </a:lnTo>
                  <a:lnTo>
                    <a:pt x="308" y="296"/>
                  </a:lnTo>
                  <a:lnTo>
                    <a:pt x="310" y="288"/>
                  </a:lnTo>
                  <a:lnTo>
                    <a:pt x="310" y="287"/>
                  </a:lnTo>
                  <a:lnTo>
                    <a:pt x="308" y="284"/>
                  </a:lnTo>
                  <a:lnTo>
                    <a:pt x="308" y="282"/>
                  </a:lnTo>
                  <a:lnTo>
                    <a:pt x="305" y="279"/>
                  </a:lnTo>
                  <a:lnTo>
                    <a:pt x="305" y="277"/>
                  </a:lnTo>
                  <a:lnTo>
                    <a:pt x="304" y="276"/>
                  </a:lnTo>
                  <a:lnTo>
                    <a:pt x="304" y="274"/>
                  </a:lnTo>
                  <a:lnTo>
                    <a:pt x="302" y="274"/>
                  </a:lnTo>
                  <a:lnTo>
                    <a:pt x="301" y="274"/>
                  </a:lnTo>
                  <a:lnTo>
                    <a:pt x="299" y="276"/>
                  </a:lnTo>
                  <a:lnTo>
                    <a:pt x="298" y="277"/>
                  </a:lnTo>
                  <a:lnTo>
                    <a:pt x="295" y="282"/>
                  </a:lnTo>
                  <a:lnTo>
                    <a:pt x="293" y="282"/>
                  </a:lnTo>
                  <a:lnTo>
                    <a:pt x="293" y="284"/>
                  </a:lnTo>
                  <a:lnTo>
                    <a:pt x="292" y="284"/>
                  </a:lnTo>
                  <a:lnTo>
                    <a:pt x="290" y="284"/>
                  </a:lnTo>
                  <a:lnTo>
                    <a:pt x="289" y="282"/>
                  </a:lnTo>
                  <a:lnTo>
                    <a:pt x="289" y="281"/>
                  </a:lnTo>
                  <a:lnTo>
                    <a:pt x="289" y="279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4" y="281"/>
                  </a:lnTo>
                  <a:lnTo>
                    <a:pt x="284" y="282"/>
                  </a:lnTo>
                  <a:lnTo>
                    <a:pt x="286" y="282"/>
                  </a:lnTo>
                  <a:lnTo>
                    <a:pt x="286" y="284"/>
                  </a:lnTo>
                  <a:lnTo>
                    <a:pt x="287" y="284"/>
                  </a:lnTo>
                  <a:lnTo>
                    <a:pt x="286" y="284"/>
                  </a:lnTo>
                  <a:lnTo>
                    <a:pt x="284" y="284"/>
                  </a:lnTo>
                  <a:lnTo>
                    <a:pt x="281" y="284"/>
                  </a:lnTo>
                  <a:lnTo>
                    <a:pt x="278" y="284"/>
                  </a:lnTo>
                  <a:lnTo>
                    <a:pt x="274" y="284"/>
                  </a:lnTo>
                  <a:lnTo>
                    <a:pt x="269" y="284"/>
                  </a:lnTo>
                  <a:lnTo>
                    <a:pt x="265" y="284"/>
                  </a:lnTo>
                  <a:lnTo>
                    <a:pt x="263" y="284"/>
                  </a:lnTo>
                  <a:lnTo>
                    <a:pt x="262" y="284"/>
                  </a:lnTo>
                  <a:lnTo>
                    <a:pt x="260" y="284"/>
                  </a:lnTo>
                  <a:lnTo>
                    <a:pt x="259" y="284"/>
                  </a:lnTo>
                  <a:lnTo>
                    <a:pt x="257" y="282"/>
                  </a:lnTo>
                  <a:lnTo>
                    <a:pt x="257" y="284"/>
                  </a:lnTo>
                  <a:lnTo>
                    <a:pt x="255" y="284"/>
                  </a:lnTo>
                  <a:lnTo>
                    <a:pt x="254" y="284"/>
                  </a:lnTo>
                  <a:lnTo>
                    <a:pt x="252" y="284"/>
                  </a:lnTo>
                  <a:lnTo>
                    <a:pt x="251" y="284"/>
                  </a:lnTo>
                  <a:lnTo>
                    <a:pt x="251" y="285"/>
                  </a:lnTo>
                  <a:lnTo>
                    <a:pt x="251" y="287"/>
                  </a:lnTo>
                  <a:lnTo>
                    <a:pt x="251" y="288"/>
                  </a:lnTo>
                  <a:lnTo>
                    <a:pt x="251" y="290"/>
                  </a:lnTo>
                  <a:lnTo>
                    <a:pt x="251" y="291"/>
                  </a:lnTo>
                  <a:lnTo>
                    <a:pt x="251" y="294"/>
                  </a:lnTo>
                  <a:lnTo>
                    <a:pt x="251" y="296"/>
                  </a:lnTo>
                  <a:lnTo>
                    <a:pt x="251" y="297"/>
                  </a:lnTo>
                  <a:lnTo>
                    <a:pt x="251" y="299"/>
                  </a:lnTo>
                  <a:lnTo>
                    <a:pt x="251" y="300"/>
                  </a:lnTo>
                  <a:lnTo>
                    <a:pt x="252" y="299"/>
                  </a:lnTo>
                  <a:lnTo>
                    <a:pt x="254" y="299"/>
                  </a:lnTo>
                  <a:lnTo>
                    <a:pt x="254" y="300"/>
                  </a:lnTo>
                  <a:lnTo>
                    <a:pt x="255" y="300"/>
                  </a:lnTo>
                  <a:lnTo>
                    <a:pt x="257" y="300"/>
                  </a:lnTo>
                  <a:lnTo>
                    <a:pt x="259" y="300"/>
                  </a:lnTo>
                  <a:lnTo>
                    <a:pt x="260" y="300"/>
                  </a:lnTo>
                  <a:lnTo>
                    <a:pt x="262" y="300"/>
                  </a:lnTo>
                  <a:lnTo>
                    <a:pt x="263" y="300"/>
                  </a:lnTo>
                  <a:lnTo>
                    <a:pt x="263" y="302"/>
                  </a:lnTo>
                  <a:lnTo>
                    <a:pt x="265" y="302"/>
                  </a:lnTo>
                  <a:lnTo>
                    <a:pt x="265" y="303"/>
                  </a:lnTo>
                  <a:lnTo>
                    <a:pt x="266" y="305"/>
                  </a:lnTo>
                  <a:lnTo>
                    <a:pt x="265" y="305"/>
                  </a:lnTo>
                  <a:lnTo>
                    <a:pt x="265" y="306"/>
                  </a:lnTo>
                  <a:lnTo>
                    <a:pt x="265" y="308"/>
                  </a:lnTo>
                  <a:lnTo>
                    <a:pt x="266" y="308"/>
                  </a:lnTo>
                  <a:lnTo>
                    <a:pt x="266" y="309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3" y="311"/>
                  </a:lnTo>
                  <a:lnTo>
                    <a:pt x="263" y="309"/>
                  </a:lnTo>
                  <a:lnTo>
                    <a:pt x="262" y="309"/>
                  </a:lnTo>
                  <a:lnTo>
                    <a:pt x="260" y="308"/>
                  </a:lnTo>
                  <a:lnTo>
                    <a:pt x="259" y="308"/>
                  </a:lnTo>
                  <a:lnTo>
                    <a:pt x="257" y="308"/>
                  </a:lnTo>
                  <a:lnTo>
                    <a:pt x="257" y="309"/>
                  </a:lnTo>
                  <a:lnTo>
                    <a:pt x="255" y="309"/>
                  </a:lnTo>
                  <a:lnTo>
                    <a:pt x="254" y="309"/>
                  </a:lnTo>
                  <a:lnTo>
                    <a:pt x="252" y="311"/>
                  </a:lnTo>
                  <a:lnTo>
                    <a:pt x="251" y="311"/>
                  </a:lnTo>
                  <a:lnTo>
                    <a:pt x="249" y="311"/>
                  </a:lnTo>
                  <a:lnTo>
                    <a:pt x="248" y="311"/>
                  </a:lnTo>
                  <a:lnTo>
                    <a:pt x="245" y="311"/>
                  </a:lnTo>
                  <a:lnTo>
                    <a:pt x="245" y="312"/>
                  </a:lnTo>
                  <a:lnTo>
                    <a:pt x="245" y="314"/>
                  </a:lnTo>
                  <a:lnTo>
                    <a:pt x="245" y="315"/>
                  </a:lnTo>
                  <a:lnTo>
                    <a:pt x="245" y="317"/>
                  </a:lnTo>
                  <a:lnTo>
                    <a:pt x="245" y="320"/>
                  </a:lnTo>
                  <a:lnTo>
                    <a:pt x="245" y="323"/>
                  </a:lnTo>
                  <a:lnTo>
                    <a:pt x="245" y="324"/>
                  </a:lnTo>
                  <a:lnTo>
                    <a:pt x="245" y="326"/>
                  </a:lnTo>
                  <a:lnTo>
                    <a:pt x="245" y="327"/>
                  </a:lnTo>
                  <a:lnTo>
                    <a:pt x="245" y="329"/>
                  </a:lnTo>
                  <a:lnTo>
                    <a:pt x="248" y="331"/>
                  </a:lnTo>
                  <a:lnTo>
                    <a:pt x="248" y="332"/>
                  </a:lnTo>
                  <a:lnTo>
                    <a:pt x="249" y="332"/>
                  </a:lnTo>
                  <a:lnTo>
                    <a:pt x="249" y="334"/>
                  </a:lnTo>
                  <a:lnTo>
                    <a:pt x="251" y="334"/>
                  </a:lnTo>
                  <a:lnTo>
                    <a:pt x="251" y="335"/>
                  </a:lnTo>
                  <a:lnTo>
                    <a:pt x="252" y="335"/>
                  </a:lnTo>
                  <a:lnTo>
                    <a:pt x="252" y="337"/>
                  </a:lnTo>
                  <a:lnTo>
                    <a:pt x="255" y="337"/>
                  </a:lnTo>
                  <a:lnTo>
                    <a:pt x="255" y="338"/>
                  </a:lnTo>
                  <a:lnTo>
                    <a:pt x="255" y="340"/>
                  </a:lnTo>
                  <a:lnTo>
                    <a:pt x="257" y="340"/>
                  </a:lnTo>
                  <a:lnTo>
                    <a:pt x="257" y="341"/>
                  </a:lnTo>
                  <a:lnTo>
                    <a:pt x="255" y="343"/>
                  </a:lnTo>
                  <a:lnTo>
                    <a:pt x="257" y="344"/>
                  </a:lnTo>
                  <a:lnTo>
                    <a:pt x="257" y="346"/>
                  </a:lnTo>
                  <a:lnTo>
                    <a:pt x="257" y="347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60" y="349"/>
                  </a:lnTo>
                  <a:lnTo>
                    <a:pt x="260" y="350"/>
                  </a:lnTo>
                  <a:lnTo>
                    <a:pt x="260" y="352"/>
                  </a:lnTo>
                  <a:lnTo>
                    <a:pt x="260" y="353"/>
                  </a:lnTo>
                  <a:lnTo>
                    <a:pt x="260" y="355"/>
                  </a:lnTo>
                  <a:lnTo>
                    <a:pt x="260" y="356"/>
                  </a:lnTo>
                  <a:lnTo>
                    <a:pt x="260" y="358"/>
                  </a:lnTo>
                  <a:lnTo>
                    <a:pt x="260" y="359"/>
                  </a:lnTo>
                  <a:lnTo>
                    <a:pt x="260" y="361"/>
                  </a:lnTo>
                  <a:lnTo>
                    <a:pt x="259" y="364"/>
                  </a:lnTo>
                  <a:lnTo>
                    <a:pt x="259" y="365"/>
                  </a:lnTo>
                  <a:lnTo>
                    <a:pt x="259" y="370"/>
                  </a:lnTo>
                  <a:lnTo>
                    <a:pt x="259" y="373"/>
                  </a:lnTo>
                  <a:lnTo>
                    <a:pt x="257" y="377"/>
                  </a:lnTo>
                  <a:lnTo>
                    <a:pt x="257" y="380"/>
                  </a:lnTo>
                  <a:lnTo>
                    <a:pt x="255" y="385"/>
                  </a:lnTo>
                  <a:lnTo>
                    <a:pt x="255" y="388"/>
                  </a:lnTo>
                  <a:lnTo>
                    <a:pt x="255" y="393"/>
                  </a:lnTo>
                  <a:lnTo>
                    <a:pt x="254" y="396"/>
                  </a:lnTo>
                  <a:lnTo>
                    <a:pt x="254" y="400"/>
                  </a:lnTo>
                  <a:lnTo>
                    <a:pt x="254" y="403"/>
                  </a:lnTo>
                  <a:lnTo>
                    <a:pt x="252" y="408"/>
                  </a:lnTo>
                  <a:lnTo>
                    <a:pt x="252" y="412"/>
                  </a:lnTo>
                  <a:lnTo>
                    <a:pt x="252" y="415"/>
                  </a:lnTo>
                  <a:lnTo>
                    <a:pt x="251" y="420"/>
                  </a:lnTo>
                  <a:lnTo>
                    <a:pt x="251" y="423"/>
                  </a:lnTo>
                  <a:lnTo>
                    <a:pt x="251" y="427"/>
                  </a:lnTo>
                  <a:lnTo>
                    <a:pt x="249" y="427"/>
                  </a:lnTo>
                  <a:lnTo>
                    <a:pt x="249" y="426"/>
                  </a:lnTo>
                  <a:lnTo>
                    <a:pt x="248" y="426"/>
                  </a:lnTo>
                  <a:lnTo>
                    <a:pt x="248" y="424"/>
                  </a:lnTo>
                  <a:lnTo>
                    <a:pt x="245" y="423"/>
                  </a:lnTo>
                  <a:lnTo>
                    <a:pt x="243" y="423"/>
                  </a:lnTo>
                  <a:lnTo>
                    <a:pt x="243" y="421"/>
                  </a:lnTo>
                  <a:lnTo>
                    <a:pt x="243" y="420"/>
                  </a:lnTo>
                  <a:lnTo>
                    <a:pt x="242" y="420"/>
                  </a:lnTo>
                  <a:lnTo>
                    <a:pt x="242" y="418"/>
                  </a:lnTo>
                  <a:lnTo>
                    <a:pt x="240" y="418"/>
                  </a:lnTo>
                  <a:lnTo>
                    <a:pt x="239" y="418"/>
                  </a:lnTo>
                  <a:lnTo>
                    <a:pt x="237" y="420"/>
                  </a:lnTo>
                  <a:lnTo>
                    <a:pt x="236" y="418"/>
                  </a:lnTo>
                  <a:lnTo>
                    <a:pt x="233" y="417"/>
                  </a:lnTo>
                  <a:lnTo>
                    <a:pt x="231" y="417"/>
                  </a:lnTo>
                  <a:lnTo>
                    <a:pt x="233" y="415"/>
                  </a:lnTo>
                  <a:lnTo>
                    <a:pt x="234" y="412"/>
                  </a:lnTo>
                  <a:lnTo>
                    <a:pt x="236" y="409"/>
                  </a:lnTo>
                  <a:lnTo>
                    <a:pt x="237" y="406"/>
                  </a:lnTo>
                  <a:lnTo>
                    <a:pt x="239" y="405"/>
                  </a:lnTo>
                  <a:lnTo>
                    <a:pt x="240" y="402"/>
                  </a:lnTo>
                  <a:lnTo>
                    <a:pt x="242" y="399"/>
                  </a:lnTo>
                  <a:lnTo>
                    <a:pt x="243" y="396"/>
                  </a:lnTo>
                  <a:lnTo>
                    <a:pt x="245" y="393"/>
                  </a:lnTo>
                  <a:lnTo>
                    <a:pt x="248" y="391"/>
                  </a:lnTo>
                  <a:lnTo>
                    <a:pt x="245" y="391"/>
                  </a:lnTo>
                  <a:lnTo>
                    <a:pt x="245" y="390"/>
                  </a:lnTo>
                  <a:lnTo>
                    <a:pt x="243" y="390"/>
                  </a:lnTo>
                  <a:lnTo>
                    <a:pt x="243" y="391"/>
                  </a:lnTo>
                  <a:lnTo>
                    <a:pt x="243" y="390"/>
                  </a:lnTo>
                  <a:lnTo>
                    <a:pt x="242" y="390"/>
                  </a:lnTo>
                  <a:lnTo>
                    <a:pt x="242" y="388"/>
                  </a:lnTo>
                  <a:lnTo>
                    <a:pt x="240" y="388"/>
                  </a:lnTo>
                  <a:lnTo>
                    <a:pt x="240" y="387"/>
                  </a:lnTo>
                  <a:lnTo>
                    <a:pt x="240" y="388"/>
                  </a:lnTo>
                  <a:lnTo>
                    <a:pt x="239" y="388"/>
                  </a:lnTo>
                  <a:lnTo>
                    <a:pt x="239" y="387"/>
                  </a:lnTo>
                  <a:lnTo>
                    <a:pt x="237" y="387"/>
                  </a:lnTo>
                  <a:lnTo>
                    <a:pt x="237" y="385"/>
                  </a:lnTo>
                  <a:lnTo>
                    <a:pt x="236" y="385"/>
                  </a:lnTo>
                  <a:lnTo>
                    <a:pt x="234" y="385"/>
                  </a:lnTo>
                  <a:lnTo>
                    <a:pt x="234" y="384"/>
                  </a:lnTo>
                  <a:lnTo>
                    <a:pt x="234" y="385"/>
                  </a:lnTo>
                  <a:lnTo>
                    <a:pt x="233" y="385"/>
                  </a:lnTo>
                  <a:lnTo>
                    <a:pt x="233" y="384"/>
                  </a:lnTo>
                  <a:lnTo>
                    <a:pt x="231" y="384"/>
                  </a:lnTo>
                  <a:lnTo>
                    <a:pt x="231" y="382"/>
                  </a:lnTo>
                  <a:lnTo>
                    <a:pt x="230" y="382"/>
                  </a:lnTo>
                  <a:lnTo>
                    <a:pt x="230" y="380"/>
                  </a:lnTo>
                  <a:lnTo>
                    <a:pt x="228" y="380"/>
                  </a:lnTo>
                  <a:lnTo>
                    <a:pt x="228" y="379"/>
                  </a:lnTo>
                  <a:lnTo>
                    <a:pt x="227" y="379"/>
                  </a:lnTo>
                  <a:lnTo>
                    <a:pt x="225" y="379"/>
                  </a:lnTo>
                  <a:lnTo>
                    <a:pt x="225" y="380"/>
                  </a:lnTo>
                  <a:lnTo>
                    <a:pt x="224" y="380"/>
                  </a:lnTo>
                  <a:lnTo>
                    <a:pt x="222" y="380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19" y="382"/>
                  </a:lnTo>
                  <a:lnTo>
                    <a:pt x="218" y="384"/>
                  </a:lnTo>
                  <a:lnTo>
                    <a:pt x="216" y="384"/>
                  </a:lnTo>
                  <a:lnTo>
                    <a:pt x="216" y="382"/>
                  </a:lnTo>
                  <a:lnTo>
                    <a:pt x="218" y="382"/>
                  </a:lnTo>
                  <a:lnTo>
                    <a:pt x="216" y="382"/>
                  </a:lnTo>
                  <a:lnTo>
                    <a:pt x="216" y="380"/>
                  </a:lnTo>
                  <a:lnTo>
                    <a:pt x="215" y="382"/>
                  </a:lnTo>
                  <a:lnTo>
                    <a:pt x="215" y="380"/>
                  </a:lnTo>
                  <a:lnTo>
                    <a:pt x="215" y="379"/>
                  </a:lnTo>
                  <a:lnTo>
                    <a:pt x="213" y="379"/>
                  </a:lnTo>
                  <a:lnTo>
                    <a:pt x="212" y="379"/>
                  </a:lnTo>
                  <a:lnTo>
                    <a:pt x="210" y="379"/>
                  </a:lnTo>
                  <a:lnTo>
                    <a:pt x="210" y="377"/>
                  </a:lnTo>
                  <a:lnTo>
                    <a:pt x="209" y="377"/>
                  </a:lnTo>
                  <a:lnTo>
                    <a:pt x="209" y="379"/>
                  </a:lnTo>
                  <a:lnTo>
                    <a:pt x="207" y="379"/>
                  </a:lnTo>
                  <a:lnTo>
                    <a:pt x="207" y="380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4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1" y="384"/>
                  </a:lnTo>
                  <a:lnTo>
                    <a:pt x="199" y="384"/>
                  </a:lnTo>
                  <a:lnTo>
                    <a:pt x="198" y="384"/>
                  </a:lnTo>
                  <a:lnTo>
                    <a:pt x="198" y="385"/>
                  </a:lnTo>
                  <a:lnTo>
                    <a:pt x="196" y="385"/>
                  </a:lnTo>
                  <a:lnTo>
                    <a:pt x="195" y="385"/>
                  </a:lnTo>
                  <a:lnTo>
                    <a:pt x="195" y="384"/>
                  </a:lnTo>
                  <a:lnTo>
                    <a:pt x="193" y="384"/>
                  </a:lnTo>
                  <a:lnTo>
                    <a:pt x="192" y="384"/>
                  </a:lnTo>
                  <a:lnTo>
                    <a:pt x="192" y="382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5"/>
                  </a:lnTo>
                  <a:lnTo>
                    <a:pt x="189" y="385"/>
                  </a:lnTo>
                  <a:lnTo>
                    <a:pt x="189" y="384"/>
                  </a:lnTo>
                  <a:lnTo>
                    <a:pt x="187" y="384"/>
                  </a:lnTo>
                  <a:lnTo>
                    <a:pt x="186" y="384"/>
                  </a:lnTo>
                  <a:lnTo>
                    <a:pt x="186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4" y="382"/>
                  </a:lnTo>
                  <a:lnTo>
                    <a:pt x="183" y="382"/>
                  </a:lnTo>
                  <a:lnTo>
                    <a:pt x="181" y="382"/>
                  </a:lnTo>
                  <a:lnTo>
                    <a:pt x="180" y="382"/>
                  </a:lnTo>
                  <a:lnTo>
                    <a:pt x="180" y="380"/>
                  </a:lnTo>
                  <a:lnTo>
                    <a:pt x="180" y="379"/>
                  </a:lnTo>
                  <a:lnTo>
                    <a:pt x="180" y="377"/>
                  </a:lnTo>
                  <a:lnTo>
                    <a:pt x="181" y="376"/>
                  </a:lnTo>
                  <a:lnTo>
                    <a:pt x="180" y="376"/>
                  </a:lnTo>
                  <a:lnTo>
                    <a:pt x="180" y="374"/>
                  </a:lnTo>
                  <a:lnTo>
                    <a:pt x="180" y="373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8" y="370"/>
                  </a:lnTo>
                  <a:lnTo>
                    <a:pt x="178" y="368"/>
                  </a:lnTo>
                  <a:lnTo>
                    <a:pt x="177" y="368"/>
                  </a:lnTo>
                  <a:lnTo>
                    <a:pt x="177" y="370"/>
                  </a:lnTo>
                  <a:lnTo>
                    <a:pt x="175" y="370"/>
                  </a:lnTo>
                  <a:lnTo>
                    <a:pt x="175" y="368"/>
                  </a:lnTo>
                  <a:lnTo>
                    <a:pt x="174" y="368"/>
                  </a:lnTo>
                  <a:lnTo>
                    <a:pt x="172" y="367"/>
                  </a:lnTo>
                  <a:lnTo>
                    <a:pt x="172" y="365"/>
                  </a:lnTo>
                  <a:lnTo>
                    <a:pt x="172" y="364"/>
                  </a:lnTo>
                  <a:lnTo>
                    <a:pt x="172" y="361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8"/>
                  </a:lnTo>
                  <a:lnTo>
                    <a:pt x="171" y="356"/>
                  </a:lnTo>
                  <a:lnTo>
                    <a:pt x="169" y="356"/>
                  </a:lnTo>
                  <a:lnTo>
                    <a:pt x="169" y="355"/>
                  </a:lnTo>
                  <a:lnTo>
                    <a:pt x="168" y="355"/>
                  </a:lnTo>
                  <a:lnTo>
                    <a:pt x="168" y="353"/>
                  </a:lnTo>
                  <a:lnTo>
                    <a:pt x="166" y="353"/>
                  </a:lnTo>
                  <a:lnTo>
                    <a:pt x="166" y="355"/>
                  </a:lnTo>
                  <a:lnTo>
                    <a:pt x="165" y="355"/>
                  </a:lnTo>
                  <a:lnTo>
                    <a:pt x="165" y="353"/>
                  </a:lnTo>
                  <a:lnTo>
                    <a:pt x="163" y="352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2" y="350"/>
                  </a:lnTo>
                  <a:lnTo>
                    <a:pt x="162" y="352"/>
                  </a:lnTo>
                  <a:lnTo>
                    <a:pt x="162" y="350"/>
                  </a:lnTo>
                  <a:lnTo>
                    <a:pt x="160" y="349"/>
                  </a:lnTo>
                  <a:lnTo>
                    <a:pt x="160" y="350"/>
                  </a:lnTo>
                  <a:lnTo>
                    <a:pt x="159" y="349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6" y="347"/>
                  </a:lnTo>
                  <a:lnTo>
                    <a:pt x="156" y="346"/>
                  </a:lnTo>
                  <a:lnTo>
                    <a:pt x="154" y="346"/>
                  </a:lnTo>
                  <a:lnTo>
                    <a:pt x="156" y="346"/>
                  </a:lnTo>
                  <a:lnTo>
                    <a:pt x="156" y="344"/>
                  </a:lnTo>
                  <a:lnTo>
                    <a:pt x="154" y="344"/>
                  </a:lnTo>
                  <a:lnTo>
                    <a:pt x="154" y="343"/>
                  </a:lnTo>
                  <a:lnTo>
                    <a:pt x="154" y="341"/>
                  </a:lnTo>
                  <a:lnTo>
                    <a:pt x="153" y="338"/>
                  </a:lnTo>
                  <a:lnTo>
                    <a:pt x="153" y="337"/>
                  </a:lnTo>
                  <a:lnTo>
                    <a:pt x="151" y="337"/>
                  </a:lnTo>
                  <a:lnTo>
                    <a:pt x="149" y="335"/>
                  </a:lnTo>
                  <a:lnTo>
                    <a:pt x="148" y="334"/>
                  </a:lnTo>
                  <a:lnTo>
                    <a:pt x="146" y="334"/>
                  </a:lnTo>
                  <a:lnTo>
                    <a:pt x="146" y="332"/>
                  </a:lnTo>
                  <a:lnTo>
                    <a:pt x="145" y="332"/>
                  </a:lnTo>
                  <a:lnTo>
                    <a:pt x="146" y="332"/>
                  </a:lnTo>
                  <a:lnTo>
                    <a:pt x="145" y="331"/>
                  </a:lnTo>
                  <a:lnTo>
                    <a:pt x="145" y="329"/>
                  </a:lnTo>
                  <a:lnTo>
                    <a:pt x="143" y="329"/>
                  </a:lnTo>
                  <a:lnTo>
                    <a:pt x="143" y="331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9" y="329"/>
                  </a:lnTo>
                  <a:lnTo>
                    <a:pt x="137" y="329"/>
                  </a:lnTo>
                  <a:lnTo>
                    <a:pt x="137" y="327"/>
                  </a:lnTo>
                  <a:lnTo>
                    <a:pt x="137" y="326"/>
                  </a:lnTo>
                  <a:lnTo>
                    <a:pt x="136" y="326"/>
                  </a:lnTo>
                  <a:lnTo>
                    <a:pt x="134" y="326"/>
                  </a:lnTo>
                  <a:lnTo>
                    <a:pt x="134" y="327"/>
                  </a:lnTo>
                  <a:lnTo>
                    <a:pt x="133" y="327"/>
                  </a:lnTo>
                  <a:lnTo>
                    <a:pt x="131" y="327"/>
                  </a:lnTo>
                  <a:lnTo>
                    <a:pt x="130" y="326"/>
                  </a:lnTo>
                  <a:lnTo>
                    <a:pt x="128" y="324"/>
                  </a:lnTo>
                  <a:lnTo>
                    <a:pt x="127" y="324"/>
                  </a:lnTo>
                  <a:lnTo>
                    <a:pt x="127" y="323"/>
                  </a:lnTo>
                  <a:lnTo>
                    <a:pt x="125" y="323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1" y="321"/>
                  </a:lnTo>
                  <a:lnTo>
                    <a:pt x="119" y="321"/>
                  </a:lnTo>
                  <a:lnTo>
                    <a:pt x="119" y="320"/>
                  </a:lnTo>
                  <a:lnTo>
                    <a:pt x="119" y="318"/>
                  </a:lnTo>
                  <a:lnTo>
                    <a:pt x="118" y="317"/>
                  </a:lnTo>
                  <a:lnTo>
                    <a:pt x="116" y="317"/>
                  </a:lnTo>
                  <a:lnTo>
                    <a:pt x="115" y="315"/>
                  </a:lnTo>
                  <a:lnTo>
                    <a:pt x="113" y="315"/>
                  </a:lnTo>
                  <a:lnTo>
                    <a:pt x="112" y="314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9" y="315"/>
                  </a:lnTo>
                  <a:lnTo>
                    <a:pt x="109" y="317"/>
                  </a:lnTo>
                  <a:lnTo>
                    <a:pt x="110" y="318"/>
                  </a:lnTo>
                  <a:lnTo>
                    <a:pt x="109" y="320"/>
                  </a:lnTo>
                  <a:lnTo>
                    <a:pt x="107" y="320"/>
                  </a:lnTo>
                  <a:lnTo>
                    <a:pt x="106" y="320"/>
                  </a:lnTo>
                  <a:lnTo>
                    <a:pt x="106" y="318"/>
                  </a:lnTo>
                  <a:lnTo>
                    <a:pt x="104" y="318"/>
                  </a:lnTo>
                  <a:lnTo>
                    <a:pt x="103" y="318"/>
                  </a:lnTo>
                  <a:lnTo>
                    <a:pt x="103" y="320"/>
                  </a:lnTo>
                  <a:lnTo>
                    <a:pt x="101" y="320"/>
                  </a:lnTo>
                  <a:lnTo>
                    <a:pt x="101" y="318"/>
                  </a:lnTo>
                  <a:lnTo>
                    <a:pt x="100" y="320"/>
                  </a:lnTo>
                  <a:lnTo>
                    <a:pt x="100" y="318"/>
                  </a:lnTo>
                  <a:lnTo>
                    <a:pt x="98" y="318"/>
                  </a:lnTo>
                  <a:lnTo>
                    <a:pt x="96" y="318"/>
                  </a:lnTo>
                  <a:lnTo>
                    <a:pt x="95" y="317"/>
                  </a:lnTo>
                  <a:lnTo>
                    <a:pt x="93" y="317"/>
                  </a:lnTo>
                  <a:lnTo>
                    <a:pt x="92" y="317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7" y="315"/>
                  </a:lnTo>
                  <a:lnTo>
                    <a:pt x="87" y="314"/>
                  </a:lnTo>
                  <a:lnTo>
                    <a:pt x="87" y="311"/>
                  </a:lnTo>
                  <a:lnTo>
                    <a:pt x="87" y="309"/>
                  </a:lnTo>
                  <a:lnTo>
                    <a:pt x="86" y="309"/>
                  </a:lnTo>
                  <a:lnTo>
                    <a:pt x="84" y="309"/>
                  </a:lnTo>
                  <a:lnTo>
                    <a:pt x="83" y="308"/>
                  </a:lnTo>
                  <a:lnTo>
                    <a:pt x="83" y="305"/>
                  </a:lnTo>
                  <a:lnTo>
                    <a:pt x="81" y="305"/>
                  </a:lnTo>
                  <a:lnTo>
                    <a:pt x="80" y="306"/>
                  </a:lnTo>
                  <a:lnTo>
                    <a:pt x="78" y="306"/>
                  </a:lnTo>
                  <a:lnTo>
                    <a:pt x="78" y="305"/>
                  </a:lnTo>
                  <a:lnTo>
                    <a:pt x="77" y="305"/>
                  </a:lnTo>
                  <a:lnTo>
                    <a:pt x="75" y="303"/>
                  </a:lnTo>
                  <a:lnTo>
                    <a:pt x="74" y="303"/>
                  </a:lnTo>
                  <a:lnTo>
                    <a:pt x="71" y="300"/>
                  </a:lnTo>
                  <a:lnTo>
                    <a:pt x="69" y="300"/>
                  </a:lnTo>
                  <a:lnTo>
                    <a:pt x="68" y="299"/>
                  </a:lnTo>
                  <a:lnTo>
                    <a:pt x="66" y="297"/>
                  </a:lnTo>
                  <a:lnTo>
                    <a:pt x="65" y="296"/>
                  </a:lnTo>
                  <a:lnTo>
                    <a:pt x="65" y="297"/>
                  </a:lnTo>
                  <a:lnTo>
                    <a:pt x="63" y="296"/>
                  </a:lnTo>
                  <a:lnTo>
                    <a:pt x="63" y="294"/>
                  </a:lnTo>
                  <a:lnTo>
                    <a:pt x="63" y="296"/>
                  </a:lnTo>
                  <a:lnTo>
                    <a:pt x="62" y="294"/>
                  </a:lnTo>
                  <a:lnTo>
                    <a:pt x="60" y="293"/>
                  </a:lnTo>
                  <a:lnTo>
                    <a:pt x="60" y="291"/>
                  </a:lnTo>
                  <a:lnTo>
                    <a:pt x="59" y="291"/>
                  </a:lnTo>
                  <a:close/>
                  <a:moveTo>
                    <a:pt x="74" y="262"/>
                  </a:moveTo>
                  <a:lnTo>
                    <a:pt x="74" y="264"/>
                  </a:lnTo>
                  <a:lnTo>
                    <a:pt x="74" y="265"/>
                  </a:lnTo>
                  <a:lnTo>
                    <a:pt x="72" y="264"/>
                  </a:lnTo>
                  <a:lnTo>
                    <a:pt x="72" y="262"/>
                  </a:lnTo>
                  <a:lnTo>
                    <a:pt x="72" y="261"/>
                  </a:lnTo>
                  <a:lnTo>
                    <a:pt x="74" y="261"/>
                  </a:lnTo>
                  <a:lnTo>
                    <a:pt x="74" y="262"/>
                  </a:lnTo>
                  <a:close/>
                  <a:moveTo>
                    <a:pt x="78" y="261"/>
                  </a:moveTo>
                  <a:lnTo>
                    <a:pt x="80" y="262"/>
                  </a:lnTo>
                  <a:lnTo>
                    <a:pt x="81" y="262"/>
                  </a:lnTo>
                  <a:lnTo>
                    <a:pt x="81" y="264"/>
                  </a:lnTo>
                  <a:lnTo>
                    <a:pt x="80" y="264"/>
                  </a:lnTo>
                  <a:lnTo>
                    <a:pt x="78" y="264"/>
                  </a:lnTo>
                  <a:lnTo>
                    <a:pt x="78" y="262"/>
                  </a:lnTo>
                  <a:lnTo>
                    <a:pt x="80" y="262"/>
                  </a:lnTo>
                  <a:lnTo>
                    <a:pt x="78" y="262"/>
                  </a:lnTo>
                  <a:lnTo>
                    <a:pt x="78" y="261"/>
                  </a:lnTo>
                  <a:close/>
                  <a:moveTo>
                    <a:pt x="81" y="261"/>
                  </a:moveTo>
                  <a:lnTo>
                    <a:pt x="81" y="262"/>
                  </a:lnTo>
                  <a:lnTo>
                    <a:pt x="80" y="262"/>
                  </a:lnTo>
                  <a:lnTo>
                    <a:pt x="80" y="261"/>
                  </a:lnTo>
                  <a:lnTo>
                    <a:pt x="78" y="261"/>
                  </a:lnTo>
                  <a:lnTo>
                    <a:pt x="78" y="258"/>
                  </a:lnTo>
                  <a:lnTo>
                    <a:pt x="80" y="261"/>
                  </a:lnTo>
                  <a:lnTo>
                    <a:pt x="80" y="258"/>
                  </a:lnTo>
                  <a:lnTo>
                    <a:pt x="80" y="261"/>
                  </a:lnTo>
                  <a:lnTo>
                    <a:pt x="81" y="261"/>
                  </a:lnTo>
                  <a:close/>
                  <a:moveTo>
                    <a:pt x="92" y="221"/>
                  </a:moveTo>
                  <a:lnTo>
                    <a:pt x="93" y="221"/>
                  </a:lnTo>
                  <a:lnTo>
                    <a:pt x="92" y="223"/>
                  </a:lnTo>
                  <a:lnTo>
                    <a:pt x="92" y="221"/>
                  </a:lnTo>
                  <a:lnTo>
                    <a:pt x="90" y="223"/>
                  </a:lnTo>
                  <a:lnTo>
                    <a:pt x="89" y="223"/>
                  </a:lnTo>
                  <a:lnTo>
                    <a:pt x="87" y="223"/>
                  </a:lnTo>
                  <a:lnTo>
                    <a:pt x="87" y="221"/>
                  </a:lnTo>
                  <a:lnTo>
                    <a:pt x="89" y="221"/>
                  </a:lnTo>
                  <a:lnTo>
                    <a:pt x="89" y="220"/>
                  </a:lnTo>
                  <a:lnTo>
                    <a:pt x="90" y="220"/>
                  </a:lnTo>
                  <a:lnTo>
                    <a:pt x="89" y="220"/>
                  </a:lnTo>
                  <a:lnTo>
                    <a:pt x="90" y="220"/>
                  </a:lnTo>
                  <a:lnTo>
                    <a:pt x="90" y="221"/>
                  </a:lnTo>
                  <a:lnTo>
                    <a:pt x="92" y="221"/>
                  </a:lnTo>
                  <a:close/>
                  <a:moveTo>
                    <a:pt x="9" y="22"/>
                  </a:moveTo>
                  <a:lnTo>
                    <a:pt x="9" y="20"/>
                  </a:lnTo>
                  <a:lnTo>
                    <a:pt x="9" y="22"/>
                  </a:lnTo>
                  <a:close/>
                  <a:moveTo>
                    <a:pt x="16" y="2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close/>
                  <a:moveTo>
                    <a:pt x="0" y="229"/>
                  </a:moveTo>
                  <a:lnTo>
                    <a:pt x="0" y="228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0" y="229"/>
                  </a:lnTo>
                  <a:close/>
                  <a:moveTo>
                    <a:pt x="72" y="252"/>
                  </a:moveTo>
                  <a:lnTo>
                    <a:pt x="74" y="252"/>
                  </a:lnTo>
                  <a:lnTo>
                    <a:pt x="74" y="253"/>
                  </a:lnTo>
                  <a:lnTo>
                    <a:pt x="72" y="253"/>
                  </a:lnTo>
                  <a:lnTo>
                    <a:pt x="72" y="252"/>
                  </a:lnTo>
                  <a:close/>
                  <a:moveTo>
                    <a:pt x="134" y="75"/>
                  </a:moveTo>
                  <a:lnTo>
                    <a:pt x="136" y="75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4" y="7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914">
              <a:extLst>
                <a:ext uri="{FF2B5EF4-FFF2-40B4-BE49-F238E27FC236}">
                  <a16:creationId xmlns:a16="http://schemas.microsoft.com/office/drawing/2014/main" id="{84D29106-8944-3877-F307-0475A740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3751263"/>
              <a:ext cx="287338" cy="319088"/>
            </a:xfrm>
            <a:custGeom>
              <a:avLst/>
              <a:gdLst>
                <a:gd name="T0" fmla="*/ 3 w 181"/>
                <a:gd name="T1" fmla="*/ 53 h 201"/>
                <a:gd name="T2" fmla="*/ 4 w 181"/>
                <a:gd name="T3" fmla="*/ 32 h 201"/>
                <a:gd name="T4" fmla="*/ 9 w 181"/>
                <a:gd name="T5" fmla="*/ 20 h 201"/>
                <a:gd name="T6" fmla="*/ 12 w 181"/>
                <a:gd name="T7" fmla="*/ 8 h 201"/>
                <a:gd name="T8" fmla="*/ 47 w 181"/>
                <a:gd name="T9" fmla="*/ 0 h 201"/>
                <a:gd name="T10" fmla="*/ 69 w 181"/>
                <a:gd name="T11" fmla="*/ 0 h 201"/>
                <a:gd name="T12" fmla="*/ 84 w 181"/>
                <a:gd name="T13" fmla="*/ 9 h 201"/>
                <a:gd name="T14" fmla="*/ 89 w 181"/>
                <a:gd name="T15" fmla="*/ 20 h 201"/>
                <a:gd name="T16" fmla="*/ 94 w 181"/>
                <a:gd name="T17" fmla="*/ 29 h 201"/>
                <a:gd name="T18" fmla="*/ 95 w 181"/>
                <a:gd name="T19" fmla="*/ 35 h 201"/>
                <a:gd name="T20" fmla="*/ 98 w 181"/>
                <a:gd name="T21" fmla="*/ 44 h 201"/>
                <a:gd name="T22" fmla="*/ 98 w 181"/>
                <a:gd name="T23" fmla="*/ 56 h 201"/>
                <a:gd name="T24" fmla="*/ 100 w 181"/>
                <a:gd name="T25" fmla="*/ 67 h 201"/>
                <a:gd name="T26" fmla="*/ 106 w 181"/>
                <a:gd name="T27" fmla="*/ 68 h 201"/>
                <a:gd name="T28" fmla="*/ 113 w 181"/>
                <a:gd name="T29" fmla="*/ 70 h 201"/>
                <a:gd name="T30" fmla="*/ 122 w 181"/>
                <a:gd name="T31" fmla="*/ 71 h 201"/>
                <a:gd name="T32" fmla="*/ 130 w 181"/>
                <a:gd name="T33" fmla="*/ 67 h 201"/>
                <a:gd name="T34" fmla="*/ 145 w 181"/>
                <a:gd name="T35" fmla="*/ 73 h 201"/>
                <a:gd name="T36" fmla="*/ 150 w 181"/>
                <a:gd name="T37" fmla="*/ 83 h 201"/>
                <a:gd name="T38" fmla="*/ 151 w 181"/>
                <a:gd name="T39" fmla="*/ 94 h 201"/>
                <a:gd name="T40" fmla="*/ 153 w 181"/>
                <a:gd name="T41" fmla="*/ 105 h 201"/>
                <a:gd name="T42" fmla="*/ 162 w 181"/>
                <a:gd name="T43" fmla="*/ 114 h 201"/>
                <a:gd name="T44" fmla="*/ 172 w 181"/>
                <a:gd name="T45" fmla="*/ 109 h 201"/>
                <a:gd name="T46" fmla="*/ 180 w 181"/>
                <a:gd name="T47" fmla="*/ 120 h 201"/>
                <a:gd name="T48" fmla="*/ 180 w 181"/>
                <a:gd name="T49" fmla="*/ 129 h 201"/>
                <a:gd name="T50" fmla="*/ 178 w 181"/>
                <a:gd name="T51" fmla="*/ 144 h 201"/>
                <a:gd name="T52" fmla="*/ 177 w 181"/>
                <a:gd name="T53" fmla="*/ 156 h 201"/>
                <a:gd name="T54" fmla="*/ 177 w 181"/>
                <a:gd name="T55" fmla="*/ 165 h 201"/>
                <a:gd name="T56" fmla="*/ 175 w 181"/>
                <a:gd name="T57" fmla="*/ 174 h 201"/>
                <a:gd name="T58" fmla="*/ 169 w 181"/>
                <a:gd name="T59" fmla="*/ 183 h 201"/>
                <a:gd name="T60" fmla="*/ 163 w 181"/>
                <a:gd name="T61" fmla="*/ 186 h 201"/>
                <a:gd name="T62" fmla="*/ 160 w 181"/>
                <a:gd name="T63" fmla="*/ 195 h 201"/>
                <a:gd name="T64" fmla="*/ 153 w 181"/>
                <a:gd name="T65" fmla="*/ 194 h 201"/>
                <a:gd name="T66" fmla="*/ 147 w 181"/>
                <a:gd name="T67" fmla="*/ 200 h 201"/>
                <a:gd name="T68" fmla="*/ 137 w 181"/>
                <a:gd name="T69" fmla="*/ 198 h 201"/>
                <a:gd name="T70" fmla="*/ 127 w 181"/>
                <a:gd name="T71" fmla="*/ 197 h 201"/>
                <a:gd name="T72" fmla="*/ 110 w 181"/>
                <a:gd name="T73" fmla="*/ 192 h 201"/>
                <a:gd name="T74" fmla="*/ 98 w 181"/>
                <a:gd name="T75" fmla="*/ 189 h 201"/>
                <a:gd name="T76" fmla="*/ 104 w 181"/>
                <a:gd name="T77" fmla="*/ 180 h 201"/>
                <a:gd name="T78" fmla="*/ 106 w 181"/>
                <a:gd name="T79" fmla="*/ 176 h 201"/>
                <a:gd name="T80" fmla="*/ 104 w 181"/>
                <a:gd name="T81" fmla="*/ 167 h 201"/>
                <a:gd name="T82" fmla="*/ 109 w 181"/>
                <a:gd name="T83" fmla="*/ 161 h 201"/>
                <a:gd name="T84" fmla="*/ 110 w 181"/>
                <a:gd name="T85" fmla="*/ 155 h 201"/>
                <a:gd name="T86" fmla="*/ 113 w 181"/>
                <a:gd name="T87" fmla="*/ 147 h 201"/>
                <a:gd name="T88" fmla="*/ 104 w 181"/>
                <a:gd name="T89" fmla="*/ 139 h 201"/>
                <a:gd name="T90" fmla="*/ 97 w 181"/>
                <a:gd name="T91" fmla="*/ 136 h 201"/>
                <a:gd name="T92" fmla="*/ 80 w 181"/>
                <a:gd name="T93" fmla="*/ 129 h 201"/>
                <a:gd name="T94" fmla="*/ 72 w 181"/>
                <a:gd name="T95" fmla="*/ 123 h 201"/>
                <a:gd name="T96" fmla="*/ 57 w 181"/>
                <a:gd name="T97" fmla="*/ 114 h 201"/>
                <a:gd name="T98" fmla="*/ 47 w 181"/>
                <a:gd name="T99" fmla="*/ 111 h 201"/>
                <a:gd name="T100" fmla="*/ 37 w 181"/>
                <a:gd name="T101" fmla="*/ 108 h 201"/>
                <a:gd name="T102" fmla="*/ 33 w 181"/>
                <a:gd name="T103" fmla="*/ 103 h 201"/>
                <a:gd name="T104" fmla="*/ 24 w 181"/>
                <a:gd name="T105" fmla="*/ 97 h 201"/>
                <a:gd name="T106" fmla="*/ 15 w 181"/>
                <a:gd name="T107" fmla="*/ 86 h 201"/>
                <a:gd name="T108" fmla="*/ 9 w 181"/>
                <a:gd name="T109" fmla="*/ 79 h 201"/>
                <a:gd name="T110" fmla="*/ 1 w 181"/>
                <a:gd name="T111" fmla="*/ 7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1" h="201">
                  <a:moveTo>
                    <a:pt x="0" y="70"/>
                  </a:moveTo>
                  <a:lnTo>
                    <a:pt x="0" y="68"/>
                  </a:lnTo>
                  <a:lnTo>
                    <a:pt x="1" y="67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3" y="59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4" y="50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5" y="6"/>
                  </a:lnTo>
                  <a:lnTo>
                    <a:pt x="33" y="3"/>
                  </a:lnTo>
                  <a:lnTo>
                    <a:pt x="39" y="2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4" y="3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80" y="6"/>
                  </a:lnTo>
                  <a:lnTo>
                    <a:pt x="81" y="8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0" y="21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2" y="24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5" y="32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7" y="33"/>
                  </a:lnTo>
                  <a:lnTo>
                    <a:pt x="97" y="35"/>
                  </a:lnTo>
                  <a:lnTo>
                    <a:pt x="95" y="35"/>
                  </a:lnTo>
                  <a:lnTo>
                    <a:pt x="97" y="36"/>
                  </a:lnTo>
                  <a:lnTo>
                    <a:pt x="98" y="36"/>
                  </a:lnTo>
                  <a:lnTo>
                    <a:pt x="97" y="36"/>
                  </a:lnTo>
                  <a:lnTo>
                    <a:pt x="97" y="38"/>
                  </a:lnTo>
                  <a:lnTo>
                    <a:pt x="98" y="39"/>
                  </a:lnTo>
                  <a:lnTo>
                    <a:pt x="98" y="41"/>
                  </a:lnTo>
                  <a:lnTo>
                    <a:pt x="98" y="42"/>
                  </a:lnTo>
                  <a:lnTo>
                    <a:pt x="98" y="44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7" y="52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8" y="64"/>
                  </a:lnTo>
                  <a:lnTo>
                    <a:pt x="98" y="65"/>
                  </a:lnTo>
                  <a:lnTo>
                    <a:pt x="98" y="67"/>
                  </a:lnTo>
                  <a:lnTo>
                    <a:pt x="100" y="67"/>
                  </a:lnTo>
                  <a:lnTo>
                    <a:pt x="101" y="68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4" y="67"/>
                  </a:lnTo>
                  <a:lnTo>
                    <a:pt x="104" y="68"/>
                  </a:lnTo>
                  <a:lnTo>
                    <a:pt x="106" y="68"/>
                  </a:lnTo>
                  <a:lnTo>
                    <a:pt x="107" y="68"/>
                  </a:lnTo>
                  <a:lnTo>
                    <a:pt x="109" y="68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3" y="70"/>
                  </a:lnTo>
                  <a:lnTo>
                    <a:pt x="113" y="68"/>
                  </a:lnTo>
                  <a:lnTo>
                    <a:pt x="113" y="70"/>
                  </a:lnTo>
                  <a:lnTo>
                    <a:pt x="115" y="70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9" y="70"/>
                  </a:lnTo>
                  <a:lnTo>
                    <a:pt x="119" y="71"/>
                  </a:lnTo>
                  <a:lnTo>
                    <a:pt x="121" y="70"/>
                  </a:lnTo>
                  <a:lnTo>
                    <a:pt x="121" y="71"/>
                  </a:lnTo>
                  <a:lnTo>
                    <a:pt x="122" y="71"/>
                  </a:lnTo>
                  <a:lnTo>
                    <a:pt x="122" y="70"/>
                  </a:lnTo>
                  <a:lnTo>
                    <a:pt x="124" y="70"/>
                  </a:lnTo>
                  <a:lnTo>
                    <a:pt x="127" y="71"/>
                  </a:lnTo>
                  <a:lnTo>
                    <a:pt x="127" y="70"/>
                  </a:lnTo>
                  <a:lnTo>
                    <a:pt x="128" y="70"/>
                  </a:lnTo>
                  <a:lnTo>
                    <a:pt x="128" y="68"/>
                  </a:lnTo>
                  <a:lnTo>
                    <a:pt x="128" y="67"/>
                  </a:lnTo>
                  <a:lnTo>
                    <a:pt x="130" y="67"/>
                  </a:lnTo>
                  <a:lnTo>
                    <a:pt x="131" y="67"/>
                  </a:lnTo>
                  <a:lnTo>
                    <a:pt x="133" y="68"/>
                  </a:lnTo>
                  <a:lnTo>
                    <a:pt x="134" y="70"/>
                  </a:lnTo>
                  <a:lnTo>
                    <a:pt x="136" y="71"/>
                  </a:lnTo>
                  <a:lnTo>
                    <a:pt x="140" y="71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5" y="73"/>
                  </a:lnTo>
                  <a:lnTo>
                    <a:pt x="145" y="74"/>
                  </a:lnTo>
                  <a:lnTo>
                    <a:pt x="147" y="74"/>
                  </a:lnTo>
                  <a:lnTo>
                    <a:pt x="147" y="76"/>
                  </a:lnTo>
                  <a:lnTo>
                    <a:pt x="147" y="77"/>
                  </a:lnTo>
                  <a:lnTo>
                    <a:pt x="148" y="79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3"/>
                  </a:lnTo>
                  <a:lnTo>
                    <a:pt x="148" y="83"/>
                  </a:lnTo>
                  <a:lnTo>
                    <a:pt x="148" y="86"/>
                  </a:lnTo>
                  <a:lnTo>
                    <a:pt x="150" y="88"/>
                  </a:lnTo>
                  <a:lnTo>
                    <a:pt x="150" y="89"/>
                  </a:lnTo>
                  <a:lnTo>
                    <a:pt x="150" y="91"/>
                  </a:lnTo>
                  <a:lnTo>
                    <a:pt x="151" y="91"/>
                  </a:lnTo>
                  <a:lnTo>
                    <a:pt x="151" y="92"/>
                  </a:lnTo>
                  <a:lnTo>
                    <a:pt x="151" y="94"/>
                  </a:lnTo>
                  <a:lnTo>
                    <a:pt x="153" y="95"/>
                  </a:lnTo>
                  <a:lnTo>
                    <a:pt x="151" y="97"/>
                  </a:lnTo>
                  <a:lnTo>
                    <a:pt x="153" y="97"/>
                  </a:lnTo>
                  <a:lnTo>
                    <a:pt x="153" y="98"/>
                  </a:lnTo>
                  <a:lnTo>
                    <a:pt x="153" y="100"/>
                  </a:lnTo>
                  <a:lnTo>
                    <a:pt x="153" y="102"/>
                  </a:lnTo>
                  <a:lnTo>
                    <a:pt x="153" y="103"/>
                  </a:lnTo>
                  <a:lnTo>
                    <a:pt x="153" y="105"/>
                  </a:lnTo>
                  <a:lnTo>
                    <a:pt x="154" y="105"/>
                  </a:lnTo>
                  <a:lnTo>
                    <a:pt x="154" y="106"/>
                  </a:lnTo>
                  <a:lnTo>
                    <a:pt x="156" y="108"/>
                  </a:lnTo>
                  <a:lnTo>
                    <a:pt x="156" y="112"/>
                  </a:lnTo>
                  <a:lnTo>
                    <a:pt x="157" y="114"/>
                  </a:lnTo>
                  <a:lnTo>
                    <a:pt x="159" y="114"/>
                  </a:lnTo>
                  <a:lnTo>
                    <a:pt x="160" y="114"/>
                  </a:lnTo>
                  <a:lnTo>
                    <a:pt x="162" y="114"/>
                  </a:lnTo>
                  <a:lnTo>
                    <a:pt x="163" y="114"/>
                  </a:lnTo>
                  <a:lnTo>
                    <a:pt x="165" y="114"/>
                  </a:lnTo>
                  <a:lnTo>
                    <a:pt x="166" y="114"/>
                  </a:lnTo>
                  <a:lnTo>
                    <a:pt x="166" y="112"/>
                  </a:lnTo>
                  <a:lnTo>
                    <a:pt x="168" y="111"/>
                  </a:lnTo>
                  <a:lnTo>
                    <a:pt x="171" y="111"/>
                  </a:lnTo>
                  <a:lnTo>
                    <a:pt x="171" y="109"/>
                  </a:lnTo>
                  <a:lnTo>
                    <a:pt x="172" y="109"/>
                  </a:lnTo>
                  <a:lnTo>
                    <a:pt x="175" y="111"/>
                  </a:lnTo>
                  <a:lnTo>
                    <a:pt x="177" y="112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78" y="117"/>
                  </a:lnTo>
                  <a:lnTo>
                    <a:pt x="178" y="118"/>
                  </a:lnTo>
                  <a:lnTo>
                    <a:pt x="180" y="118"/>
                  </a:lnTo>
                  <a:lnTo>
                    <a:pt x="180" y="120"/>
                  </a:lnTo>
                  <a:lnTo>
                    <a:pt x="180" y="121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80" y="123"/>
                  </a:lnTo>
                  <a:lnTo>
                    <a:pt x="180" y="124"/>
                  </a:lnTo>
                  <a:lnTo>
                    <a:pt x="180" y="126"/>
                  </a:lnTo>
                  <a:lnTo>
                    <a:pt x="180" y="127"/>
                  </a:lnTo>
                  <a:lnTo>
                    <a:pt x="180" y="129"/>
                  </a:lnTo>
                  <a:lnTo>
                    <a:pt x="180" y="132"/>
                  </a:lnTo>
                  <a:lnTo>
                    <a:pt x="178" y="133"/>
                  </a:lnTo>
                  <a:lnTo>
                    <a:pt x="178" y="138"/>
                  </a:lnTo>
                  <a:lnTo>
                    <a:pt x="178" y="139"/>
                  </a:lnTo>
                  <a:lnTo>
                    <a:pt x="180" y="141"/>
                  </a:lnTo>
                  <a:lnTo>
                    <a:pt x="178" y="141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7" y="145"/>
                  </a:lnTo>
                  <a:lnTo>
                    <a:pt x="177" y="147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7" y="151"/>
                  </a:lnTo>
                  <a:lnTo>
                    <a:pt x="177" y="153"/>
                  </a:lnTo>
                  <a:lnTo>
                    <a:pt x="177" y="155"/>
                  </a:lnTo>
                  <a:lnTo>
                    <a:pt x="177" y="156"/>
                  </a:lnTo>
                  <a:lnTo>
                    <a:pt x="178" y="158"/>
                  </a:lnTo>
                  <a:lnTo>
                    <a:pt x="177" y="158"/>
                  </a:lnTo>
                  <a:lnTo>
                    <a:pt x="177" y="159"/>
                  </a:lnTo>
                  <a:lnTo>
                    <a:pt x="178" y="161"/>
                  </a:lnTo>
                  <a:lnTo>
                    <a:pt x="177" y="161"/>
                  </a:lnTo>
                  <a:lnTo>
                    <a:pt x="177" y="162"/>
                  </a:lnTo>
                  <a:lnTo>
                    <a:pt x="177" y="164"/>
                  </a:lnTo>
                  <a:lnTo>
                    <a:pt x="177" y="165"/>
                  </a:lnTo>
                  <a:lnTo>
                    <a:pt x="178" y="167"/>
                  </a:lnTo>
                  <a:lnTo>
                    <a:pt x="177" y="167"/>
                  </a:lnTo>
                  <a:lnTo>
                    <a:pt x="177" y="168"/>
                  </a:lnTo>
                  <a:lnTo>
                    <a:pt x="177" y="170"/>
                  </a:lnTo>
                  <a:lnTo>
                    <a:pt x="177" y="171"/>
                  </a:lnTo>
                  <a:lnTo>
                    <a:pt x="177" y="173"/>
                  </a:lnTo>
                  <a:lnTo>
                    <a:pt x="175" y="173"/>
                  </a:lnTo>
                  <a:lnTo>
                    <a:pt x="175" y="174"/>
                  </a:lnTo>
                  <a:lnTo>
                    <a:pt x="175" y="176"/>
                  </a:lnTo>
                  <a:lnTo>
                    <a:pt x="175" y="177"/>
                  </a:lnTo>
                  <a:lnTo>
                    <a:pt x="174" y="177"/>
                  </a:lnTo>
                  <a:lnTo>
                    <a:pt x="172" y="179"/>
                  </a:lnTo>
                  <a:lnTo>
                    <a:pt x="172" y="180"/>
                  </a:lnTo>
                  <a:lnTo>
                    <a:pt x="171" y="180"/>
                  </a:lnTo>
                  <a:lnTo>
                    <a:pt x="169" y="182"/>
                  </a:lnTo>
                  <a:lnTo>
                    <a:pt x="169" y="183"/>
                  </a:lnTo>
                  <a:lnTo>
                    <a:pt x="169" y="185"/>
                  </a:lnTo>
                  <a:lnTo>
                    <a:pt x="168" y="185"/>
                  </a:lnTo>
                  <a:lnTo>
                    <a:pt x="168" y="183"/>
                  </a:lnTo>
                  <a:lnTo>
                    <a:pt x="166" y="183"/>
                  </a:lnTo>
                  <a:lnTo>
                    <a:pt x="166" y="185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3" y="186"/>
                  </a:lnTo>
                  <a:lnTo>
                    <a:pt x="163" y="189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92"/>
                  </a:lnTo>
                  <a:lnTo>
                    <a:pt x="162" y="194"/>
                  </a:lnTo>
                  <a:lnTo>
                    <a:pt x="162" y="195"/>
                  </a:lnTo>
                  <a:lnTo>
                    <a:pt x="160" y="195"/>
                  </a:lnTo>
                  <a:lnTo>
                    <a:pt x="159" y="197"/>
                  </a:lnTo>
                  <a:lnTo>
                    <a:pt x="157" y="197"/>
                  </a:lnTo>
                  <a:lnTo>
                    <a:pt x="156" y="197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4" y="194"/>
                  </a:lnTo>
                  <a:lnTo>
                    <a:pt x="154" y="195"/>
                  </a:lnTo>
                  <a:lnTo>
                    <a:pt x="153" y="194"/>
                  </a:lnTo>
                  <a:lnTo>
                    <a:pt x="151" y="194"/>
                  </a:lnTo>
                  <a:lnTo>
                    <a:pt x="150" y="194"/>
                  </a:lnTo>
                  <a:lnTo>
                    <a:pt x="150" y="195"/>
                  </a:lnTo>
                  <a:lnTo>
                    <a:pt x="148" y="195"/>
                  </a:lnTo>
                  <a:lnTo>
                    <a:pt x="148" y="197"/>
                  </a:lnTo>
                  <a:lnTo>
                    <a:pt x="148" y="198"/>
                  </a:lnTo>
                  <a:lnTo>
                    <a:pt x="147" y="198"/>
                  </a:lnTo>
                  <a:lnTo>
                    <a:pt x="147" y="200"/>
                  </a:lnTo>
                  <a:lnTo>
                    <a:pt x="145" y="201"/>
                  </a:lnTo>
                  <a:lnTo>
                    <a:pt x="145" y="200"/>
                  </a:lnTo>
                  <a:lnTo>
                    <a:pt x="143" y="200"/>
                  </a:lnTo>
                  <a:lnTo>
                    <a:pt x="143" y="198"/>
                  </a:lnTo>
                  <a:lnTo>
                    <a:pt x="142" y="197"/>
                  </a:lnTo>
                  <a:lnTo>
                    <a:pt x="140" y="197"/>
                  </a:lnTo>
                  <a:lnTo>
                    <a:pt x="139" y="198"/>
                  </a:lnTo>
                  <a:lnTo>
                    <a:pt x="137" y="198"/>
                  </a:lnTo>
                  <a:lnTo>
                    <a:pt x="136" y="197"/>
                  </a:lnTo>
                  <a:lnTo>
                    <a:pt x="134" y="197"/>
                  </a:lnTo>
                  <a:lnTo>
                    <a:pt x="133" y="197"/>
                  </a:lnTo>
                  <a:lnTo>
                    <a:pt x="131" y="198"/>
                  </a:lnTo>
                  <a:lnTo>
                    <a:pt x="130" y="198"/>
                  </a:lnTo>
                  <a:lnTo>
                    <a:pt x="128" y="198"/>
                  </a:lnTo>
                  <a:lnTo>
                    <a:pt x="128" y="197"/>
                  </a:lnTo>
                  <a:lnTo>
                    <a:pt x="127" y="197"/>
                  </a:lnTo>
                  <a:lnTo>
                    <a:pt x="124" y="197"/>
                  </a:lnTo>
                  <a:lnTo>
                    <a:pt x="121" y="197"/>
                  </a:lnTo>
                  <a:lnTo>
                    <a:pt x="116" y="195"/>
                  </a:lnTo>
                  <a:lnTo>
                    <a:pt x="116" y="194"/>
                  </a:lnTo>
                  <a:lnTo>
                    <a:pt x="115" y="194"/>
                  </a:lnTo>
                  <a:lnTo>
                    <a:pt x="113" y="194"/>
                  </a:lnTo>
                  <a:lnTo>
                    <a:pt x="112" y="194"/>
                  </a:lnTo>
                  <a:lnTo>
                    <a:pt x="110" y="192"/>
                  </a:lnTo>
                  <a:lnTo>
                    <a:pt x="109" y="194"/>
                  </a:lnTo>
                  <a:lnTo>
                    <a:pt x="106" y="192"/>
                  </a:lnTo>
                  <a:lnTo>
                    <a:pt x="100" y="194"/>
                  </a:lnTo>
                  <a:lnTo>
                    <a:pt x="98" y="194"/>
                  </a:lnTo>
                  <a:lnTo>
                    <a:pt x="98" y="192"/>
                  </a:lnTo>
                  <a:lnTo>
                    <a:pt x="97" y="191"/>
                  </a:lnTo>
                  <a:lnTo>
                    <a:pt x="97" y="189"/>
                  </a:lnTo>
                  <a:lnTo>
                    <a:pt x="98" y="189"/>
                  </a:lnTo>
                  <a:lnTo>
                    <a:pt x="98" y="186"/>
                  </a:lnTo>
                  <a:lnTo>
                    <a:pt x="100" y="186"/>
                  </a:lnTo>
                  <a:lnTo>
                    <a:pt x="100" y="185"/>
                  </a:lnTo>
                  <a:lnTo>
                    <a:pt x="100" y="183"/>
                  </a:lnTo>
                  <a:lnTo>
                    <a:pt x="101" y="183"/>
                  </a:lnTo>
                  <a:lnTo>
                    <a:pt x="103" y="182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4" y="179"/>
                  </a:lnTo>
                  <a:lnTo>
                    <a:pt x="104" y="177"/>
                  </a:lnTo>
                  <a:lnTo>
                    <a:pt x="106" y="177"/>
                  </a:lnTo>
                  <a:lnTo>
                    <a:pt x="104" y="177"/>
                  </a:lnTo>
                  <a:lnTo>
                    <a:pt x="104" y="176"/>
                  </a:lnTo>
                  <a:lnTo>
                    <a:pt x="106" y="176"/>
                  </a:lnTo>
                  <a:lnTo>
                    <a:pt x="104" y="176"/>
                  </a:lnTo>
                  <a:lnTo>
                    <a:pt x="104" y="174"/>
                  </a:lnTo>
                  <a:lnTo>
                    <a:pt x="104" y="173"/>
                  </a:lnTo>
                  <a:lnTo>
                    <a:pt x="104" y="171"/>
                  </a:lnTo>
                  <a:lnTo>
                    <a:pt x="104" y="170"/>
                  </a:lnTo>
                  <a:lnTo>
                    <a:pt x="104" y="168"/>
                  </a:lnTo>
                  <a:lnTo>
                    <a:pt x="106" y="167"/>
                  </a:lnTo>
                  <a:lnTo>
                    <a:pt x="104" y="167"/>
                  </a:lnTo>
                  <a:lnTo>
                    <a:pt x="104" y="165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06" y="165"/>
                  </a:lnTo>
                  <a:lnTo>
                    <a:pt x="107" y="164"/>
                  </a:lnTo>
                  <a:lnTo>
                    <a:pt x="109" y="162"/>
                  </a:lnTo>
                  <a:lnTo>
                    <a:pt x="110" y="161"/>
                  </a:lnTo>
                  <a:lnTo>
                    <a:pt x="109" y="161"/>
                  </a:lnTo>
                  <a:lnTo>
                    <a:pt x="109" y="159"/>
                  </a:lnTo>
                  <a:lnTo>
                    <a:pt x="110" y="159"/>
                  </a:lnTo>
                  <a:lnTo>
                    <a:pt x="109" y="159"/>
                  </a:lnTo>
                  <a:lnTo>
                    <a:pt x="109" y="158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12" y="155"/>
                  </a:lnTo>
                  <a:lnTo>
                    <a:pt x="110" y="155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2" y="151"/>
                  </a:lnTo>
                  <a:lnTo>
                    <a:pt x="113" y="151"/>
                  </a:lnTo>
                  <a:lnTo>
                    <a:pt x="115" y="151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47"/>
                  </a:lnTo>
                  <a:lnTo>
                    <a:pt x="112" y="147"/>
                  </a:lnTo>
                  <a:lnTo>
                    <a:pt x="112" y="145"/>
                  </a:lnTo>
                  <a:lnTo>
                    <a:pt x="112" y="144"/>
                  </a:lnTo>
                  <a:lnTo>
                    <a:pt x="110" y="144"/>
                  </a:lnTo>
                  <a:lnTo>
                    <a:pt x="110" y="142"/>
                  </a:lnTo>
                  <a:lnTo>
                    <a:pt x="109" y="141"/>
                  </a:lnTo>
                  <a:lnTo>
                    <a:pt x="107" y="139"/>
                  </a:lnTo>
                  <a:lnTo>
                    <a:pt x="104" y="139"/>
                  </a:lnTo>
                  <a:lnTo>
                    <a:pt x="104" y="138"/>
                  </a:lnTo>
                  <a:lnTo>
                    <a:pt x="103" y="138"/>
                  </a:lnTo>
                  <a:lnTo>
                    <a:pt x="101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97" y="138"/>
                  </a:lnTo>
                  <a:lnTo>
                    <a:pt x="97" y="136"/>
                  </a:lnTo>
                  <a:lnTo>
                    <a:pt x="95" y="135"/>
                  </a:lnTo>
                  <a:lnTo>
                    <a:pt x="94" y="133"/>
                  </a:lnTo>
                  <a:lnTo>
                    <a:pt x="89" y="133"/>
                  </a:lnTo>
                  <a:lnTo>
                    <a:pt x="89" y="132"/>
                  </a:lnTo>
                  <a:lnTo>
                    <a:pt x="87" y="132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0" y="129"/>
                  </a:lnTo>
                  <a:lnTo>
                    <a:pt x="80" y="127"/>
                  </a:lnTo>
                  <a:lnTo>
                    <a:pt x="78" y="127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5" y="124"/>
                  </a:lnTo>
                  <a:lnTo>
                    <a:pt x="74" y="124"/>
                  </a:lnTo>
                  <a:lnTo>
                    <a:pt x="74" y="123"/>
                  </a:lnTo>
                  <a:lnTo>
                    <a:pt x="72" y="123"/>
                  </a:lnTo>
                  <a:lnTo>
                    <a:pt x="72" y="121"/>
                  </a:lnTo>
                  <a:lnTo>
                    <a:pt x="71" y="121"/>
                  </a:lnTo>
                  <a:lnTo>
                    <a:pt x="69" y="121"/>
                  </a:lnTo>
                  <a:lnTo>
                    <a:pt x="69" y="120"/>
                  </a:lnTo>
                  <a:lnTo>
                    <a:pt x="68" y="120"/>
                  </a:lnTo>
                  <a:lnTo>
                    <a:pt x="60" y="114"/>
                  </a:lnTo>
                  <a:lnTo>
                    <a:pt x="59" y="114"/>
                  </a:lnTo>
                  <a:lnTo>
                    <a:pt x="57" y="114"/>
                  </a:lnTo>
                  <a:lnTo>
                    <a:pt x="56" y="114"/>
                  </a:lnTo>
                  <a:lnTo>
                    <a:pt x="54" y="114"/>
                  </a:lnTo>
                  <a:lnTo>
                    <a:pt x="53" y="114"/>
                  </a:lnTo>
                  <a:lnTo>
                    <a:pt x="51" y="114"/>
                  </a:lnTo>
                  <a:lnTo>
                    <a:pt x="50" y="112"/>
                  </a:lnTo>
                  <a:lnTo>
                    <a:pt x="48" y="112"/>
                  </a:lnTo>
                  <a:lnTo>
                    <a:pt x="48" y="111"/>
                  </a:lnTo>
                  <a:lnTo>
                    <a:pt x="47" y="111"/>
                  </a:lnTo>
                  <a:lnTo>
                    <a:pt x="45" y="111"/>
                  </a:lnTo>
                  <a:lnTo>
                    <a:pt x="44" y="111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1" y="109"/>
                  </a:lnTo>
                  <a:lnTo>
                    <a:pt x="39" y="109"/>
                  </a:lnTo>
                  <a:lnTo>
                    <a:pt x="39" y="108"/>
                  </a:lnTo>
                  <a:lnTo>
                    <a:pt x="37" y="108"/>
                  </a:lnTo>
                  <a:lnTo>
                    <a:pt x="37" y="106"/>
                  </a:lnTo>
                  <a:lnTo>
                    <a:pt x="36" y="106"/>
                  </a:lnTo>
                  <a:lnTo>
                    <a:pt x="36" y="105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1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5" y="97"/>
                  </a:lnTo>
                  <a:lnTo>
                    <a:pt x="24" y="97"/>
                  </a:lnTo>
                  <a:lnTo>
                    <a:pt x="24" y="95"/>
                  </a:lnTo>
                  <a:lnTo>
                    <a:pt x="22" y="95"/>
                  </a:lnTo>
                  <a:lnTo>
                    <a:pt x="22" y="94"/>
                  </a:lnTo>
                  <a:lnTo>
                    <a:pt x="19" y="92"/>
                  </a:lnTo>
                  <a:lnTo>
                    <a:pt x="16" y="91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3" y="83"/>
                  </a:lnTo>
                  <a:lnTo>
                    <a:pt x="12" y="83"/>
                  </a:lnTo>
                  <a:lnTo>
                    <a:pt x="12" y="82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79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6" y="76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7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915">
              <a:extLst>
                <a:ext uri="{FF2B5EF4-FFF2-40B4-BE49-F238E27FC236}">
                  <a16:creationId xmlns:a16="http://schemas.microsoft.com/office/drawing/2014/main" id="{C9BB918F-F0D2-FE07-A0DD-FA4421424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416718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916">
              <a:extLst>
                <a:ext uri="{FF2B5EF4-FFF2-40B4-BE49-F238E27FC236}">
                  <a16:creationId xmlns:a16="http://schemas.microsoft.com/office/drawing/2014/main" id="{18E6769A-A330-AC0A-FE38-DDD179877A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0613" y="344488"/>
              <a:ext cx="3292475" cy="1935163"/>
            </a:xfrm>
            <a:custGeom>
              <a:avLst/>
              <a:gdLst>
                <a:gd name="T0" fmla="*/ 50 w 2074"/>
                <a:gd name="T1" fmla="*/ 1161 h 1219"/>
                <a:gd name="T2" fmla="*/ 2074 w 2074"/>
                <a:gd name="T3" fmla="*/ 539 h 1219"/>
                <a:gd name="T4" fmla="*/ 1985 w 2074"/>
                <a:gd name="T5" fmla="*/ 645 h 1219"/>
                <a:gd name="T6" fmla="*/ 1934 w 2074"/>
                <a:gd name="T7" fmla="*/ 687 h 1219"/>
                <a:gd name="T8" fmla="*/ 1847 w 2074"/>
                <a:gd name="T9" fmla="*/ 760 h 1219"/>
                <a:gd name="T10" fmla="*/ 1822 w 2074"/>
                <a:gd name="T11" fmla="*/ 746 h 1219"/>
                <a:gd name="T12" fmla="*/ 1828 w 2074"/>
                <a:gd name="T13" fmla="*/ 810 h 1219"/>
                <a:gd name="T14" fmla="*/ 1747 w 2074"/>
                <a:gd name="T15" fmla="*/ 872 h 1219"/>
                <a:gd name="T16" fmla="*/ 1696 w 2074"/>
                <a:gd name="T17" fmla="*/ 1011 h 1219"/>
                <a:gd name="T18" fmla="*/ 1653 w 2074"/>
                <a:gd name="T19" fmla="*/ 974 h 1219"/>
                <a:gd name="T20" fmla="*/ 1532 w 2074"/>
                <a:gd name="T21" fmla="*/ 940 h 1219"/>
                <a:gd name="T22" fmla="*/ 1476 w 2074"/>
                <a:gd name="T23" fmla="*/ 960 h 1219"/>
                <a:gd name="T24" fmla="*/ 1352 w 2074"/>
                <a:gd name="T25" fmla="*/ 995 h 1219"/>
                <a:gd name="T26" fmla="*/ 1284 w 2074"/>
                <a:gd name="T27" fmla="*/ 972 h 1219"/>
                <a:gd name="T28" fmla="*/ 1145 w 2074"/>
                <a:gd name="T29" fmla="*/ 916 h 1219"/>
                <a:gd name="T30" fmla="*/ 921 w 2074"/>
                <a:gd name="T31" fmla="*/ 840 h 1219"/>
                <a:gd name="T32" fmla="*/ 912 w 2074"/>
                <a:gd name="T33" fmla="*/ 715 h 1219"/>
                <a:gd name="T34" fmla="*/ 996 w 2074"/>
                <a:gd name="T35" fmla="*/ 556 h 1219"/>
                <a:gd name="T36" fmla="*/ 1052 w 2074"/>
                <a:gd name="T37" fmla="*/ 521 h 1219"/>
                <a:gd name="T38" fmla="*/ 1540 w 2074"/>
                <a:gd name="T39" fmla="*/ 493 h 1219"/>
                <a:gd name="T40" fmla="*/ 1766 w 2074"/>
                <a:gd name="T41" fmla="*/ 562 h 1219"/>
                <a:gd name="T42" fmla="*/ 1964 w 2074"/>
                <a:gd name="T43" fmla="*/ 589 h 1219"/>
                <a:gd name="T44" fmla="*/ 1334 w 2074"/>
                <a:gd name="T45" fmla="*/ 1015 h 1219"/>
                <a:gd name="T46" fmla="*/ 91 w 2074"/>
                <a:gd name="T47" fmla="*/ 427 h 1219"/>
                <a:gd name="T48" fmla="*/ 291 w 2074"/>
                <a:gd name="T49" fmla="*/ 403 h 1219"/>
                <a:gd name="T50" fmla="*/ 377 w 2074"/>
                <a:gd name="T51" fmla="*/ 374 h 1219"/>
                <a:gd name="T52" fmla="*/ 480 w 2074"/>
                <a:gd name="T53" fmla="*/ 342 h 1219"/>
                <a:gd name="T54" fmla="*/ 989 w 2074"/>
                <a:gd name="T55" fmla="*/ 345 h 1219"/>
                <a:gd name="T56" fmla="*/ 1004 w 2074"/>
                <a:gd name="T57" fmla="*/ 309 h 1219"/>
                <a:gd name="T58" fmla="*/ 996 w 2074"/>
                <a:gd name="T59" fmla="*/ 306 h 1219"/>
                <a:gd name="T60" fmla="*/ 656 w 2074"/>
                <a:gd name="T61" fmla="*/ 306 h 1219"/>
                <a:gd name="T62" fmla="*/ 1001 w 2074"/>
                <a:gd name="T63" fmla="*/ 297 h 1219"/>
                <a:gd name="T64" fmla="*/ 713 w 2074"/>
                <a:gd name="T65" fmla="*/ 275 h 1219"/>
                <a:gd name="T66" fmla="*/ 842 w 2074"/>
                <a:gd name="T67" fmla="*/ 237 h 1219"/>
                <a:gd name="T68" fmla="*/ 538 w 2074"/>
                <a:gd name="T69" fmla="*/ 162 h 1219"/>
                <a:gd name="T70" fmla="*/ 837 w 2074"/>
                <a:gd name="T71" fmla="*/ 227 h 1219"/>
                <a:gd name="T72" fmla="*/ 757 w 2074"/>
                <a:gd name="T73" fmla="*/ 245 h 1219"/>
                <a:gd name="T74" fmla="*/ 709 w 2074"/>
                <a:gd name="T75" fmla="*/ 256 h 1219"/>
                <a:gd name="T76" fmla="*/ 569 w 2074"/>
                <a:gd name="T77" fmla="*/ 318 h 1219"/>
                <a:gd name="T78" fmla="*/ 640 w 2074"/>
                <a:gd name="T79" fmla="*/ 266 h 1219"/>
                <a:gd name="T80" fmla="*/ 545 w 2074"/>
                <a:gd name="T81" fmla="*/ 230 h 1219"/>
                <a:gd name="T82" fmla="*/ 680 w 2074"/>
                <a:gd name="T83" fmla="*/ 163 h 1219"/>
                <a:gd name="T84" fmla="*/ 657 w 2074"/>
                <a:gd name="T85" fmla="*/ 115 h 1219"/>
                <a:gd name="T86" fmla="*/ 774 w 2074"/>
                <a:gd name="T87" fmla="*/ 89 h 1219"/>
                <a:gd name="T88" fmla="*/ 930 w 2074"/>
                <a:gd name="T89" fmla="*/ 12 h 1219"/>
                <a:gd name="T90" fmla="*/ 1104 w 2074"/>
                <a:gd name="T91" fmla="*/ 24 h 1219"/>
                <a:gd name="T92" fmla="*/ 989 w 2074"/>
                <a:gd name="T93" fmla="*/ 259 h 1219"/>
                <a:gd name="T94" fmla="*/ 1016 w 2074"/>
                <a:gd name="T95" fmla="*/ 353 h 1219"/>
                <a:gd name="T96" fmla="*/ 1024 w 2074"/>
                <a:gd name="T97" fmla="*/ 321 h 1219"/>
                <a:gd name="T98" fmla="*/ 1005 w 2074"/>
                <a:gd name="T99" fmla="*/ 266 h 1219"/>
                <a:gd name="T100" fmla="*/ 1022 w 2074"/>
                <a:gd name="T101" fmla="*/ 278 h 1219"/>
                <a:gd name="T102" fmla="*/ 972 w 2074"/>
                <a:gd name="T103" fmla="*/ 240 h 1219"/>
                <a:gd name="T104" fmla="*/ 625 w 2074"/>
                <a:gd name="T105" fmla="*/ 283 h 1219"/>
                <a:gd name="T106" fmla="*/ 551 w 2074"/>
                <a:gd name="T107" fmla="*/ 328 h 1219"/>
                <a:gd name="T108" fmla="*/ 1358 w 2074"/>
                <a:gd name="T109" fmla="*/ 996 h 1219"/>
                <a:gd name="T110" fmla="*/ 1525 w 2074"/>
                <a:gd name="T111" fmla="*/ 948 h 1219"/>
                <a:gd name="T112" fmla="*/ 1838 w 2074"/>
                <a:gd name="T113" fmla="*/ 816 h 1219"/>
                <a:gd name="T114" fmla="*/ 1965 w 2074"/>
                <a:gd name="T115" fmla="*/ 666 h 1219"/>
                <a:gd name="T116" fmla="*/ 124 w 2074"/>
                <a:gd name="T117" fmla="*/ 430 h 1219"/>
                <a:gd name="T118" fmla="*/ 438 w 2074"/>
                <a:gd name="T119" fmla="*/ 354 h 1219"/>
                <a:gd name="T120" fmla="*/ 498 w 2074"/>
                <a:gd name="T121" fmla="*/ 345 h 1219"/>
                <a:gd name="T122" fmla="*/ 981 w 2074"/>
                <a:gd name="T123" fmla="*/ 303 h 1219"/>
                <a:gd name="T124" fmla="*/ 753 w 2074"/>
                <a:gd name="T125" fmla="*/ 23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4" h="1219">
                  <a:moveTo>
                    <a:pt x="100" y="1204"/>
                  </a:moveTo>
                  <a:lnTo>
                    <a:pt x="101" y="1204"/>
                  </a:lnTo>
                  <a:lnTo>
                    <a:pt x="101" y="1205"/>
                  </a:lnTo>
                  <a:lnTo>
                    <a:pt x="100" y="1205"/>
                  </a:lnTo>
                  <a:lnTo>
                    <a:pt x="98" y="1207"/>
                  </a:lnTo>
                  <a:lnTo>
                    <a:pt x="97" y="1208"/>
                  </a:lnTo>
                  <a:lnTo>
                    <a:pt x="95" y="1210"/>
                  </a:lnTo>
                  <a:lnTo>
                    <a:pt x="92" y="1210"/>
                  </a:lnTo>
                  <a:lnTo>
                    <a:pt x="91" y="1210"/>
                  </a:lnTo>
                  <a:lnTo>
                    <a:pt x="89" y="1211"/>
                  </a:lnTo>
                  <a:lnTo>
                    <a:pt x="88" y="1211"/>
                  </a:lnTo>
                  <a:lnTo>
                    <a:pt x="86" y="1211"/>
                  </a:lnTo>
                  <a:lnTo>
                    <a:pt x="86" y="1213"/>
                  </a:lnTo>
                  <a:lnTo>
                    <a:pt x="85" y="1213"/>
                  </a:lnTo>
                  <a:lnTo>
                    <a:pt x="83" y="1213"/>
                  </a:lnTo>
                  <a:lnTo>
                    <a:pt x="83" y="1214"/>
                  </a:lnTo>
                  <a:lnTo>
                    <a:pt x="82" y="1214"/>
                  </a:lnTo>
                  <a:lnTo>
                    <a:pt x="82" y="1216"/>
                  </a:lnTo>
                  <a:lnTo>
                    <a:pt x="80" y="1217"/>
                  </a:lnTo>
                  <a:lnTo>
                    <a:pt x="79" y="1219"/>
                  </a:lnTo>
                  <a:lnTo>
                    <a:pt x="77" y="1219"/>
                  </a:lnTo>
                  <a:lnTo>
                    <a:pt x="77" y="1217"/>
                  </a:lnTo>
                  <a:lnTo>
                    <a:pt x="76" y="1217"/>
                  </a:lnTo>
                  <a:lnTo>
                    <a:pt x="76" y="1216"/>
                  </a:lnTo>
                  <a:lnTo>
                    <a:pt x="74" y="1216"/>
                  </a:lnTo>
                  <a:lnTo>
                    <a:pt x="74" y="1214"/>
                  </a:lnTo>
                  <a:lnTo>
                    <a:pt x="74" y="1213"/>
                  </a:lnTo>
                  <a:lnTo>
                    <a:pt x="76" y="1208"/>
                  </a:lnTo>
                  <a:lnTo>
                    <a:pt x="76" y="1207"/>
                  </a:lnTo>
                  <a:lnTo>
                    <a:pt x="76" y="1205"/>
                  </a:lnTo>
                  <a:lnTo>
                    <a:pt x="76" y="1204"/>
                  </a:lnTo>
                  <a:lnTo>
                    <a:pt x="76" y="1202"/>
                  </a:lnTo>
                  <a:lnTo>
                    <a:pt x="76" y="1201"/>
                  </a:lnTo>
                  <a:lnTo>
                    <a:pt x="74" y="1199"/>
                  </a:lnTo>
                  <a:lnTo>
                    <a:pt x="76" y="1199"/>
                  </a:lnTo>
                  <a:lnTo>
                    <a:pt x="76" y="1196"/>
                  </a:lnTo>
                  <a:lnTo>
                    <a:pt x="77" y="1196"/>
                  </a:lnTo>
                  <a:lnTo>
                    <a:pt x="77" y="1195"/>
                  </a:lnTo>
                  <a:lnTo>
                    <a:pt x="79" y="1195"/>
                  </a:lnTo>
                  <a:lnTo>
                    <a:pt x="79" y="1193"/>
                  </a:lnTo>
                  <a:lnTo>
                    <a:pt x="80" y="1193"/>
                  </a:lnTo>
                  <a:lnTo>
                    <a:pt x="80" y="1192"/>
                  </a:lnTo>
                  <a:lnTo>
                    <a:pt x="82" y="1192"/>
                  </a:lnTo>
                  <a:lnTo>
                    <a:pt x="82" y="1190"/>
                  </a:lnTo>
                  <a:lnTo>
                    <a:pt x="80" y="1189"/>
                  </a:lnTo>
                  <a:lnTo>
                    <a:pt x="80" y="1187"/>
                  </a:lnTo>
                  <a:lnTo>
                    <a:pt x="82" y="1187"/>
                  </a:lnTo>
                  <a:lnTo>
                    <a:pt x="82" y="1186"/>
                  </a:lnTo>
                  <a:lnTo>
                    <a:pt x="83" y="1186"/>
                  </a:lnTo>
                  <a:lnTo>
                    <a:pt x="85" y="1186"/>
                  </a:lnTo>
                  <a:lnTo>
                    <a:pt x="85" y="1187"/>
                  </a:lnTo>
                  <a:lnTo>
                    <a:pt x="86" y="1187"/>
                  </a:lnTo>
                  <a:lnTo>
                    <a:pt x="86" y="1189"/>
                  </a:lnTo>
                  <a:lnTo>
                    <a:pt x="88" y="1189"/>
                  </a:lnTo>
                  <a:lnTo>
                    <a:pt x="89" y="1189"/>
                  </a:lnTo>
                  <a:lnTo>
                    <a:pt x="91" y="1190"/>
                  </a:lnTo>
                  <a:lnTo>
                    <a:pt x="92" y="1190"/>
                  </a:lnTo>
                  <a:lnTo>
                    <a:pt x="95" y="1192"/>
                  </a:lnTo>
                  <a:lnTo>
                    <a:pt x="97" y="1193"/>
                  </a:lnTo>
                  <a:lnTo>
                    <a:pt x="97" y="1195"/>
                  </a:lnTo>
                  <a:lnTo>
                    <a:pt x="97" y="1196"/>
                  </a:lnTo>
                  <a:lnTo>
                    <a:pt x="97" y="1199"/>
                  </a:lnTo>
                  <a:lnTo>
                    <a:pt x="98" y="1199"/>
                  </a:lnTo>
                  <a:lnTo>
                    <a:pt x="98" y="1201"/>
                  </a:lnTo>
                  <a:lnTo>
                    <a:pt x="98" y="1202"/>
                  </a:lnTo>
                  <a:lnTo>
                    <a:pt x="100" y="1204"/>
                  </a:lnTo>
                  <a:close/>
                  <a:moveTo>
                    <a:pt x="73" y="1175"/>
                  </a:moveTo>
                  <a:lnTo>
                    <a:pt x="73" y="1177"/>
                  </a:lnTo>
                  <a:lnTo>
                    <a:pt x="73" y="1178"/>
                  </a:lnTo>
                  <a:lnTo>
                    <a:pt x="74" y="1178"/>
                  </a:lnTo>
                  <a:lnTo>
                    <a:pt x="76" y="1178"/>
                  </a:lnTo>
                  <a:lnTo>
                    <a:pt x="76" y="1177"/>
                  </a:lnTo>
                  <a:lnTo>
                    <a:pt x="77" y="1177"/>
                  </a:lnTo>
                  <a:lnTo>
                    <a:pt x="79" y="1177"/>
                  </a:lnTo>
                  <a:lnTo>
                    <a:pt x="80" y="1177"/>
                  </a:lnTo>
                  <a:lnTo>
                    <a:pt x="82" y="1175"/>
                  </a:lnTo>
                  <a:lnTo>
                    <a:pt x="82" y="1174"/>
                  </a:lnTo>
                  <a:lnTo>
                    <a:pt x="82" y="1172"/>
                  </a:lnTo>
                  <a:lnTo>
                    <a:pt x="80" y="1172"/>
                  </a:lnTo>
                  <a:lnTo>
                    <a:pt x="80" y="1171"/>
                  </a:lnTo>
                  <a:lnTo>
                    <a:pt x="79" y="1171"/>
                  </a:lnTo>
                  <a:lnTo>
                    <a:pt x="79" y="1169"/>
                  </a:lnTo>
                  <a:lnTo>
                    <a:pt x="77" y="1169"/>
                  </a:lnTo>
                  <a:lnTo>
                    <a:pt x="76" y="1169"/>
                  </a:lnTo>
                  <a:lnTo>
                    <a:pt x="74" y="1169"/>
                  </a:lnTo>
                  <a:lnTo>
                    <a:pt x="73" y="1171"/>
                  </a:lnTo>
                  <a:lnTo>
                    <a:pt x="73" y="1169"/>
                  </a:lnTo>
                  <a:lnTo>
                    <a:pt x="73" y="1167"/>
                  </a:lnTo>
                  <a:lnTo>
                    <a:pt x="71" y="1167"/>
                  </a:lnTo>
                  <a:lnTo>
                    <a:pt x="70" y="1167"/>
                  </a:lnTo>
                  <a:lnTo>
                    <a:pt x="70" y="1169"/>
                  </a:lnTo>
                  <a:lnTo>
                    <a:pt x="68" y="1169"/>
                  </a:lnTo>
                  <a:lnTo>
                    <a:pt x="68" y="1171"/>
                  </a:lnTo>
                  <a:lnTo>
                    <a:pt x="70" y="1172"/>
                  </a:lnTo>
                  <a:lnTo>
                    <a:pt x="71" y="1172"/>
                  </a:lnTo>
                  <a:lnTo>
                    <a:pt x="73" y="1172"/>
                  </a:lnTo>
                  <a:lnTo>
                    <a:pt x="73" y="1174"/>
                  </a:lnTo>
                  <a:lnTo>
                    <a:pt x="73" y="1175"/>
                  </a:lnTo>
                  <a:close/>
                  <a:moveTo>
                    <a:pt x="61" y="1171"/>
                  </a:moveTo>
                  <a:lnTo>
                    <a:pt x="62" y="1171"/>
                  </a:lnTo>
                  <a:lnTo>
                    <a:pt x="62" y="1172"/>
                  </a:lnTo>
                  <a:lnTo>
                    <a:pt x="62" y="1174"/>
                  </a:lnTo>
                  <a:lnTo>
                    <a:pt x="64" y="1174"/>
                  </a:lnTo>
                  <a:lnTo>
                    <a:pt x="65" y="1174"/>
                  </a:lnTo>
                  <a:lnTo>
                    <a:pt x="65" y="1172"/>
                  </a:lnTo>
                  <a:lnTo>
                    <a:pt x="65" y="1171"/>
                  </a:lnTo>
                  <a:lnTo>
                    <a:pt x="62" y="1169"/>
                  </a:lnTo>
                  <a:lnTo>
                    <a:pt x="61" y="1171"/>
                  </a:lnTo>
                  <a:close/>
                  <a:moveTo>
                    <a:pt x="68" y="1166"/>
                  </a:moveTo>
                  <a:lnTo>
                    <a:pt x="70" y="1164"/>
                  </a:lnTo>
                  <a:lnTo>
                    <a:pt x="68" y="1163"/>
                  </a:lnTo>
                  <a:lnTo>
                    <a:pt x="67" y="1164"/>
                  </a:lnTo>
                  <a:lnTo>
                    <a:pt x="65" y="1164"/>
                  </a:lnTo>
                  <a:lnTo>
                    <a:pt x="65" y="1163"/>
                  </a:lnTo>
                  <a:lnTo>
                    <a:pt x="64" y="1163"/>
                  </a:lnTo>
                  <a:lnTo>
                    <a:pt x="62" y="1163"/>
                  </a:lnTo>
                  <a:lnTo>
                    <a:pt x="61" y="1163"/>
                  </a:lnTo>
                  <a:lnTo>
                    <a:pt x="59" y="1163"/>
                  </a:lnTo>
                  <a:lnTo>
                    <a:pt x="58" y="1164"/>
                  </a:lnTo>
                  <a:lnTo>
                    <a:pt x="58" y="1166"/>
                  </a:lnTo>
                  <a:lnTo>
                    <a:pt x="59" y="1166"/>
                  </a:lnTo>
                  <a:lnTo>
                    <a:pt x="61" y="1166"/>
                  </a:lnTo>
                  <a:lnTo>
                    <a:pt x="62" y="1166"/>
                  </a:lnTo>
                  <a:lnTo>
                    <a:pt x="64" y="1166"/>
                  </a:lnTo>
                  <a:lnTo>
                    <a:pt x="65" y="1166"/>
                  </a:lnTo>
                  <a:lnTo>
                    <a:pt x="67" y="1166"/>
                  </a:lnTo>
                  <a:lnTo>
                    <a:pt x="68" y="1166"/>
                  </a:lnTo>
                  <a:close/>
                  <a:moveTo>
                    <a:pt x="50" y="1158"/>
                  </a:moveTo>
                  <a:lnTo>
                    <a:pt x="48" y="1158"/>
                  </a:lnTo>
                  <a:lnTo>
                    <a:pt x="48" y="1157"/>
                  </a:lnTo>
                  <a:lnTo>
                    <a:pt x="48" y="1155"/>
                  </a:lnTo>
                  <a:lnTo>
                    <a:pt x="48" y="1154"/>
                  </a:lnTo>
                  <a:lnTo>
                    <a:pt x="47" y="1154"/>
                  </a:lnTo>
                  <a:lnTo>
                    <a:pt x="47" y="1152"/>
                  </a:lnTo>
                  <a:lnTo>
                    <a:pt x="47" y="1151"/>
                  </a:lnTo>
                  <a:lnTo>
                    <a:pt x="45" y="1151"/>
                  </a:lnTo>
                  <a:lnTo>
                    <a:pt x="45" y="1152"/>
                  </a:lnTo>
                  <a:lnTo>
                    <a:pt x="44" y="1152"/>
                  </a:lnTo>
                  <a:lnTo>
                    <a:pt x="44" y="1154"/>
                  </a:lnTo>
                  <a:lnTo>
                    <a:pt x="42" y="1154"/>
                  </a:lnTo>
                  <a:lnTo>
                    <a:pt x="41" y="1154"/>
                  </a:lnTo>
                  <a:lnTo>
                    <a:pt x="39" y="1154"/>
                  </a:lnTo>
                  <a:lnTo>
                    <a:pt x="41" y="1155"/>
                  </a:lnTo>
                  <a:lnTo>
                    <a:pt x="41" y="1157"/>
                  </a:lnTo>
                  <a:lnTo>
                    <a:pt x="41" y="1158"/>
                  </a:lnTo>
                  <a:lnTo>
                    <a:pt x="41" y="1160"/>
                  </a:lnTo>
                  <a:lnTo>
                    <a:pt x="42" y="1160"/>
                  </a:lnTo>
                  <a:lnTo>
                    <a:pt x="44" y="1160"/>
                  </a:lnTo>
                  <a:lnTo>
                    <a:pt x="44" y="1158"/>
                  </a:lnTo>
                  <a:lnTo>
                    <a:pt x="45" y="1158"/>
                  </a:lnTo>
                  <a:lnTo>
                    <a:pt x="45" y="1160"/>
                  </a:lnTo>
                  <a:lnTo>
                    <a:pt x="47" y="1160"/>
                  </a:lnTo>
                  <a:lnTo>
                    <a:pt x="47" y="1161"/>
                  </a:lnTo>
                  <a:lnTo>
                    <a:pt x="48" y="1161"/>
                  </a:lnTo>
                  <a:lnTo>
                    <a:pt x="50" y="1161"/>
                  </a:lnTo>
                  <a:lnTo>
                    <a:pt x="51" y="1161"/>
                  </a:lnTo>
                  <a:lnTo>
                    <a:pt x="51" y="1160"/>
                  </a:lnTo>
                  <a:lnTo>
                    <a:pt x="50" y="1160"/>
                  </a:lnTo>
                  <a:lnTo>
                    <a:pt x="50" y="1158"/>
                  </a:lnTo>
                  <a:close/>
                  <a:moveTo>
                    <a:pt x="20" y="1139"/>
                  </a:moveTo>
                  <a:lnTo>
                    <a:pt x="18" y="1139"/>
                  </a:lnTo>
                  <a:lnTo>
                    <a:pt x="17" y="1139"/>
                  </a:lnTo>
                  <a:lnTo>
                    <a:pt x="15" y="1139"/>
                  </a:lnTo>
                  <a:lnTo>
                    <a:pt x="15" y="1140"/>
                  </a:lnTo>
                  <a:lnTo>
                    <a:pt x="14" y="1140"/>
                  </a:lnTo>
                  <a:lnTo>
                    <a:pt x="14" y="1142"/>
                  </a:lnTo>
                  <a:lnTo>
                    <a:pt x="12" y="1142"/>
                  </a:lnTo>
                  <a:lnTo>
                    <a:pt x="12" y="1143"/>
                  </a:lnTo>
                  <a:lnTo>
                    <a:pt x="12" y="1145"/>
                  </a:lnTo>
                  <a:lnTo>
                    <a:pt x="14" y="1145"/>
                  </a:lnTo>
                  <a:lnTo>
                    <a:pt x="14" y="1146"/>
                  </a:lnTo>
                  <a:lnTo>
                    <a:pt x="15" y="1146"/>
                  </a:lnTo>
                  <a:lnTo>
                    <a:pt x="17" y="1146"/>
                  </a:lnTo>
                  <a:lnTo>
                    <a:pt x="18" y="1146"/>
                  </a:lnTo>
                  <a:lnTo>
                    <a:pt x="20" y="1146"/>
                  </a:lnTo>
                  <a:lnTo>
                    <a:pt x="20" y="1145"/>
                  </a:lnTo>
                  <a:lnTo>
                    <a:pt x="21" y="1143"/>
                  </a:lnTo>
                  <a:lnTo>
                    <a:pt x="21" y="1142"/>
                  </a:lnTo>
                  <a:lnTo>
                    <a:pt x="23" y="1140"/>
                  </a:lnTo>
                  <a:lnTo>
                    <a:pt x="21" y="1139"/>
                  </a:lnTo>
                  <a:lnTo>
                    <a:pt x="20" y="1139"/>
                  </a:lnTo>
                  <a:close/>
                  <a:moveTo>
                    <a:pt x="1982" y="675"/>
                  </a:moveTo>
                  <a:lnTo>
                    <a:pt x="1982" y="677"/>
                  </a:lnTo>
                  <a:lnTo>
                    <a:pt x="1984" y="677"/>
                  </a:lnTo>
                  <a:lnTo>
                    <a:pt x="1984" y="675"/>
                  </a:lnTo>
                  <a:lnTo>
                    <a:pt x="1982" y="675"/>
                  </a:lnTo>
                  <a:close/>
                  <a:moveTo>
                    <a:pt x="1987" y="675"/>
                  </a:moveTo>
                  <a:lnTo>
                    <a:pt x="1985" y="675"/>
                  </a:lnTo>
                  <a:lnTo>
                    <a:pt x="1984" y="677"/>
                  </a:lnTo>
                  <a:lnTo>
                    <a:pt x="1985" y="677"/>
                  </a:lnTo>
                  <a:lnTo>
                    <a:pt x="1987" y="677"/>
                  </a:lnTo>
                  <a:lnTo>
                    <a:pt x="1988" y="677"/>
                  </a:lnTo>
                  <a:lnTo>
                    <a:pt x="1988" y="675"/>
                  </a:lnTo>
                  <a:lnTo>
                    <a:pt x="1987" y="674"/>
                  </a:lnTo>
                  <a:lnTo>
                    <a:pt x="1987" y="675"/>
                  </a:lnTo>
                  <a:close/>
                  <a:moveTo>
                    <a:pt x="1844" y="739"/>
                  </a:moveTo>
                  <a:lnTo>
                    <a:pt x="1844" y="740"/>
                  </a:lnTo>
                  <a:lnTo>
                    <a:pt x="1846" y="739"/>
                  </a:lnTo>
                  <a:lnTo>
                    <a:pt x="1844" y="739"/>
                  </a:lnTo>
                  <a:close/>
                  <a:moveTo>
                    <a:pt x="2012" y="616"/>
                  </a:moveTo>
                  <a:lnTo>
                    <a:pt x="2014" y="616"/>
                  </a:lnTo>
                  <a:lnTo>
                    <a:pt x="2014" y="615"/>
                  </a:lnTo>
                  <a:lnTo>
                    <a:pt x="2012" y="615"/>
                  </a:lnTo>
                  <a:lnTo>
                    <a:pt x="2012" y="616"/>
                  </a:lnTo>
                  <a:close/>
                  <a:moveTo>
                    <a:pt x="1039" y="533"/>
                  </a:moveTo>
                  <a:lnTo>
                    <a:pt x="1040" y="534"/>
                  </a:lnTo>
                  <a:lnTo>
                    <a:pt x="1040" y="533"/>
                  </a:lnTo>
                  <a:lnTo>
                    <a:pt x="1039" y="533"/>
                  </a:lnTo>
                  <a:close/>
                  <a:moveTo>
                    <a:pt x="1037" y="534"/>
                  </a:moveTo>
                  <a:lnTo>
                    <a:pt x="1037" y="533"/>
                  </a:lnTo>
                  <a:lnTo>
                    <a:pt x="1036" y="534"/>
                  </a:lnTo>
                  <a:lnTo>
                    <a:pt x="1037" y="534"/>
                  </a:lnTo>
                  <a:close/>
                  <a:moveTo>
                    <a:pt x="1049" y="513"/>
                  </a:moveTo>
                  <a:lnTo>
                    <a:pt x="1048" y="513"/>
                  </a:lnTo>
                  <a:lnTo>
                    <a:pt x="1048" y="515"/>
                  </a:lnTo>
                  <a:lnTo>
                    <a:pt x="1049" y="515"/>
                  </a:lnTo>
                  <a:lnTo>
                    <a:pt x="1049" y="513"/>
                  </a:lnTo>
                  <a:close/>
                  <a:moveTo>
                    <a:pt x="1600" y="951"/>
                  </a:moveTo>
                  <a:lnTo>
                    <a:pt x="1602" y="951"/>
                  </a:lnTo>
                  <a:lnTo>
                    <a:pt x="1600" y="949"/>
                  </a:lnTo>
                  <a:lnTo>
                    <a:pt x="1600" y="951"/>
                  </a:lnTo>
                  <a:close/>
                  <a:moveTo>
                    <a:pt x="1049" y="518"/>
                  </a:moveTo>
                  <a:lnTo>
                    <a:pt x="1049" y="519"/>
                  </a:lnTo>
                  <a:lnTo>
                    <a:pt x="1049" y="521"/>
                  </a:lnTo>
                  <a:lnTo>
                    <a:pt x="1051" y="519"/>
                  </a:lnTo>
                  <a:lnTo>
                    <a:pt x="1049" y="518"/>
                  </a:lnTo>
                  <a:close/>
                  <a:moveTo>
                    <a:pt x="1959" y="672"/>
                  </a:moveTo>
                  <a:lnTo>
                    <a:pt x="1961" y="672"/>
                  </a:lnTo>
                  <a:lnTo>
                    <a:pt x="1964" y="672"/>
                  </a:lnTo>
                  <a:lnTo>
                    <a:pt x="1964" y="671"/>
                  </a:lnTo>
                  <a:lnTo>
                    <a:pt x="1961" y="671"/>
                  </a:lnTo>
                  <a:lnTo>
                    <a:pt x="1959" y="672"/>
                  </a:lnTo>
                  <a:close/>
                  <a:moveTo>
                    <a:pt x="1055" y="518"/>
                  </a:moveTo>
                  <a:lnTo>
                    <a:pt x="1055" y="516"/>
                  </a:lnTo>
                  <a:lnTo>
                    <a:pt x="1054" y="516"/>
                  </a:lnTo>
                  <a:lnTo>
                    <a:pt x="1054" y="515"/>
                  </a:lnTo>
                  <a:lnTo>
                    <a:pt x="1052" y="515"/>
                  </a:lnTo>
                  <a:lnTo>
                    <a:pt x="1054" y="513"/>
                  </a:lnTo>
                  <a:lnTo>
                    <a:pt x="1055" y="515"/>
                  </a:lnTo>
                  <a:lnTo>
                    <a:pt x="1055" y="513"/>
                  </a:lnTo>
                  <a:lnTo>
                    <a:pt x="1057" y="512"/>
                  </a:lnTo>
                  <a:lnTo>
                    <a:pt x="1055" y="512"/>
                  </a:lnTo>
                  <a:lnTo>
                    <a:pt x="1054" y="512"/>
                  </a:lnTo>
                  <a:lnTo>
                    <a:pt x="1054" y="510"/>
                  </a:lnTo>
                  <a:lnTo>
                    <a:pt x="1055" y="510"/>
                  </a:lnTo>
                  <a:lnTo>
                    <a:pt x="1057" y="510"/>
                  </a:lnTo>
                  <a:lnTo>
                    <a:pt x="1055" y="509"/>
                  </a:lnTo>
                  <a:lnTo>
                    <a:pt x="1054" y="509"/>
                  </a:lnTo>
                  <a:lnTo>
                    <a:pt x="1051" y="512"/>
                  </a:lnTo>
                  <a:lnTo>
                    <a:pt x="1051" y="513"/>
                  </a:lnTo>
                  <a:lnTo>
                    <a:pt x="1052" y="513"/>
                  </a:lnTo>
                  <a:lnTo>
                    <a:pt x="1051" y="515"/>
                  </a:lnTo>
                  <a:lnTo>
                    <a:pt x="1051" y="516"/>
                  </a:lnTo>
                  <a:lnTo>
                    <a:pt x="1051" y="518"/>
                  </a:lnTo>
                  <a:lnTo>
                    <a:pt x="1052" y="518"/>
                  </a:lnTo>
                  <a:lnTo>
                    <a:pt x="1052" y="519"/>
                  </a:lnTo>
                  <a:lnTo>
                    <a:pt x="1054" y="519"/>
                  </a:lnTo>
                  <a:lnTo>
                    <a:pt x="1054" y="518"/>
                  </a:lnTo>
                  <a:lnTo>
                    <a:pt x="1055" y="518"/>
                  </a:lnTo>
                  <a:close/>
                  <a:moveTo>
                    <a:pt x="1673" y="1064"/>
                  </a:moveTo>
                  <a:lnTo>
                    <a:pt x="1672" y="1064"/>
                  </a:lnTo>
                  <a:lnTo>
                    <a:pt x="1672" y="1063"/>
                  </a:lnTo>
                  <a:lnTo>
                    <a:pt x="1670" y="1063"/>
                  </a:lnTo>
                  <a:lnTo>
                    <a:pt x="1669" y="1064"/>
                  </a:lnTo>
                  <a:lnTo>
                    <a:pt x="1669" y="1066"/>
                  </a:lnTo>
                  <a:lnTo>
                    <a:pt x="1670" y="1068"/>
                  </a:lnTo>
                  <a:lnTo>
                    <a:pt x="1672" y="1068"/>
                  </a:lnTo>
                  <a:lnTo>
                    <a:pt x="1673" y="1068"/>
                  </a:lnTo>
                  <a:lnTo>
                    <a:pt x="1675" y="1068"/>
                  </a:lnTo>
                  <a:lnTo>
                    <a:pt x="1675" y="1066"/>
                  </a:lnTo>
                  <a:lnTo>
                    <a:pt x="1673" y="1066"/>
                  </a:lnTo>
                  <a:lnTo>
                    <a:pt x="1673" y="1064"/>
                  </a:lnTo>
                  <a:close/>
                  <a:moveTo>
                    <a:pt x="1993" y="660"/>
                  </a:moveTo>
                  <a:lnTo>
                    <a:pt x="1991" y="659"/>
                  </a:lnTo>
                  <a:lnTo>
                    <a:pt x="1991" y="660"/>
                  </a:lnTo>
                  <a:lnTo>
                    <a:pt x="1990" y="662"/>
                  </a:lnTo>
                  <a:lnTo>
                    <a:pt x="1991" y="662"/>
                  </a:lnTo>
                  <a:lnTo>
                    <a:pt x="1991" y="663"/>
                  </a:lnTo>
                  <a:lnTo>
                    <a:pt x="1993" y="663"/>
                  </a:lnTo>
                  <a:lnTo>
                    <a:pt x="1993" y="660"/>
                  </a:lnTo>
                  <a:close/>
                  <a:moveTo>
                    <a:pt x="1355" y="996"/>
                  </a:moveTo>
                  <a:lnTo>
                    <a:pt x="1357" y="996"/>
                  </a:lnTo>
                  <a:lnTo>
                    <a:pt x="1357" y="995"/>
                  </a:lnTo>
                  <a:lnTo>
                    <a:pt x="1355" y="996"/>
                  </a:lnTo>
                  <a:close/>
                  <a:moveTo>
                    <a:pt x="1834" y="802"/>
                  </a:moveTo>
                  <a:lnTo>
                    <a:pt x="1835" y="802"/>
                  </a:lnTo>
                  <a:lnTo>
                    <a:pt x="1835" y="801"/>
                  </a:lnTo>
                  <a:lnTo>
                    <a:pt x="1834" y="801"/>
                  </a:lnTo>
                  <a:lnTo>
                    <a:pt x="1834" y="802"/>
                  </a:lnTo>
                  <a:close/>
                  <a:moveTo>
                    <a:pt x="1843" y="774"/>
                  </a:moveTo>
                  <a:lnTo>
                    <a:pt x="1841" y="772"/>
                  </a:lnTo>
                  <a:lnTo>
                    <a:pt x="1841" y="774"/>
                  </a:lnTo>
                  <a:lnTo>
                    <a:pt x="1843" y="774"/>
                  </a:lnTo>
                  <a:close/>
                  <a:moveTo>
                    <a:pt x="1840" y="772"/>
                  </a:moveTo>
                  <a:lnTo>
                    <a:pt x="1838" y="772"/>
                  </a:lnTo>
                  <a:lnTo>
                    <a:pt x="1838" y="774"/>
                  </a:lnTo>
                  <a:lnTo>
                    <a:pt x="1838" y="775"/>
                  </a:lnTo>
                  <a:lnTo>
                    <a:pt x="1838" y="777"/>
                  </a:lnTo>
                  <a:lnTo>
                    <a:pt x="1840" y="777"/>
                  </a:lnTo>
                  <a:lnTo>
                    <a:pt x="1841" y="777"/>
                  </a:lnTo>
                  <a:lnTo>
                    <a:pt x="1841" y="775"/>
                  </a:lnTo>
                  <a:lnTo>
                    <a:pt x="1841" y="774"/>
                  </a:lnTo>
                  <a:lnTo>
                    <a:pt x="1840" y="775"/>
                  </a:lnTo>
                  <a:lnTo>
                    <a:pt x="1840" y="774"/>
                  </a:lnTo>
                  <a:lnTo>
                    <a:pt x="1841" y="772"/>
                  </a:lnTo>
                  <a:lnTo>
                    <a:pt x="1841" y="771"/>
                  </a:lnTo>
                  <a:lnTo>
                    <a:pt x="1840" y="771"/>
                  </a:lnTo>
                  <a:lnTo>
                    <a:pt x="1840" y="772"/>
                  </a:lnTo>
                  <a:close/>
                  <a:moveTo>
                    <a:pt x="2074" y="537"/>
                  </a:moveTo>
                  <a:lnTo>
                    <a:pt x="2074" y="539"/>
                  </a:lnTo>
                  <a:lnTo>
                    <a:pt x="2073" y="542"/>
                  </a:lnTo>
                  <a:lnTo>
                    <a:pt x="2073" y="545"/>
                  </a:lnTo>
                  <a:lnTo>
                    <a:pt x="2071" y="549"/>
                  </a:lnTo>
                  <a:lnTo>
                    <a:pt x="2070" y="553"/>
                  </a:lnTo>
                  <a:lnTo>
                    <a:pt x="2070" y="556"/>
                  </a:lnTo>
                  <a:lnTo>
                    <a:pt x="2068" y="559"/>
                  </a:lnTo>
                  <a:lnTo>
                    <a:pt x="2065" y="562"/>
                  </a:lnTo>
                  <a:lnTo>
                    <a:pt x="2065" y="565"/>
                  </a:lnTo>
                  <a:lnTo>
                    <a:pt x="2065" y="566"/>
                  </a:lnTo>
                  <a:lnTo>
                    <a:pt x="2064" y="566"/>
                  </a:lnTo>
                  <a:lnTo>
                    <a:pt x="2064" y="568"/>
                  </a:lnTo>
                  <a:lnTo>
                    <a:pt x="2062" y="569"/>
                  </a:lnTo>
                  <a:lnTo>
                    <a:pt x="2062" y="571"/>
                  </a:lnTo>
                  <a:lnTo>
                    <a:pt x="2064" y="571"/>
                  </a:lnTo>
                  <a:lnTo>
                    <a:pt x="2064" y="572"/>
                  </a:lnTo>
                  <a:lnTo>
                    <a:pt x="2065" y="572"/>
                  </a:lnTo>
                  <a:lnTo>
                    <a:pt x="2068" y="572"/>
                  </a:lnTo>
                  <a:lnTo>
                    <a:pt x="2070" y="572"/>
                  </a:lnTo>
                  <a:lnTo>
                    <a:pt x="2070" y="574"/>
                  </a:lnTo>
                  <a:lnTo>
                    <a:pt x="2070" y="575"/>
                  </a:lnTo>
                  <a:lnTo>
                    <a:pt x="2068" y="575"/>
                  </a:lnTo>
                  <a:lnTo>
                    <a:pt x="2068" y="577"/>
                  </a:lnTo>
                  <a:lnTo>
                    <a:pt x="2068" y="580"/>
                  </a:lnTo>
                  <a:lnTo>
                    <a:pt x="2065" y="581"/>
                  </a:lnTo>
                  <a:lnTo>
                    <a:pt x="2065" y="583"/>
                  </a:lnTo>
                  <a:lnTo>
                    <a:pt x="2068" y="584"/>
                  </a:lnTo>
                  <a:lnTo>
                    <a:pt x="2070" y="584"/>
                  </a:lnTo>
                  <a:lnTo>
                    <a:pt x="2071" y="584"/>
                  </a:lnTo>
                  <a:lnTo>
                    <a:pt x="2071" y="586"/>
                  </a:lnTo>
                  <a:lnTo>
                    <a:pt x="2073" y="586"/>
                  </a:lnTo>
                  <a:lnTo>
                    <a:pt x="2073" y="587"/>
                  </a:lnTo>
                  <a:lnTo>
                    <a:pt x="2073" y="589"/>
                  </a:lnTo>
                  <a:lnTo>
                    <a:pt x="2073" y="590"/>
                  </a:lnTo>
                  <a:lnTo>
                    <a:pt x="2071" y="590"/>
                  </a:lnTo>
                  <a:lnTo>
                    <a:pt x="2070" y="590"/>
                  </a:lnTo>
                  <a:lnTo>
                    <a:pt x="2070" y="592"/>
                  </a:lnTo>
                  <a:lnTo>
                    <a:pt x="2071" y="592"/>
                  </a:lnTo>
                  <a:lnTo>
                    <a:pt x="2071" y="590"/>
                  </a:lnTo>
                  <a:lnTo>
                    <a:pt x="2073" y="592"/>
                  </a:lnTo>
                  <a:lnTo>
                    <a:pt x="2073" y="593"/>
                  </a:lnTo>
                  <a:lnTo>
                    <a:pt x="2071" y="593"/>
                  </a:lnTo>
                  <a:lnTo>
                    <a:pt x="2070" y="593"/>
                  </a:lnTo>
                  <a:lnTo>
                    <a:pt x="2070" y="595"/>
                  </a:lnTo>
                  <a:lnTo>
                    <a:pt x="2068" y="596"/>
                  </a:lnTo>
                  <a:lnTo>
                    <a:pt x="2065" y="596"/>
                  </a:lnTo>
                  <a:lnTo>
                    <a:pt x="2064" y="596"/>
                  </a:lnTo>
                  <a:lnTo>
                    <a:pt x="2062" y="596"/>
                  </a:lnTo>
                  <a:lnTo>
                    <a:pt x="2062" y="598"/>
                  </a:lnTo>
                  <a:lnTo>
                    <a:pt x="2061" y="598"/>
                  </a:lnTo>
                  <a:lnTo>
                    <a:pt x="2059" y="598"/>
                  </a:lnTo>
                  <a:lnTo>
                    <a:pt x="2059" y="596"/>
                  </a:lnTo>
                  <a:lnTo>
                    <a:pt x="2058" y="598"/>
                  </a:lnTo>
                  <a:lnTo>
                    <a:pt x="2058" y="599"/>
                  </a:lnTo>
                  <a:lnTo>
                    <a:pt x="2058" y="601"/>
                  </a:lnTo>
                  <a:lnTo>
                    <a:pt x="2056" y="601"/>
                  </a:lnTo>
                  <a:lnTo>
                    <a:pt x="2056" y="599"/>
                  </a:lnTo>
                  <a:lnTo>
                    <a:pt x="2055" y="601"/>
                  </a:lnTo>
                  <a:lnTo>
                    <a:pt x="2055" y="599"/>
                  </a:lnTo>
                  <a:lnTo>
                    <a:pt x="2055" y="598"/>
                  </a:lnTo>
                  <a:lnTo>
                    <a:pt x="2053" y="598"/>
                  </a:lnTo>
                  <a:lnTo>
                    <a:pt x="2053" y="599"/>
                  </a:lnTo>
                  <a:lnTo>
                    <a:pt x="2052" y="599"/>
                  </a:lnTo>
                  <a:lnTo>
                    <a:pt x="2052" y="601"/>
                  </a:lnTo>
                  <a:lnTo>
                    <a:pt x="2050" y="602"/>
                  </a:lnTo>
                  <a:lnTo>
                    <a:pt x="2050" y="601"/>
                  </a:lnTo>
                  <a:lnTo>
                    <a:pt x="2049" y="601"/>
                  </a:lnTo>
                  <a:lnTo>
                    <a:pt x="2049" y="602"/>
                  </a:lnTo>
                  <a:lnTo>
                    <a:pt x="2047" y="604"/>
                  </a:lnTo>
                  <a:lnTo>
                    <a:pt x="2047" y="602"/>
                  </a:lnTo>
                  <a:lnTo>
                    <a:pt x="2047" y="601"/>
                  </a:lnTo>
                  <a:lnTo>
                    <a:pt x="2046" y="601"/>
                  </a:lnTo>
                  <a:lnTo>
                    <a:pt x="2044" y="601"/>
                  </a:lnTo>
                  <a:lnTo>
                    <a:pt x="2043" y="601"/>
                  </a:lnTo>
                  <a:lnTo>
                    <a:pt x="2041" y="602"/>
                  </a:lnTo>
                  <a:lnTo>
                    <a:pt x="2041" y="601"/>
                  </a:lnTo>
                  <a:lnTo>
                    <a:pt x="2040" y="601"/>
                  </a:lnTo>
                  <a:lnTo>
                    <a:pt x="2040" y="602"/>
                  </a:lnTo>
                  <a:lnTo>
                    <a:pt x="2040" y="604"/>
                  </a:lnTo>
                  <a:lnTo>
                    <a:pt x="2038" y="604"/>
                  </a:lnTo>
                  <a:lnTo>
                    <a:pt x="2038" y="606"/>
                  </a:lnTo>
                  <a:lnTo>
                    <a:pt x="2038" y="607"/>
                  </a:lnTo>
                  <a:lnTo>
                    <a:pt x="2037" y="607"/>
                  </a:lnTo>
                  <a:lnTo>
                    <a:pt x="2035" y="606"/>
                  </a:lnTo>
                  <a:lnTo>
                    <a:pt x="2034" y="604"/>
                  </a:lnTo>
                  <a:lnTo>
                    <a:pt x="2034" y="602"/>
                  </a:lnTo>
                  <a:lnTo>
                    <a:pt x="2034" y="601"/>
                  </a:lnTo>
                  <a:lnTo>
                    <a:pt x="2035" y="601"/>
                  </a:lnTo>
                  <a:lnTo>
                    <a:pt x="2035" y="599"/>
                  </a:lnTo>
                  <a:lnTo>
                    <a:pt x="2034" y="601"/>
                  </a:lnTo>
                  <a:lnTo>
                    <a:pt x="2032" y="601"/>
                  </a:lnTo>
                  <a:lnTo>
                    <a:pt x="2031" y="602"/>
                  </a:lnTo>
                  <a:lnTo>
                    <a:pt x="2031" y="604"/>
                  </a:lnTo>
                  <a:lnTo>
                    <a:pt x="2029" y="606"/>
                  </a:lnTo>
                  <a:lnTo>
                    <a:pt x="2027" y="606"/>
                  </a:lnTo>
                  <a:lnTo>
                    <a:pt x="2027" y="607"/>
                  </a:lnTo>
                  <a:lnTo>
                    <a:pt x="2026" y="609"/>
                  </a:lnTo>
                  <a:lnTo>
                    <a:pt x="2026" y="610"/>
                  </a:lnTo>
                  <a:lnTo>
                    <a:pt x="2026" y="612"/>
                  </a:lnTo>
                  <a:lnTo>
                    <a:pt x="2024" y="612"/>
                  </a:lnTo>
                  <a:lnTo>
                    <a:pt x="2023" y="612"/>
                  </a:lnTo>
                  <a:lnTo>
                    <a:pt x="2023" y="613"/>
                  </a:lnTo>
                  <a:lnTo>
                    <a:pt x="2021" y="613"/>
                  </a:lnTo>
                  <a:lnTo>
                    <a:pt x="2021" y="612"/>
                  </a:lnTo>
                  <a:lnTo>
                    <a:pt x="2020" y="613"/>
                  </a:lnTo>
                  <a:lnTo>
                    <a:pt x="2020" y="612"/>
                  </a:lnTo>
                  <a:lnTo>
                    <a:pt x="2018" y="612"/>
                  </a:lnTo>
                  <a:lnTo>
                    <a:pt x="2018" y="613"/>
                  </a:lnTo>
                  <a:lnTo>
                    <a:pt x="2017" y="615"/>
                  </a:lnTo>
                  <a:lnTo>
                    <a:pt x="2015" y="616"/>
                  </a:lnTo>
                  <a:lnTo>
                    <a:pt x="2015" y="615"/>
                  </a:lnTo>
                  <a:lnTo>
                    <a:pt x="2014" y="615"/>
                  </a:lnTo>
                  <a:lnTo>
                    <a:pt x="2014" y="613"/>
                  </a:lnTo>
                  <a:lnTo>
                    <a:pt x="2014" y="612"/>
                  </a:lnTo>
                  <a:lnTo>
                    <a:pt x="2011" y="615"/>
                  </a:lnTo>
                  <a:lnTo>
                    <a:pt x="2012" y="615"/>
                  </a:lnTo>
                  <a:lnTo>
                    <a:pt x="2011" y="616"/>
                  </a:lnTo>
                  <a:lnTo>
                    <a:pt x="2009" y="616"/>
                  </a:lnTo>
                  <a:lnTo>
                    <a:pt x="2009" y="615"/>
                  </a:lnTo>
                  <a:lnTo>
                    <a:pt x="2008" y="615"/>
                  </a:lnTo>
                  <a:lnTo>
                    <a:pt x="2008" y="616"/>
                  </a:lnTo>
                  <a:lnTo>
                    <a:pt x="2006" y="616"/>
                  </a:lnTo>
                  <a:lnTo>
                    <a:pt x="2005" y="616"/>
                  </a:lnTo>
                  <a:lnTo>
                    <a:pt x="2003" y="616"/>
                  </a:lnTo>
                  <a:lnTo>
                    <a:pt x="2003" y="618"/>
                  </a:lnTo>
                  <a:lnTo>
                    <a:pt x="2002" y="618"/>
                  </a:lnTo>
                  <a:lnTo>
                    <a:pt x="2002" y="619"/>
                  </a:lnTo>
                  <a:lnTo>
                    <a:pt x="2000" y="619"/>
                  </a:lnTo>
                  <a:lnTo>
                    <a:pt x="2000" y="621"/>
                  </a:lnTo>
                  <a:lnTo>
                    <a:pt x="2000" y="622"/>
                  </a:lnTo>
                  <a:lnTo>
                    <a:pt x="1999" y="622"/>
                  </a:lnTo>
                  <a:lnTo>
                    <a:pt x="1997" y="622"/>
                  </a:lnTo>
                  <a:lnTo>
                    <a:pt x="1997" y="624"/>
                  </a:lnTo>
                  <a:lnTo>
                    <a:pt x="1996" y="624"/>
                  </a:lnTo>
                  <a:lnTo>
                    <a:pt x="1996" y="625"/>
                  </a:lnTo>
                  <a:lnTo>
                    <a:pt x="1996" y="627"/>
                  </a:lnTo>
                  <a:lnTo>
                    <a:pt x="1994" y="627"/>
                  </a:lnTo>
                  <a:lnTo>
                    <a:pt x="1993" y="628"/>
                  </a:lnTo>
                  <a:lnTo>
                    <a:pt x="1991" y="628"/>
                  </a:lnTo>
                  <a:lnTo>
                    <a:pt x="1991" y="630"/>
                  </a:lnTo>
                  <a:lnTo>
                    <a:pt x="1990" y="631"/>
                  </a:lnTo>
                  <a:lnTo>
                    <a:pt x="1988" y="633"/>
                  </a:lnTo>
                  <a:lnTo>
                    <a:pt x="1988" y="634"/>
                  </a:lnTo>
                  <a:lnTo>
                    <a:pt x="1987" y="633"/>
                  </a:lnTo>
                  <a:lnTo>
                    <a:pt x="1987" y="634"/>
                  </a:lnTo>
                  <a:lnTo>
                    <a:pt x="1987" y="636"/>
                  </a:lnTo>
                  <a:lnTo>
                    <a:pt x="1985" y="637"/>
                  </a:lnTo>
                  <a:lnTo>
                    <a:pt x="1984" y="637"/>
                  </a:lnTo>
                  <a:lnTo>
                    <a:pt x="1984" y="639"/>
                  </a:lnTo>
                  <a:lnTo>
                    <a:pt x="1984" y="640"/>
                  </a:lnTo>
                  <a:lnTo>
                    <a:pt x="1982" y="640"/>
                  </a:lnTo>
                  <a:lnTo>
                    <a:pt x="1982" y="642"/>
                  </a:lnTo>
                  <a:lnTo>
                    <a:pt x="1982" y="643"/>
                  </a:lnTo>
                  <a:lnTo>
                    <a:pt x="1984" y="643"/>
                  </a:lnTo>
                  <a:lnTo>
                    <a:pt x="1985" y="643"/>
                  </a:lnTo>
                  <a:lnTo>
                    <a:pt x="1985" y="645"/>
                  </a:lnTo>
                  <a:lnTo>
                    <a:pt x="1984" y="645"/>
                  </a:lnTo>
                  <a:lnTo>
                    <a:pt x="1981" y="646"/>
                  </a:lnTo>
                  <a:lnTo>
                    <a:pt x="1979" y="646"/>
                  </a:lnTo>
                  <a:lnTo>
                    <a:pt x="1981" y="648"/>
                  </a:lnTo>
                  <a:lnTo>
                    <a:pt x="1979" y="648"/>
                  </a:lnTo>
                  <a:lnTo>
                    <a:pt x="1978" y="648"/>
                  </a:lnTo>
                  <a:lnTo>
                    <a:pt x="1978" y="649"/>
                  </a:lnTo>
                  <a:lnTo>
                    <a:pt x="1976" y="649"/>
                  </a:lnTo>
                  <a:lnTo>
                    <a:pt x="1976" y="651"/>
                  </a:lnTo>
                  <a:lnTo>
                    <a:pt x="1974" y="651"/>
                  </a:lnTo>
                  <a:lnTo>
                    <a:pt x="1974" y="652"/>
                  </a:lnTo>
                  <a:lnTo>
                    <a:pt x="1976" y="652"/>
                  </a:lnTo>
                  <a:lnTo>
                    <a:pt x="1978" y="652"/>
                  </a:lnTo>
                  <a:lnTo>
                    <a:pt x="1979" y="652"/>
                  </a:lnTo>
                  <a:lnTo>
                    <a:pt x="1979" y="654"/>
                  </a:lnTo>
                  <a:lnTo>
                    <a:pt x="1981" y="654"/>
                  </a:lnTo>
                  <a:lnTo>
                    <a:pt x="1981" y="656"/>
                  </a:lnTo>
                  <a:lnTo>
                    <a:pt x="1981" y="657"/>
                  </a:lnTo>
                  <a:lnTo>
                    <a:pt x="1981" y="659"/>
                  </a:lnTo>
                  <a:lnTo>
                    <a:pt x="1979" y="659"/>
                  </a:lnTo>
                  <a:lnTo>
                    <a:pt x="1979" y="660"/>
                  </a:lnTo>
                  <a:lnTo>
                    <a:pt x="1981" y="660"/>
                  </a:lnTo>
                  <a:lnTo>
                    <a:pt x="1982" y="660"/>
                  </a:lnTo>
                  <a:lnTo>
                    <a:pt x="1982" y="662"/>
                  </a:lnTo>
                  <a:lnTo>
                    <a:pt x="1981" y="663"/>
                  </a:lnTo>
                  <a:lnTo>
                    <a:pt x="1981" y="665"/>
                  </a:lnTo>
                  <a:lnTo>
                    <a:pt x="1982" y="665"/>
                  </a:lnTo>
                  <a:lnTo>
                    <a:pt x="1985" y="666"/>
                  </a:lnTo>
                  <a:lnTo>
                    <a:pt x="1987" y="665"/>
                  </a:lnTo>
                  <a:lnTo>
                    <a:pt x="1988" y="665"/>
                  </a:lnTo>
                  <a:lnTo>
                    <a:pt x="1990" y="665"/>
                  </a:lnTo>
                  <a:lnTo>
                    <a:pt x="1991" y="663"/>
                  </a:lnTo>
                  <a:lnTo>
                    <a:pt x="1991" y="665"/>
                  </a:lnTo>
                  <a:lnTo>
                    <a:pt x="1993" y="665"/>
                  </a:lnTo>
                  <a:lnTo>
                    <a:pt x="1991" y="666"/>
                  </a:lnTo>
                  <a:lnTo>
                    <a:pt x="1991" y="668"/>
                  </a:lnTo>
                  <a:lnTo>
                    <a:pt x="1990" y="666"/>
                  </a:lnTo>
                  <a:lnTo>
                    <a:pt x="1987" y="668"/>
                  </a:lnTo>
                  <a:lnTo>
                    <a:pt x="1985" y="668"/>
                  </a:lnTo>
                  <a:lnTo>
                    <a:pt x="1984" y="669"/>
                  </a:lnTo>
                  <a:lnTo>
                    <a:pt x="1984" y="668"/>
                  </a:lnTo>
                  <a:lnTo>
                    <a:pt x="1982" y="668"/>
                  </a:lnTo>
                  <a:lnTo>
                    <a:pt x="1981" y="669"/>
                  </a:lnTo>
                  <a:lnTo>
                    <a:pt x="1979" y="669"/>
                  </a:lnTo>
                  <a:lnTo>
                    <a:pt x="1978" y="669"/>
                  </a:lnTo>
                  <a:lnTo>
                    <a:pt x="1976" y="671"/>
                  </a:lnTo>
                  <a:lnTo>
                    <a:pt x="1976" y="669"/>
                  </a:lnTo>
                  <a:lnTo>
                    <a:pt x="1978" y="668"/>
                  </a:lnTo>
                  <a:lnTo>
                    <a:pt x="1978" y="666"/>
                  </a:lnTo>
                  <a:lnTo>
                    <a:pt x="1976" y="665"/>
                  </a:lnTo>
                  <a:lnTo>
                    <a:pt x="1976" y="666"/>
                  </a:lnTo>
                  <a:lnTo>
                    <a:pt x="1976" y="668"/>
                  </a:lnTo>
                  <a:lnTo>
                    <a:pt x="1974" y="668"/>
                  </a:lnTo>
                  <a:lnTo>
                    <a:pt x="1973" y="668"/>
                  </a:lnTo>
                  <a:lnTo>
                    <a:pt x="1971" y="668"/>
                  </a:lnTo>
                  <a:lnTo>
                    <a:pt x="1971" y="669"/>
                  </a:lnTo>
                  <a:lnTo>
                    <a:pt x="1971" y="671"/>
                  </a:lnTo>
                  <a:lnTo>
                    <a:pt x="1970" y="671"/>
                  </a:lnTo>
                  <a:lnTo>
                    <a:pt x="1968" y="671"/>
                  </a:lnTo>
                  <a:lnTo>
                    <a:pt x="1967" y="671"/>
                  </a:lnTo>
                  <a:lnTo>
                    <a:pt x="1965" y="672"/>
                  </a:lnTo>
                  <a:lnTo>
                    <a:pt x="1965" y="671"/>
                  </a:lnTo>
                  <a:lnTo>
                    <a:pt x="1964" y="671"/>
                  </a:lnTo>
                  <a:lnTo>
                    <a:pt x="1964" y="669"/>
                  </a:lnTo>
                  <a:lnTo>
                    <a:pt x="1965" y="668"/>
                  </a:lnTo>
                  <a:lnTo>
                    <a:pt x="1965" y="669"/>
                  </a:lnTo>
                  <a:lnTo>
                    <a:pt x="1967" y="668"/>
                  </a:lnTo>
                  <a:lnTo>
                    <a:pt x="1967" y="666"/>
                  </a:lnTo>
                  <a:lnTo>
                    <a:pt x="1968" y="666"/>
                  </a:lnTo>
                  <a:lnTo>
                    <a:pt x="1968" y="665"/>
                  </a:lnTo>
                  <a:lnTo>
                    <a:pt x="1967" y="666"/>
                  </a:lnTo>
                  <a:lnTo>
                    <a:pt x="1965" y="666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1" y="666"/>
                  </a:lnTo>
                  <a:lnTo>
                    <a:pt x="1961" y="668"/>
                  </a:lnTo>
                  <a:lnTo>
                    <a:pt x="1961" y="669"/>
                  </a:lnTo>
                  <a:lnTo>
                    <a:pt x="1959" y="669"/>
                  </a:lnTo>
                  <a:lnTo>
                    <a:pt x="1959" y="671"/>
                  </a:lnTo>
                  <a:lnTo>
                    <a:pt x="1959" y="672"/>
                  </a:lnTo>
                  <a:lnTo>
                    <a:pt x="1958" y="674"/>
                  </a:lnTo>
                  <a:lnTo>
                    <a:pt x="1956" y="674"/>
                  </a:lnTo>
                  <a:lnTo>
                    <a:pt x="1955" y="674"/>
                  </a:lnTo>
                  <a:lnTo>
                    <a:pt x="1952" y="675"/>
                  </a:lnTo>
                  <a:lnTo>
                    <a:pt x="1950" y="675"/>
                  </a:lnTo>
                  <a:lnTo>
                    <a:pt x="1949" y="675"/>
                  </a:lnTo>
                  <a:lnTo>
                    <a:pt x="1947" y="675"/>
                  </a:lnTo>
                  <a:lnTo>
                    <a:pt x="1946" y="675"/>
                  </a:lnTo>
                  <a:lnTo>
                    <a:pt x="1944" y="675"/>
                  </a:lnTo>
                  <a:lnTo>
                    <a:pt x="1943" y="675"/>
                  </a:lnTo>
                  <a:lnTo>
                    <a:pt x="1941" y="677"/>
                  </a:lnTo>
                  <a:lnTo>
                    <a:pt x="1941" y="675"/>
                  </a:lnTo>
                  <a:lnTo>
                    <a:pt x="1940" y="674"/>
                  </a:lnTo>
                  <a:lnTo>
                    <a:pt x="1940" y="675"/>
                  </a:lnTo>
                  <a:lnTo>
                    <a:pt x="1940" y="677"/>
                  </a:lnTo>
                  <a:lnTo>
                    <a:pt x="1938" y="677"/>
                  </a:lnTo>
                  <a:lnTo>
                    <a:pt x="1937" y="677"/>
                  </a:lnTo>
                  <a:lnTo>
                    <a:pt x="1935" y="677"/>
                  </a:lnTo>
                  <a:lnTo>
                    <a:pt x="1934" y="677"/>
                  </a:lnTo>
                  <a:lnTo>
                    <a:pt x="1932" y="677"/>
                  </a:lnTo>
                  <a:lnTo>
                    <a:pt x="1931" y="677"/>
                  </a:lnTo>
                  <a:lnTo>
                    <a:pt x="1929" y="677"/>
                  </a:lnTo>
                  <a:lnTo>
                    <a:pt x="1928" y="677"/>
                  </a:lnTo>
                  <a:lnTo>
                    <a:pt x="1928" y="678"/>
                  </a:lnTo>
                  <a:lnTo>
                    <a:pt x="1926" y="678"/>
                  </a:lnTo>
                  <a:lnTo>
                    <a:pt x="1925" y="678"/>
                  </a:lnTo>
                  <a:lnTo>
                    <a:pt x="1925" y="680"/>
                  </a:lnTo>
                  <a:lnTo>
                    <a:pt x="1923" y="680"/>
                  </a:lnTo>
                  <a:lnTo>
                    <a:pt x="1921" y="680"/>
                  </a:lnTo>
                  <a:lnTo>
                    <a:pt x="1920" y="680"/>
                  </a:lnTo>
                  <a:lnTo>
                    <a:pt x="1918" y="683"/>
                  </a:lnTo>
                  <a:lnTo>
                    <a:pt x="1917" y="683"/>
                  </a:lnTo>
                  <a:lnTo>
                    <a:pt x="1915" y="683"/>
                  </a:lnTo>
                  <a:lnTo>
                    <a:pt x="1915" y="684"/>
                  </a:lnTo>
                  <a:lnTo>
                    <a:pt x="1914" y="684"/>
                  </a:lnTo>
                  <a:lnTo>
                    <a:pt x="1912" y="684"/>
                  </a:lnTo>
                  <a:lnTo>
                    <a:pt x="1912" y="686"/>
                  </a:lnTo>
                  <a:lnTo>
                    <a:pt x="1911" y="686"/>
                  </a:lnTo>
                  <a:lnTo>
                    <a:pt x="1909" y="687"/>
                  </a:lnTo>
                  <a:lnTo>
                    <a:pt x="1908" y="689"/>
                  </a:lnTo>
                  <a:lnTo>
                    <a:pt x="1906" y="689"/>
                  </a:lnTo>
                  <a:lnTo>
                    <a:pt x="1905" y="690"/>
                  </a:lnTo>
                  <a:lnTo>
                    <a:pt x="1906" y="687"/>
                  </a:lnTo>
                  <a:lnTo>
                    <a:pt x="1905" y="689"/>
                  </a:lnTo>
                  <a:lnTo>
                    <a:pt x="1905" y="690"/>
                  </a:lnTo>
                  <a:lnTo>
                    <a:pt x="1906" y="690"/>
                  </a:lnTo>
                  <a:lnTo>
                    <a:pt x="1908" y="690"/>
                  </a:lnTo>
                  <a:lnTo>
                    <a:pt x="1908" y="689"/>
                  </a:lnTo>
                  <a:lnTo>
                    <a:pt x="1909" y="689"/>
                  </a:lnTo>
                  <a:lnTo>
                    <a:pt x="1911" y="687"/>
                  </a:lnTo>
                  <a:lnTo>
                    <a:pt x="1911" y="689"/>
                  </a:lnTo>
                  <a:lnTo>
                    <a:pt x="1912" y="689"/>
                  </a:lnTo>
                  <a:lnTo>
                    <a:pt x="1912" y="687"/>
                  </a:lnTo>
                  <a:lnTo>
                    <a:pt x="1914" y="686"/>
                  </a:lnTo>
                  <a:lnTo>
                    <a:pt x="1915" y="686"/>
                  </a:lnTo>
                  <a:lnTo>
                    <a:pt x="1917" y="686"/>
                  </a:lnTo>
                  <a:lnTo>
                    <a:pt x="1917" y="687"/>
                  </a:lnTo>
                  <a:lnTo>
                    <a:pt x="1918" y="687"/>
                  </a:lnTo>
                  <a:lnTo>
                    <a:pt x="1918" y="686"/>
                  </a:lnTo>
                  <a:lnTo>
                    <a:pt x="1920" y="686"/>
                  </a:lnTo>
                  <a:lnTo>
                    <a:pt x="1920" y="687"/>
                  </a:lnTo>
                  <a:lnTo>
                    <a:pt x="1921" y="686"/>
                  </a:lnTo>
                  <a:lnTo>
                    <a:pt x="1923" y="686"/>
                  </a:lnTo>
                  <a:lnTo>
                    <a:pt x="1925" y="686"/>
                  </a:lnTo>
                  <a:lnTo>
                    <a:pt x="1928" y="686"/>
                  </a:lnTo>
                  <a:lnTo>
                    <a:pt x="1929" y="686"/>
                  </a:lnTo>
                  <a:lnTo>
                    <a:pt x="1931" y="684"/>
                  </a:lnTo>
                  <a:lnTo>
                    <a:pt x="1932" y="684"/>
                  </a:lnTo>
                  <a:lnTo>
                    <a:pt x="1934" y="684"/>
                  </a:lnTo>
                  <a:lnTo>
                    <a:pt x="1935" y="684"/>
                  </a:lnTo>
                  <a:lnTo>
                    <a:pt x="1934" y="686"/>
                  </a:lnTo>
                  <a:lnTo>
                    <a:pt x="1932" y="686"/>
                  </a:lnTo>
                  <a:lnTo>
                    <a:pt x="1932" y="687"/>
                  </a:lnTo>
                  <a:lnTo>
                    <a:pt x="1934" y="686"/>
                  </a:lnTo>
                  <a:lnTo>
                    <a:pt x="1934" y="687"/>
                  </a:lnTo>
                  <a:lnTo>
                    <a:pt x="1934" y="689"/>
                  </a:lnTo>
                  <a:lnTo>
                    <a:pt x="1932" y="689"/>
                  </a:lnTo>
                  <a:lnTo>
                    <a:pt x="1929" y="690"/>
                  </a:lnTo>
                  <a:lnTo>
                    <a:pt x="1931" y="689"/>
                  </a:lnTo>
                  <a:lnTo>
                    <a:pt x="1929" y="689"/>
                  </a:lnTo>
                  <a:lnTo>
                    <a:pt x="1929" y="690"/>
                  </a:lnTo>
                  <a:lnTo>
                    <a:pt x="1928" y="690"/>
                  </a:lnTo>
                  <a:lnTo>
                    <a:pt x="1925" y="692"/>
                  </a:lnTo>
                  <a:lnTo>
                    <a:pt x="1925" y="690"/>
                  </a:lnTo>
                  <a:lnTo>
                    <a:pt x="1923" y="690"/>
                  </a:lnTo>
                  <a:lnTo>
                    <a:pt x="1921" y="690"/>
                  </a:lnTo>
                  <a:lnTo>
                    <a:pt x="1920" y="690"/>
                  </a:lnTo>
                  <a:lnTo>
                    <a:pt x="1920" y="692"/>
                  </a:lnTo>
                  <a:lnTo>
                    <a:pt x="1918" y="692"/>
                  </a:lnTo>
                  <a:lnTo>
                    <a:pt x="1917" y="692"/>
                  </a:lnTo>
                  <a:lnTo>
                    <a:pt x="1915" y="692"/>
                  </a:lnTo>
                  <a:lnTo>
                    <a:pt x="1912" y="693"/>
                  </a:lnTo>
                  <a:lnTo>
                    <a:pt x="1911" y="693"/>
                  </a:lnTo>
                  <a:lnTo>
                    <a:pt x="1911" y="695"/>
                  </a:lnTo>
                  <a:lnTo>
                    <a:pt x="1909" y="695"/>
                  </a:lnTo>
                  <a:lnTo>
                    <a:pt x="1908" y="695"/>
                  </a:lnTo>
                  <a:lnTo>
                    <a:pt x="1906" y="695"/>
                  </a:lnTo>
                  <a:lnTo>
                    <a:pt x="1908" y="693"/>
                  </a:lnTo>
                  <a:lnTo>
                    <a:pt x="1906" y="693"/>
                  </a:lnTo>
                  <a:lnTo>
                    <a:pt x="1905" y="693"/>
                  </a:lnTo>
                  <a:lnTo>
                    <a:pt x="1905" y="695"/>
                  </a:lnTo>
                  <a:lnTo>
                    <a:pt x="1903" y="695"/>
                  </a:lnTo>
                  <a:lnTo>
                    <a:pt x="1903" y="693"/>
                  </a:lnTo>
                  <a:lnTo>
                    <a:pt x="1903" y="692"/>
                  </a:lnTo>
                  <a:lnTo>
                    <a:pt x="1902" y="692"/>
                  </a:lnTo>
                  <a:lnTo>
                    <a:pt x="1902" y="693"/>
                  </a:lnTo>
                  <a:lnTo>
                    <a:pt x="1900" y="695"/>
                  </a:lnTo>
                  <a:lnTo>
                    <a:pt x="1899" y="696"/>
                  </a:lnTo>
                  <a:lnTo>
                    <a:pt x="1897" y="696"/>
                  </a:lnTo>
                  <a:lnTo>
                    <a:pt x="1897" y="698"/>
                  </a:lnTo>
                  <a:lnTo>
                    <a:pt x="1899" y="698"/>
                  </a:lnTo>
                  <a:lnTo>
                    <a:pt x="1900" y="698"/>
                  </a:lnTo>
                  <a:lnTo>
                    <a:pt x="1902" y="698"/>
                  </a:lnTo>
                  <a:lnTo>
                    <a:pt x="1902" y="699"/>
                  </a:lnTo>
                  <a:lnTo>
                    <a:pt x="1902" y="701"/>
                  </a:lnTo>
                  <a:lnTo>
                    <a:pt x="1900" y="702"/>
                  </a:lnTo>
                  <a:lnTo>
                    <a:pt x="1900" y="704"/>
                  </a:lnTo>
                  <a:lnTo>
                    <a:pt x="1899" y="706"/>
                  </a:lnTo>
                  <a:lnTo>
                    <a:pt x="1899" y="707"/>
                  </a:lnTo>
                  <a:lnTo>
                    <a:pt x="1897" y="709"/>
                  </a:lnTo>
                  <a:lnTo>
                    <a:pt x="1896" y="710"/>
                  </a:lnTo>
                  <a:lnTo>
                    <a:pt x="1896" y="712"/>
                  </a:lnTo>
                  <a:lnTo>
                    <a:pt x="1894" y="712"/>
                  </a:lnTo>
                  <a:lnTo>
                    <a:pt x="1894" y="713"/>
                  </a:lnTo>
                  <a:lnTo>
                    <a:pt x="1893" y="713"/>
                  </a:lnTo>
                  <a:lnTo>
                    <a:pt x="1893" y="715"/>
                  </a:lnTo>
                  <a:lnTo>
                    <a:pt x="1893" y="716"/>
                  </a:lnTo>
                  <a:lnTo>
                    <a:pt x="1891" y="716"/>
                  </a:lnTo>
                  <a:lnTo>
                    <a:pt x="1891" y="718"/>
                  </a:lnTo>
                  <a:lnTo>
                    <a:pt x="1890" y="718"/>
                  </a:lnTo>
                  <a:lnTo>
                    <a:pt x="1890" y="719"/>
                  </a:lnTo>
                  <a:lnTo>
                    <a:pt x="1888" y="719"/>
                  </a:lnTo>
                  <a:lnTo>
                    <a:pt x="1887" y="719"/>
                  </a:lnTo>
                  <a:lnTo>
                    <a:pt x="1887" y="721"/>
                  </a:lnTo>
                  <a:lnTo>
                    <a:pt x="1885" y="722"/>
                  </a:lnTo>
                  <a:lnTo>
                    <a:pt x="1887" y="722"/>
                  </a:lnTo>
                  <a:lnTo>
                    <a:pt x="1887" y="724"/>
                  </a:lnTo>
                  <a:lnTo>
                    <a:pt x="1885" y="724"/>
                  </a:lnTo>
                  <a:lnTo>
                    <a:pt x="1884" y="724"/>
                  </a:lnTo>
                  <a:lnTo>
                    <a:pt x="1884" y="725"/>
                  </a:lnTo>
                  <a:lnTo>
                    <a:pt x="1882" y="725"/>
                  </a:lnTo>
                  <a:lnTo>
                    <a:pt x="1881" y="727"/>
                  </a:lnTo>
                  <a:lnTo>
                    <a:pt x="1879" y="730"/>
                  </a:lnTo>
                  <a:lnTo>
                    <a:pt x="1879" y="728"/>
                  </a:lnTo>
                  <a:lnTo>
                    <a:pt x="1878" y="728"/>
                  </a:lnTo>
                  <a:lnTo>
                    <a:pt x="1878" y="730"/>
                  </a:lnTo>
                  <a:lnTo>
                    <a:pt x="1878" y="731"/>
                  </a:lnTo>
                  <a:lnTo>
                    <a:pt x="1876" y="731"/>
                  </a:lnTo>
                  <a:lnTo>
                    <a:pt x="1876" y="733"/>
                  </a:lnTo>
                  <a:lnTo>
                    <a:pt x="1875" y="733"/>
                  </a:lnTo>
                  <a:lnTo>
                    <a:pt x="1873" y="734"/>
                  </a:lnTo>
                  <a:lnTo>
                    <a:pt x="1873" y="733"/>
                  </a:lnTo>
                  <a:lnTo>
                    <a:pt x="1873" y="731"/>
                  </a:lnTo>
                  <a:lnTo>
                    <a:pt x="1875" y="730"/>
                  </a:lnTo>
                  <a:lnTo>
                    <a:pt x="1876" y="728"/>
                  </a:lnTo>
                  <a:lnTo>
                    <a:pt x="1875" y="728"/>
                  </a:lnTo>
                  <a:lnTo>
                    <a:pt x="1875" y="727"/>
                  </a:lnTo>
                  <a:lnTo>
                    <a:pt x="1873" y="727"/>
                  </a:lnTo>
                  <a:lnTo>
                    <a:pt x="1872" y="727"/>
                  </a:lnTo>
                  <a:lnTo>
                    <a:pt x="1872" y="728"/>
                  </a:lnTo>
                  <a:lnTo>
                    <a:pt x="1870" y="728"/>
                  </a:lnTo>
                  <a:lnTo>
                    <a:pt x="1870" y="727"/>
                  </a:lnTo>
                  <a:lnTo>
                    <a:pt x="1870" y="725"/>
                  </a:lnTo>
                  <a:lnTo>
                    <a:pt x="1868" y="725"/>
                  </a:lnTo>
                  <a:lnTo>
                    <a:pt x="1868" y="724"/>
                  </a:lnTo>
                  <a:lnTo>
                    <a:pt x="1867" y="724"/>
                  </a:lnTo>
                  <a:lnTo>
                    <a:pt x="1865" y="722"/>
                  </a:lnTo>
                  <a:lnTo>
                    <a:pt x="1865" y="721"/>
                  </a:lnTo>
                  <a:lnTo>
                    <a:pt x="1865" y="719"/>
                  </a:lnTo>
                  <a:lnTo>
                    <a:pt x="1864" y="721"/>
                  </a:lnTo>
                  <a:lnTo>
                    <a:pt x="1864" y="722"/>
                  </a:lnTo>
                  <a:lnTo>
                    <a:pt x="1865" y="724"/>
                  </a:lnTo>
                  <a:lnTo>
                    <a:pt x="1865" y="725"/>
                  </a:lnTo>
                  <a:lnTo>
                    <a:pt x="1865" y="727"/>
                  </a:lnTo>
                  <a:lnTo>
                    <a:pt x="1865" y="728"/>
                  </a:lnTo>
                  <a:lnTo>
                    <a:pt x="1865" y="730"/>
                  </a:lnTo>
                  <a:lnTo>
                    <a:pt x="1865" y="731"/>
                  </a:lnTo>
                  <a:lnTo>
                    <a:pt x="1865" y="733"/>
                  </a:lnTo>
                  <a:lnTo>
                    <a:pt x="1865" y="734"/>
                  </a:lnTo>
                  <a:lnTo>
                    <a:pt x="1867" y="736"/>
                  </a:lnTo>
                  <a:lnTo>
                    <a:pt x="1867" y="737"/>
                  </a:lnTo>
                  <a:lnTo>
                    <a:pt x="1868" y="737"/>
                  </a:lnTo>
                  <a:lnTo>
                    <a:pt x="1868" y="739"/>
                  </a:lnTo>
                  <a:lnTo>
                    <a:pt x="1867" y="739"/>
                  </a:lnTo>
                  <a:lnTo>
                    <a:pt x="1867" y="740"/>
                  </a:lnTo>
                  <a:lnTo>
                    <a:pt x="1865" y="742"/>
                  </a:lnTo>
                  <a:lnTo>
                    <a:pt x="1867" y="742"/>
                  </a:lnTo>
                  <a:lnTo>
                    <a:pt x="1868" y="742"/>
                  </a:lnTo>
                  <a:lnTo>
                    <a:pt x="1868" y="743"/>
                  </a:lnTo>
                  <a:lnTo>
                    <a:pt x="1867" y="743"/>
                  </a:lnTo>
                  <a:lnTo>
                    <a:pt x="1867" y="745"/>
                  </a:lnTo>
                  <a:lnTo>
                    <a:pt x="1865" y="745"/>
                  </a:lnTo>
                  <a:lnTo>
                    <a:pt x="1865" y="746"/>
                  </a:lnTo>
                  <a:lnTo>
                    <a:pt x="1865" y="748"/>
                  </a:lnTo>
                  <a:lnTo>
                    <a:pt x="1864" y="749"/>
                  </a:lnTo>
                  <a:lnTo>
                    <a:pt x="1864" y="751"/>
                  </a:lnTo>
                  <a:lnTo>
                    <a:pt x="1862" y="751"/>
                  </a:lnTo>
                  <a:lnTo>
                    <a:pt x="1861" y="752"/>
                  </a:lnTo>
                  <a:lnTo>
                    <a:pt x="1858" y="752"/>
                  </a:lnTo>
                  <a:lnTo>
                    <a:pt x="1858" y="754"/>
                  </a:lnTo>
                  <a:lnTo>
                    <a:pt x="1856" y="755"/>
                  </a:lnTo>
                  <a:lnTo>
                    <a:pt x="1855" y="755"/>
                  </a:lnTo>
                  <a:lnTo>
                    <a:pt x="1855" y="757"/>
                  </a:lnTo>
                  <a:lnTo>
                    <a:pt x="1855" y="759"/>
                  </a:lnTo>
                  <a:lnTo>
                    <a:pt x="1853" y="759"/>
                  </a:lnTo>
                  <a:lnTo>
                    <a:pt x="1853" y="760"/>
                  </a:lnTo>
                  <a:lnTo>
                    <a:pt x="1852" y="760"/>
                  </a:lnTo>
                  <a:lnTo>
                    <a:pt x="1852" y="762"/>
                  </a:lnTo>
                  <a:lnTo>
                    <a:pt x="1850" y="762"/>
                  </a:lnTo>
                  <a:lnTo>
                    <a:pt x="1850" y="763"/>
                  </a:lnTo>
                  <a:lnTo>
                    <a:pt x="1849" y="763"/>
                  </a:lnTo>
                  <a:lnTo>
                    <a:pt x="1849" y="765"/>
                  </a:lnTo>
                  <a:lnTo>
                    <a:pt x="1847" y="766"/>
                  </a:lnTo>
                  <a:lnTo>
                    <a:pt x="1846" y="766"/>
                  </a:lnTo>
                  <a:lnTo>
                    <a:pt x="1846" y="768"/>
                  </a:lnTo>
                  <a:lnTo>
                    <a:pt x="1844" y="768"/>
                  </a:lnTo>
                  <a:lnTo>
                    <a:pt x="1844" y="769"/>
                  </a:lnTo>
                  <a:lnTo>
                    <a:pt x="1844" y="771"/>
                  </a:lnTo>
                  <a:lnTo>
                    <a:pt x="1843" y="771"/>
                  </a:lnTo>
                  <a:lnTo>
                    <a:pt x="1841" y="771"/>
                  </a:lnTo>
                  <a:lnTo>
                    <a:pt x="1841" y="769"/>
                  </a:lnTo>
                  <a:lnTo>
                    <a:pt x="1841" y="768"/>
                  </a:lnTo>
                  <a:lnTo>
                    <a:pt x="1843" y="766"/>
                  </a:lnTo>
                  <a:lnTo>
                    <a:pt x="1843" y="765"/>
                  </a:lnTo>
                  <a:lnTo>
                    <a:pt x="1844" y="765"/>
                  </a:lnTo>
                  <a:lnTo>
                    <a:pt x="1844" y="763"/>
                  </a:lnTo>
                  <a:lnTo>
                    <a:pt x="1846" y="763"/>
                  </a:lnTo>
                  <a:lnTo>
                    <a:pt x="1846" y="762"/>
                  </a:lnTo>
                  <a:lnTo>
                    <a:pt x="1847" y="762"/>
                  </a:lnTo>
                  <a:lnTo>
                    <a:pt x="1847" y="760"/>
                  </a:lnTo>
                  <a:lnTo>
                    <a:pt x="1849" y="760"/>
                  </a:lnTo>
                  <a:lnTo>
                    <a:pt x="1849" y="759"/>
                  </a:lnTo>
                  <a:lnTo>
                    <a:pt x="1849" y="757"/>
                  </a:lnTo>
                  <a:lnTo>
                    <a:pt x="1847" y="757"/>
                  </a:lnTo>
                  <a:lnTo>
                    <a:pt x="1847" y="755"/>
                  </a:lnTo>
                  <a:lnTo>
                    <a:pt x="1849" y="754"/>
                  </a:lnTo>
                  <a:lnTo>
                    <a:pt x="1847" y="754"/>
                  </a:lnTo>
                  <a:lnTo>
                    <a:pt x="1849" y="752"/>
                  </a:lnTo>
                  <a:lnTo>
                    <a:pt x="1847" y="752"/>
                  </a:lnTo>
                  <a:lnTo>
                    <a:pt x="1846" y="752"/>
                  </a:lnTo>
                  <a:lnTo>
                    <a:pt x="1847" y="751"/>
                  </a:lnTo>
                  <a:lnTo>
                    <a:pt x="1849" y="751"/>
                  </a:lnTo>
                  <a:lnTo>
                    <a:pt x="1849" y="749"/>
                  </a:lnTo>
                  <a:lnTo>
                    <a:pt x="1847" y="749"/>
                  </a:lnTo>
                  <a:lnTo>
                    <a:pt x="1849" y="748"/>
                  </a:lnTo>
                  <a:lnTo>
                    <a:pt x="1850" y="746"/>
                  </a:lnTo>
                  <a:lnTo>
                    <a:pt x="1849" y="746"/>
                  </a:lnTo>
                  <a:lnTo>
                    <a:pt x="1847" y="748"/>
                  </a:lnTo>
                  <a:lnTo>
                    <a:pt x="1847" y="746"/>
                  </a:lnTo>
                  <a:lnTo>
                    <a:pt x="1846" y="748"/>
                  </a:lnTo>
                  <a:lnTo>
                    <a:pt x="1847" y="748"/>
                  </a:lnTo>
                  <a:lnTo>
                    <a:pt x="1847" y="749"/>
                  </a:lnTo>
                  <a:lnTo>
                    <a:pt x="1846" y="749"/>
                  </a:lnTo>
                  <a:lnTo>
                    <a:pt x="1844" y="751"/>
                  </a:lnTo>
                  <a:lnTo>
                    <a:pt x="1844" y="749"/>
                  </a:lnTo>
                  <a:lnTo>
                    <a:pt x="1844" y="748"/>
                  </a:lnTo>
                  <a:lnTo>
                    <a:pt x="1843" y="746"/>
                  </a:lnTo>
                  <a:lnTo>
                    <a:pt x="1843" y="748"/>
                  </a:lnTo>
                  <a:lnTo>
                    <a:pt x="1841" y="746"/>
                  </a:lnTo>
                  <a:lnTo>
                    <a:pt x="1841" y="745"/>
                  </a:lnTo>
                  <a:lnTo>
                    <a:pt x="1843" y="745"/>
                  </a:lnTo>
                  <a:lnTo>
                    <a:pt x="1843" y="743"/>
                  </a:lnTo>
                  <a:lnTo>
                    <a:pt x="1844" y="743"/>
                  </a:lnTo>
                  <a:lnTo>
                    <a:pt x="1844" y="742"/>
                  </a:lnTo>
                  <a:lnTo>
                    <a:pt x="1846" y="742"/>
                  </a:lnTo>
                  <a:lnTo>
                    <a:pt x="1847" y="742"/>
                  </a:lnTo>
                  <a:lnTo>
                    <a:pt x="1846" y="740"/>
                  </a:lnTo>
                  <a:lnTo>
                    <a:pt x="1847" y="740"/>
                  </a:lnTo>
                  <a:lnTo>
                    <a:pt x="1847" y="739"/>
                  </a:lnTo>
                  <a:lnTo>
                    <a:pt x="1846" y="739"/>
                  </a:lnTo>
                  <a:lnTo>
                    <a:pt x="1844" y="737"/>
                  </a:lnTo>
                  <a:lnTo>
                    <a:pt x="1844" y="736"/>
                  </a:lnTo>
                  <a:lnTo>
                    <a:pt x="1846" y="736"/>
                  </a:lnTo>
                  <a:lnTo>
                    <a:pt x="1847" y="736"/>
                  </a:lnTo>
                  <a:lnTo>
                    <a:pt x="1849" y="734"/>
                  </a:lnTo>
                  <a:lnTo>
                    <a:pt x="1847" y="734"/>
                  </a:lnTo>
                  <a:lnTo>
                    <a:pt x="1847" y="733"/>
                  </a:lnTo>
                  <a:lnTo>
                    <a:pt x="1849" y="731"/>
                  </a:lnTo>
                  <a:lnTo>
                    <a:pt x="1849" y="730"/>
                  </a:lnTo>
                  <a:lnTo>
                    <a:pt x="1847" y="730"/>
                  </a:lnTo>
                  <a:lnTo>
                    <a:pt x="1847" y="728"/>
                  </a:lnTo>
                  <a:lnTo>
                    <a:pt x="1849" y="727"/>
                  </a:lnTo>
                  <a:lnTo>
                    <a:pt x="1849" y="725"/>
                  </a:lnTo>
                  <a:lnTo>
                    <a:pt x="1850" y="725"/>
                  </a:lnTo>
                  <a:lnTo>
                    <a:pt x="1850" y="724"/>
                  </a:lnTo>
                  <a:lnTo>
                    <a:pt x="1852" y="724"/>
                  </a:lnTo>
                  <a:lnTo>
                    <a:pt x="1853" y="724"/>
                  </a:lnTo>
                  <a:lnTo>
                    <a:pt x="1855" y="724"/>
                  </a:lnTo>
                  <a:lnTo>
                    <a:pt x="1856" y="724"/>
                  </a:lnTo>
                  <a:lnTo>
                    <a:pt x="1853" y="722"/>
                  </a:lnTo>
                  <a:lnTo>
                    <a:pt x="1855" y="721"/>
                  </a:lnTo>
                  <a:lnTo>
                    <a:pt x="1856" y="721"/>
                  </a:lnTo>
                  <a:lnTo>
                    <a:pt x="1856" y="719"/>
                  </a:lnTo>
                  <a:lnTo>
                    <a:pt x="1856" y="718"/>
                  </a:lnTo>
                  <a:lnTo>
                    <a:pt x="1855" y="719"/>
                  </a:lnTo>
                  <a:lnTo>
                    <a:pt x="1853" y="719"/>
                  </a:lnTo>
                  <a:lnTo>
                    <a:pt x="1852" y="721"/>
                  </a:lnTo>
                  <a:lnTo>
                    <a:pt x="1853" y="721"/>
                  </a:lnTo>
                  <a:lnTo>
                    <a:pt x="1852" y="722"/>
                  </a:lnTo>
                  <a:lnTo>
                    <a:pt x="1850" y="722"/>
                  </a:lnTo>
                  <a:lnTo>
                    <a:pt x="1850" y="721"/>
                  </a:lnTo>
                  <a:lnTo>
                    <a:pt x="1849" y="721"/>
                  </a:lnTo>
                  <a:lnTo>
                    <a:pt x="1849" y="722"/>
                  </a:lnTo>
                  <a:lnTo>
                    <a:pt x="1850" y="722"/>
                  </a:lnTo>
                  <a:lnTo>
                    <a:pt x="1850" y="724"/>
                  </a:lnTo>
                  <a:lnTo>
                    <a:pt x="1849" y="724"/>
                  </a:lnTo>
                  <a:lnTo>
                    <a:pt x="1847" y="725"/>
                  </a:lnTo>
                  <a:lnTo>
                    <a:pt x="1847" y="724"/>
                  </a:lnTo>
                  <a:lnTo>
                    <a:pt x="1847" y="722"/>
                  </a:lnTo>
                  <a:lnTo>
                    <a:pt x="1846" y="722"/>
                  </a:lnTo>
                  <a:lnTo>
                    <a:pt x="1847" y="724"/>
                  </a:lnTo>
                  <a:lnTo>
                    <a:pt x="1846" y="724"/>
                  </a:lnTo>
                  <a:lnTo>
                    <a:pt x="1844" y="724"/>
                  </a:lnTo>
                  <a:lnTo>
                    <a:pt x="1844" y="725"/>
                  </a:lnTo>
                  <a:lnTo>
                    <a:pt x="1844" y="727"/>
                  </a:lnTo>
                  <a:lnTo>
                    <a:pt x="1843" y="727"/>
                  </a:lnTo>
                  <a:lnTo>
                    <a:pt x="1841" y="725"/>
                  </a:lnTo>
                  <a:lnTo>
                    <a:pt x="1841" y="727"/>
                  </a:lnTo>
                  <a:lnTo>
                    <a:pt x="1843" y="727"/>
                  </a:lnTo>
                  <a:lnTo>
                    <a:pt x="1843" y="728"/>
                  </a:lnTo>
                  <a:lnTo>
                    <a:pt x="1844" y="728"/>
                  </a:lnTo>
                  <a:lnTo>
                    <a:pt x="1843" y="730"/>
                  </a:lnTo>
                  <a:lnTo>
                    <a:pt x="1843" y="731"/>
                  </a:lnTo>
                  <a:lnTo>
                    <a:pt x="1843" y="733"/>
                  </a:lnTo>
                  <a:lnTo>
                    <a:pt x="1841" y="733"/>
                  </a:lnTo>
                  <a:lnTo>
                    <a:pt x="1841" y="734"/>
                  </a:lnTo>
                  <a:lnTo>
                    <a:pt x="1840" y="733"/>
                  </a:lnTo>
                  <a:lnTo>
                    <a:pt x="1840" y="734"/>
                  </a:lnTo>
                  <a:lnTo>
                    <a:pt x="1840" y="736"/>
                  </a:lnTo>
                  <a:lnTo>
                    <a:pt x="1840" y="737"/>
                  </a:lnTo>
                  <a:lnTo>
                    <a:pt x="1838" y="737"/>
                  </a:lnTo>
                  <a:lnTo>
                    <a:pt x="1838" y="739"/>
                  </a:lnTo>
                  <a:lnTo>
                    <a:pt x="1838" y="740"/>
                  </a:lnTo>
                  <a:lnTo>
                    <a:pt x="1838" y="742"/>
                  </a:lnTo>
                  <a:lnTo>
                    <a:pt x="1838" y="743"/>
                  </a:lnTo>
                  <a:lnTo>
                    <a:pt x="1838" y="745"/>
                  </a:lnTo>
                  <a:lnTo>
                    <a:pt x="1838" y="746"/>
                  </a:lnTo>
                  <a:lnTo>
                    <a:pt x="1840" y="746"/>
                  </a:lnTo>
                  <a:lnTo>
                    <a:pt x="1838" y="748"/>
                  </a:lnTo>
                  <a:lnTo>
                    <a:pt x="1837" y="748"/>
                  </a:lnTo>
                  <a:lnTo>
                    <a:pt x="1837" y="749"/>
                  </a:lnTo>
                  <a:lnTo>
                    <a:pt x="1838" y="749"/>
                  </a:lnTo>
                  <a:lnTo>
                    <a:pt x="1838" y="751"/>
                  </a:lnTo>
                  <a:lnTo>
                    <a:pt x="1838" y="752"/>
                  </a:lnTo>
                  <a:lnTo>
                    <a:pt x="1838" y="754"/>
                  </a:lnTo>
                  <a:lnTo>
                    <a:pt x="1837" y="754"/>
                  </a:lnTo>
                  <a:lnTo>
                    <a:pt x="1837" y="752"/>
                  </a:lnTo>
                  <a:lnTo>
                    <a:pt x="1835" y="752"/>
                  </a:lnTo>
                  <a:lnTo>
                    <a:pt x="1835" y="751"/>
                  </a:lnTo>
                  <a:lnTo>
                    <a:pt x="1834" y="751"/>
                  </a:lnTo>
                  <a:lnTo>
                    <a:pt x="1832" y="749"/>
                  </a:lnTo>
                  <a:lnTo>
                    <a:pt x="1831" y="751"/>
                  </a:lnTo>
                  <a:lnTo>
                    <a:pt x="1831" y="749"/>
                  </a:lnTo>
                  <a:lnTo>
                    <a:pt x="1831" y="748"/>
                  </a:lnTo>
                  <a:lnTo>
                    <a:pt x="1831" y="746"/>
                  </a:lnTo>
                  <a:lnTo>
                    <a:pt x="1829" y="746"/>
                  </a:lnTo>
                  <a:lnTo>
                    <a:pt x="1829" y="748"/>
                  </a:lnTo>
                  <a:lnTo>
                    <a:pt x="1829" y="749"/>
                  </a:lnTo>
                  <a:lnTo>
                    <a:pt x="1828" y="749"/>
                  </a:lnTo>
                  <a:lnTo>
                    <a:pt x="1828" y="748"/>
                  </a:lnTo>
                  <a:lnTo>
                    <a:pt x="1828" y="746"/>
                  </a:lnTo>
                  <a:lnTo>
                    <a:pt x="1828" y="745"/>
                  </a:lnTo>
                  <a:lnTo>
                    <a:pt x="1826" y="745"/>
                  </a:lnTo>
                  <a:lnTo>
                    <a:pt x="1825" y="745"/>
                  </a:lnTo>
                  <a:lnTo>
                    <a:pt x="1825" y="746"/>
                  </a:lnTo>
                  <a:lnTo>
                    <a:pt x="1823" y="746"/>
                  </a:lnTo>
                  <a:lnTo>
                    <a:pt x="1822" y="746"/>
                  </a:lnTo>
                  <a:lnTo>
                    <a:pt x="1823" y="745"/>
                  </a:lnTo>
                  <a:lnTo>
                    <a:pt x="1823" y="743"/>
                  </a:lnTo>
                  <a:lnTo>
                    <a:pt x="1825" y="742"/>
                  </a:lnTo>
                  <a:lnTo>
                    <a:pt x="1826" y="742"/>
                  </a:lnTo>
                  <a:lnTo>
                    <a:pt x="1826" y="740"/>
                  </a:lnTo>
                  <a:lnTo>
                    <a:pt x="1828" y="740"/>
                  </a:lnTo>
                  <a:lnTo>
                    <a:pt x="1828" y="739"/>
                  </a:lnTo>
                  <a:lnTo>
                    <a:pt x="1826" y="740"/>
                  </a:lnTo>
                  <a:lnTo>
                    <a:pt x="1825" y="740"/>
                  </a:lnTo>
                  <a:lnTo>
                    <a:pt x="1825" y="742"/>
                  </a:lnTo>
                  <a:lnTo>
                    <a:pt x="1823" y="742"/>
                  </a:lnTo>
                  <a:lnTo>
                    <a:pt x="1823" y="743"/>
                  </a:lnTo>
                  <a:lnTo>
                    <a:pt x="1822" y="743"/>
                  </a:lnTo>
                  <a:lnTo>
                    <a:pt x="1822" y="745"/>
                  </a:lnTo>
                  <a:lnTo>
                    <a:pt x="1822" y="746"/>
                  </a:lnTo>
                  <a:lnTo>
                    <a:pt x="1820" y="745"/>
                  </a:lnTo>
                  <a:lnTo>
                    <a:pt x="1820" y="746"/>
                  </a:lnTo>
                  <a:lnTo>
                    <a:pt x="1822" y="746"/>
                  </a:lnTo>
                  <a:lnTo>
                    <a:pt x="1822" y="748"/>
                  </a:lnTo>
                  <a:lnTo>
                    <a:pt x="1823" y="748"/>
                  </a:lnTo>
                  <a:lnTo>
                    <a:pt x="1825" y="746"/>
                  </a:lnTo>
                  <a:lnTo>
                    <a:pt x="1826" y="745"/>
                  </a:lnTo>
                  <a:lnTo>
                    <a:pt x="1826" y="746"/>
                  </a:lnTo>
                  <a:lnTo>
                    <a:pt x="1826" y="748"/>
                  </a:lnTo>
                  <a:lnTo>
                    <a:pt x="1826" y="749"/>
                  </a:lnTo>
                  <a:lnTo>
                    <a:pt x="1828" y="749"/>
                  </a:lnTo>
                  <a:lnTo>
                    <a:pt x="1826" y="751"/>
                  </a:lnTo>
                  <a:lnTo>
                    <a:pt x="1828" y="751"/>
                  </a:lnTo>
                  <a:lnTo>
                    <a:pt x="1829" y="752"/>
                  </a:lnTo>
                  <a:lnTo>
                    <a:pt x="1831" y="752"/>
                  </a:lnTo>
                  <a:lnTo>
                    <a:pt x="1832" y="752"/>
                  </a:lnTo>
                  <a:lnTo>
                    <a:pt x="1834" y="752"/>
                  </a:lnTo>
                  <a:lnTo>
                    <a:pt x="1834" y="754"/>
                  </a:lnTo>
                  <a:lnTo>
                    <a:pt x="1834" y="755"/>
                  </a:lnTo>
                  <a:lnTo>
                    <a:pt x="1835" y="755"/>
                  </a:lnTo>
                  <a:lnTo>
                    <a:pt x="1835" y="757"/>
                  </a:lnTo>
                  <a:lnTo>
                    <a:pt x="1837" y="757"/>
                  </a:lnTo>
                  <a:lnTo>
                    <a:pt x="1838" y="757"/>
                  </a:lnTo>
                  <a:lnTo>
                    <a:pt x="1838" y="759"/>
                  </a:lnTo>
                  <a:lnTo>
                    <a:pt x="1838" y="760"/>
                  </a:lnTo>
                  <a:lnTo>
                    <a:pt x="1837" y="760"/>
                  </a:lnTo>
                  <a:lnTo>
                    <a:pt x="1837" y="762"/>
                  </a:lnTo>
                  <a:lnTo>
                    <a:pt x="1837" y="763"/>
                  </a:lnTo>
                  <a:lnTo>
                    <a:pt x="1835" y="763"/>
                  </a:lnTo>
                  <a:lnTo>
                    <a:pt x="1835" y="765"/>
                  </a:lnTo>
                  <a:lnTo>
                    <a:pt x="1834" y="765"/>
                  </a:lnTo>
                  <a:lnTo>
                    <a:pt x="1834" y="763"/>
                  </a:lnTo>
                  <a:lnTo>
                    <a:pt x="1832" y="763"/>
                  </a:lnTo>
                  <a:lnTo>
                    <a:pt x="1831" y="762"/>
                  </a:lnTo>
                  <a:lnTo>
                    <a:pt x="1831" y="760"/>
                  </a:lnTo>
                  <a:lnTo>
                    <a:pt x="1829" y="760"/>
                  </a:lnTo>
                  <a:lnTo>
                    <a:pt x="1829" y="759"/>
                  </a:lnTo>
                  <a:lnTo>
                    <a:pt x="1828" y="757"/>
                  </a:lnTo>
                  <a:lnTo>
                    <a:pt x="1828" y="755"/>
                  </a:lnTo>
                  <a:lnTo>
                    <a:pt x="1826" y="755"/>
                  </a:lnTo>
                  <a:lnTo>
                    <a:pt x="1826" y="757"/>
                  </a:lnTo>
                  <a:lnTo>
                    <a:pt x="1828" y="757"/>
                  </a:lnTo>
                  <a:lnTo>
                    <a:pt x="1828" y="759"/>
                  </a:lnTo>
                  <a:lnTo>
                    <a:pt x="1828" y="760"/>
                  </a:lnTo>
                  <a:lnTo>
                    <a:pt x="1829" y="762"/>
                  </a:lnTo>
                  <a:lnTo>
                    <a:pt x="1831" y="762"/>
                  </a:lnTo>
                  <a:lnTo>
                    <a:pt x="1831" y="763"/>
                  </a:lnTo>
                  <a:lnTo>
                    <a:pt x="1831" y="765"/>
                  </a:lnTo>
                  <a:lnTo>
                    <a:pt x="1832" y="765"/>
                  </a:lnTo>
                  <a:lnTo>
                    <a:pt x="1834" y="765"/>
                  </a:lnTo>
                  <a:lnTo>
                    <a:pt x="1834" y="766"/>
                  </a:lnTo>
                  <a:lnTo>
                    <a:pt x="1834" y="768"/>
                  </a:lnTo>
                  <a:lnTo>
                    <a:pt x="1835" y="768"/>
                  </a:lnTo>
                  <a:lnTo>
                    <a:pt x="1835" y="769"/>
                  </a:lnTo>
                  <a:lnTo>
                    <a:pt x="1835" y="771"/>
                  </a:lnTo>
                  <a:lnTo>
                    <a:pt x="1835" y="772"/>
                  </a:lnTo>
                  <a:lnTo>
                    <a:pt x="1834" y="772"/>
                  </a:lnTo>
                  <a:lnTo>
                    <a:pt x="1834" y="771"/>
                  </a:lnTo>
                  <a:lnTo>
                    <a:pt x="1832" y="771"/>
                  </a:lnTo>
                  <a:lnTo>
                    <a:pt x="1832" y="772"/>
                  </a:lnTo>
                  <a:lnTo>
                    <a:pt x="1832" y="774"/>
                  </a:lnTo>
                  <a:lnTo>
                    <a:pt x="1831" y="774"/>
                  </a:lnTo>
                  <a:lnTo>
                    <a:pt x="1829" y="774"/>
                  </a:lnTo>
                  <a:lnTo>
                    <a:pt x="1829" y="772"/>
                  </a:lnTo>
                  <a:lnTo>
                    <a:pt x="1828" y="772"/>
                  </a:lnTo>
                  <a:lnTo>
                    <a:pt x="1828" y="769"/>
                  </a:lnTo>
                  <a:lnTo>
                    <a:pt x="1826" y="769"/>
                  </a:lnTo>
                  <a:lnTo>
                    <a:pt x="1826" y="771"/>
                  </a:lnTo>
                  <a:lnTo>
                    <a:pt x="1828" y="772"/>
                  </a:lnTo>
                  <a:lnTo>
                    <a:pt x="1829" y="774"/>
                  </a:lnTo>
                  <a:lnTo>
                    <a:pt x="1829" y="775"/>
                  </a:lnTo>
                  <a:lnTo>
                    <a:pt x="1831" y="774"/>
                  </a:lnTo>
                  <a:lnTo>
                    <a:pt x="1831" y="775"/>
                  </a:lnTo>
                  <a:lnTo>
                    <a:pt x="1832" y="775"/>
                  </a:lnTo>
                  <a:lnTo>
                    <a:pt x="1832" y="777"/>
                  </a:lnTo>
                  <a:lnTo>
                    <a:pt x="1832" y="778"/>
                  </a:lnTo>
                  <a:lnTo>
                    <a:pt x="1832" y="780"/>
                  </a:lnTo>
                  <a:lnTo>
                    <a:pt x="1831" y="780"/>
                  </a:lnTo>
                  <a:lnTo>
                    <a:pt x="1829" y="780"/>
                  </a:lnTo>
                  <a:lnTo>
                    <a:pt x="1829" y="778"/>
                  </a:lnTo>
                  <a:lnTo>
                    <a:pt x="1828" y="778"/>
                  </a:lnTo>
                  <a:lnTo>
                    <a:pt x="1828" y="777"/>
                  </a:lnTo>
                  <a:lnTo>
                    <a:pt x="1826" y="778"/>
                  </a:lnTo>
                  <a:lnTo>
                    <a:pt x="1826" y="777"/>
                  </a:lnTo>
                  <a:lnTo>
                    <a:pt x="1826" y="775"/>
                  </a:lnTo>
                  <a:lnTo>
                    <a:pt x="1826" y="774"/>
                  </a:lnTo>
                  <a:lnTo>
                    <a:pt x="1825" y="774"/>
                  </a:lnTo>
                  <a:lnTo>
                    <a:pt x="1825" y="775"/>
                  </a:lnTo>
                  <a:lnTo>
                    <a:pt x="1823" y="775"/>
                  </a:lnTo>
                  <a:lnTo>
                    <a:pt x="1823" y="774"/>
                  </a:lnTo>
                  <a:lnTo>
                    <a:pt x="1822" y="774"/>
                  </a:lnTo>
                  <a:lnTo>
                    <a:pt x="1820" y="774"/>
                  </a:lnTo>
                  <a:lnTo>
                    <a:pt x="1820" y="775"/>
                  </a:lnTo>
                  <a:lnTo>
                    <a:pt x="1822" y="775"/>
                  </a:lnTo>
                  <a:lnTo>
                    <a:pt x="1823" y="775"/>
                  </a:lnTo>
                  <a:lnTo>
                    <a:pt x="1825" y="777"/>
                  </a:lnTo>
                  <a:lnTo>
                    <a:pt x="1825" y="778"/>
                  </a:lnTo>
                  <a:lnTo>
                    <a:pt x="1826" y="778"/>
                  </a:lnTo>
                  <a:lnTo>
                    <a:pt x="1826" y="780"/>
                  </a:lnTo>
                  <a:lnTo>
                    <a:pt x="1828" y="780"/>
                  </a:lnTo>
                  <a:lnTo>
                    <a:pt x="1828" y="781"/>
                  </a:lnTo>
                  <a:lnTo>
                    <a:pt x="1826" y="783"/>
                  </a:lnTo>
                  <a:lnTo>
                    <a:pt x="1828" y="783"/>
                  </a:lnTo>
                  <a:lnTo>
                    <a:pt x="1829" y="781"/>
                  </a:lnTo>
                  <a:lnTo>
                    <a:pt x="1829" y="783"/>
                  </a:lnTo>
                  <a:lnTo>
                    <a:pt x="1831" y="783"/>
                  </a:lnTo>
                  <a:lnTo>
                    <a:pt x="1831" y="781"/>
                  </a:lnTo>
                  <a:lnTo>
                    <a:pt x="1832" y="781"/>
                  </a:lnTo>
                  <a:lnTo>
                    <a:pt x="1834" y="781"/>
                  </a:lnTo>
                  <a:lnTo>
                    <a:pt x="1835" y="781"/>
                  </a:lnTo>
                  <a:lnTo>
                    <a:pt x="1837" y="781"/>
                  </a:lnTo>
                  <a:lnTo>
                    <a:pt x="1837" y="786"/>
                  </a:lnTo>
                  <a:lnTo>
                    <a:pt x="1837" y="787"/>
                  </a:lnTo>
                  <a:lnTo>
                    <a:pt x="1835" y="790"/>
                  </a:lnTo>
                  <a:lnTo>
                    <a:pt x="1835" y="792"/>
                  </a:lnTo>
                  <a:lnTo>
                    <a:pt x="1834" y="792"/>
                  </a:lnTo>
                  <a:lnTo>
                    <a:pt x="1834" y="793"/>
                  </a:lnTo>
                  <a:lnTo>
                    <a:pt x="1834" y="795"/>
                  </a:lnTo>
                  <a:lnTo>
                    <a:pt x="1835" y="795"/>
                  </a:lnTo>
                  <a:lnTo>
                    <a:pt x="1835" y="796"/>
                  </a:lnTo>
                  <a:lnTo>
                    <a:pt x="1835" y="798"/>
                  </a:lnTo>
                  <a:lnTo>
                    <a:pt x="1835" y="801"/>
                  </a:lnTo>
                  <a:lnTo>
                    <a:pt x="1834" y="799"/>
                  </a:lnTo>
                  <a:lnTo>
                    <a:pt x="1832" y="799"/>
                  </a:lnTo>
                  <a:lnTo>
                    <a:pt x="1834" y="801"/>
                  </a:lnTo>
                  <a:lnTo>
                    <a:pt x="1832" y="801"/>
                  </a:lnTo>
                  <a:lnTo>
                    <a:pt x="1831" y="799"/>
                  </a:lnTo>
                  <a:lnTo>
                    <a:pt x="1831" y="798"/>
                  </a:lnTo>
                  <a:lnTo>
                    <a:pt x="1829" y="798"/>
                  </a:lnTo>
                  <a:lnTo>
                    <a:pt x="1829" y="799"/>
                  </a:lnTo>
                  <a:lnTo>
                    <a:pt x="1831" y="799"/>
                  </a:lnTo>
                  <a:lnTo>
                    <a:pt x="1831" y="801"/>
                  </a:lnTo>
                  <a:lnTo>
                    <a:pt x="1829" y="801"/>
                  </a:lnTo>
                  <a:lnTo>
                    <a:pt x="1829" y="802"/>
                  </a:lnTo>
                  <a:lnTo>
                    <a:pt x="1828" y="802"/>
                  </a:lnTo>
                  <a:lnTo>
                    <a:pt x="1826" y="802"/>
                  </a:lnTo>
                  <a:lnTo>
                    <a:pt x="1825" y="801"/>
                  </a:lnTo>
                  <a:lnTo>
                    <a:pt x="1825" y="802"/>
                  </a:lnTo>
                  <a:lnTo>
                    <a:pt x="1823" y="802"/>
                  </a:lnTo>
                  <a:lnTo>
                    <a:pt x="1823" y="804"/>
                  </a:lnTo>
                  <a:lnTo>
                    <a:pt x="1822" y="804"/>
                  </a:lnTo>
                  <a:lnTo>
                    <a:pt x="1820" y="804"/>
                  </a:lnTo>
                  <a:lnTo>
                    <a:pt x="1819" y="804"/>
                  </a:lnTo>
                  <a:lnTo>
                    <a:pt x="1817" y="804"/>
                  </a:lnTo>
                  <a:lnTo>
                    <a:pt x="1817" y="805"/>
                  </a:lnTo>
                  <a:lnTo>
                    <a:pt x="1815" y="805"/>
                  </a:lnTo>
                  <a:lnTo>
                    <a:pt x="1819" y="807"/>
                  </a:lnTo>
                  <a:lnTo>
                    <a:pt x="1820" y="807"/>
                  </a:lnTo>
                  <a:lnTo>
                    <a:pt x="1820" y="805"/>
                  </a:lnTo>
                  <a:lnTo>
                    <a:pt x="1822" y="805"/>
                  </a:lnTo>
                  <a:lnTo>
                    <a:pt x="1823" y="805"/>
                  </a:lnTo>
                  <a:lnTo>
                    <a:pt x="1825" y="807"/>
                  </a:lnTo>
                  <a:lnTo>
                    <a:pt x="1825" y="805"/>
                  </a:lnTo>
                  <a:lnTo>
                    <a:pt x="1828" y="805"/>
                  </a:lnTo>
                  <a:lnTo>
                    <a:pt x="1829" y="805"/>
                  </a:lnTo>
                  <a:lnTo>
                    <a:pt x="1829" y="807"/>
                  </a:lnTo>
                  <a:lnTo>
                    <a:pt x="1829" y="809"/>
                  </a:lnTo>
                  <a:lnTo>
                    <a:pt x="1828" y="810"/>
                  </a:lnTo>
                  <a:lnTo>
                    <a:pt x="1828" y="812"/>
                  </a:lnTo>
                  <a:lnTo>
                    <a:pt x="1828" y="813"/>
                  </a:lnTo>
                  <a:lnTo>
                    <a:pt x="1826" y="812"/>
                  </a:lnTo>
                  <a:lnTo>
                    <a:pt x="1826" y="813"/>
                  </a:lnTo>
                  <a:lnTo>
                    <a:pt x="1828" y="813"/>
                  </a:lnTo>
                  <a:lnTo>
                    <a:pt x="1829" y="812"/>
                  </a:lnTo>
                  <a:lnTo>
                    <a:pt x="1829" y="810"/>
                  </a:lnTo>
                  <a:lnTo>
                    <a:pt x="1831" y="807"/>
                  </a:lnTo>
                  <a:lnTo>
                    <a:pt x="1832" y="807"/>
                  </a:lnTo>
                  <a:lnTo>
                    <a:pt x="1834" y="807"/>
                  </a:lnTo>
                  <a:lnTo>
                    <a:pt x="1834" y="805"/>
                  </a:lnTo>
                  <a:lnTo>
                    <a:pt x="1835" y="807"/>
                  </a:lnTo>
                  <a:lnTo>
                    <a:pt x="1835" y="809"/>
                  </a:lnTo>
                  <a:lnTo>
                    <a:pt x="1835" y="810"/>
                  </a:lnTo>
                  <a:lnTo>
                    <a:pt x="1834" y="810"/>
                  </a:lnTo>
                  <a:lnTo>
                    <a:pt x="1835" y="812"/>
                  </a:lnTo>
                  <a:lnTo>
                    <a:pt x="1834" y="812"/>
                  </a:lnTo>
                  <a:lnTo>
                    <a:pt x="1834" y="813"/>
                  </a:lnTo>
                  <a:lnTo>
                    <a:pt x="1834" y="815"/>
                  </a:lnTo>
                  <a:lnTo>
                    <a:pt x="1832" y="815"/>
                  </a:lnTo>
                  <a:lnTo>
                    <a:pt x="1831" y="815"/>
                  </a:lnTo>
                  <a:lnTo>
                    <a:pt x="1829" y="816"/>
                  </a:lnTo>
                  <a:lnTo>
                    <a:pt x="1828" y="816"/>
                  </a:lnTo>
                  <a:lnTo>
                    <a:pt x="1828" y="818"/>
                  </a:lnTo>
                  <a:lnTo>
                    <a:pt x="1826" y="818"/>
                  </a:lnTo>
                  <a:lnTo>
                    <a:pt x="1826" y="819"/>
                  </a:lnTo>
                  <a:lnTo>
                    <a:pt x="1825" y="819"/>
                  </a:lnTo>
                  <a:lnTo>
                    <a:pt x="1825" y="821"/>
                  </a:lnTo>
                  <a:lnTo>
                    <a:pt x="1823" y="821"/>
                  </a:lnTo>
                  <a:lnTo>
                    <a:pt x="1822" y="821"/>
                  </a:lnTo>
                  <a:lnTo>
                    <a:pt x="1820" y="821"/>
                  </a:lnTo>
                  <a:lnTo>
                    <a:pt x="1819" y="821"/>
                  </a:lnTo>
                  <a:lnTo>
                    <a:pt x="1819" y="819"/>
                  </a:lnTo>
                  <a:lnTo>
                    <a:pt x="1820" y="818"/>
                  </a:lnTo>
                  <a:lnTo>
                    <a:pt x="1819" y="818"/>
                  </a:lnTo>
                  <a:lnTo>
                    <a:pt x="1819" y="819"/>
                  </a:lnTo>
                  <a:lnTo>
                    <a:pt x="1817" y="819"/>
                  </a:lnTo>
                  <a:lnTo>
                    <a:pt x="1817" y="818"/>
                  </a:lnTo>
                  <a:lnTo>
                    <a:pt x="1815" y="818"/>
                  </a:lnTo>
                  <a:lnTo>
                    <a:pt x="1817" y="816"/>
                  </a:lnTo>
                  <a:lnTo>
                    <a:pt x="1815" y="816"/>
                  </a:lnTo>
                  <a:lnTo>
                    <a:pt x="1815" y="818"/>
                  </a:lnTo>
                  <a:lnTo>
                    <a:pt x="1815" y="819"/>
                  </a:lnTo>
                  <a:lnTo>
                    <a:pt x="1814" y="819"/>
                  </a:lnTo>
                  <a:lnTo>
                    <a:pt x="1812" y="819"/>
                  </a:lnTo>
                  <a:lnTo>
                    <a:pt x="1812" y="821"/>
                  </a:lnTo>
                  <a:lnTo>
                    <a:pt x="1814" y="821"/>
                  </a:lnTo>
                  <a:lnTo>
                    <a:pt x="1815" y="821"/>
                  </a:lnTo>
                  <a:lnTo>
                    <a:pt x="1817" y="821"/>
                  </a:lnTo>
                  <a:lnTo>
                    <a:pt x="1817" y="822"/>
                  </a:lnTo>
                  <a:lnTo>
                    <a:pt x="1817" y="824"/>
                  </a:lnTo>
                  <a:lnTo>
                    <a:pt x="1815" y="824"/>
                  </a:lnTo>
                  <a:lnTo>
                    <a:pt x="1814" y="824"/>
                  </a:lnTo>
                  <a:lnTo>
                    <a:pt x="1812" y="824"/>
                  </a:lnTo>
                  <a:lnTo>
                    <a:pt x="1812" y="825"/>
                  </a:lnTo>
                  <a:lnTo>
                    <a:pt x="1814" y="825"/>
                  </a:lnTo>
                  <a:lnTo>
                    <a:pt x="1814" y="827"/>
                  </a:lnTo>
                  <a:lnTo>
                    <a:pt x="1812" y="827"/>
                  </a:lnTo>
                  <a:lnTo>
                    <a:pt x="1811" y="828"/>
                  </a:lnTo>
                  <a:lnTo>
                    <a:pt x="1809" y="828"/>
                  </a:lnTo>
                  <a:lnTo>
                    <a:pt x="1809" y="830"/>
                  </a:lnTo>
                  <a:lnTo>
                    <a:pt x="1808" y="830"/>
                  </a:lnTo>
                  <a:lnTo>
                    <a:pt x="1808" y="828"/>
                  </a:lnTo>
                  <a:lnTo>
                    <a:pt x="1806" y="828"/>
                  </a:lnTo>
                  <a:lnTo>
                    <a:pt x="1806" y="827"/>
                  </a:lnTo>
                  <a:lnTo>
                    <a:pt x="1805" y="827"/>
                  </a:lnTo>
                  <a:lnTo>
                    <a:pt x="1805" y="825"/>
                  </a:lnTo>
                  <a:lnTo>
                    <a:pt x="1803" y="825"/>
                  </a:lnTo>
                  <a:lnTo>
                    <a:pt x="1805" y="827"/>
                  </a:lnTo>
                  <a:lnTo>
                    <a:pt x="1805" y="828"/>
                  </a:lnTo>
                  <a:lnTo>
                    <a:pt x="1806" y="830"/>
                  </a:lnTo>
                  <a:lnTo>
                    <a:pt x="1808" y="830"/>
                  </a:lnTo>
                  <a:lnTo>
                    <a:pt x="1809" y="831"/>
                  </a:lnTo>
                  <a:lnTo>
                    <a:pt x="1809" y="830"/>
                  </a:lnTo>
                  <a:lnTo>
                    <a:pt x="1811" y="830"/>
                  </a:lnTo>
                  <a:lnTo>
                    <a:pt x="1812" y="830"/>
                  </a:lnTo>
                  <a:lnTo>
                    <a:pt x="1812" y="828"/>
                  </a:lnTo>
                  <a:lnTo>
                    <a:pt x="1814" y="828"/>
                  </a:lnTo>
                  <a:lnTo>
                    <a:pt x="1814" y="830"/>
                  </a:lnTo>
                  <a:lnTo>
                    <a:pt x="1815" y="830"/>
                  </a:lnTo>
                  <a:lnTo>
                    <a:pt x="1817" y="830"/>
                  </a:lnTo>
                  <a:lnTo>
                    <a:pt x="1817" y="831"/>
                  </a:lnTo>
                  <a:lnTo>
                    <a:pt x="1815" y="833"/>
                  </a:lnTo>
                  <a:lnTo>
                    <a:pt x="1814" y="833"/>
                  </a:lnTo>
                  <a:lnTo>
                    <a:pt x="1814" y="834"/>
                  </a:lnTo>
                  <a:lnTo>
                    <a:pt x="1812" y="834"/>
                  </a:lnTo>
                  <a:lnTo>
                    <a:pt x="1812" y="836"/>
                  </a:lnTo>
                  <a:lnTo>
                    <a:pt x="1811" y="836"/>
                  </a:lnTo>
                  <a:lnTo>
                    <a:pt x="1809" y="836"/>
                  </a:lnTo>
                  <a:lnTo>
                    <a:pt x="1809" y="834"/>
                  </a:lnTo>
                  <a:lnTo>
                    <a:pt x="1808" y="834"/>
                  </a:lnTo>
                  <a:lnTo>
                    <a:pt x="1809" y="836"/>
                  </a:lnTo>
                  <a:lnTo>
                    <a:pt x="1805" y="834"/>
                  </a:lnTo>
                  <a:lnTo>
                    <a:pt x="1805" y="836"/>
                  </a:lnTo>
                  <a:lnTo>
                    <a:pt x="1802" y="836"/>
                  </a:lnTo>
                  <a:lnTo>
                    <a:pt x="1800" y="836"/>
                  </a:lnTo>
                  <a:lnTo>
                    <a:pt x="1799" y="836"/>
                  </a:lnTo>
                  <a:lnTo>
                    <a:pt x="1799" y="837"/>
                  </a:lnTo>
                  <a:lnTo>
                    <a:pt x="1797" y="839"/>
                  </a:lnTo>
                  <a:lnTo>
                    <a:pt x="1796" y="839"/>
                  </a:lnTo>
                  <a:lnTo>
                    <a:pt x="1794" y="839"/>
                  </a:lnTo>
                  <a:lnTo>
                    <a:pt x="1796" y="837"/>
                  </a:lnTo>
                  <a:lnTo>
                    <a:pt x="1796" y="836"/>
                  </a:lnTo>
                  <a:lnTo>
                    <a:pt x="1796" y="834"/>
                  </a:lnTo>
                  <a:lnTo>
                    <a:pt x="1794" y="834"/>
                  </a:lnTo>
                  <a:lnTo>
                    <a:pt x="1794" y="836"/>
                  </a:lnTo>
                  <a:lnTo>
                    <a:pt x="1794" y="837"/>
                  </a:lnTo>
                  <a:lnTo>
                    <a:pt x="1793" y="837"/>
                  </a:lnTo>
                  <a:lnTo>
                    <a:pt x="1793" y="839"/>
                  </a:lnTo>
                  <a:lnTo>
                    <a:pt x="1794" y="839"/>
                  </a:lnTo>
                  <a:lnTo>
                    <a:pt x="1794" y="840"/>
                  </a:lnTo>
                  <a:lnTo>
                    <a:pt x="1791" y="842"/>
                  </a:lnTo>
                  <a:lnTo>
                    <a:pt x="1793" y="840"/>
                  </a:lnTo>
                  <a:lnTo>
                    <a:pt x="1790" y="842"/>
                  </a:lnTo>
                  <a:lnTo>
                    <a:pt x="1790" y="843"/>
                  </a:lnTo>
                  <a:lnTo>
                    <a:pt x="1788" y="843"/>
                  </a:lnTo>
                  <a:lnTo>
                    <a:pt x="1787" y="843"/>
                  </a:lnTo>
                  <a:lnTo>
                    <a:pt x="1785" y="845"/>
                  </a:lnTo>
                  <a:lnTo>
                    <a:pt x="1784" y="846"/>
                  </a:lnTo>
                  <a:lnTo>
                    <a:pt x="1784" y="848"/>
                  </a:lnTo>
                  <a:lnTo>
                    <a:pt x="1782" y="848"/>
                  </a:lnTo>
                  <a:lnTo>
                    <a:pt x="1782" y="849"/>
                  </a:lnTo>
                  <a:lnTo>
                    <a:pt x="1781" y="852"/>
                  </a:lnTo>
                  <a:lnTo>
                    <a:pt x="1781" y="851"/>
                  </a:lnTo>
                  <a:lnTo>
                    <a:pt x="1779" y="851"/>
                  </a:lnTo>
                  <a:lnTo>
                    <a:pt x="1779" y="852"/>
                  </a:lnTo>
                  <a:lnTo>
                    <a:pt x="1779" y="854"/>
                  </a:lnTo>
                  <a:lnTo>
                    <a:pt x="1779" y="855"/>
                  </a:lnTo>
                  <a:lnTo>
                    <a:pt x="1778" y="855"/>
                  </a:lnTo>
                  <a:lnTo>
                    <a:pt x="1776" y="855"/>
                  </a:lnTo>
                  <a:lnTo>
                    <a:pt x="1775" y="854"/>
                  </a:lnTo>
                  <a:lnTo>
                    <a:pt x="1773" y="854"/>
                  </a:lnTo>
                  <a:lnTo>
                    <a:pt x="1772" y="855"/>
                  </a:lnTo>
                  <a:lnTo>
                    <a:pt x="1770" y="854"/>
                  </a:lnTo>
                  <a:lnTo>
                    <a:pt x="1770" y="855"/>
                  </a:lnTo>
                  <a:lnTo>
                    <a:pt x="1769" y="855"/>
                  </a:lnTo>
                  <a:lnTo>
                    <a:pt x="1767" y="855"/>
                  </a:lnTo>
                  <a:lnTo>
                    <a:pt x="1766" y="855"/>
                  </a:lnTo>
                  <a:lnTo>
                    <a:pt x="1766" y="857"/>
                  </a:lnTo>
                  <a:lnTo>
                    <a:pt x="1764" y="857"/>
                  </a:lnTo>
                  <a:lnTo>
                    <a:pt x="1762" y="858"/>
                  </a:lnTo>
                  <a:lnTo>
                    <a:pt x="1759" y="860"/>
                  </a:lnTo>
                  <a:lnTo>
                    <a:pt x="1758" y="862"/>
                  </a:lnTo>
                  <a:lnTo>
                    <a:pt x="1753" y="865"/>
                  </a:lnTo>
                  <a:lnTo>
                    <a:pt x="1750" y="866"/>
                  </a:lnTo>
                  <a:lnTo>
                    <a:pt x="1750" y="868"/>
                  </a:lnTo>
                  <a:lnTo>
                    <a:pt x="1749" y="871"/>
                  </a:lnTo>
                  <a:lnTo>
                    <a:pt x="1749" y="869"/>
                  </a:lnTo>
                  <a:lnTo>
                    <a:pt x="1747" y="869"/>
                  </a:lnTo>
                  <a:lnTo>
                    <a:pt x="1749" y="868"/>
                  </a:lnTo>
                  <a:lnTo>
                    <a:pt x="1749" y="866"/>
                  </a:lnTo>
                  <a:lnTo>
                    <a:pt x="1747" y="868"/>
                  </a:lnTo>
                  <a:lnTo>
                    <a:pt x="1747" y="869"/>
                  </a:lnTo>
                  <a:lnTo>
                    <a:pt x="1747" y="871"/>
                  </a:lnTo>
                  <a:lnTo>
                    <a:pt x="1747" y="872"/>
                  </a:lnTo>
                  <a:lnTo>
                    <a:pt x="1746" y="872"/>
                  </a:lnTo>
                  <a:lnTo>
                    <a:pt x="1744" y="872"/>
                  </a:lnTo>
                  <a:lnTo>
                    <a:pt x="1746" y="874"/>
                  </a:lnTo>
                  <a:lnTo>
                    <a:pt x="1744" y="875"/>
                  </a:lnTo>
                  <a:lnTo>
                    <a:pt x="1743" y="875"/>
                  </a:lnTo>
                  <a:lnTo>
                    <a:pt x="1743" y="877"/>
                  </a:lnTo>
                  <a:lnTo>
                    <a:pt x="1741" y="877"/>
                  </a:lnTo>
                  <a:lnTo>
                    <a:pt x="1741" y="875"/>
                  </a:lnTo>
                  <a:lnTo>
                    <a:pt x="1740" y="875"/>
                  </a:lnTo>
                  <a:lnTo>
                    <a:pt x="1740" y="877"/>
                  </a:lnTo>
                  <a:lnTo>
                    <a:pt x="1738" y="877"/>
                  </a:lnTo>
                  <a:lnTo>
                    <a:pt x="1738" y="878"/>
                  </a:lnTo>
                  <a:lnTo>
                    <a:pt x="1737" y="880"/>
                  </a:lnTo>
                  <a:lnTo>
                    <a:pt x="1735" y="880"/>
                  </a:lnTo>
                  <a:lnTo>
                    <a:pt x="1735" y="881"/>
                  </a:lnTo>
                  <a:lnTo>
                    <a:pt x="1734" y="883"/>
                  </a:lnTo>
                  <a:lnTo>
                    <a:pt x="1732" y="883"/>
                  </a:lnTo>
                  <a:lnTo>
                    <a:pt x="1732" y="881"/>
                  </a:lnTo>
                  <a:lnTo>
                    <a:pt x="1731" y="880"/>
                  </a:lnTo>
                  <a:lnTo>
                    <a:pt x="1731" y="881"/>
                  </a:lnTo>
                  <a:lnTo>
                    <a:pt x="1731" y="883"/>
                  </a:lnTo>
                  <a:lnTo>
                    <a:pt x="1732" y="883"/>
                  </a:lnTo>
                  <a:lnTo>
                    <a:pt x="1732" y="884"/>
                  </a:lnTo>
                  <a:lnTo>
                    <a:pt x="1731" y="884"/>
                  </a:lnTo>
                  <a:lnTo>
                    <a:pt x="1729" y="884"/>
                  </a:lnTo>
                  <a:lnTo>
                    <a:pt x="1728" y="884"/>
                  </a:lnTo>
                  <a:lnTo>
                    <a:pt x="1728" y="886"/>
                  </a:lnTo>
                  <a:lnTo>
                    <a:pt x="1726" y="886"/>
                  </a:lnTo>
                  <a:lnTo>
                    <a:pt x="1726" y="889"/>
                  </a:lnTo>
                  <a:lnTo>
                    <a:pt x="1725" y="889"/>
                  </a:lnTo>
                  <a:lnTo>
                    <a:pt x="1725" y="886"/>
                  </a:lnTo>
                  <a:lnTo>
                    <a:pt x="1723" y="886"/>
                  </a:lnTo>
                  <a:lnTo>
                    <a:pt x="1725" y="889"/>
                  </a:lnTo>
                  <a:lnTo>
                    <a:pt x="1723" y="889"/>
                  </a:lnTo>
                  <a:lnTo>
                    <a:pt x="1722" y="890"/>
                  </a:lnTo>
                  <a:lnTo>
                    <a:pt x="1722" y="889"/>
                  </a:lnTo>
                  <a:lnTo>
                    <a:pt x="1720" y="889"/>
                  </a:lnTo>
                  <a:lnTo>
                    <a:pt x="1720" y="890"/>
                  </a:lnTo>
                  <a:lnTo>
                    <a:pt x="1719" y="890"/>
                  </a:lnTo>
                  <a:lnTo>
                    <a:pt x="1717" y="889"/>
                  </a:lnTo>
                  <a:lnTo>
                    <a:pt x="1717" y="890"/>
                  </a:lnTo>
                  <a:lnTo>
                    <a:pt x="1716" y="889"/>
                  </a:lnTo>
                  <a:lnTo>
                    <a:pt x="1714" y="889"/>
                  </a:lnTo>
                  <a:lnTo>
                    <a:pt x="1714" y="890"/>
                  </a:lnTo>
                  <a:lnTo>
                    <a:pt x="1716" y="890"/>
                  </a:lnTo>
                  <a:lnTo>
                    <a:pt x="1717" y="892"/>
                  </a:lnTo>
                  <a:lnTo>
                    <a:pt x="1719" y="892"/>
                  </a:lnTo>
                  <a:lnTo>
                    <a:pt x="1717" y="893"/>
                  </a:lnTo>
                  <a:lnTo>
                    <a:pt x="1717" y="895"/>
                  </a:lnTo>
                  <a:lnTo>
                    <a:pt x="1716" y="895"/>
                  </a:lnTo>
                  <a:lnTo>
                    <a:pt x="1714" y="896"/>
                  </a:lnTo>
                  <a:lnTo>
                    <a:pt x="1714" y="895"/>
                  </a:lnTo>
                  <a:lnTo>
                    <a:pt x="1713" y="895"/>
                  </a:lnTo>
                  <a:lnTo>
                    <a:pt x="1713" y="893"/>
                  </a:lnTo>
                  <a:lnTo>
                    <a:pt x="1711" y="892"/>
                  </a:lnTo>
                  <a:lnTo>
                    <a:pt x="1711" y="893"/>
                  </a:lnTo>
                  <a:lnTo>
                    <a:pt x="1711" y="895"/>
                  </a:lnTo>
                  <a:lnTo>
                    <a:pt x="1711" y="896"/>
                  </a:lnTo>
                  <a:lnTo>
                    <a:pt x="1713" y="896"/>
                  </a:lnTo>
                  <a:lnTo>
                    <a:pt x="1713" y="898"/>
                  </a:lnTo>
                  <a:lnTo>
                    <a:pt x="1711" y="898"/>
                  </a:lnTo>
                  <a:lnTo>
                    <a:pt x="1709" y="899"/>
                  </a:lnTo>
                  <a:lnTo>
                    <a:pt x="1708" y="901"/>
                  </a:lnTo>
                  <a:lnTo>
                    <a:pt x="1708" y="902"/>
                  </a:lnTo>
                  <a:lnTo>
                    <a:pt x="1706" y="902"/>
                  </a:lnTo>
                  <a:lnTo>
                    <a:pt x="1705" y="902"/>
                  </a:lnTo>
                  <a:lnTo>
                    <a:pt x="1705" y="904"/>
                  </a:lnTo>
                  <a:lnTo>
                    <a:pt x="1706" y="904"/>
                  </a:lnTo>
                  <a:lnTo>
                    <a:pt x="1705" y="905"/>
                  </a:lnTo>
                  <a:lnTo>
                    <a:pt x="1703" y="905"/>
                  </a:lnTo>
                  <a:lnTo>
                    <a:pt x="1703" y="904"/>
                  </a:lnTo>
                  <a:lnTo>
                    <a:pt x="1702" y="904"/>
                  </a:lnTo>
                  <a:lnTo>
                    <a:pt x="1702" y="905"/>
                  </a:lnTo>
                  <a:lnTo>
                    <a:pt x="1703" y="905"/>
                  </a:lnTo>
                  <a:lnTo>
                    <a:pt x="1703" y="907"/>
                  </a:lnTo>
                  <a:lnTo>
                    <a:pt x="1702" y="907"/>
                  </a:lnTo>
                  <a:lnTo>
                    <a:pt x="1702" y="908"/>
                  </a:lnTo>
                  <a:lnTo>
                    <a:pt x="1700" y="908"/>
                  </a:lnTo>
                  <a:lnTo>
                    <a:pt x="1699" y="908"/>
                  </a:lnTo>
                  <a:lnTo>
                    <a:pt x="1699" y="907"/>
                  </a:lnTo>
                  <a:lnTo>
                    <a:pt x="1697" y="907"/>
                  </a:lnTo>
                  <a:lnTo>
                    <a:pt x="1697" y="908"/>
                  </a:lnTo>
                  <a:lnTo>
                    <a:pt x="1699" y="908"/>
                  </a:lnTo>
                  <a:lnTo>
                    <a:pt x="1699" y="910"/>
                  </a:lnTo>
                  <a:lnTo>
                    <a:pt x="1697" y="910"/>
                  </a:lnTo>
                  <a:lnTo>
                    <a:pt x="1696" y="912"/>
                  </a:lnTo>
                  <a:lnTo>
                    <a:pt x="1696" y="913"/>
                  </a:lnTo>
                  <a:lnTo>
                    <a:pt x="1696" y="915"/>
                  </a:lnTo>
                  <a:lnTo>
                    <a:pt x="1694" y="916"/>
                  </a:lnTo>
                  <a:lnTo>
                    <a:pt x="1694" y="918"/>
                  </a:lnTo>
                  <a:lnTo>
                    <a:pt x="1696" y="919"/>
                  </a:lnTo>
                  <a:lnTo>
                    <a:pt x="1694" y="921"/>
                  </a:lnTo>
                  <a:lnTo>
                    <a:pt x="1693" y="922"/>
                  </a:lnTo>
                  <a:lnTo>
                    <a:pt x="1691" y="922"/>
                  </a:lnTo>
                  <a:lnTo>
                    <a:pt x="1691" y="924"/>
                  </a:lnTo>
                  <a:lnTo>
                    <a:pt x="1690" y="922"/>
                  </a:lnTo>
                  <a:lnTo>
                    <a:pt x="1690" y="924"/>
                  </a:lnTo>
                  <a:lnTo>
                    <a:pt x="1690" y="925"/>
                  </a:lnTo>
                  <a:lnTo>
                    <a:pt x="1690" y="927"/>
                  </a:lnTo>
                  <a:lnTo>
                    <a:pt x="1691" y="927"/>
                  </a:lnTo>
                  <a:lnTo>
                    <a:pt x="1690" y="928"/>
                  </a:lnTo>
                  <a:lnTo>
                    <a:pt x="1690" y="930"/>
                  </a:lnTo>
                  <a:lnTo>
                    <a:pt x="1688" y="931"/>
                  </a:lnTo>
                  <a:lnTo>
                    <a:pt x="1688" y="933"/>
                  </a:lnTo>
                  <a:lnTo>
                    <a:pt x="1688" y="934"/>
                  </a:lnTo>
                  <a:lnTo>
                    <a:pt x="1688" y="936"/>
                  </a:lnTo>
                  <a:lnTo>
                    <a:pt x="1687" y="934"/>
                  </a:lnTo>
                  <a:lnTo>
                    <a:pt x="1687" y="936"/>
                  </a:lnTo>
                  <a:lnTo>
                    <a:pt x="1687" y="937"/>
                  </a:lnTo>
                  <a:lnTo>
                    <a:pt x="1688" y="936"/>
                  </a:lnTo>
                  <a:lnTo>
                    <a:pt x="1688" y="937"/>
                  </a:lnTo>
                  <a:lnTo>
                    <a:pt x="1688" y="939"/>
                  </a:lnTo>
                  <a:lnTo>
                    <a:pt x="1688" y="940"/>
                  </a:lnTo>
                  <a:lnTo>
                    <a:pt x="1688" y="942"/>
                  </a:lnTo>
                  <a:lnTo>
                    <a:pt x="1688" y="943"/>
                  </a:lnTo>
                  <a:lnTo>
                    <a:pt x="1688" y="945"/>
                  </a:lnTo>
                  <a:lnTo>
                    <a:pt x="1688" y="946"/>
                  </a:lnTo>
                  <a:lnTo>
                    <a:pt x="1688" y="948"/>
                  </a:lnTo>
                  <a:lnTo>
                    <a:pt x="1688" y="951"/>
                  </a:lnTo>
                  <a:lnTo>
                    <a:pt x="1687" y="952"/>
                  </a:lnTo>
                  <a:lnTo>
                    <a:pt x="1688" y="952"/>
                  </a:lnTo>
                  <a:lnTo>
                    <a:pt x="1688" y="954"/>
                  </a:lnTo>
                  <a:lnTo>
                    <a:pt x="1688" y="955"/>
                  </a:lnTo>
                  <a:lnTo>
                    <a:pt x="1688" y="957"/>
                  </a:lnTo>
                  <a:lnTo>
                    <a:pt x="1688" y="958"/>
                  </a:lnTo>
                  <a:lnTo>
                    <a:pt x="1688" y="960"/>
                  </a:lnTo>
                  <a:lnTo>
                    <a:pt x="1688" y="961"/>
                  </a:lnTo>
                  <a:lnTo>
                    <a:pt x="1690" y="965"/>
                  </a:lnTo>
                  <a:lnTo>
                    <a:pt x="1690" y="968"/>
                  </a:lnTo>
                  <a:lnTo>
                    <a:pt x="1690" y="971"/>
                  </a:lnTo>
                  <a:lnTo>
                    <a:pt x="1691" y="971"/>
                  </a:lnTo>
                  <a:lnTo>
                    <a:pt x="1691" y="972"/>
                  </a:lnTo>
                  <a:lnTo>
                    <a:pt x="1691" y="974"/>
                  </a:lnTo>
                  <a:lnTo>
                    <a:pt x="1693" y="978"/>
                  </a:lnTo>
                  <a:lnTo>
                    <a:pt x="1694" y="980"/>
                  </a:lnTo>
                  <a:lnTo>
                    <a:pt x="1694" y="983"/>
                  </a:lnTo>
                  <a:lnTo>
                    <a:pt x="1693" y="983"/>
                  </a:lnTo>
                  <a:lnTo>
                    <a:pt x="1691" y="983"/>
                  </a:lnTo>
                  <a:lnTo>
                    <a:pt x="1691" y="984"/>
                  </a:lnTo>
                  <a:lnTo>
                    <a:pt x="1691" y="986"/>
                  </a:lnTo>
                  <a:lnTo>
                    <a:pt x="1693" y="984"/>
                  </a:lnTo>
                  <a:lnTo>
                    <a:pt x="1694" y="983"/>
                  </a:lnTo>
                  <a:lnTo>
                    <a:pt x="1694" y="984"/>
                  </a:lnTo>
                  <a:lnTo>
                    <a:pt x="1694" y="986"/>
                  </a:lnTo>
                  <a:lnTo>
                    <a:pt x="1693" y="987"/>
                  </a:lnTo>
                  <a:lnTo>
                    <a:pt x="1693" y="990"/>
                  </a:lnTo>
                  <a:lnTo>
                    <a:pt x="1693" y="993"/>
                  </a:lnTo>
                  <a:lnTo>
                    <a:pt x="1691" y="989"/>
                  </a:lnTo>
                  <a:lnTo>
                    <a:pt x="1691" y="990"/>
                  </a:lnTo>
                  <a:lnTo>
                    <a:pt x="1693" y="999"/>
                  </a:lnTo>
                  <a:lnTo>
                    <a:pt x="1696" y="1007"/>
                  </a:lnTo>
                  <a:lnTo>
                    <a:pt x="1696" y="1008"/>
                  </a:lnTo>
                  <a:lnTo>
                    <a:pt x="1697" y="1016"/>
                  </a:lnTo>
                  <a:lnTo>
                    <a:pt x="1696" y="1010"/>
                  </a:lnTo>
                  <a:lnTo>
                    <a:pt x="1696" y="1011"/>
                  </a:lnTo>
                  <a:lnTo>
                    <a:pt x="1696" y="1013"/>
                  </a:lnTo>
                  <a:lnTo>
                    <a:pt x="1696" y="1015"/>
                  </a:lnTo>
                  <a:lnTo>
                    <a:pt x="1697" y="1016"/>
                  </a:lnTo>
                  <a:lnTo>
                    <a:pt x="1697" y="1018"/>
                  </a:lnTo>
                  <a:lnTo>
                    <a:pt x="1697" y="1019"/>
                  </a:lnTo>
                  <a:lnTo>
                    <a:pt x="1697" y="1021"/>
                  </a:lnTo>
                  <a:lnTo>
                    <a:pt x="1699" y="1022"/>
                  </a:lnTo>
                  <a:lnTo>
                    <a:pt x="1699" y="1024"/>
                  </a:lnTo>
                  <a:lnTo>
                    <a:pt x="1697" y="1024"/>
                  </a:lnTo>
                  <a:lnTo>
                    <a:pt x="1697" y="1025"/>
                  </a:lnTo>
                  <a:lnTo>
                    <a:pt x="1699" y="1025"/>
                  </a:lnTo>
                  <a:lnTo>
                    <a:pt x="1699" y="1028"/>
                  </a:lnTo>
                  <a:lnTo>
                    <a:pt x="1699" y="1030"/>
                  </a:lnTo>
                  <a:lnTo>
                    <a:pt x="1697" y="1033"/>
                  </a:lnTo>
                  <a:lnTo>
                    <a:pt x="1697" y="1034"/>
                  </a:lnTo>
                  <a:lnTo>
                    <a:pt x="1696" y="1037"/>
                  </a:lnTo>
                  <a:lnTo>
                    <a:pt x="1696" y="1039"/>
                  </a:lnTo>
                  <a:lnTo>
                    <a:pt x="1696" y="1040"/>
                  </a:lnTo>
                  <a:lnTo>
                    <a:pt x="1694" y="1043"/>
                  </a:lnTo>
                  <a:lnTo>
                    <a:pt x="1694" y="1045"/>
                  </a:lnTo>
                  <a:lnTo>
                    <a:pt x="1693" y="1052"/>
                  </a:lnTo>
                  <a:lnTo>
                    <a:pt x="1693" y="1051"/>
                  </a:lnTo>
                  <a:lnTo>
                    <a:pt x="1693" y="1049"/>
                  </a:lnTo>
                  <a:lnTo>
                    <a:pt x="1691" y="1051"/>
                  </a:lnTo>
                  <a:lnTo>
                    <a:pt x="1691" y="1052"/>
                  </a:lnTo>
                  <a:lnTo>
                    <a:pt x="1691" y="1054"/>
                  </a:lnTo>
                  <a:lnTo>
                    <a:pt x="1690" y="1054"/>
                  </a:lnTo>
                  <a:lnTo>
                    <a:pt x="1690" y="1055"/>
                  </a:lnTo>
                  <a:lnTo>
                    <a:pt x="1688" y="1055"/>
                  </a:lnTo>
                  <a:lnTo>
                    <a:pt x="1688" y="1057"/>
                  </a:lnTo>
                  <a:lnTo>
                    <a:pt x="1688" y="1058"/>
                  </a:lnTo>
                  <a:lnTo>
                    <a:pt x="1687" y="1058"/>
                  </a:lnTo>
                  <a:lnTo>
                    <a:pt x="1687" y="1060"/>
                  </a:lnTo>
                  <a:lnTo>
                    <a:pt x="1687" y="1061"/>
                  </a:lnTo>
                  <a:lnTo>
                    <a:pt x="1687" y="1063"/>
                  </a:lnTo>
                  <a:lnTo>
                    <a:pt x="1687" y="1064"/>
                  </a:lnTo>
                  <a:lnTo>
                    <a:pt x="1685" y="1064"/>
                  </a:lnTo>
                  <a:lnTo>
                    <a:pt x="1684" y="1064"/>
                  </a:lnTo>
                  <a:lnTo>
                    <a:pt x="1682" y="1066"/>
                  </a:lnTo>
                  <a:lnTo>
                    <a:pt x="1682" y="1064"/>
                  </a:lnTo>
                  <a:lnTo>
                    <a:pt x="1681" y="1064"/>
                  </a:lnTo>
                  <a:lnTo>
                    <a:pt x="1681" y="1066"/>
                  </a:lnTo>
                  <a:lnTo>
                    <a:pt x="1679" y="1066"/>
                  </a:lnTo>
                  <a:lnTo>
                    <a:pt x="1679" y="1068"/>
                  </a:lnTo>
                  <a:lnTo>
                    <a:pt x="1678" y="1068"/>
                  </a:lnTo>
                  <a:lnTo>
                    <a:pt x="1676" y="1068"/>
                  </a:lnTo>
                  <a:lnTo>
                    <a:pt x="1676" y="1066"/>
                  </a:lnTo>
                  <a:lnTo>
                    <a:pt x="1675" y="1066"/>
                  </a:lnTo>
                  <a:lnTo>
                    <a:pt x="1675" y="1064"/>
                  </a:lnTo>
                  <a:lnTo>
                    <a:pt x="1673" y="1063"/>
                  </a:lnTo>
                  <a:lnTo>
                    <a:pt x="1672" y="1063"/>
                  </a:lnTo>
                  <a:lnTo>
                    <a:pt x="1670" y="1061"/>
                  </a:lnTo>
                  <a:lnTo>
                    <a:pt x="1670" y="1060"/>
                  </a:lnTo>
                  <a:lnTo>
                    <a:pt x="1670" y="1058"/>
                  </a:lnTo>
                  <a:lnTo>
                    <a:pt x="1670" y="1057"/>
                  </a:lnTo>
                  <a:lnTo>
                    <a:pt x="1669" y="1057"/>
                  </a:lnTo>
                  <a:lnTo>
                    <a:pt x="1669" y="1055"/>
                  </a:lnTo>
                  <a:lnTo>
                    <a:pt x="1669" y="1054"/>
                  </a:lnTo>
                  <a:lnTo>
                    <a:pt x="1667" y="1054"/>
                  </a:lnTo>
                  <a:lnTo>
                    <a:pt x="1667" y="1052"/>
                  </a:lnTo>
                  <a:lnTo>
                    <a:pt x="1669" y="1052"/>
                  </a:lnTo>
                  <a:lnTo>
                    <a:pt x="1667" y="1051"/>
                  </a:lnTo>
                  <a:lnTo>
                    <a:pt x="1666" y="1051"/>
                  </a:lnTo>
                  <a:lnTo>
                    <a:pt x="1664" y="1051"/>
                  </a:lnTo>
                  <a:lnTo>
                    <a:pt x="1666" y="1049"/>
                  </a:lnTo>
                  <a:lnTo>
                    <a:pt x="1664" y="1049"/>
                  </a:lnTo>
                  <a:lnTo>
                    <a:pt x="1664" y="1048"/>
                  </a:lnTo>
                  <a:lnTo>
                    <a:pt x="1663" y="1049"/>
                  </a:lnTo>
                  <a:lnTo>
                    <a:pt x="1661" y="1049"/>
                  </a:lnTo>
                  <a:lnTo>
                    <a:pt x="1661" y="1048"/>
                  </a:lnTo>
                  <a:lnTo>
                    <a:pt x="1661" y="1046"/>
                  </a:lnTo>
                  <a:lnTo>
                    <a:pt x="1660" y="1045"/>
                  </a:lnTo>
                  <a:lnTo>
                    <a:pt x="1660" y="1043"/>
                  </a:lnTo>
                  <a:lnTo>
                    <a:pt x="1660" y="1040"/>
                  </a:lnTo>
                  <a:lnTo>
                    <a:pt x="1660" y="1039"/>
                  </a:lnTo>
                  <a:lnTo>
                    <a:pt x="1660" y="1037"/>
                  </a:lnTo>
                  <a:lnTo>
                    <a:pt x="1660" y="1036"/>
                  </a:lnTo>
                  <a:lnTo>
                    <a:pt x="1658" y="1036"/>
                  </a:lnTo>
                  <a:lnTo>
                    <a:pt x="1657" y="1036"/>
                  </a:lnTo>
                  <a:lnTo>
                    <a:pt x="1657" y="1034"/>
                  </a:lnTo>
                  <a:lnTo>
                    <a:pt x="1657" y="1033"/>
                  </a:lnTo>
                  <a:lnTo>
                    <a:pt x="1657" y="1031"/>
                  </a:lnTo>
                  <a:lnTo>
                    <a:pt x="1657" y="1030"/>
                  </a:lnTo>
                  <a:lnTo>
                    <a:pt x="1658" y="1027"/>
                  </a:lnTo>
                  <a:lnTo>
                    <a:pt x="1658" y="1025"/>
                  </a:lnTo>
                  <a:lnTo>
                    <a:pt x="1658" y="1024"/>
                  </a:lnTo>
                  <a:lnTo>
                    <a:pt x="1657" y="1024"/>
                  </a:lnTo>
                  <a:lnTo>
                    <a:pt x="1657" y="1025"/>
                  </a:lnTo>
                  <a:lnTo>
                    <a:pt x="1655" y="1024"/>
                  </a:lnTo>
                  <a:lnTo>
                    <a:pt x="1655" y="1022"/>
                  </a:lnTo>
                  <a:lnTo>
                    <a:pt x="1653" y="1022"/>
                  </a:lnTo>
                  <a:lnTo>
                    <a:pt x="1653" y="1024"/>
                  </a:lnTo>
                  <a:lnTo>
                    <a:pt x="1655" y="1024"/>
                  </a:lnTo>
                  <a:lnTo>
                    <a:pt x="1655" y="1025"/>
                  </a:lnTo>
                  <a:lnTo>
                    <a:pt x="1655" y="1027"/>
                  </a:lnTo>
                  <a:lnTo>
                    <a:pt x="1653" y="1027"/>
                  </a:lnTo>
                  <a:lnTo>
                    <a:pt x="1650" y="1027"/>
                  </a:lnTo>
                  <a:lnTo>
                    <a:pt x="1650" y="1025"/>
                  </a:lnTo>
                  <a:lnTo>
                    <a:pt x="1649" y="1021"/>
                  </a:lnTo>
                  <a:lnTo>
                    <a:pt x="1649" y="1019"/>
                  </a:lnTo>
                  <a:lnTo>
                    <a:pt x="1649" y="1018"/>
                  </a:lnTo>
                  <a:lnTo>
                    <a:pt x="1647" y="1018"/>
                  </a:lnTo>
                  <a:lnTo>
                    <a:pt x="1647" y="1016"/>
                  </a:lnTo>
                  <a:lnTo>
                    <a:pt x="1649" y="1016"/>
                  </a:lnTo>
                  <a:lnTo>
                    <a:pt x="1647" y="1015"/>
                  </a:lnTo>
                  <a:lnTo>
                    <a:pt x="1647" y="1013"/>
                  </a:lnTo>
                  <a:lnTo>
                    <a:pt x="1646" y="1011"/>
                  </a:lnTo>
                  <a:lnTo>
                    <a:pt x="1647" y="1010"/>
                  </a:lnTo>
                  <a:lnTo>
                    <a:pt x="1649" y="1010"/>
                  </a:lnTo>
                  <a:lnTo>
                    <a:pt x="1649" y="1008"/>
                  </a:lnTo>
                  <a:lnTo>
                    <a:pt x="1650" y="1007"/>
                  </a:lnTo>
                  <a:lnTo>
                    <a:pt x="1653" y="1005"/>
                  </a:lnTo>
                  <a:lnTo>
                    <a:pt x="1655" y="1004"/>
                  </a:lnTo>
                  <a:lnTo>
                    <a:pt x="1655" y="1002"/>
                  </a:lnTo>
                  <a:lnTo>
                    <a:pt x="1655" y="1001"/>
                  </a:lnTo>
                  <a:lnTo>
                    <a:pt x="1653" y="1001"/>
                  </a:lnTo>
                  <a:lnTo>
                    <a:pt x="1653" y="1002"/>
                  </a:lnTo>
                  <a:lnTo>
                    <a:pt x="1653" y="1004"/>
                  </a:lnTo>
                  <a:lnTo>
                    <a:pt x="1650" y="1004"/>
                  </a:lnTo>
                  <a:lnTo>
                    <a:pt x="1650" y="1002"/>
                  </a:lnTo>
                  <a:lnTo>
                    <a:pt x="1650" y="1001"/>
                  </a:lnTo>
                  <a:lnTo>
                    <a:pt x="1650" y="999"/>
                  </a:lnTo>
                  <a:lnTo>
                    <a:pt x="1649" y="999"/>
                  </a:lnTo>
                  <a:lnTo>
                    <a:pt x="1647" y="1001"/>
                  </a:lnTo>
                  <a:lnTo>
                    <a:pt x="1649" y="1001"/>
                  </a:lnTo>
                  <a:lnTo>
                    <a:pt x="1649" y="1002"/>
                  </a:lnTo>
                  <a:lnTo>
                    <a:pt x="1649" y="1004"/>
                  </a:lnTo>
                  <a:lnTo>
                    <a:pt x="1649" y="1005"/>
                  </a:lnTo>
                  <a:lnTo>
                    <a:pt x="1647" y="1007"/>
                  </a:lnTo>
                  <a:lnTo>
                    <a:pt x="1647" y="1005"/>
                  </a:lnTo>
                  <a:lnTo>
                    <a:pt x="1646" y="1005"/>
                  </a:lnTo>
                  <a:lnTo>
                    <a:pt x="1646" y="1004"/>
                  </a:lnTo>
                  <a:lnTo>
                    <a:pt x="1644" y="1002"/>
                  </a:lnTo>
                  <a:lnTo>
                    <a:pt x="1646" y="999"/>
                  </a:lnTo>
                  <a:lnTo>
                    <a:pt x="1647" y="998"/>
                  </a:lnTo>
                  <a:lnTo>
                    <a:pt x="1647" y="996"/>
                  </a:lnTo>
                  <a:lnTo>
                    <a:pt x="1647" y="995"/>
                  </a:lnTo>
                  <a:lnTo>
                    <a:pt x="1647" y="993"/>
                  </a:lnTo>
                  <a:lnTo>
                    <a:pt x="1649" y="993"/>
                  </a:lnTo>
                  <a:lnTo>
                    <a:pt x="1649" y="990"/>
                  </a:lnTo>
                  <a:lnTo>
                    <a:pt x="1650" y="989"/>
                  </a:lnTo>
                  <a:lnTo>
                    <a:pt x="1650" y="987"/>
                  </a:lnTo>
                  <a:lnTo>
                    <a:pt x="1653" y="986"/>
                  </a:lnTo>
                  <a:lnTo>
                    <a:pt x="1653" y="984"/>
                  </a:lnTo>
                  <a:lnTo>
                    <a:pt x="1653" y="983"/>
                  </a:lnTo>
                  <a:lnTo>
                    <a:pt x="1653" y="981"/>
                  </a:lnTo>
                  <a:lnTo>
                    <a:pt x="1655" y="981"/>
                  </a:lnTo>
                  <a:lnTo>
                    <a:pt x="1655" y="980"/>
                  </a:lnTo>
                  <a:lnTo>
                    <a:pt x="1653" y="980"/>
                  </a:lnTo>
                  <a:lnTo>
                    <a:pt x="1653" y="978"/>
                  </a:lnTo>
                  <a:lnTo>
                    <a:pt x="1655" y="978"/>
                  </a:lnTo>
                  <a:lnTo>
                    <a:pt x="1655" y="977"/>
                  </a:lnTo>
                  <a:lnTo>
                    <a:pt x="1655" y="975"/>
                  </a:lnTo>
                  <a:lnTo>
                    <a:pt x="1653" y="975"/>
                  </a:lnTo>
                  <a:lnTo>
                    <a:pt x="1653" y="974"/>
                  </a:lnTo>
                  <a:lnTo>
                    <a:pt x="1653" y="972"/>
                  </a:lnTo>
                  <a:lnTo>
                    <a:pt x="1653" y="971"/>
                  </a:lnTo>
                  <a:lnTo>
                    <a:pt x="1653" y="969"/>
                  </a:lnTo>
                  <a:lnTo>
                    <a:pt x="1650" y="969"/>
                  </a:lnTo>
                  <a:lnTo>
                    <a:pt x="1649" y="969"/>
                  </a:lnTo>
                  <a:lnTo>
                    <a:pt x="1647" y="969"/>
                  </a:lnTo>
                  <a:lnTo>
                    <a:pt x="1646" y="969"/>
                  </a:lnTo>
                  <a:lnTo>
                    <a:pt x="1646" y="968"/>
                  </a:lnTo>
                  <a:lnTo>
                    <a:pt x="1646" y="966"/>
                  </a:lnTo>
                  <a:lnTo>
                    <a:pt x="1644" y="965"/>
                  </a:lnTo>
                  <a:lnTo>
                    <a:pt x="1644" y="963"/>
                  </a:lnTo>
                  <a:lnTo>
                    <a:pt x="1643" y="963"/>
                  </a:lnTo>
                  <a:lnTo>
                    <a:pt x="1643" y="961"/>
                  </a:lnTo>
                  <a:lnTo>
                    <a:pt x="1641" y="961"/>
                  </a:lnTo>
                  <a:lnTo>
                    <a:pt x="1641" y="960"/>
                  </a:lnTo>
                  <a:lnTo>
                    <a:pt x="1641" y="958"/>
                  </a:lnTo>
                  <a:lnTo>
                    <a:pt x="1643" y="958"/>
                  </a:lnTo>
                  <a:lnTo>
                    <a:pt x="1641" y="957"/>
                  </a:lnTo>
                  <a:lnTo>
                    <a:pt x="1640" y="957"/>
                  </a:lnTo>
                  <a:lnTo>
                    <a:pt x="1640" y="955"/>
                  </a:lnTo>
                  <a:lnTo>
                    <a:pt x="1638" y="955"/>
                  </a:lnTo>
                  <a:lnTo>
                    <a:pt x="1638" y="954"/>
                  </a:lnTo>
                  <a:lnTo>
                    <a:pt x="1638" y="952"/>
                  </a:lnTo>
                  <a:lnTo>
                    <a:pt x="1638" y="951"/>
                  </a:lnTo>
                  <a:lnTo>
                    <a:pt x="1637" y="951"/>
                  </a:lnTo>
                  <a:lnTo>
                    <a:pt x="1635" y="949"/>
                  </a:lnTo>
                  <a:lnTo>
                    <a:pt x="1632" y="948"/>
                  </a:lnTo>
                  <a:lnTo>
                    <a:pt x="1631" y="948"/>
                  </a:lnTo>
                  <a:lnTo>
                    <a:pt x="1629" y="948"/>
                  </a:lnTo>
                  <a:lnTo>
                    <a:pt x="1628" y="948"/>
                  </a:lnTo>
                  <a:lnTo>
                    <a:pt x="1626" y="948"/>
                  </a:lnTo>
                  <a:lnTo>
                    <a:pt x="1625" y="948"/>
                  </a:lnTo>
                  <a:lnTo>
                    <a:pt x="1625" y="949"/>
                  </a:lnTo>
                  <a:lnTo>
                    <a:pt x="1625" y="951"/>
                  </a:lnTo>
                  <a:lnTo>
                    <a:pt x="1625" y="952"/>
                  </a:lnTo>
                  <a:lnTo>
                    <a:pt x="1623" y="952"/>
                  </a:lnTo>
                  <a:lnTo>
                    <a:pt x="1622" y="951"/>
                  </a:lnTo>
                  <a:lnTo>
                    <a:pt x="1620" y="952"/>
                  </a:lnTo>
                  <a:lnTo>
                    <a:pt x="1619" y="952"/>
                  </a:lnTo>
                  <a:lnTo>
                    <a:pt x="1617" y="954"/>
                  </a:lnTo>
                  <a:lnTo>
                    <a:pt x="1616" y="955"/>
                  </a:lnTo>
                  <a:lnTo>
                    <a:pt x="1614" y="955"/>
                  </a:lnTo>
                  <a:lnTo>
                    <a:pt x="1613" y="955"/>
                  </a:lnTo>
                  <a:lnTo>
                    <a:pt x="1611" y="955"/>
                  </a:lnTo>
                  <a:lnTo>
                    <a:pt x="1610" y="957"/>
                  </a:lnTo>
                  <a:lnTo>
                    <a:pt x="1608" y="957"/>
                  </a:lnTo>
                  <a:lnTo>
                    <a:pt x="1608" y="958"/>
                  </a:lnTo>
                  <a:lnTo>
                    <a:pt x="1607" y="958"/>
                  </a:lnTo>
                  <a:lnTo>
                    <a:pt x="1607" y="957"/>
                  </a:lnTo>
                  <a:lnTo>
                    <a:pt x="1605" y="957"/>
                  </a:lnTo>
                  <a:lnTo>
                    <a:pt x="1604" y="957"/>
                  </a:lnTo>
                  <a:lnTo>
                    <a:pt x="1604" y="954"/>
                  </a:lnTo>
                  <a:lnTo>
                    <a:pt x="1604" y="952"/>
                  </a:lnTo>
                  <a:lnTo>
                    <a:pt x="1604" y="951"/>
                  </a:lnTo>
                  <a:lnTo>
                    <a:pt x="1602" y="951"/>
                  </a:lnTo>
                  <a:lnTo>
                    <a:pt x="1602" y="949"/>
                  </a:lnTo>
                  <a:lnTo>
                    <a:pt x="1604" y="949"/>
                  </a:lnTo>
                  <a:lnTo>
                    <a:pt x="1604" y="948"/>
                  </a:lnTo>
                  <a:lnTo>
                    <a:pt x="1602" y="949"/>
                  </a:lnTo>
                  <a:lnTo>
                    <a:pt x="1600" y="949"/>
                  </a:lnTo>
                  <a:lnTo>
                    <a:pt x="1599" y="948"/>
                  </a:lnTo>
                  <a:lnTo>
                    <a:pt x="1600" y="948"/>
                  </a:lnTo>
                  <a:lnTo>
                    <a:pt x="1602" y="948"/>
                  </a:lnTo>
                  <a:lnTo>
                    <a:pt x="1602" y="946"/>
                  </a:lnTo>
                  <a:lnTo>
                    <a:pt x="1600" y="946"/>
                  </a:lnTo>
                  <a:lnTo>
                    <a:pt x="1599" y="948"/>
                  </a:lnTo>
                  <a:lnTo>
                    <a:pt x="1599" y="946"/>
                  </a:lnTo>
                  <a:lnTo>
                    <a:pt x="1597" y="945"/>
                  </a:lnTo>
                  <a:lnTo>
                    <a:pt x="1599" y="945"/>
                  </a:lnTo>
                  <a:lnTo>
                    <a:pt x="1599" y="943"/>
                  </a:lnTo>
                  <a:lnTo>
                    <a:pt x="1597" y="943"/>
                  </a:lnTo>
                  <a:lnTo>
                    <a:pt x="1597" y="945"/>
                  </a:lnTo>
                  <a:lnTo>
                    <a:pt x="1597" y="946"/>
                  </a:lnTo>
                  <a:lnTo>
                    <a:pt x="1594" y="945"/>
                  </a:lnTo>
                  <a:lnTo>
                    <a:pt x="1593" y="943"/>
                  </a:lnTo>
                  <a:lnTo>
                    <a:pt x="1591" y="942"/>
                  </a:lnTo>
                  <a:lnTo>
                    <a:pt x="1590" y="942"/>
                  </a:lnTo>
                  <a:lnTo>
                    <a:pt x="1585" y="940"/>
                  </a:lnTo>
                  <a:lnTo>
                    <a:pt x="1587" y="940"/>
                  </a:lnTo>
                  <a:lnTo>
                    <a:pt x="1588" y="940"/>
                  </a:lnTo>
                  <a:lnTo>
                    <a:pt x="1588" y="939"/>
                  </a:lnTo>
                  <a:lnTo>
                    <a:pt x="1590" y="940"/>
                  </a:lnTo>
                  <a:lnTo>
                    <a:pt x="1591" y="940"/>
                  </a:lnTo>
                  <a:lnTo>
                    <a:pt x="1591" y="939"/>
                  </a:lnTo>
                  <a:lnTo>
                    <a:pt x="1590" y="939"/>
                  </a:lnTo>
                  <a:lnTo>
                    <a:pt x="1590" y="937"/>
                  </a:lnTo>
                  <a:lnTo>
                    <a:pt x="1588" y="937"/>
                  </a:lnTo>
                  <a:lnTo>
                    <a:pt x="1587" y="939"/>
                  </a:lnTo>
                  <a:lnTo>
                    <a:pt x="1585" y="939"/>
                  </a:lnTo>
                  <a:lnTo>
                    <a:pt x="1585" y="937"/>
                  </a:lnTo>
                  <a:lnTo>
                    <a:pt x="1584" y="937"/>
                  </a:lnTo>
                  <a:lnTo>
                    <a:pt x="1584" y="939"/>
                  </a:lnTo>
                  <a:lnTo>
                    <a:pt x="1582" y="939"/>
                  </a:lnTo>
                  <a:lnTo>
                    <a:pt x="1582" y="940"/>
                  </a:lnTo>
                  <a:lnTo>
                    <a:pt x="1575" y="942"/>
                  </a:lnTo>
                  <a:lnTo>
                    <a:pt x="1572" y="942"/>
                  </a:lnTo>
                  <a:lnTo>
                    <a:pt x="1573" y="940"/>
                  </a:lnTo>
                  <a:lnTo>
                    <a:pt x="1575" y="939"/>
                  </a:lnTo>
                  <a:lnTo>
                    <a:pt x="1575" y="937"/>
                  </a:lnTo>
                  <a:lnTo>
                    <a:pt x="1575" y="936"/>
                  </a:lnTo>
                  <a:lnTo>
                    <a:pt x="1573" y="936"/>
                  </a:lnTo>
                  <a:lnTo>
                    <a:pt x="1573" y="937"/>
                  </a:lnTo>
                  <a:lnTo>
                    <a:pt x="1572" y="939"/>
                  </a:lnTo>
                  <a:lnTo>
                    <a:pt x="1572" y="937"/>
                  </a:lnTo>
                  <a:lnTo>
                    <a:pt x="1572" y="936"/>
                  </a:lnTo>
                  <a:lnTo>
                    <a:pt x="1570" y="936"/>
                  </a:lnTo>
                  <a:lnTo>
                    <a:pt x="1570" y="937"/>
                  </a:lnTo>
                  <a:lnTo>
                    <a:pt x="1570" y="939"/>
                  </a:lnTo>
                  <a:lnTo>
                    <a:pt x="1569" y="940"/>
                  </a:lnTo>
                  <a:lnTo>
                    <a:pt x="1567" y="940"/>
                  </a:lnTo>
                  <a:lnTo>
                    <a:pt x="1567" y="942"/>
                  </a:lnTo>
                  <a:lnTo>
                    <a:pt x="1566" y="942"/>
                  </a:lnTo>
                  <a:lnTo>
                    <a:pt x="1563" y="943"/>
                  </a:lnTo>
                  <a:lnTo>
                    <a:pt x="1563" y="942"/>
                  </a:lnTo>
                  <a:lnTo>
                    <a:pt x="1561" y="942"/>
                  </a:lnTo>
                  <a:lnTo>
                    <a:pt x="1561" y="943"/>
                  </a:lnTo>
                  <a:lnTo>
                    <a:pt x="1560" y="943"/>
                  </a:lnTo>
                  <a:lnTo>
                    <a:pt x="1557" y="945"/>
                  </a:lnTo>
                  <a:lnTo>
                    <a:pt x="1554" y="945"/>
                  </a:lnTo>
                  <a:lnTo>
                    <a:pt x="1552" y="945"/>
                  </a:lnTo>
                  <a:lnTo>
                    <a:pt x="1552" y="943"/>
                  </a:lnTo>
                  <a:lnTo>
                    <a:pt x="1554" y="943"/>
                  </a:lnTo>
                  <a:lnTo>
                    <a:pt x="1555" y="943"/>
                  </a:lnTo>
                  <a:lnTo>
                    <a:pt x="1557" y="943"/>
                  </a:lnTo>
                  <a:lnTo>
                    <a:pt x="1557" y="942"/>
                  </a:lnTo>
                  <a:lnTo>
                    <a:pt x="1557" y="940"/>
                  </a:lnTo>
                  <a:lnTo>
                    <a:pt x="1555" y="940"/>
                  </a:lnTo>
                  <a:lnTo>
                    <a:pt x="1555" y="939"/>
                  </a:lnTo>
                  <a:lnTo>
                    <a:pt x="1555" y="937"/>
                  </a:lnTo>
                  <a:lnTo>
                    <a:pt x="1555" y="936"/>
                  </a:lnTo>
                  <a:lnTo>
                    <a:pt x="1555" y="934"/>
                  </a:lnTo>
                  <a:lnTo>
                    <a:pt x="1555" y="933"/>
                  </a:lnTo>
                  <a:lnTo>
                    <a:pt x="1554" y="933"/>
                  </a:lnTo>
                  <a:lnTo>
                    <a:pt x="1554" y="934"/>
                  </a:lnTo>
                  <a:lnTo>
                    <a:pt x="1554" y="936"/>
                  </a:lnTo>
                  <a:lnTo>
                    <a:pt x="1552" y="936"/>
                  </a:lnTo>
                  <a:lnTo>
                    <a:pt x="1552" y="937"/>
                  </a:lnTo>
                  <a:lnTo>
                    <a:pt x="1551" y="939"/>
                  </a:lnTo>
                  <a:lnTo>
                    <a:pt x="1551" y="940"/>
                  </a:lnTo>
                  <a:lnTo>
                    <a:pt x="1551" y="942"/>
                  </a:lnTo>
                  <a:lnTo>
                    <a:pt x="1549" y="942"/>
                  </a:lnTo>
                  <a:lnTo>
                    <a:pt x="1549" y="940"/>
                  </a:lnTo>
                  <a:lnTo>
                    <a:pt x="1546" y="940"/>
                  </a:lnTo>
                  <a:lnTo>
                    <a:pt x="1544" y="940"/>
                  </a:lnTo>
                  <a:lnTo>
                    <a:pt x="1543" y="940"/>
                  </a:lnTo>
                  <a:lnTo>
                    <a:pt x="1543" y="942"/>
                  </a:lnTo>
                  <a:lnTo>
                    <a:pt x="1541" y="942"/>
                  </a:lnTo>
                  <a:lnTo>
                    <a:pt x="1540" y="942"/>
                  </a:lnTo>
                  <a:lnTo>
                    <a:pt x="1540" y="940"/>
                  </a:lnTo>
                  <a:lnTo>
                    <a:pt x="1538" y="940"/>
                  </a:lnTo>
                  <a:lnTo>
                    <a:pt x="1538" y="942"/>
                  </a:lnTo>
                  <a:lnTo>
                    <a:pt x="1537" y="942"/>
                  </a:lnTo>
                  <a:lnTo>
                    <a:pt x="1534" y="940"/>
                  </a:lnTo>
                  <a:lnTo>
                    <a:pt x="1532" y="939"/>
                  </a:lnTo>
                  <a:lnTo>
                    <a:pt x="1532" y="940"/>
                  </a:lnTo>
                  <a:lnTo>
                    <a:pt x="1531" y="940"/>
                  </a:lnTo>
                  <a:lnTo>
                    <a:pt x="1529" y="942"/>
                  </a:lnTo>
                  <a:lnTo>
                    <a:pt x="1528" y="942"/>
                  </a:lnTo>
                  <a:lnTo>
                    <a:pt x="1526" y="942"/>
                  </a:lnTo>
                  <a:lnTo>
                    <a:pt x="1525" y="940"/>
                  </a:lnTo>
                  <a:lnTo>
                    <a:pt x="1523" y="942"/>
                  </a:lnTo>
                  <a:lnTo>
                    <a:pt x="1522" y="943"/>
                  </a:lnTo>
                  <a:lnTo>
                    <a:pt x="1522" y="945"/>
                  </a:lnTo>
                  <a:lnTo>
                    <a:pt x="1520" y="945"/>
                  </a:lnTo>
                  <a:lnTo>
                    <a:pt x="1519" y="945"/>
                  </a:lnTo>
                  <a:lnTo>
                    <a:pt x="1517" y="945"/>
                  </a:lnTo>
                  <a:lnTo>
                    <a:pt x="1516" y="945"/>
                  </a:lnTo>
                  <a:lnTo>
                    <a:pt x="1516" y="943"/>
                  </a:lnTo>
                  <a:lnTo>
                    <a:pt x="1514" y="943"/>
                  </a:lnTo>
                  <a:lnTo>
                    <a:pt x="1514" y="945"/>
                  </a:lnTo>
                  <a:lnTo>
                    <a:pt x="1513" y="943"/>
                  </a:lnTo>
                  <a:lnTo>
                    <a:pt x="1511" y="943"/>
                  </a:lnTo>
                  <a:lnTo>
                    <a:pt x="1511" y="942"/>
                  </a:lnTo>
                  <a:lnTo>
                    <a:pt x="1510" y="942"/>
                  </a:lnTo>
                  <a:lnTo>
                    <a:pt x="1510" y="940"/>
                  </a:lnTo>
                  <a:lnTo>
                    <a:pt x="1508" y="940"/>
                  </a:lnTo>
                  <a:lnTo>
                    <a:pt x="1507" y="940"/>
                  </a:lnTo>
                  <a:lnTo>
                    <a:pt x="1505" y="942"/>
                  </a:lnTo>
                  <a:lnTo>
                    <a:pt x="1504" y="942"/>
                  </a:lnTo>
                  <a:lnTo>
                    <a:pt x="1504" y="943"/>
                  </a:lnTo>
                  <a:lnTo>
                    <a:pt x="1502" y="945"/>
                  </a:lnTo>
                  <a:lnTo>
                    <a:pt x="1501" y="945"/>
                  </a:lnTo>
                  <a:lnTo>
                    <a:pt x="1501" y="946"/>
                  </a:lnTo>
                  <a:lnTo>
                    <a:pt x="1501" y="948"/>
                  </a:lnTo>
                  <a:lnTo>
                    <a:pt x="1502" y="948"/>
                  </a:lnTo>
                  <a:lnTo>
                    <a:pt x="1504" y="948"/>
                  </a:lnTo>
                  <a:lnTo>
                    <a:pt x="1504" y="949"/>
                  </a:lnTo>
                  <a:lnTo>
                    <a:pt x="1505" y="949"/>
                  </a:lnTo>
                  <a:lnTo>
                    <a:pt x="1507" y="949"/>
                  </a:lnTo>
                  <a:lnTo>
                    <a:pt x="1508" y="949"/>
                  </a:lnTo>
                  <a:lnTo>
                    <a:pt x="1510" y="948"/>
                  </a:lnTo>
                  <a:lnTo>
                    <a:pt x="1511" y="948"/>
                  </a:lnTo>
                  <a:lnTo>
                    <a:pt x="1511" y="946"/>
                  </a:lnTo>
                  <a:lnTo>
                    <a:pt x="1513" y="946"/>
                  </a:lnTo>
                  <a:lnTo>
                    <a:pt x="1513" y="948"/>
                  </a:lnTo>
                  <a:lnTo>
                    <a:pt x="1513" y="949"/>
                  </a:lnTo>
                  <a:lnTo>
                    <a:pt x="1513" y="951"/>
                  </a:lnTo>
                  <a:lnTo>
                    <a:pt x="1514" y="951"/>
                  </a:lnTo>
                  <a:lnTo>
                    <a:pt x="1514" y="952"/>
                  </a:lnTo>
                  <a:lnTo>
                    <a:pt x="1516" y="952"/>
                  </a:lnTo>
                  <a:lnTo>
                    <a:pt x="1517" y="952"/>
                  </a:lnTo>
                  <a:lnTo>
                    <a:pt x="1517" y="951"/>
                  </a:lnTo>
                  <a:lnTo>
                    <a:pt x="1517" y="949"/>
                  </a:lnTo>
                  <a:lnTo>
                    <a:pt x="1519" y="949"/>
                  </a:lnTo>
                  <a:lnTo>
                    <a:pt x="1519" y="948"/>
                  </a:lnTo>
                  <a:lnTo>
                    <a:pt x="1520" y="948"/>
                  </a:lnTo>
                  <a:lnTo>
                    <a:pt x="1520" y="949"/>
                  </a:lnTo>
                  <a:lnTo>
                    <a:pt x="1520" y="951"/>
                  </a:lnTo>
                  <a:lnTo>
                    <a:pt x="1522" y="952"/>
                  </a:lnTo>
                  <a:lnTo>
                    <a:pt x="1522" y="954"/>
                  </a:lnTo>
                  <a:lnTo>
                    <a:pt x="1520" y="954"/>
                  </a:lnTo>
                  <a:lnTo>
                    <a:pt x="1520" y="955"/>
                  </a:lnTo>
                  <a:lnTo>
                    <a:pt x="1519" y="955"/>
                  </a:lnTo>
                  <a:lnTo>
                    <a:pt x="1517" y="955"/>
                  </a:lnTo>
                  <a:lnTo>
                    <a:pt x="1519" y="954"/>
                  </a:lnTo>
                  <a:lnTo>
                    <a:pt x="1517" y="954"/>
                  </a:lnTo>
                  <a:lnTo>
                    <a:pt x="1517" y="955"/>
                  </a:lnTo>
                  <a:lnTo>
                    <a:pt x="1516" y="955"/>
                  </a:lnTo>
                  <a:lnTo>
                    <a:pt x="1516" y="957"/>
                  </a:lnTo>
                  <a:lnTo>
                    <a:pt x="1514" y="957"/>
                  </a:lnTo>
                  <a:lnTo>
                    <a:pt x="1514" y="958"/>
                  </a:lnTo>
                  <a:lnTo>
                    <a:pt x="1513" y="958"/>
                  </a:lnTo>
                  <a:lnTo>
                    <a:pt x="1513" y="960"/>
                  </a:lnTo>
                  <a:lnTo>
                    <a:pt x="1513" y="961"/>
                  </a:lnTo>
                  <a:lnTo>
                    <a:pt x="1514" y="961"/>
                  </a:lnTo>
                  <a:lnTo>
                    <a:pt x="1516" y="963"/>
                  </a:lnTo>
                  <a:lnTo>
                    <a:pt x="1516" y="965"/>
                  </a:lnTo>
                  <a:lnTo>
                    <a:pt x="1517" y="965"/>
                  </a:lnTo>
                  <a:lnTo>
                    <a:pt x="1519" y="966"/>
                  </a:lnTo>
                  <a:lnTo>
                    <a:pt x="1519" y="965"/>
                  </a:lnTo>
                  <a:lnTo>
                    <a:pt x="1520" y="965"/>
                  </a:lnTo>
                  <a:lnTo>
                    <a:pt x="1520" y="966"/>
                  </a:lnTo>
                  <a:lnTo>
                    <a:pt x="1522" y="966"/>
                  </a:lnTo>
                  <a:lnTo>
                    <a:pt x="1522" y="968"/>
                  </a:lnTo>
                  <a:lnTo>
                    <a:pt x="1523" y="968"/>
                  </a:lnTo>
                  <a:lnTo>
                    <a:pt x="1523" y="969"/>
                  </a:lnTo>
                  <a:lnTo>
                    <a:pt x="1522" y="969"/>
                  </a:lnTo>
                  <a:lnTo>
                    <a:pt x="1522" y="971"/>
                  </a:lnTo>
                  <a:lnTo>
                    <a:pt x="1522" y="972"/>
                  </a:lnTo>
                  <a:lnTo>
                    <a:pt x="1520" y="972"/>
                  </a:lnTo>
                  <a:lnTo>
                    <a:pt x="1519" y="972"/>
                  </a:lnTo>
                  <a:lnTo>
                    <a:pt x="1517" y="972"/>
                  </a:lnTo>
                  <a:lnTo>
                    <a:pt x="1519" y="971"/>
                  </a:lnTo>
                  <a:lnTo>
                    <a:pt x="1517" y="971"/>
                  </a:lnTo>
                  <a:lnTo>
                    <a:pt x="1519" y="969"/>
                  </a:lnTo>
                  <a:lnTo>
                    <a:pt x="1517" y="969"/>
                  </a:lnTo>
                  <a:lnTo>
                    <a:pt x="1517" y="971"/>
                  </a:lnTo>
                  <a:lnTo>
                    <a:pt x="1517" y="972"/>
                  </a:lnTo>
                  <a:lnTo>
                    <a:pt x="1516" y="972"/>
                  </a:lnTo>
                  <a:lnTo>
                    <a:pt x="1516" y="971"/>
                  </a:lnTo>
                  <a:lnTo>
                    <a:pt x="1516" y="968"/>
                  </a:lnTo>
                  <a:lnTo>
                    <a:pt x="1514" y="968"/>
                  </a:lnTo>
                  <a:lnTo>
                    <a:pt x="1513" y="968"/>
                  </a:lnTo>
                  <a:lnTo>
                    <a:pt x="1513" y="966"/>
                  </a:lnTo>
                  <a:lnTo>
                    <a:pt x="1511" y="966"/>
                  </a:lnTo>
                  <a:lnTo>
                    <a:pt x="1510" y="966"/>
                  </a:lnTo>
                  <a:lnTo>
                    <a:pt x="1510" y="965"/>
                  </a:lnTo>
                  <a:lnTo>
                    <a:pt x="1510" y="963"/>
                  </a:lnTo>
                  <a:lnTo>
                    <a:pt x="1510" y="961"/>
                  </a:lnTo>
                  <a:lnTo>
                    <a:pt x="1508" y="961"/>
                  </a:lnTo>
                  <a:lnTo>
                    <a:pt x="1507" y="963"/>
                  </a:lnTo>
                  <a:lnTo>
                    <a:pt x="1505" y="961"/>
                  </a:lnTo>
                  <a:lnTo>
                    <a:pt x="1504" y="960"/>
                  </a:lnTo>
                  <a:lnTo>
                    <a:pt x="1502" y="960"/>
                  </a:lnTo>
                  <a:lnTo>
                    <a:pt x="1502" y="961"/>
                  </a:lnTo>
                  <a:lnTo>
                    <a:pt x="1504" y="961"/>
                  </a:lnTo>
                  <a:lnTo>
                    <a:pt x="1504" y="963"/>
                  </a:lnTo>
                  <a:lnTo>
                    <a:pt x="1505" y="963"/>
                  </a:lnTo>
                  <a:lnTo>
                    <a:pt x="1505" y="965"/>
                  </a:lnTo>
                  <a:lnTo>
                    <a:pt x="1504" y="966"/>
                  </a:lnTo>
                  <a:lnTo>
                    <a:pt x="1504" y="968"/>
                  </a:lnTo>
                  <a:lnTo>
                    <a:pt x="1504" y="969"/>
                  </a:lnTo>
                  <a:lnTo>
                    <a:pt x="1502" y="969"/>
                  </a:lnTo>
                  <a:lnTo>
                    <a:pt x="1502" y="971"/>
                  </a:lnTo>
                  <a:lnTo>
                    <a:pt x="1501" y="971"/>
                  </a:lnTo>
                  <a:lnTo>
                    <a:pt x="1499" y="971"/>
                  </a:lnTo>
                  <a:lnTo>
                    <a:pt x="1499" y="969"/>
                  </a:lnTo>
                  <a:lnTo>
                    <a:pt x="1499" y="968"/>
                  </a:lnTo>
                  <a:lnTo>
                    <a:pt x="1498" y="966"/>
                  </a:lnTo>
                  <a:lnTo>
                    <a:pt x="1496" y="966"/>
                  </a:lnTo>
                  <a:lnTo>
                    <a:pt x="1494" y="966"/>
                  </a:lnTo>
                  <a:lnTo>
                    <a:pt x="1493" y="966"/>
                  </a:lnTo>
                  <a:lnTo>
                    <a:pt x="1493" y="968"/>
                  </a:lnTo>
                  <a:lnTo>
                    <a:pt x="1493" y="969"/>
                  </a:lnTo>
                  <a:lnTo>
                    <a:pt x="1491" y="969"/>
                  </a:lnTo>
                  <a:lnTo>
                    <a:pt x="1490" y="969"/>
                  </a:lnTo>
                  <a:lnTo>
                    <a:pt x="1490" y="971"/>
                  </a:lnTo>
                  <a:lnTo>
                    <a:pt x="1488" y="971"/>
                  </a:lnTo>
                  <a:lnTo>
                    <a:pt x="1488" y="969"/>
                  </a:lnTo>
                  <a:lnTo>
                    <a:pt x="1487" y="969"/>
                  </a:lnTo>
                  <a:lnTo>
                    <a:pt x="1487" y="971"/>
                  </a:lnTo>
                  <a:lnTo>
                    <a:pt x="1485" y="971"/>
                  </a:lnTo>
                  <a:lnTo>
                    <a:pt x="1485" y="969"/>
                  </a:lnTo>
                  <a:lnTo>
                    <a:pt x="1484" y="969"/>
                  </a:lnTo>
                  <a:lnTo>
                    <a:pt x="1482" y="969"/>
                  </a:lnTo>
                  <a:lnTo>
                    <a:pt x="1481" y="968"/>
                  </a:lnTo>
                  <a:lnTo>
                    <a:pt x="1482" y="968"/>
                  </a:lnTo>
                  <a:lnTo>
                    <a:pt x="1482" y="966"/>
                  </a:lnTo>
                  <a:lnTo>
                    <a:pt x="1481" y="965"/>
                  </a:lnTo>
                  <a:lnTo>
                    <a:pt x="1481" y="963"/>
                  </a:lnTo>
                  <a:lnTo>
                    <a:pt x="1481" y="961"/>
                  </a:lnTo>
                  <a:lnTo>
                    <a:pt x="1481" y="960"/>
                  </a:lnTo>
                  <a:lnTo>
                    <a:pt x="1482" y="960"/>
                  </a:lnTo>
                  <a:lnTo>
                    <a:pt x="1481" y="958"/>
                  </a:lnTo>
                  <a:lnTo>
                    <a:pt x="1481" y="960"/>
                  </a:lnTo>
                  <a:lnTo>
                    <a:pt x="1479" y="960"/>
                  </a:lnTo>
                  <a:lnTo>
                    <a:pt x="1479" y="961"/>
                  </a:lnTo>
                  <a:lnTo>
                    <a:pt x="1478" y="961"/>
                  </a:lnTo>
                  <a:lnTo>
                    <a:pt x="1478" y="960"/>
                  </a:lnTo>
                  <a:lnTo>
                    <a:pt x="1476" y="960"/>
                  </a:lnTo>
                  <a:lnTo>
                    <a:pt x="1476" y="961"/>
                  </a:lnTo>
                  <a:lnTo>
                    <a:pt x="1475" y="961"/>
                  </a:lnTo>
                  <a:lnTo>
                    <a:pt x="1475" y="960"/>
                  </a:lnTo>
                  <a:lnTo>
                    <a:pt x="1475" y="958"/>
                  </a:lnTo>
                  <a:lnTo>
                    <a:pt x="1473" y="958"/>
                  </a:lnTo>
                  <a:lnTo>
                    <a:pt x="1473" y="957"/>
                  </a:lnTo>
                  <a:lnTo>
                    <a:pt x="1475" y="957"/>
                  </a:lnTo>
                  <a:lnTo>
                    <a:pt x="1473" y="955"/>
                  </a:lnTo>
                  <a:lnTo>
                    <a:pt x="1472" y="955"/>
                  </a:lnTo>
                  <a:lnTo>
                    <a:pt x="1470" y="955"/>
                  </a:lnTo>
                  <a:lnTo>
                    <a:pt x="1470" y="957"/>
                  </a:lnTo>
                  <a:lnTo>
                    <a:pt x="1469" y="957"/>
                  </a:lnTo>
                  <a:lnTo>
                    <a:pt x="1469" y="955"/>
                  </a:lnTo>
                  <a:lnTo>
                    <a:pt x="1470" y="954"/>
                  </a:lnTo>
                  <a:lnTo>
                    <a:pt x="1469" y="954"/>
                  </a:lnTo>
                  <a:lnTo>
                    <a:pt x="1467" y="954"/>
                  </a:lnTo>
                  <a:lnTo>
                    <a:pt x="1466" y="955"/>
                  </a:lnTo>
                  <a:lnTo>
                    <a:pt x="1464" y="955"/>
                  </a:lnTo>
                  <a:lnTo>
                    <a:pt x="1463" y="955"/>
                  </a:lnTo>
                  <a:lnTo>
                    <a:pt x="1463" y="957"/>
                  </a:lnTo>
                  <a:lnTo>
                    <a:pt x="1464" y="957"/>
                  </a:lnTo>
                  <a:lnTo>
                    <a:pt x="1464" y="958"/>
                  </a:lnTo>
                  <a:lnTo>
                    <a:pt x="1464" y="960"/>
                  </a:lnTo>
                  <a:lnTo>
                    <a:pt x="1463" y="960"/>
                  </a:lnTo>
                  <a:lnTo>
                    <a:pt x="1461" y="960"/>
                  </a:lnTo>
                  <a:lnTo>
                    <a:pt x="1460" y="961"/>
                  </a:lnTo>
                  <a:lnTo>
                    <a:pt x="1457" y="960"/>
                  </a:lnTo>
                  <a:lnTo>
                    <a:pt x="1455" y="960"/>
                  </a:lnTo>
                  <a:lnTo>
                    <a:pt x="1452" y="958"/>
                  </a:lnTo>
                  <a:lnTo>
                    <a:pt x="1451" y="958"/>
                  </a:lnTo>
                  <a:lnTo>
                    <a:pt x="1449" y="957"/>
                  </a:lnTo>
                  <a:lnTo>
                    <a:pt x="1448" y="957"/>
                  </a:lnTo>
                  <a:lnTo>
                    <a:pt x="1446" y="955"/>
                  </a:lnTo>
                  <a:lnTo>
                    <a:pt x="1443" y="955"/>
                  </a:lnTo>
                  <a:lnTo>
                    <a:pt x="1441" y="955"/>
                  </a:lnTo>
                  <a:lnTo>
                    <a:pt x="1440" y="955"/>
                  </a:lnTo>
                  <a:lnTo>
                    <a:pt x="1438" y="955"/>
                  </a:lnTo>
                  <a:lnTo>
                    <a:pt x="1437" y="955"/>
                  </a:lnTo>
                  <a:lnTo>
                    <a:pt x="1435" y="955"/>
                  </a:lnTo>
                  <a:lnTo>
                    <a:pt x="1434" y="955"/>
                  </a:lnTo>
                  <a:lnTo>
                    <a:pt x="1432" y="955"/>
                  </a:lnTo>
                  <a:lnTo>
                    <a:pt x="1431" y="955"/>
                  </a:lnTo>
                  <a:lnTo>
                    <a:pt x="1429" y="955"/>
                  </a:lnTo>
                  <a:lnTo>
                    <a:pt x="1429" y="957"/>
                  </a:lnTo>
                  <a:lnTo>
                    <a:pt x="1428" y="957"/>
                  </a:lnTo>
                  <a:lnTo>
                    <a:pt x="1428" y="955"/>
                  </a:lnTo>
                  <a:lnTo>
                    <a:pt x="1426" y="955"/>
                  </a:lnTo>
                  <a:lnTo>
                    <a:pt x="1428" y="954"/>
                  </a:lnTo>
                  <a:lnTo>
                    <a:pt x="1429" y="954"/>
                  </a:lnTo>
                  <a:lnTo>
                    <a:pt x="1431" y="952"/>
                  </a:lnTo>
                  <a:lnTo>
                    <a:pt x="1431" y="951"/>
                  </a:lnTo>
                  <a:lnTo>
                    <a:pt x="1431" y="949"/>
                  </a:lnTo>
                  <a:lnTo>
                    <a:pt x="1429" y="949"/>
                  </a:lnTo>
                  <a:lnTo>
                    <a:pt x="1429" y="951"/>
                  </a:lnTo>
                  <a:lnTo>
                    <a:pt x="1428" y="951"/>
                  </a:lnTo>
                  <a:lnTo>
                    <a:pt x="1426" y="952"/>
                  </a:lnTo>
                  <a:lnTo>
                    <a:pt x="1426" y="954"/>
                  </a:lnTo>
                  <a:lnTo>
                    <a:pt x="1426" y="955"/>
                  </a:lnTo>
                  <a:lnTo>
                    <a:pt x="1426" y="957"/>
                  </a:lnTo>
                  <a:lnTo>
                    <a:pt x="1423" y="957"/>
                  </a:lnTo>
                  <a:lnTo>
                    <a:pt x="1422" y="957"/>
                  </a:lnTo>
                  <a:lnTo>
                    <a:pt x="1422" y="958"/>
                  </a:lnTo>
                  <a:lnTo>
                    <a:pt x="1420" y="958"/>
                  </a:lnTo>
                  <a:lnTo>
                    <a:pt x="1417" y="960"/>
                  </a:lnTo>
                  <a:lnTo>
                    <a:pt x="1410" y="963"/>
                  </a:lnTo>
                  <a:lnTo>
                    <a:pt x="1410" y="961"/>
                  </a:lnTo>
                  <a:lnTo>
                    <a:pt x="1411" y="961"/>
                  </a:lnTo>
                  <a:lnTo>
                    <a:pt x="1413" y="961"/>
                  </a:lnTo>
                  <a:lnTo>
                    <a:pt x="1414" y="960"/>
                  </a:lnTo>
                  <a:lnTo>
                    <a:pt x="1413" y="960"/>
                  </a:lnTo>
                  <a:lnTo>
                    <a:pt x="1411" y="960"/>
                  </a:lnTo>
                  <a:lnTo>
                    <a:pt x="1410" y="961"/>
                  </a:lnTo>
                  <a:lnTo>
                    <a:pt x="1408" y="961"/>
                  </a:lnTo>
                  <a:lnTo>
                    <a:pt x="1408" y="960"/>
                  </a:lnTo>
                  <a:lnTo>
                    <a:pt x="1410" y="958"/>
                  </a:lnTo>
                  <a:lnTo>
                    <a:pt x="1410" y="957"/>
                  </a:lnTo>
                  <a:lnTo>
                    <a:pt x="1410" y="955"/>
                  </a:lnTo>
                  <a:lnTo>
                    <a:pt x="1408" y="955"/>
                  </a:lnTo>
                  <a:lnTo>
                    <a:pt x="1407" y="957"/>
                  </a:lnTo>
                  <a:lnTo>
                    <a:pt x="1407" y="958"/>
                  </a:lnTo>
                  <a:lnTo>
                    <a:pt x="1405" y="958"/>
                  </a:lnTo>
                  <a:lnTo>
                    <a:pt x="1405" y="957"/>
                  </a:lnTo>
                  <a:lnTo>
                    <a:pt x="1404" y="957"/>
                  </a:lnTo>
                  <a:lnTo>
                    <a:pt x="1404" y="958"/>
                  </a:lnTo>
                  <a:lnTo>
                    <a:pt x="1404" y="960"/>
                  </a:lnTo>
                  <a:lnTo>
                    <a:pt x="1402" y="960"/>
                  </a:lnTo>
                  <a:lnTo>
                    <a:pt x="1404" y="961"/>
                  </a:lnTo>
                  <a:lnTo>
                    <a:pt x="1405" y="961"/>
                  </a:lnTo>
                  <a:lnTo>
                    <a:pt x="1404" y="963"/>
                  </a:lnTo>
                  <a:lnTo>
                    <a:pt x="1405" y="965"/>
                  </a:lnTo>
                  <a:lnTo>
                    <a:pt x="1404" y="965"/>
                  </a:lnTo>
                  <a:lnTo>
                    <a:pt x="1404" y="966"/>
                  </a:lnTo>
                  <a:lnTo>
                    <a:pt x="1402" y="966"/>
                  </a:lnTo>
                  <a:lnTo>
                    <a:pt x="1402" y="968"/>
                  </a:lnTo>
                  <a:lnTo>
                    <a:pt x="1401" y="969"/>
                  </a:lnTo>
                  <a:lnTo>
                    <a:pt x="1399" y="969"/>
                  </a:lnTo>
                  <a:lnTo>
                    <a:pt x="1398" y="969"/>
                  </a:lnTo>
                  <a:lnTo>
                    <a:pt x="1398" y="971"/>
                  </a:lnTo>
                  <a:lnTo>
                    <a:pt x="1398" y="972"/>
                  </a:lnTo>
                  <a:lnTo>
                    <a:pt x="1396" y="974"/>
                  </a:lnTo>
                  <a:lnTo>
                    <a:pt x="1395" y="974"/>
                  </a:lnTo>
                  <a:lnTo>
                    <a:pt x="1393" y="975"/>
                  </a:lnTo>
                  <a:lnTo>
                    <a:pt x="1392" y="977"/>
                  </a:lnTo>
                  <a:lnTo>
                    <a:pt x="1388" y="978"/>
                  </a:lnTo>
                  <a:lnTo>
                    <a:pt x="1387" y="980"/>
                  </a:lnTo>
                  <a:lnTo>
                    <a:pt x="1385" y="980"/>
                  </a:lnTo>
                  <a:lnTo>
                    <a:pt x="1384" y="980"/>
                  </a:lnTo>
                  <a:lnTo>
                    <a:pt x="1382" y="980"/>
                  </a:lnTo>
                  <a:lnTo>
                    <a:pt x="1379" y="981"/>
                  </a:lnTo>
                  <a:lnTo>
                    <a:pt x="1379" y="983"/>
                  </a:lnTo>
                  <a:lnTo>
                    <a:pt x="1378" y="983"/>
                  </a:lnTo>
                  <a:lnTo>
                    <a:pt x="1376" y="983"/>
                  </a:lnTo>
                  <a:lnTo>
                    <a:pt x="1375" y="983"/>
                  </a:lnTo>
                  <a:lnTo>
                    <a:pt x="1373" y="984"/>
                  </a:lnTo>
                  <a:lnTo>
                    <a:pt x="1373" y="983"/>
                  </a:lnTo>
                  <a:lnTo>
                    <a:pt x="1373" y="981"/>
                  </a:lnTo>
                  <a:lnTo>
                    <a:pt x="1372" y="981"/>
                  </a:lnTo>
                  <a:lnTo>
                    <a:pt x="1372" y="983"/>
                  </a:lnTo>
                  <a:lnTo>
                    <a:pt x="1370" y="983"/>
                  </a:lnTo>
                  <a:lnTo>
                    <a:pt x="1370" y="981"/>
                  </a:lnTo>
                  <a:lnTo>
                    <a:pt x="1370" y="980"/>
                  </a:lnTo>
                  <a:lnTo>
                    <a:pt x="1369" y="980"/>
                  </a:lnTo>
                  <a:lnTo>
                    <a:pt x="1369" y="981"/>
                  </a:lnTo>
                  <a:lnTo>
                    <a:pt x="1369" y="983"/>
                  </a:lnTo>
                  <a:lnTo>
                    <a:pt x="1367" y="984"/>
                  </a:lnTo>
                  <a:lnTo>
                    <a:pt x="1367" y="983"/>
                  </a:lnTo>
                  <a:lnTo>
                    <a:pt x="1366" y="983"/>
                  </a:lnTo>
                  <a:lnTo>
                    <a:pt x="1366" y="981"/>
                  </a:lnTo>
                  <a:lnTo>
                    <a:pt x="1366" y="980"/>
                  </a:lnTo>
                  <a:lnTo>
                    <a:pt x="1364" y="980"/>
                  </a:lnTo>
                  <a:lnTo>
                    <a:pt x="1364" y="981"/>
                  </a:lnTo>
                  <a:lnTo>
                    <a:pt x="1366" y="983"/>
                  </a:lnTo>
                  <a:lnTo>
                    <a:pt x="1366" y="984"/>
                  </a:lnTo>
                  <a:lnTo>
                    <a:pt x="1367" y="984"/>
                  </a:lnTo>
                  <a:lnTo>
                    <a:pt x="1367" y="986"/>
                  </a:lnTo>
                  <a:lnTo>
                    <a:pt x="1369" y="987"/>
                  </a:lnTo>
                  <a:lnTo>
                    <a:pt x="1367" y="987"/>
                  </a:lnTo>
                  <a:lnTo>
                    <a:pt x="1366" y="989"/>
                  </a:lnTo>
                  <a:lnTo>
                    <a:pt x="1363" y="990"/>
                  </a:lnTo>
                  <a:lnTo>
                    <a:pt x="1361" y="990"/>
                  </a:lnTo>
                  <a:lnTo>
                    <a:pt x="1361" y="989"/>
                  </a:lnTo>
                  <a:lnTo>
                    <a:pt x="1361" y="987"/>
                  </a:lnTo>
                  <a:lnTo>
                    <a:pt x="1361" y="986"/>
                  </a:lnTo>
                  <a:lnTo>
                    <a:pt x="1360" y="986"/>
                  </a:lnTo>
                  <a:lnTo>
                    <a:pt x="1360" y="987"/>
                  </a:lnTo>
                  <a:lnTo>
                    <a:pt x="1360" y="989"/>
                  </a:lnTo>
                  <a:lnTo>
                    <a:pt x="1360" y="990"/>
                  </a:lnTo>
                  <a:lnTo>
                    <a:pt x="1360" y="993"/>
                  </a:lnTo>
                  <a:lnTo>
                    <a:pt x="1358" y="993"/>
                  </a:lnTo>
                  <a:lnTo>
                    <a:pt x="1358" y="995"/>
                  </a:lnTo>
                  <a:lnTo>
                    <a:pt x="1357" y="995"/>
                  </a:lnTo>
                  <a:lnTo>
                    <a:pt x="1357" y="993"/>
                  </a:lnTo>
                  <a:lnTo>
                    <a:pt x="1355" y="993"/>
                  </a:lnTo>
                  <a:lnTo>
                    <a:pt x="1354" y="995"/>
                  </a:lnTo>
                  <a:lnTo>
                    <a:pt x="1352" y="995"/>
                  </a:lnTo>
                  <a:lnTo>
                    <a:pt x="1351" y="995"/>
                  </a:lnTo>
                  <a:lnTo>
                    <a:pt x="1351" y="996"/>
                  </a:lnTo>
                  <a:lnTo>
                    <a:pt x="1349" y="998"/>
                  </a:lnTo>
                  <a:lnTo>
                    <a:pt x="1351" y="998"/>
                  </a:lnTo>
                  <a:lnTo>
                    <a:pt x="1351" y="999"/>
                  </a:lnTo>
                  <a:lnTo>
                    <a:pt x="1352" y="998"/>
                  </a:lnTo>
                  <a:lnTo>
                    <a:pt x="1354" y="996"/>
                  </a:lnTo>
                  <a:lnTo>
                    <a:pt x="1354" y="998"/>
                  </a:lnTo>
                  <a:lnTo>
                    <a:pt x="1352" y="999"/>
                  </a:lnTo>
                  <a:lnTo>
                    <a:pt x="1351" y="1001"/>
                  </a:lnTo>
                  <a:lnTo>
                    <a:pt x="1349" y="1002"/>
                  </a:lnTo>
                  <a:lnTo>
                    <a:pt x="1349" y="1004"/>
                  </a:lnTo>
                  <a:lnTo>
                    <a:pt x="1348" y="1004"/>
                  </a:lnTo>
                  <a:lnTo>
                    <a:pt x="1348" y="1002"/>
                  </a:lnTo>
                  <a:lnTo>
                    <a:pt x="1346" y="1002"/>
                  </a:lnTo>
                  <a:lnTo>
                    <a:pt x="1345" y="1002"/>
                  </a:lnTo>
                  <a:lnTo>
                    <a:pt x="1345" y="1004"/>
                  </a:lnTo>
                  <a:lnTo>
                    <a:pt x="1345" y="1005"/>
                  </a:lnTo>
                  <a:lnTo>
                    <a:pt x="1346" y="1005"/>
                  </a:lnTo>
                  <a:lnTo>
                    <a:pt x="1348" y="1007"/>
                  </a:lnTo>
                  <a:lnTo>
                    <a:pt x="1346" y="1011"/>
                  </a:lnTo>
                  <a:lnTo>
                    <a:pt x="1345" y="1015"/>
                  </a:lnTo>
                  <a:lnTo>
                    <a:pt x="1343" y="1016"/>
                  </a:lnTo>
                  <a:lnTo>
                    <a:pt x="1343" y="1018"/>
                  </a:lnTo>
                  <a:lnTo>
                    <a:pt x="1342" y="1018"/>
                  </a:lnTo>
                  <a:lnTo>
                    <a:pt x="1343" y="1015"/>
                  </a:lnTo>
                  <a:lnTo>
                    <a:pt x="1343" y="1013"/>
                  </a:lnTo>
                  <a:lnTo>
                    <a:pt x="1345" y="1011"/>
                  </a:lnTo>
                  <a:lnTo>
                    <a:pt x="1346" y="1010"/>
                  </a:lnTo>
                  <a:lnTo>
                    <a:pt x="1346" y="1008"/>
                  </a:lnTo>
                  <a:lnTo>
                    <a:pt x="1345" y="1010"/>
                  </a:lnTo>
                  <a:lnTo>
                    <a:pt x="1345" y="1011"/>
                  </a:lnTo>
                  <a:lnTo>
                    <a:pt x="1343" y="1011"/>
                  </a:lnTo>
                  <a:lnTo>
                    <a:pt x="1342" y="1015"/>
                  </a:lnTo>
                  <a:lnTo>
                    <a:pt x="1339" y="1016"/>
                  </a:lnTo>
                  <a:lnTo>
                    <a:pt x="1339" y="1015"/>
                  </a:lnTo>
                  <a:lnTo>
                    <a:pt x="1337" y="1015"/>
                  </a:lnTo>
                  <a:lnTo>
                    <a:pt x="1337" y="1016"/>
                  </a:lnTo>
                  <a:lnTo>
                    <a:pt x="1336" y="1016"/>
                  </a:lnTo>
                  <a:lnTo>
                    <a:pt x="1336" y="1018"/>
                  </a:lnTo>
                  <a:lnTo>
                    <a:pt x="1337" y="1018"/>
                  </a:lnTo>
                  <a:lnTo>
                    <a:pt x="1339" y="1018"/>
                  </a:lnTo>
                  <a:lnTo>
                    <a:pt x="1339" y="1019"/>
                  </a:lnTo>
                  <a:lnTo>
                    <a:pt x="1339" y="1021"/>
                  </a:lnTo>
                  <a:lnTo>
                    <a:pt x="1337" y="1021"/>
                  </a:lnTo>
                  <a:lnTo>
                    <a:pt x="1337" y="1022"/>
                  </a:lnTo>
                  <a:lnTo>
                    <a:pt x="1336" y="1022"/>
                  </a:lnTo>
                  <a:lnTo>
                    <a:pt x="1336" y="1024"/>
                  </a:lnTo>
                  <a:lnTo>
                    <a:pt x="1336" y="1025"/>
                  </a:lnTo>
                  <a:lnTo>
                    <a:pt x="1337" y="1025"/>
                  </a:lnTo>
                  <a:lnTo>
                    <a:pt x="1336" y="1027"/>
                  </a:lnTo>
                  <a:lnTo>
                    <a:pt x="1336" y="1028"/>
                  </a:lnTo>
                  <a:lnTo>
                    <a:pt x="1336" y="1030"/>
                  </a:lnTo>
                  <a:lnTo>
                    <a:pt x="1336" y="1031"/>
                  </a:lnTo>
                  <a:lnTo>
                    <a:pt x="1336" y="1033"/>
                  </a:lnTo>
                  <a:lnTo>
                    <a:pt x="1336" y="1034"/>
                  </a:lnTo>
                  <a:lnTo>
                    <a:pt x="1336" y="1036"/>
                  </a:lnTo>
                  <a:lnTo>
                    <a:pt x="1336" y="1037"/>
                  </a:lnTo>
                  <a:lnTo>
                    <a:pt x="1336" y="1039"/>
                  </a:lnTo>
                  <a:lnTo>
                    <a:pt x="1336" y="1040"/>
                  </a:lnTo>
                  <a:lnTo>
                    <a:pt x="1337" y="1040"/>
                  </a:lnTo>
                  <a:lnTo>
                    <a:pt x="1337" y="1042"/>
                  </a:lnTo>
                  <a:lnTo>
                    <a:pt x="1336" y="1043"/>
                  </a:lnTo>
                  <a:lnTo>
                    <a:pt x="1337" y="1045"/>
                  </a:lnTo>
                  <a:lnTo>
                    <a:pt x="1337" y="1046"/>
                  </a:lnTo>
                  <a:lnTo>
                    <a:pt x="1339" y="1046"/>
                  </a:lnTo>
                  <a:lnTo>
                    <a:pt x="1339" y="1048"/>
                  </a:lnTo>
                  <a:lnTo>
                    <a:pt x="1337" y="1048"/>
                  </a:lnTo>
                  <a:lnTo>
                    <a:pt x="1336" y="1048"/>
                  </a:lnTo>
                  <a:lnTo>
                    <a:pt x="1334" y="1049"/>
                  </a:lnTo>
                  <a:lnTo>
                    <a:pt x="1332" y="1049"/>
                  </a:lnTo>
                  <a:lnTo>
                    <a:pt x="1331" y="1049"/>
                  </a:lnTo>
                  <a:lnTo>
                    <a:pt x="1329" y="1048"/>
                  </a:lnTo>
                  <a:lnTo>
                    <a:pt x="1329" y="1046"/>
                  </a:lnTo>
                  <a:lnTo>
                    <a:pt x="1328" y="1046"/>
                  </a:lnTo>
                  <a:lnTo>
                    <a:pt x="1326" y="1046"/>
                  </a:lnTo>
                  <a:lnTo>
                    <a:pt x="1326" y="1045"/>
                  </a:lnTo>
                  <a:lnTo>
                    <a:pt x="1325" y="1045"/>
                  </a:lnTo>
                  <a:lnTo>
                    <a:pt x="1323" y="1045"/>
                  </a:lnTo>
                  <a:lnTo>
                    <a:pt x="1322" y="1045"/>
                  </a:lnTo>
                  <a:lnTo>
                    <a:pt x="1320" y="1046"/>
                  </a:lnTo>
                  <a:lnTo>
                    <a:pt x="1320" y="1045"/>
                  </a:lnTo>
                  <a:lnTo>
                    <a:pt x="1319" y="1045"/>
                  </a:lnTo>
                  <a:lnTo>
                    <a:pt x="1317" y="1045"/>
                  </a:lnTo>
                  <a:lnTo>
                    <a:pt x="1316" y="1045"/>
                  </a:lnTo>
                  <a:lnTo>
                    <a:pt x="1316" y="1043"/>
                  </a:lnTo>
                  <a:lnTo>
                    <a:pt x="1314" y="1043"/>
                  </a:lnTo>
                  <a:lnTo>
                    <a:pt x="1314" y="1042"/>
                  </a:lnTo>
                  <a:lnTo>
                    <a:pt x="1313" y="1042"/>
                  </a:lnTo>
                  <a:lnTo>
                    <a:pt x="1311" y="1042"/>
                  </a:lnTo>
                  <a:lnTo>
                    <a:pt x="1311" y="1040"/>
                  </a:lnTo>
                  <a:lnTo>
                    <a:pt x="1310" y="1042"/>
                  </a:lnTo>
                  <a:lnTo>
                    <a:pt x="1310" y="1040"/>
                  </a:lnTo>
                  <a:lnTo>
                    <a:pt x="1308" y="1040"/>
                  </a:lnTo>
                  <a:lnTo>
                    <a:pt x="1308" y="1039"/>
                  </a:lnTo>
                  <a:lnTo>
                    <a:pt x="1307" y="1039"/>
                  </a:lnTo>
                  <a:lnTo>
                    <a:pt x="1305" y="1039"/>
                  </a:lnTo>
                  <a:lnTo>
                    <a:pt x="1304" y="1037"/>
                  </a:lnTo>
                  <a:lnTo>
                    <a:pt x="1302" y="1037"/>
                  </a:lnTo>
                  <a:lnTo>
                    <a:pt x="1301" y="1037"/>
                  </a:lnTo>
                  <a:lnTo>
                    <a:pt x="1301" y="1036"/>
                  </a:lnTo>
                  <a:lnTo>
                    <a:pt x="1302" y="1036"/>
                  </a:lnTo>
                  <a:lnTo>
                    <a:pt x="1302" y="1034"/>
                  </a:lnTo>
                  <a:lnTo>
                    <a:pt x="1301" y="1034"/>
                  </a:lnTo>
                  <a:lnTo>
                    <a:pt x="1301" y="1033"/>
                  </a:lnTo>
                  <a:lnTo>
                    <a:pt x="1301" y="1031"/>
                  </a:lnTo>
                  <a:lnTo>
                    <a:pt x="1301" y="1030"/>
                  </a:lnTo>
                  <a:lnTo>
                    <a:pt x="1301" y="1028"/>
                  </a:lnTo>
                  <a:lnTo>
                    <a:pt x="1301" y="1027"/>
                  </a:lnTo>
                  <a:lnTo>
                    <a:pt x="1299" y="1027"/>
                  </a:lnTo>
                  <a:lnTo>
                    <a:pt x="1299" y="1025"/>
                  </a:lnTo>
                  <a:lnTo>
                    <a:pt x="1298" y="1024"/>
                  </a:lnTo>
                  <a:lnTo>
                    <a:pt x="1298" y="1022"/>
                  </a:lnTo>
                  <a:lnTo>
                    <a:pt x="1298" y="1021"/>
                  </a:lnTo>
                  <a:lnTo>
                    <a:pt x="1298" y="1019"/>
                  </a:lnTo>
                  <a:lnTo>
                    <a:pt x="1299" y="1018"/>
                  </a:lnTo>
                  <a:lnTo>
                    <a:pt x="1298" y="1016"/>
                  </a:lnTo>
                  <a:lnTo>
                    <a:pt x="1298" y="1015"/>
                  </a:lnTo>
                  <a:lnTo>
                    <a:pt x="1298" y="1013"/>
                  </a:lnTo>
                  <a:lnTo>
                    <a:pt x="1299" y="1013"/>
                  </a:lnTo>
                  <a:lnTo>
                    <a:pt x="1299" y="1011"/>
                  </a:lnTo>
                  <a:lnTo>
                    <a:pt x="1299" y="1010"/>
                  </a:lnTo>
                  <a:lnTo>
                    <a:pt x="1299" y="1008"/>
                  </a:lnTo>
                  <a:lnTo>
                    <a:pt x="1298" y="1008"/>
                  </a:lnTo>
                  <a:lnTo>
                    <a:pt x="1298" y="1007"/>
                  </a:lnTo>
                  <a:lnTo>
                    <a:pt x="1296" y="1008"/>
                  </a:lnTo>
                  <a:lnTo>
                    <a:pt x="1296" y="1007"/>
                  </a:lnTo>
                  <a:lnTo>
                    <a:pt x="1295" y="1007"/>
                  </a:lnTo>
                  <a:lnTo>
                    <a:pt x="1295" y="1005"/>
                  </a:lnTo>
                  <a:lnTo>
                    <a:pt x="1293" y="1004"/>
                  </a:lnTo>
                  <a:lnTo>
                    <a:pt x="1293" y="1002"/>
                  </a:lnTo>
                  <a:lnTo>
                    <a:pt x="1293" y="1001"/>
                  </a:lnTo>
                  <a:lnTo>
                    <a:pt x="1292" y="1001"/>
                  </a:lnTo>
                  <a:lnTo>
                    <a:pt x="1292" y="999"/>
                  </a:lnTo>
                  <a:lnTo>
                    <a:pt x="1292" y="998"/>
                  </a:lnTo>
                  <a:lnTo>
                    <a:pt x="1292" y="996"/>
                  </a:lnTo>
                  <a:lnTo>
                    <a:pt x="1290" y="996"/>
                  </a:lnTo>
                  <a:lnTo>
                    <a:pt x="1290" y="995"/>
                  </a:lnTo>
                  <a:lnTo>
                    <a:pt x="1289" y="995"/>
                  </a:lnTo>
                  <a:lnTo>
                    <a:pt x="1289" y="993"/>
                  </a:lnTo>
                  <a:lnTo>
                    <a:pt x="1287" y="993"/>
                  </a:lnTo>
                  <a:lnTo>
                    <a:pt x="1287" y="990"/>
                  </a:lnTo>
                  <a:lnTo>
                    <a:pt x="1287" y="989"/>
                  </a:lnTo>
                  <a:lnTo>
                    <a:pt x="1287" y="987"/>
                  </a:lnTo>
                  <a:lnTo>
                    <a:pt x="1287" y="986"/>
                  </a:lnTo>
                  <a:lnTo>
                    <a:pt x="1287" y="984"/>
                  </a:lnTo>
                  <a:lnTo>
                    <a:pt x="1287" y="983"/>
                  </a:lnTo>
                  <a:lnTo>
                    <a:pt x="1286" y="983"/>
                  </a:lnTo>
                  <a:lnTo>
                    <a:pt x="1286" y="981"/>
                  </a:lnTo>
                  <a:lnTo>
                    <a:pt x="1286" y="978"/>
                  </a:lnTo>
                  <a:lnTo>
                    <a:pt x="1284" y="978"/>
                  </a:lnTo>
                  <a:lnTo>
                    <a:pt x="1284" y="977"/>
                  </a:lnTo>
                  <a:lnTo>
                    <a:pt x="1284" y="975"/>
                  </a:lnTo>
                  <a:lnTo>
                    <a:pt x="1284" y="974"/>
                  </a:lnTo>
                  <a:lnTo>
                    <a:pt x="1284" y="972"/>
                  </a:lnTo>
                  <a:lnTo>
                    <a:pt x="1284" y="971"/>
                  </a:lnTo>
                  <a:lnTo>
                    <a:pt x="1283" y="969"/>
                  </a:lnTo>
                  <a:lnTo>
                    <a:pt x="1283" y="968"/>
                  </a:lnTo>
                  <a:lnTo>
                    <a:pt x="1281" y="966"/>
                  </a:lnTo>
                  <a:lnTo>
                    <a:pt x="1279" y="965"/>
                  </a:lnTo>
                  <a:lnTo>
                    <a:pt x="1278" y="965"/>
                  </a:lnTo>
                  <a:lnTo>
                    <a:pt x="1278" y="963"/>
                  </a:lnTo>
                  <a:lnTo>
                    <a:pt x="1276" y="961"/>
                  </a:lnTo>
                  <a:lnTo>
                    <a:pt x="1275" y="961"/>
                  </a:lnTo>
                  <a:lnTo>
                    <a:pt x="1275" y="960"/>
                  </a:lnTo>
                  <a:lnTo>
                    <a:pt x="1276" y="960"/>
                  </a:lnTo>
                  <a:lnTo>
                    <a:pt x="1276" y="958"/>
                  </a:lnTo>
                  <a:lnTo>
                    <a:pt x="1275" y="958"/>
                  </a:lnTo>
                  <a:lnTo>
                    <a:pt x="1275" y="960"/>
                  </a:lnTo>
                  <a:lnTo>
                    <a:pt x="1273" y="960"/>
                  </a:lnTo>
                  <a:lnTo>
                    <a:pt x="1273" y="958"/>
                  </a:lnTo>
                  <a:lnTo>
                    <a:pt x="1273" y="957"/>
                  </a:lnTo>
                  <a:lnTo>
                    <a:pt x="1273" y="955"/>
                  </a:lnTo>
                  <a:lnTo>
                    <a:pt x="1272" y="955"/>
                  </a:lnTo>
                  <a:lnTo>
                    <a:pt x="1270" y="955"/>
                  </a:lnTo>
                  <a:lnTo>
                    <a:pt x="1269" y="955"/>
                  </a:lnTo>
                  <a:lnTo>
                    <a:pt x="1266" y="954"/>
                  </a:lnTo>
                  <a:lnTo>
                    <a:pt x="1264" y="954"/>
                  </a:lnTo>
                  <a:lnTo>
                    <a:pt x="1263" y="954"/>
                  </a:lnTo>
                  <a:lnTo>
                    <a:pt x="1261" y="954"/>
                  </a:lnTo>
                  <a:lnTo>
                    <a:pt x="1260" y="954"/>
                  </a:lnTo>
                  <a:lnTo>
                    <a:pt x="1258" y="954"/>
                  </a:lnTo>
                  <a:lnTo>
                    <a:pt x="1257" y="954"/>
                  </a:lnTo>
                  <a:lnTo>
                    <a:pt x="1257" y="952"/>
                  </a:lnTo>
                  <a:lnTo>
                    <a:pt x="1255" y="952"/>
                  </a:lnTo>
                  <a:lnTo>
                    <a:pt x="1254" y="952"/>
                  </a:lnTo>
                  <a:lnTo>
                    <a:pt x="1254" y="954"/>
                  </a:lnTo>
                  <a:lnTo>
                    <a:pt x="1254" y="955"/>
                  </a:lnTo>
                  <a:lnTo>
                    <a:pt x="1252" y="955"/>
                  </a:lnTo>
                  <a:lnTo>
                    <a:pt x="1251" y="955"/>
                  </a:lnTo>
                  <a:lnTo>
                    <a:pt x="1249" y="955"/>
                  </a:lnTo>
                  <a:lnTo>
                    <a:pt x="1248" y="955"/>
                  </a:lnTo>
                  <a:lnTo>
                    <a:pt x="1246" y="957"/>
                  </a:lnTo>
                  <a:lnTo>
                    <a:pt x="1246" y="958"/>
                  </a:lnTo>
                  <a:lnTo>
                    <a:pt x="1245" y="958"/>
                  </a:lnTo>
                  <a:lnTo>
                    <a:pt x="1245" y="960"/>
                  </a:lnTo>
                  <a:lnTo>
                    <a:pt x="1243" y="960"/>
                  </a:lnTo>
                  <a:lnTo>
                    <a:pt x="1243" y="963"/>
                  </a:lnTo>
                  <a:lnTo>
                    <a:pt x="1242" y="963"/>
                  </a:lnTo>
                  <a:lnTo>
                    <a:pt x="1242" y="965"/>
                  </a:lnTo>
                  <a:lnTo>
                    <a:pt x="1240" y="965"/>
                  </a:lnTo>
                  <a:lnTo>
                    <a:pt x="1240" y="966"/>
                  </a:lnTo>
                  <a:lnTo>
                    <a:pt x="1240" y="968"/>
                  </a:lnTo>
                  <a:lnTo>
                    <a:pt x="1240" y="969"/>
                  </a:lnTo>
                  <a:lnTo>
                    <a:pt x="1239" y="969"/>
                  </a:lnTo>
                  <a:lnTo>
                    <a:pt x="1237" y="969"/>
                  </a:lnTo>
                  <a:lnTo>
                    <a:pt x="1237" y="971"/>
                  </a:lnTo>
                  <a:lnTo>
                    <a:pt x="1234" y="971"/>
                  </a:lnTo>
                  <a:lnTo>
                    <a:pt x="1234" y="972"/>
                  </a:lnTo>
                  <a:lnTo>
                    <a:pt x="1233" y="972"/>
                  </a:lnTo>
                  <a:lnTo>
                    <a:pt x="1233" y="974"/>
                  </a:lnTo>
                  <a:lnTo>
                    <a:pt x="1231" y="974"/>
                  </a:lnTo>
                  <a:lnTo>
                    <a:pt x="1230" y="974"/>
                  </a:lnTo>
                  <a:lnTo>
                    <a:pt x="1228" y="974"/>
                  </a:lnTo>
                  <a:lnTo>
                    <a:pt x="1226" y="974"/>
                  </a:lnTo>
                  <a:lnTo>
                    <a:pt x="1226" y="972"/>
                  </a:lnTo>
                  <a:lnTo>
                    <a:pt x="1225" y="972"/>
                  </a:lnTo>
                  <a:lnTo>
                    <a:pt x="1225" y="971"/>
                  </a:lnTo>
                  <a:lnTo>
                    <a:pt x="1223" y="971"/>
                  </a:lnTo>
                  <a:lnTo>
                    <a:pt x="1222" y="969"/>
                  </a:lnTo>
                  <a:lnTo>
                    <a:pt x="1220" y="968"/>
                  </a:lnTo>
                  <a:lnTo>
                    <a:pt x="1219" y="968"/>
                  </a:lnTo>
                  <a:lnTo>
                    <a:pt x="1217" y="966"/>
                  </a:lnTo>
                  <a:lnTo>
                    <a:pt x="1216" y="966"/>
                  </a:lnTo>
                  <a:lnTo>
                    <a:pt x="1214" y="965"/>
                  </a:lnTo>
                  <a:lnTo>
                    <a:pt x="1213" y="963"/>
                  </a:lnTo>
                  <a:lnTo>
                    <a:pt x="1213" y="961"/>
                  </a:lnTo>
                  <a:lnTo>
                    <a:pt x="1211" y="961"/>
                  </a:lnTo>
                  <a:lnTo>
                    <a:pt x="1210" y="961"/>
                  </a:lnTo>
                  <a:lnTo>
                    <a:pt x="1210" y="960"/>
                  </a:lnTo>
                  <a:lnTo>
                    <a:pt x="1208" y="960"/>
                  </a:lnTo>
                  <a:lnTo>
                    <a:pt x="1208" y="958"/>
                  </a:lnTo>
                  <a:lnTo>
                    <a:pt x="1208" y="957"/>
                  </a:lnTo>
                  <a:lnTo>
                    <a:pt x="1208" y="955"/>
                  </a:lnTo>
                  <a:lnTo>
                    <a:pt x="1207" y="954"/>
                  </a:lnTo>
                  <a:lnTo>
                    <a:pt x="1207" y="952"/>
                  </a:lnTo>
                  <a:lnTo>
                    <a:pt x="1207" y="951"/>
                  </a:lnTo>
                  <a:lnTo>
                    <a:pt x="1207" y="949"/>
                  </a:lnTo>
                  <a:lnTo>
                    <a:pt x="1207" y="948"/>
                  </a:lnTo>
                  <a:lnTo>
                    <a:pt x="1207" y="946"/>
                  </a:lnTo>
                  <a:lnTo>
                    <a:pt x="1208" y="946"/>
                  </a:lnTo>
                  <a:lnTo>
                    <a:pt x="1208" y="945"/>
                  </a:lnTo>
                  <a:lnTo>
                    <a:pt x="1208" y="943"/>
                  </a:lnTo>
                  <a:lnTo>
                    <a:pt x="1207" y="943"/>
                  </a:lnTo>
                  <a:lnTo>
                    <a:pt x="1207" y="942"/>
                  </a:lnTo>
                  <a:lnTo>
                    <a:pt x="1207" y="940"/>
                  </a:lnTo>
                  <a:lnTo>
                    <a:pt x="1207" y="939"/>
                  </a:lnTo>
                  <a:lnTo>
                    <a:pt x="1207" y="937"/>
                  </a:lnTo>
                  <a:lnTo>
                    <a:pt x="1207" y="936"/>
                  </a:lnTo>
                  <a:lnTo>
                    <a:pt x="1205" y="936"/>
                  </a:lnTo>
                  <a:lnTo>
                    <a:pt x="1205" y="934"/>
                  </a:lnTo>
                  <a:lnTo>
                    <a:pt x="1204" y="933"/>
                  </a:lnTo>
                  <a:lnTo>
                    <a:pt x="1202" y="931"/>
                  </a:lnTo>
                  <a:lnTo>
                    <a:pt x="1201" y="931"/>
                  </a:lnTo>
                  <a:lnTo>
                    <a:pt x="1201" y="930"/>
                  </a:lnTo>
                  <a:lnTo>
                    <a:pt x="1199" y="930"/>
                  </a:lnTo>
                  <a:lnTo>
                    <a:pt x="1198" y="928"/>
                  </a:lnTo>
                  <a:lnTo>
                    <a:pt x="1196" y="927"/>
                  </a:lnTo>
                  <a:lnTo>
                    <a:pt x="1196" y="925"/>
                  </a:lnTo>
                  <a:lnTo>
                    <a:pt x="1196" y="924"/>
                  </a:lnTo>
                  <a:lnTo>
                    <a:pt x="1195" y="924"/>
                  </a:lnTo>
                  <a:lnTo>
                    <a:pt x="1195" y="922"/>
                  </a:lnTo>
                  <a:lnTo>
                    <a:pt x="1193" y="922"/>
                  </a:lnTo>
                  <a:lnTo>
                    <a:pt x="1193" y="921"/>
                  </a:lnTo>
                  <a:lnTo>
                    <a:pt x="1192" y="919"/>
                  </a:lnTo>
                  <a:lnTo>
                    <a:pt x="1192" y="918"/>
                  </a:lnTo>
                  <a:lnTo>
                    <a:pt x="1190" y="918"/>
                  </a:lnTo>
                  <a:lnTo>
                    <a:pt x="1190" y="916"/>
                  </a:lnTo>
                  <a:lnTo>
                    <a:pt x="1189" y="916"/>
                  </a:lnTo>
                  <a:lnTo>
                    <a:pt x="1187" y="916"/>
                  </a:lnTo>
                  <a:lnTo>
                    <a:pt x="1187" y="915"/>
                  </a:lnTo>
                  <a:lnTo>
                    <a:pt x="1186" y="915"/>
                  </a:lnTo>
                  <a:lnTo>
                    <a:pt x="1186" y="913"/>
                  </a:lnTo>
                  <a:lnTo>
                    <a:pt x="1186" y="912"/>
                  </a:lnTo>
                  <a:lnTo>
                    <a:pt x="1186" y="910"/>
                  </a:lnTo>
                  <a:lnTo>
                    <a:pt x="1186" y="908"/>
                  </a:lnTo>
                  <a:lnTo>
                    <a:pt x="1184" y="908"/>
                  </a:lnTo>
                  <a:lnTo>
                    <a:pt x="1183" y="908"/>
                  </a:lnTo>
                  <a:lnTo>
                    <a:pt x="1183" y="907"/>
                  </a:lnTo>
                  <a:lnTo>
                    <a:pt x="1181" y="907"/>
                  </a:lnTo>
                  <a:lnTo>
                    <a:pt x="1180" y="907"/>
                  </a:lnTo>
                  <a:lnTo>
                    <a:pt x="1178" y="907"/>
                  </a:lnTo>
                  <a:lnTo>
                    <a:pt x="1177" y="907"/>
                  </a:lnTo>
                  <a:lnTo>
                    <a:pt x="1175" y="907"/>
                  </a:lnTo>
                  <a:lnTo>
                    <a:pt x="1173" y="907"/>
                  </a:lnTo>
                  <a:lnTo>
                    <a:pt x="1172" y="907"/>
                  </a:lnTo>
                  <a:lnTo>
                    <a:pt x="1170" y="907"/>
                  </a:lnTo>
                  <a:lnTo>
                    <a:pt x="1169" y="907"/>
                  </a:lnTo>
                  <a:lnTo>
                    <a:pt x="1167" y="907"/>
                  </a:lnTo>
                  <a:lnTo>
                    <a:pt x="1166" y="907"/>
                  </a:lnTo>
                  <a:lnTo>
                    <a:pt x="1164" y="907"/>
                  </a:lnTo>
                  <a:lnTo>
                    <a:pt x="1163" y="907"/>
                  </a:lnTo>
                  <a:lnTo>
                    <a:pt x="1161" y="907"/>
                  </a:lnTo>
                  <a:lnTo>
                    <a:pt x="1160" y="907"/>
                  </a:lnTo>
                  <a:lnTo>
                    <a:pt x="1158" y="907"/>
                  </a:lnTo>
                  <a:lnTo>
                    <a:pt x="1157" y="907"/>
                  </a:lnTo>
                  <a:lnTo>
                    <a:pt x="1155" y="907"/>
                  </a:lnTo>
                  <a:lnTo>
                    <a:pt x="1154" y="907"/>
                  </a:lnTo>
                  <a:lnTo>
                    <a:pt x="1152" y="907"/>
                  </a:lnTo>
                  <a:lnTo>
                    <a:pt x="1151" y="907"/>
                  </a:lnTo>
                  <a:lnTo>
                    <a:pt x="1149" y="907"/>
                  </a:lnTo>
                  <a:lnTo>
                    <a:pt x="1148" y="907"/>
                  </a:lnTo>
                  <a:lnTo>
                    <a:pt x="1148" y="908"/>
                  </a:lnTo>
                  <a:lnTo>
                    <a:pt x="1148" y="910"/>
                  </a:lnTo>
                  <a:lnTo>
                    <a:pt x="1148" y="912"/>
                  </a:lnTo>
                  <a:lnTo>
                    <a:pt x="1146" y="912"/>
                  </a:lnTo>
                  <a:lnTo>
                    <a:pt x="1146" y="913"/>
                  </a:lnTo>
                  <a:lnTo>
                    <a:pt x="1146" y="915"/>
                  </a:lnTo>
                  <a:lnTo>
                    <a:pt x="1146" y="916"/>
                  </a:lnTo>
                  <a:lnTo>
                    <a:pt x="1145" y="916"/>
                  </a:lnTo>
                  <a:lnTo>
                    <a:pt x="1145" y="918"/>
                  </a:lnTo>
                  <a:lnTo>
                    <a:pt x="1143" y="918"/>
                  </a:lnTo>
                  <a:lnTo>
                    <a:pt x="1142" y="918"/>
                  </a:lnTo>
                  <a:lnTo>
                    <a:pt x="1140" y="918"/>
                  </a:lnTo>
                  <a:lnTo>
                    <a:pt x="1139" y="918"/>
                  </a:lnTo>
                  <a:lnTo>
                    <a:pt x="1137" y="918"/>
                  </a:lnTo>
                  <a:lnTo>
                    <a:pt x="1136" y="918"/>
                  </a:lnTo>
                  <a:lnTo>
                    <a:pt x="1134" y="918"/>
                  </a:lnTo>
                  <a:lnTo>
                    <a:pt x="1131" y="918"/>
                  </a:lnTo>
                  <a:lnTo>
                    <a:pt x="1130" y="918"/>
                  </a:lnTo>
                  <a:lnTo>
                    <a:pt x="1128" y="918"/>
                  </a:lnTo>
                  <a:lnTo>
                    <a:pt x="1127" y="918"/>
                  </a:lnTo>
                  <a:lnTo>
                    <a:pt x="1125" y="918"/>
                  </a:lnTo>
                  <a:lnTo>
                    <a:pt x="1124" y="918"/>
                  </a:lnTo>
                  <a:lnTo>
                    <a:pt x="1122" y="918"/>
                  </a:lnTo>
                  <a:lnTo>
                    <a:pt x="1120" y="918"/>
                  </a:lnTo>
                  <a:lnTo>
                    <a:pt x="1119" y="918"/>
                  </a:lnTo>
                  <a:lnTo>
                    <a:pt x="1117" y="918"/>
                  </a:lnTo>
                  <a:lnTo>
                    <a:pt x="1116" y="918"/>
                  </a:lnTo>
                  <a:lnTo>
                    <a:pt x="1114" y="918"/>
                  </a:lnTo>
                  <a:lnTo>
                    <a:pt x="1113" y="918"/>
                  </a:lnTo>
                  <a:lnTo>
                    <a:pt x="1111" y="918"/>
                  </a:lnTo>
                  <a:lnTo>
                    <a:pt x="1110" y="918"/>
                  </a:lnTo>
                  <a:lnTo>
                    <a:pt x="1108" y="918"/>
                  </a:lnTo>
                  <a:lnTo>
                    <a:pt x="1107" y="918"/>
                  </a:lnTo>
                  <a:lnTo>
                    <a:pt x="1105" y="918"/>
                  </a:lnTo>
                  <a:lnTo>
                    <a:pt x="1104" y="918"/>
                  </a:lnTo>
                  <a:lnTo>
                    <a:pt x="1102" y="918"/>
                  </a:lnTo>
                  <a:lnTo>
                    <a:pt x="1101" y="918"/>
                  </a:lnTo>
                  <a:lnTo>
                    <a:pt x="1099" y="918"/>
                  </a:lnTo>
                  <a:lnTo>
                    <a:pt x="1098" y="918"/>
                  </a:lnTo>
                  <a:lnTo>
                    <a:pt x="1096" y="918"/>
                  </a:lnTo>
                  <a:lnTo>
                    <a:pt x="1095" y="918"/>
                  </a:lnTo>
                  <a:lnTo>
                    <a:pt x="1093" y="918"/>
                  </a:lnTo>
                  <a:lnTo>
                    <a:pt x="1092" y="918"/>
                  </a:lnTo>
                  <a:lnTo>
                    <a:pt x="1090" y="918"/>
                  </a:lnTo>
                  <a:lnTo>
                    <a:pt x="1089" y="918"/>
                  </a:lnTo>
                  <a:lnTo>
                    <a:pt x="1087" y="918"/>
                  </a:lnTo>
                  <a:lnTo>
                    <a:pt x="1086" y="918"/>
                  </a:lnTo>
                  <a:lnTo>
                    <a:pt x="1084" y="918"/>
                  </a:lnTo>
                  <a:lnTo>
                    <a:pt x="1083" y="916"/>
                  </a:lnTo>
                  <a:lnTo>
                    <a:pt x="1081" y="916"/>
                  </a:lnTo>
                  <a:lnTo>
                    <a:pt x="1080" y="916"/>
                  </a:lnTo>
                  <a:lnTo>
                    <a:pt x="1080" y="915"/>
                  </a:lnTo>
                  <a:lnTo>
                    <a:pt x="1078" y="915"/>
                  </a:lnTo>
                  <a:lnTo>
                    <a:pt x="1071" y="912"/>
                  </a:lnTo>
                  <a:lnTo>
                    <a:pt x="1063" y="908"/>
                  </a:lnTo>
                  <a:lnTo>
                    <a:pt x="1057" y="905"/>
                  </a:lnTo>
                  <a:lnTo>
                    <a:pt x="1049" y="902"/>
                  </a:lnTo>
                  <a:lnTo>
                    <a:pt x="1042" y="899"/>
                  </a:lnTo>
                  <a:lnTo>
                    <a:pt x="1034" y="896"/>
                  </a:lnTo>
                  <a:lnTo>
                    <a:pt x="1027" y="893"/>
                  </a:lnTo>
                  <a:lnTo>
                    <a:pt x="1019" y="890"/>
                  </a:lnTo>
                  <a:lnTo>
                    <a:pt x="1019" y="889"/>
                  </a:lnTo>
                  <a:lnTo>
                    <a:pt x="1019" y="886"/>
                  </a:lnTo>
                  <a:lnTo>
                    <a:pt x="1021" y="886"/>
                  </a:lnTo>
                  <a:lnTo>
                    <a:pt x="1021" y="884"/>
                  </a:lnTo>
                  <a:lnTo>
                    <a:pt x="1022" y="884"/>
                  </a:lnTo>
                  <a:lnTo>
                    <a:pt x="1022" y="883"/>
                  </a:lnTo>
                  <a:lnTo>
                    <a:pt x="1021" y="884"/>
                  </a:lnTo>
                  <a:lnTo>
                    <a:pt x="1019" y="884"/>
                  </a:lnTo>
                  <a:lnTo>
                    <a:pt x="1018" y="884"/>
                  </a:lnTo>
                  <a:lnTo>
                    <a:pt x="1016" y="884"/>
                  </a:lnTo>
                  <a:lnTo>
                    <a:pt x="1014" y="884"/>
                  </a:lnTo>
                  <a:lnTo>
                    <a:pt x="1013" y="884"/>
                  </a:lnTo>
                  <a:lnTo>
                    <a:pt x="1011" y="884"/>
                  </a:lnTo>
                  <a:lnTo>
                    <a:pt x="1010" y="884"/>
                  </a:lnTo>
                  <a:lnTo>
                    <a:pt x="1008" y="884"/>
                  </a:lnTo>
                  <a:lnTo>
                    <a:pt x="1007" y="884"/>
                  </a:lnTo>
                  <a:lnTo>
                    <a:pt x="1005" y="884"/>
                  </a:lnTo>
                  <a:lnTo>
                    <a:pt x="1004" y="884"/>
                  </a:lnTo>
                  <a:lnTo>
                    <a:pt x="1002" y="886"/>
                  </a:lnTo>
                  <a:lnTo>
                    <a:pt x="1001" y="886"/>
                  </a:lnTo>
                  <a:lnTo>
                    <a:pt x="999" y="886"/>
                  </a:lnTo>
                  <a:lnTo>
                    <a:pt x="998" y="886"/>
                  </a:lnTo>
                  <a:lnTo>
                    <a:pt x="996" y="886"/>
                  </a:lnTo>
                  <a:lnTo>
                    <a:pt x="995" y="886"/>
                  </a:lnTo>
                  <a:lnTo>
                    <a:pt x="993" y="886"/>
                  </a:lnTo>
                  <a:lnTo>
                    <a:pt x="992" y="886"/>
                  </a:lnTo>
                  <a:lnTo>
                    <a:pt x="990" y="886"/>
                  </a:lnTo>
                  <a:lnTo>
                    <a:pt x="989" y="886"/>
                  </a:lnTo>
                  <a:lnTo>
                    <a:pt x="987" y="886"/>
                  </a:lnTo>
                  <a:lnTo>
                    <a:pt x="986" y="889"/>
                  </a:lnTo>
                  <a:lnTo>
                    <a:pt x="984" y="889"/>
                  </a:lnTo>
                  <a:lnTo>
                    <a:pt x="983" y="889"/>
                  </a:lnTo>
                  <a:lnTo>
                    <a:pt x="981" y="889"/>
                  </a:lnTo>
                  <a:lnTo>
                    <a:pt x="980" y="889"/>
                  </a:lnTo>
                  <a:lnTo>
                    <a:pt x="978" y="889"/>
                  </a:lnTo>
                  <a:lnTo>
                    <a:pt x="977" y="889"/>
                  </a:lnTo>
                  <a:lnTo>
                    <a:pt x="975" y="889"/>
                  </a:lnTo>
                  <a:lnTo>
                    <a:pt x="974" y="889"/>
                  </a:lnTo>
                  <a:lnTo>
                    <a:pt x="972" y="889"/>
                  </a:lnTo>
                  <a:lnTo>
                    <a:pt x="972" y="886"/>
                  </a:lnTo>
                  <a:lnTo>
                    <a:pt x="974" y="886"/>
                  </a:lnTo>
                  <a:lnTo>
                    <a:pt x="974" y="884"/>
                  </a:lnTo>
                  <a:lnTo>
                    <a:pt x="972" y="884"/>
                  </a:lnTo>
                  <a:lnTo>
                    <a:pt x="972" y="883"/>
                  </a:lnTo>
                  <a:lnTo>
                    <a:pt x="972" y="881"/>
                  </a:lnTo>
                  <a:lnTo>
                    <a:pt x="972" y="880"/>
                  </a:lnTo>
                  <a:lnTo>
                    <a:pt x="972" y="878"/>
                  </a:lnTo>
                  <a:lnTo>
                    <a:pt x="974" y="877"/>
                  </a:lnTo>
                  <a:lnTo>
                    <a:pt x="974" y="875"/>
                  </a:lnTo>
                  <a:lnTo>
                    <a:pt x="974" y="874"/>
                  </a:lnTo>
                  <a:lnTo>
                    <a:pt x="972" y="872"/>
                  </a:lnTo>
                  <a:lnTo>
                    <a:pt x="972" y="869"/>
                  </a:lnTo>
                  <a:lnTo>
                    <a:pt x="971" y="868"/>
                  </a:lnTo>
                  <a:lnTo>
                    <a:pt x="969" y="866"/>
                  </a:lnTo>
                  <a:lnTo>
                    <a:pt x="969" y="865"/>
                  </a:lnTo>
                  <a:lnTo>
                    <a:pt x="968" y="865"/>
                  </a:lnTo>
                  <a:lnTo>
                    <a:pt x="968" y="863"/>
                  </a:lnTo>
                  <a:lnTo>
                    <a:pt x="966" y="863"/>
                  </a:lnTo>
                  <a:lnTo>
                    <a:pt x="966" y="862"/>
                  </a:lnTo>
                  <a:lnTo>
                    <a:pt x="965" y="862"/>
                  </a:lnTo>
                  <a:lnTo>
                    <a:pt x="963" y="858"/>
                  </a:lnTo>
                  <a:lnTo>
                    <a:pt x="962" y="858"/>
                  </a:lnTo>
                  <a:lnTo>
                    <a:pt x="960" y="858"/>
                  </a:lnTo>
                  <a:lnTo>
                    <a:pt x="960" y="860"/>
                  </a:lnTo>
                  <a:lnTo>
                    <a:pt x="958" y="860"/>
                  </a:lnTo>
                  <a:lnTo>
                    <a:pt x="958" y="858"/>
                  </a:lnTo>
                  <a:lnTo>
                    <a:pt x="957" y="858"/>
                  </a:lnTo>
                  <a:lnTo>
                    <a:pt x="957" y="857"/>
                  </a:lnTo>
                  <a:lnTo>
                    <a:pt x="958" y="857"/>
                  </a:lnTo>
                  <a:lnTo>
                    <a:pt x="958" y="855"/>
                  </a:lnTo>
                  <a:lnTo>
                    <a:pt x="958" y="854"/>
                  </a:lnTo>
                  <a:lnTo>
                    <a:pt x="958" y="852"/>
                  </a:lnTo>
                  <a:lnTo>
                    <a:pt x="957" y="852"/>
                  </a:lnTo>
                  <a:lnTo>
                    <a:pt x="955" y="852"/>
                  </a:lnTo>
                  <a:lnTo>
                    <a:pt x="954" y="852"/>
                  </a:lnTo>
                  <a:lnTo>
                    <a:pt x="952" y="852"/>
                  </a:lnTo>
                  <a:lnTo>
                    <a:pt x="951" y="852"/>
                  </a:lnTo>
                  <a:lnTo>
                    <a:pt x="949" y="852"/>
                  </a:lnTo>
                  <a:lnTo>
                    <a:pt x="949" y="851"/>
                  </a:lnTo>
                  <a:lnTo>
                    <a:pt x="948" y="851"/>
                  </a:lnTo>
                  <a:lnTo>
                    <a:pt x="946" y="851"/>
                  </a:lnTo>
                  <a:lnTo>
                    <a:pt x="946" y="849"/>
                  </a:lnTo>
                  <a:lnTo>
                    <a:pt x="945" y="849"/>
                  </a:lnTo>
                  <a:lnTo>
                    <a:pt x="945" y="848"/>
                  </a:lnTo>
                  <a:lnTo>
                    <a:pt x="945" y="846"/>
                  </a:lnTo>
                  <a:lnTo>
                    <a:pt x="943" y="846"/>
                  </a:lnTo>
                  <a:lnTo>
                    <a:pt x="943" y="845"/>
                  </a:lnTo>
                  <a:lnTo>
                    <a:pt x="942" y="845"/>
                  </a:lnTo>
                  <a:lnTo>
                    <a:pt x="942" y="843"/>
                  </a:lnTo>
                  <a:lnTo>
                    <a:pt x="940" y="843"/>
                  </a:lnTo>
                  <a:lnTo>
                    <a:pt x="939" y="843"/>
                  </a:lnTo>
                  <a:lnTo>
                    <a:pt x="937" y="843"/>
                  </a:lnTo>
                  <a:lnTo>
                    <a:pt x="936" y="843"/>
                  </a:lnTo>
                  <a:lnTo>
                    <a:pt x="934" y="843"/>
                  </a:lnTo>
                  <a:lnTo>
                    <a:pt x="933" y="842"/>
                  </a:lnTo>
                  <a:lnTo>
                    <a:pt x="931" y="842"/>
                  </a:lnTo>
                  <a:lnTo>
                    <a:pt x="930" y="842"/>
                  </a:lnTo>
                  <a:lnTo>
                    <a:pt x="928" y="842"/>
                  </a:lnTo>
                  <a:lnTo>
                    <a:pt x="927" y="842"/>
                  </a:lnTo>
                  <a:lnTo>
                    <a:pt x="922" y="842"/>
                  </a:lnTo>
                  <a:lnTo>
                    <a:pt x="921" y="842"/>
                  </a:lnTo>
                  <a:lnTo>
                    <a:pt x="921" y="840"/>
                  </a:lnTo>
                  <a:lnTo>
                    <a:pt x="921" y="839"/>
                  </a:lnTo>
                  <a:lnTo>
                    <a:pt x="919" y="839"/>
                  </a:lnTo>
                  <a:lnTo>
                    <a:pt x="919" y="837"/>
                  </a:lnTo>
                  <a:lnTo>
                    <a:pt x="921" y="837"/>
                  </a:lnTo>
                  <a:lnTo>
                    <a:pt x="921" y="836"/>
                  </a:lnTo>
                  <a:lnTo>
                    <a:pt x="921" y="834"/>
                  </a:lnTo>
                  <a:lnTo>
                    <a:pt x="922" y="833"/>
                  </a:lnTo>
                  <a:lnTo>
                    <a:pt x="922" y="831"/>
                  </a:lnTo>
                  <a:lnTo>
                    <a:pt x="922" y="830"/>
                  </a:lnTo>
                  <a:lnTo>
                    <a:pt x="924" y="828"/>
                  </a:lnTo>
                  <a:lnTo>
                    <a:pt x="924" y="827"/>
                  </a:lnTo>
                  <a:lnTo>
                    <a:pt x="924" y="825"/>
                  </a:lnTo>
                  <a:lnTo>
                    <a:pt x="922" y="825"/>
                  </a:lnTo>
                  <a:lnTo>
                    <a:pt x="921" y="824"/>
                  </a:lnTo>
                  <a:lnTo>
                    <a:pt x="921" y="822"/>
                  </a:lnTo>
                  <a:lnTo>
                    <a:pt x="922" y="821"/>
                  </a:lnTo>
                  <a:lnTo>
                    <a:pt x="922" y="819"/>
                  </a:lnTo>
                  <a:lnTo>
                    <a:pt x="922" y="818"/>
                  </a:lnTo>
                  <a:lnTo>
                    <a:pt x="921" y="818"/>
                  </a:lnTo>
                  <a:lnTo>
                    <a:pt x="919" y="816"/>
                  </a:lnTo>
                  <a:lnTo>
                    <a:pt x="919" y="815"/>
                  </a:lnTo>
                  <a:lnTo>
                    <a:pt x="919" y="813"/>
                  </a:lnTo>
                  <a:lnTo>
                    <a:pt x="918" y="813"/>
                  </a:lnTo>
                  <a:lnTo>
                    <a:pt x="918" y="812"/>
                  </a:lnTo>
                  <a:lnTo>
                    <a:pt x="916" y="812"/>
                  </a:lnTo>
                  <a:lnTo>
                    <a:pt x="918" y="810"/>
                  </a:lnTo>
                  <a:lnTo>
                    <a:pt x="916" y="810"/>
                  </a:lnTo>
                  <a:lnTo>
                    <a:pt x="916" y="809"/>
                  </a:lnTo>
                  <a:lnTo>
                    <a:pt x="916" y="807"/>
                  </a:lnTo>
                  <a:lnTo>
                    <a:pt x="916" y="805"/>
                  </a:lnTo>
                  <a:lnTo>
                    <a:pt x="916" y="804"/>
                  </a:lnTo>
                  <a:lnTo>
                    <a:pt x="915" y="804"/>
                  </a:lnTo>
                  <a:lnTo>
                    <a:pt x="915" y="802"/>
                  </a:lnTo>
                  <a:lnTo>
                    <a:pt x="915" y="801"/>
                  </a:lnTo>
                  <a:lnTo>
                    <a:pt x="913" y="801"/>
                  </a:lnTo>
                  <a:lnTo>
                    <a:pt x="913" y="799"/>
                  </a:lnTo>
                  <a:lnTo>
                    <a:pt x="912" y="799"/>
                  </a:lnTo>
                  <a:lnTo>
                    <a:pt x="912" y="798"/>
                  </a:lnTo>
                  <a:lnTo>
                    <a:pt x="912" y="796"/>
                  </a:lnTo>
                  <a:lnTo>
                    <a:pt x="912" y="795"/>
                  </a:lnTo>
                  <a:lnTo>
                    <a:pt x="912" y="793"/>
                  </a:lnTo>
                  <a:lnTo>
                    <a:pt x="913" y="793"/>
                  </a:lnTo>
                  <a:lnTo>
                    <a:pt x="913" y="792"/>
                  </a:lnTo>
                  <a:lnTo>
                    <a:pt x="913" y="790"/>
                  </a:lnTo>
                  <a:lnTo>
                    <a:pt x="915" y="790"/>
                  </a:lnTo>
                  <a:lnTo>
                    <a:pt x="916" y="790"/>
                  </a:lnTo>
                  <a:lnTo>
                    <a:pt x="916" y="789"/>
                  </a:lnTo>
                  <a:lnTo>
                    <a:pt x="918" y="789"/>
                  </a:lnTo>
                  <a:lnTo>
                    <a:pt x="918" y="787"/>
                  </a:lnTo>
                  <a:lnTo>
                    <a:pt x="918" y="786"/>
                  </a:lnTo>
                  <a:lnTo>
                    <a:pt x="919" y="786"/>
                  </a:lnTo>
                  <a:lnTo>
                    <a:pt x="919" y="783"/>
                  </a:lnTo>
                  <a:lnTo>
                    <a:pt x="919" y="781"/>
                  </a:lnTo>
                  <a:lnTo>
                    <a:pt x="918" y="781"/>
                  </a:lnTo>
                  <a:lnTo>
                    <a:pt x="916" y="781"/>
                  </a:lnTo>
                  <a:lnTo>
                    <a:pt x="915" y="781"/>
                  </a:lnTo>
                  <a:lnTo>
                    <a:pt x="915" y="780"/>
                  </a:lnTo>
                  <a:lnTo>
                    <a:pt x="913" y="780"/>
                  </a:lnTo>
                  <a:lnTo>
                    <a:pt x="913" y="778"/>
                  </a:lnTo>
                  <a:lnTo>
                    <a:pt x="912" y="778"/>
                  </a:lnTo>
                  <a:lnTo>
                    <a:pt x="912" y="777"/>
                  </a:lnTo>
                  <a:lnTo>
                    <a:pt x="912" y="775"/>
                  </a:lnTo>
                  <a:lnTo>
                    <a:pt x="912" y="774"/>
                  </a:lnTo>
                  <a:lnTo>
                    <a:pt x="912" y="772"/>
                  </a:lnTo>
                  <a:lnTo>
                    <a:pt x="913" y="772"/>
                  </a:lnTo>
                  <a:lnTo>
                    <a:pt x="913" y="771"/>
                  </a:lnTo>
                  <a:lnTo>
                    <a:pt x="913" y="769"/>
                  </a:lnTo>
                  <a:lnTo>
                    <a:pt x="913" y="768"/>
                  </a:lnTo>
                  <a:lnTo>
                    <a:pt x="912" y="768"/>
                  </a:lnTo>
                  <a:lnTo>
                    <a:pt x="912" y="766"/>
                  </a:lnTo>
                  <a:lnTo>
                    <a:pt x="913" y="766"/>
                  </a:lnTo>
                  <a:lnTo>
                    <a:pt x="913" y="765"/>
                  </a:lnTo>
                  <a:lnTo>
                    <a:pt x="915" y="763"/>
                  </a:lnTo>
                  <a:lnTo>
                    <a:pt x="915" y="762"/>
                  </a:lnTo>
                  <a:lnTo>
                    <a:pt x="916" y="762"/>
                  </a:lnTo>
                  <a:lnTo>
                    <a:pt x="916" y="760"/>
                  </a:lnTo>
                  <a:lnTo>
                    <a:pt x="918" y="760"/>
                  </a:lnTo>
                  <a:lnTo>
                    <a:pt x="918" y="762"/>
                  </a:lnTo>
                  <a:lnTo>
                    <a:pt x="918" y="763"/>
                  </a:lnTo>
                  <a:lnTo>
                    <a:pt x="916" y="763"/>
                  </a:lnTo>
                  <a:lnTo>
                    <a:pt x="916" y="765"/>
                  </a:lnTo>
                  <a:lnTo>
                    <a:pt x="916" y="766"/>
                  </a:lnTo>
                  <a:lnTo>
                    <a:pt x="918" y="766"/>
                  </a:lnTo>
                  <a:lnTo>
                    <a:pt x="919" y="766"/>
                  </a:lnTo>
                  <a:lnTo>
                    <a:pt x="918" y="768"/>
                  </a:lnTo>
                  <a:lnTo>
                    <a:pt x="919" y="768"/>
                  </a:lnTo>
                  <a:lnTo>
                    <a:pt x="919" y="769"/>
                  </a:lnTo>
                  <a:lnTo>
                    <a:pt x="921" y="769"/>
                  </a:lnTo>
                  <a:lnTo>
                    <a:pt x="921" y="768"/>
                  </a:lnTo>
                  <a:lnTo>
                    <a:pt x="921" y="766"/>
                  </a:lnTo>
                  <a:lnTo>
                    <a:pt x="921" y="765"/>
                  </a:lnTo>
                  <a:lnTo>
                    <a:pt x="921" y="763"/>
                  </a:lnTo>
                  <a:lnTo>
                    <a:pt x="919" y="763"/>
                  </a:lnTo>
                  <a:lnTo>
                    <a:pt x="919" y="762"/>
                  </a:lnTo>
                  <a:lnTo>
                    <a:pt x="919" y="760"/>
                  </a:lnTo>
                  <a:lnTo>
                    <a:pt x="921" y="759"/>
                  </a:lnTo>
                  <a:lnTo>
                    <a:pt x="919" y="759"/>
                  </a:lnTo>
                  <a:lnTo>
                    <a:pt x="919" y="757"/>
                  </a:lnTo>
                  <a:lnTo>
                    <a:pt x="921" y="755"/>
                  </a:lnTo>
                  <a:lnTo>
                    <a:pt x="922" y="755"/>
                  </a:lnTo>
                  <a:lnTo>
                    <a:pt x="922" y="754"/>
                  </a:lnTo>
                  <a:lnTo>
                    <a:pt x="922" y="752"/>
                  </a:lnTo>
                  <a:lnTo>
                    <a:pt x="921" y="752"/>
                  </a:lnTo>
                  <a:lnTo>
                    <a:pt x="919" y="752"/>
                  </a:lnTo>
                  <a:lnTo>
                    <a:pt x="919" y="754"/>
                  </a:lnTo>
                  <a:lnTo>
                    <a:pt x="918" y="754"/>
                  </a:lnTo>
                  <a:lnTo>
                    <a:pt x="918" y="755"/>
                  </a:lnTo>
                  <a:lnTo>
                    <a:pt x="918" y="757"/>
                  </a:lnTo>
                  <a:lnTo>
                    <a:pt x="916" y="757"/>
                  </a:lnTo>
                  <a:lnTo>
                    <a:pt x="918" y="759"/>
                  </a:lnTo>
                  <a:lnTo>
                    <a:pt x="916" y="759"/>
                  </a:lnTo>
                  <a:lnTo>
                    <a:pt x="916" y="760"/>
                  </a:lnTo>
                  <a:lnTo>
                    <a:pt x="915" y="760"/>
                  </a:lnTo>
                  <a:lnTo>
                    <a:pt x="915" y="759"/>
                  </a:lnTo>
                  <a:lnTo>
                    <a:pt x="913" y="759"/>
                  </a:lnTo>
                  <a:lnTo>
                    <a:pt x="912" y="759"/>
                  </a:lnTo>
                  <a:lnTo>
                    <a:pt x="912" y="757"/>
                  </a:lnTo>
                  <a:lnTo>
                    <a:pt x="912" y="755"/>
                  </a:lnTo>
                  <a:lnTo>
                    <a:pt x="910" y="755"/>
                  </a:lnTo>
                  <a:lnTo>
                    <a:pt x="909" y="755"/>
                  </a:lnTo>
                  <a:lnTo>
                    <a:pt x="907" y="755"/>
                  </a:lnTo>
                  <a:lnTo>
                    <a:pt x="909" y="754"/>
                  </a:lnTo>
                  <a:lnTo>
                    <a:pt x="910" y="752"/>
                  </a:lnTo>
                  <a:lnTo>
                    <a:pt x="910" y="751"/>
                  </a:lnTo>
                  <a:lnTo>
                    <a:pt x="910" y="749"/>
                  </a:lnTo>
                  <a:lnTo>
                    <a:pt x="912" y="751"/>
                  </a:lnTo>
                  <a:lnTo>
                    <a:pt x="912" y="749"/>
                  </a:lnTo>
                  <a:lnTo>
                    <a:pt x="910" y="748"/>
                  </a:lnTo>
                  <a:lnTo>
                    <a:pt x="910" y="746"/>
                  </a:lnTo>
                  <a:lnTo>
                    <a:pt x="910" y="745"/>
                  </a:lnTo>
                  <a:lnTo>
                    <a:pt x="909" y="743"/>
                  </a:lnTo>
                  <a:lnTo>
                    <a:pt x="909" y="742"/>
                  </a:lnTo>
                  <a:lnTo>
                    <a:pt x="907" y="742"/>
                  </a:lnTo>
                  <a:lnTo>
                    <a:pt x="907" y="740"/>
                  </a:lnTo>
                  <a:lnTo>
                    <a:pt x="907" y="739"/>
                  </a:lnTo>
                  <a:lnTo>
                    <a:pt x="905" y="737"/>
                  </a:lnTo>
                  <a:lnTo>
                    <a:pt x="905" y="736"/>
                  </a:lnTo>
                  <a:lnTo>
                    <a:pt x="905" y="734"/>
                  </a:lnTo>
                  <a:lnTo>
                    <a:pt x="904" y="734"/>
                  </a:lnTo>
                  <a:lnTo>
                    <a:pt x="904" y="733"/>
                  </a:lnTo>
                  <a:lnTo>
                    <a:pt x="905" y="733"/>
                  </a:lnTo>
                  <a:lnTo>
                    <a:pt x="905" y="731"/>
                  </a:lnTo>
                  <a:lnTo>
                    <a:pt x="907" y="731"/>
                  </a:lnTo>
                  <a:lnTo>
                    <a:pt x="907" y="730"/>
                  </a:lnTo>
                  <a:lnTo>
                    <a:pt x="907" y="728"/>
                  </a:lnTo>
                  <a:lnTo>
                    <a:pt x="907" y="727"/>
                  </a:lnTo>
                  <a:lnTo>
                    <a:pt x="907" y="725"/>
                  </a:lnTo>
                  <a:lnTo>
                    <a:pt x="907" y="724"/>
                  </a:lnTo>
                  <a:lnTo>
                    <a:pt x="909" y="722"/>
                  </a:lnTo>
                  <a:lnTo>
                    <a:pt x="909" y="721"/>
                  </a:lnTo>
                  <a:lnTo>
                    <a:pt x="910" y="721"/>
                  </a:lnTo>
                  <a:lnTo>
                    <a:pt x="910" y="719"/>
                  </a:lnTo>
                  <a:lnTo>
                    <a:pt x="912" y="718"/>
                  </a:lnTo>
                  <a:lnTo>
                    <a:pt x="912" y="716"/>
                  </a:lnTo>
                  <a:lnTo>
                    <a:pt x="912" y="715"/>
                  </a:lnTo>
                  <a:lnTo>
                    <a:pt x="912" y="713"/>
                  </a:lnTo>
                  <a:lnTo>
                    <a:pt x="913" y="712"/>
                  </a:lnTo>
                  <a:lnTo>
                    <a:pt x="912" y="712"/>
                  </a:lnTo>
                  <a:lnTo>
                    <a:pt x="912" y="710"/>
                  </a:lnTo>
                  <a:lnTo>
                    <a:pt x="912" y="709"/>
                  </a:lnTo>
                  <a:lnTo>
                    <a:pt x="912" y="707"/>
                  </a:lnTo>
                  <a:lnTo>
                    <a:pt x="910" y="707"/>
                  </a:lnTo>
                  <a:lnTo>
                    <a:pt x="910" y="706"/>
                  </a:lnTo>
                  <a:lnTo>
                    <a:pt x="909" y="704"/>
                  </a:lnTo>
                  <a:lnTo>
                    <a:pt x="909" y="702"/>
                  </a:lnTo>
                  <a:lnTo>
                    <a:pt x="907" y="702"/>
                  </a:lnTo>
                  <a:lnTo>
                    <a:pt x="909" y="701"/>
                  </a:lnTo>
                  <a:lnTo>
                    <a:pt x="909" y="699"/>
                  </a:lnTo>
                  <a:lnTo>
                    <a:pt x="909" y="698"/>
                  </a:lnTo>
                  <a:lnTo>
                    <a:pt x="910" y="696"/>
                  </a:lnTo>
                  <a:lnTo>
                    <a:pt x="912" y="695"/>
                  </a:lnTo>
                  <a:lnTo>
                    <a:pt x="913" y="693"/>
                  </a:lnTo>
                  <a:lnTo>
                    <a:pt x="915" y="692"/>
                  </a:lnTo>
                  <a:lnTo>
                    <a:pt x="916" y="692"/>
                  </a:lnTo>
                  <a:lnTo>
                    <a:pt x="916" y="690"/>
                  </a:lnTo>
                  <a:lnTo>
                    <a:pt x="918" y="690"/>
                  </a:lnTo>
                  <a:lnTo>
                    <a:pt x="918" y="689"/>
                  </a:lnTo>
                  <a:lnTo>
                    <a:pt x="919" y="689"/>
                  </a:lnTo>
                  <a:lnTo>
                    <a:pt x="921" y="689"/>
                  </a:lnTo>
                  <a:lnTo>
                    <a:pt x="921" y="687"/>
                  </a:lnTo>
                  <a:lnTo>
                    <a:pt x="921" y="686"/>
                  </a:lnTo>
                  <a:lnTo>
                    <a:pt x="921" y="684"/>
                  </a:lnTo>
                  <a:lnTo>
                    <a:pt x="922" y="684"/>
                  </a:lnTo>
                  <a:lnTo>
                    <a:pt x="922" y="683"/>
                  </a:lnTo>
                  <a:lnTo>
                    <a:pt x="922" y="680"/>
                  </a:lnTo>
                  <a:lnTo>
                    <a:pt x="924" y="680"/>
                  </a:lnTo>
                  <a:lnTo>
                    <a:pt x="924" y="678"/>
                  </a:lnTo>
                  <a:lnTo>
                    <a:pt x="927" y="678"/>
                  </a:lnTo>
                  <a:lnTo>
                    <a:pt x="927" y="677"/>
                  </a:lnTo>
                  <a:lnTo>
                    <a:pt x="928" y="675"/>
                  </a:lnTo>
                  <a:lnTo>
                    <a:pt x="930" y="674"/>
                  </a:lnTo>
                  <a:lnTo>
                    <a:pt x="930" y="672"/>
                  </a:lnTo>
                  <a:lnTo>
                    <a:pt x="930" y="671"/>
                  </a:lnTo>
                  <a:lnTo>
                    <a:pt x="931" y="671"/>
                  </a:lnTo>
                  <a:lnTo>
                    <a:pt x="931" y="669"/>
                  </a:lnTo>
                  <a:lnTo>
                    <a:pt x="931" y="668"/>
                  </a:lnTo>
                  <a:lnTo>
                    <a:pt x="931" y="666"/>
                  </a:lnTo>
                  <a:lnTo>
                    <a:pt x="931" y="665"/>
                  </a:lnTo>
                  <a:lnTo>
                    <a:pt x="931" y="663"/>
                  </a:lnTo>
                  <a:lnTo>
                    <a:pt x="933" y="663"/>
                  </a:lnTo>
                  <a:lnTo>
                    <a:pt x="933" y="662"/>
                  </a:lnTo>
                  <a:lnTo>
                    <a:pt x="934" y="660"/>
                  </a:lnTo>
                  <a:lnTo>
                    <a:pt x="934" y="659"/>
                  </a:lnTo>
                  <a:lnTo>
                    <a:pt x="933" y="659"/>
                  </a:lnTo>
                  <a:lnTo>
                    <a:pt x="933" y="657"/>
                  </a:lnTo>
                  <a:lnTo>
                    <a:pt x="933" y="656"/>
                  </a:lnTo>
                  <a:lnTo>
                    <a:pt x="934" y="656"/>
                  </a:lnTo>
                  <a:lnTo>
                    <a:pt x="934" y="654"/>
                  </a:lnTo>
                  <a:lnTo>
                    <a:pt x="934" y="652"/>
                  </a:lnTo>
                  <a:lnTo>
                    <a:pt x="934" y="651"/>
                  </a:lnTo>
                  <a:lnTo>
                    <a:pt x="936" y="649"/>
                  </a:lnTo>
                  <a:lnTo>
                    <a:pt x="936" y="648"/>
                  </a:lnTo>
                  <a:lnTo>
                    <a:pt x="937" y="648"/>
                  </a:lnTo>
                  <a:lnTo>
                    <a:pt x="937" y="646"/>
                  </a:lnTo>
                  <a:lnTo>
                    <a:pt x="939" y="646"/>
                  </a:lnTo>
                  <a:lnTo>
                    <a:pt x="939" y="645"/>
                  </a:lnTo>
                  <a:lnTo>
                    <a:pt x="939" y="643"/>
                  </a:lnTo>
                  <a:lnTo>
                    <a:pt x="939" y="642"/>
                  </a:lnTo>
                  <a:lnTo>
                    <a:pt x="939" y="640"/>
                  </a:lnTo>
                  <a:lnTo>
                    <a:pt x="939" y="639"/>
                  </a:lnTo>
                  <a:lnTo>
                    <a:pt x="942" y="637"/>
                  </a:lnTo>
                  <a:lnTo>
                    <a:pt x="942" y="636"/>
                  </a:lnTo>
                  <a:lnTo>
                    <a:pt x="943" y="636"/>
                  </a:lnTo>
                  <a:lnTo>
                    <a:pt x="943" y="634"/>
                  </a:lnTo>
                  <a:lnTo>
                    <a:pt x="945" y="634"/>
                  </a:lnTo>
                  <a:lnTo>
                    <a:pt x="945" y="633"/>
                  </a:lnTo>
                  <a:lnTo>
                    <a:pt x="948" y="630"/>
                  </a:lnTo>
                  <a:lnTo>
                    <a:pt x="948" y="628"/>
                  </a:lnTo>
                  <a:lnTo>
                    <a:pt x="949" y="628"/>
                  </a:lnTo>
                  <a:lnTo>
                    <a:pt x="951" y="627"/>
                  </a:lnTo>
                  <a:lnTo>
                    <a:pt x="949" y="627"/>
                  </a:lnTo>
                  <a:lnTo>
                    <a:pt x="951" y="625"/>
                  </a:lnTo>
                  <a:lnTo>
                    <a:pt x="954" y="622"/>
                  </a:lnTo>
                  <a:lnTo>
                    <a:pt x="955" y="622"/>
                  </a:lnTo>
                  <a:lnTo>
                    <a:pt x="955" y="621"/>
                  </a:lnTo>
                  <a:lnTo>
                    <a:pt x="957" y="621"/>
                  </a:lnTo>
                  <a:lnTo>
                    <a:pt x="957" y="619"/>
                  </a:lnTo>
                  <a:lnTo>
                    <a:pt x="958" y="618"/>
                  </a:lnTo>
                  <a:lnTo>
                    <a:pt x="958" y="619"/>
                  </a:lnTo>
                  <a:lnTo>
                    <a:pt x="960" y="619"/>
                  </a:lnTo>
                  <a:lnTo>
                    <a:pt x="960" y="618"/>
                  </a:lnTo>
                  <a:lnTo>
                    <a:pt x="958" y="618"/>
                  </a:lnTo>
                  <a:lnTo>
                    <a:pt x="960" y="615"/>
                  </a:lnTo>
                  <a:lnTo>
                    <a:pt x="962" y="613"/>
                  </a:lnTo>
                  <a:lnTo>
                    <a:pt x="963" y="613"/>
                  </a:lnTo>
                  <a:lnTo>
                    <a:pt x="963" y="612"/>
                  </a:lnTo>
                  <a:lnTo>
                    <a:pt x="965" y="610"/>
                  </a:lnTo>
                  <a:lnTo>
                    <a:pt x="966" y="607"/>
                  </a:lnTo>
                  <a:lnTo>
                    <a:pt x="966" y="606"/>
                  </a:lnTo>
                  <a:lnTo>
                    <a:pt x="968" y="606"/>
                  </a:lnTo>
                  <a:lnTo>
                    <a:pt x="968" y="604"/>
                  </a:lnTo>
                  <a:lnTo>
                    <a:pt x="969" y="602"/>
                  </a:lnTo>
                  <a:lnTo>
                    <a:pt x="971" y="601"/>
                  </a:lnTo>
                  <a:lnTo>
                    <a:pt x="972" y="598"/>
                  </a:lnTo>
                  <a:lnTo>
                    <a:pt x="974" y="598"/>
                  </a:lnTo>
                  <a:lnTo>
                    <a:pt x="974" y="596"/>
                  </a:lnTo>
                  <a:lnTo>
                    <a:pt x="975" y="595"/>
                  </a:lnTo>
                  <a:lnTo>
                    <a:pt x="975" y="593"/>
                  </a:lnTo>
                  <a:lnTo>
                    <a:pt x="977" y="592"/>
                  </a:lnTo>
                  <a:lnTo>
                    <a:pt x="977" y="590"/>
                  </a:lnTo>
                  <a:lnTo>
                    <a:pt x="978" y="590"/>
                  </a:lnTo>
                  <a:lnTo>
                    <a:pt x="978" y="589"/>
                  </a:lnTo>
                  <a:lnTo>
                    <a:pt x="980" y="589"/>
                  </a:lnTo>
                  <a:lnTo>
                    <a:pt x="980" y="587"/>
                  </a:lnTo>
                  <a:lnTo>
                    <a:pt x="981" y="587"/>
                  </a:lnTo>
                  <a:lnTo>
                    <a:pt x="981" y="586"/>
                  </a:lnTo>
                  <a:lnTo>
                    <a:pt x="983" y="584"/>
                  </a:lnTo>
                  <a:lnTo>
                    <a:pt x="983" y="583"/>
                  </a:lnTo>
                  <a:lnTo>
                    <a:pt x="984" y="583"/>
                  </a:lnTo>
                  <a:lnTo>
                    <a:pt x="984" y="581"/>
                  </a:lnTo>
                  <a:lnTo>
                    <a:pt x="984" y="580"/>
                  </a:lnTo>
                  <a:lnTo>
                    <a:pt x="986" y="580"/>
                  </a:lnTo>
                  <a:lnTo>
                    <a:pt x="987" y="577"/>
                  </a:lnTo>
                  <a:lnTo>
                    <a:pt x="986" y="577"/>
                  </a:lnTo>
                  <a:lnTo>
                    <a:pt x="987" y="575"/>
                  </a:lnTo>
                  <a:lnTo>
                    <a:pt x="989" y="575"/>
                  </a:lnTo>
                  <a:lnTo>
                    <a:pt x="989" y="574"/>
                  </a:lnTo>
                  <a:lnTo>
                    <a:pt x="989" y="572"/>
                  </a:lnTo>
                  <a:lnTo>
                    <a:pt x="990" y="572"/>
                  </a:lnTo>
                  <a:lnTo>
                    <a:pt x="990" y="571"/>
                  </a:lnTo>
                  <a:lnTo>
                    <a:pt x="990" y="569"/>
                  </a:lnTo>
                  <a:lnTo>
                    <a:pt x="992" y="569"/>
                  </a:lnTo>
                  <a:lnTo>
                    <a:pt x="992" y="568"/>
                  </a:lnTo>
                  <a:lnTo>
                    <a:pt x="993" y="566"/>
                  </a:lnTo>
                  <a:lnTo>
                    <a:pt x="993" y="565"/>
                  </a:lnTo>
                  <a:lnTo>
                    <a:pt x="995" y="565"/>
                  </a:lnTo>
                  <a:lnTo>
                    <a:pt x="995" y="563"/>
                  </a:lnTo>
                  <a:lnTo>
                    <a:pt x="996" y="562"/>
                  </a:lnTo>
                  <a:lnTo>
                    <a:pt x="996" y="560"/>
                  </a:lnTo>
                  <a:lnTo>
                    <a:pt x="996" y="559"/>
                  </a:lnTo>
                  <a:lnTo>
                    <a:pt x="998" y="559"/>
                  </a:lnTo>
                  <a:lnTo>
                    <a:pt x="998" y="560"/>
                  </a:lnTo>
                  <a:lnTo>
                    <a:pt x="999" y="560"/>
                  </a:lnTo>
                  <a:lnTo>
                    <a:pt x="999" y="559"/>
                  </a:lnTo>
                  <a:lnTo>
                    <a:pt x="1001" y="559"/>
                  </a:lnTo>
                  <a:lnTo>
                    <a:pt x="1001" y="560"/>
                  </a:lnTo>
                  <a:lnTo>
                    <a:pt x="1004" y="559"/>
                  </a:lnTo>
                  <a:lnTo>
                    <a:pt x="1005" y="559"/>
                  </a:lnTo>
                  <a:lnTo>
                    <a:pt x="1007" y="559"/>
                  </a:lnTo>
                  <a:lnTo>
                    <a:pt x="1008" y="559"/>
                  </a:lnTo>
                  <a:lnTo>
                    <a:pt x="1008" y="557"/>
                  </a:lnTo>
                  <a:lnTo>
                    <a:pt x="1007" y="557"/>
                  </a:lnTo>
                  <a:lnTo>
                    <a:pt x="1005" y="557"/>
                  </a:lnTo>
                  <a:lnTo>
                    <a:pt x="1004" y="557"/>
                  </a:lnTo>
                  <a:lnTo>
                    <a:pt x="1002" y="557"/>
                  </a:lnTo>
                  <a:lnTo>
                    <a:pt x="1001" y="557"/>
                  </a:lnTo>
                  <a:lnTo>
                    <a:pt x="999" y="557"/>
                  </a:lnTo>
                  <a:lnTo>
                    <a:pt x="998" y="557"/>
                  </a:lnTo>
                  <a:lnTo>
                    <a:pt x="996" y="557"/>
                  </a:lnTo>
                  <a:lnTo>
                    <a:pt x="996" y="556"/>
                  </a:lnTo>
                  <a:lnTo>
                    <a:pt x="998" y="556"/>
                  </a:lnTo>
                  <a:lnTo>
                    <a:pt x="998" y="554"/>
                  </a:lnTo>
                  <a:lnTo>
                    <a:pt x="999" y="554"/>
                  </a:lnTo>
                  <a:lnTo>
                    <a:pt x="1001" y="554"/>
                  </a:lnTo>
                  <a:lnTo>
                    <a:pt x="1002" y="554"/>
                  </a:lnTo>
                  <a:lnTo>
                    <a:pt x="1002" y="553"/>
                  </a:lnTo>
                  <a:lnTo>
                    <a:pt x="1002" y="551"/>
                  </a:lnTo>
                  <a:lnTo>
                    <a:pt x="1004" y="551"/>
                  </a:lnTo>
                  <a:lnTo>
                    <a:pt x="1004" y="549"/>
                  </a:lnTo>
                  <a:lnTo>
                    <a:pt x="1004" y="548"/>
                  </a:lnTo>
                  <a:lnTo>
                    <a:pt x="1005" y="548"/>
                  </a:lnTo>
                  <a:lnTo>
                    <a:pt x="1007" y="548"/>
                  </a:lnTo>
                  <a:lnTo>
                    <a:pt x="1007" y="546"/>
                  </a:lnTo>
                  <a:lnTo>
                    <a:pt x="1005" y="546"/>
                  </a:lnTo>
                  <a:lnTo>
                    <a:pt x="1004" y="546"/>
                  </a:lnTo>
                  <a:lnTo>
                    <a:pt x="1002" y="546"/>
                  </a:lnTo>
                  <a:lnTo>
                    <a:pt x="1004" y="545"/>
                  </a:lnTo>
                  <a:lnTo>
                    <a:pt x="1004" y="543"/>
                  </a:lnTo>
                  <a:lnTo>
                    <a:pt x="1005" y="543"/>
                  </a:lnTo>
                  <a:lnTo>
                    <a:pt x="1005" y="542"/>
                  </a:lnTo>
                  <a:lnTo>
                    <a:pt x="1007" y="542"/>
                  </a:lnTo>
                  <a:lnTo>
                    <a:pt x="1010" y="542"/>
                  </a:lnTo>
                  <a:lnTo>
                    <a:pt x="1011" y="542"/>
                  </a:lnTo>
                  <a:lnTo>
                    <a:pt x="1011" y="540"/>
                  </a:lnTo>
                  <a:lnTo>
                    <a:pt x="1010" y="540"/>
                  </a:lnTo>
                  <a:lnTo>
                    <a:pt x="1008" y="540"/>
                  </a:lnTo>
                  <a:lnTo>
                    <a:pt x="1008" y="539"/>
                  </a:lnTo>
                  <a:lnTo>
                    <a:pt x="1007" y="539"/>
                  </a:lnTo>
                  <a:lnTo>
                    <a:pt x="1005" y="539"/>
                  </a:lnTo>
                  <a:lnTo>
                    <a:pt x="1007" y="537"/>
                  </a:lnTo>
                  <a:lnTo>
                    <a:pt x="1007" y="536"/>
                  </a:lnTo>
                  <a:lnTo>
                    <a:pt x="1007" y="534"/>
                  </a:lnTo>
                  <a:lnTo>
                    <a:pt x="1008" y="534"/>
                  </a:lnTo>
                  <a:lnTo>
                    <a:pt x="1008" y="533"/>
                  </a:lnTo>
                  <a:lnTo>
                    <a:pt x="1008" y="531"/>
                  </a:lnTo>
                  <a:lnTo>
                    <a:pt x="1007" y="531"/>
                  </a:lnTo>
                  <a:lnTo>
                    <a:pt x="1008" y="528"/>
                  </a:lnTo>
                  <a:lnTo>
                    <a:pt x="1010" y="527"/>
                  </a:lnTo>
                  <a:lnTo>
                    <a:pt x="1010" y="525"/>
                  </a:lnTo>
                  <a:lnTo>
                    <a:pt x="1010" y="524"/>
                  </a:lnTo>
                  <a:lnTo>
                    <a:pt x="1011" y="524"/>
                  </a:lnTo>
                  <a:lnTo>
                    <a:pt x="1011" y="522"/>
                  </a:lnTo>
                  <a:lnTo>
                    <a:pt x="1011" y="521"/>
                  </a:lnTo>
                  <a:lnTo>
                    <a:pt x="1010" y="521"/>
                  </a:lnTo>
                  <a:lnTo>
                    <a:pt x="1010" y="519"/>
                  </a:lnTo>
                  <a:lnTo>
                    <a:pt x="1010" y="518"/>
                  </a:lnTo>
                  <a:lnTo>
                    <a:pt x="1010" y="516"/>
                  </a:lnTo>
                  <a:lnTo>
                    <a:pt x="1011" y="515"/>
                  </a:lnTo>
                  <a:lnTo>
                    <a:pt x="1011" y="513"/>
                  </a:lnTo>
                  <a:lnTo>
                    <a:pt x="1013" y="513"/>
                  </a:lnTo>
                  <a:lnTo>
                    <a:pt x="1013" y="512"/>
                  </a:lnTo>
                  <a:lnTo>
                    <a:pt x="1014" y="512"/>
                  </a:lnTo>
                  <a:lnTo>
                    <a:pt x="1014" y="510"/>
                  </a:lnTo>
                  <a:lnTo>
                    <a:pt x="1016" y="510"/>
                  </a:lnTo>
                  <a:lnTo>
                    <a:pt x="1016" y="509"/>
                  </a:lnTo>
                  <a:lnTo>
                    <a:pt x="1018" y="509"/>
                  </a:lnTo>
                  <a:lnTo>
                    <a:pt x="1019" y="509"/>
                  </a:lnTo>
                  <a:lnTo>
                    <a:pt x="1019" y="510"/>
                  </a:lnTo>
                  <a:lnTo>
                    <a:pt x="1021" y="510"/>
                  </a:lnTo>
                  <a:lnTo>
                    <a:pt x="1022" y="510"/>
                  </a:lnTo>
                  <a:lnTo>
                    <a:pt x="1022" y="512"/>
                  </a:lnTo>
                  <a:lnTo>
                    <a:pt x="1024" y="512"/>
                  </a:lnTo>
                  <a:lnTo>
                    <a:pt x="1025" y="513"/>
                  </a:lnTo>
                  <a:lnTo>
                    <a:pt x="1027" y="513"/>
                  </a:lnTo>
                  <a:lnTo>
                    <a:pt x="1030" y="513"/>
                  </a:lnTo>
                  <a:lnTo>
                    <a:pt x="1031" y="513"/>
                  </a:lnTo>
                  <a:lnTo>
                    <a:pt x="1033" y="513"/>
                  </a:lnTo>
                  <a:lnTo>
                    <a:pt x="1034" y="513"/>
                  </a:lnTo>
                  <a:lnTo>
                    <a:pt x="1036" y="513"/>
                  </a:lnTo>
                  <a:lnTo>
                    <a:pt x="1037" y="513"/>
                  </a:lnTo>
                  <a:lnTo>
                    <a:pt x="1037" y="515"/>
                  </a:lnTo>
                  <a:lnTo>
                    <a:pt x="1039" y="515"/>
                  </a:lnTo>
                  <a:lnTo>
                    <a:pt x="1040" y="515"/>
                  </a:lnTo>
                  <a:lnTo>
                    <a:pt x="1042" y="513"/>
                  </a:lnTo>
                  <a:lnTo>
                    <a:pt x="1043" y="513"/>
                  </a:lnTo>
                  <a:lnTo>
                    <a:pt x="1043" y="515"/>
                  </a:lnTo>
                  <a:lnTo>
                    <a:pt x="1043" y="516"/>
                  </a:lnTo>
                  <a:lnTo>
                    <a:pt x="1045" y="515"/>
                  </a:lnTo>
                  <a:lnTo>
                    <a:pt x="1046" y="515"/>
                  </a:lnTo>
                  <a:lnTo>
                    <a:pt x="1048" y="515"/>
                  </a:lnTo>
                  <a:lnTo>
                    <a:pt x="1048" y="516"/>
                  </a:lnTo>
                  <a:lnTo>
                    <a:pt x="1048" y="518"/>
                  </a:lnTo>
                  <a:lnTo>
                    <a:pt x="1048" y="519"/>
                  </a:lnTo>
                  <a:lnTo>
                    <a:pt x="1046" y="521"/>
                  </a:lnTo>
                  <a:lnTo>
                    <a:pt x="1045" y="522"/>
                  </a:lnTo>
                  <a:lnTo>
                    <a:pt x="1048" y="521"/>
                  </a:lnTo>
                  <a:lnTo>
                    <a:pt x="1049" y="521"/>
                  </a:lnTo>
                  <a:lnTo>
                    <a:pt x="1049" y="522"/>
                  </a:lnTo>
                  <a:lnTo>
                    <a:pt x="1049" y="524"/>
                  </a:lnTo>
                  <a:lnTo>
                    <a:pt x="1048" y="524"/>
                  </a:lnTo>
                  <a:lnTo>
                    <a:pt x="1048" y="525"/>
                  </a:lnTo>
                  <a:lnTo>
                    <a:pt x="1046" y="525"/>
                  </a:lnTo>
                  <a:lnTo>
                    <a:pt x="1046" y="524"/>
                  </a:lnTo>
                  <a:lnTo>
                    <a:pt x="1045" y="524"/>
                  </a:lnTo>
                  <a:lnTo>
                    <a:pt x="1045" y="525"/>
                  </a:lnTo>
                  <a:lnTo>
                    <a:pt x="1046" y="525"/>
                  </a:lnTo>
                  <a:lnTo>
                    <a:pt x="1046" y="527"/>
                  </a:lnTo>
                  <a:lnTo>
                    <a:pt x="1045" y="527"/>
                  </a:lnTo>
                  <a:lnTo>
                    <a:pt x="1045" y="528"/>
                  </a:lnTo>
                  <a:lnTo>
                    <a:pt x="1043" y="530"/>
                  </a:lnTo>
                  <a:lnTo>
                    <a:pt x="1043" y="531"/>
                  </a:lnTo>
                  <a:lnTo>
                    <a:pt x="1045" y="530"/>
                  </a:lnTo>
                  <a:lnTo>
                    <a:pt x="1045" y="531"/>
                  </a:lnTo>
                  <a:lnTo>
                    <a:pt x="1043" y="533"/>
                  </a:lnTo>
                  <a:lnTo>
                    <a:pt x="1042" y="533"/>
                  </a:lnTo>
                  <a:lnTo>
                    <a:pt x="1040" y="533"/>
                  </a:lnTo>
                  <a:lnTo>
                    <a:pt x="1040" y="531"/>
                  </a:lnTo>
                  <a:lnTo>
                    <a:pt x="1039" y="531"/>
                  </a:lnTo>
                  <a:lnTo>
                    <a:pt x="1039" y="533"/>
                  </a:lnTo>
                  <a:lnTo>
                    <a:pt x="1037" y="533"/>
                  </a:lnTo>
                  <a:lnTo>
                    <a:pt x="1037" y="531"/>
                  </a:lnTo>
                  <a:lnTo>
                    <a:pt x="1037" y="530"/>
                  </a:lnTo>
                  <a:lnTo>
                    <a:pt x="1036" y="530"/>
                  </a:lnTo>
                  <a:lnTo>
                    <a:pt x="1034" y="531"/>
                  </a:lnTo>
                  <a:lnTo>
                    <a:pt x="1033" y="531"/>
                  </a:lnTo>
                  <a:lnTo>
                    <a:pt x="1033" y="530"/>
                  </a:lnTo>
                  <a:lnTo>
                    <a:pt x="1031" y="531"/>
                  </a:lnTo>
                  <a:lnTo>
                    <a:pt x="1031" y="533"/>
                  </a:lnTo>
                  <a:lnTo>
                    <a:pt x="1033" y="533"/>
                  </a:lnTo>
                  <a:lnTo>
                    <a:pt x="1036" y="531"/>
                  </a:lnTo>
                  <a:lnTo>
                    <a:pt x="1037" y="531"/>
                  </a:lnTo>
                  <a:lnTo>
                    <a:pt x="1036" y="533"/>
                  </a:lnTo>
                  <a:lnTo>
                    <a:pt x="1034" y="533"/>
                  </a:lnTo>
                  <a:lnTo>
                    <a:pt x="1034" y="534"/>
                  </a:lnTo>
                  <a:lnTo>
                    <a:pt x="1033" y="534"/>
                  </a:lnTo>
                  <a:lnTo>
                    <a:pt x="1033" y="536"/>
                  </a:lnTo>
                  <a:lnTo>
                    <a:pt x="1031" y="537"/>
                  </a:lnTo>
                  <a:lnTo>
                    <a:pt x="1030" y="537"/>
                  </a:lnTo>
                  <a:lnTo>
                    <a:pt x="1030" y="539"/>
                  </a:lnTo>
                  <a:lnTo>
                    <a:pt x="1031" y="537"/>
                  </a:lnTo>
                  <a:lnTo>
                    <a:pt x="1033" y="537"/>
                  </a:lnTo>
                  <a:lnTo>
                    <a:pt x="1034" y="537"/>
                  </a:lnTo>
                  <a:lnTo>
                    <a:pt x="1034" y="539"/>
                  </a:lnTo>
                  <a:lnTo>
                    <a:pt x="1036" y="537"/>
                  </a:lnTo>
                  <a:lnTo>
                    <a:pt x="1036" y="536"/>
                  </a:lnTo>
                  <a:lnTo>
                    <a:pt x="1037" y="536"/>
                  </a:lnTo>
                  <a:lnTo>
                    <a:pt x="1037" y="537"/>
                  </a:lnTo>
                  <a:lnTo>
                    <a:pt x="1039" y="536"/>
                  </a:lnTo>
                  <a:lnTo>
                    <a:pt x="1040" y="534"/>
                  </a:lnTo>
                  <a:lnTo>
                    <a:pt x="1042" y="534"/>
                  </a:lnTo>
                  <a:lnTo>
                    <a:pt x="1043" y="534"/>
                  </a:lnTo>
                  <a:lnTo>
                    <a:pt x="1043" y="533"/>
                  </a:lnTo>
                  <a:lnTo>
                    <a:pt x="1045" y="533"/>
                  </a:lnTo>
                  <a:lnTo>
                    <a:pt x="1046" y="533"/>
                  </a:lnTo>
                  <a:lnTo>
                    <a:pt x="1046" y="531"/>
                  </a:lnTo>
                  <a:lnTo>
                    <a:pt x="1046" y="530"/>
                  </a:lnTo>
                  <a:lnTo>
                    <a:pt x="1048" y="528"/>
                  </a:lnTo>
                  <a:lnTo>
                    <a:pt x="1048" y="527"/>
                  </a:lnTo>
                  <a:lnTo>
                    <a:pt x="1049" y="527"/>
                  </a:lnTo>
                  <a:lnTo>
                    <a:pt x="1049" y="525"/>
                  </a:lnTo>
                  <a:lnTo>
                    <a:pt x="1049" y="524"/>
                  </a:lnTo>
                  <a:lnTo>
                    <a:pt x="1051" y="524"/>
                  </a:lnTo>
                  <a:lnTo>
                    <a:pt x="1051" y="522"/>
                  </a:lnTo>
                  <a:lnTo>
                    <a:pt x="1051" y="521"/>
                  </a:lnTo>
                  <a:lnTo>
                    <a:pt x="1052" y="521"/>
                  </a:lnTo>
                  <a:lnTo>
                    <a:pt x="1054" y="519"/>
                  </a:lnTo>
                  <a:lnTo>
                    <a:pt x="1055" y="518"/>
                  </a:lnTo>
                  <a:lnTo>
                    <a:pt x="1057" y="518"/>
                  </a:lnTo>
                  <a:lnTo>
                    <a:pt x="1058" y="518"/>
                  </a:lnTo>
                  <a:lnTo>
                    <a:pt x="1058" y="516"/>
                  </a:lnTo>
                  <a:lnTo>
                    <a:pt x="1057" y="516"/>
                  </a:lnTo>
                  <a:lnTo>
                    <a:pt x="1057" y="515"/>
                  </a:lnTo>
                  <a:lnTo>
                    <a:pt x="1057" y="513"/>
                  </a:lnTo>
                  <a:lnTo>
                    <a:pt x="1058" y="512"/>
                  </a:lnTo>
                  <a:lnTo>
                    <a:pt x="1058" y="510"/>
                  </a:lnTo>
                  <a:lnTo>
                    <a:pt x="1058" y="509"/>
                  </a:lnTo>
                  <a:lnTo>
                    <a:pt x="1057" y="509"/>
                  </a:lnTo>
                  <a:lnTo>
                    <a:pt x="1055" y="509"/>
                  </a:lnTo>
                  <a:lnTo>
                    <a:pt x="1057" y="507"/>
                  </a:lnTo>
                  <a:lnTo>
                    <a:pt x="1055" y="507"/>
                  </a:lnTo>
                  <a:lnTo>
                    <a:pt x="1057" y="506"/>
                  </a:lnTo>
                  <a:lnTo>
                    <a:pt x="1058" y="506"/>
                  </a:lnTo>
                  <a:lnTo>
                    <a:pt x="1058" y="507"/>
                  </a:lnTo>
                  <a:lnTo>
                    <a:pt x="1060" y="507"/>
                  </a:lnTo>
                  <a:lnTo>
                    <a:pt x="1060" y="506"/>
                  </a:lnTo>
                  <a:lnTo>
                    <a:pt x="1060" y="504"/>
                  </a:lnTo>
                  <a:lnTo>
                    <a:pt x="1061" y="504"/>
                  </a:lnTo>
                  <a:lnTo>
                    <a:pt x="1063" y="503"/>
                  </a:lnTo>
                  <a:lnTo>
                    <a:pt x="1061" y="503"/>
                  </a:lnTo>
                  <a:lnTo>
                    <a:pt x="1061" y="501"/>
                  </a:lnTo>
                  <a:lnTo>
                    <a:pt x="1063" y="501"/>
                  </a:lnTo>
                  <a:lnTo>
                    <a:pt x="1063" y="499"/>
                  </a:lnTo>
                  <a:lnTo>
                    <a:pt x="1061" y="499"/>
                  </a:lnTo>
                  <a:lnTo>
                    <a:pt x="1061" y="498"/>
                  </a:lnTo>
                  <a:lnTo>
                    <a:pt x="1060" y="496"/>
                  </a:lnTo>
                  <a:lnTo>
                    <a:pt x="1061" y="496"/>
                  </a:lnTo>
                  <a:lnTo>
                    <a:pt x="1061" y="495"/>
                  </a:lnTo>
                  <a:lnTo>
                    <a:pt x="1063" y="495"/>
                  </a:lnTo>
                  <a:lnTo>
                    <a:pt x="1063" y="493"/>
                  </a:lnTo>
                  <a:lnTo>
                    <a:pt x="1064" y="493"/>
                  </a:lnTo>
                  <a:lnTo>
                    <a:pt x="1069" y="493"/>
                  </a:lnTo>
                  <a:lnTo>
                    <a:pt x="1072" y="493"/>
                  </a:lnTo>
                  <a:lnTo>
                    <a:pt x="1077" y="493"/>
                  </a:lnTo>
                  <a:lnTo>
                    <a:pt x="1081" y="493"/>
                  </a:lnTo>
                  <a:lnTo>
                    <a:pt x="1084" y="493"/>
                  </a:lnTo>
                  <a:lnTo>
                    <a:pt x="1089" y="493"/>
                  </a:lnTo>
                  <a:lnTo>
                    <a:pt x="1093" y="493"/>
                  </a:lnTo>
                  <a:lnTo>
                    <a:pt x="1096" y="493"/>
                  </a:lnTo>
                  <a:lnTo>
                    <a:pt x="1101" y="493"/>
                  </a:lnTo>
                  <a:lnTo>
                    <a:pt x="1105" y="493"/>
                  </a:lnTo>
                  <a:lnTo>
                    <a:pt x="1108" y="493"/>
                  </a:lnTo>
                  <a:lnTo>
                    <a:pt x="1113" y="493"/>
                  </a:lnTo>
                  <a:lnTo>
                    <a:pt x="1117" y="493"/>
                  </a:lnTo>
                  <a:lnTo>
                    <a:pt x="1120" y="493"/>
                  </a:lnTo>
                  <a:lnTo>
                    <a:pt x="1125" y="493"/>
                  </a:lnTo>
                  <a:lnTo>
                    <a:pt x="1130" y="493"/>
                  </a:lnTo>
                  <a:lnTo>
                    <a:pt x="1134" y="493"/>
                  </a:lnTo>
                  <a:lnTo>
                    <a:pt x="1139" y="493"/>
                  </a:lnTo>
                  <a:lnTo>
                    <a:pt x="1143" y="493"/>
                  </a:lnTo>
                  <a:lnTo>
                    <a:pt x="1146" y="493"/>
                  </a:lnTo>
                  <a:lnTo>
                    <a:pt x="1151" y="493"/>
                  </a:lnTo>
                  <a:lnTo>
                    <a:pt x="1155" y="493"/>
                  </a:lnTo>
                  <a:lnTo>
                    <a:pt x="1158" y="493"/>
                  </a:lnTo>
                  <a:lnTo>
                    <a:pt x="1163" y="493"/>
                  </a:lnTo>
                  <a:lnTo>
                    <a:pt x="1167" y="493"/>
                  </a:lnTo>
                  <a:lnTo>
                    <a:pt x="1169" y="493"/>
                  </a:lnTo>
                  <a:lnTo>
                    <a:pt x="1170" y="493"/>
                  </a:lnTo>
                  <a:lnTo>
                    <a:pt x="1175" y="493"/>
                  </a:lnTo>
                  <a:lnTo>
                    <a:pt x="1180" y="493"/>
                  </a:lnTo>
                  <a:lnTo>
                    <a:pt x="1183" y="493"/>
                  </a:lnTo>
                  <a:lnTo>
                    <a:pt x="1187" y="493"/>
                  </a:lnTo>
                  <a:lnTo>
                    <a:pt x="1192" y="493"/>
                  </a:lnTo>
                  <a:lnTo>
                    <a:pt x="1196" y="493"/>
                  </a:lnTo>
                  <a:lnTo>
                    <a:pt x="1199" y="493"/>
                  </a:lnTo>
                  <a:lnTo>
                    <a:pt x="1204" y="493"/>
                  </a:lnTo>
                  <a:lnTo>
                    <a:pt x="1208" y="493"/>
                  </a:lnTo>
                  <a:lnTo>
                    <a:pt x="1211" y="493"/>
                  </a:lnTo>
                  <a:lnTo>
                    <a:pt x="1216" y="493"/>
                  </a:lnTo>
                  <a:lnTo>
                    <a:pt x="1220" y="493"/>
                  </a:lnTo>
                  <a:lnTo>
                    <a:pt x="1223" y="493"/>
                  </a:lnTo>
                  <a:lnTo>
                    <a:pt x="1228" y="493"/>
                  </a:lnTo>
                  <a:lnTo>
                    <a:pt x="1233" y="493"/>
                  </a:lnTo>
                  <a:lnTo>
                    <a:pt x="1237" y="493"/>
                  </a:lnTo>
                  <a:lnTo>
                    <a:pt x="1242" y="493"/>
                  </a:lnTo>
                  <a:lnTo>
                    <a:pt x="1246" y="493"/>
                  </a:lnTo>
                  <a:lnTo>
                    <a:pt x="1249" y="493"/>
                  </a:lnTo>
                  <a:lnTo>
                    <a:pt x="1254" y="493"/>
                  </a:lnTo>
                  <a:lnTo>
                    <a:pt x="1258" y="493"/>
                  </a:lnTo>
                  <a:lnTo>
                    <a:pt x="1261" y="493"/>
                  </a:lnTo>
                  <a:lnTo>
                    <a:pt x="1266" y="493"/>
                  </a:lnTo>
                  <a:lnTo>
                    <a:pt x="1270" y="493"/>
                  </a:lnTo>
                  <a:lnTo>
                    <a:pt x="1273" y="493"/>
                  </a:lnTo>
                  <a:lnTo>
                    <a:pt x="1278" y="493"/>
                  </a:lnTo>
                  <a:lnTo>
                    <a:pt x="1283" y="493"/>
                  </a:lnTo>
                  <a:lnTo>
                    <a:pt x="1286" y="493"/>
                  </a:lnTo>
                  <a:lnTo>
                    <a:pt x="1290" y="493"/>
                  </a:lnTo>
                  <a:lnTo>
                    <a:pt x="1295" y="493"/>
                  </a:lnTo>
                  <a:lnTo>
                    <a:pt x="1298" y="493"/>
                  </a:lnTo>
                  <a:lnTo>
                    <a:pt x="1301" y="493"/>
                  </a:lnTo>
                  <a:lnTo>
                    <a:pt x="1302" y="493"/>
                  </a:lnTo>
                  <a:lnTo>
                    <a:pt x="1307" y="493"/>
                  </a:lnTo>
                  <a:lnTo>
                    <a:pt x="1310" y="493"/>
                  </a:lnTo>
                  <a:lnTo>
                    <a:pt x="1314" y="493"/>
                  </a:lnTo>
                  <a:lnTo>
                    <a:pt x="1319" y="493"/>
                  </a:lnTo>
                  <a:lnTo>
                    <a:pt x="1322" y="493"/>
                  </a:lnTo>
                  <a:lnTo>
                    <a:pt x="1326" y="493"/>
                  </a:lnTo>
                  <a:lnTo>
                    <a:pt x="1331" y="493"/>
                  </a:lnTo>
                  <a:lnTo>
                    <a:pt x="1334" y="493"/>
                  </a:lnTo>
                  <a:lnTo>
                    <a:pt x="1339" y="493"/>
                  </a:lnTo>
                  <a:lnTo>
                    <a:pt x="1345" y="493"/>
                  </a:lnTo>
                  <a:lnTo>
                    <a:pt x="1349" y="493"/>
                  </a:lnTo>
                  <a:lnTo>
                    <a:pt x="1352" y="493"/>
                  </a:lnTo>
                  <a:lnTo>
                    <a:pt x="1357" y="493"/>
                  </a:lnTo>
                  <a:lnTo>
                    <a:pt x="1361" y="493"/>
                  </a:lnTo>
                  <a:lnTo>
                    <a:pt x="1364" y="493"/>
                  </a:lnTo>
                  <a:lnTo>
                    <a:pt x="1369" y="493"/>
                  </a:lnTo>
                  <a:lnTo>
                    <a:pt x="1373" y="493"/>
                  </a:lnTo>
                  <a:lnTo>
                    <a:pt x="1376" y="493"/>
                  </a:lnTo>
                  <a:lnTo>
                    <a:pt x="1381" y="493"/>
                  </a:lnTo>
                  <a:lnTo>
                    <a:pt x="1385" y="493"/>
                  </a:lnTo>
                  <a:lnTo>
                    <a:pt x="1388" y="493"/>
                  </a:lnTo>
                  <a:lnTo>
                    <a:pt x="1393" y="493"/>
                  </a:lnTo>
                  <a:lnTo>
                    <a:pt x="1398" y="493"/>
                  </a:lnTo>
                  <a:lnTo>
                    <a:pt x="1401" y="493"/>
                  </a:lnTo>
                  <a:lnTo>
                    <a:pt x="1405" y="493"/>
                  </a:lnTo>
                  <a:lnTo>
                    <a:pt x="1410" y="493"/>
                  </a:lnTo>
                  <a:lnTo>
                    <a:pt x="1411" y="493"/>
                  </a:lnTo>
                  <a:lnTo>
                    <a:pt x="1413" y="493"/>
                  </a:lnTo>
                  <a:lnTo>
                    <a:pt x="1417" y="493"/>
                  </a:lnTo>
                  <a:lnTo>
                    <a:pt x="1422" y="493"/>
                  </a:lnTo>
                  <a:lnTo>
                    <a:pt x="1425" y="493"/>
                  </a:lnTo>
                  <a:lnTo>
                    <a:pt x="1429" y="493"/>
                  </a:lnTo>
                  <a:lnTo>
                    <a:pt x="1434" y="493"/>
                  </a:lnTo>
                  <a:lnTo>
                    <a:pt x="1437" y="493"/>
                  </a:lnTo>
                  <a:lnTo>
                    <a:pt x="1441" y="493"/>
                  </a:lnTo>
                  <a:lnTo>
                    <a:pt x="1448" y="493"/>
                  </a:lnTo>
                  <a:lnTo>
                    <a:pt x="1451" y="493"/>
                  </a:lnTo>
                  <a:lnTo>
                    <a:pt x="1455" y="493"/>
                  </a:lnTo>
                  <a:lnTo>
                    <a:pt x="1460" y="493"/>
                  </a:lnTo>
                  <a:lnTo>
                    <a:pt x="1463" y="493"/>
                  </a:lnTo>
                  <a:lnTo>
                    <a:pt x="1467" y="493"/>
                  </a:lnTo>
                  <a:lnTo>
                    <a:pt x="1472" y="493"/>
                  </a:lnTo>
                  <a:lnTo>
                    <a:pt x="1475" y="493"/>
                  </a:lnTo>
                  <a:lnTo>
                    <a:pt x="1479" y="493"/>
                  </a:lnTo>
                  <a:lnTo>
                    <a:pt x="1484" y="493"/>
                  </a:lnTo>
                  <a:lnTo>
                    <a:pt x="1488" y="493"/>
                  </a:lnTo>
                  <a:lnTo>
                    <a:pt x="1491" y="493"/>
                  </a:lnTo>
                  <a:lnTo>
                    <a:pt x="1496" y="493"/>
                  </a:lnTo>
                  <a:lnTo>
                    <a:pt x="1501" y="493"/>
                  </a:lnTo>
                  <a:lnTo>
                    <a:pt x="1504" y="493"/>
                  </a:lnTo>
                  <a:lnTo>
                    <a:pt x="1508" y="493"/>
                  </a:lnTo>
                  <a:lnTo>
                    <a:pt x="1513" y="493"/>
                  </a:lnTo>
                  <a:lnTo>
                    <a:pt x="1516" y="493"/>
                  </a:lnTo>
                  <a:lnTo>
                    <a:pt x="1520" y="493"/>
                  </a:lnTo>
                  <a:lnTo>
                    <a:pt x="1525" y="493"/>
                  </a:lnTo>
                  <a:lnTo>
                    <a:pt x="1528" y="493"/>
                  </a:lnTo>
                  <a:lnTo>
                    <a:pt x="1532" y="493"/>
                  </a:lnTo>
                  <a:lnTo>
                    <a:pt x="1537" y="493"/>
                  </a:lnTo>
                  <a:lnTo>
                    <a:pt x="1538" y="493"/>
                  </a:lnTo>
                  <a:lnTo>
                    <a:pt x="1540" y="493"/>
                  </a:lnTo>
                  <a:lnTo>
                    <a:pt x="1544" y="493"/>
                  </a:lnTo>
                  <a:lnTo>
                    <a:pt x="1551" y="493"/>
                  </a:lnTo>
                  <a:lnTo>
                    <a:pt x="1554" y="493"/>
                  </a:lnTo>
                  <a:lnTo>
                    <a:pt x="1558" y="493"/>
                  </a:lnTo>
                  <a:lnTo>
                    <a:pt x="1563" y="493"/>
                  </a:lnTo>
                  <a:lnTo>
                    <a:pt x="1566" y="493"/>
                  </a:lnTo>
                  <a:lnTo>
                    <a:pt x="1570" y="493"/>
                  </a:lnTo>
                  <a:lnTo>
                    <a:pt x="1575" y="493"/>
                  </a:lnTo>
                  <a:lnTo>
                    <a:pt x="1578" y="493"/>
                  </a:lnTo>
                  <a:lnTo>
                    <a:pt x="1579" y="493"/>
                  </a:lnTo>
                  <a:lnTo>
                    <a:pt x="1581" y="490"/>
                  </a:lnTo>
                  <a:lnTo>
                    <a:pt x="1581" y="489"/>
                  </a:lnTo>
                  <a:lnTo>
                    <a:pt x="1582" y="486"/>
                  </a:lnTo>
                  <a:lnTo>
                    <a:pt x="1584" y="484"/>
                  </a:lnTo>
                  <a:lnTo>
                    <a:pt x="1584" y="486"/>
                  </a:lnTo>
                  <a:lnTo>
                    <a:pt x="1587" y="486"/>
                  </a:lnTo>
                  <a:lnTo>
                    <a:pt x="1588" y="486"/>
                  </a:lnTo>
                  <a:lnTo>
                    <a:pt x="1588" y="487"/>
                  </a:lnTo>
                  <a:lnTo>
                    <a:pt x="1588" y="489"/>
                  </a:lnTo>
                  <a:lnTo>
                    <a:pt x="1587" y="490"/>
                  </a:lnTo>
                  <a:lnTo>
                    <a:pt x="1587" y="493"/>
                  </a:lnTo>
                  <a:lnTo>
                    <a:pt x="1585" y="495"/>
                  </a:lnTo>
                  <a:lnTo>
                    <a:pt x="1585" y="496"/>
                  </a:lnTo>
                  <a:lnTo>
                    <a:pt x="1585" y="498"/>
                  </a:lnTo>
                  <a:lnTo>
                    <a:pt x="1585" y="499"/>
                  </a:lnTo>
                  <a:lnTo>
                    <a:pt x="1587" y="501"/>
                  </a:lnTo>
                  <a:lnTo>
                    <a:pt x="1588" y="501"/>
                  </a:lnTo>
                  <a:lnTo>
                    <a:pt x="1591" y="501"/>
                  </a:lnTo>
                  <a:lnTo>
                    <a:pt x="1596" y="503"/>
                  </a:lnTo>
                  <a:lnTo>
                    <a:pt x="1599" y="503"/>
                  </a:lnTo>
                  <a:lnTo>
                    <a:pt x="1599" y="504"/>
                  </a:lnTo>
                  <a:lnTo>
                    <a:pt x="1599" y="506"/>
                  </a:lnTo>
                  <a:lnTo>
                    <a:pt x="1602" y="504"/>
                  </a:lnTo>
                  <a:lnTo>
                    <a:pt x="1604" y="504"/>
                  </a:lnTo>
                  <a:lnTo>
                    <a:pt x="1605" y="504"/>
                  </a:lnTo>
                  <a:lnTo>
                    <a:pt x="1605" y="503"/>
                  </a:lnTo>
                  <a:lnTo>
                    <a:pt x="1607" y="503"/>
                  </a:lnTo>
                  <a:lnTo>
                    <a:pt x="1610" y="503"/>
                  </a:lnTo>
                  <a:lnTo>
                    <a:pt x="1613" y="503"/>
                  </a:lnTo>
                  <a:lnTo>
                    <a:pt x="1614" y="503"/>
                  </a:lnTo>
                  <a:lnTo>
                    <a:pt x="1616" y="503"/>
                  </a:lnTo>
                  <a:lnTo>
                    <a:pt x="1616" y="504"/>
                  </a:lnTo>
                  <a:lnTo>
                    <a:pt x="1619" y="504"/>
                  </a:lnTo>
                  <a:lnTo>
                    <a:pt x="1620" y="504"/>
                  </a:lnTo>
                  <a:lnTo>
                    <a:pt x="1620" y="506"/>
                  </a:lnTo>
                  <a:lnTo>
                    <a:pt x="1619" y="506"/>
                  </a:lnTo>
                  <a:lnTo>
                    <a:pt x="1617" y="506"/>
                  </a:lnTo>
                  <a:lnTo>
                    <a:pt x="1617" y="507"/>
                  </a:lnTo>
                  <a:lnTo>
                    <a:pt x="1619" y="507"/>
                  </a:lnTo>
                  <a:lnTo>
                    <a:pt x="1620" y="507"/>
                  </a:lnTo>
                  <a:lnTo>
                    <a:pt x="1622" y="507"/>
                  </a:lnTo>
                  <a:lnTo>
                    <a:pt x="1622" y="509"/>
                  </a:lnTo>
                  <a:lnTo>
                    <a:pt x="1620" y="509"/>
                  </a:lnTo>
                  <a:lnTo>
                    <a:pt x="1620" y="510"/>
                  </a:lnTo>
                  <a:lnTo>
                    <a:pt x="1622" y="510"/>
                  </a:lnTo>
                  <a:lnTo>
                    <a:pt x="1622" y="512"/>
                  </a:lnTo>
                  <a:lnTo>
                    <a:pt x="1623" y="512"/>
                  </a:lnTo>
                  <a:lnTo>
                    <a:pt x="1623" y="510"/>
                  </a:lnTo>
                  <a:lnTo>
                    <a:pt x="1625" y="509"/>
                  </a:lnTo>
                  <a:lnTo>
                    <a:pt x="1626" y="509"/>
                  </a:lnTo>
                  <a:lnTo>
                    <a:pt x="1628" y="509"/>
                  </a:lnTo>
                  <a:lnTo>
                    <a:pt x="1629" y="509"/>
                  </a:lnTo>
                  <a:lnTo>
                    <a:pt x="1629" y="510"/>
                  </a:lnTo>
                  <a:lnTo>
                    <a:pt x="1629" y="512"/>
                  </a:lnTo>
                  <a:lnTo>
                    <a:pt x="1631" y="512"/>
                  </a:lnTo>
                  <a:lnTo>
                    <a:pt x="1632" y="513"/>
                  </a:lnTo>
                  <a:lnTo>
                    <a:pt x="1632" y="515"/>
                  </a:lnTo>
                  <a:lnTo>
                    <a:pt x="1634" y="515"/>
                  </a:lnTo>
                  <a:lnTo>
                    <a:pt x="1634" y="516"/>
                  </a:lnTo>
                  <a:lnTo>
                    <a:pt x="1635" y="516"/>
                  </a:lnTo>
                  <a:lnTo>
                    <a:pt x="1637" y="516"/>
                  </a:lnTo>
                  <a:lnTo>
                    <a:pt x="1638" y="516"/>
                  </a:lnTo>
                  <a:lnTo>
                    <a:pt x="1640" y="516"/>
                  </a:lnTo>
                  <a:lnTo>
                    <a:pt x="1641" y="515"/>
                  </a:lnTo>
                  <a:lnTo>
                    <a:pt x="1644" y="513"/>
                  </a:lnTo>
                  <a:lnTo>
                    <a:pt x="1646" y="513"/>
                  </a:lnTo>
                  <a:lnTo>
                    <a:pt x="1649" y="512"/>
                  </a:lnTo>
                  <a:lnTo>
                    <a:pt x="1649" y="513"/>
                  </a:lnTo>
                  <a:lnTo>
                    <a:pt x="1649" y="515"/>
                  </a:lnTo>
                  <a:lnTo>
                    <a:pt x="1650" y="515"/>
                  </a:lnTo>
                  <a:lnTo>
                    <a:pt x="1653" y="515"/>
                  </a:lnTo>
                  <a:lnTo>
                    <a:pt x="1655" y="515"/>
                  </a:lnTo>
                  <a:lnTo>
                    <a:pt x="1657" y="515"/>
                  </a:lnTo>
                  <a:lnTo>
                    <a:pt x="1663" y="515"/>
                  </a:lnTo>
                  <a:lnTo>
                    <a:pt x="1664" y="515"/>
                  </a:lnTo>
                  <a:lnTo>
                    <a:pt x="1664" y="516"/>
                  </a:lnTo>
                  <a:lnTo>
                    <a:pt x="1666" y="516"/>
                  </a:lnTo>
                  <a:lnTo>
                    <a:pt x="1666" y="518"/>
                  </a:lnTo>
                  <a:lnTo>
                    <a:pt x="1669" y="516"/>
                  </a:lnTo>
                  <a:lnTo>
                    <a:pt x="1670" y="516"/>
                  </a:lnTo>
                  <a:lnTo>
                    <a:pt x="1672" y="518"/>
                  </a:lnTo>
                  <a:lnTo>
                    <a:pt x="1673" y="518"/>
                  </a:lnTo>
                  <a:lnTo>
                    <a:pt x="1675" y="518"/>
                  </a:lnTo>
                  <a:lnTo>
                    <a:pt x="1676" y="518"/>
                  </a:lnTo>
                  <a:lnTo>
                    <a:pt x="1679" y="516"/>
                  </a:lnTo>
                  <a:lnTo>
                    <a:pt x="1682" y="515"/>
                  </a:lnTo>
                  <a:lnTo>
                    <a:pt x="1687" y="513"/>
                  </a:lnTo>
                  <a:lnTo>
                    <a:pt x="1690" y="512"/>
                  </a:lnTo>
                  <a:lnTo>
                    <a:pt x="1693" y="512"/>
                  </a:lnTo>
                  <a:lnTo>
                    <a:pt x="1694" y="510"/>
                  </a:lnTo>
                  <a:lnTo>
                    <a:pt x="1697" y="510"/>
                  </a:lnTo>
                  <a:lnTo>
                    <a:pt x="1699" y="510"/>
                  </a:lnTo>
                  <a:lnTo>
                    <a:pt x="1700" y="512"/>
                  </a:lnTo>
                  <a:lnTo>
                    <a:pt x="1703" y="513"/>
                  </a:lnTo>
                  <a:lnTo>
                    <a:pt x="1706" y="515"/>
                  </a:lnTo>
                  <a:lnTo>
                    <a:pt x="1709" y="516"/>
                  </a:lnTo>
                  <a:lnTo>
                    <a:pt x="1711" y="519"/>
                  </a:lnTo>
                  <a:lnTo>
                    <a:pt x="1714" y="521"/>
                  </a:lnTo>
                  <a:lnTo>
                    <a:pt x="1717" y="522"/>
                  </a:lnTo>
                  <a:lnTo>
                    <a:pt x="1720" y="524"/>
                  </a:lnTo>
                  <a:lnTo>
                    <a:pt x="1722" y="525"/>
                  </a:lnTo>
                  <a:lnTo>
                    <a:pt x="1723" y="525"/>
                  </a:lnTo>
                  <a:lnTo>
                    <a:pt x="1725" y="527"/>
                  </a:lnTo>
                  <a:lnTo>
                    <a:pt x="1726" y="528"/>
                  </a:lnTo>
                  <a:lnTo>
                    <a:pt x="1728" y="528"/>
                  </a:lnTo>
                  <a:lnTo>
                    <a:pt x="1729" y="530"/>
                  </a:lnTo>
                  <a:lnTo>
                    <a:pt x="1731" y="531"/>
                  </a:lnTo>
                  <a:lnTo>
                    <a:pt x="1732" y="531"/>
                  </a:lnTo>
                  <a:lnTo>
                    <a:pt x="1734" y="533"/>
                  </a:lnTo>
                  <a:lnTo>
                    <a:pt x="1735" y="534"/>
                  </a:lnTo>
                  <a:lnTo>
                    <a:pt x="1737" y="536"/>
                  </a:lnTo>
                  <a:lnTo>
                    <a:pt x="1740" y="536"/>
                  </a:lnTo>
                  <a:lnTo>
                    <a:pt x="1741" y="537"/>
                  </a:lnTo>
                  <a:lnTo>
                    <a:pt x="1743" y="539"/>
                  </a:lnTo>
                  <a:lnTo>
                    <a:pt x="1744" y="540"/>
                  </a:lnTo>
                  <a:lnTo>
                    <a:pt x="1746" y="542"/>
                  </a:lnTo>
                  <a:lnTo>
                    <a:pt x="1747" y="542"/>
                  </a:lnTo>
                  <a:lnTo>
                    <a:pt x="1749" y="542"/>
                  </a:lnTo>
                  <a:lnTo>
                    <a:pt x="1749" y="543"/>
                  </a:lnTo>
                  <a:lnTo>
                    <a:pt x="1749" y="545"/>
                  </a:lnTo>
                  <a:lnTo>
                    <a:pt x="1747" y="546"/>
                  </a:lnTo>
                  <a:lnTo>
                    <a:pt x="1747" y="548"/>
                  </a:lnTo>
                  <a:lnTo>
                    <a:pt x="1747" y="549"/>
                  </a:lnTo>
                  <a:lnTo>
                    <a:pt x="1749" y="551"/>
                  </a:lnTo>
                  <a:lnTo>
                    <a:pt x="1749" y="553"/>
                  </a:lnTo>
                  <a:lnTo>
                    <a:pt x="1750" y="553"/>
                  </a:lnTo>
                  <a:lnTo>
                    <a:pt x="1752" y="553"/>
                  </a:lnTo>
                  <a:lnTo>
                    <a:pt x="1753" y="551"/>
                  </a:lnTo>
                  <a:lnTo>
                    <a:pt x="1756" y="551"/>
                  </a:lnTo>
                  <a:lnTo>
                    <a:pt x="1756" y="553"/>
                  </a:lnTo>
                  <a:lnTo>
                    <a:pt x="1758" y="551"/>
                  </a:lnTo>
                  <a:lnTo>
                    <a:pt x="1759" y="551"/>
                  </a:lnTo>
                  <a:lnTo>
                    <a:pt x="1761" y="551"/>
                  </a:lnTo>
                  <a:lnTo>
                    <a:pt x="1758" y="554"/>
                  </a:lnTo>
                  <a:lnTo>
                    <a:pt x="1758" y="556"/>
                  </a:lnTo>
                  <a:lnTo>
                    <a:pt x="1758" y="557"/>
                  </a:lnTo>
                  <a:lnTo>
                    <a:pt x="1758" y="559"/>
                  </a:lnTo>
                  <a:lnTo>
                    <a:pt x="1758" y="560"/>
                  </a:lnTo>
                  <a:lnTo>
                    <a:pt x="1758" y="562"/>
                  </a:lnTo>
                  <a:lnTo>
                    <a:pt x="1759" y="562"/>
                  </a:lnTo>
                  <a:lnTo>
                    <a:pt x="1761" y="562"/>
                  </a:lnTo>
                  <a:lnTo>
                    <a:pt x="1761" y="560"/>
                  </a:lnTo>
                  <a:lnTo>
                    <a:pt x="1762" y="562"/>
                  </a:lnTo>
                  <a:lnTo>
                    <a:pt x="1766" y="560"/>
                  </a:lnTo>
                  <a:lnTo>
                    <a:pt x="1766" y="562"/>
                  </a:lnTo>
                  <a:lnTo>
                    <a:pt x="1767" y="562"/>
                  </a:lnTo>
                  <a:lnTo>
                    <a:pt x="1767" y="563"/>
                  </a:lnTo>
                  <a:lnTo>
                    <a:pt x="1766" y="565"/>
                  </a:lnTo>
                  <a:lnTo>
                    <a:pt x="1764" y="566"/>
                  </a:lnTo>
                  <a:lnTo>
                    <a:pt x="1762" y="569"/>
                  </a:lnTo>
                  <a:lnTo>
                    <a:pt x="1766" y="569"/>
                  </a:lnTo>
                  <a:lnTo>
                    <a:pt x="1767" y="571"/>
                  </a:lnTo>
                  <a:lnTo>
                    <a:pt x="1769" y="572"/>
                  </a:lnTo>
                  <a:lnTo>
                    <a:pt x="1772" y="574"/>
                  </a:lnTo>
                  <a:lnTo>
                    <a:pt x="1776" y="577"/>
                  </a:lnTo>
                  <a:lnTo>
                    <a:pt x="1778" y="580"/>
                  </a:lnTo>
                  <a:lnTo>
                    <a:pt x="1778" y="581"/>
                  </a:lnTo>
                  <a:lnTo>
                    <a:pt x="1778" y="587"/>
                  </a:lnTo>
                  <a:lnTo>
                    <a:pt x="1776" y="592"/>
                  </a:lnTo>
                  <a:lnTo>
                    <a:pt x="1775" y="596"/>
                  </a:lnTo>
                  <a:lnTo>
                    <a:pt x="1775" y="601"/>
                  </a:lnTo>
                  <a:lnTo>
                    <a:pt x="1773" y="607"/>
                  </a:lnTo>
                  <a:lnTo>
                    <a:pt x="1772" y="612"/>
                  </a:lnTo>
                  <a:lnTo>
                    <a:pt x="1772" y="616"/>
                  </a:lnTo>
                  <a:lnTo>
                    <a:pt x="1770" y="621"/>
                  </a:lnTo>
                  <a:lnTo>
                    <a:pt x="1770" y="622"/>
                  </a:lnTo>
                  <a:lnTo>
                    <a:pt x="1769" y="622"/>
                  </a:lnTo>
                  <a:lnTo>
                    <a:pt x="1769" y="624"/>
                  </a:lnTo>
                  <a:lnTo>
                    <a:pt x="1767" y="625"/>
                  </a:lnTo>
                  <a:lnTo>
                    <a:pt x="1766" y="627"/>
                  </a:lnTo>
                  <a:lnTo>
                    <a:pt x="1764" y="628"/>
                  </a:lnTo>
                  <a:lnTo>
                    <a:pt x="1764" y="630"/>
                  </a:lnTo>
                  <a:lnTo>
                    <a:pt x="1762" y="631"/>
                  </a:lnTo>
                  <a:lnTo>
                    <a:pt x="1761" y="633"/>
                  </a:lnTo>
                  <a:lnTo>
                    <a:pt x="1759" y="634"/>
                  </a:lnTo>
                  <a:lnTo>
                    <a:pt x="1759" y="636"/>
                  </a:lnTo>
                  <a:lnTo>
                    <a:pt x="1758" y="637"/>
                  </a:lnTo>
                  <a:lnTo>
                    <a:pt x="1758" y="639"/>
                  </a:lnTo>
                  <a:lnTo>
                    <a:pt x="1756" y="639"/>
                  </a:lnTo>
                  <a:lnTo>
                    <a:pt x="1756" y="640"/>
                  </a:lnTo>
                  <a:lnTo>
                    <a:pt x="1756" y="642"/>
                  </a:lnTo>
                  <a:lnTo>
                    <a:pt x="1753" y="642"/>
                  </a:lnTo>
                  <a:lnTo>
                    <a:pt x="1753" y="643"/>
                  </a:lnTo>
                  <a:lnTo>
                    <a:pt x="1752" y="645"/>
                  </a:lnTo>
                  <a:lnTo>
                    <a:pt x="1750" y="646"/>
                  </a:lnTo>
                  <a:lnTo>
                    <a:pt x="1749" y="646"/>
                  </a:lnTo>
                  <a:lnTo>
                    <a:pt x="1747" y="646"/>
                  </a:lnTo>
                  <a:lnTo>
                    <a:pt x="1746" y="649"/>
                  </a:lnTo>
                  <a:lnTo>
                    <a:pt x="1744" y="649"/>
                  </a:lnTo>
                  <a:lnTo>
                    <a:pt x="1741" y="651"/>
                  </a:lnTo>
                  <a:lnTo>
                    <a:pt x="1740" y="651"/>
                  </a:lnTo>
                  <a:lnTo>
                    <a:pt x="1738" y="652"/>
                  </a:lnTo>
                  <a:lnTo>
                    <a:pt x="1737" y="654"/>
                  </a:lnTo>
                  <a:lnTo>
                    <a:pt x="1735" y="657"/>
                  </a:lnTo>
                  <a:lnTo>
                    <a:pt x="1735" y="659"/>
                  </a:lnTo>
                  <a:lnTo>
                    <a:pt x="1735" y="660"/>
                  </a:lnTo>
                  <a:lnTo>
                    <a:pt x="1735" y="662"/>
                  </a:lnTo>
                  <a:lnTo>
                    <a:pt x="1735" y="663"/>
                  </a:lnTo>
                  <a:lnTo>
                    <a:pt x="1737" y="663"/>
                  </a:lnTo>
                  <a:lnTo>
                    <a:pt x="1738" y="665"/>
                  </a:lnTo>
                  <a:lnTo>
                    <a:pt x="1740" y="666"/>
                  </a:lnTo>
                  <a:lnTo>
                    <a:pt x="1741" y="668"/>
                  </a:lnTo>
                  <a:lnTo>
                    <a:pt x="1746" y="668"/>
                  </a:lnTo>
                  <a:lnTo>
                    <a:pt x="1749" y="666"/>
                  </a:lnTo>
                  <a:lnTo>
                    <a:pt x="1752" y="663"/>
                  </a:lnTo>
                  <a:lnTo>
                    <a:pt x="1758" y="662"/>
                  </a:lnTo>
                  <a:lnTo>
                    <a:pt x="1761" y="660"/>
                  </a:lnTo>
                  <a:lnTo>
                    <a:pt x="1764" y="659"/>
                  </a:lnTo>
                  <a:lnTo>
                    <a:pt x="1767" y="657"/>
                  </a:lnTo>
                  <a:lnTo>
                    <a:pt x="1770" y="656"/>
                  </a:lnTo>
                  <a:lnTo>
                    <a:pt x="1775" y="654"/>
                  </a:lnTo>
                  <a:lnTo>
                    <a:pt x="1776" y="654"/>
                  </a:lnTo>
                  <a:lnTo>
                    <a:pt x="1779" y="654"/>
                  </a:lnTo>
                  <a:lnTo>
                    <a:pt x="1782" y="652"/>
                  </a:lnTo>
                  <a:lnTo>
                    <a:pt x="1785" y="652"/>
                  </a:lnTo>
                  <a:lnTo>
                    <a:pt x="1787" y="652"/>
                  </a:lnTo>
                  <a:lnTo>
                    <a:pt x="1790" y="651"/>
                  </a:lnTo>
                  <a:lnTo>
                    <a:pt x="1793" y="651"/>
                  </a:lnTo>
                  <a:lnTo>
                    <a:pt x="1796" y="651"/>
                  </a:lnTo>
                  <a:lnTo>
                    <a:pt x="1799" y="649"/>
                  </a:lnTo>
                  <a:lnTo>
                    <a:pt x="1802" y="648"/>
                  </a:lnTo>
                  <a:lnTo>
                    <a:pt x="1805" y="646"/>
                  </a:lnTo>
                  <a:lnTo>
                    <a:pt x="1806" y="646"/>
                  </a:lnTo>
                  <a:lnTo>
                    <a:pt x="1809" y="645"/>
                  </a:lnTo>
                  <a:lnTo>
                    <a:pt x="1812" y="645"/>
                  </a:lnTo>
                  <a:lnTo>
                    <a:pt x="1815" y="643"/>
                  </a:lnTo>
                  <a:lnTo>
                    <a:pt x="1819" y="642"/>
                  </a:lnTo>
                  <a:lnTo>
                    <a:pt x="1823" y="640"/>
                  </a:lnTo>
                  <a:lnTo>
                    <a:pt x="1825" y="639"/>
                  </a:lnTo>
                  <a:lnTo>
                    <a:pt x="1826" y="637"/>
                  </a:lnTo>
                  <a:lnTo>
                    <a:pt x="1825" y="636"/>
                  </a:lnTo>
                  <a:lnTo>
                    <a:pt x="1825" y="634"/>
                  </a:lnTo>
                  <a:lnTo>
                    <a:pt x="1825" y="633"/>
                  </a:lnTo>
                  <a:lnTo>
                    <a:pt x="1825" y="631"/>
                  </a:lnTo>
                  <a:lnTo>
                    <a:pt x="1826" y="630"/>
                  </a:lnTo>
                  <a:lnTo>
                    <a:pt x="1826" y="628"/>
                  </a:lnTo>
                  <a:lnTo>
                    <a:pt x="1825" y="625"/>
                  </a:lnTo>
                  <a:lnTo>
                    <a:pt x="1828" y="624"/>
                  </a:lnTo>
                  <a:lnTo>
                    <a:pt x="1831" y="622"/>
                  </a:lnTo>
                  <a:lnTo>
                    <a:pt x="1835" y="621"/>
                  </a:lnTo>
                  <a:lnTo>
                    <a:pt x="1837" y="621"/>
                  </a:lnTo>
                  <a:lnTo>
                    <a:pt x="1840" y="621"/>
                  </a:lnTo>
                  <a:lnTo>
                    <a:pt x="1844" y="621"/>
                  </a:lnTo>
                  <a:lnTo>
                    <a:pt x="1849" y="621"/>
                  </a:lnTo>
                  <a:lnTo>
                    <a:pt x="1853" y="621"/>
                  </a:lnTo>
                  <a:lnTo>
                    <a:pt x="1858" y="621"/>
                  </a:lnTo>
                  <a:lnTo>
                    <a:pt x="1864" y="621"/>
                  </a:lnTo>
                  <a:lnTo>
                    <a:pt x="1868" y="621"/>
                  </a:lnTo>
                  <a:lnTo>
                    <a:pt x="1873" y="621"/>
                  </a:lnTo>
                  <a:lnTo>
                    <a:pt x="1875" y="619"/>
                  </a:lnTo>
                  <a:lnTo>
                    <a:pt x="1876" y="618"/>
                  </a:lnTo>
                  <a:lnTo>
                    <a:pt x="1878" y="616"/>
                  </a:lnTo>
                  <a:lnTo>
                    <a:pt x="1879" y="615"/>
                  </a:lnTo>
                  <a:lnTo>
                    <a:pt x="1881" y="615"/>
                  </a:lnTo>
                  <a:lnTo>
                    <a:pt x="1882" y="613"/>
                  </a:lnTo>
                  <a:lnTo>
                    <a:pt x="1882" y="612"/>
                  </a:lnTo>
                  <a:lnTo>
                    <a:pt x="1884" y="610"/>
                  </a:lnTo>
                  <a:lnTo>
                    <a:pt x="1885" y="610"/>
                  </a:lnTo>
                  <a:lnTo>
                    <a:pt x="1887" y="609"/>
                  </a:lnTo>
                  <a:lnTo>
                    <a:pt x="1888" y="607"/>
                  </a:lnTo>
                  <a:lnTo>
                    <a:pt x="1890" y="607"/>
                  </a:lnTo>
                  <a:lnTo>
                    <a:pt x="1891" y="607"/>
                  </a:lnTo>
                  <a:lnTo>
                    <a:pt x="1891" y="606"/>
                  </a:lnTo>
                  <a:lnTo>
                    <a:pt x="1894" y="604"/>
                  </a:lnTo>
                  <a:lnTo>
                    <a:pt x="1897" y="602"/>
                  </a:lnTo>
                  <a:lnTo>
                    <a:pt x="1899" y="602"/>
                  </a:lnTo>
                  <a:lnTo>
                    <a:pt x="1899" y="601"/>
                  </a:lnTo>
                  <a:lnTo>
                    <a:pt x="1900" y="601"/>
                  </a:lnTo>
                  <a:lnTo>
                    <a:pt x="1902" y="599"/>
                  </a:lnTo>
                  <a:lnTo>
                    <a:pt x="1903" y="598"/>
                  </a:lnTo>
                  <a:lnTo>
                    <a:pt x="1905" y="596"/>
                  </a:lnTo>
                  <a:lnTo>
                    <a:pt x="1908" y="595"/>
                  </a:lnTo>
                  <a:lnTo>
                    <a:pt x="1911" y="593"/>
                  </a:lnTo>
                  <a:lnTo>
                    <a:pt x="1914" y="592"/>
                  </a:lnTo>
                  <a:lnTo>
                    <a:pt x="1917" y="590"/>
                  </a:lnTo>
                  <a:lnTo>
                    <a:pt x="1918" y="590"/>
                  </a:lnTo>
                  <a:lnTo>
                    <a:pt x="1918" y="589"/>
                  </a:lnTo>
                  <a:lnTo>
                    <a:pt x="1920" y="589"/>
                  </a:lnTo>
                  <a:lnTo>
                    <a:pt x="1921" y="589"/>
                  </a:lnTo>
                  <a:lnTo>
                    <a:pt x="1925" y="589"/>
                  </a:lnTo>
                  <a:lnTo>
                    <a:pt x="1928" y="589"/>
                  </a:lnTo>
                  <a:lnTo>
                    <a:pt x="1929" y="589"/>
                  </a:lnTo>
                  <a:lnTo>
                    <a:pt x="1931" y="589"/>
                  </a:lnTo>
                  <a:lnTo>
                    <a:pt x="1932" y="589"/>
                  </a:lnTo>
                  <a:lnTo>
                    <a:pt x="1935" y="589"/>
                  </a:lnTo>
                  <a:lnTo>
                    <a:pt x="1937" y="589"/>
                  </a:lnTo>
                  <a:lnTo>
                    <a:pt x="1938" y="589"/>
                  </a:lnTo>
                  <a:lnTo>
                    <a:pt x="1940" y="589"/>
                  </a:lnTo>
                  <a:lnTo>
                    <a:pt x="1943" y="589"/>
                  </a:lnTo>
                  <a:lnTo>
                    <a:pt x="1944" y="589"/>
                  </a:lnTo>
                  <a:lnTo>
                    <a:pt x="1946" y="589"/>
                  </a:lnTo>
                  <a:lnTo>
                    <a:pt x="1947" y="589"/>
                  </a:lnTo>
                  <a:lnTo>
                    <a:pt x="1950" y="589"/>
                  </a:lnTo>
                  <a:lnTo>
                    <a:pt x="1952" y="589"/>
                  </a:lnTo>
                  <a:lnTo>
                    <a:pt x="1953" y="589"/>
                  </a:lnTo>
                  <a:lnTo>
                    <a:pt x="1955" y="589"/>
                  </a:lnTo>
                  <a:lnTo>
                    <a:pt x="1958" y="589"/>
                  </a:lnTo>
                  <a:lnTo>
                    <a:pt x="1959" y="589"/>
                  </a:lnTo>
                  <a:lnTo>
                    <a:pt x="1961" y="589"/>
                  </a:lnTo>
                  <a:lnTo>
                    <a:pt x="1964" y="589"/>
                  </a:lnTo>
                  <a:lnTo>
                    <a:pt x="1967" y="589"/>
                  </a:lnTo>
                  <a:lnTo>
                    <a:pt x="1968" y="589"/>
                  </a:lnTo>
                  <a:lnTo>
                    <a:pt x="1970" y="589"/>
                  </a:lnTo>
                  <a:lnTo>
                    <a:pt x="1971" y="589"/>
                  </a:lnTo>
                  <a:lnTo>
                    <a:pt x="1974" y="589"/>
                  </a:lnTo>
                  <a:lnTo>
                    <a:pt x="1976" y="589"/>
                  </a:lnTo>
                  <a:lnTo>
                    <a:pt x="1978" y="589"/>
                  </a:lnTo>
                  <a:lnTo>
                    <a:pt x="1979" y="589"/>
                  </a:lnTo>
                  <a:lnTo>
                    <a:pt x="1982" y="589"/>
                  </a:lnTo>
                  <a:lnTo>
                    <a:pt x="1984" y="589"/>
                  </a:lnTo>
                  <a:lnTo>
                    <a:pt x="1985" y="589"/>
                  </a:lnTo>
                  <a:lnTo>
                    <a:pt x="1987" y="589"/>
                  </a:lnTo>
                  <a:lnTo>
                    <a:pt x="1987" y="587"/>
                  </a:lnTo>
                  <a:lnTo>
                    <a:pt x="1988" y="587"/>
                  </a:lnTo>
                  <a:lnTo>
                    <a:pt x="1990" y="586"/>
                  </a:lnTo>
                  <a:lnTo>
                    <a:pt x="1990" y="584"/>
                  </a:lnTo>
                  <a:lnTo>
                    <a:pt x="1991" y="584"/>
                  </a:lnTo>
                  <a:lnTo>
                    <a:pt x="1991" y="583"/>
                  </a:lnTo>
                  <a:lnTo>
                    <a:pt x="1993" y="581"/>
                  </a:lnTo>
                  <a:lnTo>
                    <a:pt x="1994" y="581"/>
                  </a:lnTo>
                  <a:lnTo>
                    <a:pt x="1994" y="583"/>
                  </a:lnTo>
                  <a:lnTo>
                    <a:pt x="1996" y="583"/>
                  </a:lnTo>
                  <a:lnTo>
                    <a:pt x="1997" y="581"/>
                  </a:lnTo>
                  <a:lnTo>
                    <a:pt x="1999" y="581"/>
                  </a:lnTo>
                  <a:lnTo>
                    <a:pt x="1999" y="580"/>
                  </a:lnTo>
                  <a:lnTo>
                    <a:pt x="2000" y="580"/>
                  </a:lnTo>
                  <a:lnTo>
                    <a:pt x="2000" y="581"/>
                  </a:lnTo>
                  <a:lnTo>
                    <a:pt x="2000" y="583"/>
                  </a:lnTo>
                  <a:lnTo>
                    <a:pt x="2002" y="583"/>
                  </a:lnTo>
                  <a:lnTo>
                    <a:pt x="2002" y="581"/>
                  </a:lnTo>
                  <a:lnTo>
                    <a:pt x="2003" y="580"/>
                  </a:lnTo>
                  <a:lnTo>
                    <a:pt x="2003" y="577"/>
                  </a:lnTo>
                  <a:lnTo>
                    <a:pt x="2005" y="577"/>
                  </a:lnTo>
                  <a:lnTo>
                    <a:pt x="2005" y="580"/>
                  </a:lnTo>
                  <a:lnTo>
                    <a:pt x="2006" y="580"/>
                  </a:lnTo>
                  <a:lnTo>
                    <a:pt x="2006" y="577"/>
                  </a:lnTo>
                  <a:lnTo>
                    <a:pt x="2006" y="575"/>
                  </a:lnTo>
                  <a:lnTo>
                    <a:pt x="2008" y="574"/>
                  </a:lnTo>
                  <a:lnTo>
                    <a:pt x="2009" y="572"/>
                  </a:lnTo>
                  <a:lnTo>
                    <a:pt x="2011" y="571"/>
                  </a:lnTo>
                  <a:lnTo>
                    <a:pt x="2012" y="571"/>
                  </a:lnTo>
                  <a:lnTo>
                    <a:pt x="2014" y="571"/>
                  </a:lnTo>
                  <a:lnTo>
                    <a:pt x="2014" y="569"/>
                  </a:lnTo>
                  <a:lnTo>
                    <a:pt x="2014" y="568"/>
                  </a:lnTo>
                  <a:lnTo>
                    <a:pt x="2015" y="568"/>
                  </a:lnTo>
                  <a:lnTo>
                    <a:pt x="2017" y="566"/>
                  </a:lnTo>
                  <a:lnTo>
                    <a:pt x="2018" y="566"/>
                  </a:lnTo>
                  <a:lnTo>
                    <a:pt x="2018" y="565"/>
                  </a:lnTo>
                  <a:lnTo>
                    <a:pt x="2017" y="565"/>
                  </a:lnTo>
                  <a:lnTo>
                    <a:pt x="2017" y="563"/>
                  </a:lnTo>
                  <a:lnTo>
                    <a:pt x="2018" y="563"/>
                  </a:lnTo>
                  <a:lnTo>
                    <a:pt x="2018" y="562"/>
                  </a:lnTo>
                  <a:lnTo>
                    <a:pt x="2020" y="562"/>
                  </a:lnTo>
                  <a:lnTo>
                    <a:pt x="2020" y="560"/>
                  </a:lnTo>
                  <a:lnTo>
                    <a:pt x="2020" y="559"/>
                  </a:lnTo>
                  <a:lnTo>
                    <a:pt x="2021" y="557"/>
                  </a:lnTo>
                  <a:lnTo>
                    <a:pt x="2023" y="557"/>
                  </a:lnTo>
                  <a:lnTo>
                    <a:pt x="2023" y="556"/>
                  </a:lnTo>
                  <a:lnTo>
                    <a:pt x="2024" y="556"/>
                  </a:lnTo>
                  <a:lnTo>
                    <a:pt x="2026" y="554"/>
                  </a:lnTo>
                  <a:lnTo>
                    <a:pt x="2026" y="553"/>
                  </a:lnTo>
                  <a:lnTo>
                    <a:pt x="2027" y="551"/>
                  </a:lnTo>
                  <a:lnTo>
                    <a:pt x="2027" y="549"/>
                  </a:lnTo>
                  <a:lnTo>
                    <a:pt x="2029" y="548"/>
                  </a:lnTo>
                  <a:lnTo>
                    <a:pt x="2029" y="546"/>
                  </a:lnTo>
                  <a:lnTo>
                    <a:pt x="2032" y="545"/>
                  </a:lnTo>
                  <a:lnTo>
                    <a:pt x="2035" y="542"/>
                  </a:lnTo>
                  <a:lnTo>
                    <a:pt x="2037" y="540"/>
                  </a:lnTo>
                  <a:lnTo>
                    <a:pt x="2040" y="539"/>
                  </a:lnTo>
                  <a:lnTo>
                    <a:pt x="2041" y="536"/>
                  </a:lnTo>
                  <a:lnTo>
                    <a:pt x="2044" y="534"/>
                  </a:lnTo>
                  <a:lnTo>
                    <a:pt x="2047" y="531"/>
                  </a:lnTo>
                  <a:lnTo>
                    <a:pt x="2049" y="530"/>
                  </a:lnTo>
                  <a:lnTo>
                    <a:pt x="2050" y="530"/>
                  </a:lnTo>
                  <a:lnTo>
                    <a:pt x="2053" y="530"/>
                  </a:lnTo>
                  <a:lnTo>
                    <a:pt x="2053" y="531"/>
                  </a:lnTo>
                  <a:lnTo>
                    <a:pt x="2052" y="533"/>
                  </a:lnTo>
                  <a:lnTo>
                    <a:pt x="2052" y="534"/>
                  </a:lnTo>
                  <a:lnTo>
                    <a:pt x="2053" y="536"/>
                  </a:lnTo>
                  <a:lnTo>
                    <a:pt x="2055" y="536"/>
                  </a:lnTo>
                  <a:lnTo>
                    <a:pt x="2056" y="534"/>
                  </a:lnTo>
                  <a:lnTo>
                    <a:pt x="2058" y="534"/>
                  </a:lnTo>
                  <a:lnTo>
                    <a:pt x="2059" y="534"/>
                  </a:lnTo>
                  <a:lnTo>
                    <a:pt x="2061" y="534"/>
                  </a:lnTo>
                  <a:lnTo>
                    <a:pt x="2061" y="533"/>
                  </a:lnTo>
                  <a:lnTo>
                    <a:pt x="2062" y="533"/>
                  </a:lnTo>
                  <a:lnTo>
                    <a:pt x="2064" y="533"/>
                  </a:lnTo>
                  <a:lnTo>
                    <a:pt x="2065" y="533"/>
                  </a:lnTo>
                  <a:lnTo>
                    <a:pt x="2065" y="531"/>
                  </a:lnTo>
                  <a:lnTo>
                    <a:pt x="2068" y="531"/>
                  </a:lnTo>
                  <a:lnTo>
                    <a:pt x="2070" y="533"/>
                  </a:lnTo>
                  <a:lnTo>
                    <a:pt x="2071" y="533"/>
                  </a:lnTo>
                  <a:lnTo>
                    <a:pt x="2071" y="534"/>
                  </a:lnTo>
                  <a:lnTo>
                    <a:pt x="2073" y="534"/>
                  </a:lnTo>
                  <a:lnTo>
                    <a:pt x="2073" y="536"/>
                  </a:lnTo>
                  <a:lnTo>
                    <a:pt x="2073" y="537"/>
                  </a:lnTo>
                  <a:lnTo>
                    <a:pt x="2074" y="537"/>
                  </a:lnTo>
                  <a:close/>
                  <a:moveTo>
                    <a:pt x="1045" y="518"/>
                  </a:moveTo>
                  <a:lnTo>
                    <a:pt x="1046" y="518"/>
                  </a:lnTo>
                  <a:lnTo>
                    <a:pt x="1046" y="516"/>
                  </a:lnTo>
                  <a:lnTo>
                    <a:pt x="1045" y="516"/>
                  </a:lnTo>
                  <a:lnTo>
                    <a:pt x="1045" y="518"/>
                  </a:lnTo>
                  <a:close/>
                  <a:moveTo>
                    <a:pt x="1043" y="527"/>
                  </a:moveTo>
                  <a:lnTo>
                    <a:pt x="1042" y="528"/>
                  </a:lnTo>
                  <a:lnTo>
                    <a:pt x="1043" y="528"/>
                  </a:lnTo>
                  <a:lnTo>
                    <a:pt x="1043" y="527"/>
                  </a:lnTo>
                  <a:close/>
                  <a:moveTo>
                    <a:pt x="1034" y="530"/>
                  </a:moveTo>
                  <a:lnTo>
                    <a:pt x="1036" y="528"/>
                  </a:lnTo>
                  <a:lnTo>
                    <a:pt x="1039" y="527"/>
                  </a:lnTo>
                  <a:lnTo>
                    <a:pt x="1040" y="525"/>
                  </a:lnTo>
                  <a:lnTo>
                    <a:pt x="1042" y="525"/>
                  </a:lnTo>
                  <a:lnTo>
                    <a:pt x="1043" y="524"/>
                  </a:lnTo>
                  <a:lnTo>
                    <a:pt x="1042" y="524"/>
                  </a:lnTo>
                  <a:lnTo>
                    <a:pt x="1043" y="522"/>
                  </a:lnTo>
                  <a:lnTo>
                    <a:pt x="1043" y="521"/>
                  </a:lnTo>
                  <a:lnTo>
                    <a:pt x="1042" y="522"/>
                  </a:lnTo>
                  <a:lnTo>
                    <a:pt x="1042" y="524"/>
                  </a:lnTo>
                  <a:lnTo>
                    <a:pt x="1040" y="524"/>
                  </a:lnTo>
                  <a:lnTo>
                    <a:pt x="1040" y="525"/>
                  </a:lnTo>
                  <a:lnTo>
                    <a:pt x="1039" y="525"/>
                  </a:lnTo>
                  <a:lnTo>
                    <a:pt x="1036" y="527"/>
                  </a:lnTo>
                  <a:lnTo>
                    <a:pt x="1034" y="528"/>
                  </a:lnTo>
                  <a:lnTo>
                    <a:pt x="1034" y="530"/>
                  </a:lnTo>
                  <a:close/>
                  <a:moveTo>
                    <a:pt x="931" y="752"/>
                  </a:moveTo>
                  <a:lnTo>
                    <a:pt x="930" y="752"/>
                  </a:lnTo>
                  <a:lnTo>
                    <a:pt x="928" y="752"/>
                  </a:lnTo>
                  <a:lnTo>
                    <a:pt x="928" y="754"/>
                  </a:lnTo>
                  <a:lnTo>
                    <a:pt x="927" y="754"/>
                  </a:lnTo>
                  <a:lnTo>
                    <a:pt x="924" y="754"/>
                  </a:lnTo>
                  <a:lnTo>
                    <a:pt x="927" y="755"/>
                  </a:lnTo>
                  <a:lnTo>
                    <a:pt x="928" y="754"/>
                  </a:lnTo>
                  <a:lnTo>
                    <a:pt x="930" y="754"/>
                  </a:lnTo>
                  <a:lnTo>
                    <a:pt x="931" y="752"/>
                  </a:lnTo>
                  <a:close/>
                  <a:moveTo>
                    <a:pt x="936" y="752"/>
                  </a:moveTo>
                  <a:lnTo>
                    <a:pt x="934" y="754"/>
                  </a:lnTo>
                  <a:lnTo>
                    <a:pt x="933" y="754"/>
                  </a:lnTo>
                  <a:lnTo>
                    <a:pt x="931" y="754"/>
                  </a:lnTo>
                  <a:lnTo>
                    <a:pt x="931" y="755"/>
                  </a:lnTo>
                  <a:lnTo>
                    <a:pt x="933" y="755"/>
                  </a:lnTo>
                  <a:lnTo>
                    <a:pt x="934" y="755"/>
                  </a:lnTo>
                  <a:lnTo>
                    <a:pt x="936" y="755"/>
                  </a:lnTo>
                  <a:lnTo>
                    <a:pt x="936" y="754"/>
                  </a:lnTo>
                  <a:lnTo>
                    <a:pt x="936" y="752"/>
                  </a:lnTo>
                  <a:close/>
                  <a:moveTo>
                    <a:pt x="940" y="755"/>
                  </a:moveTo>
                  <a:lnTo>
                    <a:pt x="939" y="754"/>
                  </a:lnTo>
                  <a:lnTo>
                    <a:pt x="939" y="755"/>
                  </a:lnTo>
                  <a:lnTo>
                    <a:pt x="940" y="755"/>
                  </a:lnTo>
                  <a:close/>
                  <a:moveTo>
                    <a:pt x="954" y="625"/>
                  </a:moveTo>
                  <a:lnTo>
                    <a:pt x="952" y="625"/>
                  </a:lnTo>
                  <a:lnTo>
                    <a:pt x="952" y="627"/>
                  </a:lnTo>
                  <a:lnTo>
                    <a:pt x="954" y="627"/>
                  </a:lnTo>
                  <a:lnTo>
                    <a:pt x="954" y="625"/>
                  </a:lnTo>
                  <a:close/>
                  <a:moveTo>
                    <a:pt x="1336" y="1015"/>
                  </a:moveTo>
                  <a:lnTo>
                    <a:pt x="1334" y="1013"/>
                  </a:lnTo>
                  <a:lnTo>
                    <a:pt x="1334" y="1015"/>
                  </a:lnTo>
                  <a:lnTo>
                    <a:pt x="1336" y="1015"/>
                  </a:lnTo>
                  <a:close/>
                  <a:moveTo>
                    <a:pt x="1566" y="939"/>
                  </a:moveTo>
                  <a:lnTo>
                    <a:pt x="1564" y="940"/>
                  </a:lnTo>
                  <a:lnTo>
                    <a:pt x="1566" y="940"/>
                  </a:lnTo>
                  <a:lnTo>
                    <a:pt x="1566" y="939"/>
                  </a:lnTo>
                  <a:close/>
                  <a:moveTo>
                    <a:pt x="1602" y="942"/>
                  </a:moveTo>
                  <a:lnTo>
                    <a:pt x="1600" y="942"/>
                  </a:lnTo>
                  <a:lnTo>
                    <a:pt x="1600" y="943"/>
                  </a:lnTo>
                  <a:lnTo>
                    <a:pt x="1602" y="943"/>
                  </a:lnTo>
                  <a:lnTo>
                    <a:pt x="1602" y="942"/>
                  </a:lnTo>
                  <a:close/>
                  <a:moveTo>
                    <a:pt x="1660" y="1031"/>
                  </a:moveTo>
                  <a:lnTo>
                    <a:pt x="1658" y="1034"/>
                  </a:lnTo>
                  <a:lnTo>
                    <a:pt x="1660" y="1034"/>
                  </a:lnTo>
                  <a:lnTo>
                    <a:pt x="1660" y="1033"/>
                  </a:lnTo>
                  <a:lnTo>
                    <a:pt x="1660" y="1031"/>
                  </a:lnTo>
                  <a:close/>
                  <a:moveTo>
                    <a:pt x="1663" y="1030"/>
                  </a:moveTo>
                  <a:lnTo>
                    <a:pt x="1661" y="1030"/>
                  </a:lnTo>
                  <a:lnTo>
                    <a:pt x="1661" y="1031"/>
                  </a:lnTo>
                  <a:lnTo>
                    <a:pt x="1663" y="1031"/>
                  </a:lnTo>
                  <a:lnTo>
                    <a:pt x="1663" y="1030"/>
                  </a:lnTo>
                  <a:close/>
                  <a:moveTo>
                    <a:pt x="1691" y="981"/>
                  </a:moveTo>
                  <a:lnTo>
                    <a:pt x="1693" y="981"/>
                  </a:lnTo>
                  <a:lnTo>
                    <a:pt x="1693" y="980"/>
                  </a:lnTo>
                  <a:lnTo>
                    <a:pt x="1691" y="980"/>
                  </a:lnTo>
                  <a:lnTo>
                    <a:pt x="1691" y="981"/>
                  </a:lnTo>
                  <a:close/>
                  <a:moveTo>
                    <a:pt x="1808" y="816"/>
                  </a:moveTo>
                  <a:lnTo>
                    <a:pt x="1806" y="816"/>
                  </a:lnTo>
                  <a:lnTo>
                    <a:pt x="1808" y="818"/>
                  </a:lnTo>
                  <a:lnTo>
                    <a:pt x="1808" y="816"/>
                  </a:lnTo>
                  <a:close/>
                  <a:moveTo>
                    <a:pt x="1811" y="818"/>
                  </a:moveTo>
                  <a:lnTo>
                    <a:pt x="1809" y="818"/>
                  </a:lnTo>
                  <a:lnTo>
                    <a:pt x="1809" y="819"/>
                  </a:lnTo>
                  <a:lnTo>
                    <a:pt x="1811" y="819"/>
                  </a:lnTo>
                  <a:lnTo>
                    <a:pt x="1811" y="818"/>
                  </a:lnTo>
                  <a:close/>
                  <a:moveTo>
                    <a:pt x="1815" y="771"/>
                  </a:moveTo>
                  <a:lnTo>
                    <a:pt x="1814" y="772"/>
                  </a:lnTo>
                  <a:lnTo>
                    <a:pt x="1815" y="772"/>
                  </a:lnTo>
                  <a:lnTo>
                    <a:pt x="1815" y="771"/>
                  </a:lnTo>
                  <a:close/>
                  <a:moveTo>
                    <a:pt x="1819" y="799"/>
                  </a:moveTo>
                  <a:lnTo>
                    <a:pt x="1817" y="799"/>
                  </a:lnTo>
                  <a:lnTo>
                    <a:pt x="1817" y="801"/>
                  </a:lnTo>
                  <a:lnTo>
                    <a:pt x="1819" y="799"/>
                  </a:lnTo>
                  <a:close/>
                  <a:moveTo>
                    <a:pt x="1826" y="766"/>
                  </a:moveTo>
                  <a:lnTo>
                    <a:pt x="1825" y="768"/>
                  </a:lnTo>
                  <a:lnTo>
                    <a:pt x="1826" y="768"/>
                  </a:lnTo>
                  <a:lnTo>
                    <a:pt x="1826" y="766"/>
                  </a:lnTo>
                  <a:close/>
                  <a:moveTo>
                    <a:pt x="1823" y="752"/>
                  </a:moveTo>
                  <a:lnTo>
                    <a:pt x="1825" y="752"/>
                  </a:lnTo>
                  <a:lnTo>
                    <a:pt x="1825" y="754"/>
                  </a:lnTo>
                  <a:lnTo>
                    <a:pt x="1826" y="754"/>
                  </a:lnTo>
                  <a:lnTo>
                    <a:pt x="1826" y="752"/>
                  </a:lnTo>
                  <a:lnTo>
                    <a:pt x="1825" y="752"/>
                  </a:lnTo>
                  <a:lnTo>
                    <a:pt x="1823" y="751"/>
                  </a:lnTo>
                  <a:lnTo>
                    <a:pt x="1823" y="752"/>
                  </a:lnTo>
                  <a:close/>
                  <a:moveTo>
                    <a:pt x="1831" y="734"/>
                  </a:moveTo>
                  <a:lnTo>
                    <a:pt x="1829" y="734"/>
                  </a:lnTo>
                  <a:lnTo>
                    <a:pt x="1829" y="736"/>
                  </a:lnTo>
                  <a:lnTo>
                    <a:pt x="1831" y="736"/>
                  </a:lnTo>
                  <a:lnTo>
                    <a:pt x="1831" y="734"/>
                  </a:lnTo>
                  <a:close/>
                  <a:moveTo>
                    <a:pt x="1837" y="746"/>
                  </a:moveTo>
                  <a:lnTo>
                    <a:pt x="1835" y="745"/>
                  </a:lnTo>
                  <a:lnTo>
                    <a:pt x="1835" y="743"/>
                  </a:lnTo>
                  <a:lnTo>
                    <a:pt x="1834" y="743"/>
                  </a:lnTo>
                  <a:lnTo>
                    <a:pt x="1834" y="745"/>
                  </a:lnTo>
                  <a:lnTo>
                    <a:pt x="1835" y="746"/>
                  </a:lnTo>
                  <a:lnTo>
                    <a:pt x="1837" y="746"/>
                  </a:lnTo>
                  <a:close/>
                  <a:moveTo>
                    <a:pt x="1841" y="730"/>
                  </a:moveTo>
                  <a:lnTo>
                    <a:pt x="1840" y="730"/>
                  </a:lnTo>
                  <a:lnTo>
                    <a:pt x="1840" y="731"/>
                  </a:lnTo>
                  <a:lnTo>
                    <a:pt x="1841" y="731"/>
                  </a:lnTo>
                  <a:lnTo>
                    <a:pt x="1841" y="730"/>
                  </a:lnTo>
                  <a:close/>
                  <a:moveTo>
                    <a:pt x="1868" y="715"/>
                  </a:moveTo>
                  <a:lnTo>
                    <a:pt x="1867" y="715"/>
                  </a:lnTo>
                  <a:lnTo>
                    <a:pt x="1867" y="716"/>
                  </a:lnTo>
                  <a:lnTo>
                    <a:pt x="1865" y="716"/>
                  </a:lnTo>
                  <a:lnTo>
                    <a:pt x="1865" y="718"/>
                  </a:lnTo>
                  <a:lnTo>
                    <a:pt x="1867" y="716"/>
                  </a:lnTo>
                  <a:lnTo>
                    <a:pt x="1868" y="715"/>
                  </a:lnTo>
                  <a:close/>
                  <a:moveTo>
                    <a:pt x="1872" y="712"/>
                  </a:moveTo>
                  <a:lnTo>
                    <a:pt x="1870" y="712"/>
                  </a:lnTo>
                  <a:lnTo>
                    <a:pt x="1870" y="713"/>
                  </a:lnTo>
                  <a:lnTo>
                    <a:pt x="1872" y="713"/>
                  </a:lnTo>
                  <a:lnTo>
                    <a:pt x="1872" y="712"/>
                  </a:lnTo>
                  <a:close/>
                  <a:moveTo>
                    <a:pt x="1878" y="709"/>
                  </a:moveTo>
                  <a:lnTo>
                    <a:pt x="1876" y="709"/>
                  </a:lnTo>
                  <a:lnTo>
                    <a:pt x="1876" y="710"/>
                  </a:lnTo>
                  <a:lnTo>
                    <a:pt x="1875" y="712"/>
                  </a:lnTo>
                  <a:lnTo>
                    <a:pt x="1876" y="712"/>
                  </a:lnTo>
                  <a:lnTo>
                    <a:pt x="1876" y="710"/>
                  </a:lnTo>
                  <a:lnTo>
                    <a:pt x="1878" y="710"/>
                  </a:lnTo>
                  <a:lnTo>
                    <a:pt x="1878" y="709"/>
                  </a:lnTo>
                  <a:close/>
                  <a:moveTo>
                    <a:pt x="1909" y="680"/>
                  </a:moveTo>
                  <a:lnTo>
                    <a:pt x="1908" y="683"/>
                  </a:lnTo>
                  <a:lnTo>
                    <a:pt x="1908" y="684"/>
                  </a:lnTo>
                  <a:lnTo>
                    <a:pt x="1908" y="686"/>
                  </a:lnTo>
                  <a:lnTo>
                    <a:pt x="1909" y="684"/>
                  </a:lnTo>
                  <a:lnTo>
                    <a:pt x="1909" y="680"/>
                  </a:lnTo>
                  <a:close/>
                  <a:moveTo>
                    <a:pt x="1909" y="677"/>
                  </a:moveTo>
                  <a:lnTo>
                    <a:pt x="1908" y="677"/>
                  </a:lnTo>
                  <a:lnTo>
                    <a:pt x="1908" y="678"/>
                  </a:lnTo>
                  <a:lnTo>
                    <a:pt x="1909" y="678"/>
                  </a:lnTo>
                  <a:lnTo>
                    <a:pt x="1909" y="677"/>
                  </a:lnTo>
                  <a:close/>
                  <a:moveTo>
                    <a:pt x="2011" y="612"/>
                  </a:moveTo>
                  <a:lnTo>
                    <a:pt x="2009" y="613"/>
                  </a:lnTo>
                  <a:lnTo>
                    <a:pt x="2011" y="613"/>
                  </a:lnTo>
                  <a:lnTo>
                    <a:pt x="2011" y="612"/>
                  </a:lnTo>
                  <a:close/>
                  <a:moveTo>
                    <a:pt x="2017" y="612"/>
                  </a:moveTo>
                  <a:lnTo>
                    <a:pt x="2015" y="612"/>
                  </a:lnTo>
                  <a:lnTo>
                    <a:pt x="2015" y="613"/>
                  </a:lnTo>
                  <a:lnTo>
                    <a:pt x="2017" y="612"/>
                  </a:lnTo>
                  <a:close/>
                  <a:moveTo>
                    <a:pt x="1339" y="1018"/>
                  </a:moveTo>
                  <a:lnTo>
                    <a:pt x="1342" y="1018"/>
                  </a:lnTo>
                  <a:lnTo>
                    <a:pt x="1342" y="1016"/>
                  </a:lnTo>
                  <a:lnTo>
                    <a:pt x="1339" y="1018"/>
                  </a:lnTo>
                  <a:close/>
                  <a:moveTo>
                    <a:pt x="1790" y="843"/>
                  </a:moveTo>
                  <a:lnTo>
                    <a:pt x="1791" y="842"/>
                  </a:lnTo>
                  <a:lnTo>
                    <a:pt x="1790" y="843"/>
                  </a:lnTo>
                  <a:lnTo>
                    <a:pt x="1790" y="843"/>
                  </a:lnTo>
                  <a:close/>
                  <a:moveTo>
                    <a:pt x="1005" y="540"/>
                  </a:moveTo>
                  <a:lnTo>
                    <a:pt x="1005" y="539"/>
                  </a:lnTo>
                  <a:lnTo>
                    <a:pt x="1004" y="540"/>
                  </a:lnTo>
                  <a:lnTo>
                    <a:pt x="1004" y="542"/>
                  </a:lnTo>
                  <a:lnTo>
                    <a:pt x="1004" y="543"/>
                  </a:lnTo>
                  <a:lnTo>
                    <a:pt x="1005" y="542"/>
                  </a:lnTo>
                  <a:lnTo>
                    <a:pt x="1005" y="540"/>
                  </a:lnTo>
                  <a:close/>
                  <a:moveTo>
                    <a:pt x="1781" y="854"/>
                  </a:moveTo>
                  <a:lnTo>
                    <a:pt x="1781" y="852"/>
                  </a:lnTo>
                  <a:lnTo>
                    <a:pt x="1779" y="854"/>
                  </a:lnTo>
                  <a:lnTo>
                    <a:pt x="1781" y="854"/>
                  </a:lnTo>
                  <a:close/>
                  <a:moveTo>
                    <a:pt x="1938" y="684"/>
                  </a:moveTo>
                  <a:lnTo>
                    <a:pt x="1938" y="683"/>
                  </a:lnTo>
                  <a:lnTo>
                    <a:pt x="1937" y="683"/>
                  </a:lnTo>
                  <a:lnTo>
                    <a:pt x="1935" y="684"/>
                  </a:lnTo>
                  <a:lnTo>
                    <a:pt x="1937" y="684"/>
                  </a:lnTo>
                  <a:lnTo>
                    <a:pt x="1938" y="684"/>
                  </a:lnTo>
                  <a:close/>
                  <a:moveTo>
                    <a:pt x="89" y="433"/>
                  </a:moveTo>
                  <a:lnTo>
                    <a:pt x="91" y="433"/>
                  </a:lnTo>
                  <a:lnTo>
                    <a:pt x="91" y="431"/>
                  </a:lnTo>
                  <a:lnTo>
                    <a:pt x="92" y="431"/>
                  </a:lnTo>
                  <a:lnTo>
                    <a:pt x="92" y="430"/>
                  </a:lnTo>
                  <a:lnTo>
                    <a:pt x="91" y="430"/>
                  </a:lnTo>
                  <a:lnTo>
                    <a:pt x="89" y="430"/>
                  </a:lnTo>
                  <a:lnTo>
                    <a:pt x="88" y="431"/>
                  </a:lnTo>
                  <a:lnTo>
                    <a:pt x="89" y="431"/>
                  </a:lnTo>
                  <a:lnTo>
                    <a:pt x="89" y="433"/>
                  </a:lnTo>
                  <a:close/>
                  <a:moveTo>
                    <a:pt x="97" y="430"/>
                  </a:moveTo>
                  <a:lnTo>
                    <a:pt x="97" y="428"/>
                  </a:lnTo>
                  <a:lnTo>
                    <a:pt x="98" y="428"/>
                  </a:lnTo>
                  <a:lnTo>
                    <a:pt x="100" y="427"/>
                  </a:lnTo>
                  <a:lnTo>
                    <a:pt x="98" y="427"/>
                  </a:lnTo>
                  <a:lnTo>
                    <a:pt x="98" y="425"/>
                  </a:lnTo>
                  <a:lnTo>
                    <a:pt x="95" y="425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7"/>
                  </a:lnTo>
                  <a:lnTo>
                    <a:pt x="92" y="427"/>
                  </a:lnTo>
                  <a:lnTo>
                    <a:pt x="92" y="428"/>
                  </a:lnTo>
                  <a:lnTo>
                    <a:pt x="92" y="430"/>
                  </a:lnTo>
                  <a:lnTo>
                    <a:pt x="95" y="430"/>
                  </a:lnTo>
                  <a:lnTo>
                    <a:pt x="97" y="430"/>
                  </a:lnTo>
                  <a:close/>
                  <a:moveTo>
                    <a:pt x="111" y="433"/>
                  </a:moveTo>
                  <a:lnTo>
                    <a:pt x="111" y="431"/>
                  </a:lnTo>
                  <a:lnTo>
                    <a:pt x="109" y="433"/>
                  </a:lnTo>
                  <a:lnTo>
                    <a:pt x="111" y="433"/>
                  </a:lnTo>
                  <a:close/>
                  <a:moveTo>
                    <a:pt x="123" y="427"/>
                  </a:moveTo>
                  <a:lnTo>
                    <a:pt x="121" y="427"/>
                  </a:lnTo>
                  <a:lnTo>
                    <a:pt x="121" y="425"/>
                  </a:lnTo>
                  <a:lnTo>
                    <a:pt x="123" y="425"/>
                  </a:lnTo>
                  <a:lnTo>
                    <a:pt x="124" y="425"/>
                  </a:lnTo>
                  <a:lnTo>
                    <a:pt x="124" y="424"/>
                  </a:lnTo>
                  <a:lnTo>
                    <a:pt x="123" y="424"/>
                  </a:lnTo>
                  <a:lnTo>
                    <a:pt x="121" y="424"/>
                  </a:lnTo>
                  <a:lnTo>
                    <a:pt x="120" y="425"/>
                  </a:lnTo>
                  <a:lnTo>
                    <a:pt x="120" y="427"/>
                  </a:lnTo>
                  <a:lnTo>
                    <a:pt x="118" y="427"/>
                  </a:lnTo>
                  <a:lnTo>
                    <a:pt x="118" y="428"/>
                  </a:lnTo>
                  <a:lnTo>
                    <a:pt x="117" y="428"/>
                  </a:lnTo>
                  <a:lnTo>
                    <a:pt x="117" y="427"/>
                  </a:lnTo>
                  <a:lnTo>
                    <a:pt x="115" y="427"/>
                  </a:lnTo>
                  <a:lnTo>
                    <a:pt x="115" y="428"/>
                  </a:lnTo>
                  <a:lnTo>
                    <a:pt x="114" y="428"/>
                  </a:lnTo>
                  <a:lnTo>
                    <a:pt x="114" y="430"/>
                  </a:lnTo>
                  <a:lnTo>
                    <a:pt x="114" y="431"/>
                  </a:lnTo>
                  <a:lnTo>
                    <a:pt x="115" y="431"/>
                  </a:lnTo>
                  <a:lnTo>
                    <a:pt x="115" y="430"/>
                  </a:lnTo>
                  <a:lnTo>
                    <a:pt x="117" y="430"/>
                  </a:lnTo>
                  <a:lnTo>
                    <a:pt x="118" y="430"/>
                  </a:lnTo>
                  <a:lnTo>
                    <a:pt x="121" y="428"/>
                  </a:lnTo>
                  <a:lnTo>
                    <a:pt x="121" y="430"/>
                  </a:lnTo>
                  <a:lnTo>
                    <a:pt x="123" y="428"/>
                  </a:lnTo>
                  <a:lnTo>
                    <a:pt x="124" y="427"/>
                  </a:lnTo>
                  <a:lnTo>
                    <a:pt x="123" y="427"/>
                  </a:lnTo>
                  <a:close/>
                  <a:moveTo>
                    <a:pt x="111" y="430"/>
                  </a:moveTo>
                  <a:lnTo>
                    <a:pt x="111" y="431"/>
                  </a:lnTo>
                  <a:lnTo>
                    <a:pt x="114" y="430"/>
                  </a:lnTo>
                  <a:lnTo>
                    <a:pt x="112" y="430"/>
                  </a:lnTo>
                  <a:lnTo>
                    <a:pt x="111" y="430"/>
                  </a:lnTo>
                  <a:close/>
                  <a:moveTo>
                    <a:pt x="177" y="419"/>
                  </a:moveTo>
                  <a:lnTo>
                    <a:pt x="176" y="421"/>
                  </a:lnTo>
                  <a:lnTo>
                    <a:pt x="176" y="422"/>
                  </a:lnTo>
                  <a:lnTo>
                    <a:pt x="177" y="422"/>
                  </a:lnTo>
                  <a:lnTo>
                    <a:pt x="179" y="422"/>
                  </a:lnTo>
                  <a:lnTo>
                    <a:pt x="179" y="421"/>
                  </a:lnTo>
                  <a:lnTo>
                    <a:pt x="177" y="421"/>
                  </a:lnTo>
                  <a:lnTo>
                    <a:pt x="177" y="419"/>
                  </a:lnTo>
                  <a:close/>
                  <a:moveTo>
                    <a:pt x="183" y="421"/>
                  </a:moveTo>
                  <a:lnTo>
                    <a:pt x="185" y="419"/>
                  </a:lnTo>
                  <a:lnTo>
                    <a:pt x="183" y="419"/>
                  </a:lnTo>
                  <a:lnTo>
                    <a:pt x="182" y="419"/>
                  </a:lnTo>
                  <a:lnTo>
                    <a:pt x="180" y="421"/>
                  </a:lnTo>
                  <a:lnTo>
                    <a:pt x="179" y="421"/>
                  </a:lnTo>
                  <a:lnTo>
                    <a:pt x="180" y="422"/>
                  </a:lnTo>
                  <a:lnTo>
                    <a:pt x="182" y="422"/>
                  </a:lnTo>
                  <a:lnTo>
                    <a:pt x="183" y="422"/>
                  </a:lnTo>
                  <a:lnTo>
                    <a:pt x="185" y="422"/>
                  </a:lnTo>
                  <a:lnTo>
                    <a:pt x="186" y="422"/>
                  </a:lnTo>
                  <a:lnTo>
                    <a:pt x="186" y="421"/>
                  </a:lnTo>
                  <a:lnTo>
                    <a:pt x="185" y="421"/>
                  </a:lnTo>
                  <a:lnTo>
                    <a:pt x="183" y="421"/>
                  </a:lnTo>
                  <a:close/>
                  <a:moveTo>
                    <a:pt x="177" y="418"/>
                  </a:moveTo>
                  <a:lnTo>
                    <a:pt x="177" y="416"/>
                  </a:lnTo>
                  <a:lnTo>
                    <a:pt x="179" y="416"/>
                  </a:lnTo>
                  <a:lnTo>
                    <a:pt x="180" y="416"/>
                  </a:lnTo>
                  <a:lnTo>
                    <a:pt x="180" y="415"/>
                  </a:lnTo>
                  <a:lnTo>
                    <a:pt x="180" y="413"/>
                  </a:lnTo>
                  <a:lnTo>
                    <a:pt x="179" y="413"/>
                  </a:lnTo>
                  <a:lnTo>
                    <a:pt x="177" y="413"/>
                  </a:lnTo>
                  <a:lnTo>
                    <a:pt x="176" y="415"/>
                  </a:lnTo>
                  <a:lnTo>
                    <a:pt x="174" y="415"/>
                  </a:lnTo>
                  <a:lnTo>
                    <a:pt x="173" y="416"/>
                  </a:lnTo>
                  <a:lnTo>
                    <a:pt x="174" y="416"/>
                  </a:lnTo>
                  <a:lnTo>
                    <a:pt x="174" y="418"/>
                  </a:lnTo>
                  <a:lnTo>
                    <a:pt x="176" y="418"/>
                  </a:lnTo>
                  <a:lnTo>
                    <a:pt x="177" y="418"/>
                  </a:lnTo>
                  <a:close/>
                  <a:moveTo>
                    <a:pt x="171" y="418"/>
                  </a:moveTo>
                  <a:lnTo>
                    <a:pt x="170" y="418"/>
                  </a:lnTo>
                  <a:lnTo>
                    <a:pt x="170" y="419"/>
                  </a:lnTo>
                  <a:lnTo>
                    <a:pt x="168" y="419"/>
                  </a:lnTo>
                  <a:lnTo>
                    <a:pt x="167" y="419"/>
                  </a:lnTo>
                  <a:lnTo>
                    <a:pt x="165" y="419"/>
                  </a:lnTo>
                  <a:lnTo>
                    <a:pt x="165" y="421"/>
                  </a:lnTo>
                  <a:lnTo>
                    <a:pt x="164" y="421"/>
                  </a:lnTo>
                  <a:lnTo>
                    <a:pt x="162" y="421"/>
                  </a:lnTo>
                  <a:lnTo>
                    <a:pt x="161" y="421"/>
                  </a:lnTo>
                  <a:lnTo>
                    <a:pt x="159" y="421"/>
                  </a:lnTo>
                  <a:lnTo>
                    <a:pt x="157" y="421"/>
                  </a:lnTo>
                  <a:lnTo>
                    <a:pt x="156" y="421"/>
                  </a:lnTo>
                  <a:lnTo>
                    <a:pt x="154" y="422"/>
                  </a:lnTo>
                  <a:lnTo>
                    <a:pt x="156" y="422"/>
                  </a:lnTo>
                  <a:lnTo>
                    <a:pt x="157" y="422"/>
                  </a:lnTo>
                  <a:lnTo>
                    <a:pt x="159" y="422"/>
                  </a:lnTo>
                  <a:lnTo>
                    <a:pt x="161" y="422"/>
                  </a:lnTo>
                  <a:lnTo>
                    <a:pt x="162" y="422"/>
                  </a:lnTo>
                  <a:lnTo>
                    <a:pt x="164" y="422"/>
                  </a:lnTo>
                  <a:lnTo>
                    <a:pt x="165" y="422"/>
                  </a:lnTo>
                  <a:lnTo>
                    <a:pt x="167" y="422"/>
                  </a:lnTo>
                  <a:lnTo>
                    <a:pt x="167" y="421"/>
                  </a:lnTo>
                  <a:lnTo>
                    <a:pt x="168" y="421"/>
                  </a:lnTo>
                  <a:lnTo>
                    <a:pt x="170" y="421"/>
                  </a:lnTo>
                  <a:lnTo>
                    <a:pt x="171" y="421"/>
                  </a:lnTo>
                  <a:lnTo>
                    <a:pt x="173" y="421"/>
                  </a:lnTo>
                  <a:lnTo>
                    <a:pt x="174" y="421"/>
                  </a:lnTo>
                  <a:lnTo>
                    <a:pt x="174" y="419"/>
                  </a:lnTo>
                  <a:lnTo>
                    <a:pt x="174" y="418"/>
                  </a:lnTo>
                  <a:lnTo>
                    <a:pt x="173" y="418"/>
                  </a:lnTo>
                  <a:lnTo>
                    <a:pt x="171" y="418"/>
                  </a:lnTo>
                  <a:close/>
                  <a:moveTo>
                    <a:pt x="209" y="415"/>
                  </a:moveTo>
                  <a:lnTo>
                    <a:pt x="207" y="415"/>
                  </a:lnTo>
                  <a:lnTo>
                    <a:pt x="206" y="416"/>
                  </a:lnTo>
                  <a:lnTo>
                    <a:pt x="204" y="418"/>
                  </a:lnTo>
                  <a:lnTo>
                    <a:pt x="206" y="418"/>
                  </a:lnTo>
                  <a:lnTo>
                    <a:pt x="207" y="416"/>
                  </a:lnTo>
                  <a:lnTo>
                    <a:pt x="209" y="416"/>
                  </a:lnTo>
                  <a:lnTo>
                    <a:pt x="210" y="416"/>
                  </a:lnTo>
                  <a:lnTo>
                    <a:pt x="212" y="416"/>
                  </a:lnTo>
                  <a:lnTo>
                    <a:pt x="212" y="415"/>
                  </a:lnTo>
                  <a:lnTo>
                    <a:pt x="210" y="415"/>
                  </a:lnTo>
                  <a:lnTo>
                    <a:pt x="212" y="413"/>
                  </a:lnTo>
                  <a:lnTo>
                    <a:pt x="209" y="415"/>
                  </a:lnTo>
                  <a:close/>
                  <a:moveTo>
                    <a:pt x="318" y="392"/>
                  </a:moveTo>
                  <a:lnTo>
                    <a:pt x="318" y="390"/>
                  </a:lnTo>
                  <a:lnTo>
                    <a:pt x="319" y="390"/>
                  </a:lnTo>
                  <a:lnTo>
                    <a:pt x="321" y="389"/>
                  </a:lnTo>
                  <a:lnTo>
                    <a:pt x="321" y="387"/>
                  </a:lnTo>
                  <a:lnTo>
                    <a:pt x="319" y="387"/>
                  </a:lnTo>
                  <a:lnTo>
                    <a:pt x="318" y="387"/>
                  </a:lnTo>
                  <a:lnTo>
                    <a:pt x="316" y="387"/>
                  </a:lnTo>
                  <a:lnTo>
                    <a:pt x="315" y="387"/>
                  </a:lnTo>
                  <a:lnTo>
                    <a:pt x="313" y="389"/>
                  </a:lnTo>
                  <a:lnTo>
                    <a:pt x="312" y="389"/>
                  </a:lnTo>
                  <a:lnTo>
                    <a:pt x="310" y="389"/>
                  </a:lnTo>
                  <a:lnTo>
                    <a:pt x="310" y="390"/>
                  </a:lnTo>
                  <a:lnTo>
                    <a:pt x="309" y="390"/>
                  </a:lnTo>
                  <a:lnTo>
                    <a:pt x="309" y="392"/>
                  </a:lnTo>
                  <a:lnTo>
                    <a:pt x="307" y="392"/>
                  </a:lnTo>
                  <a:lnTo>
                    <a:pt x="307" y="393"/>
                  </a:lnTo>
                  <a:lnTo>
                    <a:pt x="306" y="393"/>
                  </a:lnTo>
                  <a:lnTo>
                    <a:pt x="306" y="395"/>
                  </a:lnTo>
                  <a:lnTo>
                    <a:pt x="307" y="395"/>
                  </a:lnTo>
                  <a:lnTo>
                    <a:pt x="309" y="393"/>
                  </a:lnTo>
                  <a:lnTo>
                    <a:pt x="310" y="393"/>
                  </a:lnTo>
                  <a:lnTo>
                    <a:pt x="315" y="392"/>
                  </a:lnTo>
                  <a:lnTo>
                    <a:pt x="316" y="392"/>
                  </a:lnTo>
                  <a:lnTo>
                    <a:pt x="318" y="392"/>
                  </a:lnTo>
                  <a:close/>
                  <a:moveTo>
                    <a:pt x="286" y="401"/>
                  </a:moveTo>
                  <a:lnTo>
                    <a:pt x="285" y="403"/>
                  </a:lnTo>
                  <a:lnTo>
                    <a:pt x="286" y="403"/>
                  </a:lnTo>
                  <a:lnTo>
                    <a:pt x="288" y="403"/>
                  </a:lnTo>
                  <a:lnTo>
                    <a:pt x="289" y="403"/>
                  </a:lnTo>
                  <a:lnTo>
                    <a:pt x="291" y="403"/>
                  </a:lnTo>
                  <a:lnTo>
                    <a:pt x="289" y="401"/>
                  </a:lnTo>
                  <a:lnTo>
                    <a:pt x="288" y="401"/>
                  </a:lnTo>
                  <a:lnTo>
                    <a:pt x="286" y="401"/>
                  </a:lnTo>
                  <a:close/>
                  <a:moveTo>
                    <a:pt x="306" y="393"/>
                  </a:moveTo>
                  <a:lnTo>
                    <a:pt x="304" y="393"/>
                  </a:lnTo>
                  <a:lnTo>
                    <a:pt x="303" y="395"/>
                  </a:lnTo>
                  <a:lnTo>
                    <a:pt x="303" y="393"/>
                  </a:lnTo>
                  <a:lnTo>
                    <a:pt x="300" y="395"/>
                  </a:lnTo>
                  <a:lnTo>
                    <a:pt x="298" y="395"/>
                  </a:lnTo>
                  <a:lnTo>
                    <a:pt x="297" y="395"/>
                  </a:lnTo>
                  <a:lnTo>
                    <a:pt x="297" y="396"/>
                  </a:lnTo>
                  <a:lnTo>
                    <a:pt x="295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1" y="400"/>
                  </a:lnTo>
                  <a:lnTo>
                    <a:pt x="289" y="400"/>
                  </a:lnTo>
                  <a:lnTo>
                    <a:pt x="289" y="401"/>
                  </a:lnTo>
                  <a:lnTo>
                    <a:pt x="291" y="401"/>
                  </a:lnTo>
                  <a:lnTo>
                    <a:pt x="292" y="401"/>
                  </a:lnTo>
                  <a:lnTo>
                    <a:pt x="294" y="400"/>
                  </a:lnTo>
                  <a:lnTo>
                    <a:pt x="295" y="400"/>
                  </a:lnTo>
                  <a:lnTo>
                    <a:pt x="297" y="400"/>
                  </a:lnTo>
                  <a:lnTo>
                    <a:pt x="298" y="400"/>
                  </a:lnTo>
                  <a:lnTo>
                    <a:pt x="300" y="398"/>
                  </a:lnTo>
                  <a:lnTo>
                    <a:pt x="303" y="398"/>
                  </a:lnTo>
                  <a:lnTo>
                    <a:pt x="303" y="396"/>
                  </a:lnTo>
                  <a:lnTo>
                    <a:pt x="304" y="396"/>
                  </a:lnTo>
                  <a:lnTo>
                    <a:pt x="306" y="396"/>
                  </a:lnTo>
                  <a:lnTo>
                    <a:pt x="306" y="395"/>
                  </a:lnTo>
                  <a:lnTo>
                    <a:pt x="304" y="395"/>
                  </a:lnTo>
                  <a:lnTo>
                    <a:pt x="306" y="393"/>
                  </a:lnTo>
                  <a:close/>
                  <a:moveTo>
                    <a:pt x="283" y="404"/>
                  </a:moveTo>
                  <a:lnTo>
                    <a:pt x="285" y="403"/>
                  </a:lnTo>
                  <a:lnTo>
                    <a:pt x="283" y="403"/>
                  </a:lnTo>
                  <a:lnTo>
                    <a:pt x="283" y="404"/>
                  </a:lnTo>
                  <a:close/>
                  <a:moveTo>
                    <a:pt x="353" y="380"/>
                  </a:moveTo>
                  <a:lnTo>
                    <a:pt x="353" y="378"/>
                  </a:lnTo>
                  <a:lnTo>
                    <a:pt x="353" y="377"/>
                  </a:lnTo>
                  <a:lnTo>
                    <a:pt x="351" y="378"/>
                  </a:lnTo>
                  <a:lnTo>
                    <a:pt x="350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5" y="380"/>
                  </a:lnTo>
                  <a:lnTo>
                    <a:pt x="344" y="380"/>
                  </a:lnTo>
                  <a:lnTo>
                    <a:pt x="342" y="380"/>
                  </a:lnTo>
                  <a:lnTo>
                    <a:pt x="342" y="381"/>
                  </a:lnTo>
                  <a:lnTo>
                    <a:pt x="342" y="383"/>
                  </a:lnTo>
                  <a:lnTo>
                    <a:pt x="344" y="383"/>
                  </a:lnTo>
                  <a:lnTo>
                    <a:pt x="345" y="383"/>
                  </a:lnTo>
                  <a:lnTo>
                    <a:pt x="347" y="383"/>
                  </a:lnTo>
                  <a:lnTo>
                    <a:pt x="347" y="384"/>
                  </a:lnTo>
                  <a:lnTo>
                    <a:pt x="345" y="384"/>
                  </a:lnTo>
                  <a:lnTo>
                    <a:pt x="344" y="384"/>
                  </a:lnTo>
                  <a:lnTo>
                    <a:pt x="342" y="386"/>
                  </a:lnTo>
                  <a:lnTo>
                    <a:pt x="342" y="384"/>
                  </a:lnTo>
                  <a:lnTo>
                    <a:pt x="341" y="384"/>
                  </a:lnTo>
                  <a:lnTo>
                    <a:pt x="339" y="384"/>
                  </a:lnTo>
                  <a:lnTo>
                    <a:pt x="339" y="386"/>
                  </a:lnTo>
                  <a:lnTo>
                    <a:pt x="338" y="386"/>
                  </a:lnTo>
                  <a:lnTo>
                    <a:pt x="336" y="386"/>
                  </a:lnTo>
                  <a:lnTo>
                    <a:pt x="336" y="387"/>
                  </a:lnTo>
                  <a:lnTo>
                    <a:pt x="338" y="387"/>
                  </a:lnTo>
                  <a:lnTo>
                    <a:pt x="336" y="389"/>
                  </a:lnTo>
                  <a:lnTo>
                    <a:pt x="335" y="389"/>
                  </a:lnTo>
                  <a:lnTo>
                    <a:pt x="333" y="389"/>
                  </a:lnTo>
                  <a:lnTo>
                    <a:pt x="332" y="389"/>
                  </a:lnTo>
                  <a:lnTo>
                    <a:pt x="330" y="389"/>
                  </a:lnTo>
                  <a:lnTo>
                    <a:pt x="330" y="390"/>
                  </a:lnTo>
                  <a:lnTo>
                    <a:pt x="329" y="390"/>
                  </a:lnTo>
                  <a:lnTo>
                    <a:pt x="327" y="390"/>
                  </a:lnTo>
                  <a:lnTo>
                    <a:pt x="326" y="390"/>
                  </a:lnTo>
                  <a:lnTo>
                    <a:pt x="326" y="392"/>
                  </a:lnTo>
                  <a:lnTo>
                    <a:pt x="327" y="392"/>
                  </a:lnTo>
                  <a:lnTo>
                    <a:pt x="329" y="392"/>
                  </a:lnTo>
                  <a:lnTo>
                    <a:pt x="330" y="392"/>
                  </a:lnTo>
                  <a:lnTo>
                    <a:pt x="332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6" y="390"/>
                  </a:lnTo>
                  <a:lnTo>
                    <a:pt x="338" y="390"/>
                  </a:lnTo>
                  <a:lnTo>
                    <a:pt x="339" y="389"/>
                  </a:lnTo>
                  <a:lnTo>
                    <a:pt x="339" y="390"/>
                  </a:lnTo>
                  <a:lnTo>
                    <a:pt x="341" y="389"/>
                  </a:lnTo>
                  <a:lnTo>
                    <a:pt x="341" y="387"/>
                  </a:lnTo>
                  <a:lnTo>
                    <a:pt x="342" y="387"/>
                  </a:lnTo>
                  <a:lnTo>
                    <a:pt x="344" y="387"/>
                  </a:lnTo>
                  <a:lnTo>
                    <a:pt x="345" y="386"/>
                  </a:lnTo>
                  <a:lnTo>
                    <a:pt x="345" y="387"/>
                  </a:lnTo>
                  <a:lnTo>
                    <a:pt x="347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51" y="386"/>
                  </a:lnTo>
                  <a:lnTo>
                    <a:pt x="351" y="384"/>
                  </a:lnTo>
                  <a:lnTo>
                    <a:pt x="353" y="384"/>
                  </a:lnTo>
                  <a:lnTo>
                    <a:pt x="354" y="384"/>
                  </a:lnTo>
                  <a:lnTo>
                    <a:pt x="354" y="383"/>
                  </a:lnTo>
                  <a:lnTo>
                    <a:pt x="353" y="383"/>
                  </a:lnTo>
                  <a:lnTo>
                    <a:pt x="351" y="383"/>
                  </a:lnTo>
                  <a:lnTo>
                    <a:pt x="354" y="381"/>
                  </a:lnTo>
                  <a:lnTo>
                    <a:pt x="356" y="381"/>
                  </a:lnTo>
                  <a:lnTo>
                    <a:pt x="356" y="380"/>
                  </a:lnTo>
                  <a:lnTo>
                    <a:pt x="351" y="381"/>
                  </a:lnTo>
                  <a:lnTo>
                    <a:pt x="353" y="380"/>
                  </a:lnTo>
                  <a:close/>
                  <a:moveTo>
                    <a:pt x="357" y="378"/>
                  </a:moveTo>
                  <a:lnTo>
                    <a:pt x="356" y="380"/>
                  </a:lnTo>
                  <a:lnTo>
                    <a:pt x="357" y="380"/>
                  </a:lnTo>
                  <a:lnTo>
                    <a:pt x="359" y="380"/>
                  </a:lnTo>
                  <a:lnTo>
                    <a:pt x="360" y="380"/>
                  </a:lnTo>
                  <a:lnTo>
                    <a:pt x="360" y="378"/>
                  </a:lnTo>
                  <a:lnTo>
                    <a:pt x="359" y="378"/>
                  </a:lnTo>
                  <a:lnTo>
                    <a:pt x="357" y="378"/>
                  </a:lnTo>
                  <a:close/>
                  <a:moveTo>
                    <a:pt x="324" y="390"/>
                  </a:moveTo>
                  <a:lnTo>
                    <a:pt x="323" y="392"/>
                  </a:lnTo>
                  <a:lnTo>
                    <a:pt x="321" y="392"/>
                  </a:lnTo>
                  <a:lnTo>
                    <a:pt x="316" y="393"/>
                  </a:lnTo>
                  <a:lnTo>
                    <a:pt x="318" y="393"/>
                  </a:lnTo>
                  <a:lnTo>
                    <a:pt x="319" y="393"/>
                  </a:lnTo>
                  <a:lnTo>
                    <a:pt x="321" y="393"/>
                  </a:lnTo>
                  <a:lnTo>
                    <a:pt x="323" y="393"/>
                  </a:lnTo>
                  <a:lnTo>
                    <a:pt x="324" y="393"/>
                  </a:lnTo>
                  <a:lnTo>
                    <a:pt x="326" y="392"/>
                  </a:lnTo>
                  <a:lnTo>
                    <a:pt x="324" y="392"/>
                  </a:lnTo>
                  <a:lnTo>
                    <a:pt x="324" y="390"/>
                  </a:lnTo>
                  <a:close/>
                  <a:moveTo>
                    <a:pt x="359" y="383"/>
                  </a:moveTo>
                  <a:lnTo>
                    <a:pt x="359" y="381"/>
                  </a:lnTo>
                  <a:lnTo>
                    <a:pt x="357" y="383"/>
                  </a:lnTo>
                  <a:lnTo>
                    <a:pt x="359" y="383"/>
                  </a:lnTo>
                  <a:close/>
                  <a:moveTo>
                    <a:pt x="356" y="383"/>
                  </a:moveTo>
                  <a:lnTo>
                    <a:pt x="357" y="383"/>
                  </a:lnTo>
                  <a:lnTo>
                    <a:pt x="357" y="381"/>
                  </a:lnTo>
                  <a:lnTo>
                    <a:pt x="356" y="383"/>
                  </a:lnTo>
                  <a:close/>
                  <a:moveTo>
                    <a:pt x="374" y="374"/>
                  </a:moveTo>
                  <a:lnTo>
                    <a:pt x="372" y="374"/>
                  </a:lnTo>
                  <a:lnTo>
                    <a:pt x="372" y="372"/>
                  </a:lnTo>
                  <a:lnTo>
                    <a:pt x="371" y="372"/>
                  </a:lnTo>
                  <a:lnTo>
                    <a:pt x="369" y="374"/>
                  </a:lnTo>
                  <a:lnTo>
                    <a:pt x="368" y="374"/>
                  </a:lnTo>
                  <a:lnTo>
                    <a:pt x="366" y="375"/>
                  </a:lnTo>
                  <a:lnTo>
                    <a:pt x="366" y="377"/>
                  </a:lnTo>
                  <a:lnTo>
                    <a:pt x="368" y="375"/>
                  </a:lnTo>
                  <a:lnTo>
                    <a:pt x="369" y="375"/>
                  </a:lnTo>
                  <a:lnTo>
                    <a:pt x="369" y="377"/>
                  </a:lnTo>
                  <a:lnTo>
                    <a:pt x="371" y="375"/>
                  </a:lnTo>
                  <a:lnTo>
                    <a:pt x="372" y="375"/>
                  </a:lnTo>
                  <a:lnTo>
                    <a:pt x="374" y="375"/>
                  </a:lnTo>
                  <a:lnTo>
                    <a:pt x="376" y="375"/>
                  </a:lnTo>
                  <a:lnTo>
                    <a:pt x="377" y="375"/>
                  </a:lnTo>
                  <a:lnTo>
                    <a:pt x="377" y="374"/>
                  </a:lnTo>
                  <a:lnTo>
                    <a:pt x="376" y="374"/>
                  </a:lnTo>
                  <a:lnTo>
                    <a:pt x="374" y="374"/>
                  </a:lnTo>
                  <a:close/>
                  <a:moveTo>
                    <a:pt x="380" y="369"/>
                  </a:moveTo>
                  <a:lnTo>
                    <a:pt x="379" y="369"/>
                  </a:lnTo>
                  <a:lnTo>
                    <a:pt x="379" y="372"/>
                  </a:lnTo>
                  <a:lnTo>
                    <a:pt x="377" y="372"/>
                  </a:lnTo>
                  <a:lnTo>
                    <a:pt x="377" y="374"/>
                  </a:lnTo>
                  <a:lnTo>
                    <a:pt x="379" y="374"/>
                  </a:lnTo>
                  <a:lnTo>
                    <a:pt x="380" y="374"/>
                  </a:lnTo>
                  <a:lnTo>
                    <a:pt x="382" y="374"/>
                  </a:lnTo>
                  <a:lnTo>
                    <a:pt x="382" y="372"/>
                  </a:lnTo>
                  <a:lnTo>
                    <a:pt x="380" y="372"/>
                  </a:lnTo>
                  <a:lnTo>
                    <a:pt x="382" y="369"/>
                  </a:lnTo>
                  <a:lnTo>
                    <a:pt x="380" y="369"/>
                  </a:lnTo>
                  <a:close/>
                  <a:moveTo>
                    <a:pt x="436" y="365"/>
                  </a:moveTo>
                  <a:lnTo>
                    <a:pt x="435" y="365"/>
                  </a:lnTo>
                  <a:lnTo>
                    <a:pt x="435" y="366"/>
                  </a:lnTo>
                  <a:lnTo>
                    <a:pt x="436" y="368"/>
                  </a:lnTo>
                  <a:lnTo>
                    <a:pt x="436" y="366"/>
                  </a:lnTo>
                  <a:lnTo>
                    <a:pt x="438" y="368"/>
                  </a:lnTo>
                  <a:lnTo>
                    <a:pt x="439" y="366"/>
                  </a:lnTo>
                  <a:lnTo>
                    <a:pt x="438" y="365"/>
                  </a:lnTo>
                  <a:lnTo>
                    <a:pt x="436" y="365"/>
                  </a:lnTo>
                  <a:close/>
                  <a:moveTo>
                    <a:pt x="436" y="356"/>
                  </a:moveTo>
                  <a:lnTo>
                    <a:pt x="436" y="354"/>
                  </a:lnTo>
                  <a:lnTo>
                    <a:pt x="436" y="353"/>
                  </a:lnTo>
                  <a:lnTo>
                    <a:pt x="435" y="353"/>
                  </a:lnTo>
                  <a:lnTo>
                    <a:pt x="433" y="353"/>
                  </a:lnTo>
                  <a:lnTo>
                    <a:pt x="432" y="353"/>
                  </a:lnTo>
                  <a:lnTo>
                    <a:pt x="430" y="353"/>
                  </a:lnTo>
                  <a:lnTo>
                    <a:pt x="429" y="353"/>
                  </a:lnTo>
                  <a:lnTo>
                    <a:pt x="427" y="353"/>
                  </a:lnTo>
                  <a:lnTo>
                    <a:pt x="427" y="354"/>
                  </a:lnTo>
                  <a:lnTo>
                    <a:pt x="425" y="354"/>
                  </a:lnTo>
                  <a:lnTo>
                    <a:pt x="424" y="354"/>
                  </a:lnTo>
                  <a:lnTo>
                    <a:pt x="422" y="354"/>
                  </a:lnTo>
                  <a:lnTo>
                    <a:pt x="421" y="356"/>
                  </a:lnTo>
                  <a:lnTo>
                    <a:pt x="419" y="356"/>
                  </a:lnTo>
                  <a:lnTo>
                    <a:pt x="418" y="354"/>
                  </a:lnTo>
                  <a:lnTo>
                    <a:pt x="418" y="356"/>
                  </a:lnTo>
                  <a:lnTo>
                    <a:pt x="416" y="356"/>
                  </a:lnTo>
                  <a:lnTo>
                    <a:pt x="415" y="356"/>
                  </a:lnTo>
                  <a:lnTo>
                    <a:pt x="413" y="357"/>
                  </a:lnTo>
                  <a:lnTo>
                    <a:pt x="407" y="360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1" y="362"/>
                  </a:lnTo>
                  <a:lnTo>
                    <a:pt x="400" y="362"/>
                  </a:lnTo>
                  <a:lnTo>
                    <a:pt x="398" y="363"/>
                  </a:lnTo>
                  <a:lnTo>
                    <a:pt x="398" y="365"/>
                  </a:lnTo>
                  <a:lnTo>
                    <a:pt x="397" y="365"/>
                  </a:lnTo>
                  <a:lnTo>
                    <a:pt x="397" y="366"/>
                  </a:lnTo>
                  <a:lnTo>
                    <a:pt x="400" y="366"/>
                  </a:lnTo>
                  <a:lnTo>
                    <a:pt x="401" y="366"/>
                  </a:lnTo>
                  <a:lnTo>
                    <a:pt x="403" y="366"/>
                  </a:lnTo>
                  <a:lnTo>
                    <a:pt x="404" y="366"/>
                  </a:lnTo>
                  <a:lnTo>
                    <a:pt x="407" y="366"/>
                  </a:lnTo>
                  <a:lnTo>
                    <a:pt x="409" y="365"/>
                  </a:lnTo>
                  <a:lnTo>
                    <a:pt x="410" y="365"/>
                  </a:lnTo>
                  <a:lnTo>
                    <a:pt x="410" y="363"/>
                  </a:lnTo>
                  <a:lnTo>
                    <a:pt x="413" y="362"/>
                  </a:lnTo>
                  <a:lnTo>
                    <a:pt x="415" y="362"/>
                  </a:lnTo>
                  <a:lnTo>
                    <a:pt x="416" y="362"/>
                  </a:lnTo>
                  <a:lnTo>
                    <a:pt x="422" y="362"/>
                  </a:lnTo>
                  <a:lnTo>
                    <a:pt x="424" y="362"/>
                  </a:lnTo>
                  <a:lnTo>
                    <a:pt x="427" y="362"/>
                  </a:lnTo>
                  <a:lnTo>
                    <a:pt x="429" y="360"/>
                  </a:lnTo>
                  <a:lnTo>
                    <a:pt x="430" y="360"/>
                  </a:lnTo>
                  <a:lnTo>
                    <a:pt x="432" y="359"/>
                  </a:lnTo>
                  <a:lnTo>
                    <a:pt x="433" y="359"/>
                  </a:lnTo>
                  <a:lnTo>
                    <a:pt x="435" y="357"/>
                  </a:lnTo>
                  <a:lnTo>
                    <a:pt x="435" y="356"/>
                  </a:lnTo>
                  <a:lnTo>
                    <a:pt x="436" y="356"/>
                  </a:lnTo>
                  <a:close/>
                  <a:moveTo>
                    <a:pt x="453" y="347"/>
                  </a:moveTo>
                  <a:lnTo>
                    <a:pt x="453" y="348"/>
                  </a:lnTo>
                  <a:lnTo>
                    <a:pt x="451" y="348"/>
                  </a:lnTo>
                  <a:lnTo>
                    <a:pt x="451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7" y="350"/>
                  </a:lnTo>
                  <a:lnTo>
                    <a:pt x="445" y="350"/>
                  </a:lnTo>
                  <a:lnTo>
                    <a:pt x="447" y="351"/>
                  </a:lnTo>
                  <a:lnTo>
                    <a:pt x="447" y="353"/>
                  </a:lnTo>
                  <a:lnTo>
                    <a:pt x="445" y="353"/>
                  </a:lnTo>
                  <a:lnTo>
                    <a:pt x="445" y="354"/>
                  </a:lnTo>
                  <a:lnTo>
                    <a:pt x="447" y="354"/>
                  </a:lnTo>
                  <a:lnTo>
                    <a:pt x="448" y="354"/>
                  </a:lnTo>
                  <a:lnTo>
                    <a:pt x="450" y="354"/>
                  </a:lnTo>
                  <a:lnTo>
                    <a:pt x="450" y="353"/>
                  </a:lnTo>
                  <a:lnTo>
                    <a:pt x="451" y="353"/>
                  </a:lnTo>
                  <a:lnTo>
                    <a:pt x="451" y="354"/>
                  </a:lnTo>
                  <a:lnTo>
                    <a:pt x="453" y="351"/>
                  </a:lnTo>
                  <a:lnTo>
                    <a:pt x="454" y="351"/>
                  </a:lnTo>
                  <a:lnTo>
                    <a:pt x="456" y="350"/>
                  </a:lnTo>
                  <a:lnTo>
                    <a:pt x="454" y="348"/>
                  </a:lnTo>
                  <a:lnTo>
                    <a:pt x="456" y="348"/>
                  </a:lnTo>
                  <a:lnTo>
                    <a:pt x="457" y="347"/>
                  </a:lnTo>
                  <a:lnTo>
                    <a:pt x="456" y="347"/>
                  </a:lnTo>
                  <a:lnTo>
                    <a:pt x="453" y="347"/>
                  </a:lnTo>
                  <a:close/>
                  <a:moveTo>
                    <a:pt x="512" y="334"/>
                  </a:moveTo>
                  <a:lnTo>
                    <a:pt x="510" y="334"/>
                  </a:lnTo>
                  <a:lnTo>
                    <a:pt x="510" y="333"/>
                  </a:lnTo>
                  <a:lnTo>
                    <a:pt x="506" y="334"/>
                  </a:lnTo>
                  <a:lnTo>
                    <a:pt x="506" y="333"/>
                  </a:lnTo>
                  <a:lnTo>
                    <a:pt x="504" y="333"/>
                  </a:lnTo>
                  <a:lnTo>
                    <a:pt x="504" y="334"/>
                  </a:lnTo>
                  <a:lnTo>
                    <a:pt x="503" y="334"/>
                  </a:lnTo>
                  <a:lnTo>
                    <a:pt x="503" y="336"/>
                  </a:lnTo>
                  <a:lnTo>
                    <a:pt x="504" y="336"/>
                  </a:lnTo>
                  <a:lnTo>
                    <a:pt x="504" y="337"/>
                  </a:lnTo>
                  <a:lnTo>
                    <a:pt x="503" y="337"/>
                  </a:lnTo>
                  <a:lnTo>
                    <a:pt x="503" y="336"/>
                  </a:lnTo>
                  <a:lnTo>
                    <a:pt x="501" y="336"/>
                  </a:lnTo>
                  <a:lnTo>
                    <a:pt x="501" y="334"/>
                  </a:lnTo>
                  <a:lnTo>
                    <a:pt x="503" y="333"/>
                  </a:lnTo>
                  <a:lnTo>
                    <a:pt x="501" y="333"/>
                  </a:lnTo>
                  <a:lnTo>
                    <a:pt x="503" y="331"/>
                  </a:lnTo>
                  <a:lnTo>
                    <a:pt x="501" y="331"/>
                  </a:lnTo>
                  <a:lnTo>
                    <a:pt x="500" y="331"/>
                  </a:lnTo>
                  <a:lnTo>
                    <a:pt x="501" y="330"/>
                  </a:lnTo>
                  <a:lnTo>
                    <a:pt x="497" y="331"/>
                  </a:lnTo>
                  <a:lnTo>
                    <a:pt x="495" y="331"/>
                  </a:lnTo>
                  <a:lnTo>
                    <a:pt x="494" y="333"/>
                  </a:lnTo>
                  <a:lnTo>
                    <a:pt x="491" y="333"/>
                  </a:lnTo>
                  <a:lnTo>
                    <a:pt x="489" y="333"/>
                  </a:lnTo>
                  <a:lnTo>
                    <a:pt x="488" y="333"/>
                  </a:lnTo>
                  <a:lnTo>
                    <a:pt x="486" y="333"/>
                  </a:lnTo>
                  <a:lnTo>
                    <a:pt x="485" y="334"/>
                  </a:lnTo>
                  <a:lnTo>
                    <a:pt x="480" y="336"/>
                  </a:lnTo>
                  <a:lnTo>
                    <a:pt x="478" y="336"/>
                  </a:lnTo>
                  <a:lnTo>
                    <a:pt x="478" y="337"/>
                  </a:lnTo>
                  <a:lnTo>
                    <a:pt x="477" y="337"/>
                  </a:lnTo>
                  <a:lnTo>
                    <a:pt x="475" y="337"/>
                  </a:lnTo>
                  <a:lnTo>
                    <a:pt x="463" y="343"/>
                  </a:lnTo>
                  <a:lnTo>
                    <a:pt x="463" y="345"/>
                  </a:lnTo>
                  <a:lnTo>
                    <a:pt x="462" y="345"/>
                  </a:lnTo>
                  <a:lnTo>
                    <a:pt x="460" y="345"/>
                  </a:lnTo>
                  <a:lnTo>
                    <a:pt x="457" y="347"/>
                  </a:lnTo>
                  <a:lnTo>
                    <a:pt x="459" y="347"/>
                  </a:lnTo>
                  <a:lnTo>
                    <a:pt x="459" y="348"/>
                  </a:lnTo>
                  <a:lnTo>
                    <a:pt x="459" y="350"/>
                  </a:lnTo>
                  <a:lnTo>
                    <a:pt x="459" y="351"/>
                  </a:lnTo>
                  <a:lnTo>
                    <a:pt x="459" y="353"/>
                  </a:lnTo>
                  <a:lnTo>
                    <a:pt x="460" y="353"/>
                  </a:lnTo>
                  <a:lnTo>
                    <a:pt x="460" y="351"/>
                  </a:lnTo>
                  <a:lnTo>
                    <a:pt x="462" y="351"/>
                  </a:lnTo>
                  <a:lnTo>
                    <a:pt x="462" y="350"/>
                  </a:lnTo>
                  <a:lnTo>
                    <a:pt x="463" y="350"/>
                  </a:lnTo>
                  <a:lnTo>
                    <a:pt x="463" y="351"/>
                  </a:lnTo>
                  <a:lnTo>
                    <a:pt x="465" y="351"/>
                  </a:lnTo>
                  <a:lnTo>
                    <a:pt x="466" y="351"/>
                  </a:lnTo>
                  <a:lnTo>
                    <a:pt x="466" y="350"/>
                  </a:lnTo>
                  <a:lnTo>
                    <a:pt x="466" y="348"/>
                  </a:lnTo>
                  <a:lnTo>
                    <a:pt x="468" y="348"/>
                  </a:lnTo>
                  <a:lnTo>
                    <a:pt x="469" y="348"/>
                  </a:lnTo>
                  <a:lnTo>
                    <a:pt x="471" y="348"/>
                  </a:lnTo>
                  <a:lnTo>
                    <a:pt x="472" y="347"/>
                  </a:lnTo>
                  <a:lnTo>
                    <a:pt x="474" y="347"/>
                  </a:lnTo>
                  <a:lnTo>
                    <a:pt x="477" y="345"/>
                  </a:lnTo>
                  <a:lnTo>
                    <a:pt x="477" y="343"/>
                  </a:lnTo>
                  <a:lnTo>
                    <a:pt x="478" y="343"/>
                  </a:lnTo>
                  <a:lnTo>
                    <a:pt x="480" y="342"/>
                  </a:lnTo>
                  <a:lnTo>
                    <a:pt x="482" y="340"/>
                  </a:lnTo>
                  <a:lnTo>
                    <a:pt x="483" y="340"/>
                  </a:lnTo>
                  <a:lnTo>
                    <a:pt x="483" y="339"/>
                  </a:lnTo>
                  <a:lnTo>
                    <a:pt x="485" y="339"/>
                  </a:lnTo>
                  <a:lnTo>
                    <a:pt x="488" y="339"/>
                  </a:lnTo>
                  <a:lnTo>
                    <a:pt x="489" y="339"/>
                  </a:lnTo>
                  <a:lnTo>
                    <a:pt x="489" y="340"/>
                  </a:lnTo>
                  <a:lnTo>
                    <a:pt x="491" y="340"/>
                  </a:lnTo>
                  <a:lnTo>
                    <a:pt x="491" y="342"/>
                  </a:lnTo>
                  <a:lnTo>
                    <a:pt x="489" y="342"/>
                  </a:lnTo>
                  <a:lnTo>
                    <a:pt x="488" y="340"/>
                  </a:lnTo>
                  <a:lnTo>
                    <a:pt x="486" y="340"/>
                  </a:lnTo>
                  <a:lnTo>
                    <a:pt x="485" y="342"/>
                  </a:lnTo>
                  <a:lnTo>
                    <a:pt x="483" y="342"/>
                  </a:lnTo>
                  <a:lnTo>
                    <a:pt x="482" y="343"/>
                  </a:lnTo>
                  <a:lnTo>
                    <a:pt x="480" y="345"/>
                  </a:lnTo>
                  <a:lnTo>
                    <a:pt x="483" y="345"/>
                  </a:lnTo>
                  <a:lnTo>
                    <a:pt x="489" y="343"/>
                  </a:lnTo>
                  <a:lnTo>
                    <a:pt x="491" y="343"/>
                  </a:lnTo>
                  <a:lnTo>
                    <a:pt x="492" y="342"/>
                  </a:lnTo>
                  <a:lnTo>
                    <a:pt x="494" y="342"/>
                  </a:lnTo>
                  <a:lnTo>
                    <a:pt x="494" y="343"/>
                  </a:lnTo>
                  <a:lnTo>
                    <a:pt x="494" y="345"/>
                  </a:lnTo>
                  <a:lnTo>
                    <a:pt x="492" y="345"/>
                  </a:lnTo>
                  <a:lnTo>
                    <a:pt x="491" y="345"/>
                  </a:lnTo>
                  <a:lnTo>
                    <a:pt x="491" y="347"/>
                  </a:lnTo>
                  <a:lnTo>
                    <a:pt x="489" y="347"/>
                  </a:lnTo>
                  <a:lnTo>
                    <a:pt x="489" y="348"/>
                  </a:lnTo>
                  <a:lnTo>
                    <a:pt x="488" y="348"/>
                  </a:lnTo>
                  <a:lnTo>
                    <a:pt x="488" y="350"/>
                  </a:lnTo>
                  <a:lnTo>
                    <a:pt x="489" y="350"/>
                  </a:lnTo>
                  <a:lnTo>
                    <a:pt x="491" y="348"/>
                  </a:lnTo>
                  <a:lnTo>
                    <a:pt x="491" y="350"/>
                  </a:lnTo>
                  <a:lnTo>
                    <a:pt x="492" y="350"/>
                  </a:lnTo>
                  <a:lnTo>
                    <a:pt x="494" y="350"/>
                  </a:lnTo>
                  <a:lnTo>
                    <a:pt x="494" y="348"/>
                  </a:lnTo>
                  <a:lnTo>
                    <a:pt x="494" y="347"/>
                  </a:lnTo>
                  <a:lnTo>
                    <a:pt x="495" y="347"/>
                  </a:lnTo>
                  <a:lnTo>
                    <a:pt x="497" y="345"/>
                  </a:lnTo>
                  <a:lnTo>
                    <a:pt x="495" y="345"/>
                  </a:lnTo>
                  <a:lnTo>
                    <a:pt x="495" y="343"/>
                  </a:lnTo>
                  <a:lnTo>
                    <a:pt x="497" y="343"/>
                  </a:lnTo>
                  <a:lnTo>
                    <a:pt x="497" y="342"/>
                  </a:lnTo>
                  <a:lnTo>
                    <a:pt x="497" y="340"/>
                  </a:lnTo>
                  <a:lnTo>
                    <a:pt x="498" y="340"/>
                  </a:lnTo>
                  <a:lnTo>
                    <a:pt x="500" y="340"/>
                  </a:lnTo>
                  <a:lnTo>
                    <a:pt x="500" y="342"/>
                  </a:lnTo>
                  <a:lnTo>
                    <a:pt x="501" y="342"/>
                  </a:lnTo>
                  <a:lnTo>
                    <a:pt x="503" y="342"/>
                  </a:lnTo>
                  <a:lnTo>
                    <a:pt x="503" y="340"/>
                  </a:lnTo>
                  <a:lnTo>
                    <a:pt x="504" y="340"/>
                  </a:lnTo>
                  <a:lnTo>
                    <a:pt x="506" y="340"/>
                  </a:lnTo>
                  <a:lnTo>
                    <a:pt x="506" y="339"/>
                  </a:lnTo>
                  <a:lnTo>
                    <a:pt x="507" y="339"/>
                  </a:lnTo>
                  <a:lnTo>
                    <a:pt x="510" y="339"/>
                  </a:lnTo>
                  <a:lnTo>
                    <a:pt x="512" y="339"/>
                  </a:lnTo>
                  <a:lnTo>
                    <a:pt x="513" y="337"/>
                  </a:lnTo>
                  <a:lnTo>
                    <a:pt x="513" y="336"/>
                  </a:lnTo>
                  <a:lnTo>
                    <a:pt x="512" y="336"/>
                  </a:lnTo>
                  <a:lnTo>
                    <a:pt x="512" y="334"/>
                  </a:lnTo>
                  <a:close/>
                  <a:moveTo>
                    <a:pt x="977" y="347"/>
                  </a:moveTo>
                  <a:lnTo>
                    <a:pt x="978" y="345"/>
                  </a:lnTo>
                  <a:lnTo>
                    <a:pt x="977" y="345"/>
                  </a:lnTo>
                  <a:lnTo>
                    <a:pt x="977" y="347"/>
                  </a:lnTo>
                  <a:close/>
                  <a:moveTo>
                    <a:pt x="975" y="348"/>
                  </a:moveTo>
                  <a:lnTo>
                    <a:pt x="977" y="347"/>
                  </a:lnTo>
                  <a:lnTo>
                    <a:pt x="975" y="347"/>
                  </a:lnTo>
                  <a:lnTo>
                    <a:pt x="975" y="348"/>
                  </a:lnTo>
                  <a:close/>
                  <a:moveTo>
                    <a:pt x="983" y="343"/>
                  </a:moveTo>
                  <a:lnTo>
                    <a:pt x="983" y="342"/>
                  </a:lnTo>
                  <a:lnTo>
                    <a:pt x="981" y="342"/>
                  </a:lnTo>
                  <a:lnTo>
                    <a:pt x="981" y="340"/>
                  </a:lnTo>
                  <a:lnTo>
                    <a:pt x="980" y="340"/>
                  </a:lnTo>
                  <a:lnTo>
                    <a:pt x="978" y="340"/>
                  </a:lnTo>
                  <a:lnTo>
                    <a:pt x="978" y="342"/>
                  </a:lnTo>
                  <a:lnTo>
                    <a:pt x="978" y="343"/>
                  </a:lnTo>
                  <a:lnTo>
                    <a:pt x="980" y="342"/>
                  </a:lnTo>
                  <a:lnTo>
                    <a:pt x="980" y="343"/>
                  </a:lnTo>
                  <a:lnTo>
                    <a:pt x="978" y="343"/>
                  </a:lnTo>
                  <a:lnTo>
                    <a:pt x="978" y="345"/>
                  </a:lnTo>
                  <a:lnTo>
                    <a:pt x="980" y="345"/>
                  </a:lnTo>
                  <a:lnTo>
                    <a:pt x="981" y="345"/>
                  </a:lnTo>
                  <a:lnTo>
                    <a:pt x="981" y="343"/>
                  </a:lnTo>
                  <a:lnTo>
                    <a:pt x="983" y="343"/>
                  </a:lnTo>
                  <a:close/>
                  <a:moveTo>
                    <a:pt x="1004" y="343"/>
                  </a:moveTo>
                  <a:lnTo>
                    <a:pt x="1004" y="342"/>
                  </a:lnTo>
                  <a:lnTo>
                    <a:pt x="1002" y="340"/>
                  </a:lnTo>
                  <a:lnTo>
                    <a:pt x="1002" y="339"/>
                  </a:lnTo>
                  <a:lnTo>
                    <a:pt x="1001" y="339"/>
                  </a:lnTo>
                  <a:lnTo>
                    <a:pt x="1001" y="340"/>
                  </a:lnTo>
                  <a:lnTo>
                    <a:pt x="998" y="342"/>
                  </a:lnTo>
                  <a:lnTo>
                    <a:pt x="996" y="342"/>
                  </a:lnTo>
                  <a:lnTo>
                    <a:pt x="995" y="343"/>
                  </a:lnTo>
                  <a:lnTo>
                    <a:pt x="996" y="343"/>
                  </a:lnTo>
                  <a:lnTo>
                    <a:pt x="998" y="342"/>
                  </a:lnTo>
                  <a:lnTo>
                    <a:pt x="999" y="342"/>
                  </a:lnTo>
                  <a:lnTo>
                    <a:pt x="1001" y="342"/>
                  </a:lnTo>
                  <a:lnTo>
                    <a:pt x="1002" y="343"/>
                  </a:lnTo>
                  <a:lnTo>
                    <a:pt x="1002" y="345"/>
                  </a:lnTo>
                  <a:lnTo>
                    <a:pt x="1002" y="347"/>
                  </a:lnTo>
                  <a:lnTo>
                    <a:pt x="1001" y="348"/>
                  </a:lnTo>
                  <a:lnTo>
                    <a:pt x="1002" y="348"/>
                  </a:lnTo>
                  <a:lnTo>
                    <a:pt x="1002" y="350"/>
                  </a:lnTo>
                  <a:lnTo>
                    <a:pt x="1001" y="350"/>
                  </a:lnTo>
                  <a:lnTo>
                    <a:pt x="1001" y="351"/>
                  </a:lnTo>
                  <a:lnTo>
                    <a:pt x="999" y="351"/>
                  </a:lnTo>
                  <a:lnTo>
                    <a:pt x="998" y="351"/>
                  </a:lnTo>
                  <a:lnTo>
                    <a:pt x="998" y="353"/>
                  </a:lnTo>
                  <a:lnTo>
                    <a:pt x="996" y="353"/>
                  </a:lnTo>
                  <a:lnTo>
                    <a:pt x="995" y="353"/>
                  </a:lnTo>
                  <a:lnTo>
                    <a:pt x="995" y="354"/>
                  </a:lnTo>
                  <a:lnTo>
                    <a:pt x="996" y="354"/>
                  </a:lnTo>
                  <a:lnTo>
                    <a:pt x="998" y="353"/>
                  </a:lnTo>
                  <a:lnTo>
                    <a:pt x="999" y="353"/>
                  </a:lnTo>
                  <a:lnTo>
                    <a:pt x="998" y="354"/>
                  </a:lnTo>
                  <a:lnTo>
                    <a:pt x="998" y="356"/>
                  </a:lnTo>
                  <a:lnTo>
                    <a:pt x="996" y="356"/>
                  </a:lnTo>
                  <a:lnTo>
                    <a:pt x="996" y="357"/>
                  </a:lnTo>
                  <a:lnTo>
                    <a:pt x="995" y="357"/>
                  </a:lnTo>
                  <a:lnTo>
                    <a:pt x="995" y="359"/>
                  </a:lnTo>
                  <a:lnTo>
                    <a:pt x="993" y="359"/>
                  </a:lnTo>
                  <a:lnTo>
                    <a:pt x="993" y="360"/>
                  </a:lnTo>
                  <a:lnTo>
                    <a:pt x="992" y="360"/>
                  </a:lnTo>
                  <a:lnTo>
                    <a:pt x="990" y="360"/>
                  </a:lnTo>
                  <a:lnTo>
                    <a:pt x="989" y="359"/>
                  </a:lnTo>
                  <a:lnTo>
                    <a:pt x="990" y="359"/>
                  </a:lnTo>
                  <a:lnTo>
                    <a:pt x="990" y="357"/>
                  </a:lnTo>
                  <a:lnTo>
                    <a:pt x="990" y="356"/>
                  </a:lnTo>
                  <a:lnTo>
                    <a:pt x="990" y="354"/>
                  </a:lnTo>
                  <a:lnTo>
                    <a:pt x="990" y="353"/>
                  </a:lnTo>
                  <a:lnTo>
                    <a:pt x="990" y="351"/>
                  </a:lnTo>
                  <a:lnTo>
                    <a:pt x="992" y="350"/>
                  </a:lnTo>
                  <a:lnTo>
                    <a:pt x="990" y="350"/>
                  </a:lnTo>
                  <a:lnTo>
                    <a:pt x="989" y="350"/>
                  </a:lnTo>
                  <a:lnTo>
                    <a:pt x="989" y="348"/>
                  </a:lnTo>
                  <a:lnTo>
                    <a:pt x="990" y="347"/>
                  </a:lnTo>
                  <a:lnTo>
                    <a:pt x="989" y="347"/>
                  </a:lnTo>
                  <a:lnTo>
                    <a:pt x="989" y="348"/>
                  </a:lnTo>
                  <a:lnTo>
                    <a:pt x="987" y="348"/>
                  </a:lnTo>
                  <a:lnTo>
                    <a:pt x="986" y="348"/>
                  </a:lnTo>
                  <a:lnTo>
                    <a:pt x="987" y="347"/>
                  </a:lnTo>
                  <a:lnTo>
                    <a:pt x="984" y="347"/>
                  </a:lnTo>
                  <a:lnTo>
                    <a:pt x="983" y="347"/>
                  </a:lnTo>
                  <a:lnTo>
                    <a:pt x="981" y="348"/>
                  </a:lnTo>
                  <a:lnTo>
                    <a:pt x="980" y="348"/>
                  </a:lnTo>
                  <a:lnTo>
                    <a:pt x="978" y="348"/>
                  </a:lnTo>
                  <a:lnTo>
                    <a:pt x="978" y="347"/>
                  </a:lnTo>
                  <a:lnTo>
                    <a:pt x="980" y="347"/>
                  </a:lnTo>
                  <a:lnTo>
                    <a:pt x="981" y="347"/>
                  </a:lnTo>
                  <a:lnTo>
                    <a:pt x="981" y="345"/>
                  </a:lnTo>
                  <a:lnTo>
                    <a:pt x="983" y="345"/>
                  </a:lnTo>
                  <a:lnTo>
                    <a:pt x="984" y="345"/>
                  </a:lnTo>
                  <a:lnTo>
                    <a:pt x="986" y="345"/>
                  </a:lnTo>
                  <a:lnTo>
                    <a:pt x="987" y="345"/>
                  </a:lnTo>
                  <a:lnTo>
                    <a:pt x="989" y="345"/>
                  </a:lnTo>
                  <a:lnTo>
                    <a:pt x="989" y="343"/>
                  </a:lnTo>
                  <a:lnTo>
                    <a:pt x="989" y="342"/>
                  </a:lnTo>
                  <a:lnTo>
                    <a:pt x="990" y="340"/>
                  </a:lnTo>
                  <a:lnTo>
                    <a:pt x="992" y="340"/>
                  </a:lnTo>
                  <a:lnTo>
                    <a:pt x="993" y="339"/>
                  </a:lnTo>
                  <a:lnTo>
                    <a:pt x="992" y="339"/>
                  </a:lnTo>
                  <a:lnTo>
                    <a:pt x="989" y="340"/>
                  </a:lnTo>
                  <a:lnTo>
                    <a:pt x="987" y="339"/>
                  </a:lnTo>
                  <a:lnTo>
                    <a:pt x="987" y="337"/>
                  </a:lnTo>
                  <a:lnTo>
                    <a:pt x="989" y="337"/>
                  </a:lnTo>
                  <a:lnTo>
                    <a:pt x="990" y="337"/>
                  </a:lnTo>
                  <a:lnTo>
                    <a:pt x="990" y="336"/>
                  </a:lnTo>
                  <a:lnTo>
                    <a:pt x="992" y="334"/>
                  </a:lnTo>
                  <a:lnTo>
                    <a:pt x="992" y="333"/>
                  </a:lnTo>
                  <a:lnTo>
                    <a:pt x="993" y="333"/>
                  </a:lnTo>
                  <a:lnTo>
                    <a:pt x="993" y="334"/>
                  </a:lnTo>
                  <a:lnTo>
                    <a:pt x="992" y="336"/>
                  </a:lnTo>
                  <a:lnTo>
                    <a:pt x="993" y="336"/>
                  </a:lnTo>
                  <a:lnTo>
                    <a:pt x="993" y="334"/>
                  </a:lnTo>
                  <a:lnTo>
                    <a:pt x="995" y="333"/>
                  </a:lnTo>
                  <a:lnTo>
                    <a:pt x="995" y="334"/>
                  </a:lnTo>
                  <a:lnTo>
                    <a:pt x="996" y="333"/>
                  </a:lnTo>
                  <a:lnTo>
                    <a:pt x="995" y="333"/>
                  </a:lnTo>
                  <a:lnTo>
                    <a:pt x="995" y="331"/>
                  </a:lnTo>
                  <a:lnTo>
                    <a:pt x="996" y="331"/>
                  </a:lnTo>
                  <a:lnTo>
                    <a:pt x="996" y="330"/>
                  </a:lnTo>
                  <a:lnTo>
                    <a:pt x="998" y="330"/>
                  </a:lnTo>
                  <a:lnTo>
                    <a:pt x="998" y="328"/>
                  </a:lnTo>
                  <a:lnTo>
                    <a:pt x="999" y="327"/>
                  </a:lnTo>
                  <a:lnTo>
                    <a:pt x="998" y="327"/>
                  </a:lnTo>
                  <a:lnTo>
                    <a:pt x="998" y="328"/>
                  </a:lnTo>
                  <a:lnTo>
                    <a:pt x="996" y="328"/>
                  </a:lnTo>
                  <a:lnTo>
                    <a:pt x="996" y="330"/>
                  </a:lnTo>
                  <a:lnTo>
                    <a:pt x="995" y="331"/>
                  </a:lnTo>
                  <a:lnTo>
                    <a:pt x="995" y="330"/>
                  </a:lnTo>
                  <a:lnTo>
                    <a:pt x="993" y="331"/>
                  </a:lnTo>
                  <a:lnTo>
                    <a:pt x="993" y="330"/>
                  </a:lnTo>
                  <a:lnTo>
                    <a:pt x="992" y="330"/>
                  </a:lnTo>
                  <a:lnTo>
                    <a:pt x="992" y="331"/>
                  </a:lnTo>
                  <a:lnTo>
                    <a:pt x="990" y="331"/>
                  </a:lnTo>
                  <a:lnTo>
                    <a:pt x="989" y="331"/>
                  </a:lnTo>
                  <a:lnTo>
                    <a:pt x="989" y="333"/>
                  </a:lnTo>
                  <a:lnTo>
                    <a:pt x="987" y="333"/>
                  </a:lnTo>
                  <a:lnTo>
                    <a:pt x="986" y="333"/>
                  </a:lnTo>
                  <a:lnTo>
                    <a:pt x="986" y="331"/>
                  </a:lnTo>
                  <a:lnTo>
                    <a:pt x="987" y="331"/>
                  </a:lnTo>
                  <a:lnTo>
                    <a:pt x="989" y="330"/>
                  </a:lnTo>
                  <a:lnTo>
                    <a:pt x="990" y="330"/>
                  </a:lnTo>
                  <a:lnTo>
                    <a:pt x="992" y="328"/>
                  </a:lnTo>
                  <a:lnTo>
                    <a:pt x="993" y="328"/>
                  </a:lnTo>
                  <a:lnTo>
                    <a:pt x="995" y="328"/>
                  </a:lnTo>
                  <a:lnTo>
                    <a:pt x="996" y="327"/>
                  </a:lnTo>
                  <a:lnTo>
                    <a:pt x="995" y="327"/>
                  </a:lnTo>
                  <a:lnTo>
                    <a:pt x="995" y="325"/>
                  </a:lnTo>
                  <a:lnTo>
                    <a:pt x="995" y="324"/>
                  </a:lnTo>
                  <a:lnTo>
                    <a:pt x="996" y="324"/>
                  </a:lnTo>
                  <a:lnTo>
                    <a:pt x="996" y="322"/>
                  </a:lnTo>
                  <a:lnTo>
                    <a:pt x="998" y="322"/>
                  </a:lnTo>
                  <a:lnTo>
                    <a:pt x="999" y="324"/>
                  </a:lnTo>
                  <a:lnTo>
                    <a:pt x="1001" y="324"/>
                  </a:lnTo>
                  <a:lnTo>
                    <a:pt x="1002" y="324"/>
                  </a:lnTo>
                  <a:lnTo>
                    <a:pt x="1004" y="324"/>
                  </a:lnTo>
                  <a:lnTo>
                    <a:pt x="1004" y="325"/>
                  </a:lnTo>
                  <a:lnTo>
                    <a:pt x="1004" y="327"/>
                  </a:lnTo>
                  <a:lnTo>
                    <a:pt x="1002" y="327"/>
                  </a:lnTo>
                  <a:lnTo>
                    <a:pt x="1002" y="328"/>
                  </a:lnTo>
                  <a:lnTo>
                    <a:pt x="1001" y="328"/>
                  </a:lnTo>
                  <a:lnTo>
                    <a:pt x="1001" y="330"/>
                  </a:lnTo>
                  <a:lnTo>
                    <a:pt x="1002" y="330"/>
                  </a:lnTo>
                  <a:lnTo>
                    <a:pt x="1004" y="330"/>
                  </a:lnTo>
                  <a:lnTo>
                    <a:pt x="1005" y="331"/>
                  </a:lnTo>
                  <a:lnTo>
                    <a:pt x="1005" y="333"/>
                  </a:lnTo>
                  <a:lnTo>
                    <a:pt x="1005" y="334"/>
                  </a:lnTo>
                  <a:lnTo>
                    <a:pt x="1005" y="336"/>
                  </a:lnTo>
                  <a:lnTo>
                    <a:pt x="1005" y="337"/>
                  </a:lnTo>
                  <a:lnTo>
                    <a:pt x="1004" y="337"/>
                  </a:lnTo>
                  <a:lnTo>
                    <a:pt x="1004" y="339"/>
                  </a:lnTo>
                  <a:lnTo>
                    <a:pt x="1004" y="340"/>
                  </a:lnTo>
                  <a:lnTo>
                    <a:pt x="1005" y="340"/>
                  </a:lnTo>
                  <a:lnTo>
                    <a:pt x="1005" y="342"/>
                  </a:lnTo>
                  <a:lnTo>
                    <a:pt x="1005" y="343"/>
                  </a:lnTo>
                  <a:lnTo>
                    <a:pt x="1004" y="343"/>
                  </a:lnTo>
                  <a:close/>
                  <a:moveTo>
                    <a:pt x="998" y="345"/>
                  </a:moveTo>
                  <a:lnTo>
                    <a:pt x="999" y="343"/>
                  </a:lnTo>
                  <a:lnTo>
                    <a:pt x="999" y="345"/>
                  </a:lnTo>
                  <a:lnTo>
                    <a:pt x="1001" y="345"/>
                  </a:lnTo>
                  <a:lnTo>
                    <a:pt x="1001" y="343"/>
                  </a:lnTo>
                  <a:lnTo>
                    <a:pt x="999" y="343"/>
                  </a:lnTo>
                  <a:lnTo>
                    <a:pt x="998" y="343"/>
                  </a:lnTo>
                  <a:lnTo>
                    <a:pt x="998" y="345"/>
                  </a:lnTo>
                  <a:close/>
                  <a:moveTo>
                    <a:pt x="1004" y="347"/>
                  </a:moveTo>
                  <a:lnTo>
                    <a:pt x="1002" y="348"/>
                  </a:lnTo>
                  <a:lnTo>
                    <a:pt x="1004" y="348"/>
                  </a:lnTo>
                  <a:lnTo>
                    <a:pt x="1004" y="347"/>
                  </a:lnTo>
                  <a:close/>
                  <a:moveTo>
                    <a:pt x="369" y="316"/>
                  </a:moveTo>
                  <a:lnTo>
                    <a:pt x="368" y="316"/>
                  </a:lnTo>
                  <a:lnTo>
                    <a:pt x="368" y="318"/>
                  </a:lnTo>
                  <a:lnTo>
                    <a:pt x="369" y="318"/>
                  </a:lnTo>
                  <a:lnTo>
                    <a:pt x="369" y="316"/>
                  </a:lnTo>
                  <a:close/>
                  <a:moveTo>
                    <a:pt x="368" y="318"/>
                  </a:moveTo>
                  <a:lnTo>
                    <a:pt x="365" y="316"/>
                  </a:lnTo>
                  <a:lnTo>
                    <a:pt x="365" y="318"/>
                  </a:lnTo>
                  <a:lnTo>
                    <a:pt x="365" y="319"/>
                  </a:lnTo>
                  <a:lnTo>
                    <a:pt x="366" y="319"/>
                  </a:lnTo>
                  <a:lnTo>
                    <a:pt x="368" y="318"/>
                  </a:lnTo>
                  <a:close/>
                  <a:moveTo>
                    <a:pt x="1010" y="319"/>
                  </a:moveTo>
                  <a:lnTo>
                    <a:pt x="1010" y="318"/>
                  </a:lnTo>
                  <a:lnTo>
                    <a:pt x="1011" y="318"/>
                  </a:lnTo>
                  <a:lnTo>
                    <a:pt x="1011" y="316"/>
                  </a:lnTo>
                  <a:lnTo>
                    <a:pt x="1010" y="316"/>
                  </a:lnTo>
                  <a:lnTo>
                    <a:pt x="1011" y="315"/>
                  </a:lnTo>
                  <a:lnTo>
                    <a:pt x="1010" y="315"/>
                  </a:lnTo>
                  <a:lnTo>
                    <a:pt x="1010" y="313"/>
                  </a:lnTo>
                  <a:lnTo>
                    <a:pt x="1011" y="313"/>
                  </a:lnTo>
                  <a:lnTo>
                    <a:pt x="1013" y="313"/>
                  </a:lnTo>
                  <a:lnTo>
                    <a:pt x="1011" y="315"/>
                  </a:lnTo>
                  <a:lnTo>
                    <a:pt x="1011" y="316"/>
                  </a:lnTo>
                  <a:lnTo>
                    <a:pt x="1013" y="316"/>
                  </a:lnTo>
                  <a:lnTo>
                    <a:pt x="1013" y="318"/>
                  </a:lnTo>
                  <a:lnTo>
                    <a:pt x="1014" y="316"/>
                  </a:lnTo>
                  <a:lnTo>
                    <a:pt x="1014" y="318"/>
                  </a:lnTo>
                  <a:lnTo>
                    <a:pt x="1013" y="318"/>
                  </a:lnTo>
                  <a:lnTo>
                    <a:pt x="1013" y="319"/>
                  </a:lnTo>
                  <a:lnTo>
                    <a:pt x="1014" y="319"/>
                  </a:lnTo>
                  <a:lnTo>
                    <a:pt x="1016" y="319"/>
                  </a:lnTo>
                  <a:lnTo>
                    <a:pt x="1018" y="319"/>
                  </a:lnTo>
                  <a:lnTo>
                    <a:pt x="1018" y="318"/>
                  </a:lnTo>
                  <a:lnTo>
                    <a:pt x="1019" y="318"/>
                  </a:lnTo>
                  <a:lnTo>
                    <a:pt x="1021" y="318"/>
                  </a:lnTo>
                  <a:lnTo>
                    <a:pt x="1021" y="316"/>
                  </a:lnTo>
                  <a:lnTo>
                    <a:pt x="1021" y="315"/>
                  </a:lnTo>
                  <a:lnTo>
                    <a:pt x="1021" y="313"/>
                  </a:lnTo>
                  <a:lnTo>
                    <a:pt x="1019" y="313"/>
                  </a:lnTo>
                  <a:lnTo>
                    <a:pt x="1019" y="312"/>
                  </a:lnTo>
                  <a:lnTo>
                    <a:pt x="1018" y="313"/>
                  </a:lnTo>
                  <a:lnTo>
                    <a:pt x="1018" y="315"/>
                  </a:lnTo>
                  <a:lnTo>
                    <a:pt x="1016" y="315"/>
                  </a:lnTo>
                  <a:lnTo>
                    <a:pt x="1016" y="313"/>
                  </a:lnTo>
                  <a:lnTo>
                    <a:pt x="1018" y="313"/>
                  </a:lnTo>
                  <a:lnTo>
                    <a:pt x="1018" y="312"/>
                  </a:lnTo>
                  <a:lnTo>
                    <a:pt x="1019" y="312"/>
                  </a:lnTo>
                  <a:lnTo>
                    <a:pt x="1019" y="310"/>
                  </a:lnTo>
                  <a:lnTo>
                    <a:pt x="1019" y="309"/>
                  </a:lnTo>
                  <a:lnTo>
                    <a:pt x="1016" y="309"/>
                  </a:lnTo>
                  <a:lnTo>
                    <a:pt x="1014" y="309"/>
                  </a:lnTo>
                  <a:lnTo>
                    <a:pt x="1013" y="309"/>
                  </a:lnTo>
                  <a:lnTo>
                    <a:pt x="1013" y="307"/>
                  </a:lnTo>
                  <a:lnTo>
                    <a:pt x="1011" y="307"/>
                  </a:lnTo>
                  <a:lnTo>
                    <a:pt x="1010" y="307"/>
                  </a:lnTo>
                  <a:lnTo>
                    <a:pt x="1008" y="307"/>
                  </a:lnTo>
                  <a:lnTo>
                    <a:pt x="1007" y="306"/>
                  </a:lnTo>
                  <a:lnTo>
                    <a:pt x="1007" y="307"/>
                  </a:lnTo>
                  <a:lnTo>
                    <a:pt x="1005" y="307"/>
                  </a:lnTo>
                  <a:lnTo>
                    <a:pt x="1004" y="307"/>
                  </a:lnTo>
                  <a:lnTo>
                    <a:pt x="1004" y="309"/>
                  </a:lnTo>
                  <a:lnTo>
                    <a:pt x="1004" y="310"/>
                  </a:lnTo>
                  <a:lnTo>
                    <a:pt x="1005" y="310"/>
                  </a:lnTo>
                  <a:lnTo>
                    <a:pt x="1005" y="312"/>
                  </a:lnTo>
                  <a:lnTo>
                    <a:pt x="1005" y="313"/>
                  </a:lnTo>
                  <a:lnTo>
                    <a:pt x="1004" y="313"/>
                  </a:lnTo>
                  <a:lnTo>
                    <a:pt x="1004" y="315"/>
                  </a:lnTo>
                  <a:lnTo>
                    <a:pt x="1002" y="315"/>
                  </a:lnTo>
                  <a:lnTo>
                    <a:pt x="1002" y="316"/>
                  </a:lnTo>
                  <a:lnTo>
                    <a:pt x="1001" y="316"/>
                  </a:lnTo>
                  <a:lnTo>
                    <a:pt x="1001" y="315"/>
                  </a:lnTo>
                  <a:lnTo>
                    <a:pt x="999" y="315"/>
                  </a:lnTo>
                  <a:lnTo>
                    <a:pt x="999" y="313"/>
                  </a:lnTo>
                  <a:lnTo>
                    <a:pt x="1001" y="312"/>
                  </a:lnTo>
                  <a:lnTo>
                    <a:pt x="1001" y="310"/>
                  </a:lnTo>
                  <a:lnTo>
                    <a:pt x="999" y="310"/>
                  </a:lnTo>
                  <a:lnTo>
                    <a:pt x="998" y="310"/>
                  </a:lnTo>
                  <a:lnTo>
                    <a:pt x="996" y="310"/>
                  </a:lnTo>
                  <a:lnTo>
                    <a:pt x="995" y="310"/>
                  </a:lnTo>
                  <a:lnTo>
                    <a:pt x="995" y="312"/>
                  </a:lnTo>
                  <a:lnTo>
                    <a:pt x="993" y="312"/>
                  </a:lnTo>
                  <a:lnTo>
                    <a:pt x="992" y="313"/>
                  </a:lnTo>
                  <a:lnTo>
                    <a:pt x="992" y="315"/>
                  </a:lnTo>
                  <a:lnTo>
                    <a:pt x="990" y="315"/>
                  </a:lnTo>
                  <a:lnTo>
                    <a:pt x="990" y="316"/>
                  </a:lnTo>
                  <a:lnTo>
                    <a:pt x="992" y="316"/>
                  </a:lnTo>
                  <a:lnTo>
                    <a:pt x="993" y="315"/>
                  </a:lnTo>
                  <a:lnTo>
                    <a:pt x="993" y="316"/>
                  </a:lnTo>
                  <a:lnTo>
                    <a:pt x="992" y="316"/>
                  </a:lnTo>
                  <a:lnTo>
                    <a:pt x="992" y="318"/>
                  </a:lnTo>
                  <a:lnTo>
                    <a:pt x="990" y="318"/>
                  </a:lnTo>
                  <a:lnTo>
                    <a:pt x="990" y="319"/>
                  </a:lnTo>
                  <a:lnTo>
                    <a:pt x="992" y="319"/>
                  </a:lnTo>
                  <a:lnTo>
                    <a:pt x="993" y="318"/>
                  </a:lnTo>
                  <a:lnTo>
                    <a:pt x="993" y="319"/>
                  </a:lnTo>
                  <a:lnTo>
                    <a:pt x="992" y="319"/>
                  </a:lnTo>
                  <a:lnTo>
                    <a:pt x="992" y="321"/>
                  </a:lnTo>
                  <a:lnTo>
                    <a:pt x="990" y="322"/>
                  </a:lnTo>
                  <a:lnTo>
                    <a:pt x="992" y="322"/>
                  </a:lnTo>
                  <a:lnTo>
                    <a:pt x="992" y="324"/>
                  </a:lnTo>
                  <a:lnTo>
                    <a:pt x="993" y="324"/>
                  </a:lnTo>
                  <a:lnTo>
                    <a:pt x="993" y="322"/>
                  </a:lnTo>
                  <a:lnTo>
                    <a:pt x="993" y="321"/>
                  </a:lnTo>
                  <a:lnTo>
                    <a:pt x="995" y="321"/>
                  </a:lnTo>
                  <a:lnTo>
                    <a:pt x="995" y="319"/>
                  </a:lnTo>
                  <a:lnTo>
                    <a:pt x="996" y="319"/>
                  </a:lnTo>
                  <a:lnTo>
                    <a:pt x="996" y="318"/>
                  </a:lnTo>
                  <a:lnTo>
                    <a:pt x="996" y="316"/>
                  </a:lnTo>
                  <a:lnTo>
                    <a:pt x="998" y="316"/>
                  </a:lnTo>
                  <a:lnTo>
                    <a:pt x="998" y="318"/>
                  </a:lnTo>
                  <a:lnTo>
                    <a:pt x="999" y="318"/>
                  </a:lnTo>
                  <a:lnTo>
                    <a:pt x="1001" y="318"/>
                  </a:lnTo>
                  <a:lnTo>
                    <a:pt x="998" y="321"/>
                  </a:lnTo>
                  <a:lnTo>
                    <a:pt x="999" y="321"/>
                  </a:lnTo>
                  <a:lnTo>
                    <a:pt x="1001" y="321"/>
                  </a:lnTo>
                  <a:lnTo>
                    <a:pt x="1002" y="321"/>
                  </a:lnTo>
                  <a:lnTo>
                    <a:pt x="1002" y="319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5" y="319"/>
                  </a:lnTo>
                  <a:lnTo>
                    <a:pt x="1005" y="321"/>
                  </a:lnTo>
                  <a:lnTo>
                    <a:pt x="1007" y="321"/>
                  </a:lnTo>
                  <a:lnTo>
                    <a:pt x="1008" y="321"/>
                  </a:lnTo>
                  <a:lnTo>
                    <a:pt x="1008" y="319"/>
                  </a:lnTo>
                  <a:lnTo>
                    <a:pt x="1010" y="319"/>
                  </a:lnTo>
                  <a:close/>
                  <a:moveTo>
                    <a:pt x="987" y="322"/>
                  </a:moveTo>
                  <a:lnTo>
                    <a:pt x="986" y="322"/>
                  </a:lnTo>
                  <a:lnTo>
                    <a:pt x="986" y="324"/>
                  </a:lnTo>
                  <a:lnTo>
                    <a:pt x="984" y="325"/>
                  </a:lnTo>
                  <a:lnTo>
                    <a:pt x="983" y="325"/>
                  </a:lnTo>
                  <a:lnTo>
                    <a:pt x="983" y="327"/>
                  </a:lnTo>
                  <a:lnTo>
                    <a:pt x="981" y="328"/>
                  </a:lnTo>
                  <a:lnTo>
                    <a:pt x="981" y="330"/>
                  </a:lnTo>
                  <a:lnTo>
                    <a:pt x="983" y="330"/>
                  </a:lnTo>
                  <a:lnTo>
                    <a:pt x="983" y="328"/>
                  </a:lnTo>
                  <a:lnTo>
                    <a:pt x="984" y="328"/>
                  </a:lnTo>
                  <a:lnTo>
                    <a:pt x="984" y="327"/>
                  </a:lnTo>
                  <a:lnTo>
                    <a:pt x="986" y="327"/>
                  </a:lnTo>
                  <a:lnTo>
                    <a:pt x="986" y="325"/>
                  </a:lnTo>
                  <a:lnTo>
                    <a:pt x="987" y="325"/>
                  </a:lnTo>
                  <a:lnTo>
                    <a:pt x="989" y="324"/>
                  </a:lnTo>
                  <a:lnTo>
                    <a:pt x="989" y="325"/>
                  </a:lnTo>
                  <a:lnTo>
                    <a:pt x="990" y="325"/>
                  </a:lnTo>
                  <a:lnTo>
                    <a:pt x="990" y="324"/>
                  </a:lnTo>
                  <a:lnTo>
                    <a:pt x="990" y="322"/>
                  </a:lnTo>
                  <a:lnTo>
                    <a:pt x="989" y="322"/>
                  </a:lnTo>
                  <a:lnTo>
                    <a:pt x="987" y="322"/>
                  </a:lnTo>
                  <a:close/>
                  <a:moveTo>
                    <a:pt x="1002" y="313"/>
                  </a:moveTo>
                  <a:lnTo>
                    <a:pt x="1001" y="313"/>
                  </a:lnTo>
                  <a:lnTo>
                    <a:pt x="1001" y="315"/>
                  </a:lnTo>
                  <a:lnTo>
                    <a:pt x="1004" y="313"/>
                  </a:lnTo>
                  <a:lnTo>
                    <a:pt x="1002" y="313"/>
                  </a:lnTo>
                  <a:close/>
                  <a:moveTo>
                    <a:pt x="987" y="327"/>
                  </a:moveTo>
                  <a:lnTo>
                    <a:pt x="989" y="327"/>
                  </a:lnTo>
                  <a:lnTo>
                    <a:pt x="989" y="325"/>
                  </a:lnTo>
                  <a:lnTo>
                    <a:pt x="987" y="325"/>
                  </a:lnTo>
                  <a:lnTo>
                    <a:pt x="987" y="327"/>
                  </a:lnTo>
                  <a:close/>
                  <a:moveTo>
                    <a:pt x="987" y="328"/>
                  </a:moveTo>
                  <a:lnTo>
                    <a:pt x="987" y="327"/>
                  </a:lnTo>
                  <a:lnTo>
                    <a:pt x="986" y="328"/>
                  </a:lnTo>
                  <a:lnTo>
                    <a:pt x="987" y="328"/>
                  </a:lnTo>
                  <a:close/>
                  <a:moveTo>
                    <a:pt x="1021" y="287"/>
                  </a:moveTo>
                  <a:lnTo>
                    <a:pt x="1019" y="289"/>
                  </a:lnTo>
                  <a:lnTo>
                    <a:pt x="1019" y="290"/>
                  </a:lnTo>
                  <a:lnTo>
                    <a:pt x="1019" y="292"/>
                  </a:lnTo>
                  <a:lnTo>
                    <a:pt x="1018" y="293"/>
                  </a:lnTo>
                  <a:lnTo>
                    <a:pt x="1019" y="293"/>
                  </a:lnTo>
                  <a:lnTo>
                    <a:pt x="1021" y="292"/>
                  </a:lnTo>
                  <a:lnTo>
                    <a:pt x="1021" y="290"/>
                  </a:lnTo>
                  <a:lnTo>
                    <a:pt x="1022" y="290"/>
                  </a:lnTo>
                  <a:lnTo>
                    <a:pt x="1022" y="289"/>
                  </a:lnTo>
                  <a:lnTo>
                    <a:pt x="1022" y="287"/>
                  </a:lnTo>
                  <a:lnTo>
                    <a:pt x="1022" y="286"/>
                  </a:lnTo>
                  <a:lnTo>
                    <a:pt x="1021" y="286"/>
                  </a:lnTo>
                  <a:lnTo>
                    <a:pt x="1021" y="287"/>
                  </a:lnTo>
                  <a:close/>
                  <a:moveTo>
                    <a:pt x="1018" y="283"/>
                  </a:moveTo>
                  <a:lnTo>
                    <a:pt x="1016" y="283"/>
                  </a:lnTo>
                  <a:lnTo>
                    <a:pt x="1016" y="281"/>
                  </a:lnTo>
                  <a:lnTo>
                    <a:pt x="1016" y="280"/>
                  </a:lnTo>
                  <a:lnTo>
                    <a:pt x="1018" y="278"/>
                  </a:lnTo>
                  <a:lnTo>
                    <a:pt x="1016" y="278"/>
                  </a:lnTo>
                  <a:lnTo>
                    <a:pt x="1016" y="277"/>
                  </a:lnTo>
                  <a:lnTo>
                    <a:pt x="1014" y="278"/>
                  </a:lnTo>
                  <a:lnTo>
                    <a:pt x="1014" y="280"/>
                  </a:lnTo>
                  <a:lnTo>
                    <a:pt x="1014" y="281"/>
                  </a:lnTo>
                  <a:lnTo>
                    <a:pt x="1013" y="281"/>
                  </a:lnTo>
                  <a:lnTo>
                    <a:pt x="1013" y="283"/>
                  </a:lnTo>
                  <a:lnTo>
                    <a:pt x="1013" y="284"/>
                  </a:lnTo>
                  <a:lnTo>
                    <a:pt x="1011" y="284"/>
                  </a:lnTo>
                  <a:lnTo>
                    <a:pt x="1011" y="286"/>
                  </a:lnTo>
                  <a:lnTo>
                    <a:pt x="1010" y="286"/>
                  </a:lnTo>
                  <a:lnTo>
                    <a:pt x="1010" y="287"/>
                  </a:lnTo>
                  <a:lnTo>
                    <a:pt x="1010" y="289"/>
                  </a:lnTo>
                  <a:lnTo>
                    <a:pt x="1008" y="289"/>
                  </a:lnTo>
                  <a:lnTo>
                    <a:pt x="1008" y="290"/>
                  </a:lnTo>
                  <a:lnTo>
                    <a:pt x="1007" y="290"/>
                  </a:lnTo>
                  <a:lnTo>
                    <a:pt x="1007" y="292"/>
                  </a:lnTo>
                  <a:lnTo>
                    <a:pt x="1005" y="292"/>
                  </a:lnTo>
                  <a:lnTo>
                    <a:pt x="1005" y="293"/>
                  </a:lnTo>
                  <a:lnTo>
                    <a:pt x="1004" y="295"/>
                  </a:lnTo>
                  <a:lnTo>
                    <a:pt x="1004" y="297"/>
                  </a:lnTo>
                  <a:lnTo>
                    <a:pt x="1005" y="297"/>
                  </a:lnTo>
                  <a:lnTo>
                    <a:pt x="1004" y="298"/>
                  </a:lnTo>
                  <a:lnTo>
                    <a:pt x="1004" y="300"/>
                  </a:lnTo>
                  <a:lnTo>
                    <a:pt x="1005" y="301"/>
                  </a:lnTo>
                  <a:lnTo>
                    <a:pt x="1004" y="301"/>
                  </a:lnTo>
                  <a:lnTo>
                    <a:pt x="1002" y="300"/>
                  </a:lnTo>
                  <a:lnTo>
                    <a:pt x="1001" y="300"/>
                  </a:lnTo>
                  <a:lnTo>
                    <a:pt x="1001" y="301"/>
                  </a:lnTo>
                  <a:lnTo>
                    <a:pt x="999" y="301"/>
                  </a:lnTo>
                  <a:lnTo>
                    <a:pt x="999" y="303"/>
                  </a:lnTo>
                  <a:lnTo>
                    <a:pt x="999" y="304"/>
                  </a:lnTo>
                  <a:lnTo>
                    <a:pt x="998" y="304"/>
                  </a:lnTo>
                  <a:lnTo>
                    <a:pt x="998" y="303"/>
                  </a:lnTo>
                  <a:lnTo>
                    <a:pt x="996" y="304"/>
                  </a:lnTo>
                  <a:lnTo>
                    <a:pt x="996" y="306"/>
                  </a:lnTo>
                  <a:lnTo>
                    <a:pt x="995" y="306"/>
                  </a:lnTo>
                  <a:lnTo>
                    <a:pt x="995" y="307"/>
                  </a:lnTo>
                  <a:lnTo>
                    <a:pt x="996" y="307"/>
                  </a:lnTo>
                  <a:lnTo>
                    <a:pt x="998" y="307"/>
                  </a:lnTo>
                  <a:lnTo>
                    <a:pt x="999" y="307"/>
                  </a:lnTo>
                  <a:lnTo>
                    <a:pt x="999" y="306"/>
                  </a:lnTo>
                  <a:lnTo>
                    <a:pt x="1001" y="306"/>
                  </a:lnTo>
                  <a:lnTo>
                    <a:pt x="1002" y="304"/>
                  </a:lnTo>
                  <a:lnTo>
                    <a:pt x="1004" y="304"/>
                  </a:lnTo>
                  <a:lnTo>
                    <a:pt x="1005" y="304"/>
                  </a:lnTo>
                  <a:lnTo>
                    <a:pt x="1007" y="303"/>
                  </a:lnTo>
                  <a:lnTo>
                    <a:pt x="1008" y="303"/>
                  </a:lnTo>
                  <a:lnTo>
                    <a:pt x="1008" y="301"/>
                  </a:lnTo>
                  <a:lnTo>
                    <a:pt x="1010" y="301"/>
                  </a:lnTo>
                  <a:lnTo>
                    <a:pt x="1011" y="301"/>
                  </a:lnTo>
                  <a:lnTo>
                    <a:pt x="1013" y="301"/>
                  </a:lnTo>
                  <a:lnTo>
                    <a:pt x="1013" y="300"/>
                  </a:lnTo>
                  <a:lnTo>
                    <a:pt x="1011" y="300"/>
                  </a:lnTo>
                  <a:lnTo>
                    <a:pt x="1013" y="298"/>
                  </a:lnTo>
                  <a:lnTo>
                    <a:pt x="1011" y="298"/>
                  </a:lnTo>
                  <a:lnTo>
                    <a:pt x="1011" y="297"/>
                  </a:lnTo>
                  <a:lnTo>
                    <a:pt x="1013" y="297"/>
                  </a:lnTo>
                  <a:lnTo>
                    <a:pt x="1013" y="298"/>
                  </a:lnTo>
                  <a:lnTo>
                    <a:pt x="1013" y="300"/>
                  </a:lnTo>
                  <a:lnTo>
                    <a:pt x="1014" y="300"/>
                  </a:lnTo>
                  <a:lnTo>
                    <a:pt x="1014" y="298"/>
                  </a:lnTo>
                  <a:lnTo>
                    <a:pt x="1016" y="298"/>
                  </a:lnTo>
                  <a:lnTo>
                    <a:pt x="1016" y="297"/>
                  </a:lnTo>
                  <a:lnTo>
                    <a:pt x="1016" y="295"/>
                  </a:lnTo>
                  <a:lnTo>
                    <a:pt x="1018" y="295"/>
                  </a:lnTo>
                  <a:lnTo>
                    <a:pt x="1018" y="293"/>
                  </a:lnTo>
                  <a:lnTo>
                    <a:pt x="1016" y="293"/>
                  </a:lnTo>
                  <a:lnTo>
                    <a:pt x="1018" y="289"/>
                  </a:lnTo>
                  <a:lnTo>
                    <a:pt x="1018" y="287"/>
                  </a:lnTo>
                  <a:lnTo>
                    <a:pt x="1018" y="286"/>
                  </a:lnTo>
                  <a:lnTo>
                    <a:pt x="1019" y="286"/>
                  </a:lnTo>
                  <a:lnTo>
                    <a:pt x="1021" y="286"/>
                  </a:lnTo>
                  <a:lnTo>
                    <a:pt x="1021" y="284"/>
                  </a:lnTo>
                  <a:lnTo>
                    <a:pt x="1022" y="286"/>
                  </a:lnTo>
                  <a:lnTo>
                    <a:pt x="1024" y="286"/>
                  </a:lnTo>
                  <a:lnTo>
                    <a:pt x="1022" y="284"/>
                  </a:lnTo>
                  <a:lnTo>
                    <a:pt x="1024" y="284"/>
                  </a:lnTo>
                  <a:lnTo>
                    <a:pt x="1024" y="283"/>
                  </a:lnTo>
                  <a:lnTo>
                    <a:pt x="1021" y="283"/>
                  </a:lnTo>
                  <a:lnTo>
                    <a:pt x="1019" y="281"/>
                  </a:lnTo>
                  <a:lnTo>
                    <a:pt x="1018" y="281"/>
                  </a:lnTo>
                  <a:lnTo>
                    <a:pt x="1018" y="283"/>
                  </a:lnTo>
                  <a:close/>
                  <a:moveTo>
                    <a:pt x="693" y="287"/>
                  </a:moveTo>
                  <a:lnTo>
                    <a:pt x="695" y="287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5" y="289"/>
                  </a:lnTo>
                  <a:lnTo>
                    <a:pt x="697" y="289"/>
                  </a:lnTo>
                  <a:lnTo>
                    <a:pt x="698" y="289"/>
                  </a:lnTo>
                  <a:lnTo>
                    <a:pt x="700" y="287"/>
                  </a:lnTo>
                  <a:lnTo>
                    <a:pt x="700" y="289"/>
                  </a:lnTo>
                  <a:lnTo>
                    <a:pt x="700" y="290"/>
                  </a:lnTo>
                  <a:lnTo>
                    <a:pt x="697" y="292"/>
                  </a:lnTo>
                  <a:lnTo>
                    <a:pt x="695" y="292"/>
                  </a:lnTo>
                  <a:lnTo>
                    <a:pt x="693" y="292"/>
                  </a:lnTo>
                  <a:lnTo>
                    <a:pt x="693" y="293"/>
                  </a:lnTo>
                  <a:lnTo>
                    <a:pt x="695" y="292"/>
                  </a:lnTo>
                  <a:lnTo>
                    <a:pt x="695" y="293"/>
                  </a:lnTo>
                  <a:lnTo>
                    <a:pt x="693" y="295"/>
                  </a:lnTo>
                  <a:lnTo>
                    <a:pt x="697" y="293"/>
                  </a:lnTo>
                  <a:lnTo>
                    <a:pt x="700" y="295"/>
                  </a:lnTo>
                  <a:lnTo>
                    <a:pt x="698" y="295"/>
                  </a:lnTo>
                  <a:lnTo>
                    <a:pt x="695" y="297"/>
                  </a:lnTo>
                  <a:lnTo>
                    <a:pt x="693" y="297"/>
                  </a:lnTo>
                  <a:lnTo>
                    <a:pt x="693" y="298"/>
                  </a:lnTo>
                  <a:lnTo>
                    <a:pt x="692" y="298"/>
                  </a:lnTo>
                  <a:lnTo>
                    <a:pt x="690" y="300"/>
                  </a:lnTo>
                  <a:lnTo>
                    <a:pt x="690" y="298"/>
                  </a:lnTo>
                  <a:lnTo>
                    <a:pt x="689" y="298"/>
                  </a:lnTo>
                  <a:lnTo>
                    <a:pt x="687" y="298"/>
                  </a:lnTo>
                  <a:lnTo>
                    <a:pt x="686" y="298"/>
                  </a:lnTo>
                  <a:lnTo>
                    <a:pt x="686" y="297"/>
                  </a:lnTo>
                  <a:lnTo>
                    <a:pt x="684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4" y="298"/>
                  </a:lnTo>
                  <a:lnTo>
                    <a:pt x="684" y="300"/>
                  </a:lnTo>
                  <a:lnTo>
                    <a:pt x="684" y="301"/>
                  </a:lnTo>
                  <a:lnTo>
                    <a:pt x="683" y="301"/>
                  </a:lnTo>
                  <a:lnTo>
                    <a:pt x="681" y="303"/>
                  </a:lnTo>
                  <a:lnTo>
                    <a:pt x="681" y="301"/>
                  </a:lnTo>
                  <a:lnTo>
                    <a:pt x="680" y="303"/>
                  </a:lnTo>
                  <a:lnTo>
                    <a:pt x="678" y="303"/>
                  </a:lnTo>
                  <a:lnTo>
                    <a:pt x="678" y="301"/>
                  </a:lnTo>
                  <a:lnTo>
                    <a:pt x="677" y="301"/>
                  </a:lnTo>
                  <a:lnTo>
                    <a:pt x="675" y="301"/>
                  </a:lnTo>
                  <a:lnTo>
                    <a:pt x="674" y="301"/>
                  </a:lnTo>
                  <a:lnTo>
                    <a:pt x="675" y="303"/>
                  </a:lnTo>
                  <a:lnTo>
                    <a:pt x="677" y="301"/>
                  </a:lnTo>
                  <a:lnTo>
                    <a:pt x="677" y="303"/>
                  </a:lnTo>
                  <a:lnTo>
                    <a:pt x="674" y="304"/>
                  </a:lnTo>
                  <a:lnTo>
                    <a:pt x="672" y="303"/>
                  </a:lnTo>
                  <a:lnTo>
                    <a:pt x="671" y="304"/>
                  </a:lnTo>
                  <a:lnTo>
                    <a:pt x="671" y="303"/>
                  </a:lnTo>
                  <a:lnTo>
                    <a:pt x="669" y="304"/>
                  </a:lnTo>
                  <a:lnTo>
                    <a:pt x="671" y="304"/>
                  </a:lnTo>
                  <a:lnTo>
                    <a:pt x="672" y="304"/>
                  </a:lnTo>
                  <a:lnTo>
                    <a:pt x="674" y="304"/>
                  </a:lnTo>
                  <a:lnTo>
                    <a:pt x="675" y="304"/>
                  </a:lnTo>
                  <a:lnTo>
                    <a:pt x="675" y="306"/>
                  </a:lnTo>
                  <a:lnTo>
                    <a:pt x="674" y="306"/>
                  </a:lnTo>
                  <a:lnTo>
                    <a:pt x="672" y="306"/>
                  </a:lnTo>
                  <a:lnTo>
                    <a:pt x="671" y="306"/>
                  </a:lnTo>
                  <a:lnTo>
                    <a:pt x="669" y="307"/>
                  </a:lnTo>
                  <a:lnTo>
                    <a:pt x="669" y="306"/>
                  </a:lnTo>
                  <a:lnTo>
                    <a:pt x="668" y="307"/>
                  </a:lnTo>
                  <a:lnTo>
                    <a:pt x="666" y="307"/>
                  </a:lnTo>
                  <a:lnTo>
                    <a:pt x="666" y="309"/>
                  </a:lnTo>
                  <a:lnTo>
                    <a:pt x="665" y="309"/>
                  </a:lnTo>
                  <a:lnTo>
                    <a:pt x="663" y="309"/>
                  </a:lnTo>
                  <a:lnTo>
                    <a:pt x="665" y="307"/>
                  </a:lnTo>
                  <a:lnTo>
                    <a:pt x="666" y="306"/>
                  </a:lnTo>
                  <a:lnTo>
                    <a:pt x="668" y="306"/>
                  </a:lnTo>
                  <a:lnTo>
                    <a:pt x="668" y="304"/>
                  </a:lnTo>
                  <a:lnTo>
                    <a:pt x="666" y="306"/>
                  </a:lnTo>
                  <a:lnTo>
                    <a:pt x="665" y="306"/>
                  </a:lnTo>
                  <a:lnTo>
                    <a:pt x="665" y="304"/>
                  </a:lnTo>
                  <a:lnTo>
                    <a:pt x="663" y="306"/>
                  </a:lnTo>
                  <a:lnTo>
                    <a:pt x="663" y="307"/>
                  </a:lnTo>
                  <a:lnTo>
                    <a:pt x="662" y="307"/>
                  </a:lnTo>
                  <a:lnTo>
                    <a:pt x="660" y="307"/>
                  </a:lnTo>
                  <a:lnTo>
                    <a:pt x="659" y="307"/>
                  </a:lnTo>
                  <a:lnTo>
                    <a:pt x="659" y="309"/>
                  </a:lnTo>
                  <a:lnTo>
                    <a:pt x="659" y="310"/>
                  </a:lnTo>
                  <a:lnTo>
                    <a:pt x="657" y="310"/>
                  </a:lnTo>
                  <a:lnTo>
                    <a:pt x="657" y="309"/>
                  </a:lnTo>
                  <a:lnTo>
                    <a:pt x="656" y="310"/>
                  </a:lnTo>
                  <a:lnTo>
                    <a:pt x="654" y="310"/>
                  </a:lnTo>
                  <a:lnTo>
                    <a:pt x="654" y="312"/>
                  </a:lnTo>
                  <a:lnTo>
                    <a:pt x="653" y="312"/>
                  </a:lnTo>
                  <a:lnTo>
                    <a:pt x="651" y="312"/>
                  </a:lnTo>
                  <a:lnTo>
                    <a:pt x="651" y="313"/>
                  </a:lnTo>
                  <a:lnTo>
                    <a:pt x="650" y="313"/>
                  </a:lnTo>
                  <a:lnTo>
                    <a:pt x="648" y="313"/>
                  </a:lnTo>
                  <a:lnTo>
                    <a:pt x="647" y="315"/>
                  </a:lnTo>
                  <a:lnTo>
                    <a:pt x="647" y="313"/>
                  </a:lnTo>
                  <a:lnTo>
                    <a:pt x="645" y="313"/>
                  </a:lnTo>
                  <a:lnTo>
                    <a:pt x="648" y="312"/>
                  </a:lnTo>
                  <a:lnTo>
                    <a:pt x="650" y="312"/>
                  </a:lnTo>
                  <a:lnTo>
                    <a:pt x="650" y="310"/>
                  </a:lnTo>
                  <a:lnTo>
                    <a:pt x="651" y="310"/>
                  </a:lnTo>
                  <a:lnTo>
                    <a:pt x="653" y="310"/>
                  </a:lnTo>
                  <a:lnTo>
                    <a:pt x="656" y="309"/>
                  </a:lnTo>
                  <a:lnTo>
                    <a:pt x="654" y="309"/>
                  </a:lnTo>
                  <a:lnTo>
                    <a:pt x="654" y="307"/>
                  </a:lnTo>
                  <a:lnTo>
                    <a:pt x="656" y="307"/>
                  </a:lnTo>
                  <a:lnTo>
                    <a:pt x="657" y="306"/>
                  </a:lnTo>
                  <a:lnTo>
                    <a:pt x="654" y="307"/>
                  </a:lnTo>
                  <a:lnTo>
                    <a:pt x="653" y="307"/>
                  </a:lnTo>
                  <a:lnTo>
                    <a:pt x="656" y="306"/>
                  </a:lnTo>
                  <a:lnTo>
                    <a:pt x="654" y="306"/>
                  </a:lnTo>
                  <a:lnTo>
                    <a:pt x="653" y="306"/>
                  </a:lnTo>
                  <a:lnTo>
                    <a:pt x="653" y="307"/>
                  </a:lnTo>
                  <a:lnTo>
                    <a:pt x="651" y="309"/>
                  </a:lnTo>
                  <a:lnTo>
                    <a:pt x="651" y="307"/>
                  </a:lnTo>
                  <a:lnTo>
                    <a:pt x="650" y="309"/>
                  </a:lnTo>
                  <a:lnTo>
                    <a:pt x="648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09"/>
                  </a:lnTo>
                  <a:lnTo>
                    <a:pt x="644" y="309"/>
                  </a:lnTo>
                  <a:lnTo>
                    <a:pt x="644" y="307"/>
                  </a:lnTo>
                  <a:lnTo>
                    <a:pt x="645" y="307"/>
                  </a:lnTo>
                  <a:lnTo>
                    <a:pt x="647" y="306"/>
                  </a:lnTo>
                  <a:lnTo>
                    <a:pt x="647" y="307"/>
                  </a:lnTo>
                  <a:lnTo>
                    <a:pt x="648" y="307"/>
                  </a:lnTo>
                  <a:lnTo>
                    <a:pt x="650" y="306"/>
                  </a:lnTo>
                  <a:lnTo>
                    <a:pt x="648" y="306"/>
                  </a:lnTo>
                  <a:lnTo>
                    <a:pt x="647" y="306"/>
                  </a:lnTo>
                  <a:lnTo>
                    <a:pt x="647" y="304"/>
                  </a:lnTo>
                  <a:lnTo>
                    <a:pt x="648" y="304"/>
                  </a:lnTo>
                  <a:lnTo>
                    <a:pt x="648" y="303"/>
                  </a:lnTo>
                  <a:lnTo>
                    <a:pt x="647" y="303"/>
                  </a:lnTo>
                  <a:lnTo>
                    <a:pt x="645" y="303"/>
                  </a:lnTo>
                  <a:lnTo>
                    <a:pt x="647" y="301"/>
                  </a:lnTo>
                  <a:lnTo>
                    <a:pt x="648" y="301"/>
                  </a:lnTo>
                  <a:lnTo>
                    <a:pt x="648" y="300"/>
                  </a:lnTo>
                  <a:lnTo>
                    <a:pt x="650" y="300"/>
                  </a:lnTo>
                  <a:lnTo>
                    <a:pt x="651" y="298"/>
                  </a:lnTo>
                  <a:lnTo>
                    <a:pt x="653" y="298"/>
                  </a:lnTo>
                  <a:lnTo>
                    <a:pt x="654" y="297"/>
                  </a:lnTo>
                  <a:lnTo>
                    <a:pt x="656" y="297"/>
                  </a:lnTo>
                  <a:lnTo>
                    <a:pt x="657" y="295"/>
                  </a:lnTo>
                  <a:lnTo>
                    <a:pt x="659" y="295"/>
                  </a:lnTo>
                  <a:lnTo>
                    <a:pt x="660" y="295"/>
                  </a:lnTo>
                  <a:lnTo>
                    <a:pt x="662" y="295"/>
                  </a:lnTo>
                  <a:lnTo>
                    <a:pt x="662" y="293"/>
                  </a:lnTo>
                  <a:lnTo>
                    <a:pt x="663" y="293"/>
                  </a:lnTo>
                  <a:lnTo>
                    <a:pt x="665" y="293"/>
                  </a:lnTo>
                  <a:lnTo>
                    <a:pt x="666" y="293"/>
                  </a:lnTo>
                  <a:lnTo>
                    <a:pt x="668" y="293"/>
                  </a:lnTo>
                  <a:lnTo>
                    <a:pt x="668" y="295"/>
                  </a:lnTo>
                  <a:lnTo>
                    <a:pt x="666" y="295"/>
                  </a:lnTo>
                  <a:lnTo>
                    <a:pt x="666" y="297"/>
                  </a:lnTo>
                  <a:lnTo>
                    <a:pt x="665" y="298"/>
                  </a:lnTo>
                  <a:lnTo>
                    <a:pt x="663" y="300"/>
                  </a:lnTo>
                  <a:lnTo>
                    <a:pt x="665" y="300"/>
                  </a:lnTo>
                  <a:lnTo>
                    <a:pt x="663" y="301"/>
                  </a:lnTo>
                  <a:lnTo>
                    <a:pt x="665" y="303"/>
                  </a:lnTo>
                  <a:lnTo>
                    <a:pt x="665" y="301"/>
                  </a:lnTo>
                  <a:lnTo>
                    <a:pt x="665" y="300"/>
                  </a:lnTo>
                  <a:lnTo>
                    <a:pt x="666" y="298"/>
                  </a:lnTo>
                  <a:lnTo>
                    <a:pt x="666" y="297"/>
                  </a:lnTo>
                  <a:lnTo>
                    <a:pt x="668" y="297"/>
                  </a:lnTo>
                  <a:lnTo>
                    <a:pt x="669" y="295"/>
                  </a:lnTo>
                  <a:lnTo>
                    <a:pt x="669" y="293"/>
                  </a:lnTo>
                  <a:lnTo>
                    <a:pt x="671" y="293"/>
                  </a:lnTo>
                  <a:lnTo>
                    <a:pt x="671" y="292"/>
                  </a:lnTo>
                  <a:lnTo>
                    <a:pt x="672" y="290"/>
                  </a:lnTo>
                  <a:lnTo>
                    <a:pt x="674" y="290"/>
                  </a:lnTo>
                  <a:lnTo>
                    <a:pt x="675" y="289"/>
                  </a:lnTo>
                  <a:lnTo>
                    <a:pt x="677" y="289"/>
                  </a:lnTo>
                  <a:lnTo>
                    <a:pt x="678" y="289"/>
                  </a:lnTo>
                  <a:lnTo>
                    <a:pt x="680" y="289"/>
                  </a:lnTo>
                  <a:lnTo>
                    <a:pt x="680" y="290"/>
                  </a:lnTo>
                  <a:lnTo>
                    <a:pt x="678" y="290"/>
                  </a:lnTo>
                  <a:lnTo>
                    <a:pt x="677" y="292"/>
                  </a:lnTo>
                  <a:lnTo>
                    <a:pt x="677" y="293"/>
                  </a:lnTo>
                  <a:lnTo>
                    <a:pt x="678" y="292"/>
                  </a:lnTo>
                  <a:lnTo>
                    <a:pt x="680" y="290"/>
                  </a:lnTo>
                  <a:lnTo>
                    <a:pt x="680" y="292"/>
                  </a:lnTo>
                  <a:lnTo>
                    <a:pt x="681" y="292"/>
                  </a:lnTo>
                  <a:lnTo>
                    <a:pt x="681" y="290"/>
                  </a:lnTo>
                  <a:lnTo>
                    <a:pt x="681" y="289"/>
                  </a:lnTo>
                  <a:lnTo>
                    <a:pt x="683" y="289"/>
                  </a:lnTo>
                  <a:lnTo>
                    <a:pt x="683" y="290"/>
                  </a:lnTo>
                  <a:lnTo>
                    <a:pt x="684" y="290"/>
                  </a:lnTo>
                  <a:lnTo>
                    <a:pt x="684" y="292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4" y="289"/>
                  </a:lnTo>
                  <a:lnTo>
                    <a:pt x="683" y="289"/>
                  </a:lnTo>
                  <a:lnTo>
                    <a:pt x="683" y="287"/>
                  </a:lnTo>
                  <a:lnTo>
                    <a:pt x="684" y="287"/>
                  </a:lnTo>
                  <a:lnTo>
                    <a:pt x="686" y="287"/>
                  </a:lnTo>
                  <a:lnTo>
                    <a:pt x="686" y="289"/>
                  </a:lnTo>
                  <a:lnTo>
                    <a:pt x="687" y="289"/>
                  </a:lnTo>
                  <a:lnTo>
                    <a:pt x="687" y="290"/>
                  </a:lnTo>
                  <a:lnTo>
                    <a:pt x="689" y="290"/>
                  </a:lnTo>
                  <a:lnTo>
                    <a:pt x="689" y="289"/>
                  </a:lnTo>
                  <a:lnTo>
                    <a:pt x="689" y="287"/>
                  </a:lnTo>
                  <a:lnTo>
                    <a:pt x="690" y="287"/>
                  </a:lnTo>
                  <a:lnTo>
                    <a:pt x="692" y="287"/>
                  </a:lnTo>
                  <a:lnTo>
                    <a:pt x="693" y="287"/>
                  </a:lnTo>
                  <a:close/>
                  <a:moveTo>
                    <a:pt x="692" y="289"/>
                  </a:moveTo>
                  <a:lnTo>
                    <a:pt x="690" y="290"/>
                  </a:lnTo>
                  <a:lnTo>
                    <a:pt x="689" y="292"/>
                  </a:lnTo>
                  <a:lnTo>
                    <a:pt x="690" y="292"/>
                  </a:lnTo>
                  <a:lnTo>
                    <a:pt x="690" y="290"/>
                  </a:lnTo>
                  <a:lnTo>
                    <a:pt x="692" y="290"/>
                  </a:lnTo>
                  <a:lnTo>
                    <a:pt x="692" y="289"/>
                  </a:lnTo>
                  <a:close/>
                  <a:moveTo>
                    <a:pt x="644" y="315"/>
                  </a:moveTo>
                  <a:lnTo>
                    <a:pt x="645" y="315"/>
                  </a:lnTo>
                  <a:lnTo>
                    <a:pt x="645" y="313"/>
                  </a:lnTo>
                  <a:lnTo>
                    <a:pt x="644" y="313"/>
                  </a:lnTo>
                  <a:lnTo>
                    <a:pt x="644" y="315"/>
                  </a:lnTo>
                  <a:close/>
                  <a:moveTo>
                    <a:pt x="989" y="281"/>
                  </a:moveTo>
                  <a:lnTo>
                    <a:pt x="989" y="283"/>
                  </a:lnTo>
                  <a:lnTo>
                    <a:pt x="990" y="283"/>
                  </a:lnTo>
                  <a:lnTo>
                    <a:pt x="990" y="281"/>
                  </a:lnTo>
                  <a:lnTo>
                    <a:pt x="992" y="281"/>
                  </a:lnTo>
                  <a:lnTo>
                    <a:pt x="993" y="281"/>
                  </a:lnTo>
                  <a:lnTo>
                    <a:pt x="993" y="283"/>
                  </a:lnTo>
                  <a:lnTo>
                    <a:pt x="995" y="281"/>
                  </a:lnTo>
                  <a:lnTo>
                    <a:pt x="996" y="281"/>
                  </a:lnTo>
                  <a:lnTo>
                    <a:pt x="998" y="280"/>
                  </a:lnTo>
                  <a:lnTo>
                    <a:pt x="999" y="280"/>
                  </a:lnTo>
                  <a:lnTo>
                    <a:pt x="999" y="281"/>
                  </a:lnTo>
                  <a:lnTo>
                    <a:pt x="1001" y="281"/>
                  </a:lnTo>
                  <a:lnTo>
                    <a:pt x="1002" y="283"/>
                  </a:lnTo>
                  <a:lnTo>
                    <a:pt x="1004" y="283"/>
                  </a:lnTo>
                  <a:lnTo>
                    <a:pt x="1004" y="284"/>
                  </a:lnTo>
                  <a:lnTo>
                    <a:pt x="1005" y="284"/>
                  </a:lnTo>
                  <a:lnTo>
                    <a:pt x="1007" y="284"/>
                  </a:lnTo>
                  <a:lnTo>
                    <a:pt x="1008" y="284"/>
                  </a:lnTo>
                  <a:lnTo>
                    <a:pt x="1008" y="286"/>
                  </a:lnTo>
                  <a:lnTo>
                    <a:pt x="1008" y="287"/>
                  </a:lnTo>
                  <a:lnTo>
                    <a:pt x="1007" y="287"/>
                  </a:lnTo>
                  <a:lnTo>
                    <a:pt x="1005" y="289"/>
                  </a:lnTo>
                  <a:lnTo>
                    <a:pt x="1004" y="289"/>
                  </a:lnTo>
                  <a:lnTo>
                    <a:pt x="1004" y="287"/>
                  </a:lnTo>
                  <a:lnTo>
                    <a:pt x="1002" y="287"/>
                  </a:lnTo>
                  <a:lnTo>
                    <a:pt x="1002" y="289"/>
                  </a:lnTo>
                  <a:lnTo>
                    <a:pt x="1004" y="289"/>
                  </a:lnTo>
                  <a:lnTo>
                    <a:pt x="1004" y="290"/>
                  </a:lnTo>
                  <a:lnTo>
                    <a:pt x="1002" y="290"/>
                  </a:lnTo>
                  <a:lnTo>
                    <a:pt x="999" y="290"/>
                  </a:lnTo>
                  <a:lnTo>
                    <a:pt x="998" y="290"/>
                  </a:lnTo>
                  <a:lnTo>
                    <a:pt x="996" y="289"/>
                  </a:lnTo>
                  <a:lnTo>
                    <a:pt x="993" y="287"/>
                  </a:lnTo>
                  <a:lnTo>
                    <a:pt x="992" y="286"/>
                  </a:lnTo>
                  <a:lnTo>
                    <a:pt x="992" y="287"/>
                  </a:lnTo>
                  <a:lnTo>
                    <a:pt x="993" y="289"/>
                  </a:lnTo>
                  <a:lnTo>
                    <a:pt x="995" y="289"/>
                  </a:lnTo>
                  <a:lnTo>
                    <a:pt x="995" y="290"/>
                  </a:lnTo>
                  <a:lnTo>
                    <a:pt x="996" y="290"/>
                  </a:lnTo>
                  <a:lnTo>
                    <a:pt x="996" y="292"/>
                  </a:lnTo>
                  <a:lnTo>
                    <a:pt x="998" y="292"/>
                  </a:lnTo>
                  <a:lnTo>
                    <a:pt x="999" y="292"/>
                  </a:lnTo>
                  <a:lnTo>
                    <a:pt x="1001" y="292"/>
                  </a:lnTo>
                  <a:lnTo>
                    <a:pt x="1002" y="292"/>
                  </a:lnTo>
                  <a:lnTo>
                    <a:pt x="1002" y="293"/>
                  </a:lnTo>
                  <a:lnTo>
                    <a:pt x="1001" y="293"/>
                  </a:lnTo>
                  <a:lnTo>
                    <a:pt x="1001" y="295"/>
                  </a:lnTo>
                  <a:lnTo>
                    <a:pt x="1001" y="297"/>
                  </a:lnTo>
                  <a:lnTo>
                    <a:pt x="999" y="297"/>
                  </a:lnTo>
                  <a:lnTo>
                    <a:pt x="998" y="298"/>
                  </a:lnTo>
                  <a:lnTo>
                    <a:pt x="996" y="298"/>
                  </a:lnTo>
                  <a:lnTo>
                    <a:pt x="995" y="298"/>
                  </a:lnTo>
                  <a:lnTo>
                    <a:pt x="993" y="297"/>
                  </a:lnTo>
                  <a:lnTo>
                    <a:pt x="993" y="295"/>
                  </a:lnTo>
                  <a:lnTo>
                    <a:pt x="992" y="293"/>
                  </a:lnTo>
                  <a:lnTo>
                    <a:pt x="990" y="293"/>
                  </a:lnTo>
                  <a:lnTo>
                    <a:pt x="990" y="292"/>
                  </a:lnTo>
                  <a:lnTo>
                    <a:pt x="989" y="292"/>
                  </a:lnTo>
                  <a:lnTo>
                    <a:pt x="987" y="292"/>
                  </a:lnTo>
                  <a:lnTo>
                    <a:pt x="987" y="293"/>
                  </a:lnTo>
                  <a:lnTo>
                    <a:pt x="987" y="295"/>
                  </a:lnTo>
                  <a:lnTo>
                    <a:pt x="986" y="297"/>
                  </a:lnTo>
                  <a:lnTo>
                    <a:pt x="987" y="297"/>
                  </a:lnTo>
                  <a:lnTo>
                    <a:pt x="989" y="297"/>
                  </a:lnTo>
                  <a:lnTo>
                    <a:pt x="990" y="297"/>
                  </a:lnTo>
                  <a:lnTo>
                    <a:pt x="992" y="297"/>
                  </a:lnTo>
                  <a:lnTo>
                    <a:pt x="990" y="298"/>
                  </a:lnTo>
                  <a:lnTo>
                    <a:pt x="992" y="298"/>
                  </a:lnTo>
                  <a:lnTo>
                    <a:pt x="993" y="298"/>
                  </a:lnTo>
                  <a:lnTo>
                    <a:pt x="993" y="300"/>
                  </a:lnTo>
                  <a:lnTo>
                    <a:pt x="995" y="300"/>
                  </a:lnTo>
                  <a:lnTo>
                    <a:pt x="995" y="301"/>
                  </a:lnTo>
                  <a:lnTo>
                    <a:pt x="993" y="301"/>
                  </a:lnTo>
                  <a:lnTo>
                    <a:pt x="993" y="303"/>
                  </a:lnTo>
                  <a:lnTo>
                    <a:pt x="993" y="304"/>
                  </a:lnTo>
                  <a:lnTo>
                    <a:pt x="992" y="306"/>
                  </a:lnTo>
                  <a:lnTo>
                    <a:pt x="992" y="307"/>
                  </a:lnTo>
                  <a:lnTo>
                    <a:pt x="990" y="307"/>
                  </a:lnTo>
                  <a:lnTo>
                    <a:pt x="992" y="309"/>
                  </a:lnTo>
                  <a:lnTo>
                    <a:pt x="990" y="309"/>
                  </a:lnTo>
                  <a:lnTo>
                    <a:pt x="990" y="310"/>
                  </a:lnTo>
                  <a:lnTo>
                    <a:pt x="989" y="310"/>
                  </a:lnTo>
                  <a:lnTo>
                    <a:pt x="989" y="312"/>
                  </a:lnTo>
                  <a:lnTo>
                    <a:pt x="989" y="313"/>
                  </a:lnTo>
                  <a:lnTo>
                    <a:pt x="987" y="313"/>
                  </a:lnTo>
                  <a:lnTo>
                    <a:pt x="987" y="315"/>
                  </a:lnTo>
                  <a:lnTo>
                    <a:pt x="984" y="318"/>
                  </a:lnTo>
                  <a:lnTo>
                    <a:pt x="983" y="318"/>
                  </a:lnTo>
                  <a:lnTo>
                    <a:pt x="983" y="319"/>
                  </a:lnTo>
                  <a:lnTo>
                    <a:pt x="981" y="321"/>
                  </a:lnTo>
                  <a:lnTo>
                    <a:pt x="980" y="322"/>
                  </a:lnTo>
                  <a:lnTo>
                    <a:pt x="978" y="324"/>
                  </a:lnTo>
                  <a:lnTo>
                    <a:pt x="977" y="325"/>
                  </a:lnTo>
                  <a:lnTo>
                    <a:pt x="975" y="327"/>
                  </a:lnTo>
                  <a:lnTo>
                    <a:pt x="975" y="325"/>
                  </a:lnTo>
                  <a:lnTo>
                    <a:pt x="975" y="324"/>
                  </a:lnTo>
                  <a:lnTo>
                    <a:pt x="975" y="322"/>
                  </a:lnTo>
                  <a:lnTo>
                    <a:pt x="975" y="321"/>
                  </a:lnTo>
                  <a:lnTo>
                    <a:pt x="975" y="319"/>
                  </a:lnTo>
                  <a:lnTo>
                    <a:pt x="977" y="319"/>
                  </a:lnTo>
                  <a:lnTo>
                    <a:pt x="977" y="318"/>
                  </a:lnTo>
                  <a:lnTo>
                    <a:pt x="978" y="318"/>
                  </a:lnTo>
                  <a:lnTo>
                    <a:pt x="980" y="316"/>
                  </a:lnTo>
                  <a:lnTo>
                    <a:pt x="980" y="315"/>
                  </a:lnTo>
                  <a:lnTo>
                    <a:pt x="981" y="315"/>
                  </a:lnTo>
                  <a:lnTo>
                    <a:pt x="981" y="316"/>
                  </a:lnTo>
                  <a:lnTo>
                    <a:pt x="983" y="315"/>
                  </a:lnTo>
                  <a:lnTo>
                    <a:pt x="981" y="315"/>
                  </a:lnTo>
                  <a:lnTo>
                    <a:pt x="981" y="313"/>
                  </a:lnTo>
                  <a:lnTo>
                    <a:pt x="980" y="313"/>
                  </a:lnTo>
                  <a:lnTo>
                    <a:pt x="980" y="312"/>
                  </a:lnTo>
                  <a:lnTo>
                    <a:pt x="977" y="313"/>
                  </a:lnTo>
                  <a:lnTo>
                    <a:pt x="977" y="312"/>
                  </a:lnTo>
                  <a:lnTo>
                    <a:pt x="978" y="310"/>
                  </a:lnTo>
                  <a:lnTo>
                    <a:pt x="980" y="309"/>
                  </a:lnTo>
                  <a:lnTo>
                    <a:pt x="981" y="309"/>
                  </a:lnTo>
                  <a:lnTo>
                    <a:pt x="983" y="309"/>
                  </a:lnTo>
                  <a:lnTo>
                    <a:pt x="984" y="309"/>
                  </a:lnTo>
                  <a:lnTo>
                    <a:pt x="984" y="307"/>
                  </a:lnTo>
                  <a:lnTo>
                    <a:pt x="983" y="307"/>
                  </a:lnTo>
                  <a:lnTo>
                    <a:pt x="981" y="307"/>
                  </a:lnTo>
                  <a:lnTo>
                    <a:pt x="981" y="306"/>
                  </a:lnTo>
                  <a:lnTo>
                    <a:pt x="983" y="306"/>
                  </a:lnTo>
                  <a:lnTo>
                    <a:pt x="983" y="304"/>
                  </a:lnTo>
                  <a:lnTo>
                    <a:pt x="984" y="304"/>
                  </a:lnTo>
                  <a:lnTo>
                    <a:pt x="986" y="303"/>
                  </a:lnTo>
                  <a:lnTo>
                    <a:pt x="984" y="303"/>
                  </a:lnTo>
                  <a:lnTo>
                    <a:pt x="983" y="303"/>
                  </a:lnTo>
                  <a:lnTo>
                    <a:pt x="981" y="301"/>
                  </a:lnTo>
                  <a:lnTo>
                    <a:pt x="983" y="300"/>
                  </a:lnTo>
                  <a:lnTo>
                    <a:pt x="984" y="301"/>
                  </a:lnTo>
                  <a:lnTo>
                    <a:pt x="986" y="301"/>
                  </a:lnTo>
                  <a:lnTo>
                    <a:pt x="986" y="300"/>
                  </a:lnTo>
                  <a:lnTo>
                    <a:pt x="986" y="298"/>
                  </a:lnTo>
                  <a:lnTo>
                    <a:pt x="984" y="298"/>
                  </a:lnTo>
                  <a:lnTo>
                    <a:pt x="984" y="300"/>
                  </a:lnTo>
                  <a:lnTo>
                    <a:pt x="983" y="300"/>
                  </a:lnTo>
                  <a:lnTo>
                    <a:pt x="981" y="300"/>
                  </a:lnTo>
                  <a:lnTo>
                    <a:pt x="980" y="300"/>
                  </a:lnTo>
                  <a:lnTo>
                    <a:pt x="980" y="298"/>
                  </a:lnTo>
                  <a:lnTo>
                    <a:pt x="980" y="297"/>
                  </a:lnTo>
                  <a:lnTo>
                    <a:pt x="981" y="298"/>
                  </a:lnTo>
                  <a:lnTo>
                    <a:pt x="980" y="295"/>
                  </a:lnTo>
                  <a:lnTo>
                    <a:pt x="981" y="295"/>
                  </a:lnTo>
                  <a:lnTo>
                    <a:pt x="981" y="293"/>
                  </a:lnTo>
                  <a:lnTo>
                    <a:pt x="981" y="292"/>
                  </a:lnTo>
                  <a:lnTo>
                    <a:pt x="981" y="290"/>
                  </a:lnTo>
                  <a:lnTo>
                    <a:pt x="980" y="290"/>
                  </a:lnTo>
                  <a:lnTo>
                    <a:pt x="980" y="289"/>
                  </a:lnTo>
                  <a:lnTo>
                    <a:pt x="981" y="289"/>
                  </a:lnTo>
                  <a:lnTo>
                    <a:pt x="981" y="287"/>
                  </a:lnTo>
                  <a:lnTo>
                    <a:pt x="980" y="289"/>
                  </a:lnTo>
                  <a:lnTo>
                    <a:pt x="978" y="289"/>
                  </a:lnTo>
                  <a:lnTo>
                    <a:pt x="980" y="287"/>
                  </a:lnTo>
                  <a:lnTo>
                    <a:pt x="980" y="286"/>
                  </a:lnTo>
                  <a:lnTo>
                    <a:pt x="981" y="286"/>
                  </a:lnTo>
                  <a:lnTo>
                    <a:pt x="981" y="284"/>
                  </a:lnTo>
                  <a:lnTo>
                    <a:pt x="983" y="284"/>
                  </a:lnTo>
                  <a:lnTo>
                    <a:pt x="984" y="284"/>
                  </a:lnTo>
                  <a:lnTo>
                    <a:pt x="984" y="283"/>
                  </a:lnTo>
                  <a:lnTo>
                    <a:pt x="986" y="283"/>
                  </a:lnTo>
                  <a:lnTo>
                    <a:pt x="987" y="283"/>
                  </a:lnTo>
                  <a:lnTo>
                    <a:pt x="987" y="281"/>
                  </a:lnTo>
                  <a:lnTo>
                    <a:pt x="989" y="281"/>
                  </a:lnTo>
                  <a:close/>
                  <a:moveTo>
                    <a:pt x="986" y="286"/>
                  </a:moveTo>
                  <a:lnTo>
                    <a:pt x="984" y="286"/>
                  </a:lnTo>
                  <a:lnTo>
                    <a:pt x="984" y="289"/>
                  </a:lnTo>
                  <a:lnTo>
                    <a:pt x="986" y="289"/>
                  </a:lnTo>
                  <a:lnTo>
                    <a:pt x="986" y="287"/>
                  </a:lnTo>
                  <a:lnTo>
                    <a:pt x="986" y="286"/>
                  </a:lnTo>
                  <a:close/>
                  <a:moveTo>
                    <a:pt x="995" y="286"/>
                  </a:moveTo>
                  <a:lnTo>
                    <a:pt x="996" y="286"/>
                  </a:lnTo>
                  <a:lnTo>
                    <a:pt x="998" y="286"/>
                  </a:lnTo>
                  <a:lnTo>
                    <a:pt x="999" y="284"/>
                  </a:lnTo>
                  <a:lnTo>
                    <a:pt x="1001" y="284"/>
                  </a:lnTo>
                  <a:lnTo>
                    <a:pt x="1001" y="283"/>
                  </a:lnTo>
                  <a:lnTo>
                    <a:pt x="999" y="284"/>
                  </a:lnTo>
                  <a:lnTo>
                    <a:pt x="998" y="284"/>
                  </a:lnTo>
                  <a:lnTo>
                    <a:pt x="996" y="286"/>
                  </a:lnTo>
                  <a:lnTo>
                    <a:pt x="996" y="284"/>
                  </a:lnTo>
                  <a:lnTo>
                    <a:pt x="995" y="284"/>
                  </a:lnTo>
                  <a:lnTo>
                    <a:pt x="995" y="286"/>
                  </a:lnTo>
                  <a:close/>
                  <a:moveTo>
                    <a:pt x="978" y="313"/>
                  </a:moveTo>
                  <a:lnTo>
                    <a:pt x="978" y="315"/>
                  </a:lnTo>
                  <a:lnTo>
                    <a:pt x="980" y="313"/>
                  </a:lnTo>
                  <a:lnTo>
                    <a:pt x="978" y="313"/>
                  </a:lnTo>
                  <a:close/>
                  <a:moveTo>
                    <a:pt x="692" y="283"/>
                  </a:moveTo>
                  <a:lnTo>
                    <a:pt x="690" y="283"/>
                  </a:lnTo>
                  <a:lnTo>
                    <a:pt x="687" y="284"/>
                  </a:lnTo>
                  <a:lnTo>
                    <a:pt x="689" y="284"/>
                  </a:lnTo>
                  <a:lnTo>
                    <a:pt x="690" y="284"/>
                  </a:lnTo>
                  <a:lnTo>
                    <a:pt x="690" y="286"/>
                  </a:lnTo>
                  <a:lnTo>
                    <a:pt x="692" y="286"/>
                  </a:lnTo>
                  <a:lnTo>
                    <a:pt x="693" y="286"/>
                  </a:lnTo>
                  <a:lnTo>
                    <a:pt x="693" y="284"/>
                  </a:lnTo>
                  <a:lnTo>
                    <a:pt x="692" y="284"/>
                  </a:lnTo>
                  <a:lnTo>
                    <a:pt x="692" y="283"/>
                  </a:lnTo>
                  <a:close/>
                  <a:moveTo>
                    <a:pt x="703" y="284"/>
                  </a:moveTo>
                  <a:lnTo>
                    <a:pt x="704" y="284"/>
                  </a:lnTo>
                  <a:lnTo>
                    <a:pt x="706" y="283"/>
                  </a:lnTo>
                  <a:lnTo>
                    <a:pt x="704" y="283"/>
                  </a:lnTo>
                  <a:lnTo>
                    <a:pt x="703" y="284"/>
                  </a:lnTo>
                  <a:close/>
                  <a:moveTo>
                    <a:pt x="713" y="275"/>
                  </a:moveTo>
                  <a:lnTo>
                    <a:pt x="715" y="275"/>
                  </a:lnTo>
                  <a:lnTo>
                    <a:pt x="719" y="274"/>
                  </a:lnTo>
                  <a:lnTo>
                    <a:pt x="721" y="272"/>
                  </a:lnTo>
                  <a:lnTo>
                    <a:pt x="719" y="272"/>
                  </a:lnTo>
                  <a:lnTo>
                    <a:pt x="716" y="272"/>
                  </a:lnTo>
                  <a:lnTo>
                    <a:pt x="715" y="272"/>
                  </a:lnTo>
                  <a:lnTo>
                    <a:pt x="715" y="274"/>
                  </a:lnTo>
                  <a:lnTo>
                    <a:pt x="713" y="274"/>
                  </a:lnTo>
                  <a:lnTo>
                    <a:pt x="712" y="274"/>
                  </a:lnTo>
                  <a:lnTo>
                    <a:pt x="712" y="275"/>
                  </a:lnTo>
                  <a:lnTo>
                    <a:pt x="710" y="275"/>
                  </a:lnTo>
                  <a:lnTo>
                    <a:pt x="710" y="277"/>
                  </a:lnTo>
                  <a:lnTo>
                    <a:pt x="709" y="277"/>
                  </a:lnTo>
                  <a:lnTo>
                    <a:pt x="707" y="277"/>
                  </a:lnTo>
                  <a:lnTo>
                    <a:pt x="706" y="277"/>
                  </a:lnTo>
                  <a:lnTo>
                    <a:pt x="706" y="278"/>
                  </a:lnTo>
                  <a:lnTo>
                    <a:pt x="704" y="280"/>
                  </a:lnTo>
                  <a:lnTo>
                    <a:pt x="704" y="278"/>
                  </a:lnTo>
                  <a:lnTo>
                    <a:pt x="703" y="278"/>
                  </a:lnTo>
                  <a:lnTo>
                    <a:pt x="703" y="280"/>
                  </a:lnTo>
                  <a:lnTo>
                    <a:pt x="701" y="280"/>
                  </a:lnTo>
                  <a:lnTo>
                    <a:pt x="700" y="280"/>
                  </a:lnTo>
                  <a:lnTo>
                    <a:pt x="698" y="280"/>
                  </a:lnTo>
                  <a:lnTo>
                    <a:pt x="698" y="281"/>
                  </a:lnTo>
                  <a:lnTo>
                    <a:pt x="700" y="283"/>
                  </a:lnTo>
                  <a:lnTo>
                    <a:pt x="698" y="283"/>
                  </a:lnTo>
                  <a:lnTo>
                    <a:pt x="697" y="283"/>
                  </a:lnTo>
                  <a:lnTo>
                    <a:pt x="698" y="281"/>
                  </a:lnTo>
                  <a:lnTo>
                    <a:pt x="695" y="281"/>
                  </a:lnTo>
                  <a:lnTo>
                    <a:pt x="693" y="281"/>
                  </a:lnTo>
                  <a:lnTo>
                    <a:pt x="693" y="283"/>
                  </a:lnTo>
                  <a:lnTo>
                    <a:pt x="693" y="284"/>
                  </a:lnTo>
                  <a:lnTo>
                    <a:pt x="695" y="286"/>
                  </a:lnTo>
                  <a:lnTo>
                    <a:pt x="697" y="286"/>
                  </a:lnTo>
                  <a:lnTo>
                    <a:pt x="695" y="287"/>
                  </a:lnTo>
                  <a:lnTo>
                    <a:pt x="697" y="287"/>
                  </a:lnTo>
                  <a:lnTo>
                    <a:pt x="698" y="287"/>
                  </a:lnTo>
                  <a:lnTo>
                    <a:pt x="698" y="286"/>
                  </a:lnTo>
                  <a:lnTo>
                    <a:pt x="698" y="284"/>
                  </a:lnTo>
                  <a:lnTo>
                    <a:pt x="700" y="284"/>
                  </a:lnTo>
                  <a:lnTo>
                    <a:pt x="701" y="284"/>
                  </a:lnTo>
                  <a:lnTo>
                    <a:pt x="703" y="284"/>
                  </a:lnTo>
                  <a:lnTo>
                    <a:pt x="703" y="283"/>
                  </a:lnTo>
                  <a:lnTo>
                    <a:pt x="704" y="283"/>
                  </a:lnTo>
                  <a:lnTo>
                    <a:pt x="704" y="281"/>
                  </a:lnTo>
                  <a:lnTo>
                    <a:pt x="706" y="281"/>
                  </a:lnTo>
                  <a:lnTo>
                    <a:pt x="706" y="283"/>
                  </a:lnTo>
                  <a:lnTo>
                    <a:pt x="707" y="283"/>
                  </a:lnTo>
                  <a:lnTo>
                    <a:pt x="707" y="284"/>
                  </a:lnTo>
                  <a:lnTo>
                    <a:pt x="709" y="283"/>
                  </a:lnTo>
                  <a:lnTo>
                    <a:pt x="709" y="281"/>
                  </a:lnTo>
                  <a:lnTo>
                    <a:pt x="710" y="281"/>
                  </a:lnTo>
                  <a:lnTo>
                    <a:pt x="710" y="280"/>
                  </a:lnTo>
                  <a:lnTo>
                    <a:pt x="712" y="280"/>
                  </a:lnTo>
                  <a:lnTo>
                    <a:pt x="713" y="280"/>
                  </a:lnTo>
                  <a:lnTo>
                    <a:pt x="712" y="281"/>
                  </a:lnTo>
                  <a:lnTo>
                    <a:pt x="712" y="283"/>
                  </a:lnTo>
                  <a:lnTo>
                    <a:pt x="713" y="283"/>
                  </a:lnTo>
                  <a:lnTo>
                    <a:pt x="713" y="281"/>
                  </a:lnTo>
                  <a:lnTo>
                    <a:pt x="715" y="281"/>
                  </a:lnTo>
                  <a:lnTo>
                    <a:pt x="716" y="281"/>
                  </a:lnTo>
                  <a:lnTo>
                    <a:pt x="716" y="280"/>
                  </a:lnTo>
                  <a:lnTo>
                    <a:pt x="715" y="280"/>
                  </a:lnTo>
                  <a:lnTo>
                    <a:pt x="719" y="278"/>
                  </a:lnTo>
                  <a:lnTo>
                    <a:pt x="719" y="277"/>
                  </a:lnTo>
                  <a:lnTo>
                    <a:pt x="716" y="277"/>
                  </a:lnTo>
                  <a:lnTo>
                    <a:pt x="716" y="278"/>
                  </a:lnTo>
                  <a:lnTo>
                    <a:pt x="715" y="278"/>
                  </a:lnTo>
                  <a:lnTo>
                    <a:pt x="715" y="277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2" y="278"/>
                  </a:lnTo>
                  <a:lnTo>
                    <a:pt x="712" y="277"/>
                  </a:lnTo>
                  <a:lnTo>
                    <a:pt x="713" y="275"/>
                  </a:lnTo>
                  <a:close/>
                  <a:moveTo>
                    <a:pt x="503" y="240"/>
                  </a:moveTo>
                  <a:lnTo>
                    <a:pt x="504" y="242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7" y="244"/>
                  </a:lnTo>
                  <a:lnTo>
                    <a:pt x="510" y="244"/>
                  </a:lnTo>
                  <a:lnTo>
                    <a:pt x="512" y="244"/>
                  </a:lnTo>
                  <a:lnTo>
                    <a:pt x="513" y="244"/>
                  </a:lnTo>
                  <a:lnTo>
                    <a:pt x="515" y="244"/>
                  </a:lnTo>
                  <a:lnTo>
                    <a:pt x="516" y="244"/>
                  </a:lnTo>
                  <a:lnTo>
                    <a:pt x="518" y="244"/>
                  </a:lnTo>
                  <a:lnTo>
                    <a:pt x="519" y="242"/>
                  </a:lnTo>
                  <a:lnTo>
                    <a:pt x="519" y="244"/>
                  </a:lnTo>
                  <a:lnTo>
                    <a:pt x="521" y="244"/>
                  </a:lnTo>
                  <a:lnTo>
                    <a:pt x="522" y="242"/>
                  </a:lnTo>
                  <a:lnTo>
                    <a:pt x="524" y="242"/>
                  </a:lnTo>
                  <a:lnTo>
                    <a:pt x="525" y="242"/>
                  </a:lnTo>
                  <a:lnTo>
                    <a:pt x="527" y="242"/>
                  </a:lnTo>
                  <a:lnTo>
                    <a:pt x="527" y="240"/>
                  </a:lnTo>
                  <a:lnTo>
                    <a:pt x="528" y="240"/>
                  </a:lnTo>
                  <a:lnTo>
                    <a:pt x="528" y="239"/>
                  </a:lnTo>
                  <a:lnTo>
                    <a:pt x="530" y="237"/>
                  </a:lnTo>
                  <a:lnTo>
                    <a:pt x="530" y="236"/>
                  </a:lnTo>
                  <a:lnTo>
                    <a:pt x="531" y="236"/>
                  </a:lnTo>
                  <a:lnTo>
                    <a:pt x="533" y="234"/>
                  </a:lnTo>
                  <a:lnTo>
                    <a:pt x="535" y="234"/>
                  </a:lnTo>
                  <a:lnTo>
                    <a:pt x="535" y="233"/>
                  </a:lnTo>
                  <a:lnTo>
                    <a:pt x="533" y="233"/>
                  </a:lnTo>
                  <a:lnTo>
                    <a:pt x="531" y="233"/>
                  </a:lnTo>
                  <a:lnTo>
                    <a:pt x="530" y="233"/>
                  </a:lnTo>
                  <a:lnTo>
                    <a:pt x="530" y="231"/>
                  </a:lnTo>
                  <a:lnTo>
                    <a:pt x="528" y="231"/>
                  </a:lnTo>
                  <a:lnTo>
                    <a:pt x="525" y="233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1" y="233"/>
                  </a:lnTo>
                  <a:lnTo>
                    <a:pt x="519" y="233"/>
                  </a:lnTo>
                  <a:lnTo>
                    <a:pt x="518" y="233"/>
                  </a:lnTo>
                  <a:lnTo>
                    <a:pt x="518" y="234"/>
                  </a:lnTo>
                  <a:lnTo>
                    <a:pt x="516" y="234"/>
                  </a:lnTo>
                  <a:lnTo>
                    <a:pt x="515" y="234"/>
                  </a:lnTo>
                  <a:lnTo>
                    <a:pt x="513" y="236"/>
                  </a:lnTo>
                  <a:lnTo>
                    <a:pt x="512" y="236"/>
                  </a:lnTo>
                  <a:lnTo>
                    <a:pt x="506" y="236"/>
                  </a:lnTo>
                  <a:lnTo>
                    <a:pt x="504" y="236"/>
                  </a:lnTo>
                  <a:lnTo>
                    <a:pt x="503" y="236"/>
                  </a:lnTo>
                  <a:lnTo>
                    <a:pt x="501" y="236"/>
                  </a:lnTo>
                  <a:lnTo>
                    <a:pt x="501" y="237"/>
                  </a:lnTo>
                  <a:lnTo>
                    <a:pt x="500" y="237"/>
                  </a:lnTo>
                  <a:lnTo>
                    <a:pt x="500" y="239"/>
                  </a:lnTo>
                  <a:lnTo>
                    <a:pt x="500" y="240"/>
                  </a:lnTo>
                  <a:lnTo>
                    <a:pt x="501" y="240"/>
                  </a:lnTo>
                  <a:lnTo>
                    <a:pt x="503" y="240"/>
                  </a:lnTo>
                  <a:close/>
                  <a:moveTo>
                    <a:pt x="825" y="240"/>
                  </a:moveTo>
                  <a:lnTo>
                    <a:pt x="827" y="239"/>
                  </a:lnTo>
                  <a:lnTo>
                    <a:pt x="825" y="239"/>
                  </a:lnTo>
                  <a:lnTo>
                    <a:pt x="824" y="240"/>
                  </a:lnTo>
                  <a:lnTo>
                    <a:pt x="825" y="240"/>
                  </a:lnTo>
                  <a:close/>
                  <a:moveTo>
                    <a:pt x="827" y="240"/>
                  </a:moveTo>
                  <a:lnTo>
                    <a:pt x="828" y="240"/>
                  </a:lnTo>
                  <a:lnTo>
                    <a:pt x="830" y="239"/>
                  </a:lnTo>
                  <a:lnTo>
                    <a:pt x="830" y="237"/>
                  </a:lnTo>
                  <a:lnTo>
                    <a:pt x="827" y="239"/>
                  </a:lnTo>
                  <a:lnTo>
                    <a:pt x="828" y="239"/>
                  </a:lnTo>
                  <a:lnTo>
                    <a:pt x="827" y="240"/>
                  </a:lnTo>
                  <a:close/>
                  <a:moveTo>
                    <a:pt x="833" y="239"/>
                  </a:moveTo>
                  <a:lnTo>
                    <a:pt x="833" y="237"/>
                  </a:lnTo>
                  <a:lnTo>
                    <a:pt x="831" y="237"/>
                  </a:lnTo>
                  <a:lnTo>
                    <a:pt x="830" y="239"/>
                  </a:lnTo>
                  <a:lnTo>
                    <a:pt x="831" y="239"/>
                  </a:lnTo>
                  <a:lnTo>
                    <a:pt x="833" y="239"/>
                  </a:lnTo>
                  <a:close/>
                  <a:moveTo>
                    <a:pt x="852" y="233"/>
                  </a:moveTo>
                  <a:lnTo>
                    <a:pt x="851" y="233"/>
                  </a:lnTo>
                  <a:lnTo>
                    <a:pt x="849" y="233"/>
                  </a:lnTo>
                  <a:lnTo>
                    <a:pt x="849" y="234"/>
                  </a:lnTo>
                  <a:lnTo>
                    <a:pt x="848" y="234"/>
                  </a:lnTo>
                  <a:lnTo>
                    <a:pt x="848" y="236"/>
                  </a:lnTo>
                  <a:lnTo>
                    <a:pt x="846" y="236"/>
                  </a:lnTo>
                  <a:lnTo>
                    <a:pt x="845" y="236"/>
                  </a:lnTo>
                  <a:lnTo>
                    <a:pt x="843" y="237"/>
                  </a:lnTo>
                  <a:lnTo>
                    <a:pt x="842" y="237"/>
                  </a:lnTo>
                  <a:lnTo>
                    <a:pt x="839" y="239"/>
                  </a:lnTo>
                  <a:lnTo>
                    <a:pt x="834" y="240"/>
                  </a:lnTo>
                  <a:lnTo>
                    <a:pt x="833" y="242"/>
                  </a:lnTo>
                  <a:lnTo>
                    <a:pt x="831" y="242"/>
                  </a:lnTo>
                  <a:lnTo>
                    <a:pt x="830" y="244"/>
                  </a:lnTo>
                  <a:lnTo>
                    <a:pt x="828" y="244"/>
                  </a:lnTo>
                  <a:lnTo>
                    <a:pt x="827" y="244"/>
                  </a:lnTo>
                  <a:lnTo>
                    <a:pt x="827" y="245"/>
                  </a:lnTo>
                  <a:lnTo>
                    <a:pt x="828" y="245"/>
                  </a:lnTo>
                  <a:lnTo>
                    <a:pt x="830" y="245"/>
                  </a:lnTo>
                  <a:lnTo>
                    <a:pt x="831" y="244"/>
                  </a:lnTo>
                  <a:lnTo>
                    <a:pt x="833" y="244"/>
                  </a:lnTo>
                  <a:lnTo>
                    <a:pt x="834" y="244"/>
                  </a:lnTo>
                  <a:lnTo>
                    <a:pt x="836" y="244"/>
                  </a:lnTo>
                  <a:lnTo>
                    <a:pt x="836" y="242"/>
                  </a:lnTo>
                  <a:lnTo>
                    <a:pt x="837" y="240"/>
                  </a:lnTo>
                  <a:lnTo>
                    <a:pt x="839" y="240"/>
                  </a:lnTo>
                  <a:lnTo>
                    <a:pt x="840" y="240"/>
                  </a:lnTo>
                  <a:lnTo>
                    <a:pt x="842" y="239"/>
                  </a:lnTo>
                  <a:lnTo>
                    <a:pt x="845" y="237"/>
                  </a:lnTo>
                  <a:lnTo>
                    <a:pt x="851" y="236"/>
                  </a:lnTo>
                  <a:lnTo>
                    <a:pt x="852" y="234"/>
                  </a:lnTo>
                  <a:lnTo>
                    <a:pt x="854" y="234"/>
                  </a:lnTo>
                  <a:lnTo>
                    <a:pt x="854" y="233"/>
                  </a:lnTo>
                  <a:lnTo>
                    <a:pt x="851" y="234"/>
                  </a:lnTo>
                  <a:lnTo>
                    <a:pt x="852" y="233"/>
                  </a:lnTo>
                  <a:close/>
                  <a:moveTo>
                    <a:pt x="868" y="230"/>
                  </a:moveTo>
                  <a:lnTo>
                    <a:pt x="866" y="230"/>
                  </a:lnTo>
                  <a:lnTo>
                    <a:pt x="865" y="230"/>
                  </a:lnTo>
                  <a:lnTo>
                    <a:pt x="863" y="230"/>
                  </a:lnTo>
                  <a:lnTo>
                    <a:pt x="862" y="231"/>
                  </a:lnTo>
                  <a:lnTo>
                    <a:pt x="860" y="231"/>
                  </a:lnTo>
                  <a:lnTo>
                    <a:pt x="859" y="233"/>
                  </a:lnTo>
                  <a:lnTo>
                    <a:pt x="860" y="233"/>
                  </a:lnTo>
                  <a:lnTo>
                    <a:pt x="862" y="233"/>
                  </a:lnTo>
                  <a:lnTo>
                    <a:pt x="863" y="233"/>
                  </a:lnTo>
                  <a:lnTo>
                    <a:pt x="859" y="234"/>
                  </a:lnTo>
                  <a:lnTo>
                    <a:pt x="860" y="234"/>
                  </a:lnTo>
                  <a:lnTo>
                    <a:pt x="862" y="234"/>
                  </a:lnTo>
                  <a:lnTo>
                    <a:pt x="865" y="233"/>
                  </a:lnTo>
                  <a:lnTo>
                    <a:pt x="866" y="233"/>
                  </a:lnTo>
                  <a:lnTo>
                    <a:pt x="868" y="233"/>
                  </a:lnTo>
                  <a:lnTo>
                    <a:pt x="869" y="231"/>
                  </a:lnTo>
                  <a:lnTo>
                    <a:pt x="866" y="231"/>
                  </a:lnTo>
                  <a:lnTo>
                    <a:pt x="868" y="230"/>
                  </a:lnTo>
                  <a:close/>
                  <a:moveTo>
                    <a:pt x="416" y="233"/>
                  </a:moveTo>
                  <a:lnTo>
                    <a:pt x="418" y="233"/>
                  </a:lnTo>
                  <a:lnTo>
                    <a:pt x="419" y="233"/>
                  </a:lnTo>
                  <a:lnTo>
                    <a:pt x="421" y="233"/>
                  </a:lnTo>
                  <a:lnTo>
                    <a:pt x="422" y="233"/>
                  </a:lnTo>
                  <a:lnTo>
                    <a:pt x="422" y="231"/>
                  </a:lnTo>
                  <a:lnTo>
                    <a:pt x="421" y="231"/>
                  </a:lnTo>
                  <a:lnTo>
                    <a:pt x="418" y="230"/>
                  </a:lnTo>
                  <a:lnTo>
                    <a:pt x="418" y="228"/>
                  </a:lnTo>
                  <a:lnTo>
                    <a:pt x="416" y="228"/>
                  </a:lnTo>
                  <a:lnTo>
                    <a:pt x="415" y="228"/>
                  </a:lnTo>
                  <a:lnTo>
                    <a:pt x="415" y="230"/>
                  </a:lnTo>
                  <a:lnTo>
                    <a:pt x="416" y="231"/>
                  </a:lnTo>
                  <a:lnTo>
                    <a:pt x="416" y="233"/>
                  </a:lnTo>
                  <a:close/>
                  <a:moveTo>
                    <a:pt x="419" y="227"/>
                  </a:moveTo>
                  <a:lnTo>
                    <a:pt x="418" y="228"/>
                  </a:lnTo>
                  <a:lnTo>
                    <a:pt x="419" y="228"/>
                  </a:lnTo>
                  <a:lnTo>
                    <a:pt x="419" y="227"/>
                  </a:lnTo>
                  <a:close/>
                  <a:moveTo>
                    <a:pt x="837" y="236"/>
                  </a:moveTo>
                  <a:lnTo>
                    <a:pt x="839" y="236"/>
                  </a:lnTo>
                  <a:lnTo>
                    <a:pt x="840" y="234"/>
                  </a:lnTo>
                  <a:lnTo>
                    <a:pt x="842" y="234"/>
                  </a:lnTo>
                  <a:lnTo>
                    <a:pt x="843" y="233"/>
                  </a:lnTo>
                  <a:lnTo>
                    <a:pt x="845" y="231"/>
                  </a:lnTo>
                  <a:lnTo>
                    <a:pt x="846" y="230"/>
                  </a:lnTo>
                  <a:lnTo>
                    <a:pt x="845" y="230"/>
                  </a:lnTo>
                  <a:lnTo>
                    <a:pt x="843" y="231"/>
                  </a:lnTo>
                  <a:lnTo>
                    <a:pt x="843" y="230"/>
                  </a:lnTo>
                  <a:lnTo>
                    <a:pt x="842" y="231"/>
                  </a:lnTo>
                  <a:lnTo>
                    <a:pt x="840" y="233"/>
                  </a:lnTo>
                  <a:lnTo>
                    <a:pt x="839" y="234"/>
                  </a:lnTo>
                  <a:lnTo>
                    <a:pt x="837" y="234"/>
                  </a:lnTo>
                  <a:lnTo>
                    <a:pt x="836" y="234"/>
                  </a:lnTo>
                  <a:lnTo>
                    <a:pt x="836" y="236"/>
                  </a:lnTo>
                  <a:lnTo>
                    <a:pt x="837" y="236"/>
                  </a:lnTo>
                  <a:close/>
                  <a:moveTo>
                    <a:pt x="539" y="177"/>
                  </a:moveTo>
                  <a:lnTo>
                    <a:pt x="541" y="177"/>
                  </a:lnTo>
                  <a:lnTo>
                    <a:pt x="542" y="177"/>
                  </a:lnTo>
                  <a:lnTo>
                    <a:pt x="542" y="175"/>
                  </a:lnTo>
                  <a:lnTo>
                    <a:pt x="541" y="175"/>
                  </a:lnTo>
                  <a:lnTo>
                    <a:pt x="539" y="177"/>
                  </a:lnTo>
                  <a:close/>
                  <a:moveTo>
                    <a:pt x="531" y="157"/>
                  </a:moveTo>
                  <a:lnTo>
                    <a:pt x="530" y="157"/>
                  </a:lnTo>
                  <a:lnTo>
                    <a:pt x="530" y="159"/>
                  </a:lnTo>
                  <a:lnTo>
                    <a:pt x="531" y="159"/>
                  </a:lnTo>
                  <a:lnTo>
                    <a:pt x="531" y="157"/>
                  </a:lnTo>
                  <a:close/>
                  <a:moveTo>
                    <a:pt x="522" y="169"/>
                  </a:moveTo>
                  <a:lnTo>
                    <a:pt x="524" y="168"/>
                  </a:lnTo>
                  <a:lnTo>
                    <a:pt x="525" y="168"/>
                  </a:lnTo>
                  <a:lnTo>
                    <a:pt x="527" y="168"/>
                  </a:lnTo>
                  <a:lnTo>
                    <a:pt x="528" y="168"/>
                  </a:lnTo>
                  <a:lnTo>
                    <a:pt x="528" y="166"/>
                  </a:lnTo>
                  <a:lnTo>
                    <a:pt x="530" y="166"/>
                  </a:lnTo>
                  <a:lnTo>
                    <a:pt x="531" y="166"/>
                  </a:lnTo>
                  <a:lnTo>
                    <a:pt x="536" y="166"/>
                  </a:lnTo>
                  <a:lnTo>
                    <a:pt x="538" y="166"/>
                  </a:lnTo>
                  <a:lnTo>
                    <a:pt x="538" y="168"/>
                  </a:lnTo>
                  <a:lnTo>
                    <a:pt x="539" y="168"/>
                  </a:lnTo>
                  <a:lnTo>
                    <a:pt x="539" y="169"/>
                  </a:lnTo>
                  <a:lnTo>
                    <a:pt x="541" y="169"/>
                  </a:lnTo>
                  <a:lnTo>
                    <a:pt x="541" y="171"/>
                  </a:lnTo>
                  <a:lnTo>
                    <a:pt x="541" y="172"/>
                  </a:lnTo>
                  <a:lnTo>
                    <a:pt x="542" y="172"/>
                  </a:lnTo>
                  <a:lnTo>
                    <a:pt x="544" y="172"/>
                  </a:lnTo>
                  <a:lnTo>
                    <a:pt x="542" y="174"/>
                  </a:lnTo>
                  <a:lnTo>
                    <a:pt x="542" y="175"/>
                  </a:lnTo>
                  <a:lnTo>
                    <a:pt x="544" y="175"/>
                  </a:lnTo>
                  <a:lnTo>
                    <a:pt x="545" y="175"/>
                  </a:lnTo>
                  <a:lnTo>
                    <a:pt x="545" y="174"/>
                  </a:lnTo>
                  <a:lnTo>
                    <a:pt x="547" y="174"/>
                  </a:lnTo>
                  <a:lnTo>
                    <a:pt x="548" y="174"/>
                  </a:lnTo>
                  <a:lnTo>
                    <a:pt x="550" y="172"/>
                  </a:lnTo>
                  <a:lnTo>
                    <a:pt x="551" y="172"/>
                  </a:lnTo>
                  <a:lnTo>
                    <a:pt x="553" y="171"/>
                  </a:lnTo>
                  <a:lnTo>
                    <a:pt x="556" y="171"/>
                  </a:lnTo>
                  <a:lnTo>
                    <a:pt x="554" y="172"/>
                  </a:lnTo>
                  <a:lnTo>
                    <a:pt x="557" y="172"/>
                  </a:lnTo>
                  <a:lnTo>
                    <a:pt x="559" y="172"/>
                  </a:lnTo>
                  <a:lnTo>
                    <a:pt x="560" y="172"/>
                  </a:lnTo>
                  <a:lnTo>
                    <a:pt x="562" y="171"/>
                  </a:lnTo>
                  <a:lnTo>
                    <a:pt x="563" y="171"/>
                  </a:lnTo>
                  <a:lnTo>
                    <a:pt x="565" y="171"/>
                  </a:lnTo>
                  <a:lnTo>
                    <a:pt x="565" y="169"/>
                  </a:lnTo>
                  <a:lnTo>
                    <a:pt x="566" y="169"/>
                  </a:lnTo>
                  <a:lnTo>
                    <a:pt x="563" y="168"/>
                  </a:lnTo>
                  <a:lnTo>
                    <a:pt x="562" y="168"/>
                  </a:lnTo>
                  <a:lnTo>
                    <a:pt x="560" y="168"/>
                  </a:lnTo>
                  <a:lnTo>
                    <a:pt x="560" y="169"/>
                  </a:lnTo>
                  <a:lnTo>
                    <a:pt x="559" y="169"/>
                  </a:lnTo>
                  <a:lnTo>
                    <a:pt x="557" y="169"/>
                  </a:lnTo>
                  <a:lnTo>
                    <a:pt x="559" y="168"/>
                  </a:lnTo>
                  <a:lnTo>
                    <a:pt x="557" y="168"/>
                  </a:lnTo>
                  <a:lnTo>
                    <a:pt x="556" y="168"/>
                  </a:lnTo>
                  <a:lnTo>
                    <a:pt x="554" y="168"/>
                  </a:lnTo>
                  <a:lnTo>
                    <a:pt x="554" y="166"/>
                  </a:lnTo>
                  <a:lnTo>
                    <a:pt x="553" y="166"/>
                  </a:lnTo>
                  <a:lnTo>
                    <a:pt x="551" y="166"/>
                  </a:lnTo>
                  <a:lnTo>
                    <a:pt x="551" y="163"/>
                  </a:lnTo>
                  <a:lnTo>
                    <a:pt x="551" y="162"/>
                  </a:lnTo>
                  <a:lnTo>
                    <a:pt x="553" y="162"/>
                  </a:lnTo>
                  <a:lnTo>
                    <a:pt x="553" y="160"/>
                  </a:lnTo>
                  <a:lnTo>
                    <a:pt x="551" y="160"/>
                  </a:lnTo>
                  <a:lnTo>
                    <a:pt x="551" y="159"/>
                  </a:lnTo>
                  <a:lnTo>
                    <a:pt x="550" y="159"/>
                  </a:lnTo>
                  <a:lnTo>
                    <a:pt x="548" y="159"/>
                  </a:lnTo>
                  <a:lnTo>
                    <a:pt x="545" y="160"/>
                  </a:lnTo>
                  <a:lnTo>
                    <a:pt x="544" y="160"/>
                  </a:lnTo>
                  <a:lnTo>
                    <a:pt x="541" y="160"/>
                  </a:lnTo>
                  <a:lnTo>
                    <a:pt x="539" y="162"/>
                  </a:lnTo>
                  <a:lnTo>
                    <a:pt x="538" y="162"/>
                  </a:lnTo>
                  <a:lnTo>
                    <a:pt x="536" y="162"/>
                  </a:lnTo>
                  <a:lnTo>
                    <a:pt x="535" y="162"/>
                  </a:lnTo>
                  <a:lnTo>
                    <a:pt x="533" y="160"/>
                  </a:lnTo>
                  <a:lnTo>
                    <a:pt x="531" y="162"/>
                  </a:lnTo>
                  <a:lnTo>
                    <a:pt x="530" y="162"/>
                  </a:lnTo>
                  <a:lnTo>
                    <a:pt x="528" y="162"/>
                  </a:lnTo>
                  <a:lnTo>
                    <a:pt x="528" y="160"/>
                  </a:lnTo>
                  <a:lnTo>
                    <a:pt x="530" y="160"/>
                  </a:lnTo>
                  <a:lnTo>
                    <a:pt x="531" y="160"/>
                  </a:lnTo>
                  <a:lnTo>
                    <a:pt x="530" y="159"/>
                  </a:lnTo>
                  <a:lnTo>
                    <a:pt x="528" y="159"/>
                  </a:lnTo>
                  <a:lnTo>
                    <a:pt x="527" y="160"/>
                  </a:lnTo>
                  <a:lnTo>
                    <a:pt x="525" y="160"/>
                  </a:lnTo>
                  <a:lnTo>
                    <a:pt x="524" y="160"/>
                  </a:lnTo>
                  <a:lnTo>
                    <a:pt x="524" y="162"/>
                  </a:lnTo>
                  <a:lnTo>
                    <a:pt x="522" y="162"/>
                  </a:lnTo>
                  <a:lnTo>
                    <a:pt x="521" y="163"/>
                  </a:lnTo>
                  <a:lnTo>
                    <a:pt x="519" y="163"/>
                  </a:lnTo>
                  <a:lnTo>
                    <a:pt x="519" y="166"/>
                  </a:lnTo>
                  <a:lnTo>
                    <a:pt x="519" y="168"/>
                  </a:lnTo>
                  <a:lnTo>
                    <a:pt x="521" y="168"/>
                  </a:lnTo>
                  <a:lnTo>
                    <a:pt x="522" y="169"/>
                  </a:lnTo>
                  <a:close/>
                  <a:moveTo>
                    <a:pt x="1022" y="318"/>
                  </a:moveTo>
                  <a:lnTo>
                    <a:pt x="1024" y="316"/>
                  </a:lnTo>
                  <a:lnTo>
                    <a:pt x="1022" y="316"/>
                  </a:lnTo>
                  <a:lnTo>
                    <a:pt x="1022" y="318"/>
                  </a:lnTo>
                  <a:close/>
                  <a:moveTo>
                    <a:pt x="842" y="225"/>
                  </a:moveTo>
                  <a:lnTo>
                    <a:pt x="842" y="224"/>
                  </a:lnTo>
                  <a:lnTo>
                    <a:pt x="840" y="224"/>
                  </a:lnTo>
                  <a:lnTo>
                    <a:pt x="840" y="225"/>
                  </a:lnTo>
                  <a:lnTo>
                    <a:pt x="842" y="225"/>
                  </a:lnTo>
                  <a:close/>
                  <a:moveTo>
                    <a:pt x="774" y="91"/>
                  </a:moveTo>
                  <a:lnTo>
                    <a:pt x="775" y="91"/>
                  </a:lnTo>
                  <a:lnTo>
                    <a:pt x="775" y="89"/>
                  </a:lnTo>
                  <a:lnTo>
                    <a:pt x="772" y="91"/>
                  </a:lnTo>
                  <a:lnTo>
                    <a:pt x="772" y="92"/>
                  </a:lnTo>
                  <a:lnTo>
                    <a:pt x="774" y="92"/>
                  </a:lnTo>
                  <a:lnTo>
                    <a:pt x="774" y="91"/>
                  </a:lnTo>
                  <a:close/>
                  <a:moveTo>
                    <a:pt x="904" y="239"/>
                  </a:moveTo>
                  <a:lnTo>
                    <a:pt x="901" y="240"/>
                  </a:lnTo>
                  <a:lnTo>
                    <a:pt x="898" y="240"/>
                  </a:lnTo>
                  <a:lnTo>
                    <a:pt x="896" y="240"/>
                  </a:lnTo>
                  <a:lnTo>
                    <a:pt x="896" y="239"/>
                  </a:lnTo>
                  <a:lnTo>
                    <a:pt x="898" y="239"/>
                  </a:lnTo>
                  <a:lnTo>
                    <a:pt x="896" y="237"/>
                  </a:lnTo>
                  <a:lnTo>
                    <a:pt x="896" y="236"/>
                  </a:lnTo>
                  <a:lnTo>
                    <a:pt x="895" y="236"/>
                  </a:lnTo>
                  <a:lnTo>
                    <a:pt x="893" y="236"/>
                  </a:lnTo>
                  <a:lnTo>
                    <a:pt x="892" y="236"/>
                  </a:lnTo>
                  <a:lnTo>
                    <a:pt x="890" y="236"/>
                  </a:lnTo>
                  <a:lnTo>
                    <a:pt x="890" y="234"/>
                  </a:lnTo>
                  <a:lnTo>
                    <a:pt x="889" y="234"/>
                  </a:lnTo>
                  <a:lnTo>
                    <a:pt x="887" y="234"/>
                  </a:lnTo>
                  <a:lnTo>
                    <a:pt x="887" y="233"/>
                  </a:lnTo>
                  <a:lnTo>
                    <a:pt x="889" y="233"/>
                  </a:lnTo>
                  <a:lnTo>
                    <a:pt x="890" y="233"/>
                  </a:lnTo>
                  <a:lnTo>
                    <a:pt x="890" y="231"/>
                  </a:lnTo>
                  <a:lnTo>
                    <a:pt x="892" y="231"/>
                  </a:lnTo>
                  <a:lnTo>
                    <a:pt x="893" y="230"/>
                  </a:lnTo>
                  <a:lnTo>
                    <a:pt x="895" y="228"/>
                  </a:lnTo>
                  <a:lnTo>
                    <a:pt x="896" y="228"/>
                  </a:lnTo>
                  <a:lnTo>
                    <a:pt x="896" y="227"/>
                  </a:lnTo>
                  <a:lnTo>
                    <a:pt x="895" y="227"/>
                  </a:lnTo>
                  <a:lnTo>
                    <a:pt x="895" y="228"/>
                  </a:lnTo>
                  <a:lnTo>
                    <a:pt x="893" y="228"/>
                  </a:lnTo>
                  <a:lnTo>
                    <a:pt x="892" y="228"/>
                  </a:lnTo>
                  <a:lnTo>
                    <a:pt x="890" y="230"/>
                  </a:lnTo>
                  <a:lnTo>
                    <a:pt x="889" y="230"/>
                  </a:lnTo>
                  <a:lnTo>
                    <a:pt x="887" y="231"/>
                  </a:lnTo>
                  <a:lnTo>
                    <a:pt x="886" y="231"/>
                  </a:lnTo>
                  <a:lnTo>
                    <a:pt x="884" y="233"/>
                  </a:lnTo>
                  <a:lnTo>
                    <a:pt x="883" y="233"/>
                  </a:lnTo>
                  <a:lnTo>
                    <a:pt x="881" y="233"/>
                  </a:lnTo>
                  <a:lnTo>
                    <a:pt x="881" y="231"/>
                  </a:lnTo>
                  <a:lnTo>
                    <a:pt x="880" y="231"/>
                  </a:lnTo>
                  <a:lnTo>
                    <a:pt x="878" y="230"/>
                  </a:lnTo>
                  <a:lnTo>
                    <a:pt x="877" y="230"/>
                  </a:lnTo>
                  <a:lnTo>
                    <a:pt x="880" y="228"/>
                  </a:lnTo>
                  <a:lnTo>
                    <a:pt x="883" y="227"/>
                  </a:lnTo>
                  <a:lnTo>
                    <a:pt x="884" y="227"/>
                  </a:lnTo>
                  <a:lnTo>
                    <a:pt x="884" y="225"/>
                  </a:lnTo>
                  <a:lnTo>
                    <a:pt x="883" y="227"/>
                  </a:lnTo>
                  <a:lnTo>
                    <a:pt x="881" y="227"/>
                  </a:lnTo>
                  <a:lnTo>
                    <a:pt x="881" y="225"/>
                  </a:lnTo>
                  <a:lnTo>
                    <a:pt x="880" y="227"/>
                  </a:lnTo>
                  <a:lnTo>
                    <a:pt x="880" y="225"/>
                  </a:lnTo>
                  <a:lnTo>
                    <a:pt x="878" y="227"/>
                  </a:lnTo>
                  <a:lnTo>
                    <a:pt x="878" y="225"/>
                  </a:lnTo>
                  <a:lnTo>
                    <a:pt x="878" y="224"/>
                  </a:lnTo>
                  <a:lnTo>
                    <a:pt x="877" y="224"/>
                  </a:lnTo>
                  <a:lnTo>
                    <a:pt x="875" y="224"/>
                  </a:lnTo>
                  <a:lnTo>
                    <a:pt x="877" y="222"/>
                  </a:lnTo>
                  <a:lnTo>
                    <a:pt x="875" y="222"/>
                  </a:lnTo>
                  <a:lnTo>
                    <a:pt x="874" y="222"/>
                  </a:lnTo>
                  <a:lnTo>
                    <a:pt x="872" y="222"/>
                  </a:lnTo>
                  <a:lnTo>
                    <a:pt x="872" y="221"/>
                  </a:lnTo>
                  <a:lnTo>
                    <a:pt x="872" y="219"/>
                  </a:lnTo>
                  <a:lnTo>
                    <a:pt x="874" y="219"/>
                  </a:lnTo>
                  <a:lnTo>
                    <a:pt x="874" y="221"/>
                  </a:lnTo>
                  <a:lnTo>
                    <a:pt x="875" y="219"/>
                  </a:lnTo>
                  <a:lnTo>
                    <a:pt x="874" y="219"/>
                  </a:lnTo>
                  <a:lnTo>
                    <a:pt x="875" y="218"/>
                  </a:lnTo>
                  <a:lnTo>
                    <a:pt x="877" y="218"/>
                  </a:lnTo>
                  <a:lnTo>
                    <a:pt x="878" y="216"/>
                  </a:lnTo>
                  <a:lnTo>
                    <a:pt x="877" y="216"/>
                  </a:lnTo>
                  <a:lnTo>
                    <a:pt x="875" y="218"/>
                  </a:lnTo>
                  <a:lnTo>
                    <a:pt x="874" y="218"/>
                  </a:lnTo>
                  <a:lnTo>
                    <a:pt x="872" y="219"/>
                  </a:lnTo>
                  <a:lnTo>
                    <a:pt x="871" y="219"/>
                  </a:lnTo>
                  <a:lnTo>
                    <a:pt x="869" y="219"/>
                  </a:lnTo>
                  <a:lnTo>
                    <a:pt x="868" y="218"/>
                  </a:lnTo>
                  <a:lnTo>
                    <a:pt x="868" y="219"/>
                  </a:lnTo>
                  <a:lnTo>
                    <a:pt x="866" y="219"/>
                  </a:lnTo>
                  <a:lnTo>
                    <a:pt x="866" y="218"/>
                  </a:lnTo>
                  <a:lnTo>
                    <a:pt x="865" y="219"/>
                  </a:lnTo>
                  <a:lnTo>
                    <a:pt x="863" y="221"/>
                  </a:lnTo>
                  <a:lnTo>
                    <a:pt x="862" y="222"/>
                  </a:lnTo>
                  <a:lnTo>
                    <a:pt x="862" y="221"/>
                  </a:lnTo>
                  <a:lnTo>
                    <a:pt x="860" y="221"/>
                  </a:lnTo>
                  <a:lnTo>
                    <a:pt x="863" y="219"/>
                  </a:lnTo>
                  <a:lnTo>
                    <a:pt x="862" y="219"/>
                  </a:lnTo>
                  <a:lnTo>
                    <a:pt x="863" y="218"/>
                  </a:lnTo>
                  <a:lnTo>
                    <a:pt x="863" y="216"/>
                  </a:lnTo>
                  <a:lnTo>
                    <a:pt x="865" y="216"/>
                  </a:lnTo>
                  <a:lnTo>
                    <a:pt x="865" y="215"/>
                  </a:lnTo>
                  <a:lnTo>
                    <a:pt x="863" y="215"/>
                  </a:lnTo>
                  <a:lnTo>
                    <a:pt x="863" y="213"/>
                  </a:lnTo>
                  <a:lnTo>
                    <a:pt x="862" y="213"/>
                  </a:lnTo>
                  <a:lnTo>
                    <a:pt x="860" y="215"/>
                  </a:lnTo>
                  <a:lnTo>
                    <a:pt x="859" y="215"/>
                  </a:lnTo>
                  <a:lnTo>
                    <a:pt x="856" y="216"/>
                  </a:lnTo>
                  <a:lnTo>
                    <a:pt x="854" y="218"/>
                  </a:lnTo>
                  <a:lnTo>
                    <a:pt x="852" y="218"/>
                  </a:lnTo>
                  <a:lnTo>
                    <a:pt x="852" y="216"/>
                  </a:lnTo>
                  <a:lnTo>
                    <a:pt x="851" y="216"/>
                  </a:lnTo>
                  <a:lnTo>
                    <a:pt x="849" y="216"/>
                  </a:lnTo>
                  <a:lnTo>
                    <a:pt x="849" y="218"/>
                  </a:lnTo>
                  <a:lnTo>
                    <a:pt x="851" y="218"/>
                  </a:lnTo>
                  <a:lnTo>
                    <a:pt x="848" y="219"/>
                  </a:lnTo>
                  <a:lnTo>
                    <a:pt x="846" y="219"/>
                  </a:lnTo>
                  <a:lnTo>
                    <a:pt x="848" y="218"/>
                  </a:lnTo>
                  <a:lnTo>
                    <a:pt x="846" y="218"/>
                  </a:lnTo>
                  <a:lnTo>
                    <a:pt x="845" y="219"/>
                  </a:lnTo>
                  <a:lnTo>
                    <a:pt x="846" y="219"/>
                  </a:lnTo>
                  <a:lnTo>
                    <a:pt x="846" y="221"/>
                  </a:lnTo>
                  <a:lnTo>
                    <a:pt x="845" y="221"/>
                  </a:lnTo>
                  <a:lnTo>
                    <a:pt x="845" y="222"/>
                  </a:lnTo>
                  <a:lnTo>
                    <a:pt x="843" y="222"/>
                  </a:lnTo>
                  <a:lnTo>
                    <a:pt x="842" y="222"/>
                  </a:lnTo>
                  <a:lnTo>
                    <a:pt x="840" y="222"/>
                  </a:lnTo>
                  <a:lnTo>
                    <a:pt x="840" y="224"/>
                  </a:lnTo>
                  <a:lnTo>
                    <a:pt x="839" y="225"/>
                  </a:lnTo>
                  <a:lnTo>
                    <a:pt x="837" y="225"/>
                  </a:lnTo>
                  <a:lnTo>
                    <a:pt x="836" y="227"/>
                  </a:lnTo>
                  <a:lnTo>
                    <a:pt x="837" y="227"/>
                  </a:lnTo>
                  <a:lnTo>
                    <a:pt x="839" y="225"/>
                  </a:lnTo>
                  <a:lnTo>
                    <a:pt x="840" y="225"/>
                  </a:lnTo>
                  <a:lnTo>
                    <a:pt x="840" y="227"/>
                  </a:lnTo>
                  <a:lnTo>
                    <a:pt x="839" y="227"/>
                  </a:lnTo>
                  <a:lnTo>
                    <a:pt x="836" y="228"/>
                  </a:lnTo>
                  <a:lnTo>
                    <a:pt x="834" y="228"/>
                  </a:lnTo>
                  <a:lnTo>
                    <a:pt x="834" y="230"/>
                  </a:lnTo>
                  <a:lnTo>
                    <a:pt x="836" y="230"/>
                  </a:lnTo>
                  <a:lnTo>
                    <a:pt x="837" y="230"/>
                  </a:lnTo>
                  <a:lnTo>
                    <a:pt x="837" y="228"/>
                  </a:lnTo>
                  <a:lnTo>
                    <a:pt x="839" y="228"/>
                  </a:lnTo>
                  <a:lnTo>
                    <a:pt x="840" y="228"/>
                  </a:lnTo>
                  <a:lnTo>
                    <a:pt x="842" y="227"/>
                  </a:lnTo>
                  <a:lnTo>
                    <a:pt x="842" y="228"/>
                  </a:lnTo>
                  <a:lnTo>
                    <a:pt x="842" y="230"/>
                  </a:lnTo>
                  <a:lnTo>
                    <a:pt x="840" y="230"/>
                  </a:lnTo>
                  <a:lnTo>
                    <a:pt x="840" y="231"/>
                  </a:lnTo>
                  <a:lnTo>
                    <a:pt x="839" y="231"/>
                  </a:lnTo>
                  <a:lnTo>
                    <a:pt x="837" y="231"/>
                  </a:lnTo>
                  <a:lnTo>
                    <a:pt x="836" y="231"/>
                  </a:lnTo>
                  <a:lnTo>
                    <a:pt x="836" y="233"/>
                  </a:lnTo>
                  <a:lnTo>
                    <a:pt x="837" y="231"/>
                  </a:lnTo>
                  <a:lnTo>
                    <a:pt x="839" y="233"/>
                  </a:lnTo>
                  <a:lnTo>
                    <a:pt x="837" y="233"/>
                  </a:lnTo>
                  <a:lnTo>
                    <a:pt x="836" y="234"/>
                  </a:lnTo>
                  <a:lnTo>
                    <a:pt x="834" y="234"/>
                  </a:lnTo>
                  <a:lnTo>
                    <a:pt x="834" y="233"/>
                  </a:lnTo>
                  <a:lnTo>
                    <a:pt x="834" y="231"/>
                  </a:lnTo>
                  <a:lnTo>
                    <a:pt x="833" y="233"/>
                  </a:lnTo>
                  <a:lnTo>
                    <a:pt x="831" y="234"/>
                  </a:lnTo>
                  <a:lnTo>
                    <a:pt x="831" y="236"/>
                  </a:lnTo>
                  <a:lnTo>
                    <a:pt x="830" y="236"/>
                  </a:lnTo>
                  <a:lnTo>
                    <a:pt x="828" y="237"/>
                  </a:lnTo>
                  <a:lnTo>
                    <a:pt x="827" y="237"/>
                  </a:lnTo>
                  <a:lnTo>
                    <a:pt x="825" y="237"/>
                  </a:lnTo>
                  <a:lnTo>
                    <a:pt x="825" y="239"/>
                  </a:lnTo>
                  <a:lnTo>
                    <a:pt x="824" y="239"/>
                  </a:lnTo>
                  <a:lnTo>
                    <a:pt x="822" y="239"/>
                  </a:lnTo>
                  <a:lnTo>
                    <a:pt x="822" y="240"/>
                  </a:lnTo>
                  <a:lnTo>
                    <a:pt x="819" y="242"/>
                  </a:lnTo>
                  <a:lnTo>
                    <a:pt x="819" y="240"/>
                  </a:lnTo>
                  <a:lnTo>
                    <a:pt x="818" y="240"/>
                  </a:lnTo>
                  <a:lnTo>
                    <a:pt x="816" y="242"/>
                  </a:lnTo>
                  <a:lnTo>
                    <a:pt x="815" y="242"/>
                  </a:lnTo>
                  <a:lnTo>
                    <a:pt x="813" y="242"/>
                  </a:lnTo>
                  <a:lnTo>
                    <a:pt x="812" y="242"/>
                  </a:lnTo>
                  <a:lnTo>
                    <a:pt x="812" y="240"/>
                  </a:lnTo>
                  <a:lnTo>
                    <a:pt x="810" y="240"/>
                  </a:lnTo>
                  <a:lnTo>
                    <a:pt x="809" y="240"/>
                  </a:lnTo>
                  <a:lnTo>
                    <a:pt x="810" y="239"/>
                  </a:lnTo>
                  <a:lnTo>
                    <a:pt x="807" y="240"/>
                  </a:lnTo>
                  <a:lnTo>
                    <a:pt x="806" y="240"/>
                  </a:lnTo>
                  <a:lnTo>
                    <a:pt x="807" y="239"/>
                  </a:lnTo>
                  <a:lnTo>
                    <a:pt x="807" y="237"/>
                  </a:lnTo>
                  <a:lnTo>
                    <a:pt x="806" y="237"/>
                  </a:lnTo>
                  <a:lnTo>
                    <a:pt x="806" y="239"/>
                  </a:lnTo>
                  <a:lnTo>
                    <a:pt x="804" y="239"/>
                  </a:lnTo>
                  <a:lnTo>
                    <a:pt x="804" y="240"/>
                  </a:lnTo>
                  <a:lnTo>
                    <a:pt x="803" y="240"/>
                  </a:lnTo>
                  <a:lnTo>
                    <a:pt x="801" y="242"/>
                  </a:lnTo>
                  <a:lnTo>
                    <a:pt x="799" y="242"/>
                  </a:lnTo>
                  <a:lnTo>
                    <a:pt x="798" y="242"/>
                  </a:lnTo>
                  <a:lnTo>
                    <a:pt x="796" y="242"/>
                  </a:lnTo>
                  <a:lnTo>
                    <a:pt x="795" y="244"/>
                  </a:lnTo>
                  <a:lnTo>
                    <a:pt x="793" y="244"/>
                  </a:lnTo>
                  <a:lnTo>
                    <a:pt x="792" y="244"/>
                  </a:lnTo>
                  <a:lnTo>
                    <a:pt x="792" y="245"/>
                  </a:lnTo>
                  <a:lnTo>
                    <a:pt x="790" y="247"/>
                  </a:lnTo>
                  <a:lnTo>
                    <a:pt x="790" y="248"/>
                  </a:lnTo>
                  <a:lnTo>
                    <a:pt x="789" y="248"/>
                  </a:lnTo>
                  <a:lnTo>
                    <a:pt x="789" y="247"/>
                  </a:lnTo>
                  <a:lnTo>
                    <a:pt x="790" y="245"/>
                  </a:lnTo>
                  <a:lnTo>
                    <a:pt x="789" y="245"/>
                  </a:lnTo>
                  <a:lnTo>
                    <a:pt x="787" y="245"/>
                  </a:lnTo>
                  <a:lnTo>
                    <a:pt x="787" y="247"/>
                  </a:lnTo>
                  <a:lnTo>
                    <a:pt x="789" y="247"/>
                  </a:lnTo>
                  <a:lnTo>
                    <a:pt x="786" y="248"/>
                  </a:lnTo>
                  <a:lnTo>
                    <a:pt x="784" y="248"/>
                  </a:lnTo>
                  <a:lnTo>
                    <a:pt x="783" y="248"/>
                  </a:lnTo>
                  <a:lnTo>
                    <a:pt x="783" y="250"/>
                  </a:lnTo>
                  <a:lnTo>
                    <a:pt x="781" y="250"/>
                  </a:lnTo>
                  <a:lnTo>
                    <a:pt x="780" y="250"/>
                  </a:lnTo>
                  <a:lnTo>
                    <a:pt x="780" y="248"/>
                  </a:lnTo>
                  <a:lnTo>
                    <a:pt x="781" y="248"/>
                  </a:lnTo>
                  <a:lnTo>
                    <a:pt x="783" y="247"/>
                  </a:lnTo>
                  <a:lnTo>
                    <a:pt x="781" y="247"/>
                  </a:lnTo>
                  <a:lnTo>
                    <a:pt x="780" y="248"/>
                  </a:lnTo>
                  <a:lnTo>
                    <a:pt x="778" y="250"/>
                  </a:lnTo>
                  <a:lnTo>
                    <a:pt x="780" y="250"/>
                  </a:lnTo>
                  <a:lnTo>
                    <a:pt x="780" y="251"/>
                  </a:lnTo>
                  <a:lnTo>
                    <a:pt x="778" y="251"/>
                  </a:lnTo>
                  <a:lnTo>
                    <a:pt x="777" y="251"/>
                  </a:lnTo>
                  <a:lnTo>
                    <a:pt x="777" y="250"/>
                  </a:lnTo>
                  <a:lnTo>
                    <a:pt x="775" y="251"/>
                  </a:lnTo>
                  <a:lnTo>
                    <a:pt x="774" y="251"/>
                  </a:lnTo>
                  <a:lnTo>
                    <a:pt x="775" y="250"/>
                  </a:lnTo>
                  <a:lnTo>
                    <a:pt x="772" y="250"/>
                  </a:lnTo>
                  <a:lnTo>
                    <a:pt x="772" y="251"/>
                  </a:lnTo>
                  <a:lnTo>
                    <a:pt x="771" y="253"/>
                  </a:lnTo>
                  <a:lnTo>
                    <a:pt x="769" y="253"/>
                  </a:lnTo>
                  <a:lnTo>
                    <a:pt x="768" y="253"/>
                  </a:lnTo>
                  <a:lnTo>
                    <a:pt x="766" y="254"/>
                  </a:lnTo>
                  <a:lnTo>
                    <a:pt x="765" y="254"/>
                  </a:lnTo>
                  <a:lnTo>
                    <a:pt x="763" y="256"/>
                  </a:lnTo>
                  <a:lnTo>
                    <a:pt x="762" y="256"/>
                  </a:lnTo>
                  <a:lnTo>
                    <a:pt x="762" y="257"/>
                  </a:lnTo>
                  <a:lnTo>
                    <a:pt x="760" y="257"/>
                  </a:lnTo>
                  <a:lnTo>
                    <a:pt x="759" y="257"/>
                  </a:lnTo>
                  <a:lnTo>
                    <a:pt x="759" y="256"/>
                  </a:lnTo>
                  <a:lnTo>
                    <a:pt x="757" y="256"/>
                  </a:lnTo>
                  <a:lnTo>
                    <a:pt x="757" y="257"/>
                  </a:lnTo>
                  <a:lnTo>
                    <a:pt x="756" y="257"/>
                  </a:lnTo>
                  <a:lnTo>
                    <a:pt x="754" y="257"/>
                  </a:lnTo>
                  <a:lnTo>
                    <a:pt x="753" y="257"/>
                  </a:lnTo>
                  <a:lnTo>
                    <a:pt x="750" y="257"/>
                  </a:lnTo>
                  <a:lnTo>
                    <a:pt x="750" y="259"/>
                  </a:lnTo>
                  <a:lnTo>
                    <a:pt x="748" y="259"/>
                  </a:lnTo>
                  <a:lnTo>
                    <a:pt x="745" y="259"/>
                  </a:lnTo>
                  <a:lnTo>
                    <a:pt x="745" y="257"/>
                  </a:lnTo>
                  <a:lnTo>
                    <a:pt x="743" y="257"/>
                  </a:lnTo>
                  <a:lnTo>
                    <a:pt x="743" y="256"/>
                  </a:lnTo>
                  <a:lnTo>
                    <a:pt x="745" y="256"/>
                  </a:lnTo>
                  <a:lnTo>
                    <a:pt x="745" y="254"/>
                  </a:lnTo>
                  <a:lnTo>
                    <a:pt x="746" y="254"/>
                  </a:lnTo>
                  <a:lnTo>
                    <a:pt x="748" y="254"/>
                  </a:lnTo>
                  <a:lnTo>
                    <a:pt x="748" y="253"/>
                  </a:lnTo>
                  <a:lnTo>
                    <a:pt x="750" y="253"/>
                  </a:lnTo>
                  <a:lnTo>
                    <a:pt x="751" y="253"/>
                  </a:lnTo>
                  <a:lnTo>
                    <a:pt x="753" y="253"/>
                  </a:lnTo>
                  <a:lnTo>
                    <a:pt x="754" y="251"/>
                  </a:lnTo>
                  <a:lnTo>
                    <a:pt x="756" y="253"/>
                  </a:lnTo>
                  <a:lnTo>
                    <a:pt x="757" y="253"/>
                  </a:lnTo>
                  <a:lnTo>
                    <a:pt x="757" y="251"/>
                  </a:lnTo>
                  <a:lnTo>
                    <a:pt x="759" y="251"/>
                  </a:lnTo>
                  <a:lnTo>
                    <a:pt x="760" y="250"/>
                  </a:lnTo>
                  <a:lnTo>
                    <a:pt x="762" y="250"/>
                  </a:lnTo>
                  <a:lnTo>
                    <a:pt x="763" y="250"/>
                  </a:lnTo>
                  <a:lnTo>
                    <a:pt x="765" y="250"/>
                  </a:lnTo>
                  <a:lnTo>
                    <a:pt x="765" y="248"/>
                  </a:lnTo>
                  <a:lnTo>
                    <a:pt x="766" y="248"/>
                  </a:lnTo>
                  <a:lnTo>
                    <a:pt x="768" y="248"/>
                  </a:lnTo>
                  <a:lnTo>
                    <a:pt x="768" y="247"/>
                  </a:lnTo>
                  <a:lnTo>
                    <a:pt x="769" y="247"/>
                  </a:lnTo>
                  <a:lnTo>
                    <a:pt x="772" y="245"/>
                  </a:lnTo>
                  <a:lnTo>
                    <a:pt x="771" y="245"/>
                  </a:lnTo>
                  <a:lnTo>
                    <a:pt x="769" y="245"/>
                  </a:lnTo>
                  <a:lnTo>
                    <a:pt x="768" y="245"/>
                  </a:lnTo>
                  <a:lnTo>
                    <a:pt x="768" y="247"/>
                  </a:lnTo>
                  <a:lnTo>
                    <a:pt x="763" y="248"/>
                  </a:lnTo>
                  <a:lnTo>
                    <a:pt x="762" y="248"/>
                  </a:lnTo>
                  <a:lnTo>
                    <a:pt x="760" y="248"/>
                  </a:lnTo>
                  <a:lnTo>
                    <a:pt x="760" y="250"/>
                  </a:lnTo>
                  <a:lnTo>
                    <a:pt x="757" y="248"/>
                  </a:lnTo>
                  <a:lnTo>
                    <a:pt x="756" y="247"/>
                  </a:lnTo>
                  <a:lnTo>
                    <a:pt x="757" y="245"/>
                  </a:lnTo>
                  <a:lnTo>
                    <a:pt x="759" y="245"/>
                  </a:lnTo>
                  <a:lnTo>
                    <a:pt x="759" y="244"/>
                  </a:lnTo>
                  <a:lnTo>
                    <a:pt x="765" y="240"/>
                  </a:lnTo>
                  <a:lnTo>
                    <a:pt x="766" y="239"/>
                  </a:lnTo>
                  <a:lnTo>
                    <a:pt x="774" y="236"/>
                  </a:lnTo>
                  <a:lnTo>
                    <a:pt x="775" y="236"/>
                  </a:lnTo>
                  <a:lnTo>
                    <a:pt x="777" y="234"/>
                  </a:lnTo>
                  <a:lnTo>
                    <a:pt x="778" y="233"/>
                  </a:lnTo>
                  <a:lnTo>
                    <a:pt x="780" y="233"/>
                  </a:lnTo>
                  <a:lnTo>
                    <a:pt x="781" y="233"/>
                  </a:lnTo>
                  <a:lnTo>
                    <a:pt x="781" y="231"/>
                  </a:lnTo>
                  <a:lnTo>
                    <a:pt x="784" y="230"/>
                  </a:lnTo>
                  <a:lnTo>
                    <a:pt x="784" y="228"/>
                  </a:lnTo>
                  <a:lnTo>
                    <a:pt x="786" y="228"/>
                  </a:lnTo>
                  <a:lnTo>
                    <a:pt x="786" y="227"/>
                  </a:lnTo>
                  <a:lnTo>
                    <a:pt x="786" y="225"/>
                  </a:lnTo>
                  <a:lnTo>
                    <a:pt x="787" y="225"/>
                  </a:lnTo>
                  <a:lnTo>
                    <a:pt x="787" y="224"/>
                  </a:lnTo>
                  <a:lnTo>
                    <a:pt x="789" y="224"/>
                  </a:lnTo>
                  <a:lnTo>
                    <a:pt x="790" y="224"/>
                  </a:lnTo>
                  <a:lnTo>
                    <a:pt x="792" y="224"/>
                  </a:lnTo>
                  <a:lnTo>
                    <a:pt x="795" y="224"/>
                  </a:lnTo>
                  <a:lnTo>
                    <a:pt x="796" y="222"/>
                  </a:lnTo>
                  <a:lnTo>
                    <a:pt x="803" y="221"/>
                  </a:lnTo>
                  <a:lnTo>
                    <a:pt x="807" y="219"/>
                  </a:lnTo>
                  <a:lnTo>
                    <a:pt x="812" y="218"/>
                  </a:lnTo>
                  <a:lnTo>
                    <a:pt x="813" y="218"/>
                  </a:lnTo>
                  <a:lnTo>
                    <a:pt x="812" y="219"/>
                  </a:lnTo>
                  <a:lnTo>
                    <a:pt x="813" y="221"/>
                  </a:lnTo>
                  <a:lnTo>
                    <a:pt x="815" y="221"/>
                  </a:lnTo>
                  <a:lnTo>
                    <a:pt x="816" y="221"/>
                  </a:lnTo>
                  <a:lnTo>
                    <a:pt x="818" y="219"/>
                  </a:lnTo>
                  <a:lnTo>
                    <a:pt x="819" y="219"/>
                  </a:lnTo>
                  <a:lnTo>
                    <a:pt x="822" y="219"/>
                  </a:lnTo>
                  <a:lnTo>
                    <a:pt x="824" y="219"/>
                  </a:lnTo>
                  <a:lnTo>
                    <a:pt x="824" y="221"/>
                  </a:lnTo>
                  <a:lnTo>
                    <a:pt x="825" y="221"/>
                  </a:lnTo>
                  <a:lnTo>
                    <a:pt x="827" y="221"/>
                  </a:lnTo>
                  <a:lnTo>
                    <a:pt x="828" y="221"/>
                  </a:lnTo>
                  <a:lnTo>
                    <a:pt x="831" y="221"/>
                  </a:lnTo>
                  <a:lnTo>
                    <a:pt x="831" y="222"/>
                  </a:lnTo>
                  <a:lnTo>
                    <a:pt x="833" y="221"/>
                  </a:lnTo>
                  <a:lnTo>
                    <a:pt x="831" y="219"/>
                  </a:lnTo>
                  <a:lnTo>
                    <a:pt x="828" y="221"/>
                  </a:lnTo>
                  <a:lnTo>
                    <a:pt x="828" y="219"/>
                  </a:lnTo>
                  <a:lnTo>
                    <a:pt x="827" y="219"/>
                  </a:lnTo>
                  <a:lnTo>
                    <a:pt x="825" y="219"/>
                  </a:lnTo>
                  <a:lnTo>
                    <a:pt x="824" y="218"/>
                  </a:lnTo>
                  <a:lnTo>
                    <a:pt x="824" y="216"/>
                  </a:lnTo>
                  <a:lnTo>
                    <a:pt x="822" y="215"/>
                  </a:lnTo>
                  <a:lnTo>
                    <a:pt x="824" y="215"/>
                  </a:lnTo>
                  <a:lnTo>
                    <a:pt x="825" y="215"/>
                  </a:lnTo>
                  <a:lnTo>
                    <a:pt x="825" y="213"/>
                  </a:lnTo>
                  <a:lnTo>
                    <a:pt x="819" y="213"/>
                  </a:lnTo>
                  <a:lnTo>
                    <a:pt x="818" y="213"/>
                  </a:lnTo>
                  <a:lnTo>
                    <a:pt x="816" y="213"/>
                  </a:lnTo>
                  <a:lnTo>
                    <a:pt x="816" y="212"/>
                  </a:lnTo>
                  <a:lnTo>
                    <a:pt x="815" y="212"/>
                  </a:lnTo>
                  <a:lnTo>
                    <a:pt x="813" y="213"/>
                  </a:lnTo>
                  <a:lnTo>
                    <a:pt x="812" y="213"/>
                  </a:lnTo>
                  <a:lnTo>
                    <a:pt x="809" y="215"/>
                  </a:lnTo>
                  <a:lnTo>
                    <a:pt x="807" y="215"/>
                  </a:lnTo>
                  <a:lnTo>
                    <a:pt x="806" y="215"/>
                  </a:lnTo>
                  <a:lnTo>
                    <a:pt x="804" y="215"/>
                  </a:lnTo>
                  <a:lnTo>
                    <a:pt x="801" y="216"/>
                  </a:lnTo>
                  <a:lnTo>
                    <a:pt x="801" y="218"/>
                  </a:lnTo>
                  <a:lnTo>
                    <a:pt x="799" y="218"/>
                  </a:lnTo>
                  <a:lnTo>
                    <a:pt x="798" y="218"/>
                  </a:lnTo>
                  <a:lnTo>
                    <a:pt x="796" y="218"/>
                  </a:lnTo>
                  <a:lnTo>
                    <a:pt x="795" y="218"/>
                  </a:lnTo>
                  <a:lnTo>
                    <a:pt x="793" y="218"/>
                  </a:lnTo>
                  <a:lnTo>
                    <a:pt x="792" y="219"/>
                  </a:lnTo>
                  <a:lnTo>
                    <a:pt x="790" y="219"/>
                  </a:lnTo>
                  <a:lnTo>
                    <a:pt x="789" y="219"/>
                  </a:lnTo>
                  <a:lnTo>
                    <a:pt x="787" y="221"/>
                  </a:lnTo>
                  <a:lnTo>
                    <a:pt x="786" y="221"/>
                  </a:lnTo>
                  <a:lnTo>
                    <a:pt x="784" y="222"/>
                  </a:lnTo>
                  <a:lnTo>
                    <a:pt x="783" y="222"/>
                  </a:lnTo>
                  <a:lnTo>
                    <a:pt x="783" y="224"/>
                  </a:lnTo>
                  <a:lnTo>
                    <a:pt x="783" y="225"/>
                  </a:lnTo>
                  <a:lnTo>
                    <a:pt x="781" y="225"/>
                  </a:lnTo>
                  <a:lnTo>
                    <a:pt x="781" y="224"/>
                  </a:lnTo>
                  <a:lnTo>
                    <a:pt x="780" y="224"/>
                  </a:lnTo>
                  <a:lnTo>
                    <a:pt x="778" y="225"/>
                  </a:lnTo>
                  <a:lnTo>
                    <a:pt x="777" y="225"/>
                  </a:lnTo>
                  <a:lnTo>
                    <a:pt x="775" y="225"/>
                  </a:lnTo>
                  <a:lnTo>
                    <a:pt x="775" y="227"/>
                  </a:lnTo>
                  <a:lnTo>
                    <a:pt x="774" y="227"/>
                  </a:lnTo>
                  <a:lnTo>
                    <a:pt x="772" y="227"/>
                  </a:lnTo>
                  <a:lnTo>
                    <a:pt x="771" y="228"/>
                  </a:lnTo>
                  <a:lnTo>
                    <a:pt x="769" y="228"/>
                  </a:lnTo>
                  <a:lnTo>
                    <a:pt x="768" y="230"/>
                  </a:lnTo>
                  <a:lnTo>
                    <a:pt x="766" y="230"/>
                  </a:lnTo>
                  <a:lnTo>
                    <a:pt x="765" y="230"/>
                  </a:lnTo>
                  <a:lnTo>
                    <a:pt x="765" y="231"/>
                  </a:lnTo>
                  <a:lnTo>
                    <a:pt x="766" y="231"/>
                  </a:lnTo>
                  <a:lnTo>
                    <a:pt x="763" y="233"/>
                  </a:lnTo>
                  <a:lnTo>
                    <a:pt x="762" y="233"/>
                  </a:lnTo>
                  <a:lnTo>
                    <a:pt x="760" y="234"/>
                  </a:lnTo>
                  <a:lnTo>
                    <a:pt x="759" y="234"/>
                  </a:lnTo>
                  <a:lnTo>
                    <a:pt x="757" y="234"/>
                  </a:lnTo>
                  <a:lnTo>
                    <a:pt x="756" y="236"/>
                  </a:lnTo>
                  <a:lnTo>
                    <a:pt x="754" y="236"/>
                  </a:lnTo>
                  <a:lnTo>
                    <a:pt x="754" y="234"/>
                  </a:lnTo>
                  <a:lnTo>
                    <a:pt x="753" y="236"/>
                  </a:lnTo>
                  <a:lnTo>
                    <a:pt x="751" y="234"/>
                  </a:lnTo>
                  <a:lnTo>
                    <a:pt x="753" y="234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0" y="234"/>
                  </a:lnTo>
                  <a:lnTo>
                    <a:pt x="750" y="236"/>
                  </a:lnTo>
                  <a:lnTo>
                    <a:pt x="751" y="236"/>
                  </a:lnTo>
                  <a:lnTo>
                    <a:pt x="751" y="237"/>
                  </a:lnTo>
                  <a:lnTo>
                    <a:pt x="753" y="237"/>
                  </a:lnTo>
                  <a:lnTo>
                    <a:pt x="753" y="239"/>
                  </a:lnTo>
                  <a:lnTo>
                    <a:pt x="751" y="239"/>
                  </a:lnTo>
                  <a:lnTo>
                    <a:pt x="751" y="240"/>
                  </a:lnTo>
                  <a:lnTo>
                    <a:pt x="750" y="240"/>
                  </a:lnTo>
                  <a:lnTo>
                    <a:pt x="748" y="240"/>
                  </a:lnTo>
                  <a:lnTo>
                    <a:pt x="746" y="242"/>
                  </a:lnTo>
                  <a:lnTo>
                    <a:pt x="745" y="242"/>
                  </a:lnTo>
                  <a:lnTo>
                    <a:pt x="743" y="244"/>
                  </a:lnTo>
                  <a:lnTo>
                    <a:pt x="742" y="244"/>
                  </a:lnTo>
                  <a:lnTo>
                    <a:pt x="740" y="244"/>
                  </a:lnTo>
                  <a:lnTo>
                    <a:pt x="739" y="244"/>
                  </a:lnTo>
                  <a:lnTo>
                    <a:pt x="739" y="245"/>
                  </a:lnTo>
                  <a:lnTo>
                    <a:pt x="737" y="245"/>
                  </a:lnTo>
                  <a:lnTo>
                    <a:pt x="737" y="244"/>
                  </a:lnTo>
                  <a:lnTo>
                    <a:pt x="736" y="244"/>
                  </a:lnTo>
                  <a:lnTo>
                    <a:pt x="736" y="245"/>
                  </a:lnTo>
                  <a:lnTo>
                    <a:pt x="737" y="245"/>
                  </a:lnTo>
                  <a:lnTo>
                    <a:pt x="736" y="247"/>
                  </a:lnTo>
                  <a:lnTo>
                    <a:pt x="734" y="247"/>
                  </a:lnTo>
                  <a:lnTo>
                    <a:pt x="733" y="248"/>
                  </a:lnTo>
                  <a:lnTo>
                    <a:pt x="731" y="248"/>
                  </a:lnTo>
                  <a:lnTo>
                    <a:pt x="730" y="248"/>
                  </a:lnTo>
                  <a:lnTo>
                    <a:pt x="728" y="248"/>
                  </a:lnTo>
                  <a:lnTo>
                    <a:pt x="730" y="247"/>
                  </a:lnTo>
                  <a:lnTo>
                    <a:pt x="728" y="247"/>
                  </a:lnTo>
                  <a:lnTo>
                    <a:pt x="727" y="248"/>
                  </a:lnTo>
                  <a:lnTo>
                    <a:pt x="725" y="248"/>
                  </a:lnTo>
                  <a:lnTo>
                    <a:pt x="724" y="248"/>
                  </a:lnTo>
                  <a:lnTo>
                    <a:pt x="724" y="250"/>
                  </a:lnTo>
                  <a:lnTo>
                    <a:pt x="722" y="250"/>
                  </a:lnTo>
                  <a:lnTo>
                    <a:pt x="719" y="251"/>
                  </a:lnTo>
                  <a:lnTo>
                    <a:pt x="719" y="250"/>
                  </a:lnTo>
                  <a:lnTo>
                    <a:pt x="716" y="250"/>
                  </a:lnTo>
                  <a:lnTo>
                    <a:pt x="716" y="251"/>
                  </a:lnTo>
                  <a:lnTo>
                    <a:pt x="716" y="253"/>
                  </a:lnTo>
                  <a:lnTo>
                    <a:pt x="715" y="253"/>
                  </a:lnTo>
                  <a:lnTo>
                    <a:pt x="713" y="253"/>
                  </a:lnTo>
                  <a:lnTo>
                    <a:pt x="712" y="253"/>
                  </a:lnTo>
                  <a:lnTo>
                    <a:pt x="712" y="254"/>
                  </a:lnTo>
                  <a:lnTo>
                    <a:pt x="710" y="254"/>
                  </a:lnTo>
                  <a:lnTo>
                    <a:pt x="709" y="256"/>
                  </a:lnTo>
                  <a:lnTo>
                    <a:pt x="706" y="256"/>
                  </a:lnTo>
                  <a:lnTo>
                    <a:pt x="704" y="256"/>
                  </a:lnTo>
                  <a:lnTo>
                    <a:pt x="704" y="257"/>
                  </a:lnTo>
                  <a:lnTo>
                    <a:pt x="703" y="259"/>
                  </a:lnTo>
                  <a:lnTo>
                    <a:pt x="701" y="259"/>
                  </a:lnTo>
                  <a:lnTo>
                    <a:pt x="700" y="259"/>
                  </a:lnTo>
                  <a:lnTo>
                    <a:pt x="700" y="260"/>
                  </a:lnTo>
                  <a:lnTo>
                    <a:pt x="698" y="260"/>
                  </a:lnTo>
                  <a:lnTo>
                    <a:pt x="698" y="262"/>
                  </a:lnTo>
                  <a:lnTo>
                    <a:pt x="700" y="262"/>
                  </a:lnTo>
                  <a:lnTo>
                    <a:pt x="701" y="260"/>
                  </a:lnTo>
                  <a:lnTo>
                    <a:pt x="703" y="260"/>
                  </a:lnTo>
                  <a:lnTo>
                    <a:pt x="704" y="262"/>
                  </a:lnTo>
                  <a:lnTo>
                    <a:pt x="706" y="260"/>
                  </a:lnTo>
                  <a:lnTo>
                    <a:pt x="707" y="262"/>
                  </a:lnTo>
                  <a:lnTo>
                    <a:pt x="707" y="263"/>
                  </a:lnTo>
                  <a:lnTo>
                    <a:pt x="709" y="263"/>
                  </a:lnTo>
                  <a:lnTo>
                    <a:pt x="710" y="263"/>
                  </a:lnTo>
                  <a:lnTo>
                    <a:pt x="710" y="265"/>
                  </a:lnTo>
                  <a:lnTo>
                    <a:pt x="709" y="266"/>
                  </a:lnTo>
                  <a:lnTo>
                    <a:pt x="707" y="266"/>
                  </a:lnTo>
                  <a:lnTo>
                    <a:pt x="706" y="269"/>
                  </a:lnTo>
                  <a:lnTo>
                    <a:pt x="704" y="269"/>
                  </a:lnTo>
                  <a:lnTo>
                    <a:pt x="703" y="269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2"/>
                  </a:lnTo>
                  <a:lnTo>
                    <a:pt x="698" y="272"/>
                  </a:lnTo>
                  <a:lnTo>
                    <a:pt x="697" y="272"/>
                  </a:lnTo>
                  <a:lnTo>
                    <a:pt x="695" y="272"/>
                  </a:lnTo>
                  <a:lnTo>
                    <a:pt x="693" y="272"/>
                  </a:lnTo>
                  <a:lnTo>
                    <a:pt x="692" y="272"/>
                  </a:lnTo>
                  <a:lnTo>
                    <a:pt x="692" y="274"/>
                  </a:lnTo>
                  <a:lnTo>
                    <a:pt x="690" y="274"/>
                  </a:lnTo>
                  <a:lnTo>
                    <a:pt x="690" y="275"/>
                  </a:lnTo>
                  <a:lnTo>
                    <a:pt x="689" y="275"/>
                  </a:lnTo>
                  <a:lnTo>
                    <a:pt x="687" y="275"/>
                  </a:lnTo>
                  <a:lnTo>
                    <a:pt x="686" y="275"/>
                  </a:lnTo>
                  <a:lnTo>
                    <a:pt x="686" y="277"/>
                  </a:lnTo>
                  <a:lnTo>
                    <a:pt x="684" y="278"/>
                  </a:lnTo>
                  <a:lnTo>
                    <a:pt x="683" y="278"/>
                  </a:lnTo>
                  <a:lnTo>
                    <a:pt x="681" y="278"/>
                  </a:lnTo>
                  <a:lnTo>
                    <a:pt x="681" y="280"/>
                  </a:lnTo>
                  <a:lnTo>
                    <a:pt x="680" y="280"/>
                  </a:lnTo>
                  <a:lnTo>
                    <a:pt x="680" y="278"/>
                  </a:lnTo>
                  <a:lnTo>
                    <a:pt x="678" y="278"/>
                  </a:lnTo>
                  <a:lnTo>
                    <a:pt x="678" y="280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5" y="283"/>
                  </a:lnTo>
                  <a:lnTo>
                    <a:pt x="674" y="283"/>
                  </a:lnTo>
                  <a:lnTo>
                    <a:pt x="672" y="284"/>
                  </a:lnTo>
                  <a:lnTo>
                    <a:pt x="672" y="283"/>
                  </a:lnTo>
                  <a:lnTo>
                    <a:pt x="671" y="283"/>
                  </a:lnTo>
                  <a:lnTo>
                    <a:pt x="671" y="284"/>
                  </a:lnTo>
                  <a:lnTo>
                    <a:pt x="669" y="284"/>
                  </a:lnTo>
                  <a:lnTo>
                    <a:pt x="669" y="283"/>
                  </a:lnTo>
                  <a:lnTo>
                    <a:pt x="668" y="283"/>
                  </a:lnTo>
                  <a:lnTo>
                    <a:pt x="669" y="284"/>
                  </a:lnTo>
                  <a:lnTo>
                    <a:pt x="668" y="284"/>
                  </a:lnTo>
                  <a:lnTo>
                    <a:pt x="668" y="286"/>
                  </a:lnTo>
                  <a:lnTo>
                    <a:pt x="666" y="286"/>
                  </a:lnTo>
                  <a:lnTo>
                    <a:pt x="666" y="284"/>
                  </a:lnTo>
                  <a:lnTo>
                    <a:pt x="665" y="284"/>
                  </a:lnTo>
                  <a:lnTo>
                    <a:pt x="665" y="286"/>
                  </a:lnTo>
                  <a:lnTo>
                    <a:pt x="663" y="286"/>
                  </a:lnTo>
                  <a:lnTo>
                    <a:pt x="662" y="286"/>
                  </a:lnTo>
                  <a:lnTo>
                    <a:pt x="660" y="286"/>
                  </a:lnTo>
                  <a:lnTo>
                    <a:pt x="659" y="286"/>
                  </a:lnTo>
                  <a:lnTo>
                    <a:pt x="657" y="286"/>
                  </a:lnTo>
                  <a:lnTo>
                    <a:pt x="657" y="287"/>
                  </a:lnTo>
                  <a:lnTo>
                    <a:pt x="656" y="287"/>
                  </a:lnTo>
                  <a:lnTo>
                    <a:pt x="656" y="289"/>
                  </a:lnTo>
                  <a:lnTo>
                    <a:pt x="654" y="289"/>
                  </a:lnTo>
                  <a:lnTo>
                    <a:pt x="651" y="289"/>
                  </a:lnTo>
                  <a:lnTo>
                    <a:pt x="651" y="290"/>
                  </a:lnTo>
                  <a:lnTo>
                    <a:pt x="650" y="290"/>
                  </a:lnTo>
                  <a:lnTo>
                    <a:pt x="648" y="290"/>
                  </a:lnTo>
                  <a:lnTo>
                    <a:pt x="648" y="292"/>
                  </a:lnTo>
                  <a:lnTo>
                    <a:pt x="647" y="292"/>
                  </a:lnTo>
                  <a:lnTo>
                    <a:pt x="645" y="292"/>
                  </a:lnTo>
                  <a:lnTo>
                    <a:pt x="645" y="290"/>
                  </a:lnTo>
                  <a:lnTo>
                    <a:pt x="644" y="290"/>
                  </a:lnTo>
                  <a:lnTo>
                    <a:pt x="642" y="292"/>
                  </a:lnTo>
                  <a:lnTo>
                    <a:pt x="640" y="292"/>
                  </a:lnTo>
                  <a:lnTo>
                    <a:pt x="642" y="293"/>
                  </a:lnTo>
                  <a:lnTo>
                    <a:pt x="640" y="293"/>
                  </a:lnTo>
                  <a:lnTo>
                    <a:pt x="639" y="293"/>
                  </a:lnTo>
                  <a:lnTo>
                    <a:pt x="637" y="293"/>
                  </a:lnTo>
                  <a:lnTo>
                    <a:pt x="637" y="295"/>
                  </a:lnTo>
                  <a:lnTo>
                    <a:pt x="636" y="295"/>
                  </a:lnTo>
                  <a:lnTo>
                    <a:pt x="636" y="297"/>
                  </a:lnTo>
                  <a:lnTo>
                    <a:pt x="634" y="297"/>
                  </a:lnTo>
                  <a:lnTo>
                    <a:pt x="633" y="297"/>
                  </a:lnTo>
                  <a:lnTo>
                    <a:pt x="631" y="297"/>
                  </a:lnTo>
                  <a:lnTo>
                    <a:pt x="631" y="295"/>
                  </a:lnTo>
                  <a:lnTo>
                    <a:pt x="630" y="297"/>
                  </a:lnTo>
                  <a:lnTo>
                    <a:pt x="628" y="298"/>
                  </a:lnTo>
                  <a:lnTo>
                    <a:pt x="627" y="298"/>
                  </a:lnTo>
                  <a:lnTo>
                    <a:pt x="625" y="298"/>
                  </a:lnTo>
                  <a:lnTo>
                    <a:pt x="624" y="298"/>
                  </a:lnTo>
                  <a:lnTo>
                    <a:pt x="622" y="300"/>
                  </a:lnTo>
                  <a:lnTo>
                    <a:pt x="618" y="301"/>
                  </a:lnTo>
                  <a:lnTo>
                    <a:pt x="616" y="301"/>
                  </a:lnTo>
                  <a:lnTo>
                    <a:pt x="615" y="301"/>
                  </a:lnTo>
                  <a:lnTo>
                    <a:pt x="615" y="303"/>
                  </a:lnTo>
                  <a:lnTo>
                    <a:pt x="618" y="301"/>
                  </a:lnTo>
                  <a:lnTo>
                    <a:pt x="619" y="301"/>
                  </a:lnTo>
                  <a:lnTo>
                    <a:pt x="619" y="303"/>
                  </a:lnTo>
                  <a:lnTo>
                    <a:pt x="618" y="303"/>
                  </a:lnTo>
                  <a:lnTo>
                    <a:pt x="616" y="303"/>
                  </a:lnTo>
                  <a:lnTo>
                    <a:pt x="615" y="304"/>
                  </a:lnTo>
                  <a:lnTo>
                    <a:pt x="616" y="304"/>
                  </a:lnTo>
                  <a:lnTo>
                    <a:pt x="615" y="306"/>
                  </a:lnTo>
                  <a:lnTo>
                    <a:pt x="612" y="306"/>
                  </a:lnTo>
                  <a:lnTo>
                    <a:pt x="610" y="306"/>
                  </a:lnTo>
                  <a:lnTo>
                    <a:pt x="609" y="307"/>
                  </a:lnTo>
                  <a:lnTo>
                    <a:pt x="607" y="307"/>
                  </a:lnTo>
                  <a:lnTo>
                    <a:pt x="607" y="309"/>
                  </a:lnTo>
                  <a:lnTo>
                    <a:pt x="606" y="309"/>
                  </a:lnTo>
                  <a:lnTo>
                    <a:pt x="604" y="309"/>
                  </a:lnTo>
                  <a:lnTo>
                    <a:pt x="604" y="307"/>
                  </a:lnTo>
                  <a:lnTo>
                    <a:pt x="603" y="307"/>
                  </a:lnTo>
                  <a:lnTo>
                    <a:pt x="603" y="309"/>
                  </a:lnTo>
                  <a:lnTo>
                    <a:pt x="601" y="310"/>
                  </a:lnTo>
                  <a:lnTo>
                    <a:pt x="600" y="310"/>
                  </a:lnTo>
                  <a:lnTo>
                    <a:pt x="600" y="309"/>
                  </a:lnTo>
                  <a:lnTo>
                    <a:pt x="598" y="309"/>
                  </a:lnTo>
                  <a:lnTo>
                    <a:pt x="598" y="310"/>
                  </a:lnTo>
                  <a:lnTo>
                    <a:pt x="597" y="310"/>
                  </a:lnTo>
                  <a:lnTo>
                    <a:pt x="595" y="310"/>
                  </a:lnTo>
                  <a:lnTo>
                    <a:pt x="595" y="312"/>
                  </a:lnTo>
                  <a:lnTo>
                    <a:pt x="594" y="312"/>
                  </a:lnTo>
                  <a:lnTo>
                    <a:pt x="592" y="312"/>
                  </a:lnTo>
                  <a:lnTo>
                    <a:pt x="592" y="313"/>
                  </a:lnTo>
                  <a:lnTo>
                    <a:pt x="591" y="313"/>
                  </a:lnTo>
                  <a:lnTo>
                    <a:pt x="589" y="313"/>
                  </a:lnTo>
                  <a:lnTo>
                    <a:pt x="589" y="312"/>
                  </a:lnTo>
                  <a:lnTo>
                    <a:pt x="588" y="312"/>
                  </a:lnTo>
                  <a:lnTo>
                    <a:pt x="586" y="313"/>
                  </a:lnTo>
                  <a:lnTo>
                    <a:pt x="584" y="313"/>
                  </a:lnTo>
                  <a:lnTo>
                    <a:pt x="583" y="315"/>
                  </a:lnTo>
                  <a:lnTo>
                    <a:pt x="581" y="315"/>
                  </a:lnTo>
                  <a:lnTo>
                    <a:pt x="581" y="316"/>
                  </a:lnTo>
                  <a:lnTo>
                    <a:pt x="580" y="316"/>
                  </a:lnTo>
                  <a:lnTo>
                    <a:pt x="578" y="318"/>
                  </a:lnTo>
                  <a:lnTo>
                    <a:pt x="578" y="316"/>
                  </a:lnTo>
                  <a:lnTo>
                    <a:pt x="578" y="315"/>
                  </a:lnTo>
                  <a:lnTo>
                    <a:pt x="577" y="316"/>
                  </a:lnTo>
                  <a:lnTo>
                    <a:pt x="575" y="316"/>
                  </a:lnTo>
                  <a:lnTo>
                    <a:pt x="574" y="316"/>
                  </a:lnTo>
                  <a:lnTo>
                    <a:pt x="572" y="318"/>
                  </a:lnTo>
                  <a:lnTo>
                    <a:pt x="571" y="318"/>
                  </a:lnTo>
                  <a:lnTo>
                    <a:pt x="569" y="318"/>
                  </a:lnTo>
                  <a:lnTo>
                    <a:pt x="568" y="319"/>
                  </a:lnTo>
                  <a:lnTo>
                    <a:pt x="566" y="321"/>
                  </a:lnTo>
                  <a:lnTo>
                    <a:pt x="565" y="321"/>
                  </a:lnTo>
                  <a:lnTo>
                    <a:pt x="563" y="321"/>
                  </a:lnTo>
                  <a:lnTo>
                    <a:pt x="562" y="321"/>
                  </a:lnTo>
                  <a:lnTo>
                    <a:pt x="560" y="321"/>
                  </a:lnTo>
                  <a:lnTo>
                    <a:pt x="559" y="322"/>
                  </a:lnTo>
                  <a:lnTo>
                    <a:pt x="557" y="322"/>
                  </a:lnTo>
                  <a:lnTo>
                    <a:pt x="556" y="324"/>
                  </a:lnTo>
                  <a:lnTo>
                    <a:pt x="557" y="324"/>
                  </a:lnTo>
                  <a:lnTo>
                    <a:pt x="557" y="322"/>
                  </a:lnTo>
                  <a:lnTo>
                    <a:pt x="559" y="324"/>
                  </a:lnTo>
                  <a:lnTo>
                    <a:pt x="560" y="324"/>
                  </a:lnTo>
                  <a:lnTo>
                    <a:pt x="560" y="325"/>
                  </a:lnTo>
                  <a:lnTo>
                    <a:pt x="560" y="327"/>
                  </a:lnTo>
                  <a:lnTo>
                    <a:pt x="559" y="327"/>
                  </a:lnTo>
                  <a:lnTo>
                    <a:pt x="559" y="325"/>
                  </a:lnTo>
                  <a:lnTo>
                    <a:pt x="557" y="325"/>
                  </a:lnTo>
                  <a:lnTo>
                    <a:pt x="557" y="327"/>
                  </a:lnTo>
                  <a:lnTo>
                    <a:pt x="556" y="327"/>
                  </a:lnTo>
                  <a:lnTo>
                    <a:pt x="554" y="328"/>
                  </a:lnTo>
                  <a:lnTo>
                    <a:pt x="553" y="328"/>
                  </a:lnTo>
                  <a:lnTo>
                    <a:pt x="551" y="328"/>
                  </a:lnTo>
                  <a:lnTo>
                    <a:pt x="551" y="327"/>
                  </a:lnTo>
                  <a:lnTo>
                    <a:pt x="550" y="328"/>
                  </a:lnTo>
                  <a:lnTo>
                    <a:pt x="548" y="328"/>
                  </a:lnTo>
                  <a:lnTo>
                    <a:pt x="548" y="330"/>
                  </a:lnTo>
                  <a:lnTo>
                    <a:pt x="547" y="330"/>
                  </a:lnTo>
                  <a:lnTo>
                    <a:pt x="547" y="331"/>
                  </a:lnTo>
                  <a:lnTo>
                    <a:pt x="545" y="331"/>
                  </a:lnTo>
                  <a:lnTo>
                    <a:pt x="545" y="330"/>
                  </a:lnTo>
                  <a:lnTo>
                    <a:pt x="544" y="330"/>
                  </a:lnTo>
                  <a:lnTo>
                    <a:pt x="542" y="331"/>
                  </a:lnTo>
                  <a:lnTo>
                    <a:pt x="539" y="333"/>
                  </a:lnTo>
                  <a:lnTo>
                    <a:pt x="538" y="333"/>
                  </a:lnTo>
                  <a:lnTo>
                    <a:pt x="536" y="333"/>
                  </a:lnTo>
                  <a:lnTo>
                    <a:pt x="535" y="333"/>
                  </a:lnTo>
                  <a:lnTo>
                    <a:pt x="533" y="333"/>
                  </a:lnTo>
                  <a:lnTo>
                    <a:pt x="531" y="334"/>
                  </a:lnTo>
                  <a:lnTo>
                    <a:pt x="531" y="333"/>
                  </a:lnTo>
                  <a:lnTo>
                    <a:pt x="530" y="333"/>
                  </a:lnTo>
                  <a:lnTo>
                    <a:pt x="528" y="333"/>
                  </a:lnTo>
                  <a:lnTo>
                    <a:pt x="527" y="334"/>
                  </a:lnTo>
                  <a:lnTo>
                    <a:pt x="527" y="336"/>
                  </a:lnTo>
                  <a:lnTo>
                    <a:pt x="525" y="336"/>
                  </a:lnTo>
                  <a:lnTo>
                    <a:pt x="524" y="337"/>
                  </a:lnTo>
                  <a:lnTo>
                    <a:pt x="522" y="337"/>
                  </a:lnTo>
                  <a:lnTo>
                    <a:pt x="522" y="336"/>
                  </a:lnTo>
                  <a:lnTo>
                    <a:pt x="524" y="336"/>
                  </a:lnTo>
                  <a:lnTo>
                    <a:pt x="525" y="334"/>
                  </a:lnTo>
                  <a:lnTo>
                    <a:pt x="524" y="334"/>
                  </a:lnTo>
                  <a:lnTo>
                    <a:pt x="522" y="334"/>
                  </a:lnTo>
                  <a:lnTo>
                    <a:pt x="521" y="334"/>
                  </a:lnTo>
                  <a:lnTo>
                    <a:pt x="521" y="336"/>
                  </a:lnTo>
                  <a:lnTo>
                    <a:pt x="519" y="336"/>
                  </a:lnTo>
                  <a:lnTo>
                    <a:pt x="518" y="336"/>
                  </a:lnTo>
                  <a:lnTo>
                    <a:pt x="516" y="336"/>
                  </a:lnTo>
                  <a:lnTo>
                    <a:pt x="516" y="337"/>
                  </a:lnTo>
                  <a:lnTo>
                    <a:pt x="515" y="337"/>
                  </a:lnTo>
                  <a:lnTo>
                    <a:pt x="513" y="336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3" y="331"/>
                  </a:lnTo>
                  <a:lnTo>
                    <a:pt x="513" y="330"/>
                  </a:lnTo>
                  <a:lnTo>
                    <a:pt x="515" y="330"/>
                  </a:lnTo>
                  <a:lnTo>
                    <a:pt x="516" y="328"/>
                  </a:lnTo>
                  <a:lnTo>
                    <a:pt x="518" y="328"/>
                  </a:lnTo>
                  <a:lnTo>
                    <a:pt x="518" y="327"/>
                  </a:lnTo>
                  <a:lnTo>
                    <a:pt x="519" y="327"/>
                  </a:lnTo>
                  <a:lnTo>
                    <a:pt x="521" y="325"/>
                  </a:lnTo>
                  <a:lnTo>
                    <a:pt x="522" y="325"/>
                  </a:lnTo>
                  <a:lnTo>
                    <a:pt x="522" y="324"/>
                  </a:lnTo>
                  <a:lnTo>
                    <a:pt x="527" y="324"/>
                  </a:lnTo>
                  <a:lnTo>
                    <a:pt x="528" y="322"/>
                  </a:lnTo>
                  <a:lnTo>
                    <a:pt x="533" y="321"/>
                  </a:lnTo>
                  <a:lnTo>
                    <a:pt x="536" y="319"/>
                  </a:lnTo>
                  <a:lnTo>
                    <a:pt x="539" y="319"/>
                  </a:lnTo>
                  <a:lnTo>
                    <a:pt x="541" y="318"/>
                  </a:lnTo>
                  <a:lnTo>
                    <a:pt x="545" y="316"/>
                  </a:lnTo>
                  <a:lnTo>
                    <a:pt x="545" y="318"/>
                  </a:lnTo>
                  <a:lnTo>
                    <a:pt x="547" y="316"/>
                  </a:lnTo>
                  <a:lnTo>
                    <a:pt x="548" y="316"/>
                  </a:lnTo>
                  <a:lnTo>
                    <a:pt x="551" y="316"/>
                  </a:lnTo>
                  <a:lnTo>
                    <a:pt x="551" y="315"/>
                  </a:lnTo>
                  <a:lnTo>
                    <a:pt x="553" y="315"/>
                  </a:lnTo>
                  <a:lnTo>
                    <a:pt x="554" y="313"/>
                  </a:lnTo>
                  <a:lnTo>
                    <a:pt x="556" y="313"/>
                  </a:lnTo>
                  <a:lnTo>
                    <a:pt x="557" y="313"/>
                  </a:lnTo>
                  <a:lnTo>
                    <a:pt x="559" y="313"/>
                  </a:lnTo>
                  <a:lnTo>
                    <a:pt x="560" y="313"/>
                  </a:lnTo>
                  <a:lnTo>
                    <a:pt x="560" y="312"/>
                  </a:lnTo>
                  <a:lnTo>
                    <a:pt x="562" y="312"/>
                  </a:lnTo>
                  <a:lnTo>
                    <a:pt x="562" y="313"/>
                  </a:lnTo>
                  <a:lnTo>
                    <a:pt x="563" y="313"/>
                  </a:lnTo>
                  <a:lnTo>
                    <a:pt x="565" y="313"/>
                  </a:lnTo>
                  <a:lnTo>
                    <a:pt x="566" y="313"/>
                  </a:lnTo>
                  <a:lnTo>
                    <a:pt x="566" y="312"/>
                  </a:lnTo>
                  <a:lnTo>
                    <a:pt x="568" y="310"/>
                  </a:lnTo>
                  <a:lnTo>
                    <a:pt x="569" y="309"/>
                  </a:lnTo>
                  <a:lnTo>
                    <a:pt x="571" y="307"/>
                  </a:lnTo>
                  <a:lnTo>
                    <a:pt x="572" y="307"/>
                  </a:lnTo>
                  <a:lnTo>
                    <a:pt x="574" y="306"/>
                  </a:lnTo>
                  <a:lnTo>
                    <a:pt x="584" y="301"/>
                  </a:lnTo>
                  <a:lnTo>
                    <a:pt x="588" y="300"/>
                  </a:lnTo>
                  <a:lnTo>
                    <a:pt x="589" y="300"/>
                  </a:lnTo>
                  <a:lnTo>
                    <a:pt x="591" y="300"/>
                  </a:lnTo>
                  <a:lnTo>
                    <a:pt x="592" y="300"/>
                  </a:lnTo>
                  <a:lnTo>
                    <a:pt x="592" y="298"/>
                  </a:lnTo>
                  <a:lnTo>
                    <a:pt x="594" y="298"/>
                  </a:lnTo>
                  <a:lnTo>
                    <a:pt x="595" y="297"/>
                  </a:lnTo>
                  <a:lnTo>
                    <a:pt x="597" y="297"/>
                  </a:lnTo>
                  <a:lnTo>
                    <a:pt x="598" y="297"/>
                  </a:lnTo>
                  <a:lnTo>
                    <a:pt x="600" y="297"/>
                  </a:lnTo>
                  <a:lnTo>
                    <a:pt x="600" y="298"/>
                  </a:lnTo>
                  <a:lnTo>
                    <a:pt x="601" y="298"/>
                  </a:lnTo>
                  <a:lnTo>
                    <a:pt x="603" y="298"/>
                  </a:lnTo>
                  <a:lnTo>
                    <a:pt x="604" y="298"/>
                  </a:lnTo>
                  <a:lnTo>
                    <a:pt x="604" y="297"/>
                  </a:lnTo>
                  <a:lnTo>
                    <a:pt x="603" y="297"/>
                  </a:lnTo>
                  <a:lnTo>
                    <a:pt x="603" y="295"/>
                  </a:lnTo>
                  <a:lnTo>
                    <a:pt x="604" y="295"/>
                  </a:lnTo>
                  <a:lnTo>
                    <a:pt x="604" y="293"/>
                  </a:lnTo>
                  <a:lnTo>
                    <a:pt x="604" y="292"/>
                  </a:lnTo>
                  <a:lnTo>
                    <a:pt x="606" y="292"/>
                  </a:lnTo>
                  <a:lnTo>
                    <a:pt x="607" y="290"/>
                  </a:lnTo>
                  <a:lnTo>
                    <a:pt x="609" y="289"/>
                  </a:lnTo>
                  <a:lnTo>
                    <a:pt x="610" y="287"/>
                  </a:lnTo>
                  <a:lnTo>
                    <a:pt x="612" y="286"/>
                  </a:lnTo>
                  <a:lnTo>
                    <a:pt x="615" y="286"/>
                  </a:lnTo>
                  <a:lnTo>
                    <a:pt x="616" y="284"/>
                  </a:lnTo>
                  <a:lnTo>
                    <a:pt x="618" y="283"/>
                  </a:lnTo>
                  <a:lnTo>
                    <a:pt x="619" y="283"/>
                  </a:lnTo>
                  <a:lnTo>
                    <a:pt x="621" y="283"/>
                  </a:lnTo>
                  <a:lnTo>
                    <a:pt x="622" y="281"/>
                  </a:lnTo>
                  <a:lnTo>
                    <a:pt x="622" y="280"/>
                  </a:lnTo>
                  <a:lnTo>
                    <a:pt x="622" y="278"/>
                  </a:lnTo>
                  <a:lnTo>
                    <a:pt x="624" y="278"/>
                  </a:lnTo>
                  <a:lnTo>
                    <a:pt x="627" y="275"/>
                  </a:lnTo>
                  <a:lnTo>
                    <a:pt x="630" y="275"/>
                  </a:lnTo>
                  <a:lnTo>
                    <a:pt x="631" y="274"/>
                  </a:lnTo>
                  <a:lnTo>
                    <a:pt x="636" y="272"/>
                  </a:lnTo>
                  <a:lnTo>
                    <a:pt x="639" y="271"/>
                  </a:lnTo>
                  <a:lnTo>
                    <a:pt x="640" y="271"/>
                  </a:lnTo>
                  <a:lnTo>
                    <a:pt x="642" y="271"/>
                  </a:lnTo>
                  <a:lnTo>
                    <a:pt x="642" y="269"/>
                  </a:lnTo>
                  <a:lnTo>
                    <a:pt x="645" y="266"/>
                  </a:lnTo>
                  <a:lnTo>
                    <a:pt x="645" y="265"/>
                  </a:lnTo>
                  <a:lnTo>
                    <a:pt x="647" y="265"/>
                  </a:lnTo>
                  <a:lnTo>
                    <a:pt x="648" y="263"/>
                  </a:lnTo>
                  <a:lnTo>
                    <a:pt x="647" y="263"/>
                  </a:lnTo>
                  <a:lnTo>
                    <a:pt x="645" y="265"/>
                  </a:lnTo>
                  <a:lnTo>
                    <a:pt x="644" y="265"/>
                  </a:lnTo>
                  <a:lnTo>
                    <a:pt x="640" y="266"/>
                  </a:lnTo>
                  <a:lnTo>
                    <a:pt x="639" y="266"/>
                  </a:lnTo>
                  <a:lnTo>
                    <a:pt x="637" y="266"/>
                  </a:lnTo>
                  <a:lnTo>
                    <a:pt x="636" y="266"/>
                  </a:lnTo>
                  <a:lnTo>
                    <a:pt x="633" y="269"/>
                  </a:lnTo>
                  <a:lnTo>
                    <a:pt x="631" y="269"/>
                  </a:lnTo>
                  <a:lnTo>
                    <a:pt x="627" y="271"/>
                  </a:lnTo>
                  <a:lnTo>
                    <a:pt x="624" y="272"/>
                  </a:lnTo>
                  <a:lnTo>
                    <a:pt x="619" y="272"/>
                  </a:lnTo>
                  <a:lnTo>
                    <a:pt x="618" y="272"/>
                  </a:lnTo>
                  <a:lnTo>
                    <a:pt x="618" y="271"/>
                  </a:lnTo>
                  <a:lnTo>
                    <a:pt x="619" y="271"/>
                  </a:lnTo>
                  <a:lnTo>
                    <a:pt x="619" y="269"/>
                  </a:lnTo>
                  <a:lnTo>
                    <a:pt x="618" y="266"/>
                  </a:lnTo>
                  <a:lnTo>
                    <a:pt x="619" y="266"/>
                  </a:lnTo>
                  <a:lnTo>
                    <a:pt x="619" y="265"/>
                  </a:lnTo>
                  <a:lnTo>
                    <a:pt x="618" y="265"/>
                  </a:lnTo>
                  <a:lnTo>
                    <a:pt x="616" y="265"/>
                  </a:lnTo>
                  <a:lnTo>
                    <a:pt x="615" y="266"/>
                  </a:lnTo>
                  <a:lnTo>
                    <a:pt x="612" y="266"/>
                  </a:lnTo>
                  <a:lnTo>
                    <a:pt x="610" y="269"/>
                  </a:lnTo>
                  <a:lnTo>
                    <a:pt x="609" y="269"/>
                  </a:lnTo>
                  <a:lnTo>
                    <a:pt x="609" y="271"/>
                  </a:lnTo>
                  <a:lnTo>
                    <a:pt x="607" y="272"/>
                  </a:lnTo>
                  <a:lnTo>
                    <a:pt x="606" y="274"/>
                  </a:lnTo>
                  <a:lnTo>
                    <a:pt x="606" y="275"/>
                  </a:lnTo>
                  <a:lnTo>
                    <a:pt x="604" y="277"/>
                  </a:lnTo>
                  <a:lnTo>
                    <a:pt x="603" y="277"/>
                  </a:lnTo>
                  <a:lnTo>
                    <a:pt x="601" y="277"/>
                  </a:lnTo>
                  <a:lnTo>
                    <a:pt x="600" y="277"/>
                  </a:lnTo>
                  <a:lnTo>
                    <a:pt x="600" y="275"/>
                  </a:lnTo>
                  <a:lnTo>
                    <a:pt x="600" y="274"/>
                  </a:lnTo>
                  <a:lnTo>
                    <a:pt x="600" y="271"/>
                  </a:lnTo>
                  <a:lnTo>
                    <a:pt x="601" y="269"/>
                  </a:lnTo>
                  <a:lnTo>
                    <a:pt x="601" y="266"/>
                  </a:lnTo>
                  <a:lnTo>
                    <a:pt x="600" y="266"/>
                  </a:lnTo>
                  <a:lnTo>
                    <a:pt x="601" y="265"/>
                  </a:lnTo>
                  <a:lnTo>
                    <a:pt x="601" y="263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597" y="265"/>
                  </a:lnTo>
                  <a:lnTo>
                    <a:pt x="597" y="266"/>
                  </a:lnTo>
                  <a:lnTo>
                    <a:pt x="595" y="266"/>
                  </a:lnTo>
                  <a:lnTo>
                    <a:pt x="595" y="269"/>
                  </a:lnTo>
                  <a:lnTo>
                    <a:pt x="594" y="269"/>
                  </a:lnTo>
                  <a:lnTo>
                    <a:pt x="592" y="269"/>
                  </a:lnTo>
                  <a:lnTo>
                    <a:pt x="592" y="266"/>
                  </a:lnTo>
                  <a:lnTo>
                    <a:pt x="594" y="266"/>
                  </a:lnTo>
                  <a:lnTo>
                    <a:pt x="594" y="265"/>
                  </a:lnTo>
                  <a:lnTo>
                    <a:pt x="592" y="265"/>
                  </a:lnTo>
                  <a:lnTo>
                    <a:pt x="592" y="266"/>
                  </a:lnTo>
                  <a:lnTo>
                    <a:pt x="591" y="266"/>
                  </a:lnTo>
                  <a:lnTo>
                    <a:pt x="591" y="265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2" y="262"/>
                  </a:lnTo>
                  <a:lnTo>
                    <a:pt x="591" y="262"/>
                  </a:lnTo>
                  <a:lnTo>
                    <a:pt x="588" y="263"/>
                  </a:lnTo>
                  <a:lnTo>
                    <a:pt x="584" y="263"/>
                  </a:lnTo>
                  <a:lnTo>
                    <a:pt x="583" y="265"/>
                  </a:lnTo>
                  <a:lnTo>
                    <a:pt x="581" y="265"/>
                  </a:lnTo>
                  <a:lnTo>
                    <a:pt x="578" y="266"/>
                  </a:lnTo>
                  <a:lnTo>
                    <a:pt x="578" y="265"/>
                  </a:lnTo>
                  <a:lnTo>
                    <a:pt x="577" y="265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4" y="266"/>
                  </a:lnTo>
                  <a:lnTo>
                    <a:pt x="572" y="266"/>
                  </a:lnTo>
                  <a:lnTo>
                    <a:pt x="571" y="266"/>
                  </a:lnTo>
                  <a:lnTo>
                    <a:pt x="571" y="269"/>
                  </a:lnTo>
                  <a:lnTo>
                    <a:pt x="569" y="269"/>
                  </a:lnTo>
                  <a:lnTo>
                    <a:pt x="568" y="269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2" y="272"/>
                  </a:lnTo>
                  <a:lnTo>
                    <a:pt x="560" y="272"/>
                  </a:lnTo>
                  <a:lnTo>
                    <a:pt x="559" y="272"/>
                  </a:lnTo>
                  <a:lnTo>
                    <a:pt x="557" y="272"/>
                  </a:lnTo>
                  <a:lnTo>
                    <a:pt x="556" y="272"/>
                  </a:lnTo>
                  <a:lnTo>
                    <a:pt x="557" y="271"/>
                  </a:lnTo>
                  <a:lnTo>
                    <a:pt x="559" y="269"/>
                  </a:lnTo>
                  <a:lnTo>
                    <a:pt x="560" y="269"/>
                  </a:lnTo>
                  <a:lnTo>
                    <a:pt x="562" y="266"/>
                  </a:lnTo>
                  <a:lnTo>
                    <a:pt x="562" y="269"/>
                  </a:lnTo>
                  <a:lnTo>
                    <a:pt x="563" y="266"/>
                  </a:lnTo>
                  <a:lnTo>
                    <a:pt x="563" y="265"/>
                  </a:lnTo>
                  <a:lnTo>
                    <a:pt x="565" y="263"/>
                  </a:lnTo>
                  <a:lnTo>
                    <a:pt x="566" y="263"/>
                  </a:lnTo>
                  <a:lnTo>
                    <a:pt x="565" y="262"/>
                  </a:lnTo>
                  <a:lnTo>
                    <a:pt x="566" y="262"/>
                  </a:lnTo>
                  <a:lnTo>
                    <a:pt x="568" y="262"/>
                  </a:lnTo>
                  <a:lnTo>
                    <a:pt x="569" y="262"/>
                  </a:lnTo>
                  <a:lnTo>
                    <a:pt x="571" y="260"/>
                  </a:lnTo>
                  <a:lnTo>
                    <a:pt x="568" y="260"/>
                  </a:lnTo>
                  <a:lnTo>
                    <a:pt x="566" y="262"/>
                  </a:lnTo>
                  <a:lnTo>
                    <a:pt x="566" y="260"/>
                  </a:lnTo>
                  <a:lnTo>
                    <a:pt x="568" y="257"/>
                  </a:lnTo>
                  <a:lnTo>
                    <a:pt x="569" y="257"/>
                  </a:lnTo>
                  <a:lnTo>
                    <a:pt x="571" y="256"/>
                  </a:lnTo>
                  <a:lnTo>
                    <a:pt x="572" y="256"/>
                  </a:lnTo>
                  <a:lnTo>
                    <a:pt x="572" y="254"/>
                  </a:lnTo>
                  <a:lnTo>
                    <a:pt x="574" y="254"/>
                  </a:lnTo>
                  <a:lnTo>
                    <a:pt x="575" y="253"/>
                  </a:lnTo>
                  <a:lnTo>
                    <a:pt x="577" y="253"/>
                  </a:lnTo>
                  <a:lnTo>
                    <a:pt x="578" y="253"/>
                  </a:lnTo>
                  <a:lnTo>
                    <a:pt x="580" y="253"/>
                  </a:lnTo>
                  <a:lnTo>
                    <a:pt x="580" y="251"/>
                  </a:lnTo>
                  <a:lnTo>
                    <a:pt x="581" y="248"/>
                  </a:lnTo>
                  <a:lnTo>
                    <a:pt x="583" y="248"/>
                  </a:lnTo>
                  <a:lnTo>
                    <a:pt x="583" y="247"/>
                  </a:lnTo>
                  <a:lnTo>
                    <a:pt x="583" y="245"/>
                  </a:lnTo>
                  <a:lnTo>
                    <a:pt x="584" y="244"/>
                  </a:lnTo>
                  <a:lnTo>
                    <a:pt x="584" y="242"/>
                  </a:lnTo>
                  <a:lnTo>
                    <a:pt x="586" y="242"/>
                  </a:lnTo>
                  <a:lnTo>
                    <a:pt x="584" y="240"/>
                  </a:lnTo>
                  <a:lnTo>
                    <a:pt x="586" y="240"/>
                  </a:lnTo>
                  <a:lnTo>
                    <a:pt x="586" y="239"/>
                  </a:lnTo>
                  <a:lnTo>
                    <a:pt x="588" y="239"/>
                  </a:lnTo>
                  <a:lnTo>
                    <a:pt x="588" y="237"/>
                  </a:lnTo>
                  <a:lnTo>
                    <a:pt x="586" y="237"/>
                  </a:lnTo>
                  <a:lnTo>
                    <a:pt x="584" y="237"/>
                  </a:lnTo>
                  <a:lnTo>
                    <a:pt x="583" y="237"/>
                  </a:lnTo>
                  <a:lnTo>
                    <a:pt x="583" y="239"/>
                  </a:lnTo>
                  <a:lnTo>
                    <a:pt x="581" y="239"/>
                  </a:lnTo>
                  <a:lnTo>
                    <a:pt x="581" y="240"/>
                  </a:lnTo>
                  <a:lnTo>
                    <a:pt x="580" y="240"/>
                  </a:lnTo>
                  <a:lnTo>
                    <a:pt x="578" y="240"/>
                  </a:lnTo>
                  <a:lnTo>
                    <a:pt x="577" y="240"/>
                  </a:lnTo>
                  <a:lnTo>
                    <a:pt x="575" y="240"/>
                  </a:lnTo>
                  <a:lnTo>
                    <a:pt x="574" y="242"/>
                  </a:lnTo>
                  <a:lnTo>
                    <a:pt x="566" y="244"/>
                  </a:lnTo>
                  <a:lnTo>
                    <a:pt x="562" y="244"/>
                  </a:lnTo>
                  <a:lnTo>
                    <a:pt x="556" y="245"/>
                  </a:lnTo>
                  <a:lnTo>
                    <a:pt x="551" y="245"/>
                  </a:lnTo>
                  <a:lnTo>
                    <a:pt x="548" y="244"/>
                  </a:lnTo>
                  <a:lnTo>
                    <a:pt x="550" y="242"/>
                  </a:lnTo>
                  <a:lnTo>
                    <a:pt x="551" y="240"/>
                  </a:lnTo>
                  <a:lnTo>
                    <a:pt x="553" y="240"/>
                  </a:lnTo>
                  <a:lnTo>
                    <a:pt x="551" y="239"/>
                  </a:lnTo>
                  <a:lnTo>
                    <a:pt x="550" y="239"/>
                  </a:lnTo>
                  <a:lnTo>
                    <a:pt x="550" y="237"/>
                  </a:lnTo>
                  <a:lnTo>
                    <a:pt x="551" y="237"/>
                  </a:lnTo>
                  <a:lnTo>
                    <a:pt x="551" y="236"/>
                  </a:lnTo>
                  <a:lnTo>
                    <a:pt x="551" y="234"/>
                  </a:lnTo>
                  <a:lnTo>
                    <a:pt x="550" y="234"/>
                  </a:lnTo>
                  <a:lnTo>
                    <a:pt x="547" y="233"/>
                  </a:lnTo>
                  <a:lnTo>
                    <a:pt x="547" y="231"/>
                  </a:lnTo>
                  <a:lnTo>
                    <a:pt x="548" y="231"/>
                  </a:lnTo>
                  <a:lnTo>
                    <a:pt x="550" y="230"/>
                  </a:lnTo>
                  <a:lnTo>
                    <a:pt x="551" y="230"/>
                  </a:lnTo>
                  <a:lnTo>
                    <a:pt x="553" y="230"/>
                  </a:lnTo>
                  <a:lnTo>
                    <a:pt x="553" y="228"/>
                  </a:lnTo>
                  <a:lnTo>
                    <a:pt x="550" y="228"/>
                  </a:lnTo>
                  <a:lnTo>
                    <a:pt x="548" y="230"/>
                  </a:lnTo>
                  <a:lnTo>
                    <a:pt x="547" y="230"/>
                  </a:lnTo>
                  <a:lnTo>
                    <a:pt x="545" y="230"/>
                  </a:lnTo>
                  <a:lnTo>
                    <a:pt x="545" y="228"/>
                  </a:lnTo>
                  <a:lnTo>
                    <a:pt x="547" y="228"/>
                  </a:lnTo>
                  <a:lnTo>
                    <a:pt x="548" y="228"/>
                  </a:lnTo>
                  <a:lnTo>
                    <a:pt x="550" y="227"/>
                  </a:lnTo>
                  <a:lnTo>
                    <a:pt x="551" y="227"/>
                  </a:lnTo>
                  <a:lnTo>
                    <a:pt x="553" y="227"/>
                  </a:lnTo>
                  <a:lnTo>
                    <a:pt x="554" y="225"/>
                  </a:lnTo>
                  <a:lnTo>
                    <a:pt x="556" y="225"/>
                  </a:lnTo>
                  <a:lnTo>
                    <a:pt x="557" y="225"/>
                  </a:lnTo>
                  <a:lnTo>
                    <a:pt x="557" y="224"/>
                  </a:lnTo>
                  <a:lnTo>
                    <a:pt x="559" y="224"/>
                  </a:lnTo>
                  <a:lnTo>
                    <a:pt x="560" y="222"/>
                  </a:lnTo>
                  <a:lnTo>
                    <a:pt x="562" y="222"/>
                  </a:lnTo>
                  <a:lnTo>
                    <a:pt x="563" y="222"/>
                  </a:lnTo>
                  <a:lnTo>
                    <a:pt x="562" y="221"/>
                  </a:lnTo>
                  <a:lnTo>
                    <a:pt x="563" y="221"/>
                  </a:lnTo>
                  <a:lnTo>
                    <a:pt x="565" y="221"/>
                  </a:lnTo>
                  <a:lnTo>
                    <a:pt x="565" y="219"/>
                  </a:lnTo>
                  <a:lnTo>
                    <a:pt x="563" y="219"/>
                  </a:lnTo>
                  <a:lnTo>
                    <a:pt x="562" y="221"/>
                  </a:lnTo>
                  <a:lnTo>
                    <a:pt x="560" y="221"/>
                  </a:lnTo>
                  <a:lnTo>
                    <a:pt x="560" y="219"/>
                  </a:lnTo>
                  <a:lnTo>
                    <a:pt x="563" y="218"/>
                  </a:lnTo>
                  <a:lnTo>
                    <a:pt x="565" y="218"/>
                  </a:lnTo>
                  <a:lnTo>
                    <a:pt x="565" y="216"/>
                  </a:lnTo>
                  <a:lnTo>
                    <a:pt x="563" y="215"/>
                  </a:lnTo>
                  <a:lnTo>
                    <a:pt x="565" y="213"/>
                  </a:lnTo>
                  <a:lnTo>
                    <a:pt x="563" y="213"/>
                  </a:lnTo>
                  <a:lnTo>
                    <a:pt x="563" y="215"/>
                  </a:lnTo>
                  <a:lnTo>
                    <a:pt x="562" y="216"/>
                  </a:lnTo>
                  <a:lnTo>
                    <a:pt x="560" y="218"/>
                  </a:lnTo>
                  <a:lnTo>
                    <a:pt x="559" y="216"/>
                  </a:lnTo>
                  <a:lnTo>
                    <a:pt x="557" y="216"/>
                  </a:lnTo>
                  <a:lnTo>
                    <a:pt x="559" y="215"/>
                  </a:lnTo>
                  <a:lnTo>
                    <a:pt x="559" y="213"/>
                  </a:lnTo>
                  <a:lnTo>
                    <a:pt x="560" y="213"/>
                  </a:lnTo>
                  <a:lnTo>
                    <a:pt x="562" y="213"/>
                  </a:lnTo>
                  <a:lnTo>
                    <a:pt x="560" y="212"/>
                  </a:lnTo>
                  <a:lnTo>
                    <a:pt x="559" y="212"/>
                  </a:lnTo>
                  <a:lnTo>
                    <a:pt x="560" y="210"/>
                  </a:lnTo>
                  <a:lnTo>
                    <a:pt x="562" y="209"/>
                  </a:lnTo>
                  <a:lnTo>
                    <a:pt x="563" y="209"/>
                  </a:lnTo>
                  <a:lnTo>
                    <a:pt x="565" y="209"/>
                  </a:lnTo>
                  <a:lnTo>
                    <a:pt x="565" y="207"/>
                  </a:lnTo>
                  <a:lnTo>
                    <a:pt x="563" y="207"/>
                  </a:lnTo>
                  <a:lnTo>
                    <a:pt x="562" y="207"/>
                  </a:lnTo>
                  <a:lnTo>
                    <a:pt x="560" y="207"/>
                  </a:lnTo>
                  <a:lnTo>
                    <a:pt x="559" y="209"/>
                  </a:lnTo>
                  <a:lnTo>
                    <a:pt x="559" y="207"/>
                  </a:lnTo>
                  <a:lnTo>
                    <a:pt x="560" y="206"/>
                  </a:lnTo>
                  <a:lnTo>
                    <a:pt x="562" y="206"/>
                  </a:lnTo>
                  <a:lnTo>
                    <a:pt x="562" y="204"/>
                  </a:lnTo>
                  <a:lnTo>
                    <a:pt x="563" y="204"/>
                  </a:lnTo>
                  <a:lnTo>
                    <a:pt x="565" y="204"/>
                  </a:lnTo>
                  <a:lnTo>
                    <a:pt x="568" y="204"/>
                  </a:lnTo>
                  <a:lnTo>
                    <a:pt x="568" y="203"/>
                  </a:lnTo>
                  <a:lnTo>
                    <a:pt x="568" y="201"/>
                  </a:lnTo>
                  <a:lnTo>
                    <a:pt x="571" y="201"/>
                  </a:lnTo>
                  <a:lnTo>
                    <a:pt x="572" y="201"/>
                  </a:lnTo>
                  <a:lnTo>
                    <a:pt x="574" y="201"/>
                  </a:lnTo>
                  <a:lnTo>
                    <a:pt x="575" y="201"/>
                  </a:lnTo>
                  <a:lnTo>
                    <a:pt x="577" y="200"/>
                  </a:lnTo>
                  <a:lnTo>
                    <a:pt x="577" y="198"/>
                  </a:lnTo>
                  <a:lnTo>
                    <a:pt x="578" y="198"/>
                  </a:lnTo>
                  <a:lnTo>
                    <a:pt x="578" y="197"/>
                  </a:lnTo>
                  <a:lnTo>
                    <a:pt x="580" y="197"/>
                  </a:lnTo>
                  <a:lnTo>
                    <a:pt x="581" y="195"/>
                  </a:lnTo>
                  <a:lnTo>
                    <a:pt x="583" y="195"/>
                  </a:lnTo>
                  <a:lnTo>
                    <a:pt x="584" y="194"/>
                  </a:lnTo>
                  <a:lnTo>
                    <a:pt x="586" y="194"/>
                  </a:lnTo>
                  <a:lnTo>
                    <a:pt x="592" y="190"/>
                  </a:lnTo>
                  <a:lnTo>
                    <a:pt x="595" y="189"/>
                  </a:lnTo>
                  <a:lnTo>
                    <a:pt x="597" y="189"/>
                  </a:lnTo>
                  <a:lnTo>
                    <a:pt x="598" y="187"/>
                  </a:lnTo>
                  <a:lnTo>
                    <a:pt x="601" y="187"/>
                  </a:lnTo>
                  <a:lnTo>
                    <a:pt x="603" y="186"/>
                  </a:lnTo>
                  <a:lnTo>
                    <a:pt x="604" y="186"/>
                  </a:lnTo>
                  <a:lnTo>
                    <a:pt x="606" y="186"/>
                  </a:lnTo>
                  <a:lnTo>
                    <a:pt x="607" y="186"/>
                  </a:lnTo>
                  <a:lnTo>
                    <a:pt x="607" y="187"/>
                  </a:lnTo>
                  <a:lnTo>
                    <a:pt x="607" y="189"/>
                  </a:lnTo>
                  <a:lnTo>
                    <a:pt x="609" y="187"/>
                  </a:lnTo>
                  <a:lnTo>
                    <a:pt x="610" y="186"/>
                  </a:lnTo>
                  <a:lnTo>
                    <a:pt x="609" y="186"/>
                  </a:lnTo>
                  <a:lnTo>
                    <a:pt x="609" y="184"/>
                  </a:lnTo>
                  <a:lnTo>
                    <a:pt x="610" y="184"/>
                  </a:lnTo>
                  <a:lnTo>
                    <a:pt x="612" y="183"/>
                  </a:lnTo>
                  <a:lnTo>
                    <a:pt x="612" y="184"/>
                  </a:lnTo>
                  <a:lnTo>
                    <a:pt x="618" y="183"/>
                  </a:lnTo>
                  <a:lnTo>
                    <a:pt x="621" y="181"/>
                  </a:lnTo>
                  <a:lnTo>
                    <a:pt x="619" y="181"/>
                  </a:lnTo>
                  <a:lnTo>
                    <a:pt x="618" y="183"/>
                  </a:lnTo>
                  <a:lnTo>
                    <a:pt x="616" y="183"/>
                  </a:lnTo>
                  <a:lnTo>
                    <a:pt x="612" y="183"/>
                  </a:lnTo>
                  <a:lnTo>
                    <a:pt x="615" y="181"/>
                  </a:lnTo>
                  <a:lnTo>
                    <a:pt x="615" y="180"/>
                  </a:lnTo>
                  <a:lnTo>
                    <a:pt x="616" y="180"/>
                  </a:lnTo>
                  <a:lnTo>
                    <a:pt x="618" y="178"/>
                  </a:lnTo>
                  <a:lnTo>
                    <a:pt x="619" y="178"/>
                  </a:lnTo>
                  <a:lnTo>
                    <a:pt x="621" y="177"/>
                  </a:lnTo>
                  <a:lnTo>
                    <a:pt x="624" y="175"/>
                  </a:lnTo>
                  <a:lnTo>
                    <a:pt x="625" y="175"/>
                  </a:lnTo>
                  <a:lnTo>
                    <a:pt x="627" y="175"/>
                  </a:lnTo>
                  <a:lnTo>
                    <a:pt x="627" y="174"/>
                  </a:lnTo>
                  <a:lnTo>
                    <a:pt x="628" y="174"/>
                  </a:lnTo>
                  <a:lnTo>
                    <a:pt x="628" y="175"/>
                  </a:lnTo>
                  <a:lnTo>
                    <a:pt x="630" y="175"/>
                  </a:lnTo>
                  <a:lnTo>
                    <a:pt x="631" y="175"/>
                  </a:lnTo>
                  <a:lnTo>
                    <a:pt x="631" y="174"/>
                  </a:lnTo>
                  <a:lnTo>
                    <a:pt x="630" y="174"/>
                  </a:lnTo>
                  <a:lnTo>
                    <a:pt x="630" y="172"/>
                  </a:lnTo>
                  <a:lnTo>
                    <a:pt x="631" y="172"/>
                  </a:lnTo>
                  <a:lnTo>
                    <a:pt x="633" y="172"/>
                  </a:lnTo>
                  <a:lnTo>
                    <a:pt x="634" y="171"/>
                  </a:lnTo>
                  <a:lnTo>
                    <a:pt x="636" y="171"/>
                  </a:lnTo>
                  <a:lnTo>
                    <a:pt x="640" y="171"/>
                  </a:lnTo>
                  <a:lnTo>
                    <a:pt x="644" y="171"/>
                  </a:lnTo>
                  <a:lnTo>
                    <a:pt x="645" y="171"/>
                  </a:lnTo>
                  <a:lnTo>
                    <a:pt x="647" y="171"/>
                  </a:lnTo>
                  <a:lnTo>
                    <a:pt x="647" y="172"/>
                  </a:lnTo>
                  <a:lnTo>
                    <a:pt x="645" y="172"/>
                  </a:lnTo>
                  <a:lnTo>
                    <a:pt x="645" y="174"/>
                  </a:lnTo>
                  <a:lnTo>
                    <a:pt x="644" y="174"/>
                  </a:lnTo>
                  <a:lnTo>
                    <a:pt x="640" y="175"/>
                  </a:lnTo>
                  <a:lnTo>
                    <a:pt x="644" y="175"/>
                  </a:lnTo>
                  <a:lnTo>
                    <a:pt x="645" y="174"/>
                  </a:lnTo>
                  <a:lnTo>
                    <a:pt x="647" y="172"/>
                  </a:lnTo>
                  <a:lnTo>
                    <a:pt x="647" y="174"/>
                  </a:lnTo>
                  <a:lnTo>
                    <a:pt x="648" y="174"/>
                  </a:lnTo>
                  <a:lnTo>
                    <a:pt x="648" y="175"/>
                  </a:lnTo>
                  <a:lnTo>
                    <a:pt x="650" y="175"/>
                  </a:lnTo>
                  <a:lnTo>
                    <a:pt x="653" y="174"/>
                  </a:lnTo>
                  <a:lnTo>
                    <a:pt x="654" y="174"/>
                  </a:lnTo>
                  <a:lnTo>
                    <a:pt x="656" y="174"/>
                  </a:lnTo>
                  <a:lnTo>
                    <a:pt x="657" y="172"/>
                  </a:lnTo>
                  <a:lnTo>
                    <a:pt x="659" y="172"/>
                  </a:lnTo>
                  <a:lnTo>
                    <a:pt x="660" y="172"/>
                  </a:lnTo>
                  <a:lnTo>
                    <a:pt x="660" y="171"/>
                  </a:lnTo>
                  <a:lnTo>
                    <a:pt x="662" y="171"/>
                  </a:lnTo>
                  <a:lnTo>
                    <a:pt x="663" y="171"/>
                  </a:lnTo>
                  <a:lnTo>
                    <a:pt x="666" y="169"/>
                  </a:lnTo>
                  <a:lnTo>
                    <a:pt x="672" y="168"/>
                  </a:lnTo>
                  <a:lnTo>
                    <a:pt x="674" y="166"/>
                  </a:lnTo>
                  <a:lnTo>
                    <a:pt x="675" y="166"/>
                  </a:lnTo>
                  <a:lnTo>
                    <a:pt x="677" y="163"/>
                  </a:lnTo>
                  <a:lnTo>
                    <a:pt x="678" y="163"/>
                  </a:lnTo>
                  <a:lnTo>
                    <a:pt x="678" y="162"/>
                  </a:lnTo>
                  <a:lnTo>
                    <a:pt x="677" y="163"/>
                  </a:lnTo>
                  <a:lnTo>
                    <a:pt x="677" y="162"/>
                  </a:lnTo>
                  <a:lnTo>
                    <a:pt x="675" y="162"/>
                  </a:lnTo>
                  <a:lnTo>
                    <a:pt x="677" y="160"/>
                  </a:lnTo>
                  <a:lnTo>
                    <a:pt x="678" y="160"/>
                  </a:lnTo>
                  <a:lnTo>
                    <a:pt x="680" y="160"/>
                  </a:lnTo>
                  <a:lnTo>
                    <a:pt x="680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0" y="166"/>
                  </a:lnTo>
                  <a:lnTo>
                    <a:pt x="683" y="166"/>
                  </a:lnTo>
                  <a:lnTo>
                    <a:pt x="687" y="166"/>
                  </a:lnTo>
                  <a:lnTo>
                    <a:pt x="689" y="166"/>
                  </a:lnTo>
                  <a:lnTo>
                    <a:pt x="690" y="166"/>
                  </a:lnTo>
                  <a:lnTo>
                    <a:pt x="692" y="163"/>
                  </a:lnTo>
                  <a:lnTo>
                    <a:pt x="695" y="163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1" y="160"/>
                  </a:lnTo>
                  <a:lnTo>
                    <a:pt x="703" y="160"/>
                  </a:lnTo>
                  <a:lnTo>
                    <a:pt x="706" y="160"/>
                  </a:lnTo>
                  <a:lnTo>
                    <a:pt x="706" y="159"/>
                  </a:lnTo>
                  <a:lnTo>
                    <a:pt x="707" y="159"/>
                  </a:lnTo>
                  <a:lnTo>
                    <a:pt x="709" y="159"/>
                  </a:lnTo>
                  <a:lnTo>
                    <a:pt x="710" y="157"/>
                  </a:lnTo>
                  <a:lnTo>
                    <a:pt x="713" y="154"/>
                  </a:lnTo>
                  <a:lnTo>
                    <a:pt x="715" y="151"/>
                  </a:lnTo>
                  <a:lnTo>
                    <a:pt x="719" y="148"/>
                  </a:lnTo>
                  <a:lnTo>
                    <a:pt x="721" y="148"/>
                  </a:lnTo>
                  <a:lnTo>
                    <a:pt x="721" y="147"/>
                  </a:lnTo>
                  <a:lnTo>
                    <a:pt x="719" y="147"/>
                  </a:lnTo>
                  <a:lnTo>
                    <a:pt x="721" y="145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6" y="144"/>
                  </a:lnTo>
                  <a:lnTo>
                    <a:pt x="719" y="142"/>
                  </a:lnTo>
                  <a:lnTo>
                    <a:pt x="721" y="142"/>
                  </a:lnTo>
                  <a:lnTo>
                    <a:pt x="722" y="142"/>
                  </a:lnTo>
                  <a:lnTo>
                    <a:pt x="725" y="142"/>
                  </a:lnTo>
                  <a:lnTo>
                    <a:pt x="727" y="142"/>
                  </a:lnTo>
                  <a:lnTo>
                    <a:pt x="727" y="141"/>
                  </a:lnTo>
                  <a:lnTo>
                    <a:pt x="728" y="141"/>
                  </a:lnTo>
                  <a:lnTo>
                    <a:pt x="730" y="141"/>
                  </a:lnTo>
                  <a:lnTo>
                    <a:pt x="733" y="139"/>
                  </a:lnTo>
                  <a:lnTo>
                    <a:pt x="734" y="139"/>
                  </a:lnTo>
                  <a:lnTo>
                    <a:pt x="736" y="137"/>
                  </a:lnTo>
                  <a:lnTo>
                    <a:pt x="737" y="136"/>
                  </a:lnTo>
                  <a:lnTo>
                    <a:pt x="736" y="134"/>
                  </a:lnTo>
                  <a:lnTo>
                    <a:pt x="736" y="133"/>
                  </a:lnTo>
                  <a:lnTo>
                    <a:pt x="734" y="133"/>
                  </a:lnTo>
                  <a:lnTo>
                    <a:pt x="734" y="134"/>
                  </a:lnTo>
                  <a:lnTo>
                    <a:pt x="731" y="134"/>
                  </a:lnTo>
                  <a:lnTo>
                    <a:pt x="730" y="136"/>
                  </a:lnTo>
                  <a:lnTo>
                    <a:pt x="728" y="136"/>
                  </a:lnTo>
                  <a:lnTo>
                    <a:pt x="727" y="136"/>
                  </a:lnTo>
                  <a:lnTo>
                    <a:pt x="725" y="136"/>
                  </a:lnTo>
                  <a:lnTo>
                    <a:pt x="724" y="136"/>
                  </a:lnTo>
                  <a:lnTo>
                    <a:pt x="721" y="137"/>
                  </a:lnTo>
                  <a:lnTo>
                    <a:pt x="721" y="136"/>
                  </a:lnTo>
                  <a:lnTo>
                    <a:pt x="719" y="137"/>
                  </a:lnTo>
                  <a:lnTo>
                    <a:pt x="716" y="137"/>
                  </a:lnTo>
                  <a:lnTo>
                    <a:pt x="715" y="137"/>
                  </a:lnTo>
                  <a:lnTo>
                    <a:pt x="713" y="137"/>
                  </a:lnTo>
                  <a:lnTo>
                    <a:pt x="712" y="137"/>
                  </a:lnTo>
                  <a:lnTo>
                    <a:pt x="712" y="139"/>
                  </a:lnTo>
                  <a:lnTo>
                    <a:pt x="710" y="139"/>
                  </a:lnTo>
                  <a:lnTo>
                    <a:pt x="709" y="139"/>
                  </a:lnTo>
                  <a:lnTo>
                    <a:pt x="707" y="141"/>
                  </a:lnTo>
                  <a:lnTo>
                    <a:pt x="703" y="141"/>
                  </a:lnTo>
                  <a:lnTo>
                    <a:pt x="701" y="142"/>
                  </a:lnTo>
                  <a:lnTo>
                    <a:pt x="700" y="142"/>
                  </a:lnTo>
                  <a:lnTo>
                    <a:pt x="698" y="142"/>
                  </a:lnTo>
                  <a:lnTo>
                    <a:pt x="698" y="144"/>
                  </a:lnTo>
                  <a:lnTo>
                    <a:pt x="697" y="144"/>
                  </a:lnTo>
                  <a:lnTo>
                    <a:pt x="697" y="145"/>
                  </a:lnTo>
                  <a:lnTo>
                    <a:pt x="693" y="145"/>
                  </a:lnTo>
                  <a:lnTo>
                    <a:pt x="693" y="144"/>
                  </a:lnTo>
                  <a:lnTo>
                    <a:pt x="695" y="142"/>
                  </a:lnTo>
                  <a:lnTo>
                    <a:pt x="695" y="141"/>
                  </a:lnTo>
                  <a:lnTo>
                    <a:pt x="695" y="139"/>
                  </a:lnTo>
                  <a:lnTo>
                    <a:pt x="693" y="139"/>
                  </a:lnTo>
                  <a:lnTo>
                    <a:pt x="690" y="141"/>
                  </a:lnTo>
                  <a:lnTo>
                    <a:pt x="692" y="141"/>
                  </a:lnTo>
                  <a:lnTo>
                    <a:pt x="690" y="142"/>
                  </a:lnTo>
                  <a:lnTo>
                    <a:pt x="690" y="144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9" y="142"/>
                  </a:lnTo>
                  <a:lnTo>
                    <a:pt x="687" y="142"/>
                  </a:lnTo>
                  <a:lnTo>
                    <a:pt x="686" y="141"/>
                  </a:lnTo>
                  <a:lnTo>
                    <a:pt x="684" y="141"/>
                  </a:lnTo>
                  <a:lnTo>
                    <a:pt x="683" y="141"/>
                  </a:lnTo>
                  <a:lnTo>
                    <a:pt x="680" y="141"/>
                  </a:lnTo>
                  <a:lnTo>
                    <a:pt x="675" y="141"/>
                  </a:lnTo>
                  <a:lnTo>
                    <a:pt x="674" y="141"/>
                  </a:lnTo>
                  <a:lnTo>
                    <a:pt x="666" y="142"/>
                  </a:lnTo>
                  <a:lnTo>
                    <a:pt x="665" y="142"/>
                  </a:lnTo>
                  <a:lnTo>
                    <a:pt x="663" y="142"/>
                  </a:lnTo>
                  <a:lnTo>
                    <a:pt x="662" y="142"/>
                  </a:lnTo>
                  <a:lnTo>
                    <a:pt x="662" y="144"/>
                  </a:lnTo>
                  <a:lnTo>
                    <a:pt x="659" y="144"/>
                  </a:lnTo>
                  <a:lnTo>
                    <a:pt x="654" y="142"/>
                  </a:lnTo>
                  <a:lnTo>
                    <a:pt x="648" y="141"/>
                  </a:lnTo>
                  <a:lnTo>
                    <a:pt x="647" y="141"/>
                  </a:lnTo>
                  <a:lnTo>
                    <a:pt x="644" y="141"/>
                  </a:lnTo>
                  <a:lnTo>
                    <a:pt x="642" y="139"/>
                  </a:lnTo>
                  <a:lnTo>
                    <a:pt x="644" y="137"/>
                  </a:lnTo>
                  <a:lnTo>
                    <a:pt x="645" y="136"/>
                  </a:lnTo>
                  <a:lnTo>
                    <a:pt x="647" y="136"/>
                  </a:lnTo>
                  <a:lnTo>
                    <a:pt x="648" y="136"/>
                  </a:lnTo>
                  <a:lnTo>
                    <a:pt x="648" y="134"/>
                  </a:lnTo>
                  <a:lnTo>
                    <a:pt x="650" y="134"/>
                  </a:lnTo>
                  <a:lnTo>
                    <a:pt x="650" y="133"/>
                  </a:lnTo>
                  <a:lnTo>
                    <a:pt x="648" y="133"/>
                  </a:lnTo>
                  <a:lnTo>
                    <a:pt x="648" y="131"/>
                  </a:lnTo>
                  <a:lnTo>
                    <a:pt x="648" y="130"/>
                  </a:lnTo>
                  <a:lnTo>
                    <a:pt x="648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28"/>
                  </a:lnTo>
                  <a:lnTo>
                    <a:pt x="653" y="128"/>
                  </a:lnTo>
                  <a:lnTo>
                    <a:pt x="654" y="128"/>
                  </a:lnTo>
                  <a:lnTo>
                    <a:pt x="656" y="128"/>
                  </a:lnTo>
                  <a:lnTo>
                    <a:pt x="657" y="128"/>
                  </a:lnTo>
                  <a:lnTo>
                    <a:pt x="657" y="127"/>
                  </a:lnTo>
                  <a:lnTo>
                    <a:pt x="659" y="127"/>
                  </a:lnTo>
                  <a:lnTo>
                    <a:pt x="660" y="127"/>
                  </a:lnTo>
                  <a:lnTo>
                    <a:pt x="662" y="127"/>
                  </a:lnTo>
                  <a:lnTo>
                    <a:pt x="663" y="127"/>
                  </a:lnTo>
                  <a:lnTo>
                    <a:pt x="665" y="127"/>
                  </a:lnTo>
                  <a:lnTo>
                    <a:pt x="665" y="125"/>
                  </a:lnTo>
                  <a:lnTo>
                    <a:pt x="663" y="125"/>
                  </a:lnTo>
                  <a:lnTo>
                    <a:pt x="662" y="125"/>
                  </a:lnTo>
                  <a:lnTo>
                    <a:pt x="660" y="125"/>
                  </a:lnTo>
                  <a:lnTo>
                    <a:pt x="659" y="124"/>
                  </a:lnTo>
                  <a:lnTo>
                    <a:pt x="657" y="124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4"/>
                  </a:lnTo>
                  <a:lnTo>
                    <a:pt x="654" y="124"/>
                  </a:lnTo>
                  <a:lnTo>
                    <a:pt x="651" y="124"/>
                  </a:lnTo>
                  <a:lnTo>
                    <a:pt x="648" y="124"/>
                  </a:lnTo>
                  <a:lnTo>
                    <a:pt x="647" y="122"/>
                  </a:lnTo>
                  <a:lnTo>
                    <a:pt x="645" y="121"/>
                  </a:lnTo>
                  <a:lnTo>
                    <a:pt x="644" y="121"/>
                  </a:lnTo>
                  <a:lnTo>
                    <a:pt x="642" y="119"/>
                  </a:lnTo>
                  <a:lnTo>
                    <a:pt x="644" y="119"/>
                  </a:lnTo>
                  <a:lnTo>
                    <a:pt x="644" y="118"/>
                  </a:lnTo>
                  <a:lnTo>
                    <a:pt x="645" y="118"/>
                  </a:lnTo>
                  <a:lnTo>
                    <a:pt x="645" y="116"/>
                  </a:lnTo>
                  <a:lnTo>
                    <a:pt x="647" y="116"/>
                  </a:lnTo>
                  <a:lnTo>
                    <a:pt x="647" y="118"/>
                  </a:lnTo>
                  <a:lnTo>
                    <a:pt x="648" y="118"/>
                  </a:lnTo>
                  <a:lnTo>
                    <a:pt x="650" y="116"/>
                  </a:lnTo>
                  <a:lnTo>
                    <a:pt x="651" y="116"/>
                  </a:lnTo>
                  <a:lnTo>
                    <a:pt x="653" y="115"/>
                  </a:lnTo>
                  <a:lnTo>
                    <a:pt x="653" y="116"/>
                  </a:lnTo>
                  <a:lnTo>
                    <a:pt x="654" y="116"/>
                  </a:lnTo>
                  <a:lnTo>
                    <a:pt x="656" y="116"/>
                  </a:lnTo>
                  <a:lnTo>
                    <a:pt x="657" y="116"/>
                  </a:lnTo>
                  <a:lnTo>
                    <a:pt x="656" y="115"/>
                  </a:lnTo>
                  <a:lnTo>
                    <a:pt x="657" y="115"/>
                  </a:lnTo>
                  <a:lnTo>
                    <a:pt x="659" y="115"/>
                  </a:lnTo>
                  <a:lnTo>
                    <a:pt x="663" y="113"/>
                  </a:lnTo>
                  <a:lnTo>
                    <a:pt x="665" y="113"/>
                  </a:lnTo>
                  <a:lnTo>
                    <a:pt x="666" y="113"/>
                  </a:lnTo>
                  <a:lnTo>
                    <a:pt x="669" y="113"/>
                  </a:lnTo>
                  <a:lnTo>
                    <a:pt x="671" y="112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4" y="110"/>
                  </a:lnTo>
                  <a:lnTo>
                    <a:pt x="672" y="112"/>
                  </a:lnTo>
                  <a:lnTo>
                    <a:pt x="674" y="112"/>
                  </a:lnTo>
                  <a:lnTo>
                    <a:pt x="674" y="110"/>
                  </a:lnTo>
                  <a:lnTo>
                    <a:pt x="675" y="110"/>
                  </a:lnTo>
                  <a:lnTo>
                    <a:pt x="677" y="110"/>
                  </a:lnTo>
                  <a:lnTo>
                    <a:pt x="681" y="109"/>
                  </a:lnTo>
                  <a:lnTo>
                    <a:pt x="680" y="109"/>
                  </a:lnTo>
                  <a:lnTo>
                    <a:pt x="678" y="109"/>
                  </a:lnTo>
                  <a:lnTo>
                    <a:pt x="677" y="109"/>
                  </a:lnTo>
                  <a:lnTo>
                    <a:pt x="683" y="107"/>
                  </a:lnTo>
                  <a:lnTo>
                    <a:pt x="683" y="109"/>
                  </a:lnTo>
                  <a:lnTo>
                    <a:pt x="684" y="107"/>
                  </a:lnTo>
                  <a:lnTo>
                    <a:pt x="687" y="107"/>
                  </a:lnTo>
                  <a:lnTo>
                    <a:pt x="690" y="106"/>
                  </a:lnTo>
                  <a:lnTo>
                    <a:pt x="689" y="107"/>
                  </a:lnTo>
                  <a:lnTo>
                    <a:pt x="689" y="109"/>
                  </a:lnTo>
                  <a:lnTo>
                    <a:pt x="693" y="109"/>
                  </a:lnTo>
                  <a:lnTo>
                    <a:pt x="700" y="107"/>
                  </a:lnTo>
                  <a:lnTo>
                    <a:pt x="698" y="107"/>
                  </a:lnTo>
                  <a:lnTo>
                    <a:pt x="698" y="106"/>
                  </a:lnTo>
                  <a:lnTo>
                    <a:pt x="697" y="106"/>
                  </a:lnTo>
                  <a:lnTo>
                    <a:pt x="698" y="104"/>
                  </a:lnTo>
                  <a:lnTo>
                    <a:pt x="700" y="104"/>
                  </a:lnTo>
                  <a:lnTo>
                    <a:pt x="707" y="103"/>
                  </a:lnTo>
                  <a:lnTo>
                    <a:pt x="709" y="103"/>
                  </a:lnTo>
                  <a:lnTo>
                    <a:pt x="710" y="101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5" y="103"/>
                  </a:lnTo>
                  <a:lnTo>
                    <a:pt x="715" y="101"/>
                  </a:lnTo>
                  <a:lnTo>
                    <a:pt x="719" y="100"/>
                  </a:lnTo>
                  <a:lnTo>
                    <a:pt x="721" y="100"/>
                  </a:lnTo>
                  <a:lnTo>
                    <a:pt x="722" y="100"/>
                  </a:lnTo>
                  <a:lnTo>
                    <a:pt x="724" y="100"/>
                  </a:lnTo>
                  <a:lnTo>
                    <a:pt x="716" y="101"/>
                  </a:lnTo>
                  <a:lnTo>
                    <a:pt x="719" y="101"/>
                  </a:lnTo>
                  <a:lnTo>
                    <a:pt x="724" y="100"/>
                  </a:lnTo>
                  <a:lnTo>
                    <a:pt x="728" y="98"/>
                  </a:lnTo>
                  <a:lnTo>
                    <a:pt x="733" y="98"/>
                  </a:lnTo>
                  <a:lnTo>
                    <a:pt x="737" y="98"/>
                  </a:lnTo>
                  <a:lnTo>
                    <a:pt x="737" y="100"/>
                  </a:lnTo>
                  <a:lnTo>
                    <a:pt x="739" y="100"/>
                  </a:lnTo>
                  <a:lnTo>
                    <a:pt x="737" y="101"/>
                  </a:lnTo>
                  <a:lnTo>
                    <a:pt x="734" y="101"/>
                  </a:lnTo>
                  <a:lnTo>
                    <a:pt x="734" y="103"/>
                  </a:lnTo>
                  <a:lnTo>
                    <a:pt x="733" y="103"/>
                  </a:lnTo>
                  <a:lnTo>
                    <a:pt x="731" y="104"/>
                  </a:lnTo>
                  <a:lnTo>
                    <a:pt x="730" y="106"/>
                  </a:lnTo>
                  <a:lnTo>
                    <a:pt x="728" y="106"/>
                  </a:lnTo>
                  <a:lnTo>
                    <a:pt x="727" y="106"/>
                  </a:lnTo>
                  <a:lnTo>
                    <a:pt x="725" y="106"/>
                  </a:lnTo>
                  <a:lnTo>
                    <a:pt x="724" y="107"/>
                  </a:lnTo>
                  <a:lnTo>
                    <a:pt x="725" y="107"/>
                  </a:lnTo>
                  <a:lnTo>
                    <a:pt x="727" y="107"/>
                  </a:lnTo>
                  <a:lnTo>
                    <a:pt x="727" y="109"/>
                  </a:lnTo>
                  <a:lnTo>
                    <a:pt x="733" y="109"/>
                  </a:lnTo>
                  <a:lnTo>
                    <a:pt x="734" y="109"/>
                  </a:lnTo>
                  <a:lnTo>
                    <a:pt x="736" y="109"/>
                  </a:lnTo>
                  <a:lnTo>
                    <a:pt x="737" y="109"/>
                  </a:lnTo>
                  <a:lnTo>
                    <a:pt x="739" y="109"/>
                  </a:lnTo>
                  <a:lnTo>
                    <a:pt x="740" y="109"/>
                  </a:lnTo>
                  <a:lnTo>
                    <a:pt x="742" y="109"/>
                  </a:lnTo>
                  <a:lnTo>
                    <a:pt x="743" y="109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0"/>
                  </a:lnTo>
                  <a:lnTo>
                    <a:pt x="746" y="110"/>
                  </a:lnTo>
                  <a:lnTo>
                    <a:pt x="748" y="110"/>
                  </a:lnTo>
                  <a:lnTo>
                    <a:pt x="751" y="109"/>
                  </a:lnTo>
                  <a:lnTo>
                    <a:pt x="754" y="110"/>
                  </a:lnTo>
                  <a:lnTo>
                    <a:pt x="753" y="110"/>
                  </a:lnTo>
                  <a:lnTo>
                    <a:pt x="753" y="112"/>
                  </a:lnTo>
                  <a:lnTo>
                    <a:pt x="754" y="112"/>
                  </a:lnTo>
                  <a:lnTo>
                    <a:pt x="756" y="112"/>
                  </a:lnTo>
                  <a:lnTo>
                    <a:pt x="756" y="110"/>
                  </a:lnTo>
                  <a:lnTo>
                    <a:pt x="757" y="110"/>
                  </a:lnTo>
                  <a:lnTo>
                    <a:pt x="759" y="109"/>
                  </a:lnTo>
                  <a:lnTo>
                    <a:pt x="760" y="107"/>
                  </a:lnTo>
                  <a:lnTo>
                    <a:pt x="762" y="107"/>
                  </a:lnTo>
                  <a:lnTo>
                    <a:pt x="763" y="107"/>
                  </a:lnTo>
                  <a:lnTo>
                    <a:pt x="765" y="106"/>
                  </a:lnTo>
                  <a:lnTo>
                    <a:pt x="766" y="106"/>
                  </a:lnTo>
                  <a:lnTo>
                    <a:pt x="768" y="106"/>
                  </a:lnTo>
                  <a:lnTo>
                    <a:pt x="769" y="106"/>
                  </a:lnTo>
                  <a:lnTo>
                    <a:pt x="771" y="106"/>
                  </a:lnTo>
                  <a:lnTo>
                    <a:pt x="772" y="106"/>
                  </a:lnTo>
                  <a:lnTo>
                    <a:pt x="772" y="107"/>
                  </a:lnTo>
                  <a:lnTo>
                    <a:pt x="774" y="106"/>
                  </a:lnTo>
                  <a:lnTo>
                    <a:pt x="775" y="106"/>
                  </a:lnTo>
                  <a:lnTo>
                    <a:pt x="775" y="104"/>
                  </a:lnTo>
                  <a:lnTo>
                    <a:pt x="774" y="103"/>
                  </a:lnTo>
                  <a:lnTo>
                    <a:pt x="772" y="103"/>
                  </a:lnTo>
                  <a:lnTo>
                    <a:pt x="771" y="103"/>
                  </a:lnTo>
                  <a:lnTo>
                    <a:pt x="768" y="103"/>
                  </a:lnTo>
                  <a:lnTo>
                    <a:pt x="766" y="103"/>
                  </a:lnTo>
                  <a:lnTo>
                    <a:pt x="766" y="101"/>
                  </a:lnTo>
                  <a:lnTo>
                    <a:pt x="768" y="101"/>
                  </a:lnTo>
                  <a:lnTo>
                    <a:pt x="768" y="100"/>
                  </a:lnTo>
                  <a:lnTo>
                    <a:pt x="768" y="98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6" y="95"/>
                  </a:lnTo>
                  <a:lnTo>
                    <a:pt x="766" y="94"/>
                  </a:lnTo>
                  <a:lnTo>
                    <a:pt x="766" y="92"/>
                  </a:lnTo>
                  <a:lnTo>
                    <a:pt x="768" y="92"/>
                  </a:lnTo>
                  <a:lnTo>
                    <a:pt x="769" y="92"/>
                  </a:lnTo>
                  <a:lnTo>
                    <a:pt x="771" y="92"/>
                  </a:lnTo>
                  <a:lnTo>
                    <a:pt x="772" y="92"/>
                  </a:lnTo>
                  <a:lnTo>
                    <a:pt x="772" y="94"/>
                  </a:lnTo>
                  <a:lnTo>
                    <a:pt x="772" y="95"/>
                  </a:lnTo>
                  <a:lnTo>
                    <a:pt x="771" y="97"/>
                  </a:lnTo>
                  <a:lnTo>
                    <a:pt x="769" y="97"/>
                  </a:lnTo>
                  <a:lnTo>
                    <a:pt x="769" y="98"/>
                  </a:lnTo>
                  <a:lnTo>
                    <a:pt x="769" y="100"/>
                  </a:lnTo>
                  <a:lnTo>
                    <a:pt x="771" y="101"/>
                  </a:lnTo>
                  <a:lnTo>
                    <a:pt x="774" y="101"/>
                  </a:lnTo>
                  <a:lnTo>
                    <a:pt x="775" y="101"/>
                  </a:lnTo>
                  <a:lnTo>
                    <a:pt x="777" y="101"/>
                  </a:lnTo>
                  <a:lnTo>
                    <a:pt x="778" y="100"/>
                  </a:lnTo>
                  <a:lnTo>
                    <a:pt x="777" y="100"/>
                  </a:lnTo>
                  <a:lnTo>
                    <a:pt x="775" y="100"/>
                  </a:lnTo>
                  <a:lnTo>
                    <a:pt x="775" y="98"/>
                  </a:lnTo>
                  <a:lnTo>
                    <a:pt x="774" y="98"/>
                  </a:lnTo>
                  <a:lnTo>
                    <a:pt x="774" y="97"/>
                  </a:lnTo>
                  <a:lnTo>
                    <a:pt x="774" y="95"/>
                  </a:lnTo>
                  <a:lnTo>
                    <a:pt x="775" y="95"/>
                  </a:lnTo>
                  <a:lnTo>
                    <a:pt x="777" y="94"/>
                  </a:lnTo>
                  <a:lnTo>
                    <a:pt x="778" y="94"/>
                  </a:lnTo>
                  <a:lnTo>
                    <a:pt x="780" y="94"/>
                  </a:lnTo>
                  <a:lnTo>
                    <a:pt x="780" y="92"/>
                  </a:lnTo>
                  <a:lnTo>
                    <a:pt x="781" y="92"/>
                  </a:lnTo>
                  <a:lnTo>
                    <a:pt x="783" y="92"/>
                  </a:lnTo>
                  <a:lnTo>
                    <a:pt x="783" y="91"/>
                  </a:lnTo>
                  <a:lnTo>
                    <a:pt x="784" y="91"/>
                  </a:lnTo>
                  <a:lnTo>
                    <a:pt x="786" y="91"/>
                  </a:lnTo>
                  <a:lnTo>
                    <a:pt x="786" y="89"/>
                  </a:lnTo>
                  <a:lnTo>
                    <a:pt x="784" y="89"/>
                  </a:lnTo>
                  <a:lnTo>
                    <a:pt x="781" y="89"/>
                  </a:lnTo>
                  <a:lnTo>
                    <a:pt x="777" y="91"/>
                  </a:lnTo>
                  <a:lnTo>
                    <a:pt x="777" y="89"/>
                  </a:lnTo>
                  <a:lnTo>
                    <a:pt x="775" y="89"/>
                  </a:lnTo>
                  <a:lnTo>
                    <a:pt x="777" y="87"/>
                  </a:lnTo>
                  <a:lnTo>
                    <a:pt x="778" y="87"/>
                  </a:lnTo>
                  <a:lnTo>
                    <a:pt x="778" y="86"/>
                  </a:lnTo>
                  <a:lnTo>
                    <a:pt x="777" y="87"/>
                  </a:lnTo>
                  <a:lnTo>
                    <a:pt x="774" y="89"/>
                  </a:lnTo>
                  <a:lnTo>
                    <a:pt x="772" y="89"/>
                  </a:lnTo>
                  <a:lnTo>
                    <a:pt x="771" y="91"/>
                  </a:lnTo>
                  <a:lnTo>
                    <a:pt x="769" y="89"/>
                  </a:lnTo>
                  <a:lnTo>
                    <a:pt x="768" y="89"/>
                  </a:lnTo>
                  <a:lnTo>
                    <a:pt x="766" y="89"/>
                  </a:lnTo>
                  <a:lnTo>
                    <a:pt x="766" y="91"/>
                  </a:lnTo>
                  <a:lnTo>
                    <a:pt x="763" y="89"/>
                  </a:lnTo>
                  <a:lnTo>
                    <a:pt x="760" y="89"/>
                  </a:lnTo>
                  <a:lnTo>
                    <a:pt x="756" y="87"/>
                  </a:lnTo>
                  <a:lnTo>
                    <a:pt x="757" y="86"/>
                  </a:lnTo>
                  <a:lnTo>
                    <a:pt x="759" y="86"/>
                  </a:lnTo>
                  <a:lnTo>
                    <a:pt x="759" y="84"/>
                  </a:lnTo>
                  <a:lnTo>
                    <a:pt x="760" y="84"/>
                  </a:lnTo>
                  <a:lnTo>
                    <a:pt x="760" y="83"/>
                  </a:lnTo>
                  <a:lnTo>
                    <a:pt x="762" y="83"/>
                  </a:lnTo>
                  <a:lnTo>
                    <a:pt x="763" y="80"/>
                  </a:lnTo>
                  <a:lnTo>
                    <a:pt x="763" y="78"/>
                  </a:lnTo>
                  <a:lnTo>
                    <a:pt x="763" y="77"/>
                  </a:lnTo>
                  <a:lnTo>
                    <a:pt x="762" y="75"/>
                  </a:lnTo>
                  <a:lnTo>
                    <a:pt x="762" y="74"/>
                  </a:lnTo>
                  <a:lnTo>
                    <a:pt x="760" y="72"/>
                  </a:lnTo>
                  <a:lnTo>
                    <a:pt x="759" y="72"/>
                  </a:lnTo>
                  <a:lnTo>
                    <a:pt x="759" y="71"/>
                  </a:lnTo>
                  <a:lnTo>
                    <a:pt x="757" y="69"/>
                  </a:lnTo>
                  <a:lnTo>
                    <a:pt x="756" y="68"/>
                  </a:lnTo>
                  <a:lnTo>
                    <a:pt x="754" y="68"/>
                  </a:lnTo>
                  <a:lnTo>
                    <a:pt x="753" y="68"/>
                  </a:lnTo>
                  <a:lnTo>
                    <a:pt x="751" y="66"/>
                  </a:lnTo>
                  <a:lnTo>
                    <a:pt x="751" y="65"/>
                  </a:lnTo>
                  <a:lnTo>
                    <a:pt x="750" y="65"/>
                  </a:lnTo>
                  <a:lnTo>
                    <a:pt x="750" y="63"/>
                  </a:lnTo>
                  <a:lnTo>
                    <a:pt x="746" y="63"/>
                  </a:lnTo>
                  <a:lnTo>
                    <a:pt x="743" y="63"/>
                  </a:lnTo>
                  <a:lnTo>
                    <a:pt x="743" y="60"/>
                  </a:lnTo>
                  <a:lnTo>
                    <a:pt x="748" y="60"/>
                  </a:lnTo>
                  <a:lnTo>
                    <a:pt x="750" y="59"/>
                  </a:lnTo>
                  <a:lnTo>
                    <a:pt x="751" y="60"/>
                  </a:lnTo>
                  <a:lnTo>
                    <a:pt x="753" y="60"/>
                  </a:lnTo>
                  <a:lnTo>
                    <a:pt x="753" y="59"/>
                  </a:lnTo>
                  <a:lnTo>
                    <a:pt x="754" y="59"/>
                  </a:lnTo>
                  <a:lnTo>
                    <a:pt x="756" y="59"/>
                  </a:lnTo>
                  <a:lnTo>
                    <a:pt x="756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6"/>
                  </a:lnTo>
                  <a:lnTo>
                    <a:pt x="760" y="56"/>
                  </a:lnTo>
                  <a:lnTo>
                    <a:pt x="762" y="56"/>
                  </a:lnTo>
                  <a:lnTo>
                    <a:pt x="762" y="54"/>
                  </a:lnTo>
                  <a:lnTo>
                    <a:pt x="763" y="54"/>
                  </a:lnTo>
                  <a:lnTo>
                    <a:pt x="765" y="53"/>
                  </a:lnTo>
                  <a:lnTo>
                    <a:pt x="766" y="53"/>
                  </a:lnTo>
                  <a:lnTo>
                    <a:pt x="766" y="51"/>
                  </a:lnTo>
                  <a:lnTo>
                    <a:pt x="768" y="51"/>
                  </a:lnTo>
                  <a:lnTo>
                    <a:pt x="768" y="50"/>
                  </a:lnTo>
                  <a:lnTo>
                    <a:pt x="771" y="50"/>
                  </a:lnTo>
                  <a:lnTo>
                    <a:pt x="774" y="50"/>
                  </a:lnTo>
                  <a:lnTo>
                    <a:pt x="775" y="51"/>
                  </a:lnTo>
                  <a:lnTo>
                    <a:pt x="781" y="50"/>
                  </a:lnTo>
                  <a:lnTo>
                    <a:pt x="786" y="50"/>
                  </a:lnTo>
                  <a:lnTo>
                    <a:pt x="790" y="50"/>
                  </a:lnTo>
                  <a:lnTo>
                    <a:pt x="798" y="50"/>
                  </a:lnTo>
                  <a:lnTo>
                    <a:pt x="799" y="48"/>
                  </a:lnTo>
                  <a:lnTo>
                    <a:pt x="801" y="48"/>
                  </a:lnTo>
                  <a:lnTo>
                    <a:pt x="804" y="48"/>
                  </a:lnTo>
                  <a:lnTo>
                    <a:pt x="806" y="48"/>
                  </a:lnTo>
                  <a:lnTo>
                    <a:pt x="807" y="48"/>
                  </a:lnTo>
                  <a:lnTo>
                    <a:pt x="809" y="47"/>
                  </a:lnTo>
                  <a:lnTo>
                    <a:pt x="810" y="47"/>
                  </a:lnTo>
                  <a:lnTo>
                    <a:pt x="815" y="45"/>
                  </a:lnTo>
                  <a:lnTo>
                    <a:pt x="827" y="42"/>
                  </a:lnTo>
                  <a:lnTo>
                    <a:pt x="830" y="41"/>
                  </a:lnTo>
                  <a:lnTo>
                    <a:pt x="831" y="41"/>
                  </a:lnTo>
                  <a:lnTo>
                    <a:pt x="833" y="39"/>
                  </a:lnTo>
                  <a:lnTo>
                    <a:pt x="834" y="39"/>
                  </a:lnTo>
                  <a:lnTo>
                    <a:pt x="834" y="37"/>
                  </a:lnTo>
                  <a:lnTo>
                    <a:pt x="836" y="37"/>
                  </a:lnTo>
                  <a:lnTo>
                    <a:pt x="837" y="37"/>
                  </a:lnTo>
                  <a:lnTo>
                    <a:pt x="837" y="36"/>
                  </a:lnTo>
                  <a:lnTo>
                    <a:pt x="839" y="36"/>
                  </a:lnTo>
                  <a:lnTo>
                    <a:pt x="840" y="34"/>
                  </a:lnTo>
                  <a:lnTo>
                    <a:pt x="842" y="34"/>
                  </a:lnTo>
                  <a:lnTo>
                    <a:pt x="843" y="34"/>
                  </a:lnTo>
                  <a:lnTo>
                    <a:pt x="843" y="33"/>
                  </a:lnTo>
                  <a:lnTo>
                    <a:pt x="845" y="33"/>
                  </a:lnTo>
                  <a:lnTo>
                    <a:pt x="846" y="31"/>
                  </a:lnTo>
                  <a:lnTo>
                    <a:pt x="851" y="30"/>
                  </a:lnTo>
                  <a:lnTo>
                    <a:pt x="852" y="30"/>
                  </a:lnTo>
                  <a:lnTo>
                    <a:pt x="854" y="30"/>
                  </a:lnTo>
                  <a:lnTo>
                    <a:pt x="856" y="28"/>
                  </a:lnTo>
                  <a:lnTo>
                    <a:pt x="857" y="28"/>
                  </a:lnTo>
                  <a:lnTo>
                    <a:pt x="859" y="28"/>
                  </a:lnTo>
                  <a:lnTo>
                    <a:pt x="859" y="27"/>
                  </a:lnTo>
                  <a:lnTo>
                    <a:pt x="860" y="27"/>
                  </a:lnTo>
                  <a:lnTo>
                    <a:pt x="862" y="27"/>
                  </a:lnTo>
                  <a:lnTo>
                    <a:pt x="863" y="27"/>
                  </a:lnTo>
                  <a:lnTo>
                    <a:pt x="863" y="25"/>
                  </a:lnTo>
                  <a:lnTo>
                    <a:pt x="865" y="25"/>
                  </a:lnTo>
                  <a:lnTo>
                    <a:pt x="868" y="24"/>
                  </a:lnTo>
                  <a:lnTo>
                    <a:pt x="869" y="24"/>
                  </a:lnTo>
                  <a:lnTo>
                    <a:pt x="871" y="24"/>
                  </a:lnTo>
                  <a:lnTo>
                    <a:pt x="872" y="24"/>
                  </a:lnTo>
                  <a:lnTo>
                    <a:pt x="872" y="22"/>
                  </a:lnTo>
                  <a:lnTo>
                    <a:pt x="874" y="22"/>
                  </a:lnTo>
                  <a:lnTo>
                    <a:pt x="875" y="22"/>
                  </a:lnTo>
                  <a:lnTo>
                    <a:pt x="877" y="21"/>
                  </a:lnTo>
                  <a:lnTo>
                    <a:pt x="878" y="21"/>
                  </a:lnTo>
                  <a:lnTo>
                    <a:pt x="878" y="22"/>
                  </a:lnTo>
                  <a:lnTo>
                    <a:pt x="877" y="22"/>
                  </a:lnTo>
                  <a:lnTo>
                    <a:pt x="875" y="24"/>
                  </a:lnTo>
                  <a:lnTo>
                    <a:pt x="877" y="24"/>
                  </a:lnTo>
                  <a:lnTo>
                    <a:pt x="878" y="22"/>
                  </a:lnTo>
                  <a:lnTo>
                    <a:pt x="880" y="22"/>
                  </a:lnTo>
                  <a:lnTo>
                    <a:pt x="884" y="22"/>
                  </a:lnTo>
                  <a:lnTo>
                    <a:pt x="887" y="22"/>
                  </a:lnTo>
                  <a:lnTo>
                    <a:pt x="890" y="21"/>
                  </a:lnTo>
                  <a:lnTo>
                    <a:pt x="890" y="22"/>
                  </a:lnTo>
                  <a:lnTo>
                    <a:pt x="892" y="22"/>
                  </a:lnTo>
                  <a:lnTo>
                    <a:pt x="892" y="21"/>
                  </a:lnTo>
                  <a:lnTo>
                    <a:pt x="893" y="21"/>
                  </a:lnTo>
                  <a:lnTo>
                    <a:pt x="899" y="19"/>
                  </a:lnTo>
                  <a:lnTo>
                    <a:pt x="904" y="18"/>
                  </a:lnTo>
                  <a:lnTo>
                    <a:pt x="910" y="16"/>
                  </a:lnTo>
                  <a:lnTo>
                    <a:pt x="912" y="16"/>
                  </a:lnTo>
                  <a:lnTo>
                    <a:pt x="913" y="16"/>
                  </a:lnTo>
                  <a:lnTo>
                    <a:pt x="915" y="16"/>
                  </a:lnTo>
                  <a:lnTo>
                    <a:pt x="913" y="18"/>
                  </a:lnTo>
                  <a:lnTo>
                    <a:pt x="912" y="18"/>
                  </a:lnTo>
                  <a:lnTo>
                    <a:pt x="910" y="19"/>
                  </a:lnTo>
                  <a:lnTo>
                    <a:pt x="909" y="19"/>
                  </a:lnTo>
                  <a:lnTo>
                    <a:pt x="907" y="19"/>
                  </a:lnTo>
                  <a:lnTo>
                    <a:pt x="907" y="21"/>
                  </a:lnTo>
                  <a:lnTo>
                    <a:pt x="907" y="22"/>
                  </a:lnTo>
                  <a:lnTo>
                    <a:pt x="905" y="24"/>
                  </a:lnTo>
                  <a:lnTo>
                    <a:pt x="907" y="24"/>
                  </a:lnTo>
                  <a:lnTo>
                    <a:pt x="907" y="22"/>
                  </a:lnTo>
                  <a:lnTo>
                    <a:pt x="909" y="21"/>
                  </a:lnTo>
                  <a:lnTo>
                    <a:pt x="910" y="21"/>
                  </a:lnTo>
                  <a:lnTo>
                    <a:pt x="910" y="19"/>
                  </a:lnTo>
                  <a:lnTo>
                    <a:pt x="912" y="19"/>
                  </a:lnTo>
                  <a:lnTo>
                    <a:pt x="913" y="19"/>
                  </a:lnTo>
                  <a:lnTo>
                    <a:pt x="913" y="18"/>
                  </a:lnTo>
                  <a:lnTo>
                    <a:pt x="915" y="18"/>
                  </a:lnTo>
                  <a:lnTo>
                    <a:pt x="916" y="18"/>
                  </a:lnTo>
                  <a:lnTo>
                    <a:pt x="916" y="16"/>
                  </a:lnTo>
                  <a:lnTo>
                    <a:pt x="916" y="15"/>
                  </a:lnTo>
                  <a:lnTo>
                    <a:pt x="915" y="15"/>
                  </a:lnTo>
                  <a:lnTo>
                    <a:pt x="919" y="13"/>
                  </a:lnTo>
                  <a:lnTo>
                    <a:pt x="921" y="13"/>
                  </a:lnTo>
                  <a:lnTo>
                    <a:pt x="924" y="12"/>
                  </a:lnTo>
                  <a:lnTo>
                    <a:pt x="927" y="12"/>
                  </a:lnTo>
                  <a:lnTo>
                    <a:pt x="928" y="12"/>
                  </a:lnTo>
                  <a:lnTo>
                    <a:pt x="930" y="12"/>
                  </a:lnTo>
                  <a:lnTo>
                    <a:pt x="930" y="13"/>
                  </a:lnTo>
                  <a:lnTo>
                    <a:pt x="931" y="12"/>
                  </a:lnTo>
                  <a:lnTo>
                    <a:pt x="930" y="12"/>
                  </a:lnTo>
                  <a:lnTo>
                    <a:pt x="931" y="10"/>
                  </a:lnTo>
                  <a:lnTo>
                    <a:pt x="933" y="10"/>
                  </a:lnTo>
                  <a:lnTo>
                    <a:pt x="936" y="10"/>
                  </a:lnTo>
                  <a:lnTo>
                    <a:pt x="936" y="12"/>
                  </a:lnTo>
                  <a:lnTo>
                    <a:pt x="934" y="12"/>
                  </a:lnTo>
                  <a:lnTo>
                    <a:pt x="933" y="12"/>
                  </a:lnTo>
                  <a:lnTo>
                    <a:pt x="934" y="13"/>
                  </a:lnTo>
                  <a:lnTo>
                    <a:pt x="936" y="12"/>
                  </a:lnTo>
                  <a:lnTo>
                    <a:pt x="940" y="12"/>
                  </a:lnTo>
                  <a:lnTo>
                    <a:pt x="945" y="12"/>
                  </a:lnTo>
                  <a:lnTo>
                    <a:pt x="945" y="10"/>
                  </a:lnTo>
                  <a:lnTo>
                    <a:pt x="946" y="10"/>
                  </a:lnTo>
                  <a:lnTo>
                    <a:pt x="946" y="12"/>
                  </a:lnTo>
                  <a:lnTo>
                    <a:pt x="952" y="12"/>
                  </a:lnTo>
                  <a:lnTo>
                    <a:pt x="955" y="10"/>
                  </a:lnTo>
                  <a:lnTo>
                    <a:pt x="960" y="9"/>
                  </a:lnTo>
                  <a:lnTo>
                    <a:pt x="962" y="9"/>
                  </a:lnTo>
                  <a:lnTo>
                    <a:pt x="963" y="9"/>
                  </a:lnTo>
                  <a:lnTo>
                    <a:pt x="971" y="7"/>
                  </a:lnTo>
                  <a:lnTo>
                    <a:pt x="977" y="4"/>
                  </a:lnTo>
                  <a:lnTo>
                    <a:pt x="978" y="4"/>
                  </a:lnTo>
                  <a:lnTo>
                    <a:pt x="984" y="1"/>
                  </a:lnTo>
                  <a:lnTo>
                    <a:pt x="987" y="1"/>
                  </a:lnTo>
                  <a:lnTo>
                    <a:pt x="989" y="1"/>
                  </a:lnTo>
                  <a:lnTo>
                    <a:pt x="989" y="3"/>
                  </a:lnTo>
                  <a:lnTo>
                    <a:pt x="992" y="3"/>
                  </a:lnTo>
                  <a:lnTo>
                    <a:pt x="993" y="3"/>
                  </a:lnTo>
                  <a:lnTo>
                    <a:pt x="992" y="4"/>
                  </a:lnTo>
                  <a:lnTo>
                    <a:pt x="993" y="4"/>
                  </a:lnTo>
                  <a:lnTo>
                    <a:pt x="995" y="4"/>
                  </a:lnTo>
                  <a:lnTo>
                    <a:pt x="996" y="4"/>
                  </a:lnTo>
                  <a:lnTo>
                    <a:pt x="998" y="4"/>
                  </a:lnTo>
                  <a:lnTo>
                    <a:pt x="998" y="6"/>
                  </a:lnTo>
                  <a:lnTo>
                    <a:pt x="996" y="6"/>
                  </a:lnTo>
                  <a:lnTo>
                    <a:pt x="996" y="7"/>
                  </a:lnTo>
                  <a:lnTo>
                    <a:pt x="995" y="7"/>
                  </a:lnTo>
                  <a:lnTo>
                    <a:pt x="993" y="7"/>
                  </a:lnTo>
                  <a:lnTo>
                    <a:pt x="992" y="7"/>
                  </a:lnTo>
                  <a:lnTo>
                    <a:pt x="990" y="7"/>
                  </a:lnTo>
                  <a:lnTo>
                    <a:pt x="990" y="9"/>
                  </a:lnTo>
                  <a:lnTo>
                    <a:pt x="986" y="9"/>
                  </a:lnTo>
                  <a:lnTo>
                    <a:pt x="984" y="9"/>
                  </a:lnTo>
                  <a:lnTo>
                    <a:pt x="984" y="10"/>
                  </a:lnTo>
                  <a:lnTo>
                    <a:pt x="983" y="12"/>
                  </a:lnTo>
                  <a:lnTo>
                    <a:pt x="981" y="12"/>
                  </a:lnTo>
                  <a:lnTo>
                    <a:pt x="981" y="13"/>
                  </a:lnTo>
                  <a:lnTo>
                    <a:pt x="983" y="12"/>
                  </a:lnTo>
                  <a:lnTo>
                    <a:pt x="984" y="12"/>
                  </a:lnTo>
                  <a:lnTo>
                    <a:pt x="986" y="12"/>
                  </a:lnTo>
                  <a:lnTo>
                    <a:pt x="987" y="10"/>
                  </a:lnTo>
                  <a:lnTo>
                    <a:pt x="987" y="12"/>
                  </a:lnTo>
                  <a:lnTo>
                    <a:pt x="989" y="12"/>
                  </a:lnTo>
                  <a:lnTo>
                    <a:pt x="989" y="10"/>
                  </a:lnTo>
                  <a:lnTo>
                    <a:pt x="990" y="10"/>
                  </a:lnTo>
                  <a:lnTo>
                    <a:pt x="992" y="10"/>
                  </a:lnTo>
                  <a:lnTo>
                    <a:pt x="992" y="9"/>
                  </a:lnTo>
                  <a:lnTo>
                    <a:pt x="993" y="9"/>
                  </a:lnTo>
                  <a:lnTo>
                    <a:pt x="995" y="9"/>
                  </a:lnTo>
                  <a:lnTo>
                    <a:pt x="996" y="7"/>
                  </a:lnTo>
                  <a:lnTo>
                    <a:pt x="998" y="7"/>
                  </a:lnTo>
                  <a:lnTo>
                    <a:pt x="999" y="7"/>
                  </a:lnTo>
                  <a:lnTo>
                    <a:pt x="1001" y="7"/>
                  </a:lnTo>
                  <a:lnTo>
                    <a:pt x="1001" y="6"/>
                  </a:lnTo>
                  <a:lnTo>
                    <a:pt x="1002" y="6"/>
                  </a:lnTo>
                  <a:lnTo>
                    <a:pt x="1004" y="6"/>
                  </a:lnTo>
                  <a:lnTo>
                    <a:pt x="1004" y="7"/>
                  </a:lnTo>
                  <a:lnTo>
                    <a:pt x="1005" y="6"/>
                  </a:lnTo>
                  <a:lnTo>
                    <a:pt x="1007" y="6"/>
                  </a:lnTo>
                  <a:lnTo>
                    <a:pt x="1008" y="6"/>
                  </a:lnTo>
                  <a:lnTo>
                    <a:pt x="1008" y="7"/>
                  </a:lnTo>
                  <a:lnTo>
                    <a:pt x="1008" y="9"/>
                  </a:lnTo>
                  <a:lnTo>
                    <a:pt x="1007" y="9"/>
                  </a:lnTo>
                  <a:lnTo>
                    <a:pt x="1005" y="9"/>
                  </a:lnTo>
                  <a:lnTo>
                    <a:pt x="1005" y="10"/>
                  </a:lnTo>
                  <a:lnTo>
                    <a:pt x="1004" y="10"/>
                  </a:lnTo>
                  <a:lnTo>
                    <a:pt x="1004" y="12"/>
                  </a:lnTo>
                  <a:lnTo>
                    <a:pt x="1007" y="12"/>
                  </a:lnTo>
                  <a:lnTo>
                    <a:pt x="1008" y="12"/>
                  </a:lnTo>
                  <a:lnTo>
                    <a:pt x="1010" y="12"/>
                  </a:lnTo>
                  <a:lnTo>
                    <a:pt x="1011" y="12"/>
                  </a:lnTo>
                  <a:lnTo>
                    <a:pt x="1013" y="10"/>
                  </a:lnTo>
                  <a:lnTo>
                    <a:pt x="1014" y="10"/>
                  </a:lnTo>
                  <a:lnTo>
                    <a:pt x="1016" y="10"/>
                  </a:lnTo>
                  <a:lnTo>
                    <a:pt x="1022" y="10"/>
                  </a:lnTo>
                  <a:lnTo>
                    <a:pt x="1024" y="10"/>
                  </a:lnTo>
                  <a:lnTo>
                    <a:pt x="1025" y="10"/>
                  </a:lnTo>
                  <a:lnTo>
                    <a:pt x="1027" y="9"/>
                  </a:lnTo>
                  <a:lnTo>
                    <a:pt x="1030" y="9"/>
                  </a:lnTo>
                  <a:lnTo>
                    <a:pt x="1030" y="10"/>
                  </a:lnTo>
                  <a:lnTo>
                    <a:pt x="1031" y="10"/>
                  </a:lnTo>
                  <a:lnTo>
                    <a:pt x="1033" y="10"/>
                  </a:lnTo>
                  <a:lnTo>
                    <a:pt x="1034" y="10"/>
                  </a:lnTo>
                  <a:lnTo>
                    <a:pt x="1033" y="12"/>
                  </a:lnTo>
                  <a:lnTo>
                    <a:pt x="1034" y="12"/>
                  </a:lnTo>
                  <a:lnTo>
                    <a:pt x="1034" y="10"/>
                  </a:lnTo>
                  <a:lnTo>
                    <a:pt x="1036" y="10"/>
                  </a:lnTo>
                  <a:lnTo>
                    <a:pt x="1037" y="10"/>
                  </a:lnTo>
                  <a:lnTo>
                    <a:pt x="1040" y="10"/>
                  </a:lnTo>
                  <a:lnTo>
                    <a:pt x="1040" y="12"/>
                  </a:lnTo>
                  <a:lnTo>
                    <a:pt x="1039" y="12"/>
                  </a:lnTo>
                  <a:lnTo>
                    <a:pt x="1036" y="13"/>
                  </a:lnTo>
                  <a:lnTo>
                    <a:pt x="1034" y="13"/>
                  </a:lnTo>
                  <a:lnTo>
                    <a:pt x="1033" y="13"/>
                  </a:lnTo>
                  <a:lnTo>
                    <a:pt x="1033" y="15"/>
                  </a:lnTo>
                  <a:lnTo>
                    <a:pt x="1031" y="15"/>
                  </a:lnTo>
                  <a:lnTo>
                    <a:pt x="1034" y="16"/>
                  </a:lnTo>
                  <a:lnTo>
                    <a:pt x="1037" y="16"/>
                  </a:lnTo>
                  <a:lnTo>
                    <a:pt x="1039" y="16"/>
                  </a:lnTo>
                  <a:lnTo>
                    <a:pt x="1040" y="16"/>
                  </a:lnTo>
                  <a:lnTo>
                    <a:pt x="1039" y="18"/>
                  </a:lnTo>
                  <a:lnTo>
                    <a:pt x="1037" y="18"/>
                  </a:lnTo>
                  <a:lnTo>
                    <a:pt x="1036" y="18"/>
                  </a:lnTo>
                  <a:lnTo>
                    <a:pt x="1034" y="19"/>
                  </a:lnTo>
                  <a:lnTo>
                    <a:pt x="1037" y="19"/>
                  </a:lnTo>
                  <a:lnTo>
                    <a:pt x="1042" y="19"/>
                  </a:lnTo>
                  <a:lnTo>
                    <a:pt x="1043" y="19"/>
                  </a:lnTo>
                  <a:lnTo>
                    <a:pt x="1043" y="21"/>
                  </a:lnTo>
                  <a:lnTo>
                    <a:pt x="1045" y="21"/>
                  </a:lnTo>
                  <a:lnTo>
                    <a:pt x="1045" y="19"/>
                  </a:lnTo>
                  <a:lnTo>
                    <a:pt x="1046" y="19"/>
                  </a:lnTo>
                  <a:lnTo>
                    <a:pt x="1049" y="19"/>
                  </a:lnTo>
                  <a:lnTo>
                    <a:pt x="1049" y="18"/>
                  </a:lnTo>
                  <a:lnTo>
                    <a:pt x="1051" y="18"/>
                  </a:lnTo>
                  <a:lnTo>
                    <a:pt x="1052" y="18"/>
                  </a:lnTo>
                  <a:lnTo>
                    <a:pt x="1054" y="18"/>
                  </a:lnTo>
                  <a:lnTo>
                    <a:pt x="1055" y="18"/>
                  </a:lnTo>
                  <a:lnTo>
                    <a:pt x="1057" y="18"/>
                  </a:lnTo>
                  <a:lnTo>
                    <a:pt x="1058" y="18"/>
                  </a:lnTo>
                  <a:lnTo>
                    <a:pt x="1057" y="19"/>
                  </a:lnTo>
                  <a:lnTo>
                    <a:pt x="1060" y="19"/>
                  </a:lnTo>
                  <a:lnTo>
                    <a:pt x="1061" y="19"/>
                  </a:lnTo>
                  <a:lnTo>
                    <a:pt x="1067" y="18"/>
                  </a:lnTo>
                  <a:lnTo>
                    <a:pt x="1069" y="18"/>
                  </a:lnTo>
                  <a:lnTo>
                    <a:pt x="1072" y="18"/>
                  </a:lnTo>
                  <a:lnTo>
                    <a:pt x="1074" y="18"/>
                  </a:lnTo>
                  <a:lnTo>
                    <a:pt x="1075" y="18"/>
                  </a:lnTo>
                  <a:lnTo>
                    <a:pt x="1078" y="18"/>
                  </a:lnTo>
                  <a:lnTo>
                    <a:pt x="1080" y="19"/>
                  </a:lnTo>
                  <a:lnTo>
                    <a:pt x="1081" y="19"/>
                  </a:lnTo>
                  <a:lnTo>
                    <a:pt x="1083" y="19"/>
                  </a:lnTo>
                  <a:lnTo>
                    <a:pt x="1084" y="19"/>
                  </a:lnTo>
                  <a:lnTo>
                    <a:pt x="1084" y="21"/>
                  </a:lnTo>
                  <a:lnTo>
                    <a:pt x="1086" y="21"/>
                  </a:lnTo>
                  <a:lnTo>
                    <a:pt x="1087" y="21"/>
                  </a:lnTo>
                  <a:lnTo>
                    <a:pt x="1089" y="21"/>
                  </a:lnTo>
                  <a:lnTo>
                    <a:pt x="1090" y="21"/>
                  </a:lnTo>
                  <a:lnTo>
                    <a:pt x="1090" y="22"/>
                  </a:lnTo>
                  <a:lnTo>
                    <a:pt x="1092" y="21"/>
                  </a:lnTo>
                  <a:lnTo>
                    <a:pt x="1093" y="22"/>
                  </a:lnTo>
                  <a:lnTo>
                    <a:pt x="1092" y="22"/>
                  </a:lnTo>
                  <a:lnTo>
                    <a:pt x="1092" y="24"/>
                  </a:lnTo>
                  <a:lnTo>
                    <a:pt x="1096" y="24"/>
                  </a:lnTo>
                  <a:lnTo>
                    <a:pt x="1098" y="24"/>
                  </a:lnTo>
                  <a:lnTo>
                    <a:pt x="1099" y="24"/>
                  </a:lnTo>
                  <a:lnTo>
                    <a:pt x="1104" y="24"/>
                  </a:lnTo>
                  <a:lnTo>
                    <a:pt x="1105" y="24"/>
                  </a:lnTo>
                  <a:lnTo>
                    <a:pt x="1110" y="24"/>
                  </a:lnTo>
                  <a:lnTo>
                    <a:pt x="1113" y="24"/>
                  </a:lnTo>
                  <a:lnTo>
                    <a:pt x="1114" y="24"/>
                  </a:lnTo>
                  <a:lnTo>
                    <a:pt x="1116" y="24"/>
                  </a:lnTo>
                  <a:lnTo>
                    <a:pt x="1117" y="24"/>
                  </a:lnTo>
                  <a:lnTo>
                    <a:pt x="1119" y="24"/>
                  </a:lnTo>
                  <a:lnTo>
                    <a:pt x="1119" y="25"/>
                  </a:lnTo>
                  <a:lnTo>
                    <a:pt x="1120" y="25"/>
                  </a:lnTo>
                  <a:lnTo>
                    <a:pt x="1122" y="25"/>
                  </a:lnTo>
                  <a:lnTo>
                    <a:pt x="1122" y="27"/>
                  </a:lnTo>
                  <a:lnTo>
                    <a:pt x="1124" y="28"/>
                  </a:lnTo>
                  <a:lnTo>
                    <a:pt x="1125" y="27"/>
                  </a:lnTo>
                  <a:lnTo>
                    <a:pt x="1128" y="28"/>
                  </a:lnTo>
                  <a:lnTo>
                    <a:pt x="1130" y="28"/>
                  </a:lnTo>
                  <a:lnTo>
                    <a:pt x="1131" y="28"/>
                  </a:lnTo>
                  <a:lnTo>
                    <a:pt x="1134" y="28"/>
                  </a:lnTo>
                  <a:lnTo>
                    <a:pt x="1136" y="28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2" y="27"/>
                  </a:lnTo>
                  <a:lnTo>
                    <a:pt x="1143" y="27"/>
                  </a:lnTo>
                  <a:lnTo>
                    <a:pt x="1145" y="27"/>
                  </a:lnTo>
                  <a:lnTo>
                    <a:pt x="1145" y="25"/>
                  </a:lnTo>
                  <a:lnTo>
                    <a:pt x="1146" y="25"/>
                  </a:lnTo>
                  <a:lnTo>
                    <a:pt x="1146" y="27"/>
                  </a:lnTo>
                  <a:lnTo>
                    <a:pt x="1148" y="25"/>
                  </a:lnTo>
                  <a:lnTo>
                    <a:pt x="1149" y="25"/>
                  </a:lnTo>
                  <a:lnTo>
                    <a:pt x="1151" y="25"/>
                  </a:lnTo>
                  <a:lnTo>
                    <a:pt x="1152" y="25"/>
                  </a:lnTo>
                  <a:lnTo>
                    <a:pt x="1154" y="25"/>
                  </a:lnTo>
                  <a:lnTo>
                    <a:pt x="1157" y="25"/>
                  </a:lnTo>
                  <a:lnTo>
                    <a:pt x="1155" y="27"/>
                  </a:lnTo>
                  <a:lnTo>
                    <a:pt x="1157" y="27"/>
                  </a:lnTo>
                  <a:lnTo>
                    <a:pt x="1157" y="25"/>
                  </a:lnTo>
                  <a:lnTo>
                    <a:pt x="1158" y="25"/>
                  </a:lnTo>
                  <a:lnTo>
                    <a:pt x="1160" y="25"/>
                  </a:lnTo>
                  <a:lnTo>
                    <a:pt x="1161" y="25"/>
                  </a:lnTo>
                  <a:lnTo>
                    <a:pt x="1163" y="27"/>
                  </a:lnTo>
                  <a:lnTo>
                    <a:pt x="1164" y="27"/>
                  </a:lnTo>
                  <a:lnTo>
                    <a:pt x="1166" y="27"/>
                  </a:lnTo>
                  <a:lnTo>
                    <a:pt x="1164" y="28"/>
                  </a:lnTo>
                  <a:lnTo>
                    <a:pt x="1166" y="28"/>
                  </a:lnTo>
                  <a:lnTo>
                    <a:pt x="1166" y="30"/>
                  </a:lnTo>
                  <a:lnTo>
                    <a:pt x="1169" y="30"/>
                  </a:lnTo>
                  <a:lnTo>
                    <a:pt x="1169" y="31"/>
                  </a:lnTo>
                  <a:lnTo>
                    <a:pt x="1170" y="31"/>
                  </a:lnTo>
                  <a:lnTo>
                    <a:pt x="1172" y="31"/>
                  </a:lnTo>
                  <a:lnTo>
                    <a:pt x="1173" y="33"/>
                  </a:lnTo>
                  <a:lnTo>
                    <a:pt x="1175" y="33"/>
                  </a:lnTo>
                  <a:lnTo>
                    <a:pt x="1173" y="34"/>
                  </a:lnTo>
                  <a:lnTo>
                    <a:pt x="1175" y="34"/>
                  </a:lnTo>
                  <a:lnTo>
                    <a:pt x="1177" y="34"/>
                  </a:lnTo>
                  <a:lnTo>
                    <a:pt x="1181" y="34"/>
                  </a:lnTo>
                  <a:lnTo>
                    <a:pt x="1177" y="37"/>
                  </a:lnTo>
                  <a:lnTo>
                    <a:pt x="1173" y="41"/>
                  </a:lnTo>
                  <a:lnTo>
                    <a:pt x="1169" y="44"/>
                  </a:lnTo>
                  <a:lnTo>
                    <a:pt x="1166" y="47"/>
                  </a:lnTo>
                  <a:lnTo>
                    <a:pt x="1163" y="50"/>
                  </a:lnTo>
                  <a:lnTo>
                    <a:pt x="1158" y="53"/>
                  </a:lnTo>
                  <a:lnTo>
                    <a:pt x="1155" y="56"/>
                  </a:lnTo>
                  <a:lnTo>
                    <a:pt x="1151" y="59"/>
                  </a:lnTo>
                  <a:lnTo>
                    <a:pt x="1148" y="63"/>
                  </a:lnTo>
                  <a:lnTo>
                    <a:pt x="1145" y="66"/>
                  </a:lnTo>
                  <a:lnTo>
                    <a:pt x="1140" y="69"/>
                  </a:lnTo>
                  <a:lnTo>
                    <a:pt x="1137" y="72"/>
                  </a:lnTo>
                  <a:lnTo>
                    <a:pt x="1134" y="74"/>
                  </a:lnTo>
                  <a:lnTo>
                    <a:pt x="1128" y="77"/>
                  </a:lnTo>
                  <a:lnTo>
                    <a:pt x="1125" y="80"/>
                  </a:lnTo>
                  <a:lnTo>
                    <a:pt x="1122" y="83"/>
                  </a:lnTo>
                  <a:lnTo>
                    <a:pt x="1117" y="86"/>
                  </a:lnTo>
                  <a:lnTo>
                    <a:pt x="1114" y="89"/>
                  </a:lnTo>
                  <a:lnTo>
                    <a:pt x="1111" y="92"/>
                  </a:lnTo>
                  <a:lnTo>
                    <a:pt x="1107" y="95"/>
                  </a:lnTo>
                  <a:lnTo>
                    <a:pt x="1104" y="98"/>
                  </a:lnTo>
                  <a:lnTo>
                    <a:pt x="1101" y="101"/>
                  </a:lnTo>
                  <a:lnTo>
                    <a:pt x="1096" y="104"/>
                  </a:lnTo>
                  <a:lnTo>
                    <a:pt x="1093" y="107"/>
                  </a:lnTo>
                  <a:lnTo>
                    <a:pt x="1090" y="110"/>
                  </a:lnTo>
                  <a:lnTo>
                    <a:pt x="1086" y="113"/>
                  </a:lnTo>
                  <a:lnTo>
                    <a:pt x="1083" y="116"/>
                  </a:lnTo>
                  <a:lnTo>
                    <a:pt x="1080" y="119"/>
                  </a:lnTo>
                  <a:lnTo>
                    <a:pt x="1075" y="122"/>
                  </a:lnTo>
                  <a:lnTo>
                    <a:pt x="1072" y="125"/>
                  </a:lnTo>
                  <a:lnTo>
                    <a:pt x="1069" y="128"/>
                  </a:lnTo>
                  <a:lnTo>
                    <a:pt x="1064" y="131"/>
                  </a:lnTo>
                  <a:lnTo>
                    <a:pt x="1061" y="134"/>
                  </a:lnTo>
                  <a:lnTo>
                    <a:pt x="1058" y="137"/>
                  </a:lnTo>
                  <a:lnTo>
                    <a:pt x="1055" y="141"/>
                  </a:lnTo>
                  <a:lnTo>
                    <a:pt x="1051" y="144"/>
                  </a:lnTo>
                  <a:lnTo>
                    <a:pt x="1048" y="148"/>
                  </a:lnTo>
                  <a:lnTo>
                    <a:pt x="1045" y="151"/>
                  </a:lnTo>
                  <a:lnTo>
                    <a:pt x="1040" y="154"/>
                  </a:lnTo>
                  <a:lnTo>
                    <a:pt x="1037" y="157"/>
                  </a:lnTo>
                  <a:lnTo>
                    <a:pt x="1034" y="160"/>
                  </a:lnTo>
                  <a:lnTo>
                    <a:pt x="1031" y="163"/>
                  </a:lnTo>
                  <a:lnTo>
                    <a:pt x="1025" y="168"/>
                  </a:lnTo>
                  <a:lnTo>
                    <a:pt x="1022" y="171"/>
                  </a:lnTo>
                  <a:lnTo>
                    <a:pt x="1019" y="174"/>
                  </a:lnTo>
                  <a:lnTo>
                    <a:pt x="1016" y="177"/>
                  </a:lnTo>
                  <a:lnTo>
                    <a:pt x="1011" y="180"/>
                  </a:lnTo>
                  <a:lnTo>
                    <a:pt x="1008" y="183"/>
                  </a:lnTo>
                  <a:lnTo>
                    <a:pt x="1005" y="186"/>
                  </a:lnTo>
                  <a:lnTo>
                    <a:pt x="1002" y="189"/>
                  </a:lnTo>
                  <a:lnTo>
                    <a:pt x="999" y="192"/>
                  </a:lnTo>
                  <a:lnTo>
                    <a:pt x="995" y="195"/>
                  </a:lnTo>
                  <a:lnTo>
                    <a:pt x="992" y="198"/>
                  </a:lnTo>
                  <a:lnTo>
                    <a:pt x="989" y="203"/>
                  </a:lnTo>
                  <a:lnTo>
                    <a:pt x="986" y="206"/>
                  </a:lnTo>
                  <a:lnTo>
                    <a:pt x="981" y="209"/>
                  </a:lnTo>
                  <a:lnTo>
                    <a:pt x="978" y="212"/>
                  </a:lnTo>
                  <a:lnTo>
                    <a:pt x="975" y="215"/>
                  </a:lnTo>
                  <a:lnTo>
                    <a:pt x="972" y="218"/>
                  </a:lnTo>
                  <a:lnTo>
                    <a:pt x="969" y="221"/>
                  </a:lnTo>
                  <a:lnTo>
                    <a:pt x="966" y="224"/>
                  </a:lnTo>
                  <a:lnTo>
                    <a:pt x="962" y="227"/>
                  </a:lnTo>
                  <a:lnTo>
                    <a:pt x="958" y="230"/>
                  </a:lnTo>
                  <a:lnTo>
                    <a:pt x="955" y="233"/>
                  </a:lnTo>
                  <a:lnTo>
                    <a:pt x="955" y="234"/>
                  </a:lnTo>
                  <a:lnTo>
                    <a:pt x="957" y="234"/>
                  </a:lnTo>
                  <a:lnTo>
                    <a:pt x="958" y="234"/>
                  </a:lnTo>
                  <a:lnTo>
                    <a:pt x="960" y="236"/>
                  </a:lnTo>
                  <a:lnTo>
                    <a:pt x="962" y="236"/>
                  </a:lnTo>
                  <a:lnTo>
                    <a:pt x="963" y="234"/>
                  </a:lnTo>
                  <a:lnTo>
                    <a:pt x="965" y="234"/>
                  </a:lnTo>
                  <a:lnTo>
                    <a:pt x="966" y="234"/>
                  </a:lnTo>
                  <a:lnTo>
                    <a:pt x="968" y="236"/>
                  </a:lnTo>
                  <a:lnTo>
                    <a:pt x="969" y="236"/>
                  </a:lnTo>
                  <a:lnTo>
                    <a:pt x="971" y="236"/>
                  </a:lnTo>
                  <a:lnTo>
                    <a:pt x="974" y="234"/>
                  </a:lnTo>
                  <a:lnTo>
                    <a:pt x="977" y="234"/>
                  </a:lnTo>
                  <a:lnTo>
                    <a:pt x="978" y="233"/>
                  </a:lnTo>
                  <a:lnTo>
                    <a:pt x="981" y="233"/>
                  </a:lnTo>
                  <a:lnTo>
                    <a:pt x="983" y="233"/>
                  </a:lnTo>
                  <a:lnTo>
                    <a:pt x="986" y="233"/>
                  </a:lnTo>
                  <a:lnTo>
                    <a:pt x="987" y="233"/>
                  </a:lnTo>
                  <a:lnTo>
                    <a:pt x="987" y="234"/>
                  </a:lnTo>
                  <a:lnTo>
                    <a:pt x="986" y="236"/>
                  </a:lnTo>
                  <a:lnTo>
                    <a:pt x="983" y="237"/>
                  </a:lnTo>
                  <a:lnTo>
                    <a:pt x="981" y="239"/>
                  </a:lnTo>
                  <a:lnTo>
                    <a:pt x="981" y="240"/>
                  </a:lnTo>
                  <a:lnTo>
                    <a:pt x="983" y="242"/>
                  </a:lnTo>
                  <a:lnTo>
                    <a:pt x="984" y="242"/>
                  </a:lnTo>
                  <a:lnTo>
                    <a:pt x="984" y="244"/>
                  </a:lnTo>
                  <a:lnTo>
                    <a:pt x="984" y="245"/>
                  </a:lnTo>
                  <a:lnTo>
                    <a:pt x="983" y="245"/>
                  </a:lnTo>
                  <a:lnTo>
                    <a:pt x="983" y="247"/>
                  </a:lnTo>
                  <a:lnTo>
                    <a:pt x="984" y="247"/>
                  </a:lnTo>
                  <a:lnTo>
                    <a:pt x="984" y="248"/>
                  </a:lnTo>
                  <a:lnTo>
                    <a:pt x="986" y="250"/>
                  </a:lnTo>
                  <a:lnTo>
                    <a:pt x="986" y="253"/>
                  </a:lnTo>
                  <a:lnTo>
                    <a:pt x="987" y="254"/>
                  </a:lnTo>
                  <a:lnTo>
                    <a:pt x="987" y="256"/>
                  </a:lnTo>
                  <a:lnTo>
                    <a:pt x="989" y="257"/>
                  </a:lnTo>
                  <a:lnTo>
                    <a:pt x="989" y="259"/>
                  </a:lnTo>
                  <a:lnTo>
                    <a:pt x="987" y="260"/>
                  </a:lnTo>
                  <a:lnTo>
                    <a:pt x="986" y="263"/>
                  </a:lnTo>
                  <a:lnTo>
                    <a:pt x="984" y="263"/>
                  </a:lnTo>
                  <a:lnTo>
                    <a:pt x="983" y="265"/>
                  </a:lnTo>
                  <a:lnTo>
                    <a:pt x="984" y="265"/>
                  </a:lnTo>
                  <a:lnTo>
                    <a:pt x="987" y="263"/>
                  </a:lnTo>
                  <a:lnTo>
                    <a:pt x="989" y="263"/>
                  </a:lnTo>
                  <a:lnTo>
                    <a:pt x="992" y="262"/>
                  </a:lnTo>
                  <a:lnTo>
                    <a:pt x="995" y="262"/>
                  </a:lnTo>
                  <a:lnTo>
                    <a:pt x="995" y="260"/>
                  </a:lnTo>
                  <a:lnTo>
                    <a:pt x="998" y="260"/>
                  </a:lnTo>
                  <a:lnTo>
                    <a:pt x="999" y="259"/>
                  </a:lnTo>
                  <a:lnTo>
                    <a:pt x="1001" y="259"/>
                  </a:lnTo>
                  <a:lnTo>
                    <a:pt x="1002" y="259"/>
                  </a:lnTo>
                  <a:lnTo>
                    <a:pt x="1004" y="259"/>
                  </a:lnTo>
                  <a:lnTo>
                    <a:pt x="1005" y="259"/>
                  </a:lnTo>
                  <a:lnTo>
                    <a:pt x="1008" y="257"/>
                  </a:lnTo>
                  <a:lnTo>
                    <a:pt x="1008" y="256"/>
                  </a:lnTo>
                  <a:lnTo>
                    <a:pt x="1011" y="254"/>
                  </a:lnTo>
                  <a:lnTo>
                    <a:pt x="1013" y="253"/>
                  </a:lnTo>
                  <a:lnTo>
                    <a:pt x="1014" y="253"/>
                  </a:lnTo>
                  <a:lnTo>
                    <a:pt x="1016" y="253"/>
                  </a:lnTo>
                  <a:lnTo>
                    <a:pt x="1016" y="251"/>
                  </a:lnTo>
                  <a:lnTo>
                    <a:pt x="1018" y="251"/>
                  </a:lnTo>
                  <a:lnTo>
                    <a:pt x="1019" y="250"/>
                  </a:lnTo>
                  <a:lnTo>
                    <a:pt x="1018" y="250"/>
                  </a:lnTo>
                  <a:lnTo>
                    <a:pt x="1021" y="248"/>
                  </a:lnTo>
                  <a:lnTo>
                    <a:pt x="1022" y="248"/>
                  </a:lnTo>
                  <a:lnTo>
                    <a:pt x="1025" y="248"/>
                  </a:lnTo>
                  <a:lnTo>
                    <a:pt x="1027" y="248"/>
                  </a:lnTo>
                  <a:lnTo>
                    <a:pt x="1030" y="247"/>
                  </a:lnTo>
                  <a:lnTo>
                    <a:pt x="1034" y="247"/>
                  </a:lnTo>
                  <a:lnTo>
                    <a:pt x="1039" y="245"/>
                  </a:lnTo>
                  <a:lnTo>
                    <a:pt x="1039" y="247"/>
                  </a:lnTo>
                  <a:lnTo>
                    <a:pt x="1040" y="247"/>
                  </a:lnTo>
                  <a:lnTo>
                    <a:pt x="1040" y="248"/>
                  </a:lnTo>
                  <a:lnTo>
                    <a:pt x="1040" y="250"/>
                  </a:lnTo>
                  <a:lnTo>
                    <a:pt x="1042" y="250"/>
                  </a:lnTo>
                  <a:lnTo>
                    <a:pt x="1040" y="251"/>
                  </a:lnTo>
                  <a:lnTo>
                    <a:pt x="1039" y="253"/>
                  </a:lnTo>
                  <a:lnTo>
                    <a:pt x="1037" y="253"/>
                  </a:lnTo>
                  <a:lnTo>
                    <a:pt x="1037" y="254"/>
                  </a:lnTo>
                  <a:lnTo>
                    <a:pt x="1036" y="256"/>
                  </a:lnTo>
                  <a:lnTo>
                    <a:pt x="1036" y="257"/>
                  </a:lnTo>
                  <a:lnTo>
                    <a:pt x="1037" y="257"/>
                  </a:lnTo>
                  <a:lnTo>
                    <a:pt x="1039" y="257"/>
                  </a:lnTo>
                  <a:lnTo>
                    <a:pt x="1040" y="257"/>
                  </a:lnTo>
                  <a:lnTo>
                    <a:pt x="1039" y="259"/>
                  </a:lnTo>
                  <a:lnTo>
                    <a:pt x="1039" y="260"/>
                  </a:lnTo>
                  <a:lnTo>
                    <a:pt x="1040" y="260"/>
                  </a:lnTo>
                  <a:lnTo>
                    <a:pt x="1040" y="262"/>
                  </a:lnTo>
                  <a:lnTo>
                    <a:pt x="1039" y="263"/>
                  </a:lnTo>
                  <a:lnTo>
                    <a:pt x="1039" y="265"/>
                  </a:lnTo>
                  <a:lnTo>
                    <a:pt x="1039" y="266"/>
                  </a:lnTo>
                  <a:lnTo>
                    <a:pt x="1040" y="266"/>
                  </a:lnTo>
                  <a:lnTo>
                    <a:pt x="1042" y="269"/>
                  </a:lnTo>
                  <a:lnTo>
                    <a:pt x="1043" y="269"/>
                  </a:lnTo>
                  <a:lnTo>
                    <a:pt x="1043" y="271"/>
                  </a:lnTo>
                  <a:lnTo>
                    <a:pt x="1043" y="272"/>
                  </a:lnTo>
                  <a:lnTo>
                    <a:pt x="1043" y="274"/>
                  </a:lnTo>
                  <a:lnTo>
                    <a:pt x="1043" y="275"/>
                  </a:lnTo>
                  <a:lnTo>
                    <a:pt x="1045" y="275"/>
                  </a:lnTo>
                  <a:lnTo>
                    <a:pt x="1045" y="277"/>
                  </a:lnTo>
                  <a:lnTo>
                    <a:pt x="1043" y="278"/>
                  </a:lnTo>
                  <a:lnTo>
                    <a:pt x="1042" y="278"/>
                  </a:lnTo>
                  <a:lnTo>
                    <a:pt x="1042" y="280"/>
                  </a:lnTo>
                  <a:lnTo>
                    <a:pt x="1043" y="281"/>
                  </a:lnTo>
                  <a:lnTo>
                    <a:pt x="1043" y="283"/>
                  </a:lnTo>
                  <a:lnTo>
                    <a:pt x="1042" y="286"/>
                  </a:lnTo>
                  <a:lnTo>
                    <a:pt x="1042" y="287"/>
                  </a:lnTo>
                  <a:lnTo>
                    <a:pt x="1042" y="289"/>
                  </a:lnTo>
                  <a:lnTo>
                    <a:pt x="1042" y="290"/>
                  </a:lnTo>
                  <a:lnTo>
                    <a:pt x="1040" y="293"/>
                  </a:lnTo>
                  <a:lnTo>
                    <a:pt x="1040" y="295"/>
                  </a:lnTo>
                  <a:lnTo>
                    <a:pt x="1040" y="297"/>
                  </a:lnTo>
                  <a:lnTo>
                    <a:pt x="1040" y="300"/>
                  </a:lnTo>
                  <a:lnTo>
                    <a:pt x="1040" y="301"/>
                  </a:lnTo>
                  <a:lnTo>
                    <a:pt x="1040" y="303"/>
                  </a:lnTo>
                  <a:lnTo>
                    <a:pt x="1039" y="304"/>
                  </a:lnTo>
                  <a:lnTo>
                    <a:pt x="1037" y="306"/>
                  </a:lnTo>
                  <a:lnTo>
                    <a:pt x="1036" y="307"/>
                  </a:lnTo>
                  <a:lnTo>
                    <a:pt x="1037" y="307"/>
                  </a:lnTo>
                  <a:lnTo>
                    <a:pt x="1040" y="307"/>
                  </a:lnTo>
                  <a:lnTo>
                    <a:pt x="1034" y="312"/>
                  </a:lnTo>
                  <a:lnTo>
                    <a:pt x="1037" y="313"/>
                  </a:lnTo>
                  <a:lnTo>
                    <a:pt x="1036" y="315"/>
                  </a:lnTo>
                  <a:lnTo>
                    <a:pt x="1036" y="316"/>
                  </a:lnTo>
                  <a:lnTo>
                    <a:pt x="1034" y="318"/>
                  </a:lnTo>
                  <a:lnTo>
                    <a:pt x="1037" y="318"/>
                  </a:lnTo>
                  <a:lnTo>
                    <a:pt x="1039" y="318"/>
                  </a:lnTo>
                  <a:lnTo>
                    <a:pt x="1040" y="318"/>
                  </a:lnTo>
                  <a:lnTo>
                    <a:pt x="1040" y="319"/>
                  </a:lnTo>
                  <a:lnTo>
                    <a:pt x="1042" y="321"/>
                  </a:lnTo>
                  <a:lnTo>
                    <a:pt x="1043" y="322"/>
                  </a:lnTo>
                  <a:lnTo>
                    <a:pt x="1045" y="322"/>
                  </a:lnTo>
                  <a:lnTo>
                    <a:pt x="1048" y="322"/>
                  </a:lnTo>
                  <a:lnTo>
                    <a:pt x="1048" y="325"/>
                  </a:lnTo>
                  <a:lnTo>
                    <a:pt x="1049" y="325"/>
                  </a:lnTo>
                  <a:lnTo>
                    <a:pt x="1051" y="325"/>
                  </a:lnTo>
                  <a:lnTo>
                    <a:pt x="1049" y="327"/>
                  </a:lnTo>
                  <a:lnTo>
                    <a:pt x="1049" y="328"/>
                  </a:lnTo>
                  <a:lnTo>
                    <a:pt x="1051" y="328"/>
                  </a:lnTo>
                  <a:lnTo>
                    <a:pt x="1052" y="328"/>
                  </a:lnTo>
                  <a:lnTo>
                    <a:pt x="1054" y="328"/>
                  </a:lnTo>
                  <a:lnTo>
                    <a:pt x="1055" y="328"/>
                  </a:lnTo>
                  <a:lnTo>
                    <a:pt x="1055" y="330"/>
                  </a:lnTo>
                  <a:lnTo>
                    <a:pt x="1054" y="330"/>
                  </a:lnTo>
                  <a:lnTo>
                    <a:pt x="1054" y="331"/>
                  </a:lnTo>
                  <a:lnTo>
                    <a:pt x="1052" y="333"/>
                  </a:lnTo>
                  <a:lnTo>
                    <a:pt x="1051" y="333"/>
                  </a:lnTo>
                  <a:lnTo>
                    <a:pt x="1049" y="334"/>
                  </a:lnTo>
                  <a:lnTo>
                    <a:pt x="1048" y="334"/>
                  </a:lnTo>
                  <a:lnTo>
                    <a:pt x="1048" y="336"/>
                  </a:lnTo>
                  <a:lnTo>
                    <a:pt x="1046" y="336"/>
                  </a:lnTo>
                  <a:lnTo>
                    <a:pt x="1046" y="337"/>
                  </a:lnTo>
                  <a:lnTo>
                    <a:pt x="1046" y="339"/>
                  </a:lnTo>
                  <a:lnTo>
                    <a:pt x="1045" y="339"/>
                  </a:lnTo>
                  <a:lnTo>
                    <a:pt x="1043" y="340"/>
                  </a:lnTo>
                  <a:lnTo>
                    <a:pt x="1043" y="342"/>
                  </a:lnTo>
                  <a:lnTo>
                    <a:pt x="1043" y="343"/>
                  </a:lnTo>
                  <a:lnTo>
                    <a:pt x="1042" y="343"/>
                  </a:lnTo>
                  <a:lnTo>
                    <a:pt x="1042" y="345"/>
                  </a:lnTo>
                  <a:lnTo>
                    <a:pt x="1040" y="345"/>
                  </a:lnTo>
                  <a:lnTo>
                    <a:pt x="1040" y="347"/>
                  </a:lnTo>
                  <a:lnTo>
                    <a:pt x="1039" y="348"/>
                  </a:lnTo>
                  <a:lnTo>
                    <a:pt x="1037" y="348"/>
                  </a:lnTo>
                  <a:lnTo>
                    <a:pt x="1037" y="350"/>
                  </a:lnTo>
                  <a:lnTo>
                    <a:pt x="1036" y="350"/>
                  </a:lnTo>
                  <a:lnTo>
                    <a:pt x="1034" y="350"/>
                  </a:lnTo>
                  <a:lnTo>
                    <a:pt x="1034" y="351"/>
                  </a:lnTo>
                  <a:lnTo>
                    <a:pt x="1033" y="351"/>
                  </a:lnTo>
                  <a:lnTo>
                    <a:pt x="1033" y="353"/>
                  </a:lnTo>
                  <a:lnTo>
                    <a:pt x="1031" y="353"/>
                  </a:lnTo>
                  <a:lnTo>
                    <a:pt x="1030" y="354"/>
                  </a:lnTo>
                  <a:lnTo>
                    <a:pt x="1027" y="354"/>
                  </a:lnTo>
                  <a:lnTo>
                    <a:pt x="1025" y="356"/>
                  </a:lnTo>
                  <a:lnTo>
                    <a:pt x="1024" y="356"/>
                  </a:lnTo>
                  <a:lnTo>
                    <a:pt x="1022" y="357"/>
                  </a:lnTo>
                  <a:lnTo>
                    <a:pt x="1021" y="357"/>
                  </a:lnTo>
                  <a:lnTo>
                    <a:pt x="1018" y="359"/>
                  </a:lnTo>
                  <a:lnTo>
                    <a:pt x="1018" y="357"/>
                  </a:lnTo>
                  <a:lnTo>
                    <a:pt x="1019" y="357"/>
                  </a:lnTo>
                  <a:lnTo>
                    <a:pt x="1019" y="356"/>
                  </a:lnTo>
                  <a:lnTo>
                    <a:pt x="1021" y="354"/>
                  </a:lnTo>
                  <a:lnTo>
                    <a:pt x="1019" y="354"/>
                  </a:lnTo>
                  <a:lnTo>
                    <a:pt x="1019" y="356"/>
                  </a:lnTo>
                  <a:lnTo>
                    <a:pt x="1018" y="356"/>
                  </a:lnTo>
                  <a:lnTo>
                    <a:pt x="1018" y="357"/>
                  </a:lnTo>
                  <a:lnTo>
                    <a:pt x="1016" y="357"/>
                  </a:lnTo>
                  <a:lnTo>
                    <a:pt x="1016" y="359"/>
                  </a:lnTo>
                  <a:lnTo>
                    <a:pt x="1014" y="359"/>
                  </a:lnTo>
                  <a:lnTo>
                    <a:pt x="1014" y="357"/>
                  </a:lnTo>
                  <a:lnTo>
                    <a:pt x="1014" y="356"/>
                  </a:lnTo>
                  <a:lnTo>
                    <a:pt x="1016" y="354"/>
                  </a:lnTo>
                  <a:lnTo>
                    <a:pt x="1016" y="353"/>
                  </a:lnTo>
                  <a:lnTo>
                    <a:pt x="1018" y="353"/>
                  </a:lnTo>
                  <a:lnTo>
                    <a:pt x="1018" y="351"/>
                  </a:lnTo>
                  <a:lnTo>
                    <a:pt x="1018" y="350"/>
                  </a:lnTo>
                  <a:lnTo>
                    <a:pt x="1019" y="350"/>
                  </a:lnTo>
                  <a:lnTo>
                    <a:pt x="1019" y="348"/>
                  </a:lnTo>
                  <a:lnTo>
                    <a:pt x="1018" y="348"/>
                  </a:lnTo>
                  <a:lnTo>
                    <a:pt x="1016" y="350"/>
                  </a:lnTo>
                  <a:lnTo>
                    <a:pt x="1016" y="348"/>
                  </a:lnTo>
                  <a:lnTo>
                    <a:pt x="1018" y="347"/>
                  </a:lnTo>
                  <a:lnTo>
                    <a:pt x="1019" y="347"/>
                  </a:lnTo>
                  <a:lnTo>
                    <a:pt x="1019" y="345"/>
                  </a:lnTo>
                  <a:lnTo>
                    <a:pt x="1018" y="345"/>
                  </a:lnTo>
                  <a:lnTo>
                    <a:pt x="1019" y="343"/>
                  </a:lnTo>
                  <a:lnTo>
                    <a:pt x="1021" y="343"/>
                  </a:lnTo>
                  <a:lnTo>
                    <a:pt x="1021" y="342"/>
                  </a:lnTo>
                  <a:lnTo>
                    <a:pt x="1022" y="340"/>
                  </a:lnTo>
                  <a:lnTo>
                    <a:pt x="1022" y="339"/>
                  </a:lnTo>
                  <a:lnTo>
                    <a:pt x="1021" y="340"/>
                  </a:lnTo>
                  <a:lnTo>
                    <a:pt x="1021" y="342"/>
                  </a:lnTo>
                  <a:lnTo>
                    <a:pt x="1019" y="342"/>
                  </a:lnTo>
                  <a:lnTo>
                    <a:pt x="1019" y="343"/>
                  </a:lnTo>
                  <a:lnTo>
                    <a:pt x="1018" y="343"/>
                  </a:lnTo>
                  <a:lnTo>
                    <a:pt x="1018" y="342"/>
                  </a:lnTo>
                  <a:lnTo>
                    <a:pt x="1016" y="342"/>
                  </a:lnTo>
                  <a:lnTo>
                    <a:pt x="1016" y="343"/>
                  </a:lnTo>
                  <a:lnTo>
                    <a:pt x="1018" y="343"/>
                  </a:lnTo>
                  <a:lnTo>
                    <a:pt x="1018" y="345"/>
                  </a:lnTo>
                  <a:lnTo>
                    <a:pt x="1018" y="347"/>
                  </a:lnTo>
                  <a:lnTo>
                    <a:pt x="1016" y="347"/>
                  </a:lnTo>
                  <a:lnTo>
                    <a:pt x="1016" y="345"/>
                  </a:lnTo>
                  <a:lnTo>
                    <a:pt x="1014" y="345"/>
                  </a:lnTo>
                  <a:lnTo>
                    <a:pt x="1013" y="347"/>
                  </a:lnTo>
                  <a:lnTo>
                    <a:pt x="1013" y="348"/>
                  </a:lnTo>
                  <a:lnTo>
                    <a:pt x="1013" y="350"/>
                  </a:lnTo>
                  <a:lnTo>
                    <a:pt x="1013" y="351"/>
                  </a:lnTo>
                  <a:lnTo>
                    <a:pt x="1011" y="351"/>
                  </a:lnTo>
                  <a:lnTo>
                    <a:pt x="1011" y="353"/>
                  </a:lnTo>
                  <a:lnTo>
                    <a:pt x="1010" y="353"/>
                  </a:lnTo>
                  <a:lnTo>
                    <a:pt x="1008" y="353"/>
                  </a:lnTo>
                  <a:lnTo>
                    <a:pt x="1007" y="353"/>
                  </a:lnTo>
                  <a:lnTo>
                    <a:pt x="1005" y="353"/>
                  </a:lnTo>
                  <a:lnTo>
                    <a:pt x="1008" y="351"/>
                  </a:lnTo>
                  <a:lnTo>
                    <a:pt x="1010" y="351"/>
                  </a:lnTo>
                  <a:lnTo>
                    <a:pt x="1010" y="350"/>
                  </a:lnTo>
                  <a:lnTo>
                    <a:pt x="1010" y="348"/>
                  </a:lnTo>
                  <a:lnTo>
                    <a:pt x="1011" y="348"/>
                  </a:lnTo>
                  <a:lnTo>
                    <a:pt x="1011" y="347"/>
                  </a:lnTo>
                  <a:lnTo>
                    <a:pt x="1011" y="345"/>
                  </a:lnTo>
                  <a:lnTo>
                    <a:pt x="1011" y="343"/>
                  </a:lnTo>
                  <a:lnTo>
                    <a:pt x="1011" y="342"/>
                  </a:lnTo>
                  <a:lnTo>
                    <a:pt x="1013" y="342"/>
                  </a:lnTo>
                  <a:lnTo>
                    <a:pt x="1014" y="342"/>
                  </a:lnTo>
                  <a:lnTo>
                    <a:pt x="1014" y="340"/>
                  </a:lnTo>
                  <a:lnTo>
                    <a:pt x="1016" y="340"/>
                  </a:lnTo>
                  <a:lnTo>
                    <a:pt x="1018" y="340"/>
                  </a:lnTo>
                  <a:lnTo>
                    <a:pt x="1018" y="339"/>
                  </a:lnTo>
                  <a:lnTo>
                    <a:pt x="1016" y="339"/>
                  </a:lnTo>
                  <a:lnTo>
                    <a:pt x="1018" y="337"/>
                  </a:lnTo>
                  <a:lnTo>
                    <a:pt x="1018" y="336"/>
                  </a:lnTo>
                  <a:lnTo>
                    <a:pt x="1019" y="336"/>
                  </a:lnTo>
                  <a:lnTo>
                    <a:pt x="1021" y="334"/>
                  </a:lnTo>
                  <a:lnTo>
                    <a:pt x="1024" y="334"/>
                  </a:lnTo>
                  <a:lnTo>
                    <a:pt x="1024" y="333"/>
                  </a:lnTo>
                  <a:lnTo>
                    <a:pt x="1025" y="333"/>
                  </a:lnTo>
                  <a:lnTo>
                    <a:pt x="1027" y="333"/>
                  </a:lnTo>
                  <a:lnTo>
                    <a:pt x="1030" y="331"/>
                  </a:lnTo>
                  <a:lnTo>
                    <a:pt x="1027" y="331"/>
                  </a:lnTo>
                  <a:lnTo>
                    <a:pt x="1025" y="331"/>
                  </a:lnTo>
                  <a:lnTo>
                    <a:pt x="1024" y="331"/>
                  </a:lnTo>
                  <a:lnTo>
                    <a:pt x="1024" y="333"/>
                  </a:lnTo>
                  <a:lnTo>
                    <a:pt x="1022" y="333"/>
                  </a:lnTo>
                  <a:lnTo>
                    <a:pt x="1021" y="333"/>
                  </a:lnTo>
                  <a:lnTo>
                    <a:pt x="1019" y="333"/>
                  </a:lnTo>
                  <a:lnTo>
                    <a:pt x="1018" y="334"/>
                  </a:lnTo>
                  <a:lnTo>
                    <a:pt x="1019" y="334"/>
                  </a:lnTo>
                  <a:lnTo>
                    <a:pt x="1018" y="336"/>
                  </a:lnTo>
                  <a:lnTo>
                    <a:pt x="1016" y="336"/>
                  </a:lnTo>
                  <a:lnTo>
                    <a:pt x="1016" y="337"/>
                  </a:lnTo>
                  <a:lnTo>
                    <a:pt x="1014" y="337"/>
                  </a:lnTo>
                  <a:lnTo>
                    <a:pt x="1013" y="339"/>
                  </a:lnTo>
                  <a:lnTo>
                    <a:pt x="1013" y="340"/>
                  </a:lnTo>
                  <a:lnTo>
                    <a:pt x="1011" y="337"/>
                  </a:lnTo>
                  <a:lnTo>
                    <a:pt x="1011" y="339"/>
                  </a:lnTo>
                  <a:lnTo>
                    <a:pt x="1011" y="340"/>
                  </a:lnTo>
                  <a:lnTo>
                    <a:pt x="1010" y="340"/>
                  </a:lnTo>
                  <a:lnTo>
                    <a:pt x="1010" y="342"/>
                  </a:lnTo>
                  <a:lnTo>
                    <a:pt x="1008" y="342"/>
                  </a:lnTo>
                  <a:lnTo>
                    <a:pt x="1007" y="340"/>
                  </a:lnTo>
                  <a:lnTo>
                    <a:pt x="1007" y="339"/>
                  </a:lnTo>
                  <a:lnTo>
                    <a:pt x="1008" y="337"/>
                  </a:lnTo>
                  <a:lnTo>
                    <a:pt x="1008" y="336"/>
                  </a:lnTo>
                  <a:lnTo>
                    <a:pt x="1010" y="336"/>
                  </a:lnTo>
                  <a:lnTo>
                    <a:pt x="1011" y="336"/>
                  </a:lnTo>
                  <a:lnTo>
                    <a:pt x="1011" y="334"/>
                  </a:lnTo>
                  <a:lnTo>
                    <a:pt x="1013" y="334"/>
                  </a:lnTo>
                  <a:lnTo>
                    <a:pt x="1014" y="334"/>
                  </a:lnTo>
                  <a:lnTo>
                    <a:pt x="1014" y="333"/>
                  </a:lnTo>
                  <a:lnTo>
                    <a:pt x="1016" y="333"/>
                  </a:lnTo>
                  <a:lnTo>
                    <a:pt x="1016" y="331"/>
                  </a:lnTo>
                  <a:lnTo>
                    <a:pt x="1018" y="331"/>
                  </a:lnTo>
                  <a:lnTo>
                    <a:pt x="1019" y="331"/>
                  </a:lnTo>
                  <a:lnTo>
                    <a:pt x="1019" y="330"/>
                  </a:lnTo>
                  <a:lnTo>
                    <a:pt x="1021" y="330"/>
                  </a:lnTo>
                  <a:lnTo>
                    <a:pt x="1022" y="327"/>
                  </a:lnTo>
                  <a:lnTo>
                    <a:pt x="1021" y="327"/>
                  </a:lnTo>
                  <a:lnTo>
                    <a:pt x="1021" y="328"/>
                  </a:lnTo>
                  <a:lnTo>
                    <a:pt x="1019" y="328"/>
                  </a:lnTo>
                  <a:lnTo>
                    <a:pt x="1018" y="328"/>
                  </a:lnTo>
                  <a:lnTo>
                    <a:pt x="1018" y="330"/>
                  </a:lnTo>
                  <a:lnTo>
                    <a:pt x="1016" y="328"/>
                  </a:lnTo>
                  <a:lnTo>
                    <a:pt x="1016" y="330"/>
                  </a:lnTo>
                  <a:lnTo>
                    <a:pt x="1016" y="331"/>
                  </a:lnTo>
                  <a:lnTo>
                    <a:pt x="1014" y="331"/>
                  </a:lnTo>
                  <a:lnTo>
                    <a:pt x="1013" y="331"/>
                  </a:lnTo>
                  <a:lnTo>
                    <a:pt x="1013" y="333"/>
                  </a:lnTo>
                  <a:lnTo>
                    <a:pt x="1011" y="333"/>
                  </a:lnTo>
                  <a:lnTo>
                    <a:pt x="1010" y="333"/>
                  </a:lnTo>
                  <a:lnTo>
                    <a:pt x="1010" y="331"/>
                  </a:lnTo>
                  <a:lnTo>
                    <a:pt x="1011" y="331"/>
                  </a:lnTo>
                  <a:lnTo>
                    <a:pt x="1011" y="330"/>
                  </a:lnTo>
                  <a:lnTo>
                    <a:pt x="1010" y="330"/>
                  </a:lnTo>
                  <a:lnTo>
                    <a:pt x="1010" y="328"/>
                  </a:lnTo>
                  <a:lnTo>
                    <a:pt x="1008" y="328"/>
                  </a:lnTo>
                  <a:lnTo>
                    <a:pt x="1008" y="327"/>
                  </a:lnTo>
                  <a:lnTo>
                    <a:pt x="1010" y="327"/>
                  </a:lnTo>
                  <a:lnTo>
                    <a:pt x="1010" y="325"/>
                  </a:lnTo>
                  <a:lnTo>
                    <a:pt x="1008" y="325"/>
                  </a:lnTo>
                  <a:lnTo>
                    <a:pt x="1007" y="324"/>
                  </a:lnTo>
                  <a:lnTo>
                    <a:pt x="1007" y="322"/>
                  </a:lnTo>
                  <a:lnTo>
                    <a:pt x="1008" y="321"/>
                  </a:lnTo>
                  <a:lnTo>
                    <a:pt x="1010" y="321"/>
                  </a:lnTo>
                  <a:lnTo>
                    <a:pt x="1011" y="321"/>
                  </a:lnTo>
                  <a:lnTo>
                    <a:pt x="1013" y="321"/>
                  </a:lnTo>
                  <a:lnTo>
                    <a:pt x="1014" y="321"/>
                  </a:lnTo>
                  <a:lnTo>
                    <a:pt x="1016" y="321"/>
                  </a:lnTo>
                  <a:lnTo>
                    <a:pt x="1016" y="322"/>
                  </a:lnTo>
                  <a:lnTo>
                    <a:pt x="1014" y="322"/>
                  </a:lnTo>
                  <a:lnTo>
                    <a:pt x="1013" y="322"/>
                  </a:lnTo>
                  <a:lnTo>
                    <a:pt x="1013" y="324"/>
                  </a:lnTo>
                  <a:lnTo>
                    <a:pt x="1011" y="325"/>
                  </a:lnTo>
                  <a:lnTo>
                    <a:pt x="1013" y="325"/>
                  </a:lnTo>
                  <a:lnTo>
                    <a:pt x="1014" y="324"/>
                  </a:lnTo>
                  <a:lnTo>
                    <a:pt x="1016" y="324"/>
                  </a:lnTo>
                  <a:lnTo>
                    <a:pt x="1016" y="322"/>
                  </a:lnTo>
                  <a:lnTo>
                    <a:pt x="1018" y="322"/>
                  </a:lnTo>
                  <a:lnTo>
                    <a:pt x="1018" y="324"/>
                  </a:lnTo>
                  <a:lnTo>
                    <a:pt x="1019" y="324"/>
                  </a:lnTo>
                  <a:lnTo>
                    <a:pt x="1019" y="322"/>
                  </a:lnTo>
                  <a:lnTo>
                    <a:pt x="1021" y="322"/>
                  </a:lnTo>
                  <a:lnTo>
                    <a:pt x="1021" y="321"/>
                  </a:lnTo>
                  <a:lnTo>
                    <a:pt x="1021" y="319"/>
                  </a:lnTo>
                  <a:lnTo>
                    <a:pt x="1022" y="319"/>
                  </a:lnTo>
                  <a:lnTo>
                    <a:pt x="1022" y="321"/>
                  </a:lnTo>
                  <a:lnTo>
                    <a:pt x="1022" y="322"/>
                  </a:lnTo>
                  <a:lnTo>
                    <a:pt x="1024" y="321"/>
                  </a:lnTo>
                  <a:lnTo>
                    <a:pt x="1024" y="319"/>
                  </a:lnTo>
                  <a:lnTo>
                    <a:pt x="1022" y="319"/>
                  </a:lnTo>
                  <a:lnTo>
                    <a:pt x="1024" y="318"/>
                  </a:lnTo>
                  <a:lnTo>
                    <a:pt x="1025" y="316"/>
                  </a:lnTo>
                  <a:lnTo>
                    <a:pt x="1024" y="316"/>
                  </a:lnTo>
                  <a:lnTo>
                    <a:pt x="1024" y="315"/>
                  </a:lnTo>
                  <a:lnTo>
                    <a:pt x="1025" y="315"/>
                  </a:lnTo>
                  <a:lnTo>
                    <a:pt x="1025" y="313"/>
                  </a:lnTo>
                  <a:lnTo>
                    <a:pt x="1024" y="313"/>
                  </a:lnTo>
                  <a:lnTo>
                    <a:pt x="1022" y="313"/>
                  </a:lnTo>
                  <a:lnTo>
                    <a:pt x="1022" y="312"/>
                  </a:lnTo>
                  <a:lnTo>
                    <a:pt x="1022" y="310"/>
                  </a:lnTo>
                  <a:lnTo>
                    <a:pt x="1022" y="309"/>
                  </a:lnTo>
                  <a:lnTo>
                    <a:pt x="1024" y="309"/>
                  </a:lnTo>
                  <a:lnTo>
                    <a:pt x="1025" y="309"/>
                  </a:lnTo>
                  <a:lnTo>
                    <a:pt x="1025" y="307"/>
                  </a:lnTo>
                  <a:lnTo>
                    <a:pt x="1027" y="307"/>
                  </a:lnTo>
                  <a:lnTo>
                    <a:pt x="1027" y="306"/>
                  </a:lnTo>
                  <a:lnTo>
                    <a:pt x="1025" y="306"/>
                  </a:lnTo>
                  <a:lnTo>
                    <a:pt x="1025" y="307"/>
                  </a:lnTo>
                  <a:lnTo>
                    <a:pt x="1024" y="307"/>
                  </a:lnTo>
                  <a:lnTo>
                    <a:pt x="1022" y="307"/>
                  </a:lnTo>
                  <a:lnTo>
                    <a:pt x="1021" y="307"/>
                  </a:lnTo>
                  <a:lnTo>
                    <a:pt x="1019" y="307"/>
                  </a:lnTo>
                  <a:lnTo>
                    <a:pt x="1019" y="306"/>
                  </a:lnTo>
                  <a:lnTo>
                    <a:pt x="1021" y="306"/>
                  </a:lnTo>
                  <a:lnTo>
                    <a:pt x="1022" y="306"/>
                  </a:lnTo>
                  <a:lnTo>
                    <a:pt x="1022" y="304"/>
                  </a:lnTo>
                  <a:lnTo>
                    <a:pt x="1021" y="304"/>
                  </a:lnTo>
                  <a:lnTo>
                    <a:pt x="1019" y="306"/>
                  </a:lnTo>
                  <a:lnTo>
                    <a:pt x="1018" y="306"/>
                  </a:lnTo>
                  <a:lnTo>
                    <a:pt x="1016" y="306"/>
                  </a:lnTo>
                  <a:lnTo>
                    <a:pt x="1016" y="304"/>
                  </a:lnTo>
                  <a:lnTo>
                    <a:pt x="1018" y="303"/>
                  </a:lnTo>
                  <a:lnTo>
                    <a:pt x="1019" y="303"/>
                  </a:lnTo>
                  <a:lnTo>
                    <a:pt x="1022" y="303"/>
                  </a:lnTo>
                  <a:lnTo>
                    <a:pt x="1024" y="301"/>
                  </a:lnTo>
                  <a:lnTo>
                    <a:pt x="1022" y="301"/>
                  </a:lnTo>
                  <a:lnTo>
                    <a:pt x="1021" y="301"/>
                  </a:lnTo>
                  <a:lnTo>
                    <a:pt x="1021" y="300"/>
                  </a:lnTo>
                  <a:lnTo>
                    <a:pt x="1022" y="300"/>
                  </a:lnTo>
                  <a:lnTo>
                    <a:pt x="1024" y="300"/>
                  </a:lnTo>
                  <a:lnTo>
                    <a:pt x="1022" y="298"/>
                  </a:lnTo>
                  <a:lnTo>
                    <a:pt x="1022" y="297"/>
                  </a:lnTo>
                  <a:lnTo>
                    <a:pt x="1024" y="297"/>
                  </a:lnTo>
                  <a:lnTo>
                    <a:pt x="1025" y="295"/>
                  </a:lnTo>
                  <a:lnTo>
                    <a:pt x="1024" y="295"/>
                  </a:lnTo>
                  <a:lnTo>
                    <a:pt x="1022" y="295"/>
                  </a:lnTo>
                  <a:lnTo>
                    <a:pt x="1024" y="293"/>
                  </a:lnTo>
                  <a:lnTo>
                    <a:pt x="1024" y="292"/>
                  </a:lnTo>
                  <a:lnTo>
                    <a:pt x="1025" y="292"/>
                  </a:lnTo>
                  <a:lnTo>
                    <a:pt x="1025" y="293"/>
                  </a:lnTo>
                  <a:lnTo>
                    <a:pt x="1027" y="293"/>
                  </a:lnTo>
                  <a:lnTo>
                    <a:pt x="1031" y="295"/>
                  </a:lnTo>
                  <a:lnTo>
                    <a:pt x="1031" y="293"/>
                  </a:lnTo>
                  <a:lnTo>
                    <a:pt x="1030" y="293"/>
                  </a:lnTo>
                  <a:lnTo>
                    <a:pt x="1030" y="292"/>
                  </a:lnTo>
                  <a:lnTo>
                    <a:pt x="1027" y="292"/>
                  </a:lnTo>
                  <a:lnTo>
                    <a:pt x="1027" y="290"/>
                  </a:lnTo>
                  <a:lnTo>
                    <a:pt x="1031" y="289"/>
                  </a:lnTo>
                  <a:lnTo>
                    <a:pt x="1031" y="287"/>
                  </a:lnTo>
                  <a:lnTo>
                    <a:pt x="1030" y="289"/>
                  </a:lnTo>
                  <a:lnTo>
                    <a:pt x="1027" y="289"/>
                  </a:lnTo>
                  <a:lnTo>
                    <a:pt x="1027" y="290"/>
                  </a:lnTo>
                  <a:lnTo>
                    <a:pt x="1025" y="290"/>
                  </a:lnTo>
                  <a:lnTo>
                    <a:pt x="1025" y="289"/>
                  </a:lnTo>
                  <a:lnTo>
                    <a:pt x="1025" y="287"/>
                  </a:lnTo>
                  <a:lnTo>
                    <a:pt x="1027" y="286"/>
                  </a:lnTo>
                  <a:lnTo>
                    <a:pt x="1025" y="286"/>
                  </a:lnTo>
                  <a:lnTo>
                    <a:pt x="1025" y="284"/>
                  </a:lnTo>
                  <a:lnTo>
                    <a:pt x="1025" y="283"/>
                  </a:lnTo>
                  <a:lnTo>
                    <a:pt x="1027" y="283"/>
                  </a:lnTo>
                  <a:lnTo>
                    <a:pt x="1027" y="281"/>
                  </a:lnTo>
                  <a:lnTo>
                    <a:pt x="1030" y="281"/>
                  </a:lnTo>
                  <a:lnTo>
                    <a:pt x="1030" y="280"/>
                  </a:lnTo>
                  <a:lnTo>
                    <a:pt x="1031" y="280"/>
                  </a:lnTo>
                  <a:lnTo>
                    <a:pt x="1033" y="280"/>
                  </a:lnTo>
                  <a:lnTo>
                    <a:pt x="1033" y="278"/>
                  </a:lnTo>
                  <a:lnTo>
                    <a:pt x="1034" y="277"/>
                  </a:lnTo>
                  <a:lnTo>
                    <a:pt x="1033" y="277"/>
                  </a:lnTo>
                  <a:lnTo>
                    <a:pt x="1033" y="278"/>
                  </a:lnTo>
                  <a:lnTo>
                    <a:pt x="1031" y="278"/>
                  </a:lnTo>
                  <a:lnTo>
                    <a:pt x="1030" y="278"/>
                  </a:lnTo>
                  <a:lnTo>
                    <a:pt x="1030" y="280"/>
                  </a:lnTo>
                  <a:lnTo>
                    <a:pt x="1027" y="281"/>
                  </a:lnTo>
                  <a:lnTo>
                    <a:pt x="1025" y="281"/>
                  </a:lnTo>
                  <a:lnTo>
                    <a:pt x="1024" y="281"/>
                  </a:lnTo>
                  <a:lnTo>
                    <a:pt x="1021" y="281"/>
                  </a:lnTo>
                  <a:lnTo>
                    <a:pt x="1019" y="281"/>
                  </a:lnTo>
                  <a:lnTo>
                    <a:pt x="1019" y="280"/>
                  </a:lnTo>
                  <a:lnTo>
                    <a:pt x="1019" y="278"/>
                  </a:lnTo>
                  <a:lnTo>
                    <a:pt x="1019" y="277"/>
                  </a:lnTo>
                  <a:lnTo>
                    <a:pt x="1021" y="275"/>
                  </a:lnTo>
                  <a:lnTo>
                    <a:pt x="1021" y="274"/>
                  </a:lnTo>
                  <a:lnTo>
                    <a:pt x="1021" y="272"/>
                  </a:lnTo>
                  <a:lnTo>
                    <a:pt x="1021" y="271"/>
                  </a:lnTo>
                  <a:lnTo>
                    <a:pt x="1022" y="271"/>
                  </a:lnTo>
                  <a:lnTo>
                    <a:pt x="1024" y="271"/>
                  </a:lnTo>
                  <a:lnTo>
                    <a:pt x="1024" y="269"/>
                  </a:lnTo>
                  <a:lnTo>
                    <a:pt x="1025" y="266"/>
                  </a:lnTo>
                  <a:lnTo>
                    <a:pt x="1024" y="266"/>
                  </a:lnTo>
                  <a:lnTo>
                    <a:pt x="1024" y="269"/>
                  </a:lnTo>
                  <a:lnTo>
                    <a:pt x="1022" y="269"/>
                  </a:lnTo>
                  <a:lnTo>
                    <a:pt x="1022" y="266"/>
                  </a:lnTo>
                  <a:lnTo>
                    <a:pt x="1024" y="265"/>
                  </a:lnTo>
                  <a:lnTo>
                    <a:pt x="1024" y="263"/>
                  </a:lnTo>
                  <a:lnTo>
                    <a:pt x="1025" y="263"/>
                  </a:lnTo>
                  <a:lnTo>
                    <a:pt x="1025" y="262"/>
                  </a:lnTo>
                  <a:lnTo>
                    <a:pt x="1027" y="260"/>
                  </a:lnTo>
                  <a:lnTo>
                    <a:pt x="1027" y="259"/>
                  </a:lnTo>
                  <a:lnTo>
                    <a:pt x="1025" y="259"/>
                  </a:lnTo>
                  <a:lnTo>
                    <a:pt x="1025" y="257"/>
                  </a:lnTo>
                  <a:lnTo>
                    <a:pt x="1024" y="257"/>
                  </a:lnTo>
                  <a:lnTo>
                    <a:pt x="1024" y="259"/>
                  </a:lnTo>
                  <a:lnTo>
                    <a:pt x="1024" y="260"/>
                  </a:lnTo>
                  <a:lnTo>
                    <a:pt x="1024" y="262"/>
                  </a:lnTo>
                  <a:lnTo>
                    <a:pt x="1022" y="262"/>
                  </a:lnTo>
                  <a:lnTo>
                    <a:pt x="1021" y="263"/>
                  </a:lnTo>
                  <a:lnTo>
                    <a:pt x="1021" y="265"/>
                  </a:lnTo>
                  <a:lnTo>
                    <a:pt x="1019" y="265"/>
                  </a:lnTo>
                  <a:lnTo>
                    <a:pt x="1019" y="266"/>
                  </a:lnTo>
                  <a:lnTo>
                    <a:pt x="1019" y="269"/>
                  </a:lnTo>
                  <a:lnTo>
                    <a:pt x="1018" y="269"/>
                  </a:lnTo>
                  <a:lnTo>
                    <a:pt x="1018" y="271"/>
                  </a:lnTo>
                  <a:lnTo>
                    <a:pt x="1018" y="272"/>
                  </a:lnTo>
                  <a:lnTo>
                    <a:pt x="1016" y="272"/>
                  </a:lnTo>
                  <a:lnTo>
                    <a:pt x="1016" y="274"/>
                  </a:lnTo>
                  <a:lnTo>
                    <a:pt x="1014" y="275"/>
                  </a:lnTo>
                  <a:lnTo>
                    <a:pt x="1014" y="277"/>
                  </a:lnTo>
                  <a:lnTo>
                    <a:pt x="1013" y="278"/>
                  </a:lnTo>
                  <a:lnTo>
                    <a:pt x="1013" y="280"/>
                  </a:lnTo>
                  <a:lnTo>
                    <a:pt x="1011" y="280"/>
                  </a:lnTo>
                  <a:lnTo>
                    <a:pt x="1010" y="280"/>
                  </a:lnTo>
                  <a:lnTo>
                    <a:pt x="1010" y="281"/>
                  </a:lnTo>
                  <a:lnTo>
                    <a:pt x="1008" y="281"/>
                  </a:lnTo>
                  <a:lnTo>
                    <a:pt x="1007" y="280"/>
                  </a:lnTo>
                  <a:lnTo>
                    <a:pt x="1007" y="278"/>
                  </a:lnTo>
                  <a:lnTo>
                    <a:pt x="1008" y="277"/>
                  </a:lnTo>
                  <a:lnTo>
                    <a:pt x="1008" y="275"/>
                  </a:lnTo>
                  <a:lnTo>
                    <a:pt x="1007" y="277"/>
                  </a:lnTo>
                  <a:lnTo>
                    <a:pt x="1007" y="278"/>
                  </a:lnTo>
                  <a:lnTo>
                    <a:pt x="1005" y="278"/>
                  </a:lnTo>
                  <a:lnTo>
                    <a:pt x="1005" y="277"/>
                  </a:lnTo>
                  <a:lnTo>
                    <a:pt x="1004" y="277"/>
                  </a:lnTo>
                  <a:lnTo>
                    <a:pt x="999" y="278"/>
                  </a:lnTo>
                  <a:lnTo>
                    <a:pt x="999" y="277"/>
                  </a:lnTo>
                  <a:lnTo>
                    <a:pt x="1001" y="277"/>
                  </a:lnTo>
                  <a:lnTo>
                    <a:pt x="1001" y="275"/>
                  </a:lnTo>
                  <a:lnTo>
                    <a:pt x="1002" y="275"/>
                  </a:lnTo>
                  <a:lnTo>
                    <a:pt x="1004" y="274"/>
                  </a:lnTo>
                  <a:lnTo>
                    <a:pt x="1005" y="272"/>
                  </a:lnTo>
                  <a:lnTo>
                    <a:pt x="1004" y="272"/>
                  </a:lnTo>
                  <a:lnTo>
                    <a:pt x="1005" y="271"/>
                  </a:lnTo>
                  <a:lnTo>
                    <a:pt x="1005" y="269"/>
                  </a:lnTo>
                  <a:lnTo>
                    <a:pt x="1005" y="266"/>
                  </a:lnTo>
                  <a:lnTo>
                    <a:pt x="1007" y="266"/>
                  </a:lnTo>
                  <a:lnTo>
                    <a:pt x="1007" y="265"/>
                  </a:lnTo>
                  <a:lnTo>
                    <a:pt x="1008" y="265"/>
                  </a:lnTo>
                  <a:lnTo>
                    <a:pt x="1008" y="266"/>
                  </a:lnTo>
                  <a:lnTo>
                    <a:pt x="1010" y="266"/>
                  </a:lnTo>
                  <a:lnTo>
                    <a:pt x="1013" y="265"/>
                  </a:lnTo>
                  <a:lnTo>
                    <a:pt x="1010" y="265"/>
                  </a:lnTo>
                  <a:lnTo>
                    <a:pt x="1008" y="265"/>
                  </a:lnTo>
                  <a:lnTo>
                    <a:pt x="1008" y="263"/>
                  </a:lnTo>
                  <a:lnTo>
                    <a:pt x="1010" y="262"/>
                  </a:lnTo>
                  <a:lnTo>
                    <a:pt x="1008" y="262"/>
                  </a:lnTo>
                  <a:lnTo>
                    <a:pt x="1008" y="263"/>
                  </a:lnTo>
                  <a:lnTo>
                    <a:pt x="1007" y="263"/>
                  </a:lnTo>
                  <a:lnTo>
                    <a:pt x="1005" y="263"/>
                  </a:lnTo>
                  <a:lnTo>
                    <a:pt x="1005" y="265"/>
                  </a:lnTo>
                  <a:lnTo>
                    <a:pt x="1007" y="265"/>
                  </a:lnTo>
                  <a:lnTo>
                    <a:pt x="1005" y="266"/>
                  </a:lnTo>
                  <a:lnTo>
                    <a:pt x="1004" y="266"/>
                  </a:lnTo>
                  <a:lnTo>
                    <a:pt x="1004" y="269"/>
                  </a:lnTo>
                  <a:lnTo>
                    <a:pt x="1002" y="269"/>
                  </a:lnTo>
                  <a:lnTo>
                    <a:pt x="1001" y="269"/>
                  </a:lnTo>
                  <a:lnTo>
                    <a:pt x="1001" y="266"/>
                  </a:lnTo>
                  <a:lnTo>
                    <a:pt x="999" y="266"/>
                  </a:lnTo>
                  <a:lnTo>
                    <a:pt x="1001" y="265"/>
                  </a:lnTo>
                  <a:lnTo>
                    <a:pt x="1001" y="263"/>
                  </a:lnTo>
                  <a:lnTo>
                    <a:pt x="999" y="265"/>
                  </a:lnTo>
                  <a:lnTo>
                    <a:pt x="999" y="263"/>
                  </a:lnTo>
                  <a:lnTo>
                    <a:pt x="999" y="262"/>
                  </a:lnTo>
                  <a:lnTo>
                    <a:pt x="998" y="265"/>
                  </a:lnTo>
                  <a:lnTo>
                    <a:pt x="996" y="265"/>
                  </a:lnTo>
                  <a:lnTo>
                    <a:pt x="996" y="263"/>
                  </a:lnTo>
                  <a:lnTo>
                    <a:pt x="995" y="263"/>
                  </a:lnTo>
                  <a:lnTo>
                    <a:pt x="993" y="265"/>
                  </a:lnTo>
                  <a:lnTo>
                    <a:pt x="995" y="265"/>
                  </a:lnTo>
                  <a:lnTo>
                    <a:pt x="996" y="265"/>
                  </a:lnTo>
                  <a:lnTo>
                    <a:pt x="996" y="266"/>
                  </a:lnTo>
                  <a:lnTo>
                    <a:pt x="998" y="266"/>
                  </a:lnTo>
                  <a:lnTo>
                    <a:pt x="998" y="269"/>
                  </a:lnTo>
                  <a:lnTo>
                    <a:pt x="998" y="271"/>
                  </a:lnTo>
                  <a:lnTo>
                    <a:pt x="996" y="272"/>
                  </a:lnTo>
                  <a:lnTo>
                    <a:pt x="998" y="272"/>
                  </a:lnTo>
                  <a:lnTo>
                    <a:pt x="999" y="271"/>
                  </a:lnTo>
                  <a:lnTo>
                    <a:pt x="999" y="272"/>
                  </a:lnTo>
                  <a:lnTo>
                    <a:pt x="999" y="274"/>
                  </a:lnTo>
                  <a:lnTo>
                    <a:pt x="998" y="274"/>
                  </a:lnTo>
                  <a:lnTo>
                    <a:pt x="996" y="275"/>
                  </a:lnTo>
                  <a:lnTo>
                    <a:pt x="998" y="275"/>
                  </a:lnTo>
                  <a:lnTo>
                    <a:pt x="998" y="277"/>
                  </a:lnTo>
                  <a:lnTo>
                    <a:pt x="996" y="278"/>
                  </a:lnTo>
                  <a:lnTo>
                    <a:pt x="995" y="278"/>
                  </a:lnTo>
                  <a:lnTo>
                    <a:pt x="993" y="278"/>
                  </a:lnTo>
                  <a:lnTo>
                    <a:pt x="992" y="280"/>
                  </a:lnTo>
                  <a:lnTo>
                    <a:pt x="992" y="278"/>
                  </a:lnTo>
                  <a:lnTo>
                    <a:pt x="990" y="277"/>
                  </a:lnTo>
                  <a:lnTo>
                    <a:pt x="989" y="277"/>
                  </a:lnTo>
                  <a:lnTo>
                    <a:pt x="989" y="278"/>
                  </a:lnTo>
                  <a:lnTo>
                    <a:pt x="987" y="280"/>
                  </a:lnTo>
                  <a:lnTo>
                    <a:pt x="987" y="278"/>
                  </a:lnTo>
                  <a:lnTo>
                    <a:pt x="986" y="278"/>
                  </a:lnTo>
                  <a:lnTo>
                    <a:pt x="986" y="280"/>
                  </a:lnTo>
                  <a:lnTo>
                    <a:pt x="984" y="281"/>
                  </a:lnTo>
                  <a:lnTo>
                    <a:pt x="983" y="281"/>
                  </a:lnTo>
                  <a:lnTo>
                    <a:pt x="983" y="280"/>
                  </a:lnTo>
                  <a:lnTo>
                    <a:pt x="983" y="278"/>
                  </a:lnTo>
                  <a:lnTo>
                    <a:pt x="981" y="278"/>
                  </a:lnTo>
                  <a:lnTo>
                    <a:pt x="983" y="277"/>
                  </a:lnTo>
                  <a:lnTo>
                    <a:pt x="981" y="277"/>
                  </a:lnTo>
                  <a:lnTo>
                    <a:pt x="980" y="277"/>
                  </a:lnTo>
                  <a:lnTo>
                    <a:pt x="978" y="277"/>
                  </a:lnTo>
                  <a:lnTo>
                    <a:pt x="978" y="275"/>
                  </a:lnTo>
                  <a:lnTo>
                    <a:pt x="977" y="275"/>
                  </a:lnTo>
                  <a:lnTo>
                    <a:pt x="977" y="274"/>
                  </a:lnTo>
                  <a:lnTo>
                    <a:pt x="975" y="274"/>
                  </a:lnTo>
                  <a:lnTo>
                    <a:pt x="975" y="272"/>
                  </a:lnTo>
                  <a:lnTo>
                    <a:pt x="975" y="271"/>
                  </a:lnTo>
                  <a:lnTo>
                    <a:pt x="974" y="269"/>
                  </a:lnTo>
                  <a:lnTo>
                    <a:pt x="974" y="266"/>
                  </a:lnTo>
                  <a:lnTo>
                    <a:pt x="975" y="266"/>
                  </a:lnTo>
                  <a:lnTo>
                    <a:pt x="975" y="265"/>
                  </a:lnTo>
                  <a:lnTo>
                    <a:pt x="974" y="262"/>
                  </a:lnTo>
                  <a:lnTo>
                    <a:pt x="974" y="260"/>
                  </a:lnTo>
                  <a:lnTo>
                    <a:pt x="972" y="260"/>
                  </a:lnTo>
                  <a:lnTo>
                    <a:pt x="972" y="259"/>
                  </a:lnTo>
                  <a:lnTo>
                    <a:pt x="971" y="259"/>
                  </a:lnTo>
                  <a:lnTo>
                    <a:pt x="969" y="259"/>
                  </a:lnTo>
                  <a:lnTo>
                    <a:pt x="968" y="259"/>
                  </a:lnTo>
                  <a:lnTo>
                    <a:pt x="968" y="257"/>
                  </a:lnTo>
                  <a:lnTo>
                    <a:pt x="966" y="257"/>
                  </a:lnTo>
                  <a:lnTo>
                    <a:pt x="963" y="256"/>
                  </a:lnTo>
                  <a:lnTo>
                    <a:pt x="963" y="254"/>
                  </a:lnTo>
                  <a:lnTo>
                    <a:pt x="963" y="253"/>
                  </a:lnTo>
                  <a:lnTo>
                    <a:pt x="962" y="254"/>
                  </a:lnTo>
                  <a:lnTo>
                    <a:pt x="960" y="254"/>
                  </a:lnTo>
                  <a:lnTo>
                    <a:pt x="960" y="253"/>
                  </a:lnTo>
                  <a:lnTo>
                    <a:pt x="957" y="251"/>
                  </a:lnTo>
                  <a:lnTo>
                    <a:pt x="958" y="250"/>
                  </a:lnTo>
                  <a:lnTo>
                    <a:pt x="958" y="251"/>
                  </a:lnTo>
                  <a:lnTo>
                    <a:pt x="960" y="251"/>
                  </a:lnTo>
                  <a:lnTo>
                    <a:pt x="960" y="250"/>
                  </a:lnTo>
                  <a:lnTo>
                    <a:pt x="962" y="250"/>
                  </a:lnTo>
                  <a:lnTo>
                    <a:pt x="963" y="250"/>
                  </a:lnTo>
                  <a:lnTo>
                    <a:pt x="963" y="248"/>
                  </a:lnTo>
                  <a:lnTo>
                    <a:pt x="965" y="248"/>
                  </a:lnTo>
                  <a:lnTo>
                    <a:pt x="966" y="248"/>
                  </a:lnTo>
                  <a:lnTo>
                    <a:pt x="968" y="247"/>
                  </a:lnTo>
                  <a:lnTo>
                    <a:pt x="968" y="245"/>
                  </a:lnTo>
                  <a:lnTo>
                    <a:pt x="969" y="245"/>
                  </a:lnTo>
                  <a:lnTo>
                    <a:pt x="969" y="244"/>
                  </a:lnTo>
                  <a:lnTo>
                    <a:pt x="969" y="242"/>
                  </a:lnTo>
                  <a:lnTo>
                    <a:pt x="968" y="242"/>
                  </a:lnTo>
                  <a:lnTo>
                    <a:pt x="966" y="244"/>
                  </a:lnTo>
                  <a:lnTo>
                    <a:pt x="963" y="245"/>
                  </a:lnTo>
                  <a:lnTo>
                    <a:pt x="962" y="245"/>
                  </a:lnTo>
                  <a:lnTo>
                    <a:pt x="960" y="245"/>
                  </a:lnTo>
                  <a:lnTo>
                    <a:pt x="957" y="247"/>
                  </a:lnTo>
                  <a:lnTo>
                    <a:pt x="954" y="247"/>
                  </a:lnTo>
                  <a:lnTo>
                    <a:pt x="952" y="247"/>
                  </a:lnTo>
                  <a:lnTo>
                    <a:pt x="949" y="247"/>
                  </a:lnTo>
                  <a:lnTo>
                    <a:pt x="948" y="247"/>
                  </a:lnTo>
                  <a:lnTo>
                    <a:pt x="946" y="247"/>
                  </a:lnTo>
                  <a:lnTo>
                    <a:pt x="945" y="247"/>
                  </a:lnTo>
                  <a:lnTo>
                    <a:pt x="943" y="245"/>
                  </a:lnTo>
                  <a:lnTo>
                    <a:pt x="942" y="245"/>
                  </a:lnTo>
                  <a:lnTo>
                    <a:pt x="940" y="244"/>
                  </a:lnTo>
                  <a:lnTo>
                    <a:pt x="939" y="244"/>
                  </a:lnTo>
                  <a:lnTo>
                    <a:pt x="937" y="244"/>
                  </a:lnTo>
                  <a:lnTo>
                    <a:pt x="939" y="242"/>
                  </a:lnTo>
                  <a:lnTo>
                    <a:pt x="940" y="242"/>
                  </a:lnTo>
                  <a:lnTo>
                    <a:pt x="942" y="242"/>
                  </a:lnTo>
                  <a:lnTo>
                    <a:pt x="943" y="242"/>
                  </a:lnTo>
                  <a:lnTo>
                    <a:pt x="943" y="240"/>
                  </a:lnTo>
                  <a:lnTo>
                    <a:pt x="945" y="240"/>
                  </a:lnTo>
                  <a:lnTo>
                    <a:pt x="945" y="239"/>
                  </a:lnTo>
                  <a:lnTo>
                    <a:pt x="945" y="237"/>
                  </a:lnTo>
                  <a:lnTo>
                    <a:pt x="943" y="237"/>
                  </a:lnTo>
                  <a:lnTo>
                    <a:pt x="942" y="239"/>
                  </a:lnTo>
                  <a:lnTo>
                    <a:pt x="943" y="239"/>
                  </a:lnTo>
                  <a:lnTo>
                    <a:pt x="943" y="240"/>
                  </a:lnTo>
                  <a:lnTo>
                    <a:pt x="942" y="240"/>
                  </a:lnTo>
                  <a:lnTo>
                    <a:pt x="940" y="240"/>
                  </a:lnTo>
                  <a:lnTo>
                    <a:pt x="937" y="240"/>
                  </a:lnTo>
                  <a:lnTo>
                    <a:pt x="936" y="242"/>
                  </a:lnTo>
                  <a:lnTo>
                    <a:pt x="933" y="240"/>
                  </a:lnTo>
                  <a:lnTo>
                    <a:pt x="931" y="240"/>
                  </a:lnTo>
                  <a:lnTo>
                    <a:pt x="930" y="239"/>
                  </a:lnTo>
                  <a:lnTo>
                    <a:pt x="927" y="239"/>
                  </a:lnTo>
                  <a:lnTo>
                    <a:pt x="924" y="239"/>
                  </a:lnTo>
                  <a:lnTo>
                    <a:pt x="922" y="239"/>
                  </a:lnTo>
                  <a:lnTo>
                    <a:pt x="919" y="237"/>
                  </a:lnTo>
                  <a:lnTo>
                    <a:pt x="916" y="239"/>
                  </a:lnTo>
                  <a:lnTo>
                    <a:pt x="912" y="239"/>
                  </a:lnTo>
                  <a:lnTo>
                    <a:pt x="907" y="239"/>
                  </a:lnTo>
                  <a:lnTo>
                    <a:pt x="904" y="239"/>
                  </a:lnTo>
                  <a:close/>
                  <a:moveTo>
                    <a:pt x="1024" y="278"/>
                  </a:moveTo>
                  <a:lnTo>
                    <a:pt x="1022" y="278"/>
                  </a:lnTo>
                  <a:lnTo>
                    <a:pt x="1024" y="280"/>
                  </a:lnTo>
                  <a:lnTo>
                    <a:pt x="1024" y="278"/>
                  </a:lnTo>
                  <a:close/>
                  <a:moveTo>
                    <a:pt x="1018" y="325"/>
                  </a:moveTo>
                  <a:lnTo>
                    <a:pt x="1016" y="325"/>
                  </a:lnTo>
                  <a:lnTo>
                    <a:pt x="1014" y="325"/>
                  </a:lnTo>
                  <a:lnTo>
                    <a:pt x="1014" y="327"/>
                  </a:lnTo>
                  <a:lnTo>
                    <a:pt x="1016" y="325"/>
                  </a:lnTo>
                  <a:lnTo>
                    <a:pt x="1016" y="327"/>
                  </a:lnTo>
                  <a:lnTo>
                    <a:pt x="1018" y="327"/>
                  </a:lnTo>
                  <a:lnTo>
                    <a:pt x="1018" y="325"/>
                  </a:lnTo>
                  <a:close/>
                  <a:moveTo>
                    <a:pt x="1037" y="330"/>
                  </a:moveTo>
                  <a:lnTo>
                    <a:pt x="1039" y="328"/>
                  </a:lnTo>
                  <a:lnTo>
                    <a:pt x="1037" y="328"/>
                  </a:lnTo>
                  <a:lnTo>
                    <a:pt x="1037" y="330"/>
                  </a:lnTo>
                  <a:close/>
                  <a:moveTo>
                    <a:pt x="1031" y="286"/>
                  </a:moveTo>
                  <a:lnTo>
                    <a:pt x="1030" y="286"/>
                  </a:lnTo>
                  <a:lnTo>
                    <a:pt x="1031" y="284"/>
                  </a:lnTo>
                  <a:lnTo>
                    <a:pt x="1030" y="284"/>
                  </a:lnTo>
                  <a:lnTo>
                    <a:pt x="1030" y="286"/>
                  </a:lnTo>
                  <a:lnTo>
                    <a:pt x="1030" y="287"/>
                  </a:lnTo>
                  <a:lnTo>
                    <a:pt x="1031" y="286"/>
                  </a:lnTo>
                  <a:close/>
                  <a:moveTo>
                    <a:pt x="1027" y="301"/>
                  </a:moveTo>
                  <a:lnTo>
                    <a:pt x="1030" y="300"/>
                  </a:lnTo>
                  <a:lnTo>
                    <a:pt x="1027" y="300"/>
                  </a:lnTo>
                  <a:lnTo>
                    <a:pt x="1025" y="301"/>
                  </a:lnTo>
                  <a:lnTo>
                    <a:pt x="1027" y="301"/>
                  </a:lnTo>
                  <a:close/>
                  <a:moveTo>
                    <a:pt x="1027" y="313"/>
                  </a:moveTo>
                  <a:lnTo>
                    <a:pt x="1030" y="313"/>
                  </a:lnTo>
                  <a:lnTo>
                    <a:pt x="1030" y="312"/>
                  </a:lnTo>
                  <a:lnTo>
                    <a:pt x="1027" y="313"/>
                  </a:lnTo>
                  <a:close/>
                  <a:moveTo>
                    <a:pt x="1030" y="327"/>
                  </a:moveTo>
                  <a:lnTo>
                    <a:pt x="1031" y="327"/>
                  </a:lnTo>
                  <a:lnTo>
                    <a:pt x="1033" y="325"/>
                  </a:lnTo>
                  <a:lnTo>
                    <a:pt x="1031" y="325"/>
                  </a:lnTo>
                  <a:lnTo>
                    <a:pt x="1030" y="327"/>
                  </a:lnTo>
                  <a:lnTo>
                    <a:pt x="1030" y="325"/>
                  </a:lnTo>
                  <a:lnTo>
                    <a:pt x="1025" y="325"/>
                  </a:lnTo>
                  <a:lnTo>
                    <a:pt x="1024" y="325"/>
                  </a:lnTo>
                  <a:lnTo>
                    <a:pt x="1025" y="324"/>
                  </a:lnTo>
                  <a:lnTo>
                    <a:pt x="1024" y="324"/>
                  </a:lnTo>
                  <a:lnTo>
                    <a:pt x="1024" y="325"/>
                  </a:lnTo>
                  <a:lnTo>
                    <a:pt x="1024" y="327"/>
                  </a:lnTo>
                  <a:lnTo>
                    <a:pt x="1025" y="327"/>
                  </a:lnTo>
                  <a:lnTo>
                    <a:pt x="1027" y="327"/>
                  </a:lnTo>
                  <a:lnTo>
                    <a:pt x="1030" y="327"/>
                  </a:lnTo>
                  <a:close/>
                  <a:moveTo>
                    <a:pt x="1022" y="336"/>
                  </a:moveTo>
                  <a:lnTo>
                    <a:pt x="1021" y="336"/>
                  </a:lnTo>
                  <a:lnTo>
                    <a:pt x="1021" y="337"/>
                  </a:lnTo>
                  <a:lnTo>
                    <a:pt x="1022" y="336"/>
                  </a:lnTo>
                  <a:close/>
                  <a:moveTo>
                    <a:pt x="1034" y="345"/>
                  </a:moveTo>
                  <a:lnTo>
                    <a:pt x="1033" y="345"/>
                  </a:lnTo>
                  <a:lnTo>
                    <a:pt x="1033" y="347"/>
                  </a:lnTo>
                  <a:lnTo>
                    <a:pt x="1031" y="347"/>
                  </a:lnTo>
                  <a:lnTo>
                    <a:pt x="1030" y="348"/>
                  </a:lnTo>
                  <a:lnTo>
                    <a:pt x="1027" y="348"/>
                  </a:lnTo>
                  <a:lnTo>
                    <a:pt x="1025" y="350"/>
                  </a:lnTo>
                  <a:lnTo>
                    <a:pt x="1022" y="351"/>
                  </a:lnTo>
                  <a:lnTo>
                    <a:pt x="1022" y="350"/>
                  </a:lnTo>
                  <a:lnTo>
                    <a:pt x="1021" y="351"/>
                  </a:lnTo>
                  <a:lnTo>
                    <a:pt x="1022" y="351"/>
                  </a:lnTo>
                  <a:lnTo>
                    <a:pt x="1024" y="351"/>
                  </a:lnTo>
                  <a:lnTo>
                    <a:pt x="1025" y="350"/>
                  </a:lnTo>
                  <a:lnTo>
                    <a:pt x="1030" y="348"/>
                  </a:lnTo>
                  <a:lnTo>
                    <a:pt x="1033" y="347"/>
                  </a:lnTo>
                  <a:lnTo>
                    <a:pt x="1034" y="345"/>
                  </a:lnTo>
                  <a:close/>
                  <a:moveTo>
                    <a:pt x="1031" y="345"/>
                  </a:moveTo>
                  <a:lnTo>
                    <a:pt x="1030" y="345"/>
                  </a:lnTo>
                  <a:lnTo>
                    <a:pt x="1030" y="347"/>
                  </a:lnTo>
                  <a:lnTo>
                    <a:pt x="1031" y="345"/>
                  </a:lnTo>
                  <a:close/>
                  <a:moveTo>
                    <a:pt x="1033" y="334"/>
                  </a:moveTo>
                  <a:lnTo>
                    <a:pt x="1034" y="333"/>
                  </a:lnTo>
                  <a:lnTo>
                    <a:pt x="1033" y="333"/>
                  </a:lnTo>
                  <a:lnTo>
                    <a:pt x="1033" y="334"/>
                  </a:lnTo>
                  <a:lnTo>
                    <a:pt x="1033" y="336"/>
                  </a:lnTo>
                  <a:lnTo>
                    <a:pt x="1031" y="336"/>
                  </a:lnTo>
                  <a:lnTo>
                    <a:pt x="1031" y="337"/>
                  </a:lnTo>
                  <a:lnTo>
                    <a:pt x="1031" y="339"/>
                  </a:lnTo>
                  <a:lnTo>
                    <a:pt x="1030" y="339"/>
                  </a:lnTo>
                  <a:lnTo>
                    <a:pt x="1030" y="340"/>
                  </a:lnTo>
                  <a:lnTo>
                    <a:pt x="1027" y="340"/>
                  </a:lnTo>
                  <a:lnTo>
                    <a:pt x="1027" y="342"/>
                  </a:lnTo>
                  <a:lnTo>
                    <a:pt x="1025" y="342"/>
                  </a:lnTo>
                  <a:lnTo>
                    <a:pt x="1025" y="343"/>
                  </a:lnTo>
                  <a:lnTo>
                    <a:pt x="1025" y="345"/>
                  </a:lnTo>
                  <a:lnTo>
                    <a:pt x="1024" y="345"/>
                  </a:lnTo>
                  <a:lnTo>
                    <a:pt x="1022" y="345"/>
                  </a:lnTo>
                  <a:lnTo>
                    <a:pt x="1022" y="347"/>
                  </a:lnTo>
                  <a:lnTo>
                    <a:pt x="1021" y="347"/>
                  </a:lnTo>
                  <a:lnTo>
                    <a:pt x="1021" y="348"/>
                  </a:lnTo>
                  <a:lnTo>
                    <a:pt x="1022" y="348"/>
                  </a:lnTo>
                  <a:lnTo>
                    <a:pt x="1022" y="347"/>
                  </a:lnTo>
                  <a:lnTo>
                    <a:pt x="1024" y="347"/>
                  </a:lnTo>
                  <a:lnTo>
                    <a:pt x="1025" y="347"/>
                  </a:lnTo>
                  <a:lnTo>
                    <a:pt x="1025" y="345"/>
                  </a:lnTo>
                  <a:lnTo>
                    <a:pt x="1027" y="343"/>
                  </a:lnTo>
                  <a:lnTo>
                    <a:pt x="1030" y="340"/>
                  </a:lnTo>
                  <a:lnTo>
                    <a:pt x="1031" y="340"/>
                  </a:lnTo>
                  <a:lnTo>
                    <a:pt x="1033" y="339"/>
                  </a:lnTo>
                  <a:lnTo>
                    <a:pt x="1033" y="337"/>
                  </a:lnTo>
                  <a:lnTo>
                    <a:pt x="1034" y="337"/>
                  </a:lnTo>
                  <a:lnTo>
                    <a:pt x="1034" y="336"/>
                  </a:lnTo>
                  <a:lnTo>
                    <a:pt x="1034" y="334"/>
                  </a:lnTo>
                  <a:lnTo>
                    <a:pt x="1033" y="334"/>
                  </a:lnTo>
                  <a:close/>
                  <a:moveTo>
                    <a:pt x="1034" y="330"/>
                  </a:moveTo>
                  <a:lnTo>
                    <a:pt x="1031" y="331"/>
                  </a:lnTo>
                  <a:lnTo>
                    <a:pt x="1033" y="331"/>
                  </a:lnTo>
                  <a:lnTo>
                    <a:pt x="1034" y="331"/>
                  </a:lnTo>
                  <a:lnTo>
                    <a:pt x="1036" y="330"/>
                  </a:lnTo>
                  <a:lnTo>
                    <a:pt x="1034" y="330"/>
                  </a:lnTo>
                  <a:close/>
                  <a:moveTo>
                    <a:pt x="1037" y="275"/>
                  </a:moveTo>
                  <a:lnTo>
                    <a:pt x="1039" y="275"/>
                  </a:lnTo>
                  <a:lnTo>
                    <a:pt x="1040" y="275"/>
                  </a:lnTo>
                  <a:lnTo>
                    <a:pt x="1040" y="274"/>
                  </a:lnTo>
                  <a:lnTo>
                    <a:pt x="1039" y="274"/>
                  </a:lnTo>
                  <a:lnTo>
                    <a:pt x="1037" y="275"/>
                  </a:lnTo>
                  <a:close/>
                  <a:moveTo>
                    <a:pt x="1033" y="287"/>
                  </a:moveTo>
                  <a:lnTo>
                    <a:pt x="1034" y="289"/>
                  </a:lnTo>
                  <a:lnTo>
                    <a:pt x="1036" y="289"/>
                  </a:lnTo>
                  <a:lnTo>
                    <a:pt x="1037" y="289"/>
                  </a:lnTo>
                  <a:lnTo>
                    <a:pt x="1033" y="287"/>
                  </a:lnTo>
                  <a:close/>
                  <a:moveTo>
                    <a:pt x="1027" y="257"/>
                  </a:moveTo>
                  <a:lnTo>
                    <a:pt x="1030" y="257"/>
                  </a:lnTo>
                  <a:lnTo>
                    <a:pt x="1030" y="256"/>
                  </a:lnTo>
                  <a:lnTo>
                    <a:pt x="1033" y="254"/>
                  </a:lnTo>
                  <a:lnTo>
                    <a:pt x="1034" y="253"/>
                  </a:lnTo>
                  <a:lnTo>
                    <a:pt x="1033" y="253"/>
                  </a:lnTo>
                  <a:lnTo>
                    <a:pt x="1031" y="254"/>
                  </a:lnTo>
                  <a:lnTo>
                    <a:pt x="1030" y="256"/>
                  </a:lnTo>
                  <a:lnTo>
                    <a:pt x="1027" y="256"/>
                  </a:lnTo>
                  <a:lnTo>
                    <a:pt x="1027" y="257"/>
                  </a:lnTo>
                  <a:close/>
                  <a:moveTo>
                    <a:pt x="978" y="245"/>
                  </a:moveTo>
                  <a:lnTo>
                    <a:pt x="980" y="245"/>
                  </a:lnTo>
                  <a:lnTo>
                    <a:pt x="978" y="244"/>
                  </a:lnTo>
                  <a:lnTo>
                    <a:pt x="978" y="245"/>
                  </a:lnTo>
                  <a:close/>
                  <a:moveTo>
                    <a:pt x="977" y="272"/>
                  </a:moveTo>
                  <a:lnTo>
                    <a:pt x="978" y="272"/>
                  </a:lnTo>
                  <a:lnTo>
                    <a:pt x="980" y="272"/>
                  </a:lnTo>
                  <a:lnTo>
                    <a:pt x="980" y="271"/>
                  </a:lnTo>
                  <a:lnTo>
                    <a:pt x="978" y="271"/>
                  </a:lnTo>
                  <a:lnTo>
                    <a:pt x="977" y="271"/>
                  </a:lnTo>
                  <a:lnTo>
                    <a:pt x="977" y="272"/>
                  </a:lnTo>
                  <a:close/>
                  <a:moveTo>
                    <a:pt x="969" y="248"/>
                  </a:moveTo>
                  <a:lnTo>
                    <a:pt x="969" y="250"/>
                  </a:lnTo>
                  <a:lnTo>
                    <a:pt x="971" y="248"/>
                  </a:lnTo>
                  <a:lnTo>
                    <a:pt x="971" y="247"/>
                  </a:lnTo>
                  <a:lnTo>
                    <a:pt x="972" y="247"/>
                  </a:lnTo>
                  <a:lnTo>
                    <a:pt x="972" y="245"/>
                  </a:lnTo>
                  <a:lnTo>
                    <a:pt x="974" y="245"/>
                  </a:lnTo>
                  <a:lnTo>
                    <a:pt x="974" y="244"/>
                  </a:lnTo>
                  <a:lnTo>
                    <a:pt x="975" y="244"/>
                  </a:lnTo>
                  <a:lnTo>
                    <a:pt x="975" y="242"/>
                  </a:lnTo>
                  <a:lnTo>
                    <a:pt x="975" y="240"/>
                  </a:lnTo>
                  <a:lnTo>
                    <a:pt x="975" y="239"/>
                  </a:lnTo>
                  <a:lnTo>
                    <a:pt x="974" y="239"/>
                  </a:lnTo>
                  <a:lnTo>
                    <a:pt x="972" y="240"/>
                  </a:lnTo>
                  <a:lnTo>
                    <a:pt x="972" y="242"/>
                  </a:lnTo>
                  <a:lnTo>
                    <a:pt x="974" y="240"/>
                  </a:lnTo>
                  <a:lnTo>
                    <a:pt x="974" y="242"/>
                  </a:lnTo>
                  <a:lnTo>
                    <a:pt x="974" y="244"/>
                  </a:lnTo>
                  <a:lnTo>
                    <a:pt x="972" y="245"/>
                  </a:lnTo>
                  <a:lnTo>
                    <a:pt x="971" y="245"/>
                  </a:lnTo>
                  <a:lnTo>
                    <a:pt x="971" y="247"/>
                  </a:lnTo>
                  <a:lnTo>
                    <a:pt x="969" y="248"/>
                  </a:lnTo>
                  <a:close/>
                  <a:moveTo>
                    <a:pt x="921" y="18"/>
                  </a:moveTo>
                  <a:lnTo>
                    <a:pt x="922" y="18"/>
                  </a:lnTo>
                  <a:lnTo>
                    <a:pt x="924" y="16"/>
                  </a:lnTo>
                  <a:lnTo>
                    <a:pt x="921" y="18"/>
                  </a:lnTo>
                  <a:close/>
                  <a:moveTo>
                    <a:pt x="565" y="227"/>
                  </a:moveTo>
                  <a:lnTo>
                    <a:pt x="563" y="227"/>
                  </a:lnTo>
                  <a:lnTo>
                    <a:pt x="563" y="228"/>
                  </a:lnTo>
                  <a:lnTo>
                    <a:pt x="565" y="227"/>
                  </a:lnTo>
                  <a:close/>
                  <a:moveTo>
                    <a:pt x="583" y="207"/>
                  </a:moveTo>
                  <a:lnTo>
                    <a:pt x="584" y="206"/>
                  </a:lnTo>
                  <a:lnTo>
                    <a:pt x="583" y="206"/>
                  </a:lnTo>
                  <a:lnTo>
                    <a:pt x="583" y="207"/>
                  </a:lnTo>
                  <a:close/>
                  <a:moveTo>
                    <a:pt x="577" y="209"/>
                  </a:moveTo>
                  <a:lnTo>
                    <a:pt x="578" y="209"/>
                  </a:lnTo>
                  <a:lnTo>
                    <a:pt x="580" y="209"/>
                  </a:lnTo>
                  <a:lnTo>
                    <a:pt x="580" y="207"/>
                  </a:lnTo>
                  <a:lnTo>
                    <a:pt x="578" y="207"/>
                  </a:lnTo>
                  <a:lnTo>
                    <a:pt x="577" y="207"/>
                  </a:lnTo>
                  <a:lnTo>
                    <a:pt x="577" y="209"/>
                  </a:lnTo>
                  <a:close/>
                  <a:moveTo>
                    <a:pt x="572" y="210"/>
                  </a:moveTo>
                  <a:lnTo>
                    <a:pt x="574" y="210"/>
                  </a:lnTo>
                  <a:lnTo>
                    <a:pt x="575" y="209"/>
                  </a:lnTo>
                  <a:lnTo>
                    <a:pt x="574" y="209"/>
                  </a:lnTo>
                  <a:lnTo>
                    <a:pt x="572" y="210"/>
                  </a:lnTo>
                  <a:close/>
                  <a:moveTo>
                    <a:pt x="568" y="213"/>
                  </a:moveTo>
                  <a:lnTo>
                    <a:pt x="569" y="215"/>
                  </a:lnTo>
                  <a:lnTo>
                    <a:pt x="569" y="213"/>
                  </a:lnTo>
                  <a:lnTo>
                    <a:pt x="568" y="213"/>
                  </a:lnTo>
                  <a:lnTo>
                    <a:pt x="569" y="212"/>
                  </a:lnTo>
                  <a:lnTo>
                    <a:pt x="571" y="212"/>
                  </a:lnTo>
                  <a:lnTo>
                    <a:pt x="571" y="210"/>
                  </a:lnTo>
                  <a:lnTo>
                    <a:pt x="569" y="210"/>
                  </a:lnTo>
                  <a:lnTo>
                    <a:pt x="569" y="212"/>
                  </a:lnTo>
                  <a:lnTo>
                    <a:pt x="568" y="212"/>
                  </a:lnTo>
                  <a:lnTo>
                    <a:pt x="568" y="213"/>
                  </a:lnTo>
                  <a:close/>
                  <a:moveTo>
                    <a:pt x="566" y="218"/>
                  </a:moveTo>
                  <a:lnTo>
                    <a:pt x="568" y="216"/>
                  </a:lnTo>
                  <a:lnTo>
                    <a:pt x="566" y="216"/>
                  </a:lnTo>
                  <a:lnTo>
                    <a:pt x="566" y="218"/>
                  </a:lnTo>
                  <a:close/>
                  <a:moveTo>
                    <a:pt x="584" y="224"/>
                  </a:moveTo>
                  <a:lnTo>
                    <a:pt x="583" y="222"/>
                  </a:lnTo>
                  <a:lnTo>
                    <a:pt x="584" y="221"/>
                  </a:lnTo>
                  <a:lnTo>
                    <a:pt x="583" y="219"/>
                  </a:lnTo>
                  <a:lnTo>
                    <a:pt x="581" y="219"/>
                  </a:lnTo>
                  <a:lnTo>
                    <a:pt x="581" y="221"/>
                  </a:lnTo>
                  <a:lnTo>
                    <a:pt x="583" y="221"/>
                  </a:lnTo>
                  <a:lnTo>
                    <a:pt x="583" y="222"/>
                  </a:lnTo>
                  <a:lnTo>
                    <a:pt x="580" y="222"/>
                  </a:lnTo>
                  <a:lnTo>
                    <a:pt x="578" y="222"/>
                  </a:lnTo>
                  <a:lnTo>
                    <a:pt x="577" y="222"/>
                  </a:lnTo>
                  <a:lnTo>
                    <a:pt x="575" y="222"/>
                  </a:lnTo>
                  <a:lnTo>
                    <a:pt x="571" y="221"/>
                  </a:lnTo>
                  <a:lnTo>
                    <a:pt x="568" y="222"/>
                  </a:lnTo>
                  <a:lnTo>
                    <a:pt x="568" y="221"/>
                  </a:lnTo>
                  <a:lnTo>
                    <a:pt x="566" y="222"/>
                  </a:lnTo>
                  <a:lnTo>
                    <a:pt x="568" y="222"/>
                  </a:lnTo>
                  <a:lnTo>
                    <a:pt x="569" y="222"/>
                  </a:lnTo>
                  <a:lnTo>
                    <a:pt x="569" y="224"/>
                  </a:lnTo>
                  <a:lnTo>
                    <a:pt x="571" y="224"/>
                  </a:lnTo>
                  <a:lnTo>
                    <a:pt x="569" y="225"/>
                  </a:lnTo>
                  <a:lnTo>
                    <a:pt x="566" y="225"/>
                  </a:lnTo>
                  <a:lnTo>
                    <a:pt x="566" y="227"/>
                  </a:lnTo>
                  <a:lnTo>
                    <a:pt x="568" y="227"/>
                  </a:lnTo>
                  <a:lnTo>
                    <a:pt x="569" y="227"/>
                  </a:lnTo>
                  <a:lnTo>
                    <a:pt x="569" y="225"/>
                  </a:lnTo>
                  <a:lnTo>
                    <a:pt x="571" y="225"/>
                  </a:lnTo>
                  <a:lnTo>
                    <a:pt x="572" y="225"/>
                  </a:lnTo>
                  <a:lnTo>
                    <a:pt x="572" y="224"/>
                  </a:lnTo>
                  <a:lnTo>
                    <a:pt x="574" y="224"/>
                  </a:lnTo>
                  <a:lnTo>
                    <a:pt x="575" y="224"/>
                  </a:lnTo>
                  <a:lnTo>
                    <a:pt x="577" y="224"/>
                  </a:lnTo>
                  <a:lnTo>
                    <a:pt x="577" y="225"/>
                  </a:lnTo>
                  <a:lnTo>
                    <a:pt x="575" y="225"/>
                  </a:lnTo>
                  <a:lnTo>
                    <a:pt x="575" y="227"/>
                  </a:lnTo>
                  <a:lnTo>
                    <a:pt x="574" y="227"/>
                  </a:lnTo>
                  <a:lnTo>
                    <a:pt x="574" y="228"/>
                  </a:lnTo>
                  <a:lnTo>
                    <a:pt x="575" y="228"/>
                  </a:lnTo>
                  <a:lnTo>
                    <a:pt x="577" y="227"/>
                  </a:lnTo>
                  <a:lnTo>
                    <a:pt x="581" y="225"/>
                  </a:lnTo>
                  <a:lnTo>
                    <a:pt x="583" y="225"/>
                  </a:lnTo>
                  <a:lnTo>
                    <a:pt x="583" y="224"/>
                  </a:lnTo>
                  <a:lnTo>
                    <a:pt x="584" y="224"/>
                  </a:lnTo>
                  <a:close/>
                  <a:moveTo>
                    <a:pt x="589" y="236"/>
                  </a:moveTo>
                  <a:lnTo>
                    <a:pt x="589" y="234"/>
                  </a:lnTo>
                  <a:lnTo>
                    <a:pt x="591" y="233"/>
                  </a:lnTo>
                  <a:lnTo>
                    <a:pt x="589" y="233"/>
                  </a:lnTo>
                  <a:lnTo>
                    <a:pt x="588" y="233"/>
                  </a:lnTo>
                  <a:lnTo>
                    <a:pt x="586" y="234"/>
                  </a:lnTo>
                  <a:lnTo>
                    <a:pt x="584" y="234"/>
                  </a:lnTo>
                  <a:lnTo>
                    <a:pt x="584" y="236"/>
                  </a:lnTo>
                  <a:lnTo>
                    <a:pt x="586" y="236"/>
                  </a:lnTo>
                  <a:lnTo>
                    <a:pt x="588" y="236"/>
                  </a:lnTo>
                  <a:lnTo>
                    <a:pt x="589" y="237"/>
                  </a:lnTo>
                  <a:lnTo>
                    <a:pt x="589" y="236"/>
                  </a:lnTo>
                  <a:lnTo>
                    <a:pt x="591" y="236"/>
                  </a:lnTo>
                  <a:lnTo>
                    <a:pt x="591" y="234"/>
                  </a:lnTo>
                  <a:lnTo>
                    <a:pt x="589" y="236"/>
                  </a:lnTo>
                  <a:close/>
                  <a:moveTo>
                    <a:pt x="601" y="227"/>
                  </a:moveTo>
                  <a:lnTo>
                    <a:pt x="600" y="227"/>
                  </a:lnTo>
                  <a:lnTo>
                    <a:pt x="598" y="228"/>
                  </a:lnTo>
                  <a:lnTo>
                    <a:pt x="597" y="228"/>
                  </a:lnTo>
                  <a:lnTo>
                    <a:pt x="595" y="230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2" y="231"/>
                  </a:lnTo>
                  <a:lnTo>
                    <a:pt x="592" y="233"/>
                  </a:lnTo>
                  <a:lnTo>
                    <a:pt x="594" y="231"/>
                  </a:lnTo>
                  <a:lnTo>
                    <a:pt x="595" y="231"/>
                  </a:lnTo>
                  <a:lnTo>
                    <a:pt x="595" y="230"/>
                  </a:lnTo>
                  <a:lnTo>
                    <a:pt x="597" y="230"/>
                  </a:lnTo>
                  <a:lnTo>
                    <a:pt x="598" y="230"/>
                  </a:lnTo>
                  <a:lnTo>
                    <a:pt x="598" y="228"/>
                  </a:lnTo>
                  <a:lnTo>
                    <a:pt x="600" y="228"/>
                  </a:lnTo>
                  <a:lnTo>
                    <a:pt x="601" y="227"/>
                  </a:lnTo>
                  <a:close/>
                  <a:moveTo>
                    <a:pt x="607" y="225"/>
                  </a:moveTo>
                  <a:lnTo>
                    <a:pt x="606" y="225"/>
                  </a:lnTo>
                  <a:lnTo>
                    <a:pt x="604" y="224"/>
                  </a:lnTo>
                  <a:lnTo>
                    <a:pt x="604" y="225"/>
                  </a:lnTo>
                  <a:lnTo>
                    <a:pt x="604" y="227"/>
                  </a:lnTo>
                  <a:lnTo>
                    <a:pt x="606" y="227"/>
                  </a:lnTo>
                  <a:lnTo>
                    <a:pt x="607" y="225"/>
                  </a:lnTo>
                  <a:close/>
                  <a:moveTo>
                    <a:pt x="627" y="262"/>
                  </a:moveTo>
                  <a:lnTo>
                    <a:pt x="628" y="262"/>
                  </a:lnTo>
                  <a:lnTo>
                    <a:pt x="627" y="260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2" y="263"/>
                  </a:lnTo>
                  <a:lnTo>
                    <a:pt x="621" y="263"/>
                  </a:lnTo>
                  <a:lnTo>
                    <a:pt x="621" y="265"/>
                  </a:lnTo>
                  <a:lnTo>
                    <a:pt x="622" y="265"/>
                  </a:lnTo>
                  <a:lnTo>
                    <a:pt x="622" y="263"/>
                  </a:lnTo>
                  <a:lnTo>
                    <a:pt x="624" y="263"/>
                  </a:lnTo>
                  <a:lnTo>
                    <a:pt x="625" y="262"/>
                  </a:lnTo>
                  <a:lnTo>
                    <a:pt x="627" y="262"/>
                  </a:lnTo>
                  <a:close/>
                  <a:moveTo>
                    <a:pt x="631" y="262"/>
                  </a:moveTo>
                  <a:lnTo>
                    <a:pt x="630" y="262"/>
                  </a:lnTo>
                  <a:lnTo>
                    <a:pt x="630" y="263"/>
                  </a:lnTo>
                  <a:lnTo>
                    <a:pt x="628" y="265"/>
                  </a:lnTo>
                  <a:lnTo>
                    <a:pt x="630" y="265"/>
                  </a:lnTo>
                  <a:lnTo>
                    <a:pt x="630" y="263"/>
                  </a:lnTo>
                  <a:lnTo>
                    <a:pt x="631" y="262"/>
                  </a:lnTo>
                  <a:close/>
                  <a:moveTo>
                    <a:pt x="554" y="324"/>
                  </a:moveTo>
                  <a:lnTo>
                    <a:pt x="553" y="325"/>
                  </a:lnTo>
                  <a:lnTo>
                    <a:pt x="554" y="325"/>
                  </a:lnTo>
                  <a:lnTo>
                    <a:pt x="554" y="324"/>
                  </a:lnTo>
                  <a:close/>
                  <a:moveTo>
                    <a:pt x="627" y="281"/>
                  </a:moveTo>
                  <a:lnTo>
                    <a:pt x="625" y="283"/>
                  </a:lnTo>
                  <a:lnTo>
                    <a:pt x="627" y="283"/>
                  </a:lnTo>
                  <a:lnTo>
                    <a:pt x="627" y="281"/>
                  </a:lnTo>
                  <a:close/>
                  <a:moveTo>
                    <a:pt x="657" y="259"/>
                  </a:moveTo>
                  <a:lnTo>
                    <a:pt x="654" y="260"/>
                  </a:lnTo>
                  <a:lnTo>
                    <a:pt x="653" y="260"/>
                  </a:lnTo>
                  <a:lnTo>
                    <a:pt x="653" y="262"/>
                  </a:lnTo>
                  <a:lnTo>
                    <a:pt x="651" y="262"/>
                  </a:lnTo>
                  <a:lnTo>
                    <a:pt x="651" y="263"/>
                  </a:lnTo>
                  <a:lnTo>
                    <a:pt x="653" y="262"/>
                  </a:lnTo>
                  <a:lnTo>
                    <a:pt x="654" y="260"/>
                  </a:lnTo>
                  <a:lnTo>
                    <a:pt x="656" y="260"/>
                  </a:lnTo>
                  <a:lnTo>
                    <a:pt x="657" y="259"/>
                  </a:lnTo>
                  <a:close/>
                  <a:moveTo>
                    <a:pt x="771" y="107"/>
                  </a:moveTo>
                  <a:lnTo>
                    <a:pt x="769" y="107"/>
                  </a:lnTo>
                  <a:lnTo>
                    <a:pt x="769" y="109"/>
                  </a:lnTo>
                  <a:lnTo>
                    <a:pt x="771" y="109"/>
                  </a:lnTo>
                  <a:lnTo>
                    <a:pt x="771" y="107"/>
                  </a:lnTo>
                  <a:close/>
                  <a:moveTo>
                    <a:pt x="795" y="98"/>
                  </a:moveTo>
                  <a:lnTo>
                    <a:pt x="793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89" y="98"/>
                  </a:lnTo>
                  <a:lnTo>
                    <a:pt x="789" y="97"/>
                  </a:lnTo>
                  <a:lnTo>
                    <a:pt x="784" y="97"/>
                  </a:lnTo>
                  <a:lnTo>
                    <a:pt x="783" y="98"/>
                  </a:lnTo>
                  <a:lnTo>
                    <a:pt x="781" y="98"/>
                  </a:lnTo>
                  <a:lnTo>
                    <a:pt x="780" y="98"/>
                  </a:lnTo>
                  <a:lnTo>
                    <a:pt x="780" y="100"/>
                  </a:lnTo>
                  <a:lnTo>
                    <a:pt x="780" y="101"/>
                  </a:lnTo>
                  <a:lnTo>
                    <a:pt x="781" y="103"/>
                  </a:lnTo>
                  <a:lnTo>
                    <a:pt x="783" y="103"/>
                  </a:lnTo>
                  <a:lnTo>
                    <a:pt x="784" y="103"/>
                  </a:lnTo>
                  <a:lnTo>
                    <a:pt x="787" y="103"/>
                  </a:lnTo>
                  <a:lnTo>
                    <a:pt x="790" y="103"/>
                  </a:lnTo>
                  <a:lnTo>
                    <a:pt x="792" y="103"/>
                  </a:lnTo>
                  <a:lnTo>
                    <a:pt x="792" y="101"/>
                  </a:lnTo>
                  <a:lnTo>
                    <a:pt x="793" y="101"/>
                  </a:lnTo>
                  <a:lnTo>
                    <a:pt x="795" y="100"/>
                  </a:lnTo>
                  <a:lnTo>
                    <a:pt x="795" y="98"/>
                  </a:lnTo>
                  <a:close/>
                  <a:moveTo>
                    <a:pt x="798" y="97"/>
                  </a:moveTo>
                  <a:lnTo>
                    <a:pt x="796" y="97"/>
                  </a:lnTo>
                  <a:lnTo>
                    <a:pt x="796" y="98"/>
                  </a:lnTo>
                  <a:lnTo>
                    <a:pt x="798" y="98"/>
                  </a:lnTo>
                  <a:lnTo>
                    <a:pt x="798" y="97"/>
                  </a:lnTo>
                  <a:close/>
                  <a:moveTo>
                    <a:pt x="830" y="234"/>
                  </a:moveTo>
                  <a:lnTo>
                    <a:pt x="828" y="234"/>
                  </a:lnTo>
                  <a:lnTo>
                    <a:pt x="828" y="236"/>
                  </a:lnTo>
                  <a:lnTo>
                    <a:pt x="830" y="234"/>
                  </a:lnTo>
                  <a:close/>
                  <a:moveTo>
                    <a:pt x="833" y="228"/>
                  </a:moveTo>
                  <a:lnTo>
                    <a:pt x="831" y="228"/>
                  </a:lnTo>
                  <a:lnTo>
                    <a:pt x="830" y="230"/>
                  </a:lnTo>
                  <a:lnTo>
                    <a:pt x="831" y="230"/>
                  </a:lnTo>
                  <a:lnTo>
                    <a:pt x="833" y="228"/>
                  </a:lnTo>
                  <a:close/>
                  <a:moveTo>
                    <a:pt x="836" y="224"/>
                  </a:moveTo>
                  <a:lnTo>
                    <a:pt x="834" y="225"/>
                  </a:lnTo>
                  <a:lnTo>
                    <a:pt x="836" y="225"/>
                  </a:lnTo>
                  <a:lnTo>
                    <a:pt x="836" y="224"/>
                  </a:lnTo>
                  <a:close/>
                  <a:moveTo>
                    <a:pt x="839" y="222"/>
                  </a:moveTo>
                  <a:lnTo>
                    <a:pt x="837" y="222"/>
                  </a:lnTo>
                  <a:lnTo>
                    <a:pt x="837" y="224"/>
                  </a:lnTo>
                  <a:lnTo>
                    <a:pt x="839" y="222"/>
                  </a:lnTo>
                  <a:close/>
                  <a:moveTo>
                    <a:pt x="843" y="207"/>
                  </a:moveTo>
                  <a:lnTo>
                    <a:pt x="840" y="209"/>
                  </a:lnTo>
                  <a:lnTo>
                    <a:pt x="842" y="207"/>
                  </a:lnTo>
                  <a:lnTo>
                    <a:pt x="840" y="207"/>
                  </a:lnTo>
                  <a:lnTo>
                    <a:pt x="837" y="209"/>
                  </a:lnTo>
                  <a:lnTo>
                    <a:pt x="834" y="209"/>
                  </a:lnTo>
                  <a:lnTo>
                    <a:pt x="833" y="210"/>
                  </a:lnTo>
                  <a:lnTo>
                    <a:pt x="831" y="210"/>
                  </a:lnTo>
                  <a:lnTo>
                    <a:pt x="830" y="210"/>
                  </a:lnTo>
                  <a:lnTo>
                    <a:pt x="830" y="212"/>
                  </a:lnTo>
                  <a:lnTo>
                    <a:pt x="828" y="212"/>
                  </a:lnTo>
                  <a:lnTo>
                    <a:pt x="827" y="213"/>
                  </a:lnTo>
                  <a:lnTo>
                    <a:pt x="828" y="213"/>
                  </a:lnTo>
                  <a:lnTo>
                    <a:pt x="830" y="212"/>
                  </a:lnTo>
                  <a:lnTo>
                    <a:pt x="831" y="212"/>
                  </a:lnTo>
                  <a:lnTo>
                    <a:pt x="833" y="212"/>
                  </a:lnTo>
                  <a:lnTo>
                    <a:pt x="833" y="210"/>
                  </a:lnTo>
                  <a:lnTo>
                    <a:pt x="834" y="210"/>
                  </a:lnTo>
                  <a:lnTo>
                    <a:pt x="842" y="209"/>
                  </a:lnTo>
                  <a:lnTo>
                    <a:pt x="843" y="209"/>
                  </a:lnTo>
                  <a:lnTo>
                    <a:pt x="843" y="207"/>
                  </a:lnTo>
                  <a:close/>
                  <a:moveTo>
                    <a:pt x="881" y="222"/>
                  </a:moveTo>
                  <a:lnTo>
                    <a:pt x="880" y="221"/>
                  </a:lnTo>
                  <a:lnTo>
                    <a:pt x="878" y="222"/>
                  </a:lnTo>
                  <a:lnTo>
                    <a:pt x="880" y="222"/>
                  </a:lnTo>
                  <a:lnTo>
                    <a:pt x="880" y="224"/>
                  </a:lnTo>
                  <a:lnTo>
                    <a:pt x="881" y="224"/>
                  </a:lnTo>
                  <a:lnTo>
                    <a:pt x="881" y="222"/>
                  </a:lnTo>
                  <a:close/>
                  <a:moveTo>
                    <a:pt x="901" y="225"/>
                  </a:moveTo>
                  <a:lnTo>
                    <a:pt x="899" y="225"/>
                  </a:lnTo>
                  <a:lnTo>
                    <a:pt x="901" y="227"/>
                  </a:lnTo>
                  <a:lnTo>
                    <a:pt x="901" y="225"/>
                  </a:lnTo>
                  <a:close/>
                  <a:moveTo>
                    <a:pt x="877" y="228"/>
                  </a:moveTo>
                  <a:lnTo>
                    <a:pt x="875" y="228"/>
                  </a:lnTo>
                  <a:lnTo>
                    <a:pt x="874" y="228"/>
                  </a:lnTo>
                  <a:lnTo>
                    <a:pt x="872" y="230"/>
                  </a:lnTo>
                  <a:lnTo>
                    <a:pt x="874" y="230"/>
                  </a:lnTo>
                  <a:lnTo>
                    <a:pt x="875" y="231"/>
                  </a:lnTo>
                  <a:lnTo>
                    <a:pt x="877" y="230"/>
                  </a:lnTo>
                  <a:lnTo>
                    <a:pt x="875" y="230"/>
                  </a:lnTo>
                  <a:lnTo>
                    <a:pt x="877" y="228"/>
                  </a:lnTo>
                  <a:close/>
                  <a:moveTo>
                    <a:pt x="913" y="15"/>
                  </a:moveTo>
                  <a:lnTo>
                    <a:pt x="913" y="16"/>
                  </a:lnTo>
                  <a:lnTo>
                    <a:pt x="915" y="15"/>
                  </a:lnTo>
                  <a:lnTo>
                    <a:pt x="913" y="15"/>
                  </a:lnTo>
                  <a:close/>
                  <a:moveTo>
                    <a:pt x="880" y="227"/>
                  </a:moveTo>
                  <a:lnTo>
                    <a:pt x="878" y="227"/>
                  </a:lnTo>
                  <a:lnTo>
                    <a:pt x="877" y="228"/>
                  </a:lnTo>
                  <a:lnTo>
                    <a:pt x="880" y="228"/>
                  </a:lnTo>
                  <a:lnTo>
                    <a:pt x="880" y="227"/>
                  </a:lnTo>
                  <a:close/>
                  <a:moveTo>
                    <a:pt x="601" y="295"/>
                  </a:moveTo>
                  <a:lnTo>
                    <a:pt x="600" y="297"/>
                  </a:lnTo>
                  <a:lnTo>
                    <a:pt x="601" y="297"/>
                  </a:lnTo>
                  <a:lnTo>
                    <a:pt x="601" y="295"/>
                  </a:lnTo>
                  <a:close/>
                  <a:moveTo>
                    <a:pt x="862" y="216"/>
                  </a:moveTo>
                  <a:lnTo>
                    <a:pt x="863" y="216"/>
                  </a:lnTo>
                  <a:lnTo>
                    <a:pt x="863" y="215"/>
                  </a:lnTo>
                  <a:lnTo>
                    <a:pt x="862" y="215"/>
                  </a:lnTo>
                  <a:lnTo>
                    <a:pt x="860" y="215"/>
                  </a:lnTo>
                  <a:lnTo>
                    <a:pt x="859" y="216"/>
                  </a:lnTo>
                  <a:lnTo>
                    <a:pt x="857" y="216"/>
                  </a:lnTo>
                  <a:lnTo>
                    <a:pt x="856" y="216"/>
                  </a:lnTo>
                  <a:lnTo>
                    <a:pt x="856" y="218"/>
                  </a:lnTo>
                  <a:lnTo>
                    <a:pt x="854" y="218"/>
                  </a:lnTo>
                  <a:lnTo>
                    <a:pt x="854" y="219"/>
                  </a:lnTo>
                  <a:lnTo>
                    <a:pt x="852" y="219"/>
                  </a:lnTo>
                  <a:lnTo>
                    <a:pt x="851" y="219"/>
                  </a:lnTo>
                  <a:lnTo>
                    <a:pt x="851" y="221"/>
                  </a:lnTo>
                  <a:lnTo>
                    <a:pt x="851" y="222"/>
                  </a:lnTo>
                  <a:lnTo>
                    <a:pt x="852" y="222"/>
                  </a:lnTo>
                  <a:lnTo>
                    <a:pt x="852" y="221"/>
                  </a:lnTo>
                  <a:lnTo>
                    <a:pt x="854" y="221"/>
                  </a:lnTo>
                  <a:lnTo>
                    <a:pt x="856" y="219"/>
                  </a:lnTo>
                  <a:lnTo>
                    <a:pt x="856" y="221"/>
                  </a:lnTo>
                  <a:lnTo>
                    <a:pt x="854" y="222"/>
                  </a:lnTo>
                  <a:lnTo>
                    <a:pt x="856" y="222"/>
                  </a:lnTo>
                  <a:lnTo>
                    <a:pt x="857" y="221"/>
                  </a:lnTo>
                  <a:lnTo>
                    <a:pt x="859" y="219"/>
                  </a:lnTo>
                  <a:lnTo>
                    <a:pt x="859" y="218"/>
                  </a:lnTo>
                  <a:lnTo>
                    <a:pt x="860" y="218"/>
                  </a:lnTo>
                  <a:lnTo>
                    <a:pt x="860" y="219"/>
                  </a:lnTo>
                  <a:lnTo>
                    <a:pt x="862" y="219"/>
                  </a:lnTo>
                  <a:lnTo>
                    <a:pt x="862" y="218"/>
                  </a:lnTo>
                  <a:lnTo>
                    <a:pt x="862" y="216"/>
                  </a:lnTo>
                  <a:close/>
                  <a:moveTo>
                    <a:pt x="992" y="0"/>
                  </a:moveTo>
                  <a:lnTo>
                    <a:pt x="989" y="1"/>
                  </a:lnTo>
                  <a:lnTo>
                    <a:pt x="990" y="1"/>
                  </a:lnTo>
                  <a:lnTo>
                    <a:pt x="992" y="0"/>
                  </a:lnTo>
                  <a:close/>
                  <a:moveTo>
                    <a:pt x="550" y="330"/>
                  </a:moveTo>
                  <a:lnTo>
                    <a:pt x="548" y="330"/>
                  </a:lnTo>
                  <a:lnTo>
                    <a:pt x="548" y="331"/>
                  </a:lnTo>
                  <a:lnTo>
                    <a:pt x="550" y="331"/>
                  </a:lnTo>
                  <a:lnTo>
                    <a:pt x="551" y="330"/>
                  </a:lnTo>
                  <a:lnTo>
                    <a:pt x="551" y="328"/>
                  </a:lnTo>
                  <a:lnTo>
                    <a:pt x="550" y="328"/>
                  </a:lnTo>
                  <a:lnTo>
                    <a:pt x="550" y="330"/>
                  </a:lnTo>
                  <a:close/>
                  <a:moveTo>
                    <a:pt x="804" y="244"/>
                  </a:moveTo>
                  <a:lnTo>
                    <a:pt x="804" y="242"/>
                  </a:lnTo>
                  <a:lnTo>
                    <a:pt x="803" y="244"/>
                  </a:lnTo>
                  <a:lnTo>
                    <a:pt x="804" y="244"/>
                  </a:lnTo>
                  <a:close/>
                  <a:moveTo>
                    <a:pt x="775" y="253"/>
                  </a:moveTo>
                  <a:lnTo>
                    <a:pt x="777" y="251"/>
                  </a:lnTo>
                  <a:lnTo>
                    <a:pt x="775" y="251"/>
                  </a:lnTo>
                  <a:lnTo>
                    <a:pt x="775" y="253"/>
                  </a:lnTo>
                  <a:close/>
                  <a:moveTo>
                    <a:pt x="519" y="337"/>
                  </a:moveTo>
                  <a:lnTo>
                    <a:pt x="521" y="339"/>
                  </a:lnTo>
                  <a:lnTo>
                    <a:pt x="522" y="339"/>
                  </a:lnTo>
                  <a:lnTo>
                    <a:pt x="522" y="337"/>
                  </a:lnTo>
                  <a:lnTo>
                    <a:pt x="521" y="337"/>
                  </a:lnTo>
                  <a:lnTo>
                    <a:pt x="519" y="337"/>
                  </a:lnTo>
                  <a:close/>
                  <a:moveTo>
                    <a:pt x="893" y="240"/>
                  </a:moveTo>
                  <a:lnTo>
                    <a:pt x="895" y="240"/>
                  </a:lnTo>
                  <a:lnTo>
                    <a:pt x="896" y="240"/>
                  </a:lnTo>
                  <a:lnTo>
                    <a:pt x="895" y="239"/>
                  </a:lnTo>
                  <a:lnTo>
                    <a:pt x="893" y="240"/>
                  </a:lnTo>
                  <a:close/>
                  <a:moveTo>
                    <a:pt x="772" y="254"/>
                  </a:moveTo>
                  <a:lnTo>
                    <a:pt x="774" y="253"/>
                  </a:lnTo>
                  <a:lnTo>
                    <a:pt x="774" y="251"/>
                  </a:lnTo>
                  <a:lnTo>
                    <a:pt x="772" y="253"/>
                  </a:lnTo>
                  <a:lnTo>
                    <a:pt x="772" y="254"/>
                  </a:lnTo>
                  <a:close/>
                  <a:moveTo>
                    <a:pt x="518" y="340"/>
                  </a:moveTo>
                  <a:lnTo>
                    <a:pt x="519" y="340"/>
                  </a:lnTo>
                  <a:lnTo>
                    <a:pt x="521" y="339"/>
                  </a:lnTo>
                  <a:lnTo>
                    <a:pt x="519" y="339"/>
                  </a:lnTo>
                  <a:lnTo>
                    <a:pt x="518" y="340"/>
                  </a:lnTo>
                  <a:close/>
                  <a:moveTo>
                    <a:pt x="806" y="242"/>
                  </a:moveTo>
                  <a:lnTo>
                    <a:pt x="806" y="240"/>
                  </a:lnTo>
                  <a:lnTo>
                    <a:pt x="804" y="242"/>
                  </a:lnTo>
                  <a:lnTo>
                    <a:pt x="806" y="242"/>
                  </a:lnTo>
                  <a:close/>
                  <a:moveTo>
                    <a:pt x="1025" y="260"/>
                  </a:moveTo>
                  <a:lnTo>
                    <a:pt x="1025" y="259"/>
                  </a:lnTo>
                  <a:lnTo>
                    <a:pt x="1024" y="260"/>
                  </a:lnTo>
                  <a:lnTo>
                    <a:pt x="1025" y="260"/>
                  </a:lnTo>
                  <a:close/>
                  <a:moveTo>
                    <a:pt x="67" y="1178"/>
                  </a:moveTo>
                  <a:lnTo>
                    <a:pt x="67" y="1180"/>
                  </a:lnTo>
                  <a:lnTo>
                    <a:pt x="68" y="1180"/>
                  </a:lnTo>
                  <a:lnTo>
                    <a:pt x="70" y="1180"/>
                  </a:lnTo>
                  <a:lnTo>
                    <a:pt x="70" y="1178"/>
                  </a:lnTo>
                  <a:lnTo>
                    <a:pt x="68" y="1178"/>
                  </a:lnTo>
                  <a:lnTo>
                    <a:pt x="67" y="1178"/>
                  </a:lnTo>
                  <a:close/>
                  <a:moveTo>
                    <a:pt x="5" y="1145"/>
                  </a:moveTo>
                  <a:lnTo>
                    <a:pt x="6" y="1145"/>
                  </a:lnTo>
                  <a:lnTo>
                    <a:pt x="6" y="1143"/>
                  </a:lnTo>
                  <a:lnTo>
                    <a:pt x="5" y="1143"/>
                  </a:lnTo>
                  <a:lnTo>
                    <a:pt x="5" y="1145"/>
                  </a:lnTo>
                  <a:close/>
                  <a:moveTo>
                    <a:pt x="2" y="1146"/>
                  </a:moveTo>
                  <a:lnTo>
                    <a:pt x="0" y="1148"/>
                  </a:lnTo>
                  <a:lnTo>
                    <a:pt x="0" y="1149"/>
                  </a:lnTo>
                  <a:lnTo>
                    <a:pt x="2" y="1149"/>
                  </a:lnTo>
                  <a:lnTo>
                    <a:pt x="2" y="1148"/>
                  </a:lnTo>
                  <a:lnTo>
                    <a:pt x="3" y="1148"/>
                  </a:lnTo>
                  <a:lnTo>
                    <a:pt x="3" y="1146"/>
                  </a:lnTo>
                  <a:lnTo>
                    <a:pt x="5" y="1146"/>
                  </a:lnTo>
                  <a:lnTo>
                    <a:pt x="5" y="1145"/>
                  </a:lnTo>
                  <a:lnTo>
                    <a:pt x="3" y="1145"/>
                  </a:lnTo>
                  <a:lnTo>
                    <a:pt x="2" y="1146"/>
                  </a:lnTo>
                  <a:close/>
                  <a:moveTo>
                    <a:pt x="1657" y="1081"/>
                  </a:moveTo>
                  <a:lnTo>
                    <a:pt x="1657" y="1080"/>
                  </a:lnTo>
                  <a:lnTo>
                    <a:pt x="1655" y="1081"/>
                  </a:lnTo>
                  <a:lnTo>
                    <a:pt x="1657" y="1081"/>
                  </a:lnTo>
                  <a:close/>
                  <a:moveTo>
                    <a:pt x="1658" y="1081"/>
                  </a:moveTo>
                  <a:lnTo>
                    <a:pt x="1660" y="1080"/>
                  </a:lnTo>
                  <a:lnTo>
                    <a:pt x="1658" y="1080"/>
                  </a:lnTo>
                  <a:lnTo>
                    <a:pt x="1658" y="1081"/>
                  </a:lnTo>
                  <a:close/>
                  <a:moveTo>
                    <a:pt x="1663" y="1078"/>
                  </a:moveTo>
                  <a:lnTo>
                    <a:pt x="1663" y="1080"/>
                  </a:lnTo>
                  <a:lnTo>
                    <a:pt x="1664" y="1080"/>
                  </a:lnTo>
                  <a:lnTo>
                    <a:pt x="1664" y="1078"/>
                  </a:lnTo>
                  <a:lnTo>
                    <a:pt x="1663" y="1077"/>
                  </a:lnTo>
                  <a:lnTo>
                    <a:pt x="1663" y="1078"/>
                  </a:lnTo>
                  <a:close/>
                  <a:moveTo>
                    <a:pt x="1670" y="1078"/>
                  </a:moveTo>
                  <a:lnTo>
                    <a:pt x="1670" y="1077"/>
                  </a:lnTo>
                  <a:lnTo>
                    <a:pt x="1669" y="1078"/>
                  </a:lnTo>
                  <a:lnTo>
                    <a:pt x="1670" y="1078"/>
                  </a:lnTo>
                  <a:close/>
                  <a:moveTo>
                    <a:pt x="1681" y="1072"/>
                  </a:moveTo>
                  <a:lnTo>
                    <a:pt x="1682" y="1071"/>
                  </a:lnTo>
                  <a:lnTo>
                    <a:pt x="1681" y="1071"/>
                  </a:lnTo>
                  <a:lnTo>
                    <a:pt x="1681" y="1072"/>
                  </a:lnTo>
                  <a:close/>
                  <a:moveTo>
                    <a:pt x="1684" y="1069"/>
                  </a:moveTo>
                  <a:lnTo>
                    <a:pt x="1685" y="1068"/>
                  </a:lnTo>
                  <a:lnTo>
                    <a:pt x="1685" y="1066"/>
                  </a:lnTo>
                  <a:lnTo>
                    <a:pt x="1684" y="1068"/>
                  </a:lnTo>
                  <a:lnTo>
                    <a:pt x="1684" y="1069"/>
                  </a:lnTo>
                  <a:close/>
                  <a:moveTo>
                    <a:pt x="1339" y="1039"/>
                  </a:moveTo>
                  <a:lnTo>
                    <a:pt x="1339" y="1040"/>
                  </a:lnTo>
                  <a:lnTo>
                    <a:pt x="1342" y="1040"/>
                  </a:lnTo>
                  <a:lnTo>
                    <a:pt x="1342" y="1039"/>
                  </a:lnTo>
                  <a:lnTo>
                    <a:pt x="1342" y="1037"/>
                  </a:lnTo>
                  <a:lnTo>
                    <a:pt x="1339" y="1036"/>
                  </a:lnTo>
                  <a:lnTo>
                    <a:pt x="1339" y="1037"/>
                  </a:lnTo>
                  <a:lnTo>
                    <a:pt x="1339" y="1039"/>
                  </a:lnTo>
                  <a:close/>
                  <a:moveTo>
                    <a:pt x="1339" y="1028"/>
                  </a:moveTo>
                  <a:lnTo>
                    <a:pt x="1339" y="1030"/>
                  </a:lnTo>
                  <a:lnTo>
                    <a:pt x="1339" y="1031"/>
                  </a:lnTo>
                  <a:lnTo>
                    <a:pt x="1339" y="1033"/>
                  </a:lnTo>
                  <a:lnTo>
                    <a:pt x="1339" y="1034"/>
                  </a:lnTo>
                  <a:lnTo>
                    <a:pt x="1339" y="1036"/>
                  </a:lnTo>
                  <a:lnTo>
                    <a:pt x="1342" y="1036"/>
                  </a:lnTo>
                  <a:lnTo>
                    <a:pt x="1339" y="1028"/>
                  </a:lnTo>
                  <a:close/>
                  <a:moveTo>
                    <a:pt x="1342" y="1043"/>
                  </a:moveTo>
                  <a:lnTo>
                    <a:pt x="1342" y="1042"/>
                  </a:lnTo>
                  <a:lnTo>
                    <a:pt x="1339" y="1040"/>
                  </a:lnTo>
                  <a:lnTo>
                    <a:pt x="1339" y="1043"/>
                  </a:lnTo>
                  <a:lnTo>
                    <a:pt x="1342" y="1043"/>
                  </a:lnTo>
                  <a:close/>
                  <a:moveTo>
                    <a:pt x="1653" y="1036"/>
                  </a:moveTo>
                  <a:lnTo>
                    <a:pt x="1655" y="1037"/>
                  </a:lnTo>
                  <a:lnTo>
                    <a:pt x="1657" y="1036"/>
                  </a:lnTo>
                  <a:lnTo>
                    <a:pt x="1655" y="1036"/>
                  </a:lnTo>
                  <a:lnTo>
                    <a:pt x="1653" y="1036"/>
                  </a:lnTo>
                  <a:close/>
                  <a:moveTo>
                    <a:pt x="1655" y="1034"/>
                  </a:moveTo>
                  <a:lnTo>
                    <a:pt x="1657" y="1033"/>
                  </a:lnTo>
                  <a:lnTo>
                    <a:pt x="1655" y="1033"/>
                  </a:lnTo>
                  <a:lnTo>
                    <a:pt x="1655" y="1034"/>
                  </a:lnTo>
                  <a:close/>
                  <a:moveTo>
                    <a:pt x="1653" y="1028"/>
                  </a:moveTo>
                  <a:lnTo>
                    <a:pt x="1650" y="1030"/>
                  </a:lnTo>
                  <a:lnTo>
                    <a:pt x="1653" y="1030"/>
                  </a:lnTo>
                  <a:lnTo>
                    <a:pt x="1653" y="1028"/>
                  </a:lnTo>
                  <a:close/>
                  <a:moveTo>
                    <a:pt x="1339" y="1024"/>
                  </a:moveTo>
                  <a:lnTo>
                    <a:pt x="1339" y="1025"/>
                  </a:lnTo>
                  <a:lnTo>
                    <a:pt x="1342" y="1021"/>
                  </a:lnTo>
                  <a:lnTo>
                    <a:pt x="1339" y="1022"/>
                  </a:lnTo>
                  <a:lnTo>
                    <a:pt x="1339" y="1024"/>
                  </a:lnTo>
                  <a:close/>
                  <a:moveTo>
                    <a:pt x="1646" y="1015"/>
                  </a:moveTo>
                  <a:lnTo>
                    <a:pt x="1647" y="1015"/>
                  </a:lnTo>
                  <a:lnTo>
                    <a:pt x="1646" y="1013"/>
                  </a:lnTo>
                  <a:lnTo>
                    <a:pt x="1646" y="1015"/>
                  </a:lnTo>
                  <a:close/>
                  <a:moveTo>
                    <a:pt x="1349" y="1007"/>
                  </a:moveTo>
                  <a:lnTo>
                    <a:pt x="1348" y="1007"/>
                  </a:lnTo>
                  <a:lnTo>
                    <a:pt x="1348" y="1008"/>
                  </a:lnTo>
                  <a:lnTo>
                    <a:pt x="1349" y="1007"/>
                  </a:lnTo>
                  <a:close/>
                  <a:moveTo>
                    <a:pt x="1352" y="1002"/>
                  </a:moveTo>
                  <a:lnTo>
                    <a:pt x="1351" y="1004"/>
                  </a:lnTo>
                  <a:lnTo>
                    <a:pt x="1349" y="1005"/>
                  </a:lnTo>
                  <a:lnTo>
                    <a:pt x="1349" y="1007"/>
                  </a:lnTo>
                  <a:lnTo>
                    <a:pt x="1352" y="1004"/>
                  </a:lnTo>
                  <a:lnTo>
                    <a:pt x="1352" y="1002"/>
                  </a:lnTo>
                  <a:close/>
                  <a:moveTo>
                    <a:pt x="1696" y="1004"/>
                  </a:moveTo>
                  <a:lnTo>
                    <a:pt x="1696" y="1002"/>
                  </a:lnTo>
                  <a:lnTo>
                    <a:pt x="1694" y="1002"/>
                  </a:lnTo>
                  <a:lnTo>
                    <a:pt x="1696" y="1005"/>
                  </a:lnTo>
                  <a:lnTo>
                    <a:pt x="1696" y="1004"/>
                  </a:lnTo>
                  <a:close/>
                  <a:moveTo>
                    <a:pt x="1354" y="1001"/>
                  </a:moveTo>
                  <a:lnTo>
                    <a:pt x="1352" y="1001"/>
                  </a:lnTo>
                  <a:lnTo>
                    <a:pt x="1352" y="1002"/>
                  </a:lnTo>
                  <a:lnTo>
                    <a:pt x="1354" y="1002"/>
                  </a:lnTo>
                  <a:lnTo>
                    <a:pt x="1354" y="1001"/>
                  </a:lnTo>
                  <a:close/>
                  <a:moveTo>
                    <a:pt x="1355" y="999"/>
                  </a:moveTo>
                  <a:lnTo>
                    <a:pt x="1357" y="998"/>
                  </a:lnTo>
                  <a:lnTo>
                    <a:pt x="1358" y="996"/>
                  </a:lnTo>
                  <a:lnTo>
                    <a:pt x="1357" y="996"/>
                  </a:lnTo>
                  <a:lnTo>
                    <a:pt x="1355" y="999"/>
                  </a:lnTo>
                  <a:close/>
                  <a:moveTo>
                    <a:pt x="1694" y="999"/>
                  </a:moveTo>
                  <a:lnTo>
                    <a:pt x="1694" y="998"/>
                  </a:lnTo>
                  <a:lnTo>
                    <a:pt x="1693" y="996"/>
                  </a:lnTo>
                  <a:lnTo>
                    <a:pt x="1694" y="999"/>
                  </a:lnTo>
                  <a:close/>
                  <a:moveTo>
                    <a:pt x="1357" y="995"/>
                  </a:moveTo>
                  <a:lnTo>
                    <a:pt x="1355" y="993"/>
                  </a:lnTo>
                  <a:lnTo>
                    <a:pt x="1355" y="995"/>
                  </a:lnTo>
                  <a:lnTo>
                    <a:pt x="1357" y="995"/>
                  </a:lnTo>
                  <a:close/>
                  <a:moveTo>
                    <a:pt x="1354" y="996"/>
                  </a:moveTo>
                  <a:lnTo>
                    <a:pt x="1355" y="996"/>
                  </a:lnTo>
                  <a:lnTo>
                    <a:pt x="1355" y="995"/>
                  </a:lnTo>
                  <a:lnTo>
                    <a:pt x="1354" y="996"/>
                  </a:lnTo>
                  <a:close/>
                  <a:moveTo>
                    <a:pt x="1360" y="995"/>
                  </a:moveTo>
                  <a:lnTo>
                    <a:pt x="1361" y="995"/>
                  </a:lnTo>
                  <a:lnTo>
                    <a:pt x="1363" y="993"/>
                  </a:lnTo>
                  <a:lnTo>
                    <a:pt x="1361" y="993"/>
                  </a:lnTo>
                  <a:lnTo>
                    <a:pt x="1360" y="995"/>
                  </a:lnTo>
                  <a:close/>
                  <a:moveTo>
                    <a:pt x="1358" y="996"/>
                  </a:moveTo>
                  <a:lnTo>
                    <a:pt x="1360" y="996"/>
                  </a:lnTo>
                  <a:lnTo>
                    <a:pt x="1360" y="995"/>
                  </a:lnTo>
                  <a:lnTo>
                    <a:pt x="1358" y="995"/>
                  </a:lnTo>
                  <a:lnTo>
                    <a:pt x="1358" y="996"/>
                  </a:lnTo>
                  <a:close/>
                  <a:moveTo>
                    <a:pt x="1363" y="990"/>
                  </a:moveTo>
                  <a:lnTo>
                    <a:pt x="1363" y="993"/>
                  </a:lnTo>
                  <a:lnTo>
                    <a:pt x="1364" y="993"/>
                  </a:lnTo>
                  <a:lnTo>
                    <a:pt x="1366" y="990"/>
                  </a:lnTo>
                  <a:lnTo>
                    <a:pt x="1364" y="990"/>
                  </a:lnTo>
                  <a:lnTo>
                    <a:pt x="1363" y="990"/>
                  </a:lnTo>
                  <a:close/>
                  <a:moveTo>
                    <a:pt x="1367" y="990"/>
                  </a:moveTo>
                  <a:lnTo>
                    <a:pt x="1367" y="989"/>
                  </a:lnTo>
                  <a:lnTo>
                    <a:pt x="1366" y="989"/>
                  </a:lnTo>
                  <a:lnTo>
                    <a:pt x="1366" y="990"/>
                  </a:lnTo>
                  <a:lnTo>
                    <a:pt x="1367" y="990"/>
                  </a:lnTo>
                  <a:close/>
                  <a:moveTo>
                    <a:pt x="1694" y="990"/>
                  </a:moveTo>
                  <a:lnTo>
                    <a:pt x="1694" y="989"/>
                  </a:lnTo>
                  <a:lnTo>
                    <a:pt x="1693" y="995"/>
                  </a:lnTo>
                  <a:lnTo>
                    <a:pt x="1694" y="993"/>
                  </a:lnTo>
                  <a:lnTo>
                    <a:pt x="1694" y="990"/>
                  </a:lnTo>
                  <a:close/>
                  <a:moveTo>
                    <a:pt x="1372" y="987"/>
                  </a:moveTo>
                  <a:lnTo>
                    <a:pt x="1372" y="986"/>
                  </a:lnTo>
                  <a:lnTo>
                    <a:pt x="1370" y="987"/>
                  </a:lnTo>
                  <a:lnTo>
                    <a:pt x="1372" y="987"/>
                  </a:lnTo>
                  <a:close/>
                  <a:moveTo>
                    <a:pt x="1694" y="987"/>
                  </a:moveTo>
                  <a:lnTo>
                    <a:pt x="1696" y="987"/>
                  </a:lnTo>
                  <a:lnTo>
                    <a:pt x="1696" y="986"/>
                  </a:lnTo>
                  <a:lnTo>
                    <a:pt x="1696" y="984"/>
                  </a:lnTo>
                  <a:lnTo>
                    <a:pt x="1694" y="986"/>
                  </a:lnTo>
                  <a:lnTo>
                    <a:pt x="1694" y="987"/>
                  </a:lnTo>
                  <a:close/>
                  <a:moveTo>
                    <a:pt x="1373" y="986"/>
                  </a:moveTo>
                  <a:lnTo>
                    <a:pt x="1375" y="984"/>
                  </a:lnTo>
                  <a:lnTo>
                    <a:pt x="1376" y="984"/>
                  </a:lnTo>
                  <a:lnTo>
                    <a:pt x="1378" y="983"/>
                  </a:lnTo>
                  <a:lnTo>
                    <a:pt x="1373" y="984"/>
                  </a:lnTo>
                  <a:lnTo>
                    <a:pt x="1373" y="986"/>
                  </a:lnTo>
                  <a:close/>
                  <a:moveTo>
                    <a:pt x="1696" y="983"/>
                  </a:moveTo>
                  <a:lnTo>
                    <a:pt x="1694" y="983"/>
                  </a:lnTo>
                  <a:lnTo>
                    <a:pt x="1696" y="984"/>
                  </a:lnTo>
                  <a:lnTo>
                    <a:pt x="1696" y="983"/>
                  </a:lnTo>
                  <a:close/>
                  <a:moveTo>
                    <a:pt x="1384" y="981"/>
                  </a:moveTo>
                  <a:lnTo>
                    <a:pt x="1382" y="981"/>
                  </a:lnTo>
                  <a:lnTo>
                    <a:pt x="1379" y="983"/>
                  </a:lnTo>
                  <a:lnTo>
                    <a:pt x="1381" y="983"/>
                  </a:lnTo>
                  <a:lnTo>
                    <a:pt x="1384" y="981"/>
                  </a:lnTo>
                  <a:close/>
                  <a:moveTo>
                    <a:pt x="1516" y="975"/>
                  </a:moveTo>
                  <a:lnTo>
                    <a:pt x="1517" y="974"/>
                  </a:lnTo>
                  <a:lnTo>
                    <a:pt x="1516" y="974"/>
                  </a:lnTo>
                  <a:lnTo>
                    <a:pt x="1516" y="975"/>
                  </a:lnTo>
                  <a:close/>
                  <a:moveTo>
                    <a:pt x="1399" y="972"/>
                  </a:moveTo>
                  <a:lnTo>
                    <a:pt x="1399" y="971"/>
                  </a:lnTo>
                  <a:lnTo>
                    <a:pt x="1398" y="972"/>
                  </a:lnTo>
                  <a:lnTo>
                    <a:pt x="1399" y="972"/>
                  </a:lnTo>
                  <a:close/>
                  <a:moveTo>
                    <a:pt x="1404" y="968"/>
                  </a:moveTo>
                  <a:lnTo>
                    <a:pt x="1408" y="966"/>
                  </a:lnTo>
                  <a:lnTo>
                    <a:pt x="1405" y="965"/>
                  </a:lnTo>
                  <a:lnTo>
                    <a:pt x="1405" y="966"/>
                  </a:lnTo>
                  <a:lnTo>
                    <a:pt x="1404" y="968"/>
                  </a:lnTo>
                  <a:close/>
                  <a:moveTo>
                    <a:pt x="1402" y="969"/>
                  </a:moveTo>
                  <a:lnTo>
                    <a:pt x="1404" y="968"/>
                  </a:lnTo>
                  <a:lnTo>
                    <a:pt x="1402" y="968"/>
                  </a:lnTo>
                  <a:lnTo>
                    <a:pt x="1402" y="969"/>
                  </a:lnTo>
                  <a:close/>
                  <a:moveTo>
                    <a:pt x="1399" y="971"/>
                  </a:moveTo>
                  <a:lnTo>
                    <a:pt x="1402" y="969"/>
                  </a:lnTo>
                  <a:lnTo>
                    <a:pt x="1401" y="969"/>
                  </a:lnTo>
                  <a:lnTo>
                    <a:pt x="1399" y="971"/>
                  </a:lnTo>
                  <a:close/>
                  <a:moveTo>
                    <a:pt x="1481" y="965"/>
                  </a:moveTo>
                  <a:lnTo>
                    <a:pt x="1479" y="965"/>
                  </a:lnTo>
                  <a:lnTo>
                    <a:pt x="1479" y="966"/>
                  </a:lnTo>
                  <a:lnTo>
                    <a:pt x="1478" y="966"/>
                  </a:lnTo>
                  <a:lnTo>
                    <a:pt x="1478" y="968"/>
                  </a:lnTo>
                  <a:lnTo>
                    <a:pt x="1479" y="968"/>
                  </a:lnTo>
                  <a:lnTo>
                    <a:pt x="1481" y="968"/>
                  </a:lnTo>
                  <a:lnTo>
                    <a:pt x="1481" y="966"/>
                  </a:lnTo>
                  <a:lnTo>
                    <a:pt x="1481" y="965"/>
                  </a:lnTo>
                  <a:close/>
                  <a:moveTo>
                    <a:pt x="1498" y="968"/>
                  </a:moveTo>
                  <a:lnTo>
                    <a:pt x="1498" y="966"/>
                  </a:lnTo>
                  <a:lnTo>
                    <a:pt x="1496" y="968"/>
                  </a:lnTo>
                  <a:lnTo>
                    <a:pt x="1498" y="968"/>
                  </a:lnTo>
                  <a:close/>
                  <a:moveTo>
                    <a:pt x="1408" y="965"/>
                  </a:moveTo>
                  <a:lnTo>
                    <a:pt x="1408" y="963"/>
                  </a:lnTo>
                  <a:lnTo>
                    <a:pt x="1407" y="965"/>
                  </a:lnTo>
                  <a:lnTo>
                    <a:pt x="1408" y="965"/>
                  </a:lnTo>
                  <a:close/>
                  <a:moveTo>
                    <a:pt x="1522" y="963"/>
                  </a:moveTo>
                  <a:lnTo>
                    <a:pt x="1523" y="961"/>
                  </a:lnTo>
                  <a:lnTo>
                    <a:pt x="1522" y="961"/>
                  </a:lnTo>
                  <a:lnTo>
                    <a:pt x="1522" y="963"/>
                  </a:lnTo>
                  <a:close/>
                  <a:moveTo>
                    <a:pt x="1467" y="958"/>
                  </a:moveTo>
                  <a:lnTo>
                    <a:pt x="1466" y="958"/>
                  </a:lnTo>
                  <a:lnTo>
                    <a:pt x="1466" y="960"/>
                  </a:lnTo>
                  <a:lnTo>
                    <a:pt x="1467" y="961"/>
                  </a:lnTo>
                  <a:lnTo>
                    <a:pt x="1469" y="961"/>
                  </a:lnTo>
                  <a:lnTo>
                    <a:pt x="1470" y="961"/>
                  </a:lnTo>
                  <a:lnTo>
                    <a:pt x="1470" y="960"/>
                  </a:lnTo>
                  <a:lnTo>
                    <a:pt x="1470" y="958"/>
                  </a:lnTo>
                  <a:lnTo>
                    <a:pt x="1469" y="958"/>
                  </a:lnTo>
                  <a:lnTo>
                    <a:pt x="1467" y="958"/>
                  </a:lnTo>
                  <a:close/>
                  <a:moveTo>
                    <a:pt x="1517" y="958"/>
                  </a:moveTo>
                  <a:lnTo>
                    <a:pt x="1517" y="957"/>
                  </a:lnTo>
                  <a:lnTo>
                    <a:pt x="1516" y="957"/>
                  </a:lnTo>
                  <a:lnTo>
                    <a:pt x="1516" y="958"/>
                  </a:lnTo>
                  <a:lnTo>
                    <a:pt x="1517" y="958"/>
                  </a:lnTo>
                  <a:close/>
                  <a:moveTo>
                    <a:pt x="1611" y="958"/>
                  </a:moveTo>
                  <a:lnTo>
                    <a:pt x="1613" y="958"/>
                  </a:lnTo>
                  <a:lnTo>
                    <a:pt x="1614" y="957"/>
                  </a:lnTo>
                  <a:lnTo>
                    <a:pt x="1610" y="958"/>
                  </a:lnTo>
                  <a:lnTo>
                    <a:pt x="1611" y="958"/>
                  </a:lnTo>
                  <a:close/>
                  <a:moveTo>
                    <a:pt x="1529" y="957"/>
                  </a:moveTo>
                  <a:lnTo>
                    <a:pt x="1531" y="955"/>
                  </a:lnTo>
                  <a:lnTo>
                    <a:pt x="1528" y="957"/>
                  </a:lnTo>
                  <a:lnTo>
                    <a:pt x="1529" y="957"/>
                  </a:lnTo>
                  <a:close/>
                  <a:moveTo>
                    <a:pt x="1616" y="957"/>
                  </a:moveTo>
                  <a:lnTo>
                    <a:pt x="1616" y="955"/>
                  </a:lnTo>
                  <a:lnTo>
                    <a:pt x="1614" y="957"/>
                  </a:lnTo>
                  <a:lnTo>
                    <a:pt x="1616" y="957"/>
                  </a:lnTo>
                  <a:close/>
                  <a:moveTo>
                    <a:pt x="1619" y="955"/>
                  </a:moveTo>
                  <a:lnTo>
                    <a:pt x="1619" y="954"/>
                  </a:lnTo>
                  <a:lnTo>
                    <a:pt x="1617" y="955"/>
                  </a:lnTo>
                  <a:lnTo>
                    <a:pt x="1619" y="955"/>
                  </a:lnTo>
                  <a:close/>
                  <a:moveTo>
                    <a:pt x="1532" y="954"/>
                  </a:moveTo>
                  <a:lnTo>
                    <a:pt x="1532" y="952"/>
                  </a:lnTo>
                  <a:lnTo>
                    <a:pt x="1531" y="954"/>
                  </a:lnTo>
                  <a:lnTo>
                    <a:pt x="1532" y="954"/>
                  </a:lnTo>
                  <a:close/>
                  <a:moveTo>
                    <a:pt x="1522" y="948"/>
                  </a:moveTo>
                  <a:lnTo>
                    <a:pt x="1520" y="949"/>
                  </a:lnTo>
                  <a:lnTo>
                    <a:pt x="1522" y="949"/>
                  </a:lnTo>
                  <a:lnTo>
                    <a:pt x="1522" y="948"/>
                  </a:lnTo>
                  <a:close/>
                  <a:moveTo>
                    <a:pt x="1514" y="946"/>
                  </a:moveTo>
                  <a:lnTo>
                    <a:pt x="1514" y="948"/>
                  </a:lnTo>
                  <a:lnTo>
                    <a:pt x="1516" y="948"/>
                  </a:lnTo>
                  <a:lnTo>
                    <a:pt x="1516" y="946"/>
                  </a:lnTo>
                  <a:lnTo>
                    <a:pt x="1516" y="945"/>
                  </a:lnTo>
                  <a:lnTo>
                    <a:pt x="1514" y="945"/>
                  </a:lnTo>
                  <a:lnTo>
                    <a:pt x="1514" y="946"/>
                  </a:lnTo>
                  <a:close/>
                  <a:moveTo>
                    <a:pt x="1525" y="948"/>
                  </a:moveTo>
                  <a:lnTo>
                    <a:pt x="1525" y="946"/>
                  </a:lnTo>
                  <a:lnTo>
                    <a:pt x="1523" y="948"/>
                  </a:lnTo>
                  <a:lnTo>
                    <a:pt x="1525" y="948"/>
                  </a:lnTo>
                  <a:close/>
                  <a:moveTo>
                    <a:pt x="1519" y="946"/>
                  </a:moveTo>
                  <a:lnTo>
                    <a:pt x="1519" y="945"/>
                  </a:lnTo>
                  <a:lnTo>
                    <a:pt x="1517" y="946"/>
                  </a:lnTo>
                  <a:lnTo>
                    <a:pt x="1519" y="946"/>
                  </a:lnTo>
                  <a:close/>
                  <a:moveTo>
                    <a:pt x="1528" y="945"/>
                  </a:moveTo>
                  <a:lnTo>
                    <a:pt x="1529" y="945"/>
                  </a:lnTo>
                  <a:lnTo>
                    <a:pt x="1529" y="943"/>
                  </a:lnTo>
                  <a:lnTo>
                    <a:pt x="1528" y="945"/>
                  </a:lnTo>
                  <a:close/>
                  <a:moveTo>
                    <a:pt x="1535" y="943"/>
                  </a:moveTo>
                  <a:lnTo>
                    <a:pt x="1538" y="945"/>
                  </a:lnTo>
                  <a:lnTo>
                    <a:pt x="1537" y="943"/>
                  </a:lnTo>
                  <a:lnTo>
                    <a:pt x="1535" y="943"/>
                  </a:lnTo>
                  <a:close/>
                  <a:moveTo>
                    <a:pt x="1546" y="943"/>
                  </a:moveTo>
                  <a:lnTo>
                    <a:pt x="1544" y="943"/>
                  </a:lnTo>
                  <a:lnTo>
                    <a:pt x="1544" y="945"/>
                  </a:lnTo>
                  <a:lnTo>
                    <a:pt x="1551" y="943"/>
                  </a:lnTo>
                  <a:lnTo>
                    <a:pt x="1549" y="943"/>
                  </a:lnTo>
                  <a:lnTo>
                    <a:pt x="1546" y="943"/>
                  </a:lnTo>
                  <a:close/>
                  <a:moveTo>
                    <a:pt x="1570" y="940"/>
                  </a:moveTo>
                  <a:lnTo>
                    <a:pt x="1569" y="940"/>
                  </a:lnTo>
                  <a:lnTo>
                    <a:pt x="1569" y="942"/>
                  </a:lnTo>
                  <a:lnTo>
                    <a:pt x="1570" y="940"/>
                  </a:lnTo>
                  <a:close/>
                  <a:moveTo>
                    <a:pt x="1691" y="925"/>
                  </a:moveTo>
                  <a:lnTo>
                    <a:pt x="1691" y="924"/>
                  </a:lnTo>
                  <a:lnTo>
                    <a:pt x="1690" y="924"/>
                  </a:lnTo>
                  <a:lnTo>
                    <a:pt x="1691" y="925"/>
                  </a:lnTo>
                  <a:close/>
                  <a:moveTo>
                    <a:pt x="1699" y="913"/>
                  </a:moveTo>
                  <a:lnTo>
                    <a:pt x="1697" y="913"/>
                  </a:lnTo>
                  <a:lnTo>
                    <a:pt x="1697" y="915"/>
                  </a:lnTo>
                  <a:lnTo>
                    <a:pt x="1699" y="915"/>
                  </a:lnTo>
                  <a:lnTo>
                    <a:pt x="1699" y="913"/>
                  </a:lnTo>
                  <a:close/>
                  <a:moveTo>
                    <a:pt x="1697" y="916"/>
                  </a:moveTo>
                  <a:lnTo>
                    <a:pt x="1697" y="915"/>
                  </a:lnTo>
                  <a:lnTo>
                    <a:pt x="1696" y="915"/>
                  </a:lnTo>
                  <a:lnTo>
                    <a:pt x="1696" y="916"/>
                  </a:lnTo>
                  <a:lnTo>
                    <a:pt x="1697" y="916"/>
                  </a:lnTo>
                  <a:close/>
                  <a:moveTo>
                    <a:pt x="1700" y="912"/>
                  </a:moveTo>
                  <a:lnTo>
                    <a:pt x="1700" y="910"/>
                  </a:lnTo>
                  <a:lnTo>
                    <a:pt x="1699" y="910"/>
                  </a:lnTo>
                  <a:lnTo>
                    <a:pt x="1699" y="912"/>
                  </a:lnTo>
                  <a:lnTo>
                    <a:pt x="1700" y="912"/>
                  </a:lnTo>
                  <a:close/>
                  <a:moveTo>
                    <a:pt x="971" y="884"/>
                  </a:moveTo>
                  <a:lnTo>
                    <a:pt x="972" y="883"/>
                  </a:lnTo>
                  <a:lnTo>
                    <a:pt x="971" y="883"/>
                  </a:lnTo>
                  <a:lnTo>
                    <a:pt x="971" y="884"/>
                  </a:lnTo>
                  <a:close/>
                  <a:moveTo>
                    <a:pt x="948" y="877"/>
                  </a:moveTo>
                  <a:lnTo>
                    <a:pt x="948" y="875"/>
                  </a:lnTo>
                  <a:lnTo>
                    <a:pt x="946" y="875"/>
                  </a:lnTo>
                  <a:lnTo>
                    <a:pt x="946" y="877"/>
                  </a:lnTo>
                  <a:lnTo>
                    <a:pt x="946" y="878"/>
                  </a:lnTo>
                  <a:lnTo>
                    <a:pt x="948" y="880"/>
                  </a:lnTo>
                  <a:lnTo>
                    <a:pt x="948" y="881"/>
                  </a:lnTo>
                  <a:lnTo>
                    <a:pt x="949" y="881"/>
                  </a:lnTo>
                  <a:lnTo>
                    <a:pt x="949" y="880"/>
                  </a:lnTo>
                  <a:lnTo>
                    <a:pt x="948" y="878"/>
                  </a:lnTo>
                  <a:lnTo>
                    <a:pt x="948" y="877"/>
                  </a:lnTo>
                  <a:close/>
                  <a:moveTo>
                    <a:pt x="930" y="871"/>
                  </a:moveTo>
                  <a:lnTo>
                    <a:pt x="931" y="871"/>
                  </a:lnTo>
                  <a:lnTo>
                    <a:pt x="930" y="869"/>
                  </a:lnTo>
                  <a:lnTo>
                    <a:pt x="930" y="871"/>
                  </a:lnTo>
                  <a:close/>
                  <a:moveTo>
                    <a:pt x="952" y="866"/>
                  </a:moveTo>
                  <a:lnTo>
                    <a:pt x="952" y="868"/>
                  </a:lnTo>
                  <a:lnTo>
                    <a:pt x="952" y="869"/>
                  </a:lnTo>
                  <a:lnTo>
                    <a:pt x="954" y="869"/>
                  </a:lnTo>
                  <a:lnTo>
                    <a:pt x="955" y="869"/>
                  </a:lnTo>
                  <a:lnTo>
                    <a:pt x="955" y="868"/>
                  </a:lnTo>
                  <a:lnTo>
                    <a:pt x="955" y="866"/>
                  </a:lnTo>
                  <a:lnTo>
                    <a:pt x="954" y="866"/>
                  </a:lnTo>
                  <a:lnTo>
                    <a:pt x="952" y="866"/>
                  </a:lnTo>
                  <a:close/>
                  <a:moveTo>
                    <a:pt x="951" y="865"/>
                  </a:moveTo>
                  <a:lnTo>
                    <a:pt x="951" y="866"/>
                  </a:lnTo>
                  <a:lnTo>
                    <a:pt x="952" y="866"/>
                  </a:lnTo>
                  <a:lnTo>
                    <a:pt x="952" y="865"/>
                  </a:lnTo>
                  <a:lnTo>
                    <a:pt x="951" y="865"/>
                  </a:lnTo>
                  <a:close/>
                  <a:moveTo>
                    <a:pt x="924" y="852"/>
                  </a:moveTo>
                  <a:lnTo>
                    <a:pt x="922" y="852"/>
                  </a:lnTo>
                  <a:lnTo>
                    <a:pt x="922" y="854"/>
                  </a:lnTo>
                  <a:lnTo>
                    <a:pt x="922" y="855"/>
                  </a:lnTo>
                  <a:lnTo>
                    <a:pt x="924" y="855"/>
                  </a:lnTo>
                  <a:lnTo>
                    <a:pt x="924" y="854"/>
                  </a:lnTo>
                  <a:lnTo>
                    <a:pt x="927" y="854"/>
                  </a:lnTo>
                  <a:lnTo>
                    <a:pt x="928" y="854"/>
                  </a:lnTo>
                  <a:lnTo>
                    <a:pt x="928" y="852"/>
                  </a:lnTo>
                  <a:lnTo>
                    <a:pt x="927" y="852"/>
                  </a:lnTo>
                  <a:lnTo>
                    <a:pt x="924" y="852"/>
                  </a:lnTo>
                  <a:close/>
                  <a:moveTo>
                    <a:pt x="931" y="851"/>
                  </a:moveTo>
                  <a:lnTo>
                    <a:pt x="930" y="851"/>
                  </a:lnTo>
                  <a:lnTo>
                    <a:pt x="930" y="852"/>
                  </a:lnTo>
                  <a:lnTo>
                    <a:pt x="930" y="854"/>
                  </a:lnTo>
                  <a:lnTo>
                    <a:pt x="931" y="854"/>
                  </a:lnTo>
                  <a:lnTo>
                    <a:pt x="933" y="854"/>
                  </a:lnTo>
                  <a:lnTo>
                    <a:pt x="934" y="854"/>
                  </a:lnTo>
                  <a:lnTo>
                    <a:pt x="934" y="852"/>
                  </a:lnTo>
                  <a:lnTo>
                    <a:pt x="934" y="851"/>
                  </a:lnTo>
                  <a:lnTo>
                    <a:pt x="933" y="851"/>
                  </a:lnTo>
                  <a:lnTo>
                    <a:pt x="931" y="851"/>
                  </a:lnTo>
                  <a:close/>
                  <a:moveTo>
                    <a:pt x="918" y="852"/>
                  </a:moveTo>
                  <a:lnTo>
                    <a:pt x="919" y="852"/>
                  </a:lnTo>
                  <a:lnTo>
                    <a:pt x="921" y="852"/>
                  </a:lnTo>
                  <a:lnTo>
                    <a:pt x="921" y="851"/>
                  </a:lnTo>
                  <a:lnTo>
                    <a:pt x="919" y="851"/>
                  </a:lnTo>
                  <a:lnTo>
                    <a:pt x="918" y="852"/>
                  </a:lnTo>
                  <a:close/>
                  <a:moveTo>
                    <a:pt x="936" y="852"/>
                  </a:moveTo>
                  <a:lnTo>
                    <a:pt x="937" y="852"/>
                  </a:lnTo>
                  <a:lnTo>
                    <a:pt x="937" y="851"/>
                  </a:lnTo>
                  <a:lnTo>
                    <a:pt x="936" y="851"/>
                  </a:lnTo>
                  <a:lnTo>
                    <a:pt x="936" y="852"/>
                  </a:lnTo>
                  <a:close/>
                  <a:moveTo>
                    <a:pt x="1806" y="836"/>
                  </a:moveTo>
                  <a:lnTo>
                    <a:pt x="1805" y="836"/>
                  </a:lnTo>
                  <a:lnTo>
                    <a:pt x="1803" y="837"/>
                  </a:lnTo>
                  <a:lnTo>
                    <a:pt x="1806" y="836"/>
                  </a:lnTo>
                  <a:close/>
                  <a:moveTo>
                    <a:pt x="1817" y="833"/>
                  </a:moveTo>
                  <a:lnTo>
                    <a:pt x="1819" y="831"/>
                  </a:lnTo>
                  <a:lnTo>
                    <a:pt x="1817" y="831"/>
                  </a:lnTo>
                  <a:lnTo>
                    <a:pt x="1815" y="834"/>
                  </a:lnTo>
                  <a:lnTo>
                    <a:pt x="1817" y="833"/>
                  </a:lnTo>
                  <a:close/>
                  <a:moveTo>
                    <a:pt x="1820" y="830"/>
                  </a:moveTo>
                  <a:lnTo>
                    <a:pt x="1819" y="831"/>
                  </a:lnTo>
                  <a:lnTo>
                    <a:pt x="1820" y="831"/>
                  </a:lnTo>
                  <a:lnTo>
                    <a:pt x="1820" y="830"/>
                  </a:lnTo>
                  <a:close/>
                  <a:moveTo>
                    <a:pt x="1819" y="830"/>
                  </a:moveTo>
                  <a:lnTo>
                    <a:pt x="1819" y="828"/>
                  </a:lnTo>
                  <a:lnTo>
                    <a:pt x="1817" y="828"/>
                  </a:lnTo>
                  <a:lnTo>
                    <a:pt x="1819" y="830"/>
                  </a:lnTo>
                  <a:close/>
                  <a:moveTo>
                    <a:pt x="1823" y="828"/>
                  </a:moveTo>
                  <a:lnTo>
                    <a:pt x="1825" y="828"/>
                  </a:lnTo>
                  <a:lnTo>
                    <a:pt x="1825" y="827"/>
                  </a:lnTo>
                  <a:lnTo>
                    <a:pt x="1823" y="827"/>
                  </a:lnTo>
                  <a:lnTo>
                    <a:pt x="1823" y="828"/>
                  </a:lnTo>
                  <a:close/>
                  <a:moveTo>
                    <a:pt x="1825" y="827"/>
                  </a:moveTo>
                  <a:lnTo>
                    <a:pt x="1828" y="825"/>
                  </a:lnTo>
                  <a:lnTo>
                    <a:pt x="1826" y="825"/>
                  </a:lnTo>
                  <a:lnTo>
                    <a:pt x="1825" y="827"/>
                  </a:lnTo>
                  <a:close/>
                  <a:moveTo>
                    <a:pt x="1828" y="825"/>
                  </a:moveTo>
                  <a:lnTo>
                    <a:pt x="1829" y="825"/>
                  </a:lnTo>
                  <a:lnTo>
                    <a:pt x="1831" y="824"/>
                  </a:lnTo>
                  <a:lnTo>
                    <a:pt x="1829" y="824"/>
                  </a:lnTo>
                  <a:lnTo>
                    <a:pt x="1828" y="825"/>
                  </a:lnTo>
                  <a:close/>
                  <a:moveTo>
                    <a:pt x="1832" y="824"/>
                  </a:moveTo>
                  <a:lnTo>
                    <a:pt x="1834" y="824"/>
                  </a:lnTo>
                  <a:lnTo>
                    <a:pt x="1835" y="824"/>
                  </a:lnTo>
                  <a:lnTo>
                    <a:pt x="1835" y="822"/>
                  </a:lnTo>
                  <a:lnTo>
                    <a:pt x="1834" y="822"/>
                  </a:lnTo>
                  <a:lnTo>
                    <a:pt x="1832" y="824"/>
                  </a:lnTo>
                  <a:close/>
                  <a:moveTo>
                    <a:pt x="1837" y="821"/>
                  </a:moveTo>
                  <a:lnTo>
                    <a:pt x="1838" y="819"/>
                  </a:lnTo>
                  <a:lnTo>
                    <a:pt x="1837" y="819"/>
                  </a:lnTo>
                  <a:lnTo>
                    <a:pt x="1837" y="821"/>
                  </a:lnTo>
                  <a:close/>
                  <a:moveTo>
                    <a:pt x="1838" y="812"/>
                  </a:moveTo>
                  <a:lnTo>
                    <a:pt x="1838" y="813"/>
                  </a:lnTo>
                  <a:lnTo>
                    <a:pt x="1838" y="815"/>
                  </a:lnTo>
                  <a:lnTo>
                    <a:pt x="1838" y="816"/>
                  </a:lnTo>
                  <a:lnTo>
                    <a:pt x="1840" y="815"/>
                  </a:lnTo>
                  <a:lnTo>
                    <a:pt x="1840" y="813"/>
                  </a:lnTo>
                  <a:lnTo>
                    <a:pt x="1840" y="812"/>
                  </a:lnTo>
                  <a:lnTo>
                    <a:pt x="1840" y="810"/>
                  </a:lnTo>
                  <a:lnTo>
                    <a:pt x="1838" y="810"/>
                  </a:lnTo>
                  <a:lnTo>
                    <a:pt x="1838" y="812"/>
                  </a:lnTo>
                  <a:close/>
                  <a:moveTo>
                    <a:pt x="1838" y="809"/>
                  </a:moveTo>
                  <a:lnTo>
                    <a:pt x="1837" y="807"/>
                  </a:lnTo>
                  <a:lnTo>
                    <a:pt x="1837" y="809"/>
                  </a:lnTo>
                  <a:lnTo>
                    <a:pt x="1838" y="809"/>
                  </a:lnTo>
                  <a:close/>
                  <a:moveTo>
                    <a:pt x="1837" y="805"/>
                  </a:moveTo>
                  <a:lnTo>
                    <a:pt x="1835" y="807"/>
                  </a:lnTo>
                  <a:lnTo>
                    <a:pt x="1837" y="807"/>
                  </a:lnTo>
                  <a:lnTo>
                    <a:pt x="1837" y="805"/>
                  </a:lnTo>
                  <a:close/>
                  <a:moveTo>
                    <a:pt x="1837" y="802"/>
                  </a:moveTo>
                  <a:lnTo>
                    <a:pt x="1837" y="804"/>
                  </a:lnTo>
                  <a:lnTo>
                    <a:pt x="1837" y="805"/>
                  </a:lnTo>
                  <a:lnTo>
                    <a:pt x="1838" y="807"/>
                  </a:lnTo>
                  <a:lnTo>
                    <a:pt x="1837" y="802"/>
                  </a:lnTo>
                  <a:close/>
                  <a:moveTo>
                    <a:pt x="1837" y="793"/>
                  </a:moveTo>
                  <a:lnTo>
                    <a:pt x="1837" y="792"/>
                  </a:lnTo>
                  <a:lnTo>
                    <a:pt x="1835" y="792"/>
                  </a:lnTo>
                  <a:lnTo>
                    <a:pt x="1835" y="793"/>
                  </a:lnTo>
                  <a:lnTo>
                    <a:pt x="1837" y="793"/>
                  </a:lnTo>
                  <a:close/>
                  <a:moveTo>
                    <a:pt x="1849" y="766"/>
                  </a:moveTo>
                  <a:lnTo>
                    <a:pt x="1847" y="766"/>
                  </a:lnTo>
                  <a:lnTo>
                    <a:pt x="1847" y="768"/>
                  </a:lnTo>
                  <a:lnTo>
                    <a:pt x="1849" y="766"/>
                  </a:lnTo>
                  <a:close/>
                  <a:moveTo>
                    <a:pt x="1844" y="755"/>
                  </a:moveTo>
                  <a:lnTo>
                    <a:pt x="1843" y="755"/>
                  </a:lnTo>
                  <a:lnTo>
                    <a:pt x="1843" y="757"/>
                  </a:lnTo>
                  <a:lnTo>
                    <a:pt x="1844" y="757"/>
                  </a:lnTo>
                  <a:lnTo>
                    <a:pt x="1844" y="755"/>
                  </a:lnTo>
                  <a:close/>
                  <a:moveTo>
                    <a:pt x="1858" y="757"/>
                  </a:moveTo>
                  <a:lnTo>
                    <a:pt x="1861" y="755"/>
                  </a:lnTo>
                  <a:lnTo>
                    <a:pt x="1858" y="755"/>
                  </a:lnTo>
                  <a:lnTo>
                    <a:pt x="1858" y="757"/>
                  </a:lnTo>
                  <a:close/>
                  <a:moveTo>
                    <a:pt x="934" y="755"/>
                  </a:moveTo>
                  <a:lnTo>
                    <a:pt x="936" y="754"/>
                  </a:lnTo>
                  <a:lnTo>
                    <a:pt x="934" y="754"/>
                  </a:lnTo>
                  <a:lnTo>
                    <a:pt x="934" y="755"/>
                  </a:lnTo>
                  <a:close/>
                  <a:moveTo>
                    <a:pt x="1867" y="746"/>
                  </a:moveTo>
                  <a:lnTo>
                    <a:pt x="1865" y="748"/>
                  </a:lnTo>
                  <a:lnTo>
                    <a:pt x="1867" y="748"/>
                  </a:lnTo>
                  <a:lnTo>
                    <a:pt x="1867" y="746"/>
                  </a:lnTo>
                  <a:close/>
                  <a:moveTo>
                    <a:pt x="1841" y="743"/>
                  </a:moveTo>
                  <a:lnTo>
                    <a:pt x="1841" y="745"/>
                  </a:lnTo>
                  <a:lnTo>
                    <a:pt x="1843" y="743"/>
                  </a:lnTo>
                  <a:lnTo>
                    <a:pt x="1841" y="743"/>
                  </a:lnTo>
                  <a:close/>
                  <a:moveTo>
                    <a:pt x="1843" y="740"/>
                  </a:moveTo>
                  <a:lnTo>
                    <a:pt x="1843" y="742"/>
                  </a:lnTo>
                  <a:lnTo>
                    <a:pt x="1844" y="742"/>
                  </a:lnTo>
                  <a:lnTo>
                    <a:pt x="1844" y="740"/>
                  </a:lnTo>
                  <a:lnTo>
                    <a:pt x="1843" y="740"/>
                  </a:lnTo>
                  <a:close/>
                  <a:moveTo>
                    <a:pt x="1843" y="737"/>
                  </a:moveTo>
                  <a:lnTo>
                    <a:pt x="1843" y="739"/>
                  </a:lnTo>
                  <a:lnTo>
                    <a:pt x="1844" y="739"/>
                  </a:lnTo>
                  <a:lnTo>
                    <a:pt x="1844" y="737"/>
                  </a:lnTo>
                  <a:lnTo>
                    <a:pt x="1843" y="737"/>
                  </a:lnTo>
                  <a:close/>
                  <a:moveTo>
                    <a:pt x="1846" y="734"/>
                  </a:moveTo>
                  <a:lnTo>
                    <a:pt x="1846" y="733"/>
                  </a:lnTo>
                  <a:lnTo>
                    <a:pt x="1846" y="731"/>
                  </a:lnTo>
                  <a:lnTo>
                    <a:pt x="1844" y="731"/>
                  </a:lnTo>
                  <a:lnTo>
                    <a:pt x="1844" y="733"/>
                  </a:lnTo>
                  <a:lnTo>
                    <a:pt x="1843" y="734"/>
                  </a:lnTo>
                  <a:lnTo>
                    <a:pt x="1843" y="736"/>
                  </a:lnTo>
                  <a:lnTo>
                    <a:pt x="1844" y="736"/>
                  </a:lnTo>
                  <a:lnTo>
                    <a:pt x="1844" y="734"/>
                  </a:lnTo>
                  <a:lnTo>
                    <a:pt x="1846" y="734"/>
                  </a:lnTo>
                  <a:close/>
                  <a:moveTo>
                    <a:pt x="1856" y="719"/>
                  </a:moveTo>
                  <a:lnTo>
                    <a:pt x="1855" y="719"/>
                  </a:lnTo>
                  <a:lnTo>
                    <a:pt x="1855" y="721"/>
                  </a:lnTo>
                  <a:lnTo>
                    <a:pt x="1856" y="719"/>
                  </a:lnTo>
                  <a:close/>
                  <a:moveTo>
                    <a:pt x="1891" y="719"/>
                  </a:moveTo>
                  <a:lnTo>
                    <a:pt x="1893" y="718"/>
                  </a:lnTo>
                  <a:lnTo>
                    <a:pt x="1893" y="716"/>
                  </a:lnTo>
                  <a:lnTo>
                    <a:pt x="1891" y="718"/>
                  </a:lnTo>
                  <a:lnTo>
                    <a:pt x="1891" y="719"/>
                  </a:lnTo>
                  <a:close/>
                  <a:moveTo>
                    <a:pt x="1897" y="710"/>
                  </a:moveTo>
                  <a:lnTo>
                    <a:pt x="1896" y="712"/>
                  </a:lnTo>
                  <a:lnTo>
                    <a:pt x="1896" y="713"/>
                  </a:lnTo>
                  <a:lnTo>
                    <a:pt x="1897" y="710"/>
                  </a:lnTo>
                  <a:close/>
                  <a:moveTo>
                    <a:pt x="1914" y="693"/>
                  </a:moveTo>
                  <a:lnTo>
                    <a:pt x="1911" y="695"/>
                  </a:lnTo>
                  <a:lnTo>
                    <a:pt x="1915" y="693"/>
                  </a:lnTo>
                  <a:lnTo>
                    <a:pt x="1914" y="693"/>
                  </a:lnTo>
                  <a:close/>
                  <a:moveTo>
                    <a:pt x="1920" y="693"/>
                  </a:moveTo>
                  <a:lnTo>
                    <a:pt x="1923" y="692"/>
                  </a:lnTo>
                  <a:lnTo>
                    <a:pt x="1921" y="692"/>
                  </a:lnTo>
                  <a:lnTo>
                    <a:pt x="1920" y="693"/>
                  </a:lnTo>
                  <a:close/>
                  <a:moveTo>
                    <a:pt x="919" y="687"/>
                  </a:moveTo>
                  <a:lnTo>
                    <a:pt x="919" y="689"/>
                  </a:lnTo>
                  <a:lnTo>
                    <a:pt x="921" y="687"/>
                  </a:lnTo>
                  <a:lnTo>
                    <a:pt x="919" y="687"/>
                  </a:lnTo>
                  <a:close/>
                  <a:moveTo>
                    <a:pt x="1935" y="686"/>
                  </a:moveTo>
                  <a:lnTo>
                    <a:pt x="1935" y="687"/>
                  </a:lnTo>
                  <a:lnTo>
                    <a:pt x="1937" y="687"/>
                  </a:lnTo>
                  <a:lnTo>
                    <a:pt x="1938" y="687"/>
                  </a:lnTo>
                  <a:lnTo>
                    <a:pt x="1940" y="686"/>
                  </a:lnTo>
                  <a:lnTo>
                    <a:pt x="1941" y="686"/>
                  </a:lnTo>
                  <a:lnTo>
                    <a:pt x="1943" y="684"/>
                  </a:lnTo>
                  <a:lnTo>
                    <a:pt x="1943" y="683"/>
                  </a:lnTo>
                  <a:lnTo>
                    <a:pt x="1941" y="683"/>
                  </a:lnTo>
                  <a:lnTo>
                    <a:pt x="1941" y="684"/>
                  </a:lnTo>
                  <a:lnTo>
                    <a:pt x="1940" y="684"/>
                  </a:lnTo>
                  <a:lnTo>
                    <a:pt x="1938" y="684"/>
                  </a:lnTo>
                  <a:lnTo>
                    <a:pt x="1937" y="686"/>
                  </a:lnTo>
                  <a:lnTo>
                    <a:pt x="1935" y="686"/>
                  </a:lnTo>
                  <a:close/>
                  <a:moveTo>
                    <a:pt x="1946" y="684"/>
                  </a:moveTo>
                  <a:lnTo>
                    <a:pt x="1947" y="683"/>
                  </a:lnTo>
                  <a:lnTo>
                    <a:pt x="1946" y="683"/>
                  </a:lnTo>
                  <a:lnTo>
                    <a:pt x="1944" y="683"/>
                  </a:lnTo>
                  <a:lnTo>
                    <a:pt x="1944" y="684"/>
                  </a:lnTo>
                  <a:lnTo>
                    <a:pt x="1946" y="684"/>
                  </a:lnTo>
                  <a:close/>
                  <a:moveTo>
                    <a:pt x="1944" y="680"/>
                  </a:moveTo>
                  <a:lnTo>
                    <a:pt x="1943" y="680"/>
                  </a:lnTo>
                  <a:lnTo>
                    <a:pt x="1943" y="683"/>
                  </a:lnTo>
                  <a:lnTo>
                    <a:pt x="1944" y="683"/>
                  </a:lnTo>
                  <a:lnTo>
                    <a:pt x="1944" y="680"/>
                  </a:lnTo>
                  <a:close/>
                  <a:moveTo>
                    <a:pt x="1938" y="680"/>
                  </a:moveTo>
                  <a:lnTo>
                    <a:pt x="1938" y="683"/>
                  </a:lnTo>
                  <a:lnTo>
                    <a:pt x="1940" y="680"/>
                  </a:lnTo>
                  <a:lnTo>
                    <a:pt x="1938" y="680"/>
                  </a:lnTo>
                  <a:close/>
                  <a:moveTo>
                    <a:pt x="1953" y="680"/>
                  </a:moveTo>
                  <a:lnTo>
                    <a:pt x="1955" y="680"/>
                  </a:lnTo>
                  <a:lnTo>
                    <a:pt x="1955" y="678"/>
                  </a:lnTo>
                  <a:lnTo>
                    <a:pt x="1953" y="678"/>
                  </a:lnTo>
                  <a:lnTo>
                    <a:pt x="1953" y="680"/>
                  </a:lnTo>
                  <a:close/>
                  <a:moveTo>
                    <a:pt x="1974" y="672"/>
                  </a:moveTo>
                  <a:lnTo>
                    <a:pt x="1974" y="674"/>
                  </a:lnTo>
                  <a:lnTo>
                    <a:pt x="1973" y="674"/>
                  </a:lnTo>
                  <a:lnTo>
                    <a:pt x="1973" y="675"/>
                  </a:lnTo>
                  <a:lnTo>
                    <a:pt x="1974" y="675"/>
                  </a:lnTo>
                  <a:lnTo>
                    <a:pt x="1978" y="675"/>
                  </a:lnTo>
                  <a:lnTo>
                    <a:pt x="1978" y="674"/>
                  </a:lnTo>
                  <a:lnTo>
                    <a:pt x="1978" y="672"/>
                  </a:lnTo>
                  <a:lnTo>
                    <a:pt x="1976" y="672"/>
                  </a:lnTo>
                  <a:lnTo>
                    <a:pt x="1974" y="672"/>
                  </a:lnTo>
                  <a:close/>
                  <a:moveTo>
                    <a:pt x="1970" y="674"/>
                  </a:moveTo>
                  <a:lnTo>
                    <a:pt x="1971" y="674"/>
                  </a:lnTo>
                  <a:lnTo>
                    <a:pt x="1971" y="672"/>
                  </a:lnTo>
                  <a:lnTo>
                    <a:pt x="1970" y="672"/>
                  </a:lnTo>
                  <a:lnTo>
                    <a:pt x="1970" y="674"/>
                  </a:lnTo>
                  <a:close/>
                  <a:moveTo>
                    <a:pt x="1973" y="672"/>
                  </a:moveTo>
                  <a:lnTo>
                    <a:pt x="1974" y="672"/>
                  </a:lnTo>
                  <a:lnTo>
                    <a:pt x="1974" y="671"/>
                  </a:lnTo>
                  <a:lnTo>
                    <a:pt x="1973" y="672"/>
                  </a:lnTo>
                  <a:close/>
                  <a:moveTo>
                    <a:pt x="1990" y="669"/>
                  </a:moveTo>
                  <a:lnTo>
                    <a:pt x="1990" y="668"/>
                  </a:lnTo>
                  <a:lnTo>
                    <a:pt x="1988" y="671"/>
                  </a:lnTo>
                  <a:lnTo>
                    <a:pt x="1990" y="669"/>
                  </a:lnTo>
                  <a:close/>
                  <a:moveTo>
                    <a:pt x="1965" y="666"/>
                  </a:moveTo>
                  <a:lnTo>
                    <a:pt x="1964" y="668"/>
                  </a:lnTo>
                  <a:lnTo>
                    <a:pt x="1965" y="668"/>
                  </a:lnTo>
                  <a:lnTo>
                    <a:pt x="1965" y="666"/>
                  </a:lnTo>
                  <a:close/>
                  <a:moveTo>
                    <a:pt x="1990" y="657"/>
                  </a:moveTo>
                  <a:lnTo>
                    <a:pt x="1988" y="657"/>
                  </a:lnTo>
                  <a:lnTo>
                    <a:pt x="1988" y="659"/>
                  </a:lnTo>
                  <a:lnTo>
                    <a:pt x="1990" y="659"/>
                  </a:lnTo>
                  <a:lnTo>
                    <a:pt x="1991" y="659"/>
                  </a:lnTo>
                  <a:lnTo>
                    <a:pt x="1991" y="657"/>
                  </a:lnTo>
                  <a:lnTo>
                    <a:pt x="1990" y="657"/>
                  </a:lnTo>
                  <a:close/>
                  <a:moveTo>
                    <a:pt x="1999" y="624"/>
                  </a:moveTo>
                  <a:lnTo>
                    <a:pt x="1999" y="622"/>
                  </a:lnTo>
                  <a:lnTo>
                    <a:pt x="1997" y="624"/>
                  </a:lnTo>
                  <a:lnTo>
                    <a:pt x="1999" y="624"/>
                  </a:lnTo>
                  <a:close/>
                  <a:moveTo>
                    <a:pt x="2006" y="619"/>
                  </a:moveTo>
                  <a:lnTo>
                    <a:pt x="2006" y="618"/>
                  </a:lnTo>
                  <a:lnTo>
                    <a:pt x="2005" y="619"/>
                  </a:lnTo>
                  <a:lnTo>
                    <a:pt x="2006" y="619"/>
                  </a:lnTo>
                  <a:close/>
                  <a:moveTo>
                    <a:pt x="2008" y="619"/>
                  </a:moveTo>
                  <a:lnTo>
                    <a:pt x="2009" y="619"/>
                  </a:lnTo>
                  <a:lnTo>
                    <a:pt x="2009" y="618"/>
                  </a:lnTo>
                  <a:lnTo>
                    <a:pt x="2008" y="618"/>
                  </a:lnTo>
                  <a:lnTo>
                    <a:pt x="2008" y="619"/>
                  </a:lnTo>
                  <a:close/>
                  <a:moveTo>
                    <a:pt x="2006" y="618"/>
                  </a:moveTo>
                  <a:lnTo>
                    <a:pt x="2006" y="616"/>
                  </a:lnTo>
                  <a:lnTo>
                    <a:pt x="2005" y="618"/>
                  </a:lnTo>
                  <a:lnTo>
                    <a:pt x="2006" y="618"/>
                  </a:lnTo>
                  <a:close/>
                  <a:moveTo>
                    <a:pt x="2011" y="618"/>
                  </a:moveTo>
                  <a:lnTo>
                    <a:pt x="2012" y="616"/>
                  </a:lnTo>
                  <a:lnTo>
                    <a:pt x="2011" y="616"/>
                  </a:lnTo>
                  <a:lnTo>
                    <a:pt x="2011" y="618"/>
                  </a:lnTo>
                  <a:close/>
                  <a:moveTo>
                    <a:pt x="2029" y="610"/>
                  </a:moveTo>
                  <a:lnTo>
                    <a:pt x="2029" y="612"/>
                  </a:lnTo>
                  <a:lnTo>
                    <a:pt x="2031" y="612"/>
                  </a:lnTo>
                  <a:lnTo>
                    <a:pt x="2032" y="610"/>
                  </a:lnTo>
                  <a:lnTo>
                    <a:pt x="2031" y="610"/>
                  </a:lnTo>
                  <a:lnTo>
                    <a:pt x="2029" y="610"/>
                  </a:lnTo>
                  <a:close/>
                  <a:moveTo>
                    <a:pt x="2034" y="612"/>
                  </a:moveTo>
                  <a:lnTo>
                    <a:pt x="2035" y="612"/>
                  </a:lnTo>
                  <a:lnTo>
                    <a:pt x="2035" y="610"/>
                  </a:lnTo>
                  <a:lnTo>
                    <a:pt x="2034" y="610"/>
                  </a:lnTo>
                  <a:lnTo>
                    <a:pt x="2034" y="612"/>
                  </a:lnTo>
                  <a:close/>
                  <a:moveTo>
                    <a:pt x="2034" y="607"/>
                  </a:moveTo>
                  <a:lnTo>
                    <a:pt x="2034" y="609"/>
                  </a:lnTo>
                  <a:lnTo>
                    <a:pt x="2035" y="609"/>
                  </a:lnTo>
                  <a:lnTo>
                    <a:pt x="2035" y="607"/>
                  </a:lnTo>
                  <a:lnTo>
                    <a:pt x="2035" y="606"/>
                  </a:lnTo>
                  <a:lnTo>
                    <a:pt x="2034" y="606"/>
                  </a:lnTo>
                  <a:lnTo>
                    <a:pt x="2034" y="607"/>
                  </a:lnTo>
                  <a:close/>
                  <a:moveTo>
                    <a:pt x="2031" y="606"/>
                  </a:moveTo>
                  <a:lnTo>
                    <a:pt x="2029" y="607"/>
                  </a:lnTo>
                  <a:lnTo>
                    <a:pt x="2031" y="607"/>
                  </a:lnTo>
                  <a:lnTo>
                    <a:pt x="2031" y="606"/>
                  </a:lnTo>
                  <a:close/>
                  <a:moveTo>
                    <a:pt x="2040" y="604"/>
                  </a:moveTo>
                  <a:lnTo>
                    <a:pt x="2040" y="606"/>
                  </a:lnTo>
                  <a:lnTo>
                    <a:pt x="2040" y="607"/>
                  </a:lnTo>
                  <a:lnTo>
                    <a:pt x="2041" y="607"/>
                  </a:lnTo>
                  <a:lnTo>
                    <a:pt x="2041" y="606"/>
                  </a:lnTo>
                  <a:lnTo>
                    <a:pt x="2043" y="606"/>
                  </a:lnTo>
                  <a:lnTo>
                    <a:pt x="2044" y="606"/>
                  </a:lnTo>
                  <a:lnTo>
                    <a:pt x="2044" y="604"/>
                  </a:lnTo>
                  <a:lnTo>
                    <a:pt x="2044" y="602"/>
                  </a:lnTo>
                  <a:lnTo>
                    <a:pt x="2043" y="602"/>
                  </a:lnTo>
                  <a:lnTo>
                    <a:pt x="2041" y="602"/>
                  </a:lnTo>
                  <a:lnTo>
                    <a:pt x="2041" y="604"/>
                  </a:lnTo>
                  <a:lnTo>
                    <a:pt x="2040" y="604"/>
                  </a:lnTo>
                  <a:close/>
                  <a:moveTo>
                    <a:pt x="2032" y="602"/>
                  </a:moveTo>
                  <a:lnTo>
                    <a:pt x="2031" y="604"/>
                  </a:lnTo>
                  <a:lnTo>
                    <a:pt x="2032" y="604"/>
                  </a:lnTo>
                  <a:lnTo>
                    <a:pt x="2032" y="602"/>
                  </a:lnTo>
                  <a:close/>
                  <a:moveTo>
                    <a:pt x="1001" y="549"/>
                  </a:moveTo>
                  <a:lnTo>
                    <a:pt x="999" y="553"/>
                  </a:lnTo>
                  <a:lnTo>
                    <a:pt x="1001" y="553"/>
                  </a:lnTo>
                  <a:lnTo>
                    <a:pt x="1001" y="551"/>
                  </a:lnTo>
                  <a:lnTo>
                    <a:pt x="1002" y="549"/>
                  </a:lnTo>
                  <a:lnTo>
                    <a:pt x="1002" y="548"/>
                  </a:lnTo>
                  <a:lnTo>
                    <a:pt x="1001" y="548"/>
                  </a:lnTo>
                  <a:lnTo>
                    <a:pt x="1001" y="549"/>
                  </a:lnTo>
                  <a:close/>
                  <a:moveTo>
                    <a:pt x="1034" y="534"/>
                  </a:moveTo>
                  <a:lnTo>
                    <a:pt x="1033" y="536"/>
                  </a:lnTo>
                  <a:lnTo>
                    <a:pt x="1033" y="537"/>
                  </a:lnTo>
                  <a:lnTo>
                    <a:pt x="1034" y="536"/>
                  </a:lnTo>
                  <a:lnTo>
                    <a:pt x="1034" y="534"/>
                  </a:lnTo>
                  <a:close/>
                  <a:moveTo>
                    <a:pt x="1051" y="507"/>
                  </a:moveTo>
                  <a:lnTo>
                    <a:pt x="1052" y="507"/>
                  </a:lnTo>
                  <a:lnTo>
                    <a:pt x="1054" y="507"/>
                  </a:lnTo>
                  <a:lnTo>
                    <a:pt x="1054" y="506"/>
                  </a:lnTo>
                  <a:lnTo>
                    <a:pt x="1052" y="506"/>
                  </a:lnTo>
                  <a:lnTo>
                    <a:pt x="1051" y="506"/>
                  </a:lnTo>
                  <a:lnTo>
                    <a:pt x="1051" y="507"/>
                  </a:lnTo>
                  <a:close/>
                  <a:moveTo>
                    <a:pt x="1051" y="503"/>
                  </a:moveTo>
                  <a:lnTo>
                    <a:pt x="1049" y="503"/>
                  </a:lnTo>
                  <a:lnTo>
                    <a:pt x="1048" y="504"/>
                  </a:lnTo>
                  <a:lnTo>
                    <a:pt x="1048" y="506"/>
                  </a:lnTo>
                  <a:lnTo>
                    <a:pt x="1049" y="506"/>
                  </a:lnTo>
                  <a:lnTo>
                    <a:pt x="1051" y="506"/>
                  </a:lnTo>
                  <a:lnTo>
                    <a:pt x="1051" y="504"/>
                  </a:lnTo>
                  <a:lnTo>
                    <a:pt x="1051" y="503"/>
                  </a:lnTo>
                  <a:close/>
                  <a:moveTo>
                    <a:pt x="1052" y="504"/>
                  </a:moveTo>
                  <a:lnTo>
                    <a:pt x="1052" y="506"/>
                  </a:lnTo>
                  <a:lnTo>
                    <a:pt x="1054" y="504"/>
                  </a:lnTo>
                  <a:lnTo>
                    <a:pt x="1052" y="504"/>
                  </a:lnTo>
                  <a:close/>
                  <a:moveTo>
                    <a:pt x="1054" y="501"/>
                  </a:moveTo>
                  <a:lnTo>
                    <a:pt x="1052" y="501"/>
                  </a:lnTo>
                  <a:lnTo>
                    <a:pt x="1052" y="503"/>
                  </a:lnTo>
                  <a:lnTo>
                    <a:pt x="1054" y="503"/>
                  </a:lnTo>
                  <a:lnTo>
                    <a:pt x="1054" y="501"/>
                  </a:lnTo>
                  <a:close/>
                  <a:moveTo>
                    <a:pt x="1055" y="503"/>
                  </a:moveTo>
                  <a:lnTo>
                    <a:pt x="1057" y="503"/>
                  </a:lnTo>
                  <a:lnTo>
                    <a:pt x="1057" y="501"/>
                  </a:lnTo>
                  <a:lnTo>
                    <a:pt x="1055" y="501"/>
                  </a:lnTo>
                  <a:lnTo>
                    <a:pt x="1055" y="503"/>
                  </a:lnTo>
                  <a:close/>
                  <a:moveTo>
                    <a:pt x="1058" y="501"/>
                  </a:moveTo>
                  <a:lnTo>
                    <a:pt x="1060" y="501"/>
                  </a:lnTo>
                  <a:lnTo>
                    <a:pt x="1060" y="499"/>
                  </a:lnTo>
                  <a:lnTo>
                    <a:pt x="1058" y="499"/>
                  </a:lnTo>
                  <a:lnTo>
                    <a:pt x="1058" y="501"/>
                  </a:lnTo>
                  <a:close/>
                  <a:moveTo>
                    <a:pt x="61" y="439"/>
                  </a:moveTo>
                  <a:lnTo>
                    <a:pt x="61" y="440"/>
                  </a:lnTo>
                  <a:lnTo>
                    <a:pt x="62" y="439"/>
                  </a:lnTo>
                  <a:lnTo>
                    <a:pt x="61" y="439"/>
                  </a:lnTo>
                  <a:close/>
                  <a:moveTo>
                    <a:pt x="65" y="437"/>
                  </a:moveTo>
                  <a:lnTo>
                    <a:pt x="64" y="439"/>
                  </a:lnTo>
                  <a:lnTo>
                    <a:pt x="65" y="439"/>
                  </a:lnTo>
                  <a:lnTo>
                    <a:pt x="65" y="437"/>
                  </a:lnTo>
                  <a:close/>
                  <a:moveTo>
                    <a:pt x="98" y="431"/>
                  </a:moveTo>
                  <a:lnTo>
                    <a:pt x="98" y="430"/>
                  </a:lnTo>
                  <a:lnTo>
                    <a:pt x="97" y="431"/>
                  </a:lnTo>
                  <a:lnTo>
                    <a:pt x="98" y="431"/>
                  </a:lnTo>
                  <a:close/>
                  <a:moveTo>
                    <a:pt x="109" y="428"/>
                  </a:moveTo>
                  <a:lnTo>
                    <a:pt x="111" y="428"/>
                  </a:lnTo>
                  <a:lnTo>
                    <a:pt x="111" y="427"/>
                  </a:lnTo>
                  <a:lnTo>
                    <a:pt x="112" y="427"/>
                  </a:lnTo>
                  <a:lnTo>
                    <a:pt x="114" y="427"/>
                  </a:lnTo>
                  <a:lnTo>
                    <a:pt x="114" y="425"/>
                  </a:lnTo>
                  <a:lnTo>
                    <a:pt x="115" y="425"/>
                  </a:lnTo>
                  <a:lnTo>
                    <a:pt x="114" y="424"/>
                  </a:lnTo>
                  <a:lnTo>
                    <a:pt x="112" y="425"/>
                  </a:lnTo>
                  <a:lnTo>
                    <a:pt x="111" y="425"/>
                  </a:lnTo>
                  <a:lnTo>
                    <a:pt x="109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4" y="428"/>
                  </a:lnTo>
                  <a:lnTo>
                    <a:pt x="103" y="428"/>
                  </a:lnTo>
                  <a:lnTo>
                    <a:pt x="101" y="430"/>
                  </a:lnTo>
                  <a:lnTo>
                    <a:pt x="103" y="430"/>
                  </a:lnTo>
                  <a:lnTo>
                    <a:pt x="104" y="430"/>
                  </a:lnTo>
                  <a:lnTo>
                    <a:pt x="106" y="430"/>
                  </a:lnTo>
                  <a:lnTo>
                    <a:pt x="108" y="430"/>
                  </a:lnTo>
                  <a:lnTo>
                    <a:pt x="109" y="430"/>
                  </a:lnTo>
                  <a:lnTo>
                    <a:pt x="109" y="428"/>
                  </a:lnTo>
                  <a:close/>
                  <a:moveTo>
                    <a:pt x="124" y="428"/>
                  </a:moveTo>
                  <a:lnTo>
                    <a:pt x="126" y="428"/>
                  </a:lnTo>
                  <a:lnTo>
                    <a:pt x="126" y="427"/>
                  </a:lnTo>
                  <a:lnTo>
                    <a:pt x="124" y="427"/>
                  </a:lnTo>
                  <a:lnTo>
                    <a:pt x="124" y="428"/>
                  </a:lnTo>
                  <a:close/>
                  <a:moveTo>
                    <a:pt x="123" y="430"/>
                  </a:moveTo>
                  <a:lnTo>
                    <a:pt x="124" y="430"/>
                  </a:lnTo>
                  <a:lnTo>
                    <a:pt x="124" y="428"/>
                  </a:lnTo>
                  <a:lnTo>
                    <a:pt x="123" y="428"/>
                  </a:lnTo>
                  <a:lnTo>
                    <a:pt x="123" y="430"/>
                  </a:lnTo>
                  <a:close/>
                  <a:moveTo>
                    <a:pt x="127" y="427"/>
                  </a:moveTo>
                  <a:lnTo>
                    <a:pt x="127" y="425"/>
                  </a:lnTo>
                  <a:lnTo>
                    <a:pt x="126" y="427"/>
                  </a:lnTo>
                  <a:lnTo>
                    <a:pt x="127" y="427"/>
                  </a:lnTo>
                  <a:close/>
                  <a:moveTo>
                    <a:pt x="80" y="428"/>
                  </a:moveTo>
                  <a:lnTo>
                    <a:pt x="80" y="427"/>
                  </a:lnTo>
                  <a:lnTo>
                    <a:pt x="79" y="427"/>
                  </a:lnTo>
                  <a:lnTo>
                    <a:pt x="77" y="428"/>
                  </a:lnTo>
                  <a:lnTo>
                    <a:pt x="79" y="428"/>
                  </a:lnTo>
                  <a:lnTo>
                    <a:pt x="80" y="428"/>
                  </a:lnTo>
                  <a:close/>
                  <a:moveTo>
                    <a:pt x="129" y="427"/>
                  </a:moveTo>
                  <a:lnTo>
                    <a:pt x="129" y="428"/>
                  </a:lnTo>
                  <a:lnTo>
                    <a:pt x="130" y="427"/>
                  </a:lnTo>
                  <a:lnTo>
                    <a:pt x="130" y="425"/>
                  </a:lnTo>
                  <a:lnTo>
                    <a:pt x="129" y="425"/>
                  </a:lnTo>
                  <a:lnTo>
                    <a:pt x="129" y="427"/>
                  </a:lnTo>
                  <a:close/>
                  <a:moveTo>
                    <a:pt x="133" y="427"/>
                  </a:moveTo>
                  <a:lnTo>
                    <a:pt x="133" y="425"/>
                  </a:lnTo>
                  <a:lnTo>
                    <a:pt x="132" y="425"/>
                  </a:lnTo>
                  <a:lnTo>
                    <a:pt x="133" y="427"/>
                  </a:lnTo>
                  <a:close/>
                  <a:moveTo>
                    <a:pt x="135" y="421"/>
                  </a:moveTo>
                  <a:lnTo>
                    <a:pt x="133" y="422"/>
                  </a:lnTo>
                  <a:lnTo>
                    <a:pt x="133" y="424"/>
                  </a:lnTo>
                  <a:lnTo>
                    <a:pt x="135" y="424"/>
                  </a:lnTo>
                  <a:lnTo>
                    <a:pt x="136" y="422"/>
                  </a:lnTo>
                  <a:lnTo>
                    <a:pt x="138" y="422"/>
                  </a:lnTo>
                  <a:lnTo>
                    <a:pt x="138" y="421"/>
                  </a:lnTo>
                  <a:lnTo>
                    <a:pt x="136" y="421"/>
                  </a:lnTo>
                  <a:lnTo>
                    <a:pt x="135" y="421"/>
                  </a:lnTo>
                  <a:close/>
                  <a:moveTo>
                    <a:pt x="188" y="421"/>
                  </a:moveTo>
                  <a:lnTo>
                    <a:pt x="186" y="421"/>
                  </a:lnTo>
                  <a:lnTo>
                    <a:pt x="188" y="422"/>
                  </a:lnTo>
                  <a:lnTo>
                    <a:pt x="189" y="422"/>
                  </a:lnTo>
                  <a:lnTo>
                    <a:pt x="191" y="421"/>
                  </a:lnTo>
                  <a:lnTo>
                    <a:pt x="189" y="421"/>
                  </a:lnTo>
                  <a:lnTo>
                    <a:pt x="188" y="421"/>
                  </a:lnTo>
                  <a:close/>
                  <a:moveTo>
                    <a:pt x="236" y="412"/>
                  </a:moveTo>
                  <a:lnTo>
                    <a:pt x="236" y="410"/>
                  </a:lnTo>
                  <a:lnTo>
                    <a:pt x="235" y="412"/>
                  </a:lnTo>
                  <a:lnTo>
                    <a:pt x="236" y="412"/>
                  </a:lnTo>
                  <a:close/>
                  <a:moveTo>
                    <a:pt x="233" y="413"/>
                  </a:moveTo>
                  <a:lnTo>
                    <a:pt x="235" y="412"/>
                  </a:lnTo>
                  <a:lnTo>
                    <a:pt x="233" y="412"/>
                  </a:lnTo>
                  <a:lnTo>
                    <a:pt x="233" y="413"/>
                  </a:lnTo>
                  <a:close/>
                  <a:moveTo>
                    <a:pt x="244" y="410"/>
                  </a:moveTo>
                  <a:lnTo>
                    <a:pt x="245" y="410"/>
                  </a:lnTo>
                  <a:lnTo>
                    <a:pt x="247" y="409"/>
                  </a:lnTo>
                  <a:lnTo>
                    <a:pt x="245" y="409"/>
                  </a:lnTo>
                  <a:lnTo>
                    <a:pt x="244" y="410"/>
                  </a:lnTo>
                  <a:close/>
                  <a:moveTo>
                    <a:pt x="248" y="407"/>
                  </a:moveTo>
                  <a:lnTo>
                    <a:pt x="248" y="409"/>
                  </a:lnTo>
                  <a:lnTo>
                    <a:pt x="247" y="409"/>
                  </a:lnTo>
                  <a:lnTo>
                    <a:pt x="248" y="410"/>
                  </a:lnTo>
                  <a:lnTo>
                    <a:pt x="250" y="409"/>
                  </a:lnTo>
                  <a:lnTo>
                    <a:pt x="251" y="409"/>
                  </a:lnTo>
                  <a:lnTo>
                    <a:pt x="251" y="407"/>
                  </a:lnTo>
                  <a:lnTo>
                    <a:pt x="250" y="407"/>
                  </a:lnTo>
                  <a:lnTo>
                    <a:pt x="248" y="407"/>
                  </a:lnTo>
                  <a:close/>
                  <a:moveTo>
                    <a:pt x="259" y="407"/>
                  </a:moveTo>
                  <a:lnTo>
                    <a:pt x="260" y="407"/>
                  </a:lnTo>
                  <a:lnTo>
                    <a:pt x="262" y="406"/>
                  </a:lnTo>
                  <a:lnTo>
                    <a:pt x="260" y="406"/>
                  </a:lnTo>
                  <a:lnTo>
                    <a:pt x="259" y="407"/>
                  </a:lnTo>
                  <a:close/>
                  <a:moveTo>
                    <a:pt x="270" y="403"/>
                  </a:moveTo>
                  <a:lnTo>
                    <a:pt x="268" y="404"/>
                  </a:lnTo>
                  <a:lnTo>
                    <a:pt x="270" y="404"/>
                  </a:lnTo>
                  <a:lnTo>
                    <a:pt x="271" y="404"/>
                  </a:lnTo>
                  <a:lnTo>
                    <a:pt x="273" y="403"/>
                  </a:lnTo>
                  <a:lnTo>
                    <a:pt x="271" y="403"/>
                  </a:lnTo>
                  <a:lnTo>
                    <a:pt x="270" y="403"/>
                  </a:lnTo>
                  <a:close/>
                  <a:moveTo>
                    <a:pt x="274" y="401"/>
                  </a:moveTo>
                  <a:lnTo>
                    <a:pt x="276" y="400"/>
                  </a:lnTo>
                  <a:lnTo>
                    <a:pt x="274" y="400"/>
                  </a:lnTo>
                  <a:lnTo>
                    <a:pt x="274" y="401"/>
                  </a:lnTo>
                  <a:close/>
                  <a:moveTo>
                    <a:pt x="323" y="387"/>
                  </a:moveTo>
                  <a:lnTo>
                    <a:pt x="321" y="389"/>
                  </a:lnTo>
                  <a:lnTo>
                    <a:pt x="323" y="389"/>
                  </a:lnTo>
                  <a:lnTo>
                    <a:pt x="323" y="387"/>
                  </a:lnTo>
                  <a:close/>
                  <a:moveTo>
                    <a:pt x="356" y="378"/>
                  </a:moveTo>
                  <a:lnTo>
                    <a:pt x="356" y="377"/>
                  </a:lnTo>
                  <a:lnTo>
                    <a:pt x="354" y="377"/>
                  </a:lnTo>
                  <a:lnTo>
                    <a:pt x="353" y="378"/>
                  </a:lnTo>
                  <a:lnTo>
                    <a:pt x="354" y="378"/>
                  </a:lnTo>
                  <a:lnTo>
                    <a:pt x="356" y="378"/>
                  </a:lnTo>
                  <a:close/>
                  <a:moveTo>
                    <a:pt x="386" y="375"/>
                  </a:moveTo>
                  <a:lnTo>
                    <a:pt x="386" y="374"/>
                  </a:lnTo>
                  <a:lnTo>
                    <a:pt x="385" y="375"/>
                  </a:lnTo>
                  <a:lnTo>
                    <a:pt x="386" y="375"/>
                  </a:lnTo>
                  <a:close/>
                  <a:moveTo>
                    <a:pt x="439" y="368"/>
                  </a:moveTo>
                  <a:lnTo>
                    <a:pt x="441" y="368"/>
                  </a:lnTo>
                  <a:lnTo>
                    <a:pt x="441" y="366"/>
                  </a:lnTo>
                  <a:lnTo>
                    <a:pt x="439" y="366"/>
                  </a:lnTo>
                  <a:lnTo>
                    <a:pt x="439" y="368"/>
                  </a:lnTo>
                  <a:close/>
                  <a:moveTo>
                    <a:pt x="435" y="360"/>
                  </a:moveTo>
                  <a:lnTo>
                    <a:pt x="436" y="360"/>
                  </a:lnTo>
                  <a:lnTo>
                    <a:pt x="436" y="359"/>
                  </a:lnTo>
                  <a:lnTo>
                    <a:pt x="435" y="359"/>
                  </a:lnTo>
                  <a:lnTo>
                    <a:pt x="433" y="359"/>
                  </a:lnTo>
                  <a:lnTo>
                    <a:pt x="433" y="360"/>
                  </a:lnTo>
                  <a:lnTo>
                    <a:pt x="435" y="360"/>
                  </a:lnTo>
                  <a:close/>
                  <a:moveTo>
                    <a:pt x="984" y="350"/>
                  </a:moveTo>
                  <a:lnTo>
                    <a:pt x="984" y="348"/>
                  </a:lnTo>
                  <a:lnTo>
                    <a:pt x="983" y="348"/>
                  </a:lnTo>
                  <a:lnTo>
                    <a:pt x="981" y="348"/>
                  </a:lnTo>
                  <a:lnTo>
                    <a:pt x="983" y="350"/>
                  </a:lnTo>
                  <a:lnTo>
                    <a:pt x="984" y="350"/>
                  </a:lnTo>
                  <a:close/>
                  <a:moveTo>
                    <a:pt x="980" y="350"/>
                  </a:moveTo>
                  <a:lnTo>
                    <a:pt x="980" y="351"/>
                  </a:lnTo>
                  <a:lnTo>
                    <a:pt x="978" y="351"/>
                  </a:lnTo>
                  <a:lnTo>
                    <a:pt x="978" y="353"/>
                  </a:lnTo>
                  <a:lnTo>
                    <a:pt x="978" y="354"/>
                  </a:lnTo>
                  <a:lnTo>
                    <a:pt x="978" y="356"/>
                  </a:lnTo>
                  <a:lnTo>
                    <a:pt x="978" y="357"/>
                  </a:lnTo>
                  <a:lnTo>
                    <a:pt x="978" y="359"/>
                  </a:lnTo>
                  <a:lnTo>
                    <a:pt x="978" y="360"/>
                  </a:lnTo>
                  <a:lnTo>
                    <a:pt x="980" y="360"/>
                  </a:lnTo>
                  <a:lnTo>
                    <a:pt x="981" y="360"/>
                  </a:lnTo>
                  <a:lnTo>
                    <a:pt x="981" y="359"/>
                  </a:lnTo>
                  <a:lnTo>
                    <a:pt x="981" y="357"/>
                  </a:lnTo>
                  <a:lnTo>
                    <a:pt x="981" y="356"/>
                  </a:lnTo>
                  <a:lnTo>
                    <a:pt x="981" y="354"/>
                  </a:lnTo>
                  <a:lnTo>
                    <a:pt x="981" y="353"/>
                  </a:lnTo>
                  <a:lnTo>
                    <a:pt x="983" y="353"/>
                  </a:lnTo>
                  <a:lnTo>
                    <a:pt x="983" y="351"/>
                  </a:lnTo>
                  <a:lnTo>
                    <a:pt x="984" y="351"/>
                  </a:lnTo>
                  <a:lnTo>
                    <a:pt x="983" y="350"/>
                  </a:lnTo>
                  <a:lnTo>
                    <a:pt x="981" y="350"/>
                  </a:lnTo>
                  <a:lnTo>
                    <a:pt x="980" y="350"/>
                  </a:lnTo>
                  <a:close/>
                  <a:moveTo>
                    <a:pt x="500" y="359"/>
                  </a:moveTo>
                  <a:lnTo>
                    <a:pt x="501" y="359"/>
                  </a:lnTo>
                  <a:lnTo>
                    <a:pt x="501" y="357"/>
                  </a:lnTo>
                  <a:lnTo>
                    <a:pt x="500" y="357"/>
                  </a:lnTo>
                  <a:lnTo>
                    <a:pt x="500" y="359"/>
                  </a:lnTo>
                  <a:close/>
                  <a:moveTo>
                    <a:pt x="983" y="356"/>
                  </a:moveTo>
                  <a:lnTo>
                    <a:pt x="983" y="357"/>
                  </a:lnTo>
                  <a:lnTo>
                    <a:pt x="983" y="359"/>
                  </a:lnTo>
                  <a:lnTo>
                    <a:pt x="984" y="359"/>
                  </a:lnTo>
                  <a:lnTo>
                    <a:pt x="984" y="357"/>
                  </a:lnTo>
                  <a:lnTo>
                    <a:pt x="984" y="356"/>
                  </a:lnTo>
                  <a:lnTo>
                    <a:pt x="984" y="354"/>
                  </a:lnTo>
                  <a:lnTo>
                    <a:pt x="983" y="354"/>
                  </a:lnTo>
                  <a:lnTo>
                    <a:pt x="983" y="356"/>
                  </a:lnTo>
                  <a:close/>
                  <a:moveTo>
                    <a:pt x="435" y="357"/>
                  </a:moveTo>
                  <a:lnTo>
                    <a:pt x="436" y="357"/>
                  </a:lnTo>
                  <a:lnTo>
                    <a:pt x="438" y="357"/>
                  </a:lnTo>
                  <a:lnTo>
                    <a:pt x="438" y="356"/>
                  </a:lnTo>
                  <a:lnTo>
                    <a:pt x="436" y="356"/>
                  </a:lnTo>
                  <a:lnTo>
                    <a:pt x="435" y="357"/>
                  </a:lnTo>
                  <a:close/>
                  <a:moveTo>
                    <a:pt x="441" y="351"/>
                  </a:moveTo>
                  <a:lnTo>
                    <a:pt x="441" y="353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8" y="356"/>
                  </a:lnTo>
                  <a:lnTo>
                    <a:pt x="439" y="356"/>
                  </a:lnTo>
                  <a:lnTo>
                    <a:pt x="441" y="356"/>
                  </a:lnTo>
                  <a:lnTo>
                    <a:pt x="442" y="354"/>
                  </a:lnTo>
                  <a:lnTo>
                    <a:pt x="442" y="353"/>
                  </a:lnTo>
                  <a:lnTo>
                    <a:pt x="444" y="351"/>
                  </a:lnTo>
                  <a:lnTo>
                    <a:pt x="442" y="351"/>
                  </a:lnTo>
                  <a:lnTo>
                    <a:pt x="441" y="351"/>
                  </a:lnTo>
                  <a:close/>
                  <a:moveTo>
                    <a:pt x="454" y="354"/>
                  </a:moveTo>
                  <a:lnTo>
                    <a:pt x="453" y="354"/>
                  </a:lnTo>
                  <a:lnTo>
                    <a:pt x="453" y="356"/>
                  </a:lnTo>
                  <a:lnTo>
                    <a:pt x="453" y="357"/>
                  </a:lnTo>
                  <a:lnTo>
                    <a:pt x="454" y="357"/>
                  </a:lnTo>
                  <a:lnTo>
                    <a:pt x="456" y="356"/>
                  </a:lnTo>
                  <a:lnTo>
                    <a:pt x="457" y="356"/>
                  </a:lnTo>
                  <a:lnTo>
                    <a:pt x="457" y="354"/>
                  </a:lnTo>
                  <a:lnTo>
                    <a:pt x="456" y="354"/>
                  </a:lnTo>
                  <a:lnTo>
                    <a:pt x="454" y="354"/>
                  </a:lnTo>
                  <a:close/>
                  <a:moveTo>
                    <a:pt x="494" y="354"/>
                  </a:moveTo>
                  <a:lnTo>
                    <a:pt x="495" y="354"/>
                  </a:lnTo>
                  <a:lnTo>
                    <a:pt x="497" y="353"/>
                  </a:lnTo>
                  <a:lnTo>
                    <a:pt x="495" y="353"/>
                  </a:lnTo>
                  <a:lnTo>
                    <a:pt x="494" y="354"/>
                  </a:lnTo>
                  <a:close/>
                  <a:moveTo>
                    <a:pt x="491" y="356"/>
                  </a:moveTo>
                  <a:lnTo>
                    <a:pt x="492" y="356"/>
                  </a:lnTo>
                  <a:lnTo>
                    <a:pt x="494" y="354"/>
                  </a:lnTo>
                  <a:lnTo>
                    <a:pt x="492" y="354"/>
                  </a:lnTo>
                  <a:lnTo>
                    <a:pt x="491" y="356"/>
                  </a:lnTo>
                  <a:close/>
                  <a:moveTo>
                    <a:pt x="497" y="353"/>
                  </a:moveTo>
                  <a:lnTo>
                    <a:pt x="498" y="353"/>
                  </a:lnTo>
                  <a:lnTo>
                    <a:pt x="498" y="351"/>
                  </a:lnTo>
                  <a:lnTo>
                    <a:pt x="497" y="351"/>
                  </a:lnTo>
                  <a:lnTo>
                    <a:pt x="497" y="353"/>
                  </a:lnTo>
                  <a:close/>
                  <a:moveTo>
                    <a:pt x="512" y="356"/>
                  </a:moveTo>
                  <a:lnTo>
                    <a:pt x="512" y="354"/>
                  </a:lnTo>
                  <a:lnTo>
                    <a:pt x="510" y="354"/>
                  </a:lnTo>
                  <a:lnTo>
                    <a:pt x="510" y="356"/>
                  </a:lnTo>
                  <a:lnTo>
                    <a:pt x="512" y="356"/>
                  </a:lnTo>
                  <a:close/>
                  <a:moveTo>
                    <a:pt x="989" y="356"/>
                  </a:moveTo>
                  <a:lnTo>
                    <a:pt x="990" y="354"/>
                  </a:lnTo>
                  <a:lnTo>
                    <a:pt x="989" y="354"/>
                  </a:lnTo>
                  <a:lnTo>
                    <a:pt x="989" y="356"/>
                  </a:lnTo>
                  <a:close/>
                  <a:moveTo>
                    <a:pt x="1008" y="354"/>
                  </a:moveTo>
                  <a:lnTo>
                    <a:pt x="1007" y="354"/>
                  </a:lnTo>
                  <a:lnTo>
                    <a:pt x="1007" y="356"/>
                  </a:lnTo>
                  <a:lnTo>
                    <a:pt x="1008" y="356"/>
                  </a:lnTo>
                  <a:lnTo>
                    <a:pt x="1010" y="356"/>
                  </a:lnTo>
                  <a:lnTo>
                    <a:pt x="1011" y="356"/>
                  </a:lnTo>
                  <a:lnTo>
                    <a:pt x="1011" y="354"/>
                  </a:lnTo>
                  <a:lnTo>
                    <a:pt x="1011" y="353"/>
                  </a:lnTo>
                  <a:lnTo>
                    <a:pt x="1010" y="354"/>
                  </a:lnTo>
                  <a:lnTo>
                    <a:pt x="1008" y="354"/>
                  </a:lnTo>
                  <a:close/>
                  <a:moveTo>
                    <a:pt x="507" y="354"/>
                  </a:moveTo>
                  <a:lnTo>
                    <a:pt x="510" y="354"/>
                  </a:lnTo>
                  <a:lnTo>
                    <a:pt x="510" y="353"/>
                  </a:lnTo>
                  <a:lnTo>
                    <a:pt x="507" y="354"/>
                  </a:lnTo>
                  <a:close/>
                  <a:moveTo>
                    <a:pt x="989" y="353"/>
                  </a:moveTo>
                  <a:lnTo>
                    <a:pt x="989" y="354"/>
                  </a:lnTo>
                  <a:lnTo>
                    <a:pt x="990" y="353"/>
                  </a:lnTo>
                  <a:lnTo>
                    <a:pt x="989" y="353"/>
                  </a:lnTo>
                  <a:close/>
                  <a:moveTo>
                    <a:pt x="456" y="351"/>
                  </a:moveTo>
                  <a:lnTo>
                    <a:pt x="456" y="353"/>
                  </a:lnTo>
                  <a:lnTo>
                    <a:pt x="457" y="353"/>
                  </a:lnTo>
                  <a:lnTo>
                    <a:pt x="459" y="351"/>
                  </a:lnTo>
                  <a:lnTo>
                    <a:pt x="457" y="351"/>
                  </a:lnTo>
                  <a:lnTo>
                    <a:pt x="456" y="351"/>
                  </a:lnTo>
                  <a:close/>
                  <a:moveTo>
                    <a:pt x="468" y="353"/>
                  </a:moveTo>
                  <a:lnTo>
                    <a:pt x="469" y="351"/>
                  </a:lnTo>
                  <a:lnTo>
                    <a:pt x="468" y="351"/>
                  </a:lnTo>
                  <a:lnTo>
                    <a:pt x="468" y="353"/>
                  </a:lnTo>
                  <a:close/>
                  <a:moveTo>
                    <a:pt x="469" y="350"/>
                  </a:moveTo>
                  <a:lnTo>
                    <a:pt x="469" y="351"/>
                  </a:lnTo>
                  <a:lnTo>
                    <a:pt x="471" y="351"/>
                  </a:lnTo>
                  <a:lnTo>
                    <a:pt x="472" y="351"/>
                  </a:lnTo>
                  <a:lnTo>
                    <a:pt x="471" y="350"/>
                  </a:lnTo>
                  <a:lnTo>
                    <a:pt x="469" y="350"/>
                  </a:lnTo>
                  <a:close/>
                  <a:moveTo>
                    <a:pt x="507" y="351"/>
                  </a:moveTo>
                  <a:lnTo>
                    <a:pt x="506" y="351"/>
                  </a:lnTo>
                  <a:lnTo>
                    <a:pt x="506" y="353"/>
                  </a:lnTo>
                  <a:lnTo>
                    <a:pt x="507" y="353"/>
                  </a:lnTo>
                  <a:lnTo>
                    <a:pt x="510" y="353"/>
                  </a:lnTo>
                  <a:lnTo>
                    <a:pt x="510" y="351"/>
                  </a:lnTo>
                  <a:lnTo>
                    <a:pt x="507" y="351"/>
                  </a:lnTo>
                  <a:close/>
                  <a:moveTo>
                    <a:pt x="510" y="350"/>
                  </a:moveTo>
                  <a:lnTo>
                    <a:pt x="507" y="350"/>
                  </a:lnTo>
                  <a:lnTo>
                    <a:pt x="510" y="351"/>
                  </a:lnTo>
                  <a:lnTo>
                    <a:pt x="512" y="350"/>
                  </a:lnTo>
                  <a:lnTo>
                    <a:pt x="510" y="350"/>
                  </a:lnTo>
                  <a:close/>
                  <a:moveTo>
                    <a:pt x="986" y="350"/>
                  </a:moveTo>
                  <a:lnTo>
                    <a:pt x="986" y="351"/>
                  </a:lnTo>
                  <a:lnTo>
                    <a:pt x="986" y="353"/>
                  </a:lnTo>
                  <a:lnTo>
                    <a:pt x="987" y="353"/>
                  </a:lnTo>
                  <a:lnTo>
                    <a:pt x="989" y="350"/>
                  </a:lnTo>
                  <a:lnTo>
                    <a:pt x="987" y="350"/>
                  </a:lnTo>
                  <a:lnTo>
                    <a:pt x="986" y="350"/>
                  </a:lnTo>
                  <a:close/>
                  <a:moveTo>
                    <a:pt x="1014" y="353"/>
                  </a:moveTo>
                  <a:lnTo>
                    <a:pt x="1014" y="351"/>
                  </a:lnTo>
                  <a:lnTo>
                    <a:pt x="1013" y="351"/>
                  </a:lnTo>
                  <a:lnTo>
                    <a:pt x="1013" y="353"/>
                  </a:lnTo>
                  <a:lnTo>
                    <a:pt x="1014" y="353"/>
                  </a:lnTo>
                  <a:close/>
                  <a:moveTo>
                    <a:pt x="468" y="350"/>
                  </a:moveTo>
                  <a:lnTo>
                    <a:pt x="468" y="351"/>
                  </a:lnTo>
                  <a:lnTo>
                    <a:pt x="469" y="350"/>
                  </a:lnTo>
                  <a:lnTo>
                    <a:pt x="468" y="350"/>
                  </a:lnTo>
                  <a:close/>
                  <a:moveTo>
                    <a:pt x="504" y="350"/>
                  </a:moveTo>
                  <a:lnTo>
                    <a:pt x="503" y="350"/>
                  </a:lnTo>
                  <a:lnTo>
                    <a:pt x="503" y="351"/>
                  </a:lnTo>
                  <a:lnTo>
                    <a:pt x="504" y="350"/>
                  </a:lnTo>
                  <a:close/>
                  <a:moveTo>
                    <a:pt x="474" y="350"/>
                  </a:moveTo>
                  <a:lnTo>
                    <a:pt x="474" y="348"/>
                  </a:lnTo>
                  <a:lnTo>
                    <a:pt x="472" y="348"/>
                  </a:lnTo>
                  <a:lnTo>
                    <a:pt x="474" y="350"/>
                  </a:lnTo>
                  <a:close/>
                  <a:moveTo>
                    <a:pt x="477" y="350"/>
                  </a:moveTo>
                  <a:lnTo>
                    <a:pt x="478" y="350"/>
                  </a:lnTo>
                  <a:lnTo>
                    <a:pt x="478" y="348"/>
                  </a:lnTo>
                  <a:lnTo>
                    <a:pt x="477" y="348"/>
                  </a:lnTo>
                  <a:lnTo>
                    <a:pt x="477" y="350"/>
                  </a:lnTo>
                  <a:close/>
                  <a:moveTo>
                    <a:pt x="501" y="350"/>
                  </a:moveTo>
                  <a:lnTo>
                    <a:pt x="503" y="350"/>
                  </a:lnTo>
                  <a:lnTo>
                    <a:pt x="501" y="348"/>
                  </a:lnTo>
                  <a:lnTo>
                    <a:pt x="501" y="350"/>
                  </a:lnTo>
                  <a:close/>
                  <a:moveTo>
                    <a:pt x="507" y="347"/>
                  </a:moveTo>
                  <a:lnTo>
                    <a:pt x="506" y="347"/>
                  </a:lnTo>
                  <a:lnTo>
                    <a:pt x="504" y="348"/>
                  </a:lnTo>
                  <a:lnTo>
                    <a:pt x="506" y="348"/>
                  </a:lnTo>
                  <a:lnTo>
                    <a:pt x="507" y="347"/>
                  </a:lnTo>
                  <a:close/>
                  <a:moveTo>
                    <a:pt x="503" y="348"/>
                  </a:moveTo>
                  <a:lnTo>
                    <a:pt x="503" y="350"/>
                  </a:lnTo>
                  <a:lnTo>
                    <a:pt x="504" y="348"/>
                  </a:lnTo>
                  <a:lnTo>
                    <a:pt x="503" y="348"/>
                  </a:lnTo>
                  <a:close/>
                  <a:moveTo>
                    <a:pt x="1011" y="347"/>
                  </a:moveTo>
                  <a:lnTo>
                    <a:pt x="1010" y="345"/>
                  </a:lnTo>
                  <a:lnTo>
                    <a:pt x="1010" y="343"/>
                  </a:lnTo>
                  <a:lnTo>
                    <a:pt x="1008" y="345"/>
                  </a:lnTo>
                  <a:lnTo>
                    <a:pt x="1007" y="347"/>
                  </a:lnTo>
                  <a:lnTo>
                    <a:pt x="1005" y="348"/>
                  </a:lnTo>
                  <a:lnTo>
                    <a:pt x="1005" y="350"/>
                  </a:lnTo>
                  <a:lnTo>
                    <a:pt x="1007" y="350"/>
                  </a:lnTo>
                  <a:lnTo>
                    <a:pt x="1007" y="348"/>
                  </a:lnTo>
                  <a:lnTo>
                    <a:pt x="1008" y="348"/>
                  </a:lnTo>
                  <a:lnTo>
                    <a:pt x="1010" y="348"/>
                  </a:lnTo>
                  <a:lnTo>
                    <a:pt x="1010" y="347"/>
                  </a:lnTo>
                  <a:lnTo>
                    <a:pt x="1011" y="347"/>
                  </a:lnTo>
                  <a:close/>
                  <a:moveTo>
                    <a:pt x="448" y="348"/>
                  </a:moveTo>
                  <a:lnTo>
                    <a:pt x="448" y="350"/>
                  </a:lnTo>
                  <a:lnTo>
                    <a:pt x="450" y="348"/>
                  </a:lnTo>
                  <a:lnTo>
                    <a:pt x="448" y="348"/>
                  </a:lnTo>
                  <a:close/>
                  <a:moveTo>
                    <a:pt x="498" y="348"/>
                  </a:moveTo>
                  <a:lnTo>
                    <a:pt x="498" y="347"/>
                  </a:lnTo>
                  <a:lnTo>
                    <a:pt x="497" y="348"/>
                  </a:lnTo>
                  <a:lnTo>
                    <a:pt x="498" y="348"/>
                  </a:lnTo>
                  <a:close/>
                  <a:moveTo>
                    <a:pt x="498" y="347"/>
                  </a:moveTo>
                  <a:lnTo>
                    <a:pt x="500" y="347"/>
                  </a:lnTo>
                  <a:lnTo>
                    <a:pt x="500" y="345"/>
                  </a:lnTo>
                  <a:lnTo>
                    <a:pt x="498" y="345"/>
                  </a:lnTo>
                  <a:lnTo>
                    <a:pt x="497" y="345"/>
                  </a:lnTo>
                  <a:lnTo>
                    <a:pt x="497" y="347"/>
                  </a:lnTo>
                  <a:lnTo>
                    <a:pt x="498" y="347"/>
                  </a:lnTo>
                  <a:close/>
                  <a:moveTo>
                    <a:pt x="451" y="343"/>
                  </a:moveTo>
                  <a:lnTo>
                    <a:pt x="451" y="345"/>
                  </a:lnTo>
                  <a:lnTo>
                    <a:pt x="453" y="343"/>
                  </a:lnTo>
                  <a:lnTo>
                    <a:pt x="451" y="343"/>
                  </a:lnTo>
                  <a:close/>
                  <a:moveTo>
                    <a:pt x="977" y="343"/>
                  </a:moveTo>
                  <a:lnTo>
                    <a:pt x="978" y="342"/>
                  </a:lnTo>
                  <a:lnTo>
                    <a:pt x="977" y="342"/>
                  </a:lnTo>
                  <a:lnTo>
                    <a:pt x="977" y="343"/>
                  </a:lnTo>
                  <a:close/>
                  <a:moveTo>
                    <a:pt x="987" y="342"/>
                  </a:moveTo>
                  <a:lnTo>
                    <a:pt x="987" y="340"/>
                  </a:lnTo>
                  <a:lnTo>
                    <a:pt x="986" y="340"/>
                  </a:lnTo>
                  <a:lnTo>
                    <a:pt x="984" y="340"/>
                  </a:lnTo>
                  <a:lnTo>
                    <a:pt x="984" y="342"/>
                  </a:lnTo>
                  <a:lnTo>
                    <a:pt x="986" y="342"/>
                  </a:lnTo>
                  <a:lnTo>
                    <a:pt x="987" y="342"/>
                  </a:lnTo>
                  <a:close/>
                  <a:moveTo>
                    <a:pt x="1005" y="339"/>
                  </a:moveTo>
                  <a:lnTo>
                    <a:pt x="1005" y="337"/>
                  </a:lnTo>
                  <a:lnTo>
                    <a:pt x="1004" y="339"/>
                  </a:lnTo>
                  <a:lnTo>
                    <a:pt x="1005" y="339"/>
                  </a:lnTo>
                  <a:close/>
                  <a:moveTo>
                    <a:pt x="989" y="336"/>
                  </a:moveTo>
                  <a:lnTo>
                    <a:pt x="989" y="334"/>
                  </a:lnTo>
                  <a:lnTo>
                    <a:pt x="987" y="334"/>
                  </a:lnTo>
                  <a:lnTo>
                    <a:pt x="986" y="334"/>
                  </a:lnTo>
                  <a:lnTo>
                    <a:pt x="986" y="336"/>
                  </a:lnTo>
                  <a:lnTo>
                    <a:pt x="984" y="336"/>
                  </a:lnTo>
                  <a:lnTo>
                    <a:pt x="984" y="337"/>
                  </a:lnTo>
                  <a:lnTo>
                    <a:pt x="986" y="337"/>
                  </a:lnTo>
                  <a:lnTo>
                    <a:pt x="987" y="337"/>
                  </a:lnTo>
                  <a:lnTo>
                    <a:pt x="987" y="336"/>
                  </a:lnTo>
                  <a:lnTo>
                    <a:pt x="989" y="336"/>
                  </a:lnTo>
                  <a:close/>
                  <a:moveTo>
                    <a:pt x="595" y="334"/>
                  </a:moveTo>
                  <a:lnTo>
                    <a:pt x="594" y="334"/>
                  </a:lnTo>
                  <a:lnTo>
                    <a:pt x="592" y="336"/>
                  </a:lnTo>
                  <a:lnTo>
                    <a:pt x="594" y="336"/>
                  </a:lnTo>
                  <a:lnTo>
                    <a:pt x="595" y="336"/>
                  </a:lnTo>
                  <a:lnTo>
                    <a:pt x="597" y="336"/>
                  </a:lnTo>
                  <a:lnTo>
                    <a:pt x="597" y="334"/>
                  </a:lnTo>
                  <a:lnTo>
                    <a:pt x="598" y="333"/>
                  </a:lnTo>
                  <a:lnTo>
                    <a:pt x="597" y="333"/>
                  </a:lnTo>
                  <a:lnTo>
                    <a:pt x="595" y="334"/>
                  </a:lnTo>
                  <a:close/>
                  <a:moveTo>
                    <a:pt x="530" y="334"/>
                  </a:moveTo>
                  <a:lnTo>
                    <a:pt x="530" y="333"/>
                  </a:lnTo>
                  <a:lnTo>
                    <a:pt x="528" y="334"/>
                  </a:lnTo>
                  <a:lnTo>
                    <a:pt x="530" y="334"/>
                  </a:lnTo>
                  <a:close/>
                  <a:moveTo>
                    <a:pt x="541" y="334"/>
                  </a:moveTo>
                  <a:lnTo>
                    <a:pt x="542" y="334"/>
                  </a:lnTo>
                  <a:lnTo>
                    <a:pt x="542" y="333"/>
                  </a:lnTo>
                  <a:lnTo>
                    <a:pt x="541" y="333"/>
                  </a:lnTo>
                  <a:lnTo>
                    <a:pt x="539" y="333"/>
                  </a:lnTo>
                  <a:lnTo>
                    <a:pt x="539" y="334"/>
                  </a:lnTo>
                  <a:lnTo>
                    <a:pt x="541" y="334"/>
                  </a:lnTo>
                  <a:close/>
                  <a:moveTo>
                    <a:pt x="977" y="334"/>
                  </a:moveTo>
                  <a:lnTo>
                    <a:pt x="977" y="333"/>
                  </a:lnTo>
                  <a:lnTo>
                    <a:pt x="975" y="334"/>
                  </a:lnTo>
                  <a:lnTo>
                    <a:pt x="977" y="334"/>
                  </a:lnTo>
                  <a:close/>
                  <a:moveTo>
                    <a:pt x="984" y="331"/>
                  </a:moveTo>
                  <a:lnTo>
                    <a:pt x="983" y="333"/>
                  </a:lnTo>
                  <a:lnTo>
                    <a:pt x="981" y="334"/>
                  </a:lnTo>
                  <a:lnTo>
                    <a:pt x="983" y="334"/>
                  </a:lnTo>
                  <a:lnTo>
                    <a:pt x="984" y="333"/>
                  </a:lnTo>
                  <a:lnTo>
                    <a:pt x="984" y="331"/>
                  </a:lnTo>
                  <a:close/>
                  <a:moveTo>
                    <a:pt x="584" y="327"/>
                  </a:moveTo>
                  <a:lnTo>
                    <a:pt x="584" y="325"/>
                  </a:lnTo>
                  <a:lnTo>
                    <a:pt x="583" y="327"/>
                  </a:lnTo>
                  <a:lnTo>
                    <a:pt x="584" y="327"/>
                  </a:lnTo>
                  <a:close/>
                  <a:moveTo>
                    <a:pt x="568" y="324"/>
                  </a:moveTo>
                  <a:lnTo>
                    <a:pt x="569" y="324"/>
                  </a:lnTo>
                  <a:lnTo>
                    <a:pt x="569" y="322"/>
                  </a:lnTo>
                  <a:lnTo>
                    <a:pt x="568" y="322"/>
                  </a:lnTo>
                  <a:lnTo>
                    <a:pt x="568" y="324"/>
                  </a:lnTo>
                  <a:close/>
                  <a:moveTo>
                    <a:pt x="631" y="319"/>
                  </a:moveTo>
                  <a:lnTo>
                    <a:pt x="633" y="319"/>
                  </a:lnTo>
                  <a:lnTo>
                    <a:pt x="633" y="318"/>
                  </a:lnTo>
                  <a:lnTo>
                    <a:pt x="630" y="319"/>
                  </a:lnTo>
                  <a:lnTo>
                    <a:pt x="631" y="319"/>
                  </a:lnTo>
                  <a:close/>
                  <a:moveTo>
                    <a:pt x="625" y="322"/>
                  </a:moveTo>
                  <a:lnTo>
                    <a:pt x="627" y="321"/>
                  </a:lnTo>
                  <a:lnTo>
                    <a:pt x="625" y="321"/>
                  </a:lnTo>
                  <a:lnTo>
                    <a:pt x="625" y="322"/>
                  </a:lnTo>
                  <a:close/>
                  <a:moveTo>
                    <a:pt x="627" y="321"/>
                  </a:moveTo>
                  <a:lnTo>
                    <a:pt x="628" y="321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7" y="321"/>
                  </a:lnTo>
                  <a:close/>
                  <a:moveTo>
                    <a:pt x="571" y="321"/>
                  </a:moveTo>
                  <a:lnTo>
                    <a:pt x="571" y="319"/>
                  </a:lnTo>
                  <a:lnTo>
                    <a:pt x="572" y="319"/>
                  </a:lnTo>
                  <a:lnTo>
                    <a:pt x="574" y="319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69" y="319"/>
                  </a:lnTo>
                  <a:lnTo>
                    <a:pt x="571" y="321"/>
                  </a:lnTo>
                  <a:close/>
                  <a:moveTo>
                    <a:pt x="583" y="318"/>
                  </a:moveTo>
                  <a:lnTo>
                    <a:pt x="583" y="319"/>
                  </a:lnTo>
                  <a:lnTo>
                    <a:pt x="584" y="319"/>
                  </a:lnTo>
                  <a:lnTo>
                    <a:pt x="586" y="318"/>
                  </a:lnTo>
                  <a:lnTo>
                    <a:pt x="584" y="318"/>
                  </a:lnTo>
                  <a:lnTo>
                    <a:pt x="583" y="318"/>
                  </a:lnTo>
                  <a:close/>
                  <a:moveTo>
                    <a:pt x="588" y="319"/>
                  </a:moveTo>
                  <a:lnTo>
                    <a:pt x="589" y="319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8" y="319"/>
                  </a:lnTo>
                  <a:close/>
                  <a:moveTo>
                    <a:pt x="637" y="318"/>
                  </a:moveTo>
                  <a:lnTo>
                    <a:pt x="636" y="318"/>
                  </a:lnTo>
                  <a:lnTo>
                    <a:pt x="636" y="319"/>
                  </a:lnTo>
                  <a:lnTo>
                    <a:pt x="637" y="319"/>
                  </a:lnTo>
                  <a:lnTo>
                    <a:pt x="639" y="319"/>
                  </a:lnTo>
                  <a:lnTo>
                    <a:pt x="640" y="318"/>
                  </a:lnTo>
                  <a:lnTo>
                    <a:pt x="639" y="318"/>
                  </a:lnTo>
                  <a:lnTo>
                    <a:pt x="637" y="318"/>
                  </a:lnTo>
                  <a:close/>
                  <a:moveTo>
                    <a:pt x="640" y="318"/>
                  </a:moveTo>
                  <a:lnTo>
                    <a:pt x="640" y="319"/>
                  </a:lnTo>
                  <a:lnTo>
                    <a:pt x="642" y="319"/>
                  </a:lnTo>
                  <a:lnTo>
                    <a:pt x="644" y="319"/>
                  </a:ln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close/>
                  <a:moveTo>
                    <a:pt x="978" y="316"/>
                  </a:moveTo>
                  <a:lnTo>
                    <a:pt x="980" y="315"/>
                  </a:lnTo>
                  <a:lnTo>
                    <a:pt x="978" y="315"/>
                  </a:lnTo>
                  <a:lnTo>
                    <a:pt x="978" y="316"/>
                  </a:lnTo>
                  <a:close/>
                  <a:moveTo>
                    <a:pt x="565" y="310"/>
                  </a:moveTo>
                  <a:lnTo>
                    <a:pt x="563" y="310"/>
                  </a:lnTo>
                  <a:lnTo>
                    <a:pt x="562" y="312"/>
                  </a:lnTo>
                  <a:lnTo>
                    <a:pt x="563" y="312"/>
                  </a:lnTo>
                  <a:lnTo>
                    <a:pt x="565" y="310"/>
                  </a:lnTo>
                  <a:close/>
                  <a:moveTo>
                    <a:pt x="656" y="312"/>
                  </a:moveTo>
                  <a:lnTo>
                    <a:pt x="656" y="310"/>
                  </a:lnTo>
                  <a:lnTo>
                    <a:pt x="654" y="312"/>
                  </a:lnTo>
                  <a:lnTo>
                    <a:pt x="656" y="312"/>
                  </a:lnTo>
                  <a:close/>
                  <a:moveTo>
                    <a:pt x="1002" y="312"/>
                  </a:moveTo>
                  <a:lnTo>
                    <a:pt x="1004" y="312"/>
                  </a:lnTo>
                  <a:lnTo>
                    <a:pt x="1004" y="310"/>
                  </a:lnTo>
                  <a:lnTo>
                    <a:pt x="1002" y="310"/>
                  </a:lnTo>
                  <a:lnTo>
                    <a:pt x="1002" y="312"/>
                  </a:lnTo>
                  <a:close/>
                  <a:moveTo>
                    <a:pt x="978" y="303"/>
                  </a:moveTo>
                  <a:lnTo>
                    <a:pt x="977" y="303"/>
                  </a:lnTo>
                  <a:lnTo>
                    <a:pt x="977" y="304"/>
                  </a:lnTo>
                  <a:lnTo>
                    <a:pt x="977" y="306"/>
                  </a:lnTo>
                  <a:lnTo>
                    <a:pt x="975" y="306"/>
                  </a:lnTo>
                  <a:lnTo>
                    <a:pt x="974" y="306"/>
                  </a:lnTo>
                  <a:lnTo>
                    <a:pt x="974" y="307"/>
                  </a:lnTo>
                  <a:lnTo>
                    <a:pt x="972" y="307"/>
                  </a:lnTo>
                  <a:lnTo>
                    <a:pt x="971" y="309"/>
                  </a:lnTo>
                  <a:lnTo>
                    <a:pt x="974" y="309"/>
                  </a:lnTo>
                  <a:lnTo>
                    <a:pt x="975" y="309"/>
                  </a:lnTo>
                  <a:lnTo>
                    <a:pt x="977" y="307"/>
                  </a:lnTo>
                  <a:lnTo>
                    <a:pt x="978" y="306"/>
                  </a:lnTo>
                  <a:lnTo>
                    <a:pt x="980" y="304"/>
                  </a:lnTo>
                  <a:lnTo>
                    <a:pt x="981" y="304"/>
                  </a:lnTo>
                  <a:lnTo>
                    <a:pt x="981" y="303"/>
                  </a:lnTo>
                  <a:lnTo>
                    <a:pt x="980" y="301"/>
                  </a:lnTo>
                  <a:lnTo>
                    <a:pt x="978" y="301"/>
                  </a:lnTo>
                  <a:lnTo>
                    <a:pt x="978" y="303"/>
                  </a:lnTo>
                  <a:close/>
                  <a:moveTo>
                    <a:pt x="371" y="306"/>
                  </a:moveTo>
                  <a:lnTo>
                    <a:pt x="372" y="304"/>
                  </a:lnTo>
                  <a:lnTo>
                    <a:pt x="371" y="304"/>
                  </a:lnTo>
                  <a:lnTo>
                    <a:pt x="369" y="304"/>
                  </a:lnTo>
                  <a:lnTo>
                    <a:pt x="368" y="304"/>
                  </a:lnTo>
                  <a:lnTo>
                    <a:pt x="368" y="306"/>
                  </a:lnTo>
                  <a:lnTo>
                    <a:pt x="369" y="306"/>
                  </a:lnTo>
                  <a:lnTo>
                    <a:pt x="371" y="306"/>
                  </a:lnTo>
                  <a:close/>
                  <a:moveTo>
                    <a:pt x="376" y="303"/>
                  </a:moveTo>
                  <a:lnTo>
                    <a:pt x="374" y="303"/>
                  </a:lnTo>
                  <a:lnTo>
                    <a:pt x="372" y="304"/>
                  </a:lnTo>
                  <a:lnTo>
                    <a:pt x="374" y="304"/>
                  </a:lnTo>
                  <a:lnTo>
                    <a:pt x="376" y="303"/>
                  </a:lnTo>
                  <a:close/>
                  <a:moveTo>
                    <a:pt x="980" y="293"/>
                  </a:moveTo>
                  <a:lnTo>
                    <a:pt x="980" y="295"/>
                  </a:lnTo>
                  <a:lnTo>
                    <a:pt x="981" y="293"/>
                  </a:lnTo>
                  <a:lnTo>
                    <a:pt x="980" y="293"/>
                  </a:lnTo>
                  <a:close/>
                  <a:moveTo>
                    <a:pt x="701" y="290"/>
                  </a:moveTo>
                  <a:lnTo>
                    <a:pt x="701" y="289"/>
                  </a:lnTo>
                  <a:lnTo>
                    <a:pt x="700" y="290"/>
                  </a:lnTo>
                  <a:lnTo>
                    <a:pt x="701" y="290"/>
                  </a:lnTo>
                  <a:close/>
                  <a:moveTo>
                    <a:pt x="703" y="287"/>
                  </a:moveTo>
                  <a:lnTo>
                    <a:pt x="701" y="287"/>
                  </a:lnTo>
                  <a:lnTo>
                    <a:pt x="700" y="287"/>
                  </a:lnTo>
                  <a:lnTo>
                    <a:pt x="701" y="289"/>
                  </a:lnTo>
                  <a:lnTo>
                    <a:pt x="703" y="287"/>
                  </a:lnTo>
                  <a:close/>
                  <a:moveTo>
                    <a:pt x="687" y="286"/>
                  </a:moveTo>
                  <a:lnTo>
                    <a:pt x="687" y="287"/>
                  </a:lnTo>
                  <a:lnTo>
                    <a:pt x="689" y="287"/>
                  </a:lnTo>
                  <a:lnTo>
                    <a:pt x="689" y="286"/>
                  </a:lnTo>
                  <a:lnTo>
                    <a:pt x="687" y="286"/>
                  </a:lnTo>
                  <a:close/>
                  <a:moveTo>
                    <a:pt x="719" y="283"/>
                  </a:moveTo>
                  <a:lnTo>
                    <a:pt x="719" y="281"/>
                  </a:lnTo>
                  <a:lnTo>
                    <a:pt x="716" y="281"/>
                  </a:lnTo>
                  <a:lnTo>
                    <a:pt x="716" y="283"/>
                  </a:lnTo>
                  <a:lnTo>
                    <a:pt x="719" y="283"/>
                  </a:lnTo>
                  <a:close/>
                  <a:moveTo>
                    <a:pt x="721" y="280"/>
                  </a:moveTo>
                  <a:lnTo>
                    <a:pt x="719" y="281"/>
                  </a:lnTo>
                  <a:lnTo>
                    <a:pt x="721" y="281"/>
                  </a:lnTo>
                  <a:lnTo>
                    <a:pt x="721" y="280"/>
                  </a:lnTo>
                  <a:close/>
                  <a:moveTo>
                    <a:pt x="721" y="278"/>
                  </a:moveTo>
                  <a:lnTo>
                    <a:pt x="719" y="278"/>
                  </a:lnTo>
                  <a:lnTo>
                    <a:pt x="719" y="280"/>
                  </a:lnTo>
                  <a:lnTo>
                    <a:pt x="721" y="278"/>
                  </a:lnTo>
                  <a:close/>
                  <a:moveTo>
                    <a:pt x="989" y="280"/>
                  </a:moveTo>
                  <a:lnTo>
                    <a:pt x="990" y="280"/>
                  </a:lnTo>
                  <a:lnTo>
                    <a:pt x="990" y="278"/>
                  </a:lnTo>
                  <a:lnTo>
                    <a:pt x="990" y="277"/>
                  </a:lnTo>
                  <a:lnTo>
                    <a:pt x="989" y="278"/>
                  </a:lnTo>
                  <a:lnTo>
                    <a:pt x="989" y="280"/>
                  </a:lnTo>
                  <a:close/>
                  <a:moveTo>
                    <a:pt x="557" y="274"/>
                  </a:moveTo>
                  <a:lnTo>
                    <a:pt x="557" y="272"/>
                  </a:lnTo>
                  <a:lnTo>
                    <a:pt x="556" y="274"/>
                  </a:lnTo>
                  <a:lnTo>
                    <a:pt x="557" y="274"/>
                  </a:lnTo>
                  <a:close/>
                  <a:moveTo>
                    <a:pt x="580" y="269"/>
                  </a:moveTo>
                  <a:lnTo>
                    <a:pt x="580" y="266"/>
                  </a:lnTo>
                  <a:lnTo>
                    <a:pt x="578" y="266"/>
                  </a:lnTo>
                  <a:lnTo>
                    <a:pt x="578" y="269"/>
                  </a:lnTo>
                  <a:lnTo>
                    <a:pt x="580" y="269"/>
                  </a:lnTo>
                  <a:close/>
                  <a:moveTo>
                    <a:pt x="575" y="269"/>
                  </a:moveTo>
                  <a:lnTo>
                    <a:pt x="574" y="269"/>
                  </a:lnTo>
                  <a:lnTo>
                    <a:pt x="572" y="271"/>
                  </a:lnTo>
                  <a:lnTo>
                    <a:pt x="571" y="271"/>
                  </a:lnTo>
                  <a:lnTo>
                    <a:pt x="569" y="272"/>
                  </a:lnTo>
                  <a:lnTo>
                    <a:pt x="568" y="272"/>
                  </a:lnTo>
                  <a:lnTo>
                    <a:pt x="568" y="274"/>
                  </a:lnTo>
                  <a:lnTo>
                    <a:pt x="569" y="274"/>
                  </a:lnTo>
                  <a:lnTo>
                    <a:pt x="571" y="274"/>
                  </a:lnTo>
                  <a:lnTo>
                    <a:pt x="571" y="272"/>
                  </a:lnTo>
                  <a:lnTo>
                    <a:pt x="572" y="272"/>
                  </a:lnTo>
                  <a:lnTo>
                    <a:pt x="574" y="272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8" y="269"/>
                  </a:lnTo>
                  <a:lnTo>
                    <a:pt x="577" y="269"/>
                  </a:lnTo>
                  <a:lnTo>
                    <a:pt x="575" y="269"/>
                  </a:lnTo>
                  <a:close/>
                  <a:moveTo>
                    <a:pt x="554" y="272"/>
                  </a:moveTo>
                  <a:lnTo>
                    <a:pt x="554" y="271"/>
                  </a:lnTo>
                  <a:lnTo>
                    <a:pt x="553" y="271"/>
                  </a:lnTo>
                  <a:lnTo>
                    <a:pt x="551" y="272"/>
                  </a:lnTo>
                  <a:lnTo>
                    <a:pt x="553" y="272"/>
                  </a:lnTo>
                  <a:lnTo>
                    <a:pt x="554" y="272"/>
                  </a:lnTo>
                  <a:close/>
                  <a:moveTo>
                    <a:pt x="583" y="271"/>
                  </a:moveTo>
                  <a:lnTo>
                    <a:pt x="583" y="272"/>
                  </a:lnTo>
                  <a:lnTo>
                    <a:pt x="584" y="271"/>
                  </a:lnTo>
                  <a:lnTo>
                    <a:pt x="583" y="271"/>
                  </a:lnTo>
                  <a:close/>
                  <a:moveTo>
                    <a:pt x="728" y="265"/>
                  </a:moveTo>
                  <a:lnTo>
                    <a:pt x="730" y="265"/>
                  </a:lnTo>
                  <a:lnTo>
                    <a:pt x="730" y="263"/>
                  </a:lnTo>
                  <a:lnTo>
                    <a:pt x="728" y="263"/>
                  </a:lnTo>
                  <a:lnTo>
                    <a:pt x="728" y="265"/>
                  </a:lnTo>
                  <a:close/>
                  <a:moveTo>
                    <a:pt x="733" y="265"/>
                  </a:moveTo>
                  <a:lnTo>
                    <a:pt x="734" y="263"/>
                  </a:lnTo>
                  <a:lnTo>
                    <a:pt x="733" y="263"/>
                  </a:lnTo>
                  <a:lnTo>
                    <a:pt x="733" y="265"/>
                  </a:lnTo>
                  <a:close/>
                  <a:moveTo>
                    <a:pt x="742" y="260"/>
                  </a:moveTo>
                  <a:lnTo>
                    <a:pt x="743" y="259"/>
                  </a:lnTo>
                  <a:lnTo>
                    <a:pt x="742" y="259"/>
                  </a:lnTo>
                  <a:lnTo>
                    <a:pt x="742" y="260"/>
                  </a:lnTo>
                  <a:close/>
                  <a:moveTo>
                    <a:pt x="716" y="254"/>
                  </a:moveTo>
                  <a:lnTo>
                    <a:pt x="716" y="256"/>
                  </a:lnTo>
                  <a:lnTo>
                    <a:pt x="721" y="256"/>
                  </a:lnTo>
                  <a:lnTo>
                    <a:pt x="721" y="254"/>
                  </a:lnTo>
                  <a:lnTo>
                    <a:pt x="719" y="254"/>
                  </a:lnTo>
                  <a:lnTo>
                    <a:pt x="716" y="254"/>
                  </a:lnTo>
                  <a:close/>
                  <a:moveTo>
                    <a:pt x="766" y="256"/>
                  </a:moveTo>
                  <a:lnTo>
                    <a:pt x="769" y="254"/>
                  </a:lnTo>
                  <a:lnTo>
                    <a:pt x="768" y="254"/>
                  </a:lnTo>
                  <a:lnTo>
                    <a:pt x="766" y="254"/>
                  </a:lnTo>
                  <a:lnTo>
                    <a:pt x="765" y="256"/>
                  </a:lnTo>
                  <a:lnTo>
                    <a:pt x="766" y="256"/>
                  </a:lnTo>
                  <a:close/>
                  <a:moveTo>
                    <a:pt x="512" y="247"/>
                  </a:moveTo>
                  <a:lnTo>
                    <a:pt x="513" y="245"/>
                  </a:lnTo>
                  <a:lnTo>
                    <a:pt x="512" y="244"/>
                  </a:lnTo>
                  <a:lnTo>
                    <a:pt x="512" y="245"/>
                  </a:lnTo>
                  <a:lnTo>
                    <a:pt x="512" y="247"/>
                  </a:lnTo>
                  <a:close/>
                  <a:moveTo>
                    <a:pt x="796" y="245"/>
                  </a:moveTo>
                  <a:lnTo>
                    <a:pt x="796" y="244"/>
                  </a:lnTo>
                  <a:lnTo>
                    <a:pt x="795" y="244"/>
                  </a:lnTo>
                  <a:lnTo>
                    <a:pt x="795" y="245"/>
                  </a:lnTo>
                  <a:lnTo>
                    <a:pt x="796" y="245"/>
                  </a:lnTo>
                  <a:close/>
                  <a:moveTo>
                    <a:pt x="795" y="247"/>
                  </a:moveTo>
                  <a:lnTo>
                    <a:pt x="795" y="245"/>
                  </a:lnTo>
                  <a:lnTo>
                    <a:pt x="793" y="247"/>
                  </a:lnTo>
                  <a:lnTo>
                    <a:pt x="795" y="247"/>
                  </a:lnTo>
                  <a:close/>
                  <a:moveTo>
                    <a:pt x="881" y="245"/>
                  </a:moveTo>
                  <a:lnTo>
                    <a:pt x="883" y="245"/>
                  </a:lnTo>
                  <a:lnTo>
                    <a:pt x="886" y="244"/>
                  </a:lnTo>
                  <a:lnTo>
                    <a:pt x="884" y="244"/>
                  </a:lnTo>
                  <a:lnTo>
                    <a:pt x="881" y="245"/>
                  </a:lnTo>
                  <a:close/>
                  <a:moveTo>
                    <a:pt x="825" y="240"/>
                  </a:moveTo>
                  <a:lnTo>
                    <a:pt x="825" y="242"/>
                  </a:lnTo>
                  <a:lnTo>
                    <a:pt x="827" y="242"/>
                  </a:lnTo>
                  <a:lnTo>
                    <a:pt x="827" y="240"/>
                  </a:lnTo>
                  <a:lnTo>
                    <a:pt x="825" y="240"/>
                  </a:lnTo>
                  <a:close/>
                  <a:moveTo>
                    <a:pt x="831" y="240"/>
                  </a:moveTo>
                  <a:lnTo>
                    <a:pt x="833" y="240"/>
                  </a:lnTo>
                  <a:lnTo>
                    <a:pt x="833" y="239"/>
                  </a:lnTo>
                  <a:lnTo>
                    <a:pt x="830" y="240"/>
                  </a:lnTo>
                  <a:lnTo>
                    <a:pt x="831" y="240"/>
                  </a:lnTo>
                  <a:close/>
                  <a:moveTo>
                    <a:pt x="827" y="242"/>
                  </a:moveTo>
                  <a:lnTo>
                    <a:pt x="828" y="242"/>
                  </a:lnTo>
                  <a:lnTo>
                    <a:pt x="830" y="240"/>
                  </a:lnTo>
                  <a:lnTo>
                    <a:pt x="828" y="240"/>
                  </a:lnTo>
                  <a:lnTo>
                    <a:pt x="827" y="242"/>
                  </a:lnTo>
                  <a:close/>
                  <a:moveTo>
                    <a:pt x="889" y="242"/>
                  </a:moveTo>
                  <a:lnTo>
                    <a:pt x="892" y="240"/>
                  </a:lnTo>
                  <a:lnTo>
                    <a:pt x="890" y="240"/>
                  </a:lnTo>
                  <a:lnTo>
                    <a:pt x="889" y="242"/>
                  </a:lnTo>
                  <a:close/>
                  <a:moveTo>
                    <a:pt x="754" y="237"/>
                  </a:moveTo>
                  <a:lnTo>
                    <a:pt x="754" y="236"/>
                  </a:lnTo>
                  <a:lnTo>
                    <a:pt x="753" y="237"/>
                  </a:lnTo>
                  <a:lnTo>
                    <a:pt x="754" y="237"/>
                  </a:lnTo>
                  <a:close/>
                  <a:moveTo>
                    <a:pt x="837" y="237"/>
                  </a:moveTo>
                  <a:lnTo>
                    <a:pt x="837" y="236"/>
                  </a:lnTo>
                  <a:lnTo>
                    <a:pt x="836" y="237"/>
                  </a:lnTo>
                  <a:lnTo>
                    <a:pt x="837" y="237"/>
                  </a:lnTo>
                  <a:close/>
                  <a:moveTo>
                    <a:pt x="843" y="234"/>
                  </a:moveTo>
                  <a:lnTo>
                    <a:pt x="843" y="236"/>
                  </a:lnTo>
                  <a:lnTo>
                    <a:pt x="845" y="234"/>
                  </a:lnTo>
                  <a:lnTo>
                    <a:pt x="843" y="234"/>
                  </a:lnTo>
                  <a:close/>
                  <a:moveTo>
                    <a:pt x="424" y="233"/>
                  </a:moveTo>
                  <a:lnTo>
                    <a:pt x="422" y="233"/>
                  </a:lnTo>
                  <a:lnTo>
                    <a:pt x="422" y="234"/>
                  </a:lnTo>
                  <a:lnTo>
                    <a:pt x="424" y="233"/>
                  </a:lnTo>
                  <a:close/>
                  <a:moveTo>
                    <a:pt x="771" y="231"/>
                  </a:moveTo>
                  <a:lnTo>
                    <a:pt x="772" y="231"/>
                  </a:lnTo>
                  <a:lnTo>
                    <a:pt x="772" y="230"/>
                  </a:lnTo>
                  <a:lnTo>
                    <a:pt x="771" y="231"/>
                  </a:lnTo>
                  <a:close/>
                  <a:moveTo>
                    <a:pt x="418" y="225"/>
                  </a:moveTo>
                  <a:lnTo>
                    <a:pt x="418" y="227"/>
                  </a:lnTo>
                  <a:lnTo>
                    <a:pt x="419" y="227"/>
                  </a:lnTo>
                  <a:lnTo>
                    <a:pt x="419" y="225"/>
                  </a:lnTo>
                  <a:lnTo>
                    <a:pt x="418" y="225"/>
                  </a:lnTo>
                  <a:close/>
                  <a:moveTo>
                    <a:pt x="843" y="225"/>
                  </a:moveTo>
                  <a:lnTo>
                    <a:pt x="845" y="225"/>
                  </a:lnTo>
                  <a:lnTo>
                    <a:pt x="845" y="224"/>
                  </a:lnTo>
                  <a:lnTo>
                    <a:pt x="843" y="224"/>
                  </a:lnTo>
                  <a:lnTo>
                    <a:pt x="842" y="225"/>
                  </a:lnTo>
                  <a:lnTo>
                    <a:pt x="842" y="227"/>
                  </a:lnTo>
                  <a:lnTo>
                    <a:pt x="843" y="225"/>
                  </a:lnTo>
                  <a:close/>
                  <a:moveTo>
                    <a:pt x="854" y="225"/>
                  </a:moveTo>
                  <a:lnTo>
                    <a:pt x="852" y="225"/>
                  </a:lnTo>
                  <a:lnTo>
                    <a:pt x="852" y="227"/>
                  </a:lnTo>
                  <a:lnTo>
                    <a:pt x="854" y="227"/>
                  </a:lnTo>
                  <a:lnTo>
                    <a:pt x="856" y="227"/>
                  </a:lnTo>
                  <a:lnTo>
                    <a:pt x="857" y="225"/>
                  </a:lnTo>
                  <a:lnTo>
                    <a:pt x="856" y="225"/>
                  </a:lnTo>
                  <a:lnTo>
                    <a:pt x="854" y="225"/>
                  </a:lnTo>
                  <a:close/>
                  <a:moveTo>
                    <a:pt x="874" y="225"/>
                  </a:moveTo>
                  <a:lnTo>
                    <a:pt x="874" y="227"/>
                  </a:lnTo>
                  <a:lnTo>
                    <a:pt x="878" y="225"/>
                  </a:lnTo>
                  <a:lnTo>
                    <a:pt x="877" y="225"/>
                  </a:lnTo>
                  <a:lnTo>
                    <a:pt x="874" y="225"/>
                  </a:lnTo>
                  <a:close/>
                  <a:moveTo>
                    <a:pt x="848" y="221"/>
                  </a:moveTo>
                  <a:lnTo>
                    <a:pt x="846" y="222"/>
                  </a:lnTo>
                  <a:lnTo>
                    <a:pt x="846" y="224"/>
                  </a:lnTo>
                  <a:lnTo>
                    <a:pt x="846" y="225"/>
                  </a:lnTo>
                  <a:lnTo>
                    <a:pt x="848" y="225"/>
                  </a:lnTo>
                  <a:lnTo>
                    <a:pt x="848" y="224"/>
                  </a:lnTo>
                  <a:lnTo>
                    <a:pt x="849" y="222"/>
                  </a:lnTo>
                  <a:lnTo>
                    <a:pt x="851" y="221"/>
                  </a:lnTo>
                  <a:lnTo>
                    <a:pt x="849" y="221"/>
                  </a:lnTo>
                  <a:lnTo>
                    <a:pt x="848" y="221"/>
                  </a:lnTo>
                  <a:close/>
                  <a:moveTo>
                    <a:pt x="874" y="224"/>
                  </a:moveTo>
                  <a:lnTo>
                    <a:pt x="872" y="224"/>
                  </a:lnTo>
                  <a:lnTo>
                    <a:pt x="871" y="224"/>
                  </a:lnTo>
                  <a:lnTo>
                    <a:pt x="869" y="224"/>
                  </a:lnTo>
                  <a:lnTo>
                    <a:pt x="868" y="224"/>
                  </a:lnTo>
                  <a:lnTo>
                    <a:pt x="868" y="225"/>
                  </a:lnTo>
                  <a:lnTo>
                    <a:pt x="869" y="225"/>
                  </a:lnTo>
                  <a:lnTo>
                    <a:pt x="871" y="225"/>
                  </a:lnTo>
                  <a:lnTo>
                    <a:pt x="872" y="225"/>
                  </a:lnTo>
                  <a:lnTo>
                    <a:pt x="874" y="224"/>
                  </a:lnTo>
                  <a:close/>
                  <a:moveTo>
                    <a:pt x="865" y="222"/>
                  </a:moveTo>
                  <a:lnTo>
                    <a:pt x="865" y="221"/>
                  </a:lnTo>
                  <a:lnTo>
                    <a:pt x="863" y="221"/>
                  </a:lnTo>
                  <a:lnTo>
                    <a:pt x="863" y="222"/>
                  </a:lnTo>
                  <a:lnTo>
                    <a:pt x="865" y="222"/>
                  </a:lnTo>
                  <a:close/>
                  <a:moveTo>
                    <a:pt x="818" y="215"/>
                  </a:moveTo>
                  <a:lnTo>
                    <a:pt x="818" y="216"/>
                  </a:lnTo>
                  <a:lnTo>
                    <a:pt x="819" y="215"/>
                  </a:lnTo>
                  <a:lnTo>
                    <a:pt x="818" y="215"/>
                  </a:lnTo>
                  <a:close/>
                  <a:moveTo>
                    <a:pt x="577" y="195"/>
                  </a:moveTo>
                  <a:lnTo>
                    <a:pt x="575" y="197"/>
                  </a:lnTo>
                  <a:lnTo>
                    <a:pt x="577" y="197"/>
                  </a:lnTo>
                  <a:lnTo>
                    <a:pt x="577" y="195"/>
                  </a:lnTo>
                  <a:close/>
                  <a:moveTo>
                    <a:pt x="538" y="171"/>
                  </a:moveTo>
                  <a:lnTo>
                    <a:pt x="539" y="172"/>
                  </a:lnTo>
                  <a:lnTo>
                    <a:pt x="541" y="171"/>
                  </a:lnTo>
                  <a:lnTo>
                    <a:pt x="539" y="171"/>
                  </a:lnTo>
                  <a:lnTo>
                    <a:pt x="538" y="171"/>
                  </a:lnTo>
                  <a:close/>
                  <a:moveTo>
                    <a:pt x="536" y="168"/>
                  </a:moveTo>
                  <a:lnTo>
                    <a:pt x="538" y="169"/>
                  </a:lnTo>
                  <a:lnTo>
                    <a:pt x="539" y="169"/>
                  </a:lnTo>
                  <a:lnTo>
                    <a:pt x="538" y="168"/>
                  </a:lnTo>
                  <a:lnTo>
                    <a:pt x="536" y="168"/>
                  </a:lnTo>
                  <a:close/>
                  <a:moveTo>
                    <a:pt x="674" y="162"/>
                  </a:moveTo>
                  <a:lnTo>
                    <a:pt x="675" y="162"/>
                  </a:lnTo>
                  <a:lnTo>
                    <a:pt x="675" y="160"/>
                  </a:lnTo>
                  <a:lnTo>
                    <a:pt x="674" y="162"/>
                  </a:lnTo>
                  <a:close/>
                  <a:moveTo>
                    <a:pt x="715" y="144"/>
                  </a:moveTo>
                  <a:lnTo>
                    <a:pt x="713" y="145"/>
                  </a:lnTo>
                  <a:lnTo>
                    <a:pt x="715" y="145"/>
                  </a:lnTo>
                  <a:lnTo>
                    <a:pt x="715" y="144"/>
                  </a:lnTo>
                  <a:close/>
                  <a:moveTo>
                    <a:pt x="625" y="131"/>
                  </a:moveTo>
                  <a:lnTo>
                    <a:pt x="624" y="133"/>
                  </a:lnTo>
                  <a:lnTo>
                    <a:pt x="625" y="133"/>
                  </a:lnTo>
                  <a:lnTo>
                    <a:pt x="625" y="131"/>
                  </a:lnTo>
                  <a:close/>
                  <a:moveTo>
                    <a:pt x="668" y="112"/>
                  </a:moveTo>
                  <a:lnTo>
                    <a:pt x="666" y="112"/>
                  </a:lnTo>
                  <a:lnTo>
                    <a:pt x="665" y="113"/>
                  </a:lnTo>
                  <a:lnTo>
                    <a:pt x="669" y="112"/>
                  </a:lnTo>
                  <a:lnTo>
                    <a:pt x="668" y="112"/>
                  </a:lnTo>
                  <a:close/>
                  <a:moveTo>
                    <a:pt x="695" y="104"/>
                  </a:moveTo>
                  <a:lnTo>
                    <a:pt x="695" y="106"/>
                  </a:lnTo>
                  <a:lnTo>
                    <a:pt x="697" y="104"/>
                  </a:lnTo>
                  <a:lnTo>
                    <a:pt x="695" y="104"/>
                  </a:lnTo>
                  <a:close/>
                  <a:moveTo>
                    <a:pt x="763" y="103"/>
                  </a:moveTo>
                  <a:lnTo>
                    <a:pt x="762" y="104"/>
                  </a:lnTo>
                  <a:lnTo>
                    <a:pt x="763" y="104"/>
                  </a:lnTo>
                  <a:lnTo>
                    <a:pt x="763" y="103"/>
                  </a:lnTo>
                  <a:close/>
                  <a:moveTo>
                    <a:pt x="742" y="98"/>
                  </a:moveTo>
                  <a:lnTo>
                    <a:pt x="737" y="98"/>
                  </a:lnTo>
                  <a:lnTo>
                    <a:pt x="742" y="100"/>
                  </a:lnTo>
                  <a:lnTo>
                    <a:pt x="742" y="98"/>
                  </a:lnTo>
                  <a:close/>
                  <a:moveTo>
                    <a:pt x="828" y="41"/>
                  </a:moveTo>
                  <a:lnTo>
                    <a:pt x="833" y="39"/>
                  </a:lnTo>
                  <a:lnTo>
                    <a:pt x="831" y="39"/>
                  </a:lnTo>
                  <a:lnTo>
                    <a:pt x="828" y="41"/>
                  </a:lnTo>
                  <a:close/>
                  <a:moveTo>
                    <a:pt x="1177" y="33"/>
                  </a:moveTo>
                  <a:lnTo>
                    <a:pt x="1175" y="33"/>
                  </a:lnTo>
                  <a:lnTo>
                    <a:pt x="1177" y="34"/>
                  </a:lnTo>
                  <a:lnTo>
                    <a:pt x="1177" y="33"/>
                  </a:lnTo>
                  <a:close/>
                  <a:moveTo>
                    <a:pt x="845" y="31"/>
                  </a:moveTo>
                  <a:lnTo>
                    <a:pt x="840" y="33"/>
                  </a:lnTo>
                  <a:lnTo>
                    <a:pt x="842" y="33"/>
                  </a:lnTo>
                  <a:lnTo>
                    <a:pt x="845" y="31"/>
                  </a:lnTo>
                  <a:close/>
                  <a:moveTo>
                    <a:pt x="1173" y="31"/>
                  </a:moveTo>
                  <a:lnTo>
                    <a:pt x="1172" y="31"/>
                  </a:lnTo>
                  <a:lnTo>
                    <a:pt x="1175" y="33"/>
                  </a:lnTo>
                  <a:lnTo>
                    <a:pt x="1173" y="31"/>
                  </a:lnTo>
                  <a:close/>
                  <a:moveTo>
                    <a:pt x="851" y="30"/>
                  </a:moveTo>
                  <a:lnTo>
                    <a:pt x="852" y="28"/>
                  </a:lnTo>
                  <a:lnTo>
                    <a:pt x="846" y="30"/>
                  </a:lnTo>
                  <a:lnTo>
                    <a:pt x="846" y="31"/>
                  </a:lnTo>
                  <a:lnTo>
                    <a:pt x="849" y="30"/>
                  </a:lnTo>
                  <a:lnTo>
                    <a:pt x="851" y="30"/>
                  </a:lnTo>
                  <a:close/>
                  <a:moveTo>
                    <a:pt x="856" y="27"/>
                  </a:moveTo>
                  <a:lnTo>
                    <a:pt x="854" y="28"/>
                  </a:lnTo>
                  <a:lnTo>
                    <a:pt x="856" y="28"/>
                  </a:lnTo>
                  <a:lnTo>
                    <a:pt x="857" y="27"/>
                  </a:lnTo>
                  <a:lnTo>
                    <a:pt x="856" y="27"/>
                  </a:lnTo>
                  <a:close/>
                  <a:moveTo>
                    <a:pt x="862" y="25"/>
                  </a:moveTo>
                  <a:lnTo>
                    <a:pt x="863" y="25"/>
                  </a:lnTo>
                  <a:lnTo>
                    <a:pt x="863" y="24"/>
                  </a:lnTo>
                  <a:lnTo>
                    <a:pt x="862" y="25"/>
                  </a:lnTo>
                  <a:close/>
                  <a:moveTo>
                    <a:pt x="869" y="22"/>
                  </a:moveTo>
                  <a:lnTo>
                    <a:pt x="865" y="24"/>
                  </a:lnTo>
                  <a:lnTo>
                    <a:pt x="868" y="24"/>
                  </a:lnTo>
                  <a:lnTo>
                    <a:pt x="872" y="22"/>
                  </a:lnTo>
                  <a:lnTo>
                    <a:pt x="869" y="22"/>
                  </a:lnTo>
                  <a:close/>
                  <a:moveTo>
                    <a:pt x="993" y="0"/>
                  </a:moveTo>
                  <a:lnTo>
                    <a:pt x="992" y="0"/>
                  </a:lnTo>
                  <a:lnTo>
                    <a:pt x="993" y="1"/>
                  </a:lnTo>
                  <a:lnTo>
                    <a:pt x="993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917">
              <a:extLst>
                <a:ext uri="{FF2B5EF4-FFF2-40B4-BE49-F238E27FC236}">
                  <a16:creationId xmlns:a16="http://schemas.microsoft.com/office/drawing/2014/main" id="{346D1415-E557-B054-E39D-00145E2A8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1913" y="17463"/>
              <a:ext cx="2578100" cy="1387475"/>
            </a:xfrm>
            <a:custGeom>
              <a:avLst/>
              <a:gdLst>
                <a:gd name="T0" fmla="*/ 1354 w 1624"/>
                <a:gd name="T1" fmla="*/ 748 h 874"/>
                <a:gd name="T2" fmla="*/ 1363 w 1624"/>
                <a:gd name="T3" fmla="*/ 672 h 874"/>
                <a:gd name="T4" fmla="*/ 91 w 1624"/>
                <a:gd name="T5" fmla="*/ 687 h 874"/>
                <a:gd name="T6" fmla="*/ 50 w 1624"/>
                <a:gd name="T7" fmla="*/ 593 h 874"/>
                <a:gd name="T8" fmla="*/ 1343 w 1624"/>
                <a:gd name="T9" fmla="*/ 366 h 874"/>
                <a:gd name="T10" fmla="*/ 1195 w 1624"/>
                <a:gd name="T11" fmla="*/ 274 h 874"/>
                <a:gd name="T12" fmla="*/ 58 w 1624"/>
                <a:gd name="T13" fmla="*/ 640 h 874"/>
                <a:gd name="T14" fmla="*/ 1201 w 1624"/>
                <a:gd name="T15" fmla="*/ 698 h 874"/>
                <a:gd name="T16" fmla="*/ 1241 w 1624"/>
                <a:gd name="T17" fmla="*/ 777 h 874"/>
                <a:gd name="T18" fmla="*/ 1118 w 1624"/>
                <a:gd name="T19" fmla="*/ 778 h 874"/>
                <a:gd name="T20" fmla="*/ 773 w 1624"/>
                <a:gd name="T21" fmla="*/ 733 h 874"/>
                <a:gd name="T22" fmla="*/ 93 w 1624"/>
                <a:gd name="T23" fmla="*/ 680 h 874"/>
                <a:gd name="T24" fmla="*/ 58 w 1624"/>
                <a:gd name="T25" fmla="*/ 637 h 874"/>
                <a:gd name="T26" fmla="*/ 70 w 1624"/>
                <a:gd name="T27" fmla="*/ 563 h 874"/>
                <a:gd name="T28" fmla="*/ 303 w 1624"/>
                <a:gd name="T29" fmla="*/ 247 h 874"/>
                <a:gd name="T30" fmla="*/ 485 w 1624"/>
                <a:gd name="T31" fmla="*/ 233 h 874"/>
                <a:gd name="T32" fmla="*/ 729 w 1624"/>
                <a:gd name="T33" fmla="*/ 271 h 874"/>
                <a:gd name="T34" fmla="*/ 915 w 1624"/>
                <a:gd name="T35" fmla="*/ 247 h 874"/>
                <a:gd name="T36" fmla="*/ 942 w 1624"/>
                <a:gd name="T37" fmla="*/ 212 h 874"/>
                <a:gd name="T38" fmla="*/ 998 w 1624"/>
                <a:gd name="T39" fmla="*/ 243 h 874"/>
                <a:gd name="T40" fmla="*/ 1113 w 1624"/>
                <a:gd name="T41" fmla="*/ 292 h 874"/>
                <a:gd name="T42" fmla="*/ 898 w 1624"/>
                <a:gd name="T43" fmla="*/ 381 h 874"/>
                <a:gd name="T44" fmla="*/ 910 w 1624"/>
                <a:gd name="T45" fmla="*/ 553 h 874"/>
                <a:gd name="T46" fmla="*/ 1065 w 1624"/>
                <a:gd name="T47" fmla="*/ 501 h 874"/>
                <a:gd name="T48" fmla="*/ 1215 w 1624"/>
                <a:gd name="T49" fmla="*/ 445 h 874"/>
                <a:gd name="T50" fmla="*/ 1310 w 1624"/>
                <a:gd name="T51" fmla="*/ 460 h 874"/>
                <a:gd name="T52" fmla="*/ 1368 w 1624"/>
                <a:gd name="T53" fmla="*/ 562 h 874"/>
                <a:gd name="T54" fmla="*/ 1357 w 1624"/>
                <a:gd name="T55" fmla="*/ 581 h 874"/>
                <a:gd name="T56" fmla="*/ 865 w 1624"/>
                <a:gd name="T57" fmla="*/ 281 h 874"/>
                <a:gd name="T58" fmla="*/ 75 w 1624"/>
                <a:gd name="T59" fmla="*/ 659 h 874"/>
                <a:gd name="T60" fmla="*/ 1184 w 1624"/>
                <a:gd name="T61" fmla="*/ 802 h 874"/>
                <a:gd name="T62" fmla="*/ 667 w 1624"/>
                <a:gd name="T63" fmla="*/ 153 h 874"/>
                <a:gd name="T64" fmla="*/ 676 w 1624"/>
                <a:gd name="T65" fmla="*/ 262 h 874"/>
                <a:gd name="T66" fmla="*/ 744 w 1624"/>
                <a:gd name="T67" fmla="*/ 177 h 874"/>
                <a:gd name="T68" fmla="*/ 1340 w 1624"/>
                <a:gd name="T69" fmla="*/ 347 h 874"/>
                <a:gd name="T70" fmla="*/ 1316 w 1624"/>
                <a:gd name="T71" fmla="*/ 328 h 874"/>
                <a:gd name="T72" fmla="*/ 1272 w 1624"/>
                <a:gd name="T73" fmla="*/ 398 h 874"/>
                <a:gd name="T74" fmla="*/ 1233 w 1624"/>
                <a:gd name="T75" fmla="*/ 304 h 874"/>
                <a:gd name="T76" fmla="*/ 1136 w 1624"/>
                <a:gd name="T77" fmla="*/ 237 h 874"/>
                <a:gd name="T78" fmla="*/ 1141 w 1624"/>
                <a:gd name="T79" fmla="*/ 189 h 874"/>
                <a:gd name="T80" fmla="*/ 1284 w 1624"/>
                <a:gd name="T81" fmla="*/ 213 h 874"/>
                <a:gd name="T82" fmla="*/ 1337 w 1624"/>
                <a:gd name="T83" fmla="*/ 257 h 874"/>
                <a:gd name="T84" fmla="*/ 1213 w 1624"/>
                <a:gd name="T85" fmla="*/ 190 h 874"/>
                <a:gd name="T86" fmla="*/ 1262 w 1624"/>
                <a:gd name="T87" fmla="*/ 162 h 874"/>
                <a:gd name="T88" fmla="*/ 973 w 1624"/>
                <a:gd name="T89" fmla="*/ 177 h 874"/>
                <a:gd name="T90" fmla="*/ 1141 w 1624"/>
                <a:gd name="T91" fmla="*/ 124 h 874"/>
                <a:gd name="T92" fmla="*/ 1086 w 1624"/>
                <a:gd name="T93" fmla="*/ 109 h 874"/>
                <a:gd name="T94" fmla="*/ 762 w 1624"/>
                <a:gd name="T95" fmla="*/ 133 h 874"/>
                <a:gd name="T96" fmla="*/ 930 w 1624"/>
                <a:gd name="T97" fmla="*/ 113 h 874"/>
                <a:gd name="T98" fmla="*/ 679 w 1624"/>
                <a:gd name="T99" fmla="*/ 116 h 874"/>
                <a:gd name="T100" fmla="*/ 868 w 1624"/>
                <a:gd name="T101" fmla="*/ 92 h 874"/>
                <a:gd name="T102" fmla="*/ 1047 w 1624"/>
                <a:gd name="T103" fmla="*/ 80 h 874"/>
                <a:gd name="T104" fmla="*/ 1263 w 1624"/>
                <a:gd name="T105" fmla="*/ 59 h 874"/>
                <a:gd name="T106" fmla="*/ 1534 w 1624"/>
                <a:gd name="T107" fmla="*/ 21 h 874"/>
                <a:gd name="T108" fmla="*/ 1281 w 1624"/>
                <a:gd name="T109" fmla="*/ 95 h 874"/>
                <a:gd name="T110" fmla="*/ 1245 w 1624"/>
                <a:gd name="T111" fmla="*/ 77 h 874"/>
                <a:gd name="T112" fmla="*/ 1245 w 1624"/>
                <a:gd name="T113" fmla="*/ 22 h 874"/>
                <a:gd name="T114" fmla="*/ 1265 w 1624"/>
                <a:gd name="T115" fmla="*/ 30 h 874"/>
                <a:gd name="T116" fmla="*/ 1192 w 1624"/>
                <a:gd name="T117" fmla="*/ 725 h 874"/>
                <a:gd name="T118" fmla="*/ 55 w 1624"/>
                <a:gd name="T119" fmla="*/ 572 h 874"/>
                <a:gd name="T120" fmla="*/ 845 w 1624"/>
                <a:gd name="T121" fmla="*/ 406 h 874"/>
                <a:gd name="T122" fmla="*/ 706 w 1624"/>
                <a:gd name="T123" fmla="*/ 275 h 874"/>
                <a:gd name="T124" fmla="*/ 997 w 1624"/>
                <a:gd name="T125" fmla="*/ 236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4" h="874">
                  <a:moveTo>
                    <a:pt x="1218" y="763"/>
                  </a:moveTo>
                  <a:lnTo>
                    <a:pt x="1216" y="763"/>
                  </a:lnTo>
                  <a:lnTo>
                    <a:pt x="1218" y="765"/>
                  </a:lnTo>
                  <a:lnTo>
                    <a:pt x="1216" y="765"/>
                  </a:lnTo>
                  <a:lnTo>
                    <a:pt x="1215" y="765"/>
                  </a:lnTo>
                  <a:lnTo>
                    <a:pt x="1213" y="765"/>
                  </a:lnTo>
                  <a:lnTo>
                    <a:pt x="1213" y="766"/>
                  </a:lnTo>
                  <a:lnTo>
                    <a:pt x="1215" y="766"/>
                  </a:lnTo>
                  <a:lnTo>
                    <a:pt x="1216" y="766"/>
                  </a:lnTo>
                  <a:lnTo>
                    <a:pt x="1216" y="768"/>
                  </a:lnTo>
                  <a:lnTo>
                    <a:pt x="1215" y="768"/>
                  </a:lnTo>
                  <a:lnTo>
                    <a:pt x="1213" y="768"/>
                  </a:lnTo>
                  <a:lnTo>
                    <a:pt x="1213" y="769"/>
                  </a:lnTo>
                  <a:lnTo>
                    <a:pt x="1215" y="769"/>
                  </a:lnTo>
                  <a:lnTo>
                    <a:pt x="1213" y="771"/>
                  </a:lnTo>
                  <a:lnTo>
                    <a:pt x="1210" y="771"/>
                  </a:lnTo>
                  <a:lnTo>
                    <a:pt x="1209" y="771"/>
                  </a:lnTo>
                  <a:lnTo>
                    <a:pt x="1207" y="771"/>
                  </a:lnTo>
                  <a:lnTo>
                    <a:pt x="1207" y="769"/>
                  </a:lnTo>
                  <a:lnTo>
                    <a:pt x="1206" y="769"/>
                  </a:lnTo>
                  <a:lnTo>
                    <a:pt x="1207" y="768"/>
                  </a:lnTo>
                  <a:lnTo>
                    <a:pt x="1207" y="766"/>
                  </a:lnTo>
                  <a:lnTo>
                    <a:pt x="1207" y="765"/>
                  </a:lnTo>
                  <a:lnTo>
                    <a:pt x="1206" y="765"/>
                  </a:lnTo>
                  <a:lnTo>
                    <a:pt x="1206" y="763"/>
                  </a:lnTo>
                  <a:lnTo>
                    <a:pt x="1204" y="763"/>
                  </a:lnTo>
                  <a:lnTo>
                    <a:pt x="1203" y="763"/>
                  </a:lnTo>
                  <a:lnTo>
                    <a:pt x="1203" y="765"/>
                  </a:lnTo>
                  <a:lnTo>
                    <a:pt x="1203" y="766"/>
                  </a:lnTo>
                  <a:lnTo>
                    <a:pt x="1201" y="766"/>
                  </a:lnTo>
                  <a:lnTo>
                    <a:pt x="1200" y="766"/>
                  </a:lnTo>
                  <a:lnTo>
                    <a:pt x="1198" y="766"/>
                  </a:lnTo>
                  <a:lnTo>
                    <a:pt x="1198" y="765"/>
                  </a:lnTo>
                  <a:lnTo>
                    <a:pt x="1197" y="765"/>
                  </a:lnTo>
                  <a:lnTo>
                    <a:pt x="1195" y="765"/>
                  </a:lnTo>
                  <a:lnTo>
                    <a:pt x="1194" y="765"/>
                  </a:lnTo>
                  <a:lnTo>
                    <a:pt x="1194" y="763"/>
                  </a:lnTo>
                  <a:lnTo>
                    <a:pt x="1192" y="762"/>
                  </a:lnTo>
                  <a:lnTo>
                    <a:pt x="1194" y="762"/>
                  </a:lnTo>
                  <a:lnTo>
                    <a:pt x="1194" y="760"/>
                  </a:lnTo>
                  <a:lnTo>
                    <a:pt x="1192" y="760"/>
                  </a:lnTo>
                  <a:lnTo>
                    <a:pt x="1191" y="760"/>
                  </a:lnTo>
                  <a:lnTo>
                    <a:pt x="1189" y="760"/>
                  </a:lnTo>
                  <a:lnTo>
                    <a:pt x="1188" y="760"/>
                  </a:lnTo>
                  <a:lnTo>
                    <a:pt x="1186" y="760"/>
                  </a:lnTo>
                  <a:lnTo>
                    <a:pt x="1186" y="759"/>
                  </a:lnTo>
                  <a:lnTo>
                    <a:pt x="1188" y="759"/>
                  </a:lnTo>
                  <a:lnTo>
                    <a:pt x="1188" y="757"/>
                  </a:lnTo>
                  <a:lnTo>
                    <a:pt x="1189" y="757"/>
                  </a:lnTo>
                  <a:lnTo>
                    <a:pt x="1189" y="755"/>
                  </a:lnTo>
                  <a:lnTo>
                    <a:pt x="1189" y="754"/>
                  </a:lnTo>
                  <a:lnTo>
                    <a:pt x="1188" y="755"/>
                  </a:lnTo>
                  <a:lnTo>
                    <a:pt x="1186" y="755"/>
                  </a:lnTo>
                  <a:lnTo>
                    <a:pt x="1184" y="755"/>
                  </a:lnTo>
                  <a:lnTo>
                    <a:pt x="1183" y="755"/>
                  </a:lnTo>
                  <a:lnTo>
                    <a:pt x="1183" y="754"/>
                  </a:lnTo>
                  <a:lnTo>
                    <a:pt x="1183" y="752"/>
                  </a:lnTo>
                  <a:lnTo>
                    <a:pt x="1184" y="752"/>
                  </a:lnTo>
                  <a:lnTo>
                    <a:pt x="1186" y="751"/>
                  </a:lnTo>
                  <a:lnTo>
                    <a:pt x="1188" y="751"/>
                  </a:lnTo>
                  <a:lnTo>
                    <a:pt x="1188" y="749"/>
                  </a:lnTo>
                  <a:lnTo>
                    <a:pt x="1188" y="748"/>
                  </a:lnTo>
                  <a:lnTo>
                    <a:pt x="1191" y="748"/>
                  </a:lnTo>
                  <a:lnTo>
                    <a:pt x="1192" y="746"/>
                  </a:lnTo>
                  <a:lnTo>
                    <a:pt x="1194" y="745"/>
                  </a:lnTo>
                  <a:lnTo>
                    <a:pt x="1194" y="746"/>
                  </a:lnTo>
                  <a:lnTo>
                    <a:pt x="1194" y="748"/>
                  </a:lnTo>
                  <a:lnTo>
                    <a:pt x="1194" y="749"/>
                  </a:lnTo>
                  <a:lnTo>
                    <a:pt x="1192" y="749"/>
                  </a:lnTo>
                  <a:lnTo>
                    <a:pt x="1192" y="751"/>
                  </a:lnTo>
                  <a:lnTo>
                    <a:pt x="1191" y="751"/>
                  </a:lnTo>
                  <a:lnTo>
                    <a:pt x="1191" y="752"/>
                  </a:lnTo>
                  <a:lnTo>
                    <a:pt x="1192" y="752"/>
                  </a:lnTo>
                  <a:lnTo>
                    <a:pt x="1192" y="754"/>
                  </a:lnTo>
                  <a:lnTo>
                    <a:pt x="1192" y="755"/>
                  </a:lnTo>
                  <a:lnTo>
                    <a:pt x="1194" y="755"/>
                  </a:lnTo>
                  <a:lnTo>
                    <a:pt x="1192" y="757"/>
                  </a:lnTo>
                  <a:lnTo>
                    <a:pt x="1191" y="757"/>
                  </a:lnTo>
                  <a:lnTo>
                    <a:pt x="1191" y="759"/>
                  </a:lnTo>
                  <a:lnTo>
                    <a:pt x="1192" y="759"/>
                  </a:lnTo>
                  <a:lnTo>
                    <a:pt x="1192" y="757"/>
                  </a:lnTo>
                  <a:lnTo>
                    <a:pt x="1194" y="757"/>
                  </a:lnTo>
                  <a:lnTo>
                    <a:pt x="1194" y="759"/>
                  </a:lnTo>
                  <a:lnTo>
                    <a:pt x="1195" y="759"/>
                  </a:lnTo>
                  <a:lnTo>
                    <a:pt x="1195" y="757"/>
                  </a:lnTo>
                  <a:lnTo>
                    <a:pt x="1197" y="757"/>
                  </a:lnTo>
                  <a:lnTo>
                    <a:pt x="1198" y="757"/>
                  </a:lnTo>
                  <a:lnTo>
                    <a:pt x="1200" y="757"/>
                  </a:lnTo>
                  <a:lnTo>
                    <a:pt x="1201" y="757"/>
                  </a:lnTo>
                  <a:lnTo>
                    <a:pt x="1203" y="759"/>
                  </a:lnTo>
                  <a:lnTo>
                    <a:pt x="1203" y="760"/>
                  </a:lnTo>
                  <a:lnTo>
                    <a:pt x="1204" y="760"/>
                  </a:lnTo>
                  <a:lnTo>
                    <a:pt x="1206" y="760"/>
                  </a:lnTo>
                  <a:lnTo>
                    <a:pt x="1209" y="760"/>
                  </a:lnTo>
                  <a:lnTo>
                    <a:pt x="1210" y="760"/>
                  </a:lnTo>
                  <a:lnTo>
                    <a:pt x="1212" y="760"/>
                  </a:lnTo>
                  <a:lnTo>
                    <a:pt x="1212" y="759"/>
                  </a:lnTo>
                  <a:lnTo>
                    <a:pt x="1215" y="760"/>
                  </a:lnTo>
                  <a:lnTo>
                    <a:pt x="1216" y="760"/>
                  </a:lnTo>
                  <a:lnTo>
                    <a:pt x="1213" y="759"/>
                  </a:lnTo>
                  <a:lnTo>
                    <a:pt x="1215" y="759"/>
                  </a:lnTo>
                  <a:lnTo>
                    <a:pt x="1216" y="759"/>
                  </a:lnTo>
                  <a:lnTo>
                    <a:pt x="1218" y="759"/>
                  </a:lnTo>
                  <a:lnTo>
                    <a:pt x="1222" y="759"/>
                  </a:lnTo>
                  <a:lnTo>
                    <a:pt x="1224" y="759"/>
                  </a:lnTo>
                  <a:lnTo>
                    <a:pt x="1225" y="759"/>
                  </a:lnTo>
                  <a:lnTo>
                    <a:pt x="1227" y="759"/>
                  </a:lnTo>
                  <a:lnTo>
                    <a:pt x="1228" y="759"/>
                  </a:lnTo>
                  <a:lnTo>
                    <a:pt x="1228" y="760"/>
                  </a:lnTo>
                  <a:lnTo>
                    <a:pt x="1227" y="760"/>
                  </a:lnTo>
                  <a:lnTo>
                    <a:pt x="1224" y="762"/>
                  </a:lnTo>
                  <a:lnTo>
                    <a:pt x="1222" y="762"/>
                  </a:lnTo>
                  <a:lnTo>
                    <a:pt x="1221" y="762"/>
                  </a:lnTo>
                  <a:lnTo>
                    <a:pt x="1221" y="763"/>
                  </a:lnTo>
                  <a:lnTo>
                    <a:pt x="1218" y="763"/>
                  </a:lnTo>
                  <a:close/>
                  <a:moveTo>
                    <a:pt x="1410" y="709"/>
                  </a:moveTo>
                  <a:lnTo>
                    <a:pt x="1412" y="707"/>
                  </a:lnTo>
                  <a:lnTo>
                    <a:pt x="1412" y="709"/>
                  </a:lnTo>
                  <a:lnTo>
                    <a:pt x="1412" y="710"/>
                  </a:lnTo>
                  <a:lnTo>
                    <a:pt x="1410" y="710"/>
                  </a:lnTo>
                  <a:lnTo>
                    <a:pt x="1410" y="712"/>
                  </a:lnTo>
                  <a:lnTo>
                    <a:pt x="1410" y="713"/>
                  </a:lnTo>
                  <a:lnTo>
                    <a:pt x="1409" y="713"/>
                  </a:lnTo>
                  <a:lnTo>
                    <a:pt x="1407" y="715"/>
                  </a:lnTo>
                  <a:lnTo>
                    <a:pt x="1406" y="715"/>
                  </a:lnTo>
                  <a:lnTo>
                    <a:pt x="1404" y="715"/>
                  </a:lnTo>
                  <a:lnTo>
                    <a:pt x="1403" y="716"/>
                  </a:lnTo>
                  <a:lnTo>
                    <a:pt x="1401" y="716"/>
                  </a:lnTo>
                  <a:lnTo>
                    <a:pt x="1401" y="718"/>
                  </a:lnTo>
                  <a:lnTo>
                    <a:pt x="1400" y="718"/>
                  </a:lnTo>
                  <a:lnTo>
                    <a:pt x="1398" y="719"/>
                  </a:lnTo>
                  <a:lnTo>
                    <a:pt x="1400" y="719"/>
                  </a:lnTo>
                  <a:lnTo>
                    <a:pt x="1400" y="721"/>
                  </a:lnTo>
                  <a:lnTo>
                    <a:pt x="1398" y="721"/>
                  </a:lnTo>
                  <a:lnTo>
                    <a:pt x="1396" y="721"/>
                  </a:lnTo>
                  <a:lnTo>
                    <a:pt x="1396" y="722"/>
                  </a:lnTo>
                  <a:lnTo>
                    <a:pt x="1396" y="724"/>
                  </a:lnTo>
                  <a:lnTo>
                    <a:pt x="1395" y="725"/>
                  </a:lnTo>
                  <a:lnTo>
                    <a:pt x="1393" y="725"/>
                  </a:lnTo>
                  <a:lnTo>
                    <a:pt x="1393" y="727"/>
                  </a:lnTo>
                  <a:lnTo>
                    <a:pt x="1392" y="727"/>
                  </a:lnTo>
                  <a:lnTo>
                    <a:pt x="1390" y="727"/>
                  </a:lnTo>
                  <a:lnTo>
                    <a:pt x="1390" y="728"/>
                  </a:lnTo>
                  <a:lnTo>
                    <a:pt x="1390" y="730"/>
                  </a:lnTo>
                  <a:lnTo>
                    <a:pt x="1390" y="731"/>
                  </a:lnTo>
                  <a:lnTo>
                    <a:pt x="1392" y="731"/>
                  </a:lnTo>
                  <a:lnTo>
                    <a:pt x="1392" y="733"/>
                  </a:lnTo>
                  <a:lnTo>
                    <a:pt x="1393" y="733"/>
                  </a:lnTo>
                  <a:lnTo>
                    <a:pt x="1392" y="734"/>
                  </a:lnTo>
                  <a:lnTo>
                    <a:pt x="1393" y="734"/>
                  </a:lnTo>
                  <a:lnTo>
                    <a:pt x="1395" y="733"/>
                  </a:lnTo>
                  <a:lnTo>
                    <a:pt x="1395" y="731"/>
                  </a:lnTo>
                  <a:lnTo>
                    <a:pt x="1396" y="731"/>
                  </a:lnTo>
                  <a:lnTo>
                    <a:pt x="1396" y="730"/>
                  </a:lnTo>
                  <a:lnTo>
                    <a:pt x="1396" y="728"/>
                  </a:lnTo>
                  <a:lnTo>
                    <a:pt x="1398" y="728"/>
                  </a:lnTo>
                  <a:lnTo>
                    <a:pt x="1398" y="727"/>
                  </a:lnTo>
                  <a:lnTo>
                    <a:pt x="1400" y="727"/>
                  </a:lnTo>
                  <a:lnTo>
                    <a:pt x="1400" y="725"/>
                  </a:lnTo>
                  <a:lnTo>
                    <a:pt x="1401" y="727"/>
                  </a:lnTo>
                  <a:lnTo>
                    <a:pt x="1401" y="725"/>
                  </a:lnTo>
                  <a:lnTo>
                    <a:pt x="1401" y="724"/>
                  </a:lnTo>
                  <a:lnTo>
                    <a:pt x="1403" y="724"/>
                  </a:lnTo>
                  <a:lnTo>
                    <a:pt x="1403" y="722"/>
                  </a:lnTo>
                  <a:lnTo>
                    <a:pt x="1404" y="722"/>
                  </a:lnTo>
                  <a:lnTo>
                    <a:pt x="1406" y="722"/>
                  </a:lnTo>
                  <a:lnTo>
                    <a:pt x="1407" y="722"/>
                  </a:lnTo>
                  <a:lnTo>
                    <a:pt x="1409" y="721"/>
                  </a:lnTo>
                  <a:lnTo>
                    <a:pt x="1410" y="719"/>
                  </a:lnTo>
                  <a:lnTo>
                    <a:pt x="1412" y="719"/>
                  </a:lnTo>
                  <a:lnTo>
                    <a:pt x="1412" y="721"/>
                  </a:lnTo>
                  <a:lnTo>
                    <a:pt x="1410" y="721"/>
                  </a:lnTo>
                  <a:lnTo>
                    <a:pt x="1410" y="722"/>
                  </a:lnTo>
                  <a:lnTo>
                    <a:pt x="1409" y="722"/>
                  </a:lnTo>
                  <a:lnTo>
                    <a:pt x="1409" y="724"/>
                  </a:lnTo>
                  <a:lnTo>
                    <a:pt x="1407" y="724"/>
                  </a:lnTo>
                  <a:lnTo>
                    <a:pt x="1407" y="725"/>
                  </a:lnTo>
                  <a:lnTo>
                    <a:pt x="1406" y="725"/>
                  </a:lnTo>
                  <a:lnTo>
                    <a:pt x="1406" y="727"/>
                  </a:lnTo>
                  <a:lnTo>
                    <a:pt x="1404" y="727"/>
                  </a:lnTo>
                  <a:lnTo>
                    <a:pt x="1404" y="728"/>
                  </a:lnTo>
                  <a:lnTo>
                    <a:pt x="1403" y="728"/>
                  </a:lnTo>
                  <a:lnTo>
                    <a:pt x="1403" y="730"/>
                  </a:lnTo>
                  <a:lnTo>
                    <a:pt x="1403" y="731"/>
                  </a:lnTo>
                  <a:lnTo>
                    <a:pt x="1401" y="733"/>
                  </a:lnTo>
                  <a:lnTo>
                    <a:pt x="1403" y="733"/>
                  </a:lnTo>
                  <a:lnTo>
                    <a:pt x="1401" y="734"/>
                  </a:lnTo>
                  <a:lnTo>
                    <a:pt x="1403" y="734"/>
                  </a:lnTo>
                  <a:lnTo>
                    <a:pt x="1403" y="736"/>
                  </a:lnTo>
                  <a:lnTo>
                    <a:pt x="1404" y="734"/>
                  </a:lnTo>
                  <a:lnTo>
                    <a:pt x="1406" y="734"/>
                  </a:lnTo>
                  <a:lnTo>
                    <a:pt x="1407" y="733"/>
                  </a:lnTo>
                  <a:lnTo>
                    <a:pt x="1409" y="733"/>
                  </a:lnTo>
                  <a:lnTo>
                    <a:pt x="1409" y="731"/>
                  </a:lnTo>
                  <a:lnTo>
                    <a:pt x="1410" y="728"/>
                  </a:lnTo>
                  <a:lnTo>
                    <a:pt x="1412" y="728"/>
                  </a:lnTo>
                  <a:lnTo>
                    <a:pt x="1412" y="730"/>
                  </a:lnTo>
                  <a:lnTo>
                    <a:pt x="1412" y="731"/>
                  </a:lnTo>
                  <a:lnTo>
                    <a:pt x="1412" y="733"/>
                  </a:lnTo>
                  <a:lnTo>
                    <a:pt x="1412" y="734"/>
                  </a:lnTo>
                  <a:lnTo>
                    <a:pt x="1410" y="736"/>
                  </a:lnTo>
                  <a:lnTo>
                    <a:pt x="1410" y="737"/>
                  </a:lnTo>
                  <a:lnTo>
                    <a:pt x="1409" y="737"/>
                  </a:lnTo>
                  <a:lnTo>
                    <a:pt x="1409" y="739"/>
                  </a:lnTo>
                  <a:lnTo>
                    <a:pt x="1407" y="740"/>
                  </a:lnTo>
                  <a:lnTo>
                    <a:pt x="1406" y="742"/>
                  </a:lnTo>
                  <a:lnTo>
                    <a:pt x="1406" y="743"/>
                  </a:lnTo>
                  <a:lnTo>
                    <a:pt x="1404" y="743"/>
                  </a:lnTo>
                  <a:lnTo>
                    <a:pt x="1404" y="745"/>
                  </a:lnTo>
                  <a:lnTo>
                    <a:pt x="1404" y="746"/>
                  </a:lnTo>
                  <a:lnTo>
                    <a:pt x="1404" y="748"/>
                  </a:lnTo>
                  <a:lnTo>
                    <a:pt x="1403" y="748"/>
                  </a:lnTo>
                  <a:lnTo>
                    <a:pt x="1403" y="749"/>
                  </a:lnTo>
                  <a:lnTo>
                    <a:pt x="1403" y="751"/>
                  </a:lnTo>
                  <a:lnTo>
                    <a:pt x="1401" y="751"/>
                  </a:lnTo>
                  <a:lnTo>
                    <a:pt x="1401" y="752"/>
                  </a:lnTo>
                  <a:lnTo>
                    <a:pt x="1400" y="752"/>
                  </a:lnTo>
                  <a:lnTo>
                    <a:pt x="1398" y="754"/>
                  </a:lnTo>
                  <a:lnTo>
                    <a:pt x="1396" y="755"/>
                  </a:lnTo>
                  <a:lnTo>
                    <a:pt x="1395" y="755"/>
                  </a:lnTo>
                  <a:lnTo>
                    <a:pt x="1395" y="754"/>
                  </a:lnTo>
                  <a:lnTo>
                    <a:pt x="1395" y="752"/>
                  </a:lnTo>
                  <a:lnTo>
                    <a:pt x="1393" y="754"/>
                  </a:lnTo>
                  <a:lnTo>
                    <a:pt x="1392" y="754"/>
                  </a:lnTo>
                  <a:lnTo>
                    <a:pt x="1390" y="754"/>
                  </a:lnTo>
                  <a:lnTo>
                    <a:pt x="1390" y="755"/>
                  </a:lnTo>
                  <a:lnTo>
                    <a:pt x="1389" y="755"/>
                  </a:lnTo>
                  <a:lnTo>
                    <a:pt x="1387" y="754"/>
                  </a:lnTo>
                  <a:lnTo>
                    <a:pt x="1387" y="752"/>
                  </a:lnTo>
                  <a:lnTo>
                    <a:pt x="1389" y="752"/>
                  </a:lnTo>
                  <a:lnTo>
                    <a:pt x="1389" y="751"/>
                  </a:lnTo>
                  <a:lnTo>
                    <a:pt x="1389" y="749"/>
                  </a:lnTo>
                  <a:lnTo>
                    <a:pt x="1390" y="749"/>
                  </a:lnTo>
                  <a:lnTo>
                    <a:pt x="1392" y="749"/>
                  </a:lnTo>
                  <a:lnTo>
                    <a:pt x="1392" y="748"/>
                  </a:lnTo>
                  <a:lnTo>
                    <a:pt x="1390" y="749"/>
                  </a:lnTo>
                  <a:lnTo>
                    <a:pt x="1390" y="748"/>
                  </a:lnTo>
                  <a:lnTo>
                    <a:pt x="1390" y="746"/>
                  </a:lnTo>
                  <a:lnTo>
                    <a:pt x="1390" y="745"/>
                  </a:lnTo>
                  <a:lnTo>
                    <a:pt x="1392" y="745"/>
                  </a:lnTo>
                  <a:lnTo>
                    <a:pt x="1392" y="743"/>
                  </a:lnTo>
                  <a:lnTo>
                    <a:pt x="1393" y="743"/>
                  </a:lnTo>
                  <a:lnTo>
                    <a:pt x="1393" y="742"/>
                  </a:lnTo>
                  <a:lnTo>
                    <a:pt x="1392" y="742"/>
                  </a:lnTo>
                  <a:lnTo>
                    <a:pt x="1392" y="743"/>
                  </a:lnTo>
                  <a:lnTo>
                    <a:pt x="1390" y="743"/>
                  </a:lnTo>
                  <a:lnTo>
                    <a:pt x="1389" y="743"/>
                  </a:lnTo>
                  <a:lnTo>
                    <a:pt x="1389" y="745"/>
                  </a:lnTo>
                  <a:lnTo>
                    <a:pt x="1387" y="745"/>
                  </a:lnTo>
                  <a:lnTo>
                    <a:pt x="1386" y="746"/>
                  </a:lnTo>
                  <a:lnTo>
                    <a:pt x="1386" y="748"/>
                  </a:lnTo>
                  <a:lnTo>
                    <a:pt x="1384" y="748"/>
                  </a:lnTo>
                  <a:lnTo>
                    <a:pt x="1384" y="749"/>
                  </a:lnTo>
                  <a:lnTo>
                    <a:pt x="1383" y="749"/>
                  </a:lnTo>
                  <a:lnTo>
                    <a:pt x="1381" y="749"/>
                  </a:lnTo>
                  <a:lnTo>
                    <a:pt x="1381" y="751"/>
                  </a:lnTo>
                  <a:lnTo>
                    <a:pt x="1380" y="751"/>
                  </a:lnTo>
                  <a:lnTo>
                    <a:pt x="1378" y="751"/>
                  </a:lnTo>
                  <a:lnTo>
                    <a:pt x="1378" y="749"/>
                  </a:lnTo>
                  <a:lnTo>
                    <a:pt x="1378" y="748"/>
                  </a:lnTo>
                  <a:lnTo>
                    <a:pt x="1380" y="748"/>
                  </a:lnTo>
                  <a:lnTo>
                    <a:pt x="1380" y="746"/>
                  </a:lnTo>
                  <a:lnTo>
                    <a:pt x="1381" y="745"/>
                  </a:lnTo>
                  <a:lnTo>
                    <a:pt x="1383" y="742"/>
                  </a:lnTo>
                  <a:lnTo>
                    <a:pt x="1384" y="742"/>
                  </a:lnTo>
                  <a:lnTo>
                    <a:pt x="1384" y="740"/>
                  </a:lnTo>
                  <a:lnTo>
                    <a:pt x="1384" y="739"/>
                  </a:lnTo>
                  <a:lnTo>
                    <a:pt x="1386" y="739"/>
                  </a:lnTo>
                  <a:lnTo>
                    <a:pt x="1387" y="739"/>
                  </a:lnTo>
                  <a:lnTo>
                    <a:pt x="1387" y="737"/>
                  </a:lnTo>
                  <a:lnTo>
                    <a:pt x="1389" y="737"/>
                  </a:lnTo>
                  <a:lnTo>
                    <a:pt x="1389" y="736"/>
                  </a:lnTo>
                  <a:lnTo>
                    <a:pt x="1387" y="736"/>
                  </a:lnTo>
                  <a:lnTo>
                    <a:pt x="1387" y="734"/>
                  </a:lnTo>
                  <a:lnTo>
                    <a:pt x="1389" y="734"/>
                  </a:lnTo>
                  <a:lnTo>
                    <a:pt x="1389" y="733"/>
                  </a:lnTo>
                  <a:lnTo>
                    <a:pt x="1389" y="731"/>
                  </a:lnTo>
                  <a:lnTo>
                    <a:pt x="1389" y="730"/>
                  </a:lnTo>
                  <a:lnTo>
                    <a:pt x="1389" y="728"/>
                  </a:lnTo>
                  <a:lnTo>
                    <a:pt x="1387" y="728"/>
                  </a:lnTo>
                  <a:lnTo>
                    <a:pt x="1389" y="727"/>
                  </a:lnTo>
                  <a:lnTo>
                    <a:pt x="1387" y="727"/>
                  </a:lnTo>
                  <a:lnTo>
                    <a:pt x="1386" y="727"/>
                  </a:lnTo>
                  <a:lnTo>
                    <a:pt x="1386" y="725"/>
                  </a:lnTo>
                  <a:lnTo>
                    <a:pt x="1384" y="725"/>
                  </a:lnTo>
                  <a:lnTo>
                    <a:pt x="1384" y="727"/>
                  </a:lnTo>
                  <a:lnTo>
                    <a:pt x="1384" y="728"/>
                  </a:lnTo>
                  <a:lnTo>
                    <a:pt x="1383" y="730"/>
                  </a:lnTo>
                  <a:lnTo>
                    <a:pt x="1381" y="730"/>
                  </a:lnTo>
                  <a:lnTo>
                    <a:pt x="1381" y="731"/>
                  </a:lnTo>
                  <a:lnTo>
                    <a:pt x="1380" y="731"/>
                  </a:lnTo>
                  <a:lnTo>
                    <a:pt x="1380" y="733"/>
                  </a:lnTo>
                  <a:lnTo>
                    <a:pt x="1378" y="734"/>
                  </a:lnTo>
                  <a:lnTo>
                    <a:pt x="1378" y="736"/>
                  </a:lnTo>
                  <a:lnTo>
                    <a:pt x="1377" y="736"/>
                  </a:lnTo>
                  <a:lnTo>
                    <a:pt x="1377" y="737"/>
                  </a:lnTo>
                  <a:lnTo>
                    <a:pt x="1375" y="737"/>
                  </a:lnTo>
                  <a:lnTo>
                    <a:pt x="1378" y="733"/>
                  </a:lnTo>
                  <a:lnTo>
                    <a:pt x="1377" y="734"/>
                  </a:lnTo>
                  <a:lnTo>
                    <a:pt x="1375" y="736"/>
                  </a:lnTo>
                  <a:lnTo>
                    <a:pt x="1374" y="737"/>
                  </a:lnTo>
                  <a:lnTo>
                    <a:pt x="1372" y="737"/>
                  </a:lnTo>
                  <a:lnTo>
                    <a:pt x="1371" y="737"/>
                  </a:lnTo>
                  <a:lnTo>
                    <a:pt x="1371" y="736"/>
                  </a:lnTo>
                  <a:lnTo>
                    <a:pt x="1369" y="737"/>
                  </a:lnTo>
                  <a:lnTo>
                    <a:pt x="1368" y="739"/>
                  </a:lnTo>
                  <a:lnTo>
                    <a:pt x="1366" y="739"/>
                  </a:lnTo>
                  <a:lnTo>
                    <a:pt x="1366" y="740"/>
                  </a:lnTo>
                  <a:lnTo>
                    <a:pt x="1365" y="740"/>
                  </a:lnTo>
                  <a:lnTo>
                    <a:pt x="1365" y="742"/>
                  </a:lnTo>
                  <a:lnTo>
                    <a:pt x="1363" y="742"/>
                  </a:lnTo>
                  <a:lnTo>
                    <a:pt x="1363" y="743"/>
                  </a:lnTo>
                  <a:lnTo>
                    <a:pt x="1363" y="745"/>
                  </a:lnTo>
                  <a:lnTo>
                    <a:pt x="1362" y="745"/>
                  </a:lnTo>
                  <a:lnTo>
                    <a:pt x="1362" y="746"/>
                  </a:lnTo>
                  <a:lnTo>
                    <a:pt x="1360" y="746"/>
                  </a:lnTo>
                  <a:lnTo>
                    <a:pt x="1360" y="748"/>
                  </a:lnTo>
                  <a:lnTo>
                    <a:pt x="1359" y="748"/>
                  </a:lnTo>
                  <a:lnTo>
                    <a:pt x="1357" y="748"/>
                  </a:lnTo>
                  <a:lnTo>
                    <a:pt x="1357" y="749"/>
                  </a:lnTo>
                  <a:lnTo>
                    <a:pt x="1356" y="749"/>
                  </a:lnTo>
                  <a:lnTo>
                    <a:pt x="1356" y="748"/>
                  </a:lnTo>
                  <a:lnTo>
                    <a:pt x="1354" y="748"/>
                  </a:lnTo>
                  <a:lnTo>
                    <a:pt x="1353" y="748"/>
                  </a:lnTo>
                  <a:lnTo>
                    <a:pt x="1353" y="749"/>
                  </a:lnTo>
                  <a:lnTo>
                    <a:pt x="1351" y="749"/>
                  </a:lnTo>
                  <a:lnTo>
                    <a:pt x="1350" y="749"/>
                  </a:lnTo>
                  <a:lnTo>
                    <a:pt x="1348" y="749"/>
                  </a:lnTo>
                  <a:lnTo>
                    <a:pt x="1347" y="749"/>
                  </a:lnTo>
                  <a:lnTo>
                    <a:pt x="1347" y="748"/>
                  </a:lnTo>
                  <a:lnTo>
                    <a:pt x="1345" y="748"/>
                  </a:lnTo>
                  <a:lnTo>
                    <a:pt x="1347" y="746"/>
                  </a:lnTo>
                  <a:lnTo>
                    <a:pt x="1348" y="745"/>
                  </a:lnTo>
                  <a:lnTo>
                    <a:pt x="1350" y="745"/>
                  </a:lnTo>
                  <a:lnTo>
                    <a:pt x="1351" y="743"/>
                  </a:lnTo>
                  <a:lnTo>
                    <a:pt x="1353" y="743"/>
                  </a:lnTo>
                  <a:lnTo>
                    <a:pt x="1354" y="743"/>
                  </a:lnTo>
                  <a:lnTo>
                    <a:pt x="1356" y="743"/>
                  </a:lnTo>
                  <a:lnTo>
                    <a:pt x="1357" y="743"/>
                  </a:lnTo>
                  <a:lnTo>
                    <a:pt x="1357" y="742"/>
                  </a:lnTo>
                  <a:lnTo>
                    <a:pt x="1359" y="742"/>
                  </a:lnTo>
                  <a:lnTo>
                    <a:pt x="1359" y="740"/>
                  </a:lnTo>
                  <a:lnTo>
                    <a:pt x="1360" y="740"/>
                  </a:lnTo>
                  <a:lnTo>
                    <a:pt x="1362" y="739"/>
                  </a:lnTo>
                  <a:lnTo>
                    <a:pt x="1362" y="737"/>
                  </a:lnTo>
                  <a:lnTo>
                    <a:pt x="1365" y="736"/>
                  </a:lnTo>
                  <a:lnTo>
                    <a:pt x="1366" y="734"/>
                  </a:lnTo>
                  <a:lnTo>
                    <a:pt x="1368" y="734"/>
                  </a:lnTo>
                  <a:lnTo>
                    <a:pt x="1369" y="734"/>
                  </a:lnTo>
                  <a:lnTo>
                    <a:pt x="1371" y="733"/>
                  </a:lnTo>
                  <a:lnTo>
                    <a:pt x="1371" y="731"/>
                  </a:lnTo>
                  <a:lnTo>
                    <a:pt x="1369" y="733"/>
                  </a:lnTo>
                  <a:lnTo>
                    <a:pt x="1368" y="733"/>
                  </a:lnTo>
                  <a:lnTo>
                    <a:pt x="1366" y="733"/>
                  </a:lnTo>
                  <a:lnTo>
                    <a:pt x="1368" y="731"/>
                  </a:lnTo>
                  <a:lnTo>
                    <a:pt x="1369" y="730"/>
                  </a:lnTo>
                  <a:lnTo>
                    <a:pt x="1371" y="728"/>
                  </a:lnTo>
                  <a:lnTo>
                    <a:pt x="1369" y="728"/>
                  </a:lnTo>
                  <a:lnTo>
                    <a:pt x="1368" y="731"/>
                  </a:lnTo>
                  <a:lnTo>
                    <a:pt x="1366" y="731"/>
                  </a:lnTo>
                  <a:lnTo>
                    <a:pt x="1365" y="731"/>
                  </a:lnTo>
                  <a:lnTo>
                    <a:pt x="1363" y="731"/>
                  </a:lnTo>
                  <a:lnTo>
                    <a:pt x="1362" y="731"/>
                  </a:lnTo>
                  <a:lnTo>
                    <a:pt x="1362" y="730"/>
                  </a:lnTo>
                  <a:lnTo>
                    <a:pt x="1360" y="730"/>
                  </a:lnTo>
                  <a:lnTo>
                    <a:pt x="1360" y="731"/>
                  </a:lnTo>
                  <a:lnTo>
                    <a:pt x="1362" y="731"/>
                  </a:lnTo>
                  <a:lnTo>
                    <a:pt x="1360" y="733"/>
                  </a:lnTo>
                  <a:lnTo>
                    <a:pt x="1360" y="734"/>
                  </a:lnTo>
                  <a:lnTo>
                    <a:pt x="1359" y="736"/>
                  </a:lnTo>
                  <a:lnTo>
                    <a:pt x="1357" y="736"/>
                  </a:lnTo>
                  <a:lnTo>
                    <a:pt x="1357" y="737"/>
                  </a:lnTo>
                  <a:lnTo>
                    <a:pt x="1356" y="737"/>
                  </a:lnTo>
                  <a:lnTo>
                    <a:pt x="1356" y="736"/>
                  </a:lnTo>
                  <a:lnTo>
                    <a:pt x="1356" y="734"/>
                  </a:lnTo>
                  <a:lnTo>
                    <a:pt x="1357" y="734"/>
                  </a:lnTo>
                  <a:lnTo>
                    <a:pt x="1356" y="733"/>
                  </a:lnTo>
                  <a:lnTo>
                    <a:pt x="1356" y="734"/>
                  </a:lnTo>
                  <a:lnTo>
                    <a:pt x="1354" y="734"/>
                  </a:lnTo>
                  <a:lnTo>
                    <a:pt x="1353" y="734"/>
                  </a:lnTo>
                  <a:lnTo>
                    <a:pt x="1354" y="733"/>
                  </a:lnTo>
                  <a:lnTo>
                    <a:pt x="1354" y="731"/>
                  </a:lnTo>
                  <a:lnTo>
                    <a:pt x="1353" y="731"/>
                  </a:lnTo>
                  <a:lnTo>
                    <a:pt x="1351" y="733"/>
                  </a:lnTo>
                  <a:lnTo>
                    <a:pt x="1350" y="731"/>
                  </a:lnTo>
                  <a:lnTo>
                    <a:pt x="1348" y="731"/>
                  </a:lnTo>
                  <a:lnTo>
                    <a:pt x="1351" y="730"/>
                  </a:lnTo>
                  <a:lnTo>
                    <a:pt x="1353" y="730"/>
                  </a:lnTo>
                  <a:lnTo>
                    <a:pt x="1354" y="730"/>
                  </a:lnTo>
                  <a:lnTo>
                    <a:pt x="1354" y="728"/>
                  </a:lnTo>
                  <a:lnTo>
                    <a:pt x="1353" y="728"/>
                  </a:lnTo>
                  <a:lnTo>
                    <a:pt x="1351" y="728"/>
                  </a:lnTo>
                  <a:lnTo>
                    <a:pt x="1351" y="730"/>
                  </a:lnTo>
                  <a:lnTo>
                    <a:pt x="1350" y="730"/>
                  </a:lnTo>
                  <a:lnTo>
                    <a:pt x="1348" y="730"/>
                  </a:lnTo>
                  <a:lnTo>
                    <a:pt x="1350" y="728"/>
                  </a:lnTo>
                  <a:lnTo>
                    <a:pt x="1348" y="728"/>
                  </a:lnTo>
                  <a:lnTo>
                    <a:pt x="1348" y="730"/>
                  </a:lnTo>
                  <a:lnTo>
                    <a:pt x="1347" y="730"/>
                  </a:lnTo>
                  <a:lnTo>
                    <a:pt x="1347" y="731"/>
                  </a:lnTo>
                  <a:lnTo>
                    <a:pt x="1345" y="731"/>
                  </a:lnTo>
                  <a:lnTo>
                    <a:pt x="1343" y="731"/>
                  </a:lnTo>
                  <a:lnTo>
                    <a:pt x="1343" y="733"/>
                  </a:lnTo>
                  <a:lnTo>
                    <a:pt x="1342" y="733"/>
                  </a:lnTo>
                  <a:lnTo>
                    <a:pt x="1340" y="731"/>
                  </a:lnTo>
                  <a:lnTo>
                    <a:pt x="1339" y="731"/>
                  </a:lnTo>
                  <a:lnTo>
                    <a:pt x="1337" y="731"/>
                  </a:lnTo>
                  <a:lnTo>
                    <a:pt x="1337" y="733"/>
                  </a:lnTo>
                  <a:lnTo>
                    <a:pt x="1336" y="733"/>
                  </a:lnTo>
                  <a:lnTo>
                    <a:pt x="1334" y="734"/>
                  </a:lnTo>
                  <a:lnTo>
                    <a:pt x="1333" y="734"/>
                  </a:lnTo>
                  <a:lnTo>
                    <a:pt x="1333" y="733"/>
                  </a:lnTo>
                  <a:lnTo>
                    <a:pt x="1331" y="733"/>
                  </a:lnTo>
                  <a:lnTo>
                    <a:pt x="1328" y="733"/>
                  </a:lnTo>
                  <a:lnTo>
                    <a:pt x="1328" y="731"/>
                  </a:lnTo>
                  <a:lnTo>
                    <a:pt x="1327" y="733"/>
                  </a:lnTo>
                  <a:lnTo>
                    <a:pt x="1325" y="733"/>
                  </a:lnTo>
                  <a:lnTo>
                    <a:pt x="1325" y="731"/>
                  </a:lnTo>
                  <a:lnTo>
                    <a:pt x="1324" y="731"/>
                  </a:lnTo>
                  <a:lnTo>
                    <a:pt x="1321" y="731"/>
                  </a:lnTo>
                  <a:lnTo>
                    <a:pt x="1319" y="731"/>
                  </a:lnTo>
                  <a:lnTo>
                    <a:pt x="1318" y="733"/>
                  </a:lnTo>
                  <a:lnTo>
                    <a:pt x="1318" y="731"/>
                  </a:lnTo>
                  <a:lnTo>
                    <a:pt x="1316" y="731"/>
                  </a:lnTo>
                  <a:lnTo>
                    <a:pt x="1315" y="731"/>
                  </a:lnTo>
                  <a:lnTo>
                    <a:pt x="1313" y="731"/>
                  </a:lnTo>
                  <a:lnTo>
                    <a:pt x="1313" y="730"/>
                  </a:lnTo>
                  <a:lnTo>
                    <a:pt x="1312" y="731"/>
                  </a:lnTo>
                  <a:lnTo>
                    <a:pt x="1312" y="730"/>
                  </a:lnTo>
                  <a:lnTo>
                    <a:pt x="1310" y="730"/>
                  </a:lnTo>
                  <a:lnTo>
                    <a:pt x="1309" y="731"/>
                  </a:lnTo>
                  <a:lnTo>
                    <a:pt x="1307" y="731"/>
                  </a:lnTo>
                  <a:lnTo>
                    <a:pt x="1306" y="730"/>
                  </a:lnTo>
                  <a:lnTo>
                    <a:pt x="1307" y="728"/>
                  </a:lnTo>
                  <a:lnTo>
                    <a:pt x="1306" y="728"/>
                  </a:lnTo>
                  <a:lnTo>
                    <a:pt x="1306" y="730"/>
                  </a:lnTo>
                  <a:lnTo>
                    <a:pt x="1304" y="730"/>
                  </a:lnTo>
                  <a:lnTo>
                    <a:pt x="1304" y="731"/>
                  </a:lnTo>
                  <a:lnTo>
                    <a:pt x="1303" y="731"/>
                  </a:lnTo>
                  <a:lnTo>
                    <a:pt x="1301" y="731"/>
                  </a:lnTo>
                  <a:lnTo>
                    <a:pt x="1300" y="731"/>
                  </a:lnTo>
                  <a:lnTo>
                    <a:pt x="1298" y="733"/>
                  </a:lnTo>
                  <a:lnTo>
                    <a:pt x="1297" y="733"/>
                  </a:lnTo>
                  <a:lnTo>
                    <a:pt x="1294" y="733"/>
                  </a:lnTo>
                  <a:lnTo>
                    <a:pt x="1292" y="733"/>
                  </a:lnTo>
                  <a:lnTo>
                    <a:pt x="1290" y="733"/>
                  </a:lnTo>
                  <a:lnTo>
                    <a:pt x="1289" y="733"/>
                  </a:lnTo>
                  <a:lnTo>
                    <a:pt x="1287" y="733"/>
                  </a:lnTo>
                  <a:lnTo>
                    <a:pt x="1287" y="731"/>
                  </a:lnTo>
                  <a:lnTo>
                    <a:pt x="1287" y="730"/>
                  </a:lnTo>
                  <a:lnTo>
                    <a:pt x="1289" y="728"/>
                  </a:lnTo>
                  <a:lnTo>
                    <a:pt x="1287" y="728"/>
                  </a:lnTo>
                  <a:lnTo>
                    <a:pt x="1287" y="727"/>
                  </a:lnTo>
                  <a:lnTo>
                    <a:pt x="1287" y="725"/>
                  </a:lnTo>
                  <a:lnTo>
                    <a:pt x="1289" y="725"/>
                  </a:lnTo>
                  <a:lnTo>
                    <a:pt x="1289" y="724"/>
                  </a:lnTo>
                  <a:lnTo>
                    <a:pt x="1290" y="722"/>
                  </a:lnTo>
                  <a:lnTo>
                    <a:pt x="1292" y="722"/>
                  </a:lnTo>
                  <a:lnTo>
                    <a:pt x="1297" y="721"/>
                  </a:lnTo>
                  <a:lnTo>
                    <a:pt x="1297" y="719"/>
                  </a:lnTo>
                  <a:lnTo>
                    <a:pt x="1298" y="718"/>
                  </a:lnTo>
                  <a:lnTo>
                    <a:pt x="1300" y="718"/>
                  </a:lnTo>
                  <a:lnTo>
                    <a:pt x="1301" y="718"/>
                  </a:lnTo>
                  <a:lnTo>
                    <a:pt x="1301" y="716"/>
                  </a:lnTo>
                  <a:lnTo>
                    <a:pt x="1303" y="716"/>
                  </a:lnTo>
                  <a:lnTo>
                    <a:pt x="1304" y="715"/>
                  </a:lnTo>
                  <a:lnTo>
                    <a:pt x="1306" y="713"/>
                  </a:lnTo>
                  <a:lnTo>
                    <a:pt x="1307" y="713"/>
                  </a:lnTo>
                  <a:lnTo>
                    <a:pt x="1309" y="713"/>
                  </a:lnTo>
                  <a:lnTo>
                    <a:pt x="1309" y="712"/>
                  </a:lnTo>
                  <a:lnTo>
                    <a:pt x="1307" y="712"/>
                  </a:lnTo>
                  <a:lnTo>
                    <a:pt x="1307" y="710"/>
                  </a:lnTo>
                  <a:lnTo>
                    <a:pt x="1304" y="710"/>
                  </a:lnTo>
                  <a:lnTo>
                    <a:pt x="1306" y="709"/>
                  </a:lnTo>
                  <a:lnTo>
                    <a:pt x="1306" y="707"/>
                  </a:lnTo>
                  <a:lnTo>
                    <a:pt x="1307" y="705"/>
                  </a:lnTo>
                  <a:lnTo>
                    <a:pt x="1309" y="704"/>
                  </a:lnTo>
                  <a:lnTo>
                    <a:pt x="1310" y="702"/>
                  </a:lnTo>
                  <a:lnTo>
                    <a:pt x="1310" y="701"/>
                  </a:lnTo>
                  <a:lnTo>
                    <a:pt x="1312" y="699"/>
                  </a:lnTo>
                  <a:lnTo>
                    <a:pt x="1313" y="699"/>
                  </a:lnTo>
                  <a:lnTo>
                    <a:pt x="1313" y="698"/>
                  </a:lnTo>
                  <a:lnTo>
                    <a:pt x="1313" y="696"/>
                  </a:lnTo>
                  <a:lnTo>
                    <a:pt x="1315" y="696"/>
                  </a:lnTo>
                  <a:lnTo>
                    <a:pt x="1315" y="698"/>
                  </a:lnTo>
                  <a:lnTo>
                    <a:pt x="1316" y="698"/>
                  </a:lnTo>
                  <a:lnTo>
                    <a:pt x="1318" y="698"/>
                  </a:lnTo>
                  <a:lnTo>
                    <a:pt x="1319" y="698"/>
                  </a:lnTo>
                  <a:lnTo>
                    <a:pt x="1319" y="696"/>
                  </a:lnTo>
                  <a:lnTo>
                    <a:pt x="1321" y="696"/>
                  </a:lnTo>
                  <a:lnTo>
                    <a:pt x="1321" y="695"/>
                  </a:lnTo>
                  <a:lnTo>
                    <a:pt x="1319" y="695"/>
                  </a:lnTo>
                  <a:lnTo>
                    <a:pt x="1319" y="693"/>
                  </a:lnTo>
                  <a:lnTo>
                    <a:pt x="1319" y="690"/>
                  </a:lnTo>
                  <a:lnTo>
                    <a:pt x="1321" y="689"/>
                  </a:lnTo>
                  <a:lnTo>
                    <a:pt x="1324" y="689"/>
                  </a:lnTo>
                  <a:lnTo>
                    <a:pt x="1324" y="687"/>
                  </a:lnTo>
                  <a:lnTo>
                    <a:pt x="1325" y="687"/>
                  </a:lnTo>
                  <a:lnTo>
                    <a:pt x="1327" y="687"/>
                  </a:lnTo>
                  <a:lnTo>
                    <a:pt x="1328" y="687"/>
                  </a:lnTo>
                  <a:lnTo>
                    <a:pt x="1327" y="689"/>
                  </a:lnTo>
                  <a:lnTo>
                    <a:pt x="1328" y="690"/>
                  </a:lnTo>
                  <a:lnTo>
                    <a:pt x="1328" y="689"/>
                  </a:lnTo>
                  <a:lnTo>
                    <a:pt x="1328" y="687"/>
                  </a:lnTo>
                  <a:lnTo>
                    <a:pt x="1330" y="689"/>
                  </a:lnTo>
                  <a:lnTo>
                    <a:pt x="1331" y="689"/>
                  </a:lnTo>
                  <a:lnTo>
                    <a:pt x="1330" y="687"/>
                  </a:lnTo>
                  <a:lnTo>
                    <a:pt x="1328" y="687"/>
                  </a:lnTo>
                  <a:lnTo>
                    <a:pt x="1328" y="686"/>
                  </a:lnTo>
                  <a:lnTo>
                    <a:pt x="1328" y="684"/>
                  </a:lnTo>
                  <a:lnTo>
                    <a:pt x="1328" y="683"/>
                  </a:lnTo>
                  <a:lnTo>
                    <a:pt x="1330" y="683"/>
                  </a:lnTo>
                  <a:lnTo>
                    <a:pt x="1330" y="680"/>
                  </a:lnTo>
                  <a:lnTo>
                    <a:pt x="1331" y="680"/>
                  </a:lnTo>
                  <a:lnTo>
                    <a:pt x="1331" y="678"/>
                  </a:lnTo>
                  <a:lnTo>
                    <a:pt x="1333" y="677"/>
                  </a:lnTo>
                  <a:lnTo>
                    <a:pt x="1334" y="675"/>
                  </a:lnTo>
                  <a:lnTo>
                    <a:pt x="1336" y="674"/>
                  </a:lnTo>
                  <a:lnTo>
                    <a:pt x="1336" y="672"/>
                  </a:lnTo>
                  <a:lnTo>
                    <a:pt x="1337" y="671"/>
                  </a:lnTo>
                  <a:lnTo>
                    <a:pt x="1339" y="671"/>
                  </a:lnTo>
                  <a:lnTo>
                    <a:pt x="1339" y="669"/>
                  </a:lnTo>
                  <a:lnTo>
                    <a:pt x="1340" y="668"/>
                  </a:lnTo>
                  <a:lnTo>
                    <a:pt x="1340" y="666"/>
                  </a:lnTo>
                  <a:lnTo>
                    <a:pt x="1342" y="666"/>
                  </a:lnTo>
                  <a:lnTo>
                    <a:pt x="1342" y="665"/>
                  </a:lnTo>
                  <a:lnTo>
                    <a:pt x="1343" y="665"/>
                  </a:lnTo>
                  <a:lnTo>
                    <a:pt x="1343" y="663"/>
                  </a:lnTo>
                  <a:lnTo>
                    <a:pt x="1345" y="663"/>
                  </a:lnTo>
                  <a:lnTo>
                    <a:pt x="1345" y="662"/>
                  </a:lnTo>
                  <a:lnTo>
                    <a:pt x="1347" y="662"/>
                  </a:lnTo>
                  <a:lnTo>
                    <a:pt x="1347" y="660"/>
                  </a:lnTo>
                  <a:lnTo>
                    <a:pt x="1348" y="662"/>
                  </a:lnTo>
                  <a:lnTo>
                    <a:pt x="1350" y="660"/>
                  </a:lnTo>
                  <a:lnTo>
                    <a:pt x="1348" y="660"/>
                  </a:lnTo>
                  <a:lnTo>
                    <a:pt x="1347" y="660"/>
                  </a:lnTo>
                  <a:lnTo>
                    <a:pt x="1347" y="659"/>
                  </a:lnTo>
                  <a:lnTo>
                    <a:pt x="1348" y="659"/>
                  </a:lnTo>
                  <a:lnTo>
                    <a:pt x="1350" y="659"/>
                  </a:lnTo>
                  <a:lnTo>
                    <a:pt x="1350" y="657"/>
                  </a:lnTo>
                  <a:lnTo>
                    <a:pt x="1351" y="657"/>
                  </a:lnTo>
                  <a:lnTo>
                    <a:pt x="1353" y="657"/>
                  </a:lnTo>
                  <a:lnTo>
                    <a:pt x="1353" y="656"/>
                  </a:lnTo>
                  <a:lnTo>
                    <a:pt x="1354" y="656"/>
                  </a:lnTo>
                  <a:lnTo>
                    <a:pt x="1356" y="654"/>
                  </a:lnTo>
                  <a:lnTo>
                    <a:pt x="1356" y="652"/>
                  </a:lnTo>
                  <a:lnTo>
                    <a:pt x="1357" y="651"/>
                  </a:lnTo>
                  <a:lnTo>
                    <a:pt x="1359" y="649"/>
                  </a:lnTo>
                  <a:lnTo>
                    <a:pt x="1360" y="649"/>
                  </a:lnTo>
                  <a:lnTo>
                    <a:pt x="1360" y="648"/>
                  </a:lnTo>
                  <a:lnTo>
                    <a:pt x="1360" y="646"/>
                  </a:lnTo>
                  <a:lnTo>
                    <a:pt x="1362" y="648"/>
                  </a:lnTo>
                  <a:lnTo>
                    <a:pt x="1362" y="646"/>
                  </a:lnTo>
                  <a:lnTo>
                    <a:pt x="1362" y="645"/>
                  </a:lnTo>
                  <a:lnTo>
                    <a:pt x="1363" y="645"/>
                  </a:lnTo>
                  <a:lnTo>
                    <a:pt x="1365" y="643"/>
                  </a:lnTo>
                  <a:lnTo>
                    <a:pt x="1368" y="642"/>
                  </a:lnTo>
                  <a:lnTo>
                    <a:pt x="1369" y="642"/>
                  </a:lnTo>
                  <a:lnTo>
                    <a:pt x="1371" y="642"/>
                  </a:lnTo>
                  <a:lnTo>
                    <a:pt x="1372" y="640"/>
                  </a:lnTo>
                  <a:lnTo>
                    <a:pt x="1374" y="640"/>
                  </a:lnTo>
                  <a:lnTo>
                    <a:pt x="1375" y="640"/>
                  </a:lnTo>
                  <a:lnTo>
                    <a:pt x="1377" y="639"/>
                  </a:lnTo>
                  <a:lnTo>
                    <a:pt x="1378" y="639"/>
                  </a:lnTo>
                  <a:lnTo>
                    <a:pt x="1380" y="637"/>
                  </a:lnTo>
                  <a:lnTo>
                    <a:pt x="1381" y="637"/>
                  </a:lnTo>
                  <a:lnTo>
                    <a:pt x="1380" y="639"/>
                  </a:lnTo>
                  <a:lnTo>
                    <a:pt x="1380" y="640"/>
                  </a:lnTo>
                  <a:lnTo>
                    <a:pt x="1381" y="640"/>
                  </a:lnTo>
                  <a:lnTo>
                    <a:pt x="1383" y="640"/>
                  </a:lnTo>
                  <a:lnTo>
                    <a:pt x="1383" y="639"/>
                  </a:lnTo>
                  <a:lnTo>
                    <a:pt x="1384" y="639"/>
                  </a:lnTo>
                  <a:lnTo>
                    <a:pt x="1386" y="639"/>
                  </a:lnTo>
                  <a:lnTo>
                    <a:pt x="1387" y="637"/>
                  </a:lnTo>
                  <a:lnTo>
                    <a:pt x="1387" y="639"/>
                  </a:lnTo>
                  <a:lnTo>
                    <a:pt x="1387" y="640"/>
                  </a:lnTo>
                  <a:lnTo>
                    <a:pt x="1387" y="642"/>
                  </a:lnTo>
                  <a:lnTo>
                    <a:pt x="1386" y="642"/>
                  </a:lnTo>
                  <a:lnTo>
                    <a:pt x="1386" y="643"/>
                  </a:lnTo>
                  <a:lnTo>
                    <a:pt x="1384" y="643"/>
                  </a:lnTo>
                  <a:lnTo>
                    <a:pt x="1383" y="643"/>
                  </a:lnTo>
                  <a:lnTo>
                    <a:pt x="1383" y="645"/>
                  </a:lnTo>
                  <a:lnTo>
                    <a:pt x="1381" y="645"/>
                  </a:lnTo>
                  <a:lnTo>
                    <a:pt x="1380" y="643"/>
                  </a:lnTo>
                  <a:lnTo>
                    <a:pt x="1378" y="643"/>
                  </a:lnTo>
                  <a:lnTo>
                    <a:pt x="1377" y="643"/>
                  </a:lnTo>
                  <a:lnTo>
                    <a:pt x="1375" y="643"/>
                  </a:lnTo>
                  <a:lnTo>
                    <a:pt x="1374" y="645"/>
                  </a:lnTo>
                  <a:lnTo>
                    <a:pt x="1375" y="645"/>
                  </a:lnTo>
                  <a:lnTo>
                    <a:pt x="1375" y="646"/>
                  </a:lnTo>
                  <a:lnTo>
                    <a:pt x="1375" y="648"/>
                  </a:lnTo>
                  <a:lnTo>
                    <a:pt x="1377" y="648"/>
                  </a:lnTo>
                  <a:lnTo>
                    <a:pt x="1377" y="646"/>
                  </a:lnTo>
                  <a:lnTo>
                    <a:pt x="1378" y="646"/>
                  </a:lnTo>
                  <a:lnTo>
                    <a:pt x="1380" y="646"/>
                  </a:lnTo>
                  <a:lnTo>
                    <a:pt x="1380" y="648"/>
                  </a:lnTo>
                  <a:lnTo>
                    <a:pt x="1380" y="649"/>
                  </a:lnTo>
                  <a:lnTo>
                    <a:pt x="1378" y="649"/>
                  </a:lnTo>
                  <a:lnTo>
                    <a:pt x="1378" y="651"/>
                  </a:lnTo>
                  <a:lnTo>
                    <a:pt x="1377" y="652"/>
                  </a:lnTo>
                  <a:lnTo>
                    <a:pt x="1377" y="654"/>
                  </a:lnTo>
                  <a:lnTo>
                    <a:pt x="1375" y="654"/>
                  </a:lnTo>
                  <a:lnTo>
                    <a:pt x="1374" y="654"/>
                  </a:lnTo>
                  <a:lnTo>
                    <a:pt x="1374" y="656"/>
                  </a:lnTo>
                  <a:lnTo>
                    <a:pt x="1372" y="656"/>
                  </a:lnTo>
                  <a:lnTo>
                    <a:pt x="1372" y="657"/>
                  </a:lnTo>
                  <a:lnTo>
                    <a:pt x="1371" y="657"/>
                  </a:lnTo>
                  <a:lnTo>
                    <a:pt x="1369" y="657"/>
                  </a:lnTo>
                  <a:lnTo>
                    <a:pt x="1369" y="659"/>
                  </a:lnTo>
                  <a:lnTo>
                    <a:pt x="1369" y="660"/>
                  </a:lnTo>
                  <a:lnTo>
                    <a:pt x="1368" y="660"/>
                  </a:lnTo>
                  <a:lnTo>
                    <a:pt x="1368" y="662"/>
                  </a:lnTo>
                  <a:lnTo>
                    <a:pt x="1366" y="662"/>
                  </a:lnTo>
                  <a:lnTo>
                    <a:pt x="1366" y="663"/>
                  </a:lnTo>
                  <a:lnTo>
                    <a:pt x="1365" y="663"/>
                  </a:lnTo>
                  <a:lnTo>
                    <a:pt x="1363" y="665"/>
                  </a:lnTo>
                  <a:lnTo>
                    <a:pt x="1362" y="666"/>
                  </a:lnTo>
                  <a:lnTo>
                    <a:pt x="1360" y="668"/>
                  </a:lnTo>
                  <a:lnTo>
                    <a:pt x="1360" y="669"/>
                  </a:lnTo>
                  <a:lnTo>
                    <a:pt x="1359" y="669"/>
                  </a:lnTo>
                  <a:lnTo>
                    <a:pt x="1359" y="671"/>
                  </a:lnTo>
                  <a:lnTo>
                    <a:pt x="1356" y="672"/>
                  </a:lnTo>
                  <a:lnTo>
                    <a:pt x="1354" y="674"/>
                  </a:lnTo>
                  <a:lnTo>
                    <a:pt x="1353" y="674"/>
                  </a:lnTo>
                  <a:lnTo>
                    <a:pt x="1351" y="677"/>
                  </a:lnTo>
                  <a:lnTo>
                    <a:pt x="1353" y="677"/>
                  </a:lnTo>
                  <a:lnTo>
                    <a:pt x="1351" y="678"/>
                  </a:lnTo>
                  <a:lnTo>
                    <a:pt x="1351" y="680"/>
                  </a:lnTo>
                  <a:lnTo>
                    <a:pt x="1350" y="680"/>
                  </a:lnTo>
                  <a:lnTo>
                    <a:pt x="1348" y="680"/>
                  </a:lnTo>
                  <a:lnTo>
                    <a:pt x="1348" y="683"/>
                  </a:lnTo>
                  <a:lnTo>
                    <a:pt x="1350" y="683"/>
                  </a:lnTo>
                  <a:lnTo>
                    <a:pt x="1350" y="684"/>
                  </a:lnTo>
                  <a:lnTo>
                    <a:pt x="1348" y="686"/>
                  </a:lnTo>
                  <a:lnTo>
                    <a:pt x="1350" y="686"/>
                  </a:lnTo>
                  <a:lnTo>
                    <a:pt x="1350" y="684"/>
                  </a:lnTo>
                  <a:lnTo>
                    <a:pt x="1351" y="684"/>
                  </a:lnTo>
                  <a:lnTo>
                    <a:pt x="1354" y="680"/>
                  </a:lnTo>
                  <a:lnTo>
                    <a:pt x="1354" y="678"/>
                  </a:lnTo>
                  <a:lnTo>
                    <a:pt x="1356" y="678"/>
                  </a:lnTo>
                  <a:lnTo>
                    <a:pt x="1357" y="677"/>
                  </a:lnTo>
                  <a:lnTo>
                    <a:pt x="1359" y="677"/>
                  </a:lnTo>
                  <a:lnTo>
                    <a:pt x="1360" y="675"/>
                  </a:lnTo>
                  <a:lnTo>
                    <a:pt x="1360" y="674"/>
                  </a:lnTo>
                  <a:lnTo>
                    <a:pt x="1362" y="674"/>
                  </a:lnTo>
                  <a:lnTo>
                    <a:pt x="1363" y="672"/>
                  </a:lnTo>
                  <a:lnTo>
                    <a:pt x="1365" y="672"/>
                  </a:lnTo>
                  <a:lnTo>
                    <a:pt x="1366" y="672"/>
                  </a:lnTo>
                  <a:lnTo>
                    <a:pt x="1366" y="674"/>
                  </a:lnTo>
                  <a:lnTo>
                    <a:pt x="1365" y="674"/>
                  </a:lnTo>
                  <a:lnTo>
                    <a:pt x="1363" y="675"/>
                  </a:lnTo>
                  <a:lnTo>
                    <a:pt x="1362" y="677"/>
                  </a:lnTo>
                  <a:lnTo>
                    <a:pt x="1363" y="677"/>
                  </a:lnTo>
                  <a:lnTo>
                    <a:pt x="1365" y="675"/>
                  </a:lnTo>
                  <a:lnTo>
                    <a:pt x="1366" y="674"/>
                  </a:lnTo>
                  <a:lnTo>
                    <a:pt x="1368" y="674"/>
                  </a:lnTo>
                  <a:lnTo>
                    <a:pt x="1369" y="675"/>
                  </a:lnTo>
                  <a:lnTo>
                    <a:pt x="1369" y="677"/>
                  </a:lnTo>
                  <a:lnTo>
                    <a:pt x="1371" y="677"/>
                  </a:lnTo>
                  <a:lnTo>
                    <a:pt x="1372" y="677"/>
                  </a:lnTo>
                  <a:lnTo>
                    <a:pt x="1372" y="675"/>
                  </a:lnTo>
                  <a:lnTo>
                    <a:pt x="1374" y="675"/>
                  </a:lnTo>
                  <a:lnTo>
                    <a:pt x="1375" y="675"/>
                  </a:lnTo>
                  <a:lnTo>
                    <a:pt x="1375" y="677"/>
                  </a:lnTo>
                  <a:lnTo>
                    <a:pt x="1374" y="677"/>
                  </a:lnTo>
                  <a:lnTo>
                    <a:pt x="1372" y="678"/>
                  </a:lnTo>
                  <a:lnTo>
                    <a:pt x="1371" y="678"/>
                  </a:lnTo>
                  <a:lnTo>
                    <a:pt x="1371" y="680"/>
                  </a:lnTo>
                  <a:lnTo>
                    <a:pt x="1368" y="680"/>
                  </a:lnTo>
                  <a:lnTo>
                    <a:pt x="1365" y="683"/>
                  </a:lnTo>
                  <a:lnTo>
                    <a:pt x="1363" y="683"/>
                  </a:lnTo>
                  <a:lnTo>
                    <a:pt x="1363" y="684"/>
                  </a:lnTo>
                  <a:lnTo>
                    <a:pt x="1365" y="683"/>
                  </a:lnTo>
                  <a:lnTo>
                    <a:pt x="1366" y="683"/>
                  </a:lnTo>
                  <a:lnTo>
                    <a:pt x="1365" y="684"/>
                  </a:lnTo>
                  <a:lnTo>
                    <a:pt x="1366" y="684"/>
                  </a:lnTo>
                  <a:lnTo>
                    <a:pt x="1365" y="686"/>
                  </a:lnTo>
                  <a:lnTo>
                    <a:pt x="1366" y="686"/>
                  </a:lnTo>
                  <a:lnTo>
                    <a:pt x="1365" y="687"/>
                  </a:lnTo>
                  <a:lnTo>
                    <a:pt x="1366" y="687"/>
                  </a:lnTo>
                  <a:lnTo>
                    <a:pt x="1366" y="689"/>
                  </a:lnTo>
                  <a:lnTo>
                    <a:pt x="1368" y="689"/>
                  </a:lnTo>
                  <a:lnTo>
                    <a:pt x="1368" y="690"/>
                  </a:lnTo>
                  <a:lnTo>
                    <a:pt x="1369" y="690"/>
                  </a:lnTo>
                  <a:lnTo>
                    <a:pt x="1369" y="692"/>
                  </a:lnTo>
                  <a:lnTo>
                    <a:pt x="1371" y="690"/>
                  </a:lnTo>
                  <a:lnTo>
                    <a:pt x="1369" y="690"/>
                  </a:lnTo>
                  <a:lnTo>
                    <a:pt x="1371" y="689"/>
                  </a:lnTo>
                  <a:lnTo>
                    <a:pt x="1372" y="689"/>
                  </a:lnTo>
                  <a:lnTo>
                    <a:pt x="1374" y="687"/>
                  </a:lnTo>
                  <a:lnTo>
                    <a:pt x="1374" y="689"/>
                  </a:lnTo>
                  <a:lnTo>
                    <a:pt x="1372" y="690"/>
                  </a:lnTo>
                  <a:lnTo>
                    <a:pt x="1374" y="692"/>
                  </a:lnTo>
                  <a:lnTo>
                    <a:pt x="1375" y="692"/>
                  </a:lnTo>
                  <a:lnTo>
                    <a:pt x="1375" y="693"/>
                  </a:lnTo>
                  <a:lnTo>
                    <a:pt x="1374" y="693"/>
                  </a:lnTo>
                  <a:lnTo>
                    <a:pt x="1374" y="695"/>
                  </a:lnTo>
                  <a:lnTo>
                    <a:pt x="1372" y="695"/>
                  </a:lnTo>
                  <a:lnTo>
                    <a:pt x="1372" y="696"/>
                  </a:lnTo>
                  <a:lnTo>
                    <a:pt x="1372" y="698"/>
                  </a:lnTo>
                  <a:lnTo>
                    <a:pt x="1374" y="698"/>
                  </a:lnTo>
                  <a:lnTo>
                    <a:pt x="1374" y="696"/>
                  </a:lnTo>
                  <a:lnTo>
                    <a:pt x="1374" y="695"/>
                  </a:lnTo>
                  <a:lnTo>
                    <a:pt x="1375" y="695"/>
                  </a:lnTo>
                  <a:lnTo>
                    <a:pt x="1375" y="693"/>
                  </a:lnTo>
                  <a:lnTo>
                    <a:pt x="1378" y="693"/>
                  </a:lnTo>
                  <a:lnTo>
                    <a:pt x="1378" y="692"/>
                  </a:lnTo>
                  <a:lnTo>
                    <a:pt x="1380" y="692"/>
                  </a:lnTo>
                  <a:lnTo>
                    <a:pt x="1380" y="693"/>
                  </a:lnTo>
                  <a:lnTo>
                    <a:pt x="1381" y="693"/>
                  </a:lnTo>
                  <a:lnTo>
                    <a:pt x="1383" y="692"/>
                  </a:lnTo>
                  <a:lnTo>
                    <a:pt x="1383" y="693"/>
                  </a:lnTo>
                  <a:lnTo>
                    <a:pt x="1384" y="693"/>
                  </a:lnTo>
                  <a:lnTo>
                    <a:pt x="1384" y="692"/>
                  </a:lnTo>
                  <a:lnTo>
                    <a:pt x="1386" y="692"/>
                  </a:lnTo>
                  <a:lnTo>
                    <a:pt x="1386" y="690"/>
                  </a:lnTo>
                  <a:lnTo>
                    <a:pt x="1387" y="690"/>
                  </a:lnTo>
                  <a:lnTo>
                    <a:pt x="1387" y="689"/>
                  </a:lnTo>
                  <a:lnTo>
                    <a:pt x="1389" y="689"/>
                  </a:lnTo>
                  <a:lnTo>
                    <a:pt x="1389" y="687"/>
                  </a:lnTo>
                  <a:lnTo>
                    <a:pt x="1390" y="687"/>
                  </a:lnTo>
                  <a:lnTo>
                    <a:pt x="1390" y="689"/>
                  </a:lnTo>
                  <a:lnTo>
                    <a:pt x="1390" y="690"/>
                  </a:lnTo>
                  <a:lnTo>
                    <a:pt x="1389" y="692"/>
                  </a:lnTo>
                  <a:lnTo>
                    <a:pt x="1390" y="692"/>
                  </a:lnTo>
                  <a:lnTo>
                    <a:pt x="1390" y="690"/>
                  </a:lnTo>
                  <a:lnTo>
                    <a:pt x="1392" y="690"/>
                  </a:lnTo>
                  <a:lnTo>
                    <a:pt x="1393" y="690"/>
                  </a:lnTo>
                  <a:lnTo>
                    <a:pt x="1395" y="690"/>
                  </a:lnTo>
                  <a:lnTo>
                    <a:pt x="1396" y="690"/>
                  </a:lnTo>
                  <a:lnTo>
                    <a:pt x="1396" y="689"/>
                  </a:lnTo>
                  <a:lnTo>
                    <a:pt x="1398" y="689"/>
                  </a:lnTo>
                  <a:lnTo>
                    <a:pt x="1398" y="690"/>
                  </a:lnTo>
                  <a:lnTo>
                    <a:pt x="1400" y="689"/>
                  </a:lnTo>
                  <a:lnTo>
                    <a:pt x="1401" y="689"/>
                  </a:lnTo>
                  <a:lnTo>
                    <a:pt x="1401" y="690"/>
                  </a:lnTo>
                  <a:lnTo>
                    <a:pt x="1403" y="690"/>
                  </a:lnTo>
                  <a:lnTo>
                    <a:pt x="1404" y="690"/>
                  </a:lnTo>
                  <a:lnTo>
                    <a:pt x="1404" y="692"/>
                  </a:lnTo>
                  <a:lnTo>
                    <a:pt x="1406" y="692"/>
                  </a:lnTo>
                  <a:lnTo>
                    <a:pt x="1406" y="693"/>
                  </a:lnTo>
                  <a:lnTo>
                    <a:pt x="1407" y="693"/>
                  </a:lnTo>
                  <a:lnTo>
                    <a:pt x="1407" y="695"/>
                  </a:lnTo>
                  <a:lnTo>
                    <a:pt x="1406" y="695"/>
                  </a:lnTo>
                  <a:lnTo>
                    <a:pt x="1406" y="696"/>
                  </a:lnTo>
                  <a:lnTo>
                    <a:pt x="1404" y="696"/>
                  </a:lnTo>
                  <a:lnTo>
                    <a:pt x="1404" y="698"/>
                  </a:lnTo>
                  <a:lnTo>
                    <a:pt x="1400" y="699"/>
                  </a:lnTo>
                  <a:lnTo>
                    <a:pt x="1398" y="699"/>
                  </a:lnTo>
                  <a:lnTo>
                    <a:pt x="1398" y="701"/>
                  </a:lnTo>
                  <a:lnTo>
                    <a:pt x="1398" y="702"/>
                  </a:lnTo>
                  <a:lnTo>
                    <a:pt x="1396" y="701"/>
                  </a:lnTo>
                  <a:lnTo>
                    <a:pt x="1396" y="702"/>
                  </a:lnTo>
                  <a:lnTo>
                    <a:pt x="1395" y="702"/>
                  </a:lnTo>
                  <a:lnTo>
                    <a:pt x="1395" y="704"/>
                  </a:lnTo>
                  <a:lnTo>
                    <a:pt x="1393" y="704"/>
                  </a:lnTo>
                  <a:lnTo>
                    <a:pt x="1392" y="704"/>
                  </a:lnTo>
                  <a:lnTo>
                    <a:pt x="1390" y="705"/>
                  </a:lnTo>
                  <a:lnTo>
                    <a:pt x="1392" y="705"/>
                  </a:lnTo>
                  <a:lnTo>
                    <a:pt x="1395" y="704"/>
                  </a:lnTo>
                  <a:lnTo>
                    <a:pt x="1396" y="704"/>
                  </a:lnTo>
                  <a:lnTo>
                    <a:pt x="1396" y="705"/>
                  </a:lnTo>
                  <a:lnTo>
                    <a:pt x="1395" y="705"/>
                  </a:lnTo>
                  <a:lnTo>
                    <a:pt x="1395" y="707"/>
                  </a:lnTo>
                  <a:lnTo>
                    <a:pt x="1395" y="709"/>
                  </a:lnTo>
                  <a:lnTo>
                    <a:pt x="1395" y="710"/>
                  </a:lnTo>
                  <a:lnTo>
                    <a:pt x="1396" y="710"/>
                  </a:lnTo>
                  <a:lnTo>
                    <a:pt x="1398" y="710"/>
                  </a:lnTo>
                  <a:lnTo>
                    <a:pt x="1400" y="710"/>
                  </a:lnTo>
                  <a:lnTo>
                    <a:pt x="1400" y="712"/>
                  </a:lnTo>
                  <a:lnTo>
                    <a:pt x="1398" y="713"/>
                  </a:lnTo>
                  <a:lnTo>
                    <a:pt x="1400" y="713"/>
                  </a:lnTo>
                  <a:lnTo>
                    <a:pt x="1401" y="713"/>
                  </a:lnTo>
                  <a:lnTo>
                    <a:pt x="1401" y="712"/>
                  </a:lnTo>
                  <a:lnTo>
                    <a:pt x="1403" y="712"/>
                  </a:lnTo>
                  <a:lnTo>
                    <a:pt x="1403" y="710"/>
                  </a:lnTo>
                  <a:lnTo>
                    <a:pt x="1403" y="709"/>
                  </a:lnTo>
                  <a:lnTo>
                    <a:pt x="1404" y="709"/>
                  </a:lnTo>
                  <a:lnTo>
                    <a:pt x="1406" y="709"/>
                  </a:lnTo>
                  <a:lnTo>
                    <a:pt x="1406" y="710"/>
                  </a:lnTo>
                  <a:lnTo>
                    <a:pt x="1407" y="710"/>
                  </a:lnTo>
                  <a:lnTo>
                    <a:pt x="1409" y="709"/>
                  </a:lnTo>
                  <a:lnTo>
                    <a:pt x="1410" y="709"/>
                  </a:lnTo>
                  <a:close/>
                  <a:moveTo>
                    <a:pt x="1369" y="656"/>
                  </a:moveTo>
                  <a:lnTo>
                    <a:pt x="1371" y="656"/>
                  </a:lnTo>
                  <a:lnTo>
                    <a:pt x="1371" y="654"/>
                  </a:lnTo>
                  <a:lnTo>
                    <a:pt x="1369" y="654"/>
                  </a:lnTo>
                  <a:lnTo>
                    <a:pt x="1369" y="656"/>
                  </a:lnTo>
                  <a:close/>
                  <a:moveTo>
                    <a:pt x="1312" y="710"/>
                  </a:moveTo>
                  <a:lnTo>
                    <a:pt x="1310" y="710"/>
                  </a:lnTo>
                  <a:lnTo>
                    <a:pt x="1310" y="712"/>
                  </a:lnTo>
                  <a:lnTo>
                    <a:pt x="1312" y="712"/>
                  </a:lnTo>
                  <a:lnTo>
                    <a:pt x="1312" y="710"/>
                  </a:lnTo>
                  <a:close/>
                  <a:moveTo>
                    <a:pt x="1324" y="699"/>
                  </a:moveTo>
                  <a:lnTo>
                    <a:pt x="1321" y="699"/>
                  </a:lnTo>
                  <a:lnTo>
                    <a:pt x="1319" y="699"/>
                  </a:lnTo>
                  <a:lnTo>
                    <a:pt x="1324" y="701"/>
                  </a:lnTo>
                  <a:lnTo>
                    <a:pt x="1324" y="699"/>
                  </a:lnTo>
                  <a:close/>
                  <a:moveTo>
                    <a:pt x="1325" y="695"/>
                  </a:moveTo>
                  <a:lnTo>
                    <a:pt x="1324" y="695"/>
                  </a:lnTo>
                  <a:lnTo>
                    <a:pt x="1324" y="696"/>
                  </a:lnTo>
                  <a:lnTo>
                    <a:pt x="1325" y="695"/>
                  </a:lnTo>
                  <a:close/>
                  <a:moveTo>
                    <a:pt x="1357" y="730"/>
                  </a:moveTo>
                  <a:lnTo>
                    <a:pt x="1356" y="730"/>
                  </a:lnTo>
                  <a:lnTo>
                    <a:pt x="1356" y="731"/>
                  </a:lnTo>
                  <a:lnTo>
                    <a:pt x="1357" y="730"/>
                  </a:lnTo>
                  <a:close/>
                  <a:moveTo>
                    <a:pt x="1357" y="724"/>
                  </a:moveTo>
                  <a:lnTo>
                    <a:pt x="1356" y="724"/>
                  </a:lnTo>
                  <a:lnTo>
                    <a:pt x="1356" y="725"/>
                  </a:lnTo>
                  <a:lnTo>
                    <a:pt x="1354" y="727"/>
                  </a:lnTo>
                  <a:lnTo>
                    <a:pt x="1356" y="727"/>
                  </a:lnTo>
                  <a:lnTo>
                    <a:pt x="1356" y="725"/>
                  </a:lnTo>
                  <a:lnTo>
                    <a:pt x="1357" y="725"/>
                  </a:lnTo>
                  <a:lnTo>
                    <a:pt x="1357" y="724"/>
                  </a:lnTo>
                  <a:close/>
                  <a:moveTo>
                    <a:pt x="1362" y="686"/>
                  </a:moveTo>
                  <a:lnTo>
                    <a:pt x="1362" y="684"/>
                  </a:lnTo>
                  <a:lnTo>
                    <a:pt x="1360" y="684"/>
                  </a:lnTo>
                  <a:lnTo>
                    <a:pt x="1360" y="686"/>
                  </a:lnTo>
                  <a:lnTo>
                    <a:pt x="1362" y="686"/>
                  </a:lnTo>
                  <a:close/>
                  <a:moveTo>
                    <a:pt x="1363" y="687"/>
                  </a:moveTo>
                  <a:lnTo>
                    <a:pt x="1362" y="687"/>
                  </a:lnTo>
                  <a:lnTo>
                    <a:pt x="1362" y="689"/>
                  </a:lnTo>
                  <a:lnTo>
                    <a:pt x="1363" y="689"/>
                  </a:lnTo>
                  <a:lnTo>
                    <a:pt x="1363" y="687"/>
                  </a:lnTo>
                  <a:close/>
                  <a:moveTo>
                    <a:pt x="1390" y="713"/>
                  </a:moveTo>
                  <a:lnTo>
                    <a:pt x="1389" y="713"/>
                  </a:lnTo>
                  <a:lnTo>
                    <a:pt x="1389" y="715"/>
                  </a:lnTo>
                  <a:lnTo>
                    <a:pt x="1390" y="713"/>
                  </a:lnTo>
                  <a:close/>
                  <a:moveTo>
                    <a:pt x="1393" y="713"/>
                  </a:moveTo>
                  <a:lnTo>
                    <a:pt x="1395" y="712"/>
                  </a:lnTo>
                  <a:lnTo>
                    <a:pt x="1393" y="712"/>
                  </a:lnTo>
                  <a:lnTo>
                    <a:pt x="1393" y="713"/>
                  </a:lnTo>
                  <a:close/>
                  <a:moveTo>
                    <a:pt x="1395" y="722"/>
                  </a:moveTo>
                  <a:lnTo>
                    <a:pt x="1393" y="722"/>
                  </a:lnTo>
                  <a:lnTo>
                    <a:pt x="1393" y="724"/>
                  </a:lnTo>
                  <a:lnTo>
                    <a:pt x="1395" y="722"/>
                  </a:lnTo>
                  <a:close/>
                  <a:moveTo>
                    <a:pt x="1395" y="718"/>
                  </a:moveTo>
                  <a:lnTo>
                    <a:pt x="1393" y="719"/>
                  </a:lnTo>
                  <a:lnTo>
                    <a:pt x="1395" y="719"/>
                  </a:lnTo>
                  <a:lnTo>
                    <a:pt x="1395" y="718"/>
                  </a:lnTo>
                  <a:close/>
                  <a:moveTo>
                    <a:pt x="1396" y="712"/>
                  </a:moveTo>
                  <a:lnTo>
                    <a:pt x="1395" y="713"/>
                  </a:lnTo>
                  <a:lnTo>
                    <a:pt x="1396" y="713"/>
                  </a:lnTo>
                  <a:lnTo>
                    <a:pt x="1396" y="712"/>
                  </a:lnTo>
                  <a:close/>
                  <a:moveTo>
                    <a:pt x="1351" y="736"/>
                  </a:moveTo>
                  <a:lnTo>
                    <a:pt x="1353" y="736"/>
                  </a:lnTo>
                  <a:lnTo>
                    <a:pt x="1353" y="734"/>
                  </a:lnTo>
                  <a:lnTo>
                    <a:pt x="1351" y="736"/>
                  </a:lnTo>
                  <a:close/>
                  <a:moveTo>
                    <a:pt x="1398" y="709"/>
                  </a:moveTo>
                  <a:lnTo>
                    <a:pt x="1400" y="709"/>
                  </a:lnTo>
                  <a:lnTo>
                    <a:pt x="1401" y="707"/>
                  </a:lnTo>
                  <a:lnTo>
                    <a:pt x="1400" y="707"/>
                  </a:lnTo>
                  <a:lnTo>
                    <a:pt x="1398" y="707"/>
                  </a:lnTo>
                  <a:lnTo>
                    <a:pt x="1395" y="709"/>
                  </a:lnTo>
                  <a:lnTo>
                    <a:pt x="1396" y="709"/>
                  </a:lnTo>
                  <a:lnTo>
                    <a:pt x="1398" y="709"/>
                  </a:lnTo>
                  <a:close/>
                  <a:moveTo>
                    <a:pt x="1375" y="689"/>
                  </a:moveTo>
                  <a:lnTo>
                    <a:pt x="1375" y="690"/>
                  </a:lnTo>
                  <a:lnTo>
                    <a:pt x="1375" y="692"/>
                  </a:lnTo>
                  <a:lnTo>
                    <a:pt x="1377" y="690"/>
                  </a:lnTo>
                  <a:lnTo>
                    <a:pt x="1378" y="689"/>
                  </a:lnTo>
                  <a:lnTo>
                    <a:pt x="1378" y="687"/>
                  </a:lnTo>
                  <a:lnTo>
                    <a:pt x="1377" y="687"/>
                  </a:lnTo>
                  <a:lnTo>
                    <a:pt x="1375" y="687"/>
                  </a:lnTo>
                  <a:lnTo>
                    <a:pt x="1374" y="689"/>
                  </a:lnTo>
                  <a:lnTo>
                    <a:pt x="1374" y="690"/>
                  </a:lnTo>
                  <a:lnTo>
                    <a:pt x="1375" y="689"/>
                  </a:lnTo>
                  <a:close/>
                  <a:moveTo>
                    <a:pt x="1393" y="730"/>
                  </a:moveTo>
                  <a:lnTo>
                    <a:pt x="1392" y="731"/>
                  </a:lnTo>
                  <a:lnTo>
                    <a:pt x="1393" y="731"/>
                  </a:lnTo>
                  <a:lnTo>
                    <a:pt x="1393" y="730"/>
                  </a:lnTo>
                  <a:close/>
                  <a:moveTo>
                    <a:pt x="1191" y="727"/>
                  </a:moveTo>
                  <a:lnTo>
                    <a:pt x="1191" y="725"/>
                  </a:lnTo>
                  <a:lnTo>
                    <a:pt x="1189" y="727"/>
                  </a:lnTo>
                  <a:lnTo>
                    <a:pt x="1191" y="727"/>
                  </a:lnTo>
                  <a:close/>
                  <a:moveTo>
                    <a:pt x="1189" y="727"/>
                  </a:moveTo>
                  <a:lnTo>
                    <a:pt x="1189" y="725"/>
                  </a:lnTo>
                  <a:lnTo>
                    <a:pt x="1188" y="725"/>
                  </a:lnTo>
                  <a:lnTo>
                    <a:pt x="1188" y="727"/>
                  </a:lnTo>
                  <a:lnTo>
                    <a:pt x="1186" y="728"/>
                  </a:lnTo>
                  <a:lnTo>
                    <a:pt x="1188" y="728"/>
                  </a:lnTo>
                  <a:lnTo>
                    <a:pt x="1189" y="727"/>
                  </a:lnTo>
                  <a:close/>
                  <a:moveTo>
                    <a:pt x="1301" y="707"/>
                  </a:moveTo>
                  <a:lnTo>
                    <a:pt x="1298" y="709"/>
                  </a:lnTo>
                  <a:lnTo>
                    <a:pt x="1295" y="710"/>
                  </a:lnTo>
                  <a:lnTo>
                    <a:pt x="1295" y="712"/>
                  </a:lnTo>
                  <a:lnTo>
                    <a:pt x="1298" y="712"/>
                  </a:lnTo>
                  <a:lnTo>
                    <a:pt x="1298" y="710"/>
                  </a:lnTo>
                  <a:lnTo>
                    <a:pt x="1300" y="712"/>
                  </a:lnTo>
                  <a:lnTo>
                    <a:pt x="1303" y="710"/>
                  </a:lnTo>
                  <a:lnTo>
                    <a:pt x="1301" y="710"/>
                  </a:lnTo>
                  <a:lnTo>
                    <a:pt x="1301" y="709"/>
                  </a:lnTo>
                  <a:lnTo>
                    <a:pt x="1301" y="707"/>
                  </a:lnTo>
                  <a:close/>
                  <a:moveTo>
                    <a:pt x="1251" y="698"/>
                  </a:moveTo>
                  <a:lnTo>
                    <a:pt x="1253" y="698"/>
                  </a:lnTo>
                  <a:lnTo>
                    <a:pt x="1253" y="696"/>
                  </a:lnTo>
                  <a:lnTo>
                    <a:pt x="1254" y="696"/>
                  </a:lnTo>
                  <a:lnTo>
                    <a:pt x="1254" y="695"/>
                  </a:lnTo>
                  <a:lnTo>
                    <a:pt x="1253" y="693"/>
                  </a:lnTo>
                  <a:lnTo>
                    <a:pt x="1253" y="692"/>
                  </a:lnTo>
                  <a:lnTo>
                    <a:pt x="1251" y="692"/>
                  </a:lnTo>
                  <a:lnTo>
                    <a:pt x="1250" y="690"/>
                  </a:lnTo>
                  <a:lnTo>
                    <a:pt x="1248" y="690"/>
                  </a:lnTo>
                  <a:lnTo>
                    <a:pt x="1247" y="690"/>
                  </a:lnTo>
                  <a:lnTo>
                    <a:pt x="1247" y="689"/>
                  </a:lnTo>
                  <a:lnTo>
                    <a:pt x="1245" y="689"/>
                  </a:lnTo>
                  <a:lnTo>
                    <a:pt x="1244" y="689"/>
                  </a:lnTo>
                  <a:lnTo>
                    <a:pt x="1244" y="687"/>
                  </a:lnTo>
                  <a:lnTo>
                    <a:pt x="1242" y="687"/>
                  </a:lnTo>
                  <a:lnTo>
                    <a:pt x="1242" y="686"/>
                  </a:lnTo>
                  <a:lnTo>
                    <a:pt x="1241" y="686"/>
                  </a:lnTo>
                  <a:lnTo>
                    <a:pt x="1239" y="684"/>
                  </a:lnTo>
                  <a:lnTo>
                    <a:pt x="1237" y="684"/>
                  </a:lnTo>
                  <a:lnTo>
                    <a:pt x="1237" y="683"/>
                  </a:lnTo>
                  <a:lnTo>
                    <a:pt x="1236" y="683"/>
                  </a:lnTo>
                  <a:lnTo>
                    <a:pt x="1234" y="683"/>
                  </a:lnTo>
                  <a:lnTo>
                    <a:pt x="1233" y="680"/>
                  </a:lnTo>
                  <a:lnTo>
                    <a:pt x="1231" y="680"/>
                  </a:lnTo>
                  <a:lnTo>
                    <a:pt x="1228" y="678"/>
                  </a:lnTo>
                  <a:lnTo>
                    <a:pt x="1225" y="678"/>
                  </a:lnTo>
                  <a:lnTo>
                    <a:pt x="1224" y="678"/>
                  </a:lnTo>
                  <a:lnTo>
                    <a:pt x="1222" y="678"/>
                  </a:lnTo>
                  <a:lnTo>
                    <a:pt x="1216" y="677"/>
                  </a:lnTo>
                  <a:lnTo>
                    <a:pt x="1213" y="677"/>
                  </a:lnTo>
                  <a:lnTo>
                    <a:pt x="1212" y="677"/>
                  </a:lnTo>
                  <a:lnTo>
                    <a:pt x="1210" y="677"/>
                  </a:lnTo>
                  <a:lnTo>
                    <a:pt x="1207" y="677"/>
                  </a:lnTo>
                  <a:lnTo>
                    <a:pt x="1207" y="678"/>
                  </a:lnTo>
                  <a:lnTo>
                    <a:pt x="1207" y="680"/>
                  </a:lnTo>
                  <a:lnTo>
                    <a:pt x="1209" y="680"/>
                  </a:lnTo>
                  <a:lnTo>
                    <a:pt x="1212" y="683"/>
                  </a:lnTo>
                  <a:lnTo>
                    <a:pt x="1213" y="683"/>
                  </a:lnTo>
                  <a:lnTo>
                    <a:pt x="1215" y="684"/>
                  </a:lnTo>
                  <a:lnTo>
                    <a:pt x="1218" y="686"/>
                  </a:lnTo>
                  <a:lnTo>
                    <a:pt x="1221" y="687"/>
                  </a:lnTo>
                  <a:lnTo>
                    <a:pt x="1221" y="689"/>
                  </a:lnTo>
                  <a:lnTo>
                    <a:pt x="1221" y="690"/>
                  </a:lnTo>
                  <a:lnTo>
                    <a:pt x="1222" y="692"/>
                  </a:lnTo>
                  <a:lnTo>
                    <a:pt x="1224" y="692"/>
                  </a:lnTo>
                  <a:lnTo>
                    <a:pt x="1225" y="692"/>
                  </a:lnTo>
                  <a:lnTo>
                    <a:pt x="1227" y="693"/>
                  </a:lnTo>
                  <a:lnTo>
                    <a:pt x="1228" y="693"/>
                  </a:lnTo>
                  <a:lnTo>
                    <a:pt x="1228" y="695"/>
                  </a:lnTo>
                  <a:lnTo>
                    <a:pt x="1233" y="695"/>
                  </a:lnTo>
                  <a:lnTo>
                    <a:pt x="1236" y="696"/>
                  </a:lnTo>
                  <a:lnTo>
                    <a:pt x="1239" y="696"/>
                  </a:lnTo>
                  <a:lnTo>
                    <a:pt x="1241" y="696"/>
                  </a:lnTo>
                  <a:lnTo>
                    <a:pt x="1242" y="698"/>
                  </a:lnTo>
                  <a:lnTo>
                    <a:pt x="1244" y="698"/>
                  </a:lnTo>
                  <a:lnTo>
                    <a:pt x="1245" y="698"/>
                  </a:lnTo>
                  <a:lnTo>
                    <a:pt x="1247" y="698"/>
                  </a:lnTo>
                  <a:lnTo>
                    <a:pt x="1250" y="698"/>
                  </a:lnTo>
                  <a:lnTo>
                    <a:pt x="1251" y="698"/>
                  </a:lnTo>
                  <a:close/>
                  <a:moveTo>
                    <a:pt x="1384" y="686"/>
                  </a:moveTo>
                  <a:lnTo>
                    <a:pt x="1383" y="686"/>
                  </a:lnTo>
                  <a:lnTo>
                    <a:pt x="1383" y="687"/>
                  </a:lnTo>
                  <a:lnTo>
                    <a:pt x="1384" y="687"/>
                  </a:lnTo>
                  <a:lnTo>
                    <a:pt x="1386" y="689"/>
                  </a:lnTo>
                  <a:lnTo>
                    <a:pt x="1386" y="687"/>
                  </a:lnTo>
                  <a:lnTo>
                    <a:pt x="1386" y="686"/>
                  </a:lnTo>
                  <a:lnTo>
                    <a:pt x="1384" y="686"/>
                  </a:lnTo>
                  <a:close/>
                  <a:moveTo>
                    <a:pt x="91" y="684"/>
                  </a:moveTo>
                  <a:lnTo>
                    <a:pt x="91" y="683"/>
                  </a:lnTo>
                  <a:lnTo>
                    <a:pt x="90" y="683"/>
                  </a:lnTo>
                  <a:lnTo>
                    <a:pt x="88" y="683"/>
                  </a:lnTo>
                  <a:lnTo>
                    <a:pt x="88" y="684"/>
                  </a:lnTo>
                  <a:lnTo>
                    <a:pt x="90" y="684"/>
                  </a:lnTo>
                  <a:lnTo>
                    <a:pt x="90" y="686"/>
                  </a:lnTo>
                  <a:lnTo>
                    <a:pt x="91" y="687"/>
                  </a:lnTo>
                  <a:lnTo>
                    <a:pt x="93" y="689"/>
                  </a:lnTo>
                  <a:lnTo>
                    <a:pt x="93" y="687"/>
                  </a:lnTo>
                  <a:lnTo>
                    <a:pt x="93" y="686"/>
                  </a:lnTo>
                  <a:lnTo>
                    <a:pt x="91" y="686"/>
                  </a:lnTo>
                  <a:lnTo>
                    <a:pt x="93" y="684"/>
                  </a:lnTo>
                  <a:lnTo>
                    <a:pt x="91" y="684"/>
                  </a:lnTo>
                  <a:close/>
                  <a:moveTo>
                    <a:pt x="1398" y="684"/>
                  </a:moveTo>
                  <a:lnTo>
                    <a:pt x="1400" y="684"/>
                  </a:lnTo>
                  <a:lnTo>
                    <a:pt x="1400" y="683"/>
                  </a:lnTo>
                  <a:lnTo>
                    <a:pt x="1398" y="683"/>
                  </a:lnTo>
                  <a:lnTo>
                    <a:pt x="1398" y="684"/>
                  </a:lnTo>
                  <a:close/>
                  <a:moveTo>
                    <a:pt x="1396" y="683"/>
                  </a:moveTo>
                  <a:lnTo>
                    <a:pt x="1395" y="683"/>
                  </a:lnTo>
                  <a:lnTo>
                    <a:pt x="1395" y="684"/>
                  </a:lnTo>
                  <a:lnTo>
                    <a:pt x="1395" y="686"/>
                  </a:lnTo>
                  <a:lnTo>
                    <a:pt x="1396" y="686"/>
                  </a:lnTo>
                  <a:lnTo>
                    <a:pt x="1398" y="686"/>
                  </a:lnTo>
                  <a:lnTo>
                    <a:pt x="1398" y="684"/>
                  </a:lnTo>
                  <a:lnTo>
                    <a:pt x="1396" y="684"/>
                  </a:lnTo>
                  <a:lnTo>
                    <a:pt x="1396" y="683"/>
                  </a:lnTo>
                  <a:close/>
                  <a:moveTo>
                    <a:pt x="59" y="628"/>
                  </a:moveTo>
                  <a:lnTo>
                    <a:pt x="58" y="630"/>
                  </a:lnTo>
                  <a:lnTo>
                    <a:pt x="58" y="631"/>
                  </a:lnTo>
                  <a:lnTo>
                    <a:pt x="56" y="631"/>
                  </a:lnTo>
                  <a:lnTo>
                    <a:pt x="55" y="631"/>
                  </a:lnTo>
                  <a:lnTo>
                    <a:pt x="55" y="633"/>
                  </a:lnTo>
                  <a:lnTo>
                    <a:pt x="56" y="633"/>
                  </a:lnTo>
                  <a:lnTo>
                    <a:pt x="56" y="634"/>
                  </a:lnTo>
                  <a:lnTo>
                    <a:pt x="58" y="634"/>
                  </a:lnTo>
                  <a:lnTo>
                    <a:pt x="58" y="633"/>
                  </a:lnTo>
                  <a:lnTo>
                    <a:pt x="59" y="633"/>
                  </a:lnTo>
                  <a:lnTo>
                    <a:pt x="61" y="631"/>
                  </a:lnTo>
                  <a:lnTo>
                    <a:pt x="62" y="630"/>
                  </a:lnTo>
                  <a:lnTo>
                    <a:pt x="62" y="628"/>
                  </a:lnTo>
                  <a:lnTo>
                    <a:pt x="61" y="628"/>
                  </a:lnTo>
                  <a:lnTo>
                    <a:pt x="59" y="628"/>
                  </a:lnTo>
                  <a:close/>
                  <a:moveTo>
                    <a:pt x="62" y="628"/>
                  </a:moveTo>
                  <a:lnTo>
                    <a:pt x="64" y="628"/>
                  </a:lnTo>
                  <a:lnTo>
                    <a:pt x="64" y="627"/>
                  </a:lnTo>
                  <a:lnTo>
                    <a:pt x="62" y="628"/>
                  </a:lnTo>
                  <a:close/>
                  <a:moveTo>
                    <a:pt x="62" y="625"/>
                  </a:moveTo>
                  <a:lnTo>
                    <a:pt x="62" y="624"/>
                  </a:lnTo>
                  <a:lnTo>
                    <a:pt x="61" y="625"/>
                  </a:lnTo>
                  <a:lnTo>
                    <a:pt x="61" y="624"/>
                  </a:lnTo>
                  <a:lnTo>
                    <a:pt x="59" y="624"/>
                  </a:lnTo>
                  <a:lnTo>
                    <a:pt x="58" y="624"/>
                  </a:lnTo>
                  <a:lnTo>
                    <a:pt x="56" y="625"/>
                  </a:lnTo>
                  <a:lnTo>
                    <a:pt x="56" y="627"/>
                  </a:lnTo>
                  <a:lnTo>
                    <a:pt x="58" y="625"/>
                  </a:lnTo>
                  <a:lnTo>
                    <a:pt x="58" y="627"/>
                  </a:lnTo>
                  <a:lnTo>
                    <a:pt x="59" y="625"/>
                  </a:lnTo>
                  <a:lnTo>
                    <a:pt x="59" y="627"/>
                  </a:lnTo>
                  <a:lnTo>
                    <a:pt x="58" y="628"/>
                  </a:lnTo>
                  <a:lnTo>
                    <a:pt x="59" y="628"/>
                  </a:lnTo>
                  <a:lnTo>
                    <a:pt x="61" y="627"/>
                  </a:lnTo>
                  <a:lnTo>
                    <a:pt x="62" y="625"/>
                  </a:lnTo>
                  <a:close/>
                  <a:moveTo>
                    <a:pt x="5" y="627"/>
                  </a:moveTo>
                  <a:lnTo>
                    <a:pt x="6" y="625"/>
                  </a:lnTo>
                  <a:lnTo>
                    <a:pt x="5" y="625"/>
                  </a:lnTo>
                  <a:lnTo>
                    <a:pt x="5" y="627"/>
                  </a:lnTo>
                  <a:close/>
                  <a:moveTo>
                    <a:pt x="32" y="583"/>
                  </a:moveTo>
                  <a:lnTo>
                    <a:pt x="31" y="584"/>
                  </a:lnTo>
                  <a:lnTo>
                    <a:pt x="31" y="586"/>
                  </a:lnTo>
                  <a:lnTo>
                    <a:pt x="28" y="587"/>
                  </a:lnTo>
                  <a:lnTo>
                    <a:pt x="26" y="587"/>
                  </a:lnTo>
                  <a:lnTo>
                    <a:pt x="26" y="589"/>
                  </a:lnTo>
                  <a:lnTo>
                    <a:pt x="25" y="589"/>
                  </a:lnTo>
                  <a:lnTo>
                    <a:pt x="25" y="590"/>
                  </a:lnTo>
                  <a:lnTo>
                    <a:pt x="23" y="590"/>
                  </a:lnTo>
                  <a:lnTo>
                    <a:pt x="22" y="592"/>
                  </a:lnTo>
                  <a:lnTo>
                    <a:pt x="20" y="592"/>
                  </a:lnTo>
                  <a:lnTo>
                    <a:pt x="20" y="593"/>
                  </a:lnTo>
                  <a:lnTo>
                    <a:pt x="19" y="595"/>
                  </a:lnTo>
                  <a:lnTo>
                    <a:pt x="19" y="596"/>
                  </a:lnTo>
                  <a:lnTo>
                    <a:pt x="17" y="598"/>
                  </a:lnTo>
                  <a:lnTo>
                    <a:pt x="16" y="598"/>
                  </a:lnTo>
                  <a:lnTo>
                    <a:pt x="14" y="599"/>
                  </a:lnTo>
                  <a:lnTo>
                    <a:pt x="13" y="601"/>
                  </a:lnTo>
                  <a:lnTo>
                    <a:pt x="11" y="601"/>
                  </a:lnTo>
                  <a:lnTo>
                    <a:pt x="10" y="601"/>
                  </a:lnTo>
                  <a:lnTo>
                    <a:pt x="10" y="602"/>
                  </a:lnTo>
                  <a:lnTo>
                    <a:pt x="11" y="602"/>
                  </a:lnTo>
                  <a:lnTo>
                    <a:pt x="13" y="601"/>
                  </a:lnTo>
                  <a:lnTo>
                    <a:pt x="14" y="601"/>
                  </a:lnTo>
                  <a:lnTo>
                    <a:pt x="16" y="601"/>
                  </a:lnTo>
                  <a:lnTo>
                    <a:pt x="16" y="602"/>
                  </a:lnTo>
                  <a:lnTo>
                    <a:pt x="17" y="602"/>
                  </a:lnTo>
                  <a:lnTo>
                    <a:pt x="16" y="604"/>
                  </a:lnTo>
                  <a:lnTo>
                    <a:pt x="17" y="604"/>
                  </a:lnTo>
                  <a:lnTo>
                    <a:pt x="17" y="606"/>
                  </a:lnTo>
                  <a:lnTo>
                    <a:pt x="16" y="606"/>
                  </a:lnTo>
                  <a:lnTo>
                    <a:pt x="16" y="607"/>
                  </a:lnTo>
                  <a:lnTo>
                    <a:pt x="14" y="607"/>
                  </a:lnTo>
                  <a:lnTo>
                    <a:pt x="14" y="609"/>
                  </a:lnTo>
                  <a:lnTo>
                    <a:pt x="13" y="609"/>
                  </a:lnTo>
                  <a:lnTo>
                    <a:pt x="11" y="609"/>
                  </a:lnTo>
                  <a:lnTo>
                    <a:pt x="10" y="609"/>
                  </a:lnTo>
                  <a:lnTo>
                    <a:pt x="10" y="607"/>
                  </a:lnTo>
                  <a:lnTo>
                    <a:pt x="11" y="606"/>
                  </a:lnTo>
                  <a:lnTo>
                    <a:pt x="13" y="606"/>
                  </a:lnTo>
                  <a:lnTo>
                    <a:pt x="14" y="606"/>
                  </a:lnTo>
                  <a:lnTo>
                    <a:pt x="14" y="604"/>
                  </a:lnTo>
                  <a:lnTo>
                    <a:pt x="13" y="604"/>
                  </a:lnTo>
                  <a:lnTo>
                    <a:pt x="11" y="604"/>
                  </a:lnTo>
                  <a:lnTo>
                    <a:pt x="10" y="604"/>
                  </a:lnTo>
                  <a:lnTo>
                    <a:pt x="10" y="606"/>
                  </a:lnTo>
                  <a:lnTo>
                    <a:pt x="10" y="607"/>
                  </a:lnTo>
                  <a:lnTo>
                    <a:pt x="8" y="607"/>
                  </a:lnTo>
                  <a:lnTo>
                    <a:pt x="8" y="609"/>
                  </a:lnTo>
                  <a:lnTo>
                    <a:pt x="8" y="610"/>
                  </a:lnTo>
                  <a:lnTo>
                    <a:pt x="10" y="610"/>
                  </a:lnTo>
                  <a:lnTo>
                    <a:pt x="11" y="610"/>
                  </a:lnTo>
                  <a:lnTo>
                    <a:pt x="10" y="612"/>
                  </a:lnTo>
                  <a:lnTo>
                    <a:pt x="8" y="612"/>
                  </a:lnTo>
                  <a:lnTo>
                    <a:pt x="6" y="613"/>
                  </a:lnTo>
                  <a:lnTo>
                    <a:pt x="8" y="613"/>
                  </a:lnTo>
                  <a:lnTo>
                    <a:pt x="10" y="612"/>
                  </a:lnTo>
                  <a:lnTo>
                    <a:pt x="11" y="613"/>
                  </a:lnTo>
                  <a:lnTo>
                    <a:pt x="13" y="612"/>
                  </a:lnTo>
                  <a:lnTo>
                    <a:pt x="13" y="613"/>
                  </a:lnTo>
                  <a:lnTo>
                    <a:pt x="11" y="615"/>
                  </a:lnTo>
                  <a:lnTo>
                    <a:pt x="10" y="615"/>
                  </a:lnTo>
                  <a:lnTo>
                    <a:pt x="8" y="615"/>
                  </a:lnTo>
                  <a:lnTo>
                    <a:pt x="6" y="615"/>
                  </a:lnTo>
                  <a:lnTo>
                    <a:pt x="6" y="616"/>
                  </a:lnTo>
                  <a:lnTo>
                    <a:pt x="6" y="618"/>
                  </a:lnTo>
                  <a:lnTo>
                    <a:pt x="8" y="616"/>
                  </a:lnTo>
                  <a:lnTo>
                    <a:pt x="8" y="618"/>
                  </a:lnTo>
                  <a:lnTo>
                    <a:pt x="10" y="619"/>
                  </a:lnTo>
                  <a:lnTo>
                    <a:pt x="8" y="619"/>
                  </a:lnTo>
                  <a:lnTo>
                    <a:pt x="6" y="621"/>
                  </a:lnTo>
                  <a:lnTo>
                    <a:pt x="8" y="621"/>
                  </a:lnTo>
                  <a:lnTo>
                    <a:pt x="8" y="622"/>
                  </a:lnTo>
                  <a:lnTo>
                    <a:pt x="8" y="624"/>
                  </a:lnTo>
                  <a:lnTo>
                    <a:pt x="6" y="625"/>
                  </a:lnTo>
                  <a:lnTo>
                    <a:pt x="6" y="624"/>
                  </a:lnTo>
                  <a:lnTo>
                    <a:pt x="5" y="624"/>
                  </a:lnTo>
                  <a:lnTo>
                    <a:pt x="5" y="622"/>
                  </a:lnTo>
                  <a:lnTo>
                    <a:pt x="3" y="622"/>
                  </a:lnTo>
                  <a:lnTo>
                    <a:pt x="3" y="621"/>
                  </a:lnTo>
                  <a:lnTo>
                    <a:pt x="5" y="621"/>
                  </a:lnTo>
                  <a:lnTo>
                    <a:pt x="5" y="619"/>
                  </a:lnTo>
                  <a:lnTo>
                    <a:pt x="5" y="618"/>
                  </a:lnTo>
                  <a:lnTo>
                    <a:pt x="3" y="618"/>
                  </a:lnTo>
                  <a:lnTo>
                    <a:pt x="2" y="616"/>
                  </a:lnTo>
                  <a:lnTo>
                    <a:pt x="3" y="615"/>
                  </a:lnTo>
                  <a:lnTo>
                    <a:pt x="2" y="613"/>
                  </a:lnTo>
                  <a:lnTo>
                    <a:pt x="2" y="612"/>
                  </a:lnTo>
                  <a:lnTo>
                    <a:pt x="2" y="610"/>
                  </a:lnTo>
                  <a:lnTo>
                    <a:pt x="2" y="609"/>
                  </a:lnTo>
                  <a:lnTo>
                    <a:pt x="0" y="609"/>
                  </a:lnTo>
                  <a:lnTo>
                    <a:pt x="2" y="607"/>
                  </a:lnTo>
                  <a:lnTo>
                    <a:pt x="2" y="606"/>
                  </a:lnTo>
                  <a:lnTo>
                    <a:pt x="0" y="606"/>
                  </a:lnTo>
                  <a:lnTo>
                    <a:pt x="0" y="604"/>
                  </a:lnTo>
                  <a:lnTo>
                    <a:pt x="0" y="602"/>
                  </a:lnTo>
                  <a:lnTo>
                    <a:pt x="2" y="602"/>
                  </a:lnTo>
                  <a:lnTo>
                    <a:pt x="3" y="601"/>
                  </a:lnTo>
                  <a:lnTo>
                    <a:pt x="2" y="601"/>
                  </a:lnTo>
                  <a:lnTo>
                    <a:pt x="2" y="599"/>
                  </a:lnTo>
                  <a:lnTo>
                    <a:pt x="3" y="599"/>
                  </a:lnTo>
                  <a:lnTo>
                    <a:pt x="5" y="599"/>
                  </a:lnTo>
                  <a:lnTo>
                    <a:pt x="5" y="598"/>
                  </a:lnTo>
                  <a:lnTo>
                    <a:pt x="6" y="598"/>
                  </a:lnTo>
                  <a:lnTo>
                    <a:pt x="6" y="599"/>
                  </a:lnTo>
                  <a:lnTo>
                    <a:pt x="8" y="598"/>
                  </a:lnTo>
                  <a:lnTo>
                    <a:pt x="6" y="598"/>
                  </a:lnTo>
                  <a:lnTo>
                    <a:pt x="6" y="596"/>
                  </a:lnTo>
                  <a:lnTo>
                    <a:pt x="5" y="596"/>
                  </a:lnTo>
                  <a:lnTo>
                    <a:pt x="3" y="596"/>
                  </a:lnTo>
                  <a:lnTo>
                    <a:pt x="3" y="595"/>
                  </a:lnTo>
                  <a:lnTo>
                    <a:pt x="2" y="595"/>
                  </a:lnTo>
                  <a:lnTo>
                    <a:pt x="2" y="593"/>
                  </a:lnTo>
                  <a:lnTo>
                    <a:pt x="2" y="592"/>
                  </a:lnTo>
                  <a:lnTo>
                    <a:pt x="3" y="592"/>
                  </a:lnTo>
                  <a:lnTo>
                    <a:pt x="3" y="590"/>
                  </a:lnTo>
                  <a:lnTo>
                    <a:pt x="5" y="590"/>
                  </a:lnTo>
                  <a:lnTo>
                    <a:pt x="5" y="589"/>
                  </a:lnTo>
                  <a:lnTo>
                    <a:pt x="3" y="589"/>
                  </a:lnTo>
                  <a:lnTo>
                    <a:pt x="3" y="587"/>
                  </a:lnTo>
                  <a:lnTo>
                    <a:pt x="5" y="587"/>
                  </a:lnTo>
                  <a:lnTo>
                    <a:pt x="5" y="586"/>
                  </a:lnTo>
                  <a:lnTo>
                    <a:pt x="6" y="584"/>
                  </a:lnTo>
                  <a:lnTo>
                    <a:pt x="8" y="584"/>
                  </a:lnTo>
                  <a:lnTo>
                    <a:pt x="8" y="583"/>
                  </a:lnTo>
                  <a:lnTo>
                    <a:pt x="10" y="583"/>
                  </a:lnTo>
                  <a:lnTo>
                    <a:pt x="10" y="581"/>
                  </a:lnTo>
                  <a:lnTo>
                    <a:pt x="11" y="580"/>
                  </a:lnTo>
                  <a:lnTo>
                    <a:pt x="13" y="580"/>
                  </a:lnTo>
                  <a:lnTo>
                    <a:pt x="14" y="580"/>
                  </a:lnTo>
                  <a:lnTo>
                    <a:pt x="16" y="580"/>
                  </a:lnTo>
                  <a:lnTo>
                    <a:pt x="17" y="580"/>
                  </a:lnTo>
                  <a:lnTo>
                    <a:pt x="19" y="580"/>
                  </a:lnTo>
                  <a:lnTo>
                    <a:pt x="19" y="581"/>
                  </a:lnTo>
                  <a:lnTo>
                    <a:pt x="19" y="583"/>
                  </a:lnTo>
                  <a:lnTo>
                    <a:pt x="20" y="581"/>
                  </a:lnTo>
                  <a:lnTo>
                    <a:pt x="22" y="581"/>
                  </a:lnTo>
                  <a:lnTo>
                    <a:pt x="25" y="581"/>
                  </a:lnTo>
                  <a:lnTo>
                    <a:pt x="25" y="583"/>
                  </a:lnTo>
                  <a:lnTo>
                    <a:pt x="26" y="583"/>
                  </a:lnTo>
                  <a:lnTo>
                    <a:pt x="28" y="583"/>
                  </a:lnTo>
                  <a:lnTo>
                    <a:pt x="29" y="583"/>
                  </a:lnTo>
                  <a:lnTo>
                    <a:pt x="31" y="581"/>
                  </a:lnTo>
                  <a:lnTo>
                    <a:pt x="32" y="581"/>
                  </a:lnTo>
                  <a:lnTo>
                    <a:pt x="34" y="581"/>
                  </a:lnTo>
                  <a:lnTo>
                    <a:pt x="35" y="581"/>
                  </a:lnTo>
                  <a:lnTo>
                    <a:pt x="34" y="583"/>
                  </a:lnTo>
                  <a:lnTo>
                    <a:pt x="32" y="583"/>
                  </a:lnTo>
                  <a:close/>
                  <a:moveTo>
                    <a:pt x="5" y="610"/>
                  </a:moveTo>
                  <a:lnTo>
                    <a:pt x="3" y="610"/>
                  </a:lnTo>
                  <a:lnTo>
                    <a:pt x="3" y="612"/>
                  </a:lnTo>
                  <a:lnTo>
                    <a:pt x="5" y="612"/>
                  </a:lnTo>
                  <a:lnTo>
                    <a:pt x="5" y="610"/>
                  </a:lnTo>
                  <a:close/>
                  <a:moveTo>
                    <a:pt x="6" y="606"/>
                  </a:moveTo>
                  <a:lnTo>
                    <a:pt x="5" y="606"/>
                  </a:lnTo>
                  <a:lnTo>
                    <a:pt x="5" y="607"/>
                  </a:lnTo>
                  <a:lnTo>
                    <a:pt x="6" y="607"/>
                  </a:lnTo>
                  <a:lnTo>
                    <a:pt x="6" y="606"/>
                  </a:lnTo>
                  <a:close/>
                  <a:moveTo>
                    <a:pt x="14" y="584"/>
                  </a:moveTo>
                  <a:lnTo>
                    <a:pt x="16" y="584"/>
                  </a:lnTo>
                  <a:lnTo>
                    <a:pt x="17" y="584"/>
                  </a:lnTo>
                  <a:lnTo>
                    <a:pt x="17" y="583"/>
                  </a:lnTo>
                  <a:lnTo>
                    <a:pt x="16" y="583"/>
                  </a:lnTo>
                  <a:lnTo>
                    <a:pt x="14" y="584"/>
                  </a:lnTo>
                  <a:close/>
                  <a:moveTo>
                    <a:pt x="20" y="587"/>
                  </a:moveTo>
                  <a:lnTo>
                    <a:pt x="19" y="589"/>
                  </a:lnTo>
                  <a:lnTo>
                    <a:pt x="16" y="589"/>
                  </a:lnTo>
                  <a:lnTo>
                    <a:pt x="14" y="589"/>
                  </a:lnTo>
                  <a:lnTo>
                    <a:pt x="14" y="590"/>
                  </a:lnTo>
                  <a:lnTo>
                    <a:pt x="13" y="590"/>
                  </a:lnTo>
                  <a:lnTo>
                    <a:pt x="11" y="590"/>
                  </a:lnTo>
                  <a:lnTo>
                    <a:pt x="10" y="590"/>
                  </a:lnTo>
                  <a:lnTo>
                    <a:pt x="10" y="592"/>
                  </a:lnTo>
                  <a:lnTo>
                    <a:pt x="11" y="590"/>
                  </a:lnTo>
                  <a:lnTo>
                    <a:pt x="11" y="592"/>
                  </a:lnTo>
                  <a:lnTo>
                    <a:pt x="11" y="593"/>
                  </a:lnTo>
                  <a:lnTo>
                    <a:pt x="13" y="592"/>
                  </a:lnTo>
                  <a:lnTo>
                    <a:pt x="14" y="590"/>
                  </a:lnTo>
                  <a:lnTo>
                    <a:pt x="14" y="592"/>
                  </a:lnTo>
                  <a:lnTo>
                    <a:pt x="16" y="590"/>
                  </a:lnTo>
                  <a:lnTo>
                    <a:pt x="17" y="590"/>
                  </a:lnTo>
                  <a:lnTo>
                    <a:pt x="19" y="590"/>
                  </a:lnTo>
                  <a:lnTo>
                    <a:pt x="19" y="589"/>
                  </a:lnTo>
                  <a:lnTo>
                    <a:pt x="20" y="589"/>
                  </a:lnTo>
                  <a:lnTo>
                    <a:pt x="20" y="587"/>
                  </a:lnTo>
                  <a:close/>
                  <a:moveTo>
                    <a:pt x="25" y="584"/>
                  </a:moveTo>
                  <a:lnTo>
                    <a:pt x="23" y="584"/>
                  </a:lnTo>
                  <a:lnTo>
                    <a:pt x="23" y="586"/>
                  </a:lnTo>
                  <a:lnTo>
                    <a:pt x="25" y="584"/>
                  </a:lnTo>
                  <a:close/>
                  <a:moveTo>
                    <a:pt x="10" y="621"/>
                  </a:moveTo>
                  <a:lnTo>
                    <a:pt x="11" y="619"/>
                  </a:lnTo>
                  <a:lnTo>
                    <a:pt x="10" y="619"/>
                  </a:lnTo>
                  <a:lnTo>
                    <a:pt x="8" y="621"/>
                  </a:lnTo>
                  <a:lnTo>
                    <a:pt x="10" y="621"/>
                  </a:lnTo>
                  <a:close/>
                  <a:moveTo>
                    <a:pt x="8" y="624"/>
                  </a:moveTo>
                  <a:lnTo>
                    <a:pt x="8" y="625"/>
                  </a:lnTo>
                  <a:lnTo>
                    <a:pt x="8" y="627"/>
                  </a:lnTo>
                  <a:lnTo>
                    <a:pt x="6" y="628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8" y="628"/>
                  </a:lnTo>
                  <a:lnTo>
                    <a:pt x="10" y="627"/>
                  </a:lnTo>
                  <a:lnTo>
                    <a:pt x="10" y="625"/>
                  </a:lnTo>
                  <a:lnTo>
                    <a:pt x="11" y="625"/>
                  </a:lnTo>
                  <a:lnTo>
                    <a:pt x="13" y="624"/>
                  </a:lnTo>
                  <a:lnTo>
                    <a:pt x="11" y="624"/>
                  </a:lnTo>
                  <a:lnTo>
                    <a:pt x="11" y="622"/>
                  </a:lnTo>
                  <a:lnTo>
                    <a:pt x="10" y="622"/>
                  </a:lnTo>
                  <a:lnTo>
                    <a:pt x="8" y="622"/>
                  </a:lnTo>
                  <a:lnTo>
                    <a:pt x="10" y="624"/>
                  </a:lnTo>
                  <a:lnTo>
                    <a:pt x="8" y="624"/>
                  </a:lnTo>
                  <a:close/>
                  <a:moveTo>
                    <a:pt x="936" y="604"/>
                  </a:moveTo>
                  <a:lnTo>
                    <a:pt x="935" y="601"/>
                  </a:lnTo>
                  <a:lnTo>
                    <a:pt x="930" y="601"/>
                  </a:lnTo>
                  <a:lnTo>
                    <a:pt x="929" y="601"/>
                  </a:lnTo>
                  <a:lnTo>
                    <a:pt x="927" y="601"/>
                  </a:lnTo>
                  <a:lnTo>
                    <a:pt x="926" y="601"/>
                  </a:lnTo>
                  <a:lnTo>
                    <a:pt x="924" y="602"/>
                  </a:lnTo>
                  <a:lnTo>
                    <a:pt x="923" y="602"/>
                  </a:lnTo>
                  <a:lnTo>
                    <a:pt x="921" y="602"/>
                  </a:lnTo>
                  <a:lnTo>
                    <a:pt x="920" y="602"/>
                  </a:lnTo>
                  <a:lnTo>
                    <a:pt x="920" y="604"/>
                  </a:lnTo>
                  <a:lnTo>
                    <a:pt x="918" y="604"/>
                  </a:lnTo>
                  <a:lnTo>
                    <a:pt x="916" y="606"/>
                  </a:lnTo>
                  <a:lnTo>
                    <a:pt x="918" y="607"/>
                  </a:lnTo>
                  <a:lnTo>
                    <a:pt x="921" y="607"/>
                  </a:lnTo>
                  <a:lnTo>
                    <a:pt x="923" y="609"/>
                  </a:lnTo>
                  <a:lnTo>
                    <a:pt x="926" y="609"/>
                  </a:lnTo>
                  <a:lnTo>
                    <a:pt x="929" y="610"/>
                  </a:lnTo>
                  <a:lnTo>
                    <a:pt x="930" y="610"/>
                  </a:lnTo>
                  <a:lnTo>
                    <a:pt x="932" y="612"/>
                  </a:lnTo>
                  <a:lnTo>
                    <a:pt x="936" y="613"/>
                  </a:lnTo>
                  <a:lnTo>
                    <a:pt x="938" y="613"/>
                  </a:lnTo>
                  <a:lnTo>
                    <a:pt x="938" y="612"/>
                  </a:lnTo>
                  <a:lnTo>
                    <a:pt x="939" y="612"/>
                  </a:lnTo>
                  <a:lnTo>
                    <a:pt x="939" y="610"/>
                  </a:lnTo>
                  <a:lnTo>
                    <a:pt x="939" y="609"/>
                  </a:lnTo>
                  <a:lnTo>
                    <a:pt x="939" y="607"/>
                  </a:lnTo>
                  <a:lnTo>
                    <a:pt x="938" y="606"/>
                  </a:lnTo>
                  <a:lnTo>
                    <a:pt x="938" y="604"/>
                  </a:lnTo>
                  <a:lnTo>
                    <a:pt x="936" y="604"/>
                  </a:lnTo>
                  <a:close/>
                  <a:moveTo>
                    <a:pt x="47" y="592"/>
                  </a:moveTo>
                  <a:lnTo>
                    <a:pt x="46" y="592"/>
                  </a:lnTo>
                  <a:lnTo>
                    <a:pt x="46" y="593"/>
                  </a:lnTo>
                  <a:lnTo>
                    <a:pt x="46" y="595"/>
                  </a:lnTo>
                  <a:lnTo>
                    <a:pt x="47" y="593"/>
                  </a:lnTo>
                  <a:lnTo>
                    <a:pt x="47" y="595"/>
                  </a:lnTo>
                  <a:lnTo>
                    <a:pt x="46" y="595"/>
                  </a:lnTo>
                  <a:lnTo>
                    <a:pt x="46" y="596"/>
                  </a:lnTo>
                  <a:lnTo>
                    <a:pt x="47" y="598"/>
                  </a:lnTo>
                  <a:lnTo>
                    <a:pt x="49" y="598"/>
                  </a:lnTo>
                  <a:lnTo>
                    <a:pt x="49" y="599"/>
                  </a:lnTo>
                  <a:lnTo>
                    <a:pt x="47" y="599"/>
                  </a:lnTo>
                  <a:lnTo>
                    <a:pt x="49" y="601"/>
                  </a:lnTo>
                  <a:lnTo>
                    <a:pt x="49" y="602"/>
                  </a:lnTo>
                  <a:lnTo>
                    <a:pt x="50" y="602"/>
                  </a:lnTo>
                  <a:lnTo>
                    <a:pt x="52" y="602"/>
                  </a:lnTo>
                  <a:lnTo>
                    <a:pt x="53" y="601"/>
                  </a:lnTo>
                  <a:lnTo>
                    <a:pt x="53" y="599"/>
                  </a:lnTo>
                  <a:lnTo>
                    <a:pt x="53" y="598"/>
                  </a:lnTo>
                  <a:lnTo>
                    <a:pt x="53" y="596"/>
                  </a:lnTo>
                  <a:lnTo>
                    <a:pt x="52" y="595"/>
                  </a:lnTo>
                  <a:lnTo>
                    <a:pt x="50" y="593"/>
                  </a:lnTo>
                  <a:lnTo>
                    <a:pt x="49" y="593"/>
                  </a:lnTo>
                  <a:lnTo>
                    <a:pt x="49" y="592"/>
                  </a:lnTo>
                  <a:lnTo>
                    <a:pt x="47" y="592"/>
                  </a:lnTo>
                  <a:close/>
                  <a:moveTo>
                    <a:pt x="1012" y="528"/>
                  </a:moveTo>
                  <a:lnTo>
                    <a:pt x="1013" y="528"/>
                  </a:lnTo>
                  <a:lnTo>
                    <a:pt x="1013" y="527"/>
                  </a:lnTo>
                  <a:lnTo>
                    <a:pt x="1012" y="527"/>
                  </a:lnTo>
                  <a:lnTo>
                    <a:pt x="1009" y="527"/>
                  </a:lnTo>
                  <a:lnTo>
                    <a:pt x="1009" y="525"/>
                  </a:lnTo>
                  <a:lnTo>
                    <a:pt x="1012" y="525"/>
                  </a:lnTo>
                  <a:lnTo>
                    <a:pt x="1009" y="524"/>
                  </a:lnTo>
                  <a:lnTo>
                    <a:pt x="1009" y="522"/>
                  </a:lnTo>
                  <a:lnTo>
                    <a:pt x="1007" y="524"/>
                  </a:lnTo>
                  <a:lnTo>
                    <a:pt x="1006" y="525"/>
                  </a:lnTo>
                  <a:lnTo>
                    <a:pt x="1006" y="527"/>
                  </a:lnTo>
                  <a:lnTo>
                    <a:pt x="1004" y="528"/>
                  </a:lnTo>
                  <a:lnTo>
                    <a:pt x="1003" y="528"/>
                  </a:lnTo>
                  <a:lnTo>
                    <a:pt x="1001" y="531"/>
                  </a:lnTo>
                  <a:lnTo>
                    <a:pt x="1000" y="531"/>
                  </a:lnTo>
                  <a:lnTo>
                    <a:pt x="1000" y="533"/>
                  </a:lnTo>
                  <a:lnTo>
                    <a:pt x="998" y="533"/>
                  </a:lnTo>
                  <a:lnTo>
                    <a:pt x="1000" y="531"/>
                  </a:lnTo>
                  <a:lnTo>
                    <a:pt x="995" y="533"/>
                  </a:lnTo>
                  <a:lnTo>
                    <a:pt x="989" y="537"/>
                  </a:lnTo>
                  <a:lnTo>
                    <a:pt x="988" y="537"/>
                  </a:lnTo>
                  <a:lnTo>
                    <a:pt x="986" y="539"/>
                  </a:lnTo>
                  <a:lnTo>
                    <a:pt x="988" y="539"/>
                  </a:lnTo>
                  <a:lnTo>
                    <a:pt x="988" y="540"/>
                  </a:lnTo>
                  <a:lnTo>
                    <a:pt x="989" y="540"/>
                  </a:lnTo>
                  <a:lnTo>
                    <a:pt x="989" y="539"/>
                  </a:lnTo>
                  <a:lnTo>
                    <a:pt x="992" y="537"/>
                  </a:lnTo>
                  <a:lnTo>
                    <a:pt x="997" y="534"/>
                  </a:lnTo>
                  <a:lnTo>
                    <a:pt x="998" y="534"/>
                  </a:lnTo>
                  <a:lnTo>
                    <a:pt x="997" y="536"/>
                  </a:lnTo>
                  <a:lnTo>
                    <a:pt x="994" y="537"/>
                  </a:lnTo>
                  <a:lnTo>
                    <a:pt x="991" y="540"/>
                  </a:lnTo>
                  <a:lnTo>
                    <a:pt x="994" y="539"/>
                  </a:lnTo>
                  <a:lnTo>
                    <a:pt x="994" y="540"/>
                  </a:lnTo>
                  <a:lnTo>
                    <a:pt x="995" y="540"/>
                  </a:lnTo>
                  <a:lnTo>
                    <a:pt x="995" y="539"/>
                  </a:lnTo>
                  <a:lnTo>
                    <a:pt x="998" y="537"/>
                  </a:lnTo>
                  <a:lnTo>
                    <a:pt x="1000" y="537"/>
                  </a:lnTo>
                  <a:lnTo>
                    <a:pt x="1003" y="533"/>
                  </a:lnTo>
                  <a:lnTo>
                    <a:pt x="1004" y="531"/>
                  </a:lnTo>
                  <a:lnTo>
                    <a:pt x="1006" y="531"/>
                  </a:lnTo>
                  <a:lnTo>
                    <a:pt x="1009" y="528"/>
                  </a:lnTo>
                  <a:lnTo>
                    <a:pt x="1012" y="528"/>
                  </a:lnTo>
                  <a:close/>
                  <a:moveTo>
                    <a:pt x="1012" y="521"/>
                  </a:moveTo>
                  <a:lnTo>
                    <a:pt x="1009" y="521"/>
                  </a:lnTo>
                  <a:lnTo>
                    <a:pt x="1009" y="522"/>
                  </a:lnTo>
                  <a:lnTo>
                    <a:pt x="1012" y="522"/>
                  </a:lnTo>
                  <a:lnTo>
                    <a:pt x="1012" y="521"/>
                  </a:lnTo>
                  <a:close/>
                  <a:moveTo>
                    <a:pt x="1319" y="530"/>
                  </a:moveTo>
                  <a:lnTo>
                    <a:pt x="1321" y="530"/>
                  </a:lnTo>
                  <a:lnTo>
                    <a:pt x="1319" y="528"/>
                  </a:lnTo>
                  <a:lnTo>
                    <a:pt x="1318" y="528"/>
                  </a:lnTo>
                  <a:lnTo>
                    <a:pt x="1315" y="527"/>
                  </a:lnTo>
                  <a:lnTo>
                    <a:pt x="1315" y="528"/>
                  </a:lnTo>
                  <a:lnTo>
                    <a:pt x="1318" y="530"/>
                  </a:lnTo>
                  <a:lnTo>
                    <a:pt x="1319" y="530"/>
                  </a:lnTo>
                  <a:close/>
                  <a:moveTo>
                    <a:pt x="1330" y="498"/>
                  </a:moveTo>
                  <a:lnTo>
                    <a:pt x="1331" y="498"/>
                  </a:lnTo>
                  <a:lnTo>
                    <a:pt x="1331" y="496"/>
                  </a:lnTo>
                  <a:lnTo>
                    <a:pt x="1330" y="496"/>
                  </a:lnTo>
                  <a:lnTo>
                    <a:pt x="1330" y="495"/>
                  </a:lnTo>
                  <a:lnTo>
                    <a:pt x="1328" y="496"/>
                  </a:lnTo>
                  <a:lnTo>
                    <a:pt x="1328" y="498"/>
                  </a:lnTo>
                  <a:lnTo>
                    <a:pt x="1330" y="498"/>
                  </a:lnTo>
                  <a:close/>
                  <a:moveTo>
                    <a:pt x="1248" y="433"/>
                  </a:moveTo>
                  <a:lnTo>
                    <a:pt x="1247" y="434"/>
                  </a:lnTo>
                  <a:lnTo>
                    <a:pt x="1245" y="436"/>
                  </a:lnTo>
                  <a:lnTo>
                    <a:pt x="1244" y="437"/>
                  </a:lnTo>
                  <a:lnTo>
                    <a:pt x="1242" y="439"/>
                  </a:lnTo>
                  <a:lnTo>
                    <a:pt x="1241" y="440"/>
                  </a:lnTo>
                  <a:lnTo>
                    <a:pt x="1239" y="442"/>
                  </a:lnTo>
                  <a:lnTo>
                    <a:pt x="1241" y="442"/>
                  </a:lnTo>
                  <a:lnTo>
                    <a:pt x="1242" y="442"/>
                  </a:lnTo>
                  <a:lnTo>
                    <a:pt x="1244" y="442"/>
                  </a:lnTo>
                  <a:lnTo>
                    <a:pt x="1244" y="440"/>
                  </a:lnTo>
                  <a:lnTo>
                    <a:pt x="1245" y="440"/>
                  </a:lnTo>
                  <a:lnTo>
                    <a:pt x="1247" y="440"/>
                  </a:lnTo>
                  <a:lnTo>
                    <a:pt x="1248" y="440"/>
                  </a:lnTo>
                  <a:lnTo>
                    <a:pt x="1248" y="439"/>
                  </a:lnTo>
                  <a:lnTo>
                    <a:pt x="1250" y="439"/>
                  </a:lnTo>
                  <a:lnTo>
                    <a:pt x="1251" y="439"/>
                  </a:lnTo>
                  <a:lnTo>
                    <a:pt x="1251" y="437"/>
                  </a:lnTo>
                  <a:lnTo>
                    <a:pt x="1253" y="436"/>
                  </a:lnTo>
                  <a:lnTo>
                    <a:pt x="1251" y="436"/>
                  </a:lnTo>
                  <a:lnTo>
                    <a:pt x="1251" y="434"/>
                  </a:lnTo>
                  <a:lnTo>
                    <a:pt x="1250" y="434"/>
                  </a:lnTo>
                  <a:lnTo>
                    <a:pt x="1250" y="433"/>
                  </a:lnTo>
                  <a:lnTo>
                    <a:pt x="1248" y="433"/>
                  </a:lnTo>
                  <a:close/>
                  <a:moveTo>
                    <a:pt x="1304" y="410"/>
                  </a:moveTo>
                  <a:lnTo>
                    <a:pt x="1304" y="412"/>
                  </a:lnTo>
                  <a:lnTo>
                    <a:pt x="1304" y="413"/>
                  </a:lnTo>
                  <a:lnTo>
                    <a:pt x="1306" y="413"/>
                  </a:lnTo>
                  <a:lnTo>
                    <a:pt x="1307" y="413"/>
                  </a:lnTo>
                  <a:lnTo>
                    <a:pt x="1307" y="415"/>
                  </a:lnTo>
                  <a:lnTo>
                    <a:pt x="1309" y="416"/>
                  </a:lnTo>
                  <a:lnTo>
                    <a:pt x="1309" y="418"/>
                  </a:lnTo>
                  <a:lnTo>
                    <a:pt x="1310" y="418"/>
                  </a:lnTo>
                  <a:lnTo>
                    <a:pt x="1312" y="418"/>
                  </a:lnTo>
                  <a:lnTo>
                    <a:pt x="1313" y="416"/>
                  </a:lnTo>
                  <a:lnTo>
                    <a:pt x="1315" y="415"/>
                  </a:lnTo>
                  <a:lnTo>
                    <a:pt x="1316" y="415"/>
                  </a:lnTo>
                  <a:lnTo>
                    <a:pt x="1316" y="413"/>
                  </a:lnTo>
                  <a:lnTo>
                    <a:pt x="1316" y="412"/>
                  </a:lnTo>
                  <a:lnTo>
                    <a:pt x="1316" y="410"/>
                  </a:lnTo>
                  <a:lnTo>
                    <a:pt x="1313" y="410"/>
                  </a:lnTo>
                  <a:lnTo>
                    <a:pt x="1312" y="410"/>
                  </a:lnTo>
                  <a:lnTo>
                    <a:pt x="1306" y="410"/>
                  </a:lnTo>
                  <a:lnTo>
                    <a:pt x="1304" y="410"/>
                  </a:lnTo>
                  <a:close/>
                  <a:moveTo>
                    <a:pt x="1079" y="400"/>
                  </a:moveTo>
                  <a:lnTo>
                    <a:pt x="1080" y="398"/>
                  </a:lnTo>
                  <a:lnTo>
                    <a:pt x="1080" y="396"/>
                  </a:lnTo>
                  <a:lnTo>
                    <a:pt x="1079" y="396"/>
                  </a:lnTo>
                  <a:lnTo>
                    <a:pt x="1079" y="395"/>
                  </a:lnTo>
                  <a:lnTo>
                    <a:pt x="1079" y="393"/>
                  </a:lnTo>
                  <a:lnTo>
                    <a:pt x="1077" y="393"/>
                  </a:lnTo>
                  <a:lnTo>
                    <a:pt x="1075" y="395"/>
                  </a:lnTo>
                  <a:lnTo>
                    <a:pt x="1074" y="395"/>
                  </a:lnTo>
                  <a:lnTo>
                    <a:pt x="1072" y="395"/>
                  </a:lnTo>
                  <a:lnTo>
                    <a:pt x="1071" y="395"/>
                  </a:lnTo>
                  <a:lnTo>
                    <a:pt x="1069" y="396"/>
                  </a:lnTo>
                  <a:lnTo>
                    <a:pt x="1068" y="396"/>
                  </a:lnTo>
                  <a:lnTo>
                    <a:pt x="1066" y="398"/>
                  </a:lnTo>
                  <a:lnTo>
                    <a:pt x="1065" y="400"/>
                  </a:lnTo>
                  <a:lnTo>
                    <a:pt x="1063" y="400"/>
                  </a:lnTo>
                  <a:lnTo>
                    <a:pt x="1062" y="401"/>
                  </a:lnTo>
                  <a:lnTo>
                    <a:pt x="1062" y="403"/>
                  </a:lnTo>
                  <a:lnTo>
                    <a:pt x="1060" y="403"/>
                  </a:lnTo>
                  <a:lnTo>
                    <a:pt x="1060" y="404"/>
                  </a:lnTo>
                  <a:lnTo>
                    <a:pt x="1059" y="404"/>
                  </a:lnTo>
                  <a:lnTo>
                    <a:pt x="1059" y="406"/>
                  </a:lnTo>
                  <a:lnTo>
                    <a:pt x="1059" y="407"/>
                  </a:lnTo>
                  <a:lnTo>
                    <a:pt x="1059" y="409"/>
                  </a:lnTo>
                  <a:lnTo>
                    <a:pt x="1060" y="409"/>
                  </a:lnTo>
                  <a:lnTo>
                    <a:pt x="1062" y="410"/>
                  </a:lnTo>
                  <a:lnTo>
                    <a:pt x="1062" y="412"/>
                  </a:lnTo>
                  <a:lnTo>
                    <a:pt x="1063" y="412"/>
                  </a:lnTo>
                  <a:lnTo>
                    <a:pt x="1065" y="412"/>
                  </a:lnTo>
                  <a:lnTo>
                    <a:pt x="1066" y="410"/>
                  </a:lnTo>
                  <a:lnTo>
                    <a:pt x="1068" y="410"/>
                  </a:lnTo>
                  <a:lnTo>
                    <a:pt x="1068" y="409"/>
                  </a:lnTo>
                  <a:lnTo>
                    <a:pt x="1069" y="409"/>
                  </a:lnTo>
                  <a:lnTo>
                    <a:pt x="1069" y="407"/>
                  </a:lnTo>
                  <a:lnTo>
                    <a:pt x="1071" y="407"/>
                  </a:lnTo>
                  <a:lnTo>
                    <a:pt x="1072" y="406"/>
                  </a:lnTo>
                  <a:lnTo>
                    <a:pt x="1074" y="404"/>
                  </a:lnTo>
                  <a:lnTo>
                    <a:pt x="1075" y="403"/>
                  </a:lnTo>
                  <a:lnTo>
                    <a:pt x="1075" y="404"/>
                  </a:lnTo>
                  <a:lnTo>
                    <a:pt x="1077" y="403"/>
                  </a:lnTo>
                  <a:lnTo>
                    <a:pt x="1077" y="401"/>
                  </a:lnTo>
                  <a:lnTo>
                    <a:pt x="1079" y="401"/>
                  </a:lnTo>
                  <a:lnTo>
                    <a:pt x="1079" y="400"/>
                  </a:lnTo>
                  <a:close/>
                  <a:moveTo>
                    <a:pt x="1315" y="404"/>
                  </a:moveTo>
                  <a:lnTo>
                    <a:pt x="1313" y="404"/>
                  </a:lnTo>
                  <a:lnTo>
                    <a:pt x="1312" y="404"/>
                  </a:lnTo>
                  <a:lnTo>
                    <a:pt x="1312" y="406"/>
                  </a:lnTo>
                  <a:lnTo>
                    <a:pt x="1310" y="406"/>
                  </a:lnTo>
                  <a:lnTo>
                    <a:pt x="1310" y="407"/>
                  </a:lnTo>
                  <a:lnTo>
                    <a:pt x="1312" y="407"/>
                  </a:lnTo>
                  <a:lnTo>
                    <a:pt x="1313" y="409"/>
                  </a:lnTo>
                  <a:lnTo>
                    <a:pt x="1315" y="409"/>
                  </a:lnTo>
                  <a:lnTo>
                    <a:pt x="1316" y="409"/>
                  </a:lnTo>
                  <a:lnTo>
                    <a:pt x="1316" y="407"/>
                  </a:lnTo>
                  <a:lnTo>
                    <a:pt x="1315" y="407"/>
                  </a:lnTo>
                  <a:lnTo>
                    <a:pt x="1315" y="406"/>
                  </a:lnTo>
                  <a:lnTo>
                    <a:pt x="1315" y="404"/>
                  </a:lnTo>
                  <a:close/>
                  <a:moveTo>
                    <a:pt x="1044" y="386"/>
                  </a:moveTo>
                  <a:lnTo>
                    <a:pt x="1044" y="384"/>
                  </a:lnTo>
                  <a:lnTo>
                    <a:pt x="1045" y="384"/>
                  </a:lnTo>
                  <a:lnTo>
                    <a:pt x="1047" y="383"/>
                  </a:lnTo>
                  <a:lnTo>
                    <a:pt x="1045" y="383"/>
                  </a:lnTo>
                  <a:lnTo>
                    <a:pt x="1044" y="383"/>
                  </a:lnTo>
                  <a:lnTo>
                    <a:pt x="1042" y="381"/>
                  </a:lnTo>
                  <a:lnTo>
                    <a:pt x="1041" y="381"/>
                  </a:lnTo>
                  <a:lnTo>
                    <a:pt x="1039" y="383"/>
                  </a:lnTo>
                  <a:lnTo>
                    <a:pt x="1038" y="383"/>
                  </a:lnTo>
                  <a:lnTo>
                    <a:pt x="1035" y="383"/>
                  </a:lnTo>
                  <a:lnTo>
                    <a:pt x="1033" y="383"/>
                  </a:lnTo>
                  <a:lnTo>
                    <a:pt x="1027" y="384"/>
                  </a:lnTo>
                  <a:lnTo>
                    <a:pt x="1026" y="384"/>
                  </a:lnTo>
                  <a:lnTo>
                    <a:pt x="1024" y="384"/>
                  </a:lnTo>
                  <a:lnTo>
                    <a:pt x="1024" y="383"/>
                  </a:lnTo>
                  <a:lnTo>
                    <a:pt x="1022" y="383"/>
                  </a:lnTo>
                  <a:lnTo>
                    <a:pt x="1021" y="384"/>
                  </a:lnTo>
                  <a:lnTo>
                    <a:pt x="1019" y="384"/>
                  </a:lnTo>
                  <a:lnTo>
                    <a:pt x="1018" y="386"/>
                  </a:lnTo>
                  <a:lnTo>
                    <a:pt x="1016" y="386"/>
                  </a:lnTo>
                  <a:lnTo>
                    <a:pt x="1016" y="387"/>
                  </a:lnTo>
                  <a:lnTo>
                    <a:pt x="1015" y="389"/>
                  </a:lnTo>
                  <a:lnTo>
                    <a:pt x="1013" y="389"/>
                  </a:lnTo>
                  <a:lnTo>
                    <a:pt x="1012" y="390"/>
                  </a:lnTo>
                  <a:lnTo>
                    <a:pt x="1006" y="392"/>
                  </a:lnTo>
                  <a:lnTo>
                    <a:pt x="1004" y="393"/>
                  </a:lnTo>
                  <a:lnTo>
                    <a:pt x="1004" y="395"/>
                  </a:lnTo>
                  <a:lnTo>
                    <a:pt x="1006" y="396"/>
                  </a:lnTo>
                  <a:lnTo>
                    <a:pt x="1006" y="398"/>
                  </a:lnTo>
                  <a:lnTo>
                    <a:pt x="1004" y="400"/>
                  </a:lnTo>
                  <a:lnTo>
                    <a:pt x="1012" y="398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15" y="400"/>
                  </a:lnTo>
                  <a:lnTo>
                    <a:pt x="1016" y="400"/>
                  </a:lnTo>
                  <a:lnTo>
                    <a:pt x="1021" y="398"/>
                  </a:lnTo>
                  <a:lnTo>
                    <a:pt x="1024" y="396"/>
                  </a:lnTo>
                  <a:lnTo>
                    <a:pt x="1027" y="395"/>
                  </a:lnTo>
                  <a:lnTo>
                    <a:pt x="1032" y="393"/>
                  </a:lnTo>
                  <a:lnTo>
                    <a:pt x="1032" y="392"/>
                  </a:lnTo>
                  <a:lnTo>
                    <a:pt x="1033" y="392"/>
                  </a:lnTo>
                  <a:lnTo>
                    <a:pt x="1033" y="390"/>
                  </a:lnTo>
                  <a:lnTo>
                    <a:pt x="1035" y="390"/>
                  </a:lnTo>
                  <a:lnTo>
                    <a:pt x="1038" y="390"/>
                  </a:lnTo>
                  <a:lnTo>
                    <a:pt x="1039" y="389"/>
                  </a:lnTo>
                  <a:lnTo>
                    <a:pt x="1041" y="389"/>
                  </a:lnTo>
                  <a:lnTo>
                    <a:pt x="1042" y="387"/>
                  </a:lnTo>
                  <a:lnTo>
                    <a:pt x="1044" y="387"/>
                  </a:lnTo>
                  <a:lnTo>
                    <a:pt x="1044" y="386"/>
                  </a:lnTo>
                  <a:close/>
                  <a:moveTo>
                    <a:pt x="1324" y="392"/>
                  </a:moveTo>
                  <a:lnTo>
                    <a:pt x="1321" y="393"/>
                  </a:lnTo>
                  <a:lnTo>
                    <a:pt x="1324" y="393"/>
                  </a:lnTo>
                  <a:lnTo>
                    <a:pt x="1325" y="395"/>
                  </a:lnTo>
                  <a:lnTo>
                    <a:pt x="1327" y="395"/>
                  </a:lnTo>
                  <a:lnTo>
                    <a:pt x="1328" y="395"/>
                  </a:lnTo>
                  <a:lnTo>
                    <a:pt x="1330" y="395"/>
                  </a:lnTo>
                  <a:lnTo>
                    <a:pt x="1330" y="393"/>
                  </a:lnTo>
                  <a:lnTo>
                    <a:pt x="1331" y="393"/>
                  </a:lnTo>
                  <a:lnTo>
                    <a:pt x="1331" y="392"/>
                  </a:lnTo>
                  <a:lnTo>
                    <a:pt x="1331" y="390"/>
                  </a:lnTo>
                  <a:lnTo>
                    <a:pt x="1330" y="392"/>
                  </a:lnTo>
                  <a:lnTo>
                    <a:pt x="1328" y="392"/>
                  </a:lnTo>
                  <a:lnTo>
                    <a:pt x="1327" y="390"/>
                  </a:lnTo>
                  <a:lnTo>
                    <a:pt x="1325" y="390"/>
                  </a:lnTo>
                  <a:lnTo>
                    <a:pt x="1324" y="390"/>
                  </a:lnTo>
                  <a:lnTo>
                    <a:pt x="1325" y="392"/>
                  </a:lnTo>
                  <a:lnTo>
                    <a:pt x="1324" y="392"/>
                  </a:lnTo>
                  <a:close/>
                  <a:moveTo>
                    <a:pt x="1225" y="386"/>
                  </a:moveTo>
                  <a:lnTo>
                    <a:pt x="1227" y="386"/>
                  </a:lnTo>
                  <a:lnTo>
                    <a:pt x="1228" y="386"/>
                  </a:lnTo>
                  <a:lnTo>
                    <a:pt x="1230" y="386"/>
                  </a:lnTo>
                  <a:lnTo>
                    <a:pt x="1230" y="387"/>
                  </a:lnTo>
                  <a:lnTo>
                    <a:pt x="1228" y="387"/>
                  </a:lnTo>
                  <a:lnTo>
                    <a:pt x="1227" y="387"/>
                  </a:lnTo>
                  <a:lnTo>
                    <a:pt x="1227" y="389"/>
                  </a:lnTo>
                  <a:lnTo>
                    <a:pt x="1227" y="390"/>
                  </a:lnTo>
                  <a:lnTo>
                    <a:pt x="1227" y="392"/>
                  </a:lnTo>
                  <a:lnTo>
                    <a:pt x="1228" y="392"/>
                  </a:lnTo>
                  <a:lnTo>
                    <a:pt x="1228" y="390"/>
                  </a:lnTo>
                  <a:lnTo>
                    <a:pt x="1230" y="390"/>
                  </a:lnTo>
                  <a:lnTo>
                    <a:pt x="1230" y="392"/>
                  </a:lnTo>
                  <a:lnTo>
                    <a:pt x="1231" y="392"/>
                  </a:lnTo>
                  <a:lnTo>
                    <a:pt x="1233" y="392"/>
                  </a:lnTo>
                  <a:lnTo>
                    <a:pt x="1234" y="392"/>
                  </a:lnTo>
                  <a:lnTo>
                    <a:pt x="1236" y="392"/>
                  </a:lnTo>
                  <a:lnTo>
                    <a:pt x="1236" y="390"/>
                  </a:lnTo>
                  <a:lnTo>
                    <a:pt x="1236" y="389"/>
                  </a:lnTo>
                  <a:lnTo>
                    <a:pt x="1234" y="389"/>
                  </a:lnTo>
                  <a:lnTo>
                    <a:pt x="1234" y="387"/>
                  </a:lnTo>
                  <a:lnTo>
                    <a:pt x="1234" y="386"/>
                  </a:lnTo>
                  <a:lnTo>
                    <a:pt x="1233" y="386"/>
                  </a:lnTo>
                  <a:lnTo>
                    <a:pt x="1230" y="384"/>
                  </a:lnTo>
                  <a:lnTo>
                    <a:pt x="1224" y="384"/>
                  </a:lnTo>
                  <a:lnTo>
                    <a:pt x="1225" y="386"/>
                  </a:lnTo>
                  <a:close/>
                  <a:moveTo>
                    <a:pt x="1124" y="372"/>
                  </a:moveTo>
                  <a:lnTo>
                    <a:pt x="1122" y="372"/>
                  </a:lnTo>
                  <a:lnTo>
                    <a:pt x="1121" y="372"/>
                  </a:lnTo>
                  <a:lnTo>
                    <a:pt x="1121" y="369"/>
                  </a:lnTo>
                  <a:lnTo>
                    <a:pt x="1119" y="369"/>
                  </a:lnTo>
                  <a:lnTo>
                    <a:pt x="1118" y="369"/>
                  </a:lnTo>
                  <a:lnTo>
                    <a:pt x="1116" y="372"/>
                  </a:lnTo>
                  <a:lnTo>
                    <a:pt x="1116" y="369"/>
                  </a:lnTo>
                  <a:lnTo>
                    <a:pt x="1112" y="369"/>
                  </a:lnTo>
                  <a:lnTo>
                    <a:pt x="1110" y="372"/>
                  </a:lnTo>
                  <a:lnTo>
                    <a:pt x="1110" y="369"/>
                  </a:lnTo>
                  <a:lnTo>
                    <a:pt x="1109" y="369"/>
                  </a:lnTo>
                  <a:lnTo>
                    <a:pt x="1107" y="372"/>
                  </a:lnTo>
                  <a:lnTo>
                    <a:pt x="1107" y="374"/>
                  </a:lnTo>
                  <a:lnTo>
                    <a:pt x="1109" y="375"/>
                  </a:lnTo>
                  <a:lnTo>
                    <a:pt x="1110" y="377"/>
                  </a:lnTo>
                  <a:lnTo>
                    <a:pt x="1110" y="378"/>
                  </a:lnTo>
                  <a:lnTo>
                    <a:pt x="1112" y="378"/>
                  </a:lnTo>
                  <a:lnTo>
                    <a:pt x="1113" y="380"/>
                  </a:lnTo>
                  <a:lnTo>
                    <a:pt x="1116" y="380"/>
                  </a:lnTo>
                  <a:lnTo>
                    <a:pt x="1118" y="380"/>
                  </a:lnTo>
                  <a:lnTo>
                    <a:pt x="1119" y="378"/>
                  </a:lnTo>
                  <a:lnTo>
                    <a:pt x="1122" y="378"/>
                  </a:lnTo>
                  <a:lnTo>
                    <a:pt x="1122" y="377"/>
                  </a:lnTo>
                  <a:lnTo>
                    <a:pt x="1124" y="377"/>
                  </a:lnTo>
                  <a:lnTo>
                    <a:pt x="1124" y="375"/>
                  </a:lnTo>
                  <a:lnTo>
                    <a:pt x="1122" y="374"/>
                  </a:lnTo>
                  <a:lnTo>
                    <a:pt x="1124" y="374"/>
                  </a:lnTo>
                  <a:lnTo>
                    <a:pt x="1124" y="372"/>
                  </a:lnTo>
                  <a:close/>
                  <a:moveTo>
                    <a:pt x="1348" y="365"/>
                  </a:moveTo>
                  <a:lnTo>
                    <a:pt x="1348" y="363"/>
                  </a:lnTo>
                  <a:lnTo>
                    <a:pt x="1347" y="363"/>
                  </a:lnTo>
                  <a:lnTo>
                    <a:pt x="1345" y="363"/>
                  </a:lnTo>
                  <a:lnTo>
                    <a:pt x="1345" y="365"/>
                  </a:lnTo>
                  <a:lnTo>
                    <a:pt x="1347" y="365"/>
                  </a:lnTo>
                  <a:lnTo>
                    <a:pt x="1348" y="365"/>
                  </a:lnTo>
                  <a:close/>
                  <a:moveTo>
                    <a:pt x="1350" y="362"/>
                  </a:moveTo>
                  <a:lnTo>
                    <a:pt x="1348" y="362"/>
                  </a:lnTo>
                  <a:lnTo>
                    <a:pt x="1348" y="363"/>
                  </a:lnTo>
                  <a:lnTo>
                    <a:pt x="1350" y="363"/>
                  </a:lnTo>
                  <a:lnTo>
                    <a:pt x="1350" y="362"/>
                  </a:lnTo>
                  <a:close/>
                  <a:moveTo>
                    <a:pt x="1343" y="368"/>
                  </a:moveTo>
                  <a:lnTo>
                    <a:pt x="1343" y="369"/>
                  </a:lnTo>
                  <a:lnTo>
                    <a:pt x="1342" y="372"/>
                  </a:lnTo>
                  <a:lnTo>
                    <a:pt x="1343" y="372"/>
                  </a:lnTo>
                  <a:lnTo>
                    <a:pt x="1343" y="374"/>
                  </a:lnTo>
                  <a:lnTo>
                    <a:pt x="1343" y="375"/>
                  </a:lnTo>
                  <a:lnTo>
                    <a:pt x="1345" y="375"/>
                  </a:lnTo>
                  <a:lnTo>
                    <a:pt x="1347" y="375"/>
                  </a:lnTo>
                  <a:lnTo>
                    <a:pt x="1347" y="374"/>
                  </a:lnTo>
                  <a:lnTo>
                    <a:pt x="1345" y="374"/>
                  </a:lnTo>
                  <a:lnTo>
                    <a:pt x="1345" y="372"/>
                  </a:lnTo>
                  <a:lnTo>
                    <a:pt x="1345" y="369"/>
                  </a:lnTo>
                  <a:lnTo>
                    <a:pt x="1345" y="368"/>
                  </a:lnTo>
                  <a:lnTo>
                    <a:pt x="1347" y="366"/>
                  </a:lnTo>
                  <a:lnTo>
                    <a:pt x="1345" y="366"/>
                  </a:lnTo>
                  <a:lnTo>
                    <a:pt x="1345" y="365"/>
                  </a:lnTo>
                  <a:lnTo>
                    <a:pt x="1343" y="365"/>
                  </a:lnTo>
                  <a:lnTo>
                    <a:pt x="1343" y="366"/>
                  </a:lnTo>
                  <a:lnTo>
                    <a:pt x="1343" y="368"/>
                  </a:lnTo>
                  <a:close/>
                  <a:moveTo>
                    <a:pt x="1136" y="366"/>
                  </a:moveTo>
                  <a:lnTo>
                    <a:pt x="1135" y="366"/>
                  </a:lnTo>
                  <a:lnTo>
                    <a:pt x="1133" y="366"/>
                  </a:lnTo>
                  <a:lnTo>
                    <a:pt x="1131" y="365"/>
                  </a:lnTo>
                  <a:lnTo>
                    <a:pt x="1130" y="366"/>
                  </a:lnTo>
                  <a:lnTo>
                    <a:pt x="1130" y="368"/>
                  </a:lnTo>
                  <a:lnTo>
                    <a:pt x="1131" y="368"/>
                  </a:lnTo>
                  <a:lnTo>
                    <a:pt x="1131" y="369"/>
                  </a:lnTo>
                  <a:lnTo>
                    <a:pt x="1133" y="369"/>
                  </a:lnTo>
                  <a:lnTo>
                    <a:pt x="1133" y="372"/>
                  </a:lnTo>
                  <a:lnTo>
                    <a:pt x="1135" y="372"/>
                  </a:lnTo>
                  <a:lnTo>
                    <a:pt x="1136" y="372"/>
                  </a:lnTo>
                  <a:lnTo>
                    <a:pt x="1136" y="374"/>
                  </a:lnTo>
                  <a:lnTo>
                    <a:pt x="1138" y="374"/>
                  </a:lnTo>
                  <a:lnTo>
                    <a:pt x="1139" y="374"/>
                  </a:lnTo>
                  <a:lnTo>
                    <a:pt x="1141" y="372"/>
                  </a:lnTo>
                  <a:lnTo>
                    <a:pt x="1142" y="372"/>
                  </a:lnTo>
                  <a:lnTo>
                    <a:pt x="1142" y="369"/>
                  </a:lnTo>
                  <a:lnTo>
                    <a:pt x="1141" y="369"/>
                  </a:lnTo>
                  <a:lnTo>
                    <a:pt x="1141" y="368"/>
                  </a:lnTo>
                  <a:lnTo>
                    <a:pt x="1136" y="366"/>
                  </a:lnTo>
                  <a:close/>
                  <a:moveTo>
                    <a:pt x="1083" y="365"/>
                  </a:moveTo>
                  <a:lnTo>
                    <a:pt x="1085" y="365"/>
                  </a:lnTo>
                  <a:lnTo>
                    <a:pt x="1085" y="363"/>
                  </a:lnTo>
                  <a:lnTo>
                    <a:pt x="1083" y="362"/>
                  </a:lnTo>
                  <a:lnTo>
                    <a:pt x="1080" y="362"/>
                  </a:lnTo>
                  <a:lnTo>
                    <a:pt x="1079" y="362"/>
                  </a:lnTo>
                  <a:lnTo>
                    <a:pt x="1079" y="360"/>
                  </a:lnTo>
                  <a:lnTo>
                    <a:pt x="1080" y="362"/>
                  </a:lnTo>
                  <a:lnTo>
                    <a:pt x="1082" y="360"/>
                  </a:lnTo>
                  <a:lnTo>
                    <a:pt x="1083" y="360"/>
                  </a:lnTo>
                  <a:lnTo>
                    <a:pt x="1083" y="359"/>
                  </a:lnTo>
                  <a:lnTo>
                    <a:pt x="1082" y="359"/>
                  </a:lnTo>
                  <a:lnTo>
                    <a:pt x="1080" y="359"/>
                  </a:lnTo>
                  <a:lnTo>
                    <a:pt x="1080" y="357"/>
                  </a:lnTo>
                  <a:lnTo>
                    <a:pt x="1079" y="356"/>
                  </a:lnTo>
                  <a:lnTo>
                    <a:pt x="1077" y="356"/>
                  </a:lnTo>
                  <a:lnTo>
                    <a:pt x="1077" y="357"/>
                  </a:lnTo>
                  <a:lnTo>
                    <a:pt x="1077" y="359"/>
                  </a:lnTo>
                  <a:lnTo>
                    <a:pt x="1075" y="359"/>
                  </a:lnTo>
                  <a:lnTo>
                    <a:pt x="1074" y="359"/>
                  </a:lnTo>
                  <a:lnTo>
                    <a:pt x="1072" y="357"/>
                  </a:lnTo>
                  <a:lnTo>
                    <a:pt x="1071" y="357"/>
                  </a:lnTo>
                  <a:lnTo>
                    <a:pt x="1069" y="357"/>
                  </a:lnTo>
                  <a:lnTo>
                    <a:pt x="1068" y="359"/>
                  </a:lnTo>
                  <a:lnTo>
                    <a:pt x="1066" y="359"/>
                  </a:lnTo>
                  <a:lnTo>
                    <a:pt x="1065" y="359"/>
                  </a:lnTo>
                  <a:lnTo>
                    <a:pt x="1062" y="359"/>
                  </a:lnTo>
                  <a:lnTo>
                    <a:pt x="1060" y="359"/>
                  </a:lnTo>
                  <a:lnTo>
                    <a:pt x="1060" y="357"/>
                  </a:lnTo>
                  <a:lnTo>
                    <a:pt x="1062" y="357"/>
                  </a:lnTo>
                  <a:lnTo>
                    <a:pt x="1063" y="357"/>
                  </a:lnTo>
                  <a:lnTo>
                    <a:pt x="1065" y="357"/>
                  </a:lnTo>
                  <a:lnTo>
                    <a:pt x="1066" y="356"/>
                  </a:lnTo>
                  <a:lnTo>
                    <a:pt x="1068" y="356"/>
                  </a:lnTo>
                  <a:lnTo>
                    <a:pt x="1068" y="354"/>
                  </a:lnTo>
                  <a:lnTo>
                    <a:pt x="1066" y="354"/>
                  </a:lnTo>
                  <a:lnTo>
                    <a:pt x="1066" y="353"/>
                  </a:lnTo>
                  <a:lnTo>
                    <a:pt x="1068" y="351"/>
                  </a:lnTo>
                  <a:lnTo>
                    <a:pt x="1068" y="350"/>
                  </a:lnTo>
                  <a:lnTo>
                    <a:pt x="1069" y="350"/>
                  </a:lnTo>
                  <a:lnTo>
                    <a:pt x="1069" y="348"/>
                  </a:lnTo>
                  <a:lnTo>
                    <a:pt x="1066" y="345"/>
                  </a:lnTo>
                  <a:lnTo>
                    <a:pt x="1066" y="343"/>
                  </a:lnTo>
                  <a:lnTo>
                    <a:pt x="1065" y="343"/>
                  </a:lnTo>
                  <a:lnTo>
                    <a:pt x="1063" y="342"/>
                  </a:lnTo>
                  <a:lnTo>
                    <a:pt x="1062" y="343"/>
                  </a:lnTo>
                  <a:lnTo>
                    <a:pt x="1060" y="343"/>
                  </a:lnTo>
                  <a:lnTo>
                    <a:pt x="1060" y="342"/>
                  </a:lnTo>
                  <a:lnTo>
                    <a:pt x="1059" y="342"/>
                  </a:lnTo>
                  <a:lnTo>
                    <a:pt x="1057" y="342"/>
                  </a:lnTo>
                  <a:lnTo>
                    <a:pt x="1057" y="340"/>
                  </a:lnTo>
                  <a:lnTo>
                    <a:pt x="1056" y="340"/>
                  </a:lnTo>
                  <a:lnTo>
                    <a:pt x="1056" y="339"/>
                  </a:lnTo>
                  <a:lnTo>
                    <a:pt x="1054" y="339"/>
                  </a:lnTo>
                  <a:lnTo>
                    <a:pt x="1053" y="339"/>
                  </a:lnTo>
                  <a:lnTo>
                    <a:pt x="1051" y="337"/>
                  </a:lnTo>
                  <a:lnTo>
                    <a:pt x="1053" y="336"/>
                  </a:lnTo>
                  <a:lnTo>
                    <a:pt x="1053" y="334"/>
                  </a:lnTo>
                  <a:lnTo>
                    <a:pt x="1051" y="334"/>
                  </a:lnTo>
                  <a:lnTo>
                    <a:pt x="1050" y="334"/>
                  </a:lnTo>
                  <a:lnTo>
                    <a:pt x="1047" y="334"/>
                  </a:lnTo>
                  <a:lnTo>
                    <a:pt x="1045" y="334"/>
                  </a:lnTo>
                  <a:lnTo>
                    <a:pt x="1045" y="333"/>
                  </a:lnTo>
                  <a:lnTo>
                    <a:pt x="1044" y="333"/>
                  </a:lnTo>
                  <a:lnTo>
                    <a:pt x="1042" y="333"/>
                  </a:lnTo>
                  <a:lnTo>
                    <a:pt x="1041" y="333"/>
                  </a:lnTo>
                  <a:lnTo>
                    <a:pt x="1041" y="331"/>
                  </a:lnTo>
                  <a:lnTo>
                    <a:pt x="1042" y="331"/>
                  </a:lnTo>
                  <a:lnTo>
                    <a:pt x="1044" y="331"/>
                  </a:lnTo>
                  <a:lnTo>
                    <a:pt x="1044" y="330"/>
                  </a:lnTo>
                  <a:lnTo>
                    <a:pt x="1042" y="330"/>
                  </a:lnTo>
                  <a:lnTo>
                    <a:pt x="1041" y="330"/>
                  </a:lnTo>
                  <a:lnTo>
                    <a:pt x="1041" y="328"/>
                  </a:lnTo>
                  <a:lnTo>
                    <a:pt x="1039" y="328"/>
                  </a:lnTo>
                  <a:lnTo>
                    <a:pt x="1039" y="327"/>
                  </a:lnTo>
                  <a:lnTo>
                    <a:pt x="1038" y="327"/>
                  </a:lnTo>
                  <a:lnTo>
                    <a:pt x="1038" y="328"/>
                  </a:lnTo>
                  <a:lnTo>
                    <a:pt x="1036" y="328"/>
                  </a:lnTo>
                  <a:lnTo>
                    <a:pt x="1035" y="330"/>
                  </a:lnTo>
                  <a:lnTo>
                    <a:pt x="1033" y="330"/>
                  </a:lnTo>
                  <a:lnTo>
                    <a:pt x="1033" y="331"/>
                  </a:lnTo>
                  <a:lnTo>
                    <a:pt x="1032" y="333"/>
                  </a:lnTo>
                  <a:lnTo>
                    <a:pt x="1030" y="333"/>
                  </a:lnTo>
                  <a:lnTo>
                    <a:pt x="1030" y="331"/>
                  </a:lnTo>
                  <a:lnTo>
                    <a:pt x="1030" y="330"/>
                  </a:lnTo>
                  <a:lnTo>
                    <a:pt x="1030" y="328"/>
                  </a:lnTo>
                  <a:lnTo>
                    <a:pt x="1029" y="327"/>
                  </a:lnTo>
                  <a:lnTo>
                    <a:pt x="1027" y="327"/>
                  </a:lnTo>
                  <a:lnTo>
                    <a:pt x="1029" y="325"/>
                  </a:lnTo>
                  <a:lnTo>
                    <a:pt x="1032" y="325"/>
                  </a:lnTo>
                  <a:lnTo>
                    <a:pt x="1033" y="325"/>
                  </a:lnTo>
                  <a:lnTo>
                    <a:pt x="1033" y="324"/>
                  </a:lnTo>
                  <a:lnTo>
                    <a:pt x="1032" y="322"/>
                  </a:lnTo>
                  <a:lnTo>
                    <a:pt x="1033" y="322"/>
                  </a:lnTo>
                  <a:lnTo>
                    <a:pt x="1033" y="321"/>
                  </a:lnTo>
                  <a:lnTo>
                    <a:pt x="1032" y="321"/>
                  </a:lnTo>
                  <a:lnTo>
                    <a:pt x="1030" y="321"/>
                  </a:lnTo>
                  <a:lnTo>
                    <a:pt x="1029" y="321"/>
                  </a:lnTo>
                  <a:lnTo>
                    <a:pt x="1029" y="319"/>
                  </a:lnTo>
                  <a:lnTo>
                    <a:pt x="1026" y="319"/>
                  </a:lnTo>
                  <a:lnTo>
                    <a:pt x="1021" y="322"/>
                  </a:lnTo>
                  <a:lnTo>
                    <a:pt x="1019" y="322"/>
                  </a:lnTo>
                  <a:lnTo>
                    <a:pt x="1018" y="324"/>
                  </a:lnTo>
                  <a:lnTo>
                    <a:pt x="1016" y="325"/>
                  </a:lnTo>
                  <a:lnTo>
                    <a:pt x="1015" y="325"/>
                  </a:lnTo>
                  <a:lnTo>
                    <a:pt x="1015" y="327"/>
                  </a:lnTo>
                  <a:lnTo>
                    <a:pt x="1013" y="328"/>
                  </a:lnTo>
                  <a:lnTo>
                    <a:pt x="1012" y="328"/>
                  </a:lnTo>
                  <a:lnTo>
                    <a:pt x="1012" y="330"/>
                  </a:lnTo>
                  <a:lnTo>
                    <a:pt x="1009" y="331"/>
                  </a:lnTo>
                  <a:lnTo>
                    <a:pt x="1009" y="333"/>
                  </a:lnTo>
                  <a:lnTo>
                    <a:pt x="1007" y="333"/>
                  </a:lnTo>
                  <a:lnTo>
                    <a:pt x="1007" y="334"/>
                  </a:lnTo>
                  <a:lnTo>
                    <a:pt x="1007" y="336"/>
                  </a:lnTo>
                  <a:lnTo>
                    <a:pt x="1006" y="336"/>
                  </a:lnTo>
                  <a:lnTo>
                    <a:pt x="1004" y="336"/>
                  </a:lnTo>
                  <a:lnTo>
                    <a:pt x="1004" y="337"/>
                  </a:lnTo>
                  <a:lnTo>
                    <a:pt x="1003" y="337"/>
                  </a:lnTo>
                  <a:lnTo>
                    <a:pt x="1003" y="339"/>
                  </a:lnTo>
                  <a:lnTo>
                    <a:pt x="1003" y="340"/>
                  </a:lnTo>
                  <a:lnTo>
                    <a:pt x="1001" y="340"/>
                  </a:lnTo>
                  <a:lnTo>
                    <a:pt x="1001" y="342"/>
                  </a:lnTo>
                  <a:lnTo>
                    <a:pt x="1000" y="342"/>
                  </a:lnTo>
                  <a:lnTo>
                    <a:pt x="997" y="345"/>
                  </a:lnTo>
                  <a:lnTo>
                    <a:pt x="995" y="345"/>
                  </a:lnTo>
                  <a:lnTo>
                    <a:pt x="995" y="347"/>
                  </a:lnTo>
                  <a:lnTo>
                    <a:pt x="994" y="347"/>
                  </a:lnTo>
                  <a:lnTo>
                    <a:pt x="994" y="348"/>
                  </a:lnTo>
                  <a:lnTo>
                    <a:pt x="992" y="350"/>
                  </a:lnTo>
                  <a:lnTo>
                    <a:pt x="994" y="350"/>
                  </a:lnTo>
                  <a:lnTo>
                    <a:pt x="992" y="351"/>
                  </a:lnTo>
                  <a:lnTo>
                    <a:pt x="992" y="353"/>
                  </a:lnTo>
                  <a:lnTo>
                    <a:pt x="991" y="354"/>
                  </a:lnTo>
                  <a:lnTo>
                    <a:pt x="992" y="354"/>
                  </a:lnTo>
                  <a:lnTo>
                    <a:pt x="992" y="356"/>
                  </a:lnTo>
                  <a:lnTo>
                    <a:pt x="991" y="357"/>
                  </a:lnTo>
                  <a:lnTo>
                    <a:pt x="989" y="357"/>
                  </a:lnTo>
                  <a:lnTo>
                    <a:pt x="988" y="357"/>
                  </a:lnTo>
                  <a:lnTo>
                    <a:pt x="986" y="357"/>
                  </a:lnTo>
                  <a:lnTo>
                    <a:pt x="985" y="359"/>
                  </a:lnTo>
                  <a:lnTo>
                    <a:pt x="983" y="359"/>
                  </a:lnTo>
                  <a:lnTo>
                    <a:pt x="977" y="360"/>
                  </a:lnTo>
                  <a:lnTo>
                    <a:pt x="976" y="362"/>
                  </a:lnTo>
                  <a:lnTo>
                    <a:pt x="969" y="365"/>
                  </a:lnTo>
                  <a:lnTo>
                    <a:pt x="968" y="365"/>
                  </a:lnTo>
                  <a:lnTo>
                    <a:pt x="968" y="366"/>
                  </a:lnTo>
                  <a:lnTo>
                    <a:pt x="968" y="368"/>
                  </a:lnTo>
                  <a:lnTo>
                    <a:pt x="969" y="368"/>
                  </a:lnTo>
                  <a:lnTo>
                    <a:pt x="973" y="368"/>
                  </a:lnTo>
                  <a:lnTo>
                    <a:pt x="974" y="368"/>
                  </a:lnTo>
                  <a:lnTo>
                    <a:pt x="976" y="368"/>
                  </a:lnTo>
                  <a:lnTo>
                    <a:pt x="977" y="366"/>
                  </a:lnTo>
                  <a:lnTo>
                    <a:pt x="980" y="366"/>
                  </a:lnTo>
                  <a:lnTo>
                    <a:pt x="983" y="366"/>
                  </a:lnTo>
                  <a:lnTo>
                    <a:pt x="985" y="366"/>
                  </a:lnTo>
                  <a:lnTo>
                    <a:pt x="989" y="365"/>
                  </a:lnTo>
                  <a:lnTo>
                    <a:pt x="991" y="365"/>
                  </a:lnTo>
                  <a:lnTo>
                    <a:pt x="992" y="365"/>
                  </a:lnTo>
                  <a:lnTo>
                    <a:pt x="994" y="363"/>
                  </a:lnTo>
                  <a:lnTo>
                    <a:pt x="994" y="365"/>
                  </a:lnTo>
                  <a:lnTo>
                    <a:pt x="994" y="366"/>
                  </a:lnTo>
                  <a:lnTo>
                    <a:pt x="994" y="368"/>
                  </a:lnTo>
                  <a:lnTo>
                    <a:pt x="992" y="368"/>
                  </a:lnTo>
                  <a:lnTo>
                    <a:pt x="992" y="369"/>
                  </a:lnTo>
                  <a:lnTo>
                    <a:pt x="991" y="369"/>
                  </a:lnTo>
                  <a:lnTo>
                    <a:pt x="991" y="372"/>
                  </a:lnTo>
                  <a:lnTo>
                    <a:pt x="989" y="374"/>
                  </a:lnTo>
                  <a:lnTo>
                    <a:pt x="988" y="375"/>
                  </a:lnTo>
                  <a:lnTo>
                    <a:pt x="988" y="377"/>
                  </a:lnTo>
                  <a:lnTo>
                    <a:pt x="988" y="378"/>
                  </a:lnTo>
                  <a:lnTo>
                    <a:pt x="989" y="378"/>
                  </a:lnTo>
                  <a:lnTo>
                    <a:pt x="992" y="378"/>
                  </a:lnTo>
                  <a:lnTo>
                    <a:pt x="995" y="378"/>
                  </a:lnTo>
                  <a:lnTo>
                    <a:pt x="998" y="377"/>
                  </a:lnTo>
                  <a:lnTo>
                    <a:pt x="1001" y="377"/>
                  </a:lnTo>
                  <a:lnTo>
                    <a:pt x="1003" y="375"/>
                  </a:lnTo>
                  <a:lnTo>
                    <a:pt x="1004" y="375"/>
                  </a:lnTo>
                  <a:lnTo>
                    <a:pt x="1006" y="375"/>
                  </a:lnTo>
                  <a:lnTo>
                    <a:pt x="1007" y="374"/>
                  </a:lnTo>
                  <a:lnTo>
                    <a:pt x="1009" y="374"/>
                  </a:lnTo>
                  <a:lnTo>
                    <a:pt x="1012" y="372"/>
                  </a:lnTo>
                  <a:lnTo>
                    <a:pt x="1012" y="369"/>
                  </a:lnTo>
                  <a:lnTo>
                    <a:pt x="1013" y="369"/>
                  </a:lnTo>
                  <a:lnTo>
                    <a:pt x="1013" y="368"/>
                  </a:lnTo>
                  <a:lnTo>
                    <a:pt x="1015" y="368"/>
                  </a:lnTo>
                  <a:lnTo>
                    <a:pt x="1016" y="368"/>
                  </a:lnTo>
                  <a:lnTo>
                    <a:pt x="1016" y="366"/>
                  </a:lnTo>
                  <a:lnTo>
                    <a:pt x="1018" y="366"/>
                  </a:lnTo>
                  <a:lnTo>
                    <a:pt x="1019" y="368"/>
                  </a:lnTo>
                  <a:lnTo>
                    <a:pt x="1021" y="366"/>
                  </a:lnTo>
                  <a:lnTo>
                    <a:pt x="1022" y="366"/>
                  </a:lnTo>
                  <a:lnTo>
                    <a:pt x="1024" y="365"/>
                  </a:lnTo>
                  <a:lnTo>
                    <a:pt x="1027" y="363"/>
                  </a:lnTo>
                  <a:lnTo>
                    <a:pt x="1029" y="363"/>
                  </a:lnTo>
                  <a:lnTo>
                    <a:pt x="1030" y="363"/>
                  </a:lnTo>
                  <a:lnTo>
                    <a:pt x="1030" y="362"/>
                  </a:lnTo>
                  <a:lnTo>
                    <a:pt x="1032" y="362"/>
                  </a:lnTo>
                  <a:lnTo>
                    <a:pt x="1032" y="360"/>
                  </a:lnTo>
                  <a:lnTo>
                    <a:pt x="1032" y="359"/>
                  </a:lnTo>
                  <a:lnTo>
                    <a:pt x="1033" y="359"/>
                  </a:lnTo>
                  <a:lnTo>
                    <a:pt x="1033" y="357"/>
                  </a:lnTo>
                  <a:lnTo>
                    <a:pt x="1035" y="357"/>
                  </a:lnTo>
                  <a:lnTo>
                    <a:pt x="1036" y="357"/>
                  </a:lnTo>
                  <a:lnTo>
                    <a:pt x="1036" y="356"/>
                  </a:lnTo>
                  <a:lnTo>
                    <a:pt x="1038" y="356"/>
                  </a:lnTo>
                  <a:lnTo>
                    <a:pt x="1038" y="357"/>
                  </a:lnTo>
                  <a:lnTo>
                    <a:pt x="1039" y="356"/>
                  </a:lnTo>
                  <a:lnTo>
                    <a:pt x="1041" y="356"/>
                  </a:lnTo>
                  <a:lnTo>
                    <a:pt x="1042" y="356"/>
                  </a:lnTo>
                  <a:lnTo>
                    <a:pt x="1044" y="356"/>
                  </a:lnTo>
                  <a:lnTo>
                    <a:pt x="1044" y="354"/>
                  </a:lnTo>
                  <a:lnTo>
                    <a:pt x="1045" y="354"/>
                  </a:lnTo>
                  <a:lnTo>
                    <a:pt x="1045" y="356"/>
                  </a:lnTo>
                  <a:lnTo>
                    <a:pt x="1042" y="357"/>
                  </a:lnTo>
                  <a:lnTo>
                    <a:pt x="1041" y="359"/>
                  </a:lnTo>
                  <a:lnTo>
                    <a:pt x="1041" y="360"/>
                  </a:lnTo>
                  <a:lnTo>
                    <a:pt x="1042" y="360"/>
                  </a:lnTo>
                  <a:lnTo>
                    <a:pt x="1044" y="359"/>
                  </a:lnTo>
                  <a:lnTo>
                    <a:pt x="1045" y="359"/>
                  </a:lnTo>
                  <a:lnTo>
                    <a:pt x="1047" y="360"/>
                  </a:lnTo>
                  <a:lnTo>
                    <a:pt x="1050" y="360"/>
                  </a:lnTo>
                  <a:lnTo>
                    <a:pt x="1051" y="360"/>
                  </a:lnTo>
                  <a:lnTo>
                    <a:pt x="1051" y="362"/>
                  </a:lnTo>
                  <a:lnTo>
                    <a:pt x="1050" y="363"/>
                  </a:lnTo>
                  <a:lnTo>
                    <a:pt x="1048" y="363"/>
                  </a:lnTo>
                  <a:lnTo>
                    <a:pt x="1047" y="363"/>
                  </a:lnTo>
                  <a:lnTo>
                    <a:pt x="1047" y="365"/>
                  </a:lnTo>
                  <a:lnTo>
                    <a:pt x="1047" y="366"/>
                  </a:lnTo>
                  <a:lnTo>
                    <a:pt x="1048" y="366"/>
                  </a:lnTo>
                  <a:lnTo>
                    <a:pt x="1050" y="366"/>
                  </a:lnTo>
                  <a:lnTo>
                    <a:pt x="1051" y="366"/>
                  </a:lnTo>
                  <a:lnTo>
                    <a:pt x="1054" y="365"/>
                  </a:lnTo>
                  <a:lnTo>
                    <a:pt x="1054" y="366"/>
                  </a:lnTo>
                  <a:lnTo>
                    <a:pt x="1056" y="366"/>
                  </a:lnTo>
                  <a:lnTo>
                    <a:pt x="1057" y="366"/>
                  </a:lnTo>
                  <a:lnTo>
                    <a:pt x="1059" y="366"/>
                  </a:lnTo>
                  <a:lnTo>
                    <a:pt x="1059" y="368"/>
                  </a:lnTo>
                  <a:lnTo>
                    <a:pt x="1060" y="368"/>
                  </a:lnTo>
                  <a:lnTo>
                    <a:pt x="1062" y="368"/>
                  </a:lnTo>
                  <a:lnTo>
                    <a:pt x="1065" y="369"/>
                  </a:lnTo>
                  <a:lnTo>
                    <a:pt x="1066" y="372"/>
                  </a:lnTo>
                  <a:lnTo>
                    <a:pt x="1068" y="372"/>
                  </a:lnTo>
                  <a:lnTo>
                    <a:pt x="1069" y="369"/>
                  </a:lnTo>
                  <a:lnTo>
                    <a:pt x="1071" y="369"/>
                  </a:lnTo>
                  <a:lnTo>
                    <a:pt x="1072" y="368"/>
                  </a:lnTo>
                  <a:lnTo>
                    <a:pt x="1074" y="368"/>
                  </a:lnTo>
                  <a:lnTo>
                    <a:pt x="1075" y="366"/>
                  </a:lnTo>
                  <a:lnTo>
                    <a:pt x="1077" y="366"/>
                  </a:lnTo>
                  <a:lnTo>
                    <a:pt x="1079" y="366"/>
                  </a:lnTo>
                  <a:lnTo>
                    <a:pt x="1079" y="365"/>
                  </a:lnTo>
                  <a:lnTo>
                    <a:pt x="1080" y="365"/>
                  </a:lnTo>
                  <a:lnTo>
                    <a:pt x="1083" y="365"/>
                  </a:lnTo>
                  <a:close/>
                  <a:moveTo>
                    <a:pt x="1030" y="318"/>
                  </a:moveTo>
                  <a:lnTo>
                    <a:pt x="1029" y="319"/>
                  </a:lnTo>
                  <a:lnTo>
                    <a:pt x="1030" y="319"/>
                  </a:lnTo>
                  <a:lnTo>
                    <a:pt x="1030" y="318"/>
                  </a:lnTo>
                  <a:close/>
                  <a:moveTo>
                    <a:pt x="1340" y="362"/>
                  </a:moveTo>
                  <a:lnTo>
                    <a:pt x="1339" y="362"/>
                  </a:lnTo>
                  <a:lnTo>
                    <a:pt x="1339" y="363"/>
                  </a:lnTo>
                  <a:lnTo>
                    <a:pt x="1340" y="363"/>
                  </a:lnTo>
                  <a:lnTo>
                    <a:pt x="1342" y="363"/>
                  </a:lnTo>
                  <a:lnTo>
                    <a:pt x="1342" y="365"/>
                  </a:lnTo>
                  <a:lnTo>
                    <a:pt x="1343" y="365"/>
                  </a:lnTo>
                  <a:lnTo>
                    <a:pt x="1343" y="363"/>
                  </a:lnTo>
                  <a:lnTo>
                    <a:pt x="1345" y="362"/>
                  </a:lnTo>
                  <a:lnTo>
                    <a:pt x="1345" y="360"/>
                  </a:lnTo>
                  <a:lnTo>
                    <a:pt x="1343" y="362"/>
                  </a:lnTo>
                  <a:lnTo>
                    <a:pt x="1343" y="360"/>
                  </a:lnTo>
                  <a:lnTo>
                    <a:pt x="1342" y="360"/>
                  </a:lnTo>
                  <a:lnTo>
                    <a:pt x="1342" y="362"/>
                  </a:lnTo>
                  <a:lnTo>
                    <a:pt x="1340" y="362"/>
                  </a:lnTo>
                  <a:close/>
                  <a:moveTo>
                    <a:pt x="1054" y="324"/>
                  </a:moveTo>
                  <a:lnTo>
                    <a:pt x="1056" y="324"/>
                  </a:lnTo>
                  <a:lnTo>
                    <a:pt x="1059" y="324"/>
                  </a:lnTo>
                  <a:lnTo>
                    <a:pt x="1059" y="325"/>
                  </a:lnTo>
                  <a:lnTo>
                    <a:pt x="1060" y="325"/>
                  </a:lnTo>
                  <a:lnTo>
                    <a:pt x="1060" y="324"/>
                  </a:lnTo>
                  <a:lnTo>
                    <a:pt x="1062" y="324"/>
                  </a:lnTo>
                  <a:lnTo>
                    <a:pt x="1063" y="324"/>
                  </a:lnTo>
                  <a:lnTo>
                    <a:pt x="1063" y="322"/>
                  </a:lnTo>
                  <a:lnTo>
                    <a:pt x="1062" y="322"/>
                  </a:lnTo>
                  <a:lnTo>
                    <a:pt x="1059" y="322"/>
                  </a:lnTo>
                  <a:lnTo>
                    <a:pt x="1057" y="322"/>
                  </a:lnTo>
                  <a:lnTo>
                    <a:pt x="1057" y="321"/>
                  </a:lnTo>
                  <a:lnTo>
                    <a:pt x="1056" y="321"/>
                  </a:lnTo>
                  <a:lnTo>
                    <a:pt x="1054" y="322"/>
                  </a:lnTo>
                  <a:lnTo>
                    <a:pt x="1054" y="324"/>
                  </a:lnTo>
                  <a:close/>
                  <a:moveTo>
                    <a:pt x="1074" y="313"/>
                  </a:moveTo>
                  <a:lnTo>
                    <a:pt x="1074" y="312"/>
                  </a:lnTo>
                  <a:lnTo>
                    <a:pt x="1074" y="310"/>
                  </a:lnTo>
                  <a:lnTo>
                    <a:pt x="1072" y="310"/>
                  </a:lnTo>
                  <a:lnTo>
                    <a:pt x="1071" y="310"/>
                  </a:lnTo>
                  <a:lnTo>
                    <a:pt x="1069" y="312"/>
                  </a:lnTo>
                  <a:lnTo>
                    <a:pt x="1071" y="312"/>
                  </a:lnTo>
                  <a:lnTo>
                    <a:pt x="1072" y="312"/>
                  </a:lnTo>
                  <a:lnTo>
                    <a:pt x="1072" y="313"/>
                  </a:lnTo>
                  <a:lnTo>
                    <a:pt x="1074" y="313"/>
                  </a:lnTo>
                  <a:close/>
                  <a:moveTo>
                    <a:pt x="1201" y="271"/>
                  </a:moveTo>
                  <a:lnTo>
                    <a:pt x="1198" y="272"/>
                  </a:lnTo>
                  <a:lnTo>
                    <a:pt x="1197" y="274"/>
                  </a:lnTo>
                  <a:lnTo>
                    <a:pt x="1195" y="274"/>
                  </a:lnTo>
                  <a:lnTo>
                    <a:pt x="1189" y="278"/>
                  </a:lnTo>
                  <a:lnTo>
                    <a:pt x="1188" y="278"/>
                  </a:lnTo>
                  <a:lnTo>
                    <a:pt x="1186" y="281"/>
                  </a:lnTo>
                  <a:lnTo>
                    <a:pt x="1184" y="281"/>
                  </a:lnTo>
                  <a:lnTo>
                    <a:pt x="1184" y="284"/>
                  </a:lnTo>
                  <a:lnTo>
                    <a:pt x="1184" y="286"/>
                  </a:lnTo>
                  <a:lnTo>
                    <a:pt x="1183" y="286"/>
                  </a:lnTo>
                  <a:lnTo>
                    <a:pt x="1183" y="287"/>
                  </a:lnTo>
                  <a:lnTo>
                    <a:pt x="1183" y="289"/>
                  </a:lnTo>
                  <a:lnTo>
                    <a:pt x="1183" y="290"/>
                  </a:lnTo>
                  <a:lnTo>
                    <a:pt x="1184" y="290"/>
                  </a:lnTo>
                  <a:lnTo>
                    <a:pt x="1189" y="292"/>
                  </a:lnTo>
                  <a:lnTo>
                    <a:pt x="1191" y="292"/>
                  </a:lnTo>
                  <a:lnTo>
                    <a:pt x="1191" y="290"/>
                  </a:lnTo>
                  <a:lnTo>
                    <a:pt x="1194" y="290"/>
                  </a:lnTo>
                  <a:lnTo>
                    <a:pt x="1195" y="290"/>
                  </a:lnTo>
                  <a:lnTo>
                    <a:pt x="1197" y="290"/>
                  </a:lnTo>
                  <a:lnTo>
                    <a:pt x="1198" y="290"/>
                  </a:lnTo>
                  <a:lnTo>
                    <a:pt x="1201" y="290"/>
                  </a:lnTo>
                  <a:lnTo>
                    <a:pt x="1206" y="290"/>
                  </a:lnTo>
                  <a:lnTo>
                    <a:pt x="1207" y="289"/>
                  </a:lnTo>
                  <a:lnTo>
                    <a:pt x="1209" y="289"/>
                  </a:lnTo>
                  <a:lnTo>
                    <a:pt x="1210" y="289"/>
                  </a:lnTo>
                  <a:lnTo>
                    <a:pt x="1212" y="289"/>
                  </a:lnTo>
                  <a:lnTo>
                    <a:pt x="1212" y="287"/>
                  </a:lnTo>
                  <a:lnTo>
                    <a:pt x="1213" y="287"/>
                  </a:lnTo>
                  <a:lnTo>
                    <a:pt x="1215" y="287"/>
                  </a:lnTo>
                  <a:lnTo>
                    <a:pt x="1215" y="286"/>
                  </a:lnTo>
                  <a:lnTo>
                    <a:pt x="1216" y="286"/>
                  </a:lnTo>
                  <a:lnTo>
                    <a:pt x="1218" y="284"/>
                  </a:lnTo>
                  <a:lnTo>
                    <a:pt x="1221" y="284"/>
                  </a:lnTo>
                  <a:lnTo>
                    <a:pt x="1221" y="283"/>
                  </a:lnTo>
                  <a:lnTo>
                    <a:pt x="1221" y="281"/>
                  </a:lnTo>
                  <a:lnTo>
                    <a:pt x="1222" y="281"/>
                  </a:lnTo>
                  <a:lnTo>
                    <a:pt x="1222" y="280"/>
                  </a:lnTo>
                  <a:lnTo>
                    <a:pt x="1224" y="280"/>
                  </a:lnTo>
                  <a:lnTo>
                    <a:pt x="1224" y="278"/>
                  </a:lnTo>
                  <a:lnTo>
                    <a:pt x="1222" y="278"/>
                  </a:lnTo>
                  <a:lnTo>
                    <a:pt x="1224" y="277"/>
                  </a:lnTo>
                  <a:lnTo>
                    <a:pt x="1224" y="275"/>
                  </a:lnTo>
                  <a:lnTo>
                    <a:pt x="1225" y="275"/>
                  </a:lnTo>
                  <a:lnTo>
                    <a:pt x="1227" y="274"/>
                  </a:lnTo>
                  <a:lnTo>
                    <a:pt x="1228" y="274"/>
                  </a:lnTo>
                  <a:lnTo>
                    <a:pt x="1228" y="272"/>
                  </a:lnTo>
                  <a:lnTo>
                    <a:pt x="1228" y="271"/>
                  </a:lnTo>
                  <a:lnTo>
                    <a:pt x="1227" y="271"/>
                  </a:lnTo>
                  <a:lnTo>
                    <a:pt x="1222" y="269"/>
                  </a:lnTo>
                  <a:lnTo>
                    <a:pt x="1221" y="269"/>
                  </a:lnTo>
                  <a:lnTo>
                    <a:pt x="1215" y="269"/>
                  </a:lnTo>
                  <a:lnTo>
                    <a:pt x="1213" y="269"/>
                  </a:lnTo>
                  <a:lnTo>
                    <a:pt x="1212" y="269"/>
                  </a:lnTo>
                  <a:lnTo>
                    <a:pt x="1210" y="269"/>
                  </a:lnTo>
                  <a:lnTo>
                    <a:pt x="1209" y="269"/>
                  </a:lnTo>
                  <a:lnTo>
                    <a:pt x="1203" y="271"/>
                  </a:lnTo>
                  <a:lnTo>
                    <a:pt x="1201" y="271"/>
                  </a:lnTo>
                  <a:close/>
                  <a:moveTo>
                    <a:pt x="1039" y="281"/>
                  </a:moveTo>
                  <a:lnTo>
                    <a:pt x="1041" y="281"/>
                  </a:lnTo>
                  <a:lnTo>
                    <a:pt x="1042" y="280"/>
                  </a:lnTo>
                  <a:lnTo>
                    <a:pt x="1044" y="278"/>
                  </a:lnTo>
                  <a:lnTo>
                    <a:pt x="1045" y="277"/>
                  </a:lnTo>
                  <a:lnTo>
                    <a:pt x="1047" y="277"/>
                  </a:lnTo>
                  <a:lnTo>
                    <a:pt x="1047" y="275"/>
                  </a:lnTo>
                  <a:lnTo>
                    <a:pt x="1047" y="274"/>
                  </a:lnTo>
                  <a:lnTo>
                    <a:pt x="1048" y="274"/>
                  </a:lnTo>
                  <a:lnTo>
                    <a:pt x="1048" y="272"/>
                  </a:lnTo>
                  <a:lnTo>
                    <a:pt x="1050" y="272"/>
                  </a:lnTo>
                  <a:lnTo>
                    <a:pt x="1050" y="271"/>
                  </a:lnTo>
                  <a:lnTo>
                    <a:pt x="1048" y="269"/>
                  </a:lnTo>
                  <a:lnTo>
                    <a:pt x="1047" y="269"/>
                  </a:lnTo>
                  <a:lnTo>
                    <a:pt x="1045" y="269"/>
                  </a:lnTo>
                  <a:lnTo>
                    <a:pt x="1045" y="271"/>
                  </a:lnTo>
                  <a:lnTo>
                    <a:pt x="1044" y="271"/>
                  </a:lnTo>
                  <a:lnTo>
                    <a:pt x="1042" y="272"/>
                  </a:lnTo>
                  <a:lnTo>
                    <a:pt x="1041" y="272"/>
                  </a:lnTo>
                  <a:lnTo>
                    <a:pt x="1039" y="274"/>
                  </a:lnTo>
                  <a:lnTo>
                    <a:pt x="1039" y="275"/>
                  </a:lnTo>
                  <a:lnTo>
                    <a:pt x="1039" y="277"/>
                  </a:lnTo>
                  <a:lnTo>
                    <a:pt x="1038" y="277"/>
                  </a:lnTo>
                  <a:lnTo>
                    <a:pt x="1036" y="278"/>
                  </a:lnTo>
                  <a:lnTo>
                    <a:pt x="1036" y="280"/>
                  </a:lnTo>
                  <a:lnTo>
                    <a:pt x="1038" y="280"/>
                  </a:lnTo>
                  <a:lnTo>
                    <a:pt x="1038" y="281"/>
                  </a:lnTo>
                  <a:lnTo>
                    <a:pt x="1039" y="281"/>
                  </a:lnTo>
                  <a:close/>
                  <a:moveTo>
                    <a:pt x="689" y="278"/>
                  </a:moveTo>
                  <a:lnTo>
                    <a:pt x="691" y="278"/>
                  </a:lnTo>
                  <a:lnTo>
                    <a:pt x="691" y="277"/>
                  </a:lnTo>
                  <a:lnTo>
                    <a:pt x="689" y="275"/>
                  </a:lnTo>
                  <a:lnTo>
                    <a:pt x="689" y="277"/>
                  </a:lnTo>
                  <a:lnTo>
                    <a:pt x="688" y="277"/>
                  </a:lnTo>
                  <a:lnTo>
                    <a:pt x="688" y="275"/>
                  </a:lnTo>
                  <a:lnTo>
                    <a:pt x="686" y="275"/>
                  </a:lnTo>
                  <a:lnTo>
                    <a:pt x="686" y="277"/>
                  </a:lnTo>
                  <a:lnTo>
                    <a:pt x="689" y="278"/>
                  </a:lnTo>
                  <a:close/>
                  <a:moveTo>
                    <a:pt x="1239" y="272"/>
                  </a:moveTo>
                  <a:lnTo>
                    <a:pt x="1237" y="272"/>
                  </a:lnTo>
                  <a:lnTo>
                    <a:pt x="1237" y="274"/>
                  </a:lnTo>
                  <a:lnTo>
                    <a:pt x="1236" y="274"/>
                  </a:lnTo>
                  <a:lnTo>
                    <a:pt x="1233" y="274"/>
                  </a:lnTo>
                  <a:lnTo>
                    <a:pt x="1231" y="274"/>
                  </a:lnTo>
                  <a:lnTo>
                    <a:pt x="1231" y="275"/>
                  </a:lnTo>
                  <a:lnTo>
                    <a:pt x="1230" y="275"/>
                  </a:lnTo>
                  <a:lnTo>
                    <a:pt x="1230" y="277"/>
                  </a:lnTo>
                  <a:lnTo>
                    <a:pt x="1230" y="278"/>
                  </a:lnTo>
                  <a:lnTo>
                    <a:pt x="1231" y="280"/>
                  </a:lnTo>
                  <a:lnTo>
                    <a:pt x="1233" y="280"/>
                  </a:lnTo>
                  <a:lnTo>
                    <a:pt x="1241" y="280"/>
                  </a:lnTo>
                  <a:lnTo>
                    <a:pt x="1248" y="280"/>
                  </a:lnTo>
                  <a:lnTo>
                    <a:pt x="1250" y="280"/>
                  </a:lnTo>
                  <a:lnTo>
                    <a:pt x="1250" y="278"/>
                  </a:lnTo>
                  <a:lnTo>
                    <a:pt x="1250" y="277"/>
                  </a:lnTo>
                  <a:lnTo>
                    <a:pt x="1251" y="277"/>
                  </a:lnTo>
                  <a:lnTo>
                    <a:pt x="1251" y="275"/>
                  </a:lnTo>
                  <a:lnTo>
                    <a:pt x="1250" y="275"/>
                  </a:lnTo>
                  <a:lnTo>
                    <a:pt x="1248" y="275"/>
                  </a:lnTo>
                  <a:lnTo>
                    <a:pt x="1247" y="275"/>
                  </a:lnTo>
                  <a:lnTo>
                    <a:pt x="1245" y="275"/>
                  </a:lnTo>
                  <a:lnTo>
                    <a:pt x="1244" y="275"/>
                  </a:lnTo>
                  <a:lnTo>
                    <a:pt x="1242" y="274"/>
                  </a:lnTo>
                  <a:lnTo>
                    <a:pt x="1241" y="274"/>
                  </a:lnTo>
                  <a:lnTo>
                    <a:pt x="1241" y="272"/>
                  </a:lnTo>
                  <a:lnTo>
                    <a:pt x="1239" y="272"/>
                  </a:lnTo>
                  <a:close/>
                  <a:moveTo>
                    <a:pt x="1233" y="260"/>
                  </a:moveTo>
                  <a:lnTo>
                    <a:pt x="1233" y="259"/>
                  </a:lnTo>
                  <a:lnTo>
                    <a:pt x="1231" y="260"/>
                  </a:lnTo>
                  <a:lnTo>
                    <a:pt x="1230" y="260"/>
                  </a:lnTo>
                  <a:lnTo>
                    <a:pt x="1228" y="262"/>
                  </a:lnTo>
                  <a:lnTo>
                    <a:pt x="1228" y="263"/>
                  </a:lnTo>
                  <a:lnTo>
                    <a:pt x="1227" y="263"/>
                  </a:lnTo>
                  <a:lnTo>
                    <a:pt x="1228" y="265"/>
                  </a:lnTo>
                  <a:lnTo>
                    <a:pt x="1231" y="266"/>
                  </a:lnTo>
                  <a:lnTo>
                    <a:pt x="1231" y="269"/>
                  </a:lnTo>
                  <a:lnTo>
                    <a:pt x="1233" y="269"/>
                  </a:lnTo>
                  <a:lnTo>
                    <a:pt x="1233" y="266"/>
                  </a:lnTo>
                  <a:lnTo>
                    <a:pt x="1234" y="269"/>
                  </a:lnTo>
                  <a:lnTo>
                    <a:pt x="1234" y="266"/>
                  </a:lnTo>
                  <a:lnTo>
                    <a:pt x="1234" y="265"/>
                  </a:lnTo>
                  <a:lnTo>
                    <a:pt x="1236" y="265"/>
                  </a:lnTo>
                  <a:lnTo>
                    <a:pt x="1236" y="263"/>
                  </a:lnTo>
                  <a:lnTo>
                    <a:pt x="1234" y="263"/>
                  </a:lnTo>
                  <a:lnTo>
                    <a:pt x="1236" y="262"/>
                  </a:lnTo>
                  <a:lnTo>
                    <a:pt x="1236" y="260"/>
                  </a:lnTo>
                  <a:lnTo>
                    <a:pt x="1233" y="260"/>
                  </a:lnTo>
                  <a:close/>
                  <a:moveTo>
                    <a:pt x="767" y="266"/>
                  </a:moveTo>
                  <a:lnTo>
                    <a:pt x="768" y="266"/>
                  </a:lnTo>
                  <a:lnTo>
                    <a:pt x="770" y="266"/>
                  </a:lnTo>
                  <a:lnTo>
                    <a:pt x="771" y="265"/>
                  </a:lnTo>
                  <a:lnTo>
                    <a:pt x="771" y="263"/>
                  </a:lnTo>
                  <a:lnTo>
                    <a:pt x="770" y="263"/>
                  </a:lnTo>
                  <a:lnTo>
                    <a:pt x="770" y="262"/>
                  </a:lnTo>
                  <a:lnTo>
                    <a:pt x="767" y="262"/>
                  </a:lnTo>
                  <a:lnTo>
                    <a:pt x="765" y="262"/>
                  </a:lnTo>
                  <a:lnTo>
                    <a:pt x="762" y="263"/>
                  </a:lnTo>
                  <a:lnTo>
                    <a:pt x="764" y="263"/>
                  </a:lnTo>
                  <a:lnTo>
                    <a:pt x="764" y="265"/>
                  </a:lnTo>
                  <a:lnTo>
                    <a:pt x="765" y="265"/>
                  </a:lnTo>
                  <a:lnTo>
                    <a:pt x="765" y="266"/>
                  </a:lnTo>
                  <a:lnTo>
                    <a:pt x="767" y="266"/>
                  </a:lnTo>
                  <a:close/>
                  <a:moveTo>
                    <a:pt x="815" y="262"/>
                  </a:moveTo>
                  <a:lnTo>
                    <a:pt x="817" y="262"/>
                  </a:lnTo>
                  <a:lnTo>
                    <a:pt x="818" y="262"/>
                  </a:lnTo>
                  <a:lnTo>
                    <a:pt x="818" y="260"/>
                  </a:lnTo>
                  <a:lnTo>
                    <a:pt x="820" y="260"/>
                  </a:lnTo>
                  <a:lnTo>
                    <a:pt x="820" y="259"/>
                  </a:lnTo>
                  <a:lnTo>
                    <a:pt x="817" y="257"/>
                  </a:lnTo>
                  <a:lnTo>
                    <a:pt x="815" y="257"/>
                  </a:lnTo>
                  <a:lnTo>
                    <a:pt x="815" y="259"/>
                  </a:lnTo>
                  <a:lnTo>
                    <a:pt x="814" y="259"/>
                  </a:lnTo>
                  <a:lnTo>
                    <a:pt x="812" y="259"/>
                  </a:lnTo>
                  <a:lnTo>
                    <a:pt x="810" y="260"/>
                  </a:lnTo>
                  <a:lnTo>
                    <a:pt x="809" y="260"/>
                  </a:lnTo>
                  <a:lnTo>
                    <a:pt x="810" y="262"/>
                  </a:lnTo>
                  <a:lnTo>
                    <a:pt x="812" y="262"/>
                  </a:lnTo>
                  <a:lnTo>
                    <a:pt x="814" y="262"/>
                  </a:lnTo>
                  <a:lnTo>
                    <a:pt x="814" y="263"/>
                  </a:lnTo>
                  <a:lnTo>
                    <a:pt x="815" y="262"/>
                  </a:lnTo>
                  <a:close/>
                  <a:moveTo>
                    <a:pt x="1178" y="263"/>
                  </a:moveTo>
                  <a:lnTo>
                    <a:pt x="1178" y="262"/>
                  </a:lnTo>
                  <a:lnTo>
                    <a:pt x="1177" y="260"/>
                  </a:lnTo>
                  <a:lnTo>
                    <a:pt x="1175" y="260"/>
                  </a:lnTo>
                  <a:lnTo>
                    <a:pt x="1174" y="260"/>
                  </a:lnTo>
                  <a:lnTo>
                    <a:pt x="1175" y="262"/>
                  </a:lnTo>
                  <a:lnTo>
                    <a:pt x="1177" y="262"/>
                  </a:lnTo>
                  <a:lnTo>
                    <a:pt x="1175" y="263"/>
                  </a:lnTo>
                  <a:lnTo>
                    <a:pt x="1178" y="263"/>
                  </a:lnTo>
                  <a:close/>
                  <a:moveTo>
                    <a:pt x="1172" y="263"/>
                  </a:moveTo>
                  <a:lnTo>
                    <a:pt x="1171" y="263"/>
                  </a:lnTo>
                  <a:lnTo>
                    <a:pt x="1171" y="265"/>
                  </a:lnTo>
                  <a:lnTo>
                    <a:pt x="1172" y="265"/>
                  </a:lnTo>
                  <a:lnTo>
                    <a:pt x="1174" y="265"/>
                  </a:lnTo>
                  <a:lnTo>
                    <a:pt x="1175" y="265"/>
                  </a:lnTo>
                  <a:lnTo>
                    <a:pt x="1175" y="263"/>
                  </a:lnTo>
                  <a:lnTo>
                    <a:pt x="1174" y="263"/>
                  </a:lnTo>
                  <a:lnTo>
                    <a:pt x="1172" y="263"/>
                  </a:lnTo>
                  <a:close/>
                  <a:moveTo>
                    <a:pt x="841" y="259"/>
                  </a:moveTo>
                  <a:lnTo>
                    <a:pt x="842" y="259"/>
                  </a:lnTo>
                  <a:lnTo>
                    <a:pt x="844" y="259"/>
                  </a:lnTo>
                  <a:lnTo>
                    <a:pt x="844" y="257"/>
                  </a:lnTo>
                  <a:lnTo>
                    <a:pt x="845" y="257"/>
                  </a:lnTo>
                  <a:lnTo>
                    <a:pt x="845" y="256"/>
                  </a:lnTo>
                  <a:lnTo>
                    <a:pt x="845" y="254"/>
                  </a:lnTo>
                  <a:lnTo>
                    <a:pt x="845" y="253"/>
                  </a:lnTo>
                  <a:lnTo>
                    <a:pt x="842" y="253"/>
                  </a:lnTo>
                  <a:lnTo>
                    <a:pt x="842" y="254"/>
                  </a:lnTo>
                  <a:lnTo>
                    <a:pt x="841" y="254"/>
                  </a:lnTo>
                  <a:lnTo>
                    <a:pt x="839" y="256"/>
                  </a:lnTo>
                  <a:lnTo>
                    <a:pt x="838" y="256"/>
                  </a:lnTo>
                  <a:lnTo>
                    <a:pt x="836" y="257"/>
                  </a:lnTo>
                  <a:lnTo>
                    <a:pt x="836" y="259"/>
                  </a:lnTo>
                  <a:lnTo>
                    <a:pt x="838" y="259"/>
                  </a:lnTo>
                  <a:lnTo>
                    <a:pt x="839" y="257"/>
                  </a:lnTo>
                  <a:lnTo>
                    <a:pt x="839" y="259"/>
                  </a:lnTo>
                  <a:lnTo>
                    <a:pt x="841" y="259"/>
                  </a:lnTo>
                  <a:close/>
                  <a:moveTo>
                    <a:pt x="703" y="272"/>
                  </a:moveTo>
                  <a:lnTo>
                    <a:pt x="703" y="274"/>
                  </a:lnTo>
                  <a:lnTo>
                    <a:pt x="706" y="272"/>
                  </a:lnTo>
                  <a:lnTo>
                    <a:pt x="705" y="272"/>
                  </a:lnTo>
                  <a:lnTo>
                    <a:pt x="703" y="272"/>
                  </a:lnTo>
                  <a:close/>
                  <a:moveTo>
                    <a:pt x="698" y="269"/>
                  </a:moveTo>
                  <a:lnTo>
                    <a:pt x="698" y="271"/>
                  </a:lnTo>
                  <a:lnTo>
                    <a:pt x="701" y="271"/>
                  </a:lnTo>
                  <a:lnTo>
                    <a:pt x="703" y="271"/>
                  </a:lnTo>
                  <a:lnTo>
                    <a:pt x="703" y="269"/>
                  </a:lnTo>
                  <a:lnTo>
                    <a:pt x="701" y="269"/>
                  </a:lnTo>
                  <a:lnTo>
                    <a:pt x="698" y="269"/>
                  </a:lnTo>
                  <a:close/>
                  <a:moveTo>
                    <a:pt x="995" y="198"/>
                  </a:moveTo>
                  <a:lnTo>
                    <a:pt x="994" y="198"/>
                  </a:lnTo>
                  <a:lnTo>
                    <a:pt x="994" y="200"/>
                  </a:lnTo>
                  <a:lnTo>
                    <a:pt x="995" y="200"/>
                  </a:lnTo>
                  <a:lnTo>
                    <a:pt x="995" y="198"/>
                  </a:lnTo>
                  <a:close/>
                  <a:moveTo>
                    <a:pt x="1079" y="257"/>
                  </a:moveTo>
                  <a:lnTo>
                    <a:pt x="1080" y="257"/>
                  </a:lnTo>
                  <a:lnTo>
                    <a:pt x="1079" y="256"/>
                  </a:lnTo>
                  <a:lnTo>
                    <a:pt x="1079" y="257"/>
                  </a:lnTo>
                  <a:close/>
                  <a:moveTo>
                    <a:pt x="496" y="233"/>
                  </a:moveTo>
                  <a:lnTo>
                    <a:pt x="496" y="231"/>
                  </a:lnTo>
                  <a:lnTo>
                    <a:pt x="496" y="230"/>
                  </a:lnTo>
                  <a:lnTo>
                    <a:pt x="494" y="230"/>
                  </a:lnTo>
                  <a:lnTo>
                    <a:pt x="494" y="231"/>
                  </a:lnTo>
                  <a:lnTo>
                    <a:pt x="491" y="230"/>
                  </a:lnTo>
                  <a:lnTo>
                    <a:pt x="491" y="231"/>
                  </a:lnTo>
                  <a:lnTo>
                    <a:pt x="491" y="233"/>
                  </a:lnTo>
                  <a:lnTo>
                    <a:pt x="494" y="233"/>
                  </a:lnTo>
                  <a:lnTo>
                    <a:pt x="496" y="233"/>
                  </a:lnTo>
                  <a:close/>
                  <a:moveTo>
                    <a:pt x="900" y="269"/>
                  </a:moveTo>
                  <a:lnTo>
                    <a:pt x="900" y="271"/>
                  </a:lnTo>
                  <a:lnTo>
                    <a:pt x="901" y="269"/>
                  </a:lnTo>
                  <a:lnTo>
                    <a:pt x="900" y="269"/>
                  </a:lnTo>
                  <a:close/>
                  <a:moveTo>
                    <a:pt x="762" y="266"/>
                  </a:moveTo>
                  <a:lnTo>
                    <a:pt x="761" y="269"/>
                  </a:lnTo>
                  <a:lnTo>
                    <a:pt x="762" y="269"/>
                  </a:lnTo>
                  <a:lnTo>
                    <a:pt x="762" y="266"/>
                  </a:lnTo>
                  <a:close/>
                  <a:moveTo>
                    <a:pt x="885" y="286"/>
                  </a:moveTo>
                  <a:lnTo>
                    <a:pt x="883" y="286"/>
                  </a:lnTo>
                  <a:lnTo>
                    <a:pt x="883" y="287"/>
                  </a:lnTo>
                  <a:lnTo>
                    <a:pt x="885" y="287"/>
                  </a:lnTo>
                  <a:lnTo>
                    <a:pt x="885" y="286"/>
                  </a:lnTo>
                  <a:close/>
                  <a:moveTo>
                    <a:pt x="998" y="221"/>
                  </a:moveTo>
                  <a:lnTo>
                    <a:pt x="997" y="222"/>
                  </a:lnTo>
                  <a:lnTo>
                    <a:pt x="998" y="222"/>
                  </a:lnTo>
                  <a:lnTo>
                    <a:pt x="998" y="221"/>
                  </a:lnTo>
                  <a:close/>
                  <a:moveTo>
                    <a:pt x="1124" y="793"/>
                  </a:moveTo>
                  <a:lnTo>
                    <a:pt x="1125" y="792"/>
                  </a:lnTo>
                  <a:lnTo>
                    <a:pt x="1124" y="792"/>
                  </a:lnTo>
                  <a:lnTo>
                    <a:pt x="1124" y="793"/>
                  </a:lnTo>
                  <a:close/>
                  <a:moveTo>
                    <a:pt x="67" y="625"/>
                  </a:moveTo>
                  <a:lnTo>
                    <a:pt x="67" y="624"/>
                  </a:lnTo>
                  <a:lnTo>
                    <a:pt x="69" y="624"/>
                  </a:lnTo>
                  <a:lnTo>
                    <a:pt x="70" y="624"/>
                  </a:lnTo>
                  <a:lnTo>
                    <a:pt x="70" y="622"/>
                  </a:lnTo>
                  <a:lnTo>
                    <a:pt x="69" y="622"/>
                  </a:lnTo>
                  <a:lnTo>
                    <a:pt x="67" y="622"/>
                  </a:lnTo>
                  <a:lnTo>
                    <a:pt x="66" y="622"/>
                  </a:lnTo>
                  <a:lnTo>
                    <a:pt x="64" y="624"/>
                  </a:lnTo>
                  <a:lnTo>
                    <a:pt x="64" y="625"/>
                  </a:lnTo>
                  <a:lnTo>
                    <a:pt x="62" y="625"/>
                  </a:lnTo>
                  <a:lnTo>
                    <a:pt x="62" y="627"/>
                  </a:lnTo>
                  <a:lnTo>
                    <a:pt x="64" y="627"/>
                  </a:lnTo>
                  <a:lnTo>
                    <a:pt x="66" y="627"/>
                  </a:lnTo>
                  <a:lnTo>
                    <a:pt x="67" y="625"/>
                  </a:lnTo>
                  <a:close/>
                  <a:moveTo>
                    <a:pt x="46" y="690"/>
                  </a:moveTo>
                  <a:lnTo>
                    <a:pt x="47" y="690"/>
                  </a:lnTo>
                  <a:lnTo>
                    <a:pt x="47" y="689"/>
                  </a:lnTo>
                  <a:lnTo>
                    <a:pt x="46" y="689"/>
                  </a:lnTo>
                  <a:lnTo>
                    <a:pt x="46" y="690"/>
                  </a:lnTo>
                  <a:close/>
                  <a:moveTo>
                    <a:pt x="1298" y="666"/>
                  </a:moveTo>
                  <a:lnTo>
                    <a:pt x="1297" y="668"/>
                  </a:lnTo>
                  <a:lnTo>
                    <a:pt x="1298" y="668"/>
                  </a:lnTo>
                  <a:lnTo>
                    <a:pt x="1298" y="666"/>
                  </a:lnTo>
                  <a:close/>
                  <a:moveTo>
                    <a:pt x="423" y="234"/>
                  </a:moveTo>
                  <a:lnTo>
                    <a:pt x="421" y="234"/>
                  </a:lnTo>
                  <a:lnTo>
                    <a:pt x="420" y="236"/>
                  </a:lnTo>
                  <a:lnTo>
                    <a:pt x="421" y="236"/>
                  </a:lnTo>
                  <a:lnTo>
                    <a:pt x="423" y="234"/>
                  </a:lnTo>
                  <a:close/>
                  <a:moveTo>
                    <a:pt x="338" y="242"/>
                  </a:moveTo>
                  <a:lnTo>
                    <a:pt x="337" y="243"/>
                  </a:lnTo>
                  <a:lnTo>
                    <a:pt x="338" y="243"/>
                  </a:lnTo>
                  <a:lnTo>
                    <a:pt x="338" y="242"/>
                  </a:lnTo>
                  <a:close/>
                  <a:moveTo>
                    <a:pt x="379" y="245"/>
                  </a:moveTo>
                  <a:lnTo>
                    <a:pt x="379" y="243"/>
                  </a:lnTo>
                  <a:lnTo>
                    <a:pt x="377" y="245"/>
                  </a:lnTo>
                  <a:lnTo>
                    <a:pt x="379" y="245"/>
                  </a:lnTo>
                  <a:close/>
                  <a:moveTo>
                    <a:pt x="82" y="559"/>
                  </a:moveTo>
                  <a:lnTo>
                    <a:pt x="84" y="559"/>
                  </a:lnTo>
                  <a:lnTo>
                    <a:pt x="84" y="557"/>
                  </a:lnTo>
                  <a:lnTo>
                    <a:pt x="82" y="557"/>
                  </a:lnTo>
                  <a:lnTo>
                    <a:pt x="82" y="559"/>
                  </a:lnTo>
                  <a:close/>
                  <a:moveTo>
                    <a:pt x="55" y="622"/>
                  </a:moveTo>
                  <a:lnTo>
                    <a:pt x="56" y="621"/>
                  </a:lnTo>
                  <a:lnTo>
                    <a:pt x="55" y="621"/>
                  </a:lnTo>
                  <a:lnTo>
                    <a:pt x="55" y="622"/>
                  </a:lnTo>
                  <a:close/>
                  <a:moveTo>
                    <a:pt x="105" y="699"/>
                  </a:moveTo>
                  <a:lnTo>
                    <a:pt x="106" y="698"/>
                  </a:lnTo>
                  <a:lnTo>
                    <a:pt x="105" y="698"/>
                  </a:lnTo>
                  <a:lnTo>
                    <a:pt x="105" y="699"/>
                  </a:lnTo>
                  <a:close/>
                  <a:moveTo>
                    <a:pt x="776" y="475"/>
                  </a:moveTo>
                  <a:lnTo>
                    <a:pt x="774" y="477"/>
                  </a:lnTo>
                  <a:lnTo>
                    <a:pt x="776" y="477"/>
                  </a:lnTo>
                  <a:lnTo>
                    <a:pt x="776" y="475"/>
                  </a:lnTo>
                  <a:close/>
                  <a:moveTo>
                    <a:pt x="58" y="640"/>
                  </a:moveTo>
                  <a:lnTo>
                    <a:pt x="58" y="642"/>
                  </a:lnTo>
                  <a:lnTo>
                    <a:pt x="59" y="642"/>
                  </a:lnTo>
                  <a:lnTo>
                    <a:pt x="59" y="640"/>
                  </a:lnTo>
                  <a:lnTo>
                    <a:pt x="58" y="640"/>
                  </a:lnTo>
                  <a:close/>
                  <a:moveTo>
                    <a:pt x="81" y="587"/>
                  </a:moveTo>
                  <a:lnTo>
                    <a:pt x="79" y="587"/>
                  </a:lnTo>
                  <a:lnTo>
                    <a:pt x="79" y="589"/>
                  </a:lnTo>
                  <a:lnTo>
                    <a:pt x="81" y="587"/>
                  </a:lnTo>
                  <a:close/>
                  <a:moveTo>
                    <a:pt x="72" y="612"/>
                  </a:moveTo>
                  <a:lnTo>
                    <a:pt x="73" y="612"/>
                  </a:lnTo>
                  <a:lnTo>
                    <a:pt x="73" y="610"/>
                  </a:lnTo>
                  <a:lnTo>
                    <a:pt x="72" y="612"/>
                  </a:lnTo>
                  <a:close/>
                  <a:moveTo>
                    <a:pt x="374" y="243"/>
                  </a:moveTo>
                  <a:lnTo>
                    <a:pt x="373" y="243"/>
                  </a:lnTo>
                  <a:lnTo>
                    <a:pt x="373" y="245"/>
                  </a:lnTo>
                  <a:lnTo>
                    <a:pt x="374" y="245"/>
                  </a:lnTo>
                  <a:lnTo>
                    <a:pt x="374" y="243"/>
                  </a:lnTo>
                  <a:close/>
                  <a:moveTo>
                    <a:pt x="96" y="683"/>
                  </a:moveTo>
                  <a:lnTo>
                    <a:pt x="94" y="683"/>
                  </a:lnTo>
                  <a:lnTo>
                    <a:pt x="94" y="684"/>
                  </a:lnTo>
                  <a:lnTo>
                    <a:pt x="96" y="684"/>
                  </a:lnTo>
                  <a:lnTo>
                    <a:pt x="97" y="683"/>
                  </a:lnTo>
                  <a:lnTo>
                    <a:pt x="96" y="683"/>
                  </a:lnTo>
                  <a:close/>
                  <a:moveTo>
                    <a:pt x="53" y="589"/>
                  </a:moveTo>
                  <a:lnTo>
                    <a:pt x="52" y="589"/>
                  </a:lnTo>
                  <a:lnTo>
                    <a:pt x="50" y="590"/>
                  </a:lnTo>
                  <a:lnTo>
                    <a:pt x="50" y="592"/>
                  </a:lnTo>
                  <a:lnTo>
                    <a:pt x="52" y="593"/>
                  </a:lnTo>
                  <a:lnTo>
                    <a:pt x="53" y="593"/>
                  </a:lnTo>
                  <a:lnTo>
                    <a:pt x="53" y="592"/>
                  </a:lnTo>
                  <a:lnTo>
                    <a:pt x="55" y="590"/>
                  </a:lnTo>
                  <a:lnTo>
                    <a:pt x="53" y="590"/>
                  </a:lnTo>
                  <a:lnTo>
                    <a:pt x="53" y="589"/>
                  </a:lnTo>
                  <a:close/>
                  <a:moveTo>
                    <a:pt x="1327" y="556"/>
                  </a:moveTo>
                  <a:lnTo>
                    <a:pt x="1328" y="556"/>
                  </a:lnTo>
                  <a:lnTo>
                    <a:pt x="1328" y="554"/>
                  </a:lnTo>
                  <a:lnTo>
                    <a:pt x="1327" y="556"/>
                  </a:lnTo>
                  <a:close/>
                  <a:moveTo>
                    <a:pt x="1131" y="239"/>
                  </a:moveTo>
                  <a:lnTo>
                    <a:pt x="1133" y="239"/>
                  </a:lnTo>
                  <a:lnTo>
                    <a:pt x="1135" y="239"/>
                  </a:lnTo>
                  <a:lnTo>
                    <a:pt x="1135" y="237"/>
                  </a:lnTo>
                  <a:lnTo>
                    <a:pt x="1133" y="237"/>
                  </a:lnTo>
                  <a:lnTo>
                    <a:pt x="1131" y="237"/>
                  </a:lnTo>
                  <a:lnTo>
                    <a:pt x="1130" y="237"/>
                  </a:lnTo>
                  <a:lnTo>
                    <a:pt x="1131" y="239"/>
                  </a:lnTo>
                  <a:lnTo>
                    <a:pt x="1130" y="239"/>
                  </a:lnTo>
                  <a:lnTo>
                    <a:pt x="1130" y="240"/>
                  </a:lnTo>
                  <a:lnTo>
                    <a:pt x="1131" y="240"/>
                  </a:lnTo>
                  <a:lnTo>
                    <a:pt x="1131" y="239"/>
                  </a:lnTo>
                  <a:close/>
                  <a:moveTo>
                    <a:pt x="368" y="243"/>
                  </a:moveTo>
                  <a:lnTo>
                    <a:pt x="368" y="245"/>
                  </a:lnTo>
                  <a:lnTo>
                    <a:pt x="370" y="245"/>
                  </a:lnTo>
                  <a:lnTo>
                    <a:pt x="370" y="243"/>
                  </a:lnTo>
                  <a:lnTo>
                    <a:pt x="368" y="243"/>
                  </a:lnTo>
                  <a:close/>
                  <a:moveTo>
                    <a:pt x="936" y="360"/>
                  </a:moveTo>
                  <a:lnTo>
                    <a:pt x="935" y="359"/>
                  </a:lnTo>
                  <a:lnTo>
                    <a:pt x="935" y="360"/>
                  </a:lnTo>
                  <a:lnTo>
                    <a:pt x="936" y="360"/>
                  </a:lnTo>
                  <a:close/>
                  <a:moveTo>
                    <a:pt x="1118" y="274"/>
                  </a:moveTo>
                  <a:lnTo>
                    <a:pt x="1118" y="272"/>
                  </a:lnTo>
                  <a:lnTo>
                    <a:pt x="1116" y="272"/>
                  </a:lnTo>
                  <a:lnTo>
                    <a:pt x="1113" y="272"/>
                  </a:lnTo>
                  <a:lnTo>
                    <a:pt x="1113" y="274"/>
                  </a:lnTo>
                  <a:lnTo>
                    <a:pt x="1116" y="274"/>
                  </a:lnTo>
                  <a:lnTo>
                    <a:pt x="1118" y="274"/>
                  </a:lnTo>
                  <a:close/>
                  <a:moveTo>
                    <a:pt x="1119" y="271"/>
                  </a:moveTo>
                  <a:lnTo>
                    <a:pt x="1118" y="271"/>
                  </a:lnTo>
                  <a:lnTo>
                    <a:pt x="1118" y="272"/>
                  </a:lnTo>
                  <a:lnTo>
                    <a:pt x="1119" y="272"/>
                  </a:lnTo>
                  <a:lnTo>
                    <a:pt x="1119" y="271"/>
                  </a:lnTo>
                  <a:close/>
                  <a:moveTo>
                    <a:pt x="777" y="472"/>
                  </a:moveTo>
                  <a:lnTo>
                    <a:pt x="776" y="475"/>
                  </a:lnTo>
                  <a:lnTo>
                    <a:pt x="777" y="475"/>
                  </a:lnTo>
                  <a:lnTo>
                    <a:pt x="777" y="472"/>
                  </a:lnTo>
                  <a:close/>
                  <a:moveTo>
                    <a:pt x="1390" y="592"/>
                  </a:moveTo>
                  <a:lnTo>
                    <a:pt x="1389" y="593"/>
                  </a:lnTo>
                  <a:lnTo>
                    <a:pt x="1390" y="593"/>
                  </a:lnTo>
                  <a:lnTo>
                    <a:pt x="1390" y="592"/>
                  </a:lnTo>
                  <a:close/>
                  <a:moveTo>
                    <a:pt x="1080" y="430"/>
                  </a:moveTo>
                  <a:lnTo>
                    <a:pt x="1082" y="428"/>
                  </a:lnTo>
                  <a:lnTo>
                    <a:pt x="1080" y="428"/>
                  </a:lnTo>
                  <a:lnTo>
                    <a:pt x="1080" y="430"/>
                  </a:lnTo>
                  <a:close/>
                  <a:moveTo>
                    <a:pt x="1287" y="669"/>
                  </a:moveTo>
                  <a:lnTo>
                    <a:pt x="1286" y="669"/>
                  </a:lnTo>
                  <a:lnTo>
                    <a:pt x="1284" y="669"/>
                  </a:lnTo>
                  <a:lnTo>
                    <a:pt x="1283" y="669"/>
                  </a:lnTo>
                  <a:lnTo>
                    <a:pt x="1281" y="671"/>
                  </a:lnTo>
                  <a:lnTo>
                    <a:pt x="1281" y="669"/>
                  </a:lnTo>
                  <a:lnTo>
                    <a:pt x="1280" y="669"/>
                  </a:lnTo>
                  <a:lnTo>
                    <a:pt x="1278" y="671"/>
                  </a:lnTo>
                  <a:lnTo>
                    <a:pt x="1278" y="669"/>
                  </a:lnTo>
                  <a:lnTo>
                    <a:pt x="1275" y="671"/>
                  </a:lnTo>
                  <a:lnTo>
                    <a:pt x="1275" y="669"/>
                  </a:lnTo>
                  <a:lnTo>
                    <a:pt x="1274" y="669"/>
                  </a:lnTo>
                  <a:lnTo>
                    <a:pt x="1274" y="671"/>
                  </a:lnTo>
                  <a:lnTo>
                    <a:pt x="1272" y="671"/>
                  </a:lnTo>
                  <a:lnTo>
                    <a:pt x="1271" y="671"/>
                  </a:lnTo>
                  <a:lnTo>
                    <a:pt x="1269" y="671"/>
                  </a:lnTo>
                  <a:lnTo>
                    <a:pt x="1266" y="671"/>
                  </a:lnTo>
                  <a:lnTo>
                    <a:pt x="1265" y="671"/>
                  </a:lnTo>
                  <a:lnTo>
                    <a:pt x="1263" y="672"/>
                  </a:lnTo>
                  <a:lnTo>
                    <a:pt x="1262" y="672"/>
                  </a:lnTo>
                  <a:lnTo>
                    <a:pt x="1263" y="671"/>
                  </a:lnTo>
                  <a:lnTo>
                    <a:pt x="1262" y="671"/>
                  </a:lnTo>
                  <a:lnTo>
                    <a:pt x="1260" y="672"/>
                  </a:lnTo>
                  <a:lnTo>
                    <a:pt x="1260" y="671"/>
                  </a:lnTo>
                  <a:lnTo>
                    <a:pt x="1259" y="671"/>
                  </a:lnTo>
                  <a:lnTo>
                    <a:pt x="1259" y="669"/>
                  </a:lnTo>
                  <a:lnTo>
                    <a:pt x="1257" y="669"/>
                  </a:lnTo>
                  <a:lnTo>
                    <a:pt x="1256" y="669"/>
                  </a:lnTo>
                  <a:lnTo>
                    <a:pt x="1254" y="669"/>
                  </a:lnTo>
                  <a:lnTo>
                    <a:pt x="1253" y="669"/>
                  </a:lnTo>
                  <a:lnTo>
                    <a:pt x="1251" y="669"/>
                  </a:lnTo>
                  <a:lnTo>
                    <a:pt x="1250" y="669"/>
                  </a:lnTo>
                  <a:lnTo>
                    <a:pt x="1248" y="669"/>
                  </a:lnTo>
                  <a:lnTo>
                    <a:pt x="1247" y="669"/>
                  </a:lnTo>
                  <a:lnTo>
                    <a:pt x="1244" y="668"/>
                  </a:lnTo>
                  <a:lnTo>
                    <a:pt x="1242" y="668"/>
                  </a:lnTo>
                  <a:lnTo>
                    <a:pt x="1241" y="668"/>
                  </a:lnTo>
                  <a:lnTo>
                    <a:pt x="1239" y="668"/>
                  </a:lnTo>
                  <a:lnTo>
                    <a:pt x="1237" y="668"/>
                  </a:lnTo>
                  <a:lnTo>
                    <a:pt x="1236" y="668"/>
                  </a:lnTo>
                  <a:lnTo>
                    <a:pt x="1236" y="669"/>
                  </a:lnTo>
                  <a:lnTo>
                    <a:pt x="1234" y="669"/>
                  </a:lnTo>
                  <a:lnTo>
                    <a:pt x="1233" y="669"/>
                  </a:lnTo>
                  <a:lnTo>
                    <a:pt x="1231" y="669"/>
                  </a:lnTo>
                  <a:lnTo>
                    <a:pt x="1230" y="671"/>
                  </a:lnTo>
                  <a:lnTo>
                    <a:pt x="1230" y="669"/>
                  </a:lnTo>
                  <a:lnTo>
                    <a:pt x="1228" y="669"/>
                  </a:lnTo>
                  <a:lnTo>
                    <a:pt x="1227" y="669"/>
                  </a:lnTo>
                  <a:lnTo>
                    <a:pt x="1225" y="668"/>
                  </a:lnTo>
                  <a:lnTo>
                    <a:pt x="1224" y="668"/>
                  </a:lnTo>
                  <a:lnTo>
                    <a:pt x="1221" y="668"/>
                  </a:lnTo>
                  <a:lnTo>
                    <a:pt x="1218" y="668"/>
                  </a:lnTo>
                  <a:lnTo>
                    <a:pt x="1216" y="669"/>
                  </a:lnTo>
                  <a:lnTo>
                    <a:pt x="1215" y="669"/>
                  </a:lnTo>
                  <a:lnTo>
                    <a:pt x="1213" y="668"/>
                  </a:lnTo>
                  <a:lnTo>
                    <a:pt x="1212" y="668"/>
                  </a:lnTo>
                  <a:lnTo>
                    <a:pt x="1210" y="668"/>
                  </a:lnTo>
                  <a:lnTo>
                    <a:pt x="1209" y="668"/>
                  </a:lnTo>
                  <a:lnTo>
                    <a:pt x="1207" y="669"/>
                  </a:lnTo>
                  <a:lnTo>
                    <a:pt x="1203" y="669"/>
                  </a:lnTo>
                  <a:lnTo>
                    <a:pt x="1203" y="668"/>
                  </a:lnTo>
                  <a:lnTo>
                    <a:pt x="1201" y="669"/>
                  </a:lnTo>
                  <a:lnTo>
                    <a:pt x="1200" y="669"/>
                  </a:lnTo>
                  <a:lnTo>
                    <a:pt x="1198" y="668"/>
                  </a:lnTo>
                  <a:lnTo>
                    <a:pt x="1197" y="668"/>
                  </a:lnTo>
                  <a:lnTo>
                    <a:pt x="1195" y="668"/>
                  </a:lnTo>
                  <a:lnTo>
                    <a:pt x="1192" y="668"/>
                  </a:lnTo>
                  <a:lnTo>
                    <a:pt x="1191" y="669"/>
                  </a:lnTo>
                  <a:lnTo>
                    <a:pt x="1189" y="669"/>
                  </a:lnTo>
                  <a:lnTo>
                    <a:pt x="1188" y="669"/>
                  </a:lnTo>
                  <a:lnTo>
                    <a:pt x="1184" y="669"/>
                  </a:lnTo>
                  <a:lnTo>
                    <a:pt x="1184" y="668"/>
                  </a:lnTo>
                  <a:lnTo>
                    <a:pt x="1183" y="668"/>
                  </a:lnTo>
                  <a:lnTo>
                    <a:pt x="1183" y="669"/>
                  </a:lnTo>
                  <a:lnTo>
                    <a:pt x="1181" y="669"/>
                  </a:lnTo>
                  <a:lnTo>
                    <a:pt x="1180" y="669"/>
                  </a:lnTo>
                  <a:lnTo>
                    <a:pt x="1180" y="671"/>
                  </a:lnTo>
                  <a:lnTo>
                    <a:pt x="1178" y="671"/>
                  </a:lnTo>
                  <a:lnTo>
                    <a:pt x="1177" y="669"/>
                  </a:lnTo>
                  <a:lnTo>
                    <a:pt x="1177" y="671"/>
                  </a:lnTo>
                  <a:lnTo>
                    <a:pt x="1175" y="671"/>
                  </a:lnTo>
                  <a:lnTo>
                    <a:pt x="1174" y="671"/>
                  </a:lnTo>
                  <a:lnTo>
                    <a:pt x="1174" y="669"/>
                  </a:lnTo>
                  <a:lnTo>
                    <a:pt x="1172" y="669"/>
                  </a:lnTo>
                  <a:lnTo>
                    <a:pt x="1172" y="671"/>
                  </a:lnTo>
                  <a:lnTo>
                    <a:pt x="1171" y="671"/>
                  </a:lnTo>
                  <a:lnTo>
                    <a:pt x="1169" y="671"/>
                  </a:lnTo>
                  <a:lnTo>
                    <a:pt x="1169" y="672"/>
                  </a:lnTo>
                  <a:lnTo>
                    <a:pt x="1168" y="672"/>
                  </a:lnTo>
                  <a:lnTo>
                    <a:pt x="1166" y="674"/>
                  </a:lnTo>
                  <a:lnTo>
                    <a:pt x="1165" y="674"/>
                  </a:lnTo>
                  <a:lnTo>
                    <a:pt x="1163" y="675"/>
                  </a:lnTo>
                  <a:lnTo>
                    <a:pt x="1162" y="675"/>
                  </a:lnTo>
                  <a:lnTo>
                    <a:pt x="1162" y="677"/>
                  </a:lnTo>
                  <a:lnTo>
                    <a:pt x="1160" y="678"/>
                  </a:lnTo>
                  <a:lnTo>
                    <a:pt x="1159" y="678"/>
                  </a:lnTo>
                  <a:lnTo>
                    <a:pt x="1157" y="678"/>
                  </a:lnTo>
                  <a:lnTo>
                    <a:pt x="1157" y="680"/>
                  </a:lnTo>
                  <a:lnTo>
                    <a:pt x="1156" y="683"/>
                  </a:lnTo>
                  <a:lnTo>
                    <a:pt x="1156" y="684"/>
                  </a:lnTo>
                  <a:lnTo>
                    <a:pt x="1154" y="684"/>
                  </a:lnTo>
                  <a:lnTo>
                    <a:pt x="1154" y="686"/>
                  </a:lnTo>
                  <a:lnTo>
                    <a:pt x="1154" y="687"/>
                  </a:lnTo>
                  <a:lnTo>
                    <a:pt x="1153" y="687"/>
                  </a:lnTo>
                  <a:lnTo>
                    <a:pt x="1153" y="689"/>
                  </a:lnTo>
                  <a:lnTo>
                    <a:pt x="1153" y="690"/>
                  </a:lnTo>
                  <a:lnTo>
                    <a:pt x="1150" y="692"/>
                  </a:lnTo>
                  <a:lnTo>
                    <a:pt x="1148" y="692"/>
                  </a:lnTo>
                  <a:lnTo>
                    <a:pt x="1147" y="692"/>
                  </a:lnTo>
                  <a:lnTo>
                    <a:pt x="1145" y="692"/>
                  </a:lnTo>
                  <a:lnTo>
                    <a:pt x="1144" y="692"/>
                  </a:lnTo>
                  <a:lnTo>
                    <a:pt x="1142" y="692"/>
                  </a:lnTo>
                  <a:lnTo>
                    <a:pt x="1142" y="693"/>
                  </a:lnTo>
                  <a:lnTo>
                    <a:pt x="1141" y="693"/>
                  </a:lnTo>
                  <a:lnTo>
                    <a:pt x="1139" y="693"/>
                  </a:lnTo>
                  <a:lnTo>
                    <a:pt x="1138" y="693"/>
                  </a:lnTo>
                  <a:lnTo>
                    <a:pt x="1136" y="693"/>
                  </a:lnTo>
                  <a:lnTo>
                    <a:pt x="1135" y="693"/>
                  </a:lnTo>
                  <a:lnTo>
                    <a:pt x="1135" y="695"/>
                  </a:lnTo>
                  <a:lnTo>
                    <a:pt x="1133" y="695"/>
                  </a:lnTo>
                  <a:lnTo>
                    <a:pt x="1131" y="695"/>
                  </a:lnTo>
                  <a:lnTo>
                    <a:pt x="1131" y="696"/>
                  </a:lnTo>
                  <a:lnTo>
                    <a:pt x="1130" y="698"/>
                  </a:lnTo>
                  <a:lnTo>
                    <a:pt x="1128" y="698"/>
                  </a:lnTo>
                  <a:lnTo>
                    <a:pt x="1128" y="696"/>
                  </a:lnTo>
                  <a:lnTo>
                    <a:pt x="1127" y="698"/>
                  </a:lnTo>
                  <a:lnTo>
                    <a:pt x="1125" y="698"/>
                  </a:lnTo>
                  <a:lnTo>
                    <a:pt x="1124" y="698"/>
                  </a:lnTo>
                  <a:lnTo>
                    <a:pt x="1124" y="699"/>
                  </a:lnTo>
                  <a:lnTo>
                    <a:pt x="1122" y="699"/>
                  </a:lnTo>
                  <a:lnTo>
                    <a:pt x="1122" y="701"/>
                  </a:lnTo>
                  <a:lnTo>
                    <a:pt x="1119" y="702"/>
                  </a:lnTo>
                  <a:lnTo>
                    <a:pt x="1118" y="702"/>
                  </a:lnTo>
                  <a:lnTo>
                    <a:pt x="1116" y="704"/>
                  </a:lnTo>
                  <a:lnTo>
                    <a:pt x="1113" y="704"/>
                  </a:lnTo>
                  <a:lnTo>
                    <a:pt x="1112" y="705"/>
                  </a:lnTo>
                  <a:lnTo>
                    <a:pt x="1110" y="709"/>
                  </a:lnTo>
                  <a:lnTo>
                    <a:pt x="1109" y="709"/>
                  </a:lnTo>
                  <a:lnTo>
                    <a:pt x="1107" y="709"/>
                  </a:lnTo>
                  <a:lnTo>
                    <a:pt x="1106" y="710"/>
                  </a:lnTo>
                  <a:lnTo>
                    <a:pt x="1106" y="712"/>
                  </a:lnTo>
                  <a:lnTo>
                    <a:pt x="1104" y="713"/>
                  </a:lnTo>
                  <a:lnTo>
                    <a:pt x="1103" y="715"/>
                  </a:lnTo>
                  <a:lnTo>
                    <a:pt x="1101" y="716"/>
                  </a:lnTo>
                  <a:lnTo>
                    <a:pt x="1100" y="716"/>
                  </a:lnTo>
                  <a:lnTo>
                    <a:pt x="1100" y="718"/>
                  </a:lnTo>
                  <a:lnTo>
                    <a:pt x="1098" y="718"/>
                  </a:lnTo>
                  <a:lnTo>
                    <a:pt x="1095" y="719"/>
                  </a:lnTo>
                  <a:lnTo>
                    <a:pt x="1094" y="719"/>
                  </a:lnTo>
                  <a:lnTo>
                    <a:pt x="1092" y="719"/>
                  </a:lnTo>
                  <a:lnTo>
                    <a:pt x="1094" y="721"/>
                  </a:lnTo>
                  <a:lnTo>
                    <a:pt x="1092" y="722"/>
                  </a:lnTo>
                  <a:lnTo>
                    <a:pt x="1092" y="724"/>
                  </a:lnTo>
                  <a:lnTo>
                    <a:pt x="1091" y="724"/>
                  </a:lnTo>
                  <a:lnTo>
                    <a:pt x="1091" y="725"/>
                  </a:lnTo>
                  <a:lnTo>
                    <a:pt x="1089" y="727"/>
                  </a:lnTo>
                  <a:lnTo>
                    <a:pt x="1088" y="728"/>
                  </a:lnTo>
                  <a:lnTo>
                    <a:pt x="1086" y="728"/>
                  </a:lnTo>
                  <a:lnTo>
                    <a:pt x="1085" y="730"/>
                  </a:lnTo>
                  <a:lnTo>
                    <a:pt x="1083" y="731"/>
                  </a:lnTo>
                  <a:lnTo>
                    <a:pt x="1082" y="731"/>
                  </a:lnTo>
                  <a:lnTo>
                    <a:pt x="1082" y="733"/>
                  </a:lnTo>
                  <a:lnTo>
                    <a:pt x="1080" y="733"/>
                  </a:lnTo>
                  <a:lnTo>
                    <a:pt x="1080" y="734"/>
                  </a:lnTo>
                  <a:lnTo>
                    <a:pt x="1079" y="734"/>
                  </a:lnTo>
                  <a:lnTo>
                    <a:pt x="1079" y="736"/>
                  </a:lnTo>
                  <a:lnTo>
                    <a:pt x="1077" y="736"/>
                  </a:lnTo>
                  <a:lnTo>
                    <a:pt x="1075" y="737"/>
                  </a:lnTo>
                  <a:lnTo>
                    <a:pt x="1075" y="736"/>
                  </a:lnTo>
                  <a:lnTo>
                    <a:pt x="1074" y="736"/>
                  </a:lnTo>
                  <a:lnTo>
                    <a:pt x="1074" y="737"/>
                  </a:lnTo>
                  <a:lnTo>
                    <a:pt x="1072" y="737"/>
                  </a:lnTo>
                  <a:lnTo>
                    <a:pt x="1072" y="739"/>
                  </a:lnTo>
                  <a:lnTo>
                    <a:pt x="1071" y="739"/>
                  </a:lnTo>
                  <a:lnTo>
                    <a:pt x="1071" y="740"/>
                  </a:lnTo>
                  <a:lnTo>
                    <a:pt x="1069" y="740"/>
                  </a:lnTo>
                  <a:lnTo>
                    <a:pt x="1069" y="742"/>
                  </a:lnTo>
                  <a:lnTo>
                    <a:pt x="1068" y="743"/>
                  </a:lnTo>
                  <a:lnTo>
                    <a:pt x="1066" y="743"/>
                  </a:lnTo>
                  <a:lnTo>
                    <a:pt x="1065" y="745"/>
                  </a:lnTo>
                  <a:lnTo>
                    <a:pt x="1065" y="746"/>
                  </a:lnTo>
                  <a:lnTo>
                    <a:pt x="1063" y="748"/>
                  </a:lnTo>
                  <a:lnTo>
                    <a:pt x="1065" y="748"/>
                  </a:lnTo>
                  <a:lnTo>
                    <a:pt x="1066" y="748"/>
                  </a:lnTo>
                  <a:lnTo>
                    <a:pt x="1068" y="746"/>
                  </a:lnTo>
                  <a:lnTo>
                    <a:pt x="1069" y="746"/>
                  </a:lnTo>
                  <a:lnTo>
                    <a:pt x="1074" y="743"/>
                  </a:lnTo>
                  <a:lnTo>
                    <a:pt x="1075" y="742"/>
                  </a:lnTo>
                  <a:lnTo>
                    <a:pt x="1079" y="739"/>
                  </a:lnTo>
                  <a:lnTo>
                    <a:pt x="1082" y="737"/>
                  </a:lnTo>
                  <a:lnTo>
                    <a:pt x="1083" y="736"/>
                  </a:lnTo>
                  <a:lnTo>
                    <a:pt x="1085" y="734"/>
                  </a:lnTo>
                  <a:lnTo>
                    <a:pt x="1086" y="734"/>
                  </a:lnTo>
                  <a:lnTo>
                    <a:pt x="1086" y="733"/>
                  </a:lnTo>
                  <a:lnTo>
                    <a:pt x="1089" y="731"/>
                  </a:lnTo>
                  <a:lnTo>
                    <a:pt x="1092" y="730"/>
                  </a:lnTo>
                  <a:lnTo>
                    <a:pt x="1094" y="727"/>
                  </a:lnTo>
                  <a:lnTo>
                    <a:pt x="1095" y="727"/>
                  </a:lnTo>
                  <a:lnTo>
                    <a:pt x="1095" y="725"/>
                  </a:lnTo>
                  <a:lnTo>
                    <a:pt x="1098" y="724"/>
                  </a:lnTo>
                  <a:lnTo>
                    <a:pt x="1100" y="722"/>
                  </a:lnTo>
                  <a:lnTo>
                    <a:pt x="1101" y="722"/>
                  </a:lnTo>
                  <a:lnTo>
                    <a:pt x="1103" y="721"/>
                  </a:lnTo>
                  <a:lnTo>
                    <a:pt x="1106" y="719"/>
                  </a:lnTo>
                  <a:lnTo>
                    <a:pt x="1107" y="718"/>
                  </a:lnTo>
                  <a:lnTo>
                    <a:pt x="1110" y="716"/>
                  </a:lnTo>
                  <a:lnTo>
                    <a:pt x="1112" y="715"/>
                  </a:lnTo>
                  <a:lnTo>
                    <a:pt x="1113" y="715"/>
                  </a:lnTo>
                  <a:lnTo>
                    <a:pt x="1116" y="715"/>
                  </a:lnTo>
                  <a:lnTo>
                    <a:pt x="1118" y="713"/>
                  </a:lnTo>
                  <a:lnTo>
                    <a:pt x="1119" y="713"/>
                  </a:lnTo>
                  <a:lnTo>
                    <a:pt x="1121" y="712"/>
                  </a:lnTo>
                  <a:lnTo>
                    <a:pt x="1122" y="710"/>
                  </a:lnTo>
                  <a:lnTo>
                    <a:pt x="1124" y="710"/>
                  </a:lnTo>
                  <a:lnTo>
                    <a:pt x="1125" y="710"/>
                  </a:lnTo>
                  <a:lnTo>
                    <a:pt x="1125" y="709"/>
                  </a:lnTo>
                  <a:lnTo>
                    <a:pt x="1128" y="709"/>
                  </a:lnTo>
                  <a:lnTo>
                    <a:pt x="1130" y="707"/>
                  </a:lnTo>
                  <a:lnTo>
                    <a:pt x="1131" y="707"/>
                  </a:lnTo>
                  <a:lnTo>
                    <a:pt x="1133" y="707"/>
                  </a:lnTo>
                  <a:lnTo>
                    <a:pt x="1139" y="704"/>
                  </a:lnTo>
                  <a:lnTo>
                    <a:pt x="1141" y="704"/>
                  </a:lnTo>
                  <a:lnTo>
                    <a:pt x="1142" y="702"/>
                  </a:lnTo>
                  <a:lnTo>
                    <a:pt x="1145" y="702"/>
                  </a:lnTo>
                  <a:lnTo>
                    <a:pt x="1147" y="702"/>
                  </a:lnTo>
                  <a:lnTo>
                    <a:pt x="1148" y="701"/>
                  </a:lnTo>
                  <a:lnTo>
                    <a:pt x="1151" y="701"/>
                  </a:lnTo>
                  <a:lnTo>
                    <a:pt x="1156" y="698"/>
                  </a:lnTo>
                  <a:lnTo>
                    <a:pt x="1162" y="696"/>
                  </a:lnTo>
                  <a:lnTo>
                    <a:pt x="1163" y="696"/>
                  </a:lnTo>
                  <a:lnTo>
                    <a:pt x="1169" y="695"/>
                  </a:lnTo>
                  <a:lnTo>
                    <a:pt x="1172" y="695"/>
                  </a:lnTo>
                  <a:lnTo>
                    <a:pt x="1175" y="695"/>
                  </a:lnTo>
                  <a:lnTo>
                    <a:pt x="1180" y="693"/>
                  </a:lnTo>
                  <a:lnTo>
                    <a:pt x="1181" y="693"/>
                  </a:lnTo>
                  <a:lnTo>
                    <a:pt x="1184" y="693"/>
                  </a:lnTo>
                  <a:lnTo>
                    <a:pt x="1188" y="693"/>
                  </a:lnTo>
                  <a:lnTo>
                    <a:pt x="1189" y="695"/>
                  </a:lnTo>
                  <a:lnTo>
                    <a:pt x="1192" y="695"/>
                  </a:lnTo>
                  <a:lnTo>
                    <a:pt x="1194" y="695"/>
                  </a:lnTo>
                  <a:lnTo>
                    <a:pt x="1195" y="695"/>
                  </a:lnTo>
                  <a:lnTo>
                    <a:pt x="1197" y="696"/>
                  </a:lnTo>
                  <a:lnTo>
                    <a:pt x="1198" y="696"/>
                  </a:lnTo>
                  <a:lnTo>
                    <a:pt x="1200" y="698"/>
                  </a:lnTo>
                  <a:lnTo>
                    <a:pt x="1201" y="698"/>
                  </a:lnTo>
                  <a:lnTo>
                    <a:pt x="1201" y="699"/>
                  </a:lnTo>
                  <a:lnTo>
                    <a:pt x="1203" y="701"/>
                  </a:lnTo>
                  <a:lnTo>
                    <a:pt x="1204" y="702"/>
                  </a:lnTo>
                  <a:lnTo>
                    <a:pt x="1203" y="704"/>
                  </a:lnTo>
                  <a:lnTo>
                    <a:pt x="1201" y="704"/>
                  </a:lnTo>
                  <a:lnTo>
                    <a:pt x="1198" y="702"/>
                  </a:lnTo>
                  <a:lnTo>
                    <a:pt x="1198" y="704"/>
                  </a:lnTo>
                  <a:lnTo>
                    <a:pt x="1200" y="704"/>
                  </a:lnTo>
                  <a:lnTo>
                    <a:pt x="1200" y="705"/>
                  </a:lnTo>
                  <a:lnTo>
                    <a:pt x="1201" y="705"/>
                  </a:lnTo>
                  <a:lnTo>
                    <a:pt x="1201" y="707"/>
                  </a:lnTo>
                  <a:lnTo>
                    <a:pt x="1203" y="707"/>
                  </a:lnTo>
                  <a:lnTo>
                    <a:pt x="1203" y="709"/>
                  </a:lnTo>
                  <a:lnTo>
                    <a:pt x="1201" y="709"/>
                  </a:lnTo>
                  <a:lnTo>
                    <a:pt x="1200" y="709"/>
                  </a:lnTo>
                  <a:lnTo>
                    <a:pt x="1200" y="710"/>
                  </a:lnTo>
                  <a:lnTo>
                    <a:pt x="1201" y="710"/>
                  </a:lnTo>
                  <a:lnTo>
                    <a:pt x="1201" y="712"/>
                  </a:lnTo>
                  <a:lnTo>
                    <a:pt x="1200" y="712"/>
                  </a:lnTo>
                  <a:lnTo>
                    <a:pt x="1198" y="712"/>
                  </a:lnTo>
                  <a:lnTo>
                    <a:pt x="1198" y="713"/>
                  </a:lnTo>
                  <a:lnTo>
                    <a:pt x="1197" y="713"/>
                  </a:lnTo>
                  <a:lnTo>
                    <a:pt x="1195" y="713"/>
                  </a:lnTo>
                  <a:lnTo>
                    <a:pt x="1194" y="715"/>
                  </a:lnTo>
                  <a:lnTo>
                    <a:pt x="1192" y="715"/>
                  </a:lnTo>
                  <a:lnTo>
                    <a:pt x="1191" y="715"/>
                  </a:lnTo>
                  <a:lnTo>
                    <a:pt x="1191" y="716"/>
                  </a:lnTo>
                  <a:lnTo>
                    <a:pt x="1189" y="716"/>
                  </a:lnTo>
                  <a:lnTo>
                    <a:pt x="1189" y="718"/>
                  </a:lnTo>
                  <a:lnTo>
                    <a:pt x="1188" y="718"/>
                  </a:lnTo>
                  <a:lnTo>
                    <a:pt x="1186" y="719"/>
                  </a:lnTo>
                  <a:lnTo>
                    <a:pt x="1184" y="719"/>
                  </a:lnTo>
                  <a:lnTo>
                    <a:pt x="1183" y="721"/>
                  </a:lnTo>
                  <a:lnTo>
                    <a:pt x="1181" y="721"/>
                  </a:lnTo>
                  <a:lnTo>
                    <a:pt x="1180" y="722"/>
                  </a:lnTo>
                  <a:lnTo>
                    <a:pt x="1177" y="722"/>
                  </a:lnTo>
                  <a:lnTo>
                    <a:pt x="1175" y="722"/>
                  </a:lnTo>
                  <a:lnTo>
                    <a:pt x="1174" y="722"/>
                  </a:lnTo>
                  <a:lnTo>
                    <a:pt x="1172" y="722"/>
                  </a:lnTo>
                  <a:lnTo>
                    <a:pt x="1171" y="721"/>
                  </a:lnTo>
                  <a:lnTo>
                    <a:pt x="1169" y="721"/>
                  </a:lnTo>
                  <a:lnTo>
                    <a:pt x="1168" y="721"/>
                  </a:lnTo>
                  <a:lnTo>
                    <a:pt x="1168" y="719"/>
                  </a:lnTo>
                  <a:lnTo>
                    <a:pt x="1168" y="718"/>
                  </a:lnTo>
                  <a:lnTo>
                    <a:pt x="1166" y="718"/>
                  </a:lnTo>
                  <a:lnTo>
                    <a:pt x="1166" y="719"/>
                  </a:lnTo>
                  <a:lnTo>
                    <a:pt x="1163" y="721"/>
                  </a:lnTo>
                  <a:lnTo>
                    <a:pt x="1162" y="721"/>
                  </a:lnTo>
                  <a:lnTo>
                    <a:pt x="1160" y="721"/>
                  </a:lnTo>
                  <a:lnTo>
                    <a:pt x="1159" y="721"/>
                  </a:lnTo>
                  <a:lnTo>
                    <a:pt x="1157" y="721"/>
                  </a:lnTo>
                  <a:lnTo>
                    <a:pt x="1156" y="721"/>
                  </a:lnTo>
                  <a:lnTo>
                    <a:pt x="1154" y="721"/>
                  </a:lnTo>
                  <a:lnTo>
                    <a:pt x="1154" y="722"/>
                  </a:lnTo>
                  <a:lnTo>
                    <a:pt x="1157" y="721"/>
                  </a:lnTo>
                  <a:lnTo>
                    <a:pt x="1157" y="722"/>
                  </a:lnTo>
                  <a:lnTo>
                    <a:pt x="1159" y="722"/>
                  </a:lnTo>
                  <a:lnTo>
                    <a:pt x="1159" y="724"/>
                  </a:lnTo>
                  <a:lnTo>
                    <a:pt x="1160" y="724"/>
                  </a:lnTo>
                  <a:lnTo>
                    <a:pt x="1163" y="725"/>
                  </a:lnTo>
                  <a:lnTo>
                    <a:pt x="1166" y="725"/>
                  </a:lnTo>
                  <a:lnTo>
                    <a:pt x="1168" y="725"/>
                  </a:lnTo>
                  <a:lnTo>
                    <a:pt x="1168" y="727"/>
                  </a:lnTo>
                  <a:lnTo>
                    <a:pt x="1168" y="730"/>
                  </a:lnTo>
                  <a:lnTo>
                    <a:pt x="1168" y="731"/>
                  </a:lnTo>
                  <a:lnTo>
                    <a:pt x="1169" y="731"/>
                  </a:lnTo>
                  <a:lnTo>
                    <a:pt x="1169" y="730"/>
                  </a:lnTo>
                  <a:lnTo>
                    <a:pt x="1171" y="730"/>
                  </a:lnTo>
                  <a:lnTo>
                    <a:pt x="1172" y="730"/>
                  </a:lnTo>
                  <a:lnTo>
                    <a:pt x="1174" y="728"/>
                  </a:lnTo>
                  <a:lnTo>
                    <a:pt x="1175" y="728"/>
                  </a:lnTo>
                  <a:lnTo>
                    <a:pt x="1177" y="727"/>
                  </a:lnTo>
                  <a:lnTo>
                    <a:pt x="1181" y="727"/>
                  </a:lnTo>
                  <a:lnTo>
                    <a:pt x="1180" y="728"/>
                  </a:lnTo>
                  <a:lnTo>
                    <a:pt x="1181" y="728"/>
                  </a:lnTo>
                  <a:lnTo>
                    <a:pt x="1183" y="727"/>
                  </a:lnTo>
                  <a:lnTo>
                    <a:pt x="1184" y="727"/>
                  </a:lnTo>
                  <a:lnTo>
                    <a:pt x="1184" y="728"/>
                  </a:lnTo>
                  <a:lnTo>
                    <a:pt x="1186" y="728"/>
                  </a:lnTo>
                  <a:lnTo>
                    <a:pt x="1186" y="730"/>
                  </a:lnTo>
                  <a:lnTo>
                    <a:pt x="1184" y="730"/>
                  </a:lnTo>
                  <a:lnTo>
                    <a:pt x="1183" y="730"/>
                  </a:lnTo>
                  <a:lnTo>
                    <a:pt x="1183" y="731"/>
                  </a:lnTo>
                  <a:lnTo>
                    <a:pt x="1183" y="733"/>
                  </a:lnTo>
                  <a:lnTo>
                    <a:pt x="1181" y="733"/>
                  </a:lnTo>
                  <a:lnTo>
                    <a:pt x="1181" y="734"/>
                  </a:lnTo>
                  <a:lnTo>
                    <a:pt x="1180" y="734"/>
                  </a:lnTo>
                  <a:lnTo>
                    <a:pt x="1180" y="736"/>
                  </a:lnTo>
                  <a:lnTo>
                    <a:pt x="1178" y="737"/>
                  </a:lnTo>
                  <a:lnTo>
                    <a:pt x="1178" y="739"/>
                  </a:lnTo>
                  <a:lnTo>
                    <a:pt x="1177" y="739"/>
                  </a:lnTo>
                  <a:lnTo>
                    <a:pt x="1177" y="740"/>
                  </a:lnTo>
                  <a:lnTo>
                    <a:pt x="1175" y="740"/>
                  </a:lnTo>
                  <a:lnTo>
                    <a:pt x="1174" y="740"/>
                  </a:lnTo>
                  <a:lnTo>
                    <a:pt x="1174" y="742"/>
                  </a:lnTo>
                  <a:lnTo>
                    <a:pt x="1169" y="743"/>
                  </a:lnTo>
                  <a:lnTo>
                    <a:pt x="1168" y="743"/>
                  </a:lnTo>
                  <a:lnTo>
                    <a:pt x="1168" y="745"/>
                  </a:lnTo>
                  <a:lnTo>
                    <a:pt x="1169" y="745"/>
                  </a:lnTo>
                  <a:lnTo>
                    <a:pt x="1171" y="745"/>
                  </a:lnTo>
                  <a:lnTo>
                    <a:pt x="1172" y="745"/>
                  </a:lnTo>
                  <a:lnTo>
                    <a:pt x="1174" y="743"/>
                  </a:lnTo>
                  <a:lnTo>
                    <a:pt x="1175" y="743"/>
                  </a:lnTo>
                  <a:lnTo>
                    <a:pt x="1175" y="745"/>
                  </a:lnTo>
                  <a:lnTo>
                    <a:pt x="1177" y="745"/>
                  </a:lnTo>
                  <a:lnTo>
                    <a:pt x="1177" y="743"/>
                  </a:lnTo>
                  <a:lnTo>
                    <a:pt x="1178" y="745"/>
                  </a:lnTo>
                  <a:lnTo>
                    <a:pt x="1178" y="746"/>
                  </a:lnTo>
                  <a:lnTo>
                    <a:pt x="1177" y="746"/>
                  </a:lnTo>
                  <a:lnTo>
                    <a:pt x="1175" y="748"/>
                  </a:lnTo>
                  <a:lnTo>
                    <a:pt x="1175" y="749"/>
                  </a:lnTo>
                  <a:lnTo>
                    <a:pt x="1175" y="751"/>
                  </a:lnTo>
                  <a:lnTo>
                    <a:pt x="1175" y="752"/>
                  </a:lnTo>
                  <a:lnTo>
                    <a:pt x="1175" y="754"/>
                  </a:lnTo>
                  <a:lnTo>
                    <a:pt x="1177" y="754"/>
                  </a:lnTo>
                  <a:lnTo>
                    <a:pt x="1177" y="755"/>
                  </a:lnTo>
                  <a:lnTo>
                    <a:pt x="1177" y="757"/>
                  </a:lnTo>
                  <a:lnTo>
                    <a:pt x="1177" y="759"/>
                  </a:lnTo>
                  <a:lnTo>
                    <a:pt x="1177" y="760"/>
                  </a:lnTo>
                  <a:lnTo>
                    <a:pt x="1177" y="762"/>
                  </a:lnTo>
                  <a:lnTo>
                    <a:pt x="1178" y="762"/>
                  </a:lnTo>
                  <a:lnTo>
                    <a:pt x="1178" y="763"/>
                  </a:lnTo>
                  <a:lnTo>
                    <a:pt x="1177" y="763"/>
                  </a:lnTo>
                  <a:lnTo>
                    <a:pt x="1177" y="765"/>
                  </a:lnTo>
                  <a:lnTo>
                    <a:pt x="1178" y="765"/>
                  </a:lnTo>
                  <a:lnTo>
                    <a:pt x="1180" y="765"/>
                  </a:lnTo>
                  <a:lnTo>
                    <a:pt x="1181" y="765"/>
                  </a:lnTo>
                  <a:lnTo>
                    <a:pt x="1183" y="765"/>
                  </a:lnTo>
                  <a:lnTo>
                    <a:pt x="1184" y="765"/>
                  </a:lnTo>
                  <a:lnTo>
                    <a:pt x="1184" y="766"/>
                  </a:lnTo>
                  <a:lnTo>
                    <a:pt x="1186" y="766"/>
                  </a:lnTo>
                  <a:lnTo>
                    <a:pt x="1186" y="765"/>
                  </a:lnTo>
                  <a:lnTo>
                    <a:pt x="1188" y="765"/>
                  </a:lnTo>
                  <a:lnTo>
                    <a:pt x="1188" y="766"/>
                  </a:lnTo>
                  <a:lnTo>
                    <a:pt x="1189" y="766"/>
                  </a:lnTo>
                  <a:lnTo>
                    <a:pt x="1191" y="766"/>
                  </a:lnTo>
                  <a:lnTo>
                    <a:pt x="1191" y="768"/>
                  </a:lnTo>
                  <a:lnTo>
                    <a:pt x="1189" y="768"/>
                  </a:lnTo>
                  <a:lnTo>
                    <a:pt x="1188" y="768"/>
                  </a:lnTo>
                  <a:lnTo>
                    <a:pt x="1184" y="768"/>
                  </a:lnTo>
                  <a:lnTo>
                    <a:pt x="1184" y="769"/>
                  </a:lnTo>
                  <a:lnTo>
                    <a:pt x="1186" y="769"/>
                  </a:lnTo>
                  <a:lnTo>
                    <a:pt x="1188" y="771"/>
                  </a:lnTo>
                  <a:lnTo>
                    <a:pt x="1189" y="771"/>
                  </a:lnTo>
                  <a:lnTo>
                    <a:pt x="1189" y="772"/>
                  </a:lnTo>
                  <a:lnTo>
                    <a:pt x="1191" y="772"/>
                  </a:lnTo>
                  <a:lnTo>
                    <a:pt x="1189" y="774"/>
                  </a:lnTo>
                  <a:lnTo>
                    <a:pt x="1191" y="774"/>
                  </a:lnTo>
                  <a:lnTo>
                    <a:pt x="1191" y="772"/>
                  </a:lnTo>
                  <a:lnTo>
                    <a:pt x="1192" y="772"/>
                  </a:lnTo>
                  <a:lnTo>
                    <a:pt x="1195" y="772"/>
                  </a:lnTo>
                  <a:lnTo>
                    <a:pt x="1195" y="774"/>
                  </a:lnTo>
                  <a:lnTo>
                    <a:pt x="1197" y="774"/>
                  </a:lnTo>
                  <a:lnTo>
                    <a:pt x="1198" y="774"/>
                  </a:lnTo>
                  <a:lnTo>
                    <a:pt x="1198" y="775"/>
                  </a:lnTo>
                  <a:lnTo>
                    <a:pt x="1200" y="775"/>
                  </a:lnTo>
                  <a:lnTo>
                    <a:pt x="1201" y="775"/>
                  </a:lnTo>
                  <a:lnTo>
                    <a:pt x="1201" y="774"/>
                  </a:lnTo>
                  <a:lnTo>
                    <a:pt x="1204" y="774"/>
                  </a:lnTo>
                  <a:lnTo>
                    <a:pt x="1204" y="775"/>
                  </a:lnTo>
                  <a:lnTo>
                    <a:pt x="1207" y="775"/>
                  </a:lnTo>
                  <a:lnTo>
                    <a:pt x="1209" y="775"/>
                  </a:lnTo>
                  <a:lnTo>
                    <a:pt x="1209" y="777"/>
                  </a:lnTo>
                  <a:lnTo>
                    <a:pt x="1207" y="777"/>
                  </a:lnTo>
                  <a:lnTo>
                    <a:pt x="1206" y="778"/>
                  </a:lnTo>
                  <a:lnTo>
                    <a:pt x="1207" y="778"/>
                  </a:lnTo>
                  <a:lnTo>
                    <a:pt x="1209" y="778"/>
                  </a:lnTo>
                  <a:lnTo>
                    <a:pt x="1209" y="777"/>
                  </a:lnTo>
                  <a:lnTo>
                    <a:pt x="1210" y="777"/>
                  </a:lnTo>
                  <a:lnTo>
                    <a:pt x="1210" y="778"/>
                  </a:lnTo>
                  <a:lnTo>
                    <a:pt x="1212" y="778"/>
                  </a:lnTo>
                  <a:lnTo>
                    <a:pt x="1213" y="778"/>
                  </a:lnTo>
                  <a:lnTo>
                    <a:pt x="1215" y="777"/>
                  </a:lnTo>
                  <a:lnTo>
                    <a:pt x="1216" y="777"/>
                  </a:lnTo>
                  <a:lnTo>
                    <a:pt x="1222" y="774"/>
                  </a:lnTo>
                  <a:lnTo>
                    <a:pt x="1224" y="772"/>
                  </a:lnTo>
                  <a:lnTo>
                    <a:pt x="1225" y="772"/>
                  </a:lnTo>
                  <a:lnTo>
                    <a:pt x="1225" y="774"/>
                  </a:lnTo>
                  <a:lnTo>
                    <a:pt x="1225" y="775"/>
                  </a:lnTo>
                  <a:lnTo>
                    <a:pt x="1225" y="777"/>
                  </a:lnTo>
                  <a:lnTo>
                    <a:pt x="1225" y="778"/>
                  </a:lnTo>
                  <a:lnTo>
                    <a:pt x="1227" y="778"/>
                  </a:lnTo>
                  <a:lnTo>
                    <a:pt x="1228" y="778"/>
                  </a:lnTo>
                  <a:lnTo>
                    <a:pt x="1230" y="778"/>
                  </a:lnTo>
                  <a:lnTo>
                    <a:pt x="1230" y="777"/>
                  </a:lnTo>
                  <a:lnTo>
                    <a:pt x="1231" y="777"/>
                  </a:lnTo>
                  <a:lnTo>
                    <a:pt x="1233" y="777"/>
                  </a:lnTo>
                  <a:lnTo>
                    <a:pt x="1233" y="775"/>
                  </a:lnTo>
                  <a:lnTo>
                    <a:pt x="1233" y="774"/>
                  </a:lnTo>
                  <a:lnTo>
                    <a:pt x="1234" y="772"/>
                  </a:lnTo>
                  <a:lnTo>
                    <a:pt x="1233" y="772"/>
                  </a:lnTo>
                  <a:lnTo>
                    <a:pt x="1233" y="771"/>
                  </a:lnTo>
                  <a:lnTo>
                    <a:pt x="1234" y="771"/>
                  </a:lnTo>
                  <a:lnTo>
                    <a:pt x="1234" y="769"/>
                  </a:lnTo>
                  <a:lnTo>
                    <a:pt x="1234" y="768"/>
                  </a:lnTo>
                  <a:lnTo>
                    <a:pt x="1236" y="768"/>
                  </a:lnTo>
                  <a:lnTo>
                    <a:pt x="1236" y="766"/>
                  </a:lnTo>
                  <a:lnTo>
                    <a:pt x="1237" y="766"/>
                  </a:lnTo>
                  <a:lnTo>
                    <a:pt x="1237" y="765"/>
                  </a:lnTo>
                  <a:lnTo>
                    <a:pt x="1241" y="765"/>
                  </a:lnTo>
                  <a:lnTo>
                    <a:pt x="1241" y="763"/>
                  </a:lnTo>
                  <a:lnTo>
                    <a:pt x="1242" y="762"/>
                  </a:lnTo>
                  <a:lnTo>
                    <a:pt x="1244" y="760"/>
                  </a:lnTo>
                  <a:lnTo>
                    <a:pt x="1245" y="759"/>
                  </a:lnTo>
                  <a:lnTo>
                    <a:pt x="1247" y="757"/>
                  </a:lnTo>
                  <a:lnTo>
                    <a:pt x="1247" y="755"/>
                  </a:lnTo>
                  <a:lnTo>
                    <a:pt x="1248" y="754"/>
                  </a:lnTo>
                  <a:lnTo>
                    <a:pt x="1248" y="755"/>
                  </a:lnTo>
                  <a:lnTo>
                    <a:pt x="1250" y="754"/>
                  </a:lnTo>
                  <a:lnTo>
                    <a:pt x="1251" y="751"/>
                  </a:lnTo>
                  <a:lnTo>
                    <a:pt x="1253" y="751"/>
                  </a:lnTo>
                  <a:lnTo>
                    <a:pt x="1254" y="749"/>
                  </a:lnTo>
                  <a:lnTo>
                    <a:pt x="1256" y="748"/>
                  </a:lnTo>
                  <a:lnTo>
                    <a:pt x="1257" y="746"/>
                  </a:lnTo>
                  <a:lnTo>
                    <a:pt x="1259" y="746"/>
                  </a:lnTo>
                  <a:lnTo>
                    <a:pt x="1259" y="745"/>
                  </a:lnTo>
                  <a:lnTo>
                    <a:pt x="1260" y="746"/>
                  </a:lnTo>
                  <a:lnTo>
                    <a:pt x="1262" y="746"/>
                  </a:lnTo>
                  <a:lnTo>
                    <a:pt x="1260" y="748"/>
                  </a:lnTo>
                  <a:lnTo>
                    <a:pt x="1260" y="749"/>
                  </a:lnTo>
                  <a:lnTo>
                    <a:pt x="1262" y="749"/>
                  </a:lnTo>
                  <a:lnTo>
                    <a:pt x="1263" y="749"/>
                  </a:lnTo>
                  <a:lnTo>
                    <a:pt x="1262" y="751"/>
                  </a:lnTo>
                  <a:lnTo>
                    <a:pt x="1262" y="752"/>
                  </a:lnTo>
                  <a:lnTo>
                    <a:pt x="1260" y="754"/>
                  </a:lnTo>
                  <a:lnTo>
                    <a:pt x="1260" y="755"/>
                  </a:lnTo>
                  <a:lnTo>
                    <a:pt x="1259" y="755"/>
                  </a:lnTo>
                  <a:lnTo>
                    <a:pt x="1259" y="757"/>
                  </a:lnTo>
                  <a:lnTo>
                    <a:pt x="1257" y="760"/>
                  </a:lnTo>
                  <a:lnTo>
                    <a:pt x="1256" y="762"/>
                  </a:lnTo>
                  <a:lnTo>
                    <a:pt x="1254" y="762"/>
                  </a:lnTo>
                  <a:lnTo>
                    <a:pt x="1254" y="763"/>
                  </a:lnTo>
                  <a:lnTo>
                    <a:pt x="1256" y="762"/>
                  </a:lnTo>
                  <a:lnTo>
                    <a:pt x="1257" y="762"/>
                  </a:lnTo>
                  <a:lnTo>
                    <a:pt x="1257" y="763"/>
                  </a:lnTo>
                  <a:lnTo>
                    <a:pt x="1256" y="763"/>
                  </a:lnTo>
                  <a:lnTo>
                    <a:pt x="1254" y="765"/>
                  </a:lnTo>
                  <a:lnTo>
                    <a:pt x="1256" y="765"/>
                  </a:lnTo>
                  <a:lnTo>
                    <a:pt x="1259" y="763"/>
                  </a:lnTo>
                  <a:lnTo>
                    <a:pt x="1260" y="762"/>
                  </a:lnTo>
                  <a:lnTo>
                    <a:pt x="1260" y="763"/>
                  </a:lnTo>
                  <a:lnTo>
                    <a:pt x="1260" y="765"/>
                  </a:lnTo>
                  <a:lnTo>
                    <a:pt x="1259" y="766"/>
                  </a:lnTo>
                  <a:lnTo>
                    <a:pt x="1260" y="766"/>
                  </a:lnTo>
                  <a:lnTo>
                    <a:pt x="1260" y="765"/>
                  </a:lnTo>
                  <a:lnTo>
                    <a:pt x="1262" y="765"/>
                  </a:lnTo>
                  <a:lnTo>
                    <a:pt x="1262" y="763"/>
                  </a:lnTo>
                  <a:lnTo>
                    <a:pt x="1263" y="765"/>
                  </a:lnTo>
                  <a:lnTo>
                    <a:pt x="1265" y="765"/>
                  </a:lnTo>
                  <a:lnTo>
                    <a:pt x="1265" y="766"/>
                  </a:lnTo>
                  <a:lnTo>
                    <a:pt x="1266" y="766"/>
                  </a:lnTo>
                  <a:lnTo>
                    <a:pt x="1265" y="768"/>
                  </a:lnTo>
                  <a:lnTo>
                    <a:pt x="1265" y="769"/>
                  </a:lnTo>
                  <a:lnTo>
                    <a:pt x="1266" y="769"/>
                  </a:lnTo>
                  <a:lnTo>
                    <a:pt x="1266" y="771"/>
                  </a:lnTo>
                  <a:lnTo>
                    <a:pt x="1265" y="771"/>
                  </a:lnTo>
                  <a:lnTo>
                    <a:pt x="1263" y="772"/>
                  </a:lnTo>
                  <a:lnTo>
                    <a:pt x="1262" y="772"/>
                  </a:lnTo>
                  <a:lnTo>
                    <a:pt x="1259" y="772"/>
                  </a:lnTo>
                  <a:lnTo>
                    <a:pt x="1259" y="774"/>
                  </a:lnTo>
                  <a:lnTo>
                    <a:pt x="1260" y="774"/>
                  </a:lnTo>
                  <a:lnTo>
                    <a:pt x="1260" y="775"/>
                  </a:lnTo>
                  <a:lnTo>
                    <a:pt x="1259" y="775"/>
                  </a:lnTo>
                  <a:lnTo>
                    <a:pt x="1257" y="775"/>
                  </a:lnTo>
                  <a:lnTo>
                    <a:pt x="1257" y="777"/>
                  </a:lnTo>
                  <a:lnTo>
                    <a:pt x="1256" y="777"/>
                  </a:lnTo>
                  <a:lnTo>
                    <a:pt x="1254" y="777"/>
                  </a:lnTo>
                  <a:lnTo>
                    <a:pt x="1253" y="778"/>
                  </a:lnTo>
                  <a:lnTo>
                    <a:pt x="1251" y="778"/>
                  </a:lnTo>
                  <a:lnTo>
                    <a:pt x="1250" y="778"/>
                  </a:lnTo>
                  <a:lnTo>
                    <a:pt x="1248" y="780"/>
                  </a:lnTo>
                  <a:lnTo>
                    <a:pt x="1247" y="780"/>
                  </a:lnTo>
                  <a:lnTo>
                    <a:pt x="1245" y="780"/>
                  </a:lnTo>
                  <a:lnTo>
                    <a:pt x="1244" y="778"/>
                  </a:lnTo>
                  <a:lnTo>
                    <a:pt x="1245" y="778"/>
                  </a:lnTo>
                  <a:lnTo>
                    <a:pt x="1245" y="777"/>
                  </a:lnTo>
                  <a:lnTo>
                    <a:pt x="1247" y="777"/>
                  </a:lnTo>
                  <a:lnTo>
                    <a:pt x="1247" y="775"/>
                  </a:lnTo>
                  <a:lnTo>
                    <a:pt x="1248" y="775"/>
                  </a:lnTo>
                  <a:lnTo>
                    <a:pt x="1248" y="774"/>
                  </a:lnTo>
                  <a:lnTo>
                    <a:pt x="1250" y="774"/>
                  </a:lnTo>
                  <a:lnTo>
                    <a:pt x="1250" y="772"/>
                  </a:lnTo>
                  <a:lnTo>
                    <a:pt x="1251" y="772"/>
                  </a:lnTo>
                  <a:lnTo>
                    <a:pt x="1253" y="771"/>
                  </a:lnTo>
                  <a:lnTo>
                    <a:pt x="1251" y="771"/>
                  </a:lnTo>
                  <a:lnTo>
                    <a:pt x="1250" y="772"/>
                  </a:lnTo>
                  <a:lnTo>
                    <a:pt x="1248" y="772"/>
                  </a:lnTo>
                  <a:lnTo>
                    <a:pt x="1248" y="771"/>
                  </a:lnTo>
                  <a:lnTo>
                    <a:pt x="1250" y="771"/>
                  </a:lnTo>
                  <a:lnTo>
                    <a:pt x="1250" y="769"/>
                  </a:lnTo>
                  <a:lnTo>
                    <a:pt x="1251" y="769"/>
                  </a:lnTo>
                  <a:lnTo>
                    <a:pt x="1253" y="768"/>
                  </a:lnTo>
                  <a:lnTo>
                    <a:pt x="1254" y="768"/>
                  </a:lnTo>
                  <a:lnTo>
                    <a:pt x="1256" y="766"/>
                  </a:lnTo>
                  <a:lnTo>
                    <a:pt x="1253" y="768"/>
                  </a:lnTo>
                  <a:lnTo>
                    <a:pt x="1253" y="766"/>
                  </a:lnTo>
                  <a:lnTo>
                    <a:pt x="1251" y="766"/>
                  </a:lnTo>
                  <a:lnTo>
                    <a:pt x="1251" y="768"/>
                  </a:lnTo>
                  <a:lnTo>
                    <a:pt x="1251" y="768"/>
                  </a:lnTo>
                  <a:lnTo>
                    <a:pt x="1250" y="768"/>
                  </a:lnTo>
                  <a:lnTo>
                    <a:pt x="1248" y="769"/>
                  </a:lnTo>
                  <a:lnTo>
                    <a:pt x="1248" y="768"/>
                  </a:lnTo>
                  <a:lnTo>
                    <a:pt x="1247" y="769"/>
                  </a:lnTo>
                  <a:lnTo>
                    <a:pt x="1247" y="768"/>
                  </a:lnTo>
                  <a:lnTo>
                    <a:pt x="1245" y="769"/>
                  </a:lnTo>
                  <a:lnTo>
                    <a:pt x="1244" y="769"/>
                  </a:lnTo>
                  <a:lnTo>
                    <a:pt x="1244" y="771"/>
                  </a:lnTo>
                  <a:lnTo>
                    <a:pt x="1245" y="769"/>
                  </a:lnTo>
                  <a:lnTo>
                    <a:pt x="1247" y="769"/>
                  </a:lnTo>
                  <a:lnTo>
                    <a:pt x="1248" y="769"/>
                  </a:lnTo>
                  <a:lnTo>
                    <a:pt x="1247" y="771"/>
                  </a:lnTo>
                  <a:lnTo>
                    <a:pt x="1245" y="772"/>
                  </a:lnTo>
                  <a:lnTo>
                    <a:pt x="1244" y="772"/>
                  </a:lnTo>
                  <a:lnTo>
                    <a:pt x="1244" y="774"/>
                  </a:lnTo>
                  <a:lnTo>
                    <a:pt x="1242" y="774"/>
                  </a:lnTo>
                  <a:lnTo>
                    <a:pt x="1242" y="772"/>
                  </a:lnTo>
                  <a:lnTo>
                    <a:pt x="1241" y="772"/>
                  </a:lnTo>
                  <a:lnTo>
                    <a:pt x="1241" y="774"/>
                  </a:lnTo>
                  <a:lnTo>
                    <a:pt x="1242" y="774"/>
                  </a:lnTo>
                  <a:lnTo>
                    <a:pt x="1241" y="775"/>
                  </a:lnTo>
                  <a:lnTo>
                    <a:pt x="1239" y="775"/>
                  </a:lnTo>
                  <a:lnTo>
                    <a:pt x="1239" y="777"/>
                  </a:lnTo>
                  <a:lnTo>
                    <a:pt x="1241" y="777"/>
                  </a:lnTo>
                  <a:lnTo>
                    <a:pt x="1244" y="775"/>
                  </a:lnTo>
                  <a:lnTo>
                    <a:pt x="1245" y="775"/>
                  </a:lnTo>
                  <a:lnTo>
                    <a:pt x="1245" y="777"/>
                  </a:lnTo>
                  <a:lnTo>
                    <a:pt x="1244" y="778"/>
                  </a:lnTo>
                  <a:lnTo>
                    <a:pt x="1242" y="778"/>
                  </a:lnTo>
                  <a:lnTo>
                    <a:pt x="1241" y="778"/>
                  </a:lnTo>
                  <a:lnTo>
                    <a:pt x="1241" y="780"/>
                  </a:lnTo>
                  <a:lnTo>
                    <a:pt x="1242" y="780"/>
                  </a:lnTo>
                  <a:lnTo>
                    <a:pt x="1242" y="781"/>
                  </a:lnTo>
                  <a:lnTo>
                    <a:pt x="1241" y="781"/>
                  </a:lnTo>
                  <a:lnTo>
                    <a:pt x="1239" y="781"/>
                  </a:lnTo>
                  <a:lnTo>
                    <a:pt x="1239" y="780"/>
                  </a:lnTo>
                  <a:lnTo>
                    <a:pt x="1237" y="780"/>
                  </a:lnTo>
                  <a:lnTo>
                    <a:pt x="1236" y="780"/>
                  </a:lnTo>
                  <a:lnTo>
                    <a:pt x="1234" y="780"/>
                  </a:lnTo>
                  <a:lnTo>
                    <a:pt x="1236" y="781"/>
                  </a:lnTo>
                  <a:lnTo>
                    <a:pt x="1236" y="783"/>
                  </a:lnTo>
                  <a:lnTo>
                    <a:pt x="1234" y="783"/>
                  </a:lnTo>
                  <a:lnTo>
                    <a:pt x="1233" y="783"/>
                  </a:lnTo>
                  <a:lnTo>
                    <a:pt x="1231" y="783"/>
                  </a:lnTo>
                  <a:lnTo>
                    <a:pt x="1231" y="786"/>
                  </a:lnTo>
                  <a:lnTo>
                    <a:pt x="1236" y="786"/>
                  </a:lnTo>
                  <a:lnTo>
                    <a:pt x="1237" y="786"/>
                  </a:lnTo>
                  <a:lnTo>
                    <a:pt x="1239" y="787"/>
                  </a:lnTo>
                  <a:lnTo>
                    <a:pt x="1237" y="787"/>
                  </a:lnTo>
                  <a:lnTo>
                    <a:pt x="1239" y="789"/>
                  </a:lnTo>
                  <a:lnTo>
                    <a:pt x="1237" y="789"/>
                  </a:lnTo>
                  <a:lnTo>
                    <a:pt x="1236" y="789"/>
                  </a:lnTo>
                  <a:lnTo>
                    <a:pt x="1234" y="789"/>
                  </a:lnTo>
                  <a:lnTo>
                    <a:pt x="1233" y="789"/>
                  </a:lnTo>
                  <a:lnTo>
                    <a:pt x="1231" y="789"/>
                  </a:lnTo>
                  <a:lnTo>
                    <a:pt x="1231" y="790"/>
                  </a:lnTo>
                  <a:lnTo>
                    <a:pt x="1230" y="790"/>
                  </a:lnTo>
                  <a:lnTo>
                    <a:pt x="1227" y="792"/>
                  </a:lnTo>
                  <a:lnTo>
                    <a:pt x="1227" y="790"/>
                  </a:lnTo>
                  <a:lnTo>
                    <a:pt x="1225" y="790"/>
                  </a:lnTo>
                  <a:lnTo>
                    <a:pt x="1225" y="792"/>
                  </a:lnTo>
                  <a:lnTo>
                    <a:pt x="1224" y="792"/>
                  </a:lnTo>
                  <a:lnTo>
                    <a:pt x="1222" y="792"/>
                  </a:lnTo>
                  <a:lnTo>
                    <a:pt x="1222" y="793"/>
                  </a:lnTo>
                  <a:lnTo>
                    <a:pt x="1221" y="793"/>
                  </a:lnTo>
                  <a:lnTo>
                    <a:pt x="1218" y="793"/>
                  </a:lnTo>
                  <a:lnTo>
                    <a:pt x="1216" y="793"/>
                  </a:lnTo>
                  <a:lnTo>
                    <a:pt x="1216" y="795"/>
                  </a:lnTo>
                  <a:lnTo>
                    <a:pt x="1215" y="795"/>
                  </a:lnTo>
                  <a:lnTo>
                    <a:pt x="1213" y="795"/>
                  </a:lnTo>
                  <a:lnTo>
                    <a:pt x="1212" y="795"/>
                  </a:lnTo>
                  <a:lnTo>
                    <a:pt x="1212" y="796"/>
                  </a:lnTo>
                  <a:lnTo>
                    <a:pt x="1210" y="796"/>
                  </a:lnTo>
                  <a:lnTo>
                    <a:pt x="1209" y="796"/>
                  </a:lnTo>
                  <a:lnTo>
                    <a:pt x="1207" y="796"/>
                  </a:lnTo>
                  <a:lnTo>
                    <a:pt x="1206" y="798"/>
                  </a:lnTo>
                  <a:lnTo>
                    <a:pt x="1204" y="798"/>
                  </a:lnTo>
                  <a:lnTo>
                    <a:pt x="1203" y="798"/>
                  </a:lnTo>
                  <a:lnTo>
                    <a:pt x="1203" y="799"/>
                  </a:lnTo>
                  <a:lnTo>
                    <a:pt x="1201" y="799"/>
                  </a:lnTo>
                  <a:lnTo>
                    <a:pt x="1200" y="799"/>
                  </a:lnTo>
                  <a:lnTo>
                    <a:pt x="1200" y="801"/>
                  </a:lnTo>
                  <a:lnTo>
                    <a:pt x="1198" y="801"/>
                  </a:lnTo>
                  <a:lnTo>
                    <a:pt x="1197" y="801"/>
                  </a:lnTo>
                  <a:lnTo>
                    <a:pt x="1195" y="801"/>
                  </a:lnTo>
                  <a:lnTo>
                    <a:pt x="1195" y="802"/>
                  </a:lnTo>
                  <a:lnTo>
                    <a:pt x="1194" y="802"/>
                  </a:lnTo>
                  <a:lnTo>
                    <a:pt x="1194" y="801"/>
                  </a:lnTo>
                  <a:lnTo>
                    <a:pt x="1192" y="801"/>
                  </a:lnTo>
                  <a:lnTo>
                    <a:pt x="1192" y="802"/>
                  </a:lnTo>
                  <a:lnTo>
                    <a:pt x="1191" y="802"/>
                  </a:lnTo>
                  <a:lnTo>
                    <a:pt x="1189" y="802"/>
                  </a:lnTo>
                  <a:lnTo>
                    <a:pt x="1188" y="802"/>
                  </a:lnTo>
                  <a:lnTo>
                    <a:pt x="1186" y="804"/>
                  </a:lnTo>
                  <a:lnTo>
                    <a:pt x="1184" y="804"/>
                  </a:lnTo>
                  <a:lnTo>
                    <a:pt x="1184" y="805"/>
                  </a:lnTo>
                  <a:lnTo>
                    <a:pt x="1184" y="807"/>
                  </a:lnTo>
                  <a:lnTo>
                    <a:pt x="1183" y="807"/>
                  </a:lnTo>
                  <a:lnTo>
                    <a:pt x="1181" y="807"/>
                  </a:lnTo>
                  <a:lnTo>
                    <a:pt x="1180" y="807"/>
                  </a:lnTo>
                  <a:lnTo>
                    <a:pt x="1180" y="805"/>
                  </a:lnTo>
                  <a:lnTo>
                    <a:pt x="1178" y="807"/>
                  </a:lnTo>
                  <a:lnTo>
                    <a:pt x="1178" y="805"/>
                  </a:lnTo>
                  <a:lnTo>
                    <a:pt x="1177" y="805"/>
                  </a:lnTo>
                  <a:lnTo>
                    <a:pt x="1177" y="804"/>
                  </a:lnTo>
                  <a:lnTo>
                    <a:pt x="1177" y="802"/>
                  </a:lnTo>
                  <a:lnTo>
                    <a:pt x="1175" y="802"/>
                  </a:lnTo>
                  <a:lnTo>
                    <a:pt x="1174" y="802"/>
                  </a:lnTo>
                  <a:lnTo>
                    <a:pt x="1174" y="804"/>
                  </a:lnTo>
                  <a:lnTo>
                    <a:pt x="1175" y="805"/>
                  </a:lnTo>
                  <a:lnTo>
                    <a:pt x="1174" y="805"/>
                  </a:lnTo>
                  <a:lnTo>
                    <a:pt x="1174" y="807"/>
                  </a:lnTo>
                  <a:lnTo>
                    <a:pt x="1172" y="807"/>
                  </a:lnTo>
                  <a:lnTo>
                    <a:pt x="1172" y="805"/>
                  </a:lnTo>
                  <a:lnTo>
                    <a:pt x="1172" y="804"/>
                  </a:lnTo>
                  <a:lnTo>
                    <a:pt x="1171" y="804"/>
                  </a:lnTo>
                  <a:lnTo>
                    <a:pt x="1171" y="805"/>
                  </a:lnTo>
                  <a:lnTo>
                    <a:pt x="1169" y="805"/>
                  </a:lnTo>
                  <a:lnTo>
                    <a:pt x="1169" y="807"/>
                  </a:lnTo>
                  <a:lnTo>
                    <a:pt x="1168" y="807"/>
                  </a:lnTo>
                  <a:lnTo>
                    <a:pt x="1168" y="808"/>
                  </a:lnTo>
                  <a:lnTo>
                    <a:pt x="1169" y="808"/>
                  </a:lnTo>
                  <a:lnTo>
                    <a:pt x="1169" y="810"/>
                  </a:lnTo>
                  <a:lnTo>
                    <a:pt x="1168" y="810"/>
                  </a:lnTo>
                  <a:lnTo>
                    <a:pt x="1168" y="812"/>
                  </a:lnTo>
                  <a:lnTo>
                    <a:pt x="1166" y="812"/>
                  </a:lnTo>
                  <a:lnTo>
                    <a:pt x="1165" y="813"/>
                  </a:lnTo>
                  <a:lnTo>
                    <a:pt x="1163" y="813"/>
                  </a:lnTo>
                  <a:lnTo>
                    <a:pt x="1163" y="815"/>
                  </a:lnTo>
                  <a:lnTo>
                    <a:pt x="1162" y="815"/>
                  </a:lnTo>
                  <a:lnTo>
                    <a:pt x="1162" y="816"/>
                  </a:lnTo>
                  <a:lnTo>
                    <a:pt x="1160" y="816"/>
                  </a:lnTo>
                  <a:lnTo>
                    <a:pt x="1159" y="816"/>
                  </a:lnTo>
                  <a:lnTo>
                    <a:pt x="1157" y="816"/>
                  </a:lnTo>
                  <a:lnTo>
                    <a:pt x="1159" y="818"/>
                  </a:lnTo>
                  <a:lnTo>
                    <a:pt x="1157" y="818"/>
                  </a:lnTo>
                  <a:lnTo>
                    <a:pt x="1157" y="819"/>
                  </a:lnTo>
                  <a:lnTo>
                    <a:pt x="1156" y="819"/>
                  </a:lnTo>
                  <a:lnTo>
                    <a:pt x="1154" y="819"/>
                  </a:lnTo>
                  <a:lnTo>
                    <a:pt x="1154" y="821"/>
                  </a:lnTo>
                  <a:lnTo>
                    <a:pt x="1153" y="821"/>
                  </a:lnTo>
                  <a:lnTo>
                    <a:pt x="1151" y="821"/>
                  </a:lnTo>
                  <a:lnTo>
                    <a:pt x="1151" y="822"/>
                  </a:lnTo>
                  <a:lnTo>
                    <a:pt x="1151" y="824"/>
                  </a:lnTo>
                  <a:lnTo>
                    <a:pt x="1150" y="822"/>
                  </a:lnTo>
                  <a:lnTo>
                    <a:pt x="1150" y="824"/>
                  </a:lnTo>
                  <a:lnTo>
                    <a:pt x="1150" y="825"/>
                  </a:lnTo>
                  <a:lnTo>
                    <a:pt x="1148" y="825"/>
                  </a:lnTo>
                  <a:lnTo>
                    <a:pt x="1148" y="824"/>
                  </a:lnTo>
                  <a:lnTo>
                    <a:pt x="1147" y="825"/>
                  </a:lnTo>
                  <a:lnTo>
                    <a:pt x="1147" y="824"/>
                  </a:lnTo>
                  <a:lnTo>
                    <a:pt x="1145" y="824"/>
                  </a:lnTo>
                  <a:lnTo>
                    <a:pt x="1145" y="825"/>
                  </a:lnTo>
                  <a:lnTo>
                    <a:pt x="1144" y="825"/>
                  </a:lnTo>
                  <a:lnTo>
                    <a:pt x="1144" y="827"/>
                  </a:lnTo>
                  <a:lnTo>
                    <a:pt x="1142" y="827"/>
                  </a:lnTo>
                  <a:lnTo>
                    <a:pt x="1142" y="828"/>
                  </a:lnTo>
                  <a:lnTo>
                    <a:pt x="1141" y="828"/>
                  </a:lnTo>
                  <a:lnTo>
                    <a:pt x="1141" y="830"/>
                  </a:lnTo>
                  <a:lnTo>
                    <a:pt x="1139" y="830"/>
                  </a:lnTo>
                  <a:lnTo>
                    <a:pt x="1138" y="830"/>
                  </a:lnTo>
                  <a:lnTo>
                    <a:pt x="1138" y="831"/>
                  </a:lnTo>
                  <a:lnTo>
                    <a:pt x="1136" y="831"/>
                  </a:lnTo>
                  <a:lnTo>
                    <a:pt x="1136" y="830"/>
                  </a:lnTo>
                  <a:lnTo>
                    <a:pt x="1135" y="830"/>
                  </a:lnTo>
                  <a:lnTo>
                    <a:pt x="1135" y="828"/>
                  </a:lnTo>
                  <a:lnTo>
                    <a:pt x="1135" y="827"/>
                  </a:lnTo>
                  <a:lnTo>
                    <a:pt x="1135" y="825"/>
                  </a:lnTo>
                  <a:lnTo>
                    <a:pt x="1135" y="824"/>
                  </a:lnTo>
                  <a:lnTo>
                    <a:pt x="1133" y="824"/>
                  </a:lnTo>
                  <a:lnTo>
                    <a:pt x="1131" y="824"/>
                  </a:lnTo>
                  <a:lnTo>
                    <a:pt x="1131" y="825"/>
                  </a:lnTo>
                  <a:lnTo>
                    <a:pt x="1130" y="825"/>
                  </a:lnTo>
                  <a:lnTo>
                    <a:pt x="1130" y="824"/>
                  </a:lnTo>
                  <a:lnTo>
                    <a:pt x="1128" y="824"/>
                  </a:lnTo>
                  <a:lnTo>
                    <a:pt x="1128" y="822"/>
                  </a:lnTo>
                  <a:lnTo>
                    <a:pt x="1128" y="821"/>
                  </a:lnTo>
                  <a:lnTo>
                    <a:pt x="1130" y="821"/>
                  </a:lnTo>
                  <a:lnTo>
                    <a:pt x="1130" y="819"/>
                  </a:lnTo>
                  <a:lnTo>
                    <a:pt x="1130" y="818"/>
                  </a:lnTo>
                  <a:lnTo>
                    <a:pt x="1130" y="816"/>
                  </a:lnTo>
                  <a:lnTo>
                    <a:pt x="1130" y="815"/>
                  </a:lnTo>
                  <a:lnTo>
                    <a:pt x="1131" y="815"/>
                  </a:lnTo>
                  <a:lnTo>
                    <a:pt x="1131" y="813"/>
                  </a:lnTo>
                  <a:lnTo>
                    <a:pt x="1133" y="810"/>
                  </a:lnTo>
                  <a:lnTo>
                    <a:pt x="1135" y="810"/>
                  </a:lnTo>
                  <a:lnTo>
                    <a:pt x="1135" y="808"/>
                  </a:lnTo>
                  <a:lnTo>
                    <a:pt x="1136" y="808"/>
                  </a:lnTo>
                  <a:lnTo>
                    <a:pt x="1138" y="807"/>
                  </a:lnTo>
                  <a:lnTo>
                    <a:pt x="1138" y="805"/>
                  </a:lnTo>
                  <a:lnTo>
                    <a:pt x="1139" y="805"/>
                  </a:lnTo>
                  <a:lnTo>
                    <a:pt x="1141" y="805"/>
                  </a:lnTo>
                  <a:lnTo>
                    <a:pt x="1141" y="804"/>
                  </a:lnTo>
                  <a:lnTo>
                    <a:pt x="1141" y="802"/>
                  </a:lnTo>
                  <a:lnTo>
                    <a:pt x="1142" y="802"/>
                  </a:lnTo>
                  <a:lnTo>
                    <a:pt x="1142" y="804"/>
                  </a:lnTo>
                  <a:lnTo>
                    <a:pt x="1144" y="804"/>
                  </a:lnTo>
                  <a:lnTo>
                    <a:pt x="1145" y="802"/>
                  </a:lnTo>
                  <a:lnTo>
                    <a:pt x="1147" y="802"/>
                  </a:lnTo>
                  <a:lnTo>
                    <a:pt x="1148" y="801"/>
                  </a:lnTo>
                  <a:lnTo>
                    <a:pt x="1145" y="801"/>
                  </a:lnTo>
                  <a:lnTo>
                    <a:pt x="1145" y="802"/>
                  </a:lnTo>
                  <a:lnTo>
                    <a:pt x="1144" y="802"/>
                  </a:lnTo>
                  <a:lnTo>
                    <a:pt x="1142" y="802"/>
                  </a:lnTo>
                  <a:lnTo>
                    <a:pt x="1144" y="801"/>
                  </a:lnTo>
                  <a:lnTo>
                    <a:pt x="1147" y="799"/>
                  </a:lnTo>
                  <a:lnTo>
                    <a:pt x="1150" y="798"/>
                  </a:lnTo>
                  <a:lnTo>
                    <a:pt x="1151" y="796"/>
                  </a:lnTo>
                  <a:lnTo>
                    <a:pt x="1153" y="796"/>
                  </a:lnTo>
                  <a:lnTo>
                    <a:pt x="1154" y="795"/>
                  </a:lnTo>
                  <a:lnTo>
                    <a:pt x="1156" y="795"/>
                  </a:lnTo>
                  <a:lnTo>
                    <a:pt x="1160" y="793"/>
                  </a:lnTo>
                  <a:lnTo>
                    <a:pt x="1163" y="792"/>
                  </a:lnTo>
                  <a:lnTo>
                    <a:pt x="1166" y="790"/>
                  </a:lnTo>
                  <a:lnTo>
                    <a:pt x="1168" y="790"/>
                  </a:lnTo>
                  <a:lnTo>
                    <a:pt x="1169" y="789"/>
                  </a:lnTo>
                  <a:lnTo>
                    <a:pt x="1171" y="789"/>
                  </a:lnTo>
                  <a:lnTo>
                    <a:pt x="1172" y="789"/>
                  </a:lnTo>
                  <a:lnTo>
                    <a:pt x="1174" y="787"/>
                  </a:lnTo>
                  <a:lnTo>
                    <a:pt x="1174" y="789"/>
                  </a:lnTo>
                  <a:lnTo>
                    <a:pt x="1172" y="790"/>
                  </a:lnTo>
                  <a:lnTo>
                    <a:pt x="1172" y="792"/>
                  </a:lnTo>
                  <a:lnTo>
                    <a:pt x="1174" y="792"/>
                  </a:lnTo>
                  <a:lnTo>
                    <a:pt x="1174" y="790"/>
                  </a:lnTo>
                  <a:lnTo>
                    <a:pt x="1175" y="792"/>
                  </a:lnTo>
                  <a:lnTo>
                    <a:pt x="1175" y="793"/>
                  </a:lnTo>
                  <a:lnTo>
                    <a:pt x="1175" y="795"/>
                  </a:lnTo>
                  <a:lnTo>
                    <a:pt x="1177" y="795"/>
                  </a:lnTo>
                  <a:lnTo>
                    <a:pt x="1177" y="793"/>
                  </a:lnTo>
                  <a:lnTo>
                    <a:pt x="1175" y="792"/>
                  </a:lnTo>
                  <a:lnTo>
                    <a:pt x="1175" y="790"/>
                  </a:lnTo>
                  <a:lnTo>
                    <a:pt x="1177" y="790"/>
                  </a:lnTo>
                  <a:lnTo>
                    <a:pt x="1178" y="789"/>
                  </a:lnTo>
                  <a:lnTo>
                    <a:pt x="1180" y="789"/>
                  </a:lnTo>
                  <a:lnTo>
                    <a:pt x="1181" y="789"/>
                  </a:lnTo>
                  <a:lnTo>
                    <a:pt x="1183" y="789"/>
                  </a:lnTo>
                  <a:lnTo>
                    <a:pt x="1184" y="787"/>
                  </a:lnTo>
                  <a:lnTo>
                    <a:pt x="1186" y="787"/>
                  </a:lnTo>
                  <a:lnTo>
                    <a:pt x="1188" y="787"/>
                  </a:lnTo>
                  <a:lnTo>
                    <a:pt x="1189" y="787"/>
                  </a:lnTo>
                  <a:lnTo>
                    <a:pt x="1191" y="787"/>
                  </a:lnTo>
                  <a:lnTo>
                    <a:pt x="1192" y="786"/>
                  </a:lnTo>
                  <a:lnTo>
                    <a:pt x="1191" y="786"/>
                  </a:lnTo>
                  <a:lnTo>
                    <a:pt x="1189" y="786"/>
                  </a:lnTo>
                  <a:lnTo>
                    <a:pt x="1184" y="786"/>
                  </a:lnTo>
                  <a:lnTo>
                    <a:pt x="1183" y="786"/>
                  </a:lnTo>
                  <a:lnTo>
                    <a:pt x="1181" y="786"/>
                  </a:lnTo>
                  <a:lnTo>
                    <a:pt x="1180" y="786"/>
                  </a:lnTo>
                  <a:lnTo>
                    <a:pt x="1180" y="783"/>
                  </a:lnTo>
                  <a:lnTo>
                    <a:pt x="1178" y="783"/>
                  </a:lnTo>
                  <a:lnTo>
                    <a:pt x="1177" y="786"/>
                  </a:lnTo>
                  <a:lnTo>
                    <a:pt x="1175" y="786"/>
                  </a:lnTo>
                  <a:lnTo>
                    <a:pt x="1174" y="786"/>
                  </a:lnTo>
                  <a:lnTo>
                    <a:pt x="1172" y="786"/>
                  </a:lnTo>
                  <a:lnTo>
                    <a:pt x="1171" y="783"/>
                  </a:lnTo>
                  <a:lnTo>
                    <a:pt x="1169" y="783"/>
                  </a:lnTo>
                  <a:lnTo>
                    <a:pt x="1169" y="786"/>
                  </a:lnTo>
                  <a:lnTo>
                    <a:pt x="1168" y="786"/>
                  </a:lnTo>
                  <a:lnTo>
                    <a:pt x="1168" y="787"/>
                  </a:lnTo>
                  <a:lnTo>
                    <a:pt x="1166" y="787"/>
                  </a:lnTo>
                  <a:lnTo>
                    <a:pt x="1165" y="786"/>
                  </a:lnTo>
                  <a:lnTo>
                    <a:pt x="1163" y="787"/>
                  </a:lnTo>
                  <a:lnTo>
                    <a:pt x="1163" y="786"/>
                  </a:lnTo>
                  <a:lnTo>
                    <a:pt x="1165" y="783"/>
                  </a:lnTo>
                  <a:lnTo>
                    <a:pt x="1166" y="783"/>
                  </a:lnTo>
                  <a:lnTo>
                    <a:pt x="1166" y="781"/>
                  </a:lnTo>
                  <a:lnTo>
                    <a:pt x="1169" y="780"/>
                  </a:lnTo>
                  <a:lnTo>
                    <a:pt x="1171" y="780"/>
                  </a:lnTo>
                  <a:lnTo>
                    <a:pt x="1171" y="778"/>
                  </a:lnTo>
                  <a:lnTo>
                    <a:pt x="1172" y="778"/>
                  </a:lnTo>
                  <a:lnTo>
                    <a:pt x="1174" y="778"/>
                  </a:lnTo>
                  <a:lnTo>
                    <a:pt x="1174" y="777"/>
                  </a:lnTo>
                  <a:lnTo>
                    <a:pt x="1174" y="775"/>
                  </a:lnTo>
                  <a:lnTo>
                    <a:pt x="1175" y="775"/>
                  </a:lnTo>
                  <a:lnTo>
                    <a:pt x="1175" y="774"/>
                  </a:lnTo>
                  <a:lnTo>
                    <a:pt x="1175" y="772"/>
                  </a:lnTo>
                  <a:lnTo>
                    <a:pt x="1174" y="772"/>
                  </a:lnTo>
                  <a:lnTo>
                    <a:pt x="1174" y="774"/>
                  </a:lnTo>
                  <a:lnTo>
                    <a:pt x="1172" y="774"/>
                  </a:lnTo>
                  <a:lnTo>
                    <a:pt x="1172" y="775"/>
                  </a:lnTo>
                  <a:lnTo>
                    <a:pt x="1171" y="775"/>
                  </a:lnTo>
                  <a:lnTo>
                    <a:pt x="1172" y="777"/>
                  </a:lnTo>
                  <a:lnTo>
                    <a:pt x="1171" y="777"/>
                  </a:lnTo>
                  <a:lnTo>
                    <a:pt x="1169" y="777"/>
                  </a:lnTo>
                  <a:lnTo>
                    <a:pt x="1169" y="778"/>
                  </a:lnTo>
                  <a:lnTo>
                    <a:pt x="1168" y="778"/>
                  </a:lnTo>
                  <a:lnTo>
                    <a:pt x="1166" y="778"/>
                  </a:lnTo>
                  <a:lnTo>
                    <a:pt x="1165" y="778"/>
                  </a:lnTo>
                  <a:lnTo>
                    <a:pt x="1163" y="780"/>
                  </a:lnTo>
                  <a:lnTo>
                    <a:pt x="1160" y="781"/>
                  </a:lnTo>
                  <a:lnTo>
                    <a:pt x="1157" y="783"/>
                  </a:lnTo>
                  <a:lnTo>
                    <a:pt x="1153" y="786"/>
                  </a:lnTo>
                  <a:lnTo>
                    <a:pt x="1151" y="787"/>
                  </a:lnTo>
                  <a:lnTo>
                    <a:pt x="1150" y="787"/>
                  </a:lnTo>
                  <a:lnTo>
                    <a:pt x="1148" y="787"/>
                  </a:lnTo>
                  <a:lnTo>
                    <a:pt x="1148" y="789"/>
                  </a:lnTo>
                  <a:lnTo>
                    <a:pt x="1147" y="789"/>
                  </a:lnTo>
                  <a:lnTo>
                    <a:pt x="1145" y="789"/>
                  </a:lnTo>
                  <a:lnTo>
                    <a:pt x="1144" y="790"/>
                  </a:lnTo>
                  <a:lnTo>
                    <a:pt x="1144" y="789"/>
                  </a:lnTo>
                  <a:lnTo>
                    <a:pt x="1142" y="789"/>
                  </a:lnTo>
                  <a:lnTo>
                    <a:pt x="1142" y="787"/>
                  </a:lnTo>
                  <a:lnTo>
                    <a:pt x="1141" y="787"/>
                  </a:lnTo>
                  <a:lnTo>
                    <a:pt x="1142" y="786"/>
                  </a:lnTo>
                  <a:lnTo>
                    <a:pt x="1144" y="786"/>
                  </a:lnTo>
                  <a:lnTo>
                    <a:pt x="1144" y="783"/>
                  </a:lnTo>
                  <a:lnTo>
                    <a:pt x="1142" y="783"/>
                  </a:lnTo>
                  <a:lnTo>
                    <a:pt x="1142" y="786"/>
                  </a:lnTo>
                  <a:lnTo>
                    <a:pt x="1141" y="786"/>
                  </a:lnTo>
                  <a:lnTo>
                    <a:pt x="1139" y="786"/>
                  </a:lnTo>
                  <a:lnTo>
                    <a:pt x="1139" y="787"/>
                  </a:lnTo>
                  <a:lnTo>
                    <a:pt x="1141" y="787"/>
                  </a:lnTo>
                  <a:lnTo>
                    <a:pt x="1142" y="789"/>
                  </a:lnTo>
                  <a:lnTo>
                    <a:pt x="1141" y="789"/>
                  </a:lnTo>
                  <a:lnTo>
                    <a:pt x="1139" y="789"/>
                  </a:lnTo>
                  <a:lnTo>
                    <a:pt x="1139" y="790"/>
                  </a:lnTo>
                  <a:lnTo>
                    <a:pt x="1138" y="790"/>
                  </a:lnTo>
                  <a:lnTo>
                    <a:pt x="1136" y="790"/>
                  </a:lnTo>
                  <a:lnTo>
                    <a:pt x="1135" y="792"/>
                  </a:lnTo>
                  <a:lnTo>
                    <a:pt x="1133" y="792"/>
                  </a:lnTo>
                  <a:lnTo>
                    <a:pt x="1133" y="790"/>
                  </a:lnTo>
                  <a:lnTo>
                    <a:pt x="1131" y="792"/>
                  </a:lnTo>
                  <a:lnTo>
                    <a:pt x="1128" y="792"/>
                  </a:lnTo>
                  <a:lnTo>
                    <a:pt x="1128" y="793"/>
                  </a:lnTo>
                  <a:lnTo>
                    <a:pt x="1127" y="793"/>
                  </a:lnTo>
                  <a:lnTo>
                    <a:pt x="1128" y="792"/>
                  </a:lnTo>
                  <a:lnTo>
                    <a:pt x="1127" y="792"/>
                  </a:lnTo>
                  <a:lnTo>
                    <a:pt x="1125" y="792"/>
                  </a:lnTo>
                  <a:lnTo>
                    <a:pt x="1125" y="790"/>
                  </a:lnTo>
                  <a:lnTo>
                    <a:pt x="1124" y="790"/>
                  </a:lnTo>
                  <a:lnTo>
                    <a:pt x="1122" y="790"/>
                  </a:lnTo>
                  <a:lnTo>
                    <a:pt x="1122" y="792"/>
                  </a:lnTo>
                  <a:lnTo>
                    <a:pt x="1121" y="792"/>
                  </a:lnTo>
                  <a:lnTo>
                    <a:pt x="1121" y="790"/>
                  </a:lnTo>
                  <a:lnTo>
                    <a:pt x="1121" y="789"/>
                  </a:lnTo>
                  <a:lnTo>
                    <a:pt x="1119" y="789"/>
                  </a:lnTo>
                  <a:lnTo>
                    <a:pt x="1119" y="790"/>
                  </a:lnTo>
                  <a:lnTo>
                    <a:pt x="1118" y="790"/>
                  </a:lnTo>
                  <a:lnTo>
                    <a:pt x="1116" y="790"/>
                  </a:lnTo>
                  <a:lnTo>
                    <a:pt x="1113" y="789"/>
                  </a:lnTo>
                  <a:lnTo>
                    <a:pt x="1113" y="787"/>
                  </a:lnTo>
                  <a:lnTo>
                    <a:pt x="1116" y="786"/>
                  </a:lnTo>
                  <a:lnTo>
                    <a:pt x="1116" y="783"/>
                  </a:lnTo>
                  <a:lnTo>
                    <a:pt x="1116" y="781"/>
                  </a:lnTo>
                  <a:lnTo>
                    <a:pt x="1118" y="781"/>
                  </a:lnTo>
                  <a:lnTo>
                    <a:pt x="1118" y="780"/>
                  </a:lnTo>
                  <a:lnTo>
                    <a:pt x="1118" y="778"/>
                  </a:lnTo>
                  <a:lnTo>
                    <a:pt x="1116" y="778"/>
                  </a:lnTo>
                  <a:lnTo>
                    <a:pt x="1113" y="778"/>
                  </a:lnTo>
                  <a:lnTo>
                    <a:pt x="1112" y="778"/>
                  </a:lnTo>
                  <a:lnTo>
                    <a:pt x="1112" y="777"/>
                  </a:lnTo>
                  <a:lnTo>
                    <a:pt x="1110" y="777"/>
                  </a:lnTo>
                  <a:lnTo>
                    <a:pt x="1110" y="775"/>
                  </a:lnTo>
                  <a:lnTo>
                    <a:pt x="1112" y="774"/>
                  </a:lnTo>
                  <a:lnTo>
                    <a:pt x="1112" y="772"/>
                  </a:lnTo>
                  <a:lnTo>
                    <a:pt x="1113" y="772"/>
                  </a:lnTo>
                  <a:lnTo>
                    <a:pt x="1113" y="771"/>
                  </a:lnTo>
                  <a:lnTo>
                    <a:pt x="1113" y="768"/>
                  </a:lnTo>
                  <a:lnTo>
                    <a:pt x="1116" y="765"/>
                  </a:lnTo>
                  <a:lnTo>
                    <a:pt x="1118" y="762"/>
                  </a:lnTo>
                  <a:lnTo>
                    <a:pt x="1118" y="759"/>
                  </a:lnTo>
                  <a:lnTo>
                    <a:pt x="1119" y="755"/>
                  </a:lnTo>
                  <a:lnTo>
                    <a:pt x="1121" y="751"/>
                  </a:lnTo>
                  <a:lnTo>
                    <a:pt x="1121" y="748"/>
                  </a:lnTo>
                  <a:lnTo>
                    <a:pt x="1122" y="745"/>
                  </a:lnTo>
                  <a:lnTo>
                    <a:pt x="1122" y="743"/>
                  </a:lnTo>
                  <a:lnTo>
                    <a:pt x="1121" y="743"/>
                  </a:lnTo>
                  <a:lnTo>
                    <a:pt x="1121" y="742"/>
                  </a:lnTo>
                  <a:lnTo>
                    <a:pt x="1121" y="740"/>
                  </a:lnTo>
                  <a:lnTo>
                    <a:pt x="1119" y="740"/>
                  </a:lnTo>
                  <a:lnTo>
                    <a:pt x="1119" y="739"/>
                  </a:lnTo>
                  <a:lnTo>
                    <a:pt x="1118" y="739"/>
                  </a:lnTo>
                  <a:lnTo>
                    <a:pt x="1116" y="737"/>
                  </a:lnTo>
                  <a:lnTo>
                    <a:pt x="1113" y="737"/>
                  </a:lnTo>
                  <a:lnTo>
                    <a:pt x="1113" y="739"/>
                  </a:lnTo>
                  <a:lnTo>
                    <a:pt x="1112" y="739"/>
                  </a:lnTo>
                  <a:lnTo>
                    <a:pt x="1110" y="739"/>
                  </a:lnTo>
                  <a:lnTo>
                    <a:pt x="1109" y="739"/>
                  </a:lnTo>
                  <a:lnTo>
                    <a:pt x="1109" y="740"/>
                  </a:lnTo>
                  <a:lnTo>
                    <a:pt x="1107" y="740"/>
                  </a:lnTo>
                  <a:lnTo>
                    <a:pt x="1106" y="740"/>
                  </a:lnTo>
                  <a:lnTo>
                    <a:pt x="1104" y="740"/>
                  </a:lnTo>
                  <a:lnTo>
                    <a:pt x="1103" y="742"/>
                  </a:lnTo>
                  <a:lnTo>
                    <a:pt x="1101" y="742"/>
                  </a:lnTo>
                  <a:lnTo>
                    <a:pt x="1100" y="740"/>
                  </a:lnTo>
                  <a:lnTo>
                    <a:pt x="1100" y="739"/>
                  </a:lnTo>
                  <a:lnTo>
                    <a:pt x="1101" y="737"/>
                  </a:lnTo>
                  <a:lnTo>
                    <a:pt x="1101" y="736"/>
                  </a:lnTo>
                  <a:lnTo>
                    <a:pt x="1098" y="736"/>
                  </a:lnTo>
                  <a:lnTo>
                    <a:pt x="1097" y="736"/>
                  </a:lnTo>
                  <a:lnTo>
                    <a:pt x="1095" y="737"/>
                  </a:lnTo>
                  <a:lnTo>
                    <a:pt x="1092" y="740"/>
                  </a:lnTo>
                  <a:lnTo>
                    <a:pt x="1089" y="742"/>
                  </a:lnTo>
                  <a:lnTo>
                    <a:pt x="1088" y="745"/>
                  </a:lnTo>
                  <a:lnTo>
                    <a:pt x="1085" y="746"/>
                  </a:lnTo>
                  <a:lnTo>
                    <a:pt x="1083" y="748"/>
                  </a:lnTo>
                  <a:lnTo>
                    <a:pt x="1080" y="751"/>
                  </a:lnTo>
                  <a:lnTo>
                    <a:pt x="1077" y="752"/>
                  </a:lnTo>
                  <a:lnTo>
                    <a:pt x="1077" y="754"/>
                  </a:lnTo>
                  <a:lnTo>
                    <a:pt x="1075" y="755"/>
                  </a:lnTo>
                  <a:lnTo>
                    <a:pt x="1075" y="757"/>
                  </a:lnTo>
                  <a:lnTo>
                    <a:pt x="1074" y="759"/>
                  </a:lnTo>
                  <a:lnTo>
                    <a:pt x="1074" y="760"/>
                  </a:lnTo>
                  <a:lnTo>
                    <a:pt x="1072" y="762"/>
                  </a:lnTo>
                  <a:lnTo>
                    <a:pt x="1071" y="762"/>
                  </a:lnTo>
                  <a:lnTo>
                    <a:pt x="1071" y="763"/>
                  </a:lnTo>
                  <a:lnTo>
                    <a:pt x="1069" y="763"/>
                  </a:lnTo>
                  <a:lnTo>
                    <a:pt x="1068" y="765"/>
                  </a:lnTo>
                  <a:lnTo>
                    <a:pt x="1068" y="766"/>
                  </a:lnTo>
                  <a:lnTo>
                    <a:pt x="1068" y="768"/>
                  </a:lnTo>
                  <a:lnTo>
                    <a:pt x="1066" y="768"/>
                  </a:lnTo>
                  <a:lnTo>
                    <a:pt x="1066" y="769"/>
                  </a:lnTo>
                  <a:lnTo>
                    <a:pt x="1065" y="769"/>
                  </a:lnTo>
                  <a:lnTo>
                    <a:pt x="1065" y="771"/>
                  </a:lnTo>
                  <a:lnTo>
                    <a:pt x="1066" y="771"/>
                  </a:lnTo>
                  <a:lnTo>
                    <a:pt x="1066" y="772"/>
                  </a:lnTo>
                  <a:lnTo>
                    <a:pt x="1065" y="772"/>
                  </a:lnTo>
                  <a:lnTo>
                    <a:pt x="1063" y="774"/>
                  </a:lnTo>
                  <a:lnTo>
                    <a:pt x="1062" y="774"/>
                  </a:lnTo>
                  <a:lnTo>
                    <a:pt x="1062" y="775"/>
                  </a:lnTo>
                  <a:lnTo>
                    <a:pt x="1062" y="777"/>
                  </a:lnTo>
                  <a:lnTo>
                    <a:pt x="1060" y="777"/>
                  </a:lnTo>
                  <a:lnTo>
                    <a:pt x="1059" y="777"/>
                  </a:lnTo>
                  <a:lnTo>
                    <a:pt x="1057" y="778"/>
                  </a:lnTo>
                  <a:lnTo>
                    <a:pt x="1056" y="780"/>
                  </a:lnTo>
                  <a:lnTo>
                    <a:pt x="1054" y="781"/>
                  </a:lnTo>
                  <a:lnTo>
                    <a:pt x="1054" y="783"/>
                  </a:lnTo>
                  <a:lnTo>
                    <a:pt x="1054" y="786"/>
                  </a:lnTo>
                  <a:lnTo>
                    <a:pt x="1053" y="786"/>
                  </a:lnTo>
                  <a:lnTo>
                    <a:pt x="1053" y="783"/>
                  </a:lnTo>
                  <a:lnTo>
                    <a:pt x="1051" y="783"/>
                  </a:lnTo>
                  <a:lnTo>
                    <a:pt x="1051" y="786"/>
                  </a:lnTo>
                  <a:lnTo>
                    <a:pt x="1050" y="787"/>
                  </a:lnTo>
                  <a:lnTo>
                    <a:pt x="1050" y="789"/>
                  </a:lnTo>
                  <a:lnTo>
                    <a:pt x="1048" y="789"/>
                  </a:lnTo>
                  <a:lnTo>
                    <a:pt x="1048" y="787"/>
                  </a:lnTo>
                  <a:lnTo>
                    <a:pt x="1048" y="786"/>
                  </a:lnTo>
                  <a:lnTo>
                    <a:pt x="1047" y="786"/>
                  </a:lnTo>
                  <a:lnTo>
                    <a:pt x="1047" y="787"/>
                  </a:lnTo>
                  <a:lnTo>
                    <a:pt x="1045" y="787"/>
                  </a:lnTo>
                  <a:lnTo>
                    <a:pt x="1044" y="789"/>
                  </a:lnTo>
                  <a:lnTo>
                    <a:pt x="1042" y="789"/>
                  </a:lnTo>
                  <a:lnTo>
                    <a:pt x="1042" y="787"/>
                  </a:lnTo>
                  <a:lnTo>
                    <a:pt x="1041" y="787"/>
                  </a:lnTo>
                  <a:lnTo>
                    <a:pt x="1039" y="789"/>
                  </a:lnTo>
                  <a:lnTo>
                    <a:pt x="1039" y="790"/>
                  </a:lnTo>
                  <a:lnTo>
                    <a:pt x="1038" y="790"/>
                  </a:lnTo>
                  <a:lnTo>
                    <a:pt x="1038" y="792"/>
                  </a:lnTo>
                  <a:lnTo>
                    <a:pt x="1036" y="793"/>
                  </a:lnTo>
                  <a:lnTo>
                    <a:pt x="1035" y="793"/>
                  </a:lnTo>
                  <a:lnTo>
                    <a:pt x="1035" y="795"/>
                  </a:lnTo>
                  <a:lnTo>
                    <a:pt x="1033" y="795"/>
                  </a:lnTo>
                  <a:lnTo>
                    <a:pt x="1032" y="795"/>
                  </a:lnTo>
                  <a:lnTo>
                    <a:pt x="1030" y="795"/>
                  </a:lnTo>
                  <a:lnTo>
                    <a:pt x="1027" y="795"/>
                  </a:lnTo>
                  <a:lnTo>
                    <a:pt x="1026" y="795"/>
                  </a:lnTo>
                  <a:lnTo>
                    <a:pt x="1024" y="795"/>
                  </a:lnTo>
                  <a:lnTo>
                    <a:pt x="1022" y="795"/>
                  </a:lnTo>
                  <a:lnTo>
                    <a:pt x="1019" y="795"/>
                  </a:lnTo>
                  <a:lnTo>
                    <a:pt x="1018" y="795"/>
                  </a:lnTo>
                  <a:lnTo>
                    <a:pt x="1016" y="795"/>
                  </a:lnTo>
                  <a:lnTo>
                    <a:pt x="1015" y="795"/>
                  </a:lnTo>
                  <a:lnTo>
                    <a:pt x="1012" y="795"/>
                  </a:lnTo>
                  <a:lnTo>
                    <a:pt x="1009" y="795"/>
                  </a:lnTo>
                  <a:lnTo>
                    <a:pt x="1007" y="795"/>
                  </a:lnTo>
                  <a:lnTo>
                    <a:pt x="1006" y="795"/>
                  </a:lnTo>
                  <a:lnTo>
                    <a:pt x="1003" y="795"/>
                  </a:lnTo>
                  <a:lnTo>
                    <a:pt x="1001" y="795"/>
                  </a:lnTo>
                  <a:lnTo>
                    <a:pt x="1000" y="795"/>
                  </a:lnTo>
                  <a:lnTo>
                    <a:pt x="998" y="795"/>
                  </a:lnTo>
                  <a:lnTo>
                    <a:pt x="995" y="795"/>
                  </a:lnTo>
                  <a:lnTo>
                    <a:pt x="994" y="795"/>
                  </a:lnTo>
                  <a:lnTo>
                    <a:pt x="992" y="795"/>
                  </a:lnTo>
                  <a:lnTo>
                    <a:pt x="991" y="795"/>
                  </a:lnTo>
                  <a:lnTo>
                    <a:pt x="988" y="795"/>
                  </a:lnTo>
                  <a:lnTo>
                    <a:pt x="986" y="795"/>
                  </a:lnTo>
                  <a:lnTo>
                    <a:pt x="985" y="795"/>
                  </a:lnTo>
                  <a:lnTo>
                    <a:pt x="983" y="795"/>
                  </a:lnTo>
                  <a:lnTo>
                    <a:pt x="980" y="795"/>
                  </a:lnTo>
                  <a:lnTo>
                    <a:pt x="979" y="795"/>
                  </a:lnTo>
                  <a:lnTo>
                    <a:pt x="977" y="795"/>
                  </a:lnTo>
                  <a:lnTo>
                    <a:pt x="976" y="795"/>
                  </a:lnTo>
                  <a:lnTo>
                    <a:pt x="974" y="795"/>
                  </a:lnTo>
                  <a:lnTo>
                    <a:pt x="979" y="793"/>
                  </a:lnTo>
                  <a:lnTo>
                    <a:pt x="979" y="792"/>
                  </a:lnTo>
                  <a:lnTo>
                    <a:pt x="980" y="792"/>
                  </a:lnTo>
                  <a:lnTo>
                    <a:pt x="980" y="790"/>
                  </a:lnTo>
                  <a:lnTo>
                    <a:pt x="979" y="790"/>
                  </a:lnTo>
                  <a:lnTo>
                    <a:pt x="979" y="792"/>
                  </a:lnTo>
                  <a:lnTo>
                    <a:pt x="977" y="792"/>
                  </a:lnTo>
                  <a:lnTo>
                    <a:pt x="977" y="793"/>
                  </a:lnTo>
                  <a:lnTo>
                    <a:pt x="974" y="793"/>
                  </a:lnTo>
                  <a:lnTo>
                    <a:pt x="973" y="795"/>
                  </a:lnTo>
                  <a:lnTo>
                    <a:pt x="969" y="795"/>
                  </a:lnTo>
                  <a:lnTo>
                    <a:pt x="968" y="795"/>
                  </a:lnTo>
                  <a:lnTo>
                    <a:pt x="966" y="795"/>
                  </a:lnTo>
                  <a:lnTo>
                    <a:pt x="966" y="796"/>
                  </a:lnTo>
                  <a:lnTo>
                    <a:pt x="965" y="796"/>
                  </a:lnTo>
                  <a:lnTo>
                    <a:pt x="962" y="798"/>
                  </a:lnTo>
                  <a:lnTo>
                    <a:pt x="959" y="799"/>
                  </a:lnTo>
                  <a:lnTo>
                    <a:pt x="956" y="801"/>
                  </a:lnTo>
                  <a:lnTo>
                    <a:pt x="953" y="802"/>
                  </a:lnTo>
                  <a:lnTo>
                    <a:pt x="951" y="804"/>
                  </a:lnTo>
                  <a:lnTo>
                    <a:pt x="950" y="805"/>
                  </a:lnTo>
                  <a:lnTo>
                    <a:pt x="948" y="807"/>
                  </a:lnTo>
                  <a:lnTo>
                    <a:pt x="947" y="807"/>
                  </a:lnTo>
                  <a:lnTo>
                    <a:pt x="947" y="808"/>
                  </a:lnTo>
                  <a:lnTo>
                    <a:pt x="945" y="808"/>
                  </a:lnTo>
                  <a:lnTo>
                    <a:pt x="942" y="810"/>
                  </a:lnTo>
                  <a:lnTo>
                    <a:pt x="939" y="812"/>
                  </a:lnTo>
                  <a:lnTo>
                    <a:pt x="939" y="813"/>
                  </a:lnTo>
                  <a:lnTo>
                    <a:pt x="938" y="813"/>
                  </a:lnTo>
                  <a:lnTo>
                    <a:pt x="936" y="813"/>
                  </a:lnTo>
                  <a:lnTo>
                    <a:pt x="935" y="815"/>
                  </a:lnTo>
                  <a:lnTo>
                    <a:pt x="933" y="816"/>
                  </a:lnTo>
                  <a:lnTo>
                    <a:pt x="932" y="816"/>
                  </a:lnTo>
                  <a:lnTo>
                    <a:pt x="930" y="818"/>
                  </a:lnTo>
                  <a:lnTo>
                    <a:pt x="930" y="819"/>
                  </a:lnTo>
                  <a:lnTo>
                    <a:pt x="929" y="821"/>
                  </a:lnTo>
                  <a:lnTo>
                    <a:pt x="927" y="821"/>
                  </a:lnTo>
                  <a:lnTo>
                    <a:pt x="926" y="822"/>
                  </a:lnTo>
                  <a:lnTo>
                    <a:pt x="924" y="824"/>
                  </a:lnTo>
                  <a:lnTo>
                    <a:pt x="923" y="825"/>
                  </a:lnTo>
                  <a:lnTo>
                    <a:pt x="921" y="827"/>
                  </a:lnTo>
                  <a:lnTo>
                    <a:pt x="916" y="827"/>
                  </a:lnTo>
                  <a:lnTo>
                    <a:pt x="912" y="827"/>
                  </a:lnTo>
                  <a:lnTo>
                    <a:pt x="906" y="827"/>
                  </a:lnTo>
                  <a:lnTo>
                    <a:pt x="901" y="827"/>
                  </a:lnTo>
                  <a:lnTo>
                    <a:pt x="897" y="827"/>
                  </a:lnTo>
                  <a:lnTo>
                    <a:pt x="892" y="827"/>
                  </a:lnTo>
                  <a:lnTo>
                    <a:pt x="888" y="827"/>
                  </a:lnTo>
                  <a:lnTo>
                    <a:pt x="885" y="827"/>
                  </a:lnTo>
                  <a:lnTo>
                    <a:pt x="883" y="827"/>
                  </a:lnTo>
                  <a:lnTo>
                    <a:pt x="879" y="828"/>
                  </a:lnTo>
                  <a:lnTo>
                    <a:pt x="876" y="830"/>
                  </a:lnTo>
                  <a:lnTo>
                    <a:pt x="873" y="831"/>
                  </a:lnTo>
                  <a:lnTo>
                    <a:pt x="874" y="834"/>
                  </a:lnTo>
                  <a:lnTo>
                    <a:pt x="874" y="836"/>
                  </a:lnTo>
                  <a:lnTo>
                    <a:pt x="873" y="837"/>
                  </a:lnTo>
                  <a:lnTo>
                    <a:pt x="873" y="839"/>
                  </a:lnTo>
                  <a:lnTo>
                    <a:pt x="873" y="840"/>
                  </a:lnTo>
                  <a:lnTo>
                    <a:pt x="873" y="842"/>
                  </a:lnTo>
                  <a:lnTo>
                    <a:pt x="874" y="843"/>
                  </a:lnTo>
                  <a:lnTo>
                    <a:pt x="873" y="845"/>
                  </a:lnTo>
                  <a:lnTo>
                    <a:pt x="871" y="846"/>
                  </a:lnTo>
                  <a:lnTo>
                    <a:pt x="867" y="848"/>
                  </a:lnTo>
                  <a:lnTo>
                    <a:pt x="863" y="849"/>
                  </a:lnTo>
                  <a:lnTo>
                    <a:pt x="860" y="851"/>
                  </a:lnTo>
                  <a:lnTo>
                    <a:pt x="857" y="851"/>
                  </a:lnTo>
                  <a:lnTo>
                    <a:pt x="854" y="852"/>
                  </a:lnTo>
                  <a:lnTo>
                    <a:pt x="853" y="852"/>
                  </a:lnTo>
                  <a:lnTo>
                    <a:pt x="850" y="854"/>
                  </a:lnTo>
                  <a:lnTo>
                    <a:pt x="847" y="855"/>
                  </a:lnTo>
                  <a:lnTo>
                    <a:pt x="844" y="857"/>
                  </a:lnTo>
                  <a:lnTo>
                    <a:pt x="841" y="857"/>
                  </a:lnTo>
                  <a:lnTo>
                    <a:pt x="838" y="857"/>
                  </a:lnTo>
                  <a:lnTo>
                    <a:pt x="835" y="858"/>
                  </a:lnTo>
                  <a:lnTo>
                    <a:pt x="833" y="858"/>
                  </a:lnTo>
                  <a:lnTo>
                    <a:pt x="830" y="858"/>
                  </a:lnTo>
                  <a:lnTo>
                    <a:pt x="827" y="860"/>
                  </a:lnTo>
                  <a:lnTo>
                    <a:pt x="824" y="860"/>
                  </a:lnTo>
                  <a:lnTo>
                    <a:pt x="823" y="860"/>
                  </a:lnTo>
                  <a:lnTo>
                    <a:pt x="818" y="862"/>
                  </a:lnTo>
                  <a:lnTo>
                    <a:pt x="815" y="863"/>
                  </a:lnTo>
                  <a:lnTo>
                    <a:pt x="812" y="865"/>
                  </a:lnTo>
                  <a:lnTo>
                    <a:pt x="809" y="866"/>
                  </a:lnTo>
                  <a:lnTo>
                    <a:pt x="806" y="868"/>
                  </a:lnTo>
                  <a:lnTo>
                    <a:pt x="800" y="869"/>
                  </a:lnTo>
                  <a:lnTo>
                    <a:pt x="797" y="872"/>
                  </a:lnTo>
                  <a:lnTo>
                    <a:pt x="794" y="874"/>
                  </a:lnTo>
                  <a:lnTo>
                    <a:pt x="789" y="874"/>
                  </a:lnTo>
                  <a:lnTo>
                    <a:pt x="788" y="872"/>
                  </a:lnTo>
                  <a:lnTo>
                    <a:pt x="786" y="871"/>
                  </a:lnTo>
                  <a:lnTo>
                    <a:pt x="785" y="869"/>
                  </a:lnTo>
                  <a:lnTo>
                    <a:pt x="783" y="869"/>
                  </a:lnTo>
                  <a:lnTo>
                    <a:pt x="783" y="868"/>
                  </a:lnTo>
                  <a:lnTo>
                    <a:pt x="783" y="866"/>
                  </a:lnTo>
                  <a:lnTo>
                    <a:pt x="783" y="865"/>
                  </a:lnTo>
                  <a:lnTo>
                    <a:pt x="783" y="863"/>
                  </a:lnTo>
                  <a:lnTo>
                    <a:pt x="785" y="860"/>
                  </a:lnTo>
                  <a:lnTo>
                    <a:pt x="786" y="858"/>
                  </a:lnTo>
                  <a:lnTo>
                    <a:pt x="788" y="857"/>
                  </a:lnTo>
                  <a:lnTo>
                    <a:pt x="789" y="857"/>
                  </a:lnTo>
                  <a:lnTo>
                    <a:pt x="792" y="855"/>
                  </a:lnTo>
                  <a:lnTo>
                    <a:pt x="794" y="855"/>
                  </a:lnTo>
                  <a:lnTo>
                    <a:pt x="795" y="852"/>
                  </a:lnTo>
                  <a:lnTo>
                    <a:pt x="797" y="852"/>
                  </a:lnTo>
                  <a:lnTo>
                    <a:pt x="798" y="852"/>
                  </a:lnTo>
                  <a:lnTo>
                    <a:pt x="800" y="851"/>
                  </a:lnTo>
                  <a:lnTo>
                    <a:pt x="801" y="849"/>
                  </a:lnTo>
                  <a:lnTo>
                    <a:pt x="801" y="848"/>
                  </a:lnTo>
                  <a:lnTo>
                    <a:pt x="804" y="848"/>
                  </a:lnTo>
                  <a:lnTo>
                    <a:pt x="804" y="846"/>
                  </a:lnTo>
                  <a:lnTo>
                    <a:pt x="804" y="845"/>
                  </a:lnTo>
                  <a:lnTo>
                    <a:pt x="806" y="845"/>
                  </a:lnTo>
                  <a:lnTo>
                    <a:pt x="806" y="843"/>
                  </a:lnTo>
                  <a:lnTo>
                    <a:pt x="807" y="842"/>
                  </a:lnTo>
                  <a:lnTo>
                    <a:pt x="807" y="840"/>
                  </a:lnTo>
                  <a:lnTo>
                    <a:pt x="809" y="839"/>
                  </a:lnTo>
                  <a:lnTo>
                    <a:pt x="810" y="837"/>
                  </a:lnTo>
                  <a:lnTo>
                    <a:pt x="812" y="836"/>
                  </a:lnTo>
                  <a:lnTo>
                    <a:pt x="812" y="834"/>
                  </a:lnTo>
                  <a:lnTo>
                    <a:pt x="814" y="833"/>
                  </a:lnTo>
                  <a:lnTo>
                    <a:pt x="815" y="831"/>
                  </a:lnTo>
                  <a:lnTo>
                    <a:pt x="817" y="830"/>
                  </a:lnTo>
                  <a:lnTo>
                    <a:pt x="817" y="828"/>
                  </a:lnTo>
                  <a:lnTo>
                    <a:pt x="818" y="828"/>
                  </a:lnTo>
                  <a:lnTo>
                    <a:pt x="818" y="827"/>
                  </a:lnTo>
                  <a:lnTo>
                    <a:pt x="820" y="822"/>
                  </a:lnTo>
                  <a:lnTo>
                    <a:pt x="820" y="818"/>
                  </a:lnTo>
                  <a:lnTo>
                    <a:pt x="821" y="813"/>
                  </a:lnTo>
                  <a:lnTo>
                    <a:pt x="823" y="807"/>
                  </a:lnTo>
                  <a:lnTo>
                    <a:pt x="823" y="802"/>
                  </a:lnTo>
                  <a:lnTo>
                    <a:pt x="824" y="798"/>
                  </a:lnTo>
                  <a:lnTo>
                    <a:pt x="826" y="793"/>
                  </a:lnTo>
                  <a:lnTo>
                    <a:pt x="826" y="787"/>
                  </a:lnTo>
                  <a:lnTo>
                    <a:pt x="826" y="786"/>
                  </a:lnTo>
                  <a:lnTo>
                    <a:pt x="824" y="783"/>
                  </a:lnTo>
                  <a:lnTo>
                    <a:pt x="820" y="780"/>
                  </a:lnTo>
                  <a:lnTo>
                    <a:pt x="817" y="778"/>
                  </a:lnTo>
                  <a:lnTo>
                    <a:pt x="815" y="777"/>
                  </a:lnTo>
                  <a:lnTo>
                    <a:pt x="814" y="775"/>
                  </a:lnTo>
                  <a:lnTo>
                    <a:pt x="810" y="775"/>
                  </a:lnTo>
                  <a:lnTo>
                    <a:pt x="812" y="772"/>
                  </a:lnTo>
                  <a:lnTo>
                    <a:pt x="814" y="771"/>
                  </a:lnTo>
                  <a:lnTo>
                    <a:pt x="815" y="769"/>
                  </a:lnTo>
                  <a:lnTo>
                    <a:pt x="815" y="768"/>
                  </a:lnTo>
                  <a:lnTo>
                    <a:pt x="814" y="768"/>
                  </a:lnTo>
                  <a:lnTo>
                    <a:pt x="814" y="766"/>
                  </a:lnTo>
                  <a:lnTo>
                    <a:pt x="810" y="768"/>
                  </a:lnTo>
                  <a:lnTo>
                    <a:pt x="809" y="766"/>
                  </a:lnTo>
                  <a:lnTo>
                    <a:pt x="809" y="768"/>
                  </a:lnTo>
                  <a:lnTo>
                    <a:pt x="807" y="768"/>
                  </a:lnTo>
                  <a:lnTo>
                    <a:pt x="806" y="768"/>
                  </a:lnTo>
                  <a:lnTo>
                    <a:pt x="806" y="766"/>
                  </a:lnTo>
                  <a:lnTo>
                    <a:pt x="806" y="765"/>
                  </a:lnTo>
                  <a:lnTo>
                    <a:pt x="806" y="763"/>
                  </a:lnTo>
                  <a:lnTo>
                    <a:pt x="806" y="762"/>
                  </a:lnTo>
                  <a:lnTo>
                    <a:pt x="806" y="760"/>
                  </a:lnTo>
                  <a:lnTo>
                    <a:pt x="809" y="757"/>
                  </a:lnTo>
                  <a:lnTo>
                    <a:pt x="807" y="757"/>
                  </a:lnTo>
                  <a:lnTo>
                    <a:pt x="806" y="757"/>
                  </a:lnTo>
                  <a:lnTo>
                    <a:pt x="804" y="759"/>
                  </a:lnTo>
                  <a:lnTo>
                    <a:pt x="804" y="757"/>
                  </a:lnTo>
                  <a:lnTo>
                    <a:pt x="801" y="757"/>
                  </a:lnTo>
                  <a:lnTo>
                    <a:pt x="800" y="759"/>
                  </a:lnTo>
                  <a:lnTo>
                    <a:pt x="798" y="759"/>
                  </a:lnTo>
                  <a:lnTo>
                    <a:pt x="797" y="759"/>
                  </a:lnTo>
                  <a:lnTo>
                    <a:pt x="797" y="757"/>
                  </a:lnTo>
                  <a:lnTo>
                    <a:pt x="795" y="755"/>
                  </a:lnTo>
                  <a:lnTo>
                    <a:pt x="795" y="754"/>
                  </a:lnTo>
                  <a:lnTo>
                    <a:pt x="795" y="752"/>
                  </a:lnTo>
                  <a:lnTo>
                    <a:pt x="797" y="751"/>
                  </a:lnTo>
                  <a:lnTo>
                    <a:pt x="797" y="749"/>
                  </a:lnTo>
                  <a:lnTo>
                    <a:pt x="797" y="748"/>
                  </a:lnTo>
                  <a:lnTo>
                    <a:pt x="795" y="748"/>
                  </a:lnTo>
                  <a:lnTo>
                    <a:pt x="794" y="748"/>
                  </a:lnTo>
                  <a:lnTo>
                    <a:pt x="792" y="746"/>
                  </a:lnTo>
                  <a:lnTo>
                    <a:pt x="791" y="745"/>
                  </a:lnTo>
                  <a:lnTo>
                    <a:pt x="789" y="743"/>
                  </a:lnTo>
                  <a:lnTo>
                    <a:pt x="788" y="742"/>
                  </a:lnTo>
                  <a:lnTo>
                    <a:pt x="785" y="742"/>
                  </a:lnTo>
                  <a:lnTo>
                    <a:pt x="783" y="740"/>
                  </a:lnTo>
                  <a:lnTo>
                    <a:pt x="782" y="739"/>
                  </a:lnTo>
                  <a:lnTo>
                    <a:pt x="780" y="737"/>
                  </a:lnTo>
                  <a:lnTo>
                    <a:pt x="779" y="737"/>
                  </a:lnTo>
                  <a:lnTo>
                    <a:pt x="777" y="736"/>
                  </a:lnTo>
                  <a:lnTo>
                    <a:pt x="776" y="734"/>
                  </a:lnTo>
                  <a:lnTo>
                    <a:pt x="774" y="734"/>
                  </a:lnTo>
                  <a:lnTo>
                    <a:pt x="773" y="733"/>
                  </a:lnTo>
                  <a:lnTo>
                    <a:pt x="771" y="731"/>
                  </a:lnTo>
                  <a:lnTo>
                    <a:pt x="770" y="731"/>
                  </a:lnTo>
                  <a:lnTo>
                    <a:pt x="768" y="730"/>
                  </a:lnTo>
                  <a:lnTo>
                    <a:pt x="765" y="728"/>
                  </a:lnTo>
                  <a:lnTo>
                    <a:pt x="762" y="727"/>
                  </a:lnTo>
                  <a:lnTo>
                    <a:pt x="759" y="725"/>
                  </a:lnTo>
                  <a:lnTo>
                    <a:pt x="757" y="722"/>
                  </a:lnTo>
                  <a:lnTo>
                    <a:pt x="754" y="721"/>
                  </a:lnTo>
                  <a:lnTo>
                    <a:pt x="751" y="719"/>
                  </a:lnTo>
                  <a:lnTo>
                    <a:pt x="748" y="718"/>
                  </a:lnTo>
                  <a:lnTo>
                    <a:pt x="747" y="716"/>
                  </a:lnTo>
                  <a:lnTo>
                    <a:pt x="745" y="716"/>
                  </a:lnTo>
                  <a:lnTo>
                    <a:pt x="742" y="716"/>
                  </a:lnTo>
                  <a:lnTo>
                    <a:pt x="741" y="718"/>
                  </a:lnTo>
                  <a:lnTo>
                    <a:pt x="738" y="718"/>
                  </a:lnTo>
                  <a:lnTo>
                    <a:pt x="735" y="719"/>
                  </a:lnTo>
                  <a:lnTo>
                    <a:pt x="730" y="721"/>
                  </a:lnTo>
                  <a:lnTo>
                    <a:pt x="727" y="722"/>
                  </a:lnTo>
                  <a:lnTo>
                    <a:pt x="724" y="724"/>
                  </a:lnTo>
                  <a:lnTo>
                    <a:pt x="723" y="724"/>
                  </a:lnTo>
                  <a:lnTo>
                    <a:pt x="721" y="724"/>
                  </a:lnTo>
                  <a:lnTo>
                    <a:pt x="720" y="724"/>
                  </a:lnTo>
                  <a:lnTo>
                    <a:pt x="718" y="722"/>
                  </a:lnTo>
                  <a:lnTo>
                    <a:pt x="717" y="722"/>
                  </a:lnTo>
                  <a:lnTo>
                    <a:pt x="714" y="724"/>
                  </a:lnTo>
                  <a:lnTo>
                    <a:pt x="714" y="722"/>
                  </a:lnTo>
                  <a:lnTo>
                    <a:pt x="712" y="722"/>
                  </a:lnTo>
                  <a:lnTo>
                    <a:pt x="712" y="721"/>
                  </a:lnTo>
                  <a:lnTo>
                    <a:pt x="711" y="721"/>
                  </a:lnTo>
                  <a:lnTo>
                    <a:pt x="705" y="721"/>
                  </a:lnTo>
                  <a:lnTo>
                    <a:pt x="703" y="721"/>
                  </a:lnTo>
                  <a:lnTo>
                    <a:pt x="701" y="721"/>
                  </a:lnTo>
                  <a:lnTo>
                    <a:pt x="698" y="721"/>
                  </a:lnTo>
                  <a:lnTo>
                    <a:pt x="697" y="721"/>
                  </a:lnTo>
                  <a:lnTo>
                    <a:pt x="697" y="719"/>
                  </a:lnTo>
                  <a:lnTo>
                    <a:pt x="697" y="718"/>
                  </a:lnTo>
                  <a:lnTo>
                    <a:pt x="694" y="719"/>
                  </a:lnTo>
                  <a:lnTo>
                    <a:pt x="692" y="719"/>
                  </a:lnTo>
                  <a:lnTo>
                    <a:pt x="689" y="721"/>
                  </a:lnTo>
                  <a:lnTo>
                    <a:pt x="688" y="722"/>
                  </a:lnTo>
                  <a:lnTo>
                    <a:pt x="686" y="722"/>
                  </a:lnTo>
                  <a:lnTo>
                    <a:pt x="685" y="722"/>
                  </a:lnTo>
                  <a:lnTo>
                    <a:pt x="683" y="722"/>
                  </a:lnTo>
                  <a:lnTo>
                    <a:pt x="682" y="722"/>
                  </a:lnTo>
                  <a:lnTo>
                    <a:pt x="682" y="721"/>
                  </a:lnTo>
                  <a:lnTo>
                    <a:pt x="680" y="721"/>
                  </a:lnTo>
                  <a:lnTo>
                    <a:pt x="680" y="719"/>
                  </a:lnTo>
                  <a:lnTo>
                    <a:pt x="679" y="718"/>
                  </a:lnTo>
                  <a:lnTo>
                    <a:pt x="677" y="718"/>
                  </a:lnTo>
                  <a:lnTo>
                    <a:pt x="677" y="716"/>
                  </a:lnTo>
                  <a:lnTo>
                    <a:pt x="677" y="715"/>
                  </a:lnTo>
                  <a:lnTo>
                    <a:pt x="676" y="715"/>
                  </a:lnTo>
                  <a:lnTo>
                    <a:pt x="674" y="715"/>
                  </a:lnTo>
                  <a:lnTo>
                    <a:pt x="673" y="715"/>
                  </a:lnTo>
                  <a:lnTo>
                    <a:pt x="671" y="716"/>
                  </a:lnTo>
                  <a:lnTo>
                    <a:pt x="671" y="718"/>
                  </a:lnTo>
                  <a:lnTo>
                    <a:pt x="670" y="718"/>
                  </a:lnTo>
                  <a:lnTo>
                    <a:pt x="670" y="716"/>
                  </a:lnTo>
                  <a:lnTo>
                    <a:pt x="668" y="716"/>
                  </a:lnTo>
                  <a:lnTo>
                    <a:pt x="668" y="715"/>
                  </a:lnTo>
                  <a:lnTo>
                    <a:pt x="670" y="715"/>
                  </a:lnTo>
                  <a:lnTo>
                    <a:pt x="670" y="713"/>
                  </a:lnTo>
                  <a:lnTo>
                    <a:pt x="668" y="713"/>
                  </a:lnTo>
                  <a:lnTo>
                    <a:pt x="667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8" y="712"/>
                  </a:lnTo>
                  <a:lnTo>
                    <a:pt x="668" y="710"/>
                  </a:lnTo>
                  <a:lnTo>
                    <a:pt x="667" y="710"/>
                  </a:lnTo>
                  <a:lnTo>
                    <a:pt x="664" y="710"/>
                  </a:lnTo>
                  <a:lnTo>
                    <a:pt x="664" y="709"/>
                  </a:lnTo>
                  <a:lnTo>
                    <a:pt x="662" y="709"/>
                  </a:lnTo>
                  <a:lnTo>
                    <a:pt x="661" y="709"/>
                  </a:lnTo>
                  <a:lnTo>
                    <a:pt x="658" y="709"/>
                  </a:lnTo>
                  <a:lnTo>
                    <a:pt x="655" y="709"/>
                  </a:lnTo>
                  <a:lnTo>
                    <a:pt x="653" y="709"/>
                  </a:lnTo>
                  <a:lnTo>
                    <a:pt x="653" y="710"/>
                  </a:lnTo>
                  <a:lnTo>
                    <a:pt x="652" y="710"/>
                  </a:lnTo>
                  <a:lnTo>
                    <a:pt x="650" y="710"/>
                  </a:lnTo>
                  <a:lnTo>
                    <a:pt x="647" y="712"/>
                  </a:lnTo>
                  <a:lnTo>
                    <a:pt x="647" y="710"/>
                  </a:lnTo>
                  <a:lnTo>
                    <a:pt x="647" y="709"/>
                  </a:lnTo>
                  <a:lnTo>
                    <a:pt x="644" y="709"/>
                  </a:lnTo>
                  <a:lnTo>
                    <a:pt x="639" y="707"/>
                  </a:lnTo>
                  <a:lnTo>
                    <a:pt x="636" y="707"/>
                  </a:lnTo>
                  <a:lnTo>
                    <a:pt x="635" y="707"/>
                  </a:lnTo>
                  <a:lnTo>
                    <a:pt x="633" y="705"/>
                  </a:lnTo>
                  <a:lnTo>
                    <a:pt x="633" y="704"/>
                  </a:lnTo>
                  <a:lnTo>
                    <a:pt x="633" y="702"/>
                  </a:lnTo>
                  <a:lnTo>
                    <a:pt x="633" y="701"/>
                  </a:lnTo>
                  <a:lnTo>
                    <a:pt x="635" y="699"/>
                  </a:lnTo>
                  <a:lnTo>
                    <a:pt x="635" y="696"/>
                  </a:lnTo>
                  <a:lnTo>
                    <a:pt x="636" y="695"/>
                  </a:lnTo>
                  <a:lnTo>
                    <a:pt x="636" y="693"/>
                  </a:lnTo>
                  <a:lnTo>
                    <a:pt x="636" y="692"/>
                  </a:lnTo>
                  <a:lnTo>
                    <a:pt x="635" y="692"/>
                  </a:lnTo>
                  <a:lnTo>
                    <a:pt x="632" y="692"/>
                  </a:lnTo>
                  <a:lnTo>
                    <a:pt x="632" y="690"/>
                  </a:lnTo>
                  <a:lnTo>
                    <a:pt x="630" y="692"/>
                  </a:lnTo>
                  <a:lnTo>
                    <a:pt x="629" y="695"/>
                  </a:lnTo>
                  <a:lnTo>
                    <a:pt x="629" y="696"/>
                  </a:lnTo>
                  <a:lnTo>
                    <a:pt x="627" y="699"/>
                  </a:lnTo>
                  <a:lnTo>
                    <a:pt x="626" y="699"/>
                  </a:lnTo>
                  <a:lnTo>
                    <a:pt x="623" y="699"/>
                  </a:lnTo>
                  <a:lnTo>
                    <a:pt x="618" y="699"/>
                  </a:lnTo>
                  <a:lnTo>
                    <a:pt x="614" y="699"/>
                  </a:lnTo>
                  <a:lnTo>
                    <a:pt x="611" y="699"/>
                  </a:lnTo>
                  <a:lnTo>
                    <a:pt x="606" y="699"/>
                  </a:lnTo>
                  <a:lnTo>
                    <a:pt x="602" y="699"/>
                  </a:lnTo>
                  <a:lnTo>
                    <a:pt x="599" y="699"/>
                  </a:lnTo>
                  <a:lnTo>
                    <a:pt x="592" y="699"/>
                  </a:lnTo>
                  <a:lnTo>
                    <a:pt x="588" y="699"/>
                  </a:lnTo>
                  <a:lnTo>
                    <a:pt x="586" y="699"/>
                  </a:lnTo>
                  <a:lnTo>
                    <a:pt x="585" y="699"/>
                  </a:lnTo>
                  <a:lnTo>
                    <a:pt x="580" y="699"/>
                  </a:lnTo>
                  <a:lnTo>
                    <a:pt x="576" y="699"/>
                  </a:lnTo>
                  <a:lnTo>
                    <a:pt x="573" y="699"/>
                  </a:lnTo>
                  <a:lnTo>
                    <a:pt x="568" y="699"/>
                  </a:lnTo>
                  <a:lnTo>
                    <a:pt x="564" y="699"/>
                  </a:lnTo>
                  <a:lnTo>
                    <a:pt x="561" y="699"/>
                  </a:lnTo>
                  <a:lnTo>
                    <a:pt x="556" y="699"/>
                  </a:lnTo>
                  <a:lnTo>
                    <a:pt x="552" y="699"/>
                  </a:lnTo>
                  <a:lnTo>
                    <a:pt x="549" y="699"/>
                  </a:lnTo>
                  <a:lnTo>
                    <a:pt x="544" y="699"/>
                  </a:lnTo>
                  <a:lnTo>
                    <a:pt x="539" y="699"/>
                  </a:lnTo>
                  <a:lnTo>
                    <a:pt x="536" y="699"/>
                  </a:lnTo>
                  <a:lnTo>
                    <a:pt x="532" y="699"/>
                  </a:lnTo>
                  <a:lnTo>
                    <a:pt x="527" y="699"/>
                  </a:lnTo>
                  <a:lnTo>
                    <a:pt x="523" y="699"/>
                  </a:lnTo>
                  <a:lnTo>
                    <a:pt x="520" y="699"/>
                  </a:lnTo>
                  <a:lnTo>
                    <a:pt x="515" y="699"/>
                  </a:lnTo>
                  <a:lnTo>
                    <a:pt x="511" y="699"/>
                  </a:lnTo>
                  <a:lnTo>
                    <a:pt x="508" y="699"/>
                  </a:lnTo>
                  <a:lnTo>
                    <a:pt x="503" y="699"/>
                  </a:lnTo>
                  <a:lnTo>
                    <a:pt x="499" y="699"/>
                  </a:lnTo>
                  <a:lnTo>
                    <a:pt x="496" y="699"/>
                  </a:lnTo>
                  <a:lnTo>
                    <a:pt x="489" y="699"/>
                  </a:lnTo>
                  <a:lnTo>
                    <a:pt x="485" y="699"/>
                  </a:lnTo>
                  <a:lnTo>
                    <a:pt x="482" y="699"/>
                  </a:lnTo>
                  <a:lnTo>
                    <a:pt x="477" y="699"/>
                  </a:lnTo>
                  <a:lnTo>
                    <a:pt x="473" y="699"/>
                  </a:lnTo>
                  <a:lnTo>
                    <a:pt x="470" y="699"/>
                  </a:lnTo>
                  <a:lnTo>
                    <a:pt x="465" y="699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8" y="699"/>
                  </a:lnTo>
                  <a:lnTo>
                    <a:pt x="453" y="699"/>
                  </a:lnTo>
                  <a:lnTo>
                    <a:pt x="449" y="699"/>
                  </a:lnTo>
                  <a:lnTo>
                    <a:pt x="446" y="699"/>
                  </a:lnTo>
                  <a:lnTo>
                    <a:pt x="441" y="699"/>
                  </a:lnTo>
                  <a:lnTo>
                    <a:pt x="436" y="699"/>
                  </a:lnTo>
                  <a:lnTo>
                    <a:pt x="433" y="699"/>
                  </a:lnTo>
                  <a:lnTo>
                    <a:pt x="429" y="699"/>
                  </a:lnTo>
                  <a:lnTo>
                    <a:pt x="424" y="699"/>
                  </a:lnTo>
                  <a:lnTo>
                    <a:pt x="421" y="699"/>
                  </a:lnTo>
                  <a:lnTo>
                    <a:pt x="417" y="699"/>
                  </a:lnTo>
                  <a:lnTo>
                    <a:pt x="412" y="699"/>
                  </a:lnTo>
                  <a:lnTo>
                    <a:pt x="409" y="699"/>
                  </a:lnTo>
                  <a:lnTo>
                    <a:pt x="405" y="699"/>
                  </a:lnTo>
                  <a:lnTo>
                    <a:pt x="400" y="699"/>
                  </a:lnTo>
                  <a:lnTo>
                    <a:pt x="397" y="699"/>
                  </a:lnTo>
                  <a:lnTo>
                    <a:pt x="393" y="699"/>
                  </a:lnTo>
                  <a:lnTo>
                    <a:pt x="387" y="699"/>
                  </a:lnTo>
                  <a:lnTo>
                    <a:pt x="382" y="699"/>
                  </a:lnTo>
                  <a:lnTo>
                    <a:pt x="379" y="699"/>
                  </a:lnTo>
                  <a:lnTo>
                    <a:pt x="374" y="699"/>
                  </a:lnTo>
                  <a:lnTo>
                    <a:pt x="370" y="699"/>
                  </a:lnTo>
                  <a:lnTo>
                    <a:pt x="367" y="699"/>
                  </a:lnTo>
                  <a:lnTo>
                    <a:pt x="362" y="699"/>
                  </a:lnTo>
                  <a:lnTo>
                    <a:pt x="358" y="699"/>
                  </a:lnTo>
                  <a:lnTo>
                    <a:pt x="355" y="699"/>
                  </a:lnTo>
                  <a:lnTo>
                    <a:pt x="350" y="699"/>
                  </a:lnTo>
                  <a:lnTo>
                    <a:pt x="349" y="699"/>
                  </a:lnTo>
                  <a:lnTo>
                    <a:pt x="346" y="699"/>
                  </a:lnTo>
                  <a:lnTo>
                    <a:pt x="343" y="699"/>
                  </a:lnTo>
                  <a:lnTo>
                    <a:pt x="338" y="699"/>
                  </a:lnTo>
                  <a:lnTo>
                    <a:pt x="334" y="699"/>
                  </a:lnTo>
                  <a:lnTo>
                    <a:pt x="331" y="699"/>
                  </a:lnTo>
                  <a:lnTo>
                    <a:pt x="326" y="699"/>
                  </a:lnTo>
                  <a:lnTo>
                    <a:pt x="321" y="699"/>
                  </a:lnTo>
                  <a:lnTo>
                    <a:pt x="318" y="699"/>
                  </a:lnTo>
                  <a:lnTo>
                    <a:pt x="314" y="699"/>
                  </a:lnTo>
                  <a:lnTo>
                    <a:pt x="309" y="699"/>
                  </a:lnTo>
                  <a:lnTo>
                    <a:pt x="306" y="699"/>
                  </a:lnTo>
                  <a:lnTo>
                    <a:pt x="302" y="699"/>
                  </a:lnTo>
                  <a:lnTo>
                    <a:pt x="297" y="699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5" y="699"/>
                  </a:lnTo>
                  <a:lnTo>
                    <a:pt x="281" y="699"/>
                  </a:lnTo>
                  <a:lnTo>
                    <a:pt x="276" y="699"/>
                  </a:lnTo>
                  <a:lnTo>
                    <a:pt x="271" y="699"/>
                  </a:lnTo>
                  <a:lnTo>
                    <a:pt x="268" y="699"/>
                  </a:lnTo>
                  <a:lnTo>
                    <a:pt x="264" y="699"/>
                  </a:lnTo>
                  <a:lnTo>
                    <a:pt x="259" y="699"/>
                  </a:lnTo>
                  <a:lnTo>
                    <a:pt x="256" y="699"/>
                  </a:lnTo>
                  <a:lnTo>
                    <a:pt x="252" y="699"/>
                  </a:lnTo>
                  <a:lnTo>
                    <a:pt x="247" y="699"/>
                  </a:lnTo>
                  <a:lnTo>
                    <a:pt x="244" y="699"/>
                  </a:lnTo>
                  <a:lnTo>
                    <a:pt x="240" y="699"/>
                  </a:lnTo>
                  <a:lnTo>
                    <a:pt x="235" y="699"/>
                  </a:lnTo>
                  <a:lnTo>
                    <a:pt x="231" y="699"/>
                  </a:lnTo>
                  <a:lnTo>
                    <a:pt x="228" y="699"/>
                  </a:lnTo>
                  <a:lnTo>
                    <a:pt x="223" y="699"/>
                  </a:lnTo>
                  <a:lnTo>
                    <a:pt x="218" y="699"/>
                  </a:lnTo>
                  <a:lnTo>
                    <a:pt x="217" y="699"/>
                  </a:lnTo>
                  <a:lnTo>
                    <a:pt x="215" y="699"/>
                  </a:lnTo>
                  <a:lnTo>
                    <a:pt x="211" y="699"/>
                  </a:lnTo>
                  <a:lnTo>
                    <a:pt x="206" y="699"/>
                  </a:lnTo>
                  <a:lnTo>
                    <a:pt x="203" y="699"/>
                  </a:lnTo>
                  <a:lnTo>
                    <a:pt x="199" y="699"/>
                  </a:lnTo>
                  <a:lnTo>
                    <a:pt x="194" y="699"/>
                  </a:lnTo>
                  <a:lnTo>
                    <a:pt x="191" y="699"/>
                  </a:lnTo>
                  <a:lnTo>
                    <a:pt x="187" y="699"/>
                  </a:lnTo>
                  <a:lnTo>
                    <a:pt x="182" y="699"/>
                  </a:lnTo>
                  <a:lnTo>
                    <a:pt x="178" y="699"/>
                  </a:lnTo>
                  <a:lnTo>
                    <a:pt x="173" y="699"/>
                  </a:lnTo>
                  <a:lnTo>
                    <a:pt x="168" y="699"/>
                  </a:lnTo>
                  <a:lnTo>
                    <a:pt x="165" y="699"/>
                  </a:lnTo>
                  <a:lnTo>
                    <a:pt x="161" y="699"/>
                  </a:lnTo>
                  <a:lnTo>
                    <a:pt x="156" y="699"/>
                  </a:lnTo>
                  <a:lnTo>
                    <a:pt x="153" y="699"/>
                  </a:lnTo>
                  <a:lnTo>
                    <a:pt x="149" y="699"/>
                  </a:lnTo>
                  <a:lnTo>
                    <a:pt x="144" y="699"/>
                  </a:lnTo>
                  <a:lnTo>
                    <a:pt x="141" y="699"/>
                  </a:lnTo>
                  <a:lnTo>
                    <a:pt x="137" y="699"/>
                  </a:lnTo>
                  <a:lnTo>
                    <a:pt x="132" y="699"/>
                  </a:lnTo>
                  <a:lnTo>
                    <a:pt x="129" y="699"/>
                  </a:lnTo>
                  <a:lnTo>
                    <a:pt x="125" y="699"/>
                  </a:lnTo>
                  <a:lnTo>
                    <a:pt x="120" y="699"/>
                  </a:lnTo>
                  <a:lnTo>
                    <a:pt x="117" y="699"/>
                  </a:lnTo>
                  <a:lnTo>
                    <a:pt x="112" y="699"/>
                  </a:lnTo>
                  <a:lnTo>
                    <a:pt x="111" y="699"/>
                  </a:lnTo>
                  <a:lnTo>
                    <a:pt x="109" y="699"/>
                  </a:lnTo>
                  <a:lnTo>
                    <a:pt x="109" y="698"/>
                  </a:lnTo>
                  <a:lnTo>
                    <a:pt x="108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5" y="696"/>
                  </a:lnTo>
                  <a:lnTo>
                    <a:pt x="105" y="695"/>
                  </a:lnTo>
                  <a:lnTo>
                    <a:pt x="106" y="695"/>
                  </a:lnTo>
                  <a:lnTo>
                    <a:pt x="105" y="693"/>
                  </a:lnTo>
                  <a:lnTo>
                    <a:pt x="106" y="693"/>
                  </a:lnTo>
                  <a:lnTo>
                    <a:pt x="108" y="693"/>
                  </a:lnTo>
                  <a:lnTo>
                    <a:pt x="109" y="693"/>
                  </a:lnTo>
                  <a:lnTo>
                    <a:pt x="111" y="693"/>
                  </a:lnTo>
                  <a:lnTo>
                    <a:pt x="112" y="693"/>
                  </a:lnTo>
                  <a:lnTo>
                    <a:pt x="112" y="692"/>
                  </a:lnTo>
                  <a:lnTo>
                    <a:pt x="111" y="692"/>
                  </a:lnTo>
                  <a:lnTo>
                    <a:pt x="108" y="692"/>
                  </a:lnTo>
                  <a:lnTo>
                    <a:pt x="106" y="692"/>
                  </a:lnTo>
                  <a:lnTo>
                    <a:pt x="106" y="690"/>
                  </a:lnTo>
                  <a:lnTo>
                    <a:pt x="108" y="690"/>
                  </a:lnTo>
                  <a:lnTo>
                    <a:pt x="108" y="689"/>
                  </a:lnTo>
                  <a:lnTo>
                    <a:pt x="109" y="687"/>
                  </a:lnTo>
                  <a:lnTo>
                    <a:pt x="111" y="686"/>
                  </a:lnTo>
                  <a:lnTo>
                    <a:pt x="112" y="684"/>
                  </a:lnTo>
                  <a:lnTo>
                    <a:pt x="114" y="684"/>
                  </a:lnTo>
                  <a:lnTo>
                    <a:pt x="114" y="683"/>
                  </a:lnTo>
                  <a:lnTo>
                    <a:pt x="112" y="684"/>
                  </a:lnTo>
                  <a:lnTo>
                    <a:pt x="111" y="684"/>
                  </a:lnTo>
                  <a:lnTo>
                    <a:pt x="111" y="686"/>
                  </a:lnTo>
                  <a:lnTo>
                    <a:pt x="109" y="686"/>
                  </a:lnTo>
                  <a:lnTo>
                    <a:pt x="108" y="686"/>
                  </a:lnTo>
                  <a:lnTo>
                    <a:pt x="108" y="687"/>
                  </a:lnTo>
                  <a:lnTo>
                    <a:pt x="108" y="689"/>
                  </a:lnTo>
                  <a:lnTo>
                    <a:pt x="106" y="689"/>
                  </a:lnTo>
                  <a:lnTo>
                    <a:pt x="105" y="689"/>
                  </a:lnTo>
                  <a:lnTo>
                    <a:pt x="103" y="689"/>
                  </a:lnTo>
                  <a:lnTo>
                    <a:pt x="103" y="690"/>
                  </a:lnTo>
                  <a:lnTo>
                    <a:pt x="105" y="690"/>
                  </a:lnTo>
                  <a:lnTo>
                    <a:pt x="105" y="692"/>
                  </a:lnTo>
                  <a:lnTo>
                    <a:pt x="103" y="692"/>
                  </a:lnTo>
                  <a:lnTo>
                    <a:pt x="103" y="690"/>
                  </a:lnTo>
                  <a:lnTo>
                    <a:pt x="102" y="690"/>
                  </a:lnTo>
                  <a:lnTo>
                    <a:pt x="99" y="689"/>
                  </a:lnTo>
                  <a:lnTo>
                    <a:pt x="97" y="689"/>
                  </a:lnTo>
                  <a:lnTo>
                    <a:pt x="97" y="687"/>
                  </a:lnTo>
                  <a:lnTo>
                    <a:pt x="96" y="687"/>
                  </a:lnTo>
                  <a:lnTo>
                    <a:pt x="96" y="686"/>
                  </a:lnTo>
                  <a:lnTo>
                    <a:pt x="96" y="684"/>
                  </a:lnTo>
                  <a:lnTo>
                    <a:pt x="97" y="684"/>
                  </a:lnTo>
                  <a:lnTo>
                    <a:pt x="99" y="683"/>
                  </a:lnTo>
                  <a:lnTo>
                    <a:pt x="100" y="683"/>
                  </a:lnTo>
                  <a:lnTo>
                    <a:pt x="100" y="684"/>
                  </a:lnTo>
                  <a:lnTo>
                    <a:pt x="100" y="686"/>
                  </a:lnTo>
                  <a:lnTo>
                    <a:pt x="99" y="686"/>
                  </a:lnTo>
                  <a:lnTo>
                    <a:pt x="99" y="687"/>
                  </a:lnTo>
                  <a:lnTo>
                    <a:pt x="100" y="687"/>
                  </a:lnTo>
                  <a:lnTo>
                    <a:pt x="100" y="686"/>
                  </a:lnTo>
                  <a:lnTo>
                    <a:pt x="102" y="686"/>
                  </a:lnTo>
                  <a:lnTo>
                    <a:pt x="103" y="686"/>
                  </a:lnTo>
                  <a:lnTo>
                    <a:pt x="103" y="684"/>
                  </a:lnTo>
                  <a:lnTo>
                    <a:pt x="105" y="684"/>
                  </a:lnTo>
                  <a:lnTo>
                    <a:pt x="106" y="684"/>
                  </a:lnTo>
                  <a:lnTo>
                    <a:pt x="106" y="683"/>
                  </a:lnTo>
                  <a:lnTo>
                    <a:pt x="103" y="684"/>
                  </a:lnTo>
                  <a:lnTo>
                    <a:pt x="102" y="684"/>
                  </a:lnTo>
                  <a:lnTo>
                    <a:pt x="100" y="683"/>
                  </a:lnTo>
                  <a:lnTo>
                    <a:pt x="100" y="680"/>
                  </a:lnTo>
                  <a:lnTo>
                    <a:pt x="102" y="680"/>
                  </a:lnTo>
                  <a:lnTo>
                    <a:pt x="102" y="678"/>
                  </a:lnTo>
                  <a:lnTo>
                    <a:pt x="103" y="678"/>
                  </a:lnTo>
                  <a:lnTo>
                    <a:pt x="103" y="677"/>
                  </a:lnTo>
                  <a:lnTo>
                    <a:pt x="103" y="675"/>
                  </a:lnTo>
                  <a:lnTo>
                    <a:pt x="105" y="675"/>
                  </a:lnTo>
                  <a:lnTo>
                    <a:pt x="106" y="674"/>
                  </a:lnTo>
                  <a:lnTo>
                    <a:pt x="103" y="675"/>
                  </a:lnTo>
                  <a:lnTo>
                    <a:pt x="102" y="675"/>
                  </a:lnTo>
                  <a:lnTo>
                    <a:pt x="102" y="677"/>
                  </a:lnTo>
                  <a:lnTo>
                    <a:pt x="102" y="678"/>
                  </a:lnTo>
                  <a:lnTo>
                    <a:pt x="100" y="680"/>
                  </a:lnTo>
                  <a:lnTo>
                    <a:pt x="100" y="678"/>
                  </a:lnTo>
                  <a:lnTo>
                    <a:pt x="100" y="677"/>
                  </a:lnTo>
                  <a:lnTo>
                    <a:pt x="99" y="678"/>
                  </a:lnTo>
                  <a:lnTo>
                    <a:pt x="99" y="680"/>
                  </a:lnTo>
                  <a:lnTo>
                    <a:pt x="97" y="683"/>
                  </a:lnTo>
                  <a:lnTo>
                    <a:pt x="97" y="680"/>
                  </a:lnTo>
                  <a:lnTo>
                    <a:pt x="96" y="680"/>
                  </a:lnTo>
                  <a:lnTo>
                    <a:pt x="94" y="680"/>
                  </a:lnTo>
                  <a:lnTo>
                    <a:pt x="94" y="683"/>
                  </a:lnTo>
                  <a:lnTo>
                    <a:pt x="93" y="680"/>
                  </a:lnTo>
                  <a:lnTo>
                    <a:pt x="91" y="680"/>
                  </a:lnTo>
                  <a:lnTo>
                    <a:pt x="90" y="680"/>
                  </a:lnTo>
                  <a:lnTo>
                    <a:pt x="91" y="678"/>
                  </a:lnTo>
                  <a:lnTo>
                    <a:pt x="90" y="678"/>
                  </a:lnTo>
                  <a:lnTo>
                    <a:pt x="90" y="677"/>
                  </a:lnTo>
                  <a:lnTo>
                    <a:pt x="88" y="677"/>
                  </a:lnTo>
                  <a:lnTo>
                    <a:pt x="88" y="675"/>
                  </a:lnTo>
                  <a:lnTo>
                    <a:pt x="88" y="674"/>
                  </a:lnTo>
                  <a:lnTo>
                    <a:pt x="90" y="674"/>
                  </a:lnTo>
                  <a:lnTo>
                    <a:pt x="91" y="674"/>
                  </a:lnTo>
                  <a:lnTo>
                    <a:pt x="91" y="672"/>
                  </a:lnTo>
                  <a:lnTo>
                    <a:pt x="93" y="672"/>
                  </a:lnTo>
                  <a:lnTo>
                    <a:pt x="94" y="672"/>
                  </a:lnTo>
                  <a:lnTo>
                    <a:pt x="94" y="671"/>
                  </a:lnTo>
                  <a:lnTo>
                    <a:pt x="93" y="671"/>
                  </a:lnTo>
                  <a:lnTo>
                    <a:pt x="91" y="669"/>
                  </a:lnTo>
                  <a:lnTo>
                    <a:pt x="91" y="671"/>
                  </a:lnTo>
                  <a:lnTo>
                    <a:pt x="91" y="672"/>
                  </a:lnTo>
                  <a:lnTo>
                    <a:pt x="90" y="672"/>
                  </a:lnTo>
                  <a:lnTo>
                    <a:pt x="90" y="671"/>
                  </a:lnTo>
                  <a:lnTo>
                    <a:pt x="90" y="669"/>
                  </a:lnTo>
                  <a:lnTo>
                    <a:pt x="91" y="668"/>
                  </a:lnTo>
                  <a:lnTo>
                    <a:pt x="93" y="669"/>
                  </a:lnTo>
                  <a:lnTo>
                    <a:pt x="93" y="668"/>
                  </a:lnTo>
                  <a:lnTo>
                    <a:pt x="94" y="668"/>
                  </a:lnTo>
                  <a:lnTo>
                    <a:pt x="96" y="669"/>
                  </a:lnTo>
                  <a:lnTo>
                    <a:pt x="94" y="669"/>
                  </a:lnTo>
                  <a:lnTo>
                    <a:pt x="94" y="671"/>
                  </a:lnTo>
                  <a:lnTo>
                    <a:pt x="96" y="669"/>
                  </a:lnTo>
                  <a:lnTo>
                    <a:pt x="96" y="668"/>
                  </a:lnTo>
                  <a:lnTo>
                    <a:pt x="96" y="666"/>
                  </a:lnTo>
                  <a:lnTo>
                    <a:pt x="94" y="666"/>
                  </a:lnTo>
                  <a:lnTo>
                    <a:pt x="93" y="668"/>
                  </a:lnTo>
                  <a:lnTo>
                    <a:pt x="91" y="668"/>
                  </a:lnTo>
                  <a:lnTo>
                    <a:pt x="91" y="666"/>
                  </a:lnTo>
                  <a:lnTo>
                    <a:pt x="90" y="668"/>
                  </a:lnTo>
                  <a:lnTo>
                    <a:pt x="88" y="668"/>
                  </a:lnTo>
                  <a:lnTo>
                    <a:pt x="90" y="666"/>
                  </a:lnTo>
                  <a:lnTo>
                    <a:pt x="90" y="665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90" y="665"/>
                  </a:lnTo>
                  <a:lnTo>
                    <a:pt x="88" y="665"/>
                  </a:lnTo>
                  <a:lnTo>
                    <a:pt x="88" y="663"/>
                  </a:lnTo>
                  <a:lnTo>
                    <a:pt x="87" y="665"/>
                  </a:lnTo>
                  <a:lnTo>
                    <a:pt x="87" y="663"/>
                  </a:lnTo>
                  <a:lnTo>
                    <a:pt x="85" y="663"/>
                  </a:lnTo>
                  <a:lnTo>
                    <a:pt x="85" y="665"/>
                  </a:lnTo>
                  <a:lnTo>
                    <a:pt x="85" y="666"/>
                  </a:lnTo>
                  <a:lnTo>
                    <a:pt x="84" y="666"/>
                  </a:lnTo>
                  <a:lnTo>
                    <a:pt x="82" y="666"/>
                  </a:lnTo>
                  <a:lnTo>
                    <a:pt x="81" y="666"/>
                  </a:lnTo>
                  <a:lnTo>
                    <a:pt x="81" y="668"/>
                  </a:lnTo>
                  <a:lnTo>
                    <a:pt x="81" y="669"/>
                  </a:lnTo>
                  <a:lnTo>
                    <a:pt x="81" y="671"/>
                  </a:lnTo>
                  <a:lnTo>
                    <a:pt x="82" y="671"/>
                  </a:lnTo>
                  <a:lnTo>
                    <a:pt x="82" y="669"/>
                  </a:lnTo>
                  <a:lnTo>
                    <a:pt x="84" y="669"/>
                  </a:lnTo>
                  <a:lnTo>
                    <a:pt x="84" y="668"/>
                  </a:lnTo>
                  <a:lnTo>
                    <a:pt x="85" y="668"/>
                  </a:lnTo>
                  <a:lnTo>
                    <a:pt x="85" y="666"/>
                  </a:lnTo>
                  <a:lnTo>
                    <a:pt x="87" y="665"/>
                  </a:lnTo>
                  <a:lnTo>
                    <a:pt x="87" y="666"/>
                  </a:lnTo>
                  <a:lnTo>
                    <a:pt x="88" y="666"/>
                  </a:lnTo>
                  <a:lnTo>
                    <a:pt x="87" y="668"/>
                  </a:lnTo>
                  <a:lnTo>
                    <a:pt x="88" y="669"/>
                  </a:lnTo>
                  <a:lnTo>
                    <a:pt x="87" y="669"/>
                  </a:lnTo>
                  <a:lnTo>
                    <a:pt x="87" y="671"/>
                  </a:lnTo>
                  <a:lnTo>
                    <a:pt x="85" y="671"/>
                  </a:lnTo>
                  <a:lnTo>
                    <a:pt x="84" y="671"/>
                  </a:lnTo>
                  <a:lnTo>
                    <a:pt x="84" y="672"/>
                  </a:lnTo>
                  <a:lnTo>
                    <a:pt x="82" y="672"/>
                  </a:lnTo>
                  <a:lnTo>
                    <a:pt x="81" y="672"/>
                  </a:lnTo>
                  <a:lnTo>
                    <a:pt x="81" y="674"/>
                  </a:lnTo>
                  <a:lnTo>
                    <a:pt x="81" y="675"/>
                  </a:lnTo>
                  <a:lnTo>
                    <a:pt x="81" y="677"/>
                  </a:lnTo>
                  <a:lnTo>
                    <a:pt x="82" y="683"/>
                  </a:lnTo>
                  <a:lnTo>
                    <a:pt x="82" y="684"/>
                  </a:lnTo>
                  <a:lnTo>
                    <a:pt x="81" y="684"/>
                  </a:lnTo>
                  <a:lnTo>
                    <a:pt x="81" y="686"/>
                  </a:lnTo>
                  <a:lnTo>
                    <a:pt x="82" y="686"/>
                  </a:lnTo>
                  <a:lnTo>
                    <a:pt x="82" y="687"/>
                  </a:lnTo>
                  <a:lnTo>
                    <a:pt x="84" y="687"/>
                  </a:lnTo>
                  <a:lnTo>
                    <a:pt x="84" y="689"/>
                  </a:lnTo>
                  <a:lnTo>
                    <a:pt x="82" y="689"/>
                  </a:lnTo>
                  <a:lnTo>
                    <a:pt x="82" y="690"/>
                  </a:lnTo>
                  <a:lnTo>
                    <a:pt x="84" y="690"/>
                  </a:lnTo>
                  <a:lnTo>
                    <a:pt x="85" y="692"/>
                  </a:lnTo>
                  <a:lnTo>
                    <a:pt x="87" y="692"/>
                  </a:lnTo>
                  <a:lnTo>
                    <a:pt x="88" y="692"/>
                  </a:lnTo>
                  <a:lnTo>
                    <a:pt x="90" y="692"/>
                  </a:lnTo>
                  <a:lnTo>
                    <a:pt x="90" y="693"/>
                  </a:lnTo>
                  <a:lnTo>
                    <a:pt x="91" y="693"/>
                  </a:lnTo>
                  <a:lnTo>
                    <a:pt x="91" y="695"/>
                  </a:lnTo>
                  <a:lnTo>
                    <a:pt x="91" y="696"/>
                  </a:lnTo>
                  <a:lnTo>
                    <a:pt x="93" y="696"/>
                  </a:lnTo>
                  <a:lnTo>
                    <a:pt x="93" y="698"/>
                  </a:lnTo>
                  <a:lnTo>
                    <a:pt x="93" y="699"/>
                  </a:lnTo>
                  <a:lnTo>
                    <a:pt x="91" y="699"/>
                  </a:lnTo>
                  <a:lnTo>
                    <a:pt x="91" y="701"/>
                  </a:lnTo>
                  <a:lnTo>
                    <a:pt x="93" y="704"/>
                  </a:lnTo>
                  <a:lnTo>
                    <a:pt x="93" y="702"/>
                  </a:lnTo>
                  <a:lnTo>
                    <a:pt x="94" y="702"/>
                  </a:lnTo>
                  <a:lnTo>
                    <a:pt x="94" y="704"/>
                  </a:lnTo>
                  <a:lnTo>
                    <a:pt x="96" y="705"/>
                  </a:lnTo>
                  <a:lnTo>
                    <a:pt x="94" y="705"/>
                  </a:lnTo>
                  <a:lnTo>
                    <a:pt x="93" y="707"/>
                  </a:lnTo>
                  <a:lnTo>
                    <a:pt x="93" y="705"/>
                  </a:lnTo>
                  <a:lnTo>
                    <a:pt x="91" y="705"/>
                  </a:lnTo>
                  <a:lnTo>
                    <a:pt x="90" y="705"/>
                  </a:lnTo>
                  <a:lnTo>
                    <a:pt x="91" y="707"/>
                  </a:lnTo>
                  <a:lnTo>
                    <a:pt x="91" y="709"/>
                  </a:lnTo>
                  <a:lnTo>
                    <a:pt x="90" y="709"/>
                  </a:lnTo>
                  <a:lnTo>
                    <a:pt x="90" y="710"/>
                  </a:lnTo>
                  <a:lnTo>
                    <a:pt x="91" y="710"/>
                  </a:lnTo>
                  <a:lnTo>
                    <a:pt x="91" y="709"/>
                  </a:lnTo>
                  <a:lnTo>
                    <a:pt x="93" y="709"/>
                  </a:lnTo>
                  <a:lnTo>
                    <a:pt x="93" y="710"/>
                  </a:lnTo>
                  <a:lnTo>
                    <a:pt x="93" y="712"/>
                  </a:lnTo>
                  <a:lnTo>
                    <a:pt x="93" y="713"/>
                  </a:lnTo>
                  <a:lnTo>
                    <a:pt x="91" y="713"/>
                  </a:lnTo>
                  <a:lnTo>
                    <a:pt x="90" y="713"/>
                  </a:lnTo>
                  <a:lnTo>
                    <a:pt x="88" y="713"/>
                  </a:lnTo>
                  <a:lnTo>
                    <a:pt x="88" y="715"/>
                  </a:lnTo>
                  <a:lnTo>
                    <a:pt x="87" y="715"/>
                  </a:lnTo>
                  <a:lnTo>
                    <a:pt x="85" y="715"/>
                  </a:lnTo>
                  <a:lnTo>
                    <a:pt x="84" y="716"/>
                  </a:lnTo>
                  <a:lnTo>
                    <a:pt x="84" y="715"/>
                  </a:lnTo>
                  <a:lnTo>
                    <a:pt x="82" y="715"/>
                  </a:lnTo>
                  <a:lnTo>
                    <a:pt x="81" y="715"/>
                  </a:lnTo>
                  <a:lnTo>
                    <a:pt x="75" y="713"/>
                  </a:lnTo>
                  <a:lnTo>
                    <a:pt x="72" y="712"/>
                  </a:lnTo>
                  <a:lnTo>
                    <a:pt x="70" y="710"/>
                  </a:lnTo>
                  <a:lnTo>
                    <a:pt x="67" y="710"/>
                  </a:lnTo>
                  <a:lnTo>
                    <a:pt x="67" y="709"/>
                  </a:lnTo>
                  <a:lnTo>
                    <a:pt x="66" y="709"/>
                  </a:lnTo>
                  <a:lnTo>
                    <a:pt x="61" y="705"/>
                  </a:lnTo>
                  <a:lnTo>
                    <a:pt x="61" y="704"/>
                  </a:lnTo>
                  <a:lnTo>
                    <a:pt x="62" y="704"/>
                  </a:lnTo>
                  <a:lnTo>
                    <a:pt x="64" y="702"/>
                  </a:lnTo>
                  <a:lnTo>
                    <a:pt x="66" y="702"/>
                  </a:lnTo>
                  <a:lnTo>
                    <a:pt x="66" y="701"/>
                  </a:lnTo>
                  <a:lnTo>
                    <a:pt x="67" y="701"/>
                  </a:lnTo>
                  <a:lnTo>
                    <a:pt x="69" y="701"/>
                  </a:lnTo>
                  <a:lnTo>
                    <a:pt x="70" y="699"/>
                  </a:lnTo>
                  <a:lnTo>
                    <a:pt x="69" y="699"/>
                  </a:lnTo>
                  <a:lnTo>
                    <a:pt x="67" y="699"/>
                  </a:lnTo>
                  <a:lnTo>
                    <a:pt x="66" y="699"/>
                  </a:lnTo>
                  <a:lnTo>
                    <a:pt x="64" y="699"/>
                  </a:lnTo>
                  <a:lnTo>
                    <a:pt x="64" y="701"/>
                  </a:lnTo>
                  <a:lnTo>
                    <a:pt x="62" y="701"/>
                  </a:lnTo>
                  <a:lnTo>
                    <a:pt x="61" y="701"/>
                  </a:lnTo>
                  <a:lnTo>
                    <a:pt x="62" y="699"/>
                  </a:lnTo>
                  <a:lnTo>
                    <a:pt x="61" y="699"/>
                  </a:lnTo>
                  <a:lnTo>
                    <a:pt x="59" y="701"/>
                  </a:lnTo>
                  <a:lnTo>
                    <a:pt x="58" y="701"/>
                  </a:lnTo>
                  <a:lnTo>
                    <a:pt x="56" y="701"/>
                  </a:lnTo>
                  <a:lnTo>
                    <a:pt x="55" y="701"/>
                  </a:lnTo>
                  <a:lnTo>
                    <a:pt x="56" y="699"/>
                  </a:lnTo>
                  <a:lnTo>
                    <a:pt x="55" y="699"/>
                  </a:lnTo>
                  <a:lnTo>
                    <a:pt x="55" y="698"/>
                  </a:lnTo>
                  <a:lnTo>
                    <a:pt x="53" y="698"/>
                  </a:lnTo>
                  <a:lnTo>
                    <a:pt x="53" y="696"/>
                  </a:lnTo>
                  <a:lnTo>
                    <a:pt x="53" y="695"/>
                  </a:lnTo>
                  <a:lnTo>
                    <a:pt x="55" y="695"/>
                  </a:lnTo>
                  <a:lnTo>
                    <a:pt x="56" y="695"/>
                  </a:lnTo>
                  <a:lnTo>
                    <a:pt x="55" y="696"/>
                  </a:lnTo>
                  <a:lnTo>
                    <a:pt x="56" y="696"/>
                  </a:lnTo>
                  <a:lnTo>
                    <a:pt x="58" y="696"/>
                  </a:lnTo>
                  <a:lnTo>
                    <a:pt x="58" y="695"/>
                  </a:lnTo>
                  <a:lnTo>
                    <a:pt x="56" y="696"/>
                  </a:lnTo>
                  <a:lnTo>
                    <a:pt x="56" y="695"/>
                  </a:lnTo>
                  <a:lnTo>
                    <a:pt x="58" y="693"/>
                  </a:lnTo>
                  <a:lnTo>
                    <a:pt x="58" y="692"/>
                  </a:lnTo>
                  <a:lnTo>
                    <a:pt x="59" y="692"/>
                  </a:lnTo>
                  <a:lnTo>
                    <a:pt x="59" y="690"/>
                  </a:lnTo>
                  <a:lnTo>
                    <a:pt x="58" y="692"/>
                  </a:lnTo>
                  <a:lnTo>
                    <a:pt x="56" y="693"/>
                  </a:lnTo>
                  <a:lnTo>
                    <a:pt x="55" y="693"/>
                  </a:lnTo>
                  <a:lnTo>
                    <a:pt x="53" y="693"/>
                  </a:lnTo>
                  <a:lnTo>
                    <a:pt x="55" y="692"/>
                  </a:lnTo>
                  <a:lnTo>
                    <a:pt x="53" y="692"/>
                  </a:lnTo>
                  <a:lnTo>
                    <a:pt x="52" y="692"/>
                  </a:lnTo>
                  <a:lnTo>
                    <a:pt x="52" y="693"/>
                  </a:lnTo>
                  <a:lnTo>
                    <a:pt x="50" y="693"/>
                  </a:lnTo>
                  <a:lnTo>
                    <a:pt x="49" y="693"/>
                  </a:lnTo>
                  <a:lnTo>
                    <a:pt x="50" y="692"/>
                  </a:lnTo>
                  <a:lnTo>
                    <a:pt x="49" y="692"/>
                  </a:lnTo>
                  <a:lnTo>
                    <a:pt x="49" y="690"/>
                  </a:lnTo>
                  <a:lnTo>
                    <a:pt x="49" y="689"/>
                  </a:lnTo>
                  <a:lnTo>
                    <a:pt x="47" y="689"/>
                  </a:lnTo>
                  <a:lnTo>
                    <a:pt x="47" y="687"/>
                  </a:lnTo>
                  <a:lnTo>
                    <a:pt x="47" y="686"/>
                  </a:lnTo>
                  <a:lnTo>
                    <a:pt x="49" y="686"/>
                  </a:lnTo>
                  <a:lnTo>
                    <a:pt x="50" y="684"/>
                  </a:lnTo>
                  <a:lnTo>
                    <a:pt x="52" y="683"/>
                  </a:lnTo>
                  <a:lnTo>
                    <a:pt x="50" y="683"/>
                  </a:lnTo>
                  <a:lnTo>
                    <a:pt x="49" y="683"/>
                  </a:lnTo>
                  <a:lnTo>
                    <a:pt x="50" y="680"/>
                  </a:lnTo>
                  <a:lnTo>
                    <a:pt x="50" y="678"/>
                  </a:lnTo>
                  <a:lnTo>
                    <a:pt x="52" y="677"/>
                  </a:lnTo>
                  <a:lnTo>
                    <a:pt x="50" y="677"/>
                  </a:lnTo>
                  <a:lnTo>
                    <a:pt x="50" y="678"/>
                  </a:lnTo>
                  <a:lnTo>
                    <a:pt x="49" y="677"/>
                  </a:lnTo>
                  <a:lnTo>
                    <a:pt x="47" y="678"/>
                  </a:lnTo>
                  <a:lnTo>
                    <a:pt x="47" y="677"/>
                  </a:lnTo>
                  <a:lnTo>
                    <a:pt x="46" y="678"/>
                  </a:lnTo>
                  <a:lnTo>
                    <a:pt x="47" y="678"/>
                  </a:lnTo>
                  <a:lnTo>
                    <a:pt x="49" y="678"/>
                  </a:lnTo>
                  <a:lnTo>
                    <a:pt x="50" y="678"/>
                  </a:lnTo>
                  <a:lnTo>
                    <a:pt x="49" y="680"/>
                  </a:lnTo>
                  <a:lnTo>
                    <a:pt x="49" y="683"/>
                  </a:lnTo>
                  <a:lnTo>
                    <a:pt x="49" y="684"/>
                  </a:lnTo>
                  <a:lnTo>
                    <a:pt x="47" y="684"/>
                  </a:lnTo>
                  <a:lnTo>
                    <a:pt x="47" y="686"/>
                  </a:lnTo>
                  <a:lnTo>
                    <a:pt x="46" y="686"/>
                  </a:lnTo>
                  <a:lnTo>
                    <a:pt x="44" y="686"/>
                  </a:lnTo>
                  <a:lnTo>
                    <a:pt x="44" y="684"/>
                  </a:lnTo>
                  <a:lnTo>
                    <a:pt x="43" y="684"/>
                  </a:lnTo>
                  <a:lnTo>
                    <a:pt x="43" y="683"/>
                  </a:lnTo>
                  <a:lnTo>
                    <a:pt x="44" y="683"/>
                  </a:lnTo>
                  <a:lnTo>
                    <a:pt x="44" y="680"/>
                  </a:lnTo>
                  <a:lnTo>
                    <a:pt x="44" y="678"/>
                  </a:lnTo>
                  <a:lnTo>
                    <a:pt x="43" y="678"/>
                  </a:lnTo>
                  <a:lnTo>
                    <a:pt x="41" y="678"/>
                  </a:lnTo>
                  <a:lnTo>
                    <a:pt x="41" y="677"/>
                  </a:lnTo>
                  <a:lnTo>
                    <a:pt x="41" y="675"/>
                  </a:lnTo>
                  <a:lnTo>
                    <a:pt x="41" y="674"/>
                  </a:lnTo>
                  <a:lnTo>
                    <a:pt x="40" y="674"/>
                  </a:lnTo>
                  <a:lnTo>
                    <a:pt x="40" y="672"/>
                  </a:lnTo>
                  <a:lnTo>
                    <a:pt x="41" y="671"/>
                  </a:lnTo>
                  <a:lnTo>
                    <a:pt x="40" y="671"/>
                  </a:lnTo>
                  <a:lnTo>
                    <a:pt x="40" y="672"/>
                  </a:lnTo>
                  <a:lnTo>
                    <a:pt x="38" y="672"/>
                  </a:lnTo>
                  <a:lnTo>
                    <a:pt x="37" y="672"/>
                  </a:lnTo>
                  <a:lnTo>
                    <a:pt x="38" y="671"/>
                  </a:lnTo>
                  <a:lnTo>
                    <a:pt x="37" y="671"/>
                  </a:lnTo>
                  <a:lnTo>
                    <a:pt x="35" y="672"/>
                  </a:lnTo>
                  <a:lnTo>
                    <a:pt x="34" y="672"/>
                  </a:lnTo>
                  <a:lnTo>
                    <a:pt x="32" y="672"/>
                  </a:lnTo>
                  <a:lnTo>
                    <a:pt x="34" y="671"/>
                  </a:lnTo>
                  <a:lnTo>
                    <a:pt x="37" y="669"/>
                  </a:lnTo>
                  <a:lnTo>
                    <a:pt x="35" y="669"/>
                  </a:lnTo>
                  <a:lnTo>
                    <a:pt x="35" y="668"/>
                  </a:lnTo>
                  <a:lnTo>
                    <a:pt x="34" y="668"/>
                  </a:lnTo>
                  <a:lnTo>
                    <a:pt x="35" y="666"/>
                  </a:lnTo>
                  <a:lnTo>
                    <a:pt x="37" y="666"/>
                  </a:lnTo>
                  <a:lnTo>
                    <a:pt x="37" y="665"/>
                  </a:lnTo>
                  <a:lnTo>
                    <a:pt x="38" y="665"/>
                  </a:lnTo>
                  <a:lnTo>
                    <a:pt x="40" y="665"/>
                  </a:lnTo>
                  <a:lnTo>
                    <a:pt x="41" y="663"/>
                  </a:lnTo>
                  <a:lnTo>
                    <a:pt x="40" y="663"/>
                  </a:lnTo>
                  <a:lnTo>
                    <a:pt x="38" y="663"/>
                  </a:lnTo>
                  <a:lnTo>
                    <a:pt x="37" y="665"/>
                  </a:lnTo>
                  <a:lnTo>
                    <a:pt x="35" y="665"/>
                  </a:lnTo>
                  <a:lnTo>
                    <a:pt x="34" y="665"/>
                  </a:lnTo>
                  <a:lnTo>
                    <a:pt x="34" y="663"/>
                  </a:lnTo>
                  <a:lnTo>
                    <a:pt x="34" y="662"/>
                  </a:lnTo>
                  <a:lnTo>
                    <a:pt x="32" y="662"/>
                  </a:lnTo>
                  <a:lnTo>
                    <a:pt x="32" y="660"/>
                  </a:lnTo>
                  <a:lnTo>
                    <a:pt x="32" y="659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5" y="657"/>
                  </a:lnTo>
                  <a:lnTo>
                    <a:pt x="37" y="657"/>
                  </a:lnTo>
                  <a:lnTo>
                    <a:pt x="37" y="656"/>
                  </a:lnTo>
                  <a:lnTo>
                    <a:pt x="38" y="656"/>
                  </a:lnTo>
                  <a:lnTo>
                    <a:pt x="40" y="656"/>
                  </a:lnTo>
                  <a:lnTo>
                    <a:pt x="41" y="656"/>
                  </a:lnTo>
                  <a:lnTo>
                    <a:pt x="43" y="656"/>
                  </a:lnTo>
                  <a:lnTo>
                    <a:pt x="44" y="656"/>
                  </a:lnTo>
                  <a:lnTo>
                    <a:pt x="49" y="657"/>
                  </a:lnTo>
                  <a:lnTo>
                    <a:pt x="50" y="657"/>
                  </a:lnTo>
                  <a:lnTo>
                    <a:pt x="50" y="659"/>
                  </a:lnTo>
                  <a:lnTo>
                    <a:pt x="52" y="659"/>
                  </a:lnTo>
                  <a:lnTo>
                    <a:pt x="52" y="660"/>
                  </a:lnTo>
                  <a:lnTo>
                    <a:pt x="53" y="660"/>
                  </a:lnTo>
                  <a:lnTo>
                    <a:pt x="55" y="660"/>
                  </a:lnTo>
                  <a:lnTo>
                    <a:pt x="55" y="662"/>
                  </a:lnTo>
                  <a:lnTo>
                    <a:pt x="56" y="662"/>
                  </a:lnTo>
                  <a:lnTo>
                    <a:pt x="58" y="662"/>
                  </a:lnTo>
                  <a:lnTo>
                    <a:pt x="59" y="662"/>
                  </a:lnTo>
                  <a:lnTo>
                    <a:pt x="59" y="663"/>
                  </a:lnTo>
                  <a:lnTo>
                    <a:pt x="61" y="663"/>
                  </a:lnTo>
                  <a:lnTo>
                    <a:pt x="62" y="665"/>
                  </a:lnTo>
                  <a:lnTo>
                    <a:pt x="62" y="663"/>
                  </a:lnTo>
                  <a:lnTo>
                    <a:pt x="62" y="662"/>
                  </a:lnTo>
                  <a:lnTo>
                    <a:pt x="64" y="662"/>
                  </a:lnTo>
                  <a:lnTo>
                    <a:pt x="66" y="660"/>
                  </a:lnTo>
                  <a:lnTo>
                    <a:pt x="66" y="659"/>
                  </a:lnTo>
                  <a:lnTo>
                    <a:pt x="67" y="659"/>
                  </a:lnTo>
                  <a:lnTo>
                    <a:pt x="69" y="657"/>
                  </a:lnTo>
                  <a:lnTo>
                    <a:pt x="67" y="657"/>
                  </a:lnTo>
                  <a:lnTo>
                    <a:pt x="66" y="657"/>
                  </a:lnTo>
                  <a:lnTo>
                    <a:pt x="64" y="657"/>
                  </a:lnTo>
                  <a:lnTo>
                    <a:pt x="62" y="657"/>
                  </a:lnTo>
                  <a:lnTo>
                    <a:pt x="62" y="656"/>
                  </a:lnTo>
                  <a:lnTo>
                    <a:pt x="61" y="656"/>
                  </a:lnTo>
                  <a:lnTo>
                    <a:pt x="59" y="656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5" y="652"/>
                  </a:lnTo>
                  <a:lnTo>
                    <a:pt x="53" y="652"/>
                  </a:lnTo>
                  <a:lnTo>
                    <a:pt x="53" y="651"/>
                  </a:lnTo>
                  <a:lnTo>
                    <a:pt x="53" y="649"/>
                  </a:lnTo>
                  <a:lnTo>
                    <a:pt x="52" y="648"/>
                  </a:lnTo>
                  <a:lnTo>
                    <a:pt x="52" y="646"/>
                  </a:lnTo>
                  <a:lnTo>
                    <a:pt x="53" y="646"/>
                  </a:lnTo>
                  <a:lnTo>
                    <a:pt x="55" y="646"/>
                  </a:lnTo>
                  <a:lnTo>
                    <a:pt x="56" y="645"/>
                  </a:lnTo>
                  <a:lnTo>
                    <a:pt x="55" y="645"/>
                  </a:lnTo>
                  <a:lnTo>
                    <a:pt x="55" y="643"/>
                  </a:lnTo>
                  <a:lnTo>
                    <a:pt x="56" y="643"/>
                  </a:lnTo>
                  <a:lnTo>
                    <a:pt x="58" y="643"/>
                  </a:lnTo>
                  <a:lnTo>
                    <a:pt x="59" y="642"/>
                  </a:lnTo>
                  <a:lnTo>
                    <a:pt x="61" y="642"/>
                  </a:lnTo>
                  <a:lnTo>
                    <a:pt x="61" y="640"/>
                  </a:lnTo>
                  <a:lnTo>
                    <a:pt x="59" y="640"/>
                  </a:lnTo>
                  <a:lnTo>
                    <a:pt x="59" y="639"/>
                  </a:lnTo>
                  <a:lnTo>
                    <a:pt x="58" y="640"/>
                  </a:lnTo>
                  <a:lnTo>
                    <a:pt x="58" y="639"/>
                  </a:lnTo>
                  <a:lnTo>
                    <a:pt x="58" y="637"/>
                  </a:lnTo>
                  <a:lnTo>
                    <a:pt x="59" y="637"/>
                  </a:lnTo>
                  <a:lnTo>
                    <a:pt x="59" y="636"/>
                  </a:lnTo>
                  <a:lnTo>
                    <a:pt x="59" y="634"/>
                  </a:lnTo>
                  <a:lnTo>
                    <a:pt x="61" y="634"/>
                  </a:lnTo>
                  <a:lnTo>
                    <a:pt x="61" y="633"/>
                  </a:lnTo>
                  <a:lnTo>
                    <a:pt x="62" y="633"/>
                  </a:lnTo>
                  <a:lnTo>
                    <a:pt x="62" y="631"/>
                  </a:lnTo>
                  <a:lnTo>
                    <a:pt x="64" y="631"/>
                  </a:lnTo>
                  <a:lnTo>
                    <a:pt x="66" y="630"/>
                  </a:lnTo>
                  <a:lnTo>
                    <a:pt x="64" y="630"/>
                  </a:lnTo>
                  <a:lnTo>
                    <a:pt x="64" y="628"/>
                  </a:lnTo>
                  <a:lnTo>
                    <a:pt x="66" y="627"/>
                  </a:lnTo>
                  <a:lnTo>
                    <a:pt x="67" y="627"/>
                  </a:lnTo>
                  <a:lnTo>
                    <a:pt x="67" y="625"/>
                  </a:lnTo>
                  <a:lnTo>
                    <a:pt x="69" y="625"/>
                  </a:lnTo>
                  <a:lnTo>
                    <a:pt x="70" y="624"/>
                  </a:lnTo>
                  <a:lnTo>
                    <a:pt x="72" y="624"/>
                  </a:lnTo>
                  <a:lnTo>
                    <a:pt x="73" y="624"/>
                  </a:lnTo>
                  <a:lnTo>
                    <a:pt x="75" y="622"/>
                  </a:lnTo>
                  <a:lnTo>
                    <a:pt x="78" y="622"/>
                  </a:lnTo>
                  <a:lnTo>
                    <a:pt x="79" y="622"/>
                  </a:lnTo>
                  <a:lnTo>
                    <a:pt x="79" y="621"/>
                  </a:lnTo>
                  <a:lnTo>
                    <a:pt x="78" y="621"/>
                  </a:lnTo>
                  <a:lnTo>
                    <a:pt x="75" y="622"/>
                  </a:lnTo>
                  <a:lnTo>
                    <a:pt x="73" y="622"/>
                  </a:lnTo>
                  <a:lnTo>
                    <a:pt x="73" y="621"/>
                  </a:lnTo>
                  <a:lnTo>
                    <a:pt x="72" y="622"/>
                  </a:lnTo>
                  <a:lnTo>
                    <a:pt x="70" y="622"/>
                  </a:lnTo>
                  <a:lnTo>
                    <a:pt x="70" y="621"/>
                  </a:lnTo>
                  <a:lnTo>
                    <a:pt x="72" y="621"/>
                  </a:lnTo>
                  <a:lnTo>
                    <a:pt x="72" y="619"/>
                  </a:lnTo>
                  <a:lnTo>
                    <a:pt x="70" y="621"/>
                  </a:lnTo>
                  <a:lnTo>
                    <a:pt x="69" y="622"/>
                  </a:lnTo>
                  <a:lnTo>
                    <a:pt x="69" y="621"/>
                  </a:lnTo>
                  <a:lnTo>
                    <a:pt x="69" y="619"/>
                  </a:lnTo>
                  <a:lnTo>
                    <a:pt x="70" y="618"/>
                  </a:lnTo>
                  <a:lnTo>
                    <a:pt x="72" y="618"/>
                  </a:lnTo>
                  <a:lnTo>
                    <a:pt x="73" y="618"/>
                  </a:lnTo>
                  <a:lnTo>
                    <a:pt x="73" y="616"/>
                  </a:lnTo>
                  <a:lnTo>
                    <a:pt x="72" y="616"/>
                  </a:lnTo>
                  <a:lnTo>
                    <a:pt x="70" y="618"/>
                  </a:lnTo>
                  <a:lnTo>
                    <a:pt x="69" y="618"/>
                  </a:lnTo>
                  <a:lnTo>
                    <a:pt x="67" y="619"/>
                  </a:lnTo>
                  <a:lnTo>
                    <a:pt x="67" y="618"/>
                  </a:lnTo>
                  <a:lnTo>
                    <a:pt x="66" y="618"/>
                  </a:lnTo>
                  <a:lnTo>
                    <a:pt x="64" y="619"/>
                  </a:lnTo>
                  <a:lnTo>
                    <a:pt x="66" y="619"/>
                  </a:lnTo>
                  <a:lnTo>
                    <a:pt x="66" y="621"/>
                  </a:lnTo>
                  <a:lnTo>
                    <a:pt x="64" y="622"/>
                  </a:lnTo>
                  <a:lnTo>
                    <a:pt x="62" y="622"/>
                  </a:lnTo>
                  <a:lnTo>
                    <a:pt x="61" y="622"/>
                  </a:lnTo>
                  <a:lnTo>
                    <a:pt x="62" y="621"/>
                  </a:lnTo>
                  <a:lnTo>
                    <a:pt x="61" y="621"/>
                  </a:lnTo>
                  <a:lnTo>
                    <a:pt x="61" y="619"/>
                  </a:lnTo>
                  <a:lnTo>
                    <a:pt x="62" y="619"/>
                  </a:lnTo>
                  <a:lnTo>
                    <a:pt x="64" y="618"/>
                  </a:lnTo>
                  <a:lnTo>
                    <a:pt x="66" y="615"/>
                  </a:lnTo>
                  <a:lnTo>
                    <a:pt x="66" y="613"/>
                  </a:lnTo>
                  <a:lnTo>
                    <a:pt x="67" y="613"/>
                  </a:lnTo>
                  <a:lnTo>
                    <a:pt x="67" y="612"/>
                  </a:lnTo>
                  <a:lnTo>
                    <a:pt x="67" y="612"/>
                  </a:lnTo>
                  <a:lnTo>
                    <a:pt x="67" y="610"/>
                  </a:lnTo>
                  <a:lnTo>
                    <a:pt x="66" y="612"/>
                  </a:lnTo>
                  <a:lnTo>
                    <a:pt x="67" y="612"/>
                  </a:lnTo>
                  <a:lnTo>
                    <a:pt x="66" y="613"/>
                  </a:lnTo>
                  <a:lnTo>
                    <a:pt x="66" y="612"/>
                  </a:lnTo>
                  <a:lnTo>
                    <a:pt x="64" y="613"/>
                  </a:lnTo>
                  <a:lnTo>
                    <a:pt x="64" y="615"/>
                  </a:lnTo>
                  <a:lnTo>
                    <a:pt x="62" y="618"/>
                  </a:lnTo>
                  <a:lnTo>
                    <a:pt x="61" y="619"/>
                  </a:lnTo>
                  <a:lnTo>
                    <a:pt x="59" y="619"/>
                  </a:lnTo>
                  <a:lnTo>
                    <a:pt x="58" y="619"/>
                  </a:lnTo>
                  <a:lnTo>
                    <a:pt x="58" y="621"/>
                  </a:lnTo>
                  <a:lnTo>
                    <a:pt x="56" y="621"/>
                  </a:lnTo>
                  <a:lnTo>
                    <a:pt x="56" y="619"/>
                  </a:lnTo>
                  <a:lnTo>
                    <a:pt x="56" y="618"/>
                  </a:lnTo>
                  <a:lnTo>
                    <a:pt x="58" y="616"/>
                  </a:lnTo>
                  <a:lnTo>
                    <a:pt x="58" y="618"/>
                  </a:lnTo>
                  <a:lnTo>
                    <a:pt x="59" y="616"/>
                  </a:lnTo>
                  <a:lnTo>
                    <a:pt x="59" y="615"/>
                  </a:lnTo>
                  <a:lnTo>
                    <a:pt x="61" y="615"/>
                  </a:lnTo>
                  <a:lnTo>
                    <a:pt x="61" y="613"/>
                  </a:lnTo>
                  <a:lnTo>
                    <a:pt x="62" y="612"/>
                  </a:lnTo>
                  <a:lnTo>
                    <a:pt x="64" y="610"/>
                  </a:lnTo>
                  <a:lnTo>
                    <a:pt x="66" y="610"/>
                  </a:lnTo>
                  <a:lnTo>
                    <a:pt x="66" y="609"/>
                  </a:lnTo>
                  <a:lnTo>
                    <a:pt x="64" y="609"/>
                  </a:lnTo>
                  <a:lnTo>
                    <a:pt x="64" y="610"/>
                  </a:lnTo>
                  <a:lnTo>
                    <a:pt x="62" y="610"/>
                  </a:lnTo>
                  <a:lnTo>
                    <a:pt x="62" y="612"/>
                  </a:lnTo>
                  <a:lnTo>
                    <a:pt x="61" y="612"/>
                  </a:lnTo>
                  <a:lnTo>
                    <a:pt x="61" y="613"/>
                  </a:lnTo>
                  <a:lnTo>
                    <a:pt x="59" y="613"/>
                  </a:lnTo>
                  <a:lnTo>
                    <a:pt x="58" y="615"/>
                  </a:lnTo>
                  <a:lnTo>
                    <a:pt x="58" y="613"/>
                  </a:lnTo>
                  <a:lnTo>
                    <a:pt x="56" y="613"/>
                  </a:lnTo>
                  <a:lnTo>
                    <a:pt x="56" y="615"/>
                  </a:lnTo>
                  <a:lnTo>
                    <a:pt x="56" y="616"/>
                  </a:lnTo>
                  <a:lnTo>
                    <a:pt x="55" y="616"/>
                  </a:lnTo>
                  <a:lnTo>
                    <a:pt x="55" y="618"/>
                  </a:lnTo>
                  <a:lnTo>
                    <a:pt x="53" y="618"/>
                  </a:lnTo>
                  <a:lnTo>
                    <a:pt x="52" y="618"/>
                  </a:lnTo>
                  <a:lnTo>
                    <a:pt x="52" y="616"/>
                  </a:lnTo>
                  <a:lnTo>
                    <a:pt x="53" y="615"/>
                  </a:lnTo>
                  <a:lnTo>
                    <a:pt x="52" y="615"/>
                  </a:lnTo>
                  <a:lnTo>
                    <a:pt x="52" y="613"/>
                  </a:lnTo>
                  <a:lnTo>
                    <a:pt x="52" y="612"/>
                  </a:lnTo>
                  <a:lnTo>
                    <a:pt x="53" y="612"/>
                  </a:lnTo>
                  <a:lnTo>
                    <a:pt x="53" y="610"/>
                  </a:lnTo>
                  <a:lnTo>
                    <a:pt x="55" y="610"/>
                  </a:lnTo>
                  <a:lnTo>
                    <a:pt x="55" y="612"/>
                  </a:lnTo>
                  <a:lnTo>
                    <a:pt x="56" y="612"/>
                  </a:lnTo>
                  <a:lnTo>
                    <a:pt x="56" y="610"/>
                  </a:lnTo>
                  <a:lnTo>
                    <a:pt x="58" y="609"/>
                  </a:lnTo>
                  <a:lnTo>
                    <a:pt x="59" y="610"/>
                  </a:lnTo>
                  <a:lnTo>
                    <a:pt x="59" y="609"/>
                  </a:lnTo>
                  <a:lnTo>
                    <a:pt x="61" y="609"/>
                  </a:lnTo>
                  <a:lnTo>
                    <a:pt x="61" y="607"/>
                  </a:lnTo>
                  <a:lnTo>
                    <a:pt x="59" y="609"/>
                  </a:lnTo>
                  <a:lnTo>
                    <a:pt x="58" y="609"/>
                  </a:lnTo>
                  <a:lnTo>
                    <a:pt x="58" y="607"/>
                  </a:lnTo>
                  <a:lnTo>
                    <a:pt x="59" y="606"/>
                  </a:lnTo>
                  <a:lnTo>
                    <a:pt x="61" y="604"/>
                  </a:lnTo>
                  <a:lnTo>
                    <a:pt x="59" y="604"/>
                  </a:lnTo>
                  <a:lnTo>
                    <a:pt x="58" y="604"/>
                  </a:lnTo>
                  <a:lnTo>
                    <a:pt x="58" y="606"/>
                  </a:lnTo>
                  <a:lnTo>
                    <a:pt x="56" y="606"/>
                  </a:lnTo>
                  <a:lnTo>
                    <a:pt x="56" y="607"/>
                  </a:lnTo>
                  <a:lnTo>
                    <a:pt x="55" y="607"/>
                  </a:lnTo>
                  <a:lnTo>
                    <a:pt x="55" y="606"/>
                  </a:lnTo>
                  <a:lnTo>
                    <a:pt x="55" y="604"/>
                  </a:lnTo>
                  <a:lnTo>
                    <a:pt x="55" y="602"/>
                  </a:lnTo>
                  <a:lnTo>
                    <a:pt x="56" y="602"/>
                  </a:lnTo>
                  <a:lnTo>
                    <a:pt x="58" y="602"/>
                  </a:lnTo>
                  <a:lnTo>
                    <a:pt x="56" y="604"/>
                  </a:lnTo>
                  <a:lnTo>
                    <a:pt x="58" y="604"/>
                  </a:lnTo>
                  <a:lnTo>
                    <a:pt x="58" y="602"/>
                  </a:lnTo>
                  <a:lnTo>
                    <a:pt x="58" y="602"/>
                  </a:lnTo>
                  <a:lnTo>
                    <a:pt x="59" y="602"/>
                  </a:lnTo>
                  <a:lnTo>
                    <a:pt x="59" y="601"/>
                  </a:lnTo>
                  <a:lnTo>
                    <a:pt x="61" y="601"/>
                  </a:lnTo>
                  <a:lnTo>
                    <a:pt x="62" y="599"/>
                  </a:lnTo>
                  <a:lnTo>
                    <a:pt x="62" y="598"/>
                  </a:lnTo>
                  <a:lnTo>
                    <a:pt x="64" y="598"/>
                  </a:lnTo>
                  <a:lnTo>
                    <a:pt x="64" y="599"/>
                  </a:lnTo>
                  <a:lnTo>
                    <a:pt x="64" y="601"/>
                  </a:lnTo>
                  <a:lnTo>
                    <a:pt x="62" y="601"/>
                  </a:lnTo>
                  <a:lnTo>
                    <a:pt x="62" y="602"/>
                  </a:lnTo>
                  <a:lnTo>
                    <a:pt x="64" y="602"/>
                  </a:lnTo>
                  <a:lnTo>
                    <a:pt x="64" y="604"/>
                  </a:lnTo>
                  <a:lnTo>
                    <a:pt x="66" y="604"/>
                  </a:lnTo>
                  <a:lnTo>
                    <a:pt x="64" y="602"/>
                  </a:lnTo>
                  <a:lnTo>
                    <a:pt x="64" y="601"/>
                  </a:lnTo>
                  <a:lnTo>
                    <a:pt x="66" y="601"/>
                  </a:lnTo>
                  <a:lnTo>
                    <a:pt x="66" y="599"/>
                  </a:lnTo>
                  <a:lnTo>
                    <a:pt x="67" y="599"/>
                  </a:lnTo>
                  <a:lnTo>
                    <a:pt x="69" y="599"/>
                  </a:lnTo>
                  <a:lnTo>
                    <a:pt x="70" y="599"/>
                  </a:lnTo>
                  <a:lnTo>
                    <a:pt x="70" y="598"/>
                  </a:lnTo>
                  <a:lnTo>
                    <a:pt x="69" y="599"/>
                  </a:lnTo>
                  <a:lnTo>
                    <a:pt x="69" y="598"/>
                  </a:lnTo>
                  <a:lnTo>
                    <a:pt x="67" y="598"/>
                  </a:lnTo>
                  <a:lnTo>
                    <a:pt x="66" y="599"/>
                  </a:lnTo>
                  <a:lnTo>
                    <a:pt x="66" y="598"/>
                  </a:lnTo>
                  <a:lnTo>
                    <a:pt x="67" y="596"/>
                  </a:lnTo>
                  <a:lnTo>
                    <a:pt x="69" y="595"/>
                  </a:lnTo>
                  <a:lnTo>
                    <a:pt x="69" y="596"/>
                  </a:lnTo>
                  <a:lnTo>
                    <a:pt x="70" y="595"/>
                  </a:lnTo>
                  <a:lnTo>
                    <a:pt x="72" y="595"/>
                  </a:lnTo>
                  <a:lnTo>
                    <a:pt x="72" y="596"/>
                  </a:lnTo>
                  <a:lnTo>
                    <a:pt x="73" y="596"/>
                  </a:lnTo>
                  <a:lnTo>
                    <a:pt x="73" y="595"/>
                  </a:lnTo>
                  <a:lnTo>
                    <a:pt x="72" y="595"/>
                  </a:lnTo>
                  <a:lnTo>
                    <a:pt x="72" y="593"/>
                  </a:lnTo>
                  <a:lnTo>
                    <a:pt x="70" y="595"/>
                  </a:lnTo>
                  <a:lnTo>
                    <a:pt x="69" y="595"/>
                  </a:lnTo>
                  <a:lnTo>
                    <a:pt x="69" y="593"/>
                  </a:lnTo>
                  <a:lnTo>
                    <a:pt x="70" y="593"/>
                  </a:lnTo>
                  <a:lnTo>
                    <a:pt x="70" y="592"/>
                  </a:lnTo>
                  <a:lnTo>
                    <a:pt x="72" y="592"/>
                  </a:lnTo>
                  <a:lnTo>
                    <a:pt x="73" y="590"/>
                  </a:lnTo>
                  <a:lnTo>
                    <a:pt x="75" y="590"/>
                  </a:lnTo>
                  <a:lnTo>
                    <a:pt x="78" y="590"/>
                  </a:lnTo>
                  <a:lnTo>
                    <a:pt x="78" y="592"/>
                  </a:lnTo>
                  <a:lnTo>
                    <a:pt x="75" y="592"/>
                  </a:lnTo>
                  <a:lnTo>
                    <a:pt x="75" y="593"/>
                  </a:lnTo>
                  <a:lnTo>
                    <a:pt x="78" y="593"/>
                  </a:lnTo>
                  <a:lnTo>
                    <a:pt x="78" y="595"/>
                  </a:lnTo>
                  <a:lnTo>
                    <a:pt x="79" y="595"/>
                  </a:lnTo>
                  <a:lnTo>
                    <a:pt x="79" y="596"/>
                  </a:lnTo>
                  <a:lnTo>
                    <a:pt x="79" y="598"/>
                  </a:lnTo>
                  <a:lnTo>
                    <a:pt x="81" y="598"/>
                  </a:lnTo>
                  <a:lnTo>
                    <a:pt x="81" y="596"/>
                  </a:lnTo>
                  <a:lnTo>
                    <a:pt x="81" y="595"/>
                  </a:lnTo>
                  <a:lnTo>
                    <a:pt x="79" y="595"/>
                  </a:lnTo>
                  <a:lnTo>
                    <a:pt x="79" y="593"/>
                  </a:lnTo>
                  <a:lnTo>
                    <a:pt x="78" y="593"/>
                  </a:lnTo>
                  <a:lnTo>
                    <a:pt x="79" y="592"/>
                  </a:lnTo>
                  <a:lnTo>
                    <a:pt x="79" y="590"/>
                  </a:lnTo>
                  <a:lnTo>
                    <a:pt x="81" y="590"/>
                  </a:lnTo>
                  <a:lnTo>
                    <a:pt x="81" y="589"/>
                  </a:lnTo>
                  <a:lnTo>
                    <a:pt x="82" y="589"/>
                  </a:lnTo>
                  <a:lnTo>
                    <a:pt x="82" y="587"/>
                  </a:lnTo>
                  <a:lnTo>
                    <a:pt x="84" y="587"/>
                  </a:lnTo>
                  <a:lnTo>
                    <a:pt x="85" y="587"/>
                  </a:lnTo>
                  <a:lnTo>
                    <a:pt x="85" y="586"/>
                  </a:lnTo>
                  <a:lnTo>
                    <a:pt x="87" y="587"/>
                  </a:lnTo>
                  <a:lnTo>
                    <a:pt x="88" y="587"/>
                  </a:lnTo>
                  <a:lnTo>
                    <a:pt x="88" y="586"/>
                  </a:lnTo>
                  <a:lnTo>
                    <a:pt x="87" y="587"/>
                  </a:lnTo>
                  <a:lnTo>
                    <a:pt x="87" y="586"/>
                  </a:lnTo>
                  <a:lnTo>
                    <a:pt x="87" y="584"/>
                  </a:lnTo>
                  <a:lnTo>
                    <a:pt x="88" y="584"/>
                  </a:lnTo>
                  <a:lnTo>
                    <a:pt x="88" y="583"/>
                  </a:lnTo>
                  <a:lnTo>
                    <a:pt x="87" y="584"/>
                  </a:lnTo>
                  <a:lnTo>
                    <a:pt x="85" y="584"/>
                  </a:lnTo>
                  <a:lnTo>
                    <a:pt x="85" y="586"/>
                  </a:lnTo>
                  <a:lnTo>
                    <a:pt x="84" y="586"/>
                  </a:lnTo>
                  <a:lnTo>
                    <a:pt x="82" y="586"/>
                  </a:lnTo>
                  <a:lnTo>
                    <a:pt x="81" y="587"/>
                  </a:lnTo>
                  <a:lnTo>
                    <a:pt x="81" y="586"/>
                  </a:lnTo>
                  <a:lnTo>
                    <a:pt x="79" y="587"/>
                  </a:lnTo>
                  <a:lnTo>
                    <a:pt x="78" y="589"/>
                  </a:lnTo>
                  <a:lnTo>
                    <a:pt x="75" y="589"/>
                  </a:lnTo>
                  <a:lnTo>
                    <a:pt x="73" y="590"/>
                  </a:lnTo>
                  <a:lnTo>
                    <a:pt x="72" y="590"/>
                  </a:lnTo>
                  <a:lnTo>
                    <a:pt x="70" y="592"/>
                  </a:lnTo>
                  <a:lnTo>
                    <a:pt x="69" y="592"/>
                  </a:lnTo>
                  <a:lnTo>
                    <a:pt x="69" y="593"/>
                  </a:lnTo>
                  <a:lnTo>
                    <a:pt x="67" y="593"/>
                  </a:lnTo>
                  <a:lnTo>
                    <a:pt x="67" y="595"/>
                  </a:lnTo>
                  <a:lnTo>
                    <a:pt x="66" y="596"/>
                  </a:lnTo>
                  <a:lnTo>
                    <a:pt x="64" y="596"/>
                  </a:lnTo>
                  <a:lnTo>
                    <a:pt x="62" y="593"/>
                  </a:lnTo>
                  <a:lnTo>
                    <a:pt x="61" y="592"/>
                  </a:lnTo>
                  <a:lnTo>
                    <a:pt x="61" y="593"/>
                  </a:lnTo>
                  <a:lnTo>
                    <a:pt x="62" y="593"/>
                  </a:lnTo>
                  <a:lnTo>
                    <a:pt x="62" y="595"/>
                  </a:lnTo>
                  <a:lnTo>
                    <a:pt x="62" y="596"/>
                  </a:lnTo>
                  <a:lnTo>
                    <a:pt x="62" y="598"/>
                  </a:lnTo>
                  <a:lnTo>
                    <a:pt x="61" y="599"/>
                  </a:lnTo>
                  <a:lnTo>
                    <a:pt x="61" y="598"/>
                  </a:lnTo>
                  <a:lnTo>
                    <a:pt x="59" y="599"/>
                  </a:lnTo>
                  <a:lnTo>
                    <a:pt x="58" y="599"/>
                  </a:lnTo>
                  <a:lnTo>
                    <a:pt x="58" y="601"/>
                  </a:lnTo>
                  <a:lnTo>
                    <a:pt x="56" y="601"/>
                  </a:lnTo>
                  <a:lnTo>
                    <a:pt x="56" y="599"/>
                  </a:lnTo>
                  <a:lnTo>
                    <a:pt x="56" y="598"/>
                  </a:lnTo>
                  <a:lnTo>
                    <a:pt x="55" y="598"/>
                  </a:lnTo>
                  <a:lnTo>
                    <a:pt x="55" y="596"/>
                  </a:lnTo>
                  <a:lnTo>
                    <a:pt x="56" y="595"/>
                  </a:lnTo>
                  <a:lnTo>
                    <a:pt x="56" y="593"/>
                  </a:lnTo>
                  <a:lnTo>
                    <a:pt x="56" y="592"/>
                  </a:lnTo>
                  <a:lnTo>
                    <a:pt x="58" y="592"/>
                  </a:lnTo>
                  <a:lnTo>
                    <a:pt x="58" y="590"/>
                  </a:lnTo>
                  <a:lnTo>
                    <a:pt x="56" y="590"/>
                  </a:lnTo>
                  <a:lnTo>
                    <a:pt x="56" y="592"/>
                  </a:lnTo>
                  <a:lnTo>
                    <a:pt x="55" y="593"/>
                  </a:lnTo>
                  <a:lnTo>
                    <a:pt x="55" y="592"/>
                  </a:lnTo>
                  <a:lnTo>
                    <a:pt x="55" y="590"/>
                  </a:lnTo>
                  <a:lnTo>
                    <a:pt x="55" y="589"/>
                  </a:lnTo>
                  <a:lnTo>
                    <a:pt x="53" y="589"/>
                  </a:lnTo>
                  <a:lnTo>
                    <a:pt x="53" y="587"/>
                  </a:lnTo>
                  <a:lnTo>
                    <a:pt x="55" y="587"/>
                  </a:lnTo>
                  <a:lnTo>
                    <a:pt x="55" y="586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3" y="586"/>
                  </a:lnTo>
                  <a:lnTo>
                    <a:pt x="55" y="584"/>
                  </a:lnTo>
                  <a:lnTo>
                    <a:pt x="53" y="584"/>
                  </a:lnTo>
                  <a:lnTo>
                    <a:pt x="53" y="586"/>
                  </a:lnTo>
                  <a:lnTo>
                    <a:pt x="52" y="586"/>
                  </a:lnTo>
                  <a:lnTo>
                    <a:pt x="52" y="584"/>
                  </a:lnTo>
                  <a:lnTo>
                    <a:pt x="50" y="584"/>
                  </a:lnTo>
                  <a:lnTo>
                    <a:pt x="52" y="583"/>
                  </a:lnTo>
                  <a:lnTo>
                    <a:pt x="53" y="583"/>
                  </a:lnTo>
                  <a:lnTo>
                    <a:pt x="55" y="583"/>
                  </a:lnTo>
                  <a:lnTo>
                    <a:pt x="55" y="581"/>
                  </a:lnTo>
                  <a:lnTo>
                    <a:pt x="56" y="581"/>
                  </a:lnTo>
                  <a:lnTo>
                    <a:pt x="58" y="581"/>
                  </a:lnTo>
                  <a:lnTo>
                    <a:pt x="58" y="583"/>
                  </a:lnTo>
                  <a:lnTo>
                    <a:pt x="58" y="584"/>
                  </a:lnTo>
                  <a:lnTo>
                    <a:pt x="56" y="586"/>
                  </a:lnTo>
                  <a:lnTo>
                    <a:pt x="58" y="586"/>
                  </a:lnTo>
                  <a:lnTo>
                    <a:pt x="59" y="586"/>
                  </a:lnTo>
                  <a:lnTo>
                    <a:pt x="59" y="587"/>
                  </a:lnTo>
                  <a:lnTo>
                    <a:pt x="59" y="589"/>
                  </a:lnTo>
                  <a:lnTo>
                    <a:pt x="61" y="589"/>
                  </a:lnTo>
                  <a:lnTo>
                    <a:pt x="61" y="587"/>
                  </a:lnTo>
                  <a:lnTo>
                    <a:pt x="59" y="587"/>
                  </a:lnTo>
                  <a:lnTo>
                    <a:pt x="61" y="586"/>
                  </a:lnTo>
                  <a:lnTo>
                    <a:pt x="59" y="586"/>
                  </a:lnTo>
                  <a:lnTo>
                    <a:pt x="59" y="584"/>
                  </a:lnTo>
                  <a:lnTo>
                    <a:pt x="61" y="584"/>
                  </a:lnTo>
                  <a:lnTo>
                    <a:pt x="61" y="583"/>
                  </a:lnTo>
                  <a:lnTo>
                    <a:pt x="62" y="581"/>
                  </a:lnTo>
                  <a:lnTo>
                    <a:pt x="64" y="580"/>
                  </a:lnTo>
                  <a:lnTo>
                    <a:pt x="64" y="578"/>
                  </a:lnTo>
                  <a:lnTo>
                    <a:pt x="62" y="578"/>
                  </a:lnTo>
                  <a:lnTo>
                    <a:pt x="61" y="578"/>
                  </a:lnTo>
                  <a:lnTo>
                    <a:pt x="61" y="575"/>
                  </a:lnTo>
                  <a:lnTo>
                    <a:pt x="61" y="574"/>
                  </a:lnTo>
                  <a:lnTo>
                    <a:pt x="62" y="575"/>
                  </a:lnTo>
                  <a:lnTo>
                    <a:pt x="64" y="574"/>
                  </a:lnTo>
                  <a:lnTo>
                    <a:pt x="62" y="574"/>
                  </a:lnTo>
                  <a:lnTo>
                    <a:pt x="61" y="574"/>
                  </a:lnTo>
                  <a:lnTo>
                    <a:pt x="62" y="572"/>
                  </a:lnTo>
                  <a:lnTo>
                    <a:pt x="64" y="572"/>
                  </a:lnTo>
                  <a:lnTo>
                    <a:pt x="66" y="571"/>
                  </a:lnTo>
                  <a:lnTo>
                    <a:pt x="64" y="571"/>
                  </a:lnTo>
                  <a:lnTo>
                    <a:pt x="66" y="569"/>
                  </a:lnTo>
                  <a:lnTo>
                    <a:pt x="67" y="569"/>
                  </a:lnTo>
                  <a:lnTo>
                    <a:pt x="67" y="568"/>
                  </a:lnTo>
                  <a:lnTo>
                    <a:pt x="69" y="568"/>
                  </a:lnTo>
                  <a:lnTo>
                    <a:pt x="69" y="566"/>
                  </a:lnTo>
                  <a:lnTo>
                    <a:pt x="70" y="566"/>
                  </a:lnTo>
                  <a:lnTo>
                    <a:pt x="70" y="565"/>
                  </a:lnTo>
                  <a:lnTo>
                    <a:pt x="69" y="565"/>
                  </a:lnTo>
                  <a:lnTo>
                    <a:pt x="69" y="566"/>
                  </a:lnTo>
                  <a:lnTo>
                    <a:pt x="67" y="566"/>
                  </a:lnTo>
                  <a:lnTo>
                    <a:pt x="67" y="565"/>
                  </a:lnTo>
                  <a:lnTo>
                    <a:pt x="69" y="563"/>
                  </a:lnTo>
                  <a:lnTo>
                    <a:pt x="70" y="563"/>
                  </a:lnTo>
                  <a:lnTo>
                    <a:pt x="72" y="563"/>
                  </a:lnTo>
                  <a:lnTo>
                    <a:pt x="78" y="560"/>
                  </a:lnTo>
                  <a:lnTo>
                    <a:pt x="81" y="559"/>
                  </a:lnTo>
                  <a:lnTo>
                    <a:pt x="81" y="560"/>
                  </a:lnTo>
                  <a:lnTo>
                    <a:pt x="79" y="560"/>
                  </a:lnTo>
                  <a:lnTo>
                    <a:pt x="79" y="562"/>
                  </a:lnTo>
                  <a:lnTo>
                    <a:pt x="81" y="560"/>
                  </a:lnTo>
                  <a:lnTo>
                    <a:pt x="82" y="560"/>
                  </a:lnTo>
                  <a:lnTo>
                    <a:pt x="84" y="560"/>
                  </a:lnTo>
                  <a:lnTo>
                    <a:pt x="85" y="560"/>
                  </a:lnTo>
                  <a:lnTo>
                    <a:pt x="87" y="559"/>
                  </a:lnTo>
                  <a:lnTo>
                    <a:pt x="87" y="560"/>
                  </a:lnTo>
                  <a:lnTo>
                    <a:pt x="88" y="560"/>
                  </a:lnTo>
                  <a:lnTo>
                    <a:pt x="90" y="560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7" y="559"/>
                  </a:lnTo>
                  <a:lnTo>
                    <a:pt x="85" y="559"/>
                  </a:lnTo>
                  <a:lnTo>
                    <a:pt x="87" y="557"/>
                  </a:lnTo>
                  <a:lnTo>
                    <a:pt x="88" y="556"/>
                  </a:lnTo>
                  <a:lnTo>
                    <a:pt x="90" y="556"/>
                  </a:lnTo>
                  <a:lnTo>
                    <a:pt x="90" y="554"/>
                  </a:lnTo>
                  <a:lnTo>
                    <a:pt x="88" y="556"/>
                  </a:lnTo>
                  <a:lnTo>
                    <a:pt x="85" y="557"/>
                  </a:lnTo>
                  <a:lnTo>
                    <a:pt x="84" y="557"/>
                  </a:lnTo>
                  <a:lnTo>
                    <a:pt x="84" y="556"/>
                  </a:lnTo>
                  <a:lnTo>
                    <a:pt x="85" y="556"/>
                  </a:lnTo>
                  <a:lnTo>
                    <a:pt x="87" y="554"/>
                  </a:lnTo>
                  <a:lnTo>
                    <a:pt x="90" y="553"/>
                  </a:lnTo>
                  <a:lnTo>
                    <a:pt x="90" y="551"/>
                  </a:lnTo>
                  <a:lnTo>
                    <a:pt x="91" y="549"/>
                  </a:lnTo>
                  <a:lnTo>
                    <a:pt x="91" y="548"/>
                  </a:lnTo>
                  <a:lnTo>
                    <a:pt x="93" y="546"/>
                  </a:lnTo>
                  <a:lnTo>
                    <a:pt x="94" y="545"/>
                  </a:lnTo>
                  <a:lnTo>
                    <a:pt x="94" y="543"/>
                  </a:lnTo>
                  <a:lnTo>
                    <a:pt x="96" y="542"/>
                  </a:lnTo>
                  <a:lnTo>
                    <a:pt x="99" y="540"/>
                  </a:lnTo>
                  <a:lnTo>
                    <a:pt x="100" y="539"/>
                  </a:lnTo>
                  <a:lnTo>
                    <a:pt x="102" y="537"/>
                  </a:lnTo>
                  <a:lnTo>
                    <a:pt x="102" y="536"/>
                  </a:lnTo>
                  <a:lnTo>
                    <a:pt x="103" y="536"/>
                  </a:lnTo>
                  <a:lnTo>
                    <a:pt x="103" y="534"/>
                  </a:lnTo>
                  <a:lnTo>
                    <a:pt x="102" y="534"/>
                  </a:lnTo>
                  <a:lnTo>
                    <a:pt x="100" y="534"/>
                  </a:lnTo>
                  <a:lnTo>
                    <a:pt x="99" y="534"/>
                  </a:lnTo>
                  <a:lnTo>
                    <a:pt x="97" y="534"/>
                  </a:lnTo>
                  <a:lnTo>
                    <a:pt x="97" y="533"/>
                  </a:lnTo>
                  <a:lnTo>
                    <a:pt x="99" y="531"/>
                  </a:lnTo>
                  <a:lnTo>
                    <a:pt x="97" y="531"/>
                  </a:lnTo>
                  <a:lnTo>
                    <a:pt x="96" y="531"/>
                  </a:lnTo>
                  <a:lnTo>
                    <a:pt x="96" y="528"/>
                  </a:lnTo>
                  <a:lnTo>
                    <a:pt x="93" y="528"/>
                  </a:lnTo>
                  <a:lnTo>
                    <a:pt x="91" y="528"/>
                  </a:lnTo>
                  <a:lnTo>
                    <a:pt x="90" y="527"/>
                  </a:lnTo>
                  <a:lnTo>
                    <a:pt x="88" y="525"/>
                  </a:lnTo>
                  <a:lnTo>
                    <a:pt x="88" y="524"/>
                  </a:lnTo>
                  <a:lnTo>
                    <a:pt x="87" y="524"/>
                  </a:lnTo>
                  <a:lnTo>
                    <a:pt x="85" y="524"/>
                  </a:lnTo>
                  <a:lnTo>
                    <a:pt x="82" y="524"/>
                  </a:lnTo>
                  <a:lnTo>
                    <a:pt x="84" y="522"/>
                  </a:lnTo>
                  <a:lnTo>
                    <a:pt x="84" y="521"/>
                  </a:lnTo>
                  <a:lnTo>
                    <a:pt x="85" y="519"/>
                  </a:lnTo>
                  <a:lnTo>
                    <a:pt x="82" y="518"/>
                  </a:lnTo>
                  <a:lnTo>
                    <a:pt x="88" y="513"/>
                  </a:lnTo>
                  <a:lnTo>
                    <a:pt x="85" y="513"/>
                  </a:lnTo>
                  <a:lnTo>
                    <a:pt x="84" y="513"/>
                  </a:lnTo>
                  <a:lnTo>
                    <a:pt x="85" y="512"/>
                  </a:lnTo>
                  <a:lnTo>
                    <a:pt x="87" y="510"/>
                  </a:lnTo>
                  <a:lnTo>
                    <a:pt x="88" y="509"/>
                  </a:lnTo>
                  <a:lnTo>
                    <a:pt x="88" y="507"/>
                  </a:lnTo>
                  <a:lnTo>
                    <a:pt x="88" y="506"/>
                  </a:lnTo>
                  <a:lnTo>
                    <a:pt x="88" y="503"/>
                  </a:lnTo>
                  <a:lnTo>
                    <a:pt x="88" y="501"/>
                  </a:lnTo>
                  <a:lnTo>
                    <a:pt x="88" y="499"/>
                  </a:lnTo>
                  <a:lnTo>
                    <a:pt x="90" y="496"/>
                  </a:lnTo>
                  <a:lnTo>
                    <a:pt x="90" y="495"/>
                  </a:lnTo>
                  <a:lnTo>
                    <a:pt x="90" y="493"/>
                  </a:lnTo>
                  <a:lnTo>
                    <a:pt x="90" y="492"/>
                  </a:lnTo>
                  <a:lnTo>
                    <a:pt x="91" y="489"/>
                  </a:lnTo>
                  <a:lnTo>
                    <a:pt x="91" y="487"/>
                  </a:lnTo>
                  <a:lnTo>
                    <a:pt x="90" y="486"/>
                  </a:lnTo>
                  <a:lnTo>
                    <a:pt x="90" y="484"/>
                  </a:lnTo>
                  <a:lnTo>
                    <a:pt x="91" y="484"/>
                  </a:lnTo>
                  <a:lnTo>
                    <a:pt x="93" y="483"/>
                  </a:lnTo>
                  <a:lnTo>
                    <a:pt x="93" y="481"/>
                  </a:lnTo>
                  <a:lnTo>
                    <a:pt x="91" y="481"/>
                  </a:lnTo>
                  <a:lnTo>
                    <a:pt x="91" y="480"/>
                  </a:lnTo>
                  <a:lnTo>
                    <a:pt x="91" y="478"/>
                  </a:lnTo>
                  <a:lnTo>
                    <a:pt x="91" y="477"/>
                  </a:lnTo>
                  <a:lnTo>
                    <a:pt x="91" y="475"/>
                  </a:lnTo>
                  <a:lnTo>
                    <a:pt x="90" y="475"/>
                  </a:lnTo>
                  <a:lnTo>
                    <a:pt x="88" y="472"/>
                  </a:lnTo>
                  <a:lnTo>
                    <a:pt x="87" y="472"/>
                  </a:lnTo>
                  <a:lnTo>
                    <a:pt x="87" y="471"/>
                  </a:lnTo>
                  <a:lnTo>
                    <a:pt x="87" y="469"/>
                  </a:lnTo>
                  <a:lnTo>
                    <a:pt x="88" y="468"/>
                  </a:lnTo>
                  <a:lnTo>
                    <a:pt x="88" y="466"/>
                  </a:lnTo>
                  <a:lnTo>
                    <a:pt x="87" y="466"/>
                  </a:lnTo>
                  <a:lnTo>
                    <a:pt x="87" y="465"/>
                  </a:lnTo>
                  <a:lnTo>
                    <a:pt x="88" y="463"/>
                  </a:lnTo>
                  <a:lnTo>
                    <a:pt x="87" y="463"/>
                  </a:lnTo>
                  <a:lnTo>
                    <a:pt x="85" y="463"/>
                  </a:lnTo>
                  <a:lnTo>
                    <a:pt x="84" y="463"/>
                  </a:lnTo>
                  <a:lnTo>
                    <a:pt x="84" y="462"/>
                  </a:lnTo>
                  <a:lnTo>
                    <a:pt x="85" y="460"/>
                  </a:lnTo>
                  <a:lnTo>
                    <a:pt x="85" y="459"/>
                  </a:lnTo>
                  <a:lnTo>
                    <a:pt x="87" y="459"/>
                  </a:lnTo>
                  <a:lnTo>
                    <a:pt x="88" y="457"/>
                  </a:lnTo>
                  <a:lnTo>
                    <a:pt x="90" y="456"/>
                  </a:lnTo>
                  <a:lnTo>
                    <a:pt x="88" y="456"/>
                  </a:lnTo>
                  <a:lnTo>
                    <a:pt x="88" y="454"/>
                  </a:lnTo>
                  <a:lnTo>
                    <a:pt x="88" y="453"/>
                  </a:lnTo>
                  <a:lnTo>
                    <a:pt x="87" y="453"/>
                  </a:lnTo>
                  <a:lnTo>
                    <a:pt x="87" y="451"/>
                  </a:lnTo>
                  <a:lnTo>
                    <a:pt x="82" y="453"/>
                  </a:lnTo>
                  <a:lnTo>
                    <a:pt x="78" y="453"/>
                  </a:lnTo>
                  <a:lnTo>
                    <a:pt x="75" y="454"/>
                  </a:lnTo>
                  <a:lnTo>
                    <a:pt x="73" y="454"/>
                  </a:lnTo>
                  <a:lnTo>
                    <a:pt x="70" y="454"/>
                  </a:lnTo>
                  <a:lnTo>
                    <a:pt x="69" y="454"/>
                  </a:lnTo>
                  <a:lnTo>
                    <a:pt x="66" y="456"/>
                  </a:lnTo>
                  <a:lnTo>
                    <a:pt x="67" y="456"/>
                  </a:lnTo>
                  <a:lnTo>
                    <a:pt x="66" y="457"/>
                  </a:lnTo>
                  <a:lnTo>
                    <a:pt x="64" y="457"/>
                  </a:lnTo>
                  <a:lnTo>
                    <a:pt x="64" y="459"/>
                  </a:lnTo>
                  <a:lnTo>
                    <a:pt x="62" y="459"/>
                  </a:lnTo>
                  <a:lnTo>
                    <a:pt x="61" y="459"/>
                  </a:lnTo>
                  <a:lnTo>
                    <a:pt x="59" y="460"/>
                  </a:lnTo>
                  <a:lnTo>
                    <a:pt x="56" y="462"/>
                  </a:lnTo>
                  <a:lnTo>
                    <a:pt x="56" y="463"/>
                  </a:lnTo>
                  <a:lnTo>
                    <a:pt x="53" y="465"/>
                  </a:lnTo>
                  <a:lnTo>
                    <a:pt x="52" y="465"/>
                  </a:lnTo>
                  <a:lnTo>
                    <a:pt x="50" y="465"/>
                  </a:lnTo>
                  <a:lnTo>
                    <a:pt x="49" y="465"/>
                  </a:lnTo>
                  <a:lnTo>
                    <a:pt x="47" y="465"/>
                  </a:lnTo>
                  <a:lnTo>
                    <a:pt x="46" y="466"/>
                  </a:lnTo>
                  <a:lnTo>
                    <a:pt x="43" y="466"/>
                  </a:lnTo>
                  <a:lnTo>
                    <a:pt x="43" y="468"/>
                  </a:lnTo>
                  <a:lnTo>
                    <a:pt x="40" y="468"/>
                  </a:lnTo>
                  <a:lnTo>
                    <a:pt x="37" y="469"/>
                  </a:lnTo>
                  <a:lnTo>
                    <a:pt x="35" y="469"/>
                  </a:lnTo>
                  <a:lnTo>
                    <a:pt x="32" y="471"/>
                  </a:lnTo>
                  <a:lnTo>
                    <a:pt x="31" y="471"/>
                  </a:lnTo>
                  <a:lnTo>
                    <a:pt x="32" y="469"/>
                  </a:lnTo>
                  <a:lnTo>
                    <a:pt x="34" y="469"/>
                  </a:lnTo>
                  <a:lnTo>
                    <a:pt x="35" y="466"/>
                  </a:lnTo>
                  <a:lnTo>
                    <a:pt x="37" y="465"/>
                  </a:lnTo>
                  <a:lnTo>
                    <a:pt x="37" y="463"/>
                  </a:lnTo>
                  <a:lnTo>
                    <a:pt x="35" y="462"/>
                  </a:lnTo>
                  <a:lnTo>
                    <a:pt x="35" y="460"/>
                  </a:lnTo>
                  <a:lnTo>
                    <a:pt x="34" y="459"/>
                  </a:lnTo>
                  <a:lnTo>
                    <a:pt x="34" y="456"/>
                  </a:lnTo>
                  <a:lnTo>
                    <a:pt x="32" y="454"/>
                  </a:lnTo>
                  <a:lnTo>
                    <a:pt x="32" y="453"/>
                  </a:lnTo>
                  <a:lnTo>
                    <a:pt x="31" y="453"/>
                  </a:lnTo>
                  <a:lnTo>
                    <a:pt x="31" y="451"/>
                  </a:lnTo>
                  <a:lnTo>
                    <a:pt x="32" y="451"/>
                  </a:lnTo>
                  <a:lnTo>
                    <a:pt x="32" y="450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31" y="443"/>
                  </a:lnTo>
                  <a:lnTo>
                    <a:pt x="34" y="442"/>
                  </a:lnTo>
                  <a:lnTo>
                    <a:pt x="35" y="440"/>
                  </a:lnTo>
                  <a:lnTo>
                    <a:pt x="35" y="439"/>
                  </a:lnTo>
                  <a:lnTo>
                    <a:pt x="34" y="439"/>
                  </a:lnTo>
                  <a:lnTo>
                    <a:pt x="31" y="439"/>
                  </a:lnTo>
                  <a:lnTo>
                    <a:pt x="29" y="439"/>
                  </a:lnTo>
                  <a:lnTo>
                    <a:pt x="26" y="439"/>
                  </a:lnTo>
                  <a:lnTo>
                    <a:pt x="25" y="440"/>
                  </a:lnTo>
                  <a:lnTo>
                    <a:pt x="22" y="440"/>
                  </a:lnTo>
                  <a:lnTo>
                    <a:pt x="19" y="442"/>
                  </a:lnTo>
                  <a:lnTo>
                    <a:pt x="17" y="442"/>
                  </a:lnTo>
                  <a:lnTo>
                    <a:pt x="16" y="442"/>
                  </a:lnTo>
                  <a:lnTo>
                    <a:pt x="14" y="440"/>
                  </a:lnTo>
                  <a:lnTo>
                    <a:pt x="13" y="440"/>
                  </a:lnTo>
                  <a:lnTo>
                    <a:pt x="11" y="440"/>
                  </a:lnTo>
                  <a:lnTo>
                    <a:pt x="10" y="442"/>
                  </a:lnTo>
                  <a:lnTo>
                    <a:pt x="8" y="442"/>
                  </a:lnTo>
                  <a:lnTo>
                    <a:pt x="6" y="440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3" y="439"/>
                  </a:lnTo>
                  <a:lnTo>
                    <a:pt x="6" y="436"/>
                  </a:lnTo>
                  <a:lnTo>
                    <a:pt x="10" y="433"/>
                  </a:lnTo>
                  <a:lnTo>
                    <a:pt x="14" y="430"/>
                  </a:lnTo>
                  <a:lnTo>
                    <a:pt x="17" y="427"/>
                  </a:lnTo>
                  <a:lnTo>
                    <a:pt x="20" y="424"/>
                  </a:lnTo>
                  <a:lnTo>
                    <a:pt x="23" y="421"/>
                  </a:lnTo>
                  <a:lnTo>
                    <a:pt x="26" y="418"/>
                  </a:lnTo>
                  <a:lnTo>
                    <a:pt x="29" y="415"/>
                  </a:lnTo>
                  <a:lnTo>
                    <a:pt x="34" y="412"/>
                  </a:lnTo>
                  <a:lnTo>
                    <a:pt x="37" y="409"/>
                  </a:lnTo>
                  <a:lnTo>
                    <a:pt x="40" y="404"/>
                  </a:lnTo>
                  <a:lnTo>
                    <a:pt x="43" y="401"/>
                  </a:lnTo>
                  <a:lnTo>
                    <a:pt x="47" y="398"/>
                  </a:lnTo>
                  <a:lnTo>
                    <a:pt x="50" y="395"/>
                  </a:lnTo>
                  <a:lnTo>
                    <a:pt x="53" y="392"/>
                  </a:lnTo>
                  <a:lnTo>
                    <a:pt x="56" y="389"/>
                  </a:lnTo>
                  <a:lnTo>
                    <a:pt x="59" y="386"/>
                  </a:lnTo>
                  <a:lnTo>
                    <a:pt x="64" y="383"/>
                  </a:lnTo>
                  <a:lnTo>
                    <a:pt x="67" y="380"/>
                  </a:lnTo>
                  <a:lnTo>
                    <a:pt x="70" y="377"/>
                  </a:lnTo>
                  <a:lnTo>
                    <a:pt x="73" y="374"/>
                  </a:lnTo>
                  <a:lnTo>
                    <a:pt x="79" y="369"/>
                  </a:lnTo>
                  <a:lnTo>
                    <a:pt x="82" y="366"/>
                  </a:lnTo>
                  <a:lnTo>
                    <a:pt x="85" y="363"/>
                  </a:lnTo>
                  <a:lnTo>
                    <a:pt x="88" y="360"/>
                  </a:lnTo>
                  <a:lnTo>
                    <a:pt x="93" y="357"/>
                  </a:lnTo>
                  <a:lnTo>
                    <a:pt x="96" y="354"/>
                  </a:lnTo>
                  <a:lnTo>
                    <a:pt x="99" y="350"/>
                  </a:lnTo>
                  <a:lnTo>
                    <a:pt x="103" y="347"/>
                  </a:lnTo>
                  <a:lnTo>
                    <a:pt x="106" y="343"/>
                  </a:lnTo>
                  <a:lnTo>
                    <a:pt x="109" y="340"/>
                  </a:lnTo>
                  <a:lnTo>
                    <a:pt x="112" y="337"/>
                  </a:lnTo>
                  <a:lnTo>
                    <a:pt x="117" y="334"/>
                  </a:lnTo>
                  <a:lnTo>
                    <a:pt x="120" y="331"/>
                  </a:lnTo>
                  <a:lnTo>
                    <a:pt x="123" y="328"/>
                  </a:lnTo>
                  <a:lnTo>
                    <a:pt x="128" y="325"/>
                  </a:lnTo>
                  <a:lnTo>
                    <a:pt x="131" y="322"/>
                  </a:lnTo>
                  <a:lnTo>
                    <a:pt x="134" y="319"/>
                  </a:lnTo>
                  <a:lnTo>
                    <a:pt x="138" y="316"/>
                  </a:lnTo>
                  <a:lnTo>
                    <a:pt x="141" y="313"/>
                  </a:lnTo>
                  <a:lnTo>
                    <a:pt x="144" y="310"/>
                  </a:lnTo>
                  <a:lnTo>
                    <a:pt x="149" y="307"/>
                  </a:lnTo>
                  <a:lnTo>
                    <a:pt x="152" y="304"/>
                  </a:lnTo>
                  <a:lnTo>
                    <a:pt x="155" y="301"/>
                  </a:lnTo>
                  <a:lnTo>
                    <a:pt x="159" y="298"/>
                  </a:lnTo>
                  <a:lnTo>
                    <a:pt x="162" y="295"/>
                  </a:lnTo>
                  <a:lnTo>
                    <a:pt x="165" y="292"/>
                  </a:lnTo>
                  <a:lnTo>
                    <a:pt x="170" y="289"/>
                  </a:lnTo>
                  <a:lnTo>
                    <a:pt x="173" y="286"/>
                  </a:lnTo>
                  <a:lnTo>
                    <a:pt x="176" y="283"/>
                  </a:lnTo>
                  <a:lnTo>
                    <a:pt x="182" y="280"/>
                  </a:lnTo>
                  <a:lnTo>
                    <a:pt x="185" y="278"/>
                  </a:lnTo>
                  <a:lnTo>
                    <a:pt x="188" y="275"/>
                  </a:lnTo>
                  <a:lnTo>
                    <a:pt x="193" y="272"/>
                  </a:lnTo>
                  <a:lnTo>
                    <a:pt x="196" y="269"/>
                  </a:lnTo>
                  <a:lnTo>
                    <a:pt x="199" y="265"/>
                  </a:lnTo>
                  <a:lnTo>
                    <a:pt x="203" y="262"/>
                  </a:lnTo>
                  <a:lnTo>
                    <a:pt x="206" y="259"/>
                  </a:lnTo>
                  <a:lnTo>
                    <a:pt x="211" y="256"/>
                  </a:lnTo>
                  <a:lnTo>
                    <a:pt x="214" y="253"/>
                  </a:lnTo>
                  <a:lnTo>
                    <a:pt x="217" y="250"/>
                  </a:lnTo>
                  <a:lnTo>
                    <a:pt x="221" y="247"/>
                  </a:lnTo>
                  <a:lnTo>
                    <a:pt x="225" y="243"/>
                  </a:lnTo>
                  <a:lnTo>
                    <a:pt x="229" y="240"/>
                  </a:lnTo>
                  <a:lnTo>
                    <a:pt x="231" y="240"/>
                  </a:lnTo>
                  <a:lnTo>
                    <a:pt x="234" y="242"/>
                  </a:lnTo>
                  <a:lnTo>
                    <a:pt x="237" y="242"/>
                  </a:lnTo>
                  <a:lnTo>
                    <a:pt x="240" y="242"/>
                  </a:lnTo>
                  <a:lnTo>
                    <a:pt x="241" y="242"/>
                  </a:lnTo>
                  <a:lnTo>
                    <a:pt x="244" y="242"/>
                  </a:lnTo>
                  <a:lnTo>
                    <a:pt x="246" y="242"/>
                  </a:lnTo>
                  <a:lnTo>
                    <a:pt x="250" y="243"/>
                  </a:lnTo>
                  <a:lnTo>
                    <a:pt x="252" y="243"/>
                  </a:lnTo>
                  <a:lnTo>
                    <a:pt x="253" y="243"/>
                  </a:lnTo>
                  <a:lnTo>
                    <a:pt x="253" y="245"/>
                  </a:lnTo>
                  <a:lnTo>
                    <a:pt x="255" y="247"/>
                  </a:lnTo>
                  <a:lnTo>
                    <a:pt x="255" y="248"/>
                  </a:lnTo>
                  <a:lnTo>
                    <a:pt x="256" y="248"/>
                  </a:lnTo>
                  <a:lnTo>
                    <a:pt x="256" y="250"/>
                  </a:lnTo>
                  <a:lnTo>
                    <a:pt x="258" y="250"/>
                  </a:lnTo>
                  <a:lnTo>
                    <a:pt x="258" y="248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61" y="251"/>
                  </a:lnTo>
                  <a:lnTo>
                    <a:pt x="262" y="253"/>
                  </a:lnTo>
                  <a:lnTo>
                    <a:pt x="267" y="254"/>
                  </a:lnTo>
                  <a:lnTo>
                    <a:pt x="268" y="254"/>
                  </a:lnTo>
                  <a:lnTo>
                    <a:pt x="270" y="254"/>
                  </a:lnTo>
                  <a:lnTo>
                    <a:pt x="271" y="254"/>
                  </a:lnTo>
                  <a:lnTo>
                    <a:pt x="273" y="254"/>
                  </a:lnTo>
                  <a:lnTo>
                    <a:pt x="273" y="256"/>
                  </a:lnTo>
                  <a:lnTo>
                    <a:pt x="274" y="256"/>
                  </a:lnTo>
                  <a:lnTo>
                    <a:pt x="276" y="256"/>
                  </a:lnTo>
                  <a:lnTo>
                    <a:pt x="278" y="256"/>
                  </a:lnTo>
                  <a:lnTo>
                    <a:pt x="279" y="256"/>
                  </a:lnTo>
                  <a:lnTo>
                    <a:pt x="281" y="256"/>
                  </a:lnTo>
                  <a:lnTo>
                    <a:pt x="282" y="256"/>
                  </a:lnTo>
                  <a:lnTo>
                    <a:pt x="287" y="256"/>
                  </a:lnTo>
                  <a:lnTo>
                    <a:pt x="288" y="257"/>
                  </a:lnTo>
                  <a:lnTo>
                    <a:pt x="290" y="257"/>
                  </a:lnTo>
                  <a:lnTo>
                    <a:pt x="290" y="259"/>
                  </a:lnTo>
                  <a:lnTo>
                    <a:pt x="291" y="259"/>
                  </a:lnTo>
                  <a:lnTo>
                    <a:pt x="293" y="259"/>
                  </a:lnTo>
                  <a:lnTo>
                    <a:pt x="293" y="260"/>
                  </a:lnTo>
                  <a:lnTo>
                    <a:pt x="294" y="260"/>
                  </a:lnTo>
                  <a:lnTo>
                    <a:pt x="296" y="260"/>
                  </a:lnTo>
                  <a:lnTo>
                    <a:pt x="294" y="259"/>
                  </a:lnTo>
                  <a:lnTo>
                    <a:pt x="294" y="257"/>
                  </a:lnTo>
                  <a:lnTo>
                    <a:pt x="294" y="256"/>
                  </a:lnTo>
                  <a:lnTo>
                    <a:pt x="291" y="256"/>
                  </a:lnTo>
                  <a:lnTo>
                    <a:pt x="290" y="256"/>
                  </a:lnTo>
                  <a:lnTo>
                    <a:pt x="290" y="254"/>
                  </a:lnTo>
                  <a:lnTo>
                    <a:pt x="291" y="254"/>
                  </a:lnTo>
                  <a:lnTo>
                    <a:pt x="291" y="253"/>
                  </a:lnTo>
                  <a:lnTo>
                    <a:pt x="290" y="253"/>
                  </a:lnTo>
                  <a:lnTo>
                    <a:pt x="290" y="251"/>
                  </a:lnTo>
                  <a:lnTo>
                    <a:pt x="291" y="251"/>
                  </a:lnTo>
                  <a:lnTo>
                    <a:pt x="291" y="250"/>
                  </a:lnTo>
                  <a:lnTo>
                    <a:pt x="293" y="251"/>
                  </a:lnTo>
                  <a:lnTo>
                    <a:pt x="293" y="253"/>
                  </a:lnTo>
                  <a:lnTo>
                    <a:pt x="293" y="254"/>
                  </a:lnTo>
                  <a:lnTo>
                    <a:pt x="294" y="254"/>
                  </a:lnTo>
                  <a:lnTo>
                    <a:pt x="296" y="254"/>
                  </a:lnTo>
                  <a:lnTo>
                    <a:pt x="297" y="254"/>
                  </a:lnTo>
                  <a:lnTo>
                    <a:pt x="299" y="253"/>
                  </a:lnTo>
                  <a:lnTo>
                    <a:pt x="296" y="254"/>
                  </a:lnTo>
                  <a:lnTo>
                    <a:pt x="296" y="253"/>
                  </a:lnTo>
                  <a:lnTo>
                    <a:pt x="294" y="253"/>
                  </a:lnTo>
                  <a:lnTo>
                    <a:pt x="294" y="251"/>
                  </a:lnTo>
                  <a:lnTo>
                    <a:pt x="296" y="251"/>
                  </a:lnTo>
                  <a:lnTo>
                    <a:pt x="296" y="250"/>
                  </a:lnTo>
                  <a:lnTo>
                    <a:pt x="297" y="248"/>
                  </a:lnTo>
                  <a:lnTo>
                    <a:pt x="299" y="248"/>
                  </a:lnTo>
                  <a:lnTo>
                    <a:pt x="299" y="250"/>
                  </a:lnTo>
                  <a:lnTo>
                    <a:pt x="300" y="251"/>
                  </a:lnTo>
                  <a:lnTo>
                    <a:pt x="299" y="248"/>
                  </a:lnTo>
                  <a:lnTo>
                    <a:pt x="300" y="248"/>
                  </a:lnTo>
                  <a:lnTo>
                    <a:pt x="302" y="247"/>
                  </a:lnTo>
                  <a:lnTo>
                    <a:pt x="303" y="247"/>
                  </a:lnTo>
                  <a:lnTo>
                    <a:pt x="303" y="248"/>
                  </a:lnTo>
                  <a:lnTo>
                    <a:pt x="305" y="247"/>
                  </a:lnTo>
                  <a:lnTo>
                    <a:pt x="306" y="247"/>
                  </a:lnTo>
                  <a:lnTo>
                    <a:pt x="308" y="245"/>
                  </a:lnTo>
                  <a:lnTo>
                    <a:pt x="308" y="247"/>
                  </a:lnTo>
                  <a:lnTo>
                    <a:pt x="309" y="245"/>
                  </a:lnTo>
                  <a:lnTo>
                    <a:pt x="309" y="247"/>
                  </a:lnTo>
                  <a:lnTo>
                    <a:pt x="311" y="247"/>
                  </a:lnTo>
                  <a:lnTo>
                    <a:pt x="311" y="245"/>
                  </a:lnTo>
                  <a:lnTo>
                    <a:pt x="312" y="245"/>
                  </a:lnTo>
                  <a:lnTo>
                    <a:pt x="314" y="245"/>
                  </a:lnTo>
                  <a:lnTo>
                    <a:pt x="315" y="243"/>
                  </a:lnTo>
                  <a:lnTo>
                    <a:pt x="317" y="243"/>
                  </a:lnTo>
                  <a:lnTo>
                    <a:pt x="318" y="243"/>
                  </a:lnTo>
                  <a:lnTo>
                    <a:pt x="320" y="243"/>
                  </a:lnTo>
                  <a:lnTo>
                    <a:pt x="321" y="243"/>
                  </a:lnTo>
                  <a:lnTo>
                    <a:pt x="323" y="243"/>
                  </a:lnTo>
                  <a:lnTo>
                    <a:pt x="324" y="245"/>
                  </a:lnTo>
                  <a:lnTo>
                    <a:pt x="326" y="245"/>
                  </a:lnTo>
                  <a:lnTo>
                    <a:pt x="326" y="243"/>
                  </a:lnTo>
                  <a:lnTo>
                    <a:pt x="327" y="243"/>
                  </a:lnTo>
                  <a:lnTo>
                    <a:pt x="327" y="242"/>
                  </a:lnTo>
                  <a:lnTo>
                    <a:pt x="329" y="242"/>
                  </a:lnTo>
                  <a:lnTo>
                    <a:pt x="331" y="240"/>
                  </a:lnTo>
                  <a:lnTo>
                    <a:pt x="331" y="239"/>
                  </a:lnTo>
                  <a:lnTo>
                    <a:pt x="332" y="239"/>
                  </a:lnTo>
                  <a:lnTo>
                    <a:pt x="334" y="239"/>
                  </a:lnTo>
                  <a:lnTo>
                    <a:pt x="334" y="240"/>
                  </a:lnTo>
                  <a:lnTo>
                    <a:pt x="334" y="242"/>
                  </a:lnTo>
                  <a:lnTo>
                    <a:pt x="332" y="242"/>
                  </a:lnTo>
                  <a:lnTo>
                    <a:pt x="332" y="243"/>
                  </a:lnTo>
                  <a:lnTo>
                    <a:pt x="334" y="242"/>
                  </a:lnTo>
                  <a:lnTo>
                    <a:pt x="334" y="243"/>
                  </a:lnTo>
                  <a:lnTo>
                    <a:pt x="335" y="243"/>
                  </a:lnTo>
                  <a:lnTo>
                    <a:pt x="337" y="243"/>
                  </a:lnTo>
                  <a:lnTo>
                    <a:pt x="335" y="245"/>
                  </a:lnTo>
                  <a:lnTo>
                    <a:pt x="334" y="245"/>
                  </a:lnTo>
                  <a:lnTo>
                    <a:pt x="331" y="247"/>
                  </a:lnTo>
                  <a:lnTo>
                    <a:pt x="327" y="247"/>
                  </a:lnTo>
                  <a:lnTo>
                    <a:pt x="327" y="248"/>
                  </a:lnTo>
                  <a:lnTo>
                    <a:pt x="329" y="248"/>
                  </a:lnTo>
                  <a:lnTo>
                    <a:pt x="331" y="248"/>
                  </a:lnTo>
                  <a:lnTo>
                    <a:pt x="331" y="247"/>
                  </a:lnTo>
                  <a:lnTo>
                    <a:pt x="332" y="247"/>
                  </a:lnTo>
                  <a:lnTo>
                    <a:pt x="334" y="247"/>
                  </a:lnTo>
                  <a:lnTo>
                    <a:pt x="335" y="247"/>
                  </a:lnTo>
                  <a:lnTo>
                    <a:pt x="337" y="245"/>
                  </a:lnTo>
                  <a:lnTo>
                    <a:pt x="340" y="245"/>
                  </a:lnTo>
                  <a:lnTo>
                    <a:pt x="343" y="245"/>
                  </a:lnTo>
                  <a:lnTo>
                    <a:pt x="346" y="245"/>
                  </a:lnTo>
                  <a:lnTo>
                    <a:pt x="347" y="245"/>
                  </a:lnTo>
                  <a:lnTo>
                    <a:pt x="347" y="243"/>
                  </a:lnTo>
                  <a:lnTo>
                    <a:pt x="349" y="243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3" y="240"/>
                  </a:lnTo>
                  <a:lnTo>
                    <a:pt x="355" y="240"/>
                  </a:lnTo>
                  <a:lnTo>
                    <a:pt x="356" y="240"/>
                  </a:lnTo>
                  <a:lnTo>
                    <a:pt x="358" y="240"/>
                  </a:lnTo>
                  <a:lnTo>
                    <a:pt x="359" y="240"/>
                  </a:lnTo>
                  <a:lnTo>
                    <a:pt x="359" y="239"/>
                  </a:lnTo>
                  <a:lnTo>
                    <a:pt x="361" y="239"/>
                  </a:lnTo>
                  <a:lnTo>
                    <a:pt x="361" y="240"/>
                  </a:lnTo>
                  <a:lnTo>
                    <a:pt x="362" y="240"/>
                  </a:lnTo>
                  <a:lnTo>
                    <a:pt x="362" y="239"/>
                  </a:lnTo>
                  <a:lnTo>
                    <a:pt x="364" y="239"/>
                  </a:lnTo>
                  <a:lnTo>
                    <a:pt x="365" y="239"/>
                  </a:lnTo>
                  <a:lnTo>
                    <a:pt x="365" y="240"/>
                  </a:lnTo>
                  <a:lnTo>
                    <a:pt x="367" y="239"/>
                  </a:lnTo>
                  <a:lnTo>
                    <a:pt x="370" y="239"/>
                  </a:lnTo>
                  <a:lnTo>
                    <a:pt x="371" y="239"/>
                  </a:lnTo>
                  <a:lnTo>
                    <a:pt x="373" y="239"/>
                  </a:lnTo>
                  <a:lnTo>
                    <a:pt x="373" y="237"/>
                  </a:lnTo>
                  <a:lnTo>
                    <a:pt x="374" y="237"/>
                  </a:lnTo>
                  <a:lnTo>
                    <a:pt x="376" y="237"/>
                  </a:lnTo>
                  <a:lnTo>
                    <a:pt x="377" y="236"/>
                  </a:lnTo>
                  <a:lnTo>
                    <a:pt x="380" y="236"/>
                  </a:lnTo>
                  <a:lnTo>
                    <a:pt x="382" y="236"/>
                  </a:lnTo>
                  <a:lnTo>
                    <a:pt x="382" y="234"/>
                  </a:lnTo>
                  <a:lnTo>
                    <a:pt x="384" y="234"/>
                  </a:lnTo>
                  <a:lnTo>
                    <a:pt x="385" y="234"/>
                  </a:lnTo>
                  <a:lnTo>
                    <a:pt x="385" y="236"/>
                  </a:lnTo>
                  <a:lnTo>
                    <a:pt x="384" y="236"/>
                  </a:lnTo>
                  <a:lnTo>
                    <a:pt x="384" y="237"/>
                  </a:lnTo>
                  <a:lnTo>
                    <a:pt x="385" y="236"/>
                  </a:lnTo>
                  <a:lnTo>
                    <a:pt x="387" y="236"/>
                  </a:lnTo>
                  <a:lnTo>
                    <a:pt x="390" y="234"/>
                  </a:lnTo>
                  <a:lnTo>
                    <a:pt x="391" y="234"/>
                  </a:lnTo>
                  <a:lnTo>
                    <a:pt x="391" y="233"/>
                  </a:lnTo>
                  <a:lnTo>
                    <a:pt x="393" y="233"/>
                  </a:lnTo>
                  <a:lnTo>
                    <a:pt x="394" y="231"/>
                  </a:lnTo>
                  <a:lnTo>
                    <a:pt x="396" y="231"/>
                  </a:lnTo>
                  <a:lnTo>
                    <a:pt x="397" y="231"/>
                  </a:lnTo>
                  <a:lnTo>
                    <a:pt x="399" y="231"/>
                  </a:lnTo>
                  <a:lnTo>
                    <a:pt x="400" y="231"/>
                  </a:lnTo>
                  <a:lnTo>
                    <a:pt x="402" y="231"/>
                  </a:lnTo>
                  <a:lnTo>
                    <a:pt x="403" y="231"/>
                  </a:lnTo>
                  <a:lnTo>
                    <a:pt x="405" y="231"/>
                  </a:lnTo>
                  <a:lnTo>
                    <a:pt x="406" y="231"/>
                  </a:lnTo>
                  <a:lnTo>
                    <a:pt x="406" y="233"/>
                  </a:lnTo>
                  <a:lnTo>
                    <a:pt x="408" y="231"/>
                  </a:lnTo>
                  <a:lnTo>
                    <a:pt x="409" y="231"/>
                  </a:lnTo>
                  <a:lnTo>
                    <a:pt x="411" y="231"/>
                  </a:lnTo>
                  <a:lnTo>
                    <a:pt x="412" y="231"/>
                  </a:lnTo>
                  <a:lnTo>
                    <a:pt x="414" y="230"/>
                  </a:lnTo>
                  <a:lnTo>
                    <a:pt x="415" y="230"/>
                  </a:lnTo>
                  <a:lnTo>
                    <a:pt x="415" y="228"/>
                  </a:lnTo>
                  <a:lnTo>
                    <a:pt x="417" y="230"/>
                  </a:lnTo>
                  <a:lnTo>
                    <a:pt x="417" y="228"/>
                  </a:lnTo>
                  <a:lnTo>
                    <a:pt x="418" y="228"/>
                  </a:lnTo>
                  <a:lnTo>
                    <a:pt x="418" y="230"/>
                  </a:lnTo>
                  <a:lnTo>
                    <a:pt x="418" y="231"/>
                  </a:lnTo>
                  <a:lnTo>
                    <a:pt x="417" y="233"/>
                  </a:lnTo>
                  <a:lnTo>
                    <a:pt x="415" y="233"/>
                  </a:lnTo>
                  <a:lnTo>
                    <a:pt x="414" y="233"/>
                  </a:lnTo>
                  <a:lnTo>
                    <a:pt x="412" y="234"/>
                  </a:lnTo>
                  <a:lnTo>
                    <a:pt x="411" y="234"/>
                  </a:lnTo>
                  <a:lnTo>
                    <a:pt x="409" y="234"/>
                  </a:lnTo>
                  <a:lnTo>
                    <a:pt x="402" y="236"/>
                  </a:lnTo>
                  <a:lnTo>
                    <a:pt x="400" y="236"/>
                  </a:lnTo>
                  <a:lnTo>
                    <a:pt x="399" y="237"/>
                  </a:lnTo>
                  <a:lnTo>
                    <a:pt x="397" y="237"/>
                  </a:lnTo>
                  <a:lnTo>
                    <a:pt x="396" y="237"/>
                  </a:lnTo>
                  <a:lnTo>
                    <a:pt x="394" y="237"/>
                  </a:lnTo>
                  <a:lnTo>
                    <a:pt x="393" y="239"/>
                  </a:lnTo>
                  <a:lnTo>
                    <a:pt x="391" y="239"/>
                  </a:lnTo>
                  <a:lnTo>
                    <a:pt x="390" y="240"/>
                  </a:lnTo>
                  <a:lnTo>
                    <a:pt x="387" y="240"/>
                  </a:lnTo>
                  <a:lnTo>
                    <a:pt x="385" y="240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80" y="240"/>
                  </a:lnTo>
                  <a:lnTo>
                    <a:pt x="379" y="240"/>
                  </a:lnTo>
                  <a:lnTo>
                    <a:pt x="377" y="242"/>
                  </a:lnTo>
                  <a:lnTo>
                    <a:pt x="377" y="243"/>
                  </a:lnTo>
                  <a:lnTo>
                    <a:pt x="379" y="242"/>
                  </a:lnTo>
                  <a:lnTo>
                    <a:pt x="379" y="243"/>
                  </a:lnTo>
                  <a:lnTo>
                    <a:pt x="376" y="245"/>
                  </a:lnTo>
                  <a:lnTo>
                    <a:pt x="376" y="243"/>
                  </a:lnTo>
                  <a:lnTo>
                    <a:pt x="376" y="242"/>
                  </a:lnTo>
                  <a:lnTo>
                    <a:pt x="374" y="242"/>
                  </a:lnTo>
                  <a:lnTo>
                    <a:pt x="373" y="242"/>
                  </a:lnTo>
                  <a:lnTo>
                    <a:pt x="371" y="242"/>
                  </a:lnTo>
                  <a:lnTo>
                    <a:pt x="370" y="242"/>
                  </a:lnTo>
                  <a:lnTo>
                    <a:pt x="368" y="242"/>
                  </a:lnTo>
                  <a:lnTo>
                    <a:pt x="367" y="242"/>
                  </a:lnTo>
                  <a:lnTo>
                    <a:pt x="365" y="243"/>
                  </a:lnTo>
                  <a:lnTo>
                    <a:pt x="364" y="243"/>
                  </a:lnTo>
                  <a:lnTo>
                    <a:pt x="362" y="243"/>
                  </a:lnTo>
                  <a:lnTo>
                    <a:pt x="362" y="245"/>
                  </a:lnTo>
                  <a:lnTo>
                    <a:pt x="361" y="245"/>
                  </a:lnTo>
                  <a:lnTo>
                    <a:pt x="359" y="245"/>
                  </a:lnTo>
                  <a:lnTo>
                    <a:pt x="359" y="247"/>
                  </a:lnTo>
                  <a:lnTo>
                    <a:pt x="355" y="248"/>
                  </a:lnTo>
                  <a:lnTo>
                    <a:pt x="353" y="248"/>
                  </a:lnTo>
                  <a:lnTo>
                    <a:pt x="352" y="248"/>
                  </a:lnTo>
                  <a:lnTo>
                    <a:pt x="350" y="248"/>
                  </a:lnTo>
                  <a:lnTo>
                    <a:pt x="349" y="248"/>
                  </a:lnTo>
                  <a:lnTo>
                    <a:pt x="347" y="248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4" y="250"/>
                  </a:lnTo>
                  <a:lnTo>
                    <a:pt x="343" y="251"/>
                  </a:lnTo>
                  <a:lnTo>
                    <a:pt x="341" y="251"/>
                  </a:lnTo>
                  <a:lnTo>
                    <a:pt x="341" y="253"/>
                  </a:lnTo>
                  <a:lnTo>
                    <a:pt x="343" y="253"/>
                  </a:lnTo>
                  <a:lnTo>
                    <a:pt x="344" y="253"/>
                  </a:lnTo>
                  <a:lnTo>
                    <a:pt x="344" y="251"/>
                  </a:lnTo>
                  <a:lnTo>
                    <a:pt x="346" y="251"/>
                  </a:lnTo>
                  <a:lnTo>
                    <a:pt x="347" y="251"/>
                  </a:lnTo>
                  <a:lnTo>
                    <a:pt x="349" y="251"/>
                  </a:lnTo>
                  <a:lnTo>
                    <a:pt x="350" y="251"/>
                  </a:lnTo>
                  <a:lnTo>
                    <a:pt x="350" y="250"/>
                  </a:lnTo>
                  <a:lnTo>
                    <a:pt x="352" y="250"/>
                  </a:lnTo>
                  <a:lnTo>
                    <a:pt x="353" y="250"/>
                  </a:lnTo>
                  <a:lnTo>
                    <a:pt x="352" y="251"/>
                  </a:lnTo>
                  <a:lnTo>
                    <a:pt x="353" y="251"/>
                  </a:lnTo>
                  <a:lnTo>
                    <a:pt x="355" y="250"/>
                  </a:lnTo>
                  <a:lnTo>
                    <a:pt x="355" y="248"/>
                  </a:lnTo>
                  <a:lnTo>
                    <a:pt x="356" y="248"/>
                  </a:lnTo>
                  <a:lnTo>
                    <a:pt x="356" y="250"/>
                  </a:lnTo>
                  <a:lnTo>
                    <a:pt x="358" y="248"/>
                  </a:lnTo>
                  <a:lnTo>
                    <a:pt x="359" y="248"/>
                  </a:lnTo>
                  <a:lnTo>
                    <a:pt x="361" y="248"/>
                  </a:lnTo>
                  <a:lnTo>
                    <a:pt x="362" y="248"/>
                  </a:lnTo>
                  <a:lnTo>
                    <a:pt x="364" y="247"/>
                  </a:lnTo>
                  <a:lnTo>
                    <a:pt x="365" y="245"/>
                  </a:lnTo>
                  <a:lnTo>
                    <a:pt x="367" y="245"/>
                  </a:lnTo>
                  <a:lnTo>
                    <a:pt x="368" y="245"/>
                  </a:lnTo>
                  <a:lnTo>
                    <a:pt x="368" y="247"/>
                  </a:lnTo>
                  <a:lnTo>
                    <a:pt x="368" y="248"/>
                  </a:lnTo>
                  <a:lnTo>
                    <a:pt x="370" y="248"/>
                  </a:lnTo>
                  <a:lnTo>
                    <a:pt x="370" y="247"/>
                  </a:lnTo>
                  <a:lnTo>
                    <a:pt x="370" y="245"/>
                  </a:lnTo>
                  <a:lnTo>
                    <a:pt x="371" y="245"/>
                  </a:lnTo>
                  <a:lnTo>
                    <a:pt x="373" y="245"/>
                  </a:lnTo>
                  <a:lnTo>
                    <a:pt x="373" y="247"/>
                  </a:lnTo>
                  <a:lnTo>
                    <a:pt x="374" y="247"/>
                  </a:lnTo>
                  <a:lnTo>
                    <a:pt x="376" y="245"/>
                  </a:lnTo>
                  <a:lnTo>
                    <a:pt x="377" y="245"/>
                  </a:lnTo>
                  <a:lnTo>
                    <a:pt x="376" y="247"/>
                  </a:lnTo>
                  <a:lnTo>
                    <a:pt x="376" y="248"/>
                  </a:lnTo>
                  <a:lnTo>
                    <a:pt x="377" y="247"/>
                  </a:lnTo>
                  <a:lnTo>
                    <a:pt x="379" y="247"/>
                  </a:lnTo>
                  <a:lnTo>
                    <a:pt x="380" y="245"/>
                  </a:lnTo>
                  <a:lnTo>
                    <a:pt x="382" y="245"/>
                  </a:lnTo>
                  <a:lnTo>
                    <a:pt x="387" y="243"/>
                  </a:lnTo>
                  <a:lnTo>
                    <a:pt x="390" y="242"/>
                  </a:lnTo>
                  <a:lnTo>
                    <a:pt x="391" y="242"/>
                  </a:lnTo>
                  <a:lnTo>
                    <a:pt x="391" y="240"/>
                  </a:lnTo>
                  <a:lnTo>
                    <a:pt x="393" y="240"/>
                  </a:lnTo>
                  <a:lnTo>
                    <a:pt x="394" y="240"/>
                  </a:lnTo>
                  <a:lnTo>
                    <a:pt x="396" y="239"/>
                  </a:lnTo>
                  <a:lnTo>
                    <a:pt x="399" y="239"/>
                  </a:lnTo>
                  <a:lnTo>
                    <a:pt x="402" y="239"/>
                  </a:lnTo>
                  <a:lnTo>
                    <a:pt x="403" y="239"/>
                  </a:lnTo>
                  <a:lnTo>
                    <a:pt x="406" y="237"/>
                  </a:lnTo>
                  <a:lnTo>
                    <a:pt x="409" y="237"/>
                  </a:lnTo>
                  <a:lnTo>
                    <a:pt x="411" y="237"/>
                  </a:lnTo>
                  <a:lnTo>
                    <a:pt x="412" y="237"/>
                  </a:lnTo>
                  <a:lnTo>
                    <a:pt x="417" y="236"/>
                  </a:lnTo>
                  <a:lnTo>
                    <a:pt x="418" y="236"/>
                  </a:lnTo>
                  <a:lnTo>
                    <a:pt x="420" y="236"/>
                  </a:lnTo>
                  <a:lnTo>
                    <a:pt x="420" y="237"/>
                  </a:lnTo>
                  <a:lnTo>
                    <a:pt x="417" y="237"/>
                  </a:lnTo>
                  <a:lnTo>
                    <a:pt x="415" y="237"/>
                  </a:lnTo>
                  <a:lnTo>
                    <a:pt x="415" y="239"/>
                  </a:lnTo>
                  <a:lnTo>
                    <a:pt x="414" y="239"/>
                  </a:lnTo>
                  <a:lnTo>
                    <a:pt x="414" y="240"/>
                  </a:lnTo>
                  <a:lnTo>
                    <a:pt x="415" y="240"/>
                  </a:lnTo>
                  <a:lnTo>
                    <a:pt x="417" y="240"/>
                  </a:lnTo>
                  <a:lnTo>
                    <a:pt x="417" y="239"/>
                  </a:lnTo>
                  <a:lnTo>
                    <a:pt x="418" y="239"/>
                  </a:lnTo>
                  <a:lnTo>
                    <a:pt x="420" y="239"/>
                  </a:lnTo>
                  <a:lnTo>
                    <a:pt x="421" y="237"/>
                  </a:lnTo>
                  <a:lnTo>
                    <a:pt x="423" y="237"/>
                  </a:lnTo>
                  <a:lnTo>
                    <a:pt x="424" y="236"/>
                  </a:lnTo>
                  <a:lnTo>
                    <a:pt x="426" y="236"/>
                  </a:lnTo>
                  <a:lnTo>
                    <a:pt x="429" y="234"/>
                  </a:lnTo>
                  <a:lnTo>
                    <a:pt x="432" y="234"/>
                  </a:lnTo>
                  <a:lnTo>
                    <a:pt x="433" y="233"/>
                  </a:lnTo>
                  <a:lnTo>
                    <a:pt x="433" y="231"/>
                  </a:lnTo>
                  <a:lnTo>
                    <a:pt x="435" y="231"/>
                  </a:lnTo>
                  <a:lnTo>
                    <a:pt x="436" y="231"/>
                  </a:lnTo>
                  <a:lnTo>
                    <a:pt x="438" y="231"/>
                  </a:lnTo>
                  <a:lnTo>
                    <a:pt x="438" y="230"/>
                  </a:lnTo>
                  <a:lnTo>
                    <a:pt x="440" y="230"/>
                  </a:lnTo>
                  <a:lnTo>
                    <a:pt x="441" y="230"/>
                  </a:lnTo>
                  <a:lnTo>
                    <a:pt x="444" y="230"/>
                  </a:lnTo>
                  <a:lnTo>
                    <a:pt x="446" y="230"/>
                  </a:lnTo>
                  <a:lnTo>
                    <a:pt x="449" y="228"/>
                  </a:lnTo>
                  <a:lnTo>
                    <a:pt x="450" y="230"/>
                  </a:lnTo>
                  <a:lnTo>
                    <a:pt x="450" y="228"/>
                  </a:lnTo>
                  <a:lnTo>
                    <a:pt x="449" y="228"/>
                  </a:lnTo>
                  <a:lnTo>
                    <a:pt x="447" y="228"/>
                  </a:lnTo>
                  <a:lnTo>
                    <a:pt x="446" y="228"/>
                  </a:lnTo>
                  <a:lnTo>
                    <a:pt x="444" y="228"/>
                  </a:lnTo>
                  <a:lnTo>
                    <a:pt x="444" y="227"/>
                  </a:lnTo>
                  <a:lnTo>
                    <a:pt x="444" y="225"/>
                  </a:lnTo>
                  <a:lnTo>
                    <a:pt x="446" y="225"/>
                  </a:lnTo>
                  <a:lnTo>
                    <a:pt x="447" y="224"/>
                  </a:lnTo>
                  <a:lnTo>
                    <a:pt x="449" y="222"/>
                  </a:lnTo>
                  <a:lnTo>
                    <a:pt x="447" y="222"/>
                  </a:lnTo>
                  <a:lnTo>
                    <a:pt x="446" y="222"/>
                  </a:lnTo>
                  <a:lnTo>
                    <a:pt x="449" y="221"/>
                  </a:lnTo>
                  <a:lnTo>
                    <a:pt x="450" y="221"/>
                  </a:lnTo>
                  <a:lnTo>
                    <a:pt x="450" y="222"/>
                  </a:lnTo>
                  <a:lnTo>
                    <a:pt x="452" y="222"/>
                  </a:lnTo>
                  <a:lnTo>
                    <a:pt x="453" y="224"/>
                  </a:lnTo>
                  <a:lnTo>
                    <a:pt x="455" y="225"/>
                  </a:lnTo>
                  <a:lnTo>
                    <a:pt x="456" y="227"/>
                  </a:lnTo>
                  <a:lnTo>
                    <a:pt x="456" y="228"/>
                  </a:lnTo>
                  <a:lnTo>
                    <a:pt x="456" y="230"/>
                  </a:lnTo>
                  <a:lnTo>
                    <a:pt x="455" y="231"/>
                  </a:lnTo>
                  <a:lnTo>
                    <a:pt x="455" y="233"/>
                  </a:lnTo>
                  <a:lnTo>
                    <a:pt x="455" y="234"/>
                  </a:lnTo>
                  <a:lnTo>
                    <a:pt x="453" y="236"/>
                  </a:lnTo>
                  <a:lnTo>
                    <a:pt x="452" y="237"/>
                  </a:lnTo>
                  <a:lnTo>
                    <a:pt x="452" y="239"/>
                  </a:lnTo>
                  <a:lnTo>
                    <a:pt x="453" y="242"/>
                  </a:lnTo>
                  <a:lnTo>
                    <a:pt x="453" y="243"/>
                  </a:lnTo>
                  <a:lnTo>
                    <a:pt x="455" y="243"/>
                  </a:lnTo>
                  <a:lnTo>
                    <a:pt x="456" y="245"/>
                  </a:lnTo>
                  <a:lnTo>
                    <a:pt x="458" y="247"/>
                  </a:lnTo>
                  <a:lnTo>
                    <a:pt x="459" y="247"/>
                  </a:lnTo>
                  <a:lnTo>
                    <a:pt x="461" y="248"/>
                  </a:lnTo>
                  <a:lnTo>
                    <a:pt x="462" y="247"/>
                  </a:lnTo>
                  <a:lnTo>
                    <a:pt x="462" y="245"/>
                  </a:lnTo>
                  <a:lnTo>
                    <a:pt x="462" y="243"/>
                  </a:lnTo>
                  <a:lnTo>
                    <a:pt x="464" y="243"/>
                  </a:lnTo>
                  <a:lnTo>
                    <a:pt x="465" y="243"/>
                  </a:lnTo>
                  <a:lnTo>
                    <a:pt x="467" y="243"/>
                  </a:lnTo>
                  <a:lnTo>
                    <a:pt x="464" y="245"/>
                  </a:lnTo>
                  <a:lnTo>
                    <a:pt x="467" y="247"/>
                  </a:lnTo>
                  <a:lnTo>
                    <a:pt x="467" y="245"/>
                  </a:lnTo>
                  <a:lnTo>
                    <a:pt x="467" y="243"/>
                  </a:lnTo>
                  <a:lnTo>
                    <a:pt x="468" y="243"/>
                  </a:lnTo>
                  <a:lnTo>
                    <a:pt x="468" y="242"/>
                  </a:lnTo>
                  <a:lnTo>
                    <a:pt x="468" y="240"/>
                  </a:lnTo>
                  <a:lnTo>
                    <a:pt x="470" y="240"/>
                  </a:lnTo>
                  <a:lnTo>
                    <a:pt x="471" y="239"/>
                  </a:lnTo>
                  <a:lnTo>
                    <a:pt x="471" y="240"/>
                  </a:lnTo>
                  <a:lnTo>
                    <a:pt x="473" y="240"/>
                  </a:lnTo>
                  <a:lnTo>
                    <a:pt x="474" y="239"/>
                  </a:lnTo>
                  <a:lnTo>
                    <a:pt x="476" y="239"/>
                  </a:lnTo>
                  <a:lnTo>
                    <a:pt x="476" y="237"/>
                  </a:lnTo>
                  <a:lnTo>
                    <a:pt x="476" y="236"/>
                  </a:lnTo>
                  <a:lnTo>
                    <a:pt x="477" y="236"/>
                  </a:lnTo>
                  <a:lnTo>
                    <a:pt x="477" y="237"/>
                  </a:lnTo>
                  <a:lnTo>
                    <a:pt x="479" y="237"/>
                  </a:lnTo>
                  <a:lnTo>
                    <a:pt x="479" y="236"/>
                  </a:lnTo>
                  <a:lnTo>
                    <a:pt x="480" y="236"/>
                  </a:lnTo>
                  <a:lnTo>
                    <a:pt x="482" y="234"/>
                  </a:lnTo>
                  <a:lnTo>
                    <a:pt x="483" y="234"/>
                  </a:lnTo>
                  <a:lnTo>
                    <a:pt x="483" y="234"/>
                  </a:lnTo>
                  <a:lnTo>
                    <a:pt x="485" y="234"/>
                  </a:lnTo>
                  <a:lnTo>
                    <a:pt x="485" y="233"/>
                  </a:lnTo>
                  <a:lnTo>
                    <a:pt x="483" y="234"/>
                  </a:lnTo>
                  <a:lnTo>
                    <a:pt x="483" y="233"/>
                  </a:lnTo>
                  <a:lnTo>
                    <a:pt x="485" y="231"/>
                  </a:lnTo>
                  <a:lnTo>
                    <a:pt x="485" y="233"/>
                  </a:lnTo>
                  <a:lnTo>
                    <a:pt x="486" y="233"/>
                  </a:lnTo>
                  <a:lnTo>
                    <a:pt x="488" y="233"/>
                  </a:lnTo>
                  <a:lnTo>
                    <a:pt x="486" y="234"/>
                  </a:lnTo>
                  <a:lnTo>
                    <a:pt x="488" y="234"/>
                  </a:lnTo>
                  <a:lnTo>
                    <a:pt x="488" y="233"/>
                  </a:lnTo>
                  <a:lnTo>
                    <a:pt x="489" y="231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1" y="234"/>
                  </a:lnTo>
                  <a:lnTo>
                    <a:pt x="489" y="234"/>
                  </a:lnTo>
                  <a:lnTo>
                    <a:pt x="489" y="236"/>
                  </a:lnTo>
                  <a:lnTo>
                    <a:pt x="488" y="236"/>
                  </a:lnTo>
                  <a:lnTo>
                    <a:pt x="488" y="237"/>
                  </a:lnTo>
                  <a:lnTo>
                    <a:pt x="486" y="237"/>
                  </a:lnTo>
                  <a:lnTo>
                    <a:pt x="485" y="239"/>
                  </a:lnTo>
                  <a:lnTo>
                    <a:pt x="486" y="239"/>
                  </a:lnTo>
                  <a:lnTo>
                    <a:pt x="488" y="239"/>
                  </a:lnTo>
                  <a:lnTo>
                    <a:pt x="489" y="239"/>
                  </a:lnTo>
                  <a:lnTo>
                    <a:pt x="491" y="239"/>
                  </a:lnTo>
                  <a:lnTo>
                    <a:pt x="491" y="240"/>
                  </a:lnTo>
                  <a:lnTo>
                    <a:pt x="489" y="240"/>
                  </a:lnTo>
                  <a:lnTo>
                    <a:pt x="486" y="240"/>
                  </a:lnTo>
                  <a:lnTo>
                    <a:pt x="486" y="242"/>
                  </a:lnTo>
                  <a:lnTo>
                    <a:pt x="485" y="242"/>
                  </a:lnTo>
                  <a:lnTo>
                    <a:pt x="483" y="243"/>
                  </a:lnTo>
                  <a:lnTo>
                    <a:pt x="482" y="243"/>
                  </a:lnTo>
                  <a:lnTo>
                    <a:pt x="480" y="243"/>
                  </a:lnTo>
                  <a:lnTo>
                    <a:pt x="479" y="245"/>
                  </a:lnTo>
                  <a:lnTo>
                    <a:pt x="477" y="245"/>
                  </a:lnTo>
                  <a:lnTo>
                    <a:pt x="477" y="247"/>
                  </a:lnTo>
                  <a:lnTo>
                    <a:pt x="479" y="247"/>
                  </a:lnTo>
                  <a:lnTo>
                    <a:pt x="482" y="247"/>
                  </a:lnTo>
                  <a:lnTo>
                    <a:pt x="483" y="247"/>
                  </a:lnTo>
                  <a:lnTo>
                    <a:pt x="485" y="245"/>
                  </a:lnTo>
                  <a:lnTo>
                    <a:pt x="485" y="247"/>
                  </a:lnTo>
                  <a:lnTo>
                    <a:pt x="486" y="247"/>
                  </a:lnTo>
                  <a:lnTo>
                    <a:pt x="488" y="247"/>
                  </a:lnTo>
                  <a:lnTo>
                    <a:pt x="489" y="247"/>
                  </a:lnTo>
                  <a:lnTo>
                    <a:pt x="491" y="247"/>
                  </a:lnTo>
                  <a:lnTo>
                    <a:pt x="496" y="245"/>
                  </a:lnTo>
                  <a:lnTo>
                    <a:pt x="497" y="243"/>
                  </a:lnTo>
                  <a:lnTo>
                    <a:pt x="499" y="243"/>
                  </a:lnTo>
                  <a:lnTo>
                    <a:pt x="500" y="243"/>
                  </a:lnTo>
                  <a:lnTo>
                    <a:pt x="502" y="243"/>
                  </a:lnTo>
                  <a:lnTo>
                    <a:pt x="503" y="243"/>
                  </a:lnTo>
                  <a:lnTo>
                    <a:pt x="503" y="242"/>
                  </a:lnTo>
                  <a:lnTo>
                    <a:pt x="505" y="240"/>
                  </a:lnTo>
                  <a:lnTo>
                    <a:pt x="506" y="240"/>
                  </a:lnTo>
                  <a:lnTo>
                    <a:pt x="508" y="239"/>
                  </a:lnTo>
                  <a:lnTo>
                    <a:pt x="509" y="237"/>
                  </a:lnTo>
                  <a:lnTo>
                    <a:pt x="511" y="237"/>
                  </a:lnTo>
                  <a:lnTo>
                    <a:pt x="512" y="237"/>
                  </a:lnTo>
                  <a:lnTo>
                    <a:pt x="514" y="237"/>
                  </a:lnTo>
                  <a:lnTo>
                    <a:pt x="515" y="237"/>
                  </a:lnTo>
                  <a:lnTo>
                    <a:pt x="517" y="237"/>
                  </a:lnTo>
                  <a:lnTo>
                    <a:pt x="518" y="237"/>
                  </a:lnTo>
                  <a:lnTo>
                    <a:pt x="520" y="237"/>
                  </a:lnTo>
                  <a:lnTo>
                    <a:pt x="523" y="237"/>
                  </a:lnTo>
                  <a:lnTo>
                    <a:pt x="526" y="237"/>
                  </a:lnTo>
                  <a:lnTo>
                    <a:pt x="530" y="237"/>
                  </a:lnTo>
                  <a:lnTo>
                    <a:pt x="532" y="239"/>
                  </a:lnTo>
                  <a:lnTo>
                    <a:pt x="533" y="239"/>
                  </a:lnTo>
                  <a:lnTo>
                    <a:pt x="536" y="240"/>
                  </a:lnTo>
                  <a:lnTo>
                    <a:pt x="539" y="240"/>
                  </a:lnTo>
                  <a:lnTo>
                    <a:pt x="541" y="242"/>
                  </a:lnTo>
                  <a:lnTo>
                    <a:pt x="541" y="243"/>
                  </a:lnTo>
                  <a:lnTo>
                    <a:pt x="544" y="245"/>
                  </a:lnTo>
                  <a:lnTo>
                    <a:pt x="546" y="247"/>
                  </a:lnTo>
                  <a:lnTo>
                    <a:pt x="547" y="247"/>
                  </a:lnTo>
                  <a:lnTo>
                    <a:pt x="550" y="247"/>
                  </a:lnTo>
                  <a:lnTo>
                    <a:pt x="553" y="248"/>
                  </a:lnTo>
                  <a:lnTo>
                    <a:pt x="556" y="248"/>
                  </a:lnTo>
                  <a:lnTo>
                    <a:pt x="562" y="248"/>
                  </a:lnTo>
                  <a:lnTo>
                    <a:pt x="564" y="250"/>
                  </a:lnTo>
                  <a:lnTo>
                    <a:pt x="565" y="251"/>
                  </a:lnTo>
                  <a:lnTo>
                    <a:pt x="568" y="253"/>
                  </a:lnTo>
                  <a:lnTo>
                    <a:pt x="570" y="253"/>
                  </a:lnTo>
                  <a:lnTo>
                    <a:pt x="573" y="254"/>
                  </a:lnTo>
                  <a:lnTo>
                    <a:pt x="574" y="254"/>
                  </a:lnTo>
                  <a:lnTo>
                    <a:pt x="579" y="254"/>
                  </a:lnTo>
                  <a:lnTo>
                    <a:pt x="579" y="256"/>
                  </a:lnTo>
                  <a:lnTo>
                    <a:pt x="580" y="256"/>
                  </a:lnTo>
                  <a:lnTo>
                    <a:pt x="582" y="256"/>
                  </a:lnTo>
                  <a:lnTo>
                    <a:pt x="583" y="256"/>
                  </a:lnTo>
                  <a:lnTo>
                    <a:pt x="585" y="254"/>
                  </a:lnTo>
                  <a:lnTo>
                    <a:pt x="585" y="256"/>
                  </a:lnTo>
                  <a:lnTo>
                    <a:pt x="586" y="256"/>
                  </a:lnTo>
                  <a:lnTo>
                    <a:pt x="591" y="257"/>
                  </a:lnTo>
                  <a:lnTo>
                    <a:pt x="591" y="256"/>
                  </a:lnTo>
                  <a:lnTo>
                    <a:pt x="592" y="256"/>
                  </a:lnTo>
                  <a:lnTo>
                    <a:pt x="594" y="257"/>
                  </a:lnTo>
                  <a:lnTo>
                    <a:pt x="597" y="257"/>
                  </a:lnTo>
                  <a:lnTo>
                    <a:pt x="597" y="256"/>
                  </a:lnTo>
                  <a:lnTo>
                    <a:pt x="599" y="256"/>
                  </a:lnTo>
                  <a:lnTo>
                    <a:pt x="594" y="254"/>
                  </a:lnTo>
                  <a:lnTo>
                    <a:pt x="597" y="254"/>
                  </a:lnTo>
                  <a:lnTo>
                    <a:pt x="599" y="254"/>
                  </a:lnTo>
                  <a:lnTo>
                    <a:pt x="602" y="256"/>
                  </a:lnTo>
                  <a:lnTo>
                    <a:pt x="603" y="256"/>
                  </a:lnTo>
                  <a:lnTo>
                    <a:pt x="605" y="256"/>
                  </a:lnTo>
                  <a:lnTo>
                    <a:pt x="605" y="254"/>
                  </a:lnTo>
                  <a:lnTo>
                    <a:pt x="606" y="254"/>
                  </a:lnTo>
                  <a:lnTo>
                    <a:pt x="608" y="254"/>
                  </a:lnTo>
                  <a:lnTo>
                    <a:pt x="609" y="254"/>
                  </a:lnTo>
                  <a:lnTo>
                    <a:pt x="609" y="256"/>
                  </a:lnTo>
                  <a:lnTo>
                    <a:pt x="612" y="256"/>
                  </a:lnTo>
                  <a:lnTo>
                    <a:pt x="612" y="257"/>
                  </a:lnTo>
                  <a:lnTo>
                    <a:pt x="614" y="257"/>
                  </a:lnTo>
                  <a:lnTo>
                    <a:pt x="614" y="256"/>
                  </a:lnTo>
                  <a:lnTo>
                    <a:pt x="615" y="257"/>
                  </a:lnTo>
                  <a:lnTo>
                    <a:pt x="617" y="257"/>
                  </a:lnTo>
                  <a:lnTo>
                    <a:pt x="617" y="259"/>
                  </a:lnTo>
                  <a:lnTo>
                    <a:pt x="618" y="260"/>
                  </a:lnTo>
                  <a:lnTo>
                    <a:pt x="618" y="262"/>
                  </a:lnTo>
                  <a:lnTo>
                    <a:pt x="621" y="262"/>
                  </a:lnTo>
                  <a:lnTo>
                    <a:pt x="621" y="263"/>
                  </a:lnTo>
                  <a:lnTo>
                    <a:pt x="621" y="265"/>
                  </a:lnTo>
                  <a:lnTo>
                    <a:pt x="620" y="265"/>
                  </a:lnTo>
                  <a:lnTo>
                    <a:pt x="620" y="266"/>
                  </a:lnTo>
                  <a:lnTo>
                    <a:pt x="618" y="269"/>
                  </a:lnTo>
                  <a:lnTo>
                    <a:pt x="618" y="271"/>
                  </a:lnTo>
                  <a:lnTo>
                    <a:pt x="617" y="271"/>
                  </a:lnTo>
                  <a:lnTo>
                    <a:pt x="615" y="271"/>
                  </a:lnTo>
                  <a:lnTo>
                    <a:pt x="614" y="271"/>
                  </a:lnTo>
                  <a:lnTo>
                    <a:pt x="612" y="271"/>
                  </a:lnTo>
                  <a:lnTo>
                    <a:pt x="611" y="271"/>
                  </a:lnTo>
                  <a:lnTo>
                    <a:pt x="608" y="271"/>
                  </a:lnTo>
                  <a:lnTo>
                    <a:pt x="605" y="271"/>
                  </a:lnTo>
                  <a:lnTo>
                    <a:pt x="605" y="269"/>
                  </a:lnTo>
                  <a:lnTo>
                    <a:pt x="603" y="269"/>
                  </a:lnTo>
                  <a:lnTo>
                    <a:pt x="603" y="271"/>
                  </a:lnTo>
                  <a:lnTo>
                    <a:pt x="605" y="271"/>
                  </a:lnTo>
                  <a:lnTo>
                    <a:pt x="605" y="272"/>
                  </a:lnTo>
                  <a:lnTo>
                    <a:pt x="603" y="272"/>
                  </a:lnTo>
                  <a:lnTo>
                    <a:pt x="602" y="272"/>
                  </a:lnTo>
                  <a:lnTo>
                    <a:pt x="597" y="272"/>
                  </a:lnTo>
                  <a:lnTo>
                    <a:pt x="597" y="274"/>
                  </a:lnTo>
                  <a:lnTo>
                    <a:pt x="594" y="274"/>
                  </a:lnTo>
                  <a:lnTo>
                    <a:pt x="592" y="274"/>
                  </a:lnTo>
                  <a:lnTo>
                    <a:pt x="592" y="275"/>
                  </a:lnTo>
                  <a:lnTo>
                    <a:pt x="591" y="275"/>
                  </a:lnTo>
                  <a:lnTo>
                    <a:pt x="591" y="277"/>
                  </a:lnTo>
                  <a:lnTo>
                    <a:pt x="586" y="277"/>
                  </a:lnTo>
                  <a:lnTo>
                    <a:pt x="585" y="277"/>
                  </a:lnTo>
                  <a:lnTo>
                    <a:pt x="585" y="278"/>
                  </a:lnTo>
                  <a:lnTo>
                    <a:pt x="586" y="278"/>
                  </a:lnTo>
                  <a:lnTo>
                    <a:pt x="588" y="278"/>
                  </a:lnTo>
                  <a:lnTo>
                    <a:pt x="589" y="278"/>
                  </a:lnTo>
                  <a:lnTo>
                    <a:pt x="589" y="280"/>
                  </a:lnTo>
                  <a:lnTo>
                    <a:pt x="591" y="280"/>
                  </a:lnTo>
                  <a:lnTo>
                    <a:pt x="597" y="280"/>
                  </a:lnTo>
                  <a:lnTo>
                    <a:pt x="599" y="280"/>
                  </a:lnTo>
                  <a:lnTo>
                    <a:pt x="600" y="280"/>
                  </a:lnTo>
                  <a:lnTo>
                    <a:pt x="602" y="281"/>
                  </a:lnTo>
                  <a:lnTo>
                    <a:pt x="603" y="281"/>
                  </a:lnTo>
                  <a:lnTo>
                    <a:pt x="605" y="281"/>
                  </a:lnTo>
                  <a:lnTo>
                    <a:pt x="608" y="281"/>
                  </a:lnTo>
                  <a:lnTo>
                    <a:pt x="609" y="281"/>
                  </a:lnTo>
                  <a:lnTo>
                    <a:pt x="612" y="281"/>
                  </a:lnTo>
                  <a:lnTo>
                    <a:pt x="617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1" y="283"/>
                  </a:lnTo>
                  <a:lnTo>
                    <a:pt x="624" y="281"/>
                  </a:lnTo>
                  <a:lnTo>
                    <a:pt x="626" y="283"/>
                  </a:lnTo>
                  <a:lnTo>
                    <a:pt x="630" y="281"/>
                  </a:lnTo>
                  <a:lnTo>
                    <a:pt x="632" y="281"/>
                  </a:lnTo>
                  <a:lnTo>
                    <a:pt x="633" y="281"/>
                  </a:lnTo>
                  <a:lnTo>
                    <a:pt x="635" y="281"/>
                  </a:lnTo>
                  <a:lnTo>
                    <a:pt x="638" y="281"/>
                  </a:lnTo>
                  <a:lnTo>
                    <a:pt x="639" y="281"/>
                  </a:lnTo>
                  <a:lnTo>
                    <a:pt x="641" y="280"/>
                  </a:lnTo>
                  <a:lnTo>
                    <a:pt x="645" y="281"/>
                  </a:lnTo>
                  <a:lnTo>
                    <a:pt x="645" y="280"/>
                  </a:lnTo>
                  <a:lnTo>
                    <a:pt x="647" y="280"/>
                  </a:lnTo>
                  <a:lnTo>
                    <a:pt x="647" y="281"/>
                  </a:lnTo>
                  <a:lnTo>
                    <a:pt x="648" y="281"/>
                  </a:lnTo>
                  <a:lnTo>
                    <a:pt x="648" y="280"/>
                  </a:lnTo>
                  <a:lnTo>
                    <a:pt x="650" y="280"/>
                  </a:lnTo>
                  <a:lnTo>
                    <a:pt x="652" y="280"/>
                  </a:lnTo>
                  <a:lnTo>
                    <a:pt x="653" y="278"/>
                  </a:lnTo>
                  <a:lnTo>
                    <a:pt x="653" y="280"/>
                  </a:lnTo>
                  <a:lnTo>
                    <a:pt x="655" y="280"/>
                  </a:lnTo>
                  <a:lnTo>
                    <a:pt x="656" y="280"/>
                  </a:lnTo>
                  <a:lnTo>
                    <a:pt x="658" y="280"/>
                  </a:lnTo>
                  <a:lnTo>
                    <a:pt x="659" y="278"/>
                  </a:lnTo>
                  <a:lnTo>
                    <a:pt x="661" y="278"/>
                  </a:lnTo>
                  <a:lnTo>
                    <a:pt x="662" y="278"/>
                  </a:lnTo>
                  <a:lnTo>
                    <a:pt x="664" y="278"/>
                  </a:lnTo>
                  <a:lnTo>
                    <a:pt x="665" y="277"/>
                  </a:lnTo>
                  <a:lnTo>
                    <a:pt x="667" y="277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1" y="277"/>
                  </a:lnTo>
                  <a:lnTo>
                    <a:pt x="671" y="275"/>
                  </a:lnTo>
                  <a:lnTo>
                    <a:pt x="673" y="274"/>
                  </a:lnTo>
                  <a:lnTo>
                    <a:pt x="673" y="275"/>
                  </a:lnTo>
                  <a:lnTo>
                    <a:pt x="674" y="275"/>
                  </a:lnTo>
                  <a:lnTo>
                    <a:pt x="674" y="277"/>
                  </a:lnTo>
                  <a:lnTo>
                    <a:pt x="673" y="278"/>
                  </a:lnTo>
                  <a:lnTo>
                    <a:pt x="674" y="278"/>
                  </a:lnTo>
                  <a:lnTo>
                    <a:pt x="676" y="280"/>
                  </a:lnTo>
                  <a:lnTo>
                    <a:pt x="676" y="281"/>
                  </a:lnTo>
                  <a:lnTo>
                    <a:pt x="677" y="281"/>
                  </a:lnTo>
                  <a:lnTo>
                    <a:pt x="679" y="281"/>
                  </a:lnTo>
                  <a:lnTo>
                    <a:pt x="680" y="281"/>
                  </a:lnTo>
                  <a:lnTo>
                    <a:pt x="683" y="281"/>
                  </a:lnTo>
                  <a:lnTo>
                    <a:pt x="683" y="283"/>
                  </a:lnTo>
                  <a:lnTo>
                    <a:pt x="683" y="284"/>
                  </a:lnTo>
                  <a:lnTo>
                    <a:pt x="682" y="284"/>
                  </a:lnTo>
                  <a:lnTo>
                    <a:pt x="682" y="286"/>
                  </a:lnTo>
                  <a:lnTo>
                    <a:pt x="680" y="286"/>
                  </a:lnTo>
                  <a:lnTo>
                    <a:pt x="680" y="287"/>
                  </a:lnTo>
                  <a:lnTo>
                    <a:pt x="680" y="289"/>
                  </a:lnTo>
                  <a:lnTo>
                    <a:pt x="682" y="289"/>
                  </a:lnTo>
                  <a:lnTo>
                    <a:pt x="683" y="287"/>
                  </a:lnTo>
                  <a:lnTo>
                    <a:pt x="686" y="284"/>
                  </a:lnTo>
                  <a:lnTo>
                    <a:pt x="686" y="283"/>
                  </a:lnTo>
                  <a:lnTo>
                    <a:pt x="688" y="283"/>
                  </a:lnTo>
                  <a:lnTo>
                    <a:pt x="689" y="283"/>
                  </a:lnTo>
                  <a:lnTo>
                    <a:pt x="689" y="284"/>
                  </a:lnTo>
                  <a:lnTo>
                    <a:pt x="688" y="284"/>
                  </a:lnTo>
                  <a:lnTo>
                    <a:pt x="688" y="286"/>
                  </a:lnTo>
                  <a:lnTo>
                    <a:pt x="686" y="287"/>
                  </a:lnTo>
                  <a:lnTo>
                    <a:pt x="686" y="289"/>
                  </a:lnTo>
                  <a:lnTo>
                    <a:pt x="688" y="287"/>
                  </a:lnTo>
                  <a:lnTo>
                    <a:pt x="689" y="287"/>
                  </a:lnTo>
                  <a:lnTo>
                    <a:pt x="689" y="289"/>
                  </a:lnTo>
                  <a:lnTo>
                    <a:pt x="692" y="290"/>
                  </a:lnTo>
                  <a:lnTo>
                    <a:pt x="692" y="292"/>
                  </a:lnTo>
                  <a:lnTo>
                    <a:pt x="691" y="293"/>
                  </a:lnTo>
                  <a:lnTo>
                    <a:pt x="689" y="295"/>
                  </a:lnTo>
                  <a:lnTo>
                    <a:pt x="688" y="295"/>
                  </a:lnTo>
                  <a:lnTo>
                    <a:pt x="686" y="295"/>
                  </a:lnTo>
                  <a:lnTo>
                    <a:pt x="685" y="295"/>
                  </a:lnTo>
                  <a:lnTo>
                    <a:pt x="683" y="295"/>
                  </a:lnTo>
                  <a:lnTo>
                    <a:pt x="682" y="295"/>
                  </a:lnTo>
                  <a:lnTo>
                    <a:pt x="682" y="293"/>
                  </a:lnTo>
                  <a:lnTo>
                    <a:pt x="680" y="293"/>
                  </a:lnTo>
                  <a:lnTo>
                    <a:pt x="680" y="295"/>
                  </a:lnTo>
                  <a:lnTo>
                    <a:pt x="682" y="295"/>
                  </a:lnTo>
                  <a:lnTo>
                    <a:pt x="682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2" y="300"/>
                  </a:lnTo>
                  <a:lnTo>
                    <a:pt x="683" y="300"/>
                  </a:lnTo>
                  <a:lnTo>
                    <a:pt x="683" y="301"/>
                  </a:lnTo>
                  <a:lnTo>
                    <a:pt x="685" y="301"/>
                  </a:lnTo>
                  <a:lnTo>
                    <a:pt x="685" y="303"/>
                  </a:lnTo>
                  <a:lnTo>
                    <a:pt x="685" y="304"/>
                  </a:lnTo>
                  <a:lnTo>
                    <a:pt x="685" y="306"/>
                  </a:lnTo>
                  <a:lnTo>
                    <a:pt x="686" y="306"/>
                  </a:lnTo>
                  <a:lnTo>
                    <a:pt x="686" y="304"/>
                  </a:lnTo>
                  <a:lnTo>
                    <a:pt x="686" y="303"/>
                  </a:lnTo>
                  <a:lnTo>
                    <a:pt x="686" y="301"/>
                  </a:lnTo>
                  <a:lnTo>
                    <a:pt x="688" y="301"/>
                  </a:lnTo>
                  <a:lnTo>
                    <a:pt x="688" y="300"/>
                  </a:lnTo>
                  <a:lnTo>
                    <a:pt x="689" y="298"/>
                  </a:lnTo>
                  <a:lnTo>
                    <a:pt x="689" y="297"/>
                  </a:lnTo>
                  <a:lnTo>
                    <a:pt x="689" y="297"/>
                  </a:lnTo>
                  <a:lnTo>
                    <a:pt x="691" y="297"/>
                  </a:lnTo>
                  <a:lnTo>
                    <a:pt x="691" y="298"/>
                  </a:lnTo>
                  <a:lnTo>
                    <a:pt x="692" y="298"/>
                  </a:lnTo>
                  <a:lnTo>
                    <a:pt x="692" y="297"/>
                  </a:lnTo>
                  <a:lnTo>
                    <a:pt x="692" y="295"/>
                  </a:lnTo>
                  <a:lnTo>
                    <a:pt x="694" y="295"/>
                  </a:lnTo>
                  <a:lnTo>
                    <a:pt x="695" y="295"/>
                  </a:lnTo>
                  <a:lnTo>
                    <a:pt x="694" y="297"/>
                  </a:lnTo>
                  <a:lnTo>
                    <a:pt x="694" y="298"/>
                  </a:lnTo>
                  <a:lnTo>
                    <a:pt x="695" y="298"/>
                  </a:lnTo>
                  <a:lnTo>
                    <a:pt x="695" y="297"/>
                  </a:lnTo>
                  <a:lnTo>
                    <a:pt x="697" y="297"/>
                  </a:lnTo>
                  <a:lnTo>
                    <a:pt x="697" y="298"/>
                  </a:lnTo>
                  <a:lnTo>
                    <a:pt x="697" y="300"/>
                  </a:lnTo>
                  <a:lnTo>
                    <a:pt x="698" y="300"/>
                  </a:lnTo>
                  <a:lnTo>
                    <a:pt x="698" y="298"/>
                  </a:lnTo>
                  <a:lnTo>
                    <a:pt x="698" y="297"/>
                  </a:lnTo>
                  <a:lnTo>
                    <a:pt x="697" y="295"/>
                  </a:lnTo>
                  <a:lnTo>
                    <a:pt x="695" y="295"/>
                  </a:lnTo>
                  <a:lnTo>
                    <a:pt x="695" y="293"/>
                  </a:lnTo>
                  <a:lnTo>
                    <a:pt x="695" y="292"/>
                  </a:lnTo>
                  <a:lnTo>
                    <a:pt x="697" y="292"/>
                  </a:lnTo>
                  <a:lnTo>
                    <a:pt x="698" y="293"/>
                  </a:lnTo>
                  <a:lnTo>
                    <a:pt x="698" y="292"/>
                  </a:lnTo>
                  <a:lnTo>
                    <a:pt x="698" y="290"/>
                  </a:lnTo>
                  <a:lnTo>
                    <a:pt x="698" y="289"/>
                  </a:lnTo>
                  <a:lnTo>
                    <a:pt x="698" y="287"/>
                  </a:lnTo>
                  <a:lnTo>
                    <a:pt x="701" y="287"/>
                  </a:lnTo>
                  <a:lnTo>
                    <a:pt x="703" y="287"/>
                  </a:lnTo>
                  <a:lnTo>
                    <a:pt x="705" y="286"/>
                  </a:lnTo>
                  <a:lnTo>
                    <a:pt x="703" y="286"/>
                  </a:lnTo>
                  <a:lnTo>
                    <a:pt x="703" y="284"/>
                  </a:lnTo>
                  <a:lnTo>
                    <a:pt x="703" y="283"/>
                  </a:lnTo>
                  <a:lnTo>
                    <a:pt x="701" y="283"/>
                  </a:lnTo>
                  <a:lnTo>
                    <a:pt x="701" y="281"/>
                  </a:lnTo>
                  <a:lnTo>
                    <a:pt x="703" y="280"/>
                  </a:lnTo>
                  <a:lnTo>
                    <a:pt x="705" y="280"/>
                  </a:lnTo>
                  <a:lnTo>
                    <a:pt x="705" y="278"/>
                  </a:lnTo>
                  <a:lnTo>
                    <a:pt x="706" y="278"/>
                  </a:lnTo>
                  <a:lnTo>
                    <a:pt x="709" y="278"/>
                  </a:lnTo>
                  <a:lnTo>
                    <a:pt x="711" y="277"/>
                  </a:lnTo>
                  <a:lnTo>
                    <a:pt x="709" y="277"/>
                  </a:lnTo>
                  <a:lnTo>
                    <a:pt x="709" y="275"/>
                  </a:lnTo>
                  <a:lnTo>
                    <a:pt x="711" y="274"/>
                  </a:lnTo>
                  <a:lnTo>
                    <a:pt x="711" y="275"/>
                  </a:lnTo>
                  <a:lnTo>
                    <a:pt x="712" y="275"/>
                  </a:lnTo>
                  <a:lnTo>
                    <a:pt x="714" y="275"/>
                  </a:lnTo>
                  <a:lnTo>
                    <a:pt x="714" y="274"/>
                  </a:lnTo>
                  <a:lnTo>
                    <a:pt x="715" y="274"/>
                  </a:lnTo>
                  <a:lnTo>
                    <a:pt x="717" y="274"/>
                  </a:lnTo>
                  <a:lnTo>
                    <a:pt x="717" y="275"/>
                  </a:lnTo>
                  <a:lnTo>
                    <a:pt x="718" y="275"/>
                  </a:lnTo>
                  <a:lnTo>
                    <a:pt x="720" y="274"/>
                  </a:lnTo>
                  <a:lnTo>
                    <a:pt x="721" y="274"/>
                  </a:lnTo>
                  <a:lnTo>
                    <a:pt x="723" y="272"/>
                  </a:lnTo>
                  <a:lnTo>
                    <a:pt x="723" y="274"/>
                  </a:lnTo>
                  <a:lnTo>
                    <a:pt x="724" y="274"/>
                  </a:lnTo>
                  <a:lnTo>
                    <a:pt x="726" y="274"/>
                  </a:lnTo>
                  <a:lnTo>
                    <a:pt x="726" y="272"/>
                  </a:lnTo>
                  <a:lnTo>
                    <a:pt x="727" y="274"/>
                  </a:lnTo>
                  <a:lnTo>
                    <a:pt x="729" y="274"/>
                  </a:lnTo>
                  <a:lnTo>
                    <a:pt x="729" y="272"/>
                  </a:lnTo>
                  <a:lnTo>
                    <a:pt x="729" y="271"/>
                  </a:lnTo>
                  <a:lnTo>
                    <a:pt x="730" y="271"/>
                  </a:lnTo>
                  <a:lnTo>
                    <a:pt x="732" y="271"/>
                  </a:lnTo>
                  <a:lnTo>
                    <a:pt x="730" y="272"/>
                  </a:lnTo>
                  <a:lnTo>
                    <a:pt x="732" y="272"/>
                  </a:lnTo>
                  <a:lnTo>
                    <a:pt x="732" y="271"/>
                  </a:lnTo>
                  <a:lnTo>
                    <a:pt x="733" y="271"/>
                  </a:lnTo>
                  <a:lnTo>
                    <a:pt x="735" y="271"/>
                  </a:lnTo>
                  <a:lnTo>
                    <a:pt x="735" y="272"/>
                  </a:lnTo>
                  <a:lnTo>
                    <a:pt x="736" y="272"/>
                  </a:lnTo>
                  <a:lnTo>
                    <a:pt x="735" y="271"/>
                  </a:lnTo>
                  <a:lnTo>
                    <a:pt x="736" y="271"/>
                  </a:lnTo>
                  <a:lnTo>
                    <a:pt x="736" y="269"/>
                  </a:lnTo>
                  <a:lnTo>
                    <a:pt x="738" y="266"/>
                  </a:lnTo>
                  <a:lnTo>
                    <a:pt x="739" y="266"/>
                  </a:lnTo>
                  <a:lnTo>
                    <a:pt x="741" y="266"/>
                  </a:lnTo>
                  <a:lnTo>
                    <a:pt x="742" y="266"/>
                  </a:lnTo>
                  <a:lnTo>
                    <a:pt x="744" y="266"/>
                  </a:lnTo>
                  <a:lnTo>
                    <a:pt x="745" y="266"/>
                  </a:lnTo>
                  <a:lnTo>
                    <a:pt x="747" y="266"/>
                  </a:lnTo>
                  <a:lnTo>
                    <a:pt x="748" y="266"/>
                  </a:lnTo>
                  <a:lnTo>
                    <a:pt x="748" y="265"/>
                  </a:lnTo>
                  <a:lnTo>
                    <a:pt x="750" y="266"/>
                  </a:lnTo>
                  <a:lnTo>
                    <a:pt x="750" y="265"/>
                  </a:lnTo>
                  <a:lnTo>
                    <a:pt x="751" y="265"/>
                  </a:lnTo>
                  <a:lnTo>
                    <a:pt x="751" y="263"/>
                  </a:lnTo>
                  <a:lnTo>
                    <a:pt x="753" y="263"/>
                  </a:lnTo>
                  <a:lnTo>
                    <a:pt x="753" y="262"/>
                  </a:lnTo>
                  <a:lnTo>
                    <a:pt x="751" y="262"/>
                  </a:lnTo>
                  <a:lnTo>
                    <a:pt x="750" y="262"/>
                  </a:lnTo>
                  <a:lnTo>
                    <a:pt x="748" y="262"/>
                  </a:lnTo>
                  <a:lnTo>
                    <a:pt x="739" y="263"/>
                  </a:lnTo>
                  <a:lnTo>
                    <a:pt x="738" y="265"/>
                  </a:lnTo>
                  <a:lnTo>
                    <a:pt x="736" y="265"/>
                  </a:lnTo>
                  <a:lnTo>
                    <a:pt x="738" y="266"/>
                  </a:lnTo>
                  <a:lnTo>
                    <a:pt x="736" y="266"/>
                  </a:lnTo>
                  <a:lnTo>
                    <a:pt x="736" y="269"/>
                  </a:lnTo>
                  <a:lnTo>
                    <a:pt x="735" y="269"/>
                  </a:lnTo>
                  <a:lnTo>
                    <a:pt x="735" y="266"/>
                  </a:lnTo>
                  <a:lnTo>
                    <a:pt x="733" y="266"/>
                  </a:lnTo>
                  <a:lnTo>
                    <a:pt x="732" y="266"/>
                  </a:lnTo>
                  <a:lnTo>
                    <a:pt x="730" y="266"/>
                  </a:lnTo>
                  <a:lnTo>
                    <a:pt x="729" y="266"/>
                  </a:lnTo>
                  <a:lnTo>
                    <a:pt x="729" y="269"/>
                  </a:lnTo>
                  <a:lnTo>
                    <a:pt x="727" y="269"/>
                  </a:lnTo>
                  <a:lnTo>
                    <a:pt x="726" y="269"/>
                  </a:lnTo>
                  <a:lnTo>
                    <a:pt x="726" y="271"/>
                  </a:lnTo>
                  <a:lnTo>
                    <a:pt x="724" y="269"/>
                  </a:lnTo>
                  <a:lnTo>
                    <a:pt x="723" y="269"/>
                  </a:lnTo>
                  <a:lnTo>
                    <a:pt x="721" y="269"/>
                  </a:lnTo>
                  <a:lnTo>
                    <a:pt x="721" y="266"/>
                  </a:lnTo>
                  <a:lnTo>
                    <a:pt x="718" y="269"/>
                  </a:lnTo>
                  <a:lnTo>
                    <a:pt x="717" y="269"/>
                  </a:lnTo>
                  <a:lnTo>
                    <a:pt x="715" y="269"/>
                  </a:lnTo>
                  <a:lnTo>
                    <a:pt x="714" y="271"/>
                  </a:lnTo>
                  <a:lnTo>
                    <a:pt x="715" y="271"/>
                  </a:lnTo>
                  <a:lnTo>
                    <a:pt x="717" y="272"/>
                  </a:lnTo>
                  <a:lnTo>
                    <a:pt x="715" y="272"/>
                  </a:lnTo>
                  <a:lnTo>
                    <a:pt x="714" y="272"/>
                  </a:lnTo>
                  <a:lnTo>
                    <a:pt x="712" y="272"/>
                  </a:lnTo>
                  <a:lnTo>
                    <a:pt x="711" y="272"/>
                  </a:lnTo>
                  <a:lnTo>
                    <a:pt x="708" y="272"/>
                  </a:lnTo>
                  <a:lnTo>
                    <a:pt x="706" y="272"/>
                  </a:lnTo>
                  <a:lnTo>
                    <a:pt x="706" y="271"/>
                  </a:lnTo>
                  <a:lnTo>
                    <a:pt x="706" y="269"/>
                  </a:lnTo>
                  <a:lnTo>
                    <a:pt x="705" y="269"/>
                  </a:lnTo>
                  <a:lnTo>
                    <a:pt x="703" y="269"/>
                  </a:lnTo>
                  <a:lnTo>
                    <a:pt x="706" y="266"/>
                  </a:lnTo>
                  <a:lnTo>
                    <a:pt x="712" y="263"/>
                  </a:lnTo>
                  <a:lnTo>
                    <a:pt x="714" y="262"/>
                  </a:lnTo>
                  <a:lnTo>
                    <a:pt x="715" y="262"/>
                  </a:lnTo>
                  <a:lnTo>
                    <a:pt x="723" y="260"/>
                  </a:lnTo>
                  <a:lnTo>
                    <a:pt x="723" y="262"/>
                  </a:lnTo>
                  <a:lnTo>
                    <a:pt x="726" y="260"/>
                  </a:lnTo>
                  <a:lnTo>
                    <a:pt x="729" y="260"/>
                  </a:lnTo>
                  <a:lnTo>
                    <a:pt x="732" y="260"/>
                  </a:lnTo>
                  <a:lnTo>
                    <a:pt x="733" y="259"/>
                  </a:lnTo>
                  <a:lnTo>
                    <a:pt x="735" y="259"/>
                  </a:lnTo>
                  <a:lnTo>
                    <a:pt x="736" y="259"/>
                  </a:lnTo>
                  <a:lnTo>
                    <a:pt x="739" y="257"/>
                  </a:lnTo>
                  <a:lnTo>
                    <a:pt x="741" y="257"/>
                  </a:lnTo>
                  <a:lnTo>
                    <a:pt x="742" y="257"/>
                  </a:lnTo>
                  <a:lnTo>
                    <a:pt x="745" y="257"/>
                  </a:lnTo>
                  <a:lnTo>
                    <a:pt x="747" y="257"/>
                  </a:lnTo>
                  <a:lnTo>
                    <a:pt x="748" y="256"/>
                  </a:lnTo>
                  <a:lnTo>
                    <a:pt x="750" y="256"/>
                  </a:lnTo>
                  <a:lnTo>
                    <a:pt x="751" y="256"/>
                  </a:lnTo>
                  <a:lnTo>
                    <a:pt x="753" y="254"/>
                  </a:lnTo>
                  <a:lnTo>
                    <a:pt x="753" y="256"/>
                  </a:lnTo>
                  <a:lnTo>
                    <a:pt x="754" y="256"/>
                  </a:lnTo>
                  <a:lnTo>
                    <a:pt x="757" y="256"/>
                  </a:lnTo>
                  <a:lnTo>
                    <a:pt x="757" y="257"/>
                  </a:lnTo>
                  <a:lnTo>
                    <a:pt x="759" y="257"/>
                  </a:lnTo>
                  <a:lnTo>
                    <a:pt x="759" y="259"/>
                  </a:lnTo>
                  <a:lnTo>
                    <a:pt x="759" y="260"/>
                  </a:lnTo>
                  <a:lnTo>
                    <a:pt x="757" y="260"/>
                  </a:lnTo>
                  <a:lnTo>
                    <a:pt x="757" y="262"/>
                  </a:lnTo>
                  <a:lnTo>
                    <a:pt x="757" y="263"/>
                  </a:lnTo>
                  <a:lnTo>
                    <a:pt x="757" y="265"/>
                  </a:lnTo>
                  <a:lnTo>
                    <a:pt x="756" y="265"/>
                  </a:lnTo>
                  <a:lnTo>
                    <a:pt x="754" y="265"/>
                  </a:lnTo>
                  <a:lnTo>
                    <a:pt x="753" y="265"/>
                  </a:lnTo>
                  <a:lnTo>
                    <a:pt x="753" y="266"/>
                  </a:lnTo>
                  <a:lnTo>
                    <a:pt x="754" y="266"/>
                  </a:lnTo>
                  <a:lnTo>
                    <a:pt x="757" y="271"/>
                  </a:lnTo>
                  <a:lnTo>
                    <a:pt x="759" y="269"/>
                  </a:lnTo>
                  <a:lnTo>
                    <a:pt x="761" y="269"/>
                  </a:lnTo>
                  <a:lnTo>
                    <a:pt x="759" y="271"/>
                  </a:lnTo>
                  <a:lnTo>
                    <a:pt x="761" y="271"/>
                  </a:lnTo>
                  <a:lnTo>
                    <a:pt x="762" y="271"/>
                  </a:lnTo>
                  <a:lnTo>
                    <a:pt x="764" y="271"/>
                  </a:lnTo>
                  <a:lnTo>
                    <a:pt x="761" y="272"/>
                  </a:lnTo>
                  <a:lnTo>
                    <a:pt x="762" y="272"/>
                  </a:lnTo>
                  <a:lnTo>
                    <a:pt x="762" y="274"/>
                  </a:lnTo>
                  <a:lnTo>
                    <a:pt x="762" y="275"/>
                  </a:lnTo>
                  <a:lnTo>
                    <a:pt x="764" y="275"/>
                  </a:lnTo>
                  <a:lnTo>
                    <a:pt x="765" y="275"/>
                  </a:lnTo>
                  <a:lnTo>
                    <a:pt x="765" y="274"/>
                  </a:lnTo>
                  <a:lnTo>
                    <a:pt x="767" y="275"/>
                  </a:lnTo>
                  <a:lnTo>
                    <a:pt x="770" y="275"/>
                  </a:lnTo>
                  <a:lnTo>
                    <a:pt x="771" y="275"/>
                  </a:lnTo>
                  <a:lnTo>
                    <a:pt x="773" y="275"/>
                  </a:lnTo>
                  <a:lnTo>
                    <a:pt x="774" y="275"/>
                  </a:lnTo>
                  <a:lnTo>
                    <a:pt x="774" y="274"/>
                  </a:lnTo>
                  <a:lnTo>
                    <a:pt x="776" y="274"/>
                  </a:lnTo>
                  <a:lnTo>
                    <a:pt x="777" y="274"/>
                  </a:lnTo>
                  <a:lnTo>
                    <a:pt x="779" y="274"/>
                  </a:lnTo>
                  <a:lnTo>
                    <a:pt x="779" y="272"/>
                  </a:lnTo>
                  <a:lnTo>
                    <a:pt x="780" y="272"/>
                  </a:lnTo>
                  <a:lnTo>
                    <a:pt x="782" y="272"/>
                  </a:lnTo>
                  <a:lnTo>
                    <a:pt x="782" y="274"/>
                  </a:lnTo>
                  <a:lnTo>
                    <a:pt x="780" y="274"/>
                  </a:lnTo>
                  <a:lnTo>
                    <a:pt x="780" y="275"/>
                  </a:lnTo>
                  <a:lnTo>
                    <a:pt x="780" y="277"/>
                  </a:lnTo>
                  <a:lnTo>
                    <a:pt x="782" y="277"/>
                  </a:lnTo>
                  <a:lnTo>
                    <a:pt x="783" y="277"/>
                  </a:lnTo>
                  <a:lnTo>
                    <a:pt x="785" y="277"/>
                  </a:lnTo>
                  <a:lnTo>
                    <a:pt x="785" y="278"/>
                  </a:lnTo>
                  <a:lnTo>
                    <a:pt x="785" y="280"/>
                  </a:lnTo>
                  <a:lnTo>
                    <a:pt x="788" y="280"/>
                  </a:lnTo>
                  <a:lnTo>
                    <a:pt x="789" y="280"/>
                  </a:lnTo>
                  <a:lnTo>
                    <a:pt x="791" y="281"/>
                  </a:lnTo>
                  <a:lnTo>
                    <a:pt x="792" y="281"/>
                  </a:lnTo>
                  <a:lnTo>
                    <a:pt x="794" y="280"/>
                  </a:lnTo>
                  <a:lnTo>
                    <a:pt x="794" y="281"/>
                  </a:lnTo>
                  <a:lnTo>
                    <a:pt x="795" y="281"/>
                  </a:lnTo>
                  <a:lnTo>
                    <a:pt x="795" y="280"/>
                  </a:lnTo>
                  <a:lnTo>
                    <a:pt x="797" y="280"/>
                  </a:lnTo>
                  <a:lnTo>
                    <a:pt x="797" y="281"/>
                  </a:lnTo>
                  <a:lnTo>
                    <a:pt x="798" y="281"/>
                  </a:lnTo>
                  <a:lnTo>
                    <a:pt x="800" y="281"/>
                  </a:lnTo>
                  <a:lnTo>
                    <a:pt x="801" y="281"/>
                  </a:lnTo>
                  <a:lnTo>
                    <a:pt x="804" y="281"/>
                  </a:lnTo>
                  <a:lnTo>
                    <a:pt x="806" y="281"/>
                  </a:lnTo>
                  <a:lnTo>
                    <a:pt x="807" y="281"/>
                  </a:lnTo>
                  <a:lnTo>
                    <a:pt x="809" y="281"/>
                  </a:lnTo>
                  <a:lnTo>
                    <a:pt x="809" y="280"/>
                  </a:lnTo>
                  <a:lnTo>
                    <a:pt x="810" y="280"/>
                  </a:lnTo>
                  <a:lnTo>
                    <a:pt x="812" y="280"/>
                  </a:lnTo>
                  <a:lnTo>
                    <a:pt x="812" y="281"/>
                  </a:lnTo>
                  <a:lnTo>
                    <a:pt x="814" y="281"/>
                  </a:lnTo>
                  <a:lnTo>
                    <a:pt x="814" y="280"/>
                  </a:lnTo>
                  <a:lnTo>
                    <a:pt x="815" y="280"/>
                  </a:lnTo>
                  <a:lnTo>
                    <a:pt x="815" y="278"/>
                  </a:lnTo>
                  <a:lnTo>
                    <a:pt x="817" y="280"/>
                  </a:lnTo>
                  <a:lnTo>
                    <a:pt x="818" y="280"/>
                  </a:lnTo>
                  <a:lnTo>
                    <a:pt x="820" y="278"/>
                  </a:lnTo>
                  <a:lnTo>
                    <a:pt x="821" y="278"/>
                  </a:lnTo>
                  <a:lnTo>
                    <a:pt x="821" y="280"/>
                  </a:lnTo>
                  <a:lnTo>
                    <a:pt x="823" y="278"/>
                  </a:lnTo>
                  <a:lnTo>
                    <a:pt x="824" y="278"/>
                  </a:lnTo>
                  <a:lnTo>
                    <a:pt x="827" y="278"/>
                  </a:lnTo>
                  <a:lnTo>
                    <a:pt x="829" y="280"/>
                  </a:lnTo>
                  <a:lnTo>
                    <a:pt x="830" y="280"/>
                  </a:lnTo>
                  <a:lnTo>
                    <a:pt x="832" y="280"/>
                  </a:lnTo>
                  <a:lnTo>
                    <a:pt x="833" y="280"/>
                  </a:lnTo>
                  <a:lnTo>
                    <a:pt x="835" y="280"/>
                  </a:lnTo>
                  <a:lnTo>
                    <a:pt x="836" y="280"/>
                  </a:lnTo>
                  <a:lnTo>
                    <a:pt x="838" y="280"/>
                  </a:lnTo>
                  <a:lnTo>
                    <a:pt x="839" y="280"/>
                  </a:lnTo>
                  <a:lnTo>
                    <a:pt x="839" y="281"/>
                  </a:lnTo>
                  <a:lnTo>
                    <a:pt x="841" y="281"/>
                  </a:lnTo>
                  <a:lnTo>
                    <a:pt x="842" y="281"/>
                  </a:lnTo>
                  <a:lnTo>
                    <a:pt x="844" y="281"/>
                  </a:lnTo>
                  <a:lnTo>
                    <a:pt x="845" y="281"/>
                  </a:lnTo>
                  <a:lnTo>
                    <a:pt x="845" y="280"/>
                  </a:lnTo>
                  <a:lnTo>
                    <a:pt x="847" y="281"/>
                  </a:lnTo>
                  <a:lnTo>
                    <a:pt x="848" y="280"/>
                  </a:lnTo>
                  <a:lnTo>
                    <a:pt x="850" y="280"/>
                  </a:lnTo>
                  <a:lnTo>
                    <a:pt x="851" y="280"/>
                  </a:lnTo>
                  <a:lnTo>
                    <a:pt x="854" y="280"/>
                  </a:lnTo>
                  <a:lnTo>
                    <a:pt x="854" y="278"/>
                  </a:lnTo>
                  <a:lnTo>
                    <a:pt x="853" y="278"/>
                  </a:lnTo>
                  <a:lnTo>
                    <a:pt x="853" y="277"/>
                  </a:lnTo>
                  <a:lnTo>
                    <a:pt x="851" y="277"/>
                  </a:lnTo>
                  <a:lnTo>
                    <a:pt x="853" y="275"/>
                  </a:lnTo>
                  <a:lnTo>
                    <a:pt x="853" y="274"/>
                  </a:lnTo>
                  <a:lnTo>
                    <a:pt x="854" y="274"/>
                  </a:lnTo>
                  <a:lnTo>
                    <a:pt x="856" y="274"/>
                  </a:lnTo>
                  <a:lnTo>
                    <a:pt x="856" y="275"/>
                  </a:lnTo>
                  <a:lnTo>
                    <a:pt x="857" y="277"/>
                  </a:lnTo>
                  <a:lnTo>
                    <a:pt x="859" y="277"/>
                  </a:lnTo>
                  <a:lnTo>
                    <a:pt x="857" y="275"/>
                  </a:lnTo>
                  <a:lnTo>
                    <a:pt x="857" y="274"/>
                  </a:lnTo>
                  <a:lnTo>
                    <a:pt x="857" y="272"/>
                  </a:lnTo>
                  <a:lnTo>
                    <a:pt x="859" y="272"/>
                  </a:lnTo>
                  <a:lnTo>
                    <a:pt x="859" y="274"/>
                  </a:lnTo>
                  <a:lnTo>
                    <a:pt x="860" y="274"/>
                  </a:lnTo>
                  <a:lnTo>
                    <a:pt x="860" y="272"/>
                  </a:lnTo>
                  <a:lnTo>
                    <a:pt x="862" y="272"/>
                  </a:lnTo>
                  <a:lnTo>
                    <a:pt x="860" y="271"/>
                  </a:lnTo>
                  <a:lnTo>
                    <a:pt x="859" y="269"/>
                  </a:lnTo>
                  <a:lnTo>
                    <a:pt x="859" y="266"/>
                  </a:lnTo>
                  <a:lnTo>
                    <a:pt x="860" y="266"/>
                  </a:lnTo>
                  <a:lnTo>
                    <a:pt x="860" y="269"/>
                  </a:lnTo>
                  <a:lnTo>
                    <a:pt x="862" y="269"/>
                  </a:lnTo>
                  <a:lnTo>
                    <a:pt x="862" y="266"/>
                  </a:lnTo>
                  <a:lnTo>
                    <a:pt x="862" y="265"/>
                  </a:lnTo>
                  <a:lnTo>
                    <a:pt x="863" y="265"/>
                  </a:lnTo>
                  <a:lnTo>
                    <a:pt x="863" y="266"/>
                  </a:lnTo>
                  <a:lnTo>
                    <a:pt x="865" y="266"/>
                  </a:lnTo>
                  <a:lnTo>
                    <a:pt x="865" y="269"/>
                  </a:lnTo>
                  <a:lnTo>
                    <a:pt x="867" y="269"/>
                  </a:lnTo>
                  <a:lnTo>
                    <a:pt x="868" y="269"/>
                  </a:lnTo>
                  <a:lnTo>
                    <a:pt x="868" y="266"/>
                  </a:lnTo>
                  <a:lnTo>
                    <a:pt x="871" y="269"/>
                  </a:lnTo>
                  <a:lnTo>
                    <a:pt x="873" y="266"/>
                  </a:lnTo>
                  <a:lnTo>
                    <a:pt x="873" y="265"/>
                  </a:lnTo>
                  <a:lnTo>
                    <a:pt x="873" y="263"/>
                  </a:lnTo>
                  <a:lnTo>
                    <a:pt x="874" y="263"/>
                  </a:lnTo>
                  <a:lnTo>
                    <a:pt x="876" y="263"/>
                  </a:lnTo>
                  <a:lnTo>
                    <a:pt x="877" y="263"/>
                  </a:lnTo>
                  <a:lnTo>
                    <a:pt x="877" y="265"/>
                  </a:lnTo>
                  <a:lnTo>
                    <a:pt x="879" y="265"/>
                  </a:lnTo>
                  <a:lnTo>
                    <a:pt x="879" y="263"/>
                  </a:lnTo>
                  <a:lnTo>
                    <a:pt x="880" y="263"/>
                  </a:lnTo>
                  <a:lnTo>
                    <a:pt x="880" y="262"/>
                  </a:lnTo>
                  <a:lnTo>
                    <a:pt x="879" y="262"/>
                  </a:lnTo>
                  <a:lnTo>
                    <a:pt x="879" y="260"/>
                  </a:lnTo>
                  <a:lnTo>
                    <a:pt x="877" y="260"/>
                  </a:lnTo>
                  <a:lnTo>
                    <a:pt x="876" y="260"/>
                  </a:lnTo>
                  <a:lnTo>
                    <a:pt x="874" y="260"/>
                  </a:lnTo>
                  <a:lnTo>
                    <a:pt x="873" y="260"/>
                  </a:lnTo>
                  <a:lnTo>
                    <a:pt x="873" y="259"/>
                  </a:lnTo>
                  <a:lnTo>
                    <a:pt x="874" y="257"/>
                  </a:lnTo>
                  <a:lnTo>
                    <a:pt x="873" y="257"/>
                  </a:lnTo>
                  <a:lnTo>
                    <a:pt x="871" y="257"/>
                  </a:lnTo>
                  <a:lnTo>
                    <a:pt x="871" y="259"/>
                  </a:lnTo>
                  <a:lnTo>
                    <a:pt x="870" y="259"/>
                  </a:lnTo>
                  <a:lnTo>
                    <a:pt x="868" y="259"/>
                  </a:lnTo>
                  <a:lnTo>
                    <a:pt x="868" y="257"/>
                  </a:lnTo>
                  <a:lnTo>
                    <a:pt x="867" y="259"/>
                  </a:lnTo>
                  <a:lnTo>
                    <a:pt x="865" y="257"/>
                  </a:lnTo>
                  <a:lnTo>
                    <a:pt x="865" y="256"/>
                  </a:lnTo>
                  <a:lnTo>
                    <a:pt x="863" y="256"/>
                  </a:lnTo>
                  <a:lnTo>
                    <a:pt x="862" y="256"/>
                  </a:lnTo>
                  <a:lnTo>
                    <a:pt x="862" y="257"/>
                  </a:lnTo>
                  <a:lnTo>
                    <a:pt x="860" y="257"/>
                  </a:lnTo>
                  <a:lnTo>
                    <a:pt x="859" y="257"/>
                  </a:lnTo>
                  <a:lnTo>
                    <a:pt x="857" y="256"/>
                  </a:lnTo>
                  <a:lnTo>
                    <a:pt x="857" y="254"/>
                  </a:lnTo>
                  <a:lnTo>
                    <a:pt x="857" y="253"/>
                  </a:lnTo>
                  <a:lnTo>
                    <a:pt x="859" y="253"/>
                  </a:lnTo>
                  <a:lnTo>
                    <a:pt x="860" y="251"/>
                  </a:lnTo>
                  <a:lnTo>
                    <a:pt x="862" y="251"/>
                  </a:lnTo>
                  <a:lnTo>
                    <a:pt x="863" y="251"/>
                  </a:lnTo>
                  <a:lnTo>
                    <a:pt x="865" y="251"/>
                  </a:lnTo>
                  <a:lnTo>
                    <a:pt x="867" y="251"/>
                  </a:lnTo>
                  <a:lnTo>
                    <a:pt x="868" y="251"/>
                  </a:lnTo>
                  <a:lnTo>
                    <a:pt x="870" y="250"/>
                  </a:lnTo>
                  <a:lnTo>
                    <a:pt x="871" y="250"/>
                  </a:lnTo>
                  <a:lnTo>
                    <a:pt x="873" y="250"/>
                  </a:lnTo>
                  <a:lnTo>
                    <a:pt x="874" y="250"/>
                  </a:lnTo>
                  <a:lnTo>
                    <a:pt x="874" y="248"/>
                  </a:lnTo>
                  <a:lnTo>
                    <a:pt x="876" y="248"/>
                  </a:lnTo>
                  <a:lnTo>
                    <a:pt x="877" y="248"/>
                  </a:lnTo>
                  <a:lnTo>
                    <a:pt x="879" y="248"/>
                  </a:lnTo>
                  <a:lnTo>
                    <a:pt x="880" y="248"/>
                  </a:lnTo>
                  <a:lnTo>
                    <a:pt x="880" y="247"/>
                  </a:lnTo>
                  <a:lnTo>
                    <a:pt x="880" y="245"/>
                  </a:lnTo>
                  <a:lnTo>
                    <a:pt x="880" y="243"/>
                  </a:lnTo>
                  <a:lnTo>
                    <a:pt x="882" y="245"/>
                  </a:lnTo>
                  <a:lnTo>
                    <a:pt x="883" y="243"/>
                  </a:lnTo>
                  <a:lnTo>
                    <a:pt x="882" y="243"/>
                  </a:lnTo>
                  <a:lnTo>
                    <a:pt x="882" y="242"/>
                  </a:lnTo>
                  <a:lnTo>
                    <a:pt x="883" y="242"/>
                  </a:lnTo>
                  <a:lnTo>
                    <a:pt x="885" y="242"/>
                  </a:lnTo>
                  <a:lnTo>
                    <a:pt x="885" y="243"/>
                  </a:lnTo>
                  <a:lnTo>
                    <a:pt x="886" y="245"/>
                  </a:lnTo>
                  <a:lnTo>
                    <a:pt x="888" y="245"/>
                  </a:lnTo>
                  <a:lnTo>
                    <a:pt x="889" y="245"/>
                  </a:lnTo>
                  <a:lnTo>
                    <a:pt x="888" y="243"/>
                  </a:lnTo>
                  <a:lnTo>
                    <a:pt x="888" y="242"/>
                  </a:lnTo>
                  <a:lnTo>
                    <a:pt x="886" y="242"/>
                  </a:lnTo>
                  <a:lnTo>
                    <a:pt x="886" y="240"/>
                  </a:lnTo>
                  <a:lnTo>
                    <a:pt x="888" y="240"/>
                  </a:lnTo>
                  <a:lnTo>
                    <a:pt x="888" y="239"/>
                  </a:lnTo>
                  <a:lnTo>
                    <a:pt x="889" y="239"/>
                  </a:lnTo>
                  <a:lnTo>
                    <a:pt x="891" y="237"/>
                  </a:lnTo>
                  <a:lnTo>
                    <a:pt x="892" y="237"/>
                  </a:lnTo>
                  <a:lnTo>
                    <a:pt x="894" y="237"/>
                  </a:lnTo>
                  <a:lnTo>
                    <a:pt x="895" y="236"/>
                  </a:lnTo>
                  <a:lnTo>
                    <a:pt x="897" y="236"/>
                  </a:lnTo>
                  <a:lnTo>
                    <a:pt x="898" y="236"/>
                  </a:lnTo>
                  <a:lnTo>
                    <a:pt x="900" y="236"/>
                  </a:lnTo>
                  <a:lnTo>
                    <a:pt x="900" y="237"/>
                  </a:lnTo>
                  <a:lnTo>
                    <a:pt x="903" y="237"/>
                  </a:lnTo>
                  <a:lnTo>
                    <a:pt x="903" y="239"/>
                  </a:lnTo>
                  <a:lnTo>
                    <a:pt x="903" y="240"/>
                  </a:lnTo>
                  <a:lnTo>
                    <a:pt x="901" y="240"/>
                  </a:lnTo>
                  <a:lnTo>
                    <a:pt x="900" y="240"/>
                  </a:lnTo>
                  <a:lnTo>
                    <a:pt x="900" y="242"/>
                  </a:lnTo>
                  <a:lnTo>
                    <a:pt x="901" y="242"/>
                  </a:lnTo>
                  <a:lnTo>
                    <a:pt x="903" y="240"/>
                  </a:lnTo>
                  <a:lnTo>
                    <a:pt x="904" y="239"/>
                  </a:lnTo>
                  <a:lnTo>
                    <a:pt x="904" y="240"/>
                  </a:lnTo>
                  <a:lnTo>
                    <a:pt x="906" y="240"/>
                  </a:lnTo>
                  <a:lnTo>
                    <a:pt x="906" y="242"/>
                  </a:lnTo>
                  <a:lnTo>
                    <a:pt x="906" y="243"/>
                  </a:lnTo>
                  <a:lnTo>
                    <a:pt x="909" y="243"/>
                  </a:lnTo>
                  <a:lnTo>
                    <a:pt x="910" y="245"/>
                  </a:lnTo>
                  <a:lnTo>
                    <a:pt x="912" y="245"/>
                  </a:lnTo>
                  <a:lnTo>
                    <a:pt x="913" y="247"/>
                  </a:lnTo>
                  <a:lnTo>
                    <a:pt x="915" y="247"/>
                  </a:lnTo>
                  <a:lnTo>
                    <a:pt x="915" y="245"/>
                  </a:lnTo>
                  <a:lnTo>
                    <a:pt x="913" y="245"/>
                  </a:lnTo>
                  <a:lnTo>
                    <a:pt x="913" y="243"/>
                  </a:lnTo>
                  <a:lnTo>
                    <a:pt x="912" y="243"/>
                  </a:lnTo>
                  <a:lnTo>
                    <a:pt x="912" y="242"/>
                  </a:lnTo>
                  <a:lnTo>
                    <a:pt x="913" y="242"/>
                  </a:lnTo>
                  <a:lnTo>
                    <a:pt x="915" y="242"/>
                  </a:lnTo>
                  <a:lnTo>
                    <a:pt x="916" y="242"/>
                  </a:lnTo>
                  <a:lnTo>
                    <a:pt x="916" y="243"/>
                  </a:lnTo>
                  <a:lnTo>
                    <a:pt x="918" y="243"/>
                  </a:lnTo>
                  <a:lnTo>
                    <a:pt x="920" y="242"/>
                  </a:lnTo>
                  <a:lnTo>
                    <a:pt x="921" y="242"/>
                  </a:lnTo>
                  <a:lnTo>
                    <a:pt x="920" y="243"/>
                  </a:lnTo>
                  <a:lnTo>
                    <a:pt x="920" y="245"/>
                  </a:lnTo>
                  <a:lnTo>
                    <a:pt x="918" y="245"/>
                  </a:lnTo>
                  <a:lnTo>
                    <a:pt x="918" y="247"/>
                  </a:lnTo>
                  <a:lnTo>
                    <a:pt x="916" y="247"/>
                  </a:lnTo>
                  <a:lnTo>
                    <a:pt x="915" y="247"/>
                  </a:lnTo>
                  <a:lnTo>
                    <a:pt x="915" y="248"/>
                  </a:lnTo>
                  <a:lnTo>
                    <a:pt x="913" y="250"/>
                  </a:lnTo>
                  <a:lnTo>
                    <a:pt x="912" y="251"/>
                  </a:lnTo>
                  <a:lnTo>
                    <a:pt x="910" y="253"/>
                  </a:lnTo>
                  <a:lnTo>
                    <a:pt x="912" y="253"/>
                  </a:lnTo>
                  <a:lnTo>
                    <a:pt x="912" y="251"/>
                  </a:lnTo>
                  <a:lnTo>
                    <a:pt x="913" y="251"/>
                  </a:lnTo>
                  <a:lnTo>
                    <a:pt x="913" y="250"/>
                  </a:lnTo>
                  <a:lnTo>
                    <a:pt x="915" y="250"/>
                  </a:lnTo>
                  <a:lnTo>
                    <a:pt x="916" y="250"/>
                  </a:lnTo>
                  <a:lnTo>
                    <a:pt x="916" y="251"/>
                  </a:lnTo>
                  <a:lnTo>
                    <a:pt x="915" y="253"/>
                  </a:lnTo>
                  <a:lnTo>
                    <a:pt x="913" y="254"/>
                  </a:lnTo>
                  <a:lnTo>
                    <a:pt x="915" y="254"/>
                  </a:lnTo>
                  <a:lnTo>
                    <a:pt x="915" y="256"/>
                  </a:lnTo>
                  <a:lnTo>
                    <a:pt x="916" y="256"/>
                  </a:lnTo>
                  <a:lnTo>
                    <a:pt x="916" y="257"/>
                  </a:lnTo>
                  <a:lnTo>
                    <a:pt x="921" y="256"/>
                  </a:lnTo>
                  <a:lnTo>
                    <a:pt x="923" y="256"/>
                  </a:lnTo>
                  <a:lnTo>
                    <a:pt x="923" y="257"/>
                  </a:lnTo>
                  <a:lnTo>
                    <a:pt x="921" y="257"/>
                  </a:lnTo>
                  <a:lnTo>
                    <a:pt x="918" y="259"/>
                  </a:lnTo>
                  <a:lnTo>
                    <a:pt x="915" y="260"/>
                  </a:lnTo>
                  <a:lnTo>
                    <a:pt x="915" y="259"/>
                  </a:lnTo>
                  <a:lnTo>
                    <a:pt x="913" y="259"/>
                  </a:lnTo>
                  <a:lnTo>
                    <a:pt x="912" y="259"/>
                  </a:lnTo>
                  <a:lnTo>
                    <a:pt x="912" y="260"/>
                  </a:lnTo>
                  <a:lnTo>
                    <a:pt x="910" y="260"/>
                  </a:lnTo>
                  <a:lnTo>
                    <a:pt x="909" y="262"/>
                  </a:lnTo>
                  <a:lnTo>
                    <a:pt x="906" y="262"/>
                  </a:lnTo>
                  <a:lnTo>
                    <a:pt x="904" y="262"/>
                  </a:lnTo>
                  <a:lnTo>
                    <a:pt x="903" y="262"/>
                  </a:lnTo>
                  <a:lnTo>
                    <a:pt x="903" y="263"/>
                  </a:lnTo>
                  <a:lnTo>
                    <a:pt x="901" y="263"/>
                  </a:lnTo>
                  <a:lnTo>
                    <a:pt x="898" y="265"/>
                  </a:lnTo>
                  <a:lnTo>
                    <a:pt x="894" y="265"/>
                  </a:lnTo>
                  <a:lnTo>
                    <a:pt x="892" y="265"/>
                  </a:lnTo>
                  <a:lnTo>
                    <a:pt x="889" y="263"/>
                  </a:lnTo>
                  <a:lnTo>
                    <a:pt x="888" y="263"/>
                  </a:lnTo>
                  <a:lnTo>
                    <a:pt x="886" y="263"/>
                  </a:lnTo>
                  <a:lnTo>
                    <a:pt x="885" y="263"/>
                  </a:lnTo>
                  <a:lnTo>
                    <a:pt x="883" y="263"/>
                  </a:lnTo>
                  <a:lnTo>
                    <a:pt x="882" y="263"/>
                  </a:lnTo>
                  <a:lnTo>
                    <a:pt x="883" y="265"/>
                  </a:lnTo>
                  <a:lnTo>
                    <a:pt x="885" y="266"/>
                  </a:lnTo>
                  <a:lnTo>
                    <a:pt x="885" y="269"/>
                  </a:lnTo>
                  <a:lnTo>
                    <a:pt x="883" y="269"/>
                  </a:lnTo>
                  <a:lnTo>
                    <a:pt x="883" y="271"/>
                  </a:lnTo>
                  <a:lnTo>
                    <a:pt x="885" y="271"/>
                  </a:lnTo>
                  <a:lnTo>
                    <a:pt x="889" y="269"/>
                  </a:lnTo>
                  <a:lnTo>
                    <a:pt x="889" y="271"/>
                  </a:lnTo>
                  <a:lnTo>
                    <a:pt x="892" y="269"/>
                  </a:lnTo>
                  <a:lnTo>
                    <a:pt x="892" y="271"/>
                  </a:lnTo>
                  <a:lnTo>
                    <a:pt x="891" y="271"/>
                  </a:lnTo>
                  <a:lnTo>
                    <a:pt x="889" y="272"/>
                  </a:lnTo>
                  <a:lnTo>
                    <a:pt x="889" y="272"/>
                  </a:lnTo>
                  <a:lnTo>
                    <a:pt x="889" y="271"/>
                  </a:lnTo>
                  <a:lnTo>
                    <a:pt x="888" y="271"/>
                  </a:lnTo>
                  <a:lnTo>
                    <a:pt x="888" y="272"/>
                  </a:lnTo>
                  <a:lnTo>
                    <a:pt x="886" y="274"/>
                  </a:lnTo>
                  <a:lnTo>
                    <a:pt x="885" y="274"/>
                  </a:lnTo>
                  <a:lnTo>
                    <a:pt x="883" y="274"/>
                  </a:lnTo>
                  <a:lnTo>
                    <a:pt x="883" y="275"/>
                  </a:lnTo>
                  <a:lnTo>
                    <a:pt x="885" y="275"/>
                  </a:lnTo>
                  <a:lnTo>
                    <a:pt x="886" y="274"/>
                  </a:lnTo>
                  <a:lnTo>
                    <a:pt x="886" y="275"/>
                  </a:lnTo>
                  <a:lnTo>
                    <a:pt x="888" y="275"/>
                  </a:lnTo>
                  <a:lnTo>
                    <a:pt x="889" y="275"/>
                  </a:lnTo>
                  <a:lnTo>
                    <a:pt x="889" y="274"/>
                  </a:lnTo>
                  <a:lnTo>
                    <a:pt x="889" y="272"/>
                  </a:lnTo>
                  <a:lnTo>
                    <a:pt x="891" y="272"/>
                  </a:lnTo>
                  <a:lnTo>
                    <a:pt x="892" y="272"/>
                  </a:lnTo>
                  <a:lnTo>
                    <a:pt x="894" y="272"/>
                  </a:lnTo>
                  <a:lnTo>
                    <a:pt x="895" y="271"/>
                  </a:lnTo>
                  <a:lnTo>
                    <a:pt x="897" y="271"/>
                  </a:lnTo>
                  <a:lnTo>
                    <a:pt x="898" y="271"/>
                  </a:lnTo>
                  <a:lnTo>
                    <a:pt x="900" y="271"/>
                  </a:lnTo>
                  <a:lnTo>
                    <a:pt x="897" y="272"/>
                  </a:lnTo>
                  <a:lnTo>
                    <a:pt x="895" y="272"/>
                  </a:lnTo>
                  <a:lnTo>
                    <a:pt x="897" y="274"/>
                  </a:lnTo>
                  <a:lnTo>
                    <a:pt x="895" y="274"/>
                  </a:lnTo>
                  <a:lnTo>
                    <a:pt x="894" y="275"/>
                  </a:lnTo>
                  <a:lnTo>
                    <a:pt x="892" y="277"/>
                  </a:lnTo>
                  <a:lnTo>
                    <a:pt x="891" y="277"/>
                  </a:lnTo>
                  <a:lnTo>
                    <a:pt x="891" y="278"/>
                  </a:lnTo>
                  <a:lnTo>
                    <a:pt x="889" y="278"/>
                  </a:lnTo>
                  <a:lnTo>
                    <a:pt x="888" y="280"/>
                  </a:lnTo>
                  <a:lnTo>
                    <a:pt x="888" y="281"/>
                  </a:lnTo>
                  <a:lnTo>
                    <a:pt x="886" y="283"/>
                  </a:lnTo>
                  <a:lnTo>
                    <a:pt x="885" y="283"/>
                  </a:lnTo>
                  <a:lnTo>
                    <a:pt x="885" y="281"/>
                  </a:lnTo>
                  <a:lnTo>
                    <a:pt x="883" y="283"/>
                  </a:lnTo>
                  <a:lnTo>
                    <a:pt x="882" y="284"/>
                  </a:lnTo>
                  <a:lnTo>
                    <a:pt x="880" y="284"/>
                  </a:lnTo>
                  <a:lnTo>
                    <a:pt x="880" y="286"/>
                  </a:lnTo>
                  <a:lnTo>
                    <a:pt x="880" y="287"/>
                  </a:lnTo>
                  <a:lnTo>
                    <a:pt x="882" y="287"/>
                  </a:lnTo>
                  <a:lnTo>
                    <a:pt x="883" y="287"/>
                  </a:lnTo>
                  <a:lnTo>
                    <a:pt x="883" y="289"/>
                  </a:lnTo>
                  <a:lnTo>
                    <a:pt x="882" y="289"/>
                  </a:lnTo>
                  <a:lnTo>
                    <a:pt x="880" y="289"/>
                  </a:lnTo>
                  <a:lnTo>
                    <a:pt x="880" y="290"/>
                  </a:lnTo>
                  <a:lnTo>
                    <a:pt x="880" y="292"/>
                  </a:lnTo>
                  <a:lnTo>
                    <a:pt x="882" y="290"/>
                  </a:lnTo>
                  <a:lnTo>
                    <a:pt x="883" y="290"/>
                  </a:lnTo>
                  <a:lnTo>
                    <a:pt x="885" y="290"/>
                  </a:lnTo>
                  <a:lnTo>
                    <a:pt x="888" y="289"/>
                  </a:lnTo>
                  <a:lnTo>
                    <a:pt x="889" y="289"/>
                  </a:lnTo>
                  <a:lnTo>
                    <a:pt x="891" y="289"/>
                  </a:lnTo>
                  <a:lnTo>
                    <a:pt x="889" y="290"/>
                  </a:lnTo>
                  <a:lnTo>
                    <a:pt x="885" y="292"/>
                  </a:lnTo>
                  <a:lnTo>
                    <a:pt x="886" y="292"/>
                  </a:lnTo>
                  <a:lnTo>
                    <a:pt x="888" y="292"/>
                  </a:lnTo>
                  <a:lnTo>
                    <a:pt x="889" y="292"/>
                  </a:lnTo>
                  <a:lnTo>
                    <a:pt x="891" y="292"/>
                  </a:lnTo>
                  <a:lnTo>
                    <a:pt x="891" y="293"/>
                  </a:lnTo>
                  <a:lnTo>
                    <a:pt x="892" y="292"/>
                  </a:lnTo>
                  <a:lnTo>
                    <a:pt x="894" y="292"/>
                  </a:lnTo>
                  <a:lnTo>
                    <a:pt x="894" y="290"/>
                  </a:lnTo>
                  <a:lnTo>
                    <a:pt x="895" y="290"/>
                  </a:lnTo>
                  <a:lnTo>
                    <a:pt x="894" y="289"/>
                  </a:lnTo>
                  <a:lnTo>
                    <a:pt x="895" y="289"/>
                  </a:lnTo>
                  <a:lnTo>
                    <a:pt x="895" y="287"/>
                  </a:lnTo>
                  <a:lnTo>
                    <a:pt x="895" y="286"/>
                  </a:lnTo>
                  <a:lnTo>
                    <a:pt x="897" y="286"/>
                  </a:lnTo>
                  <a:lnTo>
                    <a:pt x="898" y="284"/>
                  </a:lnTo>
                  <a:lnTo>
                    <a:pt x="897" y="284"/>
                  </a:lnTo>
                  <a:lnTo>
                    <a:pt x="897" y="283"/>
                  </a:lnTo>
                  <a:lnTo>
                    <a:pt x="895" y="283"/>
                  </a:lnTo>
                  <a:lnTo>
                    <a:pt x="895" y="281"/>
                  </a:lnTo>
                  <a:lnTo>
                    <a:pt x="895" y="280"/>
                  </a:lnTo>
                  <a:lnTo>
                    <a:pt x="897" y="280"/>
                  </a:lnTo>
                  <a:lnTo>
                    <a:pt x="898" y="280"/>
                  </a:lnTo>
                  <a:lnTo>
                    <a:pt x="900" y="278"/>
                  </a:lnTo>
                  <a:lnTo>
                    <a:pt x="901" y="277"/>
                  </a:lnTo>
                  <a:lnTo>
                    <a:pt x="903" y="277"/>
                  </a:lnTo>
                  <a:lnTo>
                    <a:pt x="903" y="275"/>
                  </a:lnTo>
                  <a:lnTo>
                    <a:pt x="904" y="275"/>
                  </a:lnTo>
                  <a:lnTo>
                    <a:pt x="904" y="274"/>
                  </a:lnTo>
                  <a:lnTo>
                    <a:pt x="909" y="274"/>
                  </a:lnTo>
                  <a:lnTo>
                    <a:pt x="909" y="275"/>
                  </a:lnTo>
                  <a:lnTo>
                    <a:pt x="910" y="274"/>
                  </a:lnTo>
                  <a:lnTo>
                    <a:pt x="912" y="274"/>
                  </a:lnTo>
                  <a:lnTo>
                    <a:pt x="912" y="275"/>
                  </a:lnTo>
                  <a:lnTo>
                    <a:pt x="913" y="274"/>
                  </a:lnTo>
                  <a:lnTo>
                    <a:pt x="913" y="275"/>
                  </a:lnTo>
                  <a:lnTo>
                    <a:pt x="915" y="275"/>
                  </a:lnTo>
                  <a:lnTo>
                    <a:pt x="916" y="274"/>
                  </a:lnTo>
                  <a:lnTo>
                    <a:pt x="918" y="274"/>
                  </a:lnTo>
                  <a:lnTo>
                    <a:pt x="920" y="274"/>
                  </a:lnTo>
                  <a:lnTo>
                    <a:pt x="921" y="272"/>
                  </a:lnTo>
                  <a:lnTo>
                    <a:pt x="923" y="272"/>
                  </a:lnTo>
                  <a:lnTo>
                    <a:pt x="924" y="272"/>
                  </a:lnTo>
                  <a:lnTo>
                    <a:pt x="924" y="271"/>
                  </a:lnTo>
                  <a:lnTo>
                    <a:pt x="926" y="271"/>
                  </a:lnTo>
                  <a:lnTo>
                    <a:pt x="927" y="271"/>
                  </a:lnTo>
                  <a:lnTo>
                    <a:pt x="929" y="271"/>
                  </a:lnTo>
                  <a:lnTo>
                    <a:pt x="929" y="269"/>
                  </a:lnTo>
                  <a:lnTo>
                    <a:pt x="930" y="269"/>
                  </a:lnTo>
                  <a:lnTo>
                    <a:pt x="930" y="266"/>
                  </a:lnTo>
                  <a:lnTo>
                    <a:pt x="932" y="266"/>
                  </a:lnTo>
                  <a:lnTo>
                    <a:pt x="936" y="265"/>
                  </a:lnTo>
                  <a:lnTo>
                    <a:pt x="939" y="263"/>
                  </a:lnTo>
                  <a:lnTo>
                    <a:pt x="941" y="263"/>
                  </a:lnTo>
                  <a:lnTo>
                    <a:pt x="942" y="263"/>
                  </a:lnTo>
                  <a:lnTo>
                    <a:pt x="944" y="263"/>
                  </a:lnTo>
                  <a:lnTo>
                    <a:pt x="944" y="262"/>
                  </a:lnTo>
                  <a:lnTo>
                    <a:pt x="942" y="262"/>
                  </a:lnTo>
                  <a:lnTo>
                    <a:pt x="942" y="260"/>
                  </a:lnTo>
                  <a:lnTo>
                    <a:pt x="944" y="260"/>
                  </a:lnTo>
                  <a:lnTo>
                    <a:pt x="944" y="259"/>
                  </a:lnTo>
                  <a:lnTo>
                    <a:pt x="945" y="259"/>
                  </a:lnTo>
                  <a:lnTo>
                    <a:pt x="947" y="257"/>
                  </a:lnTo>
                  <a:lnTo>
                    <a:pt x="948" y="257"/>
                  </a:lnTo>
                  <a:lnTo>
                    <a:pt x="948" y="256"/>
                  </a:lnTo>
                  <a:lnTo>
                    <a:pt x="948" y="254"/>
                  </a:lnTo>
                  <a:lnTo>
                    <a:pt x="947" y="254"/>
                  </a:lnTo>
                  <a:lnTo>
                    <a:pt x="945" y="254"/>
                  </a:lnTo>
                  <a:lnTo>
                    <a:pt x="947" y="253"/>
                  </a:lnTo>
                  <a:lnTo>
                    <a:pt x="945" y="253"/>
                  </a:lnTo>
                  <a:lnTo>
                    <a:pt x="945" y="254"/>
                  </a:lnTo>
                  <a:lnTo>
                    <a:pt x="944" y="254"/>
                  </a:lnTo>
                  <a:lnTo>
                    <a:pt x="944" y="256"/>
                  </a:lnTo>
                  <a:lnTo>
                    <a:pt x="942" y="256"/>
                  </a:lnTo>
                  <a:lnTo>
                    <a:pt x="941" y="256"/>
                  </a:lnTo>
                  <a:lnTo>
                    <a:pt x="941" y="257"/>
                  </a:lnTo>
                  <a:lnTo>
                    <a:pt x="939" y="259"/>
                  </a:lnTo>
                  <a:lnTo>
                    <a:pt x="938" y="259"/>
                  </a:lnTo>
                  <a:lnTo>
                    <a:pt x="936" y="259"/>
                  </a:lnTo>
                  <a:lnTo>
                    <a:pt x="933" y="259"/>
                  </a:lnTo>
                  <a:lnTo>
                    <a:pt x="932" y="259"/>
                  </a:lnTo>
                  <a:lnTo>
                    <a:pt x="930" y="259"/>
                  </a:lnTo>
                  <a:lnTo>
                    <a:pt x="932" y="257"/>
                  </a:lnTo>
                  <a:lnTo>
                    <a:pt x="933" y="257"/>
                  </a:lnTo>
                  <a:lnTo>
                    <a:pt x="933" y="256"/>
                  </a:lnTo>
                  <a:lnTo>
                    <a:pt x="933" y="254"/>
                  </a:lnTo>
                  <a:lnTo>
                    <a:pt x="935" y="254"/>
                  </a:lnTo>
                  <a:lnTo>
                    <a:pt x="936" y="254"/>
                  </a:lnTo>
                  <a:lnTo>
                    <a:pt x="938" y="254"/>
                  </a:lnTo>
                  <a:lnTo>
                    <a:pt x="939" y="253"/>
                  </a:lnTo>
                  <a:lnTo>
                    <a:pt x="941" y="253"/>
                  </a:lnTo>
                  <a:lnTo>
                    <a:pt x="942" y="253"/>
                  </a:lnTo>
                  <a:lnTo>
                    <a:pt x="942" y="251"/>
                  </a:lnTo>
                  <a:lnTo>
                    <a:pt x="941" y="251"/>
                  </a:lnTo>
                  <a:lnTo>
                    <a:pt x="942" y="250"/>
                  </a:lnTo>
                  <a:lnTo>
                    <a:pt x="944" y="250"/>
                  </a:lnTo>
                  <a:lnTo>
                    <a:pt x="944" y="248"/>
                  </a:lnTo>
                  <a:lnTo>
                    <a:pt x="945" y="247"/>
                  </a:lnTo>
                  <a:lnTo>
                    <a:pt x="948" y="247"/>
                  </a:lnTo>
                  <a:lnTo>
                    <a:pt x="950" y="247"/>
                  </a:lnTo>
                  <a:lnTo>
                    <a:pt x="951" y="247"/>
                  </a:lnTo>
                  <a:lnTo>
                    <a:pt x="953" y="247"/>
                  </a:lnTo>
                  <a:lnTo>
                    <a:pt x="954" y="245"/>
                  </a:lnTo>
                  <a:lnTo>
                    <a:pt x="956" y="245"/>
                  </a:lnTo>
                  <a:lnTo>
                    <a:pt x="956" y="247"/>
                  </a:lnTo>
                  <a:lnTo>
                    <a:pt x="954" y="247"/>
                  </a:lnTo>
                  <a:lnTo>
                    <a:pt x="953" y="248"/>
                  </a:lnTo>
                  <a:lnTo>
                    <a:pt x="951" y="248"/>
                  </a:lnTo>
                  <a:lnTo>
                    <a:pt x="950" y="250"/>
                  </a:lnTo>
                  <a:lnTo>
                    <a:pt x="948" y="250"/>
                  </a:lnTo>
                  <a:lnTo>
                    <a:pt x="948" y="251"/>
                  </a:lnTo>
                  <a:lnTo>
                    <a:pt x="950" y="250"/>
                  </a:lnTo>
                  <a:lnTo>
                    <a:pt x="951" y="250"/>
                  </a:lnTo>
                  <a:lnTo>
                    <a:pt x="953" y="248"/>
                  </a:lnTo>
                  <a:lnTo>
                    <a:pt x="954" y="248"/>
                  </a:lnTo>
                  <a:lnTo>
                    <a:pt x="956" y="248"/>
                  </a:lnTo>
                  <a:lnTo>
                    <a:pt x="957" y="248"/>
                  </a:lnTo>
                  <a:lnTo>
                    <a:pt x="957" y="247"/>
                  </a:lnTo>
                  <a:lnTo>
                    <a:pt x="956" y="247"/>
                  </a:lnTo>
                  <a:lnTo>
                    <a:pt x="957" y="245"/>
                  </a:lnTo>
                  <a:lnTo>
                    <a:pt x="959" y="245"/>
                  </a:lnTo>
                  <a:lnTo>
                    <a:pt x="960" y="245"/>
                  </a:lnTo>
                  <a:lnTo>
                    <a:pt x="960" y="243"/>
                  </a:lnTo>
                  <a:lnTo>
                    <a:pt x="959" y="243"/>
                  </a:lnTo>
                  <a:lnTo>
                    <a:pt x="957" y="243"/>
                  </a:lnTo>
                  <a:lnTo>
                    <a:pt x="956" y="243"/>
                  </a:lnTo>
                  <a:lnTo>
                    <a:pt x="954" y="243"/>
                  </a:lnTo>
                  <a:lnTo>
                    <a:pt x="953" y="243"/>
                  </a:lnTo>
                  <a:lnTo>
                    <a:pt x="953" y="245"/>
                  </a:lnTo>
                  <a:lnTo>
                    <a:pt x="951" y="245"/>
                  </a:lnTo>
                  <a:lnTo>
                    <a:pt x="948" y="245"/>
                  </a:lnTo>
                  <a:lnTo>
                    <a:pt x="947" y="245"/>
                  </a:lnTo>
                  <a:lnTo>
                    <a:pt x="947" y="243"/>
                  </a:lnTo>
                  <a:lnTo>
                    <a:pt x="945" y="243"/>
                  </a:lnTo>
                  <a:lnTo>
                    <a:pt x="945" y="242"/>
                  </a:lnTo>
                  <a:lnTo>
                    <a:pt x="945" y="240"/>
                  </a:lnTo>
                  <a:lnTo>
                    <a:pt x="944" y="240"/>
                  </a:lnTo>
                  <a:lnTo>
                    <a:pt x="942" y="240"/>
                  </a:lnTo>
                  <a:lnTo>
                    <a:pt x="944" y="242"/>
                  </a:lnTo>
                  <a:lnTo>
                    <a:pt x="942" y="242"/>
                  </a:lnTo>
                  <a:lnTo>
                    <a:pt x="941" y="242"/>
                  </a:lnTo>
                  <a:lnTo>
                    <a:pt x="939" y="242"/>
                  </a:lnTo>
                  <a:lnTo>
                    <a:pt x="939" y="240"/>
                  </a:lnTo>
                  <a:lnTo>
                    <a:pt x="938" y="242"/>
                  </a:lnTo>
                  <a:lnTo>
                    <a:pt x="936" y="242"/>
                  </a:lnTo>
                  <a:lnTo>
                    <a:pt x="936" y="240"/>
                  </a:lnTo>
                  <a:lnTo>
                    <a:pt x="933" y="240"/>
                  </a:lnTo>
                  <a:lnTo>
                    <a:pt x="933" y="239"/>
                  </a:lnTo>
                  <a:lnTo>
                    <a:pt x="932" y="239"/>
                  </a:lnTo>
                  <a:lnTo>
                    <a:pt x="932" y="237"/>
                  </a:lnTo>
                  <a:lnTo>
                    <a:pt x="930" y="237"/>
                  </a:lnTo>
                  <a:lnTo>
                    <a:pt x="930" y="239"/>
                  </a:lnTo>
                  <a:lnTo>
                    <a:pt x="929" y="239"/>
                  </a:lnTo>
                  <a:lnTo>
                    <a:pt x="929" y="237"/>
                  </a:lnTo>
                  <a:lnTo>
                    <a:pt x="927" y="237"/>
                  </a:lnTo>
                  <a:lnTo>
                    <a:pt x="926" y="237"/>
                  </a:lnTo>
                  <a:lnTo>
                    <a:pt x="924" y="236"/>
                  </a:lnTo>
                  <a:lnTo>
                    <a:pt x="926" y="236"/>
                  </a:lnTo>
                  <a:lnTo>
                    <a:pt x="927" y="236"/>
                  </a:lnTo>
                  <a:lnTo>
                    <a:pt x="927" y="234"/>
                  </a:lnTo>
                  <a:lnTo>
                    <a:pt x="926" y="234"/>
                  </a:lnTo>
                  <a:lnTo>
                    <a:pt x="924" y="231"/>
                  </a:lnTo>
                  <a:lnTo>
                    <a:pt x="926" y="230"/>
                  </a:lnTo>
                  <a:lnTo>
                    <a:pt x="926" y="228"/>
                  </a:lnTo>
                  <a:lnTo>
                    <a:pt x="927" y="227"/>
                  </a:lnTo>
                  <a:lnTo>
                    <a:pt x="929" y="227"/>
                  </a:lnTo>
                  <a:lnTo>
                    <a:pt x="930" y="225"/>
                  </a:lnTo>
                  <a:lnTo>
                    <a:pt x="932" y="225"/>
                  </a:lnTo>
                  <a:lnTo>
                    <a:pt x="933" y="225"/>
                  </a:lnTo>
                  <a:lnTo>
                    <a:pt x="933" y="224"/>
                  </a:lnTo>
                  <a:lnTo>
                    <a:pt x="935" y="224"/>
                  </a:lnTo>
                  <a:lnTo>
                    <a:pt x="936" y="222"/>
                  </a:lnTo>
                  <a:lnTo>
                    <a:pt x="936" y="224"/>
                  </a:lnTo>
                  <a:lnTo>
                    <a:pt x="938" y="224"/>
                  </a:lnTo>
                  <a:lnTo>
                    <a:pt x="938" y="222"/>
                  </a:lnTo>
                  <a:lnTo>
                    <a:pt x="939" y="222"/>
                  </a:lnTo>
                  <a:lnTo>
                    <a:pt x="941" y="222"/>
                  </a:lnTo>
                  <a:lnTo>
                    <a:pt x="941" y="221"/>
                  </a:lnTo>
                  <a:lnTo>
                    <a:pt x="942" y="221"/>
                  </a:lnTo>
                  <a:lnTo>
                    <a:pt x="944" y="221"/>
                  </a:lnTo>
                  <a:lnTo>
                    <a:pt x="944" y="219"/>
                  </a:lnTo>
                  <a:lnTo>
                    <a:pt x="939" y="221"/>
                  </a:lnTo>
                  <a:lnTo>
                    <a:pt x="938" y="221"/>
                  </a:lnTo>
                  <a:lnTo>
                    <a:pt x="936" y="221"/>
                  </a:lnTo>
                  <a:lnTo>
                    <a:pt x="936" y="219"/>
                  </a:lnTo>
                  <a:lnTo>
                    <a:pt x="935" y="218"/>
                  </a:lnTo>
                  <a:lnTo>
                    <a:pt x="936" y="218"/>
                  </a:lnTo>
                  <a:lnTo>
                    <a:pt x="936" y="216"/>
                  </a:lnTo>
                  <a:lnTo>
                    <a:pt x="938" y="215"/>
                  </a:lnTo>
                  <a:lnTo>
                    <a:pt x="939" y="215"/>
                  </a:lnTo>
                  <a:lnTo>
                    <a:pt x="941" y="215"/>
                  </a:lnTo>
                  <a:lnTo>
                    <a:pt x="941" y="213"/>
                  </a:lnTo>
                  <a:lnTo>
                    <a:pt x="942" y="213"/>
                  </a:lnTo>
                  <a:lnTo>
                    <a:pt x="944" y="212"/>
                  </a:lnTo>
                  <a:lnTo>
                    <a:pt x="942" y="212"/>
                  </a:lnTo>
                  <a:lnTo>
                    <a:pt x="944" y="210"/>
                  </a:lnTo>
                  <a:lnTo>
                    <a:pt x="945" y="212"/>
                  </a:lnTo>
                  <a:lnTo>
                    <a:pt x="945" y="210"/>
                  </a:lnTo>
                  <a:lnTo>
                    <a:pt x="945" y="209"/>
                  </a:lnTo>
                  <a:lnTo>
                    <a:pt x="947" y="209"/>
                  </a:lnTo>
                  <a:lnTo>
                    <a:pt x="948" y="209"/>
                  </a:lnTo>
                  <a:lnTo>
                    <a:pt x="950" y="207"/>
                  </a:lnTo>
                  <a:lnTo>
                    <a:pt x="951" y="207"/>
                  </a:lnTo>
                  <a:lnTo>
                    <a:pt x="951" y="206"/>
                  </a:lnTo>
                  <a:lnTo>
                    <a:pt x="953" y="206"/>
                  </a:lnTo>
                  <a:lnTo>
                    <a:pt x="956" y="206"/>
                  </a:lnTo>
                  <a:lnTo>
                    <a:pt x="956" y="207"/>
                  </a:lnTo>
                  <a:lnTo>
                    <a:pt x="959" y="209"/>
                  </a:lnTo>
                  <a:lnTo>
                    <a:pt x="960" y="209"/>
                  </a:lnTo>
                  <a:lnTo>
                    <a:pt x="960" y="207"/>
                  </a:lnTo>
                  <a:lnTo>
                    <a:pt x="962" y="207"/>
                  </a:lnTo>
                  <a:lnTo>
                    <a:pt x="963" y="207"/>
                  </a:lnTo>
                  <a:lnTo>
                    <a:pt x="963" y="206"/>
                  </a:lnTo>
                  <a:lnTo>
                    <a:pt x="963" y="204"/>
                  </a:lnTo>
                  <a:lnTo>
                    <a:pt x="962" y="204"/>
                  </a:lnTo>
                  <a:lnTo>
                    <a:pt x="960" y="204"/>
                  </a:lnTo>
                  <a:lnTo>
                    <a:pt x="959" y="203"/>
                  </a:lnTo>
                  <a:lnTo>
                    <a:pt x="960" y="203"/>
                  </a:lnTo>
                  <a:lnTo>
                    <a:pt x="960" y="201"/>
                  </a:lnTo>
                  <a:lnTo>
                    <a:pt x="962" y="201"/>
                  </a:lnTo>
                  <a:lnTo>
                    <a:pt x="963" y="201"/>
                  </a:lnTo>
                  <a:lnTo>
                    <a:pt x="965" y="201"/>
                  </a:lnTo>
                  <a:lnTo>
                    <a:pt x="966" y="201"/>
                  </a:lnTo>
                  <a:lnTo>
                    <a:pt x="966" y="200"/>
                  </a:lnTo>
                  <a:lnTo>
                    <a:pt x="968" y="200"/>
                  </a:lnTo>
                  <a:lnTo>
                    <a:pt x="969" y="200"/>
                  </a:lnTo>
                  <a:lnTo>
                    <a:pt x="971" y="198"/>
                  </a:lnTo>
                  <a:lnTo>
                    <a:pt x="973" y="197"/>
                  </a:lnTo>
                  <a:lnTo>
                    <a:pt x="974" y="197"/>
                  </a:lnTo>
                  <a:lnTo>
                    <a:pt x="974" y="198"/>
                  </a:lnTo>
                  <a:lnTo>
                    <a:pt x="976" y="198"/>
                  </a:lnTo>
                  <a:lnTo>
                    <a:pt x="977" y="198"/>
                  </a:lnTo>
                  <a:lnTo>
                    <a:pt x="979" y="197"/>
                  </a:lnTo>
                  <a:lnTo>
                    <a:pt x="980" y="198"/>
                  </a:lnTo>
                  <a:lnTo>
                    <a:pt x="982" y="198"/>
                  </a:lnTo>
                  <a:lnTo>
                    <a:pt x="980" y="197"/>
                  </a:lnTo>
                  <a:lnTo>
                    <a:pt x="979" y="197"/>
                  </a:lnTo>
                  <a:lnTo>
                    <a:pt x="977" y="197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77" y="195"/>
                  </a:lnTo>
                  <a:lnTo>
                    <a:pt x="977" y="194"/>
                  </a:lnTo>
                  <a:lnTo>
                    <a:pt x="979" y="194"/>
                  </a:lnTo>
                  <a:lnTo>
                    <a:pt x="980" y="194"/>
                  </a:lnTo>
                  <a:lnTo>
                    <a:pt x="982" y="192"/>
                  </a:lnTo>
                  <a:lnTo>
                    <a:pt x="980" y="192"/>
                  </a:lnTo>
                  <a:lnTo>
                    <a:pt x="982" y="190"/>
                  </a:lnTo>
                  <a:lnTo>
                    <a:pt x="982" y="189"/>
                  </a:lnTo>
                  <a:lnTo>
                    <a:pt x="983" y="189"/>
                  </a:lnTo>
                  <a:lnTo>
                    <a:pt x="985" y="187"/>
                  </a:lnTo>
                  <a:lnTo>
                    <a:pt x="985" y="186"/>
                  </a:lnTo>
                  <a:lnTo>
                    <a:pt x="986" y="186"/>
                  </a:lnTo>
                  <a:lnTo>
                    <a:pt x="988" y="186"/>
                  </a:lnTo>
                  <a:lnTo>
                    <a:pt x="986" y="184"/>
                  </a:lnTo>
                  <a:lnTo>
                    <a:pt x="986" y="183"/>
                  </a:lnTo>
                  <a:lnTo>
                    <a:pt x="988" y="183"/>
                  </a:lnTo>
                  <a:lnTo>
                    <a:pt x="988" y="181"/>
                  </a:lnTo>
                  <a:lnTo>
                    <a:pt x="986" y="181"/>
                  </a:lnTo>
                  <a:lnTo>
                    <a:pt x="985" y="181"/>
                  </a:lnTo>
                  <a:lnTo>
                    <a:pt x="985" y="180"/>
                  </a:lnTo>
                  <a:lnTo>
                    <a:pt x="986" y="180"/>
                  </a:lnTo>
                  <a:lnTo>
                    <a:pt x="986" y="178"/>
                  </a:lnTo>
                  <a:lnTo>
                    <a:pt x="986" y="178"/>
                  </a:lnTo>
                  <a:lnTo>
                    <a:pt x="988" y="177"/>
                  </a:lnTo>
                  <a:lnTo>
                    <a:pt x="988" y="175"/>
                  </a:lnTo>
                  <a:lnTo>
                    <a:pt x="989" y="175"/>
                  </a:lnTo>
                  <a:lnTo>
                    <a:pt x="989" y="174"/>
                  </a:lnTo>
                  <a:lnTo>
                    <a:pt x="991" y="174"/>
                  </a:lnTo>
                  <a:lnTo>
                    <a:pt x="992" y="172"/>
                  </a:lnTo>
                  <a:lnTo>
                    <a:pt x="994" y="172"/>
                  </a:lnTo>
                  <a:lnTo>
                    <a:pt x="994" y="171"/>
                  </a:lnTo>
                  <a:lnTo>
                    <a:pt x="995" y="171"/>
                  </a:lnTo>
                  <a:lnTo>
                    <a:pt x="995" y="169"/>
                  </a:lnTo>
                  <a:lnTo>
                    <a:pt x="997" y="168"/>
                  </a:lnTo>
                  <a:lnTo>
                    <a:pt x="997" y="166"/>
                  </a:lnTo>
                  <a:lnTo>
                    <a:pt x="998" y="166"/>
                  </a:lnTo>
                  <a:lnTo>
                    <a:pt x="1000" y="163"/>
                  </a:lnTo>
                  <a:lnTo>
                    <a:pt x="1000" y="162"/>
                  </a:lnTo>
                  <a:lnTo>
                    <a:pt x="1001" y="160"/>
                  </a:lnTo>
                  <a:lnTo>
                    <a:pt x="1003" y="160"/>
                  </a:lnTo>
                  <a:lnTo>
                    <a:pt x="1004" y="159"/>
                  </a:lnTo>
                  <a:lnTo>
                    <a:pt x="1007" y="159"/>
                  </a:lnTo>
                  <a:lnTo>
                    <a:pt x="1009" y="159"/>
                  </a:lnTo>
                  <a:lnTo>
                    <a:pt x="1012" y="160"/>
                  </a:lnTo>
                  <a:lnTo>
                    <a:pt x="1015" y="162"/>
                  </a:lnTo>
                  <a:lnTo>
                    <a:pt x="1018" y="162"/>
                  </a:lnTo>
                  <a:lnTo>
                    <a:pt x="1018" y="160"/>
                  </a:lnTo>
                  <a:lnTo>
                    <a:pt x="1015" y="160"/>
                  </a:lnTo>
                  <a:lnTo>
                    <a:pt x="1015" y="159"/>
                  </a:lnTo>
                  <a:lnTo>
                    <a:pt x="1013" y="159"/>
                  </a:lnTo>
                  <a:lnTo>
                    <a:pt x="1016" y="157"/>
                  </a:lnTo>
                  <a:lnTo>
                    <a:pt x="1015" y="157"/>
                  </a:lnTo>
                  <a:lnTo>
                    <a:pt x="1013" y="157"/>
                  </a:lnTo>
                  <a:lnTo>
                    <a:pt x="1012" y="157"/>
                  </a:lnTo>
                  <a:lnTo>
                    <a:pt x="1012" y="156"/>
                  </a:lnTo>
                  <a:lnTo>
                    <a:pt x="1013" y="156"/>
                  </a:lnTo>
                  <a:lnTo>
                    <a:pt x="1015" y="154"/>
                  </a:lnTo>
                  <a:lnTo>
                    <a:pt x="1019" y="154"/>
                  </a:lnTo>
                  <a:lnTo>
                    <a:pt x="1021" y="154"/>
                  </a:lnTo>
                  <a:lnTo>
                    <a:pt x="1022" y="153"/>
                  </a:lnTo>
                  <a:lnTo>
                    <a:pt x="1024" y="153"/>
                  </a:lnTo>
                  <a:lnTo>
                    <a:pt x="1026" y="153"/>
                  </a:lnTo>
                  <a:lnTo>
                    <a:pt x="1029" y="153"/>
                  </a:lnTo>
                  <a:lnTo>
                    <a:pt x="1030" y="153"/>
                  </a:lnTo>
                  <a:lnTo>
                    <a:pt x="1038" y="151"/>
                  </a:lnTo>
                  <a:lnTo>
                    <a:pt x="1038" y="153"/>
                  </a:lnTo>
                  <a:lnTo>
                    <a:pt x="1039" y="153"/>
                  </a:lnTo>
                  <a:lnTo>
                    <a:pt x="1041" y="151"/>
                  </a:lnTo>
                  <a:lnTo>
                    <a:pt x="1044" y="151"/>
                  </a:lnTo>
                  <a:lnTo>
                    <a:pt x="1047" y="151"/>
                  </a:lnTo>
                  <a:lnTo>
                    <a:pt x="1050" y="151"/>
                  </a:lnTo>
                  <a:lnTo>
                    <a:pt x="1053" y="153"/>
                  </a:lnTo>
                  <a:lnTo>
                    <a:pt x="1054" y="153"/>
                  </a:lnTo>
                  <a:lnTo>
                    <a:pt x="1056" y="153"/>
                  </a:lnTo>
                  <a:lnTo>
                    <a:pt x="1057" y="153"/>
                  </a:lnTo>
                  <a:lnTo>
                    <a:pt x="1057" y="154"/>
                  </a:lnTo>
                  <a:lnTo>
                    <a:pt x="1056" y="156"/>
                  </a:lnTo>
                  <a:lnTo>
                    <a:pt x="1059" y="156"/>
                  </a:lnTo>
                  <a:lnTo>
                    <a:pt x="1060" y="156"/>
                  </a:lnTo>
                  <a:lnTo>
                    <a:pt x="1060" y="154"/>
                  </a:lnTo>
                  <a:lnTo>
                    <a:pt x="1062" y="154"/>
                  </a:lnTo>
                  <a:lnTo>
                    <a:pt x="1065" y="154"/>
                  </a:lnTo>
                  <a:lnTo>
                    <a:pt x="1069" y="154"/>
                  </a:lnTo>
                  <a:lnTo>
                    <a:pt x="1071" y="154"/>
                  </a:lnTo>
                  <a:lnTo>
                    <a:pt x="1077" y="154"/>
                  </a:lnTo>
                  <a:lnTo>
                    <a:pt x="1082" y="156"/>
                  </a:lnTo>
                  <a:lnTo>
                    <a:pt x="1085" y="156"/>
                  </a:lnTo>
                  <a:lnTo>
                    <a:pt x="1086" y="156"/>
                  </a:lnTo>
                  <a:lnTo>
                    <a:pt x="1085" y="157"/>
                  </a:lnTo>
                  <a:lnTo>
                    <a:pt x="1083" y="157"/>
                  </a:lnTo>
                  <a:lnTo>
                    <a:pt x="1082" y="159"/>
                  </a:lnTo>
                  <a:lnTo>
                    <a:pt x="1080" y="159"/>
                  </a:lnTo>
                  <a:lnTo>
                    <a:pt x="1079" y="160"/>
                  </a:lnTo>
                  <a:lnTo>
                    <a:pt x="1077" y="160"/>
                  </a:lnTo>
                  <a:lnTo>
                    <a:pt x="1075" y="162"/>
                  </a:lnTo>
                  <a:lnTo>
                    <a:pt x="1071" y="163"/>
                  </a:lnTo>
                  <a:lnTo>
                    <a:pt x="1069" y="163"/>
                  </a:lnTo>
                  <a:lnTo>
                    <a:pt x="1068" y="166"/>
                  </a:lnTo>
                  <a:lnTo>
                    <a:pt x="1066" y="166"/>
                  </a:lnTo>
                  <a:lnTo>
                    <a:pt x="1065" y="166"/>
                  </a:lnTo>
                  <a:lnTo>
                    <a:pt x="1065" y="168"/>
                  </a:lnTo>
                  <a:lnTo>
                    <a:pt x="1063" y="168"/>
                  </a:lnTo>
                  <a:lnTo>
                    <a:pt x="1062" y="168"/>
                  </a:lnTo>
                  <a:lnTo>
                    <a:pt x="1062" y="169"/>
                  </a:lnTo>
                  <a:lnTo>
                    <a:pt x="1060" y="169"/>
                  </a:lnTo>
                  <a:lnTo>
                    <a:pt x="1059" y="169"/>
                  </a:lnTo>
                  <a:lnTo>
                    <a:pt x="1059" y="171"/>
                  </a:lnTo>
                  <a:lnTo>
                    <a:pt x="1057" y="171"/>
                  </a:lnTo>
                  <a:lnTo>
                    <a:pt x="1054" y="172"/>
                  </a:lnTo>
                  <a:lnTo>
                    <a:pt x="1053" y="174"/>
                  </a:lnTo>
                  <a:lnTo>
                    <a:pt x="1051" y="174"/>
                  </a:lnTo>
                  <a:lnTo>
                    <a:pt x="1050" y="174"/>
                  </a:lnTo>
                  <a:lnTo>
                    <a:pt x="1050" y="175"/>
                  </a:lnTo>
                  <a:lnTo>
                    <a:pt x="1048" y="175"/>
                  </a:lnTo>
                  <a:lnTo>
                    <a:pt x="1047" y="177"/>
                  </a:lnTo>
                  <a:lnTo>
                    <a:pt x="1045" y="177"/>
                  </a:lnTo>
                  <a:lnTo>
                    <a:pt x="1044" y="178"/>
                  </a:lnTo>
                  <a:lnTo>
                    <a:pt x="1041" y="178"/>
                  </a:lnTo>
                  <a:lnTo>
                    <a:pt x="1039" y="178"/>
                  </a:lnTo>
                  <a:lnTo>
                    <a:pt x="1039" y="180"/>
                  </a:lnTo>
                  <a:lnTo>
                    <a:pt x="1038" y="180"/>
                  </a:lnTo>
                  <a:lnTo>
                    <a:pt x="1033" y="180"/>
                  </a:lnTo>
                  <a:lnTo>
                    <a:pt x="1030" y="180"/>
                  </a:lnTo>
                  <a:lnTo>
                    <a:pt x="1024" y="180"/>
                  </a:lnTo>
                  <a:lnTo>
                    <a:pt x="1022" y="180"/>
                  </a:lnTo>
                  <a:lnTo>
                    <a:pt x="1022" y="178"/>
                  </a:lnTo>
                  <a:lnTo>
                    <a:pt x="1021" y="178"/>
                  </a:lnTo>
                  <a:lnTo>
                    <a:pt x="1019" y="178"/>
                  </a:lnTo>
                  <a:lnTo>
                    <a:pt x="1018" y="178"/>
                  </a:lnTo>
                  <a:lnTo>
                    <a:pt x="1016" y="180"/>
                  </a:lnTo>
                  <a:lnTo>
                    <a:pt x="1013" y="180"/>
                  </a:lnTo>
                  <a:lnTo>
                    <a:pt x="1012" y="181"/>
                  </a:lnTo>
                  <a:lnTo>
                    <a:pt x="1013" y="183"/>
                  </a:lnTo>
                  <a:lnTo>
                    <a:pt x="1013" y="184"/>
                  </a:lnTo>
                  <a:lnTo>
                    <a:pt x="1013" y="186"/>
                  </a:lnTo>
                  <a:lnTo>
                    <a:pt x="1012" y="186"/>
                  </a:lnTo>
                  <a:lnTo>
                    <a:pt x="1009" y="186"/>
                  </a:lnTo>
                  <a:lnTo>
                    <a:pt x="1007" y="187"/>
                  </a:lnTo>
                  <a:lnTo>
                    <a:pt x="1006" y="187"/>
                  </a:lnTo>
                  <a:lnTo>
                    <a:pt x="1004" y="187"/>
                  </a:lnTo>
                  <a:lnTo>
                    <a:pt x="1003" y="189"/>
                  </a:lnTo>
                  <a:lnTo>
                    <a:pt x="1001" y="189"/>
                  </a:lnTo>
                  <a:lnTo>
                    <a:pt x="1000" y="190"/>
                  </a:lnTo>
                  <a:lnTo>
                    <a:pt x="998" y="192"/>
                  </a:lnTo>
                  <a:lnTo>
                    <a:pt x="997" y="192"/>
                  </a:lnTo>
                  <a:lnTo>
                    <a:pt x="995" y="192"/>
                  </a:lnTo>
                  <a:lnTo>
                    <a:pt x="995" y="194"/>
                  </a:lnTo>
                  <a:lnTo>
                    <a:pt x="995" y="195"/>
                  </a:lnTo>
                  <a:lnTo>
                    <a:pt x="994" y="195"/>
                  </a:lnTo>
                  <a:lnTo>
                    <a:pt x="992" y="194"/>
                  </a:lnTo>
                  <a:lnTo>
                    <a:pt x="991" y="194"/>
                  </a:lnTo>
                  <a:lnTo>
                    <a:pt x="988" y="194"/>
                  </a:lnTo>
                  <a:lnTo>
                    <a:pt x="986" y="194"/>
                  </a:lnTo>
                  <a:lnTo>
                    <a:pt x="985" y="194"/>
                  </a:lnTo>
                  <a:lnTo>
                    <a:pt x="979" y="195"/>
                  </a:lnTo>
                  <a:lnTo>
                    <a:pt x="982" y="195"/>
                  </a:lnTo>
                  <a:lnTo>
                    <a:pt x="988" y="195"/>
                  </a:lnTo>
                  <a:lnTo>
                    <a:pt x="989" y="195"/>
                  </a:lnTo>
                  <a:lnTo>
                    <a:pt x="988" y="197"/>
                  </a:lnTo>
                  <a:lnTo>
                    <a:pt x="986" y="197"/>
                  </a:lnTo>
                  <a:lnTo>
                    <a:pt x="985" y="197"/>
                  </a:lnTo>
                  <a:lnTo>
                    <a:pt x="985" y="198"/>
                  </a:lnTo>
                  <a:lnTo>
                    <a:pt x="986" y="198"/>
                  </a:lnTo>
                  <a:lnTo>
                    <a:pt x="986" y="200"/>
                  </a:lnTo>
                  <a:lnTo>
                    <a:pt x="985" y="200"/>
                  </a:lnTo>
                  <a:lnTo>
                    <a:pt x="983" y="201"/>
                  </a:lnTo>
                  <a:lnTo>
                    <a:pt x="986" y="200"/>
                  </a:lnTo>
                  <a:lnTo>
                    <a:pt x="988" y="200"/>
                  </a:lnTo>
                  <a:lnTo>
                    <a:pt x="988" y="198"/>
                  </a:lnTo>
                  <a:lnTo>
                    <a:pt x="989" y="198"/>
                  </a:lnTo>
                  <a:lnTo>
                    <a:pt x="989" y="200"/>
                  </a:lnTo>
                  <a:lnTo>
                    <a:pt x="991" y="198"/>
                  </a:lnTo>
                  <a:lnTo>
                    <a:pt x="991" y="200"/>
                  </a:lnTo>
                  <a:lnTo>
                    <a:pt x="992" y="200"/>
                  </a:lnTo>
                  <a:lnTo>
                    <a:pt x="994" y="200"/>
                  </a:lnTo>
                  <a:lnTo>
                    <a:pt x="992" y="201"/>
                  </a:lnTo>
                  <a:lnTo>
                    <a:pt x="994" y="203"/>
                  </a:lnTo>
                  <a:lnTo>
                    <a:pt x="995" y="203"/>
                  </a:lnTo>
                  <a:lnTo>
                    <a:pt x="997" y="204"/>
                  </a:lnTo>
                  <a:lnTo>
                    <a:pt x="998" y="204"/>
                  </a:lnTo>
                  <a:lnTo>
                    <a:pt x="997" y="206"/>
                  </a:lnTo>
                  <a:lnTo>
                    <a:pt x="997" y="207"/>
                  </a:lnTo>
                  <a:lnTo>
                    <a:pt x="998" y="207"/>
                  </a:lnTo>
                  <a:lnTo>
                    <a:pt x="998" y="209"/>
                  </a:lnTo>
                  <a:lnTo>
                    <a:pt x="998" y="210"/>
                  </a:lnTo>
                  <a:lnTo>
                    <a:pt x="997" y="210"/>
                  </a:lnTo>
                  <a:lnTo>
                    <a:pt x="997" y="212"/>
                  </a:lnTo>
                  <a:lnTo>
                    <a:pt x="995" y="213"/>
                  </a:lnTo>
                  <a:lnTo>
                    <a:pt x="994" y="215"/>
                  </a:lnTo>
                  <a:lnTo>
                    <a:pt x="992" y="215"/>
                  </a:lnTo>
                  <a:lnTo>
                    <a:pt x="992" y="216"/>
                  </a:lnTo>
                  <a:lnTo>
                    <a:pt x="991" y="216"/>
                  </a:lnTo>
                  <a:lnTo>
                    <a:pt x="989" y="216"/>
                  </a:lnTo>
                  <a:lnTo>
                    <a:pt x="991" y="218"/>
                  </a:lnTo>
                  <a:lnTo>
                    <a:pt x="992" y="218"/>
                  </a:lnTo>
                  <a:lnTo>
                    <a:pt x="994" y="218"/>
                  </a:lnTo>
                  <a:lnTo>
                    <a:pt x="994" y="219"/>
                  </a:lnTo>
                  <a:lnTo>
                    <a:pt x="992" y="219"/>
                  </a:lnTo>
                  <a:lnTo>
                    <a:pt x="992" y="221"/>
                  </a:lnTo>
                  <a:lnTo>
                    <a:pt x="994" y="219"/>
                  </a:lnTo>
                  <a:lnTo>
                    <a:pt x="995" y="221"/>
                  </a:lnTo>
                  <a:lnTo>
                    <a:pt x="997" y="221"/>
                  </a:lnTo>
                  <a:lnTo>
                    <a:pt x="997" y="222"/>
                  </a:lnTo>
                  <a:lnTo>
                    <a:pt x="997" y="224"/>
                  </a:lnTo>
                  <a:lnTo>
                    <a:pt x="997" y="225"/>
                  </a:lnTo>
                  <a:lnTo>
                    <a:pt x="997" y="227"/>
                  </a:lnTo>
                  <a:lnTo>
                    <a:pt x="995" y="227"/>
                  </a:lnTo>
                  <a:lnTo>
                    <a:pt x="995" y="228"/>
                  </a:lnTo>
                  <a:lnTo>
                    <a:pt x="997" y="228"/>
                  </a:lnTo>
                  <a:lnTo>
                    <a:pt x="997" y="227"/>
                  </a:lnTo>
                  <a:lnTo>
                    <a:pt x="998" y="227"/>
                  </a:lnTo>
                  <a:lnTo>
                    <a:pt x="1000" y="227"/>
                  </a:lnTo>
                  <a:lnTo>
                    <a:pt x="1000" y="228"/>
                  </a:lnTo>
                  <a:lnTo>
                    <a:pt x="1000" y="230"/>
                  </a:lnTo>
                  <a:lnTo>
                    <a:pt x="1001" y="230"/>
                  </a:lnTo>
                  <a:lnTo>
                    <a:pt x="1000" y="231"/>
                  </a:lnTo>
                  <a:lnTo>
                    <a:pt x="998" y="231"/>
                  </a:lnTo>
                  <a:lnTo>
                    <a:pt x="995" y="231"/>
                  </a:lnTo>
                  <a:lnTo>
                    <a:pt x="992" y="231"/>
                  </a:lnTo>
                  <a:lnTo>
                    <a:pt x="992" y="230"/>
                  </a:lnTo>
                  <a:lnTo>
                    <a:pt x="991" y="230"/>
                  </a:lnTo>
                  <a:lnTo>
                    <a:pt x="991" y="228"/>
                  </a:lnTo>
                  <a:lnTo>
                    <a:pt x="989" y="228"/>
                  </a:lnTo>
                  <a:lnTo>
                    <a:pt x="991" y="230"/>
                  </a:lnTo>
                  <a:lnTo>
                    <a:pt x="989" y="230"/>
                  </a:lnTo>
                  <a:lnTo>
                    <a:pt x="988" y="230"/>
                  </a:lnTo>
                  <a:lnTo>
                    <a:pt x="988" y="231"/>
                  </a:lnTo>
                  <a:lnTo>
                    <a:pt x="986" y="231"/>
                  </a:lnTo>
                  <a:lnTo>
                    <a:pt x="985" y="231"/>
                  </a:lnTo>
                  <a:lnTo>
                    <a:pt x="983" y="231"/>
                  </a:lnTo>
                  <a:lnTo>
                    <a:pt x="983" y="233"/>
                  </a:lnTo>
                  <a:lnTo>
                    <a:pt x="985" y="231"/>
                  </a:lnTo>
                  <a:lnTo>
                    <a:pt x="985" y="233"/>
                  </a:lnTo>
                  <a:lnTo>
                    <a:pt x="988" y="231"/>
                  </a:lnTo>
                  <a:lnTo>
                    <a:pt x="991" y="231"/>
                  </a:lnTo>
                  <a:lnTo>
                    <a:pt x="992" y="233"/>
                  </a:lnTo>
                  <a:lnTo>
                    <a:pt x="991" y="234"/>
                  </a:lnTo>
                  <a:lnTo>
                    <a:pt x="989" y="234"/>
                  </a:lnTo>
                  <a:lnTo>
                    <a:pt x="986" y="236"/>
                  </a:lnTo>
                  <a:lnTo>
                    <a:pt x="985" y="236"/>
                  </a:lnTo>
                  <a:lnTo>
                    <a:pt x="983" y="236"/>
                  </a:lnTo>
                  <a:lnTo>
                    <a:pt x="983" y="237"/>
                  </a:lnTo>
                  <a:lnTo>
                    <a:pt x="982" y="237"/>
                  </a:lnTo>
                  <a:lnTo>
                    <a:pt x="980" y="237"/>
                  </a:lnTo>
                  <a:lnTo>
                    <a:pt x="979" y="237"/>
                  </a:lnTo>
                  <a:lnTo>
                    <a:pt x="979" y="239"/>
                  </a:lnTo>
                  <a:lnTo>
                    <a:pt x="977" y="237"/>
                  </a:lnTo>
                  <a:lnTo>
                    <a:pt x="977" y="239"/>
                  </a:lnTo>
                  <a:lnTo>
                    <a:pt x="976" y="239"/>
                  </a:lnTo>
                  <a:lnTo>
                    <a:pt x="974" y="240"/>
                  </a:lnTo>
                  <a:lnTo>
                    <a:pt x="976" y="240"/>
                  </a:lnTo>
                  <a:lnTo>
                    <a:pt x="977" y="240"/>
                  </a:lnTo>
                  <a:lnTo>
                    <a:pt x="979" y="239"/>
                  </a:lnTo>
                  <a:lnTo>
                    <a:pt x="979" y="240"/>
                  </a:lnTo>
                  <a:lnTo>
                    <a:pt x="980" y="240"/>
                  </a:lnTo>
                  <a:lnTo>
                    <a:pt x="980" y="242"/>
                  </a:lnTo>
                  <a:lnTo>
                    <a:pt x="982" y="242"/>
                  </a:lnTo>
                  <a:lnTo>
                    <a:pt x="983" y="243"/>
                  </a:lnTo>
                  <a:lnTo>
                    <a:pt x="985" y="243"/>
                  </a:lnTo>
                  <a:lnTo>
                    <a:pt x="986" y="243"/>
                  </a:lnTo>
                  <a:lnTo>
                    <a:pt x="988" y="243"/>
                  </a:lnTo>
                  <a:lnTo>
                    <a:pt x="988" y="242"/>
                  </a:lnTo>
                  <a:lnTo>
                    <a:pt x="989" y="242"/>
                  </a:lnTo>
                  <a:lnTo>
                    <a:pt x="991" y="242"/>
                  </a:lnTo>
                  <a:lnTo>
                    <a:pt x="992" y="240"/>
                  </a:lnTo>
                  <a:lnTo>
                    <a:pt x="994" y="240"/>
                  </a:lnTo>
                  <a:lnTo>
                    <a:pt x="995" y="240"/>
                  </a:lnTo>
                  <a:lnTo>
                    <a:pt x="997" y="240"/>
                  </a:lnTo>
                  <a:lnTo>
                    <a:pt x="998" y="240"/>
                  </a:lnTo>
                  <a:lnTo>
                    <a:pt x="998" y="242"/>
                  </a:lnTo>
                  <a:lnTo>
                    <a:pt x="997" y="242"/>
                  </a:lnTo>
                  <a:lnTo>
                    <a:pt x="994" y="242"/>
                  </a:lnTo>
                  <a:lnTo>
                    <a:pt x="991" y="243"/>
                  </a:lnTo>
                  <a:lnTo>
                    <a:pt x="992" y="243"/>
                  </a:lnTo>
                  <a:lnTo>
                    <a:pt x="994" y="243"/>
                  </a:lnTo>
                  <a:lnTo>
                    <a:pt x="997" y="242"/>
                  </a:lnTo>
                  <a:lnTo>
                    <a:pt x="997" y="243"/>
                  </a:lnTo>
                  <a:lnTo>
                    <a:pt x="998" y="243"/>
                  </a:lnTo>
                  <a:lnTo>
                    <a:pt x="1000" y="243"/>
                  </a:lnTo>
                  <a:lnTo>
                    <a:pt x="1001" y="243"/>
                  </a:lnTo>
                  <a:lnTo>
                    <a:pt x="1003" y="243"/>
                  </a:lnTo>
                  <a:lnTo>
                    <a:pt x="1004" y="243"/>
                  </a:lnTo>
                  <a:lnTo>
                    <a:pt x="1006" y="243"/>
                  </a:lnTo>
                  <a:lnTo>
                    <a:pt x="1006" y="245"/>
                  </a:lnTo>
                  <a:lnTo>
                    <a:pt x="1004" y="245"/>
                  </a:lnTo>
                  <a:lnTo>
                    <a:pt x="1003" y="245"/>
                  </a:lnTo>
                  <a:lnTo>
                    <a:pt x="1001" y="245"/>
                  </a:lnTo>
                  <a:lnTo>
                    <a:pt x="1000" y="247"/>
                  </a:lnTo>
                  <a:lnTo>
                    <a:pt x="998" y="248"/>
                  </a:lnTo>
                  <a:lnTo>
                    <a:pt x="997" y="248"/>
                  </a:lnTo>
                  <a:lnTo>
                    <a:pt x="995" y="248"/>
                  </a:lnTo>
                  <a:lnTo>
                    <a:pt x="995" y="247"/>
                  </a:lnTo>
                  <a:lnTo>
                    <a:pt x="994" y="248"/>
                  </a:lnTo>
                  <a:lnTo>
                    <a:pt x="992" y="248"/>
                  </a:lnTo>
                  <a:lnTo>
                    <a:pt x="992" y="250"/>
                  </a:lnTo>
                  <a:lnTo>
                    <a:pt x="994" y="251"/>
                  </a:lnTo>
                  <a:lnTo>
                    <a:pt x="995" y="251"/>
                  </a:lnTo>
                  <a:lnTo>
                    <a:pt x="997" y="253"/>
                  </a:lnTo>
                  <a:lnTo>
                    <a:pt x="995" y="253"/>
                  </a:lnTo>
                  <a:lnTo>
                    <a:pt x="994" y="254"/>
                  </a:lnTo>
                  <a:lnTo>
                    <a:pt x="995" y="254"/>
                  </a:lnTo>
                  <a:lnTo>
                    <a:pt x="995" y="256"/>
                  </a:lnTo>
                  <a:lnTo>
                    <a:pt x="997" y="256"/>
                  </a:lnTo>
                  <a:lnTo>
                    <a:pt x="997" y="257"/>
                  </a:lnTo>
                  <a:lnTo>
                    <a:pt x="995" y="257"/>
                  </a:lnTo>
                  <a:lnTo>
                    <a:pt x="995" y="259"/>
                  </a:lnTo>
                  <a:lnTo>
                    <a:pt x="994" y="259"/>
                  </a:lnTo>
                  <a:lnTo>
                    <a:pt x="992" y="259"/>
                  </a:lnTo>
                  <a:lnTo>
                    <a:pt x="992" y="260"/>
                  </a:lnTo>
                  <a:lnTo>
                    <a:pt x="991" y="262"/>
                  </a:lnTo>
                  <a:lnTo>
                    <a:pt x="991" y="263"/>
                  </a:lnTo>
                  <a:lnTo>
                    <a:pt x="989" y="263"/>
                  </a:lnTo>
                  <a:lnTo>
                    <a:pt x="989" y="265"/>
                  </a:lnTo>
                  <a:lnTo>
                    <a:pt x="988" y="265"/>
                  </a:lnTo>
                  <a:lnTo>
                    <a:pt x="988" y="266"/>
                  </a:lnTo>
                  <a:lnTo>
                    <a:pt x="989" y="266"/>
                  </a:lnTo>
                  <a:lnTo>
                    <a:pt x="989" y="269"/>
                  </a:lnTo>
                  <a:lnTo>
                    <a:pt x="989" y="271"/>
                  </a:lnTo>
                  <a:lnTo>
                    <a:pt x="991" y="271"/>
                  </a:lnTo>
                  <a:lnTo>
                    <a:pt x="992" y="271"/>
                  </a:lnTo>
                  <a:lnTo>
                    <a:pt x="992" y="269"/>
                  </a:lnTo>
                  <a:lnTo>
                    <a:pt x="994" y="269"/>
                  </a:lnTo>
                  <a:lnTo>
                    <a:pt x="995" y="266"/>
                  </a:lnTo>
                  <a:lnTo>
                    <a:pt x="997" y="265"/>
                  </a:lnTo>
                  <a:lnTo>
                    <a:pt x="998" y="265"/>
                  </a:lnTo>
                  <a:lnTo>
                    <a:pt x="1000" y="265"/>
                  </a:lnTo>
                  <a:lnTo>
                    <a:pt x="1000" y="263"/>
                  </a:lnTo>
                  <a:lnTo>
                    <a:pt x="1000" y="262"/>
                  </a:lnTo>
                  <a:lnTo>
                    <a:pt x="1001" y="262"/>
                  </a:lnTo>
                  <a:lnTo>
                    <a:pt x="1001" y="260"/>
                  </a:lnTo>
                  <a:lnTo>
                    <a:pt x="1003" y="260"/>
                  </a:lnTo>
                  <a:lnTo>
                    <a:pt x="1003" y="262"/>
                  </a:lnTo>
                  <a:lnTo>
                    <a:pt x="1004" y="262"/>
                  </a:lnTo>
                  <a:lnTo>
                    <a:pt x="1004" y="260"/>
                  </a:lnTo>
                  <a:lnTo>
                    <a:pt x="1006" y="259"/>
                  </a:lnTo>
                  <a:lnTo>
                    <a:pt x="1007" y="257"/>
                  </a:lnTo>
                  <a:lnTo>
                    <a:pt x="1007" y="256"/>
                  </a:lnTo>
                  <a:lnTo>
                    <a:pt x="1009" y="254"/>
                  </a:lnTo>
                  <a:lnTo>
                    <a:pt x="1012" y="254"/>
                  </a:lnTo>
                  <a:lnTo>
                    <a:pt x="1012" y="253"/>
                  </a:lnTo>
                  <a:lnTo>
                    <a:pt x="1015" y="253"/>
                  </a:lnTo>
                  <a:lnTo>
                    <a:pt x="1018" y="251"/>
                  </a:lnTo>
                  <a:lnTo>
                    <a:pt x="1018" y="250"/>
                  </a:lnTo>
                  <a:lnTo>
                    <a:pt x="1019" y="250"/>
                  </a:lnTo>
                  <a:lnTo>
                    <a:pt x="1021" y="248"/>
                  </a:lnTo>
                  <a:lnTo>
                    <a:pt x="1022" y="248"/>
                  </a:lnTo>
                  <a:lnTo>
                    <a:pt x="1024" y="248"/>
                  </a:lnTo>
                  <a:lnTo>
                    <a:pt x="1026" y="248"/>
                  </a:lnTo>
                  <a:lnTo>
                    <a:pt x="1027" y="250"/>
                  </a:lnTo>
                  <a:lnTo>
                    <a:pt x="1027" y="251"/>
                  </a:lnTo>
                  <a:lnTo>
                    <a:pt x="1027" y="253"/>
                  </a:lnTo>
                  <a:lnTo>
                    <a:pt x="1029" y="253"/>
                  </a:lnTo>
                  <a:lnTo>
                    <a:pt x="1030" y="254"/>
                  </a:lnTo>
                  <a:lnTo>
                    <a:pt x="1033" y="256"/>
                  </a:lnTo>
                  <a:lnTo>
                    <a:pt x="1035" y="257"/>
                  </a:lnTo>
                  <a:lnTo>
                    <a:pt x="1035" y="259"/>
                  </a:lnTo>
                  <a:lnTo>
                    <a:pt x="1033" y="260"/>
                  </a:lnTo>
                  <a:lnTo>
                    <a:pt x="1033" y="262"/>
                  </a:lnTo>
                  <a:lnTo>
                    <a:pt x="1032" y="262"/>
                  </a:lnTo>
                  <a:lnTo>
                    <a:pt x="1032" y="263"/>
                  </a:lnTo>
                  <a:lnTo>
                    <a:pt x="1032" y="265"/>
                  </a:lnTo>
                  <a:lnTo>
                    <a:pt x="1032" y="266"/>
                  </a:lnTo>
                  <a:lnTo>
                    <a:pt x="1030" y="266"/>
                  </a:lnTo>
                  <a:lnTo>
                    <a:pt x="1030" y="269"/>
                  </a:lnTo>
                  <a:lnTo>
                    <a:pt x="1029" y="269"/>
                  </a:lnTo>
                  <a:lnTo>
                    <a:pt x="1029" y="271"/>
                  </a:lnTo>
                  <a:lnTo>
                    <a:pt x="1027" y="271"/>
                  </a:lnTo>
                  <a:lnTo>
                    <a:pt x="1026" y="271"/>
                  </a:lnTo>
                  <a:lnTo>
                    <a:pt x="1024" y="271"/>
                  </a:lnTo>
                  <a:lnTo>
                    <a:pt x="1022" y="271"/>
                  </a:lnTo>
                  <a:lnTo>
                    <a:pt x="1024" y="269"/>
                  </a:lnTo>
                  <a:lnTo>
                    <a:pt x="1022" y="269"/>
                  </a:lnTo>
                  <a:lnTo>
                    <a:pt x="1021" y="269"/>
                  </a:lnTo>
                  <a:lnTo>
                    <a:pt x="1019" y="269"/>
                  </a:lnTo>
                  <a:lnTo>
                    <a:pt x="1019" y="271"/>
                  </a:lnTo>
                  <a:lnTo>
                    <a:pt x="1019" y="272"/>
                  </a:lnTo>
                  <a:lnTo>
                    <a:pt x="1019" y="274"/>
                  </a:lnTo>
                  <a:lnTo>
                    <a:pt x="1018" y="274"/>
                  </a:lnTo>
                  <a:lnTo>
                    <a:pt x="1018" y="275"/>
                  </a:lnTo>
                  <a:lnTo>
                    <a:pt x="1016" y="275"/>
                  </a:lnTo>
                  <a:lnTo>
                    <a:pt x="1016" y="277"/>
                  </a:lnTo>
                  <a:lnTo>
                    <a:pt x="1015" y="277"/>
                  </a:lnTo>
                  <a:lnTo>
                    <a:pt x="1015" y="278"/>
                  </a:lnTo>
                  <a:lnTo>
                    <a:pt x="1015" y="280"/>
                  </a:lnTo>
                  <a:lnTo>
                    <a:pt x="1015" y="281"/>
                  </a:lnTo>
                  <a:lnTo>
                    <a:pt x="1015" y="283"/>
                  </a:lnTo>
                  <a:lnTo>
                    <a:pt x="1016" y="283"/>
                  </a:lnTo>
                  <a:lnTo>
                    <a:pt x="1016" y="284"/>
                  </a:lnTo>
                  <a:lnTo>
                    <a:pt x="1018" y="284"/>
                  </a:lnTo>
                  <a:lnTo>
                    <a:pt x="1018" y="286"/>
                  </a:lnTo>
                  <a:lnTo>
                    <a:pt x="1018" y="287"/>
                  </a:lnTo>
                  <a:lnTo>
                    <a:pt x="1019" y="287"/>
                  </a:lnTo>
                  <a:lnTo>
                    <a:pt x="1021" y="289"/>
                  </a:lnTo>
                  <a:lnTo>
                    <a:pt x="1019" y="290"/>
                  </a:lnTo>
                  <a:lnTo>
                    <a:pt x="1019" y="292"/>
                  </a:lnTo>
                  <a:lnTo>
                    <a:pt x="1019" y="293"/>
                  </a:lnTo>
                  <a:lnTo>
                    <a:pt x="1021" y="292"/>
                  </a:lnTo>
                  <a:lnTo>
                    <a:pt x="1022" y="292"/>
                  </a:lnTo>
                  <a:lnTo>
                    <a:pt x="1024" y="292"/>
                  </a:lnTo>
                  <a:lnTo>
                    <a:pt x="1026" y="290"/>
                  </a:lnTo>
                  <a:lnTo>
                    <a:pt x="1027" y="290"/>
                  </a:lnTo>
                  <a:lnTo>
                    <a:pt x="1027" y="289"/>
                  </a:lnTo>
                  <a:lnTo>
                    <a:pt x="1029" y="289"/>
                  </a:lnTo>
                  <a:lnTo>
                    <a:pt x="1030" y="287"/>
                  </a:lnTo>
                  <a:lnTo>
                    <a:pt x="1032" y="287"/>
                  </a:lnTo>
                  <a:lnTo>
                    <a:pt x="1033" y="287"/>
                  </a:lnTo>
                  <a:lnTo>
                    <a:pt x="1033" y="289"/>
                  </a:lnTo>
                  <a:lnTo>
                    <a:pt x="1035" y="287"/>
                  </a:lnTo>
                  <a:lnTo>
                    <a:pt x="1035" y="289"/>
                  </a:lnTo>
                  <a:lnTo>
                    <a:pt x="1036" y="289"/>
                  </a:lnTo>
                  <a:lnTo>
                    <a:pt x="1036" y="287"/>
                  </a:lnTo>
                  <a:lnTo>
                    <a:pt x="1038" y="287"/>
                  </a:lnTo>
                  <a:lnTo>
                    <a:pt x="1038" y="286"/>
                  </a:lnTo>
                  <a:lnTo>
                    <a:pt x="1039" y="286"/>
                  </a:lnTo>
                  <a:lnTo>
                    <a:pt x="1039" y="284"/>
                  </a:lnTo>
                  <a:lnTo>
                    <a:pt x="1041" y="283"/>
                  </a:lnTo>
                  <a:lnTo>
                    <a:pt x="1041" y="281"/>
                  </a:lnTo>
                  <a:lnTo>
                    <a:pt x="1044" y="280"/>
                  </a:lnTo>
                  <a:lnTo>
                    <a:pt x="1045" y="278"/>
                  </a:lnTo>
                  <a:lnTo>
                    <a:pt x="1047" y="278"/>
                  </a:lnTo>
                  <a:lnTo>
                    <a:pt x="1048" y="277"/>
                  </a:lnTo>
                  <a:lnTo>
                    <a:pt x="1050" y="277"/>
                  </a:lnTo>
                  <a:lnTo>
                    <a:pt x="1051" y="277"/>
                  </a:lnTo>
                  <a:lnTo>
                    <a:pt x="1051" y="275"/>
                  </a:lnTo>
                  <a:lnTo>
                    <a:pt x="1053" y="275"/>
                  </a:lnTo>
                  <a:lnTo>
                    <a:pt x="1056" y="274"/>
                  </a:lnTo>
                  <a:lnTo>
                    <a:pt x="1056" y="272"/>
                  </a:lnTo>
                  <a:lnTo>
                    <a:pt x="1057" y="272"/>
                  </a:lnTo>
                  <a:lnTo>
                    <a:pt x="1057" y="271"/>
                  </a:lnTo>
                  <a:lnTo>
                    <a:pt x="1059" y="271"/>
                  </a:lnTo>
                  <a:lnTo>
                    <a:pt x="1060" y="269"/>
                  </a:lnTo>
                  <a:lnTo>
                    <a:pt x="1063" y="266"/>
                  </a:lnTo>
                  <a:lnTo>
                    <a:pt x="1063" y="265"/>
                  </a:lnTo>
                  <a:lnTo>
                    <a:pt x="1065" y="265"/>
                  </a:lnTo>
                  <a:lnTo>
                    <a:pt x="1065" y="263"/>
                  </a:lnTo>
                  <a:lnTo>
                    <a:pt x="1066" y="262"/>
                  </a:lnTo>
                  <a:lnTo>
                    <a:pt x="1066" y="260"/>
                  </a:lnTo>
                  <a:lnTo>
                    <a:pt x="1068" y="260"/>
                  </a:lnTo>
                  <a:lnTo>
                    <a:pt x="1069" y="259"/>
                  </a:lnTo>
                  <a:lnTo>
                    <a:pt x="1071" y="259"/>
                  </a:lnTo>
                  <a:lnTo>
                    <a:pt x="1074" y="259"/>
                  </a:lnTo>
                  <a:lnTo>
                    <a:pt x="1075" y="259"/>
                  </a:lnTo>
                  <a:lnTo>
                    <a:pt x="1077" y="259"/>
                  </a:lnTo>
                  <a:lnTo>
                    <a:pt x="1080" y="259"/>
                  </a:lnTo>
                  <a:lnTo>
                    <a:pt x="1082" y="259"/>
                  </a:lnTo>
                  <a:lnTo>
                    <a:pt x="1083" y="259"/>
                  </a:lnTo>
                  <a:lnTo>
                    <a:pt x="1083" y="257"/>
                  </a:lnTo>
                  <a:lnTo>
                    <a:pt x="1082" y="257"/>
                  </a:lnTo>
                  <a:lnTo>
                    <a:pt x="1080" y="257"/>
                  </a:lnTo>
                  <a:lnTo>
                    <a:pt x="1080" y="256"/>
                  </a:lnTo>
                  <a:lnTo>
                    <a:pt x="1082" y="256"/>
                  </a:lnTo>
                  <a:lnTo>
                    <a:pt x="1080" y="254"/>
                  </a:lnTo>
                  <a:lnTo>
                    <a:pt x="1082" y="254"/>
                  </a:lnTo>
                  <a:lnTo>
                    <a:pt x="1083" y="254"/>
                  </a:lnTo>
                  <a:lnTo>
                    <a:pt x="1083" y="256"/>
                  </a:lnTo>
                  <a:lnTo>
                    <a:pt x="1085" y="256"/>
                  </a:lnTo>
                  <a:lnTo>
                    <a:pt x="1086" y="256"/>
                  </a:lnTo>
                  <a:lnTo>
                    <a:pt x="1086" y="254"/>
                  </a:lnTo>
                  <a:lnTo>
                    <a:pt x="1086" y="253"/>
                  </a:lnTo>
                  <a:lnTo>
                    <a:pt x="1088" y="254"/>
                  </a:lnTo>
                  <a:lnTo>
                    <a:pt x="1089" y="254"/>
                  </a:lnTo>
                  <a:lnTo>
                    <a:pt x="1091" y="254"/>
                  </a:lnTo>
                  <a:lnTo>
                    <a:pt x="1091" y="253"/>
                  </a:lnTo>
                  <a:lnTo>
                    <a:pt x="1089" y="253"/>
                  </a:lnTo>
                  <a:lnTo>
                    <a:pt x="1088" y="253"/>
                  </a:lnTo>
                  <a:lnTo>
                    <a:pt x="1086" y="253"/>
                  </a:lnTo>
                  <a:lnTo>
                    <a:pt x="1086" y="251"/>
                  </a:lnTo>
                  <a:lnTo>
                    <a:pt x="1086" y="250"/>
                  </a:lnTo>
                  <a:lnTo>
                    <a:pt x="1083" y="250"/>
                  </a:lnTo>
                  <a:lnTo>
                    <a:pt x="1083" y="251"/>
                  </a:lnTo>
                  <a:lnTo>
                    <a:pt x="1082" y="251"/>
                  </a:lnTo>
                  <a:lnTo>
                    <a:pt x="1083" y="250"/>
                  </a:lnTo>
                  <a:lnTo>
                    <a:pt x="1082" y="250"/>
                  </a:lnTo>
                  <a:lnTo>
                    <a:pt x="1080" y="248"/>
                  </a:lnTo>
                  <a:lnTo>
                    <a:pt x="1080" y="247"/>
                  </a:lnTo>
                  <a:lnTo>
                    <a:pt x="1082" y="247"/>
                  </a:lnTo>
                  <a:lnTo>
                    <a:pt x="1082" y="248"/>
                  </a:lnTo>
                  <a:lnTo>
                    <a:pt x="1083" y="248"/>
                  </a:lnTo>
                  <a:lnTo>
                    <a:pt x="1083" y="247"/>
                  </a:lnTo>
                  <a:lnTo>
                    <a:pt x="1082" y="247"/>
                  </a:lnTo>
                  <a:lnTo>
                    <a:pt x="1082" y="245"/>
                  </a:lnTo>
                  <a:lnTo>
                    <a:pt x="1083" y="243"/>
                  </a:lnTo>
                  <a:lnTo>
                    <a:pt x="1085" y="242"/>
                  </a:lnTo>
                  <a:lnTo>
                    <a:pt x="1085" y="240"/>
                  </a:lnTo>
                  <a:lnTo>
                    <a:pt x="1086" y="240"/>
                  </a:lnTo>
                  <a:lnTo>
                    <a:pt x="1088" y="240"/>
                  </a:lnTo>
                  <a:lnTo>
                    <a:pt x="1088" y="239"/>
                  </a:lnTo>
                  <a:lnTo>
                    <a:pt x="1089" y="237"/>
                  </a:lnTo>
                  <a:lnTo>
                    <a:pt x="1089" y="239"/>
                  </a:lnTo>
                  <a:lnTo>
                    <a:pt x="1091" y="237"/>
                  </a:lnTo>
                  <a:lnTo>
                    <a:pt x="1092" y="237"/>
                  </a:lnTo>
                  <a:lnTo>
                    <a:pt x="1094" y="237"/>
                  </a:lnTo>
                  <a:lnTo>
                    <a:pt x="1095" y="237"/>
                  </a:lnTo>
                  <a:lnTo>
                    <a:pt x="1097" y="237"/>
                  </a:lnTo>
                  <a:lnTo>
                    <a:pt x="1098" y="237"/>
                  </a:lnTo>
                  <a:lnTo>
                    <a:pt x="1098" y="236"/>
                  </a:lnTo>
                  <a:lnTo>
                    <a:pt x="1100" y="237"/>
                  </a:lnTo>
                  <a:lnTo>
                    <a:pt x="1101" y="236"/>
                  </a:lnTo>
                  <a:lnTo>
                    <a:pt x="1106" y="236"/>
                  </a:lnTo>
                  <a:lnTo>
                    <a:pt x="1106" y="237"/>
                  </a:lnTo>
                  <a:lnTo>
                    <a:pt x="1107" y="237"/>
                  </a:lnTo>
                  <a:lnTo>
                    <a:pt x="1109" y="237"/>
                  </a:lnTo>
                  <a:lnTo>
                    <a:pt x="1109" y="239"/>
                  </a:lnTo>
                  <a:lnTo>
                    <a:pt x="1112" y="239"/>
                  </a:lnTo>
                  <a:lnTo>
                    <a:pt x="1112" y="237"/>
                  </a:lnTo>
                  <a:lnTo>
                    <a:pt x="1113" y="237"/>
                  </a:lnTo>
                  <a:lnTo>
                    <a:pt x="1118" y="237"/>
                  </a:lnTo>
                  <a:lnTo>
                    <a:pt x="1118" y="239"/>
                  </a:lnTo>
                  <a:lnTo>
                    <a:pt x="1116" y="239"/>
                  </a:lnTo>
                  <a:lnTo>
                    <a:pt x="1113" y="239"/>
                  </a:lnTo>
                  <a:lnTo>
                    <a:pt x="1118" y="240"/>
                  </a:lnTo>
                  <a:lnTo>
                    <a:pt x="1119" y="240"/>
                  </a:lnTo>
                  <a:lnTo>
                    <a:pt x="1121" y="240"/>
                  </a:lnTo>
                  <a:lnTo>
                    <a:pt x="1121" y="239"/>
                  </a:lnTo>
                  <a:lnTo>
                    <a:pt x="1122" y="239"/>
                  </a:lnTo>
                  <a:lnTo>
                    <a:pt x="1125" y="240"/>
                  </a:lnTo>
                  <a:lnTo>
                    <a:pt x="1127" y="240"/>
                  </a:lnTo>
                  <a:lnTo>
                    <a:pt x="1130" y="240"/>
                  </a:lnTo>
                  <a:lnTo>
                    <a:pt x="1130" y="242"/>
                  </a:lnTo>
                  <a:lnTo>
                    <a:pt x="1131" y="243"/>
                  </a:lnTo>
                  <a:lnTo>
                    <a:pt x="1130" y="243"/>
                  </a:lnTo>
                  <a:lnTo>
                    <a:pt x="1127" y="243"/>
                  </a:lnTo>
                  <a:lnTo>
                    <a:pt x="1133" y="245"/>
                  </a:lnTo>
                  <a:lnTo>
                    <a:pt x="1133" y="247"/>
                  </a:lnTo>
                  <a:lnTo>
                    <a:pt x="1131" y="245"/>
                  </a:lnTo>
                  <a:lnTo>
                    <a:pt x="1130" y="245"/>
                  </a:lnTo>
                  <a:lnTo>
                    <a:pt x="1131" y="247"/>
                  </a:lnTo>
                  <a:lnTo>
                    <a:pt x="1133" y="247"/>
                  </a:lnTo>
                  <a:lnTo>
                    <a:pt x="1133" y="248"/>
                  </a:lnTo>
                  <a:lnTo>
                    <a:pt x="1131" y="248"/>
                  </a:lnTo>
                  <a:lnTo>
                    <a:pt x="1130" y="248"/>
                  </a:lnTo>
                  <a:lnTo>
                    <a:pt x="1130" y="250"/>
                  </a:lnTo>
                  <a:lnTo>
                    <a:pt x="1135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2" y="250"/>
                  </a:lnTo>
                  <a:lnTo>
                    <a:pt x="1144" y="250"/>
                  </a:lnTo>
                  <a:lnTo>
                    <a:pt x="1144" y="251"/>
                  </a:lnTo>
                  <a:lnTo>
                    <a:pt x="1144" y="253"/>
                  </a:lnTo>
                  <a:lnTo>
                    <a:pt x="1142" y="251"/>
                  </a:lnTo>
                  <a:lnTo>
                    <a:pt x="1142" y="253"/>
                  </a:lnTo>
                  <a:lnTo>
                    <a:pt x="1141" y="253"/>
                  </a:lnTo>
                  <a:lnTo>
                    <a:pt x="1139" y="253"/>
                  </a:lnTo>
                  <a:lnTo>
                    <a:pt x="1138" y="254"/>
                  </a:lnTo>
                  <a:lnTo>
                    <a:pt x="1136" y="254"/>
                  </a:lnTo>
                  <a:lnTo>
                    <a:pt x="1135" y="254"/>
                  </a:lnTo>
                  <a:lnTo>
                    <a:pt x="1135" y="256"/>
                  </a:lnTo>
                  <a:lnTo>
                    <a:pt x="1136" y="256"/>
                  </a:lnTo>
                  <a:lnTo>
                    <a:pt x="1136" y="257"/>
                  </a:lnTo>
                  <a:lnTo>
                    <a:pt x="1138" y="257"/>
                  </a:lnTo>
                  <a:lnTo>
                    <a:pt x="1138" y="256"/>
                  </a:lnTo>
                  <a:lnTo>
                    <a:pt x="1139" y="257"/>
                  </a:lnTo>
                  <a:lnTo>
                    <a:pt x="1139" y="259"/>
                  </a:lnTo>
                  <a:lnTo>
                    <a:pt x="1138" y="260"/>
                  </a:lnTo>
                  <a:lnTo>
                    <a:pt x="1138" y="262"/>
                  </a:lnTo>
                  <a:lnTo>
                    <a:pt x="1136" y="262"/>
                  </a:lnTo>
                  <a:lnTo>
                    <a:pt x="1135" y="262"/>
                  </a:lnTo>
                  <a:lnTo>
                    <a:pt x="1133" y="262"/>
                  </a:lnTo>
                  <a:lnTo>
                    <a:pt x="1130" y="263"/>
                  </a:lnTo>
                  <a:lnTo>
                    <a:pt x="1128" y="263"/>
                  </a:lnTo>
                  <a:lnTo>
                    <a:pt x="1127" y="263"/>
                  </a:lnTo>
                  <a:lnTo>
                    <a:pt x="1127" y="265"/>
                  </a:lnTo>
                  <a:lnTo>
                    <a:pt x="1125" y="265"/>
                  </a:lnTo>
                  <a:lnTo>
                    <a:pt x="1124" y="265"/>
                  </a:lnTo>
                  <a:lnTo>
                    <a:pt x="1122" y="265"/>
                  </a:lnTo>
                  <a:lnTo>
                    <a:pt x="1122" y="263"/>
                  </a:lnTo>
                  <a:lnTo>
                    <a:pt x="1121" y="263"/>
                  </a:lnTo>
                  <a:lnTo>
                    <a:pt x="1121" y="265"/>
                  </a:lnTo>
                  <a:lnTo>
                    <a:pt x="1119" y="265"/>
                  </a:lnTo>
                  <a:lnTo>
                    <a:pt x="1116" y="265"/>
                  </a:lnTo>
                  <a:lnTo>
                    <a:pt x="1113" y="263"/>
                  </a:lnTo>
                  <a:lnTo>
                    <a:pt x="1112" y="263"/>
                  </a:lnTo>
                  <a:lnTo>
                    <a:pt x="1112" y="265"/>
                  </a:lnTo>
                  <a:lnTo>
                    <a:pt x="1110" y="266"/>
                  </a:lnTo>
                  <a:lnTo>
                    <a:pt x="1112" y="266"/>
                  </a:lnTo>
                  <a:lnTo>
                    <a:pt x="1113" y="266"/>
                  </a:lnTo>
                  <a:lnTo>
                    <a:pt x="1116" y="266"/>
                  </a:lnTo>
                  <a:lnTo>
                    <a:pt x="1116" y="269"/>
                  </a:lnTo>
                  <a:lnTo>
                    <a:pt x="1113" y="269"/>
                  </a:lnTo>
                  <a:lnTo>
                    <a:pt x="1112" y="269"/>
                  </a:lnTo>
                  <a:lnTo>
                    <a:pt x="1113" y="271"/>
                  </a:lnTo>
                  <a:lnTo>
                    <a:pt x="1112" y="272"/>
                  </a:lnTo>
                  <a:lnTo>
                    <a:pt x="1113" y="274"/>
                  </a:lnTo>
                  <a:lnTo>
                    <a:pt x="1113" y="275"/>
                  </a:lnTo>
                  <a:lnTo>
                    <a:pt x="1112" y="275"/>
                  </a:lnTo>
                  <a:lnTo>
                    <a:pt x="1112" y="277"/>
                  </a:lnTo>
                  <a:lnTo>
                    <a:pt x="1112" y="278"/>
                  </a:lnTo>
                  <a:lnTo>
                    <a:pt x="1113" y="278"/>
                  </a:lnTo>
                  <a:lnTo>
                    <a:pt x="1113" y="280"/>
                  </a:lnTo>
                  <a:lnTo>
                    <a:pt x="1116" y="280"/>
                  </a:lnTo>
                  <a:lnTo>
                    <a:pt x="1116" y="281"/>
                  </a:lnTo>
                  <a:lnTo>
                    <a:pt x="1118" y="281"/>
                  </a:lnTo>
                  <a:lnTo>
                    <a:pt x="1118" y="283"/>
                  </a:lnTo>
                  <a:lnTo>
                    <a:pt x="1119" y="283"/>
                  </a:lnTo>
                  <a:lnTo>
                    <a:pt x="1119" y="284"/>
                  </a:lnTo>
                  <a:lnTo>
                    <a:pt x="1121" y="284"/>
                  </a:lnTo>
                  <a:lnTo>
                    <a:pt x="1121" y="286"/>
                  </a:lnTo>
                  <a:lnTo>
                    <a:pt x="1119" y="287"/>
                  </a:lnTo>
                  <a:lnTo>
                    <a:pt x="1118" y="289"/>
                  </a:lnTo>
                  <a:lnTo>
                    <a:pt x="1116" y="290"/>
                  </a:lnTo>
                  <a:lnTo>
                    <a:pt x="1113" y="292"/>
                  </a:lnTo>
                  <a:lnTo>
                    <a:pt x="1112" y="293"/>
                  </a:lnTo>
                  <a:lnTo>
                    <a:pt x="1110" y="295"/>
                  </a:lnTo>
                  <a:lnTo>
                    <a:pt x="1109" y="295"/>
                  </a:lnTo>
                  <a:lnTo>
                    <a:pt x="1109" y="297"/>
                  </a:lnTo>
                  <a:lnTo>
                    <a:pt x="1107" y="297"/>
                  </a:lnTo>
                  <a:lnTo>
                    <a:pt x="1106" y="297"/>
                  </a:lnTo>
                  <a:lnTo>
                    <a:pt x="1104" y="297"/>
                  </a:lnTo>
                  <a:lnTo>
                    <a:pt x="1103" y="297"/>
                  </a:lnTo>
                  <a:lnTo>
                    <a:pt x="1101" y="297"/>
                  </a:lnTo>
                  <a:lnTo>
                    <a:pt x="1100" y="297"/>
                  </a:lnTo>
                  <a:lnTo>
                    <a:pt x="1100" y="298"/>
                  </a:lnTo>
                  <a:lnTo>
                    <a:pt x="1097" y="300"/>
                  </a:lnTo>
                  <a:lnTo>
                    <a:pt x="1095" y="301"/>
                  </a:lnTo>
                  <a:lnTo>
                    <a:pt x="1094" y="301"/>
                  </a:lnTo>
                  <a:lnTo>
                    <a:pt x="1094" y="303"/>
                  </a:lnTo>
                  <a:lnTo>
                    <a:pt x="1091" y="301"/>
                  </a:lnTo>
                  <a:lnTo>
                    <a:pt x="1091" y="303"/>
                  </a:lnTo>
                  <a:lnTo>
                    <a:pt x="1089" y="303"/>
                  </a:lnTo>
                  <a:lnTo>
                    <a:pt x="1088" y="303"/>
                  </a:lnTo>
                  <a:lnTo>
                    <a:pt x="1088" y="304"/>
                  </a:lnTo>
                  <a:lnTo>
                    <a:pt x="1086" y="304"/>
                  </a:lnTo>
                  <a:lnTo>
                    <a:pt x="1086" y="306"/>
                  </a:lnTo>
                  <a:lnTo>
                    <a:pt x="1085" y="306"/>
                  </a:lnTo>
                  <a:lnTo>
                    <a:pt x="1082" y="306"/>
                  </a:lnTo>
                  <a:lnTo>
                    <a:pt x="1080" y="306"/>
                  </a:lnTo>
                  <a:lnTo>
                    <a:pt x="1079" y="306"/>
                  </a:lnTo>
                  <a:lnTo>
                    <a:pt x="1077" y="307"/>
                  </a:lnTo>
                  <a:lnTo>
                    <a:pt x="1075" y="307"/>
                  </a:lnTo>
                  <a:lnTo>
                    <a:pt x="1072" y="309"/>
                  </a:lnTo>
                  <a:lnTo>
                    <a:pt x="1071" y="309"/>
                  </a:lnTo>
                  <a:lnTo>
                    <a:pt x="1069" y="310"/>
                  </a:lnTo>
                  <a:lnTo>
                    <a:pt x="1068" y="309"/>
                  </a:lnTo>
                  <a:lnTo>
                    <a:pt x="1066" y="310"/>
                  </a:lnTo>
                  <a:lnTo>
                    <a:pt x="1066" y="309"/>
                  </a:lnTo>
                  <a:lnTo>
                    <a:pt x="1066" y="307"/>
                  </a:lnTo>
                  <a:lnTo>
                    <a:pt x="1068" y="307"/>
                  </a:lnTo>
                  <a:lnTo>
                    <a:pt x="1068" y="306"/>
                  </a:lnTo>
                  <a:lnTo>
                    <a:pt x="1066" y="306"/>
                  </a:lnTo>
                  <a:lnTo>
                    <a:pt x="1065" y="306"/>
                  </a:lnTo>
                  <a:lnTo>
                    <a:pt x="1065" y="304"/>
                  </a:lnTo>
                  <a:lnTo>
                    <a:pt x="1065" y="303"/>
                  </a:lnTo>
                  <a:lnTo>
                    <a:pt x="1066" y="303"/>
                  </a:lnTo>
                  <a:lnTo>
                    <a:pt x="1066" y="301"/>
                  </a:lnTo>
                  <a:lnTo>
                    <a:pt x="1068" y="301"/>
                  </a:lnTo>
                  <a:lnTo>
                    <a:pt x="1068" y="300"/>
                  </a:lnTo>
                  <a:lnTo>
                    <a:pt x="1069" y="300"/>
                  </a:lnTo>
                  <a:lnTo>
                    <a:pt x="1069" y="298"/>
                  </a:lnTo>
                  <a:lnTo>
                    <a:pt x="1068" y="300"/>
                  </a:lnTo>
                  <a:lnTo>
                    <a:pt x="1066" y="300"/>
                  </a:lnTo>
                  <a:lnTo>
                    <a:pt x="1065" y="301"/>
                  </a:lnTo>
                  <a:lnTo>
                    <a:pt x="1063" y="301"/>
                  </a:lnTo>
                  <a:lnTo>
                    <a:pt x="1063" y="303"/>
                  </a:lnTo>
                  <a:lnTo>
                    <a:pt x="1062" y="301"/>
                  </a:lnTo>
                  <a:lnTo>
                    <a:pt x="1062" y="300"/>
                  </a:lnTo>
                  <a:lnTo>
                    <a:pt x="1062" y="298"/>
                  </a:lnTo>
                  <a:lnTo>
                    <a:pt x="1060" y="298"/>
                  </a:lnTo>
                  <a:lnTo>
                    <a:pt x="1060" y="297"/>
                  </a:lnTo>
                  <a:lnTo>
                    <a:pt x="1062" y="297"/>
                  </a:lnTo>
                  <a:lnTo>
                    <a:pt x="1063" y="297"/>
                  </a:lnTo>
                  <a:lnTo>
                    <a:pt x="1057" y="295"/>
                  </a:lnTo>
                  <a:lnTo>
                    <a:pt x="1056" y="295"/>
                  </a:lnTo>
                  <a:lnTo>
                    <a:pt x="1056" y="297"/>
                  </a:lnTo>
                  <a:lnTo>
                    <a:pt x="1057" y="297"/>
                  </a:lnTo>
                  <a:lnTo>
                    <a:pt x="1057" y="298"/>
                  </a:lnTo>
                  <a:lnTo>
                    <a:pt x="1059" y="300"/>
                  </a:lnTo>
                  <a:lnTo>
                    <a:pt x="1059" y="301"/>
                  </a:lnTo>
                  <a:lnTo>
                    <a:pt x="1059" y="303"/>
                  </a:lnTo>
                  <a:lnTo>
                    <a:pt x="1060" y="303"/>
                  </a:lnTo>
                  <a:lnTo>
                    <a:pt x="1062" y="303"/>
                  </a:lnTo>
                  <a:lnTo>
                    <a:pt x="1062" y="304"/>
                  </a:lnTo>
                  <a:lnTo>
                    <a:pt x="1060" y="304"/>
                  </a:lnTo>
                  <a:lnTo>
                    <a:pt x="1062" y="306"/>
                  </a:lnTo>
                  <a:lnTo>
                    <a:pt x="1062" y="307"/>
                  </a:lnTo>
                  <a:lnTo>
                    <a:pt x="1063" y="307"/>
                  </a:lnTo>
                  <a:lnTo>
                    <a:pt x="1063" y="309"/>
                  </a:lnTo>
                  <a:lnTo>
                    <a:pt x="1062" y="310"/>
                  </a:lnTo>
                  <a:lnTo>
                    <a:pt x="1063" y="310"/>
                  </a:lnTo>
                  <a:lnTo>
                    <a:pt x="1062" y="312"/>
                  </a:lnTo>
                  <a:lnTo>
                    <a:pt x="1063" y="312"/>
                  </a:lnTo>
                  <a:lnTo>
                    <a:pt x="1063" y="313"/>
                  </a:lnTo>
                  <a:lnTo>
                    <a:pt x="1062" y="313"/>
                  </a:lnTo>
                  <a:lnTo>
                    <a:pt x="1062" y="312"/>
                  </a:lnTo>
                  <a:lnTo>
                    <a:pt x="1060" y="312"/>
                  </a:lnTo>
                  <a:lnTo>
                    <a:pt x="1059" y="313"/>
                  </a:lnTo>
                  <a:lnTo>
                    <a:pt x="1059" y="312"/>
                  </a:lnTo>
                  <a:lnTo>
                    <a:pt x="1057" y="312"/>
                  </a:lnTo>
                  <a:lnTo>
                    <a:pt x="1057" y="310"/>
                  </a:lnTo>
                  <a:lnTo>
                    <a:pt x="1056" y="310"/>
                  </a:lnTo>
                  <a:lnTo>
                    <a:pt x="1054" y="310"/>
                  </a:lnTo>
                  <a:lnTo>
                    <a:pt x="1054" y="312"/>
                  </a:lnTo>
                  <a:lnTo>
                    <a:pt x="1053" y="312"/>
                  </a:lnTo>
                  <a:lnTo>
                    <a:pt x="1053" y="310"/>
                  </a:lnTo>
                  <a:lnTo>
                    <a:pt x="1053" y="309"/>
                  </a:lnTo>
                  <a:lnTo>
                    <a:pt x="1051" y="309"/>
                  </a:lnTo>
                  <a:lnTo>
                    <a:pt x="1050" y="310"/>
                  </a:lnTo>
                  <a:lnTo>
                    <a:pt x="1051" y="310"/>
                  </a:lnTo>
                  <a:lnTo>
                    <a:pt x="1051" y="312"/>
                  </a:lnTo>
                  <a:lnTo>
                    <a:pt x="1051" y="313"/>
                  </a:lnTo>
                  <a:lnTo>
                    <a:pt x="1051" y="315"/>
                  </a:lnTo>
                  <a:lnTo>
                    <a:pt x="1053" y="315"/>
                  </a:lnTo>
                  <a:lnTo>
                    <a:pt x="1054" y="315"/>
                  </a:lnTo>
                  <a:lnTo>
                    <a:pt x="1054" y="316"/>
                  </a:lnTo>
                  <a:lnTo>
                    <a:pt x="1056" y="315"/>
                  </a:lnTo>
                  <a:lnTo>
                    <a:pt x="1056" y="316"/>
                  </a:lnTo>
                  <a:lnTo>
                    <a:pt x="1057" y="318"/>
                  </a:lnTo>
                  <a:lnTo>
                    <a:pt x="1059" y="318"/>
                  </a:lnTo>
                  <a:lnTo>
                    <a:pt x="1059" y="319"/>
                  </a:lnTo>
                  <a:lnTo>
                    <a:pt x="1057" y="319"/>
                  </a:lnTo>
                  <a:lnTo>
                    <a:pt x="1056" y="321"/>
                  </a:lnTo>
                  <a:lnTo>
                    <a:pt x="1054" y="321"/>
                  </a:lnTo>
                  <a:lnTo>
                    <a:pt x="1051" y="322"/>
                  </a:lnTo>
                  <a:lnTo>
                    <a:pt x="1050" y="322"/>
                  </a:lnTo>
                  <a:lnTo>
                    <a:pt x="1050" y="321"/>
                  </a:lnTo>
                  <a:lnTo>
                    <a:pt x="1051" y="321"/>
                  </a:lnTo>
                  <a:lnTo>
                    <a:pt x="1051" y="319"/>
                  </a:lnTo>
                  <a:lnTo>
                    <a:pt x="1051" y="318"/>
                  </a:lnTo>
                  <a:lnTo>
                    <a:pt x="1050" y="316"/>
                  </a:lnTo>
                  <a:lnTo>
                    <a:pt x="1048" y="316"/>
                  </a:lnTo>
                  <a:lnTo>
                    <a:pt x="1048" y="315"/>
                  </a:lnTo>
                  <a:lnTo>
                    <a:pt x="1050" y="315"/>
                  </a:lnTo>
                  <a:lnTo>
                    <a:pt x="1050" y="313"/>
                  </a:lnTo>
                  <a:lnTo>
                    <a:pt x="1048" y="312"/>
                  </a:lnTo>
                  <a:lnTo>
                    <a:pt x="1047" y="312"/>
                  </a:lnTo>
                  <a:lnTo>
                    <a:pt x="1045" y="312"/>
                  </a:lnTo>
                  <a:lnTo>
                    <a:pt x="1044" y="312"/>
                  </a:lnTo>
                  <a:lnTo>
                    <a:pt x="1042" y="312"/>
                  </a:lnTo>
                  <a:lnTo>
                    <a:pt x="1042" y="310"/>
                  </a:lnTo>
                  <a:lnTo>
                    <a:pt x="1041" y="310"/>
                  </a:lnTo>
                  <a:lnTo>
                    <a:pt x="1041" y="312"/>
                  </a:lnTo>
                  <a:lnTo>
                    <a:pt x="1039" y="312"/>
                  </a:lnTo>
                  <a:lnTo>
                    <a:pt x="1039" y="310"/>
                  </a:lnTo>
                  <a:lnTo>
                    <a:pt x="1041" y="309"/>
                  </a:lnTo>
                  <a:lnTo>
                    <a:pt x="1041" y="307"/>
                  </a:lnTo>
                  <a:lnTo>
                    <a:pt x="1041" y="306"/>
                  </a:lnTo>
                  <a:lnTo>
                    <a:pt x="1039" y="306"/>
                  </a:lnTo>
                  <a:lnTo>
                    <a:pt x="1036" y="306"/>
                  </a:lnTo>
                  <a:lnTo>
                    <a:pt x="1035" y="306"/>
                  </a:lnTo>
                  <a:lnTo>
                    <a:pt x="1035" y="307"/>
                  </a:lnTo>
                  <a:lnTo>
                    <a:pt x="1033" y="306"/>
                  </a:lnTo>
                  <a:lnTo>
                    <a:pt x="1029" y="307"/>
                  </a:lnTo>
                  <a:lnTo>
                    <a:pt x="1029" y="306"/>
                  </a:lnTo>
                  <a:lnTo>
                    <a:pt x="1027" y="306"/>
                  </a:lnTo>
                  <a:lnTo>
                    <a:pt x="1026" y="306"/>
                  </a:lnTo>
                  <a:lnTo>
                    <a:pt x="1024" y="306"/>
                  </a:lnTo>
                  <a:lnTo>
                    <a:pt x="1022" y="306"/>
                  </a:lnTo>
                  <a:lnTo>
                    <a:pt x="1021" y="306"/>
                  </a:lnTo>
                  <a:lnTo>
                    <a:pt x="1019" y="306"/>
                  </a:lnTo>
                  <a:lnTo>
                    <a:pt x="1018" y="306"/>
                  </a:lnTo>
                  <a:lnTo>
                    <a:pt x="1019" y="307"/>
                  </a:lnTo>
                  <a:lnTo>
                    <a:pt x="1018" y="307"/>
                  </a:lnTo>
                  <a:lnTo>
                    <a:pt x="1016" y="307"/>
                  </a:lnTo>
                  <a:lnTo>
                    <a:pt x="1016" y="309"/>
                  </a:lnTo>
                  <a:lnTo>
                    <a:pt x="1018" y="309"/>
                  </a:lnTo>
                  <a:lnTo>
                    <a:pt x="1018" y="310"/>
                  </a:lnTo>
                  <a:lnTo>
                    <a:pt x="1019" y="310"/>
                  </a:lnTo>
                  <a:lnTo>
                    <a:pt x="1022" y="310"/>
                  </a:lnTo>
                  <a:lnTo>
                    <a:pt x="1022" y="312"/>
                  </a:lnTo>
                  <a:lnTo>
                    <a:pt x="1027" y="313"/>
                  </a:lnTo>
                  <a:lnTo>
                    <a:pt x="1026" y="315"/>
                  </a:lnTo>
                  <a:lnTo>
                    <a:pt x="1024" y="315"/>
                  </a:lnTo>
                  <a:lnTo>
                    <a:pt x="1024" y="316"/>
                  </a:lnTo>
                  <a:lnTo>
                    <a:pt x="1022" y="316"/>
                  </a:lnTo>
                  <a:lnTo>
                    <a:pt x="1021" y="316"/>
                  </a:lnTo>
                  <a:lnTo>
                    <a:pt x="1019" y="318"/>
                  </a:lnTo>
                  <a:lnTo>
                    <a:pt x="1018" y="318"/>
                  </a:lnTo>
                  <a:lnTo>
                    <a:pt x="1016" y="318"/>
                  </a:lnTo>
                  <a:lnTo>
                    <a:pt x="1016" y="319"/>
                  </a:lnTo>
                  <a:lnTo>
                    <a:pt x="1015" y="319"/>
                  </a:lnTo>
                  <a:lnTo>
                    <a:pt x="1013" y="319"/>
                  </a:lnTo>
                  <a:lnTo>
                    <a:pt x="1013" y="321"/>
                  </a:lnTo>
                  <a:lnTo>
                    <a:pt x="1012" y="321"/>
                  </a:lnTo>
                  <a:lnTo>
                    <a:pt x="1012" y="322"/>
                  </a:lnTo>
                  <a:lnTo>
                    <a:pt x="1009" y="322"/>
                  </a:lnTo>
                  <a:lnTo>
                    <a:pt x="1009" y="324"/>
                  </a:lnTo>
                  <a:lnTo>
                    <a:pt x="1007" y="324"/>
                  </a:lnTo>
                  <a:lnTo>
                    <a:pt x="1006" y="324"/>
                  </a:lnTo>
                  <a:lnTo>
                    <a:pt x="1004" y="325"/>
                  </a:lnTo>
                  <a:lnTo>
                    <a:pt x="1003" y="325"/>
                  </a:lnTo>
                  <a:lnTo>
                    <a:pt x="1001" y="325"/>
                  </a:lnTo>
                  <a:lnTo>
                    <a:pt x="1000" y="327"/>
                  </a:lnTo>
                  <a:lnTo>
                    <a:pt x="998" y="327"/>
                  </a:lnTo>
                  <a:lnTo>
                    <a:pt x="997" y="327"/>
                  </a:lnTo>
                  <a:lnTo>
                    <a:pt x="997" y="328"/>
                  </a:lnTo>
                  <a:lnTo>
                    <a:pt x="995" y="330"/>
                  </a:lnTo>
                  <a:lnTo>
                    <a:pt x="994" y="330"/>
                  </a:lnTo>
                  <a:lnTo>
                    <a:pt x="992" y="330"/>
                  </a:lnTo>
                  <a:lnTo>
                    <a:pt x="991" y="330"/>
                  </a:lnTo>
                  <a:lnTo>
                    <a:pt x="989" y="331"/>
                  </a:lnTo>
                  <a:lnTo>
                    <a:pt x="994" y="333"/>
                  </a:lnTo>
                  <a:lnTo>
                    <a:pt x="994" y="334"/>
                  </a:lnTo>
                  <a:lnTo>
                    <a:pt x="992" y="336"/>
                  </a:lnTo>
                  <a:lnTo>
                    <a:pt x="992" y="337"/>
                  </a:lnTo>
                  <a:lnTo>
                    <a:pt x="991" y="337"/>
                  </a:lnTo>
                  <a:lnTo>
                    <a:pt x="989" y="337"/>
                  </a:lnTo>
                  <a:lnTo>
                    <a:pt x="989" y="339"/>
                  </a:lnTo>
                  <a:lnTo>
                    <a:pt x="988" y="339"/>
                  </a:lnTo>
                  <a:lnTo>
                    <a:pt x="986" y="339"/>
                  </a:lnTo>
                  <a:lnTo>
                    <a:pt x="986" y="340"/>
                  </a:lnTo>
                  <a:lnTo>
                    <a:pt x="985" y="340"/>
                  </a:lnTo>
                  <a:lnTo>
                    <a:pt x="983" y="342"/>
                  </a:lnTo>
                  <a:lnTo>
                    <a:pt x="983" y="343"/>
                  </a:lnTo>
                  <a:lnTo>
                    <a:pt x="982" y="343"/>
                  </a:lnTo>
                  <a:lnTo>
                    <a:pt x="980" y="343"/>
                  </a:lnTo>
                  <a:lnTo>
                    <a:pt x="979" y="343"/>
                  </a:lnTo>
                  <a:lnTo>
                    <a:pt x="979" y="345"/>
                  </a:lnTo>
                  <a:lnTo>
                    <a:pt x="977" y="345"/>
                  </a:lnTo>
                  <a:lnTo>
                    <a:pt x="977" y="347"/>
                  </a:lnTo>
                  <a:lnTo>
                    <a:pt x="976" y="347"/>
                  </a:lnTo>
                  <a:lnTo>
                    <a:pt x="973" y="348"/>
                  </a:lnTo>
                  <a:lnTo>
                    <a:pt x="971" y="348"/>
                  </a:lnTo>
                  <a:lnTo>
                    <a:pt x="969" y="350"/>
                  </a:lnTo>
                  <a:lnTo>
                    <a:pt x="968" y="350"/>
                  </a:lnTo>
                  <a:lnTo>
                    <a:pt x="968" y="351"/>
                  </a:lnTo>
                  <a:lnTo>
                    <a:pt x="966" y="351"/>
                  </a:lnTo>
                  <a:lnTo>
                    <a:pt x="963" y="353"/>
                  </a:lnTo>
                  <a:lnTo>
                    <a:pt x="963" y="354"/>
                  </a:lnTo>
                  <a:lnTo>
                    <a:pt x="962" y="356"/>
                  </a:lnTo>
                  <a:lnTo>
                    <a:pt x="960" y="356"/>
                  </a:lnTo>
                  <a:lnTo>
                    <a:pt x="959" y="356"/>
                  </a:lnTo>
                  <a:lnTo>
                    <a:pt x="957" y="357"/>
                  </a:lnTo>
                  <a:lnTo>
                    <a:pt x="953" y="357"/>
                  </a:lnTo>
                  <a:lnTo>
                    <a:pt x="951" y="357"/>
                  </a:lnTo>
                  <a:lnTo>
                    <a:pt x="951" y="359"/>
                  </a:lnTo>
                  <a:lnTo>
                    <a:pt x="950" y="359"/>
                  </a:lnTo>
                  <a:lnTo>
                    <a:pt x="948" y="359"/>
                  </a:lnTo>
                  <a:lnTo>
                    <a:pt x="948" y="360"/>
                  </a:lnTo>
                  <a:lnTo>
                    <a:pt x="947" y="359"/>
                  </a:lnTo>
                  <a:lnTo>
                    <a:pt x="945" y="359"/>
                  </a:lnTo>
                  <a:lnTo>
                    <a:pt x="944" y="359"/>
                  </a:lnTo>
                  <a:lnTo>
                    <a:pt x="942" y="357"/>
                  </a:lnTo>
                  <a:lnTo>
                    <a:pt x="942" y="359"/>
                  </a:lnTo>
                  <a:lnTo>
                    <a:pt x="942" y="360"/>
                  </a:lnTo>
                  <a:lnTo>
                    <a:pt x="941" y="360"/>
                  </a:lnTo>
                  <a:lnTo>
                    <a:pt x="941" y="359"/>
                  </a:lnTo>
                  <a:lnTo>
                    <a:pt x="939" y="359"/>
                  </a:lnTo>
                  <a:lnTo>
                    <a:pt x="938" y="359"/>
                  </a:lnTo>
                  <a:lnTo>
                    <a:pt x="938" y="357"/>
                  </a:lnTo>
                  <a:lnTo>
                    <a:pt x="936" y="357"/>
                  </a:lnTo>
                  <a:lnTo>
                    <a:pt x="935" y="359"/>
                  </a:lnTo>
                  <a:lnTo>
                    <a:pt x="935" y="357"/>
                  </a:lnTo>
                  <a:lnTo>
                    <a:pt x="933" y="357"/>
                  </a:lnTo>
                  <a:lnTo>
                    <a:pt x="932" y="357"/>
                  </a:lnTo>
                  <a:lnTo>
                    <a:pt x="933" y="356"/>
                  </a:lnTo>
                  <a:lnTo>
                    <a:pt x="935" y="356"/>
                  </a:lnTo>
                  <a:lnTo>
                    <a:pt x="935" y="354"/>
                  </a:lnTo>
                  <a:lnTo>
                    <a:pt x="933" y="354"/>
                  </a:lnTo>
                  <a:lnTo>
                    <a:pt x="933" y="356"/>
                  </a:lnTo>
                  <a:lnTo>
                    <a:pt x="932" y="356"/>
                  </a:lnTo>
                  <a:lnTo>
                    <a:pt x="930" y="356"/>
                  </a:lnTo>
                  <a:lnTo>
                    <a:pt x="929" y="356"/>
                  </a:lnTo>
                  <a:lnTo>
                    <a:pt x="927" y="356"/>
                  </a:lnTo>
                  <a:lnTo>
                    <a:pt x="929" y="357"/>
                  </a:lnTo>
                  <a:lnTo>
                    <a:pt x="930" y="356"/>
                  </a:lnTo>
                  <a:lnTo>
                    <a:pt x="930" y="357"/>
                  </a:lnTo>
                  <a:lnTo>
                    <a:pt x="930" y="359"/>
                  </a:lnTo>
                  <a:lnTo>
                    <a:pt x="930" y="360"/>
                  </a:lnTo>
                  <a:lnTo>
                    <a:pt x="929" y="360"/>
                  </a:lnTo>
                  <a:lnTo>
                    <a:pt x="929" y="359"/>
                  </a:lnTo>
                  <a:lnTo>
                    <a:pt x="927" y="359"/>
                  </a:lnTo>
                  <a:lnTo>
                    <a:pt x="927" y="360"/>
                  </a:lnTo>
                  <a:lnTo>
                    <a:pt x="926" y="360"/>
                  </a:lnTo>
                  <a:lnTo>
                    <a:pt x="926" y="359"/>
                  </a:lnTo>
                  <a:lnTo>
                    <a:pt x="924" y="359"/>
                  </a:lnTo>
                  <a:lnTo>
                    <a:pt x="926" y="360"/>
                  </a:lnTo>
                  <a:lnTo>
                    <a:pt x="924" y="362"/>
                  </a:lnTo>
                  <a:lnTo>
                    <a:pt x="926" y="362"/>
                  </a:lnTo>
                  <a:lnTo>
                    <a:pt x="926" y="363"/>
                  </a:lnTo>
                  <a:lnTo>
                    <a:pt x="924" y="363"/>
                  </a:lnTo>
                  <a:lnTo>
                    <a:pt x="923" y="363"/>
                  </a:lnTo>
                  <a:lnTo>
                    <a:pt x="923" y="365"/>
                  </a:lnTo>
                  <a:lnTo>
                    <a:pt x="921" y="365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18" y="366"/>
                  </a:lnTo>
                  <a:lnTo>
                    <a:pt x="916" y="366"/>
                  </a:lnTo>
                  <a:lnTo>
                    <a:pt x="915" y="368"/>
                  </a:lnTo>
                  <a:lnTo>
                    <a:pt x="915" y="366"/>
                  </a:lnTo>
                  <a:lnTo>
                    <a:pt x="913" y="365"/>
                  </a:lnTo>
                  <a:lnTo>
                    <a:pt x="913" y="366"/>
                  </a:lnTo>
                  <a:lnTo>
                    <a:pt x="913" y="368"/>
                  </a:lnTo>
                  <a:lnTo>
                    <a:pt x="912" y="368"/>
                  </a:lnTo>
                  <a:lnTo>
                    <a:pt x="910" y="368"/>
                  </a:lnTo>
                  <a:lnTo>
                    <a:pt x="909" y="368"/>
                  </a:lnTo>
                  <a:lnTo>
                    <a:pt x="909" y="369"/>
                  </a:lnTo>
                  <a:lnTo>
                    <a:pt x="910" y="369"/>
                  </a:lnTo>
                  <a:lnTo>
                    <a:pt x="910" y="372"/>
                  </a:lnTo>
                  <a:lnTo>
                    <a:pt x="909" y="372"/>
                  </a:lnTo>
                  <a:lnTo>
                    <a:pt x="906" y="372"/>
                  </a:lnTo>
                  <a:lnTo>
                    <a:pt x="906" y="369"/>
                  </a:lnTo>
                  <a:lnTo>
                    <a:pt x="906" y="368"/>
                  </a:lnTo>
                  <a:lnTo>
                    <a:pt x="904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1" y="366"/>
                  </a:lnTo>
                  <a:lnTo>
                    <a:pt x="900" y="366"/>
                  </a:lnTo>
                  <a:lnTo>
                    <a:pt x="898" y="366"/>
                  </a:lnTo>
                  <a:lnTo>
                    <a:pt x="900" y="365"/>
                  </a:lnTo>
                  <a:lnTo>
                    <a:pt x="898" y="365"/>
                  </a:lnTo>
                  <a:lnTo>
                    <a:pt x="897" y="365"/>
                  </a:lnTo>
                  <a:lnTo>
                    <a:pt x="895" y="365"/>
                  </a:lnTo>
                  <a:lnTo>
                    <a:pt x="895" y="363"/>
                  </a:lnTo>
                  <a:lnTo>
                    <a:pt x="895" y="363"/>
                  </a:lnTo>
                  <a:lnTo>
                    <a:pt x="894" y="365"/>
                  </a:lnTo>
                  <a:lnTo>
                    <a:pt x="895" y="366"/>
                  </a:lnTo>
                  <a:lnTo>
                    <a:pt x="894" y="366"/>
                  </a:lnTo>
                  <a:lnTo>
                    <a:pt x="894" y="368"/>
                  </a:lnTo>
                  <a:lnTo>
                    <a:pt x="895" y="368"/>
                  </a:lnTo>
                  <a:lnTo>
                    <a:pt x="897" y="369"/>
                  </a:lnTo>
                  <a:lnTo>
                    <a:pt x="900" y="369"/>
                  </a:lnTo>
                  <a:lnTo>
                    <a:pt x="900" y="372"/>
                  </a:lnTo>
                  <a:lnTo>
                    <a:pt x="901" y="372"/>
                  </a:lnTo>
                  <a:lnTo>
                    <a:pt x="901" y="374"/>
                  </a:lnTo>
                  <a:lnTo>
                    <a:pt x="903" y="374"/>
                  </a:lnTo>
                  <a:lnTo>
                    <a:pt x="904" y="374"/>
                  </a:lnTo>
                  <a:lnTo>
                    <a:pt x="906" y="374"/>
                  </a:lnTo>
                  <a:lnTo>
                    <a:pt x="904" y="375"/>
                  </a:lnTo>
                  <a:lnTo>
                    <a:pt x="903" y="377"/>
                  </a:lnTo>
                  <a:lnTo>
                    <a:pt x="903" y="378"/>
                  </a:lnTo>
                  <a:lnTo>
                    <a:pt x="901" y="378"/>
                  </a:lnTo>
                  <a:lnTo>
                    <a:pt x="901" y="380"/>
                  </a:lnTo>
                  <a:lnTo>
                    <a:pt x="901" y="381"/>
                  </a:lnTo>
                  <a:lnTo>
                    <a:pt x="900" y="381"/>
                  </a:lnTo>
                  <a:lnTo>
                    <a:pt x="898" y="381"/>
                  </a:lnTo>
                  <a:lnTo>
                    <a:pt x="898" y="383"/>
                  </a:lnTo>
                  <a:lnTo>
                    <a:pt x="897" y="383"/>
                  </a:lnTo>
                  <a:lnTo>
                    <a:pt x="894" y="383"/>
                  </a:lnTo>
                  <a:lnTo>
                    <a:pt x="892" y="383"/>
                  </a:lnTo>
                  <a:lnTo>
                    <a:pt x="891" y="383"/>
                  </a:lnTo>
                  <a:lnTo>
                    <a:pt x="891" y="384"/>
                  </a:lnTo>
                  <a:lnTo>
                    <a:pt x="889" y="384"/>
                  </a:lnTo>
                  <a:lnTo>
                    <a:pt x="888" y="386"/>
                  </a:lnTo>
                  <a:lnTo>
                    <a:pt x="886" y="386"/>
                  </a:lnTo>
                  <a:lnTo>
                    <a:pt x="885" y="386"/>
                  </a:lnTo>
                  <a:lnTo>
                    <a:pt x="882" y="386"/>
                  </a:lnTo>
                  <a:lnTo>
                    <a:pt x="880" y="386"/>
                  </a:lnTo>
                  <a:lnTo>
                    <a:pt x="879" y="386"/>
                  </a:lnTo>
                  <a:lnTo>
                    <a:pt x="877" y="384"/>
                  </a:lnTo>
                  <a:lnTo>
                    <a:pt x="876" y="384"/>
                  </a:lnTo>
                  <a:lnTo>
                    <a:pt x="874" y="384"/>
                  </a:lnTo>
                  <a:lnTo>
                    <a:pt x="874" y="386"/>
                  </a:lnTo>
                  <a:lnTo>
                    <a:pt x="873" y="386"/>
                  </a:lnTo>
                  <a:lnTo>
                    <a:pt x="871" y="384"/>
                  </a:lnTo>
                  <a:lnTo>
                    <a:pt x="870" y="386"/>
                  </a:lnTo>
                  <a:lnTo>
                    <a:pt x="868" y="386"/>
                  </a:lnTo>
                  <a:lnTo>
                    <a:pt x="868" y="387"/>
                  </a:lnTo>
                  <a:lnTo>
                    <a:pt x="870" y="387"/>
                  </a:lnTo>
                  <a:lnTo>
                    <a:pt x="871" y="389"/>
                  </a:lnTo>
                  <a:lnTo>
                    <a:pt x="874" y="389"/>
                  </a:lnTo>
                  <a:lnTo>
                    <a:pt x="876" y="389"/>
                  </a:lnTo>
                  <a:lnTo>
                    <a:pt x="874" y="390"/>
                  </a:lnTo>
                  <a:lnTo>
                    <a:pt x="873" y="390"/>
                  </a:lnTo>
                  <a:lnTo>
                    <a:pt x="873" y="392"/>
                  </a:lnTo>
                  <a:lnTo>
                    <a:pt x="871" y="392"/>
                  </a:lnTo>
                  <a:lnTo>
                    <a:pt x="870" y="392"/>
                  </a:lnTo>
                  <a:lnTo>
                    <a:pt x="870" y="390"/>
                  </a:lnTo>
                  <a:lnTo>
                    <a:pt x="868" y="390"/>
                  </a:lnTo>
                  <a:lnTo>
                    <a:pt x="867" y="390"/>
                  </a:lnTo>
                  <a:lnTo>
                    <a:pt x="867" y="392"/>
                  </a:lnTo>
                  <a:lnTo>
                    <a:pt x="865" y="392"/>
                  </a:lnTo>
                  <a:lnTo>
                    <a:pt x="863" y="390"/>
                  </a:lnTo>
                  <a:lnTo>
                    <a:pt x="862" y="390"/>
                  </a:lnTo>
                  <a:lnTo>
                    <a:pt x="863" y="392"/>
                  </a:lnTo>
                  <a:lnTo>
                    <a:pt x="862" y="392"/>
                  </a:lnTo>
                  <a:lnTo>
                    <a:pt x="862" y="393"/>
                  </a:lnTo>
                  <a:lnTo>
                    <a:pt x="863" y="393"/>
                  </a:lnTo>
                  <a:lnTo>
                    <a:pt x="863" y="395"/>
                  </a:lnTo>
                  <a:lnTo>
                    <a:pt x="862" y="395"/>
                  </a:lnTo>
                  <a:lnTo>
                    <a:pt x="860" y="395"/>
                  </a:lnTo>
                  <a:lnTo>
                    <a:pt x="860" y="393"/>
                  </a:lnTo>
                  <a:lnTo>
                    <a:pt x="859" y="393"/>
                  </a:lnTo>
                  <a:lnTo>
                    <a:pt x="857" y="393"/>
                  </a:lnTo>
                  <a:lnTo>
                    <a:pt x="857" y="395"/>
                  </a:lnTo>
                  <a:lnTo>
                    <a:pt x="857" y="396"/>
                  </a:lnTo>
                  <a:lnTo>
                    <a:pt x="857" y="398"/>
                  </a:lnTo>
                  <a:lnTo>
                    <a:pt x="857" y="400"/>
                  </a:lnTo>
                  <a:lnTo>
                    <a:pt x="856" y="400"/>
                  </a:lnTo>
                  <a:lnTo>
                    <a:pt x="856" y="398"/>
                  </a:lnTo>
                  <a:lnTo>
                    <a:pt x="856" y="396"/>
                  </a:lnTo>
                  <a:lnTo>
                    <a:pt x="854" y="396"/>
                  </a:lnTo>
                  <a:lnTo>
                    <a:pt x="853" y="396"/>
                  </a:lnTo>
                  <a:lnTo>
                    <a:pt x="850" y="395"/>
                  </a:lnTo>
                  <a:lnTo>
                    <a:pt x="850" y="396"/>
                  </a:lnTo>
                  <a:lnTo>
                    <a:pt x="851" y="396"/>
                  </a:lnTo>
                  <a:lnTo>
                    <a:pt x="853" y="396"/>
                  </a:lnTo>
                  <a:lnTo>
                    <a:pt x="853" y="398"/>
                  </a:lnTo>
                  <a:lnTo>
                    <a:pt x="853" y="400"/>
                  </a:lnTo>
                  <a:lnTo>
                    <a:pt x="851" y="400"/>
                  </a:lnTo>
                  <a:lnTo>
                    <a:pt x="850" y="398"/>
                  </a:lnTo>
                  <a:lnTo>
                    <a:pt x="850" y="400"/>
                  </a:lnTo>
                  <a:lnTo>
                    <a:pt x="848" y="400"/>
                  </a:lnTo>
                  <a:lnTo>
                    <a:pt x="847" y="400"/>
                  </a:lnTo>
                  <a:lnTo>
                    <a:pt x="847" y="401"/>
                  </a:lnTo>
                  <a:lnTo>
                    <a:pt x="847" y="403"/>
                  </a:lnTo>
                  <a:lnTo>
                    <a:pt x="845" y="403"/>
                  </a:lnTo>
                  <a:lnTo>
                    <a:pt x="844" y="403"/>
                  </a:lnTo>
                  <a:lnTo>
                    <a:pt x="842" y="403"/>
                  </a:lnTo>
                  <a:lnTo>
                    <a:pt x="841" y="403"/>
                  </a:lnTo>
                  <a:lnTo>
                    <a:pt x="842" y="404"/>
                  </a:lnTo>
                  <a:lnTo>
                    <a:pt x="841" y="404"/>
                  </a:lnTo>
                  <a:lnTo>
                    <a:pt x="841" y="406"/>
                  </a:lnTo>
                  <a:lnTo>
                    <a:pt x="839" y="406"/>
                  </a:lnTo>
                  <a:lnTo>
                    <a:pt x="838" y="404"/>
                  </a:lnTo>
                  <a:lnTo>
                    <a:pt x="836" y="404"/>
                  </a:lnTo>
                  <a:lnTo>
                    <a:pt x="838" y="406"/>
                  </a:lnTo>
                  <a:lnTo>
                    <a:pt x="836" y="406"/>
                  </a:lnTo>
                  <a:lnTo>
                    <a:pt x="836" y="407"/>
                  </a:lnTo>
                  <a:lnTo>
                    <a:pt x="838" y="407"/>
                  </a:lnTo>
                  <a:lnTo>
                    <a:pt x="839" y="407"/>
                  </a:lnTo>
                  <a:lnTo>
                    <a:pt x="839" y="409"/>
                  </a:lnTo>
                  <a:lnTo>
                    <a:pt x="838" y="409"/>
                  </a:lnTo>
                  <a:lnTo>
                    <a:pt x="835" y="410"/>
                  </a:lnTo>
                  <a:lnTo>
                    <a:pt x="833" y="410"/>
                  </a:lnTo>
                  <a:lnTo>
                    <a:pt x="830" y="412"/>
                  </a:lnTo>
                  <a:lnTo>
                    <a:pt x="829" y="412"/>
                  </a:lnTo>
                  <a:lnTo>
                    <a:pt x="829" y="413"/>
                  </a:lnTo>
                  <a:lnTo>
                    <a:pt x="827" y="413"/>
                  </a:lnTo>
                  <a:lnTo>
                    <a:pt x="826" y="413"/>
                  </a:lnTo>
                  <a:lnTo>
                    <a:pt x="824" y="413"/>
                  </a:lnTo>
                  <a:lnTo>
                    <a:pt x="824" y="415"/>
                  </a:lnTo>
                  <a:lnTo>
                    <a:pt x="823" y="415"/>
                  </a:lnTo>
                  <a:lnTo>
                    <a:pt x="823" y="416"/>
                  </a:lnTo>
                  <a:lnTo>
                    <a:pt x="824" y="416"/>
                  </a:lnTo>
                  <a:lnTo>
                    <a:pt x="824" y="418"/>
                  </a:lnTo>
                  <a:lnTo>
                    <a:pt x="823" y="418"/>
                  </a:lnTo>
                  <a:lnTo>
                    <a:pt x="821" y="418"/>
                  </a:lnTo>
                  <a:lnTo>
                    <a:pt x="820" y="418"/>
                  </a:lnTo>
                  <a:lnTo>
                    <a:pt x="820" y="419"/>
                  </a:lnTo>
                  <a:lnTo>
                    <a:pt x="818" y="419"/>
                  </a:lnTo>
                  <a:lnTo>
                    <a:pt x="818" y="421"/>
                  </a:lnTo>
                  <a:lnTo>
                    <a:pt x="817" y="421"/>
                  </a:lnTo>
                  <a:lnTo>
                    <a:pt x="817" y="422"/>
                  </a:lnTo>
                  <a:lnTo>
                    <a:pt x="815" y="422"/>
                  </a:lnTo>
                  <a:lnTo>
                    <a:pt x="815" y="424"/>
                  </a:lnTo>
                  <a:lnTo>
                    <a:pt x="814" y="424"/>
                  </a:lnTo>
                  <a:lnTo>
                    <a:pt x="812" y="424"/>
                  </a:lnTo>
                  <a:lnTo>
                    <a:pt x="812" y="425"/>
                  </a:lnTo>
                  <a:lnTo>
                    <a:pt x="810" y="425"/>
                  </a:lnTo>
                  <a:lnTo>
                    <a:pt x="810" y="427"/>
                  </a:lnTo>
                  <a:lnTo>
                    <a:pt x="809" y="427"/>
                  </a:lnTo>
                  <a:lnTo>
                    <a:pt x="807" y="427"/>
                  </a:lnTo>
                  <a:lnTo>
                    <a:pt x="807" y="428"/>
                  </a:lnTo>
                  <a:lnTo>
                    <a:pt x="806" y="428"/>
                  </a:lnTo>
                  <a:lnTo>
                    <a:pt x="806" y="430"/>
                  </a:lnTo>
                  <a:lnTo>
                    <a:pt x="804" y="430"/>
                  </a:lnTo>
                  <a:lnTo>
                    <a:pt x="804" y="431"/>
                  </a:lnTo>
                  <a:lnTo>
                    <a:pt x="801" y="431"/>
                  </a:lnTo>
                  <a:lnTo>
                    <a:pt x="800" y="433"/>
                  </a:lnTo>
                  <a:lnTo>
                    <a:pt x="798" y="433"/>
                  </a:lnTo>
                  <a:lnTo>
                    <a:pt x="798" y="434"/>
                  </a:lnTo>
                  <a:lnTo>
                    <a:pt x="797" y="434"/>
                  </a:lnTo>
                  <a:lnTo>
                    <a:pt x="795" y="434"/>
                  </a:lnTo>
                  <a:lnTo>
                    <a:pt x="795" y="436"/>
                  </a:lnTo>
                  <a:lnTo>
                    <a:pt x="794" y="436"/>
                  </a:lnTo>
                  <a:lnTo>
                    <a:pt x="794" y="437"/>
                  </a:lnTo>
                  <a:lnTo>
                    <a:pt x="794" y="439"/>
                  </a:lnTo>
                  <a:lnTo>
                    <a:pt x="792" y="439"/>
                  </a:lnTo>
                  <a:lnTo>
                    <a:pt x="792" y="440"/>
                  </a:lnTo>
                  <a:lnTo>
                    <a:pt x="791" y="440"/>
                  </a:lnTo>
                  <a:lnTo>
                    <a:pt x="791" y="442"/>
                  </a:lnTo>
                  <a:lnTo>
                    <a:pt x="789" y="442"/>
                  </a:lnTo>
                  <a:lnTo>
                    <a:pt x="789" y="443"/>
                  </a:lnTo>
                  <a:lnTo>
                    <a:pt x="788" y="443"/>
                  </a:lnTo>
                  <a:lnTo>
                    <a:pt x="788" y="445"/>
                  </a:lnTo>
                  <a:lnTo>
                    <a:pt x="786" y="445"/>
                  </a:lnTo>
                  <a:lnTo>
                    <a:pt x="786" y="446"/>
                  </a:lnTo>
                  <a:lnTo>
                    <a:pt x="785" y="446"/>
                  </a:lnTo>
                  <a:lnTo>
                    <a:pt x="785" y="448"/>
                  </a:lnTo>
                  <a:lnTo>
                    <a:pt x="783" y="448"/>
                  </a:lnTo>
                  <a:lnTo>
                    <a:pt x="783" y="450"/>
                  </a:lnTo>
                  <a:lnTo>
                    <a:pt x="783" y="451"/>
                  </a:lnTo>
                  <a:lnTo>
                    <a:pt x="782" y="451"/>
                  </a:lnTo>
                  <a:lnTo>
                    <a:pt x="782" y="453"/>
                  </a:lnTo>
                  <a:lnTo>
                    <a:pt x="780" y="453"/>
                  </a:lnTo>
                  <a:lnTo>
                    <a:pt x="780" y="454"/>
                  </a:lnTo>
                  <a:lnTo>
                    <a:pt x="779" y="456"/>
                  </a:lnTo>
                  <a:lnTo>
                    <a:pt x="779" y="457"/>
                  </a:lnTo>
                  <a:lnTo>
                    <a:pt x="779" y="459"/>
                  </a:lnTo>
                  <a:lnTo>
                    <a:pt x="777" y="459"/>
                  </a:lnTo>
                  <a:lnTo>
                    <a:pt x="777" y="460"/>
                  </a:lnTo>
                  <a:lnTo>
                    <a:pt x="777" y="462"/>
                  </a:lnTo>
                  <a:lnTo>
                    <a:pt x="776" y="462"/>
                  </a:lnTo>
                  <a:lnTo>
                    <a:pt x="774" y="463"/>
                  </a:lnTo>
                  <a:lnTo>
                    <a:pt x="774" y="465"/>
                  </a:lnTo>
                  <a:lnTo>
                    <a:pt x="773" y="465"/>
                  </a:lnTo>
                  <a:lnTo>
                    <a:pt x="773" y="466"/>
                  </a:lnTo>
                  <a:lnTo>
                    <a:pt x="771" y="466"/>
                  </a:lnTo>
                  <a:lnTo>
                    <a:pt x="770" y="466"/>
                  </a:lnTo>
                  <a:lnTo>
                    <a:pt x="768" y="466"/>
                  </a:lnTo>
                  <a:lnTo>
                    <a:pt x="768" y="468"/>
                  </a:lnTo>
                  <a:lnTo>
                    <a:pt x="770" y="468"/>
                  </a:lnTo>
                  <a:lnTo>
                    <a:pt x="771" y="468"/>
                  </a:lnTo>
                  <a:lnTo>
                    <a:pt x="771" y="469"/>
                  </a:lnTo>
                  <a:lnTo>
                    <a:pt x="771" y="471"/>
                  </a:lnTo>
                  <a:lnTo>
                    <a:pt x="773" y="472"/>
                  </a:lnTo>
                  <a:lnTo>
                    <a:pt x="773" y="475"/>
                  </a:lnTo>
                  <a:lnTo>
                    <a:pt x="773" y="477"/>
                  </a:lnTo>
                  <a:lnTo>
                    <a:pt x="774" y="477"/>
                  </a:lnTo>
                  <a:lnTo>
                    <a:pt x="774" y="478"/>
                  </a:lnTo>
                  <a:lnTo>
                    <a:pt x="773" y="478"/>
                  </a:lnTo>
                  <a:lnTo>
                    <a:pt x="773" y="480"/>
                  </a:lnTo>
                  <a:lnTo>
                    <a:pt x="771" y="481"/>
                  </a:lnTo>
                  <a:lnTo>
                    <a:pt x="771" y="483"/>
                  </a:lnTo>
                  <a:lnTo>
                    <a:pt x="770" y="483"/>
                  </a:lnTo>
                  <a:lnTo>
                    <a:pt x="770" y="484"/>
                  </a:lnTo>
                  <a:lnTo>
                    <a:pt x="768" y="484"/>
                  </a:lnTo>
                  <a:lnTo>
                    <a:pt x="768" y="486"/>
                  </a:lnTo>
                  <a:lnTo>
                    <a:pt x="767" y="486"/>
                  </a:lnTo>
                  <a:lnTo>
                    <a:pt x="767" y="487"/>
                  </a:lnTo>
                  <a:lnTo>
                    <a:pt x="768" y="486"/>
                  </a:lnTo>
                  <a:lnTo>
                    <a:pt x="770" y="484"/>
                  </a:lnTo>
                  <a:lnTo>
                    <a:pt x="771" y="483"/>
                  </a:lnTo>
                  <a:lnTo>
                    <a:pt x="773" y="481"/>
                  </a:lnTo>
                  <a:lnTo>
                    <a:pt x="773" y="480"/>
                  </a:lnTo>
                  <a:lnTo>
                    <a:pt x="774" y="478"/>
                  </a:lnTo>
                  <a:lnTo>
                    <a:pt x="776" y="477"/>
                  </a:lnTo>
                  <a:lnTo>
                    <a:pt x="777" y="477"/>
                  </a:lnTo>
                  <a:lnTo>
                    <a:pt x="777" y="475"/>
                  </a:lnTo>
                  <a:lnTo>
                    <a:pt x="779" y="475"/>
                  </a:lnTo>
                  <a:lnTo>
                    <a:pt x="782" y="475"/>
                  </a:lnTo>
                  <a:lnTo>
                    <a:pt x="783" y="475"/>
                  </a:lnTo>
                  <a:lnTo>
                    <a:pt x="785" y="475"/>
                  </a:lnTo>
                  <a:lnTo>
                    <a:pt x="786" y="475"/>
                  </a:lnTo>
                  <a:lnTo>
                    <a:pt x="788" y="475"/>
                  </a:lnTo>
                  <a:lnTo>
                    <a:pt x="789" y="475"/>
                  </a:lnTo>
                  <a:lnTo>
                    <a:pt x="789" y="477"/>
                  </a:lnTo>
                  <a:lnTo>
                    <a:pt x="791" y="475"/>
                  </a:lnTo>
                  <a:lnTo>
                    <a:pt x="792" y="475"/>
                  </a:lnTo>
                  <a:lnTo>
                    <a:pt x="794" y="475"/>
                  </a:lnTo>
                  <a:lnTo>
                    <a:pt x="794" y="477"/>
                  </a:lnTo>
                  <a:lnTo>
                    <a:pt x="794" y="478"/>
                  </a:lnTo>
                  <a:lnTo>
                    <a:pt x="792" y="478"/>
                  </a:lnTo>
                  <a:lnTo>
                    <a:pt x="792" y="480"/>
                  </a:lnTo>
                  <a:lnTo>
                    <a:pt x="791" y="481"/>
                  </a:lnTo>
                  <a:lnTo>
                    <a:pt x="791" y="483"/>
                  </a:lnTo>
                  <a:lnTo>
                    <a:pt x="791" y="484"/>
                  </a:lnTo>
                  <a:lnTo>
                    <a:pt x="791" y="486"/>
                  </a:lnTo>
                  <a:lnTo>
                    <a:pt x="791" y="487"/>
                  </a:lnTo>
                  <a:lnTo>
                    <a:pt x="791" y="489"/>
                  </a:lnTo>
                  <a:lnTo>
                    <a:pt x="791" y="490"/>
                  </a:lnTo>
                  <a:lnTo>
                    <a:pt x="789" y="492"/>
                  </a:lnTo>
                  <a:lnTo>
                    <a:pt x="789" y="493"/>
                  </a:lnTo>
                  <a:lnTo>
                    <a:pt x="788" y="495"/>
                  </a:lnTo>
                  <a:lnTo>
                    <a:pt x="788" y="496"/>
                  </a:lnTo>
                  <a:lnTo>
                    <a:pt x="788" y="498"/>
                  </a:lnTo>
                  <a:lnTo>
                    <a:pt x="788" y="499"/>
                  </a:lnTo>
                  <a:lnTo>
                    <a:pt x="788" y="501"/>
                  </a:lnTo>
                  <a:lnTo>
                    <a:pt x="788" y="503"/>
                  </a:lnTo>
                  <a:lnTo>
                    <a:pt x="788" y="504"/>
                  </a:lnTo>
                  <a:lnTo>
                    <a:pt x="788" y="506"/>
                  </a:lnTo>
                  <a:lnTo>
                    <a:pt x="786" y="507"/>
                  </a:lnTo>
                  <a:lnTo>
                    <a:pt x="786" y="509"/>
                  </a:lnTo>
                  <a:lnTo>
                    <a:pt x="785" y="509"/>
                  </a:lnTo>
                  <a:lnTo>
                    <a:pt x="785" y="510"/>
                  </a:lnTo>
                  <a:lnTo>
                    <a:pt x="782" y="512"/>
                  </a:lnTo>
                  <a:lnTo>
                    <a:pt x="780" y="513"/>
                  </a:lnTo>
                  <a:lnTo>
                    <a:pt x="777" y="515"/>
                  </a:lnTo>
                  <a:lnTo>
                    <a:pt x="776" y="515"/>
                  </a:lnTo>
                  <a:lnTo>
                    <a:pt x="776" y="516"/>
                  </a:lnTo>
                  <a:lnTo>
                    <a:pt x="777" y="516"/>
                  </a:lnTo>
                  <a:lnTo>
                    <a:pt x="780" y="515"/>
                  </a:lnTo>
                  <a:lnTo>
                    <a:pt x="782" y="513"/>
                  </a:lnTo>
                  <a:lnTo>
                    <a:pt x="785" y="513"/>
                  </a:lnTo>
                  <a:lnTo>
                    <a:pt x="783" y="515"/>
                  </a:lnTo>
                  <a:lnTo>
                    <a:pt x="782" y="515"/>
                  </a:lnTo>
                  <a:lnTo>
                    <a:pt x="780" y="516"/>
                  </a:lnTo>
                  <a:lnTo>
                    <a:pt x="782" y="516"/>
                  </a:lnTo>
                  <a:lnTo>
                    <a:pt x="783" y="515"/>
                  </a:lnTo>
                  <a:lnTo>
                    <a:pt x="786" y="513"/>
                  </a:lnTo>
                  <a:lnTo>
                    <a:pt x="788" y="513"/>
                  </a:lnTo>
                  <a:lnTo>
                    <a:pt x="791" y="513"/>
                  </a:lnTo>
                  <a:lnTo>
                    <a:pt x="795" y="512"/>
                  </a:lnTo>
                  <a:lnTo>
                    <a:pt x="800" y="510"/>
                  </a:lnTo>
                  <a:lnTo>
                    <a:pt x="807" y="509"/>
                  </a:lnTo>
                  <a:lnTo>
                    <a:pt x="810" y="509"/>
                  </a:lnTo>
                  <a:lnTo>
                    <a:pt x="814" y="509"/>
                  </a:lnTo>
                  <a:lnTo>
                    <a:pt x="817" y="509"/>
                  </a:lnTo>
                  <a:lnTo>
                    <a:pt x="818" y="509"/>
                  </a:lnTo>
                  <a:lnTo>
                    <a:pt x="820" y="510"/>
                  </a:lnTo>
                  <a:lnTo>
                    <a:pt x="821" y="510"/>
                  </a:lnTo>
                  <a:lnTo>
                    <a:pt x="821" y="512"/>
                  </a:lnTo>
                  <a:lnTo>
                    <a:pt x="823" y="512"/>
                  </a:lnTo>
                  <a:lnTo>
                    <a:pt x="824" y="512"/>
                  </a:lnTo>
                  <a:lnTo>
                    <a:pt x="824" y="513"/>
                  </a:lnTo>
                  <a:lnTo>
                    <a:pt x="826" y="513"/>
                  </a:lnTo>
                  <a:lnTo>
                    <a:pt x="826" y="515"/>
                  </a:lnTo>
                  <a:lnTo>
                    <a:pt x="827" y="515"/>
                  </a:lnTo>
                  <a:lnTo>
                    <a:pt x="829" y="515"/>
                  </a:lnTo>
                  <a:lnTo>
                    <a:pt x="832" y="516"/>
                  </a:lnTo>
                  <a:lnTo>
                    <a:pt x="833" y="516"/>
                  </a:lnTo>
                  <a:lnTo>
                    <a:pt x="835" y="516"/>
                  </a:lnTo>
                  <a:lnTo>
                    <a:pt x="836" y="516"/>
                  </a:lnTo>
                  <a:lnTo>
                    <a:pt x="838" y="518"/>
                  </a:lnTo>
                  <a:lnTo>
                    <a:pt x="839" y="518"/>
                  </a:lnTo>
                  <a:lnTo>
                    <a:pt x="841" y="518"/>
                  </a:lnTo>
                  <a:lnTo>
                    <a:pt x="842" y="518"/>
                  </a:lnTo>
                  <a:lnTo>
                    <a:pt x="844" y="518"/>
                  </a:lnTo>
                  <a:lnTo>
                    <a:pt x="842" y="519"/>
                  </a:lnTo>
                  <a:lnTo>
                    <a:pt x="844" y="519"/>
                  </a:lnTo>
                  <a:lnTo>
                    <a:pt x="844" y="521"/>
                  </a:lnTo>
                  <a:lnTo>
                    <a:pt x="845" y="521"/>
                  </a:lnTo>
                  <a:lnTo>
                    <a:pt x="845" y="522"/>
                  </a:lnTo>
                  <a:lnTo>
                    <a:pt x="847" y="522"/>
                  </a:lnTo>
                  <a:lnTo>
                    <a:pt x="847" y="524"/>
                  </a:lnTo>
                  <a:lnTo>
                    <a:pt x="848" y="524"/>
                  </a:lnTo>
                  <a:lnTo>
                    <a:pt x="848" y="525"/>
                  </a:lnTo>
                  <a:lnTo>
                    <a:pt x="851" y="527"/>
                  </a:lnTo>
                  <a:lnTo>
                    <a:pt x="853" y="527"/>
                  </a:lnTo>
                  <a:lnTo>
                    <a:pt x="853" y="528"/>
                  </a:lnTo>
                  <a:lnTo>
                    <a:pt x="853" y="530"/>
                  </a:lnTo>
                  <a:lnTo>
                    <a:pt x="854" y="533"/>
                  </a:lnTo>
                  <a:lnTo>
                    <a:pt x="854" y="534"/>
                  </a:lnTo>
                  <a:lnTo>
                    <a:pt x="854" y="536"/>
                  </a:lnTo>
                  <a:lnTo>
                    <a:pt x="853" y="536"/>
                  </a:lnTo>
                  <a:lnTo>
                    <a:pt x="853" y="537"/>
                  </a:lnTo>
                  <a:lnTo>
                    <a:pt x="854" y="536"/>
                  </a:lnTo>
                  <a:lnTo>
                    <a:pt x="856" y="536"/>
                  </a:lnTo>
                  <a:lnTo>
                    <a:pt x="857" y="536"/>
                  </a:lnTo>
                  <a:lnTo>
                    <a:pt x="857" y="537"/>
                  </a:lnTo>
                  <a:lnTo>
                    <a:pt x="859" y="537"/>
                  </a:lnTo>
                  <a:lnTo>
                    <a:pt x="862" y="539"/>
                  </a:lnTo>
                  <a:lnTo>
                    <a:pt x="863" y="539"/>
                  </a:lnTo>
                  <a:lnTo>
                    <a:pt x="865" y="539"/>
                  </a:lnTo>
                  <a:lnTo>
                    <a:pt x="867" y="539"/>
                  </a:lnTo>
                  <a:lnTo>
                    <a:pt x="868" y="540"/>
                  </a:lnTo>
                  <a:lnTo>
                    <a:pt x="870" y="540"/>
                  </a:lnTo>
                  <a:lnTo>
                    <a:pt x="873" y="542"/>
                  </a:lnTo>
                  <a:lnTo>
                    <a:pt x="873" y="543"/>
                  </a:lnTo>
                  <a:lnTo>
                    <a:pt x="877" y="543"/>
                  </a:lnTo>
                  <a:lnTo>
                    <a:pt x="879" y="543"/>
                  </a:lnTo>
                  <a:lnTo>
                    <a:pt x="879" y="545"/>
                  </a:lnTo>
                  <a:lnTo>
                    <a:pt x="880" y="545"/>
                  </a:lnTo>
                  <a:lnTo>
                    <a:pt x="882" y="545"/>
                  </a:lnTo>
                  <a:lnTo>
                    <a:pt x="882" y="546"/>
                  </a:lnTo>
                  <a:lnTo>
                    <a:pt x="883" y="546"/>
                  </a:lnTo>
                  <a:lnTo>
                    <a:pt x="883" y="548"/>
                  </a:lnTo>
                  <a:lnTo>
                    <a:pt x="885" y="549"/>
                  </a:lnTo>
                  <a:lnTo>
                    <a:pt x="886" y="551"/>
                  </a:lnTo>
                  <a:lnTo>
                    <a:pt x="888" y="551"/>
                  </a:lnTo>
                  <a:lnTo>
                    <a:pt x="889" y="551"/>
                  </a:lnTo>
                  <a:lnTo>
                    <a:pt x="889" y="553"/>
                  </a:lnTo>
                  <a:lnTo>
                    <a:pt x="891" y="553"/>
                  </a:lnTo>
                  <a:lnTo>
                    <a:pt x="897" y="554"/>
                  </a:lnTo>
                  <a:lnTo>
                    <a:pt x="900" y="553"/>
                  </a:lnTo>
                  <a:lnTo>
                    <a:pt x="904" y="553"/>
                  </a:lnTo>
                  <a:lnTo>
                    <a:pt x="906" y="553"/>
                  </a:lnTo>
                  <a:lnTo>
                    <a:pt x="910" y="553"/>
                  </a:lnTo>
                  <a:lnTo>
                    <a:pt x="912" y="553"/>
                  </a:lnTo>
                  <a:lnTo>
                    <a:pt x="913" y="553"/>
                  </a:lnTo>
                  <a:lnTo>
                    <a:pt x="913" y="554"/>
                  </a:lnTo>
                  <a:lnTo>
                    <a:pt x="915" y="554"/>
                  </a:lnTo>
                  <a:lnTo>
                    <a:pt x="915" y="556"/>
                  </a:lnTo>
                  <a:lnTo>
                    <a:pt x="916" y="556"/>
                  </a:lnTo>
                  <a:lnTo>
                    <a:pt x="916" y="554"/>
                  </a:lnTo>
                  <a:lnTo>
                    <a:pt x="915" y="554"/>
                  </a:lnTo>
                  <a:lnTo>
                    <a:pt x="913" y="553"/>
                  </a:lnTo>
                  <a:lnTo>
                    <a:pt x="915" y="553"/>
                  </a:lnTo>
                  <a:lnTo>
                    <a:pt x="916" y="553"/>
                  </a:lnTo>
                  <a:lnTo>
                    <a:pt x="918" y="554"/>
                  </a:lnTo>
                  <a:lnTo>
                    <a:pt x="920" y="554"/>
                  </a:lnTo>
                  <a:lnTo>
                    <a:pt x="921" y="554"/>
                  </a:lnTo>
                  <a:lnTo>
                    <a:pt x="923" y="554"/>
                  </a:lnTo>
                  <a:lnTo>
                    <a:pt x="924" y="554"/>
                  </a:lnTo>
                  <a:lnTo>
                    <a:pt x="926" y="554"/>
                  </a:lnTo>
                  <a:lnTo>
                    <a:pt x="927" y="554"/>
                  </a:lnTo>
                  <a:lnTo>
                    <a:pt x="927" y="556"/>
                  </a:lnTo>
                  <a:lnTo>
                    <a:pt x="926" y="556"/>
                  </a:lnTo>
                  <a:lnTo>
                    <a:pt x="926" y="557"/>
                  </a:lnTo>
                  <a:lnTo>
                    <a:pt x="927" y="556"/>
                  </a:lnTo>
                  <a:lnTo>
                    <a:pt x="929" y="556"/>
                  </a:lnTo>
                  <a:lnTo>
                    <a:pt x="930" y="556"/>
                  </a:lnTo>
                  <a:lnTo>
                    <a:pt x="932" y="556"/>
                  </a:lnTo>
                  <a:lnTo>
                    <a:pt x="933" y="556"/>
                  </a:lnTo>
                  <a:lnTo>
                    <a:pt x="935" y="556"/>
                  </a:lnTo>
                  <a:lnTo>
                    <a:pt x="935" y="557"/>
                  </a:lnTo>
                  <a:lnTo>
                    <a:pt x="936" y="557"/>
                  </a:lnTo>
                  <a:lnTo>
                    <a:pt x="938" y="557"/>
                  </a:lnTo>
                  <a:lnTo>
                    <a:pt x="936" y="559"/>
                  </a:lnTo>
                  <a:lnTo>
                    <a:pt x="936" y="560"/>
                  </a:lnTo>
                  <a:lnTo>
                    <a:pt x="935" y="562"/>
                  </a:lnTo>
                  <a:lnTo>
                    <a:pt x="936" y="562"/>
                  </a:lnTo>
                  <a:lnTo>
                    <a:pt x="936" y="563"/>
                  </a:lnTo>
                  <a:lnTo>
                    <a:pt x="933" y="566"/>
                  </a:lnTo>
                  <a:lnTo>
                    <a:pt x="930" y="569"/>
                  </a:lnTo>
                  <a:lnTo>
                    <a:pt x="929" y="571"/>
                  </a:lnTo>
                  <a:lnTo>
                    <a:pt x="927" y="572"/>
                  </a:lnTo>
                  <a:lnTo>
                    <a:pt x="926" y="574"/>
                  </a:lnTo>
                  <a:lnTo>
                    <a:pt x="926" y="575"/>
                  </a:lnTo>
                  <a:lnTo>
                    <a:pt x="924" y="578"/>
                  </a:lnTo>
                  <a:lnTo>
                    <a:pt x="924" y="580"/>
                  </a:lnTo>
                  <a:lnTo>
                    <a:pt x="924" y="581"/>
                  </a:lnTo>
                  <a:lnTo>
                    <a:pt x="926" y="581"/>
                  </a:lnTo>
                  <a:lnTo>
                    <a:pt x="926" y="586"/>
                  </a:lnTo>
                  <a:lnTo>
                    <a:pt x="924" y="587"/>
                  </a:lnTo>
                  <a:lnTo>
                    <a:pt x="924" y="589"/>
                  </a:lnTo>
                  <a:lnTo>
                    <a:pt x="923" y="589"/>
                  </a:lnTo>
                  <a:lnTo>
                    <a:pt x="923" y="590"/>
                  </a:lnTo>
                  <a:lnTo>
                    <a:pt x="921" y="590"/>
                  </a:lnTo>
                  <a:lnTo>
                    <a:pt x="921" y="592"/>
                  </a:lnTo>
                  <a:lnTo>
                    <a:pt x="921" y="593"/>
                  </a:lnTo>
                  <a:lnTo>
                    <a:pt x="920" y="593"/>
                  </a:lnTo>
                  <a:lnTo>
                    <a:pt x="920" y="595"/>
                  </a:lnTo>
                  <a:lnTo>
                    <a:pt x="920" y="596"/>
                  </a:lnTo>
                  <a:lnTo>
                    <a:pt x="920" y="599"/>
                  </a:lnTo>
                  <a:lnTo>
                    <a:pt x="918" y="599"/>
                  </a:lnTo>
                  <a:lnTo>
                    <a:pt x="918" y="601"/>
                  </a:lnTo>
                  <a:lnTo>
                    <a:pt x="916" y="601"/>
                  </a:lnTo>
                  <a:lnTo>
                    <a:pt x="915" y="601"/>
                  </a:lnTo>
                  <a:lnTo>
                    <a:pt x="913" y="602"/>
                  </a:lnTo>
                  <a:lnTo>
                    <a:pt x="913" y="604"/>
                  </a:lnTo>
                  <a:lnTo>
                    <a:pt x="912" y="606"/>
                  </a:lnTo>
                  <a:lnTo>
                    <a:pt x="912" y="607"/>
                  </a:lnTo>
                  <a:lnTo>
                    <a:pt x="912" y="609"/>
                  </a:lnTo>
                  <a:lnTo>
                    <a:pt x="913" y="609"/>
                  </a:lnTo>
                  <a:lnTo>
                    <a:pt x="915" y="610"/>
                  </a:lnTo>
                  <a:lnTo>
                    <a:pt x="915" y="612"/>
                  </a:lnTo>
                  <a:lnTo>
                    <a:pt x="915" y="613"/>
                  </a:lnTo>
                  <a:lnTo>
                    <a:pt x="916" y="615"/>
                  </a:lnTo>
                  <a:lnTo>
                    <a:pt x="916" y="616"/>
                  </a:lnTo>
                  <a:lnTo>
                    <a:pt x="918" y="618"/>
                  </a:lnTo>
                  <a:lnTo>
                    <a:pt x="920" y="619"/>
                  </a:lnTo>
                  <a:lnTo>
                    <a:pt x="918" y="619"/>
                  </a:lnTo>
                  <a:lnTo>
                    <a:pt x="918" y="621"/>
                  </a:lnTo>
                  <a:lnTo>
                    <a:pt x="918" y="622"/>
                  </a:lnTo>
                  <a:lnTo>
                    <a:pt x="916" y="622"/>
                  </a:lnTo>
                  <a:lnTo>
                    <a:pt x="913" y="622"/>
                  </a:lnTo>
                  <a:lnTo>
                    <a:pt x="913" y="624"/>
                  </a:lnTo>
                  <a:lnTo>
                    <a:pt x="912" y="622"/>
                  </a:lnTo>
                  <a:lnTo>
                    <a:pt x="912" y="624"/>
                  </a:lnTo>
                  <a:lnTo>
                    <a:pt x="913" y="624"/>
                  </a:lnTo>
                  <a:lnTo>
                    <a:pt x="918" y="624"/>
                  </a:lnTo>
                  <a:lnTo>
                    <a:pt x="918" y="625"/>
                  </a:lnTo>
                  <a:lnTo>
                    <a:pt x="918" y="627"/>
                  </a:lnTo>
                  <a:lnTo>
                    <a:pt x="920" y="627"/>
                  </a:lnTo>
                  <a:lnTo>
                    <a:pt x="921" y="627"/>
                  </a:lnTo>
                  <a:lnTo>
                    <a:pt x="921" y="628"/>
                  </a:lnTo>
                  <a:lnTo>
                    <a:pt x="923" y="628"/>
                  </a:lnTo>
                  <a:lnTo>
                    <a:pt x="924" y="628"/>
                  </a:lnTo>
                  <a:lnTo>
                    <a:pt x="924" y="630"/>
                  </a:lnTo>
                  <a:lnTo>
                    <a:pt x="924" y="631"/>
                  </a:lnTo>
                  <a:lnTo>
                    <a:pt x="926" y="631"/>
                  </a:lnTo>
                  <a:lnTo>
                    <a:pt x="926" y="633"/>
                  </a:lnTo>
                  <a:lnTo>
                    <a:pt x="927" y="633"/>
                  </a:lnTo>
                  <a:lnTo>
                    <a:pt x="927" y="634"/>
                  </a:lnTo>
                  <a:lnTo>
                    <a:pt x="929" y="634"/>
                  </a:lnTo>
                  <a:lnTo>
                    <a:pt x="929" y="636"/>
                  </a:lnTo>
                  <a:lnTo>
                    <a:pt x="927" y="636"/>
                  </a:lnTo>
                  <a:lnTo>
                    <a:pt x="927" y="637"/>
                  </a:lnTo>
                  <a:lnTo>
                    <a:pt x="927" y="639"/>
                  </a:lnTo>
                  <a:lnTo>
                    <a:pt x="927" y="640"/>
                  </a:lnTo>
                  <a:lnTo>
                    <a:pt x="929" y="640"/>
                  </a:lnTo>
                  <a:lnTo>
                    <a:pt x="929" y="642"/>
                  </a:lnTo>
                  <a:lnTo>
                    <a:pt x="927" y="642"/>
                  </a:lnTo>
                  <a:lnTo>
                    <a:pt x="927" y="643"/>
                  </a:lnTo>
                  <a:lnTo>
                    <a:pt x="924" y="645"/>
                  </a:lnTo>
                  <a:lnTo>
                    <a:pt x="923" y="645"/>
                  </a:lnTo>
                  <a:lnTo>
                    <a:pt x="923" y="646"/>
                  </a:lnTo>
                  <a:lnTo>
                    <a:pt x="921" y="646"/>
                  </a:lnTo>
                  <a:lnTo>
                    <a:pt x="920" y="648"/>
                  </a:lnTo>
                  <a:lnTo>
                    <a:pt x="918" y="648"/>
                  </a:lnTo>
                  <a:lnTo>
                    <a:pt x="916" y="648"/>
                  </a:lnTo>
                  <a:lnTo>
                    <a:pt x="916" y="649"/>
                  </a:lnTo>
                  <a:lnTo>
                    <a:pt x="915" y="649"/>
                  </a:lnTo>
                  <a:lnTo>
                    <a:pt x="913" y="651"/>
                  </a:lnTo>
                  <a:lnTo>
                    <a:pt x="913" y="652"/>
                  </a:lnTo>
                  <a:lnTo>
                    <a:pt x="915" y="651"/>
                  </a:lnTo>
                  <a:lnTo>
                    <a:pt x="916" y="649"/>
                  </a:lnTo>
                  <a:lnTo>
                    <a:pt x="918" y="649"/>
                  </a:lnTo>
                  <a:lnTo>
                    <a:pt x="920" y="648"/>
                  </a:lnTo>
                  <a:lnTo>
                    <a:pt x="921" y="648"/>
                  </a:lnTo>
                  <a:lnTo>
                    <a:pt x="923" y="646"/>
                  </a:lnTo>
                  <a:lnTo>
                    <a:pt x="924" y="646"/>
                  </a:lnTo>
                  <a:lnTo>
                    <a:pt x="924" y="645"/>
                  </a:lnTo>
                  <a:lnTo>
                    <a:pt x="927" y="645"/>
                  </a:lnTo>
                  <a:lnTo>
                    <a:pt x="927" y="643"/>
                  </a:lnTo>
                  <a:lnTo>
                    <a:pt x="929" y="643"/>
                  </a:lnTo>
                  <a:lnTo>
                    <a:pt x="930" y="645"/>
                  </a:lnTo>
                  <a:lnTo>
                    <a:pt x="932" y="645"/>
                  </a:lnTo>
                  <a:lnTo>
                    <a:pt x="933" y="645"/>
                  </a:lnTo>
                  <a:lnTo>
                    <a:pt x="933" y="646"/>
                  </a:lnTo>
                  <a:lnTo>
                    <a:pt x="935" y="646"/>
                  </a:lnTo>
                  <a:lnTo>
                    <a:pt x="935" y="648"/>
                  </a:lnTo>
                  <a:lnTo>
                    <a:pt x="936" y="648"/>
                  </a:lnTo>
                  <a:lnTo>
                    <a:pt x="938" y="649"/>
                  </a:lnTo>
                  <a:lnTo>
                    <a:pt x="938" y="648"/>
                  </a:lnTo>
                  <a:lnTo>
                    <a:pt x="939" y="646"/>
                  </a:lnTo>
                  <a:lnTo>
                    <a:pt x="939" y="645"/>
                  </a:lnTo>
                  <a:lnTo>
                    <a:pt x="941" y="645"/>
                  </a:lnTo>
                  <a:lnTo>
                    <a:pt x="941" y="643"/>
                  </a:lnTo>
                  <a:lnTo>
                    <a:pt x="942" y="642"/>
                  </a:lnTo>
                  <a:lnTo>
                    <a:pt x="944" y="642"/>
                  </a:lnTo>
                  <a:lnTo>
                    <a:pt x="945" y="642"/>
                  </a:lnTo>
                  <a:lnTo>
                    <a:pt x="945" y="640"/>
                  </a:lnTo>
                  <a:lnTo>
                    <a:pt x="945" y="639"/>
                  </a:lnTo>
                  <a:lnTo>
                    <a:pt x="947" y="639"/>
                  </a:lnTo>
                  <a:lnTo>
                    <a:pt x="950" y="637"/>
                  </a:lnTo>
                  <a:lnTo>
                    <a:pt x="951" y="637"/>
                  </a:lnTo>
                  <a:lnTo>
                    <a:pt x="950" y="639"/>
                  </a:lnTo>
                  <a:lnTo>
                    <a:pt x="950" y="640"/>
                  </a:lnTo>
                  <a:lnTo>
                    <a:pt x="951" y="640"/>
                  </a:lnTo>
                  <a:lnTo>
                    <a:pt x="953" y="640"/>
                  </a:lnTo>
                  <a:lnTo>
                    <a:pt x="954" y="640"/>
                  </a:lnTo>
                  <a:lnTo>
                    <a:pt x="954" y="642"/>
                  </a:lnTo>
                  <a:lnTo>
                    <a:pt x="954" y="643"/>
                  </a:lnTo>
                  <a:lnTo>
                    <a:pt x="953" y="645"/>
                  </a:lnTo>
                  <a:lnTo>
                    <a:pt x="953" y="646"/>
                  </a:lnTo>
                  <a:lnTo>
                    <a:pt x="953" y="648"/>
                  </a:lnTo>
                  <a:lnTo>
                    <a:pt x="954" y="648"/>
                  </a:lnTo>
                  <a:lnTo>
                    <a:pt x="954" y="646"/>
                  </a:lnTo>
                  <a:lnTo>
                    <a:pt x="953" y="646"/>
                  </a:lnTo>
                  <a:lnTo>
                    <a:pt x="954" y="645"/>
                  </a:lnTo>
                  <a:lnTo>
                    <a:pt x="956" y="643"/>
                  </a:lnTo>
                  <a:lnTo>
                    <a:pt x="956" y="642"/>
                  </a:lnTo>
                  <a:lnTo>
                    <a:pt x="957" y="642"/>
                  </a:lnTo>
                  <a:lnTo>
                    <a:pt x="957" y="640"/>
                  </a:lnTo>
                  <a:lnTo>
                    <a:pt x="959" y="640"/>
                  </a:lnTo>
                  <a:lnTo>
                    <a:pt x="959" y="639"/>
                  </a:lnTo>
                  <a:lnTo>
                    <a:pt x="959" y="637"/>
                  </a:lnTo>
                  <a:lnTo>
                    <a:pt x="957" y="637"/>
                  </a:lnTo>
                  <a:lnTo>
                    <a:pt x="957" y="636"/>
                  </a:lnTo>
                  <a:lnTo>
                    <a:pt x="957" y="634"/>
                  </a:lnTo>
                  <a:lnTo>
                    <a:pt x="957" y="633"/>
                  </a:lnTo>
                  <a:lnTo>
                    <a:pt x="959" y="633"/>
                  </a:lnTo>
                  <a:lnTo>
                    <a:pt x="959" y="634"/>
                  </a:lnTo>
                  <a:lnTo>
                    <a:pt x="960" y="633"/>
                  </a:lnTo>
                  <a:lnTo>
                    <a:pt x="962" y="633"/>
                  </a:lnTo>
                  <a:lnTo>
                    <a:pt x="962" y="631"/>
                  </a:lnTo>
                  <a:lnTo>
                    <a:pt x="962" y="630"/>
                  </a:lnTo>
                  <a:lnTo>
                    <a:pt x="963" y="630"/>
                  </a:lnTo>
                  <a:lnTo>
                    <a:pt x="965" y="630"/>
                  </a:lnTo>
                  <a:lnTo>
                    <a:pt x="965" y="628"/>
                  </a:lnTo>
                  <a:lnTo>
                    <a:pt x="966" y="628"/>
                  </a:lnTo>
                  <a:lnTo>
                    <a:pt x="968" y="627"/>
                  </a:lnTo>
                  <a:lnTo>
                    <a:pt x="969" y="627"/>
                  </a:lnTo>
                  <a:lnTo>
                    <a:pt x="969" y="625"/>
                  </a:lnTo>
                  <a:lnTo>
                    <a:pt x="971" y="625"/>
                  </a:lnTo>
                  <a:lnTo>
                    <a:pt x="971" y="624"/>
                  </a:lnTo>
                  <a:lnTo>
                    <a:pt x="973" y="624"/>
                  </a:lnTo>
                  <a:lnTo>
                    <a:pt x="973" y="622"/>
                  </a:lnTo>
                  <a:lnTo>
                    <a:pt x="971" y="622"/>
                  </a:lnTo>
                  <a:lnTo>
                    <a:pt x="973" y="621"/>
                  </a:lnTo>
                  <a:lnTo>
                    <a:pt x="973" y="619"/>
                  </a:lnTo>
                  <a:lnTo>
                    <a:pt x="974" y="619"/>
                  </a:lnTo>
                  <a:lnTo>
                    <a:pt x="974" y="618"/>
                  </a:lnTo>
                  <a:lnTo>
                    <a:pt x="974" y="616"/>
                  </a:lnTo>
                  <a:lnTo>
                    <a:pt x="973" y="616"/>
                  </a:lnTo>
                  <a:lnTo>
                    <a:pt x="971" y="616"/>
                  </a:lnTo>
                  <a:lnTo>
                    <a:pt x="973" y="615"/>
                  </a:lnTo>
                  <a:lnTo>
                    <a:pt x="971" y="615"/>
                  </a:lnTo>
                  <a:lnTo>
                    <a:pt x="973" y="613"/>
                  </a:lnTo>
                  <a:lnTo>
                    <a:pt x="973" y="612"/>
                  </a:lnTo>
                  <a:lnTo>
                    <a:pt x="974" y="612"/>
                  </a:lnTo>
                  <a:lnTo>
                    <a:pt x="974" y="610"/>
                  </a:lnTo>
                  <a:lnTo>
                    <a:pt x="973" y="610"/>
                  </a:lnTo>
                  <a:lnTo>
                    <a:pt x="976" y="609"/>
                  </a:lnTo>
                  <a:lnTo>
                    <a:pt x="974" y="609"/>
                  </a:lnTo>
                  <a:lnTo>
                    <a:pt x="973" y="609"/>
                  </a:lnTo>
                  <a:lnTo>
                    <a:pt x="973" y="607"/>
                  </a:lnTo>
                  <a:lnTo>
                    <a:pt x="974" y="607"/>
                  </a:lnTo>
                  <a:lnTo>
                    <a:pt x="974" y="606"/>
                  </a:lnTo>
                  <a:lnTo>
                    <a:pt x="973" y="606"/>
                  </a:lnTo>
                  <a:lnTo>
                    <a:pt x="973" y="604"/>
                  </a:lnTo>
                  <a:lnTo>
                    <a:pt x="974" y="602"/>
                  </a:lnTo>
                  <a:lnTo>
                    <a:pt x="976" y="601"/>
                  </a:lnTo>
                  <a:lnTo>
                    <a:pt x="976" y="599"/>
                  </a:lnTo>
                  <a:lnTo>
                    <a:pt x="976" y="598"/>
                  </a:lnTo>
                  <a:lnTo>
                    <a:pt x="977" y="596"/>
                  </a:lnTo>
                  <a:lnTo>
                    <a:pt x="976" y="596"/>
                  </a:lnTo>
                  <a:lnTo>
                    <a:pt x="976" y="595"/>
                  </a:lnTo>
                  <a:lnTo>
                    <a:pt x="977" y="595"/>
                  </a:lnTo>
                  <a:lnTo>
                    <a:pt x="977" y="593"/>
                  </a:lnTo>
                  <a:lnTo>
                    <a:pt x="979" y="593"/>
                  </a:lnTo>
                  <a:lnTo>
                    <a:pt x="979" y="592"/>
                  </a:lnTo>
                  <a:lnTo>
                    <a:pt x="977" y="592"/>
                  </a:lnTo>
                  <a:lnTo>
                    <a:pt x="977" y="590"/>
                  </a:lnTo>
                  <a:lnTo>
                    <a:pt x="979" y="590"/>
                  </a:lnTo>
                  <a:lnTo>
                    <a:pt x="979" y="589"/>
                  </a:lnTo>
                  <a:lnTo>
                    <a:pt x="979" y="587"/>
                  </a:lnTo>
                  <a:lnTo>
                    <a:pt x="980" y="587"/>
                  </a:lnTo>
                  <a:lnTo>
                    <a:pt x="980" y="586"/>
                  </a:lnTo>
                  <a:lnTo>
                    <a:pt x="982" y="586"/>
                  </a:lnTo>
                  <a:lnTo>
                    <a:pt x="982" y="584"/>
                  </a:lnTo>
                  <a:lnTo>
                    <a:pt x="982" y="583"/>
                  </a:lnTo>
                  <a:lnTo>
                    <a:pt x="982" y="581"/>
                  </a:lnTo>
                  <a:lnTo>
                    <a:pt x="982" y="580"/>
                  </a:lnTo>
                  <a:lnTo>
                    <a:pt x="980" y="580"/>
                  </a:lnTo>
                  <a:lnTo>
                    <a:pt x="979" y="580"/>
                  </a:lnTo>
                  <a:lnTo>
                    <a:pt x="979" y="578"/>
                  </a:lnTo>
                  <a:lnTo>
                    <a:pt x="980" y="578"/>
                  </a:lnTo>
                  <a:lnTo>
                    <a:pt x="980" y="575"/>
                  </a:lnTo>
                  <a:lnTo>
                    <a:pt x="979" y="575"/>
                  </a:lnTo>
                  <a:lnTo>
                    <a:pt x="977" y="575"/>
                  </a:lnTo>
                  <a:lnTo>
                    <a:pt x="979" y="574"/>
                  </a:lnTo>
                  <a:lnTo>
                    <a:pt x="979" y="572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80" y="569"/>
                  </a:lnTo>
                  <a:lnTo>
                    <a:pt x="980" y="568"/>
                  </a:lnTo>
                  <a:lnTo>
                    <a:pt x="979" y="568"/>
                  </a:lnTo>
                  <a:lnTo>
                    <a:pt x="979" y="568"/>
                  </a:lnTo>
                  <a:lnTo>
                    <a:pt x="977" y="568"/>
                  </a:lnTo>
                  <a:lnTo>
                    <a:pt x="976" y="568"/>
                  </a:lnTo>
                  <a:lnTo>
                    <a:pt x="977" y="566"/>
                  </a:lnTo>
                  <a:lnTo>
                    <a:pt x="979" y="566"/>
                  </a:lnTo>
                  <a:lnTo>
                    <a:pt x="980" y="565"/>
                  </a:lnTo>
                  <a:lnTo>
                    <a:pt x="982" y="565"/>
                  </a:lnTo>
                  <a:lnTo>
                    <a:pt x="983" y="565"/>
                  </a:lnTo>
                  <a:lnTo>
                    <a:pt x="985" y="565"/>
                  </a:lnTo>
                  <a:lnTo>
                    <a:pt x="986" y="565"/>
                  </a:lnTo>
                  <a:lnTo>
                    <a:pt x="986" y="563"/>
                  </a:lnTo>
                  <a:lnTo>
                    <a:pt x="992" y="563"/>
                  </a:lnTo>
                  <a:lnTo>
                    <a:pt x="994" y="563"/>
                  </a:lnTo>
                  <a:lnTo>
                    <a:pt x="995" y="562"/>
                  </a:lnTo>
                  <a:lnTo>
                    <a:pt x="997" y="562"/>
                  </a:lnTo>
                  <a:lnTo>
                    <a:pt x="998" y="560"/>
                  </a:lnTo>
                  <a:lnTo>
                    <a:pt x="1000" y="560"/>
                  </a:lnTo>
                  <a:lnTo>
                    <a:pt x="1001" y="560"/>
                  </a:lnTo>
                  <a:lnTo>
                    <a:pt x="1003" y="559"/>
                  </a:lnTo>
                  <a:lnTo>
                    <a:pt x="1004" y="559"/>
                  </a:lnTo>
                  <a:lnTo>
                    <a:pt x="1006" y="559"/>
                  </a:lnTo>
                  <a:lnTo>
                    <a:pt x="1007" y="559"/>
                  </a:lnTo>
                  <a:lnTo>
                    <a:pt x="1007" y="557"/>
                  </a:lnTo>
                  <a:lnTo>
                    <a:pt x="1009" y="557"/>
                  </a:lnTo>
                  <a:lnTo>
                    <a:pt x="1012" y="556"/>
                  </a:lnTo>
                  <a:lnTo>
                    <a:pt x="1013" y="556"/>
                  </a:lnTo>
                  <a:lnTo>
                    <a:pt x="1015" y="556"/>
                  </a:lnTo>
                  <a:lnTo>
                    <a:pt x="1018" y="554"/>
                  </a:lnTo>
                  <a:lnTo>
                    <a:pt x="1019" y="553"/>
                  </a:lnTo>
                  <a:lnTo>
                    <a:pt x="1022" y="551"/>
                  </a:lnTo>
                  <a:lnTo>
                    <a:pt x="1024" y="551"/>
                  </a:lnTo>
                  <a:lnTo>
                    <a:pt x="1033" y="546"/>
                  </a:lnTo>
                  <a:lnTo>
                    <a:pt x="1035" y="545"/>
                  </a:lnTo>
                  <a:lnTo>
                    <a:pt x="1036" y="545"/>
                  </a:lnTo>
                  <a:lnTo>
                    <a:pt x="1036" y="543"/>
                  </a:lnTo>
                  <a:lnTo>
                    <a:pt x="1039" y="542"/>
                  </a:lnTo>
                  <a:lnTo>
                    <a:pt x="1042" y="539"/>
                  </a:lnTo>
                  <a:lnTo>
                    <a:pt x="1044" y="539"/>
                  </a:lnTo>
                  <a:lnTo>
                    <a:pt x="1045" y="537"/>
                  </a:lnTo>
                  <a:lnTo>
                    <a:pt x="1047" y="537"/>
                  </a:lnTo>
                  <a:lnTo>
                    <a:pt x="1047" y="536"/>
                  </a:lnTo>
                  <a:lnTo>
                    <a:pt x="1048" y="536"/>
                  </a:lnTo>
                  <a:lnTo>
                    <a:pt x="1048" y="534"/>
                  </a:lnTo>
                  <a:lnTo>
                    <a:pt x="1050" y="534"/>
                  </a:lnTo>
                  <a:lnTo>
                    <a:pt x="1051" y="533"/>
                  </a:lnTo>
                  <a:lnTo>
                    <a:pt x="1051" y="531"/>
                  </a:lnTo>
                  <a:lnTo>
                    <a:pt x="1053" y="531"/>
                  </a:lnTo>
                  <a:lnTo>
                    <a:pt x="1053" y="530"/>
                  </a:lnTo>
                  <a:lnTo>
                    <a:pt x="1054" y="530"/>
                  </a:lnTo>
                  <a:lnTo>
                    <a:pt x="1054" y="528"/>
                  </a:lnTo>
                  <a:lnTo>
                    <a:pt x="1056" y="527"/>
                  </a:lnTo>
                  <a:lnTo>
                    <a:pt x="1056" y="525"/>
                  </a:lnTo>
                  <a:lnTo>
                    <a:pt x="1057" y="524"/>
                  </a:lnTo>
                  <a:lnTo>
                    <a:pt x="1059" y="521"/>
                  </a:lnTo>
                  <a:lnTo>
                    <a:pt x="1059" y="519"/>
                  </a:lnTo>
                  <a:lnTo>
                    <a:pt x="1060" y="519"/>
                  </a:lnTo>
                  <a:lnTo>
                    <a:pt x="1060" y="518"/>
                  </a:lnTo>
                  <a:lnTo>
                    <a:pt x="1060" y="516"/>
                  </a:lnTo>
                  <a:lnTo>
                    <a:pt x="1062" y="515"/>
                  </a:lnTo>
                  <a:lnTo>
                    <a:pt x="1062" y="513"/>
                  </a:lnTo>
                  <a:lnTo>
                    <a:pt x="1063" y="513"/>
                  </a:lnTo>
                  <a:lnTo>
                    <a:pt x="1063" y="512"/>
                  </a:lnTo>
                  <a:lnTo>
                    <a:pt x="1063" y="510"/>
                  </a:lnTo>
                  <a:lnTo>
                    <a:pt x="1063" y="509"/>
                  </a:lnTo>
                  <a:lnTo>
                    <a:pt x="1065" y="506"/>
                  </a:lnTo>
                  <a:lnTo>
                    <a:pt x="1063" y="506"/>
                  </a:lnTo>
                  <a:lnTo>
                    <a:pt x="1063" y="504"/>
                  </a:lnTo>
                  <a:lnTo>
                    <a:pt x="1063" y="503"/>
                  </a:lnTo>
                  <a:lnTo>
                    <a:pt x="1065" y="503"/>
                  </a:lnTo>
                  <a:lnTo>
                    <a:pt x="1063" y="501"/>
                  </a:lnTo>
                  <a:lnTo>
                    <a:pt x="1065" y="501"/>
                  </a:lnTo>
                  <a:lnTo>
                    <a:pt x="1065" y="499"/>
                  </a:lnTo>
                  <a:lnTo>
                    <a:pt x="1065" y="498"/>
                  </a:lnTo>
                  <a:lnTo>
                    <a:pt x="1065" y="496"/>
                  </a:lnTo>
                  <a:lnTo>
                    <a:pt x="1063" y="495"/>
                  </a:lnTo>
                  <a:lnTo>
                    <a:pt x="1063" y="493"/>
                  </a:lnTo>
                  <a:lnTo>
                    <a:pt x="1063" y="492"/>
                  </a:lnTo>
                  <a:lnTo>
                    <a:pt x="1062" y="490"/>
                  </a:lnTo>
                  <a:lnTo>
                    <a:pt x="1060" y="490"/>
                  </a:lnTo>
                  <a:lnTo>
                    <a:pt x="1060" y="489"/>
                  </a:lnTo>
                  <a:lnTo>
                    <a:pt x="1060" y="487"/>
                  </a:lnTo>
                  <a:lnTo>
                    <a:pt x="1059" y="487"/>
                  </a:lnTo>
                  <a:lnTo>
                    <a:pt x="1059" y="486"/>
                  </a:lnTo>
                  <a:lnTo>
                    <a:pt x="1057" y="486"/>
                  </a:lnTo>
                  <a:lnTo>
                    <a:pt x="1057" y="487"/>
                  </a:lnTo>
                  <a:lnTo>
                    <a:pt x="1056" y="487"/>
                  </a:lnTo>
                  <a:lnTo>
                    <a:pt x="1056" y="486"/>
                  </a:lnTo>
                  <a:lnTo>
                    <a:pt x="1056" y="486"/>
                  </a:lnTo>
                  <a:lnTo>
                    <a:pt x="1057" y="486"/>
                  </a:lnTo>
                  <a:lnTo>
                    <a:pt x="1056" y="484"/>
                  </a:lnTo>
                  <a:lnTo>
                    <a:pt x="1054" y="484"/>
                  </a:lnTo>
                  <a:lnTo>
                    <a:pt x="1056" y="486"/>
                  </a:lnTo>
                  <a:lnTo>
                    <a:pt x="1053" y="484"/>
                  </a:lnTo>
                  <a:lnTo>
                    <a:pt x="1053" y="483"/>
                  </a:lnTo>
                  <a:lnTo>
                    <a:pt x="1053" y="481"/>
                  </a:lnTo>
                  <a:lnTo>
                    <a:pt x="1051" y="483"/>
                  </a:lnTo>
                  <a:lnTo>
                    <a:pt x="1051" y="481"/>
                  </a:lnTo>
                  <a:lnTo>
                    <a:pt x="1050" y="481"/>
                  </a:lnTo>
                  <a:lnTo>
                    <a:pt x="1050" y="480"/>
                  </a:lnTo>
                  <a:lnTo>
                    <a:pt x="1050" y="478"/>
                  </a:lnTo>
                  <a:lnTo>
                    <a:pt x="1048" y="478"/>
                  </a:lnTo>
                  <a:lnTo>
                    <a:pt x="1047" y="478"/>
                  </a:lnTo>
                  <a:lnTo>
                    <a:pt x="1047" y="477"/>
                  </a:lnTo>
                  <a:lnTo>
                    <a:pt x="1048" y="477"/>
                  </a:lnTo>
                  <a:lnTo>
                    <a:pt x="1048" y="475"/>
                  </a:lnTo>
                  <a:lnTo>
                    <a:pt x="1050" y="475"/>
                  </a:lnTo>
                  <a:lnTo>
                    <a:pt x="1050" y="472"/>
                  </a:lnTo>
                  <a:lnTo>
                    <a:pt x="1050" y="471"/>
                  </a:lnTo>
                  <a:lnTo>
                    <a:pt x="1051" y="469"/>
                  </a:lnTo>
                  <a:lnTo>
                    <a:pt x="1051" y="471"/>
                  </a:lnTo>
                  <a:lnTo>
                    <a:pt x="1053" y="469"/>
                  </a:lnTo>
                  <a:lnTo>
                    <a:pt x="1054" y="469"/>
                  </a:lnTo>
                  <a:lnTo>
                    <a:pt x="1053" y="471"/>
                  </a:lnTo>
                  <a:lnTo>
                    <a:pt x="1054" y="471"/>
                  </a:lnTo>
                  <a:lnTo>
                    <a:pt x="1054" y="469"/>
                  </a:lnTo>
                  <a:lnTo>
                    <a:pt x="1056" y="469"/>
                  </a:lnTo>
                  <a:lnTo>
                    <a:pt x="1056" y="468"/>
                  </a:lnTo>
                  <a:lnTo>
                    <a:pt x="1057" y="468"/>
                  </a:lnTo>
                  <a:lnTo>
                    <a:pt x="1057" y="466"/>
                  </a:lnTo>
                  <a:lnTo>
                    <a:pt x="1059" y="466"/>
                  </a:lnTo>
                  <a:lnTo>
                    <a:pt x="1060" y="466"/>
                  </a:lnTo>
                  <a:lnTo>
                    <a:pt x="1060" y="465"/>
                  </a:lnTo>
                  <a:lnTo>
                    <a:pt x="1062" y="465"/>
                  </a:lnTo>
                  <a:lnTo>
                    <a:pt x="1062" y="463"/>
                  </a:lnTo>
                  <a:lnTo>
                    <a:pt x="1063" y="463"/>
                  </a:lnTo>
                  <a:lnTo>
                    <a:pt x="1065" y="463"/>
                  </a:lnTo>
                  <a:lnTo>
                    <a:pt x="1066" y="462"/>
                  </a:lnTo>
                  <a:lnTo>
                    <a:pt x="1068" y="462"/>
                  </a:lnTo>
                  <a:lnTo>
                    <a:pt x="1069" y="460"/>
                  </a:lnTo>
                  <a:lnTo>
                    <a:pt x="1071" y="460"/>
                  </a:lnTo>
                  <a:lnTo>
                    <a:pt x="1071" y="459"/>
                  </a:lnTo>
                  <a:lnTo>
                    <a:pt x="1069" y="460"/>
                  </a:lnTo>
                  <a:lnTo>
                    <a:pt x="1069" y="459"/>
                  </a:lnTo>
                  <a:lnTo>
                    <a:pt x="1068" y="457"/>
                  </a:lnTo>
                  <a:lnTo>
                    <a:pt x="1069" y="457"/>
                  </a:lnTo>
                  <a:lnTo>
                    <a:pt x="1071" y="457"/>
                  </a:lnTo>
                  <a:lnTo>
                    <a:pt x="1072" y="457"/>
                  </a:lnTo>
                  <a:lnTo>
                    <a:pt x="1072" y="456"/>
                  </a:lnTo>
                  <a:lnTo>
                    <a:pt x="1072" y="454"/>
                  </a:lnTo>
                  <a:lnTo>
                    <a:pt x="1074" y="453"/>
                  </a:lnTo>
                  <a:lnTo>
                    <a:pt x="1074" y="454"/>
                  </a:lnTo>
                  <a:lnTo>
                    <a:pt x="1075" y="454"/>
                  </a:lnTo>
                  <a:lnTo>
                    <a:pt x="1075" y="453"/>
                  </a:lnTo>
                  <a:lnTo>
                    <a:pt x="1077" y="453"/>
                  </a:lnTo>
                  <a:lnTo>
                    <a:pt x="1079" y="453"/>
                  </a:lnTo>
                  <a:lnTo>
                    <a:pt x="1079" y="451"/>
                  </a:lnTo>
                  <a:lnTo>
                    <a:pt x="1080" y="451"/>
                  </a:lnTo>
                  <a:lnTo>
                    <a:pt x="1082" y="451"/>
                  </a:lnTo>
                  <a:lnTo>
                    <a:pt x="1083" y="451"/>
                  </a:lnTo>
                  <a:lnTo>
                    <a:pt x="1082" y="450"/>
                  </a:lnTo>
                  <a:lnTo>
                    <a:pt x="1082" y="448"/>
                  </a:lnTo>
                  <a:lnTo>
                    <a:pt x="1083" y="448"/>
                  </a:lnTo>
                  <a:lnTo>
                    <a:pt x="1085" y="446"/>
                  </a:lnTo>
                  <a:lnTo>
                    <a:pt x="1086" y="446"/>
                  </a:lnTo>
                  <a:lnTo>
                    <a:pt x="1086" y="445"/>
                  </a:lnTo>
                  <a:lnTo>
                    <a:pt x="1085" y="445"/>
                  </a:lnTo>
                  <a:lnTo>
                    <a:pt x="1083" y="445"/>
                  </a:lnTo>
                  <a:lnTo>
                    <a:pt x="1082" y="445"/>
                  </a:lnTo>
                  <a:lnTo>
                    <a:pt x="1082" y="443"/>
                  </a:lnTo>
                  <a:lnTo>
                    <a:pt x="1083" y="443"/>
                  </a:lnTo>
                  <a:lnTo>
                    <a:pt x="1083" y="442"/>
                  </a:lnTo>
                  <a:lnTo>
                    <a:pt x="1085" y="442"/>
                  </a:lnTo>
                  <a:lnTo>
                    <a:pt x="1085" y="440"/>
                  </a:lnTo>
                  <a:lnTo>
                    <a:pt x="1083" y="440"/>
                  </a:lnTo>
                  <a:lnTo>
                    <a:pt x="1083" y="439"/>
                  </a:lnTo>
                  <a:lnTo>
                    <a:pt x="1082" y="437"/>
                  </a:lnTo>
                  <a:lnTo>
                    <a:pt x="1083" y="437"/>
                  </a:lnTo>
                  <a:lnTo>
                    <a:pt x="1083" y="436"/>
                  </a:lnTo>
                  <a:lnTo>
                    <a:pt x="1086" y="436"/>
                  </a:lnTo>
                  <a:lnTo>
                    <a:pt x="1086" y="434"/>
                  </a:lnTo>
                  <a:lnTo>
                    <a:pt x="1085" y="434"/>
                  </a:lnTo>
                  <a:lnTo>
                    <a:pt x="1085" y="433"/>
                  </a:lnTo>
                  <a:lnTo>
                    <a:pt x="1086" y="431"/>
                  </a:lnTo>
                  <a:lnTo>
                    <a:pt x="1088" y="430"/>
                  </a:lnTo>
                  <a:lnTo>
                    <a:pt x="1092" y="428"/>
                  </a:lnTo>
                  <a:lnTo>
                    <a:pt x="1091" y="428"/>
                  </a:lnTo>
                  <a:lnTo>
                    <a:pt x="1085" y="430"/>
                  </a:lnTo>
                  <a:lnTo>
                    <a:pt x="1083" y="430"/>
                  </a:lnTo>
                  <a:lnTo>
                    <a:pt x="1085" y="428"/>
                  </a:lnTo>
                  <a:lnTo>
                    <a:pt x="1082" y="428"/>
                  </a:lnTo>
                  <a:lnTo>
                    <a:pt x="1082" y="427"/>
                  </a:lnTo>
                  <a:lnTo>
                    <a:pt x="1083" y="427"/>
                  </a:lnTo>
                  <a:lnTo>
                    <a:pt x="1085" y="425"/>
                  </a:lnTo>
                  <a:lnTo>
                    <a:pt x="1088" y="424"/>
                  </a:lnTo>
                  <a:lnTo>
                    <a:pt x="1089" y="424"/>
                  </a:lnTo>
                  <a:lnTo>
                    <a:pt x="1089" y="422"/>
                  </a:lnTo>
                  <a:lnTo>
                    <a:pt x="1091" y="422"/>
                  </a:lnTo>
                  <a:lnTo>
                    <a:pt x="1091" y="421"/>
                  </a:lnTo>
                  <a:lnTo>
                    <a:pt x="1092" y="421"/>
                  </a:lnTo>
                  <a:lnTo>
                    <a:pt x="1094" y="421"/>
                  </a:lnTo>
                  <a:lnTo>
                    <a:pt x="1092" y="419"/>
                  </a:lnTo>
                  <a:lnTo>
                    <a:pt x="1094" y="419"/>
                  </a:lnTo>
                  <a:lnTo>
                    <a:pt x="1094" y="418"/>
                  </a:lnTo>
                  <a:lnTo>
                    <a:pt x="1094" y="416"/>
                  </a:lnTo>
                  <a:lnTo>
                    <a:pt x="1095" y="416"/>
                  </a:lnTo>
                  <a:lnTo>
                    <a:pt x="1095" y="415"/>
                  </a:lnTo>
                  <a:lnTo>
                    <a:pt x="1097" y="415"/>
                  </a:lnTo>
                  <a:lnTo>
                    <a:pt x="1098" y="415"/>
                  </a:lnTo>
                  <a:lnTo>
                    <a:pt x="1100" y="415"/>
                  </a:lnTo>
                  <a:lnTo>
                    <a:pt x="1098" y="413"/>
                  </a:lnTo>
                  <a:lnTo>
                    <a:pt x="1100" y="413"/>
                  </a:lnTo>
                  <a:lnTo>
                    <a:pt x="1101" y="413"/>
                  </a:lnTo>
                  <a:lnTo>
                    <a:pt x="1100" y="412"/>
                  </a:lnTo>
                  <a:lnTo>
                    <a:pt x="1098" y="412"/>
                  </a:lnTo>
                  <a:lnTo>
                    <a:pt x="1098" y="410"/>
                  </a:lnTo>
                  <a:lnTo>
                    <a:pt x="1097" y="410"/>
                  </a:lnTo>
                  <a:lnTo>
                    <a:pt x="1095" y="410"/>
                  </a:lnTo>
                  <a:lnTo>
                    <a:pt x="1095" y="409"/>
                  </a:lnTo>
                  <a:lnTo>
                    <a:pt x="1095" y="407"/>
                  </a:lnTo>
                  <a:lnTo>
                    <a:pt x="1095" y="406"/>
                  </a:lnTo>
                  <a:lnTo>
                    <a:pt x="1095" y="404"/>
                  </a:lnTo>
                  <a:lnTo>
                    <a:pt x="1097" y="404"/>
                  </a:lnTo>
                  <a:lnTo>
                    <a:pt x="1095" y="403"/>
                  </a:lnTo>
                  <a:lnTo>
                    <a:pt x="1097" y="403"/>
                  </a:lnTo>
                  <a:lnTo>
                    <a:pt x="1097" y="401"/>
                  </a:lnTo>
                  <a:lnTo>
                    <a:pt x="1097" y="400"/>
                  </a:lnTo>
                  <a:lnTo>
                    <a:pt x="1098" y="400"/>
                  </a:lnTo>
                  <a:lnTo>
                    <a:pt x="1098" y="398"/>
                  </a:lnTo>
                  <a:lnTo>
                    <a:pt x="1098" y="396"/>
                  </a:lnTo>
                  <a:lnTo>
                    <a:pt x="1100" y="396"/>
                  </a:lnTo>
                  <a:lnTo>
                    <a:pt x="1101" y="396"/>
                  </a:lnTo>
                  <a:lnTo>
                    <a:pt x="1101" y="395"/>
                  </a:lnTo>
                  <a:lnTo>
                    <a:pt x="1103" y="395"/>
                  </a:lnTo>
                  <a:lnTo>
                    <a:pt x="1104" y="395"/>
                  </a:lnTo>
                  <a:lnTo>
                    <a:pt x="1104" y="393"/>
                  </a:lnTo>
                  <a:lnTo>
                    <a:pt x="1106" y="393"/>
                  </a:lnTo>
                  <a:lnTo>
                    <a:pt x="1107" y="393"/>
                  </a:lnTo>
                  <a:lnTo>
                    <a:pt x="1109" y="393"/>
                  </a:lnTo>
                  <a:lnTo>
                    <a:pt x="1110" y="392"/>
                  </a:lnTo>
                  <a:lnTo>
                    <a:pt x="1112" y="392"/>
                  </a:lnTo>
                  <a:lnTo>
                    <a:pt x="1113" y="390"/>
                  </a:lnTo>
                  <a:lnTo>
                    <a:pt x="1116" y="390"/>
                  </a:lnTo>
                  <a:lnTo>
                    <a:pt x="1118" y="390"/>
                  </a:lnTo>
                  <a:lnTo>
                    <a:pt x="1118" y="392"/>
                  </a:lnTo>
                  <a:lnTo>
                    <a:pt x="1119" y="392"/>
                  </a:lnTo>
                  <a:lnTo>
                    <a:pt x="1121" y="392"/>
                  </a:lnTo>
                  <a:lnTo>
                    <a:pt x="1122" y="392"/>
                  </a:lnTo>
                  <a:lnTo>
                    <a:pt x="1124" y="392"/>
                  </a:lnTo>
                  <a:lnTo>
                    <a:pt x="1127" y="392"/>
                  </a:lnTo>
                  <a:lnTo>
                    <a:pt x="1128" y="393"/>
                  </a:lnTo>
                  <a:lnTo>
                    <a:pt x="1130" y="393"/>
                  </a:lnTo>
                  <a:lnTo>
                    <a:pt x="1131" y="393"/>
                  </a:lnTo>
                  <a:lnTo>
                    <a:pt x="1133" y="395"/>
                  </a:lnTo>
                  <a:lnTo>
                    <a:pt x="1135" y="395"/>
                  </a:lnTo>
                  <a:lnTo>
                    <a:pt x="1136" y="395"/>
                  </a:lnTo>
                  <a:lnTo>
                    <a:pt x="1136" y="396"/>
                  </a:lnTo>
                  <a:lnTo>
                    <a:pt x="1138" y="395"/>
                  </a:lnTo>
                  <a:lnTo>
                    <a:pt x="1138" y="396"/>
                  </a:lnTo>
                  <a:lnTo>
                    <a:pt x="1139" y="396"/>
                  </a:lnTo>
                  <a:lnTo>
                    <a:pt x="1142" y="396"/>
                  </a:lnTo>
                  <a:lnTo>
                    <a:pt x="1142" y="398"/>
                  </a:lnTo>
                  <a:lnTo>
                    <a:pt x="1145" y="396"/>
                  </a:lnTo>
                  <a:lnTo>
                    <a:pt x="1148" y="396"/>
                  </a:lnTo>
                  <a:lnTo>
                    <a:pt x="1150" y="396"/>
                  </a:lnTo>
                  <a:lnTo>
                    <a:pt x="1150" y="398"/>
                  </a:lnTo>
                  <a:lnTo>
                    <a:pt x="1151" y="398"/>
                  </a:lnTo>
                  <a:lnTo>
                    <a:pt x="1151" y="396"/>
                  </a:lnTo>
                  <a:lnTo>
                    <a:pt x="1153" y="398"/>
                  </a:lnTo>
                  <a:lnTo>
                    <a:pt x="1154" y="398"/>
                  </a:lnTo>
                  <a:lnTo>
                    <a:pt x="1154" y="400"/>
                  </a:lnTo>
                  <a:lnTo>
                    <a:pt x="1156" y="401"/>
                  </a:lnTo>
                  <a:lnTo>
                    <a:pt x="1157" y="401"/>
                  </a:lnTo>
                  <a:lnTo>
                    <a:pt x="1157" y="400"/>
                  </a:lnTo>
                  <a:lnTo>
                    <a:pt x="1156" y="400"/>
                  </a:lnTo>
                  <a:lnTo>
                    <a:pt x="1156" y="398"/>
                  </a:lnTo>
                  <a:lnTo>
                    <a:pt x="1157" y="398"/>
                  </a:lnTo>
                  <a:lnTo>
                    <a:pt x="1162" y="398"/>
                  </a:lnTo>
                  <a:lnTo>
                    <a:pt x="1163" y="398"/>
                  </a:lnTo>
                  <a:lnTo>
                    <a:pt x="1163" y="396"/>
                  </a:lnTo>
                  <a:lnTo>
                    <a:pt x="1165" y="396"/>
                  </a:lnTo>
                  <a:lnTo>
                    <a:pt x="1166" y="396"/>
                  </a:lnTo>
                  <a:lnTo>
                    <a:pt x="1168" y="396"/>
                  </a:lnTo>
                  <a:lnTo>
                    <a:pt x="1168" y="395"/>
                  </a:lnTo>
                  <a:lnTo>
                    <a:pt x="1169" y="395"/>
                  </a:lnTo>
                  <a:lnTo>
                    <a:pt x="1171" y="395"/>
                  </a:lnTo>
                  <a:lnTo>
                    <a:pt x="1171" y="393"/>
                  </a:lnTo>
                  <a:lnTo>
                    <a:pt x="1172" y="393"/>
                  </a:lnTo>
                  <a:lnTo>
                    <a:pt x="1174" y="393"/>
                  </a:lnTo>
                  <a:lnTo>
                    <a:pt x="1175" y="393"/>
                  </a:lnTo>
                  <a:lnTo>
                    <a:pt x="1177" y="393"/>
                  </a:lnTo>
                  <a:lnTo>
                    <a:pt x="1177" y="395"/>
                  </a:lnTo>
                  <a:lnTo>
                    <a:pt x="1178" y="395"/>
                  </a:lnTo>
                  <a:lnTo>
                    <a:pt x="1180" y="395"/>
                  </a:lnTo>
                  <a:lnTo>
                    <a:pt x="1180" y="396"/>
                  </a:lnTo>
                  <a:lnTo>
                    <a:pt x="1181" y="396"/>
                  </a:lnTo>
                  <a:lnTo>
                    <a:pt x="1181" y="398"/>
                  </a:lnTo>
                  <a:lnTo>
                    <a:pt x="1183" y="398"/>
                  </a:lnTo>
                  <a:lnTo>
                    <a:pt x="1183" y="400"/>
                  </a:lnTo>
                  <a:lnTo>
                    <a:pt x="1184" y="400"/>
                  </a:lnTo>
                  <a:lnTo>
                    <a:pt x="1184" y="401"/>
                  </a:lnTo>
                  <a:lnTo>
                    <a:pt x="1186" y="401"/>
                  </a:lnTo>
                  <a:lnTo>
                    <a:pt x="1188" y="401"/>
                  </a:lnTo>
                  <a:lnTo>
                    <a:pt x="1186" y="400"/>
                  </a:lnTo>
                  <a:lnTo>
                    <a:pt x="1188" y="400"/>
                  </a:lnTo>
                  <a:lnTo>
                    <a:pt x="1189" y="400"/>
                  </a:lnTo>
                  <a:lnTo>
                    <a:pt x="1189" y="401"/>
                  </a:lnTo>
                  <a:lnTo>
                    <a:pt x="1189" y="403"/>
                  </a:lnTo>
                  <a:lnTo>
                    <a:pt x="1189" y="404"/>
                  </a:lnTo>
                  <a:lnTo>
                    <a:pt x="1192" y="406"/>
                  </a:lnTo>
                  <a:lnTo>
                    <a:pt x="1194" y="406"/>
                  </a:lnTo>
                  <a:lnTo>
                    <a:pt x="1194" y="407"/>
                  </a:lnTo>
                  <a:lnTo>
                    <a:pt x="1192" y="409"/>
                  </a:lnTo>
                  <a:lnTo>
                    <a:pt x="1194" y="409"/>
                  </a:lnTo>
                  <a:lnTo>
                    <a:pt x="1195" y="409"/>
                  </a:lnTo>
                  <a:lnTo>
                    <a:pt x="1195" y="410"/>
                  </a:lnTo>
                  <a:lnTo>
                    <a:pt x="1194" y="410"/>
                  </a:lnTo>
                  <a:lnTo>
                    <a:pt x="1194" y="412"/>
                  </a:lnTo>
                  <a:lnTo>
                    <a:pt x="1195" y="412"/>
                  </a:lnTo>
                  <a:lnTo>
                    <a:pt x="1195" y="410"/>
                  </a:lnTo>
                  <a:lnTo>
                    <a:pt x="1197" y="409"/>
                  </a:lnTo>
                  <a:lnTo>
                    <a:pt x="1197" y="410"/>
                  </a:lnTo>
                  <a:lnTo>
                    <a:pt x="1198" y="410"/>
                  </a:lnTo>
                  <a:lnTo>
                    <a:pt x="1200" y="410"/>
                  </a:lnTo>
                  <a:lnTo>
                    <a:pt x="1201" y="412"/>
                  </a:lnTo>
                  <a:lnTo>
                    <a:pt x="1201" y="413"/>
                  </a:lnTo>
                  <a:lnTo>
                    <a:pt x="1200" y="413"/>
                  </a:lnTo>
                  <a:lnTo>
                    <a:pt x="1198" y="413"/>
                  </a:lnTo>
                  <a:lnTo>
                    <a:pt x="1197" y="413"/>
                  </a:lnTo>
                  <a:lnTo>
                    <a:pt x="1197" y="415"/>
                  </a:lnTo>
                  <a:lnTo>
                    <a:pt x="1195" y="415"/>
                  </a:lnTo>
                  <a:lnTo>
                    <a:pt x="1194" y="415"/>
                  </a:lnTo>
                  <a:lnTo>
                    <a:pt x="1194" y="416"/>
                  </a:lnTo>
                  <a:lnTo>
                    <a:pt x="1195" y="416"/>
                  </a:lnTo>
                  <a:lnTo>
                    <a:pt x="1194" y="418"/>
                  </a:lnTo>
                  <a:lnTo>
                    <a:pt x="1195" y="418"/>
                  </a:lnTo>
                  <a:lnTo>
                    <a:pt x="1195" y="419"/>
                  </a:lnTo>
                  <a:lnTo>
                    <a:pt x="1195" y="421"/>
                  </a:lnTo>
                  <a:lnTo>
                    <a:pt x="1197" y="419"/>
                  </a:lnTo>
                  <a:lnTo>
                    <a:pt x="1197" y="421"/>
                  </a:lnTo>
                  <a:lnTo>
                    <a:pt x="1198" y="419"/>
                  </a:lnTo>
                  <a:lnTo>
                    <a:pt x="1198" y="421"/>
                  </a:lnTo>
                  <a:lnTo>
                    <a:pt x="1198" y="422"/>
                  </a:lnTo>
                  <a:lnTo>
                    <a:pt x="1200" y="422"/>
                  </a:lnTo>
                  <a:lnTo>
                    <a:pt x="1201" y="421"/>
                  </a:lnTo>
                  <a:lnTo>
                    <a:pt x="1203" y="421"/>
                  </a:lnTo>
                  <a:lnTo>
                    <a:pt x="1201" y="422"/>
                  </a:lnTo>
                  <a:lnTo>
                    <a:pt x="1203" y="422"/>
                  </a:lnTo>
                  <a:lnTo>
                    <a:pt x="1204" y="422"/>
                  </a:lnTo>
                  <a:lnTo>
                    <a:pt x="1206" y="422"/>
                  </a:lnTo>
                  <a:lnTo>
                    <a:pt x="1206" y="424"/>
                  </a:lnTo>
                  <a:lnTo>
                    <a:pt x="1207" y="424"/>
                  </a:lnTo>
                  <a:lnTo>
                    <a:pt x="1209" y="424"/>
                  </a:lnTo>
                  <a:lnTo>
                    <a:pt x="1210" y="424"/>
                  </a:lnTo>
                  <a:lnTo>
                    <a:pt x="1212" y="424"/>
                  </a:lnTo>
                  <a:lnTo>
                    <a:pt x="1213" y="424"/>
                  </a:lnTo>
                  <a:lnTo>
                    <a:pt x="1215" y="424"/>
                  </a:lnTo>
                  <a:lnTo>
                    <a:pt x="1215" y="422"/>
                  </a:lnTo>
                  <a:lnTo>
                    <a:pt x="1216" y="422"/>
                  </a:lnTo>
                  <a:lnTo>
                    <a:pt x="1216" y="424"/>
                  </a:lnTo>
                  <a:lnTo>
                    <a:pt x="1218" y="424"/>
                  </a:lnTo>
                  <a:lnTo>
                    <a:pt x="1218" y="422"/>
                  </a:lnTo>
                  <a:lnTo>
                    <a:pt x="1221" y="422"/>
                  </a:lnTo>
                  <a:lnTo>
                    <a:pt x="1221" y="424"/>
                  </a:lnTo>
                  <a:lnTo>
                    <a:pt x="1221" y="425"/>
                  </a:lnTo>
                  <a:lnTo>
                    <a:pt x="1218" y="425"/>
                  </a:lnTo>
                  <a:lnTo>
                    <a:pt x="1218" y="427"/>
                  </a:lnTo>
                  <a:lnTo>
                    <a:pt x="1218" y="428"/>
                  </a:lnTo>
                  <a:lnTo>
                    <a:pt x="1221" y="428"/>
                  </a:lnTo>
                  <a:lnTo>
                    <a:pt x="1222" y="428"/>
                  </a:lnTo>
                  <a:lnTo>
                    <a:pt x="1222" y="427"/>
                  </a:lnTo>
                  <a:lnTo>
                    <a:pt x="1224" y="427"/>
                  </a:lnTo>
                  <a:lnTo>
                    <a:pt x="1225" y="427"/>
                  </a:lnTo>
                  <a:lnTo>
                    <a:pt x="1227" y="427"/>
                  </a:lnTo>
                  <a:lnTo>
                    <a:pt x="1227" y="425"/>
                  </a:lnTo>
                  <a:lnTo>
                    <a:pt x="1227" y="424"/>
                  </a:lnTo>
                  <a:lnTo>
                    <a:pt x="1228" y="424"/>
                  </a:lnTo>
                  <a:lnTo>
                    <a:pt x="1230" y="422"/>
                  </a:lnTo>
                  <a:lnTo>
                    <a:pt x="1230" y="424"/>
                  </a:lnTo>
                  <a:lnTo>
                    <a:pt x="1231" y="424"/>
                  </a:lnTo>
                  <a:lnTo>
                    <a:pt x="1230" y="425"/>
                  </a:lnTo>
                  <a:lnTo>
                    <a:pt x="1231" y="425"/>
                  </a:lnTo>
                  <a:lnTo>
                    <a:pt x="1230" y="427"/>
                  </a:lnTo>
                  <a:lnTo>
                    <a:pt x="1231" y="427"/>
                  </a:lnTo>
                  <a:lnTo>
                    <a:pt x="1230" y="428"/>
                  </a:lnTo>
                  <a:lnTo>
                    <a:pt x="1230" y="430"/>
                  </a:lnTo>
                  <a:lnTo>
                    <a:pt x="1228" y="430"/>
                  </a:lnTo>
                  <a:lnTo>
                    <a:pt x="1227" y="430"/>
                  </a:lnTo>
                  <a:lnTo>
                    <a:pt x="1225" y="430"/>
                  </a:lnTo>
                  <a:lnTo>
                    <a:pt x="1224" y="431"/>
                  </a:lnTo>
                  <a:lnTo>
                    <a:pt x="1224" y="433"/>
                  </a:lnTo>
                  <a:lnTo>
                    <a:pt x="1222" y="433"/>
                  </a:lnTo>
                  <a:lnTo>
                    <a:pt x="1222" y="434"/>
                  </a:lnTo>
                  <a:lnTo>
                    <a:pt x="1218" y="434"/>
                  </a:lnTo>
                  <a:lnTo>
                    <a:pt x="1218" y="436"/>
                  </a:lnTo>
                  <a:lnTo>
                    <a:pt x="1218" y="437"/>
                  </a:lnTo>
                  <a:lnTo>
                    <a:pt x="1218" y="439"/>
                  </a:lnTo>
                  <a:lnTo>
                    <a:pt x="1216" y="439"/>
                  </a:lnTo>
                  <a:lnTo>
                    <a:pt x="1216" y="440"/>
                  </a:lnTo>
                  <a:lnTo>
                    <a:pt x="1218" y="440"/>
                  </a:lnTo>
                  <a:lnTo>
                    <a:pt x="1218" y="442"/>
                  </a:lnTo>
                  <a:lnTo>
                    <a:pt x="1218" y="443"/>
                  </a:lnTo>
                  <a:lnTo>
                    <a:pt x="1216" y="443"/>
                  </a:lnTo>
                  <a:lnTo>
                    <a:pt x="1216" y="445"/>
                  </a:lnTo>
                  <a:lnTo>
                    <a:pt x="1215" y="445"/>
                  </a:lnTo>
                  <a:lnTo>
                    <a:pt x="1213" y="445"/>
                  </a:lnTo>
                  <a:lnTo>
                    <a:pt x="1212" y="446"/>
                  </a:lnTo>
                  <a:lnTo>
                    <a:pt x="1210" y="446"/>
                  </a:lnTo>
                  <a:lnTo>
                    <a:pt x="1206" y="446"/>
                  </a:lnTo>
                  <a:lnTo>
                    <a:pt x="1206" y="448"/>
                  </a:lnTo>
                  <a:lnTo>
                    <a:pt x="1207" y="448"/>
                  </a:lnTo>
                  <a:lnTo>
                    <a:pt x="1210" y="448"/>
                  </a:lnTo>
                  <a:lnTo>
                    <a:pt x="1212" y="448"/>
                  </a:lnTo>
                  <a:lnTo>
                    <a:pt x="1213" y="446"/>
                  </a:lnTo>
                  <a:lnTo>
                    <a:pt x="1213" y="448"/>
                  </a:lnTo>
                  <a:lnTo>
                    <a:pt x="1215" y="450"/>
                  </a:lnTo>
                  <a:lnTo>
                    <a:pt x="1213" y="451"/>
                  </a:lnTo>
                  <a:lnTo>
                    <a:pt x="1215" y="451"/>
                  </a:lnTo>
                  <a:lnTo>
                    <a:pt x="1213" y="453"/>
                  </a:lnTo>
                  <a:lnTo>
                    <a:pt x="1212" y="453"/>
                  </a:lnTo>
                  <a:lnTo>
                    <a:pt x="1212" y="454"/>
                  </a:lnTo>
                  <a:lnTo>
                    <a:pt x="1213" y="454"/>
                  </a:lnTo>
                  <a:lnTo>
                    <a:pt x="1212" y="456"/>
                  </a:lnTo>
                  <a:lnTo>
                    <a:pt x="1210" y="456"/>
                  </a:lnTo>
                  <a:lnTo>
                    <a:pt x="1209" y="456"/>
                  </a:lnTo>
                  <a:lnTo>
                    <a:pt x="1209" y="457"/>
                  </a:lnTo>
                  <a:lnTo>
                    <a:pt x="1207" y="457"/>
                  </a:lnTo>
                  <a:lnTo>
                    <a:pt x="1207" y="459"/>
                  </a:lnTo>
                  <a:lnTo>
                    <a:pt x="1209" y="457"/>
                  </a:lnTo>
                  <a:lnTo>
                    <a:pt x="1209" y="459"/>
                  </a:lnTo>
                  <a:lnTo>
                    <a:pt x="1209" y="460"/>
                  </a:lnTo>
                  <a:lnTo>
                    <a:pt x="1206" y="462"/>
                  </a:lnTo>
                  <a:lnTo>
                    <a:pt x="1207" y="462"/>
                  </a:lnTo>
                  <a:lnTo>
                    <a:pt x="1209" y="462"/>
                  </a:lnTo>
                  <a:lnTo>
                    <a:pt x="1210" y="462"/>
                  </a:lnTo>
                  <a:lnTo>
                    <a:pt x="1212" y="460"/>
                  </a:lnTo>
                  <a:lnTo>
                    <a:pt x="1213" y="462"/>
                  </a:lnTo>
                  <a:lnTo>
                    <a:pt x="1213" y="463"/>
                  </a:lnTo>
                  <a:lnTo>
                    <a:pt x="1212" y="463"/>
                  </a:lnTo>
                  <a:lnTo>
                    <a:pt x="1212" y="465"/>
                  </a:lnTo>
                  <a:lnTo>
                    <a:pt x="1213" y="465"/>
                  </a:lnTo>
                  <a:lnTo>
                    <a:pt x="1213" y="466"/>
                  </a:lnTo>
                  <a:lnTo>
                    <a:pt x="1215" y="465"/>
                  </a:lnTo>
                  <a:lnTo>
                    <a:pt x="1215" y="466"/>
                  </a:lnTo>
                  <a:lnTo>
                    <a:pt x="1213" y="468"/>
                  </a:lnTo>
                  <a:lnTo>
                    <a:pt x="1212" y="468"/>
                  </a:lnTo>
                  <a:lnTo>
                    <a:pt x="1212" y="469"/>
                  </a:lnTo>
                  <a:lnTo>
                    <a:pt x="1210" y="469"/>
                  </a:lnTo>
                  <a:lnTo>
                    <a:pt x="1209" y="469"/>
                  </a:lnTo>
                  <a:lnTo>
                    <a:pt x="1210" y="468"/>
                  </a:lnTo>
                  <a:lnTo>
                    <a:pt x="1210" y="466"/>
                  </a:lnTo>
                  <a:lnTo>
                    <a:pt x="1210" y="465"/>
                  </a:lnTo>
                  <a:lnTo>
                    <a:pt x="1210" y="463"/>
                  </a:lnTo>
                  <a:lnTo>
                    <a:pt x="1209" y="465"/>
                  </a:lnTo>
                  <a:lnTo>
                    <a:pt x="1207" y="465"/>
                  </a:lnTo>
                  <a:lnTo>
                    <a:pt x="1207" y="466"/>
                  </a:lnTo>
                  <a:lnTo>
                    <a:pt x="1206" y="469"/>
                  </a:lnTo>
                  <a:lnTo>
                    <a:pt x="1206" y="471"/>
                  </a:lnTo>
                  <a:lnTo>
                    <a:pt x="1204" y="471"/>
                  </a:lnTo>
                  <a:lnTo>
                    <a:pt x="1204" y="472"/>
                  </a:lnTo>
                  <a:lnTo>
                    <a:pt x="1203" y="472"/>
                  </a:lnTo>
                  <a:lnTo>
                    <a:pt x="1201" y="475"/>
                  </a:lnTo>
                  <a:lnTo>
                    <a:pt x="1201" y="472"/>
                  </a:lnTo>
                  <a:lnTo>
                    <a:pt x="1201" y="471"/>
                  </a:lnTo>
                  <a:lnTo>
                    <a:pt x="1203" y="471"/>
                  </a:lnTo>
                  <a:lnTo>
                    <a:pt x="1203" y="469"/>
                  </a:lnTo>
                  <a:lnTo>
                    <a:pt x="1201" y="469"/>
                  </a:lnTo>
                  <a:lnTo>
                    <a:pt x="1201" y="468"/>
                  </a:lnTo>
                  <a:lnTo>
                    <a:pt x="1200" y="468"/>
                  </a:lnTo>
                  <a:lnTo>
                    <a:pt x="1200" y="469"/>
                  </a:lnTo>
                  <a:lnTo>
                    <a:pt x="1201" y="469"/>
                  </a:lnTo>
                  <a:lnTo>
                    <a:pt x="1201" y="471"/>
                  </a:lnTo>
                  <a:lnTo>
                    <a:pt x="1200" y="471"/>
                  </a:lnTo>
                  <a:lnTo>
                    <a:pt x="1200" y="472"/>
                  </a:lnTo>
                  <a:lnTo>
                    <a:pt x="1198" y="472"/>
                  </a:lnTo>
                  <a:lnTo>
                    <a:pt x="1197" y="472"/>
                  </a:lnTo>
                  <a:lnTo>
                    <a:pt x="1195" y="472"/>
                  </a:lnTo>
                  <a:lnTo>
                    <a:pt x="1195" y="475"/>
                  </a:lnTo>
                  <a:lnTo>
                    <a:pt x="1197" y="475"/>
                  </a:lnTo>
                  <a:lnTo>
                    <a:pt x="1197" y="477"/>
                  </a:lnTo>
                  <a:lnTo>
                    <a:pt x="1197" y="478"/>
                  </a:lnTo>
                  <a:lnTo>
                    <a:pt x="1198" y="478"/>
                  </a:lnTo>
                  <a:lnTo>
                    <a:pt x="1200" y="477"/>
                  </a:lnTo>
                  <a:lnTo>
                    <a:pt x="1201" y="477"/>
                  </a:lnTo>
                  <a:lnTo>
                    <a:pt x="1201" y="475"/>
                  </a:lnTo>
                  <a:lnTo>
                    <a:pt x="1203" y="475"/>
                  </a:lnTo>
                  <a:lnTo>
                    <a:pt x="1204" y="475"/>
                  </a:lnTo>
                  <a:lnTo>
                    <a:pt x="1206" y="472"/>
                  </a:lnTo>
                  <a:lnTo>
                    <a:pt x="1207" y="472"/>
                  </a:lnTo>
                  <a:lnTo>
                    <a:pt x="1207" y="471"/>
                  </a:lnTo>
                  <a:lnTo>
                    <a:pt x="1209" y="471"/>
                  </a:lnTo>
                  <a:lnTo>
                    <a:pt x="1210" y="471"/>
                  </a:lnTo>
                  <a:lnTo>
                    <a:pt x="1212" y="471"/>
                  </a:lnTo>
                  <a:lnTo>
                    <a:pt x="1213" y="471"/>
                  </a:lnTo>
                  <a:lnTo>
                    <a:pt x="1215" y="471"/>
                  </a:lnTo>
                  <a:lnTo>
                    <a:pt x="1218" y="471"/>
                  </a:lnTo>
                  <a:lnTo>
                    <a:pt x="1221" y="471"/>
                  </a:lnTo>
                  <a:lnTo>
                    <a:pt x="1222" y="471"/>
                  </a:lnTo>
                  <a:lnTo>
                    <a:pt x="1222" y="472"/>
                  </a:lnTo>
                  <a:lnTo>
                    <a:pt x="1224" y="472"/>
                  </a:lnTo>
                  <a:lnTo>
                    <a:pt x="1225" y="472"/>
                  </a:lnTo>
                  <a:lnTo>
                    <a:pt x="1225" y="475"/>
                  </a:lnTo>
                  <a:lnTo>
                    <a:pt x="1224" y="475"/>
                  </a:lnTo>
                  <a:lnTo>
                    <a:pt x="1224" y="477"/>
                  </a:lnTo>
                  <a:lnTo>
                    <a:pt x="1224" y="478"/>
                  </a:lnTo>
                  <a:lnTo>
                    <a:pt x="1224" y="480"/>
                  </a:lnTo>
                  <a:lnTo>
                    <a:pt x="1225" y="480"/>
                  </a:lnTo>
                  <a:lnTo>
                    <a:pt x="1224" y="481"/>
                  </a:lnTo>
                  <a:lnTo>
                    <a:pt x="1224" y="483"/>
                  </a:lnTo>
                  <a:lnTo>
                    <a:pt x="1222" y="484"/>
                  </a:lnTo>
                  <a:lnTo>
                    <a:pt x="1221" y="486"/>
                  </a:lnTo>
                  <a:lnTo>
                    <a:pt x="1218" y="487"/>
                  </a:lnTo>
                  <a:lnTo>
                    <a:pt x="1221" y="487"/>
                  </a:lnTo>
                  <a:lnTo>
                    <a:pt x="1221" y="486"/>
                  </a:lnTo>
                  <a:lnTo>
                    <a:pt x="1222" y="486"/>
                  </a:lnTo>
                  <a:lnTo>
                    <a:pt x="1222" y="484"/>
                  </a:lnTo>
                  <a:lnTo>
                    <a:pt x="1224" y="484"/>
                  </a:lnTo>
                  <a:lnTo>
                    <a:pt x="1224" y="483"/>
                  </a:lnTo>
                  <a:lnTo>
                    <a:pt x="1225" y="481"/>
                  </a:lnTo>
                  <a:lnTo>
                    <a:pt x="1225" y="480"/>
                  </a:lnTo>
                  <a:lnTo>
                    <a:pt x="1227" y="480"/>
                  </a:lnTo>
                  <a:lnTo>
                    <a:pt x="1227" y="481"/>
                  </a:lnTo>
                  <a:lnTo>
                    <a:pt x="1228" y="481"/>
                  </a:lnTo>
                  <a:lnTo>
                    <a:pt x="1230" y="481"/>
                  </a:lnTo>
                  <a:lnTo>
                    <a:pt x="1228" y="483"/>
                  </a:lnTo>
                  <a:lnTo>
                    <a:pt x="1228" y="484"/>
                  </a:lnTo>
                  <a:lnTo>
                    <a:pt x="1228" y="486"/>
                  </a:lnTo>
                  <a:lnTo>
                    <a:pt x="1227" y="486"/>
                  </a:lnTo>
                  <a:lnTo>
                    <a:pt x="1225" y="487"/>
                  </a:lnTo>
                  <a:lnTo>
                    <a:pt x="1224" y="489"/>
                  </a:lnTo>
                  <a:lnTo>
                    <a:pt x="1222" y="489"/>
                  </a:lnTo>
                  <a:lnTo>
                    <a:pt x="1222" y="490"/>
                  </a:lnTo>
                  <a:lnTo>
                    <a:pt x="1224" y="489"/>
                  </a:lnTo>
                  <a:lnTo>
                    <a:pt x="1225" y="489"/>
                  </a:lnTo>
                  <a:lnTo>
                    <a:pt x="1225" y="487"/>
                  </a:lnTo>
                  <a:lnTo>
                    <a:pt x="1227" y="487"/>
                  </a:lnTo>
                  <a:lnTo>
                    <a:pt x="1228" y="487"/>
                  </a:lnTo>
                  <a:lnTo>
                    <a:pt x="1228" y="486"/>
                  </a:lnTo>
                  <a:lnTo>
                    <a:pt x="1230" y="486"/>
                  </a:lnTo>
                  <a:lnTo>
                    <a:pt x="1230" y="484"/>
                  </a:lnTo>
                  <a:lnTo>
                    <a:pt x="1230" y="483"/>
                  </a:lnTo>
                  <a:lnTo>
                    <a:pt x="1231" y="483"/>
                  </a:lnTo>
                  <a:lnTo>
                    <a:pt x="1231" y="481"/>
                  </a:lnTo>
                  <a:lnTo>
                    <a:pt x="1233" y="481"/>
                  </a:lnTo>
                  <a:lnTo>
                    <a:pt x="1233" y="483"/>
                  </a:lnTo>
                  <a:lnTo>
                    <a:pt x="1231" y="484"/>
                  </a:lnTo>
                  <a:lnTo>
                    <a:pt x="1231" y="484"/>
                  </a:lnTo>
                  <a:lnTo>
                    <a:pt x="1231" y="486"/>
                  </a:lnTo>
                  <a:lnTo>
                    <a:pt x="1231" y="487"/>
                  </a:lnTo>
                  <a:lnTo>
                    <a:pt x="1230" y="489"/>
                  </a:lnTo>
                  <a:lnTo>
                    <a:pt x="1231" y="489"/>
                  </a:lnTo>
                  <a:lnTo>
                    <a:pt x="1231" y="487"/>
                  </a:lnTo>
                  <a:lnTo>
                    <a:pt x="1233" y="487"/>
                  </a:lnTo>
                  <a:lnTo>
                    <a:pt x="1234" y="486"/>
                  </a:lnTo>
                  <a:lnTo>
                    <a:pt x="1236" y="486"/>
                  </a:lnTo>
                  <a:lnTo>
                    <a:pt x="1237" y="486"/>
                  </a:lnTo>
                  <a:lnTo>
                    <a:pt x="1237" y="484"/>
                  </a:lnTo>
                  <a:lnTo>
                    <a:pt x="1239" y="484"/>
                  </a:lnTo>
                  <a:lnTo>
                    <a:pt x="1241" y="484"/>
                  </a:lnTo>
                  <a:lnTo>
                    <a:pt x="1242" y="484"/>
                  </a:lnTo>
                  <a:lnTo>
                    <a:pt x="1244" y="484"/>
                  </a:lnTo>
                  <a:lnTo>
                    <a:pt x="1244" y="483"/>
                  </a:lnTo>
                  <a:lnTo>
                    <a:pt x="1245" y="483"/>
                  </a:lnTo>
                  <a:lnTo>
                    <a:pt x="1245" y="481"/>
                  </a:lnTo>
                  <a:lnTo>
                    <a:pt x="1247" y="481"/>
                  </a:lnTo>
                  <a:lnTo>
                    <a:pt x="1247" y="483"/>
                  </a:lnTo>
                  <a:lnTo>
                    <a:pt x="1248" y="483"/>
                  </a:lnTo>
                  <a:lnTo>
                    <a:pt x="1248" y="481"/>
                  </a:lnTo>
                  <a:lnTo>
                    <a:pt x="1250" y="481"/>
                  </a:lnTo>
                  <a:lnTo>
                    <a:pt x="1251" y="481"/>
                  </a:lnTo>
                  <a:lnTo>
                    <a:pt x="1251" y="480"/>
                  </a:lnTo>
                  <a:lnTo>
                    <a:pt x="1253" y="480"/>
                  </a:lnTo>
                  <a:lnTo>
                    <a:pt x="1253" y="478"/>
                  </a:lnTo>
                  <a:lnTo>
                    <a:pt x="1254" y="478"/>
                  </a:lnTo>
                  <a:lnTo>
                    <a:pt x="1254" y="477"/>
                  </a:lnTo>
                  <a:lnTo>
                    <a:pt x="1256" y="477"/>
                  </a:lnTo>
                  <a:lnTo>
                    <a:pt x="1257" y="477"/>
                  </a:lnTo>
                  <a:lnTo>
                    <a:pt x="1257" y="475"/>
                  </a:lnTo>
                  <a:lnTo>
                    <a:pt x="1257" y="472"/>
                  </a:lnTo>
                  <a:lnTo>
                    <a:pt x="1259" y="472"/>
                  </a:lnTo>
                  <a:lnTo>
                    <a:pt x="1260" y="472"/>
                  </a:lnTo>
                  <a:lnTo>
                    <a:pt x="1262" y="475"/>
                  </a:lnTo>
                  <a:lnTo>
                    <a:pt x="1263" y="475"/>
                  </a:lnTo>
                  <a:lnTo>
                    <a:pt x="1263" y="477"/>
                  </a:lnTo>
                  <a:lnTo>
                    <a:pt x="1263" y="478"/>
                  </a:lnTo>
                  <a:lnTo>
                    <a:pt x="1265" y="478"/>
                  </a:lnTo>
                  <a:lnTo>
                    <a:pt x="1265" y="480"/>
                  </a:lnTo>
                  <a:lnTo>
                    <a:pt x="1263" y="480"/>
                  </a:lnTo>
                  <a:lnTo>
                    <a:pt x="1262" y="481"/>
                  </a:lnTo>
                  <a:lnTo>
                    <a:pt x="1262" y="483"/>
                  </a:lnTo>
                  <a:lnTo>
                    <a:pt x="1263" y="483"/>
                  </a:lnTo>
                  <a:lnTo>
                    <a:pt x="1263" y="481"/>
                  </a:lnTo>
                  <a:lnTo>
                    <a:pt x="1265" y="480"/>
                  </a:lnTo>
                  <a:lnTo>
                    <a:pt x="1266" y="480"/>
                  </a:lnTo>
                  <a:lnTo>
                    <a:pt x="1266" y="478"/>
                  </a:lnTo>
                  <a:lnTo>
                    <a:pt x="1265" y="478"/>
                  </a:lnTo>
                  <a:lnTo>
                    <a:pt x="1265" y="477"/>
                  </a:lnTo>
                  <a:lnTo>
                    <a:pt x="1263" y="477"/>
                  </a:lnTo>
                  <a:lnTo>
                    <a:pt x="1265" y="475"/>
                  </a:lnTo>
                  <a:lnTo>
                    <a:pt x="1263" y="475"/>
                  </a:lnTo>
                  <a:lnTo>
                    <a:pt x="1265" y="472"/>
                  </a:lnTo>
                  <a:lnTo>
                    <a:pt x="1266" y="472"/>
                  </a:lnTo>
                  <a:lnTo>
                    <a:pt x="1268" y="472"/>
                  </a:lnTo>
                  <a:lnTo>
                    <a:pt x="1269" y="472"/>
                  </a:lnTo>
                  <a:lnTo>
                    <a:pt x="1269" y="471"/>
                  </a:lnTo>
                  <a:lnTo>
                    <a:pt x="1268" y="471"/>
                  </a:lnTo>
                  <a:lnTo>
                    <a:pt x="1268" y="469"/>
                  </a:lnTo>
                  <a:lnTo>
                    <a:pt x="1269" y="469"/>
                  </a:lnTo>
                  <a:lnTo>
                    <a:pt x="1269" y="468"/>
                  </a:lnTo>
                  <a:lnTo>
                    <a:pt x="1271" y="469"/>
                  </a:lnTo>
                  <a:lnTo>
                    <a:pt x="1272" y="469"/>
                  </a:lnTo>
                  <a:lnTo>
                    <a:pt x="1271" y="468"/>
                  </a:lnTo>
                  <a:lnTo>
                    <a:pt x="1272" y="468"/>
                  </a:lnTo>
                  <a:lnTo>
                    <a:pt x="1274" y="468"/>
                  </a:lnTo>
                  <a:lnTo>
                    <a:pt x="1275" y="469"/>
                  </a:lnTo>
                  <a:lnTo>
                    <a:pt x="1275" y="468"/>
                  </a:lnTo>
                  <a:lnTo>
                    <a:pt x="1277" y="468"/>
                  </a:lnTo>
                  <a:lnTo>
                    <a:pt x="1278" y="468"/>
                  </a:lnTo>
                  <a:lnTo>
                    <a:pt x="1277" y="466"/>
                  </a:lnTo>
                  <a:lnTo>
                    <a:pt x="1275" y="466"/>
                  </a:lnTo>
                  <a:lnTo>
                    <a:pt x="1275" y="468"/>
                  </a:lnTo>
                  <a:lnTo>
                    <a:pt x="1274" y="466"/>
                  </a:lnTo>
                  <a:lnTo>
                    <a:pt x="1274" y="465"/>
                  </a:lnTo>
                  <a:lnTo>
                    <a:pt x="1275" y="465"/>
                  </a:lnTo>
                  <a:lnTo>
                    <a:pt x="1274" y="463"/>
                  </a:lnTo>
                  <a:lnTo>
                    <a:pt x="1275" y="463"/>
                  </a:lnTo>
                  <a:lnTo>
                    <a:pt x="1277" y="465"/>
                  </a:lnTo>
                  <a:lnTo>
                    <a:pt x="1277" y="463"/>
                  </a:lnTo>
                  <a:lnTo>
                    <a:pt x="1278" y="463"/>
                  </a:lnTo>
                  <a:lnTo>
                    <a:pt x="1278" y="462"/>
                  </a:lnTo>
                  <a:lnTo>
                    <a:pt x="1278" y="460"/>
                  </a:lnTo>
                  <a:lnTo>
                    <a:pt x="1280" y="460"/>
                  </a:lnTo>
                  <a:lnTo>
                    <a:pt x="1281" y="462"/>
                  </a:lnTo>
                  <a:lnTo>
                    <a:pt x="1281" y="460"/>
                  </a:lnTo>
                  <a:lnTo>
                    <a:pt x="1283" y="460"/>
                  </a:lnTo>
                  <a:lnTo>
                    <a:pt x="1281" y="459"/>
                  </a:lnTo>
                  <a:lnTo>
                    <a:pt x="1283" y="459"/>
                  </a:lnTo>
                  <a:lnTo>
                    <a:pt x="1283" y="457"/>
                  </a:lnTo>
                  <a:lnTo>
                    <a:pt x="1286" y="459"/>
                  </a:lnTo>
                  <a:lnTo>
                    <a:pt x="1287" y="460"/>
                  </a:lnTo>
                  <a:lnTo>
                    <a:pt x="1287" y="459"/>
                  </a:lnTo>
                  <a:lnTo>
                    <a:pt x="1286" y="459"/>
                  </a:lnTo>
                  <a:lnTo>
                    <a:pt x="1286" y="457"/>
                  </a:lnTo>
                  <a:lnTo>
                    <a:pt x="1284" y="457"/>
                  </a:lnTo>
                  <a:lnTo>
                    <a:pt x="1283" y="457"/>
                  </a:lnTo>
                  <a:lnTo>
                    <a:pt x="1283" y="454"/>
                  </a:lnTo>
                  <a:lnTo>
                    <a:pt x="1283" y="453"/>
                  </a:lnTo>
                  <a:lnTo>
                    <a:pt x="1284" y="451"/>
                  </a:lnTo>
                  <a:lnTo>
                    <a:pt x="1286" y="451"/>
                  </a:lnTo>
                  <a:lnTo>
                    <a:pt x="1287" y="450"/>
                  </a:lnTo>
                  <a:lnTo>
                    <a:pt x="1289" y="451"/>
                  </a:lnTo>
                  <a:lnTo>
                    <a:pt x="1290" y="451"/>
                  </a:lnTo>
                  <a:lnTo>
                    <a:pt x="1290" y="450"/>
                  </a:lnTo>
                  <a:lnTo>
                    <a:pt x="1292" y="450"/>
                  </a:lnTo>
                  <a:lnTo>
                    <a:pt x="1292" y="448"/>
                  </a:lnTo>
                  <a:lnTo>
                    <a:pt x="1294" y="448"/>
                  </a:lnTo>
                  <a:lnTo>
                    <a:pt x="1292" y="446"/>
                  </a:lnTo>
                  <a:lnTo>
                    <a:pt x="1294" y="446"/>
                  </a:lnTo>
                  <a:lnTo>
                    <a:pt x="1294" y="445"/>
                  </a:lnTo>
                  <a:lnTo>
                    <a:pt x="1295" y="445"/>
                  </a:lnTo>
                  <a:lnTo>
                    <a:pt x="1295" y="443"/>
                  </a:lnTo>
                  <a:lnTo>
                    <a:pt x="1297" y="443"/>
                  </a:lnTo>
                  <a:lnTo>
                    <a:pt x="1298" y="443"/>
                  </a:lnTo>
                  <a:lnTo>
                    <a:pt x="1298" y="442"/>
                  </a:lnTo>
                  <a:lnTo>
                    <a:pt x="1300" y="442"/>
                  </a:lnTo>
                  <a:lnTo>
                    <a:pt x="1298" y="440"/>
                  </a:lnTo>
                  <a:lnTo>
                    <a:pt x="1300" y="440"/>
                  </a:lnTo>
                  <a:lnTo>
                    <a:pt x="1301" y="439"/>
                  </a:lnTo>
                  <a:lnTo>
                    <a:pt x="1303" y="439"/>
                  </a:lnTo>
                  <a:lnTo>
                    <a:pt x="1303" y="437"/>
                  </a:lnTo>
                  <a:lnTo>
                    <a:pt x="1303" y="436"/>
                  </a:lnTo>
                  <a:lnTo>
                    <a:pt x="1304" y="436"/>
                  </a:lnTo>
                  <a:lnTo>
                    <a:pt x="1306" y="436"/>
                  </a:lnTo>
                  <a:lnTo>
                    <a:pt x="1307" y="436"/>
                  </a:lnTo>
                  <a:lnTo>
                    <a:pt x="1307" y="437"/>
                  </a:lnTo>
                  <a:lnTo>
                    <a:pt x="1309" y="437"/>
                  </a:lnTo>
                  <a:lnTo>
                    <a:pt x="1309" y="439"/>
                  </a:lnTo>
                  <a:lnTo>
                    <a:pt x="1307" y="439"/>
                  </a:lnTo>
                  <a:lnTo>
                    <a:pt x="1307" y="440"/>
                  </a:lnTo>
                  <a:lnTo>
                    <a:pt x="1306" y="439"/>
                  </a:lnTo>
                  <a:lnTo>
                    <a:pt x="1306" y="440"/>
                  </a:lnTo>
                  <a:lnTo>
                    <a:pt x="1306" y="442"/>
                  </a:lnTo>
                  <a:lnTo>
                    <a:pt x="1307" y="442"/>
                  </a:lnTo>
                  <a:lnTo>
                    <a:pt x="1307" y="443"/>
                  </a:lnTo>
                  <a:lnTo>
                    <a:pt x="1307" y="445"/>
                  </a:lnTo>
                  <a:lnTo>
                    <a:pt x="1306" y="445"/>
                  </a:lnTo>
                  <a:lnTo>
                    <a:pt x="1306" y="443"/>
                  </a:lnTo>
                  <a:lnTo>
                    <a:pt x="1304" y="443"/>
                  </a:lnTo>
                  <a:lnTo>
                    <a:pt x="1304" y="445"/>
                  </a:lnTo>
                  <a:lnTo>
                    <a:pt x="1306" y="445"/>
                  </a:lnTo>
                  <a:lnTo>
                    <a:pt x="1306" y="446"/>
                  </a:lnTo>
                  <a:lnTo>
                    <a:pt x="1304" y="446"/>
                  </a:lnTo>
                  <a:lnTo>
                    <a:pt x="1304" y="448"/>
                  </a:lnTo>
                  <a:lnTo>
                    <a:pt x="1306" y="448"/>
                  </a:lnTo>
                  <a:lnTo>
                    <a:pt x="1306" y="446"/>
                  </a:lnTo>
                  <a:lnTo>
                    <a:pt x="1307" y="446"/>
                  </a:lnTo>
                  <a:lnTo>
                    <a:pt x="1307" y="445"/>
                  </a:lnTo>
                  <a:lnTo>
                    <a:pt x="1309" y="445"/>
                  </a:lnTo>
                  <a:lnTo>
                    <a:pt x="1309" y="446"/>
                  </a:lnTo>
                  <a:lnTo>
                    <a:pt x="1307" y="448"/>
                  </a:lnTo>
                  <a:lnTo>
                    <a:pt x="1307" y="450"/>
                  </a:lnTo>
                  <a:lnTo>
                    <a:pt x="1309" y="448"/>
                  </a:lnTo>
                  <a:lnTo>
                    <a:pt x="1309" y="450"/>
                  </a:lnTo>
                  <a:lnTo>
                    <a:pt x="1307" y="450"/>
                  </a:lnTo>
                  <a:lnTo>
                    <a:pt x="1307" y="451"/>
                  </a:lnTo>
                  <a:lnTo>
                    <a:pt x="1309" y="450"/>
                  </a:lnTo>
                  <a:lnTo>
                    <a:pt x="1309" y="451"/>
                  </a:lnTo>
                  <a:lnTo>
                    <a:pt x="1310" y="451"/>
                  </a:lnTo>
                  <a:lnTo>
                    <a:pt x="1310" y="453"/>
                  </a:lnTo>
                  <a:lnTo>
                    <a:pt x="1309" y="453"/>
                  </a:lnTo>
                  <a:lnTo>
                    <a:pt x="1307" y="453"/>
                  </a:lnTo>
                  <a:lnTo>
                    <a:pt x="1306" y="453"/>
                  </a:lnTo>
                  <a:lnTo>
                    <a:pt x="1306" y="454"/>
                  </a:lnTo>
                  <a:lnTo>
                    <a:pt x="1307" y="454"/>
                  </a:lnTo>
                  <a:lnTo>
                    <a:pt x="1309" y="453"/>
                  </a:lnTo>
                  <a:lnTo>
                    <a:pt x="1310" y="454"/>
                  </a:lnTo>
                  <a:lnTo>
                    <a:pt x="1309" y="454"/>
                  </a:lnTo>
                  <a:lnTo>
                    <a:pt x="1309" y="456"/>
                  </a:lnTo>
                  <a:lnTo>
                    <a:pt x="1307" y="457"/>
                  </a:lnTo>
                  <a:lnTo>
                    <a:pt x="1309" y="457"/>
                  </a:lnTo>
                  <a:lnTo>
                    <a:pt x="1310" y="456"/>
                  </a:lnTo>
                  <a:lnTo>
                    <a:pt x="1312" y="457"/>
                  </a:lnTo>
                  <a:lnTo>
                    <a:pt x="1310" y="459"/>
                  </a:lnTo>
                  <a:lnTo>
                    <a:pt x="1309" y="459"/>
                  </a:lnTo>
                  <a:lnTo>
                    <a:pt x="1306" y="459"/>
                  </a:lnTo>
                  <a:lnTo>
                    <a:pt x="1306" y="460"/>
                  </a:lnTo>
                  <a:lnTo>
                    <a:pt x="1309" y="460"/>
                  </a:lnTo>
                  <a:lnTo>
                    <a:pt x="1310" y="460"/>
                  </a:lnTo>
                  <a:lnTo>
                    <a:pt x="1309" y="462"/>
                  </a:lnTo>
                  <a:lnTo>
                    <a:pt x="1310" y="462"/>
                  </a:lnTo>
                  <a:lnTo>
                    <a:pt x="1312" y="460"/>
                  </a:lnTo>
                  <a:lnTo>
                    <a:pt x="1313" y="460"/>
                  </a:lnTo>
                  <a:lnTo>
                    <a:pt x="1313" y="462"/>
                  </a:lnTo>
                  <a:lnTo>
                    <a:pt x="1312" y="462"/>
                  </a:lnTo>
                  <a:lnTo>
                    <a:pt x="1312" y="463"/>
                  </a:lnTo>
                  <a:lnTo>
                    <a:pt x="1313" y="463"/>
                  </a:lnTo>
                  <a:lnTo>
                    <a:pt x="1313" y="462"/>
                  </a:lnTo>
                  <a:lnTo>
                    <a:pt x="1315" y="462"/>
                  </a:lnTo>
                  <a:lnTo>
                    <a:pt x="1315" y="463"/>
                  </a:lnTo>
                  <a:lnTo>
                    <a:pt x="1315" y="465"/>
                  </a:lnTo>
                  <a:lnTo>
                    <a:pt x="1313" y="465"/>
                  </a:lnTo>
                  <a:lnTo>
                    <a:pt x="1313" y="466"/>
                  </a:lnTo>
                  <a:lnTo>
                    <a:pt x="1315" y="466"/>
                  </a:lnTo>
                  <a:lnTo>
                    <a:pt x="1316" y="468"/>
                  </a:lnTo>
                  <a:lnTo>
                    <a:pt x="1315" y="468"/>
                  </a:lnTo>
                  <a:lnTo>
                    <a:pt x="1313" y="469"/>
                  </a:lnTo>
                  <a:lnTo>
                    <a:pt x="1315" y="469"/>
                  </a:lnTo>
                  <a:lnTo>
                    <a:pt x="1315" y="471"/>
                  </a:lnTo>
                  <a:lnTo>
                    <a:pt x="1313" y="471"/>
                  </a:lnTo>
                  <a:lnTo>
                    <a:pt x="1312" y="472"/>
                  </a:lnTo>
                  <a:lnTo>
                    <a:pt x="1313" y="472"/>
                  </a:lnTo>
                  <a:lnTo>
                    <a:pt x="1315" y="472"/>
                  </a:lnTo>
                  <a:lnTo>
                    <a:pt x="1315" y="471"/>
                  </a:lnTo>
                  <a:lnTo>
                    <a:pt x="1316" y="471"/>
                  </a:lnTo>
                  <a:lnTo>
                    <a:pt x="1316" y="472"/>
                  </a:lnTo>
                  <a:lnTo>
                    <a:pt x="1318" y="472"/>
                  </a:lnTo>
                  <a:lnTo>
                    <a:pt x="1318" y="475"/>
                  </a:lnTo>
                  <a:lnTo>
                    <a:pt x="1315" y="477"/>
                  </a:lnTo>
                  <a:lnTo>
                    <a:pt x="1316" y="477"/>
                  </a:lnTo>
                  <a:lnTo>
                    <a:pt x="1318" y="477"/>
                  </a:lnTo>
                  <a:lnTo>
                    <a:pt x="1318" y="478"/>
                  </a:lnTo>
                  <a:lnTo>
                    <a:pt x="1316" y="478"/>
                  </a:lnTo>
                  <a:lnTo>
                    <a:pt x="1313" y="480"/>
                  </a:lnTo>
                  <a:lnTo>
                    <a:pt x="1312" y="480"/>
                  </a:lnTo>
                  <a:lnTo>
                    <a:pt x="1312" y="481"/>
                  </a:lnTo>
                  <a:lnTo>
                    <a:pt x="1312" y="483"/>
                  </a:lnTo>
                  <a:lnTo>
                    <a:pt x="1310" y="483"/>
                  </a:lnTo>
                  <a:lnTo>
                    <a:pt x="1310" y="484"/>
                  </a:lnTo>
                  <a:lnTo>
                    <a:pt x="1312" y="483"/>
                  </a:lnTo>
                  <a:lnTo>
                    <a:pt x="1313" y="483"/>
                  </a:lnTo>
                  <a:lnTo>
                    <a:pt x="1313" y="481"/>
                  </a:lnTo>
                  <a:lnTo>
                    <a:pt x="1315" y="481"/>
                  </a:lnTo>
                  <a:lnTo>
                    <a:pt x="1316" y="481"/>
                  </a:lnTo>
                  <a:lnTo>
                    <a:pt x="1318" y="481"/>
                  </a:lnTo>
                  <a:lnTo>
                    <a:pt x="1319" y="481"/>
                  </a:lnTo>
                  <a:lnTo>
                    <a:pt x="1319" y="483"/>
                  </a:lnTo>
                  <a:lnTo>
                    <a:pt x="1319" y="484"/>
                  </a:lnTo>
                  <a:lnTo>
                    <a:pt x="1318" y="484"/>
                  </a:lnTo>
                  <a:lnTo>
                    <a:pt x="1318" y="486"/>
                  </a:lnTo>
                  <a:lnTo>
                    <a:pt x="1318" y="487"/>
                  </a:lnTo>
                  <a:lnTo>
                    <a:pt x="1316" y="487"/>
                  </a:lnTo>
                  <a:lnTo>
                    <a:pt x="1316" y="489"/>
                  </a:lnTo>
                  <a:lnTo>
                    <a:pt x="1318" y="489"/>
                  </a:lnTo>
                  <a:lnTo>
                    <a:pt x="1319" y="489"/>
                  </a:lnTo>
                  <a:lnTo>
                    <a:pt x="1318" y="490"/>
                  </a:lnTo>
                  <a:lnTo>
                    <a:pt x="1319" y="490"/>
                  </a:lnTo>
                  <a:lnTo>
                    <a:pt x="1319" y="489"/>
                  </a:lnTo>
                  <a:lnTo>
                    <a:pt x="1321" y="489"/>
                  </a:lnTo>
                  <a:lnTo>
                    <a:pt x="1321" y="490"/>
                  </a:lnTo>
                  <a:lnTo>
                    <a:pt x="1321" y="492"/>
                  </a:lnTo>
                  <a:lnTo>
                    <a:pt x="1319" y="492"/>
                  </a:lnTo>
                  <a:lnTo>
                    <a:pt x="1318" y="492"/>
                  </a:lnTo>
                  <a:lnTo>
                    <a:pt x="1316" y="492"/>
                  </a:lnTo>
                  <a:lnTo>
                    <a:pt x="1315" y="493"/>
                  </a:lnTo>
                  <a:lnTo>
                    <a:pt x="1316" y="493"/>
                  </a:lnTo>
                  <a:lnTo>
                    <a:pt x="1318" y="492"/>
                  </a:lnTo>
                  <a:lnTo>
                    <a:pt x="1318" y="493"/>
                  </a:lnTo>
                  <a:lnTo>
                    <a:pt x="1318" y="495"/>
                  </a:lnTo>
                  <a:lnTo>
                    <a:pt x="1319" y="493"/>
                  </a:lnTo>
                  <a:lnTo>
                    <a:pt x="1321" y="493"/>
                  </a:lnTo>
                  <a:lnTo>
                    <a:pt x="1324" y="493"/>
                  </a:lnTo>
                  <a:lnTo>
                    <a:pt x="1325" y="492"/>
                  </a:lnTo>
                  <a:lnTo>
                    <a:pt x="1325" y="493"/>
                  </a:lnTo>
                  <a:lnTo>
                    <a:pt x="1325" y="495"/>
                  </a:lnTo>
                  <a:lnTo>
                    <a:pt x="1327" y="493"/>
                  </a:lnTo>
                  <a:lnTo>
                    <a:pt x="1328" y="493"/>
                  </a:lnTo>
                  <a:lnTo>
                    <a:pt x="1328" y="495"/>
                  </a:lnTo>
                  <a:lnTo>
                    <a:pt x="1328" y="496"/>
                  </a:lnTo>
                  <a:lnTo>
                    <a:pt x="1327" y="498"/>
                  </a:lnTo>
                  <a:lnTo>
                    <a:pt x="1327" y="496"/>
                  </a:lnTo>
                  <a:lnTo>
                    <a:pt x="1325" y="496"/>
                  </a:lnTo>
                  <a:lnTo>
                    <a:pt x="1325" y="498"/>
                  </a:lnTo>
                  <a:lnTo>
                    <a:pt x="1325" y="499"/>
                  </a:lnTo>
                  <a:lnTo>
                    <a:pt x="1325" y="501"/>
                  </a:lnTo>
                  <a:lnTo>
                    <a:pt x="1324" y="501"/>
                  </a:lnTo>
                  <a:lnTo>
                    <a:pt x="1321" y="501"/>
                  </a:lnTo>
                  <a:lnTo>
                    <a:pt x="1321" y="503"/>
                  </a:lnTo>
                  <a:lnTo>
                    <a:pt x="1319" y="503"/>
                  </a:lnTo>
                  <a:lnTo>
                    <a:pt x="1318" y="503"/>
                  </a:lnTo>
                  <a:lnTo>
                    <a:pt x="1316" y="503"/>
                  </a:lnTo>
                  <a:lnTo>
                    <a:pt x="1315" y="504"/>
                  </a:lnTo>
                  <a:lnTo>
                    <a:pt x="1313" y="504"/>
                  </a:lnTo>
                  <a:lnTo>
                    <a:pt x="1312" y="503"/>
                  </a:lnTo>
                  <a:lnTo>
                    <a:pt x="1312" y="504"/>
                  </a:lnTo>
                  <a:lnTo>
                    <a:pt x="1313" y="504"/>
                  </a:lnTo>
                  <a:lnTo>
                    <a:pt x="1313" y="506"/>
                  </a:lnTo>
                  <a:lnTo>
                    <a:pt x="1315" y="506"/>
                  </a:lnTo>
                  <a:lnTo>
                    <a:pt x="1315" y="504"/>
                  </a:lnTo>
                  <a:lnTo>
                    <a:pt x="1316" y="504"/>
                  </a:lnTo>
                  <a:lnTo>
                    <a:pt x="1318" y="504"/>
                  </a:lnTo>
                  <a:lnTo>
                    <a:pt x="1321" y="504"/>
                  </a:lnTo>
                  <a:lnTo>
                    <a:pt x="1324" y="506"/>
                  </a:lnTo>
                  <a:lnTo>
                    <a:pt x="1324" y="504"/>
                  </a:lnTo>
                  <a:lnTo>
                    <a:pt x="1321" y="504"/>
                  </a:lnTo>
                  <a:lnTo>
                    <a:pt x="1321" y="503"/>
                  </a:lnTo>
                  <a:lnTo>
                    <a:pt x="1324" y="501"/>
                  </a:lnTo>
                  <a:lnTo>
                    <a:pt x="1324" y="503"/>
                  </a:lnTo>
                  <a:lnTo>
                    <a:pt x="1325" y="501"/>
                  </a:lnTo>
                  <a:lnTo>
                    <a:pt x="1327" y="503"/>
                  </a:lnTo>
                  <a:lnTo>
                    <a:pt x="1325" y="504"/>
                  </a:lnTo>
                  <a:lnTo>
                    <a:pt x="1327" y="504"/>
                  </a:lnTo>
                  <a:lnTo>
                    <a:pt x="1327" y="503"/>
                  </a:lnTo>
                  <a:lnTo>
                    <a:pt x="1328" y="503"/>
                  </a:lnTo>
                  <a:lnTo>
                    <a:pt x="1328" y="504"/>
                  </a:lnTo>
                  <a:lnTo>
                    <a:pt x="1328" y="506"/>
                  </a:lnTo>
                  <a:lnTo>
                    <a:pt x="1327" y="506"/>
                  </a:lnTo>
                  <a:lnTo>
                    <a:pt x="1325" y="506"/>
                  </a:lnTo>
                  <a:lnTo>
                    <a:pt x="1324" y="507"/>
                  </a:lnTo>
                  <a:lnTo>
                    <a:pt x="1321" y="506"/>
                  </a:lnTo>
                  <a:lnTo>
                    <a:pt x="1321" y="507"/>
                  </a:lnTo>
                  <a:lnTo>
                    <a:pt x="1321" y="509"/>
                  </a:lnTo>
                  <a:lnTo>
                    <a:pt x="1319" y="509"/>
                  </a:lnTo>
                  <a:lnTo>
                    <a:pt x="1319" y="510"/>
                  </a:lnTo>
                  <a:lnTo>
                    <a:pt x="1321" y="510"/>
                  </a:lnTo>
                  <a:lnTo>
                    <a:pt x="1324" y="510"/>
                  </a:lnTo>
                  <a:lnTo>
                    <a:pt x="1324" y="512"/>
                  </a:lnTo>
                  <a:lnTo>
                    <a:pt x="1325" y="510"/>
                  </a:lnTo>
                  <a:lnTo>
                    <a:pt x="1325" y="512"/>
                  </a:lnTo>
                  <a:lnTo>
                    <a:pt x="1327" y="510"/>
                  </a:lnTo>
                  <a:lnTo>
                    <a:pt x="1328" y="512"/>
                  </a:lnTo>
                  <a:lnTo>
                    <a:pt x="1330" y="512"/>
                  </a:lnTo>
                  <a:lnTo>
                    <a:pt x="1330" y="513"/>
                  </a:lnTo>
                  <a:lnTo>
                    <a:pt x="1330" y="515"/>
                  </a:lnTo>
                  <a:lnTo>
                    <a:pt x="1328" y="515"/>
                  </a:lnTo>
                  <a:lnTo>
                    <a:pt x="1327" y="515"/>
                  </a:lnTo>
                  <a:lnTo>
                    <a:pt x="1325" y="515"/>
                  </a:lnTo>
                  <a:lnTo>
                    <a:pt x="1325" y="516"/>
                  </a:lnTo>
                  <a:lnTo>
                    <a:pt x="1327" y="515"/>
                  </a:lnTo>
                  <a:lnTo>
                    <a:pt x="1327" y="516"/>
                  </a:lnTo>
                  <a:lnTo>
                    <a:pt x="1327" y="518"/>
                  </a:lnTo>
                  <a:lnTo>
                    <a:pt x="1325" y="518"/>
                  </a:lnTo>
                  <a:lnTo>
                    <a:pt x="1325" y="519"/>
                  </a:lnTo>
                  <a:lnTo>
                    <a:pt x="1327" y="519"/>
                  </a:lnTo>
                  <a:lnTo>
                    <a:pt x="1327" y="521"/>
                  </a:lnTo>
                  <a:lnTo>
                    <a:pt x="1325" y="521"/>
                  </a:lnTo>
                  <a:lnTo>
                    <a:pt x="1325" y="522"/>
                  </a:lnTo>
                  <a:lnTo>
                    <a:pt x="1324" y="522"/>
                  </a:lnTo>
                  <a:lnTo>
                    <a:pt x="1321" y="522"/>
                  </a:lnTo>
                  <a:lnTo>
                    <a:pt x="1321" y="521"/>
                  </a:lnTo>
                  <a:lnTo>
                    <a:pt x="1321" y="519"/>
                  </a:lnTo>
                  <a:lnTo>
                    <a:pt x="1319" y="519"/>
                  </a:lnTo>
                  <a:lnTo>
                    <a:pt x="1318" y="519"/>
                  </a:lnTo>
                  <a:lnTo>
                    <a:pt x="1319" y="521"/>
                  </a:lnTo>
                  <a:lnTo>
                    <a:pt x="1318" y="521"/>
                  </a:lnTo>
                  <a:lnTo>
                    <a:pt x="1316" y="521"/>
                  </a:lnTo>
                  <a:lnTo>
                    <a:pt x="1318" y="522"/>
                  </a:lnTo>
                  <a:lnTo>
                    <a:pt x="1315" y="522"/>
                  </a:lnTo>
                  <a:lnTo>
                    <a:pt x="1313" y="522"/>
                  </a:lnTo>
                  <a:lnTo>
                    <a:pt x="1312" y="521"/>
                  </a:lnTo>
                  <a:lnTo>
                    <a:pt x="1310" y="521"/>
                  </a:lnTo>
                  <a:lnTo>
                    <a:pt x="1309" y="521"/>
                  </a:lnTo>
                  <a:lnTo>
                    <a:pt x="1309" y="519"/>
                  </a:lnTo>
                  <a:lnTo>
                    <a:pt x="1307" y="519"/>
                  </a:lnTo>
                  <a:lnTo>
                    <a:pt x="1307" y="521"/>
                  </a:lnTo>
                  <a:lnTo>
                    <a:pt x="1309" y="521"/>
                  </a:lnTo>
                  <a:lnTo>
                    <a:pt x="1310" y="522"/>
                  </a:lnTo>
                  <a:lnTo>
                    <a:pt x="1309" y="522"/>
                  </a:lnTo>
                  <a:lnTo>
                    <a:pt x="1312" y="524"/>
                  </a:lnTo>
                  <a:lnTo>
                    <a:pt x="1313" y="524"/>
                  </a:lnTo>
                  <a:lnTo>
                    <a:pt x="1315" y="524"/>
                  </a:lnTo>
                  <a:lnTo>
                    <a:pt x="1316" y="524"/>
                  </a:lnTo>
                  <a:lnTo>
                    <a:pt x="1318" y="524"/>
                  </a:lnTo>
                  <a:lnTo>
                    <a:pt x="1318" y="525"/>
                  </a:lnTo>
                  <a:lnTo>
                    <a:pt x="1316" y="525"/>
                  </a:lnTo>
                  <a:lnTo>
                    <a:pt x="1312" y="525"/>
                  </a:lnTo>
                  <a:lnTo>
                    <a:pt x="1312" y="527"/>
                  </a:lnTo>
                  <a:lnTo>
                    <a:pt x="1313" y="527"/>
                  </a:lnTo>
                  <a:lnTo>
                    <a:pt x="1313" y="528"/>
                  </a:lnTo>
                  <a:lnTo>
                    <a:pt x="1315" y="528"/>
                  </a:lnTo>
                  <a:lnTo>
                    <a:pt x="1315" y="530"/>
                  </a:lnTo>
                  <a:lnTo>
                    <a:pt x="1316" y="530"/>
                  </a:lnTo>
                  <a:lnTo>
                    <a:pt x="1315" y="531"/>
                  </a:lnTo>
                  <a:lnTo>
                    <a:pt x="1316" y="531"/>
                  </a:lnTo>
                  <a:lnTo>
                    <a:pt x="1316" y="533"/>
                  </a:lnTo>
                  <a:lnTo>
                    <a:pt x="1319" y="531"/>
                  </a:lnTo>
                  <a:lnTo>
                    <a:pt x="1321" y="531"/>
                  </a:lnTo>
                  <a:lnTo>
                    <a:pt x="1321" y="533"/>
                  </a:lnTo>
                  <a:lnTo>
                    <a:pt x="1319" y="533"/>
                  </a:lnTo>
                  <a:lnTo>
                    <a:pt x="1319" y="534"/>
                  </a:lnTo>
                  <a:lnTo>
                    <a:pt x="1318" y="534"/>
                  </a:lnTo>
                  <a:lnTo>
                    <a:pt x="1318" y="536"/>
                  </a:lnTo>
                  <a:lnTo>
                    <a:pt x="1316" y="536"/>
                  </a:lnTo>
                  <a:lnTo>
                    <a:pt x="1318" y="537"/>
                  </a:lnTo>
                  <a:lnTo>
                    <a:pt x="1319" y="537"/>
                  </a:lnTo>
                  <a:lnTo>
                    <a:pt x="1321" y="537"/>
                  </a:lnTo>
                  <a:lnTo>
                    <a:pt x="1324" y="537"/>
                  </a:lnTo>
                  <a:lnTo>
                    <a:pt x="1324" y="539"/>
                  </a:lnTo>
                  <a:lnTo>
                    <a:pt x="1321" y="539"/>
                  </a:lnTo>
                  <a:lnTo>
                    <a:pt x="1321" y="540"/>
                  </a:lnTo>
                  <a:lnTo>
                    <a:pt x="1324" y="540"/>
                  </a:lnTo>
                  <a:lnTo>
                    <a:pt x="1325" y="539"/>
                  </a:lnTo>
                  <a:lnTo>
                    <a:pt x="1327" y="540"/>
                  </a:lnTo>
                  <a:lnTo>
                    <a:pt x="1328" y="540"/>
                  </a:lnTo>
                  <a:lnTo>
                    <a:pt x="1330" y="540"/>
                  </a:lnTo>
                  <a:lnTo>
                    <a:pt x="1328" y="542"/>
                  </a:lnTo>
                  <a:lnTo>
                    <a:pt x="1330" y="542"/>
                  </a:lnTo>
                  <a:lnTo>
                    <a:pt x="1331" y="542"/>
                  </a:lnTo>
                  <a:lnTo>
                    <a:pt x="1330" y="543"/>
                  </a:lnTo>
                  <a:lnTo>
                    <a:pt x="1328" y="543"/>
                  </a:lnTo>
                  <a:lnTo>
                    <a:pt x="1328" y="545"/>
                  </a:lnTo>
                  <a:lnTo>
                    <a:pt x="1330" y="545"/>
                  </a:lnTo>
                  <a:lnTo>
                    <a:pt x="1331" y="543"/>
                  </a:lnTo>
                  <a:lnTo>
                    <a:pt x="1331" y="542"/>
                  </a:lnTo>
                  <a:lnTo>
                    <a:pt x="1333" y="542"/>
                  </a:lnTo>
                  <a:lnTo>
                    <a:pt x="1334" y="542"/>
                  </a:lnTo>
                  <a:lnTo>
                    <a:pt x="1336" y="542"/>
                  </a:lnTo>
                  <a:lnTo>
                    <a:pt x="1334" y="543"/>
                  </a:lnTo>
                  <a:lnTo>
                    <a:pt x="1333" y="543"/>
                  </a:lnTo>
                  <a:lnTo>
                    <a:pt x="1331" y="545"/>
                  </a:lnTo>
                  <a:lnTo>
                    <a:pt x="1333" y="545"/>
                  </a:lnTo>
                  <a:lnTo>
                    <a:pt x="1333" y="546"/>
                  </a:lnTo>
                  <a:lnTo>
                    <a:pt x="1333" y="546"/>
                  </a:lnTo>
                  <a:lnTo>
                    <a:pt x="1334" y="546"/>
                  </a:lnTo>
                  <a:lnTo>
                    <a:pt x="1334" y="548"/>
                  </a:lnTo>
                  <a:lnTo>
                    <a:pt x="1333" y="548"/>
                  </a:lnTo>
                  <a:lnTo>
                    <a:pt x="1333" y="546"/>
                  </a:lnTo>
                  <a:lnTo>
                    <a:pt x="1331" y="548"/>
                  </a:lnTo>
                  <a:lnTo>
                    <a:pt x="1330" y="549"/>
                  </a:lnTo>
                  <a:lnTo>
                    <a:pt x="1330" y="551"/>
                  </a:lnTo>
                  <a:lnTo>
                    <a:pt x="1331" y="549"/>
                  </a:lnTo>
                  <a:lnTo>
                    <a:pt x="1333" y="548"/>
                  </a:lnTo>
                  <a:lnTo>
                    <a:pt x="1333" y="549"/>
                  </a:lnTo>
                  <a:lnTo>
                    <a:pt x="1334" y="548"/>
                  </a:lnTo>
                  <a:lnTo>
                    <a:pt x="1334" y="549"/>
                  </a:lnTo>
                  <a:lnTo>
                    <a:pt x="1333" y="549"/>
                  </a:lnTo>
                  <a:lnTo>
                    <a:pt x="1331" y="551"/>
                  </a:lnTo>
                  <a:lnTo>
                    <a:pt x="1330" y="553"/>
                  </a:lnTo>
                  <a:lnTo>
                    <a:pt x="1328" y="553"/>
                  </a:lnTo>
                  <a:lnTo>
                    <a:pt x="1328" y="554"/>
                  </a:lnTo>
                  <a:lnTo>
                    <a:pt x="1327" y="554"/>
                  </a:lnTo>
                  <a:lnTo>
                    <a:pt x="1325" y="556"/>
                  </a:lnTo>
                  <a:lnTo>
                    <a:pt x="1327" y="556"/>
                  </a:lnTo>
                  <a:lnTo>
                    <a:pt x="1327" y="557"/>
                  </a:lnTo>
                  <a:lnTo>
                    <a:pt x="1328" y="556"/>
                  </a:lnTo>
                  <a:lnTo>
                    <a:pt x="1330" y="556"/>
                  </a:lnTo>
                  <a:lnTo>
                    <a:pt x="1331" y="554"/>
                  </a:lnTo>
                  <a:lnTo>
                    <a:pt x="1333" y="554"/>
                  </a:lnTo>
                  <a:lnTo>
                    <a:pt x="1333" y="553"/>
                  </a:lnTo>
                  <a:lnTo>
                    <a:pt x="1334" y="553"/>
                  </a:lnTo>
                  <a:lnTo>
                    <a:pt x="1334" y="554"/>
                  </a:lnTo>
                  <a:lnTo>
                    <a:pt x="1334" y="556"/>
                  </a:lnTo>
                  <a:lnTo>
                    <a:pt x="1331" y="557"/>
                  </a:lnTo>
                  <a:lnTo>
                    <a:pt x="1333" y="557"/>
                  </a:lnTo>
                  <a:lnTo>
                    <a:pt x="1334" y="556"/>
                  </a:lnTo>
                  <a:lnTo>
                    <a:pt x="1336" y="554"/>
                  </a:lnTo>
                  <a:lnTo>
                    <a:pt x="1337" y="554"/>
                  </a:lnTo>
                  <a:lnTo>
                    <a:pt x="1339" y="554"/>
                  </a:lnTo>
                  <a:lnTo>
                    <a:pt x="1339" y="553"/>
                  </a:lnTo>
                  <a:lnTo>
                    <a:pt x="1340" y="553"/>
                  </a:lnTo>
                  <a:lnTo>
                    <a:pt x="1340" y="551"/>
                  </a:lnTo>
                  <a:lnTo>
                    <a:pt x="1342" y="551"/>
                  </a:lnTo>
                  <a:lnTo>
                    <a:pt x="1342" y="553"/>
                  </a:lnTo>
                  <a:lnTo>
                    <a:pt x="1342" y="554"/>
                  </a:lnTo>
                  <a:lnTo>
                    <a:pt x="1340" y="554"/>
                  </a:lnTo>
                  <a:lnTo>
                    <a:pt x="1340" y="556"/>
                  </a:lnTo>
                  <a:lnTo>
                    <a:pt x="1339" y="556"/>
                  </a:lnTo>
                  <a:lnTo>
                    <a:pt x="1337" y="556"/>
                  </a:lnTo>
                  <a:lnTo>
                    <a:pt x="1336" y="556"/>
                  </a:lnTo>
                  <a:lnTo>
                    <a:pt x="1336" y="557"/>
                  </a:lnTo>
                  <a:lnTo>
                    <a:pt x="1337" y="556"/>
                  </a:lnTo>
                  <a:lnTo>
                    <a:pt x="1337" y="557"/>
                  </a:lnTo>
                  <a:lnTo>
                    <a:pt x="1339" y="557"/>
                  </a:lnTo>
                  <a:lnTo>
                    <a:pt x="1340" y="556"/>
                  </a:lnTo>
                  <a:lnTo>
                    <a:pt x="1342" y="556"/>
                  </a:lnTo>
                  <a:lnTo>
                    <a:pt x="1343" y="556"/>
                  </a:lnTo>
                  <a:lnTo>
                    <a:pt x="1345" y="556"/>
                  </a:lnTo>
                  <a:lnTo>
                    <a:pt x="1347" y="556"/>
                  </a:lnTo>
                  <a:lnTo>
                    <a:pt x="1345" y="557"/>
                  </a:lnTo>
                  <a:lnTo>
                    <a:pt x="1343" y="557"/>
                  </a:lnTo>
                  <a:lnTo>
                    <a:pt x="1343" y="559"/>
                  </a:lnTo>
                  <a:lnTo>
                    <a:pt x="1342" y="559"/>
                  </a:lnTo>
                  <a:lnTo>
                    <a:pt x="1340" y="559"/>
                  </a:lnTo>
                  <a:lnTo>
                    <a:pt x="1340" y="560"/>
                  </a:lnTo>
                  <a:lnTo>
                    <a:pt x="1339" y="560"/>
                  </a:lnTo>
                  <a:lnTo>
                    <a:pt x="1337" y="562"/>
                  </a:lnTo>
                  <a:lnTo>
                    <a:pt x="1336" y="562"/>
                  </a:lnTo>
                  <a:lnTo>
                    <a:pt x="1336" y="563"/>
                  </a:lnTo>
                  <a:lnTo>
                    <a:pt x="1337" y="563"/>
                  </a:lnTo>
                  <a:lnTo>
                    <a:pt x="1337" y="562"/>
                  </a:lnTo>
                  <a:lnTo>
                    <a:pt x="1339" y="562"/>
                  </a:lnTo>
                  <a:lnTo>
                    <a:pt x="1340" y="560"/>
                  </a:lnTo>
                  <a:lnTo>
                    <a:pt x="1343" y="559"/>
                  </a:lnTo>
                  <a:lnTo>
                    <a:pt x="1345" y="557"/>
                  </a:lnTo>
                  <a:lnTo>
                    <a:pt x="1345" y="559"/>
                  </a:lnTo>
                  <a:lnTo>
                    <a:pt x="1345" y="560"/>
                  </a:lnTo>
                  <a:lnTo>
                    <a:pt x="1347" y="559"/>
                  </a:lnTo>
                  <a:lnTo>
                    <a:pt x="1345" y="559"/>
                  </a:lnTo>
                  <a:lnTo>
                    <a:pt x="1347" y="557"/>
                  </a:lnTo>
                  <a:lnTo>
                    <a:pt x="1348" y="556"/>
                  </a:lnTo>
                  <a:lnTo>
                    <a:pt x="1350" y="556"/>
                  </a:lnTo>
                  <a:lnTo>
                    <a:pt x="1350" y="557"/>
                  </a:lnTo>
                  <a:lnTo>
                    <a:pt x="1351" y="557"/>
                  </a:lnTo>
                  <a:lnTo>
                    <a:pt x="1353" y="557"/>
                  </a:lnTo>
                  <a:lnTo>
                    <a:pt x="1354" y="557"/>
                  </a:lnTo>
                  <a:lnTo>
                    <a:pt x="1353" y="559"/>
                  </a:lnTo>
                  <a:lnTo>
                    <a:pt x="1353" y="560"/>
                  </a:lnTo>
                  <a:lnTo>
                    <a:pt x="1353" y="562"/>
                  </a:lnTo>
                  <a:lnTo>
                    <a:pt x="1353" y="563"/>
                  </a:lnTo>
                  <a:lnTo>
                    <a:pt x="1354" y="563"/>
                  </a:lnTo>
                  <a:lnTo>
                    <a:pt x="1356" y="563"/>
                  </a:lnTo>
                  <a:lnTo>
                    <a:pt x="1357" y="563"/>
                  </a:lnTo>
                  <a:lnTo>
                    <a:pt x="1359" y="563"/>
                  </a:lnTo>
                  <a:lnTo>
                    <a:pt x="1359" y="565"/>
                  </a:lnTo>
                  <a:lnTo>
                    <a:pt x="1360" y="565"/>
                  </a:lnTo>
                  <a:lnTo>
                    <a:pt x="1362" y="565"/>
                  </a:lnTo>
                  <a:lnTo>
                    <a:pt x="1362" y="563"/>
                  </a:lnTo>
                  <a:lnTo>
                    <a:pt x="1365" y="563"/>
                  </a:lnTo>
                  <a:lnTo>
                    <a:pt x="1365" y="562"/>
                  </a:lnTo>
                  <a:lnTo>
                    <a:pt x="1366" y="563"/>
                  </a:lnTo>
                  <a:lnTo>
                    <a:pt x="1366" y="562"/>
                  </a:lnTo>
                  <a:lnTo>
                    <a:pt x="1368" y="562"/>
                  </a:lnTo>
                  <a:lnTo>
                    <a:pt x="1369" y="562"/>
                  </a:lnTo>
                  <a:lnTo>
                    <a:pt x="1369" y="563"/>
                  </a:lnTo>
                  <a:lnTo>
                    <a:pt x="1369" y="565"/>
                  </a:lnTo>
                  <a:lnTo>
                    <a:pt x="1371" y="565"/>
                  </a:lnTo>
                  <a:lnTo>
                    <a:pt x="1371" y="566"/>
                  </a:lnTo>
                  <a:lnTo>
                    <a:pt x="1372" y="566"/>
                  </a:lnTo>
                  <a:lnTo>
                    <a:pt x="1372" y="568"/>
                  </a:lnTo>
                  <a:lnTo>
                    <a:pt x="1374" y="568"/>
                  </a:lnTo>
                  <a:lnTo>
                    <a:pt x="1375" y="568"/>
                  </a:lnTo>
                  <a:lnTo>
                    <a:pt x="1377" y="568"/>
                  </a:lnTo>
                  <a:lnTo>
                    <a:pt x="1377" y="569"/>
                  </a:lnTo>
                  <a:lnTo>
                    <a:pt x="1378" y="569"/>
                  </a:lnTo>
                  <a:lnTo>
                    <a:pt x="1378" y="571"/>
                  </a:lnTo>
                  <a:lnTo>
                    <a:pt x="1377" y="571"/>
                  </a:lnTo>
                  <a:lnTo>
                    <a:pt x="1375" y="571"/>
                  </a:lnTo>
                  <a:lnTo>
                    <a:pt x="1374" y="571"/>
                  </a:lnTo>
                  <a:lnTo>
                    <a:pt x="1374" y="572"/>
                  </a:lnTo>
                  <a:lnTo>
                    <a:pt x="1372" y="572"/>
                  </a:lnTo>
                  <a:lnTo>
                    <a:pt x="1371" y="574"/>
                  </a:lnTo>
                  <a:lnTo>
                    <a:pt x="1369" y="574"/>
                  </a:lnTo>
                  <a:lnTo>
                    <a:pt x="1368" y="574"/>
                  </a:lnTo>
                  <a:lnTo>
                    <a:pt x="1366" y="574"/>
                  </a:lnTo>
                  <a:lnTo>
                    <a:pt x="1362" y="574"/>
                  </a:lnTo>
                  <a:lnTo>
                    <a:pt x="1362" y="575"/>
                  </a:lnTo>
                  <a:lnTo>
                    <a:pt x="1360" y="575"/>
                  </a:lnTo>
                  <a:lnTo>
                    <a:pt x="1359" y="578"/>
                  </a:lnTo>
                  <a:lnTo>
                    <a:pt x="1360" y="578"/>
                  </a:lnTo>
                  <a:lnTo>
                    <a:pt x="1362" y="578"/>
                  </a:lnTo>
                  <a:lnTo>
                    <a:pt x="1363" y="578"/>
                  </a:lnTo>
                  <a:lnTo>
                    <a:pt x="1365" y="578"/>
                  </a:lnTo>
                  <a:lnTo>
                    <a:pt x="1366" y="578"/>
                  </a:lnTo>
                  <a:lnTo>
                    <a:pt x="1368" y="578"/>
                  </a:lnTo>
                  <a:lnTo>
                    <a:pt x="1369" y="580"/>
                  </a:lnTo>
                  <a:lnTo>
                    <a:pt x="1371" y="580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4" y="580"/>
                  </a:lnTo>
                  <a:lnTo>
                    <a:pt x="1374" y="581"/>
                  </a:lnTo>
                  <a:lnTo>
                    <a:pt x="1374" y="583"/>
                  </a:lnTo>
                  <a:lnTo>
                    <a:pt x="1374" y="584"/>
                  </a:lnTo>
                  <a:lnTo>
                    <a:pt x="1375" y="584"/>
                  </a:lnTo>
                  <a:lnTo>
                    <a:pt x="1374" y="586"/>
                  </a:lnTo>
                  <a:lnTo>
                    <a:pt x="1375" y="586"/>
                  </a:lnTo>
                  <a:lnTo>
                    <a:pt x="1375" y="587"/>
                  </a:lnTo>
                  <a:lnTo>
                    <a:pt x="1375" y="589"/>
                  </a:lnTo>
                  <a:lnTo>
                    <a:pt x="1374" y="589"/>
                  </a:lnTo>
                  <a:lnTo>
                    <a:pt x="1374" y="590"/>
                  </a:lnTo>
                  <a:lnTo>
                    <a:pt x="1372" y="590"/>
                  </a:lnTo>
                  <a:lnTo>
                    <a:pt x="1371" y="590"/>
                  </a:lnTo>
                  <a:lnTo>
                    <a:pt x="1368" y="592"/>
                  </a:lnTo>
                  <a:lnTo>
                    <a:pt x="1366" y="592"/>
                  </a:lnTo>
                  <a:lnTo>
                    <a:pt x="1366" y="593"/>
                  </a:lnTo>
                  <a:lnTo>
                    <a:pt x="1368" y="592"/>
                  </a:lnTo>
                  <a:lnTo>
                    <a:pt x="1369" y="592"/>
                  </a:lnTo>
                  <a:lnTo>
                    <a:pt x="1369" y="593"/>
                  </a:lnTo>
                  <a:lnTo>
                    <a:pt x="1369" y="595"/>
                  </a:lnTo>
                  <a:lnTo>
                    <a:pt x="1368" y="596"/>
                  </a:lnTo>
                  <a:lnTo>
                    <a:pt x="1369" y="596"/>
                  </a:lnTo>
                  <a:lnTo>
                    <a:pt x="1369" y="595"/>
                  </a:lnTo>
                  <a:lnTo>
                    <a:pt x="1371" y="595"/>
                  </a:lnTo>
                  <a:lnTo>
                    <a:pt x="1372" y="593"/>
                  </a:lnTo>
                  <a:lnTo>
                    <a:pt x="1374" y="593"/>
                  </a:lnTo>
                  <a:lnTo>
                    <a:pt x="1374" y="592"/>
                  </a:lnTo>
                  <a:lnTo>
                    <a:pt x="1374" y="590"/>
                  </a:lnTo>
                  <a:lnTo>
                    <a:pt x="1375" y="590"/>
                  </a:lnTo>
                  <a:lnTo>
                    <a:pt x="1377" y="590"/>
                  </a:lnTo>
                  <a:lnTo>
                    <a:pt x="1377" y="589"/>
                  </a:lnTo>
                  <a:lnTo>
                    <a:pt x="1377" y="587"/>
                  </a:lnTo>
                  <a:lnTo>
                    <a:pt x="1378" y="587"/>
                  </a:lnTo>
                  <a:lnTo>
                    <a:pt x="1380" y="587"/>
                  </a:lnTo>
                  <a:lnTo>
                    <a:pt x="1381" y="589"/>
                  </a:lnTo>
                  <a:lnTo>
                    <a:pt x="1380" y="589"/>
                  </a:lnTo>
                  <a:lnTo>
                    <a:pt x="1378" y="589"/>
                  </a:lnTo>
                  <a:lnTo>
                    <a:pt x="1378" y="590"/>
                  </a:lnTo>
                  <a:lnTo>
                    <a:pt x="1380" y="590"/>
                  </a:lnTo>
                  <a:lnTo>
                    <a:pt x="1381" y="589"/>
                  </a:lnTo>
                  <a:lnTo>
                    <a:pt x="1383" y="589"/>
                  </a:lnTo>
                  <a:lnTo>
                    <a:pt x="1383" y="590"/>
                  </a:lnTo>
                  <a:lnTo>
                    <a:pt x="1383" y="592"/>
                  </a:lnTo>
                  <a:lnTo>
                    <a:pt x="1386" y="592"/>
                  </a:lnTo>
                  <a:lnTo>
                    <a:pt x="1387" y="592"/>
                  </a:lnTo>
                  <a:lnTo>
                    <a:pt x="1387" y="593"/>
                  </a:lnTo>
                  <a:lnTo>
                    <a:pt x="1389" y="593"/>
                  </a:lnTo>
                  <a:lnTo>
                    <a:pt x="1392" y="595"/>
                  </a:lnTo>
                  <a:lnTo>
                    <a:pt x="1392" y="593"/>
                  </a:lnTo>
                  <a:lnTo>
                    <a:pt x="1393" y="593"/>
                  </a:lnTo>
                  <a:lnTo>
                    <a:pt x="1393" y="595"/>
                  </a:lnTo>
                  <a:lnTo>
                    <a:pt x="1392" y="595"/>
                  </a:lnTo>
                  <a:lnTo>
                    <a:pt x="1392" y="596"/>
                  </a:lnTo>
                  <a:lnTo>
                    <a:pt x="1392" y="598"/>
                  </a:lnTo>
                  <a:lnTo>
                    <a:pt x="1393" y="596"/>
                  </a:lnTo>
                  <a:lnTo>
                    <a:pt x="1395" y="598"/>
                  </a:lnTo>
                  <a:lnTo>
                    <a:pt x="1393" y="599"/>
                  </a:lnTo>
                  <a:lnTo>
                    <a:pt x="1393" y="601"/>
                  </a:lnTo>
                  <a:lnTo>
                    <a:pt x="1393" y="602"/>
                  </a:lnTo>
                  <a:lnTo>
                    <a:pt x="1395" y="602"/>
                  </a:lnTo>
                  <a:lnTo>
                    <a:pt x="1393" y="604"/>
                  </a:lnTo>
                  <a:lnTo>
                    <a:pt x="1393" y="606"/>
                  </a:lnTo>
                  <a:lnTo>
                    <a:pt x="1393" y="607"/>
                  </a:lnTo>
                  <a:lnTo>
                    <a:pt x="1392" y="607"/>
                  </a:lnTo>
                  <a:lnTo>
                    <a:pt x="1392" y="606"/>
                  </a:lnTo>
                  <a:lnTo>
                    <a:pt x="1390" y="606"/>
                  </a:lnTo>
                  <a:lnTo>
                    <a:pt x="1390" y="607"/>
                  </a:lnTo>
                  <a:lnTo>
                    <a:pt x="1392" y="609"/>
                  </a:lnTo>
                  <a:lnTo>
                    <a:pt x="1390" y="610"/>
                  </a:lnTo>
                  <a:lnTo>
                    <a:pt x="1389" y="610"/>
                  </a:lnTo>
                  <a:lnTo>
                    <a:pt x="1387" y="612"/>
                  </a:lnTo>
                  <a:lnTo>
                    <a:pt x="1386" y="610"/>
                  </a:lnTo>
                  <a:lnTo>
                    <a:pt x="1384" y="610"/>
                  </a:lnTo>
                  <a:lnTo>
                    <a:pt x="1384" y="612"/>
                  </a:lnTo>
                  <a:lnTo>
                    <a:pt x="1386" y="612"/>
                  </a:lnTo>
                  <a:lnTo>
                    <a:pt x="1386" y="613"/>
                  </a:lnTo>
                  <a:lnTo>
                    <a:pt x="1387" y="613"/>
                  </a:lnTo>
                  <a:lnTo>
                    <a:pt x="1389" y="613"/>
                  </a:lnTo>
                  <a:lnTo>
                    <a:pt x="1390" y="613"/>
                  </a:lnTo>
                  <a:lnTo>
                    <a:pt x="1390" y="615"/>
                  </a:lnTo>
                  <a:lnTo>
                    <a:pt x="1389" y="615"/>
                  </a:lnTo>
                  <a:lnTo>
                    <a:pt x="1387" y="615"/>
                  </a:lnTo>
                  <a:lnTo>
                    <a:pt x="1386" y="615"/>
                  </a:lnTo>
                  <a:lnTo>
                    <a:pt x="1384" y="613"/>
                  </a:lnTo>
                  <a:lnTo>
                    <a:pt x="1384" y="615"/>
                  </a:lnTo>
                  <a:lnTo>
                    <a:pt x="1386" y="615"/>
                  </a:lnTo>
                  <a:lnTo>
                    <a:pt x="1386" y="616"/>
                  </a:lnTo>
                  <a:lnTo>
                    <a:pt x="1384" y="616"/>
                  </a:lnTo>
                  <a:lnTo>
                    <a:pt x="1384" y="618"/>
                  </a:lnTo>
                  <a:lnTo>
                    <a:pt x="1386" y="618"/>
                  </a:lnTo>
                  <a:lnTo>
                    <a:pt x="1387" y="618"/>
                  </a:lnTo>
                  <a:lnTo>
                    <a:pt x="1389" y="618"/>
                  </a:lnTo>
                  <a:lnTo>
                    <a:pt x="1389" y="619"/>
                  </a:lnTo>
                  <a:lnTo>
                    <a:pt x="1390" y="619"/>
                  </a:lnTo>
                  <a:lnTo>
                    <a:pt x="1390" y="621"/>
                  </a:lnTo>
                  <a:lnTo>
                    <a:pt x="1389" y="621"/>
                  </a:lnTo>
                  <a:lnTo>
                    <a:pt x="1387" y="621"/>
                  </a:lnTo>
                  <a:lnTo>
                    <a:pt x="1387" y="622"/>
                  </a:lnTo>
                  <a:lnTo>
                    <a:pt x="1387" y="624"/>
                  </a:lnTo>
                  <a:lnTo>
                    <a:pt x="1387" y="625"/>
                  </a:lnTo>
                  <a:lnTo>
                    <a:pt x="1387" y="627"/>
                  </a:lnTo>
                  <a:lnTo>
                    <a:pt x="1386" y="627"/>
                  </a:lnTo>
                  <a:lnTo>
                    <a:pt x="1386" y="628"/>
                  </a:lnTo>
                  <a:lnTo>
                    <a:pt x="1384" y="628"/>
                  </a:lnTo>
                  <a:lnTo>
                    <a:pt x="1383" y="628"/>
                  </a:lnTo>
                  <a:lnTo>
                    <a:pt x="1381" y="628"/>
                  </a:lnTo>
                  <a:lnTo>
                    <a:pt x="1383" y="630"/>
                  </a:lnTo>
                  <a:lnTo>
                    <a:pt x="1381" y="631"/>
                  </a:lnTo>
                  <a:lnTo>
                    <a:pt x="1380" y="631"/>
                  </a:lnTo>
                  <a:lnTo>
                    <a:pt x="1378" y="631"/>
                  </a:lnTo>
                  <a:lnTo>
                    <a:pt x="1378" y="633"/>
                  </a:lnTo>
                  <a:lnTo>
                    <a:pt x="1377" y="633"/>
                  </a:lnTo>
                  <a:lnTo>
                    <a:pt x="1375" y="634"/>
                  </a:lnTo>
                  <a:lnTo>
                    <a:pt x="1374" y="634"/>
                  </a:lnTo>
                  <a:lnTo>
                    <a:pt x="1372" y="634"/>
                  </a:lnTo>
                  <a:lnTo>
                    <a:pt x="1372" y="636"/>
                  </a:lnTo>
                  <a:lnTo>
                    <a:pt x="1371" y="634"/>
                  </a:lnTo>
                  <a:lnTo>
                    <a:pt x="1371" y="636"/>
                  </a:lnTo>
                  <a:lnTo>
                    <a:pt x="1368" y="637"/>
                  </a:lnTo>
                  <a:lnTo>
                    <a:pt x="1366" y="637"/>
                  </a:lnTo>
                  <a:lnTo>
                    <a:pt x="1365" y="639"/>
                  </a:lnTo>
                  <a:lnTo>
                    <a:pt x="1363" y="639"/>
                  </a:lnTo>
                  <a:lnTo>
                    <a:pt x="1363" y="640"/>
                  </a:lnTo>
                  <a:lnTo>
                    <a:pt x="1362" y="640"/>
                  </a:lnTo>
                  <a:lnTo>
                    <a:pt x="1360" y="640"/>
                  </a:lnTo>
                  <a:lnTo>
                    <a:pt x="1360" y="642"/>
                  </a:lnTo>
                  <a:lnTo>
                    <a:pt x="1359" y="642"/>
                  </a:lnTo>
                  <a:lnTo>
                    <a:pt x="1357" y="642"/>
                  </a:lnTo>
                  <a:lnTo>
                    <a:pt x="1356" y="642"/>
                  </a:lnTo>
                  <a:lnTo>
                    <a:pt x="1354" y="642"/>
                  </a:lnTo>
                  <a:lnTo>
                    <a:pt x="1356" y="640"/>
                  </a:lnTo>
                  <a:lnTo>
                    <a:pt x="1354" y="640"/>
                  </a:lnTo>
                  <a:lnTo>
                    <a:pt x="1353" y="640"/>
                  </a:lnTo>
                  <a:lnTo>
                    <a:pt x="1351" y="640"/>
                  </a:lnTo>
                  <a:lnTo>
                    <a:pt x="1351" y="642"/>
                  </a:lnTo>
                  <a:lnTo>
                    <a:pt x="1350" y="642"/>
                  </a:lnTo>
                  <a:lnTo>
                    <a:pt x="1348" y="642"/>
                  </a:lnTo>
                  <a:lnTo>
                    <a:pt x="1347" y="642"/>
                  </a:lnTo>
                  <a:lnTo>
                    <a:pt x="1347" y="640"/>
                  </a:lnTo>
                  <a:lnTo>
                    <a:pt x="1345" y="640"/>
                  </a:lnTo>
                  <a:lnTo>
                    <a:pt x="1345" y="642"/>
                  </a:lnTo>
                  <a:lnTo>
                    <a:pt x="1343" y="642"/>
                  </a:lnTo>
                  <a:lnTo>
                    <a:pt x="1342" y="643"/>
                  </a:lnTo>
                  <a:lnTo>
                    <a:pt x="1340" y="645"/>
                  </a:lnTo>
                  <a:lnTo>
                    <a:pt x="1339" y="645"/>
                  </a:lnTo>
                  <a:lnTo>
                    <a:pt x="1337" y="645"/>
                  </a:lnTo>
                  <a:lnTo>
                    <a:pt x="1336" y="645"/>
                  </a:lnTo>
                  <a:lnTo>
                    <a:pt x="1334" y="645"/>
                  </a:lnTo>
                  <a:lnTo>
                    <a:pt x="1333" y="645"/>
                  </a:lnTo>
                  <a:lnTo>
                    <a:pt x="1331" y="645"/>
                  </a:lnTo>
                  <a:lnTo>
                    <a:pt x="1330" y="645"/>
                  </a:lnTo>
                  <a:lnTo>
                    <a:pt x="1330" y="646"/>
                  </a:lnTo>
                  <a:lnTo>
                    <a:pt x="1328" y="646"/>
                  </a:lnTo>
                  <a:lnTo>
                    <a:pt x="1327" y="646"/>
                  </a:lnTo>
                  <a:lnTo>
                    <a:pt x="1327" y="648"/>
                  </a:lnTo>
                  <a:lnTo>
                    <a:pt x="1325" y="649"/>
                  </a:lnTo>
                  <a:lnTo>
                    <a:pt x="1324" y="649"/>
                  </a:lnTo>
                  <a:lnTo>
                    <a:pt x="1321" y="649"/>
                  </a:lnTo>
                  <a:lnTo>
                    <a:pt x="1321" y="651"/>
                  </a:lnTo>
                  <a:lnTo>
                    <a:pt x="1319" y="652"/>
                  </a:lnTo>
                  <a:lnTo>
                    <a:pt x="1319" y="651"/>
                  </a:lnTo>
                  <a:lnTo>
                    <a:pt x="1318" y="651"/>
                  </a:lnTo>
                  <a:lnTo>
                    <a:pt x="1318" y="652"/>
                  </a:lnTo>
                  <a:lnTo>
                    <a:pt x="1318" y="654"/>
                  </a:lnTo>
                  <a:lnTo>
                    <a:pt x="1316" y="656"/>
                  </a:lnTo>
                  <a:lnTo>
                    <a:pt x="1316" y="657"/>
                  </a:lnTo>
                  <a:lnTo>
                    <a:pt x="1315" y="657"/>
                  </a:lnTo>
                  <a:lnTo>
                    <a:pt x="1315" y="656"/>
                  </a:lnTo>
                  <a:lnTo>
                    <a:pt x="1313" y="657"/>
                  </a:lnTo>
                  <a:lnTo>
                    <a:pt x="1312" y="657"/>
                  </a:lnTo>
                  <a:lnTo>
                    <a:pt x="1310" y="657"/>
                  </a:lnTo>
                  <a:lnTo>
                    <a:pt x="1310" y="659"/>
                  </a:lnTo>
                  <a:lnTo>
                    <a:pt x="1309" y="659"/>
                  </a:lnTo>
                  <a:lnTo>
                    <a:pt x="1309" y="660"/>
                  </a:lnTo>
                  <a:lnTo>
                    <a:pt x="1309" y="662"/>
                  </a:lnTo>
                  <a:lnTo>
                    <a:pt x="1309" y="663"/>
                  </a:lnTo>
                  <a:lnTo>
                    <a:pt x="1307" y="663"/>
                  </a:lnTo>
                  <a:lnTo>
                    <a:pt x="1307" y="662"/>
                  </a:lnTo>
                  <a:lnTo>
                    <a:pt x="1307" y="660"/>
                  </a:lnTo>
                  <a:lnTo>
                    <a:pt x="1306" y="660"/>
                  </a:lnTo>
                  <a:lnTo>
                    <a:pt x="1306" y="662"/>
                  </a:lnTo>
                  <a:lnTo>
                    <a:pt x="1307" y="662"/>
                  </a:lnTo>
                  <a:lnTo>
                    <a:pt x="1306" y="663"/>
                  </a:lnTo>
                  <a:lnTo>
                    <a:pt x="1304" y="663"/>
                  </a:lnTo>
                  <a:lnTo>
                    <a:pt x="1303" y="663"/>
                  </a:lnTo>
                  <a:lnTo>
                    <a:pt x="1303" y="665"/>
                  </a:lnTo>
                  <a:lnTo>
                    <a:pt x="1301" y="665"/>
                  </a:lnTo>
                  <a:lnTo>
                    <a:pt x="1300" y="665"/>
                  </a:lnTo>
                  <a:lnTo>
                    <a:pt x="1298" y="665"/>
                  </a:lnTo>
                  <a:lnTo>
                    <a:pt x="1297" y="666"/>
                  </a:lnTo>
                  <a:lnTo>
                    <a:pt x="1297" y="668"/>
                  </a:lnTo>
                  <a:lnTo>
                    <a:pt x="1295" y="668"/>
                  </a:lnTo>
                  <a:lnTo>
                    <a:pt x="1295" y="669"/>
                  </a:lnTo>
                  <a:lnTo>
                    <a:pt x="1294" y="669"/>
                  </a:lnTo>
                  <a:lnTo>
                    <a:pt x="1292" y="669"/>
                  </a:lnTo>
                  <a:lnTo>
                    <a:pt x="1290" y="669"/>
                  </a:lnTo>
                  <a:lnTo>
                    <a:pt x="1289" y="669"/>
                  </a:lnTo>
                  <a:lnTo>
                    <a:pt x="1289" y="668"/>
                  </a:lnTo>
                  <a:lnTo>
                    <a:pt x="1287" y="669"/>
                  </a:lnTo>
                  <a:close/>
                  <a:moveTo>
                    <a:pt x="1386" y="607"/>
                  </a:moveTo>
                  <a:lnTo>
                    <a:pt x="1387" y="607"/>
                  </a:lnTo>
                  <a:lnTo>
                    <a:pt x="1387" y="606"/>
                  </a:lnTo>
                  <a:lnTo>
                    <a:pt x="1386" y="607"/>
                  </a:lnTo>
                  <a:close/>
                  <a:moveTo>
                    <a:pt x="1377" y="616"/>
                  </a:moveTo>
                  <a:lnTo>
                    <a:pt x="1378" y="616"/>
                  </a:lnTo>
                  <a:lnTo>
                    <a:pt x="1377" y="615"/>
                  </a:lnTo>
                  <a:lnTo>
                    <a:pt x="1377" y="616"/>
                  </a:lnTo>
                  <a:close/>
                  <a:moveTo>
                    <a:pt x="1359" y="581"/>
                  </a:moveTo>
                  <a:lnTo>
                    <a:pt x="1360" y="581"/>
                  </a:lnTo>
                  <a:lnTo>
                    <a:pt x="1363" y="581"/>
                  </a:lnTo>
                  <a:lnTo>
                    <a:pt x="1362" y="580"/>
                  </a:lnTo>
                  <a:lnTo>
                    <a:pt x="1360" y="580"/>
                  </a:lnTo>
                  <a:lnTo>
                    <a:pt x="1359" y="580"/>
                  </a:lnTo>
                  <a:lnTo>
                    <a:pt x="1359" y="581"/>
                  </a:lnTo>
                  <a:close/>
                  <a:moveTo>
                    <a:pt x="1321" y="518"/>
                  </a:moveTo>
                  <a:lnTo>
                    <a:pt x="1324" y="518"/>
                  </a:lnTo>
                  <a:lnTo>
                    <a:pt x="1324" y="516"/>
                  </a:lnTo>
                  <a:lnTo>
                    <a:pt x="1321" y="518"/>
                  </a:lnTo>
                  <a:close/>
                  <a:moveTo>
                    <a:pt x="1313" y="487"/>
                  </a:moveTo>
                  <a:lnTo>
                    <a:pt x="1315" y="486"/>
                  </a:lnTo>
                  <a:lnTo>
                    <a:pt x="1313" y="486"/>
                  </a:lnTo>
                  <a:lnTo>
                    <a:pt x="1313" y="487"/>
                  </a:lnTo>
                  <a:close/>
                  <a:moveTo>
                    <a:pt x="1306" y="457"/>
                  </a:moveTo>
                  <a:lnTo>
                    <a:pt x="1307" y="456"/>
                  </a:lnTo>
                  <a:lnTo>
                    <a:pt x="1306" y="456"/>
                  </a:lnTo>
                  <a:lnTo>
                    <a:pt x="1306" y="457"/>
                  </a:lnTo>
                  <a:close/>
                  <a:moveTo>
                    <a:pt x="1337" y="583"/>
                  </a:moveTo>
                  <a:lnTo>
                    <a:pt x="1339" y="583"/>
                  </a:lnTo>
                  <a:lnTo>
                    <a:pt x="1342" y="583"/>
                  </a:lnTo>
                  <a:lnTo>
                    <a:pt x="1345" y="581"/>
                  </a:lnTo>
                  <a:lnTo>
                    <a:pt x="1348" y="581"/>
                  </a:lnTo>
                  <a:lnTo>
                    <a:pt x="1348" y="580"/>
                  </a:lnTo>
                  <a:lnTo>
                    <a:pt x="1347" y="580"/>
                  </a:lnTo>
                  <a:lnTo>
                    <a:pt x="1345" y="581"/>
                  </a:lnTo>
                  <a:lnTo>
                    <a:pt x="1342" y="581"/>
                  </a:lnTo>
                  <a:lnTo>
                    <a:pt x="1340" y="581"/>
                  </a:lnTo>
                  <a:lnTo>
                    <a:pt x="1339" y="581"/>
                  </a:lnTo>
                  <a:lnTo>
                    <a:pt x="1337" y="583"/>
                  </a:lnTo>
                  <a:close/>
                  <a:moveTo>
                    <a:pt x="1334" y="583"/>
                  </a:moveTo>
                  <a:lnTo>
                    <a:pt x="1336" y="583"/>
                  </a:lnTo>
                  <a:lnTo>
                    <a:pt x="1334" y="581"/>
                  </a:lnTo>
                  <a:lnTo>
                    <a:pt x="1334" y="583"/>
                  </a:lnTo>
                  <a:close/>
                  <a:moveTo>
                    <a:pt x="1324" y="543"/>
                  </a:moveTo>
                  <a:lnTo>
                    <a:pt x="1325" y="543"/>
                  </a:lnTo>
                  <a:lnTo>
                    <a:pt x="1325" y="542"/>
                  </a:lnTo>
                  <a:lnTo>
                    <a:pt x="1324" y="542"/>
                  </a:lnTo>
                  <a:lnTo>
                    <a:pt x="1324" y="543"/>
                  </a:lnTo>
                  <a:close/>
                  <a:moveTo>
                    <a:pt x="1316" y="596"/>
                  </a:moveTo>
                  <a:lnTo>
                    <a:pt x="1315" y="596"/>
                  </a:lnTo>
                  <a:lnTo>
                    <a:pt x="1313" y="596"/>
                  </a:lnTo>
                  <a:lnTo>
                    <a:pt x="1313" y="598"/>
                  </a:lnTo>
                  <a:lnTo>
                    <a:pt x="1315" y="598"/>
                  </a:lnTo>
                  <a:lnTo>
                    <a:pt x="1315" y="599"/>
                  </a:lnTo>
                  <a:lnTo>
                    <a:pt x="1316" y="599"/>
                  </a:lnTo>
                  <a:lnTo>
                    <a:pt x="1316" y="598"/>
                  </a:lnTo>
                  <a:lnTo>
                    <a:pt x="1318" y="598"/>
                  </a:lnTo>
                  <a:lnTo>
                    <a:pt x="1319" y="598"/>
                  </a:lnTo>
                  <a:lnTo>
                    <a:pt x="1319" y="596"/>
                  </a:lnTo>
                  <a:lnTo>
                    <a:pt x="1321" y="596"/>
                  </a:lnTo>
                  <a:lnTo>
                    <a:pt x="1321" y="595"/>
                  </a:lnTo>
                  <a:lnTo>
                    <a:pt x="1324" y="596"/>
                  </a:lnTo>
                  <a:lnTo>
                    <a:pt x="1324" y="595"/>
                  </a:lnTo>
                  <a:lnTo>
                    <a:pt x="1324" y="593"/>
                  </a:lnTo>
                  <a:lnTo>
                    <a:pt x="1325" y="595"/>
                  </a:lnTo>
                  <a:lnTo>
                    <a:pt x="1328" y="593"/>
                  </a:lnTo>
                  <a:lnTo>
                    <a:pt x="1330" y="593"/>
                  </a:lnTo>
                  <a:lnTo>
                    <a:pt x="1331" y="593"/>
                  </a:lnTo>
                  <a:lnTo>
                    <a:pt x="1331" y="592"/>
                  </a:lnTo>
                  <a:lnTo>
                    <a:pt x="1333" y="592"/>
                  </a:lnTo>
                  <a:lnTo>
                    <a:pt x="1334" y="592"/>
                  </a:lnTo>
                  <a:lnTo>
                    <a:pt x="1334" y="590"/>
                  </a:lnTo>
                  <a:lnTo>
                    <a:pt x="1336" y="590"/>
                  </a:lnTo>
                  <a:lnTo>
                    <a:pt x="1337" y="590"/>
                  </a:lnTo>
                  <a:lnTo>
                    <a:pt x="1339" y="590"/>
                  </a:lnTo>
                  <a:lnTo>
                    <a:pt x="1340" y="590"/>
                  </a:lnTo>
                  <a:lnTo>
                    <a:pt x="1340" y="589"/>
                  </a:lnTo>
                  <a:lnTo>
                    <a:pt x="1340" y="587"/>
                  </a:lnTo>
                  <a:lnTo>
                    <a:pt x="1342" y="587"/>
                  </a:lnTo>
                  <a:lnTo>
                    <a:pt x="1343" y="587"/>
                  </a:lnTo>
                  <a:lnTo>
                    <a:pt x="1345" y="586"/>
                  </a:lnTo>
                  <a:lnTo>
                    <a:pt x="1345" y="584"/>
                  </a:lnTo>
                  <a:lnTo>
                    <a:pt x="1347" y="584"/>
                  </a:lnTo>
                  <a:lnTo>
                    <a:pt x="1348" y="584"/>
                  </a:lnTo>
                  <a:lnTo>
                    <a:pt x="1350" y="584"/>
                  </a:lnTo>
                  <a:lnTo>
                    <a:pt x="1353" y="583"/>
                  </a:lnTo>
                  <a:lnTo>
                    <a:pt x="1356" y="583"/>
                  </a:lnTo>
                  <a:lnTo>
                    <a:pt x="1357" y="581"/>
                  </a:lnTo>
                  <a:lnTo>
                    <a:pt x="1356" y="581"/>
                  </a:lnTo>
                  <a:lnTo>
                    <a:pt x="1356" y="580"/>
                  </a:lnTo>
                  <a:lnTo>
                    <a:pt x="1357" y="578"/>
                  </a:lnTo>
                  <a:lnTo>
                    <a:pt x="1356" y="578"/>
                  </a:lnTo>
                  <a:lnTo>
                    <a:pt x="1354" y="580"/>
                  </a:lnTo>
                  <a:lnTo>
                    <a:pt x="1353" y="580"/>
                  </a:lnTo>
                  <a:lnTo>
                    <a:pt x="1354" y="578"/>
                  </a:lnTo>
                  <a:lnTo>
                    <a:pt x="1353" y="578"/>
                  </a:lnTo>
                  <a:lnTo>
                    <a:pt x="1351" y="580"/>
                  </a:lnTo>
                  <a:lnTo>
                    <a:pt x="1353" y="580"/>
                  </a:lnTo>
                  <a:lnTo>
                    <a:pt x="1353" y="581"/>
                  </a:lnTo>
                  <a:lnTo>
                    <a:pt x="1351" y="583"/>
                  </a:lnTo>
                  <a:lnTo>
                    <a:pt x="1350" y="583"/>
                  </a:lnTo>
                  <a:lnTo>
                    <a:pt x="1347" y="583"/>
                  </a:lnTo>
                  <a:lnTo>
                    <a:pt x="1345" y="583"/>
                  </a:lnTo>
                  <a:lnTo>
                    <a:pt x="1343" y="584"/>
                  </a:lnTo>
                  <a:lnTo>
                    <a:pt x="1342" y="584"/>
                  </a:lnTo>
                  <a:lnTo>
                    <a:pt x="1340" y="584"/>
                  </a:lnTo>
                  <a:lnTo>
                    <a:pt x="1339" y="584"/>
                  </a:lnTo>
                  <a:lnTo>
                    <a:pt x="1337" y="586"/>
                  </a:lnTo>
                  <a:lnTo>
                    <a:pt x="1336" y="586"/>
                  </a:lnTo>
                  <a:lnTo>
                    <a:pt x="1334" y="587"/>
                  </a:lnTo>
                  <a:lnTo>
                    <a:pt x="1333" y="587"/>
                  </a:lnTo>
                  <a:lnTo>
                    <a:pt x="1331" y="587"/>
                  </a:lnTo>
                  <a:lnTo>
                    <a:pt x="1328" y="587"/>
                  </a:lnTo>
                  <a:lnTo>
                    <a:pt x="1327" y="587"/>
                  </a:lnTo>
                  <a:lnTo>
                    <a:pt x="1325" y="587"/>
                  </a:lnTo>
                  <a:lnTo>
                    <a:pt x="1324" y="589"/>
                  </a:lnTo>
                  <a:lnTo>
                    <a:pt x="1321" y="589"/>
                  </a:lnTo>
                  <a:lnTo>
                    <a:pt x="1321" y="590"/>
                  </a:lnTo>
                  <a:lnTo>
                    <a:pt x="1319" y="590"/>
                  </a:lnTo>
                  <a:lnTo>
                    <a:pt x="1319" y="592"/>
                  </a:lnTo>
                  <a:lnTo>
                    <a:pt x="1319" y="593"/>
                  </a:lnTo>
                  <a:lnTo>
                    <a:pt x="1318" y="593"/>
                  </a:lnTo>
                  <a:lnTo>
                    <a:pt x="1318" y="595"/>
                  </a:lnTo>
                  <a:lnTo>
                    <a:pt x="1316" y="596"/>
                  </a:lnTo>
                  <a:close/>
                  <a:moveTo>
                    <a:pt x="1309" y="531"/>
                  </a:moveTo>
                  <a:lnTo>
                    <a:pt x="1310" y="531"/>
                  </a:lnTo>
                  <a:lnTo>
                    <a:pt x="1312" y="531"/>
                  </a:lnTo>
                  <a:lnTo>
                    <a:pt x="1313" y="531"/>
                  </a:lnTo>
                  <a:lnTo>
                    <a:pt x="1313" y="530"/>
                  </a:lnTo>
                  <a:lnTo>
                    <a:pt x="1312" y="530"/>
                  </a:lnTo>
                  <a:lnTo>
                    <a:pt x="1310" y="530"/>
                  </a:lnTo>
                  <a:lnTo>
                    <a:pt x="1309" y="530"/>
                  </a:lnTo>
                  <a:lnTo>
                    <a:pt x="1309" y="531"/>
                  </a:lnTo>
                  <a:close/>
                  <a:moveTo>
                    <a:pt x="1307" y="589"/>
                  </a:moveTo>
                  <a:lnTo>
                    <a:pt x="1306" y="589"/>
                  </a:lnTo>
                  <a:lnTo>
                    <a:pt x="1306" y="590"/>
                  </a:lnTo>
                  <a:lnTo>
                    <a:pt x="1307" y="589"/>
                  </a:lnTo>
                  <a:lnTo>
                    <a:pt x="1309" y="590"/>
                  </a:lnTo>
                  <a:lnTo>
                    <a:pt x="1310" y="590"/>
                  </a:lnTo>
                  <a:lnTo>
                    <a:pt x="1313" y="592"/>
                  </a:lnTo>
                  <a:lnTo>
                    <a:pt x="1315" y="592"/>
                  </a:lnTo>
                  <a:lnTo>
                    <a:pt x="1316" y="593"/>
                  </a:lnTo>
                  <a:lnTo>
                    <a:pt x="1316" y="592"/>
                  </a:lnTo>
                  <a:lnTo>
                    <a:pt x="1315" y="592"/>
                  </a:lnTo>
                  <a:lnTo>
                    <a:pt x="1315" y="590"/>
                  </a:lnTo>
                  <a:lnTo>
                    <a:pt x="1313" y="590"/>
                  </a:lnTo>
                  <a:lnTo>
                    <a:pt x="1310" y="589"/>
                  </a:lnTo>
                  <a:lnTo>
                    <a:pt x="1309" y="589"/>
                  </a:lnTo>
                  <a:lnTo>
                    <a:pt x="1307" y="589"/>
                  </a:lnTo>
                  <a:close/>
                  <a:moveTo>
                    <a:pt x="1309" y="518"/>
                  </a:moveTo>
                  <a:lnTo>
                    <a:pt x="1307" y="518"/>
                  </a:lnTo>
                  <a:lnTo>
                    <a:pt x="1306" y="518"/>
                  </a:lnTo>
                  <a:lnTo>
                    <a:pt x="1304" y="519"/>
                  </a:lnTo>
                  <a:lnTo>
                    <a:pt x="1306" y="519"/>
                  </a:lnTo>
                  <a:lnTo>
                    <a:pt x="1309" y="518"/>
                  </a:lnTo>
                  <a:close/>
                  <a:moveTo>
                    <a:pt x="1310" y="489"/>
                  </a:moveTo>
                  <a:lnTo>
                    <a:pt x="1309" y="489"/>
                  </a:lnTo>
                  <a:lnTo>
                    <a:pt x="1306" y="490"/>
                  </a:lnTo>
                  <a:lnTo>
                    <a:pt x="1307" y="490"/>
                  </a:lnTo>
                  <a:lnTo>
                    <a:pt x="1306" y="492"/>
                  </a:lnTo>
                  <a:lnTo>
                    <a:pt x="1307" y="492"/>
                  </a:lnTo>
                  <a:lnTo>
                    <a:pt x="1307" y="490"/>
                  </a:lnTo>
                  <a:lnTo>
                    <a:pt x="1309" y="490"/>
                  </a:lnTo>
                  <a:lnTo>
                    <a:pt x="1310" y="490"/>
                  </a:lnTo>
                  <a:lnTo>
                    <a:pt x="1310" y="489"/>
                  </a:lnTo>
                  <a:close/>
                  <a:moveTo>
                    <a:pt x="1309" y="468"/>
                  </a:moveTo>
                  <a:lnTo>
                    <a:pt x="1310" y="468"/>
                  </a:lnTo>
                  <a:lnTo>
                    <a:pt x="1312" y="466"/>
                  </a:lnTo>
                  <a:lnTo>
                    <a:pt x="1310" y="466"/>
                  </a:lnTo>
                  <a:lnTo>
                    <a:pt x="1309" y="468"/>
                  </a:lnTo>
                  <a:close/>
                  <a:moveTo>
                    <a:pt x="1306" y="480"/>
                  </a:moveTo>
                  <a:lnTo>
                    <a:pt x="1306" y="481"/>
                  </a:lnTo>
                  <a:lnTo>
                    <a:pt x="1307" y="481"/>
                  </a:lnTo>
                  <a:lnTo>
                    <a:pt x="1306" y="483"/>
                  </a:lnTo>
                  <a:lnTo>
                    <a:pt x="1304" y="484"/>
                  </a:lnTo>
                  <a:lnTo>
                    <a:pt x="1303" y="484"/>
                  </a:lnTo>
                  <a:lnTo>
                    <a:pt x="1301" y="486"/>
                  </a:lnTo>
                  <a:lnTo>
                    <a:pt x="1303" y="486"/>
                  </a:lnTo>
                  <a:lnTo>
                    <a:pt x="1304" y="484"/>
                  </a:lnTo>
                  <a:lnTo>
                    <a:pt x="1306" y="484"/>
                  </a:lnTo>
                  <a:lnTo>
                    <a:pt x="1309" y="481"/>
                  </a:lnTo>
                  <a:lnTo>
                    <a:pt x="1307" y="481"/>
                  </a:lnTo>
                  <a:lnTo>
                    <a:pt x="1306" y="480"/>
                  </a:lnTo>
                  <a:close/>
                  <a:moveTo>
                    <a:pt x="1303" y="466"/>
                  </a:moveTo>
                  <a:lnTo>
                    <a:pt x="1303" y="468"/>
                  </a:lnTo>
                  <a:lnTo>
                    <a:pt x="1303" y="469"/>
                  </a:lnTo>
                  <a:lnTo>
                    <a:pt x="1304" y="469"/>
                  </a:lnTo>
                  <a:lnTo>
                    <a:pt x="1304" y="468"/>
                  </a:lnTo>
                  <a:lnTo>
                    <a:pt x="1306" y="468"/>
                  </a:lnTo>
                  <a:lnTo>
                    <a:pt x="1303" y="466"/>
                  </a:lnTo>
                  <a:close/>
                  <a:moveTo>
                    <a:pt x="1301" y="442"/>
                  </a:moveTo>
                  <a:lnTo>
                    <a:pt x="1303" y="442"/>
                  </a:lnTo>
                  <a:lnTo>
                    <a:pt x="1304" y="440"/>
                  </a:lnTo>
                  <a:lnTo>
                    <a:pt x="1303" y="440"/>
                  </a:lnTo>
                  <a:lnTo>
                    <a:pt x="1301" y="442"/>
                  </a:lnTo>
                  <a:close/>
                  <a:moveTo>
                    <a:pt x="1298" y="446"/>
                  </a:moveTo>
                  <a:lnTo>
                    <a:pt x="1303" y="445"/>
                  </a:lnTo>
                  <a:lnTo>
                    <a:pt x="1301" y="445"/>
                  </a:lnTo>
                  <a:lnTo>
                    <a:pt x="1298" y="446"/>
                  </a:lnTo>
                  <a:close/>
                  <a:moveTo>
                    <a:pt x="1119" y="243"/>
                  </a:moveTo>
                  <a:lnTo>
                    <a:pt x="1121" y="243"/>
                  </a:lnTo>
                  <a:lnTo>
                    <a:pt x="1125" y="243"/>
                  </a:lnTo>
                  <a:lnTo>
                    <a:pt x="1119" y="242"/>
                  </a:lnTo>
                  <a:lnTo>
                    <a:pt x="1119" y="243"/>
                  </a:lnTo>
                  <a:close/>
                  <a:moveTo>
                    <a:pt x="1048" y="300"/>
                  </a:moveTo>
                  <a:lnTo>
                    <a:pt x="1050" y="300"/>
                  </a:lnTo>
                  <a:lnTo>
                    <a:pt x="1051" y="300"/>
                  </a:lnTo>
                  <a:lnTo>
                    <a:pt x="1053" y="300"/>
                  </a:lnTo>
                  <a:lnTo>
                    <a:pt x="1053" y="298"/>
                  </a:lnTo>
                  <a:lnTo>
                    <a:pt x="1054" y="298"/>
                  </a:lnTo>
                  <a:lnTo>
                    <a:pt x="1054" y="297"/>
                  </a:lnTo>
                  <a:lnTo>
                    <a:pt x="1053" y="297"/>
                  </a:lnTo>
                  <a:lnTo>
                    <a:pt x="1050" y="298"/>
                  </a:lnTo>
                  <a:lnTo>
                    <a:pt x="1048" y="298"/>
                  </a:lnTo>
                  <a:lnTo>
                    <a:pt x="1048" y="300"/>
                  </a:lnTo>
                  <a:close/>
                  <a:moveTo>
                    <a:pt x="1016" y="293"/>
                  </a:moveTo>
                  <a:lnTo>
                    <a:pt x="1018" y="292"/>
                  </a:lnTo>
                  <a:lnTo>
                    <a:pt x="1016" y="292"/>
                  </a:lnTo>
                  <a:lnTo>
                    <a:pt x="1016" y="293"/>
                  </a:lnTo>
                  <a:close/>
                  <a:moveTo>
                    <a:pt x="982" y="200"/>
                  </a:moveTo>
                  <a:lnTo>
                    <a:pt x="983" y="200"/>
                  </a:lnTo>
                  <a:lnTo>
                    <a:pt x="983" y="198"/>
                  </a:lnTo>
                  <a:lnTo>
                    <a:pt x="982" y="200"/>
                  </a:lnTo>
                  <a:close/>
                  <a:moveTo>
                    <a:pt x="977" y="325"/>
                  </a:moveTo>
                  <a:lnTo>
                    <a:pt x="979" y="324"/>
                  </a:lnTo>
                  <a:lnTo>
                    <a:pt x="977" y="324"/>
                  </a:lnTo>
                  <a:lnTo>
                    <a:pt x="977" y="325"/>
                  </a:lnTo>
                  <a:close/>
                  <a:moveTo>
                    <a:pt x="971" y="200"/>
                  </a:moveTo>
                  <a:lnTo>
                    <a:pt x="973" y="200"/>
                  </a:lnTo>
                  <a:lnTo>
                    <a:pt x="973" y="198"/>
                  </a:lnTo>
                  <a:lnTo>
                    <a:pt x="971" y="200"/>
                  </a:lnTo>
                  <a:close/>
                  <a:moveTo>
                    <a:pt x="942" y="319"/>
                  </a:moveTo>
                  <a:lnTo>
                    <a:pt x="945" y="319"/>
                  </a:lnTo>
                  <a:lnTo>
                    <a:pt x="948" y="319"/>
                  </a:lnTo>
                  <a:lnTo>
                    <a:pt x="951" y="321"/>
                  </a:lnTo>
                  <a:lnTo>
                    <a:pt x="954" y="321"/>
                  </a:lnTo>
                  <a:lnTo>
                    <a:pt x="956" y="321"/>
                  </a:lnTo>
                  <a:lnTo>
                    <a:pt x="957" y="322"/>
                  </a:lnTo>
                  <a:lnTo>
                    <a:pt x="959" y="322"/>
                  </a:lnTo>
                  <a:lnTo>
                    <a:pt x="959" y="324"/>
                  </a:lnTo>
                  <a:lnTo>
                    <a:pt x="960" y="325"/>
                  </a:lnTo>
                  <a:lnTo>
                    <a:pt x="960" y="327"/>
                  </a:lnTo>
                  <a:lnTo>
                    <a:pt x="962" y="328"/>
                  </a:lnTo>
                  <a:lnTo>
                    <a:pt x="963" y="328"/>
                  </a:lnTo>
                  <a:lnTo>
                    <a:pt x="963" y="330"/>
                  </a:lnTo>
                  <a:lnTo>
                    <a:pt x="963" y="331"/>
                  </a:lnTo>
                  <a:lnTo>
                    <a:pt x="965" y="330"/>
                  </a:lnTo>
                  <a:lnTo>
                    <a:pt x="965" y="331"/>
                  </a:lnTo>
                  <a:lnTo>
                    <a:pt x="966" y="331"/>
                  </a:lnTo>
                  <a:lnTo>
                    <a:pt x="969" y="331"/>
                  </a:lnTo>
                  <a:lnTo>
                    <a:pt x="971" y="331"/>
                  </a:lnTo>
                  <a:lnTo>
                    <a:pt x="977" y="331"/>
                  </a:lnTo>
                  <a:lnTo>
                    <a:pt x="979" y="331"/>
                  </a:lnTo>
                  <a:lnTo>
                    <a:pt x="980" y="331"/>
                  </a:lnTo>
                  <a:lnTo>
                    <a:pt x="982" y="331"/>
                  </a:lnTo>
                  <a:lnTo>
                    <a:pt x="980" y="330"/>
                  </a:lnTo>
                  <a:lnTo>
                    <a:pt x="979" y="330"/>
                  </a:lnTo>
                  <a:lnTo>
                    <a:pt x="977" y="328"/>
                  </a:lnTo>
                  <a:lnTo>
                    <a:pt x="977" y="327"/>
                  </a:lnTo>
                  <a:lnTo>
                    <a:pt x="976" y="327"/>
                  </a:lnTo>
                  <a:lnTo>
                    <a:pt x="976" y="325"/>
                  </a:lnTo>
                  <a:lnTo>
                    <a:pt x="974" y="325"/>
                  </a:lnTo>
                  <a:lnTo>
                    <a:pt x="973" y="325"/>
                  </a:lnTo>
                  <a:lnTo>
                    <a:pt x="973" y="324"/>
                  </a:lnTo>
                  <a:lnTo>
                    <a:pt x="973" y="322"/>
                  </a:lnTo>
                  <a:lnTo>
                    <a:pt x="971" y="324"/>
                  </a:lnTo>
                  <a:lnTo>
                    <a:pt x="969" y="324"/>
                  </a:lnTo>
                  <a:lnTo>
                    <a:pt x="969" y="322"/>
                  </a:lnTo>
                  <a:lnTo>
                    <a:pt x="968" y="322"/>
                  </a:lnTo>
                  <a:lnTo>
                    <a:pt x="968" y="321"/>
                  </a:lnTo>
                  <a:lnTo>
                    <a:pt x="966" y="321"/>
                  </a:lnTo>
                  <a:lnTo>
                    <a:pt x="965" y="319"/>
                  </a:lnTo>
                  <a:lnTo>
                    <a:pt x="963" y="319"/>
                  </a:lnTo>
                  <a:lnTo>
                    <a:pt x="963" y="318"/>
                  </a:lnTo>
                  <a:lnTo>
                    <a:pt x="962" y="318"/>
                  </a:lnTo>
                  <a:lnTo>
                    <a:pt x="960" y="318"/>
                  </a:lnTo>
                  <a:lnTo>
                    <a:pt x="959" y="318"/>
                  </a:lnTo>
                  <a:lnTo>
                    <a:pt x="957" y="318"/>
                  </a:lnTo>
                  <a:lnTo>
                    <a:pt x="960" y="319"/>
                  </a:lnTo>
                  <a:lnTo>
                    <a:pt x="960" y="321"/>
                  </a:lnTo>
                  <a:lnTo>
                    <a:pt x="959" y="321"/>
                  </a:lnTo>
                  <a:lnTo>
                    <a:pt x="957" y="321"/>
                  </a:lnTo>
                  <a:lnTo>
                    <a:pt x="957" y="319"/>
                  </a:lnTo>
                  <a:lnTo>
                    <a:pt x="956" y="319"/>
                  </a:lnTo>
                  <a:lnTo>
                    <a:pt x="954" y="319"/>
                  </a:lnTo>
                  <a:lnTo>
                    <a:pt x="954" y="318"/>
                  </a:lnTo>
                  <a:lnTo>
                    <a:pt x="953" y="318"/>
                  </a:lnTo>
                  <a:lnTo>
                    <a:pt x="950" y="319"/>
                  </a:lnTo>
                  <a:lnTo>
                    <a:pt x="945" y="318"/>
                  </a:lnTo>
                  <a:lnTo>
                    <a:pt x="942" y="318"/>
                  </a:lnTo>
                  <a:lnTo>
                    <a:pt x="942" y="319"/>
                  </a:lnTo>
                  <a:close/>
                  <a:moveTo>
                    <a:pt x="933" y="318"/>
                  </a:moveTo>
                  <a:lnTo>
                    <a:pt x="938" y="321"/>
                  </a:lnTo>
                  <a:lnTo>
                    <a:pt x="939" y="321"/>
                  </a:lnTo>
                  <a:lnTo>
                    <a:pt x="939" y="319"/>
                  </a:lnTo>
                  <a:lnTo>
                    <a:pt x="939" y="318"/>
                  </a:lnTo>
                  <a:lnTo>
                    <a:pt x="938" y="318"/>
                  </a:lnTo>
                  <a:lnTo>
                    <a:pt x="936" y="318"/>
                  </a:lnTo>
                  <a:lnTo>
                    <a:pt x="935" y="318"/>
                  </a:lnTo>
                  <a:lnTo>
                    <a:pt x="933" y="318"/>
                  </a:lnTo>
                  <a:close/>
                  <a:moveTo>
                    <a:pt x="876" y="360"/>
                  </a:moveTo>
                  <a:lnTo>
                    <a:pt x="874" y="359"/>
                  </a:lnTo>
                  <a:lnTo>
                    <a:pt x="873" y="359"/>
                  </a:lnTo>
                  <a:lnTo>
                    <a:pt x="871" y="359"/>
                  </a:lnTo>
                  <a:lnTo>
                    <a:pt x="871" y="357"/>
                  </a:lnTo>
                  <a:lnTo>
                    <a:pt x="870" y="357"/>
                  </a:lnTo>
                  <a:lnTo>
                    <a:pt x="870" y="356"/>
                  </a:lnTo>
                  <a:lnTo>
                    <a:pt x="868" y="357"/>
                  </a:lnTo>
                  <a:lnTo>
                    <a:pt x="870" y="359"/>
                  </a:lnTo>
                  <a:lnTo>
                    <a:pt x="868" y="359"/>
                  </a:lnTo>
                  <a:lnTo>
                    <a:pt x="865" y="359"/>
                  </a:lnTo>
                  <a:lnTo>
                    <a:pt x="865" y="360"/>
                  </a:lnTo>
                  <a:lnTo>
                    <a:pt x="865" y="362"/>
                  </a:lnTo>
                  <a:lnTo>
                    <a:pt x="867" y="362"/>
                  </a:lnTo>
                  <a:lnTo>
                    <a:pt x="868" y="362"/>
                  </a:lnTo>
                  <a:lnTo>
                    <a:pt x="870" y="363"/>
                  </a:lnTo>
                  <a:lnTo>
                    <a:pt x="870" y="362"/>
                  </a:lnTo>
                  <a:lnTo>
                    <a:pt x="870" y="360"/>
                  </a:lnTo>
                  <a:lnTo>
                    <a:pt x="871" y="359"/>
                  </a:lnTo>
                  <a:lnTo>
                    <a:pt x="871" y="360"/>
                  </a:lnTo>
                  <a:lnTo>
                    <a:pt x="873" y="360"/>
                  </a:lnTo>
                  <a:lnTo>
                    <a:pt x="874" y="360"/>
                  </a:lnTo>
                  <a:lnTo>
                    <a:pt x="874" y="362"/>
                  </a:lnTo>
                  <a:lnTo>
                    <a:pt x="876" y="362"/>
                  </a:lnTo>
                  <a:lnTo>
                    <a:pt x="876" y="360"/>
                  </a:lnTo>
                  <a:close/>
                  <a:moveTo>
                    <a:pt x="880" y="368"/>
                  </a:moveTo>
                  <a:lnTo>
                    <a:pt x="879" y="368"/>
                  </a:lnTo>
                  <a:lnTo>
                    <a:pt x="879" y="369"/>
                  </a:lnTo>
                  <a:lnTo>
                    <a:pt x="880" y="369"/>
                  </a:lnTo>
                  <a:lnTo>
                    <a:pt x="880" y="368"/>
                  </a:lnTo>
                  <a:close/>
                  <a:moveTo>
                    <a:pt x="885" y="366"/>
                  </a:moveTo>
                  <a:lnTo>
                    <a:pt x="883" y="366"/>
                  </a:lnTo>
                  <a:lnTo>
                    <a:pt x="882" y="368"/>
                  </a:lnTo>
                  <a:lnTo>
                    <a:pt x="883" y="368"/>
                  </a:lnTo>
                  <a:lnTo>
                    <a:pt x="885" y="368"/>
                  </a:lnTo>
                  <a:lnTo>
                    <a:pt x="885" y="366"/>
                  </a:lnTo>
                  <a:close/>
                  <a:moveTo>
                    <a:pt x="889" y="363"/>
                  </a:moveTo>
                  <a:lnTo>
                    <a:pt x="889" y="365"/>
                  </a:lnTo>
                  <a:lnTo>
                    <a:pt x="888" y="365"/>
                  </a:lnTo>
                  <a:lnTo>
                    <a:pt x="888" y="363"/>
                  </a:lnTo>
                  <a:lnTo>
                    <a:pt x="886" y="363"/>
                  </a:lnTo>
                  <a:lnTo>
                    <a:pt x="885" y="363"/>
                  </a:lnTo>
                  <a:lnTo>
                    <a:pt x="883" y="363"/>
                  </a:lnTo>
                  <a:lnTo>
                    <a:pt x="880" y="362"/>
                  </a:lnTo>
                  <a:lnTo>
                    <a:pt x="879" y="360"/>
                  </a:lnTo>
                  <a:lnTo>
                    <a:pt x="877" y="360"/>
                  </a:lnTo>
                  <a:lnTo>
                    <a:pt x="877" y="362"/>
                  </a:lnTo>
                  <a:lnTo>
                    <a:pt x="879" y="362"/>
                  </a:lnTo>
                  <a:lnTo>
                    <a:pt x="880" y="363"/>
                  </a:lnTo>
                  <a:lnTo>
                    <a:pt x="882" y="363"/>
                  </a:lnTo>
                  <a:lnTo>
                    <a:pt x="883" y="363"/>
                  </a:lnTo>
                  <a:lnTo>
                    <a:pt x="883" y="365"/>
                  </a:lnTo>
                  <a:lnTo>
                    <a:pt x="885" y="365"/>
                  </a:lnTo>
                  <a:lnTo>
                    <a:pt x="886" y="365"/>
                  </a:lnTo>
                  <a:lnTo>
                    <a:pt x="886" y="366"/>
                  </a:lnTo>
                  <a:lnTo>
                    <a:pt x="888" y="366"/>
                  </a:lnTo>
                  <a:lnTo>
                    <a:pt x="889" y="366"/>
                  </a:lnTo>
                  <a:lnTo>
                    <a:pt x="891" y="365"/>
                  </a:lnTo>
                  <a:lnTo>
                    <a:pt x="891" y="363"/>
                  </a:lnTo>
                  <a:lnTo>
                    <a:pt x="889" y="363"/>
                  </a:lnTo>
                  <a:close/>
                  <a:moveTo>
                    <a:pt x="874" y="297"/>
                  </a:moveTo>
                  <a:lnTo>
                    <a:pt x="874" y="295"/>
                  </a:lnTo>
                  <a:lnTo>
                    <a:pt x="874" y="293"/>
                  </a:lnTo>
                  <a:lnTo>
                    <a:pt x="873" y="295"/>
                  </a:lnTo>
                  <a:lnTo>
                    <a:pt x="871" y="297"/>
                  </a:lnTo>
                  <a:lnTo>
                    <a:pt x="873" y="297"/>
                  </a:lnTo>
                  <a:lnTo>
                    <a:pt x="873" y="298"/>
                  </a:lnTo>
                  <a:lnTo>
                    <a:pt x="874" y="298"/>
                  </a:lnTo>
                  <a:lnTo>
                    <a:pt x="874" y="300"/>
                  </a:lnTo>
                  <a:lnTo>
                    <a:pt x="877" y="301"/>
                  </a:lnTo>
                  <a:lnTo>
                    <a:pt x="876" y="301"/>
                  </a:lnTo>
                  <a:lnTo>
                    <a:pt x="876" y="303"/>
                  </a:lnTo>
                  <a:lnTo>
                    <a:pt x="876" y="304"/>
                  </a:lnTo>
                  <a:lnTo>
                    <a:pt x="877" y="304"/>
                  </a:lnTo>
                  <a:lnTo>
                    <a:pt x="877" y="303"/>
                  </a:lnTo>
                  <a:lnTo>
                    <a:pt x="877" y="301"/>
                  </a:lnTo>
                  <a:lnTo>
                    <a:pt x="877" y="300"/>
                  </a:lnTo>
                  <a:lnTo>
                    <a:pt x="876" y="300"/>
                  </a:lnTo>
                  <a:lnTo>
                    <a:pt x="876" y="298"/>
                  </a:lnTo>
                  <a:lnTo>
                    <a:pt x="877" y="297"/>
                  </a:lnTo>
                  <a:lnTo>
                    <a:pt x="879" y="297"/>
                  </a:lnTo>
                  <a:lnTo>
                    <a:pt x="879" y="298"/>
                  </a:lnTo>
                  <a:lnTo>
                    <a:pt x="880" y="297"/>
                  </a:lnTo>
                  <a:lnTo>
                    <a:pt x="880" y="298"/>
                  </a:lnTo>
                  <a:lnTo>
                    <a:pt x="882" y="298"/>
                  </a:lnTo>
                  <a:lnTo>
                    <a:pt x="883" y="298"/>
                  </a:lnTo>
                  <a:lnTo>
                    <a:pt x="885" y="298"/>
                  </a:lnTo>
                  <a:lnTo>
                    <a:pt x="886" y="298"/>
                  </a:lnTo>
                  <a:lnTo>
                    <a:pt x="888" y="298"/>
                  </a:lnTo>
                  <a:lnTo>
                    <a:pt x="889" y="298"/>
                  </a:lnTo>
                  <a:lnTo>
                    <a:pt x="889" y="297"/>
                  </a:lnTo>
                  <a:lnTo>
                    <a:pt x="888" y="297"/>
                  </a:lnTo>
                  <a:lnTo>
                    <a:pt x="886" y="297"/>
                  </a:lnTo>
                  <a:lnTo>
                    <a:pt x="885" y="297"/>
                  </a:lnTo>
                  <a:lnTo>
                    <a:pt x="883" y="297"/>
                  </a:lnTo>
                  <a:lnTo>
                    <a:pt x="882" y="297"/>
                  </a:lnTo>
                  <a:lnTo>
                    <a:pt x="880" y="297"/>
                  </a:lnTo>
                  <a:lnTo>
                    <a:pt x="879" y="297"/>
                  </a:lnTo>
                  <a:lnTo>
                    <a:pt x="879" y="295"/>
                  </a:lnTo>
                  <a:lnTo>
                    <a:pt x="877" y="295"/>
                  </a:lnTo>
                  <a:lnTo>
                    <a:pt x="877" y="297"/>
                  </a:lnTo>
                  <a:lnTo>
                    <a:pt x="876" y="297"/>
                  </a:lnTo>
                  <a:lnTo>
                    <a:pt x="874" y="297"/>
                  </a:lnTo>
                  <a:close/>
                  <a:moveTo>
                    <a:pt x="859" y="280"/>
                  </a:moveTo>
                  <a:lnTo>
                    <a:pt x="860" y="281"/>
                  </a:lnTo>
                  <a:lnTo>
                    <a:pt x="862" y="281"/>
                  </a:lnTo>
                  <a:lnTo>
                    <a:pt x="862" y="283"/>
                  </a:lnTo>
                  <a:lnTo>
                    <a:pt x="863" y="283"/>
                  </a:lnTo>
                  <a:lnTo>
                    <a:pt x="863" y="284"/>
                  </a:lnTo>
                  <a:lnTo>
                    <a:pt x="865" y="283"/>
                  </a:lnTo>
                  <a:lnTo>
                    <a:pt x="865" y="281"/>
                  </a:lnTo>
                  <a:lnTo>
                    <a:pt x="867" y="281"/>
                  </a:lnTo>
                  <a:lnTo>
                    <a:pt x="868" y="281"/>
                  </a:lnTo>
                  <a:lnTo>
                    <a:pt x="870" y="281"/>
                  </a:lnTo>
                  <a:lnTo>
                    <a:pt x="868" y="283"/>
                  </a:lnTo>
                  <a:lnTo>
                    <a:pt x="870" y="283"/>
                  </a:lnTo>
                  <a:lnTo>
                    <a:pt x="871" y="283"/>
                  </a:lnTo>
                  <a:lnTo>
                    <a:pt x="873" y="281"/>
                  </a:lnTo>
                  <a:lnTo>
                    <a:pt x="871" y="281"/>
                  </a:lnTo>
                  <a:lnTo>
                    <a:pt x="874" y="280"/>
                  </a:lnTo>
                  <a:lnTo>
                    <a:pt x="874" y="278"/>
                  </a:lnTo>
                  <a:lnTo>
                    <a:pt x="874" y="277"/>
                  </a:lnTo>
                  <a:lnTo>
                    <a:pt x="873" y="278"/>
                  </a:lnTo>
                  <a:lnTo>
                    <a:pt x="871" y="278"/>
                  </a:lnTo>
                  <a:lnTo>
                    <a:pt x="871" y="277"/>
                  </a:lnTo>
                  <a:lnTo>
                    <a:pt x="870" y="277"/>
                  </a:lnTo>
                  <a:lnTo>
                    <a:pt x="870" y="275"/>
                  </a:lnTo>
                  <a:lnTo>
                    <a:pt x="868" y="275"/>
                  </a:lnTo>
                  <a:lnTo>
                    <a:pt x="868" y="277"/>
                  </a:lnTo>
                  <a:lnTo>
                    <a:pt x="867" y="275"/>
                  </a:lnTo>
                  <a:lnTo>
                    <a:pt x="867" y="277"/>
                  </a:lnTo>
                  <a:lnTo>
                    <a:pt x="865" y="277"/>
                  </a:lnTo>
                  <a:lnTo>
                    <a:pt x="863" y="277"/>
                  </a:lnTo>
                  <a:lnTo>
                    <a:pt x="862" y="277"/>
                  </a:lnTo>
                  <a:lnTo>
                    <a:pt x="860" y="278"/>
                  </a:lnTo>
                  <a:lnTo>
                    <a:pt x="859" y="278"/>
                  </a:lnTo>
                  <a:lnTo>
                    <a:pt x="859" y="280"/>
                  </a:lnTo>
                  <a:close/>
                  <a:moveTo>
                    <a:pt x="768" y="472"/>
                  </a:moveTo>
                  <a:lnTo>
                    <a:pt x="770" y="472"/>
                  </a:lnTo>
                  <a:lnTo>
                    <a:pt x="770" y="471"/>
                  </a:lnTo>
                  <a:lnTo>
                    <a:pt x="768" y="472"/>
                  </a:lnTo>
                  <a:close/>
                  <a:moveTo>
                    <a:pt x="477" y="240"/>
                  </a:moveTo>
                  <a:lnTo>
                    <a:pt x="479" y="239"/>
                  </a:lnTo>
                  <a:lnTo>
                    <a:pt x="477" y="239"/>
                  </a:lnTo>
                  <a:lnTo>
                    <a:pt x="477" y="240"/>
                  </a:lnTo>
                  <a:close/>
                  <a:moveTo>
                    <a:pt x="69" y="578"/>
                  </a:moveTo>
                  <a:lnTo>
                    <a:pt x="67" y="578"/>
                  </a:lnTo>
                  <a:lnTo>
                    <a:pt x="66" y="580"/>
                  </a:lnTo>
                  <a:lnTo>
                    <a:pt x="67" y="580"/>
                  </a:lnTo>
                  <a:lnTo>
                    <a:pt x="69" y="578"/>
                  </a:lnTo>
                  <a:close/>
                  <a:moveTo>
                    <a:pt x="70" y="574"/>
                  </a:moveTo>
                  <a:lnTo>
                    <a:pt x="69" y="574"/>
                  </a:lnTo>
                  <a:lnTo>
                    <a:pt x="69" y="572"/>
                  </a:lnTo>
                  <a:lnTo>
                    <a:pt x="69" y="571"/>
                  </a:lnTo>
                  <a:lnTo>
                    <a:pt x="69" y="569"/>
                  </a:lnTo>
                  <a:lnTo>
                    <a:pt x="67" y="571"/>
                  </a:lnTo>
                  <a:lnTo>
                    <a:pt x="69" y="574"/>
                  </a:lnTo>
                  <a:lnTo>
                    <a:pt x="69" y="575"/>
                  </a:lnTo>
                  <a:lnTo>
                    <a:pt x="70" y="575"/>
                  </a:lnTo>
                  <a:lnTo>
                    <a:pt x="70" y="574"/>
                  </a:lnTo>
                  <a:close/>
                  <a:moveTo>
                    <a:pt x="75" y="578"/>
                  </a:moveTo>
                  <a:lnTo>
                    <a:pt x="73" y="578"/>
                  </a:lnTo>
                  <a:lnTo>
                    <a:pt x="72" y="578"/>
                  </a:lnTo>
                  <a:lnTo>
                    <a:pt x="73" y="580"/>
                  </a:lnTo>
                  <a:lnTo>
                    <a:pt x="75" y="578"/>
                  </a:lnTo>
                  <a:close/>
                  <a:moveTo>
                    <a:pt x="78" y="562"/>
                  </a:moveTo>
                  <a:lnTo>
                    <a:pt x="75" y="563"/>
                  </a:lnTo>
                  <a:lnTo>
                    <a:pt x="73" y="563"/>
                  </a:lnTo>
                  <a:lnTo>
                    <a:pt x="72" y="565"/>
                  </a:lnTo>
                  <a:lnTo>
                    <a:pt x="73" y="565"/>
                  </a:lnTo>
                  <a:lnTo>
                    <a:pt x="72" y="566"/>
                  </a:lnTo>
                  <a:lnTo>
                    <a:pt x="73" y="566"/>
                  </a:lnTo>
                  <a:lnTo>
                    <a:pt x="73" y="565"/>
                  </a:lnTo>
                  <a:lnTo>
                    <a:pt x="75" y="563"/>
                  </a:lnTo>
                  <a:lnTo>
                    <a:pt x="78" y="563"/>
                  </a:lnTo>
                  <a:lnTo>
                    <a:pt x="78" y="562"/>
                  </a:lnTo>
                  <a:close/>
                  <a:moveTo>
                    <a:pt x="69" y="609"/>
                  </a:moveTo>
                  <a:lnTo>
                    <a:pt x="70" y="609"/>
                  </a:lnTo>
                  <a:lnTo>
                    <a:pt x="70" y="607"/>
                  </a:lnTo>
                  <a:lnTo>
                    <a:pt x="72" y="606"/>
                  </a:lnTo>
                  <a:lnTo>
                    <a:pt x="72" y="604"/>
                  </a:lnTo>
                  <a:lnTo>
                    <a:pt x="73" y="602"/>
                  </a:lnTo>
                  <a:lnTo>
                    <a:pt x="73" y="601"/>
                  </a:lnTo>
                  <a:lnTo>
                    <a:pt x="72" y="601"/>
                  </a:lnTo>
                  <a:lnTo>
                    <a:pt x="70" y="601"/>
                  </a:lnTo>
                  <a:lnTo>
                    <a:pt x="70" y="602"/>
                  </a:lnTo>
                  <a:lnTo>
                    <a:pt x="72" y="602"/>
                  </a:lnTo>
                  <a:lnTo>
                    <a:pt x="72" y="604"/>
                  </a:lnTo>
                  <a:lnTo>
                    <a:pt x="70" y="606"/>
                  </a:lnTo>
                  <a:lnTo>
                    <a:pt x="70" y="607"/>
                  </a:lnTo>
                  <a:lnTo>
                    <a:pt x="69" y="609"/>
                  </a:lnTo>
                  <a:close/>
                  <a:moveTo>
                    <a:pt x="70" y="615"/>
                  </a:moveTo>
                  <a:lnTo>
                    <a:pt x="69" y="615"/>
                  </a:lnTo>
                  <a:lnTo>
                    <a:pt x="67" y="616"/>
                  </a:lnTo>
                  <a:lnTo>
                    <a:pt x="69" y="616"/>
                  </a:lnTo>
                  <a:lnTo>
                    <a:pt x="70" y="615"/>
                  </a:lnTo>
                  <a:close/>
                  <a:moveTo>
                    <a:pt x="78" y="609"/>
                  </a:moveTo>
                  <a:lnTo>
                    <a:pt x="75" y="609"/>
                  </a:lnTo>
                  <a:lnTo>
                    <a:pt x="75" y="610"/>
                  </a:lnTo>
                  <a:lnTo>
                    <a:pt x="73" y="610"/>
                  </a:lnTo>
                  <a:lnTo>
                    <a:pt x="72" y="610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2"/>
                  </a:lnTo>
                  <a:lnTo>
                    <a:pt x="69" y="613"/>
                  </a:lnTo>
                  <a:lnTo>
                    <a:pt x="70" y="613"/>
                  </a:lnTo>
                  <a:lnTo>
                    <a:pt x="70" y="612"/>
                  </a:lnTo>
                  <a:lnTo>
                    <a:pt x="72" y="612"/>
                  </a:lnTo>
                  <a:lnTo>
                    <a:pt x="72" y="613"/>
                  </a:lnTo>
                  <a:lnTo>
                    <a:pt x="73" y="613"/>
                  </a:lnTo>
                  <a:lnTo>
                    <a:pt x="73" y="612"/>
                  </a:lnTo>
                  <a:lnTo>
                    <a:pt x="75" y="612"/>
                  </a:lnTo>
                  <a:lnTo>
                    <a:pt x="75" y="610"/>
                  </a:lnTo>
                  <a:lnTo>
                    <a:pt x="78" y="609"/>
                  </a:lnTo>
                  <a:close/>
                  <a:moveTo>
                    <a:pt x="56" y="649"/>
                  </a:moveTo>
                  <a:lnTo>
                    <a:pt x="55" y="649"/>
                  </a:lnTo>
                  <a:lnTo>
                    <a:pt x="55" y="651"/>
                  </a:lnTo>
                  <a:lnTo>
                    <a:pt x="56" y="649"/>
                  </a:lnTo>
                  <a:close/>
                  <a:moveTo>
                    <a:pt x="61" y="643"/>
                  </a:moveTo>
                  <a:lnTo>
                    <a:pt x="59" y="643"/>
                  </a:lnTo>
                  <a:lnTo>
                    <a:pt x="58" y="645"/>
                  </a:lnTo>
                  <a:lnTo>
                    <a:pt x="59" y="645"/>
                  </a:lnTo>
                  <a:lnTo>
                    <a:pt x="61" y="643"/>
                  </a:lnTo>
                  <a:close/>
                  <a:moveTo>
                    <a:pt x="46" y="672"/>
                  </a:moveTo>
                  <a:lnTo>
                    <a:pt x="44" y="672"/>
                  </a:lnTo>
                  <a:lnTo>
                    <a:pt x="43" y="672"/>
                  </a:lnTo>
                  <a:lnTo>
                    <a:pt x="43" y="674"/>
                  </a:lnTo>
                  <a:lnTo>
                    <a:pt x="43" y="675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6" y="674"/>
                  </a:lnTo>
                  <a:lnTo>
                    <a:pt x="46" y="672"/>
                  </a:lnTo>
                  <a:close/>
                  <a:moveTo>
                    <a:pt x="47" y="662"/>
                  </a:moveTo>
                  <a:lnTo>
                    <a:pt x="46" y="662"/>
                  </a:lnTo>
                  <a:lnTo>
                    <a:pt x="44" y="662"/>
                  </a:lnTo>
                  <a:lnTo>
                    <a:pt x="44" y="663"/>
                  </a:lnTo>
                  <a:lnTo>
                    <a:pt x="46" y="663"/>
                  </a:lnTo>
                  <a:lnTo>
                    <a:pt x="47" y="662"/>
                  </a:lnTo>
                  <a:close/>
                  <a:moveTo>
                    <a:pt x="52" y="689"/>
                  </a:moveTo>
                  <a:lnTo>
                    <a:pt x="50" y="690"/>
                  </a:lnTo>
                  <a:lnTo>
                    <a:pt x="52" y="690"/>
                  </a:lnTo>
                  <a:lnTo>
                    <a:pt x="52" y="689"/>
                  </a:lnTo>
                  <a:close/>
                  <a:moveTo>
                    <a:pt x="55" y="689"/>
                  </a:moveTo>
                  <a:lnTo>
                    <a:pt x="53" y="690"/>
                  </a:lnTo>
                  <a:lnTo>
                    <a:pt x="55" y="690"/>
                  </a:lnTo>
                  <a:lnTo>
                    <a:pt x="55" y="689"/>
                  </a:lnTo>
                  <a:close/>
                  <a:moveTo>
                    <a:pt x="58" y="689"/>
                  </a:moveTo>
                  <a:lnTo>
                    <a:pt x="56" y="690"/>
                  </a:lnTo>
                  <a:lnTo>
                    <a:pt x="58" y="690"/>
                  </a:lnTo>
                  <a:lnTo>
                    <a:pt x="58" y="689"/>
                  </a:lnTo>
                  <a:close/>
                  <a:moveTo>
                    <a:pt x="66" y="663"/>
                  </a:moveTo>
                  <a:lnTo>
                    <a:pt x="64" y="663"/>
                  </a:lnTo>
                  <a:lnTo>
                    <a:pt x="64" y="665"/>
                  </a:lnTo>
                  <a:lnTo>
                    <a:pt x="66" y="663"/>
                  </a:lnTo>
                  <a:close/>
                  <a:moveTo>
                    <a:pt x="93" y="553"/>
                  </a:moveTo>
                  <a:lnTo>
                    <a:pt x="94" y="553"/>
                  </a:lnTo>
                  <a:lnTo>
                    <a:pt x="94" y="551"/>
                  </a:lnTo>
                  <a:lnTo>
                    <a:pt x="96" y="551"/>
                  </a:lnTo>
                  <a:lnTo>
                    <a:pt x="97" y="549"/>
                  </a:lnTo>
                  <a:lnTo>
                    <a:pt x="96" y="549"/>
                  </a:lnTo>
                  <a:lnTo>
                    <a:pt x="97" y="548"/>
                  </a:lnTo>
                  <a:lnTo>
                    <a:pt x="99" y="546"/>
                  </a:lnTo>
                  <a:lnTo>
                    <a:pt x="99" y="545"/>
                  </a:lnTo>
                  <a:lnTo>
                    <a:pt x="97" y="545"/>
                  </a:lnTo>
                  <a:lnTo>
                    <a:pt x="97" y="546"/>
                  </a:lnTo>
                  <a:lnTo>
                    <a:pt x="97" y="548"/>
                  </a:lnTo>
                  <a:lnTo>
                    <a:pt x="96" y="548"/>
                  </a:lnTo>
                  <a:lnTo>
                    <a:pt x="96" y="549"/>
                  </a:lnTo>
                  <a:lnTo>
                    <a:pt x="94" y="549"/>
                  </a:lnTo>
                  <a:lnTo>
                    <a:pt x="94" y="551"/>
                  </a:lnTo>
                  <a:lnTo>
                    <a:pt x="93" y="551"/>
                  </a:lnTo>
                  <a:lnTo>
                    <a:pt x="93" y="553"/>
                  </a:lnTo>
                  <a:close/>
                  <a:moveTo>
                    <a:pt x="96" y="609"/>
                  </a:moveTo>
                  <a:lnTo>
                    <a:pt x="96" y="610"/>
                  </a:lnTo>
                  <a:lnTo>
                    <a:pt x="96" y="612"/>
                  </a:lnTo>
                  <a:lnTo>
                    <a:pt x="94" y="612"/>
                  </a:lnTo>
                  <a:lnTo>
                    <a:pt x="94" y="613"/>
                  </a:lnTo>
                  <a:lnTo>
                    <a:pt x="96" y="613"/>
                  </a:lnTo>
                  <a:lnTo>
                    <a:pt x="96" y="612"/>
                  </a:lnTo>
                  <a:lnTo>
                    <a:pt x="97" y="610"/>
                  </a:lnTo>
                  <a:lnTo>
                    <a:pt x="96" y="609"/>
                  </a:lnTo>
                  <a:close/>
                  <a:moveTo>
                    <a:pt x="82" y="596"/>
                  </a:moveTo>
                  <a:lnTo>
                    <a:pt x="84" y="595"/>
                  </a:lnTo>
                  <a:lnTo>
                    <a:pt x="85" y="596"/>
                  </a:lnTo>
                  <a:lnTo>
                    <a:pt x="87" y="596"/>
                  </a:lnTo>
                  <a:lnTo>
                    <a:pt x="87" y="598"/>
                  </a:lnTo>
                  <a:lnTo>
                    <a:pt x="88" y="598"/>
                  </a:lnTo>
                  <a:lnTo>
                    <a:pt x="88" y="596"/>
                  </a:lnTo>
                  <a:lnTo>
                    <a:pt x="88" y="595"/>
                  </a:lnTo>
                  <a:lnTo>
                    <a:pt x="87" y="595"/>
                  </a:lnTo>
                  <a:lnTo>
                    <a:pt x="85" y="595"/>
                  </a:lnTo>
                  <a:lnTo>
                    <a:pt x="84" y="595"/>
                  </a:lnTo>
                  <a:lnTo>
                    <a:pt x="82" y="595"/>
                  </a:lnTo>
                  <a:lnTo>
                    <a:pt x="82" y="596"/>
                  </a:lnTo>
                  <a:close/>
                  <a:moveTo>
                    <a:pt x="87" y="599"/>
                  </a:moveTo>
                  <a:lnTo>
                    <a:pt x="87" y="601"/>
                  </a:lnTo>
                  <a:lnTo>
                    <a:pt x="88" y="601"/>
                  </a:lnTo>
                  <a:lnTo>
                    <a:pt x="88" y="599"/>
                  </a:lnTo>
                  <a:lnTo>
                    <a:pt x="87" y="599"/>
                  </a:lnTo>
                  <a:close/>
                  <a:moveTo>
                    <a:pt x="81" y="621"/>
                  </a:moveTo>
                  <a:lnTo>
                    <a:pt x="84" y="619"/>
                  </a:lnTo>
                  <a:lnTo>
                    <a:pt x="81" y="619"/>
                  </a:lnTo>
                  <a:lnTo>
                    <a:pt x="81" y="621"/>
                  </a:lnTo>
                  <a:close/>
                  <a:moveTo>
                    <a:pt x="75" y="625"/>
                  </a:moveTo>
                  <a:lnTo>
                    <a:pt x="78" y="625"/>
                  </a:lnTo>
                  <a:lnTo>
                    <a:pt x="78" y="624"/>
                  </a:lnTo>
                  <a:lnTo>
                    <a:pt x="75" y="624"/>
                  </a:lnTo>
                  <a:lnTo>
                    <a:pt x="75" y="625"/>
                  </a:lnTo>
                  <a:close/>
                  <a:moveTo>
                    <a:pt x="67" y="630"/>
                  </a:moveTo>
                  <a:lnTo>
                    <a:pt x="69" y="630"/>
                  </a:lnTo>
                  <a:lnTo>
                    <a:pt x="70" y="628"/>
                  </a:lnTo>
                  <a:lnTo>
                    <a:pt x="70" y="627"/>
                  </a:lnTo>
                  <a:lnTo>
                    <a:pt x="72" y="627"/>
                  </a:lnTo>
                  <a:lnTo>
                    <a:pt x="73" y="625"/>
                  </a:lnTo>
                  <a:lnTo>
                    <a:pt x="72" y="625"/>
                  </a:lnTo>
                  <a:lnTo>
                    <a:pt x="69" y="627"/>
                  </a:lnTo>
                  <a:lnTo>
                    <a:pt x="69" y="628"/>
                  </a:lnTo>
                  <a:lnTo>
                    <a:pt x="67" y="628"/>
                  </a:lnTo>
                  <a:lnTo>
                    <a:pt x="67" y="630"/>
                  </a:lnTo>
                  <a:close/>
                  <a:moveTo>
                    <a:pt x="70" y="633"/>
                  </a:moveTo>
                  <a:lnTo>
                    <a:pt x="70" y="634"/>
                  </a:lnTo>
                  <a:lnTo>
                    <a:pt x="72" y="633"/>
                  </a:lnTo>
                  <a:lnTo>
                    <a:pt x="70" y="633"/>
                  </a:lnTo>
                  <a:close/>
                  <a:moveTo>
                    <a:pt x="66" y="637"/>
                  </a:moveTo>
                  <a:lnTo>
                    <a:pt x="69" y="637"/>
                  </a:lnTo>
                  <a:lnTo>
                    <a:pt x="73" y="636"/>
                  </a:lnTo>
                  <a:lnTo>
                    <a:pt x="81" y="637"/>
                  </a:lnTo>
                  <a:lnTo>
                    <a:pt x="82" y="637"/>
                  </a:lnTo>
                  <a:lnTo>
                    <a:pt x="73" y="636"/>
                  </a:lnTo>
                  <a:lnTo>
                    <a:pt x="70" y="636"/>
                  </a:lnTo>
                  <a:lnTo>
                    <a:pt x="69" y="636"/>
                  </a:lnTo>
                  <a:lnTo>
                    <a:pt x="67" y="636"/>
                  </a:lnTo>
                  <a:lnTo>
                    <a:pt x="66" y="636"/>
                  </a:lnTo>
                  <a:lnTo>
                    <a:pt x="66" y="637"/>
                  </a:lnTo>
                  <a:close/>
                  <a:moveTo>
                    <a:pt x="78" y="654"/>
                  </a:moveTo>
                  <a:lnTo>
                    <a:pt x="79" y="654"/>
                  </a:lnTo>
                  <a:lnTo>
                    <a:pt x="79" y="652"/>
                  </a:lnTo>
                  <a:lnTo>
                    <a:pt x="78" y="654"/>
                  </a:lnTo>
                  <a:close/>
                  <a:moveTo>
                    <a:pt x="72" y="652"/>
                  </a:moveTo>
                  <a:lnTo>
                    <a:pt x="73" y="651"/>
                  </a:lnTo>
                  <a:lnTo>
                    <a:pt x="73" y="649"/>
                  </a:lnTo>
                  <a:lnTo>
                    <a:pt x="72" y="651"/>
                  </a:lnTo>
                  <a:lnTo>
                    <a:pt x="72" y="652"/>
                  </a:lnTo>
                  <a:lnTo>
                    <a:pt x="70" y="654"/>
                  </a:lnTo>
                  <a:lnTo>
                    <a:pt x="72" y="654"/>
                  </a:lnTo>
                  <a:lnTo>
                    <a:pt x="73" y="654"/>
                  </a:lnTo>
                  <a:lnTo>
                    <a:pt x="72" y="652"/>
                  </a:lnTo>
                  <a:close/>
                  <a:moveTo>
                    <a:pt x="66" y="645"/>
                  </a:moveTo>
                  <a:lnTo>
                    <a:pt x="67" y="643"/>
                  </a:lnTo>
                  <a:lnTo>
                    <a:pt x="66" y="643"/>
                  </a:lnTo>
                  <a:lnTo>
                    <a:pt x="66" y="645"/>
                  </a:lnTo>
                  <a:close/>
                  <a:moveTo>
                    <a:pt x="62" y="639"/>
                  </a:moveTo>
                  <a:lnTo>
                    <a:pt x="64" y="639"/>
                  </a:lnTo>
                  <a:lnTo>
                    <a:pt x="64" y="637"/>
                  </a:lnTo>
                  <a:lnTo>
                    <a:pt x="62" y="639"/>
                  </a:lnTo>
                  <a:close/>
                  <a:moveTo>
                    <a:pt x="69" y="657"/>
                  </a:moveTo>
                  <a:lnTo>
                    <a:pt x="70" y="657"/>
                  </a:lnTo>
                  <a:lnTo>
                    <a:pt x="72" y="657"/>
                  </a:lnTo>
                  <a:lnTo>
                    <a:pt x="72" y="656"/>
                  </a:lnTo>
                  <a:lnTo>
                    <a:pt x="70" y="656"/>
                  </a:lnTo>
                  <a:lnTo>
                    <a:pt x="69" y="656"/>
                  </a:lnTo>
                  <a:lnTo>
                    <a:pt x="69" y="654"/>
                  </a:lnTo>
                  <a:lnTo>
                    <a:pt x="67" y="654"/>
                  </a:lnTo>
                  <a:lnTo>
                    <a:pt x="66" y="654"/>
                  </a:lnTo>
                  <a:lnTo>
                    <a:pt x="66" y="652"/>
                  </a:lnTo>
                  <a:lnTo>
                    <a:pt x="64" y="654"/>
                  </a:lnTo>
                  <a:lnTo>
                    <a:pt x="62" y="654"/>
                  </a:lnTo>
                  <a:lnTo>
                    <a:pt x="62" y="656"/>
                  </a:lnTo>
                  <a:lnTo>
                    <a:pt x="64" y="656"/>
                  </a:lnTo>
                  <a:lnTo>
                    <a:pt x="66" y="656"/>
                  </a:lnTo>
                  <a:lnTo>
                    <a:pt x="67" y="656"/>
                  </a:lnTo>
                  <a:lnTo>
                    <a:pt x="69" y="657"/>
                  </a:lnTo>
                  <a:close/>
                  <a:moveTo>
                    <a:pt x="75" y="695"/>
                  </a:moveTo>
                  <a:lnTo>
                    <a:pt x="73" y="695"/>
                  </a:lnTo>
                  <a:lnTo>
                    <a:pt x="73" y="696"/>
                  </a:lnTo>
                  <a:lnTo>
                    <a:pt x="72" y="698"/>
                  </a:lnTo>
                  <a:lnTo>
                    <a:pt x="73" y="698"/>
                  </a:lnTo>
                  <a:lnTo>
                    <a:pt x="73" y="696"/>
                  </a:lnTo>
                  <a:lnTo>
                    <a:pt x="75" y="696"/>
                  </a:lnTo>
                  <a:lnTo>
                    <a:pt x="75" y="695"/>
                  </a:lnTo>
                  <a:close/>
                  <a:moveTo>
                    <a:pt x="79" y="663"/>
                  </a:moveTo>
                  <a:lnTo>
                    <a:pt x="78" y="663"/>
                  </a:lnTo>
                  <a:lnTo>
                    <a:pt x="73" y="665"/>
                  </a:lnTo>
                  <a:lnTo>
                    <a:pt x="72" y="665"/>
                  </a:lnTo>
                  <a:lnTo>
                    <a:pt x="72" y="663"/>
                  </a:lnTo>
                  <a:lnTo>
                    <a:pt x="70" y="663"/>
                  </a:lnTo>
                  <a:lnTo>
                    <a:pt x="70" y="662"/>
                  </a:lnTo>
                  <a:lnTo>
                    <a:pt x="70" y="660"/>
                  </a:lnTo>
                  <a:lnTo>
                    <a:pt x="69" y="660"/>
                  </a:lnTo>
                  <a:lnTo>
                    <a:pt x="69" y="662"/>
                  </a:lnTo>
                  <a:lnTo>
                    <a:pt x="69" y="663"/>
                  </a:lnTo>
                  <a:lnTo>
                    <a:pt x="67" y="663"/>
                  </a:lnTo>
                  <a:lnTo>
                    <a:pt x="67" y="665"/>
                  </a:lnTo>
                  <a:lnTo>
                    <a:pt x="69" y="665"/>
                  </a:lnTo>
                  <a:lnTo>
                    <a:pt x="70" y="665"/>
                  </a:lnTo>
                  <a:lnTo>
                    <a:pt x="72" y="665"/>
                  </a:lnTo>
                  <a:lnTo>
                    <a:pt x="72" y="666"/>
                  </a:lnTo>
                  <a:lnTo>
                    <a:pt x="73" y="666"/>
                  </a:lnTo>
                  <a:lnTo>
                    <a:pt x="75" y="666"/>
                  </a:lnTo>
                  <a:lnTo>
                    <a:pt x="73" y="665"/>
                  </a:lnTo>
                  <a:lnTo>
                    <a:pt x="75" y="665"/>
                  </a:lnTo>
                  <a:lnTo>
                    <a:pt x="78" y="665"/>
                  </a:lnTo>
                  <a:lnTo>
                    <a:pt x="78" y="666"/>
                  </a:lnTo>
                  <a:lnTo>
                    <a:pt x="79" y="666"/>
                  </a:lnTo>
                  <a:lnTo>
                    <a:pt x="79" y="665"/>
                  </a:lnTo>
                  <a:lnTo>
                    <a:pt x="79" y="663"/>
                  </a:lnTo>
                  <a:close/>
                  <a:moveTo>
                    <a:pt x="84" y="662"/>
                  </a:moveTo>
                  <a:lnTo>
                    <a:pt x="82" y="663"/>
                  </a:lnTo>
                  <a:lnTo>
                    <a:pt x="81" y="665"/>
                  </a:lnTo>
                  <a:lnTo>
                    <a:pt x="82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2"/>
                  </a:lnTo>
                  <a:close/>
                  <a:moveTo>
                    <a:pt x="91" y="651"/>
                  </a:moveTo>
                  <a:lnTo>
                    <a:pt x="90" y="651"/>
                  </a:lnTo>
                  <a:lnTo>
                    <a:pt x="90" y="652"/>
                  </a:lnTo>
                  <a:lnTo>
                    <a:pt x="90" y="654"/>
                  </a:lnTo>
                  <a:lnTo>
                    <a:pt x="88" y="654"/>
                  </a:lnTo>
                  <a:lnTo>
                    <a:pt x="87" y="654"/>
                  </a:lnTo>
                  <a:lnTo>
                    <a:pt x="87" y="656"/>
                  </a:lnTo>
                  <a:lnTo>
                    <a:pt x="85" y="656"/>
                  </a:lnTo>
                  <a:lnTo>
                    <a:pt x="85" y="657"/>
                  </a:lnTo>
                  <a:lnTo>
                    <a:pt x="84" y="657"/>
                  </a:lnTo>
                  <a:lnTo>
                    <a:pt x="82" y="659"/>
                  </a:lnTo>
                  <a:lnTo>
                    <a:pt x="81" y="659"/>
                  </a:lnTo>
                  <a:lnTo>
                    <a:pt x="79" y="659"/>
                  </a:lnTo>
                  <a:lnTo>
                    <a:pt x="78" y="659"/>
                  </a:lnTo>
                  <a:lnTo>
                    <a:pt x="75" y="659"/>
                  </a:lnTo>
                  <a:lnTo>
                    <a:pt x="75" y="657"/>
                  </a:lnTo>
                  <a:lnTo>
                    <a:pt x="75" y="656"/>
                  </a:lnTo>
                  <a:lnTo>
                    <a:pt x="73" y="656"/>
                  </a:lnTo>
                  <a:lnTo>
                    <a:pt x="75" y="657"/>
                  </a:lnTo>
                  <a:lnTo>
                    <a:pt x="73" y="659"/>
                  </a:lnTo>
                  <a:lnTo>
                    <a:pt x="75" y="659"/>
                  </a:lnTo>
                  <a:lnTo>
                    <a:pt x="73" y="660"/>
                  </a:lnTo>
                  <a:lnTo>
                    <a:pt x="75" y="660"/>
                  </a:lnTo>
                  <a:lnTo>
                    <a:pt x="72" y="662"/>
                  </a:lnTo>
                  <a:lnTo>
                    <a:pt x="73" y="662"/>
                  </a:lnTo>
                  <a:lnTo>
                    <a:pt x="75" y="662"/>
                  </a:lnTo>
                  <a:lnTo>
                    <a:pt x="78" y="660"/>
                  </a:lnTo>
                  <a:lnTo>
                    <a:pt x="79" y="660"/>
                  </a:lnTo>
                  <a:lnTo>
                    <a:pt x="81" y="660"/>
                  </a:lnTo>
                  <a:lnTo>
                    <a:pt x="82" y="659"/>
                  </a:lnTo>
                  <a:lnTo>
                    <a:pt x="84" y="659"/>
                  </a:lnTo>
                  <a:lnTo>
                    <a:pt x="85" y="659"/>
                  </a:lnTo>
                  <a:lnTo>
                    <a:pt x="85" y="657"/>
                  </a:lnTo>
                  <a:lnTo>
                    <a:pt x="87" y="657"/>
                  </a:lnTo>
                  <a:lnTo>
                    <a:pt x="87" y="656"/>
                  </a:lnTo>
                  <a:lnTo>
                    <a:pt x="88" y="656"/>
                  </a:lnTo>
                  <a:lnTo>
                    <a:pt x="90" y="654"/>
                  </a:lnTo>
                  <a:lnTo>
                    <a:pt x="91" y="654"/>
                  </a:lnTo>
                  <a:lnTo>
                    <a:pt x="91" y="652"/>
                  </a:lnTo>
                  <a:lnTo>
                    <a:pt x="91" y="651"/>
                  </a:lnTo>
                  <a:close/>
                  <a:moveTo>
                    <a:pt x="88" y="627"/>
                  </a:moveTo>
                  <a:lnTo>
                    <a:pt x="88" y="625"/>
                  </a:lnTo>
                  <a:lnTo>
                    <a:pt x="87" y="625"/>
                  </a:lnTo>
                  <a:lnTo>
                    <a:pt x="88" y="627"/>
                  </a:lnTo>
                  <a:close/>
                  <a:moveTo>
                    <a:pt x="93" y="621"/>
                  </a:moveTo>
                  <a:lnTo>
                    <a:pt x="93" y="619"/>
                  </a:lnTo>
                  <a:lnTo>
                    <a:pt x="90" y="621"/>
                  </a:lnTo>
                  <a:lnTo>
                    <a:pt x="88" y="621"/>
                  </a:lnTo>
                  <a:lnTo>
                    <a:pt x="87" y="621"/>
                  </a:lnTo>
                  <a:lnTo>
                    <a:pt x="85" y="621"/>
                  </a:lnTo>
                  <a:lnTo>
                    <a:pt x="85" y="619"/>
                  </a:lnTo>
                  <a:lnTo>
                    <a:pt x="87" y="618"/>
                  </a:lnTo>
                  <a:lnTo>
                    <a:pt x="88" y="616"/>
                  </a:lnTo>
                  <a:lnTo>
                    <a:pt x="90" y="616"/>
                  </a:lnTo>
                  <a:lnTo>
                    <a:pt x="91" y="615"/>
                  </a:lnTo>
                  <a:lnTo>
                    <a:pt x="90" y="615"/>
                  </a:lnTo>
                  <a:lnTo>
                    <a:pt x="88" y="616"/>
                  </a:lnTo>
                  <a:lnTo>
                    <a:pt x="87" y="616"/>
                  </a:lnTo>
                  <a:lnTo>
                    <a:pt x="87" y="618"/>
                  </a:lnTo>
                  <a:lnTo>
                    <a:pt x="85" y="618"/>
                  </a:lnTo>
                  <a:lnTo>
                    <a:pt x="85" y="619"/>
                  </a:lnTo>
                  <a:lnTo>
                    <a:pt x="84" y="621"/>
                  </a:lnTo>
                  <a:lnTo>
                    <a:pt x="84" y="622"/>
                  </a:lnTo>
                  <a:lnTo>
                    <a:pt x="82" y="622"/>
                  </a:lnTo>
                  <a:lnTo>
                    <a:pt x="79" y="624"/>
                  </a:lnTo>
                  <a:lnTo>
                    <a:pt x="81" y="624"/>
                  </a:lnTo>
                  <a:lnTo>
                    <a:pt x="82" y="624"/>
                  </a:lnTo>
                  <a:lnTo>
                    <a:pt x="84" y="622"/>
                  </a:lnTo>
                  <a:lnTo>
                    <a:pt x="85" y="622"/>
                  </a:lnTo>
                  <a:lnTo>
                    <a:pt x="87" y="622"/>
                  </a:lnTo>
                  <a:lnTo>
                    <a:pt x="87" y="624"/>
                  </a:lnTo>
                  <a:lnTo>
                    <a:pt x="88" y="624"/>
                  </a:lnTo>
                  <a:lnTo>
                    <a:pt x="88" y="622"/>
                  </a:lnTo>
                  <a:lnTo>
                    <a:pt x="90" y="621"/>
                  </a:lnTo>
                  <a:lnTo>
                    <a:pt x="91" y="621"/>
                  </a:lnTo>
                  <a:lnTo>
                    <a:pt x="93" y="621"/>
                  </a:lnTo>
                  <a:close/>
                  <a:moveTo>
                    <a:pt x="100" y="665"/>
                  </a:moveTo>
                  <a:lnTo>
                    <a:pt x="99" y="665"/>
                  </a:lnTo>
                  <a:lnTo>
                    <a:pt x="97" y="665"/>
                  </a:lnTo>
                  <a:lnTo>
                    <a:pt x="97" y="666"/>
                  </a:lnTo>
                  <a:lnTo>
                    <a:pt x="99" y="666"/>
                  </a:lnTo>
                  <a:lnTo>
                    <a:pt x="100" y="666"/>
                  </a:lnTo>
                  <a:lnTo>
                    <a:pt x="100" y="665"/>
                  </a:lnTo>
                  <a:close/>
                  <a:moveTo>
                    <a:pt x="102" y="654"/>
                  </a:moveTo>
                  <a:lnTo>
                    <a:pt x="100" y="656"/>
                  </a:lnTo>
                  <a:lnTo>
                    <a:pt x="99" y="656"/>
                  </a:lnTo>
                  <a:lnTo>
                    <a:pt x="99" y="657"/>
                  </a:lnTo>
                  <a:lnTo>
                    <a:pt x="99" y="659"/>
                  </a:lnTo>
                  <a:lnTo>
                    <a:pt x="97" y="659"/>
                  </a:lnTo>
                  <a:lnTo>
                    <a:pt x="97" y="660"/>
                  </a:lnTo>
                  <a:lnTo>
                    <a:pt x="96" y="660"/>
                  </a:lnTo>
                  <a:lnTo>
                    <a:pt x="96" y="662"/>
                  </a:lnTo>
                  <a:lnTo>
                    <a:pt x="94" y="662"/>
                  </a:lnTo>
                  <a:lnTo>
                    <a:pt x="93" y="662"/>
                  </a:lnTo>
                  <a:lnTo>
                    <a:pt x="93" y="663"/>
                  </a:lnTo>
                  <a:lnTo>
                    <a:pt x="94" y="663"/>
                  </a:lnTo>
                  <a:lnTo>
                    <a:pt x="96" y="662"/>
                  </a:lnTo>
                  <a:lnTo>
                    <a:pt x="97" y="662"/>
                  </a:lnTo>
                  <a:lnTo>
                    <a:pt x="97" y="660"/>
                  </a:lnTo>
                  <a:lnTo>
                    <a:pt x="99" y="660"/>
                  </a:lnTo>
                  <a:lnTo>
                    <a:pt x="99" y="659"/>
                  </a:lnTo>
                  <a:lnTo>
                    <a:pt x="100" y="659"/>
                  </a:lnTo>
                  <a:lnTo>
                    <a:pt x="100" y="657"/>
                  </a:lnTo>
                  <a:lnTo>
                    <a:pt x="99" y="657"/>
                  </a:lnTo>
                  <a:lnTo>
                    <a:pt x="100" y="656"/>
                  </a:lnTo>
                  <a:lnTo>
                    <a:pt x="102" y="656"/>
                  </a:lnTo>
                  <a:lnTo>
                    <a:pt x="102" y="654"/>
                  </a:lnTo>
                  <a:close/>
                  <a:moveTo>
                    <a:pt x="102" y="548"/>
                  </a:moveTo>
                  <a:lnTo>
                    <a:pt x="100" y="548"/>
                  </a:lnTo>
                  <a:lnTo>
                    <a:pt x="100" y="549"/>
                  </a:lnTo>
                  <a:lnTo>
                    <a:pt x="102" y="549"/>
                  </a:lnTo>
                  <a:lnTo>
                    <a:pt x="102" y="548"/>
                  </a:lnTo>
                  <a:close/>
                  <a:moveTo>
                    <a:pt x="105" y="663"/>
                  </a:moveTo>
                  <a:lnTo>
                    <a:pt x="103" y="663"/>
                  </a:lnTo>
                  <a:lnTo>
                    <a:pt x="103" y="665"/>
                  </a:lnTo>
                  <a:lnTo>
                    <a:pt x="105" y="663"/>
                  </a:lnTo>
                  <a:close/>
                  <a:moveTo>
                    <a:pt x="109" y="672"/>
                  </a:moveTo>
                  <a:lnTo>
                    <a:pt x="108" y="671"/>
                  </a:lnTo>
                  <a:lnTo>
                    <a:pt x="108" y="672"/>
                  </a:lnTo>
                  <a:lnTo>
                    <a:pt x="108" y="674"/>
                  </a:lnTo>
                  <a:lnTo>
                    <a:pt x="109" y="672"/>
                  </a:lnTo>
                  <a:close/>
                  <a:moveTo>
                    <a:pt x="115" y="689"/>
                  </a:moveTo>
                  <a:lnTo>
                    <a:pt x="114" y="690"/>
                  </a:lnTo>
                  <a:lnTo>
                    <a:pt x="115" y="690"/>
                  </a:lnTo>
                  <a:lnTo>
                    <a:pt x="115" y="689"/>
                  </a:lnTo>
                  <a:close/>
                  <a:moveTo>
                    <a:pt x="321" y="250"/>
                  </a:moveTo>
                  <a:lnTo>
                    <a:pt x="320" y="250"/>
                  </a:lnTo>
                  <a:lnTo>
                    <a:pt x="320" y="251"/>
                  </a:lnTo>
                  <a:lnTo>
                    <a:pt x="321" y="251"/>
                  </a:lnTo>
                  <a:lnTo>
                    <a:pt x="321" y="250"/>
                  </a:lnTo>
                  <a:close/>
                  <a:moveTo>
                    <a:pt x="323" y="250"/>
                  </a:moveTo>
                  <a:lnTo>
                    <a:pt x="324" y="250"/>
                  </a:lnTo>
                  <a:lnTo>
                    <a:pt x="324" y="248"/>
                  </a:lnTo>
                  <a:lnTo>
                    <a:pt x="323" y="248"/>
                  </a:lnTo>
                  <a:lnTo>
                    <a:pt x="323" y="250"/>
                  </a:lnTo>
                  <a:close/>
                  <a:moveTo>
                    <a:pt x="327" y="259"/>
                  </a:moveTo>
                  <a:lnTo>
                    <a:pt x="329" y="259"/>
                  </a:lnTo>
                  <a:lnTo>
                    <a:pt x="327" y="257"/>
                  </a:lnTo>
                  <a:lnTo>
                    <a:pt x="326" y="259"/>
                  </a:lnTo>
                  <a:lnTo>
                    <a:pt x="326" y="257"/>
                  </a:lnTo>
                  <a:lnTo>
                    <a:pt x="327" y="257"/>
                  </a:lnTo>
                  <a:lnTo>
                    <a:pt x="327" y="256"/>
                  </a:lnTo>
                  <a:lnTo>
                    <a:pt x="326" y="256"/>
                  </a:lnTo>
                  <a:lnTo>
                    <a:pt x="326" y="257"/>
                  </a:lnTo>
                  <a:lnTo>
                    <a:pt x="324" y="257"/>
                  </a:lnTo>
                  <a:lnTo>
                    <a:pt x="324" y="259"/>
                  </a:lnTo>
                  <a:lnTo>
                    <a:pt x="326" y="259"/>
                  </a:lnTo>
                  <a:lnTo>
                    <a:pt x="327" y="259"/>
                  </a:lnTo>
                  <a:lnTo>
                    <a:pt x="326" y="260"/>
                  </a:lnTo>
                  <a:lnTo>
                    <a:pt x="327" y="260"/>
                  </a:lnTo>
                  <a:lnTo>
                    <a:pt x="329" y="260"/>
                  </a:lnTo>
                  <a:lnTo>
                    <a:pt x="327" y="259"/>
                  </a:lnTo>
                  <a:close/>
                  <a:moveTo>
                    <a:pt x="343" y="256"/>
                  </a:moveTo>
                  <a:lnTo>
                    <a:pt x="341" y="256"/>
                  </a:lnTo>
                  <a:lnTo>
                    <a:pt x="340" y="256"/>
                  </a:lnTo>
                  <a:lnTo>
                    <a:pt x="340" y="254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3"/>
                  </a:lnTo>
                  <a:lnTo>
                    <a:pt x="334" y="253"/>
                  </a:lnTo>
                  <a:lnTo>
                    <a:pt x="334" y="254"/>
                  </a:lnTo>
                  <a:lnTo>
                    <a:pt x="332" y="254"/>
                  </a:lnTo>
                  <a:lnTo>
                    <a:pt x="331" y="256"/>
                  </a:lnTo>
                  <a:lnTo>
                    <a:pt x="329" y="256"/>
                  </a:lnTo>
                  <a:lnTo>
                    <a:pt x="329" y="257"/>
                  </a:lnTo>
                  <a:lnTo>
                    <a:pt x="331" y="257"/>
                  </a:lnTo>
                  <a:lnTo>
                    <a:pt x="332" y="257"/>
                  </a:lnTo>
                  <a:lnTo>
                    <a:pt x="334" y="257"/>
                  </a:lnTo>
                  <a:lnTo>
                    <a:pt x="335" y="257"/>
                  </a:lnTo>
                  <a:lnTo>
                    <a:pt x="337" y="259"/>
                  </a:lnTo>
                  <a:lnTo>
                    <a:pt x="337" y="257"/>
                  </a:lnTo>
                  <a:lnTo>
                    <a:pt x="337" y="256"/>
                  </a:lnTo>
                  <a:lnTo>
                    <a:pt x="338" y="256"/>
                  </a:lnTo>
                  <a:lnTo>
                    <a:pt x="340" y="256"/>
                  </a:lnTo>
                  <a:lnTo>
                    <a:pt x="338" y="257"/>
                  </a:lnTo>
                  <a:lnTo>
                    <a:pt x="340" y="257"/>
                  </a:lnTo>
                  <a:lnTo>
                    <a:pt x="341" y="257"/>
                  </a:lnTo>
                  <a:lnTo>
                    <a:pt x="343" y="257"/>
                  </a:lnTo>
                  <a:lnTo>
                    <a:pt x="343" y="256"/>
                  </a:lnTo>
                  <a:close/>
                  <a:moveTo>
                    <a:pt x="371" y="250"/>
                  </a:moveTo>
                  <a:lnTo>
                    <a:pt x="370" y="251"/>
                  </a:lnTo>
                  <a:lnTo>
                    <a:pt x="371" y="251"/>
                  </a:lnTo>
                  <a:lnTo>
                    <a:pt x="371" y="250"/>
                  </a:lnTo>
                  <a:close/>
                  <a:moveTo>
                    <a:pt x="374" y="248"/>
                  </a:moveTo>
                  <a:lnTo>
                    <a:pt x="373" y="248"/>
                  </a:lnTo>
                  <a:lnTo>
                    <a:pt x="373" y="250"/>
                  </a:lnTo>
                  <a:lnTo>
                    <a:pt x="374" y="248"/>
                  </a:lnTo>
                  <a:close/>
                  <a:moveTo>
                    <a:pt x="688" y="307"/>
                  </a:moveTo>
                  <a:lnTo>
                    <a:pt x="686" y="307"/>
                  </a:lnTo>
                  <a:lnTo>
                    <a:pt x="686" y="309"/>
                  </a:lnTo>
                  <a:lnTo>
                    <a:pt x="686" y="310"/>
                  </a:lnTo>
                  <a:lnTo>
                    <a:pt x="688" y="309"/>
                  </a:lnTo>
                  <a:lnTo>
                    <a:pt x="688" y="307"/>
                  </a:lnTo>
                  <a:close/>
                  <a:moveTo>
                    <a:pt x="701" y="293"/>
                  </a:moveTo>
                  <a:lnTo>
                    <a:pt x="698" y="295"/>
                  </a:lnTo>
                  <a:lnTo>
                    <a:pt x="701" y="295"/>
                  </a:lnTo>
                  <a:lnTo>
                    <a:pt x="701" y="293"/>
                  </a:lnTo>
                  <a:close/>
                  <a:moveTo>
                    <a:pt x="888" y="553"/>
                  </a:moveTo>
                  <a:lnTo>
                    <a:pt x="886" y="553"/>
                  </a:lnTo>
                  <a:lnTo>
                    <a:pt x="886" y="554"/>
                  </a:lnTo>
                  <a:lnTo>
                    <a:pt x="885" y="554"/>
                  </a:lnTo>
                  <a:lnTo>
                    <a:pt x="883" y="556"/>
                  </a:lnTo>
                  <a:lnTo>
                    <a:pt x="882" y="557"/>
                  </a:lnTo>
                  <a:lnTo>
                    <a:pt x="880" y="557"/>
                  </a:lnTo>
                  <a:lnTo>
                    <a:pt x="880" y="559"/>
                  </a:lnTo>
                  <a:lnTo>
                    <a:pt x="882" y="557"/>
                  </a:lnTo>
                  <a:lnTo>
                    <a:pt x="883" y="557"/>
                  </a:lnTo>
                  <a:lnTo>
                    <a:pt x="886" y="554"/>
                  </a:lnTo>
                  <a:lnTo>
                    <a:pt x="888" y="553"/>
                  </a:lnTo>
                  <a:close/>
                  <a:moveTo>
                    <a:pt x="941" y="654"/>
                  </a:moveTo>
                  <a:lnTo>
                    <a:pt x="939" y="652"/>
                  </a:lnTo>
                  <a:lnTo>
                    <a:pt x="939" y="654"/>
                  </a:lnTo>
                  <a:lnTo>
                    <a:pt x="941" y="654"/>
                  </a:lnTo>
                  <a:close/>
                  <a:moveTo>
                    <a:pt x="995" y="778"/>
                  </a:moveTo>
                  <a:lnTo>
                    <a:pt x="997" y="778"/>
                  </a:lnTo>
                  <a:lnTo>
                    <a:pt x="997" y="777"/>
                  </a:lnTo>
                  <a:lnTo>
                    <a:pt x="995" y="778"/>
                  </a:lnTo>
                  <a:close/>
                  <a:moveTo>
                    <a:pt x="986" y="787"/>
                  </a:moveTo>
                  <a:lnTo>
                    <a:pt x="985" y="789"/>
                  </a:lnTo>
                  <a:lnTo>
                    <a:pt x="983" y="789"/>
                  </a:lnTo>
                  <a:lnTo>
                    <a:pt x="982" y="789"/>
                  </a:lnTo>
                  <a:lnTo>
                    <a:pt x="982" y="790"/>
                  </a:lnTo>
                  <a:lnTo>
                    <a:pt x="985" y="790"/>
                  </a:lnTo>
                  <a:lnTo>
                    <a:pt x="985" y="789"/>
                  </a:lnTo>
                  <a:lnTo>
                    <a:pt x="986" y="789"/>
                  </a:lnTo>
                  <a:lnTo>
                    <a:pt x="986" y="787"/>
                  </a:lnTo>
                  <a:close/>
                  <a:moveTo>
                    <a:pt x="1000" y="781"/>
                  </a:moveTo>
                  <a:lnTo>
                    <a:pt x="998" y="781"/>
                  </a:lnTo>
                  <a:lnTo>
                    <a:pt x="998" y="783"/>
                  </a:lnTo>
                  <a:lnTo>
                    <a:pt x="1000" y="783"/>
                  </a:lnTo>
                  <a:lnTo>
                    <a:pt x="1000" y="781"/>
                  </a:lnTo>
                  <a:close/>
                  <a:moveTo>
                    <a:pt x="1012" y="771"/>
                  </a:moveTo>
                  <a:lnTo>
                    <a:pt x="1009" y="771"/>
                  </a:lnTo>
                  <a:lnTo>
                    <a:pt x="1009" y="772"/>
                  </a:lnTo>
                  <a:lnTo>
                    <a:pt x="1007" y="772"/>
                  </a:lnTo>
                  <a:lnTo>
                    <a:pt x="1006" y="774"/>
                  </a:lnTo>
                  <a:lnTo>
                    <a:pt x="1004" y="774"/>
                  </a:lnTo>
                  <a:lnTo>
                    <a:pt x="1004" y="775"/>
                  </a:lnTo>
                  <a:lnTo>
                    <a:pt x="1003" y="775"/>
                  </a:lnTo>
                  <a:lnTo>
                    <a:pt x="1003" y="777"/>
                  </a:lnTo>
                  <a:lnTo>
                    <a:pt x="1001" y="777"/>
                  </a:lnTo>
                  <a:lnTo>
                    <a:pt x="1000" y="777"/>
                  </a:lnTo>
                  <a:lnTo>
                    <a:pt x="998" y="778"/>
                  </a:lnTo>
                  <a:lnTo>
                    <a:pt x="997" y="780"/>
                  </a:lnTo>
                  <a:lnTo>
                    <a:pt x="995" y="780"/>
                  </a:lnTo>
                  <a:lnTo>
                    <a:pt x="994" y="780"/>
                  </a:lnTo>
                  <a:lnTo>
                    <a:pt x="992" y="780"/>
                  </a:lnTo>
                  <a:lnTo>
                    <a:pt x="992" y="781"/>
                  </a:lnTo>
                  <a:lnTo>
                    <a:pt x="991" y="781"/>
                  </a:lnTo>
                  <a:lnTo>
                    <a:pt x="989" y="781"/>
                  </a:lnTo>
                  <a:lnTo>
                    <a:pt x="988" y="781"/>
                  </a:lnTo>
                  <a:lnTo>
                    <a:pt x="986" y="781"/>
                  </a:lnTo>
                  <a:lnTo>
                    <a:pt x="988" y="783"/>
                  </a:lnTo>
                  <a:lnTo>
                    <a:pt x="989" y="783"/>
                  </a:lnTo>
                  <a:lnTo>
                    <a:pt x="989" y="786"/>
                  </a:lnTo>
                  <a:lnTo>
                    <a:pt x="989" y="787"/>
                  </a:lnTo>
                  <a:lnTo>
                    <a:pt x="989" y="789"/>
                  </a:lnTo>
                  <a:lnTo>
                    <a:pt x="991" y="787"/>
                  </a:lnTo>
                  <a:lnTo>
                    <a:pt x="992" y="787"/>
                  </a:lnTo>
                  <a:lnTo>
                    <a:pt x="992" y="786"/>
                  </a:lnTo>
                  <a:lnTo>
                    <a:pt x="994" y="786"/>
                  </a:lnTo>
                  <a:lnTo>
                    <a:pt x="995" y="783"/>
                  </a:lnTo>
                  <a:lnTo>
                    <a:pt x="994" y="783"/>
                  </a:lnTo>
                  <a:lnTo>
                    <a:pt x="992" y="783"/>
                  </a:lnTo>
                  <a:lnTo>
                    <a:pt x="992" y="786"/>
                  </a:lnTo>
                  <a:lnTo>
                    <a:pt x="991" y="786"/>
                  </a:lnTo>
                  <a:lnTo>
                    <a:pt x="991" y="783"/>
                  </a:lnTo>
                  <a:lnTo>
                    <a:pt x="992" y="781"/>
                  </a:lnTo>
                  <a:lnTo>
                    <a:pt x="994" y="781"/>
                  </a:lnTo>
                  <a:lnTo>
                    <a:pt x="995" y="781"/>
                  </a:lnTo>
                  <a:lnTo>
                    <a:pt x="997" y="780"/>
                  </a:lnTo>
                  <a:lnTo>
                    <a:pt x="998" y="780"/>
                  </a:lnTo>
                  <a:lnTo>
                    <a:pt x="998" y="778"/>
                  </a:lnTo>
                  <a:lnTo>
                    <a:pt x="1000" y="778"/>
                  </a:lnTo>
                  <a:lnTo>
                    <a:pt x="1001" y="777"/>
                  </a:lnTo>
                  <a:lnTo>
                    <a:pt x="1001" y="778"/>
                  </a:lnTo>
                  <a:lnTo>
                    <a:pt x="1003" y="778"/>
                  </a:lnTo>
                  <a:lnTo>
                    <a:pt x="1003" y="777"/>
                  </a:lnTo>
                  <a:lnTo>
                    <a:pt x="1004" y="775"/>
                  </a:lnTo>
                  <a:lnTo>
                    <a:pt x="1007" y="774"/>
                  </a:lnTo>
                  <a:lnTo>
                    <a:pt x="1009" y="772"/>
                  </a:lnTo>
                  <a:lnTo>
                    <a:pt x="1012" y="771"/>
                  </a:lnTo>
                  <a:close/>
                  <a:moveTo>
                    <a:pt x="1013" y="768"/>
                  </a:moveTo>
                  <a:lnTo>
                    <a:pt x="1012" y="769"/>
                  </a:lnTo>
                  <a:lnTo>
                    <a:pt x="1013" y="769"/>
                  </a:lnTo>
                  <a:lnTo>
                    <a:pt x="1013" y="768"/>
                  </a:lnTo>
                  <a:close/>
                  <a:moveTo>
                    <a:pt x="1024" y="763"/>
                  </a:moveTo>
                  <a:lnTo>
                    <a:pt x="1022" y="763"/>
                  </a:lnTo>
                  <a:lnTo>
                    <a:pt x="1021" y="763"/>
                  </a:lnTo>
                  <a:lnTo>
                    <a:pt x="1019" y="765"/>
                  </a:lnTo>
                  <a:lnTo>
                    <a:pt x="1016" y="765"/>
                  </a:lnTo>
                  <a:lnTo>
                    <a:pt x="1016" y="766"/>
                  </a:lnTo>
                  <a:lnTo>
                    <a:pt x="1018" y="766"/>
                  </a:lnTo>
                  <a:lnTo>
                    <a:pt x="1019" y="766"/>
                  </a:lnTo>
                  <a:lnTo>
                    <a:pt x="1021" y="766"/>
                  </a:lnTo>
                  <a:lnTo>
                    <a:pt x="1022" y="765"/>
                  </a:lnTo>
                  <a:lnTo>
                    <a:pt x="1024" y="765"/>
                  </a:lnTo>
                  <a:lnTo>
                    <a:pt x="1024" y="763"/>
                  </a:lnTo>
                  <a:close/>
                  <a:moveTo>
                    <a:pt x="1030" y="760"/>
                  </a:moveTo>
                  <a:lnTo>
                    <a:pt x="1029" y="760"/>
                  </a:lnTo>
                  <a:lnTo>
                    <a:pt x="1027" y="762"/>
                  </a:lnTo>
                  <a:lnTo>
                    <a:pt x="1029" y="762"/>
                  </a:lnTo>
                  <a:lnTo>
                    <a:pt x="1030" y="760"/>
                  </a:lnTo>
                  <a:close/>
                  <a:moveTo>
                    <a:pt x="1042" y="754"/>
                  </a:moveTo>
                  <a:lnTo>
                    <a:pt x="1041" y="754"/>
                  </a:lnTo>
                  <a:lnTo>
                    <a:pt x="1039" y="755"/>
                  </a:lnTo>
                  <a:lnTo>
                    <a:pt x="1038" y="755"/>
                  </a:lnTo>
                  <a:lnTo>
                    <a:pt x="1036" y="755"/>
                  </a:lnTo>
                  <a:lnTo>
                    <a:pt x="1035" y="757"/>
                  </a:lnTo>
                  <a:lnTo>
                    <a:pt x="1033" y="759"/>
                  </a:lnTo>
                  <a:lnTo>
                    <a:pt x="1032" y="759"/>
                  </a:lnTo>
                  <a:lnTo>
                    <a:pt x="1032" y="760"/>
                  </a:lnTo>
                  <a:lnTo>
                    <a:pt x="1033" y="760"/>
                  </a:lnTo>
                  <a:lnTo>
                    <a:pt x="1033" y="759"/>
                  </a:lnTo>
                  <a:lnTo>
                    <a:pt x="1035" y="759"/>
                  </a:lnTo>
                  <a:lnTo>
                    <a:pt x="1035" y="757"/>
                  </a:lnTo>
                  <a:lnTo>
                    <a:pt x="1036" y="757"/>
                  </a:lnTo>
                  <a:lnTo>
                    <a:pt x="1038" y="757"/>
                  </a:lnTo>
                  <a:lnTo>
                    <a:pt x="1039" y="755"/>
                  </a:lnTo>
                  <a:lnTo>
                    <a:pt x="1042" y="754"/>
                  </a:lnTo>
                  <a:close/>
                  <a:moveTo>
                    <a:pt x="1054" y="751"/>
                  </a:moveTo>
                  <a:lnTo>
                    <a:pt x="1053" y="752"/>
                  </a:lnTo>
                  <a:lnTo>
                    <a:pt x="1050" y="752"/>
                  </a:lnTo>
                  <a:lnTo>
                    <a:pt x="1047" y="754"/>
                  </a:lnTo>
                  <a:lnTo>
                    <a:pt x="1045" y="754"/>
                  </a:lnTo>
                  <a:lnTo>
                    <a:pt x="1044" y="754"/>
                  </a:lnTo>
                  <a:lnTo>
                    <a:pt x="1044" y="755"/>
                  </a:lnTo>
                  <a:lnTo>
                    <a:pt x="1045" y="755"/>
                  </a:lnTo>
                  <a:lnTo>
                    <a:pt x="1053" y="752"/>
                  </a:lnTo>
                  <a:lnTo>
                    <a:pt x="1054" y="752"/>
                  </a:lnTo>
                  <a:lnTo>
                    <a:pt x="1054" y="751"/>
                  </a:lnTo>
                  <a:close/>
                  <a:moveTo>
                    <a:pt x="1062" y="746"/>
                  </a:moveTo>
                  <a:lnTo>
                    <a:pt x="1059" y="748"/>
                  </a:lnTo>
                  <a:lnTo>
                    <a:pt x="1056" y="749"/>
                  </a:lnTo>
                  <a:lnTo>
                    <a:pt x="1056" y="751"/>
                  </a:lnTo>
                  <a:lnTo>
                    <a:pt x="1057" y="749"/>
                  </a:lnTo>
                  <a:lnTo>
                    <a:pt x="1059" y="748"/>
                  </a:lnTo>
                  <a:lnTo>
                    <a:pt x="1060" y="748"/>
                  </a:lnTo>
                  <a:lnTo>
                    <a:pt x="1062" y="746"/>
                  </a:lnTo>
                  <a:close/>
                  <a:moveTo>
                    <a:pt x="1184" y="802"/>
                  </a:moveTo>
                  <a:lnTo>
                    <a:pt x="1183" y="801"/>
                  </a:lnTo>
                  <a:lnTo>
                    <a:pt x="1183" y="802"/>
                  </a:lnTo>
                  <a:lnTo>
                    <a:pt x="1184" y="802"/>
                  </a:lnTo>
                  <a:close/>
                  <a:moveTo>
                    <a:pt x="1256" y="769"/>
                  </a:moveTo>
                  <a:lnTo>
                    <a:pt x="1254" y="769"/>
                  </a:lnTo>
                  <a:lnTo>
                    <a:pt x="1254" y="771"/>
                  </a:lnTo>
                  <a:lnTo>
                    <a:pt x="1256" y="769"/>
                  </a:lnTo>
                  <a:close/>
                  <a:moveTo>
                    <a:pt x="1178" y="774"/>
                  </a:moveTo>
                  <a:lnTo>
                    <a:pt x="1180" y="774"/>
                  </a:lnTo>
                  <a:lnTo>
                    <a:pt x="1178" y="772"/>
                  </a:lnTo>
                  <a:lnTo>
                    <a:pt x="1178" y="774"/>
                  </a:lnTo>
                  <a:close/>
                  <a:moveTo>
                    <a:pt x="1172" y="769"/>
                  </a:moveTo>
                  <a:lnTo>
                    <a:pt x="1174" y="769"/>
                  </a:lnTo>
                  <a:lnTo>
                    <a:pt x="1172" y="768"/>
                  </a:lnTo>
                  <a:lnTo>
                    <a:pt x="1172" y="769"/>
                  </a:lnTo>
                  <a:close/>
                  <a:moveTo>
                    <a:pt x="1148" y="724"/>
                  </a:moveTo>
                  <a:lnTo>
                    <a:pt x="1150" y="724"/>
                  </a:lnTo>
                  <a:lnTo>
                    <a:pt x="1151" y="722"/>
                  </a:lnTo>
                  <a:lnTo>
                    <a:pt x="1150" y="722"/>
                  </a:lnTo>
                  <a:lnTo>
                    <a:pt x="1148" y="722"/>
                  </a:lnTo>
                  <a:lnTo>
                    <a:pt x="1148" y="724"/>
                  </a:lnTo>
                  <a:close/>
                  <a:moveTo>
                    <a:pt x="1075" y="713"/>
                  </a:moveTo>
                  <a:lnTo>
                    <a:pt x="1074" y="712"/>
                  </a:lnTo>
                  <a:lnTo>
                    <a:pt x="1072" y="713"/>
                  </a:lnTo>
                  <a:lnTo>
                    <a:pt x="1074" y="713"/>
                  </a:lnTo>
                  <a:lnTo>
                    <a:pt x="1075" y="713"/>
                  </a:lnTo>
                  <a:close/>
                  <a:moveTo>
                    <a:pt x="1083" y="715"/>
                  </a:moveTo>
                  <a:lnTo>
                    <a:pt x="1080" y="713"/>
                  </a:lnTo>
                  <a:lnTo>
                    <a:pt x="1079" y="713"/>
                  </a:lnTo>
                  <a:lnTo>
                    <a:pt x="1077" y="713"/>
                  </a:lnTo>
                  <a:lnTo>
                    <a:pt x="1077" y="715"/>
                  </a:lnTo>
                  <a:lnTo>
                    <a:pt x="1080" y="715"/>
                  </a:lnTo>
                  <a:lnTo>
                    <a:pt x="1082" y="715"/>
                  </a:lnTo>
                  <a:lnTo>
                    <a:pt x="1083" y="715"/>
                  </a:lnTo>
                  <a:close/>
                  <a:moveTo>
                    <a:pt x="1091" y="716"/>
                  </a:moveTo>
                  <a:lnTo>
                    <a:pt x="1089" y="716"/>
                  </a:lnTo>
                  <a:lnTo>
                    <a:pt x="1088" y="716"/>
                  </a:lnTo>
                  <a:lnTo>
                    <a:pt x="1086" y="716"/>
                  </a:lnTo>
                  <a:lnTo>
                    <a:pt x="1086" y="715"/>
                  </a:lnTo>
                  <a:lnTo>
                    <a:pt x="1085" y="715"/>
                  </a:lnTo>
                  <a:lnTo>
                    <a:pt x="1085" y="716"/>
                  </a:lnTo>
                  <a:lnTo>
                    <a:pt x="1086" y="716"/>
                  </a:lnTo>
                  <a:lnTo>
                    <a:pt x="1088" y="718"/>
                  </a:lnTo>
                  <a:lnTo>
                    <a:pt x="1089" y="718"/>
                  </a:lnTo>
                  <a:lnTo>
                    <a:pt x="1091" y="718"/>
                  </a:lnTo>
                  <a:lnTo>
                    <a:pt x="1091" y="716"/>
                  </a:lnTo>
                  <a:close/>
                  <a:moveTo>
                    <a:pt x="1141" y="398"/>
                  </a:moveTo>
                  <a:lnTo>
                    <a:pt x="1139" y="398"/>
                  </a:lnTo>
                  <a:lnTo>
                    <a:pt x="1138" y="398"/>
                  </a:lnTo>
                  <a:lnTo>
                    <a:pt x="1138" y="400"/>
                  </a:lnTo>
                  <a:lnTo>
                    <a:pt x="1139" y="400"/>
                  </a:lnTo>
                  <a:lnTo>
                    <a:pt x="1141" y="398"/>
                  </a:lnTo>
                  <a:close/>
                  <a:moveTo>
                    <a:pt x="1188" y="404"/>
                  </a:moveTo>
                  <a:lnTo>
                    <a:pt x="1186" y="404"/>
                  </a:lnTo>
                  <a:lnTo>
                    <a:pt x="1186" y="406"/>
                  </a:lnTo>
                  <a:lnTo>
                    <a:pt x="1183" y="407"/>
                  </a:lnTo>
                  <a:lnTo>
                    <a:pt x="1184" y="407"/>
                  </a:lnTo>
                  <a:lnTo>
                    <a:pt x="1186" y="406"/>
                  </a:lnTo>
                  <a:lnTo>
                    <a:pt x="1186" y="407"/>
                  </a:lnTo>
                  <a:lnTo>
                    <a:pt x="1188" y="407"/>
                  </a:lnTo>
                  <a:lnTo>
                    <a:pt x="1188" y="406"/>
                  </a:lnTo>
                  <a:lnTo>
                    <a:pt x="1188" y="404"/>
                  </a:lnTo>
                  <a:close/>
                  <a:moveTo>
                    <a:pt x="1191" y="412"/>
                  </a:moveTo>
                  <a:lnTo>
                    <a:pt x="1189" y="412"/>
                  </a:lnTo>
                  <a:lnTo>
                    <a:pt x="1189" y="413"/>
                  </a:lnTo>
                  <a:lnTo>
                    <a:pt x="1191" y="412"/>
                  </a:lnTo>
                  <a:close/>
                  <a:moveTo>
                    <a:pt x="1195" y="446"/>
                  </a:moveTo>
                  <a:lnTo>
                    <a:pt x="1197" y="446"/>
                  </a:lnTo>
                  <a:lnTo>
                    <a:pt x="1198" y="446"/>
                  </a:lnTo>
                  <a:lnTo>
                    <a:pt x="1194" y="445"/>
                  </a:lnTo>
                  <a:lnTo>
                    <a:pt x="1195" y="446"/>
                  </a:lnTo>
                  <a:close/>
                  <a:moveTo>
                    <a:pt x="1210" y="492"/>
                  </a:moveTo>
                  <a:lnTo>
                    <a:pt x="1209" y="492"/>
                  </a:lnTo>
                  <a:lnTo>
                    <a:pt x="1207" y="492"/>
                  </a:lnTo>
                  <a:lnTo>
                    <a:pt x="1204" y="493"/>
                  </a:lnTo>
                  <a:lnTo>
                    <a:pt x="1209" y="493"/>
                  </a:lnTo>
                  <a:lnTo>
                    <a:pt x="1210" y="492"/>
                  </a:lnTo>
                  <a:close/>
                  <a:moveTo>
                    <a:pt x="1218" y="489"/>
                  </a:moveTo>
                  <a:lnTo>
                    <a:pt x="1216" y="489"/>
                  </a:lnTo>
                  <a:lnTo>
                    <a:pt x="1213" y="490"/>
                  </a:lnTo>
                  <a:lnTo>
                    <a:pt x="1213" y="492"/>
                  </a:lnTo>
                  <a:lnTo>
                    <a:pt x="1215" y="492"/>
                  </a:lnTo>
                  <a:lnTo>
                    <a:pt x="1215" y="490"/>
                  </a:lnTo>
                  <a:lnTo>
                    <a:pt x="1216" y="490"/>
                  </a:lnTo>
                  <a:lnTo>
                    <a:pt x="1218" y="489"/>
                  </a:lnTo>
                  <a:close/>
                  <a:moveTo>
                    <a:pt x="1228" y="492"/>
                  </a:moveTo>
                  <a:lnTo>
                    <a:pt x="1227" y="492"/>
                  </a:lnTo>
                  <a:lnTo>
                    <a:pt x="1227" y="493"/>
                  </a:lnTo>
                  <a:lnTo>
                    <a:pt x="1228" y="492"/>
                  </a:lnTo>
                  <a:close/>
                  <a:moveTo>
                    <a:pt x="1327" y="509"/>
                  </a:moveTo>
                  <a:lnTo>
                    <a:pt x="1325" y="510"/>
                  </a:lnTo>
                  <a:lnTo>
                    <a:pt x="1327" y="510"/>
                  </a:lnTo>
                  <a:lnTo>
                    <a:pt x="1327" y="509"/>
                  </a:lnTo>
                  <a:close/>
                  <a:moveTo>
                    <a:pt x="838" y="247"/>
                  </a:moveTo>
                  <a:lnTo>
                    <a:pt x="839" y="247"/>
                  </a:lnTo>
                  <a:lnTo>
                    <a:pt x="839" y="245"/>
                  </a:lnTo>
                  <a:lnTo>
                    <a:pt x="838" y="245"/>
                  </a:lnTo>
                  <a:lnTo>
                    <a:pt x="838" y="247"/>
                  </a:lnTo>
                  <a:close/>
                  <a:moveTo>
                    <a:pt x="841" y="245"/>
                  </a:moveTo>
                  <a:lnTo>
                    <a:pt x="842" y="245"/>
                  </a:lnTo>
                  <a:lnTo>
                    <a:pt x="844" y="245"/>
                  </a:lnTo>
                  <a:lnTo>
                    <a:pt x="844" y="243"/>
                  </a:lnTo>
                  <a:lnTo>
                    <a:pt x="842" y="242"/>
                  </a:lnTo>
                  <a:lnTo>
                    <a:pt x="841" y="242"/>
                  </a:lnTo>
                  <a:lnTo>
                    <a:pt x="839" y="242"/>
                  </a:lnTo>
                  <a:lnTo>
                    <a:pt x="839" y="243"/>
                  </a:lnTo>
                  <a:lnTo>
                    <a:pt x="841" y="243"/>
                  </a:lnTo>
                  <a:lnTo>
                    <a:pt x="839" y="245"/>
                  </a:lnTo>
                  <a:lnTo>
                    <a:pt x="841" y="245"/>
                  </a:lnTo>
                  <a:close/>
                  <a:moveTo>
                    <a:pt x="927" y="243"/>
                  </a:moveTo>
                  <a:lnTo>
                    <a:pt x="926" y="243"/>
                  </a:lnTo>
                  <a:lnTo>
                    <a:pt x="926" y="245"/>
                  </a:lnTo>
                  <a:lnTo>
                    <a:pt x="924" y="245"/>
                  </a:lnTo>
                  <a:lnTo>
                    <a:pt x="924" y="247"/>
                  </a:lnTo>
                  <a:lnTo>
                    <a:pt x="926" y="247"/>
                  </a:lnTo>
                  <a:lnTo>
                    <a:pt x="927" y="247"/>
                  </a:lnTo>
                  <a:lnTo>
                    <a:pt x="929" y="247"/>
                  </a:lnTo>
                  <a:lnTo>
                    <a:pt x="929" y="245"/>
                  </a:lnTo>
                  <a:lnTo>
                    <a:pt x="930" y="245"/>
                  </a:lnTo>
                  <a:lnTo>
                    <a:pt x="932" y="243"/>
                  </a:lnTo>
                  <a:lnTo>
                    <a:pt x="930" y="242"/>
                  </a:lnTo>
                  <a:lnTo>
                    <a:pt x="929" y="242"/>
                  </a:lnTo>
                  <a:lnTo>
                    <a:pt x="929" y="240"/>
                  </a:lnTo>
                  <a:lnTo>
                    <a:pt x="927" y="240"/>
                  </a:lnTo>
                  <a:lnTo>
                    <a:pt x="926" y="242"/>
                  </a:lnTo>
                  <a:lnTo>
                    <a:pt x="927" y="242"/>
                  </a:lnTo>
                  <a:lnTo>
                    <a:pt x="927" y="243"/>
                  </a:lnTo>
                  <a:close/>
                  <a:moveTo>
                    <a:pt x="921" y="247"/>
                  </a:moveTo>
                  <a:lnTo>
                    <a:pt x="923" y="245"/>
                  </a:lnTo>
                  <a:lnTo>
                    <a:pt x="924" y="245"/>
                  </a:lnTo>
                  <a:lnTo>
                    <a:pt x="924" y="243"/>
                  </a:lnTo>
                  <a:lnTo>
                    <a:pt x="926" y="242"/>
                  </a:lnTo>
                  <a:lnTo>
                    <a:pt x="924" y="242"/>
                  </a:lnTo>
                  <a:lnTo>
                    <a:pt x="923" y="243"/>
                  </a:lnTo>
                  <a:lnTo>
                    <a:pt x="921" y="243"/>
                  </a:lnTo>
                  <a:lnTo>
                    <a:pt x="921" y="245"/>
                  </a:lnTo>
                  <a:lnTo>
                    <a:pt x="920" y="245"/>
                  </a:lnTo>
                  <a:lnTo>
                    <a:pt x="920" y="247"/>
                  </a:lnTo>
                  <a:lnTo>
                    <a:pt x="921" y="247"/>
                  </a:lnTo>
                  <a:close/>
                  <a:moveTo>
                    <a:pt x="1195" y="240"/>
                  </a:moveTo>
                  <a:lnTo>
                    <a:pt x="1194" y="240"/>
                  </a:lnTo>
                  <a:lnTo>
                    <a:pt x="1192" y="240"/>
                  </a:lnTo>
                  <a:lnTo>
                    <a:pt x="1192" y="242"/>
                  </a:lnTo>
                  <a:lnTo>
                    <a:pt x="1191" y="242"/>
                  </a:lnTo>
                  <a:lnTo>
                    <a:pt x="1189" y="242"/>
                  </a:lnTo>
                  <a:lnTo>
                    <a:pt x="1186" y="243"/>
                  </a:lnTo>
                  <a:lnTo>
                    <a:pt x="1186" y="245"/>
                  </a:lnTo>
                  <a:lnTo>
                    <a:pt x="1189" y="243"/>
                  </a:lnTo>
                  <a:lnTo>
                    <a:pt x="1191" y="243"/>
                  </a:lnTo>
                  <a:lnTo>
                    <a:pt x="1192" y="243"/>
                  </a:lnTo>
                  <a:lnTo>
                    <a:pt x="1194" y="243"/>
                  </a:lnTo>
                  <a:lnTo>
                    <a:pt x="1195" y="242"/>
                  </a:lnTo>
                  <a:lnTo>
                    <a:pt x="1198" y="242"/>
                  </a:lnTo>
                  <a:lnTo>
                    <a:pt x="1200" y="242"/>
                  </a:lnTo>
                  <a:lnTo>
                    <a:pt x="1201" y="242"/>
                  </a:lnTo>
                  <a:lnTo>
                    <a:pt x="1201" y="240"/>
                  </a:lnTo>
                  <a:lnTo>
                    <a:pt x="1203" y="240"/>
                  </a:lnTo>
                  <a:lnTo>
                    <a:pt x="1203" y="239"/>
                  </a:lnTo>
                  <a:lnTo>
                    <a:pt x="1201" y="239"/>
                  </a:lnTo>
                  <a:lnTo>
                    <a:pt x="1200" y="239"/>
                  </a:lnTo>
                  <a:lnTo>
                    <a:pt x="1198" y="239"/>
                  </a:lnTo>
                  <a:lnTo>
                    <a:pt x="1198" y="240"/>
                  </a:lnTo>
                  <a:lnTo>
                    <a:pt x="1197" y="240"/>
                  </a:lnTo>
                  <a:lnTo>
                    <a:pt x="1197" y="239"/>
                  </a:lnTo>
                  <a:lnTo>
                    <a:pt x="1195" y="240"/>
                  </a:lnTo>
                  <a:close/>
                  <a:moveTo>
                    <a:pt x="1356" y="240"/>
                  </a:moveTo>
                  <a:lnTo>
                    <a:pt x="1354" y="240"/>
                  </a:lnTo>
                  <a:lnTo>
                    <a:pt x="1353" y="242"/>
                  </a:lnTo>
                  <a:lnTo>
                    <a:pt x="1351" y="242"/>
                  </a:lnTo>
                  <a:lnTo>
                    <a:pt x="1356" y="243"/>
                  </a:lnTo>
                  <a:lnTo>
                    <a:pt x="1357" y="243"/>
                  </a:lnTo>
                  <a:lnTo>
                    <a:pt x="1357" y="242"/>
                  </a:lnTo>
                  <a:lnTo>
                    <a:pt x="1359" y="242"/>
                  </a:lnTo>
                  <a:lnTo>
                    <a:pt x="1360" y="240"/>
                  </a:lnTo>
                  <a:lnTo>
                    <a:pt x="1359" y="240"/>
                  </a:lnTo>
                  <a:lnTo>
                    <a:pt x="1359" y="239"/>
                  </a:lnTo>
                  <a:lnTo>
                    <a:pt x="1357" y="239"/>
                  </a:lnTo>
                  <a:lnTo>
                    <a:pt x="1357" y="240"/>
                  </a:lnTo>
                  <a:lnTo>
                    <a:pt x="1356" y="240"/>
                  </a:lnTo>
                  <a:close/>
                  <a:moveTo>
                    <a:pt x="1068" y="231"/>
                  </a:moveTo>
                  <a:lnTo>
                    <a:pt x="1066" y="231"/>
                  </a:lnTo>
                  <a:lnTo>
                    <a:pt x="1065" y="231"/>
                  </a:lnTo>
                  <a:lnTo>
                    <a:pt x="1065" y="233"/>
                  </a:lnTo>
                  <a:lnTo>
                    <a:pt x="1066" y="234"/>
                  </a:lnTo>
                  <a:lnTo>
                    <a:pt x="1068" y="233"/>
                  </a:lnTo>
                  <a:lnTo>
                    <a:pt x="1069" y="234"/>
                  </a:lnTo>
                  <a:lnTo>
                    <a:pt x="1071" y="234"/>
                  </a:lnTo>
                  <a:lnTo>
                    <a:pt x="1075" y="234"/>
                  </a:lnTo>
                  <a:lnTo>
                    <a:pt x="1077" y="233"/>
                  </a:lnTo>
                  <a:lnTo>
                    <a:pt x="1075" y="231"/>
                  </a:lnTo>
                  <a:lnTo>
                    <a:pt x="1072" y="231"/>
                  </a:lnTo>
                  <a:lnTo>
                    <a:pt x="1069" y="231"/>
                  </a:lnTo>
                  <a:lnTo>
                    <a:pt x="1069" y="230"/>
                  </a:lnTo>
                  <a:lnTo>
                    <a:pt x="1068" y="231"/>
                  </a:lnTo>
                  <a:close/>
                  <a:moveTo>
                    <a:pt x="526" y="195"/>
                  </a:moveTo>
                  <a:lnTo>
                    <a:pt x="529" y="197"/>
                  </a:lnTo>
                  <a:lnTo>
                    <a:pt x="532" y="198"/>
                  </a:lnTo>
                  <a:lnTo>
                    <a:pt x="535" y="200"/>
                  </a:lnTo>
                  <a:lnTo>
                    <a:pt x="538" y="200"/>
                  </a:lnTo>
                  <a:lnTo>
                    <a:pt x="538" y="201"/>
                  </a:lnTo>
                  <a:lnTo>
                    <a:pt x="538" y="203"/>
                  </a:lnTo>
                  <a:lnTo>
                    <a:pt x="538" y="204"/>
                  </a:lnTo>
                  <a:lnTo>
                    <a:pt x="539" y="204"/>
                  </a:lnTo>
                  <a:lnTo>
                    <a:pt x="538" y="206"/>
                  </a:lnTo>
                  <a:lnTo>
                    <a:pt x="536" y="209"/>
                  </a:lnTo>
                  <a:lnTo>
                    <a:pt x="536" y="210"/>
                  </a:lnTo>
                  <a:lnTo>
                    <a:pt x="536" y="212"/>
                  </a:lnTo>
                  <a:lnTo>
                    <a:pt x="538" y="212"/>
                  </a:lnTo>
                  <a:lnTo>
                    <a:pt x="542" y="212"/>
                  </a:lnTo>
                  <a:lnTo>
                    <a:pt x="544" y="212"/>
                  </a:lnTo>
                  <a:lnTo>
                    <a:pt x="546" y="212"/>
                  </a:lnTo>
                  <a:lnTo>
                    <a:pt x="546" y="210"/>
                  </a:lnTo>
                  <a:lnTo>
                    <a:pt x="547" y="210"/>
                  </a:lnTo>
                  <a:lnTo>
                    <a:pt x="552" y="210"/>
                  </a:lnTo>
                  <a:lnTo>
                    <a:pt x="553" y="209"/>
                  </a:lnTo>
                  <a:lnTo>
                    <a:pt x="555" y="209"/>
                  </a:lnTo>
                  <a:lnTo>
                    <a:pt x="556" y="209"/>
                  </a:lnTo>
                  <a:lnTo>
                    <a:pt x="558" y="209"/>
                  </a:lnTo>
                  <a:lnTo>
                    <a:pt x="561" y="207"/>
                  </a:lnTo>
                  <a:lnTo>
                    <a:pt x="562" y="207"/>
                  </a:lnTo>
                  <a:lnTo>
                    <a:pt x="564" y="206"/>
                  </a:lnTo>
                  <a:lnTo>
                    <a:pt x="567" y="204"/>
                  </a:lnTo>
                  <a:lnTo>
                    <a:pt x="568" y="204"/>
                  </a:lnTo>
                  <a:lnTo>
                    <a:pt x="570" y="206"/>
                  </a:lnTo>
                  <a:lnTo>
                    <a:pt x="568" y="206"/>
                  </a:lnTo>
                  <a:lnTo>
                    <a:pt x="567" y="206"/>
                  </a:lnTo>
                  <a:lnTo>
                    <a:pt x="570" y="207"/>
                  </a:lnTo>
                  <a:lnTo>
                    <a:pt x="574" y="206"/>
                  </a:lnTo>
                  <a:lnTo>
                    <a:pt x="577" y="206"/>
                  </a:lnTo>
                  <a:lnTo>
                    <a:pt x="582" y="204"/>
                  </a:lnTo>
                  <a:lnTo>
                    <a:pt x="583" y="204"/>
                  </a:lnTo>
                  <a:lnTo>
                    <a:pt x="586" y="203"/>
                  </a:lnTo>
                  <a:lnTo>
                    <a:pt x="591" y="201"/>
                  </a:lnTo>
                  <a:lnTo>
                    <a:pt x="592" y="201"/>
                  </a:lnTo>
                  <a:lnTo>
                    <a:pt x="592" y="200"/>
                  </a:lnTo>
                  <a:lnTo>
                    <a:pt x="594" y="200"/>
                  </a:lnTo>
                  <a:lnTo>
                    <a:pt x="594" y="198"/>
                  </a:lnTo>
                  <a:lnTo>
                    <a:pt x="597" y="198"/>
                  </a:lnTo>
                  <a:lnTo>
                    <a:pt x="597" y="197"/>
                  </a:lnTo>
                  <a:lnTo>
                    <a:pt x="599" y="197"/>
                  </a:lnTo>
                  <a:lnTo>
                    <a:pt x="599" y="195"/>
                  </a:lnTo>
                  <a:lnTo>
                    <a:pt x="600" y="195"/>
                  </a:lnTo>
                  <a:lnTo>
                    <a:pt x="602" y="195"/>
                  </a:lnTo>
                  <a:lnTo>
                    <a:pt x="602" y="194"/>
                  </a:lnTo>
                  <a:lnTo>
                    <a:pt x="606" y="192"/>
                  </a:lnTo>
                  <a:lnTo>
                    <a:pt x="608" y="192"/>
                  </a:lnTo>
                  <a:lnTo>
                    <a:pt x="608" y="190"/>
                  </a:lnTo>
                  <a:lnTo>
                    <a:pt x="608" y="189"/>
                  </a:lnTo>
                  <a:lnTo>
                    <a:pt x="609" y="189"/>
                  </a:lnTo>
                  <a:lnTo>
                    <a:pt x="609" y="190"/>
                  </a:lnTo>
                  <a:lnTo>
                    <a:pt x="612" y="190"/>
                  </a:lnTo>
                  <a:lnTo>
                    <a:pt x="614" y="190"/>
                  </a:lnTo>
                  <a:lnTo>
                    <a:pt x="615" y="190"/>
                  </a:lnTo>
                  <a:lnTo>
                    <a:pt x="618" y="189"/>
                  </a:lnTo>
                  <a:lnTo>
                    <a:pt x="621" y="187"/>
                  </a:lnTo>
                  <a:lnTo>
                    <a:pt x="623" y="187"/>
                  </a:lnTo>
                  <a:lnTo>
                    <a:pt x="624" y="187"/>
                  </a:lnTo>
                  <a:lnTo>
                    <a:pt x="626" y="187"/>
                  </a:lnTo>
                  <a:lnTo>
                    <a:pt x="626" y="186"/>
                  </a:lnTo>
                  <a:lnTo>
                    <a:pt x="627" y="186"/>
                  </a:lnTo>
                  <a:lnTo>
                    <a:pt x="629" y="184"/>
                  </a:lnTo>
                  <a:lnTo>
                    <a:pt x="630" y="184"/>
                  </a:lnTo>
                  <a:lnTo>
                    <a:pt x="632" y="183"/>
                  </a:lnTo>
                  <a:lnTo>
                    <a:pt x="633" y="183"/>
                  </a:lnTo>
                  <a:lnTo>
                    <a:pt x="633" y="181"/>
                  </a:lnTo>
                  <a:lnTo>
                    <a:pt x="638" y="181"/>
                  </a:lnTo>
                  <a:lnTo>
                    <a:pt x="641" y="180"/>
                  </a:lnTo>
                  <a:lnTo>
                    <a:pt x="642" y="180"/>
                  </a:lnTo>
                  <a:lnTo>
                    <a:pt x="644" y="180"/>
                  </a:lnTo>
                  <a:lnTo>
                    <a:pt x="645" y="180"/>
                  </a:lnTo>
                  <a:lnTo>
                    <a:pt x="647" y="180"/>
                  </a:lnTo>
                  <a:lnTo>
                    <a:pt x="647" y="178"/>
                  </a:lnTo>
                  <a:lnTo>
                    <a:pt x="648" y="178"/>
                  </a:lnTo>
                  <a:lnTo>
                    <a:pt x="652" y="178"/>
                  </a:lnTo>
                  <a:lnTo>
                    <a:pt x="656" y="177"/>
                  </a:lnTo>
                  <a:lnTo>
                    <a:pt x="659" y="177"/>
                  </a:lnTo>
                  <a:lnTo>
                    <a:pt x="662" y="175"/>
                  </a:lnTo>
                  <a:lnTo>
                    <a:pt x="668" y="174"/>
                  </a:lnTo>
                  <a:lnTo>
                    <a:pt x="671" y="174"/>
                  </a:lnTo>
                  <a:lnTo>
                    <a:pt x="673" y="174"/>
                  </a:lnTo>
                  <a:lnTo>
                    <a:pt x="676" y="172"/>
                  </a:lnTo>
                  <a:lnTo>
                    <a:pt x="677" y="172"/>
                  </a:lnTo>
                  <a:lnTo>
                    <a:pt x="679" y="172"/>
                  </a:lnTo>
                  <a:lnTo>
                    <a:pt x="680" y="172"/>
                  </a:lnTo>
                  <a:lnTo>
                    <a:pt x="682" y="171"/>
                  </a:lnTo>
                  <a:lnTo>
                    <a:pt x="686" y="171"/>
                  </a:lnTo>
                  <a:lnTo>
                    <a:pt x="686" y="169"/>
                  </a:lnTo>
                  <a:lnTo>
                    <a:pt x="691" y="169"/>
                  </a:lnTo>
                  <a:lnTo>
                    <a:pt x="695" y="169"/>
                  </a:lnTo>
                  <a:lnTo>
                    <a:pt x="701" y="168"/>
                  </a:lnTo>
                  <a:lnTo>
                    <a:pt x="705" y="168"/>
                  </a:lnTo>
                  <a:lnTo>
                    <a:pt x="705" y="166"/>
                  </a:lnTo>
                  <a:lnTo>
                    <a:pt x="706" y="166"/>
                  </a:lnTo>
                  <a:lnTo>
                    <a:pt x="708" y="166"/>
                  </a:lnTo>
                  <a:lnTo>
                    <a:pt x="709" y="166"/>
                  </a:lnTo>
                  <a:lnTo>
                    <a:pt x="711" y="166"/>
                  </a:lnTo>
                  <a:lnTo>
                    <a:pt x="711" y="163"/>
                  </a:lnTo>
                  <a:lnTo>
                    <a:pt x="711" y="162"/>
                  </a:lnTo>
                  <a:lnTo>
                    <a:pt x="709" y="162"/>
                  </a:lnTo>
                  <a:lnTo>
                    <a:pt x="711" y="160"/>
                  </a:lnTo>
                  <a:lnTo>
                    <a:pt x="709" y="160"/>
                  </a:lnTo>
                  <a:lnTo>
                    <a:pt x="708" y="160"/>
                  </a:lnTo>
                  <a:lnTo>
                    <a:pt x="708" y="159"/>
                  </a:lnTo>
                  <a:lnTo>
                    <a:pt x="706" y="157"/>
                  </a:lnTo>
                  <a:lnTo>
                    <a:pt x="705" y="157"/>
                  </a:lnTo>
                  <a:lnTo>
                    <a:pt x="705" y="156"/>
                  </a:lnTo>
                  <a:lnTo>
                    <a:pt x="703" y="154"/>
                  </a:lnTo>
                  <a:lnTo>
                    <a:pt x="701" y="153"/>
                  </a:lnTo>
                  <a:lnTo>
                    <a:pt x="697" y="151"/>
                  </a:lnTo>
                  <a:lnTo>
                    <a:pt x="695" y="150"/>
                  </a:lnTo>
                  <a:lnTo>
                    <a:pt x="691" y="150"/>
                  </a:lnTo>
                  <a:lnTo>
                    <a:pt x="688" y="150"/>
                  </a:lnTo>
                  <a:lnTo>
                    <a:pt x="682" y="150"/>
                  </a:lnTo>
                  <a:lnTo>
                    <a:pt x="680" y="150"/>
                  </a:lnTo>
                  <a:lnTo>
                    <a:pt x="679" y="150"/>
                  </a:lnTo>
                  <a:lnTo>
                    <a:pt x="677" y="150"/>
                  </a:lnTo>
                  <a:lnTo>
                    <a:pt x="676" y="150"/>
                  </a:lnTo>
                  <a:lnTo>
                    <a:pt x="674" y="151"/>
                  </a:lnTo>
                  <a:lnTo>
                    <a:pt x="673" y="151"/>
                  </a:lnTo>
                  <a:lnTo>
                    <a:pt x="673" y="153"/>
                  </a:lnTo>
                  <a:lnTo>
                    <a:pt x="671" y="153"/>
                  </a:lnTo>
                  <a:lnTo>
                    <a:pt x="670" y="154"/>
                  </a:lnTo>
                  <a:lnTo>
                    <a:pt x="668" y="154"/>
                  </a:lnTo>
                  <a:lnTo>
                    <a:pt x="667" y="154"/>
                  </a:lnTo>
                  <a:lnTo>
                    <a:pt x="665" y="154"/>
                  </a:lnTo>
                  <a:lnTo>
                    <a:pt x="667" y="153"/>
                  </a:lnTo>
                  <a:lnTo>
                    <a:pt x="668" y="153"/>
                  </a:lnTo>
                  <a:lnTo>
                    <a:pt x="670" y="151"/>
                  </a:lnTo>
                  <a:lnTo>
                    <a:pt x="670" y="150"/>
                  </a:lnTo>
                  <a:lnTo>
                    <a:pt x="667" y="150"/>
                  </a:lnTo>
                  <a:lnTo>
                    <a:pt x="665" y="150"/>
                  </a:lnTo>
                  <a:lnTo>
                    <a:pt x="665" y="151"/>
                  </a:lnTo>
                  <a:lnTo>
                    <a:pt x="664" y="151"/>
                  </a:lnTo>
                  <a:lnTo>
                    <a:pt x="662" y="151"/>
                  </a:lnTo>
                  <a:lnTo>
                    <a:pt x="662" y="153"/>
                  </a:lnTo>
                  <a:lnTo>
                    <a:pt x="659" y="153"/>
                  </a:lnTo>
                  <a:lnTo>
                    <a:pt x="658" y="153"/>
                  </a:lnTo>
                  <a:lnTo>
                    <a:pt x="658" y="154"/>
                  </a:lnTo>
                  <a:lnTo>
                    <a:pt x="656" y="154"/>
                  </a:lnTo>
                  <a:lnTo>
                    <a:pt x="658" y="153"/>
                  </a:lnTo>
                  <a:lnTo>
                    <a:pt x="661" y="151"/>
                  </a:lnTo>
                  <a:lnTo>
                    <a:pt x="662" y="151"/>
                  </a:lnTo>
                  <a:lnTo>
                    <a:pt x="664" y="150"/>
                  </a:lnTo>
                  <a:lnTo>
                    <a:pt x="661" y="150"/>
                  </a:lnTo>
                  <a:lnTo>
                    <a:pt x="659" y="150"/>
                  </a:lnTo>
                  <a:lnTo>
                    <a:pt x="658" y="150"/>
                  </a:lnTo>
                  <a:lnTo>
                    <a:pt x="653" y="148"/>
                  </a:lnTo>
                  <a:lnTo>
                    <a:pt x="650" y="147"/>
                  </a:lnTo>
                  <a:lnTo>
                    <a:pt x="650" y="145"/>
                  </a:lnTo>
                  <a:lnTo>
                    <a:pt x="648" y="145"/>
                  </a:lnTo>
                  <a:lnTo>
                    <a:pt x="647" y="145"/>
                  </a:lnTo>
                  <a:lnTo>
                    <a:pt x="645" y="145"/>
                  </a:lnTo>
                  <a:lnTo>
                    <a:pt x="644" y="144"/>
                  </a:lnTo>
                  <a:lnTo>
                    <a:pt x="641" y="144"/>
                  </a:lnTo>
                  <a:lnTo>
                    <a:pt x="635" y="145"/>
                  </a:lnTo>
                  <a:lnTo>
                    <a:pt x="630" y="145"/>
                  </a:lnTo>
                  <a:lnTo>
                    <a:pt x="626" y="145"/>
                  </a:lnTo>
                  <a:lnTo>
                    <a:pt x="621" y="147"/>
                  </a:lnTo>
                  <a:lnTo>
                    <a:pt x="617" y="147"/>
                  </a:lnTo>
                  <a:lnTo>
                    <a:pt x="614" y="147"/>
                  </a:lnTo>
                  <a:lnTo>
                    <a:pt x="611" y="147"/>
                  </a:lnTo>
                  <a:lnTo>
                    <a:pt x="609" y="147"/>
                  </a:lnTo>
                  <a:lnTo>
                    <a:pt x="605" y="147"/>
                  </a:lnTo>
                  <a:lnTo>
                    <a:pt x="603" y="147"/>
                  </a:lnTo>
                  <a:lnTo>
                    <a:pt x="602" y="147"/>
                  </a:lnTo>
                  <a:lnTo>
                    <a:pt x="599" y="148"/>
                  </a:lnTo>
                  <a:lnTo>
                    <a:pt x="592" y="148"/>
                  </a:lnTo>
                  <a:lnTo>
                    <a:pt x="591" y="150"/>
                  </a:lnTo>
                  <a:lnTo>
                    <a:pt x="591" y="151"/>
                  </a:lnTo>
                  <a:lnTo>
                    <a:pt x="591" y="153"/>
                  </a:lnTo>
                  <a:lnTo>
                    <a:pt x="589" y="153"/>
                  </a:lnTo>
                  <a:lnTo>
                    <a:pt x="589" y="154"/>
                  </a:lnTo>
                  <a:lnTo>
                    <a:pt x="588" y="154"/>
                  </a:lnTo>
                  <a:lnTo>
                    <a:pt x="588" y="156"/>
                  </a:lnTo>
                  <a:lnTo>
                    <a:pt x="588" y="157"/>
                  </a:lnTo>
                  <a:lnTo>
                    <a:pt x="591" y="157"/>
                  </a:lnTo>
                  <a:lnTo>
                    <a:pt x="592" y="157"/>
                  </a:lnTo>
                  <a:lnTo>
                    <a:pt x="592" y="159"/>
                  </a:lnTo>
                  <a:lnTo>
                    <a:pt x="591" y="159"/>
                  </a:lnTo>
                  <a:lnTo>
                    <a:pt x="589" y="159"/>
                  </a:lnTo>
                  <a:lnTo>
                    <a:pt x="589" y="160"/>
                  </a:lnTo>
                  <a:lnTo>
                    <a:pt x="588" y="160"/>
                  </a:lnTo>
                  <a:lnTo>
                    <a:pt x="585" y="160"/>
                  </a:lnTo>
                  <a:lnTo>
                    <a:pt x="585" y="162"/>
                  </a:lnTo>
                  <a:lnTo>
                    <a:pt x="583" y="162"/>
                  </a:lnTo>
                  <a:lnTo>
                    <a:pt x="582" y="162"/>
                  </a:lnTo>
                  <a:lnTo>
                    <a:pt x="582" y="163"/>
                  </a:lnTo>
                  <a:lnTo>
                    <a:pt x="580" y="163"/>
                  </a:lnTo>
                  <a:lnTo>
                    <a:pt x="579" y="163"/>
                  </a:lnTo>
                  <a:lnTo>
                    <a:pt x="579" y="166"/>
                  </a:lnTo>
                  <a:lnTo>
                    <a:pt x="577" y="166"/>
                  </a:lnTo>
                  <a:lnTo>
                    <a:pt x="576" y="166"/>
                  </a:lnTo>
                  <a:lnTo>
                    <a:pt x="574" y="166"/>
                  </a:lnTo>
                  <a:lnTo>
                    <a:pt x="573" y="166"/>
                  </a:lnTo>
                  <a:lnTo>
                    <a:pt x="573" y="168"/>
                  </a:lnTo>
                  <a:lnTo>
                    <a:pt x="571" y="168"/>
                  </a:lnTo>
                  <a:lnTo>
                    <a:pt x="568" y="169"/>
                  </a:lnTo>
                  <a:lnTo>
                    <a:pt x="567" y="171"/>
                  </a:lnTo>
                  <a:lnTo>
                    <a:pt x="565" y="171"/>
                  </a:lnTo>
                  <a:lnTo>
                    <a:pt x="564" y="171"/>
                  </a:lnTo>
                  <a:lnTo>
                    <a:pt x="564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4"/>
                  </a:lnTo>
                  <a:lnTo>
                    <a:pt x="561" y="174"/>
                  </a:lnTo>
                  <a:lnTo>
                    <a:pt x="561" y="175"/>
                  </a:lnTo>
                  <a:lnTo>
                    <a:pt x="561" y="177"/>
                  </a:lnTo>
                  <a:lnTo>
                    <a:pt x="559" y="177"/>
                  </a:lnTo>
                  <a:lnTo>
                    <a:pt x="556" y="177"/>
                  </a:lnTo>
                  <a:lnTo>
                    <a:pt x="552" y="178"/>
                  </a:lnTo>
                  <a:lnTo>
                    <a:pt x="552" y="177"/>
                  </a:lnTo>
                  <a:lnTo>
                    <a:pt x="550" y="177"/>
                  </a:lnTo>
                  <a:lnTo>
                    <a:pt x="550" y="178"/>
                  </a:lnTo>
                  <a:lnTo>
                    <a:pt x="550" y="180"/>
                  </a:lnTo>
                  <a:lnTo>
                    <a:pt x="549" y="180"/>
                  </a:lnTo>
                  <a:lnTo>
                    <a:pt x="549" y="181"/>
                  </a:lnTo>
                  <a:lnTo>
                    <a:pt x="547" y="181"/>
                  </a:lnTo>
                  <a:lnTo>
                    <a:pt x="546" y="181"/>
                  </a:lnTo>
                  <a:lnTo>
                    <a:pt x="544" y="181"/>
                  </a:lnTo>
                  <a:lnTo>
                    <a:pt x="544" y="183"/>
                  </a:lnTo>
                  <a:lnTo>
                    <a:pt x="541" y="184"/>
                  </a:lnTo>
                  <a:lnTo>
                    <a:pt x="539" y="184"/>
                  </a:lnTo>
                  <a:lnTo>
                    <a:pt x="538" y="184"/>
                  </a:lnTo>
                  <a:lnTo>
                    <a:pt x="538" y="186"/>
                  </a:lnTo>
                  <a:lnTo>
                    <a:pt x="536" y="186"/>
                  </a:lnTo>
                  <a:lnTo>
                    <a:pt x="535" y="186"/>
                  </a:lnTo>
                  <a:lnTo>
                    <a:pt x="533" y="187"/>
                  </a:lnTo>
                  <a:lnTo>
                    <a:pt x="532" y="187"/>
                  </a:lnTo>
                  <a:lnTo>
                    <a:pt x="530" y="187"/>
                  </a:lnTo>
                  <a:lnTo>
                    <a:pt x="530" y="189"/>
                  </a:lnTo>
                  <a:lnTo>
                    <a:pt x="529" y="189"/>
                  </a:lnTo>
                  <a:lnTo>
                    <a:pt x="527" y="189"/>
                  </a:lnTo>
                  <a:lnTo>
                    <a:pt x="526" y="190"/>
                  </a:lnTo>
                  <a:lnTo>
                    <a:pt x="524" y="190"/>
                  </a:lnTo>
                  <a:lnTo>
                    <a:pt x="523" y="192"/>
                  </a:lnTo>
                  <a:lnTo>
                    <a:pt x="523" y="194"/>
                  </a:lnTo>
                  <a:lnTo>
                    <a:pt x="521" y="194"/>
                  </a:lnTo>
                  <a:lnTo>
                    <a:pt x="520" y="194"/>
                  </a:lnTo>
                  <a:lnTo>
                    <a:pt x="520" y="195"/>
                  </a:lnTo>
                  <a:lnTo>
                    <a:pt x="521" y="195"/>
                  </a:lnTo>
                  <a:lnTo>
                    <a:pt x="526" y="195"/>
                  </a:lnTo>
                  <a:close/>
                  <a:moveTo>
                    <a:pt x="624" y="203"/>
                  </a:moveTo>
                  <a:lnTo>
                    <a:pt x="621" y="204"/>
                  </a:lnTo>
                  <a:lnTo>
                    <a:pt x="620" y="204"/>
                  </a:lnTo>
                  <a:lnTo>
                    <a:pt x="618" y="206"/>
                  </a:lnTo>
                  <a:lnTo>
                    <a:pt x="620" y="207"/>
                  </a:lnTo>
                  <a:lnTo>
                    <a:pt x="624" y="206"/>
                  </a:lnTo>
                  <a:lnTo>
                    <a:pt x="624" y="207"/>
                  </a:lnTo>
                  <a:lnTo>
                    <a:pt x="626" y="207"/>
                  </a:lnTo>
                  <a:lnTo>
                    <a:pt x="626" y="206"/>
                  </a:lnTo>
                  <a:lnTo>
                    <a:pt x="627" y="206"/>
                  </a:lnTo>
                  <a:lnTo>
                    <a:pt x="629" y="207"/>
                  </a:lnTo>
                  <a:lnTo>
                    <a:pt x="630" y="206"/>
                  </a:lnTo>
                  <a:lnTo>
                    <a:pt x="629" y="206"/>
                  </a:lnTo>
                  <a:lnTo>
                    <a:pt x="629" y="204"/>
                  </a:lnTo>
                  <a:lnTo>
                    <a:pt x="627" y="203"/>
                  </a:lnTo>
                  <a:lnTo>
                    <a:pt x="624" y="203"/>
                  </a:lnTo>
                  <a:close/>
                  <a:moveTo>
                    <a:pt x="851" y="234"/>
                  </a:moveTo>
                  <a:lnTo>
                    <a:pt x="851" y="236"/>
                  </a:lnTo>
                  <a:lnTo>
                    <a:pt x="853" y="236"/>
                  </a:lnTo>
                  <a:lnTo>
                    <a:pt x="851" y="237"/>
                  </a:lnTo>
                  <a:lnTo>
                    <a:pt x="850" y="239"/>
                  </a:lnTo>
                  <a:lnTo>
                    <a:pt x="848" y="239"/>
                  </a:lnTo>
                  <a:lnTo>
                    <a:pt x="847" y="240"/>
                  </a:lnTo>
                  <a:lnTo>
                    <a:pt x="845" y="240"/>
                  </a:lnTo>
                  <a:lnTo>
                    <a:pt x="844" y="240"/>
                  </a:lnTo>
                  <a:lnTo>
                    <a:pt x="842" y="240"/>
                  </a:lnTo>
                  <a:lnTo>
                    <a:pt x="842" y="239"/>
                  </a:lnTo>
                  <a:lnTo>
                    <a:pt x="842" y="237"/>
                  </a:lnTo>
                  <a:lnTo>
                    <a:pt x="844" y="236"/>
                  </a:lnTo>
                  <a:lnTo>
                    <a:pt x="841" y="237"/>
                  </a:lnTo>
                  <a:lnTo>
                    <a:pt x="841" y="239"/>
                  </a:lnTo>
                  <a:lnTo>
                    <a:pt x="839" y="239"/>
                  </a:lnTo>
                  <a:lnTo>
                    <a:pt x="838" y="240"/>
                  </a:lnTo>
                  <a:lnTo>
                    <a:pt x="836" y="240"/>
                  </a:lnTo>
                  <a:lnTo>
                    <a:pt x="835" y="239"/>
                  </a:lnTo>
                  <a:lnTo>
                    <a:pt x="833" y="239"/>
                  </a:lnTo>
                  <a:lnTo>
                    <a:pt x="833" y="237"/>
                  </a:lnTo>
                  <a:lnTo>
                    <a:pt x="835" y="237"/>
                  </a:lnTo>
                  <a:lnTo>
                    <a:pt x="835" y="236"/>
                  </a:lnTo>
                  <a:lnTo>
                    <a:pt x="833" y="236"/>
                  </a:lnTo>
                  <a:lnTo>
                    <a:pt x="833" y="237"/>
                  </a:lnTo>
                  <a:lnTo>
                    <a:pt x="832" y="237"/>
                  </a:lnTo>
                  <a:lnTo>
                    <a:pt x="832" y="236"/>
                  </a:lnTo>
                  <a:lnTo>
                    <a:pt x="830" y="236"/>
                  </a:lnTo>
                  <a:lnTo>
                    <a:pt x="830" y="237"/>
                  </a:lnTo>
                  <a:lnTo>
                    <a:pt x="829" y="237"/>
                  </a:lnTo>
                  <a:lnTo>
                    <a:pt x="827" y="237"/>
                  </a:lnTo>
                  <a:lnTo>
                    <a:pt x="826" y="237"/>
                  </a:lnTo>
                  <a:lnTo>
                    <a:pt x="826" y="239"/>
                  </a:lnTo>
                  <a:lnTo>
                    <a:pt x="824" y="239"/>
                  </a:lnTo>
                  <a:lnTo>
                    <a:pt x="824" y="240"/>
                  </a:lnTo>
                  <a:lnTo>
                    <a:pt x="823" y="240"/>
                  </a:lnTo>
                  <a:lnTo>
                    <a:pt x="823" y="242"/>
                  </a:lnTo>
                  <a:lnTo>
                    <a:pt x="821" y="242"/>
                  </a:lnTo>
                  <a:lnTo>
                    <a:pt x="820" y="243"/>
                  </a:lnTo>
                  <a:lnTo>
                    <a:pt x="820" y="242"/>
                  </a:lnTo>
                  <a:lnTo>
                    <a:pt x="818" y="242"/>
                  </a:lnTo>
                  <a:lnTo>
                    <a:pt x="817" y="243"/>
                  </a:lnTo>
                  <a:lnTo>
                    <a:pt x="817" y="242"/>
                  </a:lnTo>
                  <a:lnTo>
                    <a:pt x="815" y="242"/>
                  </a:lnTo>
                  <a:lnTo>
                    <a:pt x="814" y="242"/>
                  </a:lnTo>
                  <a:lnTo>
                    <a:pt x="812" y="240"/>
                  </a:lnTo>
                  <a:lnTo>
                    <a:pt x="810" y="240"/>
                  </a:lnTo>
                  <a:lnTo>
                    <a:pt x="810" y="239"/>
                  </a:lnTo>
                  <a:lnTo>
                    <a:pt x="809" y="240"/>
                  </a:lnTo>
                  <a:lnTo>
                    <a:pt x="807" y="242"/>
                  </a:lnTo>
                  <a:lnTo>
                    <a:pt x="809" y="242"/>
                  </a:lnTo>
                  <a:lnTo>
                    <a:pt x="810" y="242"/>
                  </a:lnTo>
                  <a:lnTo>
                    <a:pt x="810" y="243"/>
                  </a:lnTo>
                  <a:lnTo>
                    <a:pt x="810" y="245"/>
                  </a:lnTo>
                  <a:lnTo>
                    <a:pt x="812" y="243"/>
                  </a:lnTo>
                  <a:lnTo>
                    <a:pt x="812" y="245"/>
                  </a:lnTo>
                  <a:lnTo>
                    <a:pt x="810" y="247"/>
                  </a:lnTo>
                  <a:lnTo>
                    <a:pt x="809" y="248"/>
                  </a:lnTo>
                  <a:lnTo>
                    <a:pt x="807" y="250"/>
                  </a:lnTo>
                  <a:lnTo>
                    <a:pt x="810" y="248"/>
                  </a:lnTo>
                  <a:lnTo>
                    <a:pt x="812" y="248"/>
                  </a:lnTo>
                  <a:lnTo>
                    <a:pt x="812" y="247"/>
                  </a:lnTo>
                  <a:lnTo>
                    <a:pt x="814" y="247"/>
                  </a:lnTo>
                  <a:lnTo>
                    <a:pt x="817" y="247"/>
                  </a:lnTo>
                  <a:lnTo>
                    <a:pt x="817" y="245"/>
                  </a:lnTo>
                  <a:lnTo>
                    <a:pt x="818" y="245"/>
                  </a:lnTo>
                  <a:lnTo>
                    <a:pt x="820" y="245"/>
                  </a:lnTo>
                  <a:lnTo>
                    <a:pt x="821" y="245"/>
                  </a:lnTo>
                  <a:lnTo>
                    <a:pt x="821" y="243"/>
                  </a:lnTo>
                  <a:lnTo>
                    <a:pt x="823" y="243"/>
                  </a:lnTo>
                  <a:lnTo>
                    <a:pt x="824" y="243"/>
                  </a:lnTo>
                  <a:lnTo>
                    <a:pt x="826" y="243"/>
                  </a:lnTo>
                  <a:lnTo>
                    <a:pt x="827" y="243"/>
                  </a:lnTo>
                  <a:lnTo>
                    <a:pt x="829" y="245"/>
                  </a:lnTo>
                  <a:lnTo>
                    <a:pt x="827" y="245"/>
                  </a:lnTo>
                  <a:lnTo>
                    <a:pt x="826" y="247"/>
                  </a:lnTo>
                  <a:lnTo>
                    <a:pt x="824" y="247"/>
                  </a:lnTo>
                  <a:lnTo>
                    <a:pt x="823" y="247"/>
                  </a:lnTo>
                  <a:lnTo>
                    <a:pt x="823" y="248"/>
                  </a:lnTo>
                  <a:lnTo>
                    <a:pt x="821" y="248"/>
                  </a:lnTo>
                  <a:lnTo>
                    <a:pt x="821" y="250"/>
                  </a:lnTo>
                  <a:lnTo>
                    <a:pt x="823" y="250"/>
                  </a:lnTo>
                  <a:lnTo>
                    <a:pt x="824" y="250"/>
                  </a:lnTo>
                  <a:lnTo>
                    <a:pt x="824" y="248"/>
                  </a:lnTo>
                  <a:lnTo>
                    <a:pt x="826" y="248"/>
                  </a:lnTo>
                  <a:lnTo>
                    <a:pt x="826" y="250"/>
                  </a:lnTo>
                  <a:lnTo>
                    <a:pt x="827" y="250"/>
                  </a:lnTo>
                  <a:lnTo>
                    <a:pt x="826" y="251"/>
                  </a:lnTo>
                  <a:lnTo>
                    <a:pt x="824" y="253"/>
                  </a:lnTo>
                  <a:lnTo>
                    <a:pt x="823" y="253"/>
                  </a:lnTo>
                  <a:lnTo>
                    <a:pt x="823" y="254"/>
                  </a:lnTo>
                  <a:lnTo>
                    <a:pt x="821" y="254"/>
                  </a:lnTo>
                  <a:lnTo>
                    <a:pt x="820" y="254"/>
                  </a:lnTo>
                  <a:lnTo>
                    <a:pt x="818" y="254"/>
                  </a:lnTo>
                  <a:lnTo>
                    <a:pt x="817" y="254"/>
                  </a:lnTo>
                  <a:lnTo>
                    <a:pt x="815" y="254"/>
                  </a:lnTo>
                  <a:lnTo>
                    <a:pt x="814" y="256"/>
                  </a:lnTo>
                  <a:lnTo>
                    <a:pt x="814" y="254"/>
                  </a:lnTo>
                  <a:lnTo>
                    <a:pt x="812" y="254"/>
                  </a:lnTo>
                  <a:lnTo>
                    <a:pt x="812" y="256"/>
                  </a:lnTo>
                  <a:lnTo>
                    <a:pt x="810" y="256"/>
                  </a:lnTo>
                  <a:lnTo>
                    <a:pt x="809" y="257"/>
                  </a:lnTo>
                  <a:lnTo>
                    <a:pt x="807" y="257"/>
                  </a:lnTo>
                  <a:lnTo>
                    <a:pt x="807" y="256"/>
                  </a:lnTo>
                  <a:lnTo>
                    <a:pt x="806" y="256"/>
                  </a:lnTo>
                  <a:lnTo>
                    <a:pt x="806" y="257"/>
                  </a:lnTo>
                  <a:lnTo>
                    <a:pt x="804" y="257"/>
                  </a:lnTo>
                  <a:lnTo>
                    <a:pt x="801" y="257"/>
                  </a:lnTo>
                  <a:lnTo>
                    <a:pt x="800" y="257"/>
                  </a:lnTo>
                  <a:lnTo>
                    <a:pt x="798" y="257"/>
                  </a:lnTo>
                  <a:lnTo>
                    <a:pt x="797" y="257"/>
                  </a:lnTo>
                  <a:lnTo>
                    <a:pt x="794" y="257"/>
                  </a:lnTo>
                  <a:lnTo>
                    <a:pt x="794" y="259"/>
                  </a:lnTo>
                  <a:lnTo>
                    <a:pt x="792" y="259"/>
                  </a:lnTo>
                  <a:lnTo>
                    <a:pt x="791" y="257"/>
                  </a:lnTo>
                  <a:lnTo>
                    <a:pt x="789" y="257"/>
                  </a:lnTo>
                  <a:lnTo>
                    <a:pt x="788" y="257"/>
                  </a:lnTo>
                  <a:lnTo>
                    <a:pt x="786" y="257"/>
                  </a:lnTo>
                  <a:lnTo>
                    <a:pt x="783" y="257"/>
                  </a:lnTo>
                  <a:lnTo>
                    <a:pt x="782" y="256"/>
                  </a:lnTo>
                  <a:lnTo>
                    <a:pt x="780" y="256"/>
                  </a:lnTo>
                  <a:lnTo>
                    <a:pt x="779" y="256"/>
                  </a:lnTo>
                  <a:lnTo>
                    <a:pt x="777" y="256"/>
                  </a:lnTo>
                  <a:lnTo>
                    <a:pt x="776" y="257"/>
                  </a:lnTo>
                  <a:lnTo>
                    <a:pt x="773" y="256"/>
                  </a:lnTo>
                  <a:lnTo>
                    <a:pt x="768" y="256"/>
                  </a:lnTo>
                  <a:lnTo>
                    <a:pt x="767" y="254"/>
                  </a:lnTo>
                  <a:lnTo>
                    <a:pt x="768" y="254"/>
                  </a:lnTo>
                  <a:lnTo>
                    <a:pt x="770" y="254"/>
                  </a:lnTo>
                  <a:lnTo>
                    <a:pt x="771" y="254"/>
                  </a:lnTo>
                  <a:lnTo>
                    <a:pt x="773" y="253"/>
                  </a:lnTo>
                  <a:lnTo>
                    <a:pt x="774" y="253"/>
                  </a:lnTo>
                  <a:lnTo>
                    <a:pt x="773" y="251"/>
                  </a:lnTo>
                  <a:lnTo>
                    <a:pt x="771" y="253"/>
                  </a:lnTo>
                  <a:lnTo>
                    <a:pt x="770" y="253"/>
                  </a:lnTo>
                  <a:lnTo>
                    <a:pt x="767" y="251"/>
                  </a:lnTo>
                  <a:lnTo>
                    <a:pt x="762" y="250"/>
                  </a:lnTo>
                  <a:lnTo>
                    <a:pt x="761" y="251"/>
                  </a:lnTo>
                  <a:lnTo>
                    <a:pt x="759" y="251"/>
                  </a:lnTo>
                  <a:lnTo>
                    <a:pt x="756" y="251"/>
                  </a:lnTo>
                  <a:lnTo>
                    <a:pt x="754" y="250"/>
                  </a:lnTo>
                  <a:lnTo>
                    <a:pt x="756" y="248"/>
                  </a:lnTo>
                  <a:lnTo>
                    <a:pt x="757" y="248"/>
                  </a:lnTo>
                  <a:lnTo>
                    <a:pt x="759" y="248"/>
                  </a:lnTo>
                  <a:lnTo>
                    <a:pt x="757" y="247"/>
                  </a:lnTo>
                  <a:lnTo>
                    <a:pt x="759" y="247"/>
                  </a:lnTo>
                  <a:lnTo>
                    <a:pt x="759" y="245"/>
                  </a:lnTo>
                  <a:lnTo>
                    <a:pt x="757" y="245"/>
                  </a:lnTo>
                  <a:lnTo>
                    <a:pt x="757" y="243"/>
                  </a:lnTo>
                  <a:lnTo>
                    <a:pt x="756" y="243"/>
                  </a:lnTo>
                  <a:lnTo>
                    <a:pt x="756" y="245"/>
                  </a:lnTo>
                  <a:lnTo>
                    <a:pt x="754" y="245"/>
                  </a:lnTo>
                  <a:lnTo>
                    <a:pt x="753" y="245"/>
                  </a:lnTo>
                  <a:lnTo>
                    <a:pt x="753" y="247"/>
                  </a:lnTo>
                  <a:lnTo>
                    <a:pt x="751" y="247"/>
                  </a:lnTo>
                  <a:lnTo>
                    <a:pt x="750" y="247"/>
                  </a:lnTo>
                  <a:lnTo>
                    <a:pt x="748" y="247"/>
                  </a:lnTo>
                  <a:lnTo>
                    <a:pt x="747" y="248"/>
                  </a:lnTo>
                  <a:lnTo>
                    <a:pt x="747" y="250"/>
                  </a:lnTo>
                  <a:lnTo>
                    <a:pt x="745" y="250"/>
                  </a:lnTo>
                  <a:lnTo>
                    <a:pt x="744" y="250"/>
                  </a:lnTo>
                  <a:lnTo>
                    <a:pt x="744" y="251"/>
                  </a:lnTo>
                  <a:lnTo>
                    <a:pt x="742" y="251"/>
                  </a:lnTo>
                  <a:lnTo>
                    <a:pt x="741" y="251"/>
                  </a:lnTo>
                  <a:lnTo>
                    <a:pt x="738" y="253"/>
                  </a:lnTo>
                  <a:lnTo>
                    <a:pt x="736" y="253"/>
                  </a:lnTo>
                  <a:lnTo>
                    <a:pt x="733" y="254"/>
                  </a:lnTo>
                  <a:lnTo>
                    <a:pt x="727" y="254"/>
                  </a:lnTo>
                  <a:lnTo>
                    <a:pt x="726" y="256"/>
                  </a:lnTo>
                  <a:lnTo>
                    <a:pt x="721" y="256"/>
                  </a:lnTo>
                  <a:lnTo>
                    <a:pt x="720" y="254"/>
                  </a:lnTo>
                  <a:lnTo>
                    <a:pt x="717" y="254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4" y="257"/>
                  </a:lnTo>
                  <a:lnTo>
                    <a:pt x="712" y="257"/>
                  </a:lnTo>
                  <a:lnTo>
                    <a:pt x="709" y="259"/>
                  </a:lnTo>
                  <a:lnTo>
                    <a:pt x="708" y="259"/>
                  </a:lnTo>
                  <a:lnTo>
                    <a:pt x="706" y="259"/>
                  </a:lnTo>
                  <a:lnTo>
                    <a:pt x="705" y="259"/>
                  </a:lnTo>
                  <a:lnTo>
                    <a:pt x="698" y="260"/>
                  </a:lnTo>
                  <a:lnTo>
                    <a:pt x="692" y="262"/>
                  </a:lnTo>
                  <a:lnTo>
                    <a:pt x="689" y="262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5" y="262"/>
                  </a:lnTo>
                  <a:lnTo>
                    <a:pt x="683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79" y="262"/>
                  </a:lnTo>
                  <a:lnTo>
                    <a:pt x="677" y="262"/>
                  </a:lnTo>
                  <a:lnTo>
                    <a:pt x="676" y="262"/>
                  </a:lnTo>
                  <a:lnTo>
                    <a:pt x="674" y="262"/>
                  </a:lnTo>
                  <a:lnTo>
                    <a:pt x="670" y="263"/>
                  </a:lnTo>
                  <a:lnTo>
                    <a:pt x="670" y="262"/>
                  </a:lnTo>
                  <a:lnTo>
                    <a:pt x="668" y="262"/>
                  </a:lnTo>
                  <a:lnTo>
                    <a:pt x="665" y="262"/>
                  </a:lnTo>
                  <a:lnTo>
                    <a:pt x="664" y="262"/>
                  </a:lnTo>
                  <a:lnTo>
                    <a:pt x="664" y="263"/>
                  </a:lnTo>
                  <a:lnTo>
                    <a:pt x="662" y="263"/>
                  </a:lnTo>
                  <a:lnTo>
                    <a:pt x="656" y="263"/>
                  </a:lnTo>
                  <a:lnTo>
                    <a:pt x="650" y="263"/>
                  </a:lnTo>
                  <a:lnTo>
                    <a:pt x="648" y="263"/>
                  </a:lnTo>
                  <a:lnTo>
                    <a:pt x="647" y="263"/>
                  </a:lnTo>
                  <a:lnTo>
                    <a:pt x="644" y="263"/>
                  </a:lnTo>
                  <a:lnTo>
                    <a:pt x="642" y="265"/>
                  </a:lnTo>
                  <a:lnTo>
                    <a:pt x="641" y="265"/>
                  </a:lnTo>
                  <a:lnTo>
                    <a:pt x="639" y="265"/>
                  </a:lnTo>
                  <a:lnTo>
                    <a:pt x="638" y="265"/>
                  </a:lnTo>
                  <a:lnTo>
                    <a:pt x="638" y="263"/>
                  </a:lnTo>
                  <a:lnTo>
                    <a:pt x="636" y="263"/>
                  </a:lnTo>
                  <a:lnTo>
                    <a:pt x="635" y="262"/>
                  </a:lnTo>
                  <a:lnTo>
                    <a:pt x="633" y="262"/>
                  </a:lnTo>
                  <a:lnTo>
                    <a:pt x="633" y="260"/>
                  </a:lnTo>
                  <a:lnTo>
                    <a:pt x="635" y="260"/>
                  </a:lnTo>
                  <a:lnTo>
                    <a:pt x="635" y="259"/>
                  </a:lnTo>
                  <a:lnTo>
                    <a:pt x="633" y="259"/>
                  </a:lnTo>
                  <a:lnTo>
                    <a:pt x="633" y="257"/>
                  </a:lnTo>
                  <a:lnTo>
                    <a:pt x="635" y="257"/>
                  </a:lnTo>
                  <a:lnTo>
                    <a:pt x="635" y="256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8" y="254"/>
                  </a:lnTo>
                  <a:lnTo>
                    <a:pt x="639" y="254"/>
                  </a:lnTo>
                  <a:lnTo>
                    <a:pt x="639" y="253"/>
                  </a:lnTo>
                  <a:lnTo>
                    <a:pt x="639" y="251"/>
                  </a:lnTo>
                  <a:lnTo>
                    <a:pt x="641" y="251"/>
                  </a:lnTo>
                  <a:lnTo>
                    <a:pt x="641" y="250"/>
                  </a:lnTo>
                  <a:lnTo>
                    <a:pt x="639" y="250"/>
                  </a:lnTo>
                  <a:lnTo>
                    <a:pt x="639" y="248"/>
                  </a:lnTo>
                  <a:lnTo>
                    <a:pt x="638" y="248"/>
                  </a:lnTo>
                  <a:lnTo>
                    <a:pt x="635" y="248"/>
                  </a:lnTo>
                  <a:lnTo>
                    <a:pt x="632" y="248"/>
                  </a:lnTo>
                  <a:lnTo>
                    <a:pt x="624" y="248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20" y="250"/>
                  </a:lnTo>
                  <a:lnTo>
                    <a:pt x="614" y="248"/>
                  </a:lnTo>
                  <a:lnTo>
                    <a:pt x="609" y="248"/>
                  </a:lnTo>
                  <a:lnTo>
                    <a:pt x="608" y="248"/>
                  </a:lnTo>
                  <a:lnTo>
                    <a:pt x="608" y="247"/>
                  </a:lnTo>
                  <a:lnTo>
                    <a:pt x="606" y="247"/>
                  </a:lnTo>
                  <a:lnTo>
                    <a:pt x="603" y="245"/>
                  </a:lnTo>
                  <a:lnTo>
                    <a:pt x="602" y="245"/>
                  </a:lnTo>
                  <a:lnTo>
                    <a:pt x="602" y="243"/>
                  </a:lnTo>
                  <a:lnTo>
                    <a:pt x="603" y="243"/>
                  </a:lnTo>
                  <a:lnTo>
                    <a:pt x="605" y="243"/>
                  </a:lnTo>
                  <a:lnTo>
                    <a:pt x="605" y="242"/>
                  </a:lnTo>
                  <a:lnTo>
                    <a:pt x="603" y="242"/>
                  </a:lnTo>
                  <a:lnTo>
                    <a:pt x="602" y="243"/>
                  </a:lnTo>
                  <a:lnTo>
                    <a:pt x="602" y="242"/>
                  </a:lnTo>
                  <a:lnTo>
                    <a:pt x="602" y="240"/>
                  </a:lnTo>
                  <a:lnTo>
                    <a:pt x="600" y="240"/>
                  </a:lnTo>
                  <a:lnTo>
                    <a:pt x="600" y="239"/>
                  </a:lnTo>
                  <a:lnTo>
                    <a:pt x="599" y="239"/>
                  </a:lnTo>
                  <a:lnTo>
                    <a:pt x="599" y="237"/>
                  </a:lnTo>
                  <a:lnTo>
                    <a:pt x="600" y="237"/>
                  </a:lnTo>
                  <a:lnTo>
                    <a:pt x="600" y="236"/>
                  </a:lnTo>
                  <a:lnTo>
                    <a:pt x="600" y="234"/>
                  </a:lnTo>
                  <a:lnTo>
                    <a:pt x="602" y="233"/>
                  </a:lnTo>
                  <a:lnTo>
                    <a:pt x="603" y="233"/>
                  </a:lnTo>
                  <a:lnTo>
                    <a:pt x="605" y="233"/>
                  </a:lnTo>
                  <a:lnTo>
                    <a:pt x="606" y="231"/>
                  </a:lnTo>
                  <a:lnTo>
                    <a:pt x="611" y="231"/>
                  </a:lnTo>
                  <a:lnTo>
                    <a:pt x="614" y="231"/>
                  </a:lnTo>
                  <a:lnTo>
                    <a:pt x="618" y="230"/>
                  </a:lnTo>
                  <a:lnTo>
                    <a:pt x="627" y="230"/>
                  </a:lnTo>
                  <a:lnTo>
                    <a:pt x="633" y="228"/>
                  </a:lnTo>
                  <a:lnTo>
                    <a:pt x="639" y="228"/>
                  </a:lnTo>
                  <a:lnTo>
                    <a:pt x="642" y="228"/>
                  </a:lnTo>
                  <a:lnTo>
                    <a:pt x="647" y="228"/>
                  </a:lnTo>
                  <a:lnTo>
                    <a:pt x="652" y="227"/>
                  </a:lnTo>
                  <a:lnTo>
                    <a:pt x="656" y="227"/>
                  </a:lnTo>
                  <a:lnTo>
                    <a:pt x="658" y="228"/>
                  </a:lnTo>
                  <a:lnTo>
                    <a:pt x="664" y="228"/>
                  </a:lnTo>
                  <a:lnTo>
                    <a:pt x="667" y="228"/>
                  </a:lnTo>
                  <a:lnTo>
                    <a:pt x="670" y="228"/>
                  </a:lnTo>
                  <a:lnTo>
                    <a:pt x="671" y="228"/>
                  </a:lnTo>
                  <a:lnTo>
                    <a:pt x="671" y="227"/>
                  </a:lnTo>
                  <a:lnTo>
                    <a:pt x="673" y="227"/>
                  </a:lnTo>
                  <a:lnTo>
                    <a:pt x="674" y="228"/>
                  </a:lnTo>
                  <a:lnTo>
                    <a:pt x="676" y="228"/>
                  </a:lnTo>
                  <a:lnTo>
                    <a:pt x="679" y="230"/>
                  </a:lnTo>
                  <a:lnTo>
                    <a:pt x="679" y="228"/>
                  </a:lnTo>
                  <a:lnTo>
                    <a:pt x="680" y="228"/>
                  </a:lnTo>
                  <a:lnTo>
                    <a:pt x="682" y="228"/>
                  </a:lnTo>
                  <a:lnTo>
                    <a:pt x="683" y="228"/>
                  </a:lnTo>
                  <a:lnTo>
                    <a:pt x="685" y="228"/>
                  </a:lnTo>
                  <a:lnTo>
                    <a:pt x="685" y="227"/>
                  </a:lnTo>
                  <a:lnTo>
                    <a:pt x="688" y="228"/>
                  </a:lnTo>
                  <a:lnTo>
                    <a:pt x="689" y="228"/>
                  </a:lnTo>
                  <a:lnTo>
                    <a:pt x="691" y="228"/>
                  </a:lnTo>
                  <a:lnTo>
                    <a:pt x="692" y="228"/>
                  </a:lnTo>
                  <a:lnTo>
                    <a:pt x="694" y="228"/>
                  </a:lnTo>
                  <a:lnTo>
                    <a:pt x="695" y="228"/>
                  </a:lnTo>
                  <a:lnTo>
                    <a:pt x="695" y="227"/>
                  </a:lnTo>
                  <a:lnTo>
                    <a:pt x="694" y="227"/>
                  </a:lnTo>
                  <a:lnTo>
                    <a:pt x="689" y="228"/>
                  </a:lnTo>
                  <a:lnTo>
                    <a:pt x="685" y="227"/>
                  </a:lnTo>
                  <a:lnTo>
                    <a:pt x="686" y="227"/>
                  </a:lnTo>
                  <a:lnTo>
                    <a:pt x="689" y="227"/>
                  </a:lnTo>
                  <a:lnTo>
                    <a:pt x="691" y="227"/>
                  </a:lnTo>
                  <a:lnTo>
                    <a:pt x="691" y="225"/>
                  </a:lnTo>
                  <a:lnTo>
                    <a:pt x="691" y="224"/>
                  </a:lnTo>
                  <a:lnTo>
                    <a:pt x="689" y="224"/>
                  </a:lnTo>
                  <a:lnTo>
                    <a:pt x="688" y="224"/>
                  </a:lnTo>
                  <a:lnTo>
                    <a:pt x="688" y="222"/>
                  </a:lnTo>
                  <a:lnTo>
                    <a:pt x="686" y="222"/>
                  </a:lnTo>
                  <a:lnTo>
                    <a:pt x="686" y="224"/>
                  </a:lnTo>
                  <a:lnTo>
                    <a:pt x="685" y="224"/>
                  </a:lnTo>
                  <a:lnTo>
                    <a:pt x="685" y="222"/>
                  </a:lnTo>
                  <a:lnTo>
                    <a:pt x="683" y="222"/>
                  </a:lnTo>
                  <a:lnTo>
                    <a:pt x="682" y="222"/>
                  </a:lnTo>
                  <a:lnTo>
                    <a:pt x="680" y="222"/>
                  </a:lnTo>
                  <a:lnTo>
                    <a:pt x="679" y="222"/>
                  </a:lnTo>
                  <a:lnTo>
                    <a:pt x="679" y="221"/>
                  </a:lnTo>
                  <a:lnTo>
                    <a:pt x="677" y="222"/>
                  </a:lnTo>
                  <a:lnTo>
                    <a:pt x="677" y="221"/>
                  </a:lnTo>
                  <a:lnTo>
                    <a:pt x="676" y="221"/>
                  </a:lnTo>
                  <a:lnTo>
                    <a:pt x="674" y="221"/>
                  </a:lnTo>
                  <a:lnTo>
                    <a:pt x="673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8" y="219"/>
                  </a:lnTo>
                  <a:lnTo>
                    <a:pt x="667" y="219"/>
                  </a:lnTo>
                  <a:lnTo>
                    <a:pt x="665" y="221"/>
                  </a:lnTo>
                  <a:lnTo>
                    <a:pt x="664" y="221"/>
                  </a:lnTo>
                  <a:lnTo>
                    <a:pt x="662" y="221"/>
                  </a:lnTo>
                  <a:lnTo>
                    <a:pt x="661" y="221"/>
                  </a:lnTo>
                  <a:lnTo>
                    <a:pt x="659" y="221"/>
                  </a:lnTo>
                  <a:lnTo>
                    <a:pt x="653" y="221"/>
                  </a:lnTo>
                  <a:lnTo>
                    <a:pt x="650" y="222"/>
                  </a:lnTo>
                  <a:lnTo>
                    <a:pt x="647" y="221"/>
                  </a:lnTo>
                  <a:lnTo>
                    <a:pt x="642" y="222"/>
                  </a:lnTo>
                  <a:lnTo>
                    <a:pt x="641" y="222"/>
                  </a:lnTo>
                  <a:lnTo>
                    <a:pt x="639" y="222"/>
                  </a:lnTo>
                  <a:lnTo>
                    <a:pt x="635" y="222"/>
                  </a:lnTo>
                  <a:lnTo>
                    <a:pt x="632" y="222"/>
                  </a:lnTo>
                  <a:lnTo>
                    <a:pt x="632" y="221"/>
                  </a:lnTo>
                  <a:lnTo>
                    <a:pt x="627" y="221"/>
                  </a:lnTo>
                  <a:lnTo>
                    <a:pt x="626" y="221"/>
                  </a:lnTo>
                  <a:lnTo>
                    <a:pt x="626" y="222"/>
                  </a:lnTo>
                  <a:lnTo>
                    <a:pt x="620" y="222"/>
                  </a:lnTo>
                  <a:lnTo>
                    <a:pt x="617" y="221"/>
                  </a:lnTo>
                  <a:lnTo>
                    <a:pt x="615" y="222"/>
                  </a:lnTo>
                  <a:lnTo>
                    <a:pt x="615" y="221"/>
                  </a:lnTo>
                  <a:lnTo>
                    <a:pt x="612" y="221"/>
                  </a:lnTo>
                  <a:lnTo>
                    <a:pt x="612" y="222"/>
                  </a:lnTo>
                  <a:lnTo>
                    <a:pt x="611" y="221"/>
                  </a:lnTo>
                  <a:lnTo>
                    <a:pt x="612" y="219"/>
                  </a:lnTo>
                  <a:lnTo>
                    <a:pt x="611" y="219"/>
                  </a:lnTo>
                  <a:lnTo>
                    <a:pt x="608" y="218"/>
                  </a:lnTo>
                  <a:lnTo>
                    <a:pt x="608" y="216"/>
                  </a:lnTo>
                  <a:lnTo>
                    <a:pt x="608" y="215"/>
                  </a:lnTo>
                  <a:lnTo>
                    <a:pt x="609" y="213"/>
                  </a:lnTo>
                  <a:lnTo>
                    <a:pt x="615" y="212"/>
                  </a:lnTo>
                  <a:lnTo>
                    <a:pt x="621" y="210"/>
                  </a:lnTo>
                  <a:lnTo>
                    <a:pt x="626" y="210"/>
                  </a:lnTo>
                  <a:lnTo>
                    <a:pt x="633" y="209"/>
                  </a:lnTo>
                  <a:lnTo>
                    <a:pt x="635" y="209"/>
                  </a:lnTo>
                  <a:lnTo>
                    <a:pt x="636" y="209"/>
                  </a:lnTo>
                  <a:lnTo>
                    <a:pt x="638" y="209"/>
                  </a:lnTo>
                  <a:lnTo>
                    <a:pt x="647" y="207"/>
                  </a:lnTo>
                  <a:lnTo>
                    <a:pt x="648" y="207"/>
                  </a:lnTo>
                  <a:lnTo>
                    <a:pt x="650" y="207"/>
                  </a:lnTo>
                  <a:lnTo>
                    <a:pt x="652" y="207"/>
                  </a:lnTo>
                  <a:lnTo>
                    <a:pt x="655" y="207"/>
                  </a:lnTo>
                  <a:lnTo>
                    <a:pt x="656" y="206"/>
                  </a:lnTo>
                  <a:lnTo>
                    <a:pt x="653" y="206"/>
                  </a:lnTo>
                  <a:lnTo>
                    <a:pt x="659" y="204"/>
                  </a:lnTo>
                  <a:lnTo>
                    <a:pt x="661" y="204"/>
                  </a:lnTo>
                  <a:lnTo>
                    <a:pt x="662" y="204"/>
                  </a:lnTo>
                  <a:lnTo>
                    <a:pt x="664" y="204"/>
                  </a:lnTo>
                  <a:lnTo>
                    <a:pt x="664" y="203"/>
                  </a:lnTo>
                  <a:lnTo>
                    <a:pt x="662" y="203"/>
                  </a:lnTo>
                  <a:lnTo>
                    <a:pt x="658" y="203"/>
                  </a:lnTo>
                  <a:lnTo>
                    <a:pt x="658" y="204"/>
                  </a:lnTo>
                  <a:lnTo>
                    <a:pt x="656" y="204"/>
                  </a:lnTo>
                  <a:lnTo>
                    <a:pt x="655" y="204"/>
                  </a:lnTo>
                  <a:lnTo>
                    <a:pt x="653" y="204"/>
                  </a:lnTo>
                  <a:lnTo>
                    <a:pt x="652" y="204"/>
                  </a:lnTo>
                  <a:lnTo>
                    <a:pt x="645" y="204"/>
                  </a:lnTo>
                  <a:lnTo>
                    <a:pt x="644" y="206"/>
                  </a:lnTo>
                  <a:lnTo>
                    <a:pt x="642" y="206"/>
                  </a:lnTo>
                  <a:lnTo>
                    <a:pt x="641" y="206"/>
                  </a:lnTo>
                  <a:lnTo>
                    <a:pt x="639" y="206"/>
                  </a:lnTo>
                  <a:lnTo>
                    <a:pt x="638" y="206"/>
                  </a:lnTo>
                  <a:lnTo>
                    <a:pt x="636" y="206"/>
                  </a:lnTo>
                  <a:lnTo>
                    <a:pt x="635" y="206"/>
                  </a:lnTo>
                  <a:lnTo>
                    <a:pt x="633" y="206"/>
                  </a:lnTo>
                  <a:lnTo>
                    <a:pt x="633" y="204"/>
                  </a:lnTo>
                  <a:lnTo>
                    <a:pt x="632" y="206"/>
                  </a:lnTo>
                  <a:lnTo>
                    <a:pt x="632" y="204"/>
                  </a:lnTo>
                  <a:lnTo>
                    <a:pt x="630" y="204"/>
                  </a:lnTo>
                  <a:lnTo>
                    <a:pt x="629" y="204"/>
                  </a:lnTo>
                  <a:lnTo>
                    <a:pt x="629" y="203"/>
                  </a:lnTo>
                  <a:lnTo>
                    <a:pt x="630" y="203"/>
                  </a:lnTo>
                  <a:lnTo>
                    <a:pt x="629" y="201"/>
                  </a:lnTo>
                  <a:lnTo>
                    <a:pt x="629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6" y="201"/>
                  </a:lnTo>
                  <a:lnTo>
                    <a:pt x="624" y="201"/>
                  </a:lnTo>
                  <a:lnTo>
                    <a:pt x="624" y="203"/>
                  </a:lnTo>
                  <a:lnTo>
                    <a:pt x="623" y="203"/>
                  </a:lnTo>
                  <a:lnTo>
                    <a:pt x="621" y="203"/>
                  </a:lnTo>
                  <a:lnTo>
                    <a:pt x="621" y="201"/>
                  </a:lnTo>
                  <a:lnTo>
                    <a:pt x="620" y="201"/>
                  </a:lnTo>
                  <a:lnTo>
                    <a:pt x="618" y="201"/>
                  </a:lnTo>
                  <a:lnTo>
                    <a:pt x="617" y="201"/>
                  </a:lnTo>
                  <a:lnTo>
                    <a:pt x="615" y="201"/>
                  </a:lnTo>
                  <a:lnTo>
                    <a:pt x="614" y="201"/>
                  </a:lnTo>
                  <a:lnTo>
                    <a:pt x="614" y="203"/>
                  </a:lnTo>
                  <a:lnTo>
                    <a:pt x="612" y="201"/>
                  </a:lnTo>
                  <a:lnTo>
                    <a:pt x="614" y="200"/>
                  </a:lnTo>
                  <a:lnTo>
                    <a:pt x="614" y="198"/>
                  </a:lnTo>
                  <a:lnTo>
                    <a:pt x="615" y="198"/>
                  </a:lnTo>
                  <a:lnTo>
                    <a:pt x="617" y="198"/>
                  </a:lnTo>
                  <a:lnTo>
                    <a:pt x="617" y="197"/>
                  </a:lnTo>
                  <a:lnTo>
                    <a:pt x="618" y="197"/>
                  </a:lnTo>
                  <a:lnTo>
                    <a:pt x="618" y="195"/>
                  </a:lnTo>
                  <a:lnTo>
                    <a:pt x="621" y="195"/>
                  </a:lnTo>
                  <a:lnTo>
                    <a:pt x="624" y="194"/>
                  </a:lnTo>
                  <a:lnTo>
                    <a:pt x="626" y="194"/>
                  </a:lnTo>
                  <a:lnTo>
                    <a:pt x="627" y="194"/>
                  </a:lnTo>
                  <a:lnTo>
                    <a:pt x="627" y="192"/>
                  </a:lnTo>
                  <a:lnTo>
                    <a:pt x="629" y="192"/>
                  </a:lnTo>
                  <a:lnTo>
                    <a:pt x="632" y="190"/>
                  </a:lnTo>
                  <a:lnTo>
                    <a:pt x="633" y="190"/>
                  </a:lnTo>
                  <a:lnTo>
                    <a:pt x="639" y="190"/>
                  </a:lnTo>
                  <a:lnTo>
                    <a:pt x="639" y="189"/>
                  </a:lnTo>
                  <a:lnTo>
                    <a:pt x="641" y="189"/>
                  </a:lnTo>
                  <a:lnTo>
                    <a:pt x="641" y="187"/>
                  </a:lnTo>
                  <a:lnTo>
                    <a:pt x="638" y="187"/>
                  </a:lnTo>
                  <a:lnTo>
                    <a:pt x="636" y="187"/>
                  </a:lnTo>
                  <a:lnTo>
                    <a:pt x="636" y="186"/>
                  </a:lnTo>
                  <a:lnTo>
                    <a:pt x="638" y="184"/>
                  </a:lnTo>
                  <a:lnTo>
                    <a:pt x="639" y="184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8" y="181"/>
                  </a:lnTo>
                  <a:lnTo>
                    <a:pt x="650" y="181"/>
                  </a:lnTo>
                  <a:lnTo>
                    <a:pt x="652" y="181"/>
                  </a:lnTo>
                  <a:lnTo>
                    <a:pt x="653" y="181"/>
                  </a:lnTo>
                  <a:lnTo>
                    <a:pt x="656" y="180"/>
                  </a:lnTo>
                  <a:lnTo>
                    <a:pt x="661" y="178"/>
                  </a:lnTo>
                  <a:lnTo>
                    <a:pt x="662" y="178"/>
                  </a:lnTo>
                  <a:lnTo>
                    <a:pt x="664" y="177"/>
                  </a:lnTo>
                  <a:lnTo>
                    <a:pt x="665" y="177"/>
                  </a:lnTo>
                  <a:lnTo>
                    <a:pt x="667" y="177"/>
                  </a:lnTo>
                  <a:lnTo>
                    <a:pt x="668" y="177"/>
                  </a:lnTo>
                  <a:lnTo>
                    <a:pt x="670" y="175"/>
                  </a:lnTo>
                  <a:lnTo>
                    <a:pt x="674" y="175"/>
                  </a:lnTo>
                  <a:lnTo>
                    <a:pt x="679" y="174"/>
                  </a:lnTo>
                  <a:lnTo>
                    <a:pt x="680" y="174"/>
                  </a:lnTo>
                  <a:lnTo>
                    <a:pt x="682" y="174"/>
                  </a:lnTo>
                  <a:lnTo>
                    <a:pt x="683" y="174"/>
                  </a:lnTo>
                  <a:lnTo>
                    <a:pt x="685" y="174"/>
                  </a:lnTo>
                  <a:lnTo>
                    <a:pt x="688" y="172"/>
                  </a:lnTo>
                  <a:lnTo>
                    <a:pt x="691" y="172"/>
                  </a:lnTo>
                  <a:lnTo>
                    <a:pt x="695" y="171"/>
                  </a:lnTo>
                  <a:lnTo>
                    <a:pt x="698" y="171"/>
                  </a:lnTo>
                  <a:lnTo>
                    <a:pt x="703" y="171"/>
                  </a:lnTo>
                  <a:lnTo>
                    <a:pt x="705" y="171"/>
                  </a:lnTo>
                  <a:lnTo>
                    <a:pt x="705" y="169"/>
                  </a:lnTo>
                  <a:lnTo>
                    <a:pt x="706" y="169"/>
                  </a:lnTo>
                  <a:lnTo>
                    <a:pt x="708" y="169"/>
                  </a:lnTo>
                  <a:lnTo>
                    <a:pt x="709" y="169"/>
                  </a:lnTo>
                  <a:lnTo>
                    <a:pt x="712" y="169"/>
                  </a:lnTo>
                  <a:lnTo>
                    <a:pt x="715" y="168"/>
                  </a:lnTo>
                  <a:lnTo>
                    <a:pt x="717" y="168"/>
                  </a:lnTo>
                  <a:lnTo>
                    <a:pt x="718" y="168"/>
                  </a:lnTo>
                  <a:lnTo>
                    <a:pt x="720" y="168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2"/>
                  </a:lnTo>
                  <a:lnTo>
                    <a:pt x="721" y="172"/>
                  </a:lnTo>
                  <a:lnTo>
                    <a:pt x="720" y="174"/>
                  </a:lnTo>
                  <a:lnTo>
                    <a:pt x="718" y="175"/>
                  </a:lnTo>
                  <a:lnTo>
                    <a:pt x="717" y="175"/>
                  </a:lnTo>
                  <a:lnTo>
                    <a:pt x="717" y="177"/>
                  </a:lnTo>
                  <a:lnTo>
                    <a:pt x="715" y="177"/>
                  </a:lnTo>
                  <a:lnTo>
                    <a:pt x="715" y="178"/>
                  </a:lnTo>
                  <a:lnTo>
                    <a:pt x="714" y="178"/>
                  </a:lnTo>
                  <a:lnTo>
                    <a:pt x="711" y="178"/>
                  </a:lnTo>
                  <a:lnTo>
                    <a:pt x="709" y="180"/>
                  </a:lnTo>
                  <a:lnTo>
                    <a:pt x="708" y="180"/>
                  </a:lnTo>
                  <a:lnTo>
                    <a:pt x="708" y="181"/>
                  </a:lnTo>
                  <a:lnTo>
                    <a:pt x="706" y="181"/>
                  </a:lnTo>
                  <a:lnTo>
                    <a:pt x="705" y="181"/>
                  </a:lnTo>
                  <a:lnTo>
                    <a:pt x="703" y="181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6" y="183"/>
                  </a:lnTo>
                  <a:lnTo>
                    <a:pt x="709" y="181"/>
                  </a:lnTo>
                  <a:lnTo>
                    <a:pt x="712" y="181"/>
                  </a:lnTo>
                  <a:lnTo>
                    <a:pt x="714" y="181"/>
                  </a:lnTo>
                  <a:lnTo>
                    <a:pt x="715" y="181"/>
                  </a:lnTo>
                  <a:lnTo>
                    <a:pt x="714" y="183"/>
                  </a:lnTo>
                  <a:lnTo>
                    <a:pt x="715" y="183"/>
                  </a:lnTo>
                  <a:lnTo>
                    <a:pt x="717" y="181"/>
                  </a:lnTo>
                  <a:lnTo>
                    <a:pt x="718" y="181"/>
                  </a:lnTo>
                  <a:lnTo>
                    <a:pt x="720" y="181"/>
                  </a:lnTo>
                  <a:lnTo>
                    <a:pt x="720" y="180"/>
                  </a:lnTo>
                  <a:lnTo>
                    <a:pt x="720" y="178"/>
                  </a:lnTo>
                  <a:lnTo>
                    <a:pt x="723" y="178"/>
                  </a:lnTo>
                  <a:lnTo>
                    <a:pt x="726" y="177"/>
                  </a:lnTo>
                  <a:lnTo>
                    <a:pt x="730" y="175"/>
                  </a:lnTo>
                  <a:lnTo>
                    <a:pt x="733" y="175"/>
                  </a:lnTo>
                  <a:lnTo>
                    <a:pt x="735" y="175"/>
                  </a:lnTo>
                  <a:lnTo>
                    <a:pt x="736" y="175"/>
                  </a:lnTo>
                  <a:lnTo>
                    <a:pt x="739" y="175"/>
                  </a:lnTo>
                  <a:lnTo>
                    <a:pt x="741" y="177"/>
                  </a:lnTo>
                  <a:lnTo>
                    <a:pt x="744" y="177"/>
                  </a:lnTo>
                  <a:lnTo>
                    <a:pt x="745" y="177"/>
                  </a:lnTo>
                  <a:lnTo>
                    <a:pt x="747" y="178"/>
                  </a:lnTo>
                  <a:lnTo>
                    <a:pt x="748" y="178"/>
                  </a:lnTo>
                  <a:lnTo>
                    <a:pt x="750" y="178"/>
                  </a:lnTo>
                  <a:lnTo>
                    <a:pt x="750" y="180"/>
                  </a:lnTo>
                  <a:lnTo>
                    <a:pt x="751" y="180"/>
                  </a:lnTo>
                  <a:lnTo>
                    <a:pt x="753" y="180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83"/>
                  </a:lnTo>
                  <a:lnTo>
                    <a:pt x="750" y="183"/>
                  </a:lnTo>
                  <a:lnTo>
                    <a:pt x="748" y="183"/>
                  </a:lnTo>
                  <a:lnTo>
                    <a:pt x="744" y="184"/>
                  </a:lnTo>
                  <a:lnTo>
                    <a:pt x="745" y="184"/>
                  </a:lnTo>
                  <a:lnTo>
                    <a:pt x="742" y="186"/>
                  </a:lnTo>
                  <a:lnTo>
                    <a:pt x="736" y="187"/>
                  </a:lnTo>
                  <a:lnTo>
                    <a:pt x="738" y="187"/>
                  </a:lnTo>
                  <a:lnTo>
                    <a:pt x="736" y="189"/>
                  </a:lnTo>
                  <a:lnTo>
                    <a:pt x="735" y="189"/>
                  </a:lnTo>
                  <a:lnTo>
                    <a:pt x="735" y="190"/>
                  </a:lnTo>
                  <a:lnTo>
                    <a:pt x="736" y="189"/>
                  </a:lnTo>
                  <a:lnTo>
                    <a:pt x="738" y="189"/>
                  </a:lnTo>
                  <a:lnTo>
                    <a:pt x="739" y="189"/>
                  </a:lnTo>
                  <a:lnTo>
                    <a:pt x="741" y="187"/>
                  </a:lnTo>
                  <a:lnTo>
                    <a:pt x="742" y="186"/>
                  </a:lnTo>
                  <a:lnTo>
                    <a:pt x="744" y="186"/>
                  </a:lnTo>
                  <a:lnTo>
                    <a:pt x="745" y="186"/>
                  </a:lnTo>
                  <a:lnTo>
                    <a:pt x="744" y="187"/>
                  </a:lnTo>
                  <a:lnTo>
                    <a:pt x="745" y="187"/>
                  </a:lnTo>
                  <a:lnTo>
                    <a:pt x="747" y="187"/>
                  </a:lnTo>
                  <a:lnTo>
                    <a:pt x="748" y="186"/>
                  </a:lnTo>
                  <a:lnTo>
                    <a:pt x="750" y="186"/>
                  </a:lnTo>
                  <a:lnTo>
                    <a:pt x="751" y="186"/>
                  </a:lnTo>
                  <a:lnTo>
                    <a:pt x="751" y="184"/>
                  </a:lnTo>
                  <a:lnTo>
                    <a:pt x="754" y="184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61" y="183"/>
                  </a:lnTo>
                  <a:lnTo>
                    <a:pt x="761" y="184"/>
                  </a:lnTo>
                  <a:lnTo>
                    <a:pt x="762" y="184"/>
                  </a:lnTo>
                  <a:lnTo>
                    <a:pt x="762" y="183"/>
                  </a:lnTo>
                  <a:lnTo>
                    <a:pt x="764" y="184"/>
                  </a:lnTo>
                  <a:lnTo>
                    <a:pt x="764" y="186"/>
                  </a:lnTo>
                  <a:lnTo>
                    <a:pt x="765" y="186"/>
                  </a:lnTo>
                  <a:lnTo>
                    <a:pt x="767" y="186"/>
                  </a:lnTo>
                  <a:lnTo>
                    <a:pt x="768" y="186"/>
                  </a:lnTo>
                  <a:lnTo>
                    <a:pt x="767" y="184"/>
                  </a:lnTo>
                  <a:lnTo>
                    <a:pt x="768" y="184"/>
                  </a:lnTo>
                  <a:lnTo>
                    <a:pt x="770" y="184"/>
                  </a:lnTo>
                  <a:lnTo>
                    <a:pt x="768" y="183"/>
                  </a:lnTo>
                  <a:lnTo>
                    <a:pt x="770" y="183"/>
                  </a:lnTo>
                  <a:lnTo>
                    <a:pt x="768" y="181"/>
                  </a:lnTo>
                  <a:lnTo>
                    <a:pt x="768" y="180"/>
                  </a:lnTo>
                  <a:lnTo>
                    <a:pt x="770" y="180"/>
                  </a:lnTo>
                  <a:lnTo>
                    <a:pt x="770" y="178"/>
                  </a:lnTo>
                  <a:lnTo>
                    <a:pt x="767" y="178"/>
                  </a:lnTo>
                  <a:lnTo>
                    <a:pt x="765" y="177"/>
                  </a:lnTo>
                  <a:lnTo>
                    <a:pt x="765" y="175"/>
                  </a:lnTo>
                  <a:lnTo>
                    <a:pt x="767" y="175"/>
                  </a:lnTo>
                  <a:lnTo>
                    <a:pt x="771" y="175"/>
                  </a:lnTo>
                  <a:lnTo>
                    <a:pt x="776" y="175"/>
                  </a:lnTo>
                  <a:lnTo>
                    <a:pt x="777" y="175"/>
                  </a:lnTo>
                  <a:lnTo>
                    <a:pt x="777" y="177"/>
                  </a:lnTo>
                  <a:lnTo>
                    <a:pt x="779" y="177"/>
                  </a:lnTo>
                  <a:lnTo>
                    <a:pt x="782" y="180"/>
                  </a:lnTo>
                  <a:lnTo>
                    <a:pt x="783" y="180"/>
                  </a:lnTo>
                  <a:lnTo>
                    <a:pt x="785" y="181"/>
                  </a:lnTo>
                  <a:lnTo>
                    <a:pt x="783" y="181"/>
                  </a:lnTo>
                  <a:lnTo>
                    <a:pt x="783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88" y="184"/>
                  </a:lnTo>
                  <a:lnTo>
                    <a:pt x="786" y="184"/>
                  </a:lnTo>
                  <a:lnTo>
                    <a:pt x="786" y="186"/>
                  </a:lnTo>
                  <a:lnTo>
                    <a:pt x="785" y="186"/>
                  </a:lnTo>
                  <a:lnTo>
                    <a:pt x="783" y="186"/>
                  </a:lnTo>
                  <a:lnTo>
                    <a:pt x="783" y="187"/>
                  </a:lnTo>
                  <a:lnTo>
                    <a:pt x="783" y="189"/>
                  </a:lnTo>
                  <a:lnTo>
                    <a:pt x="782" y="190"/>
                  </a:lnTo>
                  <a:lnTo>
                    <a:pt x="780" y="190"/>
                  </a:lnTo>
                  <a:lnTo>
                    <a:pt x="780" y="192"/>
                  </a:lnTo>
                  <a:lnTo>
                    <a:pt x="782" y="192"/>
                  </a:lnTo>
                  <a:lnTo>
                    <a:pt x="780" y="194"/>
                  </a:lnTo>
                  <a:lnTo>
                    <a:pt x="779" y="195"/>
                  </a:lnTo>
                  <a:lnTo>
                    <a:pt x="780" y="195"/>
                  </a:lnTo>
                  <a:lnTo>
                    <a:pt x="782" y="195"/>
                  </a:lnTo>
                  <a:lnTo>
                    <a:pt x="780" y="197"/>
                  </a:lnTo>
                  <a:lnTo>
                    <a:pt x="779" y="197"/>
                  </a:lnTo>
                  <a:lnTo>
                    <a:pt x="779" y="198"/>
                  </a:lnTo>
                  <a:lnTo>
                    <a:pt x="777" y="198"/>
                  </a:lnTo>
                  <a:lnTo>
                    <a:pt x="777" y="200"/>
                  </a:lnTo>
                  <a:lnTo>
                    <a:pt x="779" y="200"/>
                  </a:lnTo>
                  <a:lnTo>
                    <a:pt x="779" y="201"/>
                  </a:lnTo>
                  <a:lnTo>
                    <a:pt x="780" y="203"/>
                  </a:lnTo>
                  <a:lnTo>
                    <a:pt x="780" y="201"/>
                  </a:lnTo>
                  <a:lnTo>
                    <a:pt x="782" y="201"/>
                  </a:lnTo>
                  <a:lnTo>
                    <a:pt x="782" y="200"/>
                  </a:lnTo>
                  <a:lnTo>
                    <a:pt x="783" y="200"/>
                  </a:lnTo>
                  <a:lnTo>
                    <a:pt x="785" y="200"/>
                  </a:lnTo>
                  <a:lnTo>
                    <a:pt x="786" y="200"/>
                  </a:lnTo>
                  <a:lnTo>
                    <a:pt x="788" y="198"/>
                  </a:lnTo>
                  <a:lnTo>
                    <a:pt x="791" y="198"/>
                  </a:lnTo>
                  <a:lnTo>
                    <a:pt x="791" y="197"/>
                  </a:lnTo>
                  <a:lnTo>
                    <a:pt x="792" y="197"/>
                  </a:lnTo>
                  <a:lnTo>
                    <a:pt x="794" y="197"/>
                  </a:lnTo>
                  <a:lnTo>
                    <a:pt x="792" y="195"/>
                  </a:lnTo>
                  <a:lnTo>
                    <a:pt x="792" y="194"/>
                  </a:lnTo>
                  <a:lnTo>
                    <a:pt x="792" y="192"/>
                  </a:lnTo>
                  <a:lnTo>
                    <a:pt x="792" y="190"/>
                  </a:lnTo>
                  <a:lnTo>
                    <a:pt x="794" y="190"/>
                  </a:lnTo>
                  <a:lnTo>
                    <a:pt x="794" y="189"/>
                  </a:lnTo>
                  <a:lnTo>
                    <a:pt x="795" y="189"/>
                  </a:lnTo>
                  <a:lnTo>
                    <a:pt x="795" y="187"/>
                  </a:lnTo>
                  <a:lnTo>
                    <a:pt x="797" y="187"/>
                  </a:lnTo>
                  <a:lnTo>
                    <a:pt x="797" y="186"/>
                  </a:lnTo>
                  <a:lnTo>
                    <a:pt x="797" y="184"/>
                  </a:lnTo>
                  <a:lnTo>
                    <a:pt x="798" y="184"/>
                  </a:lnTo>
                  <a:lnTo>
                    <a:pt x="798" y="183"/>
                  </a:lnTo>
                  <a:lnTo>
                    <a:pt x="798" y="181"/>
                  </a:lnTo>
                  <a:lnTo>
                    <a:pt x="800" y="181"/>
                  </a:lnTo>
                  <a:lnTo>
                    <a:pt x="800" y="180"/>
                  </a:lnTo>
                  <a:lnTo>
                    <a:pt x="801" y="178"/>
                  </a:lnTo>
                  <a:lnTo>
                    <a:pt x="801" y="177"/>
                  </a:lnTo>
                  <a:lnTo>
                    <a:pt x="804" y="177"/>
                  </a:lnTo>
                  <a:lnTo>
                    <a:pt x="804" y="175"/>
                  </a:lnTo>
                  <a:lnTo>
                    <a:pt x="806" y="175"/>
                  </a:lnTo>
                  <a:lnTo>
                    <a:pt x="804" y="174"/>
                  </a:lnTo>
                  <a:lnTo>
                    <a:pt x="806" y="174"/>
                  </a:lnTo>
                  <a:lnTo>
                    <a:pt x="806" y="172"/>
                  </a:lnTo>
                  <a:lnTo>
                    <a:pt x="807" y="172"/>
                  </a:lnTo>
                  <a:lnTo>
                    <a:pt x="809" y="171"/>
                  </a:lnTo>
                  <a:lnTo>
                    <a:pt x="810" y="171"/>
                  </a:lnTo>
                  <a:lnTo>
                    <a:pt x="812" y="171"/>
                  </a:lnTo>
                  <a:lnTo>
                    <a:pt x="812" y="169"/>
                  </a:lnTo>
                  <a:lnTo>
                    <a:pt x="814" y="169"/>
                  </a:lnTo>
                  <a:lnTo>
                    <a:pt x="814" y="168"/>
                  </a:lnTo>
                  <a:lnTo>
                    <a:pt x="815" y="168"/>
                  </a:lnTo>
                  <a:lnTo>
                    <a:pt x="818" y="169"/>
                  </a:lnTo>
                  <a:lnTo>
                    <a:pt x="820" y="169"/>
                  </a:lnTo>
                  <a:lnTo>
                    <a:pt x="821" y="169"/>
                  </a:lnTo>
                  <a:lnTo>
                    <a:pt x="823" y="171"/>
                  </a:lnTo>
                  <a:lnTo>
                    <a:pt x="824" y="171"/>
                  </a:lnTo>
                  <a:lnTo>
                    <a:pt x="824" y="172"/>
                  </a:lnTo>
                  <a:lnTo>
                    <a:pt x="826" y="172"/>
                  </a:lnTo>
                  <a:lnTo>
                    <a:pt x="826" y="171"/>
                  </a:lnTo>
                  <a:lnTo>
                    <a:pt x="827" y="169"/>
                  </a:lnTo>
                  <a:lnTo>
                    <a:pt x="829" y="169"/>
                  </a:lnTo>
                  <a:lnTo>
                    <a:pt x="830" y="169"/>
                  </a:lnTo>
                  <a:lnTo>
                    <a:pt x="832" y="169"/>
                  </a:lnTo>
                  <a:lnTo>
                    <a:pt x="832" y="171"/>
                  </a:lnTo>
                  <a:lnTo>
                    <a:pt x="833" y="171"/>
                  </a:lnTo>
                  <a:lnTo>
                    <a:pt x="835" y="172"/>
                  </a:lnTo>
                  <a:lnTo>
                    <a:pt x="835" y="174"/>
                  </a:lnTo>
                  <a:lnTo>
                    <a:pt x="836" y="174"/>
                  </a:lnTo>
                  <a:lnTo>
                    <a:pt x="838" y="174"/>
                  </a:lnTo>
                  <a:lnTo>
                    <a:pt x="839" y="174"/>
                  </a:lnTo>
                  <a:lnTo>
                    <a:pt x="839" y="175"/>
                  </a:lnTo>
                  <a:lnTo>
                    <a:pt x="841" y="175"/>
                  </a:lnTo>
                  <a:lnTo>
                    <a:pt x="841" y="177"/>
                  </a:lnTo>
                  <a:lnTo>
                    <a:pt x="841" y="178"/>
                  </a:lnTo>
                  <a:lnTo>
                    <a:pt x="842" y="178"/>
                  </a:lnTo>
                  <a:lnTo>
                    <a:pt x="842" y="180"/>
                  </a:lnTo>
                  <a:lnTo>
                    <a:pt x="841" y="180"/>
                  </a:lnTo>
                  <a:lnTo>
                    <a:pt x="839" y="178"/>
                  </a:lnTo>
                  <a:lnTo>
                    <a:pt x="839" y="180"/>
                  </a:lnTo>
                  <a:lnTo>
                    <a:pt x="839" y="181"/>
                  </a:lnTo>
                  <a:lnTo>
                    <a:pt x="839" y="183"/>
                  </a:lnTo>
                  <a:lnTo>
                    <a:pt x="839" y="184"/>
                  </a:lnTo>
                  <a:lnTo>
                    <a:pt x="838" y="184"/>
                  </a:lnTo>
                  <a:lnTo>
                    <a:pt x="838" y="186"/>
                  </a:lnTo>
                  <a:lnTo>
                    <a:pt x="836" y="186"/>
                  </a:lnTo>
                  <a:lnTo>
                    <a:pt x="836" y="187"/>
                  </a:lnTo>
                  <a:lnTo>
                    <a:pt x="836" y="189"/>
                  </a:lnTo>
                  <a:lnTo>
                    <a:pt x="835" y="190"/>
                  </a:lnTo>
                  <a:lnTo>
                    <a:pt x="835" y="192"/>
                  </a:lnTo>
                  <a:lnTo>
                    <a:pt x="833" y="192"/>
                  </a:lnTo>
                  <a:lnTo>
                    <a:pt x="832" y="194"/>
                  </a:lnTo>
                  <a:lnTo>
                    <a:pt x="833" y="194"/>
                  </a:lnTo>
                  <a:lnTo>
                    <a:pt x="833" y="195"/>
                  </a:lnTo>
                  <a:lnTo>
                    <a:pt x="832" y="195"/>
                  </a:lnTo>
                  <a:lnTo>
                    <a:pt x="832" y="197"/>
                  </a:lnTo>
                  <a:lnTo>
                    <a:pt x="832" y="198"/>
                  </a:lnTo>
                  <a:lnTo>
                    <a:pt x="833" y="198"/>
                  </a:lnTo>
                  <a:lnTo>
                    <a:pt x="833" y="200"/>
                  </a:lnTo>
                  <a:lnTo>
                    <a:pt x="832" y="200"/>
                  </a:lnTo>
                  <a:lnTo>
                    <a:pt x="832" y="201"/>
                  </a:lnTo>
                  <a:lnTo>
                    <a:pt x="833" y="201"/>
                  </a:lnTo>
                  <a:lnTo>
                    <a:pt x="833" y="203"/>
                  </a:lnTo>
                  <a:lnTo>
                    <a:pt x="832" y="203"/>
                  </a:lnTo>
                  <a:lnTo>
                    <a:pt x="830" y="204"/>
                  </a:lnTo>
                  <a:lnTo>
                    <a:pt x="830" y="206"/>
                  </a:lnTo>
                  <a:lnTo>
                    <a:pt x="829" y="206"/>
                  </a:lnTo>
                  <a:lnTo>
                    <a:pt x="829" y="207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09"/>
                  </a:lnTo>
                  <a:lnTo>
                    <a:pt x="824" y="209"/>
                  </a:lnTo>
                  <a:lnTo>
                    <a:pt x="824" y="210"/>
                  </a:lnTo>
                  <a:lnTo>
                    <a:pt x="823" y="210"/>
                  </a:lnTo>
                  <a:lnTo>
                    <a:pt x="821" y="210"/>
                  </a:lnTo>
                  <a:lnTo>
                    <a:pt x="821" y="212"/>
                  </a:lnTo>
                  <a:lnTo>
                    <a:pt x="820" y="212"/>
                  </a:lnTo>
                  <a:lnTo>
                    <a:pt x="821" y="215"/>
                  </a:lnTo>
                  <a:lnTo>
                    <a:pt x="823" y="215"/>
                  </a:lnTo>
                  <a:lnTo>
                    <a:pt x="823" y="216"/>
                  </a:lnTo>
                  <a:lnTo>
                    <a:pt x="823" y="218"/>
                  </a:lnTo>
                  <a:lnTo>
                    <a:pt x="823" y="219"/>
                  </a:lnTo>
                  <a:lnTo>
                    <a:pt x="824" y="219"/>
                  </a:lnTo>
                  <a:lnTo>
                    <a:pt x="826" y="221"/>
                  </a:lnTo>
                  <a:lnTo>
                    <a:pt x="826" y="222"/>
                  </a:lnTo>
                  <a:lnTo>
                    <a:pt x="829" y="222"/>
                  </a:lnTo>
                  <a:lnTo>
                    <a:pt x="830" y="222"/>
                  </a:lnTo>
                  <a:lnTo>
                    <a:pt x="830" y="224"/>
                  </a:lnTo>
                  <a:lnTo>
                    <a:pt x="832" y="224"/>
                  </a:lnTo>
                  <a:lnTo>
                    <a:pt x="833" y="224"/>
                  </a:lnTo>
                  <a:lnTo>
                    <a:pt x="832" y="222"/>
                  </a:lnTo>
                  <a:lnTo>
                    <a:pt x="832" y="221"/>
                  </a:lnTo>
                  <a:lnTo>
                    <a:pt x="833" y="221"/>
                  </a:lnTo>
                  <a:lnTo>
                    <a:pt x="835" y="221"/>
                  </a:lnTo>
                  <a:lnTo>
                    <a:pt x="836" y="222"/>
                  </a:lnTo>
                  <a:lnTo>
                    <a:pt x="835" y="222"/>
                  </a:lnTo>
                  <a:lnTo>
                    <a:pt x="835" y="224"/>
                  </a:lnTo>
                  <a:lnTo>
                    <a:pt x="836" y="224"/>
                  </a:lnTo>
                  <a:lnTo>
                    <a:pt x="838" y="225"/>
                  </a:lnTo>
                  <a:lnTo>
                    <a:pt x="839" y="225"/>
                  </a:lnTo>
                  <a:lnTo>
                    <a:pt x="841" y="227"/>
                  </a:lnTo>
                  <a:lnTo>
                    <a:pt x="842" y="227"/>
                  </a:lnTo>
                  <a:lnTo>
                    <a:pt x="844" y="228"/>
                  </a:lnTo>
                  <a:lnTo>
                    <a:pt x="845" y="228"/>
                  </a:lnTo>
                  <a:lnTo>
                    <a:pt x="847" y="228"/>
                  </a:lnTo>
                  <a:lnTo>
                    <a:pt x="847" y="227"/>
                  </a:lnTo>
                  <a:lnTo>
                    <a:pt x="848" y="227"/>
                  </a:lnTo>
                  <a:lnTo>
                    <a:pt x="848" y="228"/>
                  </a:lnTo>
                  <a:lnTo>
                    <a:pt x="847" y="230"/>
                  </a:lnTo>
                  <a:lnTo>
                    <a:pt x="847" y="231"/>
                  </a:lnTo>
                  <a:lnTo>
                    <a:pt x="848" y="231"/>
                  </a:lnTo>
                  <a:lnTo>
                    <a:pt x="850" y="231"/>
                  </a:lnTo>
                  <a:lnTo>
                    <a:pt x="850" y="230"/>
                  </a:lnTo>
                  <a:lnTo>
                    <a:pt x="851" y="230"/>
                  </a:lnTo>
                  <a:lnTo>
                    <a:pt x="851" y="231"/>
                  </a:lnTo>
                  <a:lnTo>
                    <a:pt x="853" y="231"/>
                  </a:lnTo>
                  <a:lnTo>
                    <a:pt x="853" y="230"/>
                  </a:lnTo>
                  <a:lnTo>
                    <a:pt x="854" y="230"/>
                  </a:lnTo>
                  <a:lnTo>
                    <a:pt x="856" y="230"/>
                  </a:lnTo>
                  <a:lnTo>
                    <a:pt x="856" y="231"/>
                  </a:lnTo>
                  <a:lnTo>
                    <a:pt x="854" y="231"/>
                  </a:lnTo>
                  <a:lnTo>
                    <a:pt x="854" y="233"/>
                  </a:lnTo>
                  <a:lnTo>
                    <a:pt x="854" y="234"/>
                  </a:lnTo>
                  <a:lnTo>
                    <a:pt x="853" y="234"/>
                  </a:lnTo>
                  <a:lnTo>
                    <a:pt x="851" y="234"/>
                  </a:lnTo>
                  <a:close/>
                  <a:moveTo>
                    <a:pt x="761" y="186"/>
                  </a:moveTo>
                  <a:lnTo>
                    <a:pt x="759" y="184"/>
                  </a:lnTo>
                  <a:lnTo>
                    <a:pt x="757" y="184"/>
                  </a:lnTo>
                  <a:lnTo>
                    <a:pt x="757" y="186"/>
                  </a:lnTo>
                  <a:lnTo>
                    <a:pt x="759" y="186"/>
                  </a:lnTo>
                  <a:lnTo>
                    <a:pt x="761" y="186"/>
                  </a:lnTo>
                  <a:close/>
                  <a:moveTo>
                    <a:pt x="773" y="180"/>
                  </a:moveTo>
                  <a:lnTo>
                    <a:pt x="771" y="180"/>
                  </a:lnTo>
                  <a:lnTo>
                    <a:pt x="771" y="181"/>
                  </a:lnTo>
                  <a:lnTo>
                    <a:pt x="773" y="181"/>
                  </a:lnTo>
                  <a:lnTo>
                    <a:pt x="773" y="180"/>
                  </a:lnTo>
                  <a:close/>
                  <a:moveTo>
                    <a:pt x="806" y="250"/>
                  </a:moveTo>
                  <a:lnTo>
                    <a:pt x="804" y="250"/>
                  </a:lnTo>
                  <a:lnTo>
                    <a:pt x="804" y="251"/>
                  </a:lnTo>
                  <a:lnTo>
                    <a:pt x="806" y="251"/>
                  </a:lnTo>
                  <a:lnTo>
                    <a:pt x="806" y="250"/>
                  </a:lnTo>
                  <a:close/>
                  <a:moveTo>
                    <a:pt x="1368" y="269"/>
                  </a:moveTo>
                  <a:lnTo>
                    <a:pt x="1366" y="271"/>
                  </a:lnTo>
                  <a:lnTo>
                    <a:pt x="1368" y="271"/>
                  </a:lnTo>
                  <a:lnTo>
                    <a:pt x="1368" y="269"/>
                  </a:lnTo>
                  <a:close/>
                  <a:moveTo>
                    <a:pt x="1221" y="365"/>
                  </a:moveTo>
                  <a:lnTo>
                    <a:pt x="1221" y="366"/>
                  </a:lnTo>
                  <a:lnTo>
                    <a:pt x="1222" y="366"/>
                  </a:lnTo>
                  <a:lnTo>
                    <a:pt x="1222" y="365"/>
                  </a:lnTo>
                  <a:lnTo>
                    <a:pt x="1222" y="363"/>
                  </a:lnTo>
                  <a:lnTo>
                    <a:pt x="1221" y="365"/>
                  </a:lnTo>
                  <a:close/>
                  <a:moveTo>
                    <a:pt x="1359" y="336"/>
                  </a:moveTo>
                  <a:lnTo>
                    <a:pt x="1359" y="334"/>
                  </a:lnTo>
                  <a:lnTo>
                    <a:pt x="1357" y="336"/>
                  </a:lnTo>
                  <a:lnTo>
                    <a:pt x="1359" y="336"/>
                  </a:lnTo>
                  <a:close/>
                  <a:moveTo>
                    <a:pt x="1371" y="272"/>
                  </a:moveTo>
                  <a:lnTo>
                    <a:pt x="1369" y="272"/>
                  </a:lnTo>
                  <a:lnTo>
                    <a:pt x="1369" y="274"/>
                  </a:lnTo>
                  <a:lnTo>
                    <a:pt x="1369" y="275"/>
                  </a:lnTo>
                  <a:lnTo>
                    <a:pt x="1371" y="274"/>
                  </a:lnTo>
                  <a:lnTo>
                    <a:pt x="1371" y="272"/>
                  </a:lnTo>
                  <a:close/>
                  <a:moveTo>
                    <a:pt x="1194" y="225"/>
                  </a:moveTo>
                  <a:lnTo>
                    <a:pt x="1195" y="225"/>
                  </a:lnTo>
                  <a:lnTo>
                    <a:pt x="1195" y="224"/>
                  </a:lnTo>
                  <a:lnTo>
                    <a:pt x="1194" y="224"/>
                  </a:lnTo>
                  <a:lnTo>
                    <a:pt x="1194" y="225"/>
                  </a:lnTo>
                  <a:close/>
                  <a:moveTo>
                    <a:pt x="1371" y="340"/>
                  </a:moveTo>
                  <a:lnTo>
                    <a:pt x="1372" y="340"/>
                  </a:lnTo>
                  <a:lnTo>
                    <a:pt x="1372" y="339"/>
                  </a:lnTo>
                  <a:lnTo>
                    <a:pt x="1371" y="339"/>
                  </a:lnTo>
                  <a:lnTo>
                    <a:pt x="1371" y="340"/>
                  </a:lnTo>
                  <a:close/>
                  <a:moveTo>
                    <a:pt x="1400" y="293"/>
                  </a:moveTo>
                  <a:lnTo>
                    <a:pt x="1401" y="293"/>
                  </a:lnTo>
                  <a:lnTo>
                    <a:pt x="1404" y="292"/>
                  </a:lnTo>
                  <a:lnTo>
                    <a:pt x="1406" y="292"/>
                  </a:lnTo>
                  <a:lnTo>
                    <a:pt x="1407" y="290"/>
                  </a:lnTo>
                  <a:lnTo>
                    <a:pt x="1406" y="290"/>
                  </a:lnTo>
                  <a:lnTo>
                    <a:pt x="1406" y="289"/>
                  </a:lnTo>
                  <a:lnTo>
                    <a:pt x="1404" y="289"/>
                  </a:lnTo>
                  <a:lnTo>
                    <a:pt x="1404" y="290"/>
                  </a:lnTo>
                  <a:lnTo>
                    <a:pt x="1403" y="289"/>
                  </a:lnTo>
                  <a:lnTo>
                    <a:pt x="1403" y="290"/>
                  </a:lnTo>
                  <a:lnTo>
                    <a:pt x="1401" y="290"/>
                  </a:lnTo>
                  <a:lnTo>
                    <a:pt x="1400" y="292"/>
                  </a:lnTo>
                  <a:lnTo>
                    <a:pt x="1400" y="293"/>
                  </a:lnTo>
                  <a:close/>
                  <a:moveTo>
                    <a:pt x="1337" y="342"/>
                  </a:moveTo>
                  <a:lnTo>
                    <a:pt x="1336" y="340"/>
                  </a:lnTo>
                  <a:lnTo>
                    <a:pt x="1336" y="342"/>
                  </a:lnTo>
                  <a:lnTo>
                    <a:pt x="1337" y="342"/>
                  </a:lnTo>
                  <a:close/>
                  <a:moveTo>
                    <a:pt x="1194" y="351"/>
                  </a:moveTo>
                  <a:lnTo>
                    <a:pt x="1194" y="353"/>
                  </a:lnTo>
                  <a:lnTo>
                    <a:pt x="1195" y="351"/>
                  </a:lnTo>
                  <a:lnTo>
                    <a:pt x="1195" y="350"/>
                  </a:lnTo>
                  <a:lnTo>
                    <a:pt x="1194" y="350"/>
                  </a:lnTo>
                  <a:lnTo>
                    <a:pt x="1194" y="351"/>
                  </a:lnTo>
                  <a:close/>
                  <a:moveTo>
                    <a:pt x="1337" y="347"/>
                  </a:moveTo>
                  <a:lnTo>
                    <a:pt x="1339" y="347"/>
                  </a:lnTo>
                  <a:lnTo>
                    <a:pt x="1340" y="347"/>
                  </a:lnTo>
                  <a:lnTo>
                    <a:pt x="1340" y="345"/>
                  </a:lnTo>
                  <a:lnTo>
                    <a:pt x="1339" y="345"/>
                  </a:lnTo>
                  <a:lnTo>
                    <a:pt x="1337" y="345"/>
                  </a:lnTo>
                  <a:lnTo>
                    <a:pt x="1336" y="347"/>
                  </a:lnTo>
                  <a:lnTo>
                    <a:pt x="1337" y="347"/>
                  </a:lnTo>
                  <a:close/>
                  <a:moveTo>
                    <a:pt x="1342" y="343"/>
                  </a:moveTo>
                  <a:lnTo>
                    <a:pt x="1340" y="343"/>
                  </a:lnTo>
                  <a:lnTo>
                    <a:pt x="1340" y="345"/>
                  </a:lnTo>
                  <a:lnTo>
                    <a:pt x="1342" y="343"/>
                  </a:lnTo>
                  <a:close/>
                  <a:moveTo>
                    <a:pt x="1281" y="201"/>
                  </a:moveTo>
                  <a:lnTo>
                    <a:pt x="1281" y="200"/>
                  </a:lnTo>
                  <a:lnTo>
                    <a:pt x="1280" y="201"/>
                  </a:lnTo>
                  <a:lnTo>
                    <a:pt x="1281" y="201"/>
                  </a:lnTo>
                  <a:close/>
                  <a:moveTo>
                    <a:pt x="1331" y="340"/>
                  </a:moveTo>
                  <a:lnTo>
                    <a:pt x="1330" y="342"/>
                  </a:lnTo>
                  <a:lnTo>
                    <a:pt x="1331" y="342"/>
                  </a:lnTo>
                  <a:lnTo>
                    <a:pt x="1331" y="340"/>
                  </a:lnTo>
                  <a:close/>
                  <a:moveTo>
                    <a:pt x="1425" y="301"/>
                  </a:moveTo>
                  <a:lnTo>
                    <a:pt x="1428" y="303"/>
                  </a:lnTo>
                  <a:lnTo>
                    <a:pt x="1428" y="304"/>
                  </a:lnTo>
                  <a:lnTo>
                    <a:pt x="1425" y="304"/>
                  </a:lnTo>
                  <a:lnTo>
                    <a:pt x="1424" y="304"/>
                  </a:lnTo>
                  <a:lnTo>
                    <a:pt x="1424" y="306"/>
                  </a:lnTo>
                  <a:lnTo>
                    <a:pt x="1421" y="306"/>
                  </a:lnTo>
                  <a:lnTo>
                    <a:pt x="1421" y="304"/>
                  </a:lnTo>
                  <a:lnTo>
                    <a:pt x="1419" y="304"/>
                  </a:lnTo>
                  <a:lnTo>
                    <a:pt x="1419" y="303"/>
                  </a:lnTo>
                  <a:lnTo>
                    <a:pt x="1418" y="303"/>
                  </a:lnTo>
                  <a:lnTo>
                    <a:pt x="1416" y="303"/>
                  </a:lnTo>
                  <a:lnTo>
                    <a:pt x="1415" y="303"/>
                  </a:lnTo>
                  <a:lnTo>
                    <a:pt x="1412" y="304"/>
                  </a:lnTo>
                  <a:lnTo>
                    <a:pt x="1413" y="304"/>
                  </a:lnTo>
                  <a:lnTo>
                    <a:pt x="1415" y="304"/>
                  </a:lnTo>
                  <a:lnTo>
                    <a:pt x="1416" y="303"/>
                  </a:lnTo>
                  <a:lnTo>
                    <a:pt x="1418" y="304"/>
                  </a:lnTo>
                  <a:lnTo>
                    <a:pt x="1419" y="306"/>
                  </a:lnTo>
                  <a:lnTo>
                    <a:pt x="1421" y="306"/>
                  </a:lnTo>
                  <a:lnTo>
                    <a:pt x="1421" y="307"/>
                  </a:lnTo>
                  <a:lnTo>
                    <a:pt x="1419" y="307"/>
                  </a:lnTo>
                  <a:lnTo>
                    <a:pt x="1418" y="307"/>
                  </a:lnTo>
                  <a:lnTo>
                    <a:pt x="1416" y="307"/>
                  </a:lnTo>
                  <a:lnTo>
                    <a:pt x="1415" y="307"/>
                  </a:lnTo>
                  <a:lnTo>
                    <a:pt x="1413" y="309"/>
                  </a:lnTo>
                  <a:lnTo>
                    <a:pt x="1415" y="309"/>
                  </a:lnTo>
                  <a:lnTo>
                    <a:pt x="1419" y="309"/>
                  </a:lnTo>
                  <a:lnTo>
                    <a:pt x="1421" y="309"/>
                  </a:lnTo>
                  <a:lnTo>
                    <a:pt x="1419" y="310"/>
                  </a:lnTo>
                  <a:lnTo>
                    <a:pt x="1418" y="310"/>
                  </a:lnTo>
                  <a:lnTo>
                    <a:pt x="1416" y="310"/>
                  </a:lnTo>
                  <a:lnTo>
                    <a:pt x="1415" y="310"/>
                  </a:lnTo>
                  <a:lnTo>
                    <a:pt x="1413" y="310"/>
                  </a:lnTo>
                  <a:lnTo>
                    <a:pt x="1412" y="310"/>
                  </a:lnTo>
                  <a:lnTo>
                    <a:pt x="1410" y="310"/>
                  </a:lnTo>
                  <a:lnTo>
                    <a:pt x="1409" y="310"/>
                  </a:lnTo>
                  <a:lnTo>
                    <a:pt x="1409" y="309"/>
                  </a:lnTo>
                  <a:lnTo>
                    <a:pt x="1407" y="309"/>
                  </a:lnTo>
                  <a:lnTo>
                    <a:pt x="1406" y="309"/>
                  </a:lnTo>
                  <a:lnTo>
                    <a:pt x="1404" y="307"/>
                  </a:lnTo>
                  <a:lnTo>
                    <a:pt x="1403" y="307"/>
                  </a:lnTo>
                  <a:lnTo>
                    <a:pt x="1403" y="309"/>
                  </a:lnTo>
                  <a:lnTo>
                    <a:pt x="1404" y="309"/>
                  </a:lnTo>
                  <a:lnTo>
                    <a:pt x="1406" y="309"/>
                  </a:lnTo>
                  <a:lnTo>
                    <a:pt x="1406" y="310"/>
                  </a:lnTo>
                  <a:lnTo>
                    <a:pt x="1406" y="312"/>
                  </a:lnTo>
                  <a:lnTo>
                    <a:pt x="1404" y="312"/>
                  </a:lnTo>
                  <a:lnTo>
                    <a:pt x="1403" y="312"/>
                  </a:lnTo>
                  <a:lnTo>
                    <a:pt x="1401" y="312"/>
                  </a:lnTo>
                  <a:lnTo>
                    <a:pt x="1400" y="312"/>
                  </a:lnTo>
                  <a:lnTo>
                    <a:pt x="1400" y="310"/>
                  </a:lnTo>
                  <a:lnTo>
                    <a:pt x="1398" y="310"/>
                  </a:lnTo>
                  <a:lnTo>
                    <a:pt x="1398" y="312"/>
                  </a:lnTo>
                  <a:lnTo>
                    <a:pt x="1400" y="312"/>
                  </a:lnTo>
                  <a:lnTo>
                    <a:pt x="1400" y="313"/>
                  </a:lnTo>
                  <a:lnTo>
                    <a:pt x="1403" y="312"/>
                  </a:lnTo>
                  <a:lnTo>
                    <a:pt x="1403" y="313"/>
                  </a:lnTo>
                  <a:lnTo>
                    <a:pt x="1404" y="313"/>
                  </a:lnTo>
                  <a:lnTo>
                    <a:pt x="1406" y="313"/>
                  </a:lnTo>
                  <a:lnTo>
                    <a:pt x="1409" y="313"/>
                  </a:lnTo>
                  <a:lnTo>
                    <a:pt x="1407" y="315"/>
                  </a:lnTo>
                  <a:lnTo>
                    <a:pt x="1407" y="316"/>
                  </a:lnTo>
                  <a:lnTo>
                    <a:pt x="1406" y="316"/>
                  </a:lnTo>
                  <a:lnTo>
                    <a:pt x="1404" y="318"/>
                  </a:lnTo>
                  <a:lnTo>
                    <a:pt x="1403" y="318"/>
                  </a:lnTo>
                  <a:lnTo>
                    <a:pt x="1403" y="316"/>
                  </a:lnTo>
                  <a:lnTo>
                    <a:pt x="1401" y="316"/>
                  </a:lnTo>
                  <a:lnTo>
                    <a:pt x="1400" y="316"/>
                  </a:lnTo>
                  <a:lnTo>
                    <a:pt x="1401" y="318"/>
                  </a:lnTo>
                  <a:lnTo>
                    <a:pt x="1401" y="319"/>
                  </a:lnTo>
                  <a:lnTo>
                    <a:pt x="1401" y="321"/>
                  </a:lnTo>
                  <a:lnTo>
                    <a:pt x="1400" y="321"/>
                  </a:lnTo>
                  <a:lnTo>
                    <a:pt x="1398" y="321"/>
                  </a:lnTo>
                  <a:lnTo>
                    <a:pt x="1396" y="321"/>
                  </a:lnTo>
                  <a:lnTo>
                    <a:pt x="1396" y="322"/>
                  </a:lnTo>
                  <a:lnTo>
                    <a:pt x="1395" y="322"/>
                  </a:lnTo>
                  <a:lnTo>
                    <a:pt x="1395" y="324"/>
                  </a:lnTo>
                  <a:lnTo>
                    <a:pt x="1395" y="325"/>
                  </a:lnTo>
                  <a:lnTo>
                    <a:pt x="1393" y="325"/>
                  </a:lnTo>
                  <a:lnTo>
                    <a:pt x="1392" y="325"/>
                  </a:lnTo>
                  <a:lnTo>
                    <a:pt x="1392" y="324"/>
                  </a:lnTo>
                  <a:lnTo>
                    <a:pt x="1392" y="322"/>
                  </a:lnTo>
                  <a:lnTo>
                    <a:pt x="1390" y="322"/>
                  </a:lnTo>
                  <a:lnTo>
                    <a:pt x="1390" y="324"/>
                  </a:lnTo>
                  <a:lnTo>
                    <a:pt x="1389" y="325"/>
                  </a:lnTo>
                  <a:lnTo>
                    <a:pt x="1389" y="324"/>
                  </a:lnTo>
                  <a:lnTo>
                    <a:pt x="1386" y="324"/>
                  </a:lnTo>
                  <a:lnTo>
                    <a:pt x="1384" y="322"/>
                  </a:lnTo>
                  <a:lnTo>
                    <a:pt x="1384" y="321"/>
                  </a:lnTo>
                  <a:lnTo>
                    <a:pt x="1384" y="319"/>
                  </a:lnTo>
                  <a:lnTo>
                    <a:pt x="1384" y="318"/>
                  </a:lnTo>
                  <a:lnTo>
                    <a:pt x="1383" y="318"/>
                  </a:lnTo>
                  <a:lnTo>
                    <a:pt x="1383" y="319"/>
                  </a:lnTo>
                  <a:lnTo>
                    <a:pt x="1383" y="322"/>
                  </a:lnTo>
                  <a:lnTo>
                    <a:pt x="1383" y="324"/>
                  </a:lnTo>
                  <a:lnTo>
                    <a:pt x="1383" y="325"/>
                  </a:lnTo>
                  <a:lnTo>
                    <a:pt x="1381" y="327"/>
                  </a:lnTo>
                  <a:lnTo>
                    <a:pt x="1380" y="327"/>
                  </a:lnTo>
                  <a:lnTo>
                    <a:pt x="1380" y="325"/>
                  </a:lnTo>
                  <a:lnTo>
                    <a:pt x="1378" y="325"/>
                  </a:lnTo>
                  <a:lnTo>
                    <a:pt x="1378" y="327"/>
                  </a:lnTo>
                  <a:lnTo>
                    <a:pt x="1380" y="327"/>
                  </a:lnTo>
                  <a:lnTo>
                    <a:pt x="1381" y="328"/>
                  </a:lnTo>
                  <a:lnTo>
                    <a:pt x="1380" y="328"/>
                  </a:lnTo>
                  <a:lnTo>
                    <a:pt x="1378" y="328"/>
                  </a:lnTo>
                  <a:lnTo>
                    <a:pt x="1377" y="328"/>
                  </a:lnTo>
                  <a:lnTo>
                    <a:pt x="1378" y="330"/>
                  </a:lnTo>
                  <a:lnTo>
                    <a:pt x="1380" y="331"/>
                  </a:lnTo>
                  <a:lnTo>
                    <a:pt x="1380" y="333"/>
                  </a:lnTo>
                  <a:lnTo>
                    <a:pt x="1378" y="333"/>
                  </a:lnTo>
                  <a:lnTo>
                    <a:pt x="1377" y="333"/>
                  </a:lnTo>
                  <a:lnTo>
                    <a:pt x="1375" y="333"/>
                  </a:lnTo>
                  <a:lnTo>
                    <a:pt x="1377" y="334"/>
                  </a:lnTo>
                  <a:lnTo>
                    <a:pt x="1377" y="336"/>
                  </a:lnTo>
                  <a:lnTo>
                    <a:pt x="1377" y="337"/>
                  </a:lnTo>
                  <a:lnTo>
                    <a:pt x="1375" y="337"/>
                  </a:lnTo>
                  <a:lnTo>
                    <a:pt x="1374" y="337"/>
                  </a:lnTo>
                  <a:lnTo>
                    <a:pt x="1374" y="339"/>
                  </a:lnTo>
                  <a:lnTo>
                    <a:pt x="1372" y="339"/>
                  </a:lnTo>
                  <a:lnTo>
                    <a:pt x="1372" y="337"/>
                  </a:lnTo>
                  <a:lnTo>
                    <a:pt x="1371" y="336"/>
                  </a:lnTo>
                  <a:lnTo>
                    <a:pt x="1369" y="337"/>
                  </a:lnTo>
                  <a:lnTo>
                    <a:pt x="1368" y="337"/>
                  </a:lnTo>
                  <a:lnTo>
                    <a:pt x="1369" y="336"/>
                  </a:lnTo>
                  <a:lnTo>
                    <a:pt x="1369" y="334"/>
                  </a:lnTo>
                  <a:lnTo>
                    <a:pt x="1368" y="336"/>
                  </a:lnTo>
                  <a:lnTo>
                    <a:pt x="1366" y="336"/>
                  </a:lnTo>
                  <a:lnTo>
                    <a:pt x="1365" y="336"/>
                  </a:lnTo>
                  <a:lnTo>
                    <a:pt x="1363" y="336"/>
                  </a:lnTo>
                  <a:lnTo>
                    <a:pt x="1365" y="334"/>
                  </a:lnTo>
                  <a:lnTo>
                    <a:pt x="1366" y="334"/>
                  </a:lnTo>
                  <a:lnTo>
                    <a:pt x="1366" y="333"/>
                  </a:lnTo>
                  <a:lnTo>
                    <a:pt x="1365" y="333"/>
                  </a:lnTo>
                  <a:lnTo>
                    <a:pt x="1363" y="334"/>
                  </a:lnTo>
                  <a:lnTo>
                    <a:pt x="1362" y="334"/>
                  </a:lnTo>
                  <a:lnTo>
                    <a:pt x="1362" y="333"/>
                  </a:lnTo>
                  <a:lnTo>
                    <a:pt x="1363" y="333"/>
                  </a:lnTo>
                  <a:lnTo>
                    <a:pt x="1363" y="331"/>
                  </a:lnTo>
                  <a:lnTo>
                    <a:pt x="1365" y="331"/>
                  </a:lnTo>
                  <a:lnTo>
                    <a:pt x="1365" y="330"/>
                  </a:lnTo>
                  <a:lnTo>
                    <a:pt x="1363" y="330"/>
                  </a:lnTo>
                  <a:lnTo>
                    <a:pt x="1363" y="331"/>
                  </a:lnTo>
                  <a:lnTo>
                    <a:pt x="1362" y="331"/>
                  </a:lnTo>
                  <a:lnTo>
                    <a:pt x="1362" y="333"/>
                  </a:lnTo>
                  <a:lnTo>
                    <a:pt x="1360" y="333"/>
                  </a:lnTo>
                  <a:lnTo>
                    <a:pt x="1359" y="334"/>
                  </a:lnTo>
                  <a:lnTo>
                    <a:pt x="1359" y="333"/>
                  </a:lnTo>
                  <a:lnTo>
                    <a:pt x="1357" y="333"/>
                  </a:lnTo>
                  <a:lnTo>
                    <a:pt x="1357" y="331"/>
                  </a:lnTo>
                  <a:lnTo>
                    <a:pt x="1359" y="331"/>
                  </a:lnTo>
                  <a:lnTo>
                    <a:pt x="1359" y="330"/>
                  </a:lnTo>
                  <a:lnTo>
                    <a:pt x="1360" y="328"/>
                  </a:lnTo>
                  <a:lnTo>
                    <a:pt x="1359" y="328"/>
                  </a:lnTo>
                  <a:lnTo>
                    <a:pt x="1357" y="328"/>
                  </a:lnTo>
                  <a:lnTo>
                    <a:pt x="1356" y="328"/>
                  </a:lnTo>
                  <a:lnTo>
                    <a:pt x="1356" y="330"/>
                  </a:lnTo>
                  <a:lnTo>
                    <a:pt x="1354" y="330"/>
                  </a:lnTo>
                  <a:lnTo>
                    <a:pt x="1353" y="330"/>
                  </a:lnTo>
                  <a:lnTo>
                    <a:pt x="1353" y="328"/>
                  </a:lnTo>
                  <a:lnTo>
                    <a:pt x="1353" y="327"/>
                  </a:lnTo>
                  <a:lnTo>
                    <a:pt x="1353" y="325"/>
                  </a:lnTo>
                  <a:lnTo>
                    <a:pt x="1351" y="325"/>
                  </a:lnTo>
                  <a:lnTo>
                    <a:pt x="1353" y="324"/>
                  </a:lnTo>
                  <a:lnTo>
                    <a:pt x="1350" y="324"/>
                  </a:lnTo>
                  <a:lnTo>
                    <a:pt x="1351" y="322"/>
                  </a:lnTo>
                  <a:lnTo>
                    <a:pt x="1353" y="322"/>
                  </a:lnTo>
                  <a:lnTo>
                    <a:pt x="1353" y="321"/>
                  </a:lnTo>
                  <a:lnTo>
                    <a:pt x="1354" y="319"/>
                  </a:lnTo>
                  <a:lnTo>
                    <a:pt x="1354" y="318"/>
                  </a:lnTo>
                  <a:lnTo>
                    <a:pt x="1356" y="318"/>
                  </a:lnTo>
                  <a:lnTo>
                    <a:pt x="1357" y="318"/>
                  </a:lnTo>
                  <a:lnTo>
                    <a:pt x="1359" y="318"/>
                  </a:lnTo>
                  <a:lnTo>
                    <a:pt x="1360" y="318"/>
                  </a:lnTo>
                  <a:lnTo>
                    <a:pt x="1362" y="316"/>
                  </a:lnTo>
                  <a:lnTo>
                    <a:pt x="1363" y="318"/>
                  </a:lnTo>
                  <a:lnTo>
                    <a:pt x="1365" y="318"/>
                  </a:lnTo>
                  <a:lnTo>
                    <a:pt x="1365" y="316"/>
                  </a:lnTo>
                  <a:lnTo>
                    <a:pt x="1365" y="315"/>
                  </a:lnTo>
                  <a:lnTo>
                    <a:pt x="1366" y="315"/>
                  </a:lnTo>
                  <a:lnTo>
                    <a:pt x="1366" y="313"/>
                  </a:lnTo>
                  <a:lnTo>
                    <a:pt x="1368" y="313"/>
                  </a:lnTo>
                  <a:lnTo>
                    <a:pt x="1368" y="312"/>
                  </a:lnTo>
                  <a:lnTo>
                    <a:pt x="1366" y="312"/>
                  </a:lnTo>
                  <a:lnTo>
                    <a:pt x="1366" y="313"/>
                  </a:lnTo>
                  <a:lnTo>
                    <a:pt x="1365" y="313"/>
                  </a:lnTo>
                  <a:lnTo>
                    <a:pt x="1365" y="315"/>
                  </a:lnTo>
                  <a:lnTo>
                    <a:pt x="1363" y="315"/>
                  </a:lnTo>
                  <a:lnTo>
                    <a:pt x="1362" y="315"/>
                  </a:lnTo>
                  <a:lnTo>
                    <a:pt x="1360" y="316"/>
                  </a:lnTo>
                  <a:lnTo>
                    <a:pt x="1359" y="316"/>
                  </a:lnTo>
                  <a:lnTo>
                    <a:pt x="1357" y="316"/>
                  </a:lnTo>
                  <a:lnTo>
                    <a:pt x="1356" y="316"/>
                  </a:lnTo>
                  <a:lnTo>
                    <a:pt x="1354" y="318"/>
                  </a:lnTo>
                  <a:lnTo>
                    <a:pt x="1348" y="318"/>
                  </a:lnTo>
                  <a:lnTo>
                    <a:pt x="1347" y="318"/>
                  </a:lnTo>
                  <a:lnTo>
                    <a:pt x="1345" y="318"/>
                  </a:lnTo>
                  <a:lnTo>
                    <a:pt x="1347" y="316"/>
                  </a:lnTo>
                  <a:lnTo>
                    <a:pt x="1347" y="315"/>
                  </a:lnTo>
                  <a:lnTo>
                    <a:pt x="1343" y="313"/>
                  </a:lnTo>
                  <a:lnTo>
                    <a:pt x="1343" y="312"/>
                  </a:lnTo>
                  <a:lnTo>
                    <a:pt x="1345" y="312"/>
                  </a:lnTo>
                  <a:lnTo>
                    <a:pt x="1347" y="310"/>
                  </a:lnTo>
                  <a:lnTo>
                    <a:pt x="1343" y="312"/>
                  </a:lnTo>
                  <a:lnTo>
                    <a:pt x="1342" y="312"/>
                  </a:lnTo>
                  <a:lnTo>
                    <a:pt x="1340" y="313"/>
                  </a:lnTo>
                  <a:lnTo>
                    <a:pt x="1339" y="312"/>
                  </a:lnTo>
                  <a:lnTo>
                    <a:pt x="1340" y="310"/>
                  </a:lnTo>
                  <a:lnTo>
                    <a:pt x="1340" y="309"/>
                  </a:lnTo>
                  <a:lnTo>
                    <a:pt x="1339" y="309"/>
                  </a:lnTo>
                  <a:lnTo>
                    <a:pt x="1339" y="307"/>
                  </a:lnTo>
                  <a:lnTo>
                    <a:pt x="1337" y="307"/>
                  </a:lnTo>
                  <a:lnTo>
                    <a:pt x="1339" y="306"/>
                  </a:lnTo>
                  <a:lnTo>
                    <a:pt x="1340" y="304"/>
                  </a:lnTo>
                  <a:lnTo>
                    <a:pt x="1339" y="304"/>
                  </a:lnTo>
                  <a:lnTo>
                    <a:pt x="1337" y="304"/>
                  </a:lnTo>
                  <a:lnTo>
                    <a:pt x="1336" y="304"/>
                  </a:lnTo>
                  <a:lnTo>
                    <a:pt x="1337" y="306"/>
                  </a:lnTo>
                  <a:lnTo>
                    <a:pt x="1336" y="306"/>
                  </a:lnTo>
                  <a:lnTo>
                    <a:pt x="1334" y="306"/>
                  </a:lnTo>
                  <a:lnTo>
                    <a:pt x="1333" y="307"/>
                  </a:lnTo>
                  <a:lnTo>
                    <a:pt x="1331" y="307"/>
                  </a:lnTo>
                  <a:lnTo>
                    <a:pt x="1331" y="306"/>
                  </a:lnTo>
                  <a:lnTo>
                    <a:pt x="1330" y="304"/>
                  </a:lnTo>
                  <a:lnTo>
                    <a:pt x="1328" y="304"/>
                  </a:lnTo>
                  <a:lnTo>
                    <a:pt x="1327" y="304"/>
                  </a:lnTo>
                  <a:lnTo>
                    <a:pt x="1325" y="304"/>
                  </a:lnTo>
                  <a:lnTo>
                    <a:pt x="1324" y="304"/>
                  </a:lnTo>
                  <a:lnTo>
                    <a:pt x="1324" y="306"/>
                  </a:lnTo>
                  <a:lnTo>
                    <a:pt x="1330" y="306"/>
                  </a:lnTo>
                  <a:lnTo>
                    <a:pt x="1331" y="306"/>
                  </a:lnTo>
                  <a:lnTo>
                    <a:pt x="1330" y="307"/>
                  </a:lnTo>
                  <a:lnTo>
                    <a:pt x="1331" y="307"/>
                  </a:lnTo>
                  <a:lnTo>
                    <a:pt x="1331" y="309"/>
                  </a:lnTo>
                  <a:lnTo>
                    <a:pt x="1330" y="309"/>
                  </a:lnTo>
                  <a:lnTo>
                    <a:pt x="1330" y="310"/>
                  </a:lnTo>
                  <a:lnTo>
                    <a:pt x="1328" y="310"/>
                  </a:lnTo>
                  <a:lnTo>
                    <a:pt x="1327" y="312"/>
                  </a:lnTo>
                  <a:lnTo>
                    <a:pt x="1327" y="310"/>
                  </a:lnTo>
                  <a:lnTo>
                    <a:pt x="1325" y="310"/>
                  </a:lnTo>
                  <a:lnTo>
                    <a:pt x="1325" y="309"/>
                  </a:lnTo>
                  <a:lnTo>
                    <a:pt x="1324" y="309"/>
                  </a:lnTo>
                  <a:lnTo>
                    <a:pt x="1324" y="307"/>
                  </a:lnTo>
                  <a:lnTo>
                    <a:pt x="1321" y="307"/>
                  </a:lnTo>
                  <a:lnTo>
                    <a:pt x="1319" y="307"/>
                  </a:lnTo>
                  <a:lnTo>
                    <a:pt x="1321" y="306"/>
                  </a:lnTo>
                  <a:lnTo>
                    <a:pt x="1319" y="306"/>
                  </a:lnTo>
                  <a:lnTo>
                    <a:pt x="1318" y="306"/>
                  </a:lnTo>
                  <a:lnTo>
                    <a:pt x="1318" y="307"/>
                  </a:lnTo>
                  <a:lnTo>
                    <a:pt x="1319" y="307"/>
                  </a:lnTo>
                  <a:lnTo>
                    <a:pt x="1319" y="309"/>
                  </a:lnTo>
                  <a:lnTo>
                    <a:pt x="1319" y="310"/>
                  </a:lnTo>
                  <a:lnTo>
                    <a:pt x="1319" y="312"/>
                  </a:lnTo>
                  <a:lnTo>
                    <a:pt x="1321" y="313"/>
                  </a:lnTo>
                  <a:lnTo>
                    <a:pt x="1324" y="313"/>
                  </a:lnTo>
                  <a:lnTo>
                    <a:pt x="1325" y="315"/>
                  </a:lnTo>
                  <a:lnTo>
                    <a:pt x="1325" y="316"/>
                  </a:lnTo>
                  <a:lnTo>
                    <a:pt x="1325" y="318"/>
                  </a:lnTo>
                  <a:lnTo>
                    <a:pt x="1325" y="319"/>
                  </a:lnTo>
                  <a:lnTo>
                    <a:pt x="1324" y="318"/>
                  </a:lnTo>
                  <a:lnTo>
                    <a:pt x="1321" y="318"/>
                  </a:lnTo>
                  <a:lnTo>
                    <a:pt x="1319" y="319"/>
                  </a:lnTo>
                  <a:lnTo>
                    <a:pt x="1318" y="319"/>
                  </a:lnTo>
                  <a:lnTo>
                    <a:pt x="1316" y="319"/>
                  </a:lnTo>
                  <a:lnTo>
                    <a:pt x="1316" y="318"/>
                  </a:lnTo>
                  <a:lnTo>
                    <a:pt x="1315" y="318"/>
                  </a:lnTo>
                  <a:lnTo>
                    <a:pt x="1315" y="319"/>
                  </a:lnTo>
                  <a:lnTo>
                    <a:pt x="1313" y="319"/>
                  </a:lnTo>
                  <a:lnTo>
                    <a:pt x="1312" y="319"/>
                  </a:lnTo>
                  <a:lnTo>
                    <a:pt x="1312" y="318"/>
                  </a:lnTo>
                  <a:lnTo>
                    <a:pt x="1312" y="316"/>
                  </a:lnTo>
                  <a:lnTo>
                    <a:pt x="1310" y="316"/>
                  </a:lnTo>
                  <a:lnTo>
                    <a:pt x="1309" y="316"/>
                  </a:lnTo>
                  <a:lnTo>
                    <a:pt x="1310" y="318"/>
                  </a:lnTo>
                  <a:lnTo>
                    <a:pt x="1309" y="318"/>
                  </a:lnTo>
                  <a:lnTo>
                    <a:pt x="1307" y="316"/>
                  </a:lnTo>
                  <a:lnTo>
                    <a:pt x="1307" y="318"/>
                  </a:lnTo>
                  <a:lnTo>
                    <a:pt x="1306" y="318"/>
                  </a:lnTo>
                  <a:lnTo>
                    <a:pt x="1306" y="319"/>
                  </a:lnTo>
                  <a:lnTo>
                    <a:pt x="1307" y="319"/>
                  </a:lnTo>
                  <a:lnTo>
                    <a:pt x="1307" y="321"/>
                  </a:lnTo>
                  <a:lnTo>
                    <a:pt x="1309" y="321"/>
                  </a:lnTo>
                  <a:lnTo>
                    <a:pt x="1310" y="321"/>
                  </a:lnTo>
                  <a:lnTo>
                    <a:pt x="1312" y="321"/>
                  </a:lnTo>
                  <a:lnTo>
                    <a:pt x="1312" y="322"/>
                  </a:lnTo>
                  <a:lnTo>
                    <a:pt x="1310" y="322"/>
                  </a:lnTo>
                  <a:lnTo>
                    <a:pt x="1309" y="322"/>
                  </a:lnTo>
                  <a:lnTo>
                    <a:pt x="1309" y="324"/>
                  </a:lnTo>
                  <a:lnTo>
                    <a:pt x="1307" y="324"/>
                  </a:lnTo>
                  <a:lnTo>
                    <a:pt x="1307" y="325"/>
                  </a:lnTo>
                  <a:lnTo>
                    <a:pt x="1307" y="327"/>
                  </a:lnTo>
                  <a:lnTo>
                    <a:pt x="1309" y="327"/>
                  </a:lnTo>
                  <a:lnTo>
                    <a:pt x="1309" y="325"/>
                  </a:lnTo>
                  <a:lnTo>
                    <a:pt x="1310" y="325"/>
                  </a:lnTo>
                  <a:lnTo>
                    <a:pt x="1312" y="324"/>
                  </a:lnTo>
                  <a:lnTo>
                    <a:pt x="1313" y="324"/>
                  </a:lnTo>
                  <a:lnTo>
                    <a:pt x="1315" y="324"/>
                  </a:lnTo>
                  <a:lnTo>
                    <a:pt x="1316" y="324"/>
                  </a:lnTo>
                  <a:lnTo>
                    <a:pt x="1318" y="324"/>
                  </a:lnTo>
                  <a:lnTo>
                    <a:pt x="1319" y="324"/>
                  </a:lnTo>
                  <a:lnTo>
                    <a:pt x="1319" y="325"/>
                  </a:lnTo>
                  <a:lnTo>
                    <a:pt x="1318" y="325"/>
                  </a:lnTo>
                  <a:lnTo>
                    <a:pt x="1318" y="327"/>
                  </a:lnTo>
                  <a:lnTo>
                    <a:pt x="1316" y="327"/>
                  </a:lnTo>
                  <a:lnTo>
                    <a:pt x="1315" y="327"/>
                  </a:lnTo>
                  <a:lnTo>
                    <a:pt x="1316" y="328"/>
                  </a:lnTo>
                  <a:lnTo>
                    <a:pt x="1318" y="328"/>
                  </a:lnTo>
                  <a:lnTo>
                    <a:pt x="1319" y="328"/>
                  </a:lnTo>
                  <a:lnTo>
                    <a:pt x="1321" y="328"/>
                  </a:lnTo>
                  <a:lnTo>
                    <a:pt x="1319" y="330"/>
                  </a:lnTo>
                  <a:lnTo>
                    <a:pt x="1318" y="330"/>
                  </a:lnTo>
                  <a:lnTo>
                    <a:pt x="1316" y="330"/>
                  </a:lnTo>
                  <a:lnTo>
                    <a:pt x="1318" y="331"/>
                  </a:lnTo>
                  <a:lnTo>
                    <a:pt x="1316" y="331"/>
                  </a:lnTo>
                  <a:lnTo>
                    <a:pt x="1316" y="333"/>
                  </a:lnTo>
                  <a:lnTo>
                    <a:pt x="1318" y="331"/>
                  </a:lnTo>
                  <a:lnTo>
                    <a:pt x="1318" y="333"/>
                  </a:lnTo>
                  <a:lnTo>
                    <a:pt x="1319" y="333"/>
                  </a:lnTo>
                  <a:lnTo>
                    <a:pt x="1318" y="334"/>
                  </a:lnTo>
                  <a:lnTo>
                    <a:pt x="1318" y="336"/>
                  </a:lnTo>
                  <a:lnTo>
                    <a:pt x="1319" y="337"/>
                  </a:lnTo>
                  <a:lnTo>
                    <a:pt x="1321" y="336"/>
                  </a:lnTo>
                  <a:lnTo>
                    <a:pt x="1321" y="337"/>
                  </a:lnTo>
                  <a:lnTo>
                    <a:pt x="1319" y="339"/>
                  </a:lnTo>
                  <a:lnTo>
                    <a:pt x="1319" y="340"/>
                  </a:lnTo>
                  <a:lnTo>
                    <a:pt x="1318" y="342"/>
                  </a:lnTo>
                  <a:lnTo>
                    <a:pt x="1319" y="342"/>
                  </a:lnTo>
                  <a:lnTo>
                    <a:pt x="1319" y="340"/>
                  </a:lnTo>
                  <a:lnTo>
                    <a:pt x="1321" y="339"/>
                  </a:lnTo>
                  <a:lnTo>
                    <a:pt x="1324" y="337"/>
                  </a:lnTo>
                  <a:lnTo>
                    <a:pt x="1325" y="337"/>
                  </a:lnTo>
                  <a:lnTo>
                    <a:pt x="1325" y="339"/>
                  </a:lnTo>
                  <a:lnTo>
                    <a:pt x="1327" y="339"/>
                  </a:lnTo>
                  <a:lnTo>
                    <a:pt x="1328" y="339"/>
                  </a:lnTo>
                  <a:lnTo>
                    <a:pt x="1327" y="340"/>
                  </a:lnTo>
                  <a:lnTo>
                    <a:pt x="1328" y="340"/>
                  </a:lnTo>
                  <a:lnTo>
                    <a:pt x="1328" y="342"/>
                  </a:lnTo>
                  <a:lnTo>
                    <a:pt x="1325" y="342"/>
                  </a:lnTo>
                  <a:lnTo>
                    <a:pt x="1327" y="343"/>
                  </a:lnTo>
                  <a:lnTo>
                    <a:pt x="1327" y="345"/>
                  </a:lnTo>
                  <a:lnTo>
                    <a:pt x="1328" y="343"/>
                  </a:lnTo>
                  <a:lnTo>
                    <a:pt x="1330" y="342"/>
                  </a:lnTo>
                  <a:lnTo>
                    <a:pt x="1330" y="343"/>
                  </a:lnTo>
                  <a:lnTo>
                    <a:pt x="1331" y="343"/>
                  </a:lnTo>
                  <a:lnTo>
                    <a:pt x="1331" y="345"/>
                  </a:lnTo>
                  <a:lnTo>
                    <a:pt x="1333" y="345"/>
                  </a:lnTo>
                  <a:lnTo>
                    <a:pt x="1333" y="343"/>
                  </a:lnTo>
                  <a:lnTo>
                    <a:pt x="1333" y="342"/>
                  </a:lnTo>
                  <a:lnTo>
                    <a:pt x="1333" y="340"/>
                  </a:lnTo>
                  <a:lnTo>
                    <a:pt x="1334" y="340"/>
                  </a:lnTo>
                  <a:lnTo>
                    <a:pt x="1336" y="340"/>
                  </a:lnTo>
                  <a:lnTo>
                    <a:pt x="1334" y="342"/>
                  </a:lnTo>
                  <a:lnTo>
                    <a:pt x="1336" y="342"/>
                  </a:lnTo>
                  <a:lnTo>
                    <a:pt x="1334" y="343"/>
                  </a:lnTo>
                  <a:lnTo>
                    <a:pt x="1336" y="343"/>
                  </a:lnTo>
                  <a:lnTo>
                    <a:pt x="1337" y="342"/>
                  </a:lnTo>
                  <a:lnTo>
                    <a:pt x="1337" y="343"/>
                  </a:lnTo>
                  <a:lnTo>
                    <a:pt x="1337" y="345"/>
                  </a:lnTo>
                  <a:lnTo>
                    <a:pt x="1336" y="345"/>
                  </a:lnTo>
                  <a:lnTo>
                    <a:pt x="1334" y="347"/>
                  </a:lnTo>
                  <a:lnTo>
                    <a:pt x="1333" y="347"/>
                  </a:lnTo>
                  <a:lnTo>
                    <a:pt x="1333" y="348"/>
                  </a:lnTo>
                  <a:lnTo>
                    <a:pt x="1334" y="347"/>
                  </a:lnTo>
                  <a:lnTo>
                    <a:pt x="1336" y="347"/>
                  </a:lnTo>
                  <a:lnTo>
                    <a:pt x="1336" y="348"/>
                  </a:lnTo>
                  <a:lnTo>
                    <a:pt x="1337" y="348"/>
                  </a:lnTo>
                  <a:lnTo>
                    <a:pt x="1339" y="348"/>
                  </a:lnTo>
                  <a:lnTo>
                    <a:pt x="1340" y="348"/>
                  </a:lnTo>
                  <a:lnTo>
                    <a:pt x="1342" y="348"/>
                  </a:lnTo>
                  <a:lnTo>
                    <a:pt x="1343" y="348"/>
                  </a:lnTo>
                  <a:lnTo>
                    <a:pt x="1342" y="350"/>
                  </a:lnTo>
                  <a:lnTo>
                    <a:pt x="1340" y="350"/>
                  </a:lnTo>
                  <a:lnTo>
                    <a:pt x="1339" y="350"/>
                  </a:lnTo>
                  <a:lnTo>
                    <a:pt x="1339" y="351"/>
                  </a:lnTo>
                  <a:lnTo>
                    <a:pt x="1340" y="351"/>
                  </a:lnTo>
                  <a:lnTo>
                    <a:pt x="1339" y="353"/>
                  </a:lnTo>
                  <a:lnTo>
                    <a:pt x="1337" y="353"/>
                  </a:lnTo>
                  <a:lnTo>
                    <a:pt x="1336" y="353"/>
                  </a:lnTo>
                  <a:lnTo>
                    <a:pt x="1334" y="353"/>
                  </a:lnTo>
                  <a:lnTo>
                    <a:pt x="1333" y="353"/>
                  </a:lnTo>
                  <a:lnTo>
                    <a:pt x="1333" y="354"/>
                  </a:lnTo>
                  <a:lnTo>
                    <a:pt x="1336" y="354"/>
                  </a:lnTo>
                  <a:lnTo>
                    <a:pt x="1334" y="356"/>
                  </a:lnTo>
                  <a:lnTo>
                    <a:pt x="1336" y="356"/>
                  </a:lnTo>
                  <a:lnTo>
                    <a:pt x="1337" y="356"/>
                  </a:lnTo>
                  <a:lnTo>
                    <a:pt x="1337" y="357"/>
                  </a:lnTo>
                  <a:lnTo>
                    <a:pt x="1336" y="359"/>
                  </a:lnTo>
                  <a:lnTo>
                    <a:pt x="1337" y="359"/>
                  </a:lnTo>
                  <a:lnTo>
                    <a:pt x="1339" y="359"/>
                  </a:lnTo>
                  <a:lnTo>
                    <a:pt x="1340" y="359"/>
                  </a:lnTo>
                  <a:lnTo>
                    <a:pt x="1342" y="359"/>
                  </a:lnTo>
                  <a:lnTo>
                    <a:pt x="1343" y="359"/>
                  </a:lnTo>
                  <a:lnTo>
                    <a:pt x="1345" y="357"/>
                  </a:lnTo>
                  <a:lnTo>
                    <a:pt x="1345" y="359"/>
                  </a:lnTo>
                  <a:lnTo>
                    <a:pt x="1342" y="360"/>
                  </a:lnTo>
                  <a:lnTo>
                    <a:pt x="1340" y="360"/>
                  </a:lnTo>
                  <a:lnTo>
                    <a:pt x="1339" y="362"/>
                  </a:lnTo>
                  <a:lnTo>
                    <a:pt x="1337" y="362"/>
                  </a:lnTo>
                  <a:lnTo>
                    <a:pt x="1337" y="363"/>
                  </a:lnTo>
                  <a:lnTo>
                    <a:pt x="1340" y="365"/>
                  </a:lnTo>
                  <a:lnTo>
                    <a:pt x="1342" y="365"/>
                  </a:lnTo>
                  <a:lnTo>
                    <a:pt x="1343" y="366"/>
                  </a:lnTo>
                  <a:lnTo>
                    <a:pt x="1342" y="366"/>
                  </a:lnTo>
                  <a:lnTo>
                    <a:pt x="1342" y="368"/>
                  </a:lnTo>
                  <a:lnTo>
                    <a:pt x="1342" y="369"/>
                  </a:lnTo>
                  <a:lnTo>
                    <a:pt x="1340" y="369"/>
                  </a:lnTo>
                  <a:lnTo>
                    <a:pt x="1340" y="372"/>
                  </a:lnTo>
                  <a:lnTo>
                    <a:pt x="1340" y="374"/>
                  </a:lnTo>
                  <a:lnTo>
                    <a:pt x="1339" y="375"/>
                  </a:lnTo>
                  <a:lnTo>
                    <a:pt x="1339" y="377"/>
                  </a:lnTo>
                  <a:lnTo>
                    <a:pt x="1337" y="377"/>
                  </a:lnTo>
                  <a:lnTo>
                    <a:pt x="1336" y="377"/>
                  </a:lnTo>
                  <a:lnTo>
                    <a:pt x="1336" y="375"/>
                  </a:lnTo>
                  <a:lnTo>
                    <a:pt x="1336" y="374"/>
                  </a:lnTo>
                  <a:lnTo>
                    <a:pt x="1336" y="372"/>
                  </a:lnTo>
                  <a:lnTo>
                    <a:pt x="1336" y="369"/>
                  </a:lnTo>
                  <a:lnTo>
                    <a:pt x="1336" y="368"/>
                  </a:lnTo>
                  <a:lnTo>
                    <a:pt x="1336" y="366"/>
                  </a:lnTo>
                  <a:lnTo>
                    <a:pt x="1334" y="366"/>
                  </a:lnTo>
                  <a:lnTo>
                    <a:pt x="1334" y="365"/>
                  </a:lnTo>
                  <a:lnTo>
                    <a:pt x="1333" y="363"/>
                  </a:lnTo>
                  <a:lnTo>
                    <a:pt x="1331" y="363"/>
                  </a:lnTo>
                  <a:lnTo>
                    <a:pt x="1333" y="365"/>
                  </a:lnTo>
                  <a:lnTo>
                    <a:pt x="1333" y="366"/>
                  </a:lnTo>
                  <a:lnTo>
                    <a:pt x="1334" y="366"/>
                  </a:lnTo>
                  <a:lnTo>
                    <a:pt x="1334" y="368"/>
                  </a:lnTo>
                  <a:lnTo>
                    <a:pt x="1333" y="368"/>
                  </a:lnTo>
                  <a:lnTo>
                    <a:pt x="1333" y="369"/>
                  </a:lnTo>
                  <a:lnTo>
                    <a:pt x="1331" y="372"/>
                  </a:lnTo>
                  <a:lnTo>
                    <a:pt x="1330" y="374"/>
                  </a:lnTo>
                  <a:lnTo>
                    <a:pt x="1331" y="374"/>
                  </a:lnTo>
                  <a:lnTo>
                    <a:pt x="1333" y="374"/>
                  </a:lnTo>
                  <a:lnTo>
                    <a:pt x="1333" y="375"/>
                  </a:lnTo>
                  <a:lnTo>
                    <a:pt x="1333" y="377"/>
                  </a:lnTo>
                  <a:lnTo>
                    <a:pt x="1331" y="377"/>
                  </a:lnTo>
                  <a:lnTo>
                    <a:pt x="1331" y="375"/>
                  </a:lnTo>
                  <a:lnTo>
                    <a:pt x="1330" y="377"/>
                  </a:lnTo>
                  <a:lnTo>
                    <a:pt x="1330" y="375"/>
                  </a:lnTo>
                  <a:lnTo>
                    <a:pt x="1328" y="375"/>
                  </a:lnTo>
                  <a:lnTo>
                    <a:pt x="1328" y="377"/>
                  </a:lnTo>
                  <a:lnTo>
                    <a:pt x="1330" y="377"/>
                  </a:lnTo>
                  <a:lnTo>
                    <a:pt x="1330" y="378"/>
                  </a:lnTo>
                  <a:lnTo>
                    <a:pt x="1331" y="378"/>
                  </a:lnTo>
                  <a:lnTo>
                    <a:pt x="1333" y="378"/>
                  </a:lnTo>
                  <a:lnTo>
                    <a:pt x="1333" y="380"/>
                  </a:lnTo>
                  <a:lnTo>
                    <a:pt x="1333" y="381"/>
                  </a:lnTo>
                  <a:lnTo>
                    <a:pt x="1331" y="381"/>
                  </a:lnTo>
                  <a:lnTo>
                    <a:pt x="1330" y="383"/>
                  </a:lnTo>
                  <a:lnTo>
                    <a:pt x="1331" y="383"/>
                  </a:lnTo>
                  <a:lnTo>
                    <a:pt x="1333" y="383"/>
                  </a:lnTo>
                  <a:lnTo>
                    <a:pt x="1333" y="384"/>
                  </a:lnTo>
                  <a:lnTo>
                    <a:pt x="1331" y="384"/>
                  </a:lnTo>
                  <a:lnTo>
                    <a:pt x="1330" y="384"/>
                  </a:lnTo>
                  <a:lnTo>
                    <a:pt x="1328" y="384"/>
                  </a:lnTo>
                  <a:lnTo>
                    <a:pt x="1327" y="383"/>
                  </a:lnTo>
                  <a:lnTo>
                    <a:pt x="1325" y="383"/>
                  </a:lnTo>
                  <a:lnTo>
                    <a:pt x="1324" y="383"/>
                  </a:lnTo>
                  <a:lnTo>
                    <a:pt x="1324" y="384"/>
                  </a:lnTo>
                  <a:lnTo>
                    <a:pt x="1324" y="386"/>
                  </a:lnTo>
                  <a:lnTo>
                    <a:pt x="1325" y="386"/>
                  </a:lnTo>
                  <a:lnTo>
                    <a:pt x="1325" y="387"/>
                  </a:lnTo>
                  <a:lnTo>
                    <a:pt x="1325" y="389"/>
                  </a:lnTo>
                  <a:lnTo>
                    <a:pt x="1324" y="389"/>
                  </a:lnTo>
                  <a:lnTo>
                    <a:pt x="1324" y="390"/>
                  </a:lnTo>
                  <a:lnTo>
                    <a:pt x="1324" y="392"/>
                  </a:lnTo>
                  <a:lnTo>
                    <a:pt x="1321" y="392"/>
                  </a:lnTo>
                  <a:lnTo>
                    <a:pt x="1319" y="392"/>
                  </a:lnTo>
                  <a:lnTo>
                    <a:pt x="1321" y="390"/>
                  </a:lnTo>
                  <a:lnTo>
                    <a:pt x="1319" y="390"/>
                  </a:lnTo>
                  <a:lnTo>
                    <a:pt x="1318" y="390"/>
                  </a:lnTo>
                  <a:lnTo>
                    <a:pt x="1318" y="389"/>
                  </a:lnTo>
                  <a:lnTo>
                    <a:pt x="1319" y="387"/>
                  </a:lnTo>
                  <a:lnTo>
                    <a:pt x="1321" y="386"/>
                  </a:lnTo>
                  <a:lnTo>
                    <a:pt x="1321" y="384"/>
                  </a:lnTo>
                  <a:lnTo>
                    <a:pt x="1319" y="384"/>
                  </a:lnTo>
                  <a:lnTo>
                    <a:pt x="1318" y="386"/>
                  </a:lnTo>
                  <a:lnTo>
                    <a:pt x="1318" y="384"/>
                  </a:lnTo>
                  <a:lnTo>
                    <a:pt x="1316" y="386"/>
                  </a:lnTo>
                  <a:lnTo>
                    <a:pt x="1315" y="386"/>
                  </a:lnTo>
                  <a:lnTo>
                    <a:pt x="1315" y="384"/>
                  </a:lnTo>
                  <a:lnTo>
                    <a:pt x="1313" y="384"/>
                  </a:lnTo>
                  <a:lnTo>
                    <a:pt x="1313" y="383"/>
                  </a:lnTo>
                  <a:lnTo>
                    <a:pt x="1312" y="383"/>
                  </a:lnTo>
                  <a:lnTo>
                    <a:pt x="1312" y="381"/>
                  </a:lnTo>
                  <a:lnTo>
                    <a:pt x="1310" y="381"/>
                  </a:lnTo>
                  <a:lnTo>
                    <a:pt x="1310" y="380"/>
                  </a:lnTo>
                  <a:lnTo>
                    <a:pt x="1309" y="381"/>
                  </a:lnTo>
                  <a:lnTo>
                    <a:pt x="1309" y="380"/>
                  </a:lnTo>
                  <a:lnTo>
                    <a:pt x="1307" y="378"/>
                  </a:lnTo>
                  <a:lnTo>
                    <a:pt x="1307" y="380"/>
                  </a:lnTo>
                  <a:lnTo>
                    <a:pt x="1307" y="381"/>
                  </a:lnTo>
                  <a:lnTo>
                    <a:pt x="1309" y="381"/>
                  </a:lnTo>
                  <a:lnTo>
                    <a:pt x="1309" y="383"/>
                  </a:lnTo>
                  <a:lnTo>
                    <a:pt x="1307" y="383"/>
                  </a:lnTo>
                  <a:lnTo>
                    <a:pt x="1306" y="383"/>
                  </a:lnTo>
                  <a:lnTo>
                    <a:pt x="1306" y="381"/>
                  </a:lnTo>
                  <a:lnTo>
                    <a:pt x="1304" y="381"/>
                  </a:lnTo>
                  <a:lnTo>
                    <a:pt x="1303" y="381"/>
                  </a:lnTo>
                  <a:lnTo>
                    <a:pt x="1303" y="380"/>
                  </a:lnTo>
                  <a:lnTo>
                    <a:pt x="1303" y="378"/>
                  </a:lnTo>
                  <a:lnTo>
                    <a:pt x="1301" y="380"/>
                  </a:lnTo>
                  <a:lnTo>
                    <a:pt x="1301" y="381"/>
                  </a:lnTo>
                  <a:lnTo>
                    <a:pt x="1300" y="381"/>
                  </a:lnTo>
                  <a:lnTo>
                    <a:pt x="1298" y="380"/>
                  </a:lnTo>
                  <a:lnTo>
                    <a:pt x="1300" y="380"/>
                  </a:lnTo>
                  <a:lnTo>
                    <a:pt x="1300" y="378"/>
                  </a:lnTo>
                  <a:lnTo>
                    <a:pt x="1298" y="378"/>
                  </a:lnTo>
                  <a:lnTo>
                    <a:pt x="1297" y="378"/>
                  </a:lnTo>
                  <a:lnTo>
                    <a:pt x="1297" y="377"/>
                  </a:lnTo>
                  <a:lnTo>
                    <a:pt x="1297" y="375"/>
                  </a:lnTo>
                  <a:lnTo>
                    <a:pt x="1298" y="374"/>
                  </a:lnTo>
                  <a:lnTo>
                    <a:pt x="1297" y="374"/>
                  </a:lnTo>
                  <a:lnTo>
                    <a:pt x="1297" y="375"/>
                  </a:lnTo>
                  <a:lnTo>
                    <a:pt x="1295" y="375"/>
                  </a:lnTo>
                  <a:lnTo>
                    <a:pt x="1294" y="375"/>
                  </a:lnTo>
                  <a:lnTo>
                    <a:pt x="1292" y="374"/>
                  </a:lnTo>
                  <a:lnTo>
                    <a:pt x="1292" y="372"/>
                  </a:lnTo>
                  <a:lnTo>
                    <a:pt x="1290" y="372"/>
                  </a:lnTo>
                  <a:lnTo>
                    <a:pt x="1290" y="369"/>
                  </a:lnTo>
                  <a:lnTo>
                    <a:pt x="1290" y="368"/>
                  </a:lnTo>
                  <a:lnTo>
                    <a:pt x="1289" y="368"/>
                  </a:lnTo>
                  <a:lnTo>
                    <a:pt x="1289" y="366"/>
                  </a:lnTo>
                  <a:lnTo>
                    <a:pt x="1289" y="365"/>
                  </a:lnTo>
                  <a:lnTo>
                    <a:pt x="1287" y="365"/>
                  </a:lnTo>
                  <a:lnTo>
                    <a:pt x="1287" y="366"/>
                  </a:lnTo>
                  <a:lnTo>
                    <a:pt x="1287" y="368"/>
                  </a:lnTo>
                  <a:lnTo>
                    <a:pt x="1287" y="369"/>
                  </a:lnTo>
                  <a:lnTo>
                    <a:pt x="1287" y="372"/>
                  </a:lnTo>
                  <a:lnTo>
                    <a:pt x="1287" y="374"/>
                  </a:lnTo>
                  <a:lnTo>
                    <a:pt x="1286" y="374"/>
                  </a:lnTo>
                  <a:lnTo>
                    <a:pt x="1284" y="374"/>
                  </a:lnTo>
                  <a:lnTo>
                    <a:pt x="1284" y="372"/>
                  </a:lnTo>
                  <a:lnTo>
                    <a:pt x="1284" y="369"/>
                  </a:lnTo>
                  <a:lnTo>
                    <a:pt x="1283" y="369"/>
                  </a:lnTo>
                  <a:lnTo>
                    <a:pt x="1283" y="368"/>
                  </a:lnTo>
                  <a:lnTo>
                    <a:pt x="1281" y="368"/>
                  </a:lnTo>
                  <a:lnTo>
                    <a:pt x="1281" y="366"/>
                  </a:lnTo>
                  <a:lnTo>
                    <a:pt x="1281" y="365"/>
                  </a:lnTo>
                  <a:lnTo>
                    <a:pt x="1280" y="365"/>
                  </a:lnTo>
                  <a:lnTo>
                    <a:pt x="1280" y="366"/>
                  </a:lnTo>
                  <a:lnTo>
                    <a:pt x="1278" y="366"/>
                  </a:lnTo>
                  <a:lnTo>
                    <a:pt x="1278" y="365"/>
                  </a:lnTo>
                  <a:lnTo>
                    <a:pt x="1277" y="365"/>
                  </a:lnTo>
                  <a:lnTo>
                    <a:pt x="1274" y="363"/>
                  </a:lnTo>
                  <a:lnTo>
                    <a:pt x="1274" y="365"/>
                  </a:lnTo>
                  <a:lnTo>
                    <a:pt x="1271" y="365"/>
                  </a:lnTo>
                  <a:lnTo>
                    <a:pt x="1271" y="363"/>
                  </a:lnTo>
                  <a:lnTo>
                    <a:pt x="1269" y="363"/>
                  </a:lnTo>
                  <a:lnTo>
                    <a:pt x="1269" y="365"/>
                  </a:lnTo>
                  <a:lnTo>
                    <a:pt x="1271" y="365"/>
                  </a:lnTo>
                  <a:lnTo>
                    <a:pt x="1271" y="366"/>
                  </a:lnTo>
                  <a:lnTo>
                    <a:pt x="1271" y="368"/>
                  </a:lnTo>
                  <a:lnTo>
                    <a:pt x="1272" y="369"/>
                  </a:lnTo>
                  <a:lnTo>
                    <a:pt x="1274" y="372"/>
                  </a:lnTo>
                  <a:lnTo>
                    <a:pt x="1274" y="374"/>
                  </a:lnTo>
                  <a:lnTo>
                    <a:pt x="1275" y="374"/>
                  </a:lnTo>
                  <a:lnTo>
                    <a:pt x="1275" y="375"/>
                  </a:lnTo>
                  <a:lnTo>
                    <a:pt x="1275" y="377"/>
                  </a:lnTo>
                  <a:lnTo>
                    <a:pt x="1277" y="378"/>
                  </a:lnTo>
                  <a:lnTo>
                    <a:pt x="1278" y="378"/>
                  </a:lnTo>
                  <a:lnTo>
                    <a:pt x="1280" y="378"/>
                  </a:lnTo>
                  <a:lnTo>
                    <a:pt x="1280" y="380"/>
                  </a:lnTo>
                  <a:lnTo>
                    <a:pt x="1281" y="380"/>
                  </a:lnTo>
                  <a:lnTo>
                    <a:pt x="1283" y="380"/>
                  </a:lnTo>
                  <a:lnTo>
                    <a:pt x="1283" y="381"/>
                  </a:lnTo>
                  <a:lnTo>
                    <a:pt x="1283" y="383"/>
                  </a:lnTo>
                  <a:lnTo>
                    <a:pt x="1284" y="383"/>
                  </a:lnTo>
                  <a:lnTo>
                    <a:pt x="1286" y="381"/>
                  </a:lnTo>
                  <a:lnTo>
                    <a:pt x="1287" y="383"/>
                  </a:lnTo>
                  <a:lnTo>
                    <a:pt x="1287" y="384"/>
                  </a:lnTo>
                  <a:lnTo>
                    <a:pt x="1289" y="384"/>
                  </a:lnTo>
                  <a:lnTo>
                    <a:pt x="1289" y="386"/>
                  </a:lnTo>
                  <a:lnTo>
                    <a:pt x="1289" y="387"/>
                  </a:lnTo>
                  <a:lnTo>
                    <a:pt x="1289" y="389"/>
                  </a:lnTo>
                  <a:lnTo>
                    <a:pt x="1290" y="387"/>
                  </a:lnTo>
                  <a:lnTo>
                    <a:pt x="1292" y="387"/>
                  </a:lnTo>
                  <a:lnTo>
                    <a:pt x="1292" y="389"/>
                  </a:lnTo>
                  <a:lnTo>
                    <a:pt x="1294" y="389"/>
                  </a:lnTo>
                  <a:lnTo>
                    <a:pt x="1295" y="389"/>
                  </a:lnTo>
                  <a:lnTo>
                    <a:pt x="1295" y="390"/>
                  </a:lnTo>
                  <a:lnTo>
                    <a:pt x="1297" y="390"/>
                  </a:lnTo>
                  <a:lnTo>
                    <a:pt x="1297" y="392"/>
                  </a:lnTo>
                  <a:lnTo>
                    <a:pt x="1297" y="393"/>
                  </a:lnTo>
                  <a:lnTo>
                    <a:pt x="1298" y="393"/>
                  </a:lnTo>
                  <a:lnTo>
                    <a:pt x="1298" y="395"/>
                  </a:lnTo>
                  <a:lnTo>
                    <a:pt x="1297" y="395"/>
                  </a:lnTo>
                  <a:lnTo>
                    <a:pt x="1295" y="395"/>
                  </a:lnTo>
                  <a:lnTo>
                    <a:pt x="1295" y="396"/>
                  </a:lnTo>
                  <a:lnTo>
                    <a:pt x="1297" y="398"/>
                  </a:lnTo>
                  <a:lnTo>
                    <a:pt x="1297" y="396"/>
                  </a:lnTo>
                  <a:lnTo>
                    <a:pt x="1298" y="396"/>
                  </a:lnTo>
                  <a:lnTo>
                    <a:pt x="1300" y="396"/>
                  </a:lnTo>
                  <a:lnTo>
                    <a:pt x="1300" y="398"/>
                  </a:lnTo>
                  <a:lnTo>
                    <a:pt x="1301" y="398"/>
                  </a:lnTo>
                  <a:lnTo>
                    <a:pt x="1303" y="398"/>
                  </a:lnTo>
                  <a:lnTo>
                    <a:pt x="1303" y="400"/>
                  </a:lnTo>
                  <a:lnTo>
                    <a:pt x="1301" y="400"/>
                  </a:lnTo>
                  <a:lnTo>
                    <a:pt x="1300" y="400"/>
                  </a:lnTo>
                  <a:lnTo>
                    <a:pt x="1300" y="401"/>
                  </a:lnTo>
                  <a:lnTo>
                    <a:pt x="1298" y="401"/>
                  </a:lnTo>
                  <a:lnTo>
                    <a:pt x="1298" y="400"/>
                  </a:lnTo>
                  <a:lnTo>
                    <a:pt x="1297" y="401"/>
                  </a:lnTo>
                  <a:lnTo>
                    <a:pt x="1298" y="401"/>
                  </a:lnTo>
                  <a:lnTo>
                    <a:pt x="1298" y="403"/>
                  </a:lnTo>
                  <a:lnTo>
                    <a:pt x="1298" y="404"/>
                  </a:lnTo>
                  <a:lnTo>
                    <a:pt x="1300" y="404"/>
                  </a:lnTo>
                  <a:lnTo>
                    <a:pt x="1300" y="406"/>
                  </a:lnTo>
                  <a:lnTo>
                    <a:pt x="1298" y="406"/>
                  </a:lnTo>
                  <a:lnTo>
                    <a:pt x="1297" y="406"/>
                  </a:lnTo>
                  <a:lnTo>
                    <a:pt x="1295" y="406"/>
                  </a:lnTo>
                  <a:lnTo>
                    <a:pt x="1294" y="406"/>
                  </a:lnTo>
                  <a:lnTo>
                    <a:pt x="1292" y="406"/>
                  </a:lnTo>
                  <a:lnTo>
                    <a:pt x="1290" y="406"/>
                  </a:lnTo>
                  <a:lnTo>
                    <a:pt x="1289" y="406"/>
                  </a:lnTo>
                  <a:lnTo>
                    <a:pt x="1289" y="404"/>
                  </a:lnTo>
                  <a:lnTo>
                    <a:pt x="1287" y="404"/>
                  </a:lnTo>
                  <a:lnTo>
                    <a:pt x="1287" y="403"/>
                  </a:lnTo>
                  <a:lnTo>
                    <a:pt x="1286" y="403"/>
                  </a:lnTo>
                  <a:lnTo>
                    <a:pt x="1284" y="403"/>
                  </a:lnTo>
                  <a:lnTo>
                    <a:pt x="1283" y="403"/>
                  </a:lnTo>
                  <a:lnTo>
                    <a:pt x="1281" y="403"/>
                  </a:lnTo>
                  <a:lnTo>
                    <a:pt x="1280" y="401"/>
                  </a:lnTo>
                  <a:lnTo>
                    <a:pt x="1278" y="401"/>
                  </a:lnTo>
                  <a:lnTo>
                    <a:pt x="1278" y="400"/>
                  </a:lnTo>
                  <a:lnTo>
                    <a:pt x="1277" y="400"/>
                  </a:lnTo>
                  <a:lnTo>
                    <a:pt x="1275" y="400"/>
                  </a:lnTo>
                  <a:lnTo>
                    <a:pt x="1274" y="400"/>
                  </a:lnTo>
                  <a:lnTo>
                    <a:pt x="1272" y="400"/>
                  </a:lnTo>
                  <a:lnTo>
                    <a:pt x="1272" y="398"/>
                  </a:lnTo>
                  <a:lnTo>
                    <a:pt x="1271" y="398"/>
                  </a:lnTo>
                  <a:lnTo>
                    <a:pt x="1271" y="400"/>
                  </a:lnTo>
                  <a:lnTo>
                    <a:pt x="1269" y="398"/>
                  </a:lnTo>
                  <a:lnTo>
                    <a:pt x="1268" y="398"/>
                  </a:lnTo>
                  <a:lnTo>
                    <a:pt x="1266" y="398"/>
                  </a:lnTo>
                  <a:lnTo>
                    <a:pt x="1260" y="398"/>
                  </a:lnTo>
                  <a:lnTo>
                    <a:pt x="1259" y="398"/>
                  </a:lnTo>
                  <a:lnTo>
                    <a:pt x="1259" y="396"/>
                  </a:lnTo>
                  <a:lnTo>
                    <a:pt x="1257" y="396"/>
                  </a:lnTo>
                  <a:lnTo>
                    <a:pt x="1257" y="395"/>
                  </a:lnTo>
                  <a:lnTo>
                    <a:pt x="1256" y="395"/>
                  </a:lnTo>
                  <a:lnTo>
                    <a:pt x="1254" y="395"/>
                  </a:lnTo>
                  <a:lnTo>
                    <a:pt x="1251" y="393"/>
                  </a:lnTo>
                  <a:lnTo>
                    <a:pt x="1251" y="392"/>
                  </a:lnTo>
                  <a:lnTo>
                    <a:pt x="1253" y="390"/>
                  </a:lnTo>
                  <a:lnTo>
                    <a:pt x="1253" y="389"/>
                  </a:lnTo>
                  <a:lnTo>
                    <a:pt x="1251" y="389"/>
                  </a:lnTo>
                  <a:lnTo>
                    <a:pt x="1251" y="390"/>
                  </a:lnTo>
                  <a:lnTo>
                    <a:pt x="1250" y="390"/>
                  </a:lnTo>
                  <a:lnTo>
                    <a:pt x="1248" y="392"/>
                  </a:lnTo>
                  <a:lnTo>
                    <a:pt x="1248" y="390"/>
                  </a:lnTo>
                  <a:lnTo>
                    <a:pt x="1248" y="389"/>
                  </a:lnTo>
                  <a:lnTo>
                    <a:pt x="1250" y="389"/>
                  </a:lnTo>
                  <a:lnTo>
                    <a:pt x="1250" y="387"/>
                  </a:lnTo>
                  <a:lnTo>
                    <a:pt x="1251" y="387"/>
                  </a:lnTo>
                  <a:lnTo>
                    <a:pt x="1253" y="387"/>
                  </a:lnTo>
                  <a:lnTo>
                    <a:pt x="1253" y="386"/>
                  </a:lnTo>
                  <a:lnTo>
                    <a:pt x="1251" y="386"/>
                  </a:lnTo>
                  <a:lnTo>
                    <a:pt x="1251" y="387"/>
                  </a:lnTo>
                  <a:lnTo>
                    <a:pt x="1250" y="386"/>
                  </a:lnTo>
                  <a:lnTo>
                    <a:pt x="1248" y="386"/>
                  </a:lnTo>
                  <a:lnTo>
                    <a:pt x="1247" y="386"/>
                  </a:lnTo>
                  <a:lnTo>
                    <a:pt x="1245" y="386"/>
                  </a:lnTo>
                  <a:lnTo>
                    <a:pt x="1245" y="387"/>
                  </a:lnTo>
                  <a:lnTo>
                    <a:pt x="1244" y="387"/>
                  </a:lnTo>
                  <a:lnTo>
                    <a:pt x="1244" y="386"/>
                  </a:lnTo>
                  <a:lnTo>
                    <a:pt x="1242" y="386"/>
                  </a:lnTo>
                  <a:lnTo>
                    <a:pt x="1242" y="387"/>
                  </a:lnTo>
                  <a:lnTo>
                    <a:pt x="1241" y="387"/>
                  </a:lnTo>
                  <a:lnTo>
                    <a:pt x="1239" y="387"/>
                  </a:lnTo>
                  <a:lnTo>
                    <a:pt x="1237" y="387"/>
                  </a:lnTo>
                  <a:lnTo>
                    <a:pt x="1237" y="386"/>
                  </a:lnTo>
                  <a:lnTo>
                    <a:pt x="1236" y="386"/>
                  </a:lnTo>
                  <a:lnTo>
                    <a:pt x="1236" y="384"/>
                  </a:lnTo>
                  <a:lnTo>
                    <a:pt x="1234" y="384"/>
                  </a:lnTo>
                  <a:lnTo>
                    <a:pt x="1233" y="384"/>
                  </a:lnTo>
                  <a:lnTo>
                    <a:pt x="1230" y="384"/>
                  </a:lnTo>
                  <a:lnTo>
                    <a:pt x="1230" y="383"/>
                  </a:lnTo>
                  <a:lnTo>
                    <a:pt x="1228" y="383"/>
                  </a:lnTo>
                  <a:lnTo>
                    <a:pt x="1228" y="381"/>
                  </a:lnTo>
                  <a:lnTo>
                    <a:pt x="1228" y="380"/>
                  </a:lnTo>
                  <a:lnTo>
                    <a:pt x="1227" y="380"/>
                  </a:lnTo>
                  <a:lnTo>
                    <a:pt x="1225" y="380"/>
                  </a:lnTo>
                  <a:lnTo>
                    <a:pt x="1225" y="381"/>
                  </a:lnTo>
                  <a:lnTo>
                    <a:pt x="1224" y="381"/>
                  </a:lnTo>
                  <a:lnTo>
                    <a:pt x="1222" y="381"/>
                  </a:lnTo>
                  <a:lnTo>
                    <a:pt x="1222" y="380"/>
                  </a:lnTo>
                  <a:lnTo>
                    <a:pt x="1224" y="380"/>
                  </a:lnTo>
                  <a:lnTo>
                    <a:pt x="1224" y="378"/>
                  </a:lnTo>
                  <a:lnTo>
                    <a:pt x="1222" y="378"/>
                  </a:lnTo>
                  <a:lnTo>
                    <a:pt x="1221" y="378"/>
                  </a:lnTo>
                  <a:lnTo>
                    <a:pt x="1218" y="378"/>
                  </a:lnTo>
                  <a:lnTo>
                    <a:pt x="1218" y="377"/>
                  </a:lnTo>
                  <a:lnTo>
                    <a:pt x="1221" y="377"/>
                  </a:lnTo>
                  <a:lnTo>
                    <a:pt x="1221" y="375"/>
                  </a:lnTo>
                  <a:lnTo>
                    <a:pt x="1218" y="377"/>
                  </a:lnTo>
                  <a:lnTo>
                    <a:pt x="1218" y="375"/>
                  </a:lnTo>
                  <a:lnTo>
                    <a:pt x="1218" y="374"/>
                  </a:lnTo>
                  <a:lnTo>
                    <a:pt x="1216" y="374"/>
                  </a:lnTo>
                  <a:lnTo>
                    <a:pt x="1216" y="372"/>
                  </a:lnTo>
                  <a:lnTo>
                    <a:pt x="1218" y="372"/>
                  </a:lnTo>
                  <a:lnTo>
                    <a:pt x="1222" y="372"/>
                  </a:lnTo>
                  <a:lnTo>
                    <a:pt x="1224" y="372"/>
                  </a:lnTo>
                  <a:lnTo>
                    <a:pt x="1225" y="372"/>
                  </a:lnTo>
                  <a:lnTo>
                    <a:pt x="1227" y="369"/>
                  </a:lnTo>
                  <a:lnTo>
                    <a:pt x="1228" y="369"/>
                  </a:lnTo>
                  <a:lnTo>
                    <a:pt x="1230" y="369"/>
                  </a:lnTo>
                  <a:lnTo>
                    <a:pt x="1230" y="368"/>
                  </a:lnTo>
                  <a:lnTo>
                    <a:pt x="1231" y="368"/>
                  </a:lnTo>
                  <a:lnTo>
                    <a:pt x="1231" y="366"/>
                  </a:lnTo>
                  <a:lnTo>
                    <a:pt x="1230" y="368"/>
                  </a:lnTo>
                  <a:lnTo>
                    <a:pt x="1230" y="366"/>
                  </a:lnTo>
                  <a:lnTo>
                    <a:pt x="1228" y="366"/>
                  </a:lnTo>
                  <a:lnTo>
                    <a:pt x="1228" y="368"/>
                  </a:lnTo>
                  <a:lnTo>
                    <a:pt x="1227" y="368"/>
                  </a:lnTo>
                  <a:lnTo>
                    <a:pt x="1225" y="368"/>
                  </a:lnTo>
                  <a:lnTo>
                    <a:pt x="1227" y="366"/>
                  </a:lnTo>
                  <a:lnTo>
                    <a:pt x="1227" y="365"/>
                  </a:lnTo>
                  <a:lnTo>
                    <a:pt x="1225" y="365"/>
                  </a:lnTo>
                  <a:lnTo>
                    <a:pt x="1224" y="365"/>
                  </a:lnTo>
                  <a:lnTo>
                    <a:pt x="1222" y="365"/>
                  </a:lnTo>
                  <a:lnTo>
                    <a:pt x="1224" y="363"/>
                  </a:lnTo>
                  <a:lnTo>
                    <a:pt x="1222" y="363"/>
                  </a:lnTo>
                  <a:lnTo>
                    <a:pt x="1221" y="363"/>
                  </a:lnTo>
                  <a:lnTo>
                    <a:pt x="1221" y="365"/>
                  </a:lnTo>
                  <a:lnTo>
                    <a:pt x="1218" y="366"/>
                  </a:lnTo>
                  <a:lnTo>
                    <a:pt x="1218" y="365"/>
                  </a:lnTo>
                  <a:lnTo>
                    <a:pt x="1216" y="365"/>
                  </a:lnTo>
                  <a:lnTo>
                    <a:pt x="1215" y="365"/>
                  </a:lnTo>
                  <a:lnTo>
                    <a:pt x="1213" y="365"/>
                  </a:lnTo>
                  <a:lnTo>
                    <a:pt x="1213" y="363"/>
                  </a:lnTo>
                  <a:lnTo>
                    <a:pt x="1215" y="363"/>
                  </a:lnTo>
                  <a:lnTo>
                    <a:pt x="1216" y="363"/>
                  </a:lnTo>
                  <a:lnTo>
                    <a:pt x="1218" y="362"/>
                  </a:lnTo>
                  <a:lnTo>
                    <a:pt x="1218" y="360"/>
                  </a:lnTo>
                  <a:lnTo>
                    <a:pt x="1216" y="360"/>
                  </a:lnTo>
                  <a:lnTo>
                    <a:pt x="1218" y="362"/>
                  </a:lnTo>
                  <a:lnTo>
                    <a:pt x="1216" y="362"/>
                  </a:lnTo>
                  <a:lnTo>
                    <a:pt x="1215" y="362"/>
                  </a:lnTo>
                  <a:lnTo>
                    <a:pt x="1213" y="363"/>
                  </a:lnTo>
                  <a:lnTo>
                    <a:pt x="1212" y="363"/>
                  </a:lnTo>
                  <a:lnTo>
                    <a:pt x="1212" y="362"/>
                  </a:lnTo>
                  <a:lnTo>
                    <a:pt x="1210" y="362"/>
                  </a:lnTo>
                  <a:lnTo>
                    <a:pt x="1210" y="360"/>
                  </a:lnTo>
                  <a:lnTo>
                    <a:pt x="1210" y="359"/>
                  </a:lnTo>
                  <a:lnTo>
                    <a:pt x="1209" y="359"/>
                  </a:lnTo>
                  <a:lnTo>
                    <a:pt x="1209" y="357"/>
                  </a:lnTo>
                  <a:lnTo>
                    <a:pt x="1210" y="357"/>
                  </a:lnTo>
                  <a:lnTo>
                    <a:pt x="1210" y="356"/>
                  </a:lnTo>
                  <a:lnTo>
                    <a:pt x="1209" y="354"/>
                  </a:lnTo>
                  <a:lnTo>
                    <a:pt x="1207" y="356"/>
                  </a:lnTo>
                  <a:lnTo>
                    <a:pt x="1207" y="354"/>
                  </a:lnTo>
                  <a:lnTo>
                    <a:pt x="1207" y="353"/>
                  </a:lnTo>
                  <a:lnTo>
                    <a:pt x="1207" y="351"/>
                  </a:lnTo>
                  <a:lnTo>
                    <a:pt x="1206" y="351"/>
                  </a:lnTo>
                  <a:lnTo>
                    <a:pt x="1206" y="353"/>
                  </a:lnTo>
                  <a:lnTo>
                    <a:pt x="1204" y="353"/>
                  </a:lnTo>
                  <a:lnTo>
                    <a:pt x="1204" y="351"/>
                  </a:lnTo>
                  <a:lnTo>
                    <a:pt x="1204" y="350"/>
                  </a:lnTo>
                  <a:lnTo>
                    <a:pt x="1206" y="350"/>
                  </a:lnTo>
                  <a:lnTo>
                    <a:pt x="1206" y="348"/>
                  </a:lnTo>
                  <a:lnTo>
                    <a:pt x="1206" y="347"/>
                  </a:lnTo>
                  <a:lnTo>
                    <a:pt x="1204" y="347"/>
                  </a:lnTo>
                  <a:lnTo>
                    <a:pt x="1204" y="345"/>
                  </a:lnTo>
                  <a:lnTo>
                    <a:pt x="1203" y="345"/>
                  </a:lnTo>
                  <a:lnTo>
                    <a:pt x="1203" y="347"/>
                  </a:lnTo>
                  <a:lnTo>
                    <a:pt x="1201" y="347"/>
                  </a:lnTo>
                  <a:lnTo>
                    <a:pt x="1200" y="347"/>
                  </a:lnTo>
                  <a:lnTo>
                    <a:pt x="1198" y="347"/>
                  </a:lnTo>
                  <a:lnTo>
                    <a:pt x="1198" y="348"/>
                  </a:lnTo>
                  <a:lnTo>
                    <a:pt x="1200" y="348"/>
                  </a:lnTo>
                  <a:lnTo>
                    <a:pt x="1200" y="350"/>
                  </a:lnTo>
                  <a:lnTo>
                    <a:pt x="1198" y="350"/>
                  </a:lnTo>
                  <a:lnTo>
                    <a:pt x="1197" y="350"/>
                  </a:lnTo>
                  <a:lnTo>
                    <a:pt x="1195" y="350"/>
                  </a:lnTo>
                  <a:lnTo>
                    <a:pt x="1195" y="348"/>
                  </a:lnTo>
                  <a:lnTo>
                    <a:pt x="1197" y="348"/>
                  </a:lnTo>
                  <a:lnTo>
                    <a:pt x="1195" y="347"/>
                  </a:lnTo>
                  <a:lnTo>
                    <a:pt x="1197" y="347"/>
                  </a:lnTo>
                  <a:lnTo>
                    <a:pt x="1197" y="345"/>
                  </a:lnTo>
                  <a:lnTo>
                    <a:pt x="1198" y="343"/>
                  </a:lnTo>
                  <a:lnTo>
                    <a:pt x="1197" y="343"/>
                  </a:lnTo>
                  <a:lnTo>
                    <a:pt x="1197" y="345"/>
                  </a:lnTo>
                  <a:lnTo>
                    <a:pt x="1195" y="345"/>
                  </a:lnTo>
                  <a:lnTo>
                    <a:pt x="1194" y="345"/>
                  </a:lnTo>
                  <a:lnTo>
                    <a:pt x="1192" y="345"/>
                  </a:lnTo>
                  <a:lnTo>
                    <a:pt x="1192" y="347"/>
                  </a:lnTo>
                  <a:lnTo>
                    <a:pt x="1191" y="347"/>
                  </a:lnTo>
                  <a:lnTo>
                    <a:pt x="1191" y="345"/>
                  </a:lnTo>
                  <a:lnTo>
                    <a:pt x="1189" y="347"/>
                  </a:lnTo>
                  <a:lnTo>
                    <a:pt x="1189" y="348"/>
                  </a:lnTo>
                  <a:lnTo>
                    <a:pt x="1188" y="348"/>
                  </a:lnTo>
                  <a:lnTo>
                    <a:pt x="1188" y="347"/>
                  </a:lnTo>
                  <a:lnTo>
                    <a:pt x="1186" y="348"/>
                  </a:lnTo>
                  <a:lnTo>
                    <a:pt x="1188" y="348"/>
                  </a:lnTo>
                  <a:lnTo>
                    <a:pt x="1188" y="350"/>
                  </a:lnTo>
                  <a:lnTo>
                    <a:pt x="1186" y="350"/>
                  </a:lnTo>
                  <a:lnTo>
                    <a:pt x="1184" y="350"/>
                  </a:lnTo>
                  <a:lnTo>
                    <a:pt x="1184" y="351"/>
                  </a:lnTo>
                  <a:lnTo>
                    <a:pt x="1183" y="351"/>
                  </a:lnTo>
                  <a:lnTo>
                    <a:pt x="1181" y="351"/>
                  </a:lnTo>
                  <a:lnTo>
                    <a:pt x="1181" y="350"/>
                  </a:lnTo>
                  <a:lnTo>
                    <a:pt x="1180" y="350"/>
                  </a:lnTo>
                  <a:lnTo>
                    <a:pt x="1178" y="350"/>
                  </a:lnTo>
                  <a:lnTo>
                    <a:pt x="1178" y="348"/>
                  </a:lnTo>
                  <a:lnTo>
                    <a:pt x="1177" y="348"/>
                  </a:lnTo>
                  <a:lnTo>
                    <a:pt x="1177" y="350"/>
                  </a:lnTo>
                  <a:lnTo>
                    <a:pt x="1175" y="350"/>
                  </a:lnTo>
                  <a:lnTo>
                    <a:pt x="1175" y="348"/>
                  </a:lnTo>
                  <a:lnTo>
                    <a:pt x="1174" y="348"/>
                  </a:lnTo>
                  <a:lnTo>
                    <a:pt x="1172" y="348"/>
                  </a:lnTo>
                  <a:lnTo>
                    <a:pt x="1172" y="347"/>
                  </a:lnTo>
                  <a:lnTo>
                    <a:pt x="1171" y="347"/>
                  </a:lnTo>
                  <a:lnTo>
                    <a:pt x="1169" y="347"/>
                  </a:lnTo>
                  <a:lnTo>
                    <a:pt x="1168" y="345"/>
                  </a:lnTo>
                  <a:lnTo>
                    <a:pt x="1168" y="347"/>
                  </a:lnTo>
                  <a:lnTo>
                    <a:pt x="1168" y="348"/>
                  </a:lnTo>
                  <a:lnTo>
                    <a:pt x="1169" y="348"/>
                  </a:lnTo>
                  <a:lnTo>
                    <a:pt x="1169" y="350"/>
                  </a:lnTo>
                  <a:lnTo>
                    <a:pt x="1168" y="350"/>
                  </a:lnTo>
                  <a:lnTo>
                    <a:pt x="1166" y="348"/>
                  </a:lnTo>
                  <a:lnTo>
                    <a:pt x="1166" y="350"/>
                  </a:lnTo>
                  <a:lnTo>
                    <a:pt x="1168" y="351"/>
                  </a:lnTo>
                  <a:lnTo>
                    <a:pt x="1166" y="351"/>
                  </a:lnTo>
                  <a:lnTo>
                    <a:pt x="1165" y="351"/>
                  </a:lnTo>
                  <a:lnTo>
                    <a:pt x="1163" y="351"/>
                  </a:lnTo>
                  <a:lnTo>
                    <a:pt x="1163" y="350"/>
                  </a:lnTo>
                  <a:lnTo>
                    <a:pt x="1162" y="351"/>
                  </a:lnTo>
                  <a:lnTo>
                    <a:pt x="1160" y="351"/>
                  </a:lnTo>
                  <a:lnTo>
                    <a:pt x="1159" y="351"/>
                  </a:lnTo>
                  <a:lnTo>
                    <a:pt x="1157" y="351"/>
                  </a:lnTo>
                  <a:lnTo>
                    <a:pt x="1156" y="351"/>
                  </a:lnTo>
                  <a:lnTo>
                    <a:pt x="1157" y="353"/>
                  </a:lnTo>
                  <a:lnTo>
                    <a:pt x="1156" y="353"/>
                  </a:lnTo>
                  <a:lnTo>
                    <a:pt x="1154" y="353"/>
                  </a:lnTo>
                  <a:lnTo>
                    <a:pt x="1153" y="353"/>
                  </a:lnTo>
                  <a:lnTo>
                    <a:pt x="1151" y="353"/>
                  </a:lnTo>
                  <a:lnTo>
                    <a:pt x="1151" y="354"/>
                  </a:lnTo>
                  <a:lnTo>
                    <a:pt x="1150" y="354"/>
                  </a:lnTo>
                  <a:lnTo>
                    <a:pt x="1148" y="354"/>
                  </a:lnTo>
                  <a:lnTo>
                    <a:pt x="1147" y="354"/>
                  </a:lnTo>
                  <a:lnTo>
                    <a:pt x="1145" y="353"/>
                  </a:lnTo>
                  <a:lnTo>
                    <a:pt x="1145" y="354"/>
                  </a:lnTo>
                  <a:lnTo>
                    <a:pt x="1144" y="353"/>
                  </a:lnTo>
                  <a:lnTo>
                    <a:pt x="1142" y="353"/>
                  </a:lnTo>
                  <a:lnTo>
                    <a:pt x="1139" y="354"/>
                  </a:lnTo>
                  <a:lnTo>
                    <a:pt x="1139" y="353"/>
                  </a:lnTo>
                  <a:lnTo>
                    <a:pt x="1138" y="353"/>
                  </a:lnTo>
                  <a:lnTo>
                    <a:pt x="1138" y="351"/>
                  </a:lnTo>
                  <a:lnTo>
                    <a:pt x="1136" y="351"/>
                  </a:lnTo>
                  <a:lnTo>
                    <a:pt x="1135" y="353"/>
                  </a:lnTo>
                  <a:lnTo>
                    <a:pt x="1135" y="351"/>
                  </a:lnTo>
                  <a:lnTo>
                    <a:pt x="1133" y="351"/>
                  </a:lnTo>
                  <a:lnTo>
                    <a:pt x="1131" y="350"/>
                  </a:lnTo>
                  <a:lnTo>
                    <a:pt x="1131" y="348"/>
                  </a:lnTo>
                  <a:lnTo>
                    <a:pt x="1131" y="347"/>
                  </a:lnTo>
                  <a:lnTo>
                    <a:pt x="1130" y="347"/>
                  </a:lnTo>
                  <a:lnTo>
                    <a:pt x="1130" y="345"/>
                  </a:lnTo>
                  <a:lnTo>
                    <a:pt x="1131" y="345"/>
                  </a:lnTo>
                  <a:lnTo>
                    <a:pt x="1131" y="343"/>
                  </a:lnTo>
                  <a:lnTo>
                    <a:pt x="1133" y="342"/>
                  </a:lnTo>
                  <a:lnTo>
                    <a:pt x="1135" y="342"/>
                  </a:lnTo>
                  <a:lnTo>
                    <a:pt x="1135" y="340"/>
                  </a:lnTo>
                  <a:lnTo>
                    <a:pt x="1136" y="339"/>
                  </a:lnTo>
                  <a:lnTo>
                    <a:pt x="1136" y="337"/>
                  </a:lnTo>
                  <a:lnTo>
                    <a:pt x="1138" y="337"/>
                  </a:lnTo>
                  <a:lnTo>
                    <a:pt x="1139" y="337"/>
                  </a:lnTo>
                  <a:lnTo>
                    <a:pt x="1139" y="336"/>
                  </a:lnTo>
                  <a:lnTo>
                    <a:pt x="1141" y="336"/>
                  </a:lnTo>
                  <a:lnTo>
                    <a:pt x="1142" y="336"/>
                  </a:lnTo>
                  <a:lnTo>
                    <a:pt x="1144" y="336"/>
                  </a:lnTo>
                  <a:lnTo>
                    <a:pt x="1145" y="336"/>
                  </a:lnTo>
                  <a:lnTo>
                    <a:pt x="1145" y="334"/>
                  </a:lnTo>
                  <a:lnTo>
                    <a:pt x="1147" y="334"/>
                  </a:lnTo>
                  <a:lnTo>
                    <a:pt x="1148" y="334"/>
                  </a:lnTo>
                  <a:lnTo>
                    <a:pt x="1150" y="334"/>
                  </a:lnTo>
                  <a:lnTo>
                    <a:pt x="1151" y="334"/>
                  </a:lnTo>
                  <a:lnTo>
                    <a:pt x="1153" y="333"/>
                  </a:lnTo>
                  <a:lnTo>
                    <a:pt x="1151" y="333"/>
                  </a:lnTo>
                  <a:lnTo>
                    <a:pt x="1151" y="331"/>
                  </a:lnTo>
                  <a:lnTo>
                    <a:pt x="1151" y="330"/>
                  </a:lnTo>
                  <a:lnTo>
                    <a:pt x="1153" y="330"/>
                  </a:lnTo>
                  <a:lnTo>
                    <a:pt x="1154" y="330"/>
                  </a:lnTo>
                  <a:lnTo>
                    <a:pt x="1154" y="328"/>
                  </a:lnTo>
                  <a:lnTo>
                    <a:pt x="1156" y="328"/>
                  </a:lnTo>
                  <a:lnTo>
                    <a:pt x="1157" y="328"/>
                  </a:lnTo>
                  <a:lnTo>
                    <a:pt x="1159" y="328"/>
                  </a:lnTo>
                  <a:lnTo>
                    <a:pt x="1160" y="328"/>
                  </a:lnTo>
                  <a:lnTo>
                    <a:pt x="1162" y="328"/>
                  </a:lnTo>
                  <a:lnTo>
                    <a:pt x="1163" y="328"/>
                  </a:lnTo>
                  <a:lnTo>
                    <a:pt x="1163" y="330"/>
                  </a:lnTo>
                  <a:lnTo>
                    <a:pt x="1165" y="328"/>
                  </a:lnTo>
                  <a:lnTo>
                    <a:pt x="1168" y="330"/>
                  </a:lnTo>
                  <a:lnTo>
                    <a:pt x="1172" y="331"/>
                  </a:lnTo>
                  <a:lnTo>
                    <a:pt x="1174" y="331"/>
                  </a:lnTo>
                  <a:lnTo>
                    <a:pt x="1174" y="333"/>
                  </a:lnTo>
                  <a:lnTo>
                    <a:pt x="1175" y="333"/>
                  </a:lnTo>
                  <a:lnTo>
                    <a:pt x="1175" y="331"/>
                  </a:lnTo>
                  <a:lnTo>
                    <a:pt x="1178" y="331"/>
                  </a:lnTo>
                  <a:lnTo>
                    <a:pt x="1180" y="331"/>
                  </a:lnTo>
                  <a:lnTo>
                    <a:pt x="1180" y="330"/>
                  </a:lnTo>
                  <a:lnTo>
                    <a:pt x="1181" y="330"/>
                  </a:lnTo>
                  <a:lnTo>
                    <a:pt x="1181" y="331"/>
                  </a:lnTo>
                  <a:lnTo>
                    <a:pt x="1184" y="331"/>
                  </a:lnTo>
                  <a:lnTo>
                    <a:pt x="1186" y="333"/>
                  </a:lnTo>
                  <a:lnTo>
                    <a:pt x="1188" y="331"/>
                  </a:lnTo>
                  <a:lnTo>
                    <a:pt x="1189" y="331"/>
                  </a:lnTo>
                  <a:lnTo>
                    <a:pt x="1189" y="330"/>
                  </a:lnTo>
                  <a:lnTo>
                    <a:pt x="1191" y="330"/>
                  </a:lnTo>
                  <a:lnTo>
                    <a:pt x="1192" y="330"/>
                  </a:lnTo>
                  <a:lnTo>
                    <a:pt x="1194" y="330"/>
                  </a:lnTo>
                  <a:lnTo>
                    <a:pt x="1195" y="330"/>
                  </a:lnTo>
                  <a:lnTo>
                    <a:pt x="1197" y="328"/>
                  </a:lnTo>
                  <a:lnTo>
                    <a:pt x="1197" y="330"/>
                  </a:lnTo>
                  <a:lnTo>
                    <a:pt x="1197" y="331"/>
                  </a:lnTo>
                  <a:lnTo>
                    <a:pt x="1198" y="331"/>
                  </a:lnTo>
                  <a:lnTo>
                    <a:pt x="1198" y="330"/>
                  </a:lnTo>
                  <a:lnTo>
                    <a:pt x="1200" y="330"/>
                  </a:lnTo>
                  <a:lnTo>
                    <a:pt x="1201" y="330"/>
                  </a:lnTo>
                  <a:lnTo>
                    <a:pt x="1203" y="328"/>
                  </a:lnTo>
                  <a:lnTo>
                    <a:pt x="1204" y="328"/>
                  </a:lnTo>
                  <a:lnTo>
                    <a:pt x="1206" y="327"/>
                  </a:lnTo>
                  <a:lnTo>
                    <a:pt x="1207" y="327"/>
                  </a:lnTo>
                  <a:lnTo>
                    <a:pt x="1209" y="327"/>
                  </a:lnTo>
                  <a:lnTo>
                    <a:pt x="1210" y="327"/>
                  </a:lnTo>
                  <a:lnTo>
                    <a:pt x="1212" y="327"/>
                  </a:lnTo>
                  <a:lnTo>
                    <a:pt x="1213" y="327"/>
                  </a:lnTo>
                  <a:lnTo>
                    <a:pt x="1213" y="328"/>
                  </a:lnTo>
                  <a:lnTo>
                    <a:pt x="1215" y="328"/>
                  </a:lnTo>
                  <a:lnTo>
                    <a:pt x="1216" y="328"/>
                  </a:lnTo>
                  <a:lnTo>
                    <a:pt x="1216" y="327"/>
                  </a:lnTo>
                  <a:lnTo>
                    <a:pt x="1216" y="325"/>
                  </a:lnTo>
                  <a:lnTo>
                    <a:pt x="1216" y="324"/>
                  </a:lnTo>
                  <a:lnTo>
                    <a:pt x="1216" y="322"/>
                  </a:lnTo>
                  <a:lnTo>
                    <a:pt x="1216" y="321"/>
                  </a:lnTo>
                  <a:lnTo>
                    <a:pt x="1215" y="321"/>
                  </a:lnTo>
                  <a:lnTo>
                    <a:pt x="1213" y="321"/>
                  </a:lnTo>
                  <a:lnTo>
                    <a:pt x="1213" y="319"/>
                  </a:lnTo>
                  <a:lnTo>
                    <a:pt x="1212" y="318"/>
                  </a:lnTo>
                  <a:lnTo>
                    <a:pt x="1212" y="316"/>
                  </a:lnTo>
                  <a:lnTo>
                    <a:pt x="1209" y="315"/>
                  </a:lnTo>
                  <a:lnTo>
                    <a:pt x="1209" y="313"/>
                  </a:lnTo>
                  <a:lnTo>
                    <a:pt x="1210" y="313"/>
                  </a:lnTo>
                  <a:lnTo>
                    <a:pt x="1212" y="312"/>
                  </a:lnTo>
                  <a:lnTo>
                    <a:pt x="1218" y="310"/>
                  </a:lnTo>
                  <a:lnTo>
                    <a:pt x="1221" y="310"/>
                  </a:lnTo>
                  <a:lnTo>
                    <a:pt x="1222" y="309"/>
                  </a:lnTo>
                  <a:lnTo>
                    <a:pt x="1224" y="309"/>
                  </a:lnTo>
                  <a:lnTo>
                    <a:pt x="1225" y="309"/>
                  </a:lnTo>
                  <a:lnTo>
                    <a:pt x="1227" y="307"/>
                  </a:lnTo>
                  <a:lnTo>
                    <a:pt x="1231" y="306"/>
                  </a:lnTo>
                  <a:lnTo>
                    <a:pt x="1233" y="306"/>
                  </a:lnTo>
                  <a:lnTo>
                    <a:pt x="1233" y="304"/>
                  </a:lnTo>
                  <a:lnTo>
                    <a:pt x="1234" y="304"/>
                  </a:lnTo>
                  <a:lnTo>
                    <a:pt x="1236" y="303"/>
                  </a:lnTo>
                  <a:lnTo>
                    <a:pt x="1237" y="303"/>
                  </a:lnTo>
                  <a:lnTo>
                    <a:pt x="1239" y="303"/>
                  </a:lnTo>
                  <a:lnTo>
                    <a:pt x="1241" y="301"/>
                  </a:lnTo>
                  <a:lnTo>
                    <a:pt x="1242" y="301"/>
                  </a:lnTo>
                  <a:lnTo>
                    <a:pt x="1242" y="300"/>
                  </a:lnTo>
                  <a:lnTo>
                    <a:pt x="1244" y="300"/>
                  </a:lnTo>
                  <a:lnTo>
                    <a:pt x="1245" y="298"/>
                  </a:lnTo>
                  <a:lnTo>
                    <a:pt x="1247" y="298"/>
                  </a:lnTo>
                  <a:lnTo>
                    <a:pt x="1247" y="297"/>
                  </a:lnTo>
                  <a:lnTo>
                    <a:pt x="1248" y="295"/>
                  </a:lnTo>
                  <a:lnTo>
                    <a:pt x="1250" y="295"/>
                  </a:lnTo>
                  <a:lnTo>
                    <a:pt x="1251" y="295"/>
                  </a:lnTo>
                  <a:lnTo>
                    <a:pt x="1254" y="295"/>
                  </a:lnTo>
                  <a:lnTo>
                    <a:pt x="1256" y="293"/>
                  </a:lnTo>
                  <a:lnTo>
                    <a:pt x="1257" y="293"/>
                  </a:lnTo>
                  <a:lnTo>
                    <a:pt x="1259" y="293"/>
                  </a:lnTo>
                  <a:lnTo>
                    <a:pt x="1259" y="292"/>
                  </a:lnTo>
                  <a:lnTo>
                    <a:pt x="1260" y="290"/>
                  </a:lnTo>
                  <a:lnTo>
                    <a:pt x="1259" y="289"/>
                  </a:lnTo>
                  <a:lnTo>
                    <a:pt x="1260" y="289"/>
                  </a:lnTo>
                  <a:lnTo>
                    <a:pt x="1260" y="287"/>
                  </a:lnTo>
                  <a:lnTo>
                    <a:pt x="1260" y="286"/>
                  </a:lnTo>
                  <a:lnTo>
                    <a:pt x="1260" y="284"/>
                  </a:lnTo>
                  <a:lnTo>
                    <a:pt x="1260" y="283"/>
                  </a:lnTo>
                  <a:lnTo>
                    <a:pt x="1259" y="283"/>
                  </a:lnTo>
                  <a:lnTo>
                    <a:pt x="1259" y="281"/>
                  </a:lnTo>
                  <a:lnTo>
                    <a:pt x="1260" y="281"/>
                  </a:lnTo>
                  <a:lnTo>
                    <a:pt x="1260" y="280"/>
                  </a:lnTo>
                  <a:lnTo>
                    <a:pt x="1260" y="278"/>
                  </a:lnTo>
                  <a:lnTo>
                    <a:pt x="1259" y="278"/>
                  </a:lnTo>
                  <a:lnTo>
                    <a:pt x="1257" y="277"/>
                  </a:lnTo>
                  <a:lnTo>
                    <a:pt x="1259" y="277"/>
                  </a:lnTo>
                  <a:lnTo>
                    <a:pt x="1259" y="275"/>
                  </a:lnTo>
                  <a:lnTo>
                    <a:pt x="1260" y="275"/>
                  </a:lnTo>
                  <a:lnTo>
                    <a:pt x="1260" y="274"/>
                  </a:lnTo>
                  <a:lnTo>
                    <a:pt x="1260" y="272"/>
                  </a:lnTo>
                  <a:lnTo>
                    <a:pt x="1260" y="271"/>
                  </a:lnTo>
                  <a:lnTo>
                    <a:pt x="1259" y="271"/>
                  </a:lnTo>
                  <a:lnTo>
                    <a:pt x="1259" y="269"/>
                  </a:lnTo>
                  <a:lnTo>
                    <a:pt x="1257" y="269"/>
                  </a:lnTo>
                  <a:lnTo>
                    <a:pt x="1256" y="269"/>
                  </a:lnTo>
                  <a:lnTo>
                    <a:pt x="1256" y="271"/>
                  </a:lnTo>
                  <a:lnTo>
                    <a:pt x="1254" y="271"/>
                  </a:lnTo>
                  <a:lnTo>
                    <a:pt x="1254" y="269"/>
                  </a:lnTo>
                  <a:lnTo>
                    <a:pt x="1253" y="269"/>
                  </a:lnTo>
                  <a:lnTo>
                    <a:pt x="1251" y="269"/>
                  </a:lnTo>
                  <a:lnTo>
                    <a:pt x="1250" y="269"/>
                  </a:lnTo>
                  <a:lnTo>
                    <a:pt x="1250" y="266"/>
                  </a:lnTo>
                  <a:lnTo>
                    <a:pt x="1248" y="266"/>
                  </a:lnTo>
                  <a:lnTo>
                    <a:pt x="1248" y="265"/>
                  </a:lnTo>
                  <a:lnTo>
                    <a:pt x="1250" y="265"/>
                  </a:lnTo>
                  <a:lnTo>
                    <a:pt x="1251" y="263"/>
                  </a:lnTo>
                  <a:lnTo>
                    <a:pt x="1253" y="263"/>
                  </a:lnTo>
                  <a:lnTo>
                    <a:pt x="1253" y="262"/>
                  </a:lnTo>
                  <a:lnTo>
                    <a:pt x="1254" y="260"/>
                  </a:lnTo>
                  <a:lnTo>
                    <a:pt x="1253" y="260"/>
                  </a:lnTo>
                  <a:lnTo>
                    <a:pt x="1251" y="260"/>
                  </a:lnTo>
                  <a:lnTo>
                    <a:pt x="1251" y="259"/>
                  </a:lnTo>
                  <a:lnTo>
                    <a:pt x="1250" y="259"/>
                  </a:lnTo>
                  <a:lnTo>
                    <a:pt x="1248" y="259"/>
                  </a:lnTo>
                  <a:lnTo>
                    <a:pt x="1248" y="260"/>
                  </a:lnTo>
                  <a:lnTo>
                    <a:pt x="1250" y="260"/>
                  </a:lnTo>
                  <a:lnTo>
                    <a:pt x="1250" y="262"/>
                  </a:lnTo>
                  <a:lnTo>
                    <a:pt x="1251" y="262"/>
                  </a:lnTo>
                  <a:lnTo>
                    <a:pt x="1251" y="263"/>
                  </a:lnTo>
                  <a:lnTo>
                    <a:pt x="1250" y="263"/>
                  </a:lnTo>
                  <a:lnTo>
                    <a:pt x="1248" y="265"/>
                  </a:lnTo>
                  <a:lnTo>
                    <a:pt x="1248" y="263"/>
                  </a:lnTo>
                  <a:lnTo>
                    <a:pt x="1247" y="263"/>
                  </a:lnTo>
                  <a:lnTo>
                    <a:pt x="1245" y="263"/>
                  </a:lnTo>
                  <a:lnTo>
                    <a:pt x="1244" y="263"/>
                  </a:lnTo>
                  <a:lnTo>
                    <a:pt x="1244" y="262"/>
                  </a:lnTo>
                  <a:lnTo>
                    <a:pt x="1242" y="262"/>
                  </a:lnTo>
                  <a:lnTo>
                    <a:pt x="1242" y="260"/>
                  </a:lnTo>
                  <a:lnTo>
                    <a:pt x="1241" y="260"/>
                  </a:lnTo>
                  <a:lnTo>
                    <a:pt x="1241" y="259"/>
                  </a:lnTo>
                  <a:lnTo>
                    <a:pt x="1239" y="259"/>
                  </a:lnTo>
                  <a:lnTo>
                    <a:pt x="1239" y="257"/>
                  </a:lnTo>
                  <a:lnTo>
                    <a:pt x="1241" y="257"/>
                  </a:lnTo>
                  <a:lnTo>
                    <a:pt x="1242" y="257"/>
                  </a:lnTo>
                  <a:lnTo>
                    <a:pt x="1244" y="256"/>
                  </a:lnTo>
                  <a:lnTo>
                    <a:pt x="1242" y="256"/>
                  </a:lnTo>
                  <a:lnTo>
                    <a:pt x="1241" y="254"/>
                  </a:lnTo>
                  <a:lnTo>
                    <a:pt x="1244" y="253"/>
                  </a:lnTo>
                  <a:lnTo>
                    <a:pt x="1244" y="254"/>
                  </a:lnTo>
                  <a:lnTo>
                    <a:pt x="1245" y="254"/>
                  </a:lnTo>
                  <a:lnTo>
                    <a:pt x="1245" y="253"/>
                  </a:lnTo>
                  <a:lnTo>
                    <a:pt x="1244" y="253"/>
                  </a:lnTo>
                  <a:lnTo>
                    <a:pt x="1242" y="253"/>
                  </a:lnTo>
                  <a:lnTo>
                    <a:pt x="1241" y="253"/>
                  </a:lnTo>
                  <a:lnTo>
                    <a:pt x="1239" y="254"/>
                  </a:lnTo>
                  <a:lnTo>
                    <a:pt x="1237" y="254"/>
                  </a:lnTo>
                  <a:lnTo>
                    <a:pt x="1237" y="256"/>
                  </a:lnTo>
                  <a:lnTo>
                    <a:pt x="1236" y="256"/>
                  </a:lnTo>
                  <a:lnTo>
                    <a:pt x="1234" y="256"/>
                  </a:lnTo>
                  <a:lnTo>
                    <a:pt x="1234" y="254"/>
                  </a:lnTo>
                  <a:lnTo>
                    <a:pt x="1233" y="254"/>
                  </a:lnTo>
                  <a:lnTo>
                    <a:pt x="1233" y="253"/>
                  </a:lnTo>
                  <a:lnTo>
                    <a:pt x="1231" y="254"/>
                  </a:lnTo>
                  <a:lnTo>
                    <a:pt x="1231" y="256"/>
                  </a:lnTo>
                  <a:lnTo>
                    <a:pt x="1230" y="256"/>
                  </a:lnTo>
                  <a:lnTo>
                    <a:pt x="1228" y="256"/>
                  </a:lnTo>
                  <a:lnTo>
                    <a:pt x="1227" y="257"/>
                  </a:lnTo>
                  <a:lnTo>
                    <a:pt x="1225" y="257"/>
                  </a:lnTo>
                  <a:lnTo>
                    <a:pt x="1222" y="257"/>
                  </a:lnTo>
                  <a:lnTo>
                    <a:pt x="1221" y="259"/>
                  </a:lnTo>
                  <a:lnTo>
                    <a:pt x="1213" y="260"/>
                  </a:lnTo>
                  <a:lnTo>
                    <a:pt x="1210" y="260"/>
                  </a:lnTo>
                  <a:lnTo>
                    <a:pt x="1209" y="260"/>
                  </a:lnTo>
                  <a:lnTo>
                    <a:pt x="1209" y="259"/>
                  </a:lnTo>
                  <a:lnTo>
                    <a:pt x="1212" y="257"/>
                  </a:lnTo>
                  <a:lnTo>
                    <a:pt x="1213" y="257"/>
                  </a:lnTo>
                  <a:lnTo>
                    <a:pt x="1213" y="256"/>
                  </a:lnTo>
                  <a:lnTo>
                    <a:pt x="1212" y="256"/>
                  </a:lnTo>
                  <a:lnTo>
                    <a:pt x="1212" y="254"/>
                  </a:lnTo>
                  <a:lnTo>
                    <a:pt x="1213" y="254"/>
                  </a:lnTo>
                  <a:lnTo>
                    <a:pt x="1213" y="253"/>
                  </a:lnTo>
                  <a:lnTo>
                    <a:pt x="1215" y="253"/>
                  </a:lnTo>
                  <a:lnTo>
                    <a:pt x="1218" y="253"/>
                  </a:lnTo>
                  <a:lnTo>
                    <a:pt x="1222" y="253"/>
                  </a:lnTo>
                  <a:lnTo>
                    <a:pt x="1224" y="254"/>
                  </a:lnTo>
                  <a:lnTo>
                    <a:pt x="1225" y="254"/>
                  </a:lnTo>
                  <a:lnTo>
                    <a:pt x="1225" y="253"/>
                  </a:lnTo>
                  <a:lnTo>
                    <a:pt x="1227" y="253"/>
                  </a:lnTo>
                  <a:lnTo>
                    <a:pt x="1228" y="253"/>
                  </a:lnTo>
                  <a:lnTo>
                    <a:pt x="1230" y="253"/>
                  </a:lnTo>
                  <a:lnTo>
                    <a:pt x="1231" y="253"/>
                  </a:lnTo>
                  <a:lnTo>
                    <a:pt x="1231" y="251"/>
                  </a:lnTo>
                  <a:lnTo>
                    <a:pt x="1233" y="251"/>
                  </a:lnTo>
                  <a:lnTo>
                    <a:pt x="1233" y="250"/>
                  </a:lnTo>
                  <a:lnTo>
                    <a:pt x="1233" y="248"/>
                  </a:lnTo>
                  <a:lnTo>
                    <a:pt x="1231" y="247"/>
                  </a:lnTo>
                  <a:lnTo>
                    <a:pt x="1230" y="247"/>
                  </a:lnTo>
                  <a:lnTo>
                    <a:pt x="1228" y="247"/>
                  </a:lnTo>
                  <a:lnTo>
                    <a:pt x="1227" y="245"/>
                  </a:lnTo>
                  <a:lnTo>
                    <a:pt x="1224" y="245"/>
                  </a:lnTo>
                  <a:lnTo>
                    <a:pt x="1222" y="243"/>
                  </a:lnTo>
                  <a:lnTo>
                    <a:pt x="1222" y="242"/>
                  </a:lnTo>
                  <a:lnTo>
                    <a:pt x="1224" y="242"/>
                  </a:lnTo>
                  <a:lnTo>
                    <a:pt x="1225" y="240"/>
                  </a:lnTo>
                  <a:lnTo>
                    <a:pt x="1224" y="240"/>
                  </a:lnTo>
                  <a:lnTo>
                    <a:pt x="1222" y="240"/>
                  </a:lnTo>
                  <a:lnTo>
                    <a:pt x="1222" y="242"/>
                  </a:lnTo>
                  <a:lnTo>
                    <a:pt x="1221" y="242"/>
                  </a:lnTo>
                  <a:lnTo>
                    <a:pt x="1218" y="242"/>
                  </a:lnTo>
                  <a:lnTo>
                    <a:pt x="1221" y="240"/>
                  </a:lnTo>
                  <a:lnTo>
                    <a:pt x="1222" y="239"/>
                  </a:lnTo>
                  <a:lnTo>
                    <a:pt x="1221" y="239"/>
                  </a:lnTo>
                  <a:lnTo>
                    <a:pt x="1221" y="237"/>
                  </a:lnTo>
                  <a:lnTo>
                    <a:pt x="1221" y="236"/>
                  </a:lnTo>
                  <a:lnTo>
                    <a:pt x="1222" y="234"/>
                  </a:lnTo>
                  <a:lnTo>
                    <a:pt x="1221" y="234"/>
                  </a:lnTo>
                  <a:lnTo>
                    <a:pt x="1216" y="236"/>
                  </a:lnTo>
                  <a:lnTo>
                    <a:pt x="1218" y="236"/>
                  </a:lnTo>
                  <a:lnTo>
                    <a:pt x="1218" y="237"/>
                  </a:lnTo>
                  <a:lnTo>
                    <a:pt x="1216" y="237"/>
                  </a:lnTo>
                  <a:lnTo>
                    <a:pt x="1215" y="237"/>
                  </a:lnTo>
                  <a:lnTo>
                    <a:pt x="1215" y="236"/>
                  </a:lnTo>
                  <a:lnTo>
                    <a:pt x="1212" y="236"/>
                  </a:lnTo>
                  <a:lnTo>
                    <a:pt x="1212" y="237"/>
                  </a:lnTo>
                  <a:lnTo>
                    <a:pt x="1210" y="237"/>
                  </a:lnTo>
                  <a:lnTo>
                    <a:pt x="1210" y="239"/>
                  </a:lnTo>
                  <a:lnTo>
                    <a:pt x="1209" y="239"/>
                  </a:lnTo>
                  <a:lnTo>
                    <a:pt x="1209" y="237"/>
                  </a:lnTo>
                  <a:lnTo>
                    <a:pt x="1209" y="236"/>
                  </a:lnTo>
                  <a:lnTo>
                    <a:pt x="1210" y="236"/>
                  </a:lnTo>
                  <a:lnTo>
                    <a:pt x="1210" y="234"/>
                  </a:lnTo>
                  <a:lnTo>
                    <a:pt x="1210" y="233"/>
                  </a:lnTo>
                  <a:lnTo>
                    <a:pt x="1212" y="233"/>
                  </a:lnTo>
                  <a:lnTo>
                    <a:pt x="1212" y="231"/>
                  </a:lnTo>
                  <a:lnTo>
                    <a:pt x="1213" y="231"/>
                  </a:lnTo>
                  <a:lnTo>
                    <a:pt x="1213" y="230"/>
                  </a:lnTo>
                  <a:lnTo>
                    <a:pt x="1213" y="228"/>
                  </a:lnTo>
                  <a:lnTo>
                    <a:pt x="1212" y="228"/>
                  </a:lnTo>
                  <a:lnTo>
                    <a:pt x="1210" y="228"/>
                  </a:lnTo>
                  <a:lnTo>
                    <a:pt x="1209" y="228"/>
                  </a:lnTo>
                  <a:lnTo>
                    <a:pt x="1209" y="230"/>
                  </a:lnTo>
                  <a:lnTo>
                    <a:pt x="1207" y="228"/>
                  </a:lnTo>
                  <a:lnTo>
                    <a:pt x="1207" y="230"/>
                  </a:lnTo>
                  <a:lnTo>
                    <a:pt x="1206" y="230"/>
                  </a:lnTo>
                  <a:lnTo>
                    <a:pt x="1206" y="228"/>
                  </a:lnTo>
                  <a:lnTo>
                    <a:pt x="1204" y="230"/>
                  </a:lnTo>
                  <a:lnTo>
                    <a:pt x="1203" y="230"/>
                  </a:lnTo>
                  <a:lnTo>
                    <a:pt x="1203" y="228"/>
                  </a:lnTo>
                  <a:lnTo>
                    <a:pt x="1203" y="227"/>
                  </a:lnTo>
                  <a:lnTo>
                    <a:pt x="1201" y="227"/>
                  </a:lnTo>
                  <a:lnTo>
                    <a:pt x="1201" y="225"/>
                  </a:lnTo>
                  <a:lnTo>
                    <a:pt x="1200" y="225"/>
                  </a:lnTo>
                  <a:lnTo>
                    <a:pt x="1198" y="225"/>
                  </a:lnTo>
                  <a:lnTo>
                    <a:pt x="1198" y="224"/>
                  </a:lnTo>
                  <a:lnTo>
                    <a:pt x="1197" y="225"/>
                  </a:lnTo>
                  <a:lnTo>
                    <a:pt x="1197" y="224"/>
                  </a:lnTo>
                  <a:lnTo>
                    <a:pt x="1198" y="222"/>
                  </a:lnTo>
                  <a:lnTo>
                    <a:pt x="1197" y="222"/>
                  </a:lnTo>
                  <a:lnTo>
                    <a:pt x="1197" y="224"/>
                  </a:lnTo>
                  <a:lnTo>
                    <a:pt x="1195" y="224"/>
                  </a:lnTo>
                  <a:lnTo>
                    <a:pt x="1195" y="222"/>
                  </a:lnTo>
                  <a:lnTo>
                    <a:pt x="1194" y="222"/>
                  </a:lnTo>
                  <a:lnTo>
                    <a:pt x="1194" y="224"/>
                  </a:lnTo>
                  <a:lnTo>
                    <a:pt x="1192" y="224"/>
                  </a:lnTo>
                  <a:lnTo>
                    <a:pt x="1191" y="225"/>
                  </a:lnTo>
                  <a:lnTo>
                    <a:pt x="1191" y="224"/>
                  </a:lnTo>
                  <a:lnTo>
                    <a:pt x="1189" y="225"/>
                  </a:lnTo>
                  <a:lnTo>
                    <a:pt x="1188" y="225"/>
                  </a:lnTo>
                  <a:lnTo>
                    <a:pt x="1189" y="227"/>
                  </a:lnTo>
                  <a:lnTo>
                    <a:pt x="1191" y="227"/>
                  </a:lnTo>
                  <a:lnTo>
                    <a:pt x="1192" y="227"/>
                  </a:lnTo>
                  <a:lnTo>
                    <a:pt x="1194" y="227"/>
                  </a:lnTo>
                  <a:lnTo>
                    <a:pt x="1195" y="227"/>
                  </a:lnTo>
                  <a:lnTo>
                    <a:pt x="1197" y="227"/>
                  </a:lnTo>
                  <a:lnTo>
                    <a:pt x="1197" y="228"/>
                  </a:lnTo>
                  <a:lnTo>
                    <a:pt x="1197" y="230"/>
                  </a:lnTo>
                  <a:lnTo>
                    <a:pt x="1197" y="231"/>
                  </a:lnTo>
                  <a:lnTo>
                    <a:pt x="1197" y="233"/>
                  </a:lnTo>
                  <a:lnTo>
                    <a:pt x="1197" y="234"/>
                  </a:lnTo>
                  <a:lnTo>
                    <a:pt x="1195" y="234"/>
                  </a:lnTo>
                  <a:lnTo>
                    <a:pt x="1194" y="236"/>
                  </a:lnTo>
                  <a:lnTo>
                    <a:pt x="1192" y="236"/>
                  </a:lnTo>
                  <a:lnTo>
                    <a:pt x="1191" y="236"/>
                  </a:lnTo>
                  <a:lnTo>
                    <a:pt x="1188" y="236"/>
                  </a:lnTo>
                  <a:lnTo>
                    <a:pt x="1183" y="236"/>
                  </a:lnTo>
                  <a:lnTo>
                    <a:pt x="1178" y="236"/>
                  </a:lnTo>
                  <a:lnTo>
                    <a:pt x="1177" y="236"/>
                  </a:lnTo>
                  <a:lnTo>
                    <a:pt x="1178" y="234"/>
                  </a:lnTo>
                  <a:lnTo>
                    <a:pt x="1177" y="234"/>
                  </a:lnTo>
                  <a:lnTo>
                    <a:pt x="1175" y="234"/>
                  </a:lnTo>
                  <a:lnTo>
                    <a:pt x="1175" y="233"/>
                  </a:lnTo>
                  <a:lnTo>
                    <a:pt x="1172" y="233"/>
                  </a:lnTo>
                  <a:lnTo>
                    <a:pt x="1171" y="234"/>
                  </a:lnTo>
                  <a:lnTo>
                    <a:pt x="1169" y="234"/>
                  </a:lnTo>
                  <a:lnTo>
                    <a:pt x="1168" y="233"/>
                  </a:lnTo>
                  <a:lnTo>
                    <a:pt x="1163" y="233"/>
                  </a:lnTo>
                  <a:lnTo>
                    <a:pt x="1162" y="233"/>
                  </a:lnTo>
                  <a:lnTo>
                    <a:pt x="1160" y="233"/>
                  </a:lnTo>
                  <a:lnTo>
                    <a:pt x="1162" y="231"/>
                  </a:lnTo>
                  <a:lnTo>
                    <a:pt x="1160" y="231"/>
                  </a:lnTo>
                  <a:lnTo>
                    <a:pt x="1159" y="231"/>
                  </a:lnTo>
                  <a:lnTo>
                    <a:pt x="1154" y="231"/>
                  </a:lnTo>
                  <a:lnTo>
                    <a:pt x="1153" y="231"/>
                  </a:lnTo>
                  <a:lnTo>
                    <a:pt x="1151" y="231"/>
                  </a:lnTo>
                  <a:lnTo>
                    <a:pt x="1151" y="233"/>
                  </a:lnTo>
                  <a:lnTo>
                    <a:pt x="1153" y="233"/>
                  </a:lnTo>
                  <a:lnTo>
                    <a:pt x="1154" y="233"/>
                  </a:lnTo>
                  <a:lnTo>
                    <a:pt x="1156" y="233"/>
                  </a:lnTo>
                  <a:lnTo>
                    <a:pt x="1157" y="233"/>
                  </a:lnTo>
                  <a:lnTo>
                    <a:pt x="1157" y="234"/>
                  </a:lnTo>
                  <a:lnTo>
                    <a:pt x="1159" y="236"/>
                  </a:lnTo>
                  <a:lnTo>
                    <a:pt x="1160" y="237"/>
                  </a:lnTo>
                  <a:lnTo>
                    <a:pt x="1160" y="239"/>
                  </a:lnTo>
                  <a:lnTo>
                    <a:pt x="1162" y="239"/>
                  </a:lnTo>
                  <a:lnTo>
                    <a:pt x="1163" y="239"/>
                  </a:lnTo>
                  <a:lnTo>
                    <a:pt x="1165" y="239"/>
                  </a:lnTo>
                  <a:lnTo>
                    <a:pt x="1165" y="237"/>
                  </a:lnTo>
                  <a:lnTo>
                    <a:pt x="1166" y="237"/>
                  </a:lnTo>
                  <a:lnTo>
                    <a:pt x="1168" y="237"/>
                  </a:lnTo>
                  <a:lnTo>
                    <a:pt x="1169" y="237"/>
                  </a:lnTo>
                  <a:lnTo>
                    <a:pt x="1171" y="237"/>
                  </a:lnTo>
                  <a:lnTo>
                    <a:pt x="1171" y="239"/>
                  </a:lnTo>
                  <a:lnTo>
                    <a:pt x="1172" y="239"/>
                  </a:lnTo>
                  <a:lnTo>
                    <a:pt x="1174" y="239"/>
                  </a:lnTo>
                  <a:lnTo>
                    <a:pt x="1175" y="239"/>
                  </a:lnTo>
                  <a:lnTo>
                    <a:pt x="1177" y="237"/>
                  </a:lnTo>
                  <a:lnTo>
                    <a:pt x="1178" y="237"/>
                  </a:lnTo>
                  <a:lnTo>
                    <a:pt x="1180" y="237"/>
                  </a:lnTo>
                  <a:lnTo>
                    <a:pt x="1181" y="237"/>
                  </a:lnTo>
                  <a:lnTo>
                    <a:pt x="1181" y="239"/>
                  </a:lnTo>
                  <a:lnTo>
                    <a:pt x="1181" y="240"/>
                  </a:lnTo>
                  <a:lnTo>
                    <a:pt x="1177" y="240"/>
                  </a:lnTo>
                  <a:lnTo>
                    <a:pt x="1177" y="242"/>
                  </a:lnTo>
                  <a:lnTo>
                    <a:pt x="1172" y="242"/>
                  </a:lnTo>
                  <a:lnTo>
                    <a:pt x="1171" y="242"/>
                  </a:lnTo>
                  <a:lnTo>
                    <a:pt x="1171" y="240"/>
                  </a:lnTo>
                  <a:lnTo>
                    <a:pt x="1169" y="240"/>
                  </a:lnTo>
                  <a:lnTo>
                    <a:pt x="1169" y="242"/>
                  </a:lnTo>
                  <a:lnTo>
                    <a:pt x="1169" y="243"/>
                  </a:lnTo>
                  <a:lnTo>
                    <a:pt x="1168" y="243"/>
                  </a:lnTo>
                  <a:lnTo>
                    <a:pt x="1166" y="243"/>
                  </a:lnTo>
                  <a:lnTo>
                    <a:pt x="1166" y="242"/>
                  </a:lnTo>
                  <a:lnTo>
                    <a:pt x="1165" y="242"/>
                  </a:lnTo>
                  <a:lnTo>
                    <a:pt x="1165" y="240"/>
                  </a:lnTo>
                  <a:lnTo>
                    <a:pt x="1163" y="240"/>
                  </a:lnTo>
                  <a:lnTo>
                    <a:pt x="1162" y="240"/>
                  </a:lnTo>
                  <a:lnTo>
                    <a:pt x="1159" y="240"/>
                  </a:lnTo>
                  <a:lnTo>
                    <a:pt x="1159" y="239"/>
                  </a:lnTo>
                  <a:lnTo>
                    <a:pt x="1157" y="239"/>
                  </a:lnTo>
                  <a:lnTo>
                    <a:pt x="1156" y="239"/>
                  </a:lnTo>
                  <a:lnTo>
                    <a:pt x="1156" y="237"/>
                  </a:lnTo>
                  <a:lnTo>
                    <a:pt x="1154" y="237"/>
                  </a:lnTo>
                  <a:lnTo>
                    <a:pt x="1154" y="236"/>
                  </a:lnTo>
                  <a:lnTo>
                    <a:pt x="1153" y="236"/>
                  </a:lnTo>
                  <a:lnTo>
                    <a:pt x="1153" y="234"/>
                  </a:lnTo>
                  <a:lnTo>
                    <a:pt x="1151" y="234"/>
                  </a:lnTo>
                  <a:lnTo>
                    <a:pt x="1150" y="234"/>
                  </a:lnTo>
                  <a:lnTo>
                    <a:pt x="1148" y="234"/>
                  </a:lnTo>
                  <a:lnTo>
                    <a:pt x="1147" y="233"/>
                  </a:lnTo>
                  <a:lnTo>
                    <a:pt x="1145" y="231"/>
                  </a:lnTo>
                  <a:lnTo>
                    <a:pt x="1144" y="231"/>
                  </a:lnTo>
                  <a:lnTo>
                    <a:pt x="1142" y="230"/>
                  </a:lnTo>
                  <a:lnTo>
                    <a:pt x="1141" y="230"/>
                  </a:lnTo>
                  <a:lnTo>
                    <a:pt x="1139" y="230"/>
                  </a:lnTo>
                  <a:lnTo>
                    <a:pt x="1136" y="228"/>
                  </a:lnTo>
                  <a:lnTo>
                    <a:pt x="1136" y="230"/>
                  </a:lnTo>
                  <a:lnTo>
                    <a:pt x="1138" y="230"/>
                  </a:lnTo>
                  <a:lnTo>
                    <a:pt x="1144" y="231"/>
                  </a:lnTo>
                  <a:lnTo>
                    <a:pt x="1145" y="233"/>
                  </a:lnTo>
                  <a:lnTo>
                    <a:pt x="1145" y="234"/>
                  </a:lnTo>
                  <a:lnTo>
                    <a:pt x="1147" y="234"/>
                  </a:lnTo>
                  <a:lnTo>
                    <a:pt x="1148" y="234"/>
                  </a:lnTo>
                  <a:lnTo>
                    <a:pt x="1148" y="236"/>
                  </a:lnTo>
                  <a:lnTo>
                    <a:pt x="1147" y="236"/>
                  </a:lnTo>
                  <a:lnTo>
                    <a:pt x="1145" y="236"/>
                  </a:lnTo>
                  <a:lnTo>
                    <a:pt x="1144" y="237"/>
                  </a:lnTo>
                  <a:lnTo>
                    <a:pt x="1144" y="236"/>
                  </a:lnTo>
                  <a:lnTo>
                    <a:pt x="1142" y="236"/>
                  </a:lnTo>
                  <a:lnTo>
                    <a:pt x="1142" y="237"/>
                  </a:lnTo>
                  <a:lnTo>
                    <a:pt x="1141" y="237"/>
                  </a:lnTo>
                  <a:lnTo>
                    <a:pt x="1139" y="237"/>
                  </a:lnTo>
                  <a:lnTo>
                    <a:pt x="1139" y="236"/>
                  </a:lnTo>
                  <a:lnTo>
                    <a:pt x="1138" y="236"/>
                  </a:lnTo>
                  <a:lnTo>
                    <a:pt x="1136" y="236"/>
                  </a:lnTo>
                  <a:lnTo>
                    <a:pt x="1136" y="237"/>
                  </a:lnTo>
                  <a:lnTo>
                    <a:pt x="1135" y="236"/>
                  </a:lnTo>
                  <a:lnTo>
                    <a:pt x="1133" y="236"/>
                  </a:lnTo>
                  <a:lnTo>
                    <a:pt x="1131" y="234"/>
                  </a:lnTo>
                  <a:lnTo>
                    <a:pt x="1130" y="234"/>
                  </a:lnTo>
                  <a:lnTo>
                    <a:pt x="1130" y="233"/>
                  </a:lnTo>
                  <a:lnTo>
                    <a:pt x="1128" y="233"/>
                  </a:lnTo>
                  <a:lnTo>
                    <a:pt x="1127" y="233"/>
                  </a:lnTo>
                  <a:lnTo>
                    <a:pt x="1124" y="234"/>
                  </a:lnTo>
                  <a:lnTo>
                    <a:pt x="1122" y="234"/>
                  </a:lnTo>
                  <a:lnTo>
                    <a:pt x="1121" y="234"/>
                  </a:lnTo>
                  <a:lnTo>
                    <a:pt x="1119" y="234"/>
                  </a:lnTo>
                  <a:lnTo>
                    <a:pt x="1113" y="234"/>
                  </a:lnTo>
                  <a:lnTo>
                    <a:pt x="1112" y="234"/>
                  </a:lnTo>
                  <a:lnTo>
                    <a:pt x="1107" y="234"/>
                  </a:lnTo>
                  <a:lnTo>
                    <a:pt x="1106" y="233"/>
                  </a:lnTo>
                  <a:lnTo>
                    <a:pt x="1103" y="233"/>
                  </a:lnTo>
                  <a:lnTo>
                    <a:pt x="1101" y="233"/>
                  </a:lnTo>
                  <a:lnTo>
                    <a:pt x="1101" y="231"/>
                  </a:lnTo>
                  <a:lnTo>
                    <a:pt x="1100" y="233"/>
                  </a:lnTo>
                  <a:lnTo>
                    <a:pt x="1098" y="231"/>
                  </a:lnTo>
                  <a:lnTo>
                    <a:pt x="1097" y="231"/>
                  </a:lnTo>
                  <a:lnTo>
                    <a:pt x="1095" y="231"/>
                  </a:lnTo>
                  <a:lnTo>
                    <a:pt x="1094" y="231"/>
                  </a:lnTo>
                  <a:lnTo>
                    <a:pt x="1092" y="231"/>
                  </a:lnTo>
                  <a:lnTo>
                    <a:pt x="1091" y="231"/>
                  </a:lnTo>
                  <a:lnTo>
                    <a:pt x="1088" y="231"/>
                  </a:lnTo>
                  <a:lnTo>
                    <a:pt x="1086" y="231"/>
                  </a:lnTo>
                  <a:lnTo>
                    <a:pt x="1086" y="233"/>
                  </a:lnTo>
                  <a:lnTo>
                    <a:pt x="1088" y="233"/>
                  </a:lnTo>
                  <a:lnTo>
                    <a:pt x="1091" y="231"/>
                  </a:lnTo>
                  <a:lnTo>
                    <a:pt x="1091" y="233"/>
                  </a:lnTo>
                  <a:lnTo>
                    <a:pt x="1092" y="233"/>
                  </a:lnTo>
                  <a:lnTo>
                    <a:pt x="1094" y="233"/>
                  </a:lnTo>
                  <a:lnTo>
                    <a:pt x="1095" y="234"/>
                  </a:lnTo>
                  <a:lnTo>
                    <a:pt x="1094" y="234"/>
                  </a:lnTo>
                  <a:lnTo>
                    <a:pt x="1089" y="233"/>
                  </a:lnTo>
                  <a:lnTo>
                    <a:pt x="1088" y="234"/>
                  </a:lnTo>
                  <a:lnTo>
                    <a:pt x="1086" y="234"/>
                  </a:lnTo>
                  <a:lnTo>
                    <a:pt x="1083" y="233"/>
                  </a:lnTo>
                  <a:lnTo>
                    <a:pt x="1082" y="231"/>
                  </a:lnTo>
                  <a:lnTo>
                    <a:pt x="1079" y="228"/>
                  </a:lnTo>
                  <a:lnTo>
                    <a:pt x="1080" y="228"/>
                  </a:lnTo>
                  <a:lnTo>
                    <a:pt x="1080" y="227"/>
                  </a:lnTo>
                  <a:lnTo>
                    <a:pt x="1082" y="225"/>
                  </a:lnTo>
                  <a:lnTo>
                    <a:pt x="1080" y="225"/>
                  </a:lnTo>
                  <a:lnTo>
                    <a:pt x="1079" y="227"/>
                  </a:lnTo>
                  <a:lnTo>
                    <a:pt x="1077" y="227"/>
                  </a:lnTo>
                  <a:lnTo>
                    <a:pt x="1079" y="225"/>
                  </a:lnTo>
                  <a:lnTo>
                    <a:pt x="1077" y="225"/>
                  </a:lnTo>
                  <a:lnTo>
                    <a:pt x="1077" y="224"/>
                  </a:lnTo>
                  <a:lnTo>
                    <a:pt x="1075" y="224"/>
                  </a:lnTo>
                  <a:lnTo>
                    <a:pt x="1072" y="225"/>
                  </a:lnTo>
                  <a:lnTo>
                    <a:pt x="1074" y="225"/>
                  </a:lnTo>
                  <a:lnTo>
                    <a:pt x="1074" y="227"/>
                  </a:lnTo>
                  <a:lnTo>
                    <a:pt x="1072" y="228"/>
                  </a:lnTo>
                  <a:lnTo>
                    <a:pt x="1066" y="227"/>
                  </a:lnTo>
                  <a:lnTo>
                    <a:pt x="1062" y="227"/>
                  </a:lnTo>
                  <a:lnTo>
                    <a:pt x="1060" y="227"/>
                  </a:lnTo>
                  <a:lnTo>
                    <a:pt x="1059" y="227"/>
                  </a:lnTo>
                  <a:lnTo>
                    <a:pt x="1057" y="225"/>
                  </a:lnTo>
                  <a:lnTo>
                    <a:pt x="1054" y="225"/>
                  </a:lnTo>
                  <a:lnTo>
                    <a:pt x="1053" y="225"/>
                  </a:lnTo>
                  <a:lnTo>
                    <a:pt x="1050" y="224"/>
                  </a:lnTo>
                  <a:lnTo>
                    <a:pt x="1048" y="222"/>
                  </a:lnTo>
                  <a:lnTo>
                    <a:pt x="1048" y="221"/>
                  </a:lnTo>
                  <a:lnTo>
                    <a:pt x="1048" y="219"/>
                  </a:lnTo>
                  <a:lnTo>
                    <a:pt x="1047" y="219"/>
                  </a:lnTo>
                  <a:lnTo>
                    <a:pt x="1047" y="218"/>
                  </a:lnTo>
                  <a:lnTo>
                    <a:pt x="1045" y="218"/>
                  </a:lnTo>
                  <a:lnTo>
                    <a:pt x="1045" y="216"/>
                  </a:lnTo>
                  <a:lnTo>
                    <a:pt x="1047" y="215"/>
                  </a:lnTo>
                  <a:lnTo>
                    <a:pt x="1048" y="215"/>
                  </a:lnTo>
                  <a:lnTo>
                    <a:pt x="1050" y="215"/>
                  </a:lnTo>
                  <a:lnTo>
                    <a:pt x="1050" y="213"/>
                  </a:lnTo>
                  <a:lnTo>
                    <a:pt x="1048" y="213"/>
                  </a:lnTo>
                  <a:lnTo>
                    <a:pt x="1048" y="212"/>
                  </a:lnTo>
                  <a:lnTo>
                    <a:pt x="1053" y="212"/>
                  </a:lnTo>
                  <a:lnTo>
                    <a:pt x="1053" y="213"/>
                  </a:lnTo>
                  <a:lnTo>
                    <a:pt x="1056" y="213"/>
                  </a:lnTo>
                  <a:lnTo>
                    <a:pt x="1057" y="213"/>
                  </a:lnTo>
                  <a:lnTo>
                    <a:pt x="1059" y="213"/>
                  </a:lnTo>
                  <a:lnTo>
                    <a:pt x="1060" y="213"/>
                  </a:lnTo>
                  <a:lnTo>
                    <a:pt x="1062" y="213"/>
                  </a:lnTo>
                  <a:lnTo>
                    <a:pt x="1063" y="213"/>
                  </a:lnTo>
                  <a:lnTo>
                    <a:pt x="1063" y="215"/>
                  </a:lnTo>
                  <a:lnTo>
                    <a:pt x="1069" y="215"/>
                  </a:lnTo>
                  <a:lnTo>
                    <a:pt x="1071" y="215"/>
                  </a:lnTo>
                  <a:lnTo>
                    <a:pt x="1072" y="215"/>
                  </a:lnTo>
                  <a:lnTo>
                    <a:pt x="1074" y="215"/>
                  </a:lnTo>
                  <a:lnTo>
                    <a:pt x="1075" y="215"/>
                  </a:lnTo>
                  <a:lnTo>
                    <a:pt x="1077" y="215"/>
                  </a:lnTo>
                  <a:lnTo>
                    <a:pt x="1079" y="215"/>
                  </a:lnTo>
                  <a:lnTo>
                    <a:pt x="1080" y="213"/>
                  </a:lnTo>
                  <a:lnTo>
                    <a:pt x="1079" y="213"/>
                  </a:lnTo>
                  <a:lnTo>
                    <a:pt x="1079" y="212"/>
                  </a:lnTo>
                  <a:lnTo>
                    <a:pt x="1077" y="212"/>
                  </a:lnTo>
                  <a:lnTo>
                    <a:pt x="1075" y="212"/>
                  </a:lnTo>
                  <a:lnTo>
                    <a:pt x="1074" y="210"/>
                  </a:lnTo>
                  <a:lnTo>
                    <a:pt x="1075" y="210"/>
                  </a:lnTo>
                  <a:lnTo>
                    <a:pt x="1075" y="209"/>
                  </a:lnTo>
                  <a:lnTo>
                    <a:pt x="1072" y="209"/>
                  </a:lnTo>
                  <a:lnTo>
                    <a:pt x="1071" y="210"/>
                  </a:lnTo>
                  <a:lnTo>
                    <a:pt x="1071" y="209"/>
                  </a:lnTo>
                  <a:lnTo>
                    <a:pt x="1065" y="209"/>
                  </a:lnTo>
                  <a:lnTo>
                    <a:pt x="1063" y="209"/>
                  </a:lnTo>
                  <a:lnTo>
                    <a:pt x="1059" y="209"/>
                  </a:lnTo>
                  <a:lnTo>
                    <a:pt x="1053" y="209"/>
                  </a:lnTo>
                  <a:lnTo>
                    <a:pt x="1048" y="207"/>
                  </a:lnTo>
                  <a:lnTo>
                    <a:pt x="1047" y="207"/>
                  </a:lnTo>
                  <a:lnTo>
                    <a:pt x="1047" y="206"/>
                  </a:lnTo>
                  <a:lnTo>
                    <a:pt x="1047" y="204"/>
                  </a:lnTo>
                  <a:lnTo>
                    <a:pt x="1048" y="204"/>
                  </a:lnTo>
                  <a:lnTo>
                    <a:pt x="1048" y="203"/>
                  </a:lnTo>
                  <a:lnTo>
                    <a:pt x="1050" y="203"/>
                  </a:lnTo>
                  <a:lnTo>
                    <a:pt x="1050" y="201"/>
                  </a:lnTo>
                  <a:lnTo>
                    <a:pt x="1051" y="201"/>
                  </a:lnTo>
                  <a:lnTo>
                    <a:pt x="1053" y="201"/>
                  </a:lnTo>
                  <a:lnTo>
                    <a:pt x="1053" y="200"/>
                  </a:lnTo>
                  <a:lnTo>
                    <a:pt x="1054" y="200"/>
                  </a:lnTo>
                  <a:lnTo>
                    <a:pt x="1054" y="198"/>
                  </a:lnTo>
                  <a:lnTo>
                    <a:pt x="1054" y="197"/>
                  </a:lnTo>
                  <a:lnTo>
                    <a:pt x="1053" y="197"/>
                  </a:lnTo>
                  <a:lnTo>
                    <a:pt x="1053" y="195"/>
                  </a:lnTo>
                  <a:lnTo>
                    <a:pt x="1054" y="195"/>
                  </a:lnTo>
                  <a:lnTo>
                    <a:pt x="1056" y="195"/>
                  </a:lnTo>
                  <a:lnTo>
                    <a:pt x="1056" y="194"/>
                  </a:lnTo>
                  <a:lnTo>
                    <a:pt x="1057" y="194"/>
                  </a:lnTo>
                  <a:lnTo>
                    <a:pt x="1062" y="192"/>
                  </a:lnTo>
                  <a:lnTo>
                    <a:pt x="1063" y="192"/>
                  </a:lnTo>
                  <a:lnTo>
                    <a:pt x="1065" y="192"/>
                  </a:lnTo>
                  <a:lnTo>
                    <a:pt x="1065" y="190"/>
                  </a:lnTo>
                  <a:lnTo>
                    <a:pt x="1063" y="190"/>
                  </a:lnTo>
                  <a:lnTo>
                    <a:pt x="1062" y="190"/>
                  </a:lnTo>
                  <a:lnTo>
                    <a:pt x="1062" y="189"/>
                  </a:lnTo>
                  <a:lnTo>
                    <a:pt x="1062" y="187"/>
                  </a:lnTo>
                  <a:lnTo>
                    <a:pt x="1063" y="187"/>
                  </a:lnTo>
                  <a:lnTo>
                    <a:pt x="1065" y="187"/>
                  </a:lnTo>
                  <a:lnTo>
                    <a:pt x="1065" y="186"/>
                  </a:lnTo>
                  <a:lnTo>
                    <a:pt x="1066" y="186"/>
                  </a:lnTo>
                  <a:lnTo>
                    <a:pt x="1068" y="184"/>
                  </a:lnTo>
                  <a:lnTo>
                    <a:pt x="1069" y="183"/>
                  </a:lnTo>
                  <a:lnTo>
                    <a:pt x="1071" y="183"/>
                  </a:lnTo>
                  <a:lnTo>
                    <a:pt x="1071" y="181"/>
                  </a:lnTo>
                  <a:lnTo>
                    <a:pt x="1072" y="181"/>
                  </a:lnTo>
                  <a:lnTo>
                    <a:pt x="1072" y="183"/>
                  </a:lnTo>
                  <a:lnTo>
                    <a:pt x="1074" y="181"/>
                  </a:lnTo>
                  <a:lnTo>
                    <a:pt x="1074" y="180"/>
                  </a:lnTo>
                  <a:lnTo>
                    <a:pt x="1075" y="180"/>
                  </a:lnTo>
                  <a:lnTo>
                    <a:pt x="1075" y="178"/>
                  </a:lnTo>
                  <a:lnTo>
                    <a:pt x="1077" y="180"/>
                  </a:lnTo>
                  <a:lnTo>
                    <a:pt x="1079" y="180"/>
                  </a:lnTo>
                  <a:lnTo>
                    <a:pt x="1080" y="180"/>
                  </a:lnTo>
                  <a:lnTo>
                    <a:pt x="1080" y="178"/>
                  </a:lnTo>
                  <a:lnTo>
                    <a:pt x="1082" y="177"/>
                  </a:lnTo>
                  <a:lnTo>
                    <a:pt x="1083" y="177"/>
                  </a:lnTo>
                  <a:lnTo>
                    <a:pt x="1083" y="175"/>
                  </a:lnTo>
                  <a:lnTo>
                    <a:pt x="1085" y="175"/>
                  </a:lnTo>
                  <a:lnTo>
                    <a:pt x="1085" y="174"/>
                  </a:lnTo>
                  <a:lnTo>
                    <a:pt x="1086" y="174"/>
                  </a:lnTo>
                  <a:lnTo>
                    <a:pt x="1086" y="172"/>
                  </a:lnTo>
                  <a:lnTo>
                    <a:pt x="1088" y="172"/>
                  </a:lnTo>
                  <a:lnTo>
                    <a:pt x="1089" y="172"/>
                  </a:lnTo>
                  <a:lnTo>
                    <a:pt x="1089" y="171"/>
                  </a:lnTo>
                  <a:lnTo>
                    <a:pt x="1091" y="171"/>
                  </a:lnTo>
                  <a:lnTo>
                    <a:pt x="1092" y="171"/>
                  </a:lnTo>
                  <a:lnTo>
                    <a:pt x="1094" y="169"/>
                  </a:lnTo>
                  <a:lnTo>
                    <a:pt x="1095" y="169"/>
                  </a:lnTo>
                  <a:lnTo>
                    <a:pt x="1097" y="168"/>
                  </a:lnTo>
                  <a:lnTo>
                    <a:pt x="1098" y="168"/>
                  </a:lnTo>
                  <a:lnTo>
                    <a:pt x="1100" y="166"/>
                  </a:lnTo>
                  <a:lnTo>
                    <a:pt x="1101" y="166"/>
                  </a:lnTo>
                  <a:lnTo>
                    <a:pt x="1103" y="166"/>
                  </a:lnTo>
                  <a:lnTo>
                    <a:pt x="1104" y="166"/>
                  </a:lnTo>
                  <a:lnTo>
                    <a:pt x="1104" y="163"/>
                  </a:lnTo>
                  <a:lnTo>
                    <a:pt x="1106" y="163"/>
                  </a:lnTo>
                  <a:lnTo>
                    <a:pt x="1113" y="162"/>
                  </a:lnTo>
                  <a:lnTo>
                    <a:pt x="1118" y="160"/>
                  </a:lnTo>
                  <a:lnTo>
                    <a:pt x="1119" y="160"/>
                  </a:lnTo>
                  <a:lnTo>
                    <a:pt x="1122" y="159"/>
                  </a:lnTo>
                  <a:lnTo>
                    <a:pt x="1125" y="159"/>
                  </a:lnTo>
                  <a:lnTo>
                    <a:pt x="1127" y="159"/>
                  </a:lnTo>
                  <a:lnTo>
                    <a:pt x="1130" y="159"/>
                  </a:lnTo>
                  <a:lnTo>
                    <a:pt x="1135" y="157"/>
                  </a:lnTo>
                  <a:lnTo>
                    <a:pt x="1138" y="157"/>
                  </a:lnTo>
                  <a:lnTo>
                    <a:pt x="1139" y="157"/>
                  </a:lnTo>
                  <a:lnTo>
                    <a:pt x="1142" y="157"/>
                  </a:lnTo>
                  <a:lnTo>
                    <a:pt x="1147" y="157"/>
                  </a:lnTo>
                  <a:lnTo>
                    <a:pt x="1151" y="157"/>
                  </a:lnTo>
                  <a:lnTo>
                    <a:pt x="1157" y="157"/>
                  </a:lnTo>
                  <a:lnTo>
                    <a:pt x="1159" y="157"/>
                  </a:lnTo>
                  <a:lnTo>
                    <a:pt x="1160" y="159"/>
                  </a:lnTo>
                  <a:lnTo>
                    <a:pt x="1162" y="159"/>
                  </a:lnTo>
                  <a:lnTo>
                    <a:pt x="1162" y="160"/>
                  </a:lnTo>
                  <a:lnTo>
                    <a:pt x="1160" y="160"/>
                  </a:lnTo>
                  <a:lnTo>
                    <a:pt x="1154" y="162"/>
                  </a:lnTo>
                  <a:lnTo>
                    <a:pt x="1150" y="163"/>
                  </a:lnTo>
                  <a:lnTo>
                    <a:pt x="1148" y="163"/>
                  </a:lnTo>
                  <a:lnTo>
                    <a:pt x="1145" y="166"/>
                  </a:lnTo>
                  <a:lnTo>
                    <a:pt x="1138" y="169"/>
                  </a:lnTo>
                  <a:lnTo>
                    <a:pt x="1135" y="171"/>
                  </a:lnTo>
                  <a:lnTo>
                    <a:pt x="1133" y="172"/>
                  </a:lnTo>
                  <a:lnTo>
                    <a:pt x="1131" y="172"/>
                  </a:lnTo>
                  <a:lnTo>
                    <a:pt x="1130" y="172"/>
                  </a:lnTo>
                  <a:lnTo>
                    <a:pt x="1130" y="174"/>
                  </a:lnTo>
                  <a:lnTo>
                    <a:pt x="1128" y="174"/>
                  </a:lnTo>
                  <a:lnTo>
                    <a:pt x="1128" y="175"/>
                  </a:lnTo>
                  <a:lnTo>
                    <a:pt x="1127" y="175"/>
                  </a:lnTo>
                  <a:lnTo>
                    <a:pt x="1125" y="175"/>
                  </a:lnTo>
                  <a:lnTo>
                    <a:pt x="1122" y="177"/>
                  </a:lnTo>
                  <a:lnTo>
                    <a:pt x="1121" y="178"/>
                  </a:lnTo>
                  <a:lnTo>
                    <a:pt x="1119" y="178"/>
                  </a:lnTo>
                  <a:lnTo>
                    <a:pt x="1119" y="180"/>
                  </a:lnTo>
                  <a:lnTo>
                    <a:pt x="1118" y="180"/>
                  </a:lnTo>
                  <a:lnTo>
                    <a:pt x="1118" y="181"/>
                  </a:lnTo>
                  <a:lnTo>
                    <a:pt x="1121" y="184"/>
                  </a:lnTo>
                  <a:lnTo>
                    <a:pt x="1121" y="186"/>
                  </a:lnTo>
                  <a:lnTo>
                    <a:pt x="1119" y="186"/>
                  </a:lnTo>
                  <a:lnTo>
                    <a:pt x="1119" y="187"/>
                  </a:lnTo>
                  <a:lnTo>
                    <a:pt x="1118" y="187"/>
                  </a:lnTo>
                  <a:lnTo>
                    <a:pt x="1116" y="187"/>
                  </a:lnTo>
                  <a:lnTo>
                    <a:pt x="1116" y="189"/>
                  </a:lnTo>
                  <a:lnTo>
                    <a:pt x="1113" y="189"/>
                  </a:lnTo>
                  <a:lnTo>
                    <a:pt x="1112" y="190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9" y="194"/>
                  </a:lnTo>
                  <a:lnTo>
                    <a:pt x="1110" y="195"/>
                  </a:lnTo>
                  <a:lnTo>
                    <a:pt x="1110" y="197"/>
                  </a:lnTo>
                  <a:lnTo>
                    <a:pt x="1110" y="198"/>
                  </a:lnTo>
                  <a:lnTo>
                    <a:pt x="1110" y="200"/>
                  </a:lnTo>
                  <a:lnTo>
                    <a:pt x="1112" y="200"/>
                  </a:lnTo>
                  <a:lnTo>
                    <a:pt x="1112" y="201"/>
                  </a:lnTo>
                  <a:lnTo>
                    <a:pt x="1113" y="201"/>
                  </a:lnTo>
                  <a:lnTo>
                    <a:pt x="1113" y="203"/>
                  </a:lnTo>
                  <a:lnTo>
                    <a:pt x="1116" y="203"/>
                  </a:lnTo>
                  <a:lnTo>
                    <a:pt x="1116" y="204"/>
                  </a:lnTo>
                  <a:lnTo>
                    <a:pt x="1118" y="204"/>
                  </a:lnTo>
                  <a:lnTo>
                    <a:pt x="1119" y="204"/>
                  </a:lnTo>
                  <a:lnTo>
                    <a:pt x="1119" y="206"/>
                  </a:lnTo>
                  <a:lnTo>
                    <a:pt x="1122" y="206"/>
                  </a:lnTo>
                  <a:lnTo>
                    <a:pt x="1122" y="207"/>
                  </a:lnTo>
                  <a:lnTo>
                    <a:pt x="1122" y="209"/>
                  </a:lnTo>
                  <a:lnTo>
                    <a:pt x="1118" y="209"/>
                  </a:lnTo>
                  <a:lnTo>
                    <a:pt x="1116" y="209"/>
                  </a:lnTo>
                  <a:lnTo>
                    <a:pt x="1113" y="209"/>
                  </a:lnTo>
                  <a:lnTo>
                    <a:pt x="1112" y="209"/>
                  </a:lnTo>
                  <a:lnTo>
                    <a:pt x="1112" y="210"/>
                  </a:lnTo>
                  <a:lnTo>
                    <a:pt x="1113" y="210"/>
                  </a:lnTo>
                  <a:lnTo>
                    <a:pt x="1113" y="212"/>
                  </a:lnTo>
                  <a:lnTo>
                    <a:pt x="1116" y="210"/>
                  </a:lnTo>
                  <a:lnTo>
                    <a:pt x="1118" y="210"/>
                  </a:lnTo>
                  <a:lnTo>
                    <a:pt x="1119" y="210"/>
                  </a:lnTo>
                  <a:lnTo>
                    <a:pt x="1121" y="210"/>
                  </a:lnTo>
                  <a:lnTo>
                    <a:pt x="1119" y="212"/>
                  </a:lnTo>
                  <a:lnTo>
                    <a:pt x="1118" y="212"/>
                  </a:lnTo>
                  <a:lnTo>
                    <a:pt x="1118" y="213"/>
                  </a:lnTo>
                  <a:lnTo>
                    <a:pt x="1116" y="213"/>
                  </a:lnTo>
                  <a:lnTo>
                    <a:pt x="1116" y="215"/>
                  </a:lnTo>
                  <a:lnTo>
                    <a:pt x="1118" y="215"/>
                  </a:lnTo>
                  <a:lnTo>
                    <a:pt x="1119" y="215"/>
                  </a:lnTo>
                  <a:lnTo>
                    <a:pt x="1119" y="213"/>
                  </a:lnTo>
                  <a:lnTo>
                    <a:pt x="1119" y="212"/>
                  </a:lnTo>
                  <a:lnTo>
                    <a:pt x="1121" y="212"/>
                  </a:lnTo>
                  <a:lnTo>
                    <a:pt x="1121" y="210"/>
                  </a:lnTo>
                  <a:lnTo>
                    <a:pt x="1122" y="210"/>
                  </a:lnTo>
                  <a:lnTo>
                    <a:pt x="1124" y="210"/>
                  </a:lnTo>
                  <a:lnTo>
                    <a:pt x="1124" y="209"/>
                  </a:lnTo>
                  <a:lnTo>
                    <a:pt x="1122" y="209"/>
                  </a:lnTo>
                  <a:lnTo>
                    <a:pt x="1124" y="207"/>
                  </a:lnTo>
                  <a:lnTo>
                    <a:pt x="1125" y="207"/>
                  </a:lnTo>
                  <a:lnTo>
                    <a:pt x="1125" y="206"/>
                  </a:lnTo>
                  <a:lnTo>
                    <a:pt x="1127" y="206"/>
                  </a:lnTo>
                  <a:lnTo>
                    <a:pt x="1128" y="206"/>
                  </a:lnTo>
                  <a:lnTo>
                    <a:pt x="1130" y="206"/>
                  </a:lnTo>
                  <a:lnTo>
                    <a:pt x="1130" y="204"/>
                  </a:lnTo>
                  <a:lnTo>
                    <a:pt x="1131" y="203"/>
                  </a:lnTo>
                  <a:lnTo>
                    <a:pt x="1130" y="203"/>
                  </a:lnTo>
                  <a:lnTo>
                    <a:pt x="1130" y="201"/>
                  </a:lnTo>
                  <a:lnTo>
                    <a:pt x="1128" y="201"/>
                  </a:lnTo>
                  <a:lnTo>
                    <a:pt x="1127" y="201"/>
                  </a:lnTo>
                  <a:lnTo>
                    <a:pt x="1122" y="201"/>
                  </a:lnTo>
                  <a:lnTo>
                    <a:pt x="1121" y="201"/>
                  </a:lnTo>
                  <a:lnTo>
                    <a:pt x="1121" y="200"/>
                  </a:lnTo>
                  <a:lnTo>
                    <a:pt x="1119" y="198"/>
                  </a:lnTo>
                  <a:lnTo>
                    <a:pt x="1121" y="198"/>
                  </a:lnTo>
                  <a:lnTo>
                    <a:pt x="1122" y="198"/>
                  </a:lnTo>
                  <a:lnTo>
                    <a:pt x="1122" y="197"/>
                  </a:lnTo>
                  <a:lnTo>
                    <a:pt x="1121" y="197"/>
                  </a:lnTo>
                  <a:lnTo>
                    <a:pt x="1119" y="195"/>
                  </a:lnTo>
                  <a:lnTo>
                    <a:pt x="1118" y="195"/>
                  </a:lnTo>
                  <a:lnTo>
                    <a:pt x="1116" y="194"/>
                  </a:lnTo>
                  <a:lnTo>
                    <a:pt x="1118" y="194"/>
                  </a:lnTo>
                  <a:lnTo>
                    <a:pt x="1119" y="194"/>
                  </a:lnTo>
                  <a:lnTo>
                    <a:pt x="1121" y="194"/>
                  </a:lnTo>
                  <a:lnTo>
                    <a:pt x="1124" y="194"/>
                  </a:lnTo>
                  <a:lnTo>
                    <a:pt x="1125" y="194"/>
                  </a:lnTo>
                  <a:lnTo>
                    <a:pt x="1125" y="192"/>
                  </a:lnTo>
                  <a:lnTo>
                    <a:pt x="1127" y="192"/>
                  </a:lnTo>
                  <a:lnTo>
                    <a:pt x="1128" y="192"/>
                  </a:lnTo>
                  <a:lnTo>
                    <a:pt x="1127" y="190"/>
                  </a:lnTo>
                  <a:lnTo>
                    <a:pt x="1127" y="189"/>
                  </a:lnTo>
                  <a:lnTo>
                    <a:pt x="1128" y="189"/>
                  </a:lnTo>
                  <a:lnTo>
                    <a:pt x="1130" y="189"/>
                  </a:lnTo>
                  <a:lnTo>
                    <a:pt x="1131" y="189"/>
                  </a:lnTo>
                  <a:lnTo>
                    <a:pt x="1131" y="190"/>
                  </a:lnTo>
                  <a:lnTo>
                    <a:pt x="1133" y="189"/>
                  </a:lnTo>
                  <a:lnTo>
                    <a:pt x="1133" y="190"/>
                  </a:lnTo>
                  <a:lnTo>
                    <a:pt x="1135" y="190"/>
                  </a:lnTo>
                  <a:lnTo>
                    <a:pt x="1135" y="189"/>
                  </a:lnTo>
                  <a:lnTo>
                    <a:pt x="1136" y="189"/>
                  </a:lnTo>
                  <a:lnTo>
                    <a:pt x="1136" y="190"/>
                  </a:lnTo>
                  <a:lnTo>
                    <a:pt x="1138" y="190"/>
                  </a:lnTo>
                  <a:lnTo>
                    <a:pt x="1139" y="192"/>
                  </a:lnTo>
                  <a:lnTo>
                    <a:pt x="1141" y="192"/>
                  </a:lnTo>
                  <a:lnTo>
                    <a:pt x="1141" y="194"/>
                  </a:lnTo>
                  <a:lnTo>
                    <a:pt x="1142" y="194"/>
                  </a:lnTo>
                  <a:lnTo>
                    <a:pt x="1142" y="195"/>
                  </a:lnTo>
                  <a:lnTo>
                    <a:pt x="1144" y="195"/>
                  </a:lnTo>
                  <a:lnTo>
                    <a:pt x="1144" y="194"/>
                  </a:lnTo>
                  <a:lnTo>
                    <a:pt x="1142" y="194"/>
                  </a:lnTo>
                  <a:lnTo>
                    <a:pt x="1142" y="192"/>
                  </a:lnTo>
                  <a:lnTo>
                    <a:pt x="1141" y="190"/>
                  </a:lnTo>
                  <a:lnTo>
                    <a:pt x="1141" y="189"/>
                  </a:lnTo>
                  <a:lnTo>
                    <a:pt x="1139" y="189"/>
                  </a:lnTo>
                  <a:lnTo>
                    <a:pt x="1138" y="189"/>
                  </a:lnTo>
                  <a:lnTo>
                    <a:pt x="1139" y="187"/>
                  </a:lnTo>
                  <a:lnTo>
                    <a:pt x="1141" y="186"/>
                  </a:lnTo>
                  <a:lnTo>
                    <a:pt x="1138" y="186"/>
                  </a:lnTo>
                  <a:lnTo>
                    <a:pt x="1138" y="187"/>
                  </a:lnTo>
                  <a:lnTo>
                    <a:pt x="1136" y="187"/>
                  </a:lnTo>
                  <a:lnTo>
                    <a:pt x="1133" y="186"/>
                  </a:lnTo>
                  <a:lnTo>
                    <a:pt x="1131" y="186"/>
                  </a:lnTo>
                  <a:lnTo>
                    <a:pt x="1131" y="184"/>
                  </a:lnTo>
                  <a:lnTo>
                    <a:pt x="1131" y="183"/>
                  </a:lnTo>
                  <a:lnTo>
                    <a:pt x="1131" y="181"/>
                  </a:lnTo>
                  <a:lnTo>
                    <a:pt x="1133" y="181"/>
                  </a:lnTo>
                  <a:lnTo>
                    <a:pt x="1133" y="180"/>
                  </a:lnTo>
                  <a:lnTo>
                    <a:pt x="1135" y="180"/>
                  </a:lnTo>
                  <a:lnTo>
                    <a:pt x="1135" y="178"/>
                  </a:lnTo>
                  <a:lnTo>
                    <a:pt x="1136" y="178"/>
                  </a:lnTo>
                  <a:lnTo>
                    <a:pt x="1136" y="177"/>
                  </a:lnTo>
                  <a:lnTo>
                    <a:pt x="1138" y="177"/>
                  </a:lnTo>
                  <a:lnTo>
                    <a:pt x="1138" y="175"/>
                  </a:lnTo>
                  <a:lnTo>
                    <a:pt x="1139" y="175"/>
                  </a:lnTo>
                  <a:lnTo>
                    <a:pt x="1142" y="175"/>
                  </a:lnTo>
                  <a:lnTo>
                    <a:pt x="1145" y="175"/>
                  </a:lnTo>
                  <a:lnTo>
                    <a:pt x="1147" y="177"/>
                  </a:lnTo>
                  <a:lnTo>
                    <a:pt x="1153" y="178"/>
                  </a:lnTo>
                  <a:lnTo>
                    <a:pt x="1154" y="178"/>
                  </a:lnTo>
                  <a:lnTo>
                    <a:pt x="1156" y="178"/>
                  </a:lnTo>
                  <a:lnTo>
                    <a:pt x="1157" y="180"/>
                  </a:lnTo>
                  <a:lnTo>
                    <a:pt x="1159" y="180"/>
                  </a:lnTo>
                  <a:lnTo>
                    <a:pt x="1157" y="178"/>
                  </a:lnTo>
                  <a:lnTo>
                    <a:pt x="1156" y="178"/>
                  </a:lnTo>
                  <a:lnTo>
                    <a:pt x="1151" y="177"/>
                  </a:lnTo>
                  <a:lnTo>
                    <a:pt x="1148" y="175"/>
                  </a:lnTo>
                  <a:lnTo>
                    <a:pt x="1147" y="175"/>
                  </a:lnTo>
                  <a:lnTo>
                    <a:pt x="1147" y="174"/>
                  </a:lnTo>
                  <a:lnTo>
                    <a:pt x="1147" y="172"/>
                  </a:lnTo>
                  <a:lnTo>
                    <a:pt x="1148" y="172"/>
                  </a:lnTo>
                  <a:lnTo>
                    <a:pt x="1150" y="172"/>
                  </a:lnTo>
                  <a:lnTo>
                    <a:pt x="1151" y="172"/>
                  </a:lnTo>
                  <a:lnTo>
                    <a:pt x="1153" y="174"/>
                  </a:lnTo>
                  <a:lnTo>
                    <a:pt x="1157" y="174"/>
                  </a:lnTo>
                  <a:lnTo>
                    <a:pt x="1160" y="174"/>
                  </a:lnTo>
                  <a:lnTo>
                    <a:pt x="1157" y="172"/>
                  </a:lnTo>
                  <a:lnTo>
                    <a:pt x="1156" y="172"/>
                  </a:lnTo>
                  <a:lnTo>
                    <a:pt x="1151" y="171"/>
                  </a:lnTo>
                  <a:lnTo>
                    <a:pt x="1150" y="171"/>
                  </a:lnTo>
                  <a:lnTo>
                    <a:pt x="1150" y="169"/>
                  </a:lnTo>
                  <a:lnTo>
                    <a:pt x="1151" y="169"/>
                  </a:lnTo>
                  <a:lnTo>
                    <a:pt x="1157" y="168"/>
                  </a:lnTo>
                  <a:lnTo>
                    <a:pt x="1157" y="169"/>
                  </a:lnTo>
                  <a:lnTo>
                    <a:pt x="1159" y="169"/>
                  </a:lnTo>
                  <a:lnTo>
                    <a:pt x="1159" y="168"/>
                  </a:lnTo>
                  <a:lnTo>
                    <a:pt x="1160" y="168"/>
                  </a:lnTo>
                  <a:lnTo>
                    <a:pt x="1166" y="166"/>
                  </a:lnTo>
                  <a:lnTo>
                    <a:pt x="1168" y="166"/>
                  </a:lnTo>
                  <a:lnTo>
                    <a:pt x="1172" y="166"/>
                  </a:lnTo>
                  <a:lnTo>
                    <a:pt x="1172" y="168"/>
                  </a:lnTo>
                  <a:lnTo>
                    <a:pt x="1172" y="169"/>
                  </a:lnTo>
                  <a:lnTo>
                    <a:pt x="1174" y="169"/>
                  </a:lnTo>
                  <a:lnTo>
                    <a:pt x="1174" y="168"/>
                  </a:lnTo>
                  <a:lnTo>
                    <a:pt x="1175" y="166"/>
                  </a:lnTo>
                  <a:lnTo>
                    <a:pt x="1171" y="163"/>
                  </a:lnTo>
                  <a:lnTo>
                    <a:pt x="1177" y="162"/>
                  </a:lnTo>
                  <a:lnTo>
                    <a:pt x="1178" y="162"/>
                  </a:lnTo>
                  <a:lnTo>
                    <a:pt x="1183" y="162"/>
                  </a:lnTo>
                  <a:lnTo>
                    <a:pt x="1186" y="160"/>
                  </a:lnTo>
                  <a:lnTo>
                    <a:pt x="1186" y="162"/>
                  </a:lnTo>
                  <a:lnTo>
                    <a:pt x="1188" y="160"/>
                  </a:lnTo>
                  <a:lnTo>
                    <a:pt x="1191" y="160"/>
                  </a:lnTo>
                  <a:lnTo>
                    <a:pt x="1192" y="159"/>
                  </a:lnTo>
                  <a:lnTo>
                    <a:pt x="1197" y="160"/>
                  </a:lnTo>
                  <a:lnTo>
                    <a:pt x="1203" y="159"/>
                  </a:lnTo>
                  <a:lnTo>
                    <a:pt x="1204" y="160"/>
                  </a:lnTo>
                  <a:lnTo>
                    <a:pt x="1210" y="160"/>
                  </a:lnTo>
                  <a:lnTo>
                    <a:pt x="1210" y="162"/>
                  </a:lnTo>
                  <a:lnTo>
                    <a:pt x="1212" y="163"/>
                  </a:lnTo>
                  <a:lnTo>
                    <a:pt x="1210" y="166"/>
                  </a:lnTo>
                  <a:lnTo>
                    <a:pt x="1210" y="168"/>
                  </a:lnTo>
                  <a:lnTo>
                    <a:pt x="1209" y="168"/>
                  </a:lnTo>
                  <a:lnTo>
                    <a:pt x="1209" y="169"/>
                  </a:lnTo>
                  <a:lnTo>
                    <a:pt x="1207" y="169"/>
                  </a:lnTo>
                  <a:lnTo>
                    <a:pt x="1209" y="171"/>
                  </a:lnTo>
                  <a:lnTo>
                    <a:pt x="1215" y="172"/>
                  </a:lnTo>
                  <a:lnTo>
                    <a:pt x="1215" y="174"/>
                  </a:lnTo>
                  <a:lnTo>
                    <a:pt x="1213" y="174"/>
                  </a:lnTo>
                  <a:lnTo>
                    <a:pt x="1212" y="175"/>
                  </a:lnTo>
                  <a:lnTo>
                    <a:pt x="1210" y="175"/>
                  </a:lnTo>
                  <a:lnTo>
                    <a:pt x="1210" y="177"/>
                  </a:lnTo>
                  <a:lnTo>
                    <a:pt x="1210" y="178"/>
                  </a:lnTo>
                  <a:lnTo>
                    <a:pt x="1212" y="178"/>
                  </a:lnTo>
                  <a:lnTo>
                    <a:pt x="1213" y="178"/>
                  </a:lnTo>
                  <a:lnTo>
                    <a:pt x="1213" y="180"/>
                  </a:lnTo>
                  <a:lnTo>
                    <a:pt x="1212" y="180"/>
                  </a:lnTo>
                  <a:lnTo>
                    <a:pt x="1210" y="180"/>
                  </a:lnTo>
                  <a:lnTo>
                    <a:pt x="1210" y="181"/>
                  </a:lnTo>
                  <a:lnTo>
                    <a:pt x="1209" y="181"/>
                  </a:lnTo>
                  <a:lnTo>
                    <a:pt x="1207" y="181"/>
                  </a:lnTo>
                  <a:lnTo>
                    <a:pt x="1207" y="183"/>
                  </a:lnTo>
                  <a:lnTo>
                    <a:pt x="1203" y="184"/>
                  </a:lnTo>
                  <a:lnTo>
                    <a:pt x="1200" y="186"/>
                  </a:lnTo>
                  <a:lnTo>
                    <a:pt x="1198" y="186"/>
                  </a:lnTo>
                  <a:lnTo>
                    <a:pt x="1198" y="187"/>
                  </a:lnTo>
                  <a:lnTo>
                    <a:pt x="1200" y="186"/>
                  </a:lnTo>
                  <a:lnTo>
                    <a:pt x="1201" y="186"/>
                  </a:lnTo>
                  <a:lnTo>
                    <a:pt x="1206" y="184"/>
                  </a:lnTo>
                  <a:lnTo>
                    <a:pt x="1206" y="186"/>
                  </a:lnTo>
                  <a:lnTo>
                    <a:pt x="1204" y="186"/>
                  </a:lnTo>
                  <a:lnTo>
                    <a:pt x="1204" y="187"/>
                  </a:lnTo>
                  <a:lnTo>
                    <a:pt x="1203" y="187"/>
                  </a:lnTo>
                  <a:lnTo>
                    <a:pt x="1201" y="187"/>
                  </a:lnTo>
                  <a:lnTo>
                    <a:pt x="1200" y="189"/>
                  </a:lnTo>
                  <a:lnTo>
                    <a:pt x="1197" y="189"/>
                  </a:lnTo>
                  <a:lnTo>
                    <a:pt x="1197" y="190"/>
                  </a:lnTo>
                  <a:lnTo>
                    <a:pt x="1195" y="190"/>
                  </a:lnTo>
                  <a:lnTo>
                    <a:pt x="1194" y="190"/>
                  </a:lnTo>
                  <a:lnTo>
                    <a:pt x="1197" y="192"/>
                  </a:lnTo>
                  <a:lnTo>
                    <a:pt x="1192" y="192"/>
                  </a:lnTo>
                  <a:lnTo>
                    <a:pt x="1192" y="194"/>
                  </a:lnTo>
                  <a:lnTo>
                    <a:pt x="1194" y="194"/>
                  </a:lnTo>
                  <a:lnTo>
                    <a:pt x="1194" y="195"/>
                  </a:lnTo>
                  <a:lnTo>
                    <a:pt x="1192" y="195"/>
                  </a:lnTo>
                  <a:lnTo>
                    <a:pt x="1192" y="197"/>
                  </a:lnTo>
                  <a:lnTo>
                    <a:pt x="1194" y="195"/>
                  </a:lnTo>
                  <a:lnTo>
                    <a:pt x="1195" y="194"/>
                  </a:lnTo>
                  <a:lnTo>
                    <a:pt x="1197" y="194"/>
                  </a:lnTo>
                  <a:lnTo>
                    <a:pt x="1197" y="192"/>
                  </a:lnTo>
                  <a:lnTo>
                    <a:pt x="1198" y="192"/>
                  </a:lnTo>
                  <a:lnTo>
                    <a:pt x="1198" y="194"/>
                  </a:lnTo>
                  <a:lnTo>
                    <a:pt x="1200" y="194"/>
                  </a:lnTo>
                  <a:lnTo>
                    <a:pt x="1201" y="194"/>
                  </a:lnTo>
                  <a:lnTo>
                    <a:pt x="1201" y="192"/>
                  </a:lnTo>
                  <a:lnTo>
                    <a:pt x="1201" y="190"/>
                  </a:lnTo>
                  <a:lnTo>
                    <a:pt x="1203" y="190"/>
                  </a:lnTo>
                  <a:lnTo>
                    <a:pt x="1204" y="190"/>
                  </a:lnTo>
                  <a:lnTo>
                    <a:pt x="1206" y="190"/>
                  </a:lnTo>
                  <a:lnTo>
                    <a:pt x="1204" y="189"/>
                  </a:lnTo>
                  <a:lnTo>
                    <a:pt x="1206" y="189"/>
                  </a:lnTo>
                  <a:lnTo>
                    <a:pt x="1207" y="189"/>
                  </a:lnTo>
                  <a:lnTo>
                    <a:pt x="1207" y="190"/>
                  </a:lnTo>
                  <a:lnTo>
                    <a:pt x="1209" y="190"/>
                  </a:lnTo>
                  <a:lnTo>
                    <a:pt x="1212" y="192"/>
                  </a:lnTo>
                  <a:lnTo>
                    <a:pt x="1210" y="190"/>
                  </a:lnTo>
                  <a:lnTo>
                    <a:pt x="1209" y="189"/>
                  </a:lnTo>
                  <a:lnTo>
                    <a:pt x="1207" y="189"/>
                  </a:lnTo>
                  <a:lnTo>
                    <a:pt x="1207" y="187"/>
                  </a:lnTo>
                  <a:lnTo>
                    <a:pt x="1209" y="187"/>
                  </a:lnTo>
                  <a:lnTo>
                    <a:pt x="1210" y="186"/>
                  </a:lnTo>
                  <a:lnTo>
                    <a:pt x="1213" y="186"/>
                  </a:lnTo>
                  <a:lnTo>
                    <a:pt x="1215" y="186"/>
                  </a:lnTo>
                  <a:lnTo>
                    <a:pt x="1216" y="187"/>
                  </a:lnTo>
                  <a:lnTo>
                    <a:pt x="1216" y="189"/>
                  </a:lnTo>
                  <a:lnTo>
                    <a:pt x="1218" y="189"/>
                  </a:lnTo>
                  <a:lnTo>
                    <a:pt x="1218" y="187"/>
                  </a:lnTo>
                  <a:lnTo>
                    <a:pt x="1221" y="187"/>
                  </a:lnTo>
                  <a:lnTo>
                    <a:pt x="1222" y="187"/>
                  </a:lnTo>
                  <a:lnTo>
                    <a:pt x="1222" y="186"/>
                  </a:lnTo>
                  <a:lnTo>
                    <a:pt x="1224" y="186"/>
                  </a:lnTo>
                  <a:lnTo>
                    <a:pt x="1225" y="187"/>
                  </a:lnTo>
                  <a:lnTo>
                    <a:pt x="1225" y="189"/>
                  </a:lnTo>
                  <a:lnTo>
                    <a:pt x="1225" y="190"/>
                  </a:lnTo>
                  <a:lnTo>
                    <a:pt x="1224" y="190"/>
                  </a:lnTo>
                  <a:lnTo>
                    <a:pt x="1224" y="192"/>
                  </a:lnTo>
                  <a:lnTo>
                    <a:pt x="1222" y="192"/>
                  </a:lnTo>
                  <a:lnTo>
                    <a:pt x="1222" y="194"/>
                  </a:lnTo>
                  <a:lnTo>
                    <a:pt x="1221" y="194"/>
                  </a:lnTo>
                  <a:lnTo>
                    <a:pt x="1218" y="194"/>
                  </a:lnTo>
                  <a:lnTo>
                    <a:pt x="1216" y="195"/>
                  </a:lnTo>
                  <a:lnTo>
                    <a:pt x="1218" y="195"/>
                  </a:lnTo>
                  <a:lnTo>
                    <a:pt x="1221" y="195"/>
                  </a:lnTo>
                  <a:lnTo>
                    <a:pt x="1225" y="197"/>
                  </a:lnTo>
                  <a:lnTo>
                    <a:pt x="1227" y="197"/>
                  </a:lnTo>
                  <a:lnTo>
                    <a:pt x="1227" y="195"/>
                  </a:lnTo>
                  <a:lnTo>
                    <a:pt x="1225" y="195"/>
                  </a:lnTo>
                  <a:lnTo>
                    <a:pt x="1224" y="195"/>
                  </a:lnTo>
                  <a:lnTo>
                    <a:pt x="1224" y="194"/>
                  </a:lnTo>
                  <a:lnTo>
                    <a:pt x="1225" y="194"/>
                  </a:lnTo>
                  <a:lnTo>
                    <a:pt x="1225" y="192"/>
                  </a:lnTo>
                  <a:lnTo>
                    <a:pt x="1225" y="190"/>
                  </a:lnTo>
                  <a:lnTo>
                    <a:pt x="1227" y="190"/>
                  </a:lnTo>
                  <a:lnTo>
                    <a:pt x="1230" y="192"/>
                  </a:lnTo>
                  <a:lnTo>
                    <a:pt x="1231" y="194"/>
                  </a:lnTo>
                  <a:lnTo>
                    <a:pt x="1230" y="195"/>
                  </a:lnTo>
                  <a:lnTo>
                    <a:pt x="1231" y="198"/>
                  </a:lnTo>
                  <a:lnTo>
                    <a:pt x="1233" y="198"/>
                  </a:lnTo>
                  <a:lnTo>
                    <a:pt x="1231" y="197"/>
                  </a:lnTo>
                  <a:lnTo>
                    <a:pt x="1231" y="195"/>
                  </a:lnTo>
                  <a:lnTo>
                    <a:pt x="1231" y="194"/>
                  </a:lnTo>
                  <a:lnTo>
                    <a:pt x="1233" y="194"/>
                  </a:lnTo>
                  <a:lnTo>
                    <a:pt x="1233" y="192"/>
                  </a:lnTo>
                  <a:lnTo>
                    <a:pt x="1231" y="192"/>
                  </a:lnTo>
                  <a:lnTo>
                    <a:pt x="1230" y="192"/>
                  </a:lnTo>
                  <a:lnTo>
                    <a:pt x="1228" y="190"/>
                  </a:lnTo>
                  <a:lnTo>
                    <a:pt x="1227" y="190"/>
                  </a:lnTo>
                  <a:lnTo>
                    <a:pt x="1228" y="189"/>
                  </a:lnTo>
                  <a:lnTo>
                    <a:pt x="1230" y="189"/>
                  </a:lnTo>
                  <a:lnTo>
                    <a:pt x="1230" y="187"/>
                  </a:lnTo>
                  <a:lnTo>
                    <a:pt x="1231" y="187"/>
                  </a:lnTo>
                  <a:lnTo>
                    <a:pt x="1233" y="187"/>
                  </a:lnTo>
                  <a:lnTo>
                    <a:pt x="1233" y="189"/>
                  </a:lnTo>
                  <a:lnTo>
                    <a:pt x="1234" y="189"/>
                  </a:lnTo>
                  <a:lnTo>
                    <a:pt x="1234" y="187"/>
                  </a:lnTo>
                  <a:lnTo>
                    <a:pt x="1236" y="187"/>
                  </a:lnTo>
                  <a:lnTo>
                    <a:pt x="1241" y="189"/>
                  </a:lnTo>
                  <a:lnTo>
                    <a:pt x="1237" y="187"/>
                  </a:lnTo>
                  <a:lnTo>
                    <a:pt x="1234" y="186"/>
                  </a:lnTo>
                  <a:lnTo>
                    <a:pt x="1236" y="186"/>
                  </a:lnTo>
                  <a:lnTo>
                    <a:pt x="1236" y="184"/>
                  </a:lnTo>
                  <a:lnTo>
                    <a:pt x="1237" y="183"/>
                  </a:lnTo>
                  <a:lnTo>
                    <a:pt x="1239" y="183"/>
                  </a:lnTo>
                  <a:lnTo>
                    <a:pt x="1241" y="183"/>
                  </a:lnTo>
                  <a:lnTo>
                    <a:pt x="1244" y="181"/>
                  </a:lnTo>
                  <a:lnTo>
                    <a:pt x="1247" y="181"/>
                  </a:lnTo>
                  <a:lnTo>
                    <a:pt x="1250" y="181"/>
                  </a:lnTo>
                  <a:lnTo>
                    <a:pt x="1251" y="180"/>
                  </a:lnTo>
                  <a:lnTo>
                    <a:pt x="1253" y="180"/>
                  </a:lnTo>
                  <a:lnTo>
                    <a:pt x="1254" y="180"/>
                  </a:lnTo>
                  <a:lnTo>
                    <a:pt x="1259" y="180"/>
                  </a:lnTo>
                  <a:lnTo>
                    <a:pt x="1263" y="180"/>
                  </a:lnTo>
                  <a:lnTo>
                    <a:pt x="1265" y="180"/>
                  </a:lnTo>
                  <a:lnTo>
                    <a:pt x="1266" y="181"/>
                  </a:lnTo>
                  <a:lnTo>
                    <a:pt x="1272" y="183"/>
                  </a:lnTo>
                  <a:lnTo>
                    <a:pt x="1272" y="184"/>
                  </a:lnTo>
                  <a:lnTo>
                    <a:pt x="1274" y="183"/>
                  </a:lnTo>
                  <a:lnTo>
                    <a:pt x="1275" y="183"/>
                  </a:lnTo>
                  <a:lnTo>
                    <a:pt x="1278" y="183"/>
                  </a:lnTo>
                  <a:lnTo>
                    <a:pt x="1280" y="183"/>
                  </a:lnTo>
                  <a:lnTo>
                    <a:pt x="1281" y="183"/>
                  </a:lnTo>
                  <a:lnTo>
                    <a:pt x="1281" y="184"/>
                  </a:lnTo>
                  <a:lnTo>
                    <a:pt x="1284" y="184"/>
                  </a:lnTo>
                  <a:lnTo>
                    <a:pt x="1284" y="186"/>
                  </a:lnTo>
                  <a:lnTo>
                    <a:pt x="1284" y="187"/>
                  </a:lnTo>
                  <a:lnTo>
                    <a:pt x="1286" y="189"/>
                  </a:lnTo>
                  <a:lnTo>
                    <a:pt x="1284" y="190"/>
                  </a:lnTo>
                  <a:lnTo>
                    <a:pt x="1283" y="190"/>
                  </a:lnTo>
                  <a:lnTo>
                    <a:pt x="1280" y="192"/>
                  </a:lnTo>
                  <a:lnTo>
                    <a:pt x="1278" y="192"/>
                  </a:lnTo>
                  <a:lnTo>
                    <a:pt x="1278" y="194"/>
                  </a:lnTo>
                  <a:lnTo>
                    <a:pt x="1280" y="194"/>
                  </a:lnTo>
                  <a:lnTo>
                    <a:pt x="1280" y="192"/>
                  </a:lnTo>
                  <a:lnTo>
                    <a:pt x="1281" y="192"/>
                  </a:lnTo>
                  <a:lnTo>
                    <a:pt x="1283" y="192"/>
                  </a:lnTo>
                  <a:lnTo>
                    <a:pt x="1284" y="192"/>
                  </a:lnTo>
                  <a:lnTo>
                    <a:pt x="1287" y="192"/>
                  </a:lnTo>
                  <a:lnTo>
                    <a:pt x="1292" y="192"/>
                  </a:lnTo>
                  <a:lnTo>
                    <a:pt x="1292" y="194"/>
                  </a:lnTo>
                  <a:lnTo>
                    <a:pt x="1294" y="192"/>
                  </a:lnTo>
                  <a:lnTo>
                    <a:pt x="1294" y="194"/>
                  </a:lnTo>
                  <a:lnTo>
                    <a:pt x="1294" y="195"/>
                  </a:lnTo>
                  <a:lnTo>
                    <a:pt x="1292" y="195"/>
                  </a:lnTo>
                  <a:lnTo>
                    <a:pt x="1292" y="197"/>
                  </a:lnTo>
                  <a:lnTo>
                    <a:pt x="1290" y="197"/>
                  </a:lnTo>
                  <a:lnTo>
                    <a:pt x="1290" y="198"/>
                  </a:lnTo>
                  <a:lnTo>
                    <a:pt x="1289" y="198"/>
                  </a:lnTo>
                  <a:lnTo>
                    <a:pt x="1287" y="198"/>
                  </a:lnTo>
                  <a:lnTo>
                    <a:pt x="1286" y="198"/>
                  </a:lnTo>
                  <a:lnTo>
                    <a:pt x="1284" y="198"/>
                  </a:lnTo>
                  <a:lnTo>
                    <a:pt x="1283" y="198"/>
                  </a:lnTo>
                  <a:lnTo>
                    <a:pt x="1283" y="200"/>
                  </a:lnTo>
                  <a:lnTo>
                    <a:pt x="1281" y="200"/>
                  </a:lnTo>
                  <a:lnTo>
                    <a:pt x="1280" y="200"/>
                  </a:lnTo>
                  <a:lnTo>
                    <a:pt x="1278" y="200"/>
                  </a:lnTo>
                  <a:lnTo>
                    <a:pt x="1277" y="200"/>
                  </a:lnTo>
                  <a:lnTo>
                    <a:pt x="1277" y="201"/>
                  </a:lnTo>
                  <a:lnTo>
                    <a:pt x="1272" y="203"/>
                  </a:lnTo>
                  <a:lnTo>
                    <a:pt x="1274" y="203"/>
                  </a:lnTo>
                  <a:lnTo>
                    <a:pt x="1274" y="204"/>
                  </a:lnTo>
                  <a:lnTo>
                    <a:pt x="1275" y="204"/>
                  </a:lnTo>
                  <a:lnTo>
                    <a:pt x="1274" y="206"/>
                  </a:lnTo>
                  <a:lnTo>
                    <a:pt x="1275" y="206"/>
                  </a:lnTo>
                  <a:lnTo>
                    <a:pt x="1277" y="206"/>
                  </a:lnTo>
                  <a:lnTo>
                    <a:pt x="1277" y="207"/>
                  </a:lnTo>
                  <a:lnTo>
                    <a:pt x="1278" y="206"/>
                  </a:lnTo>
                  <a:lnTo>
                    <a:pt x="1277" y="204"/>
                  </a:lnTo>
                  <a:lnTo>
                    <a:pt x="1278" y="204"/>
                  </a:lnTo>
                  <a:lnTo>
                    <a:pt x="1278" y="203"/>
                  </a:lnTo>
                  <a:lnTo>
                    <a:pt x="1277" y="203"/>
                  </a:lnTo>
                  <a:lnTo>
                    <a:pt x="1275" y="203"/>
                  </a:lnTo>
                  <a:lnTo>
                    <a:pt x="1277" y="201"/>
                  </a:lnTo>
                  <a:lnTo>
                    <a:pt x="1278" y="201"/>
                  </a:lnTo>
                  <a:lnTo>
                    <a:pt x="1280" y="201"/>
                  </a:lnTo>
                  <a:lnTo>
                    <a:pt x="1280" y="203"/>
                  </a:lnTo>
                  <a:lnTo>
                    <a:pt x="1281" y="203"/>
                  </a:lnTo>
                  <a:lnTo>
                    <a:pt x="1283" y="201"/>
                  </a:lnTo>
                  <a:lnTo>
                    <a:pt x="1284" y="201"/>
                  </a:lnTo>
                  <a:lnTo>
                    <a:pt x="1287" y="200"/>
                  </a:lnTo>
                  <a:lnTo>
                    <a:pt x="1290" y="200"/>
                  </a:lnTo>
                  <a:lnTo>
                    <a:pt x="1289" y="201"/>
                  </a:lnTo>
                  <a:lnTo>
                    <a:pt x="1290" y="201"/>
                  </a:lnTo>
                  <a:lnTo>
                    <a:pt x="1290" y="200"/>
                  </a:lnTo>
                  <a:lnTo>
                    <a:pt x="1292" y="200"/>
                  </a:lnTo>
                  <a:lnTo>
                    <a:pt x="1294" y="198"/>
                  </a:lnTo>
                  <a:lnTo>
                    <a:pt x="1297" y="198"/>
                  </a:lnTo>
                  <a:lnTo>
                    <a:pt x="1297" y="200"/>
                  </a:lnTo>
                  <a:lnTo>
                    <a:pt x="1295" y="201"/>
                  </a:lnTo>
                  <a:lnTo>
                    <a:pt x="1294" y="201"/>
                  </a:lnTo>
                  <a:lnTo>
                    <a:pt x="1292" y="201"/>
                  </a:lnTo>
                  <a:lnTo>
                    <a:pt x="1292" y="203"/>
                  </a:lnTo>
                  <a:lnTo>
                    <a:pt x="1290" y="203"/>
                  </a:lnTo>
                  <a:lnTo>
                    <a:pt x="1289" y="204"/>
                  </a:lnTo>
                  <a:lnTo>
                    <a:pt x="1287" y="204"/>
                  </a:lnTo>
                  <a:lnTo>
                    <a:pt x="1286" y="206"/>
                  </a:lnTo>
                  <a:lnTo>
                    <a:pt x="1286" y="207"/>
                  </a:lnTo>
                  <a:lnTo>
                    <a:pt x="1284" y="207"/>
                  </a:lnTo>
                  <a:lnTo>
                    <a:pt x="1284" y="209"/>
                  </a:lnTo>
                  <a:lnTo>
                    <a:pt x="1283" y="209"/>
                  </a:lnTo>
                  <a:lnTo>
                    <a:pt x="1281" y="210"/>
                  </a:lnTo>
                  <a:lnTo>
                    <a:pt x="1284" y="209"/>
                  </a:lnTo>
                  <a:lnTo>
                    <a:pt x="1286" y="207"/>
                  </a:lnTo>
                  <a:lnTo>
                    <a:pt x="1287" y="207"/>
                  </a:lnTo>
                  <a:lnTo>
                    <a:pt x="1289" y="206"/>
                  </a:lnTo>
                  <a:lnTo>
                    <a:pt x="1290" y="204"/>
                  </a:lnTo>
                  <a:lnTo>
                    <a:pt x="1292" y="203"/>
                  </a:lnTo>
                  <a:lnTo>
                    <a:pt x="1294" y="203"/>
                  </a:lnTo>
                  <a:lnTo>
                    <a:pt x="1295" y="203"/>
                  </a:lnTo>
                  <a:lnTo>
                    <a:pt x="1295" y="204"/>
                  </a:lnTo>
                  <a:lnTo>
                    <a:pt x="1294" y="204"/>
                  </a:lnTo>
                  <a:lnTo>
                    <a:pt x="1294" y="206"/>
                  </a:lnTo>
                  <a:lnTo>
                    <a:pt x="1292" y="207"/>
                  </a:lnTo>
                  <a:lnTo>
                    <a:pt x="1290" y="209"/>
                  </a:lnTo>
                  <a:lnTo>
                    <a:pt x="1289" y="210"/>
                  </a:lnTo>
                  <a:lnTo>
                    <a:pt x="1287" y="212"/>
                  </a:lnTo>
                  <a:lnTo>
                    <a:pt x="1284" y="212"/>
                  </a:lnTo>
                  <a:lnTo>
                    <a:pt x="1284" y="213"/>
                  </a:lnTo>
                  <a:lnTo>
                    <a:pt x="1286" y="213"/>
                  </a:lnTo>
                  <a:lnTo>
                    <a:pt x="1287" y="212"/>
                  </a:lnTo>
                  <a:lnTo>
                    <a:pt x="1289" y="212"/>
                  </a:lnTo>
                  <a:lnTo>
                    <a:pt x="1289" y="210"/>
                  </a:lnTo>
                  <a:lnTo>
                    <a:pt x="1290" y="210"/>
                  </a:lnTo>
                  <a:lnTo>
                    <a:pt x="1290" y="209"/>
                  </a:lnTo>
                  <a:lnTo>
                    <a:pt x="1292" y="209"/>
                  </a:lnTo>
                  <a:lnTo>
                    <a:pt x="1294" y="209"/>
                  </a:lnTo>
                  <a:lnTo>
                    <a:pt x="1294" y="207"/>
                  </a:lnTo>
                  <a:lnTo>
                    <a:pt x="1295" y="206"/>
                  </a:lnTo>
                  <a:lnTo>
                    <a:pt x="1297" y="206"/>
                  </a:lnTo>
                  <a:lnTo>
                    <a:pt x="1295" y="207"/>
                  </a:lnTo>
                  <a:lnTo>
                    <a:pt x="1297" y="207"/>
                  </a:lnTo>
                  <a:lnTo>
                    <a:pt x="1298" y="207"/>
                  </a:lnTo>
                  <a:lnTo>
                    <a:pt x="1298" y="209"/>
                  </a:lnTo>
                  <a:lnTo>
                    <a:pt x="1297" y="209"/>
                  </a:lnTo>
                  <a:lnTo>
                    <a:pt x="1295" y="210"/>
                  </a:lnTo>
                  <a:lnTo>
                    <a:pt x="1295" y="212"/>
                  </a:lnTo>
                  <a:lnTo>
                    <a:pt x="1297" y="210"/>
                  </a:lnTo>
                  <a:lnTo>
                    <a:pt x="1298" y="209"/>
                  </a:lnTo>
                  <a:lnTo>
                    <a:pt x="1300" y="209"/>
                  </a:lnTo>
                  <a:lnTo>
                    <a:pt x="1300" y="207"/>
                  </a:lnTo>
                  <a:lnTo>
                    <a:pt x="1298" y="207"/>
                  </a:lnTo>
                  <a:lnTo>
                    <a:pt x="1298" y="206"/>
                  </a:lnTo>
                  <a:lnTo>
                    <a:pt x="1298" y="204"/>
                  </a:lnTo>
                  <a:lnTo>
                    <a:pt x="1300" y="204"/>
                  </a:lnTo>
                  <a:lnTo>
                    <a:pt x="1303" y="203"/>
                  </a:lnTo>
                  <a:lnTo>
                    <a:pt x="1303" y="204"/>
                  </a:lnTo>
                  <a:lnTo>
                    <a:pt x="1304" y="204"/>
                  </a:lnTo>
                  <a:lnTo>
                    <a:pt x="1306" y="204"/>
                  </a:lnTo>
                  <a:lnTo>
                    <a:pt x="1306" y="206"/>
                  </a:lnTo>
                  <a:lnTo>
                    <a:pt x="1307" y="204"/>
                  </a:lnTo>
                  <a:lnTo>
                    <a:pt x="1310" y="203"/>
                  </a:lnTo>
                  <a:lnTo>
                    <a:pt x="1312" y="201"/>
                  </a:lnTo>
                  <a:lnTo>
                    <a:pt x="1313" y="201"/>
                  </a:lnTo>
                  <a:lnTo>
                    <a:pt x="1318" y="203"/>
                  </a:lnTo>
                  <a:lnTo>
                    <a:pt x="1321" y="203"/>
                  </a:lnTo>
                  <a:lnTo>
                    <a:pt x="1324" y="204"/>
                  </a:lnTo>
                  <a:lnTo>
                    <a:pt x="1327" y="204"/>
                  </a:lnTo>
                  <a:lnTo>
                    <a:pt x="1328" y="206"/>
                  </a:lnTo>
                  <a:lnTo>
                    <a:pt x="1330" y="209"/>
                  </a:lnTo>
                  <a:lnTo>
                    <a:pt x="1327" y="210"/>
                  </a:lnTo>
                  <a:lnTo>
                    <a:pt x="1325" y="210"/>
                  </a:lnTo>
                  <a:lnTo>
                    <a:pt x="1324" y="212"/>
                  </a:lnTo>
                  <a:lnTo>
                    <a:pt x="1321" y="212"/>
                  </a:lnTo>
                  <a:lnTo>
                    <a:pt x="1321" y="213"/>
                  </a:lnTo>
                  <a:lnTo>
                    <a:pt x="1318" y="212"/>
                  </a:lnTo>
                  <a:lnTo>
                    <a:pt x="1315" y="212"/>
                  </a:lnTo>
                  <a:lnTo>
                    <a:pt x="1313" y="212"/>
                  </a:lnTo>
                  <a:lnTo>
                    <a:pt x="1312" y="212"/>
                  </a:lnTo>
                  <a:lnTo>
                    <a:pt x="1312" y="213"/>
                  </a:lnTo>
                  <a:lnTo>
                    <a:pt x="1310" y="213"/>
                  </a:lnTo>
                  <a:lnTo>
                    <a:pt x="1309" y="215"/>
                  </a:lnTo>
                  <a:lnTo>
                    <a:pt x="1310" y="215"/>
                  </a:lnTo>
                  <a:lnTo>
                    <a:pt x="1312" y="213"/>
                  </a:lnTo>
                  <a:lnTo>
                    <a:pt x="1315" y="212"/>
                  </a:lnTo>
                  <a:lnTo>
                    <a:pt x="1315" y="213"/>
                  </a:lnTo>
                  <a:lnTo>
                    <a:pt x="1316" y="213"/>
                  </a:lnTo>
                  <a:lnTo>
                    <a:pt x="1319" y="213"/>
                  </a:lnTo>
                  <a:lnTo>
                    <a:pt x="1321" y="213"/>
                  </a:lnTo>
                  <a:lnTo>
                    <a:pt x="1324" y="213"/>
                  </a:lnTo>
                  <a:lnTo>
                    <a:pt x="1321" y="215"/>
                  </a:lnTo>
                  <a:lnTo>
                    <a:pt x="1319" y="216"/>
                  </a:lnTo>
                  <a:lnTo>
                    <a:pt x="1321" y="216"/>
                  </a:lnTo>
                  <a:lnTo>
                    <a:pt x="1321" y="215"/>
                  </a:lnTo>
                  <a:lnTo>
                    <a:pt x="1324" y="215"/>
                  </a:lnTo>
                  <a:lnTo>
                    <a:pt x="1325" y="215"/>
                  </a:lnTo>
                  <a:lnTo>
                    <a:pt x="1325" y="213"/>
                  </a:lnTo>
                  <a:lnTo>
                    <a:pt x="1327" y="213"/>
                  </a:lnTo>
                  <a:lnTo>
                    <a:pt x="1330" y="213"/>
                  </a:lnTo>
                  <a:lnTo>
                    <a:pt x="1331" y="212"/>
                  </a:lnTo>
                  <a:lnTo>
                    <a:pt x="1333" y="212"/>
                  </a:lnTo>
                  <a:lnTo>
                    <a:pt x="1334" y="212"/>
                  </a:lnTo>
                  <a:lnTo>
                    <a:pt x="1334" y="213"/>
                  </a:lnTo>
                  <a:lnTo>
                    <a:pt x="1334" y="215"/>
                  </a:lnTo>
                  <a:lnTo>
                    <a:pt x="1334" y="216"/>
                  </a:lnTo>
                  <a:lnTo>
                    <a:pt x="1330" y="218"/>
                  </a:lnTo>
                  <a:lnTo>
                    <a:pt x="1328" y="219"/>
                  </a:lnTo>
                  <a:lnTo>
                    <a:pt x="1327" y="219"/>
                  </a:lnTo>
                  <a:lnTo>
                    <a:pt x="1321" y="221"/>
                  </a:lnTo>
                  <a:lnTo>
                    <a:pt x="1319" y="221"/>
                  </a:lnTo>
                  <a:lnTo>
                    <a:pt x="1319" y="222"/>
                  </a:lnTo>
                  <a:lnTo>
                    <a:pt x="1318" y="222"/>
                  </a:lnTo>
                  <a:lnTo>
                    <a:pt x="1313" y="221"/>
                  </a:lnTo>
                  <a:lnTo>
                    <a:pt x="1313" y="222"/>
                  </a:lnTo>
                  <a:lnTo>
                    <a:pt x="1312" y="222"/>
                  </a:lnTo>
                  <a:lnTo>
                    <a:pt x="1309" y="224"/>
                  </a:lnTo>
                  <a:lnTo>
                    <a:pt x="1309" y="225"/>
                  </a:lnTo>
                  <a:lnTo>
                    <a:pt x="1307" y="227"/>
                  </a:lnTo>
                  <a:lnTo>
                    <a:pt x="1309" y="227"/>
                  </a:lnTo>
                  <a:lnTo>
                    <a:pt x="1309" y="225"/>
                  </a:lnTo>
                  <a:lnTo>
                    <a:pt x="1310" y="225"/>
                  </a:lnTo>
                  <a:lnTo>
                    <a:pt x="1310" y="224"/>
                  </a:lnTo>
                  <a:lnTo>
                    <a:pt x="1312" y="224"/>
                  </a:lnTo>
                  <a:lnTo>
                    <a:pt x="1313" y="222"/>
                  </a:lnTo>
                  <a:lnTo>
                    <a:pt x="1315" y="222"/>
                  </a:lnTo>
                  <a:lnTo>
                    <a:pt x="1316" y="222"/>
                  </a:lnTo>
                  <a:lnTo>
                    <a:pt x="1318" y="222"/>
                  </a:lnTo>
                  <a:lnTo>
                    <a:pt x="1318" y="224"/>
                  </a:lnTo>
                  <a:lnTo>
                    <a:pt x="1315" y="225"/>
                  </a:lnTo>
                  <a:lnTo>
                    <a:pt x="1315" y="227"/>
                  </a:lnTo>
                  <a:lnTo>
                    <a:pt x="1313" y="227"/>
                  </a:lnTo>
                  <a:lnTo>
                    <a:pt x="1313" y="228"/>
                  </a:lnTo>
                  <a:lnTo>
                    <a:pt x="1312" y="230"/>
                  </a:lnTo>
                  <a:lnTo>
                    <a:pt x="1310" y="230"/>
                  </a:lnTo>
                  <a:lnTo>
                    <a:pt x="1309" y="230"/>
                  </a:lnTo>
                  <a:lnTo>
                    <a:pt x="1309" y="231"/>
                  </a:lnTo>
                  <a:lnTo>
                    <a:pt x="1310" y="231"/>
                  </a:lnTo>
                  <a:lnTo>
                    <a:pt x="1312" y="230"/>
                  </a:lnTo>
                  <a:lnTo>
                    <a:pt x="1313" y="230"/>
                  </a:lnTo>
                  <a:lnTo>
                    <a:pt x="1313" y="228"/>
                  </a:lnTo>
                  <a:lnTo>
                    <a:pt x="1315" y="227"/>
                  </a:lnTo>
                  <a:lnTo>
                    <a:pt x="1316" y="227"/>
                  </a:lnTo>
                  <a:lnTo>
                    <a:pt x="1316" y="225"/>
                  </a:lnTo>
                  <a:lnTo>
                    <a:pt x="1318" y="225"/>
                  </a:lnTo>
                  <a:lnTo>
                    <a:pt x="1319" y="224"/>
                  </a:lnTo>
                  <a:lnTo>
                    <a:pt x="1321" y="224"/>
                  </a:lnTo>
                  <a:lnTo>
                    <a:pt x="1321" y="222"/>
                  </a:lnTo>
                  <a:lnTo>
                    <a:pt x="1324" y="221"/>
                  </a:lnTo>
                  <a:lnTo>
                    <a:pt x="1325" y="221"/>
                  </a:lnTo>
                  <a:lnTo>
                    <a:pt x="1328" y="219"/>
                  </a:lnTo>
                  <a:lnTo>
                    <a:pt x="1330" y="219"/>
                  </a:lnTo>
                  <a:lnTo>
                    <a:pt x="1331" y="219"/>
                  </a:lnTo>
                  <a:lnTo>
                    <a:pt x="1333" y="219"/>
                  </a:lnTo>
                  <a:lnTo>
                    <a:pt x="1333" y="218"/>
                  </a:lnTo>
                  <a:lnTo>
                    <a:pt x="1334" y="218"/>
                  </a:lnTo>
                  <a:lnTo>
                    <a:pt x="1337" y="218"/>
                  </a:lnTo>
                  <a:lnTo>
                    <a:pt x="1343" y="216"/>
                  </a:lnTo>
                  <a:lnTo>
                    <a:pt x="1345" y="216"/>
                  </a:lnTo>
                  <a:lnTo>
                    <a:pt x="1345" y="218"/>
                  </a:lnTo>
                  <a:lnTo>
                    <a:pt x="1343" y="218"/>
                  </a:lnTo>
                  <a:lnTo>
                    <a:pt x="1342" y="218"/>
                  </a:lnTo>
                  <a:lnTo>
                    <a:pt x="1340" y="219"/>
                  </a:lnTo>
                  <a:lnTo>
                    <a:pt x="1336" y="221"/>
                  </a:lnTo>
                  <a:lnTo>
                    <a:pt x="1337" y="221"/>
                  </a:lnTo>
                  <a:lnTo>
                    <a:pt x="1337" y="222"/>
                  </a:lnTo>
                  <a:lnTo>
                    <a:pt x="1339" y="221"/>
                  </a:lnTo>
                  <a:lnTo>
                    <a:pt x="1340" y="221"/>
                  </a:lnTo>
                  <a:lnTo>
                    <a:pt x="1342" y="219"/>
                  </a:lnTo>
                  <a:lnTo>
                    <a:pt x="1343" y="219"/>
                  </a:lnTo>
                  <a:lnTo>
                    <a:pt x="1343" y="221"/>
                  </a:lnTo>
                  <a:lnTo>
                    <a:pt x="1345" y="219"/>
                  </a:lnTo>
                  <a:lnTo>
                    <a:pt x="1347" y="219"/>
                  </a:lnTo>
                  <a:lnTo>
                    <a:pt x="1347" y="218"/>
                  </a:lnTo>
                  <a:lnTo>
                    <a:pt x="1348" y="218"/>
                  </a:lnTo>
                  <a:lnTo>
                    <a:pt x="1350" y="218"/>
                  </a:lnTo>
                  <a:lnTo>
                    <a:pt x="1351" y="218"/>
                  </a:lnTo>
                  <a:lnTo>
                    <a:pt x="1353" y="218"/>
                  </a:lnTo>
                  <a:lnTo>
                    <a:pt x="1353" y="219"/>
                  </a:lnTo>
                  <a:lnTo>
                    <a:pt x="1357" y="221"/>
                  </a:lnTo>
                  <a:lnTo>
                    <a:pt x="1363" y="222"/>
                  </a:lnTo>
                  <a:lnTo>
                    <a:pt x="1363" y="224"/>
                  </a:lnTo>
                  <a:lnTo>
                    <a:pt x="1362" y="224"/>
                  </a:lnTo>
                  <a:lnTo>
                    <a:pt x="1360" y="224"/>
                  </a:lnTo>
                  <a:lnTo>
                    <a:pt x="1360" y="225"/>
                  </a:lnTo>
                  <a:lnTo>
                    <a:pt x="1359" y="225"/>
                  </a:lnTo>
                  <a:lnTo>
                    <a:pt x="1359" y="224"/>
                  </a:lnTo>
                  <a:lnTo>
                    <a:pt x="1357" y="224"/>
                  </a:lnTo>
                  <a:lnTo>
                    <a:pt x="1357" y="225"/>
                  </a:lnTo>
                  <a:lnTo>
                    <a:pt x="1356" y="225"/>
                  </a:lnTo>
                  <a:lnTo>
                    <a:pt x="1356" y="227"/>
                  </a:lnTo>
                  <a:lnTo>
                    <a:pt x="1354" y="227"/>
                  </a:lnTo>
                  <a:lnTo>
                    <a:pt x="1353" y="227"/>
                  </a:lnTo>
                  <a:lnTo>
                    <a:pt x="1351" y="228"/>
                  </a:lnTo>
                  <a:lnTo>
                    <a:pt x="1350" y="227"/>
                  </a:lnTo>
                  <a:lnTo>
                    <a:pt x="1348" y="228"/>
                  </a:lnTo>
                  <a:lnTo>
                    <a:pt x="1347" y="228"/>
                  </a:lnTo>
                  <a:lnTo>
                    <a:pt x="1345" y="228"/>
                  </a:lnTo>
                  <a:lnTo>
                    <a:pt x="1343" y="228"/>
                  </a:lnTo>
                  <a:lnTo>
                    <a:pt x="1342" y="228"/>
                  </a:lnTo>
                  <a:lnTo>
                    <a:pt x="1340" y="228"/>
                  </a:lnTo>
                  <a:lnTo>
                    <a:pt x="1340" y="230"/>
                  </a:lnTo>
                  <a:lnTo>
                    <a:pt x="1339" y="230"/>
                  </a:lnTo>
                  <a:lnTo>
                    <a:pt x="1337" y="230"/>
                  </a:lnTo>
                  <a:lnTo>
                    <a:pt x="1336" y="230"/>
                  </a:lnTo>
                  <a:lnTo>
                    <a:pt x="1334" y="230"/>
                  </a:lnTo>
                  <a:lnTo>
                    <a:pt x="1334" y="231"/>
                  </a:lnTo>
                  <a:lnTo>
                    <a:pt x="1333" y="231"/>
                  </a:lnTo>
                  <a:lnTo>
                    <a:pt x="1330" y="233"/>
                  </a:lnTo>
                  <a:lnTo>
                    <a:pt x="1331" y="233"/>
                  </a:lnTo>
                  <a:lnTo>
                    <a:pt x="1333" y="233"/>
                  </a:lnTo>
                  <a:lnTo>
                    <a:pt x="1333" y="234"/>
                  </a:lnTo>
                  <a:lnTo>
                    <a:pt x="1334" y="234"/>
                  </a:lnTo>
                  <a:lnTo>
                    <a:pt x="1334" y="233"/>
                  </a:lnTo>
                  <a:lnTo>
                    <a:pt x="1334" y="231"/>
                  </a:lnTo>
                  <a:lnTo>
                    <a:pt x="1336" y="231"/>
                  </a:lnTo>
                  <a:lnTo>
                    <a:pt x="1337" y="231"/>
                  </a:lnTo>
                  <a:lnTo>
                    <a:pt x="1345" y="230"/>
                  </a:lnTo>
                  <a:lnTo>
                    <a:pt x="1347" y="230"/>
                  </a:lnTo>
                  <a:lnTo>
                    <a:pt x="1348" y="230"/>
                  </a:lnTo>
                  <a:lnTo>
                    <a:pt x="1353" y="230"/>
                  </a:lnTo>
                  <a:lnTo>
                    <a:pt x="1353" y="231"/>
                  </a:lnTo>
                  <a:lnTo>
                    <a:pt x="1351" y="231"/>
                  </a:lnTo>
                  <a:lnTo>
                    <a:pt x="1350" y="233"/>
                  </a:lnTo>
                  <a:lnTo>
                    <a:pt x="1348" y="233"/>
                  </a:lnTo>
                  <a:lnTo>
                    <a:pt x="1343" y="234"/>
                  </a:lnTo>
                  <a:lnTo>
                    <a:pt x="1342" y="234"/>
                  </a:lnTo>
                  <a:lnTo>
                    <a:pt x="1340" y="236"/>
                  </a:lnTo>
                  <a:lnTo>
                    <a:pt x="1339" y="236"/>
                  </a:lnTo>
                  <a:lnTo>
                    <a:pt x="1337" y="237"/>
                  </a:lnTo>
                  <a:lnTo>
                    <a:pt x="1340" y="236"/>
                  </a:lnTo>
                  <a:lnTo>
                    <a:pt x="1342" y="236"/>
                  </a:lnTo>
                  <a:lnTo>
                    <a:pt x="1343" y="236"/>
                  </a:lnTo>
                  <a:lnTo>
                    <a:pt x="1345" y="234"/>
                  </a:lnTo>
                  <a:lnTo>
                    <a:pt x="1347" y="234"/>
                  </a:lnTo>
                  <a:lnTo>
                    <a:pt x="1348" y="234"/>
                  </a:lnTo>
                  <a:lnTo>
                    <a:pt x="1350" y="234"/>
                  </a:lnTo>
                  <a:lnTo>
                    <a:pt x="1351" y="234"/>
                  </a:lnTo>
                  <a:lnTo>
                    <a:pt x="1353" y="233"/>
                  </a:lnTo>
                  <a:lnTo>
                    <a:pt x="1354" y="233"/>
                  </a:lnTo>
                  <a:lnTo>
                    <a:pt x="1356" y="233"/>
                  </a:lnTo>
                  <a:lnTo>
                    <a:pt x="1357" y="233"/>
                  </a:lnTo>
                  <a:lnTo>
                    <a:pt x="1357" y="231"/>
                  </a:lnTo>
                  <a:lnTo>
                    <a:pt x="1357" y="230"/>
                  </a:lnTo>
                  <a:lnTo>
                    <a:pt x="1359" y="230"/>
                  </a:lnTo>
                  <a:lnTo>
                    <a:pt x="1359" y="228"/>
                  </a:lnTo>
                  <a:lnTo>
                    <a:pt x="1360" y="228"/>
                  </a:lnTo>
                  <a:lnTo>
                    <a:pt x="1362" y="228"/>
                  </a:lnTo>
                  <a:lnTo>
                    <a:pt x="1362" y="227"/>
                  </a:lnTo>
                  <a:lnTo>
                    <a:pt x="1363" y="227"/>
                  </a:lnTo>
                  <a:lnTo>
                    <a:pt x="1365" y="227"/>
                  </a:lnTo>
                  <a:lnTo>
                    <a:pt x="1365" y="228"/>
                  </a:lnTo>
                  <a:lnTo>
                    <a:pt x="1366" y="228"/>
                  </a:lnTo>
                  <a:lnTo>
                    <a:pt x="1368" y="228"/>
                  </a:lnTo>
                  <a:lnTo>
                    <a:pt x="1368" y="230"/>
                  </a:lnTo>
                  <a:lnTo>
                    <a:pt x="1369" y="230"/>
                  </a:lnTo>
                  <a:lnTo>
                    <a:pt x="1369" y="231"/>
                  </a:lnTo>
                  <a:lnTo>
                    <a:pt x="1371" y="231"/>
                  </a:lnTo>
                  <a:lnTo>
                    <a:pt x="1371" y="233"/>
                  </a:lnTo>
                  <a:lnTo>
                    <a:pt x="1372" y="234"/>
                  </a:lnTo>
                  <a:lnTo>
                    <a:pt x="1371" y="236"/>
                  </a:lnTo>
                  <a:lnTo>
                    <a:pt x="1371" y="237"/>
                  </a:lnTo>
                  <a:lnTo>
                    <a:pt x="1371" y="239"/>
                  </a:lnTo>
                  <a:lnTo>
                    <a:pt x="1368" y="239"/>
                  </a:lnTo>
                  <a:lnTo>
                    <a:pt x="1365" y="239"/>
                  </a:lnTo>
                  <a:lnTo>
                    <a:pt x="1363" y="239"/>
                  </a:lnTo>
                  <a:lnTo>
                    <a:pt x="1363" y="237"/>
                  </a:lnTo>
                  <a:lnTo>
                    <a:pt x="1362" y="237"/>
                  </a:lnTo>
                  <a:lnTo>
                    <a:pt x="1357" y="237"/>
                  </a:lnTo>
                  <a:lnTo>
                    <a:pt x="1357" y="239"/>
                  </a:lnTo>
                  <a:lnTo>
                    <a:pt x="1356" y="239"/>
                  </a:lnTo>
                  <a:lnTo>
                    <a:pt x="1354" y="239"/>
                  </a:lnTo>
                  <a:lnTo>
                    <a:pt x="1353" y="240"/>
                  </a:lnTo>
                  <a:lnTo>
                    <a:pt x="1351" y="240"/>
                  </a:lnTo>
                  <a:lnTo>
                    <a:pt x="1348" y="240"/>
                  </a:lnTo>
                  <a:lnTo>
                    <a:pt x="1347" y="240"/>
                  </a:lnTo>
                  <a:lnTo>
                    <a:pt x="1345" y="240"/>
                  </a:lnTo>
                  <a:lnTo>
                    <a:pt x="1343" y="240"/>
                  </a:lnTo>
                  <a:lnTo>
                    <a:pt x="1340" y="242"/>
                  </a:lnTo>
                  <a:lnTo>
                    <a:pt x="1339" y="242"/>
                  </a:lnTo>
                  <a:lnTo>
                    <a:pt x="1337" y="242"/>
                  </a:lnTo>
                  <a:lnTo>
                    <a:pt x="1336" y="243"/>
                  </a:lnTo>
                  <a:lnTo>
                    <a:pt x="1330" y="242"/>
                  </a:lnTo>
                  <a:lnTo>
                    <a:pt x="1328" y="242"/>
                  </a:lnTo>
                  <a:lnTo>
                    <a:pt x="1325" y="243"/>
                  </a:lnTo>
                  <a:lnTo>
                    <a:pt x="1327" y="243"/>
                  </a:lnTo>
                  <a:lnTo>
                    <a:pt x="1328" y="243"/>
                  </a:lnTo>
                  <a:lnTo>
                    <a:pt x="1330" y="242"/>
                  </a:lnTo>
                  <a:lnTo>
                    <a:pt x="1334" y="243"/>
                  </a:lnTo>
                  <a:lnTo>
                    <a:pt x="1336" y="243"/>
                  </a:lnTo>
                  <a:lnTo>
                    <a:pt x="1337" y="243"/>
                  </a:lnTo>
                  <a:lnTo>
                    <a:pt x="1339" y="243"/>
                  </a:lnTo>
                  <a:lnTo>
                    <a:pt x="1340" y="242"/>
                  </a:lnTo>
                  <a:lnTo>
                    <a:pt x="1343" y="242"/>
                  </a:lnTo>
                  <a:lnTo>
                    <a:pt x="1347" y="242"/>
                  </a:lnTo>
                  <a:lnTo>
                    <a:pt x="1348" y="242"/>
                  </a:lnTo>
                  <a:lnTo>
                    <a:pt x="1350" y="242"/>
                  </a:lnTo>
                  <a:lnTo>
                    <a:pt x="1354" y="245"/>
                  </a:lnTo>
                  <a:lnTo>
                    <a:pt x="1356" y="245"/>
                  </a:lnTo>
                  <a:lnTo>
                    <a:pt x="1357" y="243"/>
                  </a:lnTo>
                  <a:lnTo>
                    <a:pt x="1359" y="243"/>
                  </a:lnTo>
                  <a:lnTo>
                    <a:pt x="1360" y="242"/>
                  </a:lnTo>
                  <a:lnTo>
                    <a:pt x="1362" y="242"/>
                  </a:lnTo>
                  <a:lnTo>
                    <a:pt x="1363" y="242"/>
                  </a:lnTo>
                  <a:lnTo>
                    <a:pt x="1365" y="242"/>
                  </a:lnTo>
                  <a:lnTo>
                    <a:pt x="1366" y="242"/>
                  </a:lnTo>
                  <a:lnTo>
                    <a:pt x="1365" y="243"/>
                  </a:lnTo>
                  <a:lnTo>
                    <a:pt x="1363" y="243"/>
                  </a:lnTo>
                  <a:lnTo>
                    <a:pt x="1362" y="243"/>
                  </a:lnTo>
                  <a:lnTo>
                    <a:pt x="1360" y="243"/>
                  </a:lnTo>
                  <a:lnTo>
                    <a:pt x="1362" y="245"/>
                  </a:lnTo>
                  <a:lnTo>
                    <a:pt x="1366" y="245"/>
                  </a:lnTo>
                  <a:lnTo>
                    <a:pt x="1371" y="247"/>
                  </a:lnTo>
                  <a:lnTo>
                    <a:pt x="1372" y="248"/>
                  </a:lnTo>
                  <a:lnTo>
                    <a:pt x="1372" y="250"/>
                  </a:lnTo>
                  <a:lnTo>
                    <a:pt x="1371" y="250"/>
                  </a:lnTo>
                  <a:lnTo>
                    <a:pt x="1369" y="251"/>
                  </a:lnTo>
                  <a:lnTo>
                    <a:pt x="1366" y="250"/>
                  </a:lnTo>
                  <a:lnTo>
                    <a:pt x="1363" y="250"/>
                  </a:lnTo>
                  <a:lnTo>
                    <a:pt x="1363" y="251"/>
                  </a:lnTo>
                  <a:lnTo>
                    <a:pt x="1362" y="251"/>
                  </a:lnTo>
                  <a:lnTo>
                    <a:pt x="1362" y="250"/>
                  </a:lnTo>
                  <a:lnTo>
                    <a:pt x="1360" y="250"/>
                  </a:lnTo>
                  <a:lnTo>
                    <a:pt x="1359" y="251"/>
                  </a:lnTo>
                  <a:lnTo>
                    <a:pt x="1356" y="250"/>
                  </a:lnTo>
                  <a:lnTo>
                    <a:pt x="1353" y="250"/>
                  </a:lnTo>
                  <a:lnTo>
                    <a:pt x="1353" y="248"/>
                  </a:lnTo>
                  <a:lnTo>
                    <a:pt x="1351" y="248"/>
                  </a:lnTo>
                  <a:lnTo>
                    <a:pt x="1350" y="248"/>
                  </a:lnTo>
                  <a:lnTo>
                    <a:pt x="1350" y="250"/>
                  </a:lnTo>
                  <a:lnTo>
                    <a:pt x="1348" y="250"/>
                  </a:lnTo>
                  <a:lnTo>
                    <a:pt x="1345" y="250"/>
                  </a:lnTo>
                  <a:lnTo>
                    <a:pt x="1348" y="251"/>
                  </a:lnTo>
                  <a:lnTo>
                    <a:pt x="1353" y="253"/>
                  </a:lnTo>
                  <a:lnTo>
                    <a:pt x="1354" y="253"/>
                  </a:lnTo>
                  <a:lnTo>
                    <a:pt x="1353" y="254"/>
                  </a:lnTo>
                  <a:lnTo>
                    <a:pt x="1350" y="254"/>
                  </a:lnTo>
                  <a:lnTo>
                    <a:pt x="1348" y="254"/>
                  </a:lnTo>
                  <a:lnTo>
                    <a:pt x="1347" y="256"/>
                  </a:lnTo>
                  <a:lnTo>
                    <a:pt x="1348" y="257"/>
                  </a:lnTo>
                  <a:lnTo>
                    <a:pt x="1348" y="259"/>
                  </a:lnTo>
                  <a:lnTo>
                    <a:pt x="1343" y="257"/>
                  </a:lnTo>
                  <a:lnTo>
                    <a:pt x="1345" y="257"/>
                  </a:lnTo>
                  <a:lnTo>
                    <a:pt x="1345" y="256"/>
                  </a:lnTo>
                  <a:lnTo>
                    <a:pt x="1343" y="256"/>
                  </a:lnTo>
                  <a:lnTo>
                    <a:pt x="1343" y="257"/>
                  </a:lnTo>
                  <a:lnTo>
                    <a:pt x="1347" y="259"/>
                  </a:lnTo>
                  <a:lnTo>
                    <a:pt x="1350" y="260"/>
                  </a:lnTo>
                  <a:lnTo>
                    <a:pt x="1347" y="260"/>
                  </a:lnTo>
                  <a:lnTo>
                    <a:pt x="1343" y="259"/>
                  </a:lnTo>
                  <a:lnTo>
                    <a:pt x="1339" y="259"/>
                  </a:lnTo>
                  <a:lnTo>
                    <a:pt x="1339" y="257"/>
                  </a:lnTo>
                  <a:lnTo>
                    <a:pt x="1337" y="257"/>
                  </a:lnTo>
                  <a:lnTo>
                    <a:pt x="1337" y="259"/>
                  </a:lnTo>
                  <a:lnTo>
                    <a:pt x="1339" y="259"/>
                  </a:lnTo>
                  <a:lnTo>
                    <a:pt x="1342" y="260"/>
                  </a:lnTo>
                  <a:lnTo>
                    <a:pt x="1340" y="260"/>
                  </a:lnTo>
                  <a:lnTo>
                    <a:pt x="1339" y="262"/>
                  </a:lnTo>
                  <a:lnTo>
                    <a:pt x="1334" y="260"/>
                  </a:lnTo>
                  <a:lnTo>
                    <a:pt x="1333" y="260"/>
                  </a:lnTo>
                  <a:lnTo>
                    <a:pt x="1333" y="262"/>
                  </a:lnTo>
                  <a:lnTo>
                    <a:pt x="1331" y="263"/>
                  </a:lnTo>
                  <a:lnTo>
                    <a:pt x="1336" y="263"/>
                  </a:lnTo>
                  <a:lnTo>
                    <a:pt x="1337" y="262"/>
                  </a:lnTo>
                  <a:lnTo>
                    <a:pt x="1339" y="262"/>
                  </a:lnTo>
                  <a:lnTo>
                    <a:pt x="1340" y="262"/>
                  </a:lnTo>
                  <a:lnTo>
                    <a:pt x="1340" y="263"/>
                  </a:lnTo>
                  <a:lnTo>
                    <a:pt x="1342" y="262"/>
                  </a:lnTo>
                  <a:lnTo>
                    <a:pt x="1342" y="263"/>
                  </a:lnTo>
                  <a:lnTo>
                    <a:pt x="1343" y="263"/>
                  </a:lnTo>
                  <a:lnTo>
                    <a:pt x="1343" y="265"/>
                  </a:lnTo>
                  <a:lnTo>
                    <a:pt x="1342" y="266"/>
                  </a:lnTo>
                  <a:lnTo>
                    <a:pt x="1343" y="266"/>
                  </a:lnTo>
                  <a:lnTo>
                    <a:pt x="1343" y="265"/>
                  </a:lnTo>
                  <a:lnTo>
                    <a:pt x="1345" y="263"/>
                  </a:lnTo>
                  <a:lnTo>
                    <a:pt x="1347" y="263"/>
                  </a:lnTo>
                  <a:lnTo>
                    <a:pt x="1348" y="263"/>
                  </a:lnTo>
                  <a:lnTo>
                    <a:pt x="1350" y="263"/>
                  </a:lnTo>
                  <a:lnTo>
                    <a:pt x="1348" y="265"/>
                  </a:lnTo>
                  <a:lnTo>
                    <a:pt x="1350" y="265"/>
                  </a:lnTo>
                  <a:lnTo>
                    <a:pt x="1351" y="265"/>
                  </a:lnTo>
                  <a:lnTo>
                    <a:pt x="1353" y="265"/>
                  </a:lnTo>
                  <a:lnTo>
                    <a:pt x="1351" y="266"/>
                  </a:lnTo>
                  <a:lnTo>
                    <a:pt x="1351" y="269"/>
                  </a:lnTo>
                  <a:lnTo>
                    <a:pt x="1350" y="271"/>
                  </a:lnTo>
                  <a:lnTo>
                    <a:pt x="1350" y="272"/>
                  </a:lnTo>
                  <a:lnTo>
                    <a:pt x="1351" y="271"/>
                  </a:lnTo>
                  <a:lnTo>
                    <a:pt x="1354" y="269"/>
                  </a:lnTo>
                  <a:lnTo>
                    <a:pt x="1353" y="269"/>
                  </a:lnTo>
                  <a:lnTo>
                    <a:pt x="1351" y="269"/>
                  </a:lnTo>
                  <a:lnTo>
                    <a:pt x="1353" y="266"/>
                  </a:lnTo>
                  <a:lnTo>
                    <a:pt x="1354" y="266"/>
                  </a:lnTo>
                  <a:lnTo>
                    <a:pt x="1356" y="269"/>
                  </a:lnTo>
                  <a:lnTo>
                    <a:pt x="1357" y="271"/>
                  </a:lnTo>
                  <a:lnTo>
                    <a:pt x="1357" y="272"/>
                  </a:lnTo>
                  <a:lnTo>
                    <a:pt x="1356" y="274"/>
                  </a:lnTo>
                  <a:lnTo>
                    <a:pt x="1357" y="274"/>
                  </a:lnTo>
                  <a:lnTo>
                    <a:pt x="1357" y="272"/>
                  </a:lnTo>
                  <a:lnTo>
                    <a:pt x="1359" y="272"/>
                  </a:lnTo>
                  <a:lnTo>
                    <a:pt x="1359" y="274"/>
                  </a:lnTo>
                  <a:lnTo>
                    <a:pt x="1357" y="275"/>
                  </a:lnTo>
                  <a:lnTo>
                    <a:pt x="1359" y="275"/>
                  </a:lnTo>
                  <a:lnTo>
                    <a:pt x="1359" y="274"/>
                  </a:lnTo>
                  <a:lnTo>
                    <a:pt x="1360" y="272"/>
                  </a:lnTo>
                  <a:lnTo>
                    <a:pt x="1360" y="271"/>
                  </a:lnTo>
                  <a:lnTo>
                    <a:pt x="1362" y="271"/>
                  </a:lnTo>
                  <a:lnTo>
                    <a:pt x="1363" y="271"/>
                  </a:lnTo>
                  <a:lnTo>
                    <a:pt x="1365" y="271"/>
                  </a:lnTo>
                  <a:lnTo>
                    <a:pt x="1366" y="271"/>
                  </a:lnTo>
                  <a:lnTo>
                    <a:pt x="1366" y="272"/>
                  </a:lnTo>
                  <a:lnTo>
                    <a:pt x="1365" y="272"/>
                  </a:lnTo>
                  <a:lnTo>
                    <a:pt x="1363" y="274"/>
                  </a:lnTo>
                  <a:lnTo>
                    <a:pt x="1365" y="274"/>
                  </a:lnTo>
                  <a:lnTo>
                    <a:pt x="1365" y="275"/>
                  </a:lnTo>
                  <a:lnTo>
                    <a:pt x="1363" y="275"/>
                  </a:lnTo>
                  <a:lnTo>
                    <a:pt x="1362" y="277"/>
                  </a:lnTo>
                  <a:lnTo>
                    <a:pt x="1360" y="277"/>
                  </a:lnTo>
                  <a:lnTo>
                    <a:pt x="1360" y="278"/>
                  </a:lnTo>
                  <a:lnTo>
                    <a:pt x="1359" y="278"/>
                  </a:lnTo>
                  <a:lnTo>
                    <a:pt x="1360" y="280"/>
                  </a:lnTo>
                  <a:lnTo>
                    <a:pt x="1360" y="278"/>
                  </a:lnTo>
                  <a:lnTo>
                    <a:pt x="1362" y="278"/>
                  </a:lnTo>
                  <a:lnTo>
                    <a:pt x="1362" y="277"/>
                  </a:lnTo>
                  <a:lnTo>
                    <a:pt x="1363" y="277"/>
                  </a:lnTo>
                  <a:lnTo>
                    <a:pt x="1365" y="277"/>
                  </a:lnTo>
                  <a:lnTo>
                    <a:pt x="1365" y="275"/>
                  </a:lnTo>
                  <a:lnTo>
                    <a:pt x="1366" y="275"/>
                  </a:lnTo>
                  <a:lnTo>
                    <a:pt x="1368" y="275"/>
                  </a:lnTo>
                  <a:lnTo>
                    <a:pt x="1369" y="275"/>
                  </a:lnTo>
                  <a:lnTo>
                    <a:pt x="1366" y="277"/>
                  </a:lnTo>
                  <a:lnTo>
                    <a:pt x="1368" y="277"/>
                  </a:lnTo>
                  <a:lnTo>
                    <a:pt x="1368" y="278"/>
                  </a:lnTo>
                  <a:lnTo>
                    <a:pt x="1369" y="278"/>
                  </a:lnTo>
                  <a:lnTo>
                    <a:pt x="1371" y="278"/>
                  </a:lnTo>
                  <a:lnTo>
                    <a:pt x="1371" y="277"/>
                  </a:lnTo>
                  <a:lnTo>
                    <a:pt x="1372" y="275"/>
                  </a:lnTo>
                  <a:lnTo>
                    <a:pt x="1374" y="275"/>
                  </a:lnTo>
                  <a:lnTo>
                    <a:pt x="1375" y="275"/>
                  </a:lnTo>
                  <a:lnTo>
                    <a:pt x="1377" y="275"/>
                  </a:lnTo>
                  <a:lnTo>
                    <a:pt x="1375" y="277"/>
                  </a:lnTo>
                  <a:lnTo>
                    <a:pt x="1377" y="277"/>
                  </a:lnTo>
                  <a:lnTo>
                    <a:pt x="1378" y="277"/>
                  </a:lnTo>
                  <a:lnTo>
                    <a:pt x="1380" y="277"/>
                  </a:lnTo>
                  <a:lnTo>
                    <a:pt x="1381" y="275"/>
                  </a:lnTo>
                  <a:lnTo>
                    <a:pt x="1383" y="275"/>
                  </a:lnTo>
                  <a:lnTo>
                    <a:pt x="1383" y="274"/>
                  </a:lnTo>
                  <a:lnTo>
                    <a:pt x="1384" y="274"/>
                  </a:lnTo>
                  <a:lnTo>
                    <a:pt x="1386" y="275"/>
                  </a:lnTo>
                  <a:lnTo>
                    <a:pt x="1387" y="275"/>
                  </a:lnTo>
                  <a:lnTo>
                    <a:pt x="1386" y="277"/>
                  </a:lnTo>
                  <a:lnTo>
                    <a:pt x="1384" y="277"/>
                  </a:lnTo>
                  <a:lnTo>
                    <a:pt x="1383" y="277"/>
                  </a:lnTo>
                  <a:lnTo>
                    <a:pt x="1381" y="278"/>
                  </a:lnTo>
                  <a:lnTo>
                    <a:pt x="1381" y="280"/>
                  </a:lnTo>
                  <a:lnTo>
                    <a:pt x="1383" y="280"/>
                  </a:lnTo>
                  <a:lnTo>
                    <a:pt x="1383" y="281"/>
                  </a:lnTo>
                  <a:lnTo>
                    <a:pt x="1384" y="281"/>
                  </a:lnTo>
                  <a:lnTo>
                    <a:pt x="1384" y="280"/>
                  </a:lnTo>
                  <a:lnTo>
                    <a:pt x="1386" y="278"/>
                  </a:lnTo>
                  <a:lnTo>
                    <a:pt x="1387" y="278"/>
                  </a:lnTo>
                  <a:lnTo>
                    <a:pt x="1389" y="280"/>
                  </a:lnTo>
                  <a:lnTo>
                    <a:pt x="1390" y="280"/>
                  </a:lnTo>
                  <a:lnTo>
                    <a:pt x="1390" y="281"/>
                  </a:lnTo>
                  <a:lnTo>
                    <a:pt x="1392" y="281"/>
                  </a:lnTo>
                  <a:lnTo>
                    <a:pt x="1392" y="283"/>
                  </a:lnTo>
                  <a:lnTo>
                    <a:pt x="1393" y="283"/>
                  </a:lnTo>
                  <a:lnTo>
                    <a:pt x="1393" y="284"/>
                  </a:lnTo>
                  <a:lnTo>
                    <a:pt x="1395" y="284"/>
                  </a:lnTo>
                  <a:lnTo>
                    <a:pt x="1395" y="283"/>
                  </a:lnTo>
                  <a:lnTo>
                    <a:pt x="1396" y="283"/>
                  </a:lnTo>
                  <a:lnTo>
                    <a:pt x="1396" y="284"/>
                  </a:lnTo>
                  <a:lnTo>
                    <a:pt x="1396" y="286"/>
                  </a:lnTo>
                  <a:lnTo>
                    <a:pt x="1393" y="286"/>
                  </a:lnTo>
                  <a:lnTo>
                    <a:pt x="1392" y="286"/>
                  </a:lnTo>
                  <a:lnTo>
                    <a:pt x="1389" y="286"/>
                  </a:lnTo>
                  <a:lnTo>
                    <a:pt x="1387" y="286"/>
                  </a:lnTo>
                  <a:lnTo>
                    <a:pt x="1387" y="287"/>
                  </a:lnTo>
                  <a:lnTo>
                    <a:pt x="1389" y="287"/>
                  </a:lnTo>
                  <a:lnTo>
                    <a:pt x="1392" y="286"/>
                  </a:lnTo>
                  <a:lnTo>
                    <a:pt x="1393" y="287"/>
                  </a:lnTo>
                  <a:lnTo>
                    <a:pt x="1392" y="287"/>
                  </a:lnTo>
                  <a:lnTo>
                    <a:pt x="1392" y="289"/>
                  </a:lnTo>
                  <a:lnTo>
                    <a:pt x="1392" y="290"/>
                  </a:lnTo>
                  <a:lnTo>
                    <a:pt x="1390" y="289"/>
                  </a:lnTo>
                  <a:lnTo>
                    <a:pt x="1386" y="289"/>
                  </a:lnTo>
                  <a:lnTo>
                    <a:pt x="1380" y="289"/>
                  </a:lnTo>
                  <a:lnTo>
                    <a:pt x="1378" y="289"/>
                  </a:lnTo>
                  <a:lnTo>
                    <a:pt x="1386" y="290"/>
                  </a:lnTo>
                  <a:lnTo>
                    <a:pt x="1384" y="290"/>
                  </a:lnTo>
                  <a:lnTo>
                    <a:pt x="1383" y="290"/>
                  </a:lnTo>
                  <a:lnTo>
                    <a:pt x="1378" y="292"/>
                  </a:lnTo>
                  <a:lnTo>
                    <a:pt x="1380" y="292"/>
                  </a:lnTo>
                  <a:lnTo>
                    <a:pt x="1381" y="292"/>
                  </a:lnTo>
                  <a:lnTo>
                    <a:pt x="1386" y="290"/>
                  </a:lnTo>
                  <a:lnTo>
                    <a:pt x="1390" y="290"/>
                  </a:lnTo>
                  <a:lnTo>
                    <a:pt x="1392" y="290"/>
                  </a:lnTo>
                  <a:lnTo>
                    <a:pt x="1390" y="292"/>
                  </a:lnTo>
                  <a:lnTo>
                    <a:pt x="1392" y="292"/>
                  </a:lnTo>
                  <a:lnTo>
                    <a:pt x="1393" y="290"/>
                  </a:lnTo>
                  <a:lnTo>
                    <a:pt x="1393" y="292"/>
                  </a:lnTo>
                  <a:lnTo>
                    <a:pt x="1395" y="292"/>
                  </a:lnTo>
                  <a:lnTo>
                    <a:pt x="1396" y="290"/>
                  </a:lnTo>
                  <a:lnTo>
                    <a:pt x="1395" y="290"/>
                  </a:lnTo>
                  <a:lnTo>
                    <a:pt x="1395" y="289"/>
                  </a:lnTo>
                  <a:lnTo>
                    <a:pt x="1396" y="289"/>
                  </a:lnTo>
                  <a:lnTo>
                    <a:pt x="1398" y="289"/>
                  </a:lnTo>
                  <a:lnTo>
                    <a:pt x="1400" y="289"/>
                  </a:lnTo>
                  <a:lnTo>
                    <a:pt x="1401" y="289"/>
                  </a:lnTo>
                  <a:lnTo>
                    <a:pt x="1401" y="290"/>
                  </a:lnTo>
                  <a:lnTo>
                    <a:pt x="1400" y="290"/>
                  </a:lnTo>
                  <a:lnTo>
                    <a:pt x="1398" y="290"/>
                  </a:lnTo>
                  <a:lnTo>
                    <a:pt x="1400" y="292"/>
                  </a:lnTo>
                  <a:lnTo>
                    <a:pt x="1398" y="292"/>
                  </a:lnTo>
                  <a:lnTo>
                    <a:pt x="1396" y="293"/>
                  </a:lnTo>
                  <a:lnTo>
                    <a:pt x="1393" y="295"/>
                  </a:lnTo>
                  <a:lnTo>
                    <a:pt x="1395" y="295"/>
                  </a:lnTo>
                  <a:lnTo>
                    <a:pt x="1396" y="293"/>
                  </a:lnTo>
                  <a:lnTo>
                    <a:pt x="1398" y="293"/>
                  </a:lnTo>
                  <a:lnTo>
                    <a:pt x="1400" y="293"/>
                  </a:lnTo>
                  <a:lnTo>
                    <a:pt x="1400" y="295"/>
                  </a:lnTo>
                  <a:lnTo>
                    <a:pt x="1400" y="297"/>
                  </a:lnTo>
                  <a:lnTo>
                    <a:pt x="1398" y="297"/>
                  </a:lnTo>
                  <a:lnTo>
                    <a:pt x="1396" y="298"/>
                  </a:lnTo>
                  <a:lnTo>
                    <a:pt x="1395" y="298"/>
                  </a:lnTo>
                  <a:lnTo>
                    <a:pt x="1395" y="300"/>
                  </a:lnTo>
                  <a:lnTo>
                    <a:pt x="1393" y="301"/>
                  </a:lnTo>
                  <a:lnTo>
                    <a:pt x="1393" y="303"/>
                  </a:lnTo>
                  <a:lnTo>
                    <a:pt x="1395" y="301"/>
                  </a:lnTo>
                  <a:lnTo>
                    <a:pt x="1396" y="300"/>
                  </a:lnTo>
                  <a:lnTo>
                    <a:pt x="1396" y="298"/>
                  </a:lnTo>
                  <a:lnTo>
                    <a:pt x="1398" y="298"/>
                  </a:lnTo>
                  <a:lnTo>
                    <a:pt x="1400" y="298"/>
                  </a:lnTo>
                  <a:lnTo>
                    <a:pt x="1401" y="298"/>
                  </a:lnTo>
                  <a:lnTo>
                    <a:pt x="1403" y="297"/>
                  </a:lnTo>
                  <a:lnTo>
                    <a:pt x="1404" y="297"/>
                  </a:lnTo>
                  <a:lnTo>
                    <a:pt x="1406" y="297"/>
                  </a:lnTo>
                  <a:lnTo>
                    <a:pt x="1406" y="298"/>
                  </a:lnTo>
                  <a:lnTo>
                    <a:pt x="1404" y="298"/>
                  </a:lnTo>
                  <a:lnTo>
                    <a:pt x="1404" y="300"/>
                  </a:lnTo>
                  <a:lnTo>
                    <a:pt x="1404" y="301"/>
                  </a:lnTo>
                  <a:lnTo>
                    <a:pt x="1406" y="301"/>
                  </a:lnTo>
                  <a:lnTo>
                    <a:pt x="1406" y="300"/>
                  </a:lnTo>
                  <a:lnTo>
                    <a:pt x="1406" y="298"/>
                  </a:lnTo>
                  <a:lnTo>
                    <a:pt x="1407" y="297"/>
                  </a:lnTo>
                  <a:lnTo>
                    <a:pt x="1409" y="297"/>
                  </a:lnTo>
                  <a:lnTo>
                    <a:pt x="1410" y="297"/>
                  </a:lnTo>
                  <a:lnTo>
                    <a:pt x="1410" y="298"/>
                  </a:lnTo>
                  <a:lnTo>
                    <a:pt x="1410" y="300"/>
                  </a:lnTo>
                  <a:lnTo>
                    <a:pt x="1410" y="301"/>
                  </a:lnTo>
                  <a:lnTo>
                    <a:pt x="1412" y="301"/>
                  </a:lnTo>
                  <a:lnTo>
                    <a:pt x="1412" y="300"/>
                  </a:lnTo>
                  <a:lnTo>
                    <a:pt x="1412" y="298"/>
                  </a:lnTo>
                  <a:lnTo>
                    <a:pt x="1413" y="298"/>
                  </a:lnTo>
                  <a:lnTo>
                    <a:pt x="1415" y="297"/>
                  </a:lnTo>
                  <a:lnTo>
                    <a:pt x="1415" y="295"/>
                  </a:lnTo>
                  <a:lnTo>
                    <a:pt x="1416" y="295"/>
                  </a:lnTo>
                  <a:lnTo>
                    <a:pt x="1418" y="295"/>
                  </a:lnTo>
                  <a:lnTo>
                    <a:pt x="1419" y="295"/>
                  </a:lnTo>
                  <a:lnTo>
                    <a:pt x="1419" y="297"/>
                  </a:lnTo>
                  <a:lnTo>
                    <a:pt x="1418" y="297"/>
                  </a:lnTo>
                  <a:lnTo>
                    <a:pt x="1418" y="298"/>
                  </a:lnTo>
                  <a:lnTo>
                    <a:pt x="1419" y="297"/>
                  </a:lnTo>
                  <a:lnTo>
                    <a:pt x="1421" y="297"/>
                  </a:lnTo>
                  <a:lnTo>
                    <a:pt x="1421" y="298"/>
                  </a:lnTo>
                  <a:lnTo>
                    <a:pt x="1422" y="297"/>
                  </a:lnTo>
                  <a:lnTo>
                    <a:pt x="1422" y="298"/>
                  </a:lnTo>
                  <a:lnTo>
                    <a:pt x="1424" y="298"/>
                  </a:lnTo>
                  <a:lnTo>
                    <a:pt x="1424" y="300"/>
                  </a:lnTo>
                  <a:lnTo>
                    <a:pt x="1425" y="300"/>
                  </a:lnTo>
                  <a:lnTo>
                    <a:pt x="1425" y="301"/>
                  </a:lnTo>
                  <a:close/>
                  <a:moveTo>
                    <a:pt x="1384" y="283"/>
                  </a:moveTo>
                  <a:lnTo>
                    <a:pt x="1386" y="283"/>
                  </a:lnTo>
                  <a:lnTo>
                    <a:pt x="1389" y="281"/>
                  </a:lnTo>
                  <a:lnTo>
                    <a:pt x="1387" y="281"/>
                  </a:lnTo>
                  <a:lnTo>
                    <a:pt x="1386" y="281"/>
                  </a:lnTo>
                  <a:lnTo>
                    <a:pt x="1384" y="283"/>
                  </a:lnTo>
                  <a:close/>
                  <a:moveTo>
                    <a:pt x="1378" y="280"/>
                  </a:moveTo>
                  <a:lnTo>
                    <a:pt x="1380" y="280"/>
                  </a:lnTo>
                  <a:lnTo>
                    <a:pt x="1380" y="278"/>
                  </a:lnTo>
                  <a:lnTo>
                    <a:pt x="1378" y="280"/>
                  </a:lnTo>
                  <a:close/>
                  <a:moveTo>
                    <a:pt x="1340" y="247"/>
                  </a:moveTo>
                  <a:lnTo>
                    <a:pt x="1342" y="248"/>
                  </a:lnTo>
                  <a:lnTo>
                    <a:pt x="1345" y="248"/>
                  </a:lnTo>
                  <a:lnTo>
                    <a:pt x="1347" y="248"/>
                  </a:lnTo>
                  <a:lnTo>
                    <a:pt x="1342" y="247"/>
                  </a:lnTo>
                  <a:lnTo>
                    <a:pt x="1340" y="247"/>
                  </a:lnTo>
                  <a:close/>
                  <a:moveTo>
                    <a:pt x="1340" y="251"/>
                  </a:moveTo>
                  <a:lnTo>
                    <a:pt x="1343" y="250"/>
                  </a:lnTo>
                  <a:lnTo>
                    <a:pt x="1342" y="250"/>
                  </a:lnTo>
                  <a:lnTo>
                    <a:pt x="1340" y="251"/>
                  </a:lnTo>
                  <a:close/>
                  <a:moveTo>
                    <a:pt x="1336" y="253"/>
                  </a:moveTo>
                  <a:lnTo>
                    <a:pt x="1339" y="251"/>
                  </a:lnTo>
                  <a:lnTo>
                    <a:pt x="1337" y="251"/>
                  </a:lnTo>
                  <a:lnTo>
                    <a:pt x="1336" y="251"/>
                  </a:lnTo>
                  <a:lnTo>
                    <a:pt x="1336" y="253"/>
                  </a:lnTo>
                  <a:close/>
                  <a:moveTo>
                    <a:pt x="1333" y="253"/>
                  </a:moveTo>
                  <a:lnTo>
                    <a:pt x="1334" y="253"/>
                  </a:lnTo>
                  <a:lnTo>
                    <a:pt x="1334" y="251"/>
                  </a:lnTo>
                  <a:lnTo>
                    <a:pt x="1333" y="251"/>
                  </a:lnTo>
                  <a:lnTo>
                    <a:pt x="1333" y="253"/>
                  </a:lnTo>
                  <a:close/>
                  <a:moveTo>
                    <a:pt x="1331" y="259"/>
                  </a:moveTo>
                  <a:lnTo>
                    <a:pt x="1333" y="259"/>
                  </a:lnTo>
                  <a:lnTo>
                    <a:pt x="1334" y="259"/>
                  </a:lnTo>
                  <a:lnTo>
                    <a:pt x="1336" y="259"/>
                  </a:lnTo>
                  <a:lnTo>
                    <a:pt x="1336" y="257"/>
                  </a:lnTo>
                  <a:lnTo>
                    <a:pt x="1334" y="257"/>
                  </a:lnTo>
                  <a:lnTo>
                    <a:pt x="1333" y="257"/>
                  </a:lnTo>
                  <a:lnTo>
                    <a:pt x="1331" y="257"/>
                  </a:lnTo>
                  <a:lnTo>
                    <a:pt x="1331" y="259"/>
                  </a:lnTo>
                  <a:close/>
                  <a:moveTo>
                    <a:pt x="1331" y="224"/>
                  </a:moveTo>
                  <a:lnTo>
                    <a:pt x="1333" y="224"/>
                  </a:lnTo>
                  <a:lnTo>
                    <a:pt x="1333" y="222"/>
                  </a:lnTo>
                  <a:lnTo>
                    <a:pt x="1331" y="222"/>
                  </a:lnTo>
                  <a:lnTo>
                    <a:pt x="1333" y="221"/>
                  </a:lnTo>
                  <a:lnTo>
                    <a:pt x="1331" y="221"/>
                  </a:lnTo>
                  <a:lnTo>
                    <a:pt x="1331" y="222"/>
                  </a:lnTo>
                  <a:lnTo>
                    <a:pt x="1331" y="224"/>
                  </a:lnTo>
                  <a:close/>
                  <a:moveTo>
                    <a:pt x="1310" y="218"/>
                  </a:moveTo>
                  <a:lnTo>
                    <a:pt x="1312" y="218"/>
                  </a:lnTo>
                  <a:lnTo>
                    <a:pt x="1313" y="218"/>
                  </a:lnTo>
                  <a:lnTo>
                    <a:pt x="1316" y="216"/>
                  </a:lnTo>
                  <a:lnTo>
                    <a:pt x="1312" y="216"/>
                  </a:lnTo>
                  <a:lnTo>
                    <a:pt x="1310" y="216"/>
                  </a:lnTo>
                  <a:lnTo>
                    <a:pt x="1310" y="218"/>
                  </a:lnTo>
                  <a:close/>
                  <a:moveTo>
                    <a:pt x="1286" y="203"/>
                  </a:moveTo>
                  <a:lnTo>
                    <a:pt x="1287" y="203"/>
                  </a:lnTo>
                  <a:lnTo>
                    <a:pt x="1287" y="201"/>
                  </a:lnTo>
                  <a:lnTo>
                    <a:pt x="1286" y="203"/>
                  </a:lnTo>
                  <a:close/>
                  <a:moveTo>
                    <a:pt x="1083" y="215"/>
                  </a:moveTo>
                  <a:lnTo>
                    <a:pt x="1085" y="213"/>
                  </a:lnTo>
                  <a:lnTo>
                    <a:pt x="1083" y="213"/>
                  </a:lnTo>
                  <a:lnTo>
                    <a:pt x="1082" y="213"/>
                  </a:lnTo>
                  <a:lnTo>
                    <a:pt x="1083" y="215"/>
                  </a:lnTo>
                  <a:close/>
                  <a:moveTo>
                    <a:pt x="1086" y="224"/>
                  </a:moveTo>
                  <a:lnTo>
                    <a:pt x="1085" y="224"/>
                  </a:lnTo>
                  <a:lnTo>
                    <a:pt x="1083" y="225"/>
                  </a:lnTo>
                  <a:lnTo>
                    <a:pt x="1085" y="225"/>
                  </a:lnTo>
                  <a:lnTo>
                    <a:pt x="1086" y="224"/>
                  </a:lnTo>
                  <a:close/>
                  <a:moveTo>
                    <a:pt x="1104" y="210"/>
                  </a:moveTo>
                  <a:lnTo>
                    <a:pt x="1103" y="210"/>
                  </a:lnTo>
                  <a:lnTo>
                    <a:pt x="1101" y="210"/>
                  </a:lnTo>
                  <a:lnTo>
                    <a:pt x="1101" y="212"/>
                  </a:lnTo>
                  <a:lnTo>
                    <a:pt x="1098" y="212"/>
                  </a:lnTo>
                  <a:lnTo>
                    <a:pt x="1097" y="212"/>
                  </a:lnTo>
                  <a:lnTo>
                    <a:pt x="1095" y="213"/>
                  </a:lnTo>
                  <a:lnTo>
                    <a:pt x="1094" y="213"/>
                  </a:lnTo>
                  <a:lnTo>
                    <a:pt x="1092" y="213"/>
                  </a:lnTo>
                  <a:lnTo>
                    <a:pt x="1088" y="213"/>
                  </a:lnTo>
                  <a:lnTo>
                    <a:pt x="1086" y="215"/>
                  </a:lnTo>
                  <a:lnTo>
                    <a:pt x="1089" y="215"/>
                  </a:lnTo>
                  <a:lnTo>
                    <a:pt x="1095" y="213"/>
                  </a:lnTo>
                  <a:lnTo>
                    <a:pt x="1097" y="213"/>
                  </a:lnTo>
                  <a:lnTo>
                    <a:pt x="1098" y="213"/>
                  </a:lnTo>
                  <a:lnTo>
                    <a:pt x="1103" y="212"/>
                  </a:lnTo>
                  <a:lnTo>
                    <a:pt x="1104" y="212"/>
                  </a:lnTo>
                  <a:lnTo>
                    <a:pt x="1104" y="210"/>
                  </a:lnTo>
                  <a:close/>
                  <a:moveTo>
                    <a:pt x="1168" y="175"/>
                  </a:moveTo>
                  <a:lnTo>
                    <a:pt x="1166" y="174"/>
                  </a:lnTo>
                  <a:lnTo>
                    <a:pt x="1165" y="174"/>
                  </a:lnTo>
                  <a:lnTo>
                    <a:pt x="1166" y="175"/>
                  </a:lnTo>
                  <a:lnTo>
                    <a:pt x="1168" y="175"/>
                  </a:lnTo>
                  <a:close/>
                  <a:moveTo>
                    <a:pt x="1194" y="189"/>
                  </a:moveTo>
                  <a:lnTo>
                    <a:pt x="1195" y="187"/>
                  </a:lnTo>
                  <a:lnTo>
                    <a:pt x="1194" y="187"/>
                  </a:lnTo>
                  <a:lnTo>
                    <a:pt x="1194" y="189"/>
                  </a:lnTo>
                  <a:close/>
                  <a:moveTo>
                    <a:pt x="1203" y="221"/>
                  </a:moveTo>
                  <a:lnTo>
                    <a:pt x="1201" y="221"/>
                  </a:lnTo>
                  <a:lnTo>
                    <a:pt x="1200" y="221"/>
                  </a:lnTo>
                  <a:lnTo>
                    <a:pt x="1200" y="222"/>
                  </a:lnTo>
                  <a:lnTo>
                    <a:pt x="1201" y="222"/>
                  </a:lnTo>
                  <a:lnTo>
                    <a:pt x="1203" y="222"/>
                  </a:lnTo>
                  <a:lnTo>
                    <a:pt x="1203" y="221"/>
                  </a:lnTo>
                  <a:close/>
                  <a:moveTo>
                    <a:pt x="1213" y="189"/>
                  </a:moveTo>
                  <a:lnTo>
                    <a:pt x="1212" y="189"/>
                  </a:lnTo>
                  <a:lnTo>
                    <a:pt x="1212" y="190"/>
                  </a:lnTo>
                  <a:lnTo>
                    <a:pt x="1213" y="190"/>
                  </a:lnTo>
                  <a:lnTo>
                    <a:pt x="1213" y="189"/>
                  </a:lnTo>
                  <a:close/>
                  <a:moveTo>
                    <a:pt x="1230" y="240"/>
                  </a:moveTo>
                  <a:lnTo>
                    <a:pt x="1228" y="240"/>
                  </a:lnTo>
                  <a:lnTo>
                    <a:pt x="1228" y="239"/>
                  </a:lnTo>
                  <a:lnTo>
                    <a:pt x="1227" y="239"/>
                  </a:lnTo>
                  <a:lnTo>
                    <a:pt x="1227" y="240"/>
                  </a:lnTo>
                  <a:lnTo>
                    <a:pt x="1228" y="240"/>
                  </a:lnTo>
                  <a:lnTo>
                    <a:pt x="1230" y="242"/>
                  </a:lnTo>
                  <a:lnTo>
                    <a:pt x="1230" y="240"/>
                  </a:lnTo>
                  <a:close/>
                  <a:moveTo>
                    <a:pt x="1237" y="198"/>
                  </a:moveTo>
                  <a:lnTo>
                    <a:pt x="1236" y="198"/>
                  </a:lnTo>
                  <a:lnTo>
                    <a:pt x="1236" y="197"/>
                  </a:lnTo>
                  <a:lnTo>
                    <a:pt x="1234" y="197"/>
                  </a:lnTo>
                  <a:lnTo>
                    <a:pt x="1234" y="198"/>
                  </a:lnTo>
                  <a:lnTo>
                    <a:pt x="1236" y="198"/>
                  </a:lnTo>
                  <a:lnTo>
                    <a:pt x="1236" y="200"/>
                  </a:lnTo>
                  <a:lnTo>
                    <a:pt x="1237" y="198"/>
                  </a:lnTo>
                  <a:close/>
                  <a:moveTo>
                    <a:pt x="1244" y="257"/>
                  </a:moveTo>
                  <a:lnTo>
                    <a:pt x="1242" y="259"/>
                  </a:lnTo>
                  <a:lnTo>
                    <a:pt x="1244" y="259"/>
                  </a:lnTo>
                  <a:lnTo>
                    <a:pt x="1244" y="257"/>
                  </a:lnTo>
                  <a:close/>
                  <a:moveTo>
                    <a:pt x="1245" y="190"/>
                  </a:moveTo>
                  <a:lnTo>
                    <a:pt x="1244" y="190"/>
                  </a:lnTo>
                  <a:lnTo>
                    <a:pt x="1244" y="192"/>
                  </a:lnTo>
                  <a:lnTo>
                    <a:pt x="1245" y="192"/>
                  </a:lnTo>
                  <a:lnTo>
                    <a:pt x="1245" y="190"/>
                  </a:lnTo>
                  <a:close/>
                  <a:moveTo>
                    <a:pt x="1253" y="190"/>
                  </a:moveTo>
                  <a:lnTo>
                    <a:pt x="1251" y="190"/>
                  </a:lnTo>
                  <a:lnTo>
                    <a:pt x="1253" y="192"/>
                  </a:lnTo>
                  <a:lnTo>
                    <a:pt x="1253" y="190"/>
                  </a:lnTo>
                  <a:close/>
                  <a:moveTo>
                    <a:pt x="1180" y="339"/>
                  </a:moveTo>
                  <a:lnTo>
                    <a:pt x="1178" y="340"/>
                  </a:lnTo>
                  <a:lnTo>
                    <a:pt x="1177" y="340"/>
                  </a:lnTo>
                  <a:lnTo>
                    <a:pt x="1177" y="339"/>
                  </a:lnTo>
                  <a:lnTo>
                    <a:pt x="1175" y="339"/>
                  </a:lnTo>
                  <a:lnTo>
                    <a:pt x="1175" y="340"/>
                  </a:lnTo>
                  <a:lnTo>
                    <a:pt x="1177" y="340"/>
                  </a:lnTo>
                  <a:lnTo>
                    <a:pt x="1177" y="342"/>
                  </a:lnTo>
                  <a:lnTo>
                    <a:pt x="1177" y="343"/>
                  </a:lnTo>
                  <a:lnTo>
                    <a:pt x="1178" y="343"/>
                  </a:lnTo>
                  <a:lnTo>
                    <a:pt x="1178" y="342"/>
                  </a:lnTo>
                  <a:lnTo>
                    <a:pt x="1178" y="340"/>
                  </a:lnTo>
                  <a:lnTo>
                    <a:pt x="1180" y="340"/>
                  </a:lnTo>
                  <a:lnTo>
                    <a:pt x="1180" y="339"/>
                  </a:lnTo>
                  <a:close/>
                  <a:moveTo>
                    <a:pt x="1180" y="337"/>
                  </a:moveTo>
                  <a:lnTo>
                    <a:pt x="1181" y="336"/>
                  </a:lnTo>
                  <a:lnTo>
                    <a:pt x="1180" y="336"/>
                  </a:lnTo>
                  <a:lnTo>
                    <a:pt x="1180" y="334"/>
                  </a:lnTo>
                  <a:lnTo>
                    <a:pt x="1178" y="334"/>
                  </a:lnTo>
                  <a:lnTo>
                    <a:pt x="1180" y="336"/>
                  </a:lnTo>
                  <a:lnTo>
                    <a:pt x="1180" y="337"/>
                  </a:lnTo>
                  <a:lnTo>
                    <a:pt x="1181" y="339"/>
                  </a:lnTo>
                  <a:lnTo>
                    <a:pt x="1181" y="337"/>
                  </a:lnTo>
                  <a:lnTo>
                    <a:pt x="1180" y="337"/>
                  </a:lnTo>
                  <a:close/>
                  <a:moveTo>
                    <a:pt x="1192" y="340"/>
                  </a:moveTo>
                  <a:lnTo>
                    <a:pt x="1191" y="339"/>
                  </a:lnTo>
                  <a:lnTo>
                    <a:pt x="1191" y="340"/>
                  </a:lnTo>
                  <a:lnTo>
                    <a:pt x="1189" y="340"/>
                  </a:lnTo>
                  <a:lnTo>
                    <a:pt x="1189" y="342"/>
                  </a:lnTo>
                  <a:lnTo>
                    <a:pt x="1188" y="342"/>
                  </a:lnTo>
                  <a:lnTo>
                    <a:pt x="1186" y="342"/>
                  </a:lnTo>
                  <a:lnTo>
                    <a:pt x="1186" y="343"/>
                  </a:lnTo>
                  <a:lnTo>
                    <a:pt x="1188" y="343"/>
                  </a:lnTo>
                  <a:lnTo>
                    <a:pt x="1189" y="345"/>
                  </a:lnTo>
                  <a:lnTo>
                    <a:pt x="1189" y="343"/>
                  </a:lnTo>
                  <a:lnTo>
                    <a:pt x="1189" y="342"/>
                  </a:lnTo>
                  <a:lnTo>
                    <a:pt x="1191" y="342"/>
                  </a:lnTo>
                  <a:lnTo>
                    <a:pt x="1192" y="340"/>
                  </a:lnTo>
                  <a:close/>
                  <a:moveTo>
                    <a:pt x="1209" y="347"/>
                  </a:moveTo>
                  <a:lnTo>
                    <a:pt x="1207" y="348"/>
                  </a:lnTo>
                  <a:lnTo>
                    <a:pt x="1209" y="348"/>
                  </a:lnTo>
                  <a:lnTo>
                    <a:pt x="1209" y="347"/>
                  </a:lnTo>
                  <a:close/>
                  <a:moveTo>
                    <a:pt x="1233" y="378"/>
                  </a:moveTo>
                  <a:lnTo>
                    <a:pt x="1231" y="378"/>
                  </a:lnTo>
                  <a:lnTo>
                    <a:pt x="1230" y="378"/>
                  </a:lnTo>
                  <a:lnTo>
                    <a:pt x="1230" y="380"/>
                  </a:lnTo>
                  <a:lnTo>
                    <a:pt x="1231" y="380"/>
                  </a:lnTo>
                  <a:lnTo>
                    <a:pt x="1233" y="378"/>
                  </a:lnTo>
                  <a:close/>
                  <a:moveTo>
                    <a:pt x="1262" y="195"/>
                  </a:moveTo>
                  <a:lnTo>
                    <a:pt x="1260" y="195"/>
                  </a:lnTo>
                  <a:lnTo>
                    <a:pt x="1259" y="197"/>
                  </a:lnTo>
                  <a:lnTo>
                    <a:pt x="1260" y="197"/>
                  </a:lnTo>
                  <a:lnTo>
                    <a:pt x="1262" y="195"/>
                  </a:lnTo>
                  <a:close/>
                  <a:moveTo>
                    <a:pt x="1265" y="194"/>
                  </a:moveTo>
                  <a:lnTo>
                    <a:pt x="1263" y="195"/>
                  </a:lnTo>
                  <a:lnTo>
                    <a:pt x="1265" y="195"/>
                  </a:lnTo>
                  <a:lnTo>
                    <a:pt x="1265" y="194"/>
                  </a:lnTo>
                  <a:close/>
                  <a:moveTo>
                    <a:pt x="1271" y="200"/>
                  </a:moveTo>
                  <a:lnTo>
                    <a:pt x="1271" y="201"/>
                  </a:lnTo>
                  <a:lnTo>
                    <a:pt x="1275" y="200"/>
                  </a:lnTo>
                  <a:lnTo>
                    <a:pt x="1271" y="200"/>
                  </a:lnTo>
                  <a:close/>
                  <a:moveTo>
                    <a:pt x="1272" y="194"/>
                  </a:moveTo>
                  <a:lnTo>
                    <a:pt x="1272" y="195"/>
                  </a:lnTo>
                  <a:lnTo>
                    <a:pt x="1271" y="195"/>
                  </a:lnTo>
                  <a:lnTo>
                    <a:pt x="1271" y="197"/>
                  </a:lnTo>
                  <a:lnTo>
                    <a:pt x="1272" y="195"/>
                  </a:lnTo>
                  <a:lnTo>
                    <a:pt x="1274" y="194"/>
                  </a:lnTo>
                  <a:lnTo>
                    <a:pt x="1272" y="194"/>
                  </a:lnTo>
                  <a:close/>
                  <a:moveTo>
                    <a:pt x="1266" y="194"/>
                  </a:moveTo>
                  <a:lnTo>
                    <a:pt x="1272" y="192"/>
                  </a:lnTo>
                  <a:lnTo>
                    <a:pt x="1266" y="192"/>
                  </a:lnTo>
                  <a:lnTo>
                    <a:pt x="1266" y="194"/>
                  </a:lnTo>
                  <a:close/>
                  <a:moveTo>
                    <a:pt x="1268" y="198"/>
                  </a:moveTo>
                  <a:lnTo>
                    <a:pt x="1269" y="198"/>
                  </a:lnTo>
                  <a:lnTo>
                    <a:pt x="1269" y="197"/>
                  </a:lnTo>
                  <a:lnTo>
                    <a:pt x="1268" y="198"/>
                  </a:lnTo>
                  <a:lnTo>
                    <a:pt x="1266" y="198"/>
                  </a:lnTo>
                  <a:lnTo>
                    <a:pt x="1266" y="200"/>
                  </a:lnTo>
                  <a:lnTo>
                    <a:pt x="1268" y="198"/>
                  </a:lnTo>
                  <a:close/>
                  <a:moveTo>
                    <a:pt x="1271" y="203"/>
                  </a:moveTo>
                  <a:lnTo>
                    <a:pt x="1269" y="203"/>
                  </a:lnTo>
                  <a:lnTo>
                    <a:pt x="1268" y="204"/>
                  </a:lnTo>
                  <a:lnTo>
                    <a:pt x="1271" y="203"/>
                  </a:lnTo>
                  <a:close/>
                  <a:moveTo>
                    <a:pt x="1275" y="207"/>
                  </a:moveTo>
                  <a:lnTo>
                    <a:pt x="1274" y="207"/>
                  </a:lnTo>
                  <a:lnTo>
                    <a:pt x="1272" y="207"/>
                  </a:lnTo>
                  <a:lnTo>
                    <a:pt x="1272" y="209"/>
                  </a:lnTo>
                  <a:lnTo>
                    <a:pt x="1271" y="209"/>
                  </a:lnTo>
                  <a:lnTo>
                    <a:pt x="1269" y="209"/>
                  </a:lnTo>
                  <a:lnTo>
                    <a:pt x="1269" y="210"/>
                  </a:lnTo>
                  <a:lnTo>
                    <a:pt x="1272" y="209"/>
                  </a:lnTo>
                  <a:lnTo>
                    <a:pt x="1274" y="209"/>
                  </a:lnTo>
                  <a:lnTo>
                    <a:pt x="1275" y="207"/>
                  </a:lnTo>
                  <a:close/>
                  <a:moveTo>
                    <a:pt x="1294" y="212"/>
                  </a:moveTo>
                  <a:lnTo>
                    <a:pt x="1290" y="213"/>
                  </a:lnTo>
                  <a:lnTo>
                    <a:pt x="1292" y="213"/>
                  </a:lnTo>
                  <a:lnTo>
                    <a:pt x="1294" y="213"/>
                  </a:lnTo>
                  <a:lnTo>
                    <a:pt x="1294" y="212"/>
                  </a:lnTo>
                  <a:close/>
                  <a:moveTo>
                    <a:pt x="1313" y="331"/>
                  </a:moveTo>
                  <a:lnTo>
                    <a:pt x="1315" y="331"/>
                  </a:lnTo>
                  <a:lnTo>
                    <a:pt x="1315" y="330"/>
                  </a:lnTo>
                  <a:lnTo>
                    <a:pt x="1313" y="330"/>
                  </a:lnTo>
                  <a:lnTo>
                    <a:pt x="1313" y="331"/>
                  </a:lnTo>
                  <a:close/>
                  <a:moveTo>
                    <a:pt x="1300" y="206"/>
                  </a:moveTo>
                  <a:lnTo>
                    <a:pt x="1301" y="206"/>
                  </a:lnTo>
                  <a:lnTo>
                    <a:pt x="1301" y="207"/>
                  </a:lnTo>
                  <a:lnTo>
                    <a:pt x="1303" y="207"/>
                  </a:lnTo>
                  <a:lnTo>
                    <a:pt x="1303" y="206"/>
                  </a:lnTo>
                  <a:lnTo>
                    <a:pt x="1301" y="206"/>
                  </a:lnTo>
                  <a:lnTo>
                    <a:pt x="1301" y="204"/>
                  </a:lnTo>
                  <a:lnTo>
                    <a:pt x="1300" y="206"/>
                  </a:lnTo>
                  <a:close/>
                  <a:moveTo>
                    <a:pt x="1303" y="374"/>
                  </a:moveTo>
                  <a:lnTo>
                    <a:pt x="1301" y="375"/>
                  </a:lnTo>
                  <a:lnTo>
                    <a:pt x="1303" y="377"/>
                  </a:lnTo>
                  <a:lnTo>
                    <a:pt x="1303" y="375"/>
                  </a:lnTo>
                  <a:lnTo>
                    <a:pt x="1303" y="374"/>
                  </a:lnTo>
                  <a:close/>
                  <a:moveTo>
                    <a:pt x="1303" y="219"/>
                  </a:moveTo>
                  <a:lnTo>
                    <a:pt x="1301" y="221"/>
                  </a:lnTo>
                  <a:lnTo>
                    <a:pt x="1303" y="221"/>
                  </a:lnTo>
                  <a:lnTo>
                    <a:pt x="1303" y="219"/>
                  </a:lnTo>
                  <a:close/>
                  <a:moveTo>
                    <a:pt x="1306" y="216"/>
                  </a:moveTo>
                  <a:lnTo>
                    <a:pt x="1307" y="216"/>
                  </a:lnTo>
                  <a:lnTo>
                    <a:pt x="1307" y="218"/>
                  </a:lnTo>
                  <a:lnTo>
                    <a:pt x="1309" y="216"/>
                  </a:lnTo>
                  <a:lnTo>
                    <a:pt x="1307" y="216"/>
                  </a:lnTo>
                  <a:lnTo>
                    <a:pt x="1307" y="215"/>
                  </a:lnTo>
                  <a:lnTo>
                    <a:pt x="1306" y="215"/>
                  </a:lnTo>
                  <a:lnTo>
                    <a:pt x="1306" y="216"/>
                  </a:lnTo>
                  <a:lnTo>
                    <a:pt x="1304" y="216"/>
                  </a:lnTo>
                  <a:lnTo>
                    <a:pt x="1298" y="218"/>
                  </a:lnTo>
                  <a:lnTo>
                    <a:pt x="1303" y="218"/>
                  </a:lnTo>
                  <a:lnTo>
                    <a:pt x="1306" y="216"/>
                  </a:lnTo>
                  <a:close/>
                  <a:moveTo>
                    <a:pt x="1304" y="218"/>
                  </a:moveTo>
                  <a:lnTo>
                    <a:pt x="1304" y="219"/>
                  </a:lnTo>
                  <a:lnTo>
                    <a:pt x="1306" y="219"/>
                  </a:lnTo>
                  <a:lnTo>
                    <a:pt x="1306" y="218"/>
                  </a:lnTo>
                  <a:lnTo>
                    <a:pt x="1304" y="218"/>
                  </a:lnTo>
                  <a:close/>
                  <a:moveTo>
                    <a:pt x="1306" y="228"/>
                  </a:moveTo>
                  <a:lnTo>
                    <a:pt x="1306" y="227"/>
                  </a:lnTo>
                  <a:lnTo>
                    <a:pt x="1304" y="228"/>
                  </a:lnTo>
                  <a:lnTo>
                    <a:pt x="1306" y="228"/>
                  </a:lnTo>
                  <a:close/>
                  <a:moveTo>
                    <a:pt x="1312" y="315"/>
                  </a:moveTo>
                  <a:lnTo>
                    <a:pt x="1310" y="313"/>
                  </a:lnTo>
                  <a:lnTo>
                    <a:pt x="1310" y="312"/>
                  </a:lnTo>
                  <a:lnTo>
                    <a:pt x="1309" y="312"/>
                  </a:lnTo>
                  <a:lnTo>
                    <a:pt x="1309" y="313"/>
                  </a:lnTo>
                  <a:lnTo>
                    <a:pt x="1307" y="313"/>
                  </a:lnTo>
                  <a:lnTo>
                    <a:pt x="1307" y="312"/>
                  </a:lnTo>
                  <a:lnTo>
                    <a:pt x="1306" y="312"/>
                  </a:lnTo>
                  <a:lnTo>
                    <a:pt x="1306" y="313"/>
                  </a:lnTo>
                  <a:lnTo>
                    <a:pt x="1307" y="313"/>
                  </a:lnTo>
                  <a:lnTo>
                    <a:pt x="1307" y="315"/>
                  </a:lnTo>
                  <a:lnTo>
                    <a:pt x="1309" y="315"/>
                  </a:lnTo>
                  <a:lnTo>
                    <a:pt x="1310" y="315"/>
                  </a:lnTo>
                  <a:lnTo>
                    <a:pt x="1312" y="315"/>
                  </a:lnTo>
                  <a:close/>
                  <a:moveTo>
                    <a:pt x="1327" y="307"/>
                  </a:moveTo>
                  <a:lnTo>
                    <a:pt x="1328" y="309"/>
                  </a:lnTo>
                  <a:lnTo>
                    <a:pt x="1328" y="307"/>
                  </a:lnTo>
                  <a:lnTo>
                    <a:pt x="1327" y="307"/>
                  </a:lnTo>
                  <a:close/>
                  <a:moveTo>
                    <a:pt x="1328" y="239"/>
                  </a:moveTo>
                  <a:lnTo>
                    <a:pt x="1327" y="239"/>
                  </a:lnTo>
                  <a:lnTo>
                    <a:pt x="1327" y="240"/>
                  </a:lnTo>
                  <a:lnTo>
                    <a:pt x="1325" y="240"/>
                  </a:lnTo>
                  <a:lnTo>
                    <a:pt x="1325" y="242"/>
                  </a:lnTo>
                  <a:lnTo>
                    <a:pt x="1327" y="240"/>
                  </a:lnTo>
                  <a:lnTo>
                    <a:pt x="1328" y="240"/>
                  </a:lnTo>
                  <a:lnTo>
                    <a:pt x="1328" y="239"/>
                  </a:lnTo>
                  <a:lnTo>
                    <a:pt x="1330" y="239"/>
                  </a:lnTo>
                  <a:lnTo>
                    <a:pt x="1330" y="237"/>
                  </a:lnTo>
                  <a:lnTo>
                    <a:pt x="1328" y="239"/>
                  </a:lnTo>
                  <a:close/>
                  <a:moveTo>
                    <a:pt x="1327" y="236"/>
                  </a:moveTo>
                  <a:lnTo>
                    <a:pt x="1328" y="234"/>
                  </a:lnTo>
                  <a:lnTo>
                    <a:pt x="1327" y="234"/>
                  </a:lnTo>
                  <a:lnTo>
                    <a:pt x="1327" y="236"/>
                  </a:lnTo>
                  <a:close/>
                  <a:moveTo>
                    <a:pt x="1324" y="236"/>
                  </a:moveTo>
                  <a:lnTo>
                    <a:pt x="1321" y="236"/>
                  </a:lnTo>
                  <a:lnTo>
                    <a:pt x="1319" y="237"/>
                  </a:lnTo>
                  <a:lnTo>
                    <a:pt x="1321" y="237"/>
                  </a:lnTo>
                  <a:lnTo>
                    <a:pt x="1324" y="236"/>
                  </a:lnTo>
                  <a:close/>
                  <a:moveTo>
                    <a:pt x="1328" y="257"/>
                  </a:moveTo>
                  <a:lnTo>
                    <a:pt x="1327" y="256"/>
                  </a:lnTo>
                  <a:lnTo>
                    <a:pt x="1325" y="257"/>
                  </a:lnTo>
                  <a:lnTo>
                    <a:pt x="1328" y="257"/>
                  </a:lnTo>
                  <a:close/>
                  <a:moveTo>
                    <a:pt x="1348" y="269"/>
                  </a:moveTo>
                  <a:lnTo>
                    <a:pt x="1350" y="269"/>
                  </a:lnTo>
                  <a:lnTo>
                    <a:pt x="1350" y="266"/>
                  </a:lnTo>
                  <a:lnTo>
                    <a:pt x="1343" y="269"/>
                  </a:lnTo>
                  <a:lnTo>
                    <a:pt x="1345" y="269"/>
                  </a:lnTo>
                  <a:lnTo>
                    <a:pt x="1347" y="269"/>
                  </a:lnTo>
                  <a:lnTo>
                    <a:pt x="1347" y="271"/>
                  </a:lnTo>
                  <a:lnTo>
                    <a:pt x="1348" y="269"/>
                  </a:lnTo>
                  <a:close/>
                  <a:moveTo>
                    <a:pt x="1353" y="313"/>
                  </a:moveTo>
                  <a:lnTo>
                    <a:pt x="1351" y="313"/>
                  </a:lnTo>
                  <a:lnTo>
                    <a:pt x="1350" y="313"/>
                  </a:lnTo>
                  <a:lnTo>
                    <a:pt x="1348" y="315"/>
                  </a:lnTo>
                  <a:lnTo>
                    <a:pt x="1353" y="313"/>
                  </a:lnTo>
                  <a:close/>
                  <a:moveTo>
                    <a:pt x="1354" y="274"/>
                  </a:moveTo>
                  <a:lnTo>
                    <a:pt x="1353" y="275"/>
                  </a:lnTo>
                  <a:lnTo>
                    <a:pt x="1354" y="275"/>
                  </a:lnTo>
                  <a:lnTo>
                    <a:pt x="1354" y="274"/>
                  </a:lnTo>
                  <a:close/>
                  <a:moveTo>
                    <a:pt x="1366" y="280"/>
                  </a:moveTo>
                  <a:lnTo>
                    <a:pt x="1365" y="280"/>
                  </a:lnTo>
                  <a:lnTo>
                    <a:pt x="1365" y="281"/>
                  </a:lnTo>
                  <a:lnTo>
                    <a:pt x="1363" y="281"/>
                  </a:lnTo>
                  <a:lnTo>
                    <a:pt x="1363" y="283"/>
                  </a:lnTo>
                  <a:lnTo>
                    <a:pt x="1365" y="281"/>
                  </a:lnTo>
                  <a:lnTo>
                    <a:pt x="1366" y="280"/>
                  </a:lnTo>
                  <a:close/>
                  <a:moveTo>
                    <a:pt x="1359" y="324"/>
                  </a:moveTo>
                  <a:lnTo>
                    <a:pt x="1357" y="325"/>
                  </a:lnTo>
                  <a:lnTo>
                    <a:pt x="1356" y="327"/>
                  </a:lnTo>
                  <a:lnTo>
                    <a:pt x="1357" y="327"/>
                  </a:lnTo>
                  <a:lnTo>
                    <a:pt x="1357" y="325"/>
                  </a:lnTo>
                  <a:lnTo>
                    <a:pt x="1359" y="325"/>
                  </a:lnTo>
                  <a:lnTo>
                    <a:pt x="1359" y="324"/>
                  </a:lnTo>
                  <a:close/>
                  <a:moveTo>
                    <a:pt x="1359" y="322"/>
                  </a:moveTo>
                  <a:lnTo>
                    <a:pt x="1357" y="322"/>
                  </a:lnTo>
                  <a:lnTo>
                    <a:pt x="1356" y="322"/>
                  </a:lnTo>
                  <a:lnTo>
                    <a:pt x="1356" y="324"/>
                  </a:lnTo>
                  <a:lnTo>
                    <a:pt x="1357" y="324"/>
                  </a:lnTo>
                  <a:lnTo>
                    <a:pt x="1359" y="322"/>
                  </a:lnTo>
                  <a:close/>
                  <a:moveTo>
                    <a:pt x="1365" y="327"/>
                  </a:moveTo>
                  <a:lnTo>
                    <a:pt x="1363" y="328"/>
                  </a:lnTo>
                  <a:lnTo>
                    <a:pt x="1365" y="328"/>
                  </a:lnTo>
                  <a:lnTo>
                    <a:pt x="1365" y="327"/>
                  </a:lnTo>
                  <a:close/>
                  <a:moveTo>
                    <a:pt x="1374" y="283"/>
                  </a:moveTo>
                  <a:lnTo>
                    <a:pt x="1372" y="283"/>
                  </a:lnTo>
                  <a:lnTo>
                    <a:pt x="1374" y="284"/>
                  </a:lnTo>
                  <a:lnTo>
                    <a:pt x="1374" y="283"/>
                  </a:lnTo>
                  <a:close/>
                  <a:moveTo>
                    <a:pt x="1374" y="278"/>
                  </a:moveTo>
                  <a:lnTo>
                    <a:pt x="1372" y="278"/>
                  </a:lnTo>
                  <a:lnTo>
                    <a:pt x="1372" y="280"/>
                  </a:lnTo>
                  <a:lnTo>
                    <a:pt x="1371" y="280"/>
                  </a:lnTo>
                  <a:lnTo>
                    <a:pt x="1372" y="281"/>
                  </a:lnTo>
                  <a:lnTo>
                    <a:pt x="1374" y="281"/>
                  </a:lnTo>
                  <a:lnTo>
                    <a:pt x="1372" y="280"/>
                  </a:lnTo>
                  <a:lnTo>
                    <a:pt x="1374" y="280"/>
                  </a:lnTo>
                  <a:lnTo>
                    <a:pt x="1374" y="278"/>
                  </a:lnTo>
                  <a:close/>
                  <a:moveTo>
                    <a:pt x="1386" y="292"/>
                  </a:moveTo>
                  <a:lnTo>
                    <a:pt x="1380" y="293"/>
                  </a:lnTo>
                  <a:lnTo>
                    <a:pt x="1378" y="293"/>
                  </a:lnTo>
                  <a:lnTo>
                    <a:pt x="1378" y="295"/>
                  </a:lnTo>
                  <a:lnTo>
                    <a:pt x="1377" y="295"/>
                  </a:lnTo>
                  <a:lnTo>
                    <a:pt x="1377" y="297"/>
                  </a:lnTo>
                  <a:lnTo>
                    <a:pt x="1378" y="297"/>
                  </a:lnTo>
                  <a:lnTo>
                    <a:pt x="1378" y="295"/>
                  </a:lnTo>
                  <a:lnTo>
                    <a:pt x="1380" y="293"/>
                  </a:lnTo>
                  <a:lnTo>
                    <a:pt x="1381" y="293"/>
                  </a:lnTo>
                  <a:lnTo>
                    <a:pt x="1384" y="293"/>
                  </a:lnTo>
                  <a:lnTo>
                    <a:pt x="1386" y="292"/>
                  </a:lnTo>
                  <a:close/>
                  <a:moveTo>
                    <a:pt x="1392" y="295"/>
                  </a:moveTo>
                  <a:lnTo>
                    <a:pt x="1390" y="297"/>
                  </a:lnTo>
                  <a:lnTo>
                    <a:pt x="1392" y="297"/>
                  </a:lnTo>
                  <a:lnTo>
                    <a:pt x="1392" y="295"/>
                  </a:lnTo>
                  <a:close/>
                  <a:moveTo>
                    <a:pt x="1395" y="319"/>
                  </a:moveTo>
                  <a:lnTo>
                    <a:pt x="1393" y="319"/>
                  </a:lnTo>
                  <a:lnTo>
                    <a:pt x="1393" y="321"/>
                  </a:lnTo>
                  <a:lnTo>
                    <a:pt x="1395" y="321"/>
                  </a:lnTo>
                  <a:lnTo>
                    <a:pt x="1395" y="319"/>
                  </a:lnTo>
                  <a:close/>
                  <a:moveTo>
                    <a:pt x="1396" y="315"/>
                  </a:moveTo>
                  <a:lnTo>
                    <a:pt x="1395" y="313"/>
                  </a:lnTo>
                  <a:lnTo>
                    <a:pt x="1393" y="315"/>
                  </a:lnTo>
                  <a:lnTo>
                    <a:pt x="1395" y="315"/>
                  </a:lnTo>
                  <a:lnTo>
                    <a:pt x="1395" y="316"/>
                  </a:lnTo>
                  <a:lnTo>
                    <a:pt x="1396" y="316"/>
                  </a:lnTo>
                  <a:lnTo>
                    <a:pt x="1396" y="315"/>
                  </a:lnTo>
                  <a:close/>
                  <a:moveTo>
                    <a:pt x="1357" y="227"/>
                  </a:moveTo>
                  <a:lnTo>
                    <a:pt x="1359" y="227"/>
                  </a:lnTo>
                  <a:lnTo>
                    <a:pt x="1359" y="225"/>
                  </a:lnTo>
                  <a:lnTo>
                    <a:pt x="1357" y="225"/>
                  </a:lnTo>
                  <a:lnTo>
                    <a:pt x="1357" y="227"/>
                  </a:lnTo>
                  <a:close/>
                  <a:moveTo>
                    <a:pt x="1218" y="186"/>
                  </a:moveTo>
                  <a:lnTo>
                    <a:pt x="1218" y="184"/>
                  </a:lnTo>
                  <a:lnTo>
                    <a:pt x="1216" y="184"/>
                  </a:lnTo>
                  <a:lnTo>
                    <a:pt x="1215" y="184"/>
                  </a:lnTo>
                  <a:lnTo>
                    <a:pt x="1215" y="186"/>
                  </a:lnTo>
                  <a:lnTo>
                    <a:pt x="1216" y="186"/>
                  </a:lnTo>
                  <a:lnTo>
                    <a:pt x="1218" y="186"/>
                  </a:lnTo>
                  <a:close/>
                  <a:moveTo>
                    <a:pt x="1290" y="386"/>
                  </a:moveTo>
                  <a:lnTo>
                    <a:pt x="1289" y="387"/>
                  </a:lnTo>
                  <a:lnTo>
                    <a:pt x="1290" y="387"/>
                  </a:lnTo>
                  <a:lnTo>
                    <a:pt x="1290" y="386"/>
                  </a:lnTo>
                  <a:close/>
                  <a:moveTo>
                    <a:pt x="1330" y="340"/>
                  </a:moveTo>
                  <a:lnTo>
                    <a:pt x="1328" y="339"/>
                  </a:lnTo>
                  <a:lnTo>
                    <a:pt x="1328" y="340"/>
                  </a:lnTo>
                  <a:lnTo>
                    <a:pt x="1330" y="340"/>
                  </a:lnTo>
                  <a:close/>
                  <a:moveTo>
                    <a:pt x="1312" y="384"/>
                  </a:moveTo>
                  <a:lnTo>
                    <a:pt x="1313" y="384"/>
                  </a:lnTo>
                  <a:lnTo>
                    <a:pt x="1312" y="383"/>
                  </a:lnTo>
                  <a:lnTo>
                    <a:pt x="1312" y="384"/>
                  </a:lnTo>
                  <a:close/>
                  <a:moveTo>
                    <a:pt x="1269" y="163"/>
                  </a:moveTo>
                  <a:lnTo>
                    <a:pt x="1268" y="163"/>
                  </a:lnTo>
                  <a:lnTo>
                    <a:pt x="1263" y="162"/>
                  </a:lnTo>
                  <a:lnTo>
                    <a:pt x="1262" y="162"/>
                  </a:lnTo>
                  <a:lnTo>
                    <a:pt x="1260" y="162"/>
                  </a:lnTo>
                  <a:lnTo>
                    <a:pt x="1260" y="160"/>
                  </a:lnTo>
                  <a:lnTo>
                    <a:pt x="1256" y="160"/>
                  </a:lnTo>
                  <a:lnTo>
                    <a:pt x="1251" y="162"/>
                  </a:lnTo>
                  <a:lnTo>
                    <a:pt x="1250" y="160"/>
                  </a:lnTo>
                  <a:lnTo>
                    <a:pt x="1248" y="160"/>
                  </a:lnTo>
                  <a:lnTo>
                    <a:pt x="1248" y="162"/>
                  </a:lnTo>
                  <a:lnTo>
                    <a:pt x="1247" y="162"/>
                  </a:lnTo>
                  <a:lnTo>
                    <a:pt x="1241" y="162"/>
                  </a:lnTo>
                  <a:lnTo>
                    <a:pt x="1239" y="160"/>
                  </a:lnTo>
                  <a:lnTo>
                    <a:pt x="1237" y="160"/>
                  </a:lnTo>
                  <a:lnTo>
                    <a:pt x="1234" y="160"/>
                  </a:lnTo>
                  <a:lnTo>
                    <a:pt x="1233" y="160"/>
                  </a:lnTo>
                  <a:lnTo>
                    <a:pt x="1231" y="160"/>
                  </a:lnTo>
                  <a:lnTo>
                    <a:pt x="1230" y="159"/>
                  </a:lnTo>
                  <a:lnTo>
                    <a:pt x="1228" y="159"/>
                  </a:lnTo>
                  <a:lnTo>
                    <a:pt x="1227" y="159"/>
                  </a:lnTo>
                  <a:lnTo>
                    <a:pt x="1224" y="159"/>
                  </a:lnTo>
                  <a:lnTo>
                    <a:pt x="1222" y="159"/>
                  </a:lnTo>
                  <a:lnTo>
                    <a:pt x="1221" y="159"/>
                  </a:lnTo>
                  <a:lnTo>
                    <a:pt x="1222" y="160"/>
                  </a:lnTo>
                  <a:lnTo>
                    <a:pt x="1221" y="160"/>
                  </a:lnTo>
                  <a:lnTo>
                    <a:pt x="1218" y="162"/>
                  </a:lnTo>
                  <a:lnTo>
                    <a:pt x="1218" y="163"/>
                  </a:lnTo>
                  <a:lnTo>
                    <a:pt x="1218" y="166"/>
                  </a:lnTo>
                  <a:lnTo>
                    <a:pt x="1216" y="166"/>
                  </a:lnTo>
                  <a:lnTo>
                    <a:pt x="1215" y="166"/>
                  </a:lnTo>
                  <a:lnTo>
                    <a:pt x="1215" y="168"/>
                  </a:lnTo>
                  <a:lnTo>
                    <a:pt x="1213" y="168"/>
                  </a:lnTo>
                  <a:lnTo>
                    <a:pt x="1213" y="169"/>
                  </a:lnTo>
                  <a:lnTo>
                    <a:pt x="1215" y="169"/>
                  </a:lnTo>
                  <a:lnTo>
                    <a:pt x="1216" y="171"/>
                  </a:lnTo>
                  <a:lnTo>
                    <a:pt x="1218" y="171"/>
                  </a:lnTo>
                  <a:lnTo>
                    <a:pt x="1221" y="171"/>
                  </a:lnTo>
                  <a:lnTo>
                    <a:pt x="1222" y="171"/>
                  </a:lnTo>
                  <a:lnTo>
                    <a:pt x="1224" y="171"/>
                  </a:lnTo>
                  <a:lnTo>
                    <a:pt x="1222" y="172"/>
                  </a:lnTo>
                  <a:lnTo>
                    <a:pt x="1222" y="174"/>
                  </a:lnTo>
                  <a:lnTo>
                    <a:pt x="1221" y="174"/>
                  </a:lnTo>
                  <a:lnTo>
                    <a:pt x="1221" y="175"/>
                  </a:lnTo>
                  <a:lnTo>
                    <a:pt x="1221" y="177"/>
                  </a:lnTo>
                  <a:lnTo>
                    <a:pt x="1221" y="178"/>
                  </a:lnTo>
                  <a:lnTo>
                    <a:pt x="1222" y="178"/>
                  </a:lnTo>
                  <a:lnTo>
                    <a:pt x="1225" y="180"/>
                  </a:lnTo>
                  <a:lnTo>
                    <a:pt x="1227" y="180"/>
                  </a:lnTo>
                  <a:lnTo>
                    <a:pt x="1230" y="180"/>
                  </a:lnTo>
                  <a:lnTo>
                    <a:pt x="1234" y="178"/>
                  </a:lnTo>
                  <a:lnTo>
                    <a:pt x="1236" y="178"/>
                  </a:lnTo>
                  <a:lnTo>
                    <a:pt x="1239" y="178"/>
                  </a:lnTo>
                  <a:lnTo>
                    <a:pt x="1241" y="178"/>
                  </a:lnTo>
                  <a:lnTo>
                    <a:pt x="1248" y="177"/>
                  </a:lnTo>
                  <a:lnTo>
                    <a:pt x="1250" y="177"/>
                  </a:lnTo>
                  <a:lnTo>
                    <a:pt x="1254" y="177"/>
                  </a:lnTo>
                  <a:lnTo>
                    <a:pt x="1259" y="177"/>
                  </a:lnTo>
                  <a:lnTo>
                    <a:pt x="1259" y="178"/>
                  </a:lnTo>
                  <a:lnTo>
                    <a:pt x="1263" y="178"/>
                  </a:lnTo>
                  <a:lnTo>
                    <a:pt x="1266" y="178"/>
                  </a:lnTo>
                  <a:lnTo>
                    <a:pt x="1268" y="178"/>
                  </a:lnTo>
                  <a:lnTo>
                    <a:pt x="1274" y="178"/>
                  </a:lnTo>
                  <a:lnTo>
                    <a:pt x="1275" y="178"/>
                  </a:lnTo>
                  <a:lnTo>
                    <a:pt x="1277" y="178"/>
                  </a:lnTo>
                  <a:lnTo>
                    <a:pt x="1277" y="177"/>
                  </a:lnTo>
                  <a:lnTo>
                    <a:pt x="1278" y="177"/>
                  </a:lnTo>
                  <a:lnTo>
                    <a:pt x="1275" y="175"/>
                  </a:lnTo>
                  <a:lnTo>
                    <a:pt x="1277" y="175"/>
                  </a:lnTo>
                  <a:lnTo>
                    <a:pt x="1277" y="174"/>
                  </a:lnTo>
                  <a:lnTo>
                    <a:pt x="1278" y="174"/>
                  </a:lnTo>
                  <a:lnTo>
                    <a:pt x="1278" y="172"/>
                  </a:lnTo>
                  <a:lnTo>
                    <a:pt x="1277" y="172"/>
                  </a:lnTo>
                  <a:lnTo>
                    <a:pt x="1275" y="172"/>
                  </a:lnTo>
                  <a:lnTo>
                    <a:pt x="1274" y="172"/>
                  </a:lnTo>
                  <a:lnTo>
                    <a:pt x="1275" y="171"/>
                  </a:lnTo>
                  <a:lnTo>
                    <a:pt x="1274" y="169"/>
                  </a:lnTo>
                  <a:lnTo>
                    <a:pt x="1272" y="169"/>
                  </a:lnTo>
                  <a:lnTo>
                    <a:pt x="1271" y="168"/>
                  </a:lnTo>
                  <a:lnTo>
                    <a:pt x="1272" y="168"/>
                  </a:lnTo>
                  <a:lnTo>
                    <a:pt x="1271" y="166"/>
                  </a:lnTo>
                  <a:lnTo>
                    <a:pt x="1271" y="163"/>
                  </a:lnTo>
                  <a:lnTo>
                    <a:pt x="1269" y="163"/>
                  </a:lnTo>
                  <a:close/>
                  <a:moveTo>
                    <a:pt x="863" y="169"/>
                  </a:moveTo>
                  <a:lnTo>
                    <a:pt x="865" y="169"/>
                  </a:lnTo>
                  <a:lnTo>
                    <a:pt x="865" y="168"/>
                  </a:lnTo>
                  <a:lnTo>
                    <a:pt x="867" y="168"/>
                  </a:lnTo>
                  <a:lnTo>
                    <a:pt x="867" y="166"/>
                  </a:lnTo>
                  <a:lnTo>
                    <a:pt x="868" y="166"/>
                  </a:lnTo>
                  <a:lnTo>
                    <a:pt x="870" y="163"/>
                  </a:lnTo>
                  <a:lnTo>
                    <a:pt x="870" y="162"/>
                  </a:lnTo>
                  <a:lnTo>
                    <a:pt x="867" y="162"/>
                  </a:lnTo>
                  <a:lnTo>
                    <a:pt x="867" y="160"/>
                  </a:lnTo>
                  <a:lnTo>
                    <a:pt x="865" y="159"/>
                  </a:lnTo>
                  <a:lnTo>
                    <a:pt x="862" y="159"/>
                  </a:lnTo>
                  <a:lnTo>
                    <a:pt x="859" y="159"/>
                  </a:lnTo>
                  <a:lnTo>
                    <a:pt x="856" y="160"/>
                  </a:lnTo>
                  <a:lnTo>
                    <a:pt x="850" y="160"/>
                  </a:lnTo>
                  <a:lnTo>
                    <a:pt x="842" y="160"/>
                  </a:lnTo>
                  <a:lnTo>
                    <a:pt x="841" y="160"/>
                  </a:lnTo>
                  <a:lnTo>
                    <a:pt x="839" y="162"/>
                  </a:lnTo>
                  <a:lnTo>
                    <a:pt x="836" y="162"/>
                  </a:lnTo>
                  <a:lnTo>
                    <a:pt x="836" y="163"/>
                  </a:lnTo>
                  <a:lnTo>
                    <a:pt x="835" y="163"/>
                  </a:lnTo>
                  <a:lnTo>
                    <a:pt x="833" y="163"/>
                  </a:lnTo>
                  <a:lnTo>
                    <a:pt x="832" y="163"/>
                  </a:lnTo>
                  <a:lnTo>
                    <a:pt x="832" y="166"/>
                  </a:lnTo>
                  <a:lnTo>
                    <a:pt x="835" y="166"/>
                  </a:lnTo>
                  <a:lnTo>
                    <a:pt x="836" y="166"/>
                  </a:lnTo>
                  <a:lnTo>
                    <a:pt x="838" y="168"/>
                  </a:lnTo>
                  <a:lnTo>
                    <a:pt x="839" y="168"/>
                  </a:lnTo>
                  <a:lnTo>
                    <a:pt x="841" y="169"/>
                  </a:lnTo>
                  <a:lnTo>
                    <a:pt x="839" y="169"/>
                  </a:lnTo>
                  <a:lnTo>
                    <a:pt x="841" y="171"/>
                  </a:lnTo>
                  <a:lnTo>
                    <a:pt x="839" y="171"/>
                  </a:lnTo>
                  <a:lnTo>
                    <a:pt x="841" y="172"/>
                  </a:lnTo>
                  <a:lnTo>
                    <a:pt x="842" y="172"/>
                  </a:lnTo>
                  <a:lnTo>
                    <a:pt x="841" y="174"/>
                  </a:lnTo>
                  <a:lnTo>
                    <a:pt x="842" y="174"/>
                  </a:lnTo>
                  <a:lnTo>
                    <a:pt x="844" y="175"/>
                  </a:lnTo>
                  <a:lnTo>
                    <a:pt x="844" y="177"/>
                  </a:lnTo>
                  <a:lnTo>
                    <a:pt x="844" y="178"/>
                  </a:lnTo>
                  <a:lnTo>
                    <a:pt x="845" y="178"/>
                  </a:lnTo>
                  <a:lnTo>
                    <a:pt x="845" y="177"/>
                  </a:lnTo>
                  <a:lnTo>
                    <a:pt x="845" y="175"/>
                  </a:lnTo>
                  <a:lnTo>
                    <a:pt x="847" y="177"/>
                  </a:lnTo>
                  <a:lnTo>
                    <a:pt x="847" y="175"/>
                  </a:lnTo>
                  <a:lnTo>
                    <a:pt x="850" y="175"/>
                  </a:lnTo>
                  <a:lnTo>
                    <a:pt x="851" y="175"/>
                  </a:lnTo>
                  <a:lnTo>
                    <a:pt x="853" y="174"/>
                  </a:lnTo>
                  <a:lnTo>
                    <a:pt x="854" y="172"/>
                  </a:lnTo>
                  <a:lnTo>
                    <a:pt x="856" y="172"/>
                  </a:lnTo>
                  <a:lnTo>
                    <a:pt x="857" y="172"/>
                  </a:lnTo>
                  <a:lnTo>
                    <a:pt x="859" y="172"/>
                  </a:lnTo>
                  <a:lnTo>
                    <a:pt x="859" y="171"/>
                  </a:lnTo>
                  <a:lnTo>
                    <a:pt x="862" y="169"/>
                  </a:lnTo>
                  <a:lnTo>
                    <a:pt x="863" y="169"/>
                  </a:lnTo>
                  <a:close/>
                  <a:moveTo>
                    <a:pt x="1145" y="174"/>
                  </a:moveTo>
                  <a:lnTo>
                    <a:pt x="1145" y="172"/>
                  </a:lnTo>
                  <a:lnTo>
                    <a:pt x="1144" y="172"/>
                  </a:lnTo>
                  <a:lnTo>
                    <a:pt x="1141" y="174"/>
                  </a:lnTo>
                  <a:lnTo>
                    <a:pt x="1145" y="175"/>
                  </a:lnTo>
                  <a:lnTo>
                    <a:pt x="1147" y="174"/>
                  </a:lnTo>
                  <a:lnTo>
                    <a:pt x="1145" y="174"/>
                  </a:lnTo>
                  <a:close/>
                  <a:moveTo>
                    <a:pt x="921" y="174"/>
                  </a:moveTo>
                  <a:lnTo>
                    <a:pt x="921" y="172"/>
                  </a:lnTo>
                  <a:lnTo>
                    <a:pt x="920" y="174"/>
                  </a:lnTo>
                  <a:lnTo>
                    <a:pt x="920" y="175"/>
                  </a:lnTo>
                  <a:lnTo>
                    <a:pt x="921" y="175"/>
                  </a:lnTo>
                  <a:lnTo>
                    <a:pt x="921" y="174"/>
                  </a:lnTo>
                  <a:close/>
                  <a:moveTo>
                    <a:pt x="918" y="163"/>
                  </a:moveTo>
                  <a:lnTo>
                    <a:pt x="916" y="163"/>
                  </a:lnTo>
                  <a:lnTo>
                    <a:pt x="915" y="163"/>
                  </a:lnTo>
                  <a:lnTo>
                    <a:pt x="913" y="163"/>
                  </a:lnTo>
                  <a:lnTo>
                    <a:pt x="913" y="166"/>
                  </a:lnTo>
                  <a:lnTo>
                    <a:pt x="913" y="168"/>
                  </a:lnTo>
                  <a:lnTo>
                    <a:pt x="916" y="169"/>
                  </a:lnTo>
                  <a:lnTo>
                    <a:pt x="918" y="169"/>
                  </a:lnTo>
                  <a:lnTo>
                    <a:pt x="921" y="169"/>
                  </a:lnTo>
                  <a:lnTo>
                    <a:pt x="926" y="169"/>
                  </a:lnTo>
                  <a:lnTo>
                    <a:pt x="924" y="171"/>
                  </a:lnTo>
                  <a:lnTo>
                    <a:pt x="923" y="171"/>
                  </a:lnTo>
                  <a:lnTo>
                    <a:pt x="921" y="171"/>
                  </a:lnTo>
                  <a:lnTo>
                    <a:pt x="921" y="172"/>
                  </a:lnTo>
                  <a:lnTo>
                    <a:pt x="923" y="172"/>
                  </a:lnTo>
                  <a:lnTo>
                    <a:pt x="924" y="172"/>
                  </a:lnTo>
                  <a:lnTo>
                    <a:pt x="923" y="174"/>
                  </a:lnTo>
                  <a:lnTo>
                    <a:pt x="924" y="174"/>
                  </a:lnTo>
                  <a:lnTo>
                    <a:pt x="924" y="175"/>
                  </a:lnTo>
                  <a:lnTo>
                    <a:pt x="924" y="177"/>
                  </a:lnTo>
                  <a:lnTo>
                    <a:pt x="923" y="177"/>
                  </a:lnTo>
                  <a:lnTo>
                    <a:pt x="921" y="177"/>
                  </a:lnTo>
                  <a:lnTo>
                    <a:pt x="920" y="177"/>
                  </a:lnTo>
                  <a:lnTo>
                    <a:pt x="920" y="175"/>
                  </a:lnTo>
                  <a:lnTo>
                    <a:pt x="918" y="177"/>
                  </a:lnTo>
                  <a:lnTo>
                    <a:pt x="918" y="178"/>
                  </a:lnTo>
                  <a:lnTo>
                    <a:pt x="916" y="178"/>
                  </a:lnTo>
                  <a:lnTo>
                    <a:pt x="916" y="180"/>
                  </a:lnTo>
                  <a:lnTo>
                    <a:pt x="915" y="180"/>
                  </a:lnTo>
                  <a:lnTo>
                    <a:pt x="913" y="180"/>
                  </a:lnTo>
                  <a:lnTo>
                    <a:pt x="912" y="180"/>
                  </a:lnTo>
                  <a:lnTo>
                    <a:pt x="910" y="180"/>
                  </a:lnTo>
                  <a:lnTo>
                    <a:pt x="909" y="180"/>
                  </a:lnTo>
                  <a:lnTo>
                    <a:pt x="906" y="180"/>
                  </a:lnTo>
                  <a:lnTo>
                    <a:pt x="906" y="181"/>
                  </a:lnTo>
                  <a:lnTo>
                    <a:pt x="904" y="181"/>
                  </a:lnTo>
                  <a:lnTo>
                    <a:pt x="903" y="181"/>
                  </a:lnTo>
                  <a:lnTo>
                    <a:pt x="903" y="180"/>
                  </a:lnTo>
                  <a:lnTo>
                    <a:pt x="900" y="180"/>
                  </a:lnTo>
                  <a:lnTo>
                    <a:pt x="900" y="178"/>
                  </a:lnTo>
                  <a:lnTo>
                    <a:pt x="900" y="177"/>
                  </a:lnTo>
                  <a:lnTo>
                    <a:pt x="898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8" y="175"/>
                  </a:lnTo>
                  <a:lnTo>
                    <a:pt x="897" y="174"/>
                  </a:lnTo>
                  <a:lnTo>
                    <a:pt x="895" y="174"/>
                  </a:lnTo>
                  <a:lnTo>
                    <a:pt x="894" y="174"/>
                  </a:lnTo>
                  <a:lnTo>
                    <a:pt x="892" y="174"/>
                  </a:lnTo>
                  <a:lnTo>
                    <a:pt x="891" y="174"/>
                  </a:lnTo>
                  <a:lnTo>
                    <a:pt x="889" y="174"/>
                  </a:lnTo>
                  <a:lnTo>
                    <a:pt x="888" y="175"/>
                  </a:lnTo>
                  <a:lnTo>
                    <a:pt x="886" y="175"/>
                  </a:lnTo>
                  <a:lnTo>
                    <a:pt x="885" y="175"/>
                  </a:lnTo>
                  <a:lnTo>
                    <a:pt x="885" y="177"/>
                  </a:lnTo>
                  <a:lnTo>
                    <a:pt x="883" y="178"/>
                  </a:lnTo>
                  <a:lnTo>
                    <a:pt x="882" y="178"/>
                  </a:lnTo>
                  <a:lnTo>
                    <a:pt x="880" y="178"/>
                  </a:lnTo>
                  <a:lnTo>
                    <a:pt x="880" y="180"/>
                  </a:lnTo>
                  <a:lnTo>
                    <a:pt x="879" y="180"/>
                  </a:lnTo>
                  <a:lnTo>
                    <a:pt x="879" y="181"/>
                  </a:lnTo>
                  <a:lnTo>
                    <a:pt x="880" y="181"/>
                  </a:lnTo>
                  <a:lnTo>
                    <a:pt x="882" y="183"/>
                  </a:lnTo>
                  <a:lnTo>
                    <a:pt x="883" y="183"/>
                  </a:lnTo>
                  <a:lnTo>
                    <a:pt x="883" y="184"/>
                  </a:lnTo>
                  <a:lnTo>
                    <a:pt x="885" y="184"/>
                  </a:lnTo>
                  <a:lnTo>
                    <a:pt x="886" y="184"/>
                  </a:lnTo>
                  <a:lnTo>
                    <a:pt x="886" y="186"/>
                  </a:lnTo>
                  <a:lnTo>
                    <a:pt x="885" y="186"/>
                  </a:lnTo>
                  <a:lnTo>
                    <a:pt x="885" y="187"/>
                  </a:lnTo>
                  <a:lnTo>
                    <a:pt x="885" y="189"/>
                  </a:lnTo>
                  <a:lnTo>
                    <a:pt x="886" y="189"/>
                  </a:lnTo>
                  <a:lnTo>
                    <a:pt x="888" y="189"/>
                  </a:lnTo>
                  <a:lnTo>
                    <a:pt x="889" y="189"/>
                  </a:lnTo>
                  <a:lnTo>
                    <a:pt x="891" y="189"/>
                  </a:lnTo>
                  <a:lnTo>
                    <a:pt x="892" y="187"/>
                  </a:lnTo>
                  <a:lnTo>
                    <a:pt x="894" y="187"/>
                  </a:lnTo>
                  <a:lnTo>
                    <a:pt x="894" y="189"/>
                  </a:lnTo>
                  <a:lnTo>
                    <a:pt x="894" y="190"/>
                  </a:lnTo>
                  <a:lnTo>
                    <a:pt x="895" y="190"/>
                  </a:lnTo>
                  <a:lnTo>
                    <a:pt x="897" y="190"/>
                  </a:lnTo>
                  <a:lnTo>
                    <a:pt x="900" y="190"/>
                  </a:lnTo>
                  <a:lnTo>
                    <a:pt x="900" y="192"/>
                  </a:lnTo>
                  <a:lnTo>
                    <a:pt x="900" y="194"/>
                  </a:lnTo>
                  <a:lnTo>
                    <a:pt x="900" y="195"/>
                  </a:lnTo>
                  <a:lnTo>
                    <a:pt x="901" y="195"/>
                  </a:lnTo>
                  <a:lnTo>
                    <a:pt x="901" y="197"/>
                  </a:lnTo>
                  <a:lnTo>
                    <a:pt x="903" y="197"/>
                  </a:lnTo>
                  <a:lnTo>
                    <a:pt x="904" y="197"/>
                  </a:lnTo>
                  <a:lnTo>
                    <a:pt x="904" y="198"/>
                  </a:lnTo>
                  <a:lnTo>
                    <a:pt x="906" y="198"/>
                  </a:lnTo>
                  <a:lnTo>
                    <a:pt x="906" y="200"/>
                  </a:lnTo>
                  <a:lnTo>
                    <a:pt x="904" y="200"/>
                  </a:lnTo>
                  <a:lnTo>
                    <a:pt x="904" y="201"/>
                  </a:lnTo>
                  <a:lnTo>
                    <a:pt x="904" y="203"/>
                  </a:lnTo>
                  <a:lnTo>
                    <a:pt x="906" y="203"/>
                  </a:lnTo>
                  <a:lnTo>
                    <a:pt x="906" y="204"/>
                  </a:lnTo>
                  <a:lnTo>
                    <a:pt x="904" y="204"/>
                  </a:lnTo>
                  <a:lnTo>
                    <a:pt x="904" y="206"/>
                  </a:lnTo>
                  <a:lnTo>
                    <a:pt x="904" y="207"/>
                  </a:lnTo>
                  <a:lnTo>
                    <a:pt x="906" y="207"/>
                  </a:lnTo>
                  <a:lnTo>
                    <a:pt x="910" y="206"/>
                  </a:lnTo>
                  <a:lnTo>
                    <a:pt x="910" y="207"/>
                  </a:lnTo>
                  <a:lnTo>
                    <a:pt x="910" y="209"/>
                  </a:lnTo>
                  <a:lnTo>
                    <a:pt x="912" y="209"/>
                  </a:lnTo>
                  <a:lnTo>
                    <a:pt x="913" y="209"/>
                  </a:lnTo>
                  <a:lnTo>
                    <a:pt x="915" y="209"/>
                  </a:lnTo>
                  <a:lnTo>
                    <a:pt x="916" y="209"/>
                  </a:lnTo>
                  <a:lnTo>
                    <a:pt x="918" y="207"/>
                  </a:lnTo>
                  <a:lnTo>
                    <a:pt x="920" y="206"/>
                  </a:lnTo>
                  <a:lnTo>
                    <a:pt x="923" y="206"/>
                  </a:lnTo>
                  <a:lnTo>
                    <a:pt x="924" y="206"/>
                  </a:lnTo>
                  <a:lnTo>
                    <a:pt x="924" y="204"/>
                  </a:lnTo>
                  <a:lnTo>
                    <a:pt x="926" y="204"/>
                  </a:lnTo>
                  <a:lnTo>
                    <a:pt x="927" y="204"/>
                  </a:lnTo>
                  <a:lnTo>
                    <a:pt x="927" y="203"/>
                  </a:lnTo>
                  <a:lnTo>
                    <a:pt x="926" y="203"/>
                  </a:lnTo>
                  <a:lnTo>
                    <a:pt x="926" y="201"/>
                  </a:lnTo>
                  <a:lnTo>
                    <a:pt x="924" y="201"/>
                  </a:lnTo>
                  <a:lnTo>
                    <a:pt x="924" y="200"/>
                  </a:lnTo>
                  <a:lnTo>
                    <a:pt x="926" y="200"/>
                  </a:lnTo>
                  <a:lnTo>
                    <a:pt x="926" y="198"/>
                  </a:lnTo>
                  <a:lnTo>
                    <a:pt x="929" y="197"/>
                  </a:lnTo>
                  <a:lnTo>
                    <a:pt x="930" y="197"/>
                  </a:lnTo>
                  <a:lnTo>
                    <a:pt x="929" y="198"/>
                  </a:lnTo>
                  <a:lnTo>
                    <a:pt x="927" y="198"/>
                  </a:lnTo>
                  <a:lnTo>
                    <a:pt x="927" y="200"/>
                  </a:lnTo>
                  <a:lnTo>
                    <a:pt x="926" y="200"/>
                  </a:lnTo>
                  <a:lnTo>
                    <a:pt x="927" y="201"/>
                  </a:lnTo>
                  <a:lnTo>
                    <a:pt x="929" y="201"/>
                  </a:lnTo>
                  <a:lnTo>
                    <a:pt x="930" y="201"/>
                  </a:lnTo>
                  <a:lnTo>
                    <a:pt x="932" y="201"/>
                  </a:lnTo>
                  <a:lnTo>
                    <a:pt x="933" y="201"/>
                  </a:lnTo>
                  <a:lnTo>
                    <a:pt x="938" y="201"/>
                  </a:lnTo>
                  <a:lnTo>
                    <a:pt x="941" y="201"/>
                  </a:lnTo>
                  <a:lnTo>
                    <a:pt x="942" y="201"/>
                  </a:lnTo>
                  <a:lnTo>
                    <a:pt x="944" y="200"/>
                  </a:lnTo>
                  <a:lnTo>
                    <a:pt x="945" y="200"/>
                  </a:lnTo>
                  <a:lnTo>
                    <a:pt x="947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1" y="198"/>
                  </a:lnTo>
                  <a:lnTo>
                    <a:pt x="953" y="197"/>
                  </a:lnTo>
                  <a:lnTo>
                    <a:pt x="954" y="195"/>
                  </a:lnTo>
                  <a:lnTo>
                    <a:pt x="956" y="195"/>
                  </a:lnTo>
                  <a:lnTo>
                    <a:pt x="954" y="197"/>
                  </a:lnTo>
                  <a:lnTo>
                    <a:pt x="953" y="197"/>
                  </a:lnTo>
                  <a:lnTo>
                    <a:pt x="953" y="198"/>
                  </a:lnTo>
                  <a:lnTo>
                    <a:pt x="954" y="198"/>
                  </a:lnTo>
                  <a:lnTo>
                    <a:pt x="957" y="197"/>
                  </a:lnTo>
                  <a:lnTo>
                    <a:pt x="957" y="195"/>
                  </a:lnTo>
                  <a:lnTo>
                    <a:pt x="959" y="195"/>
                  </a:lnTo>
                  <a:lnTo>
                    <a:pt x="959" y="194"/>
                  </a:lnTo>
                  <a:lnTo>
                    <a:pt x="956" y="194"/>
                  </a:lnTo>
                  <a:lnTo>
                    <a:pt x="954" y="194"/>
                  </a:lnTo>
                  <a:lnTo>
                    <a:pt x="959" y="192"/>
                  </a:lnTo>
                  <a:lnTo>
                    <a:pt x="960" y="192"/>
                  </a:lnTo>
                  <a:lnTo>
                    <a:pt x="962" y="192"/>
                  </a:lnTo>
                  <a:lnTo>
                    <a:pt x="962" y="190"/>
                  </a:lnTo>
                  <a:lnTo>
                    <a:pt x="962" y="189"/>
                  </a:lnTo>
                  <a:lnTo>
                    <a:pt x="960" y="189"/>
                  </a:lnTo>
                  <a:lnTo>
                    <a:pt x="959" y="189"/>
                  </a:lnTo>
                  <a:lnTo>
                    <a:pt x="959" y="187"/>
                  </a:lnTo>
                  <a:lnTo>
                    <a:pt x="960" y="187"/>
                  </a:lnTo>
                  <a:lnTo>
                    <a:pt x="962" y="187"/>
                  </a:lnTo>
                  <a:lnTo>
                    <a:pt x="965" y="187"/>
                  </a:lnTo>
                  <a:lnTo>
                    <a:pt x="966" y="187"/>
                  </a:lnTo>
                  <a:lnTo>
                    <a:pt x="966" y="186"/>
                  </a:lnTo>
                  <a:lnTo>
                    <a:pt x="968" y="186"/>
                  </a:lnTo>
                  <a:lnTo>
                    <a:pt x="969" y="186"/>
                  </a:lnTo>
                  <a:lnTo>
                    <a:pt x="969" y="184"/>
                  </a:lnTo>
                  <a:lnTo>
                    <a:pt x="969" y="183"/>
                  </a:lnTo>
                  <a:lnTo>
                    <a:pt x="971" y="183"/>
                  </a:lnTo>
                  <a:lnTo>
                    <a:pt x="971" y="181"/>
                  </a:lnTo>
                  <a:lnTo>
                    <a:pt x="971" y="180"/>
                  </a:lnTo>
                  <a:lnTo>
                    <a:pt x="971" y="178"/>
                  </a:lnTo>
                  <a:lnTo>
                    <a:pt x="973" y="177"/>
                  </a:lnTo>
                  <a:lnTo>
                    <a:pt x="974" y="175"/>
                  </a:lnTo>
                  <a:lnTo>
                    <a:pt x="976" y="175"/>
                  </a:lnTo>
                  <a:lnTo>
                    <a:pt x="976" y="174"/>
                  </a:lnTo>
                  <a:lnTo>
                    <a:pt x="977" y="174"/>
                  </a:lnTo>
                  <a:lnTo>
                    <a:pt x="977" y="172"/>
                  </a:lnTo>
                  <a:lnTo>
                    <a:pt x="977" y="171"/>
                  </a:lnTo>
                  <a:lnTo>
                    <a:pt x="976" y="171"/>
                  </a:lnTo>
                  <a:lnTo>
                    <a:pt x="974" y="171"/>
                  </a:lnTo>
                  <a:lnTo>
                    <a:pt x="973" y="172"/>
                  </a:lnTo>
                  <a:lnTo>
                    <a:pt x="971" y="172"/>
                  </a:lnTo>
                  <a:lnTo>
                    <a:pt x="969" y="172"/>
                  </a:lnTo>
                  <a:lnTo>
                    <a:pt x="969" y="174"/>
                  </a:lnTo>
                  <a:lnTo>
                    <a:pt x="968" y="174"/>
                  </a:lnTo>
                  <a:lnTo>
                    <a:pt x="968" y="175"/>
                  </a:lnTo>
                  <a:lnTo>
                    <a:pt x="968" y="177"/>
                  </a:lnTo>
                  <a:lnTo>
                    <a:pt x="969" y="177"/>
                  </a:lnTo>
                  <a:lnTo>
                    <a:pt x="971" y="177"/>
                  </a:lnTo>
                  <a:lnTo>
                    <a:pt x="969" y="178"/>
                  </a:lnTo>
                  <a:lnTo>
                    <a:pt x="968" y="178"/>
                  </a:lnTo>
                  <a:lnTo>
                    <a:pt x="966" y="178"/>
                  </a:lnTo>
                  <a:lnTo>
                    <a:pt x="965" y="180"/>
                  </a:lnTo>
                  <a:lnTo>
                    <a:pt x="966" y="180"/>
                  </a:lnTo>
                  <a:lnTo>
                    <a:pt x="968" y="180"/>
                  </a:lnTo>
                  <a:lnTo>
                    <a:pt x="965" y="181"/>
                  </a:lnTo>
                  <a:lnTo>
                    <a:pt x="962" y="183"/>
                  </a:lnTo>
                  <a:lnTo>
                    <a:pt x="960" y="183"/>
                  </a:lnTo>
                  <a:lnTo>
                    <a:pt x="959" y="183"/>
                  </a:lnTo>
                  <a:lnTo>
                    <a:pt x="960" y="181"/>
                  </a:lnTo>
                  <a:lnTo>
                    <a:pt x="962" y="181"/>
                  </a:lnTo>
                  <a:lnTo>
                    <a:pt x="963" y="180"/>
                  </a:lnTo>
                  <a:lnTo>
                    <a:pt x="963" y="178"/>
                  </a:lnTo>
                  <a:lnTo>
                    <a:pt x="960" y="178"/>
                  </a:lnTo>
                  <a:lnTo>
                    <a:pt x="960" y="177"/>
                  </a:lnTo>
                  <a:lnTo>
                    <a:pt x="963" y="177"/>
                  </a:lnTo>
                  <a:lnTo>
                    <a:pt x="965" y="177"/>
                  </a:lnTo>
                  <a:lnTo>
                    <a:pt x="965" y="175"/>
                  </a:lnTo>
                  <a:lnTo>
                    <a:pt x="960" y="174"/>
                  </a:lnTo>
                  <a:lnTo>
                    <a:pt x="959" y="174"/>
                  </a:lnTo>
                  <a:lnTo>
                    <a:pt x="957" y="174"/>
                  </a:lnTo>
                  <a:lnTo>
                    <a:pt x="956" y="174"/>
                  </a:lnTo>
                  <a:lnTo>
                    <a:pt x="954" y="174"/>
                  </a:lnTo>
                  <a:lnTo>
                    <a:pt x="953" y="175"/>
                  </a:lnTo>
                  <a:lnTo>
                    <a:pt x="951" y="175"/>
                  </a:lnTo>
                  <a:lnTo>
                    <a:pt x="950" y="175"/>
                  </a:lnTo>
                  <a:lnTo>
                    <a:pt x="948" y="177"/>
                  </a:lnTo>
                  <a:lnTo>
                    <a:pt x="948" y="175"/>
                  </a:lnTo>
                  <a:lnTo>
                    <a:pt x="950" y="174"/>
                  </a:lnTo>
                  <a:lnTo>
                    <a:pt x="951" y="174"/>
                  </a:lnTo>
                  <a:lnTo>
                    <a:pt x="953" y="174"/>
                  </a:lnTo>
                  <a:lnTo>
                    <a:pt x="954" y="172"/>
                  </a:lnTo>
                  <a:lnTo>
                    <a:pt x="962" y="171"/>
                  </a:lnTo>
                  <a:lnTo>
                    <a:pt x="962" y="169"/>
                  </a:lnTo>
                  <a:lnTo>
                    <a:pt x="963" y="169"/>
                  </a:lnTo>
                  <a:lnTo>
                    <a:pt x="965" y="169"/>
                  </a:lnTo>
                  <a:lnTo>
                    <a:pt x="966" y="169"/>
                  </a:lnTo>
                  <a:lnTo>
                    <a:pt x="973" y="168"/>
                  </a:lnTo>
                  <a:lnTo>
                    <a:pt x="974" y="168"/>
                  </a:lnTo>
                  <a:lnTo>
                    <a:pt x="976" y="168"/>
                  </a:lnTo>
                  <a:lnTo>
                    <a:pt x="976" y="166"/>
                  </a:lnTo>
                  <a:lnTo>
                    <a:pt x="974" y="166"/>
                  </a:lnTo>
                  <a:lnTo>
                    <a:pt x="973" y="166"/>
                  </a:lnTo>
                  <a:lnTo>
                    <a:pt x="973" y="163"/>
                  </a:lnTo>
                  <a:lnTo>
                    <a:pt x="971" y="166"/>
                  </a:lnTo>
                  <a:lnTo>
                    <a:pt x="969" y="166"/>
                  </a:lnTo>
                  <a:lnTo>
                    <a:pt x="969" y="163"/>
                  </a:lnTo>
                  <a:lnTo>
                    <a:pt x="971" y="163"/>
                  </a:lnTo>
                  <a:lnTo>
                    <a:pt x="973" y="163"/>
                  </a:lnTo>
                  <a:lnTo>
                    <a:pt x="974" y="163"/>
                  </a:lnTo>
                  <a:lnTo>
                    <a:pt x="974" y="162"/>
                  </a:lnTo>
                  <a:lnTo>
                    <a:pt x="976" y="163"/>
                  </a:lnTo>
                  <a:lnTo>
                    <a:pt x="977" y="163"/>
                  </a:lnTo>
                  <a:lnTo>
                    <a:pt x="979" y="163"/>
                  </a:lnTo>
                  <a:lnTo>
                    <a:pt x="979" y="162"/>
                  </a:lnTo>
                  <a:lnTo>
                    <a:pt x="982" y="162"/>
                  </a:lnTo>
                  <a:lnTo>
                    <a:pt x="983" y="160"/>
                  </a:lnTo>
                  <a:lnTo>
                    <a:pt x="985" y="160"/>
                  </a:lnTo>
                  <a:lnTo>
                    <a:pt x="985" y="159"/>
                  </a:lnTo>
                  <a:lnTo>
                    <a:pt x="983" y="159"/>
                  </a:lnTo>
                  <a:lnTo>
                    <a:pt x="983" y="157"/>
                  </a:lnTo>
                  <a:lnTo>
                    <a:pt x="982" y="157"/>
                  </a:lnTo>
                  <a:lnTo>
                    <a:pt x="980" y="157"/>
                  </a:lnTo>
                  <a:lnTo>
                    <a:pt x="979" y="157"/>
                  </a:lnTo>
                  <a:lnTo>
                    <a:pt x="977" y="157"/>
                  </a:lnTo>
                  <a:lnTo>
                    <a:pt x="976" y="157"/>
                  </a:lnTo>
                  <a:lnTo>
                    <a:pt x="974" y="157"/>
                  </a:lnTo>
                  <a:lnTo>
                    <a:pt x="976" y="156"/>
                  </a:lnTo>
                  <a:lnTo>
                    <a:pt x="974" y="156"/>
                  </a:lnTo>
                  <a:lnTo>
                    <a:pt x="973" y="157"/>
                  </a:lnTo>
                  <a:lnTo>
                    <a:pt x="971" y="157"/>
                  </a:lnTo>
                  <a:lnTo>
                    <a:pt x="971" y="156"/>
                  </a:lnTo>
                  <a:lnTo>
                    <a:pt x="973" y="156"/>
                  </a:lnTo>
                  <a:lnTo>
                    <a:pt x="974" y="156"/>
                  </a:lnTo>
                  <a:lnTo>
                    <a:pt x="977" y="154"/>
                  </a:lnTo>
                  <a:lnTo>
                    <a:pt x="979" y="154"/>
                  </a:lnTo>
                  <a:lnTo>
                    <a:pt x="980" y="153"/>
                  </a:lnTo>
                  <a:lnTo>
                    <a:pt x="974" y="153"/>
                  </a:lnTo>
                  <a:lnTo>
                    <a:pt x="966" y="154"/>
                  </a:lnTo>
                  <a:lnTo>
                    <a:pt x="963" y="154"/>
                  </a:lnTo>
                  <a:lnTo>
                    <a:pt x="962" y="154"/>
                  </a:lnTo>
                  <a:lnTo>
                    <a:pt x="960" y="154"/>
                  </a:lnTo>
                  <a:lnTo>
                    <a:pt x="959" y="154"/>
                  </a:lnTo>
                  <a:lnTo>
                    <a:pt x="959" y="156"/>
                  </a:lnTo>
                  <a:lnTo>
                    <a:pt x="957" y="156"/>
                  </a:lnTo>
                  <a:lnTo>
                    <a:pt x="953" y="156"/>
                  </a:lnTo>
                  <a:lnTo>
                    <a:pt x="951" y="156"/>
                  </a:lnTo>
                  <a:lnTo>
                    <a:pt x="951" y="157"/>
                  </a:lnTo>
                  <a:lnTo>
                    <a:pt x="953" y="157"/>
                  </a:lnTo>
                  <a:lnTo>
                    <a:pt x="954" y="157"/>
                  </a:lnTo>
                  <a:lnTo>
                    <a:pt x="957" y="159"/>
                  </a:lnTo>
                  <a:lnTo>
                    <a:pt x="957" y="157"/>
                  </a:lnTo>
                  <a:lnTo>
                    <a:pt x="959" y="157"/>
                  </a:lnTo>
                  <a:lnTo>
                    <a:pt x="960" y="157"/>
                  </a:lnTo>
                  <a:lnTo>
                    <a:pt x="962" y="157"/>
                  </a:lnTo>
                  <a:lnTo>
                    <a:pt x="965" y="157"/>
                  </a:lnTo>
                  <a:lnTo>
                    <a:pt x="969" y="157"/>
                  </a:lnTo>
                  <a:lnTo>
                    <a:pt x="962" y="159"/>
                  </a:lnTo>
                  <a:lnTo>
                    <a:pt x="960" y="159"/>
                  </a:lnTo>
                  <a:lnTo>
                    <a:pt x="959" y="159"/>
                  </a:lnTo>
                  <a:lnTo>
                    <a:pt x="957" y="159"/>
                  </a:lnTo>
                  <a:lnTo>
                    <a:pt x="956" y="159"/>
                  </a:lnTo>
                  <a:lnTo>
                    <a:pt x="954" y="159"/>
                  </a:lnTo>
                  <a:lnTo>
                    <a:pt x="953" y="159"/>
                  </a:lnTo>
                  <a:lnTo>
                    <a:pt x="953" y="160"/>
                  </a:lnTo>
                  <a:lnTo>
                    <a:pt x="951" y="160"/>
                  </a:lnTo>
                  <a:lnTo>
                    <a:pt x="951" y="159"/>
                  </a:lnTo>
                  <a:lnTo>
                    <a:pt x="950" y="159"/>
                  </a:lnTo>
                  <a:lnTo>
                    <a:pt x="950" y="157"/>
                  </a:lnTo>
                  <a:lnTo>
                    <a:pt x="947" y="157"/>
                  </a:lnTo>
                  <a:lnTo>
                    <a:pt x="945" y="157"/>
                  </a:lnTo>
                  <a:lnTo>
                    <a:pt x="945" y="156"/>
                  </a:lnTo>
                  <a:lnTo>
                    <a:pt x="944" y="156"/>
                  </a:lnTo>
                  <a:lnTo>
                    <a:pt x="942" y="156"/>
                  </a:lnTo>
                  <a:lnTo>
                    <a:pt x="941" y="156"/>
                  </a:lnTo>
                  <a:lnTo>
                    <a:pt x="939" y="157"/>
                  </a:lnTo>
                  <a:lnTo>
                    <a:pt x="941" y="157"/>
                  </a:lnTo>
                  <a:lnTo>
                    <a:pt x="942" y="157"/>
                  </a:lnTo>
                  <a:lnTo>
                    <a:pt x="942" y="159"/>
                  </a:lnTo>
                  <a:lnTo>
                    <a:pt x="941" y="159"/>
                  </a:lnTo>
                  <a:lnTo>
                    <a:pt x="939" y="159"/>
                  </a:lnTo>
                  <a:lnTo>
                    <a:pt x="938" y="159"/>
                  </a:lnTo>
                  <a:lnTo>
                    <a:pt x="936" y="157"/>
                  </a:lnTo>
                  <a:lnTo>
                    <a:pt x="933" y="157"/>
                  </a:lnTo>
                  <a:lnTo>
                    <a:pt x="932" y="157"/>
                  </a:lnTo>
                  <a:lnTo>
                    <a:pt x="930" y="159"/>
                  </a:lnTo>
                  <a:lnTo>
                    <a:pt x="930" y="157"/>
                  </a:lnTo>
                  <a:lnTo>
                    <a:pt x="929" y="157"/>
                  </a:lnTo>
                  <a:lnTo>
                    <a:pt x="929" y="159"/>
                  </a:lnTo>
                  <a:lnTo>
                    <a:pt x="927" y="159"/>
                  </a:lnTo>
                  <a:lnTo>
                    <a:pt x="926" y="159"/>
                  </a:lnTo>
                  <a:lnTo>
                    <a:pt x="924" y="159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7" y="160"/>
                  </a:lnTo>
                  <a:lnTo>
                    <a:pt x="926" y="162"/>
                  </a:lnTo>
                  <a:lnTo>
                    <a:pt x="927" y="162"/>
                  </a:lnTo>
                  <a:lnTo>
                    <a:pt x="929" y="162"/>
                  </a:lnTo>
                  <a:lnTo>
                    <a:pt x="929" y="163"/>
                  </a:lnTo>
                  <a:lnTo>
                    <a:pt x="927" y="163"/>
                  </a:lnTo>
                  <a:lnTo>
                    <a:pt x="927" y="166"/>
                  </a:lnTo>
                  <a:lnTo>
                    <a:pt x="929" y="166"/>
                  </a:lnTo>
                  <a:lnTo>
                    <a:pt x="927" y="168"/>
                  </a:lnTo>
                  <a:lnTo>
                    <a:pt x="929" y="168"/>
                  </a:lnTo>
                  <a:lnTo>
                    <a:pt x="929" y="169"/>
                  </a:lnTo>
                  <a:lnTo>
                    <a:pt x="930" y="169"/>
                  </a:lnTo>
                  <a:lnTo>
                    <a:pt x="930" y="171"/>
                  </a:lnTo>
                  <a:lnTo>
                    <a:pt x="929" y="171"/>
                  </a:lnTo>
                  <a:lnTo>
                    <a:pt x="927" y="171"/>
                  </a:lnTo>
                  <a:lnTo>
                    <a:pt x="927" y="169"/>
                  </a:lnTo>
                  <a:lnTo>
                    <a:pt x="927" y="168"/>
                  </a:lnTo>
                  <a:lnTo>
                    <a:pt x="927" y="166"/>
                  </a:lnTo>
                  <a:lnTo>
                    <a:pt x="926" y="166"/>
                  </a:lnTo>
                  <a:lnTo>
                    <a:pt x="926" y="163"/>
                  </a:lnTo>
                  <a:lnTo>
                    <a:pt x="924" y="163"/>
                  </a:lnTo>
                  <a:lnTo>
                    <a:pt x="924" y="162"/>
                  </a:lnTo>
                  <a:lnTo>
                    <a:pt x="923" y="162"/>
                  </a:lnTo>
                  <a:lnTo>
                    <a:pt x="920" y="162"/>
                  </a:lnTo>
                  <a:lnTo>
                    <a:pt x="918" y="163"/>
                  </a:lnTo>
                  <a:close/>
                  <a:moveTo>
                    <a:pt x="1022" y="142"/>
                  </a:moveTo>
                  <a:lnTo>
                    <a:pt x="1021" y="142"/>
                  </a:lnTo>
                  <a:lnTo>
                    <a:pt x="1019" y="144"/>
                  </a:lnTo>
                  <a:lnTo>
                    <a:pt x="1018" y="144"/>
                  </a:lnTo>
                  <a:lnTo>
                    <a:pt x="1018" y="145"/>
                  </a:lnTo>
                  <a:lnTo>
                    <a:pt x="1022" y="145"/>
                  </a:lnTo>
                  <a:lnTo>
                    <a:pt x="1024" y="145"/>
                  </a:lnTo>
                  <a:lnTo>
                    <a:pt x="1026" y="145"/>
                  </a:lnTo>
                  <a:lnTo>
                    <a:pt x="1026" y="144"/>
                  </a:lnTo>
                  <a:lnTo>
                    <a:pt x="1024" y="144"/>
                  </a:lnTo>
                  <a:lnTo>
                    <a:pt x="1024" y="142"/>
                  </a:lnTo>
                  <a:lnTo>
                    <a:pt x="1022" y="142"/>
                  </a:lnTo>
                  <a:close/>
                  <a:moveTo>
                    <a:pt x="1053" y="106"/>
                  </a:moveTo>
                  <a:lnTo>
                    <a:pt x="1051" y="106"/>
                  </a:lnTo>
                  <a:lnTo>
                    <a:pt x="1051" y="104"/>
                  </a:lnTo>
                  <a:lnTo>
                    <a:pt x="1053" y="104"/>
                  </a:lnTo>
                  <a:lnTo>
                    <a:pt x="1054" y="104"/>
                  </a:lnTo>
                  <a:lnTo>
                    <a:pt x="1053" y="103"/>
                  </a:lnTo>
                  <a:lnTo>
                    <a:pt x="1051" y="101"/>
                  </a:lnTo>
                  <a:lnTo>
                    <a:pt x="1053" y="100"/>
                  </a:lnTo>
                  <a:lnTo>
                    <a:pt x="1053" y="101"/>
                  </a:lnTo>
                  <a:lnTo>
                    <a:pt x="1054" y="100"/>
                  </a:lnTo>
                  <a:lnTo>
                    <a:pt x="1056" y="100"/>
                  </a:lnTo>
                  <a:lnTo>
                    <a:pt x="1057" y="100"/>
                  </a:lnTo>
                  <a:lnTo>
                    <a:pt x="1059" y="100"/>
                  </a:lnTo>
                  <a:lnTo>
                    <a:pt x="1060" y="100"/>
                  </a:lnTo>
                  <a:lnTo>
                    <a:pt x="1059" y="98"/>
                  </a:lnTo>
                  <a:lnTo>
                    <a:pt x="1065" y="98"/>
                  </a:lnTo>
                  <a:lnTo>
                    <a:pt x="1066" y="98"/>
                  </a:lnTo>
                  <a:lnTo>
                    <a:pt x="1069" y="98"/>
                  </a:lnTo>
                  <a:lnTo>
                    <a:pt x="1074" y="98"/>
                  </a:lnTo>
                  <a:lnTo>
                    <a:pt x="1075" y="100"/>
                  </a:lnTo>
                  <a:lnTo>
                    <a:pt x="1077" y="100"/>
                  </a:lnTo>
                  <a:lnTo>
                    <a:pt x="1079" y="100"/>
                  </a:lnTo>
                  <a:lnTo>
                    <a:pt x="1083" y="100"/>
                  </a:lnTo>
                  <a:lnTo>
                    <a:pt x="1083" y="101"/>
                  </a:lnTo>
                  <a:lnTo>
                    <a:pt x="1085" y="101"/>
                  </a:lnTo>
                  <a:lnTo>
                    <a:pt x="1086" y="101"/>
                  </a:lnTo>
                  <a:lnTo>
                    <a:pt x="1088" y="101"/>
                  </a:lnTo>
                  <a:lnTo>
                    <a:pt x="1089" y="101"/>
                  </a:lnTo>
                  <a:lnTo>
                    <a:pt x="1091" y="101"/>
                  </a:lnTo>
                  <a:lnTo>
                    <a:pt x="1092" y="101"/>
                  </a:lnTo>
                  <a:lnTo>
                    <a:pt x="1094" y="101"/>
                  </a:lnTo>
                  <a:lnTo>
                    <a:pt x="1095" y="101"/>
                  </a:lnTo>
                  <a:lnTo>
                    <a:pt x="1095" y="103"/>
                  </a:lnTo>
                  <a:lnTo>
                    <a:pt x="1097" y="103"/>
                  </a:lnTo>
                  <a:lnTo>
                    <a:pt x="1097" y="104"/>
                  </a:lnTo>
                  <a:lnTo>
                    <a:pt x="1097" y="106"/>
                  </a:lnTo>
                  <a:lnTo>
                    <a:pt x="1094" y="106"/>
                  </a:lnTo>
                  <a:lnTo>
                    <a:pt x="1094" y="107"/>
                  </a:lnTo>
                  <a:lnTo>
                    <a:pt x="1095" y="107"/>
                  </a:lnTo>
                  <a:lnTo>
                    <a:pt x="1097" y="107"/>
                  </a:lnTo>
                  <a:lnTo>
                    <a:pt x="1097" y="106"/>
                  </a:lnTo>
                  <a:lnTo>
                    <a:pt x="1098" y="106"/>
                  </a:lnTo>
                  <a:lnTo>
                    <a:pt x="1100" y="106"/>
                  </a:lnTo>
                  <a:lnTo>
                    <a:pt x="1101" y="107"/>
                  </a:lnTo>
                  <a:lnTo>
                    <a:pt x="1104" y="106"/>
                  </a:lnTo>
                  <a:lnTo>
                    <a:pt x="1106" y="106"/>
                  </a:lnTo>
                  <a:lnTo>
                    <a:pt x="1106" y="107"/>
                  </a:lnTo>
                  <a:lnTo>
                    <a:pt x="1107" y="107"/>
                  </a:lnTo>
                  <a:lnTo>
                    <a:pt x="1109" y="106"/>
                  </a:lnTo>
                  <a:lnTo>
                    <a:pt x="1112" y="106"/>
                  </a:lnTo>
                  <a:lnTo>
                    <a:pt x="1118" y="106"/>
                  </a:lnTo>
                  <a:lnTo>
                    <a:pt x="1122" y="104"/>
                  </a:lnTo>
                  <a:lnTo>
                    <a:pt x="1125" y="106"/>
                  </a:lnTo>
                  <a:lnTo>
                    <a:pt x="1127" y="106"/>
                  </a:lnTo>
                  <a:lnTo>
                    <a:pt x="1128" y="106"/>
                  </a:lnTo>
                  <a:lnTo>
                    <a:pt x="1128" y="107"/>
                  </a:lnTo>
                  <a:lnTo>
                    <a:pt x="1131" y="107"/>
                  </a:lnTo>
                  <a:lnTo>
                    <a:pt x="1131" y="109"/>
                  </a:lnTo>
                  <a:lnTo>
                    <a:pt x="1128" y="109"/>
                  </a:lnTo>
                  <a:lnTo>
                    <a:pt x="1125" y="109"/>
                  </a:lnTo>
                  <a:lnTo>
                    <a:pt x="1125" y="107"/>
                  </a:lnTo>
                  <a:lnTo>
                    <a:pt x="1124" y="109"/>
                  </a:lnTo>
                  <a:lnTo>
                    <a:pt x="1125" y="109"/>
                  </a:lnTo>
                  <a:lnTo>
                    <a:pt x="1127" y="110"/>
                  </a:lnTo>
                  <a:lnTo>
                    <a:pt x="1128" y="110"/>
                  </a:lnTo>
                  <a:lnTo>
                    <a:pt x="1130" y="110"/>
                  </a:lnTo>
                  <a:lnTo>
                    <a:pt x="1135" y="110"/>
                  </a:lnTo>
                  <a:lnTo>
                    <a:pt x="1141" y="112"/>
                  </a:lnTo>
                  <a:lnTo>
                    <a:pt x="1145" y="112"/>
                  </a:lnTo>
                  <a:lnTo>
                    <a:pt x="1145" y="113"/>
                  </a:lnTo>
                  <a:lnTo>
                    <a:pt x="1144" y="113"/>
                  </a:lnTo>
                  <a:lnTo>
                    <a:pt x="1142" y="113"/>
                  </a:lnTo>
                  <a:lnTo>
                    <a:pt x="1141" y="113"/>
                  </a:lnTo>
                  <a:lnTo>
                    <a:pt x="1136" y="113"/>
                  </a:lnTo>
                  <a:lnTo>
                    <a:pt x="1131" y="115"/>
                  </a:lnTo>
                  <a:lnTo>
                    <a:pt x="1130" y="115"/>
                  </a:lnTo>
                  <a:lnTo>
                    <a:pt x="1128" y="115"/>
                  </a:lnTo>
                  <a:lnTo>
                    <a:pt x="1122" y="115"/>
                  </a:lnTo>
                  <a:lnTo>
                    <a:pt x="1116" y="113"/>
                  </a:lnTo>
                  <a:lnTo>
                    <a:pt x="1110" y="112"/>
                  </a:lnTo>
                  <a:lnTo>
                    <a:pt x="1110" y="113"/>
                  </a:lnTo>
                  <a:lnTo>
                    <a:pt x="1112" y="113"/>
                  </a:lnTo>
                  <a:lnTo>
                    <a:pt x="1113" y="113"/>
                  </a:lnTo>
                  <a:lnTo>
                    <a:pt x="1112" y="115"/>
                  </a:lnTo>
                  <a:lnTo>
                    <a:pt x="1113" y="115"/>
                  </a:lnTo>
                  <a:lnTo>
                    <a:pt x="1121" y="115"/>
                  </a:lnTo>
                  <a:lnTo>
                    <a:pt x="1121" y="116"/>
                  </a:lnTo>
                  <a:lnTo>
                    <a:pt x="1119" y="116"/>
                  </a:lnTo>
                  <a:lnTo>
                    <a:pt x="1113" y="116"/>
                  </a:lnTo>
                  <a:lnTo>
                    <a:pt x="1112" y="116"/>
                  </a:lnTo>
                  <a:lnTo>
                    <a:pt x="1112" y="118"/>
                  </a:lnTo>
                  <a:lnTo>
                    <a:pt x="1110" y="119"/>
                  </a:lnTo>
                  <a:lnTo>
                    <a:pt x="1112" y="119"/>
                  </a:lnTo>
                  <a:lnTo>
                    <a:pt x="1113" y="119"/>
                  </a:lnTo>
                  <a:lnTo>
                    <a:pt x="1116" y="118"/>
                  </a:lnTo>
                  <a:lnTo>
                    <a:pt x="1118" y="118"/>
                  </a:lnTo>
                  <a:lnTo>
                    <a:pt x="1119" y="118"/>
                  </a:lnTo>
                  <a:lnTo>
                    <a:pt x="1121" y="118"/>
                  </a:lnTo>
                  <a:lnTo>
                    <a:pt x="1119" y="119"/>
                  </a:lnTo>
                  <a:lnTo>
                    <a:pt x="1121" y="119"/>
                  </a:lnTo>
                  <a:lnTo>
                    <a:pt x="1122" y="118"/>
                  </a:lnTo>
                  <a:lnTo>
                    <a:pt x="1124" y="118"/>
                  </a:lnTo>
                  <a:lnTo>
                    <a:pt x="1125" y="118"/>
                  </a:lnTo>
                  <a:lnTo>
                    <a:pt x="1127" y="118"/>
                  </a:lnTo>
                  <a:lnTo>
                    <a:pt x="1128" y="118"/>
                  </a:lnTo>
                  <a:lnTo>
                    <a:pt x="1130" y="116"/>
                  </a:lnTo>
                  <a:lnTo>
                    <a:pt x="1130" y="118"/>
                  </a:lnTo>
                  <a:lnTo>
                    <a:pt x="1131" y="119"/>
                  </a:lnTo>
                  <a:lnTo>
                    <a:pt x="1130" y="121"/>
                  </a:lnTo>
                  <a:lnTo>
                    <a:pt x="1131" y="121"/>
                  </a:lnTo>
                  <a:lnTo>
                    <a:pt x="1133" y="119"/>
                  </a:lnTo>
                  <a:lnTo>
                    <a:pt x="1135" y="119"/>
                  </a:lnTo>
                  <a:lnTo>
                    <a:pt x="1135" y="121"/>
                  </a:lnTo>
                  <a:lnTo>
                    <a:pt x="1136" y="121"/>
                  </a:lnTo>
                  <a:lnTo>
                    <a:pt x="1136" y="122"/>
                  </a:lnTo>
                  <a:lnTo>
                    <a:pt x="1135" y="122"/>
                  </a:lnTo>
                  <a:lnTo>
                    <a:pt x="1133" y="124"/>
                  </a:lnTo>
                  <a:lnTo>
                    <a:pt x="1131" y="124"/>
                  </a:lnTo>
                  <a:lnTo>
                    <a:pt x="1130" y="124"/>
                  </a:lnTo>
                  <a:lnTo>
                    <a:pt x="1127" y="124"/>
                  </a:lnTo>
                  <a:lnTo>
                    <a:pt x="1125" y="125"/>
                  </a:lnTo>
                  <a:lnTo>
                    <a:pt x="1127" y="125"/>
                  </a:lnTo>
                  <a:lnTo>
                    <a:pt x="1128" y="125"/>
                  </a:lnTo>
                  <a:lnTo>
                    <a:pt x="1130" y="125"/>
                  </a:lnTo>
                  <a:lnTo>
                    <a:pt x="1131" y="125"/>
                  </a:lnTo>
                  <a:lnTo>
                    <a:pt x="1133" y="125"/>
                  </a:lnTo>
                  <a:lnTo>
                    <a:pt x="1133" y="127"/>
                  </a:lnTo>
                  <a:lnTo>
                    <a:pt x="1133" y="128"/>
                  </a:lnTo>
                  <a:lnTo>
                    <a:pt x="1136" y="127"/>
                  </a:lnTo>
                  <a:lnTo>
                    <a:pt x="1138" y="127"/>
                  </a:lnTo>
                  <a:lnTo>
                    <a:pt x="1138" y="125"/>
                  </a:lnTo>
                  <a:lnTo>
                    <a:pt x="1138" y="124"/>
                  </a:lnTo>
                  <a:lnTo>
                    <a:pt x="1139" y="124"/>
                  </a:lnTo>
                  <a:lnTo>
                    <a:pt x="1141" y="124"/>
                  </a:lnTo>
                  <a:lnTo>
                    <a:pt x="1141" y="122"/>
                  </a:lnTo>
                  <a:lnTo>
                    <a:pt x="1142" y="122"/>
                  </a:lnTo>
                  <a:lnTo>
                    <a:pt x="1142" y="124"/>
                  </a:lnTo>
                  <a:lnTo>
                    <a:pt x="1144" y="124"/>
                  </a:lnTo>
                  <a:lnTo>
                    <a:pt x="1144" y="125"/>
                  </a:lnTo>
                  <a:lnTo>
                    <a:pt x="1145" y="125"/>
                  </a:lnTo>
                  <a:lnTo>
                    <a:pt x="1145" y="127"/>
                  </a:lnTo>
                  <a:lnTo>
                    <a:pt x="1148" y="125"/>
                  </a:lnTo>
                  <a:lnTo>
                    <a:pt x="1150" y="125"/>
                  </a:lnTo>
                  <a:lnTo>
                    <a:pt x="1153" y="125"/>
                  </a:lnTo>
                  <a:lnTo>
                    <a:pt x="1154" y="125"/>
                  </a:lnTo>
                  <a:lnTo>
                    <a:pt x="1154" y="127"/>
                  </a:lnTo>
                  <a:lnTo>
                    <a:pt x="1156" y="127"/>
                  </a:lnTo>
                  <a:lnTo>
                    <a:pt x="1156" y="125"/>
                  </a:lnTo>
                  <a:lnTo>
                    <a:pt x="1157" y="125"/>
                  </a:lnTo>
                  <a:lnTo>
                    <a:pt x="1159" y="124"/>
                  </a:lnTo>
                  <a:lnTo>
                    <a:pt x="1160" y="124"/>
                  </a:lnTo>
                  <a:lnTo>
                    <a:pt x="1162" y="125"/>
                  </a:lnTo>
                  <a:lnTo>
                    <a:pt x="1165" y="127"/>
                  </a:lnTo>
                  <a:lnTo>
                    <a:pt x="1168" y="127"/>
                  </a:lnTo>
                  <a:lnTo>
                    <a:pt x="1169" y="128"/>
                  </a:lnTo>
                  <a:lnTo>
                    <a:pt x="1172" y="128"/>
                  </a:lnTo>
                  <a:lnTo>
                    <a:pt x="1175" y="128"/>
                  </a:lnTo>
                  <a:lnTo>
                    <a:pt x="1177" y="128"/>
                  </a:lnTo>
                  <a:lnTo>
                    <a:pt x="1178" y="128"/>
                  </a:lnTo>
                  <a:lnTo>
                    <a:pt x="1177" y="127"/>
                  </a:lnTo>
                  <a:lnTo>
                    <a:pt x="1174" y="127"/>
                  </a:lnTo>
                  <a:lnTo>
                    <a:pt x="1175" y="125"/>
                  </a:lnTo>
                  <a:lnTo>
                    <a:pt x="1177" y="125"/>
                  </a:lnTo>
                  <a:lnTo>
                    <a:pt x="1181" y="125"/>
                  </a:lnTo>
                  <a:lnTo>
                    <a:pt x="1183" y="125"/>
                  </a:lnTo>
                  <a:lnTo>
                    <a:pt x="1184" y="125"/>
                  </a:lnTo>
                  <a:lnTo>
                    <a:pt x="1186" y="125"/>
                  </a:lnTo>
                  <a:lnTo>
                    <a:pt x="1188" y="125"/>
                  </a:lnTo>
                  <a:lnTo>
                    <a:pt x="1188" y="124"/>
                  </a:lnTo>
                  <a:lnTo>
                    <a:pt x="1189" y="124"/>
                  </a:lnTo>
                  <a:lnTo>
                    <a:pt x="1191" y="124"/>
                  </a:lnTo>
                  <a:lnTo>
                    <a:pt x="1192" y="124"/>
                  </a:lnTo>
                  <a:lnTo>
                    <a:pt x="1195" y="124"/>
                  </a:lnTo>
                  <a:lnTo>
                    <a:pt x="1198" y="124"/>
                  </a:lnTo>
                  <a:lnTo>
                    <a:pt x="1198" y="122"/>
                  </a:lnTo>
                  <a:lnTo>
                    <a:pt x="1204" y="122"/>
                  </a:lnTo>
                  <a:lnTo>
                    <a:pt x="1206" y="122"/>
                  </a:lnTo>
                  <a:lnTo>
                    <a:pt x="1209" y="121"/>
                  </a:lnTo>
                  <a:lnTo>
                    <a:pt x="1210" y="121"/>
                  </a:lnTo>
                  <a:lnTo>
                    <a:pt x="1212" y="121"/>
                  </a:lnTo>
                  <a:lnTo>
                    <a:pt x="1213" y="121"/>
                  </a:lnTo>
                  <a:lnTo>
                    <a:pt x="1216" y="121"/>
                  </a:lnTo>
                  <a:lnTo>
                    <a:pt x="1216" y="122"/>
                  </a:lnTo>
                  <a:lnTo>
                    <a:pt x="1221" y="122"/>
                  </a:lnTo>
                  <a:lnTo>
                    <a:pt x="1222" y="122"/>
                  </a:lnTo>
                  <a:lnTo>
                    <a:pt x="1230" y="121"/>
                  </a:lnTo>
                  <a:lnTo>
                    <a:pt x="1231" y="121"/>
                  </a:lnTo>
                  <a:lnTo>
                    <a:pt x="1233" y="121"/>
                  </a:lnTo>
                  <a:lnTo>
                    <a:pt x="1234" y="121"/>
                  </a:lnTo>
                  <a:lnTo>
                    <a:pt x="1241" y="121"/>
                  </a:lnTo>
                  <a:lnTo>
                    <a:pt x="1245" y="121"/>
                  </a:lnTo>
                  <a:lnTo>
                    <a:pt x="1251" y="121"/>
                  </a:lnTo>
                  <a:lnTo>
                    <a:pt x="1251" y="122"/>
                  </a:lnTo>
                  <a:lnTo>
                    <a:pt x="1250" y="122"/>
                  </a:lnTo>
                  <a:lnTo>
                    <a:pt x="1248" y="122"/>
                  </a:lnTo>
                  <a:lnTo>
                    <a:pt x="1247" y="124"/>
                  </a:lnTo>
                  <a:lnTo>
                    <a:pt x="1248" y="124"/>
                  </a:lnTo>
                  <a:lnTo>
                    <a:pt x="1250" y="124"/>
                  </a:lnTo>
                  <a:lnTo>
                    <a:pt x="1254" y="124"/>
                  </a:lnTo>
                  <a:lnTo>
                    <a:pt x="1257" y="124"/>
                  </a:lnTo>
                  <a:lnTo>
                    <a:pt x="1259" y="124"/>
                  </a:lnTo>
                  <a:lnTo>
                    <a:pt x="1260" y="124"/>
                  </a:lnTo>
                  <a:lnTo>
                    <a:pt x="1262" y="124"/>
                  </a:lnTo>
                  <a:lnTo>
                    <a:pt x="1262" y="125"/>
                  </a:lnTo>
                  <a:lnTo>
                    <a:pt x="1263" y="125"/>
                  </a:lnTo>
                  <a:lnTo>
                    <a:pt x="1257" y="127"/>
                  </a:lnTo>
                  <a:lnTo>
                    <a:pt x="1262" y="127"/>
                  </a:lnTo>
                  <a:lnTo>
                    <a:pt x="1266" y="127"/>
                  </a:lnTo>
                  <a:lnTo>
                    <a:pt x="1266" y="128"/>
                  </a:lnTo>
                  <a:lnTo>
                    <a:pt x="1266" y="130"/>
                  </a:lnTo>
                  <a:lnTo>
                    <a:pt x="1265" y="131"/>
                  </a:lnTo>
                  <a:lnTo>
                    <a:pt x="1263" y="131"/>
                  </a:lnTo>
                  <a:lnTo>
                    <a:pt x="1262" y="133"/>
                  </a:lnTo>
                  <a:lnTo>
                    <a:pt x="1260" y="133"/>
                  </a:lnTo>
                  <a:lnTo>
                    <a:pt x="1259" y="133"/>
                  </a:lnTo>
                  <a:lnTo>
                    <a:pt x="1257" y="133"/>
                  </a:lnTo>
                  <a:lnTo>
                    <a:pt x="1256" y="133"/>
                  </a:lnTo>
                  <a:lnTo>
                    <a:pt x="1256" y="134"/>
                  </a:lnTo>
                  <a:lnTo>
                    <a:pt x="1251" y="134"/>
                  </a:lnTo>
                  <a:lnTo>
                    <a:pt x="1250" y="134"/>
                  </a:lnTo>
                  <a:lnTo>
                    <a:pt x="1248" y="134"/>
                  </a:lnTo>
                  <a:lnTo>
                    <a:pt x="1250" y="136"/>
                  </a:lnTo>
                  <a:lnTo>
                    <a:pt x="1250" y="137"/>
                  </a:lnTo>
                  <a:lnTo>
                    <a:pt x="1248" y="137"/>
                  </a:lnTo>
                  <a:lnTo>
                    <a:pt x="1248" y="136"/>
                  </a:lnTo>
                  <a:lnTo>
                    <a:pt x="1247" y="137"/>
                  </a:lnTo>
                  <a:lnTo>
                    <a:pt x="1250" y="139"/>
                  </a:lnTo>
                  <a:lnTo>
                    <a:pt x="1248" y="139"/>
                  </a:lnTo>
                  <a:lnTo>
                    <a:pt x="1247" y="140"/>
                  </a:lnTo>
                  <a:lnTo>
                    <a:pt x="1247" y="142"/>
                  </a:lnTo>
                  <a:lnTo>
                    <a:pt x="1245" y="142"/>
                  </a:lnTo>
                  <a:lnTo>
                    <a:pt x="1245" y="144"/>
                  </a:lnTo>
                  <a:lnTo>
                    <a:pt x="1244" y="144"/>
                  </a:lnTo>
                  <a:lnTo>
                    <a:pt x="1241" y="144"/>
                  </a:lnTo>
                  <a:lnTo>
                    <a:pt x="1239" y="144"/>
                  </a:lnTo>
                  <a:lnTo>
                    <a:pt x="1234" y="144"/>
                  </a:lnTo>
                  <a:lnTo>
                    <a:pt x="1231" y="144"/>
                  </a:lnTo>
                  <a:lnTo>
                    <a:pt x="1228" y="144"/>
                  </a:lnTo>
                  <a:lnTo>
                    <a:pt x="1225" y="145"/>
                  </a:lnTo>
                  <a:lnTo>
                    <a:pt x="1224" y="145"/>
                  </a:lnTo>
                  <a:lnTo>
                    <a:pt x="1222" y="145"/>
                  </a:lnTo>
                  <a:lnTo>
                    <a:pt x="1221" y="145"/>
                  </a:lnTo>
                  <a:lnTo>
                    <a:pt x="1218" y="145"/>
                  </a:lnTo>
                  <a:lnTo>
                    <a:pt x="1216" y="145"/>
                  </a:lnTo>
                  <a:lnTo>
                    <a:pt x="1215" y="145"/>
                  </a:lnTo>
                  <a:lnTo>
                    <a:pt x="1213" y="145"/>
                  </a:lnTo>
                  <a:lnTo>
                    <a:pt x="1210" y="145"/>
                  </a:lnTo>
                  <a:lnTo>
                    <a:pt x="1212" y="144"/>
                  </a:lnTo>
                  <a:lnTo>
                    <a:pt x="1210" y="144"/>
                  </a:lnTo>
                  <a:lnTo>
                    <a:pt x="1207" y="145"/>
                  </a:lnTo>
                  <a:lnTo>
                    <a:pt x="1206" y="145"/>
                  </a:lnTo>
                  <a:lnTo>
                    <a:pt x="1204" y="144"/>
                  </a:lnTo>
                  <a:lnTo>
                    <a:pt x="1203" y="144"/>
                  </a:lnTo>
                  <a:lnTo>
                    <a:pt x="1203" y="142"/>
                  </a:lnTo>
                  <a:lnTo>
                    <a:pt x="1203" y="140"/>
                  </a:lnTo>
                  <a:lnTo>
                    <a:pt x="1204" y="140"/>
                  </a:lnTo>
                  <a:lnTo>
                    <a:pt x="1206" y="140"/>
                  </a:lnTo>
                  <a:lnTo>
                    <a:pt x="1206" y="139"/>
                  </a:lnTo>
                  <a:lnTo>
                    <a:pt x="1204" y="139"/>
                  </a:lnTo>
                  <a:lnTo>
                    <a:pt x="1203" y="139"/>
                  </a:lnTo>
                  <a:lnTo>
                    <a:pt x="1201" y="137"/>
                  </a:lnTo>
                  <a:lnTo>
                    <a:pt x="1200" y="137"/>
                  </a:lnTo>
                  <a:lnTo>
                    <a:pt x="1200" y="139"/>
                  </a:lnTo>
                  <a:lnTo>
                    <a:pt x="1201" y="139"/>
                  </a:lnTo>
                  <a:lnTo>
                    <a:pt x="1201" y="140"/>
                  </a:lnTo>
                  <a:lnTo>
                    <a:pt x="1200" y="140"/>
                  </a:lnTo>
                  <a:lnTo>
                    <a:pt x="1200" y="142"/>
                  </a:lnTo>
                  <a:lnTo>
                    <a:pt x="1198" y="142"/>
                  </a:lnTo>
                  <a:lnTo>
                    <a:pt x="1197" y="142"/>
                  </a:lnTo>
                  <a:lnTo>
                    <a:pt x="1197" y="144"/>
                  </a:lnTo>
                  <a:lnTo>
                    <a:pt x="1195" y="144"/>
                  </a:lnTo>
                  <a:lnTo>
                    <a:pt x="1194" y="144"/>
                  </a:lnTo>
                  <a:lnTo>
                    <a:pt x="1192" y="144"/>
                  </a:lnTo>
                  <a:lnTo>
                    <a:pt x="1188" y="144"/>
                  </a:lnTo>
                  <a:lnTo>
                    <a:pt x="1186" y="145"/>
                  </a:lnTo>
                  <a:lnTo>
                    <a:pt x="1183" y="145"/>
                  </a:lnTo>
                  <a:lnTo>
                    <a:pt x="1180" y="145"/>
                  </a:lnTo>
                  <a:lnTo>
                    <a:pt x="1178" y="145"/>
                  </a:lnTo>
                  <a:lnTo>
                    <a:pt x="1177" y="145"/>
                  </a:lnTo>
                  <a:lnTo>
                    <a:pt x="1175" y="145"/>
                  </a:lnTo>
                  <a:lnTo>
                    <a:pt x="1174" y="145"/>
                  </a:lnTo>
                  <a:lnTo>
                    <a:pt x="1174" y="144"/>
                  </a:lnTo>
                  <a:lnTo>
                    <a:pt x="1175" y="144"/>
                  </a:lnTo>
                  <a:lnTo>
                    <a:pt x="1175" y="142"/>
                  </a:lnTo>
                  <a:lnTo>
                    <a:pt x="1177" y="142"/>
                  </a:lnTo>
                  <a:lnTo>
                    <a:pt x="1177" y="140"/>
                  </a:lnTo>
                  <a:lnTo>
                    <a:pt x="1175" y="142"/>
                  </a:lnTo>
                  <a:lnTo>
                    <a:pt x="1174" y="142"/>
                  </a:lnTo>
                  <a:lnTo>
                    <a:pt x="1174" y="144"/>
                  </a:lnTo>
                  <a:lnTo>
                    <a:pt x="1172" y="144"/>
                  </a:lnTo>
                  <a:lnTo>
                    <a:pt x="1172" y="145"/>
                  </a:lnTo>
                  <a:lnTo>
                    <a:pt x="1171" y="145"/>
                  </a:lnTo>
                  <a:lnTo>
                    <a:pt x="1169" y="145"/>
                  </a:lnTo>
                  <a:lnTo>
                    <a:pt x="1168" y="145"/>
                  </a:lnTo>
                  <a:lnTo>
                    <a:pt x="1168" y="144"/>
                  </a:lnTo>
                  <a:lnTo>
                    <a:pt x="1169" y="142"/>
                  </a:lnTo>
                  <a:lnTo>
                    <a:pt x="1168" y="142"/>
                  </a:lnTo>
                  <a:lnTo>
                    <a:pt x="1168" y="144"/>
                  </a:lnTo>
                  <a:lnTo>
                    <a:pt x="1166" y="144"/>
                  </a:lnTo>
                  <a:lnTo>
                    <a:pt x="1165" y="145"/>
                  </a:lnTo>
                  <a:lnTo>
                    <a:pt x="1160" y="145"/>
                  </a:lnTo>
                  <a:lnTo>
                    <a:pt x="1156" y="145"/>
                  </a:lnTo>
                  <a:lnTo>
                    <a:pt x="1157" y="144"/>
                  </a:lnTo>
                  <a:lnTo>
                    <a:pt x="1159" y="144"/>
                  </a:lnTo>
                  <a:lnTo>
                    <a:pt x="1159" y="142"/>
                  </a:lnTo>
                  <a:lnTo>
                    <a:pt x="1157" y="142"/>
                  </a:lnTo>
                  <a:lnTo>
                    <a:pt x="1157" y="144"/>
                  </a:lnTo>
                  <a:lnTo>
                    <a:pt x="1156" y="144"/>
                  </a:lnTo>
                  <a:lnTo>
                    <a:pt x="1156" y="145"/>
                  </a:lnTo>
                  <a:lnTo>
                    <a:pt x="1154" y="145"/>
                  </a:lnTo>
                  <a:lnTo>
                    <a:pt x="1153" y="145"/>
                  </a:lnTo>
                  <a:lnTo>
                    <a:pt x="1150" y="144"/>
                  </a:lnTo>
                  <a:lnTo>
                    <a:pt x="1148" y="144"/>
                  </a:lnTo>
                  <a:lnTo>
                    <a:pt x="1148" y="145"/>
                  </a:lnTo>
                  <a:lnTo>
                    <a:pt x="1145" y="145"/>
                  </a:lnTo>
                  <a:lnTo>
                    <a:pt x="1144" y="145"/>
                  </a:lnTo>
                  <a:lnTo>
                    <a:pt x="1142" y="145"/>
                  </a:lnTo>
                  <a:lnTo>
                    <a:pt x="1141" y="145"/>
                  </a:lnTo>
                  <a:lnTo>
                    <a:pt x="1141" y="144"/>
                  </a:lnTo>
                  <a:lnTo>
                    <a:pt x="1139" y="144"/>
                  </a:lnTo>
                  <a:lnTo>
                    <a:pt x="1139" y="145"/>
                  </a:lnTo>
                  <a:lnTo>
                    <a:pt x="1138" y="145"/>
                  </a:lnTo>
                  <a:lnTo>
                    <a:pt x="1136" y="145"/>
                  </a:lnTo>
                  <a:lnTo>
                    <a:pt x="1135" y="145"/>
                  </a:lnTo>
                  <a:lnTo>
                    <a:pt x="1133" y="145"/>
                  </a:lnTo>
                  <a:lnTo>
                    <a:pt x="1131" y="145"/>
                  </a:lnTo>
                  <a:lnTo>
                    <a:pt x="1128" y="145"/>
                  </a:lnTo>
                  <a:lnTo>
                    <a:pt x="1127" y="145"/>
                  </a:lnTo>
                  <a:lnTo>
                    <a:pt x="1125" y="145"/>
                  </a:lnTo>
                  <a:lnTo>
                    <a:pt x="1122" y="145"/>
                  </a:lnTo>
                  <a:lnTo>
                    <a:pt x="1122" y="144"/>
                  </a:lnTo>
                  <a:lnTo>
                    <a:pt x="1124" y="144"/>
                  </a:lnTo>
                  <a:lnTo>
                    <a:pt x="1124" y="142"/>
                  </a:lnTo>
                  <a:lnTo>
                    <a:pt x="1125" y="142"/>
                  </a:lnTo>
                  <a:lnTo>
                    <a:pt x="1127" y="142"/>
                  </a:lnTo>
                  <a:lnTo>
                    <a:pt x="1127" y="140"/>
                  </a:lnTo>
                  <a:lnTo>
                    <a:pt x="1128" y="140"/>
                  </a:lnTo>
                  <a:lnTo>
                    <a:pt x="1130" y="140"/>
                  </a:lnTo>
                  <a:lnTo>
                    <a:pt x="1130" y="139"/>
                  </a:lnTo>
                  <a:lnTo>
                    <a:pt x="1130" y="137"/>
                  </a:lnTo>
                  <a:lnTo>
                    <a:pt x="1128" y="137"/>
                  </a:lnTo>
                  <a:lnTo>
                    <a:pt x="1128" y="139"/>
                  </a:lnTo>
                  <a:lnTo>
                    <a:pt x="1127" y="139"/>
                  </a:lnTo>
                  <a:lnTo>
                    <a:pt x="1125" y="139"/>
                  </a:lnTo>
                  <a:lnTo>
                    <a:pt x="1124" y="139"/>
                  </a:lnTo>
                  <a:lnTo>
                    <a:pt x="1124" y="140"/>
                  </a:lnTo>
                  <a:lnTo>
                    <a:pt x="1122" y="140"/>
                  </a:lnTo>
                  <a:lnTo>
                    <a:pt x="1122" y="139"/>
                  </a:lnTo>
                  <a:lnTo>
                    <a:pt x="1121" y="139"/>
                  </a:lnTo>
                  <a:lnTo>
                    <a:pt x="1119" y="140"/>
                  </a:lnTo>
                  <a:lnTo>
                    <a:pt x="1118" y="140"/>
                  </a:lnTo>
                  <a:lnTo>
                    <a:pt x="1116" y="140"/>
                  </a:lnTo>
                  <a:lnTo>
                    <a:pt x="1118" y="142"/>
                  </a:lnTo>
                  <a:lnTo>
                    <a:pt x="1116" y="142"/>
                  </a:lnTo>
                  <a:lnTo>
                    <a:pt x="1113" y="144"/>
                  </a:lnTo>
                  <a:lnTo>
                    <a:pt x="1112" y="144"/>
                  </a:lnTo>
                  <a:lnTo>
                    <a:pt x="1110" y="144"/>
                  </a:lnTo>
                  <a:lnTo>
                    <a:pt x="1109" y="144"/>
                  </a:lnTo>
                  <a:lnTo>
                    <a:pt x="1107" y="144"/>
                  </a:lnTo>
                  <a:lnTo>
                    <a:pt x="1106" y="144"/>
                  </a:lnTo>
                  <a:lnTo>
                    <a:pt x="1104" y="145"/>
                  </a:lnTo>
                  <a:lnTo>
                    <a:pt x="1103" y="144"/>
                  </a:lnTo>
                  <a:lnTo>
                    <a:pt x="1101" y="145"/>
                  </a:lnTo>
                  <a:lnTo>
                    <a:pt x="1101" y="144"/>
                  </a:lnTo>
                  <a:lnTo>
                    <a:pt x="1100" y="144"/>
                  </a:lnTo>
                  <a:lnTo>
                    <a:pt x="1097" y="144"/>
                  </a:lnTo>
                  <a:lnTo>
                    <a:pt x="1098" y="142"/>
                  </a:lnTo>
                  <a:lnTo>
                    <a:pt x="1097" y="142"/>
                  </a:lnTo>
                  <a:lnTo>
                    <a:pt x="1097" y="144"/>
                  </a:lnTo>
                  <a:lnTo>
                    <a:pt x="1095" y="144"/>
                  </a:lnTo>
                  <a:lnTo>
                    <a:pt x="1094" y="144"/>
                  </a:lnTo>
                  <a:lnTo>
                    <a:pt x="1092" y="142"/>
                  </a:lnTo>
                  <a:lnTo>
                    <a:pt x="1092" y="140"/>
                  </a:lnTo>
                  <a:lnTo>
                    <a:pt x="1092" y="139"/>
                  </a:lnTo>
                  <a:lnTo>
                    <a:pt x="1089" y="140"/>
                  </a:lnTo>
                  <a:lnTo>
                    <a:pt x="1088" y="140"/>
                  </a:lnTo>
                  <a:lnTo>
                    <a:pt x="1086" y="140"/>
                  </a:lnTo>
                  <a:lnTo>
                    <a:pt x="1086" y="142"/>
                  </a:lnTo>
                  <a:lnTo>
                    <a:pt x="1085" y="142"/>
                  </a:lnTo>
                  <a:lnTo>
                    <a:pt x="1083" y="142"/>
                  </a:lnTo>
                  <a:lnTo>
                    <a:pt x="1082" y="142"/>
                  </a:lnTo>
                  <a:lnTo>
                    <a:pt x="1080" y="142"/>
                  </a:lnTo>
                  <a:lnTo>
                    <a:pt x="1080" y="140"/>
                  </a:lnTo>
                  <a:lnTo>
                    <a:pt x="1079" y="140"/>
                  </a:lnTo>
                  <a:lnTo>
                    <a:pt x="1077" y="140"/>
                  </a:lnTo>
                  <a:lnTo>
                    <a:pt x="1075" y="140"/>
                  </a:lnTo>
                  <a:lnTo>
                    <a:pt x="1075" y="139"/>
                  </a:lnTo>
                  <a:lnTo>
                    <a:pt x="1077" y="139"/>
                  </a:lnTo>
                  <a:lnTo>
                    <a:pt x="1077" y="137"/>
                  </a:lnTo>
                  <a:lnTo>
                    <a:pt x="1079" y="137"/>
                  </a:lnTo>
                  <a:lnTo>
                    <a:pt x="1079" y="136"/>
                  </a:lnTo>
                  <a:lnTo>
                    <a:pt x="1079" y="134"/>
                  </a:lnTo>
                  <a:lnTo>
                    <a:pt x="1080" y="134"/>
                  </a:lnTo>
                  <a:lnTo>
                    <a:pt x="1082" y="134"/>
                  </a:lnTo>
                  <a:lnTo>
                    <a:pt x="1082" y="133"/>
                  </a:lnTo>
                  <a:lnTo>
                    <a:pt x="1080" y="133"/>
                  </a:lnTo>
                  <a:lnTo>
                    <a:pt x="1079" y="133"/>
                  </a:lnTo>
                  <a:lnTo>
                    <a:pt x="1079" y="131"/>
                  </a:lnTo>
                  <a:lnTo>
                    <a:pt x="1079" y="130"/>
                  </a:lnTo>
                  <a:lnTo>
                    <a:pt x="1080" y="130"/>
                  </a:lnTo>
                  <a:lnTo>
                    <a:pt x="1082" y="130"/>
                  </a:lnTo>
                  <a:lnTo>
                    <a:pt x="1082" y="128"/>
                  </a:lnTo>
                  <a:lnTo>
                    <a:pt x="1083" y="127"/>
                  </a:lnTo>
                  <a:lnTo>
                    <a:pt x="1086" y="127"/>
                  </a:lnTo>
                  <a:lnTo>
                    <a:pt x="1086" y="125"/>
                  </a:lnTo>
                  <a:lnTo>
                    <a:pt x="1088" y="125"/>
                  </a:lnTo>
                  <a:lnTo>
                    <a:pt x="1091" y="125"/>
                  </a:lnTo>
                  <a:lnTo>
                    <a:pt x="1092" y="124"/>
                  </a:lnTo>
                  <a:lnTo>
                    <a:pt x="1092" y="122"/>
                  </a:lnTo>
                  <a:lnTo>
                    <a:pt x="1094" y="121"/>
                  </a:lnTo>
                  <a:lnTo>
                    <a:pt x="1095" y="121"/>
                  </a:lnTo>
                  <a:lnTo>
                    <a:pt x="1095" y="119"/>
                  </a:lnTo>
                  <a:lnTo>
                    <a:pt x="1094" y="119"/>
                  </a:lnTo>
                  <a:lnTo>
                    <a:pt x="1092" y="119"/>
                  </a:lnTo>
                  <a:lnTo>
                    <a:pt x="1092" y="118"/>
                  </a:lnTo>
                  <a:lnTo>
                    <a:pt x="1091" y="118"/>
                  </a:lnTo>
                  <a:lnTo>
                    <a:pt x="1091" y="116"/>
                  </a:lnTo>
                  <a:lnTo>
                    <a:pt x="1092" y="116"/>
                  </a:lnTo>
                  <a:lnTo>
                    <a:pt x="1092" y="115"/>
                  </a:lnTo>
                  <a:lnTo>
                    <a:pt x="1092" y="113"/>
                  </a:lnTo>
                  <a:lnTo>
                    <a:pt x="1091" y="113"/>
                  </a:lnTo>
                  <a:lnTo>
                    <a:pt x="1091" y="112"/>
                  </a:lnTo>
                  <a:lnTo>
                    <a:pt x="1092" y="112"/>
                  </a:lnTo>
                  <a:lnTo>
                    <a:pt x="1091" y="110"/>
                  </a:lnTo>
                  <a:lnTo>
                    <a:pt x="1089" y="110"/>
                  </a:lnTo>
                  <a:lnTo>
                    <a:pt x="1083" y="112"/>
                  </a:lnTo>
                  <a:lnTo>
                    <a:pt x="1082" y="112"/>
                  </a:lnTo>
                  <a:lnTo>
                    <a:pt x="1082" y="113"/>
                  </a:lnTo>
                  <a:lnTo>
                    <a:pt x="1080" y="113"/>
                  </a:lnTo>
                  <a:lnTo>
                    <a:pt x="1079" y="112"/>
                  </a:lnTo>
                  <a:lnTo>
                    <a:pt x="1077" y="113"/>
                  </a:lnTo>
                  <a:lnTo>
                    <a:pt x="1075" y="113"/>
                  </a:lnTo>
                  <a:lnTo>
                    <a:pt x="1074" y="112"/>
                  </a:lnTo>
                  <a:lnTo>
                    <a:pt x="1068" y="112"/>
                  </a:lnTo>
                  <a:lnTo>
                    <a:pt x="1066" y="112"/>
                  </a:lnTo>
                  <a:lnTo>
                    <a:pt x="1063" y="110"/>
                  </a:lnTo>
                  <a:lnTo>
                    <a:pt x="1062" y="110"/>
                  </a:lnTo>
                  <a:lnTo>
                    <a:pt x="1060" y="110"/>
                  </a:lnTo>
                  <a:lnTo>
                    <a:pt x="1057" y="110"/>
                  </a:lnTo>
                  <a:lnTo>
                    <a:pt x="1054" y="110"/>
                  </a:lnTo>
                  <a:lnTo>
                    <a:pt x="1053" y="109"/>
                  </a:lnTo>
                  <a:lnTo>
                    <a:pt x="1053" y="107"/>
                  </a:lnTo>
                  <a:lnTo>
                    <a:pt x="1053" y="106"/>
                  </a:lnTo>
                  <a:close/>
                  <a:moveTo>
                    <a:pt x="1095" y="137"/>
                  </a:moveTo>
                  <a:lnTo>
                    <a:pt x="1094" y="137"/>
                  </a:lnTo>
                  <a:lnTo>
                    <a:pt x="1094" y="139"/>
                  </a:lnTo>
                  <a:lnTo>
                    <a:pt x="1095" y="139"/>
                  </a:lnTo>
                  <a:lnTo>
                    <a:pt x="1095" y="137"/>
                  </a:lnTo>
                  <a:close/>
                  <a:moveTo>
                    <a:pt x="1089" y="109"/>
                  </a:moveTo>
                  <a:lnTo>
                    <a:pt x="1091" y="109"/>
                  </a:lnTo>
                  <a:lnTo>
                    <a:pt x="1092" y="109"/>
                  </a:lnTo>
                  <a:lnTo>
                    <a:pt x="1092" y="107"/>
                  </a:lnTo>
                  <a:lnTo>
                    <a:pt x="1089" y="109"/>
                  </a:lnTo>
                  <a:close/>
                  <a:moveTo>
                    <a:pt x="1085" y="110"/>
                  </a:moveTo>
                  <a:lnTo>
                    <a:pt x="1086" y="110"/>
                  </a:lnTo>
                  <a:lnTo>
                    <a:pt x="1088" y="109"/>
                  </a:lnTo>
                  <a:lnTo>
                    <a:pt x="1086" y="109"/>
                  </a:lnTo>
                  <a:lnTo>
                    <a:pt x="1085" y="109"/>
                  </a:lnTo>
                  <a:lnTo>
                    <a:pt x="1085" y="110"/>
                  </a:lnTo>
                  <a:close/>
                  <a:moveTo>
                    <a:pt x="1060" y="107"/>
                  </a:moveTo>
                  <a:lnTo>
                    <a:pt x="1062" y="107"/>
                  </a:lnTo>
                  <a:lnTo>
                    <a:pt x="1062" y="106"/>
                  </a:lnTo>
                  <a:lnTo>
                    <a:pt x="1060" y="107"/>
                  </a:lnTo>
                  <a:close/>
                  <a:moveTo>
                    <a:pt x="1113" y="118"/>
                  </a:moveTo>
                  <a:lnTo>
                    <a:pt x="1116" y="118"/>
                  </a:lnTo>
                  <a:lnTo>
                    <a:pt x="1113" y="116"/>
                  </a:lnTo>
                  <a:lnTo>
                    <a:pt x="1112" y="118"/>
                  </a:lnTo>
                  <a:lnTo>
                    <a:pt x="1113" y="118"/>
                  </a:lnTo>
                  <a:close/>
                  <a:moveTo>
                    <a:pt x="1121" y="142"/>
                  </a:moveTo>
                  <a:lnTo>
                    <a:pt x="1122" y="142"/>
                  </a:lnTo>
                  <a:lnTo>
                    <a:pt x="1122" y="140"/>
                  </a:lnTo>
                  <a:lnTo>
                    <a:pt x="1121" y="140"/>
                  </a:lnTo>
                  <a:lnTo>
                    <a:pt x="1121" y="142"/>
                  </a:lnTo>
                  <a:close/>
                  <a:moveTo>
                    <a:pt x="810" y="119"/>
                  </a:moveTo>
                  <a:lnTo>
                    <a:pt x="810" y="121"/>
                  </a:lnTo>
                  <a:lnTo>
                    <a:pt x="812" y="121"/>
                  </a:lnTo>
                  <a:lnTo>
                    <a:pt x="814" y="121"/>
                  </a:lnTo>
                  <a:lnTo>
                    <a:pt x="815" y="121"/>
                  </a:lnTo>
                  <a:lnTo>
                    <a:pt x="818" y="121"/>
                  </a:lnTo>
                  <a:lnTo>
                    <a:pt x="820" y="121"/>
                  </a:lnTo>
                  <a:lnTo>
                    <a:pt x="820" y="122"/>
                  </a:lnTo>
                  <a:lnTo>
                    <a:pt x="818" y="122"/>
                  </a:lnTo>
                  <a:lnTo>
                    <a:pt x="818" y="124"/>
                  </a:lnTo>
                  <a:lnTo>
                    <a:pt x="817" y="124"/>
                  </a:lnTo>
                  <a:lnTo>
                    <a:pt x="817" y="125"/>
                  </a:lnTo>
                  <a:lnTo>
                    <a:pt x="820" y="125"/>
                  </a:lnTo>
                  <a:lnTo>
                    <a:pt x="823" y="125"/>
                  </a:lnTo>
                  <a:lnTo>
                    <a:pt x="827" y="125"/>
                  </a:lnTo>
                  <a:lnTo>
                    <a:pt x="829" y="125"/>
                  </a:lnTo>
                  <a:lnTo>
                    <a:pt x="830" y="125"/>
                  </a:lnTo>
                  <a:lnTo>
                    <a:pt x="832" y="125"/>
                  </a:lnTo>
                  <a:lnTo>
                    <a:pt x="833" y="125"/>
                  </a:lnTo>
                  <a:lnTo>
                    <a:pt x="835" y="125"/>
                  </a:lnTo>
                  <a:lnTo>
                    <a:pt x="841" y="125"/>
                  </a:lnTo>
                  <a:lnTo>
                    <a:pt x="847" y="127"/>
                  </a:lnTo>
                  <a:lnTo>
                    <a:pt x="848" y="127"/>
                  </a:lnTo>
                  <a:lnTo>
                    <a:pt x="848" y="125"/>
                  </a:lnTo>
                  <a:lnTo>
                    <a:pt x="850" y="125"/>
                  </a:lnTo>
                  <a:lnTo>
                    <a:pt x="851" y="125"/>
                  </a:lnTo>
                  <a:lnTo>
                    <a:pt x="851" y="124"/>
                  </a:lnTo>
                  <a:lnTo>
                    <a:pt x="853" y="124"/>
                  </a:lnTo>
                  <a:lnTo>
                    <a:pt x="853" y="122"/>
                  </a:lnTo>
                  <a:lnTo>
                    <a:pt x="851" y="122"/>
                  </a:lnTo>
                  <a:lnTo>
                    <a:pt x="848" y="121"/>
                  </a:lnTo>
                  <a:lnTo>
                    <a:pt x="845" y="121"/>
                  </a:lnTo>
                  <a:lnTo>
                    <a:pt x="845" y="119"/>
                  </a:lnTo>
                  <a:lnTo>
                    <a:pt x="844" y="119"/>
                  </a:lnTo>
                  <a:lnTo>
                    <a:pt x="848" y="118"/>
                  </a:lnTo>
                  <a:lnTo>
                    <a:pt x="850" y="118"/>
                  </a:lnTo>
                  <a:lnTo>
                    <a:pt x="851" y="118"/>
                  </a:lnTo>
                  <a:lnTo>
                    <a:pt x="853" y="118"/>
                  </a:lnTo>
                  <a:lnTo>
                    <a:pt x="853" y="116"/>
                  </a:lnTo>
                  <a:lnTo>
                    <a:pt x="854" y="116"/>
                  </a:lnTo>
                  <a:lnTo>
                    <a:pt x="856" y="116"/>
                  </a:lnTo>
                  <a:lnTo>
                    <a:pt x="856" y="115"/>
                  </a:lnTo>
                  <a:lnTo>
                    <a:pt x="856" y="113"/>
                  </a:lnTo>
                  <a:lnTo>
                    <a:pt x="854" y="113"/>
                  </a:lnTo>
                  <a:lnTo>
                    <a:pt x="853" y="113"/>
                  </a:lnTo>
                  <a:lnTo>
                    <a:pt x="851" y="113"/>
                  </a:lnTo>
                  <a:lnTo>
                    <a:pt x="850" y="113"/>
                  </a:lnTo>
                  <a:lnTo>
                    <a:pt x="848" y="112"/>
                  </a:lnTo>
                  <a:lnTo>
                    <a:pt x="848" y="110"/>
                  </a:lnTo>
                  <a:lnTo>
                    <a:pt x="850" y="110"/>
                  </a:lnTo>
                  <a:lnTo>
                    <a:pt x="853" y="109"/>
                  </a:lnTo>
                  <a:lnTo>
                    <a:pt x="854" y="109"/>
                  </a:lnTo>
                  <a:lnTo>
                    <a:pt x="856" y="109"/>
                  </a:lnTo>
                  <a:lnTo>
                    <a:pt x="857" y="109"/>
                  </a:lnTo>
                  <a:lnTo>
                    <a:pt x="859" y="109"/>
                  </a:lnTo>
                  <a:lnTo>
                    <a:pt x="860" y="107"/>
                  </a:lnTo>
                  <a:lnTo>
                    <a:pt x="862" y="107"/>
                  </a:lnTo>
                  <a:lnTo>
                    <a:pt x="863" y="107"/>
                  </a:lnTo>
                  <a:lnTo>
                    <a:pt x="863" y="106"/>
                  </a:lnTo>
                  <a:lnTo>
                    <a:pt x="865" y="106"/>
                  </a:lnTo>
                  <a:lnTo>
                    <a:pt x="867" y="106"/>
                  </a:lnTo>
                  <a:lnTo>
                    <a:pt x="867" y="104"/>
                  </a:lnTo>
                  <a:lnTo>
                    <a:pt x="868" y="104"/>
                  </a:lnTo>
                  <a:lnTo>
                    <a:pt x="870" y="104"/>
                  </a:lnTo>
                  <a:lnTo>
                    <a:pt x="871" y="104"/>
                  </a:lnTo>
                  <a:lnTo>
                    <a:pt x="871" y="103"/>
                  </a:lnTo>
                  <a:lnTo>
                    <a:pt x="873" y="103"/>
                  </a:lnTo>
                  <a:lnTo>
                    <a:pt x="874" y="103"/>
                  </a:lnTo>
                  <a:lnTo>
                    <a:pt x="876" y="103"/>
                  </a:lnTo>
                  <a:lnTo>
                    <a:pt x="877" y="103"/>
                  </a:lnTo>
                  <a:lnTo>
                    <a:pt x="879" y="103"/>
                  </a:lnTo>
                  <a:lnTo>
                    <a:pt x="880" y="103"/>
                  </a:lnTo>
                  <a:lnTo>
                    <a:pt x="882" y="103"/>
                  </a:lnTo>
                  <a:lnTo>
                    <a:pt x="880" y="104"/>
                  </a:lnTo>
                  <a:lnTo>
                    <a:pt x="882" y="104"/>
                  </a:lnTo>
                  <a:lnTo>
                    <a:pt x="883" y="104"/>
                  </a:lnTo>
                  <a:lnTo>
                    <a:pt x="882" y="106"/>
                  </a:lnTo>
                  <a:lnTo>
                    <a:pt x="880" y="106"/>
                  </a:lnTo>
                  <a:lnTo>
                    <a:pt x="879" y="106"/>
                  </a:lnTo>
                  <a:lnTo>
                    <a:pt x="877" y="106"/>
                  </a:lnTo>
                  <a:lnTo>
                    <a:pt x="877" y="107"/>
                  </a:lnTo>
                  <a:lnTo>
                    <a:pt x="876" y="107"/>
                  </a:lnTo>
                  <a:lnTo>
                    <a:pt x="876" y="109"/>
                  </a:lnTo>
                  <a:lnTo>
                    <a:pt x="874" y="109"/>
                  </a:lnTo>
                  <a:lnTo>
                    <a:pt x="874" y="110"/>
                  </a:lnTo>
                  <a:lnTo>
                    <a:pt x="876" y="110"/>
                  </a:lnTo>
                  <a:lnTo>
                    <a:pt x="877" y="110"/>
                  </a:lnTo>
                  <a:lnTo>
                    <a:pt x="879" y="110"/>
                  </a:lnTo>
                  <a:lnTo>
                    <a:pt x="879" y="112"/>
                  </a:lnTo>
                  <a:lnTo>
                    <a:pt x="877" y="112"/>
                  </a:lnTo>
                  <a:lnTo>
                    <a:pt x="877" y="113"/>
                  </a:lnTo>
                  <a:lnTo>
                    <a:pt x="876" y="112"/>
                  </a:lnTo>
                  <a:lnTo>
                    <a:pt x="876" y="113"/>
                  </a:lnTo>
                  <a:lnTo>
                    <a:pt x="873" y="113"/>
                  </a:lnTo>
                  <a:lnTo>
                    <a:pt x="871" y="115"/>
                  </a:lnTo>
                  <a:lnTo>
                    <a:pt x="870" y="115"/>
                  </a:lnTo>
                  <a:lnTo>
                    <a:pt x="868" y="115"/>
                  </a:lnTo>
                  <a:lnTo>
                    <a:pt x="868" y="116"/>
                  </a:lnTo>
                  <a:lnTo>
                    <a:pt x="870" y="116"/>
                  </a:lnTo>
                  <a:lnTo>
                    <a:pt x="871" y="116"/>
                  </a:lnTo>
                  <a:lnTo>
                    <a:pt x="874" y="116"/>
                  </a:lnTo>
                  <a:lnTo>
                    <a:pt x="876" y="116"/>
                  </a:lnTo>
                  <a:lnTo>
                    <a:pt x="877" y="116"/>
                  </a:lnTo>
                  <a:lnTo>
                    <a:pt x="877" y="118"/>
                  </a:lnTo>
                  <a:lnTo>
                    <a:pt x="876" y="118"/>
                  </a:lnTo>
                  <a:lnTo>
                    <a:pt x="874" y="119"/>
                  </a:lnTo>
                  <a:lnTo>
                    <a:pt x="880" y="119"/>
                  </a:lnTo>
                  <a:lnTo>
                    <a:pt x="882" y="119"/>
                  </a:lnTo>
                  <a:lnTo>
                    <a:pt x="882" y="121"/>
                  </a:lnTo>
                  <a:lnTo>
                    <a:pt x="882" y="122"/>
                  </a:lnTo>
                  <a:lnTo>
                    <a:pt x="883" y="122"/>
                  </a:lnTo>
                  <a:lnTo>
                    <a:pt x="883" y="121"/>
                  </a:lnTo>
                  <a:lnTo>
                    <a:pt x="885" y="121"/>
                  </a:lnTo>
                  <a:lnTo>
                    <a:pt x="885" y="119"/>
                  </a:lnTo>
                  <a:lnTo>
                    <a:pt x="886" y="119"/>
                  </a:lnTo>
                  <a:lnTo>
                    <a:pt x="886" y="118"/>
                  </a:lnTo>
                  <a:lnTo>
                    <a:pt x="888" y="118"/>
                  </a:lnTo>
                  <a:lnTo>
                    <a:pt x="891" y="116"/>
                  </a:lnTo>
                  <a:lnTo>
                    <a:pt x="892" y="116"/>
                  </a:lnTo>
                  <a:lnTo>
                    <a:pt x="894" y="116"/>
                  </a:lnTo>
                  <a:lnTo>
                    <a:pt x="897" y="116"/>
                  </a:lnTo>
                  <a:lnTo>
                    <a:pt x="900" y="116"/>
                  </a:lnTo>
                  <a:lnTo>
                    <a:pt x="904" y="118"/>
                  </a:lnTo>
                  <a:lnTo>
                    <a:pt x="904" y="119"/>
                  </a:lnTo>
                  <a:lnTo>
                    <a:pt x="904" y="121"/>
                  </a:lnTo>
                  <a:lnTo>
                    <a:pt x="903" y="121"/>
                  </a:lnTo>
                  <a:lnTo>
                    <a:pt x="903" y="122"/>
                  </a:lnTo>
                  <a:lnTo>
                    <a:pt x="901" y="124"/>
                  </a:lnTo>
                  <a:lnTo>
                    <a:pt x="900" y="124"/>
                  </a:lnTo>
                  <a:lnTo>
                    <a:pt x="898" y="125"/>
                  </a:lnTo>
                  <a:lnTo>
                    <a:pt x="897" y="125"/>
                  </a:lnTo>
                  <a:lnTo>
                    <a:pt x="894" y="125"/>
                  </a:lnTo>
                  <a:lnTo>
                    <a:pt x="894" y="127"/>
                  </a:lnTo>
                  <a:lnTo>
                    <a:pt x="892" y="128"/>
                  </a:lnTo>
                  <a:lnTo>
                    <a:pt x="891" y="128"/>
                  </a:lnTo>
                  <a:lnTo>
                    <a:pt x="891" y="130"/>
                  </a:lnTo>
                  <a:lnTo>
                    <a:pt x="889" y="130"/>
                  </a:lnTo>
                  <a:lnTo>
                    <a:pt x="888" y="130"/>
                  </a:lnTo>
                  <a:lnTo>
                    <a:pt x="886" y="130"/>
                  </a:lnTo>
                  <a:lnTo>
                    <a:pt x="886" y="131"/>
                  </a:lnTo>
                  <a:lnTo>
                    <a:pt x="885" y="131"/>
                  </a:lnTo>
                  <a:lnTo>
                    <a:pt x="885" y="133"/>
                  </a:lnTo>
                  <a:lnTo>
                    <a:pt x="883" y="133"/>
                  </a:lnTo>
                  <a:lnTo>
                    <a:pt x="882" y="133"/>
                  </a:lnTo>
                  <a:lnTo>
                    <a:pt x="880" y="133"/>
                  </a:lnTo>
                  <a:lnTo>
                    <a:pt x="880" y="134"/>
                  </a:lnTo>
                  <a:lnTo>
                    <a:pt x="874" y="134"/>
                  </a:lnTo>
                  <a:lnTo>
                    <a:pt x="868" y="136"/>
                  </a:lnTo>
                  <a:lnTo>
                    <a:pt x="867" y="136"/>
                  </a:lnTo>
                  <a:lnTo>
                    <a:pt x="862" y="137"/>
                  </a:lnTo>
                  <a:lnTo>
                    <a:pt x="859" y="137"/>
                  </a:lnTo>
                  <a:lnTo>
                    <a:pt x="856" y="136"/>
                  </a:lnTo>
                  <a:lnTo>
                    <a:pt x="854" y="136"/>
                  </a:lnTo>
                  <a:lnTo>
                    <a:pt x="854" y="134"/>
                  </a:lnTo>
                  <a:lnTo>
                    <a:pt x="853" y="136"/>
                  </a:lnTo>
                  <a:lnTo>
                    <a:pt x="851" y="136"/>
                  </a:lnTo>
                  <a:lnTo>
                    <a:pt x="850" y="136"/>
                  </a:lnTo>
                  <a:lnTo>
                    <a:pt x="850" y="137"/>
                  </a:lnTo>
                  <a:lnTo>
                    <a:pt x="848" y="137"/>
                  </a:lnTo>
                  <a:lnTo>
                    <a:pt x="842" y="137"/>
                  </a:lnTo>
                  <a:lnTo>
                    <a:pt x="841" y="137"/>
                  </a:lnTo>
                  <a:lnTo>
                    <a:pt x="841" y="136"/>
                  </a:lnTo>
                  <a:lnTo>
                    <a:pt x="842" y="136"/>
                  </a:lnTo>
                  <a:lnTo>
                    <a:pt x="842" y="134"/>
                  </a:lnTo>
                  <a:lnTo>
                    <a:pt x="839" y="134"/>
                  </a:lnTo>
                  <a:lnTo>
                    <a:pt x="838" y="134"/>
                  </a:lnTo>
                  <a:lnTo>
                    <a:pt x="836" y="136"/>
                  </a:lnTo>
                  <a:lnTo>
                    <a:pt x="835" y="136"/>
                  </a:lnTo>
                  <a:lnTo>
                    <a:pt x="830" y="136"/>
                  </a:lnTo>
                  <a:lnTo>
                    <a:pt x="829" y="137"/>
                  </a:lnTo>
                  <a:lnTo>
                    <a:pt x="827" y="137"/>
                  </a:lnTo>
                  <a:lnTo>
                    <a:pt x="826" y="137"/>
                  </a:lnTo>
                  <a:lnTo>
                    <a:pt x="824" y="139"/>
                  </a:lnTo>
                  <a:lnTo>
                    <a:pt x="821" y="137"/>
                  </a:lnTo>
                  <a:lnTo>
                    <a:pt x="818" y="139"/>
                  </a:lnTo>
                  <a:lnTo>
                    <a:pt x="817" y="139"/>
                  </a:lnTo>
                  <a:lnTo>
                    <a:pt x="815" y="139"/>
                  </a:lnTo>
                  <a:lnTo>
                    <a:pt x="814" y="139"/>
                  </a:lnTo>
                  <a:lnTo>
                    <a:pt x="812" y="139"/>
                  </a:lnTo>
                  <a:lnTo>
                    <a:pt x="809" y="139"/>
                  </a:lnTo>
                  <a:lnTo>
                    <a:pt x="807" y="139"/>
                  </a:lnTo>
                  <a:lnTo>
                    <a:pt x="807" y="140"/>
                  </a:lnTo>
                  <a:lnTo>
                    <a:pt x="806" y="140"/>
                  </a:lnTo>
                  <a:lnTo>
                    <a:pt x="804" y="142"/>
                  </a:lnTo>
                  <a:lnTo>
                    <a:pt x="801" y="142"/>
                  </a:lnTo>
                  <a:lnTo>
                    <a:pt x="800" y="142"/>
                  </a:lnTo>
                  <a:lnTo>
                    <a:pt x="798" y="142"/>
                  </a:lnTo>
                  <a:lnTo>
                    <a:pt x="797" y="144"/>
                  </a:lnTo>
                  <a:lnTo>
                    <a:pt x="795" y="144"/>
                  </a:lnTo>
                  <a:lnTo>
                    <a:pt x="794" y="144"/>
                  </a:lnTo>
                  <a:lnTo>
                    <a:pt x="792" y="144"/>
                  </a:lnTo>
                  <a:lnTo>
                    <a:pt x="791" y="144"/>
                  </a:lnTo>
                  <a:lnTo>
                    <a:pt x="788" y="145"/>
                  </a:lnTo>
                  <a:lnTo>
                    <a:pt x="786" y="145"/>
                  </a:lnTo>
                  <a:lnTo>
                    <a:pt x="780" y="145"/>
                  </a:lnTo>
                  <a:lnTo>
                    <a:pt x="776" y="147"/>
                  </a:lnTo>
                  <a:lnTo>
                    <a:pt x="774" y="147"/>
                  </a:lnTo>
                  <a:lnTo>
                    <a:pt x="773" y="147"/>
                  </a:lnTo>
                  <a:lnTo>
                    <a:pt x="770" y="147"/>
                  </a:lnTo>
                  <a:lnTo>
                    <a:pt x="764" y="147"/>
                  </a:lnTo>
                  <a:lnTo>
                    <a:pt x="761" y="147"/>
                  </a:lnTo>
                  <a:lnTo>
                    <a:pt x="757" y="147"/>
                  </a:lnTo>
                  <a:lnTo>
                    <a:pt x="754" y="147"/>
                  </a:lnTo>
                  <a:lnTo>
                    <a:pt x="754" y="145"/>
                  </a:lnTo>
                  <a:lnTo>
                    <a:pt x="751" y="144"/>
                  </a:lnTo>
                  <a:lnTo>
                    <a:pt x="750" y="142"/>
                  </a:lnTo>
                  <a:lnTo>
                    <a:pt x="750" y="140"/>
                  </a:lnTo>
                  <a:lnTo>
                    <a:pt x="751" y="140"/>
                  </a:lnTo>
                  <a:lnTo>
                    <a:pt x="753" y="140"/>
                  </a:lnTo>
                  <a:lnTo>
                    <a:pt x="754" y="140"/>
                  </a:lnTo>
                  <a:lnTo>
                    <a:pt x="759" y="139"/>
                  </a:lnTo>
                  <a:lnTo>
                    <a:pt x="762" y="139"/>
                  </a:lnTo>
                  <a:lnTo>
                    <a:pt x="764" y="139"/>
                  </a:lnTo>
                  <a:lnTo>
                    <a:pt x="765" y="139"/>
                  </a:lnTo>
                  <a:lnTo>
                    <a:pt x="767" y="139"/>
                  </a:lnTo>
                  <a:lnTo>
                    <a:pt x="768" y="139"/>
                  </a:lnTo>
                  <a:lnTo>
                    <a:pt x="770" y="137"/>
                  </a:lnTo>
                  <a:lnTo>
                    <a:pt x="771" y="139"/>
                  </a:lnTo>
                  <a:lnTo>
                    <a:pt x="771" y="137"/>
                  </a:lnTo>
                  <a:lnTo>
                    <a:pt x="773" y="137"/>
                  </a:lnTo>
                  <a:lnTo>
                    <a:pt x="774" y="136"/>
                  </a:lnTo>
                  <a:lnTo>
                    <a:pt x="776" y="136"/>
                  </a:lnTo>
                  <a:lnTo>
                    <a:pt x="777" y="136"/>
                  </a:lnTo>
                  <a:lnTo>
                    <a:pt x="780" y="136"/>
                  </a:lnTo>
                  <a:lnTo>
                    <a:pt x="782" y="136"/>
                  </a:lnTo>
                  <a:lnTo>
                    <a:pt x="783" y="136"/>
                  </a:lnTo>
                  <a:lnTo>
                    <a:pt x="788" y="136"/>
                  </a:lnTo>
                  <a:lnTo>
                    <a:pt x="791" y="136"/>
                  </a:lnTo>
                  <a:lnTo>
                    <a:pt x="792" y="136"/>
                  </a:lnTo>
                  <a:lnTo>
                    <a:pt x="795" y="136"/>
                  </a:lnTo>
                  <a:lnTo>
                    <a:pt x="797" y="136"/>
                  </a:lnTo>
                  <a:lnTo>
                    <a:pt x="798" y="136"/>
                  </a:lnTo>
                  <a:lnTo>
                    <a:pt x="800" y="134"/>
                  </a:lnTo>
                  <a:lnTo>
                    <a:pt x="801" y="134"/>
                  </a:lnTo>
                  <a:lnTo>
                    <a:pt x="806" y="134"/>
                  </a:lnTo>
                  <a:lnTo>
                    <a:pt x="806" y="133"/>
                  </a:lnTo>
                  <a:lnTo>
                    <a:pt x="807" y="133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31"/>
                  </a:lnTo>
                  <a:lnTo>
                    <a:pt x="812" y="130"/>
                  </a:lnTo>
                  <a:lnTo>
                    <a:pt x="810" y="131"/>
                  </a:lnTo>
                  <a:lnTo>
                    <a:pt x="809" y="131"/>
                  </a:lnTo>
                  <a:lnTo>
                    <a:pt x="807" y="131"/>
                  </a:lnTo>
                  <a:lnTo>
                    <a:pt x="806" y="131"/>
                  </a:lnTo>
                  <a:lnTo>
                    <a:pt x="806" y="133"/>
                  </a:lnTo>
                  <a:lnTo>
                    <a:pt x="804" y="133"/>
                  </a:lnTo>
                  <a:lnTo>
                    <a:pt x="801" y="133"/>
                  </a:lnTo>
                  <a:lnTo>
                    <a:pt x="800" y="133"/>
                  </a:lnTo>
                  <a:lnTo>
                    <a:pt x="798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4" y="133"/>
                  </a:lnTo>
                  <a:lnTo>
                    <a:pt x="792" y="133"/>
                  </a:lnTo>
                  <a:lnTo>
                    <a:pt x="791" y="133"/>
                  </a:lnTo>
                  <a:lnTo>
                    <a:pt x="792" y="131"/>
                  </a:lnTo>
                  <a:lnTo>
                    <a:pt x="791" y="131"/>
                  </a:lnTo>
                  <a:lnTo>
                    <a:pt x="789" y="131"/>
                  </a:lnTo>
                  <a:lnTo>
                    <a:pt x="789" y="133"/>
                  </a:lnTo>
                  <a:lnTo>
                    <a:pt x="788" y="133"/>
                  </a:lnTo>
                  <a:lnTo>
                    <a:pt x="788" y="131"/>
                  </a:lnTo>
                  <a:lnTo>
                    <a:pt x="786" y="131"/>
                  </a:lnTo>
                  <a:lnTo>
                    <a:pt x="786" y="133"/>
                  </a:lnTo>
                  <a:lnTo>
                    <a:pt x="785" y="133"/>
                  </a:lnTo>
                  <a:lnTo>
                    <a:pt x="782" y="133"/>
                  </a:lnTo>
                  <a:lnTo>
                    <a:pt x="780" y="134"/>
                  </a:lnTo>
                  <a:lnTo>
                    <a:pt x="779" y="134"/>
                  </a:lnTo>
                  <a:lnTo>
                    <a:pt x="779" y="133"/>
                  </a:lnTo>
                  <a:lnTo>
                    <a:pt x="777" y="133"/>
                  </a:lnTo>
                  <a:lnTo>
                    <a:pt x="777" y="134"/>
                  </a:lnTo>
                  <a:lnTo>
                    <a:pt x="774" y="134"/>
                  </a:lnTo>
                  <a:lnTo>
                    <a:pt x="773" y="134"/>
                  </a:lnTo>
                  <a:lnTo>
                    <a:pt x="770" y="134"/>
                  </a:lnTo>
                  <a:lnTo>
                    <a:pt x="767" y="134"/>
                  </a:lnTo>
                  <a:lnTo>
                    <a:pt x="765" y="134"/>
                  </a:lnTo>
                  <a:lnTo>
                    <a:pt x="767" y="133"/>
                  </a:lnTo>
                  <a:lnTo>
                    <a:pt x="768" y="133"/>
                  </a:lnTo>
                  <a:lnTo>
                    <a:pt x="770" y="133"/>
                  </a:lnTo>
                  <a:lnTo>
                    <a:pt x="773" y="131"/>
                  </a:lnTo>
                  <a:lnTo>
                    <a:pt x="768" y="133"/>
                  </a:lnTo>
                  <a:lnTo>
                    <a:pt x="771" y="131"/>
                  </a:lnTo>
                  <a:lnTo>
                    <a:pt x="773" y="130"/>
                  </a:lnTo>
                  <a:lnTo>
                    <a:pt x="774" y="130"/>
                  </a:lnTo>
                  <a:lnTo>
                    <a:pt x="776" y="128"/>
                  </a:lnTo>
                  <a:lnTo>
                    <a:pt x="774" y="128"/>
                  </a:lnTo>
                  <a:lnTo>
                    <a:pt x="774" y="127"/>
                  </a:lnTo>
                  <a:lnTo>
                    <a:pt x="773" y="127"/>
                  </a:lnTo>
                  <a:lnTo>
                    <a:pt x="773" y="128"/>
                  </a:lnTo>
                  <a:lnTo>
                    <a:pt x="771" y="128"/>
                  </a:lnTo>
                  <a:lnTo>
                    <a:pt x="771" y="130"/>
                  </a:lnTo>
                  <a:lnTo>
                    <a:pt x="770" y="130"/>
                  </a:lnTo>
                  <a:lnTo>
                    <a:pt x="768" y="130"/>
                  </a:lnTo>
                  <a:lnTo>
                    <a:pt x="768" y="131"/>
                  </a:lnTo>
                  <a:lnTo>
                    <a:pt x="767" y="131"/>
                  </a:lnTo>
                  <a:lnTo>
                    <a:pt x="765" y="131"/>
                  </a:lnTo>
                  <a:lnTo>
                    <a:pt x="765" y="130"/>
                  </a:lnTo>
                  <a:lnTo>
                    <a:pt x="764" y="130"/>
                  </a:lnTo>
                  <a:lnTo>
                    <a:pt x="762" y="130"/>
                  </a:lnTo>
                  <a:lnTo>
                    <a:pt x="761" y="130"/>
                  </a:lnTo>
                  <a:lnTo>
                    <a:pt x="761" y="131"/>
                  </a:lnTo>
                  <a:lnTo>
                    <a:pt x="762" y="131"/>
                  </a:lnTo>
                  <a:lnTo>
                    <a:pt x="762" y="130"/>
                  </a:lnTo>
                  <a:lnTo>
                    <a:pt x="764" y="131"/>
                  </a:lnTo>
                  <a:lnTo>
                    <a:pt x="764" y="133"/>
                  </a:lnTo>
                  <a:lnTo>
                    <a:pt x="762" y="133"/>
                  </a:lnTo>
                  <a:lnTo>
                    <a:pt x="761" y="133"/>
                  </a:lnTo>
                  <a:lnTo>
                    <a:pt x="761" y="134"/>
                  </a:lnTo>
                  <a:lnTo>
                    <a:pt x="759" y="134"/>
                  </a:lnTo>
                  <a:lnTo>
                    <a:pt x="754" y="136"/>
                  </a:lnTo>
                  <a:lnTo>
                    <a:pt x="748" y="136"/>
                  </a:lnTo>
                  <a:lnTo>
                    <a:pt x="747" y="136"/>
                  </a:lnTo>
                  <a:lnTo>
                    <a:pt x="747" y="134"/>
                  </a:lnTo>
                  <a:lnTo>
                    <a:pt x="748" y="134"/>
                  </a:lnTo>
                  <a:lnTo>
                    <a:pt x="750" y="133"/>
                  </a:lnTo>
                  <a:lnTo>
                    <a:pt x="748" y="133"/>
                  </a:lnTo>
                  <a:lnTo>
                    <a:pt x="745" y="134"/>
                  </a:lnTo>
                  <a:lnTo>
                    <a:pt x="745" y="133"/>
                  </a:lnTo>
                  <a:lnTo>
                    <a:pt x="744" y="133"/>
                  </a:lnTo>
                  <a:lnTo>
                    <a:pt x="742" y="133"/>
                  </a:lnTo>
                  <a:lnTo>
                    <a:pt x="742" y="134"/>
                  </a:lnTo>
                  <a:lnTo>
                    <a:pt x="742" y="136"/>
                  </a:lnTo>
                  <a:lnTo>
                    <a:pt x="741" y="136"/>
                  </a:lnTo>
                  <a:lnTo>
                    <a:pt x="739" y="136"/>
                  </a:lnTo>
                  <a:lnTo>
                    <a:pt x="738" y="136"/>
                  </a:lnTo>
                  <a:lnTo>
                    <a:pt x="736" y="136"/>
                  </a:lnTo>
                  <a:lnTo>
                    <a:pt x="735" y="134"/>
                  </a:lnTo>
                  <a:lnTo>
                    <a:pt x="736" y="134"/>
                  </a:lnTo>
                  <a:lnTo>
                    <a:pt x="738" y="133"/>
                  </a:lnTo>
                  <a:lnTo>
                    <a:pt x="736" y="133"/>
                  </a:lnTo>
                  <a:lnTo>
                    <a:pt x="736" y="131"/>
                  </a:lnTo>
                  <a:lnTo>
                    <a:pt x="733" y="133"/>
                  </a:lnTo>
                  <a:lnTo>
                    <a:pt x="732" y="131"/>
                  </a:lnTo>
                  <a:lnTo>
                    <a:pt x="732" y="133"/>
                  </a:lnTo>
                  <a:lnTo>
                    <a:pt x="730" y="133"/>
                  </a:lnTo>
                  <a:lnTo>
                    <a:pt x="729" y="133"/>
                  </a:lnTo>
                  <a:lnTo>
                    <a:pt x="727" y="133"/>
                  </a:lnTo>
                  <a:lnTo>
                    <a:pt x="726" y="133"/>
                  </a:lnTo>
                  <a:lnTo>
                    <a:pt x="724" y="133"/>
                  </a:lnTo>
                  <a:lnTo>
                    <a:pt x="718" y="131"/>
                  </a:lnTo>
                  <a:lnTo>
                    <a:pt x="718" y="130"/>
                  </a:lnTo>
                  <a:lnTo>
                    <a:pt x="720" y="130"/>
                  </a:lnTo>
                  <a:lnTo>
                    <a:pt x="721" y="130"/>
                  </a:lnTo>
                  <a:lnTo>
                    <a:pt x="721" y="128"/>
                  </a:lnTo>
                  <a:lnTo>
                    <a:pt x="727" y="127"/>
                  </a:lnTo>
                  <a:lnTo>
                    <a:pt x="730" y="127"/>
                  </a:lnTo>
                  <a:lnTo>
                    <a:pt x="735" y="127"/>
                  </a:lnTo>
                  <a:lnTo>
                    <a:pt x="741" y="127"/>
                  </a:lnTo>
                  <a:lnTo>
                    <a:pt x="744" y="127"/>
                  </a:lnTo>
                  <a:lnTo>
                    <a:pt x="745" y="127"/>
                  </a:lnTo>
                  <a:lnTo>
                    <a:pt x="754" y="125"/>
                  </a:lnTo>
                  <a:lnTo>
                    <a:pt x="761" y="124"/>
                  </a:lnTo>
                  <a:lnTo>
                    <a:pt x="759" y="124"/>
                  </a:lnTo>
                  <a:lnTo>
                    <a:pt x="754" y="124"/>
                  </a:lnTo>
                  <a:lnTo>
                    <a:pt x="753" y="124"/>
                  </a:lnTo>
                  <a:lnTo>
                    <a:pt x="750" y="124"/>
                  </a:lnTo>
                  <a:lnTo>
                    <a:pt x="747" y="125"/>
                  </a:lnTo>
                  <a:lnTo>
                    <a:pt x="742" y="125"/>
                  </a:lnTo>
                  <a:lnTo>
                    <a:pt x="736" y="125"/>
                  </a:lnTo>
                  <a:lnTo>
                    <a:pt x="732" y="125"/>
                  </a:lnTo>
                  <a:lnTo>
                    <a:pt x="732" y="124"/>
                  </a:lnTo>
                  <a:lnTo>
                    <a:pt x="733" y="124"/>
                  </a:lnTo>
                  <a:lnTo>
                    <a:pt x="739" y="122"/>
                  </a:lnTo>
                  <a:lnTo>
                    <a:pt x="741" y="121"/>
                  </a:lnTo>
                  <a:lnTo>
                    <a:pt x="747" y="121"/>
                  </a:lnTo>
                  <a:lnTo>
                    <a:pt x="753" y="121"/>
                  </a:lnTo>
                  <a:lnTo>
                    <a:pt x="757" y="121"/>
                  </a:lnTo>
                  <a:lnTo>
                    <a:pt x="759" y="119"/>
                  </a:lnTo>
                  <a:lnTo>
                    <a:pt x="761" y="121"/>
                  </a:lnTo>
                  <a:lnTo>
                    <a:pt x="767" y="119"/>
                  </a:lnTo>
                  <a:lnTo>
                    <a:pt x="761" y="119"/>
                  </a:lnTo>
                  <a:lnTo>
                    <a:pt x="759" y="119"/>
                  </a:lnTo>
                  <a:lnTo>
                    <a:pt x="753" y="119"/>
                  </a:lnTo>
                  <a:lnTo>
                    <a:pt x="747" y="119"/>
                  </a:lnTo>
                  <a:lnTo>
                    <a:pt x="747" y="118"/>
                  </a:lnTo>
                  <a:lnTo>
                    <a:pt x="748" y="118"/>
                  </a:lnTo>
                  <a:lnTo>
                    <a:pt x="750" y="118"/>
                  </a:lnTo>
                  <a:lnTo>
                    <a:pt x="751" y="118"/>
                  </a:lnTo>
                  <a:lnTo>
                    <a:pt x="753" y="116"/>
                  </a:lnTo>
                  <a:lnTo>
                    <a:pt x="751" y="116"/>
                  </a:lnTo>
                  <a:lnTo>
                    <a:pt x="753" y="115"/>
                  </a:lnTo>
                  <a:lnTo>
                    <a:pt x="754" y="115"/>
                  </a:lnTo>
                  <a:lnTo>
                    <a:pt x="756" y="115"/>
                  </a:lnTo>
                  <a:lnTo>
                    <a:pt x="762" y="113"/>
                  </a:lnTo>
                  <a:lnTo>
                    <a:pt x="765" y="113"/>
                  </a:lnTo>
                  <a:lnTo>
                    <a:pt x="767" y="113"/>
                  </a:lnTo>
                  <a:lnTo>
                    <a:pt x="768" y="115"/>
                  </a:lnTo>
                  <a:lnTo>
                    <a:pt x="771" y="113"/>
                  </a:lnTo>
                  <a:lnTo>
                    <a:pt x="776" y="115"/>
                  </a:lnTo>
                  <a:lnTo>
                    <a:pt x="777" y="115"/>
                  </a:lnTo>
                  <a:lnTo>
                    <a:pt x="777" y="113"/>
                  </a:lnTo>
                  <a:lnTo>
                    <a:pt x="776" y="113"/>
                  </a:lnTo>
                  <a:lnTo>
                    <a:pt x="771" y="113"/>
                  </a:lnTo>
                  <a:lnTo>
                    <a:pt x="768" y="113"/>
                  </a:lnTo>
                  <a:lnTo>
                    <a:pt x="767" y="113"/>
                  </a:lnTo>
                  <a:lnTo>
                    <a:pt x="767" y="112"/>
                  </a:lnTo>
                  <a:lnTo>
                    <a:pt x="768" y="112"/>
                  </a:lnTo>
                  <a:lnTo>
                    <a:pt x="770" y="112"/>
                  </a:lnTo>
                  <a:lnTo>
                    <a:pt x="770" y="110"/>
                  </a:lnTo>
                  <a:lnTo>
                    <a:pt x="777" y="109"/>
                  </a:lnTo>
                  <a:lnTo>
                    <a:pt x="785" y="109"/>
                  </a:lnTo>
                  <a:lnTo>
                    <a:pt x="788" y="109"/>
                  </a:lnTo>
                  <a:lnTo>
                    <a:pt x="788" y="107"/>
                  </a:lnTo>
                  <a:lnTo>
                    <a:pt x="789" y="107"/>
                  </a:lnTo>
                  <a:lnTo>
                    <a:pt x="789" y="109"/>
                  </a:lnTo>
                  <a:lnTo>
                    <a:pt x="792" y="109"/>
                  </a:lnTo>
                  <a:lnTo>
                    <a:pt x="795" y="109"/>
                  </a:lnTo>
                  <a:lnTo>
                    <a:pt x="795" y="110"/>
                  </a:lnTo>
                  <a:lnTo>
                    <a:pt x="794" y="110"/>
                  </a:lnTo>
                  <a:lnTo>
                    <a:pt x="792" y="112"/>
                  </a:lnTo>
                  <a:lnTo>
                    <a:pt x="794" y="112"/>
                  </a:lnTo>
                  <a:lnTo>
                    <a:pt x="794" y="113"/>
                  </a:lnTo>
                  <a:lnTo>
                    <a:pt x="795" y="113"/>
                  </a:lnTo>
                  <a:lnTo>
                    <a:pt x="798" y="113"/>
                  </a:lnTo>
                  <a:lnTo>
                    <a:pt x="800" y="113"/>
                  </a:lnTo>
                  <a:lnTo>
                    <a:pt x="801" y="113"/>
                  </a:lnTo>
                  <a:lnTo>
                    <a:pt x="804" y="112"/>
                  </a:lnTo>
                  <a:lnTo>
                    <a:pt x="806" y="113"/>
                  </a:lnTo>
                  <a:lnTo>
                    <a:pt x="809" y="112"/>
                  </a:lnTo>
                  <a:lnTo>
                    <a:pt x="810" y="113"/>
                  </a:lnTo>
                  <a:lnTo>
                    <a:pt x="814" y="113"/>
                  </a:lnTo>
                  <a:lnTo>
                    <a:pt x="815" y="115"/>
                  </a:lnTo>
                  <a:lnTo>
                    <a:pt x="814" y="115"/>
                  </a:lnTo>
                  <a:lnTo>
                    <a:pt x="812" y="115"/>
                  </a:lnTo>
                  <a:lnTo>
                    <a:pt x="812" y="116"/>
                  </a:lnTo>
                  <a:lnTo>
                    <a:pt x="815" y="118"/>
                  </a:lnTo>
                  <a:lnTo>
                    <a:pt x="818" y="118"/>
                  </a:lnTo>
                  <a:lnTo>
                    <a:pt x="818" y="119"/>
                  </a:lnTo>
                  <a:lnTo>
                    <a:pt x="812" y="119"/>
                  </a:lnTo>
                  <a:lnTo>
                    <a:pt x="810" y="119"/>
                  </a:lnTo>
                  <a:close/>
                  <a:moveTo>
                    <a:pt x="765" y="122"/>
                  </a:moveTo>
                  <a:lnTo>
                    <a:pt x="764" y="122"/>
                  </a:lnTo>
                  <a:lnTo>
                    <a:pt x="762" y="124"/>
                  </a:lnTo>
                  <a:lnTo>
                    <a:pt x="765" y="122"/>
                  </a:lnTo>
                  <a:close/>
                  <a:moveTo>
                    <a:pt x="870" y="121"/>
                  </a:moveTo>
                  <a:lnTo>
                    <a:pt x="871" y="121"/>
                  </a:lnTo>
                  <a:lnTo>
                    <a:pt x="873" y="119"/>
                  </a:lnTo>
                  <a:lnTo>
                    <a:pt x="871" y="119"/>
                  </a:lnTo>
                  <a:lnTo>
                    <a:pt x="870" y="119"/>
                  </a:lnTo>
                  <a:lnTo>
                    <a:pt x="870" y="121"/>
                  </a:lnTo>
                  <a:close/>
                  <a:moveTo>
                    <a:pt x="733" y="133"/>
                  </a:moveTo>
                  <a:lnTo>
                    <a:pt x="733" y="134"/>
                  </a:lnTo>
                  <a:lnTo>
                    <a:pt x="736" y="133"/>
                  </a:lnTo>
                  <a:lnTo>
                    <a:pt x="735" y="133"/>
                  </a:lnTo>
                  <a:lnTo>
                    <a:pt x="733" y="133"/>
                  </a:lnTo>
                  <a:close/>
                  <a:moveTo>
                    <a:pt x="1048" y="124"/>
                  </a:moveTo>
                  <a:lnTo>
                    <a:pt x="1047" y="125"/>
                  </a:lnTo>
                  <a:lnTo>
                    <a:pt x="1045" y="124"/>
                  </a:lnTo>
                  <a:lnTo>
                    <a:pt x="1045" y="125"/>
                  </a:lnTo>
                  <a:lnTo>
                    <a:pt x="1044" y="125"/>
                  </a:lnTo>
                  <a:lnTo>
                    <a:pt x="1042" y="125"/>
                  </a:lnTo>
                  <a:lnTo>
                    <a:pt x="1041" y="125"/>
                  </a:lnTo>
                  <a:lnTo>
                    <a:pt x="1036" y="127"/>
                  </a:lnTo>
                  <a:lnTo>
                    <a:pt x="1035" y="127"/>
                  </a:lnTo>
                  <a:lnTo>
                    <a:pt x="1036" y="128"/>
                  </a:lnTo>
                  <a:lnTo>
                    <a:pt x="1035" y="128"/>
                  </a:lnTo>
                  <a:lnTo>
                    <a:pt x="1033" y="128"/>
                  </a:lnTo>
                  <a:lnTo>
                    <a:pt x="1032" y="130"/>
                  </a:lnTo>
                  <a:lnTo>
                    <a:pt x="1032" y="128"/>
                  </a:lnTo>
                  <a:lnTo>
                    <a:pt x="1030" y="130"/>
                  </a:lnTo>
                  <a:lnTo>
                    <a:pt x="1029" y="130"/>
                  </a:lnTo>
                  <a:lnTo>
                    <a:pt x="1027" y="130"/>
                  </a:lnTo>
                  <a:lnTo>
                    <a:pt x="1027" y="131"/>
                  </a:lnTo>
                  <a:lnTo>
                    <a:pt x="1022" y="131"/>
                  </a:lnTo>
                  <a:lnTo>
                    <a:pt x="1022" y="133"/>
                  </a:lnTo>
                  <a:lnTo>
                    <a:pt x="1021" y="133"/>
                  </a:lnTo>
                  <a:lnTo>
                    <a:pt x="1019" y="133"/>
                  </a:lnTo>
                  <a:lnTo>
                    <a:pt x="1018" y="133"/>
                  </a:lnTo>
                  <a:lnTo>
                    <a:pt x="1018" y="134"/>
                  </a:lnTo>
                  <a:lnTo>
                    <a:pt x="1016" y="134"/>
                  </a:lnTo>
                  <a:lnTo>
                    <a:pt x="1015" y="136"/>
                  </a:lnTo>
                  <a:lnTo>
                    <a:pt x="1016" y="136"/>
                  </a:lnTo>
                  <a:lnTo>
                    <a:pt x="1016" y="137"/>
                  </a:lnTo>
                  <a:lnTo>
                    <a:pt x="1018" y="137"/>
                  </a:lnTo>
                  <a:lnTo>
                    <a:pt x="1019" y="137"/>
                  </a:lnTo>
                  <a:lnTo>
                    <a:pt x="1019" y="136"/>
                  </a:lnTo>
                  <a:lnTo>
                    <a:pt x="1021" y="136"/>
                  </a:lnTo>
                  <a:lnTo>
                    <a:pt x="1021" y="137"/>
                  </a:lnTo>
                  <a:lnTo>
                    <a:pt x="1022" y="139"/>
                  </a:lnTo>
                  <a:lnTo>
                    <a:pt x="1024" y="139"/>
                  </a:lnTo>
                  <a:lnTo>
                    <a:pt x="1026" y="139"/>
                  </a:lnTo>
                  <a:lnTo>
                    <a:pt x="1027" y="139"/>
                  </a:lnTo>
                  <a:lnTo>
                    <a:pt x="1026" y="140"/>
                  </a:lnTo>
                  <a:lnTo>
                    <a:pt x="1027" y="140"/>
                  </a:lnTo>
                  <a:lnTo>
                    <a:pt x="1029" y="139"/>
                  </a:lnTo>
                  <a:lnTo>
                    <a:pt x="1030" y="139"/>
                  </a:lnTo>
                  <a:lnTo>
                    <a:pt x="1032" y="140"/>
                  </a:lnTo>
                  <a:lnTo>
                    <a:pt x="1030" y="142"/>
                  </a:lnTo>
                  <a:lnTo>
                    <a:pt x="1032" y="142"/>
                  </a:lnTo>
                  <a:lnTo>
                    <a:pt x="1033" y="142"/>
                  </a:lnTo>
                  <a:lnTo>
                    <a:pt x="1035" y="142"/>
                  </a:lnTo>
                  <a:lnTo>
                    <a:pt x="1039" y="142"/>
                  </a:lnTo>
                  <a:lnTo>
                    <a:pt x="1042" y="142"/>
                  </a:lnTo>
                  <a:lnTo>
                    <a:pt x="1047" y="142"/>
                  </a:lnTo>
                  <a:lnTo>
                    <a:pt x="1051" y="142"/>
                  </a:lnTo>
                  <a:lnTo>
                    <a:pt x="1053" y="142"/>
                  </a:lnTo>
                  <a:lnTo>
                    <a:pt x="1054" y="140"/>
                  </a:lnTo>
                  <a:lnTo>
                    <a:pt x="1056" y="140"/>
                  </a:lnTo>
                  <a:lnTo>
                    <a:pt x="1056" y="139"/>
                  </a:lnTo>
                  <a:lnTo>
                    <a:pt x="1057" y="139"/>
                  </a:lnTo>
                  <a:lnTo>
                    <a:pt x="1057" y="137"/>
                  </a:lnTo>
                  <a:lnTo>
                    <a:pt x="1059" y="137"/>
                  </a:lnTo>
                  <a:lnTo>
                    <a:pt x="1059" y="136"/>
                  </a:lnTo>
                  <a:lnTo>
                    <a:pt x="1059" y="134"/>
                  </a:lnTo>
                  <a:lnTo>
                    <a:pt x="1060" y="134"/>
                  </a:lnTo>
                  <a:lnTo>
                    <a:pt x="1062" y="133"/>
                  </a:lnTo>
                  <a:lnTo>
                    <a:pt x="1062" y="131"/>
                  </a:lnTo>
                  <a:lnTo>
                    <a:pt x="1063" y="131"/>
                  </a:lnTo>
                  <a:lnTo>
                    <a:pt x="1065" y="131"/>
                  </a:lnTo>
                  <a:lnTo>
                    <a:pt x="1062" y="130"/>
                  </a:lnTo>
                  <a:lnTo>
                    <a:pt x="1063" y="130"/>
                  </a:lnTo>
                  <a:lnTo>
                    <a:pt x="1063" y="128"/>
                  </a:lnTo>
                  <a:lnTo>
                    <a:pt x="1062" y="128"/>
                  </a:lnTo>
                  <a:lnTo>
                    <a:pt x="1060" y="127"/>
                  </a:lnTo>
                  <a:lnTo>
                    <a:pt x="1059" y="124"/>
                  </a:lnTo>
                  <a:lnTo>
                    <a:pt x="1054" y="124"/>
                  </a:lnTo>
                  <a:lnTo>
                    <a:pt x="1051" y="124"/>
                  </a:lnTo>
                  <a:lnTo>
                    <a:pt x="1050" y="124"/>
                  </a:lnTo>
                  <a:lnTo>
                    <a:pt x="1048" y="124"/>
                  </a:lnTo>
                  <a:close/>
                  <a:moveTo>
                    <a:pt x="1250" y="137"/>
                  </a:moveTo>
                  <a:lnTo>
                    <a:pt x="1250" y="139"/>
                  </a:lnTo>
                  <a:lnTo>
                    <a:pt x="1251" y="139"/>
                  </a:lnTo>
                  <a:lnTo>
                    <a:pt x="1253" y="139"/>
                  </a:lnTo>
                  <a:lnTo>
                    <a:pt x="1254" y="139"/>
                  </a:lnTo>
                  <a:lnTo>
                    <a:pt x="1260" y="137"/>
                  </a:lnTo>
                  <a:lnTo>
                    <a:pt x="1260" y="136"/>
                  </a:lnTo>
                  <a:lnTo>
                    <a:pt x="1259" y="136"/>
                  </a:lnTo>
                  <a:lnTo>
                    <a:pt x="1259" y="134"/>
                  </a:lnTo>
                  <a:lnTo>
                    <a:pt x="1257" y="134"/>
                  </a:lnTo>
                  <a:lnTo>
                    <a:pt x="1253" y="136"/>
                  </a:lnTo>
                  <a:lnTo>
                    <a:pt x="1251" y="136"/>
                  </a:lnTo>
                  <a:lnTo>
                    <a:pt x="1250" y="136"/>
                  </a:lnTo>
                  <a:lnTo>
                    <a:pt x="1251" y="137"/>
                  </a:lnTo>
                  <a:lnTo>
                    <a:pt x="1250" y="137"/>
                  </a:lnTo>
                  <a:close/>
                  <a:moveTo>
                    <a:pt x="912" y="128"/>
                  </a:moveTo>
                  <a:lnTo>
                    <a:pt x="910" y="128"/>
                  </a:lnTo>
                  <a:lnTo>
                    <a:pt x="904" y="130"/>
                  </a:lnTo>
                  <a:lnTo>
                    <a:pt x="903" y="130"/>
                  </a:lnTo>
                  <a:lnTo>
                    <a:pt x="903" y="131"/>
                  </a:lnTo>
                  <a:lnTo>
                    <a:pt x="901" y="131"/>
                  </a:lnTo>
                  <a:lnTo>
                    <a:pt x="900" y="131"/>
                  </a:lnTo>
                  <a:lnTo>
                    <a:pt x="900" y="133"/>
                  </a:lnTo>
                  <a:lnTo>
                    <a:pt x="898" y="133"/>
                  </a:lnTo>
                  <a:lnTo>
                    <a:pt x="897" y="133"/>
                  </a:lnTo>
                  <a:lnTo>
                    <a:pt x="898" y="134"/>
                  </a:lnTo>
                  <a:lnTo>
                    <a:pt x="900" y="134"/>
                  </a:lnTo>
                  <a:lnTo>
                    <a:pt x="901" y="134"/>
                  </a:lnTo>
                  <a:lnTo>
                    <a:pt x="903" y="134"/>
                  </a:lnTo>
                  <a:lnTo>
                    <a:pt x="904" y="136"/>
                  </a:lnTo>
                  <a:lnTo>
                    <a:pt x="906" y="134"/>
                  </a:lnTo>
                  <a:lnTo>
                    <a:pt x="912" y="134"/>
                  </a:lnTo>
                  <a:lnTo>
                    <a:pt x="913" y="134"/>
                  </a:lnTo>
                  <a:lnTo>
                    <a:pt x="916" y="133"/>
                  </a:lnTo>
                  <a:lnTo>
                    <a:pt x="918" y="133"/>
                  </a:lnTo>
                  <a:lnTo>
                    <a:pt x="918" y="131"/>
                  </a:lnTo>
                  <a:lnTo>
                    <a:pt x="916" y="131"/>
                  </a:lnTo>
                  <a:lnTo>
                    <a:pt x="918" y="130"/>
                  </a:lnTo>
                  <a:lnTo>
                    <a:pt x="920" y="128"/>
                  </a:lnTo>
                  <a:lnTo>
                    <a:pt x="918" y="128"/>
                  </a:lnTo>
                  <a:lnTo>
                    <a:pt x="916" y="128"/>
                  </a:lnTo>
                  <a:lnTo>
                    <a:pt x="916" y="127"/>
                  </a:lnTo>
                  <a:lnTo>
                    <a:pt x="912" y="128"/>
                  </a:lnTo>
                  <a:close/>
                  <a:moveTo>
                    <a:pt x="1033" y="127"/>
                  </a:moveTo>
                  <a:lnTo>
                    <a:pt x="1033" y="125"/>
                  </a:lnTo>
                  <a:lnTo>
                    <a:pt x="1035" y="125"/>
                  </a:lnTo>
                  <a:lnTo>
                    <a:pt x="1036" y="125"/>
                  </a:lnTo>
                  <a:lnTo>
                    <a:pt x="1035" y="124"/>
                  </a:lnTo>
                  <a:lnTo>
                    <a:pt x="1033" y="124"/>
                  </a:lnTo>
                  <a:lnTo>
                    <a:pt x="1032" y="124"/>
                  </a:lnTo>
                  <a:lnTo>
                    <a:pt x="1030" y="124"/>
                  </a:lnTo>
                  <a:lnTo>
                    <a:pt x="1030" y="125"/>
                  </a:lnTo>
                  <a:lnTo>
                    <a:pt x="1029" y="125"/>
                  </a:lnTo>
                  <a:lnTo>
                    <a:pt x="1029" y="127"/>
                  </a:lnTo>
                  <a:lnTo>
                    <a:pt x="1030" y="127"/>
                  </a:lnTo>
                  <a:lnTo>
                    <a:pt x="1032" y="127"/>
                  </a:lnTo>
                  <a:lnTo>
                    <a:pt x="1032" y="128"/>
                  </a:lnTo>
                  <a:lnTo>
                    <a:pt x="1033" y="128"/>
                  </a:lnTo>
                  <a:lnTo>
                    <a:pt x="1033" y="127"/>
                  </a:lnTo>
                  <a:close/>
                  <a:moveTo>
                    <a:pt x="711" y="127"/>
                  </a:moveTo>
                  <a:lnTo>
                    <a:pt x="718" y="125"/>
                  </a:lnTo>
                  <a:lnTo>
                    <a:pt x="718" y="124"/>
                  </a:lnTo>
                  <a:lnTo>
                    <a:pt x="724" y="122"/>
                  </a:lnTo>
                  <a:lnTo>
                    <a:pt x="726" y="122"/>
                  </a:lnTo>
                  <a:lnTo>
                    <a:pt x="726" y="121"/>
                  </a:lnTo>
                  <a:lnTo>
                    <a:pt x="727" y="121"/>
                  </a:lnTo>
                  <a:lnTo>
                    <a:pt x="729" y="121"/>
                  </a:lnTo>
                  <a:lnTo>
                    <a:pt x="730" y="121"/>
                  </a:lnTo>
                  <a:lnTo>
                    <a:pt x="730" y="119"/>
                  </a:lnTo>
                  <a:lnTo>
                    <a:pt x="732" y="119"/>
                  </a:lnTo>
                  <a:lnTo>
                    <a:pt x="733" y="119"/>
                  </a:lnTo>
                  <a:lnTo>
                    <a:pt x="735" y="118"/>
                  </a:lnTo>
                  <a:lnTo>
                    <a:pt x="736" y="118"/>
                  </a:lnTo>
                  <a:lnTo>
                    <a:pt x="738" y="118"/>
                  </a:lnTo>
                  <a:lnTo>
                    <a:pt x="738" y="116"/>
                  </a:lnTo>
                  <a:lnTo>
                    <a:pt x="739" y="116"/>
                  </a:lnTo>
                  <a:lnTo>
                    <a:pt x="741" y="116"/>
                  </a:lnTo>
                  <a:lnTo>
                    <a:pt x="741" y="115"/>
                  </a:lnTo>
                  <a:lnTo>
                    <a:pt x="739" y="115"/>
                  </a:lnTo>
                  <a:lnTo>
                    <a:pt x="736" y="115"/>
                  </a:lnTo>
                  <a:lnTo>
                    <a:pt x="735" y="116"/>
                  </a:lnTo>
                  <a:lnTo>
                    <a:pt x="732" y="116"/>
                  </a:lnTo>
                  <a:lnTo>
                    <a:pt x="730" y="116"/>
                  </a:lnTo>
                  <a:lnTo>
                    <a:pt x="729" y="118"/>
                  </a:lnTo>
                  <a:lnTo>
                    <a:pt x="727" y="118"/>
                  </a:lnTo>
                  <a:lnTo>
                    <a:pt x="726" y="118"/>
                  </a:lnTo>
                  <a:lnTo>
                    <a:pt x="721" y="119"/>
                  </a:lnTo>
                  <a:lnTo>
                    <a:pt x="720" y="119"/>
                  </a:lnTo>
                  <a:lnTo>
                    <a:pt x="718" y="119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5" y="121"/>
                  </a:lnTo>
                  <a:lnTo>
                    <a:pt x="714" y="121"/>
                  </a:lnTo>
                  <a:lnTo>
                    <a:pt x="712" y="121"/>
                  </a:lnTo>
                  <a:lnTo>
                    <a:pt x="711" y="122"/>
                  </a:lnTo>
                  <a:lnTo>
                    <a:pt x="705" y="124"/>
                  </a:lnTo>
                  <a:lnTo>
                    <a:pt x="701" y="124"/>
                  </a:lnTo>
                  <a:lnTo>
                    <a:pt x="703" y="125"/>
                  </a:lnTo>
                  <a:lnTo>
                    <a:pt x="705" y="125"/>
                  </a:lnTo>
                  <a:lnTo>
                    <a:pt x="706" y="125"/>
                  </a:lnTo>
                  <a:lnTo>
                    <a:pt x="708" y="125"/>
                  </a:lnTo>
                  <a:lnTo>
                    <a:pt x="709" y="125"/>
                  </a:lnTo>
                  <a:lnTo>
                    <a:pt x="709" y="127"/>
                  </a:lnTo>
                  <a:lnTo>
                    <a:pt x="711" y="127"/>
                  </a:lnTo>
                  <a:close/>
                  <a:moveTo>
                    <a:pt x="927" y="116"/>
                  </a:moveTo>
                  <a:lnTo>
                    <a:pt x="926" y="116"/>
                  </a:lnTo>
                  <a:lnTo>
                    <a:pt x="927" y="115"/>
                  </a:lnTo>
                  <a:lnTo>
                    <a:pt x="929" y="115"/>
                  </a:lnTo>
                  <a:lnTo>
                    <a:pt x="929" y="113"/>
                  </a:lnTo>
                  <a:lnTo>
                    <a:pt x="930" y="113"/>
                  </a:lnTo>
                  <a:lnTo>
                    <a:pt x="932" y="113"/>
                  </a:lnTo>
                  <a:lnTo>
                    <a:pt x="933" y="113"/>
                  </a:lnTo>
                  <a:lnTo>
                    <a:pt x="935" y="113"/>
                  </a:lnTo>
                  <a:lnTo>
                    <a:pt x="936" y="113"/>
                  </a:lnTo>
                  <a:lnTo>
                    <a:pt x="938" y="113"/>
                  </a:lnTo>
                  <a:lnTo>
                    <a:pt x="939" y="113"/>
                  </a:lnTo>
                  <a:lnTo>
                    <a:pt x="942" y="113"/>
                  </a:lnTo>
                  <a:lnTo>
                    <a:pt x="942" y="112"/>
                  </a:lnTo>
                  <a:lnTo>
                    <a:pt x="939" y="112"/>
                  </a:lnTo>
                  <a:lnTo>
                    <a:pt x="938" y="112"/>
                  </a:lnTo>
                  <a:lnTo>
                    <a:pt x="932" y="112"/>
                  </a:lnTo>
                  <a:lnTo>
                    <a:pt x="933" y="110"/>
                  </a:lnTo>
                  <a:lnTo>
                    <a:pt x="935" y="109"/>
                  </a:lnTo>
                  <a:lnTo>
                    <a:pt x="933" y="109"/>
                  </a:lnTo>
                  <a:lnTo>
                    <a:pt x="933" y="107"/>
                  </a:lnTo>
                  <a:lnTo>
                    <a:pt x="935" y="107"/>
                  </a:lnTo>
                  <a:lnTo>
                    <a:pt x="939" y="106"/>
                  </a:lnTo>
                  <a:lnTo>
                    <a:pt x="945" y="106"/>
                  </a:lnTo>
                  <a:lnTo>
                    <a:pt x="942" y="107"/>
                  </a:lnTo>
                  <a:lnTo>
                    <a:pt x="944" y="107"/>
                  </a:lnTo>
                  <a:lnTo>
                    <a:pt x="945" y="106"/>
                  </a:lnTo>
                  <a:lnTo>
                    <a:pt x="947" y="106"/>
                  </a:lnTo>
                  <a:lnTo>
                    <a:pt x="947" y="107"/>
                  </a:lnTo>
                  <a:lnTo>
                    <a:pt x="948" y="107"/>
                  </a:lnTo>
                  <a:lnTo>
                    <a:pt x="950" y="109"/>
                  </a:lnTo>
                  <a:lnTo>
                    <a:pt x="951" y="109"/>
                  </a:lnTo>
                  <a:lnTo>
                    <a:pt x="953" y="109"/>
                  </a:lnTo>
                  <a:lnTo>
                    <a:pt x="954" y="109"/>
                  </a:lnTo>
                  <a:lnTo>
                    <a:pt x="953" y="110"/>
                  </a:lnTo>
                  <a:lnTo>
                    <a:pt x="947" y="112"/>
                  </a:lnTo>
                  <a:lnTo>
                    <a:pt x="950" y="112"/>
                  </a:lnTo>
                  <a:lnTo>
                    <a:pt x="954" y="112"/>
                  </a:lnTo>
                  <a:lnTo>
                    <a:pt x="954" y="113"/>
                  </a:lnTo>
                  <a:lnTo>
                    <a:pt x="954" y="115"/>
                  </a:lnTo>
                  <a:lnTo>
                    <a:pt x="953" y="115"/>
                  </a:lnTo>
                  <a:lnTo>
                    <a:pt x="951" y="115"/>
                  </a:lnTo>
                  <a:lnTo>
                    <a:pt x="948" y="116"/>
                  </a:lnTo>
                  <a:lnTo>
                    <a:pt x="950" y="116"/>
                  </a:lnTo>
                  <a:lnTo>
                    <a:pt x="954" y="116"/>
                  </a:lnTo>
                  <a:lnTo>
                    <a:pt x="953" y="118"/>
                  </a:lnTo>
                  <a:lnTo>
                    <a:pt x="954" y="118"/>
                  </a:lnTo>
                  <a:lnTo>
                    <a:pt x="956" y="118"/>
                  </a:lnTo>
                  <a:lnTo>
                    <a:pt x="957" y="118"/>
                  </a:lnTo>
                  <a:lnTo>
                    <a:pt x="954" y="119"/>
                  </a:lnTo>
                  <a:lnTo>
                    <a:pt x="959" y="119"/>
                  </a:lnTo>
                  <a:lnTo>
                    <a:pt x="960" y="121"/>
                  </a:lnTo>
                  <a:lnTo>
                    <a:pt x="960" y="122"/>
                  </a:lnTo>
                  <a:lnTo>
                    <a:pt x="963" y="122"/>
                  </a:lnTo>
                  <a:lnTo>
                    <a:pt x="963" y="121"/>
                  </a:lnTo>
                  <a:lnTo>
                    <a:pt x="963" y="119"/>
                  </a:lnTo>
                  <a:lnTo>
                    <a:pt x="962" y="119"/>
                  </a:lnTo>
                  <a:lnTo>
                    <a:pt x="963" y="118"/>
                  </a:lnTo>
                  <a:lnTo>
                    <a:pt x="962" y="118"/>
                  </a:lnTo>
                  <a:lnTo>
                    <a:pt x="960" y="116"/>
                  </a:lnTo>
                  <a:lnTo>
                    <a:pt x="962" y="116"/>
                  </a:lnTo>
                  <a:lnTo>
                    <a:pt x="962" y="115"/>
                  </a:lnTo>
                  <a:lnTo>
                    <a:pt x="963" y="115"/>
                  </a:lnTo>
                  <a:lnTo>
                    <a:pt x="965" y="115"/>
                  </a:lnTo>
                  <a:lnTo>
                    <a:pt x="965" y="113"/>
                  </a:lnTo>
                  <a:lnTo>
                    <a:pt x="963" y="113"/>
                  </a:lnTo>
                  <a:lnTo>
                    <a:pt x="963" y="112"/>
                  </a:lnTo>
                  <a:lnTo>
                    <a:pt x="965" y="112"/>
                  </a:lnTo>
                  <a:lnTo>
                    <a:pt x="965" y="110"/>
                  </a:lnTo>
                  <a:lnTo>
                    <a:pt x="966" y="110"/>
                  </a:lnTo>
                  <a:lnTo>
                    <a:pt x="968" y="110"/>
                  </a:lnTo>
                  <a:lnTo>
                    <a:pt x="969" y="109"/>
                  </a:lnTo>
                  <a:lnTo>
                    <a:pt x="971" y="109"/>
                  </a:lnTo>
                  <a:lnTo>
                    <a:pt x="976" y="109"/>
                  </a:lnTo>
                  <a:lnTo>
                    <a:pt x="976" y="110"/>
                  </a:lnTo>
                  <a:lnTo>
                    <a:pt x="977" y="110"/>
                  </a:lnTo>
                  <a:lnTo>
                    <a:pt x="979" y="112"/>
                  </a:lnTo>
                  <a:lnTo>
                    <a:pt x="977" y="112"/>
                  </a:lnTo>
                  <a:lnTo>
                    <a:pt x="976" y="113"/>
                  </a:lnTo>
                  <a:lnTo>
                    <a:pt x="977" y="113"/>
                  </a:lnTo>
                  <a:lnTo>
                    <a:pt x="979" y="113"/>
                  </a:lnTo>
                  <a:lnTo>
                    <a:pt x="980" y="115"/>
                  </a:lnTo>
                  <a:lnTo>
                    <a:pt x="979" y="115"/>
                  </a:lnTo>
                  <a:lnTo>
                    <a:pt x="977" y="116"/>
                  </a:lnTo>
                  <a:lnTo>
                    <a:pt x="979" y="116"/>
                  </a:lnTo>
                  <a:lnTo>
                    <a:pt x="980" y="116"/>
                  </a:lnTo>
                  <a:lnTo>
                    <a:pt x="983" y="116"/>
                  </a:lnTo>
                  <a:lnTo>
                    <a:pt x="983" y="118"/>
                  </a:lnTo>
                  <a:lnTo>
                    <a:pt x="983" y="119"/>
                  </a:lnTo>
                  <a:lnTo>
                    <a:pt x="985" y="119"/>
                  </a:lnTo>
                  <a:lnTo>
                    <a:pt x="986" y="119"/>
                  </a:lnTo>
                  <a:lnTo>
                    <a:pt x="988" y="119"/>
                  </a:lnTo>
                  <a:lnTo>
                    <a:pt x="989" y="118"/>
                  </a:lnTo>
                  <a:lnTo>
                    <a:pt x="988" y="118"/>
                  </a:lnTo>
                  <a:lnTo>
                    <a:pt x="986" y="118"/>
                  </a:lnTo>
                  <a:lnTo>
                    <a:pt x="986" y="116"/>
                  </a:lnTo>
                  <a:lnTo>
                    <a:pt x="986" y="115"/>
                  </a:lnTo>
                  <a:lnTo>
                    <a:pt x="988" y="115"/>
                  </a:lnTo>
                  <a:lnTo>
                    <a:pt x="989" y="115"/>
                  </a:lnTo>
                  <a:lnTo>
                    <a:pt x="991" y="115"/>
                  </a:lnTo>
                  <a:lnTo>
                    <a:pt x="991" y="113"/>
                  </a:lnTo>
                  <a:lnTo>
                    <a:pt x="988" y="113"/>
                  </a:lnTo>
                  <a:lnTo>
                    <a:pt x="985" y="113"/>
                  </a:lnTo>
                  <a:lnTo>
                    <a:pt x="985" y="112"/>
                  </a:lnTo>
                  <a:lnTo>
                    <a:pt x="986" y="112"/>
                  </a:lnTo>
                  <a:lnTo>
                    <a:pt x="989" y="112"/>
                  </a:lnTo>
                  <a:lnTo>
                    <a:pt x="991" y="112"/>
                  </a:lnTo>
                  <a:lnTo>
                    <a:pt x="992" y="112"/>
                  </a:lnTo>
                  <a:lnTo>
                    <a:pt x="991" y="110"/>
                  </a:lnTo>
                  <a:lnTo>
                    <a:pt x="989" y="110"/>
                  </a:lnTo>
                  <a:lnTo>
                    <a:pt x="985" y="110"/>
                  </a:lnTo>
                  <a:lnTo>
                    <a:pt x="983" y="109"/>
                  </a:lnTo>
                  <a:lnTo>
                    <a:pt x="988" y="107"/>
                  </a:lnTo>
                  <a:lnTo>
                    <a:pt x="989" y="107"/>
                  </a:lnTo>
                  <a:lnTo>
                    <a:pt x="991" y="107"/>
                  </a:lnTo>
                  <a:lnTo>
                    <a:pt x="994" y="106"/>
                  </a:lnTo>
                  <a:lnTo>
                    <a:pt x="995" y="106"/>
                  </a:lnTo>
                  <a:lnTo>
                    <a:pt x="997" y="106"/>
                  </a:lnTo>
                  <a:lnTo>
                    <a:pt x="1001" y="106"/>
                  </a:lnTo>
                  <a:lnTo>
                    <a:pt x="1003" y="106"/>
                  </a:lnTo>
                  <a:lnTo>
                    <a:pt x="1004" y="106"/>
                  </a:lnTo>
                  <a:lnTo>
                    <a:pt x="1003" y="107"/>
                  </a:lnTo>
                  <a:lnTo>
                    <a:pt x="1004" y="107"/>
                  </a:lnTo>
                  <a:lnTo>
                    <a:pt x="1006" y="107"/>
                  </a:lnTo>
                  <a:lnTo>
                    <a:pt x="1007" y="109"/>
                  </a:lnTo>
                  <a:lnTo>
                    <a:pt x="1006" y="109"/>
                  </a:lnTo>
                  <a:lnTo>
                    <a:pt x="1006" y="110"/>
                  </a:lnTo>
                  <a:lnTo>
                    <a:pt x="1007" y="110"/>
                  </a:lnTo>
                  <a:lnTo>
                    <a:pt x="1007" y="109"/>
                  </a:lnTo>
                  <a:lnTo>
                    <a:pt x="1009" y="109"/>
                  </a:lnTo>
                  <a:lnTo>
                    <a:pt x="1012" y="109"/>
                  </a:lnTo>
                  <a:lnTo>
                    <a:pt x="1013" y="109"/>
                  </a:lnTo>
                  <a:lnTo>
                    <a:pt x="1013" y="107"/>
                  </a:lnTo>
                  <a:lnTo>
                    <a:pt x="1015" y="106"/>
                  </a:lnTo>
                  <a:lnTo>
                    <a:pt x="1016" y="106"/>
                  </a:lnTo>
                  <a:lnTo>
                    <a:pt x="1018" y="106"/>
                  </a:lnTo>
                  <a:lnTo>
                    <a:pt x="1016" y="107"/>
                  </a:lnTo>
                  <a:lnTo>
                    <a:pt x="1018" y="107"/>
                  </a:lnTo>
                  <a:lnTo>
                    <a:pt x="1018" y="106"/>
                  </a:lnTo>
                  <a:lnTo>
                    <a:pt x="1022" y="106"/>
                  </a:lnTo>
                  <a:lnTo>
                    <a:pt x="1024" y="106"/>
                  </a:lnTo>
                  <a:lnTo>
                    <a:pt x="1026" y="107"/>
                  </a:lnTo>
                  <a:lnTo>
                    <a:pt x="1029" y="109"/>
                  </a:lnTo>
                  <a:lnTo>
                    <a:pt x="1030" y="109"/>
                  </a:lnTo>
                  <a:lnTo>
                    <a:pt x="1029" y="110"/>
                  </a:lnTo>
                  <a:lnTo>
                    <a:pt x="1027" y="110"/>
                  </a:lnTo>
                  <a:lnTo>
                    <a:pt x="1026" y="112"/>
                  </a:lnTo>
                  <a:lnTo>
                    <a:pt x="1027" y="113"/>
                  </a:lnTo>
                  <a:lnTo>
                    <a:pt x="1026" y="115"/>
                  </a:lnTo>
                  <a:lnTo>
                    <a:pt x="1024" y="115"/>
                  </a:lnTo>
                  <a:lnTo>
                    <a:pt x="1024" y="116"/>
                  </a:lnTo>
                  <a:lnTo>
                    <a:pt x="1022" y="116"/>
                  </a:lnTo>
                  <a:lnTo>
                    <a:pt x="1021" y="116"/>
                  </a:lnTo>
                  <a:lnTo>
                    <a:pt x="1021" y="118"/>
                  </a:lnTo>
                  <a:lnTo>
                    <a:pt x="1019" y="118"/>
                  </a:lnTo>
                  <a:lnTo>
                    <a:pt x="1019" y="119"/>
                  </a:lnTo>
                  <a:lnTo>
                    <a:pt x="1018" y="119"/>
                  </a:lnTo>
                  <a:lnTo>
                    <a:pt x="1016" y="121"/>
                  </a:lnTo>
                  <a:lnTo>
                    <a:pt x="1015" y="121"/>
                  </a:lnTo>
                  <a:lnTo>
                    <a:pt x="1013" y="121"/>
                  </a:lnTo>
                  <a:lnTo>
                    <a:pt x="1012" y="122"/>
                  </a:lnTo>
                  <a:lnTo>
                    <a:pt x="1015" y="122"/>
                  </a:lnTo>
                  <a:lnTo>
                    <a:pt x="1018" y="122"/>
                  </a:lnTo>
                  <a:lnTo>
                    <a:pt x="1018" y="124"/>
                  </a:lnTo>
                  <a:lnTo>
                    <a:pt x="1016" y="124"/>
                  </a:lnTo>
                  <a:lnTo>
                    <a:pt x="1015" y="125"/>
                  </a:lnTo>
                  <a:lnTo>
                    <a:pt x="1013" y="125"/>
                  </a:lnTo>
                  <a:lnTo>
                    <a:pt x="1013" y="127"/>
                  </a:lnTo>
                  <a:lnTo>
                    <a:pt x="1013" y="128"/>
                  </a:lnTo>
                  <a:lnTo>
                    <a:pt x="1012" y="128"/>
                  </a:lnTo>
                  <a:lnTo>
                    <a:pt x="1012" y="127"/>
                  </a:lnTo>
                  <a:lnTo>
                    <a:pt x="1009" y="125"/>
                  </a:lnTo>
                  <a:lnTo>
                    <a:pt x="1007" y="125"/>
                  </a:lnTo>
                  <a:lnTo>
                    <a:pt x="1007" y="127"/>
                  </a:lnTo>
                  <a:lnTo>
                    <a:pt x="1006" y="127"/>
                  </a:lnTo>
                  <a:lnTo>
                    <a:pt x="1006" y="125"/>
                  </a:lnTo>
                  <a:lnTo>
                    <a:pt x="1004" y="125"/>
                  </a:lnTo>
                  <a:lnTo>
                    <a:pt x="1004" y="127"/>
                  </a:lnTo>
                  <a:lnTo>
                    <a:pt x="1006" y="127"/>
                  </a:lnTo>
                  <a:lnTo>
                    <a:pt x="1006" y="128"/>
                  </a:lnTo>
                  <a:lnTo>
                    <a:pt x="1004" y="128"/>
                  </a:lnTo>
                  <a:lnTo>
                    <a:pt x="1003" y="128"/>
                  </a:lnTo>
                  <a:lnTo>
                    <a:pt x="1001" y="128"/>
                  </a:lnTo>
                  <a:lnTo>
                    <a:pt x="1000" y="128"/>
                  </a:lnTo>
                  <a:lnTo>
                    <a:pt x="998" y="128"/>
                  </a:lnTo>
                  <a:lnTo>
                    <a:pt x="998" y="130"/>
                  </a:lnTo>
                  <a:lnTo>
                    <a:pt x="1000" y="130"/>
                  </a:lnTo>
                  <a:lnTo>
                    <a:pt x="1001" y="130"/>
                  </a:lnTo>
                  <a:lnTo>
                    <a:pt x="1001" y="131"/>
                  </a:lnTo>
                  <a:lnTo>
                    <a:pt x="1003" y="133"/>
                  </a:lnTo>
                  <a:lnTo>
                    <a:pt x="1001" y="133"/>
                  </a:lnTo>
                  <a:lnTo>
                    <a:pt x="1000" y="133"/>
                  </a:lnTo>
                  <a:lnTo>
                    <a:pt x="998" y="133"/>
                  </a:lnTo>
                  <a:lnTo>
                    <a:pt x="997" y="133"/>
                  </a:lnTo>
                  <a:lnTo>
                    <a:pt x="997" y="131"/>
                  </a:lnTo>
                  <a:lnTo>
                    <a:pt x="995" y="133"/>
                  </a:lnTo>
                  <a:lnTo>
                    <a:pt x="997" y="133"/>
                  </a:lnTo>
                  <a:lnTo>
                    <a:pt x="997" y="134"/>
                  </a:lnTo>
                  <a:lnTo>
                    <a:pt x="995" y="134"/>
                  </a:lnTo>
                  <a:lnTo>
                    <a:pt x="995" y="136"/>
                  </a:lnTo>
                  <a:lnTo>
                    <a:pt x="994" y="136"/>
                  </a:lnTo>
                  <a:lnTo>
                    <a:pt x="994" y="134"/>
                  </a:lnTo>
                  <a:lnTo>
                    <a:pt x="988" y="136"/>
                  </a:lnTo>
                  <a:lnTo>
                    <a:pt x="983" y="136"/>
                  </a:lnTo>
                  <a:lnTo>
                    <a:pt x="982" y="136"/>
                  </a:lnTo>
                  <a:lnTo>
                    <a:pt x="982" y="134"/>
                  </a:lnTo>
                  <a:lnTo>
                    <a:pt x="980" y="136"/>
                  </a:lnTo>
                  <a:lnTo>
                    <a:pt x="974" y="136"/>
                  </a:lnTo>
                  <a:lnTo>
                    <a:pt x="974" y="134"/>
                  </a:lnTo>
                  <a:lnTo>
                    <a:pt x="973" y="134"/>
                  </a:lnTo>
                  <a:lnTo>
                    <a:pt x="973" y="136"/>
                  </a:lnTo>
                  <a:lnTo>
                    <a:pt x="971" y="136"/>
                  </a:lnTo>
                  <a:lnTo>
                    <a:pt x="969" y="136"/>
                  </a:lnTo>
                  <a:lnTo>
                    <a:pt x="965" y="136"/>
                  </a:lnTo>
                  <a:lnTo>
                    <a:pt x="960" y="136"/>
                  </a:lnTo>
                  <a:lnTo>
                    <a:pt x="960" y="134"/>
                  </a:lnTo>
                  <a:lnTo>
                    <a:pt x="962" y="134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3" y="131"/>
                  </a:lnTo>
                  <a:lnTo>
                    <a:pt x="965" y="131"/>
                  </a:lnTo>
                  <a:lnTo>
                    <a:pt x="965" y="130"/>
                  </a:lnTo>
                  <a:lnTo>
                    <a:pt x="963" y="130"/>
                  </a:lnTo>
                  <a:lnTo>
                    <a:pt x="965" y="128"/>
                  </a:lnTo>
                  <a:lnTo>
                    <a:pt x="963" y="128"/>
                  </a:lnTo>
                  <a:lnTo>
                    <a:pt x="963" y="127"/>
                  </a:lnTo>
                  <a:lnTo>
                    <a:pt x="969" y="127"/>
                  </a:lnTo>
                  <a:lnTo>
                    <a:pt x="971" y="127"/>
                  </a:lnTo>
                  <a:lnTo>
                    <a:pt x="973" y="127"/>
                  </a:lnTo>
                  <a:lnTo>
                    <a:pt x="974" y="127"/>
                  </a:lnTo>
                  <a:lnTo>
                    <a:pt x="976" y="127"/>
                  </a:lnTo>
                  <a:lnTo>
                    <a:pt x="973" y="125"/>
                  </a:lnTo>
                  <a:lnTo>
                    <a:pt x="976" y="125"/>
                  </a:lnTo>
                  <a:lnTo>
                    <a:pt x="977" y="125"/>
                  </a:lnTo>
                  <a:lnTo>
                    <a:pt x="980" y="125"/>
                  </a:lnTo>
                  <a:lnTo>
                    <a:pt x="982" y="125"/>
                  </a:lnTo>
                  <a:lnTo>
                    <a:pt x="983" y="124"/>
                  </a:lnTo>
                  <a:lnTo>
                    <a:pt x="985" y="124"/>
                  </a:lnTo>
                  <a:lnTo>
                    <a:pt x="988" y="124"/>
                  </a:lnTo>
                  <a:lnTo>
                    <a:pt x="994" y="122"/>
                  </a:lnTo>
                  <a:lnTo>
                    <a:pt x="989" y="122"/>
                  </a:lnTo>
                  <a:lnTo>
                    <a:pt x="985" y="124"/>
                  </a:lnTo>
                  <a:lnTo>
                    <a:pt x="985" y="122"/>
                  </a:lnTo>
                  <a:lnTo>
                    <a:pt x="982" y="122"/>
                  </a:lnTo>
                  <a:lnTo>
                    <a:pt x="976" y="124"/>
                  </a:lnTo>
                  <a:lnTo>
                    <a:pt x="974" y="124"/>
                  </a:lnTo>
                  <a:lnTo>
                    <a:pt x="973" y="124"/>
                  </a:lnTo>
                  <a:lnTo>
                    <a:pt x="971" y="124"/>
                  </a:lnTo>
                  <a:lnTo>
                    <a:pt x="966" y="124"/>
                  </a:lnTo>
                  <a:lnTo>
                    <a:pt x="963" y="124"/>
                  </a:lnTo>
                  <a:lnTo>
                    <a:pt x="962" y="124"/>
                  </a:lnTo>
                  <a:lnTo>
                    <a:pt x="960" y="125"/>
                  </a:lnTo>
                  <a:lnTo>
                    <a:pt x="959" y="125"/>
                  </a:lnTo>
                  <a:lnTo>
                    <a:pt x="957" y="124"/>
                  </a:lnTo>
                  <a:lnTo>
                    <a:pt x="953" y="125"/>
                  </a:lnTo>
                  <a:lnTo>
                    <a:pt x="947" y="125"/>
                  </a:lnTo>
                  <a:lnTo>
                    <a:pt x="945" y="125"/>
                  </a:lnTo>
                  <a:lnTo>
                    <a:pt x="942" y="125"/>
                  </a:lnTo>
                  <a:lnTo>
                    <a:pt x="938" y="127"/>
                  </a:lnTo>
                  <a:lnTo>
                    <a:pt x="939" y="125"/>
                  </a:lnTo>
                  <a:lnTo>
                    <a:pt x="938" y="124"/>
                  </a:lnTo>
                  <a:lnTo>
                    <a:pt x="939" y="124"/>
                  </a:lnTo>
                  <a:lnTo>
                    <a:pt x="941" y="124"/>
                  </a:lnTo>
                  <a:lnTo>
                    <a:pt x="942" y="124"/>
                  </a:lnTo>
                  <a:lnTo>
                    <a:pt x="942" y="122"/>
                  </a:lnTo>
                  <a:lnTo>
                    <a:pt x="944" y="122"/>
                  </a:lnTo>
                  <a:lnTo>
                    <a:pt x="945" y="122"/>
                  </a:lnTo>
                  <a:lnTo>
                    <a:pt x="948" y="122"/>
                  </a:lnTo>
                  <a:lnTo>
                    <a:pt x="950" y="122"/>
                  </a:lnTo>
                  <a:lnTo>
                    <a:pt x="953" y="121"/>
                  </a:lnTo>
                  <a:lnTo>
                    <a:pt x="950" y="121"/>
                  </a:lnTo>
                  <a:lnTo>
                    <a:pt x="951" y="119"/>
                  </a:lnTo>
                  <a:lnTo>
                    <a:pt x="950" y="119"/>
                  </a:lnTo>
                  <a:lnTo>
                    <a:pt x="948" y="119"/>
                  </a:lnTo>
                  <a:lnTo>
                    <a:pt x="948" y="121"/>
                  </a:lnTo>
                  <a:lnTo>
                    <a:pt x="947" y="121"/>
                  </a:lnTo>
                  <a:lnTo>
                    <a:pt x="945" y="121"/>
                  </a:lnTo>
                  <a:lnTo>
                    <a:pt x="944" y="121"/>
                  </a:lnTo>
                  <a:lnTo>
                    <a:pt x="942" y="122"/>
                  </a:lnTo>
                  <a:lnTo>
                    <a:pt x="942" y="121"/>
                  </a:lnTo>
                  <a:lnTo>
                    <a:pt x="941" y="121"/>
                  </a:lnTo>
                  <a:lnTo>
                    <a:pt x="941" y="122"/>
                  </a:lnTo>
                  <a:lnTo>
                    <a:pt x="935" y="122"/>
                  </a:lnTo>
                  <a:lnTo>
                    <a:pt x="933" y="121"/>
                  </a:lnTo>
                  <a:lnTo>
                    <a:pt x="936" y="121"/>
                  </a:lnTo>
                  <a:lnTo>
                    <a:pt x="938" y="121"/>
                  </a:lnTo>
                  <a:lnTo>
                    <a:pt x="939" y="121"/>
                  </a:lnTo>
                  <a:lnTo>
                    <a:pt x="939" y="119"/>
                  </a:lnTo>
                  <a:lnTo>
                    <a:pt x="941" y="119"/>
                  </a:lnTo>
                  <a:lnTo>
                    <a:pt x="945" y="118"/>
                  </a:lnTo>
                  <a:lnTo>
                    <a:pt x="944" y="118"/>
                  </a:lnTo>
                  <a:lnTo>
                    <a:pt x="938" y="119"/>
                  </a:lnTo>
                  <a:lnTo>
                    <a:pt x="932" y="119"/>
                  </a:lnTo>
                  <a:lnTo>
                    <a:pt x="930" y="119"/>
                  </a:lnTo>
                  <a:lnTo>
                    <a:pt x="930" y="118"/>
                  </a:lnTo>
                  <a:lnTo>
                    <a:pt x="932" y="118"/>
                  </a:lnTo>
                  <a:lnTo>
                    <a:pt x="933" y="118"/>
                  </a:lnTo>
                  <a:lnTo>
                    <a:pt x="936" y="118"/>
                  </a:lnTo>
                  <a:lnTo>
                    <a:pt x="941" y="116"/>
                  </a:lnTo>
                  <a:lnTo>
                    <a:pt x="938" y="116"/>
                  </a:lnTo>
                  <a:lnTo>
                    <a:pt x="933" y="116"/>
                  </a:lnTo>
                  <a:lnTo>
                    <a:pt x="930" y="116"/>
                  </a:lnTo>
                  <a:lnTo>
                    <a:pt x="927" y="116"/>
                  </a:lnTo>
                  <a:close/>
                  <a:moveTo>
                    <a:pt x="977" y="133"/>
                  </a:moveTo>
                  <a:lnTo>
                    <a:pt x="976" y="134"/>
                  </a:lnTo>
                  <a:lnTo>
                    <a:pt x="977" y="134"/>
                  </a:lnTo>
                  <a:lnTo>
                    <a:pt x="977" y="133"/>
                  </a:lnTo>
                  <a:close/>
                  <a:moveTo>
                    <a:pt x="966" y="118"/>
                  </a:moveTo>
                  <a:lnTo>
                    <a:pt x="968" y="118"/>
                  </a:lnTo>
                  <a:lnTo>
                    <a:pt x="968" y="116"/>
                  </a:lnTo>
                  <a:lnTo>
                    <a:pt x="966" y="118"/>
                  </a:lnTo>
                  <a:close/>
                  <a:moveTo>
                    <a:pt x="680" y="121"/>
                  </a:moveTo>
                  <a:lnTo>
                    <a:pt x="679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2"/>
                  </a:lnTo>
                  <a:lnTo>
                    <a:pt x="682" y="122"/>
                  </a:lnTo>
                  <a:lnTo>
                    <a:pt x="683" y="121"/>
                  </a:lnTo>
                  <a:lnTo>
                    <a:pt x="682" y="121"/>
                  </a:lnTo>
                  <a:lnTo>
                    <a:pt x="680" y="121"/>
                  </a:lnTo>
                  <a:close/>
                  <a:moveTo>
                    <a:pt x="667" y="116"/>
                  </a:moveTo>
                  <a:lnTo>
                    <a:pt x="665" y="118"/>
                  </a:lnTo>
                  <a:lnTo>
                    <a:pt x="667" y="118"/>
                  </a:lnTo>
                  <a:lnTo>
                    <a:pt x="670" y="118"/>
                  </a:lnTo>
                  <a:lnTo>
                    <a:pt x="671" y="118"/>
                  </a:lnTo>
                  <a:lnTo>
                    <a:pt x="673" y="116"/>
                  </a:lnTo>
                  <a:lnTo>
                    <a:pt x="674" y="116"/>
                  </a:lnTo>
                  <a:lnTo>
                    <a:pt x="677" y="116"/>
                  </a:lnTo>
                  <a:lnTo>
                    <a:pt x="679" y="116"/>
                  </a:lnTo>
                  <a:lnTo>
                    <a:pt x="680" y="118"/>
                  </a:lnTo>
                  <a:lnTo>
                    <a:pt x="682" y="119"/>
                  </a:lnTo>
                  <a:lnTo>
                    <a:pt x="683" y="118"/>
                  </a:lnTo>
                  <a:lnTo>
                    <a:pt x="685" y="118"/>
                  </a:lnTo>
                  <a:lnTo>
                    <a:pt x="686" y="118"/>
                  </a:lnTo>
                  <a:lnTo>
                    <a:pt x="686" y="119"/>
                  </a:lnTo>
                  <a:lnTo>
                    <a:pt x="688" y="119"/>
                  </a:lnTo>
                  <a:lnTo>
                    <a:pt x="688" y="118"/>
                  </a:lnTo>
                  <a:lnTo>
                    <a:pt x="689" y="116"/>
                  </a:lnTo>
                  <a:lnTo>
                    <a:pt x="691" y="115"/>
                  </a:lnTo>
                  <a:lnTo>
                    <a:pt x="692" y="115"/>
                  </a:lnTo>
                  <a:lnTo>
                    <a:pt x="694" y="113"/>
                  </a:lnTo>
                  <a:lnTo>
                    <a:pt x="695" y="113"/>
                  </a:lnTo>
                  <a:lnTo>
                    <a:pt x="695" y="115"/>
                  </a:lnTo>
                  <a:lnTo>
                    <a:pt x="694" y="115"/>
                  </a:lnTo>
                  <a:lnTo>
                    <a:pt x="694" y="116"/>
                  </a:lnTo>
                  <a:lnTo>
                    <a:pt x="692" y="116"/>
                  </a:lnTo>
                  <a:lnTo>
                    <a:pt x="692" y="118"/>
                  </a:lnTo>
                  <a:lnTo>
                    <a:pt x="694" y="118"/>
                  </a:lnTo>
                  <a:lnTo>
                    <a:pt x="695" y="116"/>
                  </a:lnTo>
                  <a:lnTo>
                    <a:pt x="695" y="118"/>
                  </a:lnTo>
                  <a:lnTo>
                    <a:pt x="694" y="118"/>
                  </a:lnTo>
                  <a:lnTo>
                    <a:pt x="694" y="119"/>
                  </a:lnTo>
                  <a:lnTo>
                    <a:pt x="692" y="119"/>
                  </a:lnTo>
                  <a:lnTo>
                    <a:pt x="691" y="119"/>
                  </a:lnTo>
                  <a:lnTo>
                    <a:pt x="691" y="121"/>
                  </a:lnTo>
                  <a:lnTo>
                    <a:pt x="692" y="121"/>
                  </a:lnTo>
                  <a:lnTo>
                    <a:pt x="694" y="121"/>
                  </a:lnTo>
                  <a:lnTo>
                    <a:pt x="695" y="119"/>
                  </a:lnTo>
                  <a:lnTo>
                    <a:pt x="697" y="119"/>
                  </a:lnTo>
                  <a:lnTo>
                    <a:pt x="697" y="121"/>
                  </a:lnTo>
                  <a:lnTo>
                    <a:pt x="701" y="119"/>
                  </a:lnTo>
                  <a:lnTo>
                    <a:pt x="703" y="119"/>
                  </a:lnTo>
                  <a:lnTo>
                    <a:pt x="705" y="119"/>
                  </a:lnTo>
                  <a:lnTo>
                    <a:pt x="706" y="119"/>
                  </a:lnTo>
                  <a:lnTo>
                    <a:pt x="706" y="118"/>
                  </a:lnTo>
                  <a:lnTo>
                    <a:pt x="708" y="118"/>
                  </a:lnTo>
                  <a:lnTo>
                    <a:pt x="709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09" y="115"/>
                  </a:lnTo>
                  <a:lnTo>
                    <a:pt x="712" y="115"/>
                  </a:lnTo>
                  <a:lnTo>
                    <a:pt x="714" y="115"/>
                  </a:lnTo>
                  <a:lnTo>
                    <a:pt x="714" y="113"/>
                  </a:lnTo>
                  <a:lnTo>
                    <a:pt x="714" y="112"/>
                  </a:lnTo>
                  <a:lnTo>
                    <a:pt x="715" y="112"/>
                  </a:lnTo>
                  <a:lnTo>
                    <a:pt x="717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20" y="110"/>
                  </a:lnTo>
                  <a:lnTo>
                    <a:pt x="718" y="112"/>
                  </a:lnTo>
                  <a:lnTo>
                    <a:pt x="717" y="113"/>
                  </a:lnTo>
                  <a:lnTo>
                    <a:pt x="718" y="113"/>
                  </a:lnTo>
                  <a:lnTo>
                    <a:pt x="717" y="115"/>
                  </a:lnTo>
                  <a:lnTo>
                    <a:pt x="718" y="115"/>
                  </a:lnTo>
                  <a:lnTo>
                    <a:pt x="720" y="115"/>
                  </a:lnTo>
                  <a:lnTo>
                    <a:pt x="721" y="115"/>
                  </a:lnTo>
                  <a:lnTo>
                    <a:pt x="723" y="115"/>
                  </a:lnTo>
                  <a:lnTo>
                    <a:pt x="723" y="113"/>
                  </a:lnTo>
                  <a:lnTo>
                    <a:pt x="724" y="113"/>
                  </a:lnTo>
                  <a:lnTo>
                    <a:pt x="726" y="112"/>
                  </a:lnTo>
                  <a:lnTo>
                    <a:pt x="729" y="112"/>
                  </a:lnTo>
                  <a:lnTo>
                    <a:pt x="730" y="112"/>
                  </a:lnTo>
                  <a:lnTo>
                    <a:pt x="732" y="112"/>
                  </a:lnTo>
                  <a:lnTo>
                    <a:pt x="732" y="110"/>
                  </a:lnTo>
                  <a:lnTo>
                    <a:pt x="733" y="110"/>
                  </a:lnTo>
                  <a:lnTo>
                    <a:pt x="733" y="109"/>
                  </a:lnTo>
                  <a:lnTo>
                    <a:pt x="732" y="109"/>
                  </a:lnTo>
                  <a:lnTo>
                    <a:pt x="730" y="109"/>
                  </a:lnTo>
                  <a:lnTo>
                    <a:pt x="732" y="107"/>
                  </a:lnTo>
                  <a:lnTo>
                    <a:pt x="733" y="107"/>
                  </a:lnTo>
                  <a:lnTo>
                    <a:pt x="735" y="107"/>
                  </a:lnTo>
                  <a:lnTo>
                    <a:pt x="735" y="109"/>
                  </a:lnTo>
                  <a:lnTo>
                    <a:pt x="736" y="109"/>
                  </a:lnTo>
                  <a:lnTo>
                    <a:pt x="738" y="107"/>
                  </a:lnTo>
                  <a:lnTo>
                    <a:pt x="739" y="107"/>
                  </a:lnTo>
                  <a:lnTo>
                    <a:pt x="741" y="107"/>
                  </a:lnTo>
                  <a:lnTo>
                    <a:pt x="742" y="106"/>
                  </a:lnTo>
                  <a:lnTo>
                    <a:pt x="742" y="104"/>
                  </a:lnTo>
                  <a:lnTo>
                    <a:pt x="744" y="104"/>
                  </a:lnTo>
                  <a:lnTo>
                    <a:pt x="745" y="104"/>
                  </a:lnTo>
                  <a:lnTo>
                    <a:pt x="750" y="104"/>
                  </a:lnTo>
                  <a:lnTo>
                    <a:pt x="751" y="103"/>
                  </a:lnTo>
                  <a:lnTo>
                    <a:pt x="753" y="103"/>
                  </a:lnTo>
                  <a:lnTo>
                    <a:pt x="754" y="103"/>
                  </a:lnTo>
                  <a:lnTo>
                    <a:pt x="753" y="104"/>
                  </a:lnTo>
                  <a:lnTo>
                    <a:pt x="751" y="104"/>
                  </a:lnTo>
                  <a:lnTo>
                    <a:pt x="750" y="104"/>
                  </a:lnTo>
                  <a:lnTo>
                    <a:pt x="748" y="106"/>
                  </a:lnTo>
                  <a:lnTo>
                    <a:pt x="747" y="106"/>
                  </a:lnTo>
                  <a:lnTo>
                    <a:pt x="747" y="107"/>
                  </a:lnTo>
                  <a:lnTo>
                    <a:pt x="745" y="107"/>
                  </a:lnTo>
                  <a:lnTo>
                    <a:pt x="744" y="109"/>
                  </a:lnTo>
                  <a:lnTo>
                    <a:pt x="742" y="109"/>
                  </a:lnTo>
                  <a:lnTo>
                    <a:pt x="741" y="109"/>
                  </a:lnTo>
                  <a:lnTo>
                    <a:pt x="741" y="110"/>
                  </a:lnTo>
                  <a:lnTo>
                    <a:pt x="742" y="112"/>
                  </a:lnTo>
                  <a:lnTo>
                    <a:pt x="744" y="112"/>
                  </a:lnTo>
                  <a:lnTo>
                    <a:pt x="747" y="113"/>
                  </a:lnTo>
                  <a:lnTo>
                    <a:pt x="748" y="112"/>
                  </a:lnTo>
                  <a:lnTo>
                    <a:pt x="750" y="112"/>
                  </a:lnTo>
                  <a:lnTo>
                    <a:pt x="753" y="112"/>
                  </a:lnTo>
                  <a:lnTo>
                    <a:pt x="754" y="112"/>
                  </a:lnTo>
                  <a:lnTo>
                    <a:pt x="754" y="110"/>
                  </a:lnTo>
                  <a:lnTo>
                    <a:pt x="756" y="110"/>
                  </a:lnTo>
                  <a:lnTo>
                    <a:pt x="756" y="109"/>
                  </a:lnTo>
                  <a:lnTo>
                    <a:pt x="757" y="107"/>
                  </a:lnTo>
                  <a:lnTo>
                    <a:pt x="759" y="107"/>
                  </a:lnTo>
                  <a:lnTo>
                    <a:pt x="761" y="107"/>
                  </a:lnTo>
                  <a:lnTo>
                    <a:pt x="762" y="107"/>
                  </a:lnTo>
                  <a:lnTo>
                    <a:pt x="767" y="107"/>
                  </a:lnTo>
                  <a:lnTo>
                    <a:pt x="770" y="107"/>
                  </a:lnTo>
                  <a:lnTo>
                    <a:pt x="774" y="106"/>
                  </a:lnTo>
                  <a:lnTo>
                    <a:pt x="776" y="106"/>
                  </a:lnTo>
                  <a:lnTo>
                    <a:pt x="777" y="104"/>
                  </a:lnTo>
                  <a:lnTo>
                    <a:pt x="779" y="104"/>
                  </a:lnTo>
                  <a:lnTo>
                    <a:pt x="779" y="103"/>
                  </a:lnTo>
                  <a:lnTo>
                    <a:pt x="777" y="103"/>
                  </a:lnTo>
                  <a:lnTo>
                    <a:pt x="777" y="101"/>
                  </a:lnTo>
                  <a:lnTo>
                    <a:pt x="779" y="100"/>
                  </a:lnTo>
                  <a:lnTo>
                    <a:pt x="779" y="101"/>
                  </a:lnTo>
                  <a:lnTo>
                    <a:pt x="782" y="101"/>
                  </a:lnTo>
                  <a:lnTo>
                    <a:pt x="783" y="101"/>
                  </a:lnTo>
                  <a:lnTo>
                    <a:pt x="786" y="101"/>
                  </a:lnTo>
                  <a:lnTo>
                    <a:pt x="786" y="100"/>
                  </a:lnTo>
                  <a:lnTo>
                    <a:pt x="782" y="98"/>
                  </a:lnTo>
                  <a:lnTo>
                    <a:pt x="783" y="98"/>
                  </a:lnTo>
                  <a:lnTo>
                    <a:pt x="783" y="97"/>
                  </a:lnTo>
                  <a:lnTo>
                    <a:pt x="785" y="97"/>
                  </a:lnTo>
                  <a:lnTo>
                    <a:pt x="791" y="95"/>
                  </a:lnTo>
                  <a:lnTo>
                    <a:pt x="792" y="95"/>
                  </a:lnTo>
                  <a:lnTo>
                    <a:pt x="794" y="95"/>
                  </a:lnTo>
                  <a:lnTo>
                    <a:pt x="795" y="95"/>
                  </a:lnTo>
                  <a:lnTo>
                    <a:pt x="797" y="95"/>
                  </a:lnTo>
                  <a:lnTo>
                    <a:pt x="798" y="94"/>
                  </a:lnTo>
                  <a:lnTo>
                    <a:pt x="800" y="94"/>
                  </a:lnTo>
                  <a:lnTo>
                    <a:pt x="800" y="92"/>
                  </a:lnTo>
                  <a:lnTo>
                    <a:pt x="798" y="92"/>
                  </a:lnTo>
                  <a:lnTo>
                    <a:pt x="797" y="92"/>
                  </a:lnTo>
                  <a:lnTo>
                    <a:pt x="794" y="91"/>
                  </a:lnTo>
                  <a:lnTo>
                    <a:pt x="792" y="91"/>
                  </a:lnTo>
                  <a:lnTo>
                    <a:pt x="792" y="89"/>
                  </a:lnTo>
                  <a:lnTo>
                    <a:pt x="785" y="91"/>
                  </a:lnTo>
                  <a:lnTo>
                    <a:pt x="783" y="91"/>
                  </a:lnTo>
                  <a:lnTo>
                    <a:pt x="782" y="91"/>
                  </a:lnTo>
                  <a:lnTo>
                    <a:pt x="780" y="91"/>
                  </a:lnTo>
                  <a:lnTo>
                    <a:pt x="780" y="92"/>
                  </a:lnTo>
                  <a:lnTo>
                    <a:pt x="782" y="92"/>
                  </a:lnTo>
                  <a:lnTo>
                    <a:pt x="783" y="92"/>
                  </a:lnTo>
                  <a:lnTo>
                    <a:pt x="782" y="94"/>
                  </a:lnTo>
                  <a:lnTo>
                    <a:pt x="780" y="94"/>
                  </a:lnTo>
                  <a:lnTo>
                    <a:pt x="779" y="94"/>
                  </a:lnTo>
                  <a:lnTo>
                    <a:pt x="777" y="94"/>
                  </a:lnTo>
                  <a:lnTo>
                    <a:pt x="776" y="94"/>
                  </a:lnTo>
                  <a:lnTo>
                    <a:pt x="774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0" y="94"/>
                  </a:lnTo>
                  <a:lnTo>
                    <a:pt x="768" y="94"/>
                  </a:lnTo>
                  <a:lnTo>
                    <a:pt x="768" y="92"/>
                  </a:lnTo>
                  <a:lnTo>
                    <a:pt x="767" y="94"/>
                  </a:lnTo>
                  <a:lnTo>
                    <a:pt x="767" y="92"/>
                  </a:lnTo>
                  <a:lnTo>
                    <a:pt x="765" y="92"/>
                  </a:lnTo>
                  <a:lnTo>
                    <a:pt x="764" y="94"/>
                  </a:lnTo>
                  <a:lnTo>
                    <a:pt x="759" y="94"/>
                  </a:lnTo>
                  <a:lnTo>
                    <a:pt x="756" y="94"/>
                  </a:lnTo>
                  <a:lnTo>
                    <a:pt x="754" y="94"/>
                  </a:lnTo>
                  <a:lnTo>
                    <a:pt x="753" y="94"/>
                  </a:lnTo>
                  <a:lnTo>
                    <a:pt x="751" y="94"/>
                  </a:lnTo>
                  <a:lnTo>
                    <a:pt x="750" y="94"/>
                  </a:lnTo>
                  <a:lnTo>
                    <a:pt x="748" y="94"/>
                  </a:lnTo>
                  <a:lnTo>
                    <a:pt x="747" y="94"/>
                  </a:lnTo>
                  <a:lnTo>
                    <a:pt x="745" y="94"/>
                  </a:lnTo>
                  <a:lnTo>
                    <a:pt x="744" y="95"/>
                  </a:lnTo>
                  <a:lnTo>
                    <a:pt x="742" y="95"/>
                  </a:lnTo>
                  <a:lnTo>
                    <a:pt x="742" y="97"/>
                  </a:lnTo>
                  <a:lnTo>
                    <a:pt x="741" y="97"/>
                  </a:lnTo>
                  <a:lnTo>
                    <a:pt x="738" y="97"/>
                  </a:lnTo>
                  <a:lnTo>
                    <a:pt x="736" y="97"/>
                  </a:lnTo>
                  <a:lnTo>
                    <a:pt x="733" y="98"/>
                  </a:lnTo>
                  <a:lnTo>
                    <a:pt x="732" y="98"/>
                  </a:lnTo>
                  <a:lnTo>
                    <a:pt x="730" y="100"/>
                  </a:lnTo>
                  <a:lnTo>
                    <a:pt x="729" y="100"/>
                  </a:lnTo>
                  <a:lnTo>
                    <a:pt x="727" y="100"/>
                  </a:lnTo>
                  <a:lnTo>
                    <a:pt x="726" y="100"/>
                  </a:lnTo>
                  <a:lnTo>
                    <a:pt x="724" y="100"/>
                  </a:lnTo>
                  <a:lnTo>
                    <a:pt x="724" y="101"/>
                  </a:lnTo>
                  <a:lnTo>
                    <a:pt x="723" y="101"/>
                  </a:lnTo>
                  <a:lnTo>
                    <a:pt x="721" y="101"/>
                  </a:lnTo>
                  <a:lnTo>
                    <a:pt x="720" y="101"/>
                  </a:lnTo>
                  <a:lnTo>
                    <a:pt x="720" y="103"/>
                  </a:lnTo>
                  <a:lnTo>
                    <a:pt x="718" y="103"/>
                  </a:lnTo>
                  <a:lnTo>
                    <a:pt x="717" y="103"/>
                  </a:lnTo>
                  <a:lnTo>
                    <a:pt x="715" y="104"/>
                  </a:lnTo>
                  <a:lnTo>
                    <a:pt x="711" y="104"/>
                  </a:lnTo>
                  <a:lnTo>
                    <a:pt x="708" y="104"/>
                  </a:lnTo>
                  <a:lnTo>
                    <a:pt x="706" y="106"/>
                  </a:lnTo>
                  <a:lnTo>
                    <a:pt x="705" y="106"/>
                  </a:lnTo>
                  <a:lnTo>
                    <a:pt x="703" y="106"/>
                  </a:lnTo>
                  <a:lnTo>
                    <a:pt x="701" y="106"/>
                  </a:lnTo>
                  <a:lnTo>
                    <a:pt x="698" y="107"/>
                  </a:lnTo>
                  <a:lnTo>
                    <a:pt x="697" y="107"/>
                  </a:lnTo>
                  <a:lnTo>
                    <a:pt x="695" y="107"/>
                  </a:lnTo>
                  <a:lnTo>
                    <a:pt x="695" y="109"/>
                  </a:lnTo>
                  <a:lnTo>
                    <a:pt x="694" y="109"/>
                  </a:lnTo>
                  <a:lnTo>
                    <a:pt x="692" y="109"/>
                  </a:lnTo>
                  <a:lnTo>
                    <a:pt x="691" y="109"/>
                  </a:lnTo>
                  <a:lnTo>
                    <a:pt x="688" y="110"/>
                  </a:lnTo>
                  <a:lnTo>
                    <a:pt x="685" y="109"/>
                  </a:lnTo>
                  <a:lnTo>
                    <a:pt x="679" y="110"/>
                  </a:lnTo>
                  <a:lnTo>
                    <a:pt x="677" y="110"/>
                  </a:lnTo>
                  <a:lnTo>
                    <a:pt x="674" y="110"/>
                  </a:lnTo>
                  <a:lnTo>
                    <a:pt x="674" y="112"/>
                  </a:lnTo>
                  <a:lnTo>
                    <a:pt x="673" y="112"/>
                  </a:lnTo>
                  <a:lnTo>
                    <a:pt x="671" y="112"/>
                  </a:lnTo>
                  <a:lnTo>
                    <a:pt x="671" y="113"/>
                  </a:lnTo>
                  <a:lnTo>
                    <a:pt x="670" y="113"/>
                  </a:lnTo>
                  <a:lnTo>
                    <a:pt x="668" y="113"/>
                  </a:lnTo>
                  <a:lnTo>
                    <a:pt x="667" y="113"/>
                  </a:lnTo>
                  <a:lnTo>
                    <a:pt x="665" y="113"/>
                  </a:lnTo>
                  <a:lnTo>
                    <a:pt x="665" y="115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68" y="116"/>
                  </a:lnTo>
                  <a:lnTo>
                    <a:pt x="667" y="116"/>
                  </a:lnTo>
                  <a:close/>
                  <a:moveTo>
                    <a:pt x="683" y="121"/>
                  </a:moveTo>
                  <a:lnTo>
                    <a:pt x="685" y="121"/>
                  </a:lnTo>
                  <a:lnTo>
                    <a:pt x="686" y="119"/>
                  </a:lnTo>
                  <a:lnTo>
                    <a:pt x="685" y="119"/>
                  </a:lnTo>
                  <a:lnTo>
                    <a:pt x="683" y="121"/>
                  </a:lnTo>
                  <a:close/>
                  <a:moveTo>
                    <a:pt x="1144" y="106"/>
                  </a:moveTo>
                  <a:lnTo>
                    <a:pt x="1145" y="106"/>
                  </a:lnTo>
                  <a:lnTo>
                    <a:pt x="1147" y="104"/>
                  </a:lnTo>
                  <a:lnTo>
                    <a:pt x="1148" y="104"/>
                  </a:lnTo>
                  <a:lnTo>
                    <a:pt x="1147" y="103"/>
                  </a:lnTo>
                  <a:lnTo>
                    <a:pt x="1145" y="103"/>
                  </a:lnTo>
                  <a:lnTo>
                    <a:pt x="1142" y="103"/>
                  </a:lnTo>
                  <a:lnTo>
                    <a:pt x="1141" y="103"/>
                  </a:lnTo>
                  <a:lnTo>
                    <a:pt x="1138" y="103"/>
                  </a:lnTo>
                  <a:lnTo>
                    <a:pt x="1136" y="103"/>
                  </a:lnTo>
                  <a:lnTo>
                    <a:pt x="1135" y="104"/>
                  </a:lnTo>
                  <a:lnTo>
                    <a:pt x="1136" y="107"/>
                  </a:lnTo>
                  <a:lnTo>
                    <a:pt x="1136" y="109"/>
                  </a:lnTo>
                  <a:lnTo>
                    <a:pt x="1138" y="109"/>
                  </a:lnTo>
                  <a:lnTo>
                    <a:pt x="1139" y="109"/>
                  </a:lnTo>
                  <a:lnTo>
                    <a:pt x="1141" y="109"/>
                  </a:lnTo>
                  <a:lnTo>
                    <a:pt x="1142" y="109"/>
                  </a:lnTo>
                  <a:lnTo>
                    <a:pt x="1144" y="109"/>
                  </a:lnTo>
                  <a:lnTo>
                    <a:pt x="1144" y="107"/>
                  </a:lnTo>
                  <a:lnTo>
                    <a:pt x="1142" y="107"/>
                  </a:lnTo>
                  <a:lnTo>
                    <a:pt x="1142" y="106"/>
                  </a:lnTo>
                  <a:lnTo>
                    <a:pt x="1144" y="106"/>
                  </a:lnTo>
                  <a:close/>
                  <a:moveTo>
                    <a:pt x="942" y="97"/>
                  </a:moveTo>
                  <a:lnTo>
                    <a:pt x="944" y="97"/>
                  </a:lnTo>
                  <a:lnTo>
                    <a:pt x="944" y="98"/>
                  </a:lnTo>
                  <a:lnTo>
                    <a:pt x="947" y="97"/>
                  </a:lnTo>
                  <a:lnTo>
                    <a:pt x="948" y="97"/>
                  </a:lnTo>
                  <a:lnTo>
                    <a:pt x="950" y="97"/>
                  </a:lnTo>
                  <a:lnTo>
                    <a:pt x="951" y="97"/>
                  </a:lnTo>
                  <a:lnTo>
                    <a:pt x="953" y="95"/>
                  </a:lnTo>
                  <a:lnTo>
                    <a:pt x="953" y="94"/>
                  </a:lnTo>
                  <a:lnTo>
                    <a:pt x="951" y="92"/>
                  </a:lnTo>
                  <a:lnTo>
                    <a:pt x="948" y="92"/>
                  </a:lnTo>
                  <a:lnTo>
                    <a:pt x="948" y="91"/>
                  </a:lnTo>
                  <a:lnTo>
                    <a:pt x="950" y="91"/>
                  </a:lnTo>
                  <a:lnTo>
                    <a:pt x="951" y="91"/>
                  </a:lnTo>
                  <a:lnTo>
                    <a:pt x="950" y="87"/>
                  </a:lnTo>
                  <a:lnTo>
                    <a:pt x="948" y="86"/>
                  </a:lnTo>
                  <a:lnTo>
                    <a:pt x="947" y="86"/>
                  </a:lnTo>
                  <a:lnTo>
                    <a:pt x="944" y="86"/>
                  </a:lnTo>
                  <a:lnTo>
                    <a:pt x="941" y="86"/>
                  </a:lnTo>
                  <a:lnTo>
                    <a:pt x="941" y="87"/>
                  </a:lnTo>
                  <a:lnTo>
                    <a:pt x="941" y="89"/>
                  </a:lnTo>
                  <a:lnTo>
                    <a:pt x="939" y="89"/>
                  </a:lnTo>
                  <a:lnTo>
                    <a:pt x="941" y="91"/>
                  </a:lnTo>
                  <a:lnTo>
                    <a:pt x="939" y="91"/>
                  </a:lnTo>
                  <a:lnTo>
                    <a:pt x="939" y="92"/>
                  </a:lnTo>
                  <a:lnTo>
                    <a:pt x="939" y="94"/>
                  </a:lnTo>
                  <a:lnTo>
                    <a:pt x="939" y="95"/>
                  </a:lnTo>
                  <a:lnTo>
                    <a:pt x="939" y="97"/>
                  </a:lnTo>
                  <a:lnTo>
                    <a:pt x="941" y="97"/>
                  </a:lnTo>
                  <a:lnTo>
                    <a:pt x="942" y="97"/>
                  </a:lnTo>
                  <a:close/>
                  <a:moveTo>
                    <a:pt x="1150" y="95"/>
                  </a:moveTo>
                  <a:lnTo>
                    <a:pt x="1151" y="95"/>
                  </a:lnTo>
                  <a:lnTo>
                    <a:pt x="1156" y="95"/>
                  </a:lnTo>
                  <a:lnTo>
                    <a:pt x="1159" y="94"/>
                  </a:lnTo>
                  <a:lnTo>
                    <a:pt x="1159" y="92"/>
                  </a:lnTo>
                  <a:lnTo>
                    <a:pt x="1160" y="92"/>
                  </a:lnTo>
                  <a:lnTo>
                    <a:pt x="1162" y="91"/>
                  </a:lnTo>
                  <a:lnTo>
                    <a:pt x="1160" y="91"/>
                  </a:lnTo>
                  <a:lnTo>
                    <a:pt x="1157" y="89"/>
                  </a:lnTo>
                  <a:lnTo>
                    <a:pt x="1156" y="87"/>
                  </a:lnTo>
                  <a:lnTo>
                    <a:pt x="1153" y="87"/>
                  </a:lnTo>
                  <a:lnTo>
                    <a:pt x="1150" y="87"/>
                  </a:lnTo>
                  <a:lnTo>
                    <a:pt x="1148" y="87"/>
                  </a:lnTo>
                  <a:lnTo>
                    <a:pt x="1147" y="89"/>
                  </a:lnTo>
                  <a:lnTo>
                    <a:pt x="1145" y="89"/>
                  </a:lnTo>
                  <a:lnTo>
                    <a:pt x="1144" y="89"/>
                  </a:lnTo>
                  <a:lnTo>
                    <a:pt x="1142" y="89"/>
                  </a:lnTo>
                  <a:lnTo>
                    <a:pt x="1142" y="91"/>
                  </a:lnTo>
                  <a:lnTo>
                    <a:pt x="1141" y="92"/>
                  </a:lnTo>
                  <a:lnTo>
                    <a:pt x="1141" y="94"/>
                  </a:lnTo>
                  <a:lnTo>
                    <a:pt x="1142" y="94"/>
                  </a:lnTo>
                  <a:lnTo>
                    <a:pt x="1145" y="95"/>
                  </a:lnTo>
                  <a:lnTo>
                    <a:pt x="1148" y="95"/>
                  </a:lnTo>
                  <a:lnTo>
                    <a:pt x="1150" y="95"/>
                  </a:lnTo>
                  <a:close/>
                  <a:moveTo>
                    <a:pt x="838" y="89"/>
                  </a:moveTo>
                  <a:lnTo>
                    <a:pt x="838" y="91"/>
                  </a:lnTo>
                  <a:lnTo>
                    <a:pt x="839" y="91"/>
                  </a:lnTo>
                  <a:lnTo>
                    <a:pt x="841" y="92"/>
                  </a:lnTo>
                  <a:lnTo>
                    <a:pt x="842" y="92"/>
                  </a:lnTo>
                  <a:lnTo>
                    <a:pt x="842" y="91"/>
                  </a:lnTo>
                  <a:lnTo>
                    <a:pt x="844" y="91"/>
                  </a:lnTo>
                  <a:lnTo>
                    <a:pt x="844" y="92"/>
                  </a:lnTo>
                  <a:lnTo>
                    <a:pt x="847" y="94"/>
                  </a:lnTo>
                  <a:lnTo>
                    <a:pt x="848" y="94"/>
                  </a:lnTo>
                  <a:lnTo>
                    <a:pt x="851" y="94"/>
                  </a:lnTo>
                  <a:lnTo>
                    <a:pt x="859" y="92"/>
                  </a:lnTo>
                  <a:lnTo>
                    <a:pt x="860" y="92"/>
                  </a:lnTo>
                  <a:lnTo>
                    <a:pt x="862" y="92"/>
                  </a:lnTo>
                  <a:lnTo>
                    <a:pt x="867" y="92"/>
                  </a:lnTo>
                  <a:lnTo>
                    <a:pt x="868" y="92"/>
                  </a:lnTo>
                  <a:lnTo>
                    <a:pt x="870" y="92"/>
                  </a:lnTo>
                  <a:lnTo>
                    <a:pt x="871" y="91"/>
                  </a:lnTo>
                  <a:lnTo>
                    <a:pt x="877" y="91"/>
                  </a:lnTo>
                  <a:lnTo>
                    <a:pt x="879" y="91"/>
                  </a:lnTo>
                  <a:lnTo>
                    <a:pt x="880" y="89"/>
                  </a:lnTo>
                  <a:lnTo>
                    <a:pt x="882" y="89"/>
                  </a:lnTo>
                  <a:lnTo>
                    <a:pt x="883" y="87"/>
                  </a:lnTo>
                  <a:lnTo>
                    <a:pt x="885" y="86"/>
                  </a:lnTo>
                  <a:lnTo>
                    <a:pt x="882" y="86"/>
                  </a:lnTo>
                  <a:lnTo>
                    <a:pt x="877" y="86"/>
                  </a:lnTo>
                  <a:lnTo>
                    <a:pt x="877" y="84"/>
                  </a:lnTo>
                  <a:lnTo>
                    <a:pt x="882" y="83"/>
                  </a:lnTo>
                  <a:lnTo>
                    <a:pt x="886" y="83"/>
                  </a:lnTo>
                  <a:lnTo>
                    <a:pt x="889" y="83"/>
                  </a:lnTo>
                  <a:lnTo>
                    <a:pt x="891" y="83"/>
                  </a:lnTo>
                  <a:lnTo>
                    <a:pt x="894" y="83"/>
                  </a:lnTo>
                  <a:lnTo>
                    <a:pt x="895" y="81"/>
                  </a:lnTo>
                  <a:lnTo>
                    <a:pt x="897" y="81"/>
                  </a:lnTo>
                  <a:lnTo>
                    <a:pt x="898" y="81"/>
                  </a:lnTo>
                  <a:lnTo>
                    <a:pt x="900" y="81"/>
                  </a:lnTo>
                  <a:lnTo>
                    <a:pt x="900" y="80"/>
                  </a:lnTo>
                  <a:lnTo>
                    <a:pt x="898" y="80"/>
                  </a:lnTo>
                  <a:lnTo>
                    <a:pt x="895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3" y="80"/>
                  </a:lnTo>
                  <a:lnTo>
                    <a:pt x="882" y="80"/>
                  </a:lnTo>
                  <a:lnTo>
                    <a:pt x="880" y="80"/>
                  </a:lnTo>
                  <a:lnTo>
                    <a:pt x="877" y="80"/>
                  </a:lnTo>
                  <a:lnTo>
                    <a:pt x="876" y="80"/>
                  </a:lnTo>
                  <a:lnTo>
                    <a:pt x="873" y="80"/>
                  </a:lnTo>
                  <a:lnTo>
                    <a:pt x="871" y="81"/>
                  </a:lnTo>
                  <a:lnTo>
                    <a:pt x="870" y="81"/>
                  </a:lnTo>
                  <a:lnTo>
                    <a:pt x="868" y="81"/>
                  </a:lnTo>
                  <a:lnTo>
                    <a:pt x="867" y="81"/>
                  </a:lnTo>
                  <a:lnTo>
                    <a:pt x="865" y="81"/>
                  </a:lnTo>
                  <a:lnTo>
                    <a:pt x="863" y="81"/>
                  </a:lnTo>
                  <a:lnTo>
                    <a:pt x="862" y="81"/>
                  </a:lnTo>
                  <a:lnTo>
                    <a:pt x="856" y="81"/>
                  </a:lnTo>
                  <a:lnTo>
                    <a:pt x="851" y="83"/>
                  </a:lnTo>
                  <a:lnTo>
                    <a:pt x="850" y="83"/>
                  </a:lnTo>
                  <a:lnTo>
                    <a:pt x="848" y="83"/>
                  </a:lnTo>
                  <a:lnTo>
                    <a:pt x="845" y="83"/>
                  </a:lnTo>
                  <a:lnTo>
                    <a:pt x="844" y="84"/>
                  </a:lnTo>
                  <a:lnTo>
                    <a:pt x="842" y="84"/>
                  </a:lnTo>
                  <a:lnTo>
                    <a:pt x="842" y="86"/>
                  </a:lnTo>
                  <a:lnTo>
                    <a:pt x="841" y="86"/>
                  </a:lnTo>
                  <a:lnTo>
                    <a:pt x="841" y="87"/>
                  </a:lnTo>
                  <a:lnTo>
                    <a:pt x="841" y="89"/>
                  </a:lnTo>
                  <a:lnTo>
                    <a:pt x="839" y="89"/>
                  </a:lnTo>
                  <a:lnTo>
                    <a:pt x="838" y="89"/>
                  </a:lnTo>
                  <a:close/>
                  <a:moveTo>
                    <a:pt x="1107" y="86"/>
                  </a:moveTo>
                  <a:lnTo>
                    <a:pt x="1106" y="86"/>
                  </a:lnTo>
                  <a:lnTo>
                    <a:pt x="1104" y="86"/>
                  </a:lnTo>
                  <a:lnTo>
                    <a:pt x="1103" y="86"/>
                  </a:lnTo>
                  <a:lnTo>
                    <a:pt x="1098" y="86"/>
                  </a:lnTo>
                  <a:lnTo>
                    <a:pt x="1095" y="86"/>
                  </a:lnTo>
                  <a:lnTo>
                    <a:pt x="1094" y="86"/>
                  </a:lnTo>
                  <a:lnTo>
                    <a:pt x="1092" y="86"/>
                  </a:lnTo>
                  <a:lnTo>
                    <a:pt x="1091" y="86"/>
                  </a:lnTo>
                  <a:lnTo>
                    <a:pt x="1089" y="86"/>
                  </a:lnTo>
                  <a:lnTo>
                    <a:pt x="1089" y="84"/>
                  </a:lnTo>
                  <a:lnTo>
                    <a:pt x="1088" y="84"/>
                  </a:lnTo>
                  <a:lnTo>
                    <a:pt x="1086" y="86"/>
                  </a:lnTo>
                  <a:lnTo>
                    <a:pt x="1085" y="86"/>
                  </a:lnTo>
                  <a:lnTo>
                    <a:pt x="1082" y="86"/>
                  </a:lnTo>
                  <a:lnTo>
                    <a:pt x="1080" y="86"/>
                  </a:lnTo>
                  <a:lnTo>
                    <a:pt x="1079" y="86"/>
                  </a:lnTo>
                  <a:lnTo>
                    <a:pt x="1077" y="86"/>
                  </a:lnTo>
                  <a:lnTo>
                    <a:pt x="1075" y="87"/>
                  </a:lnTo>
                  <a:lnTo>
                    <a:pt x="1074" y="87"/>
                  </a:lnTo>
                  <a:lnTo>
                    <a:pt x="1074" y="89"/>
                  </a:lnTo>
                  <a:lnTo>
                    <a:pt x="1072" y="89"/>
                  </a:lnTo>
                  <a:lnTo>
                    <a:pt x="1074" y="91"/>
                  </a:lnTo>
                  <a:lnTo>
                    <a:pt x="1080" y="91"/>
                  </a:lnTo>
                  <a:lnTo>
                    <a:pt x="1086" y="91"/>
                  </a:lnTo>
                  <a:lnTo>
                    <a:pt x="1091" y="91"/>
                  </a:lnTo>
                  <a:lnTo>
                    <a:pt x="1097" y="91"/>
                  </a:lnTo>
                  <a:lnTo>
                    <a:pt x="1098" y="91"/>
                  </a:lnTo>
                  <a:lnTo>
                    <a:pt x="1100" y="92"/>
                  </a:lnTo>
                  <a:lnTo>
                    <a:pt x="1101" y="91"/>
                  </a:lnTo>
                  <a:lnTo>
                    <a:pt x="1101" y="92"/>
                  </a:lnTo>
                  <a:lnTo>
                    <a:pt x="1103" y="92"/>
                  </a:lnTo>
                  <a:lnTo>
                    <a:pt x="1103" y="91"/>
                  </a:lnTo>
                  <a:lnTo>
                    <a:pt x="1104" y="91"/>
                  </a:lnTo>
                  <a:lnTo>
                    <a:pt x="1104" y="92"/>
                  </a:lnTo>
                  <a:lnTo>
                    <a:pt x="1106" y="92"/>
                  </a:lnTo>
                  <a:lnTo>
                    <a:pt x="1107" y="92"/>
                  </a:lnTo>
                  <a:lnTo>
                    <a:pt x="1107" y="91"/>
                  </a:lnTo>
                  <a:lnTo>
                    <a:pt x="1109" y="91"/>
                  </a:lnTo>
                  <a:lnTo>
                    <a:pt x="1110" y="89"/>
                  </a:lnTo>
                  <a:lnTo>
                    <a:pt x="1112" y="89"/>
                  </a:lnTo>
                  <a:lnTo>
                    <a:pt x="1113" y="87"/>
                  </a:lnTo>
                  <a:lnTo>
                    <a:pt x="1116" y="87"/>
                  </a:lnTo>
                  <a:lnTo>
                    <a:pt x="1119" y="87"/>
                  </a:lnTo>
                  <a:lnTo>
                    <a:pt x="1119" y="86"/>
                  </a:lnTo>
                  <a:lnTo>
                    <a:pt x="1118" y="86"/>
                  </a:lnTo>
                  <a:lnTo>
                    <a:pt x="1116" y="86"/>
                  </a:lnTo>
                  <a:lnTo>
                    <a:pt x="1113" y="86"/>
                  </a:lnTo>
                  <a:lnTo>
                    <a:pt x="1110" y="86"/>
                  </a:lnTo>
                  <a:lnTo>
                    <a:pt x="1109" y="86"/>
                  </a:lnTo>
                  <a:lnTo>
                    <a:pt x="1107" y="86"/>
                  </a:lnTo>
                  <a:close/>
                  <a:moveTo>
                    <a:pt x="824" y="84"/>
                  </a:moveTo>
                  <a:lnTo>
                    <a:pt x="824" y="86"/>
                  </a:lnTo>
                  <a:lnTo>
                    <a:pt x="826" y="86"/>
                  </a:lnTo>
                  <a:lnTo>
                    <a:pt x="827" y="86"/>
                  </a:lnTo>
                  <a:lnTo>
                    <a:pt x="829" y="87"/>
                  </a:lnTo>
                  <a:lnTo>
                    <a:pt x="836" y="86"/>
                  </a:lnTo>
                  <a:lnTo>
                    <a:pt x="839" y="84"/>
                  </a:lnTo>
                  <a:lnTo>
                    <a:pt x="839" y="83"/>
                  </a:lnTo>
                  <a:lnTo>
                    <a:pt x="836" y="83"/>
                  </a:lnTo>
                  <a:lnTo>
                    <a:pt x="836" y="81"/>
                  </a:lnTo>
                  <a:lnTo>
                    <a:pt x="835" y="81"/>
                  </a:lnTo>
                  <a:lnTo>
                    <a:pt x="836" y="80"/>
                  </a:lnTo>
                  <a:lnTo>
                    <a:pt x="835" y="80"/>
                  </a:lnTo>
                  <a:lnTo>
                    <a:pt x="832" y="81"/>
                  </a:lnTo>
                  <a:lnTo>
                    <a:pt x="830" y="81"/>
                  </a:lnTo>
                  <a:lnTo>
                    <a:pt x="827" y="81"/>
                  </a:lnTo>
                  <a:lnTo>
                    <a:pt x="826" y="81"/>
                  </a:lnTo>
                  <a:lnTo>
                    <a:pt x="824" y="83"/>
                  </a:lnTo>
                  <a:lnTo>
                    <a:pt x="823" y="83"/>
                  </a:lnTo>
                  <a:lnTo>
                    <a:pt x="821" y="83"/>
                  </a:lnTo>
                  <a:lnTo>
                    <a:pt x="823" y="84"/>
                  </a:lnTo>
                  <a:lnTo>
                    <a:pt x="824" y="84"/>
                  </a:lnTo>
                  <a:close/>
                  <a:moveTo>
                    <a:pt x="1001" y="87"/>
                  </a:moveTo>
                  <a:lnTo>
                    <a:pt x="1003" y="86"/>
                  </a:lnTo>
                  <a:lnTo>
                    <a:pt x="1004" y="86"/>
                  </a:lnTo>
                  <a:lnTo>
                    <a:pt x="1006" y="86"/>
                  </a:lnTo>
                  <a:lnTo>
                    <a:pt x="1007" y="86"/>
                  </a:lnTo>
                  <a:lnTo>
                    <a:pt x="1009" y="86"/>
                  </a:lnTo>
                  <a:lnTo>
                    <a:pt x="1012" y="86"/>
                  </a:lnTo>
                  <a:lnTo>
                    <a:pt x="1009" y="84"/>
                  </a:lnTo>
                  <a:lnTo>
                    <a:pt x="1004" y="83"/>
                  </a:lnTo>
                  <a:lnTo>
                    <a:pt x="1003" y="83"/>
                  </a:lnTo>
                  <a:lnTo>
                    <a:pt x="998" y="83"/>
                  </a:lnTo>
                  <a:lnTo>
                    <a:pt x="994" y="83"/>
                  </a:lnTo>
                  <a:lnTo>
                    <a:pt x="994" y="84"/>
                  </a:lnTo>
                  <a:lnTo>
                    <a:pt x="992" y="84"/>
                  </a:lnTo>
                  <a:lnTo>
                    <a:pt x="991" y="84"/>
                  </a:lnTo>
                  <a:lnTo>
                    <a:pt x="991" y="86"/>
                  </a:lnTo>
                  <a:lnTo>
                    <a:pt x="992" y="86"/>
                  </a:lnTo>
                  <a:lnTo>
                    <a:pt x="992" y="87"/>
                  </a:lnTo>
                  <a:lnTo>
                    <a:pt x="998" y="87"/>
                  </a:lnTo>
                  <a:lnTo>
                    <a:pt x="1001" y="87"/>
                  </a:lnTo>
                  <a:close/>
                  <a:moveTo>
                    <a:pt x="1066" y="83"/>
                  </a:moveTo>
                  <a:lnTo>
                    <a:pt x="1068" y="83"/>
                  </a:lnTo>
                  <a:lnTo>
                    <a:pt x="1068" y="84"/>
                  </a:lnTo>
                  <a:lnTo>
                    <a:pt x="1066" y="84"/>
                  </a:lnTo>
                  <a:lnTo>
                    <a:pt x="1068" y="86"/>
                  </a:lnTo>
                  <a:lnTo>
                    <a:pt x="1069" y="86"/>
                  </a:lnTo>
                  <a:lnTo>
                    <a:pt x="1069" y="84"/>
                  </a:lnTo>
                  <a:lnTo>
                    <a:pt x="1071" y="84"/>
                  </a:lnTo>
                  <a:lnTo>
                    <a:pt x="1072" y="84"/>
                  </a:lnTo>
                  <a:lnTo>
                    <a:pt x="1074" y="84"/>
                  </a:lnTo>
                  <a:lnTo>
                    <a:pt x="1075" y="83"/>
                  </a:lnTo>
                  <a:lnTo>
                    <a:pt x="1077" y="83"/>
                  </a:lnTo>
                  <a:lnTo>
                    <a:pt x="1077" y="84"/>
                  </a:lnTo>
                  <a:lnTo>
                    <a:pt x="1082" y="84"/>
                  </a:lnTo>
                  <a:lnTo>
                    <a:pt x="1086" y="83"/>
                  </a:lnTo>
                  <a:lnTo>
                    <a:pt x="1088" y="83"/>
                  </a:lnTo>
                  <a:lnTo>
                    <a:pt x="1089" y="83"/>
                  </a:lnTo>
                  <a:lnTo>
                    <a:pt x="1091" y="83"/>
                  </a:lnTo>
                  <a:lnTo>
                    <a:pt x="1092" y="83"/>
                  </a:lnTo>
                  <a:lnTo>
                    <a:pt x="1094" y="81"/>
                  </a:lnTo>
                  <a:lnTo>
                    <a:pt x="1095" y="81"/>
                  </a:lnTo>
                  <a:lnTo>
                    <a:pt x="1095" y="83"/>
                  </a:lnTo>
                  <a:lnTo>
                    <a:pt x="1097" y="83"/>
                  </a:lnTo>
                  <a:lnTo>
                    <a:pt x="1097" y="81"/>
                  </a:lnTo>
                  <a:lnTo>
                    <a:pt x="1098" y="81"/>
                  </a:lnTo>
                  <a:lnTo>
                    <a:pt x="1100" y="81"/>
                  </a:lnTo>
                  <a:lnTo>
                    <a:pt x="1101" y="81"/>
                  </a:lnTo>
                  <a:lnTo>
                    <a:pt x="1101" y="80"/>
                  </a:lnTo>
                  <a:lnTo>
                    <a:pt x="1103" y="80"/>
                  </a:lnTo>
                  <a:lnTo>
                    <a:pt x="1101" y="78"/>
                  </a:lnTo>
                  <a:lnTo>
                    <a:pt x="1098" y="78"/>
                  </a:lnTo>
                  <a:lnTo>
                    <a:pt x="1098" y="77"/>
                  </a:lnTo>
                  <a:lnTo>
                    <a:pt x="1107" y="75"/>
                  </a:lnTo>
                  <a:lnTo>
                    <a:pt x="1109" y="75"/>
                  </a:lnTo>
                  <a:lnTo>
                    <a:pt x="1107" y="74"/>
                  </a:lnTo>
                  <a:lnTo>
                    <a:pt x="1106" y="74"/>
                  </a:lnTo>
                  <a:lnTo>
                    <a:pt x="1103" y="72"/>
                  </a:lnTo>
                  <a:lnTo>
                    <a:pt x="1100" y="72"/>
                  </a:lnTo>
                  <a:lnTo>
                    <a:pt x="1097" y="74"/>
                  </a:lnTo>
                  <a:lnTo>
                    <a:pt x="1092" y="72"/>
                  </a:lnTo>
                  <a:lnTo>
                    <a:pt x="1094" y="72"/>
                  </a:lnTo>
                  <a:lnTo>
                    <a:pt x="1095" y="72"/>
                  </a:lnTo>
                  <a:lnTo>
                    <a:pt x="1095" y="71"/>
                  </a:lnTo>
                  <a:lnTo>
                    <a:pt x="1094" y="71"/>
                  </a:lnTo>
                  <a:lnTo>
                    <a:pt x="1092" y="69"/>
                  </a:lnTo>
                  <a:lnTo>
                    <a:pt x="1091" y="69"/>
                  </a:lnTo>
                  <a:lnTo>
                    <a:pt x="1088" y="69"/>
                  </a:lnTo>
                  <a:lnTo>
                    <a:pt x="1083" y="68"/>
                  </a:lnTo>
                  <a:lnTo>
                    <a:pt x="1079" y="68"/>
                  </a:lnTo>
                  <a:lnTo>
                    <a:pt x="1074" y="68"/>
                  </a:lnTo>
                  <a:lnTo>
                    <a:pt x="1069" y="68"/>
                  </a:lnTo>
                  <a:lnTo>
                    <a:pt x="1069" y="69"/>
                  </a:lnTo>
                  <a:lnTo>
                    <a:pt x="1068" y="69"/>
                  </a:lnTo>
                  <a:lnTo>
                    <a:pt x="1068" y="71"/>
                  </a:lnTo>
                  <a:lnTo>
                    <a:pt x="1069" y="71"/>
                  </a:lnTo>
                  <a:lnTo>
                    <a:pt x="1069" y="72"/>
                  </a:lnTo>
                  <a:lnTo>
                    <a:pt x="1068" y="72"/>
                  </a:lnTo>
                  <a:lnTo>
                    <a:pt x="1066" y="72"/>
                  </a:lnTo>
                  <a:lnTo>
                    <a:pt x="1065" y="72"/>
                  </a:lnTo>
                  <a:lnTo>
                    <a:pt x="1063" y="72"/>
                  </a:lnTo>
                  <a:lnTo>
                    <a:pt x="1063" y="74"/>
                  </a:lnTo>
                  <a:lnTo>
                    <a:pt x="1066" y="74"/>
                  </a:lnTo>
                  <a:lnTo>
                    <a:pt x="1066" y="75"/>
                  </a:lnTo>
                  <a:lnTo>
                    <a:pt x="1065" y="75"/>
                  </a:lnTo>
                  <a:lnTo>
                    <a:pt x="1063" y="77"/>
                  </a:lnTo>
                  <a:lnTo>
                    <a:pt x="1063" y="78"/>
                  </a:lnTo>
                  <a:lnTo>
                    <a:pt x="1065" y="78"/>
                  </a:lnTo>
                  <a:lnTo>
                    <a:pt x="1069" y="78"/>
                  </a:lnTo>
                  <a:lnTo>
                    <a:pt x="1071" y="78"/>
                  </a:lnTo>
                  <a:lnTo>
                    <a:pt x="1072" y="78"/>
                  </a:lnTo>
                  <a:lnTo>
                    <a:pt x="1074" y="78"/>
                  </a:lnTo>
                  <a:lnTo>
                    <a:pt x="1075" y="78"/>
                  </a:lnTo>
                  <a:lnTo>
                    <a:pt x="1075" y="80"/>
                  </a:lnTo>
                  <a:lnTo>
                    <a:pt x="1074" y="80"/>
                  </a:lnTo>
                  <a:lnTo>
                    <a:pt x="1069" y="80"/>
                  </a:lnTo>
                  <a:lnTo>
                    <a:pt x="1065" y="80"/>
                  </a:lnTo>
                  <a:lnTo>
                    <a:pt x="1063" y="80"/>
                  </a:lnTo>
                  <a:lnTo>
                    <a:pt x="1063" y="81"/>
                  </a:lnTo>
                  <a:lnTo>
                    <a:pt x="1065" y="81"/>
                  </a:lnTo>
                  <a:lnTo>
                    <a:pt x="1066" y="83"/>
                  </a:lnTo>
                  <a:close/>
                  <a:moveTo>
                    <a:pt x="862" y="77"/>
                  </a:moveTo>
                  <a:lnTo>
                    <a:pt x="862" y="75"/>
                  </a:lnTo>
                  <a:lnTo>
                    <a:pt x="863" y="75"/>
                  </a:lnTo>
                  <a:lnTo>
                    <a:pt x="868" y="75"/>
                  </a:lnTo>
                  <a:lnTo>
                    <a:pt x="873" y="75"/>
                  </a:lnTo>
                  <a:lnTo>
                    <a:pt x="874" y="75"/>
                  </a:lnTo>
                  <a:lnTo>
                    <a:pt x="874" y="77"/>
                  </a:lnTo>
                  <a:lnTo>
                    <a:pt x="880" y="77"/>
                  </a:lnTo>
                  <a:lnTo>
                    <a:pt x="882" y="75"/>
                  </a:lnTo>
                  <a:lnTo>
                    <a:pt x="883" y="75"/>
                  </a:lnTo>
                  <a:lnTo>
                    <a:pt x="885" y="75"/>
                  </a:lnTo>
                  <a:lnTo>
                    <a:pt x="886" y="75"/>
                  </a:lnTo>
                  <a:lnTo>
                    <a:pt x="888" y="75"/>
                  </a:lnTo>
                  <a:lnTo>
                    <a:pt x="889" y="77"/>
                  </a:lnTo>
                  <a:lnTo>
                    <a:pt x="892" y="77"/>
                  </a:lnTo>
                  <a:lnTo>
                    <a:pt x="895" y="77"/>
                  </a:lnTo>
                  <a:lnTo>
                    <a:pt x="900" y="75"/>
                  </a:lnTo>
                  <a:lnTo>
                    <a:pt x="901" y="75"/>
                  </a:lnTo>
                  <a:lnTo>
                    <a:pt x="901" y="77"/>
                  </a:lnTo>
                  <a:lnTo>
                    <a:pt x="906" y="77"/>
                  </a:lnTo>
                  <a:lnTo>
                    <a:pt x="909" y="77"/>
                  </a:lnTo>
                  <a:lnTo>
                    <a:pt x="909" y="75"/>
                  </a:lnTo>
                  <a:lnTo>
                    <a:pt x="912" y="75"/>
                  </a:lnTo>
                  <a:lnTo>
                    <a:pt x="913" y="74"/>
                  </a:lnTo>
                  <a:lnTo>
                    <a:pt x="915" y="74"/>
                  </a:lnTo>
                  <a:lnTo>
                    <a:pt x="915" y="72"/>
                  </a:lnTo>
                  <a:lnTo>
                    <a:pt x="915" y="71"/>
                  </a:lnTo>
                  <a:lnTo>
                    <a:pt x="913" y="71"/>
                  </a:lnTo>
                  <a:lnTo>
                    <a:pt x="912" y="71"/>
                  </a:lnTo>
                  <a:lnTo>
                    <a:pt x="912" y="69"/>
                  </a:lnTo>
                  <a:lnTo>
                    <a:pt x="910" y="69"/>
                  </a:lnTo>
                  <a:lnTo>
                    <a:pt x="909" y="69"/>
                  </a:lnTo>
                  <a:lnTo>
                    <a:pt x="906" y="69"/>
                  </a:lnTo>
                  <a:lnTo>
                    <a:pt x="906" y="68"/>
                  </a:lnTo>
                  <a:lnTo>
                    <a:pt x="901" y="69"/>
                  </a:lnTo>
                  <a:lnTo>
                    <a:pt x="901" y="68"/>
                  </a:lnTo>
                  <a:lnTo>
                    <a:pt x="900" y="69"/>
                  </a:lnTo>
                  <a:lnTo>
                    <a:pt x="898" y="69"/>
                  </a:lnTo>
                  <a:lnTo>
                    <a:pt x="897" y="69"/>
                  </a:lnTo>
                  <a:lnTo>
                    <a:pt x="894" y="69"/>
                  </a:lnTo>
                  <a:lnTo>
                    <a:pt x="892" y="69"/>
                  </a:lnTo>
                  <a:lnTo>
                    <a:pt x="891" y="71"/>
                  </a:lnTo>
                  <a:lnTo>
                    <a:pt x="889" y="71"/>
                  </a:lnTo>
                  <a:lnTo>
                    <a:pt x="888" y="71"/>
                  </a:lnTo>
                  <a:lnTo>
                    <a:pt x="882" y="72"/>
                  </a:lnTo>
                  <a:lnTo>
                    <a:pt x="880" y="72"/>
                  </a:lnTo>
                  <a:lnTo>
                    <a:pt x="879" y="72"/>
                  </a:lnTo>
                  <a:lnTo>
                    <a:pt x="877" y="72"/>
                  </a:lnTo>
                  <a:lnTo>
                    <a:pt x="874" y="72"/>
                  </a:lnTo>
                  <a:lnTo>
                    <a:pt x="871" y="72"/>
                  </a:lnTo>
                  <a:lnTo>
                    <a:pt x="868" y="72"/>
                  </a:lnTo>
                  <a:lnTo>
                    <a:pt x="867" y="74"/>
                  </a:lnTo>
                  <a:lnTo>
                    <a:pt x="860" y="74"/>
                  </a:lnTo>
                  <a:lnTo>
                    <a:pt x="859" y="74"/>
                  </a:lnTo>
                  <a:lnTo>
                    <a:pt x="859" y="75"/>
                  </a:lnTo>
                  <a:lnTo>
                    <a:pt x="857" y="75"/>
                  </a:lnTo>
                  <a:lnTo>
                    <a:pt x="856" y="75"/>
                  </a:lnTo>
                  <a:lnTo>
                    <a:pt x="856" y="77"/>
                  </a:lnTo>
                  <a:lnTo>
                    <a:pt x="857" y="77"/>
                  </a:lnTo>
                  <a:lnTo>
                    <a:pt x="862" y="77"/>
                  </a:lnTo>
                  <a:close/>
                  <a:moveTo>
                    <a:pt x="976" y="77"/>
                  </a:moveTo>
                  <a:lnTo>
                    <a:pt x="979" y="77"/>
                  </a:lnTo>
                  <a:lnTo>
                    <a:pt x="982" y="77"/>
                  </a:lnTo>
                  <a:lnTo>
                    <a:pt x="983" y="77"/>
                  </a:lnTo>
                  <a:lnTo>
                    <a:pt x="986" y="77"/>
                  </a:lnTo>
                  <a:lnTo>
                    <a:pt x="988" y="75"/>
                  </a:lnTo>
                  <a:lnTo>
                    <a:pt x="989" y="75"/>
                  </a:lnTo>
                  <a:lnTo>
                    <a:pt x="991" y="75"/>
                  </a:lnTo>
                  <a:lnTo>
                    <a:pt x="992" y="75"/>
                  </a:lnTo>
                  <a:lnTo>
                    <a:pt x="997" y="75"/>
                  </a:lnTo>
                  <a:lnTo>
                    <a:pt x="998" y="75"/>
                  </a:lnTo>
                  <a:lnTo>
                    <a:pt x="998" y="77"/>
                  </a:lnTo>
                  <a:lnTo>
                    <a:pt x="1000" y="77"/>
                  </a:lnTo>
                  <a:lnTo>
                    <a:pt x="1006" y="77"/>
                  </a:lnTo>
                  <a:lnTo>
                    <a:pt x="1012" y="77"/>
                  </a:lnTo>
                  <a:lnTo>
                    <a:pt x="1016" y="77"/>
                  </a:lnTo>
                  <a:lnTo>
                    <a:pt x="1018" y="78"/>
                  </a:lnTo>
                  <a:lnTo>
                    <a:pt x="1021" y="78"/>
                  </a:lnTo>
                  <a:lnTo>
                    <a:pt x="1021" y="80"/>
                  </a:lnTo>
                  <a:lnTo>
                    <a:pt x="1021" y="81"/>
                  </a:lnTo>
                  <a:lnTo>
                    <a:pt x="1019" y="81"/>
                  </a:lnTo>
                  <a:lnTo>
                    <a:pt x="1021" y="83"/>
                  </a:lnTo>
                  <a:lnTo>
                    <a:pt x="1019" y="83"/>
                  </a:lnTo>
                  <a:lnTo>
                    <a:pt x="1019" y="84"/>
                  </a:lnTo>
                  <a:lnTo>
                    <a:pt x="1022" y="84"/>
                  </a:lnTo>
                  <a:lnTo>
                    <a:pt x="1026" y="84"/>
                  </a:lnTo>
                  <a:lnTo>
                    <a:pt x="1027" y="86"/>
                  </a:lnTo>
                  <a:lnTo>
                    <a:pt x="1029" y="86"/>
                  </a:lnTo>
                  <a:lnTo>
                    <a:pt x="1029" y="84"/>
                  </a:lnTo>
                  <a:lnTo>
                    <a:pt x="1030" y="84"/>
                  </a:lnTo>
                  <a:lnTo>
                    <a:pt x="1035" y="84"/>
                  </a:lnTo>
                  <a:lnTo>
                    <a:pt x="1039" y="84"/>
                  </a:lnTo>
                  <a:lnTo>
                    <a:pt x="1041" y="84"/>
                  </a:lnTo>
                  <a:lnTo>
                    <a:pt x="1042" y="84"/>
                  </a:lnTo>
                  <a:lnTo>
                    <a:pt x="1042" y="83"/>
                  </a:lnTo>
                  <a:lnTo>
                    <a:pt x="1042" y="81"/>
                  </a:lnTo>
                  <a:lnTo>
                    <a:pt x="1044" y="81"/>
                  </a:lnTo>
                  <a:lnTo>
                    <a:pt x="1045" y="81"/>
                  </a:lnTo>
                  <a:lnTo>
                    <a:pt x="1047" y="80"/>
                  </a:lnTo>
                  <a:lnTo>
                    <a:pt x="1045" y="80"/>
                  </a:lnTo>
                  <a:lnTo>
                    <a:pt x="1045" y="78"/>
                  </a:lnTo>
                  <a:lnTo>
                    <a:pt x="1044" y="78"/>
                  </a:lnTo>
                  <a:lnTo>
                    <a:pt x="1044" y="77"/>
                  </a:lnTo>
                  <a:lnTo>
                    <a:pt x="1041" y="77"/>
                  </a:lnTo>
                  <a:lnTo>
                    <a:pt x="1041" y="75"/>
                  </a:lnTo>
                  <a:lnTo>
                    <a:pt x="1042" y="75"/>
                  </a:lnTo>
                  <a:lnTo>
                    <a:pt x="1044" y="74"/>
                  </a:lnTo>
                  <a:lnTo>
                    <a:pt x="1045" y="74"/>
                  </a:lnTo>
                  <a:lnTo>
                    <a:pt x="1047" y="74"/>
                  </a:lnTo>
                  <a:lnTo>
                    <a:pt x="1047" y="72"/>
                  </a:lnTo>
                  <a:lnTo>
                    <a:pt x="1048" y="72"/>
                  </a:lnTo>
                  <a:lnTo>
                    <a:pt x="1050" y="72"/>
                  </a:lnTo>
                  <a:lnTo>
                    <a:pt x="1050" y="71"/>
                  </a:lnTo>
                  <a:lnTo>
                    <a:pt x="1048" y="71"/>
                  </a:lnTo>
                  <a:lnTo>
                    <a:pt x="1047" y="71"/>
                  </a:lnTo>
                  <a:lnTo>
                    <a:pt x="1045" y="71"/>
                  </a:lnTo>
                  <a:lnTo>
                    <a:pt x="1047" y="69"/>
                  </a:lnTo>
                  <a:lnTo>
                    <a:pt x="1045" y="68"/>
                  </a:lnTo>
                  <a:lnTo>
                    <a:pt x="1044" y="68"/>
                  </a:lnTo>
                  <a:lnTo>
                    <a:pt x="1042" y="68"/>
                  </a:lnTo>
                  <a:lnTo>
                    <a:pt x="1041" y="68"/>
                  </a:lnTo>
                  <a:lnTo>
                    <a:pt x="1039" y="68"/>
                  </a:lnTo>
                  <a:lnTo>
                    <a:pt x="1038" y="68"/>
                  </a:lnTo>
                  <a:lnTo>
                    <a:pt x="1036" y="68"/>
                  </a:lnTo>
                  <a:lnTo>
                    <a:pt x="1035" y="68"/>
                  </a:lnTo>
                  <a:lnTo>
                    <a:pt x="1036" y="66"/>
                  </a:lnTo>
                  <a:lnTo>
                    <a:pt x="1038" y="66"/>
                  </a:lnTo>
                  <a:lnTo>
                    <a:pt x="1039" y="65"/>
                  </a:lnTo>
                  <a:lnTo>
                    <a:pt x="1038" y="65"/>
                  </a:lnTo>
                  <a:lnTo>
                    <a:pt x="1036" y="65"/>
                  </a:lnTo>
                  <a:lnTo>
                    <a:pt x="1035" y="65"/>
                  </a:lnTo>
                  <a:lnTo>
                    <a:pt x="1033" y="63"/>
                  </a:lnTo>
                  <a:lnTo>
                    <a:pt x="1030" y="63"/>
                  </a:lnTo>
                  <a:lnTo>
                    <a:pt x="1029" y="63"/>
                  </a:lnTo>
                  <a:lnTo>
                    <a:pt x="1026" y="63"/>
                  </a:lnTo>
                  <a:lnTo>
                    <a:pt x="1024" y="63"/>
                  </a:lnTo>
                  <a:lnTo>
                    <a:pt x="1022" y="63"/>
                  </a:lnTo>
                  <a:lnTo>
                    <a:pt x="1021" y="65"/>
                  </a:lnTo>
                  <a:lnTo>
                    <a:pt x="1019" y="65"/>
                  </a:lnTo>
                  <a:lnTo>
                    <a:pt x="1018" y="66"/>
                  </a:lnTo>
                  <a:lnTo>
                    <a:pt x="1016" y="66"/>
                  </a:lnTo>
                  <a:lnTo>
                    <a:pt x="1018" y="65"/>
                  </a:lnTo>
                  <a:lnTo>
                    <a:pt x="1019" y="63"/>
                  </a:lnTo>
                  <a:lnTo>
                    <a:pt x="1021" y="63"/>
                  </a:lnTo>
                  <a:lnTo>
                    <a:pt x="1019" y="62"/>
                  </a:lnTo>
                  <a:lnTo>
                    <a:pt x="1019" y="59"/>
                  </a:lnTo>
                  <a:lnTo>
                    <a:pt x="1018" y="57"/>
                  </a:lnTo>
                  <a:lnTo>
                    <a:pt x="1016" y="57"/>
                  </a:lnTo>
                  <a:lnTo>
                    <a:pt x="1015" y="57"/>
                  </a:lnTo>
                  <a:lnTo>
                    <a:pt x="1012" y="57"/>
                  </a:lnTo>
                  <a:lnTo>
                    <a:pt x="1004" y="57"/>
                  </a:lnTo>
                  <a:lnTo>
                    <a:pt x="997" y="57"/>
                  </a:lnTo>
                  <a:lnTo>
                    <a:pt x="991" y="57"/>
                  </a:lnTo>
                  <a:lnTo>
                    <a:pt x="988" y="57"/>
                  </a:lnTo>
                  <a:lnTo>
                    <a:pt x="986" y="57"/>
                  </a:lnTo>
                  <a:lnTo>
                    <a:pt x="986" y="59"/>
                  </a:lnTo>
                  <a:lnTo>
                    <a:pt x="985" y="59"/>
                  </a:lnTo>
                  <a:lnTo>
                    <a:pt x="983" y="59"/>
                  </a:lnTo>
                  <a:lnTo>
                    <a:pt x="982" y="59"/>
                  </a:lnTo>
                  <a:lnTo>
                    <a:pt x="982" y="62"/>
                  </a:lnTo>
                  <a:lnTo>
                    <a:pt x="980" y="62"/>
                  </a:lnTo>
                  <a:lnTo>
                    <a:pt x="980" y="63"/>
                  </a:lnTo>
                  <a:lnTo>
                    <a:pt x="979" y="63"/>
                  </a:lnTo>
                  <a:lnTo>
                    <a:pt x="980" y="65"/>
                  </a:lnTo>
                  <a:lnTo>
                    <a:pt x="988" y="63"/>
                  </a:lnTo>
                  <a:lnTo>
                    <a:pt x="989" y="63"/>
                  </a:lnTo>
                  <a:lnTo>
                    <a:pt x="989" y="65"/>
                  </a:lnTo>
                  <a:lnTo>
                    <a:pt x="988" y="65"/>
                  </a:lnTo>
                  <a:lnTo>
                    <a:pt x="986" y="65"/>
                  </a:lnTo>
                  <a:lnTo>
                    <a:pt x="985" y="66"/>
                  </a:lnTo>
                  <a:lnTo>
                    <a:pt x="982" y="66"/>
                  </a:lnTo>
                  <a:lnTo>
                    <a:pt x="980" y="68"/>
                  </a:lnTo>
                  <a:lnTo>
                    <a:pt x="982" y="68"/>
                  </a:lnTo>
                  <a:lnTo>
                    <a:pt x="983" y="68"/>
                  </a:lnTo>
                  <a:lnTo>
                    <a:pt x="986" y="66"/>
                  </a:lnTo>
                  <a:lnTo>
                    <a:pt x="988" y="66"/>
                  </a:lnTo>
                  <a:lnTo>
                    <a:pt x="989" y="66"/>
                  </a:lnTo>
                  <a:lnTo>
                    <a:pt x="991" y="65"/>
                  </a:lnTo>
                  <a:lnTo>
                    <a:pt x="992" y="65"/>
                  </a:lnTo>
                  <a:lnTo>
                    <a:pt x="994" y="65"/>
                  </a:lnTo>
                  <a:lnTo>
                    <a:pt x="995" y="65"/>
                  </a:lnTo>
                  <a:lnTo>
                    <a:pt x="997" y="65"/>
                  </a:lnTo>
                  <a:lnTo>
                    <a:pt x="998" y="66"/>
                  </a:lnTo>
                  <a:lnTo>
                    <a:pt x="992" y="68"/>
                  </a:lnTo>
                  <a:lnTo>
                    <a:pt x="994" y="68"/>
                  </a:lnTo>
                  <a:lnTo>
                    <a:pt x="995" y="68"/>
                  </a:lnTo>
                  <a:lnTo>
                    <a:pt x="995" y="69"/>
                  </a:lnTo>
                  <a:lnTo>
                    <a:pt x="998" y="68"/>
                  </a:lnTo>
                  <a:lnTo>
                    <a:pt x="1000" y="68"/>
                  </a:lnTo>
                  <a:lnTo>
                    <a:pt x="1001" y="68"/>
                  </a:lnTo>
                  <a:lnTo>
                    <a:pt x="1001" y="69"/>
                  </a:lnTo>
                  <a:lnTo>
                    <a:pt x="1000" y="69"/>
                  </a:lnTo>
                  <a:lnTo>
                    <a:pt x="998" y="69"/>
                  </a:lnTo>
                  <a:lnTo>
                    <a:pt x="995" y="69"/>
                  </a:lnTo>
                  <a:lnTo>
                    <a:pt x="992" y="69"/>
                  </a:lnTo>
                  <a:lnTo>
                    <a:pt x="991" y="71"/>
                  </a:lnTo>
                  <a:lnTo>
                    <a:pt x="994" y="71"/>
                  </a:lnTo>
                  <a:lnTo>
                    <a:pt x="997" y="71"/>
                  </a:lnTo>
                  <a:lnTo>
                    <a:pt x="995" y="72"/>
                  </a:lnTo>
                  <a:lnTo>
                    <a:pt x="994" y="72"/>
                  </a:lnTo>
                  <a:lnTo>
                    <a:pt x="992" y="72"/>
                  </a:lnTo>
                  <a:lnTo>
                    <a:pt x="991" y="72"/>
                  </a:lnTo>
                  <a:lnTo>
                    <a:pt x="986" y="72"/>
                  </a:lnTo>
                  <a:lnTo>
                    <a:pt x="983" y="72"/>
                  </a:lnTo>
                  <a:lnTo>
                    <a:pt x="980" y="71"/>
                  </a:lnTo>
                  <a:lnTo>
                    <a:pt x="977" y="72"/>
                  </a:lnTo>
                  <a:lnTo>
                    <a:pt x="976" y="72"/>
                  </a:lnTo>
                  <a:lnTo>
                    <a:pt x="974" y="72"/>
                  </a:lnTo>
                  <a:lnTo>
                    <a:pt x="973" y="72"/>
                  </a:lnTo>
                  <a:lnTo>
                    <a:pt x="973" y="74"/>
                  </a:lnTo>
                  <a:lnTo>
                    <a:pt x="973" y="75"/>
                  </a:lnTo>
                  <a:lnTo>
                    <a:pt x="974" y="75"/>
                  </a:lnTo>
                  <a:lnTo>
                    <a:pt x="976" y="77"/>
                  </a:lnTo>
                  <a:close/>
                  <a:moveTo>
                    <a:pt x="1284" y="68"/>
                  </a:moveTo>
                  <a:lnTo>
                    <a:pt x="1280" y="66"/>
                  </a:lnTo>
                  <a:lnTo>
                    <a:pt x="1277" y="66"/>
                  </a:lnTo>
                  <a:lnTo>
                    <a:pt x="1277" y="68"/>
                  </a:lnTo>
                  <a:lnTo>
                    <a:pt x="1278" y="68"/>
                  </a:lnTo>
                  <a:lnTo>
                    <a:pt x="1280" y="68"/>
                  </a:lnTo>
                  <a:lnTo>
                    <a:pt x="1281" y="69"/>
                  </a:lnTo>
                  <a:lnTo>
                    <a:pt x="1287" y="68"/>
                  </a:lnTo>
                  <a:lnTo>
                    <a:pt x="1284" y="68"/>
                  </a:lnTo>
                  <a:close/>
                  <a:moveTo>
                    <a:pt x="1121" y="48"/>
                  </a:moveTo>
                  <a:lnTo>
                    <a:pt x="1122" y="47"/>
                  </a:lnTo>
                  <a:lnTo>
                    <a:pt x="1122" y="48"/>
                  </a:lnTo>
                  <a:lnTo>
                    <a:pt x="1124" y="48"/>
                  </a:lnTo>
                  <a:lnTo>
                    <a:pt x="1125" y="48"/>
                  </a:lnTo>
                  <a:lnTo>
                    <a:pt x="1127" y="47"/>
                  </a:lnTo>
                  <a:lnTo>
                    <a:pt x="1125" y="47"/>
                  </a:lnTo>
                  <a:lnTo>
                    <a:pt x="1122" y="47"/>
                  </a:lnTo>
                  <a:lnTo>
                    <a:pt x="1121" y="47"/>
                  </a:lnTo>
                  <a:lnTo>
                    <a:pt x="1122" y="45"/>
                  </a:lnTo>
                  <a:lnTo>
                    <a:pt x="1121" y="45"/>
                  </a:lnTo>
                  <a:lnTo>
                    <a:pt x="1122" y="44"/>
                  </a:lnTo>
                  <a:lnTo>
                    <a:pt x="1124" y="44"/>
                  </a:lnTo>
                  <a:lnTo>
                    <a:pt x="1128" y="44"/>
                  </a:lnTo>
                  <a:lnTo>
                    <a:pt x="1131" y="45"/>
                  </a:lnTo>
                  <a:lnTo>
                    <a:pt x="1135" y="45"/>
                  </a:lnTo>
                  <a:lnTo>
                    <a:pt x="1136" y="45"/>
                  </a:lnTo>
                  <a:lnTo>
                    <a:pt x="1138" y="45"/>
                  </a:lnTo>
                  <a:lnTo>
                    <a:pt x="1142" y="45"/>
                  </a:lnTo>
                  <a:lnTo>
                    <a:pt x="1145" y="45"/>
                  </a:lnTo>
                  <a:lnTo>
                    <a:pt x="1147" y="45"/>
                  </a:lnTo>
                  <a:lnTo>
                    <a:pt x="1151" y="47"/>
                  </a:lnTo>
                  <a:lnTo>
                    <a:pt x="1151" y="45"/>
                  </a:lnTo>
                  <a:lnTo>
                    <a:pt x="1150" y="45"/>
                  </a:lnTo>
                  <a:lnTo>
                    <a:pt x="1148" y="45"/>
                  </a:lnTo>
                  <a:lnTo>
                    <a:pt x="1148" y="44"/>
                  </a:lnTo>
                  <a:lnTo>
                    <a:pt x="1147" y="44"/>
                  </a:lnTo>
                  <a:lnTo>
                    <a:pt x="1141" y="44"/>
                  </a:lnTo>
                  <a:lnTo>
                    <a:pt x="1139" y="44"/>
                  </a:lnTo>
                  <a:lnTo>
                    <a:pt x="1138" y="44"/>
                  </a:lnTo>
                  <a:lnTo>
                    <a:pt x="1139" y="42"/>
                  </a:lnTo>
                  <a:lnTo>
                    <a:pt x="1136" y="42"/>
                  </a:lnTo>
                  <a:lnTo>
                    <a:pt x="1135" y="42"/>
                  </a:lnTo>
                  <a:lnTo>
                    <a:pt x="1131" y="42"/>
                  </a:lnTo>
                  <a:lnTo>
                    <a:pt x="1128" y="42"/>
                  </a:lnTo>
                  <a:lnTo>
                    <a:pt x="1130" y="41"/>
                  </a:lnTo>
                  <a:lnTo>
                    <a:pt x="1131" y="41"/>
                  </a:lnTo>
                  <a:lnTo>
                    <a:pt x="1133" y="41"/>
                  </a:lnTo>
                  <a:lnTo>
                    <a:pt x="1135" y="41"/>
                  </a:lnTo>
                  <a:lnTo>
                    <a:pt x="1136" y="41"/>
                  </a:lnTo>
                  <a:lnTo>
                    <a:pt x="1138" y="39"/>
                  </a:lnTo>
                  <a:lnTo>
                    <a:pt x="1139" y="39"/>
                  </a:lnTo>
                  <a:lnTo>
                    <a:pt x="1141" y="41"/>
                  </a:lnTo>
                  <a:lnTo>
                    <a:pt x="1142" y="41"/>
                  </a:lnTo>
                  <a:lnTo>
                    <a:pt x="1144" y="41"/>
                  </a:lnTo>
                  <a:lnTo>
                    <a:pt x="1145" y="41"/>
                  </a:lnTo>
                  <a:lnTo>
                    <a:pt x="1145" y="39"/>
                  </a:lnTo>
                  <a:lnTo>
                    <a:pt x="1144" y="39"/>
                  </a:lnTo>
                  <a:lnTo>
                    <a:pt x="1142" y="39"/>
                  </a:lnTo>
                  <a:lnTo>
                    <a:pt x="1139" y="39"/>
                  </a:lnTo>
                  <a:lnTo>
                    <a:pt x="1139" y="37"/>
                  </a:lnTo>
                  <a:lnTo>
                    <a:pt x="1141" y="37"/>
                  </a:lnTo>
                  <a:lnTo>
                    <a:pt x="1142" y="37"/>
                  </a:lnTo>
                  <a:lnTo>
                    <a:pt x="1142" y="36"/>
                  </a:lnTo>
                  <a:lnTo>
                    <a:pt x="1142" y="34"/>
                  </a:lnTo>
                  <a:lnTo>
                    <a:pt x="1144" y="34"/>
                  </a:lnTo>
                  <a:lnTo>
                    <a:pt x="1148" y="34"/>
                  </a:lnTo>
                  <a:lnTo>
                    <a:pt x="1151" y="34"/>
                  </a:lnTo>
                  <a:lnTo>
                    <a:pt x="1156" y="34"/>
                  </a:lnTo>
                  <a:lnTo>
                    <a:pt x="1156" y="36"/>
                  </a:lnTo>
                  <a:lnTo>
                    <a:pt x="1157" y="37"/>
                  </a:lnTo>
                  <a:lnTo>
                    <a:pt x="1160" y="37"/>
                  </a:lnTo>
                  <a:lnTo>
                    <a:pt x="1163" y="37"/>
                  </a:lnTo>
                  <a:lnTo>
                    <a:pt x="1166" y="37"/>
                  </a:lnTo>
                  <a:lnTo>
                    <a:pt x="1168" y="37"/>
                  </a:lnTo>
                  <a:lnTo>
                    <a:pt x="1169" y="37"/>
                  </a:lnTo>
                  <a:lnTo>
                    <a:pt x="1168" y="36"/>
                  </a:lnTo>
                  <a:lnTo>
                    <a:pt x="1163" y="36"/>
                  </a:lnTo>
                  <a:lnTo>
                    <a:pt x="1162" y="36"/>
                  </a:lnTo>
                  <a:lnTo>
                    <a:pt x="1160" y="36"/>
                  </a:lnTo>
                  <a:lnTo>
                    <a:pt x="1162" y="34"/>
                  </a:lnTo>
                  <a:lnTo>
                    <a:pt x="1159" y="34"/>
                  </a:lnTo>
                  <a:lnTo>
                    <a:pt x="1159" y="33"/>
                  </a:lnTo>
                  <a:lnTo>
                    <a:pt x="1159" y="31"/>
                  </a:lnTo>
                  <a:lnTo>
                    <a:pt x="1160" y="30"/>
                  </a:lnTo>
                  <a:lnTo>
                    <a:pt x="1162" y="30"/>
                  </a:lnTo>
                  <a:lnTo>
                    <a:pt x="1163" y="30"/>
                  </a:lnTo>
                  <a:lnTo>
                    <a:pt x="1166" y="30"/>
                  </a:lnTo>
                  <a:lnTo>
                    <a:pt x="1169" y="30"/>
                  </a:lnTo>
                  <a:lnTo>
                    <a:pt x="1169" y="31"/>
                  </a:lnTo>
                  <a:lnTo>
                    <a:pt x="1171" y="31"/>
                  </a:lnTo>
                  <a:lnTo>
                    <a:pt x="1171" y="30"/>
                  </a:lnTo>
                  <a:lnTo>
                    <a:pt x="1172" y="30"/>
                  </a:lnTo>
                  <a:lnTo>
                    <a:pt x="1174" y="30"/>
                  </a:lnTo>
                  <a:lnTo>
                    <a:pt x="1175" y="30"/>
                  </a:lnTo>
                  <a:lnTo>
                    <a:pt x="1175" y="28"/>
                  </a:lnTo>
                  <a:lnTo>
                    <a:pt x="1177" y="28"/>
                  </a:lnTo>
                  <a:lnTo>
                    <a:pt x="1180" y="28"/>
                  </a:lnTo>
                  <a:lnTo>
                    <a:pt x="1184" y="30"/>
                  </a:lnTo>
                  <a:lnTo>
                    <a:pt x="1184" y="28"/>
                  </a:lnTo>
                  <a:lnTo>
                    <a:pt x="1188" y="28"/>
                  </a:lnTo>
                  <a:lnTo>
                    <a:pt x="1189" y="28"/>
                  </a:lnTo>
                  <a:lnTo>
                    <a:pt x="1191" y="28"/>
                  </a:lnTo>
                  <a:lnTo>
                    <a:pt x="1191" y="27"/>
                  </a:lnTo>
                  <a:lnTo>
                    <a:pt x="1186" y="27"/>
                  </a:lnTo>
                  <a:lnTo>
                    <a:pt x="1183" y="27"/>
                  </a:lnTo>
                  <a:lnTo>
                    <a:pt x="1181" y="27"/>
                  </a:lnTo>
                  <a:lnTo>
                    <a:pt x="1178" y="27"/>
                  </a:lnTo>
                  <a:lnTo>
                    <a:pt x="1177" y="27"/>
                  </a:lnTo>
                  <a:lnTo>
                    <a:pt x="1177" y="25"/>
                  </a:lnTo>
                  <a:lnTo>
                    <a:pt x="1180" y="25"/>
                  </a:lnTo>
                  <a:lnTo>
                    <a:pt x="1181" y="25"/>
                  </a:lnTo>
                  <a:lnTo>
                    <a:pt x="1184" y="25"/>
                  </a:lnTo>
                  <a:lnTo>
                    <a:pt x="1188" y="25"/>
                  </a:lnTo>
                  <a:lnTo>
                    <a:pt x="1189" y="25"/>
                  </a:lnTo>
                  <a:lnTo>
                    <a:pt x="1189" y="24"/>
                  </a:lnTo>
                  <a:lnTo>
                    <a:pt x="1191" y="24"/>
                  </a:lnTo>
                  <a:lnTo>
                    <a:pt x="1194" y="25"/>
                  </a:lnTo>
                  <a:lnTo>
                    <a:pt x="1195" y="25"/>
                  </a:lnTo>
                  <a:lnTo>
                    <a:pt x="1198" y="25"/>
                  </a:lnTo>
                  <a:lnTo>
                    <a:pt x="1200" y="25"/>
                  </a:lnTo>
                  <a:lnTo>
                    <a:pt x="1201" y="25"/>
                  </a:lnTo>
                  <a:lnTo>
                    <a:pt x="1203" y="27"/>
                  </a:lnTo>
                  <a:lnTo>
                    <a:pt x="1204" y="27"/>
                  </a:lnTo>
                  <a:lnTo>
                    <a:pt x="1207" y="28"/>
                  </a:lnTo>
                  <a:lnTo>
                    <a:pt x="1206" y="28"/>
                  </a:lnTo>
                  <a:lnTo>
                    <a:pt x="1204" y="28"/>
                  </a:lnTo>
                  <a:lnTo>
                    <a:pt x="1207" y="30"/>
                  </a:lnTo>
                  <a:lnTo>
                    <a:pt x="1207" y="31"/>
                  </a:lnTo>
                  <a:lnTo>
                    <a:pt x="1209" y="31"/>
                  </a:lnTo>
                  <a:lnTo>
                    <a:pt x="1209" y="33"/>
                  </a:lnTo>
                  <a:lnTo>
                    <a:pt x="1209" y="34"/>
                  </a:lnTo>
                  <a:lnTo>
                    <a:pt x="1213" y="34"/>
                  </a:lnTo>
                  <a:lnTo>
                    <a:pt x="1213" y="36"/>
                  </a:lnTo>
                  <a:lnTo>
                    <a:pt x="1210" y="36"/>
                  </a:lnTo>
                  <a:lnTo>
                    <a:pt x="1210" y="37"/>
                  </a:lnTo>
                  <a:lnTo>
                    <a:pt x="1212" y="37"/>
                  </a:lnTo>
                  <a:lnTo>
                    <a:pt x="1213" y="37"/>
                  </a:lnTo>
                  <a:lnTo>
                    <a:pt x="1221" y="37"/>
                  </a:lnTo>
                  <a:lnTo>
                    <a:pt x="1222" y="39"/>
                  </a:lnTo>
                  <a:lnTo>
                    <a:pt x="1222" y="37"/>
                  </a:lnTo>
                  <a:lnTo>
                    <a:pt x="1224" y="37"/>
                  </a:lnTo>
                  <a:lnTo>
                    <a:pt x="1225" y="37"/>
                  </a:lnTo>
                  <a:lnTo>
                    <a:pt x="1230" y="37"/>
                  </a:lnTo>
                  <a:lnTo>
                    <a:pt x="1231" y="39"/>
                  </a:lnTo>
                  <a:lnTo>
                    <a:pt x="1230" y="39"/>
                  </a:lnTo>
                  <a:lnTo>
                    <a:pt x="1228" y="41"/>
                  </a:lnTo>
                  <a:lnTo>
                    <a:pt x="1227" y="41"/>
                  </a:lnTo>
                  <a:lnTo>
                    <a:pt x="1225" y="41"/>
                  </a:lnTo>
                  <a:lnTo>
                    <a:pt x="1225" y="42"/>
                  </a:lnTo>
                  <a:lnTo>
                    <a:pt x="1227" y="42"/>
                  </a:lnTo>
                  <a:lnTo>
                    <a:pt x="1231" y="44"/>
                  </a:lnTo>
                  <a:lnTo>
                    <a:pt x="1233" y="44"/>
                  </a:lnTo>
                  <a:lnTo>
                    <a:pt x="1234" y="44"/>
                  </a:lnTo>
                  <a:lnTo>
                    <a:pt x="1234" y="42"/>
                  </a:lnTo>
                  <a:lnTo>
                    <a:pt x="1233" y="42"/>
                  </a:lnTo>
                  <a:lnTo>
                    <a:pt x="1233" y="41"/>
                  </a:lnTo>
                  <a:lnTo>
                    <a:pt x="1234" y="41"/>
                  </a:lnTo>
                  <a:lnTo>
                    <a:pt x="1236" y="39"/>
                  </a:lnTo>
                  <a:lnTo>
                    <a:pt x="1237" y="39"/>
                  </a:lnTo>
                  <a:lnTo>
                    <a:pt x="1239" y="39"/>
                  </a:lnTo>
                  <a:lnTo>
                    <a:pt x="1244" y="39"/>
                  </a:lnTo>
                  <a:lnTo>
                    <a:pt x="1248" y="39"/>
                  </a:lnTo>
                  <a:lnTo>
                    <a:pt x="1248" y="41"/>
                  </a:lnTo>
                  <a:lnTo>
                    <a:pt x="1247" y="41"/>
                  </a:lnTo>
                  <a:lnTo>
                    <a:pt x="1247" y="42"/>
                  </a:lnTo>
                  <a:lnTo>
                    <a:pt x="1247" y="44"/>
                  </a:lnTo>
                  <a:lnTo>
                    <a:pt x="1245" y="44"/>
                  </a:lnTo>
                  <a:lnTo>
                    <a:pt x="1244" y="44"/>
                  </a:lnTo>
                  <a:lnTo>
                    <a:pt x="1239" y="44"/>
                  </a:lnTo>
                  <a:lnTo>
                    <a:pt x="1239" y="45"/>
                  </a:lnTo>
                  <a:lnTo>
                    <a:pt x="1242" y="45"/>
                  </a:lnTo>
                  <a:lnTo>
                    <a:pt x="1248" y="45"/>
                  </a:lnTo>
                  <a:lnTo>
                    <a:pt x="1248" y="47"/>
                  </a:lnTo>
                  <a:lnTo>
                    <a:pt x="1247" y="47"/>
                  </a:lnTo>
                  <a:lnTo>
                    <a:pt x="1245" y="47"/>
                  </a:lnTo>
                  <a:lnTo>
                    <a:pt x="1244" y="48"/>
                  </a:lnTo>
                  <a:lnTo>
                    <a:pt x="1248" y="47"/>
                  </a:lnTo>
                  <a:lnTo>
                    <a:pt x="1248" y="48"/>
                  </a:lnTo>
                  <a:lnTo>
                    <a:pt x="1245" y="50"/>
                  </a:lnTo>
                  <a:lnTo>
                    <a:pt x="1244" y="50"/>
                  </a:lnTo>
                  <a:lnTo>
                    <a:pt x="1244" y="51"/>
                  </a:lnTo>
                  <a:lnTo>
                    <a:pt x="1242" y="51"/>
                  </a:lnTo>
                  <a:lnTo>
                    <a:pt x="1241" y="51"/>
                  </a:lnTo>
                  <a:lnTo>
                    <a:pt x="1241" y="53"/>
                  </a:lnTo>
                  <a:lnTo>
                    <a:pt x="1242" y="53"/>
                  </a:lnTo>
                  <a:lnTo>
                    <a:pt x="1244" y="53"/>
                  </a:lnTo>
                  <a:lnTo>
                    <a:pt x="1242" y="54"/>
                  </a:lnTo>
                  <a:lnTo>
                    <a:pt x="1244" y="54"/>
                  </a:lnTo>
                  <a:lnTo>
                    <a:pt x="1244" y="53"/>
                  </a:lnTo>
                  <a:lnTo>
                    <a:pt x="1245" y="53"/>
                  </a:lnTo>
                  <a:lnTo>
                    <a:pt x="1247" y="51"/>
                  </a:lnTo>
                  <a:lnTo>
                    <a:pt x="1248" y="51"/>
                  </a:lnTo>
                  <a:lnTo>
                    <a:pt x="1251" y="51"/>
                  </a:lnTo>
                  <a:lnTo>
                    <a:pt x="1253" y="53"/>
                  </a:lnTo>
                  <a:lnTo>
                    <a:pt x="1253" y="54"/>
                  </a:lnTo>
                  <a:lnTo>
                    <a:pt x="1251" y="54"/>
                  </a:lnTo>
                  <a:lnTo>
                    <a:pt x="1250" y="56"/>
                  </a:lnTo>
                  <a:lnTo>
                    <a:pt x="1251" y="56"/>
                  </a:lnTo>
                  <a:lnTo>
                    <a:pt x="1253" y="56"/>
                  </a:lnTo>
                  <a:lnTo>
                    <a:pt x="1253" y="54"/>
                  </a:lnTo>
                  <a:lnTo>
                    <a:pt x="1254" y="54"/>
                  </a:lnTo>
                  <a:lnTo>
                    <a:pt x="1257" y="53"/>
                  </a:lnTo>
                  <a:lnTo>
                    <a:pt x="1259" y="53"/>
                  </a:lnTo>
                  <a:lnTo>
                    <a:pt x="1260" y="53"/>
                  </a:lnTo>
                  <a:lnTo>
                    <a:pt x="1260" y="54"/>
                  </a:lnTo>
                  <a:lnTo>
                    <a:pt x="1260" y="56"/>
                  </a:lnTo>
                  <a:lnTo>
                    <a:pt x="1262" y="57"/>
                  </a:lnTo>
                  <a:lnTo>
                    <a:pt x="1263" y="57"/>
                  </a:lnTo>
                  <a:lnTo>
                    <a:pt x="1263" y="59"/>
                  </a:lnTo>
                  <a:lnTo>
                    <a:pt x="1262" y="59"/>
                  </a:lnTo>
                  <a:lnTo>
                    <a:pt x="1259" y="59"/>
                  </a:lnTo>
                  <a:lnTo>
                    <a:pt x="1257" y="59"/>
                  </a:lnTo>
                  <a:lnTo>
                    <a:pt x="1256" y="62"/>
                  </a:lnTo>
                  <a:lnTo>
                    <a:pt x="1254" y="62"/>
                  </a:lnTo>
                  <a:lnTo>
                    <a:pt x="1253" y="62"/>
                  </a:lnTo>
                  <a:lnTo>
                    <a:pt x="1251" y="62"/>
                  </a:lnTo>
                  <a:lnTo>
                    <a:pt x="1250" y="62"/>
                  </a:lnTo>
                  <a:lnTo>
                    <a:pt x="1244" y="62"/>
                  </a:lnTo>
                  <a:lnTo>
                    <a:pt x="1237" y="63"/>
                  </a:lnTo>
                  <a:lnTo>
                    <a:pt x="1236" y="63"/>
                  </a:lnTo>
                  <a:lnTo>
                    <a:pt x="1236" y="65"/>
                  </a:lnTo>
                  <a:lnTo>
                    <a:pt x="1234" y="65"/>
                  </a:lnTo>
                  <a:lnTo>
                    <a:pt x="1233" y="65"/>
                  </a:lnTo>
                  <a:lnTo>
                    <a:pt x="1231" y="65"/>
                  </a:lnTo>
                  <a:lnTo>
                    <a:pt x="1231" y="63"/>
                  </a:lnTo>
                  <a:lnTo>
                    <a:pt x="1230" y="63"/>
                  </a:lnTo>
                  <a:lnTo>
                    <a:pt x="1230" y="65"/>
                  </a:lnTo>
                  <a:lnTo>
                    <a:pt x="1228" y="65"/>
                  </a:lnTo>
                  <a:lnTo>
                    <a:pt x="1228" y="66"/>
                  </a:lnTo>
                  <a:lnTo>
                    <a:pt x="1227" y="66"/>
                  </a:lnTo>
                  <a:lnTo>
                    <a:pt x="1224" y="68"/>
                  </a:lnTo>
                  <a:lnTo>
                    <a:pt x="1222" y="68"/>
                  </a:lnTo>
                  <a:lnTo>
                    <a:pt x="1221" y="68"/>
                  </a:lnTo>
                  <a:lnTo>
                    <a:pt x="1218" y="69"/>
                  </a:lnTo>
                  <a:lnTo>
                    <a:pt x="1216" y="69"/>
                  </a:lnTo>
                  <a:lnTo>
                    <a:pt x="1215" y="69"/>
                  </a:lnTo>
                  <a:lnTo>
                    <a:pt x="1215" y="71"/>
                  </a:lnTo>
                  <a:lnTo>
                    <a:pt x="1213" y="71"/>
                  </a:lnTo>
                  <a:lnTo>
                    <a:pt x="1212" y="71"/>
                  </a:lnTo>
                  <a:lnTo>
                    <a:pt x="1210" y="69"/>
                  </a:lnTo>
                  <a:lnTo>
                    <a:pt x="1210" y="68"/>
                  </a:lnTo>
                  <a:lnTo>
                    <a:pt x="1212" y="68"/>
                  </a:lnTo>
                  <a:lnTo>
                    <a:pt x="1212" y="66"/>
                  </a:lnTo>
                  <a:lnTo>
                    <a:pt x="1213" y="66"/>
                  </a:lnTo>
                  <a:lnTo>
                    <a:pt x="1215" y="65"/>
                  </a:lnTo>
                  <a:lnTo>
                    <a:pt x="1213" y="65"/>
                  </a:lnTo>
                  <a:lnTo>
                    <a:pt x="1212" y="65"/>
                  </a:lnTo>
                  <a:lnTo>
                    <a:pt x="1210" y="65"/>
                  </a:lnTo>
                  <a:lnTo>
                    <a:pt x="1210" y="66"/>
                  </a:lnTo>
                  <a:lnTo>
                    <a:pt x="1209" y="66"/>
                  </a:lnTo>
                  <a:lnTo>
                    <a:pt x="1209" y="68"/>
                  </a:lnTo>
                  <a:lnTo>
                    <a:pt x="1207" y="68"/>
                  </a:lnTo>
                  <a:lnTo>
                    <a:pt x="1207" y="69"/>
                  </a:lnTo>
                  <a:lnTo>
                    <a:pt x="1206" y="69"/>
                  </a:lnTo>
                  <a:lnTo>
                    <a:pt x="1204" y="69"/>
                  </a:lnTo>
                  <a:lnTo>
                    <a:pt x="1203" y="71"/>
                  </a:lnTo>
                  <a:lnTo>
                    <a:pt x="1204" y="71"/>
                  </a:lnTo>
                  <a:lnTo>
                    <a:pt x="1207" y="71"/>
                  </a:lnTo>
                  <a:lnTo>
                    <a:pt x="1209" y="71"/>
                  </a:lnTo>
                  <a:lnTo>
                    <a:pt x="1207" y="72"/>
                  </a:lnTo>
                  <a:lnTo>
                    <a:pt x="1204" y="72"/>
                  </a:lnTo>
                  <a:lnTo>
                    <a:pt x="1204" y="74"/>
                  </a:lnTo>
                  <a:lnTo>
                    <a:pt x="1203" y="74"/>
                  </a:lnTo>
                  <a:lnTo>
                    <a:pt x="1201" y="75"/>
                  </a:lnTo>
                  <a:lnTo>
                    <a:pt x="1200" y="75"/>
                  </a:lnTo>
                  <a:lnTo>
                    <a:pt x="1200" y="74"/>
                  </a:lnTo>
                  <a:lnTo>
                    <a:pt x="1201" y="74"/>
                  </a:lnTo>
                  <a:lnTo>
                    <a:pt x="1200" y="71"/>
                  </a:lnTo>
                  <a:lnTo>
                    <a:pt x="1198" y="71"/>
                  </a:lnTo>
                  <a:lnTo>
                    <a:pt x="1197" y="71"/>
                  </a:lnTo>
                  <a:lnTo>
                    <a:pt x="1197" y="72"/>
                  </a:lnTo>
                  <a:lnTo>
                    <a:pt x="1195" y="72"/>
                  </a:lnTo>
                  <a:lnTo>
                    <a:pt x="1197" y="74"/>
                  </a:lnTo>
                  <a:lnTo>
                    <a:pt x="1195" y="75"/>
                  </a:lnTo>
                  <a:lnTo>
                    <a:pt x="1192" y="75"/>
                  </a:lnTo>
                  <a:lnTo>
                    <a:pt x="1192" y="77"/>
                  </a:lnTo>
                  <a:lnTo>
                    <a:pt x="1191" y="77"/>
                  </a:lnTo>
                  <a:lnTo>
                    <a:pt x="1189" y="78"/>
                  </a:lnTo>
                  <a:lnTo>
                    <a:pt x="1188" y="78"/>
                  </a:lnTo>
                  <a:lnTo>
                    <a:pt x="1186" y="78"/>
                  </a:lnTo>
                  <a:lnTo>
                    <a:pt x="1184" y="78"/>
                  </a:lnTo>
                  <a:lnTo>
                    <a:pt x="1183" y="77"/>
                  </a:lnTo>
                  <a:lnTo>
                    <a:pt x="1183" y="75"/>
                  </a:lnTo>
                  <a:lnTo>
                    <a:pt x="1183" y="74"/>
                  </a:lnTo>
                  <a:lnTo>
                    <a:pt x="1181" y="74"/>
                  </a:lnTo>
                  <a:lnTo>
                    <a:pt x="1180" y="72"/>
                  </a:lnTo>
                  <a:lnTo>
                    <a:pt x="1180" y="71"/>
                  </a:lnTo>
                  <a:lnTo>
                    <a:pt x="1178" y="71"/>
                  </a:lnTo>
                  <a:lnTo>
                    <a:pt x="1178" y="72"/>
                  </a:lnTo>
                  <a:lnTo>
                    <a:pt x="1177" y="72"/>
                  </a:lnTo>
                  <a:lnTo>
                    <a:pt x="1177" y="74"/>
                  </a:lnTo>
                  <a:lnTo>
                    <a:pt x="1178" y="75"/>
                  </a:lnTo>
                  <a:lnTo>
                    <a:pt x="1178" y="77"/>
                  </a:lnTo>
                  <a:lnTo>
                    <a:pt x="1178" y="78"/>
                  </a:lnTo>
                  <a:lnTo>
                    <a:pt x="1177" y="78"/>
                  </a:lnTo>
                  <a:lnTo>
                    <a:pt x="1174" y="78"/>
                  </a:lnTo>
                  <a:lnTo>
                    <a:pt x="1174" y="77"/>
                  </a:lnTo>
                  <a:lnTo>
                    <a:pt x="1172" y="75"/>
                  </a:lnTo>
                  <a:lnTo>
                    <a:pt x="1171" y="75"/>
                  </a:lnTo>
                  <a:lnTo>
                    <a:pt x="1168" y="75"/>
                  </a:lnTo>
                  <a:lnTo>
                    <a:pt x="1165" y="75"/>
                  </a:lnTo>
                  <a:lnTo>
                    <a:pt x="1165" y="77"/>
                  </a:lnTo>
                  <a:lnTo>
                    <a:pt x="1166" y="77"/>
                  </a:lnTo>
                  <a:lnTo>
                    <a:pt x="1168" y="77"/>
                  </a:lnTo>
                  <a:lnTo>
                    <a:pt x="1168" y="78"/>
                  </a:lnTo>
                  <a:lnTo>
                    <a:pt x="1166" y="78"/>
                  </a:lnTo>
                  <a:lnTo>
                    <a:pt x="1163" y="78"/>
                  </a:lnTo>
                  <a:lnTo>
                    <a:pt x="1159" y="78"/>
                  </a:lnTo>
                  <a:lnTo>
                    <a:pt x="1156" y="78"/>
                  </a:lnTo>
                  <a:lnTo>
                    <a:pt x="1150" y="78"/>
                  </a:lnTo>
                  <a:lnTo>
                    <a:pt x="1148" y="77"/>
                  </a:lnTo>
                  <a:lnTo>
                    <a:pt x="1147" y="77"/>
                  </a:lnTo>
                  <a:lnTo>
                    <a:pt x="1145" y="78"/>
                  </a:lnTo>
                  <a:lnTo>
                    <a:pt x="1144" y="78"/>
                  </a:lnTo>
                  <a:lnTo>
                    <a:pt x="1144" y="77"/>
                  </a:lnTo>
                  <a:lnTo>
                    <a:pt x="1145" y="77"/>
                  </a:lnTo>
                  <a:lnTo>
                    <a:pt x="1145" y="75"/>
                  </a:lnTo>
                  <a:lnTo>
                    <a:pt x="1144" y="75"/>
                  </a:lnTo>
                  <a:lnTo>
                    <a:pt x="1142" y="77"/>
                  </a:lnTo>
                  <a:lnTo>
                    <a:pt x="1141" y="77"/>
                  </a:lnTo>
                  <a:lnTo>
                    <a:pt x="1139" y="75"/>
                  </a:lnTo>
                  <a:lnTo>
                    <a:pt x="1138" y="75"/>
                  </a:lnTo>
                  <a:lnTo>
                    <a:pt x="1138" y="74"/>
                  </a:lnTo>
                  <a:lnTo>
                    <a:pt x="1139" y="72"/>
                  </a:lnTo>
                  <a:lnTo>
                    <a:pt x="1142" y="72"/>
                  </a:lnTo>
                  <a:lnTo>
                    <a:pt x="1144" y="72"/>
                  </a:lnTo>
                  <a:lnTo>
                    <a:pt x="1145" y="72"/>
                  </a:lnTo>
                  <a:lnTo>
                    <a:pt x="1150" y="72"/>
                  </a:lnTo>
                  <a:lnTo>
                    <a:pt x="1154" y="72"/>
                  </a:lnTo>
                  <a:lnTo>
                    <a:pt x="1156" y="72"/>
                  </a:lnTo>
                  <a:lnTo>
                    <a:pt x="1150" y="71"/>
                  </a:lnTo>
                  <a:lnTo>
                    <a:pt x="1145" y="71"/>
                  </a:lnTo>
                  <a:lnTo>
                    <a:pt x="1144" y="71"/>
                  </a:lnTo>
                  <a:lnTo>
                    <a:pt x="1142" y="71"/>
                  </a:lnTo>
                  <a:lnTo>
                    <a:pt x="1141" y="71"/>
                  </a:lnTo>
                  <a:lnTo>
                    <a:pt x="1136" y="71"/>
                  </a:lnTo>
                  <a:lnTo>
                    <a:pt x="1135" y="71"/>
                  </a:lnTo>
                  <a:lnTo>
                    <a:pt x="1136" y="69"/>
                  </a:lnTo>
                  <a:lnTo>
                    <a:pt x="1135" y="69"/>
                  </a:lnTo>
                  <a:lnTo>
                    <a:pt x="1133" y="69"/>
                  </a:lnTo>
                  <a:lnTo>
                    <a:pt x="1133" y="68"/>
                  </a:lnTo>
                  <a:lnTo>
                    <a:pt x="1133" y="66"/>
                  </a:lnTo>
                  <a:lnTo>
                    <a:pt x="1131" y="66"/>
                  </a:lnTo>
                  <a:lnTo>
                    <a:pt x="1130" y="65"/>
                  </a:lnTo>
                  <a:lnTo>
                    <a:pt x="1131" y="65"/>
                  </a:lnTo>
                  <a:lnTo>
                    <a:pt x="1135" y="63"/>
                  </a:lnTo>
                  <a:lnTo>
                    <a:pt x="1136" y="63"/>
                  </a:lnTo>
                  <a:lnTo>
                    <a:pt x="1139" y="63"/>
                  </a:lnTo>
                  <a:lnTo>
                    <a:pt x="1141" y="63"/>
                  </a:lnTo>
                  <a:lnTo>
                    <a:pt x="1142" y="63"/>
                  </a:lnTo>
                  <a:lnTo>
                    <a:pt x="1145" y="62"/>
                  </a:lnTo>
                  <a:lnTo>
                    <a:pt x="1147" y="62"/>
                  </a:lnTo>
                  <a:lnTo>
                    <a:pt x="1148" y="62"/>
                  </a:lnTo>
                  <a:lnTo>
                    <a:pt x="1150" y="62"/>
                  </a:lnTo>
                  <a:lnTo>
                    <a:pt x="1151" y="62"/>
                  </a:lnTo>
                  <a:lnTo>
                    <a:pt x="1153" y="62"/>
                  </a:lnTo>
                  <a:lnTo>
                    <a:pt x="1154" y="62"/>
                  </a:lnTo>
                  <a:lnTo>
                    <a:pt x="1157" y="62"/>
                  </a:lnTo>
                  <a:lnTo>
                    <a:pt x="1160" y="62"/>
                  </a:lnTo>
                  <a:lnTo>
                    <a:pt x="1166" y="62"/>
                  </a:lnTo>
                  <a:lnTo>
                    <a:pt x="1171" y="62"/>
                  </a:lnTo>
                  <a:lnTo>
                    <a:pt x="1174" y="62"/>
                  </a:lnTo>
                  <a:lnTo>
                    <a:pt x="1175" y="62"/>
                  </a:lnTo>
                  <a:lnTo>
                    <a:pt x="1180" y="59"/>
                  </a:lnTo>
                  <a:lnTo>
                    <a:pt x="1175" y="59"/>
                  </a:lnTo>
                  <a:lnTo>
                    <a:pt x="1169" y="59"/>
                  </a:lnTo>
                  <a:lnTo>
                    <a:pt x="1168" y="59"/>
                  </a:lnTo>
                  <a:lnTo>
                    <a:pt x="1165" y="59"/>
                  </a:lnTo>
                  <a:lnTo>
                    <a:pt x="1162" y="59"/>
                  </a:lnTo>
                  <a:lnTo>
                    <a:pt x="1159" y="59"/>
                  </a:lnTo>
                  <a:lnTo>
                    <a:pt x="1160" y="57"/>
                  </a:lnTo>
                  <a:lnTo>
                    <a:pt x="1162" y="57"/>
                  </a:lnTo>
                  <a:lnTo>
                    <a:pt x="1162" y="56"/>
                  </a:lnTo>
                  <a:lnTo>
                    <a:pt x="1159" y="56"/>
                  </a:lnTo>
                  <a:lnTo>
                    <a:pt x="1157" y="56"/>
                  </a:lnTo>
                  <a:lnTo>
                    <a:pt x="1157" y="54"/>
                  </a:lnTo>
                  <a:lnTo>
                    <a:pt x="1156" y="54"/>
                  </a:lnTo>
                  <a:lnTo>
                    <a:pt x="1156" y="56"/>
                  </a:lnTo>
                  <a:lnTo>
                    <a:pt x="1154" y="57"/>
                  </a:lnTo>
                  <a:lnTo>
                    <a:pt x="1151" y="57"/>
                  </a:lnTo>
                  <a:lnTo>
                    <a:pt x="1153" y="56"/>
                  </a:lnTo>
                  <a:lnTo>
                    <a:pt x="1151" y="56"/>
                  </a:lnTo>
                  <a:lnTo>
                    <a:pt x="1150" y="56"/>
                  </a:lnTo>
                  <a:lnTo>
                    <a:pt x="1150" y="57"/>
                  </a:lnTo>
                  <a:lnTo>
                    <a:pt x="1148" y="57"/>
                  </a:lnTo>
                  <a:lnTo>
                    <a:pt x="1147" y="57"/>
                  </a:lnTo>
                  <a:lnTo>
                    <a:pt x="1145" y="57"/>
                  </a:lnTo>
                  <a:lnTo>
                    <a:pt x="1144" y="59"/>
                  </a:lnTo>
                  <a:lnTo>
                    <a:pt x="1141" y="59"/>
                  </a:lnTo>
                  <a:lnTo>
                    <a:pt x="1139" y="59"/>
                  </a:lnTo>
                  <a:lnTo>
                    <a:pt x="1138" y="59"/>
                  </a:lnTo>
                  <a:lnTo>
                    <a:pt x="1139" y="57"/>
                  </a:lnTo>
                  <a:lnTo>
                    <a:pt x="1141" y="57"/>
                  </a:lnTo>
                  <a:lnTo>
                    <a:pt x="1142" y="57"/>
                  </a:lnTo>
                  <a:lnTo>
                    <a:pt x="1145" y="56"/>
                  </a:lnTo>
                  <a:lnTo>
                    <a:pt x="1142" y="56"/>
                  </a:lnTo>
                  <a:lnTo>
                    <a:pt x="1138" y="56"/>
                  </a:lnTo>
                  <a:lnTo>
                    <a:pt x="1138" y="57"/>
                  </a:lnTo>
                  <a:lnTo>
                    <a:pt x="1135" y="57"/>
                  </a:lnTo>
                  <a:lnTo>
                    <a:pt x="1128" y="57"/>
                  </a:lnTo>
                  <a:lnTo>
                    <a:pt x="1127" y="59"/>
                  </a:lnTo>
                  <a:lnTo>
                    <a:pt x="1125" y="59"/>
                  </a:lnTo>
                  <a:lnTo>
                    <a:pt x="1124" y="57"/>
                  </a:lnTo>
                  <a:lnTo>
                    <a:pt x="1125" y="57"/>
                  </a:lnTo>
                  <a:lnTo>
                    <a:pt x="1125" y="56"/>
                  </a:lnTo>
                  <a:lnTo>
                    <a:pt x="1124" y="56"/>
                  </a:lnTo>
                  <a:lnTo>
                    <a:pt x="1122" y="56"/>
                  </a:lnTo>
                  <a:lnTo>
                    <a:pt x="1122" y="54"/>
                  </a:lnTo>
                  <a:lnTo>
                    <a:pt x="1124" y="54"/>
                  </a:lnTo>
                  <a:lnTo>
                    <a:pt x="1125" y="53"/>
                  </a:lnTo>
                  <a:lnTo>
                    <a:pt x="1131" y="53"/>
                  </a:lnTo>
                  <a:lnTo>
                    <a:pt x="1139" y="53"/>
                  </a:lnTo>
                  <a:lnTo>
                    <a:pt x="1141" y="53"/>
                  </a:lnTo>
                  <a:lnTo>
                    <a:pt x="1145" y="51"/>
                  </a:lnTo>
                  <a:lnTo>
                    <a:pt x="1145" y="50"/>
                  </a:lnTo>
                  <a:lnTo>
                    <a:pt x="1144" y="50"/>
                  </a:lnTo>
                  <a:lnTo>
                    <a:pt x="1142" y="51"/>
                  </a:lnTo>
                  <a:lnTo>
                    <a:pt x="1141" y="51"/>
                  </a:lnTo>
                  <a:lnTo>
                    <a:pt x="1139" y="51"/>
                  </a:lnTo>
                  <a:lnTo>
                    <a:pt x="1135" y="51"/>
                  </a:lnTo>
                  <a:lnTo>
                    <a:pt x="1133" y="51"/>
                  </a:lnTo>
                  <a:lnTo>
                    <a:pt x="1128" y="51"/>
                  </a:lnTo>
                  <a:lnTo>
                    <a:pt x="1124" y="51"/>
                  </a:lnTo>
                  <a:lnTo>
                    <a:pt x="1122" y="50"/>
                  </a:lnTo>
                  <a:lnTo>
                    <a:pt x="1121" y="48"/>
                  </a:lnTo>
                  <a:close/>
                  <a:moveTo>
                    <a:pt x="1142" y="68"/>
                  </a:moveTo>
                  <a:lnTo>
                    <a:pt x="1141" y="68"/>
                  </a:lnTo>
                  <a:lnTo>
                    <a:pt x="1139" y="68"/>
                  </a:lnTo>
                  <a:lnTo>
                    <a:pt x="1138" y="68"/>
                  </a:lnTo>
                  <a:lnTo>
                    <a:pt x="1136" y="68"/>
                  </a:lnTo>
                  <a:lnTo>
                    <a:pt x="1141" y="69"/>
                  </a:lnTo>
                  <a:lnTo>
                    <a:pt x="1142" y="69"/>
                  </a:lnTo>
                  <a:lnTo>
                    <a:pt x="1142" y="68"/>
                  </a:lnTo>
                  <a:close/>
                  <a:moveTo>
                    <a:pt x="1236" y="44"/>
                  </a:moveTo>
                  <a:lnTo>
                    <a:pt x="1237" y="44"/>
                  </a:lnTo>
                  <a:lnTo>
                    <a:pt x="1236" y="42"/>
                  </a:lnTo>
                  <a:lnTo>
                    <a:pt x="1236" y="44"/>
                  </a:lnTo>
                  <a:close/>
                  <a:moveTo>
                    <a:pt x="1234" y="54"/>
                  </a:moveTo>
                  <a:lnTo>
                    <a:pt x="1236" y="54"/>
                  </a:lnTo>
                  <a:lnTo>
                    <a:pt x="1237" y="54"/>
                  </a:lnTo>
                  <a:lnTo>
                    <a:pt x="1239" y="53"/>
                  </a:lnTo>
                  <a:lnTo>
                    <a:pt x="1236" y="53"/>
                  </a:lnTo>
                  <a:lnTo>
                    <a:pt x="1234" y="53"/>
                  </a:lnTo>
                  <a:lnTo>
                    <a:pt x="1234" y="54"/>
                  </a:lnTo>
                  <a:close/>
                  <a:moveTo>
                    <a:pt x="1216" y="65"/>
                  </a:moveTo>
                  <a:lnTo>
                    <a:pt x="1218" y="65"/>
                  </a:lnTo>
                  <a:lnTo>
                    <a:pt x="1218" y="63"/>
                  </a:lnTo>
                  <a:lnTo>
                    <a:pt x="1216" y="63"/>
                  </a:lnTo>
                  <a:lnTo>
                    <a:pt x="1216" y="65"/>
                  </a:lnTo>
                  <a:close/>
                  <a:moveTo>
                    <a:pt x="1172" y="57"/>
                  </a:moveTo>
                  <a:lnTo>
                    <a:pt x="1175" y="57"/>
                  </a:lnTo>
                  <a:lnTo>
                    <a:pt x="1180" y="57"/>
                  </a:lnTo>
                  <a:lnTo>
                    <a:pt x="1180" y="56"/>
                  </a:lnTo>
                  <a:lnTo>
                    <a:pt x="1178" y="56"/>
                  </a:lnTo>
                  <a:lnTo>
                    <a:pt x="1177" y="56"/>
                  </a:lnTo>
                  <a:lnTo>
                    <a:pt x="1172" y="57"/>
                  </a:lnTo>
                  <a:close/>
                  <a:moveTo>
                    <a:pt x="1151" y="44"/>
                  </a:moveTo>
                  <a:lnTo>
                    <a:pt x="1153" y="44"/>
                  </a:lnTo>
                  <a:lnTo>
                    <a:pt x="1159" y="44"/>
                  </a:lnTo>
                  <a:lnTo>
                    <a:pt x="1154" y="42"/>
                  </a:lnTo>
                  <a:lnTo>
                    <a:pt x="1153" y="42"/>
                  </a:lnTo>
                  <a:lnTo>
                    <a:pt x="1151" y="44"/>
                  </a:lnTo>
                  <a:close/>
                  <a:moveTo>
                    <a:pt x="1197" y="75"/>
                  </a:moveTo>
                  <a:lnTo>
                    <a:pt x="1195" y="77"/>
                  </a:lnTo>
                  <a:lnTo>
                    <a:pt x="1197" y="77"/>
                  </a:lnTo>
                  <a:lnTo>
                    <a:pt x="1198" y="77"/>
                  </a:lnTo>
                  <a:lnTo>
                    <a:pt x="1200" y="77"/>
                  </a:lnTo>
                  <a:lnTo>
                    <a:pt x="1200" y="75"/>
                  </a:lnTo>
                  <a:lnTo>
                    <a:pt x="1198" y="75"/>
                  </a:lnTo>
                  <a:lnTo>
                    <a:pt x="1197" y="75"/>
                  </a:lnTo>
                  <a:close/>
                  <a:moveTo>
                    <a:pt x="1079" y="48"/>
                  </a:moveTo>
                  <a:lnTo>
                    <a:pt x="1080" y="48"/>
                  </a:lnTo>
                  <a:lnTo>
                    <a:pt x="1082" y="48"/>
                  </a:lnTo>
                  <a:lnTo>
                    <a:pt x="1082" y="50"/>
                  </a:lnTo>
                  <a:lnTo>
                    <a:pt x="1080" y="50"/>
                  </a:lnTo>
                  <a:lnTo>
                    <a:pt x="1083" y="51"/>
                  </a:lnTo>
                  <a:lnTo>
                    <a:pt x="1085" y="51"/>
                  </a:lnTo>
                  <a:lnTo>
                    <a:pt x="1086" y="51"/>
                  </a:lnTo>
                  <a:lnTo>
                    <a:pt x="1086" y="50"/>
                  </a:lnTo>
                  <a:lnTo>
                    <a:pt x="1088" y="50"/>
                  </a:lnTo>
                  <a:lnTo>
                    <a:pt x="1089" y="50"/>
                  </a:lnTo>
                  <a:lnTo>
                    <a:pt x="1091" y="48"/>
                  </a:lnTo>
                  <a:lnTo>
                    <a:pt x="1091" y="47"/>
                  </a:lnTo>
                  <a:lnTo>
                    <a:pt x="1092" y="47"/>
                  </a:lnTo>
                  <a:lnTo>
                    <a:pt x="1092" y="45"/>
                  </a:lnTo>
                  <a:lnTo>
                    <a:pt x="1091" y="44"/>
                  </a:lnTo>
                  <a:lnTo>
                    <a:pt x="1086" y="44"/>
                  </a:lnTo>
                  <a:lnTo>
                    <a:pt x="1085" y="44"/>
                  </a:lnTo>
                  <a:lnTo>
                    <a:pt x="1083" y="44"/>
                  </a:lnTo>
                  <a:lnTo>
                    <a:pt x="1077" y="45"/>
                  </a:lnTo>
                  <a:lnTo>
                    <a:pt x="1075" y="45"/>
                  </a:lnTo>
                  <a:lnTo>
                    <a:pt x="1074" y="45"/>
                  </a:lnTo>
                  <a:lnTo>
                    <a:pt x="1074" y="47"/>
                  </a:lnTo>
                  <a:lnTo>
                    <a:pt x="1072" y="47"/>
                  </a:lnTo>
                  <a:lnTo>
                    <a:pt x="1072" y="48"/>
                  </a:lnTo>
                  <a:lnTo>
                    <a:pt x="1077" y="48"/>
                  </a:lnTo>
                  <a:lnTo>
                    <a:pt x="1079" y="48"/>
                  </a:lnTo>
                  <a:close/>
                  <a:moveTo>
                    <a:pt x="1624" y="10"/>
                  </a:moveTo>
                  <a:lnTo>
                    <a:pt x="1624" y="12"/>
                  </a:lnTo>
                  <a:lnTo>
                    <a:pt x="1622" y="12"/>
                  </a:lnTo>
                  <a:lnTo>
                    <a:pt x="1619" y="13"/>
                  </a:lnTo>
                  <a:lnTo>
                    <a:pt x="1615" y="13"/>
                  </a:lnTo>
                  <a:lnTo>
                    <a:pt x="1611" y="13"/>
                  </a:lnTo>
                  <a:lnTo>
                    <a:pt x="1610" y="15"/>
                  </a:lnTo>
                  <a:lnTo>
                    <a:pt x="1608" y="15"/>
                  </a:lnTo>
                  <a:lnTo>
                    <a:pt x="1605" y="15"/>
                  </a:lnTo>
                  <a:lnTo>
                    <a:pt x="1604" y="15"/>
                  </a:lnTo>
                  <a:lnTo>
                    <a:pt x="1602" y="15"/>
                  </a:lnTo>
                  <a:lnTo>
                    <a:pt x="1601" y="16"/>
                  </a:lnTo>
                  <a:lnTo>
                    <a:pt x="1598" y="16"/>
                  </a:lnTo>
                  <a:lnTo>
                    <a:pt x="1593" y="16"/>
                  </a:lnTo>
                  <a:lnTo>
                    <a:pt x="1587" y="18"/>
                  </a:lnTo>
                  <a:lnTo>
                    <a:pt x="1581" y="18"/>
                  </a:lnTo>
                  <a:lnTo>
                    <a:pt x="1578" y="18"/>
                  </a:lnTo>
                  <a:lnTo>
                    <a:pt x="1577" y="18"/>
                  </a:lnTo>
                  <a:lnTo>
                    <a:pt x="1578" y="19"/>
                  </a:lnTo>
                  <a:lnTo>
                    <a:pt x="1577" y="19"/>
                  </a:lnTo>
                  <a:lnTo>
                    <a:pt x="1575" y="19"/>
                  </a:lnTo>
                  <a:lnTo>
                    <a:pt x="1574" y="19"/>
                  </a:lnTo>
                  <a:lnTo>
                    <a:pt x="1569" y="19"/>
                  </a:lnTo>
                  <a:lnTo>
                    <a:pt x="1568" y="19"/>
                  </a:lnTo>
                  <a:lnTo>
                    <a:pt x="1566" y="19"/>
                  </a:lnTo>
                  <a:lnTo>
                    <a:pt x="1562" y="19"/>
                  </a:lnTo>
                  <a:lnTo>
                    <a:pt x="1557" y="19"/>
                  </a:lnTo>
                  <a:lnTo>
                    <a:pt x="1555" y="19"/>
                  </a:lnTo>
                  <a:lnTo>
                    <a:pt x="1552" y="19"/>
                  </a:lnTo>
                  <a:lnTo>
                    <a:pt x="1552" y="21"/>
                  </a:lnTo>
                  <a:lnTo>
                    <a:pt x="1551" y="21"/>
                  </a:lnTo>
                  <a:lnTo>
                    <a:pt x="1546" y="21"/>
                  </a:lnTo>
                  <a:lnTo>
                    <a:pt x="1545" y="21"/>
                  </a:lnTo>
                  <a:lnTo>
                    <a:pt x="1539" y="21"/>
                  </a:lnTo>
                  <a:lnTo>
                    <a:pt x="1534" y="21"/>
                  </a:lnTo>
                  <a:lnTo>
                    <a:pt x="1528" y="21"/>
                  </a:lnTo>
                  <a:lnTo>
                    <a:pt x="1525" y="22"/>
                  </a:lnTo>
                  <a:lnTo>
                    <a:pt x="1528" y="22"/>
                  </a:lnTo>
                  <a:lnTo>
                    <a:pt x="1536" y="22"/>
                  </a:lnTo>
                  <a:lnTo>
                    <a:pt x="1539" y="22"/>
                  </a:lnTo>
                  <a:lnTo>
                    <a:pt x="1542" y="22"/>
                  </a:lnTo>
                  <a:lnTo>
                    <a:pt x="1537" y="24"/>
                  </a:lnTo>
                  <a:lnTo>
                    <a:pt x="1536" y="24"/>
                  </a:lnTo>
                  <a:lnTo>
                    <a:pt x="1533" y="24"/>
                  </a:lnTo>
                  <a:lnTo>
                    <a:pt x="1527" y="24"/>
                  </a:lnTo>
                  <a:lnTo>
                    <a:pt x="1521" y="25"/>
                  </a:lnTo>
                  <a:lnTo>
                    <a:pt x="1524" y="25"/>
                  </a:lnTo>
                  <a:lnTo>
                    <a:pt x="1528" y="25"/>
                  </a:lnTo>
                  <a:lnTo>
                    <a:pt x="1533" y="25"/>
                  </a:lnTo>
                  <a:lnTo>
                    <a:pt x="1539" y="24"/>
                  </a:lnTo>
                  <a:lnTo>
                    <a:pt x="1542" y="24"/>
                  </a:lnTo>
                  <a:lnTo>
                    <a:pt x="1546" y="24"/>
                  </a:lnTo>
                  <a:lnTo>
                    <a:pt x="1551" y="24"/>
                  </a:lnTo>
                  <a:lnTo>
                    <a:pt x="1554" y="22"/>
                  </a:lnTo>
                  <a:lnTo>
                    <a:pt x="1560" y="22"/>
                  </a:lnTo>
                  <a:lnTo>
                    <a:pt x="1565" y="22"/>
                  </a:lnTo>
                  <a:lnTo>
                    <a:pt x="1569" y="22"/>
                  </a:lnTo>
                  <a:lnTo>
                    <a:pt x="1571" y="22"/>
                  </a:lnTo>
                  <a:lnTo>
                    <a:pt x="1569" y="24"/>
                  </a:lnTo>
                  <a:lnTo>
                    <a:pt x="1566" y="24"/>
                  </a:lnTo>
                  <a:lnTo>
                    <a:pt x="1560" y="25"/>
                  </a:lnTo>
                  <a:lnTo>
                    <a:pt x="1555" y="27"/>
                  </a:lnTo>
                  <a:lnTo>
                    <a:pt x="1552" y="27"/>
                  </a:lnTo>
                  <a:lnTo>
                    <a:pt x="1551" y="27"/>
                  </a:lnTo>
                  <a:lnTo>
                    <a:pt x="1548" y="27"/>
                  </a:lnTo>
                  <a:lnTo>
                    <a:pt x="1546" y="27"/>
                  </a:lnTo>
                  <a:lnTo>
                    <a:pt x="1545" y="27"/>
                  </a:lnTo>
                  <a:lnTo>
                    <a:pt x="1543" y="27"/>
                  </a:lnTo>
                  <a:lnTo>
                    <a:pt x="1542" y="28"/>
                  </a:lnTo>
                  <a:lnTo>
                    <a:pt x="1539" y="28"/>
                  </a:lnTo>
                  <a:lnTo>
                    <a:pt x="1537" y="28"/>
                  </a:lnTo>
                  <a:lnTo>
                    <a:pt x="1536" y="30"/>
                  </a:lnTo>
                  <a:lnTo>
                    <a:pt x="1533" y="30"/>
                  </a:lnTo>
                  <a:lnTo>
                    <a:pt x="1525" y="31"/>
                  </a:lnTo>
                  <a:lnTo>
                    <a:pt x="1521" y="31"/>
                  </a:lnTo>
                  <a:lnTo>
                    <a:pt x="1519" y="33"/>
                  </a:lnTo>
                  <a:lnTo>
                    <a:pt x="1518" y="33"/>
                  </a:lnTo>
                  <a:lnTo>
                    <a:pt x="1516" y="33"/>
                  </a:lnTo>
                  <a:lnTo>
                    <a:pt x="1515" y="33"/>
                  </a:lnTo>
                  <a:lnTo>
                    <a:pt x="1513" y="33"/>
                  </a:lnTo>
                  <a:lnTo>
                    <a:pt x="1509" y="34"/>
                  </a:lnTo>
                  <a:lnTo>
                    <a:pt x="1507" y="34"/>
                  </a:lnTo>
                  <a:lnTo>
                    <a:pt x="1505" y="34"/>
                  </a:lnTo>
                  <a:lnTo>
                    <a:pt x="1504" y="34"/>
                  </a:lnTo>
                  <a:lnTo>
                    <a:pt x="1502" y="36"/>
                  </a:lnTo>
                  <a:lnTo>
                    <a:pt x="1501" y="36"/>
                  </a:lnTo>
                  <a:lnTo>
                    <a:pt x="1499" y="36"/>
                  </a:lnTo>
                  <a:lnTo>
                    <a:pt x="1498" y="36"/>
                  </a:lnTo>
                  <a:lnTo>
                    <a:pt x="1495" y="37"/>
                  </a:lnTo>
                  <a:lnTo>
                    <a:pt x="1493" y="37"/>
                  </a:lnTo>
                  <a:lnTo>
                    <a:pt x="1492" y="39"/>
                  </a:lnTo>
                  <a:lnTo>
                    <a:pt x="1490" y="39"/>
                  </a:lnTo>
                  <a:lnTo>
                    <a:pt x="1489" y="39"/>
                  </a:lnTo>
                  <a:lnTo>
                    <a:pt x="1486" y="41"/>
                  </a:lnTo>
                  <a:lnTo>
                    <a:pt x="1481" y="41"/>
                  </a:lnTo>
                  <a:lnTo>
                    <a:pt x="1477" y="41"/>
                  </a:lnTo>
                  <a:lnTo>
                    <a:pt x="1478" y="39"/>
                  </a:lnTo>
                  <a:lnTo>
                    <a:pt x="1475" y="37"/>
                  </a:lnTo>
                  <a:lnTo>
                    <a:pt x="1475" y="39"/>
                  </a:lnTo>
                  <a:lnTo>
                    <a:pt x="1475" y="41"/>
                  </a:lnTo>
                  <a:lnTo>
                    <a:pt x="1480" y="42"/>
                  </a:lnTo>
                  <a:lnTo>
                    <a:pt x="1478" y="42"/>
                  </a:lnTo>
                  <a:lnTo>
                    <a:pt x="1477" y="42"/>
                  </a:lnTo>
                  <a:lnTo>
                    <a:pt x="1475" y="44"/>
                  </a:lnTo>
                  <a:lnTo>
                    <a:pt x="1472" y="42"/>
                  </a:lnTo>
                  <a:lnTo>
                    <a:pt x="1469" y="42"/>
                  </a:lnTo>
                  <a:lnTo>
                    <a:pt x="1465" y="44"/>
                  </a:lnTo>
                  <a:lnTo>
                    <a:pt x="1460" y="44"/>
                  </a:lnTo>
                  <a:lnTo>
                    <a:pt x="1457" y="44"/>
                  </a:lnTo>
                  <a:lnTo>
                    <a:pt x="1454" y="44"/>
                  </a:lnTo>
                  <a:lnTo>
                    <a:pt x="1453" y="44"/>
                  </a:lnTo>
                  <a:lnTo>
                    <a:pt x="1449" y="42"/>
                  </a:lnTo>
                  <a:lnTo>
                    <a:pt x="1448" y="42"/>
                  </a:lnTo>
                  <a:lnTo>
                    <a:pt x="1446" y="42"/>
                  </a:lnTo>
                  <a:lnTo>
                    <a:pt x="1451" y="44"/>
                  </a:lnTo>
                  <a:lnTo>
                    <a:pt x="1453" y="44"/>
                  </a:lnTo>
                  <a:lnTo>
                    <a:pt x="1449" y="45"/>
                  </a:lnTo>
                  <a:lnTo>
                    <a:pt x="1453" y="45"/>
                  </a:lnTo>
                  <a:lnTo>
                    <a:pt x="1454" y="45"/>
                  </a:lnTo>
                  <a:lnTo>
                    <a:pt x="1457" y="45"/>
                  </a:lnTo>
                  <a:lnTo>
                    <a:pt x="1460" y="45"/>
                  </a:lnTo>
                  <a:lnTo>
                    <a:pt x="1465" y="44"/>
                  </a:lnTo>
                  <a:lnTo>
                    <a:pt x="1469" y="44"/>
                  </a:lnTo>
                  <a:lnTo>
                    <a:pt x="1471" y="44"/>
                  </a:lnTo>
                  <a:lnTo>
                    <a:pt x="1471" y="45"/>
                  </a:lnTo>
                  <a:lnTo>
                    <a:pt x="1469" y="45"/>
                  </a:lnTo>
                  <a:lnTo>
                    <a:pt x="1468" y="45"/>
                  </a:lnTo>
                  <a:lnTo>
                    <a:pt x="1466" y="45"/>
                  </a:lnTo>
                  <a:lnTo>
                    <a:pt x="1466" y="47"/>
                  </a:lnTo>
                  <a:lnTo>
                    <a:pt x="1462" y="47"/>
                  </a:lnTo>
                  <a:lnTo>
                    <a:pt x="1459" y="47"/>
                  </a:lnTo>
                  <a:lnTo>
                    <a:pt x="1457" y="47"/>
                  </a:lnTo>
                  <a:lnTo>
                    <a:pt x="1456" y="47"/>
                  </a:lnTo>
                  <a:lnTo>
                    <a:pt x="1454" y="48"/>
                  </a:lnTo>
                  <a:lnTo>
                    <a:pt x="1456" y="48"/>
                  </a:lnTo>
                  <a:lnTo>
                    <a:pt x="1459" y="47"/>
                  </a:lnTo>
                  <a:lnTo>
                    <a:pt x="1462" y="48"/>
                  </a:lnTo>
                  <a:lnTo>
                    <a:pt x="1460" y="48"/>
                  </a:lnTo>
                  <a:lnTo>
                    <a:pt x="1459" y="48"/>
                  </a:lnTo>
                  <a:lnTo>
                    <a:pt x="1459" y="50"/>
                  </a:lnTo>
                  <a:lnTo>
                    <a:pt x="1457" y="50"/>
                  </a:lnTo>
                  <a:lnTo>
                    <a:pt x="1454" y="50"/>
                  </a:lnTo>
                  <a:lnTo>
                    <a:pt x="1453" y="50"/>
                  </a:lnTo>
                  <a:lnTo>
                    <a:pt x="1445" y="51"/>
                  </a:lnTo>
                  <a:lnTo>
                    <a:pt x="1443" y="51"/>
                  </a:lnTo>
                  <a:lnTo>
                    <a:pt x="1442" y="51"/>
                  </a:lnTo>
                  <a:lnTo>
                    <a:pt x="1440" y="51"/>
                  </a:lnTo>
                  <a:lnTo>
                    <a:pt x="1439" y="51"/>
                  </a:lnTo>
                  <a:lnTo>
                    <a:pt x="1436" y="51"/>
                  </a:lnTo>
                  <a:lnTo>
                    <a:pt x="1433" y="51"/>
                  </a:lnTo>
                  <a:lnTo>
                    <a:pt x="1433" y="50"/>
                  </a:lnTo>
                  <a:lnTo>
                    <a:pt x="1434" y="50"/>
                  </a:lnTo>
                  <a:lnTo>
                    <a:pt x="1434" y="48"/>
                  </a:lnTo>
                  <a:lnTo>
                    <a:pt x="1431" y="48"/>
                  </a:lnTo>
                  <a:lnTo>
                    <a:pt x="1428" y="48"/>
                  </a:lnTo>
                  <a:lnTo>
                    <a:pt x="1422" y="48"/>
                  </a:lnTo>
                  <a:lnTo>
                    <a:pt x="1416" y="48"/>
                  </a:lnTo>
                  <a:lnTo>
                    <a:pt x="1415" y="48"/>
                  </a:lnTo>
                  <a:lnTo>
                    <a:pt x="1412" y="48"/>
                  </a:lnTo>
                  <a:lnTo>
                    <a:pt x="1409" y="48"/>
                  </a:lnTo>
                  <a:lnTo>
                    <a:pt x="1409" y="50"/>
                  </a:lnTo>
                  <a:lnTo>
                    <a:pt x="1413" y="50"/>
                  </a:lnTo>
                  <a:lnTo>
                    <a:pt x="1418" y="50"/>
                  </a:lnTo>
                  <a:lnTo>
                    <a:pt x="1422" y="50"/>
                  </a:lnTo>
                  <a:lnTo>
                    <a:pt x="1424" y="50"/>
                  </a:lnTo>
                  <a:lnTo>
                    <a:pt x="1425" y="50"/>
                  </a:lnTo>
                  <a:lnTo>
                    <a:pt x="1425" y="51"/>
                  </a:lnTo>
                  <a:lnTo>
                    <a:pt x="1428" y="51"/>
                  </a:lnTo>
                  <a:lnTo>
                    <a:pt x="1428" y="53"/>
                  </a:lnTo>
                  <a:lnTo>
                    <a:pt x="1425" y="53"/>
                  </a:lnTo>
                  <a:lnTo>
                    <a:pt x="1425" y="54"/>
                  </a:lnTo>
                  <a:lnTo>
                    <a:pt x="1424" y="54"/>
                  </a:lnTo>
                  <a:lnTo>
                    <a:pt x="1422" y="54"/>
                  </a:lnTo>
                  <a:lnTo>
                    <a:pt x="1421" y="54"/>
                  </a:lnTo>
                  <a:lnTo>
                    <a:pt x="1419" y="54"/>
                  </a:lnTo>
                  <a:lnTo>
                    <a:pt x="1416" y="54"/>
                  </a:lnTo>
                  <a:lnTo>
                    <a:pt x="1415" y="53"/>
                  </a:lnTo>
                  <a:lnTo>
                    <a:pt x="1413" y="54"/>
                  </a:lnTo>
                  <a:lnTo>
                    <a:pt x="1413" y="56"/>
                  </a:lnTo>
                  <a:lnTo>
                    <a:pt x="1412" y="56"/>
                  </a:lnTo>
                  <a:lnTo>
                    <a:pt x="1409" y="56"/>
                  </a:lnTo>
                  <a:lnTo>
                    <a:pt x="1407" y="56"/>
                  </a:lnTo>
                  <a:lnTo>
                    <a:pt x="1403" y="56"/>
                  </a:lnTo>
                  <a:lnTo>
                    <a:pt x="1403" y="54"/>
                  </a:lnTo>
                  <a:lnTo>
                    <a:pt x="1401" y="54"/>
                  </a:lnTo>
                  <a:lnTo>
                    <a:pt x="1400" y="54"/>
                  </a:lnTo>
                  <a:lnTo>
                    <a:pt x="1400" y="56"/>
                  </a:lnTo>
                  <a:lnTo>
                    <a:pt x="1398" y="56"/>
                  </a:lnTo>
                  <a:lnTo>
                    <a:pt x="1398" y="57"/>
                  </a:lnTo>
                  <a:lnTo>
                    <a:pt x="1392" y="56"/>
                  </a:lnTo>
                  <a:lnTo>
                    <a:pt x="1390" y="56"/>
                  </a:lnTo>
                  <a:lnTo>
                    <a:pt x="1389" y="56"/>
                  </a:lnTo>
                  <a:lnTo>
                    <a:pt x="1387" y="56"/>
                  </a:lnTo>
                  <a:lnTo>
                    <a:pt x="1386" y="56"/>
                  </a:lnTo>
                  <a:lnTo>
                    <a:pt x="1384" y="54"/>
                  </a:lnTo>
                  <a:lnTo>
                    <a:pt x="1383" y="54"/>
                  </a:lnTo>
                  <a:lnTo>
                    <a:pt x="1384" y="56"/>
                  </a:lnTo>
                  <a:lnTo>
                    <a:pt x="1383" y="56"/>
                  </a:lnTo>
                  <a:lnTo>
                    <a:pt x="1384" y="57"/>
                  </a:lnTo>
                  <a:lnTo>
                    <a:pt x="1381" y="57"/>
                  </a:lnTo>
                  <a:lnTo>
                    <a:pt x="1377" y="57"/>
                  </a:lnTo>
                  <a:lnTo>
                    <a:pt x="1372" y="57"/>
                  </a:lnTo>
                  <a:lnTo>
                    <a:pt x="1371" y="56"/>
                  </a:lnTo>
                  <a:lnTo>
                    <a:pt x="1369" y="56"/>
                  </a:lnTo>
                  <a:lnTo>
                    <a:pt x="1368" y="54"/>
                  </a:lnTo>
                  <a:lnTo>
                    <a:pt x="1368" y="56"/>
                  </a:lnTo>
                  <a:lnTo>
                    <a:pt x="1368" y="57"/>
                  </a:lnTo>
                  <a:lnTo>
                    <a:pt x="1363" y="57"/>
                  </a:lnTo>
                  <a:lnTo>
                    <a:pt x="1362" y="57"/>
                  </a:lnTo>
                  <a:lnTo>
                    <a:pt x="1365" y="59"/>
                  </a:lnTo>
                  <a:lnTo>
                    <a:pt x="1359" y="59"/>
                  </a:lnTo>
                  <a:lnTo>
                    <a:pt x="1353" y="62"/>
                  </a:lnTo>
                  <a:lnTo>
                    <a:pt x="1354" y="62"/>
                  </a:lnTo>
                  <a:lnTo>
                    <a:pt x="1359" y="62"/>
                  </a:lnTo>
                  <a:lnTo>
                    <a:pt x="1363" y="62"/>
                  </a:lnTo>
                  <a:lnTo>
                    <a:pt x="1368" y="62"/>
                  </a:lnTo>
                  <a:lnTo>
                    <a:pt x="1371" y="62"/>
                  </a:lnTo>
                  <a:lnTo>
                    <a:pt x="1374" y="62"/>
                  </a:lnTo>
                  <a:lnTo>
                    <a:pt x="1378" y="62"/>
                  </a:lnTo>
                  <a:lnTo>
                    <a:pt x="1378" y="63"/>
                  </a:lnTo>
                  <a:lnTo>
                    <a:pt x="1377" y="63"/>
                  </a:lnTo>
                  <a:lnTo>
                    <a:pt x="1374" y="63"/>
                  </a:lnTo>
                  <a:lnTo>
                    <a:pt x="1371" y="63"/>
                  </a:lnTo>
                  <a:lnTo>
                    <a:pt x="1369" y="63"/>
                  </a:lnTo>
                  <a:lnTo>
                    <a:pt x="1366" y="63"/>
                  </a:lnTo>
                  <a:lnTo>
                    <a:pt x="1363" y="63"/>
                  </a:lnTo>
                  <a:lnTo>
                    <a:pt x="1357" y="63"/>
                  </a:lnTo>
                  <a:lnTo>
                    <a:pt x="1356" y="63"/>
                  </a:lnTo>
                  <a:lnTo>
                    <a:pt x="1356" y="65"/>
                  </a:lnTo>
                  <a:lnTo>
                    <a:pt x="1362" y="65"/>
                  </a:lnTo>
                  <a:lnTo>
                    <a:pt x="1369" y="63"/>
                  </a:lnTo>
                  <a:lnTo>
                    <a:pt x="1375" y="65"/>
                  </a:lnTo>
                  <a:lnTo>
                    <a:pt x="1380" y="65"/>
                  </a:lnTo>
                  <a:lnTo>
                    <a:pt x="1378" y="66"/>
                  </a:lnTo>
                  <a:lnTo>
                    <a:pt x="1380" y="66"/>
                  </a:lnTo>
                  <a:lnTo>
                    <a:pt x="1381" y="66"/>
                  </a:lnTo>
                  <a:lnTo>
                    <a:pt x="1386" y="66"/>
                  </a:lnTo>
                  <a:lnTo>
                    <a:pt x="1387" y="66"/>
                  </a:lnTo>
                  <a:lnTo>
                    <a:pt x="1390" y="66"/>
                  </a:lnTo>
                  <a:lnTo>
                    <a:pt x="1390" y="68"/>
                  </a:lnTo>
                  <a:lnTo>
                    <a:pt x="1389" y="69"/>
                  </a:lnTo>
                  <a:lnTo>
                    <a:pt x="1387" y="69"/>
                  </a:lnTo>
                  <a:lnTo>
                    <a:pt x="1387" y="71"/>
                  </a:lnTo>
                  <a:lnTo>
                    <a:pt x="1383" y="72"/>
                  </a:lnTo>
                  <a:lnTo>
                    <a:pt x="1381" y="72"/>
                  </a:lnTo>
                  <a:lnTo>
                    <a:pt x="1378" y="72"/>
                  </a:lnTo>
                  <a:lnTo>
                    <a:pt x="1372" y="72"/>
                  </a:lnTo>
                  <a:lnTo>
                    <a:pt x="1368" y="72"/>
                  </a:lnTo>
                  <a:lnTo>
                    <a:pt x="1368" y="74"/>
                  </a:lnTo>
                  <a:lnTo>
                    <a:pt x="1374" y="74"/>
                  </a:lnTo>
                  <a:lnTo>
                    <a:pt x="1380" y="75"/>
                  </a:lnTo>
                  <a:lnTo>
                    <a:pt x="1378" y="77"/>
                  </a:lnTo>
                  <a:lnTo>
                    <a:pt x="1377" y="77"/>
                  </a:lnTo>
                  <a:lnTo>
                    <a:pt x="1375" y="77"/>
                  </a:lnTo>
                  <a:lnTo>
                    <a:pt x="1374" y="77"/>
                  </a:lnTo>
                  <a:lnTo>
                    <a:pt x="1372" y="77"/>
                  </a:lnTo>
                  <a:lnTo>
                    <a:pt x="1371" y="78"/>
                  </a:lnTo>
                  <a:lnTo>
                    <a:pt x="1369" y="78"/>
                  </a:lnTo>
                  <a:lnTo>
                    <a:pt x="1366" y="78"/>
                  </a:lnTo>
                  <a:lnTo>
                    <a:pt x="1362" y="77"/>
                  </a:lnTo>
                  <a:lnTo>
                    <a:pt x="1360" y="77"/>
                  </a:lnTo>
                  <a:lnTo>
                    <a:pt x="1357" y="77"/>
                  </a:lnTo>
                  <a:lnTo>
                    <a:pt x="1356" y="77"/>
                  </a:lnTo>
                  <a:lnTo>
                    <a:pt x="1353" y="78"/>
                  </a:lnTo>
                  <a:lnTo>
                    <a:pt x="1354" y="78"/>
                  </a:lnTo>
                  <a:lnTo>
                    <a:pt x="1356" y="78"/>
                  </a:lnTo>
                  <a:lnTo>
                    <a:pt x="1360" y="78"/>
                  </a:lnTo>
                  <a:lnTo>
                    <a:pt x="1360" y="80"/>
                  </a:lnTo>
                  <a:lnTo>
                    <a:pt x="1365" y="80"/>
                  </a:lnTo>
                  <a:lnTo>
                    <a:pt x="1368" y="80"/>
                  </a:lnTo>
                  <a:lnTo>
                    <a:pt x="1366" y="81"/>
                  </a:lnTo>
                  <a:lnTo>
                    <a:pt x="1363" y="81"/>
                  </a:lnTo>
                  <a:lnTo>
                    <a:pt x="1362" y="83"/>
                  </a:lnTo>
                  <a:lnTo>
                    <a:pt x="1360" y="83"/>
                  </a:lnTo>
                  <a:lnTo>
                    <a:pt x="1360" y="81"/>
                  </a:lnTo>
                  <a:lnTo>
                    <a:pt x="1359" y="81"/>
                  </a:lnTo>
                  <a:lnTo>
                    <a:pt x="1354" y="81"/>
                  </a:lnTo>
                  <a:lnTo>
                    <a:pt x="1354" y="83"/>
                  </a:lnTo>
                  <a:lnTo>
                    <a:pt x="1353" y="83"/>
                  </a:lnTo>
                  <a:lnTo>
                    <a:pt x="1350" y="83"/>
                  </a:lnTo>
                  <a:lnTo>
                    <a:pt x="1348" y="83"/>
                  </a:lnTo>
                  <a:lnTo>
                    <a:pt x="1345" y="83"/>
                  </a:lnTo>
                  <a:lnTo>
                    <a:pt x="1339" y="83"/>
                  </a:lnTo>
                  <a:lnTo>
                    <a:pt x="1334" y="83"/>
                  </a:lnTo>
                  <a:lnTo>
                    <a:pt x="1331" y="81"/>
                  </a:lnTo>
                  <a:lnTo>
                    <a:pt x="1330" y="81"/>
                  </a:lnTo>
                  <a:lnTo>
                    <a:pt x="1331" y="83"/>
                  </a:lnTo>
                  <a:lnTo>
                    <a:pt x="1327" y="83"/>
                  </a:lnTo>
                  <a:lnTo>
                    <a:pt x="1327" y="84"/>
                  </a:lnTo>
                  <a:lnTo>
                    <a:pt x="1328" y="84"/>
                  </a:lnTo>
                  <a:lnTo>
                    <a:pt x="1331" y="84"/>
                  </a:lnTo>
                  <a:lnTo>
                    <a:pt x="1333" y="84"/>
                  </a:lnTo>
                  <a:lnTo>
                    <a:pt x="1336" y="84"/>
                  </a:lnTo>
                  <a:lnTo>
                    <a:pt x="1334" y="86"/>
                  </a:lnTo>
                  <a:lnTo>
                    <a:pt x="1333" y="86"/>
                  </a:lnTo>
                  <a:lnTo>
                    <a:pt x="1331" y="86"/>
                  </a:lnTo>
                  <a:lnTo>
                    <a:pt x="1330" y="86"/>
                  </a:lnTo>
                  <a:lnTo>
                    <a:pt x="1328" y="86"/>
                  </a:lnTo>
                  <a:lnTo>
                    <a:pt x="1328" y="87"/>
                  </a:lnTo>
                  <a:lnTo>
                    <a:pt x="1330" y="87"/>
                  </a:lnTo>
                  <a:lnTo>
                    <a:pt x="1331" y="87"/>
                  </a:lnTo>
                  <a:lnTo>
                    <a:pt x="1331" y="89"/>
                  </a:lnTo>
                  <a:lnTo>
                    <a:pt x="1330" y="89"/>
                  </a:lnTo>
                  <a:lnTo>
                    <a:pt x="1327" y="89"/>
                  </a:lnTo>
                  <a:lnTo>
                    <a:pt x="1327" y="91"/>
                  </a:lnTo>
                  <a:lnTo>
                    <a:pt x="1324" y="91"/>
                  </a:lnTo>
                  <a:lnTo>
                    <a:pt x="1321" y="92"/>
                  </a:lnTo>
                  <a:lnTo>
                    <a:pt x="1319" y="92"/>
                  </a:lnTo>
                  <a:lnTo>
                    <a:pt x="1318" y="92"/>
                  </a:lnTo>
                  <a:lnTo>
                    <a:pt x="1315" y="94"/>
                  </a:lnTo>
                  <a:lnTo>
                    <a:pt x="1312" y="94"/>
                  </a:lnTo>
                  <a:lnTo>
                    <a:pt x="1310" y="94"/>
                  </a:lnTo>
                  <a:lnTo>
                    <a:pt x="1312" y="92"/>
                  </a:lnTo>
                  <a:lnTo>
                    <a:pt x="1310" y="92"/>
                  </a:lnTo>
                  <a:lnTo>
                    <a:pt x="1309" y="94"/>
                  </a:lnTo>
                  <a:lnTo>
                    <a:pt x="1307" y="94"/>
                  </a:lnTo>
                  <a:lnTo>
                    <a:pt x="1306" y="94"/>
                  </a:lnTo>
                  <a:lnTo>
                    <a:pt x="1304" y="94"/>
                  </a:lnTo>
                  <a:lnTo>
                    <a:pt x="1301" y="94"/>
                  </a:lnTo>
                  <a:lnTo>
                    <a:pt x="1298" y="94"/>
                  </a:lnTo>
                  <a:lnTo>
                    <a:pt x="1295" y="94"/>
                  </a:lnTo>
                  <a:lnTo>
                    <a:pt x="1294" y="94"/>
                  </a:lnTo>
                  <a:lnTo>
                    <a:pt x="1294" y="95"/>
                  </a:lnTo>
                  <a:lnTo>
                    <a:pt x="1290" y="94"/>
                  </a:lnTo>
                  <a:lnTo>
                    <a:pt x="1289" y="94"/>
                  </a:lnTo>
                  <a:lnTo>
                    <a:pt x="1287" y="94"/>
                  </a:lnTo>
                  <a:lnTo>
                    <a:pt x="1286" y="94"/>
                  </a:lnTo>
                  <a:lnTo>
                    <a:pt x="1284" y="94"/>
                  </a:lnTo>
                  <a:lnTo>
                    <a:pt x="1283" y="94"/>
                  </a:lnTo>
                  <a:lnTo>
                    <a:pt x="1281" y="92"/>
                  </a:lnTo>
                  <a:lnTo>
                    <a:pt x="1280" y="92"/>
                  </a:lnTo>
                  <a:lnTo>
                    <a:pt x="1278" y="92"/>
                  </a:lnTo>
                  <a:lnTo>
                    <a:pt x="1277" y="92"/>
                  </a:lnTo>
                  <a:lnTo>
                    <a:pt x="1277" y="91"/>
                  </a:lnTo>
                  <a:lnTo>
                    <a:pt x="1275" y="91"/>
                  </a:lnTo>
                  <a:lnTo>
                    <a:pt x="1275" y="89"/>
                  </a:lnTo>
                  <a:lnTo>
                    <a:pt x="1274" y="87"/>
                  </a:lnTo>
                  <a:lnTo>
                    <a:pt x="1272" y="87"/>
                  </a:lnTo>
                  <a:lnTo>
                    <a:pt x="1272" y="89"/>
                  </a:lnTo>
                  <a:lnTo>
                    <a:pt x="1274" y="89"/>
                  </a:lnTo>
                  <a:lnTo>
                    <a:pt x="1274" y="91"/>
                  </a:lnTo>
                  <a:lnTo>
                    <a:pt x="1272" y="91"/>
                  </a:lnTo>
                  <a:lnTo>
                    <a:pt x="1271" y="92"/>
                  </a:lnTo>
                  <a:lnTo>
                    <a:pt x="1272" y="92"/>
                  </a:lnTo>
                  <a:lnTo>
                    <a:pt x="1274" y="92"/>
                  </a:lnTo>
                  <a:lnTo>
                    <a:pt x="1277" y="92"/>
                  </a:lnTo>
                  <a:lnTo>
                    <a:pt x="1278" y="94"/>
                  </a:lnTo>
                  <a:lnTo>
                    <a:pt x="1277" y="94"/>
                  </a:lnTo>
                  <a:lnTo>
                    <a:pt x="1272" y="94"/>
                  </a:lnTo>
                  <a:lnTo>
                    <a:pt x="1268" y="94"/>
                  </a:lnTo>
                  <a:lnTo>
                    <a:pt x="1263" y="94"/>
                  </a:lnTo>
                  <a:lnTo>
                    <a:pt x="1265" y="95"/>
                  </a:lnTo>
                  <a:lnTo>
                    <a:pt x="1265" y="97"/>
                  </a:lnTo>
                  <a:lnTo>
                    <a:pt x="1266" y="97"/>
                  </a:lnTo>
                  <a:lnTo>
                    <a:pt x="1269" y="95"/>
                  </a:lnTo>
                  <a:lnTo>
                    <a:pt x="1271" y="95"/>
                  </a:lnTo>
                  <a:lnTo>
                    <a:pt x="1277" y="94"/>
                  </a:lnTo>
                  <a:lnTo>
                    <a:pt x="1281" y="95"/>
                  </a:lnTo>
                  <a:lnTo>
                    <a:pt x="1286" y="95"/>
                  </a:lnTo>
                  <a:lnTo>
                    <a:pt x="1287" y="95"/>
                  </a:lnTo>
                  <a:lnTo>
                    <a:pt x="1289" y="95"/>
                  </a:lnTo>
                  <a:lnTo>
                    <a:pt x="1289" y="97"/>
                  </a:lnTo>
                  <a:lnTo>
                    <a:pt x="1287" y="97"/>
                  </a:lnTo>
                  <a:lnTo>
                    <a:pt x="1286" y="97"/>
                  </a:lnTo>
                  <a:lnTo>
                    <a:pt x="1284" y="98"/>
                  </a:lnTo>
                  <a:lnTo>
                    <a:pt x="1290" y="97"/>
                  </a:lnTo>
                  <a:lnTo>
                    <a:pt x="1295" y="95"/>
                  </a:lnTo>
                  <a:lnTo>
                    <a:pt x="1300" y="95"/>
                  </a:lnTo>
                  <a:lnTo>
                    <a:pt x="1301" y="95"/>
                  </a:lnTo>
                  <a:lnTo>
                    <a:pt x="1303" y="95"/>
                  </a:lnTo>
                  <a:lnTo>
                    <a:pt x="1303" y="97"/>
                  </a:lnTo>
                  <a:lnTo>
                    <a:pt x="1303" y="98"/>
                  </a:lnTo>
                  <a:lnTo>
                    <a:pt x="1301" y="98"/>
                  </a:lnTo>
                  <a:lnTo>
                    <a:pt x="1297" y="100"/>
                  </a:lnTo>
                  <a:lnTo>
                    <a:pt x="1295" y="100"/>
                  </a:lnTo>
                  <a:lnTo>
                    <a:pt x="1295" y="101"/>
                  </a:lnTo>
                  <a:lnTo>
                    <a:pt x="1298" y="101"/>
                  </a:lnTo>
                  <a:lnTo>
                    <a:pt x="1300" y="101"/>
                  </a:lnTo>
                  <a:lnTo>
                    <a:pt x="1300" y="103"/>
                  </a:lnTo>
                  <a:lnTo>
                    <a:pt x="1303" y="103"/>
                  </a:lnTo>
                  <a:lnTo>
                    <a:pt x="1303" y="101"/>
                  </a:lnTo>
                  <a:lnTo>
                    <a:pt x="1304" y="101"/>
                  </a:lnTo>
                  <a:lnTo>
                    <a:pt x="1306" y="101"/>
                  </a:lnTo>
                  <a:lnTo>
                    <a:pt x="1307" y="100"/>
                  </a:lnTo>
                  <a:lnTo>
                    <a:pt x="1309" y="100"/>
                  </a:lnTo>
                  <a:lnTo>
                    <a:pt x="1310" y="100"/>
                  </a:lnTo>
                  <a:lnTo>
                    <a:pt x="1313" y="100"/>
                  </a:lnTo>
                  <a:lnTo>
                    <a:pt x="1315" y="100"/>
                  </a:lnTo>
                  <a:lnTo>
                    <a:pt x="1316" y="100"/>
                  </a:lnTo>
                  <a:lnTo>
                    <a:pt x="1316" y="101"/>
                  </a:lnTo>
                  <a:lnTo>
                    <a:pt x="1315" y="101"/>
                  </a:lnTo>
                  <a:lnTo>
                    <a:pt x="1315" y="103"/>
                  </a:lnTo>
                  <a:lnTo>
                    <a:pt x="1315" y="104"/>
                  </a:lnTo>
                  <a:lnTo>
                    <a:pt x="1313" y="104"/>
                  </a:lnTo>
                  <a:lnTo>
                    <a:pt x="1313" y="106"/>
                  </a:lnTo>
                  <a:lnTo>
                    <a:pt x="1312" y="106"/>
                  </a:lnTo>
                  <a:lnTo>
                    <a:pt x="1310" y="106"/>
                  </a:lnTo>
                  <a:lnTo>
                    <a:pt x="1309" y="106"/>
                  </a:lnTo>
                  <a:lnTo>
                    <a:pt x="1307" y="106"/>
                  </a:lnTo>
                  <a:lnTo>
                    <a:pt x="1307" y="107"/>
                  </a:lnTo>
                  <a:lnTo>
                    <a:pt x="1306" y="107"/>
                  </a:lnTo>
                  <a:lnTo>
                    <a:pt x="1301" y="109"/>
                  </a:lnTo>
                  <a:lnTo>
                    <a:pt x="1300" y="109"/>
                  </a:lnTo>
                  <a:lnTo>
                    <a:pt x="1298" y="109"/>
                  </a:lnTo>
                  <a:lnTo>
                    <a:pt x="1300" y="107"/>
                  </a:lnTo>
                  <a:lnTo>
                    <a:pt x="1298" y="107"/>
                  </a:lnTo>
                  <a:lnTo>
                    <a:pt x="1297" y="107"/>
                  </a:lnTo>
                  <a:lnTo>
                    <a:pt x="1295" y="107"/>
                  </a:lnTo>
                  <a:lnTo>
                    <a:pt x="1295" y="109"/>
                  </a:lnTo>
                  <a:lnTo>
                    <a:pt x="1294" y="109"/>
                  </a:lnTo>
                  <a:lnTo>
                    <a:pt x="1292" y="109"/>
                  </a:lnTo>
                  <a:lnTo>
                    <a:pt x="1292" y="110"/>
                  </a:lnTo>
                  <a:lnTo>
                    <a:pt x="1289" y="110"/>
                  </a:lnTo>
                  <a:lnTo>
                    <a:pt x="1287" y="110"/>
                  </a:lnTo>
                  <a:lnTo>
                    <a:pt x="1286" y="112"/>
                  </a:lnTo>
                  <a:lnTo>
                    <a:pt x="1284" y="112"/>
                  </a:lnTo>
                  <a:lnTo>
                    <a:pt x="1283" y="112"/>
                  </a:lnTo>
                  <a:lnTo>
                    <a:pt x="1281" y="112"/>
                  </a:lnTo>
                  <a:lnTo>
                    <a:pt x="1277" y="112"/>
                  </a:lnTo>
                  <a:lnTo>
                    <a:pt x="1272" y="113"/>
                  </a:lnTo>
                  <a:lnTo>
                    <a:pt x="1271" y="113"/>
                  </a:lnTo>
                  <a:lnTo>
                    <a:pt x="1269" y="113"/>
                  </a:lnTo>
                  <a:lnTo>
                    <a:pt x="1268" y="113"/>
                  </a:lnTo>
                  <a:lnTo>
                    <a:pt x="1266" y="113"/>
                  </a:lnTo>
                  <a:lnTo>
                    <a:pt x="1265" y="113"/>
                  </a:lnTo>
                  <a:lnTo>
                    <a:pt x="1265" y="115"/>
                  </a:lnTo>
                  <a:lnTo>
                    <a:pt x="1263" y="115"/>
                  </a:lnTo>
                  <a:lnTo>
                    <a:pt x="1262" y="115"/>
                  </a:lnTo>
                  <a:lnTo>
                    <a:pt x="1260" y="115"/>
                  </a:lnTo>
                  <a:lnTo>
                    <a:pt x="1259" y="115"/>
                  </a:lnTo>
                  <a:lnTo>
                    <a:pt x="1260" y="113"/>
                  </a:lnTo>
                  <a:lnTo>
                    <a:pt x="1262" y="112"/>
                  </a:lnTo>
                  <a:lnTo>
                    <a:pt x="1263" y="112"/>
                  </a:lnTo>
                  <a:lnTo>
                    <a:pt x="1265" y="112"/>
                  </a:lnTo>
                  <a:lnTo>
                    <a:pt x="1265" y="110"/>
                  </a:lnTo>
                  <a:lnTo>
                    <a:pt x="1266" y="110"/>
                  </a:lnTo>
                  <a:lnTo>
                    <a:pt x="1266" y="109"/>
                  </a:lnTo>
                  <a:lnTo>
                    <a:pt x="1265" y="109"/>
                  </a:lnTo>
                  <a:lnTo>
                    <a:pt x="1263" y="109"/>
                  </a:lnTo>
                  <a:lnTo>
                    <a:pt x="1262" y="109"/>
                  </a:lnTo>
                  <a:lnTo>
                    <a:pt x="1263" y="107"/>
                  </a:lnTo>
                  <a:lnTo>
                    <a:pt x="1262" y="107"/>
                  </a:lnTo>
                  <a:lnTo>
                    <a:pt x="1260" y="109"/>
                  </a:lnTo>
                  <a:lnTo>
                    <a:pt x="1259" y="109"/>
                  </a:lnTo>
                  <a:lnTo>
                    <a:pt x="1257" y="109"/>
                  </a:lnTo>
                  <a:lnTo>
                    <a:pt x="1253" y="109"/>
                  </a:lnTo>
                  <a:lnTo>
                    <a:pt x="1251" y="109"/>
                  </a:lnTo>
                  <a:lnTo>
                    <a:pt x="1251" y="107"/>
                  </a:lnTo>
                  <a:lnTo>
                    <a:pt x="1253" y="107"/>
                  </a:lnTo>
                  <a:lnTo>
                    <a:pt x="1253" y="106"/>
                  </a:lnTo>
                  <a:lnTo>
                    <a:pt x="1251" y="106"/>
                  </a:lnTo>
                  <a:lnTo>
                    <a:pt x="1250" y="106"/>
                  </a:lnTo>
                  <a:lnTo>
                    <a:pt x="1248" y="104"/>
                  </a:lnTo>
                  <a:lnTo>
                    <a:pt x="1248" y="103"/>
                  </a:lnTo>
                  <a:lnTo>
                    <a:pt x="1247" y="103"/>
                  </a:lnTo>
                  <a:lnTo>
                    <a:pt x="1247" y="104"/>
                  </a:lnTo>
                  <a:lnTo>
                    <a:pt x="1247" y="106"/>
                  </a:lnTo>
                  <a:lnTo>
                    <a:pt x="1248" y="106"/>
                  </a:lnTo>
                  <a:lnTo>
                    <a:pt x="1250" y="106"/>
                  </a:lnTo>
                  <a:lnTo>
                    <a:pt x="1251" y="107"/>
                  </a:lnTo>
                  <a:lnTo>
                    <a:pt x="1250" y="107"/>
                  </a:lnTo>
                  <a:lnTo>
                    <a:pt x="1248" y="107"/>
                  </a:lnTo>
                  <a:lnTo>
                    <a:pt x="1248" y="109"/>
                  </a:lnTo>
                  <a:lnTo>
                    <a:pt x="1248" y="110"/>
                  </a:lnTo>
                  <a:lnTo>
                    <a:pt x="1245" y="110"/>
                  </a:lnTo>
                  <a:lnTo>
                    <a:pt x="1242" y="110"/>
                  </a:lnTo>
                  <a:lnTo>
                    <a:pt x="1237" y="110"/>
                  </a:lnTo>
                  <a:lnTo>
                    <a:pt x="1236" y="109"/>
                  </a:lnTo>
                  <a:lnTo>
                    <a:pt x="1236" y="107"/>
                  </a:lnTo>
                  <a:lnTo>
                    <a:pt x="1237" y="107"/>
                  </a:lnTo>
                  <a:lnTo>
                    <a:pt x="1236" y="106"/>
                  </a:lnTo>
                  <a:lnTo>
                    <a:pt x="1236" y="104"/>
                  </a:lnTo>
                  <a:lnTo>
                    <a:pt x="1234" y="104"/>
                  </a:lnTo>
                  <a:lnTo>
                    <a:pt x="1233" y="104"/>
                  </a:lnTo>
                  <a:lnTo>
                    <a:pt x="1233" y="106"/>
                  </a:lnTo>
                  <a:lnTo>
                    <a:pt x="1234" y="106"/>
                  </a:lnTo>
                  <a:lnTo>
                    <a:pt x="1234" y="107"/>
                  </a:lnTo>
                  <a:lnTo>
                    <a:pt x="1234" y="109"/>
                  </a:lnTo>
                  <a:lnTo>
                    <a:pt x="1233" y="109"/>
                  </a:lnTo>
                  <a:lnTo>
                    <a:pt x="1233" y="110"/>
                  </a:lnTo>
                  <a:lnTo>
                    <a:pt x="1231" y="110"/>
                  </a:lnTo>
                  <a:lnTo>
                    <a:pt x="1227" y="110"/>
                  </a:lnTo>
                  <a:lnTo>
                    <a:pt x="1227" y="109"/>
                  </a:lnTo>
                  <a:lnTo>
                    <a:pt x="1225" y="109"/>
                  </a:lnTo>
                  <a:lnTo>
                    <a:pt x="1224" y="107"/>
                  </a:lnTo>
                  <a:lnTo>
                    <a:pt x="1224" y="106"/>
                  </a:lnTo>
                  <a:lnTo>
                    <a:pt x="1222" y="106"/>
                  </a:lnTo>
                  <a:lnTo>
                    <a:pt x="1222" y="107"/>
                  </a:lnTo>
                  <a:lnTo>
                    <a:pt x="1221" y="107"/>
                  </a:lnTo>
                  <a:lnTo>
                    <a:pt x="1221" y="109"/>
                  </a:lnTo>
                  <a:lnTo>
                    <a:pt x="1218" y="109"/>
                  </a:lnTo>
                  <a:lnTo>
                    <a:pt x="1213" y="110"/>
                  </a:lnTo>
                  <a:lnTo>
                    <a:pt x="1212" y="109"/>
                  </a:lnTo>
                  <a:lnTo>
                    <a:pt x="1210" y="109"/>
                  </a:lnTo>
                  <a:lnTo>
                    <a:pt x="1210" y="107"/>
                  </a:lnTo>
                  <a:lnTo>
                    <a:pt x="1209" y="107"/>
                  </a:lnTo>
                  <a:lnTo>
                    <a:pt x="1207" y="107"/>
                  </a:lnTo>
                  <a:lnTo>
                    <a:pt x="1207" y="109"/>
                  </a:lnTo>
                  <a:lnTo>
                    <a:pt x="1207" y="110"/>
                  </a:lnTo>
                  <a:lnTo>
                    <a:pt x="1210" y="110"/>
                  </a:lnTo>
                  <a:lnTo>
                    <a:pt x="1213" y="112"/>
                  </a:lnTo>
                  <a:lnTo>
                    <a:pt x="1207" y="112"/>
                  </a:lnTo>
                  <a:lnTo>
                    <a:pt x="1201" y="112"/>
                  </a:lnTo>
                  <a:lnTo>
                    <a:pt x="1198" y="112"/>
                  </a:lnTo>
                  <a:lnTo>
                    <a:pt x="1197" y="112"/>
                  </a:lnTo>
                  <a:lnTo>
                    <a:pt x="1195" y="110"/>
                  </a:lnTo>
                  <a:lnTo>
                    <a:pt x="1194" y="110"/>
                  </a:lnTo>
                  <a:lnTo>
                    <a:pt x="1192" y="110"/>
                  </a:lnTo>
                  <a:lnTo>
                    <a:pt x="1191" y="110"/>
                  </a:lnTo>
                  <a:lnTo>
                    <a:pt x="1189" y="110"/>
                  </a:lnTo>
                  <a:lnTo>
                    <a:pt x="1188" y="110"/>
                  </a:lnTo>
                  <a:lnTo>
                    <a:pt x="1188" y="109"/>
                  </a:lnTo>
                  <a:lnTo>
                    <a:pt x="1191" y="109"/>
                  </a:lnTo>
                  <a:lnTo>
                    <a:pt x="1192" y="107"/>
                  </a:lnTo>
                  <a:lnTo>
                    <a:pt x="1191" y="107"/>
                  </a:lnTo>
                  <a:lnTo>
                    <a:pt x="1189" y="106"/>
                  </a:lnTo>
                  <a:lnTo>
                    <a:pt x="1188" y="106"/>
                  </a:lnTo>
                  <a:lnTo>
                    <a:pt x="1191" y="107"/>
                  </a:lnTo>
                  <a:lnTo>
                    <a:pt x="1186" y="109"/>
                  </a:lnTo>
                  <a:lnTo>
                    <a:pt x="1184" y="109"/>
                  </a:lnTo>
                  <a:lnTo>
                    <a:pt x="1183" y="110"/>
                  </a:lnTo>
                  <a:lnTo>
                    <a:pt x="1181" y="110"/>
                  </a:lnTo>
                  <a:lnTo>
                    <a:pt x="1180" y="110"/>
                  </a:lnTo>
                  <a:lnTo>
                    <a:pt x="1177" y="110"/>
                  </a:lnTo>
                  <a:lnTo>
                    <a:pt x="1177" y="109"/>
                  </a:lnTo>
                  <a:lnTo>
                    <a:pt x="1175" y="109"/>
                  </a:lnTo>
                  <a:lnTo>
                    <a:pt x="1175" y="107"/>
                  </a:lnTo>
                  <a:lnTo>
                    <a:pt x="1175" y="106"/>
                  </a:lnTo>
                  <a:lnTo>
                    <a:pt x="1174" y="106"/>
                  </a:lnTo>
                  <a:lnTo>
                    <a:pt x="1174" y="107"/>
                  </a:lnTo>
                  <a:lnTo>
                    <a:pt x="1172" y="107"/>
                  </a:lnTo>
                  <a:lnTo>
                    <a:pt x="1174" y="109"/>
                  </a:lnTo>
                  <a:lnTo>
                    <a:pt x="1172" y="109"/>
                  </a:lnTo>
                  <a:lnTo>
                    <a:pt x="1172" y="110"/>
                  </a:lnTo>
                  <a:lnTo>
                    <a:pt x="1171" y="112"/>
                  </a:lnTo>
                  <a:lnTo>
                    <a:pt x="1171" y="110"/>
                  </a:lnTo>
                  <a:lnTo>
                    <a:pt x="1169" y="110"/>
                  </a:lnTo>
                  <a:lnTo>
                    <a:pt x="1169" y="112"/>
                  </a:lnTo>
                  <a:lnTo>
                    <a:pt x="1168" y="112"/>
                  </a:lnTo>
                  <a:lnTo>
                    <a:pt x="1166" y="110"/>
                  </a:lnTo>
                  <a:lnTo>
                    <a:pt x="1165" y="110"/>
                  </a:lnTo>
                  <a:lnTo>
                    <a:pt x="1160" y="110"/>
                  </a:lnTo>
                  <a:lnTo>
                    <a:pt x="1160" y="109"/>
                  </a:lnTo>
                  <a:lnTo>
                    <a:pt x="1162" y="109"/>
                  </a:lnTo>
                  <a:lnTo>
                    <a:pt x="1162" y="107"/>
                  </a:lnTo>
                  <a:lnTo>
                    <a:pt x="1162" y="106"/>
                  </a:lnTo>
                  <a:lnTo>
                    <a:pt x="1163" y="106"/>
                  </a:lnTo>
                  <a:lnTo>
                    <a:pt x="1163" y="104"/>
                  </a:lnTo>
                  <a:lnTo>
                    <a:pt x="1165" y="104"/>
                  </a:lnTo>
                  <a:lnTo>
                    <a:pt x="1165" y="103"/>
                  </a:lnTo>
                  <a:lnTo>
                    <a:pt x="1163" y="104"/>
                  </a:lnTo>
                  <a:lnTo>
                    <a:pt x="1162" y="104"/>
                  </a:lnTo>
                  <a:lnTo>
                    <a:pt x="1160" y="104"/>
                  </a:lnTo>
                  <a:lnTo>
                    <a:pt x="1160" y="106"/>
                  </a:lnTo>
                  <a:lnTo>
                    <a:pt x="1159" y="107"/>
                  </a:lnTo>
                  <a:lnTo>
                    <a:pt x="1160" y="107"/>
                  </a:lnTo>
                  <a:lnTo>
                    <a:pt x="1160" y="109"/>
                  </a:lnTo>
                  <a:lnTo>
                    <a:pt x="1157" y="109"/>
                  </a:lnTo>
                  <a:lnTo>
                    <a:pt x="1157" y="107"/>
                  </a:lnTo>
                  <a:lnTo>
                    <a:pt x="1156" y="107"/>
                  </a:lnTo>
                  <a:lnTo>
                    <a:pt x="1154" y="109"/>
                  </a:lnTo>
                  <a:lnTo>
                    <a:pt x="1153" y="110"/>
                  </a:lnTo>
                  <a:lnTo>
                    <a:pt x="1151" y="110"/>
                  </a:lnTo>
                  <a:lnTo>
                    <a:pt x="1151" y="109"/>
                  </a:lnTo>
                  <a:lnTo>
                    <a:pt x="1150" y="110"/>
                  </a:lnTo>
                  <a:lnTo>
                    <a:pt x="1148" y="110"/>
                  </a:lnTo>
                  <a:lnTo>
                    <a:pt x="1148" y="109"/>
                  </a:lnTo>
                  <a:lnTo>
                    <a:pt x="1147" y="109"/>
                  </a:lnTo>
                  <a:lnTo>
                    <a:pt x="1147" y="107"/>
                  </a:lnTo>
                  <a:lnTo>
                    <a:pt x="1145" y="107"/>
                  </a:lnTo>
                  <a:lnTo>
                    <a:pt x="1147" y="106"/>
                  </a:lnTo>
                  <a:lnTo>
                    <a:pt x="1150" y="106"/>
                  </a:lnTo>
                  <a:lnTo>
                    <a:pt x="1150" y="104"/>
                  </a:lnTo>
                  <a:lnTo>
                    <a:pt x="1151" y="104"/>
                  </a:lnTo>
                  <a:lnTo>
                    <a:pt x="1151" y="103"/>
                  </a:lnTo>
                  <a:lnTo>
                    <a:pt x="1151" y="101"/>
                  </a:lnTo>
                  <a:lnTo>
                    <a:pt x="1153" y="101"/>
                  </a:lnTo>
                  <a:lnTo>
                    <a:pt x="1162" y="100"/>
                  </a:lnTo>
                  <a:lnTo>
                    <a:pt x="1166" y="100"/>
                  </a:lnTo>
                  <a:lnTo>
                    <a:pt x="1168" y="98"/>
                  </a:lnTo>
                  <a:lnTo>
                    <a:pt x="1169" y="98"/>
                  </a:lnTo>
                  <a:lnTo>
                    <a:pt x="1171" y="98"/>
                  </a:lnTo>
                  <a:lnTo>
                    <a:pt x="1171" y="97"/>
                  </a:lnTo>
                  <a:lnTo>
                    <a:pt x="1172" y="97"/>
                  </a:lnTo>
                  <a:lnTo>
                    <a:pt x="1174" y="97"/>
                  </a:lnTo>
                  <a:lnTo>
                    <a:pt x="1175" y="97"/>
                  </a:lnTo>
                  <a:lnTo>
                    <a:pt x="1175" y="98"/>
                  </a:lnTo>
                  <a:lnTo>
                    <a:pt x="1180" y="97"/>
                  </a:lnTo>
                  <a:lnTo>
                    <a:pt x="1181" y="97"/>
                  </a:lnTo>
                  <a:lnTo>
                    <a:pt x="1183" y="97"/>
                  </a:lnTo>
                  <a:lnTo>
                    <a:pt x="1183" y="98"/>
                  </a:lnTo>
                  <a:lnTo>
                    <a:pt x="1184" y="97"/>
                  </a:lnTo>
                  <a:lnTo>
                    <a:pt x="1186" y="98"/>
                  </a:lnTo>
                  <a:lnTo>
                    <a:pt x="1188" y="97"/>
                  </a:lnTo>
                  <a:lnTo>
                    <a:pt x="1192" y="97"/>
                  </a:lnTo>
                  <a:lnTo>
                    <a:pt x="1194" y="97"/>
                  </a:lnTo>
                  <a:lnTo>
                    <a:pt x="1195" y="97"/>
                  </a:lnTo>
                  <a:lnTo>
                    <a:pt x="1194" y="95"/>
                  </a:lnTo>
                  <a:lnTo>
                    <a:pt x="1192" y="95"/>
                  </a:lnTo>
                  <a:lnTo>
                    <a:pt x="1192" y="94"/>
                  </a:lnTo>
                  <a:lnTo>
                    <a:pt x="1195" y="94"/>
                  </a:lnTo>
                  <a:lnTo>
                    <a:pt x="1197" y="94"/>
                  </a:lnTo>
                  <a:lnTo>
                    <a:pt x="1198" y="94"/>
                  </a:lnTo>
                  <a:lnTo>
                    <a:pt x="1195" y="92"/>
                  </a:lnTo>
                  <a:lnTo>
                    <a:pt x="1191" y="94"/>
                  </a:lnTo>
                  <a:lnTo>
                    <a:pt x="1188" y="94"/>
                  </a:lnTo>
                  <a:lnTo>
                    <a:pt x="1186" y="92"/>
                  </a:lnTo>
                  <a:lnTo>
                    <a:pt x="1188" y="92"/>
                  </a:lnTo>
                  <a:lnTo>
                    <a:pt x="1188" y="91"/>
                  </a:lnTo>
                  <a:lnTo>
                    <a:pt x="1189" y="91"/>
                  </a:lnTo>
                  <a:lnTo>
                    <a:pt x="1191" y="91"/>
                  </a:lnTo>
                  <a:lnTo>
                    <a:pt x="1191" y="89"/>
                  </a:lnTo>
                  <a:lnTo>
                    <a:pt x="1189" y="89"/>
                  </a:lnTo>
                  <a:lnTo>
                    <a:pt x="1188" y="89"/>
                  </a:lnTo>
                  <a:lnTo>
                    <a:pt x="1186" y="87"/>
                  </a:lnTo>
                  <a:lnTo>
                    <a:pt x="1188" y="86"/>
                  </a:lnTo>
                  <a:lnTo>
                    <a:pt x="1189" y="86"/>
                  </a:lnTo>
                  <a:lnTo>
                    <a:pt x="1189" y="84"/>
                  </a:lnTo>
                  <a:lnTo>
                    <a:pt x="1191" y="84"/>
                  </a:lnTo>
                  <a:lnTo>
                    <a:pt x="1198" y="84"/>
                  </a:lnTo>
                  <a:lnTo>
                    <a:pt x="1204" y="83"/>
                  </a:lnTo>
                  <a:lnTo>
                    <a:pt x="1209" y="83"/>
                  </a:lnTo>
                  <a:lnTo>
                    <a:pt x="1210" y="84"/>
                  </a:lnTo>
                  <a:lnTo>
                    <a:pt x="1213" y="84"/>
                  </a:lnTo>
                  <a:lnTo>
                    <a:pt x="1215" y="86"/>
                  </a:lnTo>
                  <a:lnTo>
                    <a:pt x="1216" y="86"/>
                  </a:lnTo>
                  <a:lnTo>
                    <a:pt x="1218" y="86"/>
                  </a:lnTo>
                  <a:lnTo>
                    <a:pt x="1216" y="87"/>
                  </a:lnTo>
                  <a:lnTo>
                    <a:pt x="1216" y="89"/>
                  </a:lnTo>
                  <a:lnTo>
                    <a:pt x="1216" y="91"/>
                  </a:lnTo>
                  <a:lnTo>
                    <a:pt x="1215" y="91"/>
                  </a:lnTo>
                  <a:lnTo>
                    <a:pt x="1215" y="92"/>
                  </a:lnTo>
                  <a:lnTo>
                    <a:pt x="1218" y="91"/>
                  </a:lnTo>
                  <a:lnTo>
                    <a:pt x="1221" y="91"/>
                  </a:lnTo>
                  <a:lnTo>
                    <a:pt x="1218" y="92"/>
                  </a:lnTo>
                  <a:lnTo>
                    <a:pt x="1221" y="92"/>
                  </a:lnTo>
                  <a:lnTo>
                    <a:pt x="1225" y="92"/>
                  </a:lnTo>
                  <a:lnTo>
                    <a:pt x="1227" y="92"/>
                  </a:lnTo>
                  <a:lnTo>
                    <a:pt x="1228" y="94"/>
                  </a:lnTo>
                  <a:lnTo>
                    <a:pt x="1231" y="94"/>
                  </a:lnTo>
                  <a:lnTo>
                    <a:pt x="1231" y="92"/>
                  </a:lnTo>
                  <a:lnTo>
                    <a:pt x="1233" y="92"/>
                  </a:lnTo>
                  <a:lnTo>
                    <a:pt x="1234" y="92"/>
                  </a:lnTo>
                  <a:lnTo>
                    <a:pt x="1239" y="92"/>
                  </a:lnTo>
                  <a:lnTo>
                    <a:pt x="1242" y="92"/>
                  </a:lnTo>
                  <a:lnTo>
                    <a:pt x="1247" y="94"/>
                  </a:lnTo>
                  <a:lnTo>
                    <a:pt x="1247" y="92"/>
                  </a:lnTo>
                  <a:lnTo>
                    <a:pt x="1244" y="92"/>
                  </a:lnTo>
                  <a:lnTo>
                    <a:pt x="1244" y="91"/>
                  </a:lnTo>
                  <a:lnTo>
                    <a:pt x="1241" y="91"/>
                  </a:lnTo>
                  <a:lnTo>
                    <a:pt x="1237" y="91"/>
                  </a:lnTo>
                  <a:lnTo>
                    <a:pt x="1231" y="91"/>
                  </a:lnTo>
                  <a:lnTo>
                    <a:pt x="1231" y="89"/>
                  </a:lnTo>
                  <a:lnTo>
                    <a:pt x="1234" y="89"/>
                  </a:lnTo>
                  <a:lnTo>
                    <a:pt x="1236" y="87"/>
                  </a:lnTo>
                  <a:lnTo>
                    <a:pt x="1234" y="87"/>
                  </a:lnTo>
                  <a:lnTo>
                    <a:pt x="1230" y="89"/>
                  </a:lnTo>
                  <a:lnTo>
                    <a:pt x="1227" y="87"/>
                  </a:lnTo>
                  <a:lnTo>
                    <a:pt x="1228" y="87"/>
                  </a:lnTo>
                  <a:lnTo>
                    <a:pt x="1228" y="86"/>
                  </a:lnTo>
                  <a:lnTo>
                    <a:pt x="1230" y="86"/>
                  </a:lnTo>
                  <a:lnTo>
                    <a:pt x="1231" y="84"/>
                  </a:lnTo>
                  <a:lnTo>
                    <a:pt x="1230" y="84"/>
                  </a:lnTo>
                  <a:lnTo>
                    <a:pt x="1231" y="83"/>
                  </a:lnTo>
                  <a:lnTo>
                    <a:pt x="1230" y="83"/>
                  </a:lnTo>
                  <a:lnTo>
                    <a:pt x="1228" y="84"/>
                  </a:lnTo>
                  <a:lnTo>
                    <a:pt x="1228" y="83"/>
                  </a:lnTo>
                  <a:lnTo>
                    <a:pt x="1227" y="83"/>
                  </a:lnTo>
                  <a:lnTo>
                    <a:pt x="1233" y="81"/>
                  </a:lnTo>
                  <a:lnTo>
                    <a:pt x="1237" y="80"/>
                  </a:lnTo>
                  <a:lnTo>
                    <a:pt x="1239" y="81"/>
                  </a:lnTo>
                  <a:lnTo>
                    <a:pt x="1242" y="81"/>
                  </a:lnTo>
                  <a:lnTo>
                    <a:pt x="1244" y="80"/>
                  </a:lnTo>
                  <a:lnTo>
                    <a:pt x="1242" y="80"/>
                  </a:lnTo>
                  <a:lnTo>
                    <a:pt x="1241" y="80"/>
                  </a:lnTo>
                  <a:lnTo>
                    <a:pt x="1239" y="80"/>
                  </a:lnTo>
                  <a:lnTo>
                    <a:pt x="1241" y="78"/>
                  </a:lnTo>
                  <a:lnTo>
                    <a:pt x="1242" y="78"/>
                  </a:lnTo>
                  <a:lnTo>
                    <a:pt x="1242" y="77"/>
                  </a:lnTo>
                  <a:lnTo>
                    <a:pt x="1244" y="77"/>
                  </a:lnTo>
                  <a:lnTo>
                    <a:pt x="1245" y="77"/>
                  </a:lnTo>
                  <a:lnTo>
                    <a:pt x="1247" y="75"/>
                  </a:lnTo>
                  <a:lnTo>
                    <a:pt x="1248" y="74"/>
                  </a:lnTo>
                  <a:lnTo>
                    <a:pt x="1250" y="74"/>
                  </a:lnTo>
                  <a:lnTo>
                    <a:pt x="1250" y="72"/>
                  </a:lnTo>
                  <a:lnTo>
                    <a:pt x="1248" y="72"/>
                  </a:lnTo>
                  <a:lnTo>
                    <a:pt x="1248" y="74"/>
                  </a:lnTo>
                  <a:lnTo>
                    <a:pt x="1247" y="74"/>
                  </a:lnTo>
                  <a:lnTo>
                    <a:pt x="1245" y="74"/>
                  </a:lnTo>
                  <a:lnTo>
                    <a:pt x="1245" y="75"/>
                  </a:lnTo>
                  <a:lnTo>
                    <a:pt x="1244" y="75"/>
                  </a:lnTo>
                  <a:lnTo>
                    <a:pt x="1242" y="77"/>
                  </a:lnTo>
                  <a:lnTo>
                    <a:pt x="1239" y="78"/>
                  </a:lnTo>
                  <a:lnTo>
                    <a:pt x="1237" y="78"/>
                  </a:lnTo>
                  <a:lnTo>
                    <a:pt x="1236" y="78"/>
                  </a:lnTo>
                  <a:lnTo>
                    <a:pt x="1234" y="78"/>
                  </a:lnTo>
                  <a:lnTo>
                    <a:pt x="1234" y="80"/>
                  </a:lnTo>
                  <a:lnTo>
                    <a:pt x="1233" y="80"/>
                  </a:lnTo>
                  <a:lnTo>
                    <a:pt x="1227" y="80"/>
                  </a:lnTo>
                  <a:lnTo>
                    <a:pt x="1224" y="80"/>
                  </a:lnTo>
                  <a:lnTo>
                    <a:pt x="1224" y="78"/>
                  </a:lnTo>
                  <a:lnTo>
                    <a:pt x="1225" y="78"/>
                  </a:lnTo>
                  <a:lnTo>
                    <a:pt x="1227" y="78"/>
                  </a:lnTo>
                  <a:lnTo>
                    <a:pt x="1228" y="77"/>
                  </a:lnTo>
                  <a:lnTo>
                    <a:pt x="1227" y="77"/>
                  </a:lnTo>
                  <a:lnTo>
                    <a:pt x="1224" y="78"/>
                  </a:lnTo>
                  <a:lnTo>
                    <a:pt x="1222" y="78"/>
                  </a:lnTo>
                  <a:lnTo>
                    <a:pt x="1221" y="78"/>
                  </a:lnTo>
                  <a:lnTo>
                    <a:pt x="1218" y="78"/>
                  </a:lnTo>
                  <a:lnTo>
                    <a:pt x="1215" y="80"/>
                  </a:lnTo>
                  <a:lnTo>
                    <a:pt x="1209" y="80"/>
                  </a:lnTo>
                  <a:lnTo>
                    <a:pt x="1204" y="80"/>
                  </a:lnTo>
                  <a:lnTo>
                    <a:pt x="1204" y="78"/>
                  </a:lnTo>
                  <a:lnTo>
                    <a:pt x="1206" y="78"/>
                  </a:lnTo>
                  <a:lnTo>
                    <a:pt x="1206" y="77"/>
                  </a:lnTo>
                  <a:lnTo>
                    <a:pt x="1207" y="77"/>
                  </a:lnTo>
                  <a:lnTo>
                    <a:pt x="1209" y="75"/>
                  </a:lnTo>
                  <a:lnTo>
                    <a:pt x="1210" y="75"/>
                  </a:lnTo>
                  <a:lnTo>
                    <a:pt x="1209" y="74"/>
                  </a:lnTo>
                  <a:lnTo>
                    <a:pt x="1210" y="74"/>
                  </a:lnTo>
                  <a:lnTo>
                    <a:pt x="1218" y="72"/>
                  </a:lnTo>
                  <a:lnTo>
                    <a:pt x="1218" y="71"/>
                  </a:lnTo>
                  <a:lnTo>
                    <a:pt x="1221" y="71"/>
                  </a:lnTo>
                  <a:lnTo>
                    <a:pt x="1222" y="71"/>
                  </a:lnTo>
                  <a:lnTo>
                    <a:pt x="1221" y="72"/>
                  </a:lnTo>
                  <a:lnTo>
                    <a:pt x="1222" y="72"/>
                  </a:lnTo>
                  <a:lnTo>
                    <a:pt x="1224" y="72"/>
                  </a:lnTo>
                  <a:lnTo>
                    <a:pt x="1222" y="71"/>
                  </a:lnTo>
                  <a:lnTo>
                    <a:pt x="1224" y="69"/>
                  </a:lnTo>
                  <a:lnTo>
                    <a:pt x="1225" y="69"/>
                  </a:lnTo>
                  <a:lnTo>
                    <a:pt x="1231" y="68"/>
                  </a:lnTo>
                  <a:lnTo>
                    <a:pt x="1233" y="68"/>
                  </a:lnTo>
                  <a:lnTo>
                    <a:pt x="1239" y="68"/>
                  </a:lnTo>
                  <a:lnTo>
                    <a:pt x="1244" y="68"/>
                  </a:lnTo>
                  <a:lnTo>
                    <a:pt x="1248" y="66"/>
                  </a:lnTo>
                  <a:lnTo>
                    <a:pt x="1250" y="66"/>
                  </a:lnTo>
                  <a:lnTo>
                    <a:pt x="1251" y="66"/>
                  </a:lnTo>
                  <a:lnTo>
                    <a:pt x="1253" y="66"/>
                  </a:lnTo>
                  <a:lnTo>
                    <a:pt x="1254" y="66"/>
                  </a:lnTo>
                  <a:lnTo>
                    <a:pt x="1257" y="66"/>
                  </a:lnTo>
                  <a:lnTo>
                    <a:pt x="1263" y="66"/>
                  </a:lnTo>
                  <a:lnTo>
                    <a:pt x="1269" y="68"/>
                  </a:lnTo>
                  <a:lnTo>
                    <a:pt x="1272" y="68"/>
                  </a:lnTo>
                  <a:lnTo>
                    <a:pt x="1274" y="68"/>
                  </a:lnTo>
                  <a:lnTo>
                    <a:pt x="1275" y="69"/>
                  </a:lnTo>
                  <a:lnTo>
                    <a:pt x="1280" y="69"/>
                  </a:lnTo>
                  <a:lnTo>
                    <a:pt x="1281" y="69"/>
                  </a:lnTo>
                  <a:lnTo>
                    <a:pt x="1281" y="71"/>
                  </a:lnTo>
                  <a:lnTo>
                    <a:pt x="1283" y="71"/>
                  </a:lnTo>
                  <a:lnTo>
                    <a:pt x="1283" y="72"/>
                  </a:lnTo>
                  <a:lnTo>
                    <a:pt x="1284" y="72"/>
                  </a:lnTo>
                  <a:lnTo>
                    <a:pt x="1284" y="71"/>
                  </a:lnTo>
                  <a:lnTo>
                    <a:pt x="1286" y="71"/>
                  </a:lnTo>
                  <a:lnTo>
                    <a:pt x="1283" y="69"/>
                  </a:lnTo>
                  <a:lnTo>
                    <a:pt x="1284" y="69"/>
                  </a:lnTo>
                  <a:lnTo>
                    <a:pt x="1287" y="69"/>
                  </a:lnTo>
                  <a:lnTo>
                    <a:pt x="1289" y="69"/>
                  </a:lnTo>
                  <a:lnTo>
                    <a:pt x="1287" y="68"/>
                  </a:lnTo>
                  <a:lnTo>
                    <a:pt x="1289" y="68"/>
                  </a:lnTo>
                  <a:lnTo>
                    <a:pt x="1289" y="66"/>
                  </a:lnTo>
                  <a:lnTo>
                    <a:pt x="1287" y="66"/>
                  </a:lnTo>
                  <a:lnTo>
                    <a:pt x="1286" y="66"/>
                  </a:lnTo>
                  <a:lnTo>
                    <a:pt x="1283" y="65"/>
                  </a:lnTo>
                  <a:lnTo>
                    <a:pt x="1277" y="65"/>
                  </a:lnTo>
                  <a:lnTo>
                    <a:pt x="1272" y="65"/>
                  </a:lnTo>
                  <a:lnTo>
                    <a:pt x="1269" y="65"/>
                  </a:lnTo>
                  <a:lnTo>
                    <a:pt x="1265" y="65"/>
                  </a:lnTo>
                  <a:lnTo>
                    <a:pt x="1263" y="65"/>
                  </a:lnTo>
                  <a:lnTo>
                    <a:pt x="1260" y="63"/>
                  </a:lnTo>
                  <a:lnTo>
                    <a:pt x="1262" y="63"/>
                  </a:lnTo>
                  <a:lnTo>
                    <a:pt x="1263" y="62"/>
                  </a:lnTo>
                  <a:lnTo>
                    <a:pt x="1266" y="62"/>
                  </a:lnTo>
                  <a:lnTo>
                    <a:pt x="1268" y="62"/>
                  </a:lnTo>
                  <a:lnTo>
                    <a:pt x="1269" y="62"/>
                  </a:lnTo>
                  <a:lnTo>
                    <a:pt x="1271" y="63"/>
                  </a:lnTo>
                  <a:lnTo>
                    <a:pt x="1274" y="63"/>
                  </a:lnTo>
                  <a:lnTo>
                    <a:pt x="1275" y="63"/>
                  </a:lnTo>
                  <a:lnTo>
                    <a:pt x="1274" y="62"/>
                  </a:lnTo>
                  <a:lnTo>
                    <a:pt x="1274" y="59"/>
                  </a:lnTo>
                  <a:lnTo>
                    <a:pt x="1272" y="62"/>
                  </a:lnTo>
                  <a:lnTo>
                    <a:pt x="1271" y="62"/>
                  </a:lnTo>
                  <a:lnTo>
                    <a:pt x="1269" y="62"/>
                  </a:lnTo>
                  <a:lnTo>
                    <a:pt x="1269" y="59"/>
                  </a:lnTo>
                  <a:lnTo>
                    <a:pt x="1269" y="57"/>
                  </a:lnTo>
                  <a:lnTo>
                    <a:pt x="1271" y="57"/>
                  </a:lnTo>
                  <a:lnTo>
                    <a:pt x="1271" y="56"/>
                  </a:lnTo>
                  <a:lnTo>
                    <a:pt x="1269" y="56"/>
                  </a:lnTo>
                  <a:lnTo>
                    <a:pt x="1268" y="54"/>
                  </a:lnTo>
                  <a:lnTo>
                    <a:pt x="1268" y="53"/>
                  </a:lnTo>
                  <a:lnTo>
                    <a:pt x="1266" y="51"/>
                  </a:lnTo>
                  <a:lnTo>
                    <a:pt x="1265" y="51"/>
                  </a:lnTo>
                  <a:lnTo>
                    <a:pt x="1262" y="51"/>
                  </a:lnTo>
                  <a:lnTo>
                    <a:pt x="1259" y="51"/>
                  </a:lnTo>
                  <a:lnTo>
                    <a:pt x="1256" y="50"/>
                  </a:lnTo>
                  <a:lnTo>
                    <a:pt x="1253" y="50"/>
                  </a:lnTo>
                  <a:lnTo>
                    <a:pt x="1253" y="48"/>
                  </a:lnTo>
                  <a:lnTo>
                    <a:pt x="1254" y="48"/>
                  </a:lnTo>
                  <a:lnTo>
                    <a:pt x="1256" y="47"/>
                  </a:lnTo>
                  <a:lnTo>
                    <a:pt x="1257" y="47"/>
                  </a:lnTo>
                  <a:lnTo>
                    <a:pt x="1259" y="47"/>
                  </a:lnTo>
                  <a:lnTo>
                    <a:pt x="1262" y="47"/>
                  </a:lnTo>
                  <a:lnTo>
                    <a:pt x="1263" y="47"/>
                  </a:lnTo>
                  <a:lnTo>
                    <a:pt x="1257" y="45"/>
                  </a:lnTo>
                  <a:lnTo>
                    <a:pt x="1256" y="45"/>
                  </a:lnTo>
                  <a:lnTo>
                    <a:pt x="1256" y="44"/>
                  </a:lnTo>
                  <a:lnTo>
                    <a:pt x="1257" y="44"/>
                  </a:lnTo>
                  <a:lnTo>
                    <a:pt x="1259" y="44"/>
                  </a:lnTo>
                  <a:lnTo>
                    <a:pt x="1259" y="42"/>
                  </a:lnTo>
                  <a:lnTo>
                    <a:pt x="1260" y="42"/>
                  </a:lnTo>
                  <a:lnTo>
                    <a:pt x="1262" y="42"/>
                  </a:lnTo>
                  <a:lnTo>
                    <a:pt x="1262" y="41"/>
                  </a:lnTo>
                  <a:lnTo>
                    <a:pt x="1263" y="41"/>
                  </a:lnTo>
                  <a:lnTo>
                    <a:pt x="1266" y="41"/>
                  </a:lnTo>
                  <a:lnTo>
                    <a:pt x="1271" y="41"/>
                  </a:lnTo>
                  <a:lnTo>
                    <a:pt x="1272" y="41"/>
                  </a:lnTo>
                  <a:lnTo>
                    <a:pt x="1277" y="42"/>
                  </a:lnTo>
                  <a:lnTo>
                    <a:pt x="1281" y="42"/>
                  </a:lnTo>
                  <a:lnTo>
                    <a:pt x="1286" y="42"/>
                  </a:lnTo>
                  <a:lnTo>
                    <a:pt x="1289" y="42"/>
                  </a:lnTo>
                  <a:lnTo>
                    <a:pt x="1294" y="42"/>
                  </a:lnTo>
                  <a:lnTo>
                    <a:pt x="1297" y="42"/>
                  </a:lnTo>
                  <a:lnTo>
                    <a:pt x="1300" y="44"/>
                  </a:lnTo>
                  <a:lnTo>
                    <a:pt x="1303" y="45"/>
                  </a:lnTo>
                  <a:lnTo>
                    <a:pt x="1306" y="47"/>
                  </a:lnTo>
                  <a:lnTo>
                    <a:pt x="1309" y="47"/>
                  </a:lnTo>
                  <a:lnTo>
                    <a:pt x="1310" y="48"/>
                  </a:lnTo>
                  <a:lnTo>
                    <a:pt x="1310" y="50"/>
                  </a:lnTo>
                  <a:lnTo>
                    <a:pt x="1310" y="51"/>
                  </a:lnTo>
                  <a:lnTo>
                    <a:pt x="1312" y="51"/>
                  </a:lnTo>
                  <a:lnTo>
                    <a:pt x="1313" y="51"/>
                  </a:lnTo>
                  <a:lnTo>
                    <a:pt x="1313" y="53"/>
                  </a:lnTo>
                  <a:lnTo>
                    <a:pt x="1316" y="53"/>
                  </a:lnTo>
                  <a:lnTo>
                    <a:pt x="1316" y="51"/>
                  </a:lnTo>
                  <a:lnTo>
                    <a:pt x="1321" y="53"/>
                  </a:lnTo>
                  <a:lnTo>
                    <a:pt x="1327" y="53"/>
                  </a:lnTo>
                  <a:lnTo>
                    <a:pt x="1331" y="53"/>
                  </a:lnTo>
                  <a:lnTo>
                    <a:pt x="1336" y="51"/>
                  </a:lnTo>
                  <a:lnTo>
                    <a:pt x="1331" y="51"/>
                  </a:lnTo>
                  <a:lnTo>
                    <a:pt x="1325" y="51"/>
                  </a:lnTo>
                  <a:lnTo>
                    <a:pt x="1319" y="51"/>
                  </a:lnTo>
                  <a:lnTo>
                    <a:pt x="1316" y="51"/>
                  </a:lnTo>
                  <a:lnTo>
                    <a:pt x="1316" y="50"/>
                  </a:lnTo>
                  <a:lnTo>
                    <a:pt x="1318" y="50"/>
                  </a:lnTo>
                  <a:lnTo>
                    <a:pt x="1318" y="48"/>
                  </a:lnTo>
                  <a:lnTo>
                    <a:pt x="1318" y="47"/>
                  </a:lnTo>
                  <a:lnTo>
                    <a:pt x="1315" y="47"/>
                  </a:lnTo>
                  <a:lnTo>
                    <a:pt x="1315" y="45"/>
                  </a:lnTo>
                  <a:lnTo>
                    <a:pt x="1313" y="45"/>
                  </a:lnTo>
                  <a:lnTo>
                    <a:pt x="1310" y="44"/>
                  </a:lnTo>
                  <a:lnTo>
                    <a:pt x="1307" y="42"/>
                  </a:lnTo>
                  <a:lnTo>
                    <a:pt x="1306" y="41"/>
                  </a:lnTo>
                  <a:lnTo>
                    <a:pt x="1310" y="41"/>
                  </a:lnTo>
                  <a:lnTo>
                    <a:pt x="1315" y="41"/>
                  </a:lnTo>
                  <a:lnTo>
                    <a:pt x="1319" y="39"/>
                  </a:lnTo>
                  <a:lnTo>
                    <a:pt x="1324" y="39"/>
                  </a:lnTo>
                  <a:lnTo>
                    <a:pt x="1328" y="39"/>
                  </a:lnTo>
                  <a:lnTo>
                    <a:pt x="1334" y="39"/>
                  </a:lnTo>
                  <a:lnTo>
                    <a:pt x="1340" y="39"/>
                  </a:lnTo>
                  <a:lnTo>
                    <a:pt x="1347" y="39"/>
                  </a:lnTo>
                  <a:lnTo>
                    <a:pt x="1348" y="37"/>
                  </a:lnTo>
                  <a:lnTo>
                    <a:pt x="1351" y="37"/>
                  </a:lnTo>
                  <a:lnTo>
                    <a:pt x="1356" y="37"/>
                  </a:lnTo>
                  <a:lnTo>
                    <a:pt x="1359" y="37"/>
                  </a:lnTo>
                  <a:lnTo>
                    <a:pt x="1360" y="37"/>
                  </a:lnTo>
                  <a:lnTo>
                    <a:pt x="1365" y="37"/>
                  </a:lnTo>
                  <a:lnTo>
                    <a:pt x="1366" y="37"/>
                  </a:lnTo>
                  <a:lnTo>
                    <a:pt x="1368" y="37"/>
                  </a:lnTo>
                  <a:lnTo>
                    <a:pt x="1369" y="37"/>
                  </a:lnTo>
                  <a:lnTo>
                    <a:pt x="1374" y="37"/>
                  </a:lnTo>
                  <a:lnTo>
                    <a:pt x="1377" y="37"/>
                  </a:lnTo>
                  <a:lnTo>
                    <a:pt x="1378" y="37"/>
                  </a:lnTo>
                  <a:lnTo>
                    <a:pt x="1378" y="36"/>
                  </a:lnTo>
                  <a:lnTo>
                    <a:pt x="1374" y="36"/>
                  </a:lnTo>
                  <a:lnTo>
                    <a:pt x="1369" y="36"/>
                  </a:lnTo>
                  <a:lnTo>
                    <a:pt x="1363" y="36"/>
                  </a:lnTo>
                  <a:lnTo>
                    <a:pt x="1360" y="36"/>
                  </a:lnTo>
                  <a:lnTo>
                    <a:pt x="1363" y="34"/>
                  </a:lnTo>
                  <a:lnTo>
                    <a:pt x="1368" y="34"/>
                  </a:lnTo>
                  <a:lnTo>
                    <a:pt x="1371" y="34"/>
                  </a:lnTo>
                  <a:lnTo>
                    <a:pt x="1374" y="34"/>
                  </a:lnTo>
                  <a:lnTo>
                    <a:pt x="1375" y="33"/>
                  </a:lnTo>
                  <a:lnTo>
                    <a:pt x="1372" y="33"/>
                  </a:lnTo>
                  <a:lnTo>
                    <a:pt x="1372" y="31"/>
                  </a:lnTo>
                  <a:lnTo>
                    <a:pt x="1374" y="31"/>
                  </a:lnTo>
                  <a:lnTo>
                    <a:pt x="1374" y="30"/>
                  </a:lnTo>
                  <a:lnTo>
                    <a:pt x="1381" y="28"/>
                  </a:lnTo>
                  <a:lnTo>
                    <a:pt x="1383" y="28"/>
                  </a:lnTo>
                  <a:lnTo>
                    <a:pt x="1384" y="27"/>
                  </a:lnTo>
                  <a:lnTo>
                    <a:pt x="1386" y="27"/>
                  </a:lnTo>
                  <a:lnTo>
                    <a:pt x="1387" y="27"/>
                  </a:lnTo>
                  <a:lnTo>
                    <a:pt x="1389" y="27"/>
                  </a:lnTo>
                  <a:lnTo>
                    <a:pt x="1390" y="27"/>
                  </a:lnTo>
                  <a:lnTo>
                    <a:pt x="1392" y="25"/>
                  </a:lnTo>
                  <a:lnTo>
                    <a:pt x="1389" y="25"/>
                  </a:lnTo>
                  <a:lnTo>
                    <a:pt x="1383" y="27"/>
                  </a:lnTo>
                  <a:lnTo>
                    <a:pt x="1381" y="27"/>
                  </a:lnTo>
                  <a:lnTo>
                    <a:pt x="1380" y="27"/>
                  </a:lnTo>
                  <a:lnTo>
                    <a:pt x="1378" y="28"/>
                  </a:lnTo>
                  <a:lnTo>
                    <a:pt x="1375" y="28"/>
                  </a:lnTo>
                  <a:lnTo>
                    <a:pt x="1374" y="28"/>
                  </a:lnTo>
                  <a:lnTo>
                    <a:pt x="1372" y="30"/>
                  </a:lnTo>
                  <a:lnTo>
                    <a:pt x="1371" y="30"/>
                  </a:lnTo>
                  <a:lnTo>
                    <a:pt x="1371" y="31"/>
                  </a:lnTo>
                  <a:lnTo>
                    <a:pt x="1369" y="31"/>
                  </a:lnTo>
                  <a:lnTo>
                    <a:pt x="1368" y="31"/>
                  </a:lnTo>
                  <a:lnTo>
                    <a:pt x="1366" y="31"/>
                  </a:lnTo>
                  <a:lnTo>
                    <a:pt x="1365" y="31"/>
                  </a:lnTo>
                  <a:lnTo>
                    <a:pt x="1365" y="33"/>
                  </a:lnTo>
                  <a:lnTo>
                    <a:pt x="1362" y="33"/>
                  </a:lnTo>
                  <a:lnTo>
                    <a:pt x="1357" y="33"/>
                  </a:lnTo>
                  <a:lnTo>
                    <a:pt x="1356" y="34"/>
                  </a:lnTo>
                  <a:lnTo>
                    <a:pt x="1353" y="34"/>
                  </a:lnTo>
                  <a:lnTo>
                    <a:pt x="1351" y="34"/>
                  </a:lnTo>
                  <a:lnTo>
                    <a:pt x="1347" y="34"/>
                  </a:lnTo>
                  <a:lnTo>
                    <a:pt x="1343" y="36"/>
                  </a:lnTo>
                  <a:lnTo>
                    <a:pt x="1337" y="36"/>
                  </a:lnTo>
                  <a:lnTo>
                    <a:pt x="1333" y="36"/>
                  </a:lnTo>
                  <a:lnTo>
                    <a:pt x="1330" y="36"/>
                  </a:lnTo>
                  <a:lnTo>
                    <a:pt x="1325" y="36"/>
                  </a:lnTo>
                  <a:lnTo>
                    <a:pt x="1321" y="37"/>
                  </a:lnTo>
                  <a:lnTo>
                    <a:pt x="1319" y="37"/>
                  </a:lnTo>
                  <a:lnTo>
                    <a:pt x="1315" y="37"/>
                  </a:lnTo>
                  <a:lnTo>
                    <a:pt x="1313" y="37"/>
                  </a:lnTo>
                  <a:lnTo>
                    <a:pt x="1310" y="37"/>
                  </a:lnTo>
                  <a:lnTo>
                    <a:pt x="1310" y="36"/>
                  </a:lnTo>
                  <a:lnTo>
                    <a:pt x="1312" y="36"/>
                  </a:lnTo>
                  <a:lnTo>
                    <a:pt x="1313" y="36"/>
                  </a:lnTo>
                  <a:lnTo>
                    <a:pt x="1315" y="36"/>
                  </a:lnTo>
                  <a:lnTo>
                    <a:pt x="1316" y="34"/>
                  </a:lnTo>
                  <a:lnTo>
                    <a:pt x="1315" y="34"/>
                  </a:lnTo>
                  <a:lnTo>
                    <a:pt x="1312" y="34"/>
                  </a:lnTo>
                  <a:lnTo>
                    <a:pt x="1315" y="33"/>
                  </a:lnTo>
                  <a:lnTo>
                    <a:pt x="1313" y="33"/>
                  </a:lnTo>
                  <a:lnTo>
                    <a:pt x="1312" y="33"/>
                  </a:lnTo>
                  <a:lnTo>
                    <a:pt x="1309" y="33"/>
                  </a:lnTo>
                  <a:lnTo>
                    <a:pt x="1307" y="34"/>
                  </a:lnTo>
                  <a:lnTo>
                    <a:pt x="1306" y="34"/>
                  </a:lnTo>
                  <a:lnTo>
                    <a:pt x="1304" y="34"/>
                  </a:lnTo>
                  <a:lnTo>
                    <a:pt x="1304" y="36"/>
                  </a:lnTo>
                  <a:lnTo>
                    <a:pt x="1303" y="37"/>
                  </a:lnTo>
                  <a:lnTo>
                    <a:pt x="1301" y="37"/>
                  </a:lnTo>
                  <a:lnTo>
                    <a:pt x="1300" y="37"/>
                  </a:lnTo>
                  <a:lnTo>
                    <a:pt x="1298" y="37"/>
                  </a:lnTo>
                  <a:lnTo>
                    <a:pt x="1294" y="37"/>
                  </a:lnTo>
                  <a:lnTo>
                    <a:pt x="1289" y="37"/>
                  </a:lnTo>
                  <a:lnTo>
                    <a:pt x="1286" y="37"/>
                  </a:lnTo>
                  <a:lnTo>
                    <a:pt x="1283" y="37"/>
                  </a:lnTo>
                  <a:lnTo>
                    <a:pt x="1278" y="37"/>
                  </a:lnTo>
                  <a:lnTo>
                    <a:pt x="1277" y="37"/>
                  </a:lnTo>
                  <a:lnTo>
                    <a:pt x="1275" y="37"/>
                  </a:lnTo>
                  <a:lnTo>
                    <a:pt x="1278" y="36"/>
                  </a:lnTo>
                  <a:lnTo>
                    <a:pt x="1277" y="36"/>
                  </a:lnTo>
                  <a:lnTo>
                    <a:pt x="1272" y="37"/>
                  </a:lnTo>
                  <a:lnTo>
                    <a:pt x="1271" y="37"/>
                  </a:lnTo>
                  <a:lnTo>
                    <a:pt x="1268" y="37"/>
                  </a:lnTo>
                  <a:lnTo>
                    <a:pt x="1265" y="36"/>
                  </a:lnTo>
                  <a:lnTo>
                    <a:pt x="1266" y="36"/>
                  </a:lnTo>
                  <a:lnTo>
                    <a:pt x="1269" y="34"/>
                  </a:lnTo>
                  <a:lnTo>
                    <a:pt x="1275" y="33"/>
                  </a:lnTo>
                  <a:lnTo>
                    <a:pt x="1283" y="31"/>
                  </a:lnTo>
                  <a:lnTo>
                    <a:pt x="1286" y="30"/>
                  </a:lnTo>
                  <a:lnTo>
                    <a:pt x="1284" y="30"/>
                  </a:lnTo>
                  <a:lnTo>
                    <a:pt x="1280" y="30"/>
                  </a:lnTo>
                  <a:lnTo>
                    <a:pt x="1275" y="31"/>
                  </a:lnTo>
                  <a:lnTo>
                    <a:pt x="1274" y="31"/>
                  </a:lnTo>
                  <a:lnTo>
                    <a:pt x="1272" y="31"/>
                  </a:lnTo>
                  <a:lnTo>
                    <a:pt x="1271" y="33"/>
                  </a:lnTo>
                  <a:lnTo>
                    <a:pt x="1262" y="34"/>
                  </a:lnTo>
                  <a:lnTo>
                    <a:pt x="1260" y="36"/>
                  </a:lnTo>
                  <a:lnTo>
                    <a:pt x="1257" y="36"/>
                  </a:lnTo>
                  <a:lnTo>
                    <a:pt x="1256" y="36"/>
                  </a:lnTo>
                  <a:lnTo>
                    <a:pt x="1253" y="36"/>
                  </a:lnTo>
                  <a:lnTo>
                    <a:pt x="1251" y="36"/>
                  </a:lnTo>
                  <a:lnTo>
                    <a:pt x="1248" y="34"/>
                  </a:lnTo>
                  <a:lnTo>
                    <a:pt x="1245" y="34"/>
                  </a:lnTo>
                  <a:lnTo>
                    <a:pt x="1244" y="34"/>
                  </a:lnTo>
                  <a:lnTo>
                    <a:pt x="1239" y="33"/>
                  </a:lnTo>
                  <a:lnTo>
                    <a:pt x="1237" y="33"/>
                  </a:lnTo>
                  <a:lnTo>
                    <a:pt x="1234" y="31"/>
                  </a:lnTo>
                  <a:lnTo>
                    <a:pt x="1236" y="31"/>
                  </a:lnTo>
                  <a:lnTo>
                    <a:pt x="1237" y="31"/>
                  </a:lnTo>
                  <a:lnTo>
                    <a:pt x="1241" y="31"/>
                  </a:lnTo>
                  <a:lnTo>
                    <a:pt x="1244" y="30"/>
                  </a:lnTo>
                  <a:lnTo>
                    <a:pt x="1239" y="30"/>
                  </a:lnTo>
                  <a:lnTo>
                    <a:pt x="1231" y="30"/>
                  </a:lnTo>
                  <a:lnTo>
                    <a:pt x="1230" y="30"/>
                  </a:lnTo>
                  <a:lnTo>
                    <a:pt x="1228" y="30"/>
                  </a:lnTo>
                  <a:lnTo>
                    <a:pt x="1228" y="28"/>
                  </a:lnTo>
                  <a:lnTo>
                    <a:pt x="1228" y="27"/>
                  </a:lnTo>
                  <a:lnTo>
                    <a:pt x="1230" y="27"/>
                  </a:lnTo>
                  <a:lnTo>
                    <a:pt x="1234" y="27"/>
                  </a:lnTo>
                  <a:lnTo>
                    <a:pt x="1236" y="27"/>
                  </a:lnTo>
                  <a:lnTo>
                    <a:pt x="1237" y="27"/>
                  </a:lnTo>
                  <a:lnTo>
                    <a:pt x="1239" y="27"/>
                  </a:lnTo>
                  <a:lnTo>
                    <a:pt x="1242" y="27"/>
                  </a:lnTo>
                  <a:lnTo>
                    <a:pt x="1241" y="25"/>
                  </a:lnTo>
                  <a:lnTo>
                    <a:pt x="1242" y="25"/>
                  </a:lnTo>
                  <a:lnTo>
                    <a:pt x="1244" y="24"/>
                  </a:lnTo>
                  <a:lnTo>
                    <a:pt x="1247" y="24"/>
                  </a:lnTo>
                  <a:lnTo>
                    <a:pt x="1251" y="24"/>
                  </a:lnTo>
                  <a:lnTo>
                    <a:pt x="1253" y="24"/>
                  </a:lnTo>
                  <a:lnTo>
                    <a:pt x="1253" y="22"/>
                  </a:lnTo>
                  <a:lnTo>
                    <a:pt x="1248" y="22"/>
                  </a:lnTo>
                  <a:lnTo>
                    <a:pt x="1245" y="22"/>
                  </a:lnTo>
                  <a:lnTo>
                    <a:pt x="1241" y="24"/>
                  </a:lnTo>
                  <a:lnTo>
                    <a:pt x="1233" y="24"/>
                  </a:lnTo>
                  <a:lnTo>
                    <a:pt x="1231" y="25"/>
                  </a:lnTo>
                  <a:lnTo>
                    <a:pt x="1230" y="25"/>
                  </a:lnTo>
                  <a:lnTo>
                    <a:pt x="1230" y="24"/>
                  </a:lnTo>
                  <a:lnTo>
                    <a:pt x="1227" y="24"/>
                  </a:lnTo>
                  <a:lnTo>
                    <a:pt x="1233" y="22"/>
                  </a:lnTo>
                  <a:lnTo>
                    <a:pt x="1239" y="22"/>
                  </a:lnTo>
                  <a:lnTo>
                    <a:pt x="1241" y="22"/>
                  </a:lnTo>
                  <a:lnTo>
                    <a:pt x="1242" y="21"/>
                  </a:lnTo>
                  <a:lnTo>
                    <a:pt x="1241" y="21"/>
                  </a:lnTo>
                  <a:lnTo>
                    <a:pt x="1239" y="19"/>
                  </a:lnTo>
                  <a:lnTo>
                    <a:pt x="1237" y="19"/>
                  </a:lnTo>
                  <a:lnTo>
                    <a:pt x="1237" y="21"/>
                  </a:lnTo>
                  <a:lnTo>
                    <a:pt x="1236" y="21"/>
                  </a:lnTo>
                  <a:lnTo>
                    <a:pt x="1233" y="21"/>
                  </a:lnTo>
                  <a:lnTo>
                    <a:pt x="1231" y="21"/>
                  </a:lnTo>
                  <a:lnTo>
                    <a:pt x="1230" y="21"/>
                  </a:lnTo>
                  <a:lnTo>
                    <a:pt x="1228" y="21"/>
                  </a:lnTo>
                  <a:lnTo>
                    <a:pt x="1228" y="22"/>
                  </a:lnTo>
                  <a:lnTo>
                    <a:pt x="1227" y="22"/>
                  </a:lnTo>
                  <a:lnTo>
                    <a:pt x="1225" y="22"/>
                  </a:lnTo>
                  <a:lnTo>
                    <a:pt x="1222" y="22"/>
                  </a:lnTo>
                  <a:lnTo>
                    <a:pt x="1222" y="21"/>
                  </a:lnTo>
                  <a:lnTo>
                    <a:pt x="1218" y="21"/>
                  </a:lnTo>
                  <a:lnTo>
                    <a:pt x="1218" y="19"/>
                  </a:lnTo>
                  <a:lnTo>
                    <a:pt x="1221" y="19"/>
                  </a:lnTo>
                  <a:lnTo>
                    <a:pt x="1222" y="19"/>
                  </a:lnTo>
                  <a:lnTo>
                    <a:pt x="1224" y="19"/>
                  </a:lnTo>
                  <a:lnTo>
                    <a:pt x="1225" y="19"/>
                  </a:lnTo>
                  <a:lnTo>
                    <a:pt x="1227" y="19"/>
                  </a:lnTo>
                  <a:lnTo>
                    <a:pt x="1228" y="19"/>
                  </a:lnTo>
                  <a:lnTo>
                    <a:pt x="1230" y="19"/>
                  </a:lnTo>
                  <a:lnTo>
                    <a:pt x="1231" y="19"/>
                  </a:lnTo>
                  <a:lnTo>
                    <a:pt x="1230" y="18"/>
                  </a:lnTo>
                  <a:lnTo>
                    <a:pt x="1231" y="18"/>
                  </a:lnTo>
                  <a:lnTo>
                    <a:pt x="1233" y="18"/>
                  </a:lnTo>
                  <a:lnTo>
                    <a:pt x="1236" y="18"/>
                  </a:lnTo>
                  <a:lnTo>
                    <a:pt x="1237" y="18"/>
                  </a:lnTo>
                  <a:lnTo>
                    <a:pt x="1244" y="16"/>
                  </a:lnTo>
                  <a:lnTo>
                    <a:pt x="1247" y="18"/>
                  </a:lnTo>
                  <a:lnTo>
                    <a:pt x="1247" y="16"/>
                  </a:lnTo>
                  <a:lnTo>
                    <a:pt x="1248" y="16"/>
                  </a:lnTo>
                  <a:lnTo>
                    <a:pt x="1250" y="16"/>
                  </a:lnTo>
                  <a:lnTo>
                    <a:pt x="1250" y="18"/>
                  </a:lnTo>
                  <a:lnTo>
                    <a:pt x="1251" y="18"/>
                  </a:lnTo>
                  <a:lnTo>
                    <a:pt x="1253" y="18"/>
                  </a:lnTo>
                  <a:lnTo>
                    <a:pt x="1254" y="18"/>
                  </a:lnTo>
                  <a:lnTo>
                    <a:pt x="1257" y="18"/>
                  </a:lnTo>
                  <a:lnTo>
                    <a:pt x="1257" y="16"/>
                  </a:lnTo>
                  <a:lnTo>
                    <a:pt x="1259" y="16"/>
                  </a:lnTo>
                  <a:lnTo>
                    <a:pt x="1260" y="16"/>
                  </a:lnTo>
                  <a:lnTo>
                    <a:pt x="1262" y="15"/>
                  </a:lnTo>
                  <a:lnTo>
                    <a:pt x="1266" y="15"/>
                  </a:lnTo>
                  <a:lnTo>
                    <a:pt x="1272" y="15"/>
                  </a:lnTo>
                  <a:lnTo>
                    <a:pt x="1274" y="15"/>
                  </a:lnTo>
                  <a:lnTo>
                    <a:pt x="1274" y="13"/>
                  </a:lnTo>
                  <a:lnTo>
                    <a:pt x="1275" y="13"/>
                  </a:lnTo>
                  <a:lnTo>
                    <a:pt x="1278" y="15"/>
                  </a:lnTo>
                  <a:lnTo>
                    <a:pt x="1280" y="15"/>
                  </a:lnTo>
                  <a:lnTo>
                    <a:pt x="1283" y="15"/>
                  </a:lnTo>
                  <a:lnTo>
                    <a:pt x="1284" y="15"/>
                  </a:lnTo>
                  <a:lnTo>
                    <a:pt x="1281" y="16"/>
                  </a:lnTo>
                  <a:lnTo>
                    <a:pt x="1284" y="16"/>
                  </a:lnTo>
                  <a:lnTo>
                    <a:pt x="1287" y="16"/>
                  </a:lnTo>
                  <a:lnTo>
                    <a:pt x="1289" y="15"/>
                  </a:lnTo>
                  <a:lnTo>
                    <a:pt x="1292" y="15"/>
                  </a:lnTo>
                  <a:lnTo>
                    <a:pt x="1297" y="15"/>
                  </a:lnTo>
                  <a:lnTo>
                    <a:pt x="1298" y="15"/>
                  </a:lnTo>
                  <a:lnTo>
                    <a:pt x="1300" y="15"/>
                  </a:lnTo>
                  <a:lnTo>
                    <a:pt x="1301" y="16"/>
                  </a:lnTo>
                  <a:lnTo>
                    <a:pt x="1304" y="18"/>
                  </a:lnTo>
                  <a:lnTo>
                    <a:pt x="1303" y="16"/>
                  </a:lnTo>
                  <a:lnTo>
                    <a:pt x="1303" y="15"/>
                  </a:lnTo>
                  <a:lnTo>
                    <a:pt x="1304" y="15"/>
                  </a:lnTo>
                  <a:lnTo>
                    <a:pt x="1298" y="13"/>
                  </a:lnTo>
                  <a:lnTo>
                    <a:pt x="1292" y="13"/>
                  </a:lnTo>
                  <a:lnTo>
                    <a:pt x="1292" y="12"/>
                  </a:lnTo>
                  <a:lnTo>
                    <a:pt x="1297" y="12"/>
                  </a:lnTo>
                  <a:lnTo>
                    <a:pt x="1298" y="12"/>
                  </a:lnTo>
                  <a:lnTo>
                    <a:pt x="1303" y="12"/>
                  </a:lnTo>
                  <a:lnTo>
                    <a:pt x="1307" y="12"/>
                  </a:lnTo>
                  <a:lnTo>
                    <a:pt x="1310" y="12"/>
                  </a:lnTo>
                  <a:lnTo>
                    <a:pt x="1312" y="12"/>
                  </a:lnTo>
                  <a:lnTo>
                    <a:pt x="1312" y="10"/>
                  </a:lnTo>
                  <a:lnTo>
                    <a:pt x="1310" y="10"/>
                  </a:lnTo>
                  <a:lnTo>
                    <a:pt x="1309" y="9"/>
                  </a:lnTo>
                  <a:lnTo>
                    <a:pt x="1310" y="9"/>
                  </a:lnTo>
                  <a:lnTo>
                    <a:pt x="1315" y="9"/>
                  </a:lnTo>
                  <a:lnTo>
                    <a:pt x="1319" y="9"/>
                  </a:lnTo>
                  <a:lnTo>
                    <a:pt x="1327" y="10"/>
                  </a:lnTo>
                  <a:lnTo>
                    <a:pt x="1328" y="10"/>
                  </a:lnTo>
                  <a:lnTo>
                    <a:pt x="1330" y="10"/>
                  </a:lnTo>
                  <a:lnTo>
                    <a:pt x="1333" y="10"/>
                  </a:lnTo>
                  <a:lnTo>
                    <a:pt x="1336" y="10"/>
                  </a:lnTo>
                  <a:lnTo>
                    <a:pt x="1339" y="12"/>
                  </a:lnTo>
                  <a:lnTo>
                    <a:pt x="1340" y="13"/>
                  </a:lnTo>
                  <a:lnTo>
                    <a:pt x="1340" y="15"/>
                  </a:lnTo>
                  <a:lnTo>
                    <a:pt x="1342" y="15"/>
                  </a:lnTo>
                  <a:lnTo>
                    <a:pt x="1345" y="15"/>
                  </a:lnTo>
                  <a:lnTo>
                    <a:pt x="1347" y="15"/>
                  </a:lnTo>
                  <a:lnTo>
                    <a:pt x="1351" y="15"/>
                  </a:lnTo>
                  <a:lnTo>
                    <a:pt x="1353" y="15"/>
                  </a:lnTo>
                  <a:lnTo>
                    <a:pt x="1351" y="13"/>
                  </a:lnTo>
                  <a:lnTo>
                    <a:pt x="1345" y="15"/>
                  </a:lnTo>
                  <a:lnTo>
                    <a:pt x="1345" y="13"/>
                  </a:lnTo>
                  <a:lnTo>
                    <a:pt x="1343" y="13"/>
                  </a:lnTo>
                  <a:lnTo>
                    <a:pt x="1342" y="12"/>
                  </a:lnTo>
                  <a:lnTo>
                    <a:pt x="1343" y="12"/>
                  </a:lnTo>
                  <a:lnTo>
                    <a:pt x="1348" y="12"/>
                  </a:lnTo>
                  <a:lnTo>
                    <a:pt x="1351" y="12"/>
                  </a:lnTo>
                  <a:lnTo>
                    <a:pt x="1353" y="13"/>
                  </a:lnTo>
                  <a:lnTo>
                    <a:pt x="1356" y="13"/>
                  </a:lnTo>
                  <a:lnTo>
                    <a:pt x="1359" y="13"/>
                  </a:lnTo>
                  <a:lnTo>
                    <a:pt x="1363" y="15"/>
                  </a:lnTo>
                  <a:lnTo>
                    <a:pt x="1369" y="15"/>
                  </a:lnTo>
                  <a:lnTo>
                    <a:pt x="1371" y="15"/>
                  </a:lnTo>
                  <a:lnTo>
                    <a:pt x="1375" y="16"/>
                  </a:lnTo>
                  <a:lnTo>
                    <a:pt x="1380" y="18"/>
                  </a:lnTo>
                  <a:lnTo>
                    <a:pt x="1383" y="18"/>
                  </a:lnTo>
                  <a:lnTo>
                    <a:pt x="1380" y="16"/>
                  </a:lnTo>
                  <a:lnTo>
                    <a:pt x="1378" y="16"/>
                  </a:lnTo>
                  <a:lnTo>
                    <a:pt x="1377" y="16"/>
                  </a:lnTo>
                  <a:lnTo>
                    <a:pt x="1378" y="15"/>
                  </a:lnTo>
                  <a:lnTo>
                    <a:pt x="1375" y="15"/>
                  </a:lnTo>
                  <a:lnTo>
                    <a:pt x="1371" y="15"/>
                  </a:lnTo>
                  <a:lnTo>
                    <a:pt x="1366" y="13"/>
                  </a:lnTo>
                  <a:lnTo>
                    <a:pt x="1363" y="13"/>
                  </a:lnTo>
                  <a:lnTo>
                    <a:pt x="1359" y="12"/>
                  </a:lnTo>
                  <a:lnTo>
                    <a:pt x="1354" y="12"/>
                  </a:lnTo>
                  <a:lnTo>
                    <a:pt x="1350" y="10"/>
                  </a:lnTo>
                  <a:lnTo>
                    <a:pt x="1350" y="9"/>
                  </a:lnTo>
                  <a:lnTo>
                    <a:pt x="1354" y="9"/>
                  </a:lnTo>
                  <a:lnTo>
                    <a:pt x="1360" y="9"/>
                  </a:lnTo>
                  <a:lnTo>
                    <a:pt x="1365" y="9"/>
                  </a:lnTo>
                  <a:lnTo>
                    <a:pt x="1362" y="7"/>
                  </a:lnTo>
                  <a:lnTo>
                    <a:pt x="1357" y="7"/>
                  </a:lnTo>
                  <a:lnTo>
                    <a:pt x="1357" y="6"/>
                  </a:lnTo>
                  <a:lnTo>
                    <a:pt x="1359" y="6"/>
                  </a:lnTo>
                  <a:lnTo>
                    <a:pt x="1362" y="6"/>
                  </a:lnTo>
                  <a:lnTo>
                    <a:pt x="1366" y="6"/>
                  </a:lnTo>
                  <a:lnTo>
                    <a:pt x="1369" y="6"/>
                  </a:lnTo>
                  <a:lnTo>
                    <a:pt x="1372" y="7"/>
                  </a:lnTo>
                  <a:lnTo>
                    <a:pt x="1374" y="7"/>
                  </a:lnTo>
                  <a:lnTo>
                    <a:pt x="1377" y="7"/>
                  </a:lnTo>
                  <a:lnTo>
                    <a:pt x="1374" y="6"/>
                  </a:lnTo>
                  <a:lnTo>
                    <a:pt x="1372" y="6"/>
                  </a:lnTo>
                  <a:lnTo>
                    <a:pt x="1372" y="4"/>
                  </a:lnTo>
                  <a:lnTo>
                    <a:pt x="1377" y="4"/>
                  </a:lnTo>
                  <a:lnTo>
                    <a:pt x="1381" y="4"/>
                  </a:lnTo>
                  <a:lnTo>
                    <a:pt x="1386" y="4"/>
                  </a:lnTo>
                  <a:lnTo>
                    <a:pt x="1387" y="6"/>
                  </a:lnTo>
                  <a:lnTo>
                    <a:pt x="1389" y="6"/>
                  </a:lnTo>
                  <a:lnTo>
                    <a:pt x="1390" y="6"/>
                  </a:lnTo>
                  <a:lnTo>
                    <a:pt x="1395" y="6"/>
                  </a:lnTo>
                  <a:lnTo>
                    <a:pt x="1398" y="6"/>
                  </a:lnTo>
                  <a:lnTo>
                    <a:pt x="1400" y="6"/>
                  </a:lnTo>
                  <a:lnTo>
                    <a:pt x="1401" y="6"/>
                  </a:lnTo>
                  <a:lnTo>
                    <a:pt x="1396" y="4"/>
                  </a:lnTo>
                  <a:lnTo>
                    <a:pt x="1395" y="4"/>
                  </a:lnTo>
                  <a:lnTo>
                    <a:pt x="1390" y="3"/>
                  </a:lnTo>
                  <a:lnTo>
                    <a:pt x="1395" y="1"/>
                  </a:lnTo>
                  <a:lnTo>
                    <a:pt x="1401" y="1"/>
                  </a:lnTo>
                  <a:lnTo>
                    <a:pt x="1401" y="3"/>
                  </a:lnTo>
                  <a:lnTo>
                    <a:pt x="1403" y="3"/>
                  </a:lnTo>
                  <a:lnTo>
                    <a:pt x="1404" y="3"/>
                  </a:lnTo>
                  <a:lnTo>
                    <a:pt x="1407" y="3"/>
                  </a:lnTo>
                  <a:lnTo>
                    <a:pt x="1409" y="3"/>
                  </a:lnTo>
                  <a:lnTo>
                    <a:pt x="1409" y="4"/>
                  </a:lnTo>
                  <a:lnTo>
                    <a:pt x="1410" y="3"/>
                  </a:lnTo>
                  <a:lnTo>
                    <a:pt x="1412" y="3"/>
                  </a:lnTo>
                  <a:lnTo>
                    <a:pt x="1413" y="3"/>
                  </a:lnTo>
                  <a:lnTo>
                    <a:pt x="1415" y="3"/>
                  </a:lnTo>
                  <a:lnTo>
                    <a:pt x="1416" y="3"/>
                  </a:lnTo>
                  <a:lnTo>
                    <a:pt x="1419" y="3"/>
                  </a:lnTo>
                  <a:lnTo>
                    <a:pt x="1422" y="3"/>
                  </a:lnTo>
                  <a:lnTo>
                    <a:pt x="1428" y="3"/>
                  </a:lnTo>
                  <a:lnTo>
                    <a:pt x="1430" y="4"/>
                  </a:lnTo>
                  <a:lnTo>
                    <a:pt x="1431" y="4"/>
                  </a:lnTo>
                  <a:lnTo>
                    <a:pt x="1433" y="6"/>
                  </a:lnTo>
                  <a:lnTo>
                    <a:pt x="1434" y="6"/>
                  </a:lnTo>
                  <a:lnTo>
                    <a:pt x="1436" y="6"/>
                  </a:lnTo>
                  <a:lnTo>
                    <a:pt x="1437" y="6"/>
                  </a:lnTo>
                  <a:lnTo>
                    <a:pt x="1439" y="7"/>
                  </a:lnTo>
                  <a:lnTo>
                    <a:pt x="1437" y="7"/>
                  </a:lnTo>
                  <a:lnTo>
                    <a:pt x="1436" y="7"/>
                  </a:lnTo>
                  <a:lnTo>
                    <a:pt x="1434" y="9"/>
                  </a:lnTo>
                  <a:lnTo>
                    <a:pt x="1439" y="7"/>
                  </a:lnTo>
                  <a:lnTo>
                    <a:pt x="1442" y="7"/>
                  </a:lnTo>
                  <a:lnTo>
                    <a:pt x="1445" y="7"/>
                  </a:lnTo>
                  <a:lnTo>
                    <a:pt x="1446" y="7"/>
                  </a:lnTo>
                  <a:lnTo>
                    <a:pt x="1442" y="6"/>
                  </a:lnTo>
                  <a:lnTo>
                    <a:pt x="1439" y="6"/>
                  </a:lnTo>
                  <a:lnTo>
                    <a:pt x="1437" y="6"/>
                  </a:lnTo>
                  <a:lnTo>
                    <a:pt x="1437" y="4"/>
                  </a:lnTo>
                  <a:lnTo>
                    <a:pt x="1436" y="4"/>
                  </a:lnTo>
                  <a:lnTo>
                    <a:pt x="1434" y="3"/>
                  </a:lnTo>
                  <a:lnTo>
                    <a:pt x="1431" y="3"/>
                  </a:lnTo>
                  <a:lnTo>
                    <a:pt x="1425" y="1"/>
                  </a:lnTo>
                  <a:lnTo>
                    <a:pt x="1428" y="1"/>
                  </a:lnTo>
                  <a:lnTo>
                    <a:pt x="1430" y="1"/>
                  </a:lnTo>
                  <a:lnTo>
                    <a:pt x="1431" y="1"/>
                  </a:lnTo>
                  <a:lnTo>
                    <a:pt x="1436" y="1"/>
                  </a:lnTo>
                  <a:lnTo>
                    <a:pt x="1442" y="1"/>
                  </a:lnTo>
                  <a:lnTo>
                    <a:pt x="1443" y="1"/>
                  </a:lnTo>
                  <a:lnTo>
                    <a:pt x="1448" y="1"/>
                  </a:lnTo>
                  <a:lnTo>
                    <a:pt x="1453" y="1"/>
                  </a:lnTo>
                  <a:lnTo>
                    <a:pt x="1454" y="1"/>
                  </a:lnTo>
                  <a:lnTo>
                    <a:pt x="1456" y="1"/>
                  </a:lnTo>
                  <a:lnTo>
                    <a:pt x="1457" y="1"/>
                  </a:lnTo>
                  <a:lnTo>
                    <a:pt x="1462" y="1"/>
                  </a:lnTo>
                  <a:lnTo>
                    <a:pt x="1468" y="1"/>
                  </a:lnTo>
                  <a:lnTo>
                    <a:pt x="1469" y="1"/>
                  </a:lnTo>
                  <a:lnTo>
                    <a:pt x="1469" y="3"/>
                  </a:lnTo>
                  <a:lnTo>
                    <a:pt x="1474" y="4"/>
                  </a:lnTo>
                  <a:lnTo>
                    <a:pt x="1475" y="4"/>
                  </a:lnTo>
                  <a:lnTo>
                    <a:pt x="1475" y="3"/>
                  </a:lnTo>
                  <a:lnTo>
                    <a:pt x="1474" y="3"/>
                  </a:lnTo>
                  <a:lnTo>
                    <a:pt x="1474" y="1"/>
                  </a:lnTo>
                  <a:lnTo>
                    <a:pt x="1477" y="1"/>
                  </a:lnTo>
                  <a:lnTo>
                    <a:pt x="1480" y="1"/>
                  </a:lnTo>
                  <a:lnTo>
                    <a:pt x="1483" y="1"/>
                  </a:lnTo>
                  <a:lnTo>
                    <a:pt x="1484" y="0"/>
                  </a:lnTo>
                  <a:lnTo>
                    <a:pt x="1486" y="0"/>
                  </a:lnTo>
                  <a:lnTo>
                    <a:pt x="1487" y="0"/>
                  </a:lnTo>
                  <a:lnTo>
                    <a:pt x="1489" y="0"/>
                  </a:lnTo>
                  <a:lnTo>
                    <a:pt x="1493" y="0"/>
                  </a:lnTo>
                  <a:lnTo>
                    <a:pt x="1496" y="0"/>
                  </a:lnTo>
                  <a:lnTo>
                    <a:pt x="1501" y="0"/>
                  </a:lnTo>
                  <a:lnTo>
                    <a:pt x="1498" y="1"/>
                  </a:lnTo>
                  <a:lnTo>
                    <a:pt x="1499" y="1"/>
                  </a:lnTo>
                  <a:lnTo>
                    <a:pt x="1499" y="3"/>
                  </a:lnTo>
                  <a:lnTo>
                    <a:pt x="1502" y="3"/>
                  </a:lnTo>
                  <a:lnTo>
                    <a:pt x="1507" y="3"/>
                  </a:lnTo>
                  <a:lnTo>
                    <a:pt x="1502" y="1"/>
                  </a:lnTo>
                  <a:lnTo>
                    <a:pt x="1504" y="1"/>
                  </a:lnTo>
                  <a:lnTo>
                    <a:pt x="1507" y="0"/>
                  </a:lnTo>
                  <a:lnTo>
                    <a:pt x="1509" y="0"/>
                  </a:lnTo>
                  <a:lnTo>
                    <a:pt x="1510" y="0"/>
                  </a:lnTo>
                  <a:lnTo>
                    <a:pt x="1512" y="0"/>
                  </a:lnTo>
                  <a:lnTo>
                    <a:pt x="1516" y="0"/>
                  </a:lnTo>
                  <a:lnTo>
                    <a:pt x="1521" y="0"/>
                  </a:lnTo>
                  <a:lnTo>
                    <a:pt x="1524" y="0"/>
                  </a:lnTo>
                  <a:lnTo>
                    <a:pt x="1524" y="1"/>
                  </a:lnTo>
                  <a:lnTo>
                    <a:pt x="1531" y="1"/>
                  </a:lnTo>
                  <a:lnTo>
                    <a:pt x="1534" y="1"/>
                  </a:lnTo>
                  <a:lnTo>
                    <a:pt x="1537" y="1"/>
                  </a:lnTo>
                  <a:lnTo>
                    <a:pt x="1539" y="1"/>
                  </a:lnTo>
                  <a:lnTo>
                    <a:pt x="1543" y="1"/>
                  </a:lnTo>
                  <a:lnTo>
                    <a:pt x="1543" y="3"/>
                  </a:lnTo>
                  <a:lnTo>
                    <a:pt x="1545" y="3"/>
                  </a:lnTo>
                  <a:lnTo>
                    <a:pt x="1551" y="1"/>
                  </a:lnTo>
                  <a:lnTo>
                    <a:pt x="1555" y="3"/>
                  </a:lnTo>
                  <a:lnTo>
                    <a:pt x="1557" y="3"/>
                  </a:lnTo>
                  <a:lnTo>
                    <a:pt x="1557" y="1"/>
                  </a:lnTo>
                  <a:lnTo>
                    <a:pt x="1558" y="3"/>
                  </a:lnTo>
                  <a:lnTo>
                    <a:pt x="1560" y="3"/>
                  </a:lnTo>
                  <a:lnTo>
                    <a:pt x="1560" y="1"/>
                  </a:lnTo>
                  <a:lnTo>
                    <a:pt x="1562" y="3"/>
                  </a:lnTo>
                  <a:lnTo>
                    <a:pt x="1565" y="3"/>
                  </a:lnTo>
                  <a:lnTo>
                    <a:pt x="1558" y="4"/>
                  </a:lnTo>
                  <a:lnTo>
                    <a:pt x="1554" y="4"/>
                  </a:lnTo>
                  <a:lnTo>
                    <a:pt x="1552" y="4"/>
                  </a:lnTo>
                  <a:lnTo>
                    <a:pt x="1549" y="4"/>
                  </a:lnTo>
                  <a:lnTo>
                    <a:pt x="1548" y="4"/>
                  </a:lnTo>
                  <a:lnTo>
                    <a:pt x="1546" y="6"/>
                  </a:lnTo>
                  <a:lnTo>
                    <a:pt x="1548" y="6"/>
                  </a:lnTo>
                  <a:lnTo>
                    <a:pt x="1551" y="6"/>
                  </a:lnTo>
                  <a:lnTo>
                    <a:pt x="1552" y="6"/>
                  </a:lnTo>
                  <a:lnTo>
                    <a:pt x="1554" y="6"/>
                  </a:lnTo>
                  <a:lnTo>
                    <a:pt x="1557" y="6"/>
                  </a:lnTo>
                  <a:lnTo>
                    <a:pt x="1558" y="6"/>
                  </a:lnTo>
                  <a:lnTo>
                    <a:pt x="1560" y="4"/>
                  </a:lnTo>
                  <a:lnTo>
                    <a:pt x="1565" y="4"/>
                  </a:lnTo>
                  <a:lnTo>
                    <a:pt x="1571" y="4"/>
                  </a:lnTo>
                  <a:lnTo>
                    <a:pt x="1574" y="4"/>
                  </a:lnTo>
                  <a:lnTo>
                    <a:pt x="1575" y="4"/>
                  </a:lnTo>
                  <a:lnTo>
                    <a:pt x="1577" y="4"/>
                  </a:lnTo>
                  <a:lnTo>
                    <a:pt x="1580" y="4"/>
                  </a:lnTo>
                  <a:lnTo>
                    <a:pt x="1580" y="3"/>
                  </a:lnTo>
                  <a:lnTo>
                    <a:pt x="1583" y="3"/>
                  </a:lnTo>
                  <a:lnTo>
                    <a:pt x="1584" y="3"/>
                  </a:lnTo>
                  <a:lnTo>
                    <a:pt x="1584" y="4"/>
                  </a:lnTo>
                  <a:lnTo>
                    <a:pt x="1586" y="4"/>
                  </a:lnTo>
                  <a:lnTo>
                    <a:pt x="1587" y="4"/>
                  </a:lnTo>
                  <a:lnTo>
                    <a:pt x="1589" y="4"/>
                  </a:lnTo>
                  <a:lnTo>
                    <a:pt x="1592" y="4"/>
                  </a:lnTo>
                  <a:lnTo>
                    <a:pt x="1596" y="4"/>
                  </a:lnTo>
                  <a:lnTo>
                    <a:pt x="1599" y="4"/>
                  </a:lnTo>
                  <a:lnTo>
                    <a:pt x="1595" y="6"/>
                  </a:lnTo>
                  <a:lnTo>
                    <a:pt x="1596" y="6"/>
                  </a:lnTo>
                  <a:lnTo>
                    <a:pt x="1598" y="6"/>
                  </a:lnTo>
                  <a:lnTo>
                    <a:pt x="1599" y="6"/>
                  </a:lnTo>
                  <a:lnTo>
                    <a:pt x="1601" y="6"/>
                  </a:lnTo>
                  <a:lnTo>
                    <a:pt x="1601" y="7"/>
                  </a:lnTo>
                  <a:lnTo>
                    <a:pt x="1601" y="9"/>
                  </a:lnTo>
                  <a:lnTo>
                    <a:pt x="1604" y="9"/>
                  </a:lnTo>
                  <a:lnTo>
                    <a:pt x="1605" y="9"/>
                  </a:lnTo>
                  <a:lnTo>
                    <a:pt x="1608" y="7"/>
                  </a:lnTo>
                  <a:lnTo>
                    <a:pt x="1613" y="7"/>
                  </a:lnTo>
                  <a:lnTo>
                    <a:pt x="1613" y="9"/>
                  </a:lnTo>
                  <a:lnTo>
                    <a:pt x="1616" y="9"/>
                  </a:lnTo>
                  <a:lnTo>
                    <a:pt x="1619" y="9"/>
                  </a:lnTo>
                  <a:lnTo>
                    <a:pt x="1622" y="9"/>
                  </a:lnTo>
                  <a:lnTo>
                    <a:pt x="1624" y="10"/>
                  </a:lnTo>
                  <a:close/>
                  <a:moveTo>
                    <a:pt x="1309" y="15"/>
                  </a:moveTo>
                  <a:lnTo>
                    <a:pt x="1310" y="16"/>
                  </a:lnTo>
                  <a:lnTo>
                    <a:pt x="1312" y="15"/>
                  </a:lnTo>
                  <a:lnTo>
                    <a:pt x="1309" y="15"/>
                  </a:lnTo>
                  <a:close/>
                  <a:moveTo>
                    <a:pt x="1259" y="22"/>
                  </a:moveTo>
                  <a:lnTo>
                    <a:pt x="1260" y="22"/>
                  </a:lnTo>
                  <a:lnTo>
                    <a:pt x="1262" y="22"/>
                  </a:lnTo>
                  <a:lnTo>
                    <a:pt x="1263" y="22"/>
                  </a:lnTo>
                  <a:lnTo>
                    <a:pt x="1262" y="21"/>
                  </a:lnTo>
                  <a:lnTo>
                    <a:pt x="1260" y="21"/>
                  </a:lnTo>
                  <a:lnTo>
                    <a:pt x="1259" y="22"/>
                  </a:lnTo>
                  <a:close/>
                  <a:moveTo>
                    <a:pt x="1290" y="27"/>
                  </a:moveTo>
                  <a:lnTo>
                    <a:pt x="1287" y="27"/>
                  </a:lnTo>
                  <a:lnTo>
                    <a:pt x="1281" y="27"/>
                  </a:lnTo>
                  <a:lnTo>
                    <a:pt x="1280" y="28"/>
                  </a:lnTo>
                  <a:lnTo>
                    <a:pt x="1277" y="28"/>
                  </a:lnTo>
                  <a:lnTo>
                    <a:pt x="1271" y="28"/>
                  </a:lnTo>
                  <a:lnTo>
                    <a:pt x="1265" y="30"/>
                  </a:lnTo>
                  <a:lnTo>
                    <a:pt x="1259" y="28"/>
                  </a:lnTo>
                  <a:lnTo>
                    <a:pt x="1251" y="30"/>
                  </a:lnTo>
                  <a:lnTo>
                    <a:pt x="1254" y="30"/>
                  </a:lnTo>
                  <a:lnTo>
                    <a:pt x="1257" y="30"/>
                  </a:lnTo>
                  <a:lnTo>
                    <a:pt x="1260" y="30"/>
                  </a:lnTo>
                  <a:lnTo>
                    <a:pt x="1265" y="30"/>
                  </a:lnTo>
                  <a:lnTo>
                    <a:pt x="1266" y="30"/>
                  </a:lnTo>
                  <a:lnTo>
                    <a:pt x="1268" y="30"/>
                  </a:lnTo>
                  <a:lnTo>
                    <a:pt x="1272" y="30"/>
                  </a:lnTo>
                  <a:lnTo>
                    <a:pt x="1275" y="30"/>
                  </a:lnTo>
                  <a:lnTo>
                    <a:pt x="1278" y="30"/>
                  </a:lnTo>
                  <a:lnTo>
                    <a:pt x="1283" y="28"/>
                  </a:lnTo>
                  <a:lnTo>
                    <a:pt x="1284" y="28"/>
                  </a:lnTo>
                  <a:lnTo>
                    <a:pt x="1286" y="28"/>
                  </a:lnTo>
                  <a:lnTo>
                    <a:pt x="1287" y="28"/>
                  </a:lnTo>
                  <a:lnTo>
                    <a:pt x="1289" y="28"/>
                  </a:lnTo>
                  <a:lnTo>
                    <a:pt x="1290" y="27"/>
                  </a:lnTo>
                  <a:close/>
                  <a:moveTo>
                    <a:pt x="1295" y="27"/>
                  </a:moveTo>
                  <a:lnTo>
                    <a:pt x="1301" y="27"/>
                  </a:lnTo>
                  <a:lnTo>
                    <a:pt x="1303" y="25"/>
                  </a:lnTo>
                  <a:lnTo>
                    <a:pt x="1301" y="25"/>
                  </a:lnTo>
                  <a:lnTo>
                    <a:pt x="1300" y="25"/>
                  </a:lnTo>
                  <a:lnTo>
                    <a:pt x="1297" y="25"/>
                  </a:lnTo>
                  <a:lnTo>
                    <a:pt x="1292" y="27"/>
                  </a:lnTo>
                  <a:lnTo>
                    <a:pt x="1295" y="27"/>
                  </a:lnTo>
                  <a:close/>
                  <a:moveTo>
                    <a:pt x="1313" y="28"/>
                  </a:moveTo>
                  <a:lnTo>
                    <a:pt x="1312" y="28"/>
                  </a:lnTo>
                  <a:lnTo>
                    <a:pt x="1306" y="28"/>
                  </a:lnTo>
                  <a:lnTo>
                    <a:pt x="1300" y="28"/>
                  </a:lnTo>
                  <a:lnTo>
                    <a:pt x="1294" y="30"/>
                  </a:lnTo>
                  <a:lnTo>
                    <a:pt x="1295" y="30"/>
                  </a:lnTo>
                  <a:lnTo>
                    <a:pt x="1297" y="30"/>
                  </a:lnTo>
                  <a:lnTo>
                    <a:pt x="1301" y="30"/>
                  </a:lnTo>
                  <a:lnTo>
                    <a:pt x="1306" y="30"/>
                  </a:lnTo>
                  <a:lnTo>
                    <a:pt x="1313" y="28"/>
                  </a:lnTo>
                  <a:close/>
                  <a:moveTo>
                    <a:pt x="1327" y="28"/>
                  </a:moveTo>
                  <a:lnTo>
                    <a:pt x="1328" y="28"/>
                  </a:lnTo>
                  <a:lnTo>
                    <a:pt x="1331" y="28"/>
                  </a:lnTo>
                  <a:lnTo>
                    <a:pt x="1333" y="27"/>
                  </a:lnTo>
                  <a:lnTo>
                    <a:pt x="1327" y="28"/>
                  </a:lnTo>
                  <a:close/>
                  <a:moveTo>
                    <a:pt x="1334" y="33"/>
                  </a:moveTo>
                  <a:lnTo>
                    <a:pt x="1333" y="33"/>
                  </a:lnTo>
                  <a:lnTo>
                    <a:pt x="1331" y="33"/>
                  </a:lnTo>
                  <a:lnTo>
                    <a:pt x="1330" y="33"/>
                  </a:lnTo>
                  <a:lnTo>
                    <a:pt x="1325" y="33"/>
                  </a:lnTo>
                  <a:lnTo>
                    <a:pt x="1325" y="34"/>
                  </a:lnTo>
                  <a:lnTo>
                    <a:pt x="1327" y="34"/>
                  </a:lnTo>
                  <a:lnTo>
                    <a:pt x="1330" y="34"/>
                  </a:lnTo>
                  <a:lnTo>
                    <a:pt x="1331" y="34"/>
                  </a:lnTo>
                  <a:lnTo>
                    <a:pt x="1334" y="33"/>
                  </a:lnTo>
                  <a:close/>
                  <a:moveTo>
                    <a:pt x="1271" y="47"/>
                  </a:moveTo>
                  <a:lnTo>
                    <a:pt x="1269" y="47"/>
                  </a:lnTo>
                  <a:lnTo>
                    <a:pt x="1268" y="47"/>
                  </a:lnTo>
                  <a:lnTo>
                    <a:pt x="1269" y="48"/>
                  </a:lnTo>
                  <a:lnTo>
                    <a:pt x="1271" y="48"/>
                  </a:lnTo>
                  <a:lnTo>
                    <a:pt x="1271" y="47"/>
                  </a:lnTo>
                  <a:close/>
                  <a:moveTo>
                    <a:pt x="1210" y="78"/>
                  </a:moveTo>
                  <a:lnTo>
                    <a:pt x="1209" y="77"/>
                  </a:lnTo>
                  <a:lnTo>
                    <a:pt x="1209" y="78"/>
                  </a:lnTo>
                  <a:lnTo>
                    <a:pt x="1210" y="78"/>
                  </a:lnTo>
                  <a:close/>
                  <a:moveTo>
                    <a:pt x="1231" y="75"/>
                  </a:moveTo>
                  <a:lnTo>
                    <a:pt x="1230" y="75"/>
                  </a:lnTo>
                  <a:lnTo>
                    <a:pt x="1230" y="77"/>
                  </a:lnTo>
                  <a:lnTo>
                    <a:pt x="1231" y="77"/>
                  </a:lnTo>
                  <a:lnTo>
                    <a:pt x="1231" y="75"/>
                  </a:lnTo>
                  <a:close/>
                  <a:moveTo>
                    <a:pt x="1241" y="86"/>
                  </a:moveTo>
                  <a:lnTo>
                    <a:pt x="1239" y="86"/>
                  </a:lnTo>
                  <a:lnTo>
                    <a:pt x="1239" y="87"/>
                  </a:lnTo>
                  <a:lnTo>
                    <a:pt x="1241" y="86"/>
                  </a:lnTo>
                  <a:close/>
                  <a:moveTo>
                    <a:pt x="1241" y="83"/>
                  </a:moveTo>
                  <a:lnTo>
                    <a:pt x="1237" y="83"/>
                  </a:lnTo>
                  <a:lnTo>
                    <a:pt x="1236" y="84"/>
                  </a:lnTo>
                  <a:lnTo>
                    <a:pt x="1236" y="83"/>
                  </a:lnTo>
                  <a:lnTo>
                    <a:pt x="1233" y="83"/>
                  </a:lnTo>
                  <a:lnTo>
                    <a:pt x="1234" y="84"/>
                  </a:lnTo>
                  <a:lnTo>
                    <a:pt x="1236" y="84"/>
                  </a:lnTo>
                  <a:lnTo>
                    <a:pt x="1241" y="83"/>
                  </a:lnTo>
                  <a:close/>
                  <a:moveTo>
                    <a:pt x="1251" y="72"/>
                  </a:moveTo>
                  <a:lnTo>
                    <a:pt x="1253" y="72"/>
                  </a:lnTo>
                  <a:lnTo>
                    <a:pt x="1253" y="71"/>
                  </a:lnTo>
                  <a:lnTo>
                    <a:pt x="1251" y="72"/>
                  </a:lnTo>
                  <a:close/>
                  <a:moveTo>
                    <a:pt x="1257" y="104"/>
                  </a:moveTo>
                  <a:lnTo>
                    <a:pt x="1256" y="106"/>
                  </a:lnTo>
                  <a:lnTo>
                    <a:pt x="1257" y="106"/>
                  </a:lnTo>
                  <a:lnTo>
                    <a:pt x="1257" y="104"/>
                  </a:lnTo>
                  <a:close/>
                  <a:moveTo>
                    <a:pt x="1274" y="80"/>
                  </a:moveTo>
                  <a:lnTo>
                    <a:pt x="1272" y="80"/>
                  </a:lnTo>
                  <a:lnTo>
                    <a:pt x="1271" y="80"/>
                  </a:lnTo>
                  <a:lnTo>
                    <a:pt x="1268" y="81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3" y="84"/>
                  </a:lnTo>
                  <a:lnTo>
                    <a:pt x="1262" y="84"/>
                  </a:lnTo>
                  <a:lnTo>
                    <a:pt x="1260" y="84"/>
                  </a:lnTo>
                  <a:lnTo>
                    <a:pt x="1259" y="86"/>
                  </a:lnTo>
                  <a:lnTo>
                    <a:pt x="1257" y="86"/>
                  </a:lnTo>
                  <a:lnTo>
                    <a:pt x="1256" y="87"/>
                  </a:lnTo>
                  <a:lnTo>
                    <a:pt x="1254" y="87"/>
                  </a:lnTo>
                  <a:lnTo>
                    <a:pt x="1253" y="89"/>
                  </a:lnTo>
                  <a:lnTo>
                    <a:pt x="1251" y="89"/>
                  </a:lnTo>
                  <a:lnTo>
                    <a:pt x="1247" y="91"/>
                  </a:lnTo>
                  <a:lnTo>
                    <a:pt x="1248" y="91"/>
                  </a:lnTo>
                  <a:lnTo>
                    <a:pt x="1250" y="91"/>
                  </a:lnTo>
                  <a:lnTo>
                    <a:pt x="1251" y="91"/>
                  </a:lnTo>
                  <a:lnTo>
                    <a:pt x="1253" y="89"/>
                  </a:lnTo>
                  <a:lnTo>
                    <a:pt x="1259" y="87"/>
                  </a:lnTo>
                  <a:lnTo>
                    <a:pt x="1260" y="87"/>
                  </a:lnTo>
                  <a:lnTo>
                    <a:pt x="1260" y="86"/>
                  </a:lnTo>
                  <a:lnTo>
                    <a:pt x="1262" y="86"/>
                  </a:lnTo>
                  <a:lnTo>
                    <a:pt x="1263" y="86"/>
                  </a:lnTo>
                  <a:lnTo>
                    <a:pt x="1263" y="84"/>
                  </a:lnTo>
                  <a:lnTo>
                    <a:pt x="1265" y="84"/>
                  </a:lnTo>
                  <a:lnTo>
                    <a:pt x="1266" y="84"/>
                  </a:lnTo>
                  <a:lnTo>
                    <a:pt x="1268" y="83"/>
                  </a:lnTo>
                  <a:lnTo>
                    <a:pt x="1269" y="83"/>
                  </a:lnTo>
                  <a:lnTo>
                    <a:pt x="1271" y="83"/>
                  </a:lnTo>
                  <a:lnTo>
                    <a:pt x="1271" y="81"/>
                  </a:lnTo>
                  <a:lnTo>
                    <a:pt x="1272" y="81"/>
                  </a:lnTo>
                  <a:lnTo>
                    <a:pt x="1274" y="81"/>
                  </a:lnTo>
                  <a:lnTo>
                    <a:pt x="1274" y="80"/>
                  </a:lnTo>
                  <a:close/>
                  <a:moveTo>
                    <a:pt x="1304" y="63"/>
                  </a:moveTo>
                  <a:lnTo>
                    <a:pt x="1303" y="63"/>
                  </a:lnTo>
                  <a:lnTo>
                    <a:pt x="1298" y="65"/>
                  </a:lnTo>
                  <a:lnTo>
                    <a:pt x="1297" y="65"/>
                  </a:lnTo>
                  <a:lnTo>
                    <a:pt x="1295" y="65"/>
                  </a:lnTo>
                  <a:lnTo>
                    <a:pt x="1294" y="66"/>
                  </a:lnTo>
                  <a:lnTo>
                    <a:pt x="1297" y="66"/>
                  </a:lnTo>
                  <a:lnTo>
                    <a:pt x="1297" y="68"/>
                  </a:lnTo>
                  <a:lnTo>
                    <a:pt x="1298" y="66"/>
                  </a:lnTo>
                  <a:lnTo>
                    <a:pt x="1300" y="65"/>
                  </a:lnTo>
                  <a:lnTo>
                    <a:pt x="1301" y="65"/>
                  </a:lnTo>
                  <a:lnTo>
                    <a:pt x="1304" y="63"/>
                  </a:lnTo>
                  <a:close/>
                  <a:moveTo>
                    <a:pt x="1353" y="65"/>
                  </a:moveTo>
                  <a:lnTo>
                    <a:pt x="1351" y="65"/>
                  </a:lnTo>
                  <a:lnTo>
                    <a:pt x="1347" y="66"/>
                  </a:lnTo>
                  <a:lnTo>
                    <a:pt x="1345" y="68"/>
                  </a:lnTo>
                  <a:lnTo>
                    <a:pt x="1347" y="68"/>
                  </a:lnTo>
                  <a:lnTo>
                    <a:pt x="1348" y="66"/>
                  </a:lnTo>
                  <a:lnTo>
                    <a:pt x="1353" y="65"/>
                  </a:lnTo>
                  <a:close/>
                  <a:moveTo>
                    <a:pt x="1403" y="31"/>
                  </a:moveTo>
                  <a:lnTo>
                    <a:pt x="1400" y="31"/>
                  </a:lnTo>
                  <a:lnTo>
                    <a:pt x="1396" y="31"/>
                  </a:lnTo>
                  <a:lnTo>
                    <a:pt x="1392" y="31"/>
                  </a:lnTo>
                  <a:lnTo>
                    <a:pt x="1387" y="31"/>
                  </a:lnTo>
                  <a:lnTo>
                    <a:pt x="1384" y="31"/>
                  </a:lnTo>
                  <a:lnTo>
                    <a:pt x="1383" y="31"/>
                  </a:lnTo>
                  <a:lnTo>
                    <a:pt x="1377" y="33"/>
                  </a:lnTo>
                  <a:lnTo>
                    <a:pt x="1378" y="33"/>
                  </a:lnTo>
                  <a:lnTo>
                    <a:pt x="1380" y="33"/>
                  </a:lnTo>
                  <a:lnTo>
                    <a:pt x="1386" y="33"/>
                  </a:lnTo>
                  <a:lnTo>
                    <a:pt x="1389" y="33"/>
                  </a:lnTo>
                  <a:lnTo>
                    <a:pt x="1393" y="33"/>
                  </a:lnTo>
                  <a:lnTo>
                    <a:pt x="1398" y="33"/>
                  </a:lnTo>
                  <a:lnTo>
                    <a:pt x="1401" y="33"/>
                  </a:lnTo>
                  <a:lnTo>
                    <a:pt x="1403" y="33"/>
                  </a:lnTo>
                  <a:lnTo>
                    <a:pt x="1403" y="31"/>
                  </a:lnTo>
                  <a:close/>
                  <a:moveTo>
                    <a:pt x="1406" y="24"/>
                  </a:moveTo>
                  <a:lnTo>
                    <a:pt x="1401" y="24"/>
                  </a:lnTo>
                  <a:lnTo>
                    <a:pt x="1395" y="25"/>
                  </a:lnTo>
                  <a:lnTo>
                    <a:pt x="1396" y="25"/>
                  </a:lnTo>
                  <a:lnTo>
                    <a:pt x="1400" y="25"/>
                  </a:lnTo>
                  <a:lnTo>
                    <a:pt x="1403" y="25"/>
                  </a:lnTo>
                  <a:lnTo>
                    <a:pt x="1404" y="25"/>
                  </a:lnTo>
                  <a:lnTo>
                    <a:pt x="1406" y="24"/>
                  </a:lnTo>
                  <a:close/>
                  <a:moveTo>
                    <a:pt x="1484" y="6"/>
                  </a:moveTo>
                  <a:lnTo>
                    <a:pt x="1481" y="4"/>
                  </a:lnTo>
                  <a:lnTo>
                    <a:pt x="1478" y="4"/>
                  </a:lnTo>
                  <a:lnTo>
                    <a:pt x="1483" y="6"/>
                  </a:lnTo>
                  <a:lnTo>
                    <a:pt x="1484" y="6"/>
                  </a:lnTo>
                  <a:close/>
                  <a:moveTo>
                    <a:pt x="1499" y="27"/>
                  </a:moveTo>
                  <a:lnTo>
                    <a:pt x="1498" y="27"/>
                  </a:lnTo>
                  <a:lnTo>
                    <a:pt x="1493" y="27"/>
                  </a:lnTo>
                  <a:lnTo>
                    <a:pt x="1490" y="27"/>
                  </a:lnTo>
                  <a:lnTo>
                    <a:pt x="1492" y="28"/>
                  </a:lnTo>
                  <a:lnTo>
                    <a:pt x="1498" y="27"/>
                  </a:lnTo>
                  <a:lnTo>
                    <a:pt x="1498" y="28"/>
                  </a:lnTo>
                  <a:lnTo>
                    <a:pt x="1499" y="28"/>
                  </a:lnTo>
                  <a:lnTo>
                    <a:pt x="1499" y="27"/>
                  </a:lnTo>
                  <a:close/>
                  <a:moveTo>
                    <a:pt x="1507" y="27"/>
                  </a:moveTo>
                  <a:lnTo>
                    <a:pt x="1502" y="25"/>
                  </a:lnTo>
                  <a:lnTo>
                    <a:pt x="1501" y="27"/>
                  </a:lnTo>
                  <a:lnTo>
                    <a:pt x="1505" y="27"/>
                  </a:lnTo>
                  <a:lnTo>
                    <a:pt x="1507" y="27"/>
                  </a:lnTo>
                  <a:close/>
                  <a:moveTo>
                    <a:pt x="1518" y="25"/>
                  </a:moveTo>
                  <a:lnTo>
                    <a:pt x="1515" y="25"/>
                  </a:lnTo>
                  <a:lnTo>
                    <a:pt x="1513" y="25"/>
                  </a:lnTo>
                  <a:lnTo>
                    <a:pt x="1512" y="25"/>
                  </a:lnTo>
                  <a:lnTo>
                    <a:pt x="1510" y="25"/>
                  </a:lnTo>
                  <a:lnTo>
                    <a:pt x="1509" y="25"/>
                  </a:lnTo>
                  <a:lnTo>
                    <a:pt x="1509" y="27"/>
                  </a:lnTo>
                  <a:lnTo>
                    <a:pt x="1512" y="27"/>
                  </a:lnTo>
                  <a:lnTo>
                    <a:pt x="1518" y="25"/>
                  </a:lnTo>
                  <a:close/>
                  <a:moveTo>
                    <a:pt x="1522" y="22"/>
                  </a:moveTo>
                  <a:lnTo>
                    <a:pt x="1518" y="21"/>
                  </a:lnTo>
                  <a:lnTo>
                    <a:pt x="1515" y="21"/>
                  </a:lnTo>
                  <a:lnTo>
                    <a:pt x="1510" y="19"/>
                  </a:lnTo>
                  <a:lnTo>
                    <a:pt x="1513" y="21"/>
                  </a:lnTo>
                  <a:lnTo>
                    <a:pt x="1515" y="21"/>
                  </a:lnTo>
                  <a:lnTo>
                    <a:pt x="1519" y="22"/>
                  </a:lnTo>
                  <a:lnTo>
                    <a:pt x="1522" y="22"/>
                  </a:lnTo>
                  <a:close/>
                  <a:moveTo>
                    <a:pt x="1539" y="6"/>
                  </a:moveTo>
                  <a:lnTo>
                    <a:pt x="1536" y="6"/>
                  </a:lnTo>
                  <a:lnTo>
                    <a:pt x="1533" y="6"/>
                  </a:lnTo>
                  <a:lnTo>
                    <a:pt x="1533" y="7"/>
                  </a:lnTo>
                  <a:lnTo>
                    <a:pt x="1539" y="6"/>
                  </a:lnTo>
                  <a:close/>
                  <a:moveTo>
                    <a:pt x="1156" y="110"/>
                  </a:moveTo>
                  <a:lnTo>
                    <a:pt x="1157" y="109"/>
                  </a:lnTo>
                  <a:lnTo>
                    <a:pt x="1156" y="109"/>
                  </a:lnTo>
                  <a:lnTo>
                    <a:pt x="1156" y="110"/>
                  </a:lnTo>
                  <a:close/>
                  <a:moveTo>
                    <a:pt x="1248" y="819"/>
                  </a:moveTo>
                  <a:lnTo>
                    <a:pt x="1247" y="819"/>
                  </a:lnTo>
                  <a:lnTo>
                    <a:pt x="1248" y="821"/>
                  </a:lnTo>
                  <a:lnTo>
                    <a:pt x="1250" y="821"/>
                  </a:lnTo>
                  <a:lnTo>
                    <a:pt x="1251" y="821"/>
                  </a:lnTo>
                  <a:lnTo>
                    <a:pt x="1253" y="819"/>
                  </a:lnTo>
                  <a:lnTo>
                    <a:pt x="1251" y="819"/>
                  </a:lnTo>
                  <a:lnTo>
                    <a:pt x="1248" y="819"/>
                  </a:lnTo>
                  <a:close/>
                  <a:moveTo>
                    <a:pt x="1131" y="810"/>
                  </a:moveTo>
                  <a:lnTo>
                    <a:pt x="1130" y="810"/>
                  </a:lnTo>
                  <a:lnTo>
                    <a:pt x="1128" y="812"/>
                  </a:lnTo>
                  <a:lnTo>
                    <a:pt x="1130" y="812"/>
                  </a:lnTo>
                  <a:lnTo>
                    <a:pt x="1131" y="810"/>
                  </a:lnTo>
                  <a:close/>
                  <a:moveTo>
                    <a:pt x="1138" y="804"/>
                  </a:moveTo>
                  <a:lnTo>
                    <a:pt x="1136" y="805"/>
                  </a:lnTo>
                  <a:lnTo>
                    <a:pt x="1139" y="804"/>
                  </a:lnTo>
                  <a:lnTo>
                    <a:pt x="1138" y="804"/>
                  </a:lnTo>
                  <a:close/>
                  <a:moveTo>
                    <a:pt x="1125" y="804"/>
                  </a:moveTo>
                  <a:lnTo>
                    <a:pt x="1125" y="802"/>
                  </a:lnTo>
                  <a:lnTo>
                    <a:pt x="1124" y="802"/>
                  </a:lnTo>
                  <a:lnTo>
                    <a:pt x="1124" y="804"/>
                  </a:lnTo>
                  <a:lnTo>
                    <a:pt x="1125" y="804"/>
                  </a:lnTo>
                  <a:close/>
                  <a:moveTo>
                    <a:pt x="1121" y="802"/>
                  </a:moveTo>
                  <a:lnTo>
                    <a:pt x="1122" y="802"/>
                  </a:lnTo>
                  <a:lnTo>
                    <a:pt x="1124" y="802"/>
                  </a:lnTo>
                  <a:lnTo>
                    <a:pt x="1124" y="801"/>
                  </a:lnTo>
                  <a:lnTo>
                    <a:pt x="1124" y="799"/>
                  </a:lnTo>
                  <a:lnTo>
                    <a:pt x="1122" y="801"/>
                  </a:lnTo>
                  <a:lnTo>
                    <a:pt x="1121" y="802"/>
                  </a:lnTo>
                  <a:close/>
                  <a:moveTo>
                    <a:pt x="1125" y="801"/>
                  </a:moveTo>
                  <a:lnTo>
                    <a:pt x="1125" y="799"/>
                  </a:lnTo>
                  <a:lnTo>
                    <a:pt x="1124" y="799"/>
                  </a:lnTo>
                  <a:lnTo>
                    <a:pt x="1125" y="801"/>
                  </a:lnTo>
                  <a:close/>
                  <a:moveTo>
                    <a:pt x="1122" y="795"/>
                  </a:moveTo>
                  <a:lnTo>
                    <a:pt x="1121" y="795"/>
                  </a:lnTo>
                  <a:lnTo>
                    <a:pt x="1121" y="796"/>
                  </a:lnTo>
                  <a:lnTo>
                    <a:pt x="1122" y="796"/>
                  </a:lnTo>
                  <a:lnTo>
                    <a:pt x="1122" y="795"/>
                  </a:lnTo>
                  <a:close/>
                  <a:moveTo>
                    <a:pt x="1241" y="783"/>
                  </a:moveTo>
                  <a:lnTo>
                    <a:pt x="1241" y="781"/>
                  </a:lnTo>
                  <a:lnTo>
                    <a:pt x="1239" y="783"/>
                  </a:lnTo>
                  <a:lnTo>
                    <a:pt x="1241" y="783"/>
                  </a:lnTo>
                  <a:close/>
                  <a:moveTo>
                    <a:pt x="1234" y="742"/>
                  </a:moveTo>
                  <a:lnTo>
                    <a:pt x="1236" y="740"/>
                  </a:lnTo>
                  <a:lnTo>
                    <a:pt x="1234" y="740"/>
                  </a:lnTo>
                  <a:lnTo>
                    <a:pt x="1233" y="740"/>
                  </a:lnTo>
                  <a:lnTo>
                    <a:pt x="1234" y="742"/>
                  </a:lnTo>
                  <a:close/>
                  <a:moveTo>
                    <a:pt x="1350" y="739"/>
                  </a:moveTo>
                  <a:lnTo>
                    <a:pt x="1348" y="740"/>
                  </a:lnTo>
                  <a:lnTo>
                    <a:pt x="1350" y="740"/>
                  </a:lnTo>
                  <a:lnTo>
                    <a:pt x="1350" y="739"/>
                  </a:lnTo>
                  <a:close/>
                  <a:moveTo>
                    <a:pt x="1237" y="736"/>
                  </a:moveTo>
                  <a:lnTo>
                    <a:pt x="1236" y="737"/>
                  </a:lnTo>
                  <a:lnTo>
                    <a:pt x="1237" y="737"/>
                  </a:lnTo>
                  <a:lnTo>
                    <a:pt x="1239" y="737"/>
                  </a:lnTo>
                  <a:lnTo>
                    <a:pt x="1241" y="736"/>
                  </a:lnTo>
                  <a:lnTo>
                    <a:pt x="1239" y="736"/>
                  </a:lnTo>
                  <a:lnTo>
                    <a:pt x="1237" y="736"/>
                  </a:lnTo>
                  <a:close/>
                  <a:moveTo>
                    <a:pt x="1380" y="736"/>
                  </a:moveTo>
                  <a:lnTo>
                    <a:pt x="1378" y="737"/>
                  </a:lnTo>
                  <a:lnTo>
                    <a:pt x="1380" y="737"/>
                  </a:lnTo>
                  <a:lnTo>
                    <a:pt x="1381" y="737"/>
                  </a:lnTo>
                  <a:lnTo>
                    <a:pt x="1383" y="734"/>
                  </a:lnTo>
                  <a:lnTo>
                    <a:pt x="1381" y="734"/>
                  </a:lnTo>
                  <a:lnTo>
                    <a:pt x="1380" y="736"/>
                  </a:lnTo>
                  <a:close/>
                  <a:moveTo>
                    <a:pt x="1383" y="734"/>
                  </a:moveTo>
                  <a:lnTo>
                    <a:pt x="1384" y="733"/>
                  </a:lnTo>
                  <a:lnTo>
                    <a:pt x="1383" y="733"/>
                  </a:lnTo>
                  <a:lnTo>
                    <a:pt x="1383" y="734"/>
                  </a:lnTo>
                  <a:close/>
                  <a:moveTo>
                    <a:pt x="1383" y="736"/>
                  </a:moveTo>
                  <a:lnTo>
                    <a:pt x="1381" y="737"/>
                  </a:lnTo>
                  <a:lnTo>
                    <a:pt x="1383" y="737"/>
                  </a:lnTo>
                  <a:lnTo>
                    <a:pt x="1383" y="736"/>
                  </a:lnTo>
                  <a:close/>
                  <a:moveTo>
                    <a:pt x="1347" y="736"/>
                  </a:moveTo>
                  <a:lnTo>
                    <a:pt x="1348" y="734"/>
                  </a:lnTo>
                  <a:lnTo>
                    <a:pt x="1347" y="734"/>
                  </a:lnTo>
                  <a:lnTo>
                    <a:pt x="1347" y="736"/>
                  </a:lnTo>
                  <a:close/>
                  <a:moveTo>
                    <a:pt x="1350" y="734"/>
                  </a:moveTo>
                  <a:lnTo>
                    <a:pt x="1351" y="734"/>
                  </a:lnTo>
                  <a:lnTo>
                    <a:pt x="1353" y="733"/>
                  </a:lnTo>
                  <a:lnTo>
                    <a:pt x="1351" y="733"/>
                  </a:lnTo>
                  <a:lnTo>
                    <a:pt x="1348" y="734"/>
                  </a:lnTo>
                  <a:lnTo>
                    <a:pt x="1350" y="734"/>
                  </a:lnTo>
                  <a:close/>
                  <a:moveTo>
                    <a:pt x="1354" y="736"/>
                  </a:moveTo>
                  <a:lnTo>
                    <a:pt x="1354" y="734"/>
                  </a:lnTo>
                  <a:lnTo>
                    <a:pt x="1353" y="736"/>
                  </a:lnTo>
                  <a:lnTo>
                    <a:pt x="1354" y="736"/>
                  </a:lnTo>
                  <a:close/>
                  <a:moveTo>
                    <a:pt x="1242" y="734"/>
                  </a:moveTo>
                  <a:lnTo>
                    <a:pt x="1244" y="733"/>
                  </a:lnTo>
                  <a:lnTo>
                    <a:pt x="1242" y="733"/>
                  </a:lnTo>
                  <a:lnTo>
                    <a:pt x="1242" y="734"/>
                  </a:lnTo>
                  <a:close/>
                  <a:moveTo>
                    <a:pt x="1386" y="734"/>
                  </a:moveTo>
                  <a:lnTo>
                    <a:pt x="1386" y="733"/>
                  </a:lnTo>
                  <a:lnTo>
                    <a:pt x="1386" y="731"/>
                  </a:lnTo>
                  <a:lnTo>
                    <a:pt x="1384" y="733"/>
                  </a:lnTo>
                  <a:lnTo>
                    <a:pt x="1384" y="734"/>
                  </a:lnTo>
                  <a:lnTo>
                    <a:pt x="1386" y="734"/>
                  </a:lnTo>
                  <a:close/>
                  <a:moveTo>
                    <a:pt x="1245" y="733"/>
                  </a:moveTo>
                  <a:lnTo>
                    <a:pt x="1245" y="731"/>
                  </a:lnTo>
                  <a:lnTo>
                    <a:pt x="1244" y="733"/>
                  </a:lnTo>
                  <a:lnTo>
                    <a:pt x="1245" y="733"/>
                  </a:lnTo>
                  <a:close/>
                  <a:moveTo>
                    <a:pt x="1247" y="733"/>
                  </a:moveTo>
                  <a:lnTo>
                    <a:pt x="1248" y="731"/>
                  </a:lnTo>
                  <a:lnTo>
                    <a:pt x="1247" y="731"/>
                  </a:lnTo>
                  <a:lnTo>
                    <a:pt x="1247" y="733"/>
                  </a:lnTo>
                  <a:close/>
                  <a:moveTo>
                    <a:pt x="1406" y="733"/>
                  </a:moveTo>
                  <a:lnTo>
                    <a:pt x="1407" y="731"/>
                  </a:lnTo>
                  <a:lnTo>
                    <a:pt x="1406" y="731"/>
                  </a:lnTo>
                  <a:lnTo>
                    <a:pt x="1406" y="733"/>
                  </a:lnTo>
                  <a:close/>
                  <a:moveTo>
                    <a:pt x="1306" y="731"/>
                  </a:moveTo>
                  <a:lnTo>
                    <a:pt x="1306" y="730"/>
                  </a:lnTo>
                  <a:lnTo>
                    <a:pt x="1304" y="731"/>
                  </a:lnTo>
                  <a:lnTo>
                    <a:pt x="1306" y="731"/>
                  </a:lnTo>
                  <a:close/>
                  <a:moveTo>
                    <a:pt x="1192" y="725"/>
                  </a:moveTo>
                  <a:lnTo>
                    <a:pt x="1192" y="724"/>
                  </a:lnTo>
                  <a:lnTo>
                    <a:pt x="1192" y="722"/>
                  </a:lnTo>
                  <a:lnTo>
                    <a:pt x="1191" y="724"/>
                  </a:lnTo>
                  <a:lnTo>
                    <a:pt x="1189" y="724"/>
                  </a:lnTo>
                  <a:lnTo>
                    <a:pt x="1189" y="725"/>
                  </a:lnTo>
                  <a:lnTo>
                    <a:pt x="1191" y="725"/>
                  </a:lnTo>
                  <a:lnTo>
                    <a:pt x="1192" y="725"/>
                  </a:lnTo>
                  <a:close/>
                  <a:moveTo>
                    <a:pt x="1112" y="713"/>
                  </a:moveTo>
                  <a:lnTo>
                    <a:pt x="1112" y="715"/>
                  </a:lnTo>
                  <a:lnTo>
                    <a:pt x="1113" y="713"/>
                  </a:lnTo>
                  <a:lnTo>
                    <a:pt x="1112" y="713"/>
                  </a:lnTo>
                  <a:close/>
                  <a:moveTo>
                    <a:pt x="1401" y="712"/>
                  </a:moveTo>
                  <a:lnTo>
                    <a:pt x="1401" y="710"/>
                  </a:lnTo>
                  <a:lnTo>
                    <a:pt x="1400" y="712"/>
                  </a:lnTo>
                  <a:lnTo>
                    <a:pt x="1400" y="713"/>
                  </a:lnTo>
                  <a:lnTo>
                    <a:pt x="1401" y="712"/>
                  </a:lnTo>
                  <a:close/>
                  <a:moveTo>
                    <a:pt x="1398" y="705"/>
                  </a:moveTo>
                  <a:lnTo>
                    <a:pt x="1396" y="705"/>
                  </a:lnTo>
                  <a:lnTo>
                    <a:pt x="1396" y="707"/>
                  </a:lnTo>
                  <a:lnTo>
                    <a:pt x="1398" y="705"/>
                  </a:lnTo>
                  <a:close/>
                  <a:moveTo>
                    <a:pt x="1304" y="705"/>
                  </a:moveTo>
                  <a:lnTo>
                    <a:pt x="1303" y="705"/>
                  </a:lnTo>
                  <a:lnTo>
                    <a:pt x="1303" y="707"/>
                  </a:lnTo>
                  <a:lnTo>
                    <a:pt x="1304" y="705"/>
                  </a:lnTo>
                  <a:close/>
                  <a:moveTo>
                    <a:pt x="97" y="705"/>
                  </a:moveTo>
                  <a:lnTo>
                    <a:pt x="99" y="704"/>
                  </a:lnTo>
                  <a:lnTo>
                    <a:pt x="97" y="704"/>
                  </a:lnTo>
                  <a:lnTo>
                    <a:pt x="97" y="705"/>
                  </a:lnTo>
                  <a:close/>
                  <a:moveTo>
                    <a:pt x="99" y="704"/>
                  </a:moveTo>
                  <a:lnTo>
                    <a:pt x="99" y="705"/>
                  </a:lnTo>
                  <a:lnTo>
                    <a:pt x="100" y="705"/>
                  </a:lnTo>
                  <a:lnTo>
                    <a:pt x="102" y="705"/>
                  </a:lnTo>
                  <a:lnTo>
                    <a:pt x="102" y="704"/>
                  </a:lnTo>
                  <a:lnTo>
                    <a:pt x="100" y="704"/>
                  </a:lnTo>
                  <a:lnTo>
                    <a:pt x="99" y="704"/>
                  </a:lnTo>
                  <a:close/>
                  <a:moveTo>
                    <a:pt x="1204" y="704"/>
                  </a:moveTo>
                  <a:lnTo>
                    <a:pt x="1203" y="704"/>
                  </a:lnTo>
                  <a:lnTo>
                    <a:pt x="1204" y="705"/>
                  </a:lnTo>
                  <a:lnTo>
                    <a:pt x="1204" y="704"/>
                  </a:lnTo>
                  <a:close/>
                  <a:moveTo>
                    <a:pt x="94" y="702"/>
                  </a:moveTo>
                  <a:lnTo>
                    <a:pt x="96" y="704"/>
                  </a:lnTo>
                  <a:lnTo>
                    <a:pt x="96" y="702"/>
                  </a:lnTo>
                  <a:lnTo>
                    <a:pt x="94" y="701"/>
                  </a:lnTo>
                  <a:lnTo>
                    <a:pt x="94" y="702"/>
                  </a:lnTo>
                  <a:close/>
                  <a:moveTo>
                    <a:pt x="97" y="702"/>
                  </a:moveTo>
                  <a:lnTo>
                    <a:pt x="97" y="701"/>
                  </a:lnTo>
                  <a:lnTo>
                    <a:pt x="96" y="701"/>
                  </a:lnTo>
                  <a:lnTo>
                    <a:pt x="96" y="702"/>
                  </a:lnTo>
                  <a:lnTo>
                    <a:pt x="97" y="702"/>
                  </a:lnTo>
                  <a:close/>
                  <a:moveTo>
                    <a:pt x="94" y="698"/>
                  </a:moveTo>
                  <a:lnTo>
                    <a:pt x="94" y="699"/>
                  </a:lnTo>
                  <a:lnTo>
                    <a:pt x="96" y="701"/>
                  </a:lnTo>
                  <a:lnTo>
                    <a:pt x="96" y="699"/>
                  </a:lnTo>
                  <a:lnTo>
                    <a:pt x="94" y="698"/>
                  </a:lnTo>
                  <a:close/>
                  <a:moveTo>
                    <a:pt x="52" y="695"/>
                  </a:moveTo>
                  <a:lnTo>
                    <a:pt x="52" y="696"/>
                  </a:lnTo>
                  <a:lnTo>
                    <a:pt x="53" y="695"/>
                  </a:lnTo>
                  <a:lnTo>
                    <a:pt x="52" y="695"/>
                  </a:lnTo>
                  <a:close/>
                  <a:moveTo>
                    <a:pt x="94" y="695"/>
                  </a:moveTo>
                  <a:lnTo>
                    <a:pt x="93" y="695"/>
                  </a:lnTo>
                  <a:lnTo>
                    <a:pt x="93" y="696"/>
                  </a:lnTo>
                  <a:lnTo>
                    <a:pt x="94" y="696"/>
                  </a:lnTo>
                  <a:lnTo>
                    <a:pt x="94" y="695"/>
                  </a:lnTo>
                  <a:close/>
                  <a:moveTo>
                    <a:pt x="1374" y="690"/>
                  </a:moveTo>
                  <a:lnTo>
                    <a:pt x="1374" y="692"/>
                  </a:lnTo>
                  <a:lnTo>
                    <a:pt x="1375" y="690"/>
                  </a:lnTo>
                  <a:lnTo>
                    <a:pt x="1374" y="690"/>
                  </a:lnTo>
                  <a:close/>
                  <a:moveTo>
                    <a:pt x="88" y="687"/>
                  </a:moveTo>
                  <a:lnTo>
                    <a:pt x="88" y="689"/>
                  </a:lnTo>
                  <a:lnTo>
                    <a:pt x="90" y="689"/>
                  </a:lnTo>
                  <a:lnTo>
                    <a:pt x="91" y="689"/>
                  </a:lnTo>
                  <a:lnTo>
                    <a:pt x="91" y="687"/>
                  </a:lnTo>
                  <a:lnTo>
                    <a:pt x="90" y="687"/>
                  </a:lnTo>
                  <a:lnTo>
                    <a:pt x="88" y="687"/>
                  </a:lnTo>
                  <a:close/>
                  <a:moveTo>
                    <a:pt x="1384" y="689"/>
                  </a:moveTo>
                  <a:lnTo>
                    <a:pt x="1384" y="687"/>
                  </a:lnTo>
                  <a:lnTo>
                    <a:pt x="1383" y="689"/>
                  </a:lnTo>
                  <a:lnTo>
                    <a:pt x="1384" y="689"/>
                  </a:lnTo>
                  <a:close/>
                  <a:moveTo>
                    <a:pt x="1368" y="687"/>
                  </a:moveTo>
                  <a:lnTo>
                    <a:pt x="1369" y="687"/>
                  </a:lnTo>
                  <a:lnTo>
                    <a:pt x="1368" y="686"/>
                  </a:lnTo>
                  <a:lnTo>
                    <a:pt x="1368" y="687"/>
                  </a:lnTo>
                  <a:close/>
                  <a:moveTo>
                    <a:pt x="1390" y="684"/>
                  </a:moveTo>
                  <a:lnTo>
                    <a:pt x="1389" y="684"/>
                  </a:lnTo>
                  <a:lnTo>
                    <a:pt x="1389" y="686"/>
                  </a:lnTo>
                  <a:lnTo>
                    <a:pt x="1390" y="686"/>
                  </a:lnTo>
                  <a:lnTo>
                    <a:pt x="1390" y="684"/>
                  </a:lnTo>
                  <a:close/>
                  <a:moveTo>
                    <a:pt x="1387" y="686"/>
                  </a:moveTo>
                  <a:lnTo>
                    <a:pt x="1386" y="687"/>
                  </a:lnTo>
                  <a:lnTo>
                    <a:pt x="1387" y="687"/>
                  </a:lnTo>
                  <a:lnTo>
                    <a:pt x="1389" y="687"/>
                  </a:lnTo>
                  <a:lnTo>
                    <a:pt x="1389" y="686"/>
                  </a:lnTo>
                  <a:lnTo>
                    <a:pt x="1387" y="686"/>
                  </a:lnTo>
                  <a:close/>
                  <a:moveTo>
                    <a:pt x="1371" y="684"/>
                  </a:moveTo>
                  <a:lnTo>
                    <a:pt x="1369" y="684"/>
                  </a:lnTo>
                  <a:lnTo>
                    <a:pt x="1369" y="686"/>
                  </a:lnTo>
                  <a:lnTo>
                    <a:pt x="1371" y="684"/>
                  </a:lnTo>
                  <a:close/>
                  <a:moveTo>
                    <a:pt x="87" y="680"/>
                  </a:moveTo>
                  <a:lnTo>
                    <a:pt x="87" y="683"/>
                  </a:lnTo>
                  <a:lnTo>
                    <a:pt x="88" y="683"/>
                  </a:lnTo>
                  <a:lnTo>
                    <a:pt x="88" y="680"/>
                  </a:lnTo>
                  <a:lnTo>
                    <a:pt x="87" y="680"/>
                  </a:lnTo>
                  <a:close/>
                  <a:moveTo>
                    <a:pt x="82" y="674"/>
                  </a:moveTo>
                  <a:lnTo>
                    <a:pt x="81" y="675"/>
                  </a:lnTo>
                  <a:lnTo>
                    <a:pt x="82" y="675"/>
                  </a:lnTo>
                  <a:lnTo>
                    <a:pt x="82" y="674"/>
                  </a:lnTo>
                  <a:close/>
                  <a:moveTo>
                    <a:pt x="88" y="671"/>
                  </a:moveTo>
                  <a:lnTo>
                    <a:pt x="87" y="672"/>
                  </a:lnTo>
                  <a:lnTo>
                    <a:pt x="85" y="672"/>
                  </a:lnTo>
                  <a:lnTo>
                    <a:pt x="85" y="674"/>
                  </a:lnTo>
                  <a:lnTo>
                    <a:pt x="85" y="675"/>
                  </a:lnTo>
                  <a:lnTo>
                    <a:pt x="87" y="674"/>
                  </a:lnTo>
                  <a:lnTo>
                    <a:pt x="88" y="674"/>
                  </a:lnTo>
                  <a:lnTo>
                    <a:pt x="88" y="672"/>
                  </a:lnTo>
                  <a:lnTo>
                    <a:pt x="88" y="671"/>
                  </a:lnTo>
                  <a:close/>
                  <a:moveTo>
                    <a:pt x="84" y="672"/>
                  </a:moveTo>
                  <a:lnTo>
                    <a:pt x="85" y="672"/>
                  </a:lnTo>
                  <a:lnTo>
                    <a:pt x="85" y="671"/>
                  </a:lnTo>
                  <a:lnTo>
                    <a:pt x="84" y="672"/>
                  </a:lnTo>
                  <a:close/>
                  <a:moveTo>
                    <a:pt x="1172" y="672"/>
                  </a:moveTo>
                  <a:lnTo>
                    <a:pt x="1174" y="671"/>
                  </a:lnTo>
                  <a:lnTo>
                    <a:pt x="1172" y="671"/>
                  </a:lnTo>
                  <a:lnTo>
                    <a:pt x="1172" y="672"/>
                  </a:lnTo>
                  <a:close/>
                  <a:moveTo>
                    <a:pt x="1222" y="669"/>
                  </a:moveTo>
                  <a:lnTo>
                    <a:pt x="1221" y="669"/>
                  </a:lnTo>
                  <a:lnTo>
                    <a:pt x="1221" y="671"/>
                  </a:lnTo>
                  <a:lnTo>
                    <a:pt x="1222" y="671"/>
                  </a:lnTo>
                  <a:lnTo>
                    <a:pt x="1222" y="669"/>
                  </a:lnTo>
                  <a:close/>
                  <a:moveTo>
                    <a:pt x="1371" y="669"/>
                  </a:moveTo>
                  <a:lnTo>
                    <a:pt x="1372" y="671"/>
                  </a:lnTo>
                  <a:lnTo>
                    <a:pt x="1374" y="671"/>
                  </a:lnTo>
                  <a:lnTo>
                    <a:pt x="1374" y="669"/>
                  </a:lnTo>
                  <a:lnTo>
                    <a:pt x="1372" y="669"/>
                  </a:lnTo>
                  <a:lnTo>
                    <a:pt x="1371" y="669"/>
                  </a:lnTo>
                  <a:close/>
                  <a:moveTo>
                    <a:pt x="1371" y="659"/>
                  </a:moveTo>
                  <a:lnTo>
                    <a:pt x="1371" y="657"/>
                  </a:lnTo>
                  <a:lnTo>
                    <a:pt x="1369" y="659"/>
                  </a:lnTo>
                  <a:lnTo>
                    <a:pt x="1371" y="659"/>
                  </a:lnTo>
                  <a:close/>
                  <a:moveTo>
                    <a:pt x="1378" y="657"/>
                  </a:moveTo>
                  <a:lnTo>
                    <a:pt x="1378" y="659"/>
                  </a:lnTo>
                  <a:lnTo>
                    <a:pt x="1380" y="659"/>
                  </a:lnTo>
                  <a:lnTo>
                    <a:pt x="1381" y="657"/>
                  </a:lnTo>
                  <a:lnTo>
                    <a:pt x="1380" y="657"/>
                  </a:lnTo>
                  <a:lnTo>
                    <a:pt x="1378" y="657"/>
                  </a:lnTo>
                  <a:close/>
                  <a:moveTo>
                    <a:pt x="1319" y="657"/>
                  </a:moveTo>
                  <a:lnTo>
                    <a:pt x="1319" y="656"/>
                  </a:lnTo>
                  <a:lnTo>
                    <a:pt x="1318" y="657"/>
                  </a:lnTo>
                  <a:lnTo>
                    <a:pt x="1319" y="657"/>
                  </a:lnTo>
                  <a:close/>
                  <a:moveTo>
                    <a:pt x="46" y="656"/>
                  </a:moveTo>
                  <a:lnTo>
                    <a:pt x="47" y="656"/>
                  </a:lnTo>
                  <a:lnTo>
                    <a:pt x="49" y="656"/>
                  </a:lnTo>
                  <a:lnTo>
                    <a:pt x="49" y="654"/>
                  </a:lnTo>
                  <a:lnTo>
                    <a:pt x="47" y="654"/>
                  </a:lnTo>
                  <a:lnTo>
                    <a:pt x="46" y="654"/>
                  </a:lnTo>
                  <a:lnTo>
                    <a:pt x="46" y="656"/>
                  </a:lnTo>
                  <a:close/>
                  <a:moveTo>
                    <a:pt x="1381" y="652"/>
                  </a:moveTo>
                  <a:lnTo>
                    <a:pt x="1380" y="652"/>
                  </a:lnTo>
                  <a:lnTo>
                    <a:pt x="1380" y="654"/>
                  </a:lnTo>
                  <a:lnTo>
                    <a:pt x="1381" y="654"/>
                  </a:lnTo>
                  <a:lnTo>
                    <a:pt x="1381" y="652"/>
                  </a:lnTo>
                  <a:close/>
                  <a:moveTo>
                    <a:pt x="1354" y="651"/>
                  </a:moveTo>
                  <a:lnTo>
                    <a:pt x="1354" y="652"/>
                  </a:lnTo>
                  <a:lnTo>
                    <a:pt x="1356" y="652"/>
                  </a:lnTo>
                  <a:lnTo>
                    <a:pt x="1356" y="651"/>
                  </a:lnTo>
                  <a:lnTo>
                    <a:pt x="1354" y="651"/>
                  </a:lnTo>
                  <a:close/>
                  <a:moveTo>
                    <a:pt x="1327" y="649"/>
                  </a:moveTo>
                  <a:lnTo>
                    <a:pt x="1328" y="649"/>
                  </a:lnTo>
                  <a:lnTo>
                    <a:pt x="1330" y="649"/>
                  </a:lnTo>
                  <a:lnTo>
                    <a:pt x="1330" y="648"/>
                  </a:lnTo>
                  <a:lnTo>
                    <a:pt x="1328" y="648"/>
                  </a:lnTo>
                  <a:lnTo>
                    <a:pt x="1327" y="649"/>
                  </a:lnTo>
                  <a:close/>
                  <a:moveTo>
                    <a:pt x="1333" y="648"/>
                  </a:moveTo>
                  <a:lnTo>
                    <a:pt x="1333" y="646"/>
                  </a:lnTo>
                  <a:lnTo>
                    <a:pt x="1331" y="646"/>
                  </a:lnTo>
                  <a:lnTo>
                    <a:pt x="1331" y="648"/>
                  </a:lnTo>
                  <a:lnTo>
                    <a:pt x="1333" y="648"/>
                  </a:lnTo>
                  <a:close/>
                  <a:moveTo>
                    <a:pt x="1331" y="646"/>
                  </a:moveTo>
                  <a:lnTo>
                    <a:pt x="1331" y="645"/>
                  </a:lnTo>
                  <a:lnTo>
                    <a:pt x="1330" y="646"/>
                  </a:lnTo>
                  <a:lnTo>
                    <a:pt x="1331" y="646"/>
                  </a:lnTo>
                  <a:close/>
                  <a:moveTo>
                    <a:pt x="52" y="639"/>
                  </a:moveTo>
                  <a:lnTo>
                    <a:pt x="52" y="640"/>
                  </a:lnTo>
                  <a:lnTo>
                    <a:pt x="52" y="642"/>
                  </a:lnTo>
                  <a:lnTo>
                    <a:pt x="53" y="642"/>
                  </a:lnTo>
                  <a:lnTo>
                    <a:pt x="55" y="642"/>
                  </a:lnTo>
                  <a:lnTo>
                    <a:pt x="55" y="640"/>
                  </a:lnTo>
                  <a:lnTo>
                    <a:pt x="56" y="639"/>
                  </a:lnTo>
                  <a:lnTo>
                    <a:pt x="56" y="637"/>
                  </a:lnTo>
                  <a:lnTo>
                    <a:pt x="56" y="636"/>
                  </a:lnTo>
                  <a:lnTo>
                    <a:pt x="55" y="636"/>
                  </a:lnTo>
                  <a:lnTo>
                    <a:pt x="53" y="637"/>
                  </a:lnTo>
                  <a:lnTo>
                    <a:pt x="52" y="639"/>
                  </a:lnTo>
                  <a:close/>
                  <a:moveTo>
                    <a:pt x="53" y="631"/>
                  </a:moveTo>
                  <a:lnTo>
                    <a:pt x="53" y="630"/>
                  </a:lnTo>
                  <a:lnTo>
                    <a:pt x="52" y="631"/>
                  </a:lnTo>
                  <a:lnTo>
                    <a:pt x="53" y="631"/>
                  </a:lnTo>
                  <a:close/>
                  <a:moveTo>
                    <a:pt x="1390" y="631"/>
                  </a:moveTo>
                  <a:lnTo>
                    <a:pt x="1392" y="631"/>
                  </a:lnTo>
                  <a:lnTo>
                    <a:pt x="1393" y="630"/>
                  </a:lnTo>
                  <a:lnTo>
                    <a:pt x="1392" y="630"/>
                  </a:lnTo>
                  <a:lnTo>
                    <a:pt x="1390" y="631"/>
                  </a:lnTo>
                  <a:close/>
                  <a:moveTo>
                    <a:pt x="1393" y="628"/>
                  </a:moveTo>
                  <a:lnTo>
                    <a:pt x="1393" y="630"/>
                  </a:lnTo>
                  <a:lnTo>
                    <a:pt x="1395" y="628"/>
                  </a:lnTo>
                  <a:lnTo>
                    <a:pt x="1393" y="628"/>
                  </a:lnTo>
                  <a:close/>
                  <a:moveTo>
                    <a:pt x="953" y="628"/>
                  </a:moveTo>
                  <a:lnTo>
                    <a:pt x="951" y="628"/>
                  </a:lnTo>
                  <a:lnTo>
                    <a:pt x="950" y="628"/>
                  </a:lnTo>
                  <a:lnTo>
                    <a:pt x="948" y="628"/>
                  </a:lnTo>
                  <a:lnTo>
                    <a:pt x="948" y="630"/>
                  </a:lnTo>
                  <a:lnTo>
                    <a:pt x="950" y="630"/>
                  </a:lnTo>
                  <a:lnTo>
                    <a:pt x="951" y="630"/>
                  </a:lnTo>
                  <a:lnTo>
                    <a:pt x="953" y="630"/>
                  </a:lnTo>
                  <a:lnTo>
                    <a:pt x="954" y="630"/>
                  </a:lnTo>
                  <a:lnTo>
                    <a:pt x="954" y="628"/>
                  </a:lnTo>
                  <a:lnTo>
                    <a:pt x="956" y="628"/>
                  </a:lnTo>
                  <a:lnTo>
                    <a:pt x="956" y="627"/>
                  </a:lnTo>
                  <a:lnTo>
                    <a:pt x="954" y="627"/>
                  </a:lnTo>
                  <a:lnTo>
                    <a:pt x="953" y="627"/>
                  </a:lnTo>
                  <a:lnTo>
                    <a:pt x="953" y="628"/>
                  </a:lnTo>
                  <a:close/>
                  <a:moveTo>
                    <a:pt x="6" y="627"/>
                  </a:moveTo>
                  <a:lnTo>
                    <a:pt x="8" y="625"/>
                  </a:lnTo>
                  <a:lnTo>
                    <a:pt x="6" y="625"/>
                  </a:lnTo>
                  <a:lnTo>
                    <a:pt x="6" y="627"/>
                  </a:lnTo>
                  <a:close/>
                  <a:moveTo>
                    <a:pt x="1389" y="612"/>
                  </a:moveTo>
                  <a:lnTo>
                    <a:pt x="1390" y="613"/>
                  </a:lnTo>
                  <a:lnTo>
                    <a:pt x="1390" y="612"/>
                  </a:lnTo>
                  <a:lnTo>
                    <a:pt x="1389" y="612"/>
                  </a:lnTo>
                  <a:close/>
                  <a:moveTo>
                    <a:pt x="50" y="606"/>
                  </a:moveTo>
                  <a:lnTo>
                    <a:pt x="50" y="607"/>
                  </a:lnTo>
                  <a:lnTo>
                    <a:pt x="52" y="607"/>
                  </a:lnTo>
                  <a:lnTo>
                    <a:pt x="52" y="606"/>
                  </a:lnTo>
                  <a:lnTo>
                    <a:pt x="52" y="604"/>
                  </a:lnTo>
                  <a:lnTo>
                    <a:pt x="53" y="604"/>
                  </a:lnTo>
                  <a:lnTo>
                    <a:pt x="53" y="602"/>
                  </a:lnTo>
                  <a:lnTo>
                    <a:pt x="52" y="602"/>
                  </a:lnTo>
                  <a:lnTo>
                    <a:pt x="50" y="604"/>
                  </a:lnTo>
                  <a:lnTo>
                    <a:pt x="50" y="606"/>
                  </a:lnTo>
                  <a:close/>
                  <a:moveTo>
                    <a:pt x="956" y="604"/>
                  </a:moveTo>
                  <a:lnTo>
                    <a:pt x="957" y="604"/>
                  </a:lnTo>
                  <a:lnTo>
                    <a:pt x="957" y="602"/>
                  </a:lnTo>
                  <a:lnTo>
                    <a:pt x="956" y="602"/>
                  </a:lnTo>
                  <a:lnTo>
                    <a:pt x="956" y="604"/>
                  </a:lnTo>
                  <a:close/>
                  <a:moveTo>
                    <a:pt x="2" y="598"/>
                  </a:moveTo>
                  <a:lnTo>
                    <a:pt x="0" y="599"/>
                  </a:lnTo>
                  <a:lnTo>
                    <a:pt x="5" y="598"/>
                  </a:lnTo>
                  <a:lnTo>
                    <a:pt x="3" y="598"/>
                  </a:lnTo>
                  <a:lnTo>
                    <a:pt x="2" y="598"/>
                  </a:lnTo>
                  <a:close/>
                  <a:moveTo>
                    <a:pt x="957" y="598"/>
                  </a:moveTo>
                  <a:lnTo>
                    <a:pt x="956" y="598"/>
                  </a:lnTo>
                  <a:lnTo>
                    <a:pt x="956" y="599"/>
                  </a:lnTo>
                  <a:lnTo>
                    <a:pt x="957" y="599"/>
                  </a:lnTo>
                  <a:lnTo>
                    <a:pt x="957" y="598"/>
                  </a:lnTo>
                  <a:close/>
                  <a:moveTo>
                    <a:pt x="1319" y="595"/>
                  </a:moveTo>
                  <a:lnTo>
                    <a:pt x="1318" y="595"/>
                  </a:lnTo>
                  <a:lnTo>
                    <a:pt x="1319" y="596"/>
                  </a:lnTo>
                  <a:lnTo>
                    <a:pt x="1319" y="595"/>
                  </a:lnTo>
                  <a:close/>
                  <a:moveTo>
                    <a:pt x="1393" y="596"/>
                  </a:moveTo>
                  <a:lnTo>
                    <a:pt x="1395" y="596"/>
                  </a:lnTo>
                  <a:lnTo>
                    <a:pt x="1396" y="596"/>
                  </a:lnTo>
                  <a:lnTo>
                    <a:pt x="1396" y="595"/>
                  </a:lnTo>
                  <a:lnTo>
                    <a:pt x="1395" y="595"/>
                  </a:lnTo>
                  <a:lnTo>
                    <a:pt x="1393" y="595"/>
                  </a:lnTo>
                  <a:lnTo>
                    <a:pt x="1392" y="596"/>
                  </a:lnTo>
                  <a:lnTo>
                    <a:pt x="1393" y="596"/>
                  </a:lnTo>
                  <a:close/>
                  <a:moveTo>
                    <a:pt x="963" y="595"/>
                  </a:moveTo>
                  <a:lnTo>
                    <a:pt x="965" y="595"/>
                  </a:lnTo>
                  <a:lnTo>
                    <a:pt x="963" y="593"/>
                  </a:lnTo>
                  <a:lnTo>
                    <a:pt x="963" y="595"/>
                  </a:lnTo>
                  <a:close/>
                  <a:moveTo>
                    <a:pt x="1387" y="590"/>
                  </a:moveTo>
                  <a:lnTo>
                    <a:pt x="1387" y="589"/>
                  </a:lnTo>
                  <a:lnTo>
                    <a:pt x="1386" y="589"/>
                  </a:lnTo>
                  <a:lnTo>
                    <a:pt x="1384" y="589"/>
                  </a:lnTo>
                  <a:lnTo>
                    <a:pt x="1384" y="590"/>
                  </a:lnTo>
                  <a:lnTo>
                    <a:pt x="1386" y="590"/>
                  </a:lnTo>
                  <a:lnTo>
                    <a:pt x="1387" y="590"/>
                  </a:lnTo>
                  <a:close/>
                  <a:moveTo>
                    <a:pt x="49" y="587"/>
                  </a:moveTo>
                  <a:lnTo>
                    <a:pt x="49" y="589"/>
                  </a:lnTo>
                  <a:lnTo>
                    <a:pt x="50" y="589"/>
                  </a:lnTo>
                  <a:lnTo>
                    <a:pt x="52" y="589"/>
                  </a:lnTo>
                  <a:lnTo>
                    <a:pt x="50" y="587"/>
                  </a:lnTo>
                  <a:lnTo>
                    <a:pt x="49" y="587"/>
                  </a:lnTo>
                  <a:close/>
                  <a:moveTo>
                    <a:pt x="47" y="586"/>
                  </a:moveTo>
                  <a:lnTo>
                    <a:pt x="47" y="587"/>
                  </a:lnTo>
                  <a:lnTo>
                    <a:pt x="49" y="587"/>
                  </a:lnTo>
                  <a:lnTo>
                    <a:pt x="49" y="586"/>
                  </a:lnTo>
                  <a:lnTo>
                    <a:pt x="47" y="586"/>
                  </a:lnTo>
                  <a:close/>
                  <a:moveTo>
                    <a:pt x="966" y="586"/>
                  </a:moveTo>
                  <a:lnTo>
                    <a:pt x="965" y="584"/>
                  </a:lnTo>
                  <a:lnTo>
                    <a:pt x="965" y="586"/>
                  </a:lnTo>
                  <a:lnTo>
                    <a:pt x="966" y="586"/>
                  </a:lnTo>
                  <a:close/>
                  <a:moveTo>
                    <a:pt x="53" y="580"/>
                  </a:moveTo>
                  <a:lnTo>
                    <a:pt x="53" y="578"/>
                  </a:lnTo>
                  <a:lnTo>
                    <a:pt x="52" y="578"/>
                  </a:lnTo>
                  <a:lnTo>
                    <a:pt x="52" y="580"/>
                  </a:lnTo>
                  <a:lnTo>
                    <a:pt x="52" y="581"/>
                  </a:lnTo>
                  <a:lnTo>
                    <a:pt x="53" y="581"/>
                  </a:lnTo>
                  <a:lnTo>
                    <a:pt x="53" y="580"/>
                  </a:lnTo>
                  <a:close/>
                  <a:moveTo>
                    <a:pt x="61" y="580"/>
                  </a:moveTo>
                  <a:lnTo>
                    <a:pt x="61" y="581"/>
                  </a:lnTo>
                  <a:lnTo>
                    <a:pt x="62" y="580"/>
                  </a:lnTo>
                  <a:lnTo>
                    <a:pt x="61" y="580"/>
                  </a:lnTo>
                  <a:close/>
                  <a:moveTo>
                    <a:pt x="13" y="578"/>
                  </a:moveTo>
                  <a:lnTo>
                    <a:pt x="13" y="580"/>
                  </a:lnTo>
                  <a:lnTo>
                    <a:pt x="14" y="578"/>
                  </a:lnTo>
                  <a:lnTo>
                    <a:pt x="13" y="578"/>
                  </a:lnTo>
                  <a:close/>
                  <a:moveTo>
                    <a:pt x="56" y="574"/>
                  </a:moveTo>
                  <a:lnTo>
                    <a:pt x="58" y="574"/>
                  </a:lnTo>
                  <a:lnTo>
                    <a:pt x="58" y="572"/>
                  </a:lnTo>
                  <a:lnTo>
                    <a:pt x="58" y="571"/>
                  </a:lnTo>
                  <a:lnTo>
                    <a:pt x="56" y="572"/>
                  </a:lnTo>
                  <a:lnTo>
                    <a:pt x="56" y="574"/>
                  </a:lnTo>
                  <a:close/>
                  <a:moveTo>
                    <a:pt x="55" y="572"/>
                  </a:moveTo>
                  <a:lnTo>
                    <a:pt x="58" y="571"/>
                  </a:lnTo>
                  <a:lnTo>
                    <a:pt x="59" y="569"/>
                  </a:lnTo>
                  <a:lnTo>
                    <a:pt x="61" y="569"/>
                  </a:lnTo>
                  <a:lnTo>
                    <a:pt x="61" y="568"/>
                  </a:lnTo>
                  <a:lnTo>
                    <a:pt x="59" y="568"/>
                  </a:lnTo>
                  <a:lnTo>
                    <a:pt x="58" y="568"/>
                  </a:lnTo>
                  <a:lnTo>
                    <a:pt x="58" y="569"/>
                  </a:lnTo>
                  <a:lnTo>
                    <a:pt x="56" y="569"/>
                  </a:lnTo>
                  <a:lnTo>
                    <a:pt x="55" y="571"/>
                  </a:lnTo>
                  <a:lnTo>
                    <a:pt x="55" y="572"/>
                  </a:lnTo>
                  <a:close/>
                  <a:moveTo>
                    <a:pt x="1380" y="572"/>
                  </a:moveTo>
                  <a:lnTo>
                    <a:pt x="1380" y="571"/>
                  </a:lnTo>
                  <a:lnTo>
                    <a:pt x="1378" y="571"/>
                  </a:lnTo>
                  <a:lnTo>
                    <a:pt x="1378" y="572"/>
                  </a:lnTo>
                  <a:lnTo>
                    <a:pt x="1380" y="572"/>
                  </a:lnTo>
                  <a:close/>
                  <a:moveTo>
                    <a:pt x="55" y="568"/>
                  </a:moveTo>
                  <a:lnTo>
                    <a:pt x="55" y="569"/>
                  </a:lnTo>
                  <a:lnTo>
                    <a:pt x="56" y="568"/>
                  </a:lnTo>
                  <a:lnTo>
                    <a:pt x="55" y="568"/>
                  </a:lnTo>
                  <a:close/>
                  <a:moveTo>
                    <a:pt x="979" y="569"/>
                  </a:moveTo>
                  <a:lnTo>
                    <a:pt x="979" y="568"/>
                  </a:lnTo>
                  <a:lnTo>
                    <a:pt x="977" y="569"/>
                  </a:lnTo>
                  <a:lnTo>
                    <a:pt x="979" y="569"/>
                  </a:lnTo>
                  <a:close/>
                  <a:moveTo>
                    <a:pt x="985" y="562"/>
                  </a:moveTo>
                  <a:lnTo>
                    <a:pt x="980" y="563"/>
                  </a:lnTo>
                  <a:lnTo>
                    <a:pt x="979" y="563"/>
                  </a:lnTo>
                  <a:lnTo>
                    <a:pt x="977" y="565"/>
                  </a:lnTo>
                  <a:lnTo>
                    <a:pt x="979" y="565"/>
                  </a:lnTo>
                  <a:lnTo>
                    <a:pt x="982" y="563"/>
                  </a:lnTo>
                  <a:lnTo>
                    <a:pt x="985" y="563"/>
                  </a:lnTo>
                  <a:lnTo>
                    <a:pt x="988" y="562"/>
                  </a:lnTo>
                  <a:lnTo>
                    <a:pt x="986" y="562"/>
                  </a:lnTo>
                  <a:lnTo>
                    <a:pt x="985" y="562"/>
                  </a:lnTo>
                  <a:close/>
                  <a:moveTo>
                    <a:pt x="991" y="562"/>
                  </a:moveTo>
                  <a:lnTo>
                    <a:pt x="992" y="562"/>
                  </a:lnTo>
                  <a:lnTo>
                    <a:pt x="992" y="560"/>
                  </a:lnTo>
                  <a:lnTo>
                    <a:pt x="988" y="562"/>
                  </a:lnTo>
                  <a:lnTo>
                    <a:pt x="991" y="562"/>
                  </a:lnTo>
                  <a:close/>
                  <a:moveTo>
                    <a:pt x="1331" y="554"/>
                  </a:moveTo>
                  <a:lnTo>
                    <a:pt x="1330" y="553"/>
                  </a:lnTo>
                  <a:lnTo>
                    <a:pt x="1330" y="554"/>
                  </a:lnTo>
                  <a:lnTo>
                    <a:pt x="1331" y="554"/>
                  </a:lnTo>
                  <a:close/>
                  <a:moveTo>
                    <a:pt x="1027" y="548"/>
                  </a:moveTo>
                  <a:lnTo>
                    <a:pt x="1030" y="546"/>
                  </a:lnTo>
                  <a:lnTo>
                    <a:pt x="1029" y="546"/>
                  </a:lnTo>
                  <a:lnTo>
                    <a:pt x="1024" y="549"/>
                  </a:lnTo>
                  <a:lnTo>
                    <a:pt x="1026" y="549"/>
                  </a:lnTo>
                  <a:lnTo>
                    <a:pt x="1027" y="548"/>
                  </a:lnTo>
                  <a:close/>
                  <a:moveTo>
                    <a:pt x="1033" y="545"/>
                  </a:moveTo>
                  <a:lnTo>
                    <a:pt x="1032" y="545"/>
                  </a:lnTo>
                  <a:lnTo>
                    <a:pt x="1030" y="546"/>
                  </a:lnTo>
                  <a:lnTo>
                    <a:pt x="1032" y="546"/>
                  </a:lnTo>
                  <a:lnTo>
                    <a:pt x="1033" y="545"/>
                  </a:lnTo>
                  <a:close/>
                  <a:moveTo>
                    <a:pt x="1001" y="542"/>
                  </a:moveTo>
                  <a:lnTo>
                    <a:pt x="1003" y="540"/>
                  </a:lnTo>
                  <a:lnTo>
                    <a:pt x="1001" y="540"/>
                  </a:lnTo>
                  <a:lnTo>
                    <a:pt x="1001" y="542"/>
                  </a:lnTo>
                  <a:close/>
                  <a:moveTo>
                    <a:pt x="1331" y="540"/>
                  </a:moveTo>
                  <a:lnTo>
                    <a:pt x="1330" y="540"/>
                  </a:lnTo>
                  <a:lnTo>
                    <a:pt x="1330" y="542"/>
                  </a:lnTo>
                  <a:lnTo>
                    <a:pt x="1331" y="540"/>
                  </a:lnTo>
                  <a:close/>
                  <a:moveTo>
                    <a:pt x="1004" y="534"/>
                  </a:moveTo>
                  <a:lnTo>
                    <a:pt x="1004" y="536"/>
                  </a:lnTo>
                  <a:lnTo>
                    <a:pt x="1006" y="534"/>
                  </a:lnTo>
                  <a:lnTo>
                    <a:pt x="1007" y="533"/>
                  </a:lnTo>
                  <a:lnTo>
                    <a:pt x="1004" y="534"/>
                  </a:lnTo>
                  <a:close/>
                  <a:moveTo>
                    <a:pt x="1001" y="539"/>
                  </a:moveTo>
                  <a:lnTo>
                    <a:pt x="1003" y="537"/>
                  </a:lnTo>
                  <a:lnTo>
                    <a:pt x="1001" y="537"/>
                  </a:lnTo>
                  <a:lnTo>
                    <a:pt x="1001" y="539"/>
                  </a:lnTo>
                  <a:close/>
                  <a:moveTo>
                    <a:pt x="1003" y="537"/>
                  </a:moveTo>
                  <a:lnTo>
                    <a:pt x="1004" y="536"/>
                  </a:lnTo>
                  <a:lnTo>
                    <a:pt x="1003" y="536"/>
                  </a:lnTo>
                  <a:lnTo>
                    <a:pt x="1003" y="537"/>
                  </a:lnTo>
                  <a:close/>
                  <a:moveTo>
                    <a:pt x="1000" y="540"/>
                  </a:moveTo>
                  <a:lnTo>
                    <a:pt x="1001" y="539"/>
                  </a:lnTo>
                  <a:lnTo>
                    <a:pt x="1000" y="539"/>
                  </a:lnTo>
                  <a:lnTo>
                    <a:pt x="1000" y="540"/>
                  </a:lnTo>
                  <a:close/>
                  <a:moveTo>
                    <a:pt x="1003" y="540"/>
                  </a:moveTo>
                  <a:lnTo>
                    <a:pt x="1004" y="539"/>
                  </a:lnTo>
                  <a:lnTo>
                    <a:pt x="1003" y="539"/>
                  </a:lnTo>
                  <a:lnTo>
                    <a:pt x="1003" y="540"/>
                  </a:lnTo>
                  <a:close/>
                  <a:moveTo>
                    <a:pt x="1330" y="537"/>
                  </a:moveTo>
                  <a:lnTo>
                    <a:pt x="1328" y="537"/>
                  </a:lnTo>
                  <a:lnTo>
                    <a:pt x="1327" y="539"/>
                  </a:lnTo>
                  <a:lnTo>
                    <a:pt x="1327" y="540"/>
                  </a:lnTo>
                  <a:lnTo>
                    <a:pt x="1330" y="539"/>
                  </a:lnTo>
                  <a:lnTo>
                    <a:pt x="1330" y="537"/>
                  </a:lnTo>
                  <a:close/>
                  <a:moveTo>
                    <a:pt x="1006" y="537"/>
                  </a:moveTo>
                  <a:lnTo>
                    <a:pt x="1006" y="536"/>
                  </a:lnTo>
                  <a:lnTo>
                    <a:pt x="1004" y="537"/>
                  </a:lnTo>
                  <a:lnTo>
                    <a:pt x="1006" y="537"/>
                  </a:lnTo>
                  <a:close/>
                  <a:moveTo>
                    <a:pt x="1007" y="536"/>
                  </a:moveTo>
                  <a:lnTo>
                    <a:pt x="1007" y="534"/>
                  </a:lnTo>
                  <a:lnTo>
                    <a:pt x="1006" y="536"/>
                  </a:lnTo>
                  <a:lnTo>
                    <a:pt x="1007" y="536"/>
                  </a:lnTo>
                  <a:close/>
                  <a:moveTo>
                    <a:pt x="1325" y="534"/>
                  </a:moveTo>
                  <a:lnTo>
                    <a:pt x="1324" y="534"/>
                  </a:lnTo>
                  <a:lnTo>
                    <a:pt x="1321" y="534"/>
                  </a:lnTo>
                  <a:lnTo>
                    <a:pt x="1321" y="536"/>
                  </a:lnTo>
                  <a:lnTo>
                    <a:pt x="1324" y="536"/>
                  </a:lnTo>
                  <a:lnTo>
                    <a:pt x="1325" y="536"/>
                  </a:lnTo>
                  <a:lnTo>
                    <a:pt x="1327" y="536"/>
                  </a:lnTo>
                  <a:lnTo>
                    <a:pt x="1327" y="534"/>
                  </a:lnTo>
                  <a:lnTo>
                    <a:pt x="1327" y="533"/>
                  </a:lnTo>
                  <a:lnTo>
                    <a:pt x="1325" y="533"/>
                  </a:lnTo>
                  <a:lnTo>
                    <a:pt x="1325" y="534"/>
                  </a:lnTo>
                  <a:close/>
                  <a:moveTo>
                    <a:pt x="1012" y="533"/>
                  </a:moveTo>
                  <a:lnTo>
                    <a:pt x="1013" y="533"/>
                  </a:lnTo>
                  <a:lnTo>
                    <a:pt x="1015" y="533"/>
                  </a:lnTo>
                  <a:lnTo>
                    <a:pt x="1015" y="531"/>
                  </a:lnTo>
                  <a:lnTo>
                    <a:pt x="1016" y="531"/>
                  </a:lnTo>
                  <a:lnTo>
                    <a:pt x="1016" y="530"/>
                  </a:lnTo>
                  <a:lnTo>
                    <a:pt x="1016" y="528"/>
                  </a:lnTo>
                  <a:lnTo>
                    <a:pt x="1018" y="527"/>
                  </a:lnTo>
                  <a:lnTo>
                    <a:pt x="1016" y="527"/>
                  </a:lnTo>
                  <a:lnTo>
                    <a:pt x="1015" y="528"/>
                  </a:lnTo>
                  <a:lnTo>
                    <a:pt x="1013" y="530"/>
                  </a:lnTo>
                  <a:lnTo>
                    <a:pt x="1013" y="531"/>
                  </a:lnTo>
                  <a:lnTo>
                    <a:pt x="1009" y="533"/>
                  </a:lnTo>
                  <a:lnTo>
                    <a:pt x="1009" y="534"/>
                  </a:lnTo>
                  <a:lnTo>
                    <a:pt x="1012" y="534"/>
                  </a:lnTo>
                  <a:lnTo>
                    <a:pt x="1012" y="533"/>
                  </a:lnTo>
                  <a:close/>
                  <a:moveTo>
                    <a:pt x="998" y="530"/>
                  </a:moveTo>
                  <a:lnTo>
                    <a:pt x="998" y="528"/>
                  </a:lnTo>
                  <a:lnTo>
                    <a:pt x="997" y="528"/>
                  </a:lnTo>
                  <a:lnTo>
                    <a:pt x="995" y="528"/>
                  </a:lnTo>
                  <a:lnTo>
                    <a:pt x="994" y="530"/>
                  </a:lnTo>
                  <a:lnTo>
                    <a:pt x="992" y="530"/>
                  </a:lnTo>
                  <a:lnTo>
                    <a:pt x="991" y="530"/>
                  </a:lnTo>
                  <a:lnTo>
                    <a:pt x="991" y="531"/>
                  </a:lnTo>
                  <a:lnTo>
                    <a:pt x="989" y="531"/>
                  </a:lnTo>
                  <a:lnTo>
                    <a:pt x="989" y="533"/>
                  </a:lnTo>
                  <a:lnTo>
                    <a:pt x="991" y="533"/>
                  </a:lnTo>
                  <a:lnTo>
                    <a:pt x="997" y="530"/>
                  </a:lnTo>
                  <a:lnTo>
                    <a:pt x="998" y="530"/>
                  </a:lnTo>
                  <a:close/>
                  <a:moveTo>
                    <a:pt x="1006" y="531"/>
                  </a:moveTo>
                  <a:lnTo>
                    <a:pt x="1006" y="533"/>
                  </a:lnTo>
                  <a:lnTo>
                    <a:pt x="1007" y="533"/>
                  </a:lnTo>
                  <a:lnTo>
                    <a:pt x="1007" y="531"/>
                  </a:lnTo>
                  <a:lnTo>
                    <a:pt x="1006" y="531"/>
                  </a:lnTo>
                  <a:close/>
                  <a:moveTo>
                    <a:pt x="1001" y="530"/>
                  </a:moveTo>
                  <a:lnTo>
                    <a:pt x="1003" y="527"/>
                  </a:lnTo>
                  <a:lnTo>
                    <a:pt x="1001" y="528"/>
                  </a:lnTo>
                  <a:lnTo>
                    <a:pt x="1001" y="530"/>
                  </a:lnTo>
                  <a:close/>
                  <a:moveTo>
                    <a:pt x="1012" y="530"/>
                  </a:moveTo>
                  <a:lnTo>
                    <a:pt x="1012" y="528"/>
                  </a:lnTo>
                  <a:lnTo>
                    <a:pt x="1009" y="530"/>
                  </a:lnTo>
                  <a:lnTo>
                    <a:pt x="1012" y="530"/>
                  </a:lnTo>
                  <a:close/>
                  <a:moveTo>
                    <a:pt x="1003" y="527"/>
                  </a:moveTo>
                  <a:lnTo>
                    <a:pt x="1004" y="525"/>
                  </a:lnTo>
                  <a:lnTo>
                    <a:pt x="1003" y="525"/>
                  </a:lnTo>
                  <a:lnTo>
                    <a:pt x="1003" y="527"/>
                  </a:lnTo>
                  <a:close/>
                  <a:moveTo>
                    <a:pt x="1319" y="527"/>
                  </a:moveTo>
                  <a:lnTo>
                    <a:pt x="1321" y="527"/>
                  </a:lnTo>
                  <a:lnTo>
                    <a:pt x="1324" y="527"/>
                  </a:lnTo>
                  <a:lnTo>
                    <a:pt x="1324" y="525"/>
                  </a:lnTo>
                  <a:lnTo>
                    <a:pt x="1321" y="524"/>
                  </a:lnTo>
                  <a:lnTo>
                    <a:pt x="1319" y="524"/>
                  </a:lnTo>
                  <a:lnTo>
                    <a:pt x="1319" y="525"/>
                  </a:lnTo>
                  <a:lnTo>
                    <a:pt x="1318" y="525"/>
                  </a:lnTo>
                  <a:lnTo>
                    <a:pt x="1318" y="527"/>
                  </a:lnTo>
                  <a:lnTo>
                    <a:pt x="1319" y="527"/>
                  </a:lnTo>
                  <a:close/>
                  <a:moveTo>
                    <a:pt x="1327" y="525"/>
                  </a:moveTo>
                  <a:lnTo>
                    <a:pt x="1325" y="525"/>
                  </a:lnTo>
                  <a:lnTo>
                    <a:pt x="1325" y="527"/>
                  </a:lnTo>
                  <a:lnTo>
                    <a:pt x="1327" y="527"/>
                  </a:lnTo>
                  <a:lnTo>
                    <a:pt x="1327" y="525"/>
                  </a:lnTo>
                  <a:close/>
                  <a:moveTo>
                    <a:pt x="1056" y="522"/>
                  </a:moveTo>
                  <a:lnTo>
                    <a:pt x="1054" y="524"/>
                  </a:lnTo>
                  <a:lnTo>
                    <a:pt x="1056" y="524"/>
                  </a:lnTo>
                  <a:lnTo>
                    <a:pt x="1056" y="522"/>
                  </a:lnTo>
                  <a:close/>
                  <a:moveTo>
                    <a:pt x="1327" y="522"/>
                  </a:moveTo>
                  <a:lnTo>
                    <a:pt x="1327" y="524"/>
                  </a:lnTo>
                  <a:lnTo>
                    <a:pt x="1328" y="524"/>
                  </a:lnTo>
                  <a:lnTo>
                    <a:pt x="1330" y="524"/>
                  </a:lnTo>
                  <a:lnTo>
                    <a:pt x="1330" y="522"/>
                  </a:lnTo>
                  <a:lnTo>
                    <a:pt x="1328" y="522"/>
                  </a:lnTo>
                  <a:lnTo>
                    <a:pt x="1327" y="522"/>
                  </a:lnTo>
                  <a:close/>
                  <a:moveTo>
                    <a:pt x="1330" y="522"/>
                  </a:moveTo>
                  <a:lnTo>
                    <a:pt x="1331" y="522"/>
                  </a:lnTo>
                  <a:lnTo>
                    <a:pt x="1330" y="521"/>
                  </a:lnTo>
                  <a:lnTo>
                    <a:pt x="1330" y="522"/>
                  </a:lnTo>
                  <a:close/>
                  <a:moveTo>
                    <a:pt x="1006" y="519"/>
                  </a:moveTo>
                  <a:lnTo>
                    <a:pt x="1004" y="519"/>
                  </a:lnTo>
                  <a:lnTo>
                    <a:pt x="1004" y="521"/>
                  </a:lnTo>
                  <a:lnTo>
                    <a:pt x="1004" y="522"/>
                  </a:lnTo>
                  <a:lnTo>
                    <a:pt x="1006" y="521"/>
                  </a:lnTo>
                  <a:lnTo>
                    <a:pt x="1006" y="519"/>
                  </a:lnTo>
                  <a:close/>
                  <a:moveTo>
                    <a:pt x="1056" y="521"/>
                  </a:moveTo>
                  <a:lnTo>
                    <a:pt x="1056" y="522"/>
                  </a:lnTo>
                  <a:lnTo>
                    <a:pt x="1057" y="521"/>
                  </a:lnTo>
                  <a:lnTo>
                    <a:pt x="1056" y="521"/>
                  </a:lnTo>
                  <a:close/>
                  <a:moveTo>
                    <a:pt x="998" y="519"/>
                  </a:moveTo>
                  <a:lnTo>
                    <a:pt x="998" y="521"/>
                  </a:lnTo>
                  <a:lnTo>
                    <a:pt x="1000" y="519"/>
                  </a:lnTo>
                  <a:lnTo>
                    <a:pt x="1001" y="519"/>
                  </a:lnTo>
                  <a:lnTo>
                    <a:pt x="1003" y="519"/>
                  </a:lnTo>
                  <a:lnTo>
                    <a:pt x="1003" y="518"/>
                  </a:lnTo>
                  <a:lnTo>
                    <a:pt x="1001" y="518"/>
                  </a:lnTo>
                  <a:lnTo>
                    <a:pt x="1000" y="518"/>
                  </a:lnTo>
                  <a:lnTo>
                    <a:pt x="998" y="519"/>
                  </a:lnTo>
                  <a:close/>
                  <a:moveTo>
                    <a:pt x="1001" y="516"/>
                  </a:moveTo>
                  <a:lnTo>
                    <a:pt x="1000" y="516"/>
                  </a:lnTo>
                  <a:lnTo>
                    <a:pt x="1001" y="518"/>
                  </a:lnTo>
                  <a:lnTo>
                    <a:pt x="1003" y="516"/>
                  </a:lnTo>
                  <a:lnTo>
                    <a:pt x="1001" y="516"/>
                  </a:lnTo>
                  <a:close/>
                  <a:moveTo>
                    <a:pt x="1035" y="507"/>
                  </a:moveTo>
                  <a:lnTo>
                    <a:pt x="1033" y="507"/>
                  </a:lnTo>
                  <a:lnTo>
                    <a:pt x="1032" y="507"/>
                  </a:lnTo>
                  <a:lnTo>
                    <a:pt x="1032" y="509"/>
                  </a:lnTo>
                  <a:lnTo>
                    <a:pt x="1033" y="509"/>
                  </a:lnTo>
                  <a:lnTo>
                    <a:pt x="1035" y="507"/>
                  </a:lnTo>
                  <a:close/>
                  <a:moveTo>
                    <a:pt x="1060" y="509"/>
                  </a:moveTo>
                  <a:lnTo>
                    <a:pt x="1062" y="509"/>
                  </a:lnTo>
                  <a:lnTo>
                    <a:pt x="1062" y="507"/>
                  </a:lnTo>
                  <a:lnTo>
                    <a:pt x="1060" y="509"/>
                  </a:lnTo>
                  <a:close/>
                  <a:moveTo>
                    <a:pt x="1012" y="503"/>
                  </a:moveTo>
                  <a:lnTo>
                    <a:pt x="1009" y="504"/>
                  </a:lnTo>
                  <a:lnTo>
                    <a:pt x="1012" y="504"/>
                  </a:lnTo>
                  <a:lnTo>
                    <a:pt x="1012" y="503"/>
                  </a:lnTo>
                  <a:close/>
                  <a:moveTo>
                    <a:pt x="1013" y="501"/>
                  </a:moveTo>
                  <a:lnTo>
                    <a:pt x="1012" y="501"/>
                  </a:lnTo>
                  <a:lnTo>
                    <a:pt x="1012" y="503"/>
                  </a:lnTo>
                  <a:lnTo>
                    <a:pt x="1013" y="503"/>
                  </a:lnTo>
                  <a:lnTo>
                    <a:pt x="1013" y="501"/>
                  </a:lnTo>
                  <a:close/>
                  <a:moveTo>
                    <a:pt x="1231" y="484"/>
                  </a:moveTo>
                  <a:lnTo>
                    <a:pt x="1233" y="486"/>
                  </a:lnTo>
                  <a:lnTo>
                    <a:pt x="1234" y="486"/>
                  </a:lnTo>
                  <a:lnTo>
                    <a:pt x="1234" y="484"/>
                  </a:lnTo>
                  <a:lnTo>
                    <a:pt x="1234" y="483"/>
                  </a:lnTo>
                  <a:lnTo>
                    <a:pt x="1233" y="483"/>
                  </a:lnTo>
                  <a:lnTo>
                    <a:pt x="1233" y="484"/>
                  </a:lnTo>
                  <a:lnTo>
                    <a:pt x="1231" y="484"/>
                  </a:lnTo>
                  <a:close/>
                  <a:moveTo>
                    <a:pt x="1042" y="472"/>
                  </a:moveTo>
                  <a:lnTo>
                    <a:pt x="1044" y="472"/>
                  </a:lnTo>
                  <a:lnTo>
                    <a:pt x="1044" y="471"/>
                  </a:lnTo>
                  <a:lnTo>
                    <a:pt x="1042" y="471"/>
                  </a:lnTo>
                  <a:lnTo>
                    <a:pt x="1042" y="472"/>
                  </a:lnTo>
                  <a:close/>
                  <a:moveTo>
                    <a:pt x="1215" y="469"/>
                  </a:moveTo>
                  <a:lnTo>
                    <a:pt x="1215" y="468"/>
                  </a:lnTo>
                  <a:lnTo>
                    <a:pt x="1213" y="469"/>
                  </a:lnTo>
                  <a:lnTo>
                    <a:pt x="1215" y="469"/>
                  </a:lnTo>
                  <a:close/>
                  <a:moveTo>
                    <a:pt x="1209" y="468"/>
                  </a:moveTo>
                  <a:lnTo>
                    <a:pt x="1209" y="466"/>
                  </a:lnTo>
                  <a:lnTo>
                    <a:pt x="1207" y="466"/>
                  </a:lnTo>
                  <a:lnTo>
                    <a:pt x="1207" y="468"/>
                  </a:lnTo>
                  <a:lnTo>
                    <a:pt x="1209" y="468"/>
                  </a:lnTo>
                  <a:close/>
                  <a:moveTo>
                    <a:pt x="1022" y="459"/>
                  </a:moveTo>
                  <a:lnTo>
                    <a:pt x="1022" y="460"/>
                  </a:lnTo>
                  <a:lnTo>
                    <a:pt x="1024" y="459"/>
                  </a:lnTo>
                  <a:lnTo>
                    <a:pt x="1024" y="457"/>
                  </a:lnTo>
                  <a:lnTo>
                    <a:pt x="1022" y="459"/>
                  </a:lnTo>
                  <a:close/>
                  <a:moveTo>
                    <a:pt x="1066" y="459"/>
                  </a:moveTo>
                  <a:lnTo>
                    <a:pt x="1066" y="460"/>
                  </a:lnTo>
                  <a:lnTo>
                    <a:pt x="1068" y="460"/>
                  </a:lnTo>
                  <a:lnTo>
                    <a:pt x="1069" y="459"/>
                  </a:lnTo>
                  <a:lnTo>
                    <a:pt x="1068" y="459"/>
                  </a:lnTo>
                  <a:lnTo>
                    <a:pt x="1066" y="459"/>
                  </a:lnTo>
                  <a:close/>
                  <a:moveTo>
                    <a:pt x="1280" y="457"/>
                  </a:moveTo>
                  <a:lnTo>
                    <a:pt x="1280" y="459"/>
                  </a:lnTo>
                  <a:lnTo>
                    <a:pt x="1281" y="459"/>
                  </a:lnTo>
                  <a:lnTo>
                    <a:pt x="1281" y="457"/>
                  </a:lnTo>
                  <a:lnTo>
                    <a:pt x="1280" y="457"/>
                  </a:lnTo>
                  <a:close/>
                  <a:moveTo>
                    <a:pt x="1030" y="456"/>
                  </a:moveTo>
                  <a:lnTo>
                    <a:pt x="1030" y="454"/>
                  </a:lnTo>
                  <a:lnTo>
                    <a:pt x="1029" y="454"/>
                  </a:lnTo>
                  <a:lnTo>
                    <a:pt x="1029" y="456"/>
                  </a:lnTo>
                  <a:lnTo>
                    <a:pt x="1030" y="456"/>
                  </a:lnTo>
                  <a:close/>
                  <a:moveTo>
                    <a:pt x="1026" y="454"/>
                  </a:moveTo>
                  <a:lnTo>
                    <a:pt x="1027" y="454"/>
                  </a:lnTo>
                  <a:lnTo>
                    <a:pt x="1027" y="453"/>
                  </a:lnTo>
                  <a:lnTo>
                    <a:pt x="1026" y="454"/>
                  </a:lnTo>
                  <a:close/>
                  <a:moveTo>
                    <a:pt x="1029" y="453"/>
                  </a:moveTo>
                  <a:lnTo>
                    <a:pt x="1027" y="454"/>
                  </a:lnTo>
                  <a:lnTo>
                    <a:pt x="1029" y="454"/>
                  </a:lnTo>
                  <a:lnTo>
                    <a:pt x="1029" y="453"/>
                  </a:lnTo>
                  <a:close/>
                  <a:moveTo>
                    <a:pt x="1032" y="454"/>
                  </a:moveTo>
                  <a:lnTo>
                    <a:pt x="1033" y="454"/>
                  </a:lnTo>
                  <a:lnTo>
                    <a:pt x="1033" y="453"/>
                  </a:lnTo>
                  <a:lnTo>
                    <a:pt x="1032" y="453"/>
                  </a:lnTo>
                  <a:lnTo>
                    <a:pt x="1032" y="454"/>
                  </a:lnTo>
                  <a:close/>
                  <a:moveTo>
                    <a:pt x="1033" y="451"/>
                  </a:moveTo>
                  <a:lnTo>
                    <a:pt x="1033" y="453"/>
                  </a:lnTo>
                  <a:lnTo>
                    <a:pt x="1035" y="451"/>
                  </a:lnTo>
                  <a:lnTo>
                    <a:pt x="1033" y="451"/>
                  </a:lnTo>
                  <a:close/>
                  <a:moveTo>
                    <a:pt x="1038" y="451"/>
                  </a:moveTo>
                  <a:lnTo>
                    <a:pt x="1039" y="450"/>
                  </a:lnTo>
                  <a:lnTo>
                    <a:pt x="1038" y="450"/>
                  </a:lnTo>
                  <a:lnTo>
                    <a:pt x="1036" y="450"/>
                  </a:lnTo>
                  <a:lnTo>
                    <a:pt x="1035" y="450"/>
                  </a:lnTo>
                  <a:lnTo>
                    <a:pt x="1035" y="451"/>
                  </a:lnTo>
                  <a:lnTo>
                    <a:pt x="1036" y="451"/>
                  </a:lnTo>
                  <a:lnTo>
                    <a:pt x="1038" y="451"/>
                  </a:lnTo>
                  <a:close/>
                  <a:moveTo>
                    <a:pt x="1306" y="434"/>
                  </a:moveTo>
                  <a:lnTo>
                    <a:pt x="1307" y="433"/>
                  </a:lnTo>
                  <a:lnTo>
                    <a:pt x="1306" y="433"/>
                  </a:lnTo>
                  <a:lnTo>
                    <a:pt x="1306" y="434"/>
                  </a:lnTo>
                  <a:close/>
                  <a:moveTo>
                    <a:pt x="1309" y="433"/>
                  </a:moveTo>
                  <a:lnTo>
                    <a:pt x="1309" y="431"/>
                  </a:lnTo>
                  <a:lnTo>
                    <a:pt x="1307" y="433"/>
                  </a:lnTo>
                  <a:lnTo>
                    <a:pt x="1309" y="433"/>
                  </a:lnTo>
                  <a:close/>
                  <a:moveTo>
                    <a:pt x="1071" y="430"/>
                  </a:moveTo>
                  <a:lnTo>
                    <a:pt x="1071" y="431"/>
                  </a:lnTo>
                  <a:lnTo>
                    <a:pt x="1072" y="431"/>
                  </a:lnTo>
                  <a:lnTo>
                    <a:pt x="1074" y="430"/>
                  </a:lnTo>
                  <a:lnTo>
                    <a:pt x="1077" y="430"/>
                  </a:lnTo>
                  <a:lnTo>
                    <a:pt x="1079" y="428"/>
                  </a:lnTo>
                  <a:lnTo>
                    <a:pt x="1072" y="430"/>
                  </a:lnTo>
                  <a:lnTo>
                    <a:pt x="1071" y="430"/>
                  </a:lnTo>
                  <a:close/>
                  <a:moveTo>
                    <a:pt x="1222" y="425"/>
                  </a:moveTo>
                  <a:lnTo>
                    <a:pt x="1221" y="425"/>
                  </a:lnTo>
                  <a:lnTo>
                    <a:pt x="1221" y="427"/>
                  </a:lnTo>
                  <a:lnTo>
                    <a:pt x="1222" y="425"/>
                  </a:lnTo>
                  <a:close/>
                  <a:moveTo>
                    <a:pt x="1224" y="424"/>
                  </a:moveTo>
                  <a:lnTo>
                    <a:pt x="1222" y="424"/>
                  </a:lnTo>
                  <a:lnTo>
                    <a:pt x="1222" y="425"/>
                  </a:lnTo>
                  <a:lnTo>
                    <a:pt x="1224" y="425"/>
                  </a:lnTo>
                  <a:lnTo>
                    <a:pt x="1224" y="424"/>
                  </a:lnTo>
                  <a:close/>
                  <a:moveTo>
                    <a:pt x="1300" y="407"/>
                  </a:moveTo>
                  <a:lnTo>
                    <a:pt x="1298" y="407"/>
                  </a:lnTo>
                  <a:lnTo>
                    <a:pt x="1298" y="409"/>
                  </a:lnTo>
                  <a:lnTo>
                    <a:pt x="1300" y="409"/>
                  </a:lnTo>
                  <a:lnTo>
                    <a:pt x="1301" y="407"/>
                  </a:lnTo>
                  <a:lnTo>
                    <a:pt x="1301" y="406"/>
                  </a:lnTo>
                  <a:lnTo>
                    <a:pt x="1300" y="407"/>
                  </a:lnTo>
                  <a:close/>
                  <a:moveTo>
                    <a:pt x="1303" y="409"/>
                  </a:moveTo>
                  <a:lnTo>
                    <a:pt x="1303" y="407"/>
                  </a:lnTo>
                  <a:lnTo>
                    <a:pt x="1301" y="407"/>
                  </a:lnTo>
                  <a:lnTo>
                    <a:pt x="1301" y="409"/>
                  </a:lnTo>
                  <a:lnTo>
                    <a:pt x="1303" y="409"/>
                  </a:lnTo>
                  <a:close/>
                  <a:moveTo>
                    <a:pt x="844" y="407"/>
                  </a:moveTo>
                  <a:lnTo>
                    <a:pt x="845" y="406"/>
                  </a:lnTo>
                  <a:lnTo>
                    <a:pt x="845" y="404"/>
                  </a:lnTo>
                  <a:lnTo>
                    <a:pt x="844" y="404"/>
                  </a:lnTo>
                  <a:lnTo>
                    <a:pt x="842" y="404"/>
                  </a:lnTo>
                  <a:lnTo>
                    <a:pt x="842" y="406"/>
                  </a:lnTo>
                  <a:lnTo>
                    <a:pt x="844" y="407"/>
                  </a:lnTo>
                  <a:close/>
                  <a:moveTo>
                    <a:pt x="853" y="403"/>
                  </a:moveTo>
                  <a:lnTo>
                    <a:pt x="854" y="403"/>
                  </a:lnTo>
                  <a:lnTo>
                    <a:pt x="853" y="401"/>
                  </a:lnTo>
                  <a:lnTo>
                    <a:pt x="853" y="403"/>
                  </a:lnTo>
                  <a:close/>
                  <a:moveTo>
                    <a:pt x="865" y="393"/>
                  </a:moveTo>
                  <a:lnTo>
                    <a:pt x="863" y="395"/>
                  </a:lnTo>
                  <a:lnTo>
                    <a:pt x="865" y="395"/>
                  </a:lnTo>
                  <a:lnTo>
                    <a:pt x="865" y="393"/>
                  </a:lnTo>
                  <a:close/>
                  <a:moveTo>
                    <a:pt x="1106" y="392"/>
                  </a:moveTo>
                  <a:lnTo>
                    <a:pt x="1107" y="392"/>
                  </a:lnTo>
                  <a:lnTo>
                    <a:pt x="1107" y="390"/>
                  </a:lnTo>
                  <a:lnTo>
                    <a:pt x="1104" y="390"/>
                  </a:lnTo>
                  <a:lnTo>
                    <a:pt x="1106" y="392"/>
                  </a:lnTo>
                  <a:close/>
                  <a:moveTo>
                    <a:pt x="1109" y="392"/>
                  </a:moveTo>
                  <a:lnTo>
                    <a:pt x="1110" y="390"/>
                  </a:lnTo>
                  <a:lnTo>
                    <a:pt x="1109" y="390"/>
                  </a:lnTo>
                  <a:lnTo>
                    <a:pt x="1109" y="392"/>
                  </a:lnTo>
                  <a:close/>
                  <a:moveTo>
                    <a:pt x="1174" y="390"/>
                  </a:moveTo>
                  <a:lnTo>
                    <a:pt x="1174" y="389"/>
                  </a:lnTo>
                  <a:lnTo>
                    <a:pt x="1172" y="389"/>
                  </a:lnTo>
                  <a:lnTo>
                    <a:pt x="1171" y="389"/>
                  </a:lnTo>
                  <a:lnTo>
                    <a:pt x="1168" y="389"/>
                  </a:lnTo>
                  <a:lnTo>
                    <a:pt x="1171" y="390"/>
                  </a:lnTo>
                  <a:lnTo>
                    <a:pt x="1174" y="390"/>
                  </a:lnTo>
                  <a:close/>
                  <a:moveTo>
                    <a:pt x="886" y="389"/>
                  </a:moveTo>
                  <a:lnTo>
                    <a:pt x="888" y="389"/>
                  </a:lnTo>
                  <a:lnTo>
                    <a:pt x="886" y="387"/>
                  </a:lnTo>
                  <a:lnTo>
                    <a:pt x="886" y="389"/>
                  </a:lnTo>
                  <a:close/>
                  <a:moveTo>
                    <a:pt x="1166" y="387"/>
                  </a:moveTo>
                  <a:lnTo>
                    <a:pt x="1165" y="387"/>
                  </a:lnTo>
                  <a:lnTo>
                    <a:pt x="1163" y="387"/>
                  </a:lnTo>
                  <a:lnTo>
                    <a:pt x="1165" y="389"/>
                  </a:lnTo>
                  <a:lnTo>
                    <a:pt x="1166" y="389"/>
                  </a:lnTo>
                  <a:lnTo>
                    <a:pt x="1168" y="389"/>
                  </a:lnTo>
                  <a:lnTo>
                    <a:pt x="1168" y="387"/>
                  </a:lnTo>
                  <a:lnTo>
                    <a:pt x="1166" y="387"/>
                  </a:lnTo>
                  <a:close/>
                  <a:moveTo>
                    <a:pt x="1248" y="387"/>
                  </a:moveTo>
                  <a:lnTo>
                    <a:pt x="1248" y="386"/>
                  </a:lnTo>
                  <a:lnTo>
                    <a:pt x="1247" y="387"/>
                  </a:lnTo>
                  <a:lnTo>
                    <a:pt x="1248" y="387"/>
                  </a:lnTo>
                  <a:close/>
                  <a:moveTo>
                    <a:pt x="1294" y="380"/>
                  </a:moveTo>
                  <a:lnTo>
                    <a:pt x="1295" y="381"/>
                  </a:lnTo>
                  <a:lnTo>
                    <a:pt x="1297" y="383"/>
                  </a:lnTo>
                  <a:lnTo>
                    <a:pt x="1297" y="381"/>
                  </a:lnTo>
                  <a:lnTo>
                    <a:pt x="1295" y="380"/>
                  </a:lnTo>
                  <a:lnTo>
                    <a:pt x="1294" y="380"/>
                  </a:lnTo>
                  <a:close/>
                  <a:moveTo>
                    <a:pt x="1284" y="380"/>
                  </a:moveTo>
                  <a:lnTo>
                    <a:pt x="1284" y="381"/>
                  </a:lnTo>
                  <a:lnTo>
                    <a:pt x="1286" y="381"/>
                  </a:lnTo>
                  <a:lnTo>
                    <a:pt x="1286" y="380"/>
                  </a:lnTo>
                  <a:lnTo>
                    <a:pt x="1284" y="380"/>
                  </a:lnTo>
                  <a:close/>
                  <a:moveTo>
                    <a:pt x="1280" y="377"/>
                  </a:moveTo>
                  <a:lnTo>
                    <a:pt x="1281" y="378"/>
                  </a:lnTo>
                  <a:lnTo>
                    <a:pt x="1281" y="377"/>
                  </a:lnTo>
                  <a:lnTo>
                    <a:pt x="1280" y="375"/>
                  </a:lnTo>
                  <a:lnTo>
                    <a:pt x="1280" y="377"/>
                  </a:lnTo>
                  <a:close/>
                  <a:moveTo>
                    <a:pt x="1277" y="377"/>
                  </a:moveTo>
                  <a:lnTo>
                    <a:pt x="1278" y="377"/>
                  </a:lnTo>
                  <a:lnTo>
                    <a:pt x="1278" y="375"/>
                  </a:lnTo>
                  <a:lnTo>
                    <a:pt x="1277" y="375"/>
                  </a:lnTo>
                  <a:lnTo>
                    <a:pt x="1277" y="377"/>
                  </a:lnTo>
                  <a:close/>
                  <a:moveTo>
                    <a:pt x="1283" y="375"/>
                  </a:moveTo>
                  <a:lnTo>
                    <a:pt x="1284" y="374"/>
                  </a:lnTo>
                  <a:lnTo>
                    <a:pt x="1283" y="374"/>
                  </a:lnTo>
                  <a:lnTo>
                    <a:pt x="1283" y="375"/>
                  </a:lnTo>
                  <a:close/>
                  <a:moveTo>
                    <a:pt x="1215" y="372"/>
                  </a:moveTo>
                  <a:lnTo>
                    <a:pt x="1213" y="372"/>
                  </a:lnTo>
                  <a:lnTo>
                    <a:pt x="1213" y="374"/>
                  </a:lnTo>
                  <a:lnTo>
                    <a:pt x="1215" y="374"/>
                  </a:lnTo>
                  <a:lnTo>
                    <a:pt x="1215" y="372"/>
                  </a:lnTo>
                  <a:close/>
                  <a:moveTo>
                    <a:pt x="904" y="369"/>
                  </a:moveTo>
                  <a:lnTo>
                    <a:pt x="906" y="369"/>
                  </a:lnTo>
                  <a:lnTo>
                    <a:pt x="904" y="368"/>
                  </a:lnTo>
                  <a:lnTo>
                    <a:pt x="904" y="369"/>
                  </a:lnTo>
                  <a:close/>
                  <a:moveTo>
                    <a:pt x="1350" y="368"/>
                  </a:moveTo>
                  <a:lnTo>
                    <a:pt x="1348" y="366"/>
                  </a:lnTo>
                  <a:lnTo>
                    <a:pt x="1348" y="368"/>
                  </a:lnTo>
                  <a:lnTo>
                    <a:pt x="1348" y="369"/>
                  </a:lnTo>
                  <a:lnTo>
                    <a:pt x="1350" y="369"/>
                  </a:lnTo>
                  <a:lnTo>
                    <a:pt x="1350" y="368"/>
                  </a:lnTo>
                  <a:close/>
                  <a:moveTo>
                    <a:pt x="895" y="368"/>
                  </a:moveTo>
                  <a:lnTo>
                    <a:pt x="897" y="368"/>
                  </a:lnTo>
                  <a:lnTo>
                    <a:pt x="895" y="366"/>
                  </a:lnTo>
                  <a:lnTo>
                    <a:pt x="895" y="368"/>
                  </a:lnTo>
                  <a:close/>
                  <a:moveTo>
                    <a:pt x="1207" y="366"/>
                  </a:moveTo>
                  <a:lnTo>
                    <a:pt x="1209" y="366"/>
                  </a:lnTo>
                  <a:lnTo>
                    <a:pt x="1210" y="365"/>
                  </a:lnTo>
                  <a:lnTo>
                    <a:pt x="1206" y="366"/>
                  </a:lnTo>
                  <a:lnTo>
                    <a:pt x="1207" y="366"/>
                  </a:lnTo>
                  <a:close/>
                  <a:moveTo>
                    <a:pt x="1212" y="366"/>
                  </a:moveTo>
                  <a:lnTo>
                    <a:pt x="1212" y="365"/>
                  </a:lnTo>
                  <a:lnTo>
                    <a:pt x="1210" y="365"/>
                  </a:lnTo>
                  <a:lnTo>
                    <a:pt x="1210" y="366"/>
                  </a:lnTo>
                  <a:lnTo>
                    <a:pt x="1212" y="366"/>
                  </a:lnTo>
                  <a:close/>
                  <a:moveTo>
                    <a:pt x="1215" y="366"/>
                  </a:moveTo>
                  <a:lnTo>
                    <a:pt x="1215" y="365"/>
                  </a:lnTo>
                  <a:lnTo>
                    <a:pt x="1213" y="366"/>
                  </a:lnTo>
                  <a:lnTo>
                    <a:pt x="1215" y="366"/>
                  </a:lnTo>
                  <a:close/>
                  <a:moveTo>
                    <a:pt x="1128" y="359"/>
                  </a:moveTo>
                  <a:lnTo>
                    <a:pt x="1127" y="359"/>
                  </a:lnTo>
                  <a:lnTo>
                    <a:pt x="1125" y="359"/>
                  </a:lnTo>
                  <a:lnTo>
                    <a:pt x="1125" y="360"/>
                  </a:lnTo>
                  <a:lnTo>
                    <a:pt x="1128" y="360"/>
                  </a:lnTo>
                  <a:lnTo>
                    <a:pt x="1131" y="359"/>
                  </a:lnTo>
                  <a:lnTo>
                    <a:pt x="1130" y="359"/>
                  </a:lnTo>
                  <a:lnTo>
                    <a:pt x="1128" y="359"/>
                  </a:lnTo>
                  <a:close/>
                  <a:moveTo>
                    <a:pt x="1153" y="354"/>
                  </a:moveTo>
                  <a:lnTo>
                    <a:pt x="1151" y="354"/>
                  </a:lnTo>
                  <a:lnTo>
                    <a:pt x="1153" y="356"/>
                  </a:lnTo>
                  <a:lnTo>
                    <a:pt x="1153" y="354"/>
                  </a:lnTo>
                  <a:close/>
                  <a:moveTo>
                    <a:pt x="1203" y="354"/>
                  </a:moveTo>
                  <a:lnTo>
                    <a:pt x="1203" y="356"/>
                  </a:lnTo>
                  <a:lnTo>
                    <a:pt x="1204" y="356"/>
                  </a:lnTo>
                  <a:lnTo>
                    <a:pt x="1206" y="354"/>
                  </a:lnTo>
                  <a:lnTo>
                    <a:pt x="1204" y="354"/>
                  </a:lnTo>
                  <a:lnTo>
                    <a:pt x="1203" y="354"/>
                  </a:lnTo>
                  <a:close/>
                  <a:moveTo>
                    <a:pt x="1340" y="353"/>
                  </a:moveTo>
                  <a:lnTo>
                    <a:pt x="1340" y="354"/>
                  </a:lnTo>
                  <a:lnTo>
                    <a:pt x="1342" y="354"/>
                  </a:lnTo>
                  <a:lnTo>
                    <a:pt x="1343" y="353"/>
                  </a:lnTo>
                  <a:lnTo>
                    <a:pt x="1342" y="353"/>
                  </a:lnTo>
                  <a:lnTo>
                    <a:pt x="1340" y="353"/>
                  </a:lnTo>
                  <a:close/>
                  <a:moveTo>
                    <a:pt x="1204" y="347"/>
                  </a:moveTo>
                  <a:lnTo>
                    <a:pt x="1203" y="347"/>
                  </a:lnTo>
                  <a:lnTo>
                    <a:pt x="1203" y="348"/>
                  </a:lnTo>
                  <a:lnTo>
                    <a:pt x="1203" y="350"/>
                  </a:lnTo>
                  <a:lnTo>
                    <a:pt x="1204" y="350"/>
                  </a:lnTo>
                  <a:lnTo>
                    <a:pt x="1204" y="348"/>
                  </a:lnTo>
                  <a:lnTo>
                    <a:pt x="1204" y="347"/>
                  </a:lnTo>
                  <a:close/>
                  <a:moveTo>
                    <a:pt x="1201" y="353"/>
                  </a:moveTo>
                  <a:lnTo>
                    <a:pt x="1201" y="351"/>
                  </a:lnTo>
                  <a:lnTo>
                    <a:pt x="1200" y="353"/>
                  </a:lnTo>
                  <a:lnTo>
                    <a:pt x="1201" y="353"/>
                  </a:lnTo>
                  <a:close/>
                  <a:moveTo>
                    <a:pt x="1201" y="351"/>
                  </a:moveTo>
                  <a:lnTo>
                    <a:pt x="1203" y="351"/>
                  </a:lnTo>
                  <a:lnTo>
                    <a:pt x="1203" y="350"/>
                  </a:lnTo>
                  <a:lnTo>
                    <a:pt x="1201" y="350"/>
                  </a:lnTo>
                  <a:lnTo>
                    <a:pt x="1201" y="351"/>
                  </a:lnTo>
                  <a:close/>
                  <a:moveTo>
                    <a:pt x="1339" y="343"/>
                  </a:moveTo>
                  <a:lnTo>
                    <a:pt x="1339" y="345"/>
                  </a:lnTo>
                  <a:lnTo>
                    <a:pt x="1340" y="343"/>
                  </a:lnTo>
                  <a:lnTo>
                    <a:pt x="1339" y="343"/>
                  </a:lnTo>
                  <a:close/>
                  <a:moveTo>
                    <a:pt x="1371" y="337"/>
                  </a:moveTo>
                  <a:lnTo>
                    <a:pt x="1369" y="337"/>
                  </a:lnTo>
                  <a:lnTo>
                    <a:pt x="1369" y="339"/>
                  </a:lnTo>
                  <a:lnTo>
                    <a:pt x="1371" y="337"/>
                  </a:lnTo>
                  <a:close/>
                  <a:moveTo>
                    <a:pt x="1321" y="334"/>
                  </a:moveTo>
                  <a:lnTo>
                    <a:pt x="1319" y="336"/>
                  </a:lnTo>
                  <a:lnTo>
                    <a:pt x="1321" y="336"/>
                  </a:lnTo>
                  <a:lnTo>
                    <a:pt x="1324" y="334"/>
                  </a:lnTo>
                  <a:lnTo>
                    <a:pt x="1321" y="334"/>
                  </a:lnTo>
                  <a:close/>
                  <a:moveTo>
                    <a:pt x="1354" y="331"/>
                  </a:moveTo>
                  <a:lnTo>
                    <a:pt x="1354" y="333"/>
                  </a:lnTo>
                  <a:lnTo>
                    <a:pt x="1356" y="333"/>
                  </a:lnTo>
                  <a:lnTo>
                    <a:pt x="1357" y="331"/>
                  </a:lnTo>
                  <a:lnTo>
                    <a:pt x="1356" y="331"/>
                  </a:lnTo>
                  <a:lnTo>
                    <a:pt x="1354" y="331"/>
                  </a:lnTo>
                  <a:close/>
                  <a:moveTo>
                    <a:pt x="1319" y="331"/>
                  </a:moveTo>
                  <a:lnTo>
                    <a:pt x="1321" y="331"/>
                  </a:lnTo>
                  <a:lnTo>
                    <a:pt x="1324" y="330"/>
                  </a:lnTo>
                  <a:lnTo>
                    <a:pt x="1321" y="330"/>
                  </a:lnTo>
                  <a:lnTo>
                    <a:pt x="1319" y="331"/>
                  </a:lnTo>
                  <a:close/>
                  <a:moveTo>
                    <a:pt x="1356" y="330"/>
                  </a:moveTo>
                  <a:lnTo>
                    <a:pt x="1356" y="331"/>
                  </a:lnTo>
                  <a:lnTo>
                    <a:pt x="1357" y="330"/>
                  </a:lnTo>
                  <a:lnTo>
                    <a:pt x="1356" y="330"/>
                  </a:lnTo>
                  <a:close/>
                  <a:moveTo>
                    <a:pt x="976" y="327"/>
                  </a:moveTo>
                  <a:lnTo>
                    <a:pt x="974" y="328"/>
                  </a:lnTo>
                  <a:lnTo>
                    <a:pt x="976" y="328"/>
                  </a:lnTo>
                  <a:lnTo>
                    <a:pt x="976" y="327"/>
                  </a:lnTo>
                  <a:close/>
                  <a:moveTo>
                    <a:pt x="1038" y="325"/>
                  </a:moveTo>
                  <a:lnTo>
                    <a:pt x="1039" y="325"/>
                  </a:lnTo>
                  <a:lnTo>
                    <a:pt x="1041" y="325"/>
                  </a:lnTo>
                  <a:lnTo>
                    <a:pt x="1041" y="324"/>
                  </a:lnTo>
                  <a:lnTo>
                    <a:pt x="1041" y="322"/>
                  </a:lnTo>
                  <a:lnTo>
                    <a:pt x="1041" y="321"/>
                  </a:lnTo>
                  <a:lnTo>
                    <a:pt x="1041" y="319"/>
                  </a:lnTo>
                  <a:lnTo>
                    <a:pt x="1041" y="318"/>
                  </a:lnTo>
                  <a:lnTo>
                    <a:pt x="1041" y="316"/>
                  </a:lnTo>
                  <a:lnTo>
                    <a:pt x="1041" y="315"/>
                  </a:lnTo>
                  <a:lnTo>
                    <a:pt x="1039" y="315"/>
                  </a:lnTo>
                  <a:lnTo>
                    <a:pt x="1038" y="316"/>
                  </a:lnTo>
                  <a:lnTo>
                    <a:pt x="1036" y="316"/>
                  </a:lnTo>
                  <a:lnTo>
                    <a:pt x="1036" y="318"/>
                  </a:lnTo>
                  <a:lnTo>
                    <a:pt x="1036" y="319"/>
                  </a:lnTo>
                  <a:lnTo>
                    <a:pt x="1035" y="319"/>
                  </a:lnTo>
                  <a:lnTo>
                    <a:pt x="1035" y="321"/>
                  </a:lnTo>
                  <a:lnTo>
                    <a:pt x="1035" y="322"/>
                  </a:lnTo>
                  <a:lnTo>
                    <a:pt x="1036" y="324"/>
                  </a:lnTo>
                  <a:lnTo>
                    <a:pt x="1036" y="325"/>
                  </a:lnTo>
                  <a:lnTo>
                    <a:pt x="1038" y="325"/>
                  </a:lnTo>
                  <a:close/>
                  <a:moveTo>
                    <a:pt x="1309" y="325"/>
                  </a:moveTo>
                  <a:lnTo>
                    <a:pt x="1310" y="324"/>
                  </a:lnTo>
                  <a:lnTo>
                    <a:pt x="1310" y="322"/>
                  </a:lnTo>
                  <a:lnTo>
                    <a:pt x="1309" y="324"/>
                  </a:lnTo>
                  <a:lnTo>
                    <a:pt x="1309" y="325"/>
                  </a:lnTo>
                  <a:close/>
                  <a:moveTo>
                    <a:pt x="1313" y="322"/>
                  </a:moveTo>
                  <a:lnTo>
                    <a:pt x="1313" y="324"/>
                  </a:lnTo>
                  <a:lnTo>
                    <a:pt x="1315" y="322"/>
                  </a:lnTo>
                  <a:lnTo>
                    <a:pt x="1313" y="322"/>
                  </a:lnTo>
                  <a:close/>
                  <a:moveTo>
                    <a:pt x="1343" y="324"/>
                  </a:moveTo>
                  <a:lnTo>
                    <a:pt x="1345" y="324"/>
                  </a:lnTo>
                  <a:lnTo>
                    <a:pt x="1345" y="322"/>
                  </a:lnTo>
                  <a:lnTo>
                    <a:pt x="1343" y="322"/>
                  </a:lnTo>
                  <a:lnTo>
                    <a:pt x="1343" y="324"/>
                  </a:lnTo>
                  <a:close/>
                  <a:moveTo>
                    <a:pt x="1345" y="322"/>
                  </a:moveTo>
                  <a:lnTo>
                    <a:pt x="1347" y="322"/>
                  </a:lnTo>
                  <a:lnTo>
                    <a:pt x="1345" y="321"/>
                  </a:lnTo>
                  <a:lnTo>
                    <a:pt x="1345" y="322"/>
                  </a:lnTo>
                  <a:close/>
                  <a:moveTo>
                    <a:pt x="1401" y="324"/>
                  </a:moveTo>
                  <a:lnTo>
                    <a:pt x="1403" y="324"/>
                  </a:lnTo>
                  <a:lnTo>
                    <a:pt x="1403" y="322"/>
                  </a:lnTo>
                  <a:lnTo>
                    <a:pt x="1401" y="322"/>
                  </a:lnTo>
                  <a:lnTo>
                    <a:pt x="1400" y="322"/>
                  </a:lnTo>
                  <a:lnTo>
                    <a:pt x="1398" y="322"/>
                  </a:lnTo>
                  <a:lnTo>
                    <a:pt x="1398" y="324"/>
                  </a:lnTo>
                  <a:lnTo>
                    <a:pt x="1400" y="324"/>
                  </a:lnTo>
                  <a:lnTo>
                    <a:pt x="1401" y="324"/>
                  </a:lnTo>
                  <a:close/>
                  <a:moveTo>
                    <a:pt x="1350" y="322"/>
                  </a:moveTo>
                  <a:lnTo>
                    <a:pt x="1351" y="322"/>
                  </a:lnTo>
                  <a:lnTo>
                    <a:pt x="1351" y="321"/>
                  </a:lnTo>
                  <a:lnTo>
                    <a:pt x="1350" y="322"/>
                  </a:lnTo>
                  <a:close/>
                  <a:moveTo>
                    <a:pt x="1059" y="321"/>
                  </a:moveTo>
                  <a:lnTo>
                    <a:pt x="1060" y="321"/>
                  </a:lnTo>
                  <a:lnTo>
                    <a:pt x="1062" y="321"/>
                  </a:lnTo>
                  <a:lnTo>
                    <a:pt x="1063" y="321"/>
                  </a:lnTo>
                  <a:lnTo>
                    <a:pt x="1063" y="319"/>
                  </a:lnTo>
                  <a:lnTo>
                    <a:pt x="1060" y="319"/>
                  </a:lnTo>
                  <a:lnTo>
                    <a:pt x="1059" y="321"/>
                  </a:lnTo>
                  <a:close/>
                  <a:moveTo>
                    <a:pt x="1327" y="316"/>
                  </a:moveTo>
                  <a:lnTo>
                    <a:pt x="1327" y="318"/>
                  </a:lnTo>
                  <a:lnTo>
                    <a:pt x="1328" y="318"/>
                  </a:lnTo>
                  <a:lnTo>
                    <a:pt x="1330" y="318"/>
                  </a:lnTo>
                  <a:lnTo>
                    <a:pt x="1330" y="316"/>
                  </a:lnTo>
                  <a:lnTo>
                    <a:pt x="1328" y="316"/>
                  </a:lnTo>
                  <a:lnTo>
                    <a:pt x="1327" y="316"/>
                  </a:lnTo>
                  <a:close/>
                  <a:moveTo>
                    <a:pt x="1063" y="315"/>
                  </a:moveTo>
                  <a:lnTo>
                    <a:pt x="1062" y="315"/>
                  </a:lnTo>
                  <a:lnTo>
                    <a:pt x="1062" y="316"/>
                  </a:lnTo>
                  <a:lnTo>
                    <a:pt x="1063" y="316"/>
                  </a:lnTo>
                  <a:lnTo>
                    <a:pt x="1063" y="315"/>
                  </a:lnTo>
                  <a:close/>
                  <a:moveTo>
                    <a:pt x="686" y="300"/>
                  </a:moveTo>
                  <a:lnTo>
                    <a:pt x="686" y="298"/>
                  </a:lnTo>
                  <a:lnTo>
                    <a:pt x="685" y="300"/>
                  </a:lnTo>
                  <a:lnTo>
                    <a:pt x="686" y="300"/>
                  </a:lnTo>
                  <a:close/>
                  <a:moveTo>
                    <a:pt x="685" y="298"/>
                  </a:moveTo>
                  <a:lnTo>
                    <a:pt x="686" y="298"/>
                  </a:lnTo>
                  <a:lnTo>
                    <a:pt x="686" y="297"/>
                  </a:lnTo>
                  <a:lnTo>
                    <a:pt x="686" y="295"/>
                  </a:lnTo>
                  <a:lnTo>
                    <a:pt x="685" y="297"/>
                  </a:lnTo>
                  <a:lnTo>
                    <a:pt x="685" y="298"/>
                  </a:lnTo>
                  <a:close/>
                  <a:moveTo>
                    <a:pt x="688" y="298"/>
                  </a:moveTo>
                  <a:lnTo>
                    <a:pt x="689" y="297"/>
                  </a:lnTo>
                  <a:lnTo>
                    <a:pt x="688" y="297"/>
                  </a:lnTo>
                  <a:lnTo>
                    <a:pt x="688" y="298"/>
                  </a:lnTo>
                  <a:close/>
                  <a:moveTo>
                    <a:pt x="1409" y="295"/>
                  </a:moveTo>
                  <a:lnTo>
                    <a:pt x="1410" y="295"/>
                  </a:lnTo>
                  <a:lnTo>
                    <a:pt x="1410" y="293"/>
                  </a:lnTo>
                  <a:lnTo>
                    <a:pt x="1409" y="293"/>
                  </a:lnTo>
                  <a:lnTo>
                    <a:pt x="1407" y="293"/>
                  </a:lnTo>
                  <a:lnTo>
                    <a:pt x="1407" y="295"/>
                  </a:lnTo>
                  <a:lnTo>
                    <a:pt x="1409" y="295"/>
                  </a:lnTo>
                  <a:close/>
                  <a:moveTo>
                    <a:pt x="1415" y="293"/>
                  </a:moveTo>
                  <a:lnTo>
                    <a:pt x="1415" y="292"/>
                  </a:lnTo>
                  <a:lnTo>
                    <a:pt x="1413" y="292"/>
                  </a:lnTo>
                  <a:lnTo>
                    <a:pt x="1412" y="292"/>
                  </a:lnTo>
                  <a:lnTo>
                    <a:pt x="1410" y="292"/>
                  </a:lnTo>
                  <a:lnTo>
                    <a:pt x="1412" y="293"/>
                  </a:lnTo>
                  <a:lnTo>
                    <a:pt x="1415" y="293"/>
                  </a:lnTo>
                  <a:close/>
                  <a:moveTo>
                    <a:pt x="692" y="287"/>
                  </a:moveTo>
                  <a:lnTo>
                    <a:pt x="692" y="289"/>
                  </a:lnTo>
                  <a:lnTo>
                    <a:pt x="694" y="289"/>
                  </a:lnTo>
                  <a:lnTo>
                    <a:pt x="695" y="289"/>
                  </a:lnTo>
                  <a:lnTo>
                    <a:pt x="695" y="287"/>
                  </a:lnTo>
                  <a:lnTo>
                    <a:pt x="694" y="287"/>
                  </a:lnTo>
                  <a:lnTo>
                    <a:pt x="692" y="287"/>
                  </a:lnTo>
                  <a:close/>
                  <a:moveTo>
                    <a:pt x="697" y="287"/>
                  </a:moveTo>
                  <a:lnTo>
                    <a:pt x="697" y="286"/>
                  </a:lnTo>
                  <a:lnTo>
                    <a:pt x="695" y="287"/>
                  </a:lnTo>
                  <a:lnTo>
                    <a:pt x="697" y="287"/>
                  </a:lnTo>
                  <a:close/>
                  <a:moveTo>
                    <a:pt x="691" y="286"/>
                  </a:moveTo>
                  <a:lnTo>
                    <a:pt x="692" y="286"/>
                  </a:lnTo>
                  <a:lnTo>
                    <a:pt x="692" y="284"/>
                  </a:lnTo>
                  <a:lnTo>
                    <a:pt x="691" y="284"/>
                  </a:lnTo>
                  <a:lnTo>
                    <a:pt x="689" y="284"/>
                  </a:lnTo>
                  <a:lnTo>
                    <a:pt x="689" y="286"/>
                  </a:lnTo>
                  <a:lnTo>
                    <a:pt x="691" y="286"/>
                  </a:lnTo>
                  <a:close/>
                  <a:moveTo>
                    <a:pt x="695" y="286"/>
                  </a:moveTo>
                  <a:lnTo>
                    <a:pt x="695" y="284"/>
                  </a:lnTo>
                  <a:lnTo>
                    <a:pt x="694" y="286"/>
                  </a:lnTo>
                  <a:lnTo>
                    <a:pt x="695" y="286"/>
                  </a:lnTo>
                  <a:close/>
                  <a:moveTo>
                    <a:pt x="698" y="284"/>
                  </a:moveTo>
                  <a:lnTo>
                    <a:pt x="698" y="283"/>
                  </a:lnTo>
                  <a:lnTo>
                    <a:pt x="697" y="283"/>
                  </a:lnTo>
                  <a:lnTo>
                    <a:pt x="695" y="284"/>
                  </a:lnTo>
                  <a:lnTo>
                    <a:pt x="697" y="284"/>
                  </a:lnTo>
                  <a:lnTo>
                    <a:pt x="698" y="284"/>
                  </a:lnTo>
                  <a:close/>
                  <a:moveTo>
                    <a:pt x="608" y="278"/>
                  </a:moveTo>
                  <a:lnTo>
                    <a:pt x="608" y="277"/>
                  </a:lnTo>
                  <a:lnTo>
                    <a:pt x="606" y="277"/>
                  </a:lnTo>
                  <a:lnTo>
                    <a:pt x="606" y="278"/>
                  </a:lnTo>
                  <a:lnTo>
                    <a:pt x="608" y="278"/>
                  </a:lnTo>
                  <a:close/>
                  <a:moveTo>
                    <a:pt x="618" y="277"/>
                  </a:moveTo>
                  <a:lnTo>
                    <a:pt x="617" y="277"/>
                  </a:lnTo>
                  <a:lnTo>
                    <a:pt x="618" y="278"/>
                  </a:lnTo>
                  <a:lnTo>
                    <a:pt x="621" y="277"/>
                  </a:lnTo>
                  <a:lnTo>
                    <a:pt x="620" y="277"/>
                  </a:lnTo>
                  <a:lnTo>
                    <a:pt x="618" y="277"/>
                  </a:lnTo>
                  <a:close/>
                  <a:moveTo>
                    <a:pt x="658" y="278"/>
                  </a:moveTo>
                  <a:lnTo>
                    <a:pt x="659" y="278"/>
                  </a:lnTo>
                  <a:lnTo>
                    <a:pt x="659" y="277"/>
                  </a:lnTo>
                  <a:lnTo>
                    <a:pt x="658" y="277"/>
                  </a:lnTo>
                  <a:lnTo>
                    <a:pt x="656" y="278"/>
                  </a:lnTo>
                  <a:lnTo>
                    <a:pt x="658" y="278"/>
                  </a:lnTo>
                  <a:close/>
                  <a:moveTo>
                    <a:pt x="705" y="278"/>
                  </a:moveTo>
                  <a:lnTo>
                    <a:pt x="705" y="277"/>
                  </a:lnTo>
                  <a:lnTo>
                    <a:pt x="706" y="277"/>
                  </a:lnTo>
                  <a:lnTo>
                    <a:pt x="706" y="275"/>
                  </a:lnTo>
                  <a:lnTo>
                    <a:pt x="705" y="275"/>
                  </a:lnTo>
                  <a:lnTo>
                    <a:pt x="703" y="277"/>
                  </a:lnTo>
                  <a:lnTo>
                    <a:pt x="701" y="277"/>
                  </a:lnTo>
                  <a:lnTo>
                    <a:pt x="701" y="278"/>
                  </a:lnTo>
                  <a:lnTo>
                    <a:pt x="703" y="278"/>
                  </a:lnTo>
                  <a:lnTo>
                    <a:pt x="705" y="278"/>
                  </a:lnTo>
                  <a:close/>
                  <a:moveTo>
                    <a:pt x="685" y="274"/>
                  </a:moveTo>
                  <a:lnTo>
                    <a:pt x="683" y="274"/>
                  </a:lnTo>
                  <a:lnTo>
                    <a:pt x="683" y="275"/>
                  </a:lnTo>
                  <a:lnTo>
                    <a:pt x="685" y="275"/>
                  </a:lnTo>
                  <a:lnTo>
                    <a:pt x="686" y="275"/>
                  </a:lnTo>
                  <a:lnTo>
                    <a:pt x="686" y="274"/>
                  </a:lnTo>
                  <a:lnTo>
                    <a:pt x="685" y="274"/>
                  </a:lnTo>
                  <a:close/>
                  <a:moveTo>
                    <a:pt x="848" y="275"/>
                  </a:moveTo>
                  <a:lnTo>
                    <a:pt x="850" y="275"/>
                  </a:lnTo>
                  <a:lnTo>
                    <a:pt x="850" y="274"/>
                  </a:lnTo>
                  <a:lnTo>
                    <a:pt x="848" y="274"/>
                  </a:lnTo>
                  <a:lnTo>
                    <a:pt x="848" y="275"/>
                  </a:lnTo>
                  <a:close/>
                  <a:moveTo>
                    <a:pt x="676" y="274"/>
                  </a:moveTo>
                  <a:lnTo>
                    <a:pt x="677" y="274"/>
                  </a:lnTo>
                  <a:lnTo>
                    <a:pt x="679" y="274"/>
                  </a:lnTo>
                  <a:lnTo>
                    <a:pt x="679" y="272"/>
                  </a:lnTo>
                  <a:lnTo>
                    <a:pt x="677" y="272"/>
                  </a:lnTo>
                  <a:lnTo>
                    <a:pt x="676" y="274"/>
                  </a:lnTo>
                  <a:close/>
                  <a:moveTo>
                    <a:pt x="1166" y="271"/>
                  </a:moveTo>
                  <a:lnTo>
                    <a:pt x="1168" y="271"/>
                  </a:lnTo>
                  <a:lnTo>
                    <a:pt x="1169" y="271"/>
                  </a:lnTo>
                  <a:lnTo>
                    <a:pt x="1169" y="269"/>
                  </a:lnTo>
                  <a:lnTo>
                    <a:pt x="1169" y="266"/>
                  </a:lnTo>
                  <a:lnTo>
                    <a:pt x="1166" y="269"/>
                  </a:lnTo>
                  <a:lnTo>
                    <a:pt x="1165" y="269"/>
                  </a:lnTo>
                  <a:lnTo>
                    <a:pt x="1163" y="271"/>
                  </a:lnTo>
                  <a:lnTo>
                    <a:pt x="1163" y="272"/>
                  </a:lnTo>
                  <a:lnTo>
                    <a:pt x="1165" y="272"/>
                  </a:lnTo>
                  <a:lnTo>
                    <a:pt x="1166" y="271"/>
                  </a:lnTo>
                  <a:close/>
                  <a:moveTo>
                    <a:pt x="683" y="271"/>
                  </a:moveTo>
                  <a:lnTo>
                    <a:pt x="683" y="272"/>
                  </a:lnTo>
                  <a:lnTo>
                    <a:pt x="685" y="271"/>
                  </a:lnTo>
                  <a:lnTo>
                    <a:pt x="683" y="271"/>
                  </a:lnTo>
                  <a:close/>
                  <a:moveTo>
                    <a:pt x="655" y="271"/>
                  </a:moveTo>
                  <a:lnTo>
                    <a:pt x="655" y="269"/>
                  </a:lnTo>
                  <a:lnTo>
                    <a:pt x="653" y="269"/>
                  </a:lnTo>
                  <a:lnTo>
                    <a:pt x="653" y="271"/>
                  </a:lnTo>
                  <a:lnTo>
                    <a:pt x="655" y="271"/>
                  </a:lnTo>
                  <a:close/>
                  <a:moveTo>
                    <a:pt x="724" y="269"/>
                  </a:moveTo>
                  <a:lnTo>
                    <a:pt x="723" y="271"/>
                  </a:lnTo>
                  <a:lnTo>
                    <a:pt x="724" y="271"/>
                  </a:lnTo>
                  <a:lnTo>
                    <a:pt x="724" y="269"/>
                  </a:lnTo>
                  <a:close/>
                  <a:moveTo>
                    <a:pt x="1116" y="269"/>
                  </a:moveTo>
                  <a:lnTo>
                    <a:pt x="1113" y="271"/>
                  </a:lnTo>
                  <a:lnTo>
                    <a:pt x="1116" y="271"/>
                  </a:lnTo>
                  <a:lnTo>
                    <a:pt x="1116" y="269"/>
                  </a:lnTo>
                  <a:close/>
                  <a:moveTo>
                    <a:pt x="1244" y="269"/>
                  </a:moveTo>
                  <a:lnTo>
                    <a:pt x="1245" y="269"/>
                  </a:lnTo>
                  <a:lnTo>
                    <a:pt x="1245" y="266"/>
                  </a:lnTo>
                  <a:lnTo>
                    <a:pt x="1244" y="265"/>
                  </a:lnTo>
                  <a:lnTo>
                    <a:pt x="1242" y="265"/>
                  </a:lnTo>
                  <a:lnTo>
                    <a:pt x="1242" y="266"/>
                  </a:lnTo>
                  <a:lnTo>
                    <a:pt x="1242" y="269"/>
                  </a:lnTo>
                  <a:lnTo>
                    <a:pt x="1242" y="271"/>
                  </a:lnTo>
                  <a:lnTo>
                    <a:pt x="1244" y="271"/>
                  </a:lnTo>
                  <a:lnTo>
                    <a:pt x="1244" y="269"/>
                  </a:lnTo>
                  <a:close/>
                  <a:moveTo>
                    <a:pt x="838" y="269"/>
                  </a:moveTo>
                  <a:lnTo>
                    <a:pt x="838" y="266"/>
                  </a:lnTo>
                  <a:lnTo>
                    <a:pt x="836" y="269"/>
                  </a:lnTo>
                  <a:lnTo>
                    <a:pt x="838" y="269"/>
                  </a:lnTo>
                  <a:close/>
                  <a:moveTo>
                    <a:pt x="1119" y="269"/>
                  </a:moveTo>
                  <a:lnTo>
                    <a:pt x="1121" y="269"/>
                  </a:lnTo>
                  <a:lnTo>
                    <a:pt x="1121" y="266"/>
                  </a:lnTo>
                  <a:lnTo>
                    <a:pt x="1119" y="266"/>
                  </a:lnTo>
                  <a:lnTo>
                    <a:pt x="1118" y="266"/>
                  </a:lnTo>
                  <a:lnTo>
                    <a:pt x="1116" y="266"/>
                  </a:lnTo>
                  <a:lnTo>
                    <a:pt x="1118" y="269"/>
                  </a:lnTo>
                  <a:lnTo>
                    <a:pt x="1119" y="269"/>
                  </a:lnTo>
                  <a:close/>
                  <a:moveTo>
                    <a:pt x="1357" y="265"/>
                  </a:moveTo>
                  <a:lnTo>
                    <a:pt x="1356" y="265"/>
                  </a:lnTo>
                  <a:lnTo>
                    <a:pt x="1356" y="266"/>
                  </a:lnTo>
                  <a:lnTo>
                    <a:pt x="1357" y="266"/>
                  </a:lnTo>
                  <a:lnTo>
                    <a:pt x="1359" y="266"/>
                  </a:lnTo>
                  <a:lnTo>
                    <a:pt x="1360" y="266"/>
                  </a:lnTo>
                  <a:lnTo>
                    <a:pt x="1360" y="265"/>
                  </a:lnTo>
                  <a:lnTo>
                    <a:pt x="1359" y="265"/>
                  </a:lnTo>
                  <a:lnTo>
                    <a:pt x="1357" y="265"/>
                  </a:lnTo>
                  <a:close/>
                  <a:moveTo>
                    <a:pt x="633" y="263"/>
                  </a:moveTo>
                  <a:lnTo>
                    <a:pt x="633" y="265"/>
                  </a:lnTo>
                  <a:lnTo>
                    <a:pt x="636" y="265"/>
                  </a:lnTo>
                  <a:lnTo>
                    <a:pt x="635" y="263"/>
                  </a:lnTo>
                  <a:lnTo>
                    <a:pt x="633" y="263"/>
                  </a:lnTo>
                  <a:close/>
                  <a:moveTo>
                    <a:pt x="667" y="265"/>
                  </a:moveTo>
                  <a:lnTo>
                    <a:pt x="670" y="265"/>
                  </a:lnTo>
                  <a:lnTo>
                    <a:pt x="673" y="265"/>
                  </a:lnTo>
                  <a:lnTo>
                    <a:pt x="673" y="263"/>
                  </a:lnTo>
                  <a:lnTo>
                    <a:pt x="670" y="263"/>
                  </a:lnTo>
                  <a:lnTo>
                    <a:pt x="668" y="263"/>
                  </a:lnTo>
                  <a:lnTo>
                    <a:pt x="667" y="265"/>
                  </a:lnTo>
                  <a:close/>
                  <a:moveTo>
                    <a:pt x="1237" y="260"/>
                  </a:moveTo>
                  <a:lnTo>
                    <a:pt x="1236" y="262"/>
                  </a:lnTo>
                  <a:lnTo>
                    <a:pt x="1237" y="263"/>
                  </a:lnTo>
                  <a:lnTo>
                    <a:pt x="1241" y="263"/>
                  </a:lnTo>
                  <a:lnTo>
                    <a:pt x="1242" y="263"/>
                  </a:lnTo>
                  <a:lnTo>
                    <a:pt x="1241" y="262"/>
                  </a:lnTo>
                  <a:lnTo>
                    <a:pt x="1241" y="260"/>
                  </a:lnTo>
                  <a:lnTo>
                    <a:pt x="1239" y="260"/>
                  </a:lnTo>
                  <a:lnTo>
                    <a:pt x="1237" y="260"/>
                  </a:lnTo>
                  <a:close/>
                  <a:moveTo>
                    <a:pt x="623" y="262"/>
                  </a:moveTo>
                  <a:lnTo>
                    <a:pt x="624" y="262"/>
                  </a:lnTo>
                  <a:lnTo>
                    <a:pt x="624" y="260"/>
                  </a:lnTo>
                  <a:lnTo>
                    <a:pt x="623" y="260"/>
                  </a:lnTo>
                  <a:lnTo>
                    <a:pt x="623" y="262"/>
                  </a:lnTo>
                  <a:close/>
                  <a:moveTo>
                    <a:pt x="1343" y="262"/>
                  </a:moveTo>
                  <a:lnTo>
                    <a:pt x="1343" y="260"/>
                  </a:lnTo>
                  <a:lnTo>
                    <a:pt x="1342" y="260"/>
                  </a:lnTo>
                  <a:lnTo>
                    <a:pt x="1342" y="262"/>
                  </a:lnTo>
                  <a:lnTo>
                    <a:pt x="1343" y="262"/>
                  </a:lnTo>
                  <a:close/>
                  <a:moveTo>
                    <a:pt x="1186" y="248"/>
                  </a:moveTo>
                  <a:lnTo>
                    <a:pt x="1184" y="248"/>
                  </a:lnTo>
                  <a:lnTo>
                    <a:pt x="1183" y="250"/>
                  </a:lnTo>
                  <a:lnTo>
                    <a:pt x="1181" y="250"/>
                  </a:lnTo>
                  <a:lnTo>
                    <a:pt x="1181" y="251"/>
                  </a:lnTo>
                  <a:lnTo>
                    <a:pt x="1180" y="251"/>
                  </a:lnTo>
                  <a:lnTo>
                    <a:pt x="1178" y="251"/>
                  </a:lnTo>
                  <a:lnTo>
                    <a:pt x="1177" y="251"/>
                  </a:lnTo>
                  <a:lnTo>
                    <a:pt x="1177" y="253"/>
                  </a:lnTo>
                  <a:lnTo>
                    <a:pt x="1175" y="253"/>
                  </a:lnTo>
                  <a:lnTo>
                    <a:pt x="1174" y="253"/>
                  </a:lnTo>
                  <a:lnTo>
                    <a:pt x="1171" y="254"/>
                  </a:lnTo>
                  <a:lnTo>
                    <a:pt x="1171" y="256"/>
                  </a:lnTo>
                  <a:lnTo>
                    <a:pt x="1169" y="256"/>
                  </a:lnTo>
                  <a:lnTo>
                    <a:pt x="1169" y="257"/>
                  </a:lnTo>
                  <a:lnTo>
                    <a:pt x="1171" y="257"/>
                  </a:lnTo>
                  <a:lnTo>
                    <a:pt x="1172" y="257"/>
                  </a:lnTo>
                  <a:lnTo>
                    <a:pt x="1174" y="256"/>
                  </a:lnTo>
                  <a:lnTo>
                    <a:pt x="1175" y="256"/>
                  </a:lnTo>
                  <a:lnTo>
                    <a:pt x="1177" y="256"/>
                  </a:lnTo>
                  <a:lnTo>
                    <a:pt x="1178" y="256"/>
                  </a:lnTo>
                  <a:lnTo>
                    <a:pt x="1180" y="254"/>
                  </a:lnTo>
                  <a:lnTo>
                    <a:pt x="1181" y="254"/>
                  </a:lnTo>
                  <a:lnTo>
                    <a:pt x="1184" y="253"/>
                  </a:lnTo>
                  <a:lnTo>
                    <a:pt x="1184" y="251"/>
                  </a:lnTo>
                  <a:lnTo>
                    <a:pt x="1186" y="251"/>
                  </a:lnTo>
                  <a:lnTo>
                    <a:pt x="1188" y="251"/>
                  </a:lnTo>
                  <a:lnTo>
                    <a:pt x="1188" y="250"/>
                  </a:lnTo>
                  <a:lnTo>
                    <a:pt x="1189" y="250"/>
                  </a:lnTo>
                  <a:lnTo>
                    <a:pt x="1191" y="250"/>
                  </a:lnTo>
                  <a:lnTo>
                    <a:pt x="1192" y="248"/>
                  </a:lnTo>
                  <a:lnTo>
                    <a:pt x="1194" y="248"/>
                  </a:lnTo>
                  <a:lnTo>
                    <a:pt x="1194" y="247"/>
                  </a:lnTo>
                  <a:lnTo>
                    <a:pt x="1192" y="247"/>
                  </a:lnTo>
                  <a:lnTo>
                    <a:pt x="1191" y="247"/>
                  </a:lnTo>
                  <a:lnTo>
                    <a:pt x="1189" y="247"/>
                  </a:lnTo>
                  <a:lnTo>
                    <a:pt x="1188" y="247"/>
                  </a:lnTo>
                  <a:lnTo>
                    <a:pt x="1186" y="247"/>
                  </a:lnTo>
                  <a:lnTo>
                    <a:pt x="1186" y="248"/>
                  </a:lnTo>
                  <a:close/>
                  <a:moveTo>
                    <a:pt x="945" y="256"/>
                  </a:moveTo>
                  <a:lnTo>
                    <a:pt x="944" y="256"/>
                  </a:lnTo>
                  <a:lnTo>
                    <a:pt x="944" y="257"/>
                  </a:lnTo>
                  <a:lnTo>
                    <a:pt x="945" y="256"/>
                  </a:lnTo>
                  <a:close/>
                  <a:moveTo>
                    <a:pt x="851" y="254"/>
                  </a:moveTo>
                  <a:lnTo>
                    <a:pt x="851" y="253"/>
                  </a:lnTo>
                  <a:lnTo>
                    <a:pt x="851" y="251"/>
                  </a:lnTo>
                  <a:lnTo>
                    <a:pt x="850" y="251"/>
                  </a:lnTo>
                  <a:lnTo>
                    <a:pt x="848" y="251"/>
                  </a:lnTo>
                  <a:lnTo>
                    <a:pt x="848" y="253"/>
                  </a:lnTo>
                  <a:lnTo>
                    <a:pt x="847" y="253"/>
                  </a:lnTo>
                  <a:lnTo>
                    <a:pt x="847" y="254"/>
                  </a:lnTo>
                  <a:lnTo>
                    <a:pt x="848" y="256"/>
                  </a:lnTo>
                  <a:lnTo>
                    <a:pt x="850" y="254"/>
                  </a:lnTo>
                  <a:lnTo>
                    <a:pt x="851" y="254"/>
                  </a:lnTo>
                  <a:close/>
                  <a:moveTo>
                    <a:pt x="826" y="253"/>
                  </a:moveTo>
                  <a:lnTo>
                    <a:pt x="827" y="253"/>
                  </a:lnTo>
                  <a:lnTo>
                    <a:pt x="827" y="251"/>
                  </a:lnTo>
                  <a:lnTo>
                    <a:pt x="826" y="251"/>
                  </a:lnTo>
                  <a:lnTo>
                    <a:pt x="826" y="253"/>
                  </a:lnTo>
                  <a:close/>
                  <a:moveTo>
                    <a:pt x="829" y="251"/>
                  </a:moveTo>
                  <a:lnTo>
                    <a:pt x="830" y="251"/>
                  </a:lnTo>
                  <a:lnTo>
                    <a:pt x="830" y="250"/>
                  </a:lnTo>
                  <a:lnTo>
                    <a:pt x="829" y="250"/>
                  </a:lnTo>
                  <a:lnTo>
                    <a:pt x="827" y="250"/>
                  </a:lnTo>
                  <a:lnTo>
                    <a:pt x="827" y="251"/>
                  </a:lnTo>
                  <a:lnTo>
                    <a:pt x="829" y="251"/>
                  </a:lnTo>
                  <a:close/>
                  <a:moveTo>
                    <a:pt x="1003" y="253"/>
                  </a:moveTo>
                  <a:lnTo>
                    <a:pt x="1004" y="253"/>
                  </a:lnTo>
                  <a:lnTo>
                    <a:pt x="1004" y="251"/>
                  </a:lnTo>
                  <a:lnTo>
                    <a:pt x="1003" y="251"/>
                  </a:lnTo>
                  <a:lnTo>
                    <a:pt x="1003" y="253"/>
                  </a:lnTo>
                  <a:close/>
                  <a:moveTo>
                    <a:pt x="349" y="250"/>
                  </a:moveTo>
                  <a:lnTo>
                    <a:pt x="349" y="251"/>
                  </a:lnTo>
                  <a:lnTo>
                    <a:pt x="350" y="250"/>
                  </a:lnTo>
                  <a:lnTo>
                    <a:pt x="349" y="250"/>
                  </a:lnTo>
                  <a:close/>
                  <a:moveTo>
                    <a:pt x="1210" y="251"/>
                  </a:moveTo>
                  <a:lnTo>
                    <a:pt x="1212" y="251"/>
                  </a:lnTo>
                  <a:lnTo>
                    <a:pt x="1212" y="250"/>
                  </a:lnTo>
                  <a:lnTo>
                    <a:pt x="1213" y="250"/>
                  </a:lnTo>
                  <a:lnTo>
                    <a:pt x="1215" y="248"/>
                  </a:lnTo>
                  <a:lnTo>
                    <a:pt x="1216" y="248"/>
                  </a:lnTo>
                  <a:lnTo>
                    <a:pt x="1216" y="247"/>
                  </a:lnTo>
                  <a:lnTo>
                    <a:pt x="1218" y="247"/>
                  </a:lnTo>
                  <a:lnTo>
                    <a:pt x="1218" y="245"/>
                  </a:lnTo>
                  <a:lnTo>
                    <a:pt x="1216" y="245"/>
                  </a:lnTo>
                  <a:lnTo>
                    <a:pt x="1213" y="245"/>
                  </a:lnTo>
                  <a:lnTo>
                    <a:pt x="1212" y="245"/>
                  </a:lnTo>
                  <a:lnTo>
                    <a:pt x="1210" y="245"/>
                  </a:lnTo>
                  <a:lnTo>
                    <a:pt x="1209" y="245"/>
                  </a:lnTo>
                  <a:lnTo>
                    <a:pt x="1207" y="247"/>
                  </a:lnTo>
                  <a:lnTo>
                    <a:pt x="1206" y="248"/>
                  </a:lnTo>
                  <a:lnTo>
                    <a:pt x="1206" y="250"/>
                  </a:lnTo>
                  <a:lnTo>
                    <a:pt x="1206" y="251"/>
                  </a:lnTo>
                  <a:lnTo>
                    <a:pt x="1207" y="251"/>
                  </a:lnTo>
                  <a:lnTo>
                    <a:pt x="1209" y="251"/>
                  </a:lnTo>
                  <a:lnTo>
                    <a:pt x="1210" y="251"/>
                  </a:lnTo>
                  <a:close/>
                  <a:moveTo>
                    <a:pt x="998" y="250"/>
                  </a:moveTo>
                  <a:lnTo>
                    <a:pt x="1000" y="248"/>
                  </a:lnTo>
                  <a:lnTo>
                    <a:pt x="998" y="248"/>
                  </a:lnTo>
                  <a:lnTo>
                    <a:pt x="998" y="250"/>
                  </a:lnTo>
                  <a:close/>
                  <a:moveTo>
                    <a:pt x="1003" y="247"/>
                  </a:moveTo>
                  <a:lnTo>
                    <a:pt x="1001" y="247"/>
                  </a:lnTo>
                  <a:lnTo>
                    <a:pt x="1000" y="247"/>
                  </a:lnTo>
                  <a:lnTo>
                    <a:pt x="1000" y="248"/>
                  </a:lnTo>
                  <a:lnTo>
                    <a:pt x="1000" y="250"/>
                  </a:lnTo>
                  <a:lnTo>
                    <a:pt x="1001" y="250"/>
                  </a:lnTo>
                  <a:lnTo>
                    <a:pt x="1001" y="248"/>
                  </a:lnTo>
                  <a:lnTo>
                    <a:pt x="1003" y="248"/>
                  </a:lnTo>
                  <a:lnTo>
                    <a:pt x="1004" y="248"/>
                  </a:lnTo>
                  <a:lnTo>
                    <a:pt x="1006" y="248"/>
                  </a:lnTo>
                  <a:lnTo>
                    <a:pt x="1007" y="247"/>
                  </a:lnTo>
                  <a:lnTo>
                    <a:pt x="1009" y="247"/>
                  </a:lnTo>
                  <a:lnTo>
                    <a:pt x="1009" y="245"/>
                  </a:lnTo>
                  <a:lnTo>
                    <a:pt x="1007" y="245"/>
                  </a:lnTo>
                  <a:lnTo>
                    <a:pt x="1006" y="245"/>
                  </a:lnTo>
                  <a:lnTo>
                    <a:pt x="1004" y="247"/>
                  </a:lnTo>
                  <a:lnTo>
                    <a:pt x="1003" y="247"/>
                  </a:lnTo>
                  <a:close/>
                  <a:moveTo>
                    <a:pt x="824" y="248"/>
                  </a:moveTo>
                  <a:lnTo>
                    <a:pt x="824" y="247"/>
                  </a:lnTo>
                  <a:lnTo>
                    <a:pt x="823" y="248"/>
                  </a:lnTo>
                  <a:lnTo>
                    <a:pt x="824" y="248"/>
                  </a:lnTo>
                  <a:close/>
                  <a:moveTo>
                    <a:pt x="1141" y="247"/>
                  </a:moveTo>
                  <a:lnTo>
                    <a:pt x="1142" y="247"/>
                  </a:lnTo>
                  <a:lnTo>
                    <a:pt x="1144" y="247"/>
                  </a:lnTo>
                  <a:lnTo>
                    <a:pt x="1144" y="245"/>
                  </a:lnTo>
                  <a:lnTo>
                    <a:pt x="1142" y="245"/>
                  </a:lnTo>
                  <a:lnTo>
                    <a:pt x="1139" y="245"/>
                  </a:lnTo>
                  <a:lnTo>
                    <a:pt x="1138" y="247"/>
                  </a:lnTo>
                  <a:lnTo>
                    <a:pt x="1139" y="247"/>
                  </a:lnTo>
                  <a:lnTo>
                    <a:pt x="1141" y="247"/>
                  </a:lnTo>
                  <a:close/>
                  <a:moveTo>
                    <a:pt x="364" y="245"/>
                  </a:moveTo>
                  <a:lnTo>
                    <a:pt x="364" y="247"/>
                  </a:lnTo>
                  <a:lnTo>
                    <a:pt x="365" y="245"/>
                  </a:lnTo>
                  <a:lnTo>
                    <a:pt x="364" y="245"/>
                  </a:lnTo>
                  <a:close/>
                  <a:moveTo>
                    <a:pt x="308" y="243"/>
                  </a:moveTo>
                  <a:lnTo>
                    <a:pt x="306" y="243"/>
                  </a:lnTo>
                  <a:lnTo>
                    <a:pt x="306" y="245"/>
                  </a:lnTo>
                  <a:lnTo>
                    <a:pt x="308" y="245"/>
                  </a:lnTo>
                  <a:lnTo>
                    <a:pt x="308" y="245"/>
                  </a:lnTo>
                  <a:lnTo>
                    <a:pt x="308" y="243"/>
                  </a:lnTo>
                  <a:close/>
                  <a:moveTo>
                    <a:pt x="255" y="242"/>
                  </a:moveTo>
                  <a:lnTo>
                    <a:pt x="256" y="242"/>
                  </a:lnTo>
                  <a:lnTo>
                    <a:pt x="258" y="242"/>
                  </a:lnTo>
                  <a:lnTo>
                    <a:pt x="259" y="242"/>
                  </a:lnTo>
                  <a:lnTo>
                    <a:pt x="259" y="240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5" y="240"/>
                  </a:lnTo>
                  <a:lnTo>
                    <a:pt x="253" y="242"/>
                  </a:lnTo>
                  <a:lnTo>
                    <a:pt x="253" y="243"/>
                  </a:lnTo>
                  <a:lnTo>
                    <a:pt x="255" y="243"/>
                  </a:lnTo>
                  <a:lnTo>
                    <a:pt x="255" y="242"/>
                  </a:lnTo>
                  <a:close/>
                  <a:moveTo>
                    <a:pt x="324" y="243"/>
                  </a:moveTo>
                  <a:lnTo>
                    <a:pt x="326" y="243"/>
                  </a:lnTo>
                  <a:lnTo>
                    <a:pt x="326" y="242"/>
                  </a:lnTo>
                  <a:lnTo>
                    <a:pt x="324" y="243"/>
                  </a:lnTo>
                  <a:close/>
                  <a:moveTo>
                    <a:pt x="315" y="240"/>
                  </a:moveTo>
                  <a:lnTo>
                    <a:pt x="314" y="240"/>
                  </a:lnTo>
                  <a:lnTo>
                    <a:pt x="312" y="240"/>
                  </a:lnTo>
                  <a:lnTo>
                    <a:pt x="311" y="242"/>
                  </a:lnTo>
                  <a:lnTo>
                    <a:pt x="312" y="242"/>
                  </a:lnTo>
                  <a:lnTo>
                    <a:pt x="315" y="240"/>
                  </a:lnTo>
                  <a:close/>
                  <a:moveTo>
                    <a:pt x="337" y="242"/>
                  </a:moveTo>
                  <a:lnTo>
                    <a:pt x="338" y="242"/>
                  </a:lnTo>
                  <a:lnTo>
                    <a:pt x="338" y="240"/>
                  </a:lnTo>
                  <a:lnTo>
                    <a:pt x="337" y="242"/>
                  </a:lnTo>
                  <a:close/>
                  <a:moveTo>
                    <a:pt x="983" y="242"/>
                  </a:moveTo>
                  <a:lnTo>
                    <a:pt x="983" y="240"/>
                  </a:lnTo>
                  <a:lnTo>
                    <a:pt x="982" y="240"/>
                  </a:lnTo>
                  <a:lnTo>
                    <a:pt x="983" y="242"/>
                  </a:lnTo>
                  <a:close/>
                  <a:moveTo>
                    <a:pt x="1133" y="240"/>
                  </a:moveTo>
                  <a:lnTo>
                    <a:pt x="1133" y="242"/>
                  </a:lnTo>
                  <a:lnTo>
                    <a:pt x="1136" y="240"/>
                  </a:lnTo>
                  <a:lnTo>
                    <a:pt x="1135" y="240"/>
                  </a:lnTo>
                  <a:lnTo>
                    <a:pt x="1133" y="240"/>
                  </a:lnTo>
                  <a:close/>
                  <a:moveTo>
                    <a:pt x="1218" y="239"/>
                  </a:moveTo>
                  <a:lnTo>
                    <a:pt x="1216" y="239"/>
                  </a:lnTo>
                  <a:lnTo>
                    <a:pt x="1216" y="240"/>
                  </a:lnTo>
                  <a:lnTo>
                    <a:pt x="1215" y="240"/>
                  </a:lnTo>
                  <a:lnTo>
                    <a:pt x="1215" y="242"/>
                  </a:lnTo>
                  <a:lnTo>
                    <a:pt x="1216" y="242"/>
                  </a:lnTo>
                  <a:lnTo>
                    <a:pt x="1218" y="242"/>
                  </a:lnTo>
                  <a:lnTo>
                    <a:pt x="1218" y="240"/>
                  </a:lnTo>
                  <a:lnTo>
                    <a:pt x="1218" y="239"/>
                  </a:lnTo>
                  <a:close/>
                  <a:moveTo>
                    <a:pt x="830" y="240"/>
                  </a:moveTo>
                  <a:lnTo>
                    <a:pt x="830" y="239"/>
                  </a:lnTo>
                  <a:lnTo>
                    <a:pt x="829" y="239"/>
                  </a:lnTo>
                  <a:lnTo>
                    <a:pt x="829" y="240"/>
                  </a:lnTo>
                  <a:lnTo>
                    <a:pt x="830" y="240"/>
                  </a:lnTo>
                  <a:close/>
                  <a:moveTo>
                    <a:pt x="474" y="237"/>
                  </a:moveTo>
                  <a:lnTo>
                    <a:pt x="474" y="239"/>
                  </a:lnTo>
                  <a:lnTo>
                    <a:pt x="476" y="237"/>
                  </a:lnTo>
                  <a:lnTo>
                    <a:pt x="474" y="237"/>
                  </a:lnTo>
                  <a:close/>
                  <a:moveTo>
                    <a:pt x="829" y="239"/>
                  </a:moveTo>
                  <a:lnTo>
                    <a:pt x="829" y="237"/>
                  </a:lnTo>
                  <a:lnTo>
                    <a:pt x="827" y="239"/>
                  </a:lnTo>
                  <a:lnTo>
                    <a:pt x="829" y="239"/>
                  </a:lnTo>
                  <a:close/>
                  <a:moveTo>
                    <a:pt x="994" y="239"/>
                  </a:moveTo>
                  <a:lnTo>
                    <a:pt x="995" y="239"/>
                  </a:lnTo>
                  <a:lnTo>
                    <a:pt x="995" y="237"/>
                  </a:lnTo>
                  <a:lnTo>
                    <a:pt x="994" y="237"/>
                  </a:lnTo>
                  <a:lnTo>
                    <a:pt x="992" y="237"/>
                  </a:lnTo>
                  <a:lnTo>
                    <a:pt x="992" y="239"/>
                  </a:lnTo>
                  <a:lnTo>
                    <a:pt x="994" y="239"/>
                  </a:lnTo>
                  <a:close/>
                  <a:moveTo>
                    <a:pt x="997" y="236"/>
                  </a:moveTo>
                  <a:lnTo>
                    <a:pt x="995" y="236"/>
                  </a:lnTo>
                  <a:lnTo>
                    <a:pt x="995" y="237"/>
                  </a:lnTo>
                  <a:lnTo>
                    <a:pt x="997" y="237"/>
                  </a:lnTo>
                  <a:lnTo>
                    <a:pt x="997" y="236"/>
                  </a:lnTo>
                  <a:close/>
                  <a:moveTo>
                    <a:pt x="992" y="236"/>
                  </a:moveTo>
                  <a:lnTo>
                    <a:pt x="991" y="236"/>
                  </a:lnTo>
                  <a:lnTo>
                    <a:pt x="991" y="237"/>
                  </a:lnTo>
                  <a:lnTo>
                    <a:pt x="992" y="237"/>
                  </a:lnTo>
                  <a:lnTo>
                    <a:pt x="994" y="236"/>
                  </a:lnTo>
                  <a:lnTo>
                    <a:pt x="992" y="236"/>
                  </a:lnTo>
                  <a:close/>
                  <a:moveTo>
                    <a:pt x="1091" y="237"/>
                  </a:moveTo>
                  <a:lnTo>
                    <a:pt x="1091" y="236"/>
                  </a:lnTo>
                  <a:lnTo>
                    <a:pt x="1088" y="236"/>
                  </a:lnTo>
                  <a:lnTo>
                    <a:pt x="1088" y="237"/>
                  </a:lnTo>
                  <a:lnTo>
                    <a:pt x="1089" y="237"/>
                  </a:lnTo>
                  <a:lnTo>
                    <a:pt x="1089" y="237"/>
                  </a:lnTo>
                  <a:lnTo>
                    <a:pt x="1091" y="237"/>
                  </a:lnTo>
                  <a:close/>
                  <a:moveTo>
                    <a:pt x="904" y="234"/>
                  </a:moveTo>
                  <a:lnTo>
                    <a:pt x="904" y="236"/>
                  </a:lnTo>
                  <a:lnTo>
                    <a:pt x="906" y="236"/>
                  </a:lnTo>
                  <a:lnTo>
                    <a:pt x="909" y="236"/>
                  </a:lnTo>
                  <a:lnTo>
                    <a:pt x="909" y="234"/>
                  </a:lnTo>
                  <a:lnTo>
                    <a:pt x="906" y="234"/>
                  </a:lnTo>
                  <a:lnTo>
                    <a:pt x="904" y="234"/>
                  </a:lnTo>
                  <a:close/>
                  <a:moveTo>
                    <a:pt x="480" y="233"/>
                  </a:moveTo>
                  <a:lnTo>
                    <a:pt x="480" y="234"/>
                  </a:lnTo>
                  <a:lnTo>
                    <a:pt x="482" y="234"/>
                  </a:lnTo>
                  <a:lnTo>
                    <a:pt x="482" y="233"/>
                  </a:lnTo>
                  <a:lnTo>
                    <a:pt x="480" y="233"/>
                  </a:lnTo>
                  <a:close/>
                  <a:moveTo>
                    <a:pt x="486" y="230"/>
                  </a:moveTo>
                  <a:lnTo>
                    <a:pt x="485" y="230"/>
                  </a:lnTo>
                  <a:lnTo>
                    <a:pt x="485" y="231"/>
                  </a:lnTo>
                  <a:lnTo>
                    <a:pt x="486" y="231"/>
                  </a:lnTo>
                  <a:lnTo>
                    <a:pt x="486" y="230"/>
                  </a:lnTo>
                  <a:close/>
                  <a:moveTo>
                    <a:pt x="497" y="230"/>
                  </a:moveTo>
                  <a:lnTo>
                    <a:pt x="496" y="231"/>
                  </a:lnTo>
                  <a:lnTo>
                    <a:pt x="497" y="231"/>
                  </a:lnTo>
                  <a:lnTo>
                    <a:pt x="497" y="230"/>
                  </a:lnTo>
                  <a:close/>
                  <a:moveTo>
                    <a:pt x="862" y="228"/>
                  </a:moveTo>
                  <a:lnTo>
                    <a:pt x="862" y="227"/>
                  </a:lnTo>
                  <a:lnTo>
                    <a:pt x="860" y="227"/>
                  </a:lnTo>
                  <a:lnTo>
                    <a:pt x="860" y="228"/>
                  </a:lnTo>
                  <a:lnTo>
                    <a:pt x="862" y="228"/>
                  </a:lnTo>
                  <a:close/>
                  <a:moveTo>
                    <a:pt x="1056" y="227"/>
                  </a:moveTo>
                  <a:lnTo>
                    <a:pt x="1056" y="228"/>
                  </a:lnTo>
                  <a:lnTo>
                    <a:pt x="1057" y="228"/>
                  </a:lnTo>
                  <a:lnTo>
                    <a:pt x="1059" y="228"/>
                  </a:lnTo>
                  <a:lnTo>
                    <a:pt x="1057" y="227"/>
                  </a:lnTo>
                  <a:lnTo>
                    <a:pt x="1056" y="227"/>
                  </a:lnTo>
                  <a:close/>
                  <a:moveTo>
                    <a:pt x="1060" y="228"/>
                  </a:moveTo>
                  <a:lnTo>
                    <a:pt x="1063" y="228"/>
                  </a:lnTo>
                  <a:lnTo>
                    <a:pt x="1060" y="227"/>
                  </a:lnTo>
                  <a:lnTo>
                    <a:pt x="1059" y="228"/>
                  </a:lnTo>
                  <a:lnTo>
                    <a:pt x="1060" y="228"/>
                  </a:lnTo>
                  <a:close/>
                  <a:moveTo>
                    <a:pt x="627" y="222"/>
                  </a:moveTo>
                  <a:lnTo>
                    <a:pt x="626" y="224"/>
                  </a:lnTo>
                  <a:lnTo>
                    <a:pt x="629" y="224"/>
                  </a:lnTo>
                  <a:lnTo>
                    <a:pt x="627" y="222"/>
                  </a:lnTo>
                  <a:close/>
                  <a:moveTo>
                    <a:pt x="630" y="222"/>
                  </a:moveTo>
                  <a:lnTo>
                    <a:pt x="629" y="224"/>
                  </a:lnTo>
                  <a:lnTo>
                    <a:pt x="630" y="224"/>
                  </a:lnTo>
                  <a:lnTo>
                    <a:pt x="630" y="222"/>
                  </a:lnTo>
                  <a:close/>
                  <a:moveTo>
                    <a:pt x="871" y="224"/>
                  </a:moveTo>
                  <a:lnTo>
                    <a:pt x="873" y="224"/>
                  </a:lnTo>
                  <a:lnTo>
                    <a:pt x="874" y="222"/>
                  </a:lnTo>
                  <a:lnTo>
                    <a:pt x="874" y="221"/>
                  </a:lnTo>
                  <a:lnTo>
                    <a:pt x="873" y="221"/>
                  </a:lnTo>
                  <a:lnTo>
                    <a:pt x="871" y="221"/>
                  </a:lnTo>
                  <a:lnTo>
                    <a:pt x="870" y="221"/>
                  </a:lnTo>
                  <a:lnTo>
                    <a:pt x="868" y="222"/>
                  </a:lnTo>
                  <a:lnTo>
                    <a:pt x="870" y="224"/>
                  </a:lnTo>
                  <a:lnTo>
                    <a:pt x="871" y="224"/>
                  </a:lnTo>
                  <a:close/>
                  <a:moveTo>
                    <a:pt x="1310" y="203"/>
                  </a:moveTo>
                  <a:lnTo>
                    <a:pt x="1310" y="201"/>
                  </a:lnTo>
                  <a:lnTo>
                    <a:pt x="1307" y="201"/>
                  </a:lnTo>
                  <a:lnTo>
                    <a:pt x="1306" y="201"/>
                  </a:lnTo>
                  <a:lnTo>
                    <a:pt x="1304" y="203"/>
                  </a:lnTo>
                  <a:lnTo>
                    <a:pt x="1307" y="204"/>
                  </a:lnTo>
                  <a:lnTo>
                    <a:pt x="1309" y="203"/>
                  </a:lnTo>
                  <a:lnTo>
                    <a:pt x="1310" y="203"/>
                  </a:lnTo>
                  <a:close/>
                  <a:moveTo>
                    <a:pt x="765" y="183"/>
                  </a:moveTo>
                  <a:lnTo>
                    <a:pt x="764" y="183"/>
                  </a:lnTo>
                  <a:lnTo>
                    <a:pt x="767" y="184"/>
                  </a:lnTo>
                  <a:lnTo>
                    <a:pt x="767" y="183"/>
                  </a:lnTo>
                  <a:lnTo>
                    <a:pt x="765" y="183"/>
                  </a:lnTo>
                  <a:close/>
                  <a:moveTo>
                    <a:pt x="983" y="178"/>
                  </a:moveTo>
                  <a:lnTo>
                    <a:pt x="985" y="178"/>
                  </a:lnTo>
                  <a:lnTo>
                    <a:pt x="986" y="178"/>
                  </a:lnTo>
                  <a:lnTo>
                    <a:pt x="985" y="177"/>
                  </a:lnTo>
                  <a:lnTo>
                    <a:pt x="983" y="178"/>
                  </a:lnTo>
                  <a:close/>
                  <a:moveTo>
                    <a:pt x="823" y="163"/>
                  </a:moveTo>
                  <a:lnTo>
                    <a:pt x="824" y="163"/>
                  </a:lnTo>
                  <a:lnTo>
                    <a:pt x="826" y="163"/>
                  </a:lnTo>
                  <a:lnTo>
                    <a:pt x="826" y="162"/>
                  </a:lnTo>
                  <a:lnTo>
                    <a:pt x="823" y="162"/>
                  </a:lnTo>
                  <a:lnTo>
                    <a:pt x="821" y="162"/>
                  </a:lnTo>
                  <a:lnTo>
                    <a:pt x="818" y="162"/>
                  </a:lnTo>
                  <a:lnTo>
                    <a:pt x="820" y="163"/>
                  </a:lnTo>
                  <a:lnTo>
                    <a:pt x="823" y="163"/>
                  </a:lnTo>
                  <a:close/>
                  <a:moveTo>
                    <a:pt x="994" y="142"/>
                  </a:moveTo>
                  <a:lnTo>
                    <a:pt x="992" y="144"/>
                  </a:lnTo>
                  <a:lnTo>
                    <a:pt x="991" y="144"/>
                  </a:lnTo>
                  <a:lnTo>
                    <a:pt x="988" y="145"/>
                  </a:lnTo>
                  <a:lnTo>
                    <a:pt x="991" y="145"/>
                  </a:lnTo>
                  <a:lnTo>
                    <a:pt x="992" y="145"/>
                  </a:lnTo>
                  <a:lnTo>
                    <a:pt x="994" y="145"/>
                  </a:lnTo>
                  <a:lnTo>
                    <a:pt x="995" y="144"/>
                  </a:lnTo>
                  <a:lnTo>
                    <a:pt x="997" y="144"/>
                  </a:lnTo>
                  <a:lnTo>
                    <a:pt x="995" y="142"/>
                  </a:lnTo>
                  <a:lnTo>
                    <a:pt x="994" y="142"/>
                  </a:lnTo>
                  <a:close/>
                  <a:moveTo>
                    <a:pt x="1091" y="142"/>
                  </a:moveTo>
                  <a:lnTo>
                    <a:pt x="1091" y="140"/>
                  </a:lnTo>
                  <a:lnTo>
                    <a:pt x="1089" y="140"/>
                  </a:lnTo>
                  <a:lnTo>
                    <a:pt x="1089" y="142"/>
                  </a:lnTo>
                  <a:lnTo>
                    <a:pt x="1091" y="142"/>
                  </a:lnTo>
                  <a:close/>
                  <a:moveTo>
                    <a:pt x="962" y="128"/>
                  </a:moveTo>
                  <a:lnTo>
                    <a:pt x="962" y="130"/>
                  </a:lnTo>
                  <a:lnTo>
                    <a:pt x="963" y="130"/>
                  </a:lnTo>
                  <a:lnTo>
                    <a:pt x="963" y="128"/>
                  </a:lnTo>
                  <a:lnTo>
                    <a:pt x="962" y="128"/>
                  </a:lnTo>
                  <a:close/>
                  <a:moveTo>
                    <a:pt x="1022" y="128"/>
                  </a:moveTo>
                  <a:lnTo>
                    <a:pt x="1022" y="127"/>
                  </a:lnTo>
                  <a:lnTo>
                    <a:pt x="1024" y="127"/>
                  </a:lnTo>
                  <a:lnTo>
                    <a:pt x="1026" y="127"/>
                  </a:lnTo>
                  <a:lnTo>
                    <a:pt x="1026" y="125"/>
                  </a:lnTo>
                  <a:lnTo>
                    <a:pt x="1018" y="127"/>
                  </a:lnTo>
                  <a:lnTo>
                    <a:pt x="1018" y="128"/>
                  </a:lnTo>
                  <a:lnTo>
                    <a:pt x="1019" y="128"/>
                  </a:lnTo>
                  <a:lnTo>
                    <a:pt x="1022" y="128"/>
                  </a:lnTo>
                  <a:close/>
                  <a:moveTo>
                    <a:pt x="1059" y="118"/>
                  </a:moveTo>
                  <a:lnTo>
                    <a:pt x="1057" y="118"/>
                  </a:lnTo>
                  <a:lnTo>
                    <a:pt x="1057" y="119"/>
                  </a:lnTo>
                  <a:lnTo>
                    <a:pt x="1057" y="121"/>
                  </a:lnTo>
                  <a:lnTo>
                    <a:pt x="1056" y="121"/>
                  </a:lnTo>
                  <a:lnTo>
                    <a:pt x="1056" y="122"/>
                  </a:lnTo>
                  <a:lnTo>
                    <a:pt x="1057" y="122"/>
                  </a:lnTo>
                  <a:lnTo>
                    <a:pt x="1062" y="122"/>
                  </a:lnTo>
                  <a:lnTo>
                    <a:pt x="1063" y="121"/>
                  </a:lnTo>
                  <a:lnTo>
                    <a:pt x="1063" y="119"/>
                  </a:lnTo>
                  <a:lnTo>
                    <a:pt x="1063" y="118"/>
                  </a:lnTo>
                  <a:lnTo>
                    <a:pt x="1062" y="118"/>
                  </a:lnTo>
                  <a:lnTo>
                    <a:pt x="1059" y="118"/>
                  </a:lnTo>
                  <a:close/>
                  <a:moveTo>
                    <a:pt x="1274" y="121"/>
                  </a:moveTo>
                  <a:lnTo>
                    <a:pt x="1275" y="121"/>
                  </a:lnTo>
                  <a:lnTo>
                    <a:pt x="1275" y="119"/>
                  </a:lnTo>
                  <a:lnTo>
                    <a:pt x="1274" y="119"/>
                  </a:lnTo>
                  <a:lnTo>
                    <a:pt x="1274" y="121"/>
                  </a:lnTo>
                  <a:close/>
                  <a:moveTo>
                    <a:pt x="1287" y="116"/>
                  </a:moveTo>
                  <a:lnTo>
                    <a:pt x="1289" y="116"/>
                  </a:lnTo>
                  <a:lnTo>
                    <a:pt x="1289" y="115"/>
                  </a:lnTo>
                  <a:lnTo>
                    <a:pt x="1287" y="115"/>
                  </a:lnTo>
                  <a:lnTo>
                    <a:pt x="1286" y="115"/>
                  </a:lnTo>
                  <a:lnTo>
                    <a:pt x="1284" y="115"/>
                  </a:lnTo>
                  <a:lnTo>
                    <a:pt x="1284" y="116"/>
                  </a:lnTo>
                  <a:lnTo>
                    <a:pt x="1283" y="116"/>
                  </a:lnTo>
                  <a:lnTo>
                    <a:pt x="1281" y="116"/>
                  </a:lnTo>
                  <a:lnTo>
                    <a:pt x="1280" y="116"/>
                  </a:lnTo>
                  <a:lnTo>
                    <a:pt x="1278" y="118"/>
                  </a:lnTo>
                  <a:lnTo>
                    <a:pt x="1277" y="118"/>
                  </a:lnTo>
                  <a:lnTo>
                    <a:pt x="1275" y="118"/>
                  </a:lnTo>
                  <a:lnTo>
                    <a:pt x="1275" y="119"/>
                  </a:lnTo>
                  <a:lnTo>
                    <a:pt x="1278" y="119"/>
                  </a:lnTo>
                  <a:lnTo>
                    <a:pt x="1281" y="119"/>
                  </a:lnTo>
                  <a:lnTo>
                    <a:pt x="1281" y="118"/>
                  </a:lnTo>
                  <a:lnTo>
                    <a:pt x="1287" y="116"/>
                  </a:lnTo>
                  <a:close/>
                  <a:moveTo>
                    <a:pt x="1283" y="119"/>
                  </a:moveTo>
                  <a:lnTo>
                    <a:pt x="1281" y="119"/>
                  </a:lnTo>
                  <a:lnTo>
                    <a:pt x="1281" y="121"/>
                  </a:lnTo>
                  <a:lnTo>
                    <a:pt x="1283" y="119"/>
                  </a:lnTo>
                  <a:close/>
                  <a:moveTo>
                    <a:pt x="1284" y="119"/>
                  </a:moveTo>
                  <a:lnTo>
                    <a:pt x="1283" y="119"/>
                  </a:lnTo>
                  <a:lnTo>
                    <a:pt x="1283" y="121"/>
                  </a:lnTo>
                  <a:lnTo>
                    <a:pt x="1284" y="119"/>
                  </a:lnTo>
                  <a:close/>
                  <a:moveTo>
                    <a:pt x="664" y="115"/>
                  </a:moveTo>
                  <a:lnTo>
                    <a:pt x="662" y="115"/>
                  </a:lnTo>
                  <a:lnTo>
                    <a:pt x="662" y="116"/>
                  </a:lnTo>
                  <a:lnTo>
                    <a:pt x="664" y="116"/>
                  </a:lnTo>
                  <a:lnTo>
                    <a:pt x="664" y="115"/>
                  </a:lnTo>
                  <a:close/>
                  <a:moveTo>
                    <a:pt x="982" y="115"/>
                  </a:moveTo>
                  <a:lnTo>
                    <a:pt x="980" y="116"/>
                  </a:lnTo>
                  <a:lnTo>
                    <a:pt x="983" y="115"/>
                  </a:lnTo>
                  <a:lnTo>
                    <a:pt x="982" y="115"/>
                  </a:lnTo>
                  <a:close/>
                  <a:moveTo>
                    <a:pt x="1256" y="115"/>
                  </a:moveTo>
                  <a:lnTo>
                    <a:pt x="1257" y="113"/>
                  </a:lnTo>
                  <a:lnTo>
                    <a:pt x="1256" y="113"/>
                  </a:lnTo>
                  <a:lnTo>
                    <a:pt x="1254" y="113"/>
                  </a:lnTo>
                  <a:lnTo>
                    <a:pt x="1253" y="115"/>
                  </a:lnTo>
                  <a:lnTo>
                    <a:pt x="1254" y="115"/>
                  </a:lnTo>
                  <a:lnTo>
                    <a:pt x="1256" y="115"/>
                  </a:lnTo>
                  <a:close/>
                  <a:moveTo>
                    <a:pt x="1065" y="112"/>
                  </a:moveTo>
                  <a:lnTo>
                    <a:pt x="1063" y="112"/>
                  </a:lnTo>
                  <a:lnTo>
                    <a:pt x="1062" y="112"/>
                  </a:lnTo>
                  <a:lnTo>
                    <a:pt x="1059" y="112"/>
                  </a:lnTo>
                  <a:lnTo>
                    <a:pt x="1057" y="112"/>
                  </a:lnTo>
                  <a:lnTo>
                    <a:pt x="1057" y="113"/>
                  </a:lnTo>
                  <a:lnTo>
                    <a:pt x="1060" y="113"/>
                  </a:lnTo>
                  <a:lnTo>
                    <a:pt x="1062" y="113"/>
                  </a:lnTo>
                  <a:lnTo>
                    <a:pt x="1063" y="113"/>
                  </a:lnTo>
                  <a:lnTo>
                    <a:pt x="1065" y="112"/>
                  </a:lnTo>
                  <a:close/>
                  <a:moveTo>
                    <a:pt x="1222" y="109"/>
                  </a:moveTo>
                  <a:lnTo>
                    <a:pt x="1221" y="109"/>
                  </a:lnTo>
                  <a:lnTo>
                    <a:pt x="1222" y="110"/>
                  </a:lnTo>
                  <a:lnTo>
                    <a:pt x="1222" y="109"/>
                  </a:lnTo>
                  <a:close/>
                  <a:moveTo>
                    <a:pt x="877" y="109"/>
                  </a:moveTo>
                  <a:lnTo>
                    <a:pt x="877" y="107"/>
                  </a:lnTo>
                  <a:lnTo>
                    <a:pt x="876" y="109"/>
                  </a:lnTo>
                  <a:lnTo>
                    <a:pt x="877" y="109"/>
                  </a:lnTo>
                  <a:close/>
                  <a:moveTo>
                    <a:pt x="986" y="104"/>
                  </a:moveTo>
                  <a:lnTo>
                    <a:pt x="986" y="106"/>
                  </a:lnTo>
                  <a:lnTo>
                    <a:pt x="985" y="106"/>
                  </a:lnTo>
                  <a:lnTo>
                    <a:pt x="983" y="106"/>
                  </a:lnTo>
                  <a:lnTo>
                    <a:pt x="980" y="106"/>
                  </a:lnTo>
                  <a:lnTo>
                    <a:pt x="979" y="106"/>
                  </a:lnTo>
                  <a:lnTo>
                    <a:pt x="977" y="107"/>
                  </a:lnTo>
                  <a:lnTo>
                    <a:pt x="980" y="107"/>
                  </a:lnTo>
                  <a:lnTo>
                    <a:pt x="982" y="107"/>
                  </a:lnTo>
                  <a:lnTo>
                    <a:pt x="989" y="106"/>
                  </a:lnTo>
                  <a:lnTo>
                    <a:pt x="997" y="104"/>
                  </a:lnTo>
                  <a:lnTo>
                    <a:pt x="994" y="104"/>
                  </a:lnTo>
                  <a:lnTo>
                    <a:pt x="988" y="104"/>
                  </a:lnTo>
                  <a:lnTo>
                    <a:pt x="986" y="104"/>
                  </a:lnTo>
                  <a:close/>
                  <a:moveTo>
                    <a:pt x="1006" y="106"/>
                  </a:moveTo>
                  <a:lnTo>
                    <a:pt x="1004" y="106"/>
                  </a:lnTo>
                  <a:lnTo>
                    <a:pt x="1004" y="107"/>
                  </a:lnTo>
                  <a:lnTo>
                    <a:pt x="1006" y="106"/>
                  </a:lnTo>
                  <a:close/>
                  <a:moveTo>
                    <a:pt x="795" y="103"/>
                  </a:moveTo>
                  <a:lnTo>
                    <a:pt x="794" y="104"/>
                  </a:lnTo>
                  <a:lnTo>
                    <a:pt x="798" y="104"/>
                  </a:lnTo>
                  <a:lnTo>
                    <a:pt x="804" y="104"/>
                  </a:lnTo>
                  <a:lnTo>
                    <a:pt x="809" y="104"/>
                  </a:lnTo>
                  <a:lnTo>
                    <a:pt x="810" y="104"/>
                  </a:lnTo>
                  <a:lnTo>
                    <a:pt x="812" y="104"/>
                  </a:lnTo>
                  <a:lnTo>
                    <a:pt x="815" y="104"/>
                  </a:lnTo>
                  <a:lnTo>
                    <a:pt x="815" y="103"/>
                  </a:lnTo>
                  <a:lnTo>
                    <a:pt x="814" y="101"/>
                  </a:lnTo>
                  <a:lnTo>
                    <a:pt x="812" y="101"/>
                  </a:lnTo>
                  <a:lnTo>
                    <a:pt x="807" y="101"/>
                  </a:lnTo>
                  <a:lnTo>
                    <a:pt x="804" y="101"/>
                  </a:lnTo>
                  <a:lnTo>
                    <a:pt x="800" y="101"/>
                  </a:lnTo>
                  <a:lnTo>
                    <a:pt x="795" y="103"/>
                  </a:lnTo>
                  <a:close/>
                  <a:moveTo>
                    <a:pt x="1050" y="104"/>
                  </a:moveTo>
                  <a:lnTo>
                    <a:pt x="1050" y="103"/>
                  </a:lnTo>
                  <a:lnTo>
                    <a:pt x="1048" y="103"/>
                  </a:lnTo>
                  <a:lnTo>
                    <a:pt x="1047" y="104"/>
                  </a:lnTo>
                  <a:lnTo>
                    <a:pt x="1048" y="104"/>
                  </a:lnTo>
                  <a:lnTo>
                    <a:pt x="1050" y="104"/>
                  </a:lnTo>
                  <a:close/>
                  <a:moveTo>
                    <a:pt x="1224" y="89"/>
                  </a:moveTo>
                  <a:lnTo>
                    <a:pt x="1222" y="89"/>
                  </a:lnTo>
                  <a:lnTo>
                    <a:pt x="1221" y="89"/>
                  </a:lnTo>
                  <a:lnTo>
                    <a:pt x="1225" y="91"/>
                  </a:lnTo>
                  <a:lnTo>
                    <a:pt x="1227" y="91"/>
                  </a:lnTo>
                  <a:lnTo>
                    <a:pt x="1230" y="91"/>
                  </a:lnTo>
                  <a:lnTo>
                    <a:pt x="1230" y="89"/>
                  </a:lnTo>
                  <a:lnTo>
                    <a:pt x="1225" y="89"/>
                  </a:lnTo>
                  <a:lnTo>
                    <a:pt x="1224" y="89"/>
                  </a:lnTo>
                  <a:close/>
                  <a:moveTo>
                    <a:pt x="995" y="78"/>
                  </a:moveTo>
                  <a:lnTo>
                    <a:pt x="997" y="78"/>
                  </a:lnTo>
                  <a:lnTo>
                    <a:pt x="997" y="77"/>
                  </a:lnTo>
                  <a:lnTo>
                    <a:pt x="995" y="77"/>
                  </a:lnTo>
                  <a:lnTo>
                    <a:pt x="994" y="77"/>
                  </a:lnTo>
                  <a:lnTo>
                    <a:pt x="989" y="78"/>
                  </a:lnTo>
                  <a:lnTo>
                    <a:pt x="988" y="80"/>
                  </a:lnTo>
                  <a:lnTo>
                    <a:pt x="991" y="80"/>
                  </a:lnTo>
                  <a:lnTo>
                    <a:pt x="995" y="78"/>
                  </a:lnTo>
                  <a:close/>
                  <a:moveTo>
                    <a:pt x="1392" y="68"/>
                  </a:moveTo>
                  <a:lnTo>
                    <a:pt x="1392" y="69"/>
                  </a:lnTo>
                  <a:lnTo>
                    <a:pt x="1395" y="69"/>
                  </a:lnTo>
                  <a:lnTo>
                    <a:pt x="1396" y="69"/>
                  </a:lnTo>
                  <a:lnTo>
                    <a:pt x="1398" y="69"/>
                  </a:lnTo>
                  <a:lnTo>
                    <a:pt x="1396" y="68"/>
                  </a:lnTo>
                  <a:lnTo>
                    <a:pt x="1393" y="68"/>
                  </a:lnTo>
                  <a:lnTo>
                    <a:pt x="1392" y="68"/>
                  </a:lnTo>
                  <a:close/>
                  <a:moveTo>
                    <a:pt x="1381" y="63"/>
                  </a:moveTo>
                  <a:lnTo>
                    <a:pt x="1383" y="63"/>
                  </a:lnTo>
                  <a:lnTo>
                    <a:pt x="1386" y="63"/>
                  </a:lnTo>
                  <a:lnTo>
                    <a:pt x="1390" y="63"/>
                  </a:lnTo>
                  <a:lnTo>
                    <a:pt x="1395" y="63"/>
                  </a:lnTo>
                  <a:lnTo>
                    <a:pt x="1398" y="63"/>
                  </a:lnTo>
                  <a:lnTo>
                    <a:pt x="1400" y="63"/>
                  </a:lnTo>
                  <a:lnTo>
                    <a:pt x="1400" y="62"/>
                  </a:lnTo>
                  <a:lnTo>
                    <a:pt x="1401" y="59"/>
                  </a:lnTo>
                  <a:lnTo>
                    <a:pt x="1398" y="59"/>
                  </a:lnTo>
                  <a:lnTo>
                    <a:pt x="1395" y="59"/>
                  </a:lnTo>
                  <a:lnTo>
                    <a:pt x="1390" y="59"/>
                  </a:lnTo>
                  <a:lnTo>
                    <a:pt x="1387" y="59"/>
                  </a:lnTo>
                  <a:lnTo>
                    <a:pt x="1383" y="59"/>
                  </a:lnTo>
                  <a:lnTo>
                    <a:pt x="1381" y="59"/>
                  </a:lnTo>
                  <a:lnTo>
                    <a:pt x="1380" y="59"/>
                  </a:lnTo>
                  <a:lnTo>
                    <a:pt x="1383" y="62"/>
                  </a:lnTo>
                  <a:lnTo>
                    <a:pt x="1381" y="62"/>
                  </a:lnTo>
                  <a:lnTo>
                    <a:pt x="1381" y="63"/>
                  </a:lnTo>
                  <a:close/>
                  <a:moveTo>
                    <a:pt x="1374" y="59"/>
                  </a:moveTo>
                  <a:lnTo>
                    <a:pt x="1372" y="59"/>
                  </a:lnTo>
                  <a:lnTo>
                    <a:pt x="1368" y="59"/>
                  </a:lnTo>
                  <a:lnTo>
                    <a:pt x="1365" y="59"/>
                  </a:lnTo>
                  <a:lnTo>
                    <a:pt x="1368" y="62"/>
                  </a:lnTo>
                  <a:lnTo>
                    <a:pt x="1374" y="59"/>
                  </a:lnTo>
                  <a:close/>
                  <a:moveTo>
                    <a:pt x="1552" y="21"/>
                  </a:moveTo>
                  <a:lnTo>
                    <a:pt x="1554" y="21"/>
                  </a:lnTo>
                  <a:lnTo>
                    <a:pt x="1557" y="21"/>
                  </a:lnTo>
                  <a:lnTo>
                    <a:pt x="1555" y="19"/>
                  </a:lnTo>
                  <a:lnTo>
                    <a:pt x="1552" y="21"/>
                  </a:lnTo>
                  <a:close/>
                  <a:moveTo>
                    <a:pt x="1562" y="21"/>
                  </a:moveTo>
                  <a:lnTo>
                    <a:pt x="1562" y="19"/>
                  </a:lnTo>
                  <a:lnTo>
                    <a:pt x="1557" y="21"/>
                  </a:lnTo>
                  <a:lnTo>
                    <a:pt x="1562" y="2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918">
              <a:extLst>
                <a:ext uri="{FF2B5EF4-FFF2-40B4-BE49-F238E27FC236}">
                  <a16:creationId xmlns:a16="http://schemas.microsoft.com/office/drawing/2014/main" id="{C09E12C4-A5CD-1770-8C26-24F82DD19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9526" y="1746250"/>
              <a:ext cx="982663" cy="701675"/>
            </a:xfrm>
            <a:custGeom>
              <a:avLst/>
              <a:gdLst>
                <a:gd name="T0" fmla="*/ 392 w 619"/>
                <a:gd name="T1" fmla="*/ 254 h 442"/>
                <a:gd name="T2" fmla="*/ 397 w 619"/>
                <a:gd name="T3" fmla="*/ 286 h 442"/>
                <a:gd name="T4" fmla="*/ 418 w 619"/>
                <a:gd name="T5" fmla="*/ 339 h 442"/>
                <a:gd name="T6" fmla="*/ 462 w 619"/>
                <a:gd name="T7" fmla="*/ 351 h 442"/>
                <a:gd name="T8" fmla="*/ 498 w 619"/>
                <a:gd name="T9" fmla="*/ 341 h 442"/>
                <a:gd name="T10" fmla="*/ 515 w 619"/>
                <a:gd name="T11" fmla="*/ 344 h 442"/>
                <a:gd name="T12" fmla="*/ 539 w 619"/>
                <a:gd name="T13" fmla="*/ 294 h 442"/>
                <a:gd name="T14" fmla="*/ 591 w 619"/>
                <a:gd name="T15" fmla="*/ 271 h 442"/>
                <a:gd name="T16" fmla="*/ 615 w 619"/>
                <a:gd name="T17" fmla="*/ 272 h 442"/>
                <a:gd name="T18" fmla="*/ 594 w 619"/>
                <a:gd name="T19" fmla="*/ 319 h 442"/>
                <a:gd name="T20" fmla="*/ 591 w 619"/>
                <a:gd name="T21" fmla="*/ 342 h 442"/>
                <a:gd name="T22" fmla="*/ 577 w 619"/>
                <a:gd name="T23" fmla="*/ 347 h 442"/>
                <a:gd name="T24" fmla="*/ 513 w 619"/>
                <a:gd name="T25" fmla="*/ 383 h 442"/>
                <a:gd name="T26" fmla="*/ 501 w 619"/>
                <a:gd name="T27" fmla="*/ 404 h 442"/>
                <a:gd name="T28" fmla="*/ 456 w 619"/>
                <a:gd name="T29" fmla="*/ 409 h 442"/>
                <a:gd name="T30" fmla="*/ 436 w 619"/>
                <a:gd name="T31" fmla="*/ 398 h 442"/>
                <a:gd name="T32" fmla="*/ 406 w 619"/>
                <a:gd name="T33" fmla="*/ 410 h 442"/>
                <a:gd name="T34" fmla="*/ 354 w 619"/>
                <a:gd name="T35" fmla="*/ 397 h 442"/>
                <a:gd name="T36" fmla="*/ 297 w 619"/>
                <a:gd name="T37" fmla="*/ 368 h 442"/>
                <a:gd name="T38" fmla="*/ 253 w 619"/>
                <a:gd name="T39" fmla="*/ 341 h 442"/>
                <a:gd name="T40" fmla="*/ 226 w 619"/>
                <a:gd name="T41" fmla="*/ 297 h 442"/>
                <a:gd name="T42" fmla="*/ 220 w 619"/>
                <a:gd name="T43" fmla="*/ 236 h 442"/>
                <a:gd name="T44" fmla="*/ 192 w 619"/>
                <a:gd name="T45" fmla="*/ 200 h 442"/>
                <a:gd name="T46" fmla="*/ 189 w 619"/>
                <a:gd name="T47" fmla="*/ 188 h 442"/>
                <a:gd name="T48" fmla="*/ 174 w 619"/>
                <a:gd name="T49" fmla="*/ 171 h 442"/>
                <a:gd name="T50" fmla="*/ 170 w 619"/>
                <a:gd name="T51" fmla="*/ 160 h 442"/>
                <a:gd name="T52" fmla="*/ 161 w 619"/>
                <a:gd name="T53" fmla="*/ 141 h 442"/>
                <a:gd name="T54" fmla="*/ 148 w 619"/>
                <a:gd name="T55" fmla="*/ 116 h 442"/>
                <a:gd name="T56" fmla="*/ 127 w 619"/>
                <a:gd name="T57" fmla="*/ 86 h 442"/>
                <a:gd name="T58" fmla="*/ 124 w 619"/>
                <a:gd name="T59" fmla="*/ 42 h 442"/>
                <a:gd name="T60" fmla="*/ 91 w 619"/>
                <a:gd name="T61" fmla="*/ 19 h 442"/>
                <a:gd name="T62" fmla="*/ 89 w 619"/>
                <a:gd name="T63" fmla="*/ 74 h 442"/>
                <a:gd name="T64" fmla="*/ 108 w 619"/>
                <a:gd name="T65" fmla="*/ 104 h 442"/>
                <a:gd name="T66" fmla="*/ 120 w 619"/>
                <a:gd name="T67" fmla="*/ 148 h 442"/>
                <a:gd name="T68" fmla="*/ 127 w 619"/>
                <a:gd name="T69" fmla="*/ 175 h 442"/>
                <a:gd name="T70" fmla="*/ 139 w 619"/>
                <a:gd name="T71" fmla="*/ 203 h 442"/>
                <a:gd name="T72" fmla="*/ 139 w 619"/>
                <a:gd name="T73" fmla="*/ 241 h 442"/>
                <a:gd name="T74" fmla="*/ 108 w 619"/>
                <a:gd name="T75" fmla="*/ 198 h 442"/>
                <a:gd name="T76" fmla="*/ 108 w 619"/>
                <a:gd name="T77" fmla="*/ 174 h 442"/>
                <a:gd name="T78" fmla="*/ 89 w 619"/>
                <a:gd name="T79" fmla="*/ 145 h 442"/>
                <a:gd name="T80" fmla="*/ 61 w 619"/>
                <a:gd name="T81" fmla="*/ 119 h 442"/>
                <a:gd name="T82" fmla="*/ 79 w 619"/>
                <a:gd name="T83" fmla="*/ 115 h 442"/>
                <a:gd name="T84" fmla="*/ 74 w 619"/>
                <a:gd name="T85" fmla="*/ 85 h 442"/>
                <a:gd name="T86" fmla="*/ 58 w 619"/>
                <a:gd name="T87" fmla="*/ 44 h 442"/>
                <a:gd name="T88" fmla="*/ 65 w 619"/>
                <a:gd name="T89" fmla="*/ 6 h 442"/>
                <a:gd name="T90" fmla="*/ 161 w 619"/>
                <a:gd name="T91" fmla="*/ 32 h 442"/>
                <a:gd name="T92" fmla="*/ 224 w 619"/>
                <a:gd name="T93" fmla="*/ 35 h 442"/>
                <a:gd name="T94" fmla="*/ 268 w 619"/>
                <a:gd name="T95" fmla="*/ 33 h 442"/>
                <a:gd name="T96" fmla="*/ 291 w 619"/>
                <a:gd name="T97" fmla="*/ 77 h 442"/>
                <a:gd name="T98" fmla="*/ 332 w 619"/>
                <a:gd name="T99" fmla="*/ 72 h 442"/>
                <a:gd name="T100" fmla="*/ 365 w 619"/>
                <a:gd name="T101" fmla="*/ 91 h 442"/>
                <a:gd name="T102" fmla="*/ 380 w 619"/>
                <a:gd name="T103" fmla="*/ 135 h 442"/>
                <a:gd name="T104" fmla="*/ 403 w 619"/>
                <a:gd name="T105" fmla="*/ 162 h 442"/>
                <a:gd name="T106" fmla="*/ 208 w 619"/>
                <a:gd name="T107" fmla="*/ 275 h 442"/>
                <a:gd name="T108" fmla="*/ 108 w 619"/>
                <a:gd name="T109" fmla="*/ 203 h 442"/>
                <a:gd name="T110" fmla="*/ 100 w 619"/>
                <a:gd name="T111" fmla="*/ 192 h 442"/>
                <a:gd name="T112" fmla="*/ 129 w 619"/>
                <a:gd name="T113" fmla="*/ 166 h 442"/>
                <a:gd name="T114" fmla="*/ 114 w 619"/>
                <a:gd name="T115" fmla="*/ 100 h 442"/>
                <a:gd name="T116" fmla="*/ 106 w 619"/>
                <a:gd name="T117" fmla="*/ 89 h 442"/>
                <a:gd name="T118" fmla="*/ 598 w 619"/>
                <a:gd name="T119" fmla="*/ 345 h 442"/>
                <a:gd name="T120" fmla="*/ 619 w 619"/>
                <a:gd name="T121" fmla="*/ 278 h 442"/>
                <a:gd name="T122" fmla="*/ 563 w 619"/>
                <a:gd name="T123" fmla="*/ 250 h 442"/>
                <a:gd name="T124" fmla="*/ 123 w 619"/>
                <a:gd name="T125" fmla="*/ 128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9" h="442">
                  <a:moveTo>
                    <a:pt x="420" y="165"/>
                  </a:moveTo>
                  <a:lnTo>
                    <a:pt x="418" y="168"/>
                  </a:lnTo>
                  <a:lnTo>
                    <a:pt x="418" y="169"/>
                  </a:lnTo>
                  <a:lnTo>
                    <a:pt x="418" y="171"/>
                  </a:lnTo>
                  <a:lnTo>
                    <a:pt x="417" y="172"/>
                  </a:lnTo>
                  <a:lnTo>
                    <a:pt x="417" y="174"/>
                  </a:lnTo>
                  <a:lnTo>
                    <a:pt x="415" y="175"/>
                  </a:lnTo>
                  <a:lnTo>
                    <a:pt x="413" y="178"/>
                  </a:lnTo>
                  <a:lnTo>
                    <a:pt x="409" y="183"/>
                  </a:lnTo>
                  <a:lnTo>
                    <a:pt x="406" y="192"/>
                  </a:lnTo>
                  <a:lnTo>
                    <a:pt x="403" y="200"/>
                  </a:lnTo>
                  <a:lnTo>
                    <a:pt x="400" y="210"/>
                  </a:lnTo>
                  <a:lnTo>
                    <a:pt x="400" y="213"/>
                  </a:lnTo>
                  <a:lnTo>
                    <a:pt x="398" y="218"/>
                  </a:lnTo>
                  <a:lnTo>
                    <a:pt x="397" y="218"/>
                  </a:lnTo>
                  <a:lnTo>
                    <a:pt x="398" y="219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8" y="219"/>
                  </a:lnTo>
                  <a:lnTo>
                    <a:pt x="398" y="218"/>
                  </a:lnTo>
                  <a:lnTo>
                    <a:pt x="398" y="219"/>
                  </a:lnTo>
                  <a:lnTo>
                    <a:pt x="397" y="224"/>
                  </a:lnTo>
                  <a:lnTo>
                    <a:pt x="397" y="227"/>
                  </a:lnTo>
                  <a:lnTo>
                    <a:pt x="395" y="231"/>
                  </a:lnTo>
                  <a:lnTo>
                    <a:pt x="395" y="238"/>
                  </a:lnTo>
                  <a:lnTo>
                    <a:pt x="394" y="241"/>
                  </a:lnTo>
                  <a:lnTo>
                    <a:pt x="394" y="239"/>
                  </a:lnTo>
                  <a:lnTo>
                    <a:pt x="395" y="239"/>
                  </a:lnTo>
                  <a:lnTo>
                    <a:pt x="394" y="239"/>
                  </a:lnTo>
                  <a:lnTo>
                    <a:pt x="394" y="242"/>
                  </a:lnTo>
                  <a:lnTo>
                    <a:pt x="392" y="242"/>
                  </a:lnTo>
                  <a:lnTo>
                    <a:pt x="392" y="244"/>
                  </a:lnTo>
                  <a:lnTo>
                    <a:pt x="391" y="244"/>
                  </a:lnTo>
                  <a:lnTo>
                    <a:pt x="392" y="244"/>
                  </a:lnTo>
                  <a:lnTo>
                    <a:pt x="391" y="247"/>
                  </a:lnTo>
                  <a:lnTo>
                    <a:pt x="391" y="245"/>
                  </a:lnTo>
                  <a:lnTo>
                    <a:pt x="392" y="245"/>
                  </a:lnTo>
                  <a:lnTo>
                    <a:pt x="392" y="247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3"/>
                  </a:lnTo>
                  <a:lnTo>
                    <a:pt x="392" y="254"/>
                  </a:lnTo>
                  <a:lnTo>
                    <a:pt x="391" y="257"/>
                  </a:lnTo>
                  <a:lnTo>
                    <a:pt x="391" y="259"/>
                  </a:lnTo>
                  <a:lnTo>
                    <a:pt x="394" y="265"/>
                  </a:lnTo>
                  <a:lnTo>
                    <a:pt x="395" y="268"/>
                  </a:lnTo>
                  <a:lnTo>
                    <a:pt x="397" y="269"/>
                  </a:lnTo>
                  <a:lnTo>
                    <a:pt x="398" y="271"/>
                  </a:lnTo>
                  <a:lnTo>
                    <a:pt x="398" y="272"/>
                  </a:lnTo>
                  <a:lnTo>
                    <a:pt x="398" y="274"/>
                  </a:lnTo>
                  <a:lnTo>
                    <a:pt x="397" y="274"/>
                  </a:lnTo>
                  <a:lnTo>
                    <a:pt x="397" y="275"/>
                  </a:lnTo>
                  <a:lnTo>
                    <a:pt x="397" y="277"/>
                  </a:lnTo>
                  <a:lnTo>
                    <a:pt x="395" y="277"/>
                  </a:lnTo>
                  <a:lnTo>
                    <a:pt x="395" y="278"/>
                  </a:lnTo>
                  <a:lnTo>
                    <a:pt x="395" y="277"/>
                  </a:lnTo>
                  <a:lnTo>
                    <a:pt x="395" y="275"/>
                  </a:lnTo>
                  <a:lnTo>
                    <a:pt x="395" y="274"/>
                  </a:lnTo>
                  <a:lnTo>
                    <a:pt x="397" y="274"/>
                  </a:lnTo>
                  <a:lnTo>
                    <a:pt x="397" y="272"/>
                  </a:lnTo>
                  <a:lnTo>
                    <a:pt x="397" y="271"/>
                  </a:lnTo>
                  <a:lnTo>
                    <a:pt x="395" y="269"/>
                  </a:lnTo>
                  <a:lnTo>
                    <a:pt x="394" y="268"/>
                  </a:lnTo>
                  <a:lnTo>
                    <a:pt x="394" y="266"/>
                  </a:lnTo>
                  <a:lnTo>
                    <a:pt x="392" y="266"/>
                  </a:lnTo>
                  <a:lnTo>
                    <a:pt x="392" y="265"/>
                  </a:lnTo>
                  <a:lnTo>
                    <a:pt x="392" y="263"/>
                  </a:lnTo>
                  <a:lnTo>
                    <a:pt x="391" y="259"/>
                  </a:lnTo>
                  <a:lnTo>
                    <a:pt x="391" y="260"/>
                  </a:lnTo>
                  <a:lnTo>
                    <a:pt x="392" y="262"/>
                  </a:lnTo>
                  <a:lnTo>
                    <a:pt x="392" y="263"/>
                  </a:lnTo>
                  <a:lnTo>
                    <a:pt x="391" y="265"/>
                  </a:lnTo>
                  <a:lnTo>
                    <a:pt x="392" y="266"/>
                  </a:lnTo>
                  <a:lnTo>
                    <a:pt x="392" y="269"/>
                  </a:lnTo>
                  <a:lnTo>
                    <a:pt x="392" y="272"/>
                  </a:lnTo>
                  <a:lnTo>
                    <a:pt x="394" y="274"/>
                  </a:lnTo>
                  <a:lnTo>
                    <a:pt x="394" y="272"/>
                  </a:lnTo>
                  <a:lnTo>
                    <a:pt x="395" y="274"/>
                  </a:lnTo>
                  <a:lnTo>
                    <a:pt x="394" y="274"/>
                  </a:lnTo>
                  <a:lnTo>
                    <a:pt x="394" y="275"/>
                  </a:lnTo>
                  <a:lnTo>
                    <a:pt x="395" y="278"/>
                  </a:lnTo>
                  <a:lnTo>
                    <a:pt x="395" y="280"/>
                  </a:lnTo>
                  <a:lnTo>
                    <a:pt x="397" y="283"/>
                  </a:lnTo>
                  <a:lnTo>
                    <a:pt x="397" y="286"/>
                  </a:lnTo>
                  <a:lnTo>
                    <a:pt x="398" y="289"/>
                  </a:lnTo>
                  <a:lnTo>
                    <a:pt x="398" y="291"/>
                  </a:lnTo>
                  <a:lnTo>
                    <a:pt x="398" y="294"/>
                  </a:lnTo>
                  <a:lnTo>
                    <a:pt x="400" y="297"/>
                  </a:lnTo>
                  <a:lnTo>
                    <a:pt x="401" y="297"/>
                  </a:lnTo>
                  <a:lnTo>
                    <a:pt x="401" y="298"/>
                  </a:lnTo>
                  <a:lnTo>
                    <a:pt x="403" y="298"/>
                  </a:lnTo>
                  <a:lnTo>
                    <a:pt x="403" y="300"/>
                  </a:lnTo>
                  <a:lnTo>
                    <a:pt x="404" y="301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4"/>
                  </a:lnTo>
                  <a:lnTo>
                    <a:pt x="407" y="306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10" y="312"/>
                  </a:lnTo>
                  <a:lnTo>
                    <a:pt x="410" y="313"/>
                  </a:lnTo>
                  <a:lnTo>
                    <a:pt x="410" y="316"/>
                  </a:lnTo>
                  <a:lnTo>
                    <a:pt x="410" y="318"/>
                  </a:lnTo>
                  <a:lnTo>
                    <a:pt x="410" y="321"/>
                  </a:lnTo>
                  <a:lnTo>
                    <a:pt x="412" y="322"/>
                  </a:lnTo>
                  <a:lnTo>
                    <a:pt x="412" y="324"/>
                  </a:lnTo>
                  <a:lnTo>
                    <a:pt x="412" y="325"/>
                  </a:lnTo>
                  <a:lnTo>
                    <a:pt x="412" y="327"/>
                  </a:lnTo>
                  <a:lnTo>
                    <a:pt x="413" y="328"/>
                  </a:lnTo>
                  <a:lnTo>
                    <a:pt x="415" y="328"/>
                  </a:lnTo>
                  <a:lnTo>
                    <a:pt x="415" y="330"/>
                  </a:lnTo>
                  <a:lnTo>
                    <a:pt x="415" y="331"/>
                  </a:lnTo>
                  <a:lnTo>
                    <a:pt x="415" y="333"/>
                  </a:lnTo>
                  <a:lnTo>
                    <a:pt x="417" y="333"/>
                  </a:lnTo>
                  <a:lnTo>
                    <a:pt x="418" y="333"/>
                  </a:lnTo>
                  <a:lnTo>
                    <a:pt x="418" y="334"/>
                  </a:lnTo>
                  <a:lnTo>
                    <a:pt x="418" y="336"/>
                  </a:lnTo>
                  <a:lnTo>
                    <a:pt x="418" y="338"/>
                  </a:lnTo>
                  <a:lnTo>
                    <a:pt x="420" y="338"/>
                  </a:lnTo>
                  <a:lnTo>
                    <a:pt x="420" y="339"/>
                  </a:lnTo>
                  <a:lnTo>
                    <a:pt x="423" y="339"/>
                  </a:lnTo>
                  <a:lnTo>
                    <a:pt x="420" y="339"/>
                  </a:lnTo>
                  <a:lnTo>
                    <a:pt x="418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8" y="339"/>
                  </a:lnTo>
                  <a:lnTo>
                    <a:pt x="420" y="339"/>
                  </a:lnTo>
                  <a:lnTo>
                    <a:pt x="420" y="341"/>
                  </a:lnTo>
                  <a:lnTo>
                    <a:pt x="418" y="341"/>
                  </a:lnTo>
                  <a:lnTo>
                    <a:pt x="420" y="341"/>
                  </a:lnTo>
                  <a:lnTo>
                    <a:pt x="423" y="341"/>
                  </a:lnTo>
                  <a:lnTo>
                    <a:pt x="424" y="341"/>
                  </a:lnTo>
                  <a:lnTo>
                    <a:pt x="426" y="341"/>
                  </a:lnTo>
                  <a:lnTo>
                    <a:pt x="426" y="342"/>
                  </a:lnTo>
                  <a:lnTo>
                    <a:pt x="426" y="341"/>
                  </a:lnTo>
                  <a:lnTo>
                    <a:pt x="424" y="341"/>
                  </a:lnTo>
                  <a:lnTo>
                    <a:pt x="423" y="341"/>
                  </a:lnTo>
                  <a:lnTo>
                    <a:pt x="423" y="339"/>
                  </a:lnTo>
                  <a:lnTo>
                    <a:pt x="424" y="341"/>
                  </a:lnTo>
                  <a:lnTo>
                    <a:pt x="426" y="341"/>
                  </a:lnTo>
                  <a:lnTo>
                    <a:pt x="427" y="341"/>
                  </a:lnTo>
                  <a:lnTo>
                    <a:pt x="430" y="341"/>
                  </a:lnTo>
                  <a:lnTo>
                    <a:pt x="432" y="341"/>
                  </a:lnTo>
                  <a:lnTo>
                    <a:pt x="433" y="341"/>
                  </a:lnTo>
                  <a:lnTo>
                    <a:pt x="435" y="341"/>
                  </a:lnTo>
                  <a:lnTo>
                    <a:pt x="435" y="342"/>
                  </a:lnTo>
                  <a:lnTo>
                    <a:pt x="436" y="344"/>
                  </a:lnTo>
                  <a:lnTo>
                    <a:pt x="436" y="345"/>
                  </a:lnTo>
                  <a:lnTo>
                    <a:pt x="438" y="345"/>
                  </a:lnTo>
                  <a:lnTo>
                    <a:pt x="441" y="345"/>
                  </a:lnTo>
                  <a:lnTo>
                    <a:pt x="442" y="345"/>
                  </a:lnTo>
                  <a:lnTo>
                    <a:pt x="442" y="347"/>
                  </a:lnTo>
                  <a:lnTo>
                    <a:pt x="442" y="348"/>
                  </a:lnTo>
                  <a:lnTo>
                    <a:pt x="442" y="350"/>
                  </a:lnTo>
                  <a:lnTo>
                    <a:pt x="444" y="351"/>
                  </a:lnTo>
                  <a:lnTo>
                    <a:pt x="445" y="354"/>
                  </a:lnTo>
                  <a:lnTo>
                    <a:pt x="447" y="354"/>
                  </a:lnTo>
                  <a:lnTo>
                    <a:pt x="448" y="354"/>
                  </a:lnTo>
                  <a:lnTo>
                    <a:pt x="450" y="354"/>
                  </a:lnTo>
                  <a:lnTo>
                    <a:pt x="453" y="354"/>
                  </a:lnTo>
                  <a:lnTo>
                    <a:pt x="454" y="353"/>
                  </a:lnTo>
                  <a:lnTo>
                    <a:pt x="456" y="353"/>
                  </a:lnTo>
                  <a:lnTo>
                    <a:pt x="457" y="353"/>
                  </a:lnTo>
                  <a:lnTo>
                    <a:pt x="457" y="351"/>
                  </a:lnTo>
                  <a:lnTo>
                    <a:pt x="460" y="351"/>
                  </a:lnTo>
                  <a:lnTo>
                    <a:pt x="459" y="351"/>
                  </a:lnTo>
                  <a:lnTo>
                    <a:pt x="460" y="351"/>
                  </a:lnTo>
                  <a:lnTo>
                    <a:pt x="462" y="351"/>
                  </a:lnTo>
                  <a:lnTo>
                    <a:pt x="462" y="350"/>
                  </a:lnTo>
                  <a:lnTo>
                    <a:pt x="463" y="350"/>
                  </a:lnTo>
                  <a:lnTo>
                    <a:pt x="465" y="350"/>
                  </a:lnTo>
                  <a:lnTo>
                    <a:pt x="466" y="350"/>
                  </a:lnTo>
                  <a:lnTo>
                    <a:pt x="466" y="348"/>
                  </a:lnTo>
                  <a:lnTo>
                    <a:pt x="465" y="348"/>
                  </a:lnTo>
                  <a:lnTo>
                    <a:pt x="463" y="350"/>
                  </a:lnTo>
                  <a:lnTo>
                    <a:pt x="462" y="350"/>
                  </a:lnTo>
                  <a:lnTo>
                    <a:pt x="462" y="351"/>
                  </a:lnTo>
                  <a:lnTo>
                    <a:pt x="460" y="351"/>
                  </a:lnTo>
                  <a:lnTo>
                    <a:pt x="460" y="350"/>
                  </a:lnTo>
                  <a:lnTo>
                    <a:pt x="462" y="350"/>
                  </a:lnTo>
                  <a:lnTo>
                    <a:pt x="466" y="348"/>
                  </a:lnTo>
                  <a:lnTo>
                    <a:pt x="469" y="348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4" y="348"/>
                  </a:lnTo>
                  <a:lnTo>
                    <a:pt x="474" y="350"/>
                  </a:lnTo>
                  <a:lnTo>
                    <a:pt x="476" y="350"/>
                  </a:lnTo>
                  <a:lnTo>
                    <a:pt x="476" y="348"/>
                  </a:lnTo>
                  <a:lnTo>
                    <a:pt x="476" y="350"/>
                  </a:lnTo>
                  <a:lnTo>
                    <a:pt x="477" y="350"/>
                  </a:lnTo>
                  <a:lnTo>
                    <a:pt x="477" y="348"/>
                  </a:lnTo>
                  <a:lnTo>
                    <a:pt x="476" y="348"/>
                  </a:lnTo>
                  <a:lnTo>
                    <a:pt x="477" y="348"/>
                  </a:lnTo>
                  <a:lnTo>
                    <a:pt x="480" y="347"/>
                  </a:lnTo>
                  <a:lnTo>
                    <a:pt x="482" y="347"/>
                  </a:lnTo>
                  <a:lnTo>
                    <a:pt x="483" y="347"/>
                  </a:lnTo>
                  <a:lnTo>
                    <a:pt x="485" y="345"/>
                  </a:lnTo>
                  <a:lnTo>
                    <a:pt x="485" y="344"/>
                  </a:lnTo>
                  <a:lnTo>
                    <a:pt x="485" y="345"/>
                  </a:lnTo>
                  <a:lnTo>
                    <a:pt x="485" y="347"/>
                  </a:lnTo>
                  <a:lnTo>
                    <a:pt x="486" y="348"/>
                  </a:lnTo>
                  <a:lnTo>
                    <a:pt x="486" y="347"/>
                  </a:lnTo>
                  <a:lnTo>
                    <a:pt x="486" y="345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9" y="342"/>
                  </a:lnTo>
                  <a:lnTo>
                    <a:pt x="492" y="342"/>
                  </a:lnTo>
                  <a:lnTo>
                    <a:pt x="494" y="342"/>
                  </a:lnTo>
                  <a:lnTo>
                    <a:pt x="497" y="342"/>
                  </a:lnTo>
                  <a:lnTo>
                    <a:pt x="498" y="341"/>
                  </a:lnTo>
                  <a:lnTo>
                    <a:pt x="501" y="342"/>
                  </a:lnTo>
                  <a:lnTo>
                    <a:pt x="503" y="344"/>
                  </a:lnTo>
                  <a:lnTo>
                    <a:pt x="501" y="344"/>
                  </a:lnTo>
                  <a:lnTo>
                    <a:pt x="500" y="344"/>
                  </a:lnTo>
                  <a:lnTo>
                    <a:pt x="498" y="344"/>
                  </a:lnTo>
                  <a:lnTo>
                    <a:pt x="498" y="345"/>
                  </a:lnTo>
                  <a:lnTo>
                    <a:pt x="500" y="345"/>
                  </a:lnTo>
                  <a:lnTo>
                    <a:pt x="501" y="345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0" y="345"/>
                  </a:lnTo>
                  <a:lnTo>
                    <a:pt x="500" y="344"/>
                  </a:lnTo>
                  <a:lnTo>
                    <a:pt x="501" y="344"/>
                  </a:lnTo>
                  <a:lnTo>
                    <a:pt x="501" y="345"/>
                  </a:lnTo>
                  <a:lnTo>
                    <a:pt x="503" y="345"/>
                  </a:lnTo>
                  <a:lnTo>
                    <a:pt x="501" y="345"/>
                  </a:lnTo>
                  <a:lnTo>
                    <a:pt x="503" y="345"/>
                  </a:lnTo>
                  <a:lnTo>
                    <a:pt x="503" y="347"/>
                  </a:lnTo>
                  <a:lnTo>
                    <a:pt x="503" y="348"/>
                  </a:lnTo>
                  <a:lnTo>
                    <a:pt x="503" y="347"/>
                  </a:lnTo>
                  <a:lnTo>
                    <a:pt x="503" y="348"/>
                  </a:lnTo>
                  <a:lnTo>
                    <a:pt x="504" y="348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4" y="347"/>
                  </a:lnTo>
                  <a:lnTo>
                    <a:pt x="506" y="347"/>
                  </a:lnTo>
                  <a:lnTo>
                    <a:pt x="507" y="347"/>
                  </a:lnTo>
                  <a:lnTo>
                    <a:pt x="507" y="348"/>
                  </a:lnTo>
                  <a:lnTo>
                    <a:pt x="509" y="347"/>
                  </a:lnTo>
                  <a:lnTo>
                    <a:pt x="510" y="347"/>
                  </a:lnTo>
                  <a:lnTo>
                    <a:pt x="510" y="348"/>
                  </a:lnTo>
                  <a:lnTo>
                    <a:pt x="510" y="347"/>
                  </a:lnTo>
                  <a:lnTo>
                    <a:pt x="509" y="347"/>
                  </a:lnTo>
                  <a:lnTo>
                    <a:pt x="510" y="347"/>
                  </a:lnTo>
                  <a:lnTo>
                    <a:pt x="510" y="345"/>
                  </a:lnTo>
                  <a:lnTo>
                    <a:pt x="512" y="345"/>
                  </a:lnTo>
                  <a:lnTo>
                    <a:pt x="513" y="345"/>
                  </a:lnTo>
                  <a:lnTo>
                    <a:pt x="513" y="344"/>
                  </a:lnTo>
                  <a:lnTo>
                    <a:pt x="515" y="344"/>
                  </a:lnTo>
                  <a:lnTo>
                    <a:pt x="516" y="342"/>
                  </a:lnTo>
                  <a:lnTo>
                    <a:pt x="515" y="342"/>
                  </a:lnTo>
                  <a:lnTo>
                    <a:pt x="515" y="344"/>
                  </a:lnTo>
                  <a:lnTo>
                    <a:pt x="515" y="341"/>
                  </a:lnTo>
                  <a:lnTo>
                    <a:pt x="515" y="339"/>
                  </a:lnTo>
                  <a:lnTo>
                    <a:pt x="513" y="339"/>
                  </a:lnTo>
                  <a:lnTo>
                    <a:pt x="513" y="338"/>
                  </a:lnTo>
                  <a:lnTo>
                    <a:pt x="515" y="336"/>
                  </a:lnTo>
                  <a:lnTo>
                    <a:pt x="516" y="336"/>
                  </a:lnTo>
                  <a:lnTo>
                    <a:pt x="516" y="334"/>
                  </a:lnTo>
                  <a:lnTo>
                    <a:pt x="515" y="336"/>
                  </a:lnTo>
                  <a:lnTo>
                    <a:pt x="513" y="338"/>
                  </a:lnTo>
                  <a:lnTo>
                    <a:pt x="512" y="339"/>
                  </a:lnTo>
                  <a:lnTo>
                    <a:pt x="512" y="338"/>
                  </a:lnTo>
                  <a:lnTo>
                    <a:pt x="512" y="339"/>
                  </a:lnTo>
                  <a:lnTo>
                    <a:pt x="510" y="339"/>
                  </a:lnTo>
                  <a:lnTo>
                    <a:pt x="512" y="338"/>
                  </a:lnTo>
                  <a:lnTo>
                    <a:pt x="513" y="336"/>
                  </a:lnTo>
                  <a:lnTo>
                    <a:pt x="516" y="334"/>
                  </a:lnTo>
                  <a:lnTo>
                    <a:pt x="518" y="333"/>
                  </a:lnTo>
                  <a:lnTo>
                    <a:pt x="521" y="331"/>
                  </a:lnTo>
                  <a:lnTo>
                    <a:pt x="522" y="331"/>
                  </a:lnTo>
                  <a:lnTo>
                    <a:pt x="524" y="330"/>
                  </a:lnTo>
                  <a:lnTo>
                    <a:pt x="527" y="328"/>
                  </a:lnTo>
                  <a:lnTo>
                    <a:pt x="527" y="327"/>
                  </a:lnTo>
                  <a:lnTo>
                    <a:pt x="529" y="327"/>
                  </a:lnTo>
                  <a:lnTo>
                    <a:pt x="530" y="325"/>
                  </a:lnTo>
                  <a:lnTo>
                    <a:pt x="532" y="321"/>
                  </a:lnTo>
                  <a:lnTo>
                    <a:pt x="532" y="319"/>
                  </a:lnTo>
                  <a:lnTo>
                    <a:pt x="532" y="318"/>
                  </a:lnTo>
                  <a:lnTo>
                    <a:pt x="533" y="316"/>
                  </a:lnTo>
                  <a:lnTo>
                    <a:pt x="533" y="313"/>
                  </a:lnTo>
                  <a:lnTo>
                    <a:pt x="535" y="313"/>
                  </a:lnTo>
                  <a:lnTo>
                    <a:pt x="536" y="312"/>
                  </a:lnTo>
                  <a:lnTo>
                    <a:pt x="538" y="310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6"/>
                  </a:lnTo>
                  <a:lnTo>
                    <a:pt x="538" y="304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9" y="301"/>
                  </a:lnTo>
                  <a:lnTo>
                    <a:pt x="539" y="300"/>
                  </a:lnTo>
                  <a:lnTo>
                    <a:pt x="539" y="297"/>
                  </a:lnTo>
                  <a:lnTo>
                    <a:pt x="539" y="294"/>
                  </a:lnTo>
                  <a:lnTo>
                    <a:pt x="541" y="292"/>
                  </a:lnTo>
                  <a:lnTo>
                    <a:pt x="541" y="291"/>
                  </a:lnTo>
                  <a:lnTo>
                    <a:pt x="542" y="289"/>
                  </a:lnTo>
                  <a:lnTo>
                    <a:pt x="542" y="288"/>
                  </a:lnTo>
                  <a:lnTo>
                    <a:pt x="544" y="286"/>
                  </a:lnTo>
                  <a:lnTo>
                    <a:pt x="542" y="288"/>
                  </a:lnTo>
                  <a:lnTo>
                    <a:pt x="542" y="289"/>
                  </a:lnTo>
                  <a:lnTo>
                    <a:pt x="541" y="291"/>
                  </a:lnTo>
                  <a:lnTo>
                    <a:pt x="541" y="289"/>
                  </a:lnTo>
                  <a:lnTo>
                    <a:pt x="542" y="289"/>
                  </a:lnTo>
                  <a:lnTo>
                    <a:pt x="544" y="284"/>
                  </a:lnTo>
                  <a:lnTo>
                    <a:pt x="547" y="283"/>
                  </a:lnTo>
                  <a:lnTo>
                    <a:pt x="547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0" y="280"/>
                  </a:lnTo>
                  <a:lnTo>
                    <a:pt x="551" y="280"/>
                  </a:lnTo>
                  <a:lnTo>
                    <a:pt x="553" y="278"/>
                  </a:lnTo>
                  <a:lnTo>
                    <a:pt x="554" y="278"/>
                  </a:lnTo>
                  <a:lnTo>
                    <a:pt x="556" y="278"/>
                  </a:lnTo>
                  <a:lnTo>
                    <a:pt x="559" y="277"/>
                  </a:lnTo>
                  <a:lnTo>
                    <a:pt x="560" y="277"/>
                  </a:lnTo>
                  <a:lnTo>
                    <a:pt x="563" y="277"/>
                  </a:lnTo>
                  <a:lnTo>
                    <a:pt x="566" y="277"/>
                  </a:lnTo>
                  <a:lnTo>
                    <a:pt x="569" y="275"/>
                  </a:lnTo>
                  <a:lnTo>
                    <a:pt x="571" y="275"/>
                  </a:lnTo>
                  <a:lnTo>
                    <a:pt x="572" y="275"/>
                  </a:lnTo>
                  <a:lnTo>
                    <a:pt x="574" y="275"/>
                  </a:lnTo>
                  <a:lnTo>
                    <a:pt x="575" y="275"/>
                  </a:lnTo>
                  <a:lnTo>
                    <a:pt x="577" y="274"/>
                  </a:lnTo>
                  <a:lnTo>
                    <a:pt x="579" y="274"/>
                  </a:lnTo>
                  <a:lnTo>
                    <a:pt x="580" y="274"/>
                  </a:lnTo>
                  <a:lnTo>
                    <a:pt x="582" y="272"/>
                  </a:lnTo>
                  <a:lnTo>
                    <a:pt x="583" y="272"/>
                  </a:lnTo>
                  <a:lnTo>
                    <a:pt x="583" y="271"/>
                  </a:lnTo>
                  <a:lnTo>
                    <a:pt x="585" y="271"/>
                  </a:lnTo>
                  <a:lnTo>
                    <a:pt x="586" y="271"/>
                  </a:lnTo>
                  <a:lnTo>
                    <a:pt x="588" y="271"/>
                  </a:lnTo>
                  <a:lnTo>
                    <a:pt x="589" y="271"/>
                  </a:lnTo>
                  <a:lnTo>
                    <a:pt x="591" y="271"/>
                  </a:lnTo>
                  <a:lnTo>
                    <a:pt x="592" y="271"/>
                  </a:lnTo>
                  <a:lnTo>
                    <a:pt x="591" y="271"/>
                  </a:lnTo>
                  <a:lnTo>
                    <a:pt x="589" y="271"/>
                  </a:lnTo>
                  <a:lnTo>
                    <a:pt x="591" y="271"/>
                  </a:lnTo>
                  <a:lnTo>
                    <a:pt x="592" y="269"/>
                  </a:lnTo>
                  <a:lnTo>
                    <a:pt x="592" y="271"/>
                  </a:lnTo>
                  <a:lnTo>
                    <a:pt x="595" y="271"/>
                  </a:lnTo>
                  <a:lnTo>
                    <a:pt x="597" y="271"/>
                  </a:lnTo>
                  <a:lnTo>
                    <a:pt x="598" y="271"/>
                  </a:lnTo>
                  <a:lnTo>
                    <a:pt x="600" y="272"/>
                  </a:lnTo>
                  <a:lnTo>
                    <a:pt x="598" y="272"/>
                  </a:lnTo>
                  <a:lnTo>
                    <a:pt x="597" y="272"/>
                  </a:lnTo>
                  <a:lnTo>
                    <a:pt x="597" y="271"/>
                  </a:lnTo>
                  <a:lnTo>
                    <a:pt x="597" y="272"/>
                  </a:lnTo>
                  <a:lnTo>
                    <a:pt x="598" y="272"/>
                  </a:lnTo>
                  <a:lnTo>
                    <a:pt x="600" y="272"/>
                  </a:lnTo>
                  <a:lnTo>
                    <a:pt x="601" y="272"/>
                  </a:lnTo>
                  <a:lnTo>
                    <a:pt x="600" y="272"/>
                  </a:lnTo>
                  <a:lnTo>
                    <a:pt x="601" y="272"/>
                  </a:lnTo>
                  <a:lnTo>
                    <a:pt x="603" y="272"/>
                  </a:lnTo>
                  <a:lnTo>
                    <a:pt x="604" y="272"/>
                  </a:lnTo>
                  <a:lnTo>
                    <a:pt x="604" y="274"/>
                  </a:lnTo>
                  <a:lnTo>
                    <a:pt x="606" y="274"/>
                  </a:lnTo>
                  <a:lnTo>
                    <a:pt x="607" y="274"/>
                  </a:lnTo>
                  <a:lnTo>
                    <a:pt x="609" y="274"/>
                  </a:lnTo>
                  <a:lnTo>
                    <a:pt x="610" y="274"/>
                  </a:lnTo>
                  <a:lnTo>
                    <a:pt x="612" y="274"/>
                  </a:lnTo>
                  <a:lnTo>
                    <a:pt x="612" y="272"/>
                  </a:lnTo>
                  <a:lnTo>
                    <a:pt x="612" y="271"/>
                  </a:lnTo>
                  <a:lnTo>
                    <a:pt x="610" y="271"/>
                  </a:lnTo>
                  <a:lnTo>
                    <a:pt x="610" y="272"/>
                  </a:lnTo>
                  <a:lnTo>
                    <a:pt x="609" y="272"/>
                  </a:lnTo>
                  <a:lnTo>
                    <a:pt x="607" y="272"/>
                  </a:lnTo>
                  <a:lnTo>
                    <a:pt x="607" y="271"/>
                  </a:lnTo>
                  <a:lnTo>
                    <a:pt x="607" y="272"/>
                  </a:lnTo>
                  <a:lnTo>
                    <a:pt x="606" y="272"/>
                  </a:lnTo>
                  <a:lnTo>
                    <a:pt x="607" y="271"/>
                  </a:lnTo>
                  <a:lnTo>
                    <a:pt x="609" y="271"/>
                  </a:lnTo>
                  <a:lnTo>
                    <a:pt x="610" y="271"/>
                  </a:lnTo>
                  <a:lnTo>
                    <a:pt x="612" y="269"/>
                  </a:lnTo>
                  <a:lnTo>
                    <a:pt x="613" y="269"/>
                  </a:lnTo>
                  <a:lnTo>
                    <a:pt x="613" y="271"/>
                  </a:lnTo>
                  <a:lnTo>
                    <a:pt x="615" y="271"/>
                  </a:lnTo>
                  <a:lnTo>
                    <a:pt x="615" y="272"/>
                  </a:lnTo>
                  <a:lnTo>
                    <a:pt x="616" y="274"/>
                  </a:lnTo>
                  <a:lnTo>
                    <a:pt x="618" y="274"/>
                  </a:lnTo>
                  <a:lnTo>
                    <a:pt x="618" y="275"/>
                  </a:lnTo>
                  <a:lnTo>
                    <a:pt x="618" y="277"/>
                  </a:lnTo>
                  <a:lnTo>
                    <a:pt x="618" y="278"/>
                  </a:lnTo>
                  <a:lnTo>
                    <a:pt x="618" y="280"/>
                  </a:lnTo>
                  <a:lnTo>
                    <a:pt x="618" y="281"/>
                  </a:lnTo>
                  <a:lnTo>
                    <a:pt x="619" y="281"/>
                  </a:lnTo>
                  <a:lnTo>
                    <a:pt x="618" y="281"/>
                  </a:lnTo>
                  <a:lnTo>
                    <a:pt x="618" y="283"/>
                  </a:lnTo>
                  <a:lnTo>
                    <a:pt x="618" y="284"/>
                  </a:lnTo>
                  <a:lnTo>
                    <a:pt x="616" y="284"/>
                  </a:lnTo>
                  <a:lnTo>
                    <a:pt x="616" y="286"/>
                  </a:lnTo>
                  <a:lnTo>
                    <a:pt x="615" y="288"/>
                  </a:lnTo>
                  <a:lnTo>
                    <a:pt x="613" y="291"/>
                  </a:lnTo>
                  <a:lnTo>
                    <a:pt x="610" y="294"/>
                  </a:lnTo>
                  <a:lnTo>
                    <a:pt x="609" y="295"/>
                  </a:lnTo>
                  <a:lnTo>
                    <a:pt x="607" y="295"/>
                  </a:lnTo>
                  <a:lnTo>
                    <a:pt x="606" y="297"/>
                  </a:lnTo>
                  <a:lnTo>
                    <a:pt x="603" y="301"/>
                  </a:lnTo>
                  <a:lnTo>
                    <a:pt x="603" y="303"/>
                  </a:lnTo>
                  <a:lnTo>
                    <a:pt x="601" y="303"/>
                  </a:lnTo>
                  <a:lnTo>
                    <a:pt x="601" y="304"/>
                  </a:lnTo>
                  <a:lnTo>
                    <a:pt x="600" y="306"/>
                  </a:lnTo>
                  <a:lnTo>
                    <a:pt x="600" y="307"/>
                  </a:lnTo>
                  <a:lnTo>
                    <a:pt x="600" y="309"/>
                  </a:lnTo>
                  <a:lnTo>
                    <a:pt x="600" y="310"/>
                  </a:lnTo>
                  <a:lnTo>
                    <a:pt x="600" y="312"/>
                  </a:lnTo>
                  <a:lnTo>
                    <a:pt x="600" y="313"/>
                  </a:lnTo>
                  <a:lnTo>
                    <a:pt x="600" y="312"/>
                  </a:lnTo>
                  <a:lnTo>
                    <a:pt x="600" y="310"/>
                  </a:lnTo>
                  <a:lnTo>
                    <a:pt x="600" y="312"/>
                  </a:lnTo>
                  <a:lnTo>
                    <a:pt x="598" y="313"/>
                  </a:lnTo>
                  <a:lnTo>
                    <a:pt x="597" y="313"/>
                  </a:lnTo>
                  <a:lnTo>
                    <a:pt x="597" y="316"/>
                  </a:lnTo>
                  <a:lnTo>
                    <a:pt x="595" y="318"/>
                  </a:lnTo>
                  <a:lnTo>
                    <a:pt x="595" y="319"/>
                  </a:lnTo>
                  <a:lnTo>
                    <a:pt x="594" y="319"/>
                  </a:lnTo>
                  <a:lnTo>
                    <a:pt x="595" y="319"/>
                  </a:lnTo>
                  <a:lnTo>
                    <a:pt x="595" y="318"/>
                  </a:lnTo>
                  <a:lnTo>
                    <a:pt x="594" y="318"/>
                  </a:lnTo>
                  <a:lnTo>
                    <a:pt x="594" y="319"/>
                  </a:lnTo>
                  <a:lnTo>
                    <a:pt x="594" y="321"/>
                  </a:lnTo>
                  <a:lnTo>
                    <a:pt x="595" y="321"/>
                  </a:lnTo>
                  <a:lnTo>
                    <a:pt x="594" y="321"/>
                  </a:lnTo>
                  <a:lnTo>
                    <a:pt x="594" y="322"/>
                  </a:lnTo>
                  <a:lnTo>
                    <a:pt x="595" y="322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0" y="319"/>
                  </a:lnTo>
                  <a:lnTo>
                    <a:pt x="600" y="321"/>
                  </a:lnTo>
                  <a:lnTo>
                    <a:pt x="598" y="321"/>
                  </a:lnTo>
                  <a:lnTo>
                    <a:pt x="597" y="319"/>
                  </a:lnTo>
                  <a:lnTo>
                    <a:pt x="598" y="319"/>
                  </a:lnTo>
                  <a:lnTo>
                    <a:pt x="600" y="321"/>
                  </a:lnTo>
                  <a:lnTo>
                    <a:pt x="600" y="319"/>
                  </a:lnTo>
                  <a:lnTo>
                    <a:pt x="600" y="321"/>
                  </a:lnTo>
                  <a:lnTo>
                    <a:pt x="600" y="322"/>
                  </a:lnTo>
                  <a:lnTo>
                    <a:pt x="598" y="322"/>
                  </a:lnTo>
                  <a:lnTo>
                    <a:pt x="598" y="324"/>
                  </a:lnTo>
                  <a:lnTo>
                    <a:pt x="597" y="324"/>
                  </a:lnTo>
                  <a:lnTo>
                    <a:pt x="595" y="324"/>
                  </a:lnTo>
                  <a:lnTo>
                    <a:pt x="597" y="324"/>
                  </a:lnTo>
                  <a:lnTo>
                    <a:pt x="595" y="324"/>
                  </a:lnTo>
                  <a:lnTo>
                    <a:pt x="594" y="325"/>
                  </a:lnTo>
                  <a:lnTo>
                    <a:pt x="594" y="327"/>
                  </a:lnTo>
                  <a:lnTo>
                    <a:pt x="594" y="328"/>
                  </a:lnTo>
                  <a:lnTo>
                    <a:pt x="595" y="328"/>
                  </a:lnTo>
                  <a:lnTo>
                    <a:pt x="595" y="327"/>
                  </a:lnTo>
                  <a:lnTo>
                    <a:pt x="597" y="327"/>
                  </a:lnTo>
                  <a:lnTo>
                    <a:pt x="598" y="327"/>
                  </a:lnTo>
                  <a:lnTo>
                    <a:pt x="597" y="327"/>
                  </a:lnTo>
                  <a:lnTo>
                    <a:pt x="597" y="328"/>
                  </a:lnTo>
                  <a:lnTo>
                    <a:pt x="595" y="330"/>
                  </a:lnTo>
                  <a:lnTo>
                    <a:pt x="595" y="331"/>
                  </a:lnTo>
                  <a:lnTo>
                    <a:pt x="595" y="333"/>
                  </a:lnTo>
                  <a:lnTo>
                    <a:pt x="594" y="333"/>
                  </a:lnTo>
                  <a:lnTo>
                    <a:pt x="594" y="336"/>
                  </a:lnTo>
                  <a:lnTo>
                    <a:pt x="592" y="339"/>
                  </a:lnTo>
                  <a:lnTo>
                    <a:pt x="592" y="341"/>
                  </a:lnTo>
                  <a:lnTo>
                    <a:pt x="591" y="341"/>
                  </a:lnTo>
                  <a:lnTo>
                    <a:pt x="591" y="342"/>
                  </a:lnTo>
                  <a:lnTo>
                    <a:pt x="589" y="344"/>
                  </a:lnTo>
                  <a:lnTo>
                    <a:pt x="589" y="345"/>
                  </a:lnTo>
                  <a:lnTo>
                    <a:pt x="589" y="347"/>
                  </a:lnTo>
                  <a:lnTo>
                    <a:pt x="589" y="348"/>
                  </a:lnTo>
                  <a:lnTo>
                    <a:pt x="588" y="350"/>
                  </a:lnTo>
                  <a:lnTo>
                    <a:pt x="588" y="351"/>
                  </a:lnTo>
                  <a:lnTo>
                    <a:pt x="586" y="351"/>
                  </a:lnTo>
                  <a:lnTo>
                    <a:pt x="586" y="353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48"/>
                  </a:lnTo>
                  <a:lnTo>
                    <a:pt x="585" y="348"/>
                  </a:lnTo>
                  <a:lnTo>
                    <a:pt x="586" y="348"/>
                  </a:lnTo>
                  <a:lnTo>
                    <a:pt x="585" y="347"/>
                  </a:lnTo>
                  <a:lnTo>
                    <a:pt x="583" y="347"/>
                  </a:lnTo>
                  <a:lnTo>
                    <a:pt x="583" y="345"/>
                  </a:lnTo>
                  <a:lnTo>
                    <a:pt x="583" y="344"/>
                  </a:lnTo>
                  <a:lnTo>
                    <a:pt x="585" y="342"/>
                  </a:lnTo>
                  <a:lnTo>
                    <a:pt x="585" y="341"/>
                  </a:lnTo>
                  <a:lnTo>
                    <a:pt x="585" y="339"/>
                  </a:lnTo>
                  <a:lnTo>
                    <a:pt x="585" y="338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3" y="341"/>
                  </a:lnTo>
                  <a:lnTo>
                    <a:pt x="582" y="341"/>
                  </a:lnTo>
                  <a:lnTo>
                    <a:pt x="582" y="339"/>
                  </a:lnTo>
                  <a:lnTo>
                    <a:pt x="582" y="341"/>
                  </a:lnTo>
                  <a:lnTo>
                    <a:pt x="580" y="341"/>
                  </a:lnTo>
                  <a:lnTo>
                    <a:pt x="580" y="342"/>
                  </a:lnTo>
                  <a:lnTo>
                    <a:pt x="580" y="341"/>
                  </a:lnTo>
                  <a:lnTo>
                    <a:pt x="582" y="341"/>
                  </a:lnTo>
                  <a:lnTo>
                    <a:pt x="580" y="342"/>
                  </a:lnTo>
                  <a:lnTo>
                    <a:pt x="582" y="342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0" y="342"/>
                  </a:lnTo>
                  <a:lnTo>
                    <a:pt x="580" y="344"/>
                  </a:lnTo>
                  <a:lnTo>
                    <a:pt x="579" y="345"/>
                  </a:lnTo>
                  <a:lnTo>
                    <a:pt x="579" y="347"/>
                  </a:lnTo>
                  <a:lnTo>
                    <a:pt x="577" y="347"/>
                  </a:lnTo>
                  <a:lnTo>
                    <a:pt x="575" y="347"/>
                  </a:lnTo>
                  <a:lnTo>
                    <a:pt x="574" y="347"/>
                  </a:lnTo>
                  <a:lnTo>
                    <a:pt x="572" y="347"/>
                  </a:lnTo>
                  <a:lnTo>
                    <a:pt x="572" y="348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69" y="353"/>
                  </a:lnTo>
                  <a:lnTo>
                    <a:pt x="569" y="354"/>
                  </a:lnTo>
                  <a:lnTo>
                    <a:pt x="568" y="356"/>
                  </a:lnTo>
                  <a:lnTo>
                    <a:pt x="568" y="357"/>
                  </a:lnTo>
                  <a:lnTo>
                    <a:pt x="566" y="357"/>
                  </a:lnTo>
                  <a:lnTo>
                    <a:pt x="566" y="359"/>
                  </a:lnTo>
                  <a:lnTo>
                    <a:pt x="565" y="360"/>
                  </a:lnTo>
                  <a:lnTo>
                    <a:pt x="563" y="360"/>
                  </a:lnTo>
                  <a:lnTo>
                    <a:pt x="563" y="359"/>
                  </a:lnTo>
                  <a:lnTo>
                    <a:pt x="562" y="359"/>
                  </a:lnTo>
                  <a:lnTo>
                    <a:pt x="560" y="359"/>
                  </a:lnTo>
                  <a:lnTo>
                    <a:pt x="559" y="359"/>
                  </a:lnTo>
                  <a:lnTo>
                    <a:pt x="559" y="360"/>
                  </a:lnTo>
                  <a:lnTo>
                    <a:pt x="557" y="362"/>
                  </a:lnTo>
                  <a:lnTo>
                    <a:pt x="553" y="362"/>
                  </a:lnTo>
                  <a:lnTo>
                    <a:pt x="548" y="362"/>
                  </a:lnTo>
                  <a:lnTo>
                    <a:pt x="544" y="362"/>
                  </a:lnTo>
                  <a:lnTo>
                    <a:pt x="539" y="362"/>
                  </a:lnTo>
                  <a:lnTo>
                    <a:pt x="535" y="362"/>
                  </a:lnTo>
                  <a:lnTo>
                    <a:pt x="530" y="362"/>
                  </a:lnTo>
                  <a:lnTo>
                    <a:pt x="524" y="362"/>
                  </a:lnTo>
                  <a:lnTo>
                    <a:pt x="519" y="362"/>
                  </a:lnTo>
                  <a:lnTo>
                    <a:pt x="518" y="363"/>
                  </a:lnTo>
                  <a:lnTo>
                    <a:pt x="518" y="369"/>
                  </a:lnTo>
                  <a:lnTo>
                    <a:pt x="516" y="375"/>
                  </a:lnTo>
                  <a:lnTo>
                    <a:pt x="507" y="375"/>
                  </a:lnTo>
                  <a:lnTo>
                    <a:pt x="507" y="377"/>
                  </a:lnTo>
                  <a:lnTo>
                    <a:pt x="509" y="377"/>
                  </a:lnTo>
                  <a:lnTo>
                    <a:pt x="510" y="377"/>
                  </a:lnTo>
                  <a:lnTo>
                    <a:pt x="510" y="378"/>
                  </a:lnTo>
                  <a:lnTo>
                    <a:pt x="512" y="378"/>
                  </a:lnTo>
                  <a:lnTo>
                    <a:pt x="512" y="380"/>
                  </a:lnTo>
                  <a:lnTo>
                    <a:pt x="512" y="381"/>
                  </a:lnTo>
                  <a:lnTo>
                    <a:pt x="513" y="381"/>
                  </a:lnTo>
                  <a:lnTo>
                    <a:pt x="513" y="383"/>
                  </a:lnTo>
                  <a:lnTo>
                    <a:pt x="513" y="384"/>
                  </a:lnTo>
                  <a:lnTo>
                    <a:pt x="515" y="384"/>
                  </a:lnTo>
                  <a:lnTo>
                    <a:pt x="516" y="384"/>
                  </a:lnTo>
                  <a:lnTo>
                    <a:pt x="516" y="386"/>
                  </a:lnTo>
                  <a:lnTo>
                    <a:pt x="518" y="386"/>
                  </a:lnTo>
                  <a:lnTo>
                    <a:pt x="519" y="386"/>
                  </a:lnTo>
                  <a:lnTo>
                    <a:pt x="519" y="387"/>
                  </a:lnTo>
                  <a:lnTo>
                    <a:pt x="521" y="387"/>
                  </a:lnTo>
                  <a:lnTo>
                    <a:pt x="521" y="391"/>
                  </a:lnTo>
                  <a:lnTo>
                    <a:pt x="522" y="391"/>
                  </a:lnTo>
                  <a:lnTo>
                    <a:pt x="521" y="392"/>
                  </a:lnTo>
                  <a:lnTo>
                    <a:pt x="522" y="392"/>
                  </a:lnTo>
                  <a:lnTo>
                    <a:pt x="522" y="394"/>
                  </a:lnTo>
                  <a:lnTo>
                    <a:pt x="524" y="394"/>
                  </a:lnTo>
                  <a:lnTo>
                    <a:pt x="524" y="395"/>
                  </a:lnTo>
                  <a:lnTo>
                    <a:pt x="527" y="395"/>
                  </a:lnTo>
                  <a:lnTo>
                    <a:pt x="527" y="397"/>
                  </a:lnTo>
                  <a:lnTo>
                    <a:pt x="529" y="395"/>
                  </a:lnTo>
                  <a:lnTo>
                    <a:pt x="529" y="397"/>
                  </a:lnTo>
                  <a:lnTo>
                    <a:pt x="527" y="397"/>
                  </a:lnTo>
                  <a:lnTo>
                    <a:pt x="529" y="397"/>
                  </a:lnTo>
                  <a:lnTo>
                    <a:pt x="529" y="398"/>
                  </a:lnTo>
                  <a:lnTo>
                    <a:pt x="527" y="398"/>
                  </a:lnTo>
                  <a:lnTo>
                    <a:pt x="527" y="400"/>
                  </a:lnTo>
                  <a:lnTo>
                    <a:pt x="527" y="398"/>
                  </a:lnTo>
                  <a:lnTo>
                    <a:pt x="527" y="400"/>
                  </a:lnTo>
                  <a:lnTo>
                    <a:pt x="527" y="401"/>
                  </a:lnTo>
                  <a:lnTo>
                    <a:pt x="524" y="401"/>
                  </a:lnTo>
                  <a:lnTo>
                    <a:pt x="527" y="401"/>
                  </a:lnTo>
                  <a:lnTo>
                    <a:pt x="527" y="403"/>
                  </a:lnTo>
                  <a:lnTo>
                    <a:pt x="524" y="403"/>
                  </a:lnTo>
                  <a:lnTo>
                    <a:pt x="527" y="403"/>
                  </a:lnTo>
                  <a:lnTo>
                    <a:pt x="527" y="404"/>
                  </a:lnTo>
                  <a:lnTo>
                    <a:pt x="524" y="404"/>
                  </a:lnTo>
                  <a:lnTo>
                    <a:pt x="522" y="404"/>
                  </a:lnTo>
                  <a:lnTo>
                    <a:pt x="519" y="404"/>
                  </a:lnTo>
                  <a:lnTo>
                    <a:pt x="516" y="404"/>
                  </a:lnTo>
                  <a:lnTo>
                    <a:pt x="513" y="404"/>
                  </a:lnTo>
                  <a:lnTo>
                    <a:pt x="510" y="404"/>
                  </a:lnTo>
                  <a:lnTo>
                    <a:pt x="507" y="404"/>
                  </a:lnTo>
                  <a:lnTo>
                    <a:pt x="504" y="404"/>
                  </a:lnTo>
                  <a:lnTo>
                    <a:pt x="501" y="404"/>
                  </a:lnTo>
                  <a:lnTo>
                    <a:pt x="498" y="404"/>
                  </a:lnTo>
                  <a:lnTo>
                    <a:pt x="497" y="404"/>
                  </a:lnTo>
                  <a:lnTo>
                    <a:pt x="497" y="406"/>
                  </a:lnTo>
                  <a:lnTo>
                    <a:pt x="495" y="409"/>
                  </a:lnTo>
                  <a:lnTo>
                    <a:pt x="494" y="412"/>
                  </a:lnTo>
                  <a:lnTo>
                    <a:pt x="491" y="415"/>
                  </a:lnTo>
                  <a:lnTo>
                    <a:pt x="489" y="419"/>
                  </a:lnTo>
                  <a:lnTo>
                    <a:pt x="488" y="421"/>
                  </a:lnTo>
                  <a:lnTo>
                    <a:pt x="486" y="424"/>
                  </a:lnTo>
                  <a:lnTo>
                    <a:pt x="486" y="425"/>
                  </a:lnTo>
                  <a:lnTo>
                    <a:pt x="488" y="430"/>
                  </a:lnTo>
                  <a:lnTo>
                    <a:pt x="488" y="431"/>
                  </a:lnTo>
                  <a:lnTo>
                    <a:pt x="486" y="431"/>
                  </a:lnTo>
                  <a:lnTo>
                    <a:pt x="486" y="433"/>
                  </a:lnTo>
                  <a:lnTo>
                    <a:pt x="486" y="434"/>
                  </a:lnTo>
                  <a:lnTo>
                    <a:pt x="485" y="434"/>
                  </a:lnTo>
                  <a:lnTo>
                    <a:pt x="485" y="436"/>
                  </a:lnTo>
                  <a:lnTo>
                    <a:pt x="485" y="437"/>
                  </a:lnTo>
                  <a:lnTo>
                    <a:pt x="485" y="439"/>
                  </a:lnTo>
                  <a:lnTo>
                    <a:pt x="485" y="441"/>
                  </a:lnTo>
                  <a:lnTo>
                    <a:pt x="485" y="442"/>
                  </a:lnTo>
                  <a:lnTo>
                    <a:pt x="483" y="442"/>
                  </a:lnTo>
                  <a:lnTo>
                    <a:pt x="482" y="441"/>
                  </a:lnTo>
                  <a:lnTo>
                    <a:pt x="480" y="439"/>
                  </a:lnTo>
                  <a:lnTo>
                    <a:pt x="479" y="436"/>
                  </a:lnTo>
                  <a:lnTo>
                    <a:pt x="476" y="431"/>
                  </a:lnTo>
                  <a:lnTo>
                    <a:pt x="473" y="428"/>
                  </a:lnTo>
                  <a:lnTo>
                    <a:pt x="473" y="427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3" y="427"/>
                  </a:lnTo>
                  <a:lnTo>
                    <a:pt x="471" y="425"/>
                  </a:lnTo>
                  <a:lnTo>
                    <a:pt x="469" y="425"/>
                  </a:lnTo>
                  <a:lnTo>
                    <a:pt x="469" y="424"/>
                  </a:lnTo>
                  <a:lnTo>
                    <a:pt x="468" y="422"/>
                  </a:lnTo>
                  <a:lnTo>
                    <a:pt x="466" y="421"/>
                  </a:lnTo>
                  <a:lnTo>
                    <a:pt x="466" y="419"/>
                  </a:lnTo>
                  <a:lnTo>
                    <a:pt x="465" y="419"/>
                  </a:lnTo>
                  <a:lnTo>
                    <a:pt x="460" y="413"/>
                  </a:lnTo>
                  <a:lnTo>
                    <a:pt x="457" y="410"/>
                  </a:lnTo>
                  <a:lnTo>
                    <a:pt x="456" y="409"/>
                  </a:lnTo>
                  <a:lnTo>
                    <a:pt x="451" y="406"/>
                  </a:lnTo>
                  <a:lnTo>
                    <a:pt x="453" y="406"/>
                  </a:lnTo>
                  <a:lnTo>
                    <a:pt x="453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8" y="401"/>
                  </a:lnTo>
                  <a:lnTo>
                    <a:pt x="448" y="400"/>
                  </a:lnTo>
                  <a:lnTo>
                    <a:pt x="448" y="401"/>
                  </a:lnTo>
                  <a:lnTo>
                    <a:pt x="447" y="401"/>
                  </a:lnTo>
                  <a:lnTo>
                    <a:pt x="445" y="401"/>
                  </a:lnTo>
                  <a:lnTo>
                    <a:pt x="445" y="400"/>
                  </a:lnTo>
                  <a:lnTo>
                    <a:pt x="444" y="400"/>
                  </a:lnTo>
                  <a:lnTo>
                    <a:pt x="444" y="398"/>
                  </a:lnTo>
                  <a:lnTo>
                    <a:pt x="442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4" y="401"/>
                  </a:lnTo>
                  <a:lnTo>
                    <a:pt x="445" y="403"/>
                  </a:lnTo>
                  <a:lnTo>
                    <a:pt x="444" y="401"/>
                  </a:lnTo>
                  <a:lnTo>
                    <a:pt x="445" y="401"/>
                  </a:lnTo>
                  <a:lnTo>
                    <a:pt x="445" y="403"/>
                  </a:lnTo>
                  <a:lnTo>
                    <a:pt x="447" y="401"/>
                  </a:lnTo>
                  <a:lnTo>
                    <a:pt x="447" y="403"/>
                  </a:lnTo>
                  <a:lnTo>
                    <a:pt x="448" y="403"/>
                  </a:lnTo>
                  <a:lnTo>
                    <a:pt x="448" y="404"/>
                  </a:lnTo>
                  <a:lnTo>
                    <a:pt x="450" y="404"/>
                  </a:lnTo>
                  <a:lnTo>
                    <a:pt x="450" y="406"/>
                  </a:lnTo>
                  <a:lnTo>
                    <a:pt x="451" y="406"/>
                  </a:lnTo>
                  <a:lnTo>
                    <a:pt x="444" y="403"/>
                  </a:lnTo>
                  <a:lnTo>
                    <a:pt x="442" y="401"/>
                  </a:lnTo>
                  <a:lnTo>
                    <a:pt x="439" y="401"/>
                  </a:lnTo>
                  <a:lnTo>
                    <a:pt x="438" y="401"/>
                  </a:lnTo>
                  <a:lnTo>
                    <a:pt x="436" y="401"/>
                  </a:lnTo>
                  <a:lnTo>
                    <a:pt x="436" y="400"/>
                  </a:lnTo>
                  <a:lnTo>
                    <a:pt x="438" y="400"/>
                  </a:lnTo>
                  <a:lnTo>
                    <a:pt x="439" y="400"/>
                  </a:lnTo>
                  <a:lnTo>
                    <a:pt x="439" y="398"/>
                  </a:lnTo>
                  <a:lnTo>
                    <a:pt x="438" y="398"/>
                  </a:lnTo>
                  <a:lnTo>
                    <a:pt x="438" y="397"/>
                  </a:lnTo>
                  <a:lnTo>
                    <a:pt x="438" y="398"/>
                  </a:lnTo>
                  <a:lnTo>
                    <a:pt x="436" y="398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5" y="398"/>
                  </a:lnTo>
                  <a:lnTo>
                    <a:pt x="435" y="397"/>
                  </a:lnTo>
                  <a:lnTo>
                    <a:pt x="435" y="395"/>
                  </a:lnTo>
                  <a:lnTo>
                    <a:pt x="433" y="395"/>
                  </a:lnTo>
                  <a:lnTo>
                    <a:pt x="433" y="397"/>
                  </a:lnTo>
                  <a:lnTo>
                    <a:pt x="432" y="397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29" y="398"/>
                  </a:lnTo>
                  <a:lnTo>
                    <a:pt x="429" y="400"/>
                  </a:lnTo>
                  <a:lnTo>
                    <a:pt x="430" y="400"/>
                  </a:lnTo>
                  <a:lnTo>
                    <a:pt x="432" y="400"/>
                  </a:lnTo>
                  <a:lnTo>
                    <a:pt x="433" y="400"/>
                  </a:lnTo>
                  <a:lnTo>
                    <a:pt x="432" y="400"/>
                  </a:lnTo>
                  <a:lnTo>
                    <a:pt x="435" y="400"/>
                  </a:lnTo>
                  <a:lnTo>
                    <a:pt x="435" y="401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0" y="401"/>
                  </a:lnTo>
                  <a:lnTo>
                    <a:pt x="429" y="401"/>
                  </a:lnTo>
                  <a:lnTo>
                    <a:pt x="427" y="401"/>
                  </a:lnTo>
                  <a:lnTo>
                    <a:pt x="426" y="401"/>
                  </a:lnTo>
                  <a:lnTo>
                    <a:pt x="426" y="403"/>
                  </a:lnTo>
                  <a:lnTo>
                    <a:pt x="424" y="403"/>
                  </a:lnTo>
                  <a:lnTo>
                    <a:pt x="424" y="404"/>
                  </a:lnTo>
                  <a:lnTo>
                    <a:pt x="423" y="404"/>
                  </a:lnTo>
                  <a:lnTo>
                    <a:pt x="420" y="404"/>
                  </a:lnTo>
                  <a:lnTo>
                    <a:pt x="423" y="406"/>
                  </a:lnTo>
                  <a:lnTo>
                    <a:pt x="420" y="406"/>
                  </a:lnTo>
                  <a:lnTo>
                    <a:pt x="418" y="406"/>
                  </a:lnTo>
                  <a:lnTo>
                    <a:pt x="418" y="407"/>
                  </a:lnTo>
                  <a:lnTo>
                    <a:pt x="417" y="407"/>
                  </a:lnTo>
                  <a:lnTo>
                    <a:pt x="415" y="407"/>
                  </a:lnTo>
                  <a:lnTo>
                    <a:pt x="413" y="407"/>
                  </a:lnTo>
                  <a:lnTo>
                    <a:pt x="412" y="409"/>
                  </a:lnTo>
                  <a:lnTo>
                    <a:pt x="410" y="409"/>
                  </a:lnTo>
                  <a:lnTo>
                    <a:pt x="409" y="409"/>
                  </a:lnTo>
                  <a:lnTo>
                    <a:pt x="409" y="410"/>
                  </a:lnTo>
                  <a:lnTo>
                    <a:pt x="407" y="410"/>
                  </a:lnTo>
                  <a:lnTo>
                    <a:pt x="406" y="410"/>
                  </a:lnTo>
                  <a:lnTo>
                    <a:pt x="404" y="412"/>
                  </a:lnTo>
                  <a:lnTo>
                    <a:pt x="401" y="413"/>
                  </a:lnTo>
                  <a:lnTo>
                    <a:pt x="400" y="413"/>
                  </a:lnTo>
                  <a:lnTo>
                    <a:pt x="398" y="413"/>
                  </a:lnTo>
                  <a:lnTo>
                    <a:pt x="397" y="413"/>
                  </a:lnTo>
                  <a:lnTo>
                    <a:pt x="395" y="413"/>
                  </a:lnTo>
                  <a:lnTo>
                    <a:pt x="394" y="413"/>
                  </a:lnTo>
                  <a:lnTo>
                    <a:pt x="392" y="413"/>
                  </a:lnTo>
                  <a:lnTo>
                    <a:pt x="389" y="412"/>
                  </a:lnTo>
                  <a:lnTo>
                    <a:pt x="388" y="410"/>
                  </a:lnTo>
                  <a:lnTo>
                    <a:pt x="386" y="410"/>
                  </a:lnTo>
                  <a:lnTo>
                    <a:pt x="385" y="410"/>
                  </a:lnTo>
                  <a:lnTo>
                    <a:pt x="385" y="409"/>
                  </a:lnTo>
                  <a:lnTo>
                    <a:pt x="383" y="409"/>
                  </a:lnTo>
                  <a:lnTo>
                    <a:pt x="382" y="407"/>
                  </a:lnTo>
                  <a:lnTo>
                    <a:pt x="380" y="407"/>
                  </a:lnTo>
                  <a:lnTo>
                    <a:pt x="379" y="407"/>
                  </a:lnTo>
                  <a:lnTo>
                    <a:pt x="377" y="407"/>
                  </a:lnTo>
                  <a:lnTo>
                    <a:pt x="376" y="407"/>
                  </a:lnTo>
                  <a:lnTo>
                    <a:pt x="374" y="407"/>
                  </a:lnTo>
                  <a:lnTo>
                    <a:pt x="374" y="406"/>
                  </a:lnTo>
                  <a:lnTo>
                    <a:pt x="373" y="406"/>
                  </a:lnTo>
                  <a:lnTo>
                    <a:pt x="373" y="407"/>
                  </a:lnTo>
                  <a:lnTo>
                    <a:pt x="371" y="407"/>
                  </a:lnTo>
                  <a:lnTo>
                    <a:pt x="370" y="406"/>
                  </a:lnTo>
                  <a:lnTo>
                    <a:pt x="368" y="406"/>
                  </a:lnTo>
                  <a:lnTo>
                    <a:pt x="368" y="404"/>
                  </a:lnTo>
                  <a:lnTo>
                    <a:pt x="367" y="404"/>
                  </a:lnTo>
                  <a:lnTo>
                    <a:pt x="367" y="403"/>
                  </a:lnTo>
                  <a:lnTo>
                    <a:pt x="364" y="401"/>
                  </a:lnTo>
                  <a:lnTo>
                    <a:pt x="362" y="401"/>
                  </a:lnTo>
                  <a:lnTo>
                    <a:pt x="364" y="401"/>
                  </a:lnTo>
                  <a:lnTo>
                    <a:pt x="365" y="401"/>
                  </a:lnTo>
                  <a:lnTo>
                    <a:pt x="364" y="401"/>
                  </a:lnTo>
                  <a:lnTo>
                    <a:pt x="362" y="401"/>
                  </a:lnTo>
                  <a:lnTo>
                    <a:pt x="362" y="400"/>
                  </a:lnTo>
                  <a:lnTo>
                    <a:pt x="362" y="401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6" y="398"/>
                  </a:lnTo>
                  <a:lnTo>
                    <a:pt x="354" y="398"/>
                  </a:lnTo>
                  <a:lnTo>
                    <a:pt x="354" y="397"/>
                  </a:lnTo>
                  <a:lnTo>
                    <a:pt x="353" y="395"/>
                  </a:lnTo>
                  <a:lnTo>
                    <a:pt x="351" y="394"/>
                  </a:lnTo>
                  <a:lnTo>
                    <a:pt x="351" y="392"/>
                  </a:lnTo>
                  <a:lnTo>
                    <a:pt x="350" y="392"/>
                  </a:lnTo>
                  <a:lnTo>
                    <a:pt x="350" y="394"/>
                  </a:lnTo>
                  <a:lnTo>
                    <a:pt x="348" y="394"/>
                  </a:lnTo>
                  <a:lnTo>
                    <a:pt x="347" y="392"/>
                  </a:lnTo>
                  <a:lnTo>
                    <a:pt x="344" y="391"/>
                  </a:lnTo>
                  <a:lnTo>
                    <a:pt x="341" y="391"/>
                  </a:lnTo>
                  <a:lnTo>
                    <a:pt x="339" y="391"/>
                  </a:lnTo>
                  <a:lnTo>
                    <a:pt x="336" y="389"/>
                  </a:lnTo>
                  <a:lnTo>
                    <a:pt x="335" y="389"/>
                  </a:lnTo>
                  <a:lnTo>
                    <a:pt x="333" y="389"/>
                  </a:lnTo>
                  <a:lnTo>
                    <a:pt x="332" y="389"/>
                  </a:lnTo>
                  <a:lnTo>
                    <a:pt x="330" y="387"/>
                  </a:lnTo>
                  <a:lnTo>
                    <a:pt x="329" y="387"/>
                  </a:lnTo>
                  <a:lnTo>
                    <a:pt x="329" y="386"/>
                  </a:lnTo>
                  <a:lnTo>
                    <a:pt x="330" y="387"/>
                  </a:lnTo>
                  <a:lnTo>
                    <a:pt x="330" y="386"/>
                  </a:lnTo>
                  <a:lnTo>
                    <a:pt x="329" y="386"/>
                  </a:lnTo>
                  <a:lnTo>
                    <a:pt x="327" y="386"/>
                  </a:lnTo>
                  <a:lnTo>
                    <a:pt x="327" y="384"/>
                  </a:lnTo>
                  <a:lnTo>
                    <a:pt x="326" y="383"/>
                  </a:lnTo>
                  <a:lnTo>
                    <a:pt x="324" y="383"/>
                  </a:lnTo>
                  <a:lnTo>
                    <a:pt x="323" y="383"/>
                  </a:lnTo>
                  <a:lnTo>
                    <a:pt x="323" y="381"/>
                  </a:lnTo>
                  <a:lnTo>
                    <a:pt x="320" y="381"/>
                  </a:lnTo>
                  <a:lnTo>
                    <a:pt x="314" y="380"/>
                  </a:lnTo>
                  <a:lnTo>
                    <a:pt x="312" y="378"/>
                  </a:lnTo>
                  <a:lnTo>
                    <a:pt x="311" y="378"/>
                  </a:lnTo>
                  <a:lnTo>
                    <a:pt x="309" y="377"/>
                  </a:lnTo>
                  <a:lnTo>
                    <a:pt x="307" y="377"/>
                  </a:lnTo>
                  <a:lnTo>
                    <a:pt x="306" y="377"/>
                  </a:lnTo>
                  <a:lnTo>
                    <a:pt x="304" y="375"/>
                  </a:lnTo>
                  <a:lnTo>
                    <a:pt x="304" y="374"/>
                  </a:lnTo>
                  <a:lnTo>
                    <a:pt x="303" y="374"/>
                  </a:lnTo>
                  <a:lnTo>
                    <a:pt x="301" y="372"/>
                  </a:lnTo>
                  <a:lnTo>
                    <a:pt x="300" y="371"/>
                  </a:lnTo>
                  <a:lnTo>
                    <a:pt x="298" y="371"/>
                  </a:lnTo>
                  <a:lnTo>
                    <a:pt x="298" y="369"/>
                  </a:lnTo>
                  <a:lnTo>
                    <a:pt x="297" y="369"/>
                  </a:lnTo>
                  <a:lnTo>
                    <a:pt x="297" y="368"/>
                  </a:lnTo>
                  <a:lnTo>
                    <a:pt x="295" y="368"/>
                  </a:lnTo>
                  <a:lnTo>
                    <a:pt x="295" y="366"/>
                  </a:lnTo>
                  <a:lnTo>
                    <a:pt x="294" y="366"/>
                  </a:lnTo>
                  <a:lnTo>
                    <a:pt x="294" y="365"/>
                  </a:lnTo>
                  <a:lnTo>
                    <a:pt x="292" y="365"/>
                  </a:lnTo>
                  <a:lnTo>
                    <a:pt x="292" y="363"/>
                  </a:lnTo>
                  <a:lnTo>
                    <a:pt x="291" y="363"/>
                  </a:lnTo>
                  <a:lnTo>
                    <a:pt x="291" y="362"/>
                  </a:lnTo>
                  <a:lnTo>
                    <a:pt x="291" y="360"/>
                  </a:lnTo>
                  <a:lnTo>
                    <a:pt x="289" y="360"/>
                  </a:lnTo>
                  <a:lnTo>
                    <a:pt x="288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3" y="360"/>
                  </a:lnTo>
                  <a:lnTo>
                    <a:pt x="282" y="360"/>
                  </a:lnTo>
                  <a:lnTo>
                    <a:pt x="280" y="359"/>
                  </a:lnTo>
                  <a:lnTo>
                    <a:pt x="279" y="359"/>
                  </a:lnTo>
                  <a:lnTo>
                    <a:pt x="277" y="357"/>
                  </a:lnTo>
                  <a:lnTo>
                    <a:pt x="276" y="357"/>
                  </a:lnTo>
                  <a:lnTo>
                    <a:pt x="274" y="357"/>
                  </a:lnTo>
                  <a:lnTo>
                    <a:pt x="273" y="357"/>
                  </a:lnTo>
                  <a:lnTo>
                    <a:pt x="271" y="356"/>
                  </a:lnTo>
                  <a:lnTo>
                    <a:pt x="270" y="356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5" y="353"/>
                  </a:lnTo>
                  <a:lnTo>
                    <a:pt x="264" y="353"/>
                  </a:lnTo>
                  <a:lnTo>
                    <a:pt x="262" y="353"/>
                  </a:lnTo>
                  <a:lnTo>
                    <a:pt x="261" y="353"/>
                  </a:lnTo>
                  <a:lnTo>
                    <a:pt x="261" y="351"/>
                  </a:lnTo>
                  <a:lnTo>
                    <a:pt x="259" y="351"/>
                  </a:lnTo>
                  <a:lnTo>
                    <a:pt x="258" y="350"/>
                  </a:lnTo>
                  <a:lnTo>
                    <a:pt x="256" y="350"/>
                  </a:lnTo>
                  <a:lnTo>
                    <a:pt x="256" y="347"/>
                  </a:lnTo>
                  <a:lnTo>
                    <a:pt x="256" y="345"/>
                  </a:lnTo>
                  <a:lnTo>
                    <a:pt x="254" y="345"/>
                  </a:lnTo>
                  <a:lnTo>
                    <a:pt x="254" y="344"/>
                  </a:lnTo>
                  <a:lnTo>
                    <a:pt x="253" y="344"/>
                  </a:lnTo>
                  <a:lnTo>
                    <a:pt x="254" y="344"/>
                  </a:lnTo>
                  <a:lnTo>
                    <a:pt x="254" y="342"/>
                  </a:lnTo>
                  <a:lnTo>
                    <a:pt x="253" y="342"/>
                  </a:lnTo>
                  <a:lnTo>
                    <a:pt x="253" y="341"/>
                  </a:lnTo>
                  <a:lnTo>
                    <a:pt x="250" y="338"/>
                  </a:lnTo>
                  <a:lnTo>
                    <a:pt x="248" y="338"/>
                  </a:lnTo>
                  <a:lnTo>
                    <a:pt x="247" y="336"/>
                  </a:lnTo>
                  <a:lnTo>
                    <a:pt x="245" y="334"/>
                  </a:lnTo>
                  <a:lnTo>
                    <a:pt x="244" y="334"/>
                  </a:lnTo>
                  <a:lnTo>
                    <a:pt x="242" y="334"/>
                  </a:lnTo>
                  <a:lnTo>
                    <a:pt x="242" y="333"/>
                  </a:lnTo>
                  <a:lnTo>
                    <a:pt x="242" y="331"/>
                  </a:lnTo>
                  <a:lnTo>
                    <a:pt x="241" y="331"/>
                  </a:lnTo>
                  <a:lnTo>
                    <a:pt x="239" y="331"/>
                  </a:lnTo>
                  <a:lnTo>
                    <a:pt x="238" y="330"/>
                  </a:lnTo>
                  <a:lnTo>
                    <a:pt x="236" y="330"/>
                  </a:lnTo>
                  <a:lnTo>
                    <a:pt x="235" y="330"/>
                  </a:lnTo>
                  <a:lnTo>
                    <a:pt x="235" y="328"/>
                  </a:lnTo>
                  <a:lnTo>
                    <a:pt x="233" y="328"/>
                  </a:lnTo>
                  <a:lnTo>
                    <a:pt x="233" y="327"/>
                  </a:lnTo>
                  <a:lnTo>
                    <a:pt x="232" y="327"/>
                  </a:lnTo>
                  <a:lnTo>
                    <a:pt x="230" y="327"/>
                  </a:lnTo>
                  <a:lnTo>
                    <a:pt x="230" y="325"/>
                  </a:lnTo>
                  <a:lnTo>
                    <a:pt x="229" y="325"/>
                  </a:lnTo>
                  <a:lnTo>
                    <a:pt x="229" y="324"/>
                  </a:lnTo>
                  <a:lnTo>
                    <a:pt x="229" y="322"/>
                  </a:lnTo>
                  <a:lnTo>
                    <a:pt x="229" y="321"/>
                  </a:lnTo>
                  <a:lnTo>
                    <a:pt x="227" y="319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6" y="318"/>
                  </a:lnTo>
                  <a:lnTo>
                    <a:pt x="224" y="316"/>
                  </a:lnTo>
                  <a:lnTo>
                    <a:pt x="224" y="313"/>
                  </a:lnTo>
                  <a:lnTo>
                    <a:pt x="224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1" y="307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1" y="303"/>
                  </a:lnTo>
                  <a:lnTo>
                    <a:pt x="220" y="301"/>
                  </a:lnTo>
                  <a:lnTo>
                    <a:pt x="220" y="300"/>
                  </a:lnTo>
                  <a:lnTo>
                    <a:pt x="220" y="298"/>
                  </a:lnTo>
                  <a:lnTo>
                    <a:pt x="223" y="297"/>
                  </a:lnTo>
                  <a:lnTo>
                    <a:pt x="224" y="297"/>
                  </a:lnTo>
                  <a:lnTo>
                    <a:pt x="226" y="297"/>
                  </a:lnTo>
                  <a:lnTo>
                    <a:pt x="227" y="297"/>
                  </a:lnTo>
                  <a:lnTo>
                    <a:pt x="229" y="295"/>
                  </a:lnTo>
                  <a:lnTo>
                    <a:pt x="230" y="294"/>
                  </a:lnTo>
                  <a:lnTo>
                    <a:pt x="229" y="294"/>
                  </a:lnTo>
                  <a:lnTo>
                    <a:pt x="229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1"/>
                  </a:lnTo>
                  <a:lnTo>
                    <a:pt x="226" y="289"/>
                  </a:lnTo>
                  <a:lnTo>
                    <a:pt x="226" y="288"/>
                  </a:lnTo>
                  <a:lnTo>
                    <a:pt x="227" y="288"/>
                  </a:lnTo>
                  <a:lnTo>
                    <a:pt x="227" y="286"/>
                  </a:lnTo>
                  <a:lnTo>
                    <a:pt x="229" y="286"/>
                  </a:lnTo>
                  <a:lnTo>
                    <a:pt x="229" y="284"/>
                  </a:lnTo>
                  <a:lnTo>
                    <a:pt x="230" y="284"/>
                  </a:lnTo>
                  <a:lnTo>
                    <a:pt x="232" y="283"/>
                  </a:lnTo>
                  <a:lnTo>
                    <a:pt x="232" y="281"/>
                  </a:lnTo>
                  <a:lnTo>
                    <a:pt x="232" y="280"/>
                  </a:lnTo>
                  <a:lnTo>
                    <a:pt x="232" y="278"/>
                  </a:lnTo>
                  <a:lnTo>
                    <a:pt x="232" y="277"/>
                  </a:lnTo>
                  <a:lnTo>
                    <a:pt x="233" y="275"/>
                  </a:lnTo>
                  <a:lnTo>
                    <a:pt x="233" y="274"/>
                  </a:lnTo>
                  <a:lnTo>
                    <a:pt x="233" y="272"/>
                  </a:lnTo>
                  <a:lnTo>
                    <a:pt x="232" y="272"/>
                  </a:lnTo>
                  <a:lnTo>
                    <a:pt x="230" y="271"/>
                  </a:lnTo>
                  <a:lnTo>
                    <a:pt x="229" y="269"/>
                  </a:lnTo>
                  <a:lnTo>
                    <a:pt x="227" y="265"/>
                  </a:lnTo>
                  <a:lnTo>
                    <a:pt x="227" y="262"/>
                  </a:lnTo>
                  <a:lnTo>
                    <a:pt x="227" y="260"/>
                  </a:lnTo>
                  <a:lnTo>
                    <a:pt x="227" y="256"/>
                  </a:lnTo>
                  <a:lnTo>
                    <a:pt x="227" y="254"/>
                  </a:lnTo>
                  <a:lnTo>
                    <a:pt x="227" y="253"/>
                  </a:lnTo>
                  <a:lnTo>
                    <a:pt x="227" y="251"/>
                  </a:lnTo>
                  <a:lnTo>
                    <a:pt x="227" y="250"/>
                  </a:lnTo>
                  <a:lnTo>
                    <a:pt x="227" y="248"/>
                  </a:lnTo>
                  <a:lnTo>
                    <a:pt x="227" y="247"/>
                  </a:lnTo>
                  <a:lnTo>
                    <a:pt x="226" y="245"/>
                  </a:lnTo>
                  <a:lnTo>
                    <a:pt x="224" y="244"/>
                  </a:lnTo>
                  <a:lnTo>
                    <a:pt x="224" y="242"/>
                  </a:lnTo>
                  <a:lnTo>
                    <a:pt x="223" y="242"/>
                  </a:lnTo>
                  <a:lnTo>
                    <a:pt x="223" y="241"/>
                  </a:lnTo>
                  <a:lnTo>
                    <a:pt x="220" y="236"/>
                  </a:lnTo>
                  <a:lnTo>
                    <a:pt x="218" y="236"/>
                  </a:lnTo>
                  <a:lnTo>
                    <a:pt x="218" y="235"/>
                  </a:lnTo>
                  <a:lnTo>
                    <a:pt x="217" y="233"/>
                  </a:lnTo>
                  <a:lnTo>
                    <a:pt x="215" y="233"/>
                  </a:lnTo>
                  <a:lnTo>
                    <a:pt x="215" y="231"/>
                  </a:lnTo>
                  <a:lnTo>
                    <a:pt x="215" y="230"/>
                  </a:lnTo>
                  <a:lnTo>
                    <a:pt x="215" y="228"/>
                  </a:lnTo>
                  <a:lnTo>
                    <a:pt x="215" y="227"/>
                  </a:lnTo>
                  <a:lnTo>
                    <a:pt x="212" y="227"/>
                  </a:lnTo>
                  <a:lnTo>
                    <a:pt x="211" y="225"/>
                  </a:lnTo>
                  <a:lnTo>
                    <a:pt x="211" y="224"/>
                  </a:lnTo>
                  <a:lnTo>
                    <a:pt x="209" y="222"/>
                  </a:lnTo>
                  <a:lnTo>
                    <a:pt x="208" y="222"/>
                  </a:lnTo>
                  <a:lnTo>
                    <a:pt x="208" y="221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6"/>
                  </a:lnTo>
                  <a:lnTo>
                    <a:pt x="205" y="213"/>
                  </a:lnTo>
                  <a:lnTo>
                    <a:pt x="203" y="213"/>
                  </a:lnTo>
                  <a:lnTo>
                    <a:pt x="203" y="210"/>
                  </a:lnTo>
                  <a:lnTo>
                    <a:pt x="200" y="207"/>
                  </a:lnTo>
                  <a:lnTo>
                    <a:pt x="198" y="207"/>
                  </a:lnTo>
                  <a:lnTo>
                    <a:pt x="198" y="206"/>
                  </a:lnTo>
                  <a:lnTo>
                    <a:pt x="197" y="206"/>
                  </a:lnTo>
                  <a:lnTo>
                    <a:pt x="197" y="204"/>
                  </a:lnTo>
                  <a:lnTo>
                    <a:pt x="195" y="203"/>
                  </a:lnTo>
                  <a:lnTo>
                    <a:pt x="192" y="200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4" y="201"/>
                  </a:lnTo>
                  <a:lnTo>
                    <a:pt x="195" y="203"/>
                  </a:lnTo>
                  <a:lnTo>
                    <a:pt x="197" y="203"/>
                  </a:lnTo>
                  <a:lnTo>
                    <a:pt x="195" y="203"/>
                  </a:lnTo>
                  <a:lnTo>
                    <a:pt x="197" y="203"/>
                  </a:lnTo>
                  <a:lnTo>
                    <a:pt x="197" y="201"/>
                  </a:lnTo>
                  <a:lnTo>
                    <a:pt x="197" y="200"/>
                  </a:lnTo>
                  <a:lnTo>
                    <a:pt x="195" y="200"/>
                  </a:lnTo>
                  <a:lnTo>
                    <a:pt x="197" y="200"/>
                  </a:lnTo>
                  <a:lnTo>
                    <a:pt x="195" y="200"/>
                  </a:lnTo>
                  <a:lnTo>
                    <a:pt x="195" y="201"/>
                  </a:lnTo>
                  <a:lnTo>
                    <a:pt x="194" y="200"/>
                  </a:lnTo>
                  <a:lnTo>
                    <a:pt x="192" y="200"/>
                  </a:lnTo>
                  <a:lnTo>
                    <a:pt x="192" y="198"/>
                  </a:lnTo>
                  <a:lnTo>
                    <a:pt x="191" y="197"/>
                  </a:lnTo>
                  <a:lnTo>
                    <a:pt x="191" y="198"/>
                  </a:lnTo>
                  <a:lnTo>
                    <a:pt x="191" y="197"/>
                  </a:lnTo>
                  <a:lnTo>
                    <a:pt x="189" y="197"/>
                  </a:lnTo>
                  <a:lnTo>
                    <a:pt x="189" y="198"/>
                  </a:lnTo>
                  <a:lnTo>
                    <a:pt x="191" y="198"/>
                  </a:lnTo>
                  <a:lnTo>
                    <a:pt x="191" y="200"/>
                  </a:lnTo>
                  <a:lnTo>
                    <a:pt x="191" y="198"/>
                  </a:lnTo>
                  <a:lnTo>
                    <a:pt x="189" y="198"/>
                  </a:lnTo>
                  <a:lnTo>
                    <a:pt x="188" y="197"/>
                  </a:lnTo>
                  <a:lnTo>
                    <a:pt x="188" y="195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88" y="194"/>
                  </a:lnTo>
                  <a:lnTo>
                    <a:pt x="189" y="194"/>
                  </a:lnTo>
                  <a:lnTo>
                    <a:pt x="189" y="192"/>
                  </a:lnTo>
                  <a:lnTo>
                    <a:pt x="188" y="192"/>
                  </a:lnTo>
                  <a:lnTo>
                    <a:pt x="189" y="192"/>
                  </a:lnTo>
                  <a:lnTo>
                    <a:pt x="189" y="191"/>
                  </a:lnTo>
                  <a:lnTo>
                    <a:pt x="189" y="189"/>
                  </a:lnTo>
                  <a:lnTo>
                    <a:pt x="189" y="188"/>
                  </a:lnTo>
                  <a:lnTo>
                    <a:pt x="188" y="188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6" y="191"/>
                  </a:lnTo>
                  <a:lnTo>
                    <a:pt x="185" y="188"/>
                  </a:lnTo>
                  <a:lnTo>
                    <a:pt x="185" y="186"/>
                  </a:lnTo>
                  <a:lnTo>
                    <a:pt x="183" y="186"/>
                  </a:lnTo>
                  <a:lnTo>
                    <a:pt x="183" y="185"/>
                  </a:lnTo>
                  <a:lnTo>
                    <a:pt x="185" y="185"/>
                  </a:lnTo>
                  <a:lnTo>
                    <a:pt x="185" y="186"/>
                  </a:lnTo>
                  <a:lnTo>
                    <a:pt x="185" y="188"/>
                  </a:lnTo>
                  <a:lnTo>
                    <a:pt x="186" y="188"/>
                  </a:lnTo>
                  <a:lnTo>
                    <a:pt x="186" y="189"/>
                  </a:lnTo>
                  <a:lnTo>
                    <a:pt x="186" y="188"/>
                  </a:lnTo>
                  <a:lnTo>
                    <a:pt x="186" y="186"/>
                  </a:lnTo>
                  <a:lnTo>
                    <a:pt x="188" y="186"/>
                  </a:lnTo>
                  <a:lnTo>
                    <a:pt x="188" y="188"/>
                  </a:lnTo>
                  <a:lnTo>
                    <a:pt x="189" y="188"/>
                  </a:lnTo>
                  <a:lnTo>
                    <a:pt x="188" y="185"/>
                  </a:lnTo>
                  <a:lnTo>
                    <a:pt x="186" y="185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5" y="185"/>
                  </a:lnTo>
                  <a:lnTo>
                    <a:pt x="185" y="183"/>
                  </a:lnTo>
                  <a:lnTo>
                    <a:pt x="185" y="185"/>
                  </a:lnTo>
                  <a:lnTo>
                    <a:pt x="183" y="185"/>
                  </a:lnTo>
                  <a:lnTo>
                    <a:pt x="183" y="183"/>
                  </a:lnTo>
                  <a:lnTo>
                    <a:pt x="185" y="183"/>
                  </a:lnTo>
                  <a:lnTo>
                    <a:pt x="185" y="181"/>
                  </a:lnTo>
                  <a:lnTo>
                    <a:pt x="183" y="181"/>
                  </a:lnTo>
                  <a:lnTo>
                    <a:pt x="182" y="185"/>
                  </a:lnTo>
                  <a:lnTo>
                    <a:pt x="182" y="183"/>
                  </a:lnTo>
                  <a:lnTo>
                    <a:pt x="182" y="181"/>
                  </a:lnTo>
                  <a:lnTo>
                    <a:pt x="180" y="180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78"/>
                  </a:lnTo>
                  <a:lnTo>
                    <a:pt x="176" y="178"/>
                  </a:lnTo>
                  <a:lnTo>
                    <a:pt x="177" y="178"/>
                  </a:lnTo>
                  <a:lnTo>
                    <a:pt x="179" y="180"/>
                  </a:lnTo>
                  <a:lnTo>
                    <a:pt x="179" y="178"/>
                  </a:lnTo>
                  <a:lnTo>
                    <a:pt x="177" y="178"/>
                  </a:lnTo>
                  <a:lnTo>
                    <a:pt x="176" y="178"/>
                  </a:lnTo>
                  <a:lnTo>
                    <a:pt x="177" y="178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4"/>
                  </a:lnTo>
                  <a:lnTo>
                    <a:pt x="174" y="174"/>
                  </a:lnTo>
                  <a:lnTo>
                    <a:pt x="174" y="175"/>
                  </a:lnTo>
                  <a:lnTo>
                    <a:pt x="173" y="177"/>
                  </a:lnTo>
                  <a:lnTo>
                    <a:pt x="173" y="175"/>
                  </a:lnTo>
                  <a:lnTo>
                    <a:pt x="171" y="175"/>
                  </a:lnTo>
                  <a:lnTo>
                    <a:pt x="171" y="177"/>
                  </a:lnTo>
                  <a:lnTo>
                    <a:pt x="170" y="175"/>
                  </a:lnTo>
                  <a:lnTo>
                    <a:pt x="170" y="174"/>
                  </a:lnTo>
                  <a:lnTo>
                    <a:pt x="171" y="174"/>
                  </a:lnTo>
                  <a:lnTo>
                    <a:pt x="173" y="175"/>
                  </a:lnTo>
                  <a:lnTo>
                    <a:pt x="173" y="174"/>
                  </a:lnTo>
                  <a:lnTo>
                    <a:pt x="174" y="172"/>
                  </a:lnTo>
                  <a:lnTo>
                    <a:pt x="174" y="171"/>
                  </a:lnTo>
                  <a:lnTo>
                    <a:pt x="176" y="171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4" y="171"/>
                  </a:lnTo>
                  <a:lnTo>
                    <a:pt x="173" y="172"/>
                  </a:lnTo>
                  <a:lnTo>
                    <a:pt x="171" y="174"/>
                  </a:lnTo>
                  <a:lnTo>
                    <a:pt x="170" y="174"/>
                  </a:lnTo>
                  <a:lnTo>
                    <a:pt x="170" y="172"/>
                  </a:lnTo>
                  <a:lnTo>
                    <a:pt x="168" y="172"/>
                  </a:lnTo>
                  <a:lnTo>
                    <a:pt x="167" y="171"/>
                  </a:lnTo>
                  <a:lnTo>
                    <a:pt x="167" y="172"/>
                  </a:lnTo>
                  <a:lnTo>
                    <a:pt x="168" y="172"/>
                  </a:lnTo>
                  <a:lnTo>
                    <a:pt x="168" y="174"/>
                  </a:lnTo>
                  <a:lnTo>
                    <a:pt x="168" y="172"/>
                  </a:lnTo>
                  <a:lnTo>
                    <a:pt x="167" y="172"/>
                  </a:lnTo>
                  <a:lnTo>
                    <a:pt x="165" y="172"/>
                  </a:lnTo>
                  <a:lnTo>
                    <a:pt x="164" y="172"/>
                  </a:lnTo>
                  <a:lnTo>
                    <a:pt x="165" y="172"/>
                  </a:lnTo>
                  <a:lnTo>
                    <a:pt x="167" y="172"/>
                  </a:lnTo>
                  <a:lnTo>
                    <a:pt x="167" y="171"/>
                  </a:lnTo>
                  <a:lnTo>
                    <a:pt x="167" y="169"/>
                  </a:lnTo>
                  <a:lnTo>
                    <a:pt x="165" y="169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5" y="169"/>
                  </a:lnTo>
                  <a:lnTo>
                    <a:pt x="164" y="169"/>
                  </a:lnTo>
                  <a:lnTo>
                    <a:pt x="164" y="168"/>
                  </a:lnTo>
                  <a:lnTo>
                    <a:pt x="165" y="168"/>
                  </a:lnTo>
                  <a:lnTo>
                    <a:pt x="165" y="166"/>
                  </a:lnTo>
                  <a:lnTo>
                    <a:pt x="165" y="165"/>
                  </a:lnTo>
                  <a:lnTo>
                    <a:pt x="165" y="163"/>
                  </a:lnTo>
                  <a:lnTo>
                    <a:pt x="167" y="162"/>
                  </a:lnTo>
                  <a:lnTo>
                    <a:pt x="168" y="162"/>
                  </a:lnTo>
                  <a:lnTo>
                    <a:pt x="168" y="160"/>
                  </a:lnTo>
                  <a:lnTo>
                    <a:pt x="170" y="157"/>
                  </a:lnTo>
                  <a:lnTo>
                    <a:pt x="171" y="157"/>
                  </a:lnTo>
                  <a:lnTo>
                    <a:pt x="170" y="157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59"/>
                  </a:lnTo>
                  <a:lnTo>
                    <a:pt x="171" y="157"/>
                  </a:lnTo>
                  <a:lnTo>
                    <a:pt x="171" y="156"/>
                  </a:lnTo>
                  <a:lnTo>
                    <a:pt x="173" y="156"/>
                  </a:lnTo>
                  <a:lnTo>
                    <a:pt x="173" y="157"/>
                  </a:lnTo>
                  <a:lnTo>
                    <a:pt x="173" y="159"/>
                  </a:lnTo>
                  <a:lnTo>
                    <a:pt x="174" y="159"/>
                  </a:lnTo>
                  <a:lnTo>
                    <a:pt x="173" y="157"/>
                  </a:lnTo>
                  <a:lnTo>
                    <a:pt x="174" y="157"/>
                  </a:lnTo>
                  <a:lnTo>
                    <a:pt x="173" y="157"/>
                  </a:lnTo>
                  <a:lnTo>
                    <a:pt x="173" y="156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4"/>
                  </a:lnTo>
                  <a:lnTo>
                    <a:pt x="171" y="153"/>
                  </a:lnTo>
                  <a:lnTo>
                    <a:pt x="171" y="151"/>
                  </a:lnTo>
                  <a:lnTo>
                    <a:pt x="171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70" y="148"/>
                  </a:lnTo>
                  <a:lnTo>
                    <a:pt x="170" y="147"/>
                  </a:lnTo>
                  <a:lnTo>
                    <a:pt x="168" y="147"/>
                  </a:lnTo>
                  <a:lnTo>
                    <a:pt x="168" y="145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7" y="148"/>
                  </a:lnTo>
                  <a:lnTo>
                    <a:pt x="165" y="147"/>
                  </a:lnTo>
                  <a:lnTo>
                    <a:pt x="165" y="148"/>
                  </a:lnTo>
                  <a:lnTo>
                    <a:pt x="164" y="148"/>
                  </a:lnTo>
                  <a:lnTo>
                    <a:pt x="164" y="147"/>
                  </a:lnTo>
                  <a:lnTo>
                    <a:pt x="162" y="147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2"/>
                  </a:lnTo>
                  <a:lnTo>
                    <a:pt x="161" y="141"/>
                  </a:lnTo>
                  <a:lnTo>
                    <a:pt x="161" y="139"/>
                  </a:lnTo>
                  <a:lnTo>
                    <a:pt x="161" y="141"/>
                  </a:lnTo>
                  <a:lnTo>
                    <a:pt x="162" y="141"/>
                  </a:lnTo>
                  <a:lnTo>
                    <a:pt x="161" y="141"/>
                  </a:lnTo>
                  <a:lnTo>
                    <a:pt x="162" y="139"/>
                  </a:lnTo>
                  <a:lnTo>
                    <a:pt x="161" y="138"/>
                  </a:lnTo>
                  <a:lnTo>
                    <a:pt x="159" y="138"/>
                  </a:lnTo>
                  <a:lnTo>
                    <a:pt x="158" y="138"/>
                  </a:lnTo>
                  <a:lnTo>
                    <a:pt x="156" y="138"/>
                  </a:lnTo>
                  <a:lnTo>
                    <a:pt x="156" y="136"/>
                  </a:lnTo>
                  <a:lnTo>
                    <a:pt x="155" y="136"/>
                  </a:lnTo>
                  <a:lnTo>
                    <a:pt x="153" y="136"/>
                  </a:lnTo>
                  <a:lnTo>
                    <a:pt x="153" y="135"/>
                  </a:lnTo>
                  <a:lnTo>
                    <a:pt x="152" y="133"/>
                  </a:lnTo>
                  <a:lnTo>
                    <a:pt x="150" y="133"/>
                  </a:lnTo>
                  <a:lnTo>
                    <a:pt x="152" y="133"/>
                  </a:lnTo>
                  <a:lnTo>
                    <a:pt x="153" y="133"/>
                  </a:lnTo>
                  <a:lnTo>
                    <a:pt x="152" y="133"/>
                  </a:lnTo>
                  <a:lnTo>
                    <a:pt x="152" y="132"/>
                  </a:lnTo>
                  <a:lnTo>
                    <a:pt x="152" y="130"/>
                  </a:lnTo>
                  <a:lnTo>
                    <a:pt x="152" y="132"/>
                  </a:lnTo>
                  <a:lnTo>
                    <a:pt x="150" y="132"/>
                  </a:lnTo>
                  <a:lnTo>
                    <a:pt x="150" y="130"/>
                  </a:lnTo>
                  <a:lnTo>
                    <a:pt x="150" y="128"/>
                  </a:lnTo>
                  <a:lnTo>
                    <a:pt x="150" y="127"/>
                  </a:lnTo>
                  <a:lnTo>
                    <a:pt x="150" y="125"/>
                  </a:lnTo>
                  <a:lnTo>
                    <a:pt x="150" y="124"/>
                  </a:lnTo>
                  <a:lnTo>
                    <a:pt x="152" y="124"/>
                  </a:lnTo>
                  <a:lnTo>
                    <a:pt x="152" y="122"/>
                  </a:lnTo>
                  <a:lnTo>
                    <a:pt x="153" y="122"/>
                  </a:lnTo>
                  <a:lnTo>
                    <a:pt x="152" y="122"/>
                  </a:lnTo>
                  <a:lnTo>
                    <a:pt x="152" y="121"/>
                  </a:lnTo>
                  <a:lnTo>
                    <a:pt x="153" y="119"/>
                  </a:lnTo>
                  <a:lnTo>
                    <a:pt x="155" y="119"/>
                  </a:lnTo>
                  <a:lnTo>
                    <a:pt x="153" y="119"/>
                  </a:lnTo>
                  <a:lnTo>
                    <a:pt x="152" y="119"/>
                  </a:lnTo>
                  <a:lnTo>
                    <a:pt x="153" y="119"/>
                  </a:lnTo>
                  <a:lnTo>
                    <a:pt x="152" y="119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8"/>
                  </a:lnTo>
                  <a:lnTo>
                    <a:pt x="147" y="118"/>
                  </a:lnTo>
                  <a:lnTo>
                    <a:pt x="148" y="118"/>
                  </a:lnTo>
                  <a:lnTo>
                    <a:pt x="148" y="116"/>
                  </a:lnTo>
                  <a:lnTo>
                    <a:pt x="147" y="118"/>
                  </a:lnTo>
                  <a:lnTo>
                    <a:pt x="147" y="119"/>
                  </a:lnTo>
                  <a:lnTo>
                    <a:pt x="145" y="119"/>
                  </a:lnTo>
                  <a:lnTo>
                    <a:pt x="145" y="118"/>
                  </a:lnTo>
                  <a:lnTo>
                    <a:pt x="145" y="116"/>
                  </a:lnTo>
                  <a:lnTo>
                    <a:pt x="144" y="116"/>
                  </a:lnTo>
                  <a:lnTo>
                    <a:pt x="144" y="118"/>
                  </a:lnTo>
                  <a:lnTo>
                    <a:pt x="142" y="118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41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39" y="110"/>
                  </a:lnTo>
                  <a:lnTo>
                    <a:pt x="139" y="107"/>
                  </a:lnTo>
                  <a:lnTo>
                    <a:pt x="138" y="107"/>
                  </a:lnTo>
                  <a:lnTo>
                    <a:pt x="138" y="106"/>
                  </a:lnTo>
                  <a:lnTo>
                    <a:pt x="136" y="106"/>
                  </a:lnTo>
                  <a:lnTo>
                    <a:pt x="136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1"/>
                  </a:lnTo>
                  <a:lnTo>
                    <a:pt x="130" y="97"/>
                  </a:lnTo>
                  <a:lnTo>
                    <a:pt x="132" y="97"/>
                  </a:lnTo>
                  <a:lnTo>
                    <a:pt x="132" y="95"/>
                  </a:lnTo>
                  <a:lnTo>
                    <a:pt x="132" y="97"/>
                  </a:lnTo>
                  <a:lnTo>
                    <a:pt x="133" y="97"/>
                  </a:lnTo>
                  <a:lnTo>
                    <a:pt x="133" y="95"/>
                  </a:lnTo>
                  <a:lnTo>
                    <a:pt x="132" y="95"/>
                  </a:lnTo>
                  <a:lnTo>
                    <a:pt x="130" y="95"/>
                  </a:lnTo>
                  <a:lnTo>
                    <a:pt x="130" y="94"/>
                  </a:lnTo>
                  <a:lnTo>
                    <a:pt x="129" y="94"/>
                  </a:lnTo>
                  <a:lnTo>
                    <a:pt x="129" y="92"/>
                  </a:lnTo>
                  <a:lnTo>
                    <a:pt x="127" y="92"/>
                  </a:lnTo>
                  <a:lnTo>
                    <a:pt x="127" y="91"/>
                  </a:lnTo>
                  <a:lnTo>
                    <a:pt x="127" y="89"/>
                  </a:lnTo>
                  <a:lnTo>
                    <a:pt x="129" y="89"/>
                  </a:lnTo>
                  <a:lnTo>
                    <a:pt x="127" y="89"/>
                  </a:lnTo>
                  <a:lnTo>
                    <a:pt x="129" y="88"/>
                  </a:lnTo>
                  <a:lnTo>
                    <a:pt x="129" y="86"/>
                  </a:lnTo>
                  <a:lnTo>
                    <a:pt x="127" y="86"/>
                  </a:lnTo>
                  <a:lnTo>
                    <a:pt x="129" y="85"/>
                  </a:lnTo>
                  <a:lnTo>
                    <a:pt x="129" y="83"/>
                  </a:lnTo>
                  <a:lnTo>
                    <a:pt x="127" y="83"/>
                  </a:lnTo>
                  <a:lnTo>
                    <a:pt x="126" y="83"/>
                  </a:lnTo>
                  <a:lnTo>
                    <a:pt x="126" y="82"/>
                  </a:lnTo>
                  <a:lnTo>
                    <a:pt x="126" y="80"/>
                  </a:lnTo>
                  <a:lnTo>
                    <a:pt x="127" y="80"/>
                  </a:lnTo>
                  <a:lnTo>
                    <a:pt x="127" y="78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4" y="74"/>
                  </a:lnTo>
                  <a:lnTo>
                    <a:pt x="124" y="72"/>
                  </a:lnTo>
                  <a:lnTo>
                    <a:pt x="124" y="71"/>
                  </a:lnTo>
                  <a:lnTo>
                    <a:pt x="124" y="69"/>
                  </a:lnTo>
                  <a:lnTo>
                    <a:pt x="123" y="69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5"/>
                  </a:lnTo>
                  <a:lnTo>
                    <a:pt x="124" y="63"/>
                  </a:lnTo>
                  <a:lnTo>
                    <a:pt x="124" y="62"/>
                  </a:lnTo>
                  <a:lnTo>
                    <a:pt x="124" y="60"/>
                  </a:lnTo>
                  <a:lnTo>
                    <a:pt x="123" y="60"/>
                  </a:lnTo>
                  <a:lnTo>
                    <a:pt x="123" y="59"/>
                  </a:lnTo>
                  <a:lnTo>
                    <a:pt x="124" y="59"/>
                  </a:lnTo>
                  <a:lnTo>
                    <a:pt x="124" y="57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1" y="54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2"/>
                  </a:lnTo>
                  <a:lnTo>
                    <a:pt x="123" y="41"/>
                  </a:lnTo>
                  <a:lnTo>
                    <a:pt x="123" y="42"/>
                  </a:lnTo>
                  <a:lnTo>
                    <a:pt x="123" y="44"/>
                  </a:lnTo>
                  <a:lnTo>
                    <a:pt x="124" y="44"/>
                  </a:lnTo>
                  <a:lnTo>
                    <a:pt x="124" y="42"/>
                  </a:lnTo>
                  <a:lnTo>
                    <a:pt x="124" y="41"/>
                  </a:lnTo>
                  <a:lnTo>
                    <a:pt x="126" y="41"/>
                  </a:lnTo>
                  <a:lnTo>
                    <a:pt x="126" y="39"/>
                  </a:lnTo>
                  <a:lnTo>
                    <a:pt x="124" y="38"/>
                  </a:lnTo>
                  <a:lnTo>
                    <a:pt x="123" y="38"/>
                  </a:lnTo>
                  <a:lnTo>
                    <a:pt x="123" y="36"/>
                  </a:lnTo>
                  <a:lnTo>
                    <a:pt x="121" y="36"/>
                  </a:lnTo>
                  <a:lnTo>
                    <a:pt x="123" y="36"/>
                  </a:lnTo>
                  <a:lnTo>
                    <a:pt x="123" y="38"/>
                  </a:lnTo>
                  <a:lnTo>
                    <a:pt x="121" y="38"/>
                  </a:lnTo>
                  <a:lnTo>
                    <a:pt x="118" y="36"/>
                  </a:lnTo>
                  <a:lnTo>
                    <a:pt x="117" y="36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2"/>
                  </a:lnTo>
                  <a:lnTo>
                    <a:pt x="115" y="32"/>
                  </a:lnTo>
                  <a:lnTo>
                    <a:pt x="115" y="30"/>
                  </a:lnTo>
                  <a:lnTo>
                    <a:pt x="114" y="30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1" y="30"/>
                  </a:lnTo>
                  <a:lnTo>
                    <a:pt x="108" y="30"/>
                  </a:lnTo>
                  <a:lnTo>
                    <a:pt x="108" y="32"/>
                  </a:lnTo>
                  <a:lnTo>
                    <a:pt x="106" y="32"/>
                  </a:lnTo>
                  <a:lnTo>
                    <a:pt x="105" y="32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9" y="25"/>
                  </a:lnTo>
                  <a:lnTo>
                    <a:pt x="97" y="24"/>
                  </a:lnTo>
                  <a:lnTo>
                    <a:pt x="95" y="24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2" y="22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91" y="21"/>
                  </a:lnTo>
                  <a:lnTo>
                    <a:pt x="91" y="22"/>
                  </a:lnTo>
                  <a:lnTo>
                    <a:pt x="92" y="22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89" y="33"/>
                  </a:lnTo>
                  <a:lnTo>
                    <a:pt x="88" y="35"/>
                  </a:lnTo>
                  <a:lnTo>
                    <a:pt x="88" y="36"/>
                  </a:lnTo>
                  <a:lnTo>
                    <a:pt x="86" y="39"/>
                  </a:lnTo>
                  <a:lnTo>
                    <a:pt x="86" y="41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86" y="50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0"/>
                  </a:lnTo>
                  <a:lnTo>
                    <a:pt x="85" y="62"/>
                  </a:lnTo>
                  <a:lnTo>
                    <a:pt x="83" y="62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6" y="68"/>
                  </a:lnTo>
                  <a:lnTo>
                    <a:pt x="86" y="69"/>
                  </a:lnTo>
                  <a:lnTo>
                    <a:pt x="86" y="71"/>
                  </a:lnTo>
                  <a:lnTo>
                    <a:pt x="86" y="72"/>
                  </a:lnTo>
                  <a:lnTo>
                    <a:pt x="88" y="72"/>
                  </a:lnTo>
                  <a:lnTo>
                    <a:pt x="89" y="72"/>
                  </a:lnTo>
                  <a:lnTo>
                    <a:pt x="89" y="74"/>
                  </a:lnTo>
                  <a:lnTo>
                    <a:pt x="91" y="74"/>
                  </a:lnTo>
                  <a:lnTo>
                    <a:pt x="91" y="75"/>
                  </a:lnTo>
                  <a:lnTo>
                    <a:pt x="92" y="75"/>
                  </a:lnTo>
                  <a:lnTo>
                    <a:pt x="92" y="77"/>
                  </a:lnTo>
                  <a:lnTo>
                    <a:pt x="94" y="77"/>
                  </a:lnTo>
                  <a:lnTo>
                    <a:pt x="94" y="78"/>
                  </a:lnTo>
                  <a:lnTo>
                    <a:pt x="95" y="78"/>
                  </a:lnTo>
                  <a:lnTo>
                    <a:pt x="95" y="80"/>
                  </a:lnTo>
                  <a:lnTo>
                    <a:pt x="97" y="82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99" y="85"/>
                  </a:lnTo>
                  <a:lnTo>
                    <a:pt x="97" y="86"/>
                  </a:lnTo>
                  <a:lnTo>
                    <a:pt x="99" y="86"/>
                  </a:lnTo>
                  <a:lnTo>
                    <a:pt x="99" y="88"/>
                  </a:lnTo>
                  <a:lnTo>
                    <a:pt x="99" y="89"/>
                  </a:lnTo>
                  <a:lnTo>
                    <a:pt x="99" y="91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99" y="92"/>
                  </a:lnTo>
                  <a:lnTo>
                    <a:pt x="100" y="92"/>
                  </a:lnTo>
                  <a:lnTo>
                    <a:pt x="102" y="92"/>
                  </a:lnTo>
                  <a:lnTo>
                    <a:pt x="100" y="92"/>
                  </a:lnTo>
                  <a:lnTo>
                    <a:pt x="102" y="92"/>
                  </a:lnTo>
                  <a:lnTo>
                    <a:pt x="102" y="94"/>
                  </a:lnTo>
                  <a:lnTo>
                    <a:pt x="100" y="95"/>
                  </a:lnTo>
                  <a:lnTo>
                    <a:pt x="102" y="95"/>
                  </a:lnTo>
                  <a:lnTo>
                    <a:pt x="103" y="95"/>
                  </a:lnTo>
                  <a:lnTo>
                    <a:pt x="105" y="95"/>
                  </a:lnTo>
                  <a:lnTo>
                    <a:pt x="105" y="97"/>
                  </a:lnTo>
                  <a:lnTo>
                    <a:pt x="103" y="97"/>
                  </a:lnTo>
                  <a:lnTo>
                    <a:pt x="105" y="98"/>
                  </a:lnTo>
                  <a:lnTo>
                    <a:pt x="105" y="100"/>
                  </a:lnTo>
                  <a:lnTo>
                    <a:pt x="105" y="101"/>
                  </a:lnTo>
                  <a:lnTo>
                    <a:pt x="105" y="103"/>
                  </a:lnTo>
                  <a:lnTo>
                    <a:pt x="106" y="104"/>
                  </a:lnTo>
                  <a:lnTo>
                    <a:pt x="108" y="103"/>
                  </a:lnTo>
                  <a:lnTo>
                    <a:pt x="108" y="104"/>
                  </a:lnTo>
                  <a:lnTo>
                    <a:pt x="111" y="104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10"/>
                  </a:lnTo>
                  <a:lnTo>
                    <a:pt x="108" y="112"/>
                  </a:lnTo>
                  <a:lnTo>
                    <a:pt x="111" y="112"/>
                  </a:lnTo>
                  <a:lnTo>
                    <a:pt x="108" y="112"/>
                  </a:lnTo>
                  <a:lnTo>
                    <a:pt x="108" y="113"/>
                  </a:lnTo>
                  <a:lnTo>
                    <a:pt x="108" y="115"/>
                  </a:lnTo>
                  <a:lnTo>
                    <a:pt x="108" y="116"/>
                  </a:lnTo>
                  <a:lnTo>
                    <a:pt x="108" y="118"/>
                  </a:lnTo>
                  <a:lnTo>
                    <a:pt x="108" y="119"/>
                  </a:lnTo>
                  <a:lnTo>
                    <a:pt x="106" y="119"/>
                  </a:lnTo>
                  <a:lnTo>
                    <a:pt x="108" y="119"/>
                  </a:lnTo>
                  <a:lnTo>
                    <a:pt x="108" y="121"/>
                  </a:lnTo>
                  <a:lnTo>
                    <a:pt x="108" y="122"/>
                  </a:lnTo>
                  <a:lnTo>
                    <a:pt x="111" y="124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5" y="127"/>
                  </a:lnTo>
                  <a:lnTo>
                    <a:pt x="115" y="128"/>
                  </a:lnTo>
                  <a:lnTo>
                    <a:pt x="115" y="130"/>
                  </a:lnTo>
                  <a:lnTo>
                    <a:pt x="115" y="132"/>
                  </a:lnTo>
                  <a:lnTo>
                    <a:pt x="115" y="133"/>
                  </a:lnTo>
                  <a:lnTo>
                    <a:pt x="117" y="135"/>
                  </a:lnTo>
                  <a:lnTo>
                    <a:pt x="115" y="135"/>
                  </a:lnTo>
                  <a:lnTo>
                    <a:pt x="117" y="136"/>
                  </a:lnTo>
                  <a:lnTo>
                    <a:pt x="118" y="136"/>
                  </a:lnTo>
                  <a:lnTo>
                    <a:pt x="118" y="138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18" y="139"/>
                  </a:lnTo>
                  <a:lnTo>
                    <a:pt x="118" y="141"/>
                  </a:lnTo>
                  <a:lnTo>
                    <a:pt x="118" y="142"/>
                  </a:lnTo>
                  <a:lnTo>
                    <a:pt x="120" y="142"/>
                  </a:lnTo>
                  <a:lnTo>
                    <a:pt x="120" y="144"/>
                  </a:lnTo>
                  <a:lnTo>
                    <a:pt x="120" y="145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0" y="148"/>
                  </a:lnTo>
                  <a:lnTo>
                    <a:pt x="120" y="150"/>
                  </a:lnTo>
                  <a:lnTo>
                    <a:pt x="121" y="151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7"/>
                  </a:lnTo>
                  <a:lnTo>
                    <a:pt x="121" y="145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3" y="142"/>
                  </a:lnTo>
                  <a:lnTo>
                    <a:pt x="123" y="144"/>
                  </a:lnTo>
                  <a:lnTo>
                    <a:pt x="123" y="145"/>
                  </a:lnTo>
                  <a:lnTo>
                    <a:pt x="124" y="145"/>
                  </a:lnTo>
                  <a:lnTo>
                    <a:pt x="124" y="147"/>
                  </a:lnTo>
                  <a:lnTo>
                    <a:pt x="126" y="147"/>
                  </a:lnTo>
                  <a:lnTo>
                    <a:pt x="126" y="148"/>
                  </a:lnTo>
                  <a:lnTo>
                    <a:pt x="124" y="150"/>
                  </a:lnTo>
                  <a:lnTo>
                    <a:pt x="124" y="151"/>
                  </a:lnTo>
                  <a:lnTo>
                    <a:pt x="126" y="151"/>
                  </a:lnTo>
                  <a:lnTo>
                    <a:pt x="127" y="151"/>
                  </a:lnTo>
                  <a:lnTo>
                    <a:pt x="127" y="153"/>
                  </a:lnTo>
                  <a:lnTo>
                    <a:pt x="126" y="153"/>
                  </a:lnTo>
                  <a:lnTo>
                    <a:pt x="126" y="154"/>
                  </a:lnTo>
                  <a:lnTo>
                    <a:pt x="127" y="154"/>
                  </a:lnTo>
                  <a:lnTo>
                    <a:pt x="126" y="156"/>
                  </a:lnTo>
                  <a:lnTo>
                    <a:pt x="127" y="156"/>
                  </a:lnTo>
                  <a:lnTo>
                    <a:pt x="127" y="157"/>
                  </a:lnTo>
                  <a:lnTo>
                    <a:pt x="126" y="157"/>
                  </a:lnTo>
                  <a:lnTo>
                    <a:pt x="127" y="159"/>
                  </a:lnTo>
                  <a:lnTo>
                    <a:pt x="127" y="160"/>
                  </a:lnTo>
                  <a:lnTo>
                    <a:pt x="127" y="162"/>
                  </a:lnTo>
                  <a:lnTo>
                    <a:pt x="127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6" y="168"/>
                  </a:lnTo>
                  <a:lnTo>
                    <a:pt x="126" y="169"/>
                  </a:lnTo>
                  <a:lnTo>
                    <a:pt x="127" y="169"/>
                  </a:lnTo>
                  <a:lnTo>
                    <a:pt x="127" y="171"/>
                  </a:lnTo>
                  <a:lnTo>
                    <a:pt x="127" y="172"/>
                  </a:lnTo>
                  <a:lnTo>
                    <a:pt x="127" y="174"/>
                  </a:lnTo>
                  <a:lnTo>
                    <a:pt x="127" y="175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7"/>
                  </a:lnTo>
                  <a:lnTo>
                    <a:pt x="130" y="178"/>
                  </a:lnTo>
                  <a:lnTo>
                    <a:pt x="130" y="180"/>
                  </a:lnTo>
                  <a:lnTo>
                    <a:pt x="130" y="181"/>
                  </a:lnTo>
                  <a:lnTo>
                    <a:pt x="130" y="183"/>
                  </a:lnTo>
                  <a:lnTo>
                    <a:pt x="130" y="185"/>
                  </a:lnTo>
                  <a:lnTo>
                    <a:pt x="132" y="185"/>
                  </a:lnTo>
                  <a:lnTo>
                    <a:pt x="132" y="186"/>
                  </a:lnTo>
                  <a:lnTo>
                    <a:pt x="132" y="188"/>
                  </a:lnTo>
                  <a:lnTo>
                    <a:pt x="133" y="188"/>
                  </a:lnTo>
                  <a:lnTo>
                    <a:pt x="133" y="189"/>
                  </a:lnTo>
                  <a:lnTo>
                    <a:pt x="133" y="191"/>
                  </a:lnTo>
                  <a:lnTo>
                    <a:pt x="133" y="192"/>
                  </a:lnTo>
                  <a:lnTo>
                    <a:pt x="133" y="194"/>
                  </a:lnTo>
                  <a:lnTo>
                    <a:pt x="133" y="195"/>
                  </a:lnTo>
                  <a:lnTo>
                    <a:pt x="132" y="195"/>
                  </a:lnTo>
                  <a:lnTo>
                    <a:pt x="132" y="197"/>
                  </a:lnTo>
                  <a:lnTo>
                    <a:pt x="132" y="198"/>
                  </a:lnTo>
                  <a:lnTo>
                    <a:pt x="132" y="200"/>
                  </a:lnTo>
                  <a:lnTo>
                    <a:pt x="132" y="201"/>
                  </a:lnTo>
                  <a:lnTo>
                    <a:pt x="132" y="203"/>
                  </a:lnTo>
                  <a:lnTo>
                    <a:pt x="132" y="204"/>
                  </a:lnTo>
                  <a:lnTo>
                    <a:pt x="132" y="206"/>
                  </a:lnTo>
                  <a:lnTo>
                    <a:pt x="133" y="206"/>
                  </a:lnTo>
                  <a:lnTo>
                    <a:pt x="133" y="207"/>
                  </a:lnTo>
                  <a:lnTo>
                    <a:pt x="135" y="207"/>
                  </a:lnTo>
                  <a:lnTo>
                    <a:pt x="136" y="207"/>
                  </a:lnTo>
                  <a:lnTo>
                    <a:pt x="138" y="207"/>
                  </a:lnTo>
                  <a:lnTo>
                    <a:pt x="136" y="209"/>
                  </a:lnTo>
                  <a:lnTo>
                    <a:pt x="136" y="207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38" y="207"/>
                  </a:lnTo>
                  <a:lnTo>
                    <a:pt x="139" y="206"/>
                  </a:lnTo>
                  <a:lnTo>
                    <a:pt x="138" y="206"/>
                  </a:lnTo>
                  <a:lnTo>
                    <a:pt x="138" y="204"/>
                  </a:lnTo>
                  <a:lnTo>
                    <a:pt x="139" y="204"/>
                  </a:lnTo>
                  <a:lnTo>
                    <a:pt x="138" y="204"/>
                  </a:lnTo>
                  <a:lnTo>
                    <a:pt x="139" y="204"/>
                  </a:lnTo>
                  <a:lnTo>
                    <a:pt x="139" y="203"/>
                  </a:lnTo>
                  <a:lnTo>
                    <a:pt x="141" y="203"/>
                  </a:lnTo>
                  <a:lnTo>
                    <a:pt x="141" y="204"/>
                  </a:lnTo>
                  <a:lnTo>
                    <a:pt x="141" y="206"/>
                  </a:lnTo>
                  <a:lnTo>
                    <a:pt x="142" y="206"/>
                  </a:lnTo>
                  <a:lnTo>
                    <a:pt x="142" y="207"/>
                  </a:lnTo>
                  <a:lnTo>
                    <a:pt x="144" y="207"/>
                  </a:lnTo>
                  <a:lnTo>
                    <a:pt x="144" y="209"/>
                  </a:lnTo>
                  <a:lnTo>
                    <a:pt x="144" y="210"/>
                  </a:lnTo>
                  <a:lnTo>
                    <a:pt x="145" y="210"/>
                  </a:lnTo>
                  <a:lnTo>
                    <a:pt x="147" y="210"/>
                  </a:lnTo>
                  <a:lnTo>
                    <a:pt x="148" y="210"/>
                  </a:lnTo>
                  <a:lnTo>
                    <a:pt x="148" y="213"/>
                  </a:lnTo>
                  <a:lnTo>
                    <a:pt x="147" y="213"/>
                  </a:lnTo>
                  <a:lnTo>
                    <a:pt x="147" y="215"/>
                  </a:lnTo>
                  <a:lnTo>
                    <a:pt x="147" y="216"/>
                  </a:lnTo>
                  <a:lnTo>
                    <a:pt x="148" y="216"/>
                  </a:lnTo>
                  <a:lnTo>
                    <a:pt x="148" y="218"/>
                  </a:lnTo>
                  <a:lnTo>
                    <a:pt x="148" y="219"/>
                  </a:lnTo>
                  <a:lnTo>
                    <a:pt x="148" y="221"/>
                  </a:lnTo>
                  <a:lnTo>
                    <a:pt x="150" y="222"/>
                  </a:lnTo>
                  <a:lnTo>
                    <a:pt x="152" y="222"/>
                  </a:lnTo>
                  <a:lnTo>
                    <a:pt x="152" y="224"/>
                  </a:lnTo>
                  <a:lnTo>
                    <a:pt x="153" y="224"/>
                  </a:lnTo>
                  <a:lnTo>
                    <a:pt x="153" y="225"/>
                  </a:lnTo>
                  <a:lnTo>
                    <a:pt x="153" y="227"/>
                  </a:lnTo>
                  <a:lnTo>
                    <a:pt x="153" y="228"/>
                  </a:lnTo>
                  <a:lnTo>
                    <a:pt x="153" y="230"/>
                  </a:lnTo>
                  <a:lnTo>
                    <a:pt x="152" y="230"/>
                  </a:lnTo>
                  <a:lnTo>
                    <a:pt x="152" y="231"/>
                  </a:lnTo>
                  <a:lnTo>
                    <a:pt x="152" y="233"/>
                  </a:lnTo>
                  <a:lnTo>
                    <a:pt x="150" y="233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7" y="236"/>
                  </a:lnTo>
                  <a:lnTo>
                    <a:pt x="145" y="236"/>
                  </a:lnTo>
                  <a:lnTo>
                    <a:pt x="145" y="238"/>
                  </a:lnTo>
                  <a:lnTo>
                    <a:pt x="144" y="238"/>
                  </a:lnTo>
                  <a:lnTo>
                    <a:pt x="144" y="239"/>
                  </a:lnTo>
                  <a:lnTo>
                    <a:pt x="142" y="239"/>
                  </a:lnTo>
                  <a:lnTo>
                    <a:pt x="141" y="239"/>
                  </a:lnTo>
                  <a:lnTo>
                    <a:pt x="141" y="241"/>
                  </a:lnTo>
                  <a:lnTo>
                    <a:pt x="139" y="241"/>
                  </a:lnTo>
                  <a:lnTo>
                    <a:pt x="139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8" y="236"/>
                  </a:lnTo>
                  <a:lnTo>
                    <a:pt x="138" y="235"/>
                  </a:lnTo>
                  <a:lnTo>
                    <a:pt x="138" y="231"/>
                  </a:lnTo>
                  <a:lnTo>
                    <a:pt x="138" y="230"/>
                  </a:lnTo>
                  <a:lnTo>
                    <a:pt x="138" y="228"/>
                  </a:lnTo>
                  <a:lnTo>
                    <a:pt x="136" y="228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5" y="224"/>
                  </a:lnTo>
                  <a:lnTo>
                    <a:pt x="135" y="222"/>
                  </a:lnTo>
                  <a:lnTo>
                    <a:pt x="133" y="222"/>
                  </a:lnTo>
                  <a:lnTo>
                    <a:pt x="132" y="221"/>
                  </a:lnTo>
                  <a:lnTo>
                    <a:pt x="130" y="221"/>
                  </a:lnTo>
                  <a:lnTo>
                    <a:pt x="129" y="219"/>
                  </a:lnTo>
                  <a:lnTo>
                    <a:pt x="127" y="216"/>
                  </a:lnTo>
                  <a:lnTo>
                    <a:pt x="127" y="215"/>
                  </a:lnTo>
                  <a:lnTo>
                    <a:pt x="126" y="215"/>
                  </a:lnTo>
                  <a:lnTo>
                    <a:pt x="126" y="213"/>
                  </a:lnTo>
                  <a:lnTo>
                    <a:pt x="124" y="213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1" y="209"/>
                  </a:lnTo>
                  <a:lnTo>
                    <a:pt x="121" y="207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5" y="204"/>
                  </a:lnTo>
                  <a:lnTo>
                    <a:pt x="115" y="203"/>
                  </a:lnTo>
                  <a:lnTo>
                    <a:pt x="114" y="201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1" y="198"/>
                  </a:lnTo>
                  <a:lnTo>
                    <a:pt x="108" y="198"/>
                  </a:lnTo>
                  <a:lnTo>
                    <a:pt x="108" y="200"/>
                  </a:lnTo>
                  <a:lnTo>
                    <a:pt x="111" y="200"/>
                  </a:lnTo>
                  <a:lnTo>
                    <a:pt x="108" y="200"/>
                  </a:lnTo>
                  <a:lnTo>
                    <a:pt x="108" y="198"/>
                  </a:lnTo>
                  <a:lnTo>
                    <a:pt x="108" y="197"/>
                  </a:lnTo>
                  <a:lnTo>
                    <a:pt x="108" y="195"/>
                  </a:lnTo>
                  <a:lnTo>
                    <a:pt x="106" y="195"/>
                  </a:lnTo>
                  <a:lnTo>
                    <a:pt x="106" y="194"/>
                  </a:lnTo>
                  <a:lnTo>
                    <a:pt x="106" y="192"/>
                  </a:lnTo>
                  <a:lnTo>
                    <a:pt x="105" y="191"/>
                  </a:lnTo>
                  <a:lnTo>
                    <a:pt x="105" y="192"/>
                  </a:lnTo>
                  <a:lnTo>
                    <a:pt x="106" y="194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3" y="192"/>
                  </a:lnTo>
                  <a:lnTo>
                    <a:pt x="103" y="194"/>
                  </a:lnTo>
                  <a:lnTo>
                    <a:pt x="103" y="192"/>
                  </a:lnTo>
                  <a:lnTo>
                    <a:pt x="103" y="191"/>
                  </a:lnTo>
                  <a:lnTo>
                    <a:pt x="103" y="189"/>
                  </a:lnTo>
                  <a:lnTo>
                    <a:pt x="105" y="189"/>
                  </a:lnTo>
                  <a:lnTo>
                    <a:pt x="103" y="188"/>
                  </a:lnTo>
                  <a:lnTo>
                    <a:pt x="105" y="188"/>
                  </a:lnTo>
                  <a:lnTo>
                    <a:pt x="103" y="188"/>
                  </a:lnTo>
                  <a:lnTo>
                    <a:pt x="103" y="189"/>
                  </a:lnTo>
                  <a:lnTo>
                    <a:pt x="103" y="191"/>
                  </a:lnTo>
                  <a:lnTo>
                    <a:pt x="102" y="191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3" y="189"/>
                  </a:lnTo>
                  <a:lnTo>
                    <a:pt x="103" y="188"/>
                  </a:lnTo>
                  <a:lnTo>
                    <a:pt x="103" y="186"/>
                  </a:lnTo>
                  <a:lnTo>
                    <a:pt x="103" y="185"/>
                  </a:lnTo>
                  <a:lnTo>
                    <a:pt x="105" y="183"/>
                  </a:lnTo>
                  <a:lnTo>
                    <a:pt x="106" y="181"/>
                  </a:lnTo>
                  <a:lnTo>
                    <a:pt x="106" y="180"/>
                  </a:lnTo>
                  <a:lnTo>
                    <a:pt x="106" y="178"/>
                  </a:lnTo>
                  <a:lnTo>
                    <a:pt x="106" y="177"/>
                  </a:lnTo>
                  <a:lnTo>
                    <a:pt x="108" y="177"/>
                  </a:lnTo>
                  <a:lnTo>
                    <a:pt x="106" y="177"/>
                  </a:lnTo>
                  <a:lnTo>
                    <a:pt x="108" y="175"/>
                  </a:lnTo>
                  <a:lnTo>
                    <a:pt x="108" y="174"/>
                  </a:lnTo>
                  <a:lnTo>
                    <a:pt x="108" y="172"/>
                  </a:lnTo>
                  <a:lnTo>
                    <a:pt x="108" y="171"/>
                  </a:lnTo>
                  <a:lnTo>
                    <a:pt x="108" y="174"/>
                  </a:lnTo>
                  <a:lnTo>
                    <a:pt x="106" y="175"/>
                  </a:lnTo>
                  <a:lnTo>
                    <a:pt x="108" y="174"/>
                  </a:lnTo>
                  <a:lnTo>
                    <a:pt x="108" y="171"/>
                  </a:lnTo>
                  <a:lnTo>
                    <a:pt x="108" y="169"/>
                  </a:lnTo>
                  <a:lnTo>
                    <a:pt x="108" y="168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8" y="163"/>
                  </a:lnTo>
                  <a:lnTo>
                    <a:pt x="106" y="163"/>
                  </a:lnTo>
                  <a:lnTo>
                    <a:pt x="106" y="162"/>
                  </a:lnTo>
                  <a:lnTo>
                    <a:pt x="106" y="163"/>
                  </a:lnTo>
                  <a:lnTo>
                    <a:pt x="105" y="162"/>
                  </a:lnTo>
                  <a:lnTo>
                    <a:pt x="106" y="162"/>
                  </a:lnTo>
                  <a:lnTo>
                    <a:pt x="106" y="160"/>
                  </a:lnTo>
                  <a:lnTo>
                    <a:pt x="105" y="160"/>
                  </a:lnTo>
                  <a:lnTo>
                    <a:pt x="105" y="159"/>
                  </a:lnTo>
                  <a:lnTo>
                    <a:pt x="103" y="157"/>
                  </a:lnTo>
                  <a:lnTo>
                    <a:pt x="103" y="159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6"/>
                  </a:lnTo>
                  <a:lnTo>
                    <a:pt x="99" y="156"/>
                  </a:lnTo>
                  <a:lnTo>
                    <a:pt x="99" y="154"/>
                  </a:lnTo>
                  <a:lnTo>
                    <a:pt x="97" y="154"/>
                  </a:lnTo>
                  <a:lnTo>
                    <a:pt x="97" y="153"/>
                  </a:lnTo>
                  <a:lnTo>
                    <a:pt x="95" y="153"/>
                  </a:lnTo>
                  <a:lnTo>
                    <a:pt x="94" y="151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2" y="148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1" y="145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2" y="144"/>
                  </a:lnTo>
                  <a:lnTo>
                    <a:pt x="94" y="142"/>
                  </a:lnTo>
                  <a:lnTo>
                    <a:pt x="94" y="141"/>
                  </a:lnTo>
                  <a:lnTo>
                    <a:pt x="92" y="141"/>
                  </a:lnTo>
                  <a:lnTo>
                    <a:pt x="92" y="142"/>
                  </a:lnTo>
                  <a:lnTo>
                    <a:pt x="91" y="144"/>
                  </a:lnTo>
                  <a:lnTo>
                    <a:pt x="89" y="145"/>
                  </a:lnTo>
                  <a:lnTo>
                    <a:pt x="89" y="147"/>
                  </a:lnTo>
                  <a:lnTo>
                    <a:pt x="88" y="145"/>
                  </a:lnTo>
                  <a:lnTo>
                    <a:pt x="86" y="145"/>
                  </a:lnTo>
                  <a:lnTo>
                    <a:pt x="85" y="145"/>
                  </a:lnTo>
                  <a:lnTo>
                    <a:pt x="83" y="147"/>
                  </a:lnTo>
                  <a:lnTo>
                    <a:pt x="82" y="147"/>
                  </a:lnTo>
                  <a:lnTo>
                    <a:pt x="82" y="145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2"/>
                  </a:lnTo>
                  <a:lnTo>
                    <a:pt x="80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4" y="138"/>
                  </a:lnTo>
                  <a:lnTo>
                    <a:pt x="73" y="136"/>
                  </a:lnTo>
                  <a:lnTo>
                    <a:pt x="71" y="136"/>
                  </a:lnTo>
                  <a:lnTo>
                    <a:pt x="71" y="138"/>
                  </a:lnTo>
                  <a:lnTo>
                    <a:pt x="71" y="136"/>
                  </a:lnTo>
                  <a:lnTo>
                    <a:pt x="70" y="136"/>
                  </a:lnTo>
                  <a:lnTo>
                    <a:pt x="68" y="136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7" y="128"/>
                  </a:lnTo>
                  <a:lnTo>
                    <a:pt x="65" y="128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2" y="124"/>
                  </a:lnTo>
                  <a:lnTo>
                    <a:pt x="64" y="124"/>
                  </a:lnTo>
                  <a:lnTo>
                    <a:pt x="62" y="124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59" y="122"/>
                  </a:lnTo>
                  <a:lnTo>
                    <a:pt x="61" y="121"/>
                  </a:lnTo>
                  <a:lnTo>
                    <a:pt x="59" y="121"/>
                  </a:lnTo>
                  <a:lnTo>
                    <a:pt x="59" y="119"/>
                  </a:lnTo>
                  <a:lnTo>
                    <a:pt x="61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1"/>
                  </a:lnTo>
                  <a:lnTo>
                    <a:pt x="65" y="121"/>
                  </a:lnTo>
                  <a:lnTo>
                    <a:pt x="67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6" y="121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6" y="122"/>
                  </a:lnTo>
                  <a:lnTo>
                    <a:pt x="76" y="124"/>
                  </a:lnTo>
                  <a:lnTo>
                    <a:pt x="77" y="124"/>
                  </a:lnTo>
                  <a:lnTo>
                    <a:pt x="77" y="125"/>
                  </a:lnTo>
                  <a:lnTo>
                    <a:pt x="79" y="125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2" y="124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80" y="121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7" y="122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9" y="119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6" y="118"/>
                  </a:lnTo>
                  <a:lnTo>
                    <a:pt x="77" y="118"/>
                  </a:lnTo>
                  <a:lnTo>
                    <a:pt x="77" y="116"/>
                  </a:lnTo>
                  <a:lnTo>
                    <a:pt x="79" y="116"/>
                  </a:lnTo>
                  <a:lnTo>
                    <a:pt x="79" y="115"/>
                  </a:lnTo>
                  <a:lnTo>
                    <a:pt x="80" y="115"/>
                  </a:lnTo>
                  <a:lnTo>
                    <a:pt x="80" y="113"/>
                  </a:lnTo>
                  <a:lnTo>
                    <a:pt x="80" y="115"/>
                  </a:lnTo>
                  <a:lnTo>
                    <a:pt x="79" y="116"/>
                  </a:lnTo>
                  <a:lnTo>
                    <a:pt x="80" y="116"/>
                  </a:lnTo>
                  <a:lnTo>
                    <a:pt x="79" y="116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0" y="116"/>
                  </a:lnTo>
                  <a:lnTo>
                    <a:pt x="82" y="116"/>
                  </a:lnTo>
                  <a:lnTo>
                    <a:pt x="82" y="115"/>
                  </a:lnTo>
                  <a:lnTo>
                    <a:pt x="80" y="115"/>
                  </a:lnTo>
                  <a:lnTo>
                    <a:pt x="80" y="113"/>
                  </a:lnTo>
                  <a:lnTo>
                    <a:pt x="82" y="113"/>
                  </a:lnTo>
                  <a:lnTo>
                    <a:pt x="82" y="112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5" y="103"/>
                  </a:lnTo>
                  <a:lnTo>
                    <a:pt x="85" y="101"/>
                  </a:lnTo>
                  <a:lnTo>
                    <a:pt x="83" y="101"/>
                  </a:lnTo>
                  <a:lnTo>
                    <a:pt x="83" y="100"/>
                  </a:lnTo>
                  <a:lnTo>
                    <a:pt x="83" y="98"/>
                  </a:lnTo>
                  <a:lnTo>
                    <a:pt x="82" y="98"/>
                  </a:lnTo>
                  <a:lnTo>
                    <a:pt x="80" y="98"/>
                  </a:lnTo>
                  <a:lnTo>
                    <a:pt x="80" y="97"/>
                  </a:lnTo>
                  <a:lnTo>
                    <a:pt x="80" y="95"/>
                  </a:lnTo>
                  <a:lnTo>
                    <a:pt x="80" y="94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2"/>
                  </a:lnTo>
                  <a:lnTo>
                    <a:pt x="77" y="91"/>
                  </a:lnTo>
                  <a:lnTo>
                    <a:pt x="77" y="92"/>
                  </a:lnTo>
                  <a:lnTo>
                    <a:pt x="77" y="91"/>
                  </a:lnTo>
                  <a:lnTo>
                    <a:pt x="77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4" y="85"/>
                  </a:lnTo>
                  <a:lnTo>
                    <a:pt x="73" y="83"/>
                  </a:lnTo>
                  <a:lnTo>
                    <a:pt x="71" y="82"/>
                  </a:lnTo>
                  <a:lnTo>
                    <a:pt x="70" y="80"/>
                  </a:lnTo>
                  <a:lnTo>
                    <a:pt x="68" y="80"/>
                  </a:lnTo>
                  <a:lnTo>
                    <a:pt x="67" y="78"/>
                  </a:lnTo>
                  <a:lnTo>
                    <a:pt x="65" y="77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2" y="74"/>
                  </a:lnTo>
                  <a:lnTo>
                    <a:pt x="61" y="74"/>
                  </a:lnTo>
                  <a:lnTo>
                    <a:pt x="59" y="72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1" y="69"/>
                  </a:lnTo>
                  <a:lnTo>
                    <a:pt x="61" y="68"/>
                  </a:lnTo>
                  <a:lnTo>
                    <a:pt x="59" y="68"/>
                  </a:lnTo>
                  <a:lnTo>
                    <a:pt x="61" y="66"/>
                  </a:lnTo>
                  <a:lnTo>
                    <a:pt x="61" y="65"/>
                  </a:lnTo>
                  <a:lnTo>
                    <a:pt x="61" y="63"/>
                  </a:lnTo>
                  <a:lnTo>
                    <a:pt x="61" y="62"/>
                  </a:lnTo>
                  <a:lnTo>
                    <a:pt x="61" y="60"/>
                  </a:lnTo>
                  <a:lnTo>
                    <a:pt x="62" y="60"/>
                  </a:lnTo>
                  <a:lnTo>
                    <a:pt x="62" y="59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61" y="56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9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8" y="56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59" y="47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8" y="41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6" y="35"/>
                  </a:lnTo>
                  <a:lnTo>
                    <a:pt x="56" y="33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6" y="27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6" y="21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2" y="1"/>
                  </a:lnTo>
                  <a:lnTo>
                    <a:pt x="103" y="0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2" y="3"/>
                  </a:lnTo>
                  <a:lnTo>
                    <a:pt x="100" y="3"/>
                  </a:lnTo>
                  <a:lnTo>
                    <a:pt x="100" y="6"/>
                  </a:lnTo>
                  <a:lnTo>
                    <a:pt x="100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8" y="10"/>
                  </a:lnTo>
                  <a:lnTo>
                    <a:pt x="115" y="13"/>
                  </a:lnTo>
                  <a:lnTo>
                    <a:pt x="123" y="16"/>
                  </a:lnTo>
                  <a:lnTo>
                    <a:pt x="130" y="19"/>
                  </a:lnTo>
                  <a:lnTo>
                    <a:pt x="138" y="22"/>
                  </a:lnTo>
                  <a:lnTo>
                    <a:pt x="144" y="25"/>
                  </a:lnTo>
                  <a:lnTo>
                    <a:pt x="152" y="29"/>
                  </a:lnTo>
                  <a:lnTo>
                    <a:pt x="159" y="32"/>
                  </a:lnTo>
                  <a:lnTo>
                    <a:pt x="161" y="32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5" y="35"/>
                  </a:lnTo>
                  <a:lnTo>
                    <a:pt x="167" y="35"/>
                  </a:lnTo>
                  <a:lnTo>
                    <a:pt x="168" y="35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5"/>
                  </a:lnTo>
                  <a:lnTo>
                    <a:pt x="176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0" y="35"/>
                  </a:lnTo>
                  <a:lnTo>
                    <a:pt x="182" y="35"/>
                  </a:lnTo>
                  <a:lnTo>
                    <a:pt x="183" y="35"/>
                  </a:lnTo>
                  <a:lnTo>
                    <a:pt x="185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9" y="35"/>
                  </a:lnTo>
                  <a:lnTo>
                    <a:pt x="191" y="35"/>
                  </a:lnTo>
                  <a:lnTo>
                    <a:pt x="192" y="35"/>
                  </a:lnTo>
                  <a:lnTo>
                    <a:pt x="194" y="35"/>
                  </a:lnTo>
                  <a:lnTo>
                    <a:pt x="195" y="35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200" y="35"/>
                  </a:lnTo>
                  <a:lnTo>
                    <a:pt x="201" y="35"/>
                  </a:lnTo>
                  <a:lnTo>
                    <a:pt x="203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8" y="35"/>
                  </a:lnTo>
                  <a:lnTo>
                    <a:pt x="209" y="35"/>
                  </a:lnTo>
                  <a:lnTo>
                    <a:pt x="211" y="35"/>
                  </a:lnTo>
                  <a:lnTo>
                    <a:pt x="212" y="35"/>
                  </a:lnTo>
                  <a:lnTo>
                    <a:pt x="215" y="35"/>
                  </a:lnTo>
                  <a:lnTo>
                    <a:pt x="217" y="35"/>
                  </a:lnTo>
                  <a:lnTo>
                    <a:pt x="218" y="35"/>
                  </a:lnTo>
                  <a:lnTo>
                    <a:pt x="220" y="35"/>
                  </a:lnTo>
                  <a:lnTo>
                    <a:pt x="221" y="35"/>
                  </a:lnTo>
                  <a:lnTo>
                    <a:pt x="223" y="35"/>
                  </a:lnTo>
                  <a:lnTo>
                    <a:pt x="224" y="35"/>
                  </a:lnTo>
                  <a:lnTo>
                    <a:pt x="226" y="35"/>
                  </a:lnTo>
                  <a:lnTo>
                    <a:pt x="226" y="33"/>
                  </a:lnTo>
                  <a:lnTo>
                    <a:pt x="227" y="33"/>
                  </a:lnTo>
                  <a:lnTo>
                    <a:pt x="227" y="32"/>
                  </a:lnTo>
                  <a:lnTo>
                    <a:pt x="227" y="30"/>
                  </a:lnTo>
                  <a:lnTo>
                    <a:pt x="227" y="29"/>
                  </a:lnTo>
                  <a:lnTo>
                    <a:pt x="229" y="29"/>
                  </a:lnTo>
                  <a:lnTo>
                    <a:pt x="229" y="27"/>
                  </a:lnTo>
                  <a:lnTo>
                    <a:pt x="229" y="25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2" y="24"/>
                  </a:lnTo>
                  <a:lnTo>
                    <a:pt x="233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8" y="24"/>
                  </a:lnTo>
                  <a:lnTo>
                    <a:pt x="239" y="24"/>
                  </a:lnTo>
                  <a:lnTo>
                    <a:pt x="241" y="24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4"/>
                  </a:lnTo>
                  <a:lnTo>
                    <a:pt x="247" y="24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1" y="24"/>
                  </a:lnTo>
                  <a:lnTo>
                    <a:pt x="253" y="24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58" y="24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2" y="24"/>
                  </a:lnTo>
                  <a:lnTo>
                    <a:pt x="264" y="24"/>
                  </a:lnTo>
                  <a:lnTo>
                    <a:pt x="264" y="25"/>
                  </a:lnTo>
                  <a:lnTo>
                    <a:pt x="265" y="25"/>
                  </a:lnTo>
                  <a:lnTo>
                    <a:pt x="267" y="25"/>
                  </a:lnTo>
                  <a:lnTo>
                    <a:pt x="267" y="27"/>
                  </a:lnTo>
                  <a:lnTo>
                    <a:pt x="267" y="29"/>
                  </a:lnTo>
                  <a:lnTo>
                    <a:pt x="267" y="30"/>
                  </a:lnTo>
                  <a:lnTo>
                    <a:pt x="267" y="32"/>
                  </a:lnTo>
                  <a:lnTo>
                    <a:pt x="268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1" y="33"/>
                  </a:lnTo>
                  <a:lnTo>
                    <a:pt x="271" y="35"/>
                  </a:lnTo>
                  <a:lnTo>
                    <a:pt x="273" y="35"/>
                  </a:lnTo>
                  <a:lnTo>
                    <a:pt x="273" y="36"/>
                  </a:lnTo>
                  <a:lnTo>
                    <a:pt x="274" y="38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6" y="41"/>
                  </a:lnTo>
                  <a:lnTo>
                    <a:pt x="277" y="41"/>
                  </a:lnTo>
                  <a:lnTo>
                    <a:pt x="277" y="42"/>
                  </a:lnTo>
                  <a:lnTo>
                    <a:pt x="277" y="44"/>
                  </a:lnTo>
                  <a:lnTo>
                    <a:pt x="279" y="45"/>
                  </a:lnTo>
                  <a:lnTo>
                    <a:pt x="280" y="47"/>
                  </a:lnTo>
                  <a:lnTo>
                    <a:pt x="282" y="47"/>
                  </a:lnTo>
                  <a:lnTo>
                    <a:pt x="282" y="48"/>
                  </a:lnTo>
                  <a:lnTo>
                    <a:pt x="282" y="47"/>
                  </a:lnTo>
                  <a:lnTo>
                    <a:pt x="282" y="48"/>
                  </a:lnTo>
                  <a:lnTo>
                    <a:pt x="283" y="48"/>
                  </a:lnTo>
                  <a:lnTo>
                    <a:pt x="285" y="50"/>
                  </a:lnTo>
                  <a:lnTo>
                    <a:pt x="286" y="51"/>
                  </a:lnTo>
                  <a:lnTo>
                    <a:pt x="286" y="53"/>
                  </a:lnTo>
                  <a:lnTo>
                    <a:pt x="288" y="53"/>
                  </a:lnTo>
                  <a:lnTo>
                    <a:pt x="288" y="54"/>
                  </a:lnTo>
                  <a:lnTo>
                    <a:pt x="288" y="56"/>
                  </a:lnTo>
                  <a:lnTo>
                    <a:pt x="288" y="57"/>
                  </a:lnTo>
                  <a:lnTo>
                    <a:pt x="288" y="59"/>
                  </a:lnTo>
                  <a:lnTo>
                    <a:pt x="288" y="60"/>
                  </a:lnTo>
                  <a:lnTo>
                    <a:pt x="289" y="60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3"/>
                  </a:lnTo>
                  <a:lnTo>
                    <a:pt x="288" y="65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8" y="69"/>
                  </a:lnTo>
                  <a:lnTo>
                    <a:pt x="288" y="71"/>
                  </a:lnTo>
                  <a:lnTo>
                    <a:pt x="289" y="72"/>
                  </a:lnTo>
                  <a:lnTo>
                    <a:pt x="289" y="74"/>
                  </a:lnTo>
                  <a:lnTo>
                    <a:pt x="289" y="75"/>
                  </a:lnTo>
                  <a:lnTo>
                    <a:pt x="289" y="77"/>
                  </a:lnTo>
                  <a:lnTo>
                    <a:pt x="291" y="77"/>
                  </a:lnTo>
                  <a:lnTo>
                    <a:pt x="291" y="78"/>
                  </a:lnTo>
                  <a:lnTo>
                    <a:pt x="292" y="78"/>
                  </a:lnTo>
                  <a:lnTo>
                    <a:pt x="294" y="78"/>
                  </a:lnTo>
                  <a:lnTo>
                    <a:pt x="294" y="80"/>
                  </a:lnTo>
                  <a:lnTo>
                    <a:pt x="295" y="82"/>
                  </a:lnTo>
                  <a:lnTo>
                    <a:pt x="297" y="83"/>
                  </a:lnTo>
                  <a:lnTo>
                    <a:pt x="298" y="83"/>
                  </a:lnTo>
                  <a:lnTo>
                    <a:pt x="300" y="85"/>
                  </a:lnTo>
                  <a:lnTo>
                    <a:pt x="301" y="85"/>
                  </a:lnTo>
                  <a:lnTo>
                    <a:pt x="303" y="86"/>
                  </a:lnTo>
                  <a:lnTo>
                    <a:pt x="304" y="88"/>
                  </a:lnTo>
                  <a:lnTo>
                    <a:pt x="306" y="88"/>
                  </a:lnTo>
                  <a:lnTo>
                    <a:pt x="306" y="89"/>
                  </a:lnTo>
                  <a:lnTo>
                    <a:pt x="307" y="89"/>
                  </a:lnTo>
                  <a:lnTo>
                    <a:pt x="307" y="91"/>
                  </a:lnTo>
                  <a:lnTo>
                    <a:pt x="309" y="91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11" y="91"/>
                  </a:lnTo>
                  <a:lnTo>
                    <a:pt x="312" y="91"/>
                  </a:lnTo>
                  <a:lnTo>
                    <a:pt x="314" y="91"/>
                  </a:lnTo>
                  <a:lnTo>
                    <a:pt x="314" y="89"/>
                  </a:lnTo>
                  <a:lnTo>
                    <a:pt x="315" y="89"/>
                  </a:lnTo>
                  <a:lnTo>
                    <a:pt x="315" y="88"/>
                  </a:lnTo>
                  <a:lnTo>
                    <a:pt x="318" y="88"/>
                  </a:lnTo>
                  <a:lnTo>
                    <a:pt x="318" y="86"/>
                  </a:lnTo>
                  <a:lnTo>
                    <a:pt x="320" y="86"/>
                  </a:lnTo>
                  <a:lnTo>
                    <a:pt x="321" y="86"/>
                  </a:lnTo>
                  <a:lnTo>
                    <a:pt x="321" y="85"/>
                  </a:lnTo>
                  <a:lnTo>
                    <a:pt x="321" y="83"/>
                  </a:lnTo>
                  <a:lnTo>
                    <a:pt x="321" y="82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4" y="80"/>
                  </a:lnTo>
                  <a:lnTo>
                    <a:pt x="324" y="77"/>
                  </a:lnTo>
                  <a:lnTo>
                    <a:pt x="326" y="77"/>
                  </a:lnTo>
                  <a:lnTo>
                    <a:pt x="326" y="75"/>
                  </a:lnTo>
                  <a:lnTo>
                    <a:pt x="327" y="75"/>
                  </a:lnTo>
                  <a:lnTo>
                    <a:pt x="327" y="74"/>
                  </a:lnTo>
                  <a:lnTo>
                    <a:pt x="329" y="72"/>
                  </a:lnTo>
                  <a:lnTo>
                    <a:pt x="330" y="72"/>
                  </a:lnTo>
                  <a:lnTo>
                    <a:pt x="332" y="72"/>
                  </a:lnTo>
                  <a:lnTo>
                    <a:pt x="333" y="72"/>
                  </a:lnTo>
                  <a:lnTo>
                    <a:pt x="335" y="72"/>
                  </a:lnTo>
                  <a:lnTo>
                    <a:pt x="335" y="71"/>
                  </a:lnTo>
                  <a:lnTo>
                    <a:pt x="335" y="69"/>
                  </a:lnTo>
                  <a:lnTo>
                    <a:pt x="336" y="69"/>
                  </a:lnTo>
                  <a:lnTo>
                    <a:pt x="338" y="69"/>
                  </a:lnTo>
                  <a:lnTo>
                    <a:pt x="338" y="71"/>
                  </a:lnTo>
                  <a:lnTo>
                    <a:pt x="339" y="71"/>
                  </a:lnTo>
                  <a:lnTo>
                    <a:pt x="341" y="71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5" y="71"/>
                  </a:lnTo>
                  <a:lnTo>
                    <a:pt x="347" y="71"/>
                  </a:lnTo>
                  <a:lnTo>
                    <a:pt x="350" y="72"/>
                  </a:lnTo>
                  <a:lnTo>
                    <a:pt x="351" y="72"/>
                  </a:lnTo>
                  <a:lnTo>
                    <a:pt x="351" y="71"/>
                  </a:lnTo>
                  <a:lnTo>
                    <a:pt x="351" y="72"/>
                  </a:lnTo>
                  <a:lnTo>
                    <a:pt x="353" y="72"/>
                  </a:lnTo>
                  <a:lnTo>
                    <a:pt x="354" y="72"/>
                  </a:lnTo>
                  <a:lnTo>
                    <a:pt x="354" y="74"/>
                  </a:lnTo>
                  <a:lnTo>
                    <a:pt x="354" y="75"/>
                  </a:lnTo>
                  <a:lnTo>
                    <a:pt x="356" y="75"/>
                  </a:lnTo>
                  <a:lnTo>
                    <a:pt x="354" y="75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5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6" y="77"/>
                  </a:lnTo>
                  <a:lnTo>
                    <a:pt x="356" y="78"/>
                  </a:lnTo>
                  <a:lnTo>
                    <a:pt x="357" y="78"/>
                  </a:lnTo>
                  <a:lnTo>
                    <a:pt x="359" y="80"/>
                  </a:lnTo>
                  <a:lnTo>
                    <a:pt x="360" y="80"/>
                  </a:lnTo>
                  <a:lnTo>
                    <a:pt x="359" y="80"/>
                  </a:lnTo>
                  <a:lnTo>
                    <a:pt x="359" y="82"/>
                  </a:lnTo>
                  <a:lnTo>
                    <a:pt x="360" y="82"/>
                  </a:lnTo>
                  <a:lnTo>
                    <a:pt x="362" y="83"/>
                  </a:lnTo>
                  <a:lnTo>
                    <a:pt x="364" y="85"/>
                  </a:lnTo>
                  <a:lnTo>
                    <a:pt x="364" y="86"/>
                  </a:lnTo>
                  <a:lnTo>
                    <a:pt x="365" y="88"/>
                  </a:lnTo>
                  <a:lnTo>
                    <a:pt x="365" y="89"/>
                  </a:lnTo>
                  <a:lnTo>
                    <a:pt x="365" y="91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5" y="95"/>
                  </a:lnTo>
                  <a:lnTo>
                    <a:pt x="367" y="95"/>
                  </a:lnTo>
                  <a:lnTo>
                    <a:pt x="367" y="98"/>
                  </a:lnTo>
                  <a:lnTo>
                    <a:pt x="367" y="100"/>
                  </a:lnTo>
                  <a:lnTo>
                    <a:pt x="368" y="100"/>
                  </a:lnTo>
                  <a:lnTo>
                    <a:pt x="368" y="101"/>
                  </a:lnTo>
                  <a:lnTo>
                    <a:pt x="368" y="103"/>
                  </a:lnTo>
                  <a:lnTo>
                    <a:pt x="368" y="104"/>
                  </a:lnTo>
                  <a:lnTo>
                    <a:pt x="368" y="106"/>
                  </a:lnTo>
                  <a:lnTo>
                    <a:pt x="368" y="107"/>
                  </a:lnTo>
                  <a:lnTo>
                    <a:pt x="368" y="110"/>
                  </a:lnTo>
                  <a:lnTo>
                    <a:pt x="370" y="110"/>
                  </a:lnTo>
                  <a:lnTo>
                    <a:pt x="370" y="112"/>
                  </a:lnTo>
                  <a:lnTo>
                    <a:pt x="371" y="112"/>
                  </a:lnTo>
                  <a:lnTo>
                    <a:pt x="371" y="113"/>
                  </a:lnTo>
                  <a:lnTo>
                    <a:pt x="373" y="113"/>
                  </a:lnTo>
                  <a:lnTo>
                    <a:pt x="371" y="113"/>
                  </a:lnTo>
                  <a:lnTo>
                    <a:pt x="373" y="113"/>
                  </a:lnTo>
                  <a:lnTo>
                    <a:pt x="373" y="115"/>
                  </a:lnTo>
                  <a:lnTo>
                    <a:pt x="373" y="116"/>
                  </a:lnTo>
                  <a:lnTo>
                    <a:pt x="374" y="116"/>
                  </a:lnTo>
                  <a:lnTo>
                    <a:pt x="373" y="116"/>
                  </a:lnTo>
                  <a:lnTo>
                    <a:pt x="373" y="118"/>
                  </a:lnTo>
                  <a:lnTo>
                    <a:pt x="374" y="118"/>
                  </a:lnTo>
                  <a:lnTo>
                    <a:pt x="374" y="119"/>
                  </a:lnTo>
                  <a:lnTo>
                    <a:pt x="374" y="121"/>
                  </a:lnTo>
                  <a:lnTo>
                    <a:pt x="376" y="122"/>
                  </a:lnTo>
                  <a:lnTo>
                    <a:pt x="376" y="124"/>
                  </a:lnTo>
                  <a:lnTo>
                    <a:pt x="377" y="124"/>
                  </a:lnTo>
                  <a:lnTo>
                    <a:pt x="377" y="125"/>
                  </a:lnTo>
                  <a:lnTo>
                    <a:pt x="379" y="124"/>
                  </a:lnTo>
                  <a:lnTo>
                    <a:pt x="379" y="125"/>
                  </a:lnTo>
                  <a:lnTo>
                    <a:pt x="380" y="125"/>
                  </a:lnTo>
                  <a:lnTo>
                    <a:pt x="380" y="127"/>
                  </a:lnTo>
                  <a:lnTo>
                    <a:pt x="380" y="128"/>
                  </a:lnTo>
                  <a:lnTo>
                    <a:pt x="380" y="130"/>
                  </a:lnTo>
                  <a:lnTo>
                    <a:pt x="379" y="130"/>
                  </a:lnTo>
                  <a:lnTo>
                    <a:pt x="379" y="132"/>
                  </a:lnTo>
                  <a:lnTo>
                    <a:pt x="379" y="133"/>
                  </a:lnTo>
                  <a:lnTo>
                    <a:pt x="380" y="135"/>
                  </a:lnTo>
                  <a:lnTo>
                    <a:pt x="379" y="136"/>
                  </a:lnTo>
                  <a:lnTo>
                    <a:pt x="379" y="138"/>
                  </a:lnTo>
                  <a:lnTo>
                    <a:pt x="379" y="139"/>
                  </a:lnTo>
                  <a:lnTo>
                    <a:pt x="379" y="141"/>
                  </a:lnTo>
                  <a:lnTo>
                    <a:pt x="380" y="142"/>
                  </a:lnTo>
                  <a:lnTo>
                    <a:pt x="380" y="144"/>
                  </a:lnTo>
                  <a:lnTo>
                    <a:pt x="382" y="144"/>
                  </a:lnTo>
                  <a:lnTo>
                    <a:pt x="382" y="145"/>
                  </a:lnTo>
                  <a:lnTo>
                    <a:pt x="382" y="147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51"/>
                  </a:lnTo>
                  <a:lnTo>
                    <a:pt x="383" y="151"/>
                  </a:lnTo>
                  <a:lnTo>
                    <a:pt x="383" y="153"/>
                  </a:lnTo>
                  <a:lnTo>
                    <a:pt x="382" y="153"/>
                  </a:lnTo>
                  <a:lnTo>
                    <a:pt x="382" y="154"/>
                  </a:lnTo>
                  <a:lnTo>
                    <a:pt x="383" y="154"/>
                  </a:lnTo>
                  <a:lnTo>
                    <a:pt x="385" y="154"/>
                  </a:lnTo>
                  <a:lnTo>
                    <a:pt x="386" y="156"/>
                  </a:lnTo>
                  <a:lnTo>
                    <a:pt x="386" y="154"/>
                  </a:lnTo>
                  <a:lnTo>
                    <a:pt x="386" y="156"/>
                  </a:lnTo>
                  <a:lnTo>
                    <a:pt x="388" y="156"/>
                  </a:lnTo>
                  <a:lnTo>
                    <a:pt x="388" y="154"/>
                  </a:lnTo>
                  <a:lnTo>
                    <a:pt x="388" y="156"/>
                  </a:lnTo>
                  <a:lnTo>
                    <a:pt x="388" y="154"/>
                  </a:lnTo>
                  <a:lnTo>
                    <a:pt x="388" y="156"/>
                  </a:lnTo>
                  <a:lnTo>
                    <a:pt x="389" y="156"/>
                  </a:lnTo>
                  <a:lnTo>
                    <a:pt x="389" y="157"/>
                  </a:lnTo>
                  <a:lnTo>
                    <a:pt x="391" y="157"/>
                  </a:lnTo>
                  <a:lnTo>
                    <a:pt x="391" y="159"/>
                  </a:lnTo>
                  <a:lnTo>
                    <a:pt x="392" y="157"/>
                  </a:lnTo>
                  <a:lnTo>
                    <a:pt x="392" y="159"/>
                  </a:lnTo>
                  <a:lnTo>
                    <a:pt x="394" y="159"/>
                  </a:lnTo>
                  <a:lnTo>
                    <a:pt x="395" y="159"/>
                  </a:lnTo>
                  <a:lnTo>
                    <a:pt x="395" y="160"/>
                  </a:lnTo>
                  <a:lnTo>
                    <a:pt x="397" y="160"/>
                  </a:lnTo>
                  <a:lnTo>
                    <a:pt x="397" y="162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1" y="162"/>
                  </a:lnTo>
                  <a:lnTo>
                    <a:pt x="401" y="163"/>
                  </a:lnTo>
                  <a:lnTo>
                    <a:pt x="403" y="162"/>
                  </a:lnTo>
                  <a:lnTo>
                    <a:pt x="404" y="162"/>
                  </a:lnTo>
                  <a:lnTo>
                    <a:pt x="406" y="162"/>
                  </a:lnTo>
                  <a:lnTo>
                    <a:pt x="407" y="162"/>
                  </a:lnTo>
                  <a:lnTo>
                    <a:pt x="407" y="163"/>
                  </a:lnTo>
                  <a:lnTo>
                    <a:pt x="409" y="163"/>
                  </a:lnTo>
                  <a:lnTo>
                    <a:pt x="410" y="163"/>
                  </a:lnTo>
                  <a:lnTo>
                    <a:pt x="410" y="165"/>
                  </a:lnTo>
                  <a:lnTo>
                    <a:pt x="412" y="166"/>
                  </a:lnTo>
                  <a:lnTo>
                    <a:pt x="413" y="166"/>
                  </a:lnTo>
                  <a:lnTo>
                    <a:pt x="413" y="168"/>
                  </a:lnTo>
                  <a:lnTo>
                    <a:pt x="413" y="166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6"/>
                  </a:lnTo>
                  <a:lnTo>
                    <a:pt x="417" y="165"/>
                  </a:lnTo>
                  <a:lnTo>
                    <a:pt x="417" y="166"/>
                  </a:lnTo>
                  <a:lnTo>
                    <a:pt x="417" y="165"/>
                  </a:lnTo>
                  <a:lnTo>
                    <a:pt x="418" y="165"/>
                  </a:lnTo>
                  <a:lnTo>
                    <a:pt x="420" y="165"/>
                  </a:lnTo>
                  <a:close/>
                  <a:moveTo>
                    <a:pt x="20" y="350"/>
                  </a:moveTo>
                  <a:lnTo>
                    <a:pt x="21" y="350"/>
                  </a:lnTo>
                  <a:lnTo>
                    <a:pt x="20" y="350"/>
                  </a:lnTo>
                  <a:close/>
                  <a:moveTo>
                    <a:pt x="102" y="339"/>
                  </a:moveTo>
                  <a:lnTo>
                    <a:pt x="102" y="341"/>
                  </a:lnTo>
                  <a:lnTo>
                    <a:pt x="100" y="341"/>
                  </a:lnTo>
                  <a:lnTo>
                    <a:pt x="99" y="341"/>
                  </a:lnTo>
                  <a:lnTo>
                    <a:pt x="99" y="339"/>
                  </a:lnTo>
                  <a:lnTo>
                    <a:pt x="99" y="338"/>
                  </a:lnTo>
                  <a:lnTo>
                    <a:pt x="100" y="338"/>
                  </a:lnTo>
                  <a:lnTo>
                    <a:pt x="102" y="338"/>
                  </a:lnTo>
                  <a:lnTo>
                    <a:pt x="102" y="339"/>
                  </a:lnTo>
                  <a:close/>
                  <a:moveTo>
                    <a:pt x="106" y="325"/>
                  </a:moveTo>
                  <a:lnTo>
                    <a:pt x="106" y="327"/>
                  </a:lnTo>
                  <a:lnTo>
                    <a:pt x="105" y="327"/>
                  </a:lnTo>
                  <a:lnTo>
                    <a:pt x="106" y="327"/>
                  </a:lnTo>
                  <a:lnTo>
                    <a:pt x="106" y="325"/>
                  </a:lnTo>
                  <a:close/>
                  <a:moveTo>
                    <a:pt x="211" y="277"/>
                  </a:moveTo>
                  <a:lnTo>
                    <a:pt x="211" y="278"/>
                  </a:lnTo>
                  <a:lnTo>
                    <a:pt x="209" y="277"/>
                  </a:lnTo>
                  <a:lnTo>
                    <a:pt x="211" y="277"/>
                  </a:lnTo>
                  <a:close/>
                  <a:moveTo>
                    <a:pt x="208" y="274"/>
                  </a:moveTo>
                  <a:lnTo>
                    <a:pt x="208" y="275"/>
                  </a:lnTo>
                  <a:lnTo>
                    <a:pt x="206" y="274"/>
                  </a:lnTo>
                  <a:lnTo>
                    <a:pt x="206" y="272"/>
                  </a:lnTo>
                  <a:lnTo>
                    <a:pt x="208" y="274"/>
                  </a:lnTo>
                  <a:close/>
                  <a:moveTo>
                    <a:pt x="206" y="271"/>
                  </a:moveTo>
                  <a:lnTo>
                    <a:pt x="205" y="271"/>
                  </a:lnTo>
                  <a:lnTo>
                    <a:pt x="205" y="272"/>
                  </a:lnTo>
                  <a:lnTo>
                    <a:pt x="205" y="271"/>
                  </a:lnTo>
                  <a:lnTo>
                    <a:pt x="203" y="271"/>
                  </a:lnTo>
                  <a:lnTo>
                    <a:pt x="203" y="269"/>
                  </a:lnTo>
                  <a:lnTo>
                    <a:pt x="203" y="268"/>
                  </a:lnTo>
                  <a:lnTo>
                    <a:pt x="205" y="268"/>
                  </a:lnTo>
                  <a:lnTo>
                    <a:pt x="205" y="269"/>
                  </a:lnTo>
                  <a:lnTo>
                    <a:pt x="206" y="269"/>
                  </a:lnTo>
                  <a:lnTo>
                    <a:pt x="205" y="269"/>
                  </a:lnTo>
                  <a:lnTo>
                    <a:pt x="206" y="269"/>
                  </a:lnTo>
                  <a:lnTo>
                    <a:pt x="206" y="271"/>
                  </a:lnTo>
                  <a:close/>
                  <a:moveTo>
                    <a:pt x="203" y="266"/>
                  </a:moveTo>
                  <a:lnTo>
                    <a:pt x="203" y="268"/>
                  </a:lnTo>
                  <a:lnTo>
                    <a:pt x="203" y="266"/>
                  </a:lnTo>
                  <a:close/>
                  <a:moveTo>
                    <a:pt x="148" y="206"/>
                  </a:moveTo>
                  <a:lnTo>
                    <a:pt x="148" y="207"/>
                  </a:lnTo>
                  <a:lnTo>
                    <a:pt x="148" y="209"/>
                  </a:lnTo>
                  <a:lnTo>
                    <a:pt x="147" y="209"/>
                  </a:lnTo>
                  <a:lnTo>
                    <a:pt x="147" y="207"/>
                  </a:lnTo>
                  <a:lnTo>
                    <a:pt x="147" y="206"/>
                  </a:lnTo>
                  <a:lnTo>
                    <a:pt x="147" y="204"/>
                  </a:lnTo>
                  <a:lnTo>
                    <a:pt x="147" y="203"/>
                  </a:lnTo>
                  <a:lnTo>
                    <a:pt x="147" y="204"/>
                  </a:lnTo>
                  <a:lnTo>
                    <a:pt x="148" y="206"/>
                  </a:lnTo>
                  <a:close/>
                  <a:moveTo>
                    <a:pt x="114" y="203"/>
                  </a:moveTo>
                  <a:lnTo>
                    <a:pt x="115" y="203"/>
                  </a:lnTo>
                  <a:lnTo>
                    <a:pt x="115" y="204"/>
                  </a:lnTo>
                  <a:lnTo>
                    <a:pt x="114" y="203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2" y="203"/>
                  </a:lnTo>
                  <a:lnTo>
                    <a:pt x="114" y="203"/>
                  </a:lnTo>
                  <a:close/>
                  <a:moveTo>
                    <a:pt x="108" y="201"/>
                  </a:moveTo>
                  <a:lnTo>
                    <a:pt x="111" y="203"/>
                  </a:lnTo>
                  <a:lnTo>
                    <a:pt x="111" y="204"/>
                  </a:lnTo>
                  <a:lnTo>
                    <a:pt x="108" y="204"/>
                  </a:lnTo>
                  <a:lnTo>
                    <a:pt x="108" y="203"/>
                  </a:lnTo>
                  <a:lnTo>
                    <a:pt x="106" y="201"/>
                  </a:lnTo>
                  <a:lnTo>
                    <a:pt x="105" y="201"/>
                  </a:lnTo>
                  <a:lnTo>
                    <a:pt x="105" y="200"/>
                  </a:lnTo>
                  <a:lnTo>
                    <a:pt x="103" y="200"/>
                  </a:lnTo>
                  <a:lnTo>
                    <a:pt x="105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08" y="201"/>
                  </a:lnTo>
                  <a:close/>
                  <a:moveTo>
                    <a:pt x="139" y="200"/>
                  </a:moveTo>
                  <a:lnTo>
                    <a:pt x="139" y="201"/>
                  </a:lnTo>
                  <a:lnTo>
                    <a:pt x="139" y="203"/>
                  </a:lnTo>
                  <a:lnTo>
                    <a:pt x="138" y="203"/>
                  </a:lnTo>
                  <a:lnTo>
                    <a:pt x="138" y="201"/>
                  </a:lnTo>
                  <a:lnTo>
                    <a:pt x="138" y="200"/>
                  </a:lnTo>
                  <a:lnTo>
                    <a:pt x="138" y="198"/>
                  </a:lnTo>
                  <a:lnTo>
                    <a:pt x="139" y="198"/>
                  </a:lnTo>
                  <a:lnTo>
                    <a:pt x="139" y="200"/>
                  </a:lnTo>
                  <a:close/>
                  <a:moveTo>
                    <a:pt x="135" y="186"/>
                  </a:moveTo>
                  <a:lnTo>
                    <a:pt x="135" y="185"/>
                  </a:lnTo>
                  <a:lnTo>
                    <a:pt x="135" y="186"/>
                  </a:lnTo>
                  <a:lnTo>
                    <a:pt x="136" y="186"/>
                  </a:lnTo>
                  <a:lnTo>
                    <a:pt x="136" y="188"/>
                  </a:lnTo>
                  <a:lnTo>
                    <a:pt x="136" y="189"/>
                  </a:lnTo>
                  <a:lnTo>
                    <a:pt x="136" y="191"/>
                  </a:lnTo>
                  <a:lnTo>
                    <a:pt x="135" y="191"/>
                  </a:lnTo>
                  <a:lnTo>
                    <a:pt x="135" y="189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3" y="186"/>
                  </a:lnTo>
                  <a:lnTo>
                    <a:pt x="135" y="186"/>
                  </a:lnTo>
                  <a:close/>
                  <a:moveTo>
                    <a:pt x="102" y="197"/>
                  </a:moveTo>
                  <a:lnTo>
                    <a:pt x="102" y="198"/>
                  </a:lnTo>
                  <a:lnTo>
                    <a:pt x="103" y="198"/>
                  </a:lnTo>
                  <a:lnTo>
                    <a:pt x="102" y="198"/>
                  </a:lnTo>
                  <a:lnTo>
                    <a:pt x="102" y="197"/>
                  </a:lnTo>
                  <a:lnTo>
                    <a:pt x="100" y="197"/>
                  </a:lnTo>
                  <a:lnTo>
                    <a:pt x="102" y="195"/>
                  </a:lnTo>
                  <a:lnTo>
                    <a:pt x="102" y="194"/>
                  </a:lnTo>
                  <a:lnTo>
                    <a:pt x="100" y="194"/>
                  </a:lnTo>
                  <a:lnTo>
                    <a:pt x="100" y="192"/>
                  </a:lnTo>
                  <a:lnTo>
                    <a:pt x="100" y="194"/>
                  </a:lnTo>
                  <a:lnTo>
                    <a:pt x="99" y="194"/>
                  </a:lnTo>
                  <a:lnTo>
                    <a:pt x="99" y="192"/>
                  </a:lnTo>
                  <a:lnTo>
                    <a:pt x="100" y="192"/>
                  </a:lnTo>
                  <a:lnTo>
                    <a:pt x="100" y="191"/>
                  </a:lnTo>
                  <a:lnTo>
                    <a:pt x="102" y="188"/>
                  </a:lnTo>
                  <a:lnTo>
                    <a:pt x="102" y="186"/>
                  </a:lnTo>
                  <a:lnTo>
                    <a:pt x="103" y="185"/>
                  </a:lnTo>
                  <a:lnTo>
                    <a:pt x="105" y="183"/>
                  </a:lnTo>
                  <a:lnTo>
                    <a:pt x="105" y="181"/>
                  </a:lnTo>
                  <a:lnTo>
                    <a:pt x="105" y="183"/>
                  </a:lnTo>
                  <a:lnTo>
                    <a:pt x="103" y="185"/>
                  </a:lnTo>
                  <a:lnTo>
                    <a:pt x="103" y="186"/>
                  </a:lnTo>
                  <a:lnTo>
                    <a:pt x="103" y="188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2" y="191"/>
                  </a:lnTo>
                  <a:lnTo>
                    <a:pt x="100" y="192"/>
                  </a:lnTo>
                  <a:lnTo>
                    <a:pt x="102" y="192"/>
                  </a:lnTo>
                  <a:lnTo>
                    <a:pt x="102" y="194"/>
                  </a:lnTo>
                  <a:lnTo>
                    <a:pt x="102" y="195"/>
                  </a:lnTo>
                  <a:lnTo>
                    <a:pt x="102" y="197"/>
                  </a:lnTo>
                  <a:close/>
                  <a:moveTo>
                    <a:pt x="174" y="177"/>
                  </a:moveTo>
                  <a:lnTo>
                    <a:pt x="176" y="178"/>
                  </a:lnTo>
                  <a:lnTo>
                    <a:pt x="174" y="178"/>
                  </a:lnTo>
                  <a:lnTo>
                    <a:pt x="173" y="177"/>
                  </a:lnTo>
                  <a:lnTo>
                    <a:pt x="171" y="177"/>
                  </a:lnTo>
                  <a:lnTo>
                    <a:pt x="173" y="177"/>
                  </a:lnTo>
                  <a:lnTo>
                    <a:pt x="174" y="177"/>
                  </a:lnTo>
                  <a:close/>
                  <a:moveTo>
                    <a:pt x="136" y="174"/>
                  </a:moveTo>
                  <a:lnTo>
                    <a:pt x="135" y="174"/>
                  </a:lnTo>
                  <a:lnTo>
                    <a:pt x="135" y="172"/>
                  </a:lnTo>
                  <a:lnTo>
                    <a:pt x="135" y="171"/>
                  </a:lnTo>
                  <a:lnTo>
                    <a:pt x="136" y="171"/>
                  </a:lnTo>
                  <a:lnTo>
                    <a:pt x="136" y="172"/>
                  </a:lnTo>
                  <a:lnTo>
                    <a:pt x="136" y="174"/>
                  </a:lnTo>
                  <a:close/>
                  <a:moveTo>
                    <a:pt x="132" y="163"/>
                  </a:moveTo>
                  <a:lnTo>
                    <a:pt x="132" y="165"/>
                  </a:lnTo>
                  <a:lnTo>
                    <a:pt x="132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29" y="166"/>
                  </a:lnTo>
                  <a:lnTo>
                    <a:pt x="129" y="168"/>
                  </a:lnTo>
                  <a:lnTo>
                    <a:pt x="127" y="168"/>
                  </a:lnTo>
                  <a:lnTo>
                    <a:pt x="129" y="166"/>
                  </a:lnTo>
                  <a:lnTo>
                    <a:pt x="129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30" y="162"/>
                  </a:lnTo>
                  <a:lnTo>
                    <a:pt x="132" y="162"/>
                  </a:lnTo>
                  <a:lnTo>
                    <a:pt x="132" y="163"/>
                  </a:lnTo>
                  <a:close/>
                  <a:moveTo>
                    <a:pt x="159" y="138"/>
                  </a:moveTo>
                  <a:lnTo>
                    <a:pt x="161" y="138"/>
                  </a:lnTo>
                  <a:lnTo>
                    <a:pt x="161" y="139"/>
                  </a:lnTo>
                  <a:lnTo>
                    <a:pt x="159" y="138"/>
                  </a:lnTo>
                  <a:close/>
                  <a:moveTo>
                    <a:pt x="148" y="133"/>
                  </a:moveTo>
                  <a:lnTo>
                    <a:pt x="148" y="132"/>
                  </a:lnTo>
                  <a:lnTo>
                    <a:pt x="150" y="132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50" y="133"/>
                  </a:lnTo>
                  <a:lnTo>
                    <a:pt x="148" y="133"/>
                  </a:lnTo>
                  <a:close/>
                  <a:moveTo>
                    <a:pt x="61" y="106"/>
                  </a:moveTo>
                  <a:lnTo>
                    <a:pt x="61" y="107"/>
                  </a:lnTo>
                  <a:lnTo>
                    <a:pt x="61" y="110"/>
                  </a:lnTo>
                  <a:lnTo>
                    <a:pt x="61" y="112"/>
                  </a:lnTo>
                  <a:lnTo>
                    <a:pt x="59" y="112"/>
                  </a:lnTo>
                  <a:lnTo>
                    <a:pt x="59" y="113"/>
                  </a:lnTo>
                  <a:lnTo>
                    <a:pt x="59" y="115"/>
                  </a:lnTo>
                  <a:lnTo>
                    <a:pt x="58" y="115"/>
                  </a:lnTo>
                  <a:lnTo>
                    <a:pt x="58" y="113"/>
                  </a:lnTo>
                  <a:lnTo>
                    <a:pt x="56" y="113"/>
                  </a:lnTo>
                  <a:lnTo>
                    <a:pt x="56" y="115"/>
                  </a:lnTo>
                  <a:lnTo>
                    <a:pt x="55" y="113"/>
                  </a:lnTo>
                  <a:lnTo>
                    <a:pt x="56" y="113"/>
                  </a:lnTo>
                  <a:lnTo>
                    <a:pt x="58" y="112"/>
                  </a:lnTo>
                  <a:lnTo>
                    <a:pt x="59" y="110"/>
                  </a:lnTo>
                  <a:lnTo>
                    <a:pt x="59" y="107"/>
                  </a:lnTo>
                  <a:lnTo>
                    <a:pt x="59" y="106"/>
                  </a:lnTo>
                  <a:lnTo>
                    <a:pt x="61" y="106"/>
                  </a:lnTo>
                  <a:close/>
                  <a:moveTo>
                    <a:pt x="111" y="98"/>
                  </a:moveTo>
                  <a:lnTo>
                    <a:pt x="112" y="98"/>
                  </a:lnTo>
                  <a:lnTo>
                    <a:pt x="112" y="100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2" y="101"/>
                  </a:lnTo>
                  <a:lnTo>
                    <a:pt x="112" y="100"/>
                  </a:lnTo>
                  <a:lnTo>
                    <a:pt x="111" y="100"/>
                  </a:lnTo>
                  <a:lnTo>
                    <a:pt x="111" y="98"/>
                  </a:lnTo>
                  <a:close/>
                  <a:moveTo>
                    <a:pt x="117" y="97"/>
                  </a:moveTo>
                  <a:lnTo>
                    <a:pt x="118" y="97"/>
                  </a:lnTo>
                  <a:lnTo>
                    <a:pt x="118" y="98"/>
                  </a:lnTo>
                  <a:lnTo>
                    <a:pt x="117" y="98"/>
                  </a:lnTo>
                  <a:lnTo>
                    <a:pt x="117" y="97"/>
                  </a:lnTo>
                  <a:close/>
                  <a:moveTo>
                    <a:pt x="124" y="97"/>
                  </a:moveTo>
                  <a:lnTo>
                    <a:pt x="123" y="97"/>
                  </a:lnTo>
                  <a:lnTo>
                    <a:pt x="121" y="97"/>
                  </a:lnTo>
                  <a:lnTo>
                    <a:pt x="121" y="95"/>
                  </a:lnTo>
                  <a:lnTo>
                    <a:pt x="120" y="95"/>
                  </a:lnTo>
                  <a:lnTo>
                    <a:pt x="121" y="95"/>
                  </a:lnTo>
                  <a:lnTo>
                    <a:pt x="120" y="95"/>
                  </a:lnTo>
                  <a:lnTo>
                    <a:pt x="120" y="94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0" y="92"/>
                  </a:lnTo>
                  <a:lnTo>
                    <a:pt x="121" y="92"/>
                  </a:lnTo>
                  <a:lnTo>
                    <a:pt x="121" y="91"/>
                  </a:lnTo>
                  <a:lnTo>
                    <a:pt x="121" y="89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7" y="86"/>
                  </a:lnTo>
                  <a:lnTo>
                    <a:pt x="127" y="85"/>
                  </a:lnTo>
                  <a:lnTo>
                    <a:pt x="127" y="86"/>
                  </a:lnTo>
                  <a:lnTo>
                    <a:pt x="127" y="88"/>
                  </a:lnTo>
                  <a:lnTo>
                    <a:pt x="127" y="89"/>
                  </a:lnTo>
                  <a:lnTo>
                    <a:pt x="127" y="91"/>
                  </a:lnTo>
                  <a:lnTo>
                    <a:pt x="126" y="92"/>
                  </a:lnTo>
                  <a:lnTo>
                    <a:pt x="126" y="94"/>
                  </a:lnTo>
                  <a:lnTo>
                    <a:pt x="124" y="95"/>
                  </a:lnTo>
                  <a:lnTo>
                    <a:pt x="124" y="97"/>
                  </a:lnTo>
                  <a:close/>
                  <a:moveTo>
                    <a:pt x="108" y="89"/>
                  </a:moveTo>
                  <a:lnTo>
                    <a:pt x="108" y="91"/>
                  </a:lnTo>
                  <a:lnTo>
                    <a:pt x="106" y="91"/>
                  </a:lnTo>
                  <a:lnTo>
                    <a:pt x="106" y="89"/>
                  </a:lnTo>
                  <a:lnTo>
                    <a:pt x="105" y="89"/>
                  </a:lnTo>
                  <a:lnTo>
                    <a:pt x="105" y="88"/>
                  </a:lnTo>
                  <a:lnTo>
                    <a:pt x="103" y="86"/>
                  </a:lnTo>
                  <a:lnTo>
                    <a:pt x="102" y="85"/>
                  </a:lnTo>
                  <a:lnTo>
                    <a:pt x="103" y="85"/>
                  </a:lnTo>
                  <a:lnTo>
                    <a:pt x="102" y="85"/>
                  </a:lnTo>
                  <a:lnTo>
                    <a:pt x="102" y="83"/>
                  </a:lnTo>
                  <a:lnTo>
                    <a:pt x="102" y="82"/>
                  </a:lnTo>
                  <a:lnTo>
                    <a:pt x="100" y="82"/>
                  </a:lnTo>
                  <a:lnTo>
                    <a:pt x="100" y="80"/>
                  </a:lnTo>
                  <a:lnTo>
                    <a:pt x="102" y="78"/>
                  </a:lnTo>
                  <a:lnTo>
                    <a:pt x="102" y="77"/>
                  </a:lnTo>
                  <a:lnTo>
                    <a:pt x="102" y="78"/>
                  </a:lnTo>
                  <a:lnTo>
                    <a:pt x="103" y="77"/>
                  </a:lnTo>
                  <a:lnTo>
                    <a:pt x="103" y="78"/>
                  </a:lnTo>
                  <a:lnTo>
                    <a:pt x="105" y="78"/>
                  </a:lnTo>
                  <a:lnTo>
                    <a:pt x="105" y="80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5" y="85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06" y="88"/>
                  </a:lnTo>
                  <a:lnTo>
                    <a:pt x="108" y="89"/>
                  </a:lnTo>
                  <a:lnTo>
                    <a:pt x="106" y="89"/>
                  </a:lnTo>
                  <a:lnTo>
                    <a:pt x="108" y="89"/>
                  </a:lnTo>
                  <a:close/>
                  <a:moveTo>
                    <a:pt x="94" y="24"/>
                  </a:moveTo>
                  <a:lnTo>
                    <a:pt x="95" y="24"/>
                  </a:lnTo>
                  <a:lnTo>
                    <a:pt x="95" y="25"/>
                  </a:lnTo>
                  <a:lnTo>
                    <a:pt x="95" y="27"/>
                  </a:lnTo>
                  <a:lnTo>
                    <a:pt x="95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close/>
                  <a:moveTo>
                    <a:pt x="598" y="345"/>
                  </a:moveTo>
                  <a:lnTo>
                    <a:pt x="598" y="347"/>
                  </a:lnTo>
                  <a:lnTo>
                    <a:pt x="597" y="348"/>
                  </a:lnTo>
                  <a:lnTo>
                    <a:pt x="598" y="348"/>
                  </a:lnTo>
                  <a:lnTo>
                    <a:pt x="598" y="347"/>
                  </a:lnTo>
                  <a:lnTo>
                    <a:pt x="598" y="345"/>
                  </a:lnTo>
                  <a:close/>
                  <a:moveTo>
                    <a:pt x="600" y="341"/>
                  </a:moveTo>
                  <a:lnTo>
                    <a:pt x="600" y="342"/>
                  </a:lnTo>
                  <a:lnTo>
                    <a:pt x="600" y="344"/>
                  </a:lnTo>
                  <a:lnTo>
                    <a:pt x="600" y="342"/>
                  </a:lnTo>
                  <a:lnTo>
                    <a:pt x="600" y="341"/>
                  </a:lnTo>
                  <a:close/>
                  <a:moveTo>
                    <a:pt x="509" y="339"/>
                  </a:moveTo>
                  <a:lnTo>
                    <a:pt x="510" y="339"/>
                  </a:lnTo>
                  <a:lnTo>
                    <a:pt x="510" y="341"/>
                  </a:lnTo>
                  <a:lnTo>
                    <a:pt x="509" y="341"/>
                  </a:lnTo>
                  <a:lnTo>
                    <a:pt x="510" y="341"/>
                  </a:lnTo>
                  <a:lnTo>
                    <a:pt x="509" y="341"/>
                  </a:lnTo>
                  <a:lnTo>
                    <a:pt x="507" y="342"/>
                  </a:lnTo>
                  <a:lnTo>
                    <a:pt x="506" y="342"/>
                  </a:lnTo>
                  <a:lnTo>
                    <a:pt x="504" y="342"/>
                  </a:lnTo>
                  <a:lnTo>
                    <a:pt x="503" y="342"/>
                  </a:lnTo>
                  <a:lnTo>
                    <a:pt x="504" y="342"/>
                  </a:lnTo>
                  <a:lnTo>
                    <a:pt x="506" y="341"/>
                  </a:lnTo>
                  <a:lnTo>
                    <a:pt x="507" y="341"/>
                  </a:lnTo>
                  <a:lnTo>
                    <a:pt x="509" y="339"/>
                  </a:lnTo>
                  <a:close/>
                  <a:moveTo>
                    <a:pt x="616" y="295"/>
                  </a:moveTo>
                  <a:lnTo>
                    <a:pt x="616" y="297"/>
                  </a:lnTo>
                  <a:lnTo>
                    <a:pt x="615" y="297"/>
                  </a:lnTo>
                  <a:lnTo>
                    <a:pt x="615" y="298"/>
                  </a:lnTo>
                  <a:lnTo>
                    <a:pt x="613" y="298"/>
                  </a:lnTo>
                  <a:lnTo>
                    <a:pt x="613" y="300"/>
                  </a:lnTo>
                  <a:lnTo>
                    <a:pt x="613" y="301"/>
                  </a:lnTo>
                  <a:lnTo>
                    <a:pt x="612" y="301"/>
                  </a:lnTo>
                  <a:lnTo>
                    <a:pt x="610" y="303"/>
                  </a:lnTo>
                  <a:lnTo>
                    <a:pt x="610" y="301"/>
                  </a:lnTo>
                  <a:lnTo>
                    <a:pt x="610" y="300"/>
                  </a:lnTo>
                  <a:lnTo>
                    <a:pt x="610" y="298"/>
                  </a:lnTo>
                  <a:lnTo>
                    <a:pt x="612" y="297"/>
                  </a:lnTo>
                  <a:lnTo>
                    <a:pt x="613" y="295"/>
                  </a:lnTo>
                  <a:lnTo>
                    <a:pt x="615" y="295"/>
                  </a:lnTo>
                  <a:lnTo>
                    <a:pt x="616" y="295"/>
                  </a:lnTo>
                  <a:close/>
                  <a:moveTo>
                    <a:pt x="619" y="280"/>
                  </a:moveTo>
                  <a:lnTo>
                    <a:pt x="619" y="278"/>
                  </a:lnTo>
                  <a:lnTo>
                    <a:pt x="619" y="280"/>
                  </a:lnTo>
                  <a:close/>
                  <a:moveTo>
                    <a:pt x="392" y="266"/>
                  </a:moveTo>
                  <a:lnTo>
                    <a:pt x="394" y="266"/>
                  </a:lnTo>
                  <a:lnTo>
                    <a:pt x="394" y="268"/>
                  </a:lnTo>
                  <a:lnTo>
                    <a:pt x="392" y="266"/>
                  </a:lnTo>
                  <a:lnTo>
                    <a:pt x="392" y="265"/>
                  </a:lnTo>
                  <a:lnTo>
                    <a:pt x="392" y="266"/>
                  </a:lnTo>
                  <a:close/>
                  <a:moveTo>
                    <a:pt x="392" y="244"/>
                  </a:moveTo>
                  <a:lnTo>
                    <a:pt x="394" y="242"/>
                  </a:lnTo>
                  <a:lnTo>
                    <a:pt x="394" y="244"/>
                  </a:lnTo>
                  <a:lnTo>
                    <a:pt x="392" y="244"/>
                  </a:lnTo>
                  <a:lnTo>
                    <a:pt x="392" y="245"/>
                  </a:lnTo>
                  <a:lnTo>
                    <a:pt x="392" y="244"/>
                  </a:lnTo>
                  <a:close/>
                  <a:moveTo>
                    <a:pt x="2" y="89"/>
                  </a:moveTo>
                  <a:lnTo>
                    <a:pt x="2" y="91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2" y="88"/>
                  </a:lnTo>
                  <a:lnTo>
                    <a:pt x="2" y="89"/>
                  </a:lnTo>
                  <a:close/>
                  <a:moveTo>
                    <a:pt x="89" y="147"/>
                  </a:moveTo>
                  <a:lnTo>
                    <a:pt x="91" y="147"/>
                  </a:lnTo>
                  <a:lnTo>
                    <a:pt x="92" y="148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89" y="147"/>
                  </a:lnTo>
                  <a:close/>
                  <a:moveTo>
                    <a:pt x="562" y="253"/>
                  </a:moveTo>
                  <a:lnTo>
                    <a:pt x="562" y="251"/>
                  </a:lnTo>
                  <a:lnTo>
                    <a:pt x="563" y="250"/>
                  </a:lnTo>
                  <a:lnTo>
                    <a:pt x="562" y="248"/>
                  </a:lnTo>
                  <a:lnTo>
                    <a:pt x="560" y="248"/>
                  </a:lnTo>
                  <a:lnTo>
                    <a:pt x="562" y="248"/>
                  </a:lnTo>
                  <a:lnTo>
                    <a:pt x="562" y="247"/>
                  </a:lnTo>
                  <a:lnTo>
                    <a:pt x="563" y="248"/>
                  </a:lnTo>
                  <a:lnTo>
                    <a:pt x="563" y="250"/>
                  </a:lnTo>
                  <a:lnTo>
                    <a:pt x="563" y="251"/>
                  </a:lnTo>
                  <a:lnTo>
                    <a:pt x="563" y="253"/>
                  </a:lnTo>
                  <a:lnTo>
                    <a:pt x="562" y="253"/>
                  </a:lnTo>
                  <a:close/>
                  <a:moveTo>
                    <a:pt x="135" y="192"/>
                  </a:moveTo>
                  <a:lnTo>
                    <a:pt x="136" y="192"/>
                  </a:lnTo>
                  <a:lnTo>
                    <a:pt x="135" y="192"/>
                  </a:lnTo>
                  <a:close/>
                  <a:moveTo>
                    <a:pt x="135" y="180"/>
                  </a:moveTo>
                  <a:lnTo>
                    <a:pt x="136" y="180"/>
                  </a:lnTo>
                  <a:lnTo>
                    <a:pt x="135" y="181"/>
                  </a:lnTo>
                  <a:lnTo>
                    <a:pt x="135" y="180"/>
                  </a:lnTo>
                  <a:close/>
                  <a:moveTo>
                    <a:pt x="106" y="175"/>
                  </a:moveTo>
                  <a:lnTo>
                    <a:pt x="106" y="177"/>
                  </a:lnTo>
                  <a:lnTo>
                    <a:pt x="106" y="178"/>
                  </a:lnTo>
                  <a:lnTo>
                    <a:pt x="106" y="180"/>
                  </a:lnTo>
                  <a:lnTo>
                    <a:pt x="105" y="180"/>
                  </a:lnTo>
                  <a:lnTo>
                    <a:pt x="105" y="181"/>
                  </a:lnTo>
                  <a:lnTo>
                    <a:pt x="105" y="180"/>
                  </a:lnTo>
                  <a:lnTo>
                    <a:pt x="105" y="178"/>
                  </a:lnTo>
                  <a:lnTo>
                    <a:pt x="106" y="178"/>
                  </a:lnTo>
                  <a:lnTo>
                    <a:pt x="106" y="177"/>
                  </a:lnTo>
                  <a:lnTo>
                    <a:pt x="106" y="175"/>
                  </a:lnTo>
                  <a:close/>
                  <a:moveTo>
                    <a:pt x="130" y="171"/>
                  </a:moveTo>
                  <a:lnTo>
                    <a:pt x="132" y="171"/>
                  </a:lnTo>
                  <a:lnTo>
                    <a:pt x="132" y="172"/>
                  </a:lnTo>
                  <a:lnTo>
                    <a:pt x="130" y="172"/>
                  </a:lnTo>
                  <a:lnTo>
                    <a:pt x="130" y="171"/>
                  </a:lnTo>
                  <a:close/>
                  <a:moveTo>
                    <a:pt x="127" y="168"/>
                  </a:moveTo>
                  <a:lnTo>
                    <a:pt x="127" y="169"/>
                  </a:lnTo>
                  <a:lnTo>
                    <a:pt x="127" y="168"/>
                  </a:lnTo>
                  <a:close/>
                  <a:moveTo>
                    <a:pt x="129" y="160"/>
                  </a:moveTo>
                  <a:lnTo>
                    <a:pt x="129" y="162"/>
                  </a:lnTo>
                  <a:lnTo>
                    <a:pt x="127" y="162"/>
                  </a:lnTo>
                  <a:lnTo>
                    <a:pt x="129" y="162"/>
                  </a:lnTo>
                  <a:lnTo>
                    <a:pt x="127" y="160"/>
                  </a:lnTo>
                  <a:lnTo>
                    <a:pt x="129" y="160"/>
                  </a:lnTo>
                  <a:close/>
                  <a:moveTo>
                    <a:pt x="118" y="135"/>
                  </a:moveTo>
                  <a:lnTo>
                    <a:pt x="118" y="133"/>
                  </a:lnTo>
                  <a:lnTo>
                    <a:pt x="118" y="135"/>
                  </a:lnTo>
                  <a:lnTo>
                    <a:pt x="118" y="136"/>
                  </a:lnTo>
                  <a:lnTo>
                    <a:pt x="118" y="135"/>
                  </a:lnTo>
                  <a:close/>
                  <a:moveTo>
                    <a:pt x="123" y="130"/>
                  </a:moveTo>
                  <a:lnTo>
                    <a:pt x="123" y="128"/>
                  </a:lnTo>
                  <a:lnTo>
                    <a:pt x="124" y="128"/>
                  </a:lnTo>
                  <a:lnTo>
                    <a:pt x="124" y="130"/>
                  </a:lnTo>
                  <a:lnTo>
                    <a:pt x="123" y="130"/>
                  </a:lnTo>
                  <a:close/>
                  <a:moveTo>
                    <a:pt x="58" y="118"/>
                  </a:moveTo>
                  <a:lnTo>
                    <a:pt x="58" y="119"/>
                  </a:lnTo>
                  <a:lnTo>
                    <a:pt x="56" y="119"/>
                  </a:lnTo>
                  <a:lnTo>
                    <a:pt x="58" y="118"/>
                  </a:lnTo>
                  <a:close/>
                  <a:moveTo>
                    <a:pt x="136" y="116"/>
                  </a:moveTo>
                  <a:lnTo>
                    <a:pt x="138" y="116"/>
                  </a:lnTo>
                  <a:lnTo>
                    <a:pt x="138" y="118"/>
                  </a:lnTo>
                  <a:lnTo>
                    <a:pt x="136" y="116"/>
                  </a:lnTo>
                  <a:close/>
                  <a:moveTo>
                    <a:pt x="52" y="107"/>
                  </a:moveTo>
                  <a:lnTo>
                    <a:pt x="53" y="107"/>
                  </a:lnTo>
                  <a:lnTo>
                    <a:pt x="52" y="107"/>
                  </a:lnTo>
                  <a:close/>
                  <a:moveTo>
                    <a:pt x="88" y="66"/>
                  </a:moveTo>
                  <a:lnTo>
                    <a:pt x="88" y="68"/>
                  </a:lnTo>
                  <a:lnTo>
                    <a:pt x="88" y="66"/>
                  </a:lnTo>
                  <a:close/>
                  <a:moveTo>
                    <a:pt x="58" y="54"/>
                  </a:moveTo>
                  <a:lnTo>
                    <a:pt x="58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4"/>
                  </a:lnTo>
                  <a:close/>
                  <a:moveTo>
                    <a:pt x="50" y="9"/>
                  </a:moveTo>
                  <a:lnTo>
                    <a:pt x="50" y="10"/>
                  </a:lnTo>
                  <a:lnTo>
                    <a:pt x="50" y="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919">
              <a:extLst>
                <a:ext uri="{FF2B5EF4-FFF2-40B4-BE49-F238E27FC236}">
                  <a16:creationId xmlns:a16="http://schemas.microsoft.com/office/drawing/2014/main" id="{EA9FF557-78ED-C6D5-777A-7A02512CC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8" y="2297113"/>
              <a:ext cx="55563" cy="98425"/>
            </a:xfrm>
            <a:custGeom>
              <a:avLst/>
              <a:gdLst>
                <a:gd name="T0" fmla="*/ 3 w 35"/>
                <a:gd name="T1" fmla="*/ 40 h 62"/>
                <a:gd name="T2" fmla="*/ 6 w 35"/>
                <a:gd name="T3" fmla="*/ 21 h 62"/>
                <a:gd name="T4" fmla="*/ 8 w 35"/>
                <a:gd name="T5" fmla="*/ 12 h 62"/>
                <a:gd name="T6" fmla="*/ 12 w 35"/>
                <a:gd name="T7" fmla="*/ 12 h 62"/>
                <a:gd name="T8" fmla="*/ 15 w 35"/>
                <a:gd name="T9" fmla="*/ 12 h 62"/>
                <a:gd name="T10" fmla="*/ 17 w 35"/>
                <a:gd name="T11" fmla="*/ 9 h 62"/>
                <a:gd name="T12" fmla="*/ 20 w 35"/>
                <a:gd name="T13" fmla="*/ 6 h 62"/>
                <a:gd name="T14" fmla="*/ 21 w 35"/>
                <a:gd name="T15" fmla="*/ 1 h 62"/>
                <a:gd name="T16" fmla="*/ 24 w 35"/>
                <a:gd name="T17" fmla="*/ 0 h 62"/>
                <a:gd name="T18" fmla="*/ 26 w 35"/>
                <a:gd name="T19" fmla="*/ 1 h 62"/>
                <a:gd name="T20" fmla="*/ 26 w 35"/>
                <a:gd name="T21" fmla="*/ 3 h 62"/>
                <a:gd name="T22" fmla="*/ 26 w 35"/>
                <a:gd name="T23" fmla="*/ 3 h 62"/>
                <a:gd name="T24" fmla="*/ 31 w 35"/>
                <a:gd name="T25" fmla="*/ 3 h 62"/>
                <a:gd name="T26" fmla="*/ 31 w 35"/>
                <a:gd name="T27" fmla="*/ 4 h 62"/>
                <a:gd name="T28" fmla="*/ 31 w 35"/>
                <a:gd name="T29" fmla="*/ 9 h 62"/>
                <a:gd name="T30" fmla="*/ 29 w 35"/>
                <a:gd name="T31" fmla="*/ 12 h 62"/>
                <a:gd name="T32" fmla="*/ 28 w 35"/>
                <a:gd name="T33" fmla="*/ 15 h 62"/>
                <a:gd name="T34" fmla="*/ 26 w 35"/>
                <a:gd name="T35" fmla="*/ 19 h 62"/>
                <a:gd name="T36" fmla="*/ 26 w 35"/>
                <a:gd name="T37" fmla="*/ 22 h 62"/>
                <a:gd name="T38" fmla="*/ 24 w 35"/>
                <a:gd name="T39" fmla="*/ 24 h 62"/>
                <a:gd name="T40" fmla="*/ 23 w 35"/>
                <a:gd name="T41" fmla="*/ 30 h 62"/>
                <a:gd name="T42" fmla="*/ 24 w 35"/>
                <a:gd name="T43" fmla="*/ 33 h 62"/>
                <a:gd name="T44" fmla="*/ 23 w 35"/>
                <a:gd name="T45" fmla="*/ 36 h 62"/>
                <a:gd name="T46" fmla="*/ 21 w 35"/>
                <a:gd name="T47" fmla="*/ 39 h 62"/>
                <a:gd name="T48" fmla="*/ 21 w 35"/>
                <a:gd name="T49" fmla="*/ 44 h 62"/>
                <a:gd name="T50" fmla="*/ 21 w 35"/>
                <a:gd name="T51" fmla="*/ 44 h 62"/>
                <a:gd name="T52" fmla="*/ 18 w 35"/>
                <a:gd name="T53" fmla="*/ 48 h 62"/>
                <a:gd name="T54" fmla="*/ 17 w 35"/>
                <a:gd name="T55" fmla="*/ 51 h 62"/>
                <a:gd name="T56" fmla="*/ 14 w 35"/>
                <a:gd name="T57" fmla="*/ 53 h 62"/>
                <a:gd name="T58" fmla="*/ 12 w 35"/>
                <a:gd name="T59" fmla="*/ 53 h 62"/>
                <a:gd name="T60" fmla="*/ 11 w 35"/>
                <a:gd name="T61" fmla="*/ 56 h 62"/>
                <a:gd name="T62" fmla="*/ 8 w 35"/>
                <a:gd name="T63" fmla="*/ 57 h 62"/>
                <a:gd name="T64" fmla="*/ 6 w 35"/>
                <a:gd name="T65" fmla="*/ 60 h 62"/>
                <a:gd name="T66" fmla="*/ 3 w 35"/>
                <a:gd name="T67" fmla="*/ 62 h 62"/>
                <a:gd name="T68" fmla="*/ 0 w 35"/>
                <a:gd name="T69" fmla="*/ 60 h 62"/>
                <a:gd name="T70" fmla="*/ 34 w 35"/>
                <a:gd name="T71" fmla="*/ 25 h 62"/>
                <a:gd name="T72" fmla="*/ 34 w 35"/>
                <a:gd name="T73" fmla="*/ 27 h 62"/>
                <a:gd name="T74" fmla="*/ 34 w 35"/>
                <a:gd name="T75" fmla="*/ 25 h 62"/>
                <a:gd name="T76" fmla="*/ 35 w 35"/>
                <a:gd name="T77" fmla="*/ 22 h 62"/>
                <a:gd name="T78" fmla="*/ 32 w 35"/>
                <a:gd name="T79" fmla="*/ 25 h 62"/>
                <a:gd name="T80" fmla="*/ 31 w 35"/>
                <a:gd name="T81" fmla="*/ 28 h 62"/>
                <a:gd name="T82" fmla="*/ 32 w 35"/>
                <a:gd name="T83" fmla="*/ 25 h 62"/>
                <a:gd name="T84" fmla="*/ 34 w 35"/>
                <a:gd name="T85" fmla="*/ 22 h 62"/>
                <a:gd name="T86" fmla="*/ 29 w 35"/>
                <a:gd name="T87" fmla="*/ 21 h 62"/>
                <a:gd name="T88" fmla="*/ 29 w 35"/>
                <a:gd name="T89" fmla="*/ 19 h 62"/>
                <a:gd name="T90" fmla="*/ 29 w 35"/>
                <a:gd name="T91" fmla="*/ 18 h 62"/>
                <a:gd name="T92" fmla="*/ 28 w 35"/>
                <a:gd name="T93" fmla="*/ 19 h 62"/>
                <a:gd name="T94" fmla="*/ 32 w 35"/>
                <a:gd name="T95" fmla="*/ 13 h 62"/>
                <a:gd name="T96" fmla="*/ 32 w 35"/>
                <a:gd name="T97" fmla="*/ 12 h 62"/>
                <a:gd name="T98" fmla="*/ 34 w 35"/>
                <a:gd name="T99" fmla="*/ 7 h 62"/>
                <a:gd name="T100" fmla="*/ 34 w 35"/>
                <a:gd name="T101" fmla="*/ 10 h 62"/>
                <a:gd name="T102" fmla="*/ 34 w 35"/>
                <a:gd name="T103" fmla="*/ 10 h 62"/>
                <a:gd name="T104" fmla="*/ 29 w 35"/>
                <a:gd name="T105" fmla="*/ 24 h 62"/>
                <a:gd name="T106" fmla="*/ 28 w 35"/>
                <a:gd name="T107" fmla="*/ 22 h 62"/>
                <a:gd name="T108" fmla="*/ 34 w 35"/>
                <a:gd name="T109" fmla="*/ 9 h 62"/>
                <a:gd name="T110" fmla="*/ 35 w 35"/>
                <a:gd name="T111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62">
                  <a:moveTo>
                    <a:pt x="2" y="50"/>
                  </a:move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6" y="21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2" y="50"/>
                  </a:lnTo>
                  <a:close/>
                  <a:moveTo>
                    <a:pt x="34" y="25"/>
                  </a:move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5"/>
                  </a:lnTo>
                  <a:close/>
                  <a:moveTo>
                    <a:pt x="34" y="22"/>
                  </a:moveTo>
                  <a:lnTo>
                    <a:pt x="35" y="22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2"/>
                  </a:lnTo>
                  <a:close/>
                  <a:moveTo>
                    <a:pt x="29" y="19"/>
                  </a:moveTo>
                  <a:lnTo>
                    <a:pt x="29" y="21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19"/>
                  </a:lnTo>
                  <a:close/>
                  <a:moveTo>
                    <a:pt x="28" y="19"/>
                  </a:moveTo>
                  <a:lnTo>
                    <a:pt x="28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19"/>
                  </a:lnTo>
                  <a:close/>
                  <a:moveTo>
                    <a:pt x="34" y="10"/>
                  </a:moveTo>
                  <a:lnTo>
                    <a:pt x="34" y="12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10"/>
                  </a:lnTo>
                  <a:close/>
                  <a:moveTo>
                    <a:pt x="28" y="22"/>
                  </a:moveTo>
                  <a:lnTo>
                    <a:pt x="29" y="22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8" y="22"/>
                  </a:lnTo>
                  <a:close/>
                  <a:moveTo>
                    <a:pt x="32" y="9"/>
                  </a:moveTo>
                  <a:lnTo>
                    <a:pt x="32" y="9"/>
                  </a:lnTo>
                  <a:close/>
                  <a:moveTo>
                    <a:pt x="34" y="9"/>
                  </a:moveTo>
                  <a:lnTo>
                    <a:pt x="34" y="9"/>
                  </a:lnTo>
                  <a:close/>
                  <a:moveTo>
                    <a:pt x="35" y="6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920">
              <a:extLst>
                <a:ext uri="{FF2B5EF4-FFF2-40B4-BE49-F238E27FC236}">
                  <a16:creationId xmlns:a16="http://schemas.microsoft.com/office/drawing/2014/main" id="{B4EDD213-B10A-A7FB-EC23-9402CDEC7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8" y="2297113"/>
              <a:ext cx="55563" cy="98425"/>
            </a:xfrm>
            <a:custGeom>
              <a:avLst/>
              <a:gdLst>
                <a:gd name="T0" fmla="*/ 3 w 35"/>
                <a:gd name="T1" fmla="*/ 40 h 62"/>
                <a:gd name="T2" fmla="*/ 6 w 35"/>
                <a:gd name="T3" fmla="*/ 21 h 62"/>
                <a:gd name="T4" fmla="*/ 8 w 35"/>
                <a:gd name="T5" fmla="*/ 12 h 62"/>
                <a:gd name="T6" fmla="*/ 12 w 35"/>
                <a:gd name="T7" fmla="*/ 12 h 62"/>
                <a:gd name="T8" fmla="*/ 15 w 35"/>
                <a:gd name="T9" fmla="*/ 12 h 62"/>
                <a:gd name="T10" fmla="*/ 17 w 35"/>
                <a:gd name="T11" fmla="*/ 9 h 62"/>
                <a:gd name="T12" fmla="*/ 20 w 35"/>
                <a:gd name="T13" fmla="*/ 6 h 62"/>
                <a:gd name="T14" fmla="*/ 21 w 35"/>
                <a:gd name="T15" fmla="*/ 1 h 62"/>
                <a:gd name="T16" fmla="*/ 24 w 35"/>
                <a:gd name="T17" fmla="*/ 0 h 62"/>
                <a:gd name="T18" fmla="*/ 26 w 35"/>
                <a:gd name="T19" fmla="*/ 1 h 62"/>
                <a:gd name="T20" fmla="*/ 26 w 35"/>
                <a:gd name="T21" fmla="*/ 3 h 62"/>
                <a:gd name="T22" fmla="*/ 26 w 35"/>
                <a:gd name="T23" fmla="*/ 3 h 62"/>
                <a:gd name="T24" fmla="*/ 31 w 35"/>
                <a:gd name="T25" fmla="*/ 3 h 62"/>
                <a:gd name="T26" fmla="*/ 31 w 35"/>
                <a:gd name="T27" fmla="*/ 4 h 62"/>
                <a:gd name="T28" fmla="*/ 31 w 35"/>
                <a:gd name="T29" fmla="*/ 9 h 62"/>
                <a:gd name="T30" fmla="*/ 29 w 35"/>
                <a:gd name="T31" fmla="*/ 12 h 62"/>
                <a:gd name="T32" fmla="*/ 28 w 35"/>
                <a:gd name="T33" fmla="*/ 15 h 62"/>
                <a:gd name="T34" fmla="*/ 26 w 35"/>
                <a:gd name="T35" fmla="*/ 19 h 62"/>
                <a:gd name="T36" fmla="*/ 26 w 35"/>
                <a:gd name="T37" fmla="*/ 22 h 62"/>
                <a:gd name="T38" fmla="*/ 24 w 35"/>
                <a:gd name="T39" fmla="*/ 24 h 62"/>
                <a:gd name="T40" fmla="*/ 23 w 35"/>
                <a:gd name="T41" fmla="*/ 30 h 62"/>
                <a:gd name="T42" fmla="*/ 24 w 35"/>
                <a:gd name="T43" fmla="*/ 33 h 62"/>
                <a:gd name="T44" fmla="*/ 23 w 35"/>
                <a:gd name="T45" fmla="*/ 36 h 62"/>
                <a:gd name="T46" fmla="*/ 21 w 35"/>
                <a:gd name="T47" fmla="*/ 39 h 62"/>
                <a:gd name="T48" fmla="*/ 21 w 35"/>
                <a:gd name="T49" fmla="*/ 44 h 62"/>
                <a:gd name="T50" fmla="*/ 21 w 35"/>
                <a:gd name="T51" fmla="*/ 44 h 62"/>
                <a:gd name="T52" fmla="*/ 18 w 35"/>
                <a:gd name="T53" fmla="*/ 48 h 62"/>
                <a:gd name="T54" fmla="*/ 17 w 35"/>
                <a:gd name="T55" fmla="*/ 51 h 62"/>
                <a:gd name="T56" fmla="*/ 14 w 35"/>
                <a:gd name="T57" fmla="*/ 53 h 62"/>
                <a:gd name="T58" fmla="*/ 12 w 35"/>
                <a:gd name="T59" fmla="*/ 53 h 62"/>
                <a:gd name="T60" fmla="*/ 11 w 35"/>
                <a:gd name="T61" fmla="*/ 56 h 62"/>
                <a:gd name="T62" fmla="*/ 8 w 35"/>
                <a:gd name="T63" fmla="*/ 57 h 62"/>
                <a:gd name="T64" fmla="*/ 6 w 35"/>
                <a:gd name="T65" fmla="*/ 60 h 62"/>
                <a:gd name="T66" fmla="*/ 3 w 35"/>
                <a:gd name="T67" fmla="*/ 62 h 62"/>
                <a:gd name="T68" fmla="*/ 0 w 35"/>
                <a:gd name="T69" fmla="*/ 60 h 62"/>
                <a:gd name="T70" fmla="*/ 34 w 35"/>
                <a:gd name="T71" fmla="*/ 25 h 62"/>
                <a:gd name="T72" fmla="*/ 34 w 35"/>
                <a:gd name="T73" fmla="*/ 27 h 62"/>
                <a:gd name="T74" fmla="*/ 34 w 35"/>
                <a:gd name="T75" fmla="*/ 25 h 62"/>
                <a:gd name="T76" fmla="*/ 35 w 35"/>
                <a:gd name="T77" fmla="*/ 22 h 62"/>
                <a:gd name="T78" fmla="*/ 32 w 35"/>
                <a:gd name="T79" fmla="*/ 25 h 62"/>
                <a:gd name="T80" fmla="*/ 31 w 35"/>
                <a:gd name="T81" fmla="*/ 28 h 62"/>
                <a:gd name="T82" fmla="*/ 32 w 35"/>
                <a:gd name="T83" fmla="*/ 25 h 62"/>
                <a:gd name="T84" fmla="*/ 34 w 35"/>
                <a:gd name="T85" fmla="*/ 22 h 62"/>
                <a:gd name="T86" fmla="*/ 29 w 35"/>
                <a:gd name="T87" fmla="*/ 21 h 62"/>
                <a:gd name="T88" fmla="*/ 29 w 35"/>
                <a:gd name="T89" fmla="*/ 19 h 62"/>
                <a:gd name="T90" fmla="*/ 29 w 35"/>
                <a:gd name="T91" fmla="*/ 18 h 62"/>
                <a:gd name="T92" fmla="*/ 28 w 35"/>
                <a:gd name="T93" fmla="*/ 19 h 62"/>
                <a:gd name="T94" fmla="*/ 32 w 35"/>
                <a:gd name="T95" fmla="*/ 13 h 62"/>
                <a:gd name="T96" fmla="*/ 32 w 35"/>
                <a:gd name="T97" fmla="*/ 12 h 62"/>
                <a:gd name="T98" fmla="*/ 34 w 35"/>
                <a:gd name="T99" fmla="*/ 7 h 62"/>
                <a:gd name="T100" fmla="*/ 34 w 35"/>
                <a:gd name="T101" fmla="*/ 10 h 62"/>
                <a:gd name="T102" fmla="*/ 34 w 35"/>
                <a:gd name="T103" fmla="*/ 10 h 62"/>
                <a:gd name="T104" fmla="*/ 29 w 35"/>
                <a:gd name="T105" fmla="*/ 24 h 62"/>
                <a:gd name="T106" fmla="*/ 28 w 35"/>
                <a:gd name="T107" fmla="*/ 22 h 62"/>
                <a:gd name="T108" fmla="*/ 34 w 35"/>
                <a:gd name="T109" fmla="*/ 9 h 62"/>
                <a:gd name="T110" fmla="*/ 35 w 35"/>
                <a:gd name="T111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62">
                  <a:moveTo>
                    <a:pt x="2" y="50"/>
                  </a:move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6" y="21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2" y="50"/>
                  </a:lnTo>
                  <a:moveTo>
                    <a:pt x="34" y="25"/>
                  </a:move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5"/>
                  </a:lnTo>
                  <a:moveTo>
                    <a:pt x="34" y="22"/>
                  </a:moveTo>
                  <a:lnTo>
                    <a:pt x="35" y="22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2"/>
                  </a:lnTo>
                  <a:moveTo>
                    <a:pt x="29" y="19"/>
                  </a:moveTo>
                  <a:lnTo>
                    <a:pt x="29" y="21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19"/>
                  </a:lnTo>
                  <a:moveTo>
                    <a:pt x="28" y="19"/>
                  </a:moveTo>
                  <a:lnTo>
                    <a:pt x="28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19"/>
                  </a:lnTo>
                  <a:moveTo>
                    <a:pt x="34" y="10"/>
                  </a:moveTo>
                  <a:lnTo>
                    <a:pt x="34" y="12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10"/>
                  </a:lnTo>
                  <a:moveTo>
                    <a:pt x="28" y="22"/>
                  </a:moveTo>
                  <a:lnTo>
                    <a:pt x="29" y="22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8" y="22"/>
                  </a:lnTo>
                  <a:moveTo>
                    <a:pt x="32" y="9"/>
                  </a:moveTo>
                  <a:lnTo>
                    <a:pt x="32" y="9"/>
                  </a:lnTo>
                  <a:moveTo>
                    <a:pt x="34" y="9"/>
                  </a:moveTo>
                  <a:lnTo>
                    <a:pt x="34" y="9"/>
                  </a:lnTo>
                  <a:moveTo>
                    <a:pt x="35" y="6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5" y="6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921">
              <a:extLst>
                <a:ext uri="{FF2B5EF4-FFF2-40B4-BE49-F238E27FC236}">
                  <a16:creationId xmlns:a16="http://schemas.microsoft.com/office/drawing/2014/main" id="{AF8CA56B-B922-E541-6BBF-A73A7FDDA6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976" y="2638425"/>
              <a:ext cx="196850" cy="90488"/>
            </a:xfrm>
            <a:custGeom>
              <a:avLst/>
              <a:gdLst>
                <a:gd name="T0" fmla="*/ 17 w 124"/>
                <a:gd name="T1" fmla="*/ 10 h 57"/>
                <a:gd name="T2" fmla="*/ 17 w 124"/>
                <a:gd name="T3" fmla="*/ 13 h 57"/>
                <a:gd name="T4" fmla="*/ 26 w 124"/>
                <a:gd name="T5" fmla="*/ 15 h 57"/>
                <a:gd name="T6" fmla="*/ 27 w 124"/>
                <a:gd name="T7" fmla="*/ 12 h 57"/>
                <a:gd name="T8" fmla="*/ 38 w 124"/>
                <a:gd name="T9" fmla="*/ 19 h 57"/>
                <a:gd name="T10" fmla="*/ 48 w 124"/>
                <a:gd name="T11" fmla="*/ 15 h 57"/>
                <a:gd name="T12" fmla="*/ 63 w 124"/>
                <a:gd name="T13" fmla="*/ 9 h 57"/>
                <a:gd name="T14" fmla="*/ 71 w 124"/>
                <a:gd name="T15" fmla="*/ 6 h 57"/>
                <a:gd name="T16" fmla="*/ 82 w 124"/>
                <a:gd name="T17" fmla="*/ 1 h 57"/>
                <a:gd name="T18" fmla="*/ 88 w 124"/>
                <a:gd name="T19" fmla="*/ 3 h 57"/>
                <a:gd name="T20" fmla="*/ 98 w 124"/>
                <a:gd name="T21" fmla="*/ 4 h 57"/>
                <a:gd name="T22" fmla="*/ 109 w 124"/>
                <a:gd name="T23" fmla="*/ 10 h 57"/>
                <a:gd name="T24" fmla="*/ 113 w 124"/>
                <a:gd name="T25" fmla="*/ 16 h 57"/>
                <a:gd name="T26" fmla="*/ 119 w 124"/>
                <a:gd name="T27" fmla="*/ 24 h 57"/>
                <a:gd name="T28" fmla="*/ 124 w 124"/>
                <a:gd name="T29" fmla="*/ 36 h 57"/>
                <a:gd name="T30" fmla="*/ 116 w 124"/>
                <a:gd name="T31" fmla="*/ 48 h 57"/>
                <a:gd name="T32" fmla="*/ 110 w 124"/>
                <a:gd name="T33" fmla="*/ 51 h 57"/>
                <a:gd name="T34" fmla="*/ 103 w 124"/>
                <a:gd name="T35" fmla="*/ 48 h 57"/>
                <a:gd name="T36" fmla="*/ 98 w 124"/>
                <a:gd name="T37" fmla="*/ 39 h 57"/>
                <a:gd name="T38" fmla="*/ 103 w 124"/>
                <a:gd name="T39" fmla="*/ 32 h 57"/>
                <a:gd name="T40" fmla="*/ 109 w 124"/>
                <a:gd name="T41" fmla="*/ 32 h 57"/>
                <a:gd name="T42" fmla="*/ 110 w 124"/>
                <a:gd name="T43" fmla="*/ 33 h 57"/>
                <a:gd name="T44" fmla="*/ 104 w 124"/>
                <a:gd name="T45" fmla="*/ 25 h 57"/>
                <a:gd name="T46" fmla="*/ 103 w 124"/>
                <a:gd name="T47" fmla="*/ 25 h 57"/>
                <a:gd name="T48" fmla="*/ 100 w 124"/>
                <a:gd name="T49" fmla="*/ 27 h 57"/>
                <a:gd name="T50" fmla="*/ 97 w 124"/>
                <a:gd name="T51" fmla="*/ 24 h 57"/>
                <a:gd name="T52" fmla="*/ 92 w 124"/>
                <a:gd name="T53" fmla="*/ 19 h 57"/>
                <a:gd name="T54" fmla="*/ 86 w 124"/>
                <a:gd name="T55" fmla="*/ 12 h 57"/>
                <a:gd name="T56" fmla="*/ 85 w 124"/>
                <a:gd name="T57" fmla="*/ 15 h 57"/>
                <a:gd name="T58" fmla="*/ 76 w 124"/>
                <a:gd name="T59" fmla="*/ 15 h 57"/>
                <a:gd name="T60" fmla="*/ 71 w 124"/>
                <a:gd name="T61" fmla="*/ 22 h 57"/>
                <a:gd name="T62" fmla="*/ 60 w 124"/>
                <a:gd name="T63" fmla="*/ 30 h 57"/>
                <a:gd name="T64" fmla="*/ 54 w 124"/>
                <a:gd name="T65" fmla="*/ 36 h 57"/>
                <a:gd name="T66" fmla="*/ 62 w 124"/>
                <a:gd name="T67" fmla="*/ 51 h 57"/>
                <a:gd name="T68" fmla="*/ 53 w 124"/>
                <a:gd name="T69" fmla="*/ 56 h 57"/>
                <a:gd name="T70" fmla="*/ 42 w 124"/>
                <a:gd name="T71" fmla="*/ 48 h 57"/>
                <a:gd name="T72" fmla="*/ 41 w 124"/>
                <a:gd name="T73" fmla="*/ 42 h 57"/>
                <a:gd name="T74" fmla="*/ 39 w 124"/>
                <a:gd name="T75" fmla="*/ 44 h 57"/>
                <a:gd name="T76" fmla="*/ 33 w 124"/>
                <a:gd name="T77" fmla="*/ 45 h 57"/>
                <a:gd name="T78" fmla="*/ 30 w 124"/>
                <a:gd name="T79" fmla="*/ 39 h 57"/>
                <a:gd name="T80" fmla="*/ 27 w 124"/>
                <a:gd name="T81" fmla="*/ 35 h 57"/>
                <a:gd name="T82" fmla="*/ 17 w 124"/>
                <a:gd name="T83" fmla="*/ 32 h 57"/>
                <a:gd name="T84" fmla="*/ 13 w 124"/>
                <a:gd name="T85" fmla="*/ 30 h 57"/>
                <a:gd name="T86" fmla="*/ 3 w 124"/>
                <a:gd name="T87" fmla="*/ 32 h 57"/>
                <a:gd name="T88" fmla="*/ 1 w 124"/>
                <a:gd name="T89" fmla="*/ 30 h 57"/>
                <a:gd name="T90" fmla="*/ 4 w 124"/>
                <a:gd name="T91" fmla="*/ 19 h 57"/>
                <a:gd name="T92" fmla="*/ 3 w 124"/>
                <a:gd name="T93" fmla="*/ 13 h 57"/>
                <a:gd name="T94" fmla="*/ 4 w 124"/>
                <a:gd name="T95" fmla="*/ 0 h 57"/>
                <a:gd name="T96" fmla="*/ 24 w 124"/>
                <a:gd name="T97" fmla="*/ 54 h 57"/>
                <a:gd name="T98" fmla="*/ 39 w 124"/>
                <a:gd name="T99" fmla="*/ 50 h 57"/>
                <a:gd name="T100" fmla="*/ 29 w 124"/>
                <a:gd name="T101" fmla="*/ 54 h 57"/>
                <a:gd name="T102" fmla="*/ 26 w 124"/>
                <a:gd name="T103" fmla="*/ 47 h 57"/>
                <a:gd name="T104" fmla="*/ 17 w 124"/>
                <a:gd name="T105" fmla="*/ 33 h 57"/>
                <a:gd name="T106" fmla="*/ 85 w 124"/>
                <a:gd name="T107" fmla="*/ 33 h 57"/>
                <a:gd name="T108" fmla="*/ 85 w 124"/>
                <a:gd name="T109" fmla="*/ 28 h 57"/>
                <a:gd name="T110" fmla="*/ 18 w 124"/>
                <a:gd name="T111" fmla="*/ 6 h 57"/>
                <a:gd name="T112" fmla="*/ 89 w 124"/>
                <a:gd name="T113" fmla="*/ 30 h 57"/>
                <a:gd name="T114" fmla="*/ 88 w 124"/>
                <a:gd name="T115" fmla="*/ 28 h 57"/>
                <a:gd name="T116" fmla="*/ 23 w 124"/>
                <a:gd name="T117" fmla="*/ 1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" h="57">
                  <a:moveTo>
                    <a:pt x="12" y="0"/>
                  </a:moveTo>
                  <a:lnTo>
                    <a:pt x="13" y="3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7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30" y="16"/>
                  </a:lnTo>
                  <a:lnTo>
                    <a:pt x="32" y="18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6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2" y="9"/>
                  </a:lnTo>
                  <a:lnTo>
                    <a:pt x="63" y="9"/>
                  </a:lnTo>
                  <a:lnTo>
                    <a:pt x="63" y="7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4" y="1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0" y="6"/>
                  </a:lnTo>
                  <a:lnTo>
                    <a:pt x="101" y="6"/>
                  </a:lnTo>
                  <a:lnTo>
                    <a:pt x="103" y="6"/>
                  </a:lnTo>
                  <a:lnTo>
                    <a:pt x="103" y="7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10" y="10"/>
                  </a:lnTo>
                  <a:lnTo>
                    <a:pt x="110" y="12"/>
                  </a:lnTo>
                  <a:lnTo>
                    <a:pt x="112" y="13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2" y="13"/>
                  </a:lnTo>
                  <a:lnTo>
                    <a:pt x="113" y="13"/>
                  </a:lnTo>
                  <a:lnTo>
                    <a:pt x="113" y="15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8" y="21"/>
                  </a:lnTo>
                  <a:lnTo>
                    <a:pt x="119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4"/>
                  </a:lnTo>
                  <a:lnTo>
                    <a:pt x="119" y="25"/>
                  </a:lnTo>
                  <a:lnTo>
                    <a:pt x="118" y="25"/>
                  </a:lnTo>
                  <a:lnTo>
                    <a:pt x="118" y="27"/>
                  </a:lnTo>
                  <a:lnTo>
                    <a:pt x="119" y="27"/>
                  </a:lnTo>
                  <a:lnTo>
                    <a:pt x="121" y="28"/>
                  </a:lnTo>
                  <a:lnTo>
                    <a:pt x="121" y="30"/>
                  </a:lnTo>
                  <a:lnTo>
                    <a:pt x="121" y="32"/>
                  </a:lnTo>
                  <a:lnTo>
                    <a:pt x="122" y="33"/>
                  </a:lnTo>
                  <a:lnTo>
                    <a:pt x="122" y="35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4" y="39"/>
                  </a:lnTo>
                  <a:lnTo>
                    <a:pt x="122" y="39"/>
                  </a:lnTo>
                  <a:lnTo>
                    <a:pt x="122" y="41"/>
                  </a:lnTo>
                  <a:lnTo>
                    <a:pt x="121" y="41"/>
                  </a:lnTo>
                  <a:lnTo>
                    <a:pt x="121" y="42"/>
                  </a:lnTo>
                  <a:lnTo>
                    <a:pt x="119" y="44"/>
                  </a:lnTo>
                  <a:lnTo>
                    <a:pt x="121" y="45"/>
                  </a:lnTo>
                  <a:lnTo>
                    <a:pt x="119" y="45"/>
                  </a:lnTo>
                  <a:lnTo>
                    <a:pt x="116" y="48"/>
                  </a:lnTo>
                  <a:lnTo>
                    <a:pt x="115" y="50"/>
                  </a:lnTo>
                  <a:lnTo>
                    <a:pt x="115" y="48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2" y="48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09" y="53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6" y="54"/>
                  </a:lnTo>
                  <a:lnTo>
                    <a:pt x="106" y="53"/>
                  </a:lnTo>
                  <a:lnTo>
                    <a:pt x="106" y="51"/>
                  </a:lnTo>
                  <a:lnTo>
                    <a:pt x="104" y="51"/>
                  </a:lnTo>
                  <a:lnTo>
                    <a:pt x="104" y="50"/>
                  </a:lnTo>
                  <a:lnTo>
                    <a:pt x="103" y="50"/>
                  </a:lnTo>
                  <a:lnTo>
                    <a:pt x="103" y="48"/>
                  </a:lnTo>
                  <a:lnTo>
                    <a:pt x="103" y="47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0" y="45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0" y="42"/>
                  </a:lnTo>
                  <a:lnTo>
                    <a:pt x="100" y="41"/>
                  </a:lnTo>
                  <a:lnTo>
                    <a:pt x="98" y="41"/>
                  </a:lnTo>
                  <a:lnTo>
                    <a:pt x="98" y="39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1" y="36"/>
                  </a:lnTo>
                  <a:lnTo>
                    <a:pt x="101" y="35"/>
                  </a:lnTo>
                  <a:lnTo>
                    <a:pt x="103" y="35"/>
                  </a:lnTo>
                  <a:lnTo>
                    <a:pt x="103" y="33"/>
                  </a:lnTo>
                  <a:lnTo>
                    <a:pt x="101" y="33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7" y="33"/>
                  </a:lnTo>
                  <a:lnTo>
                    <a:pt x="107" y="32"/>
                  </a:lnTo>
                  <a:lnTo>
                    <a:pt x="109" y="33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0" y="33"/>
                  </a:lnTo>
                  <a:lnTo>
                    <a:pt x="110" y="35"/>
                  </a:lnTo>
                  <a:lnTo>
                    <a:pt x="112" y="35"/>
                  </a:lnTo>
                  <a:lnTo>
                    <a:pt x="113" y="35"/>
                  </a:lnTo>
                  <a:lnTo>
                    <a:pt x="112" y="35"/>
                  </a:lnTo>
                  <a:lnTo>
                    <a:pt x="112" y="33"/>
                  </a:lnTo>
                  <a:lnTo>
                    <a:pt x="110" y="35"/>
                  </a:lnTo>
                  <a:lnTo>
                    <a:pt x="110" y="33"/>
                  </a:lnTo>
                  <a:lnTo>
                    <a:pt x="110" y="32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0"/>
                  </a:lnTo>
                  <a:lnTo>
                    <a:pt x="106" y="30"/>
                  </a:lnTo>
                  <a:lnTo>
                    <a:pt x="106" y="28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101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0" y="30"/>
                  </a:lnTo>
                  <a:lnTo>
                    <a:pt x="98" y="30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7" y="27"/>
                  </a:lnTo>
                  <a:lnTo>
                    <a:pt x="97" y="25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5" y="22"/>
                  </a:lnTo>
                  <a:lnTo>
                    <a:pt x="97" y="22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2" y="18"/>
                  </a:lnTo>
                  <a:lnTo>
                    <a:pt x="91" y="18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88" y="15"/>
                  </a:lnTo>
                  <a:lnTo>
                    <a:pt x="86" y="15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2" y="13"/>
                  </a:lnTo>
                  <a:lnTo>
                    <a:pt x="80" y="13"/>
                  </a:lnTo>
                  <a:lnTo>
                    <a:pt x="79" y="13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4" y="16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2"/>
                  </a:lnTo>
                  <a:lnTo>
                    <a:pt x="71" y="24"/>
                  </a:lnTo>
                  <a:lnTo>
                    <a:pt x="70" y="24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3" y="28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0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32"/>
                  </a:lnTo>
                  <a:lnTo>
                    <a:pt x="54" y="33"/>
                  </a:lnTo>
                  <a:lnTo>
                    <a:pt x="53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9"/>
                  </a:lnTo>
                  <a:lnTo>
                    <a:pt x="57" y="41"/>
                  </a:lnTo>
                  <a:lnTo>
                    <a:pt x="59" y="42"/>
                  </a:lnTo>
                  <a:lnTo>
                    <a:pt x="60" y="44"/>
                  </a:lnTo>
                  <a:lnTo>
                    <a:pt x="62" y="47"/>
                  </a:lnTo>
                  <a:lnTo>
                    <a:pt x="63" y="48"/>
                  </a:lnTo>
                  <a:lnTo>
                    <a:pt x="63" y="50"/>
                  </a:lnTo>
                  <a:lnTo>
                    <a:pt x="62" y="51"/>
                  </a:lnTo>
                  <a:lnTo>
                    <a:pt x="60" y="51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7" y="51"/>
                  </a:lnTo>
                  <a:lnTo>
                    <a:pt x="56" y="53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8" y="57"/>
                  </a:lnTo>
                  <a:lnTo>
                    <a:pt x="45" y="57"/>
                  </a:lnTo>
                  <a:lnTo>
                    <a:pt x="44" y="57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1" y="45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18" y="35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3" y="30"/>
                  </a:lnTo>
                  <a:lnTo>
                    <a:pt x="13" y="32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0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0"/>
                  </a:lnTo>
                  <a:close/>
                  <a:moveTo>
                    <a:pt x="24" y="54"/>
                  </a:moveTo>
                  <a:lnTo>
                    <a:pt x="26" y="54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4" y="54"/>
                  </a:lnTo>
                  <a:close/>
                  <a:moveTo>
                    <a:pt x="39" y="48"/>
                  </a:moveTo>
                  <a:lnTo>
                    <a:pt x="41" y="48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39" y="48"/>
                  </a:lnTo>
                  <a:close/>
                  <a:moveTo>
                    <a:pt x="27" y="53"/>
                  </a:moveTo>
                  <a:lnTo>
                    <a:pt x="29" y="53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7" y="53"/>
                  </a:lnTo>
                  <a:close/>
                  <a:moveTo>
                    <a:pt x="17" y="33"/>
                  </a:moveTo>
                  <a:lnTo>
                    <a:pt x="17" y="35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7" y="33"/>
                  </a:lnTo>
                  <a:close/>
                  <a:moveTo>
                    <a:pt x="15" y="32"/>
                  </a:moveTo>
                  <a:lnTo>
                    <a:pt x="15" y="33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5" y="32"/>
                  </a:lnTo>
                  <a:close/>
                  <a:moveTo>
                    <a:pt x="85" y="30"/>
                  </a:moveTo>
                  <a:lnTo>
                    <a:pt x="85" y="32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3" y="32"/>
                  </a:lnTo>
                  <a:lnTo>
                    <a:pt x="83" y="30"/>
                  </a:lnTo>
                  <a:lnTo>
                    <a:pt x="85" y="30"/>
                  </a:lnTo>
                  <a:close/>
                  <a:moveTo>
                    <a:pt x="13" y="36"/>
                  </a:moveTo>
                  <a:lnTo>
                    <a:pt x="13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3" y="36"/>
                  </a:lnTo>
                  <a:close/>
                  <a:moveTo>
                    <a:pt x="85" y="28"/>
                  </a:moveTo>
                  <a:lnTo>
                    <a:pt x="83" y="28"/>
                  </a:lnTo>
                  <a:lnTo>
                    <a:pt x="85" y="27"/>
                  </a:lnTo>
                  <a:lnTo>
                    <a:pt x="85" y="28"/>
                  </a:lnTo>
                  <a:close/>
                  <a:moveTo>
                    <a:pt x="21" y="6"/>
                  </a:moveTo>
                  <a:lnTo>
                    <a:pt x="21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1" y="6"/>
                  </a:lnTo>
                  <a:close/>
                  <a:moveTo>
                    <a:pt x="17" y="4"/>
                  </a:moveTo>
                  <a:lnTo>
                    <a:pt x="18" y="4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7" y="4"/>
                  </a:lnTo>
                  <a:close/>
                  <a:moveTo>
                    <a:pt x="89" y="27"/>
                  </a:moveTo>
                  <a:lnTo>
                    <a:pt x="89" y="28"/>
                  </a:lnTo>
                  <a:lnTo>
                    <a:pt x="89" y="30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32"/>
                  </a:lnTo>
                  <a:lnTo>
                    <a:pt x="88" y="33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89" y="27"/>
                  </a:lnTo>
                  <a:close/>
                  <a:moveTo>
                    <a:pt x="32" y="12"/>
                  </a:moveTo>
                  <a:lnTo>
                    <a:pt x="33" y="12"/>
                  </a:lnTo>
                  <a:lnTo>
                    <a:pt x="32" y="12"/>
                  </a:lnTo>
                  <a:close/>
                  <a:moveTo>
                    <a:pt x="23" y="10"/>
                  </a:moveTo>
                  <a:lnTo>
                    <a:pt x="21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3" y="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922">
              <a:extLst>
                <a:ext uri="{FF2B5EF4-FFF2-40B4-BE49-F238E27FC236}">
                  <a16:creationId xmlns:a16="http://schemas.microsoft.com/office/drawing/2014/main" id="{2BCF9623-8097-07CC-FEFD-F48FC6CB92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8588" y="2536825"/>
              <a:ext cx="458788" cy="444500"/>
            </a:xfrm>
            <a:custGeom>
              <a:avLst/>
              <a:gdLst>
                <a:gd name="T0" fmla="*/ 203 w 289"/>
                <a:gd name="T1" fmla="*/ 29 h 280"/>
                <a:gd name="T2" fmla="*/ 202 w 289"/>
                <a:gd name="T3" fmla="*/ 35 h 280"/>
                <a:gd name="T4" fmla="*/ 70 w 289"/>
                <a:gd name="T5" fmla="*/ 9 h 280"/>
                <a:gd name="T6" fmla="*/ 176 w 289"/>
                <a:gd name="T7" fmla="*/ 33 h 280"/>
                <a:gd name="T8" fmla="*/ 200 w 289"/>
                <a:gd name="T9" fmla="*/ 39 h 280"/>
                <a:gd name="T10" fmla="*/ 31 w 289"/>
                <a:gd name="T11" fmla="*/ 64 h 280"/>
                <a:gd name="T12" fmla="*/ 277 w 289"/>
                <a:gd name="T13" fmla="*/ 105 h 280"/>
                <a:gd name="T14" fmla="*/ 271 w 289"/>
                <a:gd name="T15" fmla="*/ 121 h 280"/>
                <a:gd name="T16" fmla="*/ 259 w 289"/>
                <a:gd name="T17" fmla="*/ 133 h 280"/>
                <a:gd name="T18" fmla="*/ 253 w 289"/>
                <a:gd name="T19" fmla="*/ 153 h 280"/>
                <a:gd name="T20" fmla="*/ 261 w 289"/>
                <a:gd name="T21" fmla="*/ 186 h 280"/>
                <a:gd name="T22" fmla="*/ 238 w 289"/>
                <a:gd name="T23" fmla="*/ 195 h 280"/>
                <a:gd name="T24" fmla="*/ 223 w 289"/>
                <a:gd name="T25" fmla="*/ 208 h 280"/>
                <a:gd name="T26" fmla="*/ 199 w 289"/>
                <a:gd name="T27" fmla="*/ 200 h 280"/>
                <a:gd name="T28" fmla="*/ 180 w 289"/>
                <a:gd name="T29" fmla="*/ 195 h 280"/>
                <a:gd name="T30" fmla="*/ 191 w 289"/>
                <a:gd name="T31" fmla="*/ 220 h 280"/>
                <a:gd name="T32" fmla="*/ 208 w 289"/>
                <a:gd name="T33" fmla="*/ 238 h 280"/>
                <a:gd name="T34" fmla="*/ 194 w 289"/>
                <a:gd name="T35" fmla="*/ 255 h 280"/>
                <a:gd name="T36" fmla="*/ 176 w 289"/>
                <a:gd name="T37" fmla="*/ 267 h 280"/>
                <a:gd name="T38" fmla="*/ 161 w 289"/>
                <a:gd name="T39" fmla="*/ 276 h 280"/>
                <a:gd name="T40" fmla="*/ 140 w 289"/>
                <a:gd name="T41" fmla="*/ 274 h 280"/>
                <a:gd name="T42" fmla="*/ 127 w 289"/>
                <a:gd name="T43" fmla="*/ 247 h 280"/>
                <a:gd name="T44" fmla="*/ 117 w 289"/>
                <a:gd name="T45" fmla="*/ 227 h 280"/>
                <a:gd name="T46" fmla="*/ 123 w 289"/>
                <a:gd name="T47" fmla="*/ 211 h 280"/>
                <a:gd name="T48" fmla="*/ 114 w 289"/>
                <a:gd name="T49" fmla="*/ 186 h 280"/>
                <a:gd name="T50" fmla="*/ 118 w 289"/>
                <a:gd name="T51" fmla="*/ 164 h 280"/>
                <a:gd name="T52" fmla="*/ 112 w 289"/>
                <a:gd name="T53" fmla="*/ 145 h 280"/>
                <a:gd name="T54" fmla="*/ 87 w 289"/>
                <a:gd name="T55" fmla="*/ 149 h 280"/>
                <a:gd name="T56" fmla="*/ 56 w 289"/>
                <a:gd name="T57" fmla="*/ 124 h 280"/>
                <a:gd name="T58" fmla="*/ 32 w 289"/>
                <a:gd name="T59" fmla="*/ 126 h 280"/>
                <a:gd name="T60" fmla="*/ 17 w 289"/>
                <a:gd name="T61" fmla="*/ 108 h 280"/>
                <a:gd name="T62" fmla="*/ 14 w 289"/>
                <a:gd name="T63" fmla="*/ 86 h 280"/>
                <a:gd name="T64" fmla="*/ 2 w 289"/>
                <a:gd name="T65" fmla="*/ 71 h 280"/>
                <a:gd name="T66" fmla="*/ 17 w 289"/>
                <a:gd name="T67" fmla="*/ 33 h 280"/>
                <a:gd name="T68" fmla="*/ 38 w 289"/>
                <a:gd name="T69" fmla="*/ 11 h 280"/>
                <a:gd name="T70" fmla="*/ 37 w 289"/>
                <a:gd name="T71" fmla="*/ 27 h 280"/>
                <a:gd name="T72" fmla="*/ 41 w 289"/>
                <a:gd name="T73" fmla="*/ 35 h 280"/>
                <a:gd name="T74" fmla="*/ 70 w 289"/>
                <a:gd name="T75" fmla="*/ 20 h 280"/>
                <a:gd name="T76" fmla="*/ 90 w 289"/>
                <a:gd name="T77" fmla="*/ 17 h 280"/>
                <a:gd name="T78" fmla="*/ 111 w 289"/>
                <a:gd name="T79" fmla="*/ 32 h 280"/>
                <a:gd name="T80" fmla="*/ 127 w 289"/>
                <a:gd name="T81" fmla="*/ 41 h 280"/>
                <a:gd name="T82" fmla="*/ 158 w 289"/>
                <a:gd name="T83" fmla="*/ 44 h 280"/>
                <a:gd name="T84" fmla="*/ 184 w 289"/>
                <a:gd name="T85" fmla="*/ 52 h 280"/>
                <a:gd name="T86" fmla="*/ 202 w 289"/>
                <a:gd name="T87" fmla="*/ 44 h 280"/>
                <a:gd name="T88" fmla="*/ 214 w 289"/>
                <a:gd name="T89" fmla="*/ 38 h 280"/>
                <a:gd name="T90" fmla="*/ 243 w 289"/>
                <a:gd name="T91" fmla="*/ 36 h 280"/>
                <a:gd name="T92" fmla="*/ 227 w 289"/>
                <a:gd name="T93" fmla="*/ 46 h 280"/>
                <a:gd name="T94" fmla="*/ 237 w 289"/>
                <a:gd name="T95" fmla="*/ 58 h 280"/>
                <a:gd name="T96" fmla="*/ 247 w 289"/>
                <a:gd name="T97" fmla="*/ 58 h 280"/>
                <a:gd name="T98" fmla="*/ 268 w 289"/>
                <a:gd name="T99" fmla="*/ 68 h 280"/>
                <a:gd name="T100" fmla="*/ 264 w 289"/>
                <a:gd name="T101" fmla="*/ 79 h 280"/>
                <a:gd name="T102" fmla="*/ 271 w 289"/>
                <a:gd name="T103" fmla="*/ 85 h 280"/>
                <a:gd name="T104" fmla="*/ 256 w 289"/>
                <a:gd name="T105" fmla="*/ 92 h 280"/>
                <a:gd name="T106" fmla="*/ 277 w 289"/>
                <a:gd name="T107" fmla="*/ 86 h 280"/>
                <a:gd name="T108" fmla="*/ 43 w 289"/>
                <a:gd name="T109" fmla="*/ 46 h 280"/>
                <a:gd name="T110" fmla="*/ 28 w 289"/>
                <a:gd name="T111" fmla="*/ 59 h 280"/>
                <a:gd name="T112" fmla="*/ 35 w 289"/>
                <a:gd name="T113" fmla="*/ 76 h 280"/>
                <a:gd name="T114" fmla="*/ 226 w 289"/>
                <a:gd name="T115" fmla="*/ 46 h 280"/>
                <a:gd name="T116" fmla="*/ 226 w 289"/>
                <a:gd name="T117" fmla="*/ 53 h 280"/>
                <a:gd name="T118" fmla="*/ 250 w 289"/>
                <a:gd name="T119" fmla="*/ 86 h 280"/>
                <a:gd name="T120" fmla="*/ 255 w 289"/>
                <a:gd name="T121" fmla="*/ 58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9" h="280">
                  <a:moveTo>
                    <a:pt x="146" y="11"/>
                  </a:moveTo>
                  <a:lnTo>
                    <a:pt x="147" y="9"/>
                  </a:lnTo>
                  <a:lnTo>
                    <a:pt x="147" y="11"/>
                  </a:lnTo>
                  <a:lnTo>
                    <a:pt x="146" y="11"/>
                  </a:lnTo>
                  <a:close/>
                  <a:moveTo>
                    <a:pt x="197" y="32"/>
                  </a:moveTo>
                  <a:lnTo>
                    <a:pt x="199" y="32"/>
                  </a:lnTo>
                  <a:lnTo>
                    <a:pt x="200" y="32"/>
                  </a:lnTo>
                  <a:lnTo>
                    <a:pt x="200" y="33"/>
                  </a:lnTo>
                  <a:lnTo>
                    <a:pt x="202" y="33"/>
                  </a:lnTo>
                  <a:lnTo>
                    <a:pt x="203" y="33"/>
                  </a:lnTo>
                  <a:lnTo>
                    <a:pt x="205" y="33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6" y="29"/>
                  </a:lnTo>
                  <a:lnTo>
                    <a:pt x="206" y="27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3" y="29"/>
                  </a:lnTo>
                  <a:lnTo>
                    <a:pt x="202" y="29"/>
                  </a:lnTo>
                  <a:lnTo>
                    <a:pt x="202" y="30"/>
                  </a:lnTo>
                  <a:lnTo>
                    <a:pt x="200" y="30"/>
                  </a:lnTo>
                  <a:lnTo>
                    <a:pt x="199" y="30"/>
                  </a:lnTo>
                  <a:lnTo>
                    <a:pt x="199" y="29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6" y="29"/>
                  </a:lnTo>
                  <a:lnTo>
                    <a:pt x="194" y="29"/>
                  </a:lnTo>
                  <a:lnTo>
                    <a:pt x="194" y="30"/>
                  </a:lnTo>
                  <a:lnTo>
                    <a:pt x="196" y="32"/>
                  </a:lnTo>
                  <a:lnTo>
                    <a:pt x="197" y="32"/>
                  </a:lnTo>
                  <a:close/>
                  <a:moveTo>
                    <a:pt x="202" y="35"/>
                  </a:moveTo>
                  <a:lnTo>
                    <a:pt x="202" y="36"/>
                  </a:lnTo>
                  <a:lnTo>
                    <a:pt x="203" y="36"/>
                  </a:lnTo>
                  <a:lnTo>
                    <a:pt x="205" y="36"/>
                  </a:lnTo>
                  <a:lnTo>
                    <a:pt x="205" y="35"/>
                  </a:lnTo>
                  <a:lnTo>
                    <a:pt x="203" y="35"/>
                  </a:lnTo>
                  <a:lnTo>
                    <a:pt x="202" y="35"/>
                  </a:lnTo>
                  <a:close/>
                  <a:moveTo>
                    <a:pt x="73" y="17"/>
                  </a:moveTo>
                  <a:lnTo>
                    <a:pt x="74" y="17"/>
                  </a:lnTo>
                  <a:lnTo>
                    <a:pt x="73" y="15"/>
                  </a:lnTo>
                  <a:lnTo>
                    <a:pt x="73" y="17"/>
                  </a:lnTo>
                  <a:close/>
                  <a:moveTo>
                    <a:pt x="81" y="6"/>
                  </a:moveTo>
                  <a:lnTo>
                    <a:pt x="79" y="5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4" y="2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8"/>
                  </a:lnTo>
                  <a:lnTo>
                    <a:pt x="70" y="9"/>
                  </a:lnTo>
                  <a:lnTo>
                    <a:pt x="71" y="11"/>
                  </a:lnTo>
                  <a:lnTo>
                    <a:pt x="71" y="12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79" y="12"/>
                  </a:lnTo>
                  <a:lnTo>
                    <a:pt x="81" y="14"/>
                  </a:lnTo>
                  <a:lnTo>
                    <a:pt x="81" y="9"/>
                  </a:lnTo>
                  <a:lnTo>
                    <a:pt x="81" y="6"/>
                  </a:lnTo>
                  <a:close/>
                  <a:moveTo>
                    <a:pt x="191" y="8"/>
                  </a:moveTo>
                  <a:lnTo>
                    <a:pt x="190" y="8"/>
                  </a:lnTo>
                  <a:lnTo>
                    <a:pt x="190" y="9"/>
                  </a:lnTo>
                  <a:lnTo>
                    <a:pt x="191" y="9"/>
                  </a:lnTo>
                  <a:lnTo>
                    <a:pt x="191" y="8"/>
                  </a:lnTo>
                  <a:close/>
                  <a:moveTo>
                    <a:pt x="174" y="33"/>
                  </a:moveTo>
                  <a:lnTo>
                    <a:pt x="176" y="33"/>
                  </a:lnTo>
                  <a:lnTo>
                    <a:pt x="177" y="32"/>
                  </a:lnTo>
                  <a:lnTo>
                    <a:pt x="176" y="32"/>
                  </a:lnTo>
                  <a:lnTo>
                    <a:pt x="174" y="30"/>
                  </a:lnTo>
                  <a:lnTo>
                    <a:pt x="173" y="30"/>
                  </a:lnTo>
                  <a:lnTo>
                    <a:pt x="173" y="32"/>
                  </a:lnTo>
                  <a:lnTo>
                    <a:pt x="174" y="32"/>
                  </a:lnTo>
                  <a:lnTo>
                    <a:pt x="174" y="33"/>
                  </a:lnTo>
                  <a:close/>
                  <a:moveTo>
                    <a:pt x="202" y="39"/>
                  </a:moveTo>
                  <a:lnTo>
                    <a:pt x="200" y="38"/>
                  </a:lnTo>
                  <a:lnTo>
                    <a:pt x="199" y="39"/>
                  </a:lnTo>
                  <a:lnTo>
                    <a:pt x="197" y="39"/>
                  </a:lnTo>
                  <a:lnTo>
                    <a:pt x="197" y="38"/>
                  </a:lnTo>
                  <a:lnTo>
                    <a:pt x="196" y="38"/>
                  </a:lnTo>
                  <a:lnTo>
                    <a:pt x="196" y="39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9" y="41"/>
                  </a:lnTo>
                  <a:lnTo>
                    <a:pt x="200" y="41"/>
                  </a:lnTo>
                  <a:lnTo>
                    <a:pt x="200" y="39"/>
                  </a:lnTo>
                  <a:lnTo>
                    <a:pt x="202" y="39"/>
                  </a:lnTo>
                  <a:close/>
                  <a:moveTo>
                    <a:pt x="158" y="9"/>
                  </a:moveTo>
                  <a:lnTo>
                    <a:pt x="156" y="9"/>
                  </a:lnTo>
                  <a:lnTo>
                    <a:pt x="156" y="11"/>
                  </a:lnTo>
                  <a:lnTo>
                    <a:pt x="158" y="11"/>
                  </a:lnTo>
                  <a:lnTo>
                    <a:pt x="158" y="9"/>
                  </a:lnTo>
                  <a:close/>
                  <a:moveTo>
                    <a:pt x="267" y="74"/>
                  </a:moveTo>
                  <a:lnTo>
                    <a:pt x="268" y="73"/>
                  </a:lnTo>
                  <a:lnTo>
                    <a:pt x="267" y="73"/>
                  </a:lnTo>
                  <a:lnTo>
                    <a:pt x="265" y="73"/>
                  </a:lnTo>
                  <a:lnTo>
                    <a:pt x="265" y="74"/>
                  </a:lnTo>
                  <a:lnTo>
                    <a:pt x="267" y="74"/>
                  </a:lnTo>
                  <a:close/>
                  <a:moveTo>
                    <a:pt x="262" y="82"/>
                  </a:moveTo>
                  <a:lnTo>
                    <a:pt x="262" y="82"/>
                  </a:lnTo>
                  <a:lnTo>
                    <a:pt x="261" y="82"/>
                  </a:lnTo>
                  <a:lnTo>
                    <a:pt x="262" y="82"/>
                  </a:lnTo>
                  <a:close/>
                  <a:moveTo>
                    <a:pt x="31" y="64"/>
                  </a:moveTo>
                  <a:lnTo>
                    <a:pt x="31" y="65"/>
                  </a:lnTo>
                  <a:lnTo>
                    <a:pt x="31" y="64"/>
                  </a:lnTo>
                  <a:lnTo>
                    <a:pt x="31" y="64"/>
                  </a:lnTo>
                  <a:close/>
                  <a:moveTo>
                    <a:pt x="262" y="82"/>
                  </a:moveTo>
                  <a:lnTo>
                    <a:pt x="264" y="80"/>
                  </a:lnTo>
                  <a:lnTo>
                    <a:pt x="262" y="80"/>
                  </a:lnTo>
                  <a:lnTo>
                    <a:pt x="262" y="82"/>
                  </a:lnTo>
                  <a:close/>
                  <a:moveTo>
                    <a:pt x="289" y="96"/>
                  </a:moveTo>
                  <a:lnTo>
                    <a:pt x="288" y="96"/>
                  </a:lnTo>
                  <a:lnTo>
                    <a:pt x="288" y="97"/>
                  </a:lnTo>
                  <a:lnTo>
                    <a:pt x="286" y="97"/>
                  </a:lnTo>
                  <a:lnTo>
                    <a:pt x="285" y="97"/>
                  </a:lnTo>
                  <a:lnTo>
                    <a:pt x="285" y="99"/>
                  </a:lnTo>
                  <a:lnTo>
                    <a:pt x="285" y="100"/>
                  </a:lnTo>
                  <a:lnTo>
                    <a:pt x="283" y="102"/>
                  </a:lnTo>
                  <a:lnTo>
                    <a:pt x="282" y="102"/>
                  </a:lnTo>
                  <a:lnTo>
                    <a:pt x="280" y="102"/>
                  </a:lnTo>
                  <a:lnTo>
                    <a:pt x="280" y="103"/>
                  </a:lnTo>
                  <a:lnTo>
                    <a:pt x="279" y="103"/>
                  </a:lnTo>
                  <a:lnTo>
                    <a:pt x="279" y="105"/>
                  </a:lnTo>
                  <a:lnTo>
                    <a:pt x="277" y="105"/>
                  </a:lnTo>
                  <a:lnTo>
                    <a:pt x="277" y="106"/>
                  </a:lnTo>
                  <a:lnTo>
                    <a:pt x="276" y="106"/>
                  </a:lnTo>
                  <a:lnTo>
                    <a:pt x="274" y="106"/>
                  </a:lnTo>
                  <a:lnTo>
                    <a:pt x="271" y="106"/>
                  </a:lnTo>
                  <a:lnTo>
                    <a:pt x="271" y="108"/>
                  </a:lnTo>
                  <a:lnTo>
                    <a:pt x="270" y="109"/>
                  </a:lnTo>
                  <a:lnTo>
                    <a:pt x="270" y="111"/>
                  </a:lnTo>
                  <a:lnTo>
                    <a:pt x="268" y="112"/>
                  </a:lnTo>
                  <a:lnTo>
                    <a:pt x="267" y="114"/>
                  </a:lnTo>
                  <a:lnTo>
                    <a:pt x="268" y="115"/>
                  </a:lnTo>
                  <a:lnTo>
                    <a:pt x="268" y="117"/>
                  </a:lnTo>
                  <a:lnTo>
                    <a:pt x="270" y="117"/>
                  </a:lnTo>
                  <a:lnTo>
                    <a:pt x="270" y="118"/>
                  </a:lnTo>
                  <a:lnTo>
                    <a:pt x="270" y="120"/>
                  </a:lnTo>
                  <a:lnTo>
                    <a:pt x="268" y="120"/>
                  </a:lnTo>
                  <a:lnTo>
                    <a:pt x="268" y="121"/>
                  </a:lnTo>
                  <a:lnTo>
                    <a:pt x="270" y="121"/>
                  </a:lnTo>
                  <a:lnTo>
                    <a:pt x="271" y="123"/>
                  </a:lnTo>
                  <a:lnTo>
                    <a:pt x="271" y="121"/>
                  </a:lnTo>
                  <a:lnTo>
                    <a:pt x="274" y="121"/>
                  </a:lnTo>
                  <a:lnTo>
                    <a:pt x="276" y="121"/>
                  </a:lnTo>
                  <a:lnTo>
                    <a:pt x="276" y="123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7" y="126"/>
                  </a:lnTo>
                  <a:lnTo>
                    <a:pt x="276" y="126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1" y="130"/>
                  </a:lnTo>
                  <a:lnTo>
                    <a:pt x="270" y="130"/>
                  </a:lnTo>
                  <a:lnTo>
                    <a:pt x="268" y="132"/>
                  </a:lnTo>
                  <a:lnTo>
                    <a:pt x="267" y="133"/>
                  </a:lnTo>
                  <a:lnTo>
                    <a:pt x="265" y="132"/>
                  </a:lnTo>
                  <a:lnTo>
                    <a:pt x="264" y="132"/>
                  </a:lnTo>
                  <a:lnTo>
                    <a:pt x="264" y="133"/>
                  </a:lnTo>
                  <a:lnTo>
                    <a:pt x="262" y="133"/>
                  </a:lnTo>
                  <a:lnTo>
                    <a:pt x="261" y="133"/>
                  </a:lnTo>
                  <a:lnTo>
                    <a:pt x="259" y="133"/>
                  </a:lnTo>
                  <a:lnTo>
                    <a:pt x="258" y="133"/>
                  </a:lnTo>
                  <a:lnTo>
                    <a:pt x="258" y="135"/>
                  </a:lnTo>
                  <a:lnTo>
                    <a:pt x="258" y="136"/>
                  </a:lnTo>
                  <a:lnTo>
                    <a:pt x="256" y="136"/>
                  </a:lnTo>
                  <a:lnTo>
                    <a:pt x="256" y="138"/>
                  </a:lnTo>
                  <a:lnTo>
                    <a:pt x="258" y="139"/>
                  </a:lnTo>
                  <a:lnTo>
                    <a:pt x="258" y="141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5"/>
                  </a:lnTo>
                  <a:lnTo>
                    <a:pt x="258" y="147"/>
                  </a:lnTo>
                  <a:lnTo>
                    <a:pt x="256" y="147"/>
                  </a:lnTo>
                  <a:lnTo>
                    <a:pt x="256" y="149"/>
                  </a:lnTo>
                  <a:lnTo>
                    <a:pt x="255" y="149"/>
                  </a:lnTo>
                  <a:lnTo>
                    <a:pt x="255" y="150"/>
                  </a:lnTo>
                  <a:lnTo>
                    <a:pt x="253" y="152"/>
                  </a:lnTo>
                  <a:lnTo>
                    <a:pt x="252" y="152"/>
                  </a:lnTo>
                  <a:lnTo>
                    <a:pt x="252" y="153"/>
                  </a:lnTo>
                  <a:lnTo>
                    <a:pt x="253" y="153"/>
                  </a:lnTo>
                  <a:lnTo>
                    <a:pt x="253" y="155"/>
                  </a:lnTo>
                  <a:lnTo>
                    <a:pt x="255" y="156"/>
                  </a:lnTo>
                  <a:lnTo>
                    <a:pt x="256" y="158"/>
                  </a:lnTo>
                  <a:lnTo>
                    <a:pt x="258" y="161"/>
                  </a:lnTo>
                  <a:lnTo>
                    <a:pt x="259" y="162"/>
                  </a:lnTo>
                  <a:lnTo>
                    <a:pt x="261" y="164"/>
                  </a:lnTo>
                  <a:lnTo>
                    <a:pt x="262" y="167"/>
                  </a:lnTo>
                  <a:lnTo>
                    <a:pt x="264" y="168"/>
                  </a:lnTo>
                  <a:lnTo>
                    <a:pt x="265" y="170"/>
                  </a:lnTo>
                  <a:lnTo>
                    <a:pt x="267" y="170"/>
                  </a:lnTo>
                  <a:lnTo>
                    <a:pt x="267" y="171"/>
                  </a:lnTo>
                  <a:lnTo>
                    <a:pt x="268" y="176"/>
                  </a:lnTo>
                  <a:lnTo>
                    <a:pt x="268" y="177"/>
                  </a:lnTo>
                  <a:lnTo>
                    <a:pt x="267" y="179"/>
                  </a:lnTo>
                  <a:lnTo>
                    <a:pt x="265" y="180"/>
                  </a:lnTo>
                  <a:lnTo>
                    <a:pt x="262" y="182"/>
                  </a:lnTo>
                  <a:lnTo>
                    <a:pt x="261" y="183"/>
                  </a:lnTo>
                  <a:lnTo>
                    <a:pt x="261" y="185"/>
                  </a:lnTo>
                  <a:lnTo>
                    <a:pt x="261" y="186"/>
                  </a:lnTo>
                  <a:lnTo>
                    <a:pt x="259" y="186"/>
                  </a:lnTo>
                  <a:lnTo>
                    <a:pt x="258" y="186"/>
                  </a:lnTo>
                  <a:lnTo>
                    <a:pt x="256" y="188"/>
                  </a:lnTo>
                  <a:lnTo>
                    <a:pt x="255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3" y="189"/>
                  </a:lnTo>
                  <a:lnTo>
                    <a:pt x="252" y="189"/>
                  </a:lnTo>
                  <a:lnTo>
                    <a:pt x="250" y="189"/>
                  </a:lnTo>
                  <a:lnTo>
                    <a:pt x="249" y="189"/>
                  </a:lnTo>
                  <a:lnTo>
                    <a:pt x="249" y="192"/>
                  </a:lnTo>
                  <a:lnTo>
                    <a:pt x="247" y="192"/>
                  </a:lnTo>
                  <a:lnTo>
                    <a:pt x="246" y="192"/>
                  </a:lnTo>
                  <a:lnTo>
                    <a:pt x="244" y="192"/>
                  </a:lnTo>
                  <a:lnTo>
                    <a:pt x="243" y="194"/>
                  </a:lnTo>
                  <a:lnTo>
                    <a:pt x="243" y="195"/>
                  </a:lnTo>
                  <a:lnTo>
                    <a:pt x="241" y="195"/>
                  </a:lnTo>
                  <a:lnTo>
                    <a:pt x="240" y="195"/>
                  </a:lnTo>
                  <a:lnTo>
                    <a:pt x="238" y="195"/>
                  </a:lnTo>
                  <a:lnTo>
                    <a:pt x="237" y="197"/>
                  </a:lnTo>
                  <a:lnTo>
                    <a:pt x="235" y="197"/>
                  </a:lnTo>
                  <a:lnTo>
                    <a:pt x="233" y="197"/>
                  </a:lnTo>
                  <a:lnTo>
                    <a:pt x="230" y="195"/>
                  </a:lnTo>
                  <a:lnTo>
                    <a:pt x="229" y="194"/>
                  </a:lnTo>
                  <a:lnTo>
                    <a:pt x="229" y="195"/>
                  </a:lnTo>
                  <a:lnTo>
                    <a:pt x="227" y="195"/>
                  </a:lnTo>
                  <a:lnTo>
                    <a:pt x="227" y="197"/>
                  </a:lnTo>
                  <a:lnTo>
                    <a:pt x="226" y="197"/>
                  </a:lnTo>
                  <a:lnTo>
                    <a:pt x="226" y="199"/>
                  </a:lnTo>
                  <a:lnTo>
                    <a:pt x="224" y="199"/>
                  </a:lnTo>
                  <a:lnTo>
                    <a:pt x="223" y="199"/>
                  </a:lnTo>
                  <a:lnTo>
                    <a:pt x="221" y="199"/>
                  </a:lnTo>
                  <a:lnTo>
                    <a:pt x="221" y="200"/>
                  </a:lnTo>
                  <a:lnTo>
                    <a:pt x="221" y="202"/>
                  </a:lnTo>
                  <a:lnTo>
                    <a:pt x="221" y="203"/>
                  </a:lnTo>
                  <a:lnTo>
                    <a:pt x="223" y="205"/>
                  </a:lnTo>
                  <a:lnTo>
                    <a:pt x="223" y="206"/>
                  </a:lnTo>
                  <a:lnTo>
                    <a:pt x="223" y="208"/>
                  </a:lnTo>
                  <a:lnTo>
                    <a:pt x="221" y="208"/>
                  </a:lnTo>
                  <a:lnTo>
                    <a:pt x="221" y="209"/>
                  </a:lnTo>
                  <a:lnTo>
                    <a:pt x="220" y="209"/>
                  </a:lnTo>
                  <a:lnTo>
                    <a:pt x="218" y="209"/>
                  </a:lnTo>
                  <a:lnTo>
                    <a:pt x="217" y="209"/>
                  </a:lnTo>
                  <a:lnTo>
                    <a:pt x="217" y="208"/>
                  </a:lnTo>
                  <a:lnTo>
                    <a:pt x="214" y="205"/>
                  </a:lnTo>
                  <a:lnTo>
                    <a:pt x="212" y="203"/>
                  </a:lnTo>
                  <a:lnTo>
                    <a:pt x="212" y="202"/>
                  </a:lnTo>
                  <a:lnTo>
                    <a:pt x="211" y="202"/>
                  </a:lnTo>
                  <a:lnTo>
                    <a:pt x="209" y="200"/>
                  </a:lnTo>
                  <a:lnTo>
                    <a:pt x="208" y="200"/>
                  </a:lnTo>
                  <a:lnTo>
                    <a:pt x="208" y="202"/>
                  </a:lnTo>
                  <a:lnTo>
                    <a:pt x="206" y="203"/>
                  </a:lnTo>
                  <a:lnTo>
                    <a:pt x="205" y="202"/>
                  </a:lnTo>
                  <a:lnTo>
                    <a:pt x="203" y="200"/>
                  </a:lnTo>
                  <a:lnTo>
                    <a:pt x="202" y="200"/>
                  </a:lnTo>
                  <a:lnTo>
                    <a:pt x="200" y="200"/>
                  </a:lnTo>
                  <a:lnTo>
                    <a:pt x="199" y="200"/>
                  </a:lnTo>
                  <a:lnTo>
                    <a:pt x="197" y="200"/>
                  </a:lnTo>
                  <a:lnTo>
                    <a:pt x="197" y="202"/>
                  </a:lnTo>
                  <a:lnTo>
                    <a:pt x="196" y="202"/>
                  </a:lnTo>
                  <a:lnTo>
                    <a:pt x="194" y="202"/>
                  </a:lnTo>
                  <a:lnTo>
                    <a:pt x="194" y="200"/>
                  </a:lnTo>
                  <a:lnTo>
                    <a:pt x="194" y="199"/>
                  </a:lnTo>
                  <a:lnTo>
                    <a:pt x="194" y="197"/>
                  </a:lnTo>
                  <a:lnTo>
                    <a:pt x="193" y="197"/>
                  </a:lnTo>
                  <a:lnTo>
                    <a:pt x="193" y="195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4" y="195"/>
                  </a:lnTo>
                  <a:lnTo>
                    <a:pt x="182" y="194"/>
                  </a:lnTo>
                  <a:lnTo>
                    <a:pt x="182" y="192"/>
                  </a:lnTo>
                  <a:lnTo>
                    <a:pt x="180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9" y="195"/>
                  </a:lnTo>
                  <a:lnTo>
                    <a:pt x="180" y="195"/>
                  </a:lnTo>
                  <a:lnTo>
                    <a:pt x="180" y="197"/>
                  </a:lnTo>
                  <a:lnTo>
                    <a:pt x="182" y="199"/>
                  </a:lnTo>
                  <a:lnTo>
                    <a:pt x="182" y="200"/>
                  </a:lnTo>
                  <a:lnTo>
                    <a:pt x="184" y="200"/>
                  </a:lnTo>
                  <a:lnTo>
                    <a:pt x="184" y="202"/>
                  </a:lnTo>
                  <a:lnTo>
                    <a:pt x="185" y="203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90" y="206"/>
                  </a:lnTo>
                  <a:lnTo>
                    <a:pt x="190" y="208"/>
                  </a:lnTo>
                  <a:lnTo>
                    <a:pt x="191" y="208"/>
                  </a:lnTo>
                  <a:lnTo>
                    <a:pt x="191" y="209"/>
                  </a:lnTo>
                  <a:lnTo>
                    <a:pt x="191" y="211"/>
                  </a:lnTo>
                  <a:lnTo>
                    <a:pt x="191" y="212"/>
                  </a:lnTo>
                  <a:lnTo>
                    <a:pt x="191" y="214"/>
                  </a:lnTo>
                  <a:lnTo>
                    <a:pt x="191" y="215"/>
                  </a:lnTo>
                  <a:lnTo>
                    <a:pt x="191" y="217"/>
                  </a:lnTo>
                  <a:lnTo>
                    <a:pt x="191" y="218"/>
                  </a:lnTo>
                  <a:lnTo>
                    <a:pt x="191" y="220"/>
                  </a:lnTo>
                  <a:lnTo>
                    <a:pt x="191" y="221"/>
                  </a:lnTo>
                  <a:lnTo>
                    <a:pt x="193" y="221"/>
                  </a:lnTo>
                  <a:lnTo>
                    <a:pt x="193" y="223"/>
                  </a:lnTo>
                  <a:lnTo>
                    <a:pt x="193" y="224"/>
                  </a:lnTo>
                  <a:lnTo>
                    <a:pt x="194" y="227"/>
                  </a:lnTo>
                  <a:lnTo>
                    <a:pt x="196" y="229"/>
                  </a:lnTo>
                  <a:lnTo>
                    <a:pt x="196" y="232"/>
                  </a:lnTo>
                  <a:lnTo>
                    <a:pt x="196" y="233"/>
                  </a:lnTo>
                  <a:lnTo>
                    <a:pt x="194" y="235"/>
                  </a:lnTo>
                  <a:lnTo>
                    <a:pt x="194" y="236"/>
                  </a:lnTo>
                  <a:lnTo>
                    <a:pt x="194" y="238"/>
                  </a:lnTo>
                  <a:lnTo>
                    <a:pt x="196" y="236"/>
                  </a:lnTo>
                  <a:lnTo>
                    <a:pt x="196" y="238"/>
                  </a:lnTo>
                  <a:lnTo>
                    <a:pt x="199" y="238"/>
                  </a:lnTo>
                  <a:lnTo>
                    <a:pt x="200" y="238"/>
                  </a:lnTo>
                  <a:lnTo>
                    <a:pt x="202" y="238"/>
                  </a:lnTo>
                  <a:lnTo>
                    <a:pt x="205" y="238"/>
                  </a:lnTo>
                  <a:lnTo>
                    <a:pt x="206" y="238"/>
                  </a:lnTo>
                  <a:lnTo>
                    <a:pt x="208" y="238"/>
                  </a:lnTo>
                  <a:lnTo>
                    <a:pt x="209" y="238"/>
                  </a:lnTo>
                  <a:lnTo>
                    <a:pt x="209" y="239"/>
                  </a:lnTo>
                  <a:lnTo>
                    <a:pt x="208" y="239"/>
                  </a:lnTo>
                  <a:lnTo>
                    <a:pt x="208" y="241"/>
                  </a:lnTo>
                  <a:lnTo>
                    <a:pt x="208" y="242"/>
                  </a:lnTo>
                  <a:lnTo>
                    <a:pt x="208" y="244"/>
                  </a:lnTo>
                  <a:lnTo>
                    <a:pt x="208" y="245"/>
                  </a:lnTo>
                  <a:lnTo>
                    <a:pt x="206" y="245"/>
                  </a:lnTo>
                  <a:lnTo>
                    <a:pt x="205" y="245"/>
                  </a:lnTo>
                  <a:lnTo>
                    <a:pt x="203" y="245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7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4" y="252"/>
                  </a:lnTo>
                  <a:lnTo>
                    <a:pt x="194" y="253"/>
                  </a:lnTo>
                  <a:lnTo>
                    <a:pt x="194" y="255"/>
                  </a:lnTo>
                  <a:lnTo>
                    <a:pt x="194" y="256"/>
                  </a:lnTo>
                  <a:lnTo>
                    <a:pt x="193" y="256"/>
                  </a:lnTo>
                  <a:lnTo>
                    <a:pt x="193" y="258"/>
                  </a:lnTo>
                  <a:lnTo>
                    <a:pt x="193" y="259"/>
                  </a:lnTo>
                  <a:lnTo>
                    <a:pt x="191" y="259"/>
                  </a:lnTo>
                  <a:lnTo>
                    <a:pt x="190" y="261"/>
                  </a:lnTo>
                  <a:lnTo>
                    <a:pt x="188" y="262"/>
                  </a:lnTo>
                  <a:lnTo>
                    <a:pt x="188" y="264"/>
                  </a:lnTo>
                  <a:lnTo>
                    <a:pt x="187" y="264"/>
                  </a:lnTo>
                  <a:lnTo>
                    <a:pt x="187" y="262"/>
                  </a:lnTo>
                  <a:lnTo>
                    <a:pt x="188" y="261"/>
                  </a:lnTo>
                  <a:lnTo>
                    <a:pt x="187" y="261"/>
                  </a:lnTo>
                  <a:lnTo>
                    <a:pt x="185" y="261"/>
                  </a:lnTo>
                  <a:lnTo>
                    <a:pt x="184" y="262"/>
                  </a:lnTo>
                  <a:lnTo>
                    <a:pt x="182" y="264"/>
                  </a:lnTo>
                  <a:lnTo>
                    <a:pt x="179" y="267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6" y="267"/>
                  </a:lnTo>
                  <a:lnTo>
                    <a:pt x="174" y="267"/>
                  </a:lnTo>
                  <a:lnTo>
                    <a:pt x="174" y="268"/>
                  </a:lnTo>
                  <a:lnTo>
                    <a:pt x="173" y="268"/>
                  </a:lnTo>
                  <a:lnTo>
                    <a:pt x="173" y="270"/>
                  </a:lnTo>
                  <a:lnTo>
                    <a:pt x="171" y="270"/>
                  </a:lnTo>
                  <a:lnTo>
                    <a:pt x="170" y="270"/>
                  </a:lnTo>
                  <a:lnTo>
                    <a:pt x="170" y="273"/>
                  </a:lnTo>
                  <a:lnTo>
                    <a:pt x="170" y="274"/>
                  </a:lnTo>
                  <a:lnTo>
                    <a:pt x="167" y="274"/>
                  </a:lnTo>
                  <a:lnTo>
                    <a:pt x="165" y="274"/>
                  </a:lnTo>
                  <a:lnTo>
                    <a:pt x="164" y="276"/>
                  </a:lnTo>
                  <a:lnTo>
                    <a:pt x="164" y="277"/>
                  </a:lnTo>
                  <a:lnTo>
                    <a:pt x="164" y="279"/>
                  </a:lnTo>
                  <a:lnTo>
                    <a:pt x="162" y="280"/>
                  </a:lnTo>
                  <a:lnTo>
                    <a:pt x="161" y="280"/>
                  </a:lnTo>
                  <a:lnTo>
                    <a:pt x="159" y="280"/>
                  </a:lnTo>
                  <a:lnTo>
                    <a:pt x="159" y="279"/>
                  </a:lnTo>
                  <a:lnTo>
                    <a:pt x="161" y="277"/>
                  </a:lnTo>
                  <a:lnTo>
                    <a:pt x="161" y="276"/>
                  </a:lnTo>
                  <a:lnTo>
                    <a:pt x="161" y="274"/>
                  </a:lnTo>
                  <a:lnTo>
                    <a:pt x="161" y="273"/>
                  </a:lnTo>
                  <a:lnTo>
                    <a:pt x="159" y="273"/>
                  </a:lnTo>
                  <a:lnTo>
                    <a:pt x="158" y="273"/>
                  </a:lnTo>
                  <a:lnTo>
                    <a:pt x="156" y="273"/>
                  </a:lnTo>
                  <a:lnTo>
                    <a:pt x="153" y="274"/>
                  </a:lnTo>
                  <a:lnTo>
                    <a:pt x="153" y="276"/>
                  </a:lnTo>
                  <a:lnTo>
                    <a:pt x="152" y="276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49" y="279"/>
                  </a:lnTo>
                  <a:lnTo>
                    <a:pt x="147" y="279"/>
                  </a:lnTo>
                  <a:lnTo>
                    <a:pt x="147" y="277"/>
                  </a:lnTo>
                  <a:lnTo>
                    <a:pt x="146" y="277"/>
                  </a:lnTo>
                  <a:lnTo>
                    <a:pt x="146" y="279"/>
                  </a:lnTo>
                  <a:lnTo>
                    <a:pt x="144" y="277"/>
                  </a:lnTo>
                  <a:lnTo>
                    <a:pt x="143" y="277"/>
                  </a:lnTo>
                  <a:lnTo>
                    <a:pt x="141" y="276"/>
                  </a:lnTo>
                  <a:lnTo>
                    <a:pt x="140" y="274"/>
                  </a:lnTo>
                  <a:lnTo>
                    <a:pt x="140" y="273"/>
                  </a:lnTo>
                  <a:lnTo>
                    <a:pt x="137" y="271"/>
                  </a:lnTo>
                  <a:lnTo>
                    <a:pt x="135" y="270"/>
                  </a:lnTo>
                  <a:lnTo>
                    <a:pt x="134" y="268"/>
                  </a:lnTo>
                  <a:lnTo>
                    <a:pt x="134" y="267"/>
                  </a:lnTo>
                  <a:lnTo>
                    <a:pt x="132" y="267"/>
                  </a:lnTo>
                  <a:lnTo>
                    <a:pt x="132" y="265"/>
                  </a:lnTo>
                  <a:lnTo>
                    <a:pt x="132" y="264"/>
                  </a:lnTo>
                  <a:lnTo>
                    <a:pt x="132" y="262"/>
                  </a:lnTo>
                  <a:lnTo>
                    <a:pt x="132" y="261"/>
                  </a:lnTo>
                  <a:lnTo>
                    <a:pt x="132" y="259"/>
                  </a:lnTo>
                  <a:lnTo>
                    <a:pt x="131" y="259"/>
                  </a:lnTo>
                  <a:lnTo>
                    <a:pt x="131" y="258"/>
                  </a:lnTo>
                  <a:lnTo>
                    <a:pt x="131" y="256"/>
                  </a:lnTo>
                  <a:lnTo>
                    <a:pt x="129" y="252"/>
                  </a:lnTo>
                  <a:lnTo>
                    <a:pt x="129" y="250"/>
                  </a:lnTo>
                  <a:lnTo>
                    <a:pt x="127" y="250"/>
                  </a:lnTo>
                  <a:lnTo>
                    <a:pt x="127" y="248"/>
                  </a:lnTo>
                  <a:lnTo>
                    <a:pt x="127" y="247"/>
                  </a:lnTo>
                  <a:lnTo>
                    <a:pt x="127" y="245"/>
                  </a:lnTo>
                  <a:lnTo>
                    <a:pt x="126" y="244"/>
                  </a:lnTo>
                  <a:lnTo>
                    <a:pt x="126" y="242"/>
                  </a:lnTo>
                  <a:lnTo>
                    <a:pt x="126" y="241"/>
                  </a:lnTo>
                  <a:lnTo>
                    <a:pt x="127" y="241"/>
                  </a:lnTo>
                  <a:lnTo>
                    <a:pt x="126" y="239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3" y="236"/>
                  </a:lnTo>
                  <a:lnTo>
                    <a:pt x="123" y="235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20" y="233"/>
                  </a:lnTo>
                  <a:lnTo>
                    <a:pt x="120" y="232"/>
                  </a:lnTo>
                  <a:lnTo>
                    <a:pt x="118" y="232"/>
                  </a:lnTo>
                  <a:lnTo>
                    <a:pt x="118" y="229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7"/>
                  </a:lnTo>
                  <a:lnTo>
                    <a:pt x="112" y="226"/>
                  </a:lnTo>
                  <a:lnTo>
                    <a:pt x="114" y="226"/>
                  </a:lnTo>
                  <a:lnTo>
                    <a:pt x="114" y="224"/>
                  </a:lnTo>
                  <a:lnTo>
                    <a:pt x="115" y="223"/>
                  </a:lnTo>
                  <a:lnTo>
                    <a:pt x="117" y="223"/>
                  </a:lnTo>
                  <a:lnTo>
                    <a:pt x="117" y="221"/>
                  </a:lnTo>
                  <a:lnTo>
                    <a:pt x="118" y="220"/>
                  </a:lnTo>
                  <a:lnTo>
                    <a:pt x="120" y="218"/>
                  </a:lnTo>
                  <a:lnTo>
                    <a:pt x="121" y="218"/>
                  </a:lnTo>
                  <a:lnTo>
                    <a:pt x="121" y="217"/>
                  </a:lnTo>
                  <a:lnTo>
                    <a:pt x="123" y="217"/>
                  </a:lnTo>
                  <a:lnTo>
                    <a:pt x="124" y="215"/>
                  </a:lnTo>
                  <a:lnTo>
                    <a:pt x="124" y="214"/>
                  </a:lnTo>
                  <a:lnTo>
                    <a:pt x="124" y="212"/>
                  </a:lnTo>
                  <a:lnTo>
                    <a:pt x="123" y="212"/>
                  </a:lnTo>
                  <a:lnTo>
                    <a:pt x="123" y="211"/>
                  </a:lnTo>
                  <a:lnTo>
                    <a:pt x="121" y="206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3"/>
                  </a:lnTo>
                  <a:lnTo>
                    <a:pt x="117" y="200"/>
                  </a:lnTo>
                  <a:lnTo>
                    <a:pt x="117" y="199"/>
                  </a:lnTo>
                  <a:lnTo>
                    <a:pt x="117" y="197"/>
                  </a:lnTo>
                  <a:lnTo>
                    <a:pt x="115" y="197"/>
                  </a:lnTo>
                  <a:lnTo>
                    <a:pt x="115" y="195"/>
                  </a:lnTo>
                  <a:lnTo>
                    <a:pt x="115" y="194"/>
                  </a:lnTo>
                  <a:lnTo>
                    <a:pt x="114" y="194"/>
                  </a:lnTo>
                  <a:lnTo>
                    <a:pt x="114" y="192"/>
                  </a:lnTo>
                  <a:lnTo>
                    <a:pt x="115" y="192"/>
                  </a:lnTo>
                  <a:lnTo>
                    <a:pt x="115" y="191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6"/>
                  </a:lnTo>
                  <a:lnTo>
                    <a:pt x="114" y="185"/>
                  </a:lnTo>
                  <a:lnTo>
                    <a:pt x="114" y="183"/>
                  </a:lnTo>
                  <a:lnTo>
                    <a:pt x="114" y="182"/>
                  </a:lnTo>
                  <a:lnTo>
                    <a:pt x="114" y="180"/>
                  </a:lnTo>
                  <a:lnTo>
                    <a:pt x="115" y="180"/>
                  </a:lnTo>
                  <a:lnTo>
                    <a:pt x="114" y="179"/>
                  </a:lnTo>
                  <a:lnTo>
                    <a:pt x="114" y="177"/>
                  </a:lnTo>
                  <a:lnTo>
                    <a:pt x="115" y="177"/>
                  </a:lnTo>
                  <a:lnTo>
                    <a:pt x="115" y="176"/>
                  </a:lnTo>
                  <a:lnTo>
                    <a:pt x="115" y="174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70"/>
                  </a:lnTo>
                  <a:lnTo>
                    <a:pt x="114" y="168"/>
                  </a:lnTo>
                  <a:lnTo>
                    <a:pt x="115" y="167"/>
                  </a:lnTo>
                  <a:lnTo>
                    <a:pt x="115" y="165"/>
                  </a:lnTo>
                  <a:lnTo>
                    <a:pt x="117" y="165"/>
                  </a:lnTo>
                  <a:lnTo>
                    <a:pt x="118" y="165"/>
                  </a:lnTo>
                  <a:lnTo>
                    <a:pt x="118" y="164"/>
                  </a:lnTo>
                  <a:lnTo>
                    <a:pt x="118" y="162"/>
                  </a:lnTo>
                  <a:lnTo>
                    <a:pt x="118" y="161"/>
                  </a:lnTo>
                  <a:lnTo>
                    <a:pt x="118" y="159"/>
                  </a:lnTo>
                  <a:lnTo>
                    <a:pt x="118" y="158"/>
                  </a:lnTo>
                  <a:lnTo>
                    <a:pt x="120" y="156"/>
                  </a:lnTo>
                  <a:lnTo>
                    <a:pt x="121" y="155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4" y="152"/>
                  </a:lnTo>
                  <a:lnTo>
                    <a:pt x="123" y="150"/>
                  </a:lnTo>
                  <a:lnTo>
                    <a:pt x="123" y="149"/>
                  </a:lnTo>
                  <a:lnTo>
                    <a:pt x="123" y="147"/>
                  </a:lnTo>
                  <a:lnTo>
                    <a:pt x="121" y="145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4" y="144"/>
                  </a:lnTo>
                  <a:lnTo>
                    <a:pt x="114" y="145"/>
                  </a:lnTo>
                  <a:lnTo>
                    <a:pt x="112" y="145"/>
                  </a:lnTo>
                  <a:lnTo>
                    <a:pt x="111" y="145"/>
                  </a:lnTo>
                  <a:lnTo>
                    <a:pt x="109" y="145"/>
                  </a:lnTo>
                  <a:lnTo>
                    <a:pt x="108" y="145"/>
                  </a:lnTo>
                  <a:lnTo>
                    <a:pt x="105" y="147"/>
                  </a:lnTo>
                  <a:lnTo>
                    <a:pt x="103" y="147"/>
                  </a:lnTo>
                  <a:lnTo>
                    <a:pt x="102" y="147"/>
                  </a:lnTo>
                  <a:lnTo>
                    <a:pt x="100" y="147"/>
                  </a:lnTo>
                  <a:lnTo>
                    <a:pt x="99" y="147"/>
                  </a:lnTo>
                  <a:lnTo>
                    <a:pt x="99" y="149"/>
                  </a:lnTo>
                  <a:lnTo>
                    <a:pt x="97" y="149"/>
                  </a:lnTo>
                  <a:lnTo>
                    <a:pt x="97" y="147"/>
                  </a:lnTo>
                  <a:lnTo>
                    <a:pt x="96" y="147"/>
                  </a:lnTo>
                  <a:lnTo>
                    <a:pt x="94" y="147"/>
                  </a:lnTo>
                  <a:lnTo>
                    <a:pt x="93" y="147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0" y="145"/>
                  </a:lnTo>
                  <a:lnTo>
                    <a:pt x="88" y="147"/>
                  </a:lnTo>
                  <a:lnTo>
                    <a:pt x="87" y="149"/>
                  </a:lnTo>
                  <a:lnTo>
                    <a:pt x="85" y="150"/>
                  </a:lnTo>
                  <a:lnTo>
                    <a:pt x="85" y="149"/>
                  </a:lnTo>
                  <a:lnTo>
                    <a:pt x="84" y="147"/>
                  </a:lnTo>
                  <a:lnTo>
                    <a:pt x="82" y="149"/>
                  </a:lnTo>
                  <a:lnTo>
                    <a:pt x="81" y="147"/>
                  </a:lnTo>
                  <a:lnTo>
                    <a:pt x="79" y="145"/>
                  </a:lnTo>
                  <a:lnTo>
                    <a:pt x="78" y="142"/>
                  </a:lnTo>
                  <a:lnTo>
                    <a:pt x="76" y="141"/>
                  </a:lnTo>
                  <a:lnTo>
                    <a:pt x="74" y="138"/>
                  </a:lnTo>
                  <a:lnTo>
                    <a:pt x="73" y="136"/>
                  </a:lnTo>
                  <a:lnTo>
                    <a:pt x="71" y="133"/>
                  </a:lnTo>
                  <a:lnTo>
                    <a:pt x="70" y="132"/>
                  </a:lnTo>
                  <a:lnTo>
                    <a:pt x="68" y="129"/>
                  </a:lnTo>
                  <a:lnTo>
                    <a:pt x="67" y="126"/>
                  </a:lnTo>
                  <a:lnTo>
                    <a:pt x="64" y="129"/>
                  </a:lnTo>
                  <a:lnTo>
                    <a:pt x="62" y="129"/>
                  </a:lnTo>
                  <a:lnTo>
                    <a:pt x="59" y="126"/>
                  </a:lnTo>
                  <a:lnTo>
                    <a:pt x="58" y="126"/>
                  </a:lnTo>
                  <a:lnTo>
                    <a:pt x="56" y="124"/>
                  </a:lnTo>
                  <a:lnTo>
                    <a:pt x="55" y="124"/>
                  </a:lnTo>
                  <a:lnTo>
                    <a:pt x="55" y="123"/>
                  </a:lnTo>
                  <a:lnTo>
                    <a:pt x="53" y="123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49" y="126"/>
                  </a:lnTo>
                  <a:lnTo>
                    <a:pt x="47" y="126"/>
                  </a:lnTo>
                  <a:lnTo>
                    <a:pt x="46" y="126"/>
                  </a:lnTo>
                  <a:lnTo>
                    <a:pt x="44" y="126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7" y="124"/>
                  </a:lnTo>
                  <a:lnTo>
                    <a:pt x="35" y="126"/>
                  </a:lnTo>
                  <a:lnTo>
                    <a:pt x="35" y="124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6"/>
                  </a:lnTo>
                  <a:lnTo>
                    <a:pt x="31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6" y="126"/>
                  </a:lnTo>
                  <a:lnTo>
                    <a:pt x="26" y="124"/>
                  </a:lnTo>
                  <a:lnTo>
                    <a:pt x="25" y="124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8"/>
                  </a:lnTo>
                  <a:lnTo>
                    <a:pt x="23" y="117"/>
                  </a:lnTo>
                  <a:lnTo>
                    <a:pt x="21" y="117"/>
                  </a:lnTo>
                  <a:lnTo>
                    <a:pt x="20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7" y="111"/>
                  </a:lnTo>
                  <a:lnTo>
                    <a:pt x="17" y="108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7" y="103"/>
                  </a:lnTo>
                  <a:lnTo>
                    <a:pt x="18" y="103"/>
                  </a:lnTo>
                  <a:lnTo>
                    <a:pt x="18" y="102"/>
                  </a:lnTo>
                  <a:lnTo>
                    <a:pt x="20" y="102"/>
                  </a:lnTo>
                  <a:lnTo>
                    <a:pt x="21" y="100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4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2"/>
                  </a:lnTo>
                  <a:lnTo>
                    <a:pt x="12" y="80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1" y="74"/>
                  </a:lnTo>
                  <a:lnTo>
                    <a:pt x="9" y="76"/>
                  </a:lnTo>
                  <a:lnTo>
                    <a:pt x="8" y="74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73"/>
                  </a:lnTo>
                  <a:lnTo>
                    <a:pt x="5" y="73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11" y="50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4" y="39"/>
                  </a:lnTo>
                  <a:lnTo>
                    <a:pt x="15" y="38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8" y="32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6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8" y="24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7" y="12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0" y="12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7"/>
                  </a:lnTo>
                  <a:lnTo>
                    <a:pt x="34" y="20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8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7" y="29"/>
                  </a:lnTo>
                  <a:lnTo>
                    <a:pt x="37" y="30"/>
                  </a:lnTo>
                  <a:lnTo>
                    <a:pt x="37" y="32"/>
                  </a:lnTo>
                  <a:lnTo>
                    <a:pt x="37" y="33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9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1" y="32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6" y="30"/>
                  </a:lnTo>
                  <a:lnTo>
                    <a:pt x="49" y="29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5" y="26"/>
                  </a:lnTo>
                  <a:lnTo>
                    <a:pt x="59" y="24"/>
                  </a:lnTo>
                  <a:lnTo>
                    <a:pt x="61" y="24"/>
                  </a:lnTo>
                  <a:lnTo>
                    <a:pt x="62" y="24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70" y="20"/>
                  </a:lnTo>
                  <a:lnTo>
                    <a:pt x="71" y="20"/>
                  </a:lnTo>
                  <a:lnTo>
                    <a:pt x="73" y="18"/>
                  </a:lnTo>
                  <a:lnTo>
                    <a:pt x="74" y="18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1" y="18"/>
                  </a:lnTo>
                  <a:lnTo>
                    <a:pt x="81" y="17"/>
                  </a:lnTo>
                  <a:lnTo>
                    <a:pt x="81" y="15"/>
                  </a:lnTo>
                  <a:lnTo>
                    <a:pt x="81" y="14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8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1" y="17"/>
                  </a:lnTo>
                  <a:lnTo>
                    <a:pt x="93" y="17"/>
                  </a:lnTo>
                  <a:lnTo>
                    <a:pt x="94" y="17"/>
                  </a:lnTo>
                  <a:lnTo>
                    <a:pt x="94" y="18"/>
                  </a:lnTo>
                  <a:lnTo>
                    <a:pt x="96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102" y="20"/>
                  </a:lnTo>
                  <a:lnTo>
                    <a:pt x="103" y="20"/>
                  </a:lnTo>
                  <a:lnTo>
                    <a:pt x="103" y="21"/>
                  </a:lnTo>
                  <a:lnTo>
                    <a:pt x="105" y="21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9" y="29"/>
                  </a:lnTo>
                  <a:lnTo>
                    <a:pt x="111" y="32"/>
                  </a:lnTo>
                  <a:lnTo>
                    <a:pt x="112" y="33"/>
                  </a:lnTo>
                  <a:lnTo>
                    <a:pt x="111" y="33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6"/>
                  </a:lnTo>
                  <a:lnTo>
                    <a:pt x="111" y="38"/>
                  </a:lnTo>
                  <a:lnTo>
                    <a:pt x="111" y="39"/>
                  </a:lnTo>
                  <a:lnTo>
                    <a:pt x="111" y="41"/>
                  </a:lnTo>
                  <a:lnTo>
                    <a:pt x="112" y="41"/>
                  </a:lnTo>
                  <a:lnTo>
                    <a:pt x="112" y="42"/>
                  </a:lnTo>
                  <a:lnTo>
                    <a:pt x="114" y="42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8" y="42"/>
                  </a:lnTo>
                  <a:lnTo>
                    <a:pt x="120" y="42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2" y="41"/>
                  </a:lnTo>
                  <a:lnTo>
                    <a:pt x="134" y="41"/>
                  </a:lnTo>
                  <a:lnTo>
                    <a:pt x="135" y="39"/>
                  </a:lnTo>
                  <a:lnTo>
                    <a:pt x="137" y="39"/>
                  </a:lnTo>
                  <a:lnTo>
                    <a:pt x="140" y="39"/>
                  </a:lnTo>
                  <a:lnTo>
                    <a:pt x="143" y="39"/>
                  </a:lnTo>
                  <a:lnTo>
                    <a:pt x="147" y="39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5" y="39"/>
                  </a:lnTo>
                  <a:lnTo>
                    <a:pt x="156" y="39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8" y="44"/>
                  </a:lnTo>
                  <a:lnTo>
                    <a:pt x="159" y="46"/>
                  </a:lnTo>
                  <a:lnTo>
                    <a:pt x="161" y="47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1" y="47"/>
                  </a:lnTo>
                  <a:lnTo>
                    <a:pt x="167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3" y="52"/>
                  </a:lnTo>
                  <a:lnTo>
                    <a:pt x="176" y="52"/>
                  </a:lnTo>
                  <a:lnTo>
                    <a:pt x="176" y="53"/>
                  </a:lnTo>
                  <a:lnTo>
                    <a:pt x="177" y="53"/>
                  </a:lnTo>
                  <a:lnTo>
                    <a:pt x="177" y="52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0" y="52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87" y="52"/>
                  </a:lnTo>
                  <a:lnTo>
                    <a:pt x="187" y="50"/>
                  </a:lnTo>
                  <a:lnTo>
                    <a:pt x="188" y="50"/>
                  </a:lnTo>
                  <a:lnTo>
                    <a:pt x="187" y="49"/>
                  </a:lnTo>
                  <a:lnTo>
                    <a:pt x="188" y="49"/>
                  </a:lnTo>
                  <a:lnTo>
                    <a:pt x="190" y="49"/>
                  </a:lnTo>
                  <a:lnTo>
                    <a:pt x="191" y="49"/>
                  </a:lnTo>
                  <a:lnTo>
                    <a:pt x="193" y="47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7" y="44"/>
                  </a:lnTo>
                  <a:lnTo>
                    <a:pt x="197" y="42"/>
                  </a:lnTo>
                  <a:lnTo>
                    <a:pt x="199" y="42"/>
                  </a:lnTo>
                  <a:lnTo>
                    <a:pt x="200" y="44"/>
                  </a:lnTo>
                  <a:lnTo>
                    <a:pt x="202" y="44"/>
                  </a:lnTo>
                  <a:lnTo>
                    <a:pt x="203" y="42"/>
                  </a:lnTo>
                  <a:lnTo>
                    <a:pt x="205" y="44"/>
                  </a:lnTo>
                  <a:lnTo>
                    <a:pt x="208" y="42"/>
                  </a:lnTo>
                  <a:lnTo>
                    <a:pt x="206" y="42"/>
                  </a:lnTo>
                  <a:lnTo>
                    <a:pt x="206" y="41"/>
                  </a:lnTo>
                  <a:lnTo>
                    <a:pt x="205" y="41"/>
                  </a:lnTo>
                  <a:lnTo>
                    <a:pt x="203" y="41"/>
                  </a:lnTo>
                  <a:lnTo>
                    <a:pt x="202" y="41"/>
                  </a:lnTo>
                  <a:lnTo>
                    <a:pt x="200" y="41"/>
                  </a:lnTo>
                  <a:lnTo>
                    <a:pt x="202" y="39"/>
                  </a:lnTo>
                  <a:lnTo>
                    <a:pt x="203" y="39"/>
                  </a:lnTo>
                  <a:lnTo>
                    <a:pt x="205" y="39"/>
                  </a:lnTo>
                  <a:lnTo>
                    <a:pt x="205" y="38"/>
                  </a:lnTo>
                  <a:lnTo>
                    <a:pt x="206" y="38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2" y="39"/>
                  </a:lnTo>
                  <a:lnTo>
                    <a:pt x="212" y="38"/>
                  </a:lnTo>
                  <a:lnTo>
                    <a:pt x="214" y="38"/>
                  </a:lnTo>
                  <a:lnTo>
                    <a:pt x="215" y="38"/>
                  </a:lnTo>
                  <a:lnTo>
                    <a:pt x="217" y="38"/>
                  </a:lnTo>
                  <a:lnTo>
                    <a:pt x="218" y="38"/>
                  </a:lnTo>
                  <a:lnTo>
                    <a:pt x="220" y="36"/>
                  </a:lnTo>
                  <a:lnTo>
                    <a:pt x="220" y="38"/>
                  </a:lnTo>
                  <a:lnTo>
                    <a:pt x="221" y="36"/>
                  </a:lnTo>
                  <a:lnTo>
                    <a:pt x="223" y="36"/>
                  </a:lnTo>
                  <a:lnTo>
                    <a:pt x="224" y="38"/>
                  </a:lnTo>
                  <a:lnTo>
                    <a:pt x="226" y="36"/>
                  </a:lnTo>
                  <a:lnTo>
                    <a:pt x="229" y="36"/>
                  </a:lnTo>
                  <a:lnTo>
                    <a:pt x="230" y="36"/>
                  </a:lnTo>
                  <a:lnTo>
                    <a:pt x="232" y="36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1" y="38"/>
                  </a:lnTo>
                  <a:lnTo>
                    <a:pt x="241" y="36"/>
                  </a:lnTo>
                  <a:lnTo>
                    <a:pt x="243" y="36"/>
                  </a:lnTo>
                  <a:lnTo>
                    <a:pt x="244" y="36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6" y="38"/>
                  </a:lnTo>
                  <a:lnTo>
                    <a:pt x="244" y="38"/>
                  </a:lnTo>
                  <a:lnTo>
                    <a:pt x="244" y="39"/>
                  </a:lnTo>
                  <a:lnTo>
                    <a:pt x="243" y="39"/>
                  </a:lnTo>
                  <a:lnTo>
                    <a:pt x="240" y="39"/>
                  </a:lnTo>
                  <a:lnTo>
                    <a:pt x="238" y="39"/>
                  </a:lnTo>
                  <a:lnTo>
                    <a:pt x="237" y="41"/>
                  </a:lnTo>
                  <a:lnTo>
                    <a:pt x="235" y="41"/>
                  </a:lnTo>
                  <a:lnTo>
                    <a:pt x="233" y="41"/>
                  </a:lnTo>
                  <a:lnTo>
                    <a:pt x="232" y="41"/>
                  </a:lnTo>
                  <a:lnTo>
                    <a:pt x="230" y="41"/>
                  </a:lnTo>
                  <a:lnTo>
                    <a:pt x="226" y="41"/>
                  </a:lnTo>
                  <a:lnTo>
                    <a:pt x="226" y="42"/>
                  </a:lnTo>
                  <a:lnTo>
                    <a:pt x="226" y="44"/>
                  </a:lnTo>
                  <a:lnTo>
                    <a:pt x="227" y="44"/>
                  </a:lnTo>
                  <a:lnTo>
                    <a:pt x="227" y="46"/>
                  </a:lnTo>
                  <a:lnTo>
                    <a:pt x="229" y="46"/>
                  </a:lnTo>
                  <a:lnTo>
                    <a:pt x="230" y="46"/>
                  </a:lnTo>
                  <a:lnTo>
                    <a:pt x="230" y="47"/>
                  </a:lnTo>
                  <a:lnTo>
                    <a:pt x="229" y="47"/>
                  </a:lnTo>
                  <a:lnTo>
                    <a:pt x="229" y="49"/>
                  </a:lnTo>
                  <a:lnTo>
                    <a:pt x="229" y="50"/>
                  </a:lnTo>
                  <a:lnTo>
                    <a:pt x="230" y="50"/>
                  </a:lnTo>
                  <a:lnTo>
                    <a:pt x="230" y="49"/>
                  </a:lnTo>
                  <a:lnTo>
                    <a:pt x="232" y="49"/>
                  </a:lnTo>
                  <a:lnTo>
                    <a:pt x="232" y="50"/>
                  </a:lnTo>
                  <a:lnTo>
                    <a:pt x="233" y="50"/>
                  </a:lnTo>
                  <a:lnTo>
                    <a:pt x="233" y="53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3" y="55"/>
                  </a:lnTo>
                  <a:lnTo>
                    <a:pt x="233" y="56"/>
                  </a:lnTo>
                  <a:lnTo>
                    <a:pt x="235" y="56"/>
                  </a:lnTo>
                  <a:lnTo>
                    <a:pt x="237" y="56"/>
                  </a:lnTo>
                  <a:lnTo>
                    <a:pt x="237" y="58"/>
                  </a:lnTo>
                  <a:lnTo>
                    <a:pt x="235" y="58"/>
                  </a:lnTo>
                  <a:lnTo>
                    <a:pt x="237" y="59"/>
                  </a:lnTo>
                  <a:lnTo>
                    <a:pt x="238" y="58"/>
                  </a:lnTo>
                  <a:lnTo>
                    <a:pt x="238" y="56"/>
                  </a:lnTo>
                  <a:lnTo>
                    <a:pt x="240" y="58"/>
                  </a:lnTo>
                  <a:lnTo>
                    <a:pt x="240" y="56"/>
                  </a:lnTo>
                  <a:lnTo>
                    <a:pt x="238" y="56"/>
                  </a:lnTo>
                  <a:lnTo>
                    <a:pt x="238" y="55"/>
                  </a:lnTo>
                  <a:lnTo>
                    <a:pt x="237" y="55"/>
                  </a:lnTo>
                  <a:lnTo>
                    <a:pt x="237" y="53"/>
                  </a:lnTo>
                  <a:lnTo>
                    <a:pt x="238" y="53"/>
                  </a:lnTo>
                  <a:lnTo>
                    <a:pt x="240" y="53"/>
                  </a:lnTo>
                  <a:lnTo>
                    <a:pt x="241" y="55"/>
                  </a:lnTo>
                  <a:lnTo>
                    <a:pt x="243" y="55"/>
                  </a:lnTo>
                  <a:lnTo>
                    <a:pt x="244" y="58"/>
                  </a:lnTo>
                  <a:lnTo>
                    <a:pt x="246" y="58"/>
                  </a:lnTo>
                  <a:lnTo>
                    <a:pt x="246" y="59"/>
                  </a:lnTo>
                  <a:lnTo>
                    <a:pt x="247" y="59"/>
                  </a:lnTo>
                  <a:lnTo>
                    <a:pt x="247" y="58"/>
                  </a:lnTo>
                  <a:lnTo>
                    <a:pt x="249" y="58"/>
                  </a:lnTo>
                  <a:lnTo>
                    <a:pt x="250" y="59"/>
                  </a:lnTo>
                  <a:lnTo>
                    <a:pt x="252" y="59"/>
                  </a:lnTo>
                  <a:lnTo>
                    <a:pt x="252" y="58"/>
                  </a:lnTo>
                  <a:lnTo>
                    <a:pt x="253" y="58"/>
                  </a:lnTo>
                  <a:lnTo>
                    <a:pt x="253" y="59"/>
                  </a:lnTo>
                  <a:lnTo>
                    <a:pt x="255" y="59"/>
                  </a:lnTo>
                  <a:lnTo>
                    <a:pt x="256" y="59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2" y="64"/>
                  </a:lnTo>
                  <a:lnTo>
                    <a:pt x="264" y="65"/>
                  </a:lnTo>
                  <a:lnTo>
                    <a:pt x="264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7" y="68"/>
                  </a:lnTo>
                  <a:lnTo>
                    <a:pt x="268" y="68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7" y="71"/>
                  </a:lnTo>
                  <a:lnTo>
                    <a:pt x="265" y="73"/>
                  </a:lnTo>
                  <a:lnTo>
                    <a:pt x="264" y="73"/>
                  </a:lnTo>
                  <a:lnTo>
                    <a:pt x="262" y="74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2" y="76"/>
                  </a:lnTo>
                  <a:lnTo>
                    <a:pt x="264" y="74"/>
                  </a:lnTo>
                  <a:lnTo>
                    <a:pt x="265" y="74"/>
                  </a:lnTo>
                  <a:lnTo>
                    <a:pt x="265" y="76"/>
                  </a:lnTo>
                  <a:lnTo>
                    <a:pt x="267" y="76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5" y="79"/>
                  </a:lnTo>
                  <a:lnTo>
                    <a:pt x="265" y="80"/>
                  </a:lnTo>
                  <a:lnTo>
                    <a:pt x="264" y="80"/>
                  </a:lnTo>
                  <a:lnTo>
                    <a:pt x="264" y="79"/>
                  </a:lnTo>
                  <a:lnTo>
                    <a:pt x="264" y="77"/>
                  </a:lnTo>
                  <a:lnTo>
                    <a:pt x="262" y="79"/>
                  </a:lnTo>
                  <a:lnTo>
                    <a:pt x="262" y="80"/>
                  </a:lnTo>
                  <a:lnTo>
                    <a:pt x="261" y="80"/>
                  </a:lnTo>
                  <a:lnTo>
                    <a:pt x="261" y="82"/>
                  </a:lnTo>
                  <a:lnTo>
                    <a:pt x="259" y="85"/>
                  </a:lnTo>
                  <a:lnTo>
                    <a:pt x="261" y="83"/>
                  </a:lnTo>
                  <a:lnTo>
                    <a:pt x="262" y="83"/>
                  </a:lnTo>
                  <a:lnTo>
                    <a:pt x="262" y="82"/>
                  </a:lnTo>
                  <a:lnTo>
                    <a:pt x="264" y="82"/>
                  </a:lnTo>
                  <a:lnTo>
                    <a:pt x="265" y="82"/>
                  </a:lnTo>
                  <a:lnTo>
                    <a:pt x="267" y="82"/>
                  </a:lnTo>
                  <a:lnTo>
                    <a:pt x="268" y="82"/>
                  </a:lnTo>
                  <a:lnTo>
                    <a:pt x="270" y="82"/>
                  </a:lnTo>
                  <a:lnTo>
                    <a:pt x="270" y="83"/>
                  </a:lnTo>
                  <a:lnTo>
                    <a:pt x="268" y="83"/>
                  </a:lnTo>
                  <a:lnTo>
                    <a:pt x="268" y="85"/>
                  </a:lnTo>
                  <a:lnTo>
                    <a:pt x="270" y="85"/>
                  </a:lnTo>
                  <a:lnTo>
                    <a:pt x="271" y="85"/>
                  </a:lnTo>
                  <a:lnTo>
                    <a:pt x="271" y="86"/>
                  </a:lnTo>
                  <a:lnTo>
                    <a:pt x="270" y="86"/>
                  </a:lnTo>
                  <a:lnTo>
                    <a:pt x="268" y="86"/>
                  </a:lnTo>
                  <a:lnTo>
                    <a:pt x="267" y="86"/>
                  </a:lnTo>
                  <a:lnTo>
                    <a:pt x="265" y="86"/>
                  </a:lnTo>
                  <a:lnTo>
                    <a:pt x="264" y="86"/>
                  </a:lnTo>
                  <a:lnTo>
                    <a:pt x="262" y="86"/>
                  </a:lnTo>
                  <a:lnTo>
                    <a:pt x="261" y="86"/>
                  </a:lnTo>
                  <a:lnTo>
                    <a:pt x="259" y="88"/>
                  </a:lnTo>
                  <a:lnTo>
                    <a:pt x="259" y="86"/>
                  </a:lnTo>
                  <a:lnTo>
                    <a:pt x="258" y="88"/>
                  </a:lnTo>
                  <a:lnTo>
                    <a:pt x="256" y="88"/>
                  </a:lnTo>
                  <a:lnTo>
                    <a:pt x="256" y="89"/>
                  </a:lnTo>
                  <a:lnTo>
                    <a:pt x="255" y="89"/>
                  </a:lnTo>
                  <a:lnTo>
                    <a:pt x="253" y="89"/>
                  </a:lnTo>
                  <a:lnTo>
                    <a:pt x="253" y="91"/>
                  </a:lnTo>
                  <a:lnTo>
                    <a:pt x="255" y="91"/>
                  </a:lnTo>
                  <a:lnTo>
                    <a:pt x="256" y="91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1"/>
                  </a:lnTo>
                  <a:lnTo>
                    <a:pt x="259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2" y="88"/>
                  </a:lnTo>
                  <a:lnTo>
                    <a:pt x="261" y="89"/>
                  </a:lnTo>
                  <a:lnTo>
                    <a:pt x="262" y="89"/>
                  </a:lnTo>
                  <a:lnTo>
                    <a:pt x="262" y="88"/>
                  </a:lnTo>
                  <a:lnTo>
                    <a:pt x="264" y="88"/>
                  </a:lnTo>
                  <a:lnTo>
                    <a:pt x="267" y="88"/>
                  </a:lnTo>
                  <a:lnTo>
                    <a:pt x="270" y="88"/>
                  </a:lnTo>
                  <a:lnTo>
                    <a:pt x="271" y="89"/>
                  </a:lnTo>
                  <a:lnTo>
                    <a:pt x="274" y="89"/>
                  </a:lnTo>
                  <a:lnTo>
                    <a:pt x="276" y="89"/>
                  </a:lnTo>
                  <a:lnTo>
                    <a:pt x="276" y="88"/>
                  </a:lnTo>
                  <a:lnTo>
                    <a:pt x="277" y="86"/>
                  </a:lnTo>
                  <a:lnTo>
                    <a:pt x="280" y="86"/>
                  </a:lnTo>
                  <a:lnTo>
                    <a:pt x="282" y="88"/>
                  </a:lnTo>
                  <a:lnTo>
                    <a:pt x="283" y="88"/>
                  </a:lnTo>
                  <a:lnTo>
                    <a:pt x="285" y="88"/>
                  </a:lnTo>
                  <a:lnTo>
                    <a:pt x="286" y="91"/>
                  </a:lnTo>
                  <a:lnTo>
                    <a:pt x="288" y="94"/>
                  </a:lnTo>
                  <a:lnTo>
                    <a:pt x="289" y="96"/>
                  </a:lnTo>
                  <a:close/>
                  <a:moveTo>
                    <a:pt x="50" y="59"/>
                  </a:moveTo>
                  <a:lnTo>
                    <a:pt x="49" y="59"/>
                  </a:lnTo>
                  <a:lnTo>
                    <a:pt x="49" y="58"/>
                  </a:lnTo>
                  <a:lnTo>
                    <a:pt x="49" y="56"/>
                  </a:lnTo>
                  <a:lnTo>
                    <a:pt x="47" y="55"/>
                  </a:lnTo>
                  <a:lnTo>
                    <a:pt x="46" y="53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49"/>
                  </a:lnTo>
                  <a:lnTo>
                    <a:pt x="43" y="47"/>
                  </a:lnTo>
                  <a:lnTo>
                    <a:pt x="43" y="46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7" y="46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2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1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9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31" y="65"/>
                  </a:lnTo>
                  <a:lnTo>
                    <a:pt x="31" y="67"/>
                  </a:lnTo>
                  <a:lnTo>
                    <a:pt x="32" y="67"/>
                  </a:lnTo>
                  <a:lnTo>
                    <a:pt x="32" y="68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5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5" y="74"/>
                  </a:lnTo>
                  <a:lnTo>
                    <a:pt x="34" y="74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7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3" y="76"/>
                  </a:lnTo>
                  <a:lnTo>
                    <a:pt x="44" y="74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7" y="71"/>
                  </a:lnTo>
                  <a:lnTo>
                    <a:pt x="49" y="71"/>
                  </a:lnTo>
                  <a:lnTo>
                    <a:pt x="49" y="70"/>
                  </a:lnTo>
                  <a:lnTo>
                    <a:pt x="49" y="68"/>
                  </a:lnTo>
                  <a:lnTo>
                    <a:pt x="49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50" y="59"/>
                  </a:lnTo>
                  <a:close/>
                  <a:moveTo>
                    <a:pt x="224" y="46"/>
                  </a:moveTo>
                  <a:lnTo>
                    <a:pt x="226" y="46"/>
                  </a:lnTo>
                  <a:lnTo>
                    <a:pt x="224" y="44"/>
                  </a:lnTo>
                  <a:lnTo>
                    <a:pt x="224" y="46"/>
                  </a:lnTo>
                  <a:close/>
                  <a:moveTo>
                    <a:pt x="223" y="47"/>
                  </a:moveTo>
                  <a:lnTo>
                    <a:pt x="224" y="47"/>
                  </a:lnTo>
                  <a:lnTo>
                    <a:pt x="223" y="46"/>
                  </a:lnTo>
                  <a:lnTo>
                    <a:pt x="223" y="47"/>
                  </a:lnTo>
                  <a:close/>
                  <a:moveTo>
                    <a:pt x="224" y="55"/>
                  </a:moveTo>
                  <a:lnTo>
                    <a:pt x="223" y="53"/>
                  </a:lnTo>
                  <a:lnTo>
                    <a:pt x="224" y="52"/>
                  </a:lnTo>
                  <a:lnTo>
                    <a:pt x="223" y="52"/>
                  </a:lnTo>
                  <a:lnTo>
                    <a:pt x="223" y="53"/>
                  </a:lnTo>
                  <a:lnTo>
                    <a:pt x="223" y="55"/>
                  </a:lnTo>
                  <a:lnTo>
                    <a:pt x="224" y="55"/>
                  </a:lnTo>
                  <a:close/>
                  <a:moveTo>
                    <a:pt x="227" y="53"/>
                  </a:moveTo>
                  <a:lnTo>
                    <a:pt x="226" y="53"/>
                  </a:lnTo>
                  <a:lnTo>
                    <a:pt x="227" y="52"/>
                  </a:lnTo>
                  <a:lnTo>
                    <a:pt x="226" y="52"/>
                  </a:lnTo>
                  <a:lnTo>
                    <a:pt x="224" y="53"/>
                  </a:lnTo>
                  <a:lnTo>
                    <a:pt x="226" y="53"/>
                  </a:lnTo>
                  <a:lnTo>
                    <a:pt x="226" y="55"/>
                  </a:lnTo>
                  <a:lnTo>
                    <a:pt x="227" y="53"/>
                  </a:lnTo>
                  <a:close/>
                  <a:moveTo>
                    <a:pt x="230" y="52"/>
                  </a:moveTo>
                  <a:lnTo>
                    <a:pt x="229" y="52"/>
                  </a:lnTo>
                  <a:lnTo>
                    <a:pt x="229" y="53"/>
                  </a:lnTo>
                  <a:lnTo>
                    <a:pt x="230" y="52"/>
                  </a:lnTo>
                  <a:close/>
                  <a:moveTo>
                    <a:pt x="240" y="61"/>
                  </a:moveTo>
                  <a:lnTo>
                    <a:pt x="238" y="62"/>
                  </a:lnTo>
                  <a:lnTo>
                    <a:pt x="240" y="62"/>
                  </a:lnTo>
                  <a:lnTo>
                    <a:pt x="240" y="61"/>
                  </a:lnTo>
                  <a:close/>
                  <a:moveTo>
                    <a:pt x="243" y="56"/>
                  </a:moveTo>
                  <a:lnTo>
                    <a:pt x="241" y="56"/>
                  </a:lnTo>
                  <a:lnTo>
                    <a:pt x="241" y="58"/>
                  </a:lnTo>
                  <a:lnTo>
                    <a:pt x="243" y="58"/>
                  </a:lnTo>
                  <a:lnTo>
                    <a:pt x="243" y="56"/>
                  </a:lnTo>
                  <a:close/>
                  <a:moveTo>
                    <a:pt x="252" y="89"/>
                  </a:moveTo>
                  <a:lnTo>
                    <a:pt x="252" y="88"/>
                  </a:lnTo>
                  <a:lnTo>
                    <a:pt x="250" y="88"/>
                  </a:lnTo>
                  <a:lnTo>
                    <a:pt x="250" y="86"/>
                  </a:lnTo>
                  <a:lnTo>
                    <a:pt x="249" y="86"/>
                  </a:lnTo>
                  <a:lnTo>
                    <a:pt x="249" y="88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2" y="89"/>
                  </a:lnTo>
                  <a:close/>
                  <a:moveTo>
                    <a:pt x="250" y="56"/>
                  </a:moveTo>
                  <a:lnTo>
                    <a:pt x="250" y="58"/>
                  </a:lnTo>
                  <a:lnTo>
                    <a:pt x="252" y="58"/>
                  </a:lnTo>
                  <a:lnTo>
                    <a:pt x="252" y="56"/>
                  </a:lnTo>
                  <a:lnTo>
                    <a:pt x="250" y="56"/>
                  </a:lnTo>
                  <a:close/>
                  <a:moveTo>
                    <a:pt x="229" y="44"/>
                  </a:moveTo>
                  <a:lnTo>
                    <a:pt x="227" y="42"/>
                  </a:lnTo>
                  <a:lnTo>
                    <a:pt x="227" y="44"/>
                  </a:lnTo>
                  <a:lnTo>
                    <a:pt x="229" y="46"/>
                  </a:lnTo>
                  <a:lnTo>
                    <a:pt x="229" y="44"/>
                  </a:lnTo>
                  <a:close/>
                  <a:moveTo>
                    <a:pt x="255" y="58"/>
                  </a:moveTo>
                  <a:lnTo>
                    <a:pt x="253" y="58"/>
                  </a:lnTo>
                  <a:lnTo>
                    <a:pt x="255" y="59"/>
                  </a:lnTo>
                  <a:lnTo>
                    <a:pt x="255" y="58"/>
                  </a:lnTo>
                  <a:close/>
                  <a:moveTo>
                    <a:pt x="256" y="91"/>
                  </a:moveTo>
                  <a:lnTo>
                    <a:pt x="258" y="91"/>
                  </a:lnTo>
                  <a:lnTo>
                    <a:pt x="256" y="89"/>
                  </a:lnTo>
                  <a:lnTo>
                    <a:pt x="256" y="9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923">
              <a:extLst>
                <a:ext uri="{FF2B5EF4-FFF2-40B4-BE49-F238E27FC236}">
                  <a16:creationId xmlns:a16="http://schemas.microsoft.com/office/drawing/2014/main" id="{EF9E9E0C-E036-B964-1C1A-DE97E7B220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1238" y="4763"/>
              <a:ext cx="1368425" cy="728663"/>
            </a:xfrm>
            <a:custGeom>
              <a:avLst/>
              <a:gdLst>
                <a:gd name="T0" fmla="*/ 177 w 862"/>
                <a:gd name="T1" fmla="*/ 235 h 459"/>
                <a:gd name="T2" fmla="*/ 201 w 862"/>
                <a:gd name="T3" fmla="*/ 211 h 459"/>
                <a:gd name="T4" fmla="*/ 753 w 862"/>
                <a:gd name="T5" fmla="*/ 138 h 459"/>
                <a:gd name="T6" fmla="*/ 750 w 862"/>
                <a:gd name="T7" fmla="*/ 73 h 459"/>
                <a:gd name="T8" fmla="*/ 171 w 862"/>
                <a:gd name="T9" fmla="*/ 362 h 459"/>
                <a:gd name="T10" fmla="*/ 815 w 862"/>
                <a:gd name="T11" fmla="*/ 42 h 459"/>
                <a:gd name="T12" fmla="*/ 719 w 862"/>
                <a:gd name="T13" fmla="*/ 79 h 459"/>
                <a:gd name="T14" fmla="*/ 743 w 862"/>
                <a:gd name="T15" fmla="*/ 120 h 459"/>
                <a:gd name="T16" fmla="*/ 725 w 862"/>
                <a:gd name="T17" fmla="*/ 126 h 459"/>
                <a:gd name="T18" fmla="*/ 700 w 862"/>
                <a:gd name="T19" fmla="*/ 153 h 459"/>
                <a:gd name="T20" fmla="*/ 659 w 862"/>
                <a:gd name="T21" fmla="*/ 170 h 459"/>
                <a:gd name="T22" fmla="*/ 662 w 862"/>
                <a:gd name="T23" fmla="*/ 185 h 459"/>
                <a:gd name="T24" fmla="*/ 677 w 862"/>
                <a:gd name="T25" fmla="*/ 208 h 459"/>
                <a:gd name="T26" fmla="*/ 633 w 862"/>
                <a:gd name="T27" fmla="*/ 215 h 459"/>
                <a:gd name="T28" fmla="*/ 591 w 862"/>
                <a:gd name="T29" fmla="*/ 223 h 459"/>
                <a:gd name="T30" fmla="*/ 621 w 862"/>
                <a:gd name="T31" fmla="*/ 235 h 459"/>
                <a:gd name="T32" fmla="*/ 610 w 862"/>
                <a:gd name="T33" fmla="*/ 261 h 459"/>
                <a:gd name="T34" fmla="*/ 515 w 862"/>
                <a:gd name="T35" fmla="*/ 282 h 459"/>
                <a:gd name="T36" fmla="*/ 457 w 862"/>
                <a:gd name="T37" fmla="*/ 314 h 459"/>
                <a:gd name="T38" fmla="*/ 401 w 862"/>
                <a:gd name="T39" fmla="*/ 323 h 459"/>
                <a:gd name="T40" fmla="*/ 362 w 862"/>
                <a:gd name="T41" fmla="*/ 339 h 459"/>
                <a:gd name="T42" fmla="*/ 341 w 862"/>
                <a:gd name="T43" fmla="*/ 374 h 459"/>
                <a:gd name="T44" fmla="*/ 294 w 862"/>
                <a:gd name="T45" fmla="*/ 397 h 459"/>
                <a:gd name="T46" fmla="*/ 283 w 862"/>
                <a:gd name="T47" fmla="*/ 436 h 459"/>
                <a:gd name="T48" fmla="*/ 251 w 862"/>
                <a:gd name="T49" fmla="*/ 456 h 459"/>
                <a:gd name="T50" fmla="*/ 221 w 862"/>
                <a:gd name="T51" fmla="*/ 432 h 459"/>
                <a:gd name="T52" fmla="*/ 185 w 862"/>
                <a:gd name="T53" fmla="*/ 414 h 459"/>
                <a:gd name="T54" fmla="*/ 159 w 862"/>
                <a:gd name="T55" fmla="*/ 373 h 459"/>
                <a:gd name="T56" fmla="*/ 159 w 862"/>
                <a:gd name="T57" fmla="*/ 351 h 459"/>
                <a:gd name="T58" fmla="*/ 157 w 862"/>
                <a:gd name="T59" fmla="*/ 311 h 459"/>
                <a:gd name="T60" fmla="*/ 176 w 862"/>
                <a:gd name="T61" fmla="*/ 273 h 459"/>
                <a:gd name="T62" fmla="*/ 232 w 862"/>
                <a:gd name="T63" fmla="*/ 247 h 459"/>
                <a:gd name="T64" fmla="*/ 233 w 862"/>
                <a:gd name="T65" fmla="*/ 235 h 459"/>
                <a:gd name="T66" fmla="*/ 209 w 862"/>
                <a:gd name="T67" fmla="*/ 212 h 459"/>
                <a:gd name="T68" fmla="*/ 189 w 862"/>
                <a:gd name="T69" fmla="*/ 202 h 459"/>
                <a:gd name="T70" fmla="*/ 191 w 862"/>
                <a:gd name="T71" fmla="*/ 170 h 459"/>
                <a:gd name="T72" fmla="*/ 135 w 862"/>
                <a:gd name="T73" fmla="*/ 121 h 459"/>
                <a:gd name="T74" fmla="*/ 35 w 862"/>
                <a:gd name="T75" fmla="*/ 123 h 459"/>
                <a:gd name="T76" fmla="*/ 58 w 862"/>
                <a:gd name="T77" fmla="*/ 99 h 459"/>
                <a:gd name="T78" fmla="*/ 138 w 862"/>
                <a:gd name="T79" fmla="*/ 62 h 459"/>
                <a:gd name="T80" fmla="*/ 217 w 862"/>
                <a:gd name="T81" fmla="*/ 26 h 459"/>
                <a:gd name="T82" fmla="*/ 360 w 862"/>
                <a:gd name="T83" fmla="*/ 27 h 459"/>
                <a:gd name="T84" fmla="*/ 430 w 862"/>
                <a:gd name="T85" fmla="*/ 14 h 459"/>
                <a:gd name="T86" fmla="*/ 516 w 862"/>
                <a:gd name="T87" fmla="*/ 12 h 459"/>
                <a:gd name="T88" fmla="*/ 693 w 862"/>
                <a:gd name="T89" fmla="*/ 8 h 459"/>
                <a:gd name="T90" fmla="*/ 650 w 862"/>
                <a:gd name="T91" fmla="*/ 23 h 459"/>
                <a:gd name="T92" fmla="*/ 759 w 862"/>
                <a:gd name="T93" fmla="*/ 30 h 459"/>
                <a:gd name="T94" fmla="*/ 32 w 862"/>
                <a:gd name="T95" fmla="*/ 109 h 459"/>
                <a:gd name="T96" fmla="*/ 164 w 862"/>
                <a:gd name="T97" fmla="*/ 324 h 459"/>
                <a:gd name="T98" fmla="*/ 188 w 862"/>
                <a:gd name="T99" fmla="*/ 285 h 459"/>
                <a:gd name="T100" fmla="*/ 168 w 862"/>
                <a:gd name="T101" fmla="*/ 326 h 459"/>
                <a:gd name="T102" fmla="*/ 192 w 862"/>
                <a:gd name="T103" fmla="*/ 306 h 459"/>
                <a:gd name="T104" fmla="*/ 203 w 862"/>
                <a:gd name="T105" fmla="*/ 277 h 459"/>
                <a:gd name="T106" fmla="*/ 229 w 862"/>
                <a:gd name="T107" fmla="*/ 248 h 459"/>
                <a:gd name="T108" fmla="*/ 291 w 862"/>
                <a:gd name="T109" fmla="*/ 415 h 459"/>
                <a:gd name="T110" fmla="*/ 528 w 862"/>
                <a:gd name="T111" fmla="*/ 280 h 459"/>
                <a:gd name="T112" fmla="*/ 622 w 862"/>
                <a:gd name="T113" fmla="*/ 194 h 459"/>
                <a:gd name="T114" fmla="*/ 689 w 862"/>
                <a:gd name="T115" fmla="*/ 141 h 459"/>
                <a:gd name="T116" fmla="*/ 227 w 862"/>
                <a:gd name="T117" fmla="*/ 432 h 459"/>
                <a:gd name="T118" fmla="*/ 350 w 862"/>
                <a:gd name="T119" fmla="*/ 353 h 459"/>
                <a:gd name="T120" fmla="*/ 168 w 862"/>
                <a:gd name="T121" fmla="*/ 235 h 459"/>
                <a:gd name="T122" fmla="*/ 183 w 862"/>
                <a:gd name="T123" fmla="*/ 159 h 459"/>
                <a:gd name="T124" fmla="*/ 724 w 862"/>
                <a:gd name="T125" fmla="*/ 8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2" h="459">
                  <a:moveTo>
                    <a:pt x="238" y="450"/>
                  </a:moveTo>
                  <a:lnTo>
                    <a:pt x="238" y="451"/>
                  </a:lnTo>
                  <a:lnTo>
                    <a:pt x="235" y="451"/>
                  </a:lnTo>
                  <a:lnTo>
                    <a:pt x="235" y="450"/>
                  </a:lnTo>
                  <a:lnTo>
                    <a:pt x="233" y="450"/>
                  </a:lnTo>
                  <a:lnTo>
                    <a:pt x="233" y="448"/>
                  </a:lnTo>
                  <a:lnTo>
                    <a:pt x="235" y="448"/>
                  </a:lnTo>
                  <a:lnTo>
                    <a:pt x="235" y="447"/>
                  </a:lnTo>
                  <a:lnTo>
                    <a:pt x="235" y="445"/>
                  </a:lnTo>
                  <a:lnTo>
                    <a:pt x="235" y="444"/>
                  </a:lnTo>
                  <a:lnTo>
                    <a:pt x="235" y="442"/>
                  </a:lnTo>
                  <a:lnTo>
                    <a:pt x="238" y="442"/>
                  </a:lnTo>
                  <a:lnTo>
                    <a:pt x="238" y="444"/>
                  </a:lnTo>
                  <a:lnTo>
                    <a:pt x="238" y="445"/>
                  </a:lnTo>
                  <a:lnTo>
                    <a:pt x="238" y="447"/>
                  </a:lnTo>
                  <a:lnTo>
                    <a:pt x="239" y="447"/>
                  </a:lnTo>
                  <a:lnTo>
                    <a:pt x="239" y="448"/>
                  </a:lnTo>
                  <a:lnTo>
                    <a:pt x="238" y="448"/>
                  </a:lnTo>
                  <a:lnTo>
                    <a:pt x="238" y="450"/>
                  </a:lnTo>
                  <a:close/>
                  <a:moveTo>
                    <a:pt x="239" y="442"/>
                  </a:moveTo>
                  <a:lnTo>
                    <a:pt x="239" y="441"/>
                  </a:lnTo>
                  <a:lnTo>
                    <a:pt x="238" y="441"/>
                  </a:lnTo>
                  <a:lnTo>
                    <a:pt x="238" y="442"/>
                  </a:lnTo>
                  <a:lnTo>
                    <a:pt x="239" y="442"/>
                  </a:lnTo>
                  <a:close/>
                  <a:moveTo>
                    <a:pt x="213" y="438"/>
                  </a:moveTo>
                  <a:lnTo>
                    <a:pt x="215" y="438"/>
                  </a:lnTo>
                  <a:lnTo>
                    <a:pt x="217" y="438"/>
                  </a:lnTo>
                  <a:lnTo>
                    <a:pt x="218" y="438"/>
                  </a:lnTo>
                  <a:lnTo>
                    <a:pt x="218" y="436"/>
                  </a:lnTo>
                  <a:lnTo>
                    <a:pt x="217" y="436"/>
                  </a:lnTo>
                  <a:lnTo>
                    <a:pt x="213" y="438"/>
                  </a:lnTo>
                  <a:close/>
                  <a:moveTo>
                    <a:pt x="306" y="400"/>
                  </a:moveTo>
                  <a:lnTo>
                    <a:pt x="306" y="398"/>
                  </a:lnTo>
                  <a:lnTo>
                    <a:pt x="304" y="400"/>
                  </a:lnTo>
                  <a:lnTo>
                    <a:pt x="306" y="400"/>
                  </a:lnTo>
                  <a:close/>
                  <a:moveTo>
                    <a:pt x="303" y="400"/>
                  </a:moveTo>
                  <a:lnTo>
                    <a:pt x="304" y="400"/>
                  </a:lnTo>
                  <a:lnTo>
                    <a:pt x="303" y="398"/>
                  </a:lnTo>
                  <a:lnTo>
                    <a:pt x="303" y="400"/>
                  </a:lnTo>
                  <a:close/>
                  <a:moveTo>
                    <a:pt x="310" y="394"/>
                  </a:moveTo>
                  <a:lnTo>
                    <a:pt x="312" y="394"/>
                  </a:lnTo>
                  <a:lnTo>
                    <a:pt x="310" y="392"/>
                  </a:lnTo>
                  <a:lnTo>
                    <a:pt x="310" y="394"/>
                  </a:lnTo>
                  <a:close/>
                  <a:moveTo>
                    <a:pt x="168" y="386"/>
                  </a:moveTo>
                  <a:lnTo>
                    <a:pt x="168" y="385"/>
                  </a:lnTo>
                  <a:lnTo>
                    <a:pt x="167" y="386"/>
                  </a:lnTo>
                  <a:lnTo>
                    <a:pt x="167" y="385"/>
                  </a:lnTo>
                  <a:lnTo>
                    <a:pt x="165" y="386"/>
                  </a:lnTo>
                  <a:lnTo>
                    <a:pt x="165" y="388"/>
                  </a:lnTo>
                  <a:lnTo>
                    <a:pt x="167" y="388"/>
                  </a:lnTo>
                  <a:lnTo>
                    <a:pt x="168" y="389"/>
                  </a:lnTo>
                  <a:lnTo>
                    <a:pt x="168" y="388"/>
                  </a:lnTo>
                  <a:lnTo>
                    <a:pt x="168" y="386"/>
                  </a:lnTo>
                  <a:close/>
                  <a:moveTo>
                    <a:pt x="348" y="356"/>
                  </a:moveTo>
                  <a:lnTo>
                    <a:pt x="348" y="358"/>
                  </a:lnTo>
                  <a:lnTo>
                    <a:pt x="350" y="358"/>
                  </a:lnTo>
                  <a:lnTo>
                    <a:pt x="351" y="358"/>
                  </a:lnTo>
                  <a:lnTo>
                    <a:pt x="353" y="356"/>
                  </a:lnTo>
                  <a:lnTo>
                    <a:pt x="351" y="356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6"/>
                  </a:lnTo>
                  <a:close/>
                  <a:moveTo>
                    <a:pt x="410" y="330"/>
                  </a:moveTo>
                  <a:lnTo>
                    <a:pt x="409" y="330"/>
                  </a:lnTo>
                  <a:lnTo>
                    <a:pt x="407" y="332"/>
                  </a:lnTo>
                  <a:lnTo>
                    <a:pt x="409" y="332"/>
                  </a:lnTo>
                  <a:lnTo>
                    <a:pt x="409" y="333"/>
                  </a:lnTo>
                  <a:lnTo>
                    <a:pt x="410" y="333"/>
                  </a:lnTo>
                  <a:lnTo>
                    <a:pt x="412" y="332"/>
                  </a:lnTo>
                  <a:lnTo>
                    <a:pt x="410" y="332"/>
                  </a:lnTo>
                  <a:lnTo>
                    <a:pt x="412" y="330"/>
                  </a:lnTo>
                  <a:lnTo>
                    <a:pt x="410" y="330"/>
                  </a:lnTo>
                  <a:close/>
                  <a:moveTo>
                    <a:pt x="167" y="247"/>
                  </a:moveTo>
                  <a:lnTo>
                    <a:pt x="167" y="245"/>
                  </a:lnTo>
                  <a:lnTo>
                    <a:pt x="164" y="245"/>
                  </a:lnTo>
                  <a:lnTo>
                    <a:pt x="162" y="245"/>
                  </a:lnTo>
                  <a:lnTo>
                    <a:pt x="162" y="244"/>
                  </a:lnTo>
                  <a:lnTo>
                    <a:pt x="164" y="244"/>
                  </a:lnTo>
                  <a:lnTo>
                    <a:pt x="164" y="242"/>
                  </a:lnTo>
                  <a:lnTo>
                    <a:pt x="165" y="242"/>
                  </a:lnTo>
                  <a:lnTo>
                    <a:pt x="167" y="242"/>
                  </a:lnTo>
                  <a:lnTo>
                    <a:pt x="168" y="242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3" y="242"/>
                  </a:lnTo>
                  <a:lnTo>
                    <a:pt x="170" y="242"/>
                  </a:lnTo>
                  <a:lnTo>
                    <a:pt x="167" y="241"/>
                  </a:lnTo>
                  <a:lnTo>
                    <a:pt x="167" y="239"/>
                  </a:lnTo>
                  <a:lnTo>
                    <a:pt x="167" y="238"/>
                  </a:lnTo>
                  <a:lnTo>
                    <a:pt x="168" y="238"/>
                  </a:lnTo>
                  <a:lnTo>
                    <a:pt x="168" y="236"/>
                  </a:lnTo>
                  <a:lnTo>
                    <a:pt x="170" y="236"/>
                  </a:lnTo>
                  <a:lnTo>
                    <a:pt x="171" y="236"/>
                  </a:lnTo>
                  <a:lnTo>
                    <a:pt x="174" y="235"/>
                  </a:lnTo>
                  <a:lnTo>
                    <a:pt x="176" y="235"/>
                  </a:lnTo>
                  <a:lnTo>
                    <a:pt x="177" y="235"/>
                  </a:lnTo>
                  <a:lnTo>
                    <a:pt x="182" y="236"/>
                  </a:lnTo>
                  <a:lnTo>
                    <a:pt x="183" y="236"/>
                  </a:lnTo>
                  <a:lnTo>
                    <a:pt x="188" y="236"/>
                  </a:lnTo>
                  <a:lnTo>
                    <a:pt x="189" y="238"/>
                  </a:lnTo>
                  <a:lnTo>
                    <a:pt x="191" y="238"/>
                  </a:lnTo>
                  <a:lnTo>
                    <a:pt x="192" y="238"/>
                  </a:lnTo>
                  <a:lnTo>
                    <a:pt x="194" y="239"/>
                  </a:lnTo>
                  <a:lnTo>
                    <a:pt x="194" y="241"/>
                  </a:lnTo>
                  <a:lnTo>
                    <a:pt x="195" y="242"/>
                  </a:lnTo>
                  <a:lnTo>
                    <a:pt x="197" y="242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1" y="245"/>
                  </a:lnTo>
                  <a:lnTo>
                    <a:pt x="203" y="245"/>
                  </a:lnTo>
                  <a:lnTo>
                    <a:pt x="206" y="245"/>
                  </a:lnTo>
                  <a:lnTo>
                    <a:pt x="207" y="245"/>
                  </a:lnTo>
                  <a:lnTo>
                    <a:pt x="207" y="247"/>
                  </a:lnTo>
                  <a:lnTo>
                    <a:pt x="206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3" y="251"/>
                  </a:lnTo>
                  <a:lnTo>
                    <a:pt x="201" y="251"/>
                  </a:lnTo>
                  <a:lnTo>
                    <a:pt x="198" y="253"/>
                  </a:lnTo>
                  <a:lnTo>
                    <a:pt x="189" y="255"/>
                  </a:lnTo>
                  <a:lnTo>
                    <a:pt x="188" y="255"/>
                  </a:lnTo>
                  <a:lnTo>
                    <a:pt x="183" y="256"/>
                  </a:lnTo>
                  <a:lnTo>
                    <a:pt x="182" y="256"/>
                  </a:lnTo>
                  <a:lnTo>
                    <a:pt x="179" y="256"/>
                  </a:lnTo>
                  <a:lnTo>
                    <a:pt x="177" y="258"/>
                  </a:lnTo>
                  <a:lnTo>
                    <a:pt x="177" y="256"/>
                  </a:lnTo>
                  <a:lnTo>
                    <a:pt x="176" y="256"/>
                  </a:lnTo>
                  <a:lnTo>
                    <a:pt x="173" y="256"/>
                  </a:lnTo>
                  <a:lnTo>
                    <a:pt x="173" y="255"/>
                  </a:lnTo>
                  <a:lnTo>
                    <a:pt x="170" y="255"/>
                  </a:lnTo>
                  <a:lnTo>
                    <a:pt x="168" y="255"/>
                  </a:lnTo>
                  <a:lnTo>
                    <a:pt x="168" y="253"/>
                  </a:lnTo>
                  <a:lnTo>
                    <a:pt x="170" y="253"/>
                  </a:lnTo>
                  <a:lnTo>
                    <a:pt x="171" y="253"/>
                  </a:lnTo>
                  <a:lnTo>
                    <a:pt x="173" y="253"/>
                  </a:lnTo>
                  <a:lnTo>
                    <a:pt x="176" y="253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1"/>
                  </a:lnTo>
                  <a:lnTo>
                    <a:pt x="177" y="251"/>
                  </a:lnTo>
                  <a:lnTo>
                    <a:pt x="174" y="251"/>
                  </a:lnTo>
                  <a:lnTo>
                    <a:pt x="176" y="250"/>
                  </a:lnTo>
                  <a:lnTo>
                    <a:pt x="174" y="250"/>
                  </a:lnTo>
                  <a:lnTo>
                    <a:pt x="171" y="250"/>
                  </a:lnTo>
                  <a:lnTo>
                    <a:pt x="170" y="250"/>
                  </a:lnTo>
                  <a:lnTo>
                    <a:pt x="168" y="250"/>
                  </a:lnTo>
                  <a:lnTo>
                    <a:pt x="162" y="250"/>
                  </a:lnTo>
                  <a:lnTo>
                    <a:pt x="162" y="248"/>
                  </a:lnTo>
                  <a:lnTo>
                    <a:pt x="160" y="248"/>
                  </a:lnTo>
                  <a:lnTo>
                    <a:pt x="160" y="247"/>
                  </a:lnTo>
                  <a:lnTo>
                    <a:pt x="162" y="247"/>
                  </a:lnTo>
                  <a:lnTo>
                    <a:pt x="164" y="247"/>
                  </a:lnTo>
                  <a:lnTo>
                    <a:pt x="165" y="247"/>
                  </a:lnTo>
                  <a:lnTo>
                    <a:pt x="167" y="247"/>
                  </a:lnTo>
                  <a:close/>
                  <a:moveTo>
                    <a:pt x="180" y="251"/>
                  </a:moveTo>
                  <a:lnTo>
                    <a:pt x="182" y="250"/>
                  </a:lnTo>
                  <a:lnTo>
                    <a:pt x="180" y="250"/>
                  </a:lnTo>
                  <a:lnTo>
                    <a:pt x="180" y="251"/>
                  </a:lnTo>
                  <a:close/>
                  <a:moveTo>
                    <a:pt x="168" y="248"/>
                  </a:moveTo>
                  <a:lnTo>
                    <a:pt x="170" y="248"/>
                  </a:lnTo>
                  <a:lnTo>
                    <a:pt x="168" y="247"/>
                  </a:lnTo>
                  <a:lnTo>
                    <a:pt x="168" y="248"/>
                  </a:lnTo>
                  <a:close/>
                  <a:moveTo>
                    <a:pt x="653" y="245"/>
                  </a:moveTo>
                  <a:lnTo>
                    <a:pt x="653" y="247"/>
                  </a:lnTo>
                  <a:lnTo>
                    <a:pt x="654" y="247"/>
                  </a:lnTo>
                  <a:lnTo>
                    <a:pt x="656" y="245"/>
                  </a:lnTo>
                  <a:lnTo>
                    <a:pt x="650" y="244"/>
                  </a:lnTo>
                  <a:lnTo>
                    <a:pt x="650" y="245"/>
                  </a:lnTo>
                  <a:lnTo>
                    <a:pt x="653" y="245"/>
                  </a:lnTo>
                  <a:close/>
                  <a:moveTo>
                    <a:pt x="194" y="217"/>
                  </a:moveTo>
                  <a:lnTo>
                    <a:pt x="192" y="218"/>
                  </a:lnTo>
                  <a:lnTo>
                    <a:pt x="191" y="218"/>
                  </a:lnTo>
                  <a:lnTo>
                    <a:pt x="189" y="220"/>
                  </a:lnTo>
                  <a:lnTo>
                    <a:pt x="191" y="220"/>
                  </a:lnTo>
                  <a:lnTo>
                    <a:pt x="194" y="221"/>
                  </a:lnTo>
                  <a:lnTo>
                    <a:pt x="195" y="221"/>
                  </a:lnTo>
                  <a:lnTo>
                    <a:pt x="197" y="221"/>
                  </a:lnTo>
                  <a:lnTo>
                    <a:pt x="197" y="220"/>
                  </a:lnTo>
                  <a:lnTo>
                    <a:pt x="198" y="220"/>
                  </a:lnTo>
                  <a:lnTo>
                    <a:pt x="198" y="218"/>
                  </a:lnTo>
                  <a:lnTo>
                    <a:pt x="197" y="217"/>
                  </a:lnTo>
                  <a:lnTo>
                    <a:pt x="197" y="215"/>
                  </a:lnTo>
                  <a:lnTo>
                    <a:pt x="194" y="217"/>
                  </a:lnTo>
                  <a:close/>
                  <a:moveTo>
                    <a:pt x="206" y="212"/>
                  </a:moveTo>
                  <a:lnTo>
                    <a:pt x="206" y="211"/>
                  </a:lnTo>
                  <a:lnTo>
                    <a:pt x="207" y="211"/>
                  </a:lnTo>
                  <a:lnTo>
                    <a:pt x="210" y="211"/>
                  </a:lnTo>
                  <a:lnTo>
                    <a:pt x="212" y="209"/>
                  </a:lnTo>
                  <a:lnTo>
                    <a:pt x="209" y="209"/>
                  </a:lnTo>
                  <a:lnTo>
                    <a:pt x="207" y="209"/>
                  </a:lnTo>
                  <a:lnTo>
                    <a:pt x="203" y="209"/>
                  </a:lnTo>
                  <a:lnTo>
                    <a:pt x="201" y="211"/>
                  </a:lnTo>
                  <a:lnTo>
                    <a:pt x="203" y="211"/>
                  </a:lnTo>
                  <a:lnTo>
                    <a:pt x="204" y="211"/>
                  </a:lnTo>
                  <a:lnTo>
                    <a:pt x="204" y="212"/>
                  </a:lnTo>
                  <a:lnTo>
                    <a:pt x="206" y="212"/>
                  </a:lnTo>
                  <a:close/>
                  <a:moveTo>
                    <a:pt x="645" y="186"/>
                  </a:moveTo>
                  <a:lnTo>
                    <a:pt x="645" y="188"/>
                  </a:lnTo>
                  <a:lnTo>
                    <a:pt x="645" y="189"/>
                  </a:lnTo>
                  <a:lnTo>
                    <a:pt x="645" y="191"/>
                  </a:lnTo>
                  <a:lnTo>
                    <a:pt x="647" y="191"/>
                  </a:lnTo>
                  <a:lnTo>
                    <a:pt x="647" y="192"/>
                  </a:lnTo>
                  <a:lnTo>
                    <a:pt x="648" y="192"/>
                  </a:lnTo>
                  <a:lnTo>
                    <a:pt x="650" y="192"/>
                  </a:lnTo>
                  <a:lnTo>
                    <a:pt x="648" y="194"/>
                  </a:lnTo>
                  <a:lnTo>
                    <a:pt x="650" y="194"/>
                  </a:lnTo>
                  <a:lnTo>
                    <a:pt x="653" y="192"/>
                  </a:lnTo>
                  <a:lnTo>
                    <a:pt x="653" y="194"/>
                  </a:lnTo>
                  <a:lnTo>
                    <a:pt x="654" y="194"/>
                  </a:lnTo>
                  <a:lnTo>
                    <a:pt x="656" y="194"/>
                  </a:lnTo>
                  <a:lnTo>
                    <a:pt x="660" y="195"/>
                  </a:lnTo>
                  <a:lnTo>
                    <a:pt x="665" y="197"/>
                  </a:lnTo>
                  <a:lnTo>
                    <a:pt x="666" y="197"/>
                  </a:lnTo>
                  <a:lnTo>
                    <a:pt x="668" y="198"/>
                  </a:lnTo>
                  <a:lnTo>
                    <a:pt x="669" y="198"/>
                  </a:lnTo>
                  <a:lnTo>
                    <a:pt x="671" y="198"/>
                  </a:lnTo>
                  <a:lnTo>
                    <a:pt x="671" y="200"/>
                  </a:lnTo>
                  <a:lnTo>
                    <a:pt x="672" y="200"/>
                  </a:lnTo>
                  <a:lnTo>
                    <a:pt x="675" y="200"/>
                  </a:lnTo>
                  <a:lnTo>
                    <a:pt x="677" y="200"/>
                  </a:lnTo>
                  <a:lnTo>
                    <a:pt x="678" y="198"/>
                  </a:lnTo>
                  <a:lnTo>
                    <a:pt x="677" y="198"/>
                  </a:lnTo>
                  <a:lnTo>
                    <a:pt x="678" y="197"/>
                  </a:lnTo>
                  <a:lnTo>
                    <a:pt x="677" y="197"/>
                  </a:lnTo>
                  <a:lnTo>
                    <a:pt x="675" y="197"/>
                  </a:lnTo>
                  <a:lnTo>
                    <a:pt x="671" y="195"/>
                  </a:lnTo>
                  <a:lnTo>
                    <a:pt x="669" y="195"/>
                  </a:lnTo>
                  <a:lnTo>
                    <a:pt x="669" y="194"/>
                  </a:lnTo>
                  <a:lnTo>
                    <a:pt x="671" y="194"/>
                  </a:lnTo>
                  <a:lnTo>
                    <a:pt x="675" y="194"/>
                  </a:lnTo>
                  <a:lnTo>
                    <a:pt x="677" y="194"/>
                  </a:lnTo>
                  <a:lnTo>
                    <a:pt x="678" y="194"/>
                  </a:lnTo>
                  <a:lnTo>
                    <a:pt x="680" y="195"/>
                  </a:lnTo>
                  <a:lnTo>
                    <a:pt x="681" y="195"/>
                  </a:lnTo>
                  <a:lnTo>
                    <a:pt x="681" y="194"/>
                  </a:lnTo>
                  <a:lnTo>
                    <a:pt x="681" y="192"/>
                  </a:lnTo>
                  <a:lnTo>
                    <a:pt x="680" y="192"/>
                  </a:lnTo>
                  <a:lnTo>
                    <a:pt x="678" y="192"/>
                  </a:lnTo>
                  <a:lnTo>
                    <a:pt x="677" y="191"/>
                  </a:lnTo>
                  <a:lnTo>
                    <a:pt x="675" y="191"/>
                  </a:lnTo>
                  <a:lnTo>
                    <a:pt x="674" y="191"/>
                  </a:lnTo>
                  <a:lnTo>
                    <a:pt x="672" y="191"/>
                  </a:lnTo>
                  <a:lnTo>
                    <a:pt x="671" y="189"/>
                  </a:lnTo>
                  <a:lnTo>
                    <a:pt x="669" y="189"/>
                  </a:lnTo>
                  <a:lnTo>
                    <a:pt x="669" y="188"/>
                  </a:lnTo>
                  <a:lnTo>
                    <a:pt x="668" y="188"/>
                  </a:lnTo>
                  <a:lnTo>
                    <a:pt x="666" y="188"/>
                  </a:lnTo>
                  <a:lnTo>
                    <a:pt x="666" y="186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4" y="185"/>
                  </a:lnTo>
                  <a:lnTo>
                    <a:pt x="647" y="186"/>
                  </a:lnTo>
                  <a:lnTo>
                    <a:pt x="645" y="186"/>
                  </a:lnTo>
                  <a:close/>
                  <a:moveTo>
                    <a:pt x="180" y="164"/>
                  </a:moveTo>
                  <a:lnTo>
                    <a:pt x="177" y="165"/>
                  </a:lnTo>
                  <a:lnTo>
                    <a:pt x="179" y="165"/>
                  </a:lnTo>
                  <a:lnTo>
                    <a:pt x="180" y="165"/>
                  </a:lnTo>
                  <a:lnTo>
                    <a:pt x="183" y="165"/>
                  </a:lnTo>
                  <a:lnTo>
                    <a:pt x="183" y="167"/>
                  </a:lnTo>
                  <a:lnTo>
                    <a:pt x="185" y="167"/>
                  </a:lnTo>
                  <a:lnTo>
                    <a:pt x="186" y="165"/>
                  </a:lnTo>
                  <a:lnTo>
                    <a:pt x="185" y="165"/>
                  </a:lnTo>
                  <a:lnTo>
                    <a:pt x="180" y="164"/>
                  </a:lnTo>
                  <a:close/>
                  <a:moveTo>
                    <a:pt x="719" y="142"/>
                  </a:moveTo>
                  <a:lnTo>
                    <a:pt x="718" y="142"/>
                  </a:lnTo>
                  <a:lnTo>
                    <a:pt x="716" y="142"/>
                  </a:lnTo>
                  <a:lnTo>
                    <a:pt x="713" y="142"/>
                  </a:lnTo>
                  <a:lnTo>
                    <a:pt x="712" y="144"/>
                  </a:lnTo>
                  <a:lnTo>
                    <a:pt x="712" y="145"/>
                  </a:lnTo>
                  <a:lnTo>
                    <a:pt x="710" y="147"/>
                  </a:lnTo>
                  <a:lnTo>
                    <a:pt x="713" y="148"/>
                  </a:lnTo>
                  <a:lnTo>
                    <a:pt x="715" y="148"/>
                  </a:lnTo>
                  <a:lnTo>
                    <a:pt x="716" y="148"/>
                  </a:lnTo>
                  <a:lnTo>
                    <a:pt x="718" y="148"/>
                  </a:lnTo>
                  <a:lnTo>
                    <a:pt x="719" y="148"/>
                  </a:lnTo>
                  <a:lnTo>
                    <a:pt x="721" y="148"/>
                  </a:lnTo>
                  <a:lnTo>
                    <a:pt x="722" y="147"/>
                  </a:lnTo>
                  <a:lnTo>
                    <a:pt x="724" y="147"/>
                  </a:lnTo>
                  <a:lnTo>
                    <a:pt x="724" y="145"/>
                  </a:lnTo>
                  <a:lnTo>
                    <a:pt x="722" y="145"/>
                  </a:lnTo>
                  <a:lnTo>
                    <a:pt x="719" y="145"/>
                  </a:lnTo>
                  <a:lnTo>
                    <a:pt x="718" y="145"/>
                  </a:lnTo>
                  <a:lnTo>
                    <a:pt x="721" y="144"/>
                  </a:lnTo>
                  <a:lnTo>
                    <a:pt x="719" y="142"/>
                  </a:lnTo>
                  <a:close/>
                  <a:moveTo>
                    <a:pt x="750" y="141"/>
                  </a:moveTo>
                  <a:lnTo>
                    <a:pt x="748" y="141"/>
                  </a:lnTo>
                  <a:lnTo>
                    <a:pt x="750" y="139"/>
                  </a:lnTo>
                  <a:lnTo>
                    <a:pt x="753" y="138"/>
                  </a:lnTo>
                  <a:lnTo>
                    <a:pt x="751" y="136"/>
                  </a:lnTo>
                  <a:lnTo>
                    <a:pt x="750" y="136"/>
                  </a:lnTo>
                  <a:lnTo>
                    <a:pt x="748" y="136"/>
                  </a:lnTo>
                  <a:lnTo>
                    <a:pt x="748" y="138"/>
                  </a:lnTo>
                  <a:lnTo>
                    <a:pt x="746" y="138"/>
                  </a:lnTo>
                  <a:lnTo>
                    <a:pt x="745" y="138"/>
                  </a:lnTo>
                  <a:lnTo>
                    <a:pt x="743" y="138"/>
                  </a:lnTo>
                  <a:lnTo>
                    <a:pt x="742" y="136"/>
                  </a:lnTo>
                  <a:lnTo>
                    <a:pt x="740" y="136"/>
                  </a:lnTo>
                  <a:lnTo>
                    <a:pt x="739" y="138"/>
                  </a:lnTo>
                  <a:lnTo>
                    <a:pt x="737" y="138"/>
                  </a:lnTo>
                  <a:lnTo>
                    <a:pt x="737" y="139"/>
                  </a:lnTo>
                  <a:lnTo>
                    <a:pt x="737" y="141"/>
                  </a:lnTo>
                  <a:lnTo>
                    <a:pt x="736" y="141"/>
                  </a:lnTo>
                  <a:lnTo>
                    <a:pt x="736" y="142"/>
                  </a:lnTo>
                  <a:lnTo>
                    <a:pt x="736" y="144"/>
                  </a:lnTo>
                  <a:lnTo>
                    <a:pt x="737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6" y="142"/>
                  </a:lnTo>
                  <a:lnTo>
                    <a:pt x="751" y="142"/>
                  </a:lnTo>
                  <a:lnTo>
                    <a:pt x="751" y="141"/>
                  </a:lnTo>
                  <a:lnTo>
                    <a:pt x="750" y="141"/>
                  </a:lnTo>
                  <a:close/>
                  <a:moveTo>
                    <a:pt x="700" y="114"/>
                  </a:moveTo>
                  <a:lnTo>
                    <a:pt x="698" y="114"/>
                  </a:lnTo>
                  <a:lnTo>
                    <a:pt x="697" y="114"/>
                  </a:lnTo>
                  <a:lnTo>
                    <a:pt x="695" y="114"/>
                  </a:lnTo>
                  <a:lnTo>
                    <a:pt x="695" y="115"/>
                  </a:lnTo>
                  <a:lnTo>
                    <a:pt x="695" y="117"/>
                  </a:lnTo>
                  <a:lnTo>
                    <a:pt x="697" y="117"/>
                  </a:lnTo>
                  <a:lnTo>
                    <a:pt x="698" y="117"/>
                  </a:lnTo>
                  <a:lnTo>
                    <a:pt x="703" y="115"/>
                  </a:lnTo>
                  <a:lnTo>
                    <a:pt x="701" y="115"/>
                  </a:lnTo>
                  <a:lnTo>
                    <a:pt x="701" y="114"/>
                  </a:lnTo>
                  <a:lnTo>
                    <a:pt x="700" y="114"/>
                  </a:lnTo>
                  <a:close/>
                  <a:moveTo>
                    <a:pt x="12" y="102"/>
                  </a:moveTo>
                  <a:lnTo>
                    <a:pt x="14" y="102"/>
                  </a:lnTo>
                  <a:lnTo>
                    <a:pt x="15" y="102"/>
                  </a:lnTo>
                  <a:lnTo>
                    <a:pt x="17" y="100"/>
                  </a:lnTo>
                  <a:lnTo>
                    <a:pt x="15" y="100"/>
                  </a:lnTo>
                  <a:lnTo>
                    <a:pt x="14" y="100"/>
                  </a:lnTo>
                  <a:lnTo>
                    <a:pt x="12" y="100"/>
                  </a:lnTo>
                  <a:lnTo>
                    <a:pt x="11" y="100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5" y="99"/>
                  </a:lnTo>
                  <a:lnTo>
                    <a:pt x="3" y="100"/>
                  </a:lnTo>
                  <a:lnTo>
                    <a:pt x="0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11" y="102"/>
                  </a:lnTo>
                  <a:lnTo>
                    <a:pt x="12" y="102"/>
                  </a:lnTo>
                  <a:close/>
                  <a:moveTo>
                    <a:pt x="736" y="92"/>
                  </a:moveTo>
                  <a:lnTo>
                    <a:pt x="742" y="92"/>
                  </a:lnTo>
                  <a:lnTo>
                    <a:pt x="740" y="91"/>
                  </a:lnTo>
                  <a:lnTo>
                    <a:pt x="736" y="91"/>
                  </a:lnTo>
                  <a:lnTo>
                    <a:pt x="734" y="91"/>
                  </a:lnTo>
                  <a:lnTo>
                    <a:pt x="733" y="89"/>
                  </a:lnTo>
                  <a:lnTo>
                    <a:pt x="731" y="89"/>
                  </a:lnTo>
                  <a:lnTo>
                    <a:pt x="730" y="89"/>
                  </a:lnTo>
                  <a:lnTo>
                    <a:pt x="727" y="89"/>
                  </a:lnTo>
                  <a:lnTo>
                    <a:pt x="727" y="91"/>
                  </a:lnTo>
                  <a:lnTo>
                    <a:pt x="731" y="91"/>
                  </a:lnTo>
                  <a:lnTo>
                    <a:pt x="736" y="92"/>
                  </a:lnTo>
                  <a:close/>
                  <a:moveTo>
                    <a:pt x="748" y="83"/>
                  </a:moveTo>
                  <a:lnTo>
                    <a:pt x="750" y="83"/>
                  </a:lnTo>
                  <a:lnTo>
                    <a:pt x="750" y="82"/>
                  </a:lnTo>
                  <a:lnTo>
                    <a:pt x="745" y="83"/>
                  </a:lnTo>
                  <a:lnTo>
                    <a:pt x="743" y="83"/>
                  </a:lnTo>
                  <a:lnTo>
                    <a:pt x="743" y="85"/>
                  </a:lnTo>
                  <a:lnTo>
                    <a:pt x="746" y="86"/>
                  </a:lnTo>
                  <a:lnTo>
                    <a:pt x="748" y="86"/>
                  </a:lnTo>
                  <a:lnTo>
                    <a:pt x="748" y="88"/>
                  </a:lnTo>
                  <a:lnTo>
                    <a:pt x="750" y="88"/>
                  </a:lnTo>
                  <a:lnTo>
                    <a:pt x="750" y="86"/>
                  </a:lnTo>
                  <a:lnTo>
                    <a:pt x="750" y="85"/>
                  </a:lnTo>
                  <a:lnTo>
                    <a:pt x="746" y="85"/>
                  </a:lnTo>
                  <a:lnTo>
                    <a:pt x="746" y="83"/>
                  </a:lnTo>
                  <a:lnTo>
                    <a:pt x="748" y="83"/>
                  </a:lnTo>
                  <a:close/>
                  <a:moveTo>
                    <a:pt x="745" y="89"/>
                  </a:moveTo>
                  <a:lnTo>
                    <a:pt x="743" y="89"/>
                  </a:lnTo>
                  <a:lnTo>
                    <a:pt x="743" y="91"/>
                  </a:lnTo>
                  <a:lnTo>
                    <a:pt x="745" y="91"/>
                  </a:lnTo>
                  <a:lnTo>
                    <a:pt x="748" y="89"/>
                  </a:lnTo>
                  <a:lnTo>
                    <a:pt x="748" y="88"/>
                  </a:lnTo>
                  <a:lnTo>
                    <a:pt x="745" y="88"/>
                  </a:lnTo>
                  <a:lnTo>
                    <a:pt x="745" y="89"/>
                  </a:lnTo>
                  <a:close/>
                  <a:moveTo>
                    <a:pt x="742" y="85"/>
                  </a:moveTo>
                  <a:lnTo>
                    <a:pt x="740" y="83"/>
                  </a:lnTo>
                  <a:lnTo>
                    <a:pt x="739" y="83"/>
                  </a:lnTo>
                  <a:lnTo>
                    <a:pt x="739" y="85"/>
                  </a:lnTo>
                  <a:lnTo>
                    <a:pt x="740" y="85"/>
                  </a:lnTo>
                  <a:lnTo>
                    <a:pt x="740" y="86"/>
                  </a:lnTo>
                  <a:lnTo>
                    <a:pt x="742" y="86"/>
                  </a:lnTo>
                  <a:lnTo>
                    <a:pt x="742" y="85"/>
                  </a:lnTo>
                  <a:close/>
                  <a:moveTo>
                    <a:pt x="750" y="73"/>
                  </a:moveTo>
                  <a:lnTo>
                    <a:pt x="748" y="74"/>
                  </a:lnTo>
                  <a:lnTo>
                    <a:pt x="742" y="76"/>
                  </a:lnTo>
                  <a:lnTo>
                    <a:pt x="742" y="77"/>
                  </a:lnTo>
                  <a:lnTo>
                    <a:pt x="743" y="77"/>
                  </a:lnTo>
                  <a:lnTo>
                    <a:pt x="745" y="77"/>
                  </a:lnTo>
                  <a:lnTo>
                    <a:pt x="746" y="77"/>
                  </a:lnTo>
                  <a:lnTo>
                    <a:pt x="746" y="76"/>
                  </a:lnTo>
                  <a:lnTo>
                    <a:pt x="748" y="76"/>
                  </a:lnTo>
                  <a:lnTo>
                    <a:pt x="750" y="74"/>
                  </a:lnTo>
                  <a:lnTo>
                    <a:pt x="750" y="73"/>
                  </a:lnTo>
                  <a:close/>
                  <a:moveTo>
                    <a:pt x="748" y="77"/>
                  </a:moveTo>
                  <a:lnTo>
                    <a:pt x="750" y="77"/>
                  </a:lnTo>
                  <a:lnTo>
                    <a:pt x="748" y="76"/>
                  </a:lnTo>
                  <a:lnTo>
                    <a:pt x="746" y="77"/>
                  </a:lnTo>
                  <a:lnTo>
                    <a:pt x="748" y="77"/>
                  </a:lnTo>
                  <a:close/>
                  <a:moveTo>
                    <a:pt x="768" y="53"/>
                  </a:moveTo>
                  <a:lnTo>
                    <a:pt x="762" y="53"/>
                  </a:lnTo>
                  <a:lnTo>
                    <a:pt x="760" y="55"/>
                  </a:lnTo>
                  <a:lnTo>
                    <a:pt x="760" y="53"/>
                  </a:lnTo>
                  <a:lnTo>
                    <a:pt x="759" y="53"/>
                  </a:lnTo>
                  <a:lnTo>
                    <a:pt x="757" y="53"/>
                  </a:lnTo>
                  <a:lnTo>
                    <a:pt x="757" y="55"/>
                  </a:lnTo>
                  <a:lnTo>
                    <a:pt x="754" y="55"/>
                  </a:lnTo>
                  <a:lnTo>
                    <a:pt x="753" y="56"/>
                  </a:lnTo>
                  <a:lnTo>
                    <a:pt x="751" y="56"/>
                  </a:lnTo>
                  <a:lnTo>
                    <a:pt x="753" y="58"/>
                  </a:lnTo>
                  <a:lnTo>
                    <a:pt x="757" y="58"/>
                  </a:lnTo>
                  <a:lnTo>
                    <a:pt x="762" y="59"/>
                  </a:lnTo>
                  <a:lnTo>
                    <a:pt x="766" y="59"/>
                  </a:lnTo>
                  <a:lnTo>
                    <a:pt x="771" y="58"/>
                  </a:lnTo>
                  <a:lnTo>
                    <a:pt x="774" y="56"/>
                  </a:lnTo>
                  <a:lnTo>
                    <a:pt x="778" y="55"/>
                  </a:lnTo>
                  <a:lnTo>
                    <a:pt x="780" y="53"/>
                  </a:lnTo>
                  <a:lnTo>
                    <a:pt x="774" y="53"/>
                  </a:lnTo>
                  <a:lnTo>
                    <a:pt x="768" y="53"/>
                  </a:lnTo>
                  <a:close/>
                  <a:moveTo>
                    <a:pt x="185" y="415"/>
                  </a:moveTo>
                  <a:lnTo>
                    <a:pt x="183" y="415"/>
                  </a:lnTo>
                  <a:lnTo>
                    <a:pt x="183" y="417"/>
                  </a:lnTo>
                  <a:lnTo>
                    <a:pt x="185" y="417"/>
                  </a:lnTo>
                  <a:lnTo>
                    <a:pt x="186" y="415"/>
                  </a:lnTo>
                  <a:lnTo>
                    <a:pt x="185" y="415"/>
                  </a:lnTo>
                  <a:close/>
                  <a:moveTo>
                    <a:pt x="176" y="412"/>
                  </a:moveTo>
                  <a:lnTo>
                    <a:pt x="177" y="412"/>
                  </a:lnTo>
                  <a:lnTo>
                    <a:pt x="177" y="411"/>
                  </a:lnTo>
                  <a:lnTo>
                    <a:pt x="176" y="411"/>
                  </a:lnTo>
                  <a:lnTo>
                    <a:pt x="176" y="412"/>
                  </a:lnTo>
                  <a:close/>
                  <a:moveTo>
                    <a:pt x="179" y="414"/>
                  </a:moveTo>
                  <a:lnTo>
                    <a:pt x="179" y="415"/>
                  </a:lnTo>
                  <a:lnTo>
                    <a:pt x="180" y="415"/>
                  </a:lnTo>
                  <a:lnTo>
                    <a:pt x="180" y="414"/>
                  </a:lnTo>
                  <a:lnTo>
                    <a:pt x="179" y="414"/>
                  </a:lnTo>
                  <a:close/>
                  <a:moveTo>
                    <a:pt x="179" y="409"/>
                  </a:moveTo>
                  <a:lnTo>
                    <a:pt x="177" y="411"/>
                  </a:lnTo>
                  <a:lnTo>
                    <a:pt x="179" y="411"/>
                  </a:lnTo>
                  <a:lnTo>
                    <a:pt x="180" y="411"/>
                  </a:lnTo>
                  <a:lnTo>
                    <a:pt x="180" y="409"/>
                  </a:lnTo>
                  <a:lnTo>
                    <a:pt x="179" y="409"/>
                  </a:lnTo>
                  <a:close/>
                  <a:moveTo>
                    <a:pt x="212" y="438"/>
                  </a:moveTo>
                  <a:lnTo>
                    <a:pt x="213" y="438"/>
                  </a:lnTo>
                  <a:lnTo>
                    <a:pt x="213" y="436"/>
                  </a:lnTo>
                  <a:lnTo>
                    <a:pt x="212" y="436"/>
                  </a:lnTo>
                  <a:lnTo>
                    <a:pt x="212" y="438"/>
                  </a:lnTo>
                  <a:close/>
                  <a:moveTo>
                    <a:pt x="672" y="206"/>
                  </a:moveTo>
                  <a:lnTo>
                    <a:pt x="671" y="206"/>
                  </a:lnTo>
                  <a:lnTo>
                    <a:pt x="669" y="206"/>
                  </a:lnTo>
                  <a:lnTo>
                    <a:pt x="669" y="208"/>
                  </a:lnTo>
                  <a:lnTo>
                    <a:pt x="671" y="208"/>
                  </a:lnTo>
                  <a:lnTo>
                    <a:pt x="672" y="206"/>
                  </a:lnTo>
                  <a:close/>
                  <a:moveTo>
                    <a:pt x="422" y="324"/>
                  </a:moveTo>
                  <a:lnTo>
                    <a:pt x="422" y="326"/>
                  </a:lnTo>
                  <a:lnTo>
                    <a:pt x="424" y="326"/>
                  </a:lnTo>
                  <a:lnTo>
                    <a:pt x="424" y="324"/>
                  </a:lnTo>
                  <a:lnTo>
                    <a:pt x="422" y="324"/>
                  </a:lnTo>
                  <a:close/>
                  <a:moveTo>
                    <a:pt x="215" y="258"/>
                  </a:moveTo>
                  <a:lnTo>
                    <a:pt x="217" y="258"/>
                  </a:lnTo>
                  <a:lnTo>
                    <a:pt x="215" y="256"/>
                  </a:lnTo>
                  <a:lnTo>
                    <a:pt x="215" y="258"/>
                  </a:lnTo>
                  <a:close/>
                  <a:moveTo>
                    <a:pt x="230" y="441"/>
                  </a:moveTo>
                  <a:lnTo>
                    <a:pt x="230" y="442"/>
                  </a:lnTo>
                  <a:lnTo>
                    <a:pt x="232" y="442"/>
                  </a:lnTo>
                  <a:lnTo>
                    <a:pt x="232" y="441"/>
                  </a:lnTo>
                  <a:lnTo>
                    <a:pt x="230" y="441"/>
                  </a:lnTo>
                  <a:close/>
                  <a:moveTo>
                    <a:pt x="232" y="444"/>
                  </a:moveTo>
                  <a:lnTo>
                    <a:pt x="233" y="444"/>
                  </a:lnTo>
                  <a:lnTo>
                    <a:pt x="233" y="442"/>
                  </a:lnTo>
                  <a:lnTo>
                    <a:pt x="232" y="442"/>
                  </a:lnTo>
                  <a:lnTo>
                    <a:pt x="232" y="444"/>
                  </a:lnTo>
                  <a:close/>
                  <a:moveTo>
                    <a:pt x="256" y="450"/>
                  </a:moveTo>
                  <a:lnTo>
                    <a:pt x="254" y="450"/>
                  </a:lnTo>
                  <a:lnTo>
                    <a:pt x="256" y="451"/>
                  </a:lnTo>
                  <a:lnTo>
                    <a:pt x="256" y="450"/>
                  </a:lnTo>
                  <a:close/>
                  <a:moveTo>
                    <a:pt x="168" y="348"/>
                  </a:moveTo>
                  <a:lnTo>
                    <a:pt x="170" y="347"/>
                  </a:lnTo>
                  <a:lnTo>
                    <a:pt x="168" y="347"/>
                  </a:lnTo>
                  <a:lnTo>
                    <a:pt x="168" y="348"/>
                  </a:lnTo>
                  <a:close/>
                  <a:moveTo>
                    <a:pt x="173" y="362"/>
                  </a:moveTo>
                  <a:lnTo>
                    <a:pt x="171" y="362"/>
                  </a:lnTo>
                  <a:lnTo>
                    <a:pt x="170" y="362"/>
                  </a:lnTo>
                  <a:lnTo>
                    <a:pt x="168" y="364"/>
                  </a:lnTo>
                  <a:lnTo>
                    <a:pt x="167" y="364"/>
                  </a:lnTo>
                  <a:lnTo>
                    <a:pt x="165" y="364"/>
                  </a:lnTo>
                  <a:lnTo>
                    <a:pt x="164" y="364"/>
                  </a:lnTo>
                  <a:lnTo>
                    <a:pt x="164" y="362"/>
                  </a:lnTo>
                  <a:lnTo>
                    <a:pt x="162" y="362"/>
                  </a:lnTo>
                  <a:lnTo>
                    <a:pt x="160" y="362"/>
                  </a:lnTo>
                  <a:lnTo>
                    <a:pt x="160" y="364"/>
                  </a:lnTo>
                  <a:lnTo>
                    <a:pt x="162" y="365"/>
                  </a:lnTo>
                  <a:lnTo>
                    <a:pt x="164" y="365"/>
                  </a:lnTo>
                  <a:lnTo>
                    <a:pt x="170" y="364"/>
                  </a:lnTo>
                  <a:lnTo>
                    <a:pt x="176" y="364"/>
                  </a:lnTo>
                  <a:lnTo>
                    <a:pt x="176" y="362"/>
                  </a:lnTo>
                  <a:lnTo>
                    <a:pt x="174" y="362"/>
                  </a:lnTo>
                  <a:lnTo>
                    <a:pt x="173" y="362"/>
                  </a:lnTo>
                  <a:close/>
                  <a:moveTo>
                    <a:pt x="235" y="433"/>
                  </a:moveTo>
                  <a:lnTo>
                    <a:pt x="235" y="432"/>
                  </a:lnTo>
                  <a:lnTo>
                    <a:pt x="233" y="432"/>
                  </a:lnTo>
                  <a:lnTo>
                    <a:pt x="230" y="432"/>
                  </a:lnTo>
                  <a:lnTo>
                    <a:pt x="229" y="433"/>
                  </a:lnTo>
                  <a:lnTo>
                    <a:pt x="227" y="433"/>
                  </a:lnTo>
                  <a:lnTo>
                    <a:pt x="227" y="435"/>
                  </a:lnTo>
                  <a:lnTo>
                    <a:pt x="227" y="436"/>
                  </a:lnTo>
                  <a:lnTo>
                    <a:pt x="229" y="435"/>
                  </a:lnTo>
                  <a:lnTo>
                    <a:pt x="232" y="433"/>
                  </a:lnTo>
                  <a:lnTo>
                    <a:pt x="235" y="433"/>
                  </a:lnTo>
                  <a:close/>
                  <a:moveTo>
                    <a:pt x="188" y="411"/>
                  </a:moveTo>
                  <a:lnTo>
                    <a:pt x="186" y="411"/>
                  </a:lnTo>
                  <a:lnTo>
                    <a:pt x="185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2" y="412"/>
                  </a:lnTo>
                  <a:lnTo>
                    <a:pt x="180" y="412"/>
                  </a:lnTo>
                  <a:lnTo>
                    <a:pt x="180" y="414"/>
                  </a:lnTo>
                  <a:lnTo>
                    <a:pt x="182" y="414"/>
                  </a:lnTo>
                  <a:lnTo>
                    <a:pt x="180" y="415"/>
                  </a:lnTo>
                  <a:lnTo>
                    <a:pt x="179" y="417"/>
                  </a:lnTo>
                  <a:lnTo>
                    <a:pt x="180" y="417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3" y="414"/>
                  </a:lnTo>
                  <a:lnTo>
                    <a:pt x="186" y="412"/>
                  </a:lnTo>
                  <a:lnTo>
                    <a:pt x="188" y="412"/>
                  </a:lnTo>
                  <a:lnTo>
                    <a:pt x="189" y="411"/>
                  </a:lnTo>
                  <a:lnTo>
                    <a:pt x="188" y="411"/>
                  </a:lnTo>
                  <a:close/>
                  <a:moveTo>
                    <a:pt x="157" y="127"/>
                  </a:moveTo>
                  <a:lnTo>
                    <a:pt x="157" y="129"/>
                  </a:lnTo>
                  <a:lnTo>
                    <a:pt x="159" y="129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59" y="127"/>
                  </a:lnTo>
                  <a:lnTo>
                    <a:pt x="157" y="127"/>
                  </a:lnTo>
                  <a:close/>
                  <a:moveTo>
                    <a:pt x="179" y="159"/>
                  </a:moveTo>
                  <a:lnTo>
                    <a:pt x="177" y="159"/>
                  </a:lnTo>
                  <a:lnTo>
                    <a:pt x="176" y="159"/>
                  </a:lnTo>
                  <a:lnTo>
                    <a:pt x="174" y="159"/>
                  </a:lnTo>
                  <a:lnTo>
                    <a:pt x="173" y="159"/>
                  </a:lnTo>
                  <a:lnTo>
                    <a:pt x="173" y="161"/>
                  </a:lnTo>
                  <a:lnTo>
                    <a:pt x="179" y="161"/>
                  </a:lnTo>
                  <a:lnTo>
                    <a:pt x="183" y="159"/>
                  </a:lnTo>
                  <a:lnTo>
                    <a:pt x="182" y="159"/>
                  </a:lnTo>
                  <a:lnTo>
                    <a:pt x="179" y="159"/>
                  </a:lnTo>
                  <a:close/>
                  <a:moveTo>
                    <a:pt x="195" y="186"/>
                  </a:moveTo>
                  <a:lnTo>
                    <a:pt x="194" y="186"/>
                  </a:lnTo>
                  <a:lnTo>
                    <a:pt x="192" y="188"/>
                  </a:lnTo>
                  <a:lnTo>
                    <a:pt x="194" y="188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6"/>
                  </a:lnTo>
                  <a:lnTo>
                    <a:pt x="195" y="186"/>
                  </a:lnTo>
                  <a:close/>
                  <a:moveTo>
                    <a:pt x="183" y="150"/>
                  </a:moveTo>
                  <a:lnTo>
                    <a:pt x="185" y="148"/>
                  </a:lnTo>
                  <a:lnTo>
                    <a:pt x="183" y="148"/>
                  </a:lnTo>
                  <a:lnTo>
                    <a:pt x="183" y="150"/>
                  </a:lnTo>
                  <a:close/>
                  <a:moveTo>
                    <a:pt x="862" y="30"/>
                  </a:moveTo>
                  <a:lnTo>
                    <a:pt x="862" y="32"/>
                  </a:lnTo>
                  <a:lnTo>
                    <a:pt x="857" y="32"/>
                  </a:lnTo>
                  <a:lnTo>
                    <a:pt x="852" y="33"/>
                  </a:lnTo>
                  <a:lnTo>
                    <a:pt x="849" y="33"/>
                  </a:lnTo>
                  <a:lnTo>
                    <a:pt x="848" y="33"/>
                  </a:lnTo>
                  <a:lnTo>
                    <a:pt x="846" y="35"/>
                  </a:lnTo>
                  <a:lnTo>
                    <a:pt x="845" y="35"/>
                  </a:lnTo>
                  <a:lnTo>
                    <a:pt x="840" y="36"/>
                  </a:lnTo>
                  <a:lnTo>
                    <a:pt x="836" y="36"/>
                  </a:lnTo>
                  <a:lnTo>
                    <a:pt x="834" y="38"/>
                  </a:lnTo>
                  <a:lnTo>
                    <a:pt x="833" y="38"/>
                  </a:lnTo>
                  <a:lnTo>
                    <a:pt x="830" y="38"/>
                  </a:lnTo>
                  <a:lnTo>
                    <a:pt x="824" y="38"/>
                  </a:lnTo>
                  <a:lnTo>
                    <a:pt x="818" y="38"/>
                  </a:lnTo>
                  <a:lnTo>
                    <a:pt x="819" y="39"/>
                  </a:lnTo>
                  <a:lnTo>
                    <a:pt x="822" y="39"/>
                  </a:lnTo>
                  <a:lnTo>
                    <a:pt x="824" y="39"/>
                  </a:lnTo>
                  <a:lnTo>
                    <a:pt x="822" y="41"/>
                  </a:lnTo>
                  <a:lnTo>
                    <a:pt x="821" y="41"/>
                  </a:lnTo>
                  <a:lnTo>
                    <a:pt x="816" y="42"/>
                  </a:lnTo>
                  <a:lnTo>
                    <a:pt x="815" y="42"/>
                  </a:lnTo>
                  <a:lnTo>
                    <a:pt x="812" y="42"/>
                  </a:lnTo>
                  <a:lnTo>
                    <a:pt x="807" y="42"/>
                  </a:lnTo>
                  <a:lnTo>
                    <a:pt x="806" y="44"/>
                  </a:lnTo>
                  <a:lnTo>
                    <a:pt x="799" y="44"/>
                  </a:lnTo>
                  <a:lnTo>
                    <a:pt x="795" y="44"/>
                  </a:lnTo>
                  <a:lnTo>
                    <a:pt x="793" y="44"/>
                  </a:lnTo>
                  <a:lnTo>
                    <a:pt x="789" y="44"/>
                  </a:lnTo>
                  <a:lnTo>
                    <a:pt x="787" y="44"/>
                  </a:lnTo>
                  <a:lnTo>
                    <a:pt x="787" y="45"/>
                  </a:lnTo>
                  <a:lnTo>
                    <a:pt x="789" y="45"/>
                  </a:lnTo>
                  <a:lnTo>
                    <a:pt x="792" y="47"/>
                  </a:lnTo>
                  <a:lnTo>
                    <a:pt x="796" y="47"/>
                  </a:lnTo>
                  <a:lnTo>
                    <a:pt x="799" y="47"/>
                  </a:lnTo>
                  <a:lnTo>
                    <a:pt x="793" y="49"/>
                  </a:lnTo>
                  <a:lnTo>
                    <a:pt x="792" y="49"/>
                  </a:lnTo>
                  <a:lnTo>
                    <a:pt x="792" y="50"/>
                  </a:lnTo>
                  <a:lnTo>
                    <a:pt x="790" y="50"/>
                  </a:lnTo>
                  <a:lnTo>
                    <a:pt x="786" y="50"/>
                  </a:lnTo>
                  <a:lnTo>
                    <a:pt x="784" y="52"/>
                  </a:lnTo>
                  <a:lnTo>
                    <a:pt x="781" y="52"/>
                  </a:lnTo>
                  <a:lnTo>
                    <a:pt x="780" y="50"/>
                  </a:lnTo>
                  <a:lnTo>
                    <a:pt x="775" y="52"/>
                  </a:lnTo>
                  <a:lnTo>
                    <a:pt x="772" y="52"/>
                  </a:lnTo>
                  <a:lnTo>
                    <a:pt x="766" y="52"/>
                  </a:lnTo>
                  <a:lnTo>
                    <a:pt x="762" y="50"/>
                  </a:lnTo>
                  <a:lnTo>
                    <a:pt x="760" y="50"/>
                  </a:lnTo>
                  <a:lnTo>
                    <a:pt x="757" y="50"/>
                  </a:lnTo>
                  <a:lnTo>
                    <a:pt x="754" y="50"/>
                  </a:lnTo>
                  <a:lnTo>
                    <a:pt x="753" y="50"/>
                  </a:lnTo>
                  <a:lnTo>
                    <a:pt x="760" y="52"/>
                  </a:lnTo>
                  <a:lnTo>
                    <a:pt x="754" y="53"/>
                  </a:lnTo>
                  <a:lnTo>
                    <a:pt x="748" y="53"/>
                  </a:lnTo>
                  <a:lnTo>
                    <a:pt x="746" y="53"/>
                  </a:lnTo>
                  <a:lnTo>
                    <a:pt x="748" y="52"/>
                  </a:lnTo>
                  <a:lnTo>
                    <a:pt x="750" y="50"/>
                  </a:lnTo>
                  <a:lnTo>
                    <a:pt x="748" y="50"/>
                  </a:lnTo>
                  <a:lnTo>
                    <a:pt x="746" y="52"/>
                  </a:lnTo>
                  <a:lnTo>
                    <a:pt x="745" y="52"/>
                  </a:lnTo>
                  <a:lnTo>
                    <a:pt x="740" y="52"/>
                  </a:lnTo>
                  <a:lnTo>
                    <a:pt x="742" y="53"/>
                  </a:lnTo>
                  <a:lnTo>
                    <a:pt x="740" y="53"/>
                  </a:lnTo>
                  <a:lnTo>
                    <a:pt x="740" y="55"/>
                  </a:lnTo>
                  <a:lnTo>
                    <a:pt x="737" y="56"/>
                  </a:lnTo>
                  <a:lnTo>
                    <a:pt x="736" y="56"/>
                  </a:lnTo>
                  <a:lnTo>
                    <a:pt x="736" y="58"/>
                  </a:lnTo>
                  <a:lnTo>
                    <a:pt x="739" y="56"/>
                  </a:lnTo>
                  <a:lnTo>
                    <a:pt x="740" y="58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3" y="59"/>
                  </a:lnTo>
                  <a:lnTo>
                    <a:pt x="743" y="58"/>
                  </a:lnTo>
                  <a:lnTo>
                    <a:pt x="748" y="58"/>
                  </a:lnTo>
                  <a:lnTo>
                    <a:pt x="750" y="58"/>
                  </a:lnTo>
                  <a:lnTo>
                    <a:pt x="751" y="59"/>
                  </a:lnTo>
                  <a:lnTo>
                    <a:pt x="750" y="59"/>
                  </a:lnTo>
                  <a:lnTo>
                    <a:pt x="748" y="61"/>
                  </a:lnTo>
                  <a:lnTo>
                    <a:pt x="748" y="62"/>
                  </a:lnTo>
                  <a:lnTo>
                    <a:pt x="746" y="62"/>
                  </a:lnTo>
                  <a:lnTo>
                    <a:pt x="746" y="64"/>
                  </a:lnTo>
                  <a:lnTo>
                    <a:pt x="745" y="64"/>
                  </a:lnTo>
                  <a:lnTo>
                    <a:pt x="745" y="65"/>
                  </a:lnTo>
                  <a:lnTo>
                    <a:pt x="746" y="65"/>
                  </a:lnTo>
                  <a:lnTo>
                    <a:pt x="745" y="67"/>
                  </a:lnTo>
                  <a:lnTo>
                    <a:pt x="746" y="67"/>
                  </a:lnTo>
                  <a:lnTo>
                    <a:pt x="746" y="65"/>
                  </a:lnTo>
                  <a:lnTo>
                    <a:pt x="748" y="65"/>
                  </a:lnTo>
                  <a:lnTo>
                    <a:pt x="748" y="64"/>
                  </a:lnTo>
                  <a:lnTo>
                    <a:pt x="750" y="64"/>
                  </a:lnTo>
                  <a:lnTo>
                    <a:pt x="750" y="65"/>
                  </a:lnTo>
                  <a:lnTo>
                    <a:pt x="748" y="67"/>
                  </a:lnTo>
                  <a:lnTo>
                    <a:pt x="750" y="67"/>
                  </a:lnTo>
                  <a:lnTo>
                    <a:pt x="751" y="67"/>
                  </a:lnTo>
                  <a:lnTo>
                    <a:pt x="751" y="70"/>
                  </a:lnTo>
                  <a:lnTo>
                    <a:pt x="750" y="70"/>
                  </a:lnTo>
                  <a:lnTo>
                    <a:pt x="748" y="70"/>
                  </a:lnTo>
                  <a:lnTo>
                    <a:pt x="748" y="71"/>
                  </a:lnTo>
                  <a:lnTo>
                    <a:pt x="746" y="70"/>
                  </a:lnTo>
                  <a:lnTo>
                    <a:pt x="745" y="71"/>
                  </a:lnTo>
                  <a:lnTo>
                    <a:pt x="745" y="70"/>
                  </a:lnTo>
                  <a:lnTo>
                    <a:pt x="743" y="70"/>
                  </a:lnTo>
                  <a:lnTo>
                    <a:pt x="743" y="71"/>
                  </a:lnTo>
                  <a:lnTo>
                    <a:pt x="742" y="71"/>
                  </a:lnTo>
                  <a:lnTo>
                    <a:pt x="740" y="71"/>
                  </a:lnTo>
                  <a:lnTo>
                    <a:pt x="739" y="71"/>
                  </a:lnTo>
                  <a:lnTo>
                    <a:pt x="739" y="73"/>
                  </a:lnTo>
                  <a:lnTo>
                    <a:pt x="740" y="74"/>
                  </a:lnTo>
                  <a:lnTo>
                    <a:pt x="739" y="74"/>
                  </a:lnTo>
                  <a:lnTo>
                    <a:pt x="739" y="76"/>
                  </a:lnTo>
                  <a:lnTo>
                    <a:pt x="737" y="76"/>
                  </a:lnTo>
                  <a:lnTo>
                    <a:pt x="733" y="76"/>
                  </a:lnTo>
                  <a:lnTo>
                    <a:pt x="731" y="74"/>
                  </a:lnTo>
                  <a:lnTo>
                    <a:pt x="728" y="76"/>
                  </a:lnTo>
                  <a:lnTo>
                    <a:pt x="727" y="76"/>
                  </a:lnTo>
                  <a:lnTo>
                    <a:pt x="724" y="76"/>
                  </a:lnTo>
                  <a:lnTo>
                    <a:pt x="724" y="77"/>
                  </a:lnTo>
                  <a:lnTo>
                    <a:pt x="721" y="77"/>
                  </a:lnTo>
                  <a:lnTo>
                    <a:pt x="719" y="79"/>
                  </a:lnTo>
                  <a:lnTo>
                    <a:pt x="724" y="79"/>
                  </a:lnTo>
                  <a:lnTo>
                    <a:pt x="724" y="80"/>
                  </a:lnTo>
                  <a:lnTo>
                    <a:pt x="721" y="80"/>
                  </a:lnTo>
                  <a:lnTo>
                    <a:pt x="721" y="82"/>
                  </a:lnTo>
                  <a:lnTo>
                    <a:pt x="719" y="82"/>
                  </a:lnTo>
                  <a:lnTo>
                    <a:pt x="718" y="83"/>
                  </a:lnTo>
                  <a:lnTo>
                    <a:pt x="716" y="85"/>
                  </a:lnTo>
                  <a:lnTo>
                    <a:pt x="716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0" y="89"/>
                  </a:lnTo>
                  <a:lnTo>
                    <a:pt x="712" y="91"/>
                  </a:lnTo>
                  <a:lnTo>
                    <a:pt x="710" y="92"/>
                  </a:lnTo>
                  <a:lnTo>
                    <a:pt x="709" y="92"/>
                  </a:lnTo>
                  <a:lnTo>
                    <a:pt x="707" y="92"/>
                  </a:lnTo>
                  <a:lnTo>
                    <a:pt x="707" y="94"/>
                  </a:lnTo>
                  <a:lnTo>
                    <a:pt x="706" y="94"/>
                  </a:lnTo>
                  <a:lnTo>
                    <a:pt x="706" y="95"/>
                  </a:lnTo>
                  <a:lnTo>
                    <a:pt x="709" y="95"/>
                  </a:lnTo>
                  <a:lnTo>
                    <a:pt x="712" y="95"/>
                  </a:lnTo>
                  <a:lnTo>
                    <a:pt x="709" y="97"/>
                  </a:lnTo>
                  <a:lnTo>
                    <a:pt x="710" y="97"/>
                  </a:lnTo>
                  <a:lnTo>
                    <a:pt x="713" y="95"/>
                  </a:lnTo>
                  <a:lnTo>
                    <a:pt x="713" y="94"/>
                  </a:lnTo>
                  <a:lnTo>
                    <a:pt x="715" y="92"/>
                  </a:lnTo>
                  <a:lnTo>
                    <a:pt x="713" y="92"/>
                  </a:lnTo>
                  <a:lnTo>
                    <a:pt x="713" y="91"/>
                  </a:lnTo>
                  <a:lnTo>
                    <a:pt x="715" y="91"/>
                  </a:lnTo>
                  <a:lnTo>
                    <a:pt x="716" y="91"/>
                  </a:lnTo>
                  <a:lnTo>
                    <a:pt x="716" y="92"/>
                  </a:lnTo>
                  <a:lnTo>
                    <a:pt x="716" y="92"/>
                  </a:lnTo>
                  <a:lnTo>
                    <a:pt x="718" y="91"/>
                  </a:lnTo>
                  <a:lnTo>
                    <a:pt x="719" y="89"/>
                  </a:lnTo>
                  <a:lnTo>
                    <a:pt x="721" y="89"/>
                  </a:lnTo>
                  <a:lnTo>
                    <a:pt x="722" y="89"/>
                  </a:lnTo>
                  <a:lnTo>
                    <a:pt x="727" y="91"/>
                  </a:lnTo>
                  <a:lnTo>
                    <a:pt x="731" y="92"/>
                  </a:lnTo>
                  <a:lnTo>
                    <a:pt x="733" y="94"/>
                  </a:lnTo>
                  <a:lnTo>
                    <a:pt x="736" y="94"/>
                  </a:lnTo>
                  <a:lnTo>
                    <a:pt x="740" y="94"/>
                  </a:lnTo>
                  <a:lnTo>
                    <a:pt x="742" y="94"/>
                  </a:lnTo>
                  <a:lnTo>
                    <a:pt x="742" y="95"/>
                  </a:lnTo>
                  <a:lnTo>
                    <a:pt x="743" y="95"/>
                  </a:lnTo>
                  <a:lnTo>
                    <a:pt x="745" y="95"/>
                  </a:lnTo>
                  <a:lnTo>
                    <a:pt x="745" y="97"/>
                  </a:lnTo>
                  <a:lnTo>
                    <a:pt x="743" y="97"/>
                  </a:lnTo>
                  <a:lnTo>
                    <a:pt x="740" y="97"/>
                  </a:lnTo>
                  <a:lnTo>
                    <a:pt x="739" y="99"/>
                  </a:lnTo>
                  <a:lnTo>
                    <a:pt x="739" y="97"/>
                  </a:lnTo>
                  <a:lnTo>
                    <a:pt x="734" y="97"/>
                  </a:lnTo>
                  <a:lnTo>
                    <a:pt x="731" y="95"/>
                  </a:lnTo>
                  <a:lnTo>
                    <a:pt x="730" y="95"/>
                  </a:lnTo>
                  <a:lnTo>
                    <a:pt x="728" y="95"/>
                  </a:lnTo>
                  <a:lnTo>
                    <a:pt x="727" y="95"/>
                  </a:lnTo>
                  <a:lnTo>
                    <a:pt x="721" y="95"/>
                  </a:lnTo>
                  <a:lnTo>
                    <a:pt x="721" y="97"/>
                  </a:lnTo>
                  <a:lnTo>
                    <a:pt x="727" y="97"/>
                  </a:lnTo>
                  <a:lnTo>
                    <a:pt x="727" y="99"/>
                  </a:lnTo>
                  <a:lnTo>
                    <a:pt x="725" y="99"/>
                  </a:lnTo>
                  <a:lnTo>
                    <a:pt x="724" y="99"/>
                  </a:lnTo>
                  <a:lnTo>
                    <a:pt x="728" y="100"/>
                  </a:lnTo>
                  <a:lnTo>
                    <a:pt x="727" y="100"/>
                  </a:lnTo>
                  <a:lnTo>
                    <a:pt x="724" y="100"/>
                  </a:lnTo>
                  <a:lnTo>
                    <a:pt x="724" y="102"/>
                  </a:lnTo>
                  <a:lnTo>
                    <a:pt x="727" y="100"/>
                  </a:lnTo>
                  <a:lnTo>
                    <a:pt x="730" y="102"/>
                  </a:lnTo>
                  <a:lnTo>
                    <a:pt x="734" y="102"/>
                  </a:lnTo>
                  <a:lnTo>
                    <a:pt x="737" y="102"/>
                  </a:lnTo>
                  <a:lnTo>
                    <a:pt x="737" y="103"/>
                  </a:lnTo>
                  <a:lnTo>
                    <a:pt x="739" y="105"/>
                  </a:lnTo>
                  <a:lnTo>
                    <a:pt x="740" y="105"/>
                  </a:lnTo>
                  <a:lnTo>
                    <a:pt x="742" y="105"/>
                  </a:lnTo>
                  <a:lnTo>
                    <a:pt x="742" y="103"/>
                  </a:lnTo>
                  <a:lnTo>
                    <a:pt x="742" y="102"/>
                  </a:lnTo>
                  <a:lnTo>
                    <a:pt x="743" y="102"/>
                  </a:lnTo>
                  <a:lnTo>
                    <a:pt x="746" y="102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0" y="103"/>
                  </a:lnTo>
                  <a:lnTo>
                    <a:pt x="751" y="103"/>
                  </a:lnTo>
                  <a:lnTo>
                    <a:pt x="753" y="103"/>
                  </a:lnTo>
                  <a:lnTo>
                    <a:pt x="753" y="105"/>
                  </a:lnTo>
                  <a:lnTo>
                    <a:pt x="753" y="106"/>
                  </a:lnTo>
                  <a:lnTo>
                    <a:pt x="753" y="108"/>
                  </a:lnTo>
                  <a:lnTo>
                    <a:pt x="753" y="109"/>
                  </a:lnTo>
                  <a:lnTo>
                    <a:pt x="751" y="109"/>
                  </a:lnTo>
                  <a:lnTo>
                    <a:pt x="751" y="111"/>
                  </a:lnTo>
                  <a:lnTo>
                    <a:pt x="750" y="111"/>
                  </a:lnTo>
                  <a:lnTo>
                    <a:pt x="748" y="111"/>
                  </a:lnTo>
                  <a:lnTo>
                    <a:pt x="748" y="112"/>
                  </a:lnTo>
                  <a:lnTo>
                    <a:pt x="746" y="112"/>
                  </a:lnTo>
                  <a:lnTo>
                    <a:pt x="745" y="112"/>
                  </a:lnTo>
                  <a:lnTo>
                    <a:pt x="745" y="114"/>
                  </a:lnTo>
                  <a:lnTo>
                    <a:pt x="745" y="115"/>
                  </a:lnTo>
                  <a:lnTo>
                    <a:pt x="743" y="117"/>
                  </a:lnTo>
                  <a:lnTo>
                    <a:pt x="743" y="118"/>
                  </a:lnTo>
                  <a:lnTo>
                    <a:pt x="743" y="120"/>
                  </a:lnTo>
                  <a:lnTo>
                    <a:pt x="745" y="121"/>
                  </a:lnTo>
                  <a:lnTo>
                    <a:pt x="743" y="121"/>
                  </a:lnTo>
                  <a:lnTo>
                    <a:pt x="743" y="123"/>
                  </a:lnTo>
                  <a:lnTo>
                    <a:pt x="745" y="124"/>
                  </a:lnTo>
                  <a:lnTo>
                    <a:pt x="745" y="126"/>
                  </a:lnTo>
                  <a:lnTo>
                    <a:pt x="743" y="127"/>
                  </a:lnTo>
                  <a:lnTo>
                    <a:pt x="743" y="126"/>
                  </a:lnTo>
                  <a:lnTo>
                    <a:pt x="740" y="121"/>
                  </a:lnTo>
                  <a:lnTo>
                    <a:pt x="740" y="120"/>
                  </a:lnTo>
                  <a:lnTo>
                    <a:pt x="739" y="117"/>
                  </a:lnTo>
                  <a:lnTo>
                    <a:pt x="739" y="115"/>
                  </a:lnTo>
                  <a:lnTo>
                    <a:pt x="740" y="115"/>
                  </a:lnTo>
                  <a:lnTo>
                    <a:pt x="743" y="115"/>
                  </a:lnTo>
                  <a:lnTo>
                    <a:pt x="743" y="114"/>
                  </a:lnTo>
                  <a:lnTo>
                    <a:pt x="742" y="114"/>
                  </a:lnTo>
                  <a:lnTo>
                    <a:pt x="740" y="114"/>
                  </a:lnTo>
                  <a:lnTo>
                    <a:pt x="740" y="112"/>
                  </a:lnTo>
                  <a:lnTo>
                    <a:pt x="742" y="112"/>
                  </a:lnTo>
                  <a:lnTo>
                    <a:pt x="743" y="112"/>
                  </a:lnTo>
                  <a:lnTo>
                    <a:pt x="743" y="111"/>
                  </a:lnTo>
                  <a:lnTo>
                    <a:pt x="742" y="111"/>
                  </a:lnTo>
                  <a:lnTo>
                    <a:pt x="740" y="111"/>
                  </a:lnTo>
                  <a:lnTo>
                    <a:pt x="736" y="111"/>
                  </a:lnTo>
                  <a:lnTo>
                    <a:pt x="734" y="109"/>
                  </a:lnTo>
                  <a:lnTo>
                    <a:pt x="733" y="109"/>
                  </a:lnTo>
                  <a:lnTo>
                    <a:pt x="730" y="109"/>
                  </a:lnTo>
                  <a:lnTo>
                    <a:pt x="725" y="109"/>
                  </a:lnTo>
                  <a:lnTo>
                    <a:pt x="724" y="109"/>
                  </a:lnTo>
                  <a:lnTo>
                    <a:pt x="721" y="108"/>
                  </a:lnTo>
                  <a:lnTo>
                    <a:pt x="721" y="109"/>
                  </a:lnTo>
                  <a:lnTo>
                    <a:pt x="718" y="109"/>
                  </a:lnTo>
                  <a:lnTo>
                    <a:pt x="716" y="109"/>
                  </a:lnTo>
                  <a:lnTo>
                    <a:pt x="715" y="109"/>
                  </a:lnTo>
                  <a:lnTo>
                    <a:pt x="715" y="111"/>
                  </a:lnTo>
                  <a:lnTo>
                    <a:pt x="713" y="111"/>
                  </a:lnTo>
                  <a:lnTo>
                    <a:pt x="712" y="111"/>
                  </a:lnTo>
                  <a:lnTo>
                    <a:pt x="710" y="112"/>
                  </a:lnTo>
                  <a:lnTo>
                    <a:pt x="709" y="112"/>
                  </a:lnTo>
                  <a:lnTo>
                    <a:pt x="707" y="112"/>
                  </a:lnTo>
                  <a:lnTo>
                    <a:pt x="704" y="114"/>
                  </a:lnTo>
                  <a:lnTo>
                    <a:pt x="703" y="114"/>
                  </a:lnTo>
                  <a:lnTo>
                    <a:pt x="703" y="112"/>
                  </a:lnTo>
                  <a:lnTo>
                    <a:pt x="701" y="112"/>
                  </a:lnTo>
                  <a:lnTo>
                    <a:pt x="701" y="111"/>
                  </a:lnTo>
                  <a:lnTo>
                    <a:pt x="700" y="111"/>
                  </a:lnTo>
                  <a:lnTo>
                    <a:pt x="698" y="111"/>
                  </a:lnTo>
                  <a:lnTo>
                    <a:pt x="698" y="109"/>
                  </a:lnTo>
                  <a:lnTo>
                    <a:pt x="697" y="109"/>
                  </a:lnTo>
                  <a:lnTo>
                    <a:pt x="693" y="111"/>
                  </a:lnTo>
                  <a:lnTo>
                    <a:pt x="695" y="111"/>
                  </a:lnTo>
                  <a:lnTo>
                    <a:pt x="695" y="112"/>
                  </a:lnTo>
                  <a:lnTo>
                    <a:pt x="692" y="112"/>
                  </a:lnTo>
                  <a:lnTo>
                    <a:pt x="690" y="112"/>
                  </a:lnTo>
                  <a:lnTo>
                    <a:pt x="689" y="112"/>
                  </a:lnTo>
                  <a:lnTo>
                    <a:pt x="689" y="114"/>
                  </a:lnTo>
                  <a:lnTo>
                    <a:pt x="690" y="114"/>
                  </a:lnTo>
                  <a:lnTo>
                    <a:pt x="692" y="114"/>
                  </a:lnTo>
                  <a:lnTo>
                    <a:pt x="692" y="115"/>
                  </a:lnTo>
                  <a:lnTo>
                    <a:pt x="693" y="115"/>
                  </a:lnTo>
                  <a:lnTo>
                    <a:pt x="693" y="117"/>
                  </a:lnTo>
                  <a:lnTo>
                    <a:pt x="692" y="117"/>
                  </a:lnTo>
                  <a:lnTo>
                    <a:pt x="692" y="118"/>
                  </a:lnTo>
                  <a:lnTo>
                    <a:pt x="693" y="118"/>
                  </a:lnTo>
                  <a:lnTo>
                    <a:pt x="695" y="117"/>
                  </a:lnTo>
                  <a:lnTo>
                    <a:pt x="695" y="118"/>
                  </a:lnTo>
                  <a:lnTo>
                    <a:pt x="700" y="118"/>
                  </a:lnTo>
                  <a:lnTo>
                    <a:pt x="704" y="117"/>
                  </a:lnTo>
                  <a:lnTo>
                    <a:pt x="704" y="118"/>
                  </a:lnTo>
                  <a:lnTo>
                    <a:pt x="703" y="118"/>
                  </a:lnTo>
                  <a:lnTo>
                    <a:pt x="703" y="120"/>
                  </a:lnTo>
                  <a:lnTo>
                    <a:pt x="701" y="121"/>
                  </a:lnTo>
                  <a:lnTo>
                    <a:pt x="703" y="121"/>
                  </a:lnTo>
                  <a:lnTo>
                    <a:pt x="704" y="121"/>
                  </a:lnTo>
                  <a:lnTo>
                    <a:pt x="706" y="121"/>
                  </a:lnTo>
                  <a:lnTo>
                    <a:pt x="706" y="120"/>
                  </a:lnTo>
                  <a:lnTo>
                    <a:pt x="707" y="121"/>
                  </a:lnTo>
                  <a:lnTo>
                    <a:pt x="710" y="120"/>
                  </a:lnTo>
                  <a:lnTo>
                    <a:pt x="712" y="120"/>
                  </a:lnTo>
                  <a:lnTo>
                    <a:pt x="713" y="120"/>
                  </a:lnTo>
                  <a:lnTo>
                    <a:pt x="716" y="121"/>
                  </a:lnTo>
                  <a:lnTo>
                    <a:pt x="715" y="121"/>
                  </a:lnTo>
                  <a:lnTo>
                    <a:pt x="715" y="123"/>
                  </a:lnTo>
                  <a:lnTo>
                    <a:pt x="716" y="123"/>
                  </a:lnTo>
                  <a:lnTo>
                    <a:pt x="716" y="121"/>
                  </a:lnTo>
                  <a:lnTo>
                    <a:pt x="718" y="121"/>
                  </a:lnTo>
                  <a:lnTo>
                    <a:pt x="721" y="121"/>
                  </a:lnTo>
                  <a:lnTo>
                    <a:pt x="722" y="121"/>
                  </a:lnTo>
                  <a:lnTo>
                    <a:pt x="727" y="121"/>
                  </a:lnTo>
                  <a:lnTo>
                    <a:pt x="728" y="121"/>
                  </a:lnTo>
                  <a:lnTo>
                    <a:pt x="730" y="123"/>
                  </a:lnTo>
                  <a:lnTo>
                    <a:pt x="728" y="124"/>
                  </a:lnTo>
                  <a:lnTo>
                    <a:pt x="727" y="124"/>
                  </a:lnTo>
                  <a:lnTo>
                    <a:pt x="725" y="124"/>
                  </a:lnTo>
                  <a:lnTo>
                    <a:pt x="721" y="126"/>
                  </a:lnTo>
                  <a:lnTo>
                    <a:pt x="718" y="126"/>
                  </a:lnTo>
                  <a:lnTo>
                    <a:pt x="719" y="127"/>
                  </a:lnTo>
                  <a:lnTo>
                    <a:pt x="725" y="126"/>
                  </a:lnTo>
                  <a:lnTo>
                    <a:pt x="727" y="127"/>
                  </a:lnTo>
                  <a:lnTo>
                    <a:pt x="728" y="129"/>
                  </a:lnTo>
                  <a:lnTo>
                    <a:pt x="730" y="129"/>
                  </a:lnTo>
                  <a:lnTo>
                    <a:pt x="730" y="130"/>
                  </a:lnTo>
                  <a:lnTo>
                    <a:pt x="728" y="130"/>
                  </a:lnTo>
                  <a:lnTo>
                    <a:pt x="728" y="132"/>
                  </a:lnTo>
                  <a:lnTo>
                    <a:pt x="730" y="132"/>
                  </a:lnTo>
                  <a:lnTo>
                    <a:pt x="730" y="133"/>
                  </a:lnTo>
                  <a:lnTo>
                    <a:pt x="731" y="133"/>
                  </a:lnTo>
                  <a:lnTo>
                    <a:pt x="731" y="135"/>
                  </a:lnTo>
                  <a:lnTo>
                    <a:pt x="731" y="136"/>
                  </a:lnTo>
                  <a:lnTo>
                    <a:pt x="730" y="138"/>
                  </a:lnTo>
                  <a:lnTo>
                    <a:pt x="730" y="139"/>
                  </a:lnTo>
                  <a:lnTo>
                    <a:pt x="728" y="139"/>
                  </a:lnTo>
                  <a:lnTo>
                    <a:pt x="727" y="141"/>
                  </a:lnTo>
                  <a:lnTo>
                    <a:pt x="722" y="141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8" y="138"/>
                  </a:lnTo>
                  <a:lnTo>
                    <a:pt x="716" y="138"/>
                  </a:lnTo>
                  <a:lnTo>
                    <a:pt x="712" y="138"/>
                  </a:lnTo>
                  <a:lnTo>
                    <a:pt x="710" y="138"/>
                  </a:lnTo>
                  <a:lnTo>
                    <a:pt x="707" y="136"/>
                  </a:lnTo>
                  <a:lnTo>
                    <a:pt x="706" y="136"/>
                  </a:lnTo>
                  <a:lnTo>
                    <a:pt x="704" y="135"/>
                  </a:lnTo>
                  <a:lnTo>
                    <a:pt x="700" y="133"/>
                  </a:lnTo>
                  <a:lnTo>
                    <a:pt x="695" y="132"/>
                  </a:lnTo>
                  <a:lnTo>
                    <a:pt x="690" y="132"/>
                  </a:lnTo>
                  <a:lnTo>
                    <a:pt x="695" y="133"/>
                  </a:lnTo>
                  <a:lnTo>
                    <a:pt x="700" y="133"/>
                  </a:lnTo>
                  <a:lnTo>
                    <a:pt x="703" y="135"/>
                  </a:lnTo>
                  <a:lnTo>
                    <a:pt x="701" y="135"/>
                  </a:lnTo>
                  <a:lnTo>
                    <a:pt x="697" y="135"/>
                  </a:lnTo>
                  <a:lnTo>
                    <a:pt x="701" y="136"/>
                  </a:lnTo>
                  <a:lnTo>
                    <a:pt x="703" y="136"/>
                  </a:lnTo>
                  <a:lnTo>
                    <a:pt x="707" y="138"/>
                  </a:lnTo>
                  <a:lnTo>
                    <a:pt x="709" y="138"/>
                  </a:lnTo>
                  <a:lnTo>
                    <a:pt x="709" y="139"/>
                  </a:lnTo>
                  <a:lnTo>
                    <a:pt x="712" y="139"/>
                  </a:lnTo>
                  <a:lnTo>
                    <a:pt x="713" y="139"/>
                  </a:lnTo>
                  <a:lnTo>
                    <a:pt x="713" y="141"/>
                  </a:lnTo>
                  <a:lnTo>
                    <a:pt x="710" y="141"/>
                  </a:lnTo>
                  <a:lnTo>
                    <a:pt x="707" y="141"/>
                  </a:lnTo>
                  <a:lnTo>
                    <a:pt x="706" y="141"/>
                  </a:lnTo>
                  <a:lnTo>
                    <a:pt x="704" y="141"/>
                  </a:lnTo>
                  <a:lnTo>
                    <a:pt x="698" y="144"/>
                  </a:lnTo>
                  <a:lnTo>
                    <a:pt x="704" y="142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9" y="142"/>
                  </a:lnTo>
                  <a:lnTo>
                    <a:pt x="710" y="142"/>
                  </a:lnTo>
                  <a:lnTo>
                    <a:pt x="712" y="142"/>
                  </a:lnTo>
                  <a:lnTo>
                    <a:pt x="710" y="144"/>
                  </a:lnTo>
                  <a:lnTo>
                    <a:pt x="710" y="145"/>
                  </a:lnTo>
                  <a:lnTo>
                    <a:pt x="709" y="145"/>
                  </a:lnTo>
                  <a:lnTo>
                    <a:pt x="709" y="147"/>
                  </a:lnTo>
                  <a:lnTo>
                    <a:pt x="710" y="148"/>
                  </a:lnTo>
                  <a:lnTo>
                    <a:pt x="709" y="148"/>
                  </a:lnTo>
                  <a:lnTo>
                    <a:pt x="707" y="150"/>
                  </a:lnTo>
                  <a:lnTo>
                    <a:pt x="709" y="150"/>
                  </a:lnTo>
                  <a:lnTo>
                    <a:pt x="710" y="150"/>
                  </a:lnTo>
                  <a:lnTo>
                    <a:pt x="712" y="150"/>
                  </a:lnTo>
                  <a:lnTo>
                    <a:pt x="713" y="150"/>
                  </a:lnTo>
                  <a:lnTo>
                    <a:pt x="716" y="150"/>
                  </a:lnTo>
                  <a:lnTo>
                    <a:pt x="718" y="150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21" y="152"/>
                  </a:lnTo>
                  <a:lnTo>
                    <a:pt x="722" y="152"/>
                  </a:lnTo>
                  <a:lnTo>
                    <a:pt x="724" y="150"/>
                  </a:lnTo>
                  <a:lnTo>
                    <a:pt x="725" y="150"/>
                  </a:lnTo>
                  <a:lnTo>
                    <a:pt x="727" y="150"/>
                  </a:lnTo>
                  <a:lnTo>
                    <a:pt x="728" y="150"/>
                  </a:lnTo>
                  <a:lnTo>
                    <a:pt x="730" y="150"/>
                  </a:lnTo>
                  <a:lnTo>
                    <a:pt x="728" y="152"/>
                  </a:lnTo>
                  <a:lnTo>
                    <a:pt x="728" y="153"/>
                  </a:lnTo>
                  <a:lnTo>
                    <a:pt x="730" y="153"/>
                  </a:lnTo>
                  <a:lnTo>
                    <a:pt x="731" y="153"/>
                  </a:lnTo>
                  <a:lnTo>
                    <a:pt x="731" y="155"/>
                  </a:lnTo>
                  <a:lnTo>
                    <a:pt x="730" y="155"/>
                  </a:lnTo>
                  <a:lnTo>
                    <a:pt x="730" y="156"/>
                  </a:lnTo>
                  <a:lnTo>
                    <a:pt x="727" y="158"/>
                  </a:lnTo>
                  <a:lnTo>
                    <a:pt x="722" y="158"/>
                  </a:lnTo>
                  <a:lnTo>
                    <a:pt x="718" y="158"/>
                  </a:lnTo>
                  <a:lnTo>
                    <a:pt x="715" y="158"/>
                  </a:lnTo>
                  <a:lnTo>
                    <a:pt x="715" y="156"/>
                  </a:lnTo>
                  <a:lnTo>
                    <a:pt x="715" y="155"/>
                  </a:lnTo>
                  <a:lnTo>
                    <a:pt x="713" y="155"/>
                  </a:lnTo>
                  <a:lnTo>
                    <a:pt x="712" y="155"/>
                  </a:lnTo>
                  <a:lnTo>
                    <a:pt x="712" y="153"/>
                  </a:lnTo>
                  <a:lnTo>
                    <a:pt x="710" y="153"/>
                  </a:lnTo>
                  <a:lnTo>
                    <a:pt x="710" y="155"/>
                  </a:lnTo>
                  <a:lnTo>
                    <a:pt x="709" y="153"/>
                  </a:lnTo>
                  <a:lnTo>
                    <a:pt x="706" y="155"/>
                  </a:lnTo>
                  <a:lnTo>
                    <a:pt x="700" y="153"/>
                  </a:lnTo>
                  <a:lnTo>
                    <a:pt x="697" y="153"/>
                  </a:lnTo>
                  <a:lnTo>
                    <a:pt x="695" y="155"/>
                  </a:lnTo>
                  <a:lnTo>
                    <a:pt x="692" y="153"/>
                  </a:lnTo>
                  <a:lnTo>
                    <a:pt x="692" y="152"/>
                  </a:lnTo>
                  <a:lnTo>
                    <a:pt x="689" y="152"/>
                  </a:lnTo>
                  <a:lnTo>
                    <a:pt x="690" y="153"/>
                  </a:lnTo>
                  <a:lnTo>
                    <a:pt x="692" y="155"/>
                  </a:lnTo>
                  <a:lnTo>
                    <a:pt x="692" y="156"/>
                  </a:lnTo>
                  <a:lnTo>
                    <a:pt x="695" y="155"/>
                  </a:lnTo>
                  <a:lnTo>
                    <a:pt x="700" y="153"/>
                  </a:lnTo>
                  <a:lnTo>
                    <a:pt x="704" y="155"/>
                  </a:lnTo>
                  <a:lnTo>
                    <a:pt x="706" y="155"/>
                  </a:lnTo>
                  <a:lnTo>
                    <a:pt x="710" y="155"/>
                  </a:lnTo>
                  <a:lnTo>
                    <a:pt x="712" y="156"/>
                  </a:lnTo>
                  <a:lnTo>
                    <a:pt x="712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5" y="159"/>
                  </a:lnTo>
                  <a:lnTo>
                    <a:pt x="710" y="159"/>
                  </a:lnTo>
                  <a:lnTo>
                    <a:pt x="706" y="161"/>
                  </a:lnTo>
                  <a:lnTo>
                    <a:pt x="704" y="161"/>
                  </a:lnTo>
                  <a:lnTo>
                    <a:pt x="701" y="161"/>
                  </a:lnTo>
                  <a:lnTo>
                    <a:pt x="698" y="161"/>
                  </a:lnTo>
                  <a:lnTo>
                    <a:pt x="697" y="159"/>
                  </a:lnTo>
                  <a:lnTo>
                    <a:pt x="693" y="159"/>
                  </a:lnTo>
                  <a:lnTo>
                    <a:pt x="689" y="159"/>
                  </a:lnTo>
                  <a:lnTo>
                    <a:pt x="689" y="158"/>
                  </a:lnTo>
                  <a:lnTo>
                    <a:pt x="689" y="156"/>
                  </a:lnTo>
                  <a:lnTo>
                    <a:pt x="687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3" y="156"/>
                  </a:lnTo>
                  <a:lnTo>
                    <a:pt x="683" y="158"/>
                  </a:lnTo>
                  <a:lnTo>
                    <a:pt x="686" y="156"/>
                  </a:lnTo>
                  <a:lnTo>
                    <a:pt x="687" y="158"/>
                  </a:lnTo>
                  <a:lnTo>
                    <a:pt x="687" y="159"/>
                  </a:lnTo>
                  <a:lnTo>
                    <a:pt x="686" y="159"/>
                  </a:lnTo>
                  <a:lnTo>
                    <a:pt x="686" y="161"/>
                  </a:lnTo>
                  <a:lnTo>
                    <a:pt x="684" y="161"/>
                  </a:lnTo>
                  <a:lnTo>
                    <a:pt x="683" y="161"/>
                  </a:lnTo>
                  <a:lnTo>
                    <a:pt x="683" y="162"/>
                  </a:lnTo>
                  <a:lnTo>
                    <a:pt x="686" y="162"/>
                  </a:lnTo>
                  <a:lnTo>
                    <a:pt x="687" y="162"/>
                  </a:lnTo>
                  <a:lnTo>
                    <a:pt x="687" y="164"/>
                  </a:lnTo>
                  <a:lnTo>
                    <a:pt x="689" y="164"/>
                  </a:lnTo>
                  <a:lnTo>
                    <a:pt x="689" y="165"/>
                  </a:lnTo>
                  <a:lnTo>
                    <a:pt x="689" y="167"/>
                  </a:lnTo>
                  <a:lnTo>
                    <a:pt x="689" y="168"/>
                  </a:lnTo>
                  <a:lnTo>
                    <a:pt x="687" y="168"/>
                  </a:lnTo>
                  <a:lnTo>
                    <a:pt x="687" y="170"/>
                  </a:lnTo>
                  <a:lnTo>
                    <a:pt x="689" y="170"/>
                  </a:lnTo>
                  <a:lnTo>
                    <a:pt x="689" y="168"/>
                  </a:lnTo>
                  <a:lnTo>
                    <a:pt x="690" y="168"/>
                  </a:lnTo>
                  <a:lnTo>
                    <a:pt x="690" y="167"/>
                  </a:lnTo>
                  <a:lnTo>
                    <a:pt x="690" y="165"/>
                  </a:lnTo>
                  <a:lnTo>
                    <a:pt x="690" y="164"/>
                  </a:lnTo>
                  <a:lnTo>
                    <a:pt x="689" y="164"/>
                  </a:lnTo>
                  <a:lnTo>
                    <a:pt x="689" y="162"/>
                  </a:lnTo>
                  <a:lnTo>
                    <a:pt x="690" y="162"/>
                  </a:lnTo>
                  <a:lnTo>
                    <a:pt x="693" y="161"/>
                  </a:lnTo>
                  <a:lnTo>
                    <a:pt x="700" y="164"/>
                  </a:lnTo>
                  <a:lnTo>
                    <a:pt x="706" y="165"/>
                  </a:lnTo>
                  <a:lnTo>
                    <a:pt x="710" y="165"/>
                  </a:lnTo>
                  <a:lnTo>
                    <a:pt x="712" y="165"/>
                  </a:lnTo>
                  <a:lnTo>
                    <a:pt x="712" y="167"/>
                  </a:lnTo>
                  <a:lnTo>
                    <a:pt x="710" y="167"/>
                  </a:lnTo>
                  <a:lnTo>
                    <a:pt x="709" y="167"/>
                  </a:lnTo>
                  <a:lnTo>
                    <a:pt x="709" y="168"/>
                  </a:lnTo>
                  <a:lnTo>
                    <a:pt x="707" y="168"/>
                  </a:lnTo>
                  <a:lnTo>
                    <a:pt x="709" y="170"/>
                  </a:lnTo>
                  <a:lnTo>
                    <a:pt x="707" y="170"/>
                  </a:lnTo>
                  <a:lnTo>
                    <a:pt x="707" y="171"/>
                  </a:lnTo>
                  <a:lnTo>
                    <a:pt x="709" y="171"/>
                  </a:lnTo>
                  <a:lnTo>
                    <a:pt x="709" y="174"/>
                  </a:lnTo>
                  <a:lnTo>
                    <a:pt x="707" y="174"/>
                  </a:lnTo>
                  <a:lnTo>
                    <a:pt x="706" y="174"/>
                  </a:lnTo>
                  <a:lnTo>
                    <a:pt x="701" y="174"/>
                  </a:lnTo>
                  <a:lnTo>
                    <a:pt x="695" y="174"/>
                  </a:lnTo>
                  <a:lnTo>
                    <a:pt x="693" y="174"/>
                  </a:lnTo>
                  <a:lnTo>
                    <a:pt x="692" y="174"/>
                  </a:lnTo>
                  <a:lnTo>
                    <a:pt x="692" y="176"/>
                  </a:lnTo>
                  <a:lnTo>
                    <a:pt x="690" y="176"/>
                  </a:lnTo>
                  <a:lnTo>
                    <a:pt x="689" y="176"/>
                  </a:lnTo>
                  <a:lnTo>
                    <a:pt x="687" y="176"/>
                  </a:lnTo>
                  <a:lnTo>
                    <a:pt x="684" y="177"/>
                  </a:lnTo>
                  <a:lnTo>
                    <a:pt x="683" y="177"/>
                  </a:lnTo>
                  <a:lnTo>
                    <a:pt x="681" y="179"/>
                  </a:lnTo>
                  <a:lnTo>
                    <a:pt x="680" y="179"/>
                  </a:lnTo>
                  <a:lnTo>
                    <a:pt x="675" y="177"/>
                  </a:lnTo>
                  <a:lnTo>
                    <a:pt x="671" y="177"/>
                  </a:lnTo>
                  <a:lnTo>
                    <a:pt x="669" y="176"/>
                  </a:lnTo>
                  <a:lnTo>
                    <a:pt x="668" y="176"/>
                  </a:lnTo>
                  <a:lnTo>
                    <a:pt x="666" y="176"/>
                  </a:lnTo>
                  <a:lnTo>
                    <a:pt x="663" y="174"/>
                  </a:lnTo>
                  <a:lnTo>
                    <a:pt x="662" y="174"/>
                  </a:lnTo>
                  <a:lnTo>
                    <a:pt x="659" y="171"/>
                  </a:lnTo>
                  <a:lnTo>
                    <a:pt x="659" y="170"/>
                  </a:lnTo>
                  <a:lnTo>
                    <a:pt x="657" y="170"/>
                  </a:lnTo>
                  <a:lnTo>
                    <a:pt x="657" y="168"/>
                  </a:lnTo>
                  <a:lnTo>
                    <a:pt x="659" y="168"/>
                  </a:lnTo>
                  <a:lnTo>
                    <a:pt x="660" y="168"/>
                  </a:lnTo>
                  <a:lnTo>
                    <a:pt x="662" y="168"/>
                  </a:lnTo>
                  <a:lnTo>
                    <a:pt x="663" y="168"/>
                  </a:lnTo>
                  <a:lnTo>
                    <a:pt x="669" y="170"/>
                  </a:lnTo>
                  <a:lnTo>
                    <a:pt x="674" y="171"/>
                  </a:lnTo>
                  <a:lnTo>
                    <a:pt x="672" y="170"/>
                  </a:lnTo>
                  <a:lnTo>
                    <a:pt x="669" y="170"/>
                  </a:lnTo>
                  <a:lnTo>
                    <a:pt x="666" y="168"/>
                  </a:lnTo>
                  <a:lnTo>
                    <a:pt x="665" y="168"/>
                  </a:lnTo>
                  <a:lnTo>
                    <a:pt x="663" y="168"/>
                  </a:lnTo>
                  <a:lnTo>
                    <a:pt x="660" y="167"/>
                  </a:lnTo>
                  <a:lnTo>
                    <a:pt x="659" y="167"/>
                  </a:lnTo>
                  <a:lnTo>
                    <a:pt x="657" y="167"/>
                  </a:lnTo>
                  <a:lnTo>
                    <a:pt x="657" y="165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3" y="167"/>
                  </a:lnTo>
                  <a:lnTo>
                    <a:pt x="650" y="167"/>
                  </a:lnTo>
                  <a:lnTo>
                    <a:pt x="650" y="168"/>
                  </a:lnTo>
                  <a:lnTo>
                    <a:pt x="648" y="170"/>
                  </a:lnTo>
                  <a:lnTo>
                    <a:pt x="650" y="171"/>
                  </a:lnTo>
                  <a:lnTo>
                    <a:pt x="648" y="171"/>
                  </a:lnTo>
                  <a:lnTo>
                    <a:pt x="642" y="170"/>
                  </a:lnTo>
                  <a:lnTo>
                    <a:pt x="640" y="170"/>
                  </a:lnTo>
                  <a:lnTo>
                    <a:pt x="642" y="168"/>
                  </a:lnTo>
                  <a:lnTo>
                    <a:pt x="640" y="168"/>
                  </a:lnTo>
                  <a:lnTo>
                    <a:pt x="639" y="167"/>
                  </a:lnTo>
                  <a:lnTo>
                    <a:pt x="637" y="165"/>
                  </a:lnTo>
                  <a:lnTo>
                    <a:pt x="636" y="165"/>
                  </a:lnTo>
                  <a:lnTo>
                    <a:pt x="634" y="164"/>
                  </a:lnTo>
                  <a:lnTo>
                    <a:pt x="633" y="164"/>
                  </a:lnTo>
                  <a:lnTo>
                    <a:pt x="631" y="164"/>
                  </a:lnTo>
                  <a:lnTo>
                    <a:pt x="633" y="165"/>
                  </a:lnTo>
                  <a:lnTo>
                    <a:pt x="634" y="167"/>
                  </a:lnTo>
                  <a:lnTo>
                    <a:pt x="636" y="167"/>
                  </a:lnTo>
                  <a:lnTo>
                    <a:pt x="637" y="167"/>
                  </a:lnTo>
                  <a:lnTo>
                    <a:pt x="640" y="168"/>
                  </a:lnTo>
                  <a:lnTo>
                    <a:pt x="639" y="168"/>
                  </a:lnTo>
                  <a:lnTo>
                    <a:pt x="639" y="170"/>
                  </a:lnTo>
                  <a:lnTo>
                    <a:pt x="640" y="170"/>
                  </a:lnTo>
                  <a:lnTo>
                    <a:pt x="642" y="171"/>
                  </a:lnTo>
                  <a:lnTo>
                    <a:pt x="644" y="171"/>
                  </a:lnTo>
                  <a:lnTo>
                    <a:pt x="645" y="171"/>
                  </a:lnTo>
                  <a:lnTo>
                    <a:pt x="645" y="174"/>
                  </a:lnTo>
                  <a:lnTo>
                    <a:pt x="644" y="174"/>
                  </a:lnTo>
                  <a:lnTo>
                    <a:pt x="640" y="174"/>
                  </a:lnTo>
                  <a:lnTo>
                    <a:pt x="636" y="174"/>
                  </a:lnTo>
                  <a:lnTo>
                    <a:pt x="633" y="176"/>
                  </a:lnTo>
                  <a:lnTo>
                    <a:pt x="631" y="177"/>
                  </a:lnTo>
                  <a:lnTo>
                    <a:pt x="628" y="177"/>
                  </a:lnTo>
                  <a:lnTo>
                    <a:pt x="627" y="179"/>
                  </a:lnTo>
                  <a:lnTo>
                    <a:pt x="625" y="179"/>
                  </a:lnTo>
                  <a:lnTo>
                    <a:pt x="628" y="180"/>
                  </a:lnTo>
                  <a:lnTo>
                    <a:pt x="628" y="179"/>
                  </a:lnTo>
                  <a:lnTo>
                    <a:pt x="630" y="179"/>
                  </a:lnTo>
                  <a:lnTo>
                    <a:pt x="631" y="177"/>
                  </a:lnTo>
                  <a:lnTo>
                    <a:pt x="633" y="177"/>
                  </a:lnTo>
                  <a:lnTo>
                    <a:pt x="634" y="177"/>
                  </a:lnTo>
                  <a:lnTo>
                    <a:pt x="636" y="176"/>
                  </a:lnTo>
                  <a:lnTo>
                    <a:pt x="642" y="176"/>
                  </a:lnTo>
                  <a:lnTo>
                    <a:pt x="648" y="174"/>
                  </a:lnTo>
                  <a:lnTo>
                    <a:pt x="648" y="176"/>
                  </a:lnTo>
                  <a:lnTo>
                    <a:pt x="656" y="176"/>
                  </a:lnTo>
                  <a:lnTo>
                    <a:pt x="660" y="177"/>
                  </a:lnTo>
                  <a:lnTo>
                    <a:pt x="666" y="179"/>
                  </a:lnTo>
                  <a:lnTo>
                    <a:pt x="663" y="179"/>
                  </a:lnTo>
                  <a:lnTo>
                    <a:pt x="668" y="180"/>
                  </a:lnTo>
                  <a:lnTo>
                    <a:pt x="669" y="180"/>
                  </a:lnTo>
                  <a:lnTo>
                    <a:pt x="662" y="182"/>
                  </a:lnTo>
                  <a:lnTo>
                    <a:pt x="665" y="182"/>
                  </a:lnTo>
                  <a:lnTo>
                    <a:pt x="669" y="182"/>
                  </a:lnTo>
                  <a:lnTo>
                    <a:pt x="671" y="182"/>
                  </a:lnTo>
                  <a:lnTo>
                    <a:pt x="672" y="182"/>
                  </a:lnTo>
                  <a:lnTo>
                    <a:pt x="672" y="183"/>
                  </a:lnTo>
                  <a:lnTo>
                    <a:pt x="680" y="183"/>
                  </a:lnTo>
                  <a:lnTo>
                    <a:pt x="681" y="185"/>
                  </a:lnTo>
                  <a:lnTo>
                    <a:pt x="683" y="185"/>
                  </a:lnTo>
                  <a:lnTo>
                    <a:pt x="683" y="186"/>
                  </a:lnTo>
                  <a:lnTo>
                    <a:pt x="681" y="186"/>
                  </a:lnTo>
                  <a:lnTo>
                    <a:pt x="683" y="188"/>
                  </a:lnTo>
                  <a:lnTo>
                    <a:pt x="683" y="189"/>
                  </a:lnTo>
                  <a:lnTo>
                    <a:pt x="681" y="189"/>
                  </a:lnTo>
                  <a:lnTo>
                    <a:pt x="680" y="189"/>
                  </a:lnTo>
                  <a:lnTo>
                    <a:pt x="681" y="188"/>
                  </a:lnTo>
                  <a:lnTo>
                    <a:pt x="680" y="188"/>
                  </a:lnTo>
                  <a:lnTo>
                    <a:pt x="680" y="189"/>
                  </a:lnTo>
                  <a:lnTo>
                    <a:pt x="678" y="188"/>
                  </a:lnTo>
                  <a:lnTo>
                    <a:pt x="672" y="189"/>
                  </a:lnTo>
                  <a:lnTo>
                    <a:pt x="671" y="188"/>
                  </a:lnTo>
                  <a:lnTo>
                    <a:pt x="671" y="186"/>
                  </a:lnTo>
                  <a:lnTo>
                    <a:pt x="666" y="185"/>
                  </a:lnTo>
                  <a:lnTo>
                    <a:pt x="665" y="185"/>
                  </a:lnTo>
                  <a:lnTo>
                    <a:pt x="663" y="185"/>
                  </a:lnTo>
                  <a:lnTo>
                    <a:pt x="662" y="185"/>
                  </a:lnTo>
                  <a:lnTo>
                    <a:pt x="659" y="185"/>
                  </a:lnTo>
                  <a:lnTo>
                    <a:pt x="657" y="185"/>
                  </a:lnTo>
                  <a:lnTo>
                    <a:pt x="656" y="185"/>
                  </a:lnTo>
                  <a:lnTo>
                    <a:pt x="654" y="185"/>
                  </a:lnTo>
                  <a:lnTo>
                    <a:pt x="650" y="185"/>
                  </a:lnTo>
                  <a:lnTo>
                    <a:pt x="644" y="185"/>
                  </a:lnTo>
                  <a:lnTo>
                    <a:pt x="644" y="183"/>
                  </a:lnTo>
                  <a:lnTo>
                    <a:pt x="645" y="183"/>
                  </a:lnTo>
                  <a:lnTo>
                    <a:pt x="650" y="183"/>
                  </a:lnTo>
                  <a:lnTo>
                    <a:pt x="657" y="183"/>
                  </a:lnTo>
                  <a:lnTo>
                    <a:pt x="659" y="182"/>
                  </a:lnTo>
                  <a:lnTo>
                    <a:pt x="654" y="182"/>
                  </a:lnTo>
                  <a:lnTo>
                    <a:pt x="645" y="182"/>
                  </a:lnTo>
                  <a:lnTo>
                    <a:pt x="644" y="182"/>
                  </a:lnTo>
                  <a:lnTo>
                    <a:pt x="642" y="182"/>
                  </a:lnTo>
                  <a:lnTo>
                    <a:pt x="640" y="182"/>
                  </a:lnTo>
                  <a:lnTo>
                    <a:pt x="637" y="180"/>
                  </a:lnTo>
                  <a:lnTo>
                    <a:pt x="633" y="180"/>
                  </a:lnTo>
                  <a:lnTo>
                    <a:pt x="637" y="182"/>
                  </a:lnTo>
                  <a:lnTo>
                    <a:pt x="637" y="183"/>
                  </a:lnTo>
                  <a:lnTo>
                    <a:pt x="636" y="183"/>
                  </a:lnTo>
                  <a:lnTo>
                    <a:pt x="636" y="185"/>
                  </a:lnTo>
                  <a:lnTo>
                    <a:pt x="637" y="185"/>
                  </a:lnTo>
                  <a:lnTo>
                    <a:pt x="639" y="185"/>
                  </a:lnTo>
                  <a:lnTo>
                    <a:pt x="639" y="186"/>
                  </a:lnTo>
                  <a:lnTo>
                    <a:pt x="637" y="188"/>
                  </a:lnTo>
                  <a:lnTo>
                    <a:pt x="636" y="186"/>
                  </a:lnTo>
                  <a:lnTo>
                    <a:pt x="634" y="186"/>
                  </a:lnTo>
                  <a:lnTo>
                    <a:pt x="634" y="185"/>
                  </a:lnTo>
                  <a:lnTo>
                    <a:pt x="633" y="185"/>
                  </a:lnTo>
                  <a:lnTo>
                    <a:pt x="627" y="185"/>
                  </a:lnTo>
                  <a:lnTo>
                    <a:pt x="625" y="185"/>
                  </a:lnTo>
                  <a:lnTo>
                    <a:pt x="625" y="186"/>
                  </a:lnTo>
                  <a:lnTo>
                    <a:pt x="624" y="186"/>
                  </a:lnTo>
                  <a:lnTo>
                    <a:pt x="622" y="186"/>
                  </a:lnTo>
                  <a:lnTo>
                    <a:pt x="621" y="188"/>
                  </a:lnTo>
                  <a:lnTo>
                    <a:pt x="624" y="188"/>
                  </a:lnTo>
                  <a:lnTo>
                    <a:pt x="627" y="186"/>
                  </a:lnTo>
                  <a:lnTo>
                    <a:pt x="628" y="186"/>
                  </a:lnTo>
                  <a:lnTo>
                    <a:pt x="630" y="186"/>
                  </a:lnTo>
                  <a:lnTo>
                    <a:pt x="631" y="186"/>
                  </a:lnTo>
                  <a:lnTo>
                    <a:pt x="633" y="186"/>
                  </a:lnTo>
                  <a:lnTo>
                    <a:pt x="633" y="188"/>
                  </a:lnTo>
                  <a:lnTo>
                    <a:pt x="634" y="188"/>
                  </a:lnTo>
                  <a:lnTo>
                    <a:pt x="636" y="188"/>
                  </a:lnTo>
                  <a:lnTo>
                    <a:pt x="637" y="188"/>
                  </a:lnTo>
                  <a:lnTo>
                    <a:pt x="639" y="188"/>
                  </a:lnTo>
                  <a:lnTo>
                    <a:pt x="639" y="189"/>
                  </a:lnTo>
                  <a:lnTo>
                    <a:pt x="640" y="189"/>
                  </a:lnTo>
                  <a:lnTo>
                    <a:pt x="640" y="191"/>
                  </a:lnTo>
                  <a:lnTo>
                    <a:pt x="642" y="191"/>
                  </a:lnTo>
                  <a:lnTo>
                    <a:pt x="640" y="192"/>
                  </a:lnTo>
                  <a:lnTo>
                    <a:pt x="639" y="192"/>
                  </a:lnTo>
                  <a:lnTo>
                    <a:pt x="637" y="194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4"/>
                  </a:lnTo>
                  <a:lnTo>
                    <a:pt x="644" y="195"/>
                  </a:lnTo>
                  <a:lnTo>
                    <a:pt x="645" y="195"/>
                  </a:lnTo>
                  <a:lnTo>
                    <a:pt x="647" y="195"/>
                  </a:lnTo>
                  <a:lnTo>
                    <a:pt x="648" y="197"/>
                  </a:lnTo>
                  <a:lnTo>
                    <a:pt x="650" y="197"/>
                  </a:lnTo>
                  <a:lnTo>
                    <a:pt x="653" y="197"/>
                  </a:lnTo>
                  <a:lnTo>
                    <a:pt x="653" y="198"/>
                  </a:lnTo>
                  <a:lnTo>
                    <a:pt x="654" y="198"/>
                  </a:lnTo>
                  <a:lnTo>
                    <a:pt x="653" y="200"/>
                  </a:lnTo>
                  <a:lnTo>
                    <a:pt x="654" y="200"/>
                  </a:lnTo>
                  <a:lnTo>
                    <a:pt x="656" y="200"/>
                  </a:lnTo>
                  <a:lnTo>
                    <a:pt x="663" y="202"/>
                  </a:lnTo>
                  <a:lnTo>
                    <a:pt x="662" y="202"/>
                  </a:lnTo>
                  <a:lnTo>
                    <a:pt x="662" y="203"/>
                  </a:lnTo>
                  <a:lnTo>
                    <a:pt x="663" y="203"/>
                  </a:lnTo>
                  <a:lnTo>
                    <a:pt x="663" y="202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9" y="203"/>
                  </a:lnTo>
                  <a:lnTo>
                    <a:pt x="671" y="203"/>
                  </a:lnTo>
                  <a:lnTo>
                    <a:pt x="671" y="205"/>
                  </a:lnTo>
                  <a:lnTo>
                    <a:pt x="668" y="205"/>
                  </a:lnTo>
                  <a:lnTo>
                    <a:pt x="668" y="206"/>
                  </a:lnTo>
                  <a:lnTo>
                    <a:pt x="666" y="206"/>
                  </a:lnTo>
                  <a:lnTo>
                    <a:pt x="663" y="208"/>
                  </a:lnTo>
                  <a:lnTo>
                    <a:pt x="662" y="208"/>
                  </a:lnTo>
                  <a:lnTo>
                    <a:pt x="662" y="209"/>
                  </a:lnTo>
                  <a:lnTo>
                    <a:pt x="663" y="209"/>
                  </a:lnTo>
                  <a:lnTo>
                    <a:pt x="665" y="208"/>
                  </a:lnTo>
                  <a:lnTo>
                    <a:pt x="669" y="208"/>
                  </a:lnTo>
                  <a:lnTo>
                    <a:pt x="669" y="209"/>
                  </a:lnTo>
                  <a:lnTo>
                    <a:pt x="668" y="209"/>
                  </a:lnTo>
                  <a:lnTo>
                    <a:pt x="668" y="211"/>
                  </a:lnTo>
                  <a:lnTo>
                    <a:pt x="669" y="209"/>
                  </a:lnTo>
                  <a:lnTo>
                    <a:pt x="671" y="209"/>
                  </a:lnTo>
                  <a:lnTo>
                    <a:pt x="672" y="209"/>
                  </a:lnTo>
                  <a:lnTo>
                    <a:pt x="672" y="208"/>
                  </a:lnTo>
                  <a:lnTo>
                    <a:pt x="674" y="208"/>
                  </a:lnTo>
                  <a:lnTo>
                    <a:pt x="675" y="208"/>
                  </a:lnTo>
                  <a:lnTo>
                    <a:pt x="677" y="208"/>
                  </a:lnTo>
                  <a:lnTo>
                    <a:pt x="678" y="209"/>
                  </a:lnTo>
                  <a:lnTo>
                    <a:pt x="677" y="209"/>
                  </a:lnTo>
                  <a:lnTo>
                    <a:pt x="675" y="209"/>
                  </a:lnTo>
                  <a:lnTo>
                    <a:pt x="675" y="211"/>
                  </a:lnTo>
                  <a:lnTo>
                    <a:pt x="672" y="211"/>
                  </a:lnTo>
                  <a:lnTo>
                    <a:pt x="671" y="211"/>
                  </a:lnTo>
                  <a:lnTo>
                    <a:pt x="669" y="211"/>
                  </a:lnTo>
                  <a:lnTo>
                    <a:pt x="669" y="212"/>
                  </a:lnTo>
                  <a:lnTo>
                    <a:pt x="669" y="214"/>
                  </a:lnTo>
                  <a:lnTo>
                    <a:pt x="669" y="215"/>
                  </a:lnTo>
                  <a:lnTo>
                    <a:pt x="669" y="217"/>
                  </a:lnTo>
                  <a:lnTo>
                    <a:pt x="671" y="217"/>
                  </a:lnTo>
                  <a:lnTo>
                    <a:pt x="671" y="215"/>
                  </a:lnTo>
                  <a:lnTo>
                    <a:pt x="672" y="214"/>
                  </a:lnTo>
                  <a:lnTo>
                    <a:pt x="675" y="212"/>
                  </a:lnTo>
                  <a:lnTo>
                    <a:pt x="677" y="212"/>
                  </a:lnTo>
                  <a:lnTo>
                    <a:pt x="678" y="212"/>
                  </a:lnTo>
                  <a:lnTo>
                    <a:pt x="678" y="214"/>
                  </a:lnTo>
                  <a:lnTo>
                    <a:pt x="680" y="214"/>
                  </a:lnTo>
                  <a:lnTo>
                    <a:pt x="678" y="215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77" y="217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8"/>
                  </a:lnTo>
                  <a:lnTo>
                    <a:pt x="680" y="220"/>
                  </a:lnTo>
                  <a:lnTo>
                    <a:pt x="680" y="221"/>
                  </a:lnTo>
                  <a:lnTo>
                    <a:pt x="678" y="221"/>
                  </a:lnTo>
                  <a:lnTo>
                    <a:pt x="677" y="221"/>
                  </a:lnTo>
                  <a:lnTo>
                    <a:pt x="677" y="220"/>
                  </a:lnTo>
                  <a:lnTo>
                    <a:pt x="674" y="220"/>
                  </a:lnTo>
                  <a:lnTo>
                    <a:pt x="672" y="221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8" y="223"/>
                  </a:lnTo>
                  <a:lnTo>
                    <a:pt x="680" y="223"/>
                  </a:lnTo>
                  <a:lnTo>
                    <a:pt x="678" y="224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80" y="229"/>
                  </a:lnTo>
                  <a:lnTo>
                    <a:pt x="678" y="229"/>
                  </a:lnTo>
                  <a:lnTo>
                    <a:pt x="677" y="229"/>
                  </a:lnTo>
                  <a:lnTo>
                    <a:pt x="677" y="230"/>
                  </a:lnTo>
                  <a:lnTo>
                    <a:pt x="678" y="230"/>
                  </a:lnTo>
                  <a:lnTo>
                    <a:pt x="680" y="230"/>
                  </a:lnTo>
                  <a:lnTo>
                    <a:pt x="681" y="230"/>
                  </a:lnTo>
                  <a:lnTo>
                    <a:pt x="680" y="232"/>
                  </a:lnTo>
                  <a:lnTo>
                    <a:pt x="678" y="232"/>
                  </a:lnTo>
                  <a:lnTo>
                    <a:pt x="678" y="233"/>
                  </a:lnTo>
                  <a:lnTo>
                    <a:pt x="677" y="233"/>
                  </a:lnTo>
                  <a:lnTo>
                    <a:pt x="675" y="233"/>
                  </a:lnTo>
                  <a:lnTo>
                    <a:pt x="674" y="233"/>
                  </a:lnTo>
                  <a:lnTo>
                    <a:pt x="674" y="232"/>
                  </a:lnTo>
                  <a:lnTo>
                    <a:pt x="672" y="232"/>
                  </a:lnTo>
                  <a:lnTo>
                    <a:pt x="671" y="232"/>
                  </a:lnTo>
                  <a:lnTo>
                    <a:pt x="668" y="233"/>
                  </a:lnTo>
                  <a:lnTo>
                    <a:pt x="666" y="233"/>
                  </a:lnTo>
                  <a:lnTo>
                    <a:pt x="666" y="232"/>
                  </a:lnTo>
                  <a:lnTo>
                    <a:pt x="666" y="230"/>
                  </a:lnTo>
                  <a:lnTo>
                    <a:pt x="666" y="229"/>
                  </a:lnTo>
                  <a:lnTo>
                    <a:pt x="666" y="227"/>
                  </a:lnTo>
                  <a:lnTo>
                    <a:pt x="668" y="226"/>
                  </a:lnTo>
                  <a:lnTo>
                    <a:pt x="668" y="224"/>
                  </a:lnTo>
                  <a:lnTo>
                    <a:pt x="666" y="224"/>
                  </a:lnTo>
                  <a:lnTo>
                    <a:pt x="665" y="226"/>
                  </a:lnTo>
                  <a:lnTo>
                    <a:pt x="665" y="227"/>
                  </a:lnTo>
                  <a:lnTo>
                    <a:pt x="663" y="227"/>
                  </a:lnTo>
                  <a:lnTo>
                    <a:pt x="663" y="229"/>
                  </a:lnTo>
                  <a:lnTo>
                    <a:pt x="665" y="229"/>
                  </a:lnTo>
                  <a:lnTo>
                    <a:pt x="665" y="230"/>
                  </a:lnTo>
                  <a:lnTo>
                    <a:pt x="665" y="232"/>
                  </a:lnTo>
                  <a:lnTo>
                    <a:pt x="663" y="232"/>
                  </a:lnTo>
                  <a:lnTo>
                    <a:pt x="663" y="233"/>
                  </a:lnTo>
                  <a:lnTo>
                    <a:pt x="662" y="233"/>
                  </a:lnTo>
                  <a:lnTo>
                    <a:pt x="657" y="233"/>
                  </a:lnTo>
                  <a:lnTo>
                    <a:pt x="656" y="233"/>
                  </a:lnTo>
                  <a:lnTo>
                    <a:pt x="653" y="233"/>
                  </a:lnTo>
                  <a:lnTo>
                    <a:pt x="647" y="230"/>
                  </a:lnTo>
                  <a:lnTo>
                    <a:pt x="645" y="230"/>
                  </a:lnTo>
                  <a:lnTo>
                    <a:pt x="644" y="230"/>
                  </a:lnTo>
                  <a:lnTo>
                    <a:pt x="642" y="229"/>
                  </a:lnTo>
                  <a:lnTo>
                    <a:pt x="640" y="227"/>
                  </a:lnTo>
                  <a:lnTo>
                    <a:pt x="640" y="226"/>
                  </a:lnTo>
                  <a:lnTo>
                    <a:pt x="639" y="226"/>
                  </a:lnTo>
                  <a:lnTo>
                    <a:pt x="639" y="224"/>
                  </a:lnTo>
                  <a:lnTo>
                    <a:pt x="639" y="223"/>
                  </a:lnTo>
                  <a:lnTo>
                    <a:pt x="640" y="221"/>
                  </a:lnTo>
                  <a:lnTo>
                    <a:pt x="639" y="220"/>
                  </a:lnTo>
                  <a:lnTo>
                    <a:pt x="637" y="218"/>
                  </a:lnTo>
                  <a:lnTo>
                    <a:pt x="636" y="218"/>
                  </a:lnTo>
                  <a:lnTo>
                    <a:pt x="636" y="217"/>
                  </a:lnTo>
                  <a:lnTo>
                    <a:pt x="634" y="217"/>
                  </a:lnTo>
                  <a:lnTo>
                    <a:pt x="636" y="215"/>
                  </a:lnTo>
                  <a:lnTo>
                    <a:pt x="634" y="215"/>
                  </a:lnTo>
                  <a:lnTo>
                    <a:pt x="633" y="215"/>
                  </a:lnTo>
                  <a:lnTo>
                    <a:pt x="631" y="215"/>
                  </a:lnTo>
                  <a:lnTo>
                    <a:pt x="630" y="215"/>
                  </a:lnTo>
                  <a:lnTo>
                    <a:pt x="628" y="215"/>
                  </a:lnTo>
                  <a:lnTo>
                    <a:pt x="627" y="215"/>
                  </a:lnTo>
                  <a:lnTo>
                    <a:pt x="625" y="215"/>
                  </a:lnTo>
                  <a:lnTo>
                    <a:pt x="625" y="214"/>
                  </a:lnTo>
                  <a:lnTo>
                    <a:pt x="624" y="214"/>
                  </a:lnTo>
                  <a:lnTo>
                    <a:pt x="624" y="212"/>
                  </a:lnTo>
                  <a:lnTo>
                    <a:pt x="622" y="212"/>
                  </a:lnTo>
                  <a:lnTo>
                    <a:pt x="621" y="211"/>
                  </a:lnTo>
                  <a:lnTo>
                    <a:pt x="619" y="211"/>
                  </a:lnTo>
                  <a:lnTo>
                    <a:pt x="618" y="211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3" y="211"/>
                  </a:lnTo>
                  <a:lnTo>
                    <a:pt x="612" y="211"/>
                  </a:lnTo>
                  <a:lnTo>
                    <a:pt x="610" y="211"/>
                  </a:lnTo>
                  <a:lnTo>
                    <a:pt x="610" y="209"/>
                  </a:lnTo>
                  <a:lnTo>
                    <a:pt x="609" y="211"/>
                  </a:lnTo>
                  <a:lnTo>
                    <a:pt x="607" y="211"/>
                  </a:lnTo>
                  <a:lnTo>
                    <a:pt x="604" y="211"/>
                  </a:lnTo>
                  <a:lnTo>
                    <a:pt x="603" y="211"/>
                  </a:lnTo>
                  <a:lnTo>
                    <a:pt x="600" y="209"/>
                  </a:lnTo>
                  <a:lnTo>
                    <a:pt x="598" y="208"/>
                  </a:lnTo>
                  <a:lnTo>
                    <a:pt x="598" y="206"/>
                  </a:lnTo>
                  <a:lnTo>
                    <a:pt x="597" y="206"/>
                  </a:lnTo>
                  <a:lnTo>
                    <a:pt x="595" y="206"/>
                  </a:lnTo>
                  <a:lnTo>
                    <a:pt x="594" y="205"/>
                  </a:lnTo>
                  <a:lnTo>
                    <a:pt x="591" y="203"/>
                  </a:lnTo>
                  <a:lnTo>
                    <a:pt x="589" y="202"/>
                  </a:lnTo>
                  <a:lnTo>
                    <a:pt x="589" y="203"/>
                  </a:lnTo>
                  <a:lnTo>
                    <a:pt x="587" y="203"/>
                  </a:lnTo>
                  <a:lnTo>
                    <a:pt x="586" y="203"/>
                  </a:lnTo>
                  <a:lnTo>
                    <a:pt x="584" y="202"/>
                  </a:lnTo>
                  <a:lnTo>
                    <a:pt x="583" y="200"/>
                  </a:lnTo>
                  <a:lnTo>
                    <a:pt x="581" y="200"/>
                  </a:lnTo>
                  <a:lnTo>
                    <a:pt x="580" y="200"/>
                  </a:lnTo>
                  <a:lnTo>
                    <a:pt x="581" y="202"/>
                  </a:lnTo>
                  <a:lnTo>
                    <a:pt x="583" y="202"/>
                  </a:lnTo>
                  <a:lnTo>
                    <a:pt x="583" y="203"/>
                  </a:lnTo>
                  <a:lnTo>
                    <a:pt x="581" y="203"/>
                  </a:lnTo>
                  <a:lnTo>
                    <a:pt x="586" y="205"/>
                  </a:lnTo>
                  <a:lnTo>
                    <a:pt x="587" y="205"/>
                  </a:lnTo>
                  <a:lnTo>
                    <a:pt x="589" y="205"/>
                  </a:lnTo>
                  <a:lnTo>
                    <a:pt x="592" y="206"/>
                  </a:lnTo>
                  <a:lnTo>
                    <a:pt x="597" y="208"/>
                  </a:lnTo>
                  <a:lnTo>
                    <a:pt x="597" y="209"/>
                  </a:lnTo>
                  <a:lnTo>
                    <a:pt x="595" y="209"/>
                  </a:lnTo>
                  <a:lnTo>
                    <a:pt x="592" y="209"/>
                  </a:lnTo>
                  <a:lnTo>
                    <a:pt x="589" y="211"/>
                  </a:lnTo>
                  <a:lnTo>
                    <a:pt x="587" y="209"/>
                  </a:lnTo>
                  <a:lnTo>
                    <a:pt x="586" y="211"/>
                  </a:lnTo>
                  <a:lnTo>
                    <a:pt x="587" y="211"/>
                  </a:lnTo>
                  <a:lnTo>
                    <a:pt x="589" y="211"/>
                  </a:lnTo>
                  <a:lnTo>
                    <a:pt x="591" y="211"/>
                  </a:lnTo>
                  <a:lnTo>
                    <a:pt x="592" y="211"/>
                  </a:lnTo>
                  <a:lnTo>
                    <a:pt x="595" y="211"/>
                  </a:lnTo>
                  <a:lnTo>
                    <a:pt x="598" y="211"/>
                  </a:lnTo>
                  <a:lnTo>
                    <a:pt x="597" y="212"/>
                  </a:lnTo>
                  <a:lnTo>
                    <a:pt x="598" y="212"/>
                  </a:lnTo>
                  <a:lnTo>
                    <a:pt x="600" y="212"/>
                  </a:lnTo>
                  <a:lnTo>
                    <a:pt x="601" y="212"/>
                  </a:lnTo>
                  <a:lnTo>
                    <a:pt x="604" y="212"/>
                  </a:lnTo>
                  <a:lnTo>
                    <a:pt x="606" y="212"/>
                  </a:lnTo>
                  <a:lnTo>
                    <a:pt x="607" y="212"/>
                  </a:lnTo>
                  <a:lnTo>
                    <a:pt x="609" y="212"/>
                  </a:lnTo>
                  <a:lnTo>
                    <a:pt x="610" y="212"/>
                  </a:lnTo>
                  <a:lnTo>
                    <a:pt x="612" y="212"/>
                  </a:lnTo>
                  <a:lnTo>
                    <a:pt x="613" y="212"/>
                  </a:lnTo>
                  <a:lnTo>
                    <a:pt x="615" y="212"/>
                  </a:lnTo>
                  <a:lnTo>
                    <a:pt x="619" y="212"/>
                  </a:lnTo>
                  <a:lnTo>
                    <a:pt x="621" y="214"/>
                  </a:lnTo>
                  <a:lnTo>
                    <a:pt x="622" y="214"/>
                  </a:lnTo>
                  <a:lnTo>
                    <a:pt x="622" y="215"/>
                  </a:lnTo>
                  <a:lnTo>
                    <a:pt x="624" y="214"/>
                  </a:lnTo>
                  <a:lnTo>
                    <a:pt x="624" y="215"/>
                  </a:lnTo>
                  <a:lnTo>
                    <a:pt x="624" y="217"/>
                  </a:lnTo>
                  <a:lnTo>
                    <a:pt x="622" y="217"/>
                  </a:lnTo>
                  <a:lnTo>
                    <a:pt x="622" y="218"/>
                  </a:lnTo>
                  <a:lnTo>
                    <a:pt x="621" y="218"/>
                  </a:lnTo>
                  <a:lnTo>
                    <a:pt x="619" y="217"/>
                  </a:lnTo>
                  <a:lnTo>
                    <a:pt x="618" y="217"/>
                  </a:lnTo>
                  <a:lnTo>
                    <a:pt x="621" y="218"/>
                  </a:lnTo>
                  <a:lnTo>
                    <a:pt x="619" y="218"/>
                  </a:lnTo>
                  <a:lnTo>
                    <a:pt x="618" y="220"/>
                  </a:lnTo>
                  <a:lnTo>
                    <a:pt x="616" y="220"/>
                  </a:lnTo>
                  <a:lnTo>
                    <a:pt x="615" y="220"/>
                  </a:lnTo>
                  <a:lnTo>
                    <a:pt x="613" y="221"/>
                  </a:lnTo>
                  <a:lnTo>
                    <a:pt x="612" y="221"/>
                  </a:lnTo>
                  <a:lnTo>
                    <a:pt x="610" y="221"/>
                  </a:lnTo>
                  <a:lnTo>
                    <a:pt x="609" y="221"/>
                  </a:lnTo>
                  <a:lnTo>
                    <a:pt x="607" y="221"/>
                  </a:lnTo>
                  <a:lnTo>
                    <a:pt x="607" y="223"/>
                  </a:lnTo>
                  <a:lnTo>
                    <a:pt x="601" y="223"/>
                  </a:lnTo>
                  <a:lnTo>
                    <a:pt x="595" y="223"/>
                  </a:lnTo>
                  <a:lnTo>
                    <a:pt x="594" y="223"/>
                  </a:lnTo>
                  <a:lnTo>
                    <a:pt x="591" y="223"/>
                  </a:lnTo>
                  <a:lnTo>
                    <a:pt x="589" y="221"/>
                  </a:lnTo>
                  <a:lnTo>
                    <a:pt x="587" y="220"/>
                  </a:lnTo>
                  <a:lnTo>
                    <a:pt x="587" y="218"/>
                  </a:lnTo>
                  <a:lnTo>
                    <a:pt x="586" y="220"/>
                  </a:lnTo>
                  <a:lnTo>
                    <a:pt x="586" y="221"/>
                  </a:lnTo>
                  <a:lnTo>
                    <a:pt x="587" y="221"/>
                  </a:lnTo>
                  <a:lnTo>
                    <a:pt x="589" y="223"/>
                  </a:lnTo>
                  <a:lnTo>
                    <a:pt x="587" y="223"/>
                  </a:lnTo>
                  <a:lnTo>
                    <a:pt x="586" y="223"/>
                  </a:lnTo>
                  <a:lnTo>
                    <a:pt x="584" y="223"/>
                  </a:lnTo>
                  <a:lnTo>
                    <a:pt x="583" y="223"/>
                  </a:lnTo>
                  <a:lnTo>
                    <a:pt x="581" y="223"/>
                  </a:lnTo>
                  <a:lnTo>
                    <a:pt x="581" y="224"/>
                  </a:lnTo>
                  <a:lnTo>
                    <a:pt x="583" y="224"/>
                  </a:lnTo>
                  <a:lnTo>
                    <a:pt x="583" y="226"/>
                  </a:lnTo>
                  <a:lnTo>
                    <a:pt x="581" y="226"/>
                  </a:lnTo>
                  <a:lnTo>
                    <a:pt x="581" y="227"/>
                  </a:lnTo>
                  <a:lnTo>
                    <a:pt x="580" y="229"/>
                  </a:lnTo>
                  <a:lnTo>
                    <a:pt x="578" y="229"/>
                  </a:lnTo>
                  <a:lnTo>
                    <a:pt x="577" y="229"/>
                  </a:lnTo>
                  <a:lnTo>
                    <a:pt x="577" y="230"/>
                  </a:lnTo>
                  <a:lnTo>
                    <a:pt x="575" y="230"/>
                  </a:lnTo>
                  <a:lnTo>
                    <a:pt x="574" y="230"/>
                  </a:lnTo>
                  <a:lnTo>
                    <a:pt x="572" y="230"/>
                  </a:lnTo>
                  <a:lnTo>
                    <a:pt x="572" y="232"/>
                  </a:lnTo>
                  <a:lnTo>
                    <a:pt x="574" y="232"/>
                  </a:lnTo>
                  <a:lnTo>
                    <a:pt x="575" y="232"/>
                  </a:lnTo>
                  <a:lnTo>
                    <a:pt x="575" y="233"/>
                  </a:lnTo>
                  <a:lnTo>
                    <a:pt x="577" y="235"/>
                  </a:lnTo>
                  <a:lnTo>
                    <a:pt x="578" y="233"/>
                  </a:lnTo>
                  <a:lnTo>
                    <a:pt x="578" y="232"/>
                  </a:lnTo>
                  <a:lnTo>
                    <a:pt x="580" y="232"/>
                  </a:lnTo>
                  <a:lnTo>
                    <a:pt x="581" y="232"/>
                  </a:lnTo>
                  <a:lnTo>
                    <a:pt x="581" y="230"/>
                  </a:lnTo>
                  <a:lnTo>
                    <a:pt x="581" y="229"/>
                  </a:lnTo>
                  <a:lnTo>
                    <a:pt x="583" y="229"/>
                  </a:lnTo>
                  <a:lnTo>
                    <a:pt x="586" y="229"/>
                  </a:lnTo>
                  <a:lnTo>
                    <a:pt x="587" y="229"/>
                  </a:lnTo>
                  <a:lnTo>
                    <a:pt x="587" y="227"/>
                  </a:lnTo>
                  <a:lnTo>
                    <a:pt x="586" y="227"/>
                  </a:lnTo>
                  <a:lnTo>
                    <a:pt x="586" y="226"/>
                  </a:lnTo>
                  <a:lnTo>
                    <a:pt x="586" y="224"/>
                  </a:lnTo>
                  <a:lnTo>
                    <a:pt x="587" y="224"/>
                  </a:lnTo>
                  <a:lnTo>
                    <a:pt x="589" y="224"/>
                  </a:lnTo>
                  <a:lnTo>
                    <a:pt x="591" y="224"/>
                  </a:lnTo>
                  <a:lnTo>
                    <a:pt x="592" y="224"/>
                  </a:lnTo>
                  <a:lnTo>
                    <a:pt x="592" y="226"/>
                  </a:lnTo>
                  <a:lnTo>
                    <a:pt x="594" y="226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603" y="224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2" y="223"/>
                  </a:lnTo>
                  <a:lnTo>
                    <a:pt x="613" y="221"/>
                  </a:lnTo>
                  <a:lnTo>
                    <a:pt x="618" y="220"/>
                  </a:lnTo>
                  <a:lnTo>
                    <a:pt x="618" y="221"/>
                  </a:lnTo>
                  <a:lnTo>
                    <a:pt x="618" y="223"/>
                  </a:lnTo>
                  <a:lnTo>
                    <a:pt x="621" y="223"/>
                  </a:lnTo>
                  <a:lnTo>
                    <a:pt x="622" y="223"/>
                  </a:lnTo>
                  <a:lnTo>
                    <a:pt x="622" y="224"/>
                  </a:lnTo>
                  <a:lnTo>
                    <a:pt x="621" y="224"/>
                  </a:lnTo>
                  <a:lnTo>
                    <a:pt x="622" y="226"/>
                  </a:lnTo>
                  <a:lnTo>
                    <a:pt x="622" y="227"/>
                  </a:lnTo>
                  <a:lnTo>
                    <a:pt x="622" y="229"/>
                  </a:lnTo>
                  <a:lnTo>
                    <a:pt x="621" y="229"/>
                  </a:lnTo>
                  <a:lnTo>
                    <a:pt x="618" y="229"/>
                  </a:lnTo>
                  <a:lnTo>
                    <a:pt x="616" y="230"/>
                  </a:lnTo>
                  <a:lnTo>
                    <a:pt x="615" y="230"/>
                  </a:lnTo>
                  <a:lnTo>
                    <a:pt x="613" y="230"/>
                  </a:lnTo>
                  <a:lnTo>
                    <a:pt x="612" y="230"/>
                  </a:lnTo>
                  <a:lnTo>
                    <a:pt x="610" y="232"/>
                  </a:lnTo>
                  <a:lnTo>
                    <a:pt x="610" y="230"/>
                  </a:lnTo>
                  <a:lnTo>
                    <a:pt x="609" y="230"/>
                  </a:lnTo>
                  <a:lnTo>
                    <a:pt x="609" y="232"/>
                  </a:lnTo>
                  <a:lnTo>
                    <a:pt x="607" y="232"/>
                  </a:lnTo>
                  <a:lnTo>
                    <a:pt x="607" y="233"/>
                  </a:lnTo>
                  <a:lnTo>
                    <a:pt x="606" y="232"/>
                  </a:lnTo>
                  <a:lnTo>
                    <a:pt x="606" y="230"/>
                  </a:lnTo>
                  <a:lnTo>
                    <a:pt x="604" y="230"/>
                  </a:lnTo>
                  <a:lnTo>
                    <a:pt x="603" y="232"/>
                  </a:lnTo>
                  <a:lnTo>
                    <a:pt x="606" y="235"/>
                  </a:lnTo>
                  <a:lnTo>
                    <a:pt x="604" y="235"/>
                  </a:lnTo>
                  <a:lnTo>
                    <a:pt x="603" y="235"/>
                  </a:lnTo>
                  <a:lnTo>
                    <a:pt x="600" y="236"/>
                  </a:lnTo>
                  <a:lnTo>
                    <a:pt x="601" y="236"/>
                  </a:lnTo>
                  <a:lnTo>
                    <a:pt x="601" y="238"/>
                  </a:lnTo>
                  <a:lnTo>
                    <a:pt x="604" y="238"/>
                  </a:lnTo>
                  <a:lnTo>
                    <a:pt x="606" y="238"/>
                  </a:lnTo>
                  <a:lnTo>
                    <a:pt x="610" y="236"/>
                  </a:lnTo>
                  <a:lnTo>
                    <a:pt x="612" y="235"/>
                  </a:lnTo>
                  <a:lnTo>
                    <a:pt x="618" y="235"/>
                  </a:lnTo>
                  <a:lnTo>
                    <a:pt x="619" y="233"/>
                  </a:lnTo>
                  <a:lnTo>
                    <a:pt x="621" y="233"/>
                  </a:lnTo>
                  <a:lnTo>
                    <a:pt x="622" y="233"/>
                  </a:lnTo>
                  <a:lnTo>
                    <a:pt x="622" y="235"/>
                  </a:lnTo>
                  <a:lnTo>
                    <a:pt x="621" y="235"/>
                  </a:lnTo>
                  <a:lnTo>
                    <a:pt x="619" y="235"/>
                  </a:lnTo>
                  <a:lnTo>
                    <a:pt x="619" y="236"/>
                  </a:lnTo>
                  <a:lnTo>
                    <a:pt x="621" y="236"/>
                  </a:lnTo>
                  <a:lnTo>
                    <a:pt x="622" y="236"/>
                  </a:lnTo>
                  <a:lnTo>
                    <a:pt x="622" y="235"/>
                  </a:lnTo>
                  <a:lnTo>
                    <a:pt x="624" y="235"/>
                  </a:lnTo>
                  <a:lnTo>
                    <a:pt x="625" y="235"/>
                  </a:lnTo>
                  <a:lnTo>
                    <a:pt x="627" y="235"/>
                  </a:lnTo>
                  <a:lnTo>
                    <a:pt x="628" y="235"/>
                  </a:lnTo>
                  <a:lnTo>
                    <a:pt x="628" y="236"/>
                  </a:lnTo>
                  <a:lnTo>
                    <a:pt x="630" y="236"/>
                  </a:lnTo>
                  <a:lnTo>
                    <a:pt x="631" y="236"/>
                  </a:lnTo>
                  <a:lnTo>
                    <a:pt x="633" y="236"/>
                  </a:lnTo>
                  <a:lnTo>
                    <a:pt x="633" y="238"/>
                  </a:lnTo>
                  <a:lnTo>
                    <a:pt x="636" y="238"/>
                  </a:lnTo>
                  <a:lnTo>
                    <a:pt x="637" y="238"/>
                  </a:lnTo>
                  <a:lnTo>
                    <a:pt x="639" y="238"/>
                  </a:lnTo>
                  <a:lnTo>
                    <a:pt x="640" y="238"/>
                  </a:lnTo>
                  <a:lnTo>
                    <a:pt x="640" y="239"/>
                  </a:lnTo>
                  <a:lnTo>
                    <a:pt x="642" y="239"/>
                  </a:lnTo>
                  <a:lnTo>
                    <a:pt x="644" y="239"/>
                  </a:lnTo>
                  <a:lnTo>
                    <a:pt x="645" y="239"/>
                  </a:lnTo>
                  <a:lnTo>
                    <a:pt x="647" y="239"/>
                  </a:lnTo>
                  <a:lnTo>
                    <a:pt x="654" y="239"/>
                  </a:lnTo>
                  <a:lnTo>
                    <a:pt x="660" y="239"/>
                  </a:lnTo>
                  <a:lnTo>
                    <a:pt x="665" y="239"/>
                  </a:lnTo>
                  <a:lnTo>
                    <a:pt x="666" y="239"/>
                  </a:lnTo>
                  <a:lnTo>
                    <a:pt x="668" y="239"/>
                  </a:lnTo>
                  <a:lnTo>
                    <a:pt x="669" y="238"/>
                  </a:lnTo>
                  <a:lnTo>
                    <a:pt x="669" y="239"/>
                  </a:lnTo>
                  <a:lnTo>
                    <a:pt x="668" y="241"/>
                  </a:lnTo>
                  <a:lnTo>
                    <a:pt x="666" y="241"/>
                  </a:lnTo>
                  <a:lnTo>
                    <a:pt x="666" y="242"/>
                  </a:lnTo>
                  <a:lnTo>
                    <a:pt x="665" y="242"/>
                  </a:lnTo>
                  <a:lnTo>
                    <a:pt x="665" y="241"/>
                  </a:lnTo>
                  <a:lnTo>
                    <a:pt x="663" y="241"/>
                  </a:lnTo>
                  <a:lnTo>
                    <a:pt x="663" y="242"/>
                  </a:lnTo>
                  <a:lnTo>
                    <a:pt x="662" y="242"/>
                  </a:lnTo>
                  <a:lnTo>
                    <a:pt x="659" y="242"/>
                  </a:lnTo>
                  <a:lnTo>
                    <a:pt x="657" y="242"/>
                  </a:lnTo>
                  <a:lnTo>
                    <a:pt x="656" y="242"/>
                  </a:lnTo>
                  <a:lnTo>
                    <a:pt x="654" y="242"/>
                  </a:lnTo>
                  <a:lnTo>
                    <a:pt x="654" y="244"/>
                  </a:lnTo>
                  <a:lnTo>
                    <a:pt x="653" y="244"/>
                  </a:lnTo>
                  <a:lnTo>
                    <a:pt x="650" y="244"/>
                  </a:lnTo>
                  <a:lnTo>
                    <a:pt x="648" y="244"/>
                  </a:lnTo>
                  <a:lnTo>
                    <a:pt x="648" y="245"/>
                  </a:lnTo>
                  <a:lnTo>
                    <a:pt x="650" y="245"/>
                  </a:lnTo>
                  <a:lnTo>
                    <a:pt x="650" y="247"/>
                  </a:lnTo>
                  <a:lnTo>
                    <a:pt x="650" y="248"/>
                  </a:lnTo>
                  <a:lnTo>
                    <a:pt x="648" y="248"/>
                  </a:lnTo>
                  <a:lnTo>
                    <a:pt x="645" y="248"/>
                  </a:lnTo>
                  <a:lnTo>
                    <a:pt x="644" y="247"/>
                  </a:lnTo>
                  <a:lnTo>
                    <a:pt x="642" y="247"/>
                  </a:lnTo>
                  <a:lnTo>
                    <a:pt x="642" y="248"/>
                  </a:lnTo>
                  <a:lnTo>
                    <a:pt x="644" y="248"/>
                  </a:lnTo>
                  <a:lnTo>
                    <a:pt x="644" y="250"/>
                  </a:lnTo>
                  <a:lnTo>
                    <a:pt x="642" y="250"/>
                  </a:lnTo>
                  <a:lnTo>
                    <a:pt x="639" y="251"/>
                  </a:lnTo>
                  <a:lnTo>
                    <a:pt x="637" y="251"/>
                  </a:lnTo>
                  <a:lnTo>
                    <a:pt x="637" y="250"/>
                  </a:lnTo>
                  <a:lnTo>
                    <a:pt x="636" y="250"/>
                  </a:lnTo>
                  <a:lnTo>
                    <a:pt x="634" y="250"/>
                  </a:lnTo>
                  <a:lnTo>
                    <a:pt x="634" y="251"/>
                  </a:lnTo>
                  <a:lnTo>
                    <a:pt x="634" y="253"/>
                  </a:lnTo>
                  <a:lnTo>
                    <a:pt x="633" y="253"/>
                  </a:lnTo>
                  <a:lnTo>
                    <a:pt x="631" y="253"/>
                  </a:lnTo>
                  <a:lnTo>
                    <a:pt x="630" y="253"/>
                  </a:lnTo>
                  <a:lnTo>
                    <a:pt x="630" y="255"/>
                  </a:lnTo>
                  <a:lnTo>
                    <a:pt x="628" y="255"/>
                  </a:lnTo>
                  <a:lnTo>
                    <a:pt x="627" y="255"/>
                  </a:lnTo>
                  <a:lnTo>
                    <a:pt x="627" y="253"/>
                  </a:lnTo>
                  <a:lnTo>
                    <a:pt x="625" y="253"/>
                  </a:lnTo>
                  <a:lnTo>
                    <a:pt x="625" y="255"/>
                  </a:lnTo>
                  <a:lnTo>
                    <a:pt x="627" y="255"/>
                  </a:lnTo>
                  <a:lnTo>
                    <a:pt x="627" y="256"/>
                  </a:lnTo>
                  <a:lnTo>
                    <a:pt x="625" y="256"/>
                  </a:lnTo>
                  <a:lnTo>
                    <a:pt x="625" y="258"/>
                  </a:lnTo>
                  <a:lnTo>
                    <a:pt x="624" y="258"/>
                  </a:lnTo>
                  <a:lnTo>
                    <a:pt x="624" y="256"/>
                  </a:lnTo>
                  <a:lnTo>
                    <a:pt x="622" y="256"/>
                  </a:lnTo>
                  <a:lnTo>
                    <a:pt x="621" y="256"/>
                  </a:lnTo>
                  <a:lnTo>
                    <a:pt x="619" y="256"/>
                  </a:lnTo>
                  <a:lnTo>
                    <a:pt x="618" y="256"/>
                  </a:lnTo>
                  <a:lnTo>
                    <a:pt x="616" y="256"/>
                  </a:lnTo>
                  <a:lnTo>
                    <a:pt x="616" y="258"/>
                  </a:lnTo>
                  <a:lnTo>
                    <a:pt x="619" y="258"/>
                  </a:lnTo>
                  <a:lnTo>
                    <a:pt x="621" y="259"/>
                  </a:lnTo>
                  <a:lnTo>
                    <a:pt x="619" y="259"/>
                  </a:lnTo>
                  <a:lnTo>
                    <a:pt x="618" y="259"/>
                  </a:lnTo>
                  <a:lnTo>
                    <a:pt x="616" y="259"/>
                  </a:lnTo>
                  <a:lnTo>
                    <a:pt x="615" y="259"/>
                  </a:lnTo>
                  <a:lnTo>
                    <a:pt x="616" y="261"/>
                  </a:lnTo>
                  <a:lnTo>
                    <a:pt x="615" y="261"/>
                  </a:lnTo>
                  <a:lnTo>
                    <a:pt x="612" y="261"/>
                  </a:lnTo>
                  <a:lnTo>
                    <a:pt x="610" y="259"/>
                  </a:lnTo>
                  <a:lnTo>
                    <a:pt x="610" y="261"/>
                  </a:lnTo>
                  <a:lnTo>
                    <a:pt x="609" y="262"/>
                  </a:lnTo>
                  <a:lnTo>
                    <a:pt x="609" y="264"/>
                  </a:lnTo>
                  <a:lnTo>
                    <a:pt x="609" y="265"/>
                  </a:lnTo>
                  <a:lnTo>
                    <a:pt x="607" y="264"/>
                  </a:lnTo>
                  <a:lnTo>
                    <a:pt x="606" y="264"/>
                  </a:lnTo>
                  <a:lnTo>
                    <a:pt x="607" y="265"/>
                  </a:lnTo>
                  <a:lnTo>
                    <a:pt x="606" y="265"/>
                  </a:lnTo>
                  <a:lnTo>
                    <a:pt x="604" y="267"/>
                  </a:lnTo>
                  <a:lnTo>
                    <a:pt x="601" y="267"/>
                  </a:lnTo>
                  <a:lnTo>
                    <a:pt x="600" y="267"/>
                  </a:lnTo>
                  <a:lnTo>
                    <a:pt x="598" y="267"/>
                  </a:lnTo>
                  <a:lnTo>
                    <a:pt x="598" y="268"/>
                  </a:lnTo>
                  <a:lnTo>
                    <a:pt x="597" y="268"/>
                  </a:lnTo>
                  <a:lnTo>
                    <a:pt x="595" y="268"/>
                  </a:lnTo>
                  <a:lnTo>
                    <a:pt x="594" y="268"/>
                  </a:lnTo>
                  <a:lnTo>
                    <a:pt x="592" y="268"/>
                  </a:lnTo>
                  <a:lnTo>
                    <a:pt x="591" y="268"/>
                  </a:lnTo>
                  <a:lnTo>
                    <a:pt x="589" y="270"/>
                  </a:lnTo>
                  <a:lnTo>
                    <a:pt x="587" y="268"/>
                  </a:lnTo>
                  <a:lnTo>
                    <a:pt x="587" y="270"/>
                  </a:lnTo>
                  <a:lnTo>
                    <a:pt x="586" y="270"/>
                  </a:lnTo>
                  <a:lnTo>
                    <a:pt x="584" y="270"/>
                  </a:lnTo>
                  <a:lnTo>
                    <a:pt x="583" y="270"/>
                  </a:lnTo>
                  <a:lnTo>
                    <a:pt x="581" y="270"/>
                  </a:lnTo>
                  <a:lnTo>
                    <a:pt x="583" y="271"/>
                  </a:lnTo>
                  <a:lnTo>
                    <a:pt x="581" y="271"/>
                  </a:lnTo>
                  <a:lnTo>
                    <a:pt x="580" y="271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7" y="270"/>
                  </a:lnTo>
                  <a:lnTo>
                    <a:pt x="577" y="271"/>
                  </a:lnTo>
                  <a:lnTo>
                    <a:pt x="575" y="271"/>
                  </a:lnTo>
                  <a:lnTo>
                    <a:pt x="574" y="271"/>
                  </a:lnTo>
                  <a:lnTo>
                    <a:pt x="577" y="273"/>
                  </a:lnTo>
                  <a:lnTo>
                    <a:pt x="574" y="273"/>
                  </a:lnTo>
                  <a:lnTo>
                    <a:pt x="572" y="273"/>
                  </a:lnTo>
                  <a:lnTo>
                    <a:pt x="572" y="271"/>
                  </a:lnTo>
                  <a:lnTo>
                    <a:pt x="571" y="271"/>
                  </a:lnTo>
                  <a:lnTo>
                    <a:pt x="571" y="273"/>
                  </a:lnTo>
                  <a:lnTo>
                    <a:pt x="569" y="273"/>
                  </a:lnTo>
                  <a:lnTo>
                    <a:pt x="568" y="273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5" y="273"/>
                  </a:lnTo>
                  <a:lnTo>
                    <a:pt x="563" y="273"/>
                  </a:lnTo>
                  <a:lnTo>
                    <a:pt x="562" y="274"/>
                  </a:lnTo>
                  <a:lnTo>
                    <a:pt x="560" y="274"/>
                  </a:lnTo>
                  <a:lnTo>
                    <a:pt x="557" y="274"/>
                  </a:lnTo>
                  <a:lnTo>
                    <a:pt x="557" y="277"/>
                  </a:lnTo>
                  <a:lnTo>
                    <a:pt x="556" y="274"/>
                  </a:lnTo>
                  <a:lnTo>
                    <a:pt x="554" y="274"/>
                  </a:lnTo>
                  <a:lnTo>
                    <a:pt x="554" y="277"/>
                  </a:lnTo>
                  <a:lnTo>
                    <a:pt x="553" y="274"/>
                  </a:lnTo>
                  <a:lnTo>
                    <a:pt x="551" y="274"/>
                  </a:lnTo>
                  <a:lnTo>
                    <a:pt x="553" y="277"/>
                  </a:lnTo>
                  <a:lnTo>
                    <a:pt x="551" y="279"/>
                  </a:lnTo>
                  <a:lnTo>
                    <a:pt x="550" y="277"/>
                  </a:lnTo>
                  <a:lnTo>
                    <a:pt x="547" y="279"/>
                  </a:lnTo>
                  <a:lnTo>
                    <a:pt x="545" y="279"/>
                  </a:lnTo>
                  <a:lnTo>
                    <a:pt x="544" y="279"/>
                  </a:lnTo>
                  <a:lnTo>
                    <a:pt x="544" y="277"/>
                  </a:lnTo>
                  <a:lnTo>
                    <a:pt x="542" y="277"/>
                  </a:lnTo>
                  <a:lnTo>
                    <a:pt x="541" y="277"/>
                  </a:lnTo>
                  <a:lnTo>
                    <a:pt x="541" y="274"/>
                  </a:lnTo>
                  <a:lnTo>
                    <a:pt x="539" y="274"/>
                  </a:lnTo>
                  <a:lnTo>
                    <a:pt x="538" y="274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8" y="279"/>
                  </a:lnTo>
                  <a:lnTo>
                    <a:pt x="539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1" y="280"/>
                  </a:lnTo>
                  <a:lnTo>
                    <a:pt x="539" y="280"/>
                  </a:lnTo>
                  <a:lnTo>
                    <a:pt x="538" y="280"/>
                  </a:lnTo>
                  <a:lnTo>
                    <a:pt x="536" y="280"/>
                  </a:lnTo>
                  <a:lnTo>
                    <a:pt x="536" y="279"/>
                  </a:lnTo>
                  <a:lnTo>
                    <a:pt x="534" y="279"/>
                  </a:lnTo>
                  <a:lnTo>
                    <a:pt x="534" y="280"/>
                  </a:lnTo>
                  <a:lnTo>
                    <a:pt x="536" y="280"/>
                  </a:lnTo>
                  <a:lnTo>
                    <a:pt x="536" y="282"/>
                  </a:lnTo>
                  <a:lnTo>
                    <a:pt x="534" y="282"/>
                  </a:lnTo>
                  <a:lnTo>
                    <a:pt x="533" y="282"/>
                  </a:lnTo>
                  <a:lnTo>
                    <a:pt x="531" y="282"/>
                  </a:lnTo>
                  <a:lnTo>
                    <a:pt x="530" y="282"/>
                  </a:lnTo>
                  <a:lnTo>
                    <a:pt x="528" y="282"/>
                  </a:lnTo>
                  <a:lnTo>
                    <a:pt x="527" y="282"/>
                  </a:lnTo>
                  <a:lnTo>
                    <a:pt x="525" y="282"/>
                  </a:lnTo>
                  <a:lnTo>
                    <a:pt x="524" y="282"/>
                  </a:lnTo>
                  <a:lnTo>
                    <a:pt x="522" y="282"/>
                  </a:lnTo>
                  <a:lnTo>
                    <a:pt x="522" y="283"/>
                  </a:lnTo>
                  <a:lnTo>
                    <a:pt x="521" y="282"/>
                  </a:lnTo>
                  <a:lnTo>
                    <a:pt x="521" y="283"/>
                  </a:lnTo>
                  <a:lnTo>
                    <a:pt x="519" y="283"/>
                  </a:lnTo>
                  <a:lnTo>
                    <a:pt x="519" y="282"/>
                  </a:lnTo>
                  <a:lnTo>
                    <a:pt x="518" y="282"/>
                  </a:lnTo>
                  <a:lnTo>
                    <a:pt x="515" y="282"/>
                  </a:lnTo>
                  <a:lnTo>
                    <a:pt x="513" y="280"/>
                  </a:lnTo>
                  <a:lnTo>
                    <a:pt x="513" y="282"/>
                  </a:lnTo>
                  <a:lnTo>
                    <a:pt x="512" y="282"/>
                  </a:lnTo>
                  <a:lnTo>
                    <a:pt x="510" y="282"/>
                  </a:lnTo>
                  <a:lnTo>
                    <a:pt x="510" y="280"/>
                  </a:lnTo>
                  <a:lnTo>
                    <a:pt x="510" y="279"/>
                  </a:lnTo>
                  <a:lnTo>
                    <a:pt x="507" y="279"/>
                  </a:lnTo>
                  <a:lnTo>
                    <a:pt x="506" y="279"/>
                  </a:lnTo>
                  <a:lnTo>
                    <a:pt x="506" y="277"/>
                  </a:lnTo>
                  <a:lnTo>
                    <a:pt x="506" y="274"/>
                  </a:lnTo>
                  <a:lnTo>
                    <a:pt x="504" y="274"/>
                  </a:lnTo>
                  <a:lnTo>
                    <a:pt x="504" y="273"/>
                  </a:lnTo>
                  <a:lnTo>
                    <a:pt x="503" y="273"/>
                  </a:lnTo>
                  <a:lnTo>
                    <a:pt x="503" y="271"/>
                  </a:lnTo>
                  <a:lnTo>
                    <a:pt x="503" y="270"/>
                  </a:lnTo>
                  <a:lnTo>
                    <a:pt x="501" y="270"/>
                  </a:lnTo>
                  <a:lnTo>
                    <a:pt x="500" y="270"/>
                  </a:lnTo>
                  <a:lnTo>
                    <a:pt x="501" y="271"/>
                  </a:lnTo>
                  <a:lnTo>
                    <a:pt x="500" y="271"/>
                  </a:lnTo>
                  <a:lnTo>
                    <a:pt x="498" y="271"/>
                  </a:lnTo>
                  <a:lnTo>
                    <a:pt x="500" y="273"/>
                  </a:lnTo>
                  <a:lnTo>
                    <a:pt x="500" y="274"/>
                  </a:lnTo>
                  <a:lnTo>
                    <a:pt x="501" y="274"/>
                  </a:lnTo>
                  <a:lnTo>
                    <a:pt x="503" y="274"/>
                  </a:lnTo>
                  <a:lnTo>
                    <a:pt x="504" y="277"/>
                  </a:lnTo>
                  <a:lnTo>
                    <a:pt x="504" y="279"/>
                  </a:lnTo>
                  <a:lnTo>
                    <a:pt x="503" y="279"/>
                  </a:lnTo>
                  <a:lnTo>
                    <a:pt x="501" y="279"/>
                  </a:lnTo>
                  <a:lnTo>
                    <a:pt x="503" y="280"/>
                  </a:lnTo>
                  <a:lnTo>
                    <a:pt x="504" y="280"/>
                  </a:lnTo>
                  <a:lnTo>
                    <a:pt x="506" y="280"/>
                  </a:lnTo>
                  <a:lnTo>
                    <a:pt x="506" y="282"/>
                  </a:lnTo>
                  <a:lnTo>
                    <a:pt x="506" y="283"/>
                  </a:lnTo>
                  <a:lnTo>
                    <a:pt x="504" y="282"/>
                  </a:lnTo>
                  <a:lnTo>
                    <a:pt x="503" y="282"/>
                  </a:lnTo>
                  <a:lnTo>
                    <a:pt x="503" y="283"/>
                  </a:lnTo>
                  <a:lnTo>
                    <a:pt x="503" y="285"/>
                  </a:lnTo>
                  <a:lnTo>
                    <a:pt x="501" y="285"/>
                  </a:lnTo>
                  <a:lnTo>
                    <a:pt x="501" y="286"/>
                  </a:lnTo>
                  <a:lnTo>
                    <a:pt x="500" y="286"/>
                  </a:lnTo>
                  <a:lnTo>
                    <a:pt x="498" y="286"/>
                  </a:lnTo>
                  <a:lnTo>
                    <a:pt x="497" y="286"/>
                  </a:lnTo>
                  <a:lnTo>
                    <a:pt x="495" y="286"/>
                  </a:lnTo>
                  <a:lnTo>
                    <a:pt x="495" y="288"/>
                  </a:lnTo>
                  <a:lnTo>
                    <a:pt x="494" y="288"/>
                  </a:lnTo>
                  <a:lnTo>
                    <a:pt x="492" y="288"/>
                  </a:lnTo>
                  <a:lnTo>
                    <a:pt x="491" y="289"/>
                  </a:lnTo>
                  <a:lnTo>
                    <a:pt x="489" y="289"/>
                  </a:lnTo>
                  <a:lnTo>
                    <a:pt x="486" y="289"/>
                  </a:lnTo>
                  <a:lnTo>
                    <a:pt x="485" y="289"/>
                  </a:lnTo>
                  <a:lnTo>
                    <a:pt x="485" y="291"/>
                  </a:lnTo>
                  <a:lnTo>
                    <a:pt x="486" y="291"/>
                  </a:lnTo>
                  <a:lnTo>
                    <a:pt x="485" y="292"/>
                  </a:lnTo>
                  <a:lnTo>
                    <a:pt x="483" y="292"/>
                  </a:lnTo>
                  <a:lnTo>
                    <a:pt x="481" y="292"/>
                  </a:lnTo>
                  <a:lnTo>
                    <a:pt x="481" y="294"/>
                  </a:lnTo>
                  <a:lnTo>
                    <a:pt x="481" y="295"/>
                  </a:lnTo>
                  <a:lnTo>
                    <a:pt x="480" y="297"/>
                  </a:lnTo>
                  <a:lnTo>
                    <a:pt x="481" y="297"/>
                  </a:lnTo>
                  <a:lnTo>
                    <a:pt x="481" y="298"/>
                  </a:lnTo>
                  <a:lnTo>
                    <a:pt x="480" y="297"/>
                  </a:lnTo>
                  <a:lnTo>
                    <a:pt x="480" y="297"/>
                  </a:lnTo>
                  <a:lnTo>
                    <a:pt x="478" y="295"/>
                  </a:lnTo>
                  <a:lnTo>
                    <a:pt x="478" y="297"/>
                  </a:lnTo>
                  <a:lnTo>
                    <a:pt x="478" y="298"/>
                  </a:lnTo>
                  <a:lnTo>
                    <a:pt x="477" y="300"/>
                  </a:lnTo>
                  <a:lnTo>
                    <a:pt x="475" y="300"/>
                  </a:lnTo>
                  <a:lnTo>
                    <a:pt x="475" y="298"/>
                  </a:lnTo>
                  <a:lnTo>
                    <a:pt x="474" y="300"/>
                  </a:lnTo>
                  <a:lnTo>
                    <a:pt x="475" y="300"/>
                  </a:lnTo>
                  <a:lnTo>
                    <a:pt x="475" y="301"/>
                  </a:lnTo>
                  <a:lnTo>
                    <a:pt x="474" y="301"/>
                  </a:lnTo>
                  <a:lnTo>
                    <a:pt x="474" y="303"/>
                  </a:lnTo>
                  <a:lnTo>
                    <a:pt x="472" y="303"/>
                  </a:lnTo>
                  <a:lnTo>
                    <a:pt x="472" y="305"/>
                  </a:lnTo>
                  <a:lnTo>
                    <a:pt x="471" y="305"/>
                  </a:lnTo>
                  <a:lnTo>
                    <a:pt x="471" y="303"/>
                  </a:lnTo>
                  <a:lnTo>
                    <a:pt x="469" y="305"/>
                  </a:lnTo>
                  <a:lnTo>
                    <a:pt x="468" y="305"/>
                  </a:lnTo>
                  <a:lnTo>
                    <a:pt x="468" y="306"/>
                  </a:lnTo>
                  <a:lnTo>
                    <a:pt x="466" y="308"/>
                  </a:lnTo>
                  <a:lnTo>
                    <a:pt x="465" y="308"/>
                  </a:lnTo>
                  <a:lnTo>
                    <a:pt x="465" y="309"/>
                  </a:lnTo>
                  <a:lnTo>
                    <a:pt x="465" y="311"/>
                  </a:lnTo>
                  <a:lnTo>
                    <a:pt x="463" y="311"/>
                  </a:lnTo>
                  <a:lnTo>
                    <a:pt x="462" y="312"/>
                  </a:lnTo>
                  <a:lnTo>
                    <a:pt x="462" y="311"/>
                  </a:lnTo>
                  <a:lnTo>
                    <a:pt x="460" y="312"/>
                  </a:lnTo>
                  <a:lnTo>
                    <a:pt x="459" y="312"/>
                  </a:lnTo>
                  <a:lnTo>
                    <a:pt x="460" y="311"/>
                  </a:lnTo>
                  <a:lnTo>
                    <a:pt x="460" y="309"/>
                  </a:lnTo>
                  <a:lnTo>
                    <a:pt x="459" y="309"/>
                  </a:lnTo>
                  <a:lnTo>
                    <a:pt x="459" y="311"/>
                  </a:lnTo>
                  <a:lnTo>
                    <a:pt x="457" y="311"/>
                  </a:lnTo>
                  <a:lnTo>
                    <a:pt x="457" y="312"/>
                  </a:lnTo>
                  <a:lnTo>
                    <a:pt x="459" y="314"/>
                  </a:lnTo>
                  <a:lnTo>
                    <a:pt x="457" y="314"/>
                  </a:lnTo>
                  <a:lnTo>
                    <a:pt x="456" y="315"/>
                  </a:lnTo>
                  <a:lnTo>
                    <a:pt x="454" y="315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1" y="318"/>
                  </a:lnTo>
                  <a:lnTo>
                    <a:pt x="451" y="317"/>
                  </a:lnTo>
                  <a:lnTo>
                    <a:pt x="450" y="318"/>
                  </a:lnTo>
                  <a:lnTo>
                    <a:pt x="448" y="318"/>
                  </a:lnTo>
                  <a:lnTo>
                    <a:pt x="447" y="318"/>
                  </a:lnTo>
                  <a:lnTo>
                    <a:pt x="447" y="317"/>
                  </a:lnTo>
                  <a:lnTo>
                    <a:pt x="445" y="317"/>
                  </a:lnTo>
                  <a:lnTo>
                    <a:pt x="445" y="318"/>
                  </a:lnTo>
                  <a:lnTo>
                    <a:pt x="447" y="320"/>
                  </a:lnTo>
                  <a:lnTo>
                    <a:pt x="445" y="320"/>
                  </a:lnTo>
                  <a:lnTo>
                    <a:pt x="442" y="320"/>
                  </a:lnTo>
                  <a:lnTo>
                    <a:pt x="441" y="320"/>
                  </a:lnTo>
                  <a:lnTo>
                    <a:pt x="441" y="318"/>
                  </a:lnTo>
                  <a:lnTo>
                    <a:pt x="439" y="318"/>
                  </a:lnTo>
                  <a:lnTo>
                    <a:pt x="438" y="318"/>
                  </a:lnTo>
                  <a:lnTo>
                    <a:pt x="436" y="318"/>
                  </a:lnTo>
                  <a:lnTo>
                    <a:pt x="436" y="317"/>
                  </a:lnTo>
                  <a:lnTo>
                    <a:pt x="435" y="317"/>
                  </a:lnTo>
                  <a:lnTo>
                    <a:pt x="436" y="315"/>
                  </a:lnTo>
                  <a:lnTo>
                    <a:pt x="435" y="315"/>
                  </a:lnTo>
                  <a:lnTo>
                    <a:pt x="433" y="315"/>
                  </a:lnTo>
                  <a:lnTo>
                    <a:pt x="433" y="317"/>
                  </a:lnTo>
                  <a:lnTo>
                    <a:pt x="435" y="317"/>
                  </a:lnTo>
                  <a:lnTo>
                    <a:pt x="435" y="318"/>
                  </a:lnTo>
                  <a:lnTo>
                    <a:pt x="435" y="320"/>
                  </a:lnTo>
                  <a:lnTo>
                    <a:pt x="436" y="320"/>
                  </a:lnTo>
                  <a:lnTo>
                    <a:pt x="436" y="321"/>
                  </a:lnTo>
                  <a:lnTo>
                    <a:pt x="436" y="323"/>
                  </a:lnTo>
                  <a:lnTo>
                    <a:pt x="435" y="323"/>
                  </a:lnTo>
                  <a:lnTo>
                    <a:pt x="433" y="323"/>
                  </a:lnTo>
                  <a:lnTo>
                    <a:pt x="432" y="321"/>
                  </a:lnTo>
                  <a:lnTo>
                    <a:pt x="430" y="323"/>
                  </a:lnTo>
                  <a:lnTo>
                    <a:pt x="430" y="324"/>
                  </a:lnTo>
                  <a:lnTo>
                    <a:pt x="429" y="326"/>
                  </a:lnTo>
                  <a:lnTo>
                    <a:pt x="427" y="326"/>
                  </a:lnTo>
                  <a:lnTo>
                    <a:pt x="425" y="326"/>
                  </a:lnTo>
                  <a:lnTo>
                    <a:pt x="424" y="326"/>
                  </a:lnTo>
                  <a:lnTo>
                    <a:pt x="425" y="324"/>
                  </a:lnTo>
                  <a:lnTo>
                    <a:pt x="424" y="324"/>
                  </a:lnTo>
                  <a:lnTo>
                    <a:pt x="424" y="323"/>
                  </a:lnTo>
                  <a:lnTo>
                    <a:pt x="422" y="323"/>
                  </a:lnTo>
                  <a:lnTo>
                    <a:pt x="421" y="323"/>
                  </a:lnTo>
                  <a:lnTo>
                    <a:pt x="419" y="323"/>
                  </a:lnTo>
                  <a:lnTo>
                    <a:pt x="419" y="324"/>
                  </a:lnTo>
                  <a:lnTo>
                    <a:pt x="421" y="324"/>
                  </a:lnTo>
                  <a:lnTo>
                    <a:pt x="421" y="326"/>
                  </a:lnTo>
                  <a:lnTo>
                    <a:pt x="419" y="327"/>
                  </a:lnTo>
                  <a:lnTo>
                    <a:pt x="418" y="327"/>
                  </a:lnTo>
                  <a:lnTo>
                    <a:pt x="418" y="329"/>
                  </a:lnTo>
                  <a:lnTo>
                    <a:pt x="416" y="329"/>
                  </a:lnTo>
                  <a:lnTo>
                    <a:pt x="416" y="327"/>
                  </a:lnTo>
                  <a:lnTo>
                    <a:pt x="416" y="326"/>
                  </a:lnTo>
                  <a:lnTo>
                    <a:pt x="413" y="326"/>
                  </a:lnTo>
                  <a:lnTo>
                    <a:pt x="415" y="327"/>
                  </a:lnTo>
                  <a:lnTo>
                    <a:pt x="413" y="327"/>
                  </a:lnTo>
                  <a:lnTo>
                    <a:pt x="412" y="329"/>
                  </a:lnTo>
                  <a:lnTo>
                    <a:pt x="412" y="327"/>
                  </a:lnTo>
                  <a:lnTo>
                    <a:pt x="412" y="326"/>
                  </a:lnTo>
                  <a:lnTo>
                    <a:pt x="410" y="324"/>
                  </a:lnTo>
                  <a:lnTo>
                    <a:pt x="410" y="326"/>
                  </a:lnTo>
                  <a:lnTo>
                    <a:pt x="410" y="327"/>
                  </a:lnTo>
                  <a:lnTo>
                    <a:pt x="410" y="329"/>
                  </a:lnTo>
                  <a:lnTo>
                    <a:pt x="409" y="329"/>
                  </a:lnTo>
                  <a:lnTo>
                    <a:pt x="404" y="327"/>
                  </a:lnTo>
                  <a:lnTo>
                    <a:pt x="404" y="329"/>
                  </a:lnTo>
                  <a:lnTo>
                    <a:pt x="406" y="329"/>
                  </a:lnTo>
                  <a:lnTo>
                    <a:pt x="407" y="330"/>
                  </a:lnTo>
                  <a:lnTo>
                    <a:pt x="406" y="330"/>
                  </a:lnTo>
                  <a:lnTo>
                    <a:pt x="406" y="332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1" y="332"/>
                  </a:lnTo>
                  <a:lnTo>
                    <a:pt x="400" y="332"/>
                  </a:lnTo>
                  <a:lnTo>
                    <a:pt x="400" y="333"/>
                  </a:lnTo>
                  <a:lnTo>
                    <a:pt x="398" y="333"/>
                  </a:lnTo>
                  <a:lnTo>
                    <a:pt x="397" y="333"/>
                  </a:lnTo>
                  <a:lnTo>
                    <a:pt x="395" y="333"/>
                  </a:lnTo>
                  <a:lnTo>
                    <a:pt x="395" y="332"/>
                  </a:lnTo>
                  <a:lnTo>
                    <a:pt x="395" y="330"/>
                  </a:lnTo>
                  <a:lnTo>
                    <a:pt x="397" y="330"/>
                  </a:lnTo>
                  <a:lnTo>
                    <a:pt x="397" y="329"/>
                  </a:lnTo>
                  <a:lnTo>
                    <a:pt x="398" y="329"/>
                  </a:lnTo>
                  <a:lnTo>
                    <a:pt x="398" y="327"/>
                  </a:lnTo>
                  <a:lnTo>
                    <a:pt x="400" y="327"/>
                  </a:lnTo>
                  <a:lnTo>
                    <a:pt x="400" y="326"/>
                  </a:lnTo>
                  <a:lnTo>
                    <a:pt x="401" y="326"/>
                  </a:lnTo>
                  <a:lnTo>
                    <a:pt x="401" y="327"/>
                  </a:lnTo>
                  <a:lnTo>
                    <a:pt x="403" y="327"/>
                  </a:lnTo>
                  <a:lnTo>
                    <a:pt x="403" y="326"/>
                  </a:lnTo>
                  <a:lnTo>
                    <a:pt x="401" y="326"/>
                  </a:lnTo>
                  <a:lnTo>
                    <a:pt x="400" y="324"/>
                  </a:lnTo>
                  <a:lnTo>
                    <a:pt x="401" y="324"/>
                  </a:lnTo>
                  <a:lnTo>
                    <a:pt x="401" y="323"/>
                  </a:lnTo>
                  <a:lnTo>
                    <a:pt x="403" y="323"/>
                  </a:lnTo>
                  <a:lnTo>
                    <a:pt x="404" y="323"/>
                  </a:lnTo>
                  <a:lnTo>
                    <a:pt x="404" y="321"/>
                  </a:lnTo>
                  <a:lnTo>
                    <a:pt x="406" y="321"/>
                  </a:lnTo>
                  <a:lnTo>
                    <a:pt x="407" y="320"/>
                  </a:lnTo>
                  <a:lnTo>
                    <a:pt x="410" y="318"/>
                  </a:lnTo>
                  <a:lnTo>
                    <a:pt x="409" y="318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4" y="318"/>
                  </a:lnTo>
                  <a:lnTo>
                    <a:pt x="403" y="317"/>
                  </a:lnTo>
                  <a:lnTo>
                    <a:pt x="403" y="315"/>
                  </a:lnTo>
                  <a:lnTo>
                    <a:pt x="401" y="315"/>
                  </a:lnTo>
                  <a:lnTo>
                    <a:pt x="401" y="317"/>
                  </a:lnTo>
                  <a:lnTo>
                    <a:pt x="400" y="317"/>
                  </a:lnTo>
                  <a:lnTo>
                    <a:pt x="398" y="317"/>
                  </a:lnTo>
                  <a:lnTo>
                    <a:pt x="397" y="317"/>
                  </a:lnTo>
                  <a:lnTo>
                    <a:pt x="397" y="318"/>
                  </a:lnTo>
                  <a:lnTo>
                    <a:pt x="403" y="318"/>
                  </a:lnTo>
                  <a:lnTo>
                    <a:pt x="403" y="320"/>
                  </a:lnTo>
                  <a:lnTo>
                    <a:pt x="401" y="320"/>
                  </a:lnTo>
                  <a:lnTo>
                    <a:pt x="400" y="320"/>
                  </a:lnTo>
                  <a:lnTo>
                    <a:pt x="400" y="321"/>
                  </a:lnTo>
                  <a:lnTo>
                    <a:pt x="398" y="321"/>
                  </a:lnTo>
                  <a:lnTo>
                    <a:pt x="398" y="323"/>
                  </a:lnTo>
                  <a:lnTo>
                    <a:pt x="398" y="324"/>
                  </a:lnTo>
                  <a:lnTo>
                    <a:pt x="397" y="324"/>
                  </a:lnTo>
                  <a:lnTo>
                    <a:pt x="397" y="326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4" y="327"/>
                  </a:lnTo>
                  <a:lnTo>
                    <a:pt x="392" y="327"/>
                  </a:lnTo>
                  <a:lnTo>
                    <a:pt x="391" y="326"/>
                  </a:lnTo>
                  <a:lnTo>
                    <a:pt x="391" y="324"/>
                  </a:lnTo>
                  <a:lnTo>
                    <a:pt x="389" y="324"/>
                  </a:lnTo>
                  <a:lnTo>
                    <a:pt x="389" y="326"/>
                  </a:lnTo>
                  <a:lnTo>
                    <a:pt x="389" y="327"/>
                  </a:lnTo>
                  <a:lnTo>
                    <a:pt x="392" y="327"/>
                  </a:lnTo>
                  <a:lnTo>
                    <a:pt x="392" y="329"/>
                  </a:lnTo>
                  <a:lnTo>
                    <a:pt x="392" y="330"/>
                  </a:lnTo>
                  <a:lnTo>
                    <a:pt x="391" y="330"/>
                  </a:lnTo>
                  <a:lnTo>
                    <a:pt x="391" y="332"/>
                  </a:lnTo>
                  <a:lnTo>
                    <a:pt x="389" y="332"/>
                  </a:lnTo>
                  <a:lnTo>
                    <a:pt x="388" y="332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5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0" y="333"/>
                  </a:lnTo>
                  <a:lnTo>
                    <a:pt x="379" y="333"/>
                  </a:lnTo>
                  <a:lnTo>
                    <a:pt x="377" y="333"/>
                  </a:lnTo>
                  <a:lnTo>
                    <a:pt x="377" y="332"/>
                  </a:lnTo>
                  <a:lnTo>
                    <a:pt x="376" y="332"/>
                  </a:lnTo>
                  <a:lnTo>
                    <a:pt x="376" y="330"/>
                  </a:lnTo>
                  <a:lnTo>
                    <a:pt x="374" y="330"/>
                  </a:lnTo>
                  <a:lnTo>
                    <a:pt x="374" y="332"/>
                  </a:lnTo>
                  <a:lnTo>
                    <a:pt x="376" y="332"/>
                  </a:lnTo>
                  <a:lnTo>
                    <a:pt x="374" y="333"/>
                  </a:lnTo>
                  <a:lnTo>
                    <a:pt x="372" y="332"/>
                  </a:lnTo>
                  <a:lnTo>
                    <a:pt x="372" y="333"/>
                  </a:lnTo>
                  <a:lnTo>
                    <a:pt x="374" y="333"/>
                  </a:lnTo>
                  <a:lnTo>
                    <a:pt x="372" y="335"/>
                  </a:lnTo>
                  <a:lnTo>
                    <a:pt x="371" y="335"/>
                  </a:lnTo>
                  <a:lnTo>
                    <a:pt x="371" y="333"/>
                  </a:lnTo>
                  <a:lnTo>
                    <a:pt x="369" y="333"/>
                  </a:lnTo>
                  <a:lnTo>
                    <a:pt x="369" y="332"/>
                  </a:lnTo>
                  <a:lnTo>
                    <a:pt x="368" y="332"/>
                  </a:lnTo>
                  <a:lnTo>
                    <a:pt x="366" y="332"/>
                  </a:lnTo>
                  <a:lnTo>
                    <a:pt x="366" y="333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3" y="335"/>
                  </a:lnTo>
                  <a:lnTo>
                    <a:pt x="362" y="333"/>
                  </a:lnTo>
                  <a:lnTo>
                    <a:pt x="360" y="333"/>
                  </a:lnTo>
                  <a:lnTo>
                    <a:pt x="360" y="335"/>
                  </a:lnTo>
                  <a:lnTo>
                    <a:pt x="359" y="335"/>
                  </a:lnTo>
                  <a:lnTo>
                    <a:pt x="359" y="336"/>
                  </a:lnTo>
                  <a:lnTo>
                    <a:pt x="362" y="336"/>
                  </a:lnTo>
                  <a:lnTo>
                    <a:pt x="363" y="336"/>
                  </a:lnTo>
                  <a:lnTo>
                    <a:pt x="363" y="336"/>
                  </a:lnTo>
                  <a:lnTo>
                    <a:pt x="365" y="336"/>
                  </a:lnTo>
                  <a:lnTo>
                    <a:pt x="365" y="338"/>
                  </a:lnTo>
                  <a:lnTo>
                    <a:pt x="363" y="336"/>
                  </a:lnTo>
                  <a:lnTo>
                    <a:pt x="363" y="338"/>
                  </a:lnTo>
                  <a:lnTo>
                    <a:pt x="365" y="338"/>
                  </a:lnTo>
                  <a:lnTo>
                    <a:pt x="366" y="338"/>
                  </a:lnTo>
                  <a:lnTo>
                    <a:pt x="368" y="338"/>
                  </a:lnTo>
                  <a:lnTo>
                    <a:pt x="369" y="339"/>
                  </a:lnTo>
                  <a:lnTo>
                    <a:pt x="368" y="339"/>
                  </a:lnTo>
                  <a:lnTo>
                    <a:pt x="365" y="339"/>
                  </a:lnTo>
                  <a:lnTo>
                    <a:pt x="363" y="339"/>
                  </a:lnTo>
                  <a:lnTo>
                    <a:pt x="363" y="338"/>
                  </a:lnTo>
                  <a:lnTo>
                    <a:pt x="362" y="338"/>
                  </a:lnTo>
                  <a:lnTo>
                    <a:pt x="362" y="339"/>
                  </a:lnTo>
                  <a:lnTo>
                    <a:pt x="363" y="341"/>
                  </a:lnTo>
                  <a:lnTo>
                    <a:pt x="362" y="341"/>
                  </a:lnTo>
                  <a:lnTo>
                    <a:pt x="360" y="341"/>
                  </a:lnTo>
                  <a:lnTo>
                    <a:pt x="359" y="341"/>
                  </a:lnTo>
                  <a:lnTo>
                    <a:pt x="359" y="342"/>
                  </a:lnTo>
                  <a:lnTo>
                    <a:pt x="359" y="344"/>
                  </a:lnTo>
                  <a:lnTo>
                    <a:pt x="357" y="344"/>
                  </a:lnTo>
                  <a:lnTo>
                    <a:pt x="356" y="344"/>
                  </a:lnTo>
                  <a:lnTo>
                    <a:pt x="356" y="345"/>
                  </a:lnTo>
                  <a:lnTo>
                    <a:pt x="354" y="345"/>
                  </a:lnTo>
                  <a:lnTo>
                    <a:pt x="353" y="345"/>
                  </a:lnTo>
                  <a:lnTo>
                    <a:pt x="351" y="345"/>
                  </a:lnTo>
                  <a:lnTo>
                    <a:pt x="351" y="344"/>
                  </a:lnTo>
                  <a:lnTo>
                    <a:pt x="350" y="344"/>
                  </a:lnTo>
                  <a:lnTo>
                    <a:pt x="350" y="342"/>
                  </a:lnTo>
                  <a:lnTo>
                    <a:pt x="348" y="342"/>
                  </a:lnTo>
                  <a:lnTo>
                    <a:pt x="348" y="344"/>
                  </a:lnTo>
                  <a:lnTo>
                    <a:pt x="348" y="345"/>
                  </a:lnTo>
                  <a:lnTo>
                    <a:pt x="347" y="345"/>
                  </a:lnTo>
                  <a:lnTo>
                    <a:pt x="347" y="344"/>
                  </a:lnTo>
                  <a:lnTo>
                    <a:pt x="345" y="344"/>
                  </a:lnTo>
                  <a:lnTo>
                    <a:pt x="344" y="344"/>
                  </a:lnTo>
                  <a:lnTo>
                    <a:pt x="342" y="344"/>
                  </a:lnTo>
                  <a:lnTo>
                    <a:pt x="342" y="342"/>
                  </a:lnTo>
                  <a:lnTo>
                    <a:pt x="341" y="344"/>
                  </a:lnTo>
                  <a:lnTo>
                    <a:pt x="342" y="344"/>
                  </a:lnTo>
                  <a:lnTo>
                    <a:pt x="342" y="345"/>
                  </a:lnTo>
                  <a:lnTo>
                    <a:pt x="342" y="347"/>
                  </a:lnTo>
                  <a:lnTo>
                    <a:pt x="341" y="345"/>
                  </a:lnTo>
                  <a:lnTo>
                    <a:pt x="338" y="345"/>
                  </a:lnTo>
                  <a:lnTo>
                    <a:pt x="338" y="347"/>
                  </a:lnTo>
                  <a:lnTo>
                    <a:pt x="341" y="347"/>
                  </a:lnTo>
                  <a:lnTo>
                    <a:pt x="341" y="348"/>
                  </a:lnTo>
                  <a:lnTo>
                    <a:pt x="342" y="348"/>
                  </a:lnTo>
                  <a:lnTo>
                    <a:pt x="341" y="350"/>
                  </a:lnTo>
                  <a:lnTo>
                    <a:pt x="344" y="350"/>
                  </a:lnTo>
                  <a:lnTo>
                    <a:pt x="344" y="351"/>
                  </a:lnTo>
                  <a:lnTo>
                    <a:pt x="345" y="351"/>
                  </a:lnTo>
                  <a:lnTo>
                    <a:pt x="345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7"/>
                  </a:lnTo>
                  <a:lnTo>
                    <a:pt x="345" y="347"/>
                  </a:lnTo>
                  <a:lnTo>
                    <a:pt x="347" y="347"/>
                  </a:lnTo>
                  <a:lnTo>
                    <a:pt x="347" y="348"/>
                  </a:lnTo>
                  <a:lnTo>
                    <a:pt x="348" y="348"/>
                  </a:lnTo>
                  <a:lnTo>
                    <a:pt x="350" y="350"/>
                  </a:lnTo>
                  <a:lnTo>
                    <a:pt x="350" y="351"/>
                  </a:lnTo>
                  <a:lnTo>
                    <a:pt x="348" y="351"/>
                  </a:lnTo>
                  <a:lnTo>
                    <a:pt x="348" y="353"/>
                  </a:lnTo>
                  <a:lnTo>
                    <a:pt x="348" y="355"/>
                  </a:lnTo>
                  <a:lnTo>
                    <a:pt x="347" y="353"/>
                  </a:lnTo>
                  <a:lnTo>
                    <a:pt x="347" y="355"/>
                  </a:lnTo>
                  <a:lnTo>
                    <a:pt x="347" y="356"/>
                  </a:lnTo>
                  <a:lnTo>
                    <a:pt x="345" y="356"/>
                  </a:lnTo>
                  <a:lnTo>
                    <a:pt x="345" y="358"/>
                  </a:lnTo>
                  <a:lnTo>
                    <a:pt x="348" y="358"/>
                  </a:lnTo>
                  <a:lnTo>
                    <a:pt x="348" y="359"/>
                  </a:lnTo>
                  <a:lnTo>
                    <a:pt x="347" y="359"/>
                  </a:lnTo>
                  <a:lnTo>
                    <a:pt x="345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1" y="359"/>
                  </a:lnTo>
                  <a:lnTo>
                    <a:pt x="338" y="359"/>
                  </a:lnTo>
                  <a:lnTo>
                    <a:pt x="336" y="361"/>
                  </a:lnTo>
                  <a:lnTo>
                    <a:pt x="335" y="361"/>
                  </a:lnTo>
                  <a:lnTo>
                    <a:pt x="332" y="361"/>
                  </a:lnTo>
                  <a:lnTo>
                    <a:pt x="332" y="359"/>
                  </a:lnTo>
                  <a:lnTo>
                    <a:pt x="330" y="359"/>
                  </a:lnTo>
                  <a:lnTo>
                    <a:pt x="329" y="361"/>
                  </a:lnTo>
                  <a:lnTo>
                    <a:pt x="327" y="361"/>
                  </a:lnTo>
                  <a:lnTo>
                    <a:pt x="327" y="362"/>
                  </a:lnTo>
                  <a:lnTo>
                    <a:pt x="329" y="362"/>
                  </a:lnTo>
                  <a:lnTo>
                    <a:pt x="329" y="364"/>
                  </a:lnTo>
                  <a:lnTo>
                    <a:pt x="333" y="364"/>
                  </a:lnTo>
                  <a:lnTo>
                    <a:pt x="335" y="364"/>
                  </a:lnTo>
                  <a:lnTo>
                    <a:pt x="335" y="365"/>
                  </a:lnTo>
                  <a:lnTo>
                    <a:pt x="336" y="365"/>
                  </a:lnTo>
                  <a:lnTo>
                    <a:pt x="336" y="364"/>
                  </a:lnTo>
                  <a:lnTo>
                    <a:pt x="338" y="364"/>
                  </a:lnTo>
                  <a:lnTo>
                    <a:pt x="341" y="364"/>
                  </a:lnTo>
                  <a:lnTo>
                    <a:pt x="342" y="364"/>
                  </a:lnTo>
                  <a:lnTo>
                    <a:pt x="344" y="364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2" y="367"/>
                  </a:lnTo>
                  <a:lnTo>
                    <a:pt x="342" y="368"/>
                  </a:lnTo>
                  <a:lnTo>
                    <a:pt x="341" y="368"/>
                  </a:lnTo>
                  <a:lnTo>
                    <a:pt x="341" y="367"/>
                  </a:lnTo>
                  <a:lnTo>
                    <a:pt x="338" y="367"/>
                  </a:lnTo>
                  <a:lnTo>
                    <a:pt x="341" y="368"/>
                  </a:lnTo>
                  <a:lnTo>
                    <a:pt x="341" y="370"/>
                  </a:lnTo>
                  <a:lnTo>
                    <a:pt x="342" y="370"/>
                  </a:lnTo>
                  <a:lnTo>
                    <a:pt x="342" y="371"/>
                  </a:lnTo>
                  <a:lnTo>
                    <a:pt x="341" y="371"/>
                  </a:lnTo>
                  <a:lnTo>
                    <a:pt x="341" y="373"/>
                  </a:lnTo>
                  <a:lnTo>
                    <a:pt x="341" y="374"/>
                  </a:lnTo>
                  <a:lnTo>
                    <a:pt x="338" y="374"/>
                  </a:lnTo>
                  <a:lnTo>
                    <a:pt x="338" y="373"/>
                  </a:lnTo>
                  <a:lnTo>
                    <a:pt x="336" y="373"/>
                  </a:lnTo>
                  <a:lnTo>
                    <a:pt x="336" y="374"/>
                  </a:lnTo>
                  <a:lnTo>
                    <a:pt x="332" y="373"/>
                  </a:lnTo>
                  <a:lnTo>
                    <a:pt x="330" y="373"/>
                  </a:lnTo>
                  <a:lnTo>
                    <a:pt x="327" y="371"/>
                  </a:lnTo>
                  <a:lnTo>
                    <a:pt x="326" y="371"/>
                  </a:lnTo>
                  <a:lnTo>
                    <a:pt x="326" y="370"/>
                  </a:lnTo>
                  <a:lnTo>
                    <a:pt x="324" y="371"/>
                  </a:lnTo>
                  <a:lnTo>
                    <a:pt x="323" y="371"/>
                  </a:lnTo>
                  <a:lnTo>
                    <a:pt x="323" y="373"/>
                  </a:lnTo>
                  <a:lnTo>
                    <a:pt x="324" y="371"/>
                  </a:lnTo>
                  <a:lnTo>
                    <a:pt x="326" y="371"/>
                  </a:lnTo>
                  <a:lnTo>
                    <a:pt x="326" y="373"/>
                  </a:lnTo>
                  <a:lnTo>
                    <a:pt x="327" y="373"/>
                  </a:lnTo>
                  <a:lnTo>
                    <a:pt x="329" y="373"/>
                  </a:lnTo>
                  <a:lnTo>
                    <a:pt x="333" y="374"/>
                  </a:lnTo>
                  <a:lnTo>
                    <a:pt x="335" y="376"/>
                  </a:lnTo>
                  <a:lnTo>
                    <a:pt x="335" y="377"/>
                  </a:lnTo>
                  <a:lnTo>
                    <a:pt x="333" y="377"/>
                  </a:lnTo>
                  <a:lnTo>
                    <a:pt x="332" y="377"/>
                  </a:lnTo>
                  <a:lnTo>
                    <a:pt x="332" y="376"/>
                  </a:lnTo>
                  <a:lnTo>
                    <a:pt x="330" y="376"/>
                  </a:lnTo>
                  <a:lnTo>
                    <a:pt x="330" y="377"/>
                  </a:lnTo>
                  <a:lnTo>
                    <a:pt x="330" y="380"/>
                  </a:lnTo>
                  <a:lnTo>
                    <a:pt x="330" y="382"/>
                  </a:lnTo>
                  <a:lnTo>
                    <a:pt x="329" y="382"/>
                  </a:lnTo>
                  <a:lnTo>
                    <a:pt x="327" y="382"/>
                  </a:lnTo>
                  <a:lnTo>
                    <a:pt x="327" y="380"/>
                  </a:lnTo>
                  <a:lnTo>
                    <a:pt x="329" y="380"/>
                  </a:lnTo>
                  <a:lnTo>
                    <a:pt x="327" y="377"/>
                  </a:lnTo>
                  <a:lnTo>
                    <a:pt x="327" y="380"/>
                  </a:lnTo>
                  <a:lnTo>
                    <a:pt x="326" y="377"/>
                  </a:lnTo>
                  <a:lnTo>
                    <a:pt x="326" y="380"/>
                  </a:lnTo>
                  <a:lnTo>
                    <a:pt x="326" y="382"/>
                  </a:lnTo>
                  <a:lnTo>
                    <a:pt x="326" y="383"/>
                  </a:lnTo>
                  <a:lnTo>
                    <a:pt x="327" y="383"/>
                  </a:lnTo>
                  <a:lnTo>
                    <a:pt x="327" y="385"/>
                  </a:lnTo>
                  <a:lnTo>
                    <a:pt x="326" y="385"/>
                  </a:lnTo>
                  <a:lnTo>
                    <a:pt x="324" y="385"/>
                  </a:lnTo>
                  <a:lnTo>
                    <a:pt x="326" y="386"/>
                  </a:lnTo>
                  <a:lnTo>
                    <a:pt x="324" y="386"/>
                  </a:lnTo>
                  <a:lnTo>
                    <a:pt x="323" y="386"/>
                  </a:lnTo>
                  <a:lnTo>
                    <a:pt x="321" y="386"/>
                  </a:lnTo>
                  <a:lnTo>
                    <a:pt x="321" y="388"/>
                  </a:lnTo>
                  <a:lnTo>
                    <a:pt x="319" y="388"/>
                  </a:lnTo>
                  <a:lnTo>
                    <a:pt x="318" y="388"/>
                  </a:lnTo>
                  <a:lnTo>
                    <a:pt x="318" y="386"/>
                  </a:lnTo>
                  <a:lnTo>
                    <a:pt x="315" y="385"/>
                  </a:lnTo>
                  <a:lnTo>
                    <a:pt x="316" y="386"/>
                  </a:lnTo>
                  <a:lnTo>
                    <a:pt x="318" y="388"/>
                  </a:lnTo>
                  <a:lnTo>
                    <a:pt x="318" y="389"/>
                  </a:lnTo>
                  <a:lnTo>
                    <a:pt x="316" y="389"/>
                  </a:lnTo>
                  <a:lnTo>
                    <a:pt x="316" y="388"/>
                  </a:lnTo>
                  <a:lnTo>
                    <a:pt x="315" y="388"/>
                  </a:lnTo>
                  <a:lnTo>
                    <a:pt x="316" y="389"/>
                  </a:lnTo>
                  <a:lnTo>
                    <a:pt x="316" y="391"/>
                  </a:lnTo>
                  <a:lnTo>
                    <a:pt x="315" y="391"/>
                  </a:lnTo>
                  <a:lnTo>
                    <a:pt x="313" y="391"/>
                  </a:lnTo>
                  <a:lnTo>
                    <a:pt x="313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0" y="392"/>
                  </a:lnTo>
                  <a:lnTo>
                    <a:pt x="309" y="394"/>
                  </a:lnTo>
                  <a:lnTo>
                    <a:pt x="309" y="395"/>
                  </a:lnTo>
                  <a:lnTo>
                    <a:pt x="307" y="395"/>
                  </a:lnTo>
                  <a:lnTo>
                    <a:pt x="307" y="397"/>
                  </a:lnTo>
                  <a:lnTo>
                    <a:pt x="306" y="397"/>
                  </a:lnTo>
                  <a:lnTo>
                    <a:pt x="306" y="395"/>
                  </a:lnTo>
                  <a:lnTo>
                    <a:pt x="304" y="395"/>
                  </a:lnTo>
                  <a:lnTo>
                    <a:pt x="303" y="395"/>
                  </a:lnTo>
                  <a:lnTo>
                    <a:pt x="301" y="395"/>
                  </a:lnTo>
                  <a:lnTo>
                    <a:pt x="303" y="394"/>
                  </a:lnTo>
                  <a:lnTo>
                    <a:pt x="304" y="394"/>
                  </a:lnTo>
                  <a:lnTo>
                    <a:pt x="304" y="392"/>
                  </a:lnTo>
                  <a:lnTo>
                    <a:pt x="304" y="391"/>
                  </a:lnTo>
                  <a:lnTo>
                    <a:pt x="303" y="391"/>
                  </a:lnTo>
                  <a:lnTo>
                    <a:pt x="303" y="392"/>
                  </a:lnTo>
                  <a:lnTo>
                    <a:pt x="303" y="394"/>
                  </a:lnTo>
                  <a:lnTo>
                    <a:pt x="301" y="394"/>
                  </a:lnTo>
                  <a:lnTo>
                    <a:pt x="300" y="394"/>
                  </a:lnTo>
                  <a:lnTo>
                    <a:pt x="301" y="395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8" y="395"/>
                  </a:lnTo>
                  <a:lnTo>
                    <a:pt x="298" y="394"/>
                  </a:lnTo>
                  <a:lnTo>
                    <a:pt x="297" y="394"/>
                  </a:lnTo>
                  <a:lnTo>
                    <a:pt x="297" y="395"/>
                  </a:lnTo>
                  <a:lnTo>
                    <a:pt x="298" y="395"/>
                  </a:lnTo>
                  <a:lnTo>
                    <a:pt x="297" y="397"/>
                  </a:lnTo>
                  <a:lnTo>
                    <a:pt x="295" y="395"/>
                  </a:lnTo>
                  <a:lnTo>
                    <a:pt x="294" y="395"/>
                  </a:lnTo>
                  <a:lnTo>
                    <a:pt x="292" y="395"/>
                  </a:lnTo>
                  <a:lnTo>
                    <a:pt x="291" y="395"/>
                  </a:lnTo>
                  <a:lnTo>
                    <a:pt x="291" y="397"/>
                  </a:lnTo>
                  <a:lnTo>
                    <a:pt x="294" y="397"/>
                  </a:lnTo>
                  <a:lnTo>
                    <a:pt x="295" y="397"/>
                  </a:lnTo>
                  <a:lnTo>
                    <a:pt x="297" y="397"/>
                  </a:lnTo>
                  <a:lnTo>
                    <a:pt x="297" y="398"/>
                  </a:lnTo>
                  <a:lnTo>
                    <a:pt x="298" y="397"/>
                  </a:lnTo>
                  <a:lnTo>
                    <a:pt x="301" y="398"/>
                  </a:lnTo>
                  <a:lnTo>
                    <a:pt x="301" y="400"/>
                  </a:lnTo>
                  <a:lnTo>
                    <a:pt x="301" y="401"/>
                  </a:lnTo>
                  <a:lnTo>
                    <a:pt x="303" y="401"/>
                  </a:lnTo>
                  <a:lnTo>
                    <a:pt x="303" y="403"/>
                  </a:lnTo>
                  <a:lnTo>
                    <a:pt x="301" y="403"/>
                  </a:lnTo>
                  <a:lnTo>
                    <a:pt x="300" y="403"/>
                  </a:lnTo>
                  <a:lnTo>
                    <a:pt x="300" y="401"/>
                  </a:lnTo>
                  <a:lnTo>
                    <a:pt x="298" y="401"/>
                  </a:lnTo>
                  <a:lnTo>
                    <a:pt x="297" y="401"/>
                  </a:lnTo>
                  <a:lnTo>
                    <a:pt x="295" y="401"/>
                  </a:lnTo>
                  <a:lnTo>
                    <a:pt x="295" y="400"/>
                  </a:lnTo>
                  <a:lnTo>
                    <a:pt x="294" y="400"/>
                  </a:lnTo>
                  <a:lnTo>
                    <a:pt x="292" y="400"/>
                  </a:lnTo>
                  <a:lnTo>
                    <a:pt x="291" y="400"/>
                  </a:lnTo>
                  <a:lnTo>
                    <a:pt x="291" y="401"/>
                  </a:lnTo>
                  <a:lnTo>
                    <a:pt x="292" y="401"/>
                  </a:lnTo>
                  <a:lnTo>
                    <a:pt x="294" y="401"/>
                  </a:lnTo>
                  <a:lnTo>
                    <a:pt x="295" y="403"/>
                  </a:lnTo>
                  <a:lnTo>
                    <a:pt x="297" y="403"/>
                  </a:lnTo>
                  <a:lnTo>
                    <a:pt x="297" y="404"/>
                  </a:lnTo>
                  <a:lnTo>
                    <a:pt x="300" y="403"/>
                  </a:lnTo>
                  <a:lnTo>
                    <a:pt x="300" y="404"/>
                  </a:lnTo>
                  <a:lnTo>
                    <a:pt x="301" y="404"/>
                  </a:lnTo>
                  <a:lnTo>
                    <a:pt x="300" y="406"/>
                  </a:lnTo>
                  <a:lnTo>
                    <a:pt x="301" y="406"/>
                  </a:lnTo>
                  <a:lnTo>
                    <a:pt x="301" y="408"/>
                  </a:lnTo>
                  <a:lnTo>
                    <a:pt x="300" y="408"/>
                  </a:lnTo>
                  <a:lnTo>
                    <a:pt x="300" y="409"/>
                  </a:lnTo>
                  <a:lnTo>
                    <a:pt x="298" y="409"/>
                  </a:lnTo>
                  <a:lnTo>
                    <a:pt x="298" y="411"/>
                  </a:lnTo>
                  <a:lnTo>
                    <a:pt x="297" y="411"/>
                  </a:lnTo>
                  <a:lnTo>
                    <a:pt x="295" y="412"/>
                  </a:lnTo>
                  <a:lnTo>
                    <a:pt x="297" y="412"/>
                  </a:lnTo>
                  <a:lnTo>
                    <a:pt x="297" y="414"/>
                  </a:lnTo>
                  <a:lnTo>
                    <a:pt x="298" y="414"/>
                  </a:lnTo>
                  <a:lnTo>
                    <a:pt x="300" y="414"/>
                  </a:lnTo>
                  <a:lnTo>
                    <a:pt x="301" y="414"/>
                  </a:lnTo>
                  <a:lnTo>
                    <a:pt x="301" y="415"/>
                  </a:lnTo>
                  <a:lnTo>
                    <a:pt x="300" y="417"/>
                  </a:lnTo>
                  <a:lnTo>
                    <a:pt x="298" y="417"/>
                  </a:lnTo>
                  <a:lnTo>
                    <a:pt x="300" y="415"/>
                  </a:lnTo>
                  <a:lnTo>
                    <a:pt x="298" y="415"/>
                  </a:lnTo>
                  <a:lnTo>
                    <a:pt x="298" y="417"/>
                  </a:lnTo>
                  <a:lnTo>
                    <a:pt x="295" y="418"/>
                  </a:lnTo>
                  <a:lnTo>
                    <a:pt x="297" y="417"/>
                  </a:lnTo>
                  <a:lnTo>
                    <a:pt x="292" y="417"/>
                  </a:lnTo>
                  <a:lnTo>
                    <a:pt x="292" y="418"/>
                  </a:lnTo>
                  <a:lnTo>
                    <a:pt x="295" y="418"/>
                  </a:lnTo>
                  <a:lnTo>
                    <a:pt x="297" y="418"/>
                  </a:lnTo>
                  <a:lnTo>
                    <a:pt x="297" y="420"/>
                  </a:lnTo>
                  <a:lnTo>
                    <a:pt x="295" y="420"/>
                  </a:lnTo>
                  <a:lnTo>
                    <a:pt x="294" y="420"/>
                  </a:lnTo>
                  <a:lnTo>
                    <a:pt x="294" y="421"/>
                  </a:lnTo>
                  <a:lnTo>
                    <a:pt x="292" y="421"/>
                  </a:lnTo>
                  <a:lnTo>
                    <a:pt x="292" y="423"/>
                  </a:lnTo>
                  <a:lnTo>
                    <a:pt x="294" y="423"/>
                  </a:lnTo>
                  <a:lnTo>
                    <a:pt x="294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91" y="426"/>
                  </a:lnTo>
                  <a:lnTo>
                    <a:pt x="289" y="426"/>
                  </a:lnTo>
                  <a:lnTo>
                    <a:pt x="288" y="426"/>
                  </a:lnTo>
                  <a:lnTo>
                    <a:pt x="285" y="426"/>
                  </a:lnTo>
                  <a:lnTo>
                    <a:pt x="286" y="427"/>
                  </a:lnTo>
                  <a:lnTo>
                    <a:pt x="288" y="427"/>
                  </a:lnTo>
                  <a:lnTo>
                    <a:pt x="289" y="427"/>
                  </a:lnTo>
                  <a:lnTo>
                    <a:pt x="289" y="429"/>
                  </a:lnTo>
                  <a:lnTo>
                    <a:pt x="286" y="429"/>
                  </a:lnTo>
                  <a:lnTo>
                    <a:pt x="285" y="429"/>
                  </a:lnTo>
                  <a:lnTo>
                    <a:pt x="286" y="430"/>
                  </a:lnTo>
                  <a:lnTo>
                    <a:pt x="285" y="430"/>
                  </a:lnTo>
                  <a:lnTo>
                    <a:pt x="283" y="430"/>
                  </a:lnTo>
                  <a:lnTo>
                    <a:pt x="282" y="430"/>
                  </a:lnTo>
                  <a:lnTo>
                    <a:pt x="282" y="432"/>
                  </a:lnTo>
                  <a:lnTo>
                    <a:pt x="283" y="432"/>
                  </a:lnTo>
                  <a:lnTo>
                    <a:pt x="283" y="433"/>
                  </a:lnTo>
                  <a:lnTo>
                    <a:pt x="285" y="435"/>
                  </a:lnTo>
                  <a:lnTo>
                    <a:pt x="283" y="436"/>
                  </a:lnTo>
                  <a:lnTo>
                    <a:pt x="282" y="435"/>
                  </a:lnTo>
                  <a:lnTo>
                    <a:pt x="280" y="435"/>
                  </a:lnTo>
                  <a:lnTo>
                    <a:pt x="279" y="435"/>
                  </a:lnTo>
                  <a:lnTo>
                    <a:pt x="277" y="435"/>
                  </a:lnTo>
                  <a:lnTo>
                    <a:pt x="277" y="436"/>
                  </a:lnTo>
                  <a:lnTo>
                    <a:pt x="274" y="436"/>
                  </a:lnTo>
                  <a:lnTo>
                    <a:pt x="274" y="438"/>
                  </a:lnTo>
                  <a:lnTo>
                    <a:pt x="276" y="438"/>
                  </a:lnTo>
                  <a:lnTo>
                    <a:pt x="277" y="438"/>
                  </a:lnTo>
                  <a:lnTo>
                    <a:pt x="280" y="438"/>
                  </a:lnTo>
                  <a:lnTo>
                    <a:pt x="277" y="436"/>
                  </a:lnTo>
                  <a:lnTo>
                    <a:pt x="279" y="436"/>
                  </a:lnTo>
                  <a:lnTo>
                    <a:pt x="282" y="436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3" y="438"/>
                  </a:lnTo>
                  <a:lnTo>
                    <a:pt x="282" y="439"/>
                  </a:lnTo>
                  <a:lnTo>
                    <a:pt x="282" y="441"/>
                  </a:lnTo>
                  <a:lnTo>
                    <a:pt x="280" y="441"/>
                  </a:lnTo>
                  <a:lnTo>
                    <a:pt x="280" y="439"/>
                  </a:lnTo>
                  <a:lnTo>
                    <a:pt x="279" y="441"/>
                  </a:lnTo>
                  <a:lnTo>
                    <a:pt x="277" y="439"/>
                  </a:lnTo>
                  <a:lnTo>
                    <a:pt x="274" y="439"/>
                  </a:lnTo>
                  <a:lnTo>
                    <a:pt x="274" y="441"/>
                  </a:lnTo>
                  <a:lnTo>
                    <a:pt x="279" y="441"/>
                  </a:lnTo>
                  <a:lnTo>
                    <a:pt x="280" y="442"/>
                  </a:lnTo>
                  <a:lnTo>
                    <a:pt x="279" y="442"/>
                  </a:lnTo>
                  <a:lnTo>
                    <a:pt x="277" y="442"/>
                  </a:lnTo>
                  <a:lnTo>
                    <a:pt x="277" y="444"/>
                  </a:lnTo>
                  <a:lnTo>
                    <a:pt x="276" y="444"/>
                  </a:lnTo>
                  <a:lnTo>
                    <a:pt x="274" y="442"/>
                  </a:lnTo>
                  <a:lnTo>
                    <a:pt x="273" y="442"/>
                  </a:lnTo>
                  <a:lnTo>
                    <a:pt x="274" y="444"/>
                  </a:lnTo>
                  <a:lnTo>
                    <a:pt x="273" y="444"/>
                  </a:lnTo>
                  <a:lnTo>
                    <a:pt x="268" y="442"/>
                  </a:lnTo>
                  <a:lnTo>
                    <a:pt x="266" y="441"/>
                  </a:lnTo>
                  <a:lnTo>
                    <a:pt x="266" y="442"/>
                  </a:lnTo>
                  <a:lnTo>
                    <a:pt x="265" y="442"/>
                  </a:lnTo>
                  <a:lnTo>
                    <a:pt x="259" y="441"/>
                  </a:lnTo>
                  <a:lnTo>
                    <a:pt x="257" y="441"/>
                  </a:lnTo>
                  <a:lnTo>
                    <a:pt x="257" y="442"/>
                  </a:lnTo>
                  <a:lnTo>
                    <a:pt x="260" y="442"/>
                  </a:lnTo>
                  <a:lnTo>
                    <a:pt x="262" y="442"/>
                  </a:lnTo>
                  <a:lnTo>
                    <a:pt x="263" y="442"/>
                  </a:lnTo>
                  <a:lnTo>
                    <a:pt x="263" y="444"/>
                  </a:lnTo>
                  <a:lnTo>
                    <a:pt x="262" y="445"/>
                  </a:lnTo>
                  <a:lnTo>
                    <a:pt x="263" y="445"/>
                  </a:lnTo>
                  <a:lnTo>
                    <a:pt x="263" y="444"/>
                  </a:lnTo>
                  <a:lnTo>
                    <a:pt x="265" y="442"/>
                  </a:lnTo>
                  <a:lnTo>
                    <a:pt x="270" y="444"/>
                  </a:lnTo>
                  <a:lnTo>
                    <a:pt x="271" y="444"/>
                  </a:lnTo>
                  <a:lnTo>
                    <a:pt x="271" y="445"/>
                  </a:lnTo>
                  <a:lnTo>
                    <a:pt x="273" y="445"/>
                  </a:lnTo>
                  <a:lnTo>
                    <a:pt x="274" y="447"/>
                  </a:lnTo>
                  <a:lnTo>
                    <a:pt x="274" y="448"/>
                  </a:lnTo>
                  <a:lnTo>
                    <a:pt x="274" y="450"/>
                  </a:lnTo>
                  <a:lnTo>
                    <a:pt x="273" y="448"/>
                  </a:lnTo>
                  <a:lnTo>
                    <a:pt x="271" y="448"/>
                  </a:lnTo>
                  <a:lnTo>
                    <a:pt x="270" y="450"/>
                  </a:lnTo>
                  <a:lnTo>
                    <a:pt x="273" y="450"/>
                  </a:lnTo>
                  <a:lnTo>
                    <a:pt x="273" y="451"/>
                  </a:lnTo>
                  <a:lnTo>
                    <a:pt x="273" y="453"/>
                  </a:lnTo>
                  <a:lnTo>
                    <a:pt x="271" y="453"/>
                  </a:lnTo>
                  <a:lnTo>
                    <a:pt x="271" y="454"/>
                  </a:lnTo>
                  <a:lnTo>
                    <a:pt x="270" y="454"/>
                  </a:lnTo>
                  <a:lnTo>
                    <a:pt x="270" y="456"/>
                  </a:lnTo>
                  <a:lnTo>
                    <a:pt x="268" y="456"/>
                  </a:lnTo>
                  <a:lnTo>
                    <a:pt x="266" y="456"/>
                  </a:lnTo>
                  <a:lnTo>
                    <a:pt x="265" y="456"/>
                  </a:lnTo>
                  <a:lnTo>
                    <a:pt x="263" y="456"/>
                  </a:lnTo>
                  <a:lnTo>
                    <a:pt x="262" y="456"/>
                  </a:lnTo>
                  <a:lnTo>
                    <a:pt x="260" y="456"/>
                  </a:lnTo>
                  <a:lnTo>
                    <a:pt x="259" y="454"/>
                  </a:lnTo>
                  <a:lnTo>
                    <a:pt x="260" y="453"/>
                  </a:lnTo>
                  <a:lnTo>
                    <a:pt x="259" y="453"/>
                  </a:lnTo>
                  <a:lnTo>
                    <a:pt x="257" y="453"/>
                  </a:lnTo>
                  <a:lnTo>
                    <a:pt x="256" y="453"/>
                  </a:lnTo>
                  <a:lnTo>
                    <a:pt x="256" y="451"/>
                  </a:lnTo>
                  <a:lnTo>
                    <a:pt x="257" y="450"/>
                  </a:lnTo>
                  <a:lnTo>
                    <a:pt x="256" y="450"/>
                  </a:lnTo>
                  <a:lnTo>
                    <a:pt x="259" y="448"/>
                  </a:lnTo>
                  <a:lnTo>
                    <a:pt x="257" y="447"/>
                  </a:lnTo>
                  <a:lnTo>
                    <a:pt x="257" y="448"/>
                  </a:lnTo>
                  <a:lnTo>
                    <a:pt x="256" y="448"/>
                  </a:lnTo>
                  <a:lnTo>
                    <a:pt x="254" y="447"/>
                  </a:lnTo>
                  <a:lnTo>
                    <a:pt x="254" y="448"/>
                  </a:lnTo>
                  <a:lnTo>
                    <a:pt x="254" y="450"/>
                  </a:lnTo>
                  <a:lnTo>
                    <a:pt x="253" y="451"/>
                  </a:lnTo>
                  <a:lnTo>
                    <a:pt x="253" y="453"/>
                  </a:lnTo>
                  <a:lnTo>
                    <a:pt x="253" y="454"/>
                  </a:lnTo>
                  <a:lnTo>
                    <a:pt x="256" y="454"/>
                  </a:lnTo>
                  <a:lnTo>
                    <a:pt x="256" y="456"/>
                  </a:lnTo>
                  <a:lnTo>
                    <a:pt x="257" y="454"/>
                  </a:lnTo>
                  <a:lnTo>
                    <a:pt x="259" y="456"/>
                  </a:lnTo>
                  <a:lnTo>
                    <a:pt x="260" y="456"/>
                  </a:lnTo>
                  <a:lnTo>
                    <a:pt x="262" y="458"/>
                  </a:lnTo>
                  <a:lnTo>
                    <a:pt x="260" y="458"/>
                  </a:lnTo>
                  <a:lnTo>
                    <a:pt x="259" y="459"/>
                  </a:lnTo>
                  <a:lnTo>
                    <a:pt x="257" y="459"/>
                  </a:lnTo>
                  <a:lnTo>
                    <a:pt x="257" y="458"/>
                  </a:lnTo>
                  <a:lnTo>
                    <a:pt x="256" y="458"/>
                  </a:lnTo>
                  <a:lnTo>
                    <a:pt x="256" y="459"/>
                  </a:lnTo>
                  <a:lnTo>
                    <a:pt x="254" y="459"/>
                  </a:lnTo>
                  <a:lnTo>
                    <a:pt x="253" y="458"/>
                  </a:lnTo>
                  <a:lnTo>
                    <a:pt x="254" y="458"/>
                  </a:lnTo>
                  <a:lnTo>
                    <a:pt x="254" y="456"/>
                  </a:lnTo>
                  <a:lnTo>
                    <a:pt x="253" y="456"/>
                  </a:lnTo>
                  <a:lnTo>
                    <a:pt x="251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51" y="456"/>
                  </a:lnTo>
                  <a:lnTo>
                    <a:pt x="251" y="454"/>
                  </a:lnTo>
                  <a:lnTo>
                    <a:pt x="250" y="456"/>
                  </a:lnTo>
                  <a:lnTo>
                    <a:pt x="250" y="454"/>
                  </a:lnTo>
                  <a:lnTo>
                    <a:pt x="248" y="454"/>
                  </a:lnTo>
                  <a:lnTo>
                    <a:pt x="248" y="456"/>
                  </a:lnTo>
                  <a:lnTo>
                    <a:pt x="247" y="456"/>
                  </a:lnTo>
                  <a:lnTo>
                    <a:pt x="247" y="454"/>
                  </a:lnTo>
                  <a:lnTo>
                    <a:pt x="245" y="454"/>
                  </a:lnTo>
                  <a:lnTo>
                    <a:pt x="244" y="454"/>
                  </a:lnTo>
                  <a:lnTo>
                    <a:pt x="244" y="453"/>
                  </a:lnTo>
                  <a:lnTo>
                    <a:pt x="242" y="453"/>
                  </a:lnTo>
                  <a:lnTo>
                    <a:pt x="241" y="454"/>
                  </a:lnTo>
                  <a:lnTo>
                    <a:pt x="241" y="453"/>
                  </a:lnTo>
                  <a:lnTo>
                    <a:pt x="241" y="451"/>
                  </a:lnTo>
                  <a:lnTo>
                    <a:pt x="242" y="451"/>
                  </a:lnTo>
                  <a:lnTo>
                    <a:pt x="242" y="450"/>
                  </a:lnTo>
                  <a:lnTo>
                    <a:pt x="241" y="450"/>
                  </a:lnTo>
                  <a:lnTo>
                    <a:pt x="239" y="450"/>
                  </a:lnTo>
                  <a:lnTo>
                    <a:pt x="238" y="450"/>
                  </a:lnTo>
                  <a:lnTo>
                    <a:pt x="239" y="448"/>
                  </a:lnTo>
                  <a:lnTo>
                    <a:pt x="241" y="448"/>
                  </a:lnTo>
                  <a:lnTo>
                    <a:pt x="242" y="448"/>
                  </a:lnTo>
                  <a:lnTo>
                    <a:pt x="244" y="447"/>
                  </a:lnTo>
                  <a:lnTo>
                    <a:pt x="244" y="445"/>
                  </a:lnTo>
                  <a:lnTo>
                    <a:pt x="245" y="445"/>
                  </a:lnTo>
                  <a:lnTo>
                    <a:pt x="245" y="444"/>
                  </a:lnTo>
                  <a:lnTo>
                    <a:pt x="244" y="444"/>
                  </a:lnTo>
                  <a:lnTo>
                    <a:pt x="242" y="444"/>
                  </a:lnTo>
                  <a:lnTo>
                    <a:pt x="241" y="444"/>
                  </a:lnTo>
                  <a:lnTo>
                    <a:pt x="239" y="445"/>
                  </a:lnTo>
                  <a:lnTo>
                    <a:pt x="241" y="447"/>
                  </a:lnTo>
                  <a:lnTo>
                    <a:pt x="239" y="447"/>
                  </a:lnTo>
                  <a:lnTo>
                    <a:pt x="239" y="445"/>
                  </a:lnTo>
                  <a:lnTo>
                    <a:pt x="239" y="445"/>
                  </a:lnTo>
                  <a:lnTo>
                    <a:pt x="239" y="444"/>
                  </a:lnTo>
                  <a:lnTo>
                    <a:pt x="239" y="442"/>
                  </a:lnTo>
                  <a:lnTo>
                    <a:pt x="241" y="442"/>
                  </a:lnTo>
                  <a:lnTo>
                    <a:pt x="244" y="441"/>
                  </a:lnTo>
                  <a:lnTo>
                    <a:pt x="241" y="441"/>
                  </a:lnTo>
                  <a:lnTo>
                    <a:pt x="241" y="442"/>
                  </a:lnTo>
                  <a:lnTo>
                    <a:pt x="239" y="441"/>
                  </a:lnTo>
                  <a:lnTo>
                    <a:pt x="242" y="439"/>
                  </a:lnTo>
                  <a:lnTo>
                    <a:pt x="241" y="439"/>
                  </a:lnTo>
                  <a:lnTo>
                    <a:pt x="239" y="439"/>
                  </a:lnTo>
                  <a:lnTo>
                    <a:pt x="238" y="441"/>
                  </a:lnTo>
                  <a:lnTo>
                    <a:pt x="235" y="441"/>
                  </a:lnTo>
                  <a:lnTo>
                    <a:pt x="235" y="442"/>
                  </a:lnTo>
                  <a:lnTo>
                    <a:pt x="233" y="442"/>
                  </a:lnTo>
                  <a:lnTo>
                    <a:pt x="233" y="441"/>
                  </a:lnTo>
                  <a:lnTo>
                    <a:pt x="232" y="441"/>
                  </a:lnTo>
                  <a:lnTo>
                    <a:pt x="232" y="439"/>
                  </a:lnTo>
                  <a:lnTo>
                    <a:pt x="230" y="439"/>
                  </a:lnTo>
                  <a:lnTo>
                    <a:pt x="232" y="438"/>
                  </a:lnTo>
                  <a:lnTo>
                    <a:pt x="230" y="438"/>
                  </a:lnTo>
                  <a:lnTo>
                    <a:pt x="232" y="436"/>
                  </a:lnTo>
                  <a:lnTo>
                    <a:pt x="230" y="436"/>
                  </a:lnTo>
                  <a:lnTo>
                    <a:pt x="229" y="436"/>
                  </a:lnTo>
                  <a:lnTo>
                    <a:pt x="229" y="435"/>
                  </a:lnTo>
                  <a:lnTo>
                    <a:pt x="230" y="435"/>
                  </a:lnTo>
                  <a:lnTo>
                    <a:pt x="239" y="433"/>
                  </a:lnTo>
                  <a:lnTo>
                    <a:pt x="239" y="435"/>
                  </a:lnTo>
                  <a:lnTo>
                    <a:pt x="238" y="435"/>
                  </a:lnTo>
                  <a:lnTo>
                    <a:pt x="235" y="436"/>
                  </a:lnTo>
                  <a:lnTo>
                    <a:pt x="233" y="438"/>
                  </a:lnTo>
                  <a:lnTo>
                    <a:pt x="235" y="438"/>
                  </a:lnTo>
                  <a:lnTo>
                    <a:pt x="235" y="436"/>
                  </a:lnTo>
                  <a:lnTo>
                    <a:pt x="238" y="436"/>
                  </a:lnTo>
                  <a:lnTo>
                    <a:pt x="239" y="436"/>
                  </a:lnTo>
                  <a:lnTo>
                    <a:pt x="239" y="435"/>
                  </a:lnTo>
                  <a:lnTo>
                    <a:pt x="241" y="435"/>
                  </a:lnTo>
                  <a:lnTo>
                    <a:pt x="241" y="433"/>
                  </a:lnTo>
                  <a:lnTo>
                    <a:pt x="239" y="433"/>
                  </a:lnTo>
                  <a:lnTo>
                    <a:pt x="239" y="432"/>
                  </a:lnTo>
                  <a:lnTo>
                    <a:pt x="241" y="432"/>
                  </a:lnTo>
                  <a:lnTo>
                    <a:pt x="242" y="430"/>
                  </a:lnTo>
                  <a:lnTo>
                    <a:pt x="241" y="430"/>
                  </a:lnTo>
                  <a:lnTo>
                    <a:pt x="241" y="429"/>
                  </a:lnTo>
                  <a:lnTo>
                    <a:pt x="239" y="429"/>
                  </a:lnTo>
                  <a:lnTo>
                    <a:pt x="239" y="430"/>
                  </a:lnTo>
                  <a:lnTo>
                    <a:pt x="239" y="432"/>
                  </a:lnTo>
                  <a:lnTo>
                    <a:pt x="235" y="432"/>
                  </a:lnTo>
                  <a:lnTo>
                    <a:pt x="235" y="430"/>
                  </a:lnTo>
                  <a:lnTo>
                    <a:pt x="238" y="430"/>
                  </a:lnTo>
                  <a:lnTo>
                    <a:pt x="238" y="429"/>
                  </a:lnTo>
                  <a:lnTo>
                    <a:pt x="235" y="429"/>
                  </a:lnTo>
                  <a:lnTo>
                    <a:pt x="235" y="430"/>
                  </a:lnTo>
                  <a:lnTo>
                    <a:pt x="233" y="430"/>
                  </a:lnTo>
                  <a:lnTo>
                    <a:pt x="232" y="430"/>
                  </a:lnTo>
                  <a:lnTo>
                    <a:pt x="229" y="432"/>
                  </a:lnTo>
                  <a:lnTo>
                    <a:pt x="227" y="432"/>
                  </a:lnTo>
                  <a:lnTo>
                    <a:pt x="227" y="430"/>
                  </a:lnTo>
                  <a:lnTo>
                    <a:pt x="226" y="430"/>
                  </a:lnTo>
                  <a:lnTo>
                    <a:pt x="224" y="432"/>
                  </a:lnTo>
                  <a:lnTo>
                    <a:pt x="223" y="430"/>
                  </a:lnTo>
                  <a:lnTo>
                    <a:pt x="223" y="432"/>
                  </a:lnTo>
                  <a:lnTo>
                    <a:pt x="221" y="433"/>
                  </a:lnTo>
                  <a:lnTo>
                    <a:pt x="221" y="432"/>
                  </a:lnTo>
                  <a:lnTo>
                    <a:pt x="220" y="432"/>
                  </a:lnTo>
                  <a:lnTo>
                    <a:pt x="220" y="433"/>
                  </a:lnTo>
                  <a:lnTo>
                    <a:pt x="218" y="433"/>
                  </a:lnTo>
                  <a:lnTo>
                    <a:pt x="218" y="435"/>
                  </a:lnTo>
                  <a:lnTo>
                    <a:pt x="217" y="435"/>
                  </a:lnTo>
                  <a:lnTo>
                    <a:pt x="217" y="436"/>
                  </a:lnTo>
                  <a:lnTo>
                    <a:pt x="215" y="436"/>
                  </a:lnTo>
                  <a:lnTo>
                    <a:pt x="213" y="436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0" y="436"/>
                  </a:lnTo>
                  <a:lnTo>
                    <a:pt x="210" y="435"/>
                  </a:lnTo>
                  <a:lnTo>
                    <a:pt x="210" y="435"/>
                  </a:lnTo>
                  <a:lnTo>
                    <a:pt x="210" y="433"/>
                  </a:lnTo>
                  <a:lnTo>
                    <a:pt x="209" y="435"/>
                  </a:lnTo>
                  <a:lnTo>
                    <a:pt x="207" y="436"/>
                  </a:lnTo>
                  <a:lnTo>
                    <a:pt x="207" y="435"/>
                  </a:lnTo>
                  <a:lnTo>
                    <a:pt x="207" y="433"/>
                  </a:lnTo>
                  <a:lnTo>
                    <a:pt x="206" y="433"/>
                  </a:lnTo>
                  <a:lnTo>
                    <a:pt x="206" y="435"/>
                  </a:lnTo>
                  <a:lnTo>
                    <a:pt x="206" y="436"/>
                  </a:lnTo>
                  <a:lnTo>
                    <a:pt x="206" y="438"/>
                  </a:lnTo>
                  <a:lnTo>
                    <a:pt x="204" y="438"/>
                  </a:lnTo>
                  <a:lnTo>
                    <a:pt x="204" y="436"/>
                  </a:lnTo>
                  <a:lnTo>
                    <a:pt x="203" y="436"/>
                  </a:lnTo>
                  <a:lnTo>
                    <a:pt x="200" y="436"/>
                  </a:lnTo>
                  <a:lnTo>
                    <a:pt x="198" y="436"/>
                  </a:lnTo>
                  <a:lnTo>
                    <a:pt x="198" y="438"/>
                  </a:lnTo>
                  <a:lnTo>
                    <a:pt x="198" y="439"/>
                  </a:lnTo>
                  <a:lnTo>
                    <a:pt x="197" y="439"/>
                  </a:lnTo>
                  <a:lnTo>
                    <a:pt x="195" y="439"/>
                  </a:lnTo>
                  <a:lnTo>
                    <a:pt x="194" y="439"/>
                  </a:lnTo>
                  <a:lnTo>
                    <a:pt x="192" y="439"/>
                  </a:lnTo>
                  <a:lnTo>
                    <a:pt x="191" y="439"/>
                  </a:lnTo>
                  <a:lnTo>
                    <a:pt x="191" y="438"/>
                  </a:lnTo>
                  <a:lnTo>
                    <a:pt x="191" y="436"/>
                  </a:lnTo>
                  <a:lnTo>
                    <a:pt x="192" y="436"/>
                  </a:lnTo>
                  <a:lnTo>
                    <a:pt x="194" y="435"/>
                  </a:lnTo>
                  <a:lnTo>
                    <a:pt x="195" y="435"/>
                  </a:lnTo>
                  <a:lnTo>
                    <a:pt x="197" y="435"/>
                  </a:lnTo>
                  <a:lnTo>
                    <a:pt x="197" y="433"/>
                  </a:lnTo>
                  <a:lnTo>
                    <a:pt x="195" y="433"/>
                  </a:lnTo>
                  <a:lnTo>
                    <a:pt x="194" y="433"/>
                  </a:lnTo>
                  <a:lnTo>
                    <a:pt x="192" y="433"/>
                  </a:lnTo>
                  <a:lnTo>
                    <a:pt x="191" y="433"/>
                  </a:lnTo>
                  <a:lnTo>
                    <a:pt x="189" y="433"/>
                  </a:lnTo>
                  <a:lnTo>
                    <a:pt x="192" y="432"/>
                  </a:lnTo>
                  <a:lnTo>
                    <a:pt x="191" y="432"/>
                  </a:lnTo>
                  <a:lnTo>
                    <a:pt x="189" y="430"/>
                  </a:lnTo>
                  <a:lnTo>
                    <a:pt x="189" y="429"/>
                  </a:lnTo>
                  <a:lnTo>
                    <a:pt x="188" y="429"/>
                  </a:lnTo>
                  <a:lnTo>
                    <a:pt x="188" y="427"/>
                  </a:lnTo>
                  <a:lnTo>
                    <a:pt x="189" y="427"/>
                  </a:lnTo>
                  <a:lnTo>
                    <a:pt x="191" y="426"/>
                  </a:lnTo>
                  <a:lnTo>
                    <a:pt x="192" y="426"/>
                  </a:lnTo>
                  <a:lnTo>
                    <a:pt x="192" y="424"/>
                  </a:lnTo>
                  <a:lnTo>
                    <a:pt x="189" y="424"/>
                  </a:lnTo>
                  <a:lnTo>
                    <a:pt x="189" y="426"/>
                  </a:lnTo>
                  <a:lnTo>
                    <a:pt x="188" y="426"/>
                  </a:lnTo>
                  <a:lnTo>
                    <a:pt x="186" y="426"/>
                  </a:lnTo>
                  <a:lnTo>
                    <a:pt x="186" y="427"/>
                  </a:lnTo>
                  <a:lnTo>
                    <a:pt x="185" y="427"/>
                  </a:lnTo>
                  <a:lnTo>
                    <a:pt x="183" y="427"/>
                  </a:lnTo>
                  <a:lnTo>
                    <a:pt x="182" y="427"/>
                  </a:lnTo>
                  <a:lnTo>
                    <a:pt x="183" y="426"/>
                  </a:lnTo>
                  <a:lnTo>
                    <a:pt x="185" y="426"/>
                  </a:lnTo>
                  <a:lnTo>
                    <a:pt x="186" y="424"/>
                  </a:lnTo>
                  <a:lnTo>
                    <a:pt x="188" y="424"/>
                  </a:lnTo>
                  <a:lnTo>
                    <a:pt x="188" y="423"/>
                  </a:lnTo>
                  <a:lnTo>
                    <a:pt x="191" y="421"/>
                  </a:lnTo>
                  <a:lnTo>
                    <a:pt x="192" y="421"/>
                  </a:lnTo>
                  <a:lnTo>
                    <a:pt x="194" y="421"/>
                  </a:lnTo>
                  <a:lnTo>
                    <a:pt x="195" y="420"/>
                  </a:lnTo>
                  <a:lnTo>
                    <a:pt x="194" y="420"/>
                  </a:lnTo>
                  <a:lnTo>
                    <a:pt x="191" y="421"/>
                  </a:lnTo>
                  <a:lnTo>
                    <a:pt x="188" y="421"/>
                  </a:lnTo>
                  <a:lnTo>
                    <a:pt x="186" y="421"/>
                  </a:lnTo>
                  <a:lnTo>
                    <a:pt x="186" y="423"/>
                  </a:lnTo>
                  <a:lnTo>
                    <a:pt x="188" y="423"/>
                  </a:lnTo>
                  <a:lnTo>
                    <a:pt x="186" y="424"/>
                  </a:lnTo>
                  <a:lnTo>
                    <a:pt x="185" y="424"/>
                  </a:lnTo>
                  <a:lnTo>
                    <a:pt x="183" y="424"/>
                  </a:lnTo>
                  <a:lnTo>
                    <a:pt x="183" y="423"/>
                  </a:lnTo>
                  <a:lnTo>
                    <a:pt x="182" y="423"/>
                  </a:lnTo>
                  <a:lnTo>
                    <a:pt x="180" y="423"/>
                  </a:lnTo>
                  <a:lnTo>
                    <a:pt x="182" y="421"/>
                  </a:lnTo>
                  <a:lnTo>
                    <a:pt x="180" y="421"/>
                  </a:lnTo>
                  <a:lnTo>
                    <a:pt x="179" y="421"/>
                  </a:lnTo>
                  <a:lnTo>
                    <a:pt x="180" y="420"/>
                  </a:lnTo>
                  <a:lnTo>
                    <a:pt x="182" y="420"/>
                  </a:lnTo>
                  <a:lnTo>
                    <a:pt x="183" y="420"/>
                  </a:lnTo>
                  <a:lnTo>
                    <a:pt x="183" y="418"/>
                  </a:lnTo>
                  <a:lnTo>
                    <a:pt x="185" y="417"/>
                  </a:lnTo>
                  <a:lnTo>
                    <a:pt x="186" y="417"/>
                  </a:lnTo>
                  <a:lnTo>
                    <a:pt x="188" y="415"/>
                  </a:lnTo>
                  <a:lnTo>
                    <a:pt x="186" y="415"/>
                  </a:lnTo>
                  <a:lnTo>
                    <a:pt x="185" y="414"/>
                  </a:lnTo>
                  <a:lnTo>
                    <a:pt x="186" y="414"/>
                  </a:lnTo>
                  <a:lnTo>
                    <a:pt x="188" y="414"/>
                  </a:lnTo>
                  <a:lnTo>
                    <a:pt x="188" y="412"/>
                  </a:lnTo>
                  <a:lnTo>
                    <a:pt x="189" y="412"/>
                  </a:lnTo>
                  <a:lnTo>
                    <a:pt x="191" y="412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9" y="409"/>
                  </a:lnTo>
                  <a:lnTo>
                    <a:pt x="188" y="409"/>
                  </a:lnTo>
                  <a:lnTo>
                    <a:pt x="186" y="409"/>
                  </a:lnTo>
                  <a:lnTo>
                    <a:pt x="186" y="408"/>
                  </a:lnTo>
                  <a:lnTo>
                    <a:pt x="188" y="408"/>
                  </a:lnTo>
                  <a:lnTo>
                    <a:pt x="188" y="406"/>
                  </a:lnTo>
                  <a:lnTo>
                    <a:pt x="186" y="408"/>
                  </a:lnTo>
                  <a:lnTo>
                    <a:pt x="185" y="409"/>
                  </a:lnTo>
                  <a:lnTo>
                    <a:pt x="185" y="411"/>
                  </a:lnTo>
                  <a:lnTo>
                    <a:pt x="183" y="411"/>
                  </a:lnTo>
                  <a:lnTo>
                    <a:pt x="182" y="411"/>
                  </a:lnTo>
                  <a:lnTo>
                    <a:pt x="180" y="412"/>
                  </a:lnTo>
                  <a:lnTo>
                    <a:pt x="180" y="411"/>
                  </a:lnTo>
                  <a:lnTo>
                    <a:pt x="182" y="409"/>
                  </a:lnTo>
                  <a:lnTo>
                    <a:pt x="180" y="409"/>
                  </a:lnTo>
                  <a:lnTo>
                    <a:pt x="183" y="408"/>
                  </a:lnTo>
                  <a:lnTo>
                    <a:pt x="183" y="406"/>
                  </a:lnTo>
                  <a:lnTo>
                    <a:pt x="182" y="406"/>
                  </a:lnTo>
                  <a:lnTo>
                    <a:pt x="182" y="408"/>
                  </a:lnTo>
                  <a:lnTo>
                    <a:pt x="180" y="408"/>
                  </a:lnTo>
                  <a:lnTo>
                    <a:pt x="179" y="408"/>
                  </a:lnTo>
                  <a:lnTo>
                    <a:pt x="179" y="406"/>
                  </a:lnTo>
                  <a:lnTo>
                    <a:pt x="180" y="406"/>
                  </a:lnTo>
                  <a:lnTo>
                    <a:pt x="180" y="404"/>
                  </a:lnTo>
                  <a:lnTo>
                    <a:pt x="179" y="404"/>
                  </a:lnTo>
                  <a:lnTo>
                    <a:pt x="179" y="406"/>
                  </a:lnTo>
                  <a:lnTo>
                    <a:pt x="177" y="406"/>
                  </a:lnTo>
                  <a:lnTo>
                    <a:pt x="176" y="406"/>
                  </a:lnTo>
                  <a:lnTo>
                    <a:pt x="176" y="404"/>
                  </a:lnTo>
                  <a:lnTo>
                    <a:pt x="174" y="404"/>
                  </a:lnTo>
                  <a:lnTo>
                    <a:pt x="173" y="404"/>
                  </a:lnTo>
                  <a:lnTo>
                    <a:pt x="173" y="403"/>
                  </a:lnTo>
                  <a:lnTo>
                    <a:pt x="171" y="403"/>
                  </a:lnTo>
                  <a:lnTo>
                    <a:pt x="170" y="403"/>
                  </a:lnTo>
                  <a:lnTo>
                    <a:pt x="170" y="401"/>
                  </a:lnTo>
                  <a:lnTo>
                    <a:pt x="170" y="400"/>
                  </a:lnTo>
                  <a:lnTo>
                    <a:pt x="171" y="398"/>
                  </a:lnTo>
                  <a:lnTo>
                    <a:pt x="173" y="397"/>
                  </a:lnTo>
                  <a:lnTo>
                    <a:pt x="173" y="395"/>
                  </a:lnTo>
                  <a:lnTo>
                    <a:pt x="174" y="395"/>
                  </a:lnTo>
                  <a:lnTo>
                    <a:pt x="176" y="395"/>
                  </a:lnTo>
                  <a:lnTo>
                    <a:pt x="176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79" y="392"/>
                  </a:lnTo>
                  <a:lnTo>
                    <a:pt x="176" y="394"/>
                  </a:lnTo>
                  <a:lnTo>
                    <a:pt x="174" y="394"/>
                  </a:lnTo>
                  <a:lnTo>
                    <a:pt x="173" y="395"/>
                  </a:lnTo>
                  <a:lnTo>
                    <a:pt x="171" y="395"/>
                  </a:lnTo>
                  <a:lnTo>
                    <a:pt x="173" y="394"/>
                  </a:lnTo>
                  <a:lnTo>
                    <a:pt x="173" y="392"/>
                  </a:lnTo>
                  <a:lnTo>
                    <a:pt x="171" y="394"/>
                  </a:lnTo>
                  <a:lnTo>
                    <a:pt x="171" y="392"/>
                  </a:lnTo>
                  <a:lnTo>
                    <a:pt x="173" y="391"/>
                  </a:lnTo>
                  <a:lnTo>
                    <a:pt x="174" y="391"/>
                  </a:lnTo>
                  <a:lnTo>
                    <a:pt x="174" y="389"/>
                  </a:lnTo>
                  <a:lnTo>
                    <a:pt x="171" y="391"/>
                  </a:lnTo>
                  <a:lnTo>
                    <a:pt x="170" y="391"/>
                  </a:lnTo>
                  <a:lnTo>
                    <a:pt x="170" y="389"/>
                  </a:lnTo>
                  <a:lnTo>
                    <a:pt x="171" y="389"/>
                  </a:lnTo>
                  <a:lnTo>
                    <a:pt x="171" y="388"/>
                  </a:lnTo>
                  <a:lnTo>
                    <a:pt x="171" y="386"/>
                  </a:lnTo>
                  <a:lnTo>
                    <a:pt x="173" y="386"/>
                  </a:lnTo>
                  <a:lnTo>
                    <a:pt x="174" y="386"/>
                  </a:lnTo>
                  <a:lnTo>
                    <a:pt x="179" y="385"/>
                  </a:lnTo>
                  <a:lnTo>
                    <a:pt x="176" y="385"/>
                  </a:lnTo>
                  <a:lnTo>
                    <a:pt x="174" y="385"/>
                  </a:lnTo>
                  <a:lnTo>
                    <a:pt x="173" y="385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5"/>
                  </a:lnTo>
                  <a:lnTo>
                    <a:pt x="168" y="385"/>
                  </a:lnTo>
                  <a:lnTo>
                    <a:pt x="167" y="385"/>
                  </a:lnTo>
                  <a:lnTo>
                    <a:pt x="165" y="385"/>
                  </a:lnTo>
                  <a:lnTo>
                    <a:pt x="165" y="386"/>
                  </a:lnTo>
                  <a:lnTo>
                    <a:pt x="164" y="386"/>
                  </a:lnTo>
                  <a:lnTo>
                    <a:pt x="162" y="386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2"/>
                  </a:lnTo>
                  <a:lnTo>
                    <a:pt x="165" y="382"/>
                  </a:lnTo>
                  <a:lnTo>
                    <a:pt x="165" y="380"/>
                  </a:lnTo>
                  <a:lnTo>
                    <a:pt x="164" y="382"/>
                  </a:lnTo>
                  <a:lnTo>
                    <a:pt x="164" y="380"/>
                  </a:lnTo>
                  <a:lnTo>
                    <a:pt x="164" y="377"/>
                  </a:lnTo>
                  <a:lnTo>
                    <a:pt x="162" y="376"/>
                  </a:lnTo>
                  <a:lnTo>
                    <a:pt x="162" y="374"/>
                  </a:lnTo>
                  <a:lnTo>
                    <a:pt x="160" y="374"/>
                  </a:lnTo>
                  <a:lnTo>
                    <a:pt x="159" y="374"/>
                  </a:lnTo>
                  <a:lnTo>
                    <a:pt x="159" y="373"/>
                  </a:lnTo>
                  <a:lnTo>
                    <a:pt x="160" y="371"/>
                  </a:lnTo>
                  <a:lnTo>
                    <a:pt x="162" y="371"/>
                  </a:lnTo>
                  <a:lnTo>
                    <a:pt x="162" y="370"/>
                  </a:lnTo>
                  <a:lnTo>
                    <a:pt x="164" y="370"/>
                  </a:lnTo>
                  <a:lnTo>
                    <a:pt x="164" y="368"/>
                  </a:lnTo>
                  <a:lnTo>
                    <a:pt x="165" y="368"/>
                  </a:lnTo>
                  <a:lnTo>
                    <a:pt x="164" y="367"/>
                  </a:lnTo>
                  <a:lnTo>
                    <a:pt x="165" y="367"/>
                  </a:lnTo>
                  <a:lnTo>
                    <a:pt x="167" y="367"/>
                  </a:lnTo>
                  <a:lnTo>
                    <a:pt x="165" y="365"/>
                  </a:lnTo>
                  <a:lnTo>
                    <a:pt x="170" y="365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4" y="365"/>
                  </a:lnTo>
                  <a:lnTo>
                    <a:pt x="177" y="364"/>
                  </a:lnTo>
                  <a:lnTo>
                    <a:pt x="179" y="364"/>
                  </a:lnTo>
                  <a:lnTo>
                    <a:pt x="180" y="362"/>
                  </a:lnTo>
                  <a:lnTo>
                    <a:pt x="182" y="361"/>
                  </a:lnTo>
                  <a:lnTo>
                    <a:pt x="183" y="361"/>
                  </a:lnTo>
                  <a:lnTo>
                    <a:pt x="185" y="359"/>
                  </a:lnTo>
                  <a:lnTo>
                    <a:pt x="185" y="358"/>
                  </a:lnTo>
                  <a:lnTo>
                    <a:pt x="183" y="358"/>
                  </a:lnTo>
                  <a:lnTo>
                    <a:pt x="182" y="358"/>
                  </a:lnTo>
                  <a:lnTo>
                    <a:pt x="183" y="359"/>
                  </a:lnTo>
                  <a:lnTo>
                    <a:pt x="182" y="361"/>
                  </a:lnTo>
                  <a:lnTo>
                    <a:pt x="180" y="361"/>
                  </a:lnTo>
                  <a:lnTo>
                    <a:pt x="180" y="362"/>
                  </a:lnTo>
                  <a:lnTo>
                    <a:pt x="179" y="362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1"/>
                  </a:lnTo>
                  <a:lnTo>
                    <a:pt x="174" y="361"/>
                  </a:lnTo>
                  <a:lnTo>
                    <a:pt x="174" y="359"/>
                  </a:lnTo>
                  <a:lnTo>
                    <a:pt x="176" y="359"/>
                  </a:lnTo>
                  <a:lnTo>
                    <a:pt x="176" y="358"/>
                  </a:lnTo>
                  <a:lnTo>
                    <a:pt x="174" y="358"/>
                  </a:lnTo>
                  <a:lnTo>
                    <a:pt x="173" y="359"/>
                  </a:lnTo>
                  <a:lnTo>
                    <a:pt x="173" y="361"/>
                  </a:lnTo>
                  <a:lnTo>
                    <a:pt x="171" y="361"/>
                  </a:lnTo>
                  <a:lnTo>
                    <a:pt x="170" y="362"/>
                  </a:lnTo>
                  <a:lnTo>
                    <a:pt x="168" y="362"/>
                  </a:lnTo>
                  <a:lnTo>
                    <a:pt x="170" y="361"/>
                  </a:lnTo>
                  <a:lnTo>
                    <a:pt x="170" y="359"/>
                  </a:lnTo>
                  <a:lnTo>
                    <a:pt x="171" y="359"/>
                  </a:lnTo>
                  <a:lnTo>
                    <a:pt x="171" y="358"/>
                  </a:lnTo>
                  <a:lnTo>
                    <a:pt x="173" y="358"/>
                  </a:lnTo>
                  <a:lnTo>
                    <a:pt x="174" y="356"/>
                  </a:lnTo>
                  <a:lnTo>
                    <a:pt x="174" y="355"/>
                  </a:lnTo>
                  <a:lnTo>
                    <a:pt x="176" y="355"/>
                  </a:lnTo>
                  <a:lnTo>
                    <a:pt x="177" y="355"/>
                  </a:lnTo>
                  <a:lnTo>
                    <a:pt x="179" y="353"/>
                  </a:lnTo>
                  <a:lnTo>
                    <a:pt x="180" y="353"/>
                  </a:lnTo>
                  <a:lnTo>
                    <a:pt x="182" y="353"/>
                  </a:lnTo>
                  <a:lnTo>
                    <a:pt x="182" y="351"/>
                  </a:lnTo>
                  <a:lnTo>
                    <a:pt x="182" y="350"/>
                  </a:lnTo>
                  <a:lnTo>
                    <a:pt x="179" y="351"/>
                  </a:lnTo>
                  <a:lnTo>
                    <a:pt x="179" y="353"/>
                  </a:lnTo>
                  <a:lnTo>
                    <a:pt x="176" y="353"/>
                  </a:lnTo>
                  <a:lnTo>
                    <a:pt x="174" y="355"/>
                  </a:lnTo>
                  <a:lnTo>
                    <a:pt x="173" y="353"/>
                  </a:lnTo>
                  <a:lnTo>
                    <a:pt x="174" y="353"/>
                  </a:lnTo>
                  <a:lnTo>
                    <a:pt x="174" y="351"/>
                  </a:lnTo>
                  <a:lnTo>
                    <a:pt x="176" y="351"/>
                  </a:lnTo>
                  <a:lnTo>
                    <a:pt x="177" y="350"/>
                  </a:lnTo>
                  <a:lnTo>
                    <a:pt x="176" y="350"/>
                  </a:lnTo>
                  <a:lnTo>
                    <a:pt x="173" y="351"/>
                  </a:lnTo>
                  <a:lnTo>
                    <a:pt x="171" y="351"/>
                  </a:lnTo>
                  <a:lnTo>
                    <a:pt x="171" y="353"/>
                  </a:lnTo>
                  <a:lnTo>
                    <a:pt x="170" y="353"/>
                  </a:lnTo>
                  <a:lnTo>
                    <a:pt x="170" y="355"/>
                  </a:lnTo>
                  <a:lnTo>
                    <a:pt x="168" y="356"/>
                  </a:lnTo>
                  <a:lnTo>
                    <a:pt x="167" y="356"/>
                  </a:lnTo>
                  <a:lnTo>
                    <a:pt x="167" y="358"/>
                  </a:lnTo>
                  <a:lnTo>
                    <a:pt x="165" y="358"/>
                  </a:lnTo>
                  <a:lnTo>
                    <a:pt x="165" y="359"/>
                  </a:lnTo>
                  <a:lnTo>
                    <a:pt x="164" y="359"/>
                  </a:lnTo>
                  <a:lnTo>
                    <a:pt x="162" y="359"/>
                  </a:lnTo>
                  <a:lnTo>
                    <a:pt x="162" y="361"/>
                  </a:lnTo>
                  <a:lnTo>
                    <a:pt x="160" y="361"/>
                  </a:lnTo>
                  <a:lnTo>
                    <a:pt x="160" y="362"/>
                  </a:lnTo>
                  <a:lnTo>
                    <a:pt x="159" y="362"/>
                  </a:lnTo>
                  <a:lnTo>
                    <a:pt x="157" y="362"/>
                  </a:lnTo>
                  <a:lnTo>
                    <a:pt x="156" y="362"/>
                  </a:lnTo>
                  <a:lnTo>
                    <a:pt x="154" y="362"/>
                  </a:lnTo>
                  <a:lnTo>
                    <a:pt x="154" y="361"/>
                  </a:lnTo>
                  <a:lnTo>
                    <a:pt x="156" y="361"/>
                  </a:lnTo>
                  <a:lnTo>
                    <a:pt x="154" y="359"/>
                  </a:lnTo>
                  <a:lnTo>
                    <a:pt x="156" y="359"/>
                  </a:lnTo>
                  <a:lnTo>
                    <a:pt x="156" y="358"/>
                  </a:lnTo>
                  <a:lnTo>
                    <a:pt x="157" y="356"/>
                  </a:lnTo>
                  <a:lnTo>
                    <a:pt x="156" y="356"/>
                  </a:lnTo>
                  <a:lnTo>
                    <a:pt x="157" y="355"/>
                  </a:lnTo>
                  <a:lnTo>
                    <a:pt x="157" y="353"/>
                  </a:lnTo>
                  <a:lnTo>
                    <a:pt x="159" y="355"/>
                  </a:lnTo>
                  <a:lnTo>
                    <a:pt x="159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60" y="351"/>
                  </a:lnTo>
                  <a:lnTo>
                    <a:pt x="162" y="351"/>
                  </a:lnTo>
                  <a:lnTo>
                    <a:pt x="162" y="350"/>
                  </a:lnTo>
                  <a:lnTo>
                    <a:pt x="164" y="350"/>
                  </a:lnTo>
                  <a:lnTo>
                    <a:pt x="167" y="348"/>
                  </a:lnTo>
                  <a:lnTo>
                    <a:pt x="168" y="348"/>
                  </a:lnTo>
                  <a:lnTo>
                    <a:pt x="170" y="348"/>
                  </a:lnTo>
                  <a:lnTo>
                    <a:pt x="171" y="347"/>
                  </a:lnTo>
                  <a:lnTo>
                    <a:pt x="173" y="347"/>
                  </a:lnTo>
                  <a:lnTo>
                    <a:pt x="173" y="345"/>
                  </a:lnTo>
                  <a:lnTo>
                    <a:pt x="171" y="347"/>
                  </a:lnTo>
                  <a:lnTo>
                    <a:pt x="170" y="347"/>
                  </a:lnTo>
                  <a:lnTo>
                    <a:pt x="170" y="345"/>
                  </a:lnTo>
                  <a:lnTo>
                    <a:pt x="168" y="345"/>
                  </a:lnTo>
                  <a:lnTo>
                    <a:pt x="167" y="345"/>
                  </a:lnTo>
                  <a:lnTo>
                    <a:pt x="167" y="347"/>
                  </a:lnTo>
                  <a:lnTo>
                    <a:pt x="165" y="347"/>
                  </a:lnTo>
                  <a:lnTo>
                    <a:pt x="165" y="348"/>
                  </a:lnTo>
                  <a:lnTo>
                    <a:pt x="164" y="348"/>
                  </a:lnTo>
                  <a:lnTo>
                    <a:pt x="162" y="350"/>
                  </a:lnTo>
                  <a:lnTo>
                    <a:pt x="160" y="350"/>
                  </a:lnTo>
                  <a:lnTo>
                    <a:pt x="162" y="348"/>
                  </a:lnTo>
                  <a:lnTo>
                    <a:pt x="162" y="347"/>
                  </a:lnTo>
                  <a:lnTo>
                    <a:pt x="164" y="345"/>
                  </a:lnTo>
                  <a:lnTo>
                    <a:pt x="162" y="345"/>
                  </a:lnTo>
                  <a:lnTo>
                    <a:pt x="160" y="345"/>
                  </a:lnTo>
                  <a:lnTo>
                    <a:pt x="160" y="344"/>
                  </a:lnTo>
                  <a:lnTo>
                    <a:pt x="162" y="344"/>
                  </a:lnTo>
                  <a:lnTo>
                    <a:pt x="162" y="342"/>
                  </a:lnTo>
                  <a:lnTo>
                    <a:pt x="162" y="341"/>
                  </a:lnTo>
                  <a:lnTo>
                    <a:pt x="164" y="341"/>
                  </a:lnTo>
                  <a:lnTo>
                    <a:pt x="165" y="339"/>
                  </a:lnTo>
                  <a:lnTo>
                    <a:pt x="162" y="341"/>
                  </a:lnTo>
                  <a:lnTo>
                    <a:pt x="162" y="339"/>
                  </a:lnTo>
                  <a:lnTo>
                    <a:pt x="160" y="339"/>
                  </a:lnTo>
                  <a:lnTo>
                    <a:pt x="159" y="339"/>
                  </a:lnTo>
                  <a:lnTo>
                    <a:pt x="157" y="339"/>
                  </a:lnTo>
                  <a:lnTo>
                    <a:pt x="157" y="338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2" y="336"/>
                  </a:lnTo>
                  <a:lnTo>
                    <a:pt x="160" y="336"/>
                  </a:lnTo>
                  <a:lnTo>
                    <a:pt x="159" y="338"/>
                  </a:lnTo>
                  <a:lnTo>
                    <a:pt x="159" y="336"/>
                  </a:lnTo>
                  <a:lnTo>
                    <a:pt x="160" y="335"/>
                  </a:lnTo>
                  <a:lnTo>
                    <a:pt x="159" y="335"/>
                  </a:lnTo>
                  <a:lnTo>
                    <a:pt x="159" y="336"/>
                  </a:lnTo>
                  <a:lnTo>
                    <a:pt x="157" y="336"/>
                  </a:lnTo>
                  <a:lnTo>
                    <a:pt x="157" y="335"/>
                  </a:lnTo>
                  <a:lnTo>
                    <a:pt x="156" y="335"/>
                  </a:lnTo>
                  <a:lnTo>
                    <a:pt x="156" y="333"/>
                  </a:lnTo>
                  <a:lnTo>
                    <a:pt x="159" y="332"/>
                  </a:lnTo>
                  <a:lnTo>
                    <a:pt x="157" y="332"/>
                  </a:lnTo>
                  <a:lnTo>
                    <a:pt x="159" y="330"/>
                  </a:lnTo>
                  <a:lnTo>
                    <a:pt x="159" y="329"/>
                  </a:lnTo>
                  <a:lnTo>
                    <a:pt x="157" y="330"/>
                  </a:lnTo>
                  <a:lnTo>
                    <a:pt x="156" y="332"/>
                  </a:lnTo>
                  <a:lnTo>
                    <a:pt x="154" y="333"/>
                  </a:lnTo>
                  <a:lnTo>
                    <a:pt x="153" y="333"/>
                  </a:lnTo>
                  <a:lnTo>
                    <a:pt x="151" y="335"/>
                  </a:lnTo>
                  <a:lnTo>
                    <a:pt x="150" y="335"/>
                  </a:lnTo>
                  <a:lnTo>
                    <a:pt x="150" y="333"/>
                  </a:lnTo>
                  <a:lnTo>
                    <a:pt x="150" y="332"/>
                  </a:lnTo>
                  <a:lnTo>
                    <a:pt x="151" y="330"/>
                  </a:lnTo>
                  <a:lnTo>
                    <a:pt x="151" y="329"/>
                  </a:lnTo>
                  <a:lnTo>
                    <a:pt x="153" y="329"/>
                  </a:lnTo>
                  <a:lnTo>
                    <a:pt x="154" y="327"/>
                  </a:lnTo>
                  <a:lnTo>
                    <a:pt x="153" y="327"/>
                  </a:lnTo>
                  <a:lnTo>
                    <a:pt x="151" y="327"/>
                  </a:lnTo>
                  <a:lnTo>
                    <a:pt x="151" y="326"/>
                  </a:lnTo>
                  <a:lnTo>
                    <a:pt x="150" y="326"/>
                  </a:lnTo>
                  <a:lnTo>
                    <a:pt x="150" y="324"/>
                  </a:lnTo>
                  <a:lnTo>
                    <a:pt x="148" y="324"/>
                  </a:lnTo>
                  <a:lnTo>
                    <a:pt x="151" y="323"/>
                  </a:lnTo>
                  <a:lnTo>
                    <a:pt x="157" y="321"/>
                  </a:lnTo>
                  <a:lnTo>
                    <a:pt x="162" y="320"/>
                  </a:lnTo>
                  <a:lnTo>
                    <a:pt x="164" y="318"/>
                  </a:lnTo>
                  <a:lnTo>
                    <a:pt x="160" y="320"/>
                  </a:lnTo>
                  <a:lnTo>
                    <a:pt x="157" y="321"/>
                  </a:lnTo>
                  <a:lnTo>
                    <a:pt x="156" y="321"/>
                  </a:lnTo>
                  <a:lnTo>
                    <a:pt x="151" y="323"/>
                  </a:lnTo>
                  <a:lnTo>
                    <a:pt x="150" y="323"/>
                  </a:lnTo>
                  <a:lnTo>
                    <a:pt x="148" y="323"/>
                  </a:lnTo>
                  <a:lnTo>
                    <a:pt x="147" y="323"/>
                  </a:lnTo>
                  <a:lnTo>
                    <a:pt x="150" y="321"/>
                  </a:lnTo>
                  <a:lnTo>
                    <a:pt x="148" y="321"/>
                  </a:lnTo>
                  <a:lnTo>
                    <a:pt x="148" y="320"/>
                  </a:lnTo>
                  <a:lnTo>
                    <a:pt x="148" y="318"/>
                  </a:lnTo>
                  <a:lnTo>
                    <a:pt x="148" y="317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1" y="314"/>
                  </a:lnTo>
                  <a:lnTo>
                    <a:pt x="153" y="314"/>
                  </a:lnTo>
                  <a:lnTo>
                    <a:pt x="154" y="314"/>
                  </a:lnTo>
                  <a:lnTo>
                    <a:pt x="154" y="312"/>
                  </a:lnTo>
                  <a:lnTo>
                    <a:pt x="156" y="312"/>
                  </a:lnTo>
                  <a:lnTo>
                    <a:pt x="157" y="311"/>
                  </a:lnTo>
                  <a:lnTo>
                    <a:pt x="159" y="311"/>
                  </a:lnTo>
                  <a:lnTo>
                    <a:pt x="160" y="311"/>
                  </a:lnTo>
                  <a:lnTo>
                    <a:pt x="159" y="309"/>
                  </a:lnTo>
                  <a:lnTo>
                    <a:pt x="160" y="309"/>
                  </a:lnTo>
                  <a:lnTo>
                    <a:pt x="162" y="309"/>
                  </a:lnTo>
                  <a:lnTo>
                    <a:pt x="164" y="309"/>
                  </a:lnTo>
                  <a:lnTo>
                    <a:pt x="167" y="309"/>
                  </a:lnTo>
                  <a:lnTo>
                    <a:pt x="164" y="311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1"/>
                  </a:lnTo>
                  <a:lnTo>
                    <a:pt x="170" y="311"/>
                  </a:lnTo>
                  <a:lnTo>
                    <a:pt x="170" y="309"/>
                  </a:lnTo>
                  <a:lnTo>
                    <a:pt x="168" y="309"/>
                  </a:lnTo>
                  <a:lnTo>
                    <a:pt x="170" y="308"/>
                  </a:lnTo>
                  <a:lnTo>
                    <a:pt x="173" y="308"/>
                  </a:lnTo>
                  <a:lnTo>
                    <a:pt x="174" y="308"/>
                  </a:lnTo>
                  <a:lnTo>
                    <a:pt x="173" y="306"/>
                  </a:lnTo>
                  <a:lnTo>
                    <a:pt x="173" y="305"/>
                  </a:lnTo>
                  <a:lnTo>
                    <a:pt x="171" y="306"/>
                  </a:lnTo>
                  <a:lnTo>
                    <a:pt x="168" y="306"/>
                  </a:lnTo>
                  <a:lnTo>
                    <a:pt x="167" y="306"/>
                  </a:lnTo>
                  <a:lnTo>
                    <a:pt x="164" y="306"/>
                  </a:lnTo>
                  <a:lnTo>
                    <a:pt x="159" y="306"/>
                  </a:lnTo>
                  <a:lnTo>
                    <a:pt x="157" y="306"/>
                  </a:lnTo>
                  <a:lnTo>
                    <a:pt x="154" y="306"/>
                  </a:lnTo>
                  <a:lnTo>
                    <a:pt x="154" y="305"/>
                  </a:lnTo>
                  <a:lnTo>
                    <a:pt x="153" y="303"/>
                  </a:lnTo>
                  <a:lnTo>
                    <a:pt x="154" y="303"/>
                  </a:lnTo>
                  <a:lnTo>
                    <a:pt x="156" y="303"/>
                  </a:lnTo>
                  <a:lnTo>
                    <a:pt x="159" y="301"/>
                  </a:lnTo>
                  <a:lnTo>
                    <a:pt x="157" y="301"/>
                  </a:lnTo>
                  <a:lnTo>
                    <a:pt x="151" y="303"/>
                  </a:lnTo>
                  <a:lnTo>
                    <a:pt x="151" y="301"/>
                  </a:lnTo>
                  <a:lnTo>
                    <a:pt x="153" y="301"/>
                  </a:lnTo>
                  <a:lnTo>
                    <a:pt x="153" y="300"/>
                  </a:lnTo>
                  <a:lnTo>
                    <a:pt x="154" y="298"/>
                  </a:lnTo>
                  <a:lnTo>
                    <a:pt x="154" y="297"/>
                  </a:lnTo>
                  <a:lnTo>
                    <a:pt x="156" y="297"/>
                  </a:lnTo>
                  <a:lnTo>
                    <a:pt x="156" y="295"/>
                  </a:lnTo>
                  <a:lnTo>
                    <a:pt x="157" y="295"/>
                  </a:lnTo>
                  <a:lnTo>
                    <a:pt x="159" y="295"/>
                  </a:lnTo>
                  <a:lnTo>
                    <a:pt x="159" y="294"/>
                  </a:lnTo>
                  <a:lnTo>
                    <a:pt x="159" y="292"/>
                  </a:lnTo>
                  <a:lnTo>
                    <a:pt x="159" y="291"/>
                  </a:lnTo>
                  <a:lnTo>
                    <a:pt x="160" y="291"/>
                  </a:lnTo>
                  <a:lnTo>
                    <a:pt x="162" y="291"/>
                  </a:lnTo>
                  <a:lnTo>
                    <a:pt x="164" y="289"/>
                  </a:lnTo>
                  <a:lnTo>
                    <a:pt x="164" y="288"/>
                  </a:lnTo>
                  <a:lnTo>
                    <a:pt x="162" y="288"/>
                  </a:lnTo>
                  <a:lnTo>
                    <a:pt x="164" y="286"/>
                  </a:lnTo>
                  <a:lnTo>
                    <a:pt x="165" y="286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7" y="286"/>
                  </a:lnTo>
                  <a:lnTo>
                    <a:pt x="168" y="286"/>
                  </a:lnTo>
                  <a:lnTo>
                    <a:pt x="170" y="286"/>
                  </a:lnTo>
                  <a:lnTo>
                    <a:pt x="171" y="286"/>
                  </a:lnTo>
                  <a:lnTo>
                    <a:pt x="173" y="286"/>
                  </a:lnTo>
                  <a:lnTo>
                    <a:pt x="173" y="285"/>
                  </a:lnTo>
                  <a:lnTo>
                    <a:pt x="176" y="283"/>
                  </a:lnTo>
                  <a:lnTo>
                    <a:pt x="174" y="283"/>
                  </a:lnTo>
                  <a:lnTo>
                    <a:pt x="173" y="283"/>
                  </a:lnTo>
                  <a:lnTo>
                    <a:pt x="174" y="282"/>
                  </a:lnTo>
                  <a:lnTo>
                    <a:pt x="179" y="285"/>
                  </a:lnTo>
                  <a:lnTo>
                    <a:pt x="180" y="285"/>
                  </a:lnTo>
                  <a:lnTo>
                    <a:pt x="182" y="285"/>
                  </a:lnTo>
                  <a:lnTo>
                    <a:pt x="179" y="283"/>
                  </a:lnTo>
                  <a:lnTo>
                    <a:pt x="177" y="283"/>
                  </a:lnTo>
                  <a:lnTo>
                    <a:pt x="176" y="282"/>
                  </a:lnTo>
                  <a:lnTo>
                    <a:pt x="174" y="282"/>
                  </a:lnTo>
                  <a:lnTo>
                    <a:pt x="173" y="282"/>
                  </a:lnTo>
                  <a:lnTo>
                    <a:pt x="173" y="280"/>
                  </a:lnTo>
                  <a:lnTo>
                    <a:pt x="171" y="280"/>
                  </a:lnTo>
                  <a:lnTo>
                    <a:pt x="174" y="279"/>
                  </a:lnTo>
                  <a:lnTo>
                    <a:pt x="174" y="280"/>
                  </a:lnTo>
                  <a:lnTo>
                    <a:pt x="176" y="280"/>
                  </a:lnTo>
                  <a:lnTo>
                    <a:pt x="177" y="280"/>
                  </a:lnTo>
                  <a:lnTo>
                    <a:pt x="179" y="280"/>
                  </a:lnTo>
                  <a:lnTo>
                    <a:pt x="179" y="282"/>
                  </a:lnTo>
                  <a:lnTo>
                    <a:pt x="180" y="282"/>
                  </a:lnTo>
                  <a:lnTo>
                    <a:pt x="183" y="282"/>
                  </a:lnTo>
                  <a:lnTo>
                    <a:pt x="183" y="280"/>
                  </a:lnTo>
                  <a:lnTo>
                    <a:pt x="185" y="279"/>
                  </a:lnTo>
                  <a:lnTo>
                    <a:pt x="183" y="279"/>
                  </a:lnTo>
                  <a:lnTo>
                    <a:pt x="185" y="277"/>
                  </a:lnTo>
                  <a:lnTo>
                    <a:pt x="185" y="274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9" y="277"/>
                  </a:lnTo>
                  <a:lnTo>
                    <a:pt x="177" y="277"/>
                  </a:lnTo>
                  <a:lnTo>
                    <a:pt x="179" y="274"/>
                  </a:lnTo>
                  <a:lnTo>
                    <a:pt x="176" y="274"/>
                  </a:lnTo>
                  <a:lnTo>
                    <a:pt x="176" y="273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lnTo>
                    <a:pt x="180" y="274"/>
                  </a:lnTo>
                  <a:lnTo>
                    <a:pt x="182" y="274"/>
                  </a:lnTo>
                  <a:lnTo>
                    <a:pt x="182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6" y="273"/>
                  </a:lnTo>
                  <a:lnTo>
                    <a:pt x="188" y="273"/>
                  </a:lnTo>
                  <a:lnTo>
                    <a:pt x="188" y="271"/>
                  </a:lnTo>
                  <a:lnTo>
                    <a:pt x="186" y="271"/>
                  </a:lnTo>
                  <a:lnTo>
                    <a:pt x="185" y="271"/>
                  </a:lnTo>
                  <a:lnTo>
                    <a:pt x="192" y="270"/>
                  </a:lnTo>
                  <a:lnTo>
                    <a:pt x="194" y="270"/>
                  </a:lnTo>
                  <a:lnTo>
                    <a:pt x="195" y="270"/>
                  </a:lnTo>
                  <a:lnTo>
                    <a:pt x="197" y="270"/>
                  </a:lnTo>
                  <a:lnTo>
                    <a:pt x="197" y="268"/>
                  </a:lnTo>
                  <a:lnTo>
                    <a:pt x="198" y="270"/>
                  </a:lnTo>
                  <a:lnTo>
                    <a:pt x="197" y="271"/>
                  </a:lnTo>
                  <a:lnTo>
                    <a:pt x="198" y="271"/>
                  </a:lnTo>
                  <a:lnTo>
                    <a:pt x="200" y="271"/>
                  </a:lnTo>
                  <a:lnTo>
                    <a:pt x="201" y="271"/>
                  </a:lnTo>
                  <a:lnTo>
                    <a:pt x="203" y="271"/>
                  </a:lnTo>
                  <a:lnTo>
                    <a:pt x="204" y="271"/>
                  </a:lnTo>
                  <a:lnTo>
                    <a:pt x="204" y="270"/>
                  </a:lnTo>
                  <a:lnTo>
                    <a:pt x="206" y="270"/>
                  </a:lnTo>
                  <a:lnTo>
                    <a:pt x="206" y="271"/>
                  </a:lnTo>
                  <a:lnTo>
                    <a:pt x="207" y="271"/>
                  </a:lnTo>
                  <a:lnTo>
                    <a:pt x="209" y="270"/>
                  </a:lnTo>
                  <a:lnTo>
                    <a:pt x="210" y="270"/>
                  </a:lnTo>
                  <a:lnTo>
                    <a:pt x="210" y="268"/>
                  </a:lnTo>
                  <a:lnTo>
                    <a:pt x="212" y="268"/>
                  </a:lnTo>
                  <a:lnTo>
                    <a:pt x="212" y="270"/>
                  </a:lnTo>
                  <a:lnTo>
                    <a:pt x="213" y="270"/>
                  </a:lnTo>
                  <a:lnTo>
                    <a:pt x="213" y="268"/>
                  </a:lnTo>
                  <a:lnTo>
                    <a:pt x="212" y="268"/>
                  </a:lnTo>
                  <a:lnTo>
                    <a:pt x="212" y="267"/>
                  </a:lnTo>
                  <a:lnTo>
                    <a:pt x="210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10" y="265"/>
                  </a:lnTo>
                  <a:lnTo>
                    <a:pt x="212" y="265"/>
                  </a:lnTo>
                  <a:lnTo>
                    <a:pt x="212" y="264"/>
                  </a:lnTo>
                  <a:lnTo>
                    <a:pt x="212" y="262"/>
                  </a:lnTo>
                  <a:lnTo>
                    <a:pt x="213" y="262"/>
                  </a:lnTo>
                  <a:lnTo>
                    <a:pt x="213" y="261"/>
                  </a:lnTo>
                  <a:lnTo>
                    <a:pt x="213" y="259"/>
                  </a:lnTo>
                  <a:lnTo>
                    <a:pt x="215" y="259"/>
                  </a:lnTo>
                  <a:lnTo>
                    <a:pt x="218" y="259"/>
                  </a:lnTo>
                  <a:lnTo>
                    <a:pt x="220" y="259"/>
                  </a:lnTo>
                  <a:lnTo>
                    <a:pt x="218" y="261"/>
                  </a:lnTo>
                  <a:lnTo>
                    <a:pt x="220" y="261"/>
                  </a:lnTo>
                  <a:lnTo>
                    <a:pt x="221" y="261"/>
                  </a:lnTo>
                  <a:lnTo>
                    <a:pt x="223" y="261"/>
                  </a:lnTo>
                  <a:lnTo>
                    <a:pt x="221" y="262"/>
                  </a:lnTo>
                  <a:lnTo>
                    <a:pt x="223" y="264"/>
                  </a:lnTo>
                  <a:lnTo>
                    <a:pt x="224" y="264"/>
                  </a:lnTo>
                  <a:lnTo>
                    <a:pt x="224" y="262"/>
                  </a:lnTo>
                  <a:lnTo>
                    <a:pt x="223" y="262"/>
                  </a:lnTo>
                  <a:lnTo>
                    <a:pt x="223" y="261"/>
                  </a:lnTo>
                  <a:lnTo>
                    <a:pt x="221" y="259"/>
                  </a:lnTo>
                  <a:lnTo>
                    <a:pt x="223" y="259"/>
                  </a:lnTo>
                  <a:lnTo>
                    <a:pt x="226" y="259"/>
                  </a:lnTo>
                  <a:lnTo>
                    <a:pt x="227" y="259"/>
                  </a:lnTo>
                  <a:lnTo>
                    <a:pt x="229" y="259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6" y="258"/>
                  </a:lnTo>
                  <a:lnTo>
                    <a:pt x="224" y="258"/>
                  </a:lnTo>
                  <a:lnTo>
                    <a:pt x="226" y="256"/>
                  </a:lnTo>
                  <a:lnTo>
                    <a:pt x="227" y="255"/>
                  </a:lnTo>
                  <a:lnTo>
                    <a:pt x="226" y="255"/>
                  </a:lnTo>
                  <a:lnTo>
                    <a:pt x="223" y="256"/>
                  </a:lnTo>
                  <a:lnTo>
                    <a:pt x="224" y="256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0" y="258"/>
                  </a:lnTo>
                  <a:lnTo>
                    <a:pt x="218" y="258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8" y="256"/>
                  </a:lnTo>
                  <a:lnTo>
                    <a:pt x="218" y="255"/>
                  </a:lnTo>
                  <a:lnTo>
                    <a:pt x="220" y="255"/>
                  </a:lnTo>
                  <a:lnTo>
                    <a:pt x="220" y="253"/>
                  </a:lnTo>
                  <a:lnTo>
                    <a:pt x="221" y="253"/>
                  </a:lnTo>
                  <a:lnTo>
                    <a:pt x="223" y="251"/>
                  </a:lnTo>
                  <a:lnTo>
                    <a:pt x="223" y="250"/>
                  </a:lnTo>
                  <a:lnTo>
                    <a:pt x="223" y="248"/>
                  </a:lnTo>
                  <a:lnTo>
                    <a:pt x="224" y="248"/>
                  </a:lnTo>
                  <a:lnTo>
                    <a:pt x="224" y="247"/>
                  </a:lnTo>
                  <a:lnTo>
                    <a:pt x="226" y="247"/>
                  </a:lnTo>
                  <a:lnTo>
                    <a:pt x="227" y="247"/>
                  </a:lnTo>
                  <a:lnTo>
                    <a:pt x="227" y="245"/>
                  </a:lnTo>
                  <a:lnTo>
                    <a:pt x="229" y="245"/>
                  </a:lnTo>
                  <a:lnTo>
                    <a:pt x="230" y="245"/>
                  </a:lnTo>
                  <a:lnTo>
                    <a:pt x="232" y="247"/>
                  </a:lnTo>
                  <a:lnTo>
                    <a:pt x="233" y="247"/>
                  </a:lnTo>
                  <a:lnTo>
                    <a:pt x="233" y="245"/>
                  </a:lnTo>
                  <a:lnTo>
                    <a:pt x="232" y="245"/>
                  </a:lnTo>
                  <a:lnTo>
                    <a:pt x="233" y="244"/>
                  </a:lnTo>
                  <a:lnTo>
                    <a:pt x="232" y="244"/>
                  </a:lnTo>
                  <a:lnTo>
                    <a:pt x="230" y="244"/>
                  </a:lnTo>
                  <a:lnTo>
                    <a:pt x="229" y="244"/>
                  </a:lnTo>
                  <a:lnTo>
                    <a:pt x="229" y="242"/>
                  </a:lnTo>
                  <a:lnTo>
                    <a:pt x="230" y="242"/>
                  </a:lnTo>
                  <a:lnTo>
                    <a:pt x="233" y="242"/>
                  </a:lnTo>
                  <a:lnTo>
                    <a:pt x="238" y="241"/>
                  </a:lnTo>
                  <a:lnTo>
                    <a:pt x="235" y="241"/>
                  </a:lnTo>
                  <a:lnTo>
                    <a:pt x="233" y="241"/>
                  </a:lnTo>
                  <a:lnTo>
                    <a:pt x="232" y="241"/>
                  </a:lnTo>
                  <a:lnTo>
                    <a:pt x="227" y="242"/>
                  </a:lnTo>
                  <a:lnTo>
                    <a:pt x="226" y="242"/>
                  </a:lnTo>
                  <a:lnTo>
                    <a:pt x="224" y="242"/>
                  </a:lnTo>
                  <a:lnTo>
                    <a:pt x="226" y="241"/>
                  </a:lnTo>
                  <a:lnTo>
                    <a:pt x="224" y="241"/>
                  </a:lnTo>
                  <a:lnTo>
                    <a:pt x="224" y="242"/>
                  </a:lnTo>
                  <a:lnTo>
                    <a:pt x="223" y="242"/>
                  </a:lnTo>
                  <a:lnTo>
                    <a:pt x="223" y="244"/>
                  </a:lnTo>
                  <a:lnTo>
                    <a:pt x="224" y="244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7" y="245"/>
                  </a:lnTo>
                  <a:lnTo>
                    <a:pt x="226" y="245"/>
                  </a:lnTo>
                  <a:lnTo>
                    <a:pt x="224" y="247"/>
                  </a:lnTo>
                  <a:lnTo>
                    <a:pt x="224" y="245"/>
                  </a:lnTo>
                  <a:lnTo>
                    <a:pt x="223" y="245"/>
                  </a:lnTo>
                  <a:lnTo>
                    <a:pt x="223" y="247"/>
                  </a:lnTo>
                  <a:lnTo>
                    <a:pt x="221" y="247"/>
                  </a:lnTo>
                  <a:lnTo>
                    <a:pt x="221" y="248"/>
                  </a:lnTo>
                  <a:lnTo>
                    <a:pt x="220" y="248"/>
                  </a:lnTo>
                  <a:lnTo>
                    <a:pt x="220" y="250"/>
                  </a:lnTo>
                  <a:lnTo>
                    <a:pt x="218" y="251"/>
                  </a:lnTo>
                  <a:lnTo>
                    <a:pt x="217" y="251"/>
                  </a:lnTo>
                  <a:lnTo>
                    <a:pt x="215" y="251"/>
                  </a:lnTo>
                  <a:lnTo>
                    <a:pt x="215" y="250"/>
                  </a:lnTo>
                  <a:lnTo>
                    <a:pt x="215" y="248"/>
                  </a:lnTo>
                  <a:lnTo>
                    <a:pt x="215" y="247"/>
                  </a:lnTo>
                  <a:lnTo>
                    <a:pt x="217" y="247"/>
                  </a:lnTo>
                  <a:lnTo>
                    <a:pt x="218" y="245"/>
                  </a:lnTo>
                  <a:lnTo>
                    <a:pt x="220" y="245"/>
                  </a:lnTo>
                  <a:lnTo>
                    <a:pt x="221" y="244"/>
                  </a:lnTo>
                  <a:lnTo>
                    <a:pt x="221" y="242"/>
                  </a:lnTo>
                  <a:lnTo>
                    <a:pt x="220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18" y="242"/>
                  </a:lnTo>
                  <a:lnTo>
                    <a:pt x="217" y="242"/>
                  </a:lnTo>
                  <a:lnTo>
                    <a:pt x="215" y="242"/>
                  </a:lnTo>
                  <a:lnTo>
                    <a:pt x="215" y="241"/>
                  </a:lnTo>
                  <a:lnTo>
                    <a:pt x="213" y="241"/>
                  </a:lnTo>
                  <a:lnTo>
                    <a:pt x="210" y="241"/>
                  </a:lnTo>
                  <a:lnTo>
                    <a:pt x="209" y="241"/>
                  </a:lnTo>
                  <a:lnTo>
                    <a:pt x="207" y="241"/>
                  </a:lnTo>
                  <a:lnTo>
                    <a:pt x="206" y="241"/>
                  </a:lnTo>
                  <a:lnTo>
                    <a:pt x="204" y="241"/>
                  </a:lnTo>
                  <a:lnTo>
                    <a:pt x="203" y="241"/>
                  </a:lnTo>
                  <a:lnTo>
                    <a:pt x="203" y="239"/>
                  </a:lnTo>
                  <a:lnTo>
                    <a:pt x="201" y="238"/>
                  </a:lnTo>
                  <a:lnTo>
                    <a:pt x="197" y="236"/>
                  </a:lnTo>
                  <a:lnTo>
                    <a:pt x="192" y="235"/>
                  </a:lnTo>
                  <a:lnTo>
                    <a:pt x="189" y="235"/>
                  </a:lnTo>
                  <a:lnTo>
                    <a:pt x="185" y="235"/>
                  </a:lnTo>
                  <a:lnTo>
                    <a:pt x="182" y="233"/>
                  </a:lnTo>
                  <a:lnTo>
                    <a:pt x="180" y="232"/>
                  </a:lnTo>
                  <a:lnTo>
                    <a:pt x="179" y="230"/>
                  </a:lnTo>
                  <a:lnTo>
                    <a:pt x="177" y="229"/>
                  </a:lnTo>
                  <a:lnTo>
                    <a:pt x="176" y="229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9" y="227"/>
                  </a:lnTo>
                  <a:lnTo>
                    <a:pt x="182" y="226"/>
                  </a:lnTo>
                  <a:lnTo>
                    <a:pt x="183" y="226"/>
                  </a:lnTo>
                  <a:lnTo>
                    <a:pt x="186" y="226"/>
                  </a:lnTo>
                  <a:lnTo>
                    <a:pt x="188" y="226"/>
                  </a:lnTo>
                  <a:lnTo>
                    <a:pt x="189" y="226"/>
                  </a:lnTo>
                  <a:lnTo>
                    <a:pt x="191" y="226"/>
                  </a:lnTo>
                  <a:lnTo>
                    <a:pt x="192" y="226"/>
                  </a:lnTo>
                  <a:lnTo>
                    <a:pt x="194" y="227"/>
                  </a:lnTo>
                  <a:lnTo>
                    <a:pt x="198" y="226"/>
                  </a:lnTo>
                  <a:lnTo>
                    <a:pt x="203" y="227"/>
                  </a:lnTo>
                  <a:lnTo>
                    <a:pt x="207" y="227"/>
                  </a:lnTo>
                  <a:lnTo>
                    <a:pt x="210" y="229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5" y="232"/>
                  </a:lnTo>
                  <a:lnTo>
                    <a:pt x="218" y="232"/>
                  </a:lnTo>
                  <a:lnTo>
                    <a:pt x="220" y="233"/>
                  </a:lnTo>
                  <a:lnTo>
                    <a:pt x="221" y="233"/>
                  </a:lnTo>
                  <a:lnTo>
                    <a:pt x="224" y="233"/>
                  </a:lnTo>
                  <a:lnTo>
                    <a:pt x="226" y="235"/>
                  </a:lnTo>
                  <a:lnTo>
                    <a:pt x="229" y="235"/>
                  </a:lnTo>
                  <a:lnTo>
                    <a:pt x="232" y="235"/>
                  </a:lnTo>
                  <a:lnTo>
                    <a:pt x="233" y="235"/>
                  </a:lnTo>
                  <a:lnTo>
                    <a:pt x="233" y="233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7" y="233"/>
                  </a:lnTo>
                  <a:lnTo>
                    <a:pt x="227" y="232"/>
                  </a:lnTo>
                  <a:lnTo>
                    <a:pt x="226" y="232"/>
                  </a:lnTo>
                  <a:lnTo>
                    <a:pt x="224" y="232"/>
                  </a:lnTo>
                  <a:lnTo>
                    <a:pt x="224" y="230"/>
                  </a:lnTo>
                  <a:lnTo>
                    <a:pt x="226" y="230"/>
                  </a:lnTo>
                  <a:lnTo>
                    <a:pt x="226" y="229"/>
                  </a:lnTo>
                  <a:lnTo>
                    <a:pt x="227" y="229"/>
                  </a:lnTo>
                  <a:lnTo>
                    <a:pt x="227" y="230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30" y="232"/>
                  </a:lnTo>
                  <a:lnTo>
                    <a:pt x="230" y="230"/>
                  </a:lnTo>
                  <a:lnTo>
                    <a:pt x="232" y="230"/>
                  </a:lnTo>
                  <a:lnTo>
                    <a:pt x="232" y="229"/>
                  </a:lnTo>
                  <a:lnTo>
                    <a:pt x="233" y="229"/>
                  </a:lnTo>
                  <a:lnTo>
                    <a:pt x="235" y="229"/>
                  </a:lnTo>
                  <a:lnTo>
                    <a:pt x="232" y="227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27" y="227"/>
                  </a:lnTo>
                  <a:lnTo>
                    <a:pt x="226" y="227"/>
                  </a:lnTo>
                  <a:lnTo>
                    <a:pt x="227" y="226"/>
                  </a:lnTo>
                  <a:lnTo>
                    <a:pt x="229" y="226"/>
                  </a:lnTo>
                  <a:lnTo>
                    <a:pt x="230" y="226"/>
                  </a:lnTo>
                  <a:lnTo>
                    <a:pt x="233" y="227"/>
                  </a:lnTo>
                  <a:lnTo>
                    <a:pt x="235" y="227"/>
                  </a:lnTo>
                  <a:lnTo>
                    <a:pt x="235" y="226"/>
                  </a:lnTo>
                  <a:lnTo>
                    <a:pt x="233" y="226"/>
                  </a:lnTo>
                  <a:lnTo>
                    <a:pt x="233" y="224"/>
                  </a:lnTo>
                  <a:lnTo>
                    <a:pt x="232" y="224"/>
                  </a:lnTo>
                  <a:lnTo>
                    <a:pt x="230" y="224"/>
                  </a:lnTo>
                  <a:lnTo>
                    <a:pt x="229" y="224"/>
                  </a:lnTo>
                  <a:lnTo>
                    <a:pt x="226" y="224"/>
                  </a:lnTo>
                  <a:lnTo>
                    <a:pt x="224" y="223"/>
                  </a:lnTo>
                  <a:lnTo>
                    <a:pt x="223" y="223"/>
                  </a:lnTo>
                  <a:lnTo>
                    <a:pt x="220" y="221"/>
                  </a:lnTo>
                  <a:lnTo>
                    <a:pt x="221" y="221"/>
                  </a:lnTo>
                  <a:lnTo>
                    <a:pt x="226" y="221"/>
                  </a:lnTo>
                  <a:lnTo>
                    <a:pt x="229" y="223"/>
                  </a:lnTo>
                  <a:lnTo>
                    <a:pt x="233" y="223"/>
                  </a:lnTo>
                  <a:lnTo>
                    <a:pt x="235" y="221"/>
                  </a:lnTo>
                  <a:lnTo>
                    <a:pt x="230" y="221"/>
                  </a:lnTo>
                  <a:lnTo>
                    <a:pt x="229" y="221"/>
                  </a:lnTo>
                  <a:lnTo>
                    <a:pt x="227" y="221"/>
                  </a:lnTo>
                  <a:lnTo>
                    <a:pt x="226" y="221"/>
                  </a:lnTo>
                  <a:lnTo>
                    <a:pt x="227" y="220"/>
                  </a:lnTo>
                  <a:lnTo>
                    <a:pt x="226" y="220"/>
                  </a:lnTo>
                  <a:lnTo>
                    <a:pt x="224" y="220"/>
                  </a:lnTo>
                  <a:lnTo>
                    <a:pt x="223" y="220"/>
                  </a:lnTo>
                  <a:lnTo>
                    <a:pt x="221" y="220"/>
                  </a:lnTo>
                  <a:lnTo>
                    <a:pt x="220" y="220"/>
                  </a:lnTo>
                  <a:lnTo>
                    <a:pt x="218" y="220"/>
                  </a:lnTo>
                  <a:lnTo>
                    <a:pt x="217" y="220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20" y="218"/>
                  </a:lnTo>
                  <a:lnTo>
                    <a:pt x="221" y="217"/>
                  </a:lnTo>
                  <a:lnTo>
                    <a:pt x="223" y="217"/>
                  </a:lnTo>
                  <a:lnTo>
                    <a:pt x="226" y="217"/>
                  </a:lnTo>
                  <a:lnTo>
                    <a:pt x="227" y="217"/>
                  </a:lnTo>
                  <a:lnTo>
                    <a:pt x="227" y="215"/>
                  </a:lnTo>
                  <a:lnTo>
                    <a:pt x="226" y="215"/>
                  </a:lnTo>
                  <a:lnTo>
                    <a:pt x="220" y="217"/>
                  </a:lnTo>
                  <a:lnTo>
                    <a:pt x="218" y="217"/>
                  </a:lnTo>
                  <a:lnTo>
                    <a:pt x="217" y="218"/>
                  </a:lnTo>
                  <a:lnTo>
                    <a:pt x="215" y="218"/>
                  </a:lnTo>
                  <a:lnTo>
                    <a:pt x="213" y="218"/>
                  </a:lnTo>
                  <a:lnTo>
                    <a:pt x="212" y="220"/>
                  </a:lnTo>
                  <a:lnTo>
                    <a:pt x="212" y="218"/>
                  </a:lnTo>
                  <a:lnTo>
                    <a:pt x="212" y="217"/>
                  </a:lnTo>
                  <a:lnTo>
                    <a:pt x="210" y="217"/>
                  </a:lnTo>
                  <a:lnTo>
                    <a:pt x="210" y="218"/>
                  </a:lnTo>
                  <a:lnTo>
                    <a:pt x="209" y="218"/>
                  </a:lnTo>
                  <a:lnTo>
                    <a:pt x="204" y="218"/>
                  </a:lnTo>
                  <a:lnTo>
                    <a:pt x="203" y="218"/>
                  </a:lnTo>
                  <a:lnTo>
                    <a:pt x="203" y="217"/>
                  </a:lnTo>
                  <a:lnTo>
                    <a:pt x="203" y="215"/>
                  </a:lnTo>
                  <a:lnTo>
                    <a:pt x="204" y="215"/>
                  </a:lnTo>
                  <a:lnTo>
                    <a:pt x="207" y="214"/>
                  </a:lnTo>
                  <a:lnTo>
                    <a:pt x="210" y="215"/>
                  </a:lnTo>
                  <a:lnTo>
                    <a:pt x="215" y="215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8" y="215"/>
                  </a:lnTo>
                  <a:lnTo>
                    <a:pt x="220" y="214"/>
                  </a:lnTo>
                  <a:lnTo>
                    <a:pt x="218" y="214"/>
                  </a:lnTo>
                  <a:lnTo>
                    <a:pt x="217" y="214"/>
                  </a:lnTo>
                  <a:lnTo>
                    <a:pt x="215" y="215"/>
                  </a:lnTo>
                  <a:lnTo>
                    <a:pt x="210" y="214"/>
                  </a:lnTo>
                  <a:lnTo>
                    <a:pt x="207" y="214"/>
                  </a:lnTo>
                  <a:lnTo>
                    <a:pt x="209" y="212"/>
                  </a:lnTo>
                  <a:lnTo>
                    <a:pt x="210" y="212"/>
                  </a:lnTo>
                  <a:lnTo>
                    <a:pt x="212" y="212"/>
                  </a:lnTo>
                  <a:lnTo>
                    <a:pt x="220" y="211"/>
                  </a:lnTo>
                  <a:lnTo>
                    <a:pt x="221" y="211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9" y="209"/>
                  </a:lnTo>
                  <a:lnTo>
                    <a:pt x="230" y="208"/>
                  </a:lnTo>
                  <a:lnTo>
                    <a:pt x="229" y="208"/>
                  </a:lnTo>
                  <a:lnTo>
                    <a:pt x="227" y="208"/>
                  </a:lnTo>
                  <a:lnTo>
                    <a:pt x="227" y="209"/>
                  </a:lnTo>
                  <a:lnTo>
                    <a:pt x="226" y="209"/>
                  </a:lnTo>
                  <a:lnTo>
                    <a:pt x="221" y="211"/>
                  </a:lnTo>
                  <a:lnTo>
                    <a:pt x="215" y="209"/>
                  </a:lnTo>
                  <a:lnTo>
                    <a:pt x="217" y="209"/>
                  </a:lnTo>
                  <a:lnTo>
                    <a:pt x="217" y="208"/>
                  </a:lnTo>
                  <a:lnTo>
                    <a:pt x="215" y="208"/>
                  </a:lnTo>
                  <a:lnTo>
                    <a:pt x="215" y="209"/>
                  </a:lnTo>
                  <a:lnTo>
                    <a:pt x="210" y="208"/>
                  </a:lnTo>
                  <a:lnTo>
                    <a:pt x="207" y="208"/>
                  </a:lnTo>
                  <a:lnTo>
                    <a:pt x="209" y="206"/>
                  </a:lnTo>
                  <a:lnTo>
                    <a:pt x="210" y="206"/>
                  </a:lnTo>
                  <a:lnTo>
                    <a:pt x="212" y="206"/>
                  </a:lnTo>
                  <a:lnTo>
                    <a:pt x="213" y="205"/>
                  </a:lnTo>
                  <a:lnTo>
                    <a:pt x="215" y="203"/>
                  </a:lnTo>
                  <a:lnTo>
                    <a:pt x="217" y="203"/>
                  </a:lnTo>
                  <a:lnTo>
                    <a:pt x="218" y="202"/>
                  </a:lnTo>
                  <a:lnTo>
                    <a:pt x="217" y="202"/>
                  </a:lnTo>
                  <a:lnTo>
                    <a:pt x="215" y="203"/>
                  </a:lnTo>
                  <a:lnTo>
                    <a:pt x="212" y="203"/>
                  </a:lnTo>
                  <a:lnTo>
                    <a:pt x="212" y="205"/>
                  </a:lnTo>
                  <a:lnTo>
                    <a:pt x="207" y="206"/>
                  </a:lnTo>
                  <a:lnTo>
                    <a:pt x="206" y="206"/>
                  </a:lnTo>
                  <a:lnTo>
                    <a:pt x="204" y="206"/>
                  </a:lnTo>
                  <a:lnTo>
                    <a:pt x="203" y="206"/>
                  </a:lnTo>
                  <a:lnTo>
                    <a:pt x="201" y="208"/>
                  </a:lnTo>
                  <a:lnTo>
                    <a:pt x="200" y="208"/>
                  </a:lnTo>
                  <a:lnTo>
                    <a:pt x="198" y="208"/>
                  </a:lnTo>
                  <a:lnTo>
                    <a:pt x="198" y="209"/>
                  </a:lnTo>
                  <a:lnTo>
                    <a:pt x="197" y="209"/>
                  </a:lnTo>
                  <a:lnTo>
                    <a:pt x="195" y="209"/>
                  </a:lnTo>
                  <a:lnTo>
                    <a:pt x="195" y="208"/>
                  </a:lnTo>
                  <a:lnTo>
                    <a:pt x="194" y="208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5" y="211"/>
                  </a:lnTo>
                  <a:lnTo>
                    <a:pt x="195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2" y="214"/>
                  </a:lnTo>
                  <a:lnTo>
                    <a:pt x="191" y="214"/>
                  </a:lnTo>
                  <a:lnTo>
                    <a:pt x="189" y="214"/>
                  </a:lnTo>
                  <a:lnTo>
                    <a:pt x="188" y="214"/>
                  </a:lnTo>
                  <a:lnTo>
                    <a:pt x="186" y="215"/>
                  </a:lnTo>
                  <a:lnTo>
                    <a:pt x="185" y="215"/>
                  </a:lnTo>
                  <a:lnTo>
                    <a:pt x="183" y="215"/>
                  </a:lnTo>
                  <a:lnTo>
                    <a:pt x="182" y="215"/>
                  </a:lnTo>
                  <a:lnTo>
                    <a:pt x="180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7" y="214"/>
                  </a:lnTo>
                  <a:lnTo>
                    <a:pt x="176" y="214"/>
                  </a:lnTo>
                  <a:lnTo>
                    <a:pt x="174" y="212"/>
                  </a:lnTo>
                  <a:lnTo>
                    <a:pt x="174" y="214"/>
                  </a:lnTo>
                  <a:lnTo>
                    <a:pt x="176" y="214"/>
                  </a:lnTo>
                  <a:lnTo>
                    <a:pt x="174" y="215"/>
                  </a:lnTo>
                  <a:lnTo>
                    <a:pt x="173" y="214"/>
                  </a:lnTo>
                  <a:lnTo>
                    <a:pt x="171" y="214"/>
                  </a:lnTo>
                  <a:lnTo>
                    <a:pt x="170" y="214"/>
                  </a:lnTo>
                  <a:lnTo>
                    <a:pt x="170" y="212"/>
                  </a:lnTo>
                  <a:lnTo>
                    <a:pt x="170" y="211"/>
                  </a:lnTo>
                  <a:lnTo>
                    <a:pt x="170" y="209"/>
                  </a:lnTo>
                  <a:lnTo>
                    <a:pt x="168" y="209"/>
                  </a:lnTo>
                  <a:lnTo>
                    <a:pt x="167" y="209"/>
                  </a:lnTo>
                  <a:lnTo>
                    <a:pt x="167" y="208"/>
                  </a:lnTo>
                  <a:lnTo>
                    <a:pt x="168" y="208"/>
                  </a:lnTo>
                  <a:lnTo>
                    <a:pt x="170" y="208"/>
                  </a:lnTo>
                  <a:lnTo>
                    <a:pt x="173" y="208"/>
                  </a:lnTo>
                  <a:lnTo>
                    <a:pt x="173" y="206"/>
                  </a:lnTo>
                  <a:lnTo>
                    <a:pt x="171" y="206"/>
                  </a:lnTo>
                  <a:lnTo>
                    <a:pt x="171" y="205"/>
                  </a:lnTo>
                  <a:lnTo>
                    <a:pt x="173" y="205"/>
                  </a:lnTo>
                  <a:lnTo>
                    <a:pt x="173" y="203"/>
                  </a:lnTo>
                  <a:lnTo>
                    <a:pt x="174" y="203"/>
                  </a:lnTo>
                  <a:lnTo>
                    <a:pt x="176" y="205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7" y="208"/>
                  </a:lnTo>
                  <a:lnTo>
                    <a:pt x="177" y="206"/>
                  </a:lnTo>
                  <a:lnTo>
                    <a:pt x="176" y="206"/>
                  </a:lnTo>
                  <a:lnTo>
                    <a:pt x="176" y="205"/>
                  </a:lnTo>
                  <a:lnTo>
                    <a:pt x="177" y="205"/>
                  </a:lnTo>
                  <a:lnTo>
                    <a:pt x="185" y="205"/>
                  </a:lnTo>
                  <a:lnTo>
                    <a:pt x="191" y="202"/>
                  </a:lnTo>
                  <a:lnTo>
                    <a:pt x="191" y="200"/>
                  </a:lnTo>
                  <a:lnTo>
                    <a:pt x="189" y="200"/>
                  </a:lnTo>
                  <a:lnTo>
                    <a:pt x="189" y="202"/>
                  </a:lnTo>
                  <a:lnTo>
                    <a:pt x="188" y="202"/>
                  </a:lnTo>
                  <a:lnTo>
                    <a:pt x="186" y="203"/>
                  </a:lnTo>
                  <a:lnTo>
                    <a:pt x="185" y="203"/>
                  </a:lnTo>
                  <a:lnTo>
                    <a:pt x="183" y="203"/>
                  </a:lnTo>
                  <a:lnTo>
                    <a:pt x="179" y="203"/>
                  </a:lnTo>
                  <a:lnTo>
                    <a:pt x="176" y="203"/>
                  </a:lnTo>
                  <a:lnTo>
                    <a:pt x="174" y="203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80" y="202"/>
                  </a:lnTo>
                  <a:lnTo>
                    <a:pt x="179" y="200"/>
                  </a:lnTo>
                  <a:lnTo>
                    <a:pt x="182" y="200"/>
                  </a:lnTo>
                  <a:lnTo>
                    <a:pt x="183" y="198"/>
                  </a:lnTo>
                  <a:lnTo>
                    <a:pt x="185" y="198"/>
                  </a:lnTo>
                  <a:lnTo>
                    <a:pt x="188" y="197"/>
                  </a:lnTo>
                  <a:lnTo>
                    <a:pt x="188" y="195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5" y="195"/>
                  </a:lnTo>
                  <a:lnTo>
                    <a:pt x="186" y="195"/>
                  </a:lnTo>
                  <a:lnTo>
                    <a:pt x="186" y="197"/>
                  </a:lnTo>
                  <a:lnTo>
                    <a:pt x="185" y="197"/>
                  </a:lnTo>
                  <a:lnTo>
                    <a:pt x="183" y="197"/>
                  </a:lnTo>
                  <a:lnTo>
                    <a:pt x="182" y="197"/>
                  </a:lnTo>
                  <a:lnTo>
                    <a:pt x="182" y="198"/>
                  </a:lnTo>
                  <a:lnTo>
                    <a:pt x="180" y="198"/>
                  </a:lnTo>
                  <a:lnTo>
                    <a:pt x="179" y="198"/>
                  </a:lnTo>
                  <a:lnTo>
                    <a:pt x="177" y="200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9" y="197"/>
                  </a:lnTo>
                  <a:lnTo>
                    <a:pt x="180" y="197"/>
                  </a:lnTo>
                  <a:lnTo>
                    <a:pt x="182" y="195"/>
                  </a:lnTo>
                  <a:lnTo>
                    <a:pt x="183" y="195"/>
                  </a:lnTo>
                  <a:lnTo>
                    <a:pt x="183" y="194"/>
                  </a:lnTo>
                  <a:lnTo>
                    <a:pt x="182" y="194"/>
                  </a:lnTo>
                  <a:lnTo>
                    <a:pt x="180" y="194"/>
                  </a:lnTo>
                  <a:lnTo>
                    <a:pt x="179" y="194"/>
                  </a:lnTo>
                  <a:lnTo>
                    <a:pt x="182" y="192"/>
                  </a:lnTo>
                  <a:lnTo>
                    <a:pt x="183" y="192"/>
                  </a:lnTo>
                  <a:lnTo>
                    <a:pt x="185" y="192"/>
                  </a:lnTo>
                  <a:lnTo>
                    <a:pt x="186" y="192"/>
                  </a:lnTo>
                  <a:lnTo>
                    <a:pt x="189" y="194"/>
                  </a:lnTo>
                  <a:lnTo>
                    <a:pt x="192" y="192"/>
                  </a:lnTo>
                  <a:lnTo>
                    <a:pt x="191" y="192"/>
                  </a:lnTo>
                  <a:lnTo>
                    <a:pt x="189" y="192"/>
                  </a:lnTo>
                  <a:lnTo>
                    <a:pt x="189" y="191"/>
                  </a:lnTo>
                  <a:lnTo>
                    <a:pt x="191" y="191"/>
                  </a:lnTo>
                  <a:lnTo>
                    <a:pt x="194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5" y="189"/>
                  </a:lnTo>
                  <a:lnTo>
                    <a:pt x="194" y="191"/>
                  </a:lnTo>
                  <a:lnTo>
                    <a:pt x="195" y="191"/>
                  </a:lnTo>
                  <a:lnTo>
                    <a:pt x="195" y="189"/>
                  </a:lnTo>
                  <a:lnTo>
                    <a:pt x="197" y="189"/>
                  </a:lnTo>
                  <a:lnTo>
                    <a:pt x="197" y="188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7" y="186"/>
                  </a:lnTo>
                  <a:lnTo>
                    <a:pt x="197" y="185"/>
                  </a:lnTo>
                  <a:lnTo>
                    <a:pt x="195" y="185"/>
                  </a:lnTo>
                  <a:lnTo>
                    <a:pt x="197" y="183"/>
                  </a:lnTo>
                  <a:lnTo>
                    <a:pt x="195" y="183"/>
                  </a:lnTo>
                  <a:lnTo>
                    <a:pt x="194" y="183"/>
                  </a:lnTo>
                  <a:lnTo>
                    <a:pt x="194" y="182"/>
                  </a:lnTo>
                  <a:lnTo>
                    <a:pt x="192" y="182"/>
                  </a:lnTo>
                  <a:lnTo>
                    <a:pt x="192" y="183"/>
                  </a:lnTo>
                  <a:lnTo>
                    <a:pt x="191" y="185"/>
                  </a:lnTo>
                  <a:lnTo>
                    <a:pt x="189" y="185"/>
                  </a:lnTo>
                  <a:lnTo>
                    <a:pt x="188" y="185"/>
                  </a:lnTo>
                  <a:lnTo>
                    <a:pt x="189" y="183"/>
                  </a:lnTo>
                  <a:lnTo>
                    <a:pt x="188" y="183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85" y="182"/>
                  </a:lnTo>
                  <a:lnTo>
                    <a:pt x="185" y="180"/>
                  </a:lnTo>
                  <a:lnTo>
                    <a:pt x="186" y="180"/>
                  </a:lnTo>
                  <a:lnTo>
                    <a:pt x="188" y="180"/>
                  </a:lnTo>
                  <a:lnTo>
                    <a:pt x="189" y="180"/>
                  </a:lnTo>
                  <a:lnTo>
                    <a:pt x="191" y="180"/>
                  </a:lnTo>
                  <a:lnTo>
                    <a:pt x="191" y="179"/>
                  </a:lnTo>
                  <a:lnTo>
                    <a:pt x="189" y="180"/>
                  </a:lnTo>
                  <a:lnTo>
                    <a:pt x="189" y="179"/>
                  </a:lnTo>
                  <a:lnTo>
                    <a:pt x="189" y="177"/>
                  </a:lnTo>
                  <a:lnTo>
                    <a:pt x="191" y="177"/>
                  </a:lnTo>
                  <a:lnTo>
                    <a:pt x="192" y="177"/>
                  </a:lnTo>
                  <a:lnTo>
                    <a:pt x="194" y="176"/>
                  </a:lnTo>
                  <a:lnTo>
                    <a:pt x="195" y="176"/>
                  </a:lnTo>
                  <a:lnTo>
                    <a:pt x="192" y="174"/>
                  </a:lnTo>
                  <a:lnTo>
                    <a:pt x="191" y="174"/>
                  </a:lnTo>
                  <a:lnTo>
                    <a:pt x="191" y="171"/>
                  </a:lnTo>
                  <a:lnTo>
                    <a:pt x="191" y="170"/>
                  </a:lnTo>
                  <a:lnTo>
                    <a:pt x="189" y="171"/>
                  </a:lnTo>
                  <a:lnTo>
                    <a:pt x="189" y="170"/>
                  </a:lnTo>
                  <a:lnTo>
                    <a:pt x="188" y="170"/>
                  </a:lnTo>
                  <a:lnTo>
                    <a:pt x="186" y="170"/>
                  </a:lnTo>
                  <a:lnTo>
                    <a:pt x="188" y="168"/>
                  </a:lnTo>
                  <a:lnTo>
                    <a:pt x="188" y="167"/>
                  </a:lnTo>
                  <a:lnTo>
                    <a:pt x="186" y="165"/>
                  </a:lnTo>
                  <a:lnTo>
                    <a:pt x="189" y="165"/>
                  </a:lnTo>
                  <a:lnTo>
                    <a:pt x="191" y="165"/>
                  </a:lnTo>
                  <a:lnTo>
                    <a:pt x="192" y="165"/>
                  </a:lnTo>
                  <a:lnTo>
                    <a:pt x="192" y="164"/>
                  </a:lnTo>
                  <a:lnTo>
                    <a:pt x="191" y="164"/>
                  </a:lnTo>
                  <a:lnTo>
                    <a:pt x="189" y="164"/>
                  </a:lnTo>
                  <a:lnTo>
                    <a:pt x="188" y="164"/>
                  </a:lnTo>
                  <a:lnTo>
                    <a:pt x="188" y="162"/>
                  </a:lnTo>
                  <a:lnTo>
                    <a:pt x="186" y="162"/>
                  </a:lnTo>
                  <a:lnTo>
                    <a:pt x="185" y="162"/>
                  </a:lnTo>
                  <a:lnTo>
                    <a:pt x="186" y="161"/>
                  </a:lnTo>
                  <a:lnTo>
                    <a:pt x="188" y="159"/>
                  </a:lnTo>
                  <a:lnTo>
                    <a:pt x="189" y="159"/>
                  </a:lnTo>
                  <a:lnTo>
                    <a:pt x="191" y="158"/>
                  </a:lnTo>
                  <a:lnTo>
                    <a:pt x="189" y="158"/>
                  </a:lnTo>
                  <a:lnTo>
                    <a:pt x="189" y="156"/>
                  </a:lnTo>
                  <a:lnTo>
                    <a:pt x="192" y="156"/>
                  </a:lnTo>
                  <a:lnTo>
                    <a:pt x="192" y="155"/>
                  </a:lnTo>
                  <a:lnTo>
                    <a:pt x="188" y="155"/>
                  </a:lnTo>
                  <a:lnTo>
                    <a:pt x="186" y="155"/>
                  </a:lnTo>
                  <a:lnTo>
                    <a:pt x="191" y="153"/>
                  </a:lnTo>
                  <a:lnTo>
                    <a:pt x="192" y="153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2"/>
                  </a:lnTo>
                  <a:lnTo>
                    <a:pt x="189" y="150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5" y="148"/>
                  </a:lnTo>
                  <a:lnTo>
                    <a:pt x="185" y="147"/>
                  </a:lnTo>
                  <a:lnTo>
                    <a:pt x="186" y="147"/>
                  </a:lnTo>
                  <a:lnTo>
                    <a:pt x="186" y="145"/>
                  </a:lnTo>
                  <a:lnTo>
                    <a:pt x="185" y="145"/>
                  </a:lnTo>
                  <a:lnTo>
                    <a:pt x="182" y="145"/>
                  </a:lnTo>
                  <a:lnTo>
                    <a:pt x="182" y="144"/>
                  </a:lnTo>
                  <a:lnTo>
                    <a:pt x="180" y="144"/>
                  </a:lnTo>
                  <a:lnTo>
                    <a:pt x="179" y="144"/>
                  </a:lnTo>
                  <a:lnTo>
                    <a:pt x="177" y="144"/>
                  </a:lnTo>
                  <a:lnTo>
                    <a:pt x="176" y="144"/>
                  </a:lnTo>
                  <a:lnTo>
                    <a:pt x="176" y="142"/>
                  </a:lnTo>
                  <a:lnTo>
                    <a:pt x="174" y="142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6" y="141"/>
                  </a:lnTo>
                  <a:lnTo>
                    <a:pt x="176" y="139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1" y="138"/>
                  </a:lnTo>
                  <a:lnTo>
                    <a:pt x="173" y="138"/>
                  </a:lnTo>
                  <a:lnTo>
                    <a:pt x="173" y="136"/>
                  </a:lnTo>
                  <a:lnTo>
                    <a:pt x="173" y="135"/>
                  </a:lnTo>
                  <a:lnTo>
                    <a:pt x="174" y="135"/>
                  </a:lnTo>
                  <a:lnTo>
                    <a:pt x="176" y="135"/>
                  </a:lnTo>
                  <a:lnTo>
                    <a:pt x="177" y="135"/>
                  </a:lnTo>
                  <a:lnTo>
                    <a:pt x="177" y="133"/>
                  </a:lnTo>
                  <a:lnTo>
                    <a:pt x="176" y="133"/>
                  </a:lnTo>
                  <a:lnTo>
                    <a:pt x="174" y="133"/>
                  </a:lnTo>
                  <a:lnTo>
                    <a:pt x="174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1" y="130"/>
                  </a:lnTo>
                  <a:lnTo>
                    <a:pt x="170" y="130"/>
                  </a:lnTo>
                  <a:lnTo>
                    <a:pt x="167" y="130"/>
                  </a:lnTo>
                  <a:lnTo>
                    <a:pt x="167" y="129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6"/>
                  </a:lnTo>
                  <a:lnTo>
                    <a:pt x="159" y="126"/>
                  </a:lnTo>
                  <a:lnTo>
                    <a:pt x="157" y="126"/>
                  </a:lnTo>
                  <a:lnTo>
                    <a:pt x="157" y="127"/>
                  </a:lnTo>
                  <a:lnTo>
                    <a:pt x="156" y="127"/>
                  </a:lnTo>
                  <a:lnTo>
                    <a:pt x="156" y="126"/>
                  </a:lnTo>
                  <a:lnTo>
                    <a:pt x="156" y="124"/>
                  </a:lnTo>
                  <a:lnTo>
                    <a:pt x="151" y="124"/>
                  </a:lnTo>
                  <a:lnTo>
                    <a:pt x="150" y="124"/>
                  </a:lnTo>
                  <a:lnTo>
                    <a:pt x="148" y="124"/>
                  </a:lnTo>
                  <a:lnTo>
                    <a:pt x="147" y="126"/>
                  </a:lnTo>
                  <a:lnTo>
                    <a:pt x="147" y="124"/>
                  </a:lnTo>
                  <a:lnTo>
                    <a:pt x="145" y="124"/>
                  </a:lnTo>
                  <a:lnTo>
                    <a:pt x="147" y="123"/>
                  </a:lnTo>
                  <a:lnTo>
                    <a:pt x="145" y="123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39" y="123"/>
                  </a:lnTo>
                  <a:lnTo>
                    <a:pt x="138" y="123"/>
                  </a:lnTo>
                  <a:lnTo>
                    <a:pt x="136" y="121"/>
                  </a:lnTo>
                  <a:lnTo>
                    <a:pt x="135" y="121"/>
                  </a:lnTo>
                  <a:lnTo>
                    <a:pt x="133" y="121"/>
                  </a:lnTo>
                  <a:lnTo>
                    <a:pt x="130" y="121"/>
                  </a:lnTo>
                  <a:lnTo>
                    <a:pt x="129" y="121"/>
                  </a:lnTo>
                  <a:lnTo>
                    <a:pt x="129" y="120"/>
                  </a:lnTo>
                  <a:lnTo>
                    <a:pt x="127" y="120"/>
                  </a:lnTo>
                  <a:lnTo>
                    <a:pt x="126" y="120"/>
                  </a:lnTo>
                  <a:lnTo>
                    <a:pt x="126" y="121"/>
                  </a:lnTo>
                  <a:lnTo>
                    <a:pt x="123" y="120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20" y="120"/>
                  </a:lnTo>
                  <a:lnTo>
                    <a:pt x="117" y="120"/>
                  </a:lnTo>
                  <a:lnTo>
                    <a:pt x="117" y="118"/>
                  </a:lnTo>
                  <a:lnTo>
                    <a:pt x="115" y="118"/>
                  </a:lnTo>
                  <a:lnTo>
                    <a:pt x="114" y="118"/>
                  </a:lnTo>
                  <a:lnTo>
                    <a:pt x="112" y="118"/>
                  </a:lnTo>
                  <a:lnTo>
                    <a:pt x="111" y="120"/>
                  </a:lnTo>
                  <a:lnTo>
                    <a:pt x="109" y="120"/>
                  </a:lnTo>
                  <a:lnTo>
                    <a:pt x="109" y="121"/>
                  </a:lnTo>
                  <a:lnTo>
                    <a:pt x="107" y="121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4" y="123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0"/>
                  </a:lnTo>
                  <a:lnTo>
                    <a:pt x="101" y="120"/>
                  </a:lnTo>
                  <a:lnTo>
                    <a:pt x="100" y="118"/>
                  </a:lnTo>
                  <a:lnTo>
                    <a:pt x="98" y="120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4" y="120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1" y="123"/>
                  </a:lnTo>
                  <a:lnTo>
                    <a:pt x="89" y="123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5" y="121"/>
                  </a:lnTo>
                  <a:lnTo>
                    <a:pt x="83" y="123"/>
                  </a:lnTo>
                  <a:lnTo>
                    <a:pt x="82" y="123"/>
                  </a:lnTo>
                  <a:lnTo>
                    <a:pt x="82" y="124"/>
                  </a:lnTo>
                  <a:lnTo>
                    <a:pt x="80" y="124"/>
                  </a:lnTo>
                  <a:lnTo>
                    <a:pt x="77" y="124"/>
                  </a:lnTo>
                  <a:lnTo>
                    <a:pt x="76" y="124"/>
                  </a:lnTo>
                  <a:lnTo>
                    <a:pt x="74" y="124"/>
                  </a:lnTo>
                  <a:lnTo>
                    <a:pt x="74" y="123"/>
                  </a:lnTo>
                  <a:lnTo>
                    <a:pt x="76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0" y="120"/>
                  </a:lnTo>
                  <a:lnTo>
                    <a:pt x="79" y="120"/>
                  </a:lnTo>
                  <a:lnTo>
                    <a:pt x="74" y="121"/>
                  </a:lnTo>
                  <a:lnTo>
                    <a:pt x="74" y="120"/>
                  </a:lnTo>
                  <a:lnTo>
                    <a:pt x="73" y="120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68" y="123"/>
                  </a:lnTo>
                  <a:lnTo>
                    <a:pt x="68" y="124"/>
                  </a:lnTo>
                  <a:lnTo>
                    <a:pt x="67" y="124"/>
                  </a:lnTo>
                  <a:lnTo>
                    <a:pt x="65" y="124"/>
                  </a:lnTo>
                  <a:lnTo>
                    <a:pt x="65" y="123"/>
                  </a:lnTo>
                  <a:lnTo>
                    <a:pt x="64" y="123"/>
                  </a:lnTo>
                  <a:lnTo>
                    <a:pt x="64" y="121"/>
                  </a:lnTo>
                  <a:lnTo>
                    <a:pt x="62" y="120"/>
                  </a:lnTo>
                  <a:lnTo>
                    <a:pt x="61" y="120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6"/>
                  </a:lnTo>
                  <a:lnTo>
                    <a:pt x="64" y="126"/>
                  </a:lnTo>
                  <a:lnTo>
                    <a:pt x="64" y="127"/>
                  </a:lnTo>
                  <a:lnTo>
                    <a:pt x="62" y="127"/>
                  </a:lnTo>
                  <a:lnTo>
                    <a:pt x="61" y="126"/>
                  </a:lnTo>
                  <a:lnTo>
                    <a:pt x="58" y="126"/>
                  </a:lnTo>
                  <a:lnTo>
                    <a:pt x="56" y="126"/>
                  </a:lnTo>
                  <a:lnTo>
                    <a:pt x="51" y="126"/>
                  </a:lnTo>
                  <a:lnTo>
                    <a:pt x="47" y="124"/>
                  </a:lnTo>
                  <a:lnTo>
                    <a:pt x="42" y="124"/>
                  </a:lnTo>
                  <a:lnTo>
                    <a:pt x="39" y="124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5" y="123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2" y="120"/>
                  </a:lnTo>
                  <a:lnTo>
                    <a:pt x="30" y="120"/>
                  </a:lnTo>
                  <a:lnTo>
                    <a:pt x="27" y="120"/>
                  </a:lnTo>
                  <a:lnTo>
                    <a:pt x="26" y="118"/>
                  </a:lnTo>
                  <a:lnTo>
                    <a:pt x="26" y="117"/>
                  </a:lnTo>
                  <a:lnTo>
                    <a:pt x="32" y="117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39" y="115"/>
                  </a:lnTo>
                  <a:lnTo>
                    <a:pt x="42" y="115"/>
                  </a:lnTo>
                  <a:lnTo>
                    <a:pt x="47" y="115"/>
                  </a:lnTo>
                  <a:lnTo>
                    <a:pt x="51" y="115"/>
                  </a:lnTo>
                  <a:lnTo>
                    <a:pt x="53" y="115"/>
                  </a:lnTo>
                  <a:lnTo>
                    <a:pt x="53" y="114"/>
                  </a:lnTo>
                  <a:lnTo>
                    <a:pt x="53" y="112"/>
                  </a:lnTo>
                  <a:lnTo>
                    <a:pt x="48" y="114"/>
                  </a:lnTo>
                  <a:lnTo>
                    <a:pt x="44" y="114"/>
                  </a:lnTo>
                  <a:lnTo>
                    <a:pt x="41" y="114"/>
                  </a:lnTo>
                  <a:lnTo>
                    <a:pt x="38" y="114"/>
                  </a:lnTo>
                  <a:lnTo>
                    <a:pt x="36" y="114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2" y="112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7" y="109"/>
                  </a:lnTo>
                  <a:lnTo>
                    <a:pt x="20" y="111"/>
                  </a:lnTo>
                  <a:lnTo>
                    <a:pt x="18" y="111"/>
                  </a:lnTo>
                  <a:lnTo>
                    <a:pt x="17" y="111"/>
                  </a:lnTo>
                  <a:lnTo>
                    <a:pt x="15" y="111"/>
                  </a:lnTo>
                  <a:lnTo>
                    <a:pt x="15" y="109"/>
                  </a:lnTo>
                  <a:lnTo>
                    <a:pt x="17" y="109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8" y="105"/>
                  </a:lnTo>
                  <a:lnTo>
                    <a:pt x="20" y="105"/>
                  </a:lnTo>
                  <a:lnTo>
                    <a:pt x="26" y="103"/>
                  </a:lnTo>
                  <a:lnTo>
                    <a:pt x="32" y="103"/>
                  </a:lnTo>
                  <a:lnTo>
                    <a:pt x="38" y="103"/>
                  </a:lnTo>
                  <a:lnTo>
                    <a:pt x="39" y="103"/>
                  </a:lnTo>
                  <a:lnTo>
                    <a:pt x="45" y="103"/>
                  </a:lnTo>
                  <a:lnTo>
                    <a:pt x="51" y="105"/>
                  </a:lnTo>
                  <a:lnTo>
                    <a:pt x="58" y="105"/>
                  </a:lnTo>
                  <a:lnTo>
                    <a:pt x="62" y="103"/>
                  </a:lnTo>
                  <a:lnTo>
                    <a:pt x="68" y="105"/>
                  </a:lnTo>
                  <a:lnTo>
                    <a:pt x="73" y="105"/>
                  </a:lnTo>
                  <a:lnTo>
                    <a:pt x="67" y="103"/>
                  </a:lnTo>
                  <a:lnTo>
                    <a:pt x="62" y="103"/>
                  </a:lnTo>
                  <a:lnTo>
                    <a:pt x="58" y="103"/>
                  </a:lnTo>
                  <a:lnTo>
                    <a:pt x="53" y="103"/>
                  </a:lnTo>
                  <a:lnTo>
                    <a:pt x="47" y="103"/>
                  </a:lnTo>
                  <a:lnTo>
                    <a:pt x="53" y="102"/>
                  </a:lnTo>
                  <a:lnTo>
                    <a:pt x="59" y="100"/>
                  </a:lnTo>
                  <a:lnTo>
                    <a:pt x="65" y="100"/>
                  </a:lnTo>
                  <a:lnTo>
                    <a:pt x="71" y="100"/>
                  </a:lnTo>
                  <a:lnTo>
                    <a:pt x="76" y="100"/>
                  </a:lnTo>
                  <a:lnTo>
                    <a:pt x="80" y="102"/>
                  </a:lnTo>
                  <a:lnTo>
                    <a:pt x="83" y="103"/>
                  </a:lnTo>
                  <a:lnTo>
                    <a:pt x="86" y="103"/>
                  </a:lnTo>
                  <a:lnTo>
                    <a:pt x="79" y="105"/>
                  </a:lnTo>
                  <a:lnTo>
                    <a:pt x="80" y="105"/>
                  </a:lnTo>
                  <a:lnTo>
                    <a:pt x="82" y="105"/>
                  </a:lnTo>
                  <a:lnTo>
                    <a:pt x="85" y="105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3" y="102"/>
                  </a:lnTo>
                  <a:lnTo>
                    <a:pt x="83" y="100"/>
                  </a:lnTo>
                  <a:lnTo>
                    <a:pt x="89" y="100"/>
                  </a:lnTo>
                  <a:lnTo>
                    <a:pt x="91" y="99"/>
                  </a:lnTo>
                  <a:lnTo>
                    <a:pt x="91" y="97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3" y="95"/>
                  </a:lnTo>
                  <a:lnTo>
                    <a:pt x="80" y="95"/>
                  </a:lnTo>
                  <a:lnTo>
                    <a:pt x="79" y="95"/>
                  </a:lnTo>
                  <a:lnTo>
                    <a:pt x="79" y="97"/>
                  </a:lnTo>
                  <a:lnTo>
                    <a:pt x="77" y="97"/>
                  </a:lnTo>
                  <a:lnTo>
                    <a:pt x="71" y="99"/>
                  </a:lnTo>
                  <a:lnTo>
                    <a:pt x="67" y="99"/>
                  </a:lnTo>
                  <a:lnTo>
                    <a:pt x="61" y="99"/>
                  </a:lnTo>
                  <a:lnTo>
                    <a:pt x="61" y="97"/>
                  </a:lnTo>
                  <a:lnTo>
                    <a:pt x="59" y="97"/>
                  </a:lnTo>
                  <a:lnTo>
                    <a:pt x="59" y="95"/>
                  </a:lnTo>
                  <a:lnTo>
                    <a:pt x="58" y="95"/>
                  </a:lnTo>
                  <a:lnTo>
                    <a:pt x="56" y="95"/>
                  </a:lnTo>
                  <a:lnTo>
                    <a:pt x="58" y="97"/>
                  </a:lnTo>
                  <a:lnTo>
                    <a:pt x="58" y="99"/>
                  </a:lnTo>
                  <a:lnTo>
                    <a:pt x="53" y="99"/>
                  </a:lnTo>
                  <a:lnTo>
                    <a:pt x="48" y="100"/>
                  </a:lnTo>
                  <a:lnTo>
                    <a:pt x="44" y="99"/>
                  </a:lnTo>
                  <a:lnTo>
                    <a:pt x="39" y="99"/>
                  </a:lnTo>
                  <a:lnTo>
                    <a:pt x="35" y="97"/>
                  </a:lnTo>
                  <a:lnTo>
                    <a:pt x="36" y="97"/>
                  </a:lnTo>
                  <a:lnTo>
                    <a:pt x="39" y="97"/>
                  </a:lnTo>
                  <a:lnTo>
                    <a:pt x="42" y="95"/>
                  </a:lnTo>
                  <a:lnTo>
                    <a:pt x="41" y="95"/>
                  </a:lnTo>
                  <a:lnTo>
                    <a:pt x="39" y="95"/>
                  </a:lnTo>
                  <a:lnTo>
                    <a:pt x="36" y="95"/>
                  </a:lnTo>
                  <a:lnTo>
                    <a:pt x="32" y="95"/>
                  </a:lnTo>
                  <a:lnTo>
                    <a:pt x="38" y="94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3" y="94"/>
                  </a:lnTo>
                  <a:lnTo>
                    <a:pt x="27" y="94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20" y="92"/>
                  </a:lnTo>
                  <a:lnTo>
                    <a:pt x="21" y="91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5" y="91"/>
                  </a:lnTo>
                  <a:lnTo>
                    <a:pt x="14" y="91"/>
                  </a:lnTo>
                  <a:lnTo>
                    <a:pt x="12" y="89"/>
                  </a:lnTo>
                  <a:lnTo>
                    <a:pt x="14" y="89"/>
                  </a:lnTo>
                  <a:lnTo>
                    <a:pt x="11" y="88"/>
                  </a:lnTo>
                  <a:lnTo>
                    <a:pt x="9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9" y="86"/>
                  </a:lnTo>
                  <a:lnTo>
                    <a:pt x="11" y="86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5" y="83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8" y="80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5" y="79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4" y="79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8" y="77"/>
                  </a:lnTo>
                  <a:lnTo>
                    <a:pt x="58" y="76"/>
                  </a:lnTo>
                  <a:lnTo>
                    <a:pt x="59" y="76"/>
                  </a:lnTo>
                  <a:lnTo>
                    <a:pt x="67" y="76"/>
                  </a:lnTo>
                  <a:lnTo>
                    <a:pt x="68" y="76"/>
                  </a:lnTo>
                  <a:lnTo>
                    <a:pt x="70" y="74"/>
                  </a:lnTo>
                  <a:lnTo>
                    <a:pt x="71" y="74"/>
                  </a:lnTo>
                  <a:lnTo>
                    <a:pt x="73" y="73"/>
                  </a:lnTo>
                  <a:lnTo>
                    <a:pt x="74" y="73"/>
                  </a:lnTo>
                  <a:lnTo>
                    <a:pt x="82" y="71"/>
                  </a:lnTo>
                  <a:lnTo>
                    <a:pt x="89" y="71"/>
                  </a:lnTo>
                  <a:lnTo>
                    <a:pt x="92" y="71"/>
                  </a:lnTo>
                  <a:lnTo>
                    <a:pt x="94" y="71"/>
                  </a:lnTo>
                  <a:lnTo>
                    <a:pt x="95" y="70"/>
                  </a:lnTo>
                  <a:lnTo>
                    <a:pt x="97" y="71"/>
                  </a:lnTo>
                  <a:lnTo>
                    <a:pt x="97" y="70"/>
                  </a:lnTo>
                  <a:lnTo>
                    <a:pt x="100" y="70"/>
                  </a:lnTo>
                  <a:lnTo>
                    <a:pt x="101" y="70"/>
                  </a:lnTo>
                  <a:lnTo>
                    <a:pt x="103" y="70"/>
                  </a:lnTo>
                  <a:lnTo>
                    <a:pt x="104" y="70"/>
                  </a:lnTo>
                  <a:lnTo>
                    <a:pt x="106" y="70"/>
                  </a:lnTo>
                  <a:lnTo>
                    <a:pt x="107" y="70"/>
                  </a:lnTo>
                  <a:lnTo>
                    <a:pt x="109" y="70"/>
                  </a:lnTo>
                  <a:lnTo>
                    <a:pt x="111" y="70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4" y="70"/>
                  </a:lnTo>
                  <a:lnTo>
                    <a:pt x="115" y="71"/>
                  </a:lnTo>
                  <a:lnTo>
                    <a:pt x="117" y="71"/>
                  </a:lnTo>
                  <a:lnTo>
                    <a:pt x="117" y="70"/>
                  </a:lnTo>
                  <a:lnTo>
                    <a:pt x="118" y="70"/>
                  </a:lnTo>
                  <a:lnTo>
                    <a:pt x="120" y="70"/>
                  </a:lnTo>
                  <a:lnTo>
                    <a:pt x="123" y="67"/>
                  </a:lnTo>
                  <a:lnTo>
                    <a:pt x="124" y="67"/>
                  </a:lnTo>
                  <a:lnTo>
                    <a:pt x="126" y="67"/>
                  </a:lnTo>
                  <a:lnTo>
                    <a:pt x="126" y="65"/>
                  </a:lnTo>
                  <a:lnTo>
                    <a:pt x="127" y="65"/>
                  </a:lnTo>
                  <a:lnTo>
                    <a:pt x="130" y="65"/>
                  </a:lnTo>
                  <a:lnTo>
                    <a:pt x="133" y="65"/>
                  </a:lnTo>
                  <a:lnTo>
                    <a:pt x="133" y="64"/>
                  </a:lnTo>
                  <a:lnTo>
                    <a:pt x="135" y="64"/>
                  </a:lnTo>
                  <a:lnTo>
                    <a:pt x="136" y="62"/>
                  </a:lnTo>
                  <a:lnTo>
                    <a:pt x="138" y="62"/>
                  </a:lnTo>
                  <a:lnTo>
                    <a:pt x="139" y="62"/>
                  </a:lnTo>
                  <a:lnTo>
                    <a:pt x="141" y="62"/>
                  </a:lnTo>
                  <a:lnTo>
                    <a:pt x="141" y="61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58"/>
                  </a:lnTo>
                  <a:lnTo>
                    <a:pt x="141" y="56"/>
                  </a:lnTo>
                  <a:lnTo>
                    <a:pt x="142" y="56"/>
                  </a:lnTo>
                  <a:lnTo>
                    <a:pt x="144" y="55"/>
                  </a:lnTo>
                  <a:lnTo>
                    <a:pt x="144" y="53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27" y="53"/>
                  </a:lnTo>
                  <a:lnTo>
                    <a:pt x="127" y="52"/>
                  </a:lnTo>
                  <a:lnTo>
                    <a:pt x="126" y="52"/>
                  </a:lnTo>
                  <a:lnTo>
                    <a:pt x="124" y="53"/>
                  </a:lnTo>
                  <a:lnTo>
                    <a:pt x="118" y="53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5" y="49"/>
                  </a:lnTo>
                  <a:lnTo>
                    <a:pt x="118" y="49"/>
                  </a:lnTo>
                  <a:lnTo>
                    <a:pt x="120" y="49"/>
                  </a:lnTo>
                  <a:lnTo>
                    <a:pt x="120" y="47"/>
                  </a:lnTo>
                  <a:lnTo>
                    <a:pt x="123" y="47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7" y="45"/>
                  </a:lnTo>
                  <a:lnTo>
                    <a:pt x="133" y="44"/>
                  </a:lnTo>
                  <a:lnTo>
                    <a:pt x="138" y="44"/>
                  </a:lnTo>
                  <a:lnTo>
                    <a:pt x="139" y="44"/>
                  </a:lnTo>
                  <a:lnTo>
                    <a:pt x="141" y="44"/>
                  </a:lnTo>
                  <a:lnTo>
                    <a:pt x="144" y="44"/>
                  </a:lnTo>
                  <a:lnTo>
                    <a:pt x="147" y="44"/>
                  </a:lnTo>
                  <a:lnTo>
                    <a:pt x="145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4" y="41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7" y="39"/>
                  </a:lnTo>
                  <a:lnTo>
                    <a:pt x="160" y="39"/>
                  </a:lnTo>
                  <a:lnTo>
                    <a:pt x="160" y="38"/>
                  </a:lnTo>
                  <a:lnTo>
                    <a:pt x="162" y="38"/>
                  </a:lnTo>
                  <a:lnTo>
                    <a:pt x="165" y="38"/>
                  </a:lnTo>
                  <a:lnTo>
                    <a:pt x="167" y="38"/>
                  </a:lnTo>
                  <a:lnTo>
                    <a:pt x="168" y="38"/>
                  </a:lnTo>
                  <a:lnTo>
                    <a:pt x="171" y="38"/>
                  </a:lnTo>
                  <a:lnTo>
                    <a:pt x="173" y="38"/>
                  </a:lnTo>
                  <a:lnTo>
                    <a:pt x="176" y="36"/>
                  </a:lnTo>
                  <a:lnTo>
                    <a:pt x="177" y="36"/>
                  </a:lnTo>
                  <a:lnTo>
                    <a:pt x="179" y="36"/>
                  </a:lnTo>
                  <a:lnTo>
                    <a:pt x="180" y="36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2" y="39"/>
                  </a:lnTo>
                  <a:lnTo>
                    <a:pt x="182" y="41"/>
                  </a:lnTo>
                  <a:lnTo>
                    <a:pt x="183" y="41"/>
                  </a:lnTo>
                  <a:lnTo>
                    <a:pt x="183" y="42"/>
                  </a:lnTo>
                  <a:lnTo>
                    <a:pt x="185" y="41"/>
                  </a:lnTo>
                  <a:lnTo>
                    <a:pt x="183" y="41"/>
                  </a:lnTo>
                  <a:lnTo>
                    <a:pt x="183" y="39"/>
                  </a:lnTo>
                  <a:lnTo>
                    <a:pt x="182" y="39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2" y="36"/>
                  </a:lnTo>
                  <a:lnTo>
                    <a:pt x="185" y="35"/>
                  </a:lnTo>
                  <a:lnTo>
                    <a:pt x="188" y="35"/>
                  </a:lnTo>
                  <a:lnTo>
                    <a:pt x="189" y="35"/>
                  </a:lnTo>
                  <a:lnTo>
                    <a:pt x="191" y="35"/>
                  </a:lnTo>
                  <a:lnTo>
                    <a:pt x="194" y="35"/>
                  </a:lnTo>
                  <a:lnTo>
                    <a:pt x="197" y="35"/>
                  </a:lnTo>
                  <a:lnTo>
                    <a:pt x="201" y="36"/>
                  </a:lnTo>
                  <a:lnTo>
                    <a:pt x="204" y="38"/>
                  </a:lnTo>
                  <a:lnTo>
                    <a:pt x="204" y="36"/>
                  </a:lnTo>
                  <a:lnTo>
                    <a:pt x="206" y="36"/>
                  </a:lnTo>
                  <a:lnTo>
                    <a:pt x="207" y="36"/>
                  </a:lnTo>
                  <a:lnTo>
                    <a:pt x="210" y="36"/>
                  </a:lnTo>
                  <a:lnTo>
                    <a:pt x="212" y="36"/>
                  </a:lnTo>
                  <a:lnTo>
                    <a:pt x="213" y="36"/>
                  </a:lnTo>
                  <a:lnTo>
                    <a:pt x="213" y="35"/>
                  </a:lnTo>
                  <a:lnTo>
                    <a:pt x="212" y="35"/>
                  </a:lnTo>
                  <a:lnTo>
                    <a:pt x="210" y="33"/>
                  </a:lnTo>
                  <a:lnTo>
                    <a:pt x="218" y="32"/>
                  </a:lnTo>
                  <a:lnTo>
                    <a:pt x="220" y="30"/>
                  </a:lnTo>
                  <a:lnTo>
                    <a:pt x="218" y="30"/>
                  </a:lnTo>
                  <a:lnTo>
                    <a:pt x="217" y="30"/>
                  </a:lnTo>
                  <a:lnTo>
                    <a:pt x="217" y="29"/>
                  </a:lnTo>
                  <a:lnTo>
                    <a:pt x="215" y="29"/>
                  </a:lnTo>
                  <a:lnTo>
                    <a:pt x="213" y="27"/>
                  </a:lnTo>
                  <a:lnTo>
                    <a:pt x="215" y="27"/>
                  </a:lnTo>
                  <a:lnTo>
                    <a:pt x="217" y="26"/>
                  </a:lnTo>
                  <a:lnTo>
                    <a:pt x="223" y="26"/>
                  </a:lnTo>
                  <a:lnTo>
                    <a:pt x="227" y="24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3" y="24"/>
                  </a:lnTo>
                  <a:lnTo>
                    <a:pt x="239" y="24"/>
                  </a:lnTo>
                  <a:lnTo>
                    <a:pt x="241" y="24"/>
                  </a:lnTo>
                  <a:lnTo>
                    <a:pt x="244" y="24"/>
                  </a:lnTo>
                  <a:lnTo>
                    <a:pt x="247" y="26"/>
                  </a:lnTo>
                  <a:lnTo>
                    <a:pt x="250" y="26"/>
                  </a:lnTo>
                  <a:lnTo>
                    <a:pt x="250" y="27"/>
                  </a:lnTo>
                  <a:lnTo>
                    <a:pt x="254" y="29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4" y="26"/>
                  </a:lnTo>
                  <a:lnTo>
                    <a:pt x="253" y="24"/>
                  </a:lnTo>
                  <a:lnTo>
                    <a:pt x="251" y="24"/>
                  </a:lnTo>
                  <a:lnTo>
                    <a:pt x="248" y="24"/>
                  </a:lnTo>
                  <a:lnTo>
                    <a:pt x="244" y="24"/>
                  </a:lnTo>
                  <a:lnTo>
                    <a:pt x="244" y="23"/>
                  </a:lnTo>
                  <a:lnTo>
                    <a:pt x="250" y="23"/>
                  </a:lnTo>
                  <a:lnTo>
                    <a:pt x="256" y="21"/>
                  </a:lnTo>
                  <a:lnTo>
                    <a:pt x="259" y="21"/>
                  </a:lnTo>
                  <a:lnTo>
                    <a:pt x="260" y="21"/>
                  </a:lnTo>
                  <a:lnTo>
                    <a:pt x="263" y="21"/>
                  </a:lnTo>
                  <a:lnTo>
                    <a:pt x="268" y="21"/>
                  </a:lnTo>
                  <a:lnTo>
                    <a:pt x="273" y="21"/>
                  </a:lnTo>
                  <a:lnTo>
                    <a:pt x="277" y="21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82" y="20"/>
                  </a:lnTo>
                  <a:lnTo>
                    <a:pt x="285" y="20"/>
                  </a:lnTo>
                  <a:lnTo>
                    <a:pt x="286" y="20"/>
                  </a:lnTo>
                  <a:lnTo>
                    <a:pt x="286" y="21"/>
                  </a:lnTo>
                  <a:lnTo>
                    <a:pt x="288" y="21"/>
                  </a:lnTo>
                  <a:lnTo>
                    <a:pt x="288" y="20"/>
                  </a:lnTo>
                  <a:lnTo>
                    <a:pt x="289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8" y="20"/>
                  </a:lnTo>
                  <a:lnTo>
                    <a:pt x="298" y="21"/>
                  </a:lnTo>
                  <a:lnTo>
                    <a:pt x="300" y="21"/>
                  </a:lnTo>
                  <a:lnTo>
                    <a:pt x="301" y="21"/>
                  </a:lnTo>
                  <a:lnTo>
                    <a:pt x="300" y="20"/>
                  </a:lnTo>
                  <a:lnTo>
                    <a:pt x="301" y="18"/>
                  </a:lnTo>
                  <a:lnTo>
                    <a:pt x="306" y="18"/>
                  </a:lnTo>
                  <a:lnTo>
                    <a:pt x="312" y="18"/>
                  </a:lnTo>
                  <a:lnTo>
                    <a:pt x="315" y="18"/>
                  </a:lnTo>
                  <a:lnTo>
                    <a:pt x="315" y="20"/>
                  </a:lnTo>
                  <a:lnTo>
                    <a:pt x="316" y="20"/>
                  </a:lnTo>
                  <a:lnTo>
                    <a:pt x="318" y="20"/>
                  </a:lnTo>
                  <a:lnTo>
                    <a:pt x="318" y="21"/>
                  </a:lnTo>
                  <a:lnTo>
                    <a:pt x="319" y="21"/>
                  </a:lnTo>
                  <a:lnTo>
                    <a:pt x="319" y="23"/>
                  </a:lnTo>
                  <a:lnTo>
                    <a:pt x="318" y="23"/>
                  </a:lnTo>
                  <a:lnTo>
                    <a:pt x="318" y="24"/>
                  </a:lnTo>
                  <a:lnTo>
                    <a:pt x="316" y="26"/>
                  </a:lnTo>
                  <a:lnTo>
                    <a:pt x="313" y="27"/>
                  </a:lnTo>
                  <a:lnTo>
                    <a:pt x="312" y="27"/>
                  </a:lnTo>
                  <a:lnTo>
                    <a:pt x="312" y="29"/>
                  </a:lnTo>
                  <a:lnTo>
                    <a:pt x="310" y="29"/>
                  </a:lnTo>
                  <a:lnTo>
                    <a:pt x="310" y="30"/>
                  </a:lnTo>
                  <a:lnTo>
                    <a:pt x="312" y="30"/>
                  </a:lnTo>
                  <a:lnTo>
                    <a:pt x="315" y="30"/>
                  </a:lnTo>
                  <a:lnTo>
                    <a:pt x="315" y="29"/>
                  </a:lnTo>
                  <a:lnTo>
                    <a:pt x="316" y="27"/>
                  </a:lnTo>
                  <a:lnTo>
                    <a:pt x="319" y="27"/>
                  </a:lnTo>
                  <a:lnTo>
                    <a:pt x="323" y="26"/>
                  </a:lnTo>
                  <a:lnTo>
                    <a:pt x="324" y="26"/>
                  </a:lnTo>
                  <a:lnTo>
                    <a:pt x="326" y="26"/>
                  </a:lnTo>
                  <a:lnTo>
                    <a:pt x="326" y="24"/>
                  </a:lnTo>
                  <a:lnTo>
                    <a:pt x="326" y="23"/>
                  </a:lnTo>
                  <a:lnTo>
                    <a:pt x="327" y="23"/>
                  </a:lnTo>
                  <a:lnTo>
                    <a:pt x="326" y="21"/>
                  </a:lnTo>
                  <a:lnTo>
                    <a:pt x="324" y="21"/>
                  </a:lnTo>
                  <a:lnTo>
                    <a:pt x="324" y="20"/>
                  </a:lnTo>
                  <a:lnTo>
                    <a:pt x="326" y="20"/>
                  </a:lnTo>
                  <a:lnTo>
                    <a:pt x="329" y="18"/>
                  </a:lnTo>
                  <a:lnTo>
                    <a:pt x="332" y="18"/>
                  </a:lnTo>
                  <a:lnTo>
                    <a:pt x="335" y="20"/>
                  </a:lnTo>
                  <a:lnTo>
                    <a:pt x="335" y="21"/>
                  </a:lnTo>
                  <a:lnTo>
                    <a:pt x="341" y="21"/>
                  </a:lnTo>
                  <a:lnTo>
                    <a:pt x="345" y="23"/>
                  </a:lnTo>
                  <a:lnTo>
                    <a:pt x="350" y="23"/>
                  </a:lnTo>
                  <a:lnTo>
                    <a:pt x="350" y="24"/>
                  </a:lnTo>
                  <a:lnTo>
                    <a:pt x="348" y="24"/>
                  </a:lnTo>
                  <a:lnTo>
                    <a:pt x="347" y="24"/>
                  </a:lnTo>
                  <a:lnTo>
                    <a:pt x="350" y="26"/>
                  </a:lnTo>
                  <a:lnTo>
                    <a:pt x="353" y="26"/>
                  </a:lnTo>
                  <a:lnTo>
                    <a:pt x="354" y="27"/>
                  </a:lnTo>
                  <a:lnTo>
                    <a:pt x="359" y="27"/>
                  </a:lnTo>
                  <a:lnTo>
                    <a:pt x="359" y="29"/>
                  </a:lnTo>
                  <a:lnTo>
                    <a:pt x="362" y="29"/>
                  </a:lnTo>
                  <a:lnTo>
                    <a:pt x="363" y="29"/>
                  </a:lnTo>
                  <a:lnTo>
                    <a:pt x="363" y="27"/>
                  </a:lnTo>
                  <a:lnTo>
                    <a:pt x="360" y="27"/>
                  </a:lnTo>
                  <a:lnTo>
                    <a:pt x="357" y="26"/>
                  </a:lnTo>
                  <a:lnTo>
                    <a:pt x="356" y="26"/>
                  </a:lnTo>
                  <a:lnTo>
                    <a:pt x="354" y="26"/>
                  </a:lnTo>
                  <a:lnTo>
                    <a:pt x="353" y="26"/>
                  </a:lnTo>
                  <a:lnTo>
                    <a:pt x="351" y="24"/>
                  </a:lnTo>
                  <a:lnTo>
                    <a:pt x="356" y="24"/>
                  </a:lnTo>
                  <a:lnTo>
                    <a:pt x="362" y="24"/>
                  </a:lnTo>
                  <a:lnTo>
                    <a:pt x="366" y="26"/>
                  </a:lnTo>
                  <a:lnTo>
                    <a:pt x="368" y="26"/>
                  </a:lnTo>
                  <a:lnTo>
                    <a:pt x="371" y="24"/>
                  </a:lnTo>
                  <a:lnTo>
                    <a:pt x="368" y="23"/>
                  </a:lnTo>
                  <a:lnTo>
                    <a:pt x="363" y="23"/>
                  </a:lnTo>
                  <a:lnTo>
                    <a:pt x="359" y="21"/>
                  </a:lnTo>
                  <a:lnTo>
                    <a:pt x="359" y="20"/>
                  </a:lnTo>
                  <a:lnTo>
                    <a:pt x="359" y="18"/>
                  </a:lnTo>
                  <a:lnTo>
                    <a:pt x="357" y="17"/>
                  </a:lnTo>
                  <a:lnTo>
                    <a:pt x="362" y="17"/>
                  </a:lnTo>
                  <a:lnTo>
                    <a:pt x="366" y="17"/>
                  </a:lnTo>
                  <a:lnTo>
                    <a:pt x="372" y="17"/>
                  </a:lnTo>
                  <a:lnTo>
                    <a:pt x="377" y="17"/>
                  </a:lnTo>
                  <a:lnTo>
                    <a:pt x="383" y="17"/>
                  </a:lnTo>
                  <a:lnTo>
                    <a:pt x="385" y="18"/>
                  </a:lnTo>
                  <a:lnTo>
                    <a:pt x="389" y="18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1"/>
                  </a:lnTo>
                  <a:lnTo>
                    <a:pt x="403" y="21"/>
                  </a:lnTo>
                  <a:lnTo>
                    <a:pt x="407" y="21"/>
                  </a:lnTo>
                  <a:lnTo>
                    <a:pt x="412" y="23"/>
                  </a:lnTo>
                  <a:lnTo>
                    <a:pt x="416" y="23"/>
                  </a:lnTo>
                  <a:lnTo>
                    <a:pt x="416" y="24"/>
                  </a:lnTo>
                  <a:lnTo>
                    <a:pt x="419" y="24"/>
                  </a:lnTo>
                  <a:lnTo>
                    <a:pt x="422" y="26"/>
                  </a:lnTo>
                  <a:lnTo>
                    <a:pt x="424" y="26"/>
                  </a:lnTo>
                  <a:lnTo>
                    <a:pt x="425" y="26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6" y="26"/>
                  </a:lnTo>
                  <a:lnTo>
                    <a:pt x="435" y="24"/>
                  </a:lnTo>
                  <a:lnTo>
                    <a:pt x="433" y="26"/>
                  </a:lnTo>
                  <a:lnTo>
                    <a:pt x="433" y="24"/>
                  </a:lnTo>
                  <a:lnTo>
                    <a:pt x="430" y="24"/>
                  </a:lnTo>
                  <a:lnTo>
                    <a:pt x="430" y="23"/>
                  </a:lnTo>
                  <a:lnTo>
                    <a:pt x="429" y="23"/>
                  </a:lnTo>
                  <a:lnTo>
                    <a:pt x="425" y="21"/>
                  </a:lnTo>
                  <a:lnTo>
                    <a:pt x="419" y="20"/>
                  </a:lnTo>
                  <a:lnTo>
                    <a:pt x="413" y="20"/>
                  </a:lnTo>
                  <a:lnTo>
                    <a:pt x="409" y="18"/>
                  </a:lnTo>
                  <a:lnTo>
                    <a:pt x="407" y="18"/>
                  </a:lnTo>
                  <a:lnTo>
                    <a:pt x="407" y="17"/>
                  </a:lnTo>
                  <a:lnTo>
                    <a:pt x="406" y="17"/>
                  </a:lnTo>
                  <a:lnTo>
                    <a:pt x="404" y="15"/>
                  </a:lnTo>
                  <a:lnTo>
                    <a:pt x="403" y="15"/>
                  </a:lnTo>
                  <a:lnTo>
                    <a:pt x="400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6" y="14"/>
                  </a:lnTo>
                  <a:lnTo>
                    <a:pt x="412" y="14"/>
                  </a:lnTo>
                  <a:lnTo>
                    <a:pt x="415" y="14"/>
                  </a:lnTo>
                  <a:lnTo>
                    <a:pt x="418" y="14"/>
                  </a:lnTo>
                  <a:lnTo>
                    <a:pt x="422" y="14"/>
                  </a:lnTo>
                  <a:lnTo>
                    <a:pt x="425" y="15"/>
                  </a:lnTo>
                  <a:lnTo>
                    <a:pt x="430" y="15"/>
                  </a:lnTo>
                  <a:lnTo>
                    <a:pt x="432" y="15"/>
                  </a:lnTo>
                  <a:lnTo>
                    <a:pt x="435" y="17"/>
                  </a:lnTo>
                  <a:lnTo>
                    <a:pt x="439" y="18"/>
                  </a:lnTo>
                  <a:lnTo>
                    <a:pt x="438" y="18"/>
                  </a:lnTo>
                  <a:lnTo>
                    <a:pt x="436" y="18"/>
                  </a:lnTo>
                  <a:lnTo>
                    <a:pt x="430" y="20"/>
                  </a:lnTo>
                  <a:lnTo>
                    <a:pt x="430" y="21"/>
                  </a:lnTo>
                  <a:lnTo>
                    <a:pt x="432" y="21"/>
                  </a:lnTo>
                  <a:lnTo>
                    <a:pt x="433" y="23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5" y="21"/>
                  </a:lnTo>
                  <a:lnTo>
                    <a:pt x="433" y="21"/>
                  </a:lnTo>
                  <a:lnTo>
                    <a:pt x="435" y="20"/>
                  </a:lnTo>
                  <a:lnTo>
                    <a:pt x="438" y="20"/>
                  </a:lnTo>
                  <a:lnTo>
                    <a:pt x="442" y="18"/>
                  </a:lnTo>
                  <a:lnTo>
                    <a:pt x="447" y="20"/>
                  </a:lnTo>
                  <a:lnTo>
                    <a:pt x="450" y="20"/>
                  </a:lnTo>
                  <a:lnTo>
                    <a:pt x="451" y="20"/>
                  </a:lnTo>
                  <a:lnTo>
                    <a:pt x="448" y="18"/>
                  </a:lnTo>
                  <a:lnTo>
                    <a:pt x="450" y="18"/>
                  </a:lnTo>
                  <a:lnTo>
                    <a:pt x="450" y="17"/>
                  </a:lnTo>
                  <a:lnTo>
                    <a:pt x="448" y="17"/>
                  </a:lnTo>
                  <a:lnTo>
                    <a:pt x="447" y="17"/>
                  </a:lnTo>
                  <a:lnTo>
                    <a:pt x="445" y="17"/>
                  </a:lnTo>
                  <a:lnTo>
                    <a:pt x="442" y="17"/>
                  </a:lnTo>
                  <a:lnTo>
                    <a:pt x="441" y="17"/>
                  </a:lnTo>
                  <a:lnTo>
                    <a:pt x="439" y="15"/>
                  </a:lnTo>
                  <a:lnTo>
                    <a:pt x="438" y="15"/>
                  </a:lnTo>
                  <a:lnTo>
                    <a:pt x="436" y="15"/>
                  </a:lnTo>
                  <a:lnTo>
                    <a:pt x="435" y="15"/>
                  </a:lnTo>
                  <a:lnTo>
                    <a:pt x="433" y="14"/>
                  </a:lnTo>
                  <a:lnTo>
                    <a:pt x="432" y="14"/>
                  </a:lnTo>
                  <a:lnTo>
                    <a:pt x="430" y="14"/>
                  </a:lnTo>
                  <a:lnTo>
                    <a:pt x="427" y="14"/>
                  </a:lnTo>
                  <a:lnTo>
                    <a:pt x="427" y="12"/>
                  </a:lnTo>
                  <a:lnTo>
                    <a:pt x="430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8" y="12"/>
                  </a:lnTo>
                  <a:lnTo>
                    <a:pt x="442" y="12"/>
                  </a:lnTo>
                  <a:lnTo>
                    <a:pt x="448" y="12"/>
                  </a:lnTo>
                  <a:lnTo>
                    <a:pt x="441" y="11"/>
                  </a:lnTo>
                  <a:lnTo>
                    <a:pt x="439" y="11"/>
                  </a:lnTo>
                  <a:lnTo>
                    <a:pt x="438" y="12"/>
                  </a:lnTo>
                  <a:lnTo>
                    <a:pt x="433" y="11"/>
                  </a:lnTo>
                  <a:lnTo>
                    <a:pt x="429" y="11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2" y="9"/>
                  </a:lnTo>
                  <a:lnTo>
                    <a:pt x="425" y="9"/>
                  </a:lnTo>
                  <a:lnTo>
                    <a:pt x="425" y="8"/>
                  </a:lnTo>
                  <a:lnTo>
                    <a:pt x="427" y="8"/>
                  </a:lnTo>
                  <a:lnTo>
                    <a:pt x="429" y="9"/>
                  </a:lnTo>
                  <a:lnTo>
                    <a:pt x="433" y="9"/>
                  </a:lnTo>
                  <a:lnTo>
                    <a:pt x="436" y="9"/>
                  </a:lnTo>
                  <a:lnTo>
                    <a:pt x="436" y="11"/>
                  </a:lnTo>
                  <a:lnTo>
                    <a:pt x="441" y="9"/>
                  </a:lnTo>
                  <a:lnTo>
                    <a:pt x="448" y="11"/>
                  </a:lnTo>
                  <a:lnTo>
                    <a:pt x="453" y="11"/>
                  </a:lnTo>
                  <a:lnTo>
                    <a:pt x="454" y="11"/>
                  </a:lnTo>
                  <a:lnTo>
                    <a:pt x="448" y="9"/>
                  </a:lnTo>
                  <a:lnTo>
                    <a:pt x="442" y="9"/>
                  </a:lnTo>
                  <a:lnTo>
                    <a:pt x="441" y="9"/>
                  </a:lnTo>
                  <a:lnTo>
                    <a:pt x="438" y="9"/>
                  </a:lnTo>
                  <a:lnTo>
                    <a:pt x="436" y="9"/>
                  </a:lnTo>
                  <a:lnTo>
                    <a:pt x="436" y="8"/>
                  </a:lnTo>
                  <a:lnTo>
                    <a:pt x="438" y="8"/>
                  </a:lnTo>
                  <a:lnTo>
                    <a:pt x="439" y="8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51" y="8"/>
                  </a:lnTo>
                  <a:lnTo>
                    <a:pt x="456" y="8"/>
                  </a:lnTo>
                  <a:lnTo>
                    <a:pt x="457" y="8"/>
                  </a:lnTo>
                  <a:lnTo>
                    <a:pt x="459" y="8"/>
                  </a:lnTo>
                  <a:lnTo>
                    <a:pt x="454" y="6"/>
                  </a:lnTo>
                  <a:lnTo>
                    <a:pt x="459" y="6"/>
                  </a:lnTo>
                  <a:lnTo>
                    <a:pt x="463" y="6"/>
                  </a:lnTo>
                  <a:lnTo>
                    <a:pt x="468" y="6"/>
                  </a:lnTo>
                  <a:lnTo>
                    <a:pt x="471" y="6"/>
                  </a:lnTo>
                  <a:lnTo>
                    <a:pt x="472" y="6"/>
                  </a:lnTo>
                  <a:lnTo>
                    <a:pt x="474" y="6"/>
                  </a:lnTo>
                  <a:lnTo>
                    <a:pt x="477" y="6"/>
                  </a:lnTo>
                  <a:lnTo>
                    <a:pt x="478" y="6"/>
                  </a:lnTo>
                  <a:lnTo>
                    <a:pt x="480" y="6"/>
                  </a:lnTo>
                  <a:lnTo>
                    <a:pt x="481" y="6"/>
                  </a:lnTo>
                  <a:lnTo>
                    <a:pt x="481" y="8"/>
                  </a:lnTo>
                  <a:lnTo>
                    <a:pt x="483" y="8"/>
                  </a:lnTo>
                  <a:lnTo>
                    <a:pt x="485" y="8"/>
                  </a:lnTo>
                  <a:lnTo>
                    <a:pt x="486" y="6"/>
                  </a:lnTo>
                  <a:lnTo>
                    <a:pt x="489" y="8"/>
                  </a:lnTo>
                  <a:lnTo>
                    <a:pt x="486" y="8"/>
                  </a:lnTo>
                  <a:lnTo>
                    <a:pt x="489" y="9"/>
                  </a:lnTo>
                  <a:lnTo>
                    <a:pt x="492" y="9"/>
                  </a:lnTo>
                  <a:lnTo>
                    <a:pt x="494" y="9"/>
                  </a:lnTo>
                  <a:lnTo>
                    <a:pt x="491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5" y="8"/>
                  </a:lnTo>
                  <a:lnTo>
                    <a:pt x="497" y="8"/>
                  </a:lnTo>
                  <a:lnTo>
                    <a:pt x="500" y="8"/>
                  </a:lnTo>
                  <a:lnTo>
                    <a:pt x="500" y="9"/>
                  </a:lnTo>
                  <a:lnTo>
                    <a:pt x="503" y="9"/>
                  </a:lnTo>
                  <a:lnTo>
                    <a:pt x="503" y="8"/>
                  </a:lnTo>
                  <a:lnTo>
                    <a:pt x="504" y="8"/>
                  </a:lnTo>
                  <a:lnTo>
                    <a:pt x="506" y="8"/>
                  </a:lnTo>
                  <a:lnTo>
                    <a:pt x="510" y="8"/>
                  </a:lnTo>
                  <a:lnTo>
                    <a:pt x="506" y="6"/>
                  </a:lnTo>
                  <a:lnTo>
                    <a:pt x="504" y="6"/>
                  </a:lnTo>
                  <a:lnTo>
                    <a:pt x="500" y="6"/>
                  </a:lnTo>
                  <a:lnTo>
                    <a:pt x="497" y="6"/>
                  </a:lnTo>
                  <a:lnTo>
                    <a:pt x="497" y="5"/>
                  </a:lnTo>
                  <a:lnTo>
                    <a:pt x="498" y="5"/>
                  </a:lnTo>
                  <a:lnTo>
                    <a:pt x="500" y="5"/>
                  </a:lnTo>
                  <a:lnTo>
                    <a:pt x="501" y="5"/>
                  </a:lnTo>
                  <a:lnTo>
                    <a:pt x="504" y="5"/>
                  </a:lnTo>
                  <a:lnTo>
                    <a:pt x="507" y="5"/>
                  </a:lnTo>
                  <a:lnTo>
                    <a:pt x="509" y="6"/>
                  </a:lnTo>
                  <a:lnTo>
                    <a:pt x="510" y="6"/>
                  </a:lnTo>
                  <a:lnTo>
                    <a:pt x="515" y="6"/>
                  </a:lnTo>
                  <a:lnTo>
                    <a:pt x="518" y="8"/>
                  </a:lnTo>
                  <a:lnTo>
                    <a:pt x="516" y="8"/>
                  </a:lnTo>
                  <a:lnTo>
                    <a:pt x="512" y="8"/>
                  </a:lnTo>
                  <a:lnTo>
                    <a:pt x="510" y="9"/>
                  </a:lnTo>
                  <a:lnTo>
                    <a:pt x="509" y="9"/>
                  </a:lnTo>
                  <a:lnTo>
                    <a:pt x="513" y="11"/>
                  </a:lnTo>
                  <a:lnTo>
                    <a:pt x="513" y="12"/>
                  </a:lnTo>
                  <a:lnTo>
                    <a:pt x="515" y="12"/>
                  </a:lnTo>
                  <a:lnTo>
                    <a:pt x="516" y="12"/>
                  </a:lnTo>
                  <a:lnTo>
                    <a:pt x="516" y="11"/>
                  </a:lnTo>
                  <a:lnTo>
                    <a:pt x="515" y="11"/>
                  </a:lnTo>
                  <a:lnTo>
                    <a:pt x="513" y="11"/>
                  </a:lnTo>
                  <a:lnTo>
                    <a:pt x="513" y="9"/>
                  </a:lnTo>
                  <a:lnTo>
                    <a:pt x="518" y="9"/>
                  </a:lnTo>
                  <a:lnTo>
                    <a:pt x="518" y="8"/>
                  </a:lnTo>
                  <a:lnTo>
                    <a:pt x="524" y="8"/>
                  </a:lnTo>
                  <a:lnTo>
                    <a:pt x="530" y="8"/>
                  </a:lnTo>
                  <a:lnTo>
                    <a:pt x="533" y="8"/>
                  </a:lnTo>
                  <a:lnTo>
                    <a:pt x="534" y="8"/>
                  </a:lnTo>
                  <a:lnTo>
                    <a:pt x="533" y="6"/>
                  </a:lnTo>
                  <a:lnTo>
                    <a:pt x="530" y="6"/>
                  </a:lnTo>
                  <a:lnTo>
                    <a:pt x="528" y="6"/>
                  </a:lnTo>
                  <a:lnTo>
                    <a:pt x="525" y="6"/>
                  </a:lnTo>
                  <a:lnTo>
                    <a:pt x="522" y="6"/>
                  </a:lnTo>
                  <a:lnTo>
                    <a:pt x="519" y="6"/>
                  </a:lnTo>
                  <a:lnTo>
                    <a:pt x="519" y="5"/>
                  </a:lnTo>
                  <a:lnTo>
                    <a:pt x="521" y="5"/>
                  </a:lnTo>
                  <a:lnTo>
                    <a:pt x="519" y="3"/>
                  </a:lnTo>
                  <a:lnTo>
                    <a:pt x="521" y="3"/>
                  </a:lnTo>
                  <a:lnTo>
                    <a:pt x="522" y="3"/>
                  </a:lnTo>
                  <a:lnTo>
                    <a:pt x="527" y="5"/>
                  </a:lnTo>
                  <a:lnTo>
                    <a:pt x="531" y="5"/>
                  </a:lnTo>
                  <a:lnTo>
                    <a:pt x="533" y="5"/>
                  </a:lnTo>
                  <a:lnTo>
                    <a:pt x="533" y="3"/>
                  </a:lnTo>
                  <a:lnTo>
                    <a:pt x="536" y="3"/>
                  </a:lnTo>
                  <a:lnTo>
                    <a:pt x="541" y="3"/>
                  </a:lnTo>
                  <a:lnTo>
                    <a:pt x="545" y="3"/>
                  </a:lnTo>
                  <a:lnTo>
                    <a:pt x="545" y="5"/>
                  </a:lnTo>
                  <a:lnTo>
                    <a:pt x="547" y="5"/>
                  </a:lnTo>
                  <a:lnTo>
                    <a:pt x="547" y="3"/>
                  </a:lnTo>
                  <a:lnTo>
                    <a:pt x="545" y="3"/>
                  </a:lnTo>
                  <a:lnTo>
                    <a:pt x="547" y="2"/>
                  </a:lnTo>
                  <a:lnTo>
                    <a:pt x="554" y="2"/>
                  </a:lnTo>
                  <a:lnTo>
                    <a:pt x="560" y="2"/>
                  </a:lnTo>
                  <a:lnTo>
                    <a:pt x="566" y="2"/>
                  </a:lnTo>
                  <a:lnTo>
                    <a:pt x="571" y="2"/>
                  </a:lnTo>
                  <a:lnTo>
                    <a:pt x="574" y="2"/>
                  </a:lnTo>
                  <a:lnTo>
                    <a:pt x="575" y="2"/>
                  </a:lnTo>
                  <a:lnTo>
                    <a:pt x="577" y="2"/>
                  </a:lnTo>
                  <a:lnTo>
                    <a:pt x="578" y="2"/>
                  </a:lnTo>
                  <a:lnTo>
                    <a:pt x="580" y="2"/>
                  </a:lnTo>
                  <a:lnTo>
                    <a:pt x="583" y="3"/>
                  </a:lnTo>
                  <a:lnTo>
                    <a:pt x="584" y="3"/>
                  </a:lnTo>
                  <a:lnTo>
                    <a:pt x="581" y="2"/>
                  </a:lnTo>
                  <a:lnTo>
                    <a:pt x="583" y="2"/>
                  </a:lnTo>
                  <a:lnTo>
                    <a:pt x="587" y="2"/>
                  </a:lnTo>
                  <a:lnTo>
                    <a:pt x="592" y="2"/>
                  </a:lnTo>
                  <a:lnTo>
                    <a:pt x="597" y="2"/>
                  </a:lnTo>
                  <a:lnTo>
                    <a:pt x="601" y="0"/>
                  </a:lnTo>
                  <a:lnTo>
                    <a:pt x="603" y="2"/>
                  </a:lnTo>
                  <a:lnTo>
                    <a:pt x="607" y="2"/>
                  </a:lnTo>
                  <a:lnTo>
                    <a:pt x="610" y="2"/>
                  </a:lnTo>
                  <a:lnTo>
                    <a:pt x="612" y="2"/>
                  </a:lnTo>
                  <a:lnTo>
                    <a:pt x="618" y="2"/>
                  </a:lnTo>
                  <a:lnTo>
                    <a:pt x="622" y="2"/>
                  </a:lnTo>
                  <a:lnTo>
                    <a:pt x="624" y="2"/>
                  </a:lnTo>
                  <a:lnTo>
                    <a:pt x="630" y="2"/>
                  </a:lnTo>
                  <a:lnTo>
                    <a:pt x="634" y="2"/>
                  </a:lnTo>
                  <a:lnTo>
                    <a:pt x="640" y="2"/>
                  </a:lnTo>
                  <a:lnTo>
                    <a:pt x="640" y="3"/>
                  </a:lnTo>
                  <a:lnTo>
                    <a:pt x="642" y="3"/>
                  </a:lnTo>
                  <a:lnTo>
                    <a:pt x="644" y="3"/>
                  </a:lnTo>
                  <a:lnTo>
                    <a:pt x="648" y="2"/>
                  </a:lnTo>
                  <a:lnTo>
                    <a:pt x="650" y="2"/>
                  </a:lnTo>
                  <a:lnTo>
                    <a:pt x="650" y="3"/>
                  </a:lnTo>
                  <a:lnTo>
                    <a:pt x="653" y="3"/>
                  </a:lnTo>
                  <a:lnTo>
                    <a:pt x="659" y="3"/>
                  </a:lnTo>
                  <a:lnTo>
                    <a:pt x="663" y="3"/>
                  </a:lnTo>
                  <a:lnTo>
                    <a:pt x="669" y="5"/>
                  </a:lnTo>
                  <a:lnTo>
                    <a:pt x="675" y="5"/>
                  </a:lnTo>
                  <a:lnTo>
                    <a:pt x="680" y="5"/>
                  </a:lnTo>
                  <a:lnTo>
                    <a:pt x="686" y="5"/>
                  </a:lnTo>
                  <a:lnTo>
                    <a:pt x="686" y="6"/>
                  </a:lnTo>
                  <a:lnTo>
                    <a:pt x="684" y="6"/>
                  </a:lnTo>
                  <a:lnTo>
                    <a:pt x="683" y="6"/>
                  </a:lnTo>
                  <a:lnTo>
                    <a:pt x="681" y="6"/>
                  </a:lnTo>
                  <a:lnTo>
                    <a:pt x="680" y="6"/>
                  </a:lnTo>
                  <a:lnTo>
                    <a:pt x="674" y="6"/>
                  </a:lnTo>
                  <a:lnTo>
                    <a:pt x="668" y="6"/>
                  </a:lnTo>
                  <a:lnTo>
                    <a:pt x="662" y="6"/>
                  </a:lnTo>
                  <a:lnTo>
                    <a:pt x="657" y="6"/>
                  </a:lnTo>
                  <a:lnTo>
                    <a:pt x="650" y="8"/>
                  </a:lnTo>
                  <a:lnTo>
                    <a:pt x="653" y="8"/>
                  </a:lnTo>
                  <a:lnTo>
                    <a:pt x="653" y="9"/>
                  </a:lnTo>
                  <a:lnTo>
                    <a:pt x="654" y="9"/>
                  </a:lnTo>
                  <a:lnTo>
                    <a:pt x="656" y="8"/>
                  </a:lnTo>
                  <a:lnTo>
                    <a:pt x="662" y="8"/>
                  </a:lnTo>
                  <a:lnTo>
                    <a:pt x="663" y="9"/>
                  </a:lnTo>
                  <a:lnTo>
                    <a:pt x="668" y="9"/>
                  </a:lnTo>
                  <a:lnTo>
                    <a:pt x="672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84" y="8"/>
                  </a:lnTo>
                  <a:lnTo>
                    <a:pt x="690" y="8"/>
                  </a:lnTo>
                  <a:lnTo>
                    <a:pt x="692" y="8"/>
                  </a:lnTo>
                  <a:lnTo>
                    <a:pt x="693" y="8"/>
                  </a:lnTo>
                  <a:lnTo>
                    <a:pt x="693" y="9"/>
                  </a:lnTo>
                  <a:lnTo>
                    <a:pt x="695" y="9"/>
                  </a:lnTo>
                  <a:lnTo>
                    <a:pt x="693" y="11"/>
                  </a:lnTo>
                  <a:lnTo>
                    <a:pt x="690" y="11"/>
                  </a:lnTo>
                  <a:lnTo>
                    <a:pt x="689" y="11"/>
                  </a:lnTo>
                  <a:lnTo>
                    <a:pt x="684" y="12"/>
                  </a:lnTo>
                  <a:lnTo>
                    <a:pt x="689" y="12"/>
                  </a:lnTo>
                  <a:lnTo>
                    <a:pt x="693" y="11"/>
                  </a:lnTo>
                  <a:lnTo>
                    <a:pt x="698" y="11"/>
                  </a:lnTo>
                  <a:lnTo>
                    <a:pt x="701" y="11"/>
                  </a:lnTo>
                  <a:lnTo>
                    <a:pt x="704" y="11"/>
                  </a:lnTo>
                  <a:lnTo>
                    <a:pt x="706" y="12"/>
                  </a:lnTo>
                  <a:lnTo>
                    <a:pt x="707" y="12"/>
                  </a:lnTo>
                  <a:lnTo>
                    <a:pt x="709" y="12"/>
                  </a:lnTo>
                  <a:lnTo>
                    <a:pt x="712" y="11"/>
                  </a:lnTo>
                  <a:lnTo>
                    <a:pt x="713" y="12"/>
                  </a:lnTo>
                  <a:lnTo>
                    <a:pt x="715" y="12"/>
                  </a:lnTo>
                  <a:lnTo>
                    <a:pt x="718" y="12"/>
                  </a:lnTo>
                  <a:lnTo>
                    <a:pt x="719" y="12"/>
                  </a:lnTo>
                  <a:lnTo>
                    <a:pt x="721" y="12"/>
                  </a:lnTo>
                  <a:lnTo>
                    <a:pt x="722" y="12"/>
                  </a:lnTo>
                  <a:lnTo>
                    <a:pt x="724" y="12"/>
                  </a:lnTo>
                  <a:lnTo>
                    <a:pt x="727" y="12"/>
                  </a:lnTo>
                  <a:lnTo>
                    <a:pt x="727" y="14"/>
                  </a:lnTo>
                  <a:lnTo>
                    <a:pt x="728" y="14"/>
                  </a:lnTo>
                  <a:lnTo>
                    <a:pt x="730" y="14"/>
                  </a:lnTo>
                  <a:lnTo>
                    <a:pt x="731" y="14"/>
                  </a:lnTo>
                  <a:lnTo>
                    <a:pt x="733" y="14"/>
                  </a:lnTo>
                  <a:lnTo>
                    <a:pt x="734" y="14"/>
                  </a:lnTo>
                  <a:lnTo>
                    <a:pt x="736" y="15"/>
                  </a:lnTo>
                  <a:lnTo>
                    <a:pt x="734" y="15"/>
                  </a:lnTo>
                  <a:lnTo>
                    <a:pt x="733" y="15"/>
                  </a:lnTo>
                  <a:lnTo>
                    <a:pt x="730" y="17"/>
                  </a:lnTo>
                  <a:lnTo>
                    <a:pt x="725" y="17"/>
                  </a:lnTo>
                  <a:lnTo>
                    <a:pt x="724" y="17"/>
                  </a:lnTo>
                  <a:lnTo>
                    <a:pt x="724" y="18"/>
                  </a:lnTo>
                  <a:lnTo>
                    <a:pt x="721" y="18"/>
                  </a:lnTo>
                  <a:lnTo>
                    <a:pt x="715" y="18"/>
                  </a:lnTo>
                  <a:lnTo>
                    <a:pt x="709" y="20"/>
                  </a:lnTo>
                  <a:lnTo>
                    <a:pt x="703" y="20"/>
                  </a:lnTo>
                  <a:lnTo>
                    <a:pt x="697" y="20"/>
                  </a:lnTo>
                  <a:lnTo>
                    <a:pt x="690" y="20"/>
                  </a:lnTo>
                  <a:lnTo>
                    <a:pt x="683" y="20"/>
                  </a:lnTo>
                  <a:lnTo>
                    <a:pt x="677" y="20"/>
                  </a:lnTo>
                  <a:lnTo>
                    <a:pt x="671" y="20"/>
                  </a:lnTo>
                  <a:lnTo>
                    <a:pt x="665" y="20"/>
                  </a:lnTo>
                  <a:lnTo>
                    <a:pt x="659" y="21"/>
                  </a:lnTo>
                  <a:lnTo>
                    <a:pt x="650" y="21"/>
                  </a:lnTo>
                  <a:lnTo>
                    <a:pt x="644" y="21"/>
                  </a:lnTo>
                  <a:lnTo>
                    <a:pt x="637" y="21"/>
                  </a:lnTo>
                  <a:lnTo>
                    <a:pt x="631" y="21"/>
                  </a:lnTo>
                  <a:lnTo>
                    <a:pt x="625" y="21"/>
                  </a:lnTo>
                  <a:lnTo>
                    <a:pt x="624" y="21"/>
                  </a:lnTo>
                  <a:lnTo>
                    <a:pt x="624" y="23"/>
                  </a:lnTo>
                  <a:lnTo>
                    <a:pt x="618" y="23"/>
                  </a:lnTo>
                  <a:lnTo>
                    <a:pt x="613" y="23"/>
                  </a:lnTo>
                  <a:lnTo>
                    <a:pt x="609" y="23"/>
                  </a:lnTo>
                  <a:lnTo>
                    <a:pt x="607" y="23"/>
                  </a:lnTo>
                  <a:lnTo>
                    <a:pt x="607" y="24"/>
                  </a:lnTo>
                  <a:lnTo>
                    <a:pt x="606" y="24"/>
                  </a:lnTo>
                  <a:lnTo>
                    <a:pt x="603" y="24"/>
                  </a:lnTo>
                  <a:lnTo>
                    <a:pt x="600" y="24"/>
                  </a:lnTo>
                  <a:lnTo>
                    <a:pt x="598" y="24"/>
                  </a:lnTo>
                  <a:lnTo>
                    <a:pt x="597" y="24"/>
                  </a:lnTo>
                  <a:lnTo>
                    <a:pt x="595" y="24"/>
                  </a:lnTo>
                  <a:lnTo>
                    <a:pt x="589" y="26"/>
                  </a:lnTo>
                  <a:lnTo>
                    <a:pt x="587" y="26"/>
                  </a:lnTo>
                  <a:lnTo>
                    <a:pt x="586" y="26"/>
                  </a:lnTo>
                  <a:lnTo>
                    <a:pt x="584" y="26"/>
                  </a:lnTo>
                  <a:lnTo>
                    <a:pt x="584" y="27"/>
                  </a:lnTo>
                  <a:lnTo>
                    <a:pt x="586" y="27"/>
                  </a:lnTo>
                  <a:lnTo>
                    <a:pt x="586" y="29"/>
                  </a:lnTo>
                  <a:lnTo>
                    <a:pt x="587" y="27"/>
                  </a:lnTo>
                  <a:lnTo>
                    <a:pt x="592" y="29"/>
                  </a:lnTo>
                  <a:lnTo>
                    <a:pt x="594" y="27"/>
                  </a:lnTo>
                  <a:lnTo>
                    <a:pt x="597" y="26"/>
                  </a:lnTo>
                  <a:lnTo>
                    <a:pt x="600" y="26"/>
                  </a:lnTo>
                  <a:lnTo>
                    <a:pt x="606" y="26"/>
                  </a:lnTo>
                  <a:lnTo>
                    <a:pt x="612" y="26"/>
                  </a:lnTo>
                  <a:lnTo>
                    <a:pt x="613" y="26"/>
                  </a:lnTo>
                  <a:lnTo>
                    <a:pt x="615" y="24"/>
                  </a:lnTo>
                  <a:lnTo>
                    <a:pt x="621" y="24"/>
                  </a:lnTo>
                  <a:lnTo>
                    <a:pt x="624" y="24"/>
                  </a:lnTo>
                  <a:lnTo>
                    <a:pt x="625" y="24"/>
                  </a:lnTo>
                  <a:lnTo>
                    <a:pt x="627" y="24"/>
                  </a:lnTo>
                  <a:lnTo>
                    <a:pt x="627" y="26"/>
                  </a:lnTo>
                  <a:lnTo>
                    <a:pt x="630" y="24"/>
                  </a:lnTo>
                  <a:lnTo>
                    <a:pt x="631" y="24"/>
                  </a:lnTo>
                  <a:lnTo>
                    <a:pt x="634" y="23"/>
                  </a:lnTo>
                  <a:lnTo>
                    <a:pt x="637" y="23"/>
                  </a:lnTo>
                  <a:lnTo>
                    <a:pt x="639" y="23"/>
                  </a:lnTo>
                  <a:lnTo>
                    <a:pt x="640" y="23"/>
                  </a:lnTo>
                  <a:lnTo>
                    <a:pt x="642" y="23"/>
                  </a:lnTo>
                  <a:lnTo>
                    <a:pt x="644" y="23"/>
                  </a:lnTo>
                  <a:lnTo>
                    <a:pt x="645" y="23"/>
                  </a:lnTo>
                  <a:lnTo>
                    <a:pt x="648" y="23"/>
                  </a:lnTo>
                  <a:lnTo>
                    <a:pt x="650" y="23"/>
                  </a:lnTo>
                  <a:lnTo>
                    <a:pt x="653" y="23"/>
                  </a:lnTo>
                  <a:lnTo>
                    <a:pt x="659" y="23"/>
                  </a:lnTo>
                  <a:lnTo>
                    <a:pt x="663" y="23"/>
                  </a:lnTo>
                  <a:lnTo>
                    <a:pt x="669" y="23"/>
                  </a:lnTo>
                  <a:lnTo>
                    <a:pt x="675" y="23"/>
                  </a:lnTo>
                  <a:lnTo>
                    <a:pt x="680" y="23"/>
                  </a:lnTo>
                  <a:lnTo>
                    <a:pt x="686" y="23"/>
                  </a:lnTo>
                  <a:lnTo>
                    <a:pt x="692" y="24"/>
                  </a:lnTo>
                  <a:lnTo>
                    <a:pt x="690" y="24"/>
                  </a:lnTo>
                  <a:lnTo>
                    <a:pt x="690" y="26"/>
                  </a:lnTo>
                  <a:lnTo>
                    <a:pt x="689" y="27"/>
                  </a:lnTo>
                  <a:lnTo>
                    <a:pt x="684" y="27"/>
                  </a:lnTo>
                  <a:lnTo>
                    <a:pt x="678" y="27"/>
                  </a:lnTo>
                  <a:lnTo>
                    <a:pt x="674" y="29"/>
                  </a:lnTo>
                  <a:lnTo>
                    <a:pt x="668" y="29"/>
                  </a:lnTo>
                  <a:lnTo>
                    <a:pt x="666" y="30"/>
                  </a:lnTo>
                  <a:lnTo>
                    <a:pt x="665" y="32"/>
                  </a:lnTo>
                  <a:lnTo>
                    <a:pt x="666" y="32"/>
                  </a:lnTo>
                  <a:lnTo>
                    <a:pt x="671" y="30"/>
                  </a:lnTo>
                  <a:lnTo>
                    <a:pt x="677" y="30"/>
                  </a:lnTo>
                  <a:lnTo>
                    <a:pt x="678" y="30"/>
                  </a:lnTo>
                  <a:lnTo>
                    <a:pt x="684" y="29"/>
                  </a:lnTo>
                  <a:lnTo>
                    <a:pt x="690" y="29"/>
                  </a:lnTo>
                  <a:lnTo>
                    <a:pt x="692" y="29"/>
                  </a:lnTo>
                  <a:lnTo>
                    <a:pt x="693" y="29"/>
                  </a:lnTo>
                  <a:lnTo>
                    <a:pt x="698" y="27"/>
                  </a:lnTo>
                  <a:lnTo>
                    <a:pt x="701" y="27"/>
                  </a:lnTo>
                  <a:lnTo>
                    <a:pt x="706" y="27"/>
                  </a:lnTo>
                  <a:lnTo>
                    <a:pt x="707" y="27"/>
                  </a:lnTo>
                  <a:lnTo>
                    <a:pt x="707" y="26"/>
                  </a:lnTo>
                  <a:lnTo>
                    <a:pt x="709" y="24"/>
                  </a:lnTo>
                  <a:lnTo>
                    <a:pt x="710" y="23"/>
                  </a:lnTo>
                  <a:lnTo>
                    <a:pt x="712" y="23"/>
                  </a:lnTo>
                  <a:lnTo>
                    <a:pt x="713" y="23"/>
                  </a:lnTo>
                  <a:lnTo>
                    <a:pt x="718" y="23"/>
                  </a:lnTo>
                  <a:lnTo>
                    <a:pt x="724" y="23"/>
                  </a:lnTo>
                  <a:lnTo>
                    <a:pt x="728" y="23"/>
                  </a:lnTo>
                  <a:lnTo>
                    <a:pt x="733" y="23"/>
                  </a:lnTo>
                  <a:lnTo>
                    <a:pt x="734" y="23"/>
                  </a:lnTo>
                  <a:lnTo>
                    <a:pt x="736" y="24"/>
                  </a:lnTo>
                  <a:lnTo>
                    <a:pt x="736" y="26"/>
                  </a:lnTo>
                  <a:lnTo>
                    <a:pt x="736" y="27"/>
                  </a:lnTo>
                  <a:lnTo>
                    <a:pt x="734" y="29"/>
                  </a:lnTo>
                  <a:lnTo>
                    <a:pt x="733" y="30"/>
                  </a:lnTo>
                  <a:lnTo>
                    <a:pt x="728" y="32"/>
                  </a:lnTo>
                  <a:lnTo>
                    <a:pt x="724" y="33"/>
                  </a:lnTo>
                  <a:lnTo>
                    <a:pt x="721" y="33"/>
                  </a:lnTo>
                  <a:lnTo>
                    <a:pt x="721" y="35"/>
                  </a:lnTo>
                  <a:lnTo>
                    <a:pt x="719" y="35"/>
                  </a:lnTo>
                  <a:lnTo>
                    <a:pt x="718" y="35"/>
                  </a:lnTo>
                  <a:lnTo>
                    <a:pt x="718" y="36"/>
                  </a:lnTo>
                  <a:lnTo>
                    <a:pt x="715" y="36"/>
                  </a:lnTo>
                  <a:lnTo>
                    <a:pt x="713" y="36"/>
                  </a:lnTo>
                  <a:lnTo>
                    <a:pt x="712" y="38"/>
                  </a:lnTo>
                  <a:lnTo>
                    <a:pt x="706" y="39"/>
                  </a:lnTo>
                  <a:lnTo>
                    <a:pt x="704" y="39"/>
                  </a:lnTo>
                  <a:lnTo>
                    <a:pt x="704" y="41"/>
                  </a:lnTo>
                  <a:lnTo>
                    <a:pt x="703" y="41"/>
                  </a:lnTo>
                  <a:lnTo>
                    <a:pt x="701" y="42"/>
                  </a:lnTo>
                  <a:lnTo>
                    <a:pt x="700" y="42"/>
                  </a:lnTo>
                  <a:lnTo>
                    <a:pt x="698" y="42"/>
                  </a:lnTo>
                  <a:lnTo>
                    <a:pt x="697" y="42"/>
                  </a:lnTo>
                  <a:lnTo>
                    <a:pt x="697" y="44"/>
                  </a:lnTo>
                  <a:lnTo>
                    <a:pt x="698" y="44"/>
                  </a:lnTo>
                  <a:lnTo>
                    <a:pt x="703" y="42"/>
                  </a:lnTo>
                  <a:lnTo>
                    <a:pt x="704" y="42"/>
                  </a:lnTo>
                  <a:lnTo>
                    <a:pt x="706" y="41"/>
                  </a:lnTo>
                  <a:lnTo>
                    <a:pt x="707" y="41"/>
                  </a:lnTo>
                  <a:lnTo>
                    <a:pt x="707" y="39"/>
                  </a:lnTo>
                  <a:lnTo>
                    <a:pt x="710" y="39"/>
                  </a:lnTo>
                  <a:lnTo>
                    <a:pt x="716" y="39"/>
                  </a:lnTo>
                  <a:lnTo>
                    <a:pt x="716" y="38"/>
                  </a:lnTo>
                  <a:lnTo>
                    <a:pt x="718" y="38"/>
                  </a:lnTo>
                  <a:lnTo>
                    <a:pt x="719" y="38"/>
                  </a:lnTo>
                  <a:lnTo>
                    <a:pt x="721" y="38"/>
                  </a:lnTo>
                  <a:lnTo>
                    <a:pt x="722" y="38"/>
                  </a:lnTo>
                  <a:lnTo>
                    <a:pt x="722" y="36"/>
                  </a:lnTo>
                  <a:lnTo>
                    <a:pt x="724" y="36"/>
                  </a:lnTo>
                  <a:lnTo>
                    <a:pt x="728" y="36"/>
                  </a:lnTo>
                  <a:lnTo>
                    <a:pt x="730" y="35"/>
                  </a:lnTo>
                  <a:lnTo>
                    <a:pt x="734" y="35"/>
                  </a:lnTo>
                  <a:lnTo>
                    <a:pt x="736" y="33"/>
                  </a:lnTo>
                  <a:lnTo>
                    <a:pt x="737" y="33"/>
                  </a:lnTo>
                  <a:lnTo>
                    <a:pt x="739" y="33"/>
                  </a:lnTo>
                  <a:lnTo>
                    <a:pt x="745" y="32"/>
                  </a:lnTo>
                  <a:lnTo>
                    <a:pt x="751" y="30"/>
                  </a:lnTo>
                  <a:lnTo>
                    <a:pt x="748" y="29"/>
                  </a:lnTo>
                  <a:lnTo>
                    <a:pt x="750" y="29"/>
                  </a:lnTo>
                  <a:lnTo>
                    <a:pt x="753" y="27"/>
                  </a:lnTo>
                  <a:lnTo>
                    <a:pt x="754" y="27"/>
                  </a:lnTo>
                  <a:lnTo>
                    <a:pt x="754" y="29"/>
                  </a:lnTo>
                  <a:lnTo>
                    <a:pt x="759" y="29"/>
                  </a:lnTo>
                  <a:lnTo>
                    <a:pt x="760" y="29"/>
                  </a:lnTo>
                  <a:lnTo>
                    <a:pt x="762" y="29"/>
                  </a:lnTo>
                  <a:lnTo>
                    <a:pt x="763" y="29"/>
                  </a:lnTo>
                  <a:lnTo>
                    <a:pt x="760" y="30"/>
                  </a:lnTo>
                  <a:lnTo>
                    <a:pt x="759" y="30"/>
                  </a:lnTo>
                  <a:lnTo>
                    <a:pt x="759" y="32"/>
                  </a:lnTo>
                  <a:lnTo>
                    <a:pt x="757" y="32"/>
                  </a:lnTo>
                  <a:lnTo>
                    <a:pt x="754" y="32"/>
                  </a:lnTo>
                  <a:lnTo>
                    <a:pt x="754" y="33"/>
                  </a:lnTo>
                  <a:lnTo>
                    <a:pt x="762" y="32"/>
                  </a:lnTo>
                  <a:lnTo>
                    <a:pt x="768" y="30"/>
                  </a:lnTo>
                  <a:lnTo>
                    <a:pt x="769" y="30"/>
                  </a:lnTo>
                  <a:lnTo>
                    <a:pt x="771" y="30"/>
                  </a:lnTo>
                  <a:lnTo>
                    <a:pt x="771" y="32"/>
                  </a:lnTo>
                  <a:lnTo>
                    <a:pt x="772" y="30"/>
                  </a:lnTo>
                  <a:lnTo>
                    <a:pt x="775" y="32"/>
                  </a:lnTo>
                  <a:lnTo>
                    <a:pt x="777" y="32"/>
                  </a:lnTo>
                  <a:lnTo>
                    <a:pt x="780" y="32"/>
                  </a:lnTo>
                  <a:lnTo>
                    <a:pt x="781" y="32"/>
                  </a:lnTo>
                  <a:lnTo>
                    <a:pt x="783" y="32"/>
                  </a:lnTo>
                  <a:lnTo>
                    <a:pt x="786" y="32"/>
                  </a:lnTo>
                  <a:lnTo>
                    <a:pt x="786" y="30"/>
                  </a:lnTo>
                  <a:lnTo>
                    <a:pt x="787" y="30"/>
                  </a:lnTo>
                  <a:lnTo>
                    <a:pt x="789" y="29"/>
                  </a:lnTo>
                  <a:lnTo>
                    <a:pt x="790" y="29"/>
                  </a:lnTo>
                  <a:lnTo>
                    <a:pt x="792" y="29"/>
                  </a:lnTo>
                  <a:lnTo>
                    <a:pt x="793" y="29"/>
                  </a:lnTo>
                  <a:lnTo>
                    <a:pt x="795" y="29"/>
                  </a:lnTo>
                  <a:lnTo>
                    <a:pt x="795" y="27"/>
                  </a:lnTo>
                  <a:lnTo>
                    <a:pt x="799" y="27"/>
                  </a:lnTo>
                  <a:lnTo>
                    <a:pt x="801" y="26"/>
                  </a:lnTo>
                  <a:lnTo>
                    <a:pt x="803" y="27"/>
                  </a:lnTo>
                  <a:lnTo>
                    <a:pt x="804" y="27"/>
                  </a:lnTo>
                  <a:lnTo>
                    <a:pt x="804" y="26"/>
                  </a:lnTo>
                  <a:lnTo>
                    <a:pt x="809" y="26"/>
                  </a:lnTo>
                  <a:lnTo>
                    <a:pt x="812" y="26"/>
                  </a:lnTo>
                  <a:lnTo>
                    <a:pt x="818" y="26"/>
                  </a:lnTo>
                  <a:lnTo>
                    <a:pt x="824" y="26"/>
                  </a:lnTo>
                  <a:lnTo>
                    <a:pt x="828" y="26"/>
                  </a:lnTo>
                  <a:lnTo>
                    <a:pt x="834" y="27"/>
                  </a:lnTo>
                  <a:lnTo>
                    <a:pt x="839" y="27"/>
                  </a:lnTo>
                  <a:lnTo>
                    <a:pt x="840" y="27"/>
                  </a:lnTo>
                  <a:lnTo>
                    <a:pt x="842" y="27"/>
                  </a:lnTo>
                  <a:lnTo>
                    <a:pt x="843" y="27"/>
                  </a:lnTo>
                  <a:lnTo>
                    <a:pt x="845" y="27"/>
                  </a:lnTo>
                  <a:lnTo>
                    <a:pt x="849" y="29"/>
                  </a:lnTo>
                  <a:lnTo>
                    <a:pt x="852" y="29"/>
                  </a:lnTo>
                  <a:lnTo>
                    <a:pt x="854" y="29"/>
                  </a:lnTo>
                  <a:lnTo>
                    <a:pt x="855" y="30"/>
                  </a:lnTo>
                  <a:lnTo>
                    <a:pt x="862" y="30"/>
                  </a:lnTo>
                  <a:close/>
                  <a:moveTo>
                    <a:pt x="615" y="21"/>
                  </a:moveTo>
                  <a:lnTo>
                    <a:pt x="610" y="20"/>
                  </a:lnTo>
                  <a:lnTo>
                    <a:pt x="606" y="20"/>
                  </a:lnTo>
                  <a:lnTo>
                    <a:pt x="604" y="20"/>
                  </a:lnTo>
                  <a:lnTo>
                    <a:pt x="603" y="20"/>
                  </a:lnTo>
                  <a:lnTo>
                    <a:pt x="609" y="21"/>
                  </a:lnTo>
                  <a:lnTo>
                    <a:pt x="613" y="21"/>
                  </a:lnTo>
                  <a:lnTo>
                    <a:pt x="615" y="21"/>
                  </a:lnTo>
                  <a:close/>
                  <a:moveTo>
                    <a:pt x="594" y="8"/>
                  </a:moveTo>
                  <a:lnTo>
                    <a:pt x="598" y="9"/>
                  </a:lnTo>
                  <a:lnTo>
                    <a:pt x="601" y="9"/>
                  </a:lnTo>
                  <a:lnTo>
                    <a:pt x="606" y="9"/>
                  </a:lnTo>
                  <a:lnTo>
                    <a:pt x="607" y="9"/>
                  </a:lnTo>
                  <a:lnTo>
                    <a:pt x="606" y="11"/>
                  </a:lnTo>
                  <a:lnTo>
                    <a:pt x="607" y="11"/>
                  </a:lnTo>
                  <a:lnTo>
                    <a:pt x="609" y="11"/>
                  </a:lnTo>
                  <a:lnTo>
                    <a:pt x="609" y="9"/>
                  </a:lnTo>
                  <a:lnTo>
                    <a:pt x="610" y="9"/>
                  </a:lnTo>
                  <a:lnTo>
                    <a:pt x="612" y="9"/>
                  </a:lnTo>
                  <a:lnTo>
                    <a:pt x="616" y="9"/>
                  </a:lnTo>
                  <a:lnTo>
                    <a:pt x="621" y="8"/>
                  </a:lnTo>
                  <a:lnTo>
                    <a:pt x="619" y="8"/>
                  </a:lnTo>
                  <a:lnTo>
                    <a:pt x="618" y="8"/>
                  </a:lnTo>
                  <a:lnTo>
                    <a:pt x="612" y="8"/>
                  </a:lnTo>
                  <a:lnTo>
                    <a:pt x="607" y="8"/>
                  </a:lnTo>
                  <a:lnTo>
                    <a:pt x="601" y="9"/>
                  </a:lnTo>
                  <a:lnTo>
                    <a:pt x="601" y="8"/>
                  </a:lnTo>
                  <a:lnTo>
                    <a:pt x="600" y="8"/>
                  </a:lnTo>
                  <a:lnTo>
                    <a:pt x="598" y="8"/>
                  </a:lnTo>
                  <a:lnTo>
                    <a:pt x="594" y="8"/>
                  </a:lnTo>
                  <a:close/>
                  <a:moveTo>
                    <a:pt x="26" y="91"/>
                  </a:moveTo>
                  <a:lnTo>
                    <a:pt x="24" y="91"/>
                  </a:lnTo>
                  <a:lnTo>
                    <a:pt x="24" y="92"/>
                  </a:lnTo>
                  <a:lnTo>
                    <a:pt x="26" y="92"/>
                  </a:lnTo>
                  <a:lnTo>
                    <a:pt x="26" y="91"/>
                  </a:lnTo>
                  <a:close/>
                  <a:moveTo>
                    <a:pt x="48" y="94"/>
                  </a:moveTo>
                  <a:lnTo>
                    <a:pt x="47" y="94"/>
                  </a:lnTo>
                  <a:lnTo>
                    <a:pt x="45" y="95"/>
                  </a:lnTo>
                  <a:lnTo>
                    <a:pt x="47" y="95"/>
                  </a:lnTo>
                  <a:lnTo>
                    <a:pt x="48" y="95"/>
                  </a:lnTo>
                  <a:lnTo>
                    <a:pt x="48" y="94"/>
                  </a:lnTo>
                  <a:close/>
                  <a:moveTo>
                    <a:pt x="76" y="74"/>
                  </a:moveTo>
                  <a:lnTo>
                    <a:pt x="74" y="74"/>
                  </a:lnTo>
                  <a:lnTo>
                    <a:pt x="73" y="74"/>
                  </a:lnTo>
                  <a:lnTo>
                    <a:pt x="74" y="76"/>
                  </a:lnTo>
                  <a:lnTo>
                    <a:pt x="76" y="76"/>
                  </a:lnTo>
                  <a:lnTo>
                    <a:pt x="76" y="74"/>
                  </a:lnTo>
                  <a:close/>
                  <a:moveTo>
                    <a:pt x="33" y="108"/>
                  </a:moveTo>
                  <a:lnTo>
                    <a:pt x="32" y="108"/>
                  </a:lnTo>
                  <a:lnTo>
                    <a:pt x="30" y="108"/>
                  </a:lnTo>
                  <a:lnTo>
                    <a:pt x="30" y="109"/>
                  </a:lnTo>
                  <a:lnTo>
                    <a:pt x="32" y="109"/>
                  </a:lnTo>
                  <a:lnTo>
                    <a:pt x="33" y="108"/>
                  </a:lnTo>
                  <a:close/>
                  <a:moveTo>
                    <a:pt x="157" y="50"/>
                  </a:moveTo>
                  <a:lnTo>
                    <a:pt x="156" y="50"/>
                  </a:lnTo>
                  <a:lnTo>
                    <a:pt x="156" y="52"/>
                  </a:lnTo>
                  <a:lnTo>
                    <a:pt x="154" y="52"/>
                  </a:lnTo>
                  <a:lnTo>
                    <a:pt x="153" y="52"/>
                  </a:lnTo>
                  <a:lnTo>
                    <a:pt x="147" y="53"/>
                  </a:lnTo>
                  <a:lnTo>
                    <a:pt x="150" y="53"/>
                  </a:lnTo>
                  <a:lnTo>
                    <a:pt x="154" y="53"/>
                  </a:lnTo>
                  <a:lnTo>
                    <a:pt x="157" y="52"/>
                  </a:lnTo>
                  <a:lnTo>
                    <a:pt x="157" y="50"/>
                  </a:lnTo>
                  <a:close/>
                  <a:moveTo>
                    <a:pt x="191" y="167"/>
                  </a:moveTo>
                  <a:lnTo>
                    <a:pt x="189" y="167"/>
                  </a:lnTo>
                  <a:lnTo>
                    <a:pt x="189" y="168"/>
                  </a:lnTo>
                  <a:lnTo>
                    <a:pt x="191" y="168"/>
                  </a:lnTo>
                  <a:lnTo>
                    <a:pt x="191" y="167"/>
                  </a:lnTo>
                  <a:close/>
                  <a:moveTo>
                    <a:pt x="191" y="182"/>
                  </a:moveTo>
                  <a:lnTo>
                    <a:pt x="189" y="182"/>
                  </a:lnTo>
                  <a:lnTo>
                    <a:pt x="188" y="182"/>
                  </a:lnTo>
                  <a:lnTo>
                    <a:pt x="186" y="182"/>
                  </a:lnTo>
                  <a:lnTo>
                    <a:pt x="191" y="183"/>
                  </a:lnTo>
                  <a:lnTo>
                    <a:pt x="191" y="182"/>
                  </a:lnTo>
                  <a:close/>
                  <a:moveTo>
                    <a:pt x="197" y="192"/>
                  </a:moveTo>
                  <a:lnTo>
                    <a:pt x="195" y="192"/>
                  </a:lnTo>
                  <a:lnTo>
                    <a:pt x="194" y="192"/>
                  </a:lnTo>
                  <a:lnTo>
                    <a:pt x="195" y="194"/>
                  </a:lnTo>
                  <a:lnTo>
                    <a:pt x="197" y="192"/>
                  </a:lnTo>
                  <a:close/>
                  <a:moveTo>
                    <a:pt x="207" y="202"/>
                  </a:moveTo>
                  <a:lnTo>
                    <a:pt x="206" y="202"/>
                  </a:lnTo>
                  <a:lnTo>
                    <a:pt x="204" y="200"/>
                  </a:lnTo>
                  <a:lnTo>
                    <a:pt x="204" y="198"/>
                  </a:lnTo>
                  <a:lnTo>
                    <a:pt x="204" y="197"/>
                  </a:lnTo>
                  <a:lnTo>
                    <a:pt x="203" y="197"/>
                  </a:lnTo>
                  <a:lnTo>
                    <a:pt x="203" y="195"/>
                  </a:lnTo>
                  <a:lnTo>
                    <a:pt x="201" y="195"/>
                  </a:lnTo>
                  <a:lnTo>
                    <a:pt x="203" y="197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203" y="200"/>
                  </a:lnTo>
                  <a:lnTo>
                    <a:pt x="204" y="202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6" y="205"/>
                  </a:lnTo>
                  <a:lnTo>
                    <a:pt x="206" y="203"/>
                  </a:lnTo>
                  <a:lnTo>
                    <a:pt x="207" y="203"/>
                  </a:lnTo>
                  <a:lnTo>
                    <a:pt x="207" y="202"/>
                  </a:lnTo>
                  <a:close/>
                  <a:moveTo>
                    <a:pt x="232" y="212"/>
                  </a:moveTo>
                  <a:lnTo>
                    <a:pt x="227" y="212"/>
                  </a:lnTo>
                  <a:lnTo>
                    <a:pt x="221" y="214"/>
                  </a:lnTo>
                  <a:lnTo>
                    <a:pt x="223" y="214"/>
                  </a:lnTo>
                  <a:lnTo>
                    <a:pt x="224" y="214"/>
                  </a:lnTo>
                  <a:lnTo>
                    <a:pt x="229" y="214"/>
                  </a:lnTo>
                  <a:lnTo>
                    <a:pt x="230" y="214"/>
                  </a:lnTo>
                  <a:lnTo>
                    <a:pt x="232" y="214"/>
                  </a:lnTo>
                  <a:lnTo>
                    <a:pt x="232" y="212"/>
                  </a:lnTo>
                  <a:close/>
                  <a:moveTo>
                    <a:pt x="159" y="298"/>
                  </a:moveTo>
                  <a:lnTo>
                    <a:pt x="157" y="298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59" y="298"/>
                  </a:lnTo>
                  <a:close/>
                  <a:moveTo>
                    <a:pt x="156" y="320"/>
                  </a:moveTo>
                  <a:lnTo>
                    <a:pt x="154" y="318"/>
                  </a:lnTo>
                  <a:lnTo>
                    <a:pt x="153" y="320"/>
                  </a:lnTo>
                  <a:lnTo>
                    <a:pt x="156" y="320"/>
                  </a:lnTo>
                  <a:close/>
                  <a:moveTo>
                    <a:pt x="159" y="314"/>
                  </a:moveTo>
                  <a:lnTo>
                    <a:pt x="157" y="314"/>
                  </a:lnTo>
                  <a:lnTo>
                    <a:pt x="156" y="314"/>
                  </a:lnTo>
                  <a:lnTo>
                    <a:pt x="157" y="315"/>
                  </a:lnTo>
                  <a:lnTo>
                    <a:pt x="159" y="314"/>
                  </a:lnTo>
                  <a:close/>
                  <a:moveTo>
                    <a:pt x="156" y="329"/>
                  </a:moveTo>
                  <a:lnTo>
                    <a:pt x="154" y="329"/>
                  </a:lnTo>
                  <a:lnTo>
                    <a:pt x="153" y="330"/>
                  </a:lnTo>
                  <a:lnTo>
                    <a:pt x="154" y="330"/>
                  </a:lnTo>
                  <a:lnTo>
                    <a:pt x="156" y="329"/>
                  </a:lnTo>
                  <a:close/>
                  <a:moveTo>
                    <a:pt x="159" y="326"/>
                  </a:moveTo>
                  <a:lnTo>
                    <a:pt x="157" y="326"/>
                  </a:lnTo>
                  <a:lnTo>
                    <a:pt x="156" y="327"/>
                  </a:lnTo>
                  <a:lnTo>
                    <a:pt x="157" y="327"/>
                  </a:lnTo>
                  <a:lnTo>
                    <a:pt x="159" y="327"/>
                  </a:lnTo>
                  <a:lnTo>
                    <a:pt x="159" y="326"/>
                  </a:lnTo>
                  <a:close/>
                  <a:moveTo>
                    <a:pt x="159" y="324"/>
                  </a:moveTo>
                  <a:lnTo>
                    <a:pt x="157" y="324"/>
                  </a:lnTo>
                  <a:lnTo>
                    <a:pt x="156" y="324"/>
                  </a:lnTo>
                  <a:lnTo>
                    <a:pt x="154" y="326"/>
                  </a:lnTo>
                  <a:lnTo>
                    <a:pt x="159" y="324"/>
                  </a:lnTo>
                  <a:close/>
                  <a:moveTo>
                    <a:pt x="164" y="314"/>
                  </a:moveTo>
                  <a:lnTo>
                    <a:pt x="164" y="312"/>
                  </a:lnTo>
                  <a:lnTo>
                    <a:pt x="162" y="312"/>
                  </a:lnTo>
                  <a:lnTo>
                    <a:pt x="160" y="314"/>
                  </a:lnTo>
                  <a:lnTo>
                    <a:pt x="162" y="314"/>
                  </a:lnTo>
                  <a:lnTo>
                    <a:pt x="164" y="314"/>
                  </a:lnTo>
                  <a:close/>
                  <a:moveTo>
                    <a:pt x="162" y="332"/>
                  </a:moveTo>
                  <a:lnTo>
                    <a:pt x="160" y="332"/>
                  </a:lnTo>
                  <a:lnTo>
                    <a:pt x="160" y="333"/>
                  </a:lnTo>
                  <a:lnTo>
                    <a:pt x="162" y="332"/>
                  </a:lnTo>
                  <a:close/>
                  <a:moveTo>
                    <a:pt x="162" y="326"/>
                  </a:moveTo>
                  <a:lnTo>
                    <a:pt x="164" y="324"/>
                  </a:lnTo>
                  <a:lnTo>
                    <a:pt x="160" y="326"/>
                  </a:lnTo>
                  <a:lnTo>
                    <a:pt x="162" y="327"/>
                  </a:lnTo>
                  <a:lnTo>
                    <a:pt x="162" y="326"/>
                  </a:lnTo>
                  <a:close/>
                  <a:moveTo>
                    <a:pt x="167" y="335"/>
                  </a:moveTo>
                  <a:lnTo>
                    <a:pt x="165" y="335"/>
                  </a:lnTo>
                  <a:lnTo>
                    <a:pt x="164" y="336"/>
                  </a:lnTo>
                  <a:lnTo>
                    <a:pt x="165" y="336"/>
                  </a:lnTo>
                  <a:lnTo>
                    <a:pt x="167" y="335"/>
                  </a:lnTo>
                  <a:close/>
                  <a:moveTo>
                    <a:pt x="167" y="327"/>
                  </a:moveTo>
                  <a:lnTo>
                    <a:pt x="165" y="327"/>
                  </a:lnTo>
                  <a:lnTo>
                    <a:pt x="165" y="329"/>
                  </a:lnTo>
                  <a:lnTo>
                    <a:pt x="167" y="329"/>
                  </a:lnTo>
                  <a:lnTo>
                    <a:pt x="167" y="327"/>
                  </a:lnTo>
                  <a:close/>
                  <a:moveTo>
                    <a:pt x="180" y="355"/>
                  </a:moveTo>
                  <a:lnTo>
                    <a:pt x="179" y="355"/>
                  </a:lnTo>
                  <a:lnTo>
                    <a:pt x="179" y="356"/>
                  </a:lnTo>
                  <a:lnTo>
                    <a:pt x="177" y="356"/>
                  </a:lnTo>
                  <a:lnTo>
                    <a:pt x="177" y="358"/>
                  </a:lnTo>
                  <a:lnTo>
                    <a:pt x="179" y="358"/>
                  </a:lnTo>
                  <a:lnTo>
                    <a:pt x="179" y="359"/>
                  </a:lnTo>
                  <a:lnTo>
                    <a:pt x="180" y="359"/>
                  </a:lnTo>
                  <a:lnTo>
                    <a:pt x="179" y="358"/>
                  </a:lnTo>
                  <a:lnTo>
                    <a:pt x="180" y="358"/>
                  </a:lnTo>
                  <a:lnTo>
                    <a:pt x="180" y="356"/>
                  </a:lnTo>
                  <a:lnTo>
                    <a:pt x="180" y="355"/>
                  </a:lnTo>
                  <a:close/>
                  <a:moveTo>
                    <a:pt x="165" y="371"/>
                  </a:moveTo>
                  <a:lnTo>
                    <a:pt x="167" y="370"/>
                  </a:lnTo>
                  <a:lnTo>
                    <a:pt x="168" y="370"/>
                  </a:lnTo>
                  <a:lnTo>
                    <a:pt x="171" y="368"/>
                  </a:lnTo>
                  <a:lnTo>
                    <a:pt x="170" y="368"/>
                  </a:lnTo>
                  <a:lnTo>
                    <a:pt x="167" y="370"/>
                  </a:lnTo>
                  <a:lnTo>
                    <a:pt x="165" y="370"/>
                  </a:lnTo>
                  <a:lnTo>
                    <a:pt x="165" y="371"/>
                  </a:lnTo>
                  <a:close/>
                  <a:moveTo>
                    <a:pt x="174" y="374"/>
                  </a:moveTo>
                  <a:lnTo>
                    <a:pt x="174" y="376"/>
                  </a:lnTo>
                  <a:lnTo>
                    <a:pt x="176" y="374"/>
                  </a:lnTo>
                  <a:lnTo>
                    <a:pt x="174" y="374"/>
                  </a:lnTo>
                  <a:lnTo>
                    <a:pt x="170" y="374"/>
                  </a:lnTo>
                  <a:lnTo>
                    <a:pt x="168" y="374"/>
                  </a:lnTo>
                  <a:lnTo>
                    <a:pt x="168" y="376"/>
                  </a:lnTo>
                  <a:lnTo>
                    <a:pt x="170" y="376"/>
                  </a:lnTo>
                  <a:lnTo>
                    <a:pt x="165" y="377"/>
                  </a:lnTo>
                  <a:lnTo>
                    <a:pt x="165" y="376"/>
                  </a:lnTo>
                  <a:lnTo>
                    <a:pt x="165" y="374"/>
                  </a:lnTo>
                  <a:lnTo>
                    <a:pt x="164" y="376"/>
                  </a:lnTo>
                  <a:lnTo>
                    <a:pt x="165" y="377"/>
                  </a:lnTo>
                  <a:lnTo>
                    <a:pt x="170" y="377"/>
                  </a:lnTo>
                  <a:lnTo>
                    <a:pt x="171" y="377"/>
                  </a:lnTo>
                  <a:lnTo>
                    <a:pt x="171" y="376"/>
                  </a:lnTo>
                  <a:lnTo>
                    <a:pt x="170" y="376"/>
                  </a:lnTo>
                  <a:lnTo>
                    <a:pt x="174" y="374"/>
                  </a:lnTo>
                  <a:close/>
                  <a:moveTo>
                    <a:pt x="177" y="380"/>
                  </a:moveTo>
                  <a:lnTo>
                    <a:pt x="176" y="380"/>
                  </a:lnTo>
                  <a:lnTo>
                    <a:pt x="174" y="380"/>
                  </a:lnTo>
                  <a:lnTo>
                    <a:pt x="173" y="382"/>
                  </a:lnTo>
                  <a:lnTo>
                    <a:pt x="174" y="382"/>
                  </a:lnTo>
                  <a:lnTo>
                    <a:pt x="177" y="382"/>
                  </a:lnTo>
                  <a:lnTo>
                    <a:pt x="177" y="380"/>
                  </a:lnTo>
                  <a:close/>
                  <a:moveTo>
                    <a:pt x="183" y="388"/>
                  </a:moveTo>
                  <a:lnTo>
                    <a:pt x="182" y="388"/>
                  </a:lnTo>
                  <a:lnTo>
                    <a:pt x="182" y="389"/>
                  </a:lnTo>
                  <a:lnTo>
                    <a:pt x="176" y="391"/>
                  </a:lnTo>
                  <a:lnTo>
                    <a:pt x="174" y="392"/>
                  </a:lnTo>
                  <a:lnTo>
                    <a:pt x="176" y="392"/>
                  </a:lnTo>
                  <a:lnTo>
                    <a:pt x="176" y="391"/>
                  </a:lnTo>
                  <a:lnTo>
                    <a:pt x="177" y="391"/>
                  </a:lnTo>
                  <a:lnTo>
                    <a:pt x="182" y="389"/>
                  </a:lnTo>
                  <a:lnTo>
                    <a:pt x="183" y="389"/>
                  </a:lnTo>
                  <a:lnTo>
                    <a:pt x="183" y="388"/>
                  </a:lnTo>
                  <a:close/>
                  <a:moveTo>
                    <a:pt x="185" y="362"/>
                  </a:moveTo>
                  <a:lnTo>
                    <a:pt x="182" y="362"/>
                  </a:lnTo>
                  <a:lnTo>
                    <a:pt x="180" y="364"/>
                  </a:lnTo>
                  <a:lnTo>
                    <a:pt x="182" y="364"/>
                  </a:lnTo>
                  <a:lnTo>
                    <a:pt x="183" y="364"/>
                  </a:lnTo>
                  <a:lnTo>
                    <a:pt x="185" y="362"/>
                  </a:lnTo>
                  <a:close/>
                  <a:moveTo>
                    <a:pt x="191" y="418"/>
                  </a:moveTo>
                  <a:lnTo>
                    <a:pt x="189" y="418"/>
                  </a:lnTo>
                  <a:lnTo>
                    <a:pt x="188" y="420"/>
                  </a:lnTo>
                  <a:lnTo>
                    <a:pt x="189" y="420"/>
                  </a:lnTo>
                  <a:lnTo>
                    <a:pt x="191" y="420"/>
                  </a:lnTo>
                  <a:lnTo>
                    <a:pt x="191" y="418"/>
                  </a:lnTo>
                  <a:close/>
                  <a:moveTo>
                    <a:pt x="209" y="273"/>
                  </a:moveTo>
                  <a:lnTo>
                    <a:pt x="210" y="273"/>
                  </a:lnTo>
                  <a:lnTo>
                    <a:pt x="212" y="273"/>
                  </a:lnTo>
                  <a:lnTo>
                    <a:pt x="213" y="273"/>
                  </a:lnTo>
                  <a:lnTo>
                    <a:pt x="212" y="271"/>
                  </a:lnTo>
                  <a:lnTo>
                    <a:pt x="209" y="273"/>
                  </a:lnTo>
                  <a:close/>
                  <a:moveTo>
                    <a:pt x="198" y="274"/>
                  </a:moveTo>
                  <a:lnTo>
                    <a:pt x="200" y="274"/>
                  </a:lnTo>
                  <a:lnTo>
                    <a:pt x="201" y="274"/>
                  </a:lnTo>
                  <a:lnTo>
                    <a:pt x="201" y="273"/>
                  </a:lnTo>
                  <a:lnTo>
                    <a:pt x="200" y="273"/>
                  </a:lnTo>
                  <a:lnTo>
                    <a:pt x="198" y="274"/>
                  </a:lnTo>
                  <a:close/>
                  <a:moveTo>
                    <a:pt x="189" y="285"/>
                  </a:moveTo>
                  <a:lnTo>
                    <a:pt x="189" y="283"/>
                  </a:lnTo>
                  <a:lnTo>
                    <a:pt x="188" y="283"/>
                  </a:lnTo>
                  <a:lnTo>
                    <a:pt x="188" y="285"/>
                  </a:lnTo>
                  <a:lnTo>
                    <a:pt x="186" y="285"/>
                  </a:lnTo>
                  <a:lnTo>
                    <a:pt x="185" y="286"/>
                  </a:lnTo>
                  <a:lnTo>
                    <a:pt x="186" y="286"/>
                  </a:lnTo>
                  <a:lnTo>
                    <a:pt x="191" y="286"/>
                  </a:lnTo>
                  <a:lnTo>
                    <a:pt x="191" y="285"/>
                  </a:lnTo>
                  <a:lnTo>
                    <a:pt x="189" y="285"/>
                  </a:lnTo>
                  <a:close/>
                  <a:moveTo>
                    <a:pt x="177" y="297"/>
                  </a:moveTo>
                  <a:lnTo>
                    <a:pt x="180" y="297"/>
                  </a:lnTo>
                  <a:lnTo>
                    <a:pt x="182" y="297"/>
                  </a:lnTo>
                  <a:lnTo>
                    <a:pt x="183" y="297"/>
                  </a:lnTo>
                  <a:lnTo>
                    <a:pt x="185" y="297"/>
                  </a:lnTo>
                  <a:lnTo>
                    <a:pt x="191" y="297"/>
                  </a:lnTo>
                  <a:lnTo>
                    <a:pt x="192" y="297"/>
                  </a:lnTo>
                  <a:lnTo>
                    <a:pt x="195" y="295"/>
                  </a:lnTo>
                  <a:lnTo>
                    <a:pt x="192" y="295"/>
                  </a:lnTo>
                  <a:lnTo>
                    <a:pt x="185" y="297"/>
                  </a:lnTo>
                  <a:lnTo>
                    <a:pt x="183" y="295"/>
                  </a:lnTo>
                  <a:lnTo>
                    <a:pt x="182" y="295"/>
                  </a:lnTo>
                  <a:lnTo>
                    <a:pt x="177" y="297"/>
                  </a:lnTo>
                  <a:close/>
                  <a:moveTo>
                    <a:pt x="200" y="300"/>
                  </a:moveTo>
                  <a:lnTo>
                    <a:pt x="195" y="301"/>
                  </a:lnTo>
                  <a:lnTo>
                    <a:pt x="194" y="300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4" y="301"/>
                  </a:lnTo>
                  <a:lnTo>
                    <a:pt x="195" y="301"/>
                  </a:lnTo>
                  <a:lnTo>
                    <a:pt x="198" y="301"/>
                  </a:lnTo>
                  <a:lnTo>
                    <a:pt x="200" y="300"/>
                  </a:lnTo>
                  <a:close/>
                  <a:moveTo>
                    <a:pt x="198" y="429"/>
                  </a:moveTo>
                  <a:lnTo>
                    <a:pt x="198" y="430"/>
                  </a:lnTo>
                  <a:lnTo>
                    <a:pt x="200" y="429"/>
                  </a:lnTo>
                  <a:lnTo>
                    <a:pt x="198" y="429"/>
                  </a:lnTo>
                  <a:close/>
                  <a:moveTo>
                    <a:pt x="170" y="291"/>
                  </a:moveTo>
                  <a:lnTo>
                    <a:pt x="171" y="289"/>
                  </a:lnTo>
                  <a:lnTo>
                    <a:pt x="171" y="291"/>
                  </a:lnTo>
                  <a:lnTo>
                    <a:pt x="173" y="289"/>
                  </a:lnTo>
                  <a:lnTo>
                    <a:pt x="174" y="289"/>
                  </a:lnTo>
                  <a:lnTo>
                    <a:pt x="176" y="289"/>
                  </a:lnTo>
                  <a:lnTo>
                    <a:pt x="177" y="289"/>
                  </a:lnTo>
                  <a:lnTo>
                    <a:pt x="179" y="288"/>
                  </a:lnTo>
                  <a:lnTo>
                    <a:pt x="177" y="288"/>
                  </a:lnTo>
                  <a:lnTo>
                    <a:pt x="176" y="288"/>
                  </a:lnTo>
                  <a:lnTo>
                    <a:pt x="174" y="288"/>
                  </a:lnTo>
                  <a:lnTo>
                    <a:pt x="173" y="288"/>
                  </a:lnTo>
                  <a:lnTo>
                    <a:pt x="171" y="289"/>
                  </a:lnTo>
                  <a:lnTo>
                    <a:pt x="170" y="289"/>
                  </a:lnTo>
                  <a:lnTo>
                    <a:pt x="170" y="291"/>
                  </a:lnTo>
                  <a:close/>
                  <a:moveTo>
                    <a:pt x="162" y="298"/>
                  </a:moveTo>
                  <a:lnTo>
                    <a:pt x="160" y="298"/>
                  </a:lnTo>
                  <a:lnTo>
                    <a:pt x="160" y="300"/>
                  </a:lnTo>
                  <a:lnTo>
                    <a:pt x="162" y="300"/>
                  </a:lnTo>
                  <a:lnTo>
                    <a:pt x="162" y="298"/>
                  </a:lnTo>
                  <a:close/>
                  <a:moveTo>
                    <a:pt x="164" y="294"/>
                  </a:moveTo>
                  <a:lnTo>
                    <a:pt x="164" y="292"/>
                  </a:lnTo>
                  <a:lnTo>
                    <a:pt x="160" y="294"/>
                  </a:lnTo>
                  <a:lnTo>
                    <a:pt x="162" y="294"/>
                  </a:lnTo>
                  <a:lnTo>
                    <a:pt x="164" y="294"/>
                  </a:lnTo>
                  <a:close/>
                  <a:moveTo>
                    <a:pt x="165" y="297"/>
                  </a:moveTo>
                  <a:lnTo>
                    <a:pt x="164" y="298"/>
                  </a:lnTo>
                  <a:lnTo>
                    <a:pt x="165" y="298"/>
                  </a:lnTo>
                  <a:lnTo>
                    <a:pt x="165" y="297"/>
                  </a:lnTo>
                  <a:close/>
                  <a:moveTo>
                    <a:pt x="167" y="292"/>
                  </a:moveTo>
                  <a:lnTo>
                    <a:pt x="168" y="292"/>
                  </a:lnTo>
                  <a:lnTo>
                    <a:pt x="170" y="292"/>
                  </a:lnTo>
                  <a:lnTo>
                    <a:pt x="168" y="291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174" y="297"/>
                  </a:moveTo>
                  <a:lnTo>
                    <a:pt x="170" y="297"/>
                  </a:lnTo>
                  <a:lnTo>
                    <a:pt x="167" y="298"/>
                  </a:lnTo>
                  <a:lnTo>
                    <a:pt x="168" y="298"/>
                  </a:lnTo>
                  <a:lnTo>
                    <a:pt x="170" y="298"/>
                  </a:lnTo>
                  <a:lnTo>
                    <a:pt x="171" y="298"/>
                  </a:lnTo>
                  <a:lnTo>
                    <a:pt x="174" y="297"/>
                  </a:lnTo>
                  <a:close/>
                  <a:moveTo>
                    <a:pt x="168" y="317"/>
                  </a:moveTo>
                  <a:lnTo>
                    <a:pt x="171" y="315"/>
                  </a:lnTo>
                  <a:lnTo>
                    <a:pt x="170" y="315"/>
                  </a:lnTo>
                  <a:lnTo>
                    <a:pt x="168" y="317"/>
                  </a:lnTo>
                  <a:close/>
                  <a:moveTo>
                    <a:pt x="170" y="333"/>
                  </a:moveTo>
                  <a:lnTo>
                    <a:pt x="171" y="332"/>
                  </a:lnTo>
                  <a:lnTo>
                    <a:pt x="170" y="332"/>
                  </a:lnTo>
                  <a:lnTo>
                    <a:pt x="170" y="333"/>
                  </a:lnTo>
                  <a:lnTo>
                    <a:pt x="168" y="335"/>
                  </a:lnTo>
                  <a:lnTo>
                    <a:pt x="170" y="335"/>
                  </a:lnTo>
                  <a:lnTo>
                    <a:pt x="171" y="333"/>
                  </a:lnTo>
                  <a:lnTo>
                    <a:pt x="170" y="333"/>
                  </a:lnTo>
                  <a:close/>
                  <a:moveTo>
                    <a:pt x="173" y="324"/>
                  </a:moveTo>
                  <a:lnTo>
                    <a:pt x="174" y="324"/>
                  </a:lnTo>
                  <a:lnTo>
                    <a:pt x="174" y="326"/>
                  </a:lnTo>
                  <a:lnTo>
                    <a:pt x="176" y="326"/>
                  </a:lnTo>
                  <a:lnTo>
                    <a:pt x="174" y="324"/>
                  </a:lnTo>
                  <a:lnTo>
                    <a:pt x="176" y="324"/>
                  </a:lnTo>
                  <a:lnTo>
                    <a:pt x="177" y="323"/>
                  </a:lnTo>
                  <a:lnTo>
                    <a:pt x="176" y="323"/>
                  </a:lnTo>
                  <a:lnTo>
                    <a:pt x="171" y="324"/>
                  </a:lnTo>
                  <a:lnTo>
                    <a:pt x="170" y="324"/>
                  </a:lnTo>
                  <a:lnTo>
                    <a:pt x="168" y="326"/>
                  </a:lnTo>
                  <a:lnTo>
                    <a:pt x="173" y="324"/>
                  </a:lnTo>
                  <a:close/>
                  <a:moveTo>
                    <a:pt x="183" y="330"/>
                  </a:moveTo>
                  <a:lnTo>
                    <a:pt x="185" y="330"/>
                  </a:lnTo>
                  <a:lnTo>
                    <a:pt x="186" y="330"/>
                  </a:lnTo>
                  <a:lnTo>
                    <a:pt x="188" y="330"/>
                  </a:lnTo>
                  <a:lnTo>
                    <a:pt x="189" y="332"/>
                  </a:lnTo>
                  <a:lnTo>
                    <a:pt x="191" y="332"/>
                  </a:lnTo>
                  <a:lnTo>
                    <a:pt x="192" y="332"/>
                  </a:lnTo>
                  <a:lnTo>
                    <a:pt x="192" y="330"/>
                  </a:lnTo>
                  <a:lnTo>
                    <a:pt x="191" y="330"/>
                  </a:lnTo>
                  <a:lnTo>
                    <a:pt x="189" y="332"/>
                  </a:lnTo>
                  <a:lnTo>
                    <a:pt x="189" y="330"/>
                  </a:lnTo>
                  <a:lnTo>
                    <a:pt x="188" y="330"/>
                  </a:lnTo>
                  <a:lnTo>
                    <a:pt x="188" y="329"/>
                  </a:lnTo>
                  <a:lnTo>
                    <a:pt x="186" y="329"/>
                  </a:lnTo>
                  <a:lnTo>
                    <a:pt x="185" y="329"/>
                  </a:lnTo>
                  <a:lnTo>
                    <a:pt x="182" y="329"/>
                  </a:lnTo>
                  <a:lnTo>
                    <a:pt x="179" y="330"/>
                  </a:lnTo>
                  <a:lnTo>
                    <a:pt x="177" y="330"/>
                  </a:lnTo>
                  <a:lnTo>
                    <a:pt x="174" y="330"/>
                  </a:lnTo>
                  <a:lnTo>
                    <a:pt x="174" y="332"/>
                  </a:lnTo>
                  <a:lnTo>
                    <a:pt x="179" y="330"/>
                  </a:lnTo>
                  <a:lnTo>
                    <a:pt x="183" y="330"/>
                  </a:lnTo>
                  <a:close/>
                  <a:moveTo>
                    <a:pt x="183" y="345"/>
                  </a:moveTo>
                  <a:lnTo>
                    <a:pt x="183" y="344"/>
                  </a:lnTo>
                  <a:lnTo>
                    <a:pt x="183" y="342"/>
                  </a:lnTo>
                  <a:lnTo>
                    <a:pt x="185" y="342"/>
                  </a:lnTo>
                  <a:lnTo>
                    <a:pt x="186" y="341"/>
                  </a:lnTo>
                  <a:lnTo>
                    <a:pt x="185" y="341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5"/>
                  </a:lnTo>
                  <a:lnTo>
                    <a:pt x="183" y="345"/>
                  </a:lnTo>
                  <a:close/>
                  <a:moveTo>
                    <a:pt x="188" y="362"/>
                  </a:moveTo>
                  <a:lnTo>
                    <a:pt x="186" y="362"/>
                  </a:lnTo>
                  <a:lnTo>
                    <a:pt x="186" y="364"/>
                  </a:lnTo>
                  <a:lnTo>
                    <a:pt x="188" y="364"/>
                  </a:lnTo>
                  <a:lnTo>
                    <a:pt x="188" y="362"/>
                  </a:lnTo>
                  <a:close/>
                  <a:moveTo>
                    <a:pt x="195" y="359"/>
                  </a:moveTo>
                  <a:lnTo>
                    <a:pt x="195" y="358"/>
                  </a:lnTo>
                  <a:lnTo>
                    <a:pt x="194" y="358"/>
                  </a:lnTo>
                  <a:lnTo>
                    <a:pt x="192" y="356"/>
                  </a:lnTo>
                  <a:lnTo>
                    <a:pt x="191" y="356"/>
                  </a:lnTo>
                  <a:lnTo>
                    <a:pt x="191" y="355"/>
                  </a:lnTo>
                  <a:lnTo>
                    <a:pt x="191" y="353"/>
                  </a:lnTo>
                  <a:lnTo>
                    <a:pt x="192" y="353"/>
                  </a:lnTo>
                  <a:lnTo>
                    <a:pt x="192" y="351"/>
                  </a:lnTo>
                  <a:lnTo>
                    <a:pt x="191" y="351"/>
                  </a:lnTo>
                  <a:lnTo>
                    <a:pt x="189" y="351"/>
                  </a:lnTo>
                  <a:lnTo>
                    <a:pt x="191" y="350"/>
                  </a:lnTo>
                  <a:lnTo>
                    <a:pt x="192" y="350"/>
                  </a:lnTo>
                  <a:lnTo>
                    <a:pt x="194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91" y="350"/>
                  </a:lnTo>
                  <a:lnTo>
                    <a:pt x="189" y="350"/>
                  </a:lnTo>
                  <a:lnTo>
                    <a:pt x="189" y="351"/>
                  </a:lnTo>
                  <a:lnTo>
                    <a:pt x="188" y="351"/>
                  </a:lnTo>
                  <a:lnTo>
                    <a:pt x="188" y="350"/>
                  </a:lnTo>
                  <a:lnTo>
                    <a:pt x="185" y="350"/>
                  </a:lnTo>
                  <a:lnTo>
                    <a:pt x="185" y="348"/>
                  </a:lnTo>
                  <a:lnTo>
                    <a:pt x="183" y="348"/>
                  </a:lnTo>
                  <a:lnTo>
                    <a:pt x="183" y="350"/>
                  </a:lnTo>
                  <a:lnTo>
                    <a:pt x="183" y="351"/>
                  </a:lnTo>
                  <a:lnTo>
                    <a:pt x="185" y="351"/>
                  </a:lnTo>
                  <a:lnTo>
                    <a:pt x="186" y="351"/>
                  </a:lnTo>
                  <a:lnTo>
                    <a:pt x="188" y="353"/>
                  </a:lnTo>
                  <a:lnTo>
                    <a:pt x="188" y="355"/>
                  </a:lnTo>
                  <a:lnTo>
                    <a:pt x="188" y="356"/>
                  </a:lnTo>
                  <a:lnTo>
                    <a:pt x="186" y="358"/>
                  </a:lnTo>
                  <a:lnTo>
                    <a:pt x="188" y="358"/>
                  </a:lnTo>
                  <a:lnTo>
                    <a:pt x="188" y="356"/>
                  </a:lnTo>
                  <a:lnTo>
                    <a:pt x="191" y="358"/>
                  </a:lnTo>
                  <a:lnTo>
                    <a:pt x="192" y="358"/>
                  </a:lnTo>
                  <a:lnTo>
                    <a:pt x="192" y="359"/>
                  </a:lnTo>
                  <a:lnTo>
                    <a:pt x="194" y="359"/>
                  </a:lnTo>
                  <a:lnTo>
                    <a:pt x="195" y="359"/>
                  </a:lnTo>
                  <a:close/>
                  <a:moveTo>
                    <a:pt x="194" y="430"/>
                  </a:moveTo>
                  <a:lnTo>
                    <a:pt x="194" y="429"/>
                  </a:lnTo>
                  <a:lnTo>
                    <a:pt x="195" y="427"/>
                  </a:lnTo>
                  <a:lnTo>
                    <a:pt x="197" y="426"/>
                  </a:lnTo>
                  <a:lnTo>
                    <a:pt x="195" y="426"/>
                  </a:lnTo>
                  <a:lnTo>
                    <a:pt x="195" y="427"/>
                  </a:lnTo>
                  <a:lnTo>
                    <a:pt x="194" y="427"/>
                  </a:lnTo>
                  <a:lnTo>
                    <a:pt x="192" y="429"/>
                  </a:lnTo>
                  <a:lnTo>
                    <a:pt x="194" y="430"/>
                  </a:lnTo>
                  <a:lnTo>
                    <a:pt x="195" y="432"/>
                  </a:lnTo>
                  <a:lnTo>
                    <a:pt x="197" y="432"/>
                  </a:lnTo>
                  <a:lnTo>
                    <a:pt x="197" y="430"/>
                  </a:lnTo>
                  <a:lnTo>
                    <a:pt x="195" y="430"/>
                  </a:lnTo>
                  <a:lnTo>
                    <a:pt x="194" y="430"/>
                  </a:lnTo>
                  <a:close/>
                  <a:moveTo>
                    <a:pt x="198" y="308"/>
                  </a:moveTo>
                  <a:lnTo>
                    <a:pt x="195" y="306"/>
                  </a:lnTo>
                  <a:lnTo>
                    <a:pt x="197" y="306"/>
                  </a:lnTo>
                  <a:lnTo>
                    <a:pt x="198" y="305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1" y="306"/>
                  </a:lnTo>
                  <a:lnTo>
                    <a:pt x="189" y="308"/>
                  </a:lnTo>
                  <a:lnTo>
                    <a:pt x="188" y="308"/>
                  </a:lnTo>
                  <a:lnTo>
                    <a:pt x="183" y="309"/>
                  </a:lnTo>
                  <a:lnTo>
                    <a:pt x="179" y="311"/>
                  </a:lnTo>
                  <a:lnTo>
                    <a:pt x="177" y="312"/>
                  </a:lnTo>
                  <a:lnTo>
                    <a:pt x="176" y="314"/>
                  </a:lnTo>
                  <a:lnTo>
                    <a:pt x="174" y="314"/>
                  </a:lnTo>
                  <a:lnTo>
                    <a:pt x="173" y="315"/>
                  </a:lnTo>
                  <a:lnTo>
                    <a:pt x="176" y="315"/>
                  </a:lnTo>
                  <a:lnTo>
                    <a:pt x="177" y="315"/>
                  </a:lnTo>
                  <a:lnTo>
                    <a:pt x="176" y="314"/>
                  </a:lnTo>
                  <a:lnTo>
                    <a:pt x="177" y="314"/>
                  </a:lnTo>
                  <a:lnTo>
                    <a:pt x="177" y="312"/>
                  </a:lnTo>
                  <a:lnTo>
                    <a:pt x="179" y="312"/>
                  </a:lnTo>
                  <a:lnTo>
                    <a:pt x="180" y="312"/>
                  </a:lnTo>
                  <a:lnTo>
                    <a:pt x="180" y="311"/>
                  </a:lnTo>
                  <a:lnTo>
                    <a:pt x="182" y="311"/>
                  </a:lnTo>
                  <a:lnTo>
                    <a:pt x="185" y="311"/>
                  </a:lnTo>
                  <a:lnTo>
                    <a:pt x="186" y="311"/>
                  </a:lnTo>
                  <a:lnTo>
                    <a:pt x="186" y="309"/>
                  </a:lnTo>
                  <a:lnTo>
                    <a:pt x="188" y="309"/>
                  </a:lnTo>
                  <a:lnTo>
                    <a:pt x="189" y="308"/>
                  </a:lnTo>
                  <a:lnTo>
                    <a:pt x="191" y="308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4" y="306"/>
                  </a:lnTo>
                  <a:lnTo>
                    <a:pt x="195" y="306"/>
                  </a:lnTo>
                  <a:lnTo>
                    <a:pt x="197" y="308"/>
                  </a:lnTo>
                  <a:lnTo>
                    <a:pt x="198" y="308"/>
                  </a:lnTo>
                  <a:close/>
                  <a:moveTo>
                    <a:pt x="201" y="432"/>
                  </a:moveTo>
                  <a:lnTo>
                    <a:pt x="200" y="432"/>
                  </a:lnTo>
                  <a:lnTo>
                    <a:pt x="198" y="433"/>
                  </a:lnTo>
                  <a:lnTo>
                    <a:pt x="200" y="433"/>
                  </a:lnTo>
                  <a:lnTo>
                    <a:pt x="201" y="433"/>
                  </a:lnTo>
                  <a:lnTo>
                    <a:pt x="201" y="432"/>
                  </a:lnTo>
                  <a:close/>
                  <a:moveTo>
                    <a:pt x="201" y="308"/>
                  </a:moveTo>
                  <a:lnTo>
                    <a:pt x="200" y="306"/>
                  </a:lnTo>
                  <a:lnTo>
                    <a:pt x="200" y="308"/>
                  </a:lnTo>
                  <a:lnTo>
                    <a:pt x="201" y="308"/>
                  </a:lnTo>
                  <a:close/>
                  <a:moveTo>
                    <a:pt x="204" y="305"/>
                  </a:moveTo>
                  <a:lnTo>
                    <a:pt x="203" y="303"/>
                  </a:lnTo>
                  <a:lnTo>
                    <a:pt x="201" y="303"/>
                  </a:lnTo>
                  <a:lnTo>
                    <a:pt x="201" y="305"/>
                  </a:lnTo>
                  <a:lnTo>
                    <a:pt x="203" y="305"/>
                  </a:lnTo>
                  <a:lnTo>
                    <a:pt x="204" y="305"/>
                  </a:lnTo>
                  <a:close/>
                  <a:moveTo>
                    <a:pt x="207" y="294"/>
                  </a:moveTo>
                  <a:lnTo>
                    <a:pt x="206" y="292"/>
                  </a:lnTo>
                  <a:lnTo>
                    <a:pt x="204" y="292"/>
                  </a:lnTo>
                  <a:lnTo>
                    <a:pt x="204" y="291"/>
                  </a:lnTo>
                  <a:lnTo>
                    <a:pt x="203" y="291"/>
                  </a:lnTo>
                  <a:lnTo>
                    <a:pt x="201" y="291"/>
                  </a:lnTo>
                  <a:lnTo>
                    <a:pt x="201" y="292"/>
                  </a:lnTo>
                  <a:lnTo>
                    <a:pt x="203" y="292"/>
                  </a:lnTo>
                  <a:lnTo>
                    <a:pt x="204" y="294"/>
                  </a:lnTo>
                  <a:lnTo>
                    <a:pt x="206" y="294"/>
                  </a:lnTo>
                  <a:lnTo>
                    <a:pt x="207" y="294"/>
                  </a:lnTo>
                  <a:close/>
                  <a:moveTo>
                    <a:pt x="212" y="289"/>
                  </a:moveTo>
                  <a:lnTo>
                    <a:pt x="210" y="289"/>
                  </a:lnTo>
                  <a:lnTo>
                    <a:pt x="209" y="291"/>
                  </a:lnTo>
                  <a:lnTo>
                    <a:pt x="212" y="289"/>
                  </a:lnTo>
                  <a:close/>
                  <a:moveTo>
                    <a:pt x="213" y="435"/>
                  </a:moveTo>
                  <a:lnTo>
                    <a:pt x="213" y="433"/>
                  </a:lnTo>
                  <a:lnTo>
                    <a:pt x="212" y="433"/>
                  </a:lnTo>
                  <a:lnTo>
                    <a:pt x="210" y="435"/>
                  </a:lnTo>
                  <a:lnTo>
                    <a:pt x="212" y="435"/>
                  </a:lnTo>
                  <a:lnTo>
                    <a:pt x="213" y="435"/>
                  </a:lnTo>
                  <a:close/>
                  <a:moveTo>
                    <a:pt x="215" y="286"/>
                  </a:moveTo>
                  <a:lnTo>
                    <a:pt x="213" y="286"/>
                  </a:lnTo>
                  <a:lnTo>
                    <a:pt x="212" y="286"/>
                  </a:lnTo>
                  <a:lnTo>
                    <a:pt x="210" y="286"/>
                  </a:lnTo>
                  <a:lnTo>
                    <a:pt x="209" y="285"/>
                  </a:lnTo>
                  <a:lnTo>
                    <a:pt x="210" y="285"/>
                  </a:lnTo>
                  <a:lnTo>
                    <a:pt x="212" y="285"/>
                  </a:lnTo>
                  <a:lnTo>
                    <a:pt x="212" y="283"/>
                  </a:lnTo>
                  <a:lnTo>
                    <a:pt x="210" y="283"/>
                  </a:lnTo>
                  <a:lnTo>
                    <a:pt x="209" y="283"/>
                  </a:lnTo>
                  <a:lnTo>
                    <a:pt x="207" y="283"/>
                  </a:lnTo>
                  <a:lnTo>
                    <a:pt x="207" y="282"/>
                  </a:lnTo>
                  <a:lnTo>
                    <a:pt x="206" y="282"/>
                  </a:lnTo>
                  <a:lnTo>
                    <a:pt x="204" y="282"/>
                  </a:lnTo>
                  <a:lnTo>
                    <a:pt x="204" y="280"/>
                  </a:lnTo>
                  <a:lnTo>
                    <a:pt x="203" y="280"/>
                  </a:lnTo>
                  <a:lnTo>
                    <a:pt x="201" y="280"/>
                  </a:lnTo>
                  <a:lnTo>
                    <a:pt x="200" y="279"/>
                  </a:lnTo>
                  <a:lnTo>
                    <a:pt x="207" y="280"/>
                  </a:lnTo>
                  <a:lnTo>
                    <a:pt x="207" y="279"/>
                  </a:lnTo>
                  <a:lnTo>
                    <a:pt x="206" y="279"/>
                  </a:lnTo>
                  <a:lnTo>
                    <a:pt x="204" y="279"/>
                  </a:lnTo>
                  <a:lnTo>
                    <a:pt x="203" y="279"/>
                  </a:lnTo>
                  <a:lnTo>
                    <a:pt x="204" y="277"/>
                  </a:lnTo>
                  <a:lnTo>
                    <a:pt x="206" y="277"/>
                  </a:lnTo>
                  <a:lnTo>
                    <a:pt x="207" y="274"/>
                  </a:lnTo>
                  <a:lnTo>
                    <a:pt x="206" y="274"/>
                  </a:lnTo>
                  <a:lnTo>
                    <a:pt x="204" y="274"/>
                  </a:lnTo>
                  <a:lnTo>
                    <a:pt x="204" y="277"/>
                  </a:lnTo>
                  <a:lnTo>
                    <a:pt x="203" y="277"/>
                  </a:lnTo>
                  <a:lnTo>
                    <a:pt x="198" y="277"/>
                  </a:lnTo>
                  <a:lnTo>
                    <a:pt x="197" y="279"/>
                  </a:lnTo>
                  <a:lnTo>
                    <a:pt x="195" y="279"/>
                  </a:lnTo>
                  <a:lnTo>
                    <a:pt x="191" y="279"/>
                  </a:lnTo>
                  <a:lnTo>
                    <a:pt x="189" y="279"/>
                  </a:lnTo>
                  <a:lnTo>
                    <a:pt x="188" y="279"/>
                  </a:lnTo>
                  <a:lnTo>
                    <a:pt x="185" y="280"/>
                  </a:lnTo>
                  <a:lnTo>
                    <a:pt x="186" y="280"/>
                  </a:lnTo>
                  <a:lnTo>
                    <a:pt x="186" y="282"/>
                  </a:lnTo>
                  <a:lnTo>
                    <a:pt x="188" y="282"/>
                  </a:lnTo>
                  <a:lnTo>
                    <a:pt x="189" y="282"/>
                  </a:lnTo>
                  <a:lnTo>
                    <a:pt x="191" y="282"/>
                  </a:lnTo>
                  <a:lnTo>
                    <a:pt x="191" y="283"/>
                  </a:lnTo>
                  <a:lnTo>
                    <a:pt x="197" y="282"/>
                  </a:lnTo>
                  <a:lnTo>
                    <a:pt x="203" y="282"/>
                  </a:lnTo>
                  <a:lnTo>
                    <a:pt x="204" y="282"/>
                  </a:lnTo>
                  <a:lnTo>
                    <a:pt x="204" y="283"/>
                  </a:lnTo>
                  <a:lnTo>
                    <a:pt x="201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197" y="285"/>
                  </a:lnTo>
                  <a:lnTo>
                    <a:pt x="195" y="283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5" y="285"/>
                  </a:lnTo>
                  <a:lnTo>
                    <a:pt x="197" y="286"/>
                  </a:lnTo>
                  <a:lnTo>
                    <a:pt x="198" y="286"/>
                  </a:lnTo>
                  <a:lnTo>
                    <a:pt x="198" y="288"/>
                  </a:lnTo>
                  <a:lnTo>
                    <a:pt x="197" y="288"/>
                  </a:lnTo>
                  <a:lnTo>
                    <a:pt x="197" y="289"/>
                  </a:lnTo>
                  <a:lnTo>
                    <a:pt x="195" y="289"/>
                  </a:lnTo>
                  <a:lnTo>
                    <a:pt x="194" y="289"/>
                  </a:lnTo>
                  <a:lnTo>
                    <a:pt x="192" y="289"/>
                  </a:lnTo>
                  <a:lnTo>
                    <a:pt x="191" y="289"/>
                  </a:lnTo>
                  <a:lnTo>
                    <a:pt x="191" y="288"/>
                  </a:lnTo>
                  <a:lnTo>
                    <a:pt x="189" y="289"/>
                  </a:lnTo>
                  <a:lnTo>
                    <a:pt x="185" y="288"/>
                  </a:lnTo>
                  <a:lnTo>
                    <a:pt x="183" y="288"/>
                  </a:lnTo>
                  <a:lnTo>
                    <a:pt x="183" y="286"/>
                  </a:lnTo>
                  <a:lnTo>
                    <a:pt x="182" y="286"/>
                  </a:lnTo>
                  <a:lnTo>
                    <a:pt x="182" y="288"/>
                  </a:lnTo>
                  <a:lnTo>
                    <a:pt x="183" y="289"/>
                  </a:lnTo>
                  <a:lnTo>
                    <a:pt x="185" y="289"/>
                  </a:lnTo>
                  <a:lnTo>
                    <a:pt x="186" y="289"/>
                  </a:lnTo>
                  <a:lnTo>
                    <a:pt x="188" y="289"/>
                  </a:lnTo>
                  <a:lnTo>
                    <a:pt x="188" y="291"/>
                  </a:lnTo>
                  <a:lnTo>
                    <a:pt x="189" y="291"/>
                  </a:lnTo>
                  <a:lnTo>
                    <a:pt x="191" y="291"/>
                  </a:lnTo>
                  <a:lnTo>
                    <a:pt x="194" y="291"/>
                  </a:lnTo>
                  <a:lnTo>
                    <a:pt x="195" y="291"/>
                  </a:lnTo>
                  <a:lnTo>
                    <a:pt x="197" y="289"/>
                  </a:lnTo>
                  <a:lnTo>
                    <a:pt x="197" y="291"/>
                  </a:lnTo>
                  <a:lnTo>
                    <a:pt x="198" y="291"/>
                  </a:lnTo>
                  <a:lnTo>
                    <a:pt x="200" y="291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7" y="288"/>
                  </a:lnTo>
                  <a:lnTo>
                    <a:pt x="206" y="288"/>
                  </a:lnTo>
                  <a:lnTo>
                    <a:pt x="204" y="288"/>
                  </a:lnTo>
                  <a:lnTo>
                    <a:pt x="203" y="288"/>
                  </a:lnTo>
                  <a:lnTo>
                    <a:pt x="201" y="288"/>
                  </a:lnTo>
                  <a:lnTo>
                    <a:pt x="200" y="288"/>
                  </a:lnTo>
                  <a:lnTo>
                    <a:pt x="200" y="286"/>
                  </a:lnTo>
                  <a:lnTo>
                    <a:pt x="201" y="285"/>
                  </a:lnTo>
                  <a:lnTo>
                    <a:pt x="203" y="285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7" y="283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7" y="286"/>
                  </a:lnTo>
                  <a:lnTo>
                    <a:pt x="209" y="286"/>
                  </a:lnTo>
                  <a:lnTo>
                    <a:pt x="209" y="288"/>
                  </a:lnTo>
                  <a:lnTo>
                    <a:pt x="213" y="288"/>
                  </a:lnTo>
                  <a:lnTo>
                    <a:pt x="215" y="288"/>
                  </a:lnTo>
                  <a:lnTo>
                    <a:pt x="215" y="286"/>
                  </a:lnTo>
                  <a:close/>
                  <a:moveTo>
                    <a:pt x="217" y="265"/>
                  </a:moveTo>
                  <a:lnTo>
                    <a:pt x="215" y="265"/>
                  </a:lnTo>
                  <a:lnTo>
                    <a:pt x="213" y="267"/>
                  </a:lnTo>
                  <a:lnTo>
                    <a:pt x="215" y="267"/>
                  </a:lnTo>
                  <a:lnTo>
                    <a:pt x="217" y="267"/>
                  </a:lnTo>
                  <a:lnTo>
                    <a:pt x="217" y="265"/>
                  </a:lnTo>
                  <a:close/>
                  <a:moveTo>
                    <a:pt x="227" y="261"/>
                  </a:moveTo>
                  <a:lnTo>
                    <a:pt x="226" y="261"/>
                  </a:lnTo>
                  <a:lnTo>
                    <a:pt x="226" y="262"/>
                  </a:lnTo>
                  <a:lnTo>
                    <a:pt x="227" y="262"/>
                  </a:lnTo>
                  <a:lnTo>
                    <a:pt x="227" y="261"/>
                  </a:lnTo>
                  <a:close/>
                  <a:moveTo>
                    <a:pt x="226" y="251"/>
                  </a:moveTo>
                  <a:lnTo>
                    <a:pt x="224" y="251"/>
                  </a:lnTo>
                  <a:lnTo>
                    <a:pt x="224" y="253"/>
                  </a:lnTo>
                  <a:lnTo>
                    <a:pt x="226" y="253"/>
                  </a:lnTo>
                  <a:lnTo>
                    <a:pt x="226" y="251"/>
                  </a:lnTo>
                  <a:close/>
                  <a:moveTo>
                    <a:pt x="229" y="248"/>
                  </a:moveTo>
                  <a:lnTo>
                    <a:pt x="227" y="248"/>
                  </a:lnTo>
                  <a:lnTo>
                    <a:pt x="226" y="248"/>
                  </a:lnTo>
                  <a:lnTo>
                    <a:pt x="229" y="250"/>
                  </a:lnTo>
                  <a:lnTo>
                    <a:pt x="227" y="251"/>
                  </a:lnTo>
                  <a:lnTo>
                    <a:pt x="229" y="251"/>
                  </a:lnTo>
                  <a:lnTo>
                    <a:pt x="229" y="250"/>
                  </a:lnTo>
                  <a:lnTo>
                    <a:pt x="229" y="248"/>
                  </a:lnTo>
                  <a:close/>
                  <a:moveTo>
                    <a:pt x="235" y="426"/>
                  </a:moveTo>
                  <a:lnTo>
                    <a:pt x="233" y="426"/>
                  </a:lnTo>
                  <a:lnTo>
                    <a:pt x="233" y="427"/>
                  </a:lnTo>
                  <a:lnTo>
                    <a:pt x="232" y="427"/>
                  </a:lnTo>
                  <a:lnTo>
                    <a:pt x="230" y="427"/>
                  </a:lnTo>
                  <a:lnTo>
                    <a:pt x="232" y="429"/>
                  </a:lnTo>
                  <a:lnTo>
                    <a:pt x="233" y="429"/>
                  </a:lnTo>
                  <a:lnTo>
                    <a:pt x="233" y="427"/>
                  </a:lnTo>
                  <a:lnTo>
                    <a:pt x="235" y="427"/>
                  </a:lnTo>
                  <a:lnTo>
                    <a:pt x="235" y="426"/>
                  </a:lnTo>
                  <a:close/>
                  <a:moveTo>
                    <a:pt x="238" y="230"/>
                  </a:moveTo>
                  <a:lnTo>
                    <a:pt x="235" y="230"/>
                  </a:lnTo>
                  <a:lnTo>
                    <a:pt x="235" y="232"/>
                  </a:lnTo>
                  <a:lnTo>
                    <a:pt x="238" y="232"/>
                  </a:lnTo>
                  <a:lnTo>
                    <a:pt x="238" y="230"/>
                  </a:lnTo>
                  <a:close/>
                  <a:moveTo>
                    <a:pt x="247" y="451"/>
                  </a:moveTo>
                  <a:lnTo>
                    <a:pt x="245" y="453"/>
                  </a:lnTo>
                  <a:lnTo>
                    <a:pt x="247" y="453"/>
                  </a:lnTo>
                  <a:lnTo>
                    <a:pt x="247" y="451"/>
                  </a:lnTo>
                  <a:close/>
                  <a:moveTo>
                    <a:pt x="247" y="447"/>
                  </a:moveTo>
                  <a:lnTo>
                    <a:pt x="245" y="447"/>
                  </a:lnTo>
                  <a:lnTo>
                    <a:pt x="245" y="448"/>
                  </a:lnTo>
                  <a:lnTo>
                    <a:pt x="244" y="448"/>
                  </a:lnTo>
                  <a:lnTo>
                    <a:pt x="244" y="450"/>
                  </a:lnTo>
                  <a:lnTo>
                    <a:pt x="245" y="448"/>
                  </a:lnTo>
                  <a:lnTo>
                    <a:pt x="247" y="448"/>
                  </a:lnTo>
                  <a:lnTo>
                    <a:pt x="247" y="447"/>
                  </a:lnTo>
                  <a:close/>
                  <a:moveTo>
                    <a:pt x="248" y="442"/>
                  </a:moveTo>
                  <a:lnTo>
                    <a:pt x="248" y="441"/>
                  </a:lnTo>
                  <a:lnTo>
                    <a:pt x="250" y="439"/>
                  </a:lnTo>
                  <a:lnTo>
                    <a:pt x="248" y="439"/>
                  </a:lnTo>
                  <a:lnTo>
                    <a:pt x="247" y="441"/>
                  </a:lnTo>
                  <a:lnTo>
                    <a:pt x="247" y="442"/>
                  </a:lnTo>
                  <a:lnTo>
                    <a:pt x="248" y="442"/>
                  </a:lnTo>
                  <a:close/>
                  <a:moveTo>
                    <a:pt x="251" y="444"/>
                  </a:moveTo>
                  <a:lnTo>
                    <a:pt x="250" y="444"/>
                  </a:lnTo>
                  <a:lnTo>
                    <a:pt x="250" y="445"/>
                  </a:lnTo>
                  <a:lnTo>
                    <a:pt x="248" y="445"/>
                  </a:lnTo>
                  <a:lnTo>
                    <a:pt x="248" y="447"/>
                  </a:lnTo>
                  <a:lnTo>
                    <a:pt x="250" y="445"/>
                  </a:lnTo>
                  <a:lnTo>
                    <a:pt x="251" y="445"/>
                  </a:lnTo>
                  <a:lnTo>
                    <a:pt x="251" y="444"/>
                  </a:lnTo>
                  <a:close/>
                  <a:moveTo>
                    <a:pt x="268" y="447"/>
                  </a:moveTo>
                  <a:lnTo>
                    <a:pt x="270" y="447"/>
                  </a:lnTo>
                  <a:lnTo>
                    <a:pt x="270" y="445"/>
                  </a:lnTo>
                  <a:lnTo>
                    <a:pt x="268" y="445"/>
                  </a:lnTo>
                  <a:lnTo>
                    <a:pt x="268" y="447"/>
                  </a:lnTo>
                  <a:close/>
                  <a:moveTo>
                    <a:pt x="259" y="450"/>
                  </a:moveTo>
                  <a:lnTo>
                    <a:pt x="260" y="451"/>
                  </a:lnTo>
                  <a:lnTo>
                    <a:pt x="262" y="451"/>
                  </a:lnTo>
                  <a:lnTo>
                    <a:pt x="263" y="451"/>
                  </a:lnTo>
                  <a:lnTo>
                    <a:pt x="268" y="453"/>
                  </a:lnTo>
                  <a:lnTo>
                    <a:pt x="266" y="453"/>
                  </a:lnTo>
                  <a:lnTo>
                    <a:pt x="265" y="454"/>
                  </a:lnTo>
                  <a:lnTo>
                    <a:pt x="266" y="454"/>
                  </a:lnTo>
                  <a:lnTo>
                    <a:pt x="266" y="453"/>
                  </a:lnTo>
                  <a:lnTo>
                    <a:pt x="268" y="454"/>
                  </a:lnTo>
                  <a:lnTo>
                    <a:pt x="268" y="453"/>
                  </a:lnTo>
                  <a:lnTo>
                    <a:pt x="268" y="451"/>
                  </a:lnTo>
                  <a:lnTo>
                    <a:pt x="266" y="451"/>
                  </a:lnTo>
                  <a:lnTo>
                    <a:pt x="265" y="451"/>
                  </a:lnTo>
                  <a:lnTo>
                    <a:pt x="265" y="450"/>
                  </a:lnTo>
                  <a:lnTo>
                    <a:pt x="263" y="450"/>
                  </a:lnTo>
                  <a:lnTo>
                    <a:pt x="263" y="451"/>
                  </a:lnTo>
                  <a:lnTo>
                    <a:pt x="259" y="450"/>
                  </a:lnTo>
                  <a:close/>
                  <a:moveTo>
                    <a:pt x="265" y="30"/>
                  </a:moveTo>
                  <a:lnTo>
                    <a:pt x="263" y="29"/>
                  </a:lnTo>
                  <a:lnTo>
                    <a:pt x="262" y="29"/>
                  </a:lnTo>
                  <a:lnTo>
                    <a:pt x="263" y="30"/>
                  </a:lnTo>
                  <a:lnTo>
                    <a:pt x="265" y="30"/>
                  </a:lnTo>
                  <a:close/>
                  <a:moveTo>
                    <a:pt x="268" y="32"/>
                  </a:moveTo>
                  <a:lnTo>
                    <a:pt x="266" y="30"/>
                  </a:lnTo>
                  <a:lnTo>
                    <a:pt x="266" y="32"/>
                  </a:lnTo>
                  <a:lnTo>
                    <a:pt x="268" y="32"/>
                  </a:lnTo>
                  <a:close/>
                  <a:moveTo>
                    <a:pt x="273" y="33"/>
                  </a:moveTo>
                  <a:lnTo>
                    <a:pt x="274" y="33"/>
                  </a:lnTo>
                  <a:lnTo>
                    <a:pt x="273" y="32"/>
                  </a:lnTo>
                  <a:lnTo>
                    <a:pt x="271" y="32"/>
                  </a:lnTo>
                  <a:lnTo>
                    <a:pt x="273" y="33"/>
                  </a:lnTo>
                  <a:close/>
                  <a:moveTo>
                    <a:pt x="276" y="435"/>
                  </a:moveTo>
                  <a:lnTo>
                    <a:pt x="273" y="433"/>
                  </a:lnTo>
                  <a:lnTo>
                    <a:pt x="273" y="435"/>
                  </a:lnTo>
                  <a:lnTo>
                    <a:pt x="276" y="435"/>
                  </a:lnTo>
                  <a:close/>
                  <a:moveTo>
                    <a:pt x="286" y="420"/>
                  </a:moveTo>
                  <a:lnTo>
                    <a:pt x="285" y="420"/>
                  </a:lnTo>
                  <a:lnTo>
                    <a:pt x="283" y="420"/>
                  </a:lnTo>
                  <a:lnTo>
                    <a:pt x="285" y="421"/>
                  </a:lnTo>
                  <a:lnTo>
                    <a:pt x="286" y="421"/>
                  </a:lnTo>
                  <a:lnTo>
                    <a:pt x="286" y="420"/>
                  </a:lnTo>
                  <a:close/>
                  <a:moveTo>
                    <a:pt x="291" y="415"/>
                  </a:moveTo>
                  <a:lnTo>
                    <a:pt x="289" y="415"/>
                  </a:lnTo>
                  <a:lnTo>
                    <a:pt x="288" y="415"/>
                  </a:lnTo>
                  <a:lnTo>
                    <a:pt x="288" y="417"/>
                  </a:lnTo>
                  <a:lnTo>
                    <a:pt x="289" y="415"/>
                  </a:lnTo>
                  <a:lnTo>
                    <a:pt x="291" y="417"/>
                  </a:lnTo>
                  <a:lnTo>
                    <a:pt x="291" y="415"/>
                  </a:lnTo>
                  <a:close/>
                  <a:moveTo>
                    <a:pt x="313" y="388"/>
                  </a:moveTo>
                  <a:lnTo>
                    <a:pt x="312" y="388"/>
                  </a:lnTo>
                  <a:lnTo>
                    <a:pt x="310" y="386"/>
                  </a:lnTo>
                  <a:lnTo>
                    <a:pt x="310" y="385"/>
                  </a:lnTo>
                  <a:lnTo>
                    <a:pt x="309" y="385"/>
                  </a:lnTo>
                  <a:lnTo>
                    <a:pt x="310" y="386"/>
                  </a:lnTo>
                  <a:lnTo>
                    <a:pt x="309" y="386"/>
                  </a:lnTo>
                  <a:lnTo>
                    <a:pt x="309" y="388"/>
                  </a:lnTo>
                  <a:lnTo>
                    <a:pt x="310" y="388"/>
                  </a:lnTo>
                  <a:lnTo>
                    <a:pt x="310" y="389"/>
                  </a:lnTo>
                  <a:lnTo>
                    <a:pt x="313" y="389"/>
                  </a:lnTo>
                  <a:lnTo>
                    <a:pt x="313" y="388"/>
                  </a:lnTo>
                  <a:close/>
                  <a:moveTo>
                    <a:pt x="318" y="377"/>
                  </a:moveTo>
                  <a:lnTo>
                    <a:pt x="319" y="377"/>
                  </a:lnTo>
                  <a:lnTo>
                    <a:pt x="319" y="376"/>
                  </a:lnTo>
                  <a:lnTo>
                    <a:pt x="318" y="376"/>
                  </a:lnTo>
                  <a:lnTo>
                    <a:pt x="318" y="377"/>
                  </a:lnTo>
                  <a:close/>
                  <a:moveTo>
                    <a:pt x="321" y="383"/>
                  </a:moveTo>
                  <a:lnTo>
                    <a:pt x="319" y="382"/>
                  </a:lnTo>
                  <a:lnTo>
                    <a:pt x="318" y="382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6" y="383"/>
                  </a:lnTo>
                  <a:lnTo>
                    <a:pt x="318" y="383"/>
                  </a:lnTo>
                  <a:lnTo>
                    <a:pt x="319" y="383"/>
                  </a:lnTo>
                  <a:lnTo>
                    <a:pt x="319" y="385"/>
                  </a:lnTo>
                  <a:lnTo>
                    <a:pt x="321" y="385"/>
                  </a:lnTo>
                  <a:lnTo>
                    <a:pt x="321" y="383"/>
                  </a:lnTo>
                  <a:close/>
                  <a:moveTo>
                    <a:pt x="323" y="377"/>
                  </a:moveTo>
                  <a:lnTo>
                    <a:pt x="321" y="377"/>
                  </a:lnTo>
                  <a:lnTo>
                    <a:pt x="321" y="380"/>
                  </a:lnTo>
                  <a:lnTo>
                    <a:pt x="323" y="380"/>
                  </a:lnTo>
                  <a:lnTo>
                    <a:pt x="323" y="382"/>
                  </a:lnTo>
                  <a:lnTo>
                    <a:pt x="324" y="382"/>
                  </a:lnTo>
                  <a:lnTo>
                    <a:pt x="324" y="380"/>
                  </a:lnTo>
                  <a:lnTo>
                    <a:pt x="324" y="377"/>
                  </a:lnTo>
                  <a:lnTo>
                    <a:pt x="323" y="377"/>
                  </a:lnTo>
                  <a:close/>
                  <a:moveTo>
                    <a:pt x="344" y="24"/>
                  </a:moveTo>
                  <a:lnTo>
                    <a:pt x="338" y="23"/>
                  </a:lnTo>
                  <a:lnTo>
                    <a:pt x="336" y="23"/>
                  </a:lnTo>
                  <a:lnTo>
                    <a:pt x="332" y="23"/>
                  </a:lnTo>
                  <a:lnTo>
                    <a:pt x="333" y="24"/>
                  </a:lnTo>
                  <a:lnTo>
                    <a:pt x="336" y="24"/>
                  </a:lnTo>
                  <a:lnTo>
                    <a:pt x="338" y="24"/>
                  </a:lnTo>
                  <a:lnTo>
                    <a:pt x="342" y="24"/>
                  </a:lnTo>
                  <a:lnTo>
                    <a:pt x="344" y="24"/>
                  </a:lnTo>
                  <a:close/>
                  <a:moveTo>
                    <a:pt x="413" y="324"/>
                  </a:moveTo>
                  <a:lnTo>
                    <a:pt x="412" y="323"/>
                  </a:lnTo>
                  <a:lnTo>
                    <a:pt x="412" y="324"/>
                  </a:lnTo>
                  <a:lnTo>
                    <a:pt x="413" y="324"/>
                  </a:lnTo>
                  <a:close/>
                  <a:moveTo>
                    <a:pt x="478" y="14"/>
                  </a:moveTo>
                  <a:lnTo>
                    <a:pt x="477" y="14"/>
                  </a:lnTo>
                  <a:lnTo>
                    <a:pt x="475" y="14"/>
                  </a:lnTo>
                  <a:lnTo>
                    <a:pt x="477" y="12"/>
                  </a:lnTo>
                  <a:lnTo>
                    <a:pt x="474" y="12"/>
                  </a:lnTo>
                  <a:lnTo>
                    <a:pt x="472" y="14"/>
                  </a:lnTo>
                  <a:lnTo>
                    <a:pt x="475" y="14"/>
                  </a:lnTo>
                  <a:lnTo>
                    <a:pt x="475" y="15"/>
                  </a:lnTo>
                  <a:lnTo>
                    <a:pt x="475" y="17"/>
                  </a:lnTo>
                  <a:lnTo>
                    <a:pt x="477" y="17"/>
                  </a:lnTo>
                  <a:lnTo>
                    <a:pt x="478" y="17"/>
                  </a:lnTo>
                  <a:lnTo>
                    <a:pt x="478" y="15"/>
                  </a:lnTo>
                  <a:lnTo>
                    <a:pt x="478" y="14"/>
                  </a:lnTo>
                  <a:close/>
                  <a:moveTo>
                    <a:pt x="501" y="14"/>
                  </a:moveTo>
                  <a:lnTo>
                    <a:pt x="500" y="14"/>
                  </a:lnTo>
                  <a:lnTo>
                    <a:pt x="495" y="14"/>
                  </a:lnTo>
                  <a:lnTo>
                    <a:pt x="492" y="14"/>
                  </a:lnTo>
                  <a:lnTo>
                    <a:pt x="489" y="12"/>
                  </a:lnTo>
                  <a:lnTo>
                    <a:pt x="488" y="12"/>
                  </a:lnTo>
                  <a:lnTo>
                    <a:pt x="481" y="12"/>
                  </a:lnTo>
                  <a:lnTo>
                    <a:pt x="480" y="12"/>
                  </a:lnTo>
                  <a:lnTo>
                    <a:pt x="481" y="14"/>
                  </a:lnTo>
                  <a:lnTo>
                    <a:pt x="485" y="14"/>
                  </a:lnTo>
                  <a:lnTo>
                    <a:pt x="489" y="15"/>
                  </a:lnTo>
                  <a:lnTo>
                    <a:pt x="491" y="15"/>
                  </a:lnTo>
                  <a:lnTo>
                    <a:pt x="492" y="15"/>
                  </a:lnTo>
                  <a:lnTo>
                    <a:pt x="495" y="15"/>
                  </a:lnTo>
                  <a:lnTo>
                    <a:pt x="497" y="17"/>
                  </a:lnTo>
                  <a:lnTo>
                    <a:pt x="497" y="18"/>
                  </a:lnTo>
                  <a:lnTo>
                    <a:pt x="498" y="18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498" y="15"/>
                  </a:lnTo>
                  <a:lnTo>
                    <a:pt x="500" y="15"/>
                  </a:lnTo>
                  <a:lnTo>
                    <a:pt x="501" y="15"/>
                  </a:lnTo>
                  <a:lnTo>
                    <a:pt x="501" y="14"/>
                  </a:lnTo>
                  <a:close/>
                  <a:moveTo>
                    <a:pt x="531" y="279"/>
                  </a:moveTo>
                  <a:lnTo>
                    <a:pt x="530" y="279"/>
                  </a:lnTo>
                  <a:lnTo>
                    <a:pt x="527" y="279"/>
                  </a:lnTo>
                  <a:lnTo>
                    <a:pt x="525" y="279"/>
                  </a:lnTo>
                  <a:lnTo>
                    <a:pt x="528" y="280"/>
                  </a:lnTo>
                  <a:lnTo>
                    <a:pt x="530" y="280"/>
                  </a:lnTo>
                  <a:lnTo>
                    <a:pt x="531" y="279"/>
                  </a:lnTo>
                  <a:close/>
                  <a:moveTo>
                    <a:pt x="562" y="11"/>
                  </a:moveTo>
                  <a:lnTo>
                    <a:pt x="560" y="11"/>
                  </a:lnTo>
                  <a:lnTo>
                    <a:pt x="559" y="12"/>
                  </a:lnTo>
                  <a:lnTo>
                    <a:pt x="560" y="12"/>
                  </a:lnTo>
                  <a:lnTo>
                    <a:pt x="562" y="11"/>
                  </a:lnTo>
                  <a:close/>
                  <a:moveTo>
                    <a:pt x="569" y="232"/>
                  </a:moveTo>
                  <a:lnTo>
                    <a:pt x="565" y="232"/>
                  </a:lnTo>
                  <a:lnTo>
                    <a:pt x="563" y="232"/>
                  </a:lnTo>
                  <a:lnTo>
                    <a:pt x="562" y="232"/>
                  </a:lnTo>
                  <a:lnTo>
                    <a:pt x="562" y="233"/>
                  </a:lnTo>
                  <a:lnTo>
                    <a:pt x="563" y="233"/>
                  </a:lnTo>
                  <a:lnTo>
                    <a:pt x="565" y="233"/>
                  </a:lnTo>
                  <a:lnTo>
                    <a:pt x="566" y="233"/>
                  </a:lnTo>
                  <a:lnTo>
                    <a:pt x="568" y="233"/>
                  </a:lnTo>
                  <a:lnTo>
                    <a:pt x="569" y="232"/>
                  </a:lnTo>
                  <a:close/>
                  <a:moveTo>
                    <a:pt x="589" y="227"/>
                  </a:moveTo>
                  <a:lnTo>
                    <a:pt x="591" y="227"/>
                  </a:lnTo>
                  <a:lnTo>
                    <a:pt x="591" y="226"/>
                  </a:lnTo>
                  <a:lnTo>
                    <a:pt x="589" y="226"/>
                  </a:lnTo>
                  <a:lnTo>
                    <a:pt x="589" y="227"/>
                  </a:lnTo>
                  <a:close/>
                  <a:moveTo>
                    <a:pt x="584" y="233"/>
                  </a:moveTo>
                  <a:lnTo>
                    <a:pt x="586" y="233"/>
                  </a:lnTo>
                  <a:lnTo>
                    <a:pt x="592" y="233"/>
                  </a:lnTo>
                  <a:lnTo>
                    <a:pt x="595" y="233"/>
                  </a:lnTo>
                  <a:lnTo>
                    <a:pt x="597" y="233"/>
                  </a:lnTo>
                  <a:lnTo>
                    <a:pt x="598" y="232"/>
                  </a:lnTo>
                  <a:lnTo>
                    <a:pt x="597" y="232"/>
                  </a:lnTo>
                  <a:lnTo>
                    <a:pt x="595" y="232"/>
                  </a:lnTo>
                  <a:lnTo>
                    <a:pt x="591" y="232"/>
                  </a:lnTo>
                  <a:lnTo>
                    <a:pt x="584" y="233"/>
                  </a:lnTo>
                  <a:close/>
                  <a:moveTo>
                    <a:pt x="572" y="239"/>
                  </a:moveTo>
                  <a:lnTo>
                    <a:pt x="571" y="239"/>
                  </a:lnTo>
                  <a:lnTo>
                    <a:pt x="569" y="239"/>
                  </a:lnTo>
                  <a:lnTo>
                    <a:pt x="569" y="241"/>
                  </a:lnTo>
                  <a:lnTo>
                    <a:pt x="571" y="241"/>
                  </a:lnTo>
                  <a:lnTo>
                    <a:pt x="572" y="241"/>
                  </a:lnTo>
                  <a:lnTo>
                    <a:pt x="575" y="241"/>
                  </a:lnTo>
                  <a:lnTo>
                    <a:pt x="577" y="241"/>
                  </a:lnTo>
                  <a:lnTo>
                    <a:pt x="578" y="241"/>
                  </a:lnTo>
                  <a:lnTo>
                    <a:pt x="580" y="241"/>
                  </a:lnTo>
                  <a:lnTo>
                    <a:pt x="581" y="241"/>
                  </a:lnTo>
                  <a:lnTo>
                    <a:pt x="584" y="241"/>
                  </a:lnTo>
                  <a:lnTo>
                    <a:pt x="586" y="241"/>
                  </a:lnTo>
                  <a:lnTo>
                    <a:pt x="586" y="242"/>
                  </a:lnTo>
                  <a:lnTo>
                    <a:pt x="587" y="242"/>
                  </a:lnTo>
                  <a:lnTo>
                    <a:pt x="589" y="242"/>
                  </a:lnTo>
                  <a:lnTo>
                    <a:pt x="591" y="239"/>
                  </a:lnTo>
                  <a:lnTo>
                    <a:pt x="592" y="238"/>
                  </a:lnTo>
                  <a:lnTo>
                    <a:pt x="594" y="238"/>
                  </a:lnTo>
                  <a:lnTo>
                    <a:pt x="595" y="238"/>
                  </a:lnTo>
                  <a:lnTo>
                    <a:pt x="597" y="236"/>
                  </a:lnTo>
                  <a:lnTo>
                    <a:pt x="597" y="235"/>
                  </a:lnTo>
                  <a:lnTo>
                    <a:pt x="595" y="235"/>
                  </a:lnTo>
                  <a:lnTo>
                    <a:pt x="594" y="236"/>
                  </a:lnTo>
                  <a:lnTo>
                    <a:pt x="592" y="236"/>
                  </a:lnTo>
                  <a:lnTo>
                    <a:pt x="591" y="236"/>
                  </a:lnTo>
                  <a:lnTo>
                    <a:pt x="589" y="238"/>
                  </a:lnTo>
                  <a:lnTo>
                    <a:pt x="587" y="238"/>
                  </a:lnTo>
                  <a:lnTo>
                    <a:pt x="583" y="239"/>
                  </a:lnTo>
                  <a:lnTo>
                    <a:pt x="581" y="239"/>
                  </a:lnTo>
                  <a:lnTo>
                    <a:pt x="580" y="239"/>
                  </a:lnTo>
                  <a:lnTo>
                    <a:pt x="577" y="239"/>
                  </a:lnTo>
                  <a:lnTo>
                    <a:pt x="575" y="239"/>
                  </a:lnTo>
                  <a:lnTo>
                    <a:pt x="574" y="239"/>
                  </a:lnTo>
                  <a:lnTo>
                    <a:pt x="572" y="239"/>
                  </a:lnTo>
                  <a:close/>
                  <a:moveTo>
                    <a:pt x="589" y="9"/>
                  </a:moveTo>
                  <a:lnTo>
                    <a:pt x="584" y="9"/>
                  </a:lnTo>
                  <a:lnTo>
                    <a:pt x="580" y="9"/>
                  </a:lnTo>
                  <a:lnTo>
                    <a:pt x="574" y="9"/>
                  </a:lnTo>
                  <a:lnTo>
                    <a:pt x="569" y="11"/>
                  </a:lnTo>
                  <a:lnTo>
                    <a:pt x="572" y="11"/>
                  </a:lnTo>
                  <a:lnTo>
                    <a:pt x="577" y="11"/>
                  </a:lnTo>
                  <a:lnTo>
                    <a:pt x="580" y="11"/>
                  </a:lnTo>
                  <a:lnTo>
                    <a:pt x="580" y="12"/>
                  </a:lnTo>
                  <a:lnTo>
                    <a:pt x="581" y="12"/>
                  </a:lnTo>
                  <a:lnTo>
                    <a:pt x="581" y="11"/>
                  </a:lnTo>
                  <a:lnTo>
                    <a:pt x="583" y="11"/>
                  </a:lnTo>
                  <a:lnTo>
                    <a:pt x="589" y="9"/>
                  </a:lnTo>
                  <a:close/>
                  <a:moveTo>
                    <a:pt x="628" y="197"/>
                  </a:moveTo>
                  <a:lnTo>
                    <a:pt x="627" y="197"/>
                  </a:lnTo>
                  <a:lnTo>
                    <a:pt x="627" y="198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8"/>
                  </a:lnTo>
                  <a:lnTo>
                    <a:pt x="628" y="197"/>
                  </a:lnTo>
                  <a:lnTo>
                    <a:pt x="630" y="197"/>
                  </a:lnTo>
                  <a:lnTo>
                    <a:pt x="630" y="195"/>
                  </a:lnTo>
                  <a:lnTo>
                    <a:pt x="631" y="195"/>
                  </a:lnTo>
                  <a:lnTo>
                    <a:pt x="634" y="195"/>
                  </a:lnTo>
                  <a:lnTo>
                    <a:pt x="636" y="194"/>
                  </a:lnTo>
                  <a:lnTo>
                    <a:pt x="633" y="194"/>
                  </a:lnTo>
                  <a:lnTo>
                    <a:pt x="630" y="194"/>
                  </a:lnTo>
                  <a:lnTo>
                    <a:pt x="630" y="195"/>
                  </a:lnTo>
                  <a:lnTo>
                    <a:pt x="628" y="197"/>
                  </a:lnTo>
                  <a:close/>
                  <a:moveTo>
                    <a:pt x="622" y="194"/>
                  </a:moveTo>
                  <a:lnTo>
                    <a:pt x="624" y="195"/>
                  </a:lnTo>
                  <a:lnTo>
                    <a:pt x="628" y="194"/>
                  </a:lnTo>
                  <a:lnTo>
                    <a:pt x="627" y="194"/>
                  </a:lnTo>
                  <a:lnTo>
                    <a:pt x="622" y="194"/>
                  </a:lnTo>
                  <a:close/>
                  <a:moveTo>
                    <a:pt x="615" y="179"/>
                  </a:moveTo>
                  <a:lnTo>
                    <a:pt x="615" y="180"/>
                  </a:lnTo>
                  <a:lnTo>
                    <a:pt x="616" y="179"/>
                  </a:lnTo>
                  <a:lnTo>
                    <a:pt x="615" y="179"/>
                  </a:lnTo>
                  <a:close/>
                  <a:moveTo>
                    <a:pt x="606" y="174"/>
                  </a:moveTo>
                  <a:lnTo>
                    <a:pt x="607" y="176"/>
                  </a:lnTo>
                  <a:lnTo>
                    <a:pt x="609" y="176"/>
                  </a:lnTo>
                  <a:lnTo>
                    <a:pt x="612" y="177"/>
                  </a:lnTo>
                  <a:lnTo>
                    <a:pt x="613" y="177"/>
                  </a:lnTo>
                  <a:lnTo>
                    <a:pt x="615" y="177"/>
                  </a:lnTo>
                  <a:lnTo>
                    <a:pt x="613" y="176"/>
                  </a:lnTo>
                  <a:lnTo>
                    <a:pt x="609" y="174"/>
                  </a:lnTo>
                  <a:lnTo>
                    <a:pt x="607" y="174"/>
                  </a:lnTo>
                  <a:lnTo>
                    <a:pt x="606" y="171"/>
                  </a:lnTo>
                  <a:lnTo>
                    <a:pt x="606" y="174"/>
                  </a:lnTo>
                  <a:close/>
                  <a:moveTo>
                    <a:pt x="604" y="180"/>
                  </a:moveTo>
                  <a:lnTo>
                    <a:pt x="606" y="180"/>
                  </a:lnTo>
                  <a:lnTo>
                    <a:pt x="607" y="180"/>
                  </a:lnTo>
                  <a:lnTo>
                    <a:pt x="610" y="180"/>
                  </a:lnTo>
                  <a:lnTo>
                    <a:pt x="609" y="179"/>
                  </a:lnTo>
                  <a:lnTo>
                    <a:pt x="607" y="179"/>
                  </a:lnTo>
                  <a:lnTo>
                    <a:pt x="606" y="179"/>
                  </a:lnTo>
                  <a:lnTo>
                    <a:pt x="604" y="180"/>
                  </a:lnTo>
                  <a:lnTo>
                    <a:pt x="603" y="180"/>
                  </a:lnTo>
                  <a:lnTo>
                    <a:pt x="603" y="182"/>
                  </a:lnTo>
                  <a:lnTo>
                    <a:pt x="603" y="183"/>
                  </a:lnTo>
                  <a:lnTo>
                    <a:pt x="601" y="183"/>
                  </a:lnTo>
                  <a:lnTo>
                    <a:pt x="601" y="185"/>
                  </a:lnTo>
                  <a:lnTo>
                    <a:pt x="603" y="183"/>
                  </a:lnTo>
                  <a:lnTo>
                    <a:pt x="604" y="183"/>
                  </a:lnTo>
                  <a:lnTo>
                    <a:pt x="604" y="182"/>
                  </a:lnTo>
                  <a:lnTo>
                    <a:pt x="604" y="180"/>
                  </a:lnTo>
                  <a:close/>
                  <a:moveTo>
                    <a:pt x="619" y="188"/>
                  </a:moveTo>
                  <a:lnTo>
                    <a:pt x="618" y="188"/>
                  </a:lnTo>
                  <a:lnTo>
                    <a:pt x="616" y="188"/>
                  </a:lnTo>
                  <a:lnTo>
                    <a:pt x="615" y="186"/>
                  </a:lnTo>
                  <a:lnTo>
                    <a:pt x="613" y="186"/>
                  </a:lnTo>
                  <a:lnTo>
                    <a:pt x="612" y="185"/>
                  </a:lnTo>
                  <a:lnTo>
                    <a:pt x="606" y="186"/>
                  </a:lnTo>
                  <a:lnTo>
                    <a:pt x="609" y="186"/>
                  </a:lnTo>
                  <a:lnTo>
                    <a:pt x="612" y="186"/>
                  </a:lnTo>
                  <a:lnTo>
                    <a:pt x="613" y="186"/>
                  </a:lnTo>
                  <a:lnTo>
                    <a:pt x="616" y="188"/>
                  </a:lnTo>
                  <a:lnTo>
                    <a:pt x="613" y="188"/>
                  </a:lnTo>
                  <a:lnTo>
                    <a:pt x="612" y="188"/>
                  </a:lnTo>
                  <a:lnTo>
                    <a:pt x="610" y="188"/>
                  </a:lnTo>
                  <a:lnTo>
                    <a:pt x="612" y="189"/>
                  </a:lnTo>
                  <a:lnTo>
                    <a:pt x="616" y="188"/>
                  </a:lnTo>
                  <a:lnTo>
                    <a:pt x="616" y="189"/>
                  </a:lnTo>
                  <a:lnTo>
                    <a:pt x="616" y="191"/>
                  </a:lnTo>
                  <a:lnTo>
                    <a:pt x="618" y="189"/>
                  </a:lnTo>
                  <a:lnTo>
                    <a:pt x="619" y="188"/>
                  </a:lnTo>
                  <a:close/>
                  <a:moveTo>
                    <a:pt x="622" y="179"/>
                  </a:moveTo>
                  <a:lnTo>
                    <a:pt x="619" y="177"/>
                  </a:lnTo>
                  <a:lnTo>
                    <a:pt x="619" y="176"/>
                  </a:lnTo>
                  <a:lnTo>
                    <a:pt x="618" y="176"/>
                  </a:lnTo>
                  <a:lnTo>
                    <a:pt x="616" y="177"/>
                  </a:lnTo>
                  <a:lnTo>
                    <a:pt x="618" y="177"/>
                  </a:lnTo>
                  <a:lnTo>
                    <a:pt x="619" y="177"/>
                  </a:lnTo>
                  <a:lnTo>
                    <a:pt x="619" y="179"/>
                  </a:lnTo>
                  <a:lnTo>
                    <a:pt x="622" y="179"/>
                  </a:lnTo>
                  <a:close/>
                  <a:moveTo>
                    <a:pt x="647" y="177"/>
                  </a:moveTo>
                  <a:lnTo>
                    <a:pt x="648" y="179"/>
                  </a:lnTo>
                  <a:lnTo>
                    <a:pt x="650" y="177"/>
                  </a:lnTo>
                  <a:lnTo>
                    <a:pt x="654" y="179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60" y="179"/>
                  </a:lnTo>
                  <a:lnTo>
                    <a:pt x="654" y="177"/>
                  </a:lnTo>
                  <a:lnTo>
                    <a:pt x="650" y="177"/>
                  </a:lnTo>
                  <a:lnTo>
                    <a:pt x="647" y="177"/>
                  </a:lnTo>
                  <a:close/>
                  <a:moveTo>
                    <a:pt x="680" y="170"/>
                  </a:moveTo>
                  <a:lnTo>
                    <a:pt x="677" y="171"/>
                  </a:lnTo>
                  <a:lnTo>
                    <a:pt x="678" y="171"/>
                  </a:lnTo>
                  <a:lnTo>
                    <a:pt x="680" y="170"/>
                  </a:lnTo>
                  <a:close/>
                  <a:moveTo>
                    <a:pt x="697" y="126"/>
                  </a:moveTo>
                  <a:lnTo>
                    <a:pt x="698" y="126"/>
                  </a:lnTo>
                  <a:lnTo>
                    <a:pt x="698" y="124"/>
                  </a:lnTo>
                  <a:lnTo>
                    <a:pt x="697" y="124"/>
                  </a:lnTo>
                  <a:lnTo>
                    <a:pt x="697" y="126"/>
                  </a:lnTo>
                  <a:close/>
                  <a:moveTo>
                    <a:pt x="687" y="135"/>
                  </a:moveTo>
                  <a:lnTo>
                    <a:pt x="689" y="135"/>
                  </a:lnTo>
                  <a:lnTo>
                    <a:pt x="687" y="133"/>
                  </a:lnTo>
                  <a:lnTo>
                    <a:pt x="687" y="135"/>
                  </a:lnTo>
                  <a:close/>
                  <a:moveTo>
                    <a:pt x="689" y="141"/>
                  </a:moveTo>
                  <a:lnTo>
                    <a:pt x="687" y="141"/>
                  </a:lnTo>
                  <a:lnTo>
                    <a:pt x="693" y="142"/>
                  </a:lnTo>
                  <a:lnTo>
                    <a:pt x="692" y="142"/>
                  </a:lnTo>
                  <a:lnTo>
                    <a:pt x="692" y="144"/>
                  </a:lnTo>
                  <a:lnTo>
                    <a:pt x="693" y="144"/>
                  </a:lnTo>
                  <a:lnTo>
                    <a:pt x="693" y="142"/>
                  </a:lnTo>
                  <a:lnTo>
                    <a:pt x="690" y="141"/>
                  </a:lnTo>
                  <a:lnTo>
                    <a:pt x="689" y="141"/>
                  </a:lnTo>
                  <a:close/>
                  <a:moveTo>
                    <a:pt x="751" y="44"/>
                  </a:moveTo>
                  <a:lnTo>
                    <a:pt x="746" y="44"/>
                  </a:lnTo>
                  <a:lnTo>
                    <a:pt x="742" y="45"/>
                  </a:lnTo>
                  <a:lnTo>
                    <a:pt x="739" y="45"/>
                  </a:lnTo>
                  <a:lnTo>
                    <a:pt x="739" y="47"/>
                  </a:lnTo>
                  <a:lnTo>
                    <a:pt x="740" y="47"/>
                  </a:lnTo>
                  <a:lnTo>
                    <a:pt x="742" y="45"/>
                  </a:lnTo>
                  <a:lnTo>
                    <a:pt x="746" y="45"/>
                  </a:lnTo>
                  <a:lnTo>
                    <a:pt x="751" y="44"/>
                  </a:lnTo>
                  <a:close/>
                  <a:moveTo>
                    <a:pt x="765" y="45"/>
                  </a:moveTo>
                  <a:lnTo>
                    <a:pt x="760" y="44"/>
                  </a:lnTo>
                  <a:lnTo>
                    <a:pt x="759" y="44"/>
                  </a:lnTo>
                  <a:lnTo>
                    <a:pt x="760" y="45"/>
                  </a:lnTo>
                  <a:lnTo>
                    <a:pt x="762" y="45"/>
                  </a:lnTo>
                  <a:lnTo>
                    <a:pt x="763" y="45"/>
                  </a:lnTo>
                  <a:lnTo>
                    <a:pt x="765" y="45"/>
                  </a:lnTo>
                  <a:close/>
                  <a:moveTo>
                    <a:pt x="786" y="44"/>
                  </a:moveTo>
                  <a:lnTo>
                    <a:pt x="784" y="44"/>
                  </a:lnTo>
                  <a:lnTo>
                    <a:pt x="783" y="42"/>
                  </a:lnTo>
                  <a:lnTo>
                    <a:pt x="780" y="42"/>
                  </a:lnTo>
                  <a:lnTo>
                    <a:pt x="780" y="44"/>
                  </a:lnTo>
                  <a:lnTo>
                    <a:pt x="777" y="44"/>
                  </a:lnTo>
                  <a:lnTo>
                    <a:pt x="774" y="44"/>
                  </a:lnTo>
                  <a:lnTo>
                    <a:pt x="771" y="45"/>
                  </a:lnTo>
                  <a:lnTo>
                    <a:pt x="775" y="45"/>
                  </a:lnTo>
                  <a:lnTo>
                    <a:pt x="781" y="45"/>
                  </a:lnTo>
                  <a:lnTo>
                    <a:pt x="786" y="44"/>
                  </a:lnTo>
                  <a:close/>
                  <a:moveTo>
                    <a:pt x="763" y="26"/>
                  </a:moveTo>
                  <a:lnTo>
                    <a:pt x="768" y="26"/>
                  </a:lnTo>
                  <a:lnTo>
                    <a:pt x="766" y="24"/>
                  </a:lnTo>
                  <a:lnTo>
                    <a:pt x="765" y="24"/>
                  </a:lnTo>
                  <a:lnTo>
                    <a:pt x="765" y="23"/>
                  </a:lnTo>
                  <a:lnTo>
                    <a:pt x="763" y="23"/>
                  </a:lnTo>
                  <a:lnTo>
                    <a:pt x="762" y="23"/>
                  </a:lnTo>
                  <a:lnTo>
                    <a:pt x="760" y="21"/>
                  </a:lnTo>
                  <a:lnTo>
                    <a:pt x="759" y="21"/>
                  </a:lnTo>
                  <a:lnTo>
                    <a:pt x="757" y="21"/>
                  </a:lnTo>
                  <a:lnTo>
                    <a:pt x="757" y="23"/>
                  </a:lnTo>
                  <a:lnTo>
                    <a:pt x="757" y="24"/>
                  </a:lnTo>
                  <a:lnTo>
                    <a:pt x="759" y="24"/>
                  </a:lnTo>
                  <a:lnTo>
                    <a:pt x="763" y="26"/>
                  </a:lnTo>
                  <a:close/>
                  <a:moveTo>
                    <a:pt x="239" y="453"/>
                  </a:moveTo>
                  <a:lnTo>
                    <a:pt x="239" y="451"/>
                  </a:lnTo>
                  <a:lnTo>
                    <a:pt x="238" y="453"/>
                  </a:lnTo>
                  <a:lnTo>
                    <a:pt x="239" y="453"/>
                  </a:lnTo>
                  <a:close/>
                  <a:moveTo>
                    <a:pt x="239" y="451"/>
                  </a:moveTo>
                  <a:lnTo>
                    <a:pt x="239" y="450"/>
                  </a:lnTo>
                  <a:lnTo>
                    <a:pt x="238" y="451"/>
                  </a:lnTo>
                  <a:lnTo>
                    <a:pt x="239" y="451"/>
                  </a:lnTo>
                  <a:close/>
                  <a:moveTo>
                    <a:pt x="244" y="445"/>
                  </a:moveTo>
                  <a:lnTo>
                    <a:pt x="242" y="445"/>
                  </a:lnTo>
                  <a:lnTo>
                    <a:pt x="241" y="445"/>
                  </a:lnTo>
                  <a:lnTo>
                    <a:pt x="241" y="447"/>
                  </a:lnTo>
                  <a:lnTo>
                    <a:pt x="242" y="447"/>
                  </a:lnTo>
                  <a:lnTo>
                    <a:pt x="244" y="445"/>
                  </a:lnTo>
                  <a:close/>
                  <a:moveTo>
                    <a:pt x="227" y="441"/>
                  </a:moveTo>
                  <a:lnTo>
                    <a:pt x="226" y="442"/>
                  </a:lnTo>
                  <a:lnTo>
                    <a:pt x="227" y="442"/>
                  </a:lnTo>
                  <a:lnTo>
                    <a:pt x="229" y="442"/>
                  </a:lnTo>
                  <a:lnTo>
                    <a:pt x="229" y="441"/>
                  </a:lnTo>
                  <a:lnTo>
                    <a:pt x="230" y="441"/>
                  </a:lnTo>
                  <a:lnTo>
                    <a:pt x="230" y="439"/>
                  </a:lnTo>
                  <a:lnTo>
                    <a:pt x="227" y="439"/>
                  </a:lnTo>
                  <a:lnTo>
                    <a:pt x="227" y="441"/>
                  </a:lnTo>
                  <a:close/>
                  <a:moveTo>
                    <a:pt x="224" y="438"/>
                  </a:moveTo>
                  <a:lnTo>
                    <a:pt x="226" y="439"/>
                  </a:lnTo>
                  <a:lnTo>
                    <a:pt x="224" y="439"/>
                  </a:lnTo>
                  <a:lnTo>
                    <a:pt x="223" y="439"/>
                  </a:lnTo>
                  <a:lnTo>
                    <a:pt x="224" y="441"/>
                  </a:lnTo>
                  <a:lnTo>
                    <a:pt x="226" y="441"/>
                  </a:lnTo>
                  <a:lnTo>
                    <a:pt x="227" y="439"/>
                  </a:lnTo>
                  <a:lnTo>
                    <a:pt x="227" y="438"/>
                  </a:lnTo>
                  <a:lnTo>
                    <a:pt x="224" y="438"/>
                  </a:lnTo>
                  <a:close/>
                  <a:moveTo>
                    <a:pt x="221" y="433"/>
                  </a:moveTo>
                  <a:lnTo>
                    <a:pt x="221" y="433"/>
                  </a:lnTo>
                  <a:lnTo>
                    <a:pt x="220" y="433"/>
                  </a:lnTo>
                  <a:lnTo>
                    <a:pt x="220" y="435"/>
                  </a:lnTo>
                  <a:lnTo>
                    <a:pt x="218" y="436"/>
                  </a:lnTo>
                  <a:lnTo>
                    <a:pt x="220" y="436"/>
                  </a:lnTo>
                  <a:lnTo>
                    <a:pt x="221" y="436"/>
                  </a:lnTo>
                  <a:lnTo>
                    <a:pt x="220" y="438"/>
                  </a:lnTo>
                  <a:lnTo>
                    <a:pt x="218" y="439"/>
                  </a:lnTo>
                  <a:lnTo>
                    <a:pt x="220" y="439"/>
                  </a:lnTo>
                  <a:lnTo>
                    <a:pt x="221" y="439"/>
                  </a:lnTo>
                  <a:lnTo>
                    <a:pt x="221" y="438"/>
                  </a:lnTo>
                  <a:lnTo>
                    <a:pt x="223" y="438"/>
                  </a:lnTo>
                  <a:lnTo>
                    <a:pt x="223" y="436"/>
                  </a:lnTo>
                  <a:lnTo>
                    <a:pt x="226" y="435"/>
                  </a:lnTo>
                  <a:lnTo>
                    <a:pt x="224" y="435"/>
                  </a:lnTo>
                  <a:lnTo>
                    <a:pt x="226" y="433"/>
                  </a:lnTo>
                  <a:lnTo>
                    <a:pt x="221" y="435"/>
                  </a:lnTo>
                  <a:lnTo>
                    <a:pt x="221" y="433"/>
                  </a:lnTo>
                  <a:close/>
                  <a:moveTo>
                    <a:pt x="226" y="432"/>
                  </a:moveTo>
                  <a:lnTo>
                    <a:pt x="224" y="433"/>
                  </a:lnTo>
                  <a:lnTo>
                    <a:pt x="226" y="433"/>
                  </a:lnTo>
                  <a:lnTo>
                    <a:pt x="227" y="433"/>
                  </a:lnTo>
                  <a:lnTo>
                    <a:pt x="227" y="432"/>
                  </a:lnTo>
                  <a:lnTo>
                    <a:pt x="226" y="432"/>
                  </a:lnTo>
                  <a:close/>
                  <a:moveTo>
                    <a:pt x="285" y="433"/>
                  </a:moveTo>
                  <a:lnTo>
                    <a:pt x="286" y="433"/>
                  </a:lnTo>
                  <a:lnTo>
                    <a:pt x="286" y="432"/>
                  </a:lnTo>
                  <a:lnTo>
                    <a:pt x="285" y="432"/>
                  </a:lnTo>
                  <a:lnTo>
                    <a:pt x="285" y="433"/>
                  </a:lnTo>
                  <a:close/>
                  <a:moveTo>
                    <a:pt x="186" y="429"/>
                  </a:moveTo>
                  <a:lnTo>
                    <a:pt x="188" y="427"/>
                  </a:lnTo>
                  <a:lnTo>
                    <a:pt x="186" y="427"/>
                  </a:lnTo>
                  <a:lnTo>
                    <a:pt x="186" y="429"/>
                  </a:lnTo>
                  <a:close/>
                  <a:moveTo>
                    <a:pt x="182" y="418"/>
                  </a:moveTo>
                  <a:lnTo>
                    <a:pt x="180" y="418"/>
                  </a:lnTo>
                  <a:lnTo>
                    <a:pt x="182" y="420"/>
                  </a:lnTo>
                  <a:lnTo>
                    <a:pt x="183" y="418"/>
                  </a:lnTo>
                  <a:lnTo>
                    <a:pt x="182" y="418"/>
                  </a:lnTo>
                  <a:close/>
                  <a:moveTo>
                    <a:pt x="300" y="414"/>
                  </a:moveTo>
                  <a:lnTo>
                    <a:pt x="300" y="412"/>
                  </a:lnTo>
                  <a:lnTo>
                    <a:pt x="301" y="412"/>
                  </a:lnTo>
                  <a:lnTo>
                    <a:pt x="303" y="411"/>
                  </a:lnTo>
                  <a:lnTo>
                    <a:pt x="301" y="411"/>
                  </a:lnTo>
                  <a:lnTo>
                    <a:pt x="298" y="411"/>
                  </a:lnTo>
                  <a:lnTo>
                    <a:pt x="297" y="412"/>
                  </a:lnTo>
                  <a:lnTo>
                    <a:pt x="300" y="414"/>
                  </a:lnTo>
                  <a:close/>
                  <a:moveTo>
                    <a:pt x="318" y="392"/>
                  </a:moveTo>
                  <a:lnTo>
                    <a:pt x="318" y="391"/>
                  </a:lnTo>
                  <a:lnTo>
                    <a:pt x="316" y="392"/>
                  </a:lnTo>
                  <a:lnTo>
                    <a:pt x="318" y="392"/>
                  </a:lnTo>
                  <a:close/>
                  <a:moveTo>
                    <a:pt x="319" y="391"/>
                  </a:moveTo>
                  <a:lnTo>
                    <a:pt x="319" y="389"/>
                  </a:lnTo>
                  <a:lnTo>
                    <a:pt x="318" y="389"/>
                  </a:lnTo>
                  <a:lnTo>
                    <a:pt x="318" y="391"/>
                  </a:lnTo>
                  <a:lnTo>
                    <a:pt x="319" y="391"/>
                  </a:lnTo>
                  <a:close/>
                  <a:moveTo>
                    <a:pt x="168" y="389"/>
                  </a:moveTo>
                  <a:lnTo>
                    <a:pt x="168" y="391"/>
                  </a:lnTo>
                  <a:lnTo>
                    <a:pt x="170" y="389"/>
                  </a:lnTo>
                  <a:lnTo>
                    <a:pt x="170" y="388"/>
                  </a:lnTo>
                  <a:lnTo>
                    <a:pt x="168" y="389"/>
                  </a:lnTo>
                  <a:close/>
                  <a:moveTo>
                    <a:pt x="323" y="388"/>
                  </a:moveTo>
                  <a:lnTo>
                    <a:pt x="321" y="388"/>
                  </a:lnTo>
                  <a:lnTo>
                    <a:pt x="321" y="389"/>
                  </a:lnTo>
                  <a:lnTo>
                    <a:pt x="323" y="388"/>
                  </a:lnTo>
                  <a:close/>
                  <a:moveTo>
                    <a:pt x="170" y="388"/>
                  </a:moveTo>
                  <a:lnTo>
                    <a:pt x="170" y="386"/>
                  </a:lnTo>
                  <a:lnTo>
                    <a:pt x="168" y="386"/>
                  </a:lnTo>
                  <a:lnTo>
                    <a:pt x="170" y="388"/>
                  </a:lnTo>
                  <a:close/>
                  <a:moveTo>
                    <a:pt x="171" y="386"/>
                  </a:moveTo>
                  <a:lnTo>
                    <a:pt x="171" y="385"/>
                  </a:lnTo>
                  <a:lnTo>
                    <a:pt x="170" y="386"/>
                  </a:lnTo>
                  <a:lnTo>
                    <a:pt x="171" y="386"/>
                  </a:lnTo>
                  <a:close/>
                  <a:moveTo>
                    <a:pt x="316" y="382"/>
                  </a:moveTo>
                  <a:lnTo>
                    <a:pt x="318" y="383"/>
                  </a:lnTo>
                  <a:lnTo>
                    <a:pt x="318" y="382"/>
                  </a:lnTo>
                  <a:lnTo>
                    <a:pt x="316" y="382"/>
                  </a:lnTo>
                  <a:close/>
                  <a:moveTo>
                    <a:pt x="160" y="377"/>
                  </a:moveTo>
                  <a:lnTo>
                    <a:pt x="159" y="380"/>
                  </a:lnTo>
                  <a:lnTo>
                    <a:pt x="162" y="377"/>
                  </a:lnTo>
                  <a:lnTo>
                    <a:pt x="160" y="377"/>
                  </a:lnTo>
                  <a:close/>
                  <a:moveTo>
                    <a:pt x="335" y="376"/>
                  </a:moveTo>
                  <a:lnTo>
                    <a:pt x="336" y="376"/>
                  </a:lnTo>
                  <a:lnTo>
                    <a:pt x="336" y="374"/>
                  </a:lnTo>
                  <a:lnTo>
                    <a:pt x="336" y="374"/>
                  </a:lnTo>
                  <a:lnTo>
                    <a:pt x="335" y="374"/>
                  </a:lnTo>
                  <a:lnTo>
                    <a:pt x="335" y="376"/>
                  </a:lnTo>
                  <a:close/>
                  <a:moveTo>
                    <a:pt x="165" y="362"/>
                  </a:moveTo>
                  <a:lnTo>
                    <a:pt x="167" y="364"/>
                  </a:lnTo>
                  <a:lnTo>
                    <a:pt x="167" y="362"/>
                  </a:lnTo>
                  <a:lnTo>
                    <a:pt x="165" y="362"/>
                  </a:lnTo>
                  <a:close/>
                  <a:moveTo>
                    <a:pt x="167" y="362"/>
                  </a:moveTo>
                  <a:lnTo>
                    <a:pt x="168" y="362"/>
                  </a:lnTo>
                  <a:lnTo>
                    <a:pt x="168" y="361"/>
                  </a:lnTo>
                  <a:lnTo>
                    <a:pt x="167" y="362"/>
                  </a:lnTo>
                  <a:close/>
                  <a:moveTo>
                    <a:pt x="336" y="361"/>
                  </a:moveTo>
                  <a:lnTo>
                    <a:pt x="335" y="362"/>
                  </a:lnTo>
                  <a:lnTo>
                    <a:pt x="336" y="362"/>
                  </a:lnTo>
                  <a:lnTo>
                    <a:pt x="342" y="362"/>
                  </a:lnTo>
                  <a:lnTo>
                    <a:pt x="342" y="361"/>
                  </a:lnTo>
                  <a:lnTo>
                    <a:pt x="341" y="361"/>
                  </a:lnTo>
                  <a:lnTo>
                    <a:pt x="336" y="361"/>
                  </a:lnTo>
                  <a:close/>
                  <a:moveTo>
                    <a:pt x="171" y="356"/>
                  </a:moveTo>
                  <a:lnTo>
                    <a:pt x="170" y="356"/>
                  </a:lnTo>
                  <a:lnTo>
                    <a:pt x="170" y="358"/>
                  </a:lnTo>
                  <a:lnTo>
                    <a:pt x="171" y="358"/>
                  </a:lnTo>
                  <a:lnTo>
                    <a:pt x="173" y="356"/>
                  </a:lnTo>
                  <a:lnTo>
                    <a:pt x="174" y="355"/>
                  </a:lnTo>
                  <a:lnTo>
                    <a:pt x="171" y="355"/>
                  </a:lnTo>
                  <a:lnTo>
                    <a:pt x="171" y="356"/>
                  </a:lnTo>
                  <a:close/>
                  <a:moveTo>
                    <a:pt x="168" y="359"/>
                  </a:moveTo>
                  <a:lnTo>
                    <a:pt x="170" y="359"/>
                  </a:lnTo>
                  <a:lnTo>
                    <a:pt x="170" y="358"/>
                  </a:lnTo>
                  <a:lnTo>
                    <a:pt x="168" y="358"/>
                  </a:lnTo>
                  <a:lnTo>
                    <a:pt x="167" y="358"/>
                  </a:lnTo>
                  <a:lnTo>
                    <a:pt x="167" y="359"/>
                  </a:lnTo>
                  <a:lnTo>
                    <a:pt x="168" y="359"/>
                  </a:lnTo>
                  <a:close/>
                  <a:moveTo>
                    <a:pt x="350" y="353"/>
                  </a:moveTo>
                  <a:lnTo>
                    <a:pt x="348" y="353"/>
                  </a:lnTo>
                  <a:lnTo>
                    <a:pt x="350" y="355"/>
                  </a:lnTo>
                  <a:lnTo>
                    <a:pt x="350" y="353"/>
                  </a:lnTo>
                  <a:close/>
                  <a:moveTo>
                    <a:pt x="159" y="347"/>
                  </a:moveTo>
                  <a:lnTo>
                    <a:pt x="159" y="348"/>
                  </a:lnTo>
                  <a:lnTo>
                    <a:pt x="157" y="348"/>
                  </a:lnTo>
                  <a:lnTo>
                    <a:pt x="157" y="350"/>
                  </a:lnTo>
                  <a:lnTo>
                    <a:pt x="159" y="350"/>
                  </a:lnTo>
                  <a:lnTo>
                    <a:pt x="160" y="348"/>
                  </a:lnTo>
                  <a:lnTo>
                    <a:pt x="162" y="348"/>
                  </a:lnTo>
                  <a:lnTo>
                    <a:pt x="160" y="347"/>
                  </a:lnTo>
                  <a:lnTo>
                    <a:pt x="159" y="347"/>
                  </a:lnTo>
                  <a:close/>
                  <a:moveTo>
                    <a:pt x="159" y="339"/>
                  </a:moveTo>
                  <a:lnTo>
                    <a:pt x="157" y="341"/>
                  </a:lnTo>
                  <a:lnTo>
                    <a:pt x="159" y="341"/>
                  </a:lnTo>
                  <a:lnTo>
                    <a:pt x="159" y="339"/>
                  </a:lnTo>
                  <a:close/>
                  <a:moveTo>
                    <a:pt x="407" y="335"/>
                  </a:moveTo>
                  <a:lnTo>
                    <a:pt x="409" y="335"/>
                  </a:lnTo>
                  <a:lnTo>
                    <a:pt x="410" y="335"/>
                  </a:lnTo>
                  <a:lnTo>
                    <a:pt x="409" y="333"/>
                  </a:lnTo>
                  <a:lnTo>
                    <a:pt x="407" y="333"/>
                  </a:lnTo>
                  <a:lnTo>
                    <a:pt x="407" y="335"/>
                  </a:lnTo>
                  <a:close/>
                  <a:moveTo>
                    <a:pt x="394" y="329"/>
                  </a:moveTo>
                  <a:lnTo>
                    <a:pt x="392" y="329"/>
                  </a:lnTo>
                  <a:lnTo>
                    <a:pt x="394" y="330"/>
                  </a:lnTo>
                  <a:lnTo>
                    <a:pt x="394" y="329"/>
                  </a:lnTo>
                  <a:close/>
                  <a:moveTo>
                    <a:pt x="413" y="329"/>
                  </a:moveTo>
                  <a:lnTo>
                    <a:pt x="413" y="330"/>
                  </a:lnTo>
                  <a:lnTo>
                    <a:pt x="415" y="330"/>
                  </a:lnTo>
                  <a:lnTo>
                    <a:pt x="415" y="329"/>
                  </a:lnTo>
                  <a:lnTo>
                    <a:pt x="416" y="327"/>
                  </a:lnTo>
                  <a:lnTo>
                    <a:pt x="415" y="327"/>
                  </a:lnTo>
                  <a:lnTo>
                    <a:pt x="413" y="329"/>
                  </a:lnTo>
                  <a:close/>
                  <a:moveTo>
                    <a:pt x="422" y="329"/>
                  </a:moveTo>
                  <a:lnTo>
                    <a:pt x="422" y="327"/>
                  </a:lnTo>
                  <a:lnTo>
                    <a:pt x="421" y="329"/>
                  </a:lnTo>
                  <a:lnTo>
                    <a:pt x="422" y="329"/>
                  </a:lnTo>
                  <a:close/>
                  <a:moveTo>
                    <a:pt x="438" y="321"/>
                  </a:moveTo>
                  <a:lnTo>
                    <a:pt x="439" y="321"/>
                  </a:lnTo>
                  <a:lnTo>
                    <a:pt x="439" y="320"/>
                  </a:lnTo>
                  <a:lnTo>
                    <a:pt x="438" y="320"/>
                  </a:lnTo>
                  <a:lnTo>
                    <a:pt x="438" y="321"/>
                  </a:lnTo>
                  <a:close/>
                  <a:moveTo>
                    <a:pt x="164" y="308"/>
                  </a:moveTo>
                  <a:lnTo>
                    <a:pt x="162" y="308"/>
                  </a:lnTo>
                  <a:lnTo>
                    <a:pt x="162" y="309"/>
                  </a:lnTo>
                  <a:lnTo>
                    <a:pt x="165" y="308"/>
                  </a:lnTo>
                  <a:lnTo>
                    <a:pt x="164" y="308"/>
                  </a:lnTo>
                  <a:close/>
                  <a:moveTo>
                    <a:pt x="466" y="308"/>
                  </a:moveTo>
                  <a:lnTo>
                    <a:pt x="468" y="309"/>
                  </a:lnTo>
                  <a:lnTo>
                    <a:pt x="469" y="308"/>
                  </a:lnTo>
                  <a:lnTo>
                    <a:pt x="469" y="306"/>
                  </a:lnTo>
                  <a:lnTo>
                    <a:pt x="468" y="306"/>
                  </a:lnTo>
                  <a:lnTo>
                    <a:pt x="468" y="308"/>
                  </a:lnTo>
                  <a:lnTo>
                    <a:pt x="466" y="308"/>
                  </a:lnTo>
                  <a:close/>
                  <a:moveTo>
                    <a:pt x="478" y="301"/>
                  </a:moveTo>
                  <a:lnTo>
                    <a:pt x="478" y="300"/>
                  </a:lnTo>
                  <a:lnTo>
                    <a:pt x="477" y="300"/>
                  </a:lnTo>
                  <a:lnTo>
                    <a:pt x="477" y="301"/>
                  </a:lnTo>
                  <a:lnTo>
                    <a:pt x="478" y="301"/>
                  </a:lnTo>
                  <a:close/>
                  <a:moveTo>
                    <a:pt x="170" y="286"/>
                  </a:moveTo>
                  <a:lnTo>
                    <a:pt x="171" y="285"/>
                  </a:lnTo>
                  <a:lnTo>
                    <a:pt x="170" y="285"/>
                  </a:lnTo>
                  <a:lnTo>
                    <a:pt x="170" y="286"/>
                  </a:lnTo>
                  <a:close/>
                  <a:moveTo>
                    <a:pt x="171" y="277"/>
                  </a:moveTo>
                  <a:lnTo>
                    <a:pt x="171" y="279"/>
                  </a:lnTo>
                  <a:lnTo>
                    <a:pt x="173" y="277"/>
                  </a:lnTo>
                  <a:lnTo>
                    <a:pt x="174" y="277"/>
                  </a:lnTo>
                  <a:lnTo>
                    <a:pt x="174" y="274"/>
                  </a:lnTo>
                  <a:lnTo>
                    <a:pt x="173" y="274"/>
                  </a:lnTo>
                  <a:lnTo>
                    <a:pt x="171" y="277"/>
                  </a:lnTo>
                  <a:close/>
                  <a:moveTo>
                    <a:pt x="186" y="268"/>
                  </a:moveTo>
                  <a:lnTo>
                    <a:pt x="183" y="268"/>
                  </a:lnTo>
                  <a:lnTo>
                    <a:pt x="180" y="270"/>
                  </a:lnTo>
                  <a:lnTo>
                    <a:pt x="182" y="270"/>
                  </a:lnTo>
                  <a:lnTo>
                    <a:pt x="185" y="270"/>
                  </a:lnTo>
                  <a:lnTo>
                    <a:pt x="186" y="270"/>
                  </a:lnTo>
                  <a:lnTo>
                    <a:pt x="188" y="270"/>
                  </a:lnTo>
                  <a:lnTo>
                    <a:pt x="189" y="268"/>
                  </a:lnTo>
                  <a:lnTo>
                    <a:pt x="188" y="268"/>
                  </a:lnTo>
                  <a:lnTo>
                    <a:pt x="186" y="268"/>
                  </a:lnTo>
                  <a:close/>
                  <a:moveTo>
                    <a:pt x="192" y="268"/>
                  </a:moveTo>
                  <a:lnTo>
                    <a:pt x="191" y="268"/>
                  </a:lnTo>
                  <a:lnTo>
                    <a:pt x="191" y="270"/>
                  </a:lnTo>
                  <a:lnTo>
                    <a:pt x="192" y="268"/>
                  </a:lnTo>
                  <a:close/>
                  <a:moveTo>
                    <a:pt x="218" y="244"/>
                  </a:moveTo>
                  <a:lnTo>
                    <a:pt x="217" y="244"/>
                  </a:lnTo>
                  <a:lnTo>
                    <a:pt x="218" y="245"/>
                  </a:lnTo>
                  <a:lnTo>
                    <a:pt x="220" y="244"/>
                  </a:lnTo>
                  <a:lnTo>
                    <a:pt x="218" y="244"/>
                  </a:lnTo>
                  <a:close/>
                  <a:moveTo>
                    <a:pt x="657" y="244"/>
                  </a:moveTo>
                  <a:lnTo>
                    <a:pt x="656" y="242"/>
                  </a:lnTo>
                  <a:lnTo>
                    <a:pt x="656" y="244"/>
                  </a:lnTo>
                  <a:lnTo>
                    <a:pt x="657" y="244"/>
                  </a:lnTo>
                  <a:close/>
                  <a:moveTo>
                    <a:pt x="171" y="235"/>
                  </a:moveTo>
                  <a:lnTo>
                    <a:pt x="171" y="233"/>
                  </a:lnTo>
                  <a:lnTo>
                    <a:pt x="171" y="232"/>
                  </a:lnTo>
                  <a:lnTo>
                    <a:pt x="168" y="232"/>
                  </a:lnTo>
                  <a:lnTo>
                    <a:pt x="167" y="232"/>
                  </a:lnTo>
                  <a:lnTo>
                    <a:pt x="167" y="233"/>
                  </a:lnTo>
                  <a:lnTo>
                    <a:pt x="168" y="235"/>
                  </a:lnTo>
                  <a:lnTo>
                    <a:pt x="171" y="235"/>
                  </a:lnTo>
                  <a:close/>
                  <a:moveTo>
                    <a:pt x="229" y="229"/>
                  </a:moveTo>
                  <a:lnTo>
                    <a:pt x="230" y="230"/>
                  </a:lnTo>
                  <a:lnTo>
                    <a:pt x="232" y="229"/>
                  </a:lnTo>
                  <a:lnTo>
                    <a:pt x="230" y="229"/>
                  </a:lnTo>
                  <a:lnTo>
                    <a:pt x="229" y="229"/>
                  </a:lnTo>
                  <a:close/>
                  <a:moveTo>
                    <a:pt x="220" y="227"/>
                  </a:moveTo>
                  <a:lnTo>
                    <a:pt x="218" y="227"/>
                  </a:lnTo>
                  <a:lnTo>
                    <a:pt x="217" y="227"/>
                  </a:lnTo>
                  <a:lnTo>
                    <a:pt x="221" y="229"/>
                  </a:lnTo>
                  <a:lnTo>
                    <a:pt x="223" y="229"/>
                  </a:lnTo>
                  <a:lnTo>
                    <a:pt x="221" y="227"/>
                  </a:lnTo>
                  <a:lnTo>
                    <a:pt x="220" y="227"/>
                  </a:lnTo>
                  <a:close/>
                  <a:moveTo>
                    <a:pt x="218" y="223"/>
                  </a:moveTo>
                  <a:lnTo>
                    <a:pt x="217" y="223"/>
                  </a:lnTo>
                  <a:lnTo>
                    <a:pt x="215" y="223"/>
                  </a:lnTo>
                  <a:lnTo>
                    <a:pt x="215" y="224"/>
                  </a:lnTo>
                  <a:lnTo>
                    <a:pt x="218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0" y="223"/>
                  </a:lnTo>
                  <a:lnTo>
                    <a:pt x="218" y="223"/>
                  </a:lnTo>
                  <a:close/>
                  <a:moveTo>
                    <a:pt x="622" y="221"/>
                  </a:moveTo>
                  <a:lnTo>
                    <a:pt x="624" y="220"/>
                  </a:lnTo>
                  <a:lnTo>
                    <a:pt x="622" y="220"/>
                  </a:lnTo>
                  <a:lnTo>
                    <a:pt x="622" y="221"/>
                  </a:lnTo>
                  <a:close/>
                  <a:moveTo>
                    <a:pt x="179" y="188"/>
                  </a:moveTo>
                  <a:lnTo>
                    <a:pt x="177" y="188"/>
                  </a:lnTo>
                  <a:lnTo>
                    <a:pt x="179" y="189"/>
                  </a:lnTo>
                  <a:lnTo>
                    <a:pt x="177" y="189"/>
                  </a:lnTo>
                  <a:lnTo>
                    <a:pt x="177" y="191"/>
                  </a:lnTo>
                  <a:lnTo>
                    <a:pt x="179" y="191"/>
                  </a:lnTo>
                  <a:lnTo>
                    <a:pt x="180" y="191"/>
                  </a:lnTo>
                  <a:lnTo>
                    <a:pt x="180" y="189"/>
                  </a:lnTo>
                  <a:lnTo>
                    <a:pt x="180" y="188"/>
                  </a:lnTo>
                  <a:lnTo>
                    <a:pt x="179" y="188"/>
                  </a:lnTo>
                  <a:close/>
                  <a:moveTo>
                    <a:pt x="183" y="191"/>
                  </a:moveTo>
                  <a:lnTo>
                    <a:pt x="185" y="191"/>
                  </a:lnTo>
                  <a:lnTo>
                    <a:pt x="185" y="189"/>
                  </a:lnTo>
                  <a:lnTo>
                    <a:pt x="186" y="189"/>
                  </a:lnTo>
                  <a:lnTo>
                    <a:pt x="188" y="189"/>
                  </a:lnTo>
                  <a:lnTo>
                    <a:pt x="188" y="188"/>
                  </a:lnTo>
                  <a:lnTo>
                    <a:pt x="189" y="188"/>
                  </a:lnTo>
                  <a:lnTo>
                    <a:pt x="191" y="188"/>
                  </a:lnTo>
                  <a:lnTo>
                    <a:pt x="191" y="186"/>
                  </a:lnTo>
                  <a:lnTo>
                    <a:pt x="189" y="186"/>
                  </a:lnTo>
                  <a:lnTo>
                    <a:pt x="188" y="186"/>
                  </a:lnTo>
                  <a:lnTo>
                    <a:pt x="186" y="186"/>
                  </a:lnTo>
                  <a:lnTo>
                    <a:pt x="186" y="188"/>
                  </a:lnTo>
                  <a:lnTo>
                    <a:pt x="185" y="188"/>
                  </a:lnTo>
                  <a:lnTo>
                    <a:pt x="183" y="188"/>
                  </a:lnTo>
                  <a:lnTo>
                    <a:pt x="182" y="188"/>
                  </a:lnTo>
                  <a:lnTo>
                    <a:pt x="182" y="189"/>
                  </a:lnTo>
                  <a:lnTo>
                    <a:pt x="180" y="189"/>
                  </a:lnTo>
                  <a:lnTo>
                    <a:pt x="182" y="191"/>
                  </a:lnTo>
                  <a:lnTo>
                    <a:pt x="183" y="191"/>
                  </a:lnTo>
                  <a:close/>
                  <a:moveTo>
                    <a:pt x="176" y="188"/>
                  </a:moveTo>
                  <a:lnTo>
                    <a:pt x="174" y="188"/>
                  </a:lnTo>
                  <a:lnTo>
                    <a:pt x="173" y="188"/>
                  </a:lnTo>
                  <a:lnTo>
                    <a:pt x="173" y="189"/>
                  </a:lnTo>
                  <a:lnTo>
                    <a:pt x="174" y="189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88"/>
                  </a:lnTo>
                  <a:lnTo>
                    <a:pt x="176" y="188"/>
                  </a:lnTo>
                  <a:close/>
                  <a:moveTo>
                    <a:pt x="692" y="180"/>
                  </a:moveTo>
                  <a:lnTo>
                    <a:pt x="692" y="182"/>
                  </a:lnTo>
                  <a:lnTo>
                    <a:pt x="693" y="182"/>
                  </a:lnTo>
                  <a:lnTo>
                    <a:pt x="695" y="180"/>
                  </a:lnTo>
                  <a:lnTo>
                    <a:pt x="693" y="180"/>
                  </a:lnTo>
                  <a:lnTo>
                    <a:pt x="692" y="180"/>
                  </a:lnTo>
                  <a:close/>
                  <a:moveTo>
                    <a:pt x="188" y="176"/>
                  </a:moveTo>
                  <a:lnTo>
                    <a:pt x="189" y="176"/>
                  </a:lnTo>
                  <a:lnTo>
                    <a:pt x="191" y="174"/>
                  </a:lnTo>
                  <a:lnTo>
                    <a:pt x="189" y="174"/>
                  </a:lnTo>
                  <a:lnTo>
                    <a:pt x="188" y="176"/>
                  </a:lnTo>
                  <a:close/>
                  <a:moveTo>
                    <a:pt x="188" y="171"/>
                  </a:moveTo>
                  <a:lnTo>
                    <a:pt x="186" y="171"/>
                  </a:lnTo>
                  <a:lnTo>
                    <a:pt x="186" y="174"/>
                  </a:lnTo>
                  <a:lnTo>
                    <a:pt x="188" y="174"/>
                  </a:lnTo>
                  <a:lnTo>
                    <a:pt x="189" y="174"/>
                  </a:lnTo>
                  <a:lnTo>
                    <a:pt x="189" y="171"/>
                  </a:lnTo>
                  <a:lnTo>
                    <a:pt x="188" y="171"/>
                  </a:lnTo>
                  <a:close/>
                  <a:moveTo>
                    <a:pt x="185" y="171"/>
                  </a:moveTo>
                  <a:lnTo>
                    <a:pt x="186" y="171"/>
                  </a:lnTo>
                  <a:lnTo>
                    <a:pt x="186" y="170"/>
                  </a:lnTo>
                  <a:lnTo>
                    <a:pt x="185" y="171"/>
                  </a:lnTo>
                  <a:close/>
                  <a:moveTo>
                    <a:pt x="185" y="170"/>
                  </a:moveTo>
                  <a:lnTo>
                    <a:pt x="186" y="170"/>
                  </a:lnTo>
                  <a:lnTo>
                    <a:pt x="186" y="168"/>
                  </a:lnTo>
                  <a:lnTo>
                    <a:pt x="185" y="170"/>
                  </a:lnTo>
                  <a:close/>
                  <a:moveTo>
                    <a:pt x="188" y="156"/>
                  </a:moveTo>
                  <a:lnTo>
                    <a:pt x="186" y="156"/>
                  </a:lnTo>
                  <a:lnTo>
                    <a:pt x="185" y="158"/>
                  </a:lnTo>
                  <a:lnTo>
                    <a:pt x="185" y="158"/>
                  </a:lnTo>
                  <a:lnTo>
                    <a:pt x="183" y="158"/>
                  </a:lnTo>
                  <a:lnTo>
                    <a:pt x="183" y="159"/>
                  </a:lnTo>
                  <a:lnTo>
                    <a:pt x="189" y="158"/>
                  </a:lnTo>
                  <a:lnTo>
                    <a:pt x="185" y="158"/>
                  </a:lnTo>
                  <a:lnTo>
                    <a:pt x="188" y="156"/>
                  </a:lnTo>
                  <a:close/>
                  <a:moveTo>
                    <a:pt x="188" y="153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5" y="152"/>
                  </a:lnTo>
                  <a:lnTo>
                    <a:pt x="183" y="152"/>
                  </a:lnTo>
                  <a:lnTo>
                    <a:pt x="179" y="153"/>
                  </a:lnTo>
                  <a:lnTo>
                    <a:pt x="180" y="153"/>
                  </a:lnTo>
                  <a:lnTo>
                    <a:pt x="185" y="153"/>
                  </a:lnTo>
                  <a:lnTo>
                    <a:pt x="188" y="153"/>
                  </a:lnTo>
                  <a:close/>
                  <a:moveTo>
                    <a:pt x="734" y="150"/>
                  </a:moveTo>
                  <a:lnTo>
                    <a:pt x="731" y="150"/>
                  </a:lnTo>
                  <a:lnTo>
                    <a:pt x="731" y="152"/>
                  </a:lnTo>
                  <a:lnTo>
                    <a:pt x="734" y="152"/>
                  </a:lnTo>
                  <a:lnTo>
                    <a:pt x="736" y="152"/>
                  </a:lnTo>
                  <a:lnTo>
                    <a:pt x="737" y="150"/>
                  </a:lnTo>
                  <a:lnTo>
                    <a:pt x="736" y="150"/>
                  </a:lnTo>
                  <a:lnTo>
                    <a:pt x="734" y="150"/>
                  </a:lnTo>
                  <a:close/>
                  <a:moveTo>
                    <a:pt x="739" y="148"/>
                  </a:moveTo>
                  <a:lnTo>
                    <a:pt x="739" y="150"/>
                  </a:lnTo>
                  <a:lnTo>
                    <a:pt x="740" y="150"/>
                  </a:lnTo>
                  <a:lnTo>
                    <a:pt x="742" y="150"/>
                  </a:lnTo>
                  <a:lnTo>
                    <a:pt x="742" y="148"/>
                  </a:lnTo>
                  <a:lnTo>
                    <a:pt x="740" y="148"/>
                  </a:lnTo>
                  <a:lnTo>
                    <a:pt x="739" y="148"/>
                  </a:lnTo>
                  <a:close/>
                  <a:moveTo>
                    <a:pt x="182" y="148"/>
                  </a:moveTo>
                  <a:lnTo>
                    <a:pt x="183" y="148"/>
                  </a:lnTo>
                  <a:lnTo>
                    <a:pt x="183" y="147"/>
                  </a:lnTo>
                  <a:lnTo>
                    <a:pt x="182" y="148"/>
                  </a:lnTo>
                  <a:close/>
                  <a:moveTo>
                    <a:pt x="757" y="141"/>
                  </a:moveTo>
                  <a:lnTo>
                    <a:pt x="754" y="141"/>
                  </a:lnTo>
                  <a:lnTo>
                    <a:pt x="754" y="142"/>
                  </a:lnTo>
                  <a:lnTo>
                    <a:pt x="753" y="142"/>
                  </a:lnTo>
                  <a:lnTo>
                    <a:pt x="751" y="142"/>
                  </a:lnTo>
                  <a:lnTo>
                    <a:pt x="751" y="144"/>
                  </a:lnTo>
                  <a:lnTo>
                    <a:pt x="753" y="144"/>
                  </a:lnTo>
                  <a:lnTo>
                    <a:pt x="754" y="144"/>
                  </a:lnTo>
                  <a:lnTo>
                    <a:pt x="757" y="144"/>
                  </a:lnTo>
                  <a:lnTo>
                    <a:pt x="759" y="144"/>
                  </a:lnTo>
                  <a:lnTo>
                    <a:pt x="759" y="142"/>
                  </a:lnTo>
                  <a:lnTo>
                    <a:pt x="760" y="141"/>
                  </a:lnTo>
                  <a:lnTo>
                    <a:pt x="759" y="141"/>
                  </a:lnTo>
                  <a:lnTo>
                    <a:pt x="757" y="141"/>
                  </a:lnTo>
                  <a:close/>
                  <a:moveTo>
                    <a:pt x="170" y="136"/>
                  </a:moveTo>
                  <a:lnTo>
                    <a:pt x="168" y="136"/>
                  </a:lnTo>
                  <a:lnTo>
                    <a:pt x="167" y="138"/>
                  </a:lnTo>
                  <a:lnTo>
                    <a:pt x="170" y="138"/>
                  </a:lnTo>
                  <a:lnTo>
                    <a:pt x="170" y="136"/>
                  </a:lnTo>
                  <a:close/>
                  <a:moveTo>
                    <a:pt x="164" y="129"/>
                  </a:moveTo>
                  <a:lnTo>
                    <a:pt x="165" y="130"/>
                  </a:lnTo>
                  <a:lnTo>
                    <a:pt x="167" y="129"/>
                  </a:lnTo>
                  <a:lnTo>
                    <a:pt x="165" y="129"/>
                  </a:lnTo>
                  <a:lnTo>
                    <a:pt x="164" y="129"/>
                  </a:lnTo>
                  <a:close/>
                  <a:moveTo>
                    <a:pt x="27" y="115"/>
                  </a:moveTo>
                  <a:lnTo>
                    <a:pt x="30" y="115"/>
                  </a:lnTo>
                  <a:lnTo>
                    <a:pt x="32" y="115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23" y="115"/>
                  </a:lnTo>
                  <a:lnTo>
                    <a:pt x="26" y="115"/>
                  </a:lnTo>
                  <a:lnTo>
                    <a:pt x="27" y="115"/>
                  </a:lnTo>
                  <a:close/>
                  <a:moveTo>
                    <a:pt x="26" y="100"/>
                  </a:moveTo>
                  <a:lnTo>
                    <a:pt x="27" y="100"/>
                  </a:lnTo>
                  <a:lnTo>
                    <a:pt x="24" y="99"/>
                  </a:lnTo>
                  <a:lnTo>
                    <a:pt x="23" y="99"/>
                  </a:lnTo>
                  <a:lnTo>
                    <a:pt x="21" y="99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8" y="100"/>
                  </a:lnTo>
                  <a:lnTo>
                    <a:pt x="20" y="100"/>
                  </a:lnTo>
                  <a:lnTo>
                    <a:pt x="26" y="100"/>
                  </a:lnTo>
                  <a:close/>
                  <a:moveTo>
                    <a:pt x="763" y="92"/>
                  </a:moveTo>
                  <a:lnTo>
                    <a:pt x="762" y="92"/>
                  </a:lnTo>
                  <a:lnTo>
                    <a:pt x="762" y="94"/>
                  </a:lnTo>
                  <a:lnTo>
                    <a:pt x="760" y="94"/>
                  </a:lnTo>
                  <a:lnTo>
                    <a:pt x="759" y="94"/>
                  </a:lnTo>
                  <a:lnTo>
                    <a:pt x="757" y="95"/>
                  </a:lnTo>
                  <a:lnTo>
                    <a:pt x="760" y="95"/>
                  </a:lnTo>
                  <a:lnTo>
                    <a:pt x="762" y="95"/>
                  </a:lnTo>
                  <a:lnTo>
                    <a:pt x="763" y="95"/>
                  </a:lnTo>
                  <a:lnTo>
                    <a:pt x="765" y="94"/>
                  </a:lnTo>
                  <a:lnTo>
                    <a:pt x="766" y="94"/>
                  </a:lnTo>
                  <a:lnTo>
                    <a:pt x="766" y="92"/>
                  </a:lnTo>
                  <a:lnTo>
                    <a:pt x="765" y="92"/>
                  </a:lnTo>
                  <a:lnTo>
                    <a:pt x="763" y="92"/>
                  </a:lnTo>
                  <a:close/>
                  <a:moveTo>
                    <a:pt x="718" y="89"/>
                  </a:moveTo>
                  <a:lnTo>
                    <a:pt x="716" y="89"/>
                  </a:lnTo>
                  <a:lnTo>
                    <a:pt x="716" y="91"/>
                  </a:lnTo>
                  <a:lnTo>
                    <a:pt x="718" y="91"/>
                  </a:lnTo>
                  <a:lnTo>
                    <a:pt x="718" y="89"/>
                  </a:lnTo>
                  <a:close/>
                  <a:moveTo>
                    <a:pt x="728" y="86"/>
                  </a:moveTo>
                  <a:lnTo>
                    <a:pt x="728" y="85"/>
                  </a:lnTo>
                  <a:lnTo>
                    <a:pt x="727" y="85"/>
                  </a:lnTo>
                  <a:lnTo>
                    <a:pt x="725" y="86"/>
                  </a:lnTo>
                  <a:lnTo>
                    <a:pt x="724" y="86"/>
                  </a:lnTo>
                  <a:lnTo>
                    <a:pt x="722" y="86"/>
                  </a:lnTo>
                  <a:lnTo>
                    <a:pt x="725" y="88"/>
                  </a:lnTo>
                  <a:lnTo>
                    <a:pt x="728" y="88"/>
                  </a:lnTo>
                  <a:lnTo>
                    <a:pt x="728" y="86"/>
                  </a:lnTo>
                  <a:close/>
                  <a:moveTo>
                    <a:pt x="760" y="79"/>
                  </a:moveTo>
                  <a:lnTo>
                    <a:pt x="759" y="79"/>
                  </a:lnTo>
                  <a:lnTo>
                    <a:pt x="757" y="79"/>
                  </a:lnTo>
                  <a:lnTo>
                    <a:pt x="754" y="79"/>
                  </a:lnTo>
                  <a:lnTo>
                    <a:pt x="754" y="80"/>
                  </a:lnTo>
                  <a:lnTo>
                    <a:pt x="757" y="80"/>
                  </a:lnTo>
                  <a:lnTo>
                    <a:pt x="760" y="79"/>
                  </a:lnTo>
                  <a:close/>
                  <a:moveTo>
                    <a:pt x="765" y="76"/>
                  </a:moveTo>
                  <a:lnTo>
                    <a:pt x="763" y="76"/>
                  </a:lnTo>
                  <a:lnTo>
                    <a:pt x="762" y="76"/>
                  </a:lnTo>
                  <a:lnTo>
                    <a:pt x="762" y="77"/>
                  </a:lnTo>
                  <a:lnTo>
                    <a:pt x="765" y="77"/>
                  </a:lnTo>
                  <a:lnTo>
                    <a:pt x="765" y="76"/>
                  </a:lnTo>
                  <a:close/>
                  <a:moveTo>
                    <a:pt x="771" y="70"/>
                  </a:moveTo>
                  <a:lnTo>
                    <a:pt x="769" y="70"/>
                  </a:lnTo>
                  <a:lnTo>
                    <a:pt x="769" y="71"/>
                  </a:lnTo>
                  <a:lnTo>
                    <a:pt x="771" y="71"/>
                  </a:lnTo>
                  <a:lnTo>
                    <a:pt x="772" y="71"/>
                  </a:lnTo>
                  <a:lnTo>
                    <a:pt x="774" y="71"/>
                  </a:lnTo>
                  <a:lnTo>
                    <a:pt x="774" y="70"/>
                  </a:lnTo>
                  <a:lnTo>
                    <a:pt x="772" y="70"/>
                  </a:lnTo>
                  <a:lnTo>
                    <a:pt x="771" y="70"/>
                  </a:lnTo>
                  <a:close/>
                  <a:moveTo>
                    <a:pt x="766" y="73"/>
                  </a:moveTo>
                  <a:lnTo>
                    <a:pt x="768" y="73"/>
                  </a:lnTo>
                  <a:lnTo>
                    <a:pt x="769" y="73"/>
                  </a:lnTo>
                  <a:lnTo>
                    <a:pt x="769" y="71"/>
                  </a:lnTo>
                  <a:lnTo>
                    <a:pt x="766" y="71"/>
                  </a:lnTo>
                  <a:lnTo>
                    <a:pt x="766" y="73"/>
                  </a:lnTo>
                  <a:close/>
                  <a:moveTo>
                    <a:pt x="780" y="29"/>
                  </a:moveTo>
                  <a:lnTo>
                    <a:pt x="781" y="29"/>
                  </a:lnTo>
                  <a:lnTo>
                    <a:pt x="780" y="27"/>
                  </a:lnTo>
                  <a:lnTo>
                    <a:pt x="778" y="27"/>
                  </a:lnTo>
                  <a:lnTo>
                    <a:pt x="774" y="27"/>
                  </a:lnTo>
                  <a:lnTo>
                    <a:pt x="778" y="29"/>
                  </a:lnTo>
                  <a:lnTo>
                    <a:pt x="780" y="29"/>
                  </a:lnTo>
                  <a:close/>
                  <a:moveTo>
                    <a:pt x="404" y="12"/>
                  </a:moveTo>
                  <a:lnTo>
                    <a:pt x="406" y="12"/>
                  </a:lnTo>
                  <a:lnTo>
                    <a:pt x="401" y="11"/>
                  </a:lnTo>
                  <a:lnTo>
                    <a:pt x="397" y="11"/>
                  </a:lnTo>
                  <a:lnTo>
                    <a:pt x="395" y="11"/>
                  </a:lnTo>
                  <a:lnTo>
                    <a:pt x="394" y="11"/>
                  </a:lnTo>
                  <a:lnTo>
                    <a:pt x="394" y="12"/>
                  </a:lnTo>
                  <a:lnTo>
                    <a:pt x="400" y="12"/>
                  </a:lnTo>
                  <a:lnTo>
                    <a:pt x="404" y="12"/>
                  </a:lnTo>
                  <a:close/>
                  <a:moveTo>
                    <a:pt x="419" y="11"/>
                  </a:moveTo>
                  <a:lnTo>
                    <a:pt x="415" y="9"/>
                  </a:lnTo>
                  <a:lnTo>
                    <a:pt x="415" y="11"/>
                  </a:lnTo>
                  <a:lnTo>
                    <a:pt x="418" y="11"/>
                  </a:lnTo>
                  <a:lnTo>
                    <a:pt x="419" y="1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924">
              <a:extLst>
                <a:ext uri="{FF2B5EF4-FFF2-40B4-BE49-F238E27FC236}">
                  <a16:creationId xmlns:a16="http://schemas.microsoft.com/office/drawing/2014/main" id="{759BA64C-1B8D-D21A-A237-921B85AE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530475"/>
              <a:ext cx="14288" cy="14288"/>
            </a:xfrm>
            <a:custGeom>
              <a:avLst/>
              <a:gdLst>
                <a:gd name="T0" fmla="*/ 8 w 9"/>
                <a:gd name="T1" fmla="*/ 7 h 9"/>
                <a:gd name="T2" fmla="*/ 9 w 9"/>
                <a:gd name="T3" fmla="*/ 7 h 9"/>
                <a:gd name="T4" fmla="*/ 8 w 9"/>
                <a:gd name="T5" fmla="*/ 7 h 9"/>
                <a:gd name="T6" fmla="*/ 8 w 9"/>
                <a:gd name="T7" fmla="*/ 9 h 9"/>
                <a:gd name="T8" fmla="*/ 8 w 9"/>
                <a:gd name="T9" fmla="*/ 7 h 9"/>
                <a:gd name="T10" fmla="*/ 6 w 9"/>
                <a:gd name="T11" fmla="*/ 7 h 9"/>
                <a:gd name="T12" fmla="*/ 5 w 9"/>
                <a:gd name="T13" fmla="*/ 6 h 9"/>
                <a:gd name="T14" fmla="*/ 3 w 9"/>
                <a:gd name="T15" fmla="*/ 6 h 9"/>
                <a:gd name="T16" fmla="*/ 3 w 9"/>
                <a:gd name="T17" fmla="*/ 4 h 9"/>
                <a:gd name="T18" fmla="*/ 2 w 9"/>
                <a:gd name="T19" fmla="*/ 4 h 9"/>
                <a:gd name="T20" fmla="*/ 2 w 9"/>
                <a:gd name="T21" fmla="*/ 3 h 9"/>
                <a:gd name="T22" fmla="*/ 0 w 9"/>
                <a:gd name="T23" fmla="*/ 3 h 9"/>
                <a:gd name="T24" fmla="*/ 0 w 9"/>
                <a:gd name="T25" fmla="*/ 1 h 9"/>
                <a:gd name="T26" fmla="*/ 0 w 9"/>
                <a:gd name="T27" fmla="*/ 0 h 9"/>
                <a:gd name="T28" fmla="*/ 2 w 9"/>
                <a:gd name="T29" fmla="*/ 0 h 9"/>
                <a:gd name="T30" fmla="*/ 2 w 9"/>
                <a:gd name="T31" fmla="*/ 1 h 9"/>
                <a:gd name="T32" fmla="*/ 3 w 9"/>
                <a:gd name="T33" fmla="*/ 1 h 9"/>
                <a:gd name="T34" fmla="*/ 3 w 9"/>
                <a:gd name="T35" fmla="*/ 3 h 9"/>
                <a:gd name="T36" fmla="*/ 3 w 9"/>
                <a:gd name="T37" fmla="*/ 4 h 9"/>
                <a:gd name="T38" fmla="*/ 5 w 9"/>
                <a:gd name="T39" fmla="*/ 4 h 9"/>
                <a:gd name="T40" fmla="*/ 6 w 9"/>
                <a:gd name="T41" fmla="*/ 4 h 9"/>
                <a:gd name="T42" fmla="*/ 8 w 9"/>
                <a:gd name="T43" fmla="*/ 6 h 9"/>
                <a:gd name="T44" fmla="*/ 8 w 9"/>
                <a:gd name="T4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lnTo>
                    <a:pt x="9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6"/>
                  </a:lnTo>
                  <a:lnTo>
                    <a:pt x="8" y="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925">
              <a:extLst>
                <a:ext uri="{FF2B5EF4-FFF2-40B4-BE49-F238E27FC236}">
                  <a16:creationId xmlns:a16="http://schemas.microsoft.com/office/drawing/2014/main" id="{9468B09B-8CDF-EE33-4F73-AAB46008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238" y="2519363"/>
              <a:ext cx="4763" cy="11113"/>
            </a:xfrm>
            <a:custGeom>
              <a:avLst/>
              <a:gdLst>
                <a:gd name="T0" fmla="*/ 2 w 3"/>
                <a:gd name="T1" fmla="*/ 2 h 7"/>
                <a:gd name="T2" fmla="*/ 3 w 3"/>
                <a:gd name="T3" fmla="*/ 4 h 7"/>
                <a:gd name="T4" fmla="*/ 3 w 3"/>
                <a:gd name="T5" fmla="*/ 5 h 7"/>
                <a:gd name="T6" fmla="*/ 3 w 3"/>
                <a:gd name="T7" fmla="*/ 7 h 7"/>
                <a:gd name="T8" fmla="*/ 3 w 3"/>
                <a:gd name="T9" fmla="*/ 5 h 7"/>
                <a:gd name="T10" fmla="*/ 2 w 3"/>
                <a:gd name="T11" fmla="*/ 5 h 7"/>
                <a:gd name="T12" fmla="*/ 3 w 3"/>
                <a:gd name="T13" fmla="*/ 5 h 7"/>
                <a:gd name="T14" fmla="*/ 2 w 3"/>
                <a:gd name="T15" fmla="*/ 5 h 7"/>
                <a:gd name="T16" fmla="*/ 0 w 3"/>
                <a:gd name="T17" fmla="*/ 4 h 7"/>
                <a:gd name="T18" fmla="*/ 0 w 3"/>
                <a:gd name="T19" fmla="*/ 2 h 7"/>
                <a:gd name="T20" fmla="*/ 0 w 3"/>
                <a:gd name="T21" fmla="*/ 0 h 7"/>
                <a:gd name="T22" fmla="*/ 2 w 3"/>
                <a:gd name="T23" fmla="*/ 2 h 7"/>
                <a:gd name="T24" fmla="*/ 2 w 3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7">
                  <a:moveTo>
                    <a:pt x="2" y="2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926">
              <a:extLst>
                <a:ext uri="{FF2B5EF4-FFF2-40B4-BE49-F238E27FC236}">
                  <a16:creationId xmlns:a16="http://schemas.microsoft.com/office/drawing/2014/main" id="{4C7B07A2-E1EA-3B06-39C4-D5536A289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3651" y="1971675"/>
              <a:ext cx="200025" cy="228600"/>
            </a:xfrm>
            <a:custGeom>
              <a:avLst/>
              <a:gdLst>
                <a:gd name="T0" fmla="*/ 29 w 126"/>
                <a:gd name="T1" fmla="*/ 61 h 144"/>
                <a:gd name="T2" fmla="*/ 28 w 126"/>
                <a:gd name="T3" fmla="*/ 58 h 144"/>
                <a:gd name="T4" fmla="*/ 26 w 126"/>
                <a:gd name="T5" fmla="*/ 46 h 144"/>
                <a:gd name="T6" fmla="*/ 20 w 126"/>
                <a:gd name="T7" fmla="*/ 43 h 144"/>
                <a:gd name="T8" fmla="*/ 19 w 126"/>
                <a:gd name="T9" fmla="*/ 50 h 144"/>
                <a:gd name="T10" fmla="*/ 16 w 126"/>
                <a:gd name="T11" fmla="*/ 55 h 144"/>
                <a:gd name="T12" fmla="*/ 20 w 126"/>
                <a:gd name="T13" fmla="*/ 61 h 144"/>
                <a:gd name="T14" fmla="*/ 31 w 126"/>
                <a:gd name="T15" fmla="*/ 29 h 144"/>
                <a:gd name="T16" fmla="*/ 26 w 126"/>
                <a:gd name="T17" fmla="*/ 5 h 144"/>
                <a:gd name="T18" fmla="*/ 19 w 126"/>
                <a:gd name="T19" fmla="*/ 5 h 144"/>
                <a:gd name="T20" fmla="*/ 13 w 126"/>
                <a:gd name="T21" fmla="*/ 9 h 144"/>
                <a:gd name="T22" fmla="*/ 26 w 126"/>
                <a:gd name="T23" fmla="*/ 8 h 144"/>
                <a:gd name="T24" fmla="*/ 28 w 126"/>
                <a:gd name="T25" fmla="*/ 65 h 144"/>
                <a:gd name="T26" fmla="*/ 23 w 126"/>
                <a:gd name="T27" fmla="*/ 67 h 144"/>
                <a:gd name="T28" fmla="*/ 26 w 126"/>
                <a:gd name="T29" fmla="*/ 76 h 144"/>
                <a:gd name="T30" fmla="*/ 31 w 126"/>
                <a:gd name="T31" fmla="*/ 68 h 144"/>
                <a:gd name="T32" fmla="*/ 28 w 126"/>
                <a:gd name="T33" fmla="*/ 76 h 144"/>
                <a:gd name="T34" fmla="*/ 47 w 126"/>
                <a:gd name="T35" fmla="*/ 6 h 144"/>
                <a:gd name="T36" fmla="*/ 82 w 126"/>
                <a:gd name="T37" fmla="*/ 76 h 144"/>
                <a:gd name="T38" fmla="*/ 94 w 126"/>
                <a:gd name="T39" fmla="*/ 71 h 144"/>
                <a:gd name="T40" fmla="*/ 97 w 126"/>
                <a:gd name="T41" fmla="*/ 103 h 144"/>
                <a:gd name="T42" fmla="*/ 106 w 126"/>
                <a:gd name="T43" fmla="*/ 93 h 144"/>
                <a:gd name="T44" fmla="*/ 105 w 126"/>
                <a:gd name="T45" fmla="*/ 102 h 144"/>
                <a:gd name="T46" fmla="*/ 26 w 126"/>
                <a:gd name="T47" fmla="*/ 61 h 144"/>
                <a:gd name="T48" fmla="*/ 0 w 126"/>
                <a:gd name="T49" fmla="*/ 27 h 144"/>
                <a:gd name="T50" fmla="*/ 34 w 126"/>
                <a:gd name="T51" fmla="*/ 44 h 144"/>
                <a:gd name="T52" fmla="*/ 41 w 126"/>
                <a:gd name="T53" fmla="*/ 2 h 144"/>
                <a:gd name="T54" fmla="*/ 43 w 126"/>
                <a:gd name="T55" fmla="*/ 5 h 144"/>
                <a:gd name="T56" fmla="*/ 82 w 126"/>
                <a:gd name="T57" fmla="*/ 94 h 144"/>
                <a:gd name="T58" fmla="*/ 79 w 126"/>
                <a:gd name="T59" fmla="*/ 86 h 144"/>
                <a:gd name="T60" fmla="*/ 93 w 126"/>
                <a:gd name="T61" fmla="*/ 106 h 144"/>
                <a:gd name="T62" fmla="*/ 85 w 126"/>
                <a:gd name="T63" fmla="*/ 79 h 144"/>
                <a:gd name="T64" fmla="*/ 79 w 126"/>
                <a:gd name="T65" fmla="*/ 93 h 144"/>
                <a:gd name="T66" fmla="*/ 110 w 126"/>
                <a:gd name="T67" fmla="*/ 138 h 144"/>
                <a:gd name="T68" fmla="*/ 103 w 126"/>
                <a:gd name="T69" fmla="*/ 144 h 144"/>
                <a:gd name="T70" fmla="*/ 116 w 126"/>
                <a:gd name="T71" fmla="*/ 141 h 144"/>
                <a:gd name="T72" fmla="*/ 117 w 126"/>
                <a:gd name="T73" fmla="*/ 132 h 144"/>
                <a:gd name="T74" fmla="*/ 123 w 126"/>
                <a:gd name="T75" fmla="*/ 109 h 144"/>
                <a:gd name="T76" fmla="*/ 120 w 126"/>
                <a:gd name="T77" fmla="*/ 111 h 144"/>
                <a:gd name="T78" fmla="*/ 76 w 126"/>
                <a:gd name="T79" fmla="*/ 80 h 144"/>
                <a:gd name="T80" fmla="*/ 100 w 126"/>
                <a:gd name="T81" fmla="*/ 108 h 144"/>
                <a:gd name="T82" fmla="*/ 96 w 126"/>
                <a:gd name="T83" fmla="*/ 114 h 144"/>
                <a:gd name="T84" fmla="*/ 79 w 126"/>
                <a:gd name="T85" fmla="*/ 64 h 144"/>
                <a:gd name="T86" fmla="*/ 76 w 126"/>
                <a:gd name="T87" fmla="*/ 67 h 144"/>
                <a:gd name="T88" fmla="*/ 63 w 126"/>
                <a:gd name="T89" fmla="*/ 50 h 144"/>
                <a:gd name="T90" fmla="*/ 64 w 126"/>
                <a:gd name="T91" fmla="*/ 41 h 144"/>
                <a:gd name="T92" fmla="*/ 64 w 126"/>
                <a:gd name="T93" fmla="*/ 50 h 144"/>
                <a:gd name="T94" fmla="*/ 55 w 126"/>
                <a:gd name="T95" fmla="*/ 33 h 144"/>
                <a:gd name="T96" fmla="*/ 70 w 126"/>
                <a:gd name="T97" fmla="*/ 83 h 144"/>
                <a:gd name="T98" fmla="*/ 72 w 126"/>
                <a:gd name="T99" fmla="*/ 53 h 144"/>
                <a:gd name="T100" fmla="*/ 64 w 126"/>
                <a:gd name="T101" fmla="*/ 79 h 144"/>
                <a:gd name="T102" fmla="*/ 52 w 126"/>
                <a:gd name="T103" fmla="*/ 12 h 144"/>
                <a:gd name="T104" fmla="*/ 47 w 126"/>
                <a:gd name="T105" fmla="*/ 14 h 144"/>
                <a:gd name="T106" fmla="*/ 41 w 126"/>
                <a:gd name="T107" fmla="*/ 21 h 144"/>
                <a:gd name="T108" fmla="*/ 47 w 126"/>
                <a:gd name="T109" fmla="*/ 15 h 144"/>
                <a:gd name="T110" fmla="*/ 66 w 126"/>
                <a:gd name="T111" fmla="*/ 8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6" h="144">
                  <a:moveTo>
                    <a:pt x="17" y="55"/>
                  </a:moveTo>
                  <a:lnTo>
                    <a:pt x="16" y="55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7" y="55"/>
                  </a:lnTo>
                  <a:close/>
                  <a:moveTo>
                    <a:pt x="28" y="61"/>
                  </a:moveTo>
                  <a:lnTo>
                    <a:pt x="29" y="62"/>
                  </a:lnTo>
                  <a:lnTo>
                    <a:pt x="29" y="61"/>
                  </a:lnTo>
                  <a:lnTo>
                    <a:pt x="28" y="61"/>
                  </a:lnTo>
                  <a:close/>
                  <a:moveTo>
                    <a:pt x="25" y="62"/>
                  </a:moveTo>
                  <a:lnTo>
                    <a:pt x="26" y="61"/>
                  </a:lnTo>
                  <a:lnTo>
                    <a:pt x="25" y="61"/>
                  </a:lnTo>
                  <a:lnTo>
                    <a:pt x="25" y="62"/>
                  </a:lnTo>
                  <a:close/>
                  <a:moveTo>
                    <a:pt x="26" y="59"/>
                  </a:moveTo>
                  <a:lnTo>
                    <a:pt x="28" y="59"/>
                  </a:lnTo>
                  <a:lnTo>
                    <a:pt x="28" y="58"/>
                  </a:lnTo>
                  <a:lnTo>
                    <a:pt x="29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29" y="53"/>
                  </a:lnTo>
                  <a:lnTo>
                    <a:pt x="28" y="52"/>
                  </a:lnTo>
                  <a:lnTo>
                    <a:pt x="26" y="50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3" y="41"/>
                  </a:lnTo>
                  <a:lnTo>
                    <a:pt x="22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6"/>
                  </a:lnTo>
                  <a:lnTo>
                    <a:pt x="16" y="58"/>
                  </a:lnTo>
                  <a:lnTo>
                    <a:pt x="19" y="59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0" y="59"/>
                  </a:lnTo>
                  <a:lnTo>
                    <a:pt x="20" y="61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6" y="59"/>
                  </a:lnTo>
                  <a:close/>
                  <a:moveTo>
                    <a:pt x="31" y="29"/>
                  </a:moveTo>
                  <a:lnTo>
                    <a:pt x="31" y="27"/>
                  </a:lnTo>
                  <a:lnTo>
                    <a:pt x="29" y="27"/>
                  </a:lnTo>
                  <a:lnTo>
                    <a:pt x="31" y="29"/>
                  </a:lnTo>
                  <a:close/>
                  <a:moveTo>
                    <a:pt x="32" y="5"/>
                  </a:moveTo>
                  <a:lnTo>
                    <a:pt x="31" y="5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2" y="5"/>
                  </a:lnTo>
                  <a:close/>
                  <a:moveTo>
                    <a:pt x="29" y="65"/>
                  </a:moveTo>
                  <a:lnTo>
                    <a:pt x="29" y="67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3" y="67"/>
                  </a:lnTo>
                  <a:lnTo>
                    <a:pt x="23" y="68"/>
                  </a:lnTo>
                  <a:lnTo>
                    <a:pt x="25" y="68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5" y="74"/>
                  </a:lnTo>
                  <a:lnTo>
                    <a:pt x="26" y="74"/>
                  </a:lnTo>
                  <a:lnTo>
                    <a:pt x="25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9" y="74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1" y="74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1" y="65"/>
                  </a:lnTo>
                  <a:lnTo>
                    <a:pt x="29" y="64"/>
                  </a:lnTo>
                  <a:lnTo>
                    <a:pt x="29" y="65"/>
                  </a:lnTo>
                  <a:close/>
                  <a:moveTo>
                    <a:pt x="28" y="77"/>
                  </a:moveTo>
                  <a:lnTo>
                    <a:pt x="29" y="77"/>
                  </a:lnTo>
                  <a:lnTo>
                    <a:pt x="29" y="76"/>
                  </a:lnTo>
                  <a:lnTo>
                    <a:pt x="28" y="76"/>
                  </a:lnTo>
                  <a:lnTo>
                    <a:pt x="28" y="77"/>
                  </a:lnTo>
                  <a:close/>
                  <a:moveTo>
                    <a:pt x="29" y="35"/>
                  </a:moveTo>
                  <a:lnTo>
                    <a:pt x="28" y="36"/>
                  </a:lnTo>
                  <a:lnTo>
                    <a:pt x="29" y="36"/>
                  </a:lnTo>
                  <a:lnTo>
                    <a:pt x="29" y="35"/>
                  </a:lnTo>
                  <a:close/>
                  <a:moveTo>
                    <a:pt x="44" y="8"/>
                  </a:moveTo>
                  <a:lnTo>
                    <a:pt x="47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8"/>
                  </a:lnTo>
                  <a:close/>
                  <a:moveTo>
                    <a:pt x="82" y="74"/>
                  </a:moveTo>
                  <a:lnTo>
                    <a:pt x="81" y="74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2" y="74"/>
                  </a:lnTo>
                  <a:close/>
                  <a:moveTo>
                    <a:pt x="96" y="67"/>
                  </a:moveTo>
                  <a:lnTo>
                    <a:pt x="94" y="67"/>
                  </a:lnTo>
                  <a:lnTo>
                    <a:pt x="94" y="68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7"/>
                  </a:lnTo>
                  <a:close/>
                  <a:moveTo>
                    <a:pt x="94" y="71"/>
                  </a:moveTo>
                  <a:lnTo>
                    <a:pt x="93" y="73"/>
                  </a:lnTo>
                  <a:lnTo>
                    <a:pt x="94" y="73"/>
                  </a:lnTo>
                  <a:lnTo>
                    <a:pt x="94" y="71"/>
                  </a:lnTo>
                  <a:close/>
                  <a:moveTo>
                    <a:pt x="96" y="100"/>
                  </a:moveTo>
                  <a:lnTo>
                    <a:pt x="96" y="99"/>
                  </a:lnTo>
                  <a:lnTo>
                    <a:pt x="94" y="99"/>
                  </a:lnTo>
                  <a:lnTo>
                    <a:pt x="96" y="102"/>
                  </a:lnTo>
                  <a:lnTo>
                    <a:pt x="97" y="103"/>
                  </a:lnTo>
                  <a:lnTo>
                    <a:pt x="99" y="103"/>
                  </a:lnTo>
                  <a:lnTo>
                    <a:pt x="100" y="102"/>
                  </a:lnTo>
                  <a:lnTo>
                    <a:pt x="99" y="102"/>
                  </a:lnTo>
                  <a:lnTo>
                    <a:pt x="97" y="102"/>
                  </a:lnTo>
                  <a:lnTo>
                    <a:pt x="97" y="100"/>
                  </a:lnTo>
                  <a:lnTo>
                    <a:pt x="96" y="100"/>
                  </a:lnTo>
                  <a:close/>
                  <a:moveTo>
                    <a:pt x="108" y="93"/>
                  </a:moveTo>
                  <a:lnTo>
                    <a:pt x="106" y="93"/>
                  </a:lnTo>
                  <a:lnTo>
                    <a:pt x="106" y="94"/>
                  </a:lnTo>
                  <a:lnTo>
                    <a:pt x="110" y="93"/>
                  </a:lnTo>
                  <a:lnTo>
                    <a:pt x="108" y="93"/>
                  </a:lnTo>
                  <a:close/>
                  <a:moveTo>
                    <a:pt x="100" y="105"/>
                  </a:moveTo>
                  <a:lnTo>
                    <a:pt x="102" y="105"/>
                  </a:lnTo>
                  <a:lnTo>
                    <a:pt x="103" y="105"/>
                  </a:lnTo>
                  <a:lnTo>
                    <a:pt x="103" y="103"/>
                  </a:lnTo>
                  <a:lnTo>
                    <a:pt x="105" y="102"/>
                  </a:lnTo>
                  <a:lnTo>
                    <a:pt x="103" y="102"/>
                  </a:lnTo>
                  <a:lnTo>
                    <a:pt x="102" y="102"/>
                  </a:lnTo>
                  <a:lnTo>
                    <a:pt x="102" y="103"/>
                  </a:lnTo>
                  <a:lnTo>
                    <a:pt x="100" y="103"/>
                  </a:lnTo>
                  <a:lnTo>
                    <a:pt x="100" y="105"/>
                  </a:lnTo>
                  <a:close/>
                  <a:moveTo>
                    <a:pt x="26" y="62"/>
                  </a:moveTo>
                  <a:lnTo>
                    <a:pt x="28" y="61"/>
                  </a:lnTo>
                  <a:lnTo>
                    <a:pt x="26" y="61"/>
                  </a:lnTo>
                  <a:lnTo>
                    <a:pt x="26" y="62"/>
                  </a:lnTo>
                  <a:close/>
                  <a:moveTo>
                    <a:pt x="26" y="77"/>
                  </a:moveTo>
                  <a:lnTo>
                    <a:pt x="28" y="77"/>
                  </a:lnTo>
                  <a:lnTo>
                    <a:pt x="26" y="76"/>
                  </a:lnTo>
                  <a:lnTo>
                    <a:pt x="26" y="77"/>
                  </a:lnTo>
                  <a:close/>
                  <a:moveTo>
                    <a:pt x="0" y="29"/>
                  </a:move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close/>
                  <a:moveTo>
                    <a:pt x="23" y="65"/>
                  </a:moveTo>
                  <a:lnTo>
                    <a:pt x="25" y="65"/>
                  </a:lnTo>
                  <a:lnTo>
                    <a:pt x="25" y="64"/>
                  </a:lnTo>
                  <a:lnTo>
                    <a:pt x="23" y="65"/>
                  </a:lnTo>
                  <a:close/>
                  <a:moveTo>
                    <a:pt x="37" y="44"/>
                  </a:moveTo>
                  <a:lnTo>
                    <a:pt x="35" y="44"/>
                  </a:lnTo>
                  <a:lnTo>
                    <a:pt x="34" y="44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6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7" y="44"/>
                  </a:lnTo>
                  <a:close/>
                  <a:moveTo>
                    <a:pt x="40" y="2"/>
                  </a:move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40" y="2"/>
                  </a:lnTo>
                  <a:close/>
                  <a:moveTo>
                    <a:pt x="44" y="5"/>
                  </a:moveTo>
                  <a:lnTo>
                    <a:pt x="43" y="3"/>
                  </a:lnTo>
                  <a:lnTo>
                    <a:pt x="43" y="5"/>
                  </a:lnTo>
                  <a:lnTo>
                    <a:pt x="44" y="5"/>
                  </a:lnTo>
                  <a:close/>
                  <a:moveTo>
                    <a:pt x="64" y="43"/>
                  </a:moveTo>
                  <a:lnTo>
                    <a:pt x="64" y="44"/>
                  </a:lnTo>
                  <a:lnTo>
                    <a:pt x="64" y="46"/>
                  </a:lnTo>
                  <a:lnTo>
                    <a:pt x="66" y="43"/>
                  </a:lnTo>
                  <a:lnTo>
                    <a:pt x="64" y="43"/>
                  </a:lnTo>
                  <a:close/>
                  <a:moveTo>
                    <a:pt x="82" y="93"/>
                  </a:moveTo>
                  <a:lnTo>
                    <a:pt x="82" y="94"/>
                  </a:lnTo>
                  <a:lnTo>
                    <a:pt x="84" y="96"/>
                  </a:lnTo>
                  <a:lnTo>
                    <a:pt x="85" y="96"/>
                  </a:lnTo>
                  <a:lnTo>
                    <a:pt x="84" y="94"/>
                  </a:lnTo>
                  <a:lnTo>
                    <a:pt x="82" y="93"/>
                  </a:lnTo>
                  <a:close/>
                  <a:moveTo>
                    <a:pt x="81" y="89"/>
                  </a:moveTo>
                  <a:lnTo>
                    <a:pt x="81" y="88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79" y="89"/>
                  </a:lnTo>
                  <a:lnTo>
                    <a:pt x="79" y="91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9"/>
                  </a:lnTo>
                  <a:close/>
                  <a:moveTo>
                    <a:pt x="93" y="105"/>
                  </a:moveTo>
                  <a:lnTo>
                    <a:pt x="93" y="106"/>
                  </a:lnTo>
                  <a:lnTo>
                    <a:pt x="94" y="105"/>
                  </a:lnTo>
                  <a:lnTo>
                    <a:pt x="93" y="105"/>
                  </a:lnTo>
                  <a:close/>
                  <a:moveTo>
                    <a:pt x="85" y="79"/>
                  </a:moveTo>
                  <a:lnTo>
                    <a:pt x="87" y="79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5" y="79"/>
                  </a:lnTo>
                  <a:close/>
                  <a:moveTo>
                    <a:pt x="79" y="82"/>
                  </a:moveTo>
                  <a:lnTo>
                    <a:pt x="78" y="82"/>
                  </a:lnTo>
                  <a:lnTo>
                    <a:pt x="78" y="83"/>
                  </a:lnTo>
                  <a:lnTo>
                    <a:pt x="78" y="85"/>
                  </a:lnTo>
                  <a:lnTo>
                    <a:pt x="79" y="85"/>
                  </a:lnTo>
                  <a:lnTo>
                    <a:pt x="79" y="83"/>
                  </a:lnTo>
                  <a:lnTo>
                    <a:pt x="79" y="82"/>
                  </a:lnTo>
                  <a:close/>
                  <a:moveTo>
                    <a:pt x="79" y="93"/>
                  </a:moveTo>
                  <a:lnTo>
                    <a:pt x="79" y="91"/>
                  </a:lnTo>
                  <a:lnTo>
                    <a:pt x="78" y="91"/>
                  </a:lnTo>
                  <a:lnTo>
                    <a:pt x="79" y="93"/>
                  </a:lnTo>
                  <a:close/>
                  <a:moveTo>
                    <a:pt x="114" y="138"/>
                  </a:moveTo>
                  <a:lnTo>
                    <a:pt x="114" y="139"/>
                  </a:lnTo>
                  <a:lnTo>
                    <a:pt x="113" y="139"/>
                  </a:lnTo>
                  <a:lnTo>
                    <a:pt x="111" y="139"/>
                  </a:lnTo>
                  <a:lnTo>
                    <a:pt x="110" y="138"/>
                  </a:lnTo>
                  <a:lnTo>
                    <a:pt x="108" y="138"/>
                  </a:lnTo>
                  <a:lnTo>
                    <a:pt x="106" y="138"/>
                  </a:lnTo>
                  <a:lnTo>
                    <a:pt x="106" y="139"/>
                  </a:lnTo>
                  <a:lnTo>
                    <a:pt x="105" y="139"/>
                  </a:lnTo>
                  <a:lnTo>
                    <a:pt x="105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103" y="144"/>
                  </a:lnTo>
                  <a:lnTo>
                    <a:pt x="105" y="144"/>
                  </a:lnTo>
                  <a:lnTo>
                    <a:pt x="106" y="144"/>
                  </a:lnTo>
                  <a:lnTo>
                    <a:pt x="108" y="144"/>
                  </a:lnTo>
                  <a:lnTo>
                    <a:pt x="110" y="144"/>
                  </a:lnTo>
                  <a:lnTo>
                    <a:pt x="111" y="144"/>
                  </a:lnTo>
                  <a:lnTo>
                    <a:pt x="113" y="144"/>
                  </a:lnTo>
                  <a:lnTo>
                    <a:pt x="114" y="142"/>
                  </a:lnTo>
                  <a:lnTo>
                    <a:pt x="116" y="141"/>
                  </a:lnTo>
                  <a:lnTo>
                    <a:pt x="117" y="139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7" y="135"/>
                  </a:lnTo>
                  <a:lnTo>
                    <a:pt x="116" y="136"/>
                  </a:lnTo>
                  <a:lnTo>
                    <a:pt x="114" y="138"/>
                  </a:lnTo>
                  <a:close/>
                  <a:moveTo>
                    <a:pt x="117" y="130"/>
                  </a:moveTo>
                  <a:lnTo>
                    <a:pt x="117" y="132"/>
                  </a:lnTo>
                  <a:lnTo>
                    <a:pt x="119" y="132"/>
                  </a:lnTo>
                  <a:lnTo>
                    <a:pt x="120" y="132"/>
                  </a:lnTo>
                  <a:lnTo>
                    <a:pt x="120" y="130"/>
                  </a:lnTo>
                  <a:lnTo>
                    <a:pt x="119" y="130"/>
                  </a:lnTo>
                  <a:lnTo>
                    <a:pt x="117" y="130"/>
                  </a:lnTo>
                  <a:close/>
                  <a:moveTo>
                    <a:pt x="125" y="111"/>
                  </a:moveTo>
                  <a:lnTo>
                    <a:pt x="125" y="109"/>
                  </a:lnTo>
                  <a:lnTo>
                    <a:pt x="123" y="109"/>
                  </a:lnTo>
                  <a:lnTo>
                    <a:pt x="122" y="109"/>
                  </a:lnTo>
                  <a:lnTo>
                    <a:pt x="120" y="109"/>
                  </a:lnTo>
                  <a:lnTo>
                    <a:pt x="120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0" y="111"/>
                  </a:lnTo>
                  <a:lnTo>
                    <a:pt x="122" y="111"/>
                  </a:lnTo>
                  <a:lnTo>
                    <a:pt x="123" y="111"/>
                  </a:lnTo>
                  <a:lnTo>
                    <a:pt x="125" y="112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5" y="111"/>
                  </a:lnTo>
                  <a:close/>
                  <a:moveTo>
                    <a:pt x="76" y="79"/>
                  </a:moveTo>
                  <a:lnTo>
                    <a:pt x="76" y="80"/>
                  </a:lnTo>
                  <a:lnTo>
                    <a:pt x="78" y="80"/>
                  </a:lnTo>
                  <a:lnTo>
                    <a:pt x="76" y="79"/>
                  </a:lnTo>
                  <a:close/>
                  <a:moveTo>
                    <a:pt x="103" y="106"/>
                  </a:moveTo>
                  <a:lnTo>
                    <a:pt x="102" y="108"/>
                  </a:lnTo>
                  <a:lnTo>
                    <a:pt x="103" y="108"/>
                  </a:lnTo>
                  <a:lnTo>
                    <a:pt x="103" y="106"/>
                  </a:lnTo>
                  <a:close/>
                  <a:moveTo>
                    <a:pt x="102" y="108"/>
                  </a:moveTo>
                  <a:lnTo>
                    <a:pt x="100" y="108"/>
                  </a:lnTo>
                  <a:lnTo>
                    <a:pt x="100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100" y="111"/>
                  </a:lnTo>
                  <a:lnTo>
                    <a:pt x="102" y="109"/>
                  </a:lnTo>
                  <a:lnTo>
                    <a:pt x="102" y="108"/>
                  </a:lnTo>
                  <a:close/>
                  <a:moveTo>
                    <a:pt x="96" y="112"/>
                  </a:moveTo>
                  <a:lnTo>
                    <a:pt x="96" y="114"/>
                  </a:lnTo>
                  <a:lnTo>
                    <a:pt x="97" y="112"/>
                  </a:lnTo>
                  <a:lnTo>
                    <a:pt x="99" y="111"/>
                  </a:lnTo>
                  <a:lnTo>
                    <a:pt x="97" y="111"/>
                  </a:lnTo>
                  <a:lnTo>
                    <a:pt x="96" y="112"/>
                  </a:lnTo>
                  <a:close/>
                  <a:moveTo>
                    <a:pt x="78" y="65"/>
                  </a:moveTo>
                  <a:lnTo>
                    <a:pt x="79" y="67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78" y="64"/>
                  </a:ln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6" y="67"/>
                  </a:lnTo>
                  <a:lnTo>
                    <a:pt x="78" y="65"/>
                  </a:lnTo>
                  <a:close/>
                  <a:moveTo>
                    <a:pt x="64" y="82"/>
                  </a:moveTo>
                  <a:lnTo>
                    <a:pt x="66" y="82"/>
                  </a:lnTo>
                  <a:lnTo>
                    <a:pt x="64" y="80"/>
                  </a:lnTo>
                  <a:lnTo>
                    <a:pt x="64" y="82"/>
                  </a:lnTo>
                  <a:close/>
                  <a:moveTo>
                    <a:pt x="61" y="53"/>
                  </a:moveTo>
                  <a:lnTo>
                    <a:pt x="63" y="53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61" y="52"/>
                  </a:lnTo>
                  <a:lnTo>
                    <a:pt x="61" y="53"/>
                  </a:lnTo>
                  <a:close/>
                  <a:moveTo>
                    <a:pt x="63" y="41"/>
                  </a:moveTo>
                  <a:lnTo>
                    <a:pt x="64" y="43"/>
                  </a:lnTo>
                  <a:lnTo>
                    <a:pt x="64" y="41"/>
                  </a:lnTo>
                  <a:lnTo>
                    <a:pt x="63" y="41"/>
                  </a:lnTo>
                  <a:close/>
                  <a:moveTo>
                    <a:pt x="64" y="49"/>
                  </a:moveTo>
                  <a:lnTo>
                    <a:pt x="64" y="47"/>
                  </a:lnTo>
                  <a:lnTo>
                    <a:pt x="64" y="46"/>
                  </a:lnTo>
                  <a:lnTo>
                    <a:pt x="63" y="47"/>
                  </a:lnTo>
                  <a:lnTo>
                    <a:pt x="63" y="49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49"/>
                  </a:lnTo>
                  <a:close/>
                  <a:moveTo>
                    <a:pt x="55" y="32"/>
                  </a:moveTo>
                  <a:lnTo>
                    <a:pt x="53" y="32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2"/>
                  </a:lnTo>
                  <a:close/>
                  <a:moveTo>
                    <a:pt x="61" y="38"/>
                  </a:moveTo>
                  <a:lnTo>
                    <a:pt x="63" y="41"/>
                  </a:lnTo>
                  <a:lnTo>
                    <a:pt x="63" y="39"/>
                  </a:lnTo>
                  <a:lnTo>
                    <a:pt x="61" y="38"/>
                  </a:lnTo>
                  <a:close/>
                  <a:moveTo>
                    <a:pt x="69" y="83"/>
                  </a:moveTo>
                  <a:lnTo>
                    <a:pt x="70" y="85"/>
                  </a:lnTo>
                  <a:lnTo>
                    <a:pt x="70" y="83"/>
                  </a:lnTo>
                  <a:lnTo>
                    <a:pt x="69" y="83"/>
                  </a:lnTo>
                  <a:close/>
                  <a:moveTo>
                    <a:pt x="75" y="56"/>
                  </a:moveTo>
                  <a:lnTo>
                    <a:pt x="73" y="56"/>
                  </a:lnTo>
                  <a:lnTo>
                    <a:pt x="73" y="58"/>
                  </a:lnTo>
                  <a:lnTo>
                    <a:pt x="75" y="58"/>
                  </a:lnTo>
                  <a:lnTo>
                    <a:pt x="75" y="56"/>
                  </a:lnTo>
                  <a:close/>
                  <a:moveTo>
                    <a:pt x="73" y="53"/>
                  </a:moveTo>
                  <a:lnTo>
                    <a:pt x="72" y="53"/>
                  </a:lnTo>
                  <a:lnTo>
                    <a:pt x="70" y="53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3"/>
                  </a:lnTo>
                  <a:close/>
                  <a:moveTo>
                    <a:pt x="63" y="79"/>
                  </a:moveTo>
                  <a:lnTo>
                    <a:pt x="63" y="80"/>
                  </a:lnTo>
                  <a:lnTo>
                    <a:pt x="64" y="80"/>
                  </a:lnTo>
                  <a:lnTo>
                    <a:pt x="64" y="79"/>
                  </a:lnTo>
                  <a:lnTo>
                    <a:pt x="63" y="79"/>
                  </a:lnTo>
                  <a:close/>
                  <a:moveTo>
                    <a:pt x="75" y="59"/>
                  </a:moveTo>
                  <a:lnTo>
                    <a:pt x="75" y="61"/>
                  </a:lnTo>
                  <a:lnTo>
                    <a:pt x="75" y="62"/>
                  </a:lnTo>
                  <a:lnTo>
                    <a:pt x="76" y="62"/>
                  </a:lnTo>
                  <a:lnTo>
                    <a:pt x="76" y="61"/>
                  </a:lnTo>
                  <a:lnTo>
                    <a:pt x="75" y="59"/>
                  </a:lnTo>
                  <a:close/>
                  <a:moveTo>
                    <a:pt x="52" y="12"/>
                  </a:moveTo>
                  <a:lnTo>
                    <a:pt x="50" y="12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3" y="20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4" y="24"/>
                  </a:lnTo>
                  <a:lnTo>
                    <a:pt x="44" y="23"/>
                  </a:lnTo>
                  <a:lnTo>
                    <a:pt x="44" y="20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50" y="14"/>
                  </a:lnTo>
                  <a:lnTo>
                    <a:pt x="52" y="12"/>
                  </a:lnTo>
                  <a:close/>
                  <a:moveTo>
                    <a:pt x="66" y="82"/>
                  </a:moveTo>
                  <a:lnTo>
                    <a:pt x="66" y="83"/>
                  </a:lnTo>
                  <a:lnTo>
                    <a:pt x="67" y="83"/>
                  </a:lnTo>
                  <a:lnTo>
                    <a:pt x="67" y="82"/>
                  </a:lnTo>
                  <a:lnTo>
                    <a:pt x="66" y="8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927">
              <a:extLst>
                <a:ext uri="{FF2B5EF4-FFF2-40B4-BE49-F238E27FC236}">
                  <a16:creationId xmlns:a16="http://schemas.microsoft.com/office/drawing/2014/main" id="{C11CFCC1-DC3E-F272-9F73-0611B3D689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62175"/>
              <a:ext cx="46038" cy="25400"/>
            </a:xfrm>
            <a:custGeom>
              <a:avLst/>
              <a:gdLst>
                <a:gd name="T0" fmla="*/ 2 w 29"/>
                <a:gd name="T1" fmla="*/ 7 h 16"/>
                <a:gd name="T2" fmla="*/ 2 w 29"/>
                <a:gd name="T3" fmla="*/ 6 h 16"/>
                <a:gd name="T4" fmla="*/ 23 w 29"/>
                <a:gd name="T5" fmla="*/ 6 h 16"/>
                <a:gd name="T6" fmla="*/ 20 w 29"/>
                <a:gd name="T7" fmla="*/ 4 h 16"/>
                <a:gd name="T8" fmla="*/ 23 w 29"/>
                <a:gd name="T9" fmla="*/ 6 h 16"/>
                <a:gd name="T10" fmla="*/ 23 w 29"/>
                <a:gd name="T11" fmla="*/ 6 h 16"/>
                <a:gd name="T12" fmla="*/ 14 w 29"/>
                <a:gd name="T13" fmla="*/ 4 h 16"/>
                <a:gd name="T14" fmla="*/ 15 w 29"/>
                <a:gd name="T15" fmla="*/ 3 h 16"/>
                <a:gd name="T16" fmla="*/ 18 w 29"/>
                <a:gd name="T17" fmla="*/ 3 h 16"/>
                <a:gd name="T18" fmla="*/ 18 w 29"/>
                <a:gd name="T19" fmla="*/ 3 h 16"/>
                <a:gd name="T20" fmla="*/ 18 w 29"/>
                <a:gd name="T21" fmla="*/ 4 h 16"/>
                <a:gd name="T22" fmla="*/ 15 w 29"/>
                <a:gd name="T23" fmla="*/ 4 h 16"/>
                <a:gd name="T24" fmla="*/ 3 w 29"/>
                <a:gd name="T25" fmla="*/ 3 h 16"/>
                <a:gd name="T26" fmla="*/ 6 w 29"/>
                <a:gd name="T27" fmla="*/ 4 h 16"/>
                <a:gd name="T28" fmla="*/ 8 w 29"/>
                <a:gd name="T29" fmla="*/ 3 h 16"/>
                <a:gd name="T30" fmla="*/ 6 w 29"/>
                <a:gd name="T31" fmla="*/ 4 h 16"/>
                <a:gd name="T32" fmla="*/ 6 w 29"/>
                <a:gd name="T33" fmla="*/ 4 h 16"/>
                <a:gd name="T34" fmla="*/ 3 w 29"/>
                <a:gd name="T35" fmla="*/ 4 h 16"/>
                <a:gd name="T36" fmla="*/ 5 w 29"/>
                <a:gd name="T37" fmla="*/ 3 h 16"/>
                <a:gd name="T38" fmla="*/ 11 w 29"/>
                <a:gd name="T39" fmla="*/ 1 h 16"/>
                <a:gd name="T40" fmla="*/ 12 w 29"/>
                <a:gd name="T41" fmla="*/ 0 h 16"/>
                <a:gd name="T42" fmla="*/ 12 w 29"/>
                <a:gd name="T43" fmla="*/ 1 h 16"/>
                <a:gd name="T44" fmla="*/ 14 w 29"/>
                <a:gd name="T45" fmla="*/ 3 h 16"/>
                <a:gd name="T46" fmla="*/ 12 w 29"/>
                <a:gd name="T47" fmla="*/ 1 h 16"/>
                <a:gd name="T48" fmla="*/ 11 w 29"/>
                <a:gd name="T49" fmla="*/ 1 h 16"/>
                <a:gd name="T50" fmla="*/ 29 w 29"/>
                <a:gd name="T51" fmla="*/ 10 h 16"/>
                <a:gd name="T52" fmla="*/ 29 w 29"/>
                <a:gd name="T53" fmla="*/ 10 h 16"/>
                <a:gd name="T54" fmla="*/ 15 w 29"/>
                <a:gd name="T55" fmla="*/ 15 h 16"/>
                <a:gd name="T56" fmla="*/ 15 w 29"/>
                <a:gd name="T57" fmla="*/ 16 h 16"/>
                <a:gd name="T58" fmla="*/ 17 w 29"/>
                <a:gd name="T59" fmla="*/ 15 h 16"/>
                <a:gd name="T60" fmla="*/ 17 w 29"/>
                <a:gd name="T61" fmla="*/ 15 h 16"/>
                <a:gd name="T62" fmla="*/ 27 w 29"/>
                <a:gd name="T63" fmla="*/ 15 h 16"/>
                <a:gd name="T64" fmla="*/ 20 w 29"/>
                <a:gd name="T65" fmla="*/ 9 h 16"/>
                <a:gd name="T66" fmla="*/ 20 w 29"/>
                <a:gd name="T67" fmla="*/ 9 h 16"/>
                <a:gd name="T68" fmla="*/ 8 w 29"/>
                <a:gd name="T69" fmla="*/ 3 h 16"/>
                <a:gd name="T70" fmla="*/ 8 w 29"/>
                <a:gd name="T71" fmla="*/ 3 h 16"/>
                <a:gd name="T72" fmla="*/ 9 w 29"/>
                <a:gd name="T73" fmla="*/ 1 h 16"/>
                <a:gd name="T74" fmla="*/ 9 w 29"/>
                <a:gd name="T7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16">
                  <a:moveTo>
                    <a:pt x="2" y="6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23" y="6"/>
                  </a:moveTo>
                  <a:lnTo>
                    <a:pt x="20" y="6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6"/>
                  </a:lnTo>
                  <a:close/>
                  <a:moveTo>
                    <a:pt x="15" y="4"/>
                  </a:move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close/>
                  <a:moveTo>
                    <a:pt x="3" y="4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4"/>
                  </a:lnTo>
                  <a:close/>
                  <a:moveTo>
                    <a:pt x="11" y="1"/>
                  </a:move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  <a:moveTo>
                    <a:pt x="29" y="10"/>
                  </a:move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close/>
                  <a:moveTo>
                    <a:pt x="15" y="15"/>
                  </a:moveTo>
                  <a:lnTo>
                    <a:pt x="17" y="15"/>
                  </a:lnTo>
                  <a:lnTo>
                    <a:pt x="15" y="16"/>
                  </a:lnTo>
                  <a:lnTo>
                    <a:pt x="15" y="15"/>
                  </a:lnTo>
                  <a:close/>
                  <a:moveTo>
                    <a:pt x="17" y="15"/>
                  </a:move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close/>
                  <a:moveTo>
                    <a:pt x="27" y="15"/>
                  </a:moveTo>
                  <a:lnTo>
                    <a:pt x="27" y="15"/>
                  </a:lnTo>
                  <a:close/>
                  <a:moveTo>
                    <a:pt x="20" y="9"/>
                  </a:move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8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close/>
                  <a:moveTo>
                    <a:pt x="9" y="1"/>
                  </a:move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928">
              <a:extLst>
                <a:ext uri="{FF2B5EF4-FFF2-40B4-BE49-F238E27FC236}">
                  <a16:creationId xmlns:a16="http://schemas.microsoft.com/office/drawing/2014/main" id="{8FED670A-2C76-0254-FD27-25E0D261E6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62175"/>
              <a:ext cx="46038" cy="25400"/>
            </a:xfrm>
            <a:custGeom>
              <a:avLst/>
              <a:gdLst>
                <a:gd name="T0" fmla="*/ 2 w 29"/>
                <a:gd name="T1" fmla="*/ 7 h 16"/>
                <a:gd name="T2" fmla="*/ 2 w 29"/>
                <a:gd name="T3" fmla="*/ 6 h 16"/>
                <a:gd name="T4" fmla="*/ 23 w 29"/>
                <a:gd name="T5" fmla="*/ 6 h 16"/>
                <a:gd name="T6" fmla="*/ 20 w 29"/>
                <a:gd name="T7" fmla="*/ 4 h 16"/>
                <a:gd name="T8" fmla="*/ 23 w 29"/>
                <a:gd name="T9" fmla="*/ 6 h 16"/>
                <a:gd name="T10" fmla="*/ 23 w 29"/>
                <a:gd name="T11" fmla="*/ 6 h 16"/>
                <a:gd name="T12" fmla="*/ 14 w 29"/>
                <a:gd name="T13" fmla="*/ 4 h 16"/>
                <a:gd name="T14" fmla="*/ 15 w 29"/>
                <a:gd name="T15" fmla="*/ 3 h 16"/>
                <a:gd name="T16" fmla="*/ 18 w 29"/>
                <a:gd name="T17" fmla="*/ 3 h 16"/>
                <a:gd name="T18" fmla="*/ 18 w 29"/>
                <a:gd name="T19" fmla="*/ 3 h 16"/>
                <a:gd name="T20" fmla="*/ 18 w 29"/>
                <a:gd name="T21" fmla="*/ 4 h 16"/>
                <a:gd name="T22" fmla="*/ 15 w 29"/>
                <a:gd name="T23" fmla="*/ 4 h 16"/>
                <a:gd name="T24" fmla="*/ 3 w 29"/>
                <a:gd name="T25" fmla="*/ 3 h 16"/>
                <a:gd name="T26" fmla="*/ 6 w 29"/>
                <a:gd name="T27" fmla="*/ 4 h 16"/>
                <a:gd name="T28" fmla="*/ 8 w 29"/>
                <a:gd name="T29" fmla="*/ 3 h 16"/>
                <a:gd name="T30" fmla="*/ 6 w 29"/>
                <a:gd name="T31" fmla="*/ 4 h 16"/>
                <a:gd name="T32" fmla="*/ 6 w 29"/>
                <a:gd name="T33" fmla="*/ 4 h 16"/>
                <a:gd name="T34" fmla="*/ 3 w 29"/>
                <a:gd name="T35" fmla="*/ 4 h 16"/>
                <a:gd name="T36" fmla="*/ 5 w 29"/>
                <a:gd name="T37" fmla="*/ 3 h 16"/>
                <a:gd name="T38" fmla="*/ 11 w 29"/>
                <a:gd name="T39" fmla="*/ 1 h 16"/>
                <a:gd name="T40" fmla="*/ 12 w 29"/>
                <a:gd name="T41" fmla="*/ 0 h 16"/>
                <a:gd name="T42" fmla="*/ 12 w 29"/>
                <a:gd name="T43" fmla="*/ 1 h 16"/>
                <a:gd name="T44" fmla="*/ 14 w 29"/>
                <a:gd name="T45" fmla="*/ 3 h 16"/>
                <a:gd name="T46" fmla="*/ 12 w 29"/>
                <a:gd name="T47" fmla="*/ 1 h 16"/>
                <a:gd name="T48" fmla="*/ 11 w 29"/>
                <a:gd name="T49" fmla="*/ 1 h 16"/>
                <a:gd name="T50" fmla="*/ 29 w 29"/>
                <a:gd name="T51" fmla="*/ 10 h 16"/>
                <a:gd name="T52" fmla="*/ 29 w 29"/>
                <a:gd name="T53" fmla="*/ 10 h 16"/>
                <a:gd name="T54" fmla="*/ 15 w 29"/>
                <a:gd name="T55" fmla="*/ 15 h 16"/>
                <a:gd name="T56" fmla="*/ 15 w 29"/>
                <a:gd name="T57" fmla="*/ 16 h 16"/>
                <a:gd name="T58" fmla="*/ 17 w 29"/>
                <a:gd name="T59" fmla="*/ 15 h 16"/>
                <a:gd name="T60" fmla="*/ 17 w 29"/>
                <a:gd name="T61" fmla="*/ 15 h 16"/>
                <a:gd name="T62" fmla="*/ 27 w 29"/>
                <a:gd name="T63" fmla="*/ 15 h 16"/>
                <a:gd name="T64" fmla="*/ 20 w 29"/>
                <a:gd name="T65" fmla="*/ 9 h 16"/>
                <a:gd name="T66" fmla="*/ 20 w 29"/>
                <a:gd name="T67" fmla="*/ 9 h 16"/>
                <a:gd name="T68" fmla="*/ 8 w 29"/>
                <a:gd name="T69" fmla="*/ 3 h 16"/>
                <a:gd name="T70" fmla="*/ 8 w 29"/>
                <a:gd name="T71" fmla="*/ 3 h 16"/>
                <a:gd name="T72" fmla="*/ 9 w 29"/>
                <a:gd name="T73" fmla="*/ 1 h 16"/>
                <a:gd name="T74" fmla="*/ 9 w 29"/>
                <a:gd name="T7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16">
                  <a:moveTo>
                    <a:pt x="2" y="6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moveTo>
                    <a:pt x="23" y="6"/>
                  </a:moveTo>
                  <a:lnTo>
                    <a:pt x="20" y="6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6"/>
                  </a:lnTo>
                  <a:moveTo>
                    <a:pt x="15" y="4"/>
                  </a:move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moveTo>
                    <a:pt x="3" y="4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4"/>
                  </a:lnTo>
                  <a:moveTo>
                    <a:pt x="11" y="1"/>
                  </a:move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moveTo>
                    <a:pt x="29" y="10"/>
                  </a:move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moveTo>
                    <a:pt x="15" y="15"/>
                  </a:moveTo>
                  <a:lnTo>
                    <a:pt x="17" y="15"/>
                  </a:lnTo>
                  <a:lnTo>
                    <a:pt x="15" y="16"/>
                  </a:lnTo>
                  <a:lnTo>
                    <a:pt x="15" y="15"/>
                  </a:lnTo>
                  <a:moveTo>
                    <a:pt x="17" y="15"/>
                  </a:move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moveTo>
                    <a:pt x="27" y="15"/>
                  </a:moveTo>
                  <a:lnTo>
                    <a:pt x="27" y="15"/>
                  </a:lnTo>
                  <a:moveTo>
                    <a:pt x="20" y="9"/>
                  </a:move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moveTo>
                    <a:pt x="8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moveTo>
                    <a:pt x="9" y="1"/>
                  </a:move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929">
              <a:extLst>
                <a:ext uri="{FF2B5EF4-FFF2-40B4-BE49-F238E27FC236}">
                  <a16:creationId xmlns:a16="http://schemas.microsoft.com/office/drawing/2014/main" id="{E5D00E35-10FF-AC52-EFDD-F28F89B00F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4401" y="1196975"/>
              <a:ext cx="7938" cy="14288"/>
            </a:xfrm>
            <a:custGeom>
              <a:avLst/>
              <a:gdLst>
                <a:gd name="T0" fmla="*/ 5 w 5"/>
                <a:gd name="T1" fmla="*/ 8 h 9"/>
                <a:gd name="T2" fmla="*/ 3 w 5"/>
                <a:gd name="T3" fmla="*/ 8 h 9"/>
                <a:gd name="T4" fmla="*/ 5 w 5"/>
                <a:gd name="T5" fmla="*/ 8 h 9"/>
                <a:gd name="T6" fmla="*/ 5 w 5"/>
                <a:gd name="T7" fmla="*/ 9 h 9"/>
                <a:gd name="T8" fmla="*/ 3 w 5"/>
                <a:gd name="T9" fmla="*/ 9 h 9"/>
                <a:gd name="T10" fmla="*/ 2 w 5"/>
                <a:gd name="T11" fmla="*/ 9 h 9"/>
                <a:gd name="T12" fmla="*/ 3 w 5"/>
                <a:gd name="T13" fmla="*/ 8 h 9"/>
                <a:gd name="T14" fmla="*/ 5 w 5"/>
                <a:gd name="T15" fmla="*/ 8 h 9"/>
                <a:gd name="T16" fmla="*/ 5 w 5"/>
                <a:gd name="T17" fmla="*/ 8 h 9"/>
                <a:gd name="T18" fmla="*/ 3 w 5"/>
                <a:gd name="T19" fmla="*/ 6 h 9"/>
                <a:gd name="T20" fmla="*/ 2 w 5"/>
                <a:gd name="T21" fmla="*/ 8 h 9"/>
                <a:gd name="T22" fmla="*/ 0 w 5"/>
                <a:gd name="T23" fmla="*/ 8 h 9"/>
                <a:gd name="T24" fmla="*/ 0 w 5"/>
                <a:gd name="T25" fmla="*/ 6 h 9"/>
                <a:gd name="T26" fmla="*/ 2 w 5"/>
                <a:gd name="T27" fmla="*/ 6 h 9"/>
                <a:gd name="T28" fmla="*/ 2 w 5"/>
                <a:gd name="T29" fmla="*/ 5 h 9"/>
                <a:gd name="T30" fmla="*/ 2 w 5"/>
                <a:gd name="T31" fmla="*/ 2 h 9"/>
                <a:gd name="T32" fmla="*/ 2 w 5"/>
                <a:gd name="T33" fmla="*/ 0 h 9"/>
                <a:gd name="T34" fmla="*/ 3 w 5"/>
                <a:gd name="T35" fmla="*/ 0 h 9"/>
                <a:gd name="T36" fmla="*/ 2 w 5"/>
                <a:gd name="T37" fmla="*/ 0 h 9"/>
                <a:gd name="T38" fmla="*/ 3 w 5"/>
                <a:gd name="T39" fmla="*/ 2 h 9"/>
                <a:gd name="T40" fmla="*/ 5 w 5"/>
                <a:gd name="T41" fmla="*/ 2 h 9"/>
                <a:gd name="T42" fmla="*/ 3 w 5"/>
                <a:gd name="T43" fmla="*/ 2 h 9"/>
                <a:gd name="T44" fmla="*/ 3 w 5"/>
                <a:gd name="T45" fmla="*/ 3 h 9"/>
                <a:gd name="T46" fmla="*/ 2 w 5"/>
                <a:gd name="T47" fmla="*/ 3 h 9"/>
                <a:gd name="T48" fmla="*/ 3 w 5"/>
                <a:gd name="T49" fmla="*/ 3 h 9"/>
                <a:gd name="T50" fmla="*/ 2 w 5"/>
                <a:gd name="T51" fmla="*/ 5 h 9"/>
                <a:gd name="T52" fmla="*/ 3 w 5"/>
                <a:gd name="T5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9">
                  <a:moveTo>
                    <a:pt x="5" y="8"/>
                  </a:moveTo>
                  <a:lnTo>
                    <a:pt x="3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close/>
                  <a:moveTo>
                    <a:pt x="3" y="6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930">
              <a:extLst>
                <a:ext uri="{FF2B5EF4-FFF2-40B4-BE49-F238E27FC236}">
                  <a16:creationId xmlns:a16="http://schemas.microsoft.com/office/drawing/2014/main" id="{73CFBDE5-C0F5-CDD3-E6FF-910DC3449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2568575"/>
              <a:ext cx="52388" cy="52388"/>
            </a:xfrm>
            <a:custGeom>
              <a:avLst/>
              <a:gdLst>
                <a:gd name="T0" fmla="*/ 20 w 33"/>
                <a:gd name="T1" fmla="*/ 18 h 33"/>
                <a:gd name="T2" fmla="*/ 20 w 33"/>
                <a:gd name="T3" fmla="*/ 21 h 33"/>
                <a:gd name="T4" fmla="*/ 20 w 33"/>
                <a:gd name="T5" fmla="*/ 24 h 33"/>
                <a:gd name="T6" fmla="*/ 21 w 33"/>
                <a:gd name="T7" fmla="*/ 26 h 33"/>
                <a:gd name="T8" fmla="*/ 20 w 33"/>
                <a:gd name="T9" fmla="*/ 29 h 33"/>
                <a:gd name="T10" fmla="*/ 20 w 33"/>
                <a:gd name="T11" fmla="*/ 32 h 33"/>
                <a:gd name="T12" fmla="*/ 20 w 33"/>
                <a:gd name="T13" fmla="*/ 32 h 33"/>
                <a:gd name="T14" fmla="*/ 17 w 33"/>
                <a:gd name="T15" fmla="*/ 32 h 33"/>
                <a:gd name="T16" fmla="*/ 15 w 33"/>
                <a:gd name="T17" fmla="*/ 32 h 33"/>
                <a:gd name="T18" fmla="*/ 14 w 33"/>
                <a:gd name="T19" fmla="*/ 33 h 33"/>
                <a:gd name="T20" fmla="*/ 9 w 33"/>
                <a:gd name="T21" fmla="*/ 33 h 33"/>
                <a:gd name="T22" fmla="*/ 9 w 33"/>
                <a:gd name="T23" fmla="*/ 33 h 33"/>
                <a:gd name="T24" fmla="*/ 6 w 33"/>
                <a:gd name="T25" fmla="*/ 33 h 33"/>
                <a:gd name="T26" fmla="*/ 5 w 33"/>
                <a:gd name="T27" fmla="*/ 32 h 33"/>
                <a:gd name="T28" fmla="*/ 3 w 33"/>
                <a:gd name="T29" fmla="*/ 33 h 33"/>
                <a:gd name="T30" fmla="*/ 0 w 33"/>
                <a:gd name="T31" fmla="*/ 33 h 33"/>
                <a:gd name="T32" fmla="*/ 3 w 33"/>
                <a:gd name="T33" fmla="*/ 32 h 33"/>
                <a:gd name="T34" fmla="*/ 5 w 33"/>
                <a:gd name="T35" fmla="*/ 30 h 33"/>
                <a:gd name="T36" fmla="*/ 6 w 33"/>
                <a:gd name="T37" fmla="*/ 29 h 33"/>
                <a:gd name="T38" fmla="*/ 9 w 33"/>
                <a:gd name="T39" fmla="*/ 29 h 33"/>
                <a:gd name="T40" fmla="*/ 11 w 33"/>
                <a:gd name="T41" fmla="*/ 27 h 33"/>
                <a:gd name="T42" fmla="*/ 11 w 33"/>
                <a:gd name="T43" fmla="*/ 24 h 33"/>
                <a:gd name="T44" fmla="*/ 11 w 33"/>
                <a:gd name="T45" fmla="*/ 21 h 33"/>
                <a:gd name="T46" fmla="*/ 9 w 33"/>
                <a:gd name="T47" fmla="*/ 18 h 33"/>
                <a:gd name="T48" fmla="*/ 6 w 33"/>
                <a:gd name="T49" fmla="*/ 18 h 33"/>
                <a:gd name="T50" fmla="*/ 9 w 33"/>
                <a:gd name="T51" fmla="*/ 16 h 33"/>
                <a:gd name="T52" fmla="*/ 11 w 33"/>
                <a:gd name="T53" fmla="*/ 15 h 33"/>
                <a:gd name="T54" fmla="*/ 12 w 33"/>
                <a:gd name="T55" fmla="*/ 16 h 33"/>
                <a:gd name="T56" fmla="*/ 12 w 33"/>
                <a:gd name="T57" fmla="*/ 16 h 33"/>
                <a:gd name="T58" fmla="*/ 14 w 33"/>
                <a:gd name="T59" fmla="*/ 15 h 33"/>
                <a:gd name="T60" fmla="*/ 17 w 33"/>
                <a:gd name="T61" fmla="*/ 15 h 33"/>
                <a:gd name="T62" fmla="*/ 20 w 33"/>
                <a:gd name="T63" fmla="*/ 15 h 33"/>
                <a:gd name="T64" fmla="*/ 21 w 33"/>
                <a:gd name="T65" fmla="*/ 16 h 33"/>
                <a:gd name="T66" fmla="*/ 33 w 33"/>
                <a:gd name="T67" fmla="*/ 0 h 33"/>
                <a:gd name="T68" fmla="*/ 33 w 33"/>
                <a:gd name="T69" fmla="*/ 4 h 33"/>
                <a:gd name="T70" fmla="*/ 30 w 33"/>
                <a:gd name="T71" fmla="*/ 6 h 33"/>
                <a:gd name="T72" fmla="*/ 26 w 33"/>
                <a:gd name="T73" fmla="*/ 6 h 33"/>
                <a:gd name="T74" fmla="*/ 26 w 33"/>
                <a:gd name="T75" fmla="*/ 6 h 33"/>
                <a:gd name="T76" fmla="*/ 24 w 33"/>
                <a:gd name="T77" fmla="*/ 6 h 33"/>
                <a:gd name="T78" fmla="*/ 27 w 33"/>
                <a:gd name="T79" fmla="*/ 4 h 33"/>
                <a:gd name="T80" fmla="*/ 30 w 33"/>
                <a:gd name="T81" fmla="*/ 1 h 33"/>
                <a:gd name="T82" fmla="*/ 33 w 33"/>
                <a:gd name="T8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33">
                  <a:moveTo>
                    <a:pt x="21" y="18"/>
                  </a:moveTo>
                  <a:lnTo>
                    <a:pt x="20" y="18"/>
                  </a:lnTo>
                  <a:lnTo>
                    <a:pt x="20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1" y="26"/>
                  </a:lnTo>
                  <a:lnTo>
                    <a:pt x="21" y="27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5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1" y="32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23" y="13"/>
                  </a:lnTo>
                  <a:lnTo>
                    <a:pt x="21" y="16"/>
                  </a:lnTo>
                  <a:lnTo>
                    <a:pt x="21" y="18"/>
                  </a:lnTo>
                  <a:close/>
                  <a:moveTo>
                    <a:pt x="33" y="0"/>
                  </a:moveTo>
                  <a:lnTo>
                    <a:pt x="33" y="1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7" y="4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931">
              <a:extLst>
                <a:ext uri="{FF2B5EF4-FFF2-40B4-BE49-F238E27FC236}">
                  <a16:creationId xmlns:a16="http://schemas.microsoft.com/office/drawing/2014/main" id="{CD2EAEE3-0137-63A9-65FC-BF0418B71D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5463" y="2525713"/>
              <a:ext cx="12700" cy="19050"/>
            </a:xfrm>
            <a:custGeom>
              <a:avLst/>
              <a:gdLst>
                <a:gd name="T0" fmla="*/ 3 w 8"/>
                <a:gd name="T1" fmla="*/ 7 h 12"/>
                <a:gd name="T2" fmla="*/ 5 w 8"/>
                <a:gd name="T3" fmla="*/ 7 h 12"/>
                <a:gd name="T4" fmla="*/ 5 w 8"/>
                <a:gd name="T5" fmla="*/ 9 h 12"/>
                <a:gd name="T6" fmla="*/ 3 w 8"/>
                <a:gd name="T7" fmla="*/ 9 h 12"/>
                <a:gd name="T8" fmla="*/ 3 w 8"/>
                <a:gd name="T9" fmla="*/ 10 h 12"/>
                <a:gd name="T10" fmla="*/ 2 w 8"/>
                <a:gd name="T11" fmla="*/ 12 h 12"/>
                <a:gd name="T12" fmla="*/ 0 w 8"/>
                <a:gd name="T13" fmla="*/ 12 h 12"/>
                <a:gd name="T14" fmla="*/ 2 w 8"/>
                <a:gd name="T15" fmla="*/ 10 h 12"/>
                <a:gd name="T16" fmla="*/ 0 w 8"/>
                <a:gd name="T17" fmla="*/ 10 h 12"/>
                <a:gd name="T18" fmla="*/ 0 w 8"/>
                <a:gd name="T19" fmla="*/ 9 h 12"/>
                <a:gd name="T20" fmla="*/ 2 w 8"/>
                <a:gd name="T21" fmla="*/ 9 h 12"/>
                <a:gd name="T22" fmla="*/ 3 w 8"/>
                <a:gd name="T23" fmla="*/ 6 h 12"/>
                <a:gd name="T24" fmla="*/ 5 w 8"/>
                <a:gd name="T25" fmla="*/ 7 h 12"/>
                <a:gd name="T26" fmla="*/ 3 w 8"/>
                <a:gd name="T27" fmla="*/ 7 h 12"/>
                <a:gd name="T28" fmla="*/ 8 w 8"/>
                <a:gd name="T29" fmla="*/ 1 h 12"/>
                <a:gd name="T30" fmla="*/ 6 w 8"/>
                <a:gd name="T31" fmla="*/ 1 h 12"/>
                <a:gd name="T32" fmla="*/ 8 w 8"/>
                <a:gd name="T33" fmla="*/ 1 h 12"/>
                <a:gd name="T34" fmla="*/ 6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  <a:gd name="T40" fmla="*/ 8 w 8"/>
                <a:gd name="T41" fmla="*/ 1 h 12"/>
                <a:gd name="T42" fmla="*/ 8 w 8"/>
                <a:gd name="T4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2">
                  <a:moveTo>
                    <a:pt x="3" y="7"/>
                  </a:moveTo>
                  <a:lnTo>
                    <a:pt x="5" y="7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6"/>
                  </a:lnTo>
                  <a:lnTo>
                    <a:pt x="5" y="7"/>
                  </a:lnTo>
                  <a:lnTo>
                    <a:pt x="3" y="7"/>
                  </a:lnTo>
                  <a:close/>
                  <a:moveTo>
                    <a:pt x="8" y="1"/>
                  </a:moveTo>
                  <a:lnTo>
                    <a:pt x="6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932">
              <a:extLst>
                <a:ext uri="{FF2B5EF4-FFF2-40B4-BE49-F238E27FC236}">
                  <a16:creationId xmlns:a16="http://schemas.microsoft.com/office/drawing/2014/main" id="{F60D73E3-B11E-4D91-99F6-03C91187FA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8163" y="2490788"/>
              <a:ext cx="11113" cy="31750"/>
            </a:xfrm>
            <a:custGeom>
              <a:avLst/>
              <a:gdLst>
                <a:gd name="T0" fmla="*/ 6 w 7"/>
                <a:gd name="T1" fmla="*/ 9 h 20"/>
                <a:gd name="T2" fmla="*/ 4 w 7"/>
                <a:gd name="T3" fmla="*/ 11 h 20"/>
                <a:gd name="T4" fmla="*/ 4 w 7"/>
                <a:gd name="T5" fmla="*/ 9 h 20"/>
                <a:gd name="T6" fmla="*/ 4 w 7"/>
                <a:gd name="T7" fmla="*/ 11 h 20"/>
                <a:gd name="T8" fmla="*/ 4 w 7"/>
                <a:gd name="T9" fmla="*/ 9 h 20"/>
                <a:gd name="T10" fmla="*/ 6 w 7"/>
                <a:gd name="T11" fmla="*/ 9 h 20"/>
                <a:gd name="T12" fmla="*/ 6 w 7"/>
                <a:gd name="T13" fmla="*/ 9 h 20"/>
                <a:gd name="T14" fmla="*/ 7 w 7"/>
                <a:gd name="T15" fmla="*/ 6 h 20"/>
                <a:gd name="T16" fmla="*/ 6 w 7"/>
                <a:gd name="T17" fmla="*/ 6 h 20"/>
                <a:gd name="T18" fmla="*/ 4 w 7"/>
                <a:gd name="T19" fmla="*/ 5 h 20"/>
                <a:gd name="T20" fmla="*/ 4 w 7"/>
                <a:gd name="T21" fmla="*/ 3 h 20"/>
                <a:gd name="T22" fmla="*/ 6 w 7"/>
                <a:gd name="T23" fmla="*/ 3 h 20"/>
                <a:gd name="T24" fmla="*/ 6 w 7"/>
                <a:gd name="T25" fmla="*/ 2 h 20"/>
                <a:gd name="T26" fmla="*/ 6 w 7"/>
                <a:gd name="T27" fmla="*/ 0 h 20"/>
                <a:gd name="T28" fmla="*/ 7 w 7"/>
                <a:gd name="T29" fmla="*/ 0 h 20"/>
                <a:gd name="T30" fmla="*/ 7 w 7"/>
                <a:gd name="T31" fmla="*/ 2 h 20"/>
                <a:gd name="T32" fmla="*/ 7 w 7"/>
                <a:gd name="T33" fmla="*/ 3 h 20"/>
                <a:gd name="T34" fmla="*/ 7 w 7"/>
                <a:gd name="T35" fmla="*/ 5 h 20"/>
                <a:gd name="T36" fmla="*/ 7 w 7"/>
                <a:gd name="T37" fmla="*/ 6 h 20"/>
                <a:gd name="T38" fmla="*/ 0 w 7"/>
                <a:gd name="T39" fmla="*/ 20 h 20"/>
                <a:gd name="T40" fmla="*/ 0 w 7"/>
                <a:gd name="T41" fmla="*/ 20 h 20"/>
                <a:gd name="T42" fmla="*/ 3 w 7"/>
                <a:gd name="T43" fmla="*/ 17 h 20"/>
                <a:gd name="T44" fmla="*/ 3 w 7"/>
                <a:gd name="T45" fmla="*/ 17 h 20"/>
                <a:gd name="T46" fmla="*/ 6 w 7"/>
                <a:gd name="T47" fmla="*/ 12 h 20"/>
                <a:gd name="T48" fmla="*/ 6 w 7"/>
                <a:gd name="T49" fmla="*/ 14 h 20"/>
                <a:gd name="T50" fmla="*/ 6 w 7"/>
                <a:gd name="T5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20">
                  <a:moveTo>
                    <a:pt x="6" y="9"/>
                  </a:moveTo>
                  <a:lnTo>
                    <a:pt x="4" y="11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7" y="6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close/>
                  <a:moveTo>
                    <a:pt x="0" y="20"/>
                  </a:moveTo>
                  <a:lnTo>
                    <a:pt x="0" y="20"/>
                  </a:lnTo>
                  <a:close/>
                  <a:moveTo>
                    <a:pt x="3" y="17"/>
                  </a:moveTo>
                  <a:lnTo>
                    <a:pt x="3" y="17"/>
                  </a:lnTo>
                  <a:close/>
                  <a:moveTo>
                    <a:pt x="6" y="12"/>
                  </a:moveTo>
                  <a:lnTo>
                    <a:pt x="6" y="14"/>
                  </a:lnTo>
                  <a:lnTo>
                    <a:pt x="6" y="1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933">
              <a:extLst>
                <a:ext uri="{FF2B5EF4-FFF2-40B4-BE49-F238E27FC236}">
                  <a16:creationId xmlns:a16="http://schemas.microsoft.com/office/drawing/2014/main" id="{7CA95298-B474-B3F4-A121-E29853A322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8163" y="2490788"/>
              <a:ext cx="11113" cy="31750"/>
            </a:xfrm>
            <a:custGeom>
              <a:avLst/>
              <a:gdLst>
                <a:gd name="T0" fmla="*/ 6 w 7"/>
                <a:gd name="T1" fmla="*/ 9 h 20"/>
                <a:gd name="T2" fmla="*/ 4 w 7"/>
                <a:gd name="T3" fmla="*/ 11 h 20"/>
                <a:gd name="T4" fmla="*/ 4 w 7"/>
                <a:gd name="T5" fmla="*/ 9 h 20"/>
                <a:gd name="T6" fmla="*/ 4 w 7"/>
                <a:gd name="T7" fmla="*/ 11 h 20"/>
                <a:gd name="T8" fmla="*/ 4 w 7"/>
                <a:gd name="T9" fmla="*/ 9 h 20"/>
                <a:gd name="T10" fmla="*/ 6 w 7"/>
                <a:gd name="T11" fmla="*/ 9 h 20"/>
                <a:gd name="T12" fmla="*/ 6 w 7"/>
                <a:gd name="T13" fmla="*/ 9 h 20"/>
                <a:gd name="T14" fmla="*/ 7 w 7"/>
                <a:gd name="T15" fmla="*/ 6 h 20"/>
                <a:gd name="T16" fmla="*/ 6 w 7"/>
                <a:gd name="T17" fmla="*/ 6 h 20"/>
                <a:gd name="T18" fmla="*/ 4 w 7"/>
                <a:gd name="T19" fmla="*/ 5 h 20"/>
                <a:gd name="T20" fmla="*/ 4 w 7"/>
                <a:gd name="T21" fmla="*/ 3 h 20"/>
                <a:gd name="T22" fmla="*/ 6 w 7"/>
                <a:gd name="T23" fmla="*/ 3 h 20"/>
                <a:gd name="T24" fmla="*/ 6 w 7"/>
                <a:gd name="T25" fmla="*/ 2 h 20"/>
                <a:gd name="T26" fmla="*/ 6 w 7"/>
                <a:gd name="T27" fmla="*/ 0 h 20"/>
                <a:gd name="T28" fmla="*/ 7 w 7"/>
                <a:gd name="T29" fmla="*/ 0 h 20"/>
                <a:gd name="T30" fmla="*/ 7 w 7"/>
                <a:gd name="T31" fmla="*/ 2 h 20"/>
                <a:gd name="T32" fmla="*/ 7 w 7"/>
                <a:gd name="T33" fmla="*/ 3 h 20"/>
                <a:gd name="T34" fmla="*/ 7 w 7"/>
                <a:gd name="T35" fmla="*/ 5 h 20"/>
                <a:gd name="T36" fmla="*/ 7 w 7"/>
                <a:gd name="T37" fmla="*/ 6 h 20"/>
                <a:gd name="T38" fmla="*/ 0 w 7"/>
                <a:gd name="T39" fmla="*/ 20 h 20"/>
                <a:gd name="T40" fmla="*/ 0 w 7"/>
                <a:gd name="T41" fmla="*/ 20 h 20"/>
                <a:gd name="T42" fmla="*/ 3 w 7"/>
                <a:gd name="T43" fmla="*/ 17 h 20"/>
                <a:gd name="T44" fmla="*/ 3 w 7"/>
                <a:gd name="T45" fmla="*/ 17 h 20"/>
                <a:gd name="T46" fmla="*/ 6 w 7"/>
                <a:gd name="T47" fmla="*/ 12 h 20"/>
                <a:gd name="T48" fmla="*/ 6 w 7"/>
                <a:gd name="T49" fmla="*/ 14 h 20"/>
                <a:gd name="T50" fmla="*/ 6 w 7"/>
                <a:gd name="T5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20">
                  <a:moveTo>
                    <a:pt x="6" y="9"/>
                  </a:moveTo>
                  <a:lnTo>
                    <a:pt x="4" y="11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moveTo>
                    <a:pt x="7" y="6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moveTo>
                    <a:pt x="0" y="20"/>
                  </a:moveTo>
                  <a:lnTo>
                    <a:pt x="0" y="20"/>
                  </a:lnTo>
                  <a:moveTo>
                    <a:pt x="3" y="17"/>
                  </a:moveTo>
                  <a:lnTo>
                    <a:pt x="3" y="17"/>
                  </a:lnTo>
                  <a:moveTo>
                    <a:pt x="6" y="12"/>
                  </a:moveTo>
                  <a:lnTo>
                    <a:pt x="6" y="14"/>
                  </a:lnTo>
                  <a:lnTo>
                    <a:pt x="6" y="12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934">
              <a:extLst>
                <a:ext uri="{FF2B5EF4-FFF2-40B4-BE49-F238E27FC236}">
                  <a16:creationId xmlns:a16="http://schemas.microsoft.com/office/drawing/2014/main" id="{6F95247B-0DD9-0D30-50C0-A67A5B4D3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1" y="2493963"/>
              <a:ext cx="6350" cy="11113"/>
            </a:xfrm>
            <a:custGeom>
              <a:avLst/>
              <a:gdLst>
                <a:gd name="T0" fmla="*/ 4 w 4"/>
                <a:gd name="T1" fmla="*/ 4 h 7"/>
                <a:gd name="T2" fmla="*/ 3 w 4"/>
                <a:gd name="T3" fmla="*/ 6 h 7"/>
                <a:gd name="T4" fmla="*/ 1 w 4"/>
                <a:gd name="T5" fmla="*/ 6 h 7"/>
                <a:gd name="T6" fmla="*/ 1 w 4"/>
                <a:gd name="T7" fmla="*/ 7 h 7"/>
                <a:gd name="T8" fmla="*/ 1 w 4"/>
                <a:gd name="T9" fmla="*/ 6 h 7"/>
                <a:gd name="T10" fmla="*/ 0 w 4"/>
                <a:gd name="T11" fmla="*/ 6 h 7"/>
                <a:gd name="T12" fmla="*/ 0 w 4"/>
                <a:gd name="T13" fmla="*/ 4 h 7"/>
                <a:gd name="T14" fmla="*/ 0 w 4"/>
                <a:gd name="T15" fmla="*/ 1 h 7"/>
                <a:gd name="T16" fmla="*/ 0 w 4"/>
                <a:gd name="T17" fmla="*/ 0 h 7"/>
                <a:gd name="T18" fmla="*/ 1 w 4"/>
                <a:gd name="T19" fmla="*/ 0 h 7"/>
                <a:gd name="T20" fmla="*/ 1 w 4"/>
                <a:gd name="T21" fmla="*/ 1 h 7"/>
                <a:gd name="T22" fmla="*/ 1 w 4"/>
                <a:gd name="T23" fmla="*/ 3 h 7"/>
                <a:gd name="T24" fmla="*/ 3 w 4"/>
                <a:gd name="T25" fmla="*/ 3 h 7"/>
                <a:gd name="T26" fmla="*/ 3 w 4"/>
                <a:gd name="T27" fmla="*/ 4 h 7"/>
                <a:gd name="T28" fmla="*/ 4 w 4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lnTo>
                    <a:pt x="3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935">
              <a:extLst>
                <a:ext uri="{FF2B5EF4-FFF2-40B4-BE49-F238E27FC236}">
                  <a16:creationId xmlns:a16="http://schemas.microsoft.com/office/drawing/2014/main" id="{CC9F9772-EF0A-5C6A-375D-A73EFB952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51" y="2465388"/>
              <a:ext cx="6350" cy="14288"/>
            </a:xfrm>
            <a:custGeom>
              <a:avLst/>
              <a:gdLst>
                <a:gd name="T0" fmla="*/ 4 w 4"/>
                <a:gd name="T1" fmla="*/ 1 h 9"/>
                <a:gd name="T2" fmla="*/ 4 w 4"/>
                <a:gd name="T3" fmla="*/ 3 h 9"/>
                <a:gd name="T4" fmla="*/ 4 w 4"/>
                <a:gd name="T5" fmla="*/ 6 h 9"/>
                <a:gd name="T6" fmla="*/ 4 w 4"/>
                <a:gd name="T7" fmla="*/ 7 h 9"/>
                <a:gd name="T8" fmla="*/ 3 w 4"/>
                <a:gd name="T9" fmla="*/ 7 h 9"/>
                <a:gd name="T10" fmla="*/ 3 w 4"/>
                <a:gd name="T11" fmla="*/ 9 h 9"/>
                <a:gd name="T12" fmla="*/ 1 w 4"/>
                <a:gd name="T13" fmla="*/ 7 h 9"/>
                <a:gd name="T14" fmla="*/ 0 w 4"/>
                <a:gd name="T15" fmla="*/ 7 h 9"/>
                <a:gd name="T16" fmla="*/ 1 w 4"/>
                <a:gd name="T17" fmla="*/ 6 h 9"/>
                <a:gd name="T18" fmla="*/ 0 w 4"/>
                <a:gd name="T19" fmla="*/ 6 h 9"/>
                <a:gd name="T20" fmla="*/ 1 w 4"/>
                <a:gd name="T21" fmla="*/ 4 h 9"/>
                <a:gd name="T22" fmla="*/ 1 w 4"/>
                <a:gd name="T23" fmla="*/ 3 h 9"/>
                <a:gd name="T24" fmla="*/ 3 w 4"/>
                <a:gd name="T25" fmla="*/ 1 h 9"/>
                <a:gd name="T26" fmla="*/ 4 w 4"/>
                <a:gd name="T27" fmla="*/ 0 h 9"/>
                <a:gd name="T28" fmla="*/ 4 w 4"/>
                <a:gd name="T29" fmla="*/ 1 h 9"/>
                <a:gd name="T30" fmla="*/ 4 w 4"/>
                <a:gd name="T3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lnTo>
                    <a:pt x="4" y="3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936">
              <a:extLst>
                <a:ext uri="{FF2B5EF4-FFF2-40B4-BE49-F238E27FC236}">
                  <a16:creationId xmlns:a16="http://schemas.microsoft.com/office/drawing/2014/main" id="{92769482-D4DD-9C3B-5A09-7E2CA2C4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4513" y="2405063"/>
              <a:ext cx="7938" cy="19050"/>
            </a:xfrm>
            <a:custGeom>
              <a:avLst/>
              <a:gdLst>
                <a:gd name="T0" fmla="*/ 2 w 5"/>
                <a:gd name="T1" fmla="*/ 12 h 12"/>
                <a:gd name="T2" fmla="*/ 2 w 5"/>
                <a:gd name="T3" fmla="*/ 10 h 12"/>
                <a:gd name="T4" fmla="*/ 2 w 5"/>
                <a:gd name="T5" fmla="*/ 9 h 12"/>
                <a:gd name="T6" fmla="*/ 2 w 5"/>
                <a:gd name="T7" fmla="*/ 7 h 12"/>
                <a:gd name="T8" fmla="*/ 0 w 5"/>
                <a:gd name="T9" fmla="*/ 7 h 12"/>
                <a:gd name="T10" fmla="*/ 0 w 5"/>
                <a:gd name="T11" fmla="*/ 6 h 12"/>
                <a:gd name="T12" fmla="*/ 0 w 5"/>
                <a:gd name="T13" fmla="*/ 4 h 12"/>
                <a:gd name="T14" fmla="*/ 0 w 5"/>
                <a:gd name="T15" fmla="*/ 1 h 12"/>
                <a:gd name="T16" fmla="*/ 0 w 5"/>
                <a:gd name="T17" fmla="*/ 0 h 12"/>
                <a:gd name="T18" fmla="*/ 2 w 5"/>
                <a:gd name="T19" fmla="*/ 0 h 12"/>
                <a:gd name="T20" fmla="*/ 2 w 5"/>
                <a:gd name="T21" fmla="*/ 1 h 12"/>
                <a:gd name="T22" fmla="*/ 2 w 5"/>
                <a:gd name="T23" fmla="*/ 0 h 12"/>
                <a:gd name="T24" fmla="*/ 3 w 5"/>
                <a:gd name="T25" fmla="*/ 0 h 12"/>
                <a:gd name="T26" fmla="*/ 3 w 5"/>
                <a:gd name="T27" fmla="*/ 1 h 12"/>
                <a:gd name="T28" fmla="*/ 5 w 5"/>
                <a:gd name="T29" fmla="*/ 4 h 12"/>
                <a:gd name="T30" fmla="*/ 5 w 5"/>
                <a:gd name="T31" fmla="*/ 6 h 12"/>
                <a:gd name="T32" fmla="*/ 5 w 5"/>
                <a:gd name="T33" fmla="*/ 7 h 12"/>
                <a:gd name="T34" fmla="*/ 5 w 5"/>
                <a:gd name="T35" fmla="*/ 9 h 12"/>
                <a:gd name="T36" fmla="*/ 3 w 5"/>
                <a:gd name="T37" fmla="*/ 10 h 12"/>
                <a:gd name="T38" fmla="*/ 2 w 5"/>
                <a:gd name="T39" fmla="*/ 10 h 12"/>
                <a:gd name="T40" fmla="*/ 2 w 5"/>
                <a:gd name="T41" fmla="*/ 12 h 12"/>
                <a:gd name="T42" fmla="*/ 2 w 5"/>
                <a:gd name="T4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2">
                  <a:moveTo>
                    <a:pt x="2" y="12"/>
                  </a:move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937">
              <a:extLst>
                <a:ext uri="{FF2B5EF4-FFF2-40B4-BE49-F238E27FC236}">
                  <a16:creationId xmlns:a16="http://schemas.microsoft.com/office/drawing/2014/main" id="{5930330A-20BB-067B-8C6D-B1BCFA2729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688" y="1920875"/>
              <a:ext cx="3492500" cy="1101725"/>
            </a:xfrm>
            <a:custGeom>
              <a:avLst/>
              <a:gdLst>
                <a:gd name="T0" fmla="*/ 196 w 2200"/>
                <a:gd name="T1" fmla="*/ 277 h 694"/>
                <a:gd name="T2" fmla="*/ 195 w 2200"/>
                <a:gd name="T3" fmla="*/ 277 h 694"/>
                <a:gd name="T4" fmla="*/ 196 w 2200"/>
                <a:gd name="T5" fmla="*/ 277 h 694"/>
                <a:gd name="T6" fmla="*/ 196 w 2200"/>
                <a:gd name="T7" fmla="*/ 277 h 694"/>
                <a:gd name="T8" fmla="*/ 355 w 2200"/>
                <a:gd name="T9" fmla="*/ 693 h 694"/>
                <a:gd name="T10" fmla="*/ 355 w 2200"/>
                <a:gd name="T11" fmla="*/ 694 h 694"/>
                <a:gd name="T12" fmla="*/ 355 w 2200"/>
                <a:gd name="T13" fmla="*/ 693 h 694"/>
                <a:gd name="T14" fmla="*/ 3 w 2200"/>
                <a:gd name="T15" fmla="*/ 679 h 694"/>
                <a:gd name="T16" fmla="*/ 3 w 2200"/>
                <a:gd name="T17" fmla="*/ 679 h 694"/>
                <a:gd name="T18" fmla="*/ 4 w 2200"/>
                <a:gd name="T19" fmla="*/ 679 h 694"/>
                <a:gd name="T20" fmla="*/ 4 w 2200"/>
                <a:gd name="T21" fmla="*/ 679 h 694"/>
                <a:gd name="T22" fmla="*/ 0 w 2200"/>
                <a:gd name="T23" fmla="*/ 665 h 694"/>
                <a:gd name="T24" fmla="*/ 0 w 2200"/>
                <a:gd name="T25" fmla="*/ 665 h 694"/>
                <a:gd name="T26" fmla="*/ 118 w 2200"/>
                <a:gd name="T27" fmla="*/ 0 h 694"/>
                <a:gd name="T28" fmla="*/ 118 w 2200"/>
                <a:gd name="T29" fmla="*/ 2 h 694"/>
                <a:gd name="T30" fmla="*/ 118 w 2200"/>
                <a:gd name="T31" fmla="*/ 0 h 694"/>
                <a:gd name="T32" fmla="*/ 116 w 2200"/>
                <a:gd name="T33" fmla="*/ 0 h 694"/>
                <a:gd name="T34" fmla="*/ 116 w 2200"/>
                <a:gd name="T35" fmla="*/ 2 h 694"/>
                <a:gd name="T36" fmla="*/ 116 w 2200"/>
                <a:gd name="T37" fmla="*/ 0 h 694"/>
                <a:gd name="T38" fmla="*/ 116 w 2200"/>
                <a:gd name="T39" fmla="*/ 0 h 694"/>
                <a:gd name="T40" fmla="*/ 195 w 2200"/>
                <a:gd name="T41" fmla="*/ 277 h 694"/>
                <a:gd name="T42" fmla="*/ 196 w 2200"/>
                <a:gd name="T43" fmla="*/ 279 h 694"/>
                <a:gd name="T44" fmla="*/ 195 w 2200"/>
                <a:gd name="T45" fmla="*/ 279 h 694"/>
                <a:gd name="T46" fmla="*/ 195 w 2200"/>
                <a:gd name="T47" fmla="*/ 277 h 694"/>
                <a:gd name="T48" fmla="*/ 196 w 2200"/>
                <a:gd name="T49" fmla="*/ 277 h 694"/>
                <a:gd name="T50" fmla="*/ 196 w 2200"/>
                <a:gd name="T51" fmla="*/ 277 h 694"/>
                <a:gd name="T52" fmla="*/ 2200 w 2200"/>
                <a:gd name="T53" fmla="*/ 238 h 694"/>
                <a:gd name="T54" fmla="*/ 2200 w 2200"/>
                <a:gd name="T55" fmla="*/ 238 h 694"/>
                <a:gd name="T56" fmla="*/ 318 w 2200"/>
                <a:gd name="T57" fmla="*/ 543 h 694"/>
                <a:gd name="T58" fmla="*/ 318 w 2200"/>
                <a:gd name="T59" fmla="*/ 543 h 694"/>
                <a:gd name="T60" fmla="*/ 311 w 2200"/>
                <a:gd name="T61" fmla="*/ 529 h 694"/>
                <a:gd name="T62" fmla="*/ 313 w 2200"/>
                <a:gd name="T63" fmla="*/ 529 h 694"/>
                <a:gd name="T64" fmla="*/ 311 w 2200"/>
                <a:gd name="T65" fmla="*/ 529 h 694"/>
                <a:gd name="T66" fmla="*/ 311 w 2200"/>
                <a:gd name="T67" fmla="*/ 529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0" h="694">
                  <a:moveTo>
                    <a:pt x="196" y="277"/>
                  </a:moveTo>
                  <a:lnTo>
                    <a:pt x="195" y="277"/>
                  </a:lnTo>
                  <a:lnTo>
                    <a:pt x="196" y="277"/>
                  </a:lnTo>
                  <a:lnTo>
                    <a:pt x="196" y="277"/>
                  </a:lnTo>
                  <a:close/>
                  <a:moveTo>
                    <a:pt x="355" y="693"/>
                  </a:moveTo>
                  <a:lnTo>
                    <a:pt x="355" y="694"/>
                  </a:lnTo>
                  <a:lnTo>
                    <a:pt x="355" y="693"/>
                  </a:lnTo>
                  <a:close/>
                  <a:moveTo>
                    <a:pt x="3" y="679"/>
                  </a:moveTo>
                  <a:lnTo>
                    <a:pt x="3" y="679"/>
                  </a:lnTo>
                  <a:close/>
                  <a:moveTo>
                    <a:pt x="4" y="679"/>
                  </a:moveTo>
                  <a:lnTo>
                    <a:pt x="4" y="679"/>
                  </a:lnTo>
                  <a:close/>
                  <a:moveTo>
                    <a:pt x="0" y="665"/>
                  </a:moveTo>
                  <a:lnTo>
                    <a:pt x="0" y="665"/>
                  </a:lnTo>
                  <a:close/>
                  <a:moveTo>
                    <a:pt x="118" y="0"/>
                  </a:moveTo>
                  <a:lnTo>
                    <a:pt x="118" y="2"/>
                  </a:lnTo>
                  <a:lnTo>
                    <a:pt x="118" y="0"/>
                  </a:lnTo>
                  <a:close/>
                  <a:moveTo>
                    <a:pt x="116" y="0"/>
                  </a:moveTo>
                  <a:lnTo>
                    <a:pt x="116" y="2"/>
                  </a:lnTo>
                  <a:lnTo>
                    <a:pt x="116" y="0"/>
                  </a:lnTo>
                  <a:lnTo>
                    <a:pt x="116" y="0"/>
                  </a:lnTo>
                  <a:close/>
                  <a:moveTo>
                    <a:pt x="195" y="277"/>
                  </a:moveTo>
                  <a:lnTo>
                    <a:pt x="196" y="279"/>
                  </a:lnTo>
                  <a:lnTo>
                    <a:pt x="195" y="279"/>
                  </a:lnTo>
                  <a:lnTo>
                    <a:pt x="195" y="277"/>
                  </a:lnTo>
                  <a:close/>
                  <a:moveTo>
                    <a:pt x="196" y="277"/>
                  </a:moveTo>
                  <a:lnTo>
                    <a:pt x="196" y="277"/>
                  </a:lnTo>
                  <a:close/>
                  <a:moveTo>
                    <a:pt x="2200" y="238"/>
                  </a:moveTo>
                  <a:lnTo>
                    <a:pt x="2200" y="238"/>
                  </a:lnTo>
                  <a:close/>
                  <a:moveTo>
                    <a:pt x="318" y="543"/>
                  </a:moveTo>
                  <a:lnTo>
                    <a:pt x="318" y="543"/>
                  </a:lnTo>
                  <a:close/>
                  <a:moveTo>
                    <a:pt x="311" y="529"/>
                  </a:moveTo>
                  <a:lnTo>
                    <a:pt x="313" y="529"/>
                  </a:lnTo>
                  <a:lnTo>
                    <a:pt x="311" y="529"/>
                  </a:lnTo>
                  <a:lnTo>
                    <a:pt x="311" y="52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938">
              <a:extLst>
                <a:ext uri="{FF2B5EF4-FFF2-40B4-BE49-F238E27FC236}">
                  <a16:creationId xmlns:a16="http://schemas.microsoft.com/office/drawing/2014/main" id="{A91C6793-40C7-49C4-C89D-7B647BD1E7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688" y="1920875"/>
              <a:ext cx="3492500" cy="1101725"/>
            </a:xfrm>
            <a:custGeom>
              <a:avLst/>
              <a:gdLst>
                <a:gd name="T0" fmla="*/ 196 w 2200"/>
                <a:gd name="T1" fmla="*/ 277 h 694"/>
                <a:gd name="T2" fmla="*/ 195 w 2200"/>
                <a:gd name="T3" fmla="*/ 277 h 694"/>
                <a:gd name="T4" fmla="*/ 196 w 2200"/>
                <a:gd name="T5" fmla="*/ 277 h 694"/>
                <a:gd name="T6" fmla="*/ 196 w 2200"/>
                <a:gd name="T7" fmla="*/ 277 h 694"/>
                <a:gd name="T8" fmla="*/ 355 w 2200"/>
                <a:gd name="T9" fmla="*/ 693 h 694"/>
                <a:gd name="T10" fmla="*/ 355 w 2200"/>
                <a:gd name="T11" fmla="*/ 694 h 694"/>
                <a:gd name="T12" fmla="*/ 355 w 2200"/>
                <a:gd name="T13" fmla="*/ 693 h 694"/>
                <a:gd name="T14" fmla="*/ 3 w 2200"/>
                <a:gd name="T15" fmla="*/ 679 h 694"/>
                <a:gd name="T16" fmla="*/ 3 w 2200"/>
                <a:gd name="T17" fmla="*/ 679 h 694"/>
                <a:gd name="T18" fmla="*/ 4 w 2200"/>
                <a:gd name="T19" fmla="*/ 679 h 694"/>
                <a:gd name="T20" fmla="*/ 4 w 2200"/>
                <a:gd name="T21" fmla="*/ 679 h 694"/>
                <a:gd name="T22" fmla="*/ 0 w 2200"/>
                <a:gd name="T23" fmla="*/ 665 h 694"/>
                <a:gd name="T24" fmla="*/ 0 w 2200"/>
                <a:gd name="T25" fmla="*/ 665 h 694"/>
                <a:gd name="T26" fmla="*/ 118 w 2200"/>
                <a:gd name="T27" fmla="*/ 0 h 694"/>
                <a:gd name="T28" fmla="*/ 118 w 2200"/>
                <a:gd name="T29" fmla="*/ 2 h 694"/>
                <a:gd name="T30" fmla="*/ 118 w 2200"/>
                <a:gd name="T31" fmla="*/ 0 h 694"/>
                <a:gd name="T32" fmla="*/ 116 w 2200"/>
                <a:gd name="T33" fmla="*/ 0 h 694"/>
                <a:gd name="T34" fmla="*/ 116 w 2200"/>
                <a:gd name="T35" fmla="*/ 2 h 694"/>
                <a:gd name="T36" fmla="*/ 116 w 2200"/>
                <a:gd name="T37" fmla="*/ 0 h 694"/>
                <a:gd name="T38" fmla="*/ 116 w 2200"/>
                <a:gd name="T39" fmla="*/ 0 h 694"/>
                <a:gd name="T40" fmla="*/ 195 w 2200"/>
                <a:gd name="T41" fmla="*/ 277 h 694"/>
                <a:gd name="T42" fmla="*/ 196 w 2200"/>
                <a:gd name="T43" fmla="*/ 279 h 694"/>
                <a:gd name="T44" fmla="*/ 195 w 2200"/>
                <a:gd name="T45" fmla="*/ 279 h 694"/>
                <a:gd name="T46" fmla="*/ 195 w 2200"/>
                <a:gd name="T47" fmla="*/ 277 h 694"/>
                <a:gd name="T48" fmla="*/ 196 w 2200"/>
                <a:gd name="T49" fmla="*/ 277 h 694"/>
                <a:gd name="T50" fmla="*/ 196 w 2200"/>
                <a:gd name="T51" fmla="*/ 277 h 694"/>
                <a:gd name="T52" fmla="*/ 2200 w 2200"/>
                <a:gd name="T53" fmla="*/ 238 h 694"/>
                <a:gd name="T54" fmla="*/ 2200 w 2200"/>
                <a:gd name="T55" fmla="*/ 238 h 694"/>
                <a:gd name="T56" fmla="*/ 318 w 2200"/>
                <a:gd name="T57" fmla="*/ 543 h 694"/>
                <a:gd name="T58" fmla="*/ 318 w 2200"/>
                <a:gd name="T59" fmla="*/ 543 h 694"/>
                <a:gd name="T60" fmla="*/ 311 w 2200"/>
                <a:gd name="T61" fmla="*/ 529 h 694"/>
                <a:gd name="T62" fmla="*/ 313 w 2200"/>
                <a:gd name="T63" fmla="*/ 529 h 694"/>
                <a:gd name="T64" fmla="*/ 311 w 2200"/>
                <a:gd name="T65" fmla="*/ 529 h 694"/>
                <a:gd name="T66" fmla="*/ 311 w 2200"/>
                <a:gd name="T67" fmla="*/ 529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0" h="694">
                  <a:moveTo>
                    <a:pt x="196" y="277"/>
                  </a:moveTo>
                  <a:lnTo>
                    <a:pt x="195" y="277"/>
                  </a:lnTo>
                  <a:lnTo>
                    <a:pt x="196" y="277"/>
                  </a:lnTo>
                  <a:lnTo>
                    <a:pt x="196" y="277"/>
                  </a:lnTo>
                  <a:moveTo>
                    <a:pt x="355" y="693"/>
                  </a:moveTo>
                  <a:lnTo>
                    <a:pt x="355" y="694"/>
                  </a:lnTo>
                  <a:lnTo>
                    <a:pt x="355" y="693"/>
                  </a:lnTo>
                  <a:moveTo>
                    <a:pt x="3" y="679"/>
                  </a:moveTo>
                  <a:lnTo>
                    <a:pt x="3" y="679"/>
                  </a:lnTo>
                  <a:moveTo>
                    <a:pt x="4" y="679"/>
                  </a:moveTo>
                  <a:lnTo>
                    <a:pt x="4" y="679"/>
                  </a:lnTo>
                  <a:moveTo>
                    <a:pt x="0" y="665"/>
                  </a:moveTo>
                  <a:lnTo>
                    <a:pt x="0" y="665"/>
                  </a:lnTo>
                  <a:moveTo>
                    <a:pt x="118" y="0"/>
                  </a:moveTo>
                  <a:lnTo>
                    <a:pt x="118" y="2"/>
                  </a:lnTo>
                  <a:lnTo>
                    <a:pt x="118" y="0"/>
                  </a:lnTo>
                  <a:moveTo>
                    <a:pt x="116" y="0"/>
                  </a:moveTo>
                  <a:lnTo>
                    <a:pt x="116" y="2"/>
                  </a:lnTo>
                  <a:lnTo>
                    <a:pt x="116" y="0"/>
                  </a:lnTo>
                  <a:lnTo>
                    <a:pt x="116" y="0"/>
                  </a:lnTo>
                  <a:moveTo>
                    <a:pt x="195" y="277"/>
                  </a:moveTo>
                  <a:lnTo>
                    <a:pt x="196" y="279"/>
                  </a:lnTo>
                  <a:lnTo>
                    <a:pt x="195" y="279"/>
                  </a:lnTo>
                  <a:lnTo>
                    <a:pt x="195" y="277"/>
                  </a:lnTo>
                  <a:moveTo>
                    <a:pt x="196" y="277"/>
                  </a:moveTo>
                  <a:lnTo>
                    <a:pt x="196" y="277"/>
                  </a:lnTo>
                  <a:moveTo>
                    <a:pt x="2200" y="238"/>
                  </a:moveTo>
                  <a:lnTo>
                    <a:pt x="2200" y="238"/>
                  </a:lnTo>
                  <a:moveTo>
                    <a:pt x="318" y="543"/>
                  </a:moveTo>
                  <a:lnTo>
                    <a:pt x="318" y="543"/>
                  </a:lnTo>
                  <a:moveTo>
                    <a:pt x="311" y="529"/>
                  </a:moveTo>
                  <a:lnTo>
                    <a:pt x="313" y="529"/>
                  </a:lnTo>
                  <a:lnTo>
                    <a:pt x="311" y="529"/>
                  </a:lnTo>
                  <a:lnTo>
                    <a:pt x="311" y="529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939">
              <a:extLst>
                <a:ext uri="{FF2B5EF4-FFF2-40B4-BE49-F238E27FC236}">
                  <a16:creationId xmlns:a16="http://schemas.microsoft.com/office/drawing/2014/main" id="{7C9119EC-0F10-0831-B644-B79F691F6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6" y="2359025"/>
              <a:ext cx="1588" cy="476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3 h 3"/>
                <a:gd name="T4" fmla="*/ 0 w 1"/>
                <a:gd name="T5" fmla="*/ 3 h 3"/>
                <a:gd name="T6" fmla="*/ 0 w 1"/>
                <a:gd name="T7" fmla="*/ 1 h 3"/>
                <a:gd name="T8" fmla="*/ 0 w 1"/>
                <a:gd name="T9" fmla="*/ 0 h 3"/>
                <a:gd name="T10" fmla="*/ 1 w 1"/>
                <a:gd name="T11" fmla="*/ 0 h 3"/>
                <a:gd name="T12" fmla="*/ 1 w 1"/>
                <a:gd name="T13" fmla="*/ 1 h 3"/>
                <a:gd name="T14" fmla="*/ 1 w 1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940">
              <a:extLst>
                <a:ext uri="{FF2B5EF4-FFF2-40B4-BE49-F238E27FC236}">
                  <a16:creationId xmlns:a16="http://schemas.microsoft.com/office/drawing/2014/main" id="{057DEA2C-FE7A-A1EC-9863-C269C2AFEC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1" y="2325688"/>
              <a:ext cx="22225" cy="28575"/>
            </a:xfrm>
            <a:custGeom>
              <a:avLst/>
              <a:gdLst>
                <a:gd name="T0" fmla="*/ 9 w 14"/>
                <a:gd name="T1" fmla="*/ 16 h 18"/>
                <a:gd name="T2" fmla="*/ 9 w 14"/>
                <a:gd name="T3" fmla="*/ 15 h 18"/>
                <a:gd name="T4" fmla="*/ 9 w 14"/>
                <a:gd name="T5" fmla="*/ 13 h 18"/>
                <a:gd name="T6" fmla="*/ 11 w 14"/>
                <a:gd name="T7" fmla="*/ 13 h 18"/>
                <a:gd name="T8" fmla="*/ 12 w 14"/>
                <a:gd name="T9" fmla="*/ 13 h 18"/>
                <a:gd name="T10" fmla="*/ 14 w 14"/>
                <a:gd name="T11" fmla="*/ 13 h 18"/>
                <a:gd name="T12" fmla="*/ 12 w 14"/>
                <a:gd name="T13" fmla="*/ 13 h 18"/>
                <a:gd name="T14" fmla="*/ 12 w 14"/>
                <a:gd name="T15" fmla="*/ 15 h 18"/>
                <a:gd name="T16" fmla="*/ 14 w 14"/>
                <a:gd name="T17" fmla="*/ 15 h 18"/>
                <a:gd name="T18" fmla="*/ 14 w 14"/>
                <a:gd name="T19" fmla="*/ 16 h 18"/>
                <a:gd name="T20" fmla="*/ 12 w 14"/>
                <a:gd name="T21" fmla="*/ 16 h 18"/>
                <a:gd name="T22" fmla="*/ 11 w 14"/>
                <a:gd name="T23" fmla="*/ 16 h 18"/>
                <a:gd name="T24" fmla="*/ 9 w 14"/>
                <a:gd name="T25" fmla="*/ 16 h 18"/>
                <a:gd name="T26" fmla="*/ 9 w 14"/>
                <a:gd name="T27" fmla="*/ 16 h 18"/>
                <a:gd name="T28" fmla="*/ 11 w 14"/>
                <a:gd name="T29" fmla="*/ 3 h 18"/>
                <a:gd name="T30" fmla="*/ 11 w 14"/>
                <a:gd name="T31" fmla="*/ 1 h 18"/>
                <a:gd name="T32" fmla="*/ 11 w 14"/>
                <a:gd name="T33" fmla="*/ 0 h 18"/>
                <a:gd name="T34" fmla="*/ 11 w 14"/>
                <a:gd name="T35" fmla="*/ 1 h 18"/>
                <a:gd name="T36" fmla="*/ 12 w 14"/>
                <a:gd name="T37" fmla="*/ 1 h 18"/>
                <a:gd name="T38" fmla="*/ 11 w 14"/>
                <a:gd name="T39" fmla="*/ 1 h 18"/>
                <a:gd name="T40" fmla="*/ 11 w 14"/>
                <a:gd name="T41" fmla="*/ 3 h 18"/>
                <a:gd name="T42" fmla="*/ 12 w 14"/>
                <a:gd name="T43" fmla="*/ 3 h 18"/>
                <a:gd name="T44" fmla="*/ 12 w 14"/>
                <a:gd name="T45" fmla="*/ 1 h 18"/>
                <a:gd name="T46" fmla="*/ 11 w 14"/>
                <a:gd name="T47" fmla="*/ 0 h 18"/>
                <a:gd name="T48" fmla="*/ 12 w 14"/>
                <a:gd name="T49" fmla="*/ 0 h 18"/>
                <a:gd name="T50" fmla="*/ 14 w 14"/>
                <a:gd name="T51" fmla="*/ 0 h 18"/>
                <a:gd name="T52" fmla="*/ 14 w 14"/>
                <a:gd name="T53" fmla="*/ 1 h 18"/>
                <a:gd name="T54" fmla="*/ 14 w 14"/>
                <a:gd name="T55" fmla="*/ 3 h 18"/>
                <a:gd name="T56" fmla="*/ 14 w 14"/>
                <a:gd name="T57" fmla="*/ 4 h 18"/>
                <a:gd name="T58" fmla="*/ 12 w 14"/>
                <a:gd name="T59" fmla="*/ 4 h 18"/>
                <a:gd name="T60" fmla="*/ 12 w 14"/>
                <a:gd name="T61" fmla="*/ 3 h 18"/>
                <a:gd name="T62" fmla="*/ 11 w 14"/>
                <a:gd name="T63" fmla="*/ 3 h 18"/>
                <a:gd name="T64" fmla="*/ 0 w 14"/>
                <a:gd name="T65" fmla="*/ 18 h 18"/>
                <a:gd name="T66" fmla="*/ 0 w 14"/>
                <a:gd name="T6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18">
                  <a:moveTo>
                    <a:pt x="9" y="16"/>
                  </a:move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close/>
                  <a:moveTo>
                    <a:pt x="11" y="3"/>
                  </a:move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close/>
                  <a:moveTo>
                    <a:pt x="0" y="18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941">
              <a:extLst>
                <a:ext uri="{FF2B5EF4-FFF2-40B4-BE49-F238E27FC236}">
                  <a16:creationId xmlns:a16="http://schemas.microsoft.com/office/drawing/2014/main" id="{2817CF07-2540-808E-CFF9-CD0371CFED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1" y="2325688"/>
              <a:ext cx="22225" cy="28575"/>
            </a:xfrm>
            <a:custGeom>
              <a:avLst/>
              <a:gdLst>
                <a:gd name="T0" fmla="*/ 9 w 14"/>
                <a:gd name="T1" fmla="*/ 16 h 18"/>
                <a:gd name="T2" fmla="*/ 9 w 14"/>
                <a:gd name="T3" fmla="*/ 15 h 18"/>
                <a:gd name="T4" fmla="*/ 9 w 14"/>
                <a:gd name="T5" fmla="*/ 13 h 18"/>
                <a:gd name="T6" fmla="*/ 11 w 14"/>
                <a:gd name="T7" fmla="*/ 13 h 18"/>
                <a:gd name="T8" fmla="*/ 12 w 14"/>
                <a:gd name="T9" fmla="*/ 13 h 18"/>
                <a:gd name="T10" fmla="*/ 14 w 14"/>
                <a:gd name="T11" fmla="*/ 13 h 18"/>
                <a:gd name="T12" fmla="*/ 12 w 14"/>
                <a:gd name="T13" fmla="*/ 13 h 18"/>
                <a:gd name="T14" fmla="*/ 12 w 14"/>
                <a:gd name="T15" fmla="*/ 15 h 18"/>
                <a:gd name="T16" fmla="*/ 14 w 14"/>
                <a:gd name="T17" fmla="*/ 15 h 18"/>
                <a:gd name="T18" fmla="*/ 14 w 14"/>
                <a:gd name="T19" fmla="*/ 16 h 18"/>
                <a:gd name="T20" fmla="*/ 12 w 14"/>
                <a:gd name="T21" fmla="*/ 16 h 18"/>
                <a:gd name="T22" fmla="*/ 11 w 14"/>
                <a:gd name="T23" fmla="*/ 16 h 18"/>
                <a:gd name="T24" fmla="*/ 9 w 14"/>
                <a:gd name="T25" fmla="*/ 16 h 18"/>
                <a:gd name="T26" fmla="*/ 9 w 14"/>
                <a:gd name="T27" fmla="*/ 16 h 18"/>
                <a:gd name="T28" fmla="*/ 11 w 14"/>
                <a:gd name="T29" fmla="*/ 3 h 18"/>
                <a:gd name="T30" fmla="*/ 11 w 14"/>
                <a:gd name="T31" fmla="*/ 1 h 18"/>
                <a:gd name="T32" fmla="*/ 11 w 14"/>
                <a:gd name="T33" fmla="*/ 0 h 18"/>
                <a:gd name="T34" fmla="*/ 11 w 14"/>
                <a:gd name="T35" fmla="*/ 1 h 18"/>
                <a:gd name="T36" fmla="*/ 12 w 14"/>
                <a:gd name="T37" fmla="*/ 1 h 18"/>
                <a:gd name="T38" fmla="*/ 11 w 14"/>
                <a:gd name="T39" fmla="*/ 1 h 18"/>
                <a:gd name="T40" fmla="*/ 11 w 14"/>
                <a:gd name="T41" fmla="*/ 3 h 18"/>
                <a:gd name="T42" fmla="*/ 12 w 14"/>
                <a:gd name="T43" fmla="*/ 3 h 18"/>
                <a:gd name="T44" fmla="*/ 12 w 14"/>
                <a:gd name="T45" fmla="*/ 1 h 18"/>
                <a:gd name="T46" fmla="*/ 11 w 14"/>
                <a:gd name="T47" fmla="*/ 0 h 18"/>
                <a:gd name="T48" fmla="*/ 12 w 14"/>
                <a:gd name="T49" fmla="*/ 0 h 18"/>
                <a:gd name="T50" fmla="*/ 14 w 14"/>
                <a:gd name="T51" fmla="*/ 0 h 18"/>
                <a:gd name="T52" fmla="*/ 14 w 14"/>
                <a:gd name="T53" fmla="*/ 1 h 18"/>
                <a:gd name="T54" fmla="*/ 14 w 14"/>
                <a:gd name="T55" fmla="*/ 3 h 18"/>
                <a:gd name="T56" fmla="*/ 14 w 14"/>
                <a:gd name="T57" fmla="*/ 4 h 18"/>
                <a:gd name="T58" fmla="*/ 12 w 14"/>
                <a:gd name="T59" fmla="*/ 4 h 18"/>
                <a:gd name="T60" fmla="*/ 12 w 14"/>
                <a:gd name="T61" fmla="*/ 3 h 18"/>
                <a:gd name="T62" fmla="*/ 11 w 14"/>
                <a:gd name="T63" fmla="*/ 3 h 18"/>
                <a:gd name="T64" fmla="*/ 0 w 14"/>
                <a:gd name="T65" fmla="*/ 18 h 18"/>
                <a:gd name="T66" fmla="*/ 0 w 14"/>
                <a:gd name="T6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18">
                  <a:moveTo>
                    <a:pt x="9" y="16"/>
                  </a:move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moveTo>
                    <a:pt x="11" y="3"/>
                  </a:move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moveTo>
                    <a:pt x="0" y="18"/>
                  </a:moveTo>
                  <a:lnTo>
                    <a:pt x="0" y="18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942">
              <a:extLst>
                <a:ext uri="{FF2B5EF4-FFF2-40B4-BE49-F238E27FC236}">
                  <a16:creationId xmlns:a16="http://schemas.microsoft.com/office/drawing/2014/main" id="{5AA2E744-F9B9-BFD0-ECDD-2F33D7D641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4826" y="2336800"/>
              <a:ext cx="9525" cy="12700"/>
            </a:xfrm>
            <a:custGeom>
              <a:avLst/>
              <a:gdLst>
                <a:gd name="T0" fmla="*/ 4 w 6"/>
                <a:gd name="T1" fmla="*/ 5 h 8"/>
                <a:gd name="T2" fmla="*/ 6 w 6"/>
                <a:gd name="T3" fmla="*/ 5 h 8"/>
                <a:gd name="T4" fmla="*/ 6 w 6"/>
                <a:gd name="T5" fmla="*/ 6 h 8"/>
                <a:gd name="T6" fmla="*/ 6 w 6"/>
                <a:gd name="T7" fmla="*/ 8 h 8"/>
                <a:gd name="T8" fmla="*/ 4 w 6"/>
                <a:gd name="T9" fmla="*/ 8 h 8"/>
                <a:gd name="T10" fmla="*/ 4 w 6"/>
                <a:gd name="T11" fmla="*/ 6 h 8"/>
                <a:gd name="T12" fmla="*/ 4 w 6"/>
                <a:gd name="T13" fmla="*/ 5 h 8"/>
                <a:gd name="T14" fmla="*/ 4 w 6"/>
                <a:gd name="T15" fmla="*/ 5 h 8"/>
                <a:gd name="T16" fmla="*/ 4 w 6"/>
                <a:gd name="T17" fmla="*/ 3 h 8"/>
                <a:gd name="T18" fmla="*/ 4 w 6"/>
                <a:gd name="T19" fmla="*/ 5 h 8"/>
                <a:gd name="T20" fmla="*/ 4 w 6"/>
                <a:gd name="T21" fmla="*/ 3 h 8"/>
                <a:gd name="T22" fmla="*/ 3 w 6"/>
                <a:gd name="T23" fmla="*/ 3 h 8"/>
                <a:gd name="T24" fmla="*/ 1 w 6"/>
                <a:gd name="T25" fmla="*/ 3 h 8"/>
                <a:gd name="T26" fmla="*/ 1 w 6"/>
                <a:gd name="T27" fmla="*/ 2 h 8"/>
                <a:gd name="T28" fmla="*/ 0 w 6"/>
                <a:gd name="T29" fmla="*/ 2 h 8"/>
                <a:gd name="T30" fmla="*/ 0 w 6"/>
                <a:gd name="T31" fmla="*/ 0 h 8"/>
                <a:gd name="T32" fmla="*/ 1 w 6"/>
                <a:gd name="T33" fmla="*/ 0 h 8"/>
                <a:gd name="T34" fmla="*/ 3 w 6"/>
                <a:gd name="T35" fmla="*/ 2 h 8"/>
                <a:gd name="T36" fmla="*/ 3 w 6"/>
                <a:gd name="T37" fmla="*/ 3 h 8"/>
                <a:gd name="T38" fmla="*/ 4 w 6"/>
                <a:gd name="T39" fmla="*/ 3 h 8"/>
                <a:gd name="T40" fmla="*/ 4 w 6"/>
                <a:gd name="T4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4" y="5"/>
                  </a:move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close/>
                  <a:moveTo>
                    <a:pt x="4" y="3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943">
              <a:extLst>
                <a:ext uri="{FF2B5EF4-FFF2-40B4-BE49-F238E27FC236}">
                  <a16:creationId xmlns:a16="http://schemas.microsoft.com/office/drawing/2014/main" id="{03215618-9986-C350-9EB0-D72AE7B283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6563" y="2298700"/>
              <a:ext cx="12700" cy="28575"/>
            </a:xfrm>
            <a:custGeom>
              <a:avLst/>
              <a:gdLst>
                <a:gd name="T0" fmla="*/ 8 w 8"/>
                <a:gd name="T1" fmla="*/ 15 h 18"/>
                <a:gd name="T2" fmla="*/ 8 w 8"/>
                <a:gd name="T3" fmla="*/ 17 h 18"/>
                <a:gd name="T4" fmla="*/ 6 w 8"/>
                <a:gd name="T5" fmla="*/ 17 h 18"/>
                <a:gd name="T6" fmla="*/ 2 w 8"/>
                <a:gd name="T7" fmla="*/ 17 h 18"/>
                <a:gd name="T8" fmla="*/ 2 w 8"/>
                <a:gd name="T9" fmla="*/ 18 h 18"/>
                <a:gd name="T10" fmla="*/ 2 w 8"/>
                <a:gd name="T11" fmla="*/ 17 h 18"/>
                <a:gd name="T12" fmla="*/ 2 w 8"/>
                <a:gd name="T13" fmla="*/ 15 h 18"/>
                <a:gd name="T14" fmla="*/ 3 w 8"/>
                <a:gd name="T15" fmla="*/ 15 h 18"/>
                <a:gd name="T16" fmla="*/ 5 w 8"/>
                <a:gd name="T17" fmla="*/ 15 h 18"/>
                <a:gd name="T18" fmla="*/ 5 w 8"/>
                <a:gd name="T19" fmla="*/ 17 h 18"/>
                <a:gd name="T20" fmla="*/ 6 w 8"/>
                <a:gd name="T21" fmla="*/ 15 h 18"/>
                <a:gd name="T22" fmla="*/ 8 w 8"/>
                <a:gd name="T23" fmla="*/ 15 h 18"/>
                <a:gd name="T24" fmla="*/ 8 w 8"/>
                <a:gd name="T25" fmla="*/ 15 h 18"/>
                <a:gd name="T26" fmla="*/ 6 w 8"/>
                <a:gd name="T27" fmla="*/ 2 h 18"/>
                <a:gd name="T28" fmla="*/ 6 w 8"/>
                <a:gd name="T29" fmla="*/ 3 h 18"/>
                <a:gd name="T30" fmla="*/ 6 w 8"/>
                <a:gd name="T31" fmla="*/ 2 h 18"/>
                <a:gd name="T32" fmla="*/ 5 w 8"/>
                <a:gd name="T33" fmla="*/ 3 h 18"/>
                <a:gd name="T34" fmla="*/ 5 w 8"/>
                <a:gd name="T35" fmla="*/ 2 h 18"/>
                <a:gd name="T36" fmla="*/ 6 w 8"/>
                <a:gd name="T37" fmla="*/ 2 h 18"/>
                <a:gd name="T38" fmla="*/ 5 w 8"/>
                <a:gd name="T39" fmla="*/ 2 h 18"/>
                <a:gd name="T40" fmla="*/ 6 w 8"/>
                <a:gd name="T41" fmla="*/ 2 h 18"/>
                <a:gd name="T42" fmla="*/ 8 w 8"/>
                <a:gd name="T43" fmla="*/ 2 h 18"/>
                <a:gd name="T44" fmla="*/ 6 w 8"/>
                <a:gd name="T45" fmla="*/ 2 h 18"/>
                <a:gd name="T46" fmla="*/ 3 w 8"/>
                <a:gd name="T47" fmla="*/ 3 h 18"/>
                <a:gd name="T48" fmla="*/ 2 w 8"/>
                <a:gd name="T49" fmla="*/ 3 h 18"/>
                <a:gd name="T50" fmla="*/ 2 w 8"/>
                <a:gd name="T51" fmla="*/ 2 h 18"/>
                <a:gd name="T52" fmla="*/ 0 w 8"/>
                <a:gd name="T53" fmla="*/ 2 h 18"/>
                <a:gd name="T54" fmla="*/ 2 w 8"/>
                <a:gd name="T55" fmla="*/ 2 h 18"/>
                <a:gd name="T56" fmla="*/ 2 w 8"/>
                <a:gd name="T57" fmla="*/ 0 h 18"/>
                <a:gd name="T58" fmla="*/ 2 w 8"/>
                <a:gd name="T59" fmla="*/ 2 h 18"/>
                <a:gd name="T60" fmla="*/ 3 w 8"/>
                <a:gd name="T61" fmla="*/ 2 h 18"/>
                <a:gd name="T62" fmla="*/ 3 w 8"/>
                <a:gd name="T63" fmla="*/ 3 h 18"/>
                <a:gd name="T64" fmla="*/ 3 w 8"/>
                <a:gd name="T65" fmla="*/ 2 h 18"/>
                <a:gd name="T66" fmla="*/ 3 w 8"/>
                <a:gd name="T6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8">
                  <a:moveTo>
                    <a:pt x="8" y="15"/>
                  </a:moveTo>
                  <a:lnTo>
                    <a:pt x="8" y="17"/>
                  </a:lnTo>
                  <a:lnTo>
                    <a:pt x="6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close/>
                  <a:moveTo>
                    <a:pt x="6" y="2"/>
                  </a:moveTo>
                  <a:lnTo>
                    <a:pt x="6" y="3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2"/>
                  </a:lnTo>
                  <a:close/>
                  <a:moveTo>
                    <a:pt x="3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944">
              <a:extLst>
                <a:ext uri="{FF2B5EF4-FFF2-40B4-BE49-F238E27FC236}">
                  <a16:creationId xmlns:a16="http://schemas.microsoft.com/office/drawing/2014/main" id="{535D816C-0E74-BCD5-38C3-F1C2EBA86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2317750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945">
              <a:extLst>
                <a:ext uri="{FF2B5EF4-FFF2-40B4-BE49-F238E27FC236}">
                  <a16:creationId xmlns:a16="http://schemas.microsoft.com/office/drawing/2014/main" id="{33D93A8C-6D45-16F6-FC60-DD903AD9AF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16551" y="2293938"/>
              <a:ext cx="93663" cy="23813"/>
            </a:xfrm>
            <a:custGeom>
              <a:avLst/>
              <a:gdLst>
                <a:gd name="T0" fmla="*/ 1 w 59"/>
                <a:gd name="T1" fmla="*/ 11 h 15"/>
                <a:gd name="T2" fmla="*/ 1 w 59"/>
                <a:gd name="T3" fmla="*/ 11 h 15"/>
                <a:gd name="T4" fmla="*/ 1 w 59"/>
                <a:gd name="T5" fmla="*/ 11 h 15"/>
                <a:gd name="T6" fmla="*/ 56 w 59"/>
                <a:gd name="T7" fmla="*/ 11 h 15"/>
                <a:gd name="T8" fmla="*/ 53 w 59"/>
                <a:gd name="T9" fmla="*/ 11 h 15"/>
                <a:gd name="T10" fmla="*/ 53 w 59"/>
                <a:gd name="T11" fmla="*/ 9 h 15"/>
                <a:gd name="T12" fmla="*/ 56 w 59"/>
                <a:gd name="T13" fmla="*/ 9 h 15"/>
                <a:gd name="T14" fmla="*/ 56 w 59"/>
                <a:gd name="T15" fmla="*/ 9 h 15"/>
                <a:gd name="T16" fmla="*/ 56 w 59"/>
                <a:gd name="T17" fmla="*/ 11 h 15"/>
                <a:gd name="T18" fmla="*/ 56 w 59"/>
                <a:gd name="T19" fmla="*/ 5 h 15"/>
                <a:gd name="T20" fmla="*/ 59 w 59"/>
                <a:gd name="T21" fmla="*/ 5 h 15"/>
                <a:gd name="T22" fmla="*/ 57 w 59"/>
                <a:gd name="T23" fmla="*/ 6 h 15"/>
                <a:gd name="T24" fmla="*/ 57 w 59"/>
                <a:gd name="T25" fmla="*/ 6 h 15"/>
                <a:gd name="T26" fmla="*/ 49 w 59"/>
                <a:gd name="T27" fmla="*/ 6 h 15"/>
                <a:gd name="T28" fmla="*/ 51 w 59"/>
                <a:gd name="T29" fmla="*/ 8 h 15"/>
                <a:gd name="T30" fmla="*/ 48 w 59"/>
                <a:gd name="T31" fmla="*/ 8 h 15"/>
                <a:gd name="T32" fmla="*/ 46 w 59"/>
                <a:gd name="T33" fmla="*/ 9 h 15"/>
                <a:gd name="T34" fmla="*/ 45 w 59"/>
                <a:gd name="T35" fmla="*/ 12 h 15"/>
                <a:gd name="T36" fmla="*/ 42 w 59"/>
                <a:gd name="T37" fmla="*/ 14 h 15"/>
                <a:gd name="T38" fmla="*/ 39 w 59"/>
                <a:gd name="T39" fmla="*/ 14 h 15"/>
                <a:gd name="T40" fmla="*/ 36 w 59"/>
                <a:gd name="T41" fmla="*/ 14 h 15"/>
                <a:gd name="T42" fmla="*/ 34 w 59"/>
                <a:gd name="T43" fmla="*/ 14 h 15"/>
                <a:gd name="T44" fmla="*/ 31 w 59"/>
                <a:gd name="T45" fmla="*/ 14 h 15"/>
                <a:gd name="T46" fmla="*/ 28 w 59"/>
                <a:gd name="T47" fmla="*/ 14 h 15"/>
                <a:gd name="T48" fmla="*/ 25 w 59"/>
                <a:gd name="T49" fmla="*/ 14 h 15"/>
                <a:gd name="T50" fmla="*/ 24 w 59"/>
                <a:gd name="T51" fmla="*/ 12 h 15"/>
                <a:gd name="T52" fmla="*/ 22 w 59"/>
                <a:gd name="T53" fmla="*/ 14 h 15"/>
                <a:gd name="T54" fmla="*/ 21 w 59"/>
                <a:gd name="T55" fmla="*/ 15 h 15"/>
                <a:gd name="T56" fmla="*/ 19 w 59"/>
                <a:gd name="T57" fmla="*/ 14 h 15"/>
                <a:gd name="T58" fmla="*/ 16 w 59"/>
                <a:gd name="T59" fmla="*/ 14 h 15"/>
                <a:gd name="T60" fmla="*/ 15 w 59"/>
                <a:gd name="T61" fmla="*/ 15 h 15"/>
                <a:gd name="T62" fmla="*/ 15 w 59"/>
                <a:gd name="T63" fmla="*/ 12 h 15"/>
                <a:gd name="T64" fmla="*/ 15 w 59"/>
                <a:gd name="T65" fmla="*/ 12 h 15"/>
                <a:gd name="T66" fmla="*/ 16 w 59"/>
                <a:gd name="T67" fmla="*/ 11 h 15"/>
                <a:gd name="T68" fmla="*/ 16 w 59"/>
                <a:gd name="T69" fmla="*/ 8 h 15"/>
                <a:gd name="T70" fmla="*/ 15 w 59"/>
                <a:gd name="T71" fmla="*/ 6 h 15"/>
                <a:gd name="T72" fmla="*/ 16 w 59"/>
                <a:gd name="T73" fmla="*/ 3 h 15"/>
                <a:gd name="T74" fmla="*/ 16 w 59"/>
                <a:gd name="T75" fmla="*/ 2 h 15"/>
                <a:gd name="T76" fmla="*/ 18 w 59"/>
                <a:gd name="T77" fmla="*/ 0 h 15"/>
                <a:gd name="T78" fmla="*/ 21 w 59"/>
                <a:gd name="T79" fmla="*/ 2 h 15"/>
                <a:gd name="T80" fmla="*/ 25 w 59"/>
                <a:gd name="T81" fmla="*/ 2 h 15"/>
                <a:gd name="T82" fmla="*/ 28 w 59"/>
                <a:gd name="T83" fmla="*/ 2 h 15"/>
                <a:gd name="T84" fmla="*/ 31 w 59"/>
                <a:gd name="T85" fmla="*/ 2 h 15"/>
                <a:gd name="T86" fmla="*/ 34 w 59"/>
                <a:gd name="T87" fmla="*/ 2 h 15"/>
                <a:gd name="T88" fmla="*/ 39 w 59"/>
                <a:gd name="T89" fmla="*/ 2 h 15"/>
                <a:gd name="T90" fmla="*/ 40 w 59"/>
                <a:gd name="T91" fmla="*/ 3 h 15"/>
                <a:gd name="T92" fmla="*/ 40 w 59"/>
                <a:gd name="T93" fmla="*/ 3 h 15"/>
                <a:gd name="T94" fmla="*/ 42 w 59"/>
                <a:gd name="T95" fmla="*/ 2 h 15"/>
                <a:gd name="T96" fmla="*/ 43 w 59"/>
                <a:gd name="T97" fmla="*/ 2 h 15"/>
                <a:gd name="T98" fmla="*/ 45 w 59"/>
                <a:gd name="T99" fmla="*/ 3 h 15"/>
                <a:gd name="T100" fmla="*/ 48 w 59"/>
                <a:gd name="T101" fmla="*/ 3 h 15"/>
                <a:gd name="T102" fmla="*/ 49 w 59"/>
                <a:gd name="T103" fmla="*/ 3 h 15"/>
                <a:gd name="T104" fmla="*/ 49 w 59"/>
                <a:gd name="T105" fmla="*/ 5 h 15"/>
                <a:gd name="T106" fmla="*/ 49 w 59"/>
                <a:gd name="T10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5">
                  <a:moveTo>
                    <a:pt x="3" y="11"/>
                  </a:move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1"/>
                  </a:lnTo>
                  <a:close/>
                  <a:moveTo>
                    <a:pt x="56" y="11"/>
                  </a:moveTo>
                  <a:lnTo>
                    <a:pt x="54" y="11"/>
                  </a:lnTo>
                  <a:lnTo>
                    <a:pt x="53" y="11"/>
                  </a:lnTo>
                  <a:lnTo>
                    <a:pt x="51" y="11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6" y="11"/>
                  </a:lnTo>
                  <a:close/>
                  <a:moveTo>
                    <a:pt x="57" y="6"/>
                  </a:moveTo>
                  <a:lnTo>
                    <a:pt x="56" y="5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59" y="6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7" y="6"/>
                  </a:lnTo>
                  <a:lnTo>
                    <a:pt x="57" y="6"/>
                  </a:lnTo>
                  <a:close/>
                  <a:moveTo>
                    <a:pt x="49" y="6"/>
                  </a:moveTo>
                  <a:lnTo>
                    <a:pt x="51" y="6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5" y="12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49" y="5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946">
              <a:extLst>
                <a:ext uri="{FF2B5EF4-FFF2-40B4-BE49-F238E27FC236}">
                  <a16:creationId xmlns:a16="http://schemas.microsoft.com/office/drawing/2014/main" id="{B23C3CA2-53C1-149F-9E0C-58D4B076EB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8951" y="2292350"/>
              <a:ext cx="15875" cy="15875"/>
            </a:xfrm>
            <a:custGeom>
              <a:avLst/>
              <a:gdLst>
                <a:gd name="T0" fmla="*/ 8 w 10"/>
                <a:gd name="T1" fmla="*/ 7 h 10"/>
                <a:gd name="T2" fmla="*/ 10 w 10"/>
                <a:gd name="T3" fmla="*/ 7 h 10"/>
                <a:gd name="T4" fmla="*/ 8 w 10"/>
                <a:gd name="T5" fmla="*/ 9 h 10"/>
                <a:gd name="T6" fmla="*/ 6 w 10"/>
                <a:gd name="T7" fmla="*/ 10 h 10"/>
                <a:gd name="T8" fmla="*/ 5 w 10"/>
                <a:gd name="T9" fmla="*/ 10 h 10"/>
                <a:gd name="T10" fmla="*/ 5 w 10"/>
                <a:gd name="T11" fmla="*/ 9 h 10"/>
                <a:gd name="T12" fmla="*/ 6 w 10"/>
                <a:gd name="T13" fmla="*/ 9 h 10"/>
                <a:gd name="T14" fmla="*/ 8 w 10"/>
                <a:gd name="T15" fmla="*/ 9 h 10"/>
                <a:gd name="T16" fmla="*/ 8 w 10"/>
                <a:gd name="T17" fmla="*/ 7 h 10"/>
                <a:gd name="T18" fmla="*/ 8 w 10"/>
                <a:gd name="T19" fmla="*/ 7 h 10"/>
                <a:gd name="T20" fmla="*/ 0 w 10"/>
                <a:gd name="T21" fmla="*/ 0 h 10"/>
                <a:gd name="T22" fmla="*/ 0 w 10"/>
                <a:gd name="T23" fmla="*/ 0 h 10"/>
                <a:gd name="T24" fmla="*/ 10 w 10"/>
                <a:gd name="T25" fmla="*/ 7 h 10"/>
                <a:gd name="T26" fmla="*/ 10 w 10"/>
                <a:gd name="T27" fmla="*/ 7 h 10"/>
                <a:gd name="T28" fmla="*/ 3 w 10"/>
                <a:gd name="T29" fmla="*/ 7 h 10"/>
                <a:gd name="T30" fmla="*/ 3 w 10"/>
                <a:gd name="T31" fmla="*/ 7 h 10"/>
                <a:gd name="T32" fmla="*/ 5 w 10"/>
                <a:gd name="T33" fmla="*/ 7 h 10"/>
                <a:gd name="T34" fmla="*/ 5 w 10"/>
                <a:gd name="T35" fmla="*/ 7 h 10"/>
                <a:gd name="T36" fmla="*/ 5 w 10"/>
                <a:gd name="T37" fmla="*/ 7 h 10"/>
                <a:gd name="T38" fmla="*/ 5 w 10"/>
                <a:gd name="T3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lnTo>
                    <a:pt x="10" y="7"/>
                  </a:lnTo>
                  <a:lnTo>
                    <a:pt x="8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8" y="7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10" y="7"/>
                  </a:moveTo>
                  <a:lnTo>
                    <a:pt x="10" y="7"/>
                  </a:lnTo>
                  <a:close/>
                  <a:moveTo>
                    <a:pt x="3" y="7"/>
                  </a:moveTo>
                  <a:lnTo>
                    <a:pt x="3" y="7"/>
                  </a:lnTo>
                  <a:close/>
                  <a:moveTo>
                    <a:pt x="5" y="7"/>
                  </a:moveTo>
                  <a:lnTo>
                    <a:pt x="5" y="7"/>
                  </a:lnTo>
                  <a:close/>
                  <a:moveTo>
                    <a:pt x="5" y="7"/>
                  </a:moveTo>
                  <a:lnTo>
                    <a:pt x="5" y="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947">
              <a:extLst>
                <a:ext uri="{FF2B5EF4-FFF2-40B4-BE49-F238E27FC236}">
                  <a16:creationId xmlns:a16="http://schemas.microsoft.com/office/drawing/2014/main" id="{9969EC69-B956-FF80-4FBE-1729BD5EE3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8951" y="2292350"/>
              <a:ext cx="15875" cy="15875"/>
            </a:xfrm>
            <a:custGeom>
              <a:avLst/>
              <a:gdLst>
                <a:gd name="T0" fmla="*/ 8 w 10"/>
                <a:gd name="T1" fmla="*/ 7 h 10"/>
                <a:gd name="T2" fmla="*/ 10 w 10"/>
                <a:gd name="T3" fmla="*/ 7 h 10"/>
                <a:gd name="T4" fmla="*/ 8 w 10"/>
                <a:gd name="T5" fmla="*/ 9 h 10"/>
                <a:gd name="T6" fmla="*/ 6 w 10"/>
                <a:gd name="T7" fmla="*/ 10 h 10"/>
                <a:gd name="T8" fmla="*/ 5 w 10"/>
                <a:gd name="T9" fmla="*/ 10 h 10"/>
                <a:gd name="T10" fmla="*/ 5 w 10"/>
                <a:gd name="T11" fmla="*/ 9 h 10"/>
                <a:gd name="T12" fmla="*/ 6 w 10"/>
                <a:gd name="T13" fmla="*/ 9 h 10"/>
                <a:gd name="T14" fmla="*/ 8 w 10"/>
                <a:gd name="T15" fmla="*/ 9 h 10"/>
                <a:gd name="T16" fmla="*/ 8 w 10"/>
                <a:gd name="T17" fmla="*/ 7 h 10"/>
                <a:gd name="T18" fmla="*/ 8 w 10"/>
                <a:gd name="T19" fmla="*/ 7 h 10"/>
                <a:gd name="T20" fmla="*/ 0 w 10"/>
                <a:gd name="T21" fmla="*/ 0 h 10"/>
                <a:gd name="T22" fmla="*/ 0 w 10"/>
                <a:gd name="T23" fmla="*/ 0 h 10"/>
                <a:gd name="T24" fmla="*/ 10 w 10"/>
                <a:gd name="T25" fmla="*/ 7 h 10"/>
                <a:gd name="T26" fmla="*/ 10 w 10"/>
                <a:gd name="T27" fmla="*/ 7 h 10"/>
                <a:gd name="T28" fmla="*/ 3 w 10"/>
                <a:gd name="T29" fmla="*/ 7 h 10"/>
                <a:gd name="T30" fmla="*/ 3 w 10"/>
                <a:gd name="T31" fmla="*/ 7 h 10"/>
                <a:gd name="T32" fmla="*/ 5 w 10"/>
                <a:gd name="T33" fmla="*/ 7 h 10"/>
                <a:gd name="T34" fmla="*/ 5 w 10"/>
                <a:gd name="T35" fmla="*/ 7 h 10"/>
                <a:gd name="T36" fmla="*/ 5 w 10"/>
                <a:gd name="T37" fmla="*/ 7 h 10"/>
                <a:gd name="T38" fmla="*/ 5 w 10"/>
                <a:gd name="T3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lnTo>
                    <a:pt x="10" y="7"/>
                  </a:lnTo>
                  <a:lnTo>
                    <a:pt x="8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8" y="7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10" y="7"/>
                  </a:moveTo>
                  <a:lnTo>
                    <a:pt x="10" y="7"/>
                  </a:lnTo>
                  <a:moveTo>
                    <a:pt x="3" y="7"/>
                  </a:moveTo>
                  <a:lnTo>
                    <a:pt x="3" y="7"/>
                  </a:lnTo>
                  <a:moveTo>
                    <a:pt x="5" y="7"/>
                  </a:moveTo>
                  <a:lnTo>
                    <a:pt x="5" y="7"/>
                  </a:lnTo>
                  <a:moveTo>
                    <a:pt x="5" y="7"/>
                  </a:moveTo>
                  <a:lnTo>
                    <a:pt x="5" y="7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948">
              <a:extLst>
                <a:ext uri="{FF2B5EF4-FFF2-40B4-BE49-F238E27FC236}">
                  <a16:creationId xmlns:a16="http://schemas.microsoft.com/office/drawing/2014/main" id="{57D7C7D1-117F-3BC6-1DAC-34D4DE2261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501" y="2287588"/>
              <a:ext cx="19050" cy="14288"/>
            </a:xfrm>
            <a:custGeom>
              <a:avLst/>
              <a:gdLst>
                <a:gd name="T0" fmla="*/ 3 w 12"/>
                <a:gd name="T1" fmla="*/ 7 h 9"/>
                <a:gd name="T2" fmla="*/ 1 w 12"/>
                <a:gd name="T3" fmla="*/ 7 h 9"/>
                <a:gd name="T4" fmla="*/ 3 w 12"/>
                <a:gd name="T5" fmla="*/ 7 h 9"/>
                <a:gd name="T6" fmla="*/ 3 w 12"/>
                <a:gd name="T7" fmla="*/ 6 h 9"/>
                <a:gd name="T8" fmla="*/ 4 w 12"/>
                <a:gd name="T9" fmla="*/ 6 h 9"/>
                <a:gd name="T10" fmla="*/ 6 w 12"/>
                <a:gd name="T11" fmla="*/ 6 h 9"/>
                <a:gd name="T12" fmla="*/ 6 w 12"/>
                <a:gd name="T13" fmla="*/ 7 h 9"/>
                <a:gd name="T14" fmla="*/ 4 w 12"/>
                <a:gd name="T15" fmla="*/ 7 h 9"/>
                <a:gd name="T16" fmla="*/ 3 w 12"/>
                <a:gd name="T17" fmla="*/ 7 h 9"/>
                <a:gd name="T18" fmla="*/ 3 w 12"/>
                <a:gd name="T19" fmla="*/ 7 h 9"/>
                <a:gd name="T20" fmla="*/ 9 w 12"/>
                <a:gd name="T21" fmla="*/ 6 h 9"/>
                <a:gd name="T22" fmla="*/ 7 w 12"/>
                <a:gd name="T23" fmla="*/ 6 h 9"/>
                <a:gd name="T24" fmla="*/ 7 w 12"/>
                <a:gd name="T25" fmla="*/ 7 h 9"/>
                <a:gd name="T26" fmla="*/ 7 w 12"/>
                <a:gd name="T27" fmla="*/ 6 h 9"/>
                <a:gd name="T28" fmla="*/ 7 w 12"/>
                <a:gd name="T29" fmla="*/ 4 h 9"/>
                <a:gd name="T30" fmla="*/ 7 w 12"/>
                <a:gd name="T31" fmla="*/ 6 h 9"/>
                <a:gd name="T32" fmla="*/ 9 w 12"/>
                <a:gd name="T33" fmla="*/ 6 h 9"/>
                <a:gd name="T34" fmla="*/ 10 w 12"/>
                <a:gd name="T35" fmla="*/ 4 h 9"/>
                <a:gd name="T36" fmla="*/ 9 w 12"/>
                <a:gd name="T37" fmla="*/ 6 h 9"/>
                <a:gd name="T38" fmla="*/ 9 w 12"/>
                <a:gd name="T39" fmla="*/ 6 h 9"/>
                <a:gd name="T40" fmla="*/ 10 w 12"/>
                <a:gd name="T41" fmla="*/ 0 h 9"/>
                <a:gd name="T42" fmla="*/ 9 w 12"/>
                <a:gd name="T43" fmla="*/ 0 h 9"/>
                <a:gd name="T44" fmla="*/ 10 w 12"/>
                <a:gd name="T45" fmla="*/ 0 h 9"/>
                <a:gd name="T46" fmla="*/ 12 w 12"/>
                <a:gd name="T47" fmla="*/ 0 h 9"/>
                <a:gd name="T48" fmla="*/ 10 w 12"/>
                <a:gd name="T49" fmla="*/ 0 h 9"/>
                <a:gd name="T50" fmla="*/ 10 w 12"/>
                <a:gd name="T51" fmla="*/ 0 h 9"/>
                <a:gd name="T52" fmla="*/ 4 w 12"/>
                <a:gd name="T53" fmla="*/ 9 h 9"/>
                <a:gd name="T54" fmla="*/ 4 w 12"/>
                <a:gd name="T55" fmla="*/ 9 h 9"/>
                <a:gd name="T56" fmla="*/ 1 w 12"/>
                <a:gd name="T57" fmla="*/ 6 h 9"/>
                <a:gd name="T58" fmla="*/ 1 w 12"/>
                <a:gd name="T59" fmla="*/ 7 h 9"/>
                <a:gd name="T60" fmla="*/ 0 w 12"/>
                <a:gd name="T61" fmla="*/ 7 h 9"/>
                <a:gd name="T62" fmla="*/ 0 w 12"/>
                <a:gd name="T63" fmla="*/ 6 h 9"/>
                <a:gd name="T64" fmla="*/ 1 w 12"/>
                <a:gd name="T65" fmla="*/ 6 h 9"/>
                <a:gd name="T66" fmla="*/ 1 w 12"/>
                <a:gd name="T67" fmla="*/ 6 h 9"/>
                <a:gd name="T68" fmla="*/ 6 w 12"/>
                <a:gd name="T69" fmla="*/ 6 h 9"/>
                <a:gd name="T70" fmla="*/ 6 w 12"/>
                <a:gd name="T7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3" y="7"/>
                  </a:moveTo>
                  <a:lnTo>
                    <a:pt x="1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close/>
                  <a:moveTo>
                    <a:pt x="9" y="6"/>
                  </a:moveTo>
                  <a:lnTo>
                    <a:pt x="7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9" y="6"/>
                  </a:lnTo>
                  <a:close/>
                  <a:moveTo>
                    <a:pt x="1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close/>
                  <a:moveTo>
                    <a:pt x="4" y="9"/>
                  </a:moveTo>
                  <a:lnTo>
                    <a:pt x="4" y="9"/>
                  </a:lnTo>
                  <a:close/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close/>
                  <a:moveTo>
                    <a:pt x="6" y="6"/>
                  </a:moveTo>
                  <a:lnTo>
                    <a:pt x="6" y="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949">
              <a:extLst>
                <a:ext uri="{FF2B5EF4-FFF2-40B4-BE49-F238E27FC236}">
                  <a16:creationId xmlns:a16="http://schemas.microsoft.com/office/drawing/2014/main" id="{80A9B8EB-8CDB-4E82-CDC2-88EF08BFAB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501" y="2287588"/>
              <a:ext cx="19050" cy="14288"/>
            </a:xfrm>
            <a:custGeom>
              <a:avLst/>
              <a:gdLst>
                <a:gd name="T0" fmla="*/ 3 w 12"/>
                <a:gd name="T1" fmla="*/ 7 h 9"/>
                <a:gd name="T2" fmla="*/ 1 w 12"/>
                <a:gd name="T3" fmla="*/ 7 h 9"/>
                <a:gd name="T4" fmla="*/ 3 w 12"/>
                <a:gd name="T5" fmla="*/ 7 h 9"/>
                <a:gd name="T6" fmla="*/ 3 w 12"/>
                <a:gd name="T7" fmla="*/ 6 h 9"/>
                <a:gd name="T8" fmla="*/ 4 w 12"/>
                <a:gd name="T9" fmla="*/ 6 h 9"/>
                <a:gd name="T10" fmla="*/ 6 w 12"/>
                <a:gd name="T11" fmla="*/ 6 h 9"/>
                <a:gd name="T12" fmla="*/ 6 w 12"/>
                <a:gd name="T13" fmla="*/ 7 h 9"/>
                <a:gd name="T14" fmla="*/ 4 w 12"/>
                <a:gd name="T15" fmla="*/ 7 h 9"/>
                <a:gd name="T16" fmla="*/ 3 w 12"/>
                <a:gd name="T17" fmla="*/ 7 h 9"/>
                <a:gd name="T18" fmla="*/ 3 w 12"/>
                <a:gd name="T19" fmla="*/ 7 h 9"/>
                <a:gd name="T20" fmla="*/ 9 w 12"/>
                <a:gd name="T21" fmla="*/ 6 h 9"/>
                <a:gd name="T22" fmla="*/ 7 w 12"/>
                <a:gd name="T23" fmla="*/ 6 h 9"/>
                <a:gd name="T24" fmla="*/ 7 w 12"/>
                <a:gd name="T25" fmla="*/ 7 h 9"/>
                <a:gd name="T26" fmla="*/ 7 w 12"/>
                <a:gd name="T27" fmla="*/ 6 h 9"/>
                <a:gd name="T28" fmla="*/ 7 w 12"/>
                <a:gd name="T29" fmla="*/ 4 h 9"/>
                <a:gd name="T30" fmla="*/ 7 w 12"/>
                <a:gd name="T31" fmla="*/ 6 h 9"/>
                <a:gd name="T32" fmla="*/ 9 w 12"/>
                <a:gd name="T33" fmla="*/ 6 h 9"/>
                <a:gd name="T34" fmla="*/ 10 w 12"/>
                <a:gd name="T35" fmla="*/ 4 h 9"/>
                <a:gd name="T36" fmla="*/ 9 w 12"/>
                <a:gd name="T37" fmla="*/ 6 h 9"/>
                <a:gd name="T38" fmla="*/ 9 w 12"/>
                <a:gd name="T39" fmla="*/ 6 h 9"/>
                <a:gd name="T40" fmla="*/ 10 w 12"/>
                <a:gd name="T41" fmla="*/ 0 h 9"/>
                <a:gd name="T42" fmla="*/ 9 w 12"/>
                <a:gd name="T43" fmla="*/ 0 h 9"/>
                <a:gd name="T44" fmla="*/ 10 w 12"/>
                <a:gd name="T45" fmla="*/ 0 h 9"/>
                <a:gd name="T46" fmla="*/ 12 w 12"/>
                <a:gd name="T47" fmla="*/ 0 h 9"/>
                <a:gd name="T48" fmla="*/ 10 w 12"/>
                <a:gd name="T49" fmla="*/ 0 h 9"/>
                <a:gd name="T50" fmla="*/ 10 w 12"/>
                <a:gd name="T51" fmla="*/ 0 h 9"/>
                <a:gd name="T52" fmla="*/ 4 w 12"/>
                <a:gd name="T53" fmla="*/ 9 h 9"/>
                <a:gd name="T54" fmla="*/ 4 w 12"/>
                <a:gd name="T55" fmla="*/ 9 h 9"/>
                <a:gd name="T56" fmla="*/ 1 w 12"/>
                <a:gd name="T57" fmla="*/ 6 h 9"/>
                <a:gd name="T58" fmla="*/ 1 w 12"/>
                <a:gd name="T59" fmla="*/ 7 h 9"/>
                <a:gd name="T60" fmla="*/ 0 w 12"/>
                <a:gd name="T61" fmla="*/ 7 h 9"/>
                <a:gd name="T62" fmla="*/ 0 w 12"/>
                <a:gd name="T63" fmla="*/ 6 h 9"/>
                <a:gd name="T64" fmla="*/ 1 w 12"/>
                <a:gd name="T65" fmla="*/ 6 h 9"/>
                <a:gd name="T66" fmla="*/ 1 w 12"/>
                <a:gd name="T67" fmla="*/ 6 h 9"/>
                <a:gd name="T68" fmla="*/ 6 w 12"/>
                <a:gd name="T69" fmla="*/ 6 h 9"/>
                <a:gd name="T70" fmla="*/ 6 w 12"/>
                <a:gd name="T7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3" y="7"/>
                  </a:moveTo>
                  <a:lnTo>
                    <a:pt x="1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moveTo>
                    <a:pt x="9" y="6"/>
                  </a:moveTo>
                  <a:lnTo>
                    <a:pt x="7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9" y="6"/>
                  </a:lnTo>
                  <a:moveTo>
                    <a:pt x="1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moveTo>
                    <a:pt x="4" y="9"/>
                  </a:moveTo>
                  <a:lnTo>
                    <a:pt x="4" y="9"/>
                  </a:lnTo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moveTo>
                    <a:pt x="6" y="6"/>
                  </a:moveTo>
                  <a:lnTo>
                    <a:pt x="6" y="6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950">
              <a:extLst>
                <a:ext uri="{FF2B5EF4-FFF2-40B4-BE49-F238E27FC236}">
                  <a16:creationId xmlns:a16="http://schemas.microsoft.com/office/drawing/2014/main" id="{E679B986-CC19-F87B-C6A4-27AEA613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2293938"/>
              <a:ext cx="71438" cy="31750"/>
            </a:xfrm>
            <a:custGeom>
              <a:avLst/>
              <a:gdLst>
                <a:gd name="T0" fmla="*/ 44 w 45"/>
                <a:gd name="T1" fmla="*/ 14 h 20"/>
                <a:gd name="T2" fmla="*/ 45 w 45"/>
                <a:gd name="T3" fmla="*/ 15 h 20"/>
                <a:gd name="T4" fmla="*/ 42 w 45"/>
                <a:gd name="T5" fmla="*/ 15 h 20"/>
                <a:gd name="T6" fmla="*/ 42 w 45"/>
                <a:gd name="T7" fmla="*/ 15 h 20"/>
                <a:gd name="T8" fmla="*/ 41 w 45"/>
                <a:gd name="T9" fmla="*/ 17 h 20"/>
                <a:gd name="T10" fmla="*/ 39 w 45"/>
                <a:gd name="T11" fmla="*/ 17 h 20"/>
                <a:gd name="T12" fmla="*/ 36 w 45"/>
                <a:gd name="T13" fmla="*/ 17 h 20"/>
                <a:gd name="T14" fmla="*/ 35 w 45"/>
                <a:gd name="T15" fmla="*/ 15 h 20"/>
                <a:gd name="T16" fmla="*/ 33 w 45"/>
                <a:gd name="T17" fmla="*/ 14 h 20"/>
                <a:gd name="T18" fmla="*/ 32 w 45"/>
                <a:gd name="T19" fmla="*/ 15 h 20"/>
                <a:gd name="T20" fmla="*/ 35 w 45"/>
                <a:gd name="T21" fmla="*/ 14 h 20"/>
                <a:gd name="T22" fmla="*/ 32 w 45"/>
                <a:gd name="T23" fmla="*/ 14 h 20"/>
                <a:gd name="T24" fmla="*/ 30 w 45"/>
                <a:gd name="T25" fmla="*/ 15 h 20"/>
                <a:gd name="T26" fmla="*/ 29 w 45"/>
                <a:gd name="T27" fmla="*/ 17 h 20"/>
                <a:gd name="T28" fmla="*/ 27 w 45"/>
                <a:gd name="T29" fmla="*/ 15 h 20"/>
                <a:gd name="T30" fmla="*/ 24 w 45"/>
                <a:gd name="T31" fmla="*/ 17 h 20"/>
                <a:gd name="T32" fmla="*/ 23 w 45"/>
                <a:gd name="T33" fmla="*/ 18 h 20"/>
                <a:gd name="T34" fmla="*/ 26 w 45"/>
                <a:gd name="T35" fmla="*/ 20 h 20"/>
                <a:gd name="T36" fmla="*/ 23 w 45"/>
                <a:gd name="T37" fmla="*/ 20 h 20"/>
                <a:gd name="T38" fmla="*/ 21 w 45"/>
                <a:gd name="T39" fmla="*/ 17 h 20"/>
                <a:gd name="T40" fmla="*/ 18 w 45"/>
                <a:gd name="T41" fmla="*/ 17 h 20"/>
                <a:gd name="T42" fmla="*/ 15 w 45"/>
                <a:gd name="T43" fmla="*/ 17 h 20"/>
                <a:gd name="T44" fmla="*/ 12 w 45"/>
                <a:gd name="T45" fmla="*/ 17 h 20"/>
                <a:gd name="T46" fmla="*/ 11 w 45"/>
                <a:gd name="T47" fmla="*/ 14 h 20"/>
                <a:gd name="T48" fmla="*/ 9 w 45"/>
                <a:gd name="T49" fmla="*/ 12 h 20"/>
                <a:gd name="T50" fmla="*/ 8 w 45"/>
                <a:gd name="T51" fmla="*/ 9 h 20"/>
                <a:gd name="T52" fmla="*/ 4 w 45"/>
                <a:gd name="T53" fmla="*/ 8 h 20"/>
                <a:gd name="T54" fmla="*/ 1 w 45"/>
                <a:gd name="T55" fmla="*/ 8 h 20"/>
                <a:gd name="T56" fmla="*/ 0 w 45"/>
                <a:gd name="T57" fmla="*/ 6 h 20"/>
                <a:gd name="T58" fmla="*/ 1 w 45"/>
                <a:gd name="T59" fmla="*/ 5 h 20"/>
                <a:gd name="T60" fmla="*/ 3 w 45"/>
                <a:gd name="T61" fmla="*/ 3 h 20"/>
                <a:gd name="T62" fmla="*/ 4 w 45"/>
                <a:gd name="T63" fmla="*/ 2 h 20"/>
                <a:gd name="T64" fmla="*/ 6 w 45"/>
                <a:gd name="T65" fmla="*/ 2 h 20"/>
                <a:gd name="T66" fmla="*/ 8 w 45"/>
                <a:gd name="T67" fmla="*/ 2 h 20"/>
                <a:gd name="T68" fmla="*/ 9 w 45"/>
                <a:gd name="T69" fmla="*/ 3 h 20"/>
                <a:gd name="T70" fmla="*/ 11 w 45"/>
                <a:gd name="T71" fmla="*/ 2 h 20"/>
                <a:gd name="T72" fmla="*/ 12 w 45"/>
                <a:gd name="T73" fmla="*/ 0 h 20"/>
                <a:gd name="T74" fmla="*/ 15 w 45"/>
                <a:gd name="T75" fmla="*/ 2 h 20"/>
                <a:gd name="T76" fmla="*/ 18 w 45"/>
                <a:gd name="T77" fmla="*/ 2 h 20"/>
                <a:gd name="T78" fmla="*/ 21 w 45"/>
                <a:gd name="T79" fmla="*/ 2 h 20"/>
                <a:gd name="T80" fmla="*/ 24 w 45"/>
                <a:gd name="T81" fmla="*/ 2 h 20"/>
                <a:gd name="T82" fmla="*/ 26 w 45"/>
                <a:gd name="T83" fmla="*/ 3 h 20"/>
                <a:gd name="T84" fmla="*/ 29 w 45"/>
                <a:gd name="T85" fmla="*/ 3 h 20"/>
                <a:gd name="T86" fmla="*/ 32 w 45"/>
                <a:gd name="T87" fmla="*/ 3 h 20"/>
                <a:gd name="T88" fmla="*/ 33 w 45"/>
                <a:gd name="T89" fmla="*/ 5 h 20"/>
                <a:gd name="T90" fmla="*/ 35 w 45"/>
                <a:gd name="T91" fmla="*/ 6 h 20"/>
                <a:gd name="T92" fmla="*/ 36 w 45"/>
                <a:gd name="T93" fmla="*/ 8 h 20"/>
                <a:gd name="T94" fmla="*/ 39 w 45"/>
                <a:gd name="T95" fmla="*/ 8 h 20"/>
                <a:gd name="T96" fmla="*/ 41 w 45"/>
                <a:gd name="T97" fmla="*/ 9 h 20"/>
                <a:gd name="T98" fmla="*/ 42 w 45"/>
                <a:gd name="T99" fmla="*/ 11 h 20"/>
                <a:gd name="T100" fmla="*/ 44 w 45"/>
                <a:gd name="T10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" h="20">
                  <a:moveTo>
                    <a:pt x="44" y="12"/>
                  </a:moveTo>
                  <a:lnTo>
                    <a:pt x="44" y="14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6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9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4" y="1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951">
              <a:extLst>
                <a:ext uri="{FF2B5EF4-FFF2-40B4-BE49-F238E27FC236}">
                  <a16:creationId xmlns:a16="http://schemas.microsoft.com/office/drawing/2014/main" id="{514729C5-FBF7-0ABF-4FCC-5B2C7B531F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0463" y="2247900"/>
              <a:ext cx="60325" cy="19050"/>
            </a:xfrm>
            <a:custGeom>
              <a:avLst/>
              <a:gdLst>
                <a:gd name="T0" fmla="*/ 6 w 38"/>
                <a:gd name="T1" fmla="*/ 9 h 12"/>
                <a:gd name="T2" fmla="*/ 6 w 38"/>
                <a:gd name="T3" fmla="*/ 11 h 12"/>
                <a:gd name="T4" fmla="*/ 5 w 38"/>
                <a:gd name="T5" fmla="*/ 11 h 12"/>
                <a:gd name="T6" fmla="*/ 3 w 38"/>
                <a:gd name="T7" fmla="*/ 11 h 12"/>
                <a:gd name="T8" fmla="*/ 3 w 38"/>
                <a:gd name="T9" fmla="*/ 12 h 12"/>
                <a:gd name="T10" fmla="*/ 2 w 38"/>
                <a:gd name="T11" fmla="*/ 12 h 12"/>
                <a:gd name="T12" fmla="*/ 2 w 38"/>
                <a:gd name="T13" fmla="*/ 11 h 12"/>
                <a:gd name="T14" fmla="*/ 0 w 38"/>
                <a:gd name="T15" fmla="*/ 11 h 12"/>
                <a:gd name="T16" fmla="*/ 0 w 38"/>
                <a:gd name="T17" fmla="*/ 12 h 12"/>
                <a:gd name="T18" fmla="*/ 0 w 38"/>
                <a:gd name="T19" fmla="*/ 11 h 12"/>
                <a:gd name="T20" fmla="*/ 0 w 38"/>
                <a:gd name="T21" fmla="*/ 9 h 12"/>
                <a:gd name="T22" fmla="*/ 0 w 38"/>
                <a:gd name="T23" fmla="*/ 11 h 12"/>
                <a:gd name="T24" fmla="*/ 2 w 38"/>
                <a:gd name="T25" fmla="*/ 11 h 12"/>
                <a:gd name="T26" fmla="*/ 2 w 38"/>
                <a:gd name="T27" fmla="*/ 9 h 12"/>
                <a:gd name="T28" fmla="*/ 2 w 38"/>
                <a:gd name="T29" fmla="*/ 11 h 12"/>
                <a:gd name="T30" fmla="*/ 3 w 38"/>
                <a:gd name="T31" fmla="*/ 11 h 12"/>
                <a:gd name="T32" fmla="*/ 3 w 38"/>
                <a:gd name="T33" fmla="*/ 9 h 12"/>
                <a:gd name="T34" fmla="*/ 5 w 38"/>
                <a:gd name="T35" fmla="*/ 9 h 12"/>
                <a:gd name="T36" fmla="*/ 6 w 38"/>
                <a:gd name="T37" fmla="*/ 9 h 12"/>
                <a:gd name="T38" fmla="*/ 31 w 38"/>
                <a:gd name="T39" fmla="*/ 2 h 12"/>
                <a:gd name="T40" fmla="*/ 32 w 38"/>
                <a:gd name="T41" fmla="*/ 2 h 12"/>
                <a:gd name="T42" fmla="*/ 32 w 38"/>
                <a:gd name="T43" fmla="*/ 0 h 12"/>
                <a:gd name="T44" fmla="*/ 32 w 38"/>
                <a:gd name="T45" fmla="*/ 2 h 12"/>
                <a:gd name="T46" fmla="*/ 31 w 38"/>
                <a:gd name="T47" fmla="*/ 2 h 12"/>
                <a:gd name="T48" fmla="*/ 29 w 38"/>
                <a:gd name="T49" fmla="*/ 2 h 12"/>
                <a:gd name="T50" fmla="*/ 31 w 38"/>
                <a:gd name="T51" fmla="*/ 2 h 12"/>
                <a:gd name="T52" fmla="*/ 31 w 38"/>
                <a:gd name="T53" fmla="*/ 2 h 12"/>
                <a:gd name="T54" fmla="*/ 35 w 38"/>
                <a:gd name="T55" fmla="*/ 2 h 12"/>
                <a:gd name="T56" fmla="*/ 37 w 38"/>
                <a:gd name="T57" fmla="*/ 0 h 12"/>
                <a:gd name="T58" fmla="*/ 38 w 38"/>
                <a:gd name="T59" fmla="*/ 0 h 12"/>
                <a:gd name="T60" fmla="*/ 37 w 38"/>
                <a:gd name="T61" fmla="*/ 0 h 12"/>
                <a:gd name="T62" fmla="*/ 35 w 38"/>
                <a:gd name="T63" fmla="*/ 2 h 12"/>
                <a:gd name="T64" fmla="*/ 34 w 38"/>
                <a:gd name="T65" fmla="*/ 2 h 12"/>
                <a:gd name="T66" fmla="*/ 35 w 38"/>
                <a:gd name="T6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12">
                  <a:moveTo>
                    <a:pt x="6" y="9"/>
                  </a:moveTo>
                  <a:lnTo>
                    <a:pt x="6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close/>
                  <a:moveTo>
                    <a:pt x="31" y="2"/>
                  </a:moveTo>
                  <a:lnTo>
                    <a:pt x="32" y="2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close/>
                  <a:moveTo>
                    <a:pt x="35" y="2"/>
                  </a:moveTo>
                  <a:lnTo>
                    <a:pt x="37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952">
              <a:extLst>
                <a:ext uri="{FF2B5EF4-FFF2-40B4-BE49-F238E27FC236}">
                  <a16:creationId xmlns:a16="http://schemas.microsoft.com/office/drawing/2014/main" id="{0C8044E1-21FA-285D-406E-FAC5045AAE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1176" y="1762125"/>
              <a:ext cx="7938" cy="4763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2 h 3"/>
                <a:gd name="T4" fmla="*/ 3 w 5"/>
                <a:gd name="T5" fmla="*/ 2 h 3"/>
                <a:gd name="T6" fmla="*/ 2 w 5"/>
                <a:gd name="T7" fmla="*/ 2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3 h 3"/>
                <a:gd name="T16" fmla="*/ 2 w 5"/>
                <a:gd name="T17" fmla="*/ 3 h 3"/>
                <a:gd name="T18" fmla="*/ 2 w 5"/>
                <a:gd name="T19" fmla="*/ 2 h 3"/>
                <a:gd name="T20" fmla="*/ 3 w 5"/>
                <a:gd name="T21" fmla="*/ 2 h 3"/>
                <a:gd name="T22" fmla="*/ 5 w 5"/>
                <a:gd name="T23" fmla="*/ 0 h 3"/>
                <a:gd name="T24" fmla="*/ 3 w 5"/>
                <a:gd name="T25" fmla="*/ 0 h 3"/>
                <a:gd name="T26" fmla="*/ 3 w 5"/>
                <a:gd name="T27" fmla="*/ 2 h 3"/>
                <a:gd name="T28" fmla="*/ 3 w 5"/>
                <a:gd name="T29" fmla="*/ 0 h 3"/>
                <a:gd name="T30" fmla="*/ 5 w 5"/>
                <a:gd name="T31" fmla="*/ 0 h 3"/>
                <a:gd name="T32" fmla="*/ 5 w 5"/>
                <a:gd name="T33" fmla="*/ 0 h 3"/>
                <a:gd name="T34" fmla="*/ 2 w 5"/>
                <a:gd name="T35" fmla="*/ 2 h 3"/>
                <a:gd name="T36" fmla="*/ 2 w 5"/>
                <a:gd name="T3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  <a:moveTo>
                    <a:pt x="2" y="2"/>
                  </a:moveTo>
                  <a:lnTo>
                    <a:pt x="2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953">
              <a:extLst>
                <a:ext uri="{FF2B5EF4-FFF2-40B4-BE49-F238E27FC236}">
                  <a16:creationId xmlns:a16="http://schemas.microsoft.com/office/drawing/2014/main" id="{FC6EFEA0-D12B-DA7A-67D8-B8B9A9071E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1176" y="1762125"/>
              <a:ext cx="7938" cy="4763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2 h 3"/>
                <a:gd name="T4" fmla="*/ 3 w 5"/>
                <a:gd name="T5" fmla="*/ 2 h 3"/>
                <a:gd name="T6" fmla="*/ 2 w 5"/>
                <a:gd name="T7" fmla="*/ 2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3 h 3"/>
                <a:gd name="T16" fmla="*/ 2 w 5"/>
                <a:gd name="T17" fmla="*/ 3 h 3"/>
                <a:gd name="T18" fmla="*/ 2 w 5"/>
                <a:gd name="T19" fmla="*/ 2 h 3"/>
                <a:gd name="T20" fmla="*/ 3 w 5"/>
                <a:gd name="T21" fmla="*/ 2 h 3"/>
                <a:gd name="T22" fmla="*/ 5 w 5"/>
                <a:gd name="T23" fmla="*/ 0 h 3"/>
                <a:gd name="T24" fmla="*/ 3 w 5"/>
                <a:gd name="T25" fmla="*/ 0 h 3"/>
                <a:gd name="T26" fmla="*/ 3 w 5"/>
                <a:gd name="T27" fmla="*/ 2 h 3"/>
                <a:gd name="T28" fmla="*/ 3 w 5"/>
                <a:gd name="T29" fmla="*/ 0 h 3"/>
                <a:gd name="T30" fmla="*/ 5 w 5"/>
                <a:gd name="T31" fmla="*/ 0 h 3"/>
                <a:gd name="T32" fmla="*/ 5 w 5"/>
                <a:gd name="T33" fmla="*/ 0 h 3"/>
                <a:gd name="T34" fmla="*/ 2 w 5"/>
                <a:gd name="T35" fmla="*/ 2 h 3"/>
                <a:gd name="T36" fmla="*/ 2 w 5"/>
                <a:gd name="T3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moveTo>
                    <a:pt x="2" y="2"/>
                  </a:moveTo>
                  <a:lnTo>
                    <a:pt x="2" y="2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954">
              <a:extLst>
                <a:ext uri="{FF2B5EF4-FFF2-40B4-BE49-F238E27FC236}">
                  <a16:creationId xmlns:a16="http://schemas.microsoft.com/office/drawing/2014/main" id="{8A215097-A99E-47A1-EB76-5232342022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3913" y="4962525"/>
              <a:ext cx="107950" cy="50800"/>
            </a:xfrm>
            <a:custGeom>
              <a:avLst/>
              <a:gdLst>
                <a:gd name="T0" fmla="*/ 33 w 68"/>
                <a:gd name="T1" fmla="*/ 25 h 32"/>
                <a:gd name="T2" fmla="*/ 3 w 68"/>
                <a:gd name="T3" fmla="*/ 19 h 32"/>
                <a:gd name="T4" fmla="*/ 6 w 68"/>
                <a:gd name="T5" fmla="*/ 20 h 32"/>
                <a:gd name="T6" fmla="*/ 9 w 68"/>
                <a:gd name="T7" fmla="*/ 19 h 32"/>
                <a:gd name="T8" fmla="*/ 10 w 68"/>
                <a:gd name="T9" fmla="*/ 22 h 32"/>
                <a:gd name="T10" fmla="*/ 32 w 68"/>
                <a:gd name="T11" fmla="*/ 16 h 32"/>
                <a:gd name="T12" fmla="*/ 26 w 68"/>
                <a:gd name="T13" fmla="*/ 22 h 32"/>
                <a:gd name="T14" fmla="*/ 23 w 68"/>
                <a:gd name="T15" fmla="*/ 23 h 32"/>
                <a:gd name="T16" fmla="*/ 20 w 68"/>
                <a:gd name="T17" fmla="*/ 25 h 32"/>
                <a:gd name="T18" fmla="*/ 15 w 68"/>
                <a:gd name="T19" fmla="*/ 25 h 32"/>
                <a:gd name="T20" fmla="*/ 15 w 68"/>
                <a:gd name="T21" fmla="*/ 26 h 32"/>
                <a:gd name="T22" fmla="*/ 12 w 68"/>
                <a:gd name="T23" fmla="*/ 23 h 32"/>
                <a:gd name="T24" fmla="*/ 18 w 68"/>
                <a:gd name="T25" fmla="*/ 22 h 32"/>
                <a:gd name="T26" fmla="*/ 18 w 68"/>
                <a:gd name="T27" fmla="*/ 17 h 32"/>
                <a:gd name="T28" fmla="*/ 23 w 68"/>
                <a:gd name="T29" fmla="*/ 16 h 32"/>
                <a:gd name="T30" fmla="*/ 17 w 68"/>
                <a:gd name="T31" fmla="*/ 17 h 32"/>
                <a:gd name="T32" fmla="*/ 20 w 68"/>
                <a:gd name="T33" fmla="*/ 14 h 32"/>
                <a:gd name="T34" fmla="*/ 18 w 68"/>
                <a:gd name="T35" fmla="*/ 13 h 32"/>
                <a:gd name="T36" fmla="*/ 12 w 68"/>
                <a:gd name="T37" fmla="*/ 10 h 32"/>
                <a:gd name="T38" fmla="*/ 17 w 68"/>
                <a:gd name="T39" fmla="*/ 10 h 32"/>
                <a:gd name="T40" fmla="*/ 24 w 68"/>
                <a:gd name="T41" fmla="*/ 8 h 32"/>
                <a:gd name="T42" fmla="*/ 30 w 68"/>
                <a:gd name="T43" fmla="*/ 10 h 32"/>
                <a:gd name="T44" fmla="*/ 33 w 68"/>
                <a:gd name="T45" fmla="*/ 8 h 32"/>
                <a:gd name="T46" fmla="*/ 33 w 68"/>
                <a:gd name="T47" fmla="*/ 14 h 32"/>
                <a:gd name="T48" fmla="*/ 23 w 68"/>
                <a:gd name="T49" fmla="*/ 7 h 32"/>
                <a:gd name="T50" fmla="*/ 18 w 68"/>
                <a:gd name="T51" fmla="*/ 8 h 32"/>
                <a:gd name="T52" fmla="*/ 18 w 68"/>
                <a:gd name="T53" fmla="*/ 7 h 32"/>
                <a:gd name="T54" fmla="*/ 21 w 68"/>
                <a:gd name="T55" fmla="*/ 8 h 32"/>
                <a:gd name="T56" fmla="*/ 63 w 68"/>
                <a:gd name="T57" fmla="*/ 17 h 32"/>
                <a:gd name="T58" fmla="*/ 60 w 68"/>
                <a:gd name="T59" fmla="*/ 19 h 32"/>
                <a:gd name="T60" fmla="*/ 50 w 68"/>
                <a:gd name="T61" fmla="*/ 19 h 32"/>
                <a:gd name="T62" fmla="*/ 50 w 68"/>
                <a:gd name="T63" fmla="*/ 22 h 32"/>
                <a:gd name="T64" fmla="*/ 53 w 68"/>
                <a:gd name="T65" fmla="*/ 23 h 32"/>
                <a:gd name="T66" fmla="*/ 45 w 68"/>
                <a:gd name="T67" fmla="*/ 23 h 32"/>
                <a:gd name="T68" fmla="*/ 45 w 68"/>
                <a:gd name="T69" fmla="*/ 25 h 32"/>
                <a:gd name="T70" fmla="*/ 48 w 68"/>
                <a:gd name="T71" fmla="*/ 28 h 32"/>
                <a:gd name="T72" fmla="*/ 41 w 68"/>
                <a:gd name="T73" fmla="*/ 25 h 32"/>
                <a:gd name="T74" fmla="*/ 39 w 68"/>
                <a:gd name="T75" fmla="*/ 28 h 32"/>
                <a:gd name="T76" fmla="*/ 39 w 68"/>
                <a:gd name="T77" fmla="*/ 29 h 32"/>
                <a:gd name="T78" fmla="*/ 35 w 68"/>
                <a:gd name="T79" fmla="*/ 25 h 32"/>
                <a:gd name="T80" fmla="*/ 36 w 68"/>
                <a:gd name="T81" fmla="*/ 23 h 32"/>
                <a:gd name="T82" fmla="*/ 36 w 68"/>
                <a:gd name="T83" fmla="*/ 20 h 32"/>
                <a:gd name="T84" fmla="*/ 38 w 68"/>
                <a:gd name="T85" fmla="*/ 17 h 32"/>
                <a:gd name="T86" fmla="*/ 45 w 68"/>
                <a:gd name="T87" fmla="*/ 17 h 32"/>
                <a:gd name="T88" fmla="*/ 39 w 68"/>
                <a:gd name="T89" fmla="*/ 13 h 32"/>
                <a:gd name="T90" fmla="*/ 39 w 68"/>
                <a:gd name="T91" fmla="*/ 10 h 32"/>
                <a:gd name="T92" fmla="*/ 41 w 68"/>
                <a:gd name="T93" fmla="*/ 7 h 32"/>
                <a:gd name="T94" fmla="*/ 53 w 68"/>
                <a:gd name="T95" fmla="*/ 7 h 32"/>
                <a:gd name="T96" fmla="*/ 51 w 68"/>
                <a:gd name="T97" fmla="*/ 11 h 32"/>
                <a:gd name="T98" fmla="*/ 56 w 68"/>
                <a:gd name="T99" fmla="*/ 13 h 32"/>
                <a:gd name="T100" fmla="*/ 57 w 68"/>
                <a:gd name="T101" fmla="*/ 13 h 32"/>
                <a:gd name="T102" fmla="*/ 62 w 68"/>
                <a:gd name="T103" fmla="*/ 8 h 32"/>
                <a:gd name="T104" fmla="*/ 59 w 68"/>
                <a:gd name="T105" fmla="*/ 13 h 32"/>
                <a:gd name="T106" fmla="*/ 65 w 68"/>
                <a:gd name="T107" fmla="*/ 16 h 32"/>
                <a:gd name="T108" fmla="*/ 29 w 68"/>
                <a:gd name="T109" fmla="*/ 5 h 32"/>
                <a:gd name="T110" fmla="*/ 26 w 68"/>
                <a:gd name="T111" fmla="*/ 7 h 32"/>
                <a:gd name="T112" fmla="*/ 36 w 68"/>
                <a:gd name="T113" fmla="*/ 31 h 32"/>
                <a:gd name="T114" fmla="*/ 57 w 68"/>
                <a:gd name="T115" fmla="*/ 25 h 32"/>
                <a:gd name="T116" fmla="*/ 33 w 68"/>
                <a:gd name="T117" fmla="*/ 20 h 32"/>
                <a:gd name="T118" fmla="*/ 30 w 68"/>
                <a:gd name="T119" fmla="*/ 8 h 32"/>
                <a:gd name="T120" fmla="*/ 10 w 68"/>
                <a:gd name="T12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" h="32">
                  <a:moveTo>
                    <a:pt x="35" y="28"/>
                  </a:moveTo>
                  <a:lnTo>
                    <a:pt x="35" y="29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5" y="28"/>
                  </a:lnTo>
                  <a:close/>
                  <a:moveTo>
                    <a:pt x="4" y="19"/>
                  </a:moveTo>
                  <a:lnTo>
                    <a:pt x="3" y="19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9"/>
                  </a:lnTo>
                  <a:close/>
                  <a:moveTo>
                    <a:pt x="10" y="22"/>
                  </a:moveTo>
                  <a:lnTo>
                    <a:pt x="9" y="22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close/>
                  <a:moveTo>
                    <a:pt x="1" y="16"/>
                  </a:moveTo>
                  <a:lnTo>
                    <a:pt x="3" y="16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6"/>
                  </a:lnTo>
                  <a:close/>
                  <a:moveTo>
                    <a:pt x="32" y="16"/>
                  </a:moveTo>
                  <a:lnTo>
                    <a:pt x="32" y="17"/>
                  </a:lnTo>
                  <a:lnTo>
                    <a:pt x="30" y="17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3" y="14"/>
                  </a:lnTo>
                  <a:lnTo>
                    <a:pt x="32" y="16"/>
                  </a:lnTo>
                  <a:close/>
                  <a:moveTo>
                    <a:pt x="24" y="7"/>
                  </a:moveTo>
                  <a:lnTo>
                    <a:pt x="23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4" y="7"/>
                  </a:lnTo>
                  <a:close/>
                  <a:moveTo>
                    <a:pt x="20" y="8"/>
                  </a:moveTo>
                  <a:lnTo>
                    <a:pt x="18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0" y="8"/>
                  </a:lnTo>
                  <a:close/>
                  <a:moveTo>
                    <a:pt x="67" y="16"/>
                  </a:moveTo>
                  <a:lnTo>
                    <a:pt x="68" y="16"/>
                  </a:lnTo>
                  <a:lnTo>
                    <a:pt x="67" y="16"/>
                  </a:lnTo>
                  <a:lnTo>
                    <a:pt x="65" y="16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7" y="19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22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1" y="23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8" y="28"/>
                  </a:lnTo>
                  <a:lnTo>
                    <a:pt x="47" y="28"/>
                  </a:lnTo>
                  <a:lnTo>
                    <a:pt x="45" y="28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4" y="26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9" y="25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6" y="23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4" y="14"/>
                  </a:lnTo>
                  <a:lnTo>
                    <a:pt x="41" y="14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3"/>
                  </a:lnTo>
                  <a:lnTo>
                    <a:pt x="44" y="13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1" y="11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1" y="7"/>
                  </a:lnTo>
                  <a:lnTo>
                    <a:pt x="53" y="7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1" y="8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11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7" y="14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7" y="13"/>
                  </a:lnTo>
                  <a:lnTo>
                    <a:pt x="57" y="11"/>
                  </a:lnTo>
                  <a:lnTo>
                    <a:pt x="56" y="11"/>
                  </a:lnTo>
                  <a:lnTo>
                    <a:pt x="54" y="11"/>
                  </a:lnTo>
                  <a:lnTo>
                    <a:pt x="56" y="10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5" y="13"/>
                  </a:lnTo>
                  <a:lnTo>
                    <a:pt x="62" y="11"/>
                  </a:lnTo>
                  <a:lnTo>
                    <a:pt x="60" y="11"/>
                  </a:lnTo>
                  <a:lnTo>
                    <a:pt x="59" y="11"/>
                  </a:lnTo>
                  <a:lnTo>
                    <a:pt x="59" y="13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7" y="16"/>
                  </a:lnTo>
                  <a:close/>
                  <a:moveTo>
                    <a:pt x="26" y="7"/>
                  </a:moveTo>
                  <a:lnTo>
                    <a:pt x="26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6" y="7"/>
                  </a:lnTo>
                  <a:close/>
                  <a:moveTo>
                    <a:pt x="35" y="29"/>
                  </a:moveTo>
                  <a:lnTo>
                    <a:pt x="36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6" y="31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close/>
                  <a:moveTo>
                    <a:pt x="57" y="22"/>
                  </a:moveTo>
                  <a:lnTo>
                    <a:pt x="57" y="23"/>
                  </a:lnTo>
                  <a:lnTo>
                    <a:pt x="57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7" y="22"/>
                  </a:lnTo>
                  <a:close/>
                  <a:moveTo>
                    <a:pt x="33" y="22"/>
                  </a:moveTo>
                  <a:lnTo>
                    <a:pt x="32" y="22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22"/>
                  </a:lnTo>
                  <a:close/>
                  <a:moveTo>
                    <a:pt x="27" y="7"/>
                  </a:moveTo>
                  <a:lnTo>
                    <a:pt x="27" y="8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7" y="7"/>
                  </a:lnTo>
                  <a:close/>
                  <a:moveTo>
                    <a:pt x="12" y="7"/>
                  </a:move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7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4384922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20372A-A708-C543-B121-CAA38E3D24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3E2F539D-976B-657F-4505-A56C563A07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kern="0" dirty="0"/>
              <a:t>North America and South America Map-</a:t>
            </a:r>
            <a:br>
              <a:rPr lang="en-US" altLang="zh-CN" kern="0" dirty="0"/>
            </a:br>
            <a:r>
              <a:rPr lang="en-US" altLang="zh-CN" kern="0" dirty="0"/>
              <a:t>Robinson Projection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960" name="Group 959">
            <a:extLst>
              <a:ext uri="{FF2B5EF4-FFF2-40B4-BE49-F238E27FC236}">
                <a16:creationId xmlns:a16="http://schemas.microsoft.com/office/drawing/2014/main" id="{535BE064-52EE-B73F-3F31-F6ED52CFA9B1}"/>
              </a:ext>
            </a:extLst>
          </p:cNvPr>
          <p:cNvGrpSpPr/>
          <p:nvPr/>
        </p:nvGrpSpPr>
        <p:grpSpPr>
          <a:xfrm>
            <a:off x="446124" y="1131590"/>
            <a:ext cx="4099236" cy="3650283"/>
            <a:chOff x="1690688" y="4763"/>
            <a:chExt cx="5768975" cy="5137150"/>
          </a:xfrm>
          <a:solidFill>
            <a:srgbClr val="F5B90F"/>
          </a:solidFill>
        </p:grpSpPr>
        <p:sp>
          <p:nvSpPr>
            <p:cNvPr id="899" name="Freeform 894">
              <a:extLst>
                <a:ext uri="{FF2B5EF4-FFF2-40B4-BE49-F238E27FC236}">
                  <a16:creationId xmlns:a16="http://schemas.microsoft.com/office/drawing/2014/main" id="{7923860F-2BF4-81EB-BD5C-10B2A1039E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0988" y="3681413"/>
              <a:ext cx="1720850" cy="1460500"/>
            </a:xfrm>
            <a:custGeom>
              <a:avLst/>
              <a:gdLst>
                <a:gd name="T0" fmla="*/ 909 w 1084"/>
                <a:gd name="T1" fmla="*/ 826 h 920"/>
                <a:gd name="T2" fmla="*/ 912 w 1084"/>
                <a:gd name="T3" fmla="*/ 844 h 920"/>
                <a:gd name="T4" fmla="*/ 847 w 1084"/>
                <a:gd name="T5" fmla="*/ 729 h 920"/>
                <a:gd name="T6" fmla="*/ 830 w 1084"/>
                <a:gd name="T7" fmla="*/ 656 h 920"/>
                <a:gd name="T8" fmla="*/ 877 w 1084"/>
                <a:gd name="T9" fmla="*/ 785 h 920"/>
                <a:gd name="T10" fmla="*/ 978 w 1084"/>
                <a:gd name="T11" fmla="*/ 883 h 920"/>
                <a:gd name="T12" fmla="*/ 888 w 1084"/>
                <a:gd name="T13" fmla="*/ 807 h 920"/>
                <a:gd name="T14" fmla="*/ 934 w 1084"/>
                <a:gd name="T15" fmla="*/ 859 h 920"/>
                <a:gd name="T16" fmla="*/ 841 w 1084"/>
                <a:gd name="T17" fmla="*/ 644 h 920"/>
                <a:gd name="T18" fmla="*/ 860 w 1084"/>
                <a:gd name="T19" fmla="*/ 714 h 920"/>
                <a:gd name="T20" fmla="*/ 1053 w 1084"/>
                <a:gd name="T21" fmla="*/ 907 h 920"/>
                <a:gd name="T22" fmla="*/ 1019 w 1084"/>
                <a:gd name="T23" fmla="*/ 898 h 920"/>
                <a:gd name="T24" fmla="*/ 995 w 1084"/>
                <a:gd name="T25" fmla="*/ 888 h 920"/>
                <a:gd name="T26" fmla="*/ 1006 w 1084"/>
                <a:gd name="T27" fmla="*/ 876 h 920"/>
                <a:gd name="T28" fmla="*/ 1036 w 1084"/>
                <a:gd name="T29" fmla="*/ 888 h 920"/>
                <a:gd name="T30" fmla="*/ 845 w 1084"/>
                <a:gd name="T31" fmla="*/ 639 h 920"/>
                <a:gd name="T32" fmla="*/ 853 w 1084"/>
                <a:gd name="T33" fmla="*/ 677 h 920"/>
                <a:gd name="T34" fmla="*/ 850 w 1084"/>
                <a:gd name="T35" fmla="*/ 661 h 920"/>
                <a:gd name="T36" fmla="*/ 845 w 1084"/>
                <a:gd name="T37" fmla="*/ 673 h 920"/>
                <a:gd name="T38" fmla="*/ 862 w 1084"/>
                <a:gd name="T39" fmla="*/ 760 h 920"/>
                <a:gd name="T40" fmla="*/ 850 w 1084"/>
                <a:gd name="T41" fmla="*/ 745 h 920"/>
                <a:gd name="T42" fmla="*/ 892 w 1084"/>
                <a:gd name="T43" fmla="*/ 800 h 920"/>
                <a:gd name="T44" fmla="*/ 998 w 1084"/>
                <a:gd name="T45" fmla="*/ 877 h 920"/>
                <a:gd name="T46" fmla="*/ 1001 w 1084"/>
                <a:gd name="T47" fmla="*/ 880 h 920"/>
                <a:gd name="T48" fmla="*/ 869 w 1084"/>
                <a:gd name="T49" fmla="*/ 744 h 920"/>
                <a:gd name="T50" fmla="*/ 894 w 1084"/>
                <a:gd name="T51" fmla="*/ 807 h 920"/>
                <a:gd name="T52" fmla="*/ 963 w 1084"/>
                <a:gd name="T53" fmla="*/ 880 h 920"/>
                <a:gd name="T54" fmla="*/ 947 w 1084"/>
                <a:gd name="T55" fmla="*/ 876 h 920"/>
                <a:gd name="T56" fmla="*/ 947 w 1084"/>
                <a:gd name="T57" fmla="*/ 857 h 920"/>
                <a:gd name="T58" fmla="*/ 939 w 1084"/>
                <a:gd name="T59" fmla="*/ 829 h 920"/>
                <a:gd name="T60" fmla="*/ 901 w 1084"/>
                <a:gd name="T61" fmla="*/ 807 h 920"/>
                <a:gd name="T62" fmla="*/ 888 w 1084"/>
                <a:gd name="T63" fmla="*/ 764 h 920"/>
                <a:gd name="T64" fmla="*/ 874 w 1084"/>
                <a:gd name="T65" fmla="*/ 777 h 920"/>
                <a:gd name="T66" fmla="*/ 868 w 1084"/>
                <a:gd name="T67" fmla="*/ 759 h 920"/>
                <a:gd name="T68" fmla="*/ 869 w 1084"/>
                <a:gd name="T69" fmla="*/ 742 h 920"/>
                <a:gd name="T70" fmla="*/ 850 w 1084"/>
                <a:gd name="T71" fmla="*/ 707 h 920"/>
                <a:gd name="T72" fmla="*/ 848 w 1084"/>
                <a:gd name="T73" fmla="*/ 686 h 920"/>
                <a:gd name="T74" fmla="*/ 857 w 1084"/>
                <a:gd name="T75" fmla="*/ 676 h 920"/>
                <a:gd name="T76" fmla="*/ 859 w 1084"/>
                <a:gd name="T77" fmla="*/ 635 h 920"/>
                <a:gd name="T78" fmla="*/ 841 w 1084"/>
                <a:gd name="T79" fmla="*/ 582 h 920"/>
                <a:gd name="T80" fmla="*/ 827 w 1084"/>
                <a:gd name="T81" fmla="*/ 612 h 920"/>
                <a:gd name="T82" fmla="*/ 816 w 1084"/>
                <a:gd name="T83" fmla="*/ 541 h 920"/>
                <a:gd name="T84" fmla="*/ 807 w 1084"/>
                <a:gd name="T85" fmla="*/ 455 h 920"/>
                <a:gd name="T86" fmla="*/ 809 w 1084"/>
                <a:gd name="T87" fmla="*/ 353 h 920"/>
                <a:gd name="T88" fmla="*/ 801 w 1084"/>
                <a:gd name="T89" fmla="*/ 241 h 920"/>
                <a:gd name="T90" fmla="*/ 794 w 1084"/>
                <a:gd name="T91" fmla="*/ 136 h 920"/>
                <a:gd name="T92" fmla="*/ 788 w 1084"/>
                <a:gd name="T93" fmla="*/ 35 h 920"/>
                <a:gd name="T94" fmla="*/ 825 w 1084"/>
                <a:gd name="T95" fmla="*/ 56 h 920"/>
                <a:gd name="T96" fmla="*/ 841 w 1084"/>
                <a:gd name="T97" fmla="*/ 179 h 920"/>
                <a:gd name="T98" fmla="*/ 827 w 1084"/>
                <a:gd name="T99" fmla="*/ 285 h 920"/>
                <a:gd name="T100" fmla="*/ 844 w 1084"/>
                <a:gd name="T101" fmla="*/ 379 h 920"/>
                <a:gd name="T102" fmla="*/ 844 w 1084"/>
                <a:gd name="T103" fmla="*/ 470 h 920"/>
                <a:gd name="T104" fmla="*/ 857 w 1084"/>
                <a:gd name="T105" fmla="*/ 567 h 920"/>
                <a:gd name="T106" fmla="*/ 886 w 1084"/>
                <a:gd name="T107" fmla="*/ 651 h 920"/>
                <a:gd name="T108" fmla="*/ 906 w 1084"/>
                <a:gd name="T109" fmla="*/ 712 h 920"/>
                <a:gd name="T110" fmla="*/ 913 w 1084"/>
                <a:gd name="T111" fmla="*/ 797 h 920"/>
                <a:gd name="T112" fmla="*/ 995 w 1084"/>
                <a:gd name="T113" fmla="*/ 841 h 920"/>
                <a:gd name="T114" fmla="*/ 853 w 1084"/>
                <a:gd name="T115" fmla="*/ 583 h 920"/>
                <a:gd name="T116" fmla="*/ 875 w 1084"/>
                <a:gd name="T117" fmla="*/ 732 h 920"/>
                <a:gd name="T118" fmla="*/ 925 w 1084"/>
                <a:gd name="T119" fmla="*/ 826 h 920"/>
                <a:gd name="T120" fmla="*/ 942 w 1084"/>
                <a:gd name="T121" fmla="*/ 848 h 920"/>
                <a:gd name="T122" fmla="*/ 972 w 1084"/>
                <a:gd name="T123" fmla="*/ 854 h 920"/>
                <a:gd name="T124" fmla="*/ 930 w 1084"/>
                <a:gd name="T125" fmla="*/ 827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84" h="920">
                  <a:moveTo>
                    <a:pt x="859" y="650"/>
                  </a:moveTo>
                  <a:lnTo>
                    <a:pt x="857" y="651"/>
                  </a:lnTo>
                  <a:lnTo>
                    <a:pt x="857" y="650"/>
                  </a:lnTo>
                  <a:lnTo>
                    <a:pt x="859" y="650"/>
                  </a:lnTo>
                  <a:close/>
                  <a:moveTo>
                    <a:pt x="856" y="650"/>
                  </a:moveTo>
                  <a:lnTo>
                    <a:pt x="857" y="650"/>
                  </a:lnTo>
                  <a:lnTo>
                    <a:pt x="857" y="648"/>
                  </a:lnTo>
                  <a:lnTo>
                    <a:pt x="856" y="650"/>
                  </a:lnTo>
                  <a:close/>
                  <a:moveTo>
                    <a:pt x="851" y="736"/>
                  </a:moveTo>
                  <a:lnTo>
                    <a:pt x="851" y="738"/>
                  </a:lnTo>
                  <a:lnTo>
                    <a:pt x="853" y="738"/>
                  </a:lnTo>
                  <a:lnTo>
                    <a:pt x="851" y="736"/>
                  </a:lnTo>
                  <a:close/>
                  <a:moveTo>
                    <a:pt x="863" y="729"/>
                  </a:moveTo>
                  <a:lnTo>
                    <a:pt x="863" y="727"/>
                  </a:lnTo>
                  <a:lnTo>
                    <a:pt x="865" y="727"/>
                  </a:lnTo>
                  <a:lnTo>
                    <a:pt x="863" y="726"/>
                  </a:lnTo>
                  <a:lnTo>
                    <a:pt x="862" y="726"/>
                  </a:lnTo>
                  <a:lnTo>
                    <a:pt x="860" y="726"/>
                  </a:lnTo>
                  <a:lnTo>
                    <a:pt x="860" y="724"/>
                  </a:lnTo>
                  <a:lnTo>
                    <a:pt x="859" y="726"/>
                  </a:lnTo>
                  <a:lnTo>
                    <a:pt x="859" y="727"/>
                  </a:lnTo>
                  <a:lnTo>
                    <a:pt x="859" y="729"/>
                  </a:lnTo>
                  <a:lnTo>
                    <a:pt x="860" y="730"/>
                  </a:lnTo>
                  <a:lnTo>
                    <a:pt x="860" y="732"/>
                  </a:lnTo>
                  <a:lnTo>
                    <a:pt x="860" y="733"/>
                  </a:lnTo>
                  <a:lnTo>
                    <a:pt x="862" y="733"/>
                  </a:lnTo>
                  <a:lnTo>
                    <a:pt x="862" y="732"/>
                  </a:lnTo>
                  <a:lnTo>
                    <a:pt x="863" y="732"/>
                  </a:lnTo>
                  <a:lnTo>
                    <a:pt x="863" y="730"/>
                  </a:lnTo>
                  <a:lnTo>
                    <a:pt x="865" y="729"/>
                  </a:lnTo>
                  <a:lnTo>
                    <a:pt x="865" y="727"/>
                  </a:lnTo>
                  <a:lnTo>
                    <a:pt x="863" y="729"/>
                  </a:lnTo>
                  <a:close/>
                  <a:moveTo>
                    <a:pt x="835" y="685"/>
                  </a:moveTo>
                  <a:lnTo>
                    <a:pt x="835" y="686"/>
                  </a:lnTo>
                  <a:lnTo>
                    <a:pt x="836" y="686"/>
                  </a:lnTo>
                  <a:lnTo>
                    <a:pt x="836" y="685"/>
                  </a:lnTo>
                  <a:lnTo>
                    <a:pt x="835" y="685"/>
                  </a:lnTo>
                  <a:close/>
                  <a:moveTo>
                    <a:pt x="853" y="709"/>
                  </a:moveTo>
                  <a:lnTo>
                    <a:pt x="854" y="709"/>
                  </a:lnTo>
                  <a:lnTo>
                    <a:pt x="854" y="707"/>
                  </a:lnTo>
                  <a:lnTo>
                    <a:pt x="851" y="709"/>
                  </a:lnTo>
                  <a:lnTo>
                    <a:pt x="853" y="709"/>
                  </a:lnTo>
                  <a:close/>
                  <a:moveTo>
                    <a:pt x="862" y="738"/>
                  </a:moveTo>
                  <a:lnTo>
                    <a:pt x="860" y="736"/>
                  </a:lnTo>
                  <a:lnTo>
                    <a:pt x="859" y="736"/>
                  </a:lnTo>
                  <a:lnTo>
                    <a:pt x="860" y="738"/>
                  </a:lnTo>
                  <a:lnTo>
                    <a:pt x="862" y="738"/>
                  </a:lnTo>
                  <a:close/>
                  <a:moveTo>
                    <a:pt x="853" y="735"/>
                  </a:moveTo>
                  <a:lnTo>
                    <a:pt x="854" y="735"/>
                  </a:lnTo>
                  <a:lnTo>
                    <a:pt x="856" y="735"/>
                  </a:lnTo>
                  <a:lnTo>
                    <a:pt x="856" y="736"/>
                  </a:lnTo>
                  <a:lnTo>
                    <a:pt x="857" y="736"/>
                  </a:lnTo>
                  <a:lnTo>
                    <a:pt x="859" y="736"/>
                  </a:lnTo>
                  <a:lnTo>
                    <a:pt x="859" y="735"/>
                  </a:lnTo>
                  <a:lnTo>
                    <a:pt x="859" y="733"/>
                  </a:lnTo>
                  <a:lnTo>
                    <a:pt x="859" y="732"/>
                  </a:lnTo>
                  <a:lnTo>
                    <a:pt x="859" y="730"/>
                  </a:lnTo>
                  <a:lnTo>
                    <a:pt x="857" y="732"/>
                  </a:lnTo>
                  <a:lnTo>
                    <a:pt x="856" y="732"/>
                  </a:lnTo>
                  <a:lnTo>
                    <a:pt x="856" y="733"/>
                  </a:lnTo>
                  <a:lnTo>
                    <a:pt x="854" y="732"/>
                  </a:lnTo>
                  <a:lnTo>
                    <a:pt x="853" y="732"/>
                  </a:lnTo>
                  <a:lnTo>
                    <a:pt x="851" y="733"/>
                  </a:lnTo>
                  <a:lnTo>
                    <a:pt x="851" y="735"/>
                  </a:lnTo>
                  <a:lnTo>
                    <a:pt x="851" y="736"/>
                  </a:lnTo>
                  <a:lnTo>
                    <a:pt x="853" y="736"/>
                  </a:lnTo>
                  <a:lnTo>
                    <a:pt x="853" y="735"/>
                  </a:lnTo>
                  <a:close/>
                  <a:moveTo>
                    <a:pt x="966" y="883"/>
                  </a:moveTo>
                  <a:lnTo>
                    <a:pt x="966" y="885"/>
                  </a:lnTo>
                  <a:lnTo>
                    <a:pt x="968" y="885"/>
                  </a:lnTo>
                  <a:lnTo>
                    <a:pt x="968" y="883"/>
                  </a:lnTo>
                  <a:lnTo>
                    <a:pt x="966" y="883"/>
                  </a:lnTo>
                  <a:close/>
                  <a:moveTo>
                    <a:pt x="910" y="829"/>
                  </a:moveTo>
                  <a:lnTo>
                    <a:pt x="910" y="827"/>
                  </a:lnTo>
                  <a:lnTo>
                    <a:pt x="909" y="827"/>
                  </a:lnTo>
                  <a:lnTo>
                    <a:pt x="909" y="829"/>
                  </a:lnTo>
                  <a:lnTo>
                    <a:pt x="910" y="829"/>
                  </a:lnTo>
                  <a:close/>
                  <a:moveTo>
                    <a:pt x="907" y="827"/>
                  </a:moveTo>
                  <a:lnTo>
                    <a:pt x="909" y="827"/>
                  </a:lnTo>
                  <a:lnTo>
                    <a:pt x="909" y="826"/>
                  </a:lnTo>
                  <a:lnTo>
                    <a:pt x="907" y="826"/>
                  </a:lnTo>
                  <a:lnTo>
                    <a:pt x="906" y="826"/>
                  </a:lnTo>
                  <a:lnTo>
                    <a:pt x="906" y="827"/>
                  </a:lnTo>
                  <a:lnTo>
                    <a:pt x="907" y="827"/>
                  </a:lnTo>
                  <a:close/>
                  <a:moveTo>
                    <a:pt x="904" y="824"/>
                  </a:moveTo>
                  <a:lnTo>
                    <a:pt x="904" y="826"/>
                  </a:lnTo>
                  <a:lnTo>
                    <a:pt x="906" y="826"/>
                  </a:lnTo>
                  <a:lnTo>
                    <a:pt x="906" y="824"/>
                  </a:lnTo>
                  <a:lnTo>
                    <a:pt x="904" y="824"/>
                  </a:lnTo>
                  <a:close/>
                  <a:moveTo>
                    <a:pt x="900" y="814"/>
                  </a:moveTo>
                  <a:lnTo>
                    <a:pt x="900" y="815"/>
                  </a:lnTo>
                  <a:lnTo>
                    <a:pt x="901" y="815"/>
                  </a:lnTo>
                  <a:lnTo>
                    <a:pt x="901" y="814"/>
                  </a:lnTo>
                  <a:lnTo>
                    <a:pt x="900" y="814"/>
                  </a:lnTo>
                  <a:close/>
                  <a:moveTo>
                    <a:pt x="903" y="823"/>
                  </a:moveTo>
                  <a:lnTo>
                    <a:pt x="903" y="824"/>
                  </a:lnTo>
                  <a:lnTo>
                    <a:pt x="904" y="824"/>
                  </a:lnTo>
                  <a:lnTo>
                    <a:pt x="904" y="823"/>
                  </a:lnTo>
                  <a:lnTo>
                    <a:pt x="903" y="823"/>
                  </a:lnTo>
                  <a:close/>
                  <a:moveTo>
                    <a:pt x="904" y="814"/>
                  </a:moveTo>
                  <a:lnTo>
                    <a:pt x="903" y="814"/>
                  </a:lnTo>
                  <a:lnTo>
                    <a:pt x="903" y="815"/>
                  </a:lnTo>
                  <a:lnTo>
                    <a:pt x="904" y="815"/>
                  </a:lnTo>
                  <a:lnTo>
                    <a:pt x="904" y="814"/>
                  </a:lnTo>
                  <a:close/>
                  <a:moveTo>
                    <a:pt x="919" y="836"/>
                  </a:moveTo>
                  <a:lnTo>
                    <a:pt x="921" y="836"/>
                  </a:lnTo>
                  <a:lnTo>
                    <a:pt x="921" y="835"/>
                  </a:lnTo>
                  <a:lnTo>
                    <a:pt x="919" y="835"/>
                  </a:lnTo>
                  <a:lnTo>
                    <a:pt x="918" y="835"/>
                  </a:lnTo>
                  <a:lnTo>
                    <a:pt x="918" y="836"/>
                  </a:lnTo>
                  <a:lnTo>
                    <a:pt x="919" y="836"/>
                  </a:lnTo>
                  <a:close/>
                  <a:moveTo>
                    <a:pt x="922" y="860"/>
                  </a:moveTo>
                  <a:lnTo>
                    <a:pt x="924" y="860"/>
                  </a:lnTo>
                  <a:lnTo>
                    <a:pt x="925" y="860"/>
                  </a:lnTo>
                  <a:lnTo>
                    <a:pt x="925" y="859"/>
                  </a:lnTo>
                  <a:lnTo>
                    <a:pt x="924" y="859"/>
                  </a:lnTo>
                  <a:lnTo>
                    <a:pt x="922" y="860"/>
                  </a:lnTo>
                  <a:close/>
                  <a:moveTo>
                    <a:pt x="903" y="817"/>
                  </a:moveTo>
                  <a:lnTo>
                    <a:pt x="903" y="815"/>
                  </a:lnTo>
                  <a:lnTo>
                    <a:pt x="901" y="815"/>
                  </a:lnTo>
                  <a:lnTo>
                    <a:pt x="901" y="817"/>
                  </a:lnTo>
                  <a:lnTo>
                    <a:pt x="903" y="817"/>
                  </a:lnTo>
                  <a:close/>
                  <a:moveTo>
                    <a:pt x="906" y="815"/>
                  </a:moveTo>
                  <a:lnTo>
                    <a:pt x="904" y="815"/>
                  </a:lnTo>
                  <a:lnTo>
                    <a:pt x="906" y="817"/>
                  </a:lnTo>
                  <a:lnTo>
                    <a:pt x="906" y="815"/>
                  </a:lnTo>
                  <a:close/>
                  <a:moveTo>
                    <a:pt x="918" y="835"/>
                  </a:moveTo>
                  <a:lnTo>
                    <a:pt x="918" y="833"/>
                  </a:lnTo>
                  <a:lnTo>
                    <a:pt x="916" y="833"/>
                  </a:lnTo>
                  <a:lnTo>
                    <a:pt x="915" y="833"/>
                  </a:lnTo>
                  <a:lnTo>
                    <a:pt x="916" y="835"/>
                  </a:lnTo>
                  <a:lnTo>
                    <a:pt x="918" y="835"/>
                  </a:lnTo>
                  <a:close/>
                  <a:moveTo>
                    <a:pt x="909" y="836"/>
                  </a:moveTo>
                  <a:lnTo>
                    <a:pt x="907" y="836"/>
                  </a:lnTo>
                  <a:lnTo>
                    <a:pt x="907" y="835"/>
                  </a:lnTo>
                  <a:lnTo>
                    <a:pt x="906" y="835"/>
                  </a:lnTo>
                  <a:lnTo>
                    <a:pt x="904" y="833"/>
                  </a:lnTo>
                  <a:lnTo>
                    <a:pt x="904" y="835"/>
                  </a:lnTo>
                  <a:lnTo>
                    <a:pt x="903" y="835"/>
                  </a:lnTo>
                  <a:lnTo>
                    <a:pt x="901" y="835"/>
                  </a:lnTo>
                  <a:lnTo>
                    <a:pt x="903" y="836"/>
                  </a:lnTo>
                  <a:lnTo>
                    <a:pt x="903" y="838"/>
                  </a:lnTo>
                  <a:lnTo>
                    <a:pt x="904" y="838"/>
                  </a:lnTo>
                  <a:lnTo>
                    <a:pt x="906" y="838"/>
                  </a:lnTo>
                  <a:lnTo>
                    <a:pt x="907" y="838"/>
                  </a:lnTo>
                  <a:lnTo>
                    <a:pt x="909" y="838"/>
                  </a:lnTo>
                  <a:lnTo>
                    <a:pt x="909" y="836"/>
                  </a:lnTo>
                  <a:close/>
                  <a:moveTo>
                    <a:pt x="900" y="835"/>
                  </a:moveTo>
                  <a:lnTo>
                    <a:pt x="901" y="835"/>
                  </a:lnTo>
                  <a:lnTo>
                    <a:pt x="900" y="833"/>
                  </a:lnTo>
                  <a:lnTo>
                    <a:pt x="900" y="835"/>
                  </a:lnTo>
                  <a:close/>
                  <a:moveTo>
                    <a:pt x="910" y="839"/>
                  </a:moveTo>
                  <a:lnTo>
                    <a:pt x="910" y="838"/>
                  </a:lnTo>
                  <a:lnTo>
                    <a:pt x="909" y="838"/>
                  </a:lnTo>
                  <a:lnTo>
                    <a:pt x="909" y="839"/>
                  </a:lnTo>
                  <a:lnTo>
                    <a:pt x="910" y="839"/>
                  </a:lnTo>
                  <a:close/>
                  <a:moveTo>
                    <a:pt x="913" y="844"/>
                  </a:moveTo>
                  <a:lnTo>
                    <a:pt x="913" y="842"/>
                  </a:lnTo>
                  <a:lnTo>
                    <a:pt x="912" y="842"/>
                  </a:lnTo>
                  <a:lnTo>
                    <a:pt x="912" y="844"/>
                  </a:lnTo>
                  <a:lnTo>
                    <a:pt x="913" y="844"/>
                  </a:lnTo>
                  <a:close/>
                  <a:moveTo>
                    <a:pt x="901" y="833"/>
                  </a:moveTo>
                  <a:lnTo>
                    <a:pt x="903" y="833"/>
                  </a:lnTo>
                  <a:lnTo>
                    <a:pt x="903" y="832"/>
                  </a:lnTo>
                  <a:lnTo>
                    <a:pt x="901" y="832"/>
                  </a:lnTo>
                  <a:lnTo>
                    <a:pt x="901" y="833"/>
                  </a:lnTo>
                  <a:close/>
                  <a:moveTo>
                    <a:pt x="916" y="835"/>
                  </a:moveTo>
                  <a:lnTo>
                    <a:pt x="915" y="835"/>
                  </a:lnTo>
                  <a:lnTo>
                    <a:pt x="913" y="833"/>
                  </a:lnTo>
                  <a:lnTo>
                    <a:pt x="910" y="832"/>
                  </a:lnTo>
                  <a:lnTo>
                    <a:pt x="909" y="832"/>
                  </a:lnTo>
                  <a:lnTo>
                    <a:pt x="907" y="832"/>
                  </a:lnTo>
                  <a:lnTo>
                    <a:pt x="907" y="833"/>
                  </a:lnTo>
                  <a:lnTo>
                    <a:pt x="909" y="833"/>
                  </a:lnTo>
                  <a:lnTo>
                    <a:pt x="910" y="833"/>
                  </a:lnTo>
                  <a:lnTo>
                    <a:pt x="912" y="833"/>
                  </a:lnTo>
                  <a:lnTo>
                    <a:pt x="913" y="835"/>
                  </a:lnTo>
                  <a:lnTo>
                    <a:pt x="912" y="835"/>
                  </a:lnTo>
                  <a:lnTo>
                    <a:pt x="913" y="836"/>
                  </a:lnTo>
                  <a:lnTo>
                    <a:pt x="913" y="838"/>
                  </a:lnTo>
                  <a:lnTo>
                    <a:pt x="915" y="838"/>
                  </a:lnTo>
                  <a:lnTo>
                    <a:pt x="916" y="838"/>
                  </a:lnTo>
                  <a:lnTo>
                    <a:pt x="918" y="838"/>
                  </a:lnTo>
                  <a:lnTo>
                    <a:pt x="918" y="836"/>
                  </a:lnTo>
                  <a:lnTo>
                    <a:pt x="916" y="836"/>
                  </a:lnTo>
                  <a:lnTo>
                    <a:pt x="916" y="835"/>
                  </a:lnTo>
                  <a:close/>
                  <a:moveTo>
                    <a:pt x="907" y="830"/>
                  </a:moveTo>
                  <a:lnTo>
                    <a:pt x="907" y="832"/>
                  </a:lnTo>
                  <a:lnTo>
                    <a:pt x="909" y="830"/>
                  </a:lnTo>
                  <a:lnTo>
                    <a:pt x="907" y="830"/>
                  </a:lnTo>
                  <a:close/>
                  <a:moveTo>
                    <a:pt x="913" y="833"/>
                  </a:moveTo>
                  <a:lnTo>
                    <a:pt x="915" y="833"/>
                  </a:lnTo>
                  <a:lnTo>
                    <a:pt x="915" y="832"/>
                  </a:lnTo>
                  <a:lnTo>
                    <a:pt x="913" y="833"/>
                  </a:lnTo>
                  <a:close/>
                  <a:moveTo>
                    <a:pt x="910" y="841"/>
                  </a:moveTo>
                  <a:lnTo>
                    <a:pt x="910" y="842"/>
                  </a:lnTo>
                  <a:lnTo>
                    <a:pt x="912" y="842"/>
                  </a:lnTo>
                  <a:lnTo>
                    <a:pt x="912" y="841"/>
                  </a:lnTo>
                  <a:lnTo>
                    <a:pt x="910" y="841"/>
                  </a:lnTo>
                  <a:close/>
                  <a:moveTo>
                    <a:pt x="901" y="832"/>
                  </a:moveTo>
                  <a:lnTo>
                    <a:pt x="903" y="830"/>
                  </a:lnTo>
                  <a:lnTo>
                    <a:pt x="904" y="829"/>
                  </a:lnTo>
                  <a:lnTo>
                    <a:pt x="904" y="827"/>
                  </a:lnTo>
                  <a:lnTo>
                    <a:pt x="903" y="827"/>
                  </a:lnTo>
                  <a:lnTo>
                    <a:pt x="903" y="829"/>
                  </a:lnTo>
                  <a:lnTo>
                    <a:pt x="901" y="830"/>
                  </a:lnTo>
                  <a:lnTo>
                    <a:pt x="901" y="829"/>
                  </a:lnTo>
                  <a:lnTo>
                    <a:pt x="901" y="827"/>
                  </a:lnTo>
                  <a:lnTo>
                    <a:pt x="901" y="826"/>
                  </a:lnTo>
                  <a:lnTo>
                    <a:pt x="900" y="826"/>
                  </a:lnTo>
                  <a:lnTo>
                    <a:pt x="898" y="826"/>
                  </a:lnTo>
                  <a:lnTo>
                    <a:pt x="898" y="824"/>
                  </a:lnTo>
                  <a:lnTo>
                    <a:pt x="897" y="824"/>
                  </a:lnTo>
                  <a:lnTo>
                    <a:pt x="897" y="826"/>
                  </a:lnTo>
                  <a:lnTo>
                    <a:pt x="895" y="826"/>
                  </a:lnTo>
                  <a:lnTo>
                    <a:pt x="895" y="827"/>
                  </a:lnTo>
                  <a:lnTo>
                    <a:pt x="895" y="829"/>
                  </a:lnTo>
                  <a:lnTo>
                    <a:pt x="895" y="830"/>
                  </a:lnTo>
                  <a:lnTo>
                    <a:pt x="897" y="830"/>
                  </a:lnTo>
                  <a:lnTo>
                    <a:pt x="897" y="832"/>
                  </a:lnTo>
                  <a:lnTo>
                    <a:pt x="898" y="832"/>
                  </a:lnTo>
                  <a:lnTo>
                    <a:pt x="900" y="832"/>
                  </a:lnTo>
                  <a:lnTo>
                    <a:pt x="901" y="832"/>
                  </a:lnTo>
                  <a:close/>
                  <a:moveTo>
                    <a:pt x="668" y="389"/>
                  </a:moveTo>
                  <a:lnTo>
                    <a:pt x="668" y="391"/>
                  </a:lnTo>
                  <a:lnTo>
                    <a:pt x="669" y="391"/>
                  </a:lnTo>
                  <a:lnTo>
                    <a:pt x="669" y="389"/>
                  </a:lnTo>
                  <a:lnTo>
                    <a:pt x="668" y="389"/>
                  </a:lnTo>
                  <a:close/>
                  <a:moveTo>
                    <a:pt x="798" y="506"/>
                  </a:moveTo>
                  <a:lnTo>
                    <a:pt x="800" y="506"/>
                  </a:lnTo>
                  <a:lnTo>
                    <a:pt x="800" y="505"/>
                  </a:lnTo>
                  <a:lnTo>
                    <a:pt x="798" y="505"/>
                  </a:lnTo>
                  <a:lnTo>
                    <a:pt x="798" y="506"/>
                  </a:lnTo>
                  <a:close/>
                  <a:moveTo>
                    <a:pt x="853" y="730"/>
                  </a:moveTo>
                  <a:lnTo>
                    <a:pt x="853" y="729"/>
                  </a:lnTo>
                  <a:lnTo>
                    <a:pt x="851" y="729"/>
                  </a:lnTo>
                  <a:lnTo>
                    <a:pt x="851" y="727"/>
                  </a:lnTo>
                  <a:lnTo>
                    <a:pt x="850" y="729"/>
                  </a:lnTo>
                  <a:lnTo>
                    <a:pt x="848" y="729"/>
                  </a:lnTo>
                  <a:lnTo>
                    <a:pt x="847" y="729"/>
                  </a:lnTo>
                  <a:lnTo>
                    <a:pt x="848" y="730"/>
                  </a:lnTo>
                  <a:lnTo>
                    <a:pt x="850" y="730"/>
                  </a:lnTo>
                  <a:lnTo>
                    <a:pt x="851" y="730"/>
                  </a:lnTo>
                  <a:lnTo>
                    <a:pt x="851" y="732"/>
                  </a:lnTo>
                  <a:lnTo>
                    <a:pt x="853" y="732"/>
                  </a:lnTo>
                  <a:lnTo>
                    <a:pt x="854" y="730"/>
                  </a:lnTo>
                  <a:lnTo>
                    <a:pt x="853" y="730"/>
                  </a:lnTo>
                  <a:close/>
                  <a:moveTo>
                    <a:pt x="825" y="632"/>
                  </a:moveTo>
                  <a:lnTo>
                    <a:pt x="827" y="632"/>
                  </a:lnTo>
                  <a:lnTo>
                    <a:pt x="825" y="630"/>
                  </a:lnTo>
                  <a:lnTo>
                    <a:pt x="824" y="630"/>
                  </a:lnTo>
                  <a:lnTo>
                    <a:pt x="822" y="629"/>
                  </a:lnTo>
                  <a:lnTo>
                    <a:pt x="822" y="630"/>
                  </a:lnTo>
                  <a:lnTo>
                    <a:pt x="821" y="630"/>
                  </a:lnTo>
                  <a:lnTo>
                    <a:pt x="821" y="632"/>
                  </a:lnTo>
                  <a:lnTo>
                    <a:pt x="822" y="632"/>
                  </a:lnTo>
                  <a:lnTo>
                    <a:pt x="824" y="632"/>
                  </a:lnTo>
                  <a:lnTo>
                    <a:pt x="825" y="632"/>
                  </a:lnTo>
                  <a:close/>
                  <a:moveTo>
                    <a:pt x="630" y="394"/>
                  </a:moveTo>
                  <a:lnTo>
                    <a:pt x="632" y="394"/>
                  </a:lnTo>
                  <a:lnTo>
                    <a:pt x="632" y="392"/>
                  </a:lnTo>
                  <a:lnTo>
                    <a:pt x="630" y="392"/>
                  </a:lnTo>
                  <a:lnTo>
                    <a:pt x="630" y="394"/>
                  </a:lnTo>
                  <a:close/>
                  <a:moveTo>
                    <a:pt x="1077" y="906"/>
                  </a:moveTo>
                  <a:lnTo>
                    <a:pt x="1075" y="904"/>
                  </a:lnTo>
                  <a:lnTo>
                    <a:pt x="1072" y="904"/>
                  </a:lnTo>
                  <a:lnTo>
                    <a:pt x="1072" y="906"/>
                  </a:lnTo>
                  <a:lnTo>
                    <a:pt x="1075" y="906"/>
                  </a:lnTo>
                  <a:lnTo>
                    <a:pt x="1077" y="906"/>
                  </a:lnTo>
                  <a:close/>
                  <a:moveTo>
                    <a:pt x="825" y="661"/>
                  </a:moveTo>
                  <a:lnTo>
                    <a:pt x="825" y="659"/>
                  </a:lnTo>
                  <a:lnTo>
                    <a:pt x="824" y="659"/>
                  </a:lnTo>
                  <a:lnTo>
                    <a:pt x="824" y="661"/>
                  </a:lnTo>
                  <a:lnTo>
                    <a:pt x="824" y="662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7" y="664"/>
                  </a:lnTo>
                  <a:lnTo>
                    <a:pt x="828" y="664"/>
                  </a:lnTo>
                  <a:lnTo>
                    <a:pt x="828" y="662"/>
                  </a:lnTo>
                  <a:lnTo>
                    <a:pt x="827" y="661"/>
                  </a:lnTo>
                  <a:lnTo>
                    <a:pt x="825" y="661"/>
                  </a:lnTo>
                  <a:close/>
                  <a:moveTo>
                    <a:pt x="1075" y="901"/>
                  </a:moveTo>
                  <a:lnTo>
                    <a:pt x="1074" y="900"/>
                  </a:lnTo>
                  <a:lnTo>
                    <a:pt x="1072" y="900"/>
                  </a:lnTo>
                  <a:lnTo>
                    <a:pt x="1074" y="901"/>
                  </a:lnTo>
                  <a:lnTo>
                    <a:pt x="1075" y="901"/>
                  </a:lnTo>
                  <a:close/>
                  <a:moveTo>
                    <a:pt x="2" y="230"/>
                  </a:moveTo>
                  <a:lnTo>
                    <a:pt x="0" y="233"/>
                  </a:lnTo>
                  <a:lnTo>
                    <a:pt x="0" y="235"/>
                  </a:lnTo>
                  <a:lnTo>
                    <a:pt x="2" y="235"/>
                  </a:lnTo>
                  <a:lnTo>
                    <a:pt x="3" y="235"/>
                  </a:lnTo>
                  <a:lnTo>
                    <a:pt x="5" y="233"/>
                  </a:lnTo>
                  <a:lnTo>
                    <a:pt x="3" y="233"/>
                  </a:lnTo>
                  <a:lnTo>
                    <a:pt x="2" y="230"/>
                  </a:lnTo>
                  <a:close/>
                  <a:moveTo>
                    <a:pt x="810" y="515"/>
                  </a:moveTo>
                  <a:lnTo>
                    <a:pt x="812" y="515"/>
                  </a:lnTo>
                  <a:lnTo>
                    <a:pt x="810" y="514"/>
                  </a:lnTo>
                  <a:lnTo>
                    <a:pt x="810" y="515"/>
                  </a:lnTo>
                  <a:close/>
                  <a:moveTo>
                    <a:pt x="892" y="824"/>
                  </a:moveTo>
                  <a:lnTo>
                    <a:pt x="892" y="826"/>
                  </a:lnTo>
                  <a:lnTo>
                    <a:pt x="892" y="827"/>
                  </a:lnTo>
                  <a:lnTo>
                    <a:pt x="894" y="827"/>
                  </a:lnTo>
                  <a:lnTo>
                    <a:pt x="894" y="826"/>
                  </a:lnTo>
                  <a:lnTo>
                    <a:pt x="894" y="824"/>
                  </a:lnTo>
                  <a:lnTo>
                    <a:pt x="894" y="823"/>
                  </a:lnTo>
                  <a:lnTo>
                    <a:pt x="892" y="823"/>
                  </a:lnTo>
                  <a:lnTo>
                    <a:pt x="892" y="824"/>
                  </a:lnTo>
                  <a:close/>
                  <a:moveTo>
                    <a:pt x="878" y="794"/>
                  </a:moveTo>
                  <a:lnTo>
                    <a:pt x="880" y="794"/>
                  </a:lnTo>
                  <a:lnTo>
                    <a:pt x="880" y="792"/>
                  </a:lnTo>
                  <a:lnTo>
                    <a:pt x="880" y="791"/>
                  </a:lnTo>
                  <a:lnTo>
                    <a:pt x="880" y="789"/>
                  </a:lnTo>
                  <a:lnTo>
                    <a:pt x="878" y="789"/>
                  </a:lnTo>
                  <a:lnTo>
                    <a:pt x="878" y="791"/>
                  </a:lnTo>
                  <a:lnTo>
                    <a:pt x="877" y="792"/>
                  </a:lnTo>
                  <a:lnTo>
                    <a:pt x="877" y="794"/>
                  </a:lnTo>
                  <a:lnTo>
                    <a:pt x="878" y="794"/>
                  </a:lnTo>
                  <a:close/>
                  <a:moveTo>
                    <a:pt x="828" y="654"/>
                  </a:moveTo>
                  <a:lnTo>
                    <a:pt x="828" y="656"/>
                  </a:lnTo>
                  <a:lnTo>
                    <a:pt x="830" y="656"/>
                  </a:lnTo>
                  <a:lnTo>
                    <a:pt x="830" y="657"/>
                  </a:lnTo>
                  <a:lnTo>
                    <a:pt x="831" y="657"/>
                  </a:lnTo>
                  <a:lnTo>
                    <a:pt x="831" y="656"/>
                  </a:lnTo>
                  <a:lnTo>
                    <a:pt x="830" y="654"/>
                  </a:lnTo>
                  <a:lnTo>
                    <a:pt x="828" y="654"/>
                  </a:lnTo>
                  <a:close/>
                  <a:moveTo>
                    <a:pt x="897" y="821"/>
                  </a:moveTo>
                  <a:lnTo>
                    <a:pt x="895" y="821"/>
                  </a:lnTo>
                  <a:lnTo>
                    <a:pt x="895" y="823"/>
                  </a:lnTo>
                  <a:lnTo>
                    <a:pt x="895" y="824"/>
                  </a:lnTo>
                  <a:lnTo>
                    <a:pt x="897" y="824"/>
                  </a:lnTo>
                  <a:lnTo>
                    <a:pt x="897" y="823"/>
                  </a:lnTo>
                  <a:lnTo>
                    <a:pt x="897" y="821"/>
                  </a:lnTo>
                  <a:close/>
                  <a:moveTo>
                    <a:pt x="878" y="789"/>
                  </a:moveTo>
                  <a:lnTo>
                    <a:pt x="878" y="788"/>
                  </a:lnTo>
                  <a:lnTo>
                    <a:pt x="877" y="788"/>
                  </a:lnTo>
                  <a:lnTo>
                    <a:pt x="877" y="786"/>
                  </a:lnTo>
                  <a:lnTo>
                    <a:pt x="875" y="786"/>
                  </a:lnTo>
                  <a:lnTo>
                    <a:pt x="875" y="788"/>
                  </a:lnTo>
                  <a:lnTo>
                    <a:pt x="875" y="789"/>
                  </a:lnTo>
                  <a:lnTo>
                    <a:pt x="874" y="789"/>
                  </a:lnTo>
                  <a:lnTo>
                    <a:pt x="871" y="789"/>
                  </a:lnTo>
                  <a:lnTo>
                    <a:pt x="871" y="788"/>
                  </a:lnTo>
                  <a:lnTo>
                    <a:pt x="871" y="786"/>
                  </a:lnTo>
                  <a:lnTo>
                    <a:pt x="874" y="786"/>
                  </a:lnTo>
                  <a:lnTo>
                    <a:pt x="875" y="786"/>
                  </a:lnTo>
                  <a:lnTo>
                    <a:pt x="875" y="785"/>
                  </a:lnTo>
                  <a:lnTo>
                    <a:pt x="874" y="785"/>
                  </a:lnTo>
                  <a:lnTo>
                    <a:pt x="874" y="783"/>
                  </a:lnTo>
                  <a:lnTo>
                    <a:pt x="871" y="783"/>
                  </a:lnTo>
                  <a:lnTo>
                    <a:pt x="871" y="785"/>
                  </a:lnTo>
                  <a:lnTo>
                    <a:pt x="869" y="785"/>
                  </a:lnTo>
                  <a:lnTo>
                    <a:pt x="869" y="786"/>
                  </a:lnTo>
                  <a:lnTo>
                    <a:pt x="869" y="788"/>
                  </a:lnTo>
                  <a:lnTo>
                    <a:pt x="869" y="789"/>
                  </a:lnTo>
                  <a:lnTo>
                    <a:pt x="869" y="791"/>
                  </a:lnTo>
                  <a:lnTo>
                    <a:pt x="869" y="792"/>
                  </a:lnTo>
                  <a:lnTo>
                    <a:pt x="871" y="791"/>
                  </a:lnTo>
                  <a:lnTo>
                    <a:pt x="874" y="791"/>
                  </a:lnTo>
                  <a:lnTo>
                    <a:pt x="875" y="791"/>
                  </a:lnTo>
                  <a:lnTo>
                    <a:pt x="875" y="792"/>
                  </a:lnTo>
                  <a:lnTo>
                    <a:pt x="877" y="792"/>
                  </a:lnTo>
                  <a:lnTo>
                    <a:pt x="877" y="791"/>
                  </a:lnTo>
                  <a:lnTo>
                    <a:pt x="878" y="789"/>
                  </a:lnTo>
                  <a:close/>
                  <a:moveTo>
                    <a:pt x="868" y="783"/>
                  </a:moveTo>
                  <a:lnTo>
                    <a:pt x="868" y="785"/>
                  </a:lnTo>
                  <a:lnTo>
                    <a:pt x="869" y="785"/>
                  </a:lnTo>
                  <a:lnTo>
                    <a:pt x="869" y="783"/>
                  </a:lnTo>
                  <a:lnTo>
                    <a:pt x="868" y="783"/>
                  </a:lnTo>
                  <a:close/>
                  <a:moveTo>
                    <a:pt x="881" y="788"/>
                  </a:moveTo>
                  <a:lnTo>
                    <a:pt x="881" y="786"/>
                  </a:lnTo>
                  <a:lnTo>
                    <a:pt x="880" y="786"/>
                  </a:lnTo>
                  <a:lnTo>
                    <a:pt x="878" y="786"/>
                  </a:lnTo>
                  <a:lnTo>
                    <a:pt x="878" y="788"/>
                  </a:lnTo>
                  <a:lnTo>
                    <a:pt x="881" y="788"/>
                  </a:lnTo>
                  <a:close/>
                  <a:moveTo>
                    <a:pt x="874" y="794"/>
                  </a:moveTo>
                  <a:lnTo>
                    <a:pt x="871" y="794"/>
                  </a:lnTo>
                  <a:lnTo>
                    <a:pt x="871" y="795"/>
                  </a:lnTo>
                  <a:lnTo>
                    <a:pt x="874" y="795"/>
                  </a:lnTo>
                  <a:lnTo>
                    <a:pt x="874" y="797"/>
                  </a:lnTo>
                  <a:lnTo>
                    <a:pt x="874" y="798"/>
                  </a:lnTo>
                  <a:lnTo>
                    <a:pt x="875" y="798"/>
                  </a:lnTo>
                  <a:lnTo>
                    <a:pt x="875" y="800"/>
                  </a:lnTo>
                  <a:lnTo>
                    <a:pt x="875" y="801"/>
                  </a:lnTo>
                  <a:lnTo>
                    <a:pt x="877" y="801"/>
                  </a:lnTo>
                  <a:lnTo>
                    <a:pt x="878" y="801"/>
                  </a:lnTo>
                  <a:lnTo>
                    <a:pt x="878" y="800"/>
                  </a:lnTo>
                  <a:lnTo>
                    <a:pt x="877" y="800"/>
                  </a:lnTo>
                  <a:lnTo>
                    <a:pt x="877" y="798"/>
                  </a:lnTo>
                  <a:lnTo>
                    <a:pt x="877" y="797"/>
                  </a:lnTo>
                  <a:lnTo>
                    <a:pt x="875" y="797"/>
                  </a:lnTo>
                  <a:lnTo>
                    <a:pt x="875" y="795"/>
                  </a:lnTo>
                  <a:lnTo>
                    <a:pt x="877" y="797"/>
                  </a:lnTo>
                  <a:lnTo>
                    <a:pt x="878" y="797"/>
                  </a:lnTo>
                  <a:lnTo>
                    <a:pt x="878" y="795"/>
                  </a:lnTo>
                  <a:lnTo>
                    <a:pt x="877" y="795"/>
                  </a:lnTo>
                  <a:lnTo>
                    <a:pt x="875" y="794"/>
                  </a:lnTo>
                  <a:lnTo>
                    <a:pt x="875" y="792"/>
                  </a:lnTo>
                  <a:lnTo>
                    <a:pt x="874" y="792"/>
                  </a:lnTo>
                  <a:lnTo>
                    <a:pt x="874" y="794"/>
                  </a:lnTo>
                  <a:close/>
                  <a:moveTo>
                    <a:pt x="877" y="785"/>
                  </a:moveTo>
                  <a:lnTo>
                    <a:pt x="877" y="786"/>
                  </a:lnTo>
                  <a:lnTo>
                    <a:pt x="878" y="786"/>
                  </a:lnTo>
                  <a:lnTo>
                    <a:pt x="877" y="785"/>
                  </a:lnTo>
                  <a:close/>
                  <a:moveTo>
                    <a:pt x="904" y="832"/>
                  </a:moveTo>
                  <a:lnTo>
                    <a:pt x="904" y="830"/>
                  </a:lnTo>
                  <a:lnTo>
                    <a:pt x="903" y="830"/>
                  </a:lnTo>
                  <a:lnTo>
                    <a:pt x="903" y="832"/>
                  </a:lnTo>
                  <a:lnTo>
                    <a:pt x="904" y="832"/>
                  </a:lnTo>
                  <a:close/>
                  <a:moveTo>
                    <a:pt x="922" y="833"/>
                  </a:moveTo>
                  <a:lnTo>
                    <a:pt x="922" y="832"/>
                  </a:lnTo>
                  <a:lnTo>
                    <a:pt x="921" y="832"/>
                  </a:lnTo>
                  <a:lnTo>
                    <a:pt x="921" y="833"/>
                  </a:lnTo>
                  <a:lnTo>
                    <a:pt x="922" y="833"/>
                  </a:lnTo>
                  <a:close/>
                  <a:moveTo>
                    <a:pt x="919" y="833"/>
                  </a:moveTo>
                  <a:lnTo>
                    <a:pt x="921" y="833"/>
                  </a:lnTo>
                  <a:lnTo>
                    <a:pt x="919" y="832"/>
                  </a:lnTo>
                  <a:lnTo>
                    <a:pt x="919" y="833"/>
                  </a:lnTo>
                  <a:close/>
                  <a:moveTo>
                    <a:pt x="886" y="812"/>
                  </a:moveTo>
                  <a:lnTo>
                    <a:pt x="884" y="814"/>
                  </a:lnTo>
                  <a:lnTo>
                    <a:pt x="884" y="815"/>
                  </a:lnTo>
                  <a:lnTo>
                    <a:pt x="886" y="815"/>
                  </a:lnTo>
                  <a:lnTo>
                    <a:pt x="886" y="814"/>
                  </a:lnTo>
                  <a:lnTo>
                    <a:pt x="886" y="812"/>
                  </a:lnTo>
                  <a:close/>
                  <a:moveTo>
                    <a:pt x="928" y="854"/>
                  </a:moveTo>
                  <a:lnTo>
                    <a:pt x="927" y="854"/>
                  </a:lnTo>
                  <a:lnTo>
                    <a:pt x="925" y="854"/>
                  </a:lnTo>
                  <a:lnTo>
                    <a:pt x="925" y="853"/>
                  </a:lnTo>
                  <a:lnTo>
                    <a:pt x="924" y="853"/>
                  </a:lnTo>
                  <a:lnTo>
                    <a:pt x="922" y="853"/>
                  </a:lnTo>
                  <a:lnTo>
                    <a:pt x="921" y="850"/>
                  </a:lnTo>
                  <a:lnTo>
                    <a:pt x="921" y="853"/>
                  </a:lnTo>
                  <a:lnTo>
                    <a:pt x="919" y="853"/>
                  </a:lnTo>
                  <a:lnTo>
                    <a:pt x="918" y="850"/>
                  </a:lnTo>
                  <a:lnTo>
                    <a:pt x="918" y="853"/>
                  </a:lnTo>
                  <a:lnTo>
                    <a:pt x="916" y="850"/>
                  </a:lnTo>
                  <a:lnTo>
                    <a:pt x="916" y="848"/>
                  </a:lnTo>
                  <a:lnTo>
                    <a:pt x="915" y="850"/>
                  </a:lnTo>
                  <a:lnTo>
                    <a:pt x="915" y="848"/>
                  </a:lnTo>
                  <a:lnTo>
                    <a:pt x="913" y="848"/>
                  </a:lnTo>
                  <a:lnTo>
                    <a:pt x="913" y="847"/>
                  </a:lnTo>
                  <a:lnTo>
                    <a:pt x="912" y="847"/>
                  </a:lnTo>
                  <a:lnTo>
                    <a:pt x="910" y="847"/>
                  </a:lnTo>
                  <a:lnTo>
                    <a:pt x="909" y="845"/>
                  </a:lnTo>
                  <a:lnTo>
                    <a:pt x="909" y="847"/>
                  </a:lnTo>
                  <a:lnTo>
                    <a:pt x="912" y="848"/>
                  </a:lnTo>
                  <a:lnTo>
                    <a:pt x="912" y="850"/>
                  </a:lnTo>
                  <a:lnTo>
                    <a:pt x="913" y="850"/>
                  </a:lnTo>
                  <a:lnTo>
                    <a:pt x="913" y="853"/>
                  </a:lnTo>
                  <a:lnTo>
                    <a:pt x="915" y="853"/>
                  </a:lnTo>
                  <a:lnTo>
                    <a:pt x="916" y="853"/>
                  </a:lnTo>
                  <a:lnTo>
                    <a:pt x="916" y="854"/>
                  </a:lnTo>
                  <a:lnTo>
                    <a:pt x="918" y="854"/>
                  </a:lnTo>
                  <a:lnTo>
                    <a:pt x="919" y="854"/>
                  </a:lnTo>
                  <a:lnTo>
                    <a:pt x="919" y="856"/>
                  </a:lnTo>
                  <a:lnTo>
                    <a:pt x="921" y="856"/>
                  </a:lnTo>
                  <a:lnTo>
                    <a:pt x="921" y="854"/>
                  </a:lnTo>
                  <a:lnTo>
                    <a:pt x="922" y="856"/>
                  </a:lnTo>
                  <a:lnTo>
                    <a:pt x="924" y="856"/>
                  </a:lnTo>
                  <a:lnTo>
                    <a:pt x="925" y="856"/>
                  </a:lnTo>
                  <a:lnTo>
                    <a:pt x="927" y="856"/>
                  </a:lnTo>
                  <a:lnTo>
                    <a:pt x="928" y="856"/>
                  </a:lnTo>
                  <a:lnTo>
                    <a:pt x="930" y="856"/>
                  </a:lnTo>
                  <a:lnTo>
                    <a:pt x="928" y="854"/>
                  </a:lnTo>
                  <a:close/>
                  <a:moveTo>
                    <a:pt x="912" y="823"/>
                  </a:moveTo>
                  <a:lnTo>
                    <a:pt x="913" y="823"/>
                  </a:lnTo>
                  <a:lnTo>
                    <a:pt x="912" y="821"/>
                  </a:lnTo>
                  <a:lnTo>
                    <a:pt x="912" y="823"/>
                  </a:lnTo>
                  <a:close/>
                  <a:moveTo>
                    <a:pt x="918" y="841"/>
                  </a:moveTo>
                  <a:lnTo>
                    <a:pt x="919" y="839"/>
                  </a:lnTo>
                  <a:lnTo>
                    <a:pt x="918" y="839"/>
                  </a:lnTo>
                  <a:lnTo>
                    <a:pt x="918" y="841"/>
                  </a:lnTo>
                  <a:close/>
                  <a:moveTo>
                    <a:pt x="951" y="877"/>
                  </a:moveTo>
                  <a:lnTo>
                    <a:pt x="951" y="876"/>
                  </a:lnTo>
                  <a:lnTo>
                    <a:pt x="950" y="876"/>
                  </a:lnTo>
                  <a:lnTo>
                    <a:pt x="950" y="877"/>
                  </a:lnTo>
                  <a:lnTo>
                    <a:pt x="951" y="877"/>
                  </a:lnTo>
                  <a:close/>
                  <a:moveTo>
                    <a:pt x="978" y="883"/>
                  </a:moveTo>
                  <a:lnTo>
                    <a:pt x="975" y="883"/>
                  </a:lnTo>
                  <a:lnTo>
                    <a:pt x="978" y="885"/>
                  </a:lnTo>
                  <a:lnTo>
                    <a:pt x="978" y="883"/>
                  </a:lnTo>
                  <a:close/>
                  <a:moveTo>
                    <a:pt x="960" y="879"/>
                  </a:moveTo>
                  <a:lnTo>
                    <a:pt x="962" y="879"/>
                  </a:lnTo>
                  <a:lnTo>
                    <a:pt x="962" y="877"/>
                  </a:lnTo>
                  <a:lnTo>
                    <a:pt x="960" y="877"/>
                  </a:lnTo>
                  <a:lnTo>
                    <a:pt x="960" y="879"/>
                  </a:lnTo>
                  <a:close/>
                  <a:moveTo>
                    <a:pt x="931" y="865"/>
                  </a:moveTo>
                  <a:lnTo>
                    <a:pt x="931" y="867"/>
                  </a:lnTo>
                  <a:lnTo>
                    <a:pt x="933" y="867"/>
                  </a:lnTo>
                  <a:lnTo>
                    <a:pt x="934" y="867"/>
                  </a:lnTo>
                  <a:lnTo>
                    <a:pt x="934" y="865"/>
                  </a:lnTo>
                  <a:lnTo>
                    <a:pt x="933" y="865"/>
                  </a:lnTo>
                  <a:lnTo>
                    <a:pt x="931" y="865"/>
                  </a:lnTo>
                  <a:close/>
                  <a:moveTo>
                    <a:pt x="931" y="845"/>
                  </a:moveTo>
                  <a:lnTo>
                    <a:pt x="933" y="847"/>
                  </a:lnTo>
                  <a:lnTo>
                    <a:pt x="933" y="845"/>
                  </a:lnTo>
                  <a:lnTo>
                    <a:pt x="931" y="845"/>
                  </a:lnTo>
                  <a:close/>
                  <a:moveTo>
                    <a:pt x="859" y="770"/>
                  </a:moveTo>
                  <a:lnTo>
                    <a:pt x="859" y="771"/>
                  </a:lnTo>
                  <a:lnTo>
                    <a:pt x="860" y="771"/>
                  </a:lnTo>
                  <a:lnTo>
                    <a:pt x="860" y="770"/>
                  </a:lnTo>
                  <a:lnTo>
                    <a:pt x="859" y="770"/>
                  </a:lnTo>
                  <a:close/>
                  <a:moveTo>
                    <a:pt x="862" y="773"/>
                  </a:moveTo>
                  <a:lnTo>
                    <a:pt x="862" y="771"/>
                  </a:lnTo>
                  <a:lnTo>
                    <a:pt x="860" y="771"/>
                  </a:lnTo>
                  <a:lnTo>
                    <a:pt x="862" y="773"/>
                  </a:lnTo>
                  <a:close/>
                  <a:moveTo>
                    <a:pt x="886" y="814"/>
                  </a:moveTo>
                  <a:lnTo>
                    <a:pt x="888" y="815"/>
                  </a:lnTo>
                  <a:lnTo>
                    <a:pt x="886" y="815"/>
                  </a:lnTo>
                  <a:lnTo>
                    <a:pt x="886" y="817"/>
                  </a:lnTo>
                  <a:lnTo>
                    <a:pt x="886" y="818"/>
                  </a:lnTo>
                  <a:lnTo>
                    <a:pt x="886" y="820"/>
                  </a:lnTo>
                  <a:lnTo>
                    <a:pt x="886" y="821"/>
                  </a:lnTo>
                  <a:lnTo>
                    <a:pt x="888" y="820"/>
                  </a:lnTo>
                  <a:lnTo>
                    <a:pt x="889" y="820"/>
                  </a:lnTo>
                  <a:lnTo>
                    <a:pt x="889" y="818"/>
                  </a:lnTo>
                  <a:lnTo>
                    <a:pt x="888" y="818"/>
                  </a:lnTo>
                  <a:lnTo>
                    <a:pt x="888" y="817"/>
                  </a:lnTo>
                  <a:lnTo>
                    <a:pt x="889" y="817"/>
                  </a:lnTo>
                  <a:lnTo>
                    <a:pt x="889" y="815"/>
                  </a:lnTo>
                  <a:lnTo>
                    <a:pt x="889" y="814"/>
                  </a:lnTo>
                  <a:lnTo>
                    <a:pt x="888" y="814"/>
                  </a:lnTo>
                  <a:lnTo>
                    <a:pt x="886" y="814"/>
                  </a:lnTo>
                  <a:close/>
                  <a:moveTo>
                    <a:pt x="884" y="792"/>
                  </a:moveTo>
                  <a:lnTo>
                    <a:pt x="884" y="794"/>
                  </a:lnTo>
                  <a:lnTo>
                    <a:pt x="884" y="795"/>
                  </a:lnTo>
                  <a:lnTo>
                    <a:pt x="886" y="795"/>
                  </a:lnTo>
                  <a:lnTo>
                    <a:pt x="886" y="794"/>
                  </a:lnTo>
                  <a:lnTo>
                    <a:pt x="888" y="794"/>
                  </a:lnTo>
                  <a:lnTo>
                    <a:pt x="886" y="792"/>
                  </a:lnTo>
                  <a:lnTo>
                    <a:pt x="884" y="792"/>
                  </a:lnTo>
                  <a:close/>
                  <a:moveTo>
                    <a:pt x="856" y="730"/>
                  </a:moveTo>
                  <a:lnTo>
                    <a:pt x="856" y="729"/>
                  </a:lnTo>
                  <a:lnTo>
                    <a:pt x="854" y="729"/>
                  </a:lnTo>
                  <a:lnTo>
                    <a:pt x="854" y="727"/>
                  </a:lnTo>
                  <a:lnTo>
                    <a:pt x="853" y="727"/>
                  </a:lnTo>
                  <a:lnTo>
                    <a:pt x="853" y="729"/>
                  </a:lnTo>
                  <a:lnTo>
                    <a:pt x="854" y="730"/>
                  </a:lnTo>
                  <a:lnTo>
                    <a:pt x="856" y="730"/>
                  </a:lnTo>
                  <a:close/>
                  <a:moveTo>
                    <a:pt x="892" y="810"/>
                  </a:moveTo>
                  <a:lnTo>
                    <a:pt x="891" y="812"/>
                  </a:lnTo>
                  <a:lnTo>
                    <a:pt x="892" y="812"/>
                  </a:lnTo>
                  <a:lnTo>
                    <a:pt x="891" y="814"/>
                  </a:lnTo>
                  <a:lnTo>
                    <a:pt x="889" y="814"/>
                  </a:lnTo>
                  <a:lnTo>
                    <a:pt x="891" y="815"/>
                  </a:lnTo>
                  <a:lnTo>
                    <a:pt x="892" y="814"/>
                  </a:lnTo>
                  <a:lnTo>
                    <a:pt x="892" y="815"/>
                  </a:lnTo>
                  <a:lnTo>
                    <a:pt x="891" y="817"/>
                  </a:lnTo>
                  <a:lnTo>
                    <a:pt x="892" y="817"/>
                  </a:lnTo>
                  <a:lnTo>
                    <a:pt x="894" y="817"/>
                  </a:lnTo>
                  <a:lnTo>
                    <a:pt x="894" y="815"/>
                  </a:lnTo>
                  <a:lnTo>
                    <a:pt x="894" y="814"/>
                  </a:lnTo>
                  <a:lnTo>
                    <a:pt x="895" y="814"/>
                  </a:lnTo>
                  <a:lnTo>
                    <a:pt x="895" y="815"/>
                  </a:lnTo>
                  <a:lnTo>
                    <a:pt x="897" y="815"/>
                  </a:lnTo>
                  <a:lnTo>
                    <a:pt x="897" y="814"/>
                  </a:lnTo>
                  <a:lnTo>
                    <a:pt x="897" y="812"/>
                  </a:lnTo>
                  <a:lnTo>
                    <a:pt x="895" y="810"/>
                  </a:lnTo>
                  <a:lnTo>
                    <a:pt x="894" y="810"/>
                  </a:lnTo>
                  <a:lnTo>
                    <a:pt x="892" y="810"/>
                  </a:lnTo>
                  <a:close/>
                  <a:moveTo>
                    <a:pt x="888" y="807"/>
                  </a:moveTo>
                  <a:lnTo>
                    <a:pt x="889" y="807"/>
                  </a:lnTo>
                  <a:lnTo>
                    <a:pt x="891" y="807"/>
                  </a:lnTo>
                  <a:lnTo>
                    <a:pt x="889" y="806"/>
                  </a:lnTo>
                  <a:lnTo>
                    <a:pt x="888" y="807"/>
                  </a:lnTo>
                  <a:close/>
                  <a:moveTo>
                    <a:pt x="881" y="798"/>
                  </a:moveTo>
                  <a:lnTo>
                    <a:pt x="881" y="800"/>
                  </a:lnTo>
                  <a:lnTo>
                    <a:pt x="881" y="801"/>
                  </a:lnTo>
                  <a:lnTo>
                    <a:pt x="883" y="801"/>
                  </a:lnTo>
                  <a:lnTo>
                    <a:pt x="883" y="800"/>
                  </a:lnTo>
                  <a:lnTo>
                    <a:pt x="883" y="798"/>
                  </a:lnTo>
                  <a:lnTo>
                    <a:pt x="881" y="798"/>
                  </a:lnTo>
                  <a:close/>
                  <a:moveTo>
                    <a:pt x="888" y="795"/>
                  </a:moveTo>
                  <a:lnTo>
                    <a:pt x="888" y="797"/>
                  </a:lnTo>
                  <a:lnTo>
                    <a:pt x="889" y="797"/>
                  </a:lnTo>
                  <a:lnTo>
                    <a:pt x="889" y="795"/>
                  </a:lnTo>
                  <a:lnTo>
                    <a:pt x="888" y="795"/>
                  </a:lnTo>
                  <a:close/>
                  <a:moveTo>
                    <a:pt x="910" y="821"/>
                  </a:moveTo>
                  <a:lnTo>
                    <a:pt x="909" y="821"/>
                  </a:lnTo>
                  <a:lnTo>
                    <a:pt x="909" y="820"/>
                  </a:lnTo>
                  <a:lnTo>
                    <a:pt x="909" y="818"/>
                  </a:lnTo>
                  <a:lnTo>
                    <a:pt x="907" y="818"/>
                  </a:lnTo>
                  <a:lnTo>
                    <a:pt x="907" y="820"/>
                  </a:lnTo>
                  <a:lnTo>
                    <a:pt x="907" y="821"/>
                  </a:lnTo>
                  <a:lnTo>
                    <a:pt x="906" y="823"/>
                  </a:lnTo>
                  <a:lnTo>
                    <a:pt x="907" y="823"/>
                  </a:lnTo>
                  <a:lnTo>
                    <a:pt x="910" y="824"/>
                  </a:lnTo>
                  <a:lnTo>
                    <a:pt x="912" y="824"/>
                  </a:lnTo>
                  <a:lnTo>
                    <a:pt x="912" y="823"/>
                  </a:lnTo>
                  <a:lnTo>
                    <a:pt x="910" y="823"/>
                  </a:lnTo>
                  <a:lnTo>
                    <a:pt x="910" y="821"/>
                  </a:lnTo>
                  <a:close/>
                  <a:moveTo>
                    <a:pt x="965" y="885"/>
                  </a:moveTo>
                  <a:lnTo>
                    <a:pt x="966" y="886"/>
                  </a:lnTo>
                  <a:lnTo>
                    <a:pt x="966" y="885"/>
                  </a:lnTo>
                  <a:lnTo>
                    <a:pt x="965" y="883"/>
                  </a:lnTo>
                  <a:lnTo>
                    <a:pt x="965" y="885"/>
                  </a:lnTo>
                  <a:close/>
                  <a:moveTo>
                    <a:pt x="854" y="638"/>
                  </a:moveTo>
                  <a:lnTo>
                    <a:pt x="853" y="638"/>
                  </a:lnTo>
                  <a:lnTo>
                    <a:pt x="853" y="639"/>
                  </a:lnTo>
                  <a:lnTo>
                    <a:pt x="854" y="639"/>
                  </a:lnTo>
                  <a:lnTo>
                    <a:pt x="854" y="641"/>
                  </a:lnTo>
                  <a:lnTo>
                    <a:pt x="856" y="641"/>
                  </a:lnTo>
                  <a:lnTo>
                    <a:pt x="856" y="639"/>
                  </a:lnTo>
                  <a:lnTo>
                    <a:pt x="856" y="638"/>
                  </a:lnTo>
                  <a:lnTo>
                    <a:pt x="854" y="638"/>
                  </a:lnTo>
                  <a:close/>
                  <a:moveTo>
                    <a:pt x="956" y="886"/>
                  </a:moveTo>
                  <a:lnTo>
                    <a:pt x="956" y="888"/>
                  </a:lnTo>
                  <a:lnTo>
                    <a:pt x="957" y="888"/>
                  </a:lnTo>
                  <a:lnTo>
                    <a:pt x="959" y="888"/>
                  </a:lnTo>
                  <a:lnTo>
                    <a:pt x="959" y="886"/>
                  </a:lnTo>
                  <a:lnTo>
                    <a:pt x="957" y="886"/>
                  </a:lnTo>
                  <a:lnTo>
                    <a:pt x="956" y="886"/>
                  </a:lnTo>
                  <a:close/>
                  <a:moveTo>
                    <a:pt x="980" y="894"/>
                  </a:moveTo>
                  <a:lnTo>
                    <a:pt x="981" y="894"/>
                  </a:lnTo>
                  <a:lnTo>
                    <a:pt x="980" y="892"/>
                  </a:lnTo>
                  <a:lnTo>
                    <a:pt x="980" y="894"/>
                  </a:lnTo>
                  <a:close/>
                  <a:moveTo>
                    <a:pt x="947" y="877"/>
                  </a:moveTo>
                  <a:lnTo>
                    <a:pt x="945" y="877"/>
                  </a:lnTo>
                  <a:lnTo>
                    <a:pt x="945" y="879"/>
                  </a:lnTo>
                  <a:lnTo>
                    <a:pt x="947" y="879"/>
                  </a:lnTo>
                  <a:lnTo>
                    <a:pt x="948" y="879"/>
                  </a:lnTo>
                  <a:lnTo>
                    <a:pt x="948" y="877"/>
                  </a:lnTo>
                  <a:lnTo>
                    <a:pt x="947" y="877"/>
                  </a:lnTo>
                  <a:close/>
                  <a:moveTo>
                    <a:pt x="931" y="856"/>
                  </a:moveTo>
                  <a:lnTo>
                    <a:pt x="930" y="856"/>
                  </a:lnTo>
                  <a:lnTo>
                    <a:pt x="931" y="857"/>
                  </a:lnTo>
                  <a:lnTo>
                    <a:pt x="931" y="856"/>
                  </a:lnTo>
                  <a:close/>
                  <a:moveTo>
                    <a:pt x="998" y="898"/>
                  </a:moveTo>
                  <a:lnTo>
                    <a:pt x="998" y="897"/>
                  </a:lnTo>
                  <a:lnTo>
                    <a:pt x="997" y="897"/>
                  </a:lnTo>
                  <a:lnTo>
                    <a:pt x="998" y="898"/>
                  </a:lnTo>
                  <a:close/>
                  <a:moveTo>
                    <a:pt x="978" y="888"/>
                  </a:moveTo>
                  <a:lnTo>
                    <a:pt x="978" y="886"/>
                  </a:lnTo>
                  <a:lnTo>
                    <a:pt x="975" y="886"/>
                  </a:lnTo>
                  <a:lnTo>
                    <a:pt x="975" y="888"/>
                  </a:lnTo>
                  <a:lnTo>
                    <a:pt x="975" y="889"/>
                  </a:lnTo>
                  <a:lnTo>
                    <a:pt x="978" y="889"/>
                  </a:lnTo>
                  <a:lnTo>
                    <a:pt x="980" y="889"/>
                  </a:lnTo>
                  <a:lnTo>
                    <a:pt x="980" y="888"/>
                  </a:lnTo>
                  <a:lnTo>
                    <a:pt x="978" y="888"/>
                  </a:lnTo>
                  <a:close/>
                  <a:moveTo>
                    <a:pt x="934" y="859"/>
                  </a:moveTo>
                  <a:lnTo>
                    <a:pt x="933" y="857"/>
                  </a:lnTo>
                  <a:lnTo>
                    <a:pt x="931" y="857"/>
                  </a:lnTo>
                  <a:lnTo>
                    <a:pt x="933" y="859"/>
                  </a:lnTo>
                  <a:lnTo>
                    <a:pt x="934" y="859"/>
                  </a:lnTo>
                  <a:close/>
                  <a:moveTo>
                    <a:pt x="934" y="857"/>
                  </a:moveTo>
                  <a:lnTo>
                    <a:pt x="936" y="857"/>
                  </a:lnTo>
                  <a:lnTo>
                    <a:pt x="934" y="856"/>
                  </a:lnTo>
                  <a:lnTo>
                    <a:pt x="934" y="857"/>
                  </a:lnTo>
                  <a:close/>
                  <a:moveTo>
                    <a:pt x="1037" y="909"/>
                  </a:moveTo>
                  <a:lnTo>
                    <a:pt x="1036" y="909"/>
                  </a:lnTo>
                  <a:lnTo>
                    <a:pt x="1037" y="910"/>
                  </a:lnTo>
                  <a:lnTo>
                    <a:pt x="1037" y="909"/>
                  </a:lnTo>
                  <a:close/>
                  <a:moveTo>
                    <a:pt x="1048" y="900"/>
                  </a:moveTo>
                  <a:lnTo>
                    <a:pt x="1046" y="900"/>
                  </a:lnTo>
                  <a:lnTo>
                    <a:pt x="1046" y="901"/>
                  </a:lnTo>
                  <a:lnTo>
                    <a:pt x="1048" y="900"/>
                  </a:lnTo>
                  <a:close/>
                  <a:moveTo>
                    <a:pt x="1025" y="909"/>
                  </a:moveTo>
                  <a:lnTo>
                    <a:pt x="1027" y="909"/>
                  </a:lnTo>
                  <a:lnTo>
                    <a:pt x="1027" y="907"/>
                  </a:lnTo>
                  <a:lnTo>
                    <a:pt x="1025" y="907"/>
                  </a:lnTo>
                  <a:lnTo>
                    <a:pt x="1025" y="909"/>
                  </a:lnTo>
                  <a:close/>
                  <a:moveTo>
                    <a:pt x="1036" y="909"/>
                  </a:moveTo>
                  <a:lnTo>
                    <a:pt x="1034" y="909"/>
                  </a:lnTo>
                  <a:lnTo>
                    <a:pt x="1034" y="910"/>
                  </a:lnTo>
                  <a:lnTo>
                    <a:pt x="1036" y="909"/>
                  </a:lnTo>
                  <a:close/>
                  <a:moveTo>
                    <a:pt x="995" y="895"/>
                  </a:moveTo>
                  <a:lnTo>
                    <a:pt x="995" y="897"/>
                  </a:lnTo>
                  <a:lnTo>
                    <a:pt x="997" y="897"/>
                  </a:lnTo>
                  <a:lnTo>
                    <a:pt x="997" y="895"/>
                  </a:lnTo>
                  <a:lnTo>
                    <a:pt x="995" y="895"/>
                  </a:lnTo>
                  <a:close/>
                  <a:moveTo>
                    <a:pt x="1003" y="898"/>
                  </a:moveTo>
                  <a:lnTo>
                    <a:pt x="1001" y="898"/>
                  </a:lnTo>
                  <a:lnTo>
                    <a:pt x="1000" y="898"/>
                  </a:lnTo>
                  <a:lnTo>
                    <a:pt x="1000" y="900"/>
                  </a:lnTo>
                  <a:lnTo>
                    <a:pt x="1001" y="900"/>
                  </a:lnTo>
                  <a:lnTo>
                    <a:pt x="1001" y="901"/>
                  </a:lnTo>
                  <a:lnTo>
                    <a:pt x="1003" y="901"/>
                  </a:lnTo>
                  <a:lnTo>
                    <a:pt x="1003" y="900"/>
                  </a:lnTo>
                  <a:lnTo>
                    <a:pt x="1004" y="901"/>
                  </a:lnTo>
                  <a:lnTo>
                    <a:pt x="1004" y="900"/>
                  </a:lnTo>
                  <a:lnTo>
                    <a:pt x="1004" y="898"/>
                  </a:lnTo>
                  <a:lnTo>
                    <a:pt x="1003" y="898"/>
                  </a:lnTo>
                  <a:close/>
                  <a:moveTo>
                    <a:pt x="992" y="895"/>
                  </a:moveTo>
                  <a:lnTo>
                    <a:pt x="990" y="895"/>
                  </a:lnTo>
                  <a:lnTo>
                    <a:pt x="990" y="897"/>
                  </a:lnTo>
                  <a:lnTo>
                    <a:pt x="992" y="897"/>
                  </a:lnTo>
                  <a:lnTo>
                    <a:pt x="993" y="897"/>
                  </a:lnTo>
                  <a:lnTo>
                    <a:pt x="995" y="895"/>
                  </a:lnTo>
                  <a:lnTo>
                    <a:pt x="993" y="895"/>
                  </a:lnTo>
                  <a:lnTo>
                    <a:pt x="992" y="895"/>
                  </a:lnTo>
                  <a:close/>
                  <a:moveTo>
                    <a:pt x="1012" y="901"/>
                  </a:moveTo>
                  <a:lnTo>
                    <a:pt x="1012" y="900"/>
                  </a:lnTo>
                  <a:lnTo>
                    <a:pt x="1010" y="900"/>
                  </a:lnTo>
                  <a:lnTo>
                    <a:pt x="1009" y="900"/>
                  </a:lnTo>
                  <a:lnTo>
                    <a:pt x="1009" y="901"/>
                  </a:lnTo>
                  <a:lnTo>
                    <a:pt x="1009" y="903"/>
                  </a:lnTo>
                  <a:lnTo>
                    <a:pt x="1010" y="903"/>
                  </a:lnTo>
                  <a:lnTo>
                    <a:pt x="1010" y="904"/>
                  </a:lnTo>
                  <a:lnTo>
                    <a:pt x="1012" y="903"/>
                  </a:lnTo>
                  <a:lnTo>
                    <a:pt x="1010" y="901"/>
                  </a:lnTo>
                  <a:lnTo>
                    <a:pt x="1012" y="901"/>
                  </a:lnTo>
                  <a:close/>
                  <a:moveTo>
                    <a:pt x="1006" y="901"/>
                  </a:moveTo>
                  <a:lnTo>
                    <a:pt x="1007" y="901"/>
                  </a:lnTo>
                  <a:lnTo>
                    <a:pt x="1007" y="900"/>
                  </a:lnTo>
                  <a:lnTo>
                    <a:pt x="1006" y="900"/>
                  </a:lnTo>
                  <a:lnTo>
                    <a:pt x="1006" y="901"/>
                  </a:lnTo>
                  <a:close/>
                  <a:moveTo>
                    <a:pt x="936" y="860"/>
                  </a:moveTo>
                  <a:lnTo>
                    <a:pt x="937" y="860"/>
                  </a:lnTo>
                  <a:lnTo>
                    <a:pt x="937" y="859"/>
                  </a:lnTo>
                  <a:lnTo>
                    <a:pt x="936" y="857"/>
                  </a:lnTo>
                  <a:lnTo>
                    <a:pt x="936" y="859"/>
                  </a:lnTo>
                  <a:lnTo>
                    <a:pt x="934" y="859"/>
                  </a:lnTo>
                  <a:lnTo>
                    <a:pt x="934" y="860"/>
                  </a:lnTo>
                  <a:lnTo>
                    <a:pt x="936" y="860"/>
                  </a:lnTo>
                  <a:close/>
                  <a:moveTo>
                    <a:pt x="844" y="647"/>
                  </a:moveTo>
                  <a:lnTo>
                    <a:pt x="845" y="644"/>
                  </a:lnTo>
                  <a:lnTo>
                    <a:pt x="844" y="644"/>
                  </a:lnTo>
                  <a:lnTo>
                    <a:pt x="844" y="642"/>
                  </a:lnTo>
                  <a:lnTo>
                    <a:pt x="842" y="642"/>
                  </a:lnTo>
                  <a:lnTo>
                    <a:pt x="841" y="644"/>
                  </a:lnTo>
                  <a:lnTo>
                    <a:pt x="842" y="644"/>
                  </a:lnTo>
                  <a:lnTo>
                    <a:pt x="844" y="647"/>
                  </a:lnTo>
                  <a:close/>
                  <a:moveTo>
                    <a:pt x="842" y="617"/>
                  </a:moveTo>
                  <a:lnTo>
                    <a:pt x="844" y="617"/>
                  </a:lnTo>
                  <a:lnTo>
                    <a:pt x="844" y="615"/>
                  </a:lnTo>
                  <a:lnTo>
                    <a:pt x="842" y="615"/>
                  </a:lnTo>
                  <a:lnTo>
                    <a:pt x="841" y="615"/>
                  </a:lnTo>
                  <a:lnTo>
                    <a:pt x="842" y="617"/>
                  </a:lnTo>
                  <a:close/>
                  <a:moveTo>
                    <a:pt x="848" y="647"/>
                  </a:moveTo>
                  <a:lnTo>
                    <a:pt x="847" y="648"/>
                  </a:lnTo>
                  <a:lnTo>
                    <a:pt x="848" y="648"/>
                  </a:lnTo>
                  <a:lnTo>
                    <a:pt x="848" y="647"/>
                  </a:lnTo>
                  <a:close/>
                  <a:moveTo>
                    <a:pt x="842" y="647"/>
                  </a:moveTo>
                  <a:lnTo>
                    <a:pt x="841" y="644"/>
                  </a:lnTo>
                  <a:lnTo>
                    <a:pt x="839" y="644"/>
                  </a:lnTo>
                  <a:lnTo>
                    <a:pt x="839" y="647"/>
                  </a:lnTo>
                  <a:lnTo>
                    <a:pt x="841" y="647"/>
                  </a:lnTo>
                  <a:lnTo>
                    <a:pt x="841" y="648"/>
                  </a:lnTo>
                  <a:lnTo>
                    <a:pt x="842" y="648"/>
                  </a:lnTo>
                  <a:lnTo>
                    <a:pt x="842" y="647"/>
                  </a:lnTo>
                  <a:close/>
                  <a:moveTo>
                    <a:pt x="841" y="650"/>
                  </a:moveTo>
                  <a:lnTo>
                    <a:pt x="842" y="650"/>
                  </a:lnTo>
                  <a:lnTo>
                    <a:pt x="841" y="648"/>
                  </a:lnTo>
                  <a:lnTo>
                    <a:pt x="841" y="650"/>
                  </a:lnTo>
                  <a:close/>
                  <a:moveTo>
                    <a:pt x="835" y="648"/>
                  </a:moveTo>
                  <a:lnTo>
                    <a:pt x="836" y="648"/>
                  </a:lnTo>
                  <a:lnTo>
                    <a:pt x="836" y="647"/>
                  </a:lnTo>
                  <a:lnTo>
                    <a:pt x="835" y="647"/>
                  </a:lnTo>
                  <a:lnTo>
                    <a:pt x="835" y="648"/>
                  </a:lnTo>
                  <a:close/>
                  <a:moveTo>
                    <a:pt x="850" y="651"/>
                  </a:moveTo>
                  <a:lnTo>
                    <a:pt x="850" y="650"/>
                  </a:lnTo>
                  <a:lnTo>
                    <a:pt x="848" y="650"/>
                  </a:lnTo>
                  <a:lnTo>
                    <a:pt x="847" y="650"/>
                  </a:lnTo>
                  <a:lnTo>
                    <a:pt x="848" y="651"/>
                  </a:lnTo>
                  <a:lnTo>
                    <a:pt x="850" y="651"/>
                  </a:lnTo>
                  <a:close/>
                  <a:moveTo>
                    <a:pt x="838" y="679"/>
                  </a:moveTo>
                  <a:lnTo>
                    <a:pt x="838" y="680"/>
                  </a:lnTo>
                  <a:lnTo>
                    <a:pt x="839" y="682"/>
                  </a:lnTo>
                  <a:lnTo>
                    <a:pt x="841" y="682"/>
                  </a:lnTo>
                  <a:lnTo>
                    <a:pt x="839" y="680"/>
                  </a:lnTo>
                  <a:lnTo>
                    <a:pt x="838" y="679"/>
                  </a:lnTo>
                  <a:close/>
                  <a:moveTo>
                    <a:pt x="845" y="654"/>
                  </a:moveTo>
                  <a:lnTo>
                    <a:pt x="845" y="653"/>
                  </a:lnTo>
                  <a:lnTo>
                    <a:pt x="844" y="653"/>
                  </a:lnTo>
                  <a:lnTo>
                    <a:pt x="842" y="653"/>
                  </a:lnTo>
                  <a:lnTo>
                    <a:pt x="842" y="654"/>
                  </a:lnTo>
                  <a:lnTo>
                    <a:pt x="844" y="654"/>
                  </a:lnTo>
                  <a:lnTo>
                    <a:pt x="845" y="654"/>
                  </a:lnTo>
                  <a:close/>
                  <a:moveTo>
                    <a:pt x="845" y="650"/>
                  </a:moveTo>
                  <a:lnTo>
                    <a:pt x="845" y="651"/>
                  </a:lnTo>
                  <a:lnTo>
                    <a:pt x="847" y="653"/>
                  </a:lnTo>
                  <a:lnTo>
                    <a:pt x="848" y="653"/>
                  </a:lnTo>
                  <a:lnTo>
                    <a:pt x="848" y="651"/>
                  </a:lnTo>
                  <a:lnTo>
                    <a:pt x="847" y="651"/>
                  </a:lnTo>
                  <a:lnTo>
                    <a:pt x="845" y="650"/>
                  </a:lnTo>
                  <a:close/>
                  <a:moveTo>
                    <a:pt x="844" y="650"/>
                  </a:moveTo>
                  <a:lnTo>
                    <a:pt x="842" y="648"/>
                  </a:lnTo>
                  <a:lnTo>
                    <a:pt x="842" y="650"/>
                  </a:lnTo>
                  <a:lnTo>
                    <a:pt x="842" y="651"/>
                  </a:lnTo>
                  <a:lnTo>
                    <a:pt x="844" y="651"/>
                  </a:lnTo>
                  <a:lnTo>
                    <a:pt x="845" y="653"/>
                  </a:lnTo>
                  <a:lnTo>
                    <a:pt x="845" y="651"/>
                  </a:lnTo>
                  <a:lnTo>
                    <a:pt x="844" y="650"/>
                  </a:lnTo>
                  <a:close/>
                  <a:moveTo>
                    <a:pt x="847" y="650"/>
                  </a:moveTo>
                  <a:lnTo>
                    <a:pt x="847" y="648"/>
                  </a:lnTo>
                  <a:lnTo>
                    <a:pt x="845" y="648"/>
                  </a:lnTo>
                  <a:lnTo>
                    <a:pt x="844" y="648"/>
                  </a:lnTo>
                  <a:lnTo>
                    <a:pt x="844" y="650"/>
                  </a:lnTo>
                  <a:lnTo>
                    <a:pt x="845" y="650"/>
                  </a:lnTo>
                  <a:lnTo>
                    <a:pt x="847" y="650"/>
                  </a:lnTo>
                  <a:close/>
                  <a:moveTo>
                    <a:pt x="841" y="638"/>
                  </a:moveTo>
                  <a:lnTo>
                    <a:pt x="839" y="638"/>
                  </a:lnTo>
                  <a:lnTo>
                    <a:pt x="839" y="639"/>
                  </a:lnTo>
                  <a:lnTo>
                    <a:pt x="841" y="638"/>
                  </a:lnTo>
                  <a:close/>
                  <a:moveTo>
                    <a:pt x="889" y="809"/>
                  </a:moveTo>
                  <a:lnTo>
                    <a:pt x="888" y="809"/>
                  </a:lnTo>
                  <a:lnTo>
                    <a:pt x="888" y="810"/>
                  </a:lnTo>
                  <a:lnTo>
                    <a:pt x="889" y="810"/>
                  </a:lnTo>
                  <a:lnTo>
                    <a:pt x="889" y="809"/>
                  </a:lnTo>
                  <a:close/>
                  <a:moveTo>
                    <a:pt x="860" y="714"/>
                  </a:moveTo>
                  <a:lnTo>
                    <a:pt x="859" y="714"/>
                  </a:lnTo>
                  <a:lnTo>
                    <a:pt x="857" y="714"/>
                  </a:lnTo>
                  <a:lnTo>
                    <a:pt x="857" y="715"/>
                  </a:lnTo>
                  <a:lnTo>
                    <a:pt x="859" y="715"/>
                  </a:lnTo>
                  <a:lnTo>
                    <a:pt x="860" y="715"/>
                  </a:lnTo>
                  <a:lnTo>
                    <a:pt x="860" y="714"/>
                  </a:lnTo>
                  <a:close/>
                  <a:moveTo>
                    <a:pt x="1065" y="903"/>
                  </a:moveTo>
                  <a:lnTo>
                    <a:pt x="1065" y="904"/>
                  </a:lnTo>
                  <a:lnTo>
                    <a:pt x="1065" y="906"/>
                  </a:lnTo>
                  <a:lnTo>
                    <a:pt x="1066" y="906"/>
                  </a:lnTo>
                  <a:lnTo>
                    <a:pt x="1068" y="906"/>
                  </a:lnTo>
                  <a:lnTo>
                    <a:pt x="1069" y="906"/>
                  </a:lnTo>
                  <a:lnTo>
                    <a:pt x="1071" y="903"/>
                  </a:lnTo>
                  <a:lnTo>
                    <a:pt x="1071" y="901"/>
                  </a:lnTo>
                  <a:lnTo>
                    <a:pt x="1069" y="901"/>
                  </a:lnTo>
                  <a:lnTo>
                    <a:pt x="1069" y="900"/>
                  </a:lnTo>
                  <a:lnTo>
                    <a:pt x="1068" y="898"/>
                  </a:lnTo>
                  <a:lnTo>
                    <a:pt x="1066" y="898"/>
                  </a:lnTo>
                  <a:lnTo>
                    <a:pt x="1065" y="897"/>
                  </a:lnTo>
                  <a:lnTo>
                    <a:pt x="1062" y="897"/>
                  </a:lnTo>
                  <a:lnTo>
                    <a:pt x="1059" y="897"/>
                  </a:lnTo>
                  <a:lnTo>
                    <a:pt x="1057" y="897"/>
                  </a:lnTo>
                  <a:lnTo>
                    <a:pt x="1056" y="897"/>
                  </a:lnTo>
                  <a:lnTo>
                    <a:pt x="1053" y="897"/>
                  </a:lnTo>
                  <a:lnTo>
                    <a:pt x="1048" y="897"/>
                  </a:lnTo>
                  <a:lnTo>
                    <a:pt x="1046" y="897"/>
                  </a:lnTo>
                  <a:lnTo>
                    <a:pt x="1045" y="897"/>
                  </a:lnTo>
                  <a:lnTo>
                    <a:pt x="1046" y="898"/>
                  </a:lnTo>
                  <a:lnTo>
                    <a:pt x="1048" y="898"/>
                  </a:lnTo>
                  <a:lnTo>
                    <a:pt x="1050" y="898"/>
                  </a:lnTo>
                  <a:lnTo>
                    <a:pt x="1050" y="900"/>
                  </a:lnTo>
                  <a:lnTo>
                    <a:pt x="1051" y="900"/>
                  </a:lnTo>
                  <a:lnTo>
                    <a:pt x="1050" y="901"/>
                  </a:lnTo>
                  <a:lnTo>
                    <a:pt x="1051" y="901"/>
                  </a:lnTo>
                  <a:lnTo>
                    <a:pt x="1051" y="903"/>
                  </a:lnTo>
                  <a:lnTo>
                    <a:pt x="1053" y="903"/>
                  </a:lnTo>
                  <a:lnTo>
                    <a:pt x="1053" y="904"/>
                  </a:lnTo>
                  <a:lnTo>
                    <a:pt x="1054" y="904"/>
                  </a:lnTo>
                  <a:lnTo>
                    <a:pt x="1056" y="904"/>
                  </a:lnTo>
                  <a:lnTo>
                    <a:pt x="1056" y="903"/>
                  </a:lnTo>
                  <a:lnTo>
                    <a:pt x="1057" y="903"/>
                  </a:lnTo>
                  <a:lnTo>
                    <a:pt x="1057" y="904"/>
                  </a:lnTo>
                  <a:lnTo>
                    <a:pt x="1059" y="904"/>
                  </a:lnTo>
                  <a:lnTo>
                    <a:pt x="1060" y="904"/>
                  </a:lnTo>
                  <a:lnTo>
                    <a:pt x="1062" y="904"/>
                  </a:lnTo>
                  <a:lnTo>
                    <a:pt x="1062" y="903"/>
                  </a:lnTo>
                  <a:lnTo>
                    <a:pt x="1063" y="903"/>
                  </a:lnTo>
                  <a:lnTo>
                    <a:pt x="1065" y="903"/>
                  </a:lnTo>
                  <a:close/>
                  <a:moveTo>
                    <a:pt x="844" y="638"/>
                  </a:moveTo>
                  <a:lnTo>
                    <a:pt x="844" y="636"/>
                  </a:lnTo>
                  <a:lnTo>
                    <a:pt x="842" y="636"/>
                  </a:lnTo>
                  <a:lnTo>
                    <a:pt x="841" y="635"/>
                  </a:lnTo>
                  <a:lnTo>
                    <a:pt x="839" y="635"/>
                  </a:lnTo>
                  <a:lnTo>
                    <a:pt x="841" y="636"/>
                  </a:lnTo>
                  <a:lnTo>
                    <a:pt x="841" y="638"/>
                  </a:lnTo>
                  <a:lnTo>
                    <a:pt x="842" y="638"/>
                  </a:lnTo>
                  <a:lnTo>
                    <a:pt x="844" y="638"/>
                  </a:lnTo>
                  <a:close/>
                  <a:moveTo>
                    <a:pt x="1045" y="898"/>
                  </a:moveTo>
                  <a:lnTo>
                    <a:pt x="1046" y="898"/>
                  </a:lnTo>
                  <a:lnTo>
                    <a:pt x="1046" y="900"/>
                  </a:lnTo>
                  <a:lnTo>
                    <a:pt x="1045" y="900"/>
                  </a:lnTo>
                  <a:lnTo>
                    <a:pt x="1046" y="901"/>
                  </a:lnTo>
                  <a:lnTo>
                    <a:pt x="1045" y="901"/>
                  </a:lnTo>
                  <a:lnTo>
                    <a:pt x="1043" y="901"/>
                  </a:lnTo>
                  <a:lnTo>
                    <a:pt x="1042" y="900"/>
                  </a:lnTo>
                  <a:lnTo>
                    <a:pt x="1042" y="901"/>
                  </a:lnTo>
                  <a:lnTo>
                    <a:pt x="1043" y="901"/>
                  </a:lnTo>
                  <a:lnTo>
                    <a:pt x="1043" y="903"/>
                  </a:lnTo>
                  <a:lnTo>
                    <a:pt x="1045" y="903"/>
                  </a:lnTo>
                  <a:lnTo>
                    <a:pt x="1046" y="903"/>
                  </a:lnTo>
                  <a:lnTo>
                    <a:pt x="1048" y="903"/>
                  </a:lnTo>
                  <a:lnTo>
                    <a:pt x="1048" y="904"/>
                  </a:lnTo>
                  <a:lnTo>
                    <a:pt x="1050" y="904"/>
                  </a:lnTo>
                  <a:lnTo>
                    <a:pt x="1051" y="904"/>
                  </a:lnTo>
                  <a:lnTo>
                    <a:pt x="1053" y="906"/>
                  </a:lnTo>
                  <a:lnTo>
                    <a:pt x="1051" y="906"/>
                  </a:lnTo>
                  <a:lnTo>
                    <a:pt x="1050" y="906"/>
                  </a:lnTo>
                  <a:lnTo>
                    <a:pt x="1050" y="907"/>
                  </a:lnTo>
                  <a:lnTo>
                    <a:pt x="1051" y="907"/>
                  </a:lnTo>
                  <a:lnTo>
                    <a:pt x="1053" y="907"/>
                  </a:lnTo>
                  <a:lnTo>
                    <a:pt x="1054" y="907"/>
                  </a:lnTo>
                  <a:lnTo>
                    <a:pt x="1054" y="909"/>
                  </a:lnTo>
                  <a:lnTo>
                    <a:pt x="1056" y="909"/>
                  </a:lnTo>
                  <a:lnTo>
                    <a:pt x="1057" y="910"/>
                  </a:lnTo>
                  <a:lnTo>
                    <a:pt x="1057" y="912"/>
                  </a:lnTo>
                  <a:lnTo>
                    <a:pt x="1059" y="912"/>
                  </a:lnTo>
                  <a:lnTo>
                    <a:pt x="1059" y="913"/>
                  </a:lnTo>
                  <a:lnTo>
                    <a:pt x="1060" y="913"/>
                  </a:lnTo>
                  <a:lnTo>
                    <a:pt x="1060" y="915"/>
                  </a:lnTo>
                  <a:lnTo>
                    <a:pt x="1059" y="915"/>
                  </a:lnTo>
                  <a:lnTo>
                    <a:pt x="1057" y="915"/>
                  </a:lnTo>
                  <a:lnTo>
                    <a:pt x="1057" y="913"/>
                  </a:lnTo>
                  <a:lnTo>
                    <a:pt x="1056" y="913"/>
                  </a:lnTo>
                  <a:lnTo>
                    <a:pt x="1054" y="913"/>
                  </a:lnTo>
                  <a:lnTo>
                    <a:pt x="1054" y="912"/>
                  </a:lnTo>
                  <a:lnTo>
                    <a:pt x="1054" y="910"/>
                  </a:lnTo>
                  <a:lnTo>
                    <a:pt x="1053" y="910"/>
                  </a:lnTo>
                  <a:lnTo>
                    <a:pt x="1051" y="910"/>
                  </a:lnTo>
                  <a:lnTo>
                    <a:pt x="1050" y="910"/>
                  </a:lnTo>
                  <a:lnTo>
                    <a:pt x="1048" y="909"/>
                  </a:lnTo>
                  <a:lnTo>
                    <a:pt x="1046" y="909"/>
                  </a:lnTo>
                  <a:lnTo>
                    <a:pt x="1045" y="909"/>
                  </a:lnTo>
                  <a:lnTo>
                    <a:pt x="1043" y="909"/>
                  </a:lnTo>
                  <a:lnTo>
                    <a:pt x="1043" y="910"/>
                  </a:lnTo>
                  <a:lnTo>
                    <a:pt x="1042" y="910"/>
                  </a:lnTo>
                  <a:lnTo>
                    <a:pt x="1042" y="909"/>
                  </a:lnTo>
                  <a:lnTo>
                    <a:pt x="1040" y="909"/>
                  </a:lnTo>
                  <a:lnTo>
                    <a:pt x="1040" y="907"/>
                  </a:lnTo>
                  <a:lnTo>
                    <a:pt x="1042" y="907"/>
                  </a:lnTo>
                  <a:lnTo>
                    <a:pt x="1042" y="906"/>
                  </a:lnTo>
                  <a:lnTo>
                    <a:pt x="1040" y="907"/>
                  </a:lnTo>
                  <a:lnTo>
                    <a:pt x="1040" y="906"/>
                  </a:lnTo>
                  <a:lnTo>
                    <a:pt x="1040" y="904"/>
                  </a:lnTo>
                  <a:lnTo>
                    <a:pt x="1040" y="903"/>
                  </a:lnTo>
                  <a:lnTo>
                    <a:pt x="1042" y="903"/>
                  </a:lnTo>
                  <a:lnTo>
                    <a:pt x="1040" y="901"/>
                  </a:lnTo>
                  <a:lnTo>
                    <a:pt x="1039" y="901"/>
                  </a:lnTo>
                  <a:lnTo>
                    <a:pt x="1037" y="901"/>
                  </a:lnTo>
                  <a:lnTo>
                    <a:pt x="1036" y="900"/>
                  </a:lnTo>
                  <a:lnTo>
                    <a:pt x="1036" y="901"/>
                  </a:lnTo>
                  <a:lnTo>
                    <a:pt x="1037" y="901"/>
                  </a:lnTo>
                  <a:lnTo>
                    <a:pt x="1040" y="903"/>
                  </a:lnTo>
                  <a:lnTo>
                    <a:pt x="1039" y="904"/>
                  </a:lnTo>
                  <a:lnTo>
                    <a:pt x="1037" y="904"/>
                  </a:lnTo>
                  <a:lnTo>
                    <a:pt x="1036" y="904"/>
                  </a:lnTo>
                  <a:lnTo>
                    <a:pt x="1034" y="904"/>
                  </a:lnTo>
                  <a:lnTo>
                    <a:pt x="1033" y="904"/>
                  </a:lnTo>
                  <a:lnTo>
                    <a:pt x="1033" y="903"/>
                  </a:lnTo>
                  <a:lnTo>
                    <a:pt x="1031" y="903"/>
                  </a:lnTo>
                  <a:lnTo>
                    <a:pt x="1033" y="904"/>
                  </a:lnTo>
                  <a:lnTo>
                    <a:pt x="1031" y="904"/>
                  </a:lnTo>
                  <a:lnTo>
                    <a:pt x="1030" y="904"/>
                  </a:lnTo>
                  <a:lnTo>
                    <a:pt x="1030" y="906"/>
                  </a:lnTo>
                  <a:lnTo>
                    <a:pt x="1031" y="906"/>
                  </a:lnTo>
                  <a:lnTo>
                    <a:pt x="1033" y="906"/>
                  </a:lnTo>
                  <a:lnTo>
                    <a:pt x="1033" y="907"/>
                  </a:lnTo>
                  <a:lnTo>
                    <a:pt x="1034" y="907"/>
                  </a:lnTo>
                  <a:lnTo>
                    <a:pt x="1034" y="909"/>
                  </a:lnTo>
                  <a:lnTo>
                    <a:pt x="1033" y="909"/>
                  </a:lnTo>
                  <a:lnTo>
                    <a:pt x="1033" y="910"/>
                  </a:lnTo>
                  <a:lnTo>
                    <a:pt x="1031" y="909"/>
                  </a:lnTo>
                  <a:lnTo>
                    <a:pt x="1030" y="909"/>
                  </a:lnTo>
                  <a:lnTo>
                    <a:pt x="1030" y="907"/>
                  </a:lnTo>
                  <a:lnTo>
                    <a:pt x="1028" y="907"/>
                  </a:lnTo>
                  <a:lnTo>
                    <a:pt x="1028" y="906"/>
                  </a:lnTo>
                  <a:lnTo>
                    <a:pt x="1027" y="906"/>
                  </a:lnTo>
                  <a:lnTo>
                    <a:pt x="1025" y="906"/>
                  </a:lnTo>
                  <a:lnTo>
                    <a:pt x="1027" y="904"/>
                  </a:lnTo>
                  <a:lnTo>
                    <a:pt x="1028" y="903"/>
                  </a:lnTo>
                  <a:lnTo>
                    <a:pt x="1027" y="903"/>
                  </a:lnTo>
                  <a:lnTo>
                    <a:pt x="1027" y="904"/>
                  </a:lnTo>
                  <a:lnTo>
                    <a:pt x="1025" y="904"/>
                  </a:lnTo>
                  <a:lnTo>
                    <a:pt x="1022" y="904"/>
                  </a:lnTo>
                  <a:lnTo>
                    <a:pt x="1022" y="903"/>
                  </a:lnTo>
                  <a:lnTo>
                    <a:pt x="1021" y="903"/>
                  </a:lnTo>
                  <a:lnTo>
                    <a:pt x="1019" y="903"/>
                  </a:lnTo>
                  <a:lnTo>
                    <a:pt x="1019" y="901"/>
                  </a:lnTo>
                  <a:lnTo>
                    <a:pt x="1021" y="900"/>
                  </a:lnTo>
                  <a:lnTo>
                    <a:pt x="1019" y="900"/>
                  </a:lnTo>
                  <a:lnTo>
                    <a:pt x="1019" y="898"/>
                  </a:lnTo>
                  <a:lnTo>
                    <a:pt x="1018" y="897"/>
                  </a:lnTo>
                  <a:lnTo>
                    <a:pt x="1019" y="897"/>
                  </a:lnTo>
                  <a:lnTo>
                    <a:pt x="1021" y="897"/>
                  </a:lnTo>
                  <a:lnTo>
                    <a:pt x="1022" y="898"/>
                  </a:lnTo>
                  <a:lnTo>
                    <a:pt x="1022" y="897"/>
                  </a:lnTo>
                  <a:lnTo>
                    <a:pt x="1021" y="897"/>
                  </a:lnTo>
                  <a:lnTo>
                    <a:pt x="1021" y="895"/>
                  </a:lnTo>
                  <a:lnTo>
                    <a:pt x="1019" y="895"/>
                  </a:lnTo>
                  <a:lnTo>
                    <a:pt x="1018" y="895"/>
                  </a:lnTo>
                  <a:lnTo>
                    <a:pt x="1016" y="895"/>
                  </a:lnTo>
                  <a:lnTo>
                    <a:pt x="1015" y="895"/>
                  </a:lnTo>
                  <a:lnTo>
                    <a:pt x="1013" y="895"/>
                  </a:lnTo>
                  <a:lnTo>
                    <a:pt x="1012" y="895"/>
                  </a:lnTo>
                  <a:lnTo>
                    <a:pt x="1010" y="895"/>
                  </a:lnTo>
                  <a:lnTo>
                    <a:pt x="1010" y="894"/>
                  </a:lnTo>
                  <a:lnTo>
                    <a:pt x="1010" y="892"/>
                  </a:lnTo>
                  <a:lnTo>
                    <a:pt x="1009" y="894"/>
                  </a:lnTo>
                  <a:lnTo>
                    <a:pt x="1009" y="895"/>
                  </a:lnTo>
                  <a:lnTo>
                    <a:pt x="1009" y="897"/>
                  </a:lnTo>
                  <a:lnTo>
                    <a:pt x="1010" y="897"/>
                  </a:lnTo>
                  <a:lnTo>
                    <a:pt x="1009" y="898"/>
                  </a:lnTo>
                  <a:lnTo>
                    <a:pt x="1007" y="898"/>
                  </a:lnTo>
                  <a:lnTo>
                    <a:pt x="1006" y="898"/>
                  </a:lnTo>
                  <a:lnTo>
                    <a:pt x="1006" y="897"/>
                  </a:lnTo>
                  <a:lnTo>
                    <a:pt x="1004" y="897"/>
                  </a:lnTo>
                  <a:lnTo>
                    <a:pt x="1003" y="897"/>
                  </a:lnTo>
                  <a:lnTo>
                    <a:pt x="1003" y="895"/>
                  </a:lnTo>
                  <a:lnTo>
                    <a:pt x="1001" y="895"/>
                  </a:lnTo>
                  <a:lnTo>
                    <a:pt x="1001" y="894"/>
                  </a:lnTo>
                  <a:lnTo>
                    <a:pt x="1003" y="894"/>
                  </a:lnTo>
                  <a:lnTo>
                    <a:pt x="1004" y="892"/>
                  </a:lnTo>
                  <a:lnTo>
                    <a:pt x="1006" y="891"/>
                  </a:lnTo>
                  <a:lnTo>
                    <a:pt x="1004" y="891"/>
                  </a:lnTo>
                  <a:lnTo>
                    <a:pt x="1003" y="891"/>
                  </a:lnTo>
                  <a:lnTo>
                    <a:pt x="1003" y="889"/>
                  </a:lnTo>
                  <a:lnTo>
                    <a:pt x="1001" y="889"/>
                  </a:lnTo>
                  <a:lnTo>
                    <a:pt x="1000" y="888"/>
                  </a:lnTo>
                  <a:lnTo>
                    <a:pt x="1000" y="889"/>
                  </a:lnTo>
                  <a:lnTo>
                    <a:pt x="1001" y="889"/>
                  </a:lnTo>
                  <a:lnTo>
                    <a:pt x="1003" y="891"/>
                  </a:lnTo>
                  <a:lnTo>
                    <a:pt x="1003" y="892"/>
                  </a:lnTo>
                  <a:lnTo>
                    <a:pt x="1001" y="892"/>
                  </a:lnTo>
                  <a:lnTo>
                    <a:pt x="1001" y="894"/>
                  </a:lnTo>
                  <a:lnTo>
                    <a:pt x="1000" y="894"/>
                  </a:lnTo>
                  <a:lnTo>
                    <a:pt x="998" y="894"/>
                  </a:lnTo>
                  <a:lnTo>
                    <a:pt x="998" y="892"/>
                  </a:lnTo>
                  <a:lnTo>
                    <a:pt x="997" y="894"/>
                  </a:lnTo>
                  <a:lnTo>
                    <a:pt x="997" y="892"/>
                  </a:lnTo>
                  <a:lnTo>
                    <a:pt x="997" y="891"/>
                  </a:lnTo>
                  <a:lnTo>
                    <a:pt x="995" y="891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2" y="892"/>
                  </a:lnTo>
                  <a:lnTo>
                    <a:pt x="990" y="891"/>
                  </a:lnTo>
                  <a:lnTo>
                    <a:pt x="990" y="889"/>
                  </a:lnTo>
                  <a:lnTo>
                    <a:pt x="989" y="889"/>
                  </a:lnTo>
                  <a:lnTo>
                    <a:pt x="990" y="891"/>
                  </a:lnTo>
                  <a:lnTo>
                    <a:pt x="989" y="891"/>
                  </a:lnTo>
                  <a:lnTo>
                    <a:pt x="987" y="891"/>
                  </a:lnTo>
                  <a:lnTo>
                    <a:pt x="987" y="889"/>
                  </a:lnTo>
                  <a:lnTo>
                    <a:pt x="986" y="889"/>
                  </a:lnTo>
                  <a:lnTo>
                    <a:pt x="984" y="889"/>
                  </a:lnTo>
                  <a:lnTo>
                    <a:pt x="983" y="888"/>
                  </a:lnTo>
                  <a:lnTo>
                    <a:pt x="981" y="888"/>
                  </a:lnTo>
                  <a:lnTo>
                    <a:pt x="980" y="888"/>
                  </a:lnTo>
                  <a:lnTo>
                    <a:pt x="980" y="886"/>
                  </a:lnTo>
                  <a:lnTo>
                    <a:pt x="980" y="885"/>
                  </a:lnTo>
                  <a:lnTo>
                    <a:pt x="981" y="886"/>
                  </a:lnTo>
                  <a:lnTo>
                    <a:pt x="984" y="888"/>
                  </a:lnTo>
                  <a:lnTo>
                    <a:pt x="986" y="888"/>
                  </a:lnTo>
                  <a:lnTo>
                    <a:pt x="984" y="886"/>
                  </a:lnTo>
                  <a:lnTo>
                    <a:pt x="986" y="886"/>
                  </a:lnTo>
                  <a:lnTo>
                    <a:pt x="986" y="885"/>
                  </a:lnTo>
                  <a:lnTo>
                    <a:pt x="987" y="885"/>
                  </a:lnTo>
                  <a:lnTo>
                    <a:pt x="990" y="886"/>
                  </a:lnTo>
                  <a:lnTo>
                    <a:pt x="992" y="888"/>
                  </a:lnTo>
                  <a:lnTo>
                    <a:pt x="993" y="888"/>
                  </a:lnTo>
                  <a:lnTo>
                    <a:pt x="992" y="886"/>
                  </a:lnTo>
                  <a:lnTo>
                    <a:pt x="993" y="886"/>
                  </a:lnTo>
                  <a:lnTo>
                    <a:pt x="995" y="888"/>
                  </a:lnTo>
                  <a:lnTo>
                    <a:pt x="995" y="886"/>
                  </a:lnTo>
                  <a:lnTo>
                    <a:pt x="995" y="885"/>
                  </a:lnTo>
                  <a:lnTo>
                    <a:pt x="995" y="883"/>
                  </a:lnTo>
                  <a:lnTo>
                    <a:pt x="997" y="883"/>
                  </a:lnTo>
                  <a:lnTo>
                    <a:pt x="998" y="885"/>
                  </a:lnTo>
                  <a:lnTo>
                    <a:pt x="998" y="883"/>
                  </a:lnTo>
                  <a:lnTo>
                    <a:pt x="1000" y="883"/>
                  </a:lnTo>
                  <a:lnTo>
                    <a:pt x="1000" y="885"/>
                  </a:lnTo>
                  <a:lnTo>
                    <a:pt x="1000" y="886"/>
                  </a:lnTo>
                  <a:lnTo>
                    <a:pt x="1001" y="885"/>
                  </a:lnTo>
                  <a:lnTo>
                    <a:pt x="1001" y="886"/>
                  </a:lnTo>
                  <a:lnTo>
                    <a:pt x="1003" y="886"/>
                  </a:lnTo>
                  <a:lnTo>
                    <a:pt x="1003" y="885"/>
                  </a:lnTo>
                  <a:lnTo>
                    <a:pt x="1001" y="885"/>
                  </a:lnTo>
                  <a:lnTo>
                    <a:pt x="1001" y="883"/>
                  </a:lnTo>
                  <a:lnTo>
                    <a:pt x="1000" y="883"/>
                  </a:lnTo>
                  <a:lnTo>
                    <a:pt x="998" y="882"/>
                  </a:lnTo>
                  <a:lnTo>
                    <a:pt x="995" y="883"/>
                  </a:lnTo>
                  <a:lnTo>
                    <a:pt x="995" y="882"/>
                  </a:lnTo>
                  <a:lnTo>
                    <a:pt x="993" y="882"/>
                  </a:lnTo>
                  <a:lnTo>
                    <a:pt x="993" y="880"/>
                  </a:lnTo>
                  <a:lnTo>
                    <a:pt x="992" y="880"/>
                  </a:lnTo>
                  <a:lnTo>
                    <a:pt x="992" y="879"/>
                  </a:lnTo>
                  <a:lnTo>
                    <a:pt x="1000" y="882"/>
                  </a:lnTo>
                  <a:lnTo>
                    <a:pt x="1003" y="883"/>
                  </a:lnTo>
                  <a:lnTo>
                    <a:pt x="1004" y="883"/>
                  </a:lnTo>
                  <a:lnTo>
                    <a:pt x="1006" y="883"/>
                  </a:lnTo>
                  <a:lnTo>
                    <a:pt x="1006" y="885"/>
                  </a:lnTo>
                  <a:lnTo>
                    <a:pt x="1007" y="885"/>
                  </a:lnTo>
                  <a:lnTo>
                    <a:pt x="1009" y="886"/>
                  </a:lnTo>
                  <a:lnTo>
                    <a:pt x="1009" y="885"/>
                  </a:lnTo>
                  <a:lnTo>
                    <a:pt x="1007" y="885"/>
                  </a:lnTo>
                  <a:lnTo>
                    <a:pt x="1007" y="883"/>
                  </a:lnTo>
                  <a:lnTo>
                    <a:pt x="1007" y="882"/>
                  </a:lnTo>
                  <a:lnTo>
                    <a:pt x="1009" y="882"/>
                  </a:lnTo>
                  <a:lnTo>
                    <a:pt x="1010" y="883"/>
                  </a:lnTo>
                  <a:lnTo>
                    <a:pt x="1012" y="883"/>
                  </a:lnTo>
                  <a:lnTo>
                    <a:pt x="1012" y="885"/>
                  </a:lnTo>
                  <a:lnTo>
                    <a:pt x="1013" y="885"/>
                  </a:lnTo>
                  <a:lnTo>
                    <a:pt x="1013" y="886"/>
                  </a:lnTo>
                  <a:lnTo>
                    <a:pt x="1015" y="888"/>
                  </a:lnTo>
                  <a:lnTo>
                    <a:pt x="1016" y="888"/>
                  </a:lnTo>
                  <a:lnTo>
                    <a:pt x="1016" y="886"/>
                  </a:lnTo>
                  <a:lnTo>
                    <a:pt x="1015" y="886"/>
                  </a:lnTo>
                  <a:lnTo>
                    <a:pt x="1015" y="885"/>
                  </a:lnTo>
                  <a:lnTo>
                    <a:pt x="1013" y="885"/>
                  </a:lnTo>
                  <a:lnTo>
                    <a:pt x="1013" y="883"/>
                  </a:lnTo>
                  <a:lnTo>
                    <a:pt x="1015" y="883"/>
                  </a:lnTo>
                  <a:lnTo>
                    <a:pt x="1016" y="883"/>
                  </a:lnTo>
                  <a:lnTo>
                    <a:pt x="1016" y="885"/>
                  </a:lnTo>
                  <a:lnTo>
                    <a:pt x="1018" y="885"/>
                  </a:lnTo>
                  <a:lnTo>
                    <a:pt x="1019" y="885"/>
                  </a:lnTo>
                  <a:lnTo>
                    <a:pt x="1024" y="886"/>
                  </a:lnTo>
                  <a:lnTo>
                    <a:pt x="1025" y="886"/>
                  </a:lnTo>
                  <a:lnTo>
                    <a:pt x="1025" y="888"/>
                  </a:lnTo>
                  <a:lnTo>
                    <a:pt x="1024" y="889"/>
                  </a:lnTo>
                  <a:lnTo>
                    <a:pt x="1024" y="891"/>
                  </a:lnTo>
                  <a:lnTo>
                    <a:pt x="1025" y="891"/>
                  </a:lnTo>
                  <a:lnTo>
                    <a:pt x="1025" y="889"/>
                  </a:lnTo>
                  <a:lnTo>
                    <a:pt x="1025" y="888"/>
                  </a:lnTo>
                  <a:lnTo>
                    <a:pt x="1027" y="888"/>
                  </a:lnTo>
                  <a:lnTo>
                    <a:pt x="1027" y="886"/>
                  </a:lnTo>
                  <a:lnTo>
                    <a:pt x="1028" y="886"/>
                  </a:lnTo>
                  <a:lnTo>
                    <a:pt x="1028" y="888"/>
                  </a:lnTo>
                  <a:lnTo>
                    <a:pt x="1030" y="888"/>
                  </a:lnTo>
                  <a:lnTo>
                    <a:pt x="1030" y="886"/>
                  </a:lnTo>
                  <a:lnTo>
                    <a:pt x="1028" y="886"/>
                  </a:lnTo>
                  <a:lnTo>
                    <a:pt x="1027" y="885"/>
                  </a:lnTo>
                  <a:lnTo>
                    <a:pt x="1025" y="885"/>
                  </a:lnTo>
                  <a:lnTo>
                    <a:pt x="1024" y="885"/>
                  </a:lnTo>
                  <a:lnTo>
                    <a:pt x="1024" y="883"/>
                  </a:lnTo>
                  <a:lnTo>
                    <a:pt x="1019" y="882"/>
                  </a:lnTo>
                  <a:lnTo>
                    <a:pt x="1018" y="882"/>
                  </a:lnTo>
                  <a:lnTo>
                    <a:pt x="1016" y="882"/>
                  </a:lnTo>
                  <a:lnTo>
                    <a:pt x="1010" y="880"/>
                  </a:lnTo>
                  <a:lnTo>
                    <a:pt x="1009" y="879"/>
                  </a:lnTo>
                  <a:lnTo>
                    <a:pt x="1007" y="879"/>
                  </a:lnTo>
                  <a:lnTo>
                    <a:pt x="1007" y="877"/>
                  </a:lnTo>
                  <a:lnTo>
                    <a:pt x="1006" y="877"/>
                  </a:lnTo>
                  <a:lnTo>
                    <a:pt x="1006" y="876"/>
                  </a:lnTo>
                  <a:lnTo>
                    <a:pt x="1004" y="876"/>
                  </a:lnTo>
                  <a:lnTo>
                    <a:pt x="1004" y="874"/>
                  </a:lnTo>
                  <a:lnTo>
                    <a:pt x="1003" y="874"/>
                  </a:lnTo>
                  <a:lnTo>
                    <a:pt x="1003" y="873"/>
                  </a:lnTo>
                  <a:lnTo>
                    <a:pt x="1001" y="871"/>
                  </a:lnTo>
                  <a:lnTo>
                    <a:pt x="1003" y="871"/>
                  </a:lnTo>
                  <a:lnTo>
                    <a:pt x="1003" y="870"/>
                  </a:lnTo>
                  <a:lnTo>
                    <a:pt x="1004" y="870"/>
                  </a:lnTo>
                  <a:lnTo>
                    <a:pt x="1006" y="870"/>
                  </a:lnTo>
                  <a:lnTo>
                    <a:pt x="1006" y="868"/>
                  </a:lnTo>
                  <a:lnTo>
                    <a:pt x="1007" y="868"/>
                  </a:lnTo>
                  <a:lnTo>
                    <a:pt x="1010" y="868"/>
                  </a:lnTo>
                  <a:lnTo>
                    <a:pt x="1013" y="865"/>
                  </a:lnTo>
                  <a:lnTo>
                    <a:pt x="1015" y="865"/>
                  </a:lnTo>
                  <a:lnTo>
                    <a:pt x="1013" y="863"/>
                  </a:lnTo>
                  <a:lnTo>
                    <a:pt x="1013" y="862"/>
                  </a:lnTo>
                  <a:lnTo>
                    <a:pt x="1012" y="862"/>
                  </a:lnTo>
                  <a:lnTo>
                    <a:pt x="1010" y="862"/>
                  </a:lnTo>
                  <a:lnTo>
                    <a:pt x="1007" y="862"/>
                  </a:lnTo>
                  <a:lnTo>
                    <a:pt x="1004" y="862"/>
                  </a:lnTo>
                  <a:lnTo>
                    <a:pt x="1003" y="862"/>
                  </a:lnTo>
                  <a:lnTo>
                    <a:pt x="1001" y="863"/>
                  </a:lnTo>
                  <a:lnTo>
                    <a:pt x="1000" y="863"/>
                  </a:lnTo>
                  <a:lnTo>
                    <a:pt x="998" y="863"/>
                  </a:lnTo>
                  <a:lnTo>
                    <a:pt x="997" y="863"/>
                  </a:lnTo>
                  <a:lnTo>
                    <a:pt x="995" y="863"/>
                  </a:lnTo>
                  <a:lnTo>
                    <a:pt x="995" y="862"/>
                  </a:lnTo>
                  <a:lnTo>
                    <a:pt x="993" y="862"/>
                  </a:lnTo>
                  <a:lnTo>
                    <a:pt x="992" y="862"/>
                  </a:lnTo>
                  <a:lnTo>
                    <a:pt x="992" y="860"/>
                  </a:lnTo>
                  <a:lnTo>
                    <a:pt x="990" y="859"/>
                  </a:lnTo>
                  <a:lnTo>
                    <a:pt x="990" y="857"/>
                  </a:lnTo>
                  <a:lnTo>
                    <a:pt x="990" y="856"/>
                  </a:lnTo>
                  <a:lnTo>
                    <a:pt x="990" y="854"/>
                  </a:lnTo>
                  <a:lnTo>
                    <a:pt x="992" y="854"/>
                  </a:lnTo>
                  <a:lnTo>
                    <a:pt x="993" y="854"/>
                  </a:lnTo>
                  <a:lnTo>
                    <a:pt x="995" y="854"/>
                  </a:lnTo>
                  <a:lnTo>
                    <a:pt x="995" y="853"/>
                  </a:lnTo>
                  <a:lnTo>
                    <a:pt x="995" y="850"/>
                  </a:lnTo>
                  <a:lnTo>
                    <a:pt x="993" y="850"/>
                  </a:lnTo>
                  <a:lnTo>
                    <a:pt x="992" y="850"/>
                  </a:lnTo>
                  <a:lnTo>
                    <a:pt x="990" y="850"/>
                  </a:lnTo>
                  <a:lnTo>
                    <a:pt x="992" y="848"/>
                  </a:lnTo>
                  <a:lnTo>
                    <a:pt x="990" y="848"/>
                  </a:lnTo>
                  <a:lnTo>
                    <a:pt x="990" y="847"/>
                  </a:lnTo>
                  <a:lnTo>
                    <a:pt x="989" y="847"/>
                  </a:lnTo>
                  <a:lnTo>
                    <a:pt x="987" y="847"/>
                  </a:lnTo>
                  <a:lnTo>
                    <a:pt x="989" y="845"/>
                  </a:lnTo>
                  <a:lnTo>
                    <a:pt x="990" y="845"/>
                  </a:lnTo>
                  <a:lnTo>
                    <a:pt x="992" y="845"/>
                  </a:lnTo>
                  <a:lnTo>
                    <a:pt x="992" y="847"/>
                  </a:lnTo>
                  <a:lnTo>
                    <a:pt x="995" y="848"/>
                  </a:lnTo>
                  <a:lnTo>
                    <a:pt x="997" y="848"/>
                  </a:lnTo>
                  <a:lnTo>
                    <a:pt x="998" y="847"/>
                  </a:lnTo>
                  <a:lnTo>
                    <a:pt x="1000" y="847"/>
                  </a:lnTo>
                  <a:lnTo>
                    <a:pt x="1000" y="845"/>
                  </a:lnTo>
                  <a:lnTo>
                    <a:pt x="1001" y="845"/>
                  </a:lnTo>
                  <a:lnTo>
                    <a:pt x="1001" y="844"/>
                  </a:lnTo>
                  <a:lnTo>
                    <a:pt x="1000" y="842"/>
                  </a:lnTo>
                  <a:lnTo>
                    <a:pt x="1000" y="841"/>
                  </a:lnTo>
                  <a:lnTo>
                    <a:pt x="1001" y="841"/>
                  </a:lnTo>
                  <a:lnTo>
                    <a:pt x="1001" y="839"/>
                  </a:lnTo>
                  <a:lnTo>
                    <a:pt x="1003" y="839"/>
                  </a:lnTo>
                  <a:lnTo>
                    <a:pt x="1004" y="841"/>
                  </a:lnTo>
                  <a:lnTo>
                    <a:pt x="1006" y="842"/>
                  </a:lnTo>
                  <a:lnTo>
                    <a:pt x="1007" y="844"/>
                  </a:lnTo>
                  <a:lnTo>
                    <a:pt x="1009" y="844"/>
                  </a:lnTo>
                  <a:lnTo>
                    <a:pt x="1010" y="845"/>
                  </a:lnTo>
                  <a:lnTo>
                    <a:pt x="1012" y="844"/>
                  </a:lnTo>
                  <a:lnTo>
                    <a:pt x="1013" y="844"/>
                  </a:lnTo>
                  <a:lnTo>
                    <a:pt x="1015" y="844"/>
                  </a:lnTo>
                  <a:lnTo>
                    <a:pt x="1015" y="842"/>
                  </a:lnTo>
                  <a:lnTo>
                    <a:pt x="1018" y="844"/>
                  </a:lnTo>
                  <a:lnTo>
                    <a:pt x="1021" y="850"/>
                  </a:lnTo>
                  <a:lnTo>
                    <a:pt x="1024" y="857"/>
                  </a:lnTo>
                  <a:lnTo>
                    <a:pt x="1025" y="863"/>
                  </a:lnTo>
                  <a:lnTo>
                    <a:pt x="1028" y="870"/>
                  </a:lnTo>
                  <a:lnTo>
                    <a:pt x="1031" y="876"/>
                  </a:lnTo>
                  <a:lnTo>
                    <a:pt x="1034" y="882"/>
                  </a:lnTo>
                  <a:lnTo>
                    <a:pt x="1036" y="888"/>
                  </a:lnTo>
                  <a:lnTo>
                    <a:pt x="1039" y="894"/>
                  </a:lnTo>
                  <a:lnTo>
                    <a:pt x="1040" y="895"/>
                  </a:lnTo>
                  <a:lnTo>
                    <a:pt x="1040" y="897"/>
                  </a:lnTo>
                  <a:lnTo>
                    <a:pt x="1039" y="897"/>
                  </a:lnTo>
                  <a:lnTo>
                    <a:pt x="1037" y="895"/>
                  </a:lnTo>
                  <a:lnTo>
                    <a:pt x="1034" y="894"/>
                  </a:lnTo>
                  <a:lnTo>
                    <a:pt x="1033" y="894"/>
                  </a:lnTo>
                  <a:lnTo>
                    <a:pt x="1034" y="895"/>
                  </a:lnTo>
                  <a:lnTo>
                    <a:pt x="1036" y="895"/>
                  </a:lnTo>
                  <a:lnTo>
                    <a:pt x="1037" y="895"/>
                  </a:lnTo>
                  <a:lnTo>
                    <a:pt x="1037" y="897"/>
                  </a:lnTo>
                  <a:lnTo>
                    <a:pt x="1033" y="898"/>
                  </a:lnTo>
                  <a:lnTo>
                    <a:pt x="1031" y="897"/>
                  </a:lnTo>
                  <a:lnTo>
                    <a:pt x="1031" y="898"/>
                  </a:lnTo>
                  <a:lnTo>
                    <a:pt x="1030" y="898"/>
                  </a:lnTo>
                  <a:lnTo>
                    <a:pt x="1028" y="898"/>
                  </a:lnTo>
                  <a:lnTo>
                    <a:pt x="1027" y="898"/>
                  </a:lnTo>
                  <a:lnTo>
                    <a:pt x="1027" y="900"/>
                  </a:lnTo>
                  <a:lnTo>
                    <a:pt x="1028" y="900"/>
                  </a:lnTo>
                  <a:lnTo>
                    <a:pt x="1030" y="898"/>
                  </a:lnTo>
                  <a:lnTo>
                    <a:pt x="1031" y="900"/>
                  </a:lnTo>
                  <a:lnTo>
                    <a:pt x="1031" y="898"/>
                  </a:lnTo>
                  <a:lnTo>
                    <a:pt x="1033" y="898"/>
                  </a:lnTo>
                  <a:lnTo>
                    <a:pt x="1034" y="898"/>
                  </a:lnTo>
                  <a:lnTo>
                    <a:pt x="1037" y="898"/>
                  </a:lnTo>
                  <a:lnTo>
                    <a:pt x="1039" y="898"/>
                  </a:lnTo>
                  <a:lnTo>
                    <a:pt x="1040" y="898"/>
                  </a:lnTo>
                  <a:lnTo>
                    <a:pt x="1042" y="898"/>
                  </a:lnTo>
                  <a:lnTo>
                    <a:pt x="1042" y="897"/>
                  </a:lnTo>
                  <a:lnTo>
                    <a:pt x="1043" y="897"/>
                  </a:lnTo>
                  <a:lnTo>
                    <a:pt x="1045" y="898"/>
                  </a:lnTo>
                  <a:close/>
                  <a:moveTo>
                    <a:pt x="1007" y="895"/>
                  </a:moveTo>
                  <a:lnTo>
                    <a:pt x="1007" y="894"/>
                  </a:lnTo>
                  <a:lnTo>
                    <a:pt x="1006" y="894"/>
                  </a:lnTo>
                  <a:lnTo>
                    <a:pt x="1004" y="894"/>
                  </a:lnTo>
                  <a:lnTo>
                    <a:pt x="1004" y="895"/>
                  </a:lnTo>
                  <a:lnTo>
                    <a:pt x="1006" y="895"/>
                  </a:lnTo>
                  <a:lnTo>
                    <a:pt x="1007" y="895"/>
                  </a:lnTo>
                  <a:close/>
                  <a:moveTo>
                    <a:pt x="1010" y="888"/>
                  </a:moveTo>
                  <a:lnTo>
                    <a:pt x="1009" y="888"/>
                  </a:lnTo>
                  <a:lnTo>
                    <a:pt x="1007" y="888"/>
                  </a:lnTo>
                  <a:lnTo>
                    <a:pt x="1004" y="886"/>
                  </a:lnTo>
                  <a:lnTo>
                    <a:pt x="1004" y="888"/>
                  </a:lnTo>
                  <a:lnTo>
                    <a:pt x="1006" y="888"/>
                  </a:lnTo>
                  <a:lnTo>
                    <a:pt x="1007" y="888"/>
                  </a:lnTo>
                  <a:lnTo>
                    <a:pt x="1010" y="889"/>
                  </a:lnTo>
                  <a:lnTo>
                    <a:pt x="1010" y="888"/>
                  </a:lnTo>
                  <a:close/>
                  <a:moveTo>
                    <a:pt x="1019" y="892"/>
                  </a:moveTo>
                  <a:lnTo>
                    <a:pt x="1018" y="892"/>
                  </a:lnTo>
                  <a:lnTo>
                    <a:pt x="1018" y="894"/>
                  </a:lnTo>
                  <a:lnTo>
                    <a:pt x="1019" y="894"/>
                  </a:lnTo>
                  <a:lnTo>
                    <a:pt x="1019" y="892"/>
                  </a:lnTo>
                  <a:close/>
                  <a:moveTo>
                    <a:pt x="1022" y="895"/>
                  </a:moveTo>
                  <a:lnTo>
                    <a:pt x="1025" y="897"/>
                  </a:lnTo>
                  <a:lnTo>
                    <a:pt x="1027" y="897"/>
                  </a:lnTo>
                  <a:lnTo>
                    <a:pt x="1028" y="897"/>
                  </a:lnTo>
                  <a:lnTo>
                    <a:pt x="1025" y="895"/>
                  </a:lnTo>
                  <a:lnTo>
                    <a:pt x="1024" y="895"/>
                  </a:lnTo>
                  <a:lnTo>
                    <a:pt x="1022" y="895"/>
                  </a:lnTo>
                  <a:close/>
                  <a:moveTo>
                    <a:pt x="1027" y="901"/>
                  </a:moveTo>
                  <a:lnTo>
                    <a:pt x="1025" y="900"/>
                  </a:lnTo>
                  <a:lnTo>
                    <a:pt x="1024" y="898"/>
                  </a:lnTo>
                  <a:lnTo>
                    <a:pt x="1024" y="900"/>
                  </a:lnTo>
                  <a:lnTo>
                    <a:pt x="1025" y="900"/>
                  </a:lnTo>
                  <a:lnTo>
                    <a:pt x="1025" y="901"/>
                  </a:lnTo>
                  <a:lnTo>
                    <a:pt x="1027" y="901"/>
                  </a:lnTo>
                  <a:close/>
                  <a:moveTo>
                    <a:pt x="1043" y="904"/>
                  </a:moveTo>
                  <a:lnTo>
                    <a:pt x="1043" y="906"/>
                  </a:lnTo>
                  <a:lnTo>
                    <a:pt x="1045" y="906"/>
                  </a:lnTo>
                  <a:lnTo>
                    <a:pt x="1043" y="904"/>
                  </a:lnTo>
                  <a:close/>
                  <a:moveTo>
                    <a:pt x="1069" y="898"/>
                  </a:moveTo>
                  <a:lnTo>
                    <a:pt x="1069" y="900"/>
                  </a:lnTo>
                  <a:lnTo>
                    <a:pt x="1071" y="900"/>
                  </a:lnTo>
                  <a:lnTo>
                    <a:pt x="1069" y="898"/>
                  </a:lnTo>
                  <a:close/>
                  <a:moveTo>
                    <a:pt x="844" y="609"/>
                  </a:moveTo>
                  <a:lnTo>
                    <a:pt x="844" y="608"/>
                  </a:lnTo>
                  <a:lnTo>
                    <a:pt x="842" y="608"/>
                  </a:lnTo>
                  <a:lnTo>
                    <a:pt x="842" y="609"/>
                  </a:lnTo>
                  <a:lnTo>
                    <a:pt x="844" y="609"/>
                  </a:lnTo>
                  <a:close/>
                  <a:moveTo>
                    <a:pt x="845" y="639"/>
                  </a:moveTo>
                  <a:lnTo>
                    <a:pt x="845" y="641"/>
                  </a:lnTo>
                  <a:lnTo>
                    <a:pt x="847" y="641"/>
                  </a:lnTo>
                  <a:lnTo>
                    <a:pt x="847" y="639"/>
                  </a:lnTo>
                  <a:lnTo>
                    <a:pt x="845" y="639"/>
                  </a:lnTo>
                  <a:close/>
                  <a:moveTo>
                    <a:pt x="842" y="600"/>
                  </a:moveTo>
                  <a:lnTo>
                    <a:pt x="844" y="600"/>
                  </a:lnTo>
                  <a:lnTo>
                    <a:pt x="844" y="598"/>
                  </a:lnTo>
                  <a:lnTo>
                    <a:pt x="842" y="598"/>
                  </a:lnTo>
                  <a:lnTo>
                    <a:pt x="842" y="600"/>
                  </a:lnTo>
                  <a:close/>
                  <a:moveTo>
                    <a:pt x="847" y="644"/>
                  </a:moveTo>
                  <a:lnTo>
                    <a:pt x="848" y="644"/>
                  </a:lnTo>
                  <a:lnTo>
                    <a:pt x="848" y="642"/>
                  </a:lnTo>
                  <a:lnTo>
                    <a:pt x="847" y="641"/>
                  </a:lnTo>
                  <a:lnTo>
                    <a:pt x="847" y="642"/>
                  </a:lnTo>
                  <a:lnTo>
                    <a:pt x="847" y="644"/>
                  </a:lnTo>
                  <a:close/>
                  <a:moveTo>
                    <a:pt x="983" y="889"/>
                  </a:moveTo>
                  <a:lnTo>
                    <a:pt x="981" y="889"/>
                  </a:lnTo>
                  <a:lnTo>
                    <a:pt x="980" y="889"/>
                  </a:lnTo>
                  <a:lnTo>
                    <a:pt x="980" y="891"/>
                  </a:lnTo>
                  <a:lnTo>
                    <a:pt x="981" y="891"/>
                  </a:lnTo>
                  <a:lnTo>
                    <a:pt x="983" y="891"/>
                  </a:lnTo>
                  <a:lnTo>
                    <a:pt x="984" y="889"/>
                  </a:lnTo>
                  <a:lnTo>
                    <a:pt x="981" y="888"/>
                  </a:lnTo>
                  <a:lnTo>
                    <a:pt x="983" y="889"/>
                  </a:lnTo>
                  <a:close/>
                  <a:moveTo>
                    <a:pt x="838" y="635"/>
                  </a:moveTo>
                  <a:lnTo>
                    <a:pt x="836" y="636"/>
                  </a:lnTo>
                  <a:lnTo>
                    <a:pt x="836" y="638"/>
                  </a:lnTo>
                  <a:lnTo>
                    <a:pt x="838" y="638"/>
                  </a:lnTo>
                  <a:lnTo>
                    <a:pt x="839" y="638"/>
                  </a:lnTo>
                  <a:lnTo>
                    <a:pt x="839" y="636"/>
                  </a:lnTo>
                  <a:lnTo>
                    <a:pt x="838" y="635"/>
                  </a:lnTo>
                  <a:close/>
                  <a:moveTo>
                    <a:pt x="848" y="677"/>
                  </a:moveTo>
                  <a:lnTo>
                    <a:pt x="847" y="676"/>
                  </a:lnTo>
                  <a:lnTo>
                    <a:pt x="845" y="676"/>
                  </a:lnTo>
                  <a:lnTo>
                    <a:pt x="844" y="676"/>
                  </a:lnTo>
                  <a:lnTo>
                    <a:pt x="842" y="676"/>
                  </a:lnTo>
                  <a:lnTo>
                    <a:pt x="842" y="677"/>
                  </a:lnTo>
                  <a:lnTo>
                    <a:pt x="842" y="679"/>
                  </a:lnTo>
                  <a:lnTo>
                    <a:pt x="841" y="679"/>
                  </a:lnTo>
                  <a:lnTo>
                    <a:pt x="841" y="680"/>
                  </a:lnTo>
                  <a:lnTo>
                    <a:pt x="841" y="682"/>
                  </a:lnTo>
                  <a:lnTo>
                    <a:pt x="842" y="682"/>
                  </a:lnTo>
                  <a:lnTo>
                    <a:pt x="842" y="683"/>
                  </a:lnTo>
                  <a:lnTo>
                    <a:pt x="844" y="683"/>
                  </a:lnTo>
                  <a:lnTo>
                    <a:pt x="844" y="682"/>
                  </a:lnTo>
                  <a:lnTo>
                    <a:pt x="844" y="680"/>
                  </a:lnTo>
                  <a:lnTo>
                    <a:pt x="845" y="680"/>
                  </a:lnTo>
                  <a:lnTo>
                    <a:pt x="845" y="682"/>
                  </a:lnTo>
                  <a:lnTo>
                    <a:pt x="845" y="683"/>
                  </a:lnTo>
                  <a:lnTo>
                    <a:pt x="847" y="683"/>
                  </a:lnTo>
                  <a:lnTo>
                    <a:pt x="848" y="682"/>
                  </a:lnTo>
                  <a:lnTo>
                    <a:pt x="850" y="682"/>
                  </a:lnTo>
                  <a:lnTo>
                    <a:pt x="850" y="680"/>
                  </a:lnTo>
                  <a:lnTo>
                    <a:pt x="850" y="679"/>
                  </a:lnTo>
                  <a:lnTo>
                    <a:pt x="848" y="679"/>
                  </a:lnTo>
                  <a:lnTo>
                    <a:pt x="848" y="677"/>
                  </a:lnTo>
                  <a:close/>
                  <a:moveTo>
                    <a:pt x="1068" y="913"/>
                  </a:moveTo>
                  <a:lnTo>
                    <a:pt x="1068" y="915"/>
                  </a:lnTo>
                  <a:lnTo>
                    <a:pt x="1069" y="915"/>
                  </a:lnTo>
                  <a:lnTo>
                    <a:pt x="1069" y="913"/>
                  </a:lnTo>
                  <a:lnTo>
                    <a:pt x="1068" y="913"/>
                  </a:lnTo>
                  <a:close/>
                  <a:moveTo>
                    <a:pt x="842" y="589"/>
                  </a:moveTo>
                  <a:lnTo>
                    <a:pt x="841" y="588"/>
                  </a:lnTo>
                  <a:lnTo>
                    <a:pt x="841" y="589"/>
                  </a:lnTo>
                  <a:lnTo>
                    <a:pt x="842" y="589"/>
                  </a:lnTo>
                  <a:close/>
                  <a:moveTo>
                    <a:pt x="1069" y="918"/>
                  </a:moveTo>
                  <a:lnTo>
                    <a:pt x="1071" y="918"/>
                  </a:lnTo>
                  <a:lnTo>
                    <a:pt x="1069" y="917"/>
                  </a:lnTo>
                  <a:lnTo>
                    <a:pt x="1069" y="918"/>
                  </a:lnTo>
                  <a:close/>
                  <a:moveTo>
                    <a:pt x="851" y="676"/>
                  </a:moveTo>
                  <a:lnTo>
                    <a:pt x="850" y="676"/>
                  </a:lnTo>
                  <a:lnTo>
                    <a:pt x="850" y="677"/>
                  </a:lnTo>
                  <a:lnTo>
                    <a:pt x="850" y="679"/>
                  </a:lnTo>
                  <a:lnTo>
                    <a:pt x="851" y="679"/>
                  </a:lnTo>
                  <a:lnTo>
                    <a:pt x="851" y="677"/>
                  </a:lnTo>
                  <a:lnTo>
                    <a:pt x="853" y="677"/>
                  </a:lnTo>
                  <a:lnTo>
                    <a:pt x="854" y="677"/>
                  </a:lnTo>
                  <a:lnTo>
                    <a:pt x="854" y="679"/>
                  </a:lnTo>
                  <a:lnTo>
                    <a:pt x="853" y="679"/>
                  </a:lnTo>
                  <a:lnTo>
                    <a:pt x="853" y="677"/>
                  </a:lnTo>
                  <a:lnTo>
                    <a:pt x="851" y="679"/>
                  </a:lnTo>
                  <a:lnTo>
                    <a:pt x="851" y="680"/>
                  </a:lnTo>
                  <a:lnTo>
                    <a:pt x="853" y="682"/>
                  </a:lnTo>
                  <a:lnTo>
                    <a:pt x="854" y="682"/>
                  </a:lnTo>
                  <a:lnTo>
                    <a:pt x="856" y="682"/>
                  </a:lnTo>
                  <a:lnTo>
                    <a:pt x="856" y="680"/>
                  </a:lnTo>
                  <a:lnTo>
                    <a:pt x="856" y="679"/>
                  </a:lnTo>
                  <a:lnTo>
                    <a:pt x="856" y="677"/>
                  </a:lnTo>
                  <a:lnTo>
                    <a:pt x="856" y="676"/>
                  </a:lnTo>
                  <a:lnTo>
                    <a:pt x="854" y="676"/>
                  </a:lnTo>
                  <a:lnTo>
                    <a:pt x="854" y="674"/>
                  </a:lnTo>
                  <a:lnTo>
                    <a:pt x="853" y="674"/>
                  </a:lnTo>
                  <a:lnTo>
                    <a:pt x="851" y="674"/>
                  </a:lnTo>
                  <a:lnTo>
                    <a:pt x="853" y="676"/>
                  </a:lnTo>
                  <a:lnTo>
                    <a:pt x="851" y="676"/>
                  </a:lnTo>
                  <a:close/>
                  <a:moveTo>
                    <a:pt x="1063" y="920"/>
                  </a:moveTo>
                  <a:lnTo>
                    <a:pt x="1065" y="920"/>
                  </a:lnTo>
                  <a:lnTo>
                    <a:pt x="1065" y="918"/>
                  </a:lnTo>
                  <a:lnTo>
                    <a:pt x="1063" y="918"/>
                  </a:lnTo>
                  <a:lnTo>
                    <a:pt x="1063" y="920"/>
                  </a:lnTo>
                  <a:close/>
                  <a:moveTo>
                    <a:pt x="1063" y="910"/>
                  </a:moveTo>
                  <a:lnTo>
                    <a:pt x="1063" y="912"/>
                  </a:lnTo>
                  <a:lnTo>
                    <a:pt x="1063" y="913"/>
                  </a:lnTo>
                  <a:lnTo>
                    <a:pt x="1065" y="912"/>
                  </a:lnTo>
                  <a:lnTo>
                    <a:pt x="1066" y="912"/>
                  </a:lnTo>
                  <a:lnTo>
                    <a:pt x="1065" y="910"/>
                  </a:lnTo>
                  <a:lnTo>
                    <a:pt x="1063" y="910"/>
                  </a:lnTo>
                  <a:close/>
                  <a:moveTo>
                    <a:pt x="1071" y="918"/>
                  </a:moveTo>
                  <a:lnTo>
                    <a:pt x="1072" y="918"/>
                  </a:lnTo>
                  <a:lnTo>
                    <a:pt x="1074" y="918"/>
                  </a:lnTo>
                  <a:lnTo>
                    <a:pt x="1072" y="917"/>
                  </a:lnTo>
                  <a:lnTo>
                    <a:pt x="1071" y="918"/>
                  </a:lnTo>
                  <a:close/>
                  <a:moveTo>
                    <a:pt x="1077" y="917"/>
                  </a:moveTo>
                  <a:lnTo>
                    <a:pt x="1075" y="918"/>
                  </a:lnTo>
                  <a:lnTo>
                    <a:pt x="1077" y="920"/>
                  </a:lnTo>
                  <a:lnTo>
                    <a:pt x="1078" y="920"/>
                  </a:lnTo>
                  <a:lnTo>
                    <a:pt x="1077" y="918"/>
                  </a:lnTo>
                  <a:lnTo>
                    <a:pt x="1077" y="917"/>
                  </a:lnTo>
                  <a:close/>
                  <a:moveTo>
                    <a:pt x="1083" y="903"/>
                  </a:moveTo>
                  <a:lnTo>
                    <a:pt x="1080" y="903"/>
                  </a:lnTo>
                  <a:lnTo>
                    <a:pt x="1078" y="903"/>
                  </a:lnTo>
                  <a:lnTo>
                    <a:pt x="1078" y="904"/>
                  </a:lnTo>
                  <a:lnTo>
                    <a:pt x="1080" y="904"/>
                  </a:lnTo>
                  <a:lnTo>
                    <a:pt x="1080" y="906"/>
                  </a:lnTo>
                  <a:lnTo>
                    <a:pt x="1083" y="906"/>
                  </a:lnTo>
                  <a:lnTo>
                    <a:pt x="1083" y="904"/>
                  </a:lnTo>
                  <a:lnTo>
                    <a:pt x="1084" y="904"/>
                  </a:lnTo>
                  <a:lnTo>
                    <a:pt x="1084" y="903"/>
                  </a:lnTo>
                  <a:lnTo>
                    <a:pt x="1083" y="903"/>
                  </a:lnTo>
                  <a:close/>
                  <a:moveTo>
                    <a:pt x="1072" y="917"/>
                  </a:moveTo>
                  <a:lnTo>
                    <a:pt x="1072" y="915"/>
                  </a:lnTo>
                  <a:lnTo>
                    <a:pt x="1071" y="915"/>
                  </a:lnTo>
                  <a:lnTo>
                    <a:pt x="1069" y="915"/>
                  </a:lnTo>
                  <a:lnTo>
                    <a:pt x="1069" y="917"/>
                  </a:lnTo>
                  <a:lnTo>
                    <a:pt x="1071" y="917"/>
                  </a:lnTo>
                  <a:lnTo>
                    <a:pt x="1072" y="917"/>
                  </a:lnTo>
                  <a:close/>
                  <a:moveTo>
                    <a:pt x="1071" y="913"/>
                  </a:moveTo>
                  <a:lnTo>
                    <a:pt x="1071" y="912"/>
                  </a:lnTo>
                  <a:lnTo>
                    <a:pt x="1069" y="912"/>
                  </a:lnTo>
                  <a:lnTo>
                    <a:pt x="1069" y="913"/>
                  </a:lnTo>
                  <a:lnTo>
                    <a:pt x="1071" y="915"/>
                  </a:lnTo>
                  <a:lnTo>
                    <a:pt x="1071" y="913"/>
                  </a:lnTo>
                  <a:close/>
                  <a:moveTo>
                    <a:pt x="800" y="474"/>
                  </a:moveTo>
                  <a:lnTo>
                    <a:pt x="798" y="473"/>
                  </a:lnTo>
                  <a:lnTo>
                    <a:pt x="797" y="473"/>
                  </a:lnTo>
                  <a:lnTo>
                    <a:pt x="798" y="474"/>
                  </a:lnTo>
                  <a:lnTo>
                    <a:pt x="800" y="474"/>
                  </a:lnTo>
                  <a:close/>
                  <a:moveTo>
                    <a:pt x="1075" y="920"/>
                  </a:moveTo>
                  <a:lnTo>
                    <a:pt x="1075" y="918"/>
                  </a:lnTo>
                  <a:lnTo>
                    <a:pt x="1074" y="918"/>
                  </a:lnTo>
                  <a:lnTo>
                    <a:pt x="1075" y="920"/>
                  </a:lnTo>
                  <a:close/>
                  <a:moveTo>
                    <a:pt x="850" y="659"/>
                  </a:moveTo>
                  <a:lnTo>
                    <a:pt x="848" y="659"/>
                  </a:lnTo>
                  <a:lnTo>
                    <a:pt x="848" y="661"/>
                  </a:lnTo>
                  <a:lnTo>
                    <a:pt x="850" y="662"/>
                  </a:lnTo>
                  <a:lnTo>
                    <a:pt x="850" y="664"/>
                  </a:lnTo>
                  <a:lnTo>
                    <a:pt x="851" y="664"/>
                  </a:lnTo>
                  <a:lnTo>
                    <a:pt x="853" y="664"/>
                  </a:lnTo>
                  <a:lnTo>
                    <a:pt x="851" y="661"/>
                  </a:lnTo>
                  <a:lnTo>
                    <a:pt x="850" y="661"/>
                  </a:lnTo>
                  <a:lnTo>
                    <a:pt x="850" y="659"/>
                  </a:lnTo>
                  <a:close/>
                  <a:moveTo>
                    <a:pt x="850" y="659"/>
                  </a:moveTo>
                  <a:lnTo>
                    <a:pt x="851" y="659"/>
                  </a:lnTo>
                  <a:lnTo>
                    <a:pt x="851" y="661"/>
                  </a:lnTo>
                  <a:lnTo>
                    <a:pt x="853" y="661"/>
                  </a:lnTo>
                  <a:lnTo>
                    <a:pt x="853" y="662"/>
                  </a:lnTo>
                  <a:lnTo>
                    <a:pt x="854" y="662"/>
                  </a:lnTo>
                  <a:lnTo>
                    <a:pt x="854" y="661"/>
                  </a:lnTo>
                  <a:lnTo>
                    <a:pt x="854" y="659"/>
                  </a:lnTo>
                  <a:lnTo>
                    <a:pt x="853" y="657"/>
                  </a:lnTo>
                  <a:lnTo>
                    <a:pt x="853" y="656"/>
                  </a:lnTo>
                  <a:lnTo>
                    <a:pt x="851" y="656"/>
                  </a:lnTo>
                  <a:lnTo>
                    <a:pt x="851" y="654"/>
                  </a:lnTo>
                  <a:lnTo>
                    <a:pt x="850" y="654"/>
                  </a:lnTo>
                  <a:lnTo>
                    <a:pt x="848" y="654"/>
                  </a:lnTo>
                  <a:lnTo>
                    <a:pt x="848" y="656"/>
                  </a:lnTo>
                  <a:lnTo>
                    <a:pt x="848" y="657"/>
                  </a:lnTo>
                  <a:lnTo>
                    <a:pt x="850" y="657"/>
                  </a:lnTo>
                  <a:lnTo>
                    <a:pt x="850" y="659"/>
                  </a:lnTo>
                  <a:close/>
                  <a:moveTo>
                    <a:pt x="838" y="659"/>
                  </a:moveTo>
                  <a:lnTo>
                    <a:pt x="836" y="659"/>
                  </a:lnTo>
                  <a:lnTo>
                    <a:pt x="838" y="661"/>
                  </a:lnTo>
                  <a:lnTo>
                    <a:pt x="839" y="661"/>
                  </a:lnTo>
                  <a:lnTo>
                    <a:pt x="839" y="659"/>
                  </a:lnTo>
                  <a:lnTo>
                    <a:pt x="838" y="659"/>
                  </a:lnTo>
                  <a:close/>
                  <a:moveTo>
                    <a:pt x="839" y="662"/>
                  </a:moveTo>
                  <a:lnTo>
                    <a:pt x="841" y="662"/>
                  </a:lnTo>
                  <a:lnTo>
                    <a:pt x="841" y="661"/>
                  </a:lnTo>
                  <a:lnTo>
                    <a:pt x="839" y="661"/>
                  </a:lnTo>
                  <a:lnTo>
                    <a:pt x="839" y="662"/>
                  </a:lnTo>
                  <a:close/>
                  <a:moveTo>
                    <a:pt x="848" y="662"/>
                  </a:moveTo>
                  <a:lnTo>
                    <a:pt x="847" y="662"/>
                  </a:lnTo>
                  <a:lnTo>
                    <a:pt x="848" y="661"/>
                  </a:lnTo>
                  <a:lnTo>
                    <a:pt x="847" y="661"/>
                  </a:lnTo>
                  <a:lnTo>
                    <a:pt x="845" y="661"/>
                  </a:lnTo>
                  <a:lnTo>
                    <a:pt x="844" y="661"/>
                  </a:lnTo>
                  <a:lnTo>
                    <a:pt x="845" y="662"/>
                  </a:lnTo>
                  <a:lnTo>
                    <a:pt x="844" y="662"/>
                  </a:lnTo>
                  <a:lnTo>
                    <a:pt x="844" y="664"/>
                  </a:lnTo>
                  <a:lnTo>
                    <a:pt x="842" y="664"/>
                  </a:lnTo>
                  <a:lnTo>
                    <a:pt x="842" y="665"/>
                  </a:lnTo>
                  <a:lnTo>
                    <a:pt x="844" y="665"/>
                  </a:lnTo>
                  <a:lnTo>
                    <a:pt x="845" y="665"/>
                  </a:lnTo>
                  <a:lnTo>
                    <a:pt x="847" y="665"/>
                  </a:lnTo>
                  <a:lnTo>
                    <a:pt x="848" y="665"/>
                  </a:lnTo>
                  <a:lnTo>
                    <a:pt x="848" y="667"/>
                  </a:lnTo>
                  <a:lnTo>
                    <a:pt x="847" y="667"/>
                  </a:lnTo>
                  <a:lnTo>
                    <a:pt x="845" y="665"/>
                  </a:lnTo>
                  <a:lnTo>
                    <a:pt x="845" y="667"/>
                  </a:lnTo>
                  <a:lnTo>
                    <a:pt x="845" y="668"/>
                  </a:lnTo>
                  <a:lnTo>
                    <a:pt x="845" y="670"/>
                  </a:lnTo>
                  <a:lnTo>
                    <a:pt x="847" y="670"/>
                  </a:lnTo>
                  <a:lnTo>
                    <a:pt x="848" y="670"/>
                  </a:lnTo>
                  <a:lnTo>
                    <a:pt x="848" y="671"/>
                  </a:lnTo>
                  <a:lnTo>
                    <a:pt x="848" y="673"/>
                  </a:lnTo>
                  <a:lnTo>
                    <a:pt x="850" y="673"/>
                  </a:lnTo>
                  <a:lnTo>
                    <a:pt x="851" y="674"/>
                  </a:lnTo>
                  <a:lnTo>
                    <a:pt x="851" y="673"/>
                  </a:lnTo>
                  <a:lnTo>
                    <a:pt x="854" y="673"/>
                  </a:lnTo>
                  <a:lnTo>
                    <a:pt x="854" y="671"/>
                  </a:lnTo>
                  <a:lnTo>
                    <a:pt x="856" y="671"/>
                  </a:lnTo>
                  <a:lnTo>
                    <a:pt x="856" y="670"/>
                  </a:lnTo>
                  <a:lnTo>
                    <a:pt x="856" y="668"/>
                  </a:lnTo>
                  <a:lnTo>
                    <a:pt x="854" y="668"/>
                  </a:lnTo>
                  <a:lnTo>
                    <a:pt x="854" y="667"/>
                  </a:lnTo>
                  <a:lnTo>
                    <a:pt x="853" y="667"/>
                  </a:lnTo>
                  <a:lnTo>
                    <a:pt x="851" y="665"/>
                  </a:lnTo>
                  <a:lnTo>
                    <a:pt x="850" y="665"/>
                  </a:lnTo>
                  <a:lnTo>
                    <a:pt x="850" y="664"/>
                  </a:lnTo>
                  <a:lnTo>
                    <a:pt x="848" y="664"/>
                  </a:lnTo>
                  <a:lnTo>
                    <a:pt x="848" y="662"/>
                  </a:lnTo>
                  <a:close/>
                  <a:moveTo>
                    <a:pt x="844" y="668"/>
                  </a:moveTo>
                  <a:lnTo>
                    <a:pt x="842" y="668"/>
                  </a:lnTo>
                  <a:lnTo>
                    <a:pt x="842" y="670"/>
                  </a:lnTo>
                  <a:lnTo>
                    <a:pt x="842" y="671"/>
                  </a:lnTo>
                  <a:lnTo>
                    <a:pt x="841" y="673"/>
                  </a:lnTo>
                  <a:lnTo>
                    <a:pt x="842" y="673"/>
                  </a:lnTo>
                  <a:lnTo>
                    <a:pt x="842" y="674"/>
                  </a:lnTo>
                  <a:lnTo>
                    <a:pt x="845" y="674"/>
                  </a:lnTo>
                  <a:lnTo>
                    <a:pt x="845" y="673"/>
                  </a:lnTo>
                  <a:lnTo>
                    <a:pt x="844" y="673"/>
                  </a:lnTo>
                  <a:lnTo>
                    <a:pt x="844" y="671"/>
                  </a:lnTo>
                  <a:lnTo>
                    <a:pt x="845" y="673"/>
                  </a:lnTo>
                  <a:lnTo>
                    <a:pt x="845" y="671"/>
                  </a:lnTo>
                  <a:lnTo>
                    <a:pt x="845" y="670"/>
                  </a:lnTo>
                  <a:lnTo>
                    <a:pt x="844" y="670"/>
                  </a:lnTo>
                  <a:lnTo>
                    <a:pt x="844" y="668"/>
                  </a:lnTo>
                  <a:close/>
                  <a:moveTo>
                    <a:pt x="833" y="657"/>
                  </a:moveTo>
                  <a:lnTo>
                    <a:pt x="835" y="657"/>
                  </a:lnTo>
                  <a:lnTo>
                    <a:pt x="836" y="657"/>
                  </a:lnTo>
                  <a:lnTo>
                    <a:pt x="836" y="656"/>
                  </a:lnTo>
                  <a:lnTo>
                    <a:pt x="835" y="656"/>
                  </a:lnTo>
                  <a:lnTo>
                    <a:pt x="833" y="656"/>
                  </a:lnTo>
                  <a:lnTo>
                    <a:pt x="833" y="657"/>
                  </a:lnTo>
                  <a:close/>
                  <a:moveTo>
                    <a:pt x="838" y="657"/>
                  </a:moveTo>
                  <a:lnTo>
                    <a:pt x="839" y="657"/>
                  </a:lnTo>
                  <a:lnTo>
                    <a:pt x="841" y="657"/>
                  </a:lnTo>
                  <a:lnTo>
                    <a:pt x="841" y="659"/>
                  </a:lnTo>
                  <a:lnTo>
                    <a:pt x="839" y="659"/>
                  </a:lnTo>
                  <a:lnTo>
                    <a:pt x="841" y="661"/>
                  </a:lnTo>
                  <a:lnTo>
                    <a:pt x="842" y="661"/>
                  </a:lnTo>
                  <a:lnTo>
                    <a:pt x="845" y="659"/>
                  </a:lnTo>
                  <a:lnTo>
                    <a:pt x="847" y="657"/>
                  </a:lnTo>
                  <a:lnTo>
                    <a:pt x="848" y="657"/>
                  </a:lnTo>
                  <a:lnTo>
                    <a:pt x="847" y="656"/>
                  </a:lnTo>
                  <a:lnTo>
                    <a:pt x="845" y="656"/>
                  </a:lnTo>
                  <a:lnTo>
                    <a:pt x="841" y="656"/>
                  </a:lnTo>
                  <a:lnTo>
                    <a:pt x="839" y="656"/>
                  </a:lnTo>
                  <a:lnTo>
                    <a:pt x="838" y="656"/>
                  </a:lnTo>
                  <a:lnTo>
                    <a:pt x="838" y="657"/>
                  </a:lnTo>
                  <a:close/>
                  <a:moveTo>
                    <a:pt x="835" y="608"/>
                  </a:moveTo>
                  <a:lnTo>
                    <a:pt x="836" y="608"/>
                  </a:lnTo>
                  <a:lnTo>
                    <a:pt x="836" y="606"/>
                  </a:lnTo>
                  <a:lnTo>
                    <a:pt x="835" y="606"/>
                  </a:lnTo>
                  <a:lnTo>
                    <a:pt x="835" y="608"/>
                  </a:lnTo>
                  <a:close/>
                  <a:moveTo>
                    <a:pt x="850" y="611"/>
                  </a:moveTo>
                  <a:lnTo>
                    <a:pt x="850" y="612"/>
                  </a:lnTo>
                  <a:lnTo>
                    <a:pt x="851" y="612"/>
                  </a:lnTo>
                  <a:lnTo>
                    <a:pt x="850" y="611"/>
                  </a:lnTo>
                  <a:close/>
                  <a:moveTo>
                    <a:pt x="839" y="656"/>
                  </a:moveTo>
                  <a:lnTo>
                    <a:pt x="839" y="654"/>
                  </a:lnTo>
                  <a:lnTo>
                    <a:pt x="841" y="654"/>
                  </a:lnTo>
                  <a:lnTo>
                    <a:pt x="842" y="654"/>
                  </a:lnTo>
                  <a:lnTo>
                    <a:pt x="841" y="653"/>
                  </a:lnTo>
                  <a:lnTo>
                    <a:pt x="839" y="653"/>
                  </a:lnTo>
                  <a:lnTo>
                    <a:pt x="838" y="654"/>
                  </a:lnTo>
                  <a:lnTo>
                    <a:pt x="839" y="656"/>
                  </a:lnTo>
                  <a:close/>
                  <a:moveTo>
                    <a:pt x="833" y="653"/>
                  </a:moveTo>
                  <a:lnTo>
                    <a:pt x="835" y="653"/>
                  </a:lnTo>
                  <a:lnTo>
                    <a:pt x="835" y="654"/>
                  </a:lnTo>
                  <a:lnTo>
                    <a:pt x="836" y="654"/>
                  </a:lnTo>
                  <a:lnTo>
                    <a:pt x="836" y="653"/>
                  </a:lnTo>
                  <a:lnTo>
                    <a:pt x="838" y="653"/>
                  </a:lnTo>
                  <a:lnTo>
                    <a:pt x="839" y="653"/>
                  </a:lnTo>
                  <a:lnTo>
                    <a:pt x="839" y="651"/>
                  </a:lnTo>
                  <a:lnTo>
                    <a:pt x="838" y="651"/>
                  </a:lnTo>
                  <a:lnTo>
                    <a:pt x="836" y="651"/>
                  </a:lnTo>
                  <a:lnTo>
                    <a:pt x="835" y="651"/>
                  </a:lnTo>
                  <a:lnTo>
                    <a:pt x="833" y="653"/>
                  </a:lnTo>
                  <a:close/>
                  <a:moveTo>
                    <a:pt x="1068" y="918"/>
                  </a:moveTo>
                  <a:lnTo>
                    <a:pt x="1068" y="920"/>
                  </a:lnTo>
                  <a:lnTo>
                    <a:pt x="1069" y="920"/>
                  </a:lnTo>
                  <a:lnTo>
                    <a:pt x="1069" y="918"/>
                  </a:lnTo>
                  <a:lnTo>
                    <a:pt x="1068" y="917"/>
                  </a:lnTo>
                  <a:lnTo>
                    <a:pt x="1068" y="918"/>
                  </a:lnTo>
                  <a:close/>
                  <a:moveTo>
                    <a:pt x="854" y="754"/>
                  </a:moveTo>
                  <a:lnTo>
                    <a:pt x="854" y="753"/>
                  </a:lnTo>
                  <a:lnTo>
                    <a:pt x="853" y="753"/>
                  </a:lnTo>
                  <a:lnTo>
                    <a:pt x="851" y="751"/>
                  </a:lnTo>
                  <a:lnTo>
                    <a:pt x="851" y="753"/>
                  </a:lnTo>
                  <a:lnTo>
                    <a:pt x="850" y="753"/>
                  </a:lnTo>
                  <a:lnTo>
                    <a:pt x="851" y="754"/>
                  </a:lnTo>
                  <a:lnTo>
                    <a:pt x="851" y="756"/>
                  </a:lnTo>
                  <a:lnTo>
                    <a:pt x="853" y="756"/>
                  </a:lnTo>
                  <a:lnTo>
                    <a:pt x="853" y="754"/>
                  </a:lnTo>
                  <a:lnTo>
                    <a:pt x="854" y="754"/>
                  </a:lnTo>
                  <a:close/>
                  <a:moveTo>
                    <a:pt x="859" y="759"/>
                  </a:moveTo>
                  <a:lnTo>
                    <a:pt x="860" y="760"/>
                  </a:lnTo>
                  <a:lnTo>
                    <a:pt x="860" y="759"/>
                  </a:lnTo>
                  <a:lnTo>
                    <a:pt x="862" y="760"/>
                  </a:lnTo>
                  <a:lnTo>
                    <a:pt x="862" y="759"/>
                  </a:lnTo>
                  <a:lnTo>
                    <a:pt x="862" y="757"/>
                  </a:lnTo>
                  <a:lnTo>
                    <a:pt x="862" y="756"/>
                  </a:lnTo>
                  <a:lnTo>
                    <a:pt x="862" y="754"/>
                  </a:lnTo>
                  <a:lnTo>
                    <a:pt x="863" y="754"/>
                  </a:lnTo>
                  <a:lnTo>
                    <a:pt x="863" y="753"/>
                  </a:lnTo>
                  <a:lnTo>
                    <a:pt x="865" y="753"/>
                  </a:lnTo>
                  <a:lnTo>
                    <a:pt x="865" y="751"/>
                  </a:lnTo>
                  <a:lnTo>
                    <a:pt x="866" y="751"/>
                  </a:lnTo>
                  <a:lnTo>
                    <a:pt x="868" y="751"/>
                  </a:lnTo>
                  <a:lnTo>
                    <a:pt x="868" y="753"/>
                  </a:lnTo>
                  <a:lnTo>
                    <a:pt x="869" y="753"/>
                  </a:lnTo>
                  <a:lnTo>
                    <a:pt x="871" y="753"/>
                  </a:lnTo>
                  <a:lnTo>
                    <a:pt x="871" y="751"/>
                  </a:lnTo>
                  <a:lnTo>
                    <a:pt x="869" y="751"/>
                  </a:lnTo>
                  <a:lnTo>
                    <a:pt x="868" y="750"/>
                  </a:lnTo>
                  <a:lnTo>
                    <a:pt x="868" y="747"/>
                  </a:lnTo>
                  <a:lnTo>
                    <a:pt x="868" y="745"/>
                  </a:lnTo>
                  <a:lnTo>
                    <a:pt x="866" y="744"/>
                  </a:lnTo>
                  <a:lnTo>
                    <a:pt x="866" y="742"/>
                  </a:lnTo>
                  <a:lnTo>
                    <a:pt x="865" y="742"/>
                  </a:lnTo>
                  <a:lnTo>
                    <a:pt x="865" y="741"/>
                  </a:lnTo>
                  <a:lnTo>
                    <a:pt x="863" y="741"/>
                  </a:lnTo>
                  <a:lnTo>
                    <a:pt x="863" y="739"/>
                  </a:lnTo>
                  <a:lnTo>
                    <a:pt x="862" y="739"/>
                  </a:lnTo>
                  <a:lnTo>
                    <a:pt x="862" y="741"/>
                  </a:lnTo>
                  <a:lnTo>
                    <a:pt x="860" y="739"/>
                  </a:lnTo>
                  <a:lnTo>
                    <a:pt x="859" y="738"/>
                  </a:lnTo>
                  <a:lnTo>
                    <a:pt x="857" y="738"/>
                  </a:lnTo>
                  <a:lnTo>
                    <a:pt x="856" y="738"/>
                  </a:lnTo>
                  <a:lnTo>
                    <a:pt x="854" y="738"/>
                  </a:lnTo>
                  <a:lnTo>
                    <a:pt x="853" y="738"/>
                  </a:lnTo>
                  <a:lnTo>
                    <a:pt x="853" y="739"/>
                  </a:lnTo>
                  <a:lnTo>
                    <a:pt x="854" y="739"/>
                  </a:lnTo>
                  <a:lnTo>
                    <a:pt x="854" y="741"/>
                  </a:lnTo>
                  <a:lnTo>
                    <a:pt x="856" y="741"/>
                  </a:lnTo>
                  <a:lnTo>
                    <a:pt x="856" y="742"/>
                  </a:lnTo>
                  <a:lnTo>
                    <a:pt x="857" y="744"/>
                  </a:lnTo>
                  <a:lnTo>
                    <a:pt x="859" y="745"/>
                  </a:lnTo>
                  <a:lnTo>
                    <a:pt x="860" y="745"/>
                  </a:lnTo>
                  <a:lnTo>
                    <a:pt x="860" y="744"/>
                  </a:lnTo>
                  <a:lnTo>
                    <a:pt x="862" y="744"/>
                  </a:lnTo>
                  <a:lnTo>
                    <a:pt x="863" y="744"/>
                  </a:lnTo>
                  <a:lnTo>
                    <a:pt x="865" y="745"/>
                  </a:lnTo>
                  <a:lnTo>
                    <a:pt x="865" y="747"/>
                  </a:lnTo>
                  <a:lnTo>
                    <a:pt x="863" y="747"/>
                  </a:lnTo>
                  <a:lnTo>
                    <a:pt x="863" y="745"/>
                  </a:lnTo>
                  <a:lnTo>
                    <a:pt x="862" y="744"/>
                  </a:lnTo>
                  <a:lnTo>
                    <a:pt x="862" y="745"/>
                  </a:lnTo>
                  <a:lnTo>
                    <a:pt x="860" y="745"/>
                  </a:lnTo>
                  <a:lnTo>
                    <a:pt x="860" y="747"/>
                  </a:lnTo>
                  <a:lnTo>
                    <a:pt x="860" y="750"/>
                  </a:lnTo>
                  <a:lnTo>
                    <a:pt x="862" y="751"/>
                  </a:lnTo>
                  <a:lnTo>
                    <a:pt x="862" y="753"/>
                  </a:lnTo>
                  <a:lnTo>
                    <a:pt x="860" y="753"/>
                  </a:lnTo>
                  <a:lnTo>
                    <a:pt x="859" y="753"/>
                  </a:lnTo>
                  <a:lnTo>
                    <a:pt x="859" y="754"/>
                  </a:lnTo>
                  <a:lnTo>
                    <a:pt x="859" y="756"/>
                  </a:lnTo>
                  <a:lnTo>
                    <a:pt x="859" y="757"/>
                  </a:lnTo>
                  <a:lnTo>
                    <a:pt x="857" y="757"/>
                  </a:lnTo>
                  <a:lnTo>
                    <a:pt x="856" y="757"/>
                  </a:lnTo>
                  <a:lnTo>
                    <a:pt x="854" y="757"/>
                  </a:lnTo>
                  <a:lnTo>
                    <a:pt x="854" y="756"/>
                  </a:lnTo>
                  <a:lnTo>
                    <a:pt x="853" y="756"/>
                  </a:lnTo>
                  <a:lnTo>
                    <a:pt x="853" y="757"/>
                  </a:lnTo>
                  <a:lnTo>
                    <a:pt x="853" y="759"/>
                  </a:lnTo>
                  <a:lnTo>
                    <a:pt x="854" y="760"/>
                  </a:lnTo>
                  <a:lnTo>
                    <a:pt x="854" y="759"/>
                  </a:lnTo>
                  <a:lnTo>
                    <a:pt x="856" y="759"/>
                  </a:lnTo>
                  <a:lnTo>
                    <a:pt x="856" y="760"/>
                  </a:lnTo>
                  <a:lnTo>
                    <a:pt x="857" y="760"/>
                  </a:lnTo>
                  <a:lnTo>
                    <a:pt x="857" y="759"/>
                  </a:lnTo>
                  <a:lnTo>
                    <a:pt x="859" y="759"/>
                  </a:lnTo>
                  <a:close/>
                  <a:moveTo>
                    <a:pt x="853" y="751"/>
                  </a:moveTo>
                  <a:lnTo>
                    <a:pt x="851" y="751"/>
                  </a:lnTo>
                  <a:lnTo>
                    <a:pt x="850" y="751"/>
                  </a:lnTo>
                  <a:lnTo>
                    <a:pt x="848" y="750"/>
                  </a:lnTo>
                  <a:lnTo>
                    <a:pt x="848" y="747"/>
                  </a:lnTo>
                  <a:lnTo>
                    <a:pt x="848" y="745"/>
                  </a:lnTo>
                  <a:lnTo>
                    <a:pt x="850" y="745"/>
                  </a:lnTo>
                  <a:lnTo>
                    <a:pt x="850" y="747"/>
                  </a:lnTo>
                  <a:lnTo>
                    <a:pt x="851" y="745"/>
                  </a:lnTo>
                  <a:lnTo>
                    <a:pt x="853" y="745"/>
                  </a:lnTo>
                  <a:lnTo>
                    <a:pt x="854" y="745"/>
                  </a:lnTo>
                  <a:lnTo>
                    <a:pt x="853" y="744"/>
                  </a:lnTo>
                  <a:lnTo>
                    <a:pt x="851" y="744"/>
                  </a:lnTo>
                  <a:lnTo>
                    <a:pt x="851" y="742"/>
                  </a:lnTo>
                  <a:lnTo>
                    <a:pt x="850" y="742"/>
                  </a:lnTo>
                  <a:lnTo>
                    <a:pt x="848" y="742"/>
                  </a:lnTo>
                  <a:lnTo>
                    <a:pt x="850" y="741"/>
                  </a:lnTo>
                  <a:lnTo>
                    <a:pt x="850" y="739"/>
                  </a:lnTo>
                  <a:lnTo>
                    <a:pt x="848" y="741"/>
                  </a:lnTo>
                  <a:lnTo>
                    <a:pt x="848" y="739"/>
                  </a:lnTo>
                  <a:lnTo>
                    <a:pt x="847" y="739"/>
                  </a:lnTo>
                  <a:lnTo>
                    <a:pt x="847" y="738"/>
                  </a:lnTo>
                  <a:lnTo>
                    <a:pt x="845" y="738"/>
                  </a:lnTo>
                  <a:lnTo>
                    <a:pt x="847" y="736"/>
                  </a:lnTo>
                  <a:lnTo>
                    <a:pt x="848" y="736"/>
                  </a:lnTo>
                  <a:lnTo>
                    <a:pt x="848" y="735"/>
                  </a:lnTo>
                  <a:lnTo>
                    <a:pt x="850" y="735"/>
                  </a:lnTo>
                  <a:lnTo>
                    <a:pt x="850" y="736"/>
                  </a:lnTo>
                  <a:lnTo>
                    <a:pt x="850" y="738"/>
                  </a:lnTo>
                  <a:lnTo>
                    <a:pt x="851" y="738"/>
                  </a:lnTo>
                  <a:lnTo>
                    <a:pt x="851" y="739"/>
                  </a:lnTo>
                  <a:lnTo>
                    <a:pt x="853" y="739"/>
                  </a:lnTo>
                  <a:lnTo>
                    <a:pt x="853" y="741"/>
                  </a:lnTo>
                  <a:lnTo>
                    <a:pt x="854" y="741"/>
                  </a:lnTo>
                  <a:lnTo>
                    <a:pt x="854" y="742"/>
                  </a:lnTo>
                  <a:lnTo>
                    <a:pt x="856" y="744"/>
                  </a:lnTo>
                  <a:lnTo>
                    <a:pt x="856" y="745"/>
                  </a:lnTo>
                  <a:lnTo>
                    <a:pt x="857" y="745"/>
                  </a:lnTo>
                  <a:lnTo>
                    <a:pt x="859" y="747"/>
                  </a:lnTo>
                  <a:lnTo>
                    <a:pt x="859" y="750"/>
                  </a:lnTo>
                  <a:lnTo>
                    <a:pt x="860" y="750"/>
                  </a:lnTo>
                  <a:lnTo>
                    <a:pt x="860" y="751"/>
                  </a:lnTo>
                  <a:lnTo>
                    <a:pt x="859" y="751"/>
                  </a:lnTo>
                  <a:lnTo>
                    <a:pt x="859" y="753"/>
                  </a:lnTo>
                  <a:lnTo>
                    <a:pt x="857" y="753"/>
                  </a:lnTo>
                  <a:lnTo>
                    <a:pt x="857" y="751"/>
                  </a:lnTo>
                  <a:lnTo>
                    <a:pt x="856" y="751"/>
                  </a:lnTo>
                  <a:lnTo>
                    <a:pt x="853" y="753"/>
                  </a:lnTo>
                  <a:lnTo>
                    <a:pt x="853" y="751"/>
                  </a:lnTo>
                  <a:close/>
                  <a:moveTo>
                    <a:pt x="854" y="750"/>
                  </a:moveTo>
                  <a:lnTo>
                    <a:pt x="856" y="750"/>
                  </a:lnTo>
                  <a:lnTo>
                    <a:pt x="854" y="747"/>
                  </a:lnTo>
                  <a:lnTo>
                    <a:pt x="854" y="750"/>
                  </a:lnTo>
                  <a:close/>
                  <a:moveTo>
                    <a:pt x="859" y="764"/>
                  </a:moveTo>
                  <a:lnTo>
                    <a:pt x="860" y="764"/>
                  </a:lnTo>
                  <a:lnTo>
                    <a:pt x="860" y="762"/>
                  </a:lnTo>
                  <a:lnTo>
                    <a:pt x="859" y="760"/>
                  </a:lnTo>
                  <a:lnTo>
                    <a:pt x="859" y="759"/>
                  </a:lnTo>
                  <a:lnTo>
                    <a:pt x="857" y="760"/>
                  </a:lnTo>
                  <a:lnTo>
                    <a:pt x="857" y="762"/>
                  </a:lnTo>
                  <a:lnTo>
                    <a:pt x="856" y="764"/>
                  </a:lnTo>
                  <a:lnTo>
                    <a:pt x="856" y="765"/>
                  </a:lnTo>
                  <a:lnTo>
                    <a:pt x="857" y="765"/>
                  </a:lnTo>
                  <a:lnTo>
                    <a:pt x="857" y="767"/>
                  </a:lnTo>
                  <a:lnTo>
                    <a:pt x="859" y="767"/>
                  </a:lnTo>
                  <a:lnTo>
                    <a:pt x="859" y="765"/>
                  </a:lnTo>
                  <a:lnTo>
                    <a:pt x="859" y="764"/>
                  </a:lnTo>
                  <a:close/>
                  <a:moveTo>
                    <a:pt x="856" y="754"/>
                  </a:moveTo>
                  <a:lnTo>
                    <a:pt x="857" y="754"/>
                  </a:lnTo>
                  <a:lnTo>
                    <a:pt x="857" y="753"/>
                  </a:lnTo>
                  <a:lnTo>
                    <a:pt x="856" y="753"/>
                  </a:lnTo>
                  <a:lnTo>
                    <a:pt x="856" y="754"/>
                  </a:lnTo>
                  <a:close/>
                  <a:moveTo>
                    <a:pt x="854" y="753"/>
                  </a:moveTo>
                  <a:lnTo>
                    <a:pt x="856" y="753"/>
                  </a:lnTo>
                  <a:lnTo>
                    <a:pt x="856" y="751"/>
                  </a:lnTo>
                  <a:lnTo>
                    <a:pt x="854" y="753"/>
                  </a:lnTo>
                  <a:close/>
                  <a:moveTo>
                    <a:pt x="851" y="744"/>
                  </a:moveTo>
                  <a:lnTo>
                    <a:pt x="850" y="744"/>
                  </a:lnTo>
                  <a:lnTo>
                    <a:pt x="850" y="745"/>
                  </a:lnTo>
                  <a:lnTo>
                    <a:pt x="851" y="745"/>
                  </a:lnTo>
                  <a:lnTo>
                    <a:pt x="851" y="744"/>
                  </a:lnTo>
                  <a:close/>
                  <a:moveTo>
                    <a:pt x="891" y="803"/>
                  </a:moveTo>
                  <a:lnTo>
                    <a:pt x="889" y="801"/>
                  </a:lnTo>
                  <a:lnTo>
                    <a:pt x="889" y="803"/>
                  </a:lnTo>
                  <a:lnTo>
                    <a:pt x="891" y="804"/>
                  </a:lnTo>
                  <a:lnTo>
                    <a:pt x="891" y="803"/>
                  </a:lnTo>
                  <a:close/>
                  <a:moveTo>
                    <a:pt x="892" y="800"/>
                  </a:moveTo>
                  <a:lnTo>
                    <a:pt x="894" y="800"/>
                  </a:lnTo>
                  <a:lnTo>
                    <a:pt x="894" y="801"/>
                  </a:lnTo>
                  <a:lnTo>
                    <a:pt x="895" y="801"/>
                  </a:lnTo>
                  <a:lnTo>
                    <a:pt x="895" y="803"/>
                  </a:lnTo>
                  <a:lnTo>
                    <a:pt x="897" y="803"/>
                  </a:lnTo>
                  <a:lnTo>
                    <a:pt x="897" y="801"/>
                  </a:lnTo>
                  <a:lnTo>
                    <a:pt x="898" y="801"/>
                  </a:lnTo>
                  <a:lnTo>
                    <a:pt x="898" y="800"/>
                  </a:lnTo>
                  <a:lnTo>
                    <a:pt x="897" y="800"/>
                  </a:lnTo>
                  <a:lnTo>
                    <a:pt x="895" y="800"/>
                  </a:lnTo>
                  <a:lnTo>
                    <a:pt x="894" y="798"/>
                  </a:lnTo>
                  <a:lnTo>
                    <a:pt x="895" y="798"/>
                  </a:lnTo>
                  <a:lnTo>
                    <a:pt x="895" y="797"/>
                  </a:lnTo>
                  <a:lnTo>
                    <a:pt x="894" y="797"/>
                  </a:lnTo>
                  <a:lnTo>
                    <a:pt x="892" y="795"/>
                  </a:lnTo>
                  <a:lnTo>
                    <a:pt x="892" y="794"/>
                  </a:lnTo>
                  <a:lnTo>
                    <a:pt x="891" y="794"/>
                  </a:lnTo>
                  <a:lnTo>
                    <a:pt x="889" y="794"/>
                  </a:lnTo>
                  <a:lnTo>
                    <a:pt x="889" y="792"/>
                  </a:lnTo>
                  <a:lnTo>
                    <a:pt x="888" y="792"/>
                  </a:lnTo>
                  <a:lnTo>
                    <a:pt x="888" y="794"/>
                  </a:lnTo>
                  <a:lnTo>
                    <a:pt x="889" y="795"/>
                  </a:lnTo>
                  <a:lnTo>
                    <a:pt x="891" y="795"/>
                  </a:lnTo>
                  <a:lnTo>
                    <a:pt x="891" y="797"/>
                  </a:lnTo>
                  <a:lnTo>
                    <a:pt x="889" y="797"/>
                  </a:lnTo>
                  <a:lnTo>
                    <a:pt x="889" y="798"/>
                  </a:lnTo>
                  <a:lnTo>
                    <a:pt x="891" y="798"/>
                  </a:lnTo>
                  <a:lnTo>
                    <a:pt x="891" y="800"/>
                  </a:lnTo>
                  <a:lnTo>
                    <a:pt x="889" y="800"/>
                  </a:lnTo>
                  <a:lnTo>
                    <a:pt x="891" y="801"/>
                  </a:lnTo>
                  <a:lnTo>
                    <a:pt x="891" y="803"/>
                  </a:lnTo>
                  <a:lnTo>
                    <a:pt x="892" y="801"/>
                  </a:lnTo>
                  <a:lnTo>
                    <a:pt x="892" y="800"/>
                  </a:lnTo>
                  <a:close/>
                  <a:moveTo>
                    <a:pt x="891" y="788"/>
                  </a:moveTo>
                  <a:lnTo>
                    <a:pt x="891" y="786"/>
                  </a:lnTo>
                  <a:lnTo>
                    <a:pt x="889" y="786"/>
                  </a:lnTo>
                  <a:lnTo>
                    <a:pt x="889" y="785"/>
                  </a:lnTo>
                  <a:lnTo>
                    <a:pt x="886" y="786"/>
                  </a:lnTo>
                  <a:lnTo>
                    <a:pt x="884" y="786"/>
                  </a:lnTo>
                  <a:lnTo>
                    <a:pt x="883" y="786"/>
                  </a:lnTo>
                  <a:lnTo>
                    <a:pt x="883" y="788"/>
                  </a:lnTo>
                  <a:lnTo>
                    <a:pt x="884" y="788"/>
                  </a:lnTo>
                  <a:lnTo>
                    <a:pt x="884" y="789"/>
                  </a:lnTo>
                  <a:lnTo>
                    <a:pt x="886" y="789"/>
                  </a:lnTo>
                  <a:lnTo>
                    <a:pt x="888" y="789"/>
                  </a:lnTo>
                  <a:lnTo>
                    <a:pt x="888" y="791"/>
                  </a:lnTo>
                  <a:lnTo>
                    <a:pt x="889" y="791"/>
                  </a:lnTo>
                  <a:lnTo>
                    <a:pt x="891" y="792"/>
                  </a:lnTo>
                  <a:lnTo>
                    <a:pt x="891" y="791"/>
                  </a:lnTo>
                  <a:lnTo>
                    <a:pt x="891" y="789"/>
                  </a:lnTo>
                  <a:lnTo>
                    <a:pt x="892" y="789"/>
                  </a:lnTo>
                  <a:lnTo>
                    <a:pt x="892" y="788"/>
                  </a:lnTo>
                  <a:lnTo>
                    <a:pt x="891" y="788"/>
                  </a:lnTo>
                  <a:close/>
                  <a:moveTo>
                    <a:pt x="894" y="794"/>
                  </a:moveTo>
                  <a:lnTo>
                    <a:pt x="894" y="795"/>
                  </a:lnTo>
                  <a:lnTo>
                    <a:pt x="895" y="795"/>
                  </a:lnTo>
                  <a:lnTo>
                    <a:pt x="895" y="794"/>
                  </a:lnTo>
                  <a:lnTo>
                    <a:pt x="894" y="794"/>
                  </a:lnTo>
                  <a:close/>
                  <a:moveTo>
                    <a:pt x="898" y="806"/>
                  </a:moveTo>
                  <a:lnTo>
                    <a:pt x="898" y="804"/>
                  </a:lnTo>
                  <a:lnTo>
                    <a:pt x="897" y="804"/>
                  </a:lnTo>
                  <a:lnTo>
                    <a:pt x="898" y="806"/>
                  </a:lnTo>
                  <a:close/>
                  <a:moveTo>
                    <a:pt x="869" y="750"/>
                  </a:moveTo>
                  <a:lnTo>
                    <a:pt x="871" y="751"/>
                  </a:lnTo>
                  <a:lnTo>
                    <a:pt x="871" y="750"/>
                  </a:lnTo>
                  <a:lnTo>
                    <a:pt x="869" y="750"/>
                  </a:lnTo>
                  <a:close/>
                  <a:moveTo>
                    <a:pt x="1004" y="882"/>
                  </a:moveTo>
                  <a:lnTo>
                    <a:pt x="1006" y="883"/>
                  </a:lnTo>
                  <a:lnTo>
                    <a:pt x="1006" y="882"/>
                  </a:lnTo>
                  <a:lnTo>
                    <a:pt x="1004" y="882"/>
                  </a:lnTo>
                  <a:close/>
                  <a:moveTo>
                    <a:pt x="853" y="595"/>
                  </a:moveTo>
                  <a:lnTo>
                    <a:pt x="853" y="594"/>
                  </a:lnTo>
                  <a:lnTo>
                    <a:pt x="851" y="594"/>
                  </a:lnTo>
                  <a:lnTo>
                    <a:pt x="851" y="595"/>
                  </a:lnTo>
                  <a:lnTo>
                    <a:pt x="853" y="597"/>
                  </a:lnTo>
                  <a:lnTo>
                    <a:pt x="854" y="597"/>
                  </a:lnTo>
                  <a:lnTo>
                    <a:pt x="853" y="595"/>
                  </a:lnTo>
                  <a:close/>
                  <a:moveTo>
                    <a:pt x="1000" y="879"/>
                  </a:moveTo>
                  <a:lnTo>
                    <a:pt x="998" y="879"/>
                  </a:lnTo>
                  <a:lnTo>
                    <a:pt x="998" y="877"/>
                  </a:lnTo>
                  <a:lnTo>
                    <a:pt x="997" y="877"/>
                  </a:lnTo>
                  <a:lnTo>
                    <a:pt x="995" y="876"/>
                  </a:lnTo>
                  <a:lnTo>
                    <a:pt x="997" y="876"/>
                  </a:lnTo>
                  <a:lnTo>
                    <a:pt x="998" y="877"/>
                  </a:lnTo>
                  <a:lnTo>
                    <a:pt x="1000" y="877"/>
                  </a:lnTo>
                  <a:lnTo>
                    <a:pt x="1001" y="877"/>
                  </a:lnTo>
                  <a:lnTo>
                    <a:pt x="1001" y="876"/>
                  </a:lnTo>
                  <a:lnTo>
                    <a:pt x="1000" y="876"/>
                  </a:lnTo>
                  <a:lnTo>
                    <a:pt x="1000" y="874"/>
                  </a:lnTo>
                  <a:lnTo>
                    <a:pt x="998" y="874"/>
                  </a:lnTo>
                  <a:lnTo>
                    <a:pt x="998" y="873"/>
                  </a:lnTo>
                  <a:lnTo>
                    <a:pt x="997" y="871"/>
                  </a:lnTo>
                  <a:lnTo>
                    <a:pt x="995" y="870"/>
                  </a:lnTo>
                  <a:lnTo>
                    <a:pt x="995" y="868"/>
                  </a:lnTo>
                  <a:lnTo>
                    <a:pt x="995" y="867"/>
                  </a:lnTo>
                  <a:lnTo>
                    <a:pt x="993" y="867"/>
                  </a:lnTo>
                  <a:lnTo>
                    <a:pt x="993" y="868"/>
                  </a:lnTo>
                  <a:lnTo>
                    <a:pt x="992" y="868"/>
                  </a:lnTo>
                  <a:lnTo>
                    <a:pt x="992" y="870"/>
                  </a:lnTo>
                  <a:lnTo>
                    <a:pt x="992" y="871"/>
                  </a:lnTo>
                  <a:lnTo>
                    <a:pt x="993" y="873"/>
                  </a:lnTo>
                  <a:lnTo>
                    <a:pt x="995" y="873"/>
                  </a:lnTo>
                  <a:lnTo>
                    <a:pt x="995" y="874"/>
                  </a:lnTo>
                  <a:lnTo>
                    <a:pt x="993" y="873"/>
                  </a:lnTo>
                  <a:lnTo>
                    <a:pt x="992" y="873"/>
                  </a:lnTo>
                  <a:lnTo>
                    <a:pt x="990" y="873"/>
                  </a:lnTo>
                  <a:lnTo>
                    <a:pt x="990" y="874"/>
                  </a:lnTo>
                  <a:lnTo>
                    <a:pt x="990" y="876"/>
                  </a:lnTo>
                  <a:lnTo>
                    <a:pt x="992" y="876"/>
                  </a:lnTo>
                  <a:lnTo>
                    <a:pt x="992" y="877"/>
                  </a:lnTo>
                  <a:lnTo>
                    <a:pt x="993" y="879"/>
                  </a:lnTo>
                  <a:lnTo>
                    <a:pt x="997" y="880"/>
                  </a:lnTo>
                  <a:lnTo>
                    <a:pt x="1000" y="882"/>
                  </a:lnTo>
                  <a:lnTo>
                    <a:pt x="1000" y="880"/>
                  </a:lnTo>
                  <a:lnTo>
                    <a:pt x="1000" y="879"/>
                  </a:lnTo>
                  <a:close/>
                  <a:moveTo>
                    <a:pt x="863" y="664"/>
                  </a:moveTo>
                  <a:lnTo>
                    <a:pt x="865" y="662"/>
                  </a:lnTo>
                  <a:lnTo>
                    <a:pt x="865" y="661"/>
                  </a:lnTo>
                  <a:lnTo>
                    <a:pt x="866" y="661"/>
                  </a:lnTo>
                  <a:lnTo>
                    <a:pt x="868" y="659"/>
                  </a:lnTo>
                  <a:lnTo>
                    <a:pt x="868" y="657"/>
                  </a:lnTo>
                  <a:lnTo>
                    <a:pt x="866" y="657"/>
                  </a:lnTo>
                  <a:lnTo>
                    <a:pt x="865" y="656"/>
                  </a:lnTo>
                  <a:lnTo>
                    <a:pt x="866" y="656"/>
                  </a:lnTo>
                  <a:lnTo>
                    <a:pt x="868" y="656"/>
                  </a:lnTo>
                  <a:lnTo>
                    <a:pt x="868" y="654"/>
                  </a:lnTo>
                  <a:lnTo>
                    <a:pt x="868" y="653"/>
                  </a:lnTo>
                  <a:lnTo>
                    <a:pt x="866" y="653"/>
                  </a:lnTo>
                  <a:lnTo>
                    <a:pt x="865" y="651"/>
                  </a:lnTo>
                  <a:lnTo>
                    <a:pt x="865" y="653"/>
                  </a:lnTo>
                  <a:lnTo>
                    <a:pt x="863" y="654"/>
                  </a:lnTo>
                  <a:lnTo>
                    <a:pt x="863" y="653"/>
                  </a:lnTo>
                  <a:lnTo>
                    <a:pt x="863" y="651"/>
                  </a:lnTo>
                  <a:lnTo>
                    <a:pt x="862" y="650"/>
                  </a:lnTo>
                  <a:lnTo>
                    <a:pt x="860" y="650"/>
                  </a:lnTo>
                  <a:lnTo>
                    <a:pt x="860" y="651"/>
                  </a:lnTo>
                  <a:lnTo>
                    <a:pt x="859" y="651"/>
                  </a:lnTo>
                  <a:lnTo>
                    <a:pt x="857" y="651"/>
                  </a:lnTo>
                  <a:lnTo>
                    <a:pt x="857" y="653"/>
                  </a:lnTo>
                  <a:lnTo>
                    <a:pt x="859" y="653"/>
                  </a:lnTo>
                  <a:lnTo>
                    <a:pt x="859" y="654"/>
                  </a:lnTo>
                  <a:lnTo>
                    <a:pt x="859" y="656"/>
                  </a:lnTo>
                  <a:lnTo>
                    <a:pt x="857" y="656"/>
                  </a:lnTo>
                  <a:lnTo>
                    <a:pt x="856" y="656"/>
                  </a:lnTo>
                  <a:lnTo>
                    <a:pt x="856" y="657"/>
                  </a:lnTo>
                  <a:lnTo>
                    <a:pt x="856" y="659"/>
                  </a:lnTo>
                  <a:lnTo>
                    <a:pt x="857" y="659"/>
                  </a:lnTo>
                  <a:lnTo>
                    <a:pt x="857" y="661"/>
                  </a:lnTo>
                  <a:lnTo>
                    <a:pt x="859" y="661"/>
                  </a:lnTo>
                  <a:lnTo>
                    <a:pt x="859" y="659"/>
                  </a:lnTo>
                  <a:lnTo>
                    <a:pt x="860" y="659"/>
                  </a:lnTo>
                  <a:lnTo>
                    <a:pt x="862" y="661"/>
                  </a:lnTo>
                  <a:lnTo>
                    <a:pt x="860" y="661"/>
                  </a:lnTo>
                  <a:lnTo>
                    <a:pt x="859" y="661"/>
                  </a:lnTo>
                  <a:lnTo>
                    <a:pt x="859" y="662"/>
                  </a:lnTo>
                  <a:lnTo>
                    <a:pt x="860" y="664"/>
                  </a:lnTo>
                  <a:lnTo>
                    <a:pt x="862" y="664"/>
                  </a:lnTo>
                  <a:lnTo>
                    <a:pt x="863" y="664"/>
                  </a:lnTo>
                  <a:close/>
                  <a:moveTo>
                    <a:pt x="1000" y="879"/>
                  </a:moveTo>
                  <a:lnTo>
                    <a:pt x="1001" y="880"/>
                  </a:lnTo>
                  <a:lnTo>
                    <a:pt x="1000" y="880"/>
                  </a:lnTo>
                  <a:lnTo>
                    <a:pt x="1001" y="882"/>
                  </a:lnTo>
                  <a:lnTo>
                    <a:pt x="1003" y="882"/>
                  </a:lnTo>
                  <a:lnTo>
                    <a:pt x="1004" y="882"/>
                  </a:lnTo>
                  <a:lnTo>
                    <a:pt x="1004" y="880"/>
                  </a:lnTo>
                  <a:lnTo>
                    <a:pt x="1003" y="880"/>
                  </a:lnTo>
                  <a:lnTo>
                    <a:pt x="1003" y="879"/>
                  </a:lnTo>
                  <a:lnTo>
                    <a:pt x="1003" y="877"/>
                  </a:lnTo>
                  <a:lnTo>
                    <a:pt x="1001" y="877"/>
                  </a:lnTo>
                  <a:lnTo>
                    <a:pt x="1001" y="879"/>
                  </a:lnTo>
                  <a:lnTo>
                    <a:pt x="1000" y="879"/>
                  </a:lnTo>
                  <a:close/>
                  <a:moveTo>
                    <a:pt x="836" y="604"/>
                  </a:moveTo>
                  <a:lnTo>
                    <a:pt x="838" y="604"/>
                  </a:lnTo>
                  <a:lnTo>
                    <a:pt x="839" y="606"/>
                  </a:lnTo>
                  <a:lnTo>
                    <a:pt x="839" y="604"/>
                  </a:lnTo>
                  <a:lnTo>
                    <a:pt x="836" y="603"/>
                  </a:lnTo>
                  <a:lnTo>
                    <a:pt x="836" y="601"/>
                  </a:lnTo>
                  <a:lnTo>
                    <a:pt x="835" y="601"/>
                  </a:lnTo>
                  <a:lnTo>
                    <a:pt x="833" y="601"/>
                  </a:lnTo>
                  <a:lnTo>
                    <a:pt x="835" y="603"/>
                  </a:lnTo>
                  <a:lnTo>
                    <a:pt x="836" y="604"/>
                  </a:lnTo>
                  <a:close/>
                  <a:moveTo>
                    <a:pt x="839" y="704"/>
                  </a:moveTo>
                  <a:lnTo>
                    <a:pt x="838" y="704"/>
                  </a:lnTo>
                  <a:lnTo>
                    <a:pt x="839" y="706"/>
                  </a:lnTo>
                  <a:lnTo>
                    <a:pt x="841" y="706"/>
                  </a:lnTo>
                  <a:lnTo>
                    <a:pt x="842" y="707"/>
                  </a:lnTo>
                  <a:lnTo>
                    <a:pt x="842" y="706"/>
                  </a:lnTo>
                  <a:lnTo>
                    <a:pt x="842" y="704"/>
                  </a:lnTo>
                  <a:lnTo>
                    <a:pt x="841" y="704"/>
                  </a:lnTo>
                  <a:lnTo>
                    <a:pt x="839" y="704"/>
                  </a:lnTo>
                  <a:close/>
                  <a:moveTo>
                    <a:pt x="860" y="692"/>
                  </a:moveTo>
                  <a:lnTo>
                    <a:pt x="859" y="692"/>
                  </a:lnTo>
                  <a:lnTo>
                    <a:pt x="859" y="694"/>
                  </a:lnTo>
                  <a:lnTo>
                    <a:pt x="860" y="694"/>
                  </a:lnTo>
                  <a:lnTo>
                    <a:pt x="860" y="695"/>
                  </a:lnTo>
                  <a:lnTo>
                    <a:pt x="863" y="697"/>
                  </a:lnTo>
                  <a:lnTo>
                    <a:pt x="863" y="695"/>
                  </a:lnTo>
                  <a:lnTo>
                    <a:pt x="863" y="694"/>
                  </a:lnTo>
                  <a:lnTo>
                    <a:pt x="863" y="692"/>
                  </a:lnTo>
                  <a:lnTo>
                    <a:pt x="863" y="691"/>
                  </a:lnTo>
                  <a:lnTo>
                    <a:pt x="863" y="689"/>
                  </a:lnTo>
                  <a:lnTo>
                    <a:pt x="862" y="688"/>
                  </a:lnTo>
                  <a:lnTo>
                    <a:pt x="862" y="686"/>
                  </a:lnTo>
                  <a:lnTo>
                    <a:pt x="862" y="685"/>
                  </a:lnTo>
                  <a:lnTo>
                    <a:pt x="860" y="685"/>
                  </a:lnTo>
                  <a:lnTo>
                    <a:pt x="860" y="683"/>
                  </a:lnTo>
                  <a:lnTo>
                    <a:pt x="859" y="685"/>
                  </a:lnTo>
                  <a:lnTo>
                    <a:pt x="857" y="685"/>
                  </a:lnTo>
                  <a:lnTo>
                    <a:pt x="857" y="686"/>
                  </a:lnTo>
                  <a:lnTo>
                    <a:pt x="857" y="688"/>
                  </a:lnTo>
                  <a:lnTo>
                    <a:pt x="859" y="688"/>
                  </a:lnTo>
                  <a:lnTo>
                    <a:pt x="859" y="686"/>
                  </a:lnTo>
                  <a:lnTo>
                    <a:pt x="860" y="686"/>
                  </a:lnTo>
                  <a:lnTo>
                    <a:pt x="860" y="688"/>
                  </a:lnTo>
                  <a:lnTo>
                    <a:pt x="860" y="689"/>
                  </a:lnTo>
                  <a:lnTo>
                    <a:pt x="859" y="689"/>
                  </a:lnTo>
                  <a:lnTo>
                    <a:pt x="859" y="691"/>
                  </a:lnTo>
                  <a:lnTo>
                    <a:pt x="860" y="691"/>
                  </a:lnTo>
                  <a:lnTo>
                    <a:pt x="860" y="692"/>
                  </a:lnTo>
                  <a:close/>
                  <a:moveTo>
                    <a:pt x="889" y="803"/>
                  </a:moveTo>
                  <a:lnTo>
                    <a:pt x="888" y="801"/>
                  </a:lnTo>
                  <a:lnTo>
                    <a:pt x="888" y="800"/>
                  </a:lnTo>
                  <a:lnTo>
                    <a:pt x="886" y="798"/>
                  </a:lnTo>
                  <a:lnTo>
                    <a:pt x="886" y="800"/>
                  </a:lnTo>
                  <a:lnTo>
                    <a:pt x="884" y="798"/>
                  </a:lnTo>
                  <a:lnTo>
                    <a:pt x="884" y="800"/>
                  </a:lnTo>
                  <a:lnTo>
                    <a:pt x="883" y="800"/>
                  </a:lnTo>
                  <a:lnTo>
                    <a:pt x="884" y="801"/>
                  </a:lnTo>
                  <a:lnTo>
                    <a:pt x="886" y="801"/>
                  </a:lnTo>
                  <a:lnTo>
                    <a:pt x="886" y="803"/>
                  </a:lnTo>
                  <a:lnTo>
                    <a:pt x="888" y="803"/>
                  </a:lnTo>
                  <a:lnTo>
                    <a:pt x="889" y="803"/>
                  </a:lnTo>
                  <a:close/>
                  <a:moveTo>
                    <a:pt x="869" y="745"/>
                  </a:moveTo>
                  <a:lnTo>
                    <a:pt x="869" y="747"/>
                  </a:lnTo>
                  <a:lnTo>
                    <a:pt x="871" y="747"/>
                  </a:lnTo>
                  <a:lnTo>
                    <a:pt x="874" y="747"/>
                  </a:lnTo>
                  <a:lnTo>
                    <a:pt x="874" y="745"/>
                  </a:lnTo>
                  <a:lnTo>
                    <a:pt x="871" y="745"/>
                  </a:lnTo>
                  <a:lnTo>
                    <a:pt x="869" y="745"/>
                  </a:lnTo>
                  <a:close/>
                  <a:moveTo>
                    <a:pt x="869" y="744"/>
                  </a:moveTo>
                  <a:lnTo>
                    <a:pt x="874" y="745"/>
                  </a:lnTo>
                  <a:lnTo>
                    <a:pt x="875" y="745"/>
                  </a:lnTo>
                  <a:lnTo>
                    <a:pt x="874" y="744"/>
                  </a:lnTo>
                  <a:lnTo>
                    <a:pt x="871" y="742"/>
                  </a:lnTo>
                  <a:lnTo>
                    <a:pt x="869" y="742"/>
                  </a:lnTo>
                  <a:lnTo>
                    <a:pt x="871" y="744"/>
                  </a:lnTo>
                  <a:lnTo>
                    <a:pt x="869" y="744"/>
                  </a:lnTo>
                  <a:close/>
                  <a:moveTo>
                    <a:pt x="878" y="745"/>
                  </a:moveTo>
                  <a:lnTo>
                    <a:pt x="877" y="745"/>
                  </a:lnTo>
                  <a:lnTo>
                    <a:pt x="878" y="747"/>
                  </a:lnTo>
                  <a:lnTo>
                    <a:pt x="878" y="745"/>
                  </a:lnTo>
                  <a:close/>
                  <a:moveTo>
                    <a:pt x="915" y="829"/>
                  </a:moveTo>
                  <a:lnTo>
                    <a:pt x="913" y="829"/>
                  </a:lnTo>
                  <a:lnTo>
                    <a:pt x="913" y="827"/>
                  </a:lnTo>
                  <a:lnTo>
                    <a:pt x="912" y="827"/>
                  </a:lnTo>
                  <a:lnTo>
                    <a:pt x="912" y="829"/>
                  </a:lnTo>
                  <a:lnTo>
                    <a:pt x="912" y="830"/>
                  </a:lnTo>
                  <a:lnTo>
                    <a:pt x="913" y="830"/>
                  </a:lnTo>
                  <a:lnTo>
                    <a:pt x="915" y="830"/>
                  </a:lnTo>
                  <a:lnTo>
                    <a:pt x="916" y="832"/>
                  </a:lnTo>
                  <a:lnTo>
                    <a:pt x="918" y="832"/>
                  </a:lnTo>
                  <a:lnTo>
                    <a:pt x="919" y="832"/>
                  </a:lnTo>
                  <a:lnTo>
                    <a:pt x="918" y="830"/>
                  </a:lnTo>
                  <a:lnTo>
                    <a:pt x="915" y="829"/>
                  </a:lnTo>
                  <a:close/>
                  <a:moveTo>
                    <a:pt x="939" y="863"/>
                  </a:moveTo>
                  <a:lnTo>
                    <a:pt x="939" y="862"/>
                  </a:lnTo>
                  <a:lnTo>
                    <a:pt x="937" y="862"/>
                  </a:lnTo>
                  <a:lnTo>
                    <a:pt x="936" y="863"/>
                  </a:lnTo>
                  <a:lnTo>
                    <a:pt x="934" y="863"/>
                  </a:lnTo>
                  <a:lnTo>
                    <a:pt x="933" y="863"/>
                  </a:lnTo>
                  <a:lnTo>
                    <a:pt x="934" y="865"/>
                  </a:lnTo>
                  <a:lnTo>
                    <a:pt x="936" y="865"/>
                  </a:lnTo>
                  <a:lnTo>
                    <a:pt x="937" y="865"/>
                  </a:lnTo>
                  <a:lnTo>
                    <a:pt x="937" y="863"/>
                  </a:lnTo>
                  <a:lnTo>
                    <a:pt x="939" y="863"/>
                  </a:lnTo>
                  <a:close/>
                  <a:moveTo>
                    <a:pt x="904" y="801"/>
                  </a:moveTo>
                  <a:lnTo>
                    <a:pt x="904" y="803"/>
                  </a:lnTo>
                  <a:lnTo>
                    <a:pt x="906" y="803"/>
                  </a:lnTo>
                  <a:lnTo>
                    <a:pt x="906" y="801"/>
                  </a:lnTo>
                  <a:lnTo>
                    <a:pt x="904" y="801"/>
                  </a:lnTo>
                  <a:close/>
                  <a:moveTo>
                    <a:pt x="877" y="735"/>
                  </a:moveTo>
                  <a:lnTo>
                    <a:pt x="878" y="735"/>
                  </a:lnTo>
                  <a:lnTo>
                    <a:pt x="878" y="733"/>
                  </a:lnTo>
                  <a:lnTo>
                    <a:pt x="878" y="732"/>
                  </a:lnTo>
                  <a:lnTo>
                    <a:pt x="877" y="732"/>
                  </a:lnTo>
                  <a:lnTo>
                    <a:pt x="877" y="733"/>
                  </a:lnTo>
                  <a:lnTo>
                    <a:pt x="877" y="735"/>
                  </a:lnTo>
                  <a:close/>
                  <a:moveTo>
                    <a:pt x="924" y="841"/>
                  </a:moveTo>
                  <a:lnTo>
                    <a:pt x="924" y="839"/>
                  </a:lnTo>
                  <a:lnTo>
                    <a:pt x="922" y="838"/>
                  </a:lnTo>
                  <a:lnTo>
                    <a:pt x="922" y="839"/>
                  </a:lnTo>
                  <a:lnTo>
                    <a:pt x="921" y="839"/>
                  </a:lnTo>
                  <a:lnTo>
                    <a:pt x="919" y="839"/>
                  </a:lnTo>
                  <a:lnTo>
                    <a:pt x="919" y="841"/>
                  </a:lnTo>
                  <a:lnTo>
                    <a:pt x="919" y="842"/>
                  </a:lnTo>
                  <a:lnTo>
                    <a:pt x="918" y="842"/>
                  </a:lnTo>
                  <a:lnTo>
                    <a:pt x="916" y="842"/>
                  </a:lnTo>
                  <a:lnTo>
                    <a:pt x="916" y="844"/>
                  </a:lnTo>
                  <a:lnTo>
                    <a:pt x="918" y="844"/>
                  </a:lnTo>
                  <a:lnTo>
                    <a:pt x="918" y="845"/>
                  </a:lnTo>
                  <a:lnTo>
                    <a:pt x="919" y="845"/>
                  </a:lnTo>
                  <a:lnTo>
                    <a:pt x="919" y="844"/>
                  </a:lnTo>
                  <a:lnTo>
                    <a:pt x="921" y="844"/>
                  </a:lnTo>
                  <a:lnTo>
                    <a:pt x="921" y="842"/>
                  </a:lnTo>
                  <a:lnTo>
                    <a:pt x="922" y="842"/>
                  </a:lnTo>
                  <a:lnTo>
                    <a:pt x="921" y="844"/>
                  </a:lnTo>
                  <a:lnTo>
                    <a:pt x="922" y="844"/>
                  </a:lnTo>
                  <a:lnTo>
                    <a:pt x="922" y="845"/>
                  </a:lnTo>
                  <a:lnTo>
                    <a:pt x="924" y="845"/>
                  </a:lnTo>
                  <a:lnTo>
                    <a:pt x="924" y="844"/>
                  </a:lnTo>
                  <a:lnTo>
                    <a:pt x="925" y="844"/>
                  </a:lnTo>
                  <a:lnTo>
                    <a:pt x="924" y="842"/>
                  </a:lnTo>
                  <a:lnTo>
                    <a:pt x="924" y="841"/>
                  </a:lnTo>
                  <a:close/>
                  <a:moveTo>
                    <a:pt x="951" y="863"/>
                  </a:moveTo>
                  <a:lnTo>
                    <a:pt x="950" y="862"/>
                  </a:lnTo>
                  <a:lnTo>
                    <a:pt x="950" y="863"/>
                  </a:lnTo>
                  <a:lnTo>
                    <a:pt x="951" y="863"/>
                  </a:lnTo>
                  <a:close/>
                  <a:moveTo>
                    <a:pt x="895" y="809"/>
                  </a:moveTo>
                  <a:lnTo>
                    <a:pt x="895" y="807"/>
                  </a:lnTo>
                  <a:lnTo>
                    <a:pt x="894" y="807"/>
                  </a:lnTo>
                  <a:lnTo>
                    <a:pt x="895" y="806"/>
                  </a:lnTo>
                  <a:lnTo>
                    <a:pt x="897" y="807"/>
                  </a:lnTo>
                  <a:lnTo>
                    <a:pt x="897" y="806"/>
                  </a:lnTo>
                  <a:lnTo>
                    <a:pt x="897" y="804"/>
                  </a:lnTo>
                  <a:lnTo>
                    <a:pt x="895" y="804"/>
                  </a:lnTo>
                  <a:lnTo>
                    <a:pt x="895" y="803"/>
                  </a:lnTo>
                  <a:lnTo>
                    <a:pt x="894" y="803"/>
                  </a:lnTo>
                  <a:lnTo>
                    <a:pt x="894" y="801"/>
                  </a:lnTo>
                  <a:lnTo>
                    <a:pt x="892" y="801"/>
                  </a:lnTo>
                  <a:lnTo>
                    <a:pt x="892" y="803"/>
                  </a:lnTo>
                  <a:lnTo>
                    <a:pt x="892" y="804"/>
                  </a:lnTo>
                  <a:lnTo>
                    <a:pt x="891" y="804"/>
                  </a:lnTo>
                  <a:lnTo>
                    <a:pt x="886" y="803"/>
                  </a:lnTo>
                  <a:lnTo>
                    <a:pt x="886" y="804"/>
                  </a:lnTo>
                  <a:lnTo>
                    <a:pt x="886" y="806"/>
                  </a:lnTo>
                  <a:lnTo>
                    <a:pt x="888" y="806"/>
                  </a:lnTo>
                  <a:lnTo>
                    <a:pt x="889" y="806"/>
                  </a:lnTo>
                  <a:lnTo>
                    <a:pt x="891" y="806"/>
                  </a:lnTo>
                  <a:lnTo>
                    <a:pt x="892" y="806"/>
                  </a:lnTo>
                  <a:lnTo>
                    <a:pt x="892" y="807"/>
                  </a:lnTo>
                  <a:lnTo>
                    <a:pt x="891" y="807"/>
                  </a:lnTo>
                  <a:lnTo>
                    <a:pt x="891" y="809"/>
                  </a:lnTo>
                  <a:lnTo>
                    <a:pt x="892" y="809"/>
                  </a:lnTo>
                  <a:lnTo>
                    <a:pt x="894" y="809"/>
                  </a:lnTo>
                  <a:lnTo>
                    <a:pt x="895" y="810"/>
                  </a:lnTo>
                  <a:lnTo>
                    <a:pt x="897" y="810"/>
                  </a:lnTo>
                  <a:lnTo>
                    <a:pt x="898" y="810"/>
                  </a:lnTo>
                  <a:lnTo>
                    <a:pt x="898" y="809"/>
                  </a:lnTo>
                  <a:lnTo>
                    <a:pt x="897" y="809"/>
                  </a:lnTo>
                  <a:lnTo>
                    <a:pt x="895" y="809"/>
                  </a:lnTo>
                  <a:close/>
                  <a:moveTo>
                    <a:pt x="942" y="862"/>
                  </a:moveTo>
                  <a:lnTo>
                    <a:pt x="944" y="862"/>
                  </a:lnTo>
                  <a:lnTo>
                    <a:pt x="944" y="860"/>
                  </a:lnTo>
                  <a:lnTo>
                    <a:pt x="942" y="860"/>
                  </a:lnTo>
                  <a:lnTo>
                    <a:pt x="941" y="859"/>
                  </a:lnTo>
                  <a:lnTo>
                    <a:pt x="939" y="859"/>
                  </a:lnTo>
                  <a:lnTo>
                    <a:pt x="939" y="860"/>
                  </a:lnTo>
                  <a:lnTo>
                    <a:pt x="939" y="862"/>
                  </a:lnTo>
                  <a:lnTo>
                    <a:pt x="941" y="862"/>
                  </a:lnTo>
                  <a:lnTo>
                    <a:pt x="942" y="862"/>
                  </a:lnTo>
                  <a:close/>
                  <a:moveTo>
                    <a:pt x="924" y="821"/>
                  </a:moveTo>
                  <a:lnTo>
                    <a:pt x="922" y="821"/>
                  </a:lnTo>
                  <a:lnTo>
                    <a:pt x="922" y="823"/>
                  </a:lnTo>
                  <a:lnTo>
                    <a:pt x="924" y="823"/>
                  </a:lnTo>
                  <a:lnTo>
                    <a:pt x="924" y="821"/>
                  </a:lnTo>
                  <a:close/>
                  <a:moveTo>
                    <a:pt x="990" y="880"/>
                  </a:moveTo>
                  <a:lnTo>
                    <a:pt x="992" y="880"/>
                  </a:lnTo>
                  <a:lnTo>
                    <a:pt x="992" y="882"/>
                  </a:lnTo>
                  <a:lnTo>
                    <a:pt x="992" y="883"/>
                  </a:lnTo>
                  <a:lnTo>
                    <a:pt x="992" y="885"/>
                  </a:lnTo>
                  <a:lnTo>
                    <a:pt x="990" y="885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87" y="883"/>
                  </a:lnTo>
                  <a:lnTo>
                    <a:pt x="987" y="882"/>
                  </a:lnTo>
                  <a:lnTo>
                    <a:pt x="986" y="882"/>
                  </a:lnTo>
                  <a:lnTo>
                    <a:pt x="984" y="882"/>
                  </a:lnTo>
                  <a:lnTo>
                    <a:pt x="983" y="880"/>
                  </a:lnTo>
                  <a:lnTo>
                    <a:pt x="983" y="882"/>
                  </a:lnTo>
                  <a:lnTo>
                    <a:pt x="983" y="883"/>
                  </a:lnTo>
                  <a:lnTo>
                    <a:pt x="981" y="882"/>
                  </a:lnTo>
                  <a:lnTo>
                    <a:pt x="980" y="882"/>
                  </a:lnTo>
                  <a:lnTo>
                    <a:pt x="978" y="880"/>
                  </a:lnTo>
                  <a:lnTo>
                    <a:pt x="975" y="880"/>
                  </a:lnTo>
                  <a:lnTo>
                    <a:pt x="975" y="882"/>
                  </a:lnTo>
                  <a:lnTo>
                    <a:pt x="975" y="883"/>
                  </a:lnTo>
                  <a:lnTo>
                    <a:pt x="974" y="883"/>
                  </a:lnTo>
                  <a:lnTo>
                    <a:pt x="974" y="882"/>
                  </a:lnTo>
                  <a:lnTo>
                    <a:pt x="972" y="882"/>
                  </a:lnTo>
                  <a:lnTo>
                    <a:pt x="971" y="880"/>
                  </a:lnTo>
                  <a:lnTo>
                    <a:pt x="971" y="879"/>
                  </a:lnTo>
                  <a:lnTo>
                    <a:pt x="969" y="879"/>
                  </a:lnTo>
                  <a:lnTo>
                    <a:pt x="969" y="877"/>
                  </a:lnTo>
                  <a:lnTo>
                    <a:pt x="968" y="879"/>
                  </a:lnTo>
                  <a:lnTo>
                    <a:pt x="968" y="880"/>
                  </a:lnTo>
                  <a:lnTo>
                    <a:pt x="966" y="880"/>
                  </a:lnTo>
                  <a:lnTo>
                    <a:pt x="966" y="882"/>
                  </a:lnTo>
                  <a:lnTo>
                    <a:pt x="965" y="882"/>
                  </a:lnTo>
                  <a:lnTo>
                    <a:pt x="963" y="882"/>
                  </a:lnTo>
                  <a:lnTo>
                    <a:pt x="963" y="880"/>
                  </a:lnTo>
                  <a:lnTo>
                    <a:pt x="965" y="880"/>
                  </a:lnTo>
                  <a:lnTo>
                    <a:pt x="965" y="879"/>
                  </a:lnTo>
                  <a:lnTo>
                    <a:pt x="965" y="877"/>
                  </a:lnTo>
                  <a:lnTo>
                    <a:pt x="966" y="879"/>
                  </a:lnTo>
                  <a:lnTo>
                    <a:pt x="966" y="877"/>
                  </a:lnTo>
                  <a:lnTo>
                    <a:pt x="966" y="876"/>
                  </a:lnTo>
                  <a:lnTo>
                    <a:pt x="965" y="876"/>
                  </a:lnTo>
                  <a:lnTo>
                    <a:pt x="965" y="874"/>
                  </a:lnTo>
                  <a:lnTo>
                    <a:pt x="968" y="874"/>
                  </a:lnTo>
                  <a:lnTo>
                    <a:pt x="968" y="876"/>
                  </a:lnTo>
                  <a:lnTo>
                    <a:pt x="969" y="876"/>
                  </a:lnTo>
                  <a:lnTo>
                    <a:pt x="969" y="874"/>
                  </a:lnTo>
                  <a:lnTo>
                    <a:pt x="969" y="873"/>
                  </a:lnTo>
                  <a:lnTo>
                    <a:pt x="971" y="873"/>
                  </a:lnTo>
                  <a:lnTo>
                    <a:pt x="971" y="874"/>
                  </a:lnTo>
                  <a:lnTo>
                    <a:pt x="972" y="874"/>
                  </a:lnTo>
                  <a:lnTo>
                    <a:pt x="974" y="874"/>
                  </a:lnTo>
                  <a:lnTo>
                    <a:pt x="975" y="874"/>
                  </a:lnTo>
                  <a:lnTo>
                    <a:pt x="975" y="876"/>
                  </a:lnTo>
                  <a:lnTo>
                    <a:pt x="974" y="876"/>
                  </a:lnTo>
                  <a:lnTo>
                    <a:pt x="974" y="877"/>
                  </a:lnTo>
                  <a:lnTo>
                    <a:pt x="975" y="876"/>
                  </a:lnTo>
                  <a:lnTo>
                    <a:pt x="975" y="877"/>
                  </a:lnTo>
                  <a:lnTo>
                    <a:pt x="975" y="879"/>
                  </a:lnTo>
                  <a:lnTo>
                    <a:pt x="978" y="879"/>
                  </a:lnTo>
                  <a:lnTo>
                    <a:pt x="978" y="877"/>
                  </a:lnTo>
                  <a:lnTo>
                    <a:pt x="975" y="876"/>
                  </a:lnTo>
                  <a:lnTo>
                    <a:pt x="978" y="876"/>
                  </a:lnTo>
                  <a:lnTo>
                    <a:pt x="980" y="876"/>
                  </a:lnTo>
                  <a:lnTo>
                    <a:pt x="981" y="876"/>
                  </a:lnTo>
                  <a:lnTo>
                    <a:pt x="981" y="877"/>
                  </a:lnTo>
                  <a:lnTo>
                    <a:pt x="983" y="877"/>
                  </a:lnTo>
                  <a:lnTo>
                    <a:pt x="981" y="876"/>
                  </a:lnTo>
                  <a:lnTo>
                    <a:pt x="983" y="876"/>
                  </a:lnTo>
                  <a:lnTo>
                    <a:pt x="984" y="876"/>
                  </a:lnTo>
                  <a:lnTo>
                    <a:pt x="984" y="877"/>
                  </a:lnTo>
                  <a:lnTo>
                    <a:pt x="986" y="877"/>
                  </a:lnTo>
                  <a:lnTo>
                    <a:pt x="986" y="879"/>
                  </a:lnTo>
                  <a:lnTo>
                    <a:pt x="987" y="880"/>
                  </a:lnTo>
                  <a:lnTo>
                    <a:pt x="989" y="880"/>
                  </a:lnTo>
                  <a:lnTo>
                    <a:pt x="987" y="879"/>
                  </a:lnTo>
                  <a:lnTo>
                    <a:pt x="989" y="877"/>
                  </a:lnTo>
                  <a:lnTo>
                    <a:pt x="990" y="879"/>
                  </a:lnTo>
                  <a:lnTo>
                    <a:pt x="990" y="880"/>
                  </a:lnTo>
                  <a:close/>
                  <a:moveTo>
                    <a:pt x="974" y="879"/>
                  </a:moveTo>
                  <a:lnTo>
                    <a:pt x="972" y="877"/>
                  </a:lnTo>
                  <a:lnTo>
                    <a:pt x="972" y="879"/>
                  </a:lnTo>
                  <a:lnTo>
                    <a:pt x="974" y="879"/>
                  </a:lnTo>
                  <a:close/>
                  <a:moveTo>
                    <a:pt x="965" y="876"/>
                  </a:moveTo>
                  <a:lnTo>
                    <a:pt x="965" y="877"/>
                  </a:lnTo>
                  <a:lnTo>
                    <a:pt x="963" y="877"/>
                  </a:lnTo>
                  <a:lnTo>
                    <a:pt x="962" y="877"/>
                  </a:lnTo>
                  <a:lnTo>
                    <a:pt x="962" y="876"/>
                  </a:lnTo>
                  <a:lnTo>
                    <a:pt x="960" y="876"/>
                  </a:lnTo>
                  <a:lnTo>
                    <a:pt x="960" y="877"/>
                  </a:lnTo>
                  <a:lnTo>
                    <a:pt x="959" y="877"/>
                  </a:lnTo>
                  <a:lnTo>
                    <a:pt x="959" y="879"/>
                  </a:lnTo>
                  <a:lnTo>
                    <a:pt x="957" y="879"/>
                  </a:lnTo>
                  <a:lnTo>
                    <a:pt x="956" y="879"/>
                  </a:lnTo>
                  <a:lnTo>
                    <a:pt x="954" y="879"/>
                  </a:lnTo>
                  <a:lnTo>
                    <a:pt x="953" y="879"/>
                  </a:lnTo>
                  <a:lnTo>
                    <a:pt x="953" y="877"/>
                  </a:lnTo>
                  <a:lnTo>
                    <a:pt x="954" y="877"/>
                  </a:lnTo>
                  <a:lnTo>
                    <a:pt x="956" y="877"/>
                  </a:lnTo>
                  <a:lnTo>
                    <a:pt x="956" y="876"/>
                  </a:lnTo>
                  <a:lnTo>
                    <a:pt x="954" y="876"/>
                  </a:lnTo>
                  <a:lnTo>
                    <a:pt x="956" y="874"/>
                  </a:lnTo>
                  <a:lnTo>
                    <a:pt x="957" y="874"/>
                  </a:lnTo>
                  <a:lnTo>
                    <a:pt x="957" y="873"/>
                  </a:lnTo>
                  <a:lnTo>
                    <a:pt x="956" y="874"/>
                  </a:lnTo>
                  <a:lnTo>
                    <a:pt x="956" y="873"/>
                  </a:lnTo>
                  <a:lnTo>
                    <a:pt x="954" y="873"/>
                  </a:lnTo>
                  <a:lnTo>
                    <a:pt x="953" y="873"/>
                  </a:lnTo>
                  <a:lnTo>
                    <a:pt x="953" y="874"/>
                  </a:lnTo>
                  <a:lnTo>
                    <a:pt x="951" y="873"/>
                  </a:lnTo>
                  <a:lnTo>
                    <a:pt x="950" y="873"/>
                  </a:lnTo>
                  <a:lnTo>
                    <a:pt x="950" y="874"/>
                  </a:lnTo>
                  <a:lnTo>
                    <a:pt x="950" y="876"/>
                  </a:lnTo>
                  <a:lnTo>
                    <a:pt x="948" y="876"/>
                  </a:lnTo>
                  <a:lnTo>
                    <a:pt x="947" y="876"/>
                  </a:lnTo>
                  <a:lnTo>
                    <a:pt x="947" y="874"/>
                  </a:lnTo>
                  <a:lnTo>
                    <a:pt x="945" y="873"/>
                  </a:lnTo>
                  <a:lnTo>
                    <a:pt x="945" y="871"/>
                  </a:lnTo>
                  <a:lnTo>
                    <a:pt x="944" y="871"/>
                  </a:lnTo>
                  <a:lnTo>
                    <a:pt x="945" y="870"/>
                  </a:lnTo>
                  <a:lnTo>
                    <a:pt x="944" y="870"/>
                  </a:lnTo>
                  <a:lnTo>
                    <a:pt x="941" y="871"/>
                  </a:lnTo>
                  <a:lnTo>
                    <a:pt x="939" y="871"/>
                  </a:lnTo>
                  <a:lnTo>
                    <a:pt x="941" y="870"/>
                  </a:lnTo>
                  <a:lnTo>
                    <a:pt x="941" y="868"/>
                  </a:lnTo>
                  <a:lnTo>
                    <a:pt x="939" y="868"/>
                  </a:lnTo>
                  <a:lnTo>
                    <a:pt x="937" y="868"/>
                  </a:lnTo>
                  <a:lnTo>
                    <a:pt x="937" y="867"/>
                  </a:lnTo>
                  <a:lnTo>
                    <a:pt x="939" y="867"/>
                  </a:lnTo>
                  <a:lnTo>
                    <a:pt x="937" y="865"/>
                  </a:lnTo>
                  <a:lnTo>
                    <a:pt x="939" y="865"/>
                  </a:lnTo>
                  <a:lnTo>
                    <a:pt x="939" y="863"/>
                  </a:lnTo>
                  <a:lnTo>
                    <a:pt x="941" y="863"/>
                  </a:lnTo>
                  <a:lnTo>
                    <a:pt x="941" y="865"/>
                  </a:lnTo>
                  <a:lnTo>
                    <a:pt x="942" y="865"/>
                  </a:lnTo>
                  <a:lnTo>
                    <a:pt x="944" y="865"/>
                  </a:lnTo>
                  <a:lnTo>
                    <a:pt x="945" y="865"/>
                  </a:lnTo>
                  <a:lnTo>
                    <a:pt x="944" y="863"/>
                  </a:lnTo>
                  <a:lnTo>
                    <a:pt x="945" y="862"/>
                  </a:lnTo>
                  <a:lnTo>
                    <a:pt x="945" y="863"/>
                  </a:lnTo>
                  <a:lnTo>
                    <a:pt x="947" y="863"/>
                  </a:lnTo>
                  <a:lnTo>
                    <a:pt x="948" y="863"/>
                  </a:lnTo>
                  <a:lnTo>
                    <a:pt x="948" y="865"/>
                  </a:lnTo>
                  <a:lnTo>
                    <a:pt x="950" y="865"/>
                  </a:lnTo>
                  <a:lnTo>
                    <a:pt x="950" y="867"/>
                  </a:lnTo>
                  <a:lnTo>
                    <a:pt x="950" y="868"/>
                  </a:lnTo>
                  <a:lnTo>
                    <a:pt x="948" y="868"/>
                  </a:lnTo>
                  <a:lnTo>
                    <a:pt x="947" y="868"/>
                  </a:lnTo>
                  <a:lnTo>
                    <a:pt x="948" y="867"/>
                  </a:lnTo>
                  <a:lnTo>
                    <a:pt x="947" y="867"/>
                  </a:lnTo>
                  <a:lnTo>
                    <a:pt x="947" y="868"/>
                  </a:lnTo>
                  <a:lnTo>
                    <a:pt x="945" y="868"/>
                  </a:lnTo>
                  <a:lnTo>
                    <a:pt x="950" y="870"/>
                  </a:lnTo>
                  <a:lnTo>
                    <a:pt x="950" y="868"/>
                  </a:lnTo>
                  <a:lnTo>
                    <a:pt x="951" y="868"/>
                  </a:lnTo>
                  <a:lnTo>
                    <a:pt x="951" y="867"/>
                  </a:lnTo>
                  <a:lnTo>
                    <a:pt x="951" y="865"/>
                  </a:lnTo>
                  <a:lnTo>
                    <a:pt x="953" y="865"/>
                  </a:lnTo>
                  <a:lnTo>
                    <a:pt x="953" y="867"/>
                  </a:lnTo>
                  <a:lnTo>
                    <a:pt x="954" y="867"/>
                  </a:lnTo>
                  <a:lnTo>
                    <a:pt x="954" y="868"/>
                  </a:lnTo>
                  <a:lnTo>
                    <a:pt x="954" y="870"/>
                  </a:lnTo>
                  <a:lnTo>
                    <a:pt x="956" y="870"/>
                  </a:lnTo>
                  <a:lnTo>
                    <a:pt x="956" y="868"/>
                  </a:lnTo>
                  <a:lnTo>
                    <a:pt x="954" y="867"/>
                  </a:lnTo>
                  <a:lnTo>
                    <a:pt x="956" y="867"/>
                  </a:lnTo>
                  <a:lnTo>
                    <a:pt x="956" y="865"/>
                  </a:lnTo>
                  <a:lnTo>
                    <a:pt x="954" y="865"/>
                  </a:lnTo>
                  <a:lnTo>
                    <a:pt x="953" y="865"/>
                  </a:lnTo>
                  <a:lnTo>
                    <a:pt x="953" y="863"/>
                  </a:lnTo>
                  <a:lnTo>
                    <a:pt x="951" y="863"/>
                  </a:lnTo>
                  <a:lnTo>
                    <a:pt x="951" y="862"/>
                  </a:lnTo>
                  <a:lnTo>
                    <a:pt x="953" y="862"/>
                  </a:lnTo>
                  <a:lnTo>
                    <a:pt x="951" y="860"/>
                  </a:lnTo>
                  <a:lnTo>
                    <a:pt x="951" y="862"/>
                  </a:lnTo>
                  <a:lnTo>
                    <a:pt x="950" y="862"/>
                  </a:lnTo>
                  <a:lnTo>
                    <a:pt x="948" y="862"/>
                  </a:lnTo>
                  <a:lnTo>
                    <a:pt x="947" y="862"/>
                  </a:lnTo>
                  <a:lnTo>
                    <a:pt x="944" y="860"/>
                  </a:lnTo>
                  <a:lnTo>
                    <a:pt x="942" y="859"/>
                  </a:lnTo>
                  <a:lnTo>
                    <a:pt x="941" y="859"/>
                  </a:lnTo>
                  <a:lnTo>
                    <a:pt x="939" y="857"/>
                  </a:lnTo>
                  <a:lnTo>
                    <a:pt x="941" y="857"/>
                  </a:lnTo>
                  <a:lnTo>
                    <a:pt x="942" y="857"/>
                  </a:lnTo>
                  <a:lnTo>
                    <a:pt x="944" y="857"/>
                  </a:lnTo>
                  <a:lnTo>
                    <a:pt x="945" y="857"/>
                  </a:lnTo>
                  <a:lnTo>
                    <a:pt x="947" y="857"/>
                  </a:lnTo>
                  <a:lnTo>
                    <a:pt x="947" y="859"/>
                  </a:lnTo>
                  <a:lnTo>
                    <a:pt x="948" y="859"/>
                  </a:lnTo>
                  <a:lnTo>
                    <a:pt x="948" y="857"/>
                  </a:lnTo>
                  <a:lnTo>
                    <a:pt x="950" y="857"/>
                  </a:lnTo>
                  <a:lnTo>
                    <a:pt x="950" y="856"/>
                  </a:lnTo>
                  <a:lnTo>
                    <a:pt x="948" y="856"/>
                  </a:lnTo>
                  <a:lnTo>
                    <a:pt x="947" y="856"/>
                  </a:lnTo>
                  <a:lnTo>
                    <a:pt x="947" y="857"/>
                  </a:lnTo>
                  <a:lnTo>
                    <a:pt x="945" y="856"/>
                  </a:lnTo>
                  <a:lnTo>
                    <a:pt x="944" y="856"/>
                  </a:lnTo>
                  <a:lnTo>
                    <a:pt x="945" y="854"/>
                  </a:lnTo>
                  <a:lnTo>
                    <a:pt x="944" y="854"/>
                  </a:lnTo>
                  <a:lnTo>
                    <a:pt x="944" y="853"/>
                  </a:lnTo>
                  <a:lnTo>
                    <a:pt x="942" y="853"/>
                  </a:lnTo>
                  <a:lnTo>
                    <a:pt x="944" y="854"/>
                  </a:lnTo>
                  <a:lnTo>
                    <a:pt x="942" y="854"/>
                  </a:lnTo>
                  <a:lnTo>
                    <a:pt x="941" y="856"/>
                  </a:lnTo>
                  <a:lnTo>
                    <a:pt x="939" y="856"/>
                  </a:lnTo>
                  <a:lnTo>
                    <a:pt x="937" y="856"/>
                  </a:lnTo>
                  <a:lnTo>
                    <a:pt x="936" y="854"/>
                  </a:lnTo>
                  <a:lnTo>
                    <a:pt x="934" y="854"/>
                  </a:lnTo>
                  <a:lnTo>
                    <a:pt x="934" y="853"/>
                  </a:lnTo>
                  <a:lnTo>
                    <a:pt x="936" y="853"/>
                  </a:lnTo>
                  <a:lnTo>
                    <a:pt x="937" y="853"/>
                  </a:lnTo>
                  <a:lnTo>
                    <a:pt x="936" y="850"/>
                  </a:lnTo>
                  <a:lnTo>
                    <a:pt x="934" y="850"/>
                  </a:lnTo>
                  <a:lnTo>
                    <a:pt x="934" y="848"/>
                  </a:lnTo>
                  <a:lnTo>
                    <a:pt x="933" y="848"/>
                  </a:lnTo>
                  <a:lnTo>
                    <a:pt x="931" y="848"/>
                  </a:lnTo>
                  <a:lnTo>
                    <a:pt x="933" y="850"/>
                  </a:lnTo>
                  <a:lnTo>
                    <a:pt x="931" y="850"/>
                  </a:lnTo>
                  <a:lnTo>
                    <a:pt x="930" y="850"/>
                  </a:lnTo>
                  <a:lnTo>
                    <a:pt x="928" y="850"/>
                  </a:lnTo>
                  <a:lnTo>
                    <a:pt x="927" y="850"/>
                  </a:lnTo>
                  <a:lnTo>
                    <a:pt x="927" y="848"/>
                  </a:lnTo>
                  <a:lnTo>
                    <a:pt x="928" y="848"/>
                  </a:lnTo>
                  <a:lnTo>
                    <a:pt x="930" y="848"/>
                  </a:lnTo>
                  <a:lnTo>
                    <a:pt x="930" y="847"/>
                  </a:lnTo>
                  <a:lnTo>
                    <a:pt x="931" y="847"/>
                  </a:lnTo>
                  <a:lnTo>
                    <a:pt x="933" y="847"/>
                  </a:lnTo>
                  <a:lnTo>
                    <a:pt x="934" y="847"/>
                  </a:lnTo>
                  <a:lnTo>
                    <a:pt x="933" y="845"/>
                  </a:lnTo>
                  <a:lnTo>
                    <a:pt x="933" y="844"/>
                  </a:lnTo>
                  <a:lnTo>
                    <a:pt x="933" y="842"/>
                  </a:lnTo>
                  <a:lnTo>
                    <a:pt x="931" y="842"/>
                  </a:lnTo>
                  <a:lnTo>
                    <a:pt x="930" y="842"/>
                  </a:lnTo>
                  <a:lnTo>
                    <a:pt x="931" y="844"/>
                  </a:lnTo>
                  <a:lnTo>
                    <a:pt x="930" y="844"/>
                  </a:lnTo>
                  <a:lnTo>
                    <a:pt x="930" y="845"/>
                  </a:lnTo>
                  <a:lnTo>
                    <a:pt x="928" y="845"/>
                  </a:lnTo>
                  <a:lnTo>
                    <a:pt x="928" y="847"/>
                  </a:lnTo>
                  <a:lnTo>
                    <a:pt x="927" y="845"/>
                  </a:lnTo>
                  <a:lnTo>
                    <a:pt x="927" y="844"/>
                  </a:lnTo>
                  <a:lnTo>
                    <a:pt x="925" y="844"/>
                  </a:lnTo>
                  <a:lnTo>
                    <a:pt x="925" y="842"/>
                  </a:lnTo>
                  <a:lnTo>
                    <a:pt x="927" y="842"/>
                  </a:lnTo>
                  <a:lnTo>
                    <a:pt x="927" y="841"/>
                  </a:lnTo>
                  <a:lnTo>
                    <a:pt x="928" y="841"/>
                  </a:lnTo>
                  <a:lnTo>
                    <a:pt x="927" y="839"/>
                  </a:lnTo>
                  <a:lnTo>
                    <a:pt x="925" y="839"/>
                  </a:lnTo>
                  <a:lnTo>
                    <a:pt x="924" y="839"/>
                  </a:lnTo>
                  <a:lnTo>
                    <a:pt x="924" y="838"/>
                  </a:lnTo>
                  <a:lnTo>
                    <a:pt x="925" y="838"/>
                  </a:lnTo>
                  <a:lnTo>
                    <a:pt x="925" y="836"/>
                  </a:lnTo>
                  <a:lnTo>
                    <a:pt x="924" y="836"/>
                  </a:lnTo>
                  <a:lnTo>
                    <a:pt x="924" y="835"/>
                  </a:lnTo>
                  <a:lnTo>
                    <a:pt x="924" y="833"/>
                  </a:lnTo>
                  <a:lnTo>
                    <a:pt x="925" y="833"/>
                  </a:lnTo>
                  <a:lnTo>
                    <a:pt x="927" y="833"/>
                  </a:lnTo>
                  <a:lnTo>
                    <a:pt x="927" y="835"/>
                  </a:lnTo>
                  <a:lnTo>
                    <a:pt x="928" y="835"/>
                  </a:lnTo>
                  <a:lnTo>
                    <a:pt x="930" y="833"/>
                  </a:lnTo>
                  <a:lnTo>
                    <a:pt x="930" y="832"/>
                  </a:lnTo>
                  <a:lnTo>
                    <a:pt x="931" y="832"/>
                  </a:lnTo>
                  <a:lnTo>
                    <a:pt x="931" y="830"/>
                  </a:lnTo>
                  <a:lnTo>
                    <a:pt x="933" y="830"/>
                  </a:lnTo>
                  <a:lnTo>
                    <a:pt x="933" y="832"/>
                  </a:lnTo>
                  <a:lnTo>
                    <a:pt x="933" y="833"/>
                  </a:lnTo>
                  <a:lnTo>
                    <a:pt x="934" y="833"/>
                  </a:lnTo>
                  <a:lnTo>
                    <a:pt x="936" y="835"/>
                  </a:lnTo>
                  <a:lnTo>
                    <a:pt x="937" y="835"/>
                  </a:lnTo>
                  <a:lnTo>
                    <a:pt x="937" y="833"/>
                  </a:lnTo>
                  <a:lnTo>
                    <a:pt x="937" y="832"/>
                  </a:lnTo>
                  <a:lnTo>
                    <a:pt x="937" y="830"/>
                  </a:lnTo>
                  <a:lnTo>
                    <a:pt x="939" y="832"/>
                  </a:lnTo>
                  <a:lnTo>
                    <a:pt x="939" y="830"/>
                  </a:lnTo>
                  <a:lnTo>
                    <a:pt x="937" y="829"/>
                  </a:lnTo>
                  <a:lnTo>
                    <a:pt x="939" y="829"/>
                  </a:lnTo>
                  <a:lnTo>
                    <a:pt x="941" y="829"/>
                  </a:lnTo>
                  <a:lnTo>
                    <a:pt x="941" y="827"/>
                  </a:lnTo>
                  <a:lnTo>
                    <a:pt x="939" y="826"/>
                  </a:lnTo>
                  <a:lnTo>
                    <a:pt x="939" y="824"/>
                  </a:lnTo>
                  <a:lnTo>
                    <a:pt x="937" y="823"/>
                  </a:lnTo>
                  <a:lnTo>
                    <a:pt x="937" y="824"/>
                  </a:lnTo>
                  <a:lnTo>
                    <a:pt x="936" y="826"/>
                  </a:lnTo>
                  <a:lnTo>
                    <a:pt x="934" y="826"/>
                  </a:lnTo>
                  <a:lnTo>
                    <a:pt x="933" y="824"/>
                  </a:lnTo>
                  <a:lnTo>
                    <a:pt x="931" y="824"/>
                  </a:lnTo>
                  <a:lnTo>
                    <a:pt x="930" y="824"/>
                  </a:lnTo>
                  <a:lnTo>
                    <a:pt x="930" y="823"/>
                  </a:lnTo>
                  <a:lnTo>
                    <a:pt x="928" y="823"/>
                  </a:lnTo>
                  <a:lnTo>
                    <a:pt x="930" y="824"/>
                  </a:lnTo>
                  <a:lnTo>
                    <a:pt x="928" y="824"/>
                  </a:lnTo>
                  <a:lnTo>
                    <a:pt x="928" y="826"/>
                  </a:lnTo>
                  <a:lnTo>
                    <a:pt x="927" y="826"/>
                  </a:lnTo>
                  <a:lnTo>
                    <a:pt x="927" y="827"/>
                  </a:lnTo>
                  <a:lnTo>
                    <a:pt x="928" y="827"/>
                  </a:lnTo>
                  <a:lnTo>
                    <a:pt x="928" y="829"/>
                  </a:lnTo>
                  <a:lnTo>
                    <a:pt x="928" y="830"/>
                  </a:lnTo>
                  <a:lnTo>
                    <a:pt x="930" y="830"/>
                  </a:lnTo>
                  <a:lnTo>
                    <a:pt x="930" y="832"/>
                  </a:lnTo>
                  <a:lnTo>
                    <a:pt x="928" y="832"/>
                  </a:lnTo>
                  <a:lnTo>
                    <a:pt x="928" y="833"/>
                  </a:lnTo>
                  <a:lnTo>
                    <a:pt x="927" y="833"/>
                  </a:lnTo>
                  <a:lnTo>
                    <a:pt x="925" y="832"/>
                  </a:lnTo>
                  <a:lnTo>
                    <a:pt x="925" y="833"/>
                  </a:lnTo>
                  <a:lnTo>
                    <a:pt x="924" y="832"/>
                  </a:lnTo>
                  <a:lnTo>
                    <a:pt x="922" y="830"/>
                  </a:lnTo>
                  <a:lnTo>
                    <a:pt x="921" y="830"/>
                  </a:lnTo>
                  <a:lnTo>
                    <a:pt x="921" y="829"/>
                  </a:lnTo>
                  <a:lnTo>
                    <a:pt x="921" y="827"/>
                  </a:lnTo>
                  <a:lnTo>
                    <a:pt x="922" y="827"/>
                  </a:lnTo>
                  <a:lnTo>
                    <a:pt x="922" y="829"/>
                  </a:lnTo>
                  <a:lnTo>
                    <a:pt x="924" y="829"/>
                  </a:lnTo>
                  <a:lnTo>
                    <a:pt x="924" y="830"/>
                  </a:lnTo>
                  <a:lnTo>
                    <a:pt x="925" y="830"/>
                  </a:lnTo>
                  <a:lnTo>
                    <a:pt x="924" y="829"/>
                  </a:lnTo>
                  <a:lnTo>
                    <a:pt x="922" y="827"/>
                  </a:lnTo>
                  <a:lnTo>
                    <a:pt x="922" y="826"/>
                  </a:lnTo>
                  <a:lnTo>
                    <a:pt x="921" y="826"/>
                  </a:lnTo>
                  <a:lnTo>
                    <a:pt x="921" y="824"/>
                  </a:lnTo>
                  <a:lnTo>
                    <a:pt x="919" y="824"/>
                  </a:lnTo>
                  <a:lnTo>
                    <a:pt x="919" y="823"/>
                  </a:lnTo>
                  <a:lnTo>
                    <a:pt x="918" y="823"/>
                  </a:lnTo>
                  <a:lnTo>
                    <a:pt x="916" y="823"/>
                  </a:lnTo>
                  <a:lnTo>
                    <a:pt x="916" y="824"/>
                  </a:lnTo>
                  <a:lnTo>
                    <a:pt x="915" y="823"/>
                  </a:lnTo>
                  <a:lnTo>
                    <a:pt x="913" y="821"/>
                  </a:lnTo>
                  <a:lnTo>
                    <a:pt x="912" y="821"/>
                  </a:lnTo>
                  <a:lnTo>
                    <a:pt x="912" y="820"/>
                  </a:lnTo>
                  <a:lnTo>
                    <a:pt x="912" y="818"/>
                  </a:lnTo>
                  <a:lnTo>
                    <a:pt x="910" y="818"/>
                  </a:lnTo>
                  <a:lnTo>
                    <a:pt x="910" y="817"/>
                  </a:lnTo>
                  <a:lnTo>
                    <a:pt x="909" y="817"/>
                  </a:lnTo>
                  <a:lnTo>
                    <a:pt x="909" y="815"/>
                  </a:lnTo>
                  <a:lnTo>
                    <a:pt x="909" y="814"/>
                  </a:lnTo>
                  <a:lnTo>
                    <a:pt x="909" y="812"/>
                  </a:lnTo>
                  <a:lnTo>
                    <a:pt x="910" y="812"/>
                  </a:lnTo>
                  <a:lnTo>
                    <a:pt x="910" y="814"/>
                  </a:lnTo>
                  <a:lnTo>
                    <a:pt x="912" y="814"/>
                  </a:lnTo>
                  <a:lnTo>
                    <a:pt x="912" y="812"/>
                  </a:lnTo>
                  <a:lnTo>
                    <a:pt x="912" y="810"/>
                  </a:lnTo>
                  <a:lnTo>
                    <a:pt x="910" y="810"/>
                  </a:lnTo>
                  <a:lnTo>
                    <a:pt x="909" y="810"/>
                  </a:lnTo>
                  <a:lnTo>
                    <a:pt x="909" y="812"/>
                  </a:lnTo>
                  <a:lnTo>
                    <a:pt x="907" y="812"/>
                  </a:lnTo>
                  <a:lnTo>
                    <a:pt x="907" y="810"/>
                  </a:lnTo>
                  <a:lnTo>
                    <a:pt x="906" y="810"/>
                  </a:lnTo>
                  <a:lnTo>
                    <a:pt x="906" y="809"/>
                  </a:lnTo>
                  <a:lnTo>
                    <a:pt x="904" y="809"/>
                  </a:lnTo>
                  <a:lnTo>
                    <a:pt x="906" y="810"/>
                  </a:lnTo>
                  <a:lnTo>
                    <a:pt x="904" y="810"/>
                  </a:lnTo>
                  <a:lnTo>
                    <a:pt x="903" y="810"/>
                  </a:lnTo>
                  <a:lnTo>
                    <a:pt x="903" y="809"/>
                  </a:lnTo>
                  <a:lnTo>
                    <a:pt x="901" y="807"/>
                  </a:lnTo>
                  <a:lnTo>
                    <a:pt x="903" y="806"/>
                  </a:lnTo>
                  <a:lnTo>
                    <a:pt x="901" y="806"/>
                  </a:lnTo>
                  <a:lnTo>
                    <a:pt x="901" y="807"/>
                  </a:lnTo>
                  <a:lnTo>
                    <a:pt x="900" y="807"/>
                  </a:lnTo>
                  <a:lnTo>
                    <a:pt x="900" y="806"/>
                  </a:lnTo>
                  <a:lnTo>
                    <a:pt x="900" y="804"/>
                  </a:lnTo>
                  <a:lnTo>
                    <a:pt x="898" y="804"/>
                  </a:lnTo>
                  <a:lnTo>
                    <a:pt x="900" y="803"/>
                  </a:lnTo>
                  <a:lnTo>
                    <a:pt x="901" y="803"/>
                  </a:lnTo>
                  <a:lnTo>
                    <a:pt x="901" y="801"/>
                  </a:lnTo>
                  <a:lnTo>
                    <a:pt x="900" y="801"/>
                  </a:lnTo>
                  <a:lnTo>
                    <a:pt x="900" y="800"/>
                  </a:lnTo>
                  <a:lnTo>
                    <a:pt x="898" y="798"/>
                  </a:lnTo>
                  <a:lnTo>
                    <a:pt x="897" y="798"/>
                  </a:lnTo>
                  <a:lnTo>
                    <a:pt x="895" y="797"/>
                  </a:lnTo>
                  <a:lnTo>
                    <a:pt x="895" y="795"/>
                  </a:lnTo>
                  <a:lnTo>
                    <a:pt x="897" y="795"/>
                  </a:lnTo>
                  <a:lnTo>
                    <a:pt x="897" y="797"/>
                  </a:lnTo>
                  <a:lnTo>
                    <a:pt x="898" y="797"/>
                  </a:lnTo>
                  <a:lnTo>
                    <a:pt x="897" y="795"/>
                  </a:lnTo>
                  <a:lnTo>
                    <a:pt x="897" y="794"/>
                  </a:lnTo>
                  <a:lnTo>
                    <a:pt x="898" y="795"/>
                  </a:lnTo>
                  <a:lnTo>
                    <a:pt x="898" y="794"/>
                  </a:lnTo>
                  <a:lnTo>
                    <a:pt x="897" y="794"/>
                  </a:lnTo>
                  <a:lnTo>
                    <a:pt x="895" y="792"/>
                  </a:lnTo>
                  <a:lnTo>
                    <a:pt x="894" y="792"/>
                  </a:lnTo>
                  <a:lnTo>
                    <a:pt x="894" y="794"/>
                  </a:lnTo>
                  <a:lnTo>
                    <a:pt x="892" y="792"/>
                  </a:lnTo>
                  <a:lnTo>
                    <a:pt x="892" y="791"/>
                  </a:lnTo>
                  <a:lnTo>
                    <a:pt x="892" y="789"/>
                  </a:lnTo>
                  <a:lnTo>
                    <a:pt x="894" y="789"/>
                  </a:lnTo>
                  <a:lnTo>
                    <a:pt x="894" y="788"/>
                  </a:lnTo>
                  <a:lnTo>
                    <a:pt x="892" y="788"/>
                  </a:lnTo>
                  <a:lnTo>
                    <a:pt x="892" y="786"/>
                  </a:lnTo>
                  <a:lnTo>
                    <a:pt x="891" y="786"/>
                  </a:lnTo>
                  <a:lnTo>
                    <a:pt x="891" y="785"/>
                  </a:lnTo>
                  <a:lnTo>
                    <a:pt x="889" y="785"/>
                  </a:lnTo>
                  <a:lnTo>
                    <a:pt x="888" y="783"/>
                  </a:lnTo>
                  <a:lnTo>
                    <a:pt x="888" y="782"/>
                  </a:lnTo>
                  <a:lnTo>
                    <a:pt x="889" y="782"/>
                  </a:lnTo>
                  <a:lnTo>
                    <a:pt x="891" y="782"/>
                  </a:lnTo>
                  <a:lnTo>
                    <a:pt x="892" y="783"/>
                  </a:lnTo>
                  <a:lnTo>
                    <a:pt x="894" y="783"/>
                  </a:lnTo>
                  <a:lnTo>
                    <a:pt x="894" y="785"/>
                  </a:lnTo>
                  <a:lnTo>
                    <a:pt x="895" y="783"/>
                  </a:lnTo>
                  <a:lnTo>
                    <a:pt x="897" y="785"/>
                  </a:lnTo>
                  <a:lnTo>
                    <a:pt x="897" y="783"/>
                  </a:lnTo>
                  <a:lnTo>
                    <a:pt x="895" y="783"/>
                  </a:lnTo>
                  <a:lnTo>
                    <a:pt x="894" y="783"/>
                  </a:lnTo>
                  <a:lnTo>
                    <a:pt x="894" y="782"/>
                  </a:lnTo>
                  <a:lnTo>
                    <a:pt x="895" y="782"/>
                  </a:lnTo>
                  <a:lnTo>
                    <a:pt x="895" y="780"/>
                  </a:lnTo>
                  <a:lnTo>
                    <a:pt x="894" y="780"/>
                  </a:lnTo>
                  <a:lnTo>
                    <a:pt x="894" y="782"/>
                  </a:lnTo>
                  <a:lnTo>
                    <a:pt x="892" y="782"/>
                  </a:lnTo>
                  <a:lnTo>
                    <a:pt x="891" y="782"/>
                  </a:lnTo>
                  <a:lnTo>
                    <a:pt x="889" y="780"/>
                  </a:lnTo>
                  <a:lnTo>
                    <a:pt x="888" y="780"/>
                  </a:lnTo>
                  <a:lnTo>
                    <a:pt x="886" y="779"/>
                  </a:lnTo>
                  <a:lnTo>
                    <a:pt x="888" y="779"/>
                  </a:lnTo>
                  <a:lnTo>
                    <a:pt x="888" y="777"/>
                  </a:lnTo>
                  <a:lnTo>
                    <a:pt x="886" y="777"/>
                  </a:lnTo>
                  <a:lnTo>
                    <a:pt x="884" y="776"/>
                  </a:lnTo>
                  <a:lnTo>
                    <a:pt x="884" y="774"/>
                  </a:lnTo>
                  <a:lnTo>
                    <a:pt x="886" y="774"/>
                  </a:lnTo>
                  <a:lnTo>
                    <a:pt x="886" y="773"/>
                  </a:lnTo>
                  <a:lnTo>
                    <a:pt x="888" y="773"/>
                  </a:lnTo>
                  <a:lnTo>
                    <a:pt x="889" y="773"/>
                  </a:lnTo>
                  <a:lnTo>
                    <a:pt x="889" y="774"/>
                  </a:lnTo>
                  <a:lnTo>
                    <a:pt x="891" y="774"/>
                  </a:lnTo>
                  <a:lnTo>
                    <a:pt x="891" y="773"/>
                  </a:lnTo>
                  <a:lnTo>
                    <a:pt x="888" y="771"/>
                  </a:lnTo>
                  <a:lnTo>
                    <a:pt x="888" y="770"/>
                  </a:lnTo>
                  <a:lnTo>
                    <a:pt x="886" y="770"/>
                  </a:lnTo>
                  <a:lnTo>
                    <a:pt x="886" y="768"/>
                  </a:lnTo>
                  <a:lnTo>
                    <a:pt x="886" y="767"/>
                  </a:lnTo>
                  <a:lnTo>
                    <a:pt x="888" y="767"/>
                  </a:lnTo>
                  <a:lnTo>
                    <a:pt x="888" y="768"/>
                  </a:lnTo>
                  <a:lnTo>
                    <a:pt x="889" y="768"/>
                  </a:lnTo>
                  <a:lnTo>
                    <a:pt x="889" y="767"/>
                  </a:lnTo>
                  <a:lnTo>
                    <a:pt x="888" y="767"/>
                  </a:lnTo>
                  <a:lnTo>
                    <a:pt x="888" y="765"/>
                  </a:lnTo>
                  <a:lnTo>
                    <a:pt x="888" y="764"/>
                  </a:lnTo>
                  <a:lnTo>
                    <a:pt x="886" y="764"/>
                  </a:lnTo>
                  <a:lnTo>
                    <a:pt x="886" y="762"/>
                  </a:lnTo>
                  <a:lnTo>
                    <a:pt x="884" y="762"/>
                  </a:lnTo>
                  <a:lnTo>
                    <a:pt x="886" y="760"/>
                  </a:lnTo>
                  <a:lnTo>
                    <a:pt x="884" y="760"/>
                  </a:lnTo>
                  <a:lnTo>
                    <a:pt x="884" y="762"/>
                  </a:lnTo>
                  <a:lnTo>
                    <a:pt x="884" y="764"/>
                  </a:lnTo>
                  <a:lnTo>
                    <a:pt x="886" y="764"/>
                  </a:lnTo>
                  <a:lnTo>
                    <a:pt x="886" y="765"/>
                  </a:lnTo>
                  <a:lnTo>
                    <a:pt x="884" y="765"/>
                  </a:lnTo>
                  <a:lnTo>
                    <a:pt x="884" y="767"/>
                  </a:lnTo>
                  <a:lnTo>
                    <a:pt x="884" y="768"/>
                  </a:lnTo>
                  <a:lnTo>
                    <a:pt x="884" y="770"/>
                  </a:lnTo>
                  <a:lnTo>
                    <a:pt x="886" y="771"/>
                  </a:lnTo>
                  <a:lnTo>
                    <a:pt x="886" y="773"/>
                  </a:lnTo>
                  <a:lnTo>
                    <a:pt x="884" y="773"/>
                  </a:lnTo>
                  <a:lnTo>
                    <a:pt x="883" y="774"/>
                  </a:lnTo>
                  <a:lnTo>
                    <a:pt x="881" y="773"/>
                  </a:lnTo>
                  <a:lnTo>
                    <a:pt x="881" y="771"/>
                  </a:lnTo>
                  <a:lnTo>
                    <a:pt x="883" y="771"/>
                  </a:lnTo>
                  <a:lnTo>
                    <a:pt x="883" y="770"/>
                  </a:lnTo>
                  <a:lnTo>
                    <a:pt x="881" y="770"/>
                  </a:lnTo>
                  <a:lnTo>
                    <a:pt x="880" y="770"/>
                  </a:lnTo>
                  <a:lnTo>
                    <a:pt x="880" y="771"/>
                  </a:lnTo>
                  <a:lnTo>
                    <a:pt x="880" y="773"/>
                  </a:lnTo>
                  <a:lnTo>
                    <a:pt x="881" y="773"/>
                  </a:lnTo>
                  <a:lnTo>
                    <a:pt x="881" y="774"/>
                  </a:lnTo>
                  <a:lnTo>
                    <a:pt x="880" y="774"/>
                  </a:lnTo>
                  <a:lnTo>
                    <a:pt x="880" y="776"/>
                  </a:lnTo>
                  <a:lnTo>
                    <a:pt x="880" y="777"/>
                  </a:lnTo>
                  <a:lnTo>
                    <a:pt x="881" y="777"/>
                  </a:lnTo>
                  <a:lnTo>
                    <a:pt x="881" y="776"/>
                  </a:lnTo>
                  <a:lnTo>
                    <a:pt x="881" y="774"/>
                  </a:lnTo>
                  <a:lnTo>
                    <a:pt x="883" y="774"/>
                  </a:lnTo>
                  <a:lnTo>
                    <a:pt x="883" y="776"/>
                  </a:lnTo>
                  <a:lnTo>
                    <a:pt x="884" y="777"/>
                  </a:lnTo>
                  <a:lnTo>
                    <a:pt x="883" y="777"/>
                  </a:lnTo>
                  <a:lnTo>
                    <a:pt x="883" y="779"/>
                  </a:lnTo>
                  <a:lnTo>
                    <a:pt x="884" y="779"/>
                  </a:lnTo>
                  <a:lnTo>
                    <a:pt x="884" y="780"/>
                  </a:lnTo>
                  <a:lnTo>
                    <a:pt x="884" y="782"/>
                  </a:lnTo>
                  <a:lnTo>
                    <a:pt x="883" y="782"/>
                  </a:lnTo>
                  <a:lnTo>
                    <a:pt x="881" y="782"/>
                  </a:lnTo>
                  <a:lnTo>
                    <a:pt x="884" y="783"/>
                  </a:lnTo>
                  <a:lnTo>
                    <a:pt x="883" y="785"/>
                  </a:lnTo>
                  <a:lnTo>
                    <a:pt x="881" y="785"/>
                  </a:lnTo>
                  <a:lnTo>
                    <a:pt x="880" y="785"/>
                  </a:lnTo>
                  <a:lnTo>
                    <a:pt x="880" y="783"/>
                  </a:lnTo>
                  <a:lnTo>
                    <a:pt x="878" y="783"/>
                  </a:lnTo>
                  <a:lnTo>
                    <a:pt x="878" y="782"/>
                  </a:lnTo>
                  <a:lnTo>
                    <a:pt x="880" y="782"/>
                  </a:lnTo>
                  <a:lnTo>
                    <a:pt x="880" y="780"/>
                  </a:lnTo>
                  <a:lnTo>
                    <a:pt x="878" y="782"/>
                  </a:lnTo>
                  <a:lnTo>
                    <a:pt x="877" y="782"/>
                  </a:lnTo>
                  <a:lnTo>
                    <a:pt x="877" y="780"/>
                  </a:lnTo>
                  <a:lnTo>
                    <a:pt x="877" y="779"/>
                  </a:lnTo>
                  <a:lnTo>
                    <a:pt x="878" y="779"/>
                  </a:lnTo>
                  <a:lnTo>
                    <a:pt x="878" y="777"/>
                  </a:lnTo>
                  <a:lnTo>
                    <a:pt x="877" y="777"/>
                  </a:lnTo>
                  <a:lnTo>
                    <a:pt x="877" y="779"/>
                  </a:lnTo>
                  <a:lnTo>
                    <a:pt x="875" y="779"/>
                  </a:lnTo>
                  <a:lnTo>
                    <a:pt x="875" y="777"/>
                  </a:lnTo>
                  <a:lnTo>
                    <a:pt x="874" y="776"/>
                  </a:lnTo>
                  <a:lnTo>
                    <a:pt x="874" y="774"/>
                  </a:lnTo>
                  <a:lnTo>
                    <a:pt x="877" y="776"/>
                  </a:lnTo>
                  <a:lnTo>
                    <a:pt x="877" y="774"/>
                  </a:lnTo>
                  <a:lnTo>
                    <a:pt x="875" y="774"/>
                  </a:lnTo>
                  <a:lnTo>
                    <a:pt x="874" y="774"/>
                  </a:lnTo>
                  <a:lnTo>
                    <a:pt x="874" y="773"/>
                  </a:lnTo>
                  <a:lnTo>
                    <a:pt x="874" y="771"/>
                  </a:lnTo>
                  <a:lnTo>
                    <a:pt x="875" y="771"/>
                  </a:lnTo>
                  <a:lnTo>
                    <a:pt x="875" y="770"/>
                  </a:lnTo>
                  <a:lnTo>
                    <a:pt x="874" y="771"/>
                  </a:lnTo>
                  <a:lnTo>
                    <a:pt x="871" y="771"/>
                  </a:lnTo>
                  <a:lnTo>
                    <a:pt x="869" y="771"/>
                  </a:lnTo>
                  <a:lnTo>
                    <a:pt x="869" y="773"/>
                  </a:lnTo>
                  <a:lnTo>
                    <a:pt x="871" y="774"/>
                  </a:lnTo>
                  <a:lnTo>
                    <a:pt x="874" y="776"/>
                  </a:lnTo>
                  <a:lnTo>
                    <a:pt x="871" y="777"/>
                  </a:lnTo>
                  <a:lnTo>
                    <a:pt x="874" y="777"/>
                  </a:lnTo>
                  <a:lnTo>
                    <a:pt x="874" y="779"/>
                  </a:lnTo>
                  <a:lnTo>
                    <a:pt x="874" y="780"/>
                  </a:lnTo>
                  <a:lnTo>
                    <a:pt x="871" y="780"/>
                  </a:lnTo>
                  <a:lnTo>
                    <a:pt x="869" y="780"/>
                  </a:lnTo>
                  <a:lnTo>
                    <a:pt x="868" y="780"/>
                  </a:lnTo>
                  <a:lnTo>
                    <a:pt x="866" y="780"/>
                  </a:lnTo>
                  <a:lnTo>
                    <a:pt x="866" y="779"/>
                  </a:lnTo>
                  <a:lnTo>
                    <a:pt x="865" y="777"/>
                  </a:lnTo>
                  <a:lnTo>
                    <a:pt x="863" y="779"/>
                  </a:lnTo>
                  <a:lnTo>
                    <a:pt x="863" y="780"/>
                  </a:lnTo>
                  <a:lnTo>
                    <a:pt x="862" y="780"/>
                  </a:lnTo>
                  <a:lnTo>
                    <a:pt x="860" y="779"/>
                  </a:lnTo>
                  <a:lnTo>
                    <a:pt x="860" y="777"/>
                  </a:lnTo>
                  <a:lnTo>
                    <a:pt x="862" y="777"/>
                  </a:lnTo>
                  <a:lnTo>
                    <a:pt x="860" y="776"/>
                  </a:lnTo>
                  <a:lnTo>
                    <a:pt x="860" y="774"/>
                  </a:lnTo>
                  <a:lnTo>
                    <a:pt x="862" y="774"/>
                  </a:lnTo>
                  <a:lnTo>
                    <a:pt x="863" y="774"/>
                  </a:lnTo>
                  <a:lnTo>
                    <a:pt x="865" y="774"/>
                  </a:lnTo>
                  <a:lnTo>
                    <a:pt x="865" y="776"/>
                  </a:lnTo>
                  <a:lnTo>
                    <a:pt x="866" y="776"/>
                  </a:lnTo>
                  <a:lnTo>
                    <a:pt x="866" y="777"/>
                  </a:lnTo>
                  <a:lnTo>
                    <a:pt x="868" y="777"/>
                  </a:lnTo>
                  <a:lnTo>
                    <a:pt x="868" y="776"/>
                  </a:lnTo>
                  <a:lnTo>
                    <a:pt x="866" y="776"/>
                  </a:lnTo>
                  <a:lnTo>
                    <a:pt x="865" y="774"/>
                  </a:lnTo>
                  <a:lnTo>
                    <a:pt x="866" y="774"/>
                  </a:lnTo>
                  <a:lnTo>
                    <a:pt x="866" y="773"/>
                  </a:lnTo>
                  <a:lnTo>
                    <a:pt x="865" y="773"/>
                  </a:lnTo>
                  <a:lnTo>
                    <a:pt x="865" y="771"/>
                  </a:lnTo>
                  <a:lnTo>
                    <a:pt x="863" y="773"/>
                  </a:lnTo>
                  <a:lnTo>
                    <a:pt x="863" y="771"/>
                  </a:lnTo>
                  <a:lnTo>
                    <a:pt x="862" y="771"/>
                  </a:lnTo>
                  <a:lnTo>
                    <a:pt x="862" y="770"/>
                  </a:lnTo>
                  <a:lnTo>
                    <a:pt x="860" y="770"/>
                  </a:lnTo>
                  <a:lnTo>
                    <a:pt x="860" y="768"/>
                  </a:lnTo>
                  <a:lnTo>
                    <a:pt x="859" y="768"/>
                  </a:lnTo>
                  <a:lnTo>
                    <a:pt x="859" y="767"/>
                  </a:lnTo>
                  <a:lnTo>
                    <a:pt x="860" y="767"/>
                  </a:lnTo>
                  <a:lnTo>
                    <a:pt x="862" y="768"/>
                  </a:lnTo>
                  <a:lnTo>
                    <a:pt x="863" y="770"/>
                  </a:lnTo>
                  <a:lnTo>
                    <a:pt x="866" y="770"/>
                  </a:lnTo>
                  <a:lnTo>
                    <a:pt x="866" y="770"/>
                  </a:lnTo>
                  <a:lnTo>
                    <a:pt x="865" y="770"/>
                  </a:lnTo>
                  <a:lnTo>
                    <a:pt x="863" y="770"/>
                  </a:lnTo>
                  <a:lnTo>
                    <a:pt x="863" y="768"/>
                  </a:lnTo>
                  <a:lnTo>
                    <a:pt x="862" y="768"/>
                  </a:lnTo>
                  <a:lnTo>
                    <a:pt x="862" y="767"/>
                  </a:lnTo>
                  <a:lnTo>
                    <a:pt x="863" y="767"/>
                  </a:lnTo>
                  <a:lnTo>
                    <a:pt x="865" y="768"/>
                  </a:lnTo>
                  <a:lnTo>
                    <a:pt x="865" y="767"/>
                  </a:lnTo>
                  <a:lnTo>
                    <a:pt x="866" y="768"/>
                  </a:lnTo>
                  <a:lnTo>
                    <a:pt x="866" y="767"/>
                  </a:lnTo>
                  <a:lnTo>
                    <a:pt x="866" y="765"/>
                  </a:lnTo>
                  <a:lnTo>
                    <a:pt x="865" y="764"/>
                  </a:lnTo>
                  <a:lnTo>
                    <a:pt x="863" y="764"/>
                  </a:lnTo>
                  <a:lnTo>
                    <a:pt x="862" y="764"/>
                  </a:lnTo>
                  <a:lnTo>
                    <a:pt x="862" y="762"/>
                  </a:lnTo>
                  <a:lnTo>
                    <a:pt x="860" y="762"/>
                  </a:lnTo>
                  <a:lnTo>
                    <a:pt x="860" y="760"/>
                  </a:lnTo>
                  <a:lnTo>
                    <a:pt x="862" y="760"/>
                  </a:lnTo>
                  <a:lnTo>
                    <a:pt x="863" y="760"/>
                  </a:lnTo>
                  <a:lnTo>
                    <a:pt x="865" y="762"/>
                  </a:lnTo>
                  <a:lnTo>
                    <a:pt x="866" y="762"/>
                  </a:lnTo>
                  <a:lnTo>
                    <a:pt x="865" y="760"/>
                  </a:lnTo>
                  <a:lnTo>
                    <a:pt x="866" y="760"/>
                  </a:lnTo>
                  <a:lnTo>
                    <a:pt x="868" y="762"/>
                  </a:lnTo>
                  <a:lnTo>
                    <a:pt x="868" y="764"/>
                  </a:lnTo>
                  <a:lnTo>
                    <a:pt x="868" y="765"/>
                  </a:lnTo>
                  <a:lnTo>
                    <a:pt x="869" y="767"/>
                  </a:lnTo>
                  <a:lnTo>
                    <a:pt x="868" y="767"/>
                  </a:lnTo>
                  <a:lnTo>
                    <a:pt x="869" y="768"/>
                  </a:lnTo>
                  <a:lnTo>
                    <a:pt x="871" y="768"/>
                  </a:lnTo>
                  <a:lnTo>
                    <a:pt x="869" y="767"/>
                  </a:lnTo>
                  <a:lnTo>
                    <a:pt x="869" y="765"/>
                  </a:lnTo>
                  <a:lnTo>
                    <a:pt x="869" y="764"/>
                  </a:lnTo>
                  <a:lnTo>
                    <a:pt x="868" y="762"/>
                  </a:lnTo>
                  <a:lnTo>
                    <a:pt x="869" y="762"/>
                  </a:lnTo>
                  <a:lnTo>
                    <a:pt x="866" y="760"/>
                  </a:lnTo>
                  <a:lnTo>
                    <a:pt x="868" y="759"/>
                  </a:lnTo>
                  <a:lnTo>
                    <a:pt x="866" y="759"/>
                  </a:lnTo>
                  <a:lnTo>
                    <a:pt x="865" y="759"/>
                  </a:lnTo>
                  <a:lnTo>
                    <a:pt x="865" y="757"/>
                  </a:lnTo>
                  <a:lnTo>
                    <a:pt x="866" y="756"/>
                  </a:lnTo>
                  <a:lnTo>
                    <a:pt x="865" y="756"/>
                  </a:lnTo>
                  <a:lnTo>
                    <a:pt x="865" y="757"/>
                  </a:lnTo>
                  <a:lnTo>
                    <a:pt x="863" y="757"/>
                  </a:lnTo>
                  <a:lnTo>
                    <a:pt x="862" y="756"/>
                  </a:lnTo>
                  <a:lnTo>
                    <a:pt x="863" y="756"/>
                  </a:lnTo>
                  <a:lnTo>
                    <a:pt x="863" y="754"/>
                  </a:lnTo>
                  <a:lnTo>
                    <a:pt x="865" y="753"/>
                  </a:lnTo>
                  <a:lnTo>
                    <a:pt x="866" y="754"/>
                  </a:lnTo>
                  <a:lnTo>
                    <a:pt x="866" y="753"/>
                  </a:lnTo>
                  <a:lnTo>
                    <a:pt x="868" y="753"/>
                  </a:lnTo>
                  <a:lnTo>
                    <a:pt x="868" y="754"/>
                  </a:lnTo>
                  <a:lnTo>
                    <a:pt x="869" y="754"/>
                  </a:lnTo>
                  <a:lnTo>
                    <a:pt x="869" y="756"/>
                  </a:lnTo>
                  <a:lnTo>
                    <a:pt x="869" y="757"/>
                  </a:lnTo>
                  <a:lnTo>
                    <a:pt x="871" y="756"/>
                  </a:lnTo>
                  <a:lnTo>
                    <a:pt x="869" y="754"/>
                  </a:lnTo>
                  <a:lnTo>
                    <a:pt x="871" y="753"/>
                  </a:lnTo>
                  <a:lnTo>
                    <a:pt x="871" y="754"/>
                  </a:lnTo>
                  <a:lnTo>
                    <a:pt x="874" y="756"/>
                  </a:lnTo>
                  <a:lnTo>
                    <a:pt x="874" y="757"/>
                  </a:lnTo>
                  <a:lnTo>
                    <a:pt x="875" y="757"/>
                  </a:lnTo>
                  <a:lnTo>
                    <a:pt x="875" y="759"/>
                  </a:lnTo>
                  <a:lnTo>
                    <a:pt x="875" y="760"/>
                  </a:lnTo>
                  <a:lnTo>
                    <a:pt x="877" y="762"/>
                  </a:lnTo>
                  <a:lnTo>
                    <a:pt x="877" y="764"/>
                  </a:lnTo>
                  <a:lnTo>
                    <a:pt x="878" y="764"/>
                  </a:lnTo>
                  <a:lnTo>
                    <a:pt x="878" y="765"/>
                  </a:lnTo>
                  <a:lnTo>
                    <a:pt x="880" y="767"/>
                  </a:lnTo>
                  <a:lnTo>
                    <a:pt x="880" y="765"/>
                  </a:lnTo>
                  <a:lnTo>
                    <a:pt x="878" y="764"/>
                  </a:lnTo>
                  <a:lnTo>
                    <a:pt x="878" y="762"/>
                  </a:lnTo>
                  <a:lnTo>
                    <a:pt x="877" y="762"/>
                  </a:lnTo>
                  <a:lnTo>
                    <a:pt x="877" y="760"/>
                  </a:lnTo>
                  <a:lnTo>
                    <a:pt x="877" y="759"/>
                  </a:lnTo>
                  <a:lnTo>
                    <a:pt x="877" y="757"/>
                  </a:lnTo>
                  <a:lnTo>
                    <a:pt x="875" y="757"/>
                  </a:lnTo>
                  <a:lnTo>
                    <a:pt x="875" y="756"/>
                  </a:lnTo>
                  <a:lnTo>
                    <a:pt x="875" y="754"/>
                  </a:lnTo>
                  <a:lnTo>
                    <a:pt x="875" y="753"/>
                  </a:lnTo>
                  <a:lnTo>
                    <a:pt x="877" y="754"/>
                  </a:lnTo>
                  <a:lnTo>
                    <a:pt x="878" y="754"/>
                  </a:lnTo>
                  <a:lnTo>
                    <a:pt x="878" y="753"/>
                  </a:lnTo>
                  <a:lnTo>
                    <a:pt x="880" y="754"/>
                  </a:lnTo>
                  <a:lnTo>
                    <a:pt x="881" y="754"/>
                  </a:lnTo>
                  <a:lnTo>
                    <a:pt x="880" y="753"/>
                  </a:lnTo>
                  <a:lnTo>
                    <a:pt x="878" y="753"/>
                  </a:lnTo>
                  <a:lnTo>
                    <a:pt x="877" y="753"/>
                  </a:lnTo>
                  <a:lnTo>
                    <a:pt x="875" y="753"/>
                  </a:lnTo>
                  <a:lnTo>
                    <a:pt x="875" y="751"/>
                  </a:lnTo>
                  <a:lnTo>
                    <a:pt x="874" y="751"/>
                  </a:lnTo>
                  <a:lnTo>
                    <a:pt x="875" y="750"/>
                  </a:lnTo>
                  <a:lnTo>
                    <a:pt x="875" y="747"/>
                  </a:lnTo>
                  <a:lnTo>
                    <a:pt x="877" y="747"/>
                  </a:lnTo>
                  <a:lnTo>
                    <a:pt x="878" y="747"/>
                  </a:lnTo>
                  <a:lnTo>
                    <a:pt x="878" y="750"/>
                  </a:lnTo>
                  <a:lnTo>
                    <a:pt x="880" y="750"/>
                  </a:lnTo>
                  <a:lnTo>
                    <a:pt x="880" y="747"/>
                  </a:lnTo>
                  <a:lnTo>
                    <a:pt x="880" y="745"/>
                  </a:lnTo>
                  <a:lnTo>
                    <a:pt x="881" y="745"/>
                  </a:lnTo>
                  <a:lnTo>
                    <a:pt x="881" y="744"/>
                  </a:lnTo>
                  <a:lnTo>
                    <a:pt x="880" y="744"/>
                  </a:lnTo>
                  <a:lnTo>
                    <a:pt x="880" y="745"/>
                  </a:lnTo>
                  <a:lnTo>
                    <a:pt x="878" y="745"/>
                  </a:lnTo>
                  <a:lnTo>
                    <a:pt x="878" y="744"/>
                  </a:lnTo>
                  <a:lnTo>
                    <a:pt x="877" y="744"/>
                  </a:lnTo>
                  <a:lnTo>
                    <a:pt x="877" y="745"/>
                  </a:lnTo>
                  <a:lnTo>
                    <a:pt x="875" y="745"/>
                  </a:lnTo>
                  <a:lnTo>
                    <a:pt x="875" y="744"/>
                  </a:lnTo>
                  <a:lnTo>
                    <a:pt x="875" y="742"/>
                  </a:lnTo>
                  <a:lnTo>
                    <a:pt x="874" y="744"/>
                  </a:lnTo>
                  <a:lnTo>
                    <a:pt x="874" y="742"/>
                  </a:lnTo>
                  <a:lnTo>
                    <a:pt x="871" y="741"/>
                  </a:lnTo>
                  <a:lnTo>
                    <a:pt x="869" y="739"/>
                  </a:lnTo>
                  <a:lnTo>
                    <a:pt x="868" y="739"/>
                  </a:lnTo>
                  <a:lnTo>
                    <a:pt x="869" y="741"/>
                  </a:lnTo>
                  <a:lnTo>
                    <a:pt x="869" y="742"/>
                  </a:lnTo>
                  <a:lnTo>
                    <a:pt x="868" y="742"/>
                  </a:lnTo>
                  <a:lnTo>
                    <a:pt x="866" y="742"/>
                  </a:lnTo>
                  <a:lnTo>
                    <a:pt x="866" y="741"/>
                  </a:lnTo>
                  <a:lnTo>
                    <a:pt x="865" y="741"/>
                  </a:lnTo>
                  <a:lnTo>
                    <a:pt x="865" y="739"/>
                  </a:lnTo>
                  <a:lnTo>
                    <a:pt x="865" y="738"/>
                  </a:lnTo>
                  <a:lnTo>
                    <a:pt x="866" y="738"/>
                  </a:lnTo>
                  <a:lnTo>
                    <a:pt x="866" y="736"/>
                  </a:lnTo>
                  <a:lnTo>
                    <a:pt x="865" y="736"/>
                  </a:lnTo>
                  <a:lnTo>
                    <a:pt x="865" y="738"/>
                  </a:lnTo>
                  <a:lnTo>
                    <a:pt x="863" y="738"/>
                  </a:lnTo>
                  <a:lnTo>
                    <a:pt x="863" y="736"/>
                  </a:lnTo>
                  <a:lnTo>
                    <a:pt x="863" y="735"/>
                  </a:lnTo>
                  <a:lnTo>
                    <a:pt x="865" y="735"/>
                  </a:lnTo>
                  <a:lnTo>
                    <a:pt x="866" y="735"/>
                  </a:lnTo>
                  <a:lnTo>
                    <a:pt x="866" y="733"/>
                  </a:lnTo>
                  <a:lnTo>
                    <a:pt x="865" y="733"/>
                  </a:lnTo>
                  <a:lnTo>
                    <a:pt x="865" y="732"/>
                  </a:lnTo>
                  <a:lnTo>
                    <a:pt x="866" y="732"/>
                  </a:lnTo>
                  <a:lnTo>
                    <a:pt x="868" y="730"/>
                  </a:lnTo>
                  <a:lnTo>
                    <a:pt x="871" y="732"/>
                  </a:lnTo>
                  <a:lnTo>
                    <a:pt x="874" y="732"/>
                  </a:lnTo>
                  <a:lnTo>
                    <a:pt x="874" y="730"/>
                  </a:lnTo>
                  <a:lnTo>
                    <a:pt x="871" y="730"/>
                  </a:lnTo>
                  <a:lnTo>
                    <a:pt x="869" y="730"/>
                  </a:lnTo>
                  <a:lnTo>
                    <a:pt x="868" y="730"/>
                  </a:lnTo>
                  <a:lnTo>
                    <a:pt x="869" y="729"/>
                  </a:lnTo>
                  <a:lnTo>
                    <a:pt x="868" y="729"/>
                  </a:lnTo>
                  <a:lnTo>
                    <a:pt x="868" y="730"/>
                  </a:lnTo>
                  <a:lnTo>
                    <a:pt x="866" y="730"/>
                  </a:lnTo>
                  <a:lnTo>
                    <a:pt x="865" y="729"/>
                  </a:lnTo>
                  <a:lnTo>
                    <a:pt x="866" y="729"/>
                  </a:lnTo>
                  <a:lnTo>
                    <a:pt x="866" y="727"/>
                  </a:lnTo>
                  <a:lnTo>
                    <a:pt x="868" y="727"/>
                  </a:lnTo>
                  <a:lnTo>
                    <a:pt x="869" y="727"/>
                  </a:lnTo>
                  <a:lnTo>
                    <a:pt x="869" y="726"/>
                  </a:lnTo>
                  <a:lnTo>
                    <a:pt x="869" y="724"/>
                  </a:lnTo>
                  <a:lnTo>
                    <a:pt x="868" y="724"/>
                  </a:lnTo>
                  <a:lnTo>
                    <a:pt x="868" y="726"/>
                  </a:lnTo>
                  <a:lnTo>
                    <a:pt x="866" y="726"/>
                  </a:lnTo>
                  <a:lnTo>
                    <a:pt x="865" y="726"/>
                  </a:lnTo>
                  <a:lnTo>
                    <a:pt x="863" y="724"/>
                  </a:lnTo>
                  <a:lnTo>
                    <a:pt x="862" y="724"/>
                  </a:lnTo>
                  <a:lnTo>
                    <a:pt x="862" y="723"/>
                  </a:lnTo>
                  <a:lnTo>
                    <a:pt x="860" y="723"/>
                  </a:lnTo>
                  <a:lnTo>
                    <a:pt x="859" y="723"/>
                  </a:lnTo>
                  <a:lnTo>
                    <a:pt x="859" y="721"/>
                  </a:lnTo>
                  <a:lnTo>
                    <a:pt x="860" y="721"/>
                  </a:lnTo>
                  <a:lnTo>
                    <a:pt x="860" y="720"/>
                  </a:lnTo>
                  <a:lnTo>
                    <a:pt x="862" y="718"/>
                  </a:lnTo>
                  <a:lnTo>
                    <a:pt x="862" y="717"/>
                  </a:lnTo>
                  <a:lnTo>
                    <a:pt x="863" y="717"/>
                  </a:lnTo>
                  <a:lnTo>
                    <a:pt x="863" y="715"/>
                  </a:lnTo>
                  <a:lnTo>
                    <a:pt x="862" y="715"/>
                  </a:lnTo>
                  <a:lnTo>
                    <a:pt x="862" y="714"/>
                  </a:lnTo>
                  <a:lnTo>
                    <a:pt x="862" y="712"/>
                  </a:lnTo>
                  <a:lnTo>
                    <a:pt x="863" y="712"/>
                  </a:lnTo>
                  <a:lnTo>
                    <a:pt x="863" y="714"/>
                  </a:lnTo>
                  <a:lnTo>
                    <a:pt x="865" y="714"/>
                  </a:lnTo>
                  <a:lnTo>
                    <a:pt x="865" y="712"/>
                  </a:lnTo>
                  <a:lnTo>
                    <a:pt x="866" y="714"/>
                  </a:lnTo>
                  <a:lnTo>
                    <a:pt x="866" y="712"/>
                  </a:lnTo>
                  <a:lnTo>
                    <a:pt x="865" y="712"/>
                  </a:lnTo>
                  <a:lnTo>
                    <a:pt x="863" y="712"/>
                  </a:lnTo>
                  <a:lnTo>
                    <a:pt x="862" y="711"/>
                  </a:lnTo>
                  <a:lnTo>
                    <a:pt x="860" y="711"/>
                  </a:lnTo>
                  <a:lnTo>
                    <a:pt x="860" y="709"/>
                  </a:lnTo>
                  <a:lnTo>
                    <a:pt x="862" y="709"/>
                  </a:lnTo>
                  <a:lnTo>
                    <a:pt x="862" y="707"/>
                  </a:lnTo>
                  <a:lnTo>
                    <a:pt x="860" y="707"/>
                  </a:lnTo>
                  <a:lnTo>
                    <a:pt x="860" y="709"/>
                  </a:lnTo>
                  <a:lnTo>
                    <a:pt x="859" y="707"/>
                  </a:lnTo>
                  <a:lnTo>
                    <a:pt x="857" y="707"/>
                  </a:lnTo>
                  <a:lnTo>
                    <a:pt x="857" y="706"/>
                  </a:lnTo>
                  <a:lnTo>
                    <a:pt x="856" y="706"/>
                  </a:lnTo>
                  <a:lnTo>
                    <a:pt x="854" y="706"/>
                  </a:lnTo>
                  <a:lnTo>
                    <a:pt x="854" y="707"/>
                  </a:lnTo>
                  <a:lnTo>
                    <a:pt x="853" y="707"/>
                  </a:lnTo>
                  <a:lnTo>
                    <a:pt x="851" y="707"/>
                  </a:lnTo>
                  <a:lnTo>
                    <a:pt x="850" y="707"/>
                  </a:lnTo>
                  <a:lnTo>
                    <a:pt x="848" y="707"/>
                  </a:lnTo>
                  <a:lnTo>
                    <a:pt x="847" y="707"/>
                  </a:lnTo>
                  <a:lnTo>
                    <a:pt x="845" y="706"/>
                  </a:lnTo>
                  <a:lnTo>
                    <a:pt x="844" y="706"/>
                  </a:lnTo>
                  <a:lnTo>
                    <a:pt x="842" y="704"/>
                  </a:lnTo>
                  <a:lnTo>
                    <a:pt x="842" y="703"/>
                  </a:lnTo>
                  <a:lnTo>
                    <a:pt x="842" y="701"/>
                  </a:lnTo>
                  <a:lnTo>
                    <a:pt x="844" y="701"/>
                  </a:lnTo>
                  <a:lnTo>
                    <a:pt x="844" y="700"/>
                  </a:lnTo>
                  <a:lnTo>
                    <a:pt x="844" y="698"/>
                  </a:lnTo>
                  <a:lnTo>
                    <a:pt x="842" y="700"/>
                  </a:lnTo>
                  <a:lnTo>
                    <a:pt x="842" y="701"/>
                  </a:lnTo>
                  <a:lnTo>
                    <a:pt x="841" y="703"/>
                  </a:lnTo>
                  <a:lnTo>
                    <a:pt x="839" y="703"/>
                  </a:lnTo>
                  <a:lnTo>
                    <a:pt x="838" y="703"/>
                  </a:lnTo>
                  <a:lnTo>
                    <a:pt x="838" y="704"/>
                  </a:lnTo>
                  <a:lnTo>
                    <a:pt x="836" y="704"/>
                  </a:lnTo>
                  <a:lnTo>
                    <a:pt x="836" y="706"/>
                  </a:lnTo>
                  <a:lnTo>
                    <a:pt x="838" y="707"/>
                  </a:lnTo>
                  <a:lnTo>
                    <a:pt x="838" y="709"/>
                  </a:lnTo>
                  <a:lnTo>
                    <a:pt x="839" y="709"/>
                  </a:lnTo>
                  <a:lnTo>
                    <a:pt x="839" y="711"/>
                  </a:lnTo>
                  <a:lnTo>
                    <a:pt x="838" y="711"/>
                  </a:lnTo>
                  <a:lnTo>
                    <a:pt x="836" y="711"/>
                  </a:lnTo>
                  <a:lnTo>
                    <a:pt x="835" y="711"/>
                  </a:lnTo>
                  <a:lnTo>
                    <a:pt x="835" y="709"/>
                  </a:lnTo>
                  <a:lnTo>
                    <a:pt x="833" y="709"/>
                  </a:lnTo>
                  <a:lnTo>
                    <a:pt x="833" y="707"/>
                  </a:lnTo>
                  <a:lnTo>
                    <a:pt x="831" y="707"/>
                  </a:lnTo>
                  <a:lnTo>
                    <a:pt x="831" y="706"/>
                  </a:lnTo>
                  <a:lnTo>
                    <a:pt x="830" y="704"/>
                  </a:lnTo>
                  <a:lnTo>
                    <a:pt x="830" y="703"/>
                  </a:lnTo>
                  <a:lnTo>
                    <a:pt x="831" y="703"/>
                  </a:lnTo>
                  <a:lnTo>
                    <a:pt x="831" y="701"/>
                  </a:lnTo>
                  <a:lnTo>
                    <a:pt x="833" y="701"/>
                  </a:lnTo>
                  <a:lnTo>
                    <a:pt x="833" y="700"/>
                  </a:lnTo>
                  <a:lnTo>
                    <a:pt x="835" y="700"/>
                  </a:lnTo>
                  <a:lnTo>
                    <a:pt x="835" y="698"/>
                  </a:lnTo>
                  <a:lnTo>
                    <a:pt x="836" y="697"/>
                  </a:lnTo>
                  <a:lnTo>
                    <a:pt x="838" y="697"/>
                  </a:lnTo>
                  <a:lnTo>
                    <a:pt x="839" y="697"/>
                  </a:lnTo>
                  <a:lnTo>
                    <a:pt x="838" y="695"/>
                  </a:lnTo>
                  <a:lnTo>
                    <a:pt x="838" y="694"/>
                  </a:lnTo>
                  <a:lnTo>
                    <a:pt x="839" y="694"/>
                  </a:lnTo>
                  <a:lnTo>
                    <a:pt x="841" y="694"/>
                  </a:lnTo>
                  <a:lnTo>
                    <a:pt x="841" y="695"/>
                  </a:lnTo>
                  <a:lnTo>
                    <a:pt x="842" y="695"/>
                  </a:lnTo>
                  <a:lnTo>
                    <a:pt x="841" y="694"/>
                  </a:lnTo>
                  <a:lnTo>
                    <a:pt x="841" y="692"/>
                  </a:lnTo>
                  <a:lnTo>
                    <a:pt x="842" y="692"/>
                  </a:lnTo>
                  <a:lnTo>
                    <a:pt x="844" y="694"/>
                  </a:lnTo>
                  <a:lnTo>
                    <a:pt x="844" y="692"/>
                  </a:lnTo>
                  <a:lnTo>
                    <a:pt x="842" y="692"/>
                  </a:lnTo>
                  <a:lnTo>
                    <a:pt x="842" y="691"/>
                  </a:lnTo>
                  <a:lnTo>
                    <a:pt x="842" y="689"/>
                  </a:lnTo>
                  <a:lnTo>
                    <a:pt x="844" y="689"/>
                  </a:lnTo>
                  <a:lnTo>
                    <a:pt x="844" y="688"/>
                  </a:lnTo>
                  <a:lnTo>
                    <a:pt x="842" y="688"/>
                  </a:lnTo>
                  <a:lnTo>
                    <a:pt x="842" y="689"/>
                  </a:lnTo>
                  <a:lnTo>
                    <a:pt x="841" y="689"/>
                  </a:lnTo>
                  <a:lnTo>
                    <a:pt x="841" y="691"/>
                  </a:lnTo>
                  <a:lnTo>
                    <a:pt x="839" y="691"/>
                  </a:lnTo>
                  <a:lnTo>
                    <a:pt x="838" y="691"/>
                  </a:lnTo>
                  <a:lnTo>
                    <a:pt x="836" y="689"/>
                  </a:lnTo>
                  <a:lnTo>
                    <a:pt x="839" y="689"/>
                  </a:lnTo>
                  <a:lnTo>
                    <a:pt x="839" y="688"/>
                  </a:lnTo>
                  <a:lnTo>
                    <a:pt x="838" y="688"/>
                  </a:lnTo>
                  <a:lnTo>
                    <a:pt x="836" y="688"/>
                  </a:lnTo>
                  <a:lnTo>
                    <a:pt x="836" y="686"/>
                  </a:lnTo>
                  <a:lnTo>
                    <a:pt x="838" y="686"/>
                  </a:lnTo>
                  <a:lnTo>
                    <a:pt x="838" y="685"/>
                  </a:lnTo>
                  <a:lnTo>
                    <a:pt x="839" y="686"/>
                  </a:lnTo>
                  <a:lnTo>
                    <a:pt x="839" y="685"/>
                  </a:lnTo>
                  <a:lnTo>
                    <a:pt x="841" y="685"/>
                  </a:lnTo>
                  <a:lnTo>
                    <a:pt x="842" y="685"/>
                  </a:lnTo>
                  <a:lnTo>
                    <a:pt x="844" y="685"/>
                  </a:lnTo>
                  <a:lnTo>
                    <a:pt x="845" y="685"/>
                  </a:lnTo>
                  <a:lnTo>
                    <a:pt x="845" y="686"/>
                  </a:lnTo>
                  <a:lnTo>
                    <a:pt x="847" y="686"/>
                  </a:lnTo>
                  <a:lnTo>
                    <a:pt x="848" y="686"/>
                  </a:lnTo>
                  <a:lnTo>
                    <a:pt x="847" y="685"/>
                  </a:lnTo>
                  <a:lnTo>
                    <a:pt x="848" y="683"/>
                  </a:lnTo>
                  <a:lnTo>
                    <a:pt x="850" y="683"/>
                  </a:lnTo>
                  <a:lnTo>
                    <a:pt x="850" y="685"/>
                  </a:lnTo>
                  <a:lnTo>
                    <a:pt x="851" y="683"/>
                  </a:lnTo>
                  <a:lnTo>
                    <a:pt x="853" y="683"/>
                  </a:lnTo>
                  <a:lnTo>
                    <a:pt x="854" y="683"/>
                  </a:lnTo>
                  <a:lnTo>
                    <a:pt x="856" y="683"/>
                  </a:lnTo>
                  <a:lnTo>
                    <a:pt x="856" y="685"/>
                  </a:lnTo>
                  <a:lnTo>
                    <a:pt x="856" y="686"/>
                  </a:lnTo>
                  <a:lnTo>
                    <a:pt x="854" y="685"/>
                  </a:lnTo>
                  <a:lnTo>
                    <a:pt x="853" y="685"/>
                  </a:lnTo>
                  <a:lnTo>
                    <a:pt x="853" y="686"/>
                  </a:lnTo>
                  <a:lnTo>
                    <a:pt x="854" y="686"/>
                  </a:lnTo>
                  <a:lnTo>
                    <a:pt x="856" y="686"/>
                  </a:lnTo>
                  <a:lnTo>
                    <a:pt x="856" y="688"/>
                  </a:lnTo>
                  <a:lnTo>
                    <a:pt x="854" y="688"/>
                  </a:lnTo>
                  <a:lnTo>
                    <a:pt x="854" y="689"/>
                  </a:lnTo>
                  <a:lnTo>
                    <a:pt x="856" y="689"/>
                  </a:lnTo>
                  <a:lnTo>
                    <a:pt x="857" y="689"/>
                  </a:lnTo>
                  <a:lnTo>
                    <a:pt x="859" y="691"/>
                  </a:lnTo>
                  <a:lnTo>
                    <a:pt x="857" y="692"/>
                  </a:lnTo>
                  <a:lnTo>
                    <a:pt x="856" y="694"/>
                  </a:lnTo>
                  <a:lnTo>
                    <a:pt x="854" y="694"/>
                  </a:lnTo>
                  <a:lnTo>
                    <a:pt x="853" y="694"/>
                  </a:lnTo>
                  <a:lnTo>
                    <a:pt x="853" y="695"/>
                  </a:lnTo>
                  <a:lnTo>
                    <a:pt x="856" y="694"/>
                  </a:lnTo>
                  <a:lnTo>
                    <a:pt x="857" y="694"/>
                  </a:lnTo>
                  <a:lnTo>
                    <a:pt x="859" y="694"/>
                  </a:lnTo>
                  <a:lnTo>
                    <a:pt x="859" y="695"/>
                  </a:lnTo>
                  <a:lnTo>
                    <a:pt x="860" y="695"/>
                  </a:lnTo>
                  <a:lnTo>
                    <a:pt x="862" y="697"/>
                  </a:lnTo>
                  <a:lnTo>
                    <a:pt x="863" y="697"/>
                  </a:lnTo>
                  <a:lnTo>
                    <a:pt x="863" y="698"/>
                  </a:lnTo>
                  <a:lnTo>
                    <a:pt x="863" y="700"/>
                  </a:lnTo>
                  <a:lnTo>
                    <a:pt x="862" y="700"/>
                  </a:lnTo>
                  <a:lnTo>
                    <a:pt x="862" y="701"/>
                  </a:lnTo>
                  <a:lnTo>
                    <a:pt x="863" y="703"/>
                  </a:lnTo>
                  <a:lnTo>
                    <a:pt x="865" y="703"/>
                  </a:lnTo>
                  <a:lnTo>
                    <a:pt x="865" y="701"/>
                  </a:lnTo>
                  <a:lnTo>
                    <a:pt x="865" y="700"/>
                  </a:lnTo>
                  <a:lnTo>
                    <a:pt x="865" y="698"/>
                  </a:lnTo>
                  <a:lnTo>
                    <a:pt x="866" y="697"/>
                  </a:lnTo>
                  <a:lnTo>
                    <a:pt x="868" y="695"/>
                  </a:lnTo>
                  <a:lnTo>
                    <a:pt x="868" y="694"/>
                  </a:lnTo>
                  <a:lnTo>
                    <a:pt x="868" y="692"/>
                  </a:lnTo>
                  <a:lnTo>
                    <a:pt x="868" y="691"/>
                  </a:lnTo>
                  <a:lnTo>
                    <a:pt x="866" y="694"/>
                  </a:lnTo>
                  <a:lnTo>
                    <a:pt x="866" y="695"/>
                  </a:lnTo>
                  <a:lnTo>
                    <a:pt x="865" y="697"/>
                  </a:lnTo>
                  <a:lnTo>
                    <a:pt x="865" y="695"/>
                  </a:lnTo>
                  <a:lnTo>
                    <a:pt x="865" y="694"/>
                  </a:lnTo>
                  <a:lnTo>
                    <a:pt x="865" y="692"/>
                  </a:lnTo>
                  <a:lnTo>
                    <a:pt x="865" y="691"/>
                  </a:lnTo>
                  <a:lnTo>
                    <a:pt x="863" y="689"/>
                  </a:lnTo>
                  <a:lnTo>
                    <a:pt x="863" y="688"/>
                  </a:lnTo>
                  <a:lnTo>
                    <a:pt x="863" y="686"/>
                  </a:lnTo>
                  <a:lnTo>
                    <a:pt x="865" y="686"/>
                  </a:lnTo>
                  <a:lnTo>
                    <a:pt x="865" y="685"/>
                  </a:lnTo>
                  <a:lnTo>
                    <a:pt x="863" y="685"/>
                  </a:lnTo>
                  <a:lnTo>
                    <a:pt x="866" y="682"/>
                  </a:lnTo>
                  <a:lnTo>
                    <a:pt x="869" y="682"/>
                  </a:lnTo>
                  <a:lnTo>
                    <a:pt x="869" y="680"/>
                  </a:lnTo>
                  <a:lnTo>
                    <a:pt x="868" y="680"/>
                  </a:lnTo>
                  <a:lnTo>
                    <a:pt x="866" y="680"/>
                  </a:lnTo>
                  <a:lnTo>
                    <a:pt x="865" y="680"/>
                  </a:lnTo>
                  <a:lnTo>
                    <a:pt x="865" y="682"/>
                  </a:lnTo>
                  <a:lnTo>
                    <a:pt x="863" y="682"/>
                  </a:lnTo>
                  <a:lnTo>
                    <a:pt x="863" y="683"/>
                  </a:lnTo>
                  <a:lnTo>
                    <a:pt x="862" y="682"/>
                  </a:lnTo>
                  <a:lnTo>
                    <a:pt x="862" y="683"/>
                  </a:lnTo>
                  <a:lnTo>
                    <a:pt x="860" y="683"/>
                  </a:lnTo>
                  <a:lnTo>
                    <a:pt x="860" y="682"/>
                  </a:lnTo>
                  <a:lnTo>
                    <a:pt x="859" y="682"/>
                  </a:lnTo>
                  <a:lnTo>
                    <a:pt x="859" y="680"/>
                  </a:lnTo>
                  <a:lnTo>
                    <a:pt x="857" y="680"/>
                  </a:lnTo>
                  <a:lnTo>
                    <a:pt x="859" y="679"/>
                  </a:lnTo>
                  <a:lnTo>
                    <a:pt x="857" y="679"/>
                  </a:lnTo>
                  <a:lnTo>
                    <a:pt x="857" y="677"/>
                  </a:lnTo>
                  <a:lnTo>
                    <a:pt x="857" y="676"/>
                  </a:lnTo>
                  <a:lnTo>
                    <a:pt x="859" y="676"/>
                  </a:lnTo>
                  <a:lnTo>
                    <a:pt x="860" y="676"/>
                  </a:lnTo>
                  <a:lnTo>
                    <a:pt x="860" y="677"/>
                  </a:lnTo>
                  <a:lnTo>
                    <a:pt x="860" y="679"/>
                  </a:lnTo>
                  <a:lnTo>
                    <a:pt x="860" y="680"/>
                  </a:lnTo>
                  <a:lnTo>
                    <a:pt x="862" y="680"/>
                  </a:lnTo>
                  <a:lnTo>
                    <a:pt x="862" y="679"/>
                  </a:lnTo>
                  <a:lnTo>
                    <a:pt x="862" y="677"/>
                  </a:lnTo>
                  <a:lnTo>
                    <a:pt x="862" y="676"/>
                  </a:lnTo>
                  <a:lnTo>
                    <a:pt x="862" y="674"/>
                  </a:lnTo>
                  <a:lnTo>
                    <a:pt x="863" y="676"/>
                  </a:lnTo>
                  <a:lnTo>
                    <a:pt x="863" y="674"/>
                  </a:lnTo>
                  <a:lnTo>
                    <a:pt x="865" y="674"/>
                  </a:lnTo>
                  <a:lnTo>
                    <a:pt x="863" y="673"/>
                  </a:lnTo>
                  <a:lnTo>
                    <a:pt x="865" y="673"/>
                  </a:lnTo>
                  <a:lnTo>
                    <a:pt x="866" y="673"/>
                  </a:lnTo>
                  <a:lnTo>
                    <a:pt x="866" y="674"/>
                  </a:lnTo>
                  <a:lnTo>
                    <a:pt x="868" y="674"/>
                  </a:lnTo>
                  <a:lnTo>
                    <a:pt x="869" y="674"/>
                  </a:lnTo>
                  <a:lnTo>
                    <a:pt x="869" y="676"/>
                  </a:lnTo>
                  <a:lnTo>
                    <a:pt x="871" y="676"/>
                  </a:lnTo>
                  <a:lnTo>
                    <a:pt x="874" y="676"/>
                  </a:lnTo>
                  <a:lnTo>
                    <a:pt x="875" y="676"/>
                  </a:lnTo>
                  <a:lnTo>
                    <a:pt x="875" y="674"/>
                  </a:lnTo>
                  <a:lnTo>
                    <a:pt x="874" y="674"/>
                  </a:lnTo>
                  <a:lnTo>
                    <a:pt x="871" y="674"/>
                  </a:lnTo>
                  <a:lnTo>
                    <a:pt x="869" y="674"/>
                  </a:lnTo>
                  <a:lnTo>
                    <a:pt x="866" y="671"/>
                  </a:lnTo>
                  <a:lnTo>
                    <a:pt x="865" y="671"/>
                  </a:lnTo>
                  <a:lnTo>
                    <a:pt x="863" y="671"/>
                  </a:lnTo>
                  <a:lnTo>
                    <a:pt x="863" y="673"/>
                  </a:lnTo>
                  <a:lnTo>
                    <a:pt x="862" y="673"/>
                  </a:lnTo>
                  <a:lnTo>
                    <a:pt x="862" y="671"/>
                  </a:lnTo>
                  <a:lnTo>
                    <a:pt x="860" y="671"/>
                  </a:lnTo>
                  <a:lnTo>
                    <a:pt x="860" y="670"/>
                  </a:lnTo>
                  <a:lnTo>
                    <a:pt x="862" y="670"/>
                  </a:lnTo>
                  <a:lnTo>
                    <a:pt x="863" y="668"/>
                  </a:lnTo>
                  <a:lnTo>
                    <a:pt x="862" y="668"/>
                  </a:lnTo>
                  <a:lnTo>
                    <a:pt x="862" y="667"/>
                  </a:lnTo>
                  <a:lnTo>
                    <a:pt x="860" y="667"/>
                  </a:lnTo>
                  <a:lnTo>
                    <a:pt x="860" y="665"/>
                  </a:lnTo>
                  <a:lnTo>
                    <a:pt x="860" y="664"/>
                  </a:lnTo>
                  <a:lnTo>
                    <a:pt x="863" y="665"/>
                  </a:lnTo>
                  <a:lnTo>
                    <a:pt x="863" y="664"/>
                  </a:lnTo>
                  <a:lnTo>
                    <a:pt x="865" y="664"/>
                  </a:lnTo>
                  <a:lnTo>
                    <a:pt x="866" y="662"/>
                  </a:lnTo>
                  <a:lnTo>
                    <a:pt x="868" y="662"/>
                  </a:lnTo>
                  <a:lnTo>
                    <a:pt x="869" y="659"/>
                  </a:lnTo>
                  <a:lnTo>
                    <a:pt x="871" y="659"/>
                  </a:lnTo>
                  <a:lnTo>
                    <a:pt x="869" y="657"/>
                  </a:lnTo>
                  <a:lnTo>
                    <a:pt x="869" y="656"/>
                  </a:lnTo>
                  <a:lnTo>
                    <a:pt x="869" y="654"/>
                  </a:lnTo>
                  <a:lnTo>
                    <a:pt x="871" y="653"/>
                  </a:lnTo>
                  <a:lnTo>
                    <a:pt x="869" y="653"/>
                  </a:lnTo>
                  <a:lnTo>
                    <a:pt x="868" y="653"/>
                  </a:lnTo>
                  <a:lnTo>
                    <a:pt x="868" y="651"/>
                  </a:lnTo>
                  <a:lnTo>
                    <a:pt x="866" y="651"/>
                  </a:lnTo>
                  <a:lnTo>
                    <a:pt x="865" y="651"/>
                  </a:lnTo>
                  <a:lnTo>
                    <a:pt x="863" y="650"/>
                  </a:lnTo>
                  <a:lnTo>
                    <a:pt x="863" y="648"/>
                  </a:lnTo>
                  <a:lnTo>
                    <a:pt x="862" y="648"/>
                  </a:lnTo>
                  <a:lnTo>
                    <a:pt x="860" y="648"/>
                  </a:lnTo>
                  <a:lnTo>
                    <a:pt x="859" y="648"/>
                  </a:lnTo>
                  <a:lnTo>
                    <a:pt x="857" y="647"/>
                  </a:lnTo>
                  <a:lnTo>
                    <a:pt x="859" y="647"/>
                  </a:lnTo>
                  <a:lnTo>
                    <a:pt x="859" y="644"/>
                  </a:lnTo>
                  <a:lnTo>
                    <a:pt x="857" y="644"/>
                  </a:lnTo>
                  <a:lnTo>
                    <a:pt x="857" y="647"/>
                  </a:lnTo>
                  <a:lnTo>
                    <a:pt x="856" y="647"/>
                  </a:lnTo>
                  <a:lnTo>
                    <a:pt x="856" y="644"/>
                  </a:lnTo>
                  <a:lnTo>
                    <a:pt x="854" y="644"/>
                  </a:lnTo>
                  <a:lnTo>
                    <a:pt x="854" y="642"/>
                  </a:lnTo>
                  <a:lnTo>
                    <a:pt x="856" y="642"/>
                  </a:lnTo>
                  <a:lnTo>
                    <a:pt x="857" y="642"/>
                  </a:lnTo>
                  <a:lnTo>
                    <a:pt x="857" y="641"/>
                  </a:lnTo>
                  <a:lnTo>
                    <a:pt x="856" y="639"/>
                  </a:lnTo>
                  <a:lnTo>
                    <a:pt x="857" y="638"/>
                  </a:lnTo>
                  <a:lnTo>
                    <a:pt x="857" y="636"/>
                  </a:lnTo>
                  <a:lnTo>
                    <a:pt x="859" y="636"/>
                  </a:lnTo>
                  <a:lnTo>
                    <a:pt x="859" y="635"/>
                  </a:lnTo>
                  <a:lnTo>
                    <a:pt x="860" y="635"/>
                  </a:lnTo>
                  <a:lnTo>
                    <a:pt x="860" y="633"/>
                  </a:lnTo>
                  <a:lnTo>
                    <a:pt x="859" y="633"/>
                  </a:lnTo>
                  <a:lnTo>
                    <a:pt x="859" y="635"/>
                  </a:lnTo>
                  <a:lnTo>
                    <a:pt x="857" y="635"/>
                  </a:lnTo>
                  <a:lnTo>
                    <a:pt x="857" y="633"/>
                  </a:lnTo>
                  <a:lnTo>
                    <a:pt x="856" y="633"/>
                  </a:lnTo>
                  <a:lnTo>
                    <a:pt x="856" y="632"/>
                  </a:lnTo>
                  <a:lnTo>
                    <a:pt x="857" y="632"/>
                  </a:lnTo>
                  <a:lnTo>
                    <a:pt x="857" y="630"/>
                  </a:lnTo>
                  <a:lnTo>
                    <a:pt x="856" y="630"/>
                  </a:lnTo>
                  <a:lnTo>
                    <a:pt x="854" y="630"/>
                  </a:lnTo>
                  <a:lnTo>
                    <a:pt x="854" y="629"/>
                  </a:lnTo>
                  <a:lnTo>
                    <a:pt x="853" y="629"/>
                  </a:lnTo>
                  <a:lnTo>
                    <a:pt x="853" y="627"/>
                  </a:lnTo>
                  <a:lnTo>
                    <a:pt x="853" y="626"/>
                  </a:lnTo>
                  <a:lnTo>
                    <a:pt x="851" y="624"/>
                  </a:lnTo>
                  <a:lnTo>
                    <a:pt x="853" y="623"/>
                  </a:lnTo>
                  <a:lnTo>
                    <a:pt x="854" y="623"/>
                  </a:lnTo>
                  <a:lnTo>
                    <a:pt x="854" y="621"/>
                  </a:lnTo>
                  <a:lnTo>
                    <a:pt x="853" y="620"/>
                  </a:lnTo>
                  <a:lnTo>
                    <a:pt x="853" y="618"/>
                  </a:lnTo>
                  <a:lnTo>
                    <a:pt x="854" y="617"/>
                  </a:lnTo>
                  <a:lnTo>
                    <a:pt x="856" y="618"/>
                  </a:lnTo>
                  <a:lnTo>
                    <a:pt x="857" y="618"/>
                  </a:lnTo>
                  <a:lnTo>
                    <a:pt x="856" y="617"/>
                  </a:lnTo>
                  <a:lnTo>
                    <a:pt x="856" y="615"/>
                  </a:lnTo>
                  <a:lnTo>
                    <a:pt x="854" y="614"/>
                  </a:lnTo>
                  <a:lnTo>
                    <a:pt x="853" y="614"/>
                  </a:lnTo>
                  <a:lnTo>
                    <a:pt x="853" y="612"/>
                  </a:lnTo>
                  <a:lnTo>
                    <a:pt x="851" y="611"/>
                  </a:lnTo>
                  <a:lnTo>
                    <a:pt x="851" y="609"/>
                  </a:lnTo>
                  <a:lnTo>
                    <a:pt x="851" y="608"/>
                  </a:lnTo>
                  <a:lnTo>
                    <a:pt x="850" y="608"/>
                  </a:lnTo>
                  <a:lnTo>
                    <a:pt x="850" y="606"/>
                  </a:lnTo>
                  <a:lnTo>
                    <a:pt x="850" y="604"/>
                  </a:lnTo>
                  <a:lnTo>
                    <a:pt x="851" y="604"/>
                  </a:lnTo>
                  <a:lnTo>
                    <a:pt x="853" y="604"/>
                  </a:lnTo>
                  <a:lnTo>
                    <a:pt x="854" y="606"/>
                  </a:lnTo>
                  <a:lnTo>
                    <a:pt x="856" y="606"/>
                  </a:lnTo>
                  <a:lnTo>
                    <a:pt x="856" y="604"/>
                  </a:lnTo>
                  <a:lnTo>
                    <a:pt x="854" y="604"/>
                  </a:lnTo>
                  <a:lnTo>
                    <a:pt x="853" y="604"/>
                  </a:lnTo>
                  <a:lnTo>
                    <a:pt x="851" y="603"/>
                  </a:lnTo>
                  <a:lnTo>
                    <a:pt x="851" y="601"/>
                  </a:lnTo>
                  <a:lnTo>
                    <a:pt x="850" y="601"/>
                  </a:lnTo>
                  <a:lnTo>
                    <a:pt x="850" y="600"/>
                  </a:lnTo>
                  <a:lnTo>
                    <a:pt x="848" y="600"/>
                  </a:lnTo>
                  <a:lnTo>
                    <a:pt x="848" y="598"/>
                  </a:lnTo>
                  <a:lnTo>
                    <a:pt x="850" y="598"/>
                  </a:lnTo>
                  <a:lnTo>
                    <a:pt x="851" y="598"/>
                  </a:lnTo>
                  <a:lnTo>
                    <a:pt x="851" y="597"/>
                  </a:lnTo>
                  <a:lnTo>
                    <a:pt x="853" y="597"/>
                  </a:lnTo>
                  <a:lnTo>
                    <a:pt x="853" y="598"/>
                  </a:lnTo>
                  <a:lnTo>
                    <a:pt x="856" y="601"/>
                  </a:lnTo>
                  <a:lnTo>
                    <a:pt x="856" y="600"/>
                  </a:lnTo>
                  <a:lnTo>
                    <a:pt x="856" y="598"/>
                  </a:lnTo>
                  <a:lnTo>
                    <a:pt x="854" y="598"/>
                  </a:lnTo>
                  <a:lnTo>
                    <a:pt x="854" y="597"/>
                  </a:lnTo>
                  <a:lnTo>
                    <a:pt x="854" y="595"/>
                  </a:lnTo>
                  <a:lnTo>
                    <a:pt x="853" y="594"/>
                  </a:lnTo>
                  <a:lnTo>
                    <a:pt x="853" y="592"/>
                  </a:lnTo>
                  <a:lnTo>
                    <a:pt x="851" y="592"/>
                  </a:lnTo>
                  <a:lnTo>
                    <a:pt x="851" y="594"/>
                  </a:lnTo>
                  <a:lnTo>
                    <a:pt x="850" y="594"/>
                  </a:lnTo>
                  <a:lnTo>
                    <a:pt x="850" y="592"/>
                  </a:lnTo>
                  <a:lnTo>
                    <a:pt x="848" y="594"/>
                  </a:lnTo>
                  <a:lnTo>
                    <a:pt x="847" y="592"/>
                  </a:lnTo>
                  <a:lnTo>
                    <a:pt x="845" y="592"/>
                  </a:lnTo>
                  <a:lnTo>
                    <a:pt x="845" y="591"/>
                  </a:lnTo>
                  <a:lnTo>
                    <a:pt x="845" y="589"/>
                  </a:lnTo>
                  <a:lnTo>
                    <a:pt x="847" y="588"/>
                  </a:lnTo>
                  <a:lnTo>
                    <a:pt x="848" y="586"/>
                  </a:lnTo>
                  <a:lnTo>
                    <a:pt x="847" y="585"/>
                  </a:lnTo>
                  <a:lnTo>
                    <a:pt x="847" y="583"/>
                  </a:lnTo>
                  <a:lnTo>
                    <a:pt x="845" y="583"/>
                  </a:lnTo>
                  <a:lnTo>
                    <a:pt x="845" y="582"/>
                  </a:lnTo>
                  <a:lnTo>
                    <a:pt x="844" y="582"/>
                  </a:lnTo>
                  <a:lnTo>
                    <a:pt x="842" y="582"/>
                  </a:lnTo>
                  <a:lnTo>
                    <a:pt x="841" y="582"/>
                  </a:lnTo>
                  <a:lnTo>
                    <a:pt x="841" y="580"/>
                  </a:lnTo>
                  <a:lnTo>
                    <a:pt x="839" y="582"/>
                  </a:lnTo>
                  <a:lnTo>
                    <a:pt x="838" y="583"/>
                  </a:lnTo>
                  <a:lnTo>
                    <a:pt x="839" y="585"/>
                  </a:lnTo>
                  <a:lnTo>
                    <a:pt x="839" y="586"/>
                  </a:lnTo>
                  <a:lnTo>
                    <a:pt x="841" y="586"/>
                  </a:lnTo>
                  <a:lnTo>
                    <a:pt x="841" y="588"/>
                  </a:lnTo>
                  <a:lnTo>
                    <a:pt x="839" y="588"/>
                  </a:lnTo>
                  <a:lnTo>
                    <a:pt x="838" y="588"/>
                  </a:lnTo>
                  <a:lnTo>
                    <a:pt x="836" y="588"/>
                  </a:lnTo>
                  <a:lnTo>
                    <a:pt x="835" y="588"/>
                  </a:lnTo>
                  <a:lnTo>
                    <a:pt x="833" y="588"/>
                  </a:lnTo>
                  <a:lnTo>
                    <a:pt x="831" y="588"/>
                  </a:lnTo>
                  <a:lnTo>
                    <a:pt x="831" y="589"/>
                  </a:lnTo>
                  <a:lnTo>
                    <a:pt x="831" y="591"/>
                  </a:lnTo>
                  <a:lnTo>
                    <a:pt x="831" y="592"/>
                  </a:lnTo>
                  <a:lnTo>
                    <a:pt x="833" y="592"/>
                  </a:lnTo>
                  <a:lnTo>
                    <a:pt x="833" y="594"/>
                  </a:lnTo>
                  <a:lnTo>
                    <a:pt x="835" y="594"/>
                  </a:lnTo>
                  <a:lnTo>
                    <a:pt x="835" y="595"/>
                  </a:lnTo>
                  <a:lnTo>
                    <a:pt x="835" y="597"/>
                  </a:lnTo>
                  <a:lnTo>
                    <a:pt x="836" y="597"/>
                  </a:lnTo>
                  <a:lnTo>
                    <a:pt x="838" y="597"/>
                  </a:lnTo>
                  <a:lnTo>
                    <a:pt x="838" y="598"/>
                  </a:lnTo>
                  <a:lnTo>
                    <a:pt x="838" y="600"/>
                  </a:lnTo>
                  <a:lnTo>
                    <a:pt x="836" y="600"/>
                  </a:lnTo>
                  <a:lnTo>
                    <a:pt x="835" y="600"/>
                  </a:lnTo>
                  <a:lnTo>
                    <a:pt x="833" y="601"/>
                  </a:lnTo>
                  <a:lnTo>
                    <a:pt x="833" y="603"/>
                  </a:lnTo>
                  <a:lnTo>
                    <a:pt x="833" y="604"/>
                  </a:lnTo>
                  <a:lnTo>
                    <a:pt x="835" y="604"/>
                  </a:lnTo>
                  <a:lnTo>
                    <a:pt x="833" y="606"/>
                  </a:lnTo>
                  <a:lnTo>
                    <a:pt x="831" y="604"/>
                  </a:lnTo>
                  <a:lnTo>
                    <a:pt x="831" y="606"/>
                  </a:lnTo>
                  <a:lnTo>
                    <a:pt x="831" y="608"/>
                  </a:lnTo>
                  <a:lnTo>
                    <a:pt x="833" y="608"/>
                  </a:lnTo>
                  <a:lnTo>
                    <a:pt x="835" y="609"/>
                  </a:lnTo>
                  <a:lnTo>
                    <a:pt x="836" y="609"/>
                  </a:lnTo>
                  <a:lnTo>
                    <a:pt x="836" y="611"/>
                  </a:lnTo>
                  <a:lnTo>
                    <a:pt x="838" y="611"/>
                  </a:lnTo>
                  <a:lnTo>
                    <a:pt x="839" y="612"/>
                  </a:lnTo>
                  <a:lnTo>
                    <a:pt x="841" y="612"/>
                  </a:lnTo>
                  <a:lnTo>
                    <a:pt x="841" y="614"/>
                  </a:lnTo>
                  <a:lnTo>
                    <a:pt x="839" y="614"/>
                  </a:lnTo>
                  <a:lnTo>
                    <a:pt x="838" y="614"/>
                  </a:lnTo>
                  <a:lnTo>
                    <a:pt x="838" y="615"/>
                  </a:lnTo>
                  <a:lnTo>
                    <a:pt x="839" y="615"/>
                  </a:lnTo>
                  <a:lnTo>
                    <a:pt x="839" y="617"/>
                  </a:lnTo>
                  <a:lnTo>
                    <a:pt x="841" y="617"/>
                  </a:lnTo>
                  <a:lnTo>
                    <a:pt x="839" y="618"/>
                  </a:lnTo>
                  <a:lnTo>
                    <a:pt x="841" y="618"/>
                  </a:lnTo>
                  <a:lnTo>
                    <a:pt x="842" y="620"/>
                  </a:lnTo>
                  <a:lnTo>
                    <a:pt x="841" y="620"/>
                  </a:lnTo>
                  <a:lnTo>
                    <a:pt x="839" y="620"/>
                  </a:lnTo>
                  <a:lnTo>
                    <a:pt x="838" y="620"/>
                  </a:lnTo>
                  <a:lnTo>
                    <a:pt x="838" y="621"/>
                  </a:lnTo>
                  <a:lnTo>
                    <a:pt x="839" y="621"/>
                  </a:lnTo>
                  <a:lnTo>
                    <a:pt x="841" y="621"/>
                  </a:lnTo>
                  <a:lnTo>
                    <a:pt x="841" y="623"/>
                  </a:lnTo>
                  <a:lnTo>
                    <a:pt x="841" y="624"/>
                  </a:lnTo>
                  <a:lnTo>
                    <a:pt x="841" y="626"/>
                  </a:lnTo>
                  <a:lnTo>
                    <a:pt x="839" y="626"/>
                  </a:lnTo>
                  <a:lnTo>
                    <a:pt x="838" y="626"/>
                  </a:lnTo>
                  <a:lnTo>
                    <a:pt x="836" y="626"/>
                  </a:lnTo>
                  <a:lnTo>
                    <a:pt x="835" y="626"/>
                  </a:lnTo>
                  <a:lnTo>
                    <a:pt x="833" y="626"/>
                  </a:lnTo>
                  <a:lnTo>
                    <a:pt x="831" y="626"/>
                  </a:lnTo>
                  <a:lnTo>
                    <a:pt x="831" y="624"/>
                  </a:lnTo>
                  <a:lnTo>
                    <a:pt x="830" y="624"/>
                  </a:lnTo>
                  <a:lnTo>
                    <a:pt x="828" y="624"/>
                  </a:lnTo>
                  <a:lnTo>
                    <a:pt x="827" y="623"/>
                  </a:lnTo>
                  <a:lnTo>
                    <a:pt x="825" y="623"/>
                  </a:lnTo>
                  <a:lnTo>
                    <a:pt x="827" y="621"/>
                  </a:lnTo>
                  <a:lnTo>
                    <a:pt x="825" y="620"/>
                  </a:lnTo>
                  <a:lnTo>
                    <a:pt x="825" y="618"/>
                  </a:lnTo>
                  <a:lnTo>
                    <a:pt x="827" y="618"/>
                  </a:lnTo>
                  <a:lnTo>
                    <a:pt x="827" y="617"/>
                  </a:lnTo>
                  <a:lnTo>
                    <a:pt x="827" y="615"/>
                  </a:lnTo>
                  <a:lnTo>
                    <a:pt x="827" y="614"/>
                  </a:lnTo>
                  <a:lnTo>
                    <a:pt x="827" y="612"/>
                  </a:lnTo>
                  <a:lnTo>
                    <a:pt x="827" y="611"/>
                  </a:lnTo>
                  <a:lnTo>
                    <a:pt x="827" y="609"/>
                  </a:lnTo>
                  <a:lnTo>
                    <a:pt x="827" y="608"/>
                  </a:lnTo>
                  <a:lnTo>
                    <a:pt x="825" y="608"/>
                  </a:lnTo>
                  <a:lnTo>
                    <a:pt x="825" y="606"/>
                  </a:lnTo>
                  <a:lnTo>
                    <a:pt x="824" y="606"/>
                  </a:lnTo>
                  <a:lnTo>
                    <a:pt x="824" y="604"/>
                  </a:lnTo>
                  <a:lnTo>
                    <a:pt x="824" y="603"/>
                  </a:lnTo>
                  <a:lnTo>
                    <a:pt x="824" y="601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2" y="598"/>
                  </a:lnTo>
                  <a:lnTo>
                    <a:pt x="822" y="597"/>
                  </a:lnTo>
                  <a:lnTo>
                    <a:pt x="824" y="597"/>
                  </a:lnTo>
                  <a:lnTo>
                    <a:pt x="824" y="595"/>
                  </a:lnTo>
                  <a:lnTo>
                    <a:pt x="824" y="594"/>
                  </a:lnTo>
                  <a:lnTo>
                    <a:pt x="822" y="594"/>
                  </a:lnTo>
                  <a:lnTo>
                    <a:pt x="822" y="592"/>
                  </a:lnTo>
                  <a:lnTo>
                    <a:pt x="822" y="591"/>
                  </a:lnTo>
                  <a:lnTo>
                    <a:pt x="822" y="589"/>
                  </a:lnTo>
                  <a:lnTo>
                    <a:pt x="821" y="589"/>
                  </a:lnTo>
                  <a:lnTo>
                    <a:pt x="821" y="588"/>
                  </a:lnTo>
                  <a:lnTo>
                    <a:pt x="822" y="588"/>
                  </a:lnTo>
                  <a:lnTo>
                    <a:pt x="824" y="588"/>
                  </a:lnTo>
                  <a:lnTo>
                    <a:pt x="824" y="589"/>
                  </a:lnTo>
                  <a:lnTo>
                    <a:pt x="825" y="591"/>
                  </a:lnTo>
                  <a:lnTo>
                    <a:pt x="825" y="589"/>
                  </a:lnTo>
                  <a:lnTo>
                    <a:pt x="827" y="589"/>
                  </a:lnTo>
                  <a:lnTo>
                    <a:pt x="828" y="589"/>
                  </a:lnTo>
                  <a:lnTo>
                    <a:pt x="830" y="589"/>
                  </a:lnTo>
                  <a:lnTo>
                    <a:pt x="830" y="588"/>
                  </a:lnTo>
                  <a:lnTo>
                    <a:pt x="828" y="588"/>
                  </a:lnTo>
                  <a:lnTo>
                    <a:pt x="827" y="588"/>
                  </a:lnTo>
                  <a:lnTo>
                    <a:pt x="827" y="586"/>
                  </a:lnTo>
                  <a:lnTo>
                    <a:pt x="827" y="585"/>
                  </a:lnTo>
                  <a:lnTo>
                    <a:pt x="827" y="583"/>
                  </a:lnTo>
                  <a:lnTo>
                    <a:pt x="825" y="583"/>
                  </a:lnTo>
                  <a:lnTo>
                    <a:pt x="825" y="582"/>
                  </a:lnTo>
                  <a:lnTo>
                    <a:pt x="824" y="583"/>
                  </a:lnTo>
                  <a:lnTo>
                    <a:pt x="824" y="582"/>
                  </a:lnTo>
                  <a:lnTo>
                    <a:pt x="824" y="580"/>
                  </a:lnTo>
                  <a:lnTo>
                    <a:pt x="822" y="580"/>
                  </a:lnTo>
                  <a:lnTo>
                    <a:pt x="822" y="579"/>
                  </a:lnTo>
                  <a:lnTo>
                    <a:pt x="822" y="577"/>
                  </a:lnTo>
                  <a:lnTo>
                    <a:pt x="821" y="576"/>
                  </a:lnTo>
                  <a:lnTo>
                    <a:pt x="821" y="574"/>
                  </a:lnTo>
                  <a:lnTo>
                    <a:pt x="819" y="574"/>
                  </a:lnTo>
                  <a:lnTo>
                    <a:pt x="819" y="573"/>
                  </a:lnTo>
                  <a:lnTo>
                    <a:pt x="818" y="573"/>
                  </a:lnTo>
                  <a:lnTo>
                    <a:pt x="818" y="571"/>
                  </a:lnTo>
                  <a:lnTo>
                    <a:pt x="818" y="570"/>
                  </a:lnTo>
                  <a:lnTo>
                    <a:pt x="816" y="568"/>
                  </a:lnTo>
                  <a:lnTo>
                    <a:pt x="818" y="568"/>
                  </a:lnTo>
                  <a:lnTo>
                    <a:pt x="818" y="567"/>
                  </a:lnTo>
                  <a:lnTo>
                    <a:pt x="818" y="565"/>
                  </a:lnTo>
                  <a:lnTo>
                    <a:pt x="816" y="565"/>
                  </a:lnTo>
                  <a:lnTo>
                    <a:pt x="816" y="564"/>
                  </a:lnTo>
                  <a:lnTo>
                    <a:pt x="818" y="564"/>
                  </a:lnTo>
                  <a:lnTo>
                    <a:pt x="818" y="562"/>
                  </a:lnTo>
                  <a:lnTo>
                    <a:pt x="816" y="562"/>
                  </a:lnTo>
                  <a:lnTo>
                    <a:pt x="816" y="561"/>
                  </a:lnTo>
                  <a:lnTo>
                    <a:pt x="818" y="561"/>
                  </a:lnTo>
                  <a:lnTo>
                    <a:pt x="818" y="559"/>
                  </a:lnTo>
                  <a:lnTo>
                    <a:pt x="818" y="558"/>
                  </a:lnTo>
                  <a:lnTo>
                    <a:pt x="816" y="558"/>
                  </a:lnTo>
                  <a:lnTo>
                    <a:pt x="816" y="556"/>
                  </a:lnTo>
                  <a:lnTo>
                    <a:pt x="816" y="554"/>
                  </a:lnTo>
                  <a:lnTo>
                    <a:pt x="816" y="553"/>
                  </a:lnTo>
                  <a:lnTo>
                    <a:pt x="816" y="551"/>
                  </a:lnTo>
                  <a:lnTo>
                    <a:pt x="815" y="551"/>
                  </a:lnTo>
                  <a:lnTo>
                    <a:pt x="816" y="550"/>
                  </a:lnTo>
                  <a:lnTo>
                    <a:pt x="815" y="550"/>
                  </a:lnTo>
                  <a:lnTo>
                    <a:pt x="815" y="548"/>
                  </a:lnTo>
                  <a:lnTo>
                    <a:pt x="816" y="548"/>
                  </a:lnTo>
                  <a:lnTo>
                    <a:pt x="816" y="547"/>
                  </a:lnTo>
                  <a:lnTo>
                    <a:pt x="815" y="547"/>
                  </a:lnTo>
                  <a:lnTo>
                    <a:pt x="815" y="545"/>
                  </a:lnTo>
                  <a:lnTo>
                    <a:pt x="815" y="544"/>
                  </a:lnTo>
                  <a:lnTo>
                    <a:pt x="816" y="544"/>
                  </a:lnTo>
                  <a:lnTo>
                    <a:pt x="816" y="541"/>
                  </a:lnTo>
                  <a:lnTo>
                    <a:pt x="818" y="541"/>
                  </a:lnTo>
                  <a:lnTo>
                    <a:pt x="818" y="539"/>
                  </a:lnTo>
                  <a:lnTo>
                    <a:pt x="819" y="541"/>
                  </a:lnTo>
                  <a:lnTo>
                    <a:pt x="819" y="539"/>
                  </a:lnTo>
                  <a:lnTo>
                    <a:pt x="819" y="538"/>
                  </a:lnTo>
                  <a:lnTo>
                    <a:pt x="818" y="538"/>
                  </a:lnTo>
                  <a:lnTo>
                    <a:pt x="818" y="536"/>
                  </a:lnTo>
                  <a:lnTo>
                    <a:pt x="819" y="536"/>
                  </a:lnTo>
                  <a:lnTo>
                    <a:pt x="819" y="535"/>
                  </a:lnTo>
                  <a:lnTo>
                    <a:pt x="819" y="533"/>
                  </a:lnTo>
                  <a:lnTo>
                    <a:pt x="819" y="532"/>
                  </a:lnTo>
                  <a:lnTo>
                    <a:pt x="819" y="530"/>
                  </a:lnTo>
                  <a:lnTo>
                    <a:pt x="819" y="529"/>
                  </a:lnTo>
                  <a:lnTo>
                    <a:pt x="819" y="527"/>
                  </a:lnTo>
                  <a:lnTo>
                    <a:pt x="818" y="527"/>
                  </a:lnTo>
                  <a:lnTo>
                    <a:pt x="818" y="526"/>
                  </a:lnTo>
                  <a:lnTo>
                    <a:pt x="818" y="524"/>
                  </a:lnTo>
                  <a:lnTo>
                    <a:pt x="816" y="524"/>
                  </a:lnTo>
                  <a:lnTo>
                    <a:pt x="816" y="523"/>
                  </a:lnTo>
                  <a:lnTo>
                    <a:pt x="813" y="518"/>
                  </a:lnTo>
                  <a:lnTo>
                    <a:pt x="810" y="512"/>
                  </a:lnTo>
                  <a:lnTo>
                    <a:pt x="809" y="512"/>
                  </a:lnTo>
                  <a:lnTo>
                    <a:pt x="809" y="511"/>
                  </a:lnTo>
                  <a:lnTo>
                    <a:pt x="807" y="509"/>
                  </a:lnTo>
                  <a:lnTo>
                    <a:pt x="807" y="508"/>
                  </a:lnTo>
                  <a:lnTo>
                    <a:pt x="807" y="506"/>
                  </a:lnTo>
                  <a:lnTo>
                    <a:pt x="806" y="505"/>
                  </a:lnTo>
                  <a:lnTo>
                    <a:pt x="807" y="505"/>
                  </a:lnTo>
                  <a:lnTo>
                    <a:pt x="807" y="503"/>
                  </a:lnTo>
                  <a:lnTo>
                    <a:pt x="806" y="503"/>
                  </a:lnTo>
                  <a:lnTo>
                    <a:pt x="806" y="501"/>
                  </a:lnTo>
                  <a:lnTo>
                    <a:pt x="806" y="498"/>
                  </a:lnTo>
                  <a:lnTo>
                    <a:pt x="806" y="497"/>
                  </a:lnTo>
                  <a:lnTo>
                    <a:pt x="804" y="495"/>
                  </a:lnTo>
                  <a:lnTo>
                    <a:pt x="803" y="492"/>
                  </a:lnTo>
                  <a:lnTo>
                    <a:pt x="801" y="491"/>
                  </a:lnTo>
                  <a:lnTo>
                    <a:pt x="800" y="491"/>
                  </a:lnTo>
                  <a:lnTo>
                    <a:pt x="800" y="489"/>
                  </a:lnTo>
                  <a:lnTo>
                    <a:pt x="800" y="488"/>
                  </a:lnTo>
                  <a:lnTo>
                    <a:pt x="798" y="488"/>
                  </a:lnTo>
                  <a:lnTo>
                    <a:pt x="798" y="486"/>
                  </a:lnTo>
                  <a:lnTo>
                    <a:pt x="800" y="485"/>
                  </a:lnTo>
                  <a:lnTo>
                    <a:pt x="800" y="483"/>
                  </a:lnTo>
                  <a:lnTo>
                    <a:pt x="798" y="483"/>
                  </a:lnTo>
                  <a:lnTo>
                    <a:pt x="798" y="482"/>
                  </a:lnTo>
                  <a:lnTo>
                    <a:pt x="797" y="482"/>
                  </a:lnTo>
                  <a:lnTo>
                    <a:pt x="797" y="480"/>
                  </a:lnTo>
                  <a:lnTo>
                    <a:pt x="797" y="479"/>
                  </a:lnTo>
                  <a:lnTo>
                    <a:pt x="797" y="477"/>
                  </a:lnTo>
                  <a:lnTo>
                    <a:pt x="797" y="476"/>
                  </a:lnTo>
                  <a:lnTo>
                    <a:pt x="798" y="476"/>
                  </a:lnTo>
                  <a:lnTo>
                    <a:pt x="798" y="477"/>
                  </a:lnTo>
                  <a:lnTo>
                    <a:pt x="800" y="477"/>
                  </a:lnTo>
                  <a:lnTo>
                    <a:pt x="800" y="479"/>
                  </a:lnTo>
                  <a:lnTo>
                    <a:pt x="801" y="479"/>
                  </a:lnTo>
                  <a:lnTo>
                    <a:pt x="803" y="479"/>
                  </a:lnTo>
                  <a:lnTo>
                    <a:pt x="803" y="477"/>
                  </a:lnTo>
                  <a:lnTo>
                    <a:pt x="804" y="477"/>
                  </a:lnTo>
                  <a:lnTo>
                    <a:pt x="804" y="476"/>
                  </a:lnTo>
                  <a:lnTo>
                    <a:pt x="806" y="474"/>
                  </a:lnTo>
                  <a:lnTo>
                    <a:pt x="804" y="473"/>
                  </a:lnTo>
                  <a:lnTo>
                    <a:pt x="804" y="471"/>
                  </a:lnTo>
                  <a:lnTo>
                    <a:pt x="804" y="468"/>
                  </a:lnTo>
                  <a:lnTo>
                    <a:pt x="803" y="468"/>
                  </a:lnTo>
                  <a:lnTo>
                    <a:pt x="803" y="467"/>
                  </a:lnTo>
                  <a:lnTo>
                    <a:pt x="804" y="467"/>
                  </a:lnTo>
                  <a:lnTo>
                    <a:pt x="803" y="465"/>
                  </a:lnTo>
                  <a:lnTo>
                    <a:pt x="803" y="464"/>
                  </a:lnTo>
                  <a:lnTo>
                    <a:pt x="804" y="464"/>
                  </a:lnTo>
                  <a:lnTo>
                    <a:pt x="804" y="465"/>
                  </a:lnTo>
                  <a:lnTo>
                    <a:pt x="806" y="467"/>
                  </a:lnTo>
                  <a:lnTo>
                    <a:pt x="806" y="465"/>
                  </a:lnTo>
                  <a:lnTo>
                    <a:pt x="806" y="464"/>
                  </a:lnTo>
                  <a:lnTo>
                    <a:pt x="806" y="462"/>
                  </a:lnTo>
                  <a:lnTo>
                    <a:pt x="806" y="461"/>
                  </a:lnTo>
                  <a:lnTo>
                    <a:pt x="806" y="459"/>
                  </a:lnTo>
                  <a:lnTo>
                    <a:pt x="807" y="459"/>
                  </a:lnTo>
                  <a:lnTo>
                    <a:pt x="807" y="458"/>
                  </a:lnTo>
                  <a:lnTo>
                    <a:pt x="807" y="456"/>
                  </a:lnTo>
                  <a:lnTo>
                    <a:pt x="807" y="455"/>
                  </a:lnTo>
                  <a:lnTo>
                    <a:pt x="806" y="453"/>
                  </a:lnTo>
                  <a:lnTo>
                    <a:pt x="806" y="451"/>
                  </a:lnTo>
                  <a:lnTo>
                    <a:pt x="806" y="450"/>
                  </a:lnTo>
                  <a:lnTo>
                    <a:pt x="806" y="448"/>
                  </a:lnTo>
                  <a:lnTo>
                    <a:pt x="806" y="447"/>
                  </a:lnTo>
                  <a:lnTo>
                    <a:pt x="807" y="445"/>
                  </a:lnTo>
                  <a:lnTo>
                    <a:pt x="809" y="444"/>
                  </a:lnTo>
                  <a:lnTo>
                    <a:pt x="809" y="442"/>
                  </a:lnTo>
                  <a:lnTo>
                    <a:pt x="807" y="441"/>
                  </a:lnTo>
                  <a:lnTo>
                    <a:pt x="806" y="438"/>
                  </a:lnTo>
                  <a:lnTo>
                    <a:pt x="806" y="436"/>
                  </a:lnTo>
                  <a:lnTo>
                    <a:pt x="807" y="435"/>
                  </a:lnTo>
                  <a:lnTo>
                    <a:pt x="809" y="435"/>
                  </a:lnTo>
                  <a:lnTo>
                    <a:pt x="809" y="433"/>
                  </a:lnTo>
                  <a:lnTo>
                    <a:pt x="809" y="432"/>
                  </a:lnTo>
                  <a:lnTo>
                    <a:pt x="809" y="430"/>
                  </a:lnTo>
                  <a:lnTo>
                    <a:pt x="809" y="429"/>
                  </a:lnTo>
                  <a:lnTo>
                    <a:pt x="810" y="429"/>
                  </a:lnTo>
                  <a:lnTo>
                    <a:pt x="810" y="427"/>
                  </a:lnTo>
                  <a:lnTo>
                    <a:pt x="812" y="427"/>
                  </a:lnTo>
                  <a:lnTo>
                    <a:pt x="812" y="426"/>
                  </a:lnTo>
                  <a:lnTo>
                    <a:pt x="812" y="424"/>
                  </a:lnTo>
                  <a:lnTo>
                    <a:pt x="812" y="421"/>
                  </a:lnTo>
                  <a:lnTo>
                    <a:pt x="812" y="420"/>
                  </a:lnTo>
                  <a:lnTo>
                    <a:pt x="812" y="418"/>
                  </a:lnTo>
                  <a:lnTo>
                    <a:pt x="812" y="417"/>
                  </a:lnTo>
                  <a:lnTo>
                    <a:pt x="812" y="415"/>
                  </a:lnTo>
                  <a:lnTo>
                    <a:pt x="812" y="414"/>
                  </a:lnTo>
                  <a:lnTo>
                    <a:pt x="812" y="412"/>
                  </a:lnTo>
                  <a:lnTo>
                    <a:pt x="812" y="411"/>
                  </a:lnTo>
                  <a:lnTo>
                    <a:pt x="812" y="409"/>
                  </a:lnTo>
                  <a:lnTo>
                    <a:pt x="812" y="408"/>
                  </a:lnTo>
                  <a:lnTo>
                    <a:pt x="812" y="406"/>
                  </a:lnTo>
                  <a:lnTo>
                    <a:pt x="812" y="405"/>
                  </a:lnTo>
                  <a:lnTo>
                    <a:pt x="810" y="405"/>
                  </a:lnTo>
                  <a:lnTo>
                    <a:pt x="810" y="403"/>
                  </a:lnTo>
                  <a:lnTo>
                    <a:pt x="810" y="402"/>
                  </a:lnTo>
                  <a:lnTo>
                    <a:pt x="812" y="400"/>
                  </a:lnTo>
                  <a:lnTo>
                    <a:pt x="812" y="398"/>
                  </a:lnTo>
                  <a:lnTo>
                    <a:pt x="812" y="397"/>
                  </a:lnTo>
                  <a:lnTo>
                    <a:pt x="812" y="395"/>
                  </a:lnTo>
                  <a:lnTo>
                    <a:pt x="812" y="394"/>
                  </a:lnTo>
                  <a:lnTo>
                    <a:pt x="813" y="394"/>
                  </a:lnTo>
                  <a:lnTo>
                    <a:pt x="815" y="392"/>
                  </a:lnTo>
                  <a:lnTo>
                    <a:pt x="815" y="391"/>
                  </a:lnTo>
                  <a:lnTo>
                    <a:pt x="815" y="389"/>
                  </a:lnTo>
                  <a:lnTo>
                    <a:pt x="815" y="388"/>
                  </a:lnTo>
                  <a:lnTo>
                    <a:pt x="812" y="386"/>
                  </a:lnTo>
                  <a:lnTo>
                    <a:pt x="812" y="385"/>
                  </a:lnTo>
                  <a:lnTo>
                    <a:pt x="813" y="385"/>
                  </a:lnTo>
                  <a:lnTo>
                    <a:pt x="813" y="383"/>
                  </a:lnTo>
                  <a:lnTo>
                    <a:pt x="812" y="383"/>
                  </a:lnTo>
                  <a:lnTo>
                    <a:pt x="812" y="382"/>
                  </a:lnTo>
                  <a:lnTo>
                    <a:pt x="810" y="380"/>
                  </a:lnTo>
                  <a:lnTo>
                    <a:pt x="810" y="379"/>
                  </a:lnTo>
                  <a:lnTo>
                    <a:pt x="810" y="377"/>
                  </a:lnTo>
                  <a:lnTo>
                    <a:pt x="812" y="377"/>
                  </a:lnTo>
                  <a:lnTo>
                    <a:pt x="812" y="376"/>
                  </a:lnTo>
                  <a:lnTo>
                    <a:pt x="813" y="376"/>
                  </a:lnTo>
                  <a:lnTo>
                    <a:pt x="813" y="374"/>
                  </a:lnTo>
                  <a:lnTo>
                    <a:pt x="813" y="373"/>
                  </a:lnTo>
                  <a:lnTo>
                    <a:pt x="813" y="371"/>
                  </a:lnTo>
                  <a:lnTo>
                    <a:pt x="812" y="371"/>
                  </a:lnTo>
                  <a:lnTo>
                    <a:pt x="812" y="370"/>
                  </a:lnTo>
                  <a:lnTo>
                    <a:pt x="813" y="370"/>
                  </a:lnTo>
                  <a:lnTo>
                    <a:pt x="813" y="368"/>
                  </a:lnTo>
                  <a:lnTo>
                    <a:pt x="813" y="367"/>
                  </a:lnTo>
                  <a:lnTo>
                    <a:pt x="813" y="365"/>
                  </a:lnTo>
                  <a:lnTo>
                    <a:pt x="812" y="365"/>
                  </a:lnTo>
                  <a:lnTo>
                    <a:pt x="812" y="364"/>
                  </a:lnTo>
                  <a:lnTo>
                    <a:pt x="813" y="364"/>
                  </a:lnTo>
                  <a:lnTo>
                    <a:pt x="813" y="362"/>
                  </a:lnTo>
                  <a:lnTo>
                    <a:pt x="813" y="361"/>
                  </a:lnTo>
                  <a:lnTo>
                    <a:pt x="812" y="361"/>
                  </a:lnTo>
                  <a:lnTo>
                    <a:pt x="812" y="359"/>
                  </a:lnTo>
                  <a:lnTo>
                    <a:pt x="810" y="359"/>
                  </a:lnTo>
                  <a:lnTo>
                    <a:pt x="810" y="358"/>
                  </a:lnTo>
                  <a:lnTo>
                    <a:pt x="809" y="356"/>
                  </a:lnTo>
                  <a:lnTo>
                    <a:pt x="809" y="355"/>
                  </a:lnTo>
                  <a:lnTo>
                    <a:pt x="809" y="353"/>
                  </a:lnTo>
                  <a:lnTo>
                    <a:pt x="809" y="352"/>
                  </a:lnTo>
                  <a:lnTo>
                    <a:pt x="809" y="350"/>
                  </a:lnTo>
                  <a:lnTo>
                    <a:pt x="809" y="348"/>
                  </a:lnTo>
                  <a:lnTo>
                    <a:pt x="807" y="348"/>
                  </a:lnTo>
                  <a:lnTo>
                    <a:pt x="807" y="347"/>
                  </a:lnTo>
                  <a:lnTo>
                    <a:pt x="806" y="342"/>
                  </a:lnTo>
                  <a:lnTo>
                    <a:pt x="806" y="341"/>
                  </a:lnTo>
                  <a:lnTo>
                    <a:pt x="804" y="338"/>
                  </a:lnTo>
                  <a:lnTo>
                    <a:pt x="803" y="332"/>
                  </a:lnTo>
                  <a:lnTo>
                    <a:pt x="801" y="330"/>
                  </a:lnTo>
                  <a:lnTo>
                    <a:pt x="801" y="327"/>
                  </a:lnTo>
                  <a:lnTo>
                    <a:pt x="801" y="326"/>
                  </a:lnTo>
                  <a:lnTo>
                    <a:pt x="801" y="324"/>
                  </a:lnTo>
                  <a:lnTo>
                    <a:pt x="800" y="324"/>
                  </a:lnTo>
                  <a:lnTo>
                    <a:pt x="800" y="323"/>
                  </a:lnTo>
                  <a:lnTo>
                    <a:pt x="798" y="321"/>
                  </a:lnTo>
                  <a:lnTo>
                    <a:pt x="798" y="320"/>
                  </a:lnTo>
                  <a:lnTo>
                    <a:pt x="798" y="317"/>
                  </a:lnTo>
                  <a:lnTo>
                    <a:pt x="798" y="315"/>
                  </a:lnTo>
                  <a:lnTo>
                    <a:pt x="798" y="314"/>
                  </a:lnTo>
                  <a:lnTo>
                    <a:pt x="797" y="311"/>
                  </a:lnTo>
                  <a:lnTo>
                    <a:pt x="798" y="309"/>
                  </a:lnTo>
                  <a:lnTo>
                    <a:pt x="800" y="309"/>
                  </a:lnTo>
                  <a:lnTo>
                    <a:pt x="801" y="309"/>
                  </a:lnTo>
                  <a:lnTo>
                    <a:pt x="800" y="308"/>
                  </a:lnTo>
                  <a:lnTo>
                    <a:pt x="801" y="308"/>
                  </a:lnTo>
                  <a:lnTo>
                    <a:pt x="803" y="308"/>
                  </a:lnTo>
                  <a:lnTo>
                    <a:pt x="803" y="306"/>
                  </a:lnTo>
                  <a:lnTo>
                    <a:pt x="803" y="305"/>
                  </a:lnTo>
                  <a:lnTo>
                    <a:pt x="803" y="303"/>
                  </a:lnTo>
                  <a:lnTo>
                    <a:pt x="801" y="303"/>
                  </a:lnTo>
                  <a:lnTo>
                    <a:pt x="801" y="302"/>
                  </a:lnTo>
                  <a:lnTo>
                    <a:pt x="803" y="302"/>
                  </a:lnTo>
                  <a:lnTo>
                    <a:pt x="803" y="300"/>
                  </a:lnTo>
                  <a:lnTo>
                    <a:pt x="803" y="298"/>
                  </a:lnTo>
                  <a:lnTo>
                    <a:pt x="803" y="297"/>
                  </a:lnTo>
                  <a:lnTo>
                    <a:pt x="801" y="295"/>
                  </a:lnTo>
                  <a:lnTo>
                    <a:pt x="801" y="294"/>
                  </a:lnTo>
                  <a:lnTo>
                    <a:pt x="801" y="292"/>
                  </a:lnTo>
                  <a:lnTo>
                    <a:pt x="801" y="291"/>
                  </a:lnTo>
                  <a:lnTo>
                    <a:pt x="801" y="289"/>
                  </a:lnTo>
                  <a:lnTo>
                    <a:pt x="801" y="288"/>
                  </a:lnTo>
                  <a:lnTo>
                    <a:pt x="800" y="288"/>
                  </a:lnTo>
                  <a:lnTo>
                    <a:pt x="800" y="286"/>
                  </a:lnTo>
                  <a:lnTo>
                    <a:pt x="798" y="285"/>
                  </a:lnTo>
                  <a:lnTo>
                    <a:pt x="797" y="283"/>
                  </a:lnTo>
                  <a:lnTo>
                    <a:pt x="795" y="282"/>
                  </a:lnTo>
                  <a:lnTo>
                    <a:pt x="795" y="280"/>
                  </a:lnTo>
                  <a:lnTo>
                    <a:pt x="795" y="279"/>
                  </a:lnTo>
                  <a:lnTo>
                    <a:pt x="795" y="277"/>
                  </a:lnTo>
                  <a:lnTo>
                    <a:pt x="794" y="277"/>
                  </a:lnTo>
                  <a:lnTo>
                    <a:pt x="794" y="276"/>
                  </a:lnTo>
                  <a:lnTo>
                    <a:pt x="795" y="274"/>
                  </a:lnTo>
                  <a:lnTo>
                    <a:pt x="797" y="274"/>
                  </a:lnTo>
                  <a:lnTo>
                    <a:pt x="797" y="273"/>
                  </a:lnTo>
                  <a:lnTo>
                    <a:pt x="797" y="271"/>
                  </a:lnTo>
                  <a:lnTo>
                    <a:pt x="798" y="271"/>
                  </a:lnTo>
                  <a:lnTo>
                    <a:pt x="798" y="270"/>
                  </a:lnTo>
                  <a:lnTo>
                    <a:pt x="797" y="268"/>
                  </a:lnTo>
                  <a:lnTo>
                    <a:pt x="798" y="268"/>
                  </a:lnTo>
                  <a:lnTo>
                    <a:pt x="798" y="267"/>
                  </a:lnTo>
                  <a:lnTo>
                    <a:pt x="798" y="265"/>
                  </a:lnTo>
                  <a:lnTo>
                    <a:pt x="798" y="264"/>
                  </a:lnTo>
                  <a:lnTo>
                    <a:pt x="800" y="264"/>
                  </a:lnTo>
                  <a:lnTo>
                    <a:pt x="798" y="262"/>
                  </a:lnTo>
                  <a:lnTo>
                    <a:pt x="798" y="261"/>
                  </a:lnTo>
                  <a:lnTo>
                    <a:pt x="798" y="259"/>
                  </a:lnTo>
                  <a:lnTo>
                    <a:pt x="798" y="258"/>
                  </a:lnTo>
                  <a:lnTo>
                    <a:pt x="798" y="256"/>
                  </a:lnTo>
                  <a:lnTo>
                    <a:pt x="798" y="253"/>
                  </a:lnTo>
                  <a:lnTo>
                    <a:pt x="798" y="252"/>
                  </a:lnTo>
                  <a:lnTo>
                    <a:pt x="798" y="250"/>
                  </a:lnTo>
                  <a:lnTo>
                    <a:pt x="798" y="249"/>
                  </a:lnTo>
                  <a:lnTo>
                    <a:pt x="800" y="249"/>
                  </a:lnTo>
                  <a:lnTo>
                    <a:pt x="800" y="247"/>
                  </a:lnTo>
                  <a:lnTo>
                    <a:pt x="801" y="247"/>
                  </a:lnTo>
                  <a:lnTo>
                    <a:pt x="801" y="245"/>
                  </a:lnTo>
                  <a:lnTo>
                    <a:pt x="801" y="244"/>
                  </a:lnTo>
                  <a:lnTo>
                    <a:pt x="801" y="242"/>
                  </a:lnTo>
                  <a:lnTo>
                    <a:pt x="801" y="241"/>
                  </a:lnTo>
                  <a:lnTo>
                    <a:pt x="800" y="239"/>
                  </a:lnTo>
                  <a:lnTo>
                    <a:pt x="800" y="238"/>
                  </a:lnTo>
                  <a:lnTo>
                    <a:pt x="800" y="236"/>
                  </a:lnTo>
                  <a:lnTo>
                    <a:pt x="798" y="235"/>
                  </a:lnTo>
                  <a:lnTo>
                    <a:pt x="798" y="233"/>
                  </a:lnTo>
                  <a:lnTo>
                    <a:pt x="800" y="233"/>
                  </a:lnTo>
                  <a:lnTo>
                    <a:pt x="801" y="230"/>
                  </a:lnTo>
                  <a:lnTo>
                    <a:pt x="801" y="229"/>
                  </a:lnTo>
                  <a:lnTo>
                    <a:pt x="801" y="227"/>
                  </a:lnTo>
                  <a:lnTo>
                    <a:pt x="800" y="227"/>
                  </a:lnTo>
                  <a:lnTo>
                    <a:pt x="800" y="226"/>
                  </a:lnTo>
                  <a:lnTo>
                    <a:pt x="801" y="224"/>
                  </a:lnTo>
                  <a:lnTo>
                    <a:pt x="801" y="223"/>
                  </a:lnTo>
                  <a:lnTo>
                    <a:pt x="801" y="221"/>
                  </a:lnTo>
                  <a:lnTo>
                    <a:pt x="801" y="220"/>
                  </a:lnTo>
                  <a:lnTo>
                    <a:pt x="801" y="218"/>
                  </a:lnTo>
                  <a:lnTo>
                    <a:pt x="801" y="217"/>
                  </a:lnTo>
                  <a:lnTo>
                    <a:pt x="801" y="215"/>
                  </a:lnTo>
                  <a:lnTo>
                    <a:pt x="801" y="214"/>
                  </a:lnTo>
                  <a:lnTo>
                    <a:pt x="803" y="214"/>
                  </a:lnTo>
                  <a:lnTo>
                    <a:pt x="801" y="212"/>
                  </a:lnTo>
                  <a:lnTo>
                    <a:pt x="801" y="211"/>
                  </a:lnTo>
                  <a:lnTo>
                    <a:pt x="801" y="209"/>
                  </a:lnTo>
                  <a:lnTo>
                    <a:pt x="801" y="208"/>
                  </a:lnTo>
                  <a:lnTo>
                    <a:pt x="801" y="206"/>
                  </a:lnTo>
                  <a:lnTo>
                    <a:pt x="801" y="205"/>
                  </a:lnTo>
                  <a:lnTo>
                    <a:pt x="800" y="203"/>
                  </a:lnTo>
                  <a:lnTo>
                    <a:pt x="800" y="202"/>
                  </a:lnTo>
                  <a:lnTo>
                    <a:pt x="798" y="202"/>
                  </a:lnTo>
                  <a:lnTo>
                    <a:pt x="798" y="200"/>
                  </a:lnTo>
                  <a:lnTo>
                    <a:pt x="798" y="199"/>
                  </a:lnTo>
                  <a:lnTo>
                    <a:pt x="798" y="197"/>
                  </a:lnTo>
                  <a:lnTo>
                    <a:pt x="800" y="197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801" y="192"/>
                  </a:lnTo>
                  <a:lnTo>
                    <a:pt x="801" y="191"/>
                  </a:lnTo>
                  <a:lnTo>
                    <a:pt x="803" y="191"/>
                  </a:lnTo>
                  <a:lnTo>
                    <a:pt x="803" y="189"/>
                  </a:lnTo>
                  <a:lnTo>
                    <a:pt x="803" y="188"/>
                  </a:lnTo>
                  <a:lnTo>
                    <a:pt x="803" y="186"/>
                  </a:lnTo>
                  <a:lnTo>
                    <a:pt x="801" y="185"/>
                  </a:lnTo>
                  <a:lnTo>
                    <a:pt x="801" y="183"/>
                  </a:lnTo>
                  <a:lnTo>
                    <a:pt x="801" y="182"/>
                  </a:lnTo>
                  <a:lnTo>
                    <a:pt x="801" y="180"/>
                  </a:lnTo>
                  <a:lnTo>
                    <a:pt x="800" y="179"/>
                  </a:lnTo>
                  <a:lnTo>
                    <a:pt x="798" y="177"/>
                  </a:lnTo>
                  <a:lnTo>
                    <a:pt x="798" y="176"/>
                  </a:lnTo>
                  <a:lnTo>
                    <a:pt x="798" y="173"/>
                  </a:lnTo>
                  <a:lnTo>
                    <a:pt x="798" y="171"/>
                  </a:lnTo>
                  <a:lnTo>
                    <a:pt x="797" y="171"/>
                  </a:lnTo>
                  <a:lnTo>
                    <a:pt x="797" y="170"/>
                  </a:lnTo>
                  <a:lnTo>
                    <a:pt x="798" y="170"/>
                  </a:lnTo>
                  <a:lnTo>
                    <a:pt x="798" y="168"/>
                  </a:lnTo>
                  <a:lnTo>
                    <a:pt x="798" y="167"/>
                  </a:lnTo>
                  <a:lnTo>
                    <a:pt x="798" y="165"/>
                  </a:lnTo>
                  <a:lnTo>
                    <a:pt x="798" y="164"/>
                  </a:lnTo>
                  <a:lnTo>
                    <a:pt x="798" y="162"/>
                  </a:lnTo>
                  <a:lnTo>
                    <a:pt x="798" y="161"/>
                  </a:lnTo>
                  <a:lnTo>
                    <a:pt x="798" y="159"/>
                  </a:lnTo>
                  <a:lnTo>
                    <a:pt x="797" y="159"/>
                  </a:lnTo>
                  <a:lnTo>
                    <a:pt x="797" y="158"/>
                  </a:lnTo>
                  <a:lnTo>
                    <a:pt x="797" y="156"/>
                  </a:lnTo>
                  <a:lnTo>
                    <a:pt x="797" y="155"/>
                  </a:lnTo>
                  <a:lnTo>
                    <a:pt x="797" y="153"/>
                  </a:lnTo>
                  <a:lnTo>
                    <a:pt x="797" y="152"/>
                  </a:lnTo>
                  <a:lnTo>
                    <a:pt x="798" y="152"/>
                  </a:lnTo>
                  <a:lnTo>
                    <a:pt x="798" y="150"/>
                  </a:lnTo>
                  <a:lnTo>
                    <a:pt x="798" y="149"/>
                  </a:lnTo>
                  <a:lnTo>
                    <a:pt x="798" y="147"/>
                  </a:lnTo>
                  <a:lnTo>
                    <a:pt x="798" y="146"/>
                  </a:lnTo>
                  <a:lnTo>
                    <a:pt x="797" y="146"/>
                  </a:lnTo>
                  <a:lnTo>
                    <a:pt x="795" y="146"/>
                  </a:lnTo>
                  <a:lnTo>
                    <a:pt x="794" y="146"/>
                  </a:lnTo>
                  <a:lnTo>
                    <a:pt x="794" y="144"/>
                  </a:lnTo>
                  <a:lnTo>
                    <a:pt x="794" y="142"/>
                  </a:lnTo>
                  <a:lnTo>
                    <a:pt x="794" y="141"/>
                  </a:lnTo>
                  <a:lnTo>
                    <a:pt x="794" y="139"/>
                  </a:lnTo>
                  <a:lnTo>
                    <a:pt x="794" y="138"/>
                  </a:lnTo>
                  <a:lnTo>
                    <a:pt x="794" y="136"/>
                  </a:lnTo>
                  <a:lnTo>
                    <a:pt x="794" y="135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6"/>
                  </a:lnTo>
                  <a:lnTo>
                    <a:pt x="797" y="136"/>
                  </a:lnTo>
                  <a:lnTo>
                    <a:pt x="797" y="135"/>
                  </a:lnTo>
                  <a:lnTo>
                    <a:pt x="798" y="135"/>
                  </a:lnTo>
                  <a:lnTo>
                    <a:pt x="798" y="133"/>
                  </a:lnTo>
                  <a:lnTo>
                    <a:pt x="798" y="132"/>
                  </a:lnTo>
                  <a:lnTo>
                    <a:pt x="798" y="130"/>
                  </a:lnTo>
                  <a:lnTo>
                    <a:pt x="798" y="127"/>
                  </a:lnTo>
                  <a:lnTo>
                    <a:pt x="798" y="126"/>
                  </a:lnTo>
                  <a:lnTo>
                    <a:pt x="798" y="124"/>
                  </a:lnTo>
                  <a:lnTo>
                    <a:pt x="798" y="123"/>
                  </a:lnTo>
                  <a:lnTo>
                    <a:pt x="798" y="121"/>
                  </a:lnTo>
                  <a:lnTo>
                    <a:pt x="798" y="120"/>
                  </a:lnTo>
                  <a:lnTo>
                    <a:pt x="798" y="118"/>
                  </a:lnTo>
                  <a:lnTo>
                    <a:pt x="798" y="117"/>
                  </a:lnTo>
                  <a:lnTo>
                    <a:pt x="798" y="115"/>
                  </a:lnTo>
                  <a:lnTo>
                    <a:pt x="798" y="112"/>
                  </a:lnTo>
                  <a:lnTo>
                    <a:pt x="798" y="111"/>
                  </a:lnTo>
                  <a:lnTo>
                    <a:pt x="798" y="109"/>
                  </a:lnTo>
                  <a:lnTo>
                    <a:pt x="798" y="108"/>
                  </a:lnTo>
                  <a:lnTo>
                    <a:pt x="798" y="106"/>
                  </a:lnTo>
                  <a:lnTo>
                    <a:pt x="798" y="105"/>
                  </a:lnTo>
                  <a:lnTo>
                    <a:pt x="798" y="103"/>
                  </a:lnTo>
                  <a:lnTo>
                    <a:pt x="798" y="102"/>
                  </a:lnTo>
                  <a:lnTo>
                    <a:pt x="798" y="100"/>
                  </a:lnTo>
                  <a:lnTo>
                    <a:pt x="798" y="99"/>
                  </a:lnTo>
                  <a:lnTo>
                    <a:pt x="800" y="99"/>
                  </a:lnTo>
                  <a:lnTo>
                    <a:pt x="800" y="97"/>
                  </a:lnTo>
                  <a:lnTo>
                    <a:pt x="800" y="96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8" y="92"/>
                  </a:lnTo>
                  <a:lnTo>
                    <a:pt x="800" y="91"/>
                  </a:lnTo>
                  <a:lnTo>
                    <a:pt x="798" y="91"/>
                  </a:lnTo>
                  <a:lnTo>
                    <a:pt x="798" y="89"/>
                  </a:lnTo>
                  <a:lnTo>
                    <a:pt x="798" y="88"/>
                  </a:lnTo>
                  <a:lnTo>
                    <a:pt x="797" y="88"/>
                  </a:lnTo>
                  <a:lnTo>
                    <a:pt x="797" y="86"/>
                  </a:lnTo>
                  <a:lnTo>
                    <a:pt x="797" y="85"/>
                  </a:lnTo>
                  <a:lnTo>
                    <a:pt x="797" y="83"/>
                  </a:lnTo>
                  <a:lnTo>
                    <a:pt x="797" y="82"/>
                  </a:lnTo>
                  <a:lnTo>
                    <a:pt x="797" y="80"/>
                  </a:lnTo>
                  <a:lnTo>
                    <a:pt x="795" y="80"/>
                  </a:lnTo>
                  <a:lnTo>
                    <a:pt x="795" y="79"/>
                  </a:lnTo>
                  <a:lnTo>
                    <a:pt x="795" y="77"/>
                  </a:lnTo>
                  <a:lnTo>
                    <a:pt x="795" y="76"/>
                  </a:lnTo>
                  <a:lnTo>
                    <a:pt x="794" y="73"/>
                  </a:lnTo>
                  <a:lnTo>
                    <a:pt x="795" y="73"/>
                  </a:lnTo>
                  <a:lnTo>
                    <a:pt x="795" y="71"/>
                  </a:lnTo>
                  <a:lnTo>
                    <a:pt x="795" y="70"/>
                  </a:lnTo>
                  <a:lnTo>
                    <a:pt x="794" y="70"/>
                  </a:lnTo>
                  <a:lnTo>
                    <a:pt x="794" y="68"/>
                  </a:lnTo>
                  <a:lnTo>
                    <a:pt x="795" y="68"/>
                  </a:lnTo>
                  <a:lnTo>
                    <a:pt x="795" y="67"/>
                  </a:lnTo>
                  <a:lnTo>
                    <a:pt x="794" y="65"/>
                  </a:lnTo>
                  <a:lnTo>
                    <a:pt x="795" y="65"/>
                  </a:lnTo>
                  <a:lnTo>
                    <a:pt x="794" y="64"/>
                  </a:lnTo>
                  <a:lnTo>
                    <a:pt x="795" y="62"/>
                  </a:lnTo>
                  <a:lnTo>
                    <a:pt x="794" y="62"/>
                  </a:lnTo>
                  <a:lnTo>
                    <a:pt x="794" y="61"/>
                  </a:lnTo>
                  <a:lnTo>
                    <a:pt x="794" y="59"/>
                  </a:lnTo>
                  <a:lnTo>
                    <a:pt x="794" y="58"/>
                  </a:lnTo>
                  <a:lnTo>
                    <a:pt x="794" y="56"/>
                  </a:lnTo>
                  <a:lnTo>
                    <a:pt x="794" y="55"/>
                  </a:lnTo>
                  <a:lnTo>
                    <a:pt x="794" y="53"/>
                  </a:lnTo>
                  <a:lnTo>
                    <a:pt x="792" y="53"/>
                  </a:lnTo>
                  <a:lnTo>
                    <a:pt x="792" y="52"/>
                  </a:lnTo>
                  <a:lnTo>
                    <a:pt x="792" y="50"/>
                  </a:lnTo>
                  <a:lnTo>
                    <a:pt x="792" y="49"/>
                  </a:lnTo>
                  <a:lnTo>
                    <a:pt x="791" y="47"/>
                  </a:lnTo>
                  <a:lnTo>
                    <a:pt x="791" y="46"/>
                  </a:lnTo>
                  <a:lnTo>
                    <a:pt x="789" y="44"/>
                  </a:lnTo>
                  <a:lnTo>
                    <a:pt x="789" y="43"/>
                  </a:lnTo>
                  <a:lnTo>
                    <a:pt x="789" y="41"/>
                  </a:lnTo>
                  <a:lnTo>
                    <a:pt x="789" y="39"/>
                  </a:lnTo>
                  <a:lnTo>
                    <a:pt x="788" y="36"/>
                  </a:lnTo>
                  <a:lnTo>
                    <a:pt x="788" y="35"/>
                  </a:lnTo>
                  <a:lnTo>
                    <a:pt x="788" y="33"/>
                  </a:lnTo>
                  <a:lnTo>
                    <a:pt x="786" y="32"/>
                  </a:lnTo>
                  <a:lnTo>
                    <a:pt x="786" y="30"/>
                  </a:lnTo>
                  <a:lnTo>
                    <a:pt x="786" y="29"/>
                  </a:lnTo>
                  <a:lnTo>
                    <a:pt x="786" y="27"/>
                  </a:lnTo>
                  <a:lnTo>
                    <a:pt x="786" y="24"/>
                  </a:lnTo>
                  <a:lnTo>
                    <a:pt x="786" y="23"/>
                  </a:lnTo>
                  <a:lnTo>
                    <a:pt x="786" y="21"/>
                  </a:lnTo>
                  <a:lnTo>
                    <a:pt x="786" y="20"/>
                  </a:lnTo>
                  <a:lnTo>
                    <a:pt x="785" y="20"/>
                  </a:lnTo>
                  <a:lnTo>
                    <a:pt x="785" y="18"/>
                  </a:lnTo>
                  <a:lnTo>
                    <a:pt x="786" y="18"/>
                  </a:lnTo>
                  <a:lnTo>
                    <a:pt x="789" y="20"/>
                  </a:lnTo>
                  <a:lnTo>
                    <a:pt x="789" y="18"/>
                  </a:lnTo>
                  <a:lnTo>
                    <a:pt x="791" y="18"/>
                  </a:lnTo>
                  <a:lnTo>
                    <a:pt x="792" y="18"/>
                  </a:lnTo>
                  <a:lnTo>
                    <a:pt x="794" y="17"/>
                  </a:lnTo>
                  <a:lnTo>
                    <a:pt x="794" y="15"/>
                  </a:lnTo>
                  <a:lnTo>
                    <a:pt x="795" y="15"/>
                  </a:lnTo>
                  <a:lnTo>
                    <a:pt x="795" y="14"/>
                  </a:lnTo>
                  <a:lnTo>
                    <a:pt x="797" y="11"/>
                  </a:lnTo>
                  <a:lnTo>
                    <a:pt x="797" y="9"/>
                  </a:lnTo>
                  <a:lnTo>
                    <a:pt x="795" y="9"/>
                  </a:lnTo>
                  <a:lnTo>
                    <a:pt x="795" y="8"/>
                  </a:lnTo>
                  <a:lnTo>
                    <a:pt x="795" y="6"/>
                  </a:lnTo>
                  <a:lnTo>
                    <a:pt x="794" y="5"/>
                  </a:lnTo>
                  <a:lnTo>
                    <a:pt x="794" y="3"/>
                  </a:lnTo>
                  <a:lnTo>
                    <a:pt x="795" y="3"/>
                  </a:lnTo>
                  <a:lnTo>
                    <a:pt x="797" y="3"/>
                  </a:lnTo>
                  <a:lnTo>
                    <a:pt x="798" y="3"/>
                  </a:lnTo>
                  <a:lnTo>
                    <a:pt x="798" y="2"/>
                  </a:lnTo>
                  <a:lnTo>
                    <a:pt x="801" y="0"/>
                  </a:lnTo>
                  <a:lnTo>
                    <a:pt x="801" y="2"/>
                  </a:lnTo>
                  <a:lnTo>
                    <a:pt x="803" y="3"/>
                  </a:lnTo>
                  <a:lnTo>
                    <a:pt x="804" y="5"/>
                  </a:lnTo>
                  <a:lnTo>
                    <a:pt x="804" y="6"/>
                  </a:lnTo>
                  <a:lnTo>
                    <a:pt x="806" y="6"/>
                  </a:lnTo>
                  <a:lnTo>
                    <a:pt x="806" y="8"/>
                  </a:lnTo>
                  <a:lnTo>
                    <a:pt x="806" y="9"/>
                  </a:lnTo>
                  <a:lnTo>
                    <a:pt x="806" y="11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09" y="12"/>
                  </a:lnTo>
                  <a:lnTo>
                    <a:pt x="810" y="12"/>
                  </a:lnTo>
                  <a:lnTo>
                    <a:pt x="812" y="12"/>
                  </a:lnTo>
                  <a:lnTo>
                    <a:pt x="812" y="14"/>
                  </a:lnTo>
                  <a:lnTo>
                    <a:pt x="810" y="14"/>
                  </a:lnTo>
                  <a:lnTo>
                    <a:pt x="810" y="15"/>
                  </a:lnTo>
                  <a:lnTo>
                    <a:pt x="810" y="17"/>
                  </a:lnTo>
                  <a:lnTo>
                    <a:pt x="812" y="17"/>
                  </a:lnTo>
                  <a:lnTo>
                    <a:pt x="812" y="18"/>
                  </a:lnTo>
                  <a:lnTo>
                    <a:pt x="812" y="20"/>
                  </a:lnTo>
                  <a:lnTo>
                    <a:pt x="812" y="21"/>
                  </a:lnTo>
                  <a:lnTo>
                    <a:pt x="813" y="23"/>
                  </a:lnTo>
                  <a:lnTo>
                    <a:pt x="813" y="24"/>
                  </a:lnTo>
                  <a:lnTo>
                    <a:pt x="813" y="27"/>
                  </a:lnTo>
                  <a:lnTo>
                    <a:pt x="813" y="29"/>
                  </a:lnTo>
                  <a:lnTo>
                    <a:pt x="815" y="29"/>
                  </a:lnTo>
                  <a:lnTo>
                    <a:pt x="815" y="30"/>
                  </a:lnTo>
                  <a:lnTo>
                    <a:pt x="816" y="33"/>
                  </a:lnTo>
                  <a:lnTo>
                    <a:pt x="816" y="35"/>
                  </a:lnTo>
                  <a:lnTo>
                    <a:pt x="816" y="36"/>
                  </a:lnTo>
                  <a:lnTo>
                    <a:pt x="816" y="38"/>
                  </a:lnTo>
                  <a:lnTo>
                    <a:pt x="818" y="38"/>
                  </a:lnTo>
                  <a:lnTo>
                    <a:pt x="818" y="39"/>
                  </a:lnTo>
                  <a:lnTo>
                    <a:pt x="819" y="39"/>
                  </a:lnTo>
                  <a:lnTo>
                    <a:pt x="821" y="41"/>
                  </a:lnTo>
                  <a:lnTo>
                    <a:pt x="822" y="43"/>
                  </a:lnTo>
                  <a:lnTo>
                    <a:pt x="824" y="44"/>
                  </a:lnTo>
                  <a:lnTo>
                    <a:pt x="827" y="46"/>
                  </a:lnTo>
                  <a:lnTo>
                    <a:pt x="827" y="47"/>
                  </a:lnTo>
                  <a:lnTo>
                    <a:pt x="827" y="49"/>
                  </a:lnTo>
                  <a:lnTo>
                    <a:pt x="825" y="49"/>
                  </a:lnTo>
                  <a:lnTo>
                    <a:pt x="825" y="50"/>
                  </a:lnTo>
                  <a:lnTo>
                    <a:pt x="824" y="52"/>
                  </a:lnTo>
                  <a:lnTo>
                    <a:pt x="824" y="53"/>
                  </a:lnTo>
                  <a:lnTo>
                    <a:pt x="822" y="53"/>
                  </a:lnTo>
                  <a:lnTo>
                    <a:pt x="822" y="55"/>
                  </a:lnTo>
                  <a:lnTo>
                    <a:pt x="824" y="55"/>
                  </a:lnTo>
                  <a:lnTo>
                    <a:pt x="825" y="56"/>
                  </a:lnTo>
                  <a:lnTo>
                    <a:pt x="827" y="56"/>
                  </a:lnTo>
                  <a:lnTo>
                    <a:pt x="827" y="58"/>
                  </a:lnTo>
                  <a:lnTo>
                    <a:pt x="827" y="59"/>
                  </a:lnTo>
                  <a:lnTo>
                    <a:pt x="827" y="61"/>
                  </a:lnTo>
                  <a:lnTo>
                    <a:pt x="827" y="62"/>
                  </a:lnTo>
                  <a:lnTo>
                    <a:pt x="825" y="62"/>
                  </a:lnTo>
                  <a:lnTo>
                    <a:pt x="822" y="62"/>
                  </a:lnTo>
                  <a:lnTo>
                    <a:pt x="822" y="64"/>
                  </a:lnTo>
                  <a:lnTo>
                    <a:pt x="824" y="64"/>
                  </a:lnTo>
                  <a:lnTo>
                    <a:pt x="824" y="65"/>
                  </a:lnTo>
                  <a:lnTo>
                    <a:pt x="824" y="67"/>
                  </a:lnTo>
                  <a:lnTo>
                    <a:pt x="825" y="68"/>
                  </a:lnTo>
                  <a:lnTo>
                    <a:pt x="824" y="68"/>
                  </a:lnTo>
                  <a:lnTo>
                    <a:pt x="824" y="70"/>
                  </a:lnTo>
                  <a:lnTo>
                    <a:pt x="824" y="71"/>
                  </a:lnTo>
                  <a:lnTo>
                    <a:pt x="825" y="73"/>
                  </a:lnTo>
                  <a:lnTo>
                    <a:pt x="828" y="74"/>
                  </a:lnTo>
                  <a:lnTo>
                    <a:pt x="830" y="74"/>
                  </a:lnTo>
                  <a:lnTo>
                    <a:pt x="830" y="76"/>
                  </a:lnTo>
                  <a:lnTo>
                    <a:pt x="828" y="77"/>
                  </a:lnTo>
                  <a:lnTo>
                    <a:pt x="828" y="79"/>
                  </a:lnTo>
                  <a:lnTo>
                    <a:pt x="828" y="82"/>
                  </a:lnTo>
                  <a:lnTo>
                    <a:pt x="830" y="82"/>
                  </a:lnTo>
                  <a:lnTo>
                    <a:pt x="830" y="83"/>
                  </a:lnTo>
                  <a:lnTo>
                    <a:pt x="831" y="83"/>
                  </a:lnTo>
                  <a:lnTo>
                    <a:pt x="838" y="91"/>
                  </a:lnTo>
                  <a:lnTo>
                    <a:pt x="838" y="92"/>
                  </a:lnTo>
                  <a:lnTo>
                    <a:pt x="838" y="99"/>
                  </a:lnTo>
                  <a:lnTo>
                    <a:pt x="839" y="99"/>
                  </a:lnTo>
                  <a:lnTo>
                    <a:pt x="841" y="102"/>
                  </a:lnTo>
                  <a:lnTo>
                    <a:pt x="841" y="103"/>
                  </a:lnTo>
                  <a:lnTo>
                    <a:pt x="842" y="108"/>
                  </a:lnTo>
                  <a:lnTo>
                    <a:pt x="844" y="109"/>
                  </a:lnTo>
                  <a:lnTo>
                    <a:pt x="844" y="111"/>
                  </a:lnTo>
                  <a:lnTo>
                    <a:pt x="845" y="111"/>
                  </a:lnTo>
                  <a:lnTo>
                    <a:pt x="845" y="112"/>
                  </a:lnTo>
                  <a:lnTo>
                    <a:pt x="845" y="114"/>
                  </a:lnTo>
                  <a:lnTo>
                    <a:pt x="845" y="115"/>
                  </a:lnTo>
                  <a:lnTo>
                    <a:pt x="845" y="117"/>
                  </a:lnTo>
                  <a:lnTo>
                    <a:pt x="847" y="118"/>
                  </a:lnTo>
                  <a:lnTo>
                    <a:pt x="847" y="120"/>
                  </a:lnTo>
                  <a:lnTo>
                    <a:pt x="848" y="121"/>
                  </a:lnTo>
                  <a:lnTo>
                    <a:pt x="848" y="126"/>
                  </a:lnTo>
                  <a:lnTo>
                    <a:pt x="848" y="127"/>
                  </a:lnTo>
                  <a:lnTo>
                    <a:pt x="848" y="130"/>
                  </a:lnTo>
                  <a:lnTo>
                    <a:pt x="850" y="130"/>
                  </a:lnTo>
                  <a:lnTo>
                    <a:pt x="851" y="130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6" y="130"/>
                  </a:lnTo>
                  <a:lnTo>
                    <a:pt x="862" y="127"/>
                  </a:lnTo>
                  <a:lnTo>
                    <a:pt x="866" y="133"/>
                  </a:lnTo>
                  <a:lnTo>
                    <a:pt x="866" y="135"/>
                  </a:lnTo>
                  <a:lnTo>
                    <a:pt x="866" y="136"/>
                  </a:lnTo>
                  <a:lnTo>
                    <a:pt x="865" y="141"/>
                  </a:lnTo>
                  <a:lnTo>
                    <a:pt x="865" y="146"/>
                  </a:lnTo>
                  <a:lnTo>
                    <a:pt x="863" y="152"/>
                  </a:lnTo>
                  <a:lnTo>
                    <a:pt x="863" y="153"/>
                  </a:lnTo>
                  <a:lnTo>
                    <a:pt x="863" y="156"/>
                  </a:lnTo>
                  <a:lnTo>
                    <a:pt x="862" y="158"/>
                  </a:lnTo>
                  <a:lnTo>
                    <a:pt x="862" y="159"/>
                  </a:lnTo>
                  <a:lnTo>
                    <a:pt x="860" y="159"/>
                  </a:lnTo>
                  <a:lnTo>
                    <a:pt x="859" y="159"/>
                  </a:lnTo>
                  <a:lnTo>
                    <a:pt x="857" y="161"/>
                  </a:lnTo>
                  <a:lnTo>
                    <a:pt x="854" y="162"/>
                  </a:lnTo>
                  <a:lnTo>
                    <a:pt x="851" y="164"/>
                  </a:lnTo>
                  <a:lnTo>
                    <a:pt x="850" y="165"/>
                  </a:lnTo>
                  <a:lnTo>
                    <a:pt x="848" y="165"/>
                  </a:lnTo>
                  <a:lnTo>
                    <a:pt x="847" y="167"/>
                  </a:lnTo>
                  <a:lnTo>
                    <a:pt x="845" y="167"/>
                  </a:lnTo>
                  <a:lnTo>
                    <a:pt x="845" y="168"/>
                  </a:lnTo>
                  <a:lnTo>
                    <a:pt x="844" y="170"/>
                  </a:lnTo>
                  <a:lnTo>
                    <a:pt x="842" y="170"/>
                  </a:lnTo>
                  <a:lnTo>
                    <a:pt x="842" y="171"/>
                  </a:lnTo>
                  <a:lnTo>
                    <a:pt x="842" y="173"/>
                  </a:lnTo>
                  <a:lnTo>
                    <a:pt x="841" y="173"/>
                  </a:lnTo>
                  <a:lnTo>
                    <a:pt x="841" y="174"/>
                  </a:lnTo>
                  <a:lnTo>
                    <a:pt x="839" y="176"/>
                  </a:lnTo>
                  <a:lnTo>
                    <a:pt x="839" y="177"/>
                  </a:lnTo>
                  <a:lnTo>
                    <a:pt x="841" y="179"/>
                  </a:lnTo>
                  <a:lnTo>
                    <a:pt x="842" y="179"/>
                  </a:lnTo>
                  <a:lnTo>
                    <a:pt x="842" y="180"/>
                  </a:lnTo>
                  <a:lnTo>
                    <a:pt x="842" y="182"/>
                  </a:lnTo>
                  <a:lnTo>
                    <a:pt x="844" y="183"/>
                  </a:lnTo>
                  <a:lnTo>
                    <a:pt x="845" y="183"/>
                  </a:lnTo>
                  <a:lnTo>
                    <a:pt x="845" y="185"/>
                  </a:lnTo>
                  <a:lnTo>
                    <a:pt x="844" y="185"/>
                  </a:lnTo>
                  <a:lnTo>
                    <a:pt x="842" y="185"/>
                  </a:lnTo>
                  <a:lnTo>
                    <a:pt x="842" y="186"/>
                  </a:lnTo>
                  <a:lnTo>
                    <a:pt x="841" y="188"/>
                  </a:lnTo>
                  <a:lnTo>
                    <a:pt x="841" y="192"/>
                  </a:lnTo>
                  <a:lnTo>
                    <a:pt x="841" y="194"/>
                  </a:lnTo>
                  <a:lnTo>
                    <a:pt x="842" y="194"/>
                  </a:lnTo>
                  <a:lnTo>
                    <a:pt x="842" y="195"/>
                  </a:lnTo>
                  <a:lnTo>
                    <a:pt x="842" y="197"/>
                  </a:lnTo>
                  <a:lnTo>
                    <a:pt x="842" y="199"/>
                  </a:lnTo>
                  <a:lnTo>
                    <a:pt x="844" y="199"/>
                  </a:lnTo>
                  <a:lnTo>
                    <a:pt x="844" y="200"/>
                  </a:lnTo>
                  <a:lnTo>
                    <a:pt x="845" y="202"/>
                  </a:lnTo>
                  <a:lnTo>
                    <a:pt x="847" y="208"/>
                  </a:lnTo>
                  <a:lnTo>
                    <a:pt x="847" y="209"/>
                  </a:lnTo>
                  <a:lnTo>
                    <a:pt x="845" y="212"/>
                  </a:lnTo>
                  <a:lnTo>
                    <a:pt x="844" y="212"/>
                  </a:lnTo>
                  <a:lnTo>
                    <a:pt x="844" y="214"/>
                  </a:lnTo>
                  <a:lnTo>
                    <a:pt x="844" y="217"/>
                  </a:lnTo>
                  <a:lnTo>
                    <a:pt x="845" y="218"/>
                  </a:lnTo>
                  <a:lnTo>
                    <a:pt x="845" y="220"/>
                  </a:lnTo>
                  <a:lnTo>
                    <a:pt x="847" y="220"/>
                  </a:lnTo>
                  <a:lnTo>
                    <a:pt x="851" y="226"/>
                  </a:lnTo>
                  <a:lnTo>
                    <a:pt x="851" y="227"/>
                  </a:lnTo>
                  <a:lnTo>
                    <a:pt x="853" y="227"/>
                  </a:lnTo>
                  <a:lnTo>
                    <a:pt x="851" y="229"/>
                  </a:lnTo>
                  <a:lnTo>
                    <a:pt x="851" y="230"/>
                  </a:lnTo>
                  <a:lnTo>
                    <a:pt x="850" y="230"/>
                  </a:lnTo>
                  <a:lnTo>
                    <a:pt x="848" y="230"/>
                  </a:lnTo>
                  <a:lnTo>
                    <a:pt x="848" y="233"/>
                  </a:lnTo>
                  <a:lnTo>
                    <a:pt x="847" y="233"/>
                  </a:lnTo>
                  <a:lnTo>
                    <a:pt x="847" y="235"/>
                  </a:lnTo>
                  <a:lnTo>
                    <a:pt x="845" y="235"/>
                  </a:lnTo>
                  <a:lnTo>
                    <a:pt x="845" y="233"/>
                  </a:lnTo>
                  <a:lnTo>
                    <a:pt x="844" y="233"/>
                  </a:lnTo>
                  <a:lnTo>
                    <a:pt x="842" y="233"/>
                  </a:lnTo>
                  <a:lnTo>
                    <a:pt x="842" y="235"/>
                  </a:lnTo>
                  <a:lnTo>
                    <a:pt x="841" y="236"/>
                  </a:lnTo>
                  <a:lnTo>
                    <a:pt x="842" y="236"/>
                  </a:lnTo>
                  <a:lnTo>
                    <a:pt x="842" y="238"/>
                  </a:lnTo>
                  <a:lnTo>
                    <a:pt x="841" y="241"/>
                  </a:lnTo>
                  <a:lnTo>
                    <a:pt x="839" y="241"/>
                  </a:lnTo>
                  <a:lnTo>
                    <a:pt x="839" y="242"/>
                  </a:lnTo>
                  <a:lnTo>
                    <a:pt x="839" y="244"/>
                  </a:lnTo>
                  <a:lnTo>
                    <a:pt x="839" y="245"/>
                  </a:lnTo>
                  <a:lnTo>
                    <a:pt x="839" y="247"/>
                  </a:lnTo>
                  <a:lnTo>
                    <a:pt x="839" y="249"/>
                  </a:lnTo>
                  <a:lnTo>
                    <a:pt x="838" y="249"/>
                  </a:lnTo>
                  <a:lnTo>
                    <a:pt x="838" y="253"/>
                  </a:lnTo>
                  <a:lnTo>
                    <a:pt x="838" y="255"/>
                  </a:lnTo>
                  <a:lnTo>
                    <a:pt x="836" y="255"/>
                  </a:lnTo>
                  <a:lnTo>
                    <a:pt x="836" y="256"/>
                  </a:lnTo>
                  <a:lnTo>
                    <a:pt x="835" y="258"/>
                  </a:lnTo>
                  <a:lnTo>
                    <a:pt x="835" y="259"/>
                  </a:lnTo>
                  <a:lnTo>
                    <a:pt x="833" y="259"/>
                  </a:lnTo>
                  <a:lnTo>
                    <a:pt x="833" y="261"/>
                  </a:lnTo>
                  <a:lnTo>
                    <a:pt x="831" y="262"/>
                  </a:lnTo>
                  <a:lnTo>
                    <a:pt x="831" y="264"/>
                  </a:lnTo>
                  <a:lnTo>
                    <a:pt x="830" y="264"/>
                  </a:lnTo>
                  <a:lnTo>
                    <a:pt x="830" y="265"/>
                  </a:lnTo>
                  <a:lnTo>
                    <a:pt x="830" y="268"/>
                  </a:lnTo>
                  <a:lnTo>
                    <a:pt x="830" y="270"/>
                  </a:lnTo>
                  <a:lnTo>
                    <a:pt x="828" y="271"/>
                  </a:lnTo>
                  <a:lnTo>
                    <a:pt x="830" y="271"/>
                  </a:lnTo>
                  <a:lnTo>
                    <a:pt x="830" y="273"/>
                  </a:lnTo>
                  <a:lnTo>
                    <a:pt x="830" y="274"/>
                  </a:lnTo>
                  <a:lnTo>
                    <a:pt x="830" y="276"/>
                  </a:lnTo>
                  <a:lnTo>
                    <a:pt x="830" y="277"/>
                  </a:lnTo>
                  <a:lnTo>
                    <a:pt x="830" y="279"/>
                  </a:lnTo>
                  <a:lnTo>
                    <a:pt x="830" y="280"/>
                  </a:lnTo>
                  <a:lnTo>
                    <a:pt x="830" y="282"/>
                  </a:lnTo>
                  <a:lnTo>
                    <a:pt x="828" y="282"/>
                  </a:lnTo>
                  <a:lnTo>
                    <a:pt x="827" y="283"/>
                  </a:lnTo>
                  <a:lnTo>
                    <a:pt x="827" y="285"/>
                  </a:lnTo>
                  <a:lnTo>
                    <a:pt x="825" y="285"/>
                  </a:lnTo>
                  <a:lnTo>
                    <a:pt x="825" y="286"/>
                  </a:lnTo>
                  <a:lnTo>
                    <a:pt x="825" y="288"/>
                  </a:lnTo>
                  <a:lnTo>
                    <a:pt x="827" y="288"/>
                  </a:lnTo>
                  <a:lnTo>
                    <a:pt x="827" y="289"/>
                  </a:lnTo>
                  <a:lnTo>
                    <a:pt x="828" y="291"/>
                  </a:lnTo>
                  <a:lnTo>
                    <a:pt x="828" y="292"/>
                  </a:lnTo>
                  <a:lnTo>
                    <a:pt x="828" y="294"/>
                  </a:lnTo>
                  <a:lnTo>
                    <a:pt x="828" y="295"/>
                  </a:lnTo>
                  <a:lnTo>
                    <a:pt x="830" y="295"/>
                  </a:lnTo>
                  <a:lnTo>
                    <a:pt x="830" y="298"/>
                  </a:lnTo>
                  <a:lnTo>
                    <a:pt x="831" y="302"/>
                  </a:lnTo>
                  <a:lnTo>
                    <a:pt x="831" y="303"/>
                  </a:lnTo>
                  <a:lnTo>
                    <a:pt x="830" y="305"/>
                  </a:lnTo>
                  <a:lnTo>
                    <a:pt x="831" y="305"/>
                  </a:lnTo>
                  <a:lnTo>
                    <a:pt x="833" y="305"/>
                  </a:lnTo>
                  <a:lnTo>
                    <a:pt x="833" y="306"/>
                  </a:lnTo>
                  <a:lnTo>
                    <a:pt x="835" y="306"/>
                  </a:lnTo>
                  <a:lnTo>
                    <a:pt x="833" y="308"/>
                  </a:lnTo>
                  <a:lnTo>
                    <a:pt x="833" y="309"/>
                  </a:lnTo>
                  <a:lnTo>
                    <a:pt x="833" y="311"/>
                  </a:lnTo>
                  <a:lnTo>
                    <a:pt x="831" y="312"/>
                  </a:lnTo>
                  <a:lnTo>
                    <a:pt x="830" y="312"/>
                  </a:lnTo>
                  <a:lnTo>
                    <a:pt x="828" y="311"/>
                  </a:lnTo>
                  <a:lnTo>
                    <a:pt x="828" y="312"/>
                  </a:lnTo>
                  <a:lnTo>
                    <a:pt x="828" y="314"/>
                  </a:lnTo>
                  <a:lnTo>
                    <a:pt x="828" y="315"/>
                  </a:lnTo>
                  <a:lnTo>
                    <a:pt x="828" y="317"/>
                  </a:lnTo>
                  <a:lnTo>
                    <a:pt x="827" y="317"/>
                  </a:lnTo>
                  <a:lnTo>
                    <a:pt x="827" y="318"/>
                  </a:lnTo>
                  <a:lnTo>
                    <a:pt x="827" y="320"/>
                  </a:lnTo>
                  <a:lnTo>
                    <a:pt x="827" y="321"/>
                  </a:lnTo>
                  <a:lnTo>
                    <a:pt x="827" y="324"/>
                  </a:lnTo>
                  <a:lnTo>
                    <a:pt x="827" y="326"/>
                  </a:lnTo>
                  <a:lnTo>
                    <a:pt x="828" y="326"/>
                  </a:lnTo>
                  <a:lnTo>
                    <a:pt x="828" y="327"/>
                  </a:lnTo>
                  <a:lnTo>
                    <a:pt x="827" y="329"/>
                  </a:lnTo>
                  <a:lnTo>
                    <a:pt x="827" y="330"/>
                  </a:lnTo>
                  <a:lnTo>
                    <a:pt x="825" y="329"/>
                  </a:lnTo>
                  <a:lnTo>
                    <a:pt x="824" y="330"/>
                  </a:lnTo>
                  <a:lnTo>
                    <a:pt x="824" y="332"/>
                  </a:lnTo>
                  <a:lnTo>
                    <a:pt x="824" y="333"/>
                  </a:lnTo>
                  <a:lnTo>
                    <a:pt x="825" y="336"/>
                  </a:lnTo>
                  <a:lnTo>
                    <a:pt x="825" y="338"/>
                  </a:lnTo>
                  <a:lnTo>
                    <a:pt x="825" y="339"/>
                  </a:lnTo>
                  <a:lnTo>
                    <a:pt x="825" y="341"/>
                  </a:lnTo>
                  <a:lnTo>
                    <a:pt x="825" y="342"/>
                  </a:lnTo>
                  <a:lnTo>
                    <a:pt x="827" y="344"/>
                  </a:lnTo>
                  <a:lnTo>
                    <a:pt x="828" y="345"/>
                  </a:lnTo>
                  <a:lnTo>
                    <a:pt x="828" y="347"/>
                  </a:lnTo>
                  <a:lnTo>
                    <a:pt x="828" y="348"/>
                  </a:lnTo>
                  <a:lnTo>
                    <a:pt x="830" y="348"/>
                  </a:lnTo>
                  <a:lnTo>
                    <a:pt x="831" y="348"/>
                  </a:lnTo>
                  <a:lnTo>
                    <a:pt x="833" y="348"/>
                  </a:lnTo>
                  <a:lnTo>
                    <a:pt x="833" y="350"/>
                  </a:lnTo>
                  <a:lnTo>
                    <a:pt x="835" y="350"/>
                  </a:lnTo>
                  <a:lnTo>
                    <a:pt x="835" y="352"/>
                  </a:lnTo>
                  <a:lnTo>
                    <a:pt x="835" y="353"/>
                  </a:lnTo>
                  <a:lnTo>
                    <a:pt x="833" y="353"/>
                  </a:lnTo>
                  <a:lnTo>
                    <a:pt x="831" y="353"/>
                  </a:lnTo>
                  <a:lnTo>
                    <a:pt x="833" y="355"/>
                  </a:lnTo>
                  <a:lnTo>
                    <a:pt x="833" y="356"/>
                  </a:lnTo>
                  <a:lnTo>
                    <a:pt x="835" y="358"/>
                  </a:lnTo>
                  <a:lnTo>
                    <a:pt x="835" y="359"/>
                  </a:lnTo>
                  <a:lnTo>
                    <a:pt x="836" y="359"/>
                  </a:lnTo>
                  <a:lnTo>
                    <a:pt x="836" y="362"/>
                  </a:lnTo>
                  <a:lnTo>
                    <a:pt x="838" y="362"/>
                  </a:lnTo>
                  <a:lnTo>
                    <a:pt x="839" y="364"/>
                  </a:lnTo>
                  <a:lnTo>
                    <a:pt x="839" y="365"/>
                  </a:lnTo>
                  <a:lnTo>
                    <a:pt x="839" y="367"/>
                  </a:lnTo>
                  <a:lnTo>
                    <a:pt x="841" y="370"/>
                  </a:lnTo>
                  <a:lnTo>
                    <a:pt x="842" y="371"/>
                  </a:lnTo>
                  <a:lnTo>
                    <a:pt x="842" y="373"/>
                  </a:lnTo>
                  <a:lnTo>
                    <a:pt x="844" y="373"/>
                  </a:lnTo>
                  <a:lnTo>
                    <a:pt x="844" y="374"/>
                  </a:lnTo>
                  <a:lnTo>
                    <a:pt x="844" y="376"/>
                  </a:lnTo>
                  <a:lnTo>
                    <a:pt x="842" y="376"/>
                  </a:lnTo>
                  <a:lnTo>
                    <a:pt x="842" y="377"/>
                  </a:lnTo>
                  <a:lnTo>
                    <a:pt x="844" y="377"/>
                  </a:lnTo>
                  <a:lnTo>
                    <a:pt x="844" y="379"/>
                  </a:lnTo>
                  <a:lnTo>
                    <a:pt x="844" y="380"/>
                  </a:lnTo>
                  <a:lnTo>
                    <a:pt x="845" y="380"/>
                  </a:lnTo>
                  <a:lnTo>
                    <a:pt x="845" y="382"/>
                  </a:lnTo>
                  <a:lnTo>
                    <a:pt x="845" y="383"/>
                  </a:lnTo>
                  <a:lnTo>
                    <a:pt x="847" y="383"/>
                  </a:lnTo>
                  <a:lnTo>
                    <a:pt x="847" y="382"/>
                  </a:lnTo>
                  <a:lnTo>
                    <a:pt x="848" y="382"/>
                  </a:lnTo>
                  <a:lnTo>
                    <a:pt x="850" y="382"/>
                  </a:lnTo>
                  <a:lnTo>
                    <a:pt x="850" y="383"/>
                  </a:lnTo>
                  <a:lnTo>
                    <a:pt x="851" y="385"/>
                  </a:lnTo>
                  <a:lnTo>
                    <a:pt x="850" y="386"/>
                  </a:lnTo>
                  <a:lnTo>
                    <a:pt x="850" y="388"/>
                  </a:lnTo>
                  <a:lnTo>
                    <a:pt x="850" y="389"/>
                  </a:lnTo>
                  <a:lnTo>
                    <a:pt x="850" y="391"/>
                  </a:lnTo>
                  <a:lnTo>
                    <a:pt x="850" y="392"/>
                  </a:lnTo>
                  <a:lnTo>
                    <a:pt x="851" y="392"/>
                  </a:lnTo>
                  <a:lnTo>
                    <a:pt x="851" y="394"/>
                  </a:lnTo>
                  <a:lnTo>
                    <a:pt x="850" y="394"/>
                  </a:lnTo>
                  <a:lnTo>
                    <a:pt x="851" y="397"/>
                  </a:lnTo>
                  <a:lnTo>
                    <a:pt x="851" y="398"/>
                  </a:lnTo>
                  <a:lnTo>
                    <a:pt x="853" y="398"/>
                  </a:lnTo>
                  <a:lnTo>
                    <a:pt x="853" y="400"/>
                  </a:lnTo>
                  <a:lnTo>
                    <a:pt x="853" y="402"/>
                  </a:lnTo>
                  <a:lnTo>
                    <a:pt x="853" y="403"/>
                  </a:lnTo>
                  <a:lnTo>
                    <a:pt x="854" y="405"/>
                  </a:lnTo>
                  <a:lnTo>
                    <a:pt x="854" y="406"/>
                  </a:lnTo>
                  <a:lnTo>
                    <a:pt x="853" y="406"/>
                  </a:lnTo>
                  <a:lnTo>
                    <a:pt x="851" y="406"/>
                  </a:lnTo>
                  <a:lnTo>
                    <a:pt x="850" y="406"/>
                  </a:lnTo>
                  <a:lnTo>
                    <a:pt x="850" y="408"/>
                  </a:lnTo>
                  <a:lnTo>
                    <a:pt x="851" y="409"/>
                  </a:lnTo>
                  <a:lnTo>
                    <a:pt x="850" y="411"/>
                  </a:lnTo>
                  <a:lnTo>
                    <a:pt x="850" y="412"/>
                  </a:lnTo>
                  <a:lnTo>
                    <a:pt x="848" y="414"/>
                  </a:lnTo>
                  <a:lnTo>
                    <a:pt x="848" y="417"/>
                  </a:lnTo>
                  <a:lnTo>
                    <a:pt x="848" y="418"/>
                  </a:lnTo>
                  <a:lnTo>
                    <a:pt x="848" y="423"/>
                  </a:lnTo>
                  <a:lnTo>
                    <a:pt x="848" y="424"/>
                  </a:lnTo>
                  <a:lnTo>
                    <a:pt x="848" y="426"/>
                  </a:lnTo>
                  <a:lnTo>
                    <a:pt x="848" y="427"/>
                  </a:lnTo>
                  <a:lnTo>
                    <a:pt x="845" y="429"/>
                  </a:lnTo>
                  <a:lnTo>
                    <a:pt x="845" y="430"/>
                  </a:lnTo>
                  <a:lnTo>
                    <a:pt x="847" y="430"/>
                  </a:lnTo>
                  <a:lnTo>
                    <a:pt x="848" y="430"/>
                  </a:lnTo>
                  <a:lnTo>
                    <a:pt x="848" y="432"/>
                  </a:lnTo>
                  <a:lnTo>
                    <a:pt x="848" y="433"/>
                  </a:lnTo>
                  <a:lnTo>
                    <a:pt x="850" y="435"/>
                  </a:lnTo>
                  <a:lnTo>
                    <a:pt x="850" y="436"/>
                  </a:lnTo>
                  <a:lnTo>
                    <a:pt x="851" y="438"/>
                  </a:lnTo>
                  <a:lnTo>
                    <a:pt x="851" y="441"/>
                  </a:lnTo>
                  <a:lnTo>
                    <a:pt x="853" y="442"/>
                  </a:lnTo>
                  <a:lnTo>
                    <a:pt x="853" y="444"/>
                  </a:lnTo>
                  <a:lnTo>
                    <a:pt x="853" y="445"/>
                  </a:lnTo>
                  <a:lnTo>
                    <a:pt x="853" y="447"/>
                  </a:lnTo>
                  <a:lnTo>
                    <a:pt x="853" y="448"/>
                  </a:lnTo>
                  <a:lnTo>
                    <a:pt x="854" y="450"/>
                  </a:lnTo>
                  <a:lnTo>
                    <a:pt x="854" y="451"/>
                  </a:lnTo>
                  <a:lnTo>
                    <a:pt x="853" y="451"/>
                  </a:lnTo>
                  <a:lnTo>
                    <a:pt x="853" y="453"/>
                  </a:lnTo>
                  <a:lnTo>
                    <a:pt x="851" y="451"/>
                  </a:lnTo>
                  <a:lnTo>
                    <a:pt x="850" y="453"/>
                  </a:lnTo>
                  <a:lnTo>
                    <a:pt x="850" y="455"/>
                  </a:lnTo>
                  <a:lnTo>
                    <a:pt x="848" y="455"/>
                  </a:lnTo>
                  <a:lnTo>
                    <a:pt x="848" y="456"/>
                  </a:lnTo>
                  <a:lnTo>
                    <a:pt x="848" y="458"/>
                  </a:lnTo>
                  <a:lnTo>
                    <a:pt x="850" y="458"/>
                  </a:lnTo>
                  <a:lnTo>
                    <a:pt x="850" y="459"/>
                  </a:lnTo>
                  <a:lnTo>
                    <a:pt x="848" y="459"/>
                  </a:lnTo>
                  <a:lnTo>
                    <a:pt x="847" y="459"/>
                  </a:lnTo>
                  <a:lnTo>
                    <a:pt x="845" y="459"/>
                  </a:lnTo>
                  <a:lnTo>
                    <a:pt x="845" y="461"/>
                  </a:lnTo>
                  <a:lnTo>
                    <a:pt x="844" y="461"/>
                  </a:lnTo>
                  <a:lnTo>
                    <a:pt x="844" y="462"/>
                  </a:lnTo>
                  <a:lnTo>
                    <a:pt x="844" y="464"/>
                  </a:lnTo>
                  <a:lnTo>
                    <a:pt x="844" y="465"/>
                  </a:lnTo>
                  <a:lnTo>
                    <a:pt x="842" y="465"/>
                  </a:lnTo>
                  <a:lnTo>
                    <a:pt x="844" y="467"/>
                  </a:lnTo>
                  <a:lnTo>
                    <a:pt x="842" y="468"/>
                  </a:lnTo>
                  <a:lnTo>
                    <a:pt x="842" y="470"/>
                  </a:lnTo>
                  <a:lnTo>
                    <a:pt x="844" y="470"/>
                  </a:lnTo>
                  <a:lnTo>
                    <a:pt x="844" y="471"/>
                  </a:lnTo>
                  <a:lnTo>
                    <a:pt x="845" y="471"/>
                  </a:lnTo>
                  <a:lnTo>
                    <a:pt x="844" y="473"/>
                  </a:lnTo>
                  <a:lnTo>
                    <a:pt x="845" y="473"/>
                  </a:lnTo>
                  <a:lnTo>
                    <a:pt x="845" y="474"/>
                  </a:lnTo>
                  <a:lnTo>
                    <a:pt x="847" y="476"/>
                  </a:lnTo>
                  <a:lnTo>
                    <a:pt x="845" y="476"/>
                  </a:lnTo>
                  <a:lnTo>
                    <a:pt x="845" y="477"/>
                  </a:lnTo>
                  <a:lnTo>
                    <a:pt x="845" y="479"/>
                  </a:lnTo>
                  <a:lnTo>
                    <a:pt x="845" y="480"/>
                  </a:lnTo>
                  <a:lnTo>
                    <a:pt x="847" y="482"/>
                  </a:lnTo>
                  <a:lnTo>
                    <a:pt x="847" y="483"/>
                  </a:lnTo>
                  <a:lnTo>
                    <a:pt x="848" y="483"/>
                  </a:lnTo>
                  <a:lnTo>
                    <a:pt x="848" y="485"/>
                  </a:lnTo>
                  <a:lnTo>
                    <a:pt x="848" y="486"/>
                  </a:lnTo>
                  <a:lnTo>
                    <a:pt x="848" y="488"/>
                  </a:lnTo>
                  <a:lnTo>
                    <a:pt x="848" y="489"/>
                  </a:lnTo>
                  <a:lnTo>
                    <a:pt x="850" y="492"/>
                  </a:lnTo>
                  <a:lnTo>
                    <a:pt x="851" y="494"/>
                  </a:lnTo>
                  <a:lnTo>
                    <a:pt x="851" y="495"/>
                  </a:lnTo>
                  <a:lnTo>
                    <a:pt x="853" y="495"/>
                  </a:lnTo>
                  <a:lnTo>
                    <a:pt x="853" y="497"/>
                  </a:lnTo>
                  <a:lnTo>
                    <a:pt x="854" y="498"/>
                  </a:lnTo>
                  <a:lnTo>
                    <a:pt x="854" y="500"/>
                  </a:lnTo>
                  <a:lnTo>
                    <a:pt x="854" y="501"/>
                  </a:lnTo>
                  <a:lnTo>
                    <a:pt x="856" y="503"/>
                  </a:lnTo>
                  <a:lnTo>
                    <a:pt x="857" y="506"/>
                  </a:lnTo>
                  <a:lnTo>
                    <a:pt x="857" y="508"/>
                  </a:lnTo>
                  <a:lnTo>
                    <a:pt x="859" y="508"/>
                  </a:lnTo>
                  <a:lnTo>
                    <a:pt x="859" y="509"/>
                  </a:lnTo>
                  <a:lnTo>
                    <a:pt x="860" y="509"/>
                  </a:lnTo>
                  <a:lnTo>
                    <a:pt x="860" y="511"/>
                  </a:lnTo>
                  <a:lnTo>
                    <a:pt x="860" y="512"/>
                  </a:lnTo>
                  <a:lnTo>
                    <a:pt x="860" y="514"/>
                  </a:lnTo>
                  <a:lnTo>
                    <a:pt x="859" y="514"/>
                  </a:lnTo>
                  <a:lnTo>
                    <a:pt x="857" y="514"/>
                  </a:lnTo>
                  <a:lnTo>
                    <a:pt x="857" y="515"/>
                  </a:lnTo>
                  <a:lnTo>
                    <a:pt x="856" y="515"/>
                  </a:lnTo>
                  <a:lnTo>
                    <a:pt x="854" y="515"/>
                  </a:lnTo>
                  <a:lnTo>
                    <a:pt x="854" y="517"/>
                  </a:lnTo>
                  <a:lnTo>
                    <a:pt x="853" y="518"/>
                  </a:lnTo>
                  <a:lnTo>
                    <a:pt x="851" y="518"/>
                  </a:lnTo>
                  <a:lnTo>
                    <a:pt x="851" y="520"/>
                  </a:lnTo>
                  <a:lnTo>
                    <a:pt x="853" y="521"/>
                  </a:lnTo>
                  <a:lnTo>
                    <a:pt x="853" y="523"/>
                  </a:lnTo>
                  <a:lnTo>
                    <a:pt x="854" y="526"/>
                  </a:lnTo>
                  <a:lnTo>
                    <a:pt x="854" y="527"/>
                  </a:lnTo>
                  <a:lnTo>
                    <a:pt x="854" y="529"/>
                  </a:lnTo>
                  <a:lnTo>
                    <a:pt x="854" y="530"/>
                  </a:lnTo>
                  <a:lnTo>
                    <a:pt x="854" y="532"/>
                  </a:lnTo>
                  <a:lnTo>
                    <a:pt x="853" y="533"/>
                  </a:lnTo>
                  <a:lnTo>
                    <a:pt x="854" y="533"/>
                  </a:lnTo>
                  <a:lnTo>
                    <a:pt x="854" y="535"/>
                  </a:lnTo>
                  <a:lnTo>
                    <a:pt x="853" y="535"/>
                  </a:lnTo>
                  <a:lnTo>
                    <a:pt x="851" y="535"/>
                  </a:lnTo>
                  <a:lnTo>
                    <a:pt x="851" y="536"/>
                  </a:lnTo>
                  <a:lnTo>
                    <a:pt x="851" y="538"/>
                  </a:lnTo>
                  <a:lnTo>
                    <a:pt x="853" y="539"/>
                  </a:lnTo>
                  <a:lnTo>
                    <a:pt x="853" y="541"/>
                  </a:lnTo>
                  <a:lnTo>
                    <a:pt x="854" y="541"/>
                  </a:lnTo>
                  <a:lnTo>
                    <a:pt x="854" y="544"/>
                  </a:lnTo>
                  <a:lnTo>
                    <a:pt x="854" y="545"/>
                  </a:lnTo>
                  <a:lnTo>
                    <a:pt x="854" y="547"/>
                  </a:lnTo>
                  <a:lnTo>
                    <a:pt x="854" y="548"/>
                  </a:lnTo>
                  <a:lnTo>
                    <a:pt x="853" y="547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51"/>
                  </a:lnTo>
                  <a:lnTo>
                    <a:pt x="854" y="551"/>
                  </a:lnTo>
                  <a:lnTo>
                    <a:pt x="854" y="553"/>
                  </a:lnTo>
                  <a:lnTo>
                    <a:pt x="856" y="553"/>
                  </a:lnTo>
                  <a:lnTo>
                    <a:pt x="856" y="556"/>
                  </a:lnTo>
                  <a:lnTo>
                    <a:pt x="854" y="556"/>
                  </a:lnTo>
                  <a:lnTo>
                    <a:pt x="854" y="558"/>
                  </a:lnTo>
                  <a:lnTo>
                    <a:pt x="854" y="559"/>
                  </a:lnTo>
                  <a:lnTo>
                    <a:pt x="854" y="561"/>
                  </a:lnTo>
                  <a:lnTo>
                    <a:pt x="854" y="562"/>
                  </a:lnTo>
                  <a:lnTo>
                    <a:pt x="856" y="565"/>
                  </a:lnTo>
                  <a:lnTo>
                    <a:pt x="857" y="567"/>
                  </a:lnTo>
                  <a:lnTo>
                    <a:pt x="857" y="568"/>
                  </a:lnTo>
                  <a:lnTo>
                    <a:pt x="857" y="570"/>
                  </a:lnTo>
                  <a:lnTo>
                    <a:pt x="859" y="571"/>
                  </a:lnTo>
                  <a:lnTo>
                    <a:pt x="859" y="573"/>
                  </a:lnTo>
                  <a:lnTo>
                    <a:pt x="859" y="574"/>
                  </a:lnTo>
                  <a:lnTo>
                    <a:pt x="859" y="576"/>
                  </a:lnTo>
                  <a:lnTo>
                    <a:pt x="859" y="577"/>
                  </a:lnTo>
                  <a:lnTo>
                    <a:pt x="860" y="579"/>
                  </a:lnTo>
                  <a:lnTo>
                    <a:pt x="860" y="580"/>
                  </a:lnTo>
                  <a:lnTo>
                    <a:pt x="860" y="582"/>
                  </a:lnTo>
                  <a:lnTo>
                    <a:pt x="862" y="582"/>
                  </a:lnTo>
                  <a:lnTo>
                    <a:pt x="862" y="583"/>
                  </a:lnTo>
                  <a:lnTo>
                    <a:pt x="860" y="583"/>
                  </a:lnTo>
                  <a:lnTo>
                    <a:pt x="862" y="585"/>
                  </a:lnTo>
                  <a:lnTo>
                    <a:pt x="863" y="586"/>
                  </a:lnTo>
                  <a:lnTo>
                    <a:pt x="863" y="588"/>
                  </a:lnTo>
                  <a:lnTo>
                    <a:pt x="865" y="589"/>
                  </a:lnTo>
                  <a:lnTo>
                    <a:pt x="866" y="591"/>
                  </a:lnTo>
                  <a:lnTo>
                    <a:pt x="866" y="592"/>
                  </a:lnTo>
                  <a:lnTo>
                    <a:pt x="868" y="594"/>
                  </a:lnTo>
                  <a:lnTo>
                    <a:pt x="868" y="595"/>
                  </a:lnTo>
                  <a:lnTo>
                    <a:pt x="866" y="597"/>
                  </a:lnTo>
                  <a:lnTo>
                    <a:pt x="865" y="597"/>
                  </a:lnTo>
                  <a:lnTo>
                    <a:pt x="863" y="595"/>
                  </a:lnTo>
                  <a:lnTo>
                    <a:pt x="863" y="597"/>
                  </a:lnTo>
                  <a:lnTo>
                    <a:pt x="862" y="598"/>
                  </a:lnTo>
                  <a:lnTo>
                    <a:pt x="862" y="600"/>
                  </a:lnTo>
                  <a:lnTo>
                    <a:pt x="863" y="601"/>
                  </a:lnTo>
                  <a:lnTo>
                    <a:pt x="863" y="603"/>
                  </a:lnTo>
                  <a:lnTo>
                    <a:pt x="865" y="603"/>
                  </a:lnTo>
                  <a:lnTo>
                    <a:pt x="865" y="604"/>
                  </a:lnTo>
                  <a:lnTo>
                    <a:pt x="863" y="606"/>
                  </a:lnTo>
                  <a:lnTo>
                    <a:pt x="863" y="608"/>
                  </a:lnTo>
                  <a:lnTo>
                    <a:pt x="865" y="608"/>
                  </a:lnTo>
                  <a:lnTo>
                    <a:pt x="865" y="609"/>
                  </a:lnTo>
                  <a:lnTo>
                    <a:pt x="865" y="611"/>
                  </a:lnTo>
                  <a:lnTo>
                    <a:pt x="866" y="614"/>
                  </a:lnTo>
                  <a:lnTo>
                    <a:pt x="866" y="615"/>
                  </a:lnTo>
                  <a:lnTo>
                    <a:pt x="868" y="617"/>
                  </a:lnTo>
                  <a:lnTo>
                    <a:pt x="868" y="618"/>
                  </a:lnTo>
                  <a:lnTo>
                    <a:pt x="869" y="618"/>
                  </a:lnTo>
                  <a:lnTo>
                    <a:pt x="869" y="620"/>
                  </a:lnTo>
                  <a:lnTo>
                    <a:pt x="871" y="620"/>
                  </a:lnTo>
                  <a:lnTo>
                    <a:pt x="875" y="620"/>
                  </a:lnTo>
                  <a:lnTo>
                    <a:pt x="877" y="620"/>
                  </a:lnTo>
                  <a:lnTo>
                    <a:pt x="877" y="621"/>
                  </a:lnTo>
                  <a:lnTo>
                    <a:pt x="878" y="621"/>
                  </a:lnTo>
                  <a:lnTo>
                    <a:pt x="878" y="623"/>
                  </a:lnTo>
                  <a:lnTo>
                    <a:pt x="878" y="624"/>
                  </a:lnTo>
                  <a:lnTo>
                    <a:pt x="877" y="624"/>
                  </a:lnTo>
                  <a:lnTo>
                    <a:pt x="875" y="624"/>
                  </a:lnTo>
                  <a:lnTo>
                    <a:pt x="875" y="626"/>
                  </a:lnTo>
                  <a:lnTo>
                    <a:pt x="875" y="627"/>
                  </a:lnTo>
                  <a:lnTo>
                    <a:pt x="877" y="627"/>
                  </a:lnTo>
                  <a:lnTo>
                    <a:pt x="878" y="627"/>
                  </a:lnTo>
                  <a:lnTo>
                    <a:pt x="878" y="629"/>
                  </a:lnTo>
                  <a:lnTo>
                    <a:pt x="880" y="629"/>
                  </a:lnTo>
                  <a:lnTo>
                    <a:pt x="880" y="630"/>
                  </a:lnTo>
                  <a:lnTo>
                    <a:pt x="881" y="630"/>
                  </a:lnTo>
                  <a:lnTo>
                    <a:pt x="881" y="632"/>
                  </a:lnTo>
                  <a:lnTo>
                    <a:pt x="883" y="632"/>
                  </a:lnTo>
                  <a:lnTo>
                    <a:pt x="883" y="633"/>
                  </a:lnTo>
                  <a:lnTo>
                    <a:pt x="881" y="633"/>
                  </a:lnTo>
                  <a:lnTo>
                    <a:pt x="881" y="635"/>
                  </a:lnTo>
                  <a:lnTo>
                    <a:pt x="883" y="635"/>
                  </a:lnTo>
                  <a:lnTo>
                    <a:pt x="883" y="636"/>
                  </a:lnTo>
                  <a:lnTo>
                    <a:pt x="884" y="636"/>
                  </a:lnTo>
                  <a:lnTo>
                    <a:pt x="886" y="638"/>
                  </a:lnTo>
                  <a:lnTo>
                    <a:pt x="886" y="639"/>
                  </a:lnTo>
                  <a:lnTo>
                    <a:pt x="884" y="641"/>
                  </a:lnTo>
                  <a:lnTo>
                    <a:pt x="884" y="642"/>
                  </a:lnTo>
                  <a:lnTo>
                    <a:pt x="883" y="642"/>
                  </a:lnTo>
                  <a:lnTo>
                    <a:pt x="883" y="644"/>
                  </a:lnTo>
                  <a:lnTo>
                    <a:pt x="884" y="644"/>
                  </a:lnTo>
                  <a:lnTo>
                    <a:pt x="884" y="647"/>
                  </a:lnTo>
                  <a:lnTo>
                    <a:pt x="884" y="648"/>
                  </a:lnTo>
                  <a:lnTo>
                    <a:pt x="886" y="648"/>
                  </a:lnTo>
                  <a:lnTo>
                    <a:pt x="886" y="650"/>
                  </a:lnTo>
                  <a:lnTo>
                    <a:pt x="884" y="650"/>
                  </a:lnTo>
                  <a:lnTo>
                    <a:pt x="886" y="651"/>
                  </a:lnTo>
                  <a:lnTo>
                    <a:pt x="888" y="651"/>
                  </a:lnTo>
                  <a:lnTo>
                    <a:pt x="889" y="651"/>
                  </a:lnTo>
                  <a:lnTo>
                    <a:pt x="894" y="651"/>
                  </a:lnTo>
                  <a:lnTo>
                    <a:pt x="897" y="651"/>
                  </a:lnTo>
                  <a:lnTo>
                    <a:pt x="898" y="651"/>
                  </a:lnTo>
                  <a:lnTo>
                    <a:pt x="900" y="653"/>
                  </a:lnTo>
                  <a:lnTo>
                    <a:pt x="900" y="654"/>
                  </a:lnTo>
                  <a:lnTo>
                    <a:pt x="901" y="654"/>
                  </a:lnTo>
                  <a:lnTo>
                    <a:pt x="901" y="656"/>
                  </a:lnTo>
                  <a:lnTo>
                    <a:pt x="900" y="656"/>
                  </a:lnTo>
                  <a:lnTo>
                    <a:pt x="900" y="657"/>
                  </a:lnTo>
                  <a:lnTo>
                    <a:pt x="900" y="659"/>
                  </a:lnTo>
                  <a:lnTo>
                    <a:pt x="900" y="661"/>
                  </a:lnTo>
                  <a:lnTo>
                    <a:pt x="898" y="661"/>
                  </a:lnTo>
                  <a:lnTo>
                    <a:pt x="897" y="659"/>
                  </a:lnTo>
                  <a:lnTo>
                    <a:pt x="895" y="659"/>
                  </a:lnTo>
                  <a:lnTo>
                    <a:pt x="894" y="661"/>
                  </a:lnTo>
                  <a:lnTo>
                    <a:pt x="892" y="661"/>
                  </a:lnTo>
                  <a:lnTo>
                    <a:pt x="891" y="659"/>
                  </a:lnTo>
                  <a:lnTo>
                    <a:pt x="889" y="659"/>
                  </a:lnTo>
                  <a:lnTo>
                    <a:pt x="889" y="661"/>
                  </a:lnTo>
                  <a:lnTo>
                    <a:pt x="886" y="661"/>
                  </a:lnTo>
                  <a:lnTo>
                    <a:pt x="886" y="659"/>
                  </a:lnTo>
                  <a:lnTo>
                    <a:pt x="884" y="659"/>
                  </a:lnTo>
                  <a:lnTo>
                    <a:pt x="884" y="661"/>
                  </a:lnTo>
                  <a:lnTo>
                    <a:pt x="884" y="662"/>
                  </a:lnTo>
                  <a:lnTo>
                    <a:pt x="886" y="664"/>
                  </a:lnTo>
                  <a:lnTo>
                    <a:pt x="888" y="664"/>
                  </a:lnTo>
                  <a:lnTo>
                    <a:pt x="889" y="664"/>
                  </a:lnTo>
                  <a:lnTo>
                    <a:pt x="891" y="664"/>
                  </a:lnTo>
                  <a:lnTo>
                    <a:pt x="892" y="664"/>
                  </a:lnTo>
                  <a:lnTo>
                    <a:pt x="892" y="665"/>
                  </a:lnTo>
                  <a:lnTo>
                    <a:pt x="894" y="665"/>
                  </a:lnTo>
                  <a:lnTo>
                    <a:pt x="895" y="665"/>
                  </a:lnTo>
                  <a:lnTo>
                    <a:pt x="897" y="665"/>
                  </a:lnTo>
                  <a:lnTo>
                    <a:pt x="898" y="667"/>
                  </a:lnTo>
                  <a:lnTo>
                    <a:pt x="898" y="668"/>
                  </a:lnTo>
                  <a:lnTo>
                    <a:pt x="900" y="670"/>
                  </a:lnTo>
                  <a:lnTo>
                    <a:pt x="901" y="670"/>
                  </a:lnTo>
                  <a:lnTo>
                    <a:pt x="903" y="671"/>
                  </a:lnTo>
                  <a:lnTo>
                    <a:pt x="903" y="673"/>
                  </a:lnTo>
                  <a:lnTo>
                    <a:pt x="903" y="674"/>
                  </a:lnTo>
                  <a:lnTo>
                    <a:pt x="900" y="674"/>
                  </a:lnTo>
                  <a:lnTo>
                    <a:pt x="900" y="676"/>
                  </a:lnTo>
                  <a:lnTo>
                    <a:pt x="901" y="676"/>
                  </a:lnTo>
                  <a:lnTo>
                    <a:pt x="901" y="677"/>
                  </a:lnTo>
                  <a:lnTo>
                    <a:pt x="900" y="677"/>
                  </a:lnTo>
                  <a:lnTo>
                    <a:pt x="898" y="677"/>
                  </a:lnTo>
                  <a:lnTo>
                    <a:pt x="897" y="679"/>
                  </a:lnTo>
                  <a:lnTo>
                    <a:pt x="898" y="679"/>
                  </a:lnTo>
                  <a:lnTo>
                    <a:pt x="897" y="680"/>
                  </a:lnTo>
                  <a:lnTo>
                    <a:pt x="897" y="682"/>
                  </a:lnTo>
                  <a:lnTo>
                    <a:pt x="898" y="682"/>
                  </a:lnTo>
                  <a:lnTo>
                    <a:pt x="898" y="683"/>
                  </a:lnTo>
                  <a:lnTo>
                    <a:pt x="900" y="683"/>
                  </a:lnTo>
                  <a:lnTo>
                    <a:pt x="900" y="685"/>
                  </a:lnTo>
                  <a:lnTo>
                    <a:pt x="901" y="685"/>
                  </a:lnTo>
                  <a:lnTo>
                    <a:pt x="901" y="686"/>
                  </a:lnTo>
                  <a:lnTo>
                    <a:pt x="903" y="686"/>
                  </a:lnTo>
                  <a:lnTo>
                    <a:pt x="903" y="688"/>
                  </a:lnTo>
                  <a:lnTo>
                    <a:pt x="903" y="689"/>
                  </a:lnTo>
                  <a:lnTo>
                    <a:pt x="901" y="689"/>
                  </a:lnTo>
                  <a:lnTo>
                    <a:pt x="901" y="691"/>
                  </a:lnTo>
                  <a:lnTo>
                    <a:pt x="900" y="692"/>
                  </a:lnTo>
                  <a:lnTo>
                    <a:pt x="901" y="694"/>
                  </a:lnTo>
                  <a:lnTo>
                    <a:pt x="903" y="694"/>
                  </a:lnTo>
                  <a:lnTo>
                    <a:pt x="903" y="695"/>
                  </a:lnTo>
                  <a:lnTo>
                    <a:pt x="904" y="697"/>
                  </a:lnTo>
                  <a:lnTo>
                    <a:pt x="904" y="698"/>
                  </a:lnTo>
                  <a:lnTo>
                    <a:pt x="906" y="701"/>
                  </a:lnTo>
                  <a:lnTo>
                    <a:pt x="907" y="701"/>
                  </a:lnTo>
                  <a:lnTo>
                    <a:pt x="907" y="703"/>
                  </a:lnTo>
                  <a:lnTo>
                    <a:pt x="907" y="704"/>
                  </a:lnTo>
                  <a:lnTo>
                    <a:pt x="907" y="706"/>
                  </a:lnTo>
                  <a:lnTo>
                    <a:pt x="906" y="706"/>
                  </a:lnTo>
                  <a:lnTo>
                    <a:pt x="906" y="707"/>
                  </a:lnTo>
                  <a:lnTo>
                    <a:pt x="904" y="707"/>
                  </a:lnTo>
                  <a:lnTo>
                    <a:pt x="904" y="709"/>
                  </a:lnTo>
                  <a:lnTo>
                    <a:pt x="904" y="711"/>
                  </a:lnTo>
                  <a:lnTo>
                    <a:pt x="906" y="712"/>
                  </a:lnTo>
                  <a:lnTo>
                    <a:pt x="904" y="714"/>
                  </a:lnTo>
                  <a:lnTo>
                    <a:pt x="906" y="714"/>
                  </a:lnTo>
                  <a:lnTo>
                    <a:pt x="907" y="715"/>
                  </a:lnTo>
                  <a:lnTo>
                    <a:pt x="909" y="717"/>
                  </a:lnTo>
                  <a:lnTo>
                    <a:pt x="909" y="718"/>
                  </a:lnTo>
                  <a:lnTo>
                    <a:pt x="907" y="717"/>
                  </a:lnTo>
                  <a:lnTo>
                    <a:pt x="906" y="717"/>
                  </a:lnTo>
                  <a:lnTo>
                    <a:pt x="906" y="718"/>
                  </a:lnTo>
                  <a:lnTo>
                    <a:pt x="906" y="720"/>
                  </a:lnTo>
                  <a:lnTo>
                    <a:pt x="906" y="721"/>
                  </a:lnTo>
                  <a:lnTo>
                    <a:pt x="904" y="721"/>
                  </a:lnTo>
                  <a:lnTo>
                    <a:pt x="903" y="721"/>
                  </a:lnTo>
                  <a:lnTo>
                    <a:pt x="903" y="723"/>
                  </a:lnTo>
                  <a:lnTo>
                    <a:pt x="903" y="724"/>
                  </a:lnTo>
                  <a:lnTo>
                    <a:pt x="903" y="726"/>
                  </a:lnTo>
                  <a:lnTo>
                    <a:pt x="903" y="727"/>
                  </a:lnTo>
                  <a:lnTo>
                    <a:pt x="903" y="729"/>
                  </a:lnTo>
                  <a:lnTo>
                    <a:pt x="903" y="730"/>
                  </a:lnTo>
                  <a:lnTo>
                    <a:pt x="903" y="732"/>
                  </a:lnTo>
                  <a:lnTo>
                    <a:pt x="903" y="733"/>
                  </a:lnTo>
                  <a:lnTo>
                    <a:pt x="903" y="735"/>
                  </a:lnTo>
                  <a:lnTo>
                    <a:pt x="904" y="735"/>
                  </a:lnTo>
                  <a:lnTo>
                    <a:pt x="906" y="736"/>
                  </a:lnTo>
                  <a:lnTo>
                    <a:pt x="907" y="736"/>
                  </a:lnTo>
                  <a:lnTo>
                    <a:pt x="907" y="738"/>
                  </a:lnTo>
                  <a:lnTo>
                    <a:pt x="909" y="741"/>
                  </a:lnTo>
                  <a:lnTo>
                    <a:pt x="909" y="742"/>
                  </a:lnTo>
                  <a:lnTo>
                    <a:pt x="910" y="742"/>
                  </a:lnTo>
                  <a:lnTo>
                    <a:pt x="910" y="744"/>
                  </a:lnTo>
                  <a:lnTo>
                    <a:pt x="909" y="744"/>
                  </a:lnTo>
                  <a:lnTo>
                    <a:pt x="909" y="745"/>
                  </a:lnTo>
                  <a:lnTo>
                    <a:pt x="907" y="745"/>
                  </a:lnTo>
                  <a:lnTo>
                    <a:pt x="906" y="745"/>
                  </a:lnTo>
                  <a:lnTo>
                    <a:pt x="906" y="747"/>
                  </a:lnTo>
                  <a:lnTo>
                    <a:pt x="907" y="750"/>
                  </a:lnTo>
                  <a:lnTo>
                    <a:pt x="907" y="751"/>
                  </a:lnTo>
                  <a:lnTo>
                    <a:pt x="909" y="753"/>
                  </a:lnTo>
                  <a:lnTo>
                    <a:pt x="909" y="754"/>
                  </a:lnTo>
                  <a:lnTo>
                    <a:pt x="909" y="756"/>
                  </a:lnTo>
                  <a:lnTo>
                    <a:pt x="909" y="757"/>
                  </a:lnTo>
                  <a:lnTo>
                    <a:pt x="907" y="757"/>
                  </a:lnTo>
                  <a:lnTo>
                    <a:pt x="907" y="759"/>
                  </a:lnTo>
                  <a:lnTo>
                    <a:pt x="906" y="759"/>
                  </a:lnTo>
                  <a:lnTo>
                    <a:pt x="904" y="759"/>
                  </a:lnTo>
                  <a:lnTo>
                    <a:pt x="903" y="760"/>
                  </a:lnTo>
                  <a:lnTo>
                    <a:pt x="903" y="762"/>
                  </a:lnTo>
                  <a:lnTo>
                    <a:pt x="903" y="764"/>
                  </a:lnTo>
                  <a:lnTo>
                    <a:pt x="901" y="765"/>
                  </a:lnTo>
                  <a:lnTo>
                    <a:pt x="903" y="765"/>
                  </a:lnTo>
                  <a:lnTo>
                    <a:pt x="903" y="767"/>
                  </a:lnTo>
                  <a:lnTo>
                    <a:pt x="898" y="767"/>
                  </a:lnTo>
                  <a:lnTo>
                    <a:pt x="898" y="768"/>
                  </a:lnTo>
                  <a:lnTo>
                    <a:pt x="898" y="770"/>
                  </a:lnTo>
                  <a:lnTo>
                    <a:pt x="897" y="770"/>
                  </a:lnTo>
                  <a:lnTo>
                    <a:pt x="897" y="771"/>
                  </a:lnTo>
                  <a:lnTo>
                    <a:pt x="898" y="771"/>
                  </a:lnTo>
                  <a:lnTo>
                    <a:pt x="897" y="773"/>
                  </a:lnTo>
                  <a:lnTo>
                    <a:pt x="898" y="773"/>
                  </a:lnTo>
                  <a:lnTo>
                    <a:pt x="900" y="774"/>
                  </a:lnTo>
                  <a:lnTo>
                    <a:pt x="900" y="776"/>
                  </a:lnTo>
                  <a:lnTo>
                    <a:pt x="900" y="777"/>
                  </a:lnTo>
                  <a:lnTo>
                    <a:pt x="901" y="777"/>
                  </a:lnTo>
                  <a:lnTo>
                    <a:pt x="903" y="779"/>
                  </a:lnTo>
                  <a:lnTo>
                    <a:pt x="901" y="779"/>
                  </a:lnTo>
                  <a:lnTo>
                    <a:pt x="901" y="780"/>
                  </a:lnTo>
                  <a:lnTo>
                    <a:pt x="901" y="782"/>
                  </a:lnTo>
                  <a:lnTo>
                    <a:pt x="903" y="783"/>
                  </a:lnTo>
                  <a:lnTo>
                    <a:pt x="904" y="783"/>
                  </a:lnTo>
                  <a:lnTo>
                    <a:pt x="904" y="785"/>
                  </a:lnTo>
                  <a:lnTo>
                    <a:pt x="904" y="786"/>
                  </a:lnTo>
                  <a:lnTo>
                    <a:pt x="907" y="788"/>
                  </a:lnTo>
                  <a:lnTo>
                    <a:pt x="907" y="789"/>
                  </a:lnTo>
                  <a:lnTo>
                    <a:pt x="909" y="789"/>
                  </a:lnTo>
                  <a:lnTo>
                    <a:pt x="910" y="791"/>
                  </a:lnTo>
                  <a:lnTo>
                    <a:pt x="910" y="792"/>
                  </a:lnTo>
                  <a:lnTo>
                    <a:pt x="912" y="792"/>
                  </a:lnTo>
                  <a:lnTo>
                    <a:pt x="912" y="794"/>
                  </a:lnTo>
                  <a:lnTo>
                    <a:pt x="912" y="795"/>
                  </a:lnTo>
                  <a:lnTo>
                    <a:pt x="913" y="795"/>
                  </a:lnTo>
                  <a:lnTo>
                    <a:pt x="913" y="797"/>
                  </a:lnTo>
                  <a:lnTo>
                    <a:pt x="915" y="798"/>
                  </a:lnTo>
                  <a:lnTo>
                    <a:pt x="916" y="800"/>
                  </a:lnTo>
                  <a:lnTo>
                    <a:pt x="918" y="801"/>
                  </a:lnTo>
                  <a:lnTo>
                    <a:pt x="919" y="801"/>
                  </a:lnTo>
                  <a:lnTo>
                    <a:pt x="919" y="800"/>
                  </a:lnTo>
                  <a:lnTo>
                    <a:pt x="919" y="798"/>
                  </a:lnTo>
                  <a:lnTo>
                    <a:pt x="921" y="798"/>
                  </a:lnTo>
                  <a:lnTo>
                    <a:pt x="922" y="797"/>
                  </a:lnTo>
                  <a:lnTo>
                    <a:pt x="924" y="798"/>
                  </a:lnTo>
                  <a:lnTo>
                    <a:pt x="925" y="798"/>
                  </a:lnTo>
                  <a:lnTo>
                    <a:pt x="927" y="797"/>
                  </a:lnTo>
                  <a:lnTo>
                    <a:pt x="930" y="797"/>
                  </a:lnTo>
                  <a:lnTo>
                    <a:pt x="930" y="798"/>
                  </a:lnTo>
                  <a:lnTo>
                    <a:pt x="931" y="798"/>
                  </a:lnTo>
                  <a:lnTo>
                    <a:pt x="931" y="800"/>
                  </a:lnTo>
                  <a:lnTo>
                    <a:pt x="931" y="801"/>
                  </a:lnTo>
                  <a:lnTo>
                    <a:pt x="933" y="801"/>
                  </a:lnTo>
                  <a:lnTo>
                    <a:pt x="934" y="803"/>
                  </a:lnTo>
                  <a:lnTo>
                    <a:pt x="934" y="806"/>
                  </a:lnTo>
                  <a:lnTo>
                    <a:pt x="934" y="807"/>
                  </a:lnTo>
                  <a:lnTo>
                    <a:pt x="934" y="809"/>
                  </a:lnTo>
                  <a:lnTo>
                    <a:pt x="934" y="810"/>
                  </a:lnTo>
                  <a:lnTo>
                    <a:pt x="936" y="810"/>
                  </a:lnTo>
                  <a:lnTo>
                    <a:pt x="937" y="812"/>
                  </a:lnTo>
                  <a:lnTo>
                    <a:pt x="937" y="814"/>
                  </a:lnTo>
                  <a:lnTo>
                    <a:pt x="937" y="815"/>
                  </a:lnTo>
                  <a:lnTo>
                    <a:pt x="937" y="817"/>
                  </a:lnTo>
                  <a:lnTo>
                    <a:pt x="939" y="817"/>
                  </a:lnTo>
                  <a:lnTo>
                    <a:pt x="937" y="818"/>
                  </a:lnTo>
                  <a:lnTo>
                    <a:pt x="937" y="820"/>
                  </a:lnTo>
                  <a:lnTo>
                    <a:pt x="939" y="820"/>
                  </a:lnTo>
                  <a:lnTo>
                    <a:pt x="941" y="820"/>
                  </a:lnTo>
                  <a:lnTo>
                    <a:pt x="941" y="821"/>
                  </a:lnTo>
                  <a:lnTo>
                    <a:pt x="942" y="823"/>
                  </a:lnTo>
                  <a:lnTo>
                    <a:pt x="944" y="823"/>
                  </a:lnTo>
                  <a:lnTo>
                    <a:pt x="945" y="823"/>
                  </a:lnTo>
                  <a:lnTo>
                    <a:pt x="947" y="824"/>
                  </a:lnTo>
                  <a:lnTo>
                    <a:pt x="948" y="826"/>
                  </a:lnTo>
                  <a:lnTo>
                    <a:pt x="950" y="826"/>
                  </a:lnTo>
                  <a:lnTo>
                    <a:pt x="950" y="827"/>
                  </a:lnTo>
                  <a:lnTo>
                    <a:pt x="950" y="829"/>
                  </a:lnTo>
                  <a:lnTo>
                    <a:pt x="951" y="829"/>
                  </a:lnTo>
                  <a:lnTo>
                    <a:pt x="953" y="829"/>
                  </a:lnTo>
                  <a:lnTo>
                    <a:pt x="957" y="829"/>
                  </a:lnTo>
                  <a:lnTo>
                    <a:pt x="960" y="829"/>
                  </a:lnTo>
                  <a:lnTo>
                    <a:pt x="965" y="829"/>
                  </a:lnTo>
                  <a:lnTo>
                    <a:pt x="969" y="829"/>
                  </a:lnTo>
                  <a:lnTo>
                    <a:pt x="974" y="829"/>
                  </a:lnTo>
                  <a:lnTo>
                    <a:pt x="978" y="829"/>
                  </a:lnTo>
                  <a:lnTo>
                    <a:pt x="983" y="829"/>
                  </a:lnTo>
                  <a:lnTo>
                    <a:pt x="987" y="829"/>
                  </a:lnTo>
                  <a:lnTo>
                    <a:pt x="989" y="829"/>
                  </a:lnTo>
                  <a:lnTo>
                    <a:pt x="990" y="830"/>
                  </a:lnTo>
                  <a:lnTo>
                    <a:pt x="995" y="832"/>
                  </a:lnTo>
                  <a:lnTo>
                    <a:pt x="998" y="832"/>
                  </a:lnTo>
                  <a:lnTo>
                    <a:pt x="1003" y="832"/>
                  </a:lnTo>
                  <a:lnTo>
                    <a:pt x="1007" y="833"/>
                  </a:lnTo>
                  <a:lnTo>
                    <a:pt x="1010" y="835"/>
                  </a:lnTo>
                  <a:lnTo>
                    <a:pt x="1012" y="835"/>
                  </a:lnTo>
                  <a:lnTo>
                    <a:pt x="1015" y="835"/>
                  </a:lnTo>
                  <a:lnTo>
                    <a:pt x="1016" y="836"/>
                  </a:lnTo>
                  <a:lnTo>
                    <a:pt x="1018" y="836"/>
                  </a:lnTo>
                  <a:lnTo>
                    <a:pt x="1016" y="838"/>
                  </a:lnTo>
                  <a:lnTo>
                    <a:pt x="1013" y="836"/>
                  </a:lnTo>
                  <a:lnTo>
                    <a:pt x="1012" y="836"/>
                  </a:lnTo>
                  <a:lnTo>
                    <a:pt x="1010" y="836"/>
                  </a:lnTo>
                  <a:lnTo>
                    <a:pt x="1009" y="836"/>
                  </a:lnTo>
                  <a:lnTo>
                    <a:pt x="1007" y="835"/>
                  </a:lnTo>
                  <a:lnTo>
                    <a:pt x="1006" y="835"/>
                  </a:lnTo>
                  <a:lnTo>
                    <a:pt x="1004" y="833"/>
                  </a:lnTo>
                  <a:lnTo>
                    <a:pt x="1003" y="833"/>
                  </a:lnTo>
                  <a:lnTo>
                    <a:pt x="1001" y="835"/>
                  </a:lnTo>
                  <a:lnTo>
                    <a:pt x="1000" y="835"/>
                  </a:lnTo>
                  <a:lnTo>
                    <a:pt x="1000" y="836"/>
                  </a:lnTo>
                  <a:lnTo>
                    <a:pt x="1000" y="838"/>
                  </a:lnTo>
                  <a:lnTo>
                    <a:pt x="1000" y="839"/>
                  </a:lnTo>
                  <a:lnTo>
                    <a:pt x="1000" y="841"/>
                  </a:lnTo>
                  <a:lnTo>
                    <a:pt x="998" y="841"/>
                  </a:lnTo>
                  <a:lnTo>
                    <a:pt x="997" y="841"/>
                  </a:lnTo>
                  <a:lnTo>
                    <a:pt x="995" y="841"/>
                  </a:lnTo>
                  <a:lnTo>
                    <a:pt x="993" y="841"/>
                  </a:lnTo>
                  <a:lnTo>
                    <a:pt x="992" y="842"/>
                  </a:lnTo>
                  <a:lnTo>
                    <a:pt x="990" y="842"/>
                  </a:lnTo>
                  <a:lnTo>
                    <a:pt x="990" y="844"/>
                  </a:lnTo>
                  <a:lnTo>
                    <a:pt x="989" y="844"/>
                  </a:lnTo>
                  <a:lnTo>
                    <a:pt x="987" y="844"/>
                  </a:lnTo>
                  <a:lnTo>
                    <a:pt x="987" y="845"/>
                  </a:lnTo>
                  <a:lnTo>
                    <a:pt x="984" y="845"/>
                  </a:lnTo>
                  <a:lnTo>
                    <a:pt x="984" y="844"/>
                  </a:lnTo>
                  <a:lnTo>
                    <a:pt x="983" y="845"/>
                  </a:lnTo>
                  <a:lnTo>
                    <a:pt x="981" y="847"/>
                  </a:lnTo>
                  <a:lnTo>
                    <a:pt x="981" y="845"/>
                  </a:lnTo>
                  <a:lnTo>
                    <a:pt x="980" y="845"/>
                  </a:lnTo>
                  <a:lnTo>
                    <a:pt x="980" y="847"/>
                  </a:lnTo>
                  <a:lnTo>
                    <a:pt x="981" y="847"/>
                  </a:lnTo>
                  <a:lnTo>
                    <a:pt x="981" y="848"/>
                  </a:lnTo>
                  <a:lnTo>
                    <a:pt x="981" y="850"/>
                  </a:lnTo>
                  <a:lnTo>
                    <a:pt x="981" y="853"/>
                  </a:lnTo>
                  <a:lnTo>
                    <a:pt x="983" y="853"/>
                  </a:lnTo>
                  <a:lnTo>
                    <a:pt x="983" y="854"/>
                  </a:lnTo>
                  <a:lnTo>
                    <a:pt x="983" y="856"/>
                  </a:lnTo>
                  <a:lnTo>
                    <a:pt x="981" y="857"/>
                  </a:lnTo>
                  <a:lnTo>
                    <a:pt x="983" y="859"/>
                  </a:lnTo>
                  <a:lnTo>
                    <a:pt x="983" y="860"/>
                  </a:lnTo>
                  <a:lnTo>
                    <a:pt x="983" y="862"/>
                  </a:lnTo>
                  <a:lnTo>
                    <a:pt x="983" y="863"/>
                  </a:lnTo>
                  <a:lnTo>
                    <a:pt x="984" y="863"/>
                  </a:lnTo>
                  <a:lnTo>
                    <a:pt x="986" y="867"/>
                  </a:lnTo>
                  <a:lnTo>
                    <a:pt x="986" y="868"/>
                  </a:lnTo>
                  <a:lnTo>
                    <a:pt x="986" y="870"/>
                  </a:lnTo>
                  <a:lnTo>
                    <a:pt x="987" y="870"/>
                  </a:lnTo>
                  <a:lnTo>
                    <a:pt x="987" y="871"/>
                  </a:lnTo>
                  <a:lnTo>
                    <a:pt x="987" y="873"/>
                  </a:lnTo>
                  <a:lnTo>
                    <a:pt x="984" y="874"/>
                  </a:lnTo>
                  <a:lnTo>
                    <a:pt x="983" y="874"/>
                  </a:lnTo>
                  <a:lnTo>
                    <a:pt x="980" y="873"/>
                  </a:lnTo>
                  <a:lnTo>
                    <a:pt x="978" y="873"/>
                  </a:lnTo>
                  <a:lnTo>
                    <a:pt x="975" y="873"/>
                  </a:lnTo>
                  <a:lnTo>
                    <a:pt x="972" y="871"/>
                  </a:lnTo>
                  <a:lnTo>
                    <a:pt x="971" y="871"/>
                  </a:lnTo>
                  <a:lnTo>
                    <a:pt x="969" y="870"/>
                  </a:lnTo>
                  <a:lnTo>
                    <a:pt x="968" y="870"/>
                  </a:lnTo>
                  <a:lnTo>
                    <a:pt x="966" y="870"/>
                  </a:lnTo>
                  <a:lnTo>
                    <a:pt x="965" y="870"/>
                  </a:lnTo>
                  <a:lnTo>
                    <a:pt x="963" y="868"/>
                  </a:lnTo>
                  <a:lnTo>
                    <a:pt x="962" y="867"/>
                  </a:lnTo>
                  <a:lnTo>
                    <a:pt x="960" y="867"/>
                  </a:lnTo>
                  <a:lnTo>
                    <a:pt x="959" y="865"/>
                  </a:lnTo>
                  <a:lnTo>
                    <a:pt x="959" y="867"/>
                  </a:lnTo>
                  <a:lnTo>
                    <a:pt x="959" y="868"/>
                  </a:lnTo>
                  <a:lnTo>
                    <a:pt x="959" y="870"/>
                  </a:lnTo>
                  <a:lnTo>
                    <a:pt x="959" y="871"/>
                  </a:lnTo>
                  <a:lnTo>
                    <a:pt x="960" y="871"/>
                  </a:lnTo>
                  <a:lnTo>
                    <a:pt x="960" y="870"/>
                  </a:lnTo>
                  <a:lnTo>
                    <a:pt x="963" y="870"/>
                  </a:lnTo>
                  <a:lnTo>
                    <a:pt x="963" y="871"/>
                  </a:lnTo>
                  <a:lnTo>
                    <a:pt x="965" y="871"/>
                  </a:lnTo>
                  <a:lnTo>
                    <a:pt x="966" y="871"/>
                  </a:lnTo>
                  <a:lnTo>
                    <a:pt x="965" y="873"/>
                  </a:lnTo>
                  <a:lnTo>
                    <a:pt x="965" y="874"/>
                  </a:lnTo>
                  <a:lnTo>
                    <a:pt x="963" y="874"/>
                  </a:lnTo>
                  <a:lnTo>
                    <a:pt x="963" y="873"/>
                  </a:lnTo>
                  <a:lnTo>
                    <a:pt x="962" y="873"/>
                  </a:lnTo>
                  <a:lnTo>
                    <a:pt x="963" y="874"/>
                  </a:lnTo>
                  <a:lnTo>
                    <a:pt x="962" y="874"/>
                  </a:lnTo>
                  <a:lnTo>
                    <a:pt x="963" y="876"/>
                  </a:lnTo>
                  <a:lnTo>
                    <a:pt x="965" y="876"/>
                  </a:lnTo>
                  <a:close/>
                  <a:moveTo>
                    <a:pt x="830" y="583"/>
                  </a:moveTo>
                  <a:lnTo>
                    <a:pt x="830" y="582"/>
                  </a:lnTo>
                  <a:lnTo>
                    <a:pt x="828" y="583"/>
                  </a:lnTo>
                  <a:lnTo>
                    <a:pt x="830" y="583"/>
                  </a:lnTo>
                  <a:close/>
                  <a:moveTo>
                    <a:pt x="853" y="585"/>
                  </a:moveTo>
                  <a:lnTo>
                    <a:pt x="853" y="583"/>
                  </a:lnTo>
                  <a:lnTo>
                    <a:pt x="853" y="582"/>
                  </a:lnTo>
                  <a:lnTo>
                    <a:pt x="853" y="580"/>
                  </a:lnTo>
                  <a:lnTo>
                    <a:pt x="851" y="580"/>
                  </a:lnTo>
                  <a:lnTo>
                    <a:pt x="853" y="579"/>
                  </a:lnTo>
                  <a:lnTo>
                    <a:pt x="851" y="579"/>
                  </a:lnTo>
                  <a:lnTo>
                    <a:pt x="851" y="580"/>
                  </a:lnTo>
                  <a:lnTo>
                    <a:pt x="853" y="583"/>
                  </a:lnTo>
                  <a:lnTo>
                    <a:pt x="851" y="583"/>
                  </a:lnTo>
                  <a:lnTo>
                    <a:pt x="851" y="585"/>
                  </a:lnTo>
                  <a:lnTo>
                    <a:pt x="850" y="585"/>
                  </a:lnTo>
                  <a:lnTo>
                    <a:pt x="850" y="586"/>
                  </a:lnTo>
                  <a:lnTo>
                    <a:pt x="851" y="586"/>
                  </a:lnTo>
                  <a:lnTo>
                    <a:pt x="853" y="585"/>
                  </a:lnTo>
                  <a:close/>
                  <a:moveTo>
                    <a:pt x="857" y="601"/>
                  </a:moveTo>
                  <a:lnTo>
                    <a:pt x="856" y="601"/>
                  </a:lnTo>
                  <a:lnTo>
                    <a:pt x="857" y="603"/>
                  </a:lnTo>
                  <a:lnTo>
                    <a:pt x="857" y="601"/>
                  </a:lnTo>
                  <a:close/>
                  <a:moveTo>
                    <a:pt x="854" y="692"/>
                  </a:moveTo>
                  <a:lnTo>
                    <a:pt x="856" y="692"/>
                  </a:lnTo>
                  <a:lnTo>
                    <a:pt x="856" y="691"/>
                  </a:lnTo>
                  <a:lnTo>
                    <a:pt x="854" y="692"/>
                  </a:lnTo>
                  <a:close/>
                  <a:moveTo>
                    <a:pt x="835" y="704"/>
                  </a:moveTo>
                  <a:lnTo>
                    <a:pt x="833" y="704"/>
                  </a:lnTo>
                  <a:lnTo>
                    <a:pt x="833" y="706"/>
                  </a:lnTo>
                  <a:lnTo>
                    <a:pt x="835" y="706"/>
                  </a:lnTo>
                  <a:lnTo>
                    <a:pt x="835" y="704"/>
                  </a:lnTo>
                  <a:close/>
                  <a:moveTo>
                    <a:pt x="851" y="694"/>
                  </a:moveTo>
                  <a:lnTo>
                    <a:pt x="850" y="692"/>
                  </a:lnTo>
                  <a:lnTo>
                    <a:pt x="850" y="694"/>
                  </a:lnTo>
                  <a:lnTo>
                    <a:pt x="851" y="694"/>
                  </a:lnTo>
                  <a:close/>
                  <a:moveTo>
                    <a:pt x="866" y="718"/>
                  </a:moveTo>
                  <a:lnTo>
                    <a:pt x="865" y="718"/>
                  </a:lnTo>
                  <a:lnTo>
                    <a:pt x="865" y="720"/>
                  </a:lnTo>
                  <a:lnTo>
                    <a:pt x="866" y="720"/>
                  </a:lnTo>
                  <a:lnTo>
                    <a:pt x="866" y="718"/>
                  </a:lnTo>
                  <a:close/>
                  <a:moveTo>
                    <a:pt x="866" y="717"/>
                  </a:moveTo>
                  <a:lnTo>
                    <a:pt x="866" y="715"/>
                  </a:lnTo>
                  <a:lnTo>
                    <a:pt x="865" y="715"/>
                  </a:lnTo>
                  <a:lnTo>
                    <a:pt x="865" y="717"/>
                  </a:lnTo>
                  <a:lnTo>
                    <a:pt x="866" y="717"/>
                  </a:lnTo>
                  <a:close/>
                  <a:moveTo>
                    <a:pt x="904" y="795"/>
                  </a:moveTo>
                  <a:lnTo>
                    <a:pt x="906" y="795"/>
                  </a:lnTo>
                  <a:lnTo>
                    <a:pt x="906" y="794"/>
                  </a:lnTo>
                  <a:lnTo>
                    <a:pt x="904" y="794"/>
                  </a:lnTo>
                  <a:lnTo>
                    <a:pt x="904" y="795"/>
                  </a:lnTo>
                  <a:close/>
                  <a:moveTo>
                    <a:pt x="898" y="789"/>
                  </a:moveTo>
                  <a:lnTo>
                    <a:pt x="898" y="791"/>
                  </a:lnTo>
                  <a:lnTo>
                    <a:pt x="900" y="789"/>
                  </a:lnTo>
                  <a:lnTo>
                    <a:pt x="898" y="789"/>
                  </a:lnTo>
                  <a:close/>
                  <a:moveTo>
                    <a:pt x="871" y="739"/>
                  </a:moveTo>
                  <a:lnTo>
                    <a:pt x="871" y="738"/>
                  </a:lnTo>
                  <a:lnTo>
                    <a:pt x="869" y="736"/>
                  </a:lnTo>
                  <a:lnTo>
                    <a:pt x="869" y="738"/>
                  </a:lnTo>
                  <a:lnTo>
                    <a:pt x="871" y="739"/>
                  </a:lnTo>
                  <a:close/>
                  <a:moveTo>
                    <a:pt x="886" y="741"/>
                  </a:moveTo>
                  <a:lnTo>
                    <a:pt x="886" y="739"/>
                  </a:lnTo>
                  <a:lnTo>
                    <a:pt x="888" y="739"/>
                  </a:lnTo>
                  <a:lnTo>
                    <a:pt x="889" y="741"/>
                  </a:lnTo>
                  <a:lnTo>
                    <a:pt x="889" y="739"/>
                  </a:lnTo>
                  <a:lnTo>
                    <a:pt x="891" y="739"/>
                  </a:lnTo>
                  <a:lnTo>
                    <a:pt x="891" y="738"/>
                  </a:lnTo>
                  <a:lnTo>
                    <a:pt x="889" y="739"/>
                  </a:lnTo>
                  <a:lnTo>
                    <a:pt x="888" y="739"/>
                  </a:lnTo>
                  <a:lnTo>
                    <a:pt x="886" y="738"/>
                  </a:lnTo>
                  <a:lnTo>
                    <a:pt x="884" y="736"/>
                  </a:lnTo>
                  <a:lnTo>
                    <a:pt x="883" y="735"/>
                  </a:lnTo>
                  <a:lnTo>
                    <a:pt x="881" y="735"/>
                  </a:lnTo>
                  <a:lnTo>
                    <a:pt x="881" y="733"/>
                  </a:lnTo>
                  <a:lnTo>
                    <a:pt x="883" y="733"/>
                  </a:lnTo>
                  <a:lnTo>
                    <a:pt x="884" y="735"/>
                  </a:lnTo>
                  <a:lnTo>
                    <a:pt x="884" y="733"/>
                  </a:lnTo>
                  <a:lnTo>
                    <a:pt x="884" y="732"/>
                  </a:lnTo>
                  <a:lnTo>
                    <a:pt x="883" y="732"/>
                  </a:lnTo>
                  <a:lnTo>
                    <a:pt x="883" y="730"/>
                  </a:lnTo>
                  <a:lnTo>
                    <a:pt x="881" y="730"/>
                  </a:lnTo>
                  <a:lnTo>
                    <a:pt x="880" y="730"/>
                  </a:lnTo>
                  <a:lnTo>
                    <a:pt x="878" y="730"/>
                  </a:lnTo>
                  <a:lnTo>
                    <a:pt x="878" y="729"/>
                  </a:lnTo>
                  <a:lnTo>
                    <a:pt x="878" y="727"/>
                  </a:lnTo>
                  <a:lnTo>
                    <a:pt x="878" y="726"/>
                  </a:lnTo>
                  <a:lnTo>
                    <a:pt x="877" y="726"/>
                  </a:lnTo>
                  <a:lnTo>
                    <a:pt x="877" y="727"/>
                  </a:lnTo>
                  <a:lnTo>
                    <a:pt x="877" y="729"/>
                  </a:lnTo>
                  <a:lnTo>
                    <a:pt x="877" y="730"/>
                  </a:lnTo>
                  <a:lnTo>
                    <a:pt x="878" y="730"/>
                  </a:lnTo>
                  <a:lnTo>
                    <a:pt x="877" y="732"/>
                  </a:lnTo>
                  <a:lnTo>
                    <a:pt x="875" y="732"/>
                  </a:lnTo>
                  <a:lnTo>
                    <a:pt x="875" y="733"/>
                  </a:lnTo>
                  <a:lnTo>
                    <a:pt x="875" y="735"/>
                  </a:lnTo>
                  <a:lnTo>
                    <a:pt x="875" y="736"/>
                  </a:lnTo>
                  <a:lnTo>
                    <a:pt x="877" y="736"/>
                  </a:lnTo>
                  <a:lnTo>
                    <a:pt x="878" y="736"/>
                  </a:lnTo>
                  <a:lnTo>
                    <a:pt x="878" y="738"/>
                  </a:lnTo>
                  <a:lnTo>
                    <a:pt x="880" y="736"/>
                  </a:lnTo>
                  <a:lnTo>
                    <a:pt x="881" y="736"/>
                  </a:lnTo>
                  <a:lnTo>
                    <a:pt x="880" y="738"/>
                  </a:lnTo>
                  <a:lnTo>
                    <a:pt x="881" y="738"/>
                  </a:lnTo>
                  <a:lnTo>
                    <a:pt x="883" y="738"/>
                  </a:lnTo>
                  <a:lnTo>
                    <a:pt x="884" y="738"/>
                  </a:lnTo>
                  <a:lnTo>
                    <a:pt x="884" y="739"/>
                  </a:lnTo>
                  <a:lnTo>
                    <a:pt x="884" y="741"/>
                  </a:lnTo>
                  <a:lnTo>
                    <a:pt x="886" y="741"/>
                  </a:lnTo>
                  <a:close/>
                  <a:moveTo>
                    <a:pt x="889" y="762"/>
                  </a:moveTo>
                  <a:lnTo>
                    <a:pt x="889" y="760"/>
                  </a:lnTo>
                  <a:lnTo>
                    <a:pt x="888" y="760"/>
                  </a:lnTo>
                  <a:lnTo>
                    <a:pt x="888" y="762"/>
                  </a:lnTo>
                  <a:lnTo>
                    <a:pt x="889" y="762"/>
                  </a:lnTo>
                  <a:close/>
                  <a:moveTo>
                    <a:pt x="894" y="776"/>
                  </a:moveTo>
                  <a:lnTo>
                    <a:pt x="894" y="774"/>
                  </a:lnTo>
                  <a:lnTo>
                    <a:pt x="892" y="774"/>
                  </a:lnTo>
                  <a:lnTo>
                    <a:pt x="892" y="776"/>
                  </a:lnTo>
                  <a:lnTo>
                    <a:pt x="894" y="776"/>
                  </a:lnTo>
                  <a:close/>
                  <a:moveTo>
                    <a:pt x="897" y="777"/>
                  </a:moveTo>
                  <a:lnTo>
                    <a:pt x="897" y="776"/>
                  </a:lnTo>
                  <a:lnTo>
                    <a:pt x="895" y="776"/>
                  </a:lnTo>
                  <a:lnTo>
                    <a:pt x="897" y="777"/>
                  </a:lnTo>
                  <a:close/>
                  <a:moveTo>
                    <a:pt x="895" y="788"/>
                  </a:moveTo>
                  <a:lnTo>
                    <a:pt x="897" y="788"/>
                  </a:lnTo>
                  <a:lnTo>
                    <a:pt x="897" y="788"/>
                  </a:lnTo>
                  <a:lnTo>
                    <a:pt x="895" y="788"/>
                  </a:lnTo>
                  <a:close/>
                  <a:moveTo>
                    <a:pt x="907" y="801"/>
                  </a:moveTo>
                  <a:lnTo>
                    <a:pt x="906" y="801"/>
                  </a:lnTo>
                  <a:lnTo>
                    <a:pt x="906" y="800"/>
                  </a:lnTo>
                  <a:lnTo>
                    <a:pt x="904" y="800"/>
                  </a:lnTo>
                  <a:lnTo>
                    <a:pt x="904" y="801"/>
                  </a:lnTo>
                  <a:lnTo>
                    <a:pt x="903" y="803"/>
                  </a:lnTo>
                  <a:lnTo>
                    <a:pt x="903" y="804"/>
                  </a:lnTo>
                  <a:lnTo>
                    <a:pt x="904" y="804"/>
                  </a:lnTo>
                  <a:lnTo>
                    <a:pt x="904" y="803"/>
                  </a:lnTo>
                  <a:lnTo>
                    <a:pt x="906" y="804"/>
                  </a:lnTo>
                  <a:lnTo>
                    <a:pt x="907" y="806"/>
                  </a:lnTo>
                  <a:lnTo>
                    <a:pt x="907" y="804"/>
                  </a:lnTo>
                  <a:lnTo>
                    <a:pt x="906" y="803"/>
                  </a:lnTo>
                  <a:lnTo>
                    <a:pt x="907" y="803"/>
                  </a:lnTo>
                  <a:lnTo>
                    <a:pt x="907" y="801"/>
                  </a:lnTo>
                  <a:close/>
                  <a:moveTo>
                    <a:pt x="909" y="800"/>
                  </a:moveTo>
                  <a:lnTo>
                    <a:pt x="909" y="798"/>
                  </a:lnTo>
                  <a:lnTo>
                    <a:pt x="907" y="798"/>
                  </a:lnTo>
                  <a:lnTo>
                    <a:pt x="907" y="797"/>
                  </a:lnTo>
                  <a:lnTo>
                    <a:pt x="906" y="797"/>
                  </a:lnTo>
                  <a:lnTo>
                    <a:pt x="904" y="797"/>
                  </a:lnTo>
                  <a:lnTo>
                    <a:pt x="904" y="798"/>
                  </a:lnTo>
                  <a:lnTo>
                    <a:pt x="906" y="798"/>
                  </a:lnTo>
                  <a:lnTo>
                    <a:pt x="907" y="798"/>
                  </a:lnTo>
                  <a:lnTo>
                    <a:pt x="909" y="800"/>
                  </a:lnTo>
                  <a:close/>
                  <a:moveTo>
                    <a:pt x="916" y="818"/>
                  </a:moveTo>
                  <a:lnTo>
                    <a:pt x="915" y="818"/>
                  </a:lnTo>
                  <a:lnTo>
                    <a:pt x="915" y="817"/>
                  </a:lnTo>
                  <a:lnTo>
                    <a:pt x="913" y="817"/>
                  </a:lnTo>
                  <a:lnTo>
                    <a:pt x="912" y="815"/>
                  </a:lnTo>
                  <a:lnTo>
                    <a:pt x="912" y="817"/>
                  </a:lnTo>
                  <a:lnTo>
                    <a:pt x="913" y="817"/>
                  </a:lnTo>
                  <a:lnTo>
                    <a:pt x="913" y="818"/>
                  </a:lnTo>
                  <a:lnTo>
                    <a:pt x="915" y="818"/>
                  </a:lnTo>
                  <a:lnTo>
                    <a:pt x="916" y="820"/>
                  </a:lnTo>
                  <a:lnTo>
                    <a:pt x="916" y="818"/>
                  </a:lnTo>
                  <a:close/>
                  <a:moveTo>
                    <a:pt x="922" y="818"/>
                  </a:moveTo>
                  <a:lnTo>
                    <a:pt x="924" y="818"/>
                  </a:lnTo>
                  <a:lnTo>
                    <a:pt x="925" y="818"/>
                  </a:lnTo>
                  <a:lnTo>
                    <a:pt x="925" y="817"/>
                  </a:lnTo>
                  <a:lnTo>
                    <a:pt x="924" y="817"/>
                  </a:lnTo>
                  <a:lnTo>
                    <a:pt x="922" y="817"/>
                  </a:lnTo>
                  <a:lnTo>
                    <a:pt x="922" y="818"/>
                  </a:lnTo>
                  <a:close/>
                  <a:moveTo>
                    <a:pt x="927" y="830"/>
                  </a:moveTo>
                  <a:lnTo>
                    <a:pt x="927" y="829"/>
                  </a:lnTo>
                  <a:lnTo>
                    <a:pt x="925" y="827"/>
                  </a:lnTo>
                  <a:lnTo>
                    <a:pt x="925" y="826"/>
                  </a:lnTo>
                  <a:lnTo>
                    <a:pt x="924" y="823"/>
                  </a:lnTo>
                  <a:lnTo>
                    <a:pt x="925" y="823"/>
                  </a:lnTo>
                  <a:lnTo>
                    <a:pt x="925" y="821"/>
                  </a:lnTo>
                  <a:lnTo>
                    <a:pt x="924" y="821"/>
                  </a:lnTo>
                  <a:lnTo>
                    <a:pt x="924" y="820"/>
                  </a:lnTo>
                  <a:lnTo>
                    <a:pt x="922" y="820"/>
                  </a:lnTo>
                  <a:lnTo>
                    <a:pt x="922" y="821"/>
                  </a:lnTo>
                  <a:lnTo>
                    <a:pt x="921" y="821"/>
                  </a:lnTo>
                  <a:lnTo>
                    <a:pt x="922" y="823"/>
                  </a:lnTo>
                  <a:lnTo>
                    <a:pt x="924" y="824"/>
                  </a:lnTo>
                  <a:lnTo>
                    <a:pt x="924" y="826"/>
                  </a:lnTo>
                  <a:lnTo>
                    <a:pt x="925" y="829"/>
                  </a:lnTo>
                  <a:lnTo>
                    <a:pt x="927" y="830"/>
                  </a:lnTo>
                  <a:close/>
                  <a:moveTo>
                    <a:pt x="928" y="820"/>
                  </a:moveTo>
                  <a:lnTo>
                    <a:pt x="928" y="818"/>
                  </a:lnTo>
                  <a:lnTo>
                    <a:pt x="927" y="818"/>
                  </a:lnTo>
                  <a:lnTo>
                    <a:pt x="928" y="820"/>
                  </a:lnTo>
                  <a:close/>
                  <a:moveTo>
                    <a:pt x="936" y="823"/>
                  </a:moveTo>
                  <a:lnTo>
                    <a:pt x="936" y="821"/>
                  </a:lnTo>
                  <a:lnTo>
                    <a:pt x="934" y="821"/>
                  </a:lnTo>
                  <a:lnTo>
                    <a:pt x="934" y="820"/>
                  </a:lnTo>
                  <a:lnTo>
                    <a:pt x="933" y="820"/>
                  </a:lnTo>
                  <a:lnTo>
                    <a:pt x="931" y="820"/>
                  </a:lnTo>
                  <a:lnTo>
                    <a:pt x="933" y="821"/>
                  </a:lnTo>
                  <a:lnTo>
                    <a:pt x="934" y="823"/>
                  </a:lnTo>
                  <a:lnTo>
                    <a:pt x="936" y="823"/>
                  </a:lnTo>
                  <a:close/>
                  <a:moveTo>
                    <a:pt x="944" y="868"/>
                  </a:moveTo>
                  <a:lnTo>
                    <a:pt x="944" y="867"/>
                  </a:lnTo>
                  <a:lnTo>
                    <a:pt x="942" y="867"/>
                  </a:lnTo>
                  <a:lnTo>
                    <a:pt x="941" y="865"/>
                  </a:lnTo>
                  <a:lnTo>
                    <a:pt x="941" y="867"/>
                  </a:lnTo>
                  <a:lnTo>
                    <a:pt x="942" y="867"/>
                  </a:lnTo>
                  <a:lnTo>
                    <a:pt x="942" y="868"/>
                  </a:lnTo>
                  <a:lnTo>
                    <a:pt x="944" y="868"/>
                  </a:lnTo>
                  <a:close/>
                  <a:moveTo>
                    <a:pt x="957" y="863"/>
                  </a:moveTo>
                  <a:lnTo>
                    <a:pt x="957" y="863"/>
                  </a:lnTo>
                  <a:lnTo>
                    <a:pt x="956" y="863"/>
                  </a:lnTo>
                  <a:lnTo>
                    <a:pt x="957" y="863"/>
                  </a:lnTo>
                  <a:close/>
                  <a:moveTo>
                    <a:pt x="969" y="863"/>
                  </a:moveTo>
                  <a:lnTo>
                    <a:pt x="968" y="863"/>
                  </a:lnTo>
                  <a:lnTo>
                    <a:pt x="968" y="865"/>
                  </a:lnTo>
                  <a:lnTo>
                    <a:pt x="966" y="865"/>
                  </a:lnTo>
                  <a:lnTo>
                    <a:pt x="965" y="865"/>
                  </a:lnTo>
                  <a:lnTo>
                    <a:pt x="965" y="867"/>
                  </a:lnTo>
                  <a:lnTo>
                    <a:pt x="966" y="867"/>
                  </a:lnTo>
                  <a:lnTo>
                    <a:pt x="968" y="865"/>
                  </a:lnTo>
                  <a:lnTo>
                    <a:pt x="969" y="865"/>
                  </a:lnTo>
                  <a:lnTo>
                    <a:pt x="969" y="863"/>
                  </a:lnTo>
                  <a:close/>
                  <a:moveTo>
                    <a:pt x="939" y="839"/>
                  </a:moveTo>
                  <a:lnTo>
                    <a:pt x="941" y="839"/>
                  </a:lnTo>
                  <a:lnTo>
                    <a:pt x="942" y="839"/>
                  </a:lnTo>
                  <a:lnTo>
                    <a:pt x="942" y="838"/>
                  </a:lnTo>
                  <a:lnTo>
                    <a:pt x="944" y="838"/>
                  </a:lnTo>
                  <a:lnTo>
                    <a:pt x="944" y="836"/>
                  </a:lnTo>
                  <a:lnTo>
                    <a:pt x="944" y="835"/>
                  </a:lnTo>
                  <a:lnTo>
                    <a:pt x="944" y="833"/>
                  </a:lnTo>
                  <a:lnTo>
                    <a:pt x="941" y="832"/>
                  </a:lnTo>
                  <a:lnTo>
                    <a:pt x="941" y="833"/>
                  </a:lnTo>
                  <a:lnTo>
                    <a:pt x="942" y="833"/>
                  </a:lnTo>
                  <a:lnTo>
                    <a:pt x="942" y="835"/>
                  </a:lnTo>
                  <a:lnTo>
                    <a:pt x="942" y="836"/>
                  </a:lnTo>
                  <a:lnTo>
                    <a:pt x="941" y="836"/>
                  </a:lnTo>
                  <a:lnTo>
                    <a:pt x="941" y="838"/>
                  </a:lnTo>
                  <a:lnTo>
                    <a:pt x="939" y="838"/>
                  </a:lnTo>
                  <a:lnTo>
                    <a:pt x="939" y="839"/>
                  </a:lnTo>
                  <a:close/>
                  <a:moveTo>
                    <a:pt x="933" y="841"/>
                  </a:moveTo>
                  <a:lnTo>
                    <a:pt x="934" y="841"/>
                  </a:lnTo>
                  <a:lnTo>
                    <a:pt x="934" y="842"/>
                  </a:lnTo>
                  <a:lnTo>
                    <a:pt x="934" y="844"/>
                  </a:lnTo>
                  <a:lnTo>
                    <a:pt x="936" y="844"/>
                  </a:lnTo>
                  <a:lnTo>
                    <a:pt x="936" y="842"/>
                  </a:lnTo>
                  <a:lnTo>
                    <a:pt x="936" y="841"/>
                  </a:lnTo>
                  <a:lnTo>
                    <a:pt x="936" y="839"/>
                  </a:lnTo>
                  <a:lnTo>
                    <a:pt x="934" y="841"/>
                  </a:lnTo>
                  <a:lnTo>
                    <a:pt x="933" y="839"/>
                  </a:lnTo>
                  <a:lnTo>
                    <a:pt x="933" y="841"/>
                  </a:lnTo>
                  <a:close/>
                  <a:moveTo>
                    <a:pt x="942" y="847"/>
                  </a:moveTo>
                  <a:lnTo>
                    <a:pt x="941" y="847"/>
                  </a:lnTo>
                  <a:lnTo>
                    <a:pt x="941" y="848"/>
                  </a:lnTo>
                  <a:lnTo>
                    <a:pt x="942" y="848"/>
                  </a:lnTo>
                  <a:lnTo>
                    <a:pt x="942" y="847"/>
                  </a:lnTo>
                  <a:close/>
                  <a:moveTo>
                    <a:pt x="951" y="848"/>
                  </a:moveTo>
                  <a:lnTo>
                    <a:pt x="951" y="847"/>
                  </a:lnTo>
                  <a:lnTo>
                    <a:pt x="953" y="847"/>
                  </a:lnTo>
                  <a:lnTo>
                    <a:pt x="953" y="845"/>
                  </a:lnTo>
                  <a:lnTo>
                    <a:pt x="954" y="845"/>
                  </a:lnTo>
                  <a:lnTo>
                    <a:pt x="953" y="844"/>
                  </a:lnTo>
                  <a:lnTo>
                    <a:pt x="954" y="844"/>
                  </a:lnTo>
                  <a:lnTo>
                    <a:pt x="956" y="844"/>
                  </a:lnTo>
                  <a:lnTo>
                    <a:pt x="957" y="844"/>
                  </a:lnTo>
                  <a:lnTo>
                    <a:pt x="959" y="845"/>
                  </a:lnTo>
                  <a:lnTo>
                    <a:pt x="960" y="845"/>
                  </a:lnTo>
                  <a:lnTo>
                    <a:pt x="963" y="845"/>
                  </a:lnTo>
                  <a:lnTo>
                    <a:pt x="963" y="844"/>
                  </a:lnTo>
                  <a:lnTo>
                    <a:pt x="965" y="844"/>
                  </a:lnTo>
                  <a:lnTo>
                    <a:pt x="963" y="842"/>
                  </a:lnTo>
                  <a:lnTo>
                    <a:pt x="962" y="842"/>
                  </a:lnTo>
                  <a:lnTo>
                    <a:pt x="960" y="842"/>
                  </a:lnTo>
                  <a:lnTo>
                    <a:pt x="959" y="842"/>
                  </a:lnTo>
                  <a:lnTo>
                    <a:pt x="957" y="842"/>
                  </a:lnTo>
                  <a:lnTo>
                    <a:pt x="956" y="842"/>
                  </a:lnTo>
                  <a:lnTo>
                    <a:pt x="954" y="842"/>
                  </a:lnTo>
                  <a:lnTo>
                    <a:pt x="954" y="841"/>
                  </a:lnTo>
                  <a:lnTo>
                    <a:pt x="953" y="841"/>
                  </a:lnTo>
                  <a:lnTo>
                    <a:pt x="951" y="841"/>
                  </a:lnTo>
                  <a:lnTo>
                    <a:pt x="950" y="841"/>
                  </a:lnTo>
                  <a:lnTo>
                    <a:pt x="950" y="842"/>
                  </a:lnTo>
                  <a:lnTo>
                    <a:pt x="948" y="844"/>
                  </a:lnTo>
                  <a:lnTo>
                    <a:pt x="947" y="844"/>
                  </a:lnTo>
                  <a:lnTo>
                    <a:pt x="947" y="842"/>
                  </a:lnTo>
                  <a:lnTo>
                    <a:pt x="947" y="841"/>
                  </a:lnTo>
                  <a:lnTo>
                    <a:pt x="945" y="841"/>
                  </a:lnTo>
                  <a:lnTo>
                    <a:pt x="945" y="842"/>
                  </a:lnTo>
                  <a:lnTo>
                    <a:pt x="944" y="842"/>
                  </a:lnTo>
                  <a:lnTo>
                    <a:pt x="944" y="841"/>
                  </a:lnTo>
                  <a:lnTo>
                    <a:pt x="942" y="841"/>
                  </a:lnTo>
                  <a:lnTo>
                    <a:pt x="941" y="842"/>
                  </a:lnTo>
                  <a:lnTo>
                    <a:pt x="941" y="841"/>
                  </a:lnTo>
                  <a:lnTo>
                    <a:pt x="939" y="841"/>
                  </a:lnTo>
                  <a:lnTo>
                    <a:pt x="939" y="842"/>
                  </a:lnTo>
                  <a:lnTo>
                    <a:pt x="941" y="844"/>
                  </a:lnTo>
                  <a:lnTo>
                    <a:pt x="939" y="844"/>
                  </a:lnTo>
                  <a:lnTo>
                    <a:pt x="939" y="845"/>
                  </a:lnTo>
                  <a:lnTo>
                    <a:pt x="941" y="845"/>
                  </a:lnTo>
                  <a:lnTo>
                    <a:pt x="941" y="844"/>
                  </a:lnTo>
                  <a:lnTo>
                    <a:pt x="941" y="842"/>
                  </a:lnTo>
                  <a:lnTo>
                    <a:pt x="942" y="844"/>
                  </a:lnTo>
                  <a:lnTo>
                    <a:pt x="944" y="844"/>
                  </a:lnTo>
                  <a:lnTo>
                    <a:pt x="944" y="845"/>
                  </a:lnTo>
                  <a:lnTo>
                    <a:pt x="945" y="845"/>
                  </a:lnTo>
                  <a:lnTo>
                    <a:pt x="947" y="847"/>
                  </a:lnTo>
                  <a:lnTo>
                    <a:pt x="945" y="848"/>
                  </a:lnTo>
                  <a:lnTo>
                    <a:pt x="947" y="848"/>
                  </a:lnTo>
                  <a:lnTo>
                    <a:pt x="947" y="847"/>
                  </a:lnTo>
                  <a:lnTo>
                    <a:pt x="948" y="848"/>
                  </a:lnTo>
                  <a:lnTo>
                    <a:pt x="950" y="848"/>
                  </a:lnTo>
                  <a:lnTo>
                    <a:pt x="951" y="848"/>
                  </a:lnTo>
                  <a:close/>
                  <a:moveTo>
                    <a:pt x="956" y="862"/>
                  </a:moveTo>
                  <a:lnTo>
                    <a:pt x="956" y="860"/>
                  </a:lnTo>
                  <a:lnTo>
                    <a:pt x="957" y="859"/>
                  </a:lnTo>
                  <a:lnTo>
                    <a:pt x="960" y="859"/>
                  </a:lnTo>
                  <a:lnTo>
                    <a:pt x="962" y="860"/>
                  </a:lnTo>
                  <a:lnTo>
                    <a:pt x="962" y="862"/>
                  </a:lnTo>
                  <a:lnTo>
                    <a:pt x="962" y="863"/>
                  </a:lnTo>
                  <a:lnTo>
                    <a:pt x="963" y="863"/>
                  </a:lnTo>
                  <a:lnTo>
                    <a:pt x="963" y="862"/>
                  </a:lnTo>
                  <a:lnTo>
                    <a:pt x="963" y="860"/>
                  </a:lnTo>
                  <a:lnTo>
                    <a:pt x="962" y="859"/>
                  </a:lnTo>
                  <a:lnTo>
                    <a:pt x="963" y="859"/>
                  </a:lnTo>
                  <a:lnTo>
                    <a:pt x="965" y="859"/>
                  </a:lnTo>
                  <a:lnTo>
                    <a:pt x="966" y="862"/>
                  </a:lnTo>
                  <a:lnTo>
                    <a:pt x="968" y="862"/>
                  </a:lnTo>
                  <a:lnTo>
                    <a:pt x="968" y="860"/>
                  </a:lnTo>
                  <a:lnTo>
                    <a:pt x="966" y="859"/>
                  </a:lnTo>
                  <a:lnTo>
                    <a:pt x="968" y="859"/>
                  </a:lnTo>
                  <a:lnTo>
                    <a:pt x="968" y="857"/>
                  </a:lnTo>
                  <a:lnTo>
                    <a:pt x="969" y="857"/>
                  </a:lnTo>
                  <a:lnTo>
                    <a:pt x="971" y="856"/>
                  </a:lnTo>
                  <a:lnTo>
                    <a:pt x="972" y="856"/>
                  </a:lnTo>
                  <a:lnTo>
                    <a:pt x="972" y="854"/>
                  </a:lnTo>
                  <a:lnTo>
                    <a:pt x="974" y="854"/>
                  </a:lnTo>
                  <a:lnTo>
                    <a:pt x="974" y="853"/>
                  </a:lnTo>
                  <a:lnTo>
                    <a:pt x="974" y="850"/>
                  </a:lnTo>
                  <a:lnTo>
                    <a:pt x="974" y="848"/>
                  </a:lnTo>
                  <a:lnTo>
                    <a:pt x="972" y="848"/>
                  </a:lnTo>
                  <a:lnTo>
                    <a:pt x="971" y="847"/>
                  </a:lnTo>
                  <a:lnTo>
                    <a:pt x="971" y="848"/>
                  </a:lnTo>
                  <a:lnTo>
                    <a:pt x="969" y="848"/>
                  </a:lnTo>
                  <a:lnTo>
                    <a:pt x="969" y="847"/>
                  </a:lnTo>
                  <a:lnTo>
                    <a:pt x="968" y="845"/>
                  </a:lnTo>
                  <a:lnTo>
                    <a:pt x="968" y="847"/>
                  </a:lnTo>
                  <a:lnTo>
                    <a:pt x="969" y="848"/>
                  </a:lnTo>
                  <a:lnTo>
                    <a:pt x="968" y="848"/>
                  </a:lnTo>
                  <a:lnTo>
                    <a:pt x="966" y="848"/>
                  </a:lnTo>
                  <a:lnTo>
                    <a:pt x="966" y="850"/>
                  </a:lnTo>
                  <a:lnTo>
                    <a:pt x="965" y="850"/>
                  </a:lnTo>
                  <a:lnTo>
                    <a:pt x="965" y="853"/>
                  </a:lnTo>
                  <a:lnTo>
                    <a:pt x="963" y="853"/>
                  </a:lnTo>
                  <a:lnTo>
                    <a:pt x="962" y="853"/>
                  </a:lnTo>
                  <a:lnTo>
                    <a:pt x="962" y="854"/>
                  </a:lnTo>
                  <a:lnTo>
                    <a:pt x="960" y="856"/>
                  </a:lnTo>
                  <a:lnTo>
                    <a:pt x="959" y="856"/>
                  </a:lnTo>
                  <a:lnTo>
                    <a:pt x="957" y="856"/>
                  </a:lnTo>
                  <a:lnTo>
                    <a:pt x="957" y="854"/>
                  </a:lnTo>
                  <a:lnTo>
                    <a:pt x="956" y="854"/>
                  </a:lnTo>
                  <a:lnTo>
                    <a:pt x="954" y="854"/>
                  </a:lnTo>
                  <a:lnTo>
                    <a:pt x="951" y="854"/>
                  </a:lnTo>
                  <a:lnTo>
                    <a:pt x="951" y="856"/>
                  </a:lnTo>
                  <a:lnTo>
                    <a:pt x="953" y="856"/>
                  </a:lnTo>
                  <a:lnTo>
                    <a:pt x="954" y="856"/>
                  </a:lnTo>
                  <a:lnTo>
                    <a:pt x="954" y="854"/>
                  </a:lnTo>
                  <a:lnTo>
                    <a:pt x="956" y="856"/>
                  </a:lnTo>
                  <a:lnTo>
                    <a:pt x="957" y="857"/>
                  </a:lnTo>
                  <a:lnTo>
                    <a:pt x="956" y="857"/>
                  </a:lnTo>
                  <a:lnTo>
                    <a:pt x="956" y="859"/>
                  </a:lnTo>
                  <a:lnTo>
                    <a:pt x="954" y="857"/>
                  </a:lnTo>
                  <a:lnTo>
                    <a:pt x="953" y="857"/>
                  </a:lnTo>
                  <a:lnTo>
                    <a:pt x="953" y="859"/>
                  </a:lnTo>
                  <a:lnTo>
                    <a:pt x="953" y="860"/>
                  </a:lnTo>
                  <a:lnTo>
                    <a:pt x="954" y="860"/>
                  </a:lnTo>
                  <a:lnTo>
                    <a:pt x="954" y="862"/>
                  </a:lnTo>
                  <a:lnTo>
                    <a:pt x="956" y="862"/>
                  </a:lnTo>
                  <a:close/>
                  <a:moveTo>
                    <a:pt x="954" y="859"/>
                  </a:moveTo>
                  <a:lnTo>
                    <a:pt x="954" y="860"/>
                  </a:lnTo>
                  <a:lnTo>
                    <a:pt x="956" y="859"/>
                  </a:lnTo>
                  <a:lnTo>
                    <a:pt x="954" y="859"/>
                  </a:lnTo>
                  <a:close/>
                  <a:moveTo>
                    <a:pt x="959" y="857"/>
                  </a:moveTo>
                  <a:lnTo>
                    <a:pt x="957" y="857"/>
                  </a:lnTo>
                  <a:lnTo>
                    <a:pt x="957" y="859"/>
                  </a:lnTo>
                  <a:lnTo>
                    <a:pt x="959" y="857"/>
                  </a:lnTo>
                  <a:close/>
                  <a:moveTo>
                    <a:pt x="933" y="848"/>
                  </a:moveTo>
                  <a:lnTo>
                    <a:pt x="933" y="850"/>
                  </a:lnTo>
                  <a:lnTo>
                    <a:pt x="933" y="853"/>
                  </a:lnTo>
                  <a:lnTo>
                    <a:pt x="934" y="853"/>
                  </a:lnTo>
                  <a:lnTo>
                    <a:pt x="934" y="850"/>
                  </a:lnTo>
                  <a:lnTo>
                    <a:pt x="933" y="848"/>
                  </a:lnTo>
                  <a:close/>
                  <a:moveTo>
                    <a:pt x="912" y="812"/>
                  </a:moveTo>
                  <a:lnTo>
                    <a:pt x="910" y="810"/>
                  </a:lnTo>
                  <a:lnTo>
                    <a:pt x="910" y="812"/>
                  </a:lnTo>
                  <a:lnTo>
                    <a:pt x="912" y="812"/>
                  </a:lnTo>
                  <a:close/>
                  <a:moveTo>
                    <a:pt x="919" y="827"/>
                  </a:moveTo>
                  <a:lnTo>
                    <a:pt x="921" y="827"/>
                  </a:lnTo>
                  <a:lnTo>
                    <a:pt x="921" y="826"/>
                  </a:lnTo>
                  <a:lnTo>
                    <a:pt x="919" y="826"/>
                  </a:lnTo>
                  <a:lnTo>
                    <a:pt x="919" y="827"/>
                  </a:lnTo>
                  <a:close/>
                  <a:moveTo>
                    <a:pt x="900" y="807"/>
                  </a:moveTo>
                  <a:lnTo>
                    <a:pt x="898" y="806"/>
                  </a:lnTo>
                  <a:lnTo>
                    <a:pt x="898" y="807"/>
                  </a:lnTo>
                  <a:lnTo>
                    <a:pt x="900" y="809"/>
                  </a:lnTo>
                  <a:lnTo>
                    <a:pt x="900" y="810"/>
                  </a:lnTo>
                  <a:lnTo>
                    <a:pt x="901" y="810"/>
                  </a:lnTo>
                  <a:lnTo>
                    <a:pt x="901" y="812"/>
                  </a:lnTo>
                  <a:lnTo>
                    <a:pt x="903" y="810"/>
                  </a:lnTo>
                  <a:lnTo>
                    <a:pt x="901" y="809"/>
                  </a:lnTo>
                  <a:lnTo>
                    <a:pt x="900" y="807"/>
                  </a:lnTo>
                  <a:close/>
                  <a:moveTo>
                    <a:pt x="931" y="826"/>
                  </a:moveTo>
                  <a:lnTo>
                    <a:pt x="930" y="826"/>
                  </a:lnTo>
                  <a:lnTo>
                    <a:pt x="928" y="826"/>
                  </a:lnTo>
                  <a:lnTo>
                    <a:pt x="928" y="827"/>
                  </a:lnTo>
                  <a:lnTo>
                    <a:pt x="930" y="827"/>
                  </a:lnTo>
                  <a:lnTo>
                    <a:pt x="931" y="826"/>
                  </a:lnTo>
                  <a:close/>
                  <a:moveTo>
                    <a:pt x="915" y="823"/>
                  </a:moveTo>
                  <a:lnTo>
                    <a:pt x="913" y="823"/>
                  </a:lnTo>
                  <a:lnTo>
                    <a:pt x="913" y="824"/>
                  </a:lnTo>
                  <a:lnTo>
                    <a:pt x="915" y="824"/>
                  </a:lnTo>
                  <a:lnTo>
                    <a:pt x="915" y="823"/>
                  </a:lnTo>
                  <a:close/>
                  <a:moveTo>
                    <a:pt x="898" y="809"/>
                  </a:moveTo>
                  <a:lnTo>
                    <a:pt x="898" y="807"/>
                  </a:lnTo>
                  <a:lnTo>
                    <a:pt x="897" y="807"/>
                  </a:lnTo>
                  <a:lnTo>
                    <a:pt x="898" y="809"/>
                  </a:lnTo>
                  <a:close/>
                  <a:moveTo>
                    <a:pt x="919" y="829"/>
                  </a:moveTo>
                  <a:lnTo>
                    <a:pt x="918" y="829"/>
                  </a:lnTo>
                  <a:lnTo>
                    <a:pt x="919" y="830"/>
                  </a:lnTo>
                  <a:lnTo>
                    <a:pt x="919" y="829"/>
                  </a:lnTo>
                  <a:close/>
                  <a:moveTo>
                    <a:pt x="919" y="832"/>
                  </a:moveTo>
                  <a:lnTo>
                    <a:pt x="921" y="832"/>
                  </a:lnTo>
                  <a:lnTo>
                    <a:pt x="921" y="830"/>
                  </a:lnTo>
                  <a:lnTo>
                    <a:pt x="919" y="830"/>
                  </a:lnTo>
                  <a:lnTo>
                    <a:pt x="919" y="832"/>
                  </a:lnTo>
                  <a:close/>
                  <a:moveTo>
                    <a:pt x="934" y="827"/>
                  </a:moveTo>
                  <a:lnTo>
                    <a:pt x="934" y="829"/>
                  </a:lnTo>
                  <a:lnTo>
                    <a:pt x="934" y="830"/>
                  </a:lnTo>
                  <a:lnTo>
                    <a:pt x="933" y="830"/>
                  </a:lnTo>
                  <a:lnTo>
                    <a:pt x="934" y="832"/>
                  </a:lnTo>
                  <a:lnTo>
                    <a:pt x="934" y="833"/>
                  </a:lnTo>
                  <a:lnTo>
                    <a:pt x="936" y="833"/>
                  </a:lnTo>
                  <a:lnTo>
                    <a:pt x="936" y="832"/>
                  </a:lnTo>
                  <a:lnTo>
                    <a:pt x="936" y="830"/>
                  </a:lnTo>
                  <a:lnTo>
                    <a:pt x="937" y="830"/>
                  </a:lnTo>
                  <a:lnTo>
                    <a:pt x="937" y="829"/>
                  </a:lnTo>
                  <a:lnTo>
                    <a:pt x="936" y="829"/>
                  </a:lnTo>
                  <a:lnTo>
                    <a:pt x="934" y="827"/>
                  </a:lnTo>
                  <a:close/>
                  <a:moveTo>
                    <a:pt x="916" y="827"/>
                  </a:moveTo>
                  <a:lnTo>
                    <a:pt x="916" y="829"/>
                  </a:lnTo>
                  <a:lnTo>
                    <a:pt x="918" y="829"/>
                  </a:lnTo>
                  <a:lnTo>
                    <a:pt x="918" y="827"/>
                  </a:lnTo>
                  <a:lnTo>
                    <a:pt x="918" y="826"/>
                  </a:lnTo>
                  <a:lnTo>
                    <a:pt x="916" y="826"/>
                  </a:lnTo>
                  <a:lnTo>
                    <a:pt x="915" y="824"/>
                  </a:lnTo>
                  <a:lnTo>
                    <a:pt x="915" y="826"/>
                  </a:lnTo>
                  <a:lnTo>
                    <a:pt x="913" y="824"/>
                  </a:lnTo>
                  <a:lnTo>
                    <a:pt x="913" y="826"/>
                  </a:lnTo>
                  <a:lnTo>
                    <a:pt x="913" y="827"/>
                  </a:lnTo>
                  <a:lnTo>
                    <a:pt x="915" y="827"/>
                  </a:lnTo>
                  <a:lnTo>
                    <a:pt x="916" y="827"/>
                  </a:lnTo>
                  <a:close/>
                  <a:moveTo>
                    <a:pt x="983" y="850"/>
                  </a:moveTo>
                  <a:lnTo>
                    <a:pt x="984" y="850"/>
                  </a:lnTo>
                  <a:lnTo>
                    <a:pt x="984" y="848"/>
                  </a:lnTo>
                  <a:lnTo>
                    <a:pt x="983" y="848"/>
                  </a:lnTo>
                  <a:lnTo>
                    <a:pt x="983" y="85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895">
              <a:extLst>
                <a:ext uri="{FF2B5EF4-FFF2-40B4-BE49-F238E27FC236}">
                  <a16:creationId xmlns:a16="http://schemas.microsoft.com/office/drawing/2014/main" id="{291C2B7F-06B9-FC18-017E-7EA967B1F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3378200"/>
              <a:ext cx="425450" cy="512763"/>
            </a:xfrm>
            <a:custGeom>
              <a:avLst/>
              <a:gdLst>
                <a:gd name="T0" fmla="*/ 13 w 268"/>
                <a:gd name="T1" fmla="*/ 180 h 323"/>
                <a:gd name="T2" fmla="*/ 21 w 268"/>
                <a:gd name="T3" fmla="*/ 171 h 323"/>
                <a:gd name="T4" fmla="*/ 22 w 268"/>
                <a:gd name="T5" fmla="*/ 159 h 323"/>
                <a:gd name="T6" fmla="*/ 10 w 268"/>
                <a:gd name="T7" fmla="*/ 146 h 323"/>
                <a:gd name="T8" fmla="*/ 13 w 268"/>
                <a:gd name="T9" fmla="*/ 134 h 323"/>
                <a:gd name="T10" fmla="*/ 15 w 268"/>
                <a:gd name="T11" fmla="*/ 120 h 323"/>
                <a:gd name="T12" fmla="*/ 19 w 268"/>
                <a:gd name="T13" fmla="*/ 109 h 323"/>
                <a:gd name="T14" fmla="*/ 13 w 268"/>
                <a:gd name="T15" fmla="*/ 97 h 323"/>
                <a:gd name="T16" fmla="*/ 15 w 268"/>
                <a:gd name="T17" fmla="*/ 79 h 323"/>
                <a:gd name="T18" fmla="*/ 19 w 268"/>
                <a:gd name="T19" fmla="*/ 68 h 323"/>
                <a:gd name="T20" fmla="*/ 3 w 268"/>
                <a:gd name="T21" fmla="*/ 32 h 323"/>
                <a:gd name="T22" fmla="*/ 16 w 268"/>
                <a:gd name="T23" fmla="*/ 37 h 323"/>
                <a:gd name="T24" fmla="*/ 28 w 268"/>
                <a:gd name="T25" fmla="*/ 29 h 323"/>
                <a:gd name="T26" fmla="*/ 42 w 268"/>
                <a:gd name="T27" fmla="*/ 21 h 323"/>
                <a:gd name="T28" fmla="*/ 57 w 268"/>
                <a:gd name="T29" fmla="*/ 8 h 323"/>
                <a:gd name="T30" fmla="*/ 75 w 268"/>
                <a:gd name="T31" fmla="*/ 3 h 323"/>
                <a:gd name="T32" fmla="*/ 81 w 268"/>
                <a:gd name="T33" fmla="*/ 5 h 323"/>
                <a:gd name="T34" fmla="*/ 89 w 268"/>
                <a:gd name="T35" fmla="*/ 8 h 323"/>
                <a:gd name="T36" fmla="*/ 87 w 268"/>
                <a:gd name="T37" fmla="*/ 23 h 323"/>
                <a:gd name="T38" fmla="*/ 90 w 268"/>
                <a:gd name="T39" fmla="*/ 37 h 323"/>
                <a:gd name="T40" fmla="*/ 93 w 268"/>
                <a:gd name="T41" fmla="*/ 47 h 323"/>
                <a:gd name="T42" fmla="*/ 98 w 268"/>
                <a:gd name="T43" fmla="*/ 55 h 323"/>
                <a:gd name="T44" fmla="*/ 106 w 268"/>
                <a:gd name="T45" fmla="*/ 62 h 323"/>
                <a:gd name="T46" fmla="*/ 113 w 268"/>
                <a:gd name="T47" fmla="*/ 68 h 323"/>
                <a:gd name="T48" fmla="*/ 124 w 268"/>
                <a:gd name="T49" fmla="*/ 68 h 323"/>
                <a:gd name="T50" fmla="*/ 137 w 268"/>
                <a:gd name="T51" fmla="*/ 74 h 323"/>
                <a:gd name="T52" fmla="*/ 146 w 268"/>
                <a:gd name="T53" fmla="*/ 81 h 323"/>
                <a:gd name="T54" fmla="*/ 157 w 268"/>
                <a:gd name="T55" fmla="*/ 85 h 323"/>
                <a:gd name="T56" fmla="*/ 166 w 268"/>
                <a:gd name="T57" fmla="*/ 93 h 323"/>
                <a:gd name="T58" fmla="*/ 181 w 268"/>
                <a:gd name="T59" fmla="*/ 94 h 323"/>
                <a:gd name="T60" fmla="*/ 195 w 268"/>
                <a:gd name="T61" fmla="*/ 99 h 323"/>
                <a:gd name="T62" fmla="*/ 198 w 268"/>
                <a:gd name="T63" fmla="*/ 111 h 323"/>
                <a:gd name="T64" fmla="*/ 204 w 268"/>
                <a:gd name="T65" fmla="*/ 129 h 323"/>
                <a:gd name="T66" fmla="*/ 207 w 268"/>
                <a:gd name="T67" fmla="*/ 150 h 323"/>
                <a:gd name="T68" fmla="*/ 234 w 268"/>
                <a:gd name="T69" fmla="*/ 162 h 323"/>
                <a:gd name="T70" fmla="*/ 243 w 268"/>
                <a:gd name="T71" fmla="*/ 171 h 323"/>
                <a:gd name="T72" fmla="*/ 249 w 268"/>
                <a:gd name="T73" fmla="*/ 187 h 323"/>
                <a:gd name="T74" fmla="*/ 260 w 268"/>
                <a:gd name="T75" fmla="*/ 194 h 323"/>
                <a:gd name="T76" fmla="*/ 266 w 268"/>
                <a:gd name="T77" fmla="*/ 209 h 323"/>
                <a:gd name="T78" fmla="*/ 262 w 268"/>
                <a:gd name="T79" fmla="*/ 232 h 323"/>
                <a:gd name="T80" fmla="*/ 263 w 268"/>
                <a:gd name="T81" fmla="*/ 252 h 323"/>
                <a:gd name="T82" fmla="*/ 257 w 268"/>
                <a:gd name="T83" fmla="*/ 247 h 323"/>
                <a:gd name="T84" fmla="*/ 237 w 268"/>
                <a:gd name="T85" fmla="*/ 235 h 323"/>
                <a:gd name="T86" fmla="*/ 193 w 268"/>
                <a:gd name="T87" fmla="*/ 241 h 323"/>
                <a:gd name="T88" fmla="*/ 178 w 268"/>
                <a:gd name="T89" fmla="*/ 253 h 323"/>
                <a:gd name="T90" fmla="*/ 172 w 268"/>
                <a:gd name="T91" fmla="*/ 270 h 323"/>
                <a:gd name="T92" fmla="*/ 169 w 268"/>
                <a:gd name="T93" fmla="*/ 299 h 323"/>
                <a:gd name="T94" fmla="*/ 154 w 268"/>
                <a:gd name="T95" fmla="*/ 299 h 323"/>
                <a:gd name="T96" fmla="*/ 139 w 268"/>
                <a:gd name="T97" fmla="*/ 305 h 323"/>
                <a:gd name="T98" fmla="*/ 133 w 268"/>
                <a:gd name="T99" fmla="*/ 315 h 323"/>
                <a:gd name="T100" fmla="*/ 130 w 268"/>
                <a:gd name="T101" fmla="*/ 306 h 323"/>
                <a:gd name="T102" fmla="*/ 107 w 268"/>
                <a:gd name="T103" fmla="*/ 302 h 323"/>
                <a:gd name="T104" fmla="*/ 92 w 268"/>
                <a:gd name="T105" fmla="*/ 302 h 323"/>
                <a:gd name="T106" fmla="*/ 78 w 268"/>
                <a:gd name="T107" fmla="*/ 311 h 323"/>
                <a:gd name="T108" fmla="*/ 62 w 268"/>
                <a:gd name="T109" fmla="*/ 321 h 323"/>
                <a:gd name="T110" fmla="*/ 57 w 268"/>
                <a:gd name="T111" fmla="*/ 302 h 323"/>
                <a:gd name="T112" fmla="*/ 42 w 268"/>
                <a:gd name="T113" fmla="*/ 274 h 323"/>
                <a:gd name="T114" fmla="*/ 36 w 268"/>
                <a:gd name="T115" fmla="*/ 259 h 323"/>
                <a:gd name="T116" fmla="*/ 39 w 268"/>
                <a:gd name="T117" fmla="*/ 249 h 323"/>
                <a:gd name="T118" fmla="*/ 39 w 268"/>
                <a:gd name="T119" fmla="*/ 238 h 323"/>
                <a:gd name="T120" fmla="*/ 28 w 268"/>
                <a:gd name="T121" fmla="*/ 227 h 323"/>
                <a:gd name="T122" fmla="*/ 24 w 268"/>
                <a:gd name="T123" fmla="*/ 212 h 323"/>
                <a:gd name="T124" fmla="*/ 21 w 268"/>
                <a:gd name="T125" fmla="*/ 20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23">
                  <a:moveTo>
                    <a:pt x="13" y="191"/>
                  </a:moveTo>
                  <a:lnTo>
                    <a:pt x="13" y="188"/>
                  </a:lnTo>
                  <a:lnTo>
                    <a:pt x="12" y="187"/>
                  </a:lnTo>
                  <a:lnTo>
                    <a:pt x="10" y="185"/>
                  </a:lnTo>
                  <a:lnTo>
                    <a:pt x="9" y="185"/>
                  </a:lnTo>
                  <a:lnTo>
                    <a:pt x="10" y="185"/>
                  </a:lnTo>
                  <a:lnTo>
                    <a:pt x="10" y="184"/>
                  </a:lnTo>
                  <a:lnTo>
                    <a:pt x="10" y="182"/>
                  </a:lnTo>
                  <a:lnTo>
                    <a:pt x="12" y="182"/>
                  </a:lnTo>
                  <a:lnTo>
                    <a:pt x="12" y="180"/>
                  </a:lnTo>
                  <a:lnTo>
                    <a:pt x="13" y="180"/>
                  </a:lnTo>
                  <a:lnTo>
                    <a:pt x="15" y="180"/>
                  </a:lnTo>
                  <a:lnTo>
                    <a:pt x="15" y="179"/>
                  </a:lnTo>
                  <a:lnTo>
                    <a:pt x="13" y="179"/>
                  </a:lnTo>
                  <a:lnTo>
                    <a:pt x="15" y="179"/>
                  </a:lnTo>
                  <a:lnTo>
                    <a:pt x="15" y="177"/>
                  </a:lnTo>
                  <a:lnTo>
                    <a:pt x="16" y="176"/>
                  </a:lnTo>
                  <a:lnTo>
                    <a:pt x="18" y="174"/>
                  </a:lnTo>
                  <a:lnTo>
                    <a:pt x="18" y="173"/>
                  </a:lnTo>
                  <a:lnTo>
                    <a:pt x="18" y="171"/>
                  </a:lnTo>
                  <a:lnTo>
                    <a:pt x="19" y="171"/>
                  </a:lnTo>
                  <a:lnTo>
                    <a:pt x="21" y="171"/>
                  </a:lnTo>
                  <a:lnTo>
                    <a:pt x="21" y="170"/>
                  </a:lnTo>
                  <a:lnTo>
                    <a:pt x="21" y="168"/>
                  </a:lnTo>
                  <a:lnTo>
                    <a:pt x="21" y="167"/>
                  </a:lnTo>
                  <a:lnTo>
                    <a:pt x="21" y="165"/>
                  </a:lnTo>
                  <a:lnTo>
                    <a:pt x="21" y="164"/>
                  </a:lnTo>
                  <a:lnTo>
                    <a:pt x="22" y="164"/>
                  </a:lnTo>
                  <a:lnTo>
                    <a:pt x="24" y="164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2" y="161"/>
                  </a:lnTo>
                  <a:lnTo>
                    <a:pt x="22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8" y="159"/>
                  </a:lnTo>
                  <a:lnTo>
                    <a:pt x="16" y="159"/>
                  </a:lnTo>
                  <a:lnTo>
                    <a:pt x="16" y="158"/>
                  </a:lnTo>
                  <a:lnTo>
                    <a:pt x="16" y="156"/>
                  </a:lnTo>
                  <a:lnTo>
                    <a:pt x="15" y="155"/>
                  </a:lnTo>
                  <a:lnTo>
                    <a:pt x="13" y="152"/>
                  </a:lnTo>
                  <a:lnTo>
                    <a:pt x="12" y="149"/>
                  </a:lnTo>
                  <a:lnTo>
                    <a:pt x="12" y="147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2" y="143"/>
                  </a:lnTo>
                  <a:lnTo>
                    <a:pt x="12" y="141"/>
                  </a:lnTo>
                  <a:lnTo>
                    <a:pt x="13" y="141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6" y="137"/>
                  </a:lnTo>
                  <a:lnTo>
                    <a:pt x="15" y="135"/>
                  </a:lnTo>
                  <a:lnTo>
                    <a:pt x="13" y="134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2" y="124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3" y="120"/>
                  </a:lnTo>
                  <a:lnTo>
                    <a:pt x="15" y="120"/>
                  </a:lnTo>
                  <a:lnTo>
                    <a:pt x="15" y="118"/>
                  </a:lnTo>
                  <a:lnTo>
                    <a:pt x="15" y="117"/>
                  </a:lnTo>
                  <a:lnTo>
                    <a:pt x="16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8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6" y="99"/>
                  </a:lnTo>
                  <a:lnTo>
                    <a:pt x="15" y="97"/>
                  </a:lnTo>
                  <a:lnTo>
                    <a:pt x="13" y="97"/>
                  </a:lnTo>
                  <a:lnTo>
                    <a:pt x="15" y="97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6" y="88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5" y="82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6" y="77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9" y="74"/>
                  </a:lnTo>
                  <a:lnTo>
                    <a:pt x="19" y="73"/>
                  </a:lnTo>
                  <a:lnTo>
                    <a:pt x="19" y="71"/>
                  </a:lnTo>
                  <a:lnTo>
                    <a:pt x="21" y="70"/>
                  </a:lnTo>
                  <a:lnTo>
                    <a:pt x="21" y="68"/>
                  </a:lnTo>
                  <a:lnTo>
                    <a:pt x="19" y="68"/>
                  </a:lnTo>
                  <a:lnTo>
                    <a:pt x="18" y="64"/>
                  </a:lnTo>
                  <a:lnTo>
                    <a:pt x="15" y="59"/>
                  </a:lnTo>
                  <a:lnTo>
                    <a:pt x="13" y="55"/>
                  </a:lnTo>
                  <a:lnTo>
                    <a:pt x="10" y="50"/>
                  </a:lnTo>
                  <a:lnTo>
                    <a:pt x="7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43" y="20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8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4" y="12"/>
                  </a:lnTo>
                  <a:lnTo>
                    <a:pt x="57" y="8"/>
                  </a:lnTo>
                  <a:lnTo>
                    <a:pt x="60" y="6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8" y="3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3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5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11"/>
                  </a:lnTo>
                  <a:lnTo>
                    <a:pt x="90" y="12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89" y="17"/>
                  </a:lnTo>
                  <a:lnTo>
                    <a:pt x="89" y="18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89" y="26"/>
                  </a:lnTo>
                  <a:lnTo>
                    <a:pt x="89" y="28"/>
                  </a:lnTo>
                  <a:lnTo>
                    <a:pt x="89" y="29"/>
                  </a:lnTo>
                  <a:lnTo>
                    <a:pt x="90" y="29"/>
                  </a:lnTo>
                  <a:lnTo>
                    <a:pt x="90" y="31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0" y="35"/>
                  </a:lnTo>
                  <a:lnTo>
                    <a:pt x="90" y="37"/>
                  </a:lnTo>
                  <a:lnTo>
                    <a:pt x="89" y="37"/>
                  </a:lnTo>
                  <a:lnTo>
                    <a:pt x="89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89" y="40"/>
                  </a:lnTo>
                  <a:lnTo>
                    <a:pt x="90" y="41"/>
                  </a:lnTo>
                  <a:lnTo>
                    <a:pt x="90" y="43"/>
                  </a:lnTo>
                  <a:lnTo>
                    <a:pt x="92" y="44"/>
                  </a:lnTo>
                  <a:lnTo>
                    <a:pt x="92" y="46"/>
                  </a:lnTo>
                  <a:lnTo>
                    <a:pt x="93" y="46"/>
                  </a:lnTo>
                  <a:lnTo>
                    <a:pt x="93" y="47"/>
                  </a:lnTo>
                  <a:lnTo>
                    <a:pt x="95" y="47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3" y="50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3" y="58"/>
                  </a:lnTo>
                  <a:lnTo>
                    <a:pt x="104" y="59"/>
                  </a:lnTo>
                  <a:lnTo>
                    <a:pt x="104" y="61"/>
                  </a:lnTo>
                  <a:lnTo>
                    <a:pt x="106" y="61"/>
                  </a:lnTo>
                  <a:lnTo>
                    <a:pt x="106" y="59"/>
                  </a:lnTo>
                  <a:lnTo>
                    <a:pt x="106" y="61"/>
                  </a:lnTo>
                  <a:lnTo>
                    <a:pt x="106" y="62"/>
                  </a:lnTo>
                  <a:lnTo>
                    <a:pt x="107" y="62"/>
                  </a:lnTo>
                  <a:lnTo>
                    <a:pt x="109" y="62"/>
                  </a:lnTo>
                  <a:lnTo>
                    <a:pt x="109" y="64"/>
                  </a:lnTo>
                  <a:lnTo>
                    <a:pt x="109" y="62"/>
                  </a:lnTo>
                  <a:lnTo>
                    <a:pt x="110" y="62"/>
                  </a:lnTo>
                  <a:lnTo>
                    <a:pt x="110" y="64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2" y="67"/>
                  </a:lnTo>
                  <a:lnTo>
                    <a:pt x="112" y="68"/>
                  </a:lnTo>
                  <a:lnTo>
                    <a:pt x="113" y="68"/>
                  </a:lnTo>
                  <a:lnTo>
                    <a:pt x="115" y="68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6" y="68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70"/>
                  </a:lnTo>
                  <a:lnTo>
                    <a:pt x="119" y="70"/>
                  </a:lnTo>
                  <a:lnTo>
                    <a:pt x="121" y="70"/>
                  </a:lnTo>
                  <a:lnTo>
                    <a:pt x="122" y="70"/>
                  </a:lnTo>
                  <a:lnTo>
                    <a:pt x="124" y="68"/>
                  </a:lnTo>
                  <a:lnTo>
                    <a:pt x="127" y="68"/>
                  </a:lnTo>
                  <a:lnTo>
                    <a:pt x="128" y="70"/>
                  </a:lnTo>
                  <a:lnTo>
                    <a:pt x="130" y="70"/>
                  </a:lnTo>
                  <a:lnTo>
                    <a:pt x="131" y="70"/>
                  </a:lnTo>
                  <a:lnTo>
                    <a:pt x="131" y="71"/>
                  </a:lnTo>
                  <a:lnTo>
                    <a:pt x="133" y="71"/>
                  </a:lnTo>
                  <a:lnTo>
                    <a:pt x="133" y="73"/>
                  </a:lnTo>
                  <a:lnTo>
                    <a:pt x="134" y="73"/>
                  </a:lnTo>
                  <a:lnTo>
                    <a:pt x="134" y="74"/>
                  </a:lnTo>
                  <a:lnTo>
                    <a:pt x="136" y="74"/>
                  </a:lnTo>
                  <a:lnTo>
                    <a:pt x="137" y="74"/>
                  </a:lnTo>
                  <a:lnTo>
                    <a:pt x="137" y="73"/>
                  </a:lnTo>
                  <a:lnTo>
                    <a:pt x="139" y="73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42" y="76"/>
                  </a:lnTo>
                  <a:lnTo>
                    <a:pt x="142" y="77"/>
                  </a:lnTo>
                  <a:lnTo>
                    <a:pt x="143" y="77"/>
                  </a:lnTo>
                  <a:lnTo>
                    <a:pt x="145" y="79"/>
                  </a:lnTo>
                  <a:lnTo>
                    <a:pt x="145" y="81"/>
                  </a:lnTo>
                  <a:lnTo>
                    <a:pt x="146" y="81"/>
                  </a:lnTo>
                  <a:lnTo>
                    <a:pt x="146" y="82"/>
                  </a:lnTo>
                  <a:lnTo>
                    <a:pt x="146" y="81"/>
                  </a:lnTo>
                  <a:lnTo>
                    <a:pt x="148" y="81"/>
                  </a:lnTo>
                  <a:lnTo>
                    <a:pt x="149" y="81"/>
                  </a:lnTo>
                  <a:lnTo>
                    <a:pt x="149" y="82"/>
                  </a:lnTo>
                  <a:lnTo>
                    <a:pt x="151" y="84"/>
                  </a:lnTo>
                  <a:lnTo>
                    <a:pt x="153" y="82"/>
                  </a:lnTo>
                  <a:lnTo>
                    <a:pt x="153" y="84"/>
                  </a:lnTo>
                  <a:lnTo>
                    <a:pt x="154" y="84"/>
                  </a:lnTo>
                  <a:lnTo>
                    <a:pt x="156" y="85"/>
                  </a:lnTo>
                  <a:lnTo>
                    <a:pt x="157" y="85"/>
                  </a:lnTo>
                  <a:lnTo>
                    <a:pt x="159" y="84"/>
                  </a:lnTo>
                  <a:lnTo>
                    <a:pt x="160" y="85"/>
                  </a:lnTo>
                  <a:lnTo>
                    <a:pt x="160" y="84"/>
                  </a:lnTo>
                  <a:lnTo>
                    <a:pt x="160" y="85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3" y="90"/>
                  </a:lnTo>
                  <a:lnTo>
                    <a:pt x="165" y="90"/>
                  </a:lnTo>
                  <a:lnTo>
                    <a:pt x="165" y="91"/>
                  </a:lnTo>
                  <a:lnTo>
                    <a:pt x="166" y="91"/>
                  </a:lnTo>
                  <a:lnTo>
                    <a:pt x="166" y="93"/>
                  </a:lnTo>
                  <a:lnTo>
                    <a:pt x="168" y="94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2" y="93"/>
                  </a:lnTo>
                  <a:lnTo>
                    <a:pt x="172" y="94"/>
                  </a:lnTo>
                  <a:lnTo>
                    <a:pt x="174" y="94"/>
                  </a:lnTo>
                  <a:lnTo>
                    <a:pt x="175" y="94"/>
                  </a:lnTo>
                  <a:lnTo>
                    <a:pt x="177" y="93"/>
                  </a:lnTo>
                  <a:lnTo>
                    <a:pt x="178" y="93"/>
                  </a:lnTo>
                  <a:lnTo>
                    <a:pt x="180" y="94"/>
                  </a:lnTo>
                  <a:lnTo>
                    <a:pt x="181" y="94"/>
                  </a:lnTo>
                  <a:lnTo>
                    <a:pt x="181" y="93"/>
                  </a:lnTo>
                  <a:lnTo>
                    <a:pt x="183" y="93"/>
                  </a:lnTo>
                  <a:lnTo>
                    <a:pt x="184" y="93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90" y="96"/>
                  </a:lnTo>
                  <a:lnTo>
                    <a:pt x="192" y="97"/>
                  </a:lnTo>
                  <a:lnTo>
                    <a:pt x="193" y="99"/>
                  </a:lnTo>
                  <a:lnTo>
                    <a:pt x="195" y="99"/>
                  </a:lnTo>
                  <a:lnTo>
                    <a:pt x="195" y="100"/>
                  </a:lnTo>
                  <a:lnTo>
                    <a:pt x="198" y="100"/>
                  </a:lnTo>
                  <a:lnTo>
                    <a:pt x="198" y="102"/>
                  </a:lnTo>
                  <a:lnTo>
                    <a:pt x="198" y="103"/>
                  </a:lnTo>
                  <a:lnTo>
                    <a:pt x="199" y="103"/>
                  </a:lnTo>
                  <a:lnTo>
                    <a:pt x="199" y="105"/>
                  </a:lnTo>
                  <a:lnTo>
                    <a:pt x="199" y="106"/>
                  </a:lnTo>
                  <a:lnTo>
                    <a:pt x="199" y="108"/>
                  </a:lnTo>
                  <a:lnTo>
                    <a:pt x="198" y="108"/>
                  </a:lnTo>
                  <a:lnTo>
                    <a:pt x="198" y="109"/>
                  </a:lnTo>
                  <a:lnTo>
                    <a:pt x="198" y="111"/>
                  </a:lnTo>
                  <a:lnTo>
                    <a:pt x="198" y="112"/>
                  </a:lnTo>
                  <a:lnTo>
                    <a:pt x="199" y="112"/>
                  </a:lnTo>
                  <a:lnTo>
                    <a:pt x="199" y="115"/>
                  </a:lnTo>
                  <a:lnTo>
                    <a:pt x="201" y="117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2" y="121"/>
                  </a:lnTo>
                  <a:lnTo>
                    <a:pt x="202" y="123"/>
                  </a:lnTo>
                  <a:lnTo>
                    <a:pt x="202" y="124"/>
                  </a:lnTo>
                  <a:lnTo>
                    <a:pt x="204" y="127"/>
                  </a:lnTo>
                  <a:lnTo>
                    <a:pt x="204" y="129"/>
                  </a:lnTo>
                  <a:lnTo>
                    <a:pt x="204" y="131"/>
                  </a:lnTo>
                  <a:lnTo>
                    <a:pt x="204" y="132"/>
                  </a:lnTo>
                  <a:lnTo>
                    <a:pt x="204" y="134"/>
                  </a:lnTo>
                  <a:lnTo>
                    <a:pt x="201" y="134"/>
                  </a:lnTo>
                  <a:lnTo>
                    <a:pt x="198" y="134"/>
                  </a:lnTo>
                  <a:lnTo>
                    <a:pt x="199" y="137"/>
                  </a:lnTo>
                  <a:lnTo>
                    <a:pt x="202" y="140"/>
                  </a:lnTo>
                  <a:lnTo>
                    <a:pt x="204" y="141"/>
                  </a:lnTo>
                  <a:lnTo>
                    <a:pt x="205" y="143"/>
                  </a:lnTo>
                  <a:lnTo>
                    <a:pt x="205" y="146"/>
                  </a:lnTo>
                  <a:lnTo>
                    <a:pt x="207" y="150"/>
                  </a:lnTo>
                  <a:lnTo>
                    <a:pt x="207" y="155"/>
                  </a:lnTo>
                  <a:lnTo>
                    <a:pt x="207" y="158"/>
                  </a:lnTo>
                  <a:lnTo>
                    <a:pt x="207" y="159"/>
                  </a:lnTo>
                  <a:lnTo>
                    <a:pt x="209" y="161"/>
                  </a:lnTo>
                  <a:lnTo>
                    <a:pt x="210" y="161"/>
                  </a:lnTo>
                  <a:lnTo>
                    <a:pt x="215" y="161"/>
                  </a:lnTo>
                  <a:lnTo>
                    <a:pt x="218" y="161"/>
                  </a:lnTo>
                  <a:lnTo>
                    <a:pt x="222" y="161"/>
                  </a:lnTo>
                  <a:lnTo>
                    <a:pt x="227" y="162"/>
                  </a:lnTo>
                  <a:lnTo>
                    <a:pt x="230" y="162"/>
                  </a:lnTo>
                  <a:lnTo>
                    <a:pt x="234" y="162"/>
                  </a:lnTo>
                  <a:lnTo>
                    <a:pt x="239" y="162"/>
                  </a:lnTo>
                  <a:lnTo>
                    <a:pt x="242" y="162"/>
                  </a:lnTo>
                  <a:lnTo>
                    <a:pt x="243" y="162"/>
                  </a:lnTo>
                  <a:lnTo>
                    <a:pt x="245" y="162"/>
                  </a:lnTo>
                  <a:lnTo>
                    <a:pt x="245" y="161"/>
                  </a:lnTo>
                  <a:lnTo>
                    <a:pt x="246" y="161"/>
                  </a:lnTo>
                  <a:lnTo>
                    <a:pt x="246" y="164"/>
                  </a:lnTo>
                  <a:lnTo>
                    <a:pt x="246" y="165"/>
                  </a:lnTo>
                  <a:lnTo>
                    <a:pt x="246" y="167"/>
                  </a:lnTo>
                  <a:lnTo>
                    <a:pt x="245" y="170"/>
                  </a:lnTo>
                  <a:lnTo>
                    <a:pt x="243" y="171"/>
                  </a:lnTo>
                  <a:lnTo>
                    <a:pt x="245" y="171"/>
                  </a:lnTo>
                  <a:lnTo>
                    <a:pt x="245" y="173"/>
                  </a:lnTo>
                  <a:lnTo>
                    <a:pt x="245" y="174"/>
                  </a:lnTo>
                  <a:lnTo>
                    <a:pt x="245" y="176"/>
                  </a:lnTo>
                  <a:lnTo>
                    <a:pt x="245" y="177"/>
                  </a:lnTo>
                  <a:lnTo>
                    <a:pt x="246" y="179"/>
                  </a:lnTo>
                  <a:lnTo>
                    <a:pt x="246" y="180"/>
                  </a:lnTo>
                  <a:lnTo>
                    <a:pt x="246" y="184"/>
                  </a:lnTo>
                  <a:lnTo>
                    <a:pt x="248" y="185"/>
                  </a:lnTo>
                  <a:lnTo>
                    <a:pt x="249" y="185"/>
                  </a:lnTo>
                  <a:lnTo>
                    <a:pt x="249" y="187"/>
                  </a:lnTo>
                  <a:lnTo>
                    <a:pt x="251" y="187"/>
                  </a:lnTo>
                  <a:lnTo>
                    <a:pt x="251" y="188"/>
                  </a:lnTo>
                  <a:lnTo>
                    <a:pt x="252" y="188"/>
                  </a:lnTo>
                  <a:lnTo>
                    <a:pt x="254" y="190"/>
                  </a:lnTo>
                  <a:lnTo>
                    <a:pt x="255" y="190"/>
                  </a:lnTo>
                  <a:lnTo>
                    <a:pt x="255" y="191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60" y="191"/>
                  </a:lnTo>
                  <a:lnTo>
                    <a:pt x="260" y="193"/>
                  </a:lnTo>
                  <a:lnTo>
                    <a:pt x="260" y="194"/>
                  </a:lnTo>
                  <a:lnTo>
                    <a:pt x="260" y="196"/>
                  </a:lnTo>
                  <a:lnTo>
                    <a:pt x="262" y="196"/>
                  </a:lnTo>
                  <a:lnTo>
                    <a:pt x="262" y="197"/>
                  </a:lnTo>
                  <a:lnTo>
                    <a:pt x="263" y="199"/>
                  </a:lnTo>
                  <a:lnTo>
                    <a:pt x="262" y="199"/>
                  </a:lnTo>
                  <a:lnTo>
                    <a:pt x="265" y="202"/>
                  </a:lnTo>
                  <a:lnTo>
                    <a:pt x="266" y="205"/>
                  </a:lnTo>
                  <a:lnTo>
                    <a:pt x="266" y="206"/>
                  </a:lnTo>
                  <a:lnTo>
                    <a:pt x="268" y="208"/>
                  </a:lnTo>
                  <a:lnTo>
                    <a:pt x="266" y="208"/>
                  </a:lnTo>
                  <a:lnTo>
                    <a:pt x="266" y="209"/>
                  </a:lnTo>
                  <a:lnTo>
                    <a:pt x="265" y="212"/>
                  </a:lnTo>
                  <a:lnTo>
                    <a:pt x="265" y="218"/>
                  </a:lnTo>
                  <a:lnTo>
                    <a:pt x="263" y="221"/>
                  </a:lnTo>
                  <a:lnTo>
                    <a:pt x="263" y="224"/>
                  </a:lnTo>
                  <a:lnTo>
                    <a:pt x="263" y="226"/>
                  </a:lnTo>
                  <a:lnTo>
                    <a:pt x="265" y="226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3" y="229"/>
                  </a:lnTo>
                  <a:lnTo>
                    <a:pt x="263" y="230"/>
                  </a:lnTo>
                  <a:lnTo>
                    <a:pt x="262" y="232"/>
                  </a:lnTo>
                  <a:lnTo>
                    <a:pt x="262" y="235"/>
                  </a:lnTo>
                  <a:lnTo>
                    <a:pt x="260" y="238"/>
                  </a:lnTo>
                  <a:lnTo>
                    <a:pt x="260" y="240"/>
                  </a:lnTo>
                  <a:lnTo>
                    <a:pt x="258" y="240"/>
                  </a:lnTo>
                  <a:lnTo>
                    <a:pt x="258" y="241"/>
                  </a:lnTo>
                  <a:lnTo>
                    <a:pt x="258" y="243"/>
                  </a:lnTo>
                  <a:lnTo>
                    <a:pt x="258" y="244"/>
                  </a:lnTo>
                  <a:lnTo>
                    <a:pt x="257" y="246"/>
                  </a:lnTo>
                  <a:lnTo>
                    <a:pt x="260" y="247"/>
                  </a:lnTo>
                  <a:lnTo>
                    <a:pt x="262" y="249"/>
                  </a:lnTo>
                  <a:lnTo>
                    <a:pt x="263" y="252"/>
                  </a:lnTo>
                  <a:lnTo>
                    <a:pt x="262" y="252"/>
                  </a:lnTo>
                  <a:lnTo>
                    <a:pt x="262" y="253"/>
                  </a:lnTo>
                  <a:lnTo>
                    <a:pt x="260" y="253"/>
                  </a:lnTo>
                  <a:lnTo>
                    <a:pt x="260" y="255"/>
                  </a:lnTo>
                  <a:lnTo>
                    <a:pt x="258" y="255"/>
                  </a:lnTo>
                  <a:lnTo>
                    <a:pt x="257" y="255"/>
                  </a:lnTo>
                  <a:lnTo>
                    <a:pt x="258" y="253"/>
                  </a:lnTo>
                  <a:lnTo>
                    <a:pt x="258" y="252"/>
                  </a:lnTo>
                  <a:lnTo>
                    <a:pt x="257" y="250"/>
                  </a:lnTo>
                  <a:lnTo>
                    <a:pt x="257" y="249"/>
                  </a:lnTo>
                  <a:lnTo>
                    <a:pt x="257" y="247"/>
                  </a:lnTo>
                  <a:lnTo>
                    <a:pt x="255" y="247"/>
                  </a:lnTo>
                  <a:lnTo>
                    <a:pt x="254" y="246"/>
                  </a:lnTo>
                  <a:lnTo>
                    <a:pt x="252" y="244"/>
                  </a:lnTo>
                  <a:lnTo>
                    <a:pt x="249" y="243"/>
                  </a:lnTo>
                  <a:lnTo>
                    <a:pt x="248" y="241"/>
                  </a:lnTo>
                  <a:lnTo>
                    <a:pt x="245" y="240"/>
                  </a:lnTo>
                  <a:lnTo>
                    <a:pt x="243" y="240"/>
                  </a:lnTo>
                  <a:lnTo>
                    <a:pt x="242" y="238"/>
                  </a:lnTo>
                  <a:lnTo>
                    <a:pt x="239" y="237"/>
                  </a:lnTo>
                  <a:lnTo>
                    <a:pt x="239" y="235"/>
                  </a:lnTo>
                  <a:lnTo>
                    <a:pt x="237" y="235"/>
                  </a:lnTo>
                  <a:lnTo>
                    <a:pt x="236" y="235"/>
                  </a:lnTo>
                  <a:lnTo>
                    <a:pt x="234" y="235"/>
                  </a:lnTo>
                  <a:lnTo>
                    <a:pt x="231" y="235"/>
                  </a:lnTo>
                  <a:lnTo>
                    <a:pt x="227" y="235"/>
                  </a:lnTo>
                  <a:lnTo>
                    <a:pt x="224" y="235"/>
                  </a:lnTo>
                  <a:lnTo>
                    <a:pt x="219" y="235"/>
                  </a:lnTo>
                  <a:lnTo>
                    <a:pt x="218" y="235"/>
                  </a:lnTo>
                  <a:lnTo>
                    <a:pt x="215" y="235"/>
                  </a:lnTo>
                  <a:lnTo>
                    <a:pt x="207" y="237"/>
                  </a:lnTo>
                  <a:lnTo>
                    <a:pt x="201" y="238"/>
                  </a:lnTo>
                  <a:lnTo>
                    <a:pt x="193" y="241"/>
                  </a:lnTo>
                  <a:lnTo>
                    <a:pt x="186" y="243"/>
                  </a:lnTo>
                  <a:lnTo>
                    <a:pt x="184" y="243"/>
                  </a:lnTo>
                  <a:lnTo>
                    <a:pt x="183" y="243"/>
                  </a:lnTo>
                  <a:lnTo>
                    <a:pt x="181" y="243"/>
                  </a:lnTo>
                  <a:lnTo>
                    <a:pt x="180" y="243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9"/>
                  </a:lnTo>
                  <a:lnTo>
                    <a:pt x="178" y="250"/>
                  </a:lnTo>
                  <a:lnTo>
                    <a:pt x="178" y="252"/>
                  </a:lnTo>
                  <a:lnTo>
                    <a:pt x="178" y="253"/>
                  </a:lnTo>
                  <a:lnTo>
                    <a:pt x="178" y="255"/>
                  </a:lnTo>
                  <a:lnTo>
                    <a:pt x="177" y="255"/>
                  </a:lnTo>
                  <a:lnTo>
                    <a:pt x="177" y="256"/>
                  </a:lnTo>
                  <a:lnTo>
                    <a:pt x="175" y="258"/>
                  </a:lnTo>
                  <a:lnTo>
                    <a:pt x="175" y="259"/>
                  </a:lnTo>
                  <a:lnTo>
                    <a:pt x="174" y="261"/>
                  </a:lnTo>
                  <a:lnTo>
                    <a:pt x="174" y="262"/>
                  </a:lnTo>
                  <a:lnTo>
                    <a:pt x="172" y="264"/>
                  </a:lnTo>
                  <a:lnTo>
                    <a:pt x="172" y="265"/>
                  </a:lnTo>
                  <a:lnTo>
                    <a:pt x="172" y="267"/>
                  </a:lnTo>
                  <a:lnTo>
                    <a:pt x="172" y="270"/>
                  </a:lnTo>
                  <a:lnTo>
                    <a:pt x="172" y="271"/>
                  </a:lnTo>
                  <a:lnTo>
                    <a:pt x="172" y="276"/>
                  </a:lnTo>
                  <a:lnTo>
                    <a:pt x="174" y="277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2" y="285"/>
                  </a:lnTo>
                  <a:lnTo>
                    <a:pt x="171" y="288"/>
                  </a:lnTo>
                  <a:lnTo>
                    <a:pt x="171" y="290"/>
                  </a:lnTo>
                  <a:lnTo>
                    <a:pt x="171" y="294"/>
                  </a:lnTo>
                  <a:lnTo>
                    <a:pt x="169" y="296"/>
                  </a:lnTo>
                  <a:lnTo>
                    <a:pt x="169" y="299"/>
                  </a:lnTo>
                  <a:lnTo>
                    <a:pt x="169" y="302"/>
                  </a:lnTo>
                  <a:lnTo>
                    <a:pt x="168" y="303"/>
                  </a:lnTo>
                  <a:lnTo>
                    <a:pt x="168" y="305"/>
                  </a:lnTo>
                  <a:lnTo>
                    <a:pt x="166" y="303"/>
                  </a:lnTo>
                  <a:lnTo>
                    <a:pt x="165" y="303"/>
                  </a:lnTo>
                  <a:lnTo>
                    <a:pt x="165" y="302"/>
                  </a:lnTo>
                  <a:lnTo>
                    <a:pt x="165" y="300"/>
                  </a:lnTo>
                  <a:lnTo>
                    <a:pt x="165" y="299"/>
                  </a:lnTo>
                  <a:lnTo>
                    <a:pt x="163" y="299"/>
                  </a:lnTo>
                  <a:lnTo>
                    <a:pt x="160" y="299"/>
                  </a:lnTo>
                  <a:lnTo>
                    <a:pt x="154" y="299"/>
                  </a:lnTo>
                  <a:lnTo>
                    <a:pt x="146" y="299"/>
                  </a:lnTo>
                  <a:lnTo>
                    <a:pt x="146" y="300"/>
                  </a:lnTo>
                  <a:lnTo>
                    <a:pt x="145" y="300"/>
                  </a:lnTo>
                  <a:lnTo>
                    <a:pt x="143" y="300"/>
                  </a:lnTo>
                  <a:lnTo>
                    <a:pt x="143" y="299"/>
                  </a:lnTo>
                  <a:lnTo>
                    <a:pt x="142" y="299"/>
                  </a:lnTo>
                  <a:lnTo>
                    <a:pt x="140" y="299"/>
                  </a:lnTo>
                  <a:lnTo>
                    <a:pt x="140" y="300"/>
                  </a:lnTo>
                  <a:lnTo>
                    <a:pt x="140" y="302"/>
                  </a:lnTo>
                  <a:lnTo>
                    <a:pt x="139" y="303"/>
                  </a:lnTo>
                  <a:lnTo>
                    <a:pt x="139" y="305"/>
                  </a:lnTo>
                  <a:lnTo>
                    <a:pt x="137" y="309"/>
                  </a:lnTo>
                  <a:lnTo>
                    <a:pt x="137" y="311"/>
                  </a:lnTo>
                  <a:lnTo>
                    <a:pt x="136" y="312"/>
                  </a:lnTo>
                  <a:lnTo>
                    <a:pt x="136" y="315"/>
                  </a:lnTo>
                  <a:lnTo>
                    <a:pt x="136" y="317"/>
                  </a:lnTo>
                  <a:lnTo>
                    <a:pt x="136" y="318"/>
                  </a:lnTo>
                  <a:lnTo>
                    <a:pt x="134" y="321"/>
                  </a:lnTo>
                  <a:lnTo>
                    <a:pt x="134" y="318"/>
                  </a:lnTo>
                  <a:lnTo>
                    <a:pt x="134" y="317"/>
                  </a:lnTo>
                  <a:lnTo>
                    <a:pt x="133" y="317"/>
                  </a:lnTo>
                  <a:lnTo>
                    <a:pt x="133" y="315"/>
                  </a:lnTo>
                  <a:lnTo>
                    <a:pt x="131" y="315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33" y="312"/>
                  </a:lnTo>
                  <a:lnTo>
                    <a:pt x="131" y="311"/>
                  </a:lnTo>
                  <a:lnTo>
                    <a:pt x="130" y="311"/>
                  </a:lnTo>
                  <a:lnTo>
                    <a:pt x="130" y="309"/>
                  </a:lnTo>
                  <a:lnTo>
                    <a:pt x="130" y="308"/>
                  </a:lnTo>
                  <a:lnTo>
                    <a:pt x="128" y="308"/>
                  </a:lnTo>
                  <a:lnTo>
                    <a:pt x="128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5"/>
                  </a:lnTo>
                  <a:lnTo>
                    <a:pt x="127" y="303"/>
                  </a:lnTo>
                  <a:lnTo>
                    <a:pt x="125" y="303"/>
                  </a:lnTo>
                  <a:lnTo>
                    <a:pt x="124" y="303"/>
                  </a:lnTo>
                  <a:lnTo>
                    <a:pt x="122" y="303"/>
                  </a:lnTo>
                  <a:lnTo>
                    <a:pt x="119" y="302"/>
                  </a:lnTo>
                  <a:lnTo>
                    <a:pt x="115" y="302"/>
                  </a:lnTo>
                  <a:lnTo>
                    <a:pt x="110" y="302"/>
                  </a:lnTo>
                  <a:lnTo>
                    <a:pt x="109" y="302"/>
                  </a:lnTo>
                  <a:lnTo>
                    <a:pt x="107" y="302"/>
                  </a:lnTo>
                  <a:lnTo>
                    <a:pt x="104" y="302"/>
                  </a:lnTo>
                  <a:lnTo>
                    <a:pt x="103" y="302"/>
                  </a:lnTo>
                  <a:lnTo>
                    <a:pt x="100" y="299"/>
                  </a:lnTo>
                  <a:lnTo>
                    <a:pt x="100" y="297"/>
                  </a:lnTo>
                  <a:lnTo>
                    <a:pt x="96" y="297"/>
                  </a:lnTo>
                  <a:lnTo>
                    <a:pt x="96" y="296"/>
                  </a:lnTo>
                  <a:lnTo>
                    <a:pt x="95" y="294"/>
                  </a:lnTo>
                  <a:lnTo>
                    <a:pt x="93" y="294"/>
                  </a:lnTo>
                  <a:lnTo>
                    <a:pt x="92" y="299"/>
                  </a:lnTo>
                  <a:lnTo>
                    <a:pt x="92" y="300"/>
                  </a:lnTo>
                  <a:lnTo>
                    <a:pt x="92" y="302"/>
                  </a:lnTo>
                  <a:lnTo>
                    <a:pt x="90" y="302"/>
                  </a:lnTo>
                  <a:lnTo>
                    <a:pt x="89" y="303"/>
                  </a:lnTo>
                  <a:lnTo>
                    <a:pt x="86" y="303"/>
                  </a:lnTo>
                  <a:lnTo>
                    <a:pt x="86" y="305"/>
                  </a:lnTo>
                  <a:lnTo>
                    <a:pt x="83" y="305"/>
                  </a:lnTo>
                  <a:lnTo>
                    <a:pt x="81" y="305"/>
                  </a:lnTo>
                  <a:lnTo>
                    <a:pt x="81" y="306"/>
                  </a:lnTo>
                  <a:lnTo>
                    <a:pt x="81" y="308"/>
                  </a:lnTo>
                  <a:lnTo>
                    <a:pt x="81" y="309"/>
                  </a:lnTo>
                  <a:lnTo>
                    <a:pt x="80" y="311"/>
                  </a:lnTo>
                  <a:lnTo>
                    <a:pt x="78" y="311"/>
                  </a:lnTo>
                  <a:lnTo>
                    <a:pt x="78" y="312"/>
                  </a:lnTo>
                  <a:lnTo>
                    <a:pt x="77" y="312"/>
                  </a:lnTo>
                  <a:lnTo>
                    <a:pt x="77" y="314"/>
                  </a:lnTo>
                  <a:lnTo>
                    <a:pt x="77" y="315"/>
                  </a:lnTo>
                  <a:lnTo>
                    <a:pt x="75" y="317"/>
                  </a:lnTo>
                  <a:lnTo>
                    <a:pt x="74" y="318"/>
                  </a:lnTo>
                  <a:lnTo>
                    <a:pt x="68" y="321"/>
                  </a:lnTo>
                  <a:lnTo>
                    <a:pt x="68" y="323"/>
                  </a:lnTo>
                  <a:lnTo>
                    <a:pt x="66" y="323"/>
                  </a:lnTo>
                  <a:lnTo>
                    <a:pt x="63" y="321"/>
                  </a:lnTo>
                  <a:lnTo>
                    <a:pt x="62" y="321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0" y="317"/>
                  </a:lnTo>
                  <a:lnTo>
                    <a:pt x="60" y="312"/>
                  </a:lnTo>
                  <a:lnTo>
                    <a:pt x="59" y="311"/>
                  </a:lnTo>
                  <a:lnTo>
                    <a:pt x="59" y="309"/>
                  </a:lnTo>
                  <a:lnTo>
                    <a:pt x="57" y="308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7" y="302"/>
                  </a:lnTo>
                  <a:lnTo>
                    <a:pt x="56" y="302"/>
                  </a:lnTo>
                  <a:lnTo>
                    <a:pt x="56" y="300"/>
                  </a:lnTo>
                  <a:lnTo>
                    <a:pt x="54" y="299"/>
                  </a:lnTo>
                  <a:lnTo>
                    <a:pt x="53" y="294"/>
                  </a:lnTo>
                  <a:lnTo>
                    <a:pt x="53" y="293"/>
                  </a:lnTo>
                  <a:lnTo>
                    <a:pt x="51" y="290"/>
                  </a:lnTo>
                  <a:lnTo>
                    <a:pt x="50" y="290"/>
                  </a:lnTo>
                  <a:lnTo>
                    <a:pt x="50" y="283"/>
                  </a:lnTo>
                  <a:lnTo>
                    <a:pt x="50" y="282"/>
                  </a:lnTo>
                  <a:lnTo>
                    <a:pt x="43" y="274"/>
                  </a:lnTo>
                  <a:lnTo>
                    <a:pt x="42" y="274"/>
                  </a:lnTo>
                  <a:lnTo>
                    <a:pt x="42" y="273"/>
                  </a:lnTo>
                  <a:lnTo>
                    <a:pt x="40" y="273"/>
                  </a:lnTo>
                  <a:lnTo>
                    <a:pt x="40" y="270"/>
                  </a:lnTo>
                  <a:lnTo>
                    <a:pt x="40" y="268"/>
                  </a:lnTo>
                  <a:lnTo>
                    <a:pt x="42" y="267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7" y="264"/>
                  </a:lnTo>
                  <a:lnTo>
                    <a:pt x="36" y="262"/>
                  </a:lnTo>
                  <a:lnTo>
                    <a:pt x="36" y="261"/>
                  </a:lnTo>
                  <a:lnTo>
                    <a:pt x="36" y="259"/>
                  </a:lnTo>
                  <a:lnTo>
                    <a:pt x="37" y="259"/>
                  </a:lnTo>
                  <a:lnTo>
                    <a:pt x="36" y="258"/>
                  </a:lnTo>
                  <a:lnTo>
                    <a:pt x="36" y="256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4" y="253"/>
                  </a:lnTo>
                  <a:lnTo>
                    <a:pt x="37" y="253"/>
                  </a:lnTo>
                  <a:lnTo>
                    <a:pt x="39" y="253"/>
                  </a:lnTo>
                  <a:lnTo>
                    <a:pt x="39" y="252"/>
                  </a:lnTo>
                  <a:lnTo>
                    <a:pt x="39" y="250"/>
                  </a:lnTo>
                  <a:lnTo>
                    <a:pt x="39" y="249"/>
                  </a:lnTo>
                  <a:lnTo>
                    <a:pt x="39" y="247"/>
                  </a:lnTo>
                  <a:lnTo>
                    <a:pt x="37" y="247"/>
                  </a:lnTo>
                  <a:lnTo>
                    <a:pt x="36" y="246"/>
                  </a:lnTo>
                  <a:lnTo>
                    <a:pt x="34" y="246"/>
                  </a:lnTo>
                  <a:lnTo>
                    <a:pt x="34" y="244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9" y="240"/>
                  </a:lnTo>
                  <a:lnTo>
                    <a:pt x="39" y="238"/>
                  </a:lnTo>
                  <a:lnTo>
                    <a:pt x="40" y="238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36" y="235"/>
                  </a:lnTo>
                  <a:lnTo>
                    <a:pt x="34" y="234"/>
                  </a:lnTo>
                  <a:lnTo>
                    <a:pt x="33" y="232"/>
                  </a:lnTo>
                  <a:lnTo>
                    <a:pt x="31" y="230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28" y="229"/>
                  </a:lnTo>
                  <a:lnTo>
                    <a:pt x="28" y="227"/>
                  </a:lnTo>
                  <a:lnTo>
                    <a:pt x="28" y="226"/>
                  </a:lnTo>
                  <a:lnTo>
                    <a:pt x="27" y="226"/>
                  </a:lnTo>
                  <a:lnTo>
                    <a:pt x="28" y="226"/>
                  </a:lnTo>
                  <a:lnTo>
                    <a:pt x="28" y="224"/>
                  </a:lnTo>
                  <a:lnTo>
                    <a:pt x="27" y="221"/>
                  </a:lnTo>
                  <a:lnTo>
                    <a:pt x="27" y="220"/>
                  </a:lnTo>
                  <a:lnTo>
                    <a:pt x="25" y="220"/>
                  </a:lnTo>
                  <a:lnTo>
                    <a:pt x="25" y="218"/>
                  </a:lnTo>
                  <a:lnTo>
                    <a:pt x="25" y="215"/>
                  </a:lnTo>
                  <a:lnTo>
                    <a:pt x="25" y="214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4" y="209"/>
                  </a:lnTo>
                  <a:lnTo>
                    <a:pt x="24" y="208"/>
                  </a:lnTo>
                  <a:lnTo>
                    <a:pt x="22" y="208"/>
                  </a:lnTo>
                  <a:lnTo>
                    <a:pt x="22" y="206"/>
                  </a:lnTo>
                  <a:lnTo>
                    <a:pt x="22" y="205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2" y="203"/>
                  </a:lnTo>
                  <a:lnTo>
                    <a:pt x="21" y="203"/>
                  </a:lnTo>
                  <a:lnTo>
                    <a:pt x="21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0"/>
                  </a:lnTo>
                  <a:lnTo>
                    <a:pt x="18" y="199"/>
                  </a:lnTo>
                  <a:lnTo>
                    <a:pt x="18" y="197"/>
                  </a:lnTo>
                  <a:lnTo>
                    <a:pt x="16" y="197"/>
                  </a:lnTo>
                  <a:lnTo>
                    <a:pt x="16" y="196"/>
                  </a:lnTo>
                  <a:lnTo>
                    <a:pt x="15" y="194"/>
                  </a:lnTo>
                  <a:lnTo>
                    <a:pt x="13" y="193"/>
                  </a:lnTo>
                  <a:lnTo>
                    <a:pt x="13" y="19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896">
              <a:extLst>
                <a:ext uri="{FF2B5EF4-FFF2-40B4-BE49-F238E27FC236}">
                  <a16:creationId xmlns:a16="http://schemas.microsoft.com/office/drawing/2014/main" id="{20CB75C4-B6CE-F018-2FEA-02B5EE6282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0776" y="3008313"/>
              <a:ext cx="449263" cy="704850"/>
            </a:xfrm>
            <a:custGeom>
              <a:avLst/>
              <a:gdLst>
                <a:gd name="T0" fmla="*/ 263 w 283"/>
                <a:gd name="T1" fmla="*/ 442 h 444"/>
                <a:gd name="T2" fmla="*/ 243 w 283"/>
                <a:gd name="T3" fmla="*/ 435 h 444"/>
                <a:gd name="T4" fmla="*/ 231 w 283"/>
                <a:gd name="T5" fmla="*/ 421 h 444"/>
                <a:gd name="T6" fmla="*/ 212 w 283"/>
                <a:gd name="T7" fmla="*/ 407 h 444"/>
                <a:gd name="T8" fmla="*/ 189 w 283"/>
                <a:gd name="T9" fmla="*/ 395 h 444"/>
                <a:gd name="T10" fmla="*/ 166 w 283"/>
                <a:gd name="T11" fmla="*/ 383 h 444"/>
                <a:gd name="T12" fmla="*/ 147 w 283"/>
                <a:gd name="T13" fmla="*/ 370 h 444"/>
                <a:gd name="T14" fmla="*/ 128 w 283"/>
                <a:gd name="T15" fmla="*/ 354 h 444"/>
                <a:gd name="T16" fmla="*/ 119 w 283"/>
                <a:gd name="T17" fmla="*/ 336 h 444"/>
                <a:gd name="T18" fmla="*/ 116 w 283"/>
                <a:gd name="T19" fmla="*/ 318 h 444"/>
                <a:gd name="T20" fmla="*/ 106 w 283"/>
                <a:gd name="T21" fmla="*/ 297 h 444"/>
                <a:gd name="T22" fmla="*/ 94 w 283"/>
                <a:gd name="T23" fmla="*/ 279 h 444"/>
                <a:gd name="T24" fmla="*/ 84 w 283"/>
                <a:gd name="T25" fmla="*/ 264 h 444"/>
                <a:gd name="T26" fmla="*/ 74 w 283"/>
                <a:gd name="T27" fmla="*/ 241 h 444"/>
                <a:gd name="T28" fmla="*/ 65 w 283"/>
                <a:gd name="T29" fmla="*/ 224 h 444"/>
                <a:gd name="T30" fmla="*/ 60 w 283"/>
                <a:gd name="T31" fmla="*/ 212 h 444"/>
                <a:gd name="T32" fmla="*/ 45 w 283"/>
                <a:gd name="T33" fmla="*/ 189 h 444"/>
                <a:gd name="T34" fmla="*/ 34 w 283"/>
                <a:gd name="T35" fmla="*/ 168 h 444"/>
                <a:gd name="T36" fmla="*/ 6 w 283"/>
                <a:gd name="T37" fmla="*/ 141 h 444"/>
                <a:gd name="T38" fmla="*/ 6 w 283"/>
                <a:gd name="T39" fmla="*/ 123 h 444"/>
                <a:gd name="T40" fmla="*/ 1 w 283"/>
                <a:gd name="T41" fmla="*/ 103 h 444"/>
                <a:gd name="T42" fmla="*/ 19 w 283"/>
                <a:gd name="T43" fmla="*/ 83 h 444"/>
                <a:gd name="T44" fmla="*/ 19 w 283"/>
                <a:gd name="T45" fmla="*/ 95 h 444"/>
                <a:gd name="T46" fmla="*/ 25 w 283"/>
                <a:gd name="T47" fmla="*/ 103 h 444"/>
                <a:gd name="T48" fmla="*/ 41 w 283"/>
                <a:gd name="T49" fmla="*/ 115 h 444"/>
                <a:gd name="T50" fmla="*/ 54 w 283"/>
                <a:gd name="T51" fmla="*/ 112 h 444"/>
                <a:gd name="T52" fmla="*/ 62 w 283"/>
                <a:gd name="T53" fmla="*/ 91 h 444"/>
                <a:gd name="T54" fmla="*/ 66 w 283"/>
                <a:gd name="T55" fmla="*/ 80 h 444"/>
                <a:gd name="T56" fmla="*/ 100 w 283"/>
                <a:gd name="T57" fmla="*/ 61 h 444"/>
                <a:gd name="T58" fmla="*/ 121 w 283"/>
                <a:gd name="T59" fmla="*/ 38 h 444"/>
                <a:gd name="T60" fmla="*/ 127 w 283"/>
                <a:gd name="T61" fmla="*/ 12 h 444"/>
                <a:gd name="T62" fmla="*/ 128 w 283"/>
                <a:gd name="T63" fmla="*/ 0 h 444"/>
                <a:gd name="T64" fmla="*/ 143 w 283"/>
                <a:gd name="T65" fmla="*/ 9 h 444"/>
                <a:gd name="T66" fmla="*/ 156 w 283"/>
                <a:gd name="T67" fmla="*/ 24 h 444"/>
                <a:gd name="T68" fmla="*/ 166 w 283"/>
                <a:gd name="T69" fmla="*/ 33 h 444"/>
                <a:gd name="T70" fmla="*/ 175 w 283"/>
                <a:gd name="T71" fmla="*/ 50 h 444"/>
                <a:gd name="T72" fmla="*/ 184 w 283"/>
                <a:gd name="T73" fmla="*/ 56 h 444"/>
                <a:gd name="T74" fmla="*/ 201 w 283"/>
                <a:gd name="T75" fmla="*/ 53 h 444"/>
                <a:gd name="T76" fmla="*/ 215 w 283"/>
                <a:gd name="T77" fmla="*/ 56 h 444"/>
                <a:gd name="T78" fmla="*/ 228 w 283"/>
                <a:gd name="T79" fmla="*/ 59 h 444"/>
                <a:gd name="T80" fmla="*/ 239 w 283"/>
                <a:gd name="T81" fmla="*/ 67 h 444"/>
                <a:gd name="T82" fmla="*/ 237 w 283"/>
                <a:gd name="T83" fmla="*/ 94 h 444"/>
                <a:gd name="T84" fmla="*/ 236 w 283"/>
                <a:gd name="T85" fmla="*/ 101 h 444"/>
                <a:gd name="T86" fmla="*/ 221 w 283"/>
                <a:gd name="T87" fmla="*/ 106 h 444"/>
                <a:gd name="T88" fmla="*/ 207 w 283"/>
                <a:gd name="T89" fmla="*/ 108 h 444"/>
                <a:gd name="T90" fmla="*/ 190 w 283"/>
                <a:gd name="T91" fmla="*/ 118 h 444"/>
                <a:gd name="T92" fmla="*/ 180 w 283"/>
                <a:gd name="T93" fmla="*/ 136 h 444"/>
                <a:gd name="T94" fmla="*/ 169 w 283"/>
                <a:gd name="T95" fmla="*/ 162 h 444"/>
                <a:gd name="T96" fmla="*/ 160 w 283"/>
                <a:gd name="T97" fmla="*/ 179 h 444"/>
                <a:gd name="T98" fmla="*/ 169 w 283"/>
                <a:gd name="T99" fmla="*/ 195 h 444"/>
                <a:gd name="T100" fmla="*/ 184 w 283"/>
                <a:gd name="T101" fmla="*/ 220 h 444"/>
                <a:gd name="T102" fmla="*/ 200 w 283"/>
                <a:gd name="T103" fmla="*/ 233 h 444"/>
                <a:gd name="T104" fmla="*/ 225 w 283"/>
                <a:gd name="T105" fmla="*/ 236 h 444"/>
                <a:gd name="T106" fmla="*/ 234 w 283"/>
                <a:gd name="T107" fmla="*/ 236 h 444"/>
                <a:gd name="T108" fmla="*/ 242 w 283"/>
                <a:gd name="T109" fmla="*/ 268 h 444"/>
                <a:gd name="T110" fmla="*/ 278 w 283"/>
                <a:gd name="T111" fmla="*/ 301 h 444"/>
                <a:gd name="T112" fmla="*/ 275 w 283"/>
                <a:gd name="T113" fmla="*/ 326 h 444"/>
                <a:gd name="T114" fmla="*/ 278 w 283"/>
                <a:gd name="T115" fmla="*/ 344 h 444"/>
                <a:gd name="T116" fmla="*/ 269 w 283"/>
                <a:gd name="T117" fmla="*/ 360 h 444"/>
                <a:gd name="T118" fmla="*/ 271 w 283"/>
                <a:gd name="T119" fmla="*/ 382 h 444"/>
                <a:gd name="T120" fmla="*/ 280 w 283"/>
                <a:gd name="T121" fmla="*/ 400 h 444"/>
                <a:gd name="T122" fmla="*/ 269 w 283"/>
                <a:gd name="T123" fmla="*/ 415 h 444"/>
                <a:gd name="T124" fmla="*/ 98 w 283"/>
                <a:gd name="T125" fmla="*/ 29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3" h="444">
                  <a:moveTo>
                    <a:pt x="272" y="424"/>
                  </a:moveTo>
                  <a:lnTo>
                    <a:pt x="269" y="426"/>
                  </a:lnTo>
                  <a:lnTo>
                    <a:pt x="269" y="427"/>
                  </a:lnTo>
                  <a:lnTo>
                    <a:pt x="268" y="427"/>
                  </a:lnTo>
                  <a:lnTo>
                    <a:pt x="266" y="427"/>
                  </a:lnTo>
                  <a:lnTo>
                    <a:pt x="265" y="427"/>
                  </a:lnTo>
                  <a:lnTo>
                    <a:pt x="265" y="429"/>
                  </a:lnTo>
                  <a:lnTo>
                    <a:pt x="266" y="430"/>
                  </a:lnTo>
                  <a:lnTo>
                    <a:pt x="266" y="432"/>
                  </a:lnTo>
                  <a:lnTo>
                    <a:pt x="266" y="433"/>
                  </a:lnTo>
                  <a:lnTo>
                    <a:pt x="268" y="433"/>
                  </a:lnTo>
                  <a:lnTo>
                    <a:pt x="268" y="435"/>
                  </a:lnTo>
                  <a:lnTo>
                    <a:pt x="266" y="438"/>
                  </a:lnTo>
                  <a:lnTo>
                    <a:pt x="266" y="439"/>
                  </a:lnTo>
                  <a:lnTo>
                    <a:pt x="265" y="439"/>
                  </a:lnTo>
                  <a:lnTo>
                    <a:pt x="265" y="441"/>
                  </a:lnTo>
                  <a:lnTo>
                    <a:pt x="263" y="442"/>
                  </a:lnTo>
                  <a:lnTo>
                    <a:pt x="262" y="442"/>
                  </a:lnTo>
                  <a:lnTo>
                    <a:pt x="260" y="442"/>
                  </a:lnTo>
                  <a:lnTo>
                    <a:pt x="260" y="444"/>
                  </a:lnTo>
                  <a:lnTo>
                    <a:pt x="257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6" y="442"/>
                  </a:lnTo>
                  <a:lnTo>
                    <a:pt x="254" y="442"/>
                  </a:lnTo>
                  <a:lnTo>
                    <a:pt x="253" y="441"/>
                  </a:lnTo>
                  <a:lnTo>
                    <a:pt x="251" y="441"/>
                  </a:lnTo>
                  <a:lnTo>
                    <a:pt x="249" y="439"/>
                  </a:lnTo>
                  <a:lnTo>
                    <a:pt x="248" y="438"/>
                  </a:lnTo>
                  <a:lnTo>
                    <a:pt x="246" y="438"/>
                  </a:lnTo>
                  <a:lnTo>
                    <a:pt x="246" y="436"/>
                  </a:lnTo>
                  <a:lnTo>
                    <a:pt x="245" y="436"/>
                  </a:lnTo>
                  <a:lnTo>
                    <a:pt x="245" y="435"/>
                  </a:lnTo>
                  <a:lnTo>
                    <a:pt x="243" y="435"/>
                  </a:lnTo>
                  <a:lnTo>
                    <a:pt x="243" y="433"/>
                  </a:lnTo>
                  <a:lnTo>
                    <a:pt x="242" y="433"/>
                  </a:lnTo>
                  <a:lnTo>
                    <a:pt x="239" y="432"/>
                  </a:lnTo>
                  <a:lnTo>
                    <a:pt x="237" y="432"/>
                  </a:lnTo>
                  <a:lnTo>
                    <a:pt x="237" y="430"/>
                  </a:lnTo>
                  <a:lnTo>
                    <a:pt x="236" y="430"/>
                  </a:lnTo>
                  <a:lnTo>
                    <a:pt x="236" y="429"/>
                  </a:lnTo>
                  <a:lnTo>
                    <a:pt x="234" y="429"/>
                  </a:lnTo>
                  <a:lnTo>
                    <a:pt x="233" y="429"/>
                  </a:lnTo>
                  <a:lnTo>
                    <a:pt x="233" y="427"/>
                  </a:lnTo>
                  <a:lnTo>
                    <a:pt x="231" y="429"/>
                  </a:lnTo>
                  <a:lnTo>
                    <a:pt x="231" y="427"/>
                  </a:lnTo>
                  <a:lnTo>
                    <a:pt x="233" y="427"/>
                  </a:lnTo>
                  <a:lnTo>
                    <a:pt x="233" y="426"/>
                  </a:lnTo>
                  <a:lnTo>
                    <a:pt x="231" y="426"/>
                  </a:lnTo>
                  <a:lnTo>
                    <a:pt x="231" y="423"/>
                  </a:lnTo>
                  <a:lnTo>
                    <a:pt x="231" y="421"/>
                  </a:lnTo>
                  <a:lnTo>
                    <a:pt x="230" y="421"/>
                  </a:lnTo>
                  <a:lnTo>
                    <a:pt x="230" y="420"/>
                  </a:lnTo>
                  <a:lnTo>
                    <a:pt x="228" y="420"/>
                  </a:lnTo>
                  <a:lnTo>
                    <a:pt x="228" y="418"/>
                  </a:lnTo>
                  <a:lnTo>
                    <a:pt x="227" y="418"/>
                  </a:lnTo>
                  <a:lnTo>
                    <a:pt x="225" y="417"/>
                  </a:lnTo>
                  <a:lnTo>
                    <a:pt x="222" y="417"/>
                  </a:lnTo>
                  <a:lnTo>
                    <a:pt x="221" y="415"/>
                  </a:lnTo>
                  <a:lnTo>
                    <a:pt x="219" y="413"/>
                  </a:lnTo>
                  <a:lnTo>
                    <a:pt x="218" y="412"/>
                  </a:lnTo>
                  <a:lnTo>
                    <a:pt x="216" y="412"/>
                  </a:lnTo>
                  <a:lnTo>
                    <a:pt x="215" y="412"/>
                  </a:lnTo>
                  <a:lnTo>
                    <a:pt x="215" y="410"/>
                  </a:lnTo>
                  <a:lnTo>
                    <a:pt x="213" y="410"/>
                  </a:lnTo>
                  <a:lnTo>
                    <a:pt x="213" y="409"/>
                  </a:lnTo>
                  <a:lnTo>
                    <a:pt x="212" y="409"/>
                  </a:lnTo>
                  <a:lnTo>
                    <a:pt x="212" y="407"/>
                  </a:lnTo>
                  <a:lnTo>
                    <a:pt x="210" y="407"/>
                  </a:lnTo>
                  <a:lnTo>
                    <a:pt x="210" y="406"/>
                  </a:lnTo>
                  <a:lnTo>
                    <a:pt x="209" y="406"/>
                  </a:lnTo>
                  <a:lnTo>
                    <a:pt x="209" y="404"/>
                  </a:lnTo>
                  <a:lnTo>
                    <a:pt x="207" y="404"/>
                  </a:lnTo>
                  <a:lnTo>
                    <a:pt x="206" y="404"/>
                  </a:lnTo>
                  <a:lnTo>
                    <a:pt x="204" y="403"/>
                  </a:lnTo>
                  <a:lnTo>
                    <a:pt x="203" y="403"/>
                  </a:lnTo>
                  <a:lnTo>
                    <a:pt x="201" y="403"/>
                  </a:lnTo>
                  <a:lnTo>
                    <a:pt x="198" y="401"/>
                  </a:lnTo>
                  <a:lnTo>
                    <a:pt x="195" y="400"/>
                  </a:lnTo>
                  <a:lnTo>
                    <a:pt x="193" y="398"/>
                  </a:lnTo>
                  <a:lnTo>
                    <a:pt x="192" y="398"/>
                  </a:lnTo>
                  <a:lnTo>
                    <a:pt x="192" y="397"/>
                  </a:lnTo>
                  <a:lnTo>
                    <a:pt x="190" y="397"/>
                  </a:lnTo>
                  <a:lnTo>
                    <a:pt x="189" y="397"/>
                  </a:lnTo>
                  <a:lnTo>
                    <a:pt x="189" y="395"/>
                  </a:lnTo>
                  <a:lnTo>
                    <a:pt x="187" y="395"/>
                  </a:lnTo>
                  <a:lnTo>
                    <a:pt x="186" y="394"/>
                  </a:lnTo>
                  <a:lnTo>
                    <a:pt x="184" y="394"/>
                  </a:lnTo>
                  <a:lnTo>
                    <a:pt x="183" y="394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80" y="392"/>
                  </a:lnTo>
                  <a:lnTo>
                    <a:pt x="178" y="392"/>
                  </a:lnTo>
                  <a:lnTo>
                    <a:pt x="177" y="391"/>
                  </a:lnTo>
                  <a:lnTo>
                    <a:pt x="175" y="389"/>
                  </a:lnTo>
                  <a:lnTo>
                    <a:pt x="174" y="388"/>
                  </a:lnTo>
                  <a:lnTo>
                    <a:pt x="172" y="388"/>
                  </a:lnTo>
                  <a:lnTo>
                    <a:pt x="172" y="386"/>
                  </a:lnTo>
                  <a:lnTo>
                    <a:pt x="169" y="385"/>
                  </a:lnTo>
                  <a:lnTo>
                    <a:pt x="168" y="385"/>
                  </a:lnTo>
                  <a:lnTo>
                    <a:pt x="168" y="383"/>
                  </a:lnTo>
                  <a:lnTo>
                    <a:pt x="166" y="383"/>
                  </a:lnTo>
                  <a:lnTo>
                    <a:pt x="165" y="383"/>
                  </a:lnTo>
                  <a:lnTo>
                    <a:pt x="163" y="383"/>
                  </a:lnTo>
                  <a:lnTo>
                    <a:pt x="163" y="382"/>
                  </a:lnTo>
                  <a:lnTo>
                    <a:pt x="163" y="380"/>
                  </a:lnTo>
                  <a:lnTo>
                    <a:pt x="162" y="380"/>
                  </a:lnTo>
                  <a:lnTo>
                    <a:pt x="159" y="379"/>
                  </a:lnTo>
                  <a:lnTo>
                    <a:pt x="157" y="379"/>
                  </a:lnTo>
                  <a:lnTo>
                    <a:pt x="156" y="377"/>
                  </a:lnTo>
                  <a:lnTo>
                    <a:pt x="154" y="377"/>
                  </a:lnTo>
                  <a:lnTo>
                    <a:pt x="153" y="376"/>
                  </a:lnTo>
                  <a:lnTo>
                    <a:pt x="151" y="374"/>
                  </a:lnTo>
                  <a:lnTo>
                    <a:pt x="150" y="374"/>
                  </a:lnTo>
                  <a:lnTo>
                    <a:pt x="150" y="373"/>
                  </a:lnTo>
                  <a:lnTo>
                    <a:pt x="148" y="373"/>
                  </a:lnTo>
                  <a:lnTo>
                    <a:pt x="148" y="371"/>
                  </a:lnTo>
                  <a:lnTo>
                    <a:pt x="147" y="371"/>
                  </a:lnTo>
                  <a:lnTo>
                    <a:pt x="147" y="370"/>
                  </a:lnTo>
                  <a:lnTo>
                    <a:pt x="145" y="370"/>
                  </a:lnTo>
                  <a:lnTo>
                    <a:pt x="147" y="370"/>
                  </a:lnTo>
                  <a:lnTo>
                    <a:pt x="147" y="368"/>
                  </a:lnTo>
                  <a:lnTo>
                    <a:pt x="145" y="368"/>
                  </a:lnTo>
                  <a:lnTo>
                    <a:pt x="145" y="367"/>
                  </a:lnTo>
                  <a:lnTo>
                    <a:pt x="143" y="367"/>
                  </a:lnTo>
                  <a:lnTo>
                    <a:pt x="142" y="367"/>
                  </a:lnTo>
                  <a:lnTo>
                    <a:pt x="142" y="364"/>
                  </a:lnTo>
                  <a:lnTo>
                    <a:pt x="140" y="364"/>
                  </a:lnTo>
                  <a:lnTo>
                    <a:pt x="140" y="362"/>
                  </a:lnTo>
                  <a:lnTo>
                    <a:pt x="139" y="360"/>
                  </a:lnTo>
                  <a:lnTo>
                    <a:pt x="137" y="360"/>
                  </a:lnTo>
                  <a:lnTo>
                    <a:pt x="134" y="359"/>
                  </a:lnTo>
                  <a:lnTo>
                    <a:pt x="133" y="357"/>
                  </a:lnTo>
                  <a:lnTo>
                    <a:pt x="131" y="357"/>
                  </a:lnTo>
                  <a:lnTo>
                    <a:pt x="130" y="356"/>
                  </a:lnTo>
                  <a:lnTo>
                    <a:pt x="128" y="354"/>
                  </a:lnTo>
                  <a:lnTo>
                    <a:pt x="128" y="353"/>
                  </a:lnTo>
                  <a:lnTo>
                    <a:pt x="128" y="351"/>
                  </a:lnTo>
                  <a:lnTo>
                    <a:pt x="127" y="351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48"/>
                  </a:lnTo>
                  <a:lnTo>
                    <a:pt x="124" y="348"/>
                  </a:lnTo>
                  <a:lnTo>
                    <a:pt x="124" y="345"/>
                  </a:lnTo>
                  <a:lnTo>
                    <a:pt x="124" y="344"/>
                  </a:lnTo>
                  <a:lnTo>
                    <a:pt x="122" y="344"/>
                  </a:lnTo>
                  <a:lnTo>
                    <a:pt x="122" y="342"/>
                  </a:lnTo>
                  <a:lnTo>
                    <a:pt x="121" y="342"/>
                  </a:lnTo>
                  <a:lnTo>
                    <a:pt x="121" y="341"/>
                  </a:lnTo>
                  <a:lnTo>
                    <a:pt x="121" y="339"/>
                  </a:lnTo>
                  <a:lnTo>
                    <a:pt x="121" y="338"/>
                  </a:lnTo>
                  <a:lnTo>
                    <a:pt x="121" y="336"/>
                  </a:lnTo>
                  <a:lnTo>
                    <a:pt x="119" y="336"/>
                  </a:lnTo>
                  <a:lnTo>
                    <a:pt x="118" y="336"/>
                  </a:lnTo>
                  <a:lnTo>
                    <a:pt x="118" y="335"/>
                  </a:lnTo>
                  <a:lnTo>
                    <a:pt x="118" y="333"/>
                  </a:lnTo>
                  <a:lnTo>
                    <a:pt x="119" y="333"/>
                  </a:lnTo>
                  <a:lnTo>
                    <a:pt x="119" y="335"/>
                  </a:lnTo>
                  <a:lnTo>
                    <a:pt x="121" y="335"/>
                  </a:lnTo>
                  <a:lnTo>
                    <a:pt x="121" y="333"/>
                  </a:lnTo>
                  <a:lnTo>
                    <a:pt x="121" y="332"/>
                  </a:lnTo>
                  <a:lnTo>
                    <a:pt x="121" y="330"/>
                  </a:lnTo>
                  <a:lnTo>
                    <a:pt x="121" y="329"/>
                  </a:lnTo>
                  <a:lnTo>
                    <a:pt x="121" y="327"/>
                  </a:lnTo>
                  <a:lnTo>
                    <a:pt x="121" y="326"/>
                  </a:lnTo>
                  <a:lnTo>
                    <a:pt x="121" y="324"/>
                  </a:lnTo>
                  <a:lnTo>
                    <a:pt x="121" y="323"/>
                  </a:lnTo>
                  <a:lnTo>
                    <a:pt x="119" y="321"/>
                  </a:lnTo>
                  <a:lnTo>
                    <a:pt x="118" y="321"/>
                  </a:lnTo>
                  <a:lnTo>
                    <a:pt x="116" y="318"/>
                  </a:lnTo>
                  <a:lnTo>
                    <a:pt x="115" y="317"/>
                  </a:lnTo>
                  <a:lnTo>
                    <a:pt x="115" y="315"/>
                  </a:lnTo>
                  <a:lnTo>
                    <a:pt x="113" y="314"/>
                  </a:lnTo>
                  <a:lnTo>
                    <a:pt x="113" y="312"/>
                  </a:lnTo>
                  <a:lnTo>
                    <a:pt x="113" y="310"/>
                  </a:lnTo>
                  <a:lnTo>
                    <a:pt x="112" y="309"/>
                  </a:lnTo>
                  <a:lnTo>
                    <a:pt x="110" y="309"/>
                  </a:lnTo>
                  <a:lnTo>
                    <a:pt x="110" y="306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1"/>
                  </a:lnTo>
                  <a:lnTo>
                    <a:pt x="107" y="301"/>
                  </a:lnTo>
                  <a:lnTo>
                    <a:pt x="107" y="300"/>
                  </a:lnTo>
                  <a:lnTo>
                    <a:pt x="106" y="298"/>
                  </a:lnTo>
                  <a:lnTo>
                    <a:pt x="106" y="297"/>
                  </a:lnTo>
                  <a:lnTo>
                    <a:pt x="103" y="297"/>
                  </a:lnTo>
                  <a:lnTo>
                    <a:pt x="101" y="295"/>
                  </a:lnTo>
                  <a:lnTo>
                    <a:pt x="101" y="294"/>
                  </a:lnTo>
                  <a:lnTo>
                    <a:pt x="100" y="292"/>
                  </a:lnTo>
                  <a:lnTo>
                    <a:pt x="98" y="292"/>
                  </a:lnTo>
                  <a:lnTo>
                    <a:pt x="98" y="291"/>
                  </a:lnTo>
                  <a:lnTo>
                    <a:pt x="98" y="289"/>
                  </a:lnTo>
                  <a:lnTo>
                    <a:pt x="98" y="288"/>
                  </a:lnTo>
                  <a:lnTo>
                    <a:pt x="98" y="286"/>
                  </a:lnTo>
                  <a:lnTo>
                    <a:pt x="97" y="285"/>
                  </a:lnTo>
                  <a:lnTo>
                    <a:pt x="98" y="285"/>
                  </a:lnTo>
                  <a:lnTo>
                    <a:pt x="97" y="283"/>
                  </a:lnTo>
                  <a:lnTo>
                    <a:pt x="97" y="282"/>
                  </a:lnTo>
                  <a:lnTo>
                    <a:pt x="95" y="282"/>
                  </a:lnTo>
                  <a:lnTo>
                    <a:pt x="95" y="280"/>
                  </a:lnTo>
                  <a:lnTo>
                    <a:pt x="95" y="279"/>
                  </a:lnTo>
                  <a:lnTo>
                    <a:pt x="94" y="279"/>
                  </a:lnTo>
                  <a:lnTo>
                    <a:pt x="94" y="277"/>
                  </a:lnTo>
                  <a:lnTo>
                    <a:pt x="92" y="277"/>
                  </a:lnTo>
                  <a:lnTo>
                    <a:pt x="90" y="276"/>
                  </a:lnTo>
                  <a:lnTo>
                    <a:pt x="87" y="274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7" y="273"/>
                  </a:lnTo>
                  <a:lnTo>
                    <a:pt x="86" y="271"/>
                  </a:lnTo>
                  <a:lnTo>
                    <a:pt x="87" y="271"/>
                  </a:lnTo>
                  <a:lnTo>
                    <a:pt x="87" y="270"/>
                  </a:lnTo>
                  <a:lnTo>
                    <a:pt x="87" y="268"/>
                  </a:lnTo>
                  <a:lnTo>
                    <a:pt x="86" y="268"/>
                  </a:lnTo>
                  <a:lnTo>
                    <a:pt x="87" y="268"/>
                  </a:lnTo>
                  <a:lnTo>
                    <a:pt x="86" y="268"/>
                  </a:lnTo>
                  <a:lnTo>
                    <a:pt x="86" y="267"/>
                  </a:lnTo>
                  <a:lnTo>
                    <a:pt x="86" y="265"/>
                  </a:lnTo>
                  <a:lnTo>
                    <a:pt x="84" y="264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3" y="259"/>
                  </a:lnTo>
                  <a:lnTo>
                    <a:pt x="81" y="259"/>
                  </a:lnTo>
                  <a:lnTo>
                    <a:pt x="80" y="256"/>
                  </a:lnTo>
                  <a:lnTo>
                    <a:pt x="80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7" y="251"/>
                  </a:lnTo>
                  <a:lnTo>
                    <a:pt x="77" y="250"/>
                  </a:lnTo>
                  <a:lnTo>
                    <a:pt x="75" y="250"/>
                  </a:lnTo>
                  <a:lnTo>
                    <a:pt x="75" y="248"/>
                  </a:lnTo>
                  <a:lnTo>
                    <a:pt x="75" y="247"/>
                  </a:lnTo>
                  <a:lnTo>
                    <a:pt x="74" y="245"/>
                  </a:lnTo>
                  <a:lnTo>
                    <a:pt x="74" y="244"/>
                  </a:lnTo>
                  <a:lnTo>
                    <a:pt x="74" y="241"/>
                  </a:lnTo>
                  <a:lnTo>
                    <a:pt x="72" y="241"/>
                  </a:lnTo>
                  <a:lnTo>
                    <a:pt x="72" y="239"/>
                  </a:lnTo>
                  <a:lnTo>
                    <a:pt x="72" y="238"/>
                  </a:lnTo>
                  <a:lnTo>
                    <a:pt x="72" y="236"/>
                  </a:lnTo>
                  <a:lnTo>
                    <a:pt x="71" y="235"/>
                  </a:lnTo>
                  <a:lnTo>
                    <a:pt x="71" y="233"/>
                  </a:lnTo>
                  <a:lnTo>
                    <a:pt x="69" y="233"/>
                  </a:lnTo>
                  <a:lnTo>
                    <a:pt x="69" y="232"/>
                  </a:lnTo>
                  <a:lnTo>
                    <a:pt x="69" y="230"/>
                  </a:lnTo>
                  <a:lnTo>
                    <a:pt x="68" y="229"/>
                  </a:lnTo>
                  <a:lnTo>
                    <a:pt x="69" y="229"/>
                  </a:lnTo>
                  <a:lnTo>
                    <a:pt x="68" y="227"/>
                  </a:lnTo>
                  <a:lnTo>
                    <a:pt x="68" y="226"/>
                  </a:lnTo>
                  <a:lnTo>
                    <a:pt x="66" y="224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5" y="224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1"/>
                  </a:lnTo>
                  <a:lnTo>
                    <a:pt x="65" y="221"/>
                  </a:lnTo>
                  <a:lnTo>
                    <a:pt x="65" y="223"/>
                  </a:lnTo>
                  <a:lnTo>
                    <a:pt x="63" y="221"/>
                  </a:lnTo>
                  <a:lnTo>
                    <a:pt x="65" y="221"/>
                  </a:lnTo>
                  <a:lnTo>
                    <a:pt x="65" y="220"/>
                  </a:lnTo>
                  <a:lnTo>
                    <a:pt x="63" y="220"/>
                  </a:lnTo>
                  <a:lnTo>
                    <a:pt x="63" y="218"/>
                  </a:lnTo>
                  <a:lnTo>
                    <a:pt x="63" y="217"/>
                  </a:lnTo>
                  <a:lnTo>
                    <a:pt x="62" y="217"/>
                  </a:lnTo>
                  <a:lnTo>
                    <a:pt x="63" y="217"/>
                  </a:lnTo>
                  <a:lnTo>
                    <a:pt x="62" y="215"/>
                  </a:lnTo>
                  <a:lnTo>
                    <a:pt x="62" y="214"/>
                  </a:lnTo>
                  <a:lnTo>
                    <a:pt x="60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0" y="207"/>
                  </a:lnTo>
                  <a:lnTo>
                    <a:pt x="59" y="207"/>
                  </a:lnTo>
                  <a:lnTo>
                    <a:pt x="59" y="206"/>
                  </a:lnTo>
                  <a:lnTo>
                    <a:pt x="57" y="204"/>
                  </a:lnTo>
                  <a:lnTo>
                    <a:pt x="56" y="204"/>
                  </a:lnTo>
                  <a:lnTo>
                    <a:pt x="56" y="203"/>
                  </a:lnTo>
                  <a:lnTo>
                    <a:pt x="57" y="203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1" y="195"/>
                  </a:lnTo>
                  <a:lnTo>
                    <a:pt x="50" y="194"/>
                  </a:lnTo>
                  <a:lnTo>
                    <a:pt x="48" y="192"/>
                  </a:lnTo>
                  <a:lnTo>
                    <a:pt x="47" y="191"/>
                  </a:lnTo>
                  <a:lnTo>
                    <a:pt x="45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4" y="186"/>
                  </a:lnTo>
                  <a:lnTo>
                    <a:pt x="45" y="186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2"/>
                  </a:lnTo>
                  <a:lnTo>
                    <a:pt x="41" y="180"/>
                  </a:lnTo>
                  <a:lnTo>
                    <a:pt x="41" y="179"/>
                  </a:lnTo>
                  <a:lnTo>
                    <a:pt x="41" y="177"/>
                  </a:lnTo>
                  <a:lnTo>
                    <a:pt x="41" y="176"/>
                  </a:lnTo>
                  <a:lnTo>
                    <a:pt x="39" y="174"/>
                  </a:lnTo>
                  <a:lnTo>
                    <a:pt x="39" y="173"/>
                  </a:lnTo>
                  <a:lnTo>
                    <a:pt x="38" y="173"/>
                  </a:lnTo>
                  <a:lnTo>
                    <a:pt x="36" y="170"/>
                  </a:lnTo>
                  <a:lnTo>
                    <a:pt x="34" y="168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4"/>
                  </a:lnTo>
                  <a:lnTo>
                    <a:pt x="30" y="164"/>
                  </a:lnTo>
                  <a:lnTo>
                    <a:pt x="27" y="161"/>
                  </a:lnTo>
                  <a:lnTo>
                    <a:pt x="24" y="159"/>
                  </a:lnTo>
                  <a:lnTo>
                    <a:pt x="21" y="156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2" y="151"/>
                  </a:lnTo>
                  <a:lnTo>
                    <a:pt x="10" y="150"/>
                  </a:lnTo>
                  <a:lnTo>
                    <a:pt x="9" y="148"/>
                  </a:lnTo>
                  <a:lnTo>
                    <a:pt x="6" y="147"/>
                  </a:lnTo>
                  <a:lnTo>
                    <a:pt x="6" y="145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1"/>
                  </a:lnTo>
                  <a:lnTo>
                    <a:pt x="7" y="141"/>
                  </a:lnTo>
                  <a:lnTo>
                    <a:pt x="9" y="141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8"/>
                  </a:lnTo>
                  <a:lnTo>
                    <a:pt x="12" y="136"/>
                  </a:lnTo>
                  <a:lnTo>
                    <a:pt x="10" y="133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7" y="129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4" y="124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6" y="121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1" y="114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1" y="109"/>
                  </a:lnTo>
                  <a:lnTo>
                    <a:pt x="0" y="108"/>
                  </a:lnTo>
                  <a:lnTo>
                    <a:pt x="1" y="108"/>
                  </a:lnTo>
                  <a:lnTo>
                    <a:pt x="1" y="106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3" y="100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6" y="97"/>
                  </a:lnTo>
                  <a:lnTo>
                    <a:pt x="7" y="95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2" y="89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2" y="85"/>
                  </a:lnTo>
                  <a:lnTo>
                    <a:pt x="22" y="86"/>
                  </a:lnTo>
                  <a:lnTo>
                    <a:pt x="22" y="88"/>
                  </a:lnTo>
                  <a:lnTo>
                    <a:pt x="22" y="89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4" y="92"/>
                  </a:lnTo>
                  <a:lnTo>
                    <a:pt x="24" y="94"/>
                  </a:lnTo>
                  <a:lnTo>
                    <a:pt x="22" y="95"/>
                  </a:lnTo>
                  <a:lnTo>
                    <a:pt x="21" y="97"/>
                  </a:lnTo>
                  <a:lnTo>
                    <a:pt x="19" y="95"/>
                  </a:lnTo>
                  <a:lnTo>
                    <a:pt x="18" y="95"/>
                  </a:lnTo>
                  <a:lnTo>
                    <a:pt x="18" y="97"/>
                  </a:lnTo>
                  <a:lnTo>
                    <a:pt x="16" y="98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9" y="101"/>
                  </a:lnTo>
                  <a:lnTo>
                    <a:pt x="21" y="101"/>
                  </a:lnTo>
                  <a:lnTo>
                    <a:pt x="18" y="106"/>
                  </a:lnTo>
                  <a:lnTo>
                    <a:pt x="18" y="108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2" y="106"/>
                  </a:lnTo>
                  <a:lnTo>
                    <a:pt x="22" y="104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27" y="104"/>
                  </a:lnTo>
                  <a:lnTo>
                    <a:pt x="28" y="104"/>
                  </a:lnTo>
                  <a:lnTo>
                    <a:pt x="28" y="106"/>
                  </a:lnTo>
                  <a:lnTo>
                    <a:pt x="30" y="106"/>
                  </a:lnTo>
                  <a:lnTo>
                    <a:pt x="31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9" y="108"/>
                  </a:lnTo>
                  <a:lnTo>
                    <a:pt x="39" y="109"/>
                  </a:lnTo>
                  <a:lnTo>
                    <a:pt x="41" y="109"/>
                  </a:lnTo>
                  <a:lnTo>
                    <a:pt x="39" y="111"/>
                  </a:lnTo>
                  <a:lnTo>
                    <a:pt x="41" y="112"/>
                  </a:lnTo>
                  <a:lnTo>
                    <a:pt x="41" y="114"/>
                  </a:lnTo>
                  <a:lnTo>
                    <a:pt x="41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4" y="117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1" y="118"/>
                  </a:lnTo>
                  <a:lnTo>
                    <a:pt x="51" y="117"/>
                  </a:lnTo>
                  <a:lnTo>
                    <a:pt x="53" y="117"/>
                  </a:lnTo>
                  <a:lnTo>
                    <a:pt x="53" y="115"/>
                  </a:lnTo>
                  <a:lnTo>
                    <a:pt x="53" y="114"/>
                  </a:lnTo>
                  <a:lnTo>
                    <a:pt x="53" y="112"/>
                  </a:lnTo>
                  <a:lnTo>
                    <a:pt x="54" y="112"/>
                  </a:lnTo>
                  <a:lnTo>
                    <a:pt x="54" y="111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9" y="108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4"/>
                  </a:lnTo>
                  <a:lnTo>
                    <a:pt x="57" y="103"/>
                  </a:lnTo>
                  <a:lnTo>
                    <a:pt x="59" y="103"/>
                  </a:lnTo>
                  <a:lnTo>
                    <a:pt x="59" y="101"/>
                  </a:lnTo>
                  <a:lnTo>
                    <a:pt x="59" y="98"/>
                  </a:lnTo>
                  <a:lnTo>
                    <a:pt x="60" y="97"/>
                  </a:lnTo>
                  <a:lnTo>
                    <a:pt x="59" y="95"/>
                  </a:lnTo>
                  <a:lnTo>
                    <a:pt x="60" y="95"/>
                  </a:lnTo>
                  <a:lnTo>
                    <a:pt x="62" y="92"/>
                  </a:lnTo>
                  <a:lnTo>
                    <a:pt x="62" y="91"/>
                  </a:lnTo>
                  <a:lnTo>
                    <a:pt x="63" y="91"/>
                  </a:lnTo>
                  <a:lnTo>
                    <a:pt x="62" y="89"/>
                  </a:lnTo>
                  <a:lnTo>
                    <a:pt x="63" y="89"/>
                  </a:lnTo>
                  <a:lnTo>
                    <a:pt x="63" y="88"/>
                  </a:lnTo>
                  <a:lnTo>
                    <a:pt x="63" y="86"/>
                  </a:lnTo>
                  <a:lnTo>
                    <a:pt x="63" y="85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5" y="82"/>
                  </a:lnTo>
                  <a:lnTo>
                    <a:pt x="66" y="82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6" y="80"/>
                  </a:lnTo>
                  <a:lnTo>
                    <a:pt x="68" y="80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72" y="74"/>
                  </a:lnTo>
                  <a:lnTo>
                    <a:pt x="74" y="73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3" y="68"/>
                  </a:lnTo>
                  <a:lnTo>
                    <a:pt x="86" y="67"/>
                  </a:lnTo>
                  <a:lnTo>
                    <a:pt x="89" y="67"/>
                  </a:lnTo>
                  <a:lnTo>
                    <a:pt x="90" y="65"/>
                  </a:lnTo>
                  <a:lnTo>
                    <a:pt x="94" y="64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1" y="61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1"/>
                  </a:lnTo>
                  <a:lnTo>
                    <a:pt x="112" y="50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5" y="45"/>
                  </a:lnTo>
                  <a:lnTo>
                    <a:pt x="116" y="44"/>
                  </a:lnTo>
                  <a:lnTo>
                    <a:pt x="118" y="42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21" y="38"/>
                  </a:lnTo>
                  <a:lnTo>
                    <a:pt x="122" y="35"/>
                  </a:lnTo>
                  <a:lnTo>
                    <a:pt x="122" y="33"/>
                  </a:lnTo>
                  <a:lnTo>
                    <a:pt x="122" y="30"/>
                  </a:lnTo>
                  <a:lnTo>
                    <a:pt x="124" y="27"/>
                  </a:lnTo>
                  <a:lnTo>
                    <a:pt x="124" y="26"/>
                  </a:lnTo>
                  <a:lnTo>
                    <a:pt x="124" y="23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8" y="23"/>
                  </a:lnTo>
                  <a:lnTo>
                    <a:pt x="128" y="21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8" y="15"/>
                  </a:lnTo>
                  <a:lnTo>
                    <a:pt x="128" y="14"/>
                  </a:lnTo>
                  <a:lnTo>
                    <a:pt x="128" y="12"/>
                  </a:lnTo>
                  <a:lnTo>
                    <a:pt x="127" y="12"/>
                  </a:lnTo>
                  <a:lnTo>
                    <a:pt x="127" y="11"/>
                  </a:lnTo>
                  <a:lnTo>
                    <a:pt x="125" y="11"/>
                  </a:lnTo>
                  <a:lnTo>
                    <a:pt x="125" y="9"/>
                  </a:lnTo>
                  <a:lnTo>
                    <a:pt x="124" y="9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19" y="3"/>
                  </a:lnTo>
                  <a:lnTo>
                    <a:pt x="119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4" y="3"/>
                  </a:lnTo>
                  <a:lnTo>
                    <a:pt x="125" y="3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1" y="1"/>
                  </a:lnTo>
                  <a:lnTo>
                    <a:pt x="131" y="3"/>
                  </a:lnTo>
                  <a:lnTo>
                    <a:pt x="133" y="3"/>
                  </a:lnTo>
                  <a:lnTo>
                    <a:pt x="134" y="3"/>
                  </a:lnTo>
                  <a:lnTo>
                    <a:pt x="134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40" y="6"/>
                  </a:lnTo>
                  <a:lnTo>
                    <a:pt x="139" y="6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3" y="9"/>
                  </a:lnTo>
                  <a:lnTo>
                    <a:pt x="145" y="11"/>
                  </a:lnTo>
                  <a:lnTo>
                    <a:pt x="147" y="11"/>
                  </a:lnTo>
                  <a:lnTo>
                    <a:pt x="147" y="12"/>
                  </a:lnTo>
                  <a:lnTo>
                    <a:pt x="148" y="15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50" y="18"/>
                  </a:lnTo>
                  <a:lnTo>
                    <a:pt x="150" y="20"/>
                  </a:lnTo>
                  <a:lnTo>
                    <a:pt x="148" y="20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3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54" y="24"/>
                  </a:lnTo>
                  <a:lnTo>
                    <a:pt x="154" y="23"/>
                  </a:lnTo>
                  <a:lnTo>
                    <a:pt x="156" y="24"/>
                  </a:lnTo>
                  <a:lnTo>
                    <a:pt x="156" y="26"/>
                  </a:lnTo>
                  <a:lnTo>
                    <a:pt x="156" y="24"/>
                  </a:lnTo>
                  <a:lnTo>
                    <a:pt x="157" y="24"/>
                  </a:lnTo>
                  <a:lnTo>
                    <a:pt x="156" y="26"/>
                  </a:lnTo>
                  <a:lnTo>
                    <a:pt x="157" y="26"/>
                  </a:lnTo>
                  <a:lnTo>
                    <a:pt x="159" y="27"/>
                  </a:lnTo>
                  <a:lnTo>
                    <a:pt x="159" y="29"/>
                  </a:lnTo>
                  <a:lnTo>
                    <a:pt x="160" y="29"/>
                  </a:lnTo>
                  <a:lnTo>
                    <a:pt x="160" y="27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63" y="29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5" y="32"/>
                  </a:lnTo>
                  <a:lnTo>
                    <a:pt x="165" y="33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6" y="38"/>
                  </a:lnTo>
                  <a:lnTo>
                    <a:pt x="166" y="39"/>
                  </a:lnTo>
                  <a:lnTo>
                    <a:pt x="166" y="41"/>
                  </a:lnTo>
                  <a:lnTo>
                    <a:pt x="168" y="42"/>
                  </a:lnTo>
                  <a:lnTo>
                    <a:pt x="169" y="42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1" y="42"/>
                  </a:lnTo>
                  <a:lnTo>
                    <a:pt x="172" y="42"/>
                  </a:lnTo>
                  <a:lnTo>
                    <a:pt x="172" y="44"/>
                  </a:lnTo>
                  <a:lnTo>
                    <a:pt x="174" y="44"/>
                  </a:lnTo>
                  <a:lnTo>
                    <a:pt x="174" y="45"/>
                  </a:lnTo>
                  <a:lnTo>
                    <a:pt x="174" y="47"/>
                  </a:lnTo>
                  <a:lnTo>
                    <a:pt x="174" y="48"/>
                  </a:lnTo>
                  <a:lnTo>
                    <a:pt x="174" y="50"/>
                  </a:lnTo>
                  <a:lnTo>
                    <a:pt x="175" y="50"/>
                  </a:lnTo>
                  <a:lnTo>
                    <a:pt x="174" y="51"/>
                  </a:lnTo>
                  <a:lnTo>
                    <a:pt x="174" y="53"/>
                  </a:lnTo>
                  <a:lnTo>
                    <a:pt x="174" y="54"/>
                  </a:lnTo>
                  <a:lnTo>
                    <a:pt x="174" y="56"/>
                  </a:lnTo>
                  <a:lnTo>
                    <a:pt x="175" y="56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80" y="59"/>
                  </a:lnTo>
                  <a:lnTo>
                    <a:pt x="180" y="58"/>
                  </a:lnTo>
                  <a:lnTo>
                    <a:pt x="181" y="58"/>
                  </a:lnTo>
                  <a:lnTo>
                    <a:pt x="183" y="58"/>
                  </a:lnTo>
                  <a:lnTo>
                    <a:pt x="183" y="59"/>
                  </a:lnTo>
                  <a:lnTo>
                    <a:pt x="184" y="59"/>
                  </a:lnTo>
                  <a:lnTo>
                    <a:pt x="184" y="58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6" y="58"/>
                  </a:lnTo>
                  <a:lnTo>
                    <a:pt x="187" y="58"/>
                  </a:lnTo>
                  <a:lnTo>
                    <a:pt x="189" y="58"/>
                  </a:lnTo>
                  <a:lnTo>
                    <a:pt x="189" y="59"/>
                  </a:lnTo>
                  <a:lnTo>
                    <a:pt x="190" y="59"/>
                  </a:lnTo>
                  <a:lnTo>
                    <a:pt x="192" y="59"/>
                  </a:lnTo>
                  <a:lnTo>
                    <a:pt x="192" y="58"/>
                  </a:lnTo>
                  <a:lnTo>
                    <a:pt x="193" y="58"/>
                  </a:lnTo>
                  <a:lnTo>
                    <a:pt x="195" y="58"/>
                  </a:lnTo>
                  <a:lnTo>
                    <a:pt x="196" y="58"/>
                  </a:lnTo>
                  <a:lnTo>
                    <a:pt x="196" y="56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1" y="54"/>
                  </a:lnTo>
                  <a:lnTo>
                    <a:pt x="201" y="53"/>
                  </a:lnTo>
                  <a:lnTo>
                    <a:pt x="203" y="53"/>
                  </a:lnTo>
                  <a:lnTo>
                    <a:pt x="203" y="51"/>
                  </a:lnTo>
                  <a:lnTo>
                    <a:pt x="204" y="51"/>
                  </a:lnTo>
                  <a:lnTo>
                    <a:pt x="204" y="53"/>
                  </a:lnTo>
                  <a:lnTo>
                    <a:pt x="206" y="53"/>
                  </a:lnTo>
                  <a:lnTo>
                    <a:pt x="207" y="53"/>
                  </a:lnTo>
                  <a:lnTo>
                    <a:pt x="209" y="53"/>
                  </a:lnTo>
                  <a:lnTo>
                    <a:pt x="209" y="54"/>
                  </a:lnTo>
                  <a:lnTo>
                    <a:pt x="209" y="56"/>
                  </a:lnTo>
                  <a:lnTo>
                    <a:pt x="210" y="54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2" y="58"/>
                  </a:lnTo>
                  <a:lnTo>
                    <a:pt x="213" y="56"/>
                  </a:lnTo>
                  <a:lnTo>
                    <a:pt x="215" y="56"/>
                  </a:lnTo>
                  <a:lnTo>
                    <a:pt x="216" y="56"/>
                  </a:lnTo>
                  <a:lnTo>
                    <a:pt x="216" y="54"/>
                  </a:lnTo>
                  <a:lnTo>
                    <a:pt x="218" y="54"/>
                  </a:lnTo>
                  <a:lnTo>
                    <a:pt x="219" y="54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2" y="53"/>
                  </a:lnTo>
                  <a:lnTo>
                    <a:pt x="222" y="54"/>
                  </a:lnTo>
                  <a:lnTo>
                    <a:pt x="224" y="54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58"/>
                  </a:lnTo>
                  <a:lnTo>
                    <a:pt x="228" y="59"/>
                  </a:lnTo>
                  <a:lnTo>
                    <a:pt x="230" y="59"/>
                  </a:lnTo>
                  <a:lnTo>
                    <a:pt x="231" y="59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3" y="62"/>
                  </a:lnTo>
                  <a:lnTo>
                    <a:pt x="234" y="62"/>
                  </a:lnTo>
                  <a:lnTo>
                    <a:pt x="234" y="61"/>
                  </a:lnTo>
                  <a:lnTo>
                    <a:pt x="234" y="62"/>
                  </a:lnTo>
                  <a:lnTo>
                    <a:pt x="236" y="62"/>
                  </a:lnTo>
                  <a:lnTo>
                    <a:pt x="236" y="64"/>
                  </a:lnTo>
                  <a:lnTo>
                    <a:pt x="237" y="64"/>
                  </a:lnTo>
                  <a:lnTo>
                    <a:pt x="237" y="65"/>
                  </a:lnTo>
                  <a:lnTo>
                    <a:pt x="237" y="64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42" y="65"/>
                  </a:lnTo>
                  <a:lnTo>
                    <a:pt x="239" y="67"/>
                  </a:lnTo>
                  <a:lnTo>
                    <a:pt x="237" y="70"/>
                  </a:lnTo>
                  <a:lnTo>
                    <a:pt x="236" y="73"/>
                  </a:lnTo>
                  <a:lnTo>
                    <a:pt x="234" y="76"/>
                  </a:lnTo>
                  <a:lnTo>
                    <a:pt x="233" y="79"/>
                  </a:lnTo>
                  <a:lnTo>
                    <a:pt x="231" y="80"/>
                  </a:lnTo>
                  <a:lnTo>
                    <a:pt x="230" y="83"/>
                  </a:lnTo>
                  <a:lnTo>
                    <a:pt x="228" y="86"/>
                  </a:lnTo>
                  <a:lnTo>
                    <a:pt x="227" y="89"/>
                  </a:lnTo>
                  <a:lnTo>
                    <a:pt x="225" y="91"/>
                  </a:lnTo>
                  <a:lnTo>
                    <a:pt x="227" y="91"/>
                  </a:lnTo>
                  <a:lnTo>
                    <a:pt x="230" y="92"/>
                  </a:lnTo>
                  <a:lnTo>
                    <a:pt x="231" y="94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7" y="94"/>
                  </a:lnTo>
                  <a:lnTo>
                    <a:pt x="237" y="95"/>
                  </a:lnTo>
                  <a:lnTo>
                    <a:pt x="237" y="97"/>
                  </a:lnTo>
                  <a:lnTo>
                    <a:pt x="239" y="97"/>
                  </a:lnTo>
                  <a:lnTo>
                    <a:pt x="242" y="98"/>
                  </a:lnTo>
                  <a:lnTo>
                    <a:pt x="242" y="100"/>
                  </a:lnTo>
                  <a:lnTo>
                    <a:pt x="243" y="100"/>
                  </a:lnTo>
                  <a:lnTo>
                    <a:pt x="243" y="101"/>
                  </a:lnTo>
                  <a:lnTo>
                    <a:pt x="243" y="103"/>
                  </a:lnTo>
                  <a:lnTo>
                    <a:pt x="243" y="104"/>
                  </a:lnTo>
                  <a:lnTo>
                    <a:pt x="242" y="104"/>
                  </a:lnTo>
                  <a:lnTo>
                    <a:pt x="242" y="103"/>
                  </a:lnTo>
                  <a:lnTo>
                    <a:pt x="239" y="103"/>
                  </a:lnTo>
                  <a:lnTo>
                    <a:pt x="237" y="104"/>
                  </a:lnTo>
                  <a:lnTo>
                    <a:pt x="237" y="103"/>
                  </a:lnTo>
                  <a:lnTo>
                    <a:pt x="236" y="103"/>
                  </a:lnTo>
                  <a:lnTo>
                    <a:pt x="234" y="101"/>
                  </a:lnTo>
                  <a:lnTo>
                    <a:pt x="236" y="101"/>
                  </a:lnTo>
                  <a:lnTo>
                    <a:pt x="234" y="100"/>
                  </a:lnTo>
                  <a:lnTo>
                    <a:pt x="233" y="100"/>
                  </a:lnTo>
                  <a:lnTo>
                    <a:pt x="231" y="100"/>
                  </a:lnTo>
                  <a:lnTo>
                    <a:pt x="230" y="100"/>
                  </a:lnTo>
                  <a:lnTo>
                    <a:pt x="230" y="101"/>
                  </a:lnTo>
                  <a:lnTo>
                    <a:pt x="228" y="100"/>
                  </a:lnTo>
                  <a:lnTo>
                    <a:pt x="228" y="98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4" y="100"/>
                  </a:lnTo>
                  <a:lnTo>
                    <a:pt x="224" y="101"/>
                  </a:lnTo>
                  <a:lnTo>
                    <a:pt x="224" y="103"/>
                  </a:lnTo>
                  <a:lnTo>
                    <a:pt x="222" y="103"/>
                  </a:lnTo>
                  <a:lnTo>
                    <a:pt x="222" y="104"/>
                  </a:lnTo>
                  <a:lnTo>
                    <a:pt x="221" y="106"/>
                  </a:lnTo>
                  <a:lnTo>
                    <a:pt x="221" y="104"/>
                  </a:lnTo>
                  <a:lnTo>
                    <a:pt x="221" y="106"/>
                  </a:lnTo>
                  <a:lnTo>
                    <a:pt x="219" y="104"/>
                  </a:lnTo>
                  <a:lnTo>
                    <a:pt x="218" y="106"/>
                  </a:lnTo>
                  <a:lnTo>
                    <a:pt x="218" y="104"/>
                  </a:lnTo>
                  <a:lnTo>
                    <a:pt x="216" y="104"/>
                  </a:lnTo>
                  <a:lnTo>
                    <a:pt x="216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2" y="106"/>
                  </a:lnTo>
                  <a:lnTo>
                    <a:pt x="210" y="106"/>
                  </a:lnTo>
                  <a:lnTo>
                    <a:pt x="210" y="108"/>
                  </a:lnTo>
                  <a:lnTo>
                    <a:pt x="209" y="108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07" y="108"/>
                  </a:lnTo>
                  <a:lnTo>
                    <a:pt x="207" y="109"/>
                  </a:lnTo>
                  <a:lnTo>
                    <a:pt x="207" y="108"/>
                  </a:lnTo>
                  <a:lnTo>
                    <a:pt x="206" y="108"/>
                  </a:lnTo>
                  <a:lnTo>
                    <a:pt x="204" y="108"/>
                  </a:lnTo>
                  <a:lnTo>
                    <a:pt x="203" y="109"/>
                  </a:lnTo>
                  <a:lnTo>
                    <a:pt x="201" y="109"/>
                  </a:lnTo>
                  <a:lnTo>
                    <a:pt x="200" y="111"/>
                  </a:lnTo>
                  <a:lnTo>
                    <a:pt x="198" y="111"/>
                  </a:lnTo>
                  <a:lnTo>
                    <a:pt x="198" y="112"/>
                  </a:lnTo>
                  <a:lnTo>
                    <a:pt x="196" y="112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5" y="115"/>
                  </a:lnTo>
                  <a:lnTo>
                    <a:pt x="193" y="115"/>
                  </a:lnTo>
                  <a:lnTo>
                    <a:pt x="192" y="115"/>
                  </a:lnTo>
                  <a:lnTo>
                    <a:pt x="192" y="117"/>
                  </a:lnTo>
                  <a:lnTo>
                    <a:pt x="190" y="118"/>
                  </a:lnTo>
                  <a:lnTo>
                    <a:pt x="189" y="118"/>
                  </a:lnTo>
                  <a:lnTo>
                    <a:pt x="189" y="120"/>
                  </a:lnTo>
                  <a:lnTo>
                    <a:pt x="187" y="120"/>
                  </a:lnTo>
                  <a:lnTo>
                    <a:pt x="187" y="121"/>
                  </a:lnTo>
                  <a:lnTo>
                    <a:pt x="186" y="121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1" y="129"/>
                  </a:lnTo>
                  <a:lnTo>
                    <a:pt x="180" y="130"/>
                  </a:lnTo>
                  <a:lnTo>
                    <a:pt x="180" y="132"/>
                  </a:lnTo>
                  <a:lnTo>
                    <a:pt x="180" y="133"/>
                  </a:lnTo>
                  <a:lnTo>
                    <a:pt x="180" y="136"/>
                  </a:lnTo>
                  <a:lnTo>
                    <a:pt x="177" y="142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5" y="148"/>
                  </a:lnTo>
                  <a:lnTo>
                    <a:pt x="177" y="150"/>
                  </a:lnTo>
                  <a:lnTo>
                    <a:pt x="177" y="151"/>
                  </a:lnTo>
                  <a:lnTo>
                    <a:pt x="177" y="153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7" y="157"/>
                  </a:lnTo>
                  <a:lnTo>
                    <a:pt x="177" y="159"/>
                  </a:lnTo>
                  <a:lnTo>
                    <a:pt x="175" y="159"/>
                  </a:lnTo>
                  <a:lnTo>
                    <a:pt x="174" y="159"/>
                  </a:lnTo>
                  <a:lnTo>
                    <a:pt x="172" y="159"/>
                  </a:lnTo>
                  <a:lnTo>
                    <a:pt x="172" y="161"/>
                  </a:lnTo>
                  <a:lnTo>
                    <a:pt x="171" y="161"/>
                  </a:lnTo>
                  <a:lnTo>
                    <a:pt x="169" y="162"/>
                  </a:lnTo>
                  <a:lnTo>
                    <a:pt x="168" y="164"/>
                  </a:lnTo>
                  <a:lnTo>
                    <a:pt x="166" y="164"/>
                  </a:lnTo>
                  <a:lnTo>
                    <a:pt x="166" y="165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5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6" y="174"/>
                  </a:lnTo>
                  <a:lnTo>
                    <a:pt x="166" y="176"/>
                  </a:lnTo>
                  <a:lnTo>
                    <a:pt x="166" y="177"/>
                  </a:lnTo>
                  <a:lnTo>
                    <a:pt x="165" y="177"/>
                  </a:lnTo>
                  <a:lnTo>
                    <a:pt x="163" y="177"/>
                  </a:lnTo>
                  <a:lnTo>
                    <a:pt x="163" y="179"/>
                  </a:lnTo>
                  <a:lnTo>
                    <a:pt x="162" y="179"/>
                  </a:lnTo>
                  <a:lnTo>
                    <a:pt x="160" y="177"/>
                  </a:lnTo>
                  <a:lnTo>
                    <a:pt x="160" y="179"/>
                  </a:lnTo>
                  <a:lnTo>
                    <a:pt x="162" y="180"/>
                  </a:lnTo>
                  <a:lnTo>
                    <a:pt x="162" y="182"/>
                  </a:lnTo>
                  <a:lnTo>
                    <a:pt x="160" y="182"/>
                  </a:lnTo>
                  <a:lnTo>
                    <a:pt x="160" y="183"/>
                  </a:lnTo>
                  <a:lnTo>
                    <a:pt x="163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6" y="188"/>
                  </a:lnTo>
                  <a:lnTo>
                    <a:pt x="166" y="189"/>
                  </a:lnTo>
                  <a:lnTo>
                    <a:pt x="166" y="191"/>
                  </a:lnTo>
                  <a:lnTo>
                    <a:pt x="165" y="191"/>
                  </a:lnTo>
                  <a:lnTo>
                    <a:pt x="165" y="192"/>
                  </a:lnTo>
                  <a:lnTo>
                    <a:pt x="166" y="192"/>
                  </a:lnTo>
                  <a:lnTo>
                    <a:pt x="166" y="194"/>
                  </a:lnTo>
                  <a:lnTo>
                    <a:pt x="168" y="194"/>
                  </a:lnTo>
                  <a:lnTo>
                    <a:pt x="168" y="195"/>
                  </a:lnTo>
                  <a:lnTo>
                    <a:pt x="169" y="195"/>
                  </a:lnTo>
                  <a:lnTo>
                    <a:pt x="169" y="197"/>
                  </a:lnTo>
                  <a:lnTo>
                    <a:pt x="169" y="198"/>
                  </a:lnTo>
                  <a:lnTo>
                    <a:pt x="171" y="200"/>
                  </a:lnTo>
                  <a:lnTo>
                    <a:pt x="171" y="201"/>
                  </a:lnTo>
                  <a:lnTo>
                    <a:pt x="172" y="203"/>
                  </a:lnTo>
                  <a:lnTo>
                    <a:pt x="174" y="204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5" y="207"/>
                  </a:lnTo>
                  <a:lnTo>
                    <a:pt x="175" y="209"/>
                  </a:lnTo>
                  <a:lnTo>
                    <a:pt x="177" y="209"/>
                  </a:lnTo>
                  <a:lnTo>
                    <a:pt x="178" y="211"/>
                  </a:lnTo>
                  <a:lnTo>
                    <a:pt x="180" y="212"/>
                  </a:lnTo>
                  <a:lnTo>
                    <a:pt x="181" y="215"/>
                  </a:lnTo>
                  <a:lnTo>
                    <a:pt x="183" y="215"/>
                  </a:lnTo>
                  <a:lnTo>
                    <a:pt x="183" y="217"/>
                  </a:lnTo>
                  <a:lnTo>
                    <a:pt x="184" y="220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81" y="224"/>
                  </a:lnTo>
                  <a:lnTo>
                    <a:pt x="180" y="224"/>
                  </a:lnTo>
                  <a:lnTo>
                    <a:pt x="180" y="226"/>
                  </a:lnTo>
                  <a:lnTo>
                    <a:pt x="178" y="227"/>
                  </a:lnTo>
                  <a:lnTo>
                    <a:pt x="187" y="227"/>
                  </a:lnTo>
                  <a:lnTo>
                    <a:pt x="190" y="227"/>
                  </a:lnTo>
                  <a:lnTo>
                    <a:pt x="192" y="229"/>
                  </a:lnTo>
                  <a:lnTo>
                    <a:pt x="193" y="229"/>
                  </a:lnTo>
                  <a:lnTo>
                    <a:pt x="195" y="229"/>
                  </a:lnTo>
                  <a:lnTo>
                    <a:pt x="196" y="229"/>
                  </a:lnTo>
                  <a:lnTo>
                    <a:pt x="196" y="230"/>
                  </a:lnTo>
                  <a:lnTo>
                    <a:pt x="198" y="230"/>
                  </a:lnTo>
                  <a:lnTo>
                    <a:pt x="198" y="232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1" y="236"/>
                  </a:lnTo>
                  <a:lnTo>
                    <a:pt x="201" y="238"/>
                  </a:lnTo>
                  <a:lnTo>
                    <a:pt x="201" y="239"/>
                  </a:lnTo>
                  <a:lnTo>
                    <a:pt x="201" y="241"/>
                  </a:lnTo>
                  <a:lnTo>
                    <a:pt x="203" y="241"/>
                  </a:lnTo>
                  <a:lnTo>
                    <a:pt x="206" y="241"/>
                  </a:lnTo>
                  <a:lnTo>
                    <a:pt x="210" y="241"/>
                  </a:lnTo>
                  <a:lnTo>
                    <a:pt x="213" y="241"/>
                  </a:lnTo>
                  <a:lnTo>
                    <a:pt x="218" y="241"/>
                  </a:lnTo>
                  <a:lnTo>
                    <a:pt x="219" y="241"/>
                  </a:lnTo>
                  <a:lnTo>
                    <a:pt x="221" y="241"/>
                  </a:lnTo>
                  <a:lnTo>
                    <a:pt x="221" y="239"/>
                  </a:lnTo>
                  <a:lnTo>
                    <a:pt x="222" y="239"/>
                  </a:lnTo>
                  <a:lnTo>
                    <a:pt x="222" y="238"/>
                  </a:lnTo>
                  <a:lnTo>
                    <a:pt x="224" y="238"/>
                  </a:lnTo>
                  <a:lnTo>
                    <a:pt x="225" y="236"/>
                  </a:lnTo>
                  <a:lnTo>
                    <a:pt x="227" y="235"/>
                  </a:lnTo>
                  <a:lnTo>
                    <a:pt x="228" y="233"/>
                  </a:lnTo>
                  <a:lnTo>
                    <a:pt x="230" y="232"/>
                  </a:lnTo>
                  <a:lnTo>
                    <a:pt x="231" y="230"/>
                  </a:lnTo>
                  <a:lnTo>
                    <a:pt x="233" y="230"/>
                  </a:lnTo>
                  <a:lnTo>
                    <a:pt x="233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34" y="232"/>
                  </a:lnTo>
                  <a:lnTo>
                    <a:pt x="234" y="233"/>
                  </a:lnTo>
                  <a:lnTo>
                    <a:pt x="236" y="235"/>
                  </a:lnTo>
                  <a:lnTo>
                    <a:pt x="234" y="235"/>
                  </a:lnTo>
                  <a:lnTo>
                    <a:pt x="234" y="236"/>
                  </a:lnTo>
                  <a:lnTo>
                    <a:pt x="233" y="236"/>
                  </a:lnTo>
                  <a:lnTo>
                    <a:pt x="233" y="238"/>
                  </a:lnTo>
                  <a:lnTo>
                    <a:pt x="233" y="239"/>
                  </a:lnTo>
                  <a:lnTo>
                    <a:pt x="234" y="244"/>
                  </a:lnTo>
                  <a:lnTo>
                    <a:pt x="234" y="247"/>
                  </a:lnTo>
                  <a:lnTo>
                    <a:pt x="234" y="250"/>
                  </a:lnTo>
                  <a:lnTo>
                    <a:pt x="234" y="253"/>
                  </a:lnTo>
                  <a:lnTo>
                    <a:pt x="234" y="256"/>
                  </a:lnTo>
                  <a:lnTo>
                    <a:pt x="234" y="259"/>
                  </a:lnTo>
                  <a:lnTo>
                    <a:pt x="234" y="262"/>
                  </a:lnTo>
                  <a:lnTo>
                    <a:pt x="234" y="265"/>
                  </a:lnTo>
                  <a:lnTo>
                    <a:pt x="234" y="267"/>
                  </a:lnTo>
                  <a:lnTo>
                    <a:pt x="236" y="265"/>
                  </a:lnTo>
                  <a:lnTo>
                    <a:pt x="237" y="265"/>
                  </a:lnTo>
                  <a:lnTo>
                    <a:pt x="239" y="267"/>
                  </a:lnTo>
                  <a:lnTo>
                    <a:pt x="239" y="268"/>
                  </a:lnTo>
                  <a:lnTo>
                    <a:pt x="242" y="268"/>
                  </a:lnTo>
                  <a:lnTo>
                    <a:pt x="243" y="268"/>
                  </a:lnTo>
                  <a:lnTo>
                    <a:pt x="245" y="268"/>
                  </a:lnTo>
                  <a:lnTo>
                    <a:pt x="246" y="268"/>
                  </a:lnTo>
                  <a:lnTo>
                    <a:pt x="251" y="265"/>
                  </a:lnTo>
                  <a:lnTo>
                    <a:pt x="253" y="265"/>
                  </a:lnTo>
                  <a:lnTo>
                    <a:pt x="254" y="265"/>
                  </a:lnTo>
                  <a:lnTo>
                    <a:pt x="256" y="265"/>
                  </a:lnTo>
                  <a:lnTo>
                    <a:pt x="259" y="265"/>
                  </a:lnTo>
                  <a:lnTo>
                    <a:pt x="259" y="267"/>
                  </a:lnTo>
                  <a:lnTo>
                    <a:pt x="262" y="271"/>
                  </a:lnTo>
                  <a:lnTo>
                    <a:pt x="265" y="276"/>
                  </a:lnTo>
                  <a:lnTo>
                    <a:pt x="266" y="280"/>
                  </a:lnTo>
                  <a:lnTo>
                    <a:pt x="269" y="283"/>
                  </a:lnTo>
                  <a:lnTo>
                    <a:pt x="272" y="288"/>
                  </a:lnTo>
                  <a:lnTo>
                    <a:pt x="274" y="292"/>
                  </a:lnTo>
                  <a:lnTo>
                    <a:pt x="277" y="297"/>
                  </a:lnTo>
                  <a:lnTo>
                    <a:pt x="278" y="301"/>
                  </a:lnTo>
                  <a:lnTo>
                    <a:pt x="280" y="301"/>
                  </a:lnTo>
                  <a:lnTo>
                    <a:pt x="280" y="303"/>
                  </a:lnTo>
                  <a:lnTo>
                    <a:pt x="278" y="304"/>
                  </a:lnTo>
                  <a:lnTo>
                    <a:pt x="278" y="306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7" y="309"/>
                  </a:lnTo>
                  <a:lnTo>
                    <a:pt x="275" y="309"/>
                  </a:lnTo>
                  <a:lnTo>
                    <a:pt x="275" y="310"/>
                  </a:lnTo>
                  <a:lnTo>
                    <a:pt x="274" y="310"/>
                  </a:lnTo>
                  <a:lnTo>
                    <a:pt x="274" y="312"/>
                  </a:lnTo>
                  <a:lnTo>
                    <a:pt x="274" y="315"/>
                  </a:lnTo>
                  <a:lnTo>
                    <a:pt x="275" y="315"/>
                  </a:lnTo>
                  <a:lnTo>
                    <a:pt x="275" y="318"/>
                  </a:lnTo>
                  <a:lnTo>
                    <a:pt x="275" y="320"/>
                  </a:lnTo>
                  <a:lnTo>
                    <a:pt x="275" y="321"/>
                  </a:lnTo>
                  <a:lnTo>
                    <a:pt x="275" y="326"/>
                  </a:lnTo>
                  <a:lnTo>
                    <a:pt x="275" y="327"/>
                  </a:lnTo>
                  <a:lnTo>
                    <a:pt x="275" y="329"/>
                  </a:lnTo>
                  <a:lnTo>
                    <a:pt x="274" y="329"/>
                  </a:lnTo>
                  <a:lnTo>
                    <a:pt x="274" y="330"/>
                  </a:lnTo>
                  <a:lnTo>
                    <a:pt x="272" y="330"/>
                  </a:lnTo>
                  <a:lnTo>
                    <a:pt x="274" y="330"/>
                  </a:lnTo>
                  <a:lnTo>
                    <a:pt x="275" y="332"/>
                  </a:lnTo>
                  <a:lnTo>
                    <a:pt x="275" y="333"/>
                  </a:lnTo>
                  <a:lnTo>
                    <a:pt x="275" y="335"/>
                  </a:lnTo>
                  <a:lnTo>
                    <a:pt x="275" y="336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7" y="339"/>
                  </a:lnTo>
                  <a:lnTo>
                    <a:pt x="278" y="339"/>
                  </a:lnTo>
                  <a:lnTo>
                    <a:pt x="278" y="341"/>
                  </a:lnTo>
                  <a:lnTo>
                    <a:pt x="278" y="342"/>
                  </a:lnTo>
                  <a:lnTo>
                    <a:pt x="278" y="344"/>
                  </a:lnTo>
                  <a:lnTo>
                    <a:pt x="277" y="344"/>
                  </a:lnTo>
                  <a:lnTo>
                    <a:pt x="275" y="344"/>
                  </a:lnTo>
                  <a:lnTo>
                    <a:pt x="275" y="345"/>
                  </a:lnTo>
                  <a:lnTo>
                    <a:pt x="275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4" y="350"/>
                  </a:lnTo>
                  <a:lnTo>
                    <a:pt x="274" y="351"/>
                  </a:lnTo>
                  <a:lnTo>
                    <a:pt x="274" y="353"/>
                  </a:lnTo>
                  <a:lnTo>
                    <a:pt x="272" y="353"/>
                  </a:lnTo>
                  <a:lnTo>
                    <a:pt x="271" y="354"/>
                  </a:lnTo>
                  <a:lnTo>
                    <a:pt x="272" y="357"/>
                  </a:lnTo>
                  <a:lnTo>
                    <a:pt x="271" y="357"/>
                  </a:lnTo>
                  <a:lnTo>
                    <a:pt x="269" y="357"/>
                  </a:lnTo>
                  <a:lnTo>
                    <a:pt x="269" y="359"/>
                  </a:lnTo>
                  <a:lnTo>
                    <a:pt x="269" y="360"/>
                  </a:lnTo>
                  <a:lnTo>
                    <a:pt x="269" y="362"/>
                  </a:lnTo>
                  <a:lnTo>
                    <a:pt x="269" y="364"/>
                  </a:lnTo>
                  <a:lnTo>
                    <a:pt x="271" y="364"/>
                  </a:lnTo>
                  <a:lnTo>
                    <a:pt x="272" y="367"/>
                  </a:lnTo>
                  <a:lnTo>
                    <a:pt x="274" y="368"/>
                  </a:lnTo>
                  <a:lnTo>
                    <a:pt x="275" y="370"/>
                  </a:lnTo>
                  <a:lnTo>
                    <a:pt x="274" y="370"/>
                  </a:lnTo>
                  <a:lnTo>
                    <a:pt x="274" y="371"/>
                  </a:lnTo>
                  <a:lnTo>
                    <a:pt x="272" y="371"/>
                  </a:lnTo>
                  <a:lnTo>
                    <a:pt x="272" y="373"/>
                  </a:lnTo>
                  <a:lnTo>
                    <a:pt x="272" y="374"/>
                  </a:lnTo>
                  <a:lnTo>
                    <a:pt x="271" y="374"/>
                  </a:lnTo>
                  <a:lnTo>
                    <a:pt x="271" y="376"/>
                  </a:lnTo>
                  <a:lnTo>
                    <a:pt x="269" y="377"/>
                  </a:lnTo>
                  <a:lnTo>
                    <a:pt x="269" y="379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2" y="385"/>
                  </a:lnTo>
                  <a:lnTo>
                    <a:pt x="274" y="388"/>
                  </a:lnTo>
                  <a:lnTo>
                    <a:pt x="275" y="389"/>
                  </a:lnTo>
                  <a:lnTo>
                    <a:pt x="275" y="391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8" y="392"/>
                  </a:lnTo>
                  <a:lnTo>
                    <a:pt x="280" y="392"/>
                  </a:lnTo>
                  <a:lnTo>
                    <a:pt x="281" y="392"/>
                  </a:lnTo>
                  <a:lnTo>
                    <a:pt x="281" y="394"/>
                  </a:lnTo>
                  <a:lnTo>
                    <a:pt x="283" y="394"/>
                  </a:lnTo>
                  <a:lnTo>
                    <a:pt x="283" y="395"/>
                  </a:lnTo>
                  <a:lnTo>
                    <a:pt x="283" y="397"/>
                  </a:lnTo>
                  <a:lnTo>
                    <a:pt x="281" y="397"/>
                  </a:lnTo>
                  <a:lnTo>
                    <a:pt x="280" y="397"/>
                  </a:lnTo>
                  <a:lnTo>
                    <a:pt x="280" y="398"/>
                  </a:lnTo>
                  <a:lnTo>
                    <a:pt x="280" y="400"/>
                  </a:lnTo>
                  <a:lnTo>
                    <a:pt x="280" y="401"/>
                  </a:lnTo>
                  <a:lnTo>
                    <a:pt x="280" y="403"/>
                  </a:lnTo>
                  <a:lnTo>
                    <a:pt x="280" y="404"/>
                  </a:lnTo>
                  <a:lnTo>
                    <a:pt x="278" y="404"/>
                  </a:lnTo>
                  <a:lnTo>
                    <a:pt x="277" y="404"/>
                  </a:lnTo>
                  <a:lnTo>
                    <a:pt x="277" y="406"/>
                  </a:lnTo>
                  <a:lnTo>
                    <a:pt x="277" y="407"/>
                  </a:lnTo>
                  <a:lnTo>
                    <a:pt x="275" y="409"/>
                  </a:lnTo>
                  <a:lnTo>
                    <a:pt x="274" y="410"/>
                  </a:lnTo>
                  <a:lnTo>
                    <a:pt x="274" y="412"/>
                  </a:lnTo>
                  <a:lnTo>
                    <a:pt x="272" y="412"/>
                  </a:lnTo>
                  <a:lnTo>
                    <a:pt x="274" y="412"/>
                  </a:lnTo>
                  <a:lnTo>
                    <a:pt x="274" y="413"/>
                  </a:lnTo>
                  <a:lnTo>
                    <a:pt x="272" y="413"/>
                  </a:lnTo>
                  <a:lnTo>
                    <a:pt x="271" y="413"/>
                  </a:lnTo>
                  <a:lnTo>
                    <a:pt x="271" y="415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69" y="418"/>
                  </a:lnTo>
                  <a:lnTo>
                    <a:pt x="268" y="418"/>
                  </a:lnTo>
                  <a:lnTo>
                    <a:pt x="269" y="418"/>
                  </a:lnTo>
                  <a:lnTo>
                    <a:pt x="271" y="420"/>
                  </a:lnTo>
                  <a:lnTo>
                    <a:pt x="272" y="421"/>
                  </a:lnTo>
                  <a:lnTo>
                    <a:pt x="272" y="424"/>
                  </a:lnTo>
                  <a:close/>
                  <a:moveTo>
                    <a:pt x="122" y="344"/>
                  </a:moveTo>
                  <a:lnTo>
                    <a:pt x="122" y="345"/>
                  </a:lnTo>
                  <a:lnTo>
                    <a:pt x="122" y="344"/>
                  </a:lnTo>
                  <a:close/>
                  <a:moveTo>
                    <a:pt x="116" y="335"/>
                  </a:moveTo>
                  <a:lnTo>
                    <a:pt x="116" y="333"/>
                  </a:lnTo>
                  <a:lnTo>
                    <a:pt x="116" y="335"/>
                  </a:lnTo>
                  <a:close/>
                  <a:moveTo>
                    <a:pt x="97" y="292"/>
                  </a:moveTo>
                  <a:lnTo>
                    <a:pt x="98" y="292"/>
                  </a:lnTo>
                  <a:lnTo>
                    <a:pt x="98" y="294"/>
                  </a:lnTo>
                  <a:lnTo>
                    <a:pt x="98" y="292"/>
                  </a:lnTo>
                  <a:lnTo>
                    <a:pt x="98" y="294"/>
                  </a:lnTo>
                  <a:lnTo>
                    <a:pt x="97" y="292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2" y="15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897">
              <a:extLst>
                <a:ext uri="{FF2B5EF4-FFF2-40B4-BE49-F238E27FC236}">
                  <a16:creationId xmlns:a16="http://schemas.microsoft.com/office/drawing/2014/main" id="{3D123AD0-601E-20CC-8290-0AE3B3069B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9088" y="3844925"/>
              <a:ext cx="523875" cy="1265238"/>
            </a:xfrm>
            <a:custGeom>
              <a:avLst/>
              <a:gdLst>
                <a:gd name="T0" fmla="*/ 79 w 330"/>
                <a:gd name="T1" fmla="*/ 8 h 797"/>
                <a:gd name="T2" fmla="*/ 104 w 330"/>
                <a:gd name="T3" fmla="*/ 8 h 797"/>
                <a:gd name="T4" fmla="*/ 144 w 330"/>
                <a:gd name="T5" fmla="*/ 24 h 797"/>
                <a:gd name="T6" fmla="*/ 174 w 330"/>
                <a:gd name="T7" fmla="*/ 52 h 797"/>
                <a:gd name="T8" fmla="*/ 221 w 330"/>
                <a:gd name="T9" fmla="*/ 74 h 797"/>
                <a:gd name="T10" fmla="*/ 241 w 330"/>
                <a:gd name="T11" fmla="*/ 100 h 797"/>
                <a:gd name="T12" fmla="*/ 232 w 330"/>
                <a:gd name="T13" fmla="*/ 126 h 797"/>
                <a:gd name="T14" fmla="*/ 275 w 330"/>
                <a:gd name="T15" fmla="*/ 141 h 797"/>
                <a:gd name="T16" fmla="*/ 300 w 330"/>
                <a:gd name="T17" fmla="*/ 124 h 797"/>
                <a:gd name="T18" fmla="*/ 312 w 330"/>
                <a:gd name="T19" fmla="*/ 92 h 797"/>
                <a:gd name="T20" fmla="*/ 328 w 330"/>
                <a:gd name="T21" fmla="*/ 106 h 797"/>
                <a:gd name="T22" fmla="*/ 318 w 330"/>
                <a:gd name="T23" fmla="*/ 138 h 797"/>
                <a:gd name="T24" fmla="*/ 295 w 330"/>
                <a:gd name="T25" fmla="*/ 156 h 797"/>
                <a:gd name="T26" fmla="*/ 274 w 330"/>
                <a:gd name="T27" fmla="*/ 189 h 797"/>
                <a:gd name="T28" fmla="*/ 259 w 330"/>
                <a:gd name="T29" fmla="*/ 235 h 797"/>
                <a:gd name="T30" fmla="*/ 256 w 330"/>
                <a:gd name="T31" fmla="*/ 274 h 797"/>
                <a:gd name="T32" fmla="*/ 263 w 330"/>
                <a:gd name="T33" fmla="*/ 309 h 797"/>
                <a:gd name="T34" fmla="*/ 291 w 330"/>
                <a:gd name="T35" fmla="*/ 344 h 797"/>
                <a:gd name="T36" fmla="*/ 298 w 330"/>
                <a:gd name="T37" fmla="*/ 389 h 797"/>
                <a:gd name="T38" fmla="*/ 226 w 330"/>
                <a:gd name="T39" fmla="*/ 417 h 797"/>
                <a:gd name="T40" fmla="*/ 212 w 330"/>
                <a:gd name="T41" fmla="*/ 426 h 797"/>
                <a:gd name="T42" fmla="*/ 219 w 330"/>
                <a:gd name="T43" fmla="*/ 458 h 797"/>
                <a:gd name="T44" fmla="*/ 171 w 330"/>
                <a:gd name="T45" fmla="*/ 462 h 797"/>
                <a:gd name="T46" fmla="*/ 174 w 330"/>
                <a:gd name="T47" fmla="*/ 485 h 797"/>
                <a:gd name="T48" fmla="*/ 197 w 330"/>
                <a:gd name="T49" fmla="*/ 492 h 797"/>
                <a:gd name="T50" fmla="*/ 185 w 330"/>
                <a:gd name="T51" fmla="*/ 505 h 797"/>
                <a:gd name="T52" fmla="*/ 183 w 330"/>
                <a:gd name="T53" fmla="*/ 533 h 797"/>
                <a:gd name="T54" fmla="*/ 186 w 330"/>
                <a:gd name="T55" fmla="*/ 553 h 797"/>
                <a:gd name="T56" fmla="*/ 173 w 330"/>
                <a:gd name="T57" fmla="*/ 564 h 797"/>
                <a:gd name="T58" fmla="*/ 157 w 330"/>
                <a:gd name="T59" fmla="*/ 589 h 797"/>
                <a:gd name="T60" fmla="*/ 201 w 330"/>
                <a:gd name="T61" fmla="*/ 617 h 797"/>
                <a:gd name="T62" fmla="*/ 200 w 330"/>
                <a:gd name="T63" fmla="*/ 636 h 797"/>
                <a:gd name="T64" fmla="*/ 179 w 330"/>
                <a:gd name="T65" fmla="*/ 667 h 797"/>
                <a:gd name="T66" fmla="*/ 169 w 330"/>
                <a:gd name="T67" fmla="*/ 676 h 797"/>
                <a:gd name="T68" fmla="*/ 169 w 330"/>
                <a:gd name="T69" fmla="*/ 688 h 797"/>
                <a:gd name="T70" fmla="*/ 171 w 330"/>
                <a:gd name="T71" fmla="*/ 717 h 797"/>
                <a:gd name="T72" fmla="*/ 163 w 330"/>
                <a:gd name="T73" fmla="*/ 726 h 797"/>
                <a:gd name="T74" fmla="*/ 110 w 330"/>
                <a:gd name="T75" fmla="*/ 703 h 797"/>
                <a:gd name="T76" fmla="*/ 79 w 330"/>
                <a:gd name="T77" fmla="*/ 680 h 797"/>
                <a:gd name="T78" fmla="*/ 85 w 330"/>
                <a:gd name="T79" fmla="*/ 642 h 797"/>
                <a:gd name="T80" fmla="*/ 80 w 330"/>
                <a:gd name="T81" fmla="*/ 611 h 797"/>
                <a:gd name="T82" fmla="*/ 73 w 330"/>
                <a:gd name="T83" fmla="*/ 577 h 797"/>
                <a:gd name="T84" fmla="*/ 67 w 330"/>
                <a:gd name="T85" fmla="*/ 556 h 797"/>
                <a:gd name="T86" fmla="*/ 60 w 330"/>
                <a:gd name="T87" fmla="*/ 533 h 797"/>
                <a:gd name="T88" fmla="*/ 41 w 330"/>
                <a:gd name="T89" fmla="*/ 506 h 797"/>
                <a:gd name="T90" fmla="*/ 35 w 330"/>
                <a:gd name="T91" fmla="*/ 468 h 797"/>
                <a:gd name="T92" fmla="*/ 27 w 330"/>
                <a:gd name="T93" fmla="*/ 432 h 797"/>
                <a:gd name="T94" fmla="*/ 30 w 330"/>
                <a:gd name="T95" fmla="*/ 398 h 797"/>
                <a:gd name="T96" fmla="*/ 20 w 330"/>
                <a:gd name="T97" fmla="*/ 359 h 797"/>
                <a:gd name="T98" fmla="*/ 21 w 330"/>
                <a:gd name="T99" fmla="*/ 326 h 797"/>
                <a:gd name="T100" fmla="*/ 26 w 330"/>
                <a:gd name="T101" fmla="*/ 280 h 797"/>
                <a:gd name="T102" fmla="*/ 11 w 330"/>
                <a:gd name="T103" fmla="*/ 249 h 797"/>
                <a:gd name="T104" fmla="*/ 4 w 330"/>
                <a:gd name="T105" fmla="*/ 209 h 797"/>
                <a:gd name="T106" fmla="*/ 6 w 330"/>
                <a:gd name="T107" fmla="*/ 173 h 797"/>
                <a:gd name="T108" fmla="*/ 20 w 330"/>
                <a:gd name="T109" fmla="*/ 130 h 797"/>
                <a:gd name="T110" fmla="*/ 18 w 330"/>
                <a:gd name="T111" fmla="*/ 83 h 797"/>
                <a:gd name="T112" fmla="*/ 39 w 330"/>
                <a:gd name="T113" fmla="*/ 53 h 797"/>
                <a:gd name="T114" fmla="*/ 203 w 330"/>
                <a:gd name="T115" fmla="*/ 750 h 797"/>
                <a:gd name="T116" fmla="*/ 241 w 330"/>
                <a:gd name="T117" fmla="*/ 779 h 797"/>
                <a:gd name="T118" fmla="*/ 266 w 330"/>
                <a:gd name="T119" fmla="*/ 795 h 797"/>
                <a:gd name="T120" fmla="*/ 300 w 330"/>
                <a:gd name="T121" fmla="*/ 792 h 797"/>
                <a:gd name="T122" fmla="*/ 295 w 330"/>
                <a:gd name="T123" fmla="*/ 789 h 797"/>
                <a:gd name="T124" fmla="*/ 221 w 330"/>
                <a:gd name="T125" fmla="*/ 455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0" h="797">
                  <a:moveTo>
                    <a:pt x="38" y="24"/>
                  </a:moveTo>
                  <a:lnTo>
                    <a:pt x="39" y="23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5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4" y="3"/>
                  </a:lnTo>
                  <a:lnTo>
                    <a:pt x="64" y="5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6" y="9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4" y="17"/>
                  </a:lnTo>
                  <a:lnTo>
                    <a:pt x="95" y="17"/>
                  </a:lnTo>
                  <a:lnTo>
                    <a:pt x="97" y="18"/>
                  </a:lnTo>
                  <a:lnTo>
                    <a:pt x="95" y="18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7" y="21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7"/>
                  </a:lnTo>
                  <a:lnTo>
                    <a:pt x="100" y="24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8"/>
                  </a:lnTo>
                  <a:lnTo>
                    <a:pt x="101" y="17"/>
                  </a:lnTo>
                  <a:lnTo>
                    <a:pt x="101" y="15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5"/>
                  </a:lnTo>
                  <a:lnTo>
                    <a:pt x="106" y="5"/>
                  </a:lnTo>
                  <a:lnTo>
                    <a:pt x="107" y="5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0" y="6"/>
                  </a:lnTo>
                  <a:lnTo>
                    <a:pt x="110" y="5"/>
                  </a:lnTo>
                  <a:lnTo>
                    <a:pt x="118" y="5"/>
                  </a:lnTo>
                  <a:lnTo>
                    <a:pt x="124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29" y="6"/>
                  </a:lnTo>
                  <a:lnTo>
                    <a:pt x="129" y="8"/>
                  </a:lnTo>
                  <a:lnTo>
                    <a:pt x="129" y="9"/>
                  </a:lnTo>
                  <a:lnTo>
                    <a:pt x="130" y="9"/>
                  </a:lnTo>
                  <a:lnTo>
                    <a:pt x="132" y="11"/>
                  </a:lnTo>
                  <a:lnTo>
                    <a:pt x="133" y="11"/>
                  </a:lnTo>
                  <a:lnTo>
                    <a:pt x="133" y="12"/>
                  </a:lnTo>
                  <a:lnTo>
                    <a:pt x="135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8" y="17"/>
                  </a:lnTo>
                  <a:lnTo>
                    <a:pt x="139" y="17"/>
                  </a:lnTo>
                  <a:lnTo>
                    <a:pt x="141" y="17"/>
                  </a:lnTo>
                  <a:lnTo>
                    <a:pt x="141" y="18"/>
                  </a:lnTo>
                  <a:lnTo>
                    <a:pt x="141" y="20"/>
                  </a:lnTo>
                  <a:lnTo>
                    <a:pt x="142" y="20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4" y="23"/>
                  </a:lnTo>
                  <a:lnTo>
                    <a:pt x="144" y="24"/>
                  </a:lnTo>
                  <a:lnTo>
                    <a:pt x="145" y="24"/>
                  </a:lnTo>
                  <a:lnTo>
                    <a:pt x="145" y="27"/>
                  </a:lnTo>
                  <a:lnTo>
                    <a:pt x="147" y="27"/>
                  </a:lnTo>
                  <a:lnTo>
                    <a:pt x="147" y="29"/>
                  </a:lnTo>
                  <a:lnTo>
                    <a:pt x="147" y="30"/>
                  </a:lnTo>
                  <a:lnTo>
                    <a:pt x="148" y="32"/>
                  </a:lnTo>
                  <a:lnTo>
                    <a:pt x="151" y="33"/>
                  </a:lnTo>
                  <a:lnTo>
                    <a:pt x="154" y="35"/>
                  </a:lnTo>
                  <a:lnTo>
                    <a:pt x="154" y="36"/>
                  </a:lnTo>
                  <a:lnTo>
                    <a:pt x="156" y="36"/>
                  </a:lnTo>
                  <a:lnTo>
                    <a:pt x="156" y="38"/>
                  </a:lnTo>
                  <a:lnTo>
                    <a:pt x="157" y="38"/>
                  </a:lnTo>
                  <a:lnTo>
                    <a:pt x="159" y="39"/>
                  </a:lnTo>
                  <a:lnTo>
                    <a:pt x="160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3" y="41"/>
                  </a:lnTo>
                  <a:lnTo>
                    <a:pt x="165" y="43"/>
                  </a:lnTo>
                  <a:lnTo>
                    <a:pt x="165" y="44"/>
                  </a:lnTo>
                  <a:lnTo>
                    <a:pt x="166" y="44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9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7"/>
                  </a:lnTo>
                  <a:lnTo>
                    <a:pt x="169" y="49"/>
                  </a:lnTo>
                  <a:lnTo>
                    <a:pt x="171" y="49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4" y="50"/>
                  </a:lnTo>
                  <a:lnTo>
                    <a:pt x="174" y="52"/>
                  </a:lnTo>
                  <a:lnTo>
                    <a:pt x="176" y="52"/>
                  </a:lnTo>
                  <a:lnTo>
                    <a:pt x="177" y="52"/>
                  </a:lnTo>
                  <a:lnTo>
                    <a:pt x="179" y="52"/>
                  </a:lnTo>
                  <a:lnTo>
                    <a:pt x="180" y="52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6" y="55"/>
                  </a:lnTo>
                  <a:lnTo>
                    <a:pt x="188" y="55"/>
                  </a:lnTo>
                  <a:lnTo>
                    <a:pt x="189" y="55"/>
                  </a:lnTo>
                  <a:lnTo>
                    <a:pt x="191" y="55"/>
                  </a:lnTo>
                  <a:lnTo>
                    <a:pt x="192" y="55"/>
                  </a:lnTo>
                  <a:lnTo>
                    <a:pt x="200" y="61"/>
                  </a:lnTo>
                  <a:lnTo>
                    <a:pt x="201" y="61"/>
                  </a:lnTo>
                  <a:lnTo>
                    <a:pt x="201" y="62"/>
                  </a:lnTo>
                  <a:lnTo>
                    <a:pt x="203" y="62"/>
                  </a:lnTo>
                  <a:lnTo>
                    <a:pt x="204" y="62"/>
                  </a:lnTo>
                  <a:lnTo>
                    <a:pt x="204" y="64"/>
                  </a:lnTo>
                  <a:lnTo>
                    <a:pt x="206" y="64"/>
                  </a:lnTo>
                  <a:lnTo>
                    <a:pt x="206" y="65"/>
                  </a:lnTo>
                  <a:lnTo>
                    <a:pt x="207" y="65"/>
                  </a:lnTo>
                  <a:lnTo>
                    <a:pt x="207" y="67"/>
                  </a:lnTo>
                  <a:lnTo>
                    <a:pt x="209" y="67"/>
                  </a:lnTo>
                  <a:lnTo>
                    <a:pt x="210" y="68"/>
                  </a:lnTo>
                  <a:lnTo>
                    <a:pt x="212" y="68"/>
                  </a:lnTo>
                  <a:lnTo>
                    <a:pt x="212" y="70"/>
                  </a:lnTo>
                  <a:lnTo>
                    <a:pt x="213" y="70"/>
                  </a:lnTo>
                  <a:lnTo>
                    <a:pt x="215" y="70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4"/>
                  </a:lnTo>
                  <a:lnTo>
                    <a:pt x="226" y="74"/>
                  </a:lnTo>
                  <a:lnTo>
                    <a:pt x="227" y="76"/>
                  </a:lnTo>
                  <a:lnTo>
                    <a:pt x="229" y="77"/>
                  </a:lnTo>
                  <a:lnTo>
                    <a:pt x="229" y="79"/>
                  </a:lnTo>
                  <a:lnTo>
                    <a:pt x="230" y="79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6" y="80"/>
                  </a:lnTo>
                  <a:lnTo>
                    <a:pt x="239" y="80"/>
                  </a:lnTo>
                  <a:lnTo>
                    <a:pt x="241" y="82"/>
                  </a:lnTo>
                  <a:lnTo>
                    <a:pt x="242" y="83"/>
                  </a:lnTo>
                  <a:lnTo>
                    <a:pt x="242" y="85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4" y="88"/>
                  </a:lnTo>
                  <a:lnTo>
                    <a:pt x="245" y="88"/>
                  </a:lnTo>
                  <a:lnTo>
                    <a:pt x="247" y="89"/>
                  </a:lnTo>
                  <a:lnTo>
                    <a:pt x="247" y="91"/>
                  </a:lnTo>
                  <a:lnTo>
                    <a:pt x="247" y="92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4" y="94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4" y="96"/>
                  </a:lnTo>
                  <a:lnTo>
                    <a:pt x="242" y="97"/>
                  </a:lnTo>
                  <a:lnTo>
                    <a:pt x="242" y="99"/>
                  </a:lnTo>
                  <a:lnTo>
                    <a:pt x="241" y="99"/>
                  </a:lnTo>
                  <a:lnTo>
                    <a:pt x="241" y="100"/>
                  </a:lnTo>
                  <a:lnTo>
                    <a:pt x="242" y="100"/>
                  </a:lnTo>
                  <a:lnTo>
                    <a:pt x="241" y="100"/>
                  </a:lnTo>
                  <a:lnTo>
                    <a:pt x="241" y="102"/>
                  </a:lnTo>
                  <a:lnTo>
                    <a:pt x="242" y="102"/>
                  </a:lnTo>
                  <a:lnTo>
                    <a:pt x="241" y="103"/>
                  </a:lnTo>
                  <a:lnTo>
                    <a:pt x="239" y="105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06"/>
                  </a:lnTo>
                  <a:lnTo>
                    <a:pt x="236" y="108"/>
                  </a:lnTo>
                  <a:lnTo>
                    <a:pt x="238" y="108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2"/>
                  </a:lnTo>
                  <a:lnTo>
                    <a:pt x="236" y="114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6" y="120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4"/>
                  </a:lnTo>
                  <a:lnTo>
                    <a:pt x="232" y="124"/>
                  </a:lnTo>
                  <a:lnTo>
                    <a:pt x="232" y="126"/>
                  </a:lnTo>
                  <a:lnTo>
                    <a:pt x="232" y="127"/>
                  </a:lnTo>
                  <a:lnTo>
                    <a:pt x="230" y="127"/>
                  </a:lnTo>
                  <a:lnTo>
                    <a:pt x="230" y="130"/>
                  </a:lnTo>
                  <a:lnTo>
                    <a:pt x="229" y="130"/>
                  </a:lnTo>
                  <a:lnTo>
                    <a:pt x="229" y="132"/>
                  </a:lnTo>
                  <a:lnTo>
                    <a:pt x="230" y="133"/>
                  </a:lnTo>
                  <a:lnTo>
                    <a:pt x="230" y="135"/>
                  </a:lnTo>
                  <a:lnTo>
                    <a:pt x="232" y="135"/>
                  </a:lnTo>
                  <a:lnTo>
                    <a:pt x="238" y="133"/>
                  </a:lnTo>
                  <a:lnTo>
                    <a:pt x="241" y="135"/>
                  </a:lnTo>
                  <a:lnTo>
                    <a:pt x="242" y="133"/>
                  </a:lnTo>
                  <a:lnTo>
                    <a:pt x="244" y="135"/>
                  </a:lnTo>
                  <a:lnTo>
                    <a:pt x="245" y="135"/>
                  </a:lnTo>
                  <a:lnTo>
                    <a:pt x="247" y="135"/>
                  </a:lnTo>
                  <a:lnTo>
                    <a:pt x="248" y="135"/>
                  </a:lnTo>
                  <a:lnTo>
                    <a:pt x="248" y="136"/>
                  </a:lnTo>
                  <a:lnTo>
                    <a:pt x="253" y="138"/>
                  </a:lnTo>
                  <a:lnTo>
                    <a:pt x="256" y="138"/>
                  </a:lnTo>
                  <a:lnTo>
                    <a:pt x="259" y="138"/>
                  </a:lnTo>
                  <a:lnTo>
                    <a:pt x="260" y="138"/>
                  </a:lnTo>
                  <a:lnTo>
                    <a:pt x="260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5" y="138"/>
                  </a:lnTo>
                  <a:lnTo>
                    <a:pt x="266" y="138"/>
                  </a:lnTo>
                  <a:lnTo>
                    <a:pt x="268" y="138"/>
                  </a:lnTo>
                  <a:lnTo>
                    <a:pt x="269" y="139"/>
                  </a:lnTo>
                  <a:lnTo>
                    <a:pt x="271" y="139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5" y="139"/>
                  </a:lnTo>
                  <a:lnTo>
                    <a:pt x="275" y="141"/>
                  </a:lnTo>
                  <a:lnTo>
                    <a:pt x="277" y="141"/>
                  </a:lnTo>
                  <a:lnTo>
                    <a:pt x="277" y="142"/>
                  </a:lnTo>
                  <a:lnTo>
                    <a:pt x="279" y="141"/>
                  </a:lnTo>
                  <a:lnTo>
                    <a:pt x="279" y="139"/>
                  </a:lnTo>
                  <a:lnTo>
                    <a:pt x="280" y="139"/>
                  </a:lnTo>
                  <a:lnTo>
                    <a:pt x="280" y="138"/>
                  </a:lnTo>
                  <a:lnTo>
                    <a:pt x="280" y="136"/>
                  </a:lnTo>
                  <a:lnTo>
                    <a:pt x="282" y="136"/>
                  </a:lnTo>
                  <a:lnTo>
                    <a:pt x="282" y="135"/>
                  </a:lnTo>
                  <a:lnTo>
                    <a:pt x="283" y="135"/>
                  </a:lnTo>
                  <a:lnTo>
                    <a:pt x="285" y="135"/>
                  </a:lnTo>
                  <a:lnTo>
                    <a:pt x="286" y="136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6"/>
                  </a:lnTo>
                  <a:lnTo>
                    <a:pt x="288" y="138"/>
                  </a:lnTo>
                  <a:lnTo>
                    <a:pt x="289" y="138"/>
                  </a:lnTo>
                  <a:lnTo>
                    <a:pt x="291" y="138"/>
                  </a:lnTo>
                  <a:lnTo>
                    <a:pt x="292" y="136"/>
                  </a:lnTo>
                  <a:lnTo>
                    <a:pt x="294" y="136"/>
                  </a:lnTo>
                  <a:lnTo>
                    <a:pt x="294" y="135"/>
                  </a:lnTo>
                  <a:lnTo>
                    <a:pt x="294" y="133"/>
                  </a:lnTo>
                  <a:lnTo>
                    <a:pt x="292" y="132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295" y="130"/>
                  </a:lnTo>
                  <a:lnTo>
                    <a:pt x="295" y="127"/>
                  </a:lnTo>
                  <a:lnTo>
                    <a:pt x="295" y="126"/>
                  </a:lnTo>
                  <a:lnTo>
                    <a:pt x="297" y="126"/>
                  </a:lnTo>
                  <a:lnTo>
                    <a:pt x="298" y="126"/>
                  </a:lnTo>
                  <a:lnTo>
                    <a:pt x="298" y="124"/>
                  </a:lnTo>
                  <a:lnTo>
                    <a:pt x="300" y="124"/>
                  </a:lnTo>
                  <a:lnTo>
                    <a:pt x="300" y="126"/>
                  </a:lnTo>
                  <a:lnTo>
                    <a:pt x="301" y="126"/>
                  </a:lnTo>
                  <a:lnTo>
                    <a:pt x="301" y="124"/>
                  </a:lnTo>
                  <a:lnTo>
                    <a:pt x="301" y="123"/>
                  </a:lnTo>
                  <a:lnTo>
                    <a:pt x="303" y="121"/>
                  </a:lnTo>
                  <a:lnTo>
                    <a:pt x="304" y="121"/>
                  </a:lnTo>
                  <a:lnTo>
                    <a:pt x="304" y="120"/>
                  </a:lnTo>
                  <a:lnTo>
                    <a:pt x="306" y="118"/>
                  </a:lnTo>
                  <a:lnTo>
                    <a:pt x="307" y="118"/>
                  </a:lnTo>
                  <a:lnTo>
                    <a:pt x="307" y="117"/>
                  </a:lnTo>
                  <a:lnTo>
                    <a:pt x="307" y="115"/>
                  </a:lnTo>
                  <a:lnTo>
                    <a:pt x="307" y="114"/>
                  </a:lnTo>
                  <a:lnTo>
                    <a:pt x="309" y="114"/>
                  </a:lnTo>
                  <a:lnTo>
                    <a:pt x="309" y="112"/>
                  </a:lnTo>
                  <a:lnTo>
                    <a:pt x="309" y="111"/>
                  </a:lnTo>
                  <a:lnTo>
                    <a:pt x="309" y="109"/>
                  </a:lnTo>
                  <a:lnTo>
                    <a:pt x="309" y="108"/>
                  </a:lnTo>
                  <a:lnTo>
                    <a:pt x="310" y="108"/>
                  </a:lnTo>
                  <a:lnTo>
                    <a:pt x="309" y="106"/>
                  </a:lnTo>
                  <a:lnTo>
                    <a:pt x="309" y="105"/>
                  </a:lnTo>
                  <a:lnTo>
                    <a:pt x="309" y="103"/>
                  </a:lnTo>
                  <a:lnTo>
                    <a:pt x="309" y="102"/>
                  </a:lnTo>
                  <a:lnTo>
                    <a:pt x="310" y="102"/>
                  </a:lnTo>
                  <a:lnTo>
                    <a:pt x="309" y="100"/>
                  </a:lnTo>
                  <a:lnTo>
                    <a:pt x="309" y="99"/>
                  </a:lnTo>
                  <a:lnTo>
                    <a:pt x="310" y="99"/>
                  </a:lnTo>
                  <a:lnTo>
                    <a:pt x="309" y="97"/>
                  </a:lnTo>
                  <a:lnTo>
                    <a:pt x="309" y="96"/>
                  </a:lnTo>
                  <a:lnTo>
                    <a:pt x="309" y="94"/>
                  </a:lnTo>
                  <a:lnTo>
                    <a:pt x="309" y="92"/>
                  </a:lnTo>
                  <a:lnTo>
                    <a:pt x="310" y="92"/>
                  </a:lnTo>
                  <a:lnTo>
                    <a:pt x="312" y="92"/>
                  </a:lnTo>
                  <a:lnTo>
                    <a:pt x="312" y="94"/>
                  </a:lnTo>
                  <a:lnTo>
                    <a:pt x="312" y="96"/>
                  </a:lnTo>
                  <a:lnTo>
                    <a:pt x="312" y="94"/>
                  </a:lnTo>
                  <a:lnTo>
                    <a:pt x="313" y="94"/>
                  </a:lnTo>
                  <a:lnTo>
                    <a:pt x="313" y="92"/>
                  </a:lnTo>
                  <a:lnTo>
                    <a:pt x="315" y="92"/>
                  </a:lnTo>
                  <a:lnTo>
                    <a:pt x="315" y="91"/>
                  </a:lnTo>
                  <a:lnTo>
                    <a:pt x="315" y="92"/>
                  </a:lnTo>
                  <a:lnTo>
                    <a:pt x="316" y="92"/>
                  </a:lnTo>
                  <a:lnTo>
                    <a:pt x="318" y="92"/>
                  </a:lnTo>
                  <a:lnTo>
                    <a:pt x="316" y="92"/>
                  </a:lnTo>
                  <a:lnTo>
                    <a:pt x="316" y="91"/>
                  </a:lnTo>
                  <a:lnTo>
                    <a:pt x="318" y="91"/>
                  </a:lnTo>
                  <a:lnTo>
                    <a:pt x="319" y="91"/>
                  </a:lnTo>
                  <a:lnTo>
                    <a:pt x="318" y="91"/>
                  </a:lnTo>
                  <a:lnTo>
                    <a:pt x="318" y="92"/>
                  </a:lnTo>
                  <a:lnTo>
                    <a:pt x="319" y="92"/>
                  </a:lnTo>
                  <a:lnTo>
                    <a:pt x="319" y="91"/>
                  </a:lnTo>
                  <a:lnTo>
                    <a:pt x="319" y="92"/>
                  </a:lnTo>
                  <a:lnTo>
                    <a:pt x="321" y="92"/>
                  </a:lnTo>
                  <a:lnTo>
                    <a:pt x="321" y="94"/>
                  </a:lnTo>
                  <a:lnTo>
                    <a:pt x="322" y="94"/>
                  </a:lnTo>
                  <a:lnTo>
                    <a:pt x="324" y="94"/>
                  </a:lnTo>
                  <a:lnTo>
                    <a:pt x="324" y="96"/>
                  </a:lnTo>
                  <a:lnTo>
                    <a:pt x="324" y="97"/>
                  </a:lnTo>
                  <a:lnTo>
                    <a:pt x="325" y="97"/>
                  </a:lnTo>
                  <a:lnTo>
                    <a:pt x="325" y="99"/>
                  </a:lnTo>
                  <a:lnTo>
                    <a:pt x="325" y="100"/>
                  </a:lnTo>
                  <a:lnTo>
                    <a:pt x="325" y="102"/>
                  </a:lnTo>
                  <a:lnTo>
                    <a:pt x="327" y="103"/>
                  </a:lnTo>
                  <a:lnTo>
                    <a:pt x="327" y="105"/>
                  </a:lnTo>
                  <a:lnTo>
                    <a:pt x="328" y="106"/>
                  </a:lnTo>
                  <a:lnTo>
                    <a:pt x="330" y="108"/>
                  </a:lnTo>
                  <a:lnTo>
                    <a:pt x="330" y="109"/>
                  </a:lnTo>
                  <a:lnTo>
                    <a:pt x="328" y="111"/>
                  </a:lnTo>
                  <a:lnTo>
                    <a:pt x="330" y="114"/>
                  </a:lnTo>
                  <a:lnTo>
                    <a:pt x="328" y="115"/>
                  </a:lnTo>
                  <a:lnTo>
                    <a:pt x="330" y="115"/>
                  </a:lnTo>
                  <a:lnTo>
                    <a:pt x="328" y="117"/>
                  </a:lnTo>
                  <a:lnTo>
                    <a:pt x="330" y="118"/>
                  </a:lnTo>
                  <a:lnTo>
                    <a:pt x="328" y="120"/>
                  </a:lnTo>
                  <a:lnTo>
                    <a:pt x="330" y="120"/>
                  </a:lnTo>
                  <a:lnTo>
                    <a:pt x="330" y="121"/>
                  </a:lnTo>
                  <a:lnTo>
                    <a:pt x="330" y="123"/>
                  </a:lnTo>
                  <a:lnTo>
                    <a:pt x="330" y="124"/>
                  </a:lnTo>
                  <a:lnTo>
                    <a:pt x="330" y="127"/>
                  </a:lnTo>
                  <a:lnTo>
                    <a:pt x="328" y="127"/>
                  </a:lnTo>
                  <a:lnTo>
                    <a:pt x="328" y="130"/>
                  </a:lnTo>
                  <a:lnTo>
                    <a:pt x="328" y="132"/>
                  </a:lnTo>
                  <a:lnTo>
                    <a:pt x="328" y="130"/>
                  </a:lnTo>
                  <a:lnTo>
                    <a:pt x="327" y="130"/>
                  </a:lnTo>
                  <a:lnTo>
                    <a:pt x="327" y="132"/>
                  </a:lnTo>
                  <a:lnTo>
                    <a:pt x="325" y="132"/>
                  </a:lnTo>
                  <a:lnTo>
                    <a:pt x="327" y="132"/>
                  </a:lnTo>
                  <a:lnTo>
                    <a:pt x="325" y="132"/>
                  </a:lnTo>
                  <a:lnTo>
                    <a:pt x="325" y="133"/>
                  </a:lnTo>
                  <a:lnTo>
                    <a:pt x="324" y="135"/>
                  </a:lnTo>
                  <a:lnTo>
                    <a:pt x="322" y="135"/>
                  </a:lnTo>
                  <a:lnTo>
                    <a:pt x="322" y="133"/>
                  </a:lnTo>
                  <a:lnTo>
                    <a:pt x="321" y="135"/>
                  </a:lnTo>
                  <a:lnTo>
                    <a:pt x="321" y="136"/>
                  </a:lnTo>
                  <a:lnTo>
                    <a:pt x="321" y="138"/>
                  </a:lnTo>
                  <a:lnTo>
                    <a:pt x="319" y="138"/>
                  </a:lnTo>
                  <a:lnTo>
                    <a:pt x="318" y="138"/>
                  </a:lnTo>
                  <a:lnTo>
                    <a:pt x="316" y="138"/>
                  </a:lnTo>
                  <a:lnTo>
                    <a:pt x="318" y="138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5" y="139"/>
                  </a:lnTo>
                  <a:lnTo>
                    <a:pt x="315" y="138"/>
                  </a:lnTo>
                  <a:lnTo>
                    <a:pt x="313" y="139"/>
                  </a:lnTo>
                  <a:lnTo>
                    <a:pt x="313" y="141"/>
                  </a:lnTo>
                  <a:lnTo>
                    <a:pt x="313" y="139"/>
                  </a:lnTo>
                  <a:lnTo>
                    <a:pt x="313" y="141"/>
                  </a:lnTo>
                  <a:lnTo>
                    <a:pt x="312" y="141"/>
                  </a:lnTo>
                  <a:lnTo>
                    <a:pt x="310" y="141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9" y="144"/>
                  </a:lnTo>
                  <a:lnTo>
                    <a:pt x="309" y="146"/>
                  </a:lnTo>
                  <a:lnTo>
                    <a:pt x="307" y="147"/>
                  </a:lnTo>
                  <a:lnTo>
                    <a:pt x="306" y="147"/>
                  </a:lnTo>
                  <a:lnTo>
                    <a:pt x="306" y="146"/>
                  </a:lnTo>
                  <a:lnTo>
                    <a:pt x="306" y="147"/>
                  </a:lnTo>
                  <a:lnTo>
                    <a:pt x="307" y="149"/>
                  </a:lnTo>
                  <a:lnTo>
                    <a:pt x="306" y="149"/>
                  </a:lnTo>
                  <a:lnTo>
                    <a:pt x="304" y="149"/>
                  </a:lnTo>
                  <a:lnTo>
                    <a:pt x="303" y="149"/>
                  </a:lnTo>
                  <a:lnTo>
                    <a:pt x="303" y="150"/>
                  </a:lnTo>
                  <a:lnTo>
                    <a:pt x="301" y="150"/>
                  </a:lnTo>
                  <a:lnTo>
                    <a:pt x="300" y="152"/>
                  </a:lnTo>
                  <a:lnTo>
                    <a:pt x="298" y="153"/>
                  </a:lnTo>
                  <a:lnTo>
                    <a:pt x="297" y="153"/>
                  </a:lnTo>
                  <a:lnTo>
                    <a:pt x="297" y="155"/>
                  </a:lnTo>
                  <a:lnTo>
                    <a:pt x="295" y="155"/>
                  </a:lnTo>
                  <a:lnTo>
                    <a:pt x="295" y="156"/>
                  </a:lnTo>
                  <a:lnTo>
                    <a:pt x="294" y="156"/>
                  </a:lnTo>
                  <a:lnTo>
                    <a:pt x="292" y="158"/>
                  </a:lnTo>
                  <a:lnTo>
                    <a:pt x="294" y="158"/>
                  </a:lnTo>
                  <a:lnTo>
                    <a:pt x="294" y="159"/>
                  </a:lnTo>
                  <a:lnTo>
                    <a:pt x="295" y="159"/>
                  </a:lnTo>
                  <a:lnTo>
                    <a:pt x="295" y="161"/>
                  </a:lnTo>
                  <a:lnTo>
                    <a:pt x="294" y="161"/>
                  </a:lnTo>
                  <a:lnTo>
                    <a:pt x="292" y="161"/>
                  </a:lnTo>
                  <a:lnTo>
                    <a:pt x="291" y="161"/>
                  </a:lnTo>
                  <a:lnTo>
                    <a:pt x="291" y="162"/>
                  </a:lnTo>
                  <a:lnTo>
                    <a:pt x="291" y="164"/>
                  </a:lnTo>
                  <a:lnTo>
                    <a:pt x="289" y="164"/>
                  </a:lnTo>
                  <a:lnTo>
                    <a:pt x="289" y="165"/>
                  </a:lnTo>
                  <a:lnTo>
                    <a:pt x="288" y="167"/>
                  </a:lnTo>
                  <a:lnTo>
                    <a:pt x="286" y="170"/>
                  </a:lnTo>
                  <a:lnTo>
                    <a:pt x="285" y="170"/>
                  </a:lnTo>
                  <a:lnTo>
                    <a:pt x="283" y="171"/>
                  </a:lnTo>
                  <a:lnTo>
                    <a:pt x="285" y="173"/>
                  </a:lnTo>
                  <a:lnTo>
                    <a:pt x="283" y="174"/>
                  </a:lnTo>
                  <a:lnTo>
                    <a:pt x="282" y="176"/>
                  </a:lnTo>
                  <a:lnTo>
                    <a:pt x="282" y="177"/>
                  </a:lnTo>
                  <a:lnTo>
                    <a:pt x="280" y="177"/>
                  </a:lnTo>
                  <a:lnTo>
                    <a:pt x="280" y="179"/>
                  </a:lnTo>
                  <a:lnTo>
                    <a:pt x="279" y="179"/>
                  </a:lnTo>
                  <a:lnTo>
                    <a:pt x="279" y="180"/>
                  </a:lnTo>
                  <a:lnTo>
                    <a:pt x="279" y="182"/>
                  </a:lnTo>
                  <a:lnTo>
                    <a:pt x="277" y="183"/>
                  </a:lnTo>
                  <a:lnTo>
                    <a:pt x="277" y="185"/>
                  </a:lnTo>
                  <a:lnTo>
                    <a:pt x="275" y="185"/>
                  </a:lnTo>
                  <a:lnTo>
                    <a:pt x="275" y="186"/>
                  </a:lnTo>
                  <a:lnTo>
                    <a:pt x="274" y="188"/>
                  </a:lnTo>
                  <a:lnTo>
                    <a:pt x="274" y="189"/>
                  </a:lnTo>
                  <a:lnTo>
                    <a:pt x="272" y="189"/>
                  </a:lnTo>
                  <a:lnTo>
                    <a:pt x="272" y="191"/>
                  </a:lnTo>
                  <a:lnTo>
                    <a:pt x="272" y="192"/>
                  </a:lnTo>
                  <a:lnTo>
                    <a:pt x="271" y="194"/>
                  </a:lnTo>
                  <a:lnTo>
                    <a:pt x="269" y="194"/>
                  </a:lnTo>
                  <a:lnTo>
                    <a:pt x="268" y="194"/>
                  </a:lnTo>
                  <a:lnTo>
                    <a:pt x="266" y="195"/>
                  </a:lnTo>
                  <a:lnTo>
                    <a:pt x="266" y="199"/>
                  </a:lnTo>
                  <a:lnTo>
                    <a:pt x="265" y="200"/>
                  </a:lnTo>
                  <a:lnTo>
                    <a:pt x="263" y="203"/>
                  </a:lnTo>
                  <a:lnTo>
                    <a:pt x="262" y="203"/>
                  </a:lnTo>
                  <a:lnTo>
                    <a:pt x="262" y="205"/>
                  </a:lnTo>
                  <a:lnTo>
                    <a:pt x="262" y="206"/>
                  </a:lnTo>
                  <a:lnTo>
                    <a:pt x="262" y="208"/>
                  </a:lnTo>
                  <a:lnTo>
                    <a:pt x="259" y="211"/>
                  </a:lnTo>
                  <a:lnTo>
                    <a:pt x="256" y="212"/>
                  </a:lnTo>
                  <a:lnTo>
                    <a:pt x="256" y="214"/>
                  </a:lnTo>
                  <a:lnTo>
                    <a:pt x="259" y="215"/>
                  </a:lnTo>
                  <a:lnTo>
                    <a:pt x="260" y="217"/>
                  </a:lnTo>
                  <a:lnTo>
                    <a:pt x="260" y="218"/>
                  </a:lnTo>
                  <a:lnTo>
                    <a:pt x="260" y="220"/>
                  </a:lnTo>
                  <a:lnTo>
                    <a:pt x="260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60" y="224"/>
                  </a:lnTo>
                  <a:lnTo>
                    <a:pt x="260" y="226"/>
                  </a:lnTo>
                  <a:lnTo>
                    <a:pt x="260" y="227"/>
                  </a:lnTo>
                  <a:lnTo>
                    <a:pt x="260" y="229"/>
                  </a:lnTo>
                  <a:lnTo>
                    <a:pt x="260" y="230"/>
                  </a:lnTo>
                  <a:lnTo>
                    <a:pt x="259" y="230"/>
                  </a:lnTo>
                  <a:lnTo>
                    <a:pt x="259" y="233"/>
                  </a:lnTo>
                  <a:lnTo>
                    <a:pt x="259" y="235"/>
                  </a:lnTo>
                  <a:lnTo>
                    <a:pt x="256" y="235"/>
                  </a:lnTo>
                  <a:lnTo>
                    <a:pt x="256" y="236"/>
                  </a:lnTo>
                  <a:lnTo>
                    <a:pt x="259" y="236"/>
                  </a:lnTo>
                  <a:lnTo>
                    <a:pt x="259" y="238"/>
                  </a:lnTo>
                  <a:lnTo>
                    <a:pt x="260" y="238"/>
                  </a:lnTo>
                  <a:lnTo>
                    <a:pt x="260" y="239"/>
                  </a:lnTo>
                  <a:lnTo>
                    <a:pt x="260" y="241"/>
                  </a:lnTo>
                  <a:lnTo>
                    <a:pt x="259" y="244"/>
                  </a:lnTo>
                  <a:lnTo>
                    <a:pt x="256" y="244"/>
                  </a:lnTo>
                  <a:lnTo>
                    <a:pt x="256" y="245"/>
                  </a:lnTo>
                  <a:lnTo>
                    <a:pt x="256" y="247"/>
                  </a:lnTo>
                  <a:lnTo>
                    <a:pt x="259" y="249"/>
                  </a:lnTo>
                  <a:lnTo>
                    <a:pt x="259" y="250"/>
                  </a:lnTo>
                  <a:lnTo>
                    <a:pt x="259" y="252"/>
                  </a:lnTo>
                  <a:lnTo>
                    <a:pt x="259" y="253"/>
                  </a:lnTo>
                  <a:lnTo>
                    <a:pt x="260" y="255"/>
                  </a:lnTo>
                  <a:lnTo>
                    <a:pt x="260" y="256"/>
                  </a:lnTo>
                  <a:lnTo>
                    <a:pt x="259" y="258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60" y="265"/>
                  </a:lnTo>
                  <a:lnTo>
                    <a:pt x="260" y="267"/>
                  </a:lnTo>
                  <a:lnTo>
                    <a:pt x="260" y="268"/>
                  </a:lnTo>
                  <a:lnTo>
                    <a:pt x="262" y="270"/>
                  </a:lnTo>
                  <a:lnTo>
                    <a:pt x="262" y="271"/>
                  </a:lnTo>
                  <a:lnTo>
                    <a:pt x="262" y="273"/>
                  </a:lnTo>
                  <a:lnTo>
                    <a:pt x="263" y="274"/>
                  </a:lnTo>
                  <a:lnTo>
                    <a:pt x="262" y="274"/>
                  </a:lnTo>
                  <a:lnTo>
                    <a:pt x="260" y="274"/>
                  </a:lnTo>
                  <a:lnTo>
                    <a:pt x="259" y="274"/>
                  </a:lnTo>
                  <a:lnTo>
                    <a:pt x="256" y="274"/>
                  </a:lnTo>
                  <a:lnTo>
                    <a:pt x="256" y="276"/>
                  </a:lnTo>
                  <a:lnTo>
                    <a:pt x="256" y="277"/>
                  </a:lnTo>
                  <a:lnTo>
                    <a:pt x="256" y="279"/>
                  </a:lnTo>
                  <a:lnTo>
                    <a:pt x="259" y="279"/>
                  </a:lnTo>
                  <a:lnTo>
                    <a:pt x="259" y="280"/>
                  </a:lnTo>
                  <a:lnTo>
                    <a:pt x="256" y="280"/>
                  </a:lnTo>
                  <a:lnTo>
                    <a:pt x="256" y="282"/>
                  </a:lnTo>
                  <a:lnTo>
                    <a:pt x="256" y="283"/>
                  </a:lnTo>
                  <a:lnTo>
                    <a:pt x="256" y="285"/>
                  </a:lnTo>
                  <a:lnTo>
                    <a:pt x="256" y="286"/>
                  </a:lnTo>
                  <a:lnTo>
                    <a:pt x="256" y="288"/>
                  </a:lnTo>
                  <a:lnTo>
                    <a:pt x="256" y="289"/>
                  </a:lnTo>
                  <a:lnTo>
                    <a:pt x="256" y="291"/>
                  </a:lnTo>
                  <a:lnTo>
                    <a:pt x="259" y="291"/>
                  </a:lnTo>
                  <a:lnTo>
                    <a:pt x="260" y="292"/>
                  </a:lnTo>
                  <a:lnTo>
                    <a:pt x="260" y="294"/>
                  </a:lnTo>
                  <a:lnTo>
                    <a:pt x="260" y="295"/>
                  </a:lnTo>
                  <a:lnTo>
                    <a:pt x="260" y="297"/>
                  </a:lnTo>
                  <a:lnTo>
                    <a:pt x="262" y="297"/>
                  </a:lnTo>
                  <a:lnTo>
                    <a:pt x="262" y="299"/>
                  </a:lnTo>
                  <a:lnTo>
                    <a:pt x="263" y="299"/>
                  </a:lnTo>
                  <a:lnTo>
                    <a:pt x="263" y="300"/>
                  </a:lnTo>
                  <a:lnTo>
                    <a:pt x="263" y="302"/>
                  </a:lnTo>
                  <a:lnTo>
                    <a:pt x="262" y="302"/>
                  </a:lnTo>
                  <a:lnTo>
                    <a:pt x="262" y="303"/>
                  </a:lnTo>
                  <a:lnTo>
                    <a:pt x="260" y="303"/>
                  </a:lnTo>
                  <a:lnTo>
                    <a:pt x="260" y="305"/>
                  </a:lnTo>
                  <a:lnTo>
                    <a:pt x="262" y="305"/>
                  </a:lnTo>
                  <a:lnTo>
                    <a:pt x="262" y="306"/>
                  </a:lnTo>
                  <a:lnTo>
                    <a:pt x="262" y="308"/>
                  </a:lnTo>
                  <a:lnTo>
                    <a:pt x="263" y="308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6" y="311"/>
                  </a:lnTo>
                  <a:lnTo>
                    <a:pt x="266" y="312"/>
                  </a:lnTo>
                  <a:lnTo>
                    <a:pt x="268" y="314"/>
                  </a:lnTo>
                  <a:lnTo>
                    <a:pt x="269" y="314"/>
                  </a:lnTo>
                  <a:lnTo>
                    <a:pt x="271" y="315"/>
                  </a:lnTo>
                  <a:lnTo>
                    <a:pt x="272" y="315"/>
                  </a:lnTo>
                  <a:lnTo>
                    <a:pt x="274" y="315"/>
                  </a:lnTo>
                  <a:lnTo>
                    <a:pt x="274" y="317"/>
                  </a:lnTo>
                  <a:lnTo>
                    <a:pt x="275" y="317"/>
                  </a:lnTo>
                  <a:lnTo>
                    <a:pt x="277" y="317"/>
                  </a:lnTo>
                  <a:lnTo>
                    <a:pt x="279" y="317"/>
                  </a:lnTo>
                  <a:lnTo>
                    <a:pt x="279" y="318"/>
                  </a:lnTo>
                  <a:lnTo>
                    <a:pt x="280" y="318"/>
                  </a:lnTo>
                  <a:lnTo>
                    <a:pt x="283" y="320"/>
                  </a:lnTo>
                  <a:lnTo>
                    <a:pt x="285" y="321"/>
                  </a:lnTo>
                  <a:lnTo>
                    <a:pt x="286" y="323"/>
                  </a:lnTo>
                  <a:lnTo>
                    <a:pt x="288" y="324"/>
                  </a:lnTo>
                  <a:lnTo>
                    <a:pt x="289" y="324"/>
                  </a:lnTo>
                  <a:lnTo>
                    <a:pt x="291" y="326"/>
                  </a:lnTo>
                  <a:lnTo>
                    <a:pt x="292" y="327"/>
                  </a:lnTo>
                  <a:lnTo>
                    <a:pt x="294" y="329"/>
                  </a:lnTo>
                  <a:lnTo>
                    <a:pt x="294" y="330"/>
                  </a:lnTo>
                  <a:lnTo>
                    <a:pt x="294" y="332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1" y="338"/>
                  </a:lnTo>
                  <a:lnTo>
                    <a:pt x="291" y="339"/>
                  </a:lnTo>
                  <a:lnTo>
                    <a:pt x="291" y="341"/>
                  </a:lnTo>
                  <a:lnTo>
                    <a:pt x="291" y="342"/>
                  </a:lnTo>
                  <a:lnTo>
                    <a:pt x="291" y="344"/>
                  </a:lnTo>
                  <a:lnTo>
                    <a:pt x="292" y="344"/>
                  </a:lnTo>
                  <a:lnTo>
                    <a:pt x="292" y="345"/>
                  </a:lnTo>
                  <a:lnTo>
                    <a:pt x="294" y="347"/>
                  </a:lnTo>
                  <a:lnTo>
                    <a:pt x="294" y="348"/>
                  </a:lnTo>
                  <a:lnTo>
                    <a:pt x="295" y="348"/>
                  </a:lnTo>
                  <a:lnTo>
                    <a:pt x="295" y="350"/>
                  </a:lnTo>
                  <a:lnTo>
                    <a:pt x="298" y="353"/>
                  </a:lnTo>
                  <a:lnTo>
                    <a:pt x="301" y="353"/>
                  </a:lnTo>
                  <a:lnTo>
                    <a:pt x="301" y="355"/>
                  </a:lnTo>
                  <a:lnTo>
                    <a:pt x="303" y="355"/>
                  </a:lnTo>
                  <a:lnTo>
                    <a:pt x="304" y="355"/>
                  </a:lnTo>
                  <a:lnTo>
                    <a:pt x="306" y="355"/>
                  </a:lnTo>
                  <a:lnTo>
                    <a:pt x="306" y="353"/>
                  </a:lnTo>
                  <a:lnTo>
                    <a:pt x="306" y="355"/>
                  </a:lnTo>
                  <a:lnTo>
                    <a:pt x="307" y="355"/>
                  </a:lnTo>
                  <a:lnTo>
                    <a:pt x="307" y="358"/>
                  </a:lnTo>
                  <a:lnTo>
                    <a:pt x="309" y="359"/>
                  </a:lnTo>
                  <a:lnTo>
                    <a:pt x="309" y="361"/>
                  </a:lnTo>
                  <a:lnTo>
                    <a:pt x="309" y="364"/>
                  </a:lnTo>
                  <a:lnTo>
                    <a:pt x="310" y="367"/>
                  </a:lnTo>
                  <a:lnTo>
                    <a:pt x="310" y="368"/>
                  </a:lnTo>
                  <a:lnTo>
                    <a:pt x="309" y="371"/>
                  </a:lnTo>
                  <a:lnTo>
                    <a:pt x="307" y="373"/>
                  </a:lnTo>
                  <a:lnTo>
                    <a:pt x="306" y="377"/>
                  </a:lnTo>
                  <a:lnTo>
                    <a:pt x="304" y="379"/>
                  </a:lnTo>
                  <a:lnTo>
                    <a:pt x="303" y="382"/>
                  </a:lnTo>
                  <a:lnTo>
                    <a:pt x="303" y="383"/>
                  </a:lnTo>
                  <a:lnTo>
                    <a:pt x="301" y="385"/>
                  </a:lnTo>
                  <a:lnTo>
                    <a:pt x="301" y="386"/>
                  </a:lnTo>
                  <a:lnTo>
                    <a:pt x="300" y="386"/>
                  </a:lnTo>
                  <a:lnTo>
                    <a:pt x="300" y="388"/>
                  </a:lnTo>
                  <a:lnTo>
                    <a:pt x="298" y="389"/>
                  </a:lnTo>
                  <a:lnTo>
                    <a:pt x="298" y="391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7" y="398"/>
                  </a:lnTo>
                  <a:lnTo>
                    <a:pt x="295" y="400"/>
                  </a:lnTo>
                  <a:lnTo>
                    <a:pt x="294" y="400"/>
                  </a:lnTo>
                  <a:lnTo>
                    <a:pt x="291" y="402"/>
                  </a:lnTo>
                  <a:lnTo>
                    <a:pt x="291" y="403"/>
                  </a:lnTo>
                  <a:lnTo>
                    <a:pt x="289" y="403"/>
                  </a:lnTo>
                  <a:lnTo>
                    <a:pt x="286" y="405"/>
                  </a:lnTo>
                  <a:lnTo>
                    <a:pt x="285" y="406"/>
                  </a:lnTo>
                  <a:lnTo>
                    <a:pt x="283" y="406"/>
                  </a:lnTo>
                  <a:lnTo>
                    <a:pt x="282" y="406"/>
                  </a:lnTo>
                  <a:lnTo>
                    <a:pt x="279" y="408"/>
                  </a:lnTo>
                  <a:lnTo>
                    <a:pt x="274" y="409"/>
                  </a:lnTo>
                  <a:lnTo>
                    <a:pt x="272" y="409"/>
                  </a:lnTo>
                  <a:lnTo>
                    <a:pt x="272" y="411"/>
                  </a:lnTo>
                  <a:lnTo>
                    <a:pt x="266" y="411"/>
                  </a:lnTo>
                  <a:lnTo>
                    <a:pt x="262" y="412"/>
                  </a:lnTo>
                  <a:lnTo>
                    <a:pt x="259" y="414"/>
                  </a:lnTo>
                  <a:lnTo>
                    <a:pt x="256" y="414"/>
                  </a:lnTo>
                  <a:lnTo>
                    <a:pt x="247" y="415"/>
                  </a:lnTo>
                  <a:lnTo>
                    <a:pt x="244" y="415"/>
                  </a:lnTo>
                  <a:lnTo>
                    <a:pt x="241" y="415"/>
                  </a:lnTo>
                  <a:lnTo>
                    <a:pt x="238" y="417"/>
                  </a:lnTo>
                  <a:lnTo>
                    <a:pt x="235" y="417"/>
                  </a:lnTo>
                  <a:lnTo>
                    <a:pt x="233" y="417"/>
                  </a:lnTo>
                  <a:lnTo>
                    <a:pt x="232" y="417"/>
                  </a:lnTo>
                  <a:lnTo>
                    <a:pt x="229" y="417"/>
                  </a:lnTo>
                  <a:lnTo>
                    <a:pt x="226" y="417"/>
                  </a:lnTo>
                  <a:lnTo>
                    <a:pt x="224" y="418"/>
                  </a:lnTo>
                  <a:lnTo>
                    <a:pt x="221" y="417"/>
                  </a:lnTo>
                  <a:lnTo>
                    <a:pt x="219" y="417"/>
                  </a:lnTo>
                  <a:lnTo>
                    <a:pt x="218" y="417"/>
                  </a:lnTo>
                  <a:lnTo>
                    <a:pt x="215" y="415"/>
                  </a:lnTo>
                  <a:lnTo>
                    <a:pt x="213" y="415"/>
                  </a:lnTo>
                  <a:lnTo>
                    <a:pt x="212" y="414"/>
                  </a:lnTo>
                  <a:lnTo>
                    <a:pt x="210" y="412"/>
                  </a:lnTo>
                  <a:lnTo>
                    <a:pt x="207" y="412"/>
                  </a:lnTo>
                  <a:lnTo>
                    <a:pt x="206" y="412"/>
                  </a:lnTo>
                  <a:lnTo>
                    <a:pt x="207" y="414"/>
                  </a:lnTo>
                  <a:lnTo>
                    <a:pt x="207" y="415"/>
                  </a:lnTo>
                  <a:lnTo>
                    <a:pt x="209" y="415"/>
                  </a:lnTo>
                  <a:lnTo>
                    <a:pt x="209" y="417"/>
                  </a:lnTo>
                  <a:lnTo>
                    <a:pt x="209" y="418"/>
                  </a:lnTo>
                  <a:lnTo>
                    <a:pt x="209" y="420"/>
                  </a:lnTo>
                  <a:lnTo>
                    <a:pt x="209" y="421"/>
                  </a:lnTo>
                  <a:lnTo>
                    <a:pt x="210" y="421"/>
                  </a:lnTo>
                  <a:lnTo>
                    <a:pt x="210" y="423"/>
                  </a:lnTo>
                  <a:lnTo>
                    <a:pt x="212" y="423"/>
                  </a:lnTo>
                  <a:lnTo>
                    <a:pt x="210" y="423"/>
                  </a:lnTo>
                  <a:lnTo>
                    <a:pt x="210" y="424"/>
                  </a:lnTo>
                  <a:lnTo>
                    <a:pt x="212" y="424"/>
                  </a:lnTo>
                  <a:lnTo>
                    <a:pt x="213" y="424"/>
                  </a:lnTo>
                  <a:lnTo>
                    <a:pt x="215" y="424"/>
                  </a:lnTo>
                  <a:lnTo>
                    <a:pt x="216" y="426"/>
                  </a:lnTo>
                  <a:lnTo>
                    <a:pt x="216" y="427"/>
                  </a:lnTo>
                  <a:lnTo>
                    <a:pt x="215" y="427"/>
                  </a:lnTo>
                  <a:lnTo>
                    <a:pt x="213" y="426"/>
                  </a:lnTo>
                  <a:lnTo>
                    <a:pt x="213" y="424"/>
                  </a:lnTo>
                  <a:lnTo>
                    <a:pt x="212" y="424"/>
                  </a:lnTo>
                  <a:lnTo>
                    <a:pt x="212" y="426"/>
                  </a:lnTo>
                  <a:lnTo>
                    <a:pt x="213" y="426"/>
                  </a:lnTo>
                  <a:lnTo>
                    <a:pt x="213" y="427"/>
                  </a:lnTo>
                  <a:lnTo>
                    <a:pt x="215" y="427"/>
                  </a:lnTo>
                  <a:lnTo>
                    <a:pt x="216" y="427"/>
                  </a:lnTo>
                  <a:lnTo>
                    <a:pt x="216" y="429"/>
                  </a:lnTo>
                  <a:lnTo>
                    <a:pt x="216" y="430"/>
                  </a:lnTo>
                  <a:lnTo>
                    <a:pt x="216" y="432"/>
                  </a:lnTo>
                  <a:lnTo>
                    <a:pt x="218" y="435"/>
                  </a:lnTo>
                  <a:lnTo>
                    <a:pt x="218" y="436"/>
                  </a:lnTo>
                  <a:lnTo>
                    <a:pt x="218" y="438"/>
                  </a:lnTo>
                  <a:lnTo>
                    <a:pt x="216" y="438"/>
                  </a:lnTo>
                  <a:lnTo>
                    <a:pt x="215" y="438"/>
                  </a:lnTo>
                  <a:lnTo>
                    <a:pt x="213" y="436"/>
                  </a:lnTo>
                  <a:lnTo>
                    <a:pt x="215" y="438"/>
                  </a:lnTo>
                  <a:lnTo>
                    <a:pt x="213" y="438"/>
                  </a:lnTo>
                  <a:lnTo>
                    <a:pt x="215" y="438"/>
                  </a:lnTo>
                  <a:lnTo>
                    <a:pt x="215" y="441"/>
                  </a:lnTo>
                  <a:lnTo>
                    <a:pt x="215" y="442"/>
                  </a:lnTo>
                  <a:lnTo>
                    <a:pt x="215" y="444"/>
                  </a:lnTo>
                  <a:lnTo>
                    <a:pt x="215" y="445"/>
                  </a:lnTo>
                  <a:lnTo>
                    <a:pt x="215" y="447"/>
                  </a:lnTo>
                  <a:lnTo>
                    <a:pt x="215" y="448"/>
                  </a:lnTo>
                  <a:lnTo>
                    <a:pt x="213" y="448"/>
                  </a:lnTo>
                  <a:lnTo>
                    <a:pt x="213" y="450"/>
                  </a:lnTo>
                  <a:lnTo>
                    <a:pt x="215" y="451"/>
                  </a:lnTo>
                  <a:lnTo>
                    <a:pt x="215" y="453"/>
                  </a:lnTo>
                  <a:lnTo>
                    <a:pt x="216" y="453"/>
                  </a:lnTo>
                  <a:lnTo>
                    <a:pt x="216" y="455"/>
                  </a:lnTo>
                  <a:lnTo>
                    <a:pt x="218" y="455"/>
                  </a:lnTo>
                  <a:lnTo>
                    <a:pt x="218" y="456"/>
                  </a:lnTo>
                  <a:lnTo>
                    <a:pt x="219" y="456"/>
                  </a:lnTo>
                  <a:lnTo>
                    <a:pt x="219" y="458"/>
                  </a:lnTo>
                  <a:lnTo>
                    <a:pt x="218" y="458"/>
                  </a:lnTo>
                  <a:lnTo>
                    <a:pt x="218" y="456"/>
                  </a:lnTo>
                  <a:lnTo>
                    <a:pt x="218" y="458"/>
                  </a:lnTo>
                  <a:lnTo>
                    <a:pt x="219" y="459"/>
                  </a:lnTo>
                  <a:lnTo>
                    <a:pt x="221" y="458"/>
                  </a:lnTo>
                  <a:lnTo>
                    <a:pt x="221" y="459"/>
                  </a:lnTo>
                  <a:lnTo>
                    <a:pt x="221" y="461"/>
                  </a:lnTo>
                  <a:lnTo>
                    <a:pt x="221" y="462"/>
                  </a:lnTo>
                  <a:lnTo>
                    <a:pt x="219" y="464"/>
                  </a:lnTo>
                  <a:lnTo>
                    <a:pt x="218" y="465"/>
                  </a:lnTo>
                  <a:lnTo>
                    <a:pt x="215" y="467"/>
                  </a:lnTo>
                  <a:lnTo>
                    <a:pt x="213" y="467"/>
                  </a:lnTo>
                  <a:lnTo>
                    <a:pt x="212" y="467"/>
                  </a:lnTo>
                  <a:lnTo>
                    <a:pt x="212" y="468"/>
                  </a:lnTo>
                  <a:lnTo>
                    <a:pt x="210" y="468"/>
                  </a:lnTo>
                  <a:lnTo>
                    <a:pt x="207" y="470"/>
                  </a:lnTo>
                  <a:lnTo>
                    <a:pt x="203" y="470"/>
                  </a:lnTo>
                  <a:lnTo>
                    <a:pt x="201" y="470"/>
                  </a:lnTo>
                  <a:lnTo>
                    <a:pt x="200" y="470"/>
                  </a:lnTo>
                  <a:lnTo>
                    <a:pt x="197" y="470"/>
                  </a:lnTo>
                  <a:lnTo>
                    <a:pt x="194" y="470"/>
                  </a:lnTo>
                  <a:lnTo>
                    <a:pt x="192" y="470"/>
                  </a:lnTo>
                  <a:lnTo>
                    <a:pt x="189" y="468"/>
                  </a:lnTo>
                  <a:lnTo>
                    <a:pt x="189" y="467"/>
                  </a:lnTo>
                  <a:lnTo>
                    <a:pt x="188" y="467"/>
                  </a:lnTo>
                  <a:lnTo>
                    <a:pt x="186" y="467"/>
                  </a:lnTo>
                  <a:lnTo>
                    <a:pt x="185" y="467"/>
                  </a:lnTo>
                  <a:lnTo>
                    <a:pt x="180" y="464"/>
                  </a:lnTo>
                  <a:lnTo>
                    <a:pt x="177" y="464"/>
                  </a:lnTo>
                  <a:lnTo>
                    <a:pt x="176" y="462"/>
                  </a:lnTo>
                  <a:lnTo>
                    <a:pt x="173" y="462"/>
                  </a:lnTo>
                  <a:lnTo>
                    <a:pt x="171" y="462"/>
                  </a:lnTo>
                  <a:lnTo>
                    <a:pt x="169" y="462"/>
                  </a:lnTo>
                  <a:lnTo>
                    <a:pt x="171" y="461"/>
                  </a:lnTo>
                  <a:lnTo>
                    <a:pt x="171" y="462"/>
                  </a:lnTo>
                  <a:lnTo>
                    <a:pt x="173" y="462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1" y="459"/>
                  </a:lnTo>
                  <a:lnTo>
                    <a:pt x="169" y="459"/>
                  </a:lnTo>
                  <a:lnTo>
                    <a:pt x="168" y="459"/>
                  </a:lnTo>
                  <a:lnTo>
                    <a:pt x="168" y="461"/>
                  </a:lnTo>
                  <a:lnTo>
                    <a:pt x="168" y="459"/>
                  </a:lnTo>
                  <a:lnTo>
                    <a:pt x="169" y="461"/>
                  </a:lnTo>
                  <a:lnTo>
                    <a:pt x="168" y="461"/>
                  </a:lnTo>
                  <a:lnTo>
                    <a:pt x="166" y="461"/>
                  </a:lnTo>
                  <a:lnTo>
                    <a:pt x="166" y="462"/>
                  </a:lnTo>
                  <a:lnTo>
                    <a:pt x="165" y="462"/>
                  </a:lnTo>
                  <a:lnTo>
                    <a:pt x="166" y="464"/>
                  </a:lnTo>
                  <a:lnTo>
                    <a:pt x="165" y="464"/>
                  </a:lnTo>
                  <a:lnTo>
                    <a:pt x="165" y="465"/>
                  </a:lnTo>
                  <a:lnTo>
                    <a:pt x="166" y="467"/>
                  </a:lnTo>
                  <a:lnTo>
                    <a:pt x="168" y="471"/>
                  </a:lnTo>
                  <a:lnTo>
                    <a:pt x="169" y="473"/>
                  </a:lnTo>
                  <a:lnTo>
                    <a:pt x="169" y="474"/>
                  </a:lnTo>
                  <a:lnTo>
                    <a:pt x="171" y="476"/>
                  </a:lnTo>
                  <a:lnTo>
                    <a:pt x="171" y="477"/>
                  </a:lnTo>
                  <a:lnTo>
                    <a:pt x="173" y="477"/>
                  </a:lnTo>
                  <a:lnTo>
                    <a:pt x="173" y="479"/>
                  </a:lnTo>
                  <a:lnTo>
                    <a:pt x="173" y="480"/>
                  </a:lnTo>
                  <a:lnTo>
                    <a:pt x="173" y="482"/>
                  </a:lnTo>
                  <a:lnTo>
                    <a:pt x="174" y="483"/>
                  </a:lnTo>
                  <a:lnTo>
                    <a:pt x="174" y="485"/>
                  </a:lnTo>
                  <a:lnTo>
                    <a:pt x="174" y="486"/>
                  </a:lnTo>
                  <a:lnTo>
                    <a:pt x="174" y="488"/>
                  </a:lnTo>
                  <a:lnTo>
                    <a:pt x="174" y="489"/>
                  </a:lnTo>
                  <a:lnTo>
                    <a:pt x="176" y="491"/>
                  </a:lnTo>
                  <a:lnTo>
                    <a:pt x="177" y="492"/>
                  </a:lnTo>
                  <a:lnTo>
                    <a:pt x="179" y="494"/>
                  </a:lnTo>
                  <a:lnTo>
                    <a:pt x="180" y="494"/>
                  </a:lnTo>
                  <a:lnTo>
                    <a:pt x="182" y="494"/>
                  </a:lnTo>
                  <a:lnTo>
                    <a:pt x="182" y="495"/>
                  </a:lnTo>
                  <a:lnTo>
                    <a:pt x="183" y="495"/>
                  </a:lnTo>
                  <a:lnTo>
                    <a:pt x="185" y="495"/>
                  </a:lnTo>
                  <a:lnTo>
                    <a:pt x="186" y="495"/>
                  </a:lnTo>
                  <a:lnTo>
                    <a:pt x="188" y="495"/>
                  </a:lnTo>
                  <a:lnTo>
                    <a:pt x="188" y="497"/>
                  </a:lnTo>
                  <a:lnTo>
                    <a:pt x="186" y="498"/>
                  </a:lnTo>
                  <a:lnTo>
                    <a:pt x="186" y="500"/>
                  </a:lnTo>
                  <a:lnTo>
                    <a:pt x="188" y="500"/>
                  </a:lnTo>
                  <a:lnTo>
                    <a:pt x="189" y="500"/>
                  </a:lnTo>
                  <a:lnTo>
                    <a:pt x="191" y="500"/>
                  </a:lnTo>
                  <a:lnTo>
                    <a:pt x="192" y="500"/>
                  </a:lnTo>
                  <a:lnTo>
                    <a:pt x="195" y="500"/>
                  </a:lnTo>
                  <a:lnTo>
                    <a:pt x="197" y="500"/>
                  </a:lnTo>
                  <a:lnTo>
                    <a:pt x="197" y="498"/>
                  </a:lnTo>
                  <a:lnTo>
                    <a:pt x="197" y="497"/>
                  </a:lnTo>
                  <a:lnTo>
                    <a:pt x="195" y="497"/>
                  </a:lnTo>
                  <a:lnTo>
                    <a:pt x="195" y="495"/>
                  </a:lnTo>
                  <a:lnTo>
                    <a:pt x="194" y="495"/>
                  </a:lnTo>
                  <a:lnTo>
                    <a:pt x="192" y="495"/>
                  </a:lnTo>
                  <a:lnTo>
                    <a:pt x="191" y="495"/>
                  </a:lnTo>
                  <a:lnTo>
                    <a:pt x="194" y="495"/>
                  </a:lnTo>
                  <a:lnTo>
                    <a:pt x="195" y="494"/>
                  </a:lnTo>
                  <a:lnTo>
                    <a:pt x="197" y="492"/>
                  </a:lnTo>
                  <a:lnTo>
                    <a:pt x="198" y="492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1" y="492"/>
                  </a:lnTo>
                  <a:lnTo>
                    <a:pt x="203" y="494"/>
                  </a:lnTo>
                  <a:lnTo>
                    <a:pt x="203" y="495"/>
                  </a:lnTo>
                  <a:lnTo>
                    <a:pt x="204" y="495"/>
                  </a:lnTo>
                  <a:lnTo>
                    <a:pt x="204" y="497"/>
                  </a:lnTo>
                  <a:lnTo>
                    <a:pt x="206" y="498"/>
                  </a:lnTo>
                  <a:lnTo>
                    <a:pt x="206" y="500"/>
                  </a:lnTo>
                  <a:lnTo>
                    <a:pt x="207" y="505"/>
                  </a:lnTo>
                  <a:lnTo>
                    <a:pt x="207" y="506"/>
                  </a:lnTo>
                  <a:lnTo>
                    <a:pt x="207" y="508"/>
                  </a:lnTo>
                  <a:lnTo>
                    <a:pt x="207" y="509"/>
                  </a:lnTo>
                  <a:lnTo>
                    <a:pt x="206" y="509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0" y="511"/>
                  </a:lnTo>
                  <a:lnTo>
                    <a:pt x="198" y="511"/>
                  </a:lnTo>
                  <a:lnTo>
                    <a:pt x="197" y="509"/>
                  </a:lnTo>
                  <a:lnTo>
                    <a:pt x="195" y="508"/>
                  </a:lnTo>
                  <a:lnTo>
                    <a:pt x="195" y="506"/>
                  </a:lnTo>
                  <a:lnTo>
                    <a:pt x="195" y="505"/>
                  </a:lnTo>
                  <a:lnTo>
                    <a:pt x="194" y="505"/>
                  </a:lnTo>
                  <a:lnTo>
                    <a:pt x="194" y="503"/>
                  </a:lnTo>
                  <a:lnTo>
                    <a:pt x="192" y="503"/>
                  </a:lnTo>
                  <a:lnTo>
                    <a:pt x="191" y="501"/>
                  </a:lnTo>
                  <a:lnTo>
                    <a:pt x="188" y="501"/>
                  </a:lnTo>
                  <a:lnTo>
                    <a:pt x="186" y="501"/>
                  </a:lnTo>
                  <a:lnTo>
                    <a:pt x="186" y="503"/>
                  </a:lnTo>
                  <a:lnTo>
                    <a:pt x="185" y="503"/>
                  </a:lnTo>
                  <a:lnTo>
                    <a:pt x="185" y="505"/>
                  </a:lnTo>
                  <a:lnTo>
                    <a:pt x="183" y="505"/>
                  </a:lnTo>
                  <a:lnTo>
                    <a:pt x="182" y="505"/>
                  </a:lnTo>
                  <a:lnTo>
                    <a:pt x="182" y="506"/>
                  </a:lnTo>
                  <a:lnTo>
                    <a:pt x="180" y="508"/>
                  </a:lnTo>
                  <a:lnTo>
                    <a:pt x="182" y="508"/>
                  </a:lnTo>
                  <a:lnTo>
                    <a:pt x="182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8" y="511"/>
                  </a:lnTo>
                  <a:lnTo>
                    <a:pt x="189" y="512"/>
                  </a:lnTo>
                  <a:lnTo>
                    <a:pt x="191" y="512"/>
                  </a:lnTo>
                  <a:lnTo>
                    <a:pt x="192" y="512"/>
                  </a:lnTo>
                  <a:lnTo>
                    <a:pt x="194" y="512"/>
                  </a:lnTo>
                  <a:lnTo>
                    <a:pt x="194" y="514"/>
                  </a:lnTo>
                  <a:lnTo>
                    <a:pt x="195" y="512"/>
                  </a:lnTo>
                  <a:lnTo>
                    <a:pt x="197" y="514"/>
                  </a:lnTo>
                  <a:lnTo>
                    <a:pt x="195" y="514"/>
                  </a:lnTo>
                  <a:lnTo>
                    <a:pt x="194" y="515"/>
                  </a:lnTo>
                  <a:lnTo>
                    <a:pt x="192" y="517"/>
                  </a:lnTo>
                  <a:lnTo>
                    <a:pt x="189" y="517"/>
                  </a:lnTo>
                  <a:lnTo>
                    <a:pt x="186" y="520"/>
                  </a:lnTo>
                  <a:lnTo>
                    <a:pt x="185" y="520"/>
                  </a:lnTo>
                  <a:lnTo>
                    <a:pt x="185" y="521"/>
                  </a:lnTo>
                  <a:lnTo>
                    <a:pt x="185" y="523"/>
                  </a:lnTo>
                  <a:lnTo>
                    <a:pt x="183" y="524"/>
                  </a:lnTo>
                  <a:lnTo>
                    <a:pt x="183" y="526"/>
                  </a:lnTo>
                  <a:lnTo>
                    <a:pt x="182" y="527"/>
                  </a:lnTo>
                  <a:lnTo>
                    <a:pt x="182" y="529"/>
                  </a:lnTo>
                  <a:lnTo>
                    <a:pt x="182" y="530"/>
                  </a:lnTo>
                  <a:lnTo>
                    <a:pt x="182" y="532"/>
                  </a:lnTo>
                  <a:lnTo>
                    <a:pt x="183" y="532"/>
                  </a:lnTo>
                  <a:lnTo>
                    <a:pt x="183" y="533"/>
                  </a:lnTo>
                  <a:lnTo>
                    <a:pt x="185" y="535"/>
                  </a:lnTo>
                  <a:lnTo>
                    <a:pt x="185" y="536"/>
                  </a:lnTo>
                  <a:lnTo>
                    <a:pt x="186" y="536"/>
                  </a:lnTo>
                  <a:lnTo>
                    <a:pt x="185" y="536"/>
                  </a:lnTo>
                  <a:lnTo>
                    <a:pt x="186" y="538"/>
                  </a:lnTo>
                  <a:lnTo>
                    <a:pt x="186" y="539"/>
                  </a:lnTo>
                  <a:lnTo>
                    <a:pt x="188" y="541"/>
                  </a:lnTo>
                  <a:lnTo>
                    <a:pt x="186" y="541"/>
                  </a:lnTo>
                  <a:lnTo>
                    <a:pt x="186" y="544"/>
                  </a:lnTo>
                  <a:lnTo>
                    <a:pt x="186" y="545"/>
                  </a:lnTo>
                  <a:lnTo>
                    <a:pt x="188" y="545"/>
                  </a:lnTo>
                  <a:lnTo>
                    <a:pt x="188" y="547"/>
                  </a:lnTo>
                  <a:lnTo>
                    <a:pt x="189" y="547"/>
                  </a:lnTo>
                  <a:lnTo>
                    <a:pt x="189" y="548"/>
                  </a:lnTo>
                  <a:lnTo>
                    <a:pt x="188" y="548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89" y="551"/>
                  </a:lnTo>
                  <a:lnTo>
                    <a:pt x="188" y="551"/>
                  </a:lnTo>
                  <a:lnTo>
                    <a:pt x="188" y="550"/>
                  </a:lnTo>
                  <a:lnTo>
                    <a:pt x="188" y="551"/>
                  </a:lnTo>
                  <a:lnTo>
                    <a:pt x="188" y="550"/>
                  </a:lnTo>
                  <a:lnTo>
                    <a:pt x="186" y="551"/>
                  </a:lnTo>
                  <a:lnTo>
                    <a:pt x="188" y="551"/>
                  </a:lnTo>
                  <a:lnTo>
                    <a:pt x="186" y="551"/>
                  </a:lnTo>
                  <a:lnTo>
                    <a:pt x="188" y="551"/>
                  </a:lnTo>
                  <a:lnTo>
                    <a:pt x="188" y="553"/>
                  </a:lnTo>
                  <a:lnTo>
                    <a:pt x="188" y="551"/>
                  </a:lnTo>
                  <a:lnTo>
                    <a:pt x="188" y="553"/>
                  </a:lnTo>
                  <a:lnTo>
                    <a:pt x="186" y="553"/>
                  </a:lnTo>
                  <a:lnTo>
                    <a:pt x="186" y="551"/>
                  </a:lnTo>
                  <a:lnTo>
                    <a:pt x="186" y="553"/>
                  </a:lnTo>
                  <a:lnTo>
                    <a:pt x="185" y="553"/>
                  </a:lnTo>
                  <a:lnTo>
                    <a:pt x="185" y="554"/>
                  </a:lnTo>
                  <a:lnTo>
                    <a:pt x="183" y="554"/>
                  </a:lnTo>
                  <a:lnTo>
                    <a:pt x="183" y="556"/>
                  </a:lnTo>
                  <a:lnTo>
                    <a:pt x="183" y="558"/>
                  </a:lnTo>
                  <a:lnTo>
                    <a:pt x="182" y="558"/>
                  </a:lnTo>
                  <a:lnTo>
                    <a:pt x="183" y="558"/>
                  </a:lnTo>
                  <a:lnTo>
                    <a:pt x="183" y="559"/>
                  </a:lnTo>
                  <a:lnTo>
                    <a:pt x="185" y="559"/>
                  </a:lnTo>
                  <a:lnTo>
                    <a:pt x="186" y="559"/>
                  </a:lnTo>
                  <a:lnTo>
                    <a:pt x="186" y="561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62"/>
                  </a:lnTo>
                  <a:lnTo>
                    <a:pt x="186" y="564"/>
                  </a:lnTo>
                  <a:lnTo>
                    <a:pt x="185" y="564"/>
                  </a:lnTo>
                  <a:lnTo>
                    <a:pt x="183" y="562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82" y="562"/>
                  </a:lnTo>
                  <a:lnTo>
                    <a:pt x="180" y="562"/>
                  </a:lnTo>
                  <a:lnTo>
                    <a:pt x="182" y="562"/>
                  </a:lnTo>
                  <a:lnTo>
                    <a:pt x="182" y="564"/>
                  </a:lnTo>
                  <a:lnTo>
                    <a:pt x="180" y="564"/>
                  </a:lnTo>
                  <a:lnTo>
                    <a:pt x="179" y="562"/>
                  </a:lnTo>
                  <a:lnTo>
                    <a:pt x="177" y="562"/>
                  </a:lnTo>
                  <a:lnTo>
                    <a:pt x="176" y="562"/>
                  </a:lnTo>
                  <a:lnTo>
                    <a:pt x="174" y="562"/>
                  </a:lnTo>
                  <a:lnTo>
                    <a:pt x="174" y="564"/>
                  </a:lnTo>
                  <a:lnTo>
                    <a:pt x="173" y="564"/>
                  </a:lnTo>
                  <a:lnTo>
                    <a:pt x="171" y="564"/>
                  </a:lnTo>
                  <a:lnTo>
                    <a:pt x="169" y="564"/>
                  </a:lnTo>
                  <a:lnTo>
                    <a:pt x="169" y="565"/>
                  </a:lnTo>
                  <a:lnTo>
                    <a:pt x="171" y="565"/>
                  </a:lnTo>
                  <a:lnTo>
                    <a:pt x="171" y="567"/>
                  </a:lnTo>
                  <a:lnTo>
                    <a:pt x="169" y="565"/>
                  </a:lnTo>
                  <a:lnTo>
                    <a:pt x="168" y="565"/>
                  </a:lnTo>
                  <a:lnTo>
                    <a:pt x="169" y="567"/>
                  </a:lnTo>
                  <a:lnTo>
                    <a:pt x="171" y="567"/>
                  </a:lnTo>
                  <a:lnTo>
                    <a:pt x="169" y="567"/>
                  </a:lnTo>
                  <a:lnTo>
                    <a:pt x="168" y="567"/>
                  </a:lnTo>
                  <a:lnTo>
                    <a:pt x="165" y="568"/>
                  </a:lnTo>
                  <a:lnTo>
                    <a:pt x="163" y="568"/>
                  </a:lnTo>
                  <a:lnTo>
                    <a:pt x="162" y="568"/>
                  </a:lnTo>
                  <a:lnTo>
                    <a:pt x="162" y="570"/>
                  </a:lnTo>
                  <a:lnTo>
                    <a:pt x="160" y="571"/>
                  </a:lnTo>
                  <a:lnTo>
                    <a:pt x="160" y="573"/>
                  </a:lnTo>
                  <a:lnTo>
                    <a:pt x="160" y="574"/>
                  </a:lnTo>
                  <a:lnTo>
                    <a:pt x="159" y="574"/>
                  </a:lnTo>
                  <a:lnTo>
                    <a:pt x="159" y="576"/>
                  </a:lnTo>
                  <a:lnTo>
                    <a:pt x="159" y="577"/>
                  </a:lnTo>
                  <a:lnTo>
                    <a:pt x="157" y="577"/>
                  </a:lnTo>
                  <a:lnTo>
                    <a:pt x="159" y="579"/>
                  </a:lnTo>
                  <a:lnTo>
                    <a:pt x="159" y="580"/>
                  </a:lnTo>
                  <a:lnTo>
                    <a:pt x="157" y="582"/>
                  </a:lnTo>
                  <a:lnTo>
                    <a:pt x="157" y="583"/>
                  </a:lnTo>
                  <a:lnTo>
                    <a:pt x="156" y="585"/>
                  </a:lnTo>
                  <a:lnTo>
                    <a:pt x="157" y="585"/>
                  </a:lnTo>
                  <a:lnTo>
                    <a:pt x="156" y="585"/>
                  </a:lnTo>
                  <a:lnTo>
                    <a:pt x="156" y="586"/>
                  </a:lnTo>
                  <a:lnTo>
                    <a:pt x="156" y="588"/>
                  </a:lnTo>
                  <a:lnTo>
                    <a:pt x="157" y="589"/>
                  </a:lnTo>
                  <a:lnTo>
                    <a:pt x="159" y="594"/>
                  </a:lnTo>
                  <a:lnTo>
                    <a:pt x="160" y="595"/>
                  </a:lnTo>
                  <a:lnTo>
                    <a:pt x="163" y="598"/>
                  </a:lnTo>
                  <a:lnTo>
                    <a:pt x="165" y="600"/>
                  </a:lnTo>
                  <a:lnTo>
                    <a:pt x="166" y="600"/>
                  </a:lnTo>
                  <a:lnTo>
                    <a:pt x="168" y="600"/>
                  </a:lnTo>
                  <a:lnTo>
                    <a:pt x="168" y="601"/>
                  </a:lnTo>
                  <a:lnTo>
                    <a:pt x="169" y="601"/>
                  </a:lnTo>
                  <a:lnTo>
                    <a:pt x="171" y="601"/>
                  </a:lnTo>
                  <a:lnTo>
                    <a:pt x="171" y="603"/>
                  </a:lnTo>
                  <a:lnTo>
                    <a:pt x="173" y="603"/>
                  </a:lnTo>
                  <a:lnTo>
                    <a:pt x="173" y="604"/>
                  </a:lnTo>
                  <a:lnTo>
                    <a:pt x="174" y="604"/>
                  </a:lnTo>
                  <a:lnTo>
                    <a:pt x="174" y="606"/>
                  </a:lnTo>
                  <a:lnTo>
                    <a:pt x="177" y="608"/>
                  </a:lnTo>
                  <a:lnTo>
                    <a:pt x="179" y="609"/>
                  </a:lnTo>
                  <a:lnTo>
                    <a:pt x="182" y="611"/>
                  </a:lnTo>
                  <a:lnTo>
                    <a:pt x="183" y="611"/>
                  </a:lnTo>
                  <a:lnTo>
                    <a:pt x="185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89" y="611"/>
                  </a:lnTo>
                  <a:lnTo>
                    <a:pt x="191" y="611"/>
                  </a:lnTo>
                  <a:lnTo>
                    <a:pt x="194" y="611"/>
                  </a:lnTo>
                  <a:lnTo>
                    <a:pt x="195" y="611"/>
                  </a:lnTo>
                  <a:lnTo>
                    <a:pt x="197" y="611"/>
                  </a:lnTo>
                  <a:lnTo>
                    <a:pt x="197" y="612"/>
                  </a:lnTo>
                  <a:lnTo>
                    <a:pt x="198" y="612"/>
                  </a:lnTo>
                  <a:lnTo>
                    <a:pt x="198" y="614"/>
                  </a:lnTo>
                  <a:lnTo>
                    <a:pt x="200" y="614"/>
                  </a:lnTo>
                  <a:lnTo>
                    <a:pt x="201" y="615"/>
                  </a:lnTo>
                  <a:lnTo>
                    <a:pt x="201" y="617"/>
                  </a:lnTo>
                  <a:lnTo>
                    <a:pt x="203" y="618"/>
                  </a:lnTo>
                  <a:lnTo>
                    <a:pt x="203" y="621"/>
                  </a:lnTo>
                  <a:lnTo>
                    <a:pt x="203" y="623"/>
                  </a:lnTo>
                  <a:lnTo>
                    <a:pt x="203" y="624"/>
                  </a:lnTo>
                  <a:lnTo>
                    <a:pt x="203" y="626"/>
                  </a:lnTo>
                  <a:lnTo>
                    <a:pt x="203" y="627"/>
                  </a:lnTo>
                  <a:lnTo>
                    <a:pt x="201" y="627"/>
                  </a:lnTo>
                  <a:lnTo>
                    <a:pt x="201" y="626"/>
                  </a:lnTo>
                  <a:lnTo>
                    <a:pt x="200" y="626"/>
                  </a:lnTo>
                  <a:lnTo>
                    <a:pt x="198" y="627"/>
                  </a:lnTo>
                  <a:lnTo>
                    <a:pt x="197" y="629"/>
                  </a:lnTo>
                  <a:lnTo>
                    <a:pt x="195" y="629"/>
                  </a:lnTo>
                  <a:lnTo>
                    <a:pt x="194" y="629"/>
                  </a:lnTo>
                  <a:lnTo>
                    <a:pt x="195" y="629"/>
                  </a:lnTo>
                  <a:lnTo>
                    <a:pt x="197" y="629"/>
                  </a:lnTo>
                  <a:lnTo>
                    <a:pt x="198" y="629"/>
                  </a:lnTo>
                  <a:lnTo>
                    <a:pt x="200" y="627"/>
                  </a:lnTo>
                  <a:lnTo>
                    <a:pt x="201" y="627"/>
                  </a:lnTo>
                  <a:lnTo>
                    <a:pt x="203" y="627"/>
                  </a:lnTo>
                  <a:lnTo>
                    <a:pt x="203" y="629"/>
                  </a:lnTo>
                  <a:lnTo>
                    <a:pt x="204" y="630"/>
                  </a:lnTo>
                  <a:lnTo>
                    <a:pt x="206" y="630"/>
                  </a:lnTo>
                  <a:lnTo>
                    <a:pt x="206" y="632"/>
                  </a:lnTo>
                  <a:lnTo>
                    <a:pt x="204" y="632"/>
                  </a:lnTo>
                  <a:lnTo>
                    <a:pt x="203" y="630"/>
                  </a:lnTo>
                  <a:lnTo>
                    <a:pt x="203" y="632"/>
                  </a:lnTo>
                  <a:lnTo>
                    <a:pt x="203" y="633"/>
                  </a:lnTo>
                  <a:lnTo>
                    <a:pt x="204" y="635"/>
                  </a:lnTo>
                  <a:lnTo>
                    <a:pt x="203" y="635"/>
                  </a:lnTo>
                  <a:lnTo>
                    <a:pt x="201" y="635"/>
                  </a:lnTo>
                  <a:lnTo>
                    <a:pt x="200" y="635"/>
                  </a:lnTo>
                  <a:lnTo>
                    <a:pt x="200" y="636"/>
                  </a:lnTo>
                  <a:lnTo>
                    <a:pt x="200" y="638"/>
                  </a:lnTo>
                  <a:lnTo>
                    <a:pt x="198" y="638"/>
                  </a:lnTo>
                  <a:lnTo>
                    <a:pt x="198" y="639"/>
                  </a:lnTo>
                  <a:lnTo>
                    <a:pt x="198" y="641"/>
                  </a:lnTo>
                  <a:lnTo>
                    <a:pt x="197" y="641"/>
                  </a:lnTo>
                  <a:lnTo>
                    <a:pt x="197" y="642"/>
                  </a:lnTo>
                  <a:lnTo>
                    <a:pt x="195" y="642"/>
                  </a:lnTo>
                  <a:lnTo>
                    <a:pt x="194" y="642"/>
                  </a:lnTo>
                  <a:lnTo>
                    <a:pt x="192" y="642"/>
                  </a:lnTo>
                  <a:lnTo>
                    <a:pt x="192" y="644"/>
                  </a:lnTo>
                  <a:lnTo>
                    <a:pt x="191" y="644"/>
                  </a:lnTo>
                  <a:lnTo>
                    <a:pt x="191" y="647"/>
                  </a:lnTo>
                  <a:lnTo>
                    <a:pt x="191" y="648"/>
                  </a:lnTo>
                  <a:lnTo>
                    <a:pt x="189" y="648"/>
                  </a:lnTo>
                  <a:lnTo>
                    <a:pt x="188" y="648"/>
                  </a:lnTo>
                  <a:lnTo>
                    <a:pt x="186" y="650"/>
                  </a:lnTo>
                  <a:lnTo>
                    <a:pt x="186" y="651"/>
                  </a:lnTo>
                  <a:lnTo>
                    <a:pt x="186" y="653"/>
                  </a:lnTo>
                  <a:lnTo>
                    <a:pt x="185" y="654"/>
                  </a:lnTo>
                  <a:lnTo>
                    <a:pt x="183" y="654"/>
                  </a:lnTo>
                  <a:lnTo>
                    <a:pt x="182" y="657"/>
                  </a:lnTo>
                  <a:lnTo>
                    <a:pt x="182" y="659"/>
                  </a:lnTo>
                  <a:lnTo>
                    <a:pt x="182" y="661"/>
                  </a:lnTo>
                  <a:lnTo>
                    <a:pt x="180" y="661"/>
                  </a:lnTo>
                  <a:lnTo>
                    <a:pt x="182" y="661"/>
                  </a:lnTo>
                  <a:lnTo>
                    <a:pt x="182" y="662"/>
                  </a:lnTo>
                  <a:lnTo>
                    <a:pt x="182" y="664"/>
                  </a:lnTo>
                  <a:lnTo>
                    <a:pt x="180" y="664"/>
                  </a:lnTo>
                  <a:lnTo>
                    <a:pt x="182" y="664"/>
                  </a:lnTo>
                  <a:lnTo>
                    <a:pt x="182" y="665"/>
                  </a:lnTo>
                  <a:lnTo>
                    <a:pt x="180" y="665"/>
                  </a:lnTo>
                  <a:lnTo>
                    <a:pt x="179" y="667"/>
                  </a:lnTo>
                  <a:lnTo>
                    <a:pt x="180" y="667"/>
                  </a:lnTo>
                  <a:lnTo>
                    <a:pt x="182" y="667"/>
                  </a:lnTo>
                  <a:lnTo>
                    <a:pt x="182" y="665"/>
                  </a:lnTo>
                  <a:lnTo>
                    <a:pt x="182" y="664"/>
                  </a:lnTo>
                  <a:lnTo>
                    <a:pt x="182" y="662"/>
                  </a:lnTo>
                  <a:lnTo>
                    <a:pt x="182" y="664"/>
                  </a:lnTo>
                  <a:lnTo>
                    <a:pt x="183" y="664"/>
                  </a:lnTo>
                  <a:lnTo>
                    <a:pt x="183" y="665"/>
                  </a:lnTo>
                  <a:lnTo>
                    <a:pt x="183" y="667"/>
                  </a:lnTo>
                  <a:lnTo>
                    <a:pt x="183" y="668"/>
                  </a:lnTo>
                  <a:lnTo>
                    <a:pt x="183" y="670"/>
                  </a:lnTo>
                  <a:lnTo>
                    <a:pt x="183" y="671"/>
                  </a:lnTo>
                  <a:lnTo>
                    <a:pt x="183" y="673"/>
                  </a:lnTo>
                  <a:lnTo>
                    <a:pt x="185" y="673"/>
                  </a:lnTo>
                  <a:lnTo>
                    <a:pt x="185" y="676"/>
                  </a:lnTo>
                  <a:lnTo>
                    <a:pt x="185" y="677"/>
                  </a:lnTo>
                  <a:lnTo>
                    <a:pt x="185" y="679"/>
                  </a:lnTo>
                  <a:lnTo>
                    <a:pt x="183" y="680"/>
                  </a:lnTo>
                  <a:lnTo>
                    <a:pt x="182" y="682"/>
                  </a:lnTo>
                  <a:lnTo>
                    <a:pt x="180" y="682"/>
                  </a:lnTo>
                  <a:lnTo>
                    <a:pt x="179" y="683"/>
                  </a:lnTo>
                  <a:lnTo>
                    <a:pt x="177" y="683"/>
                  </a:lnTo>
                  <a:lnTo>
                    <a:pt x="176" y="683"/>
                  </a:lnTo>
                  <a:lnTo>
                    <a:pt x="176" y="682"/>
                  </a:lnTo>
                  <a:lnTo>
                    <a:pt x="174" y="682"/>
                  </a:lnTo>
                  <a:lnTo>
                    <a:pt x="174" y="680"/>
                  </a:lnTo>
                  <a:lnTo>
                    <a:pt x="173" y="680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69" y="677"/>
                  </a:lnTo>
                  <a:lnTo>
                    <a:pt x="169" y="676"/>
                  </a:lnTo>
                  <a:lnTo>
                    <a:pt x="168" y="676"/>
                  </a:lnTo>
                  <a:lnTo>
                    <a:pt x="168" y="674"/>
                  </a:lnTo>
                  <a:lnTo>
                    <a:pt x="166" y="674"/>
                  </a:lnTo>
                  <a:lnTo>
                    <a:pt x="165" y="674"/>
                  </a:lnTo>
                  <a:lnTo>
                    <a:pt x="166" y="674"/>
                  </a:lnTo>
                  <a:lnTo>
                    <a:pt x="168" y="674"/>
                  </a:lnTo>
                  <a:lnTo>
                    <a:pt x="168" y="676"/>
                  </a:lnTo>
                  <a:lnTo>
                    <a:pt x="169" y="677"/>
                  </a:lnTo>
                  <a:lnTo>
                    <a:pt x="169" y="679"/>
                  </a:lnTo>
                  <a:lnTo>
                    <a:pt x="169" y="680"/>
                  </a:lnTo>
                  <a:lnTo>
                    <a:pt x="168" y="680"/>
                  </a:lnTo>
                  <a:lnTo>
                    <a:pt x="168" y="679"/>
                  </a:lnTo>
                  <a:lnTo>
                    <a:pt x="166" y="680"/>
                  </a:lnTo>
                  <a:lnTo>
                    <a:pt x="165" y="679"/>
                  </a:lnTo>
                  <a:lnTo>
                    <a:pt x="165" y="680"/>
                  </a:lnTo>
                  <a:lnTo>
                    <a:pt x="163" y="680"/>
                  </a:lnTo>
                  <a:lnTo>
                    <a:pt x="165" y="680"/>
                  </a:lnTo>
                  <a:lnTo>
                    <a:pt x="166" y="680"/>
                  </a:lnTo>
                  <a:lnTo>
                    <a:pt x="168" y="680"/>
                  </a:lnTo>
                  <a:lnTo>
                    <a:pt x="169" y="680"/>
                  </a:lnTo>
                  <a:lnTo>
                    <a:pt x="171" y="680"/>
                  </a:lnTo>
                  <a:lnTo>
                    <a:pt x="173" y="680"/>
                  </a:lnTo>
                  <a:lnTo>
                    <a:pt x="173" y="682"/>
                  </a:lnTo>
                  <a:lnTo>
                    <a:pt x="174" y="683"/>
                  </a:lnTo>
                  <a:lnTo>
                    <a:pt x="176" y="683"/>
                  </a:lnTo>
                  <a:lnTo>
                    <a:pt x="177" y="683"/>
                  </a:lnTo>
                  <a:lnTo>
                    <a:pt x="177" y="685"/>
                  </a:lnTo>
                  <a:lnTo>
                    <a:pt x="176" y="685"/>
                  </a:lnTo>
                  <a:lnTo>
                    <a:pt x="173" y="686"/>
                  </a:lnTo>
                  <a:lnTo>
                    <a:pt x="171" y="686"/>
                  </a:lnTo>
                  <a:lnTo>
                    <a:pt x="169" y="686"/>
                  </a:lnTo>
                  <a:lnTo>
                    <a:pt x="169" y="688"/>
                  </a:lnTo>
                  <a:lnTo>
                    <a:pt x="168" y="688"/>
                  </a:lnTo>
                  <a:lnTo>
                    <a:pt x="168" y="689"/>
                  </a:lnTo>
                  <a:lnTo>
                    <a:pt x="168" y="691"/>
                  </a:lnTo>
                  <a:lnTo>
                    <a:pt x="166" y="692"/>
                  </a:lnTo>
                  <a:lnTo>
                    <a:pt x="166" y="694"/>
                  </a:lnTo>
                  <a:lnTo>
                    <a:pt x="166" y="695"/>
                  </a:lnTo>
                  <a:lnTo>
                    <a:pt x="166" y="697"/>
                  </a:lnTo>
                  <a:lnTo>
                    <a:pt x="168" y="698"/>
                  </a:lnTo>
                  <a:lnTo>
                    <a:pt x="168" y="700"/>
                  </a:lnTo>
                  <a:lnTo>
                    <a:pt x="169" y="701"/>
                  </a:lnTo>
                  <a:lnTo>
                    <a:pt x="168" y="701"/>
                  </a:lnTo>
                  <a:lnTo>
                    <a:pt x="166" y="703"/>
                  </a:lnTo>
                  <a:lnTo>
                    <a:pt x="166" y="704"/>
                  </a:lnTo>
                  <a:lnTo>
                    <a:pt x="165" y="704"/>
                  </a:lnTo>
                  <a:lnTo>
                    <a:pt x="166" y="704"/>
                  </a:lnTo>
                  <a:lnTo>
                    <a:pt x="166" y="703"/>
                  </a:lnTo>
                  <a:lnTo>
                    <a:pt x="168" y="703"/>
                  </a:lnTo>
                  <a:lnTo>
                    <a:pt x="169" y="703"/>
                  </a:lnTo>
                  <a:lnTo>
                    <a:pt x="169" y="704"/>
                  </a:lnTo>
                  <a:lnTo>
                    <a:pt x="171" y="706"/>
                  </a:lnTo>
                  <a:lnTo>
                    <a:pt x="173" y="707"/>
                  </a:lnTo>
                  <a:lnTo>
                    <a:pt x="173" y="709"/>
                  </a:lnTo>
                  <a:lnTo>
                    <a:pt x="174" y="709"/>
                  </a:lnTo>
                  <a:lnTo>
                    <a:pt x="174" y="711"/>
                  </a:lnTo>
                  <a:lnTo>
                    <a:pt x="177" y="715"/>
                  </a:lnTo>
                  <a:lnTo>
                    <a:pt x="179" y="715"/>
                  </a:lnTo>
                  <a:lnTo>
                    <a:pt x="179" y="717"/>
                  </a:lnTo>
                  <a:lnTo>
                    <a:pt x="177" y="717"/>
                  </a:lnTo>
                  <a:lnTo>
                    <a:pt x="176" y="717"/>
                  </a:lnTo>
                  <a:lnTo>
                    <a:pt x="174" y="717"/>
                  </a:lnTo>
                  <a:lnTo>
                    <a:pt x="173" y="717"/>
                  </a:lnTo>
                  <a:lnTo>
                    <a:pt x="171" y="717"/>
                  </a:lnTo>
                  <a:lnTo>
                    <a:pt x="169" y="717"/>
                  </a:lnTo>
                  <a:lnTo>
                    <a:pt x="168" y="717"/>
                  </a:lnTo>
                  <a:lnTo>
                    <a:pt x="166" y="718"/>
                  </a:lnTo>
                  <a:lnTo>
                    <a:pt x="171" y="717"/>
                  </a:lnTo>
                  <a:lnTo>
                    <a:pt x="173" y="717"/>
                  </a:lnTo>
                  <a:lnTo>
                    <a:pt x="174" y="718"/>
                  </a:lnTo>
                  <a:lnTo>
                    <a:pt x="176" y="718"/>
                  </a:lnTo>
                  <a:lnTo>
                    <a:pt x="174" y="720"/>
                  </a:lnTo>
                  <a:lnTo>
                    <a:pt x="176" y="720"/>
                  </a:lnTo>
                  <a:lnTo>
                    <a:pt x="177" y="718"/>
                  </a:lnTo>
                  <a:lnTo>
                    <a:pt x="177" y="717"/>
                  </a:lnTo>
                  <a:lnTo>
                    <a:pt x="179" y="718"/>
                  </a:lnTo>
                  <a:lnTo>
                    <a:pt x="182" y="721"/>
                  </a:lnTo>
                  <a:lnTo>
                    <a:pt x="183" y="721"/>
                  </a:lnTo>
                  <a:lnTo>
                    <a:pt x="185" y="724"/>
                  </a:lnTo>
                  <a:lnTo>
                    <a:pt x="188" y="726"/>
                  </a:lnTo>
                  <a:lnTo>
                    <a:pt x="192" y="730"/>
                  </a:lnTo>
                  <a:lnTo>
                    <a:pt x="195" y="733"/>
                  </a:lnTo>
                  <a:lnTo>
                    <a:pt x="197" y="733"/>
                  </a:lnTo>
                  <a:lnTo>
                    <a:pt x="195" y="735"/>
                  </a:lnTo>
                  <a:lnTo>
                    <a:pt x="194" y="733"/>
                  </a:lnTo>
                  <a:lnTo>
                    <a:pt x="192" y="733"/>
                  </a:lnTo>
                  <a:lnTo>
                    <a:pt x="191" y="732"/>
                  </a:lnTo>
                  <a:lnTo>
                    <a:pt x="188" y="732"/>
                  </a:lnTo>
                  <a:lnTo>
                    <a:pt x="186" y="732"/>
                  </a:lnTo>
                  <a:lnTo>
                    <a:pt x="183" y="730"/>
                  </a:lnTo>
                  <a:lnTo>
                    <a:pt x="179" y="729"/>
                  </a:lnTo>
                  <a:lnTo>
                    <a:pt x="174" y="729"/>
                  </a:lnTo>
                  <a:lnTo>
                    <a:pt x="171" y="729"/>
                  </a:lnTo>
                  <a:lnTo>
                    <a:pt x="166" y="727"/>
                  </a:lnTo>
                  <a:lnTo>
                    <a:pt x="165" y="726"/>
                  </a:lnTo>
                  <a:lnTo>
                    <a:pt x="163" y="726"/>
                  </a:lnTo>
                  <a:lnTo>
                    <a:pt x="159" y="726"/>
                  </a:lnTo>
                  <a:lnTo>
                    <a:pt x="154" y="726"/>
                  </a:lnTo>
                  <a:lnTo>
                    <a:pt x="150" y="726"/>
                  </a:lnTo>
                  <a:lnTo>
                    <a:pt x="145" y="726"/>
                  </a:lnTo>
                  <a:lnTo>
                    <a:pt x="141" y="726"/>
                  </a:lnTo>
                  <a:lnTo>
                    <a:pt x="136" y="726"/>
                  </a:lnTo>
                  <a:lnTo>
                    <a:pt x="133" y="726"/>
                  </a:lnTo>
                  <a:lnTo>
                    <a:pt x="129" y="726"/>
                  </a:lnTo>
                  <a:lnTo>
                    <a:pt x="127" y="726"/>
                  </a:lnTo>
                  <a:lnTo>
                    <a:pt x="126" y="726"/>
                  </a:lnTo>
                  <a:lnTo>
                    <a:pt x="126" y="724"/>
                  </a:lnTo>
                  <a:lnTo>
                    <a:pt x="126" y="723"/>
                  </a:lnTo>
                  <a:lnTo>
                    <a:pt x="124" y="723"/>
                  </a:lnTo>
                  <a:lnTo>
                    <a:pt x="123" y="721"/>
                  </a:lnTo>
                  <a:lnTo>
                    <a:pt x="121" y="720"/>
                  </a:lnTo>
                  <a:lnTo>
                    <a:pt x="120" y="720"/>
                  </a:lnTo>
                  <a:lnTo>
                    <a:pt x="118" y="720"/>
                  </a:lnTo>
                  <a:lnTo>
                    <a:pt x="117" y="718"/>
                  </a:lnTo>
                  <a:lnTo>
                    <a:pt x="117" y="717"/>
                  </a:lnTo>
                  <a:lnTo>
                    <a:pt x="115" y="717"/>
                  </a:lnTo>
                  <a:lnTo>
                    <a:pt x="113" y="717"/>
                  </a:lnTo>
                  <a:lnTo>
                    <a:pt x="113" y="715"/>
                  </a:lnTo>
                  <a:lnTo>
                    <a:pt x="115" y="714"/>
                  </a:lnTo>
                  <a:lnTo>
                    <a:pt x="113" y="714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3" y="709"/>
                  </a:lnTo>
                  <a:lnTo>
                    <a:pt x="112" y="707"/>
                  </a:lnTo>
                  <a:lnTo>
                    <a:pt x="110" y="707"/>
                  </a:lnTo>
                  <a:lnTo>
                    <a:pt x="110" y="706"/>
                  </a:lnTo>
                  <a:lnTo>
                    <a:pt x="110" y="704"/>
                  </a:lnTo>
                  <a:lnTo>
                    <a:pt x="110" y="703"/>
                  </a:lnTo>
                  <a:lnTo>
                    <a:pt x="110" y="700"/>
                  </a:lnTo>
                  <a:lnTo>
                    <a:pt x="109" y="698"/>
                  </a:lnTo>
                  <a:lnTo>
                    <a:pt x="107" y="698"/>
                  </a:lnTo>
                  <a:lnTo>
                    <a:pt x="107" y="697"/>
                  </a:lnTo>
                  <a:lnTo>
                    <a:pt x="107" y="695"/>
                  </a:lnTo>
                  <a:lnTo>
                    <a:pt x="106" y="695"/>
                  </a:lnTo>
                  <a:lnTo>
                    <a:pt x="106" y="694"/>
                  </a:lnTo>
                  <a:lnTo>
                    <a:pt x="103" y="694"/>
                  </a:lnTo>
                  <a:lnTo>
                    <a:pt x="101" y="695"/>
                  </a:lnTo>
                  <a:lnTo>
                    <a:pt x="100" y="695"/>
                  </a:lnTo>
                  <a:lnTo>
                    <a:pt x="98" y="694"/>
                  </a:lnTo>
                  <a:lnTo>
                    <a:pt x="97" y="695"/>
                  </a:lnTo>
                  <a:lnTo>
                    <a:pt x="95" y="695"/>
                  </a:lnTo>
                  <a:lnTo>
                    <a:pt x="95" y="697"/>
                  </a:lnTo>
                  <a:lnTo>
                    <a:pt x="95" y="698"/>
                  </a:lnTo>
                  <a:lnTo>
                    <a:pt x="94" y="698"/>
                  </a:lnTo>
                  <a:lnTo>
                    <a:pt x="92" y="697"/>
                  </a:lnTo>
                  <a:lnTo>
                    <a:pt x="91" y="695"/>
                  </a:lnTo>
                  <a:lnTo>
                    <a:pt x="89" y="694"/>
                  </a:lnTo>
                  <a:lnTo>
                    <a:pt x="89" y="692"/>
                  </a:lnTo>
                  <a:lnTo>
                    <a:pt x="88" y="692"/>
                  </a:lnTo>
                  <a:lnTo>
                    <a:pt x="88" y="691"/>
                  </a:lnTo>
                  <a:lnTo>
                    <a:pt x="88" y="689"/>
                  </a:lnTo>
                  <a:lnTo>
                    <a:pt x="86" y="689"/>
                  </a:lnTo>
                  <a:lnTo>
                    <a:pt x="86" y="688"/>
                  </a:lnTo>
                  <a:lnTo>
                    <a:pt x="85" y="686"/>
                  </a:lnTo>
                  <a:lnTo>
                    <a:pt x="83" y="686"/>
                  </a:lnTo>
                  <a:lnTo>
                    <a:pt x="83" y="685"/>
                  </a:lnTo>
                  <a:lnTo>
                    <a:pt x="80" y="683"/>
                  </a:lnTo>
                  <a:lnTo>
                    <a:pt x="80" y="682"/>
                  </a:lnTo>
                  <a:lnTo>
                    <a:pt x="80" y="680"/>
                  </a:lnTo>
                  <a:lnTo>
                    <a:pt x="79" y="680"/>
                  </a:lnTo>
                  <a:lnTo>
                    <a:pt x="77" y="679"/>
                  </a:lnTo>
                  <a:lnTo>
                    <a:pt x="77" y="677"/>
                  </a:lnTo>
                  <a:lnTo>
                    <a:pt x="77" y="676"/>
                  </a:lnTo>
                  <a:lnTo>
                    <a:pt x="79" y="676"/>
                  </a:lnTo>
                  <a:lnTo>
                    <a:pt x="77" y="674"/>
                  </a:lnTo>
                  <a:lnTo>
                    <a:pt x="82" y="673"/>
                  </a:lnTo>
                  <a:lnTo>
                    <a:pt x="83" y="671"/>
                  </a:lnTo>
                  <a:lnTo>
                    <a:pt x="83" y="670"/>
                  </a:lnTo>
                  <a:lnTo>
                    <a:pt x="83" y="668"/>
                  </a:lnTo>
                  <a:lnTo>
                    <a:pt x="82" y="667"/>
                  </a:lnTo>
                  <a:lnTo>
                    <a:pt x="80" y="667"/>
                  </a:lnTo>
                  <a:lnTo>
                    <a:pt x="80" y="664"/>
                  </a:lnTo>
                  <a:lnTo>
                    <a:pt x="79" y="664"/>
                  </a:lnTo>
                  <a:lnTo>
                    <a:pt x="79" y="662"/>
                  </a:lnTo>
                  <a:lnTo>
                    <a:pt x="77" y="662"/>
                  </a:lnTo>
                  <a:lnTo>
                    <a:pt x="79" y="661"/>
                  </a:lnTo>
                  <a:lnTo>
                    <a:pt x="79" y="659"/>
                  </a:lnTo>
                  <a:lnTo>
                    <a:pt x="79" y="657"/>
                  </a:lnTo>
                  <a:lnTo>
                    <a:pt x="80" y="656"/>
                  </a:lnTo>
                  <a:lnTo>
                    <a:pt x="82" y="656"/>
                  </a:lnTo>
                  <a:lnTo>
                    <a:pt x="83" y="656"/>
                  </a:lnTo>
                  <a:lnTo>
                    <a:pt x="83" y="654"/>
                  </a:lnTo>
                  <a:lnTo>
                    <a:pt x="85" y="654"/>
                  </a:lnTo>
                  <a:lnTo>
                    <a:pt x="85" y="653"/>
                  </a:lnTo>
                  <a:lnTo>
                    <a:pt x="85" y="651"/>
                  </a:lnTo>
                  <a:lnTo>
                    <a:pt x="85" y="650"/>
                  </a:lnTo>
                  <a:lnTo>
                    <a:pt x="83" y="648"/>
                  </a:lnTo>
                  <a:lnTo>
                    <a:pt x="83" y="647"/>
                  </a:lnTo>
                  <a:lnTo>
                    <a:pt x="82" y="644"/>
                  </a:lnTo>
                  <a:lnTo>
                    <a:pt x="82" y="642"/>
                  </a:lnTo>
                  <a:lnTo>
                    <a:pt x="83" y="642"/>
                  </a:lnTo>
                  <a:lnTo>
                    <a:pt x="85" y="642"/>
                  </a:lnTo>
                  <a:lnTo>
                    <a:pt x="85" y="641"/>
                  </a:lnTo>
                  <a:lnTo>
                    <a:pt x="86" y="641"/>
                  </a:lnTo>
                  <a:lnTo>
                    <a:pt x="86" y="639"/>
                  </a:lnTo>
                  <a:lnTo>
                    <a:pt x="85" y="639"/>
                  </a:lnTo>
                  <a:lnTo>
                    <a:pt x="85" y="638"/>
                  </a:lnTo>
                  <a:lnTo>
                    <a:pt x="83" y="635"/>
                  </a:lnTo>
                  <a:lnTo>
                    <a:pt x="83" y="633"/>
                  </a:lnTo>
                  <a:lnTo>
                    <a:pt x="82" y="633"/>
                  </a:lnTo>
                  <a:lnTo>
                    <a:pt x="80" y="632"/>
                  </a:lnTo>
                  <a:lnTo>
                    <a:pt x="79" y="632"/>
                  </a:lnTo>
                  <a:lnTo>
                    <a:pt x="79" y="630"/>
                  </a:lnTo>
                  <a:lnTo>
                    <a:pt x="79" y="629"/>
                  </a:lnTo>
                  <a:lnTo>
                    <a:pt x="79" y="627"/>
                  </a:lnTo>
                  <a:lnTo>
                    <a:pt x="79" y="626"/>
                  </a:lnTo>
                  <a:lnTo>
                    <a:pt x="79" y="624"/>
                  </a:lnTo>
                  <a:lnTo>
                    <a:pt x="79" y="623"/>
                  </a:lnTo>
                  <a:lnTo>
                    <a:pt x="79" y="621"/>
                  </a:lnTo>
                  <a:lnTo>
                    <a:pt x="79" y="620"/>
                  </a:lnTo>
                  <a:lnTo>
                    <a:pt x="77" y="620"/>
                  </a:lnTo>
                  <a:lnTo>
                    <a:pt x="79" y="620"/>
                  </a:lnTo>
                  <a:lnTo>
                    <a:pt x="79" y="618"/>
                  </a:lnTo>
                  <a:lnTo>
                    <a:pt x="80" y="618"/>
                  </a:lnTo>
                  <a:lnTo>
                    <a:pt x="82" y="618"/>
                  </a:lnTo>
                  <a:lnTo>
                    <a:pt x="82" y="617"/>
                  </a:lnTo>
                  <a:lnTo>
                    <a:pt x="82" y="615"/>
                  </a:lnTo>
                  <a:lnTo>
                    <a:pt x="82" y="614"/>
                  </a:lnTo>
                  <a:lnTo>
                    <a:pt x="83" y="614"/>
                  </a:lnTo>
                  <a:lnTo>
                    <a:pt x="85" y="615"/>
                  </a:lnTo>
                  <a:lnTo>
                    <a:pt x="85" y="614"/>
                  </a:lnTo>
                  <a:lnTo>
                    <a:pt x="83" y="612"/>
                  </a:lnTo>
                  <a:lnTo>
                    <a:pt x="82" y="611"/>
                  </a:lnTo>
                  <a:lnTo>
                    <a:pt x="80" y="611"/>
                  </a:lnTo>
                  <a:lnTo>
                    <a:pt x="82" y="609"/>
                  </a:lnTo>
                  <a:lnTo>
                    <a:pt x="80" y="608"/>
                  </a:lnTo>
                  <a:lnTo>
                    <a:pt x="80" y="606"/>
                  </a:lnTo>
                  <a:lnTo>
                    <a:pt x="80" y="604"/>
                  </a:lnTo>
                  <a:lnTo>
                    <a:pt x="82" y="604"/>
                  </a:lnTo>
                  <a:lnTo>
                    <a:pt x="82" y="603"/>
                  </a:lnTo>
                  <a:lnTo>
                    <a:pt x="83" y="603"/>
                  </a:lnTo>
                  <a:lnTo>
                    <a:pt x="83" y="601"/>
                  </a:lnTo>
                  <a:lnTo>
                    <a:pt x="83" y="600"/>
                  </a:lnTo>
                  <a:lnTo>
                    <a:pt x="83" y="598"/>
                  </a:lnTo>
                  <a:lnTo>
                    <a:pt x="82" y="598"/>
                  </a:lnTo>
                  <a:lnTo>
                    <a:pt x="80" y="595"/>
                  </a:lnTo>
                  <a:lnTo>
                    <a:pt x="80" y="594"/>
                  </a:lnTo>
                  <a:lnTo>
                    <a:pt x="79" y="592"/>
                  </a:lnTo>
                  <a:lnTo>
                    <a:pt x="79" y="591"/>
                  </a:lnTo>
                  <a:lnTo>
                    <a:pt x="77" y="591"/>
                  </a:lnTo>
                  <a:lnTo>
                    <a:pt x="76" y="589"/>
                  </a:lnTo>
                  <a:lnTo>
                    <a:pt x="74" y="589"/>
                  </a:lnTo>
                  <a:lnTo>
                    <a:pt x="76" y="589"/>
                  </a:lnTo>
                  <a:lnTo>
                    <a:pt x="77" y="588"/>
                  </a:lnTo>
                  <a:lnTo>
                    <a:pt x="77" y="586"/>
                  </a:lnTo>
                  <a:lnTo>
                    <a:pt x="79" y="586"/>
                  </a:lnTo>
                  <a:lnTo>
                    <a:pt x="79" y="585"/>
                  </a:lnTo>
                  <a:lnTo>
                    <a:pt x="79" y="583"/>
                  </a:lnTo>
                  <a:lnTo>
                    <a:pt x="77" y="583"/>
                  </a:lnTo>
                  <a:lnTo>
                    <a:pt x="77" y="582"/>
                  </a:lnTo>
                  <a:lnTo>
                    <a:pt x="76" y="582"/>
                  </a:lnTo>
                  <a:lnTo>
                    <a:pt x="76" y="580"/>
                  </a:lnTo>
                  <a:lnTo>
                    <a:pt x="74" y="580"/>
                  </a:lnTo>
                  <a:lnTo>
                    <a:pt x="74" y="579"/>
                  </a:lnTo>
                  <a:lnTo>
                    <a:pt x="73" y="579"/>
                  </a:lnTo>
                  <a:lnTo>
                    <a:pt x="73" y="577"/>
                  </a:lnTo>
                  <a:lnTo>
                    <a:pt x="74" y="576"/>
                  </a:lnTo>
                  <a:lnTo>
                    <a:pt x="73" y="576"/>
                  </a:lnTo>
                  <a:lnTo>
                    <a:pt x="74" y="574"/>
                  </a:lnTo>
                  <a:lnTo>
                    <a:pt x="76" y="574"/>
                  </a:lnTo>
                  <a:lnTo>
                    <a:pt x="77" y="574"/>
                  </a:lnTo>
                  <a:lnTo>
                    <a:pt x="77" y="573"/>
                  </a:lnTo>
                  <a:lnTo>
                    <a:pt x="76" y="573"/>
                  </a:lnTo>
                  <a:lnTo>
                    <a:pt x="76" y="571"/>
                  </a:lnTo>
                  <a:lnTo>
                    <a:pt x="79" y="571"/>
                  </a:lnTo>
                  <a:lnTo>
                    <a:pt x="79" y="570"/>
                  </a:lnTo>
                  <a:lnTo>
                    <a:pt x="79" y="568"/>
                  </a:lnTo>
                  <a:lnTo>
                    <a:pt x="77" y="567"/>
                  </a:lnTo>
                  <a:lnTo>
                    <a:pt x="76" y="567"/>
                  </a:lnTo>
                  <a:lnTo>
                    <a:pt x="74" y="565"/>
                  </a:lnTo>
                  <a:lnTo>
                    <a:pt x="74" y="564"/>
                  </a:lnTo>
                  <a:lnTo>
                    <a:pt x="73" y="562"/>
                  </a:lnTo>
                  <a:lnTo>
                    <a:pt x="71" y="562"/>
                  </a:lnTo>
                  <a:lnTo>
                    <a:pt x="70" y="562"/>
                  </a:lnTo>
                  <a:lnTo>
                    <a:pt x="68" y="562"/>
                  </a:lnTo>
                  <a:lnTo>
                    <a:pt x="68" y="561"/>
                  </a:lnTo>
                  <a:lnTo>
                    <a:pt x="67" y="561"/>
                  </a:lnTo>
                  <a:lnTo>
                    <a:pt x="65" y="561"/>
                  </a:lnTo>
                  <a:lnTo>
                    <a:pt x="64" y="561"/>
                  </a:lnTo>
                  <a:lnTo>
                    <a:pt x="62" y="561"/>
                  </a:lnTo>
                  <a:lnTo>
                    <a:pt x="60" y="559"/>
                  </a:lnTo>
                  <a:lnTo>
                    <a:pt x="60" y="558"/>
                  </a:lnTo>
                  <a:lnTo>
                    <a:pt x="60" y="556"/>
                  </a:lnTo>
                  <a:lnTo>
                    <a:pt x="62" y="556"/>
                  </a:lnTo>
                  <a:lnTo>
                    <a:pt x="62" y="558"/>
                  </a:lnTo>
                  <a:lnTo>
                    <a:pt x="65" y="558"/>
                  </a:lnTo>
                  <a:lnTo>
                    <a:pt x="65" y="556"/>
                  </a:lnTo>
                  <a:lnTo>
                    <a:pt x="67" y="556"/>
                  </a:lnTo>
                  <a:lnTo>
                    <a:pt x="68" y="558"/>
                  </a:lnTo>
                  <a:lnTo>
                    <a:pt x="70" y="558"/>
                  </a:lnTo>
                  <a:lnTo>
                    <a:pt x="71" y="556"/>
                  </a:lnTo>
                  <a:lnTo>
                    <a:pt x="73" y="556"/>
                  </a:lnTo>
                  <a:lnTo>
                    <a:pt x="74" y="558"/>
                  </a:lnTo>
                  <a:lnTo>
                    <a:pt x="76" y="558"/>
                  </a:lnTo>
                  <a:lnTo>
                    <a:pt x="76" y="556"/>
                  </a:lnTo>
                  <a:lnTo>
                    <a:pt x="76" y="554"/>
                  </a:lnTo>
                  <a:lnTo>
                    <a:pt x="76" y="553"/>
                  </a:lnTo>
                  <a:lnTo>
                    <a:pt x="77" y="553"/>
                  </a:lnTo>
                  <a:lnTo>
                    <a:pt x="77" y="551"/>
                  </a:lnTo>
                  <a:lnTo>
                    <a:pt x="76" y="551"/>
                  </a:lnTo>
                  <a:lnTo>
                    <a:pt x="76" y="550"/>
                  </a:lnTo>
                  <a:lnTo>
                    <a:pt x="74" y="548"/>
                  </a:lnTo>
                  <a:lnTo>
                    <a:pt x="73" y="548"/>
                  </a:lnTo>
                  <a:lnTo>
                    <a:pt x="70" y="548"/>
                  </a:lnTo>
                  <a:lnTo>
                    <a:pt x="65" y="548"/>
                  </a:lnTo>
                  <a:lnTo>
                    <a:pt x="64" y="548"/>
                  </a:lnTo>
                  <a:lnTo>
                    <a:pt x="62" y="548"/>
                  </a:lnTo>
                  <a:lnTo>
                    <a:pt x="60" y="547"/>
                  </a:lnTo>
                  <a:lnTo>
                    <a:pt x="62" y="547"/>
                  </a:lnTo>
                  <a:lnTo>
                    <a:pt x="62" y="545"/>
                  </a:lnTo>
                  <a:lnTo>
                    <a:pt x="60" y="545"/>
                  </a:lnTo>
                  <a:lnTo>
                    <a:pt x="60" y="544"/>
                  </a:lnTo>
                  <a:lnTo>
                    <a:pt x="60" y="541"/>
                  </a:lnTo>
                  <a:lnTo>
                    <a:pt x="59" y="541"/>
                  </a:lnTo>
                  <a:lnTo>
                    <a:pt x="59" y="539"/>
                  </a:lnTo>
                  <a:lnTo>
                    <a:pt x="60" y="539"/>
                  </a:lnTo>
                  <a:lnTo>
                    <a:pt x="60" y="538"/>
                  </a:lnTo>
                  <a:lnTo>
                    <a:pt x="62" y="536"/>
                  </a:lnTo>
                  <a:lnTo>
                    <a:pt x="62" y="535"/>
                  </a:lnTo>
                  <a:lnTo>
                    <a:pt x="60" y="533"/>
                  </a:lnTo>
                  <a:lnTo>
                    <a:pt x="59" y="533"/>
                  </a:lnTo>
                  <a:lnTo>
                    <a:pt x="59" y="532"/>
                  </a:lnTo>
                  <a:lnTo>
                    <a:pt x="57" y="532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59" y="529"/>
                  </a:lnTo>
                  <a:lnTo>
                    <a:pt x="57" y="529"/>
                  </a:lnTo>
                  <a:lnTo>
                    <a:pt x="57" y="527"/>
                  </a:lnTo>
                  <a:lnTo>
                    <a:pt x="56" y="527"/>
                  </a:lnTo>
                  <a:lnTo>
                    <a:pt x="56" y="526"/>
                  </a:lnTo>
                  <a:lnTo>
                    <a:pt x="54" y="526"/>
                  </a:lnTo>
                  <a:lnTo>
                    <a:pt x="54" y="524"/>
                  </a:lnTo>
                  <a:lnTo>
                    <a:pt x="53" y="524"/>
                  </a:lnTo>
                  <a:lnTo>
                    <a:pt x="51" y="524"/>
                  </a:lnTo>
                  <a:lnTo>
                    <a:pt x="51" y="523"/>
                  </a:lnTo>
                  <a:lnTo>
                    <a:pt x="51" y="521"/>
                  </a:lnTo>
                  <a:lnTo>
                    <a:pt x="53" y="521"/>
                  </a:lnTo>
                  <a:lnTo>
                    <a:pt x="54" y="521"/>
                  </a:lnTo>
                  <a:lnTo>
                    <a:pt x="54" y="520"/>
                  </a:lnTo>
                  <a:lnTo>
                    <a:pt x="54" y="518"/>
                  </a:lnTo>
                  <a:lnTo>
                    <a:pt x="53" y="518"/>
                  </a:lnTo>
                  <a:lnTo>
                    <a:pt x="53" y="517"/>
                  </a:lnTo>
                  <a:lnTo>
                    <a:pt x="51" y="517"/>
                  </a:lnTo>
                  <a:lnTo>
                    <a:pt x="47" y="517"/>
                  </a:lnTo>
                  <a:lnTo>
                    <a:pt x="45" y="517"/>
                  </a:lnTo>
                  <a:lnTo>
                    <a:pt x="45" y="515"/>
                  </a:lnTo>
                  <a:lnTo>
                    <a:pt x="44" y="515"/>
                  </a:lnTo>
                  <a:lnTo>
                    <a:pt x="44" y="514"/>
                  </a:lnTo>
                  <a:lnTo>
                    <a:pt x="42" y="512"/>
                  </a:lnTo>
                  <a:lnTo>
                    <a:pt x="42" y="511"/>
                  </a:lnTo>
                  <a:lnTo>
                    <a:pt x="41" y="508"/>
                  </a:lnTo>
                  <a:lnTo>
                    <a:pt x="41" y="506"/>
                  </a:lnTo>
                  <a:lnTo>
                    <a:pt x="41" y="505"/>
                  </a:lnTo>
                  <a:lnTo>
                    <a:pt x="39" y="505"/>
                  </a:lnTo>
                  <a:lnTo>
                    <a:pt x="39" y="503"/>
                  </a:lnTo>
                  <a:lnTo>
                    <a:pt x="41" y="501"/>
                  </a:lnTo>
                  <a:lnTo>
                    <a:pt x="41" y="500"/>
                  </a:lnTo>
                  <a:lnTo>
                    <a:pt x="39" y="500"/>
                  </a:lnTo>
                  <a:lnTo>
                    <a:pt x="39" y="498"/>
                  </a:lnTo>
                  <a:lnTo>
                    <a:pt x="38" y="497"/>
                  </a:lnTo>
                  <a:lnTo>
                    <a:pt x="38" y="495"/>
                  </a:lnTo>
                  <a:lnTo>
                    <a:pt x="39" y="494"/>
                  </a:lnTo>
                  <a:lnTo>
                    <a:pt x="39" y="492"/>
                  </a:lnTo>
                  <a:lnTo>
                    <a:pt x="41" y="494"/>
                  </a:lnTo>
                  <a:lnTo>
                    <a:pt x="42" y="494"/>
                  </a:lnTo>
                  <a:lnTo>
                    <a:pt x="44" y="492"/>
                  </a:lnTo>
                  <a:lnTo>
                    <a:pt x="44" y="491"/>
                  </a:lnTo>
                  <a:lnTo>
                    <a:pt x="42" y="489"/>
                  </a:lnTo>
                  <a:lnTo>
                    <a:pt x="42" y="488"/>
                  </a:lnTo>
                  <a:lnTo>
                    <a:pt x="41" y="486"/>
                  </a:lnTo>
                  <a:lnTo>
                    <a:pt x="39" y="485"/>
                  </a:lnTo>
                  <a:lnTo>
                    <a:pt x="39" y="483"/>
                  </a:lnTo>
                  <a:lnTo>
                    <a:pt x="38" y="482"/>
                  </a:lnTo>
                  <a:lnTo>
                    <a:pt x="36" y="480"/>
                  </a:lnTo>
                  <a:lnTo>
                    <a:pt x="38" y="480"/>
                  </a:lnTo>
                  <a:lnTo>
                    <a:pt x="38" y="479"/>
                  </a:lnTo>
                  <a:lnTo>
                    <a:pt x="36" y="479"/>
                  </a:lnTo>
                  <a:lnTo>
                    <a:pt x="36" y="477"/>
                  </a:lnTo>
                  <a:lnTo>
                    <a:pt x="36" y="476"/>
                  </a:lnTo>
                  <a:lnTo>
                    <a:pt x="35" y="474"/>
                  </a:lnTo>
                  <a:lnTo>
                    <a:pt x="35" y="473"/>
                  </a:lnTo>
                  <a:lnTo>
                    <a:pt x="35" y="471"/>
                  </a:lnTo>
                  <a:lnTo>
                    <a:pt x="35" y="470"/>
                  </a:lnTo>
                  <a:lnTo>
                    <a:pt x="35" y="468"/>
                  </a:lnTo>
                  <a:lnTo>
                    <a:pt x="33" y="467"/>
                  </a:lnTo>
                  <a:lnTo>
                    <a:pt x="33" y="465"/>
                  </a:lnTo>
                  <a:lnTo>
                    <a:pt x="33" y="464"/>
                  </a:lnTo>
                  <a:lnTo>
                    <a:pt x="32" y="462"/>
                  </a:lnTo>
                  <a:lnTo>
                    <a:pt x="30" y="459"/>
                  </a:lnTo>
                  <a:lnTo>
                    <a:pt x="30" y="458"/>
                  </a:lnTo>
                  <a:lnTo>
                    <a:pt x="30" y="456"/>
                  </a:lnTo>
                  <a:lnTo>
                    <a:pt x="30" y="455"/>
                  </a:lnTo>
                  <a:lnTo>
                    <a:pt x="30" y="453"/>
                  </a:lnTo>
                  <a:lnTo>
                    <a:pt x="32" y="453"/>
                  </a:lnTo>
                  <a:lnTo>
                    <a:pt x="32" y="450"/>
                  </a:lnTo>
                  <a:lnTo>
                    <a:pt x="32" y="448"/>
                  </a:lnTo>
                  <a:lnTo>
                    <a:pt x="32" y="450"/>
                  </a:lnTo>
                  <a:lnTo>
                    <a:pt x="30" y="450"/>
                  </a:lnTo>
                  <a:lnTo>
                    <a:pt x="30" y="448"/>
                  </a:lnTo>
                  <a:lnTo>
                    <a:pt x="29" y="448"/>
                  </a:lnTo>
                  <a:lnTo>
                    <a:pt x="29" y="447"/>
                  </a:lnTo>
                  <a:lnTo>
                    <a:pt x="29" y="445"/>
                  </a:lnTo>
                  <a:lnTo>
                    <a:pt x="27" y="445"/>
                  </a:lnTo>
                  <a:lnTo>
                    <a:pt x="29" y="444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38"/>
                  </a:lnTo>
                  <a:lnTo>
                    <a:pt x="29" y="438"/>
                  </a:lnTo>
                  <a:lnTo>
                    <a:pt x="29" y="436"/>
                  </a:lnTo>
                  <a:lnTo>
                    <a:pt x="27" y="435"/>
                  </a:lnTo>
                  <a:lnTo>
                    <a:pt x="27" y="433"/>
                  </a:lnTo>
                  <a:lnTo>
                    <a:pt x="27" y="432"/>
                  </a:lnTo>
                  <a:lnTo>
                    <a:pt x="26" y="432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9" y="432"/>
                  </a:lnTo>
                  <a:lnTo>
                    <a:pt x="30" y="432"/>
                  </a:lnTo>
                  <a:lnTo>
                    <a:pt x="30" y="430"/>
                  </a:lnTo>
                  <a:lnTo>
                    <a:pt x="29" y="430"/>
                  </a:lnTo>
                  <a:lnTo>
                    <a:pt x="30" y="429"/>
                  </a:lnTo>
                  <a:lnTo>
                    <a:pt x="30" y="427"/>
                  </a:lnTo>
                  <a:lnTo>
                    <a:pt x="30" y="426"/>
                  </a:lnTo>
                  <a:lnTo>
                    <a:pt x="30" y="424"/>
                  </a:lnTo>
                  <a:lnTo>
                    <a:pt x="30" y="423"/>
                  </a:lnTo>
                  <a:lnTo>
                    <a:pt x="29" y="420"/>
                  </a:lnTo>
                  <a:lnTo>
                    <a:pt x="29" y="418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30" y="414"/>
                  </a:lnTo>
                  <a:lnTo>
                    <a:pt x="30" y="412"/>
                  </a:lnTo>
                  <a:lnTo>
                    <a:pt x="32" y="412"/>
                  </a:lnTo>
                  <a:lnTo>
                    <a:pt x="33" y="412"/>
                  </a:lnTo>
                  <a:lnTo>
                    <a:pt x="33" y="411"/>
                  </a:lnTo>
                  <a:lnTo>
                    <a:pt x="35" y="411"/>
                  </a:lnTo>
                  <a:lnTo>
                    <a:pt x="36" y="411"/>
                  </a:lnTo>
                  <a:lnTo>
                    <a:pt x="36" y="409"/>
                  </a:lnTo>
                  <a:lnTo>
                    <a:pt x="36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5"/>
                  </a:lnTo>
                  <a:lnTo>
                    <a:pt x="33" y="405"/>
                  </a:lnTo>
                  <a:lnTo>
                    <a:pt x="33" y="403"/>
                  </a:lnTo>
                  <a:lnTo>
                    <a:pt x="32" y="400"/>
                  </a:lnTo>
                  <a:lnTo>
                    <a:pt x="30" y="398"/>
                  </a:lnTo>
                  <a:lnTo>
                    <a:pt x="30" y="397"/>
                  </a:lnTo>
                  <a:lnTo>
                    <a:pt x="30" y="395"/>
                  </a:lnTo>
                  <a:lnTo>
                    <a:pt x="29" y="394"/>
                  </a:lnTo>
                  <a:lnTo>
                    <a:pt x="29" y="392"/>
                  </a:lnTo>
                  <a:lnTo>
                    <a:pt x="27" y="392"/>
                  </a:lnTo>
                  <a:lnTo>
                    <a:pt x="27" y="391"/>
                  </a:lnTo>
                  <a:lnTo>
                    <a:pt x="26" y="389"/>
                  </a:lnTo>
                  <a:lnTo>
                    <a:pt x="24" y="386"/>
                  </a:lnTo>
                  <a:lnTo>
                    <a:pt x="24" y="385"/>
                  </a:lnTo>
                  <a:lnTo>
                    <a:pt x="24" y="383"/>
                  </a:lnTo>
                  <a:lnTo>
                    <a:pt x="24" y="382"/>
                  </a:lnTo>
                  <a:lnTo>
                    <a:pt x="24" y="380"/>
                  </a:lnTo>
                  <a:lnTo>
                    <a:pt x="23" y="380"/>
                  </a:lnTo>
                  <a:lnTo>
                    <a:pt x="23" y="379"/>
                  </a:lnTo>
                  <a:lnTo>
                    <a:pt x="21" y="377"/>
                  </a:lnTo>
                  <a:lnTo>
                    <a:pt x="21" y="376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70"/>
                  </a:lnTo>
                  <a:lnTo>
                    <a:pt x="20" y="370"/>
                  </a:lnTo>
                  <a:lnTo>
                    <a:pt x="21" y="368"/>
                  </a:lnTo>
                  <a:lnTo>
                    <a:pt x="20" y="368"/>
                  </a:lnTo>
                  <a:lnTo>
                    <a:pt x="20" y="367"/>
                  </a:lnTo>
                  <a:lnTo>
                    <a:pt x="18" y="367"/>
                  </a:lnTo>
                  <a:lnTo>
                    <a:pt x="18" y="365"/>
                  </a:lnTo>
                  <a:lnTo>
                    <a:pt x="20" y="364"/>
                  </a:lnTo>
                  <a:lnTo>
                    <a:pt x="18" y="362"/>
                  </a:lnTo>
                  <a:lnTo>
                    <a:pt x="20" y="362"/>
                  </a:lnTo>
                  <a:lnTo>
                    <a:pt x="20" y="361"/>
                  </a:lnTo>
                  <a:lnTo>
                    <a:pt x="20" y="359"/>
                  </a:lnTo>
                  <a:lnTo>
                    <a:pt x="20" y="358"/>
                  </a:lnTo>
                  <a:lnTo>
                    <a:pt x="21" y="358"/>
                  </a:lnTo>
                  <a:lnTo>
                    <a:pt x="21" y="356"/>
                  </a:lnTo>
                  <a:lnTo>
                    <a:pt x="23" y="356"/>
                  </a:lnTo>
                  <a:lnTo>
                    <a:pt x="24" y="356"/>
                  </a:lnTo>
                  <a:lnTo>
                    <a:pt x="26" y="356"/>
                  </a:lnTo>
                  <a:lnTo>
                    <a:pt x="26" y="355"/>
                  </a:lnTo>
                  <a:lnTo>
                    <a:pt x="24" y="355"/>
                  </a:lnTo>
                  <a:lnTo>
                    <a:pt x="24" y="353"/>
                  </a:lnTo>
                  <a:lnTo>
                    <a:pt x="24" y="352"/>
                  </a:lnTo>
                  <a:lnTo>
                    <a:pt x="26" y="352"/>
                  </a:lnTo>
                  <a:lnTo>
                    <a:pt x="26" y="350"/>
                  </a:lnTo>
                  <a:lnTo>
                    <a:pt x="27" y="348"/>
                  </a:lnTo>
                  <a:lnTo>
                    <a:pt x="29" y="350"/>
                  </a:lnTo>
                  <a:lnTo>
                    <a:pt x="29" y="348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9" y="342"/>
                  </a:lnTo>
                  <a:lnTo>
                    <a:pt x="29" y="341"/>
                  </a:lnTo>
                  <a:lnTo>
                    <a:pt x="29" y="339"/>
                  </a:lnTo>
                  <a:lnTo>
                    <a:pt x="27" y="338"/>
                  </a:lnTo>
                  <a:lnTo>
                    <a:pt x="27" y="335"/>
                  </a:lnTo>
                  <a:lnTo>
                    <a:pt x="26" y="333"/>
                  </a:lnTo>
                  <a:lnTo>
                    <a:pt x="26" y="332"/>
                  </a:lnTo>
                  <a:lnTo>
                    <a:pt x="24" y="330"/>
                  </a:lnTo>
                  <a:lnTo>
                    <a:pt x="24" y="329"/>
                  </a:lnTo>
                  <a:lnTo>
                    <a:pt x="24" y="327"/>
                  </a:lnTo>
                  <a:lnTo>
                    <a:pt x="23" y="327"/>
                  </a:lnTo>
                  <a:lnTo>
                    <a:pt x="21" y="327"/>
                  </a:lnTo>
                  <a:lnTo>
                    <a:pt x="21" y="326"/>
                  </a:lnTo>
                  <a:lnTo>
                    <a:pt x="24" y="324"/>
                  </a:lnTo>
                  <a:lnTo>
                    <a:pt x="24" y="323"/>
                  </a:lnTo>
                  <a:lnTo>
                    <a:pt x="24" y="321"/>
                  </a:lnTo>
                  <a:lnTo>
                    <a:pt x="24" y="320"/>
                  </a:lnTo>
                  <a:lnTo>
                    <a:pt x="24" y="315"/>
                  </a:lnTo>
                  <a:lnTo>
                    <a:pt x="24" y="314"/>
                  </a:lnTo>
                  <a:lnTo>
                    <a:pt x="24" y="311"/>
                  </a:lnTo>
                  <a:lnTo>
                    <a:pt x="26" y="309"/>
                  </a:lnTo>
                  <a:lnTo>
                    <a:pt x="26" y="308"/>
                  </a:lnTo>
                  <a:lnTo>
                    <a:pt x="27" y="306"/>
                  </a:lnTo>
                  <a:lnTo>
                    <a:pt x="26" y="305"/>
                  </a:lnTo>
                  <a:lnTo>
                    <a:pt x="26" y="303"/>
                  </a:lnTo>
                  <a:lnTo>
                    <a:pt x="27" y="303"/>
                  </a:lnTo>
                  <a:lnTo>
                    <a:pt x="29" y="303"/>
                  </a:lnTo>
                  <a:lnTo>
                    <a:pt x="30" y="303"/>
                  </a:lnTo>
                  <a:lnTo>
                    <a:pt x="30" y="302"/>
                  </a:lnTo>
                  <a:lnTo>
                    <a:pt x="29" y="300"/>
                  </a:lnTo>
                  <a:lnTo>
                    <a:pt x="29" y="299"/>
                  </a:lnTo>
                  <a:lnTo>
                    <a:pt x="29" y="297"/>
                  </a:lnTo>
                  <a:lnTo>
                    <a:pt x="29" y="295"/>
                  </a:lnTo>
                  <a:lnTo>
                    <a:pt x="27" y="295"/>
                  </a:lnTo>
                  <a:lnTo>
                    <a:pt x="27" y="294"/>
                  </a:lnTo>
                  <a:lnTo>
                    <a:pt x="26" y="291"/>
                  </a:lnTo>
                  <a:lnTo>
                    <a:pt x="27" y="291"/>
                  </a:lnTo>
                  <a:lnTo>
                    <a:pt x="27" y="289"/>
                  </a:lnTo>
                  <a:lnTo>
                    <a:pt x="26" y="289"/>
                  </a:lnTo>
                  <a:lnTo>
                    <a:pt x="26" y="288"/>
                  </a:lnTo>
                  <a:lnTo>
                    <a:pt x="26" y="286"/>
                  </a:lnTo>
                  <a:lnTo>
                    <a:pt x="26" y="285"/>
                  </a:lnTo>
                  <a:lnTo>
                    <a:pt x="26" y="283"/>
                  </a:lnTo>
                  <a:lnTo>
                    <a:pt x="27" y="282"/>
                  </a:lnTo>
                  <a:lnTo>
                    <a:pt x="26" y="280"/>
                  </a:lnTo>
                  <a:lnTo>
                    <a:pt x="26" y="279"/>
                  </a:lnTo>
                  <a:lnTo>
                    <a:pt x="24" y="279"/>
                  </a:lnTo>
                  <a:lnTo>
                    <a:pt x="23" y="279"/>
                  </a:lnTo>
                  <a:lnTo>
                    <a:pt x="23" y="280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7"/>
                  </a:lnTo>
                  <a:lnTo>
                    <a:pt x="20" y="277"/>
                  </a:lnTo>
                  <a:lnTo>
                    <a:pt x="20" y="276"/>
                  </a:lnTo>
                  <a:lnTo>
                    <a:pt x="20" y="274"/>
                  </a:lnTo>
                  <a:lnTo>
                    <a:pt x="18" y="274"/>
                  </a:lnTo>
                  <a:lnTo>
                    <a:pt x="18" y="273"/>
                  </a:lnTo>
                  <a:lnTo>
                    <a:pt x="20" y="273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18" y="270"/>
                  </a:lnTo>
                  <a:lnTo>
                    <a:pt x="18" y="268"/>
                  </a:lnTo>
                  <a:lnTo>
                    <a:pt x="17" y="267"/>
                  </a:lnTo>
                  <a:lnTo>
                    <a:pt x="15" y="264"/>
                  </a:lnTo>
                  <a:lnTo>
                    <a:pt x="15" y="262"/>
                  </a:lnTo>
                  <a:lnTo>
                    <a:pt x="15" y="261"/>
                  </a:lnTo>
                  <a:lnTo>
                    <a:pt x="14" y="259"/>
                  </a:lnTo>
                  <a:lnTo>
                    <a:pt x="12" y="259"/>
                  </a:lnTo>
                  <a:lnTo>
                    <a:pt x="12" y="256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9" y="253"/>
                  </a:lnTo>
                  <a:lnTo>
                    <a:pt x="9" y="252"/>
                  </a:lnTo>
                  <a:lnTo>
                    <a:pt x="7" y="250"/>
                  </a:lnTo>
                  <a:lnTo>
                    <a:pt x="9" y="250"/>
                  </a:lnTo>
                  <a:lnTo>
                    <a:pt x="11" y="250"/>
                  </a:lnTo>
                  <a:lnTo>
                    <a:pt x="11" y="249"/>
                  </a:lnTo>
                  <a:lnTo>
                    <a:pt x="11" y="247"/>
                  </a:lnTo>
                  <a:lnTo>
                    <a:pt x="9" y="247"/>
                  </a:lnTo>
                  <a:lnTo>
                    <a:pt x="9" y="245"/>
                  </a:lnTo>
                  <a:lnTo>
                    <a:pt x="7" y="245"/>
                  </a:lnTo>
                  <a:lnTo>
                    <a:pt x="6" y="245"/>
                  </a:lnTo>
                  <a:lnTo>
                    <a:pt x="4" y="245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3" y="241"/>
                  </a:lnTo>
                  <a:lnTo>
                    <a:pt x="1" y="239"/>
                  </a:lnTo>
                  <a:lnTo>
                    <a:pt x="1" y="238"/>
                  </a:lnTo>
                  <a:lnTo>
                    <a:pt x="1" y="236"/>
                  </a:lnTo>
                  <a:lnTo>
                    <a:pt x="1" y="235"/>
                  </a:lnTo>
                  <a:lnTo>
                    <a:pt x="1" y="233"/>
                  </a:lnTo>
                  <a:lnTo>
                    <a:pt x="0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4"/>
                  </a:lnTo>
                  <a:lnTo>
                    <a:pt x="4" y="223"/>
                  </a:lnTo>
                  <a:lnTo>
                    <a:pt x="3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3" y="217"/>
                  </a:lnTo>
                  <a:lnTo>
                    <a:pt x="3" y="215"/>
                  </a:lnTo>
                  <a:lnTo>
                    <a:pt x="3" y="214"/>
                  </a:lnTo>
                  <a:lnTo>
                    <a:pt x="4" y="214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4" y="209"/>
                  </a:lnTo>
                  <a:lnTo>
                    <a:pt x="4" y="208"/>
                  </a:lnTo>
                  <a:lnTo>
                    <a:pt x="6" y="209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6"/>
                  </a:lnTo>
                  <a:lnTo>
                    <a:pt x="9" y="205"/>
                  </a:lnTo>
                  <a:lnTo>
                    <a:pt x="11" y="203"/>
                  </a:lnTo>
                  <a:lnTo>
                    <a:pt x="9" y="203"/>
                  </a:lnTo>
                  <a:lnTo>
                    <a:pt x="9" y="202"/>
                  </a:lnTo>
                  <a:lnTo>
                    <a:pt x="7" y="202"/>
                  </a:lnTo>
                  <a:lnTo>
                    <a:pt x="6" y="202"/>
                  </a:lnTo>
                  <a:lnTo>
                    <a:pt x="7" y="200"/>
                  </a:lnTo>
                  <a:lnTo>
                    <a:pt x="7" y="199"/>
                  </a:lnTo>
                  <a:lnTo>
                    <a:pt x="6" y="195"/>
                  </a:lnTo>
                  <a:lnTo>
                    <a:pt x="6" y="192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89"/>
                  </a:lnTo>
                  <a:lnTo>
                    <a:pt x="4" y="188"/>
                  </a:lnTo>
                  <a:lnTo>
                    <a:pt x="3" y="186"/>
                  </a:lnTo>
                  <a:lnTo>
                    <a:pt x="3" y="185"/>
                  </a:lnTo>
                  <a:lnTo>
                    <a:pt x="1" y="185"/>
                  </a:lnTo>
                  <a:lnTo>
                    <a:pt x="1" y="183"/>
                  </a:lnTo>
                  <a:lnTo>
                    <a:pt x="1" y="182"/>
                  </a:lnTo>
                  <a:lnTo>
                    <a:pt x="3" y="182"/>
                  </a:lnTo>
                  <a:lnTo>
                    <a:pt x="3" y="180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70"/>
                  </a:lnTo>
                  <a:lnTo>
                    <a:pt x="6" y="168"/>
                  </a:lnTo>
                  <a:lnTo>
                    <a:pt x="4" y="168"/>
                  </a:lnTo>
                  <a:lnTo>
                    <a:pt x="6" y="167"/>
                  </a:lnTo>
                  <a:lnTo>
                    <a:pt x="6" y="165"/>
                  </a:lnTo>
                  <a:lnTo>
                    <a:pt x="6" y="162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7" y="159"/>
                  </a:lnTo>
                  <a:lnTo>
                    <a:pt x="9" y="158"/>
                  </a:lnTo>
                  <a:lnTo>
                    <a:pt x="9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4" y="152"/>
                  </a:lnTo>
                  <a:lnTo>
                    <a:pt x="14" y="150"/>
                  </a:lnTo>
                  <a:lnTo>
                    <a:pt x="14" y="146"/>
                  </a:lnTo>
                  <a:lnTo>
                    <a:pt x="15" y="146"/>
                  </a:lnTo>
                  <a:lnTo>
                    <a:pt x="15" y="144"/>
                  </a:lnTo>
                  <a:lnTo>
                    <a:pt x="15" y="142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5" y="138"/>
                  </a:lnTo>
                  <a:lnTo>
                    <a:pt x="17" y="138"/>
                  </a:lnTo>
                  <a:lnTo>
                    <a:pt x="18" y="135"/>
                  </a:lnTo>
                  <a:lnTo>
                    <a:pt x="18" y="133"/>
                  </a:lnTo>
                  <a:lnTo>
                    <a:pt x="17" y="133"/>
                  </a:lnTo>
                  <a:lnTo>
                    <a:pt x="18" y="132"/>
                  </a:lnTo>
                  <a:lnTo>
                    <a:pt x="18" y="130"/>
                  </a:lnTo>
                  <a:lnTo>
                    <a:pt x="20" y="130"/>
                  </a:lnTo>
                  <a:lnTo>
                    <a:pt x="21" y="130"/>
                  </a:lnTo>
                  <a:lnTo>
                    <a:pt x="21" y="132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4" y="130"/>
                  </a:lnTo>
                  <a:lnTo>
                    <a:pt x="24" y="127"/>
                  </a:lnTo>
                  <a:lnTo>
                    <a:pt x="26" y="127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3" y="117"/>
                  </a:lnTo>
                  <a:lnTo>
                    <a:pt x="21" y="117"/>
                  </a:lnTo>
                  <a:lnTo>
                    <a:pt x="21" y="115"/>
                  </a:lnTo>
                  <a:lnTo>
                    <a:pt x="20" y="114"/>
                  </a:lnTo>
                  <a:lnTo>
                    <a:pt x="20" y="111"/>
                  </a:lnTo>
                  <a:lnTo>
                    <a:pt x="20" y="109"/>
                  </a:lnTo>
                  <a:lnTo>
                    <a:pt x="21" y="109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1" y="99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18" y="96"/>
                  </a:lnTo>
                  <a:lnTo>
                    <a:pt x="18" y="94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7" y="85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0" y="80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7" y="76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20" y="67"/>
                  </a:lnTo>
                  <a:lnTo>
                    <a:pt x="21" y="65"/>
                  </a:lnTo>
                  <a:lnTo>
                    <a:pt x="21" y="64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7" y="61"/>
                  </a:lnTo>
                  <a:lnTo>
                    <a:pt x="30" y="59"/>
                  </a:lnTo>
                  <a:lnTo>
                    <a:pt x="33" y="58"/>
                  </a:lnTo>
                  <a:lnTo>
                    <a:pt x="35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38" y="55"/>
                  </a:lnTo>
                  <a:lnTo>
                    <a:pt x="39" y="53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41" y="43"/>
                  </a:lnTo>
                  <a:lnTo>
                    <a:pt x="41" y="38"/>
                  </a:lnTo>
                  <a:lnTo>
                    <a:pt x="42" y="33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38" y="24"/>
                  </a:lnTo>
                  <a:close/>
                  <a:moveTo>
                    <a:pt x="216" y="794"/>
                  </a:moveTo>
                  <a:lnTo>
                    <a:pt x="216" y="792"/>
                  </a:lnTo>
                  <a:lnTo>
                    <a:pt x="215" y="791"/>
                  </a:lnTo>
                  <a:lnTo>
                    <a:pt x="215" y="792"/>
                  </a:lnTo>
                  <a:lnTo>
                    <a:pt x="216" y="792"/>
                  </a:lnTo>
                  <a:lnTo>
                    <a:pt x="218" y="794"/>
                  </a:lnTo>
                  <a:lnTo>
                    <a:pt x="216" y="794"/>
                  </a:lnTo>
                  <a:close/>
                  <a:moveTo>
                    <a:pt x="215" y="791"/>
                  </a:moveTo>
                  <a:lnTo>
                    <a:pt x="212" y="785"/>
                  </a:lnTo>
                  <a:lnTo>
                    <a:pt x="210" y="779"/>
                  </a:lnTo>
                  <a:lnTo>
                    <a:pt x="207" y="773"/>
                  </a:lnTo>
                  <a:lnTo>
                    <a:pt x="204" y="767"/>
                  </a:lnTo>
                  <a:lnTo>
                    <a:pt x="201" y="760"/>
                  </a:lnTo>
                  <a:lnTo>
                    <a:pt x="200" y="754"/>
                  </a:lnTo>
                  <a:lnTo>
                    <a:pt x="197" y="747"/>
                  </a:lnTo>
                  <a:lnTo>
                    <a:pt x="194" y="741"/>
                  </a:lnTo>
                  <a:lnTo>
                    <a:pt x="195" y="741"/>
                  </a:lnTo>
                  <a:lnTo>
                    <a:pt x="195" y="742"/>
                  </a:lnTo>
                  <a:lnTo>
                    <a:pt x="197" y="742"/>
                  </a:lnTo>
                  <a:lnTo>
                    <a:pt x="198" y="744"/>
                  </a:lnTo>
                  <a:lnTo>
                    <a:pt x="200" y="745"/>
                  </a:lnTo>
                  <a:lnTo>
                    <a:pt x="201" y="747"/>
                  </a:lnTo>
                  <a:lnTo>
                    <a:pt x="203" y="747"/>
                  </a:lnTo>
                  <a:lnTo>
                    <a:pt x="203" y="750"/>
                  </a:lnTo>
                  <a:lnTo>
                    <a:pt x="204" y="750"/>
                  </a:lnTo>
                  <a:lnTo>
                    <a:pt x="206" y="753"/>
                  </a:lnTo>
                  <a:lnTo>
                    <a:pt x="204" y="751"/>
                  </a:lnTo>
                  <a:lnTo>
                    <a:pt x="203" y="751"/>
                  </a:lnTo>
                  <a:lnTo>
                    <a:pt x="201" y="753"/>
                  </a:lnTo>
                  <a:lnTo>
                    <a:pt x="201" y="754"/>
                  </a:lnTo>
                  <a:lnTo>
                    <a:pt x="201" y="756"/>
                  </a:lnTo>
                  <a:lnTo>
                    <a:pt x="203" y="756"/>
                  </a:lnTo>
                  <a:lnTo>
                    <a:pt x="204" y="757"/>
                  </a:lnTo>
                  <a:lnTo>
                    <a:pt x="206" y="757"/>
                  </a:lnTo>
                  <a:lnTo>
                    <a:pt x="207" y="757"/>
                  </a:lnTo>
                  <a:lnTo>
                    <a:pt x="209" y="757"/>
                  </a:lnTo>
                  <a:lnTo>
                    <a:pt x="210" y="759"/>
                  </a:lnTo>
                  <a:lnTo>
                    <a:pt x="212" y="759"/>
                  </a:lnTo>
                  <a:lnTo>
                    <a:pt x="212" y="760"/>
                  </a:lnTo>
                  <a:lnTo>
                    <a:pt x="213" y="762"/>
                  </a:lnTo>
                  <a:lnTo>
                    <a:pt x="215" y="764"/>
                  </a:lnTo>
                  <a:lnTo>
                    <a:pt x="219" y="767"/>
                  </a:lnTo>
                  <a:lnTo>
                    <a:pt x="221" y="768"/>
                  </a:lnTo>
                  <a:lnTo>
                    <a:pt x="222" y="768"/>
                  </a:lnTo>
                  <a:lnTo>
                    <a:pt x="222" y="770"/>
                  </a:lnTo>
                  <a:lnTo>
                    <a:pt x="222" y="768"/>
                  </a:lnTo>
                  <a:lnTo>
                    <a:pt x="224" y="770"/>
                  </a:lnTo>
                  <a:lnTo>
                    <a:pt x="226" y="770"/>
                  </a:lnTo>
                  <a:lnTo>
                    <a:pt x="224" y="770"/>
                  </a:lnTo>
                  <a:lnTo>
                    <a:pt x="224" y="771"/>
                  </a:lnTo>
                  <a:lnTo>
                    <a:pt x="226" y="771"/>
                  </a:lnTo>
                  <a:lnTo>
                    <a:pt x="232" y="774"/>
                  </a:lnTo>
                  <a:lnTo>
                    <a:pt x="235" y="776"/>
                  </a:lnTo>
                  <a:lnTo>
                    <a:pt x="238" y="777"/>
                  </a:lnTo>
                  <a:lnTo>
                    <a:pt x="239" y="777"/>
                  </a:lnTo>
                  <a:lnTo>
                    <a:pt x="241" y="779"/>
                  </a:lnTo>
                  <a:lnTo>
                    <a:pt x="244" y="779"/>
                  </a:lnTo>
                  <a:lnTo>
                    <a:pt x="245" y="780"/>
                  </a:lnTo>
                  <a:lnTo>
                    <a:pt x="245" y="782"/>
                  </a:lnTo>
                  <a:lnTo>
                    <a:pt x="248" y="783"/>
                  </a:lnTo>
                  <a:lnTo>
                    <a:pt x="250" y="783"/>
                  </a:lnTo>
                  <a:lnTo>
                    <a:pt x="251" y="785"/>
                  </a:lnTo>
                  <a:lnTo>
                    <a:pt x="253" y="785"/>
                  </a:lnTo>
                  <a:lnTo>
                    <a:pt x="254" y="785"/>
                  </a:lnTo>
                  <a:lnTo>
                    <a:pt x="263" y="788"/>
                  </a:lnTo>
                  <a:lnTo>
                    <a:pt x="265" y="788"/>
                  </a:lnTo>
                  <a:lnTo>
                    <a:pt x="266" y="788"/>
                  </a:lnTo>
                  <a:lnTo>
                    <a:pt x="268" y="788"/>
                  </a:lnTo>
                  <a:lnTo>
                    <a:pt x="271" y="788"/>
                  </a:lnTo>
                  <a:lnTo>
                    <a:pt x="272" y="788"/>
                  </a:lnTo>
                  <a:lnTo>
                    <a:pt x="274" y="788"/>
                  </a:lnTo>
                  <a:lnTo>
                    <a:pt x="277" y="788"/>
                  </a:lnTo>
                  <a:lnTo>
                    <a:pt x="277" y="789"/>
                  </a:lnTo>
                  <a:lnTo>
                    <a:pt x="277" y="791"/>
                  </a:lnTo>
                  <a:lnTo>
                    <a:pt x="277" y="792"/>
                  </a:lnTo>
                  <a:lnTo>
                    <a:pt x="275" y="792"/>
                  </a:lnTo>
                  <a:lnTo>
                    <a:pt x="277" y="794"/>
                  </a:lnTo>
                  <a:lnTo>
                    <a:pt x="275" y="794"/>
                  </a:lnTo>
                  <a:lnTo>
                    <a:pt x="274" y="794"/>
                  </a:lnTo>
                  <a:lnTo>
                    <a:pt x="272" y="794"/>
                  </a:lnTo>
                  <a:lnTo>
                    <a:pt x="271" y="794"/>
                  </a:lnTo>
                  <a:lnTo>
                    <a:pt x="271" y="795"/>
                  </a:lnTo>
                  <a:lnTo>
                    <a:pt x="269" y="795"/>
                  </a:lnTo>
                  <a:lnTo>
                    <a:pt x="269" y="794"/>
                  </a:lnTo>
                  <a:lnTo>
                    <a:pt x="268" y="794"/>
                  </a:lnTo>
                  <a:lnTo>
                    <a:pt x="266" y="794"/>
                  </a:lnTo>
                  <a:lnTo>
                    <a:pt x="265" y="794"/>
                  </a:lnTo>
                  <a:lnTo>
                    <a:pt x="266" y="795"/>
                  </a:lnTo>
                  <a:lnTo>
                    <a:pt x="265" y="795"/>
                  </a:lnTo>
                  <a:lnTo>
                    <a:pt x="263" y="795"/>
                  </a:lnTo>
                  <a:lnTo>
                    <a:pt x="262" y="795"/>
                  </a:lnTo>
                  <a:lnTo>
                    <a:pt x="260" y="795"/>
                  </a:lnTo>
                  <a:lnTo>
                    <a:pt x="259" y="797"/>
                  </a:lnTo>
                  <a:lnTo>
                    <a:pt x="256" y="797"/>
                  </a:lnTo>
                  <a:lnTo>
                    <a:pt x="254" y="797"/>
                  </a:lnTo>
                  <a:lnTo>
                    <a:pt x="253" y="797"/>
                  </a:lnTo>
                  <a:lnTo>
                    <a:pt x="251" y="797"/>
                  </a:lnTo>
                  <a:lnTo>
                    <a:pt x="251" y="795"/>
                  </a:lnTo>
                  <a:lnTo>
                    <a:pt x="250" y="795"/>
                  </a:lnTo>
                  <a:lnTo>
                    <a:pt x="248" y="794"/>
                  </a:lnTo>
                  <a:lnTo>
                    <a:pt x="247" y="794"/>
                  </a:lnTo>
                  <a:lnTo>
                    <a:pt x="245" y="794"/>
                  </a:lnTo>
                  <a:lnTo>
                    <a:pt x="239" y="794"/>
                  </a:lnTo>
                  <a:lnTo>
                    <a:pt x="236" y="794"/>
                  </a:lnTo>
                  <a:lnTo>
                    <a:pt x="233" y="794"/>
                  </a:lnTo>
                  <a:lnTo>
                    <a:pt x="229" y="792"/>
                  </a:lnTo>
                  <a:lnTo>
                    <a:pt x="226" y="792"/>
                  </a:lnTo>
                  <a:lnTo>
                    <a:pt x="224" y="792"/>
                  </a:lnTo>
                  <a:lnTo>
                    <a:pt x="222" y="792"/>
                  </a:lnTo>
                  <a:lnTo>
                    <a:pt x="222" y="791"/>
                  </a:lnTo>
                  <a:lnTo>
                    <a:pt x="221" y="791"/>
                  </a:lnTo>
                  <a:lnTo>
                    <a:pt x="221" y="792"/>
                  </a:lnTo>
                  <a:lnTo>
                    <a:pt x="218" y="792"/>
                  </a:lnTo>
                  <a:lnTo>
                    <a:pt x="216" y="792"/>
                  </a:lnTo>
                  <a:lnTo>
                    <a:pt x="215" y="791"/>
                  </a:lnTo>
                  <a:close/>
                  <a:moveTo>
                    <a:pt x="300" y="789"/>
                  </a:moveTo>
                  <a:lnTo>
                    <a:pt x="301" y="789"/>
                  </a:lnTo>
                  <a:lnTo>
                    <a:pt x="301" y="791"/>
                  </a:lnTo>
                  <a:lnTo>
                    <a:pt x="300" y="791"/>
                  </a:lnTo>
                  <a:lnTo>
                    <a:pt x="300" y="792"/>
                  </a:lnTo>
                  <a:lnTo>
                    <a:pt x="300" y="791"/>
                  </a:lnTo>
                  <a:lnTo>
                    <a:pt x="298" y="791"/>
                  </a:lnTo>
                  <a:lnTo>
                    <a:pt x="297" y="791"/>
                  </a:lnTo>
                  <a:lnTo>
                    <a:pt x="297" y="792"/>
                  </a:lnTo>
                  <a:lnTo>
                    <a:pt x="295" y="792"/>
                  </a:lnTo>
                  <a:lnTo>
                    <a:pt x="294" y="792"/>
                  </a:lnTo>
                  <a:lnTo>
                    <a:pt x="294" y="791"/>
                  </a:lnTo>
                  <a:lnTo>
                    <a:pt x="292" y="791"/>
                  </a:lnTo>
                  <a:lnTo>
                    <a:pt x="292" y="792"/>
                  </a:lnTo>
                  <a:lnTo>
                    <a:pt x="291" y="792"/>
                  </a:lnTo>
                  <a:lnTo>
                    <a:pt x="289" y="792"/>
                  </a:lnTo>
                  <a:lnTo>
                    <a:pt x="291" y="792"/>
                  </a:lnTo>
                  <a:lnTo>
                    <a:pt x="289" y="792"/>
                  </a:lnTo>
                  <a:lnTo>
                    <a:pt x="289" y="794"/>
                  </a:lnTo>
                  <a:lnTo>
                    <a:pt x="288" y="794"/>
                  </a:lnTo>
                  <a:lnTo>
                    <a:pt x="288" y="792"/>
                  </a:lnTo>
                  <a:lnTo>
                    <a:pt x="286" y="792"/>
                  </a:lnTo>
                  <a:lnTo>
                    <a:pt x="286" y="791"/>
                  </a:lnTo>
                  <a:lnTo>
                    <a:pt x="288" y="791"/>
                  </a:lnTo>
                  <a:lnTo>
                    <a:pt x="289" y="791"/>
                  </a:lnTo>
                  <a:lnTo>
                    <a:pt x="288" y="791"/>
                  </a:lnTo>
                  <a:lnTo>
                    <a:pt x="288" y="789"/>
                  </a:lnTo>
                  <a:lnTo>
                    <a:pt x="289" y="789"/>
                  </a:lnTo>
                  <a:lnTo>
                    <a:pt x="289" y="791"/>
                  </a:lnTo>
                  <a:lnTo>
                    <a:pt x="291" y="791"/>
                  </a:lnTo>
                  <a:lnTo>
                    <a:pt x="292" y="791"/>
                  </a:lnTo>
                  <a:lnTo>
                    <a:pt x="292" y="789"/>
                  </a:lnTo>
                  <a:lnTo>
                    <a:pt x="291" y="789"/>
                  </a:lnTo>
                  <a:lnTo>
                    <a:pt x="292" y="789"/>
                  </a:lnTo>
                  <a:lnTo>
                    <a:pt x="294" y="789"/>
                  </a:lnTo>
                  <a:lnTo>
                    <a:pt x="295" y="791"/>
                  </a:lnTo>
                  <a:lnTo>
                    <a:pt x="295" y="789"/>
                  </a:lnTo>
                  <a:lnTo>
                    <a:pt x="297" y="789"/>
                  </a:lnTo>
                  <a:lnTo>
                    <a:pt x="297" y="791"/>
                  </a:lnTo>
                  <a:lnTo>
                    <a:pt x="298" y="789"/>
                  </a:lnTo>
                  <a:lnTo>
                    <a:pt x="300" y="789"/>
                  </a:lnTo>
                  <a:close/>
                  <a:moveTo>
                    <a:pt x="218" y="421"/>
                  </a:moveTo>
                  <a:lnTo>
                    <a:pt x="218" y="420"/>
                  </a:lnTo>
                  <a:lnTo>
                    <a:pt x="218" y="421"/>
                  </a:lnTo>
                  <a:lnTo>
                    <a:pt x="219" y="423"/>
                  </a:lnTo>
                  <a:lnTo>
                    <a:pt x="218" y="423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5" y="420"/>
                  </a:lnTo>
                  <a:lnTo>
                    <a:pt x="213" y="420"/>
                  </a:lnTo>
                  <a:lnTo>
                    <a:pt x="215" y="420"/>
                  </a:lnTo>
                  <a:lnTo>
                    <a:pt x="216" y="420"/>
                  </a:lnTo>
                  <a:lnTo>
                    <a:pt x="218" y="421"/>
                  </a:lnTo>
                  <a:close/>
                  <a:moveTo>
                    <a:pt x="213" y="418"/>
                  </a:moveTo>
                  <a:lnTo>
                    <a:pt x="213" y="417"/>
                  </a:lnTo>
                  <a:lnTo>
                    <a:pt x="215" y="417"/>
                  </a:lnTo>
                  <a:lnTo>
                    <a:pt x="215" y="418"/>
                  </a:lnTo>
                  <a:lnTo>
                    <a:pt x="216" y="418"/>
                  </a:lnTo>
                  <a:lnTo>
                    <a:pt x="215" y="418"/>
                  </a:lnTo>
                  <a:lnTo>
                    <a:pt x="213" y="418"/>
                  </a:lnTo>
                  <a:close/>
                  <a:moveTo>
                    <a:pt x="221" y="451"/>
                  </a:moveTo>
                  <a:lnTo>
                    <a:pt x="222" y="451"/>
                  </a:lnTo>
                  <a:lnTo>
                    <a:pt x="222" y="453"/>
                  </a:lnTo>
                  <a:lnTo>
                    <a:pt x="224" y="453"/>
                  </a:lnTo>
                  <a:lnTo>
                    <a:pt x="224" y="455"/>
                  </a:lnTo>
                  <a:lnTo>
                    <a:pt x="222" y="455"/>
                  </a:lnTo>
                  <a:lnTo>
                    <a:pt x="222" y="456"/>
                  </a:lnTo>
                  <a:lnTo>
                    <a:pt x="221" y="456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9" y="451"/>
                  </a:lnTo>
                  <a:lnTo>
                    <a:pt x="221" y="451"/>
                  </a:lnTo>
                  <a:close/>
                  <a:moveTo>
                    <a:pt x="219" y="445"/>
                  </a:moveTo>
                  <a:lnTo>
                    <a:pt x="221" y="445"/>
                  </a:lnTo>
                  <a:lnTo>
                    <a:pt x="222" y="447"/>
                  </a:lnTo>
                  <a:lnTo>
                    <a:pt x="222" y="448"/>
                  </a:lnTo>
                  <a:lnTo>
                    <a:pt x="222" y="450"/>
                  </a:lnTo>
                  <a:lnTo>
                    <a:pt x="221" y="448"/>
                  </a:lnTo>
                  <a:lnTo>
                    <a:pt x="219" y="447"/>
                  </a:lnTo>
                  <a:lnTo>
                    <a:pt x="219" y="44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898">
              <a:extLst>
                <a:ext uri="{FF2B5EF4-FFF2-40B4-BE49-F238E27FC236}">
                  <a16:creationId xmlns:a16="http://schemas.microsoft.com/office/drawing/2014/main" id="{E3C4232F-D8E3-6F8A-7E17-43EC08CE4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351" y="2778125"/>
              <a:ext cx="139700" cy="160338"/>
            </a:xfrm>
            <a:custGeom>
              <a:avLst/>
              <a:gdLst>
                <a:gd name="T0" fmla="*/ 82 w 88"/>
                <a:gd name="T1" fmla="*/ 68 h 101"/>
                <a:gd name="T2" fmla="*/ 83 w 88"/>
                <a:gd name="T3" fmla="*/ 74 h 101"/>
                <a:gd name="T4" fmla="*/ 82 w 88"/>
                <a:gd name="T5" fmla="*/ 77 h 101"/>
                <a:gd name="T6" fmla="*/ 76 w 88"/>
                <a:gd name="T7" fmla="*/ 86 h 101"/>
                <a:gd name="T8" fmla="*/ 72 w 88"/>
                <a:gd name="T9" fmla="*/ 89 h 101"/>
                <a:gd name="T10" fmla="*/ 68 w 88"/>
                <a:gd name="T11" fmla="*/ 86 h 101"/>
                <a:gd name="T12" fmla="*/ 65 w 88"/>
                <a:gd name="T13" fmla="*/ 83 h 101"/>
                <a:gd name="T14" fmla="*/ 60 w 88"/>
                <a:gd name="T15" fmla="*/ 84 h 101"/>
                <a:gd name="T16" fmla="*/ 53 w 88"/>
                <a:gd name="T17" fmla="*/ 86 h 101"/>
                <a:gd name="T18" fmla="*/ 47 w 88"/>
                <a:gd name="T19" fmla="*/ 86 h 101"/>
                <a:gd name="T20" fmla="*/ 42 w 88"/>
                <a:gd name="T21" fmla="*/ 86 h 101"/>
                <a:gd name="T22" fmla="*/ 39 w 88"/>
                <a:gd name="T23" fmla="*/ 90 h 101"/>
                <a:gd name="T24" fmla="*/ 44 w 88"/>
                <a:gd name="T25" fmla="*/ 95 h 101"/>
                <a:gd name="T26" fmla="*/ 41 w 88"/>
                <a:gd name="T27" fmla="*/ 100 h 101"/>
                <a:gd name="T28" fmla="*/ 35 w 88"/>
                <a:gd name="T29" fmla="*/ 98 h 101"/>
                <a:gd name="T30" fmla="*/ 29 w 88"/>
                <a:gd name="T31" fmla="*/ 96 h 101"/>
                <a:gd name="T32" fmla="*/ 24 w 88"/>
                <a:gd name="T33" fmla="*/ 87 h 101"/>
                <a:gd name="T34" fmla="*/ 21 w 88"/>
                <a:gd name="T35" fmla="*/ 83 h 101"/>
                <a:gd name="T36" fmla="*/ 18 w 88"/>
                <a:gd name="T37" fmla="*/ 75 h 101"/>
                <a:gd name="T38" fmla="*/ 18 w 88"/>
                <a:gd name="T39" fmla="*/ 72 h 101"/>
                <a:gd name="T40" fmla="*/ 16 w 88"/>
                <a:gd name="T41" fmla="*/ 68 h 101"/>
                <a:gd name="T42" fmla="*/ 16 w 88"/>
                <a:gd name="T43" fmla="*/ 65 h 101"/>
                <a:gd name="T44" fmla="*/ 13 w 88"/>
                <a:gd name="T45" fmla="*/ 62 h 101"/>
                <a:gd name="T46" fmla="*/ 10 w 88"/>
                <a:gd name="T47" fmla="*/ 63 h 101"/>
                <a:gd name="T48" fmla="*/ 7 w 88"/>
                <a:gd name="T49" fmla="*/ 59 h 101"/>
                <a:gd name="T50" fmla="*/ 4 w 88"/>
                <a:gd name="T51" fmla="*/ 54 h 101"/>
                <a:gd name="T52" fmla="*/ 0 w 88"/>
                <a:gd name="T53" fmla="*/ 48 h 101"/>
                <a:gd name="T54" fmla="*/ 1 w 88"/>
                <a:gd name="T55" fmla="*/ 40 h 101"/>
                <a:gd name="T56" fmla="*/ 3 w 88"/>
                <a:gd name="T57" fmla="*/ 34 h 101"/>
                <a:gd name="T58" fmla="*/ 4 w 88"/>
                <a:gd name="T59" fmla="*/ 28 h 101"/>
                <a:gd name="T60" fmla="*/ 6 w 88"/>
                <a:gd name="T61" fmla="*/ 25 h 101"/>
                <a:gd name="T62" fmla="*/ 12 w 88"/>
                <a:gd name="T63" fmla="*/ 22 h 101"/>
                <a:gd name="T64" fmla="*/ 16 w 88"/>
                <a:gd name="T65" fmla="*/ 21 h 101"/>
                <a:gd name="T66" fmla="*/ 18 w 88"/>
                <a:gd name="T67" fmla="*/ 18 h 101"/>
                <a:gd name="T68" fmla="*/ 16 w 88"/>
                <a:gd name="T69" fmla="*/ 18 h 101"/>
                <a:gd name="T70" fmla="*/ 18 w 88"/>
                <a:gd name="T71" fmla="*/ 12 h 101"/>
                <a:gd name="T72" fmla="*/ 21 w 88"/>
                <a:gd name="T73" fmla="*/ 3 h 101"/>
                <a:gd name="T74" fmla="*/ 26 w 88"/>
                <a:gd name="T75" fmla="*/ 0 h 101"/>
                <a:gd name="T76" fmla="*/ 33 w 88"/>
                <a:gd name="T77" fmla="*/ 1 h 101"/>
                <a:gd name="T78" fmla="*/ 42 w 88"/>
                <a:gd name="T79" fmla="*/ 3 h 101"/>
                <a:gd name="T80" fmla="*/ 47 w 88"/>
                <a:gd name="T81" fmla="*/ 7 h 101"/>
                <a:gd name="T82" fmla="*/ 45 w 88"/>
                <a:gd name="T83" fmla="*/ 1 h 101"/>
                <a:gd name="T84" fmla="*/ 51 w 88"/>
                <a:gd name="T85" fmla="*/ 0 h 101"/>
                <a:gd name="T86" fmla="*/ 63 w 88"/>
                <a:gd name="T87" fmla="*/ 1 h 101"/>
                <a:gd name="T88" fmla="*/ 68 w 88"/>
                <a:gd name="T89" fmla="*/ 3 h 101"/>
                <a:gd name="T90" fmla="*/ 65 w 88"/>
                <a:gd name="T91" fmla="*/ 1 h 101"/>
                <a:gd name="T92" fmla="*/ 71 w 88"/>
                <a:gd name="T93" fmla="*/ 0 h 101"/>
                <a:gd name="T94" fmla="*/ 83 w 88"/>
                <a:gd name="T95" fmla="*/ 1 h 101"/>
                <a:gd name="T96" fmla="*/ 88 w 88"/>
                <a:gd name="T97" fmla="*/ 6 h 101"/>
                <a:gd name="T98" fmla="*/ 85 w 88"/>
                <a:gd name="T99" fmla="*/ 12 h 101"/>
                <a:gd name="T100" fmla="*/ 82 w 88"/>
                <a:gd name="T101" fmla="*/ 18 h 101"/>
                <a:gd name="T102" fmla="*/ 77 w 88"/>
                <a:gd name="T103" fmla="*/ 24 h 101"/>
                <a:gd name="T104" fmla="*/ 77 w 88"/>
                <a:gd name="T105" fmla="*/ 30 h 101"/>
                <a:gd name="T106" fmla="*/ 77 w 88"/>
                <a:gd name="T107" fmla="*/ 34 h 101"/>
                <a:gd name="T108" fmla="*/ 79 w 88"/>
                <a:gd name="T109" fmla="*/ 42 h 101"/>
                <a:gd name="T110" fmla="*/ 80 w 88"/>
                <a:gd name="T111" fmla="*/ 48 h 101"/>
                <a:gd name="T112" fmla="*/ 85 w 88"/>
                <a:gd name="T113" fmla="*/ 53 h 101"/>
                <a:gd name="T114" fmla="*/ 86 w 88"/>
                <a:gd name="T115" fmla="*/ 6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" h="101">
                  <a:moveTo>
                    <a:pt x="85" y="63"/>
                  </a:moveTo>
                  <a:lnTo>
                    <a:pt x="85" y="65"/>
                  </a:lnTo>
                  <a:lnTo>
                    <a:pt x="83" y="65"/>
                  </a:lnTo>
                  <a:lnTo>
                    <a:pt x="83" y="66"/>
                  </a:lnTo>
                  <a:lnTo>
                    <a:pt x="82" y="68"/>
                  </a:lnTo>
                  <a:lnTo>
                    <a:pt x="83" y="68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3" y="72"/>
                  </a:lnTo>
                  <a:lnTo>
                    <a:pt x="83" y="74"/>
                  </a:lnTo>
                  <a:lnTo>
                    <a:pt x="82" y="74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2" y="75"/>
                  </a:lnTo>
                  <a:lnTo>
                    <a:pt x="82" y="77"/>
                  </a:lnTo>
                  <a:lnTo>
                    <a:pt x="80" y="80"/>
                  </a:lnTo>
                  <a:lnTo>
                    <a:pt x="80" y="81"/>
                  </a:lnTo>
                  <a:lnTo>
                    <a:pt x="79" y="84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6" y="87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2" y="89"/>
                  </a:lnTo>
                  <a:lnTo>
                    <a:pt x="71" y="89"/>
                  </a:lnTo>
                  <a:lnTo>
                    <a:pt x="71" y="87"/>
                  </a:lnTo>
                  <a:lnTo>
                    <a:pt x="71" y="86"/>
                  </a:lnTo>
                  <a:lnTo>
                    <a:pt x="69" y="86"/>
                  </a:lnTo>
                  <a:lnTo>
                    <a:pt x="68" y="86"/>
                  </a:lnTo>
                  <a:lnTo>
                    <a:pt x="65" y="83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2" y="83"/>
                  </a:lnTo>
                  <a:lnTo>
                    <a:pt x="60" y="84"/>
                  </a:lnTo>
                  <a:lnTo>
                    <a:pt x="59" y="84"/>
                  </a:lnTo>
                  <a:lnTo>
                    <a:pt x="57" y="84"/>
                  </a:lnTo>
                  <a:lnTo>
                    <a:pt x="57" y="86"/>
                  </a:lnTo>
                  <a:lnTo>
                    <a:pt x="56" y="86"/>
                  </a:lnTo>
                  <a:lnTo>
                    <a:pt x="53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5" y="86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1" y="87"/>
                  </a:lnTo>
                  <a:lnTo>
                    <a:pt x="41" y="89"/>
                  </a:lnTo>
                  <a:lnTo>
                    <a:pt x="39" y="89"/>
                  </a:lnTo>
                  <a:lnTo>
                    <a:pt x="39" y="90"/>
                  </a:lnTo>
                  <a:lnTo>
                    <a:pt x="41" y="90"/>
                  </a:lnTo>
                  <a:lnTo>
                    <a:pt x="42" y="92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1"/>
                  </a:lnTo>
                  <a:lnTo>
                    <a:pt x="41" y="100"/>
                  </a:lnTo>
                  <a:lnTo>
                    <a:pt x="39" y="100"/>
                  </a:lnTo>
                  <a:lnTo>
                    <a:pt x="38" y="100"/>
                  </a:lnTo>
                  <a:lnTo>
                    <a:pt x="36" y="100"/>
                  </a:lnTo>
                  <a:lnTo>
                    <a:pt x="36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2" y="98"/>
                  </a:lnTo>
                  <a:lnTo>
                    <a:pt x="32" y="96"/>
                  </a:lnTo>
                  <a:lnTo>
                    <a:pt x="30" y="96"/>
                  </a:lnTo>
                  <a:lnTo>
                    <a:pt x="29" y="96"/>
                  </a:lnTo>
                  <a:lnTo>
                    <a:pt x="27" y="95"/>
                  </a:lnTo>
                  <a:lnTo>
                    <a:pt x="26" y="92"/>
                  </a:lnTo>
                  <a:lnTo>
                    <a:pt x="26" y="90"/>
                  </a:lnTo>
                  <a:lnTo>
                    <a:pt x="24" y="89"/>
                  </a:lnTo>
                  <a:lnTo>
                    <a:pt x="24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19" y="80"/>
                  </a:lnTo>
                  <a:lnTo>
                    <a:pt x="19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18" y="75"/>
                  </a:lnTo>
                  <a:lnTo>
                    <a:pt x="16" y="74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16" y="69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5" y="66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2" y="62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7" y="59"/>
                  </a:lnTo>
                  <a:lnTo>
                    <a:pt x="7" y="57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6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3" y="4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8" y="4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10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2" y="16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80" y="19"/>
                  </a:lnTo>
                  <a:lnTo>
                    <a:pt x="80" y="21"/>
                  </a:lnTo>
                  <a:lnTo>
                    <a:pt x="79" y="22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30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7" y="36"/>
                  </a:lnTo>
                  <a:lnTo>
                    <a:pt x="79" y="37"/>
                  </a:lnTo>
                  <a:lnTo>
                    <a:pt x="79" y="39"/>
                  </a:lnTo>
                  <a:lnTo>
                    <a:pt x="79" y="40"/>
                  </a:lnTo>
                  <a:lnTo>
                    <a:pt x="79" y="42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0" y="45"/>
                  </a:lnTo>
                  <a:lnTo>
                    <a:pt x="80" y="47"/>
                  </a:lnTo>
                  <a:lnTo>
                    <a:pt x="80" y="48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2" y="51"/>
                  </a:lnTo>
                  <a:lnTo>
                    <a:pt x="83" y="51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6" y="59"/>
                  </a:lnTo>
                  <a:lnTo>
                    <a:pt x="86" y="60"/>
                  </a:lnTo>
                  <a:lnTo>
                    <a:pt x="86" y="62"/>
                  </a:lnTo>
                  <a:lnTo>
                    <a:pt x="85" y="62"/>
                  </a:lnTo>
                  <a:lnTo>
                    <a:pt x="85" y="6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899">
              <a:extLst>
                <a:ext uri="{FF2B5EF4-FFF2-40B4-BE49-F238E27FC236}">
                  <a16:creationId xmlns:a16="http://schemas.microsoft.com/office/drawing/2014/main" id="{55816351-A051-2605-36E5-635409815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8638" y="2676525"/>
              <a:ext cx="163513" cy="285750"/>
            </a:xfrm>
            <a:custGeom>
              <a:avLst/>
              <a:gdLst>
                <a:gd name="T0" fmla="*/ 92 w 103"/>
                <a:gd name="T1" fmla="*/ 162 h 180"/>
                <a:gd name="T2" fmla="*/ 83 w 103"/>
                <a:gd name="T3" fmla="*/ 162 h 180"/>
                <a:gd name="T4" fmla="*/ 74 w 103"/>
                <a:gd name="T5" fmla="*/ 168 h 180"/>
                <a:gd name="T6" fmla="*/ 68 w 103"/>
                <a:gd name="T7" fmla="*/ 171 h 180"/>
                <a:gd name="T8" fmla="*/ 60 w 103"/>
                <a:gd name="T9" fmla="*/ 174 h 180"/>
                <a:gd name="T10" fmla="*/ 54 w 103"/>
                <a:gd name="T11" fmla="*/ 180 h 180"/>
                <a:gd name="T12" fmla="*/ 44 w 103"/>
                <a:gd name="T13" fmla="*/ 174 h 180"/>
                <a:gd name="T14" fmla="*/ 39 w 103"/>
                <a:gd name="T15" fmla="*/ 167 h 180"/>
                <a:gd name="T16" fmla="*/ 34 w 103"/>
                <a:gd name="T17" fmla="*/ 159 h 180"/>
                <a:gd name="T18" fmla="*/ 30 w 103"/>
                <a:gd name="T19" fmla="*/ 148 h 180"/>
                <a:gd name="T20" fmla="*/ 31 w 103"/>
                <a:gd name="T21" fmla="*/ 132 h 180"/>
                <a:gd name="T22" fmla="*/ 33 w 103"/>
                <a:gd name="T23" fmla="*/ 120 h 180"/>
                <a:gd name="T24" fmla="*/ 39 w 103"/>
                <a:gd name="T25" fmla="*/ 114 h 180"/>
                <a:gd name="T26" fmla="*/ 36 w 103"/>
                <a:gd name="T27" fmla="*/ 104 h 180"/>
                <a:gd name="T28" fmla="*/ 30 w 103"/>
                <a:gd name="T29" fmla="*/ 100 h 180"/>
                <a:gd name="T30" fmla="*/ 28 w 103"/>
                <a:gd name="T31" fmla="*/ 95 h 180"/>
                <a:gd name="T32" fmla="*/ 30 w 103"/>
                <a:gd name="T33" fmla="*/ 85 h 180"/>
                <a:gd name="T34" fmla="*/ 22 w 103"/>
                <a:gd name="T35" fmla="*/ 82 h 180"/>
                <a:gd name="T36" fmla="*/ 12 w 103"/>
                <a:gd name="T37" fmla="*/ 80 h 180"/>
                <a:gd name="T38" fmla="*/ 1 w 103"/>
                <a:gd name="T39" fmla="*/ 65 h 180"/>
                <a:gd name="T40" fmla="*/ 6 w 103"/>
                <a:gd name="T41" fmla="*/ 59 h 180"/>
                <a:gd name="T42" fmla="*/ 6 w 103"/>
                <a:gd name="T43" fmla="*/ 48 h 180"/>
                <a:gd name="T44" fmla="*/ 12 w 103"/>
                <a:gd name="T45" fmla="*/ 45 h 180"/>
                <a:gd name="T46" fmla="*/ 19 w 103"/>
                <a:gd name="T47" fmla="*/ 42 h 180"/>
                <a:gd name="T48" fmla="*/ 24 w 103"/>
                <a:gd name="T49" fmla="*/ 33 h 180"/>
                <a:gd name="T50" fmla="*/ 18 w 103"/>
                <a:gd name="T51" fmla="*/ 30 h 180"/>
                <a:gd name="T52" fmla="*/ 19 w 103"/>
                <a:gd name="T53" fmla="*/ 21 h 180"/>
                <a:gd name="T54" fmla="*/ 27 w 103"/>
                <a:gd name="T55" fmla="*/ 17 h 180"/>
                <a:gd name="T56" fmla="*/ 33 w 103"/>
                <a:gd name="T57" fmla="*/ 9 h 180"/>
                <a:gd name="T58" fmla="*/ 33 w 103"/>
                <a:gd name="T59" fmla="*/ 1 h 180"/>
                <a:gd name="T60" fmla="*/ 44 w 103"/>
                <a:gd name="T61" fmla="*/ 9 h 180"/>
                <a:gd name="T62" fmla="*/ 37 w 103"/>
                <a:gd name="T63" fmla="*/ 4 h 180"/>
                <a:gd name="T64" fmla="*/ 53 w 103"/>
                <a:gd name="T65" fmla="*/ 15 h 180"/>
                <a:gd name="T66" fmla="*/ 60 w 103"/>
                <a:gd name="T67" fmla="*/ 24 h 180"/>
                <a:gd name="T68" fmla="*/ 65 w 103"/>
                <a:gd name="T69" fmla="*/ 32 h 180"/>
                <a:gd name="T70" fmla="*/ 62 w 103"/>
                <a:gd name="T71" fmla="*/ 47 h 180"/>
                <a:gd name="T72" fmla="*/ 62 w 103"/>
                <a:gd name="T73" fmla="*/ 48 h 180"/>
                <a:gd name="T74" fmla="*/ 72 w 103"/>
                <a:gd name="T75" fmla="*/ 44 h 180"/>
                <a:gd name="T76" fmla="*/ 80 w 103"/>
                <a:gd name="T77" fmla="*/ 51 h 180"/>
                <a:gd name="T78" fmla="*/ 84 w 103"/>
                <a:gd name="T79" fmla="*/ 54 h 180"/>
                <a:gd name="T80" fmla="*/ 90 w 103"/>
                <a:gd name="T81" fmla="*/ 62 h 180"/>
                <a:gd name="T82" fmla="*/ 90 w 103"/>
                <a:gd name="T83" fmla="*/ 71 h 180"/>
                <a:gd name="T84" fmla="*/ 87 w 103"/>
                <a:gd name="T85" fmla="*/ 82 h 180"/>
                <a:gd name="T86" fmla="*/ 89 w 103"/>
                <a:gd name="T87" fmla="*/ 83 h 180"/>
                <a:gd name="T88" fmla="*/ 81 w 103"/>
                <a:gd name="T89" fmla="*/ 86 h 180"/>
                <a:gd name="T90" fmla="*/ 74 w 103"/>
                <a:gd name="T91" fmla="*/ 92 h 180"/>
                <a:gd name="T92" fmla="*/ 74 w 103"/>
                <a:gd name="T93" fmla="*/ 101 h 180"/>
                <a:gd name="T94" fmla="*/ 71 w 103"/>
                <a:gd name="T95" fmla="*/ 112 h 180"/>
                <a:gd name="T96" fmla="*/ 77 w 103"/>
                <a:gd name="T97" fmla="*/ 121 h 180"/>
                <a:gd name="T98" fmla="*/ 81 w 103"/>
                <a:gd name="T99" fmla="*/ 126 h 180"/>
                <a:gd name="T100" fmla="*/ 86 w 103"/>
                <a:gd name="T101" fmla="*/ 129 h 180"/>
                <a:gd name="T102" fmla="*/ 89 w 103"/>
                <a:gd name="T103" fmla="*/ 135 h 180"/>
                <a:gd name="T104" fmla="*/ 89 w 103"/>
                <a:gd name="T105" fmla="*/ 139 h 180"/>
                <a:gd name="T106" fmla="*/ 94 w 103"/>
                <a:gd name="T107" fmla="*/ 150 h 180"/>
                <a:gd name="T108" fmla="*/ 101 w 103"/>
                <a:gd name="T109" fmla="*/ 160 h 180"/>
                <a:gd name="T110" fmla="*/ 66 w 103"/>
                <a:gd name="T111" fmla="*/ 3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180">
                  <a:moveTo>
                    <a:pt x="103" y="162"/>
                  </a:moveTo>
                  <a:lnTo>
                    <a:pt x="101" y="162"/>
                  </a:lnTo>
                  <a:lnTo>
                    <a:pt x="100" y="162"/>
                  </a:lnTo>
                  <a:lnTo>
                    <a:pt x="98" y="162"/>
                  </a:lnTo>
                  <a:lnTo>
                    <a:pt x="97" y="164"/>
                  </a:lnTo>
                  <a:lnTo>
                    <a:pt x="95" y="164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90" y="160"/>
                  </a:lnTo>
                  <a:lnTo>
                    <a:pt x="89" y="160"/>
                  </a:lnTo>
                  <a:lnTo>
                    <a:pt x="87" y="162"/>
                  </a:lnTo>
                  <a:lnTo>
                    <a:pt x="86" y="160"/>
                  </a:lnTo>
                  <a:lnTo>
                    <a:pt x="84" y="160"/>
                  </a:lnTo>
                  <a:lnTo>
                    <a:pt x="84" y="162"/>
                  </a:lnTo>
                  <a:lnTo>
                    <a:pt x="83" y="162"/>
                  </a:lnTo>
                  <a:lnTo>
                    <a:pt x="83" y="165"/>
                  </a:lnTo>
                  <a:lnTo>
                    <a:pt x="81" y="167"/>
                  </a:lnTo>
                  <a:lnTo>
                    <a:pt x="80" y="167"/>
                  </a:lnTo>
                  <a:lnTo>
                    <a:pt x="80" y="168"/>
                  </a:lnTo>
                  <a:lnTo>
                    <a:pt x="78" y="168"/>
                  </a:lnTo>
                  <a:lnTo>
                    <a:pt x="77" y="167"/>
                  </a:lnTo>
                  <a:lnTo>
                    <a:pt x="75" y="168"/>
                  </a:lnTo>
                  <a:lnTo>
                    <a:pt x="74" y="168"/>
                  </a:lnTo>
                  <a:lnTo>
                    <a:pt x="72" y="170"/>
                  </a:lnTo>
                  <a:lnTo>
                    <a:pt x="72" y="168"/>
                  </a:lnTo>
                  <a:lnTo>
                    <a:pt x="71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69" y="173"/>
                  </a:lnTo>
                  <a:lnTo>
                    <a:pt x="68" y="171"/>
                  </a:lnTo>
                  <a:lnTo>
                    <a:pt x="66" y="171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3" y="171"/>
                  </a:lnTo>
                  <a:lnTo>
                    <a:pt x="63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60" y="174"/>
                  </a:lnTo>
                  <a:lnTo>
                    <a:pt x="60" y="176"/>
                  </a:lnTo>
                  <a:lnTo>
                    <a:pt x="60" y="177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6" y="177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0"/>
                  </a:lnTo>
                  <a:lnTo>
                    <a:pt x="53" y="180"/>
                  </a:lnTo>
                  <a:lnTo>
                    <a:pt x="53" y="179"/>
                  </a:lnTo>
                  <a:lnTo>
                    <a:pt x="51" y="179"/>
                  </a:lnTo>
                  <a:lnTo>
                    <a:pt x="51" y="177"/>
                  </a:lnTo>
                  <a:lnTo>
                    <a:pt x="50" y="176"/>
                  </a:lnTo>
                  <a:lnTo>
                    <a:pt x="47" y="176"/>
                  </a:lnTo>
                  <a:lnTo>
                    <a:pt x="45" y="176"/>
                  </a:lnTo>
                  <a:lnTo>
                    <a:pt x="44" y="174"/>
                  </a:lnTo>
                  <a:lnTo>
                    <a:pt x="44" y="173"/>
                  </a:lnTo>
                  <a:lnTo>
                    <a:pt x="44" y="171"/>
                  </a:lnTo>
                  <a:lnTo>
                    <a:pt x="42" y="171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39" y="170"/>
                  </a:lnTo>
                  <a:lnTo>
                    <a:pt x="39" y="168"/>
                  </a:lnTo>
                  <a:lnTo>
                    <a:pt x="39" y="167"/>
                  </a:lnTo>
                  <a:lnTo>
                    <a:pt x="37" y="167"/>
                  </a:lnTo>
                  <a:lnTo>
                    <a:pt x="36" y="167"/>
                  </a:lnTo>
                  <a:lnTo>
                    <a:pt x="36" y="165"/>
                  </a:lnTo>
                  <a:lnTo>
                    <a:pt x="36" y="164"/>
                  </a:lnTo>
                  <a:lnTo>
                    <a:pt x="34" y="164"/>
                  </a:lnTo>
                  <a:lnTo>
                    <a:pt x="34" y="162"/>
                  </a:lnTo>
                  <a:lnTo>
                    <a:pt x="34" y="160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3" y="153"/>
                  </a:lnTo>
                  <a:lnTo>
                    <a:pt x="31" y="151"/>
                  </a:lnTo>
                  <a:lnTo>
                    <a:pt x="31" y="150"/>
                  </a:lnTo>
                  <a:lnTo>
                    <a:pt x="30" y="148"/>
                  </a:lnTo>
                  <a:lnTo>
                    <a:pt x="30" y="147"/>
                  </a:lnTo>
                  <a:lnTo>
                    <a:pt x="30" y="145"/>
                  </a:lnTo>
                  <a:lnTo>
                    <a:pt x="30" y="144"/>
                  </a:lnTo>
                  <a:lnTo>
                    <a:pt x="30" y="138"/>
                  </a:lnTo>
                  <a:lnTo>
                    <a:pt x="30" y="136"/>
                  </a:lnTo>
                  <a:lnTo>
                    <a:pt x="30" y="135"/>
                  </a:lnTo>
                  <a:lnTo>
                    <a:pt x="30" y="133"/>
                  </a:lnTo>
                  <a:lnTo>
                    <a:pt x="31" y="132"/>
                  </a:lnTo>
                  <a:lnTo>
                    <a:pt x="31" y="130"/>
                  </a:lnTo>
                  <a:lnTo>
                    <a:pt x="31" y="129"/>
                  </a:lnTo>
                  <a:lnTo>
                    <a:pt x="33" y="127"/>
                  </a:lnTo>
                  <a:lnTo>
                    <a:pt x="33" y="126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3" y="121"/>
                  </a:lnTo>
                  <a:lnTo>
                    <a:pt x="33" y="120"/>
                  </a:lnTo>
                  <a:lnTo>
                    <a:pt x="34" y="120"/>
                  </a:lnTo>
                  <a:lnTo>
                    <a:pt x="36" y="118"/>
                  </a:lnTo>
                  <a:lnTo>
                    <a:pt x="36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39" y="111"/>
                  </a:lnTo>
                  <a:lnTo>
                    <a:pt x="37" y="111"/>
                  </a:lnTo>
                  <a:lnTo>
                    <a:pt x="37" y="109"/>
                  </a:lnTo>
                  <a:lnTo>
                    <a:pt x="37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6" y="103"/>
                  </a:lnTo>
                  <a:lnTo>
                    <a:pt x="36" y="101"/>
                  </a:lnTo>
                  <a:lnTo>
                    <a:pt x="34" y="100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7" y="97"/>
                  </a:lnTo>
                  <a:lnTo>
                    <a:pt x="28" y="97"/>
                  </a:lnTo>
                  <a:lnTo>
                    <a:pt x="28" y="95"/>
                  </a:lnTo>
                  <a:lnTo>
                    <a:pt x="30" y="94"/>
                  </a:lnTo>
                  <a:lnTo>
                    <a:pt x="30" y="92"/>
                  </a:lnTo>
                  <a:lnTo>
                    <a:pt x="30" y="91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2"/>
                  </a:lnTo>
                  <a:lnTo>
                    <a:pt x="24" y="82"/>
                  </a:lnTo>
                  <a:lnTo>
                    <a:pt x="24" y="83"/>
                  </a:lnTo>
                  <a:lnTo>
                    <a:pt x="22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8" y="83"/>
                  </a:lnTo>
                  <a:lnTo>
                    <a:pt x="16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2" y="80"/>
                  </a:lnTo>
                  <a:lnTo>
                    <a:pt x="10" y="79"/>
                  </a:lnTo>
                  <a:lnTo>
                    <a:pt x="9" y="76"/>
                  </a:lnTo>
                  <a:lnTo>
                    <a:pt x="7" y="74"/>
                  </a:lnTo>
                  <a:lnTo>
                    <a:pt x="6" y="73"/>
                  </a:lnTo>
                  <a:lnTo>
                    <a:pt x="4" y="70"/>
                  </a:lnTo>
                  <a:lnTo>
                    <a:pt x="3" y="68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1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5" y="45"/>
                  </a:lnTo>
                  <a:lnTo>
                    <a:pt x="16" y="44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5" y="36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4" y="33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8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6" y="24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39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5" y="8"/>
                  </a:lnTo>
                  <a:lnTo>
                    <a:pt x="47" y="11"/>
                  </a:lnTo>
                  <a:lnTo>
                    <a:pt x="50" y="12"/>
                  </a:lnTo>
                  <a:lnTo>
                    <a:pt x="51" y="14"/>
                  </a:lnTo>
                  <a:lnTo>
                    <a:pt x="53" y="15"/>
                  </a:lnTo>
                  <a:lnTo>
                    <a:pt x="56" y="20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3" y="29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5"/>
                  </a:lnTo>
                  <a:lnTo>
                    <a:pt x="63" y="38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2" y="44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0" y="47"/>
                  </a:lnTo>
                  <a:lnTo>
                    <a:pt x="60" y="51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0" y="53"/>
                  </a:lnTo>
                  <a:lnTo>
                    <a:pt x="62" y="51"/>
                  </a:lnTo>
                  <a:lnTo>
                    <a:pt x="62" y="48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4" y="44"/>
                  </a:lnTo>
                  <a:lnTo>
                    <a:pt x="74" y="45"/>
                  </a:lnTo>
                  <a:lnTo>
                    <a:pt x="75" y="45"/>
                  </a:lnTo>
                  <a:lnTo>
                    <a:pt x="75" y="47"/>
                  </a:lnTo>
                  <a:lnTo>
                    <a:pt x="77" y="48"/>
                  </a:lnTo>
                  <a:lnTo>
                    <a:pt x="78" y="48"/>
                  </a:lnTo>
                  <a:lnTo>
                    <a:pt x="78" y="50"/>
                  </a:lnTo>
                  <a:lnTo>
                    <a:pt x="80" y="51"/>
                  </a:lnTo>
                  <a:lnTo>
                    <a:pt x="81" y="51"/>
                  </a:lnTo>
                  <a:lnTo>
                    <a:pt x="81" y="53"/>
                  </a:lnTo>
                  <a:lnTo>
                    <a:pt x="83" y="54"/>
                  </a:lnTo>
                  <a:lnTo>
                    <a:pt x="83" y="56"/>
                  </a:lnTo>
                  <a:lnTo>
                    <a:pt x="83" y="57"/>
                  </a:lnTo>
                  <a:lnTo>
                    <a:pt x="83" y="56"/>
                  </a:lnTo>
                  <a:lnTo>
                    <a:pt x="84" y="56"/>
                  </a:lnTo>
                  <a:lnTo>
                    <a:pt x="84" y="54"/>
                  </a:lnTo>
                  <a:lnTo>
                    <a:pt x="84" y="56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7"/>
                  </a:lnTo>
                  <a:lnTo>
                    <a:pt x="89" y="57"/>
                  </a:lnTo>
                  <a:lnTo>
                    <a:pt x="90" y="59"/>
                  </a:lnTo>
                  <a:lnTo>
                    <a:pt x="90" y="61"/>
                  </a:lnTo>
                  <a:lnTo>
                    <a:pt x="90" y="62"/>
                  </a:lnTo>
                  <a:lnTo>
                    <a:pt x="90" y="64"/>
                  </a:lnTo>
                  <a:lnTo>
                    <a:pt x="92" y="64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0" y="70"/>
                  </a:lnTo>
                  <a:lnTo>
                    <a:pt x="90" y="71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89" y="76"/>
                  </a:lnTo>
                  <a:lnTo>
                    <a:pt x="89" y="77"/>
                  </a:lnTo>
                  <a:lnTo>
                    <a:pt x="87" y="77"/>
                  </a:lnTo>
                  <a:lnTo>
                    <a:pt x="87" y="79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9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9" y="82"/>
                  </a:lnTo>
                  <a:lnTo>
                    <a:pt x="90" y="82"/>
                  </a:lnTo>
                  <a:lnTo>
                    <a:pt x="90" y="83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7" y="85"/>
                  </a:lnTo>
                  <a:lnTo>
                    <a:pt x="87" y="86"/>
                  </a:lnTo>
                  <a:lnTo>
                    <a:pt x="86" y="86"/>
                  </a:lnTo>
                  <a:lnTo>
                    <a:pt x="84" y="88"/>
                  </a:lnTo>
                  <a:lnTo>
                    <a:pt x="83" y="88"/>
                  </a:lnTo>
                  <a:lnTo>
                    <a:pt x="83" y="86"/>
                  </a:lnTo>
                  <a:lnTo>
                    <a:pt x="81" y="86"/>
                  </a:lnTo>
                  <a:lnTo>
                    <a:pt x="81" y="88"/>
                  </a:lnTo>
                  <a:lnTo>
                    <a:pt x="80" y="86"/>
                  </a:lnTo>
                  <a:lnTo>
                    <a:pt x="78" y="88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91"/>
                  </a:lnTo>
                  <a:lnTo>
                    <a:pt x="74" y="91"/>
                  </a:lnTo>
                  <a:lnTo>
                    <a:pt x="74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5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101"/>
                  </a:lnTo>
                  <a:lnTo>
                    <a:pt x="74" y="103"/>
                  </a:lnTo>
                  <a:lnTo>
                    <a:pt x="74" y="104"/>
                  </a:lnTo>
                  <a:lnTo>
                    <a:pt x="72" y="104"/>
                  </a:lnTo>
                  <a:lnTo>
                    <a:pt x="71" y="106"/>
                  </a:lnTo>
                  <a:lnTo>
                    <a:pt x="71" y="107"/>
                  </a:lnTo>
                  <a:lnTo>
                    <a:pt x="71" y="109"/>
                  </a:lnTo>
                  <a:lnTo>
                    <a:pt x="71" y="111"/>
                  </a:lnTo>
                  <a:lnTo>
                    <a:pt x="71" y="112"/>
                  </a:lnTo>
                  <a:lnTo>
                    <a:pt x="72" y="112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5" y="117"/>
                  </a:lnTo>
                  <a:lnTo>
                    <a:pt x="75" y="118"/>
                  </a:lnTo>
                  <a:lnTo>
                    <a:pt x="75" y="120"/>
                  </a:lnTo>
                  <a:lnTo>
                    <a:pt x="77" y="120"/>
                  </a:lnTo>
                  <a:lnTo>
                    <a:pt x="77" y="121"/>
                  </a:lnTo>
                  <a:lnTo>
                    <a:pt x="78" y="121"/>
                  </a:lnTo>
                  <a:lnTo>
                    <a:pt x="78" y="123"/>
                  </a:lnTo>
                  <a:lnTo>
                    <a:pt x="80" y="123"/>
                  </a:lnTo>
                  <a:lnTo>
                    <a:pt x="78" y="124"/>
                  </a:lnTo>
                  <a:lnTo>
                    <a:pt x="78" y="126"/>
                  </a:lnTo>
                  <a:lnTo>
                    <a:pt x="80" y="126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1" y="127"/>
                  </a:lnTo>
                  <a:lnTo>
                    <a:pt x="83" y="127"/>
                  </a:lnTo>
                  <a:lnTo>
                    <a:pt x="83" y="126"/>
                  </a:lnTo>
                  <a:lnTo>
                    <a:pt x="84" y="126"/>
                  </a:lnTo>
                  <a:lnTo>
                    <a:pt x="86" y="126"/>
                  </a:lnTo>
                  <a:lnTo>
                    <a:pt x="87" y="127"/>
                  </a:lnTo>
                  <a:lnTo>
                    <a:pt x="87" y="129"/>
                  </a:lnTo>
                  <a:lnTo>
                    <a:pt x="86" y="129"/>
                  </a:lnTo>
                  <a:lnTo>
                    <a:pt x="87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2"/>
                  </a:lnTo>
                  <a:lnTo>
                    <a:pt x="86" y="132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89" y="135"/>
                  </a:lnTo>
                  <a:lnTo>
                    <a:pt x="87" y="135"/>
                  </a:lnTo>
                  <a:lnTo>
                    <a:pt x="87" y="136"/>
                  </a:lnTo>
                  <a:lnTo>
                    <a:pt x="89" y="136"/>
                  </a:lnTo>
                  <a:lnTo>
                    <a:pt x="87" y="136"/>
                  </a:lnTo>
                  <a:lnTo>
                    <a:pt x="87" y="138"/>
                  </a:lnTo>
                  <a:lnTo>
                    <a:pt x="89" y="139"/>
                  </a:lnTo>
                  <a:lnTo>
                    <a:pt x="90" y="139"/>
                  </a:lnTo>
                  <a:lnTo>
                    <a:pt x="89" y="139"/>
                  </a:lnTo>
                  <a:lnTo>
                    <a:pt x="89" y="141"/>
                  </a:lnTo>
                  <a:lnTo>
                    <a:pt x="90" y="141"/>
                  </a:lnTo>
                  <a:lnTo>
                    <a:pt x="90" y="144"/>
                  </a:lnTo>
                  <a:lnTo>
                    <a:pt x="92" y="145"/>
                  </a:lnTo>
                  <a:lnTo>
                    <a:pt x="92" y="147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4" y="150"/>
                  </a:lnTo>
                  <a:lnTo>
                    <a:pt x="94" y="151"/>
                  </a:lnTo>
                  <a:lnTo>
                    <a:pt x="95" y="151"/>
                  </a:lnTo>
                  <a:lnTo>
                    <a:pt x="95" y="153"/>
                  </a:lnTo>
                  <a:lnTo>
                    <a:pt x="97" y="154"/>
                  </a:lnTo>
                  <a:lnTo>
                    <a:pt x="97" y="156"/>
                  </a:lnTo>
                  <a:lnTo>
                    <a:pt x="98" y="159"/>
                  </a:lnTo>
                  <a:lnTo>
                    <a:pt x="100" y="160"/>
                  </a:lnTo>
                  <a:lnTo>
                    <a:pt x="101" y="160"/>
                  </a:lnTo>
                  <a:lnTo>
                    <a:pt x="103" y="160"/>
                  </a:lnTo>
                  <a:lnTo>
                    <a:pt x="103" y="162"/>
                  </a:lnTo>
                  <a:close/>
                  <a:moveTo>
                    <a:pt x="66" y="38"/>
                  </a:moveTo>
                  <a:lnTo>
                    <a:pt x="66" y="41"/>
                  </a:lnTo>
                  <a:lnTo>
                    <a:pt x="65" y="42"/>
                  </a:lnTo>
                  <a:lnTo>
                    <a:pt x="65" y="41"/>
                  </a:lnTo>
                  <a:lnTo>
                    <a:pt x="65" y="38"/>
                  </a:lnTo>
                  <a:lnTo>
                    <a:pt x="66" y="3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900">
              <a:extLst>
                <a:ext uri="{FF2B5EF4-FFF2-40B4-BE49-F238E27FC236}">
                  <a16:creationId xmlns:a16="http://schemas.microsoft.com/office/drawing/2014/main" id="{9BE04015-6A89-6536-F281-8DEA9E6785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5513" y="2578100"/>
              <a:ext cx="163513" cy="215900"/>
            </a:xfrm>
            <a:custGeom>
              <a:avLst/>
              <a:gdLst>
                <a:gd name="T0" fmla="*/ 82 w 103"/>
                <a:gd name="T1" fmla="*/ 7 h 136"/>
                <a:gd name="T2" fmla="*/ 85 w 103"/>
                <a:gd name="T3" fmla="*/ 16 h 136"/>
                <a:gd name="T4" fmla="*/ 92 w 103"/>
                <a:gd name="T5" fmla="*/ 29 h 136"/>
                <a:gd name="T6" fmla="*/ 95 w 103"/>
                <a:gd name="T7" fmla="*/ 32 h 136"/>
                <a:gd name="T8" fmla="*/ 100 w 103"/>
                <a:gd name="T9" fmla="*/ 36 h 136"/>
                <a:gd name="T10" fmla="*/ 101 w 103"/>
                <a:gd name="T11" fmla="*/ 39 h 136"/>
                <a:gd name="T12" fmla="*/ 98 w 103"/>
                <a:gd name="T13" fmla="*/ 38 h 136"/>
                <a:gd name="T14" fmla="*/ 97 w 103"/>
                <a:gd name="T15" fmla="*/ 41 h 136"/>
                <a:gd name="T16" fmla="*/ 94 w 103"/>
                <a:gd name="T17" fmla="*/ 47 h 136"/>
                <a:gd name="T18" fmla="*/ 95 w 103"/>
                <a:gd name="T19" fmla="*/ 51 h 136"/>
                <a:gd name="T20" fmla="*/ 97 w 103"/>
                <a:gd name="T21" fmla="*/ 54 h 136"/>
                <a:gd name="T22" fmla="*/ 95 w 103"/>
                <a:gd name="T23" fmla="*/ 60 h 136"/>
                <a:gd name="T24" fmla="*/ 94 w 103"/>
                <a:gd name="T25" fmla="*/ 66 h 136"/>
                <a:gd name="T26" fmla="*/ 92 w 103"/>
                <a:gd name="T27" fmla="*/ 70 h 136"/>
                <a:gd name="T28" fmla="*/ 92 w 103"/>
                <a:gd name="T29" fmla="*/ 71 h 136"/>
                <a:gd name="T30" fmla="*/ 89 w 103"/>
                <a:gd name="T31" fmla="*/ 63 h 136"/>
                <a:gd name="T32" fmla="*/ 88 w 103"/>
                <a:gd name="T33" fmla="*/ 60 h 136"/>
                <a:gd name="T34" fmla="*/ 82 w 103"/>
                <a:gd name="T35" fmla="*/ 59 h 136"/>
                <a:gd name="T36" fmla="*/ 86 w 103"/>
                <a:gd name="T37" fmla="*/ 63 h 136"/>
                <a:gd name="T38" fmla="*/ 85 w 103"/>
                <a:gd name="T39" fmla="*/ 66 h 136"/>
                <a:gd name="T40" fmla="*/ 80 w 103"/>
                <a:gd name="T41" fmla="*/ 65 h 136"/>
                <a:gd name="T42" fmla="*/ 79 w 103"/>
                <a:gd name="T43" fmla="*/ 59 h 136"/>
                <a:gd name="T44" fmla="*/ 80 w 103"/>
                <a:gd name="T45" fmla="*/ 56 h 136"/>
                <a:gd name="T46" fmla="*/ 79 w 103"/>
                <a:gd name="T47" fmla="*/ 53 h 136"/>
                <a:gd name="T48" fmla="*/ 79 w 103"/>
                <a:gd name="T49" fmla="*/ 50 h 136"/>
                <a:gd name="T50" fmla="*/ 71 w 103"/>
                <a:gd name="T51" fmla="*/ 44 h 136"/>
                <a:gd name="T52" fmla="*/ 67 w 103"/>
                <a:gd name="T53" fmla="*/ 41 h 136"/>
                <a:gd name="T54" fmla="*/ 61 w 103"/>
                <a:gd name="T55" fmla="*/ 39 h 136"/>
                <a:gd name="T56" fmla="*/ 58 w 103"/>
                <a:gd name="T57" fmla="*/ 36 h 136"/>
                <a:gd name="T58" fmla="*/ 58 w 103"/>
                <a:gd name="T59" fmla="*/ 29 h 136"/>
                <a:gd name="T60" fmla="*/ 53 w 103"/>
                <a:gd name="T61" fmla="*/ 27 h 136"/>
                <a:gd name="T62" fmla="*/ 48 w 103"/>
                <a:gd name="T63" fmla="*/ 24 h 136"/>
                <a:gd name="T64" fmla="*/ 45 w 103"/>
                <a:gd name="T65" fmla="*/ 24 h 136"/>
                <a:gd name="T66" fmla="*/ 48 w 103"/>
                <a:gd name="T67" fmla="*/ 29 h 136"/>
                <a:gd name="T68" fmla="*/ 55 w 103"/>
                <a:gd name="T69" fmla="*/ 32 h 136"/>
                <a:gd name="T70" fmla="*/ 53 w 103"/>
                <a:gd name="T71" fmla="*/ 35 h 136"/>
                <a:gd name="T72" fmla="*/ 47 w 103"/>
                <a:gd name="T73" fmla="*/ 39 h 136"/>
                <a:gd name="T74" fmla="*/ 44 w 103"/>
                <a:gd name="T75" fmla="*/ 32 h 136"/>
                <a:gd name="T76" fmla="*/ 36 w 103"/>
                <a:gd name="T77" fmla="*/ 29 h 136"/>
                <a:gd name="T78" fmla="*/ 33 w 103"/>
                <a:gd name="T79" fmla="*/ 20 h 136"/>
                <a:gd name="T80" fmla="*/ 36 w 103"/>
                <a:gd name="T81" fmla="*/ 15 h 136"/>
                <a:gd name="T82" fmla="*/ 38 w 103"/>
                <a:gd name="T83" fmla="*/ 13 h 136"/>
                <a:gd name="T84" fmla="*/ 35 w 103"/>
                <a:gd name="T85" fmla="*/ 9 h 136"/>
                <a:gd name="T86" fmla="*/ 32 w 103"/>
                <a:gd name="T87" fmla="*/ 7 h 136"/>
                <a:gd name="T88" fmla="*/ 38 w 103"/>
                <a:gd name="T89" fmla="*/ 6 h 136"/>
                <a:gd name="T90" fmla="*/ 36 w 103"/>
                <a:gd name="T91" fmla="*/ 3 h 136"/>
                <a:gd name="T92" fmla="*/ 41 w 103"/>
                <a:gd name="T93" fmla="*/ 0 h 136"/>
                <a:gd name="T94" fmla="*/ 55 w 103"/>
                <a:gd name="T95" fmla="*/ 6 h 136"/>
                <a:gd name="T96" fmla="*/ 64 w 103"/>
                <a:gd name="T97" fmla="*/ 3 h 136"/>
                <a:gd name="T98" fmla="*/ 67 w 103"/>
                <a:gd name="T99" fmla="*/ 6 h 136"/>
                <a:gd name="T100" fmla="*/ 71 w 103"/>
                <a:gd name="T101" fmla="*/ 10 h 136"/>
                <a:gd name="T102" fmla="*/ 74 w 103"/>
                <a:gd name="T103" fmla="*/ 9 h 136"/>
                <a:gd name="T104" fmla="*/ 79 w 103"/>
                <a:gd name="T105" fmla="*/ 9 h 136"/>
                <a:gd name="T106" fmla="*/ 80 w 103"/>
                <a:gd name="T107" fmla="*/ 6 h 136"/>
                <a:gd name="T108" fmla="*/ 48 w 103"/>
                <a:gd name="T109" fmla="*/ 26 h 136"/>
                <a:gd name="T110" fmla="*/ 2 w 103"/>
                <a:gd name="T1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136">
                  <a:moveTo>
                    <a:pt x="80" y="6"/>
                  </a:moveTo>
                  <a:lnTo>
                    <a:pt x="82" y="6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2" y="10"/>
                  </a:lnTo>
                  <a:lnTo>
                    <a:pt x="83" y="10"/>
                  </a:lnTo>
                  <a:lnTo>
                    <a:pt x="83" y="13"/>
                  </a:lnTo>
                  <a:lnTo>
                    <a:pt x="85" y="16"/>
                  </a:lnTo>
                  <a:lnTo>
                    <a:pt x="86" y="20"/>
                  </a:lnTo>
                  <a:lnTo>
                    <a:pt x="89" y="26"/>
                  </a:lnTo>
                  <a:lnTo>
                    <a:pt x="91" y="26"/>
                  </a:lnTo>
                  <a:lnTo>
                    <a:pt x="91" y="27"/>
                  </a:lnTo>
                  <a:lnTo>
                    <a:pt x="92" y="29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5" y="32"/>
                  </a:lnTo>
                  <a:lnTo>
                    <a:pt x="97" y="33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3" y="39"/>
                  </a:lnTo>
                  <a:lnTo>
                    <a:pt x="101" y="39"/>
                  </a:lnTo>
                  <a:lnTo>
                    <a:pt x="101" y="41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98" y="39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5" y="38"/>
                  </a:lnTo>
                  <a:lnTo>
                    <a:pt x="95" y="39"/>
                  </a:lnTo>
                  <a:lnTo>
                    <a:pt x="97" y="39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4" y="41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7"/>
                  </a:lnTo>
                  <a:lnTo>
                    <a:pt x="94" y="50"/>
                  </a:lnTo>
                  <a:lnTo>
                    <a:pt x="94" y="51"/>
                  </a:lnTo>
                  <a:lnTo>
                    <a:pt x="94" y="50"/>
                  </a:lnTo>
                  <a:lnTo>
                    <a:pt x="95" y="50"/>
                  </a:lnTo>
                  <a:lnTo>
                    <a:pt x="95" y="51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4" y="57"/>
                  </a:lnTo>
                  <a:lnTo>
                    <a:pt x="94" y="59"/>
                  </a:lnTo>
                  <a:lnTo>
                    <a:pt x="95" y="60"/>
                  </a:lnTo>
                  <a:lnTo>
                    <a:pt x="95" y="62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94" y="66"/>
                  </a:lnTo>
                  <a:lnTo>
                    <a:pt x="92" y="66"/>
                  </a:lnTo>
                  <a:lnTo>
                    <a:pt x="92" y="68"/>
                  </a:lnTo>
                  <a:lnTo>
                    <a:pt x="91" y="68"/>
                  </a:lnTo>
                  <a:lnTo>
                    <a:pt x="91" y="70"/>
                  </a:lnTo>
                  <a:lnTo>
                    <a:pt x="92" y="70"/>
                  </a:lnTo>
                  <a:lnTo>
                    <a:pt x="92" y="71"/>
                  </a:lnTo>
                  <a:lnTo>
                    <a:pt x="94" y="74"/>
                  </a:lnTo>
                  <a:lnTo>
                    <a:pt x="94" y="76"/>
                  </a:lnTo>
                  <a:lnTo>
                    <a:pt x="94" y="74"/>
                  </a:lnTo>
                  <a:lnTo>
                    <a:pt x="92" y="71"/>
                  </a:lnTo>
                  <a:lnTo>
                    <a:pt x="92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8" y="62"/>
                  </a:lnTo>
                  <a:lnTo>
                    <a:pt x="89" y="62"/>
                  </a:lnTo>
                  <a:lnTo>
                    <a:pt x="89" y="60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5" y="60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2" y="59"/>
                  </a:lnTo>
                  <a:lnTo>
                    <a:pt x="83" y="60"/>
                  </a:lnTo>
                  <a:lnTo>
                    <a:pt x="83" y="62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6" y="63"/>
                  </a:lnTo>
                  <a:lnTo>
                    <a:pt x="86" y="65"/>
                  </a:lnTo>
                  <a:lnTo>
                    <a:pt x="86" y="66"/>
                  </a:lnTo>
                  <a:lnTo>
                    <a:pt x="85" y="66"/>
                  </a:lnTo>
                  <a:lnTo>
                    <a:pt x="83" y="66"/>
                  </a:lnTo>
                  <a:lnTo>
                    <a:pt x="85" y="66"/>
                  </a:lnTo>
                  <a:lnTo>
                    <a:pt x="83" y="66"/>
                  </a:lnTo>
                  <a:lnTo>
                    <a:pt x="83" y="65"/>
                  </a:lnTo>
                  <a:lnTo>
                    <a:pt x="83" y="66"/>
                  </a:lnTo>
                  <a:lnTo>
                    <a:pt x="82" y="65"/>
                  </a:lnTo>
                  <a:lnTo>
                    <a:pt x="80" y="65"/>
                  </a:lnTo>
                  <a:lnTo>
                    <a:pt x="79" y="65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57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9" y="56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79" y="54"/>
                  </a:lnTo>
                  <a:lnTo>
                    <a:pt x="80" y="54"/>
                  </a:lnTo>
                  <a:lnTo>
                    <a:pt x="79" y="54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7" y="48"/>
                  </a:lnTo>
                  <a:lnTo>
                    <a:pt x="76" y="47"/>
                  </a:lnTo>
                  <a:lnTo>
                    <a:pt x="74" y="45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0" y="44"/>
                  </a:lnTo>
                  <a:lnTo>
                    <a:pt x="70" y="42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67" y="41"/>
                  </a:lnTo>
                  <a:lnTo>
                    <a:pt x="68" y="41"/>
                  </a:lnTo>
                  <a:lnTo>
                    <a:pt x="67" y="41"/>
                  </a:lnTo>
                  <a:lnTo>
                    <a:pt x="65" y="41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8" y="36"/>
                  </a:lnTo>
                  <a:lnTo>
                    <a:pt x="59" y="36"/>
                  </a:lnTo>
                  <a:lnTo>
                    <a:pt x="58" y="36"/>
                  </a:lnTo>
                  <a:lnTo>
                    <a:pt x="59" y="35"/>
                  </a:lnTo>
                  <a:lnTo>
                    <a:pt x="59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3" y="27"/>
                  </a:lnTo>
                  <a:lnTo>
                    <a:pt x="53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7" y="39"/>
                  </a:lnTo>
                  <a:lnTo>
                    <a:pt x="47" y="38"/>
                  </a:lnTo>
                  <a:lnTo>
                    <a:pt x="45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8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3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7" y="4"/>
                  </a:lnTo>
                  <a:lnTo>
                    <a:pt x="67" y="6"/>
                  </a:lnTo>
                  <a:lnTo>
                    <a:pt x="68" y="6"/>
                  </a:lnTo>
                  <a:lnTo>
                    <a:pt x="70" y="7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77" y="10"/>
                  </a:lnTo>
                  <a:lnTo>
                    <a:pt x="79" y="10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0" y="6"/>
                  </a:lnTo>
                  <a:close/>
                  <a:moveTo>
                    <a:pt x="48" y="26"/>
                  </a:moveTo>
                  <a:lnTo>
                    <a:pt x="48" y="27"/>
                  </a:lnTo>
                  <a:lnTo>
                    <a:pt x="47" y="27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8" y="26"/>
                  </a:lnTo>
                  <a:close/>
                  <a:moveTo>
                    <a:pt x="2" y="136"/>
                  </a:moveTo>
                  <a:lnTo>
                    <a:pt x="0" y="136"/>
                  </a:lnTo>
                  <a:lnTo>
                    <a:pt x="2" y="136"/>
                  </a:lnTo>
                  <a:close/>
                  <a:moveTo>
                    <a:pt x="73" y="59"/>
                  </a:moveTo>
                  <a:lnTo>
                    <a:pt x="74" y="59"/>
                  </a:lnTo>
                  <a:lnTo>
                    <a:pt x="73" y="5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901">
              <a:extLst>
                <a:ext uri="{FF2B5EF4-FFF2-40B4-BE49-F238E27FC236}">
                  <a16:creationId xmlns:a16="http://schemas.microsoft.com/office/drawing/2014/main" id="{8BFD53DB-E164-33FB-30D3-8416E0205F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5513" y="2428875"/>
              <a:ext cx="171450" cy="165100"/>
            </a:xfrm>
            <a:custGeom>
              <a:avLst/>
              <a:gdLst>
                <a:gd name="T0" fmla="*/ 32 w 108"/>
                <a:gd name="T1" fmla="*/ 88 h 104"/>
                <a:gd name="T2" fmla="*/ 24 w 108"/>
                <a:gd name="T3" fmla="*/ 82 h 104"/>
                <a:gd name="T4" fmla="*/ 20 w 108"/>
                <a:gd name="T5" fmla="*/ 76 h 104"/>
                <a:gd name="T6" fmla="*/ 11 w 108"/>
                <a:gd name="T7" fmla="*/ 64 h 104"/>
                <a:gd name="T8" fmla="*/ 6 w 108"/>
                <a:gd name="T9" fmla="*/ 59 h 104"/>
                <a:gd name="T10" fmla="*/ 3 w 108"/>
                <a:gd name="T11" fmla="*/ 53 h 104"/>
                <a:gd name="T12" fmla="*/ 2 w 108"/>
                <a:gd name="T13" fmla="*/ 48 h 104"/>
                <a:gd name="T14" fmla="*/ 8 w 108"/>
                <a:gd name="T15" fmla="*/ 51 h 104"/>
                <a:gd name="T16" fmla="*/ 14 w 108"/>
                <a:gd name="T17" fmla="*/ 48 h 104"/>
                <a:gd name="T18" fmla="*/ 17 w 108"/>
                <a:gd name="T19" fmla="*/ 42 h 104"/>
                <a:gd name="T20" fmla="*/ 20 w 108"/>
                <a:gd name="T21" fmla="*/ 39 h 104"/>
                <a:gd name="T22" fmla="*/ 20 w 108"/>
                <a:gd name="T23" fmla="*/ 32 h 104"/>
                <a:gd name="T24" fmla="*/ 27 w 108"/>
                <a:gd name="T25" fmla="*/ 30 h 104"/>
                <a:gd name="T26" fmla="*/ 32 w 108"/>
                <a:gd name="T27" fmla="*/ 27 h 104"/>
                <a:gd name="T28" fmla="*/ 38 w 108"/>
                <a:gd name="T29" fmla="*/ 26 h 104"/>
                <a:gd name="T30" fmla="*/ 42 w 108"/>
                <a:gd name="T31" fmla="*/ 27 h 104"/>
                <a:gd name="T32" fmla="*/ 48 w 108"/>
                <a:gd name="T33" fmla="*/ 23 h 104"/>
                <a:gd name="T34" fmla="*/ 56 w 108"/>
                <a:gd name="T35" fmla="*/ 18 h 104"/>
                <a:gd name="T36" fmla="*/ 58 w 108"/>
                <a:gd name="T37" fmla="*/ 12 h 104"/>
                <a:gd name="T38" fmla="*/ 61 w 108"/>
                <a:gd name="T39" fmla="*/ 11 h 104"/>
                <a:gd name="T40" fmla="*/ 64 w 108"/>
                <a:gd name="T41" fmla="*/ 6 h 104"/>
                <a:gd name="T42" fmla="*/ 70 w 108"/>
                <a:gd name="T43" fmla="*/ 9 h 104"/>
                <a:gd name="T44" fmla="*/ 74 w 108"/>
                <a:gd name="T45" fmla="*/ 7 h 104"/>
                <a:gd name="T46" fmla="*/ 80 w 108"/>
                <a:gd name="T47" fmla="*/ 7 h 104"/>
                <a:gd name="T48" fmla="*/ 83 w 108"/>
                <a:gd name="T49" fmla="*/ 6 h 104"/>
                <a:gd name="T50" fmla="*/ 91 w 108"/>
                <a:gd name="T51" fmla="*/ 3 h 104"/>
                <a:gd name="T52" fmla="*/ 95 w 108"/>
                <a:gd name="T53" fmla="*/ 1 h 104"/>
                <a:gd name="T54" fmla="*/ 101 w 108"/>
                <a:gd name="T55" fmla="*/ 1 h 104"/>
                <a:gd name="T56" fmla="*/ 95 w 108"/>
                <a:gd name="T57" fmla="*/ 6 h 104"/>
                <a:gd name="T58" fmla="*/ 95 w 108"/>
                <a:gd name="T59" fmla="*/ 3 h 104"/>
                <a:gd name="T60" fmla="*/ 95 w 108"/>
                <a:gd name="T61" fmla="*/ 7 h 104"/>
                <a:gd name="T62" fmla="*/ 98 w 108"/>
                <a:gd name="T63" fmla="*/ 18 h 104"/>
                <a:gd name="T64" fmla="*/ 92 w 108"/>
                <a:gd name="T65" fmla="*/ 26 h 104"/>
                <a:gd name="T66" fmla="*/ 88 w 108"/>
                <a:gd name="T67" fmla="*/ 39 h 104"/>
                <a:gd name="T68" fmla="*/ 86 w 108"/>
                <a:gd name="T69" fmla="*/ 59 h 104"/>
                <a:gd name="T70" fmla="*/ 85 w 108"/>
                <a:gd name="T71" fmla="*/ 64 h 104"/>
                <a:gd name="T72" fmla="*/ 86 w 108"/>
                <a:gd name="T73" fmla="*/ 56 h 104"/>
                <a:gd name="T74" fmla="*/ 86 w 108"/>
                <a:gd name="T75" fmla="*/ 57 h 104"/>
                <a:gd name="T76" fmla="*/ 83 w 108"/>
                <a:gd name="T77" fmla="*/ 62 h 104"/>
                <a:gd name="T78" fmla="*/ 85 w 108"/>
                <a:gd name="T79" fmla="*/ 65 h 104"/>
                <a:gd name="T80" fmla="*/ 83 w 108"/>
                <a:gd name="T81" fmla="*/ 70 h 104"/>
                <a:gd name="T82" fmla="*/ 80 w 108"/>
                <a:gd name="T83" fmla="*/ 71 h 104"/>
                <a:gd name="T84" fmla="*/ 80 w 108"/>
                <a:gd name="T85" fmla="*/ 77 h 104"/>
                <a:gd name="T86" fmla="*/ 82 w 108"/>
                <a:gd name="T87" fmla="*/ 82 h 104"/>
                <a:gd name="T88" fmla="*/ 79 w 108"/>
                <a:gd name="T89" fmla="*/ 88 h 104"/>
                <a:gd name="T90" fmla="*/ 80 w 108"/>
                <a:gd name="T91" fmla="*/ 100 h 104"/>
                <a:gd name="T92" fmla="*/ 79 w 108"/>
                <a:gd name="T93" fmla="*/ 104 h 104"/>
                <a:gd name="T94" fmla="*/ 73 w 108"/>
                <a:gd name="T95" fmla="*/ 104 h 104"/>
                <a:gd name="T96" fmla="*/ 70 w 108"/>
                <a:gd name="T97" fmla="*/ 101 h 104"/>
                <a:gd name="T98" fmla="*/ 64 w 108"/>
                <a:gd name="T99" fmla="*/ 98 h 104"/>
                <a:gd name="T100" fmla="*/ 55 w 108"/>
                <a:gd name="T101" fmla="*/ 100 h 104"/>
                <a:gd name="T102" fmla="*/ 39 w 108"/>
                <a:gd name="T103" fmla="*/ 94 h 104"/>
                <a:gd name="T104" fmla="*/ 82 w 108"/>
                <a:gd name="T105" fmla="*/ 73 h 104"/>
                <a:gd name="T106" fmla="*/ 108 w 108"/>
                <a:gd name="T107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" h="104">
                  <a:moveTo>
                    <a:pt x="38" y="97"/>
                  </a:moveTo>
                  <a:lnTo>
                    <a:pt x="36" y="95"/>
                  </a:lnTo>
                  <a:lnTo>
                    <a:pt x="35" y="94"/>
                  </a:lnTo>
                  <a:lnTo>
                    <a:pt x="33" y="89"/>
                  </a:lnTo>
                  <a:lnTo>
                    <a:pt x="32" y="89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29" y="85"/>
                  </a:lnTo>
                  <a:lnTo>
                    <a:pt x="27" y="83"/>
                  </a:lnTo>
                  <a:lnTo>
                    <a:pt x="26" y="82"/>
                  </a:lnTo>
                  <a:lnTo>
                    <a:pt x="24" y="82"/>
                  </a:lnTo>
                  <a:lnTo>
                    <a:pt x="24" y="80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0" y="76"/>
                  </a:lnTo>
                  <a:lnTo>
                    <a:pt x="20" y="74"/>
                  </a:lnTo>
                  <a:lnTo>
                    <a:pt x="18" y="73"/>
                  </a:lnTo>
                  <a:lnTo>
                    <a:pt x="18" y="71"/>
                  </a:lnTo>
                  <a:lnTo>
                    <a:pt x="17" y="68"/>
                  </a:lnTo>
                  <a:lnTo>
                    <a:pt x="12" y="65"/>
                  </a:lnTo>
                  <a:lnTo>
                    <a:pt x="11" y="64"/>
                  </a:lnTo>
                  <a:lnTo>
                    <a:pt x="9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32" y="27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39" y="29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5" y="18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9" y="12"/>
                  </a:lnTo>
                  <a:lnTo>
                    <a:pt x="61" y="11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4" y="7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2" y="7"/>
                  </a:lnTo>
                  <a:lnTo>
                    <a:pt x="83" y="7"/>
                  </a:lnTo>
                  <a:lnTo>
                    <a:pt x="83" y="6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1" y="3"/>
                  </a:lnTo>
                  <a:lnTo>
                    <a:pt x="92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5" y="0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0" y="1"/>
                  </a:lnTo>
                  <a:lnTo>
                    <a:pt x="98" y="3"/>
                  </a:lnTo>
                  <a:lnTo>
                    <a:pt x="98" y="4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95" y="4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6"/>
                  </a:lnTo>
                  <a:lnTo>
                    <a:pt x="97" y="11"/>
                  </a:lnTo>
                  <a:lnTo>
                    <a:pt x="97" y="12"/>
                  </a:lnTo>
                  <a:lnTo>
                    <a:pt x="98" y="17"/>
                  </a:lnTo>
                  <a:lnTo>
                    <a:pt x="98" y="18"/>
                  </a:lnTo>
                  <a:lnTo>
                    <a:pt x="97" y="20"/>
                  </a:lnTo>
                  <a:lnTo>
                    <a:pt x="95" y="23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2" y="26"/>
                  </a:lnTo>
                  <a:lnTo>
                    <a:pt x="91" y="29"/>
                  </a:lnTo>
                  <a:lnTo>
                    <a:pt x="91" y="32"/>
                  </a:lnTo>
                  <a:lnTo>
                    <a:pt x="89" y="35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8" y="39"/>
                  </a:lnTo>
                  <a:lnTo>
                    <a:pt x="88" y="42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51"/>
                  </a:lnTo>
                  <a:lnTo>
                    <a:pt x="88" y="57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88" y="64"/>
                  </a:lnTo>
                  <a:lnTo>
                    <a:pt x="86" y="64"/>
                  </a:lnTo>
                  <a:lnTo>
                    <a:pt x="85" y="64"/>
                  </a:lnTo>
                  <a:lnTo>
                    <a:pt x="85" y="62"/>
                  </a:lnTo>
                  <a:lnTo>
                    <a:pt x="85" y="61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8" y="54"/>
                  </a:lnTo>
                  <a:lnTo>
                    <a:pt x="86" y="53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7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2" y="61"/>
                  </a:lnTo>
                  <a:lnTo>
                    <a:pt x="82" y="62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5" y="65"/>
                  </a:lnTo>
                  <a:lnTo>
                    <a:pt x="85" y="64"/>
                  </a:lnTo>
                  <a:lnTo>
                    <a:pt x="85" y="65"/>
                  </a:lnTo>
                  <a:lnTo>
                    <a:pt x="83" y="67"/>
                  </a:lnTo>
                  <a:lnTo>
                    <a:pt x="83" y="70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3" y="71"/>
                  </a:lnTo>
                  <a:lnTo>
                    <a:pt x="83" y="70"/>
                  </a:lnTo>
                  <a:lnTo>
                    <a:pt x="82" y="68"/>
                  </a:lnTo>
                  <a:lnTo>
                    <a:pt x="82" y="70"/>
                  </a:lnTo>
                  <a:lnTo>
                    <a:pt x="83" y="70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0" y="71"/>
                  </a:lnTo>
                  <a:lnTo>
                    <a:pt x="82" y="71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0" y="74"/>
                  </a:lnTo>
                  <a:lnTo>
                    <a:pt x="80" y="76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2" y="76"/>
                  </a:lnTo>
                  <a:lnTo>
                    <a:pt x="82" y="77"/>
                  </a:lnTo>
                  <a:lnTo>
                    <a:pt x="83" y="80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2" y="83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80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77" y="92"/>
                  </a:lnTo>
                  <a:lnTo>
                    <a:pt x="79" y="95"/>
                  </a:lnTo>
                  <a:lnTo>
                    <a:pt x="79" y="97"/>
                  </a:lnTo>
                  <a:lnTo>
                    <a:pt x="79" y="98"/>
                  </a:lnTo>
                  <a:lnTo>
                    <a:pt x="80" y="98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2" y="101"/>
                  </a:lnTo>
                  <a:lnTo>
                    <a:pt x="82" y="103"/>
                  </a:lnTo>
                  <a:lnTo>
                    <a:pt x="80" y="103"/>
                  </a:lnTo>
                  <a:lnTo>
                    <a:pt x="79" y="103"/>
                  </a:lnTo>
                  <a:lnTo>
                    <a:pt x="79" y="104"/>
                  </a:lnTo>
                  <a:lnTo>
                    <a:pt x="77" y="104"/>
                  </a:lnTo>
                  <a:lnTo>
                    <a:pt x="76" y="104"/>
                  </a:lnTo>
                  <a:lnTo>
                    <a:pt x="74" y="104"/>
                  </a:lnTo>
                  <a:lnTo>
                    <a:pt x="74" y="103"/>
                  </a:lnTo>
                  <a:lnTo>
                    <a:pt x="73" y="103"/>
                  </a:lnTo>
                  <a:lnTo>
                    <a:pt x="73" y="104"/>
                  </a:lnTo>
                  <a:lnTo>
                    <a:pt x="73" y="103"/>
                  </a:lnTo>
                  <a:lnTo>
                    <a:pt x="73" y="104"/>
                  </a:lnTo>
                  <a:lnTo>
                    <a:pt x="71" y="104"/>
                  </a:lnTo>
                  <a:lnTo>
                    <a:pt x="71" y="103"/>
                  </a:lnTo>
                  <a:lnTo>
                    <a:pt x="70" y="103"/>
                  </a:lnTo>
                  <a:lnTo>
                    <a:pt x="70" y="101"/>
                  </a:lnTo>
                  <a:lnTo>
                    <a:pt x="68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100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4" y="97"/>
                  </a:lnTo>
                  <a:lnTo>
                    <a:pt x="62" y="97"/>
                  </a:lnTo>
                  <a:lnTo>
                    <a:pt x="61" y="97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5" y="100"/>
                  </a:lnTo>
                  <a:lnTo>
                    <a:pt x="50" y="98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2" y="95"/>
                  </a:lnTo>
                  <a:lnTo>
                    <a:pt x="41" y="94"/>
                  </a:lnTo>
                  <a:lnTo>
                    <a:pt x="39" y="94"/>
                  </a:lnTo>
                  <a:lnTo>
                    <a:pt x="38" y="94"/>
                  </a:lnTo>
                  <a:lnTo>
                    <a:pt x="38" y="95"/>
                  </a:lnTo>
                  <a:lnTo>
                    <a:pt x="38" y="97"/>
                  </a:lnTo>
                  <a:close/>
                  <a:moveTo>
                    <a:pt x="82" y="76"/>
                  </a:moveTo>
                  <a:lnTo>
                    <a:pt x="82" y="74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2" y="76"/>
                  </a:lnTo>
                  <a:close/>
                  <a:moveTo>
                    <a:pt x="97" y="70"/>
                  </a:moveTo>
                  <a:lnTo>
                    <a:pt x="97" y="68"/>
                  </a:lnTo>
                  <a:lnTo>
                    <a:pt x="97" y="70"/>
                  </a:lnTo>
                  <a:close/>
                  <a:moveTo>
                    <a:pt x="108" y="15"/>
                  </a:moveTo>
                  <a:lnTo>
                    <a:pt x="108" y="17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902">
              <a:extLst>
                <a:ext uri="{FF2B5EF4-FFF2-40B4-BE49-F238E27FC236}">
                  <a16:creationId xmlns:a16="http://schemas.microsoft.com/office/drawing/2014/main" id="{3271C726-5AF9-C51C-C873-841078FB8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2311400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1 h 1"/>
                <a:gd name="T4" fmla="*/ 1 w 3"/>
                <a:gd name="T5" fmla="*/ 0 h 1"/>
                <a:gd name="T6" fmla="*/ 0 w 3"/>
                <a:gd name="T7" fmla="*/ 1 h 1"/>
                <a:gd name="T8" fmla="*/ 0 w 3"/>
                <a:gd name="T9" fmla="*/ 0 h 1"/>
                <a:gd name="T10" fmla="*/ 1 w 3"/>
                <a:gd name="T11" fmla="*/ 0 h 1"/>
                <a:gd name="T12" fmla="*/ 3 w 3"/>
                <a:gd name="T13" fmla="*/ 0 h 1"/>
                <a:gd name="T14" fmla="*/ 3 w 3"/>
                <a:gd name="T15" fmla="*/ 1 h 1"/>
                <a:gd name="T16" fmla="*/ 3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903">
              <a:extLst>
                <a:ext uri="{FF2B5EF4-FFF2-40B4-BE49-F238E27FC236}">
                  <a16:creationId xmlns:a16="http://schemas.microsoft.com/office/drawing/2014/main" id="{114DDA9A-F1B5-920C-DE15-676DA53D3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2312988"/>
              <a:ext cx="4763" cy="0"/>
            </a:xfrm>
            <a:custGeom>
              <a:avLst/>
              <a:gdLst>
                <a:gd name="T0" fmla="*/ 1 w 3"/>
                <a:gd name="T1" fmla="*/ 3 w 3"/>
                <a:gd name="T2" fmla="*/ 1 w 3"/>
                <a:gd name="T3" fmla="*/ 0 w 3"/>
                <a:gd name="T4" fmla="*/ 1 w 3"/>
                <a:gd name="T5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904">
              <a:extLst>
                <a:ext uri="{FF2B5EF4-FFF2-40B4-BE49-F238E27FC236}">
                  <a16:creationId xmlns:a16="http://schemas.microsoft.com/office/drawing/2014/main" id="{41D95267-26F2-0486-171F-E58F7A7D83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4776" y="2803525"/>
              <a:ext cx="1509713" cy="1503363"/>
            </a:xfrm>
            <a:custGeom>
              <a:avLst/>
              <a:gdLst>
                <a:gd name="T0" fmla="*/ 447 w 951"/>
                <a:gd name="T1" fmla="*/ 797 h 947"/>
                <a:gd name="T2" fmla="*/ 451 w 951"/>
                <a:gd name="T3" fmla="*/ 748 h 947"/>
                <a:gd name="T4" fmla="*/ 418 w 951"/>
                <a:gd name="T5" fmla="*/ 688 h 947"/>
                <a:gd name="T6" fmla="*/ 364 w 951"/>
                <a:gd name="T7" fmla="*/ 649 h 947"/>
                <a:gd name="T8" fmla="*/ 359 w 951"/>
                <a:gd name="T9" fmla="*/ 555 h 947"/>
                <a:gd name="T10" fmla="*/ 297 w 951"/>
                <a:gd name="T11" fmla="*/ 471 h 947"/>
                <a:gd name="T12" fmla="*/ 235 w 951"/>
                <a:gd name="T13" fmla="*/ 436 h 947"/>
                <a:gd name="T14" fmla="*/ 189 w 951"/>
                <a:gd name="T15" fmla="*/ 397 h 947"/>
                <a:gd name="T16" fmla="*/ 139 w 951"/>
                <a:gd name="T17" fmla="*/ 383 h 947"/>
                <a:gd name="T18" fmla="*/ 74 w 951"/>
                <a:gd name="T19" fmla="*/ 358 h 947"/>
                <a:gd name="T20" fmla="*/ 5 w 951"/>
                <a:gd name="T21" fmla="*/ 321 h 947"/>
                <a:gd name="T22" fmla="*/ 33 w 951"/>
                <a:gd name="T23" fmla="*/ 244 h 947"/>
                <a:gd name="T24" fmla="*/ 88 w 951"/>
                <a:gd name="T25" fmla="*/ 203 h 947"/>
                <a:gd name="T26" fmla="*/ 100 w 951"/>
                <a:gd name="T27" fmla="*/ 111 h 947"/>
                <a:gd name="T28" fmla="*/ 139 w 951"/>
                <a:gd name="T29" fmla="*/ 80 h 947"/>
                <a:gd name="T30" fmla="*/ 205 w 951"/>
                <a:gd name="T31" fmla="*/ 93 h 947"/>
                <a:gd name="T32" fmla="*/ 194 w 951"/>
                <a:gd name="T33" fmla="*/ 24 h 947"/>
                <a:gd name="T34" fmla="*/ 265 w 951"/>
                <a:gd name="T35" fmla="*/ 21 h 947"/>
                <a:gd name="T36" fmla="*/ 306 w 951"/>
                <a:gd name="T37" fmla="*/ 34 h 947"/>
                <a:gd name="T38" fmla="*/ 329 w 951"/>
                <a:gd name="T39" fmla="*/ 93 h 947"/>
                <a:gd name="T40" fmla="*/ 386 w 951"/>
                <a:gd name="T41" fmla="*/ 71 h 947"/>
                <a:gd name="T42" fmla="*/ 451 w 951"/>
                <a:gd name="T43" fmla="*/ 71 h 947"/>
                <a:gd name="T44" fmla="*/ 489 w 951"/>
                <a:gd name="T45" fmla="*/ 59 h 947"/>
                <a:gd name="T46" fmla="*/ 501 w 951"/>
                <a:gd name="T47" fmla="*/ 112 h 947"/>
                <a:gd name="T48" fmla="*/ 460 w 951"/>
                <a:gd name="T49" fmla="*/ 168 h 947"/>
                <a:gd name="T50" fmla="*/ 500 w 951"/>
                <a:gd name="T51" fmla="*/ 176 h 947"/>
                <a:gd name="T52" fmla="*/ 516 w 951"/>
                <a:gd name="T53" fmla="*/ 194 h 947"/>
                <a:gd name="T54" fmla="*/ 544 w 951"/>
                <a:gd name="T55" fmla="*/ 159 h 947"/>
                <a:gd name="T56" fmla="*/ 573 w 951"/>
                <a:gd name="T57" fmla="*/ 147 h 947"/>
                <a:gd name="T58" fmla="*/ 589 w 951"/>
                <a:gd name="T59" fmla="*/ 156 h 947"/>
                <a:gd name="T60" fmla="*/ 607 w 951"/>
                <a:gd name="T61" fmla="*/ 164 h 947"/>
                <a:gd name="T62" fmla="*/ 624 w 951"/>
                <a:gd name="T63" fmla="*/ 171 h 947"/>
                <a:gd name="T64" fmla="*/ 624 w 951"/>
                <a:gd name="T65" fmla="*/ 196 h 947"/>
                <a:gd name="T66" fmla="*/ 636 w 951"/>
                <a:gd name="T67" fmla="*/ 197 h 947"/>
                <a:gd name="T68" fmla="*/ 683 w 951"/>
                <a:gd name="T69" fmla="*/ 194 h 947"/>
                <a:gd name="T70" fmla="*/ 757 w 951"/>
                <a:gd name="T71" fmla="*/ 218 h 947"/>
                <a:gd name="T72" fmla="*/ 830 w 951"/>
                <a:gd name="T73" fmla="*/ 274 h 947"/>
                <a:gd name="T74" fmla="*/ 834 w 951"/>
                <a:gd name="T75" fmla="*/ 327 h 947"/>
                <a:gd name="T76" fmla="*/ 788 w 951"/>
                <a:gd name="T77" fmla="*/ 399 h 947"/>
                <a:gd name="T78" fmla="*/ 756 w 951"/>
                <a:gd name="T79" fmla="*/ 438 h 947"/>
                <a:gd name="T80" fmla="*/ 753 w 951"/>
                <a:gd name="T81" fmla="*/ 467 h 947"/>
                <a:gd name="T82" fmla="*/ 744 w 951"/>
                <a:gd name="T83" fmla="*/ 600 h 947"/>
                <a:gd name="T84" fmla="*/ 700 w 951"/>
                <a:gd name="T85" fmla="*/ 679 h 947"/>
                <a:gd name="T86" fmla="*/ 654 w 951"/>
                <a:gd name="T87" fmla="*/ 688 h 947"/>
                <a:gd name="T88" fmla="*/ 616 w 951"/>
                <a:gd name="T89" fmla="*/ 709 h 947"/>
                <a:gd name="T90" fmla="*/ 571 w 951"/>
                <a:gd name="T91" fmla="*/ 742 h 947"/>
                <a:gd name="T92" fmla="*/ 569 w 951"/>
                <a:gd name="T93" fmla="*/ 776 h 947"/>
                <a:gd name="T94" fmla="*/ 553 w 951"/>
                <a:gd name="T95" fmla="*/ 847 h 947"/>
                <a:gd name="T96" fmla="*/ 541 w 951"/>
                <a:gd name="T97" fmla="*/ 873 h 947"/>
                <a:gd name="T98" fmla="*/ 523 w 951"/>
                <a:gd name="T99" fmla="*/ 883 h 947"/>
                <a:gd name="T100" fmla="*/ 498 w 951"/>
                <a:gd name="T101" fmla="*/ 923 h 947"/>
                <a:gd name="T102" fmla="*/ 433 w 951"/>
                <a:gd name="T103" fmla="*/ 876 h 947"/>
                <a:gd name="T104" fmla="*/ 759 w 951"/>
                <a:gd name="T105" fmla="*/ 441 h 947"/>
                <a:gd name="T106" fmla="*/ 619 w 951"/>
                <a:gd name="T107" fmla="*/ 158 h 947"/>
                <a:gd name="T108" fmla="*/ 470 w 951"/>
                <a:gd name="T109" fmla="*/ 162 h 947"/>
                <a:gd name="T110" fmla="*/ 539 w 951"/>
                <a:gd name="T111" fmla="*/ 153 h 947"/>
                <a:gd name="T112" fmla="*/ 512 w 951"/>
                <a:gd name="T113" fmla="*/ 171 h 947"/>
                <a:gd name="T114" fmla="*/ 494 w 951"/>
                <a:gd name="T115" fmla="*/ 138 h 947"/>
                <a:gd name="T116" fmla="*/ 520 w 951"/>
                <a:gd name="T117" fmla="*/ 126 h 947"/>
                <a:gd name="T118" fmla="*/ 501 w 951"/>
                <a:gd name="T119" fmla="*/ 124 h 947"/>
                <a:gd name="T120" fmla="*/ 500 w 951"/>
                <a:gd name="T121" fmla="*/ 79 h 947"/>
                <a:gd name="T122" fmla="*/ 636 w 951"/>
                <a:gd name="T123" fmla="*/ 709 h 947"/>
                <a:gd name="T124" fmla="*/ 642 w 951"/>
                <a:gd name="T125" fmla="*/ 188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1" h="947">
                  <a:moveTo>
                    <a:pt x="397" y="861"/>
                  </a:moveTo>
                  <a:lnTo>
                    <a:pt x="397" y="859"/>
                  </a:lnTo>
                  <a:lnTo>
                    <a:pt x="398" y="859"/>
                  </a:lnTo>
                  <a:lnTo>
                    <a:pt x="400" y="856"/>
                  </a:lnTo>
                  <a:lnTo>
                    <a:pt x="401" y="855"/>
                  </a:lnTo>
                  <a:lnTo>
                    <a:pt x="401" y="851"/>
                  </a:lnTo>
                  <a:lnTo>
                    <a:pt x="403" y="850"/>
                  </a:lnTo>
                  <a:lnTo>
                    <a:pt x="404" y="850"/>
                  </a:lnTo>
                  <a:lnTo>
                    <a:pt x="406" y="850"/>
                  </a:lnTo>
                  <a:lnTo>
                    <a:pt x="407" y="848"/>
                  </a:lnTo>
                  <a:lnTo>
                    <a:pt x="407" y="847"/>
                  </a:lnTo>
                  <a:lnTo>
                    <a:pt x="407" y="845"/>
                  </a:lnTo>
                  <a:lnTo>
                    <a:pt x="409" y="845"/>
                  </a:lnTo>
                  <a:lnTo>
                    <a:pt x="409" y="844"/>
                  </a:lnTo>
                  <a:lnTo>
                    <a:pt x="410" y="842"/>
                  </a:lnTo>
                  <a:lnTo>
                    <a:pt x="410" y="841"/>
                  </a:lnTo>
                  <a:lnTo>
                    <a:pt x="412" y="841"/>
                  </a:lnTo>
                  <a:lnTo>
                    <a:pt x="412" y="839"/>
                  </a:lnTo>
                  <a:lnTo>
                    <a:pt x="414" y="838"/>
                  </a:lnTo>
                  <a:lnTo>
                    <a:pt x="414" y="836"/>
                  </a:lnTo>
                  <a:lnTo>
                    <a:pt x="414" y="835"/>
                  </a:lnTo>
                  <a:lnTo>
                    <a:pt x="415" y="835"/>
                  </a:lnTo>
                  <a:lnTo>
                    <a:pt x="415" y="833"/>
                  </a:lnTo>
                  <a:lnTo>
                    <a:pt x="417" y="833"/>
                  </a:lnTo>
                  <a:lnTo>
                    <a:pt x="417" y="832"/>
                  </a:lnTo>
                  <a:lnTo>
                    <a:pt x="418" y="830"/>
                  </a:lnTo>
                  <a:lnTo>
                    <a:pt x="420" y="829"/>
                  </a:lnTo>
                  <a:lnTo>
                    <a:pt x="418" y="827"/>
                  </a:lnTo>
                  <a:lnTo>
                    <a:pt x="420" y="826"/>
                  </a:lnTo>
                  <a:lnTo>
                    <a:pt x="421" y="826"/>
                  </a:lnTo>
                  <a:lnTo>
                    <a:pt x="423" y="823"/>
                  </a:lnTo>
                  <a:lnTo>
                    <a:pt x="424" y="821"/>
                  </a:lnTo>
                  <a:lnTo>
                    <a:pt x="424" y="820"/>
                  </a:lnTo>
                  <a:lnTo>
                    <a:pt x="426" y="820"/>
                  </a:lnTo>
                  <a:lnTo>
                    <a:pt x="426" y="818"/>
                  </a:lnTo>
                  <a:lnTo>
                    <a:pt x="426" y="817"/>
                  </a:lnTo>
                  <a:lnTo>
                    <a:pt x="427" y="817"/>
                  </a:lnTo>
                  <a:lnTo>
                    <a:pt x="429" y="817"/>
                  </a:lnTo>
                  <a:lnTo>
                    <a:pt x="430" y="817"/>
                  </a:lnTo>
                  <a:lnTo>
                    <a:pt x="430" y="815"/>
                  </a:lnTo>
                  <a:lnTo>
                    <a:pt x="429" y="815"/>
                  </a:lnTo>
                  <a:lnTo>
                    <a:pt x="429" y="814"/>
                  </a:lnTo>
                  <a:lnTo>
                    <a:pt x="427" y="814"/>
                  </a:lnTo>
                  <a:lnTo>
                    <a:pt x="429" y="812"/>
                  </a:lnTo>
                  <a:lnTo>
                    <a:pt x="430" y="812"/>
                  </a:lnTo>
                  <a:lnTo>
                    <a:pt x="430" y="811"/>
                  </a:lnTo>
                  <a:lnTo>
                    <a:pt x="432" y="811"/>
                  </a:lnTo>
                  <a:lnTo>
                    <a:pt x="432" y="809"/>
                  </a:lnTo>
                  <a:lnTo>
                    <a:pt x="433" y="809"/>
                  </a:lnTo>
                  <a:lnTo>
                    <a:pt x="435" y="808"/>
                  </a:lnTo>
                  <a:lnTo>
                    <a:pt x="436" y="806"/>
                  </a:lnTo>
                  <a:lnTo>
                    <a:pt x="438" y="806"/>
                  </a:lnTo>
                  <a:lnTo>
                    <a:pt x="438" y="805"/>
                  </a:lnTo>
                  <a:lnTo>
                    <a:pt x="439" y="805"/>
                  </a:lnTo>
                  <a:lnTo>
                    <a:pt x="441" y="805"/>
                  </a:lnTo>
                  <a:lnTo>
                    <a:pt x="442" y="805"/>
                  </a:lnTo>
                  <a:lnTo>
                    <a:pt x="441" y="803"/>
                  </a:lnTo>
                  <a:lnTo>
                    <a:pt x="441" y="802"/>
                  </a:lnTo>
                  <a:lnTo>
                    <a:pt x="441" y="803"/>
                  </a:lnTo>
                  <a:lnTo>
                    <a:pt x="442" y="803"/>
                  </a:lnTo>
                  <a:lnTo>
                    <a:pt x="444" y="802"/>
                  </a:lnTo>
                  <a:lnTo>
                    <a:pt x="444" y="800"/>
                  </a:lnTo>
                  <a:lnTo>
                    <a:pt x="444" y="798"/>
                  </a:lnTo>
                  <a:lnTo>
                    <a:pt x="445" y="798"/>
                  </a:lnTo>
                  <a:lnTo>
                    <a:pt x="445" y="797"/>
                  </a:lnTo>
                  <a:lnTo>
                    <a:pt x="447" y="797"/>
                  </a:lnTo>
                  <a:lnTo>
                    <a:pt x="448" y="797"/>
                  </a:lnTo>
                  <a:lnTo>
                    <a:pt x="448" y="795"/>
                  </a:lnTo>
                  <a:lnTo>
                    <a:pt x="448" y="797"/>
                  </a:lnTo>
                  <a:lnTo>
                    <a:pt x="448" y="795"/>
                  </a:lnTo>
                  <a:lnTo>
                    <a:pt x="450" y="794"/>
                  </a:lnTo>
                  <a:lnTo>
                    <a:pt x="450" y="795"/>
                  </a:lnTo>
                  <a:lnTo>
                    <a:pt x="451" y="795"/>
                  </a:lnTo>
                  <a:lnTo>
                    <a:pt x="453" y="795"/>
                  </a:lnTo>
                  <a:lnTo>
                    <a:pt x="453" y="794"/>
                  </a:lnTo>
                  <a:lnTo>
                    <a:pt x="451" y="794"/>
                  </a:lnTo>
                  <a:lnTo>
                    <a:pt x="453" y="794"/>
                  </a:lnTo>
                  <a:lnTo>
                    <a:pt x="454" y="794"/>
                  </a:lnTo>
                  <a:lnTo>
                    <a:pt x="456" y="794"/>
                  </a:lnTo>
                  <a:lnTo>
                    <a:pt x="456" y="792"/>
                  </a:lnTo>
                  <a:lnTo>
                    <a:pt x="456" y="791"/>
                  </a:lnTo>
                  <a:lnTo>
                    <a:pt x="457" y="789"/>
                  </a:lnTo>
                  <a:lnTo>
                    <a:pt x="457" y="791"/>
                  </a:lnTo>
                  <a:lnTo>
                    <a:pt x="459" y="791"/>
                  </a:lnTo>
                  <a:lnTo>
                    <a:pt x="460" y="789"/>
                  </a:lnTo>
                  <a:lnTo>
                    <a:pt x="460" y="788"/>
                  </a:lnTo>
                  <a:lnTo>
                    <a:pt x="462" y="788"/>
                  </a:lnTo>
                  <a:lnTo>
                    <a:pt x="460" y="788"/>
                  </a:lnTo>
                  <a:lnTo>
                    <a:pt x="462" y="788"/>
                  </a:lnTo>
                  <a:lnTo>
                    <a:pt x="462" y="786"/>
                  </a:lnTo>
                  <a:lnTo>
                    <a:pt x="463" y="786"/>
                  </a:lnTo>
                  <a:lnTo>
                    <a:pt x="463" y="788"/>
                  </a:lnTo>
                  <a:lnTo>
                    <a:pt x="463" y="786"/>
                  </a:lnTo>
                  <a:lnTo>
                    <a:pt x="463" y="783"/>
                  </a:lnTo>
                  <a:lnTo>
                    <a:pt x="465" y="783"/>
                  </a:lnTo>
                  <a:lnTo>
                    <a:pt x="465" y="780"/>
                  </a:lnTo>
                  <a:lnTo>
                    <a:pt x="465" y="779"/>
                  </a:lnTo>
                  <a:lnTo>
                    <a:pt x="465" y="777"/>
                  </a:lnTo>
                  <a:lnTo>
                    <a:pt x="465" y="776"/>
                  </a:lnTo>
                  <a:lnTo>
                    <a:pt x="463" y="776"/>
                  </a:lnTo>
                  <a:lnTo>
                    <a:pt x="465" y="774"/>
                  </a:lnTo>
                  <a:lnTo>
                    <a:pt x="463" y="773"/>
                  </a:lnTo>
                  <a:lnTo>
                    <a:pt x="465" y="771"/>
                  </a:lnTo>
                  <a:lnTo>
                    <a:pt x="463" y="771"/>
                  </a:lnTo>
                  <a:lnTo>
                    <a:pt x="465" y="770"/>
                  </a:lnTo>
                  <a:lnTo>
                    <a:pt x="463" y="767"/>
                  </a:lnTo>
                  <a:lnTo>
                    <a:pt x="465" y="765"/>
                  </a:lnTo>
                  <a:lnTo>
                    <a:pt x="465" y="764"/>
                  </a:lnTo>
                  <a:lnTo>
                    <a:pt x="463" y="762"/>
                  </a:lnTo>
                  <a:lnTo>
                    <a:pt x="462" y="761"/>
                  </a:lnTo>
                  <a:lnTo>
                    <a:pt x="462" y="759"/>
                  </a:lnTo>
                  <a:lnTo>
                    <a:pt x="460" y="758"/>
                  </a:lnTo>
                  <a:lnTo>
                    <a:pt x="460" y="756"/>
                  </a:lnTo>
                  <a:lnTo>
                    <a:pt x="460" y="755"/>
                  </a:lnTo>
                  <a:lnTo>
                    <a:pt x="460" y="753"/>
                  </a:lnTo>
                  <a:lnTo>
                    <a:pt x="459" y="753"/>
                  </a:lnTo>
                  <a:lnTo>
                    <a:pt x="459" y="752"/>
                  </a:lnTo>
                  <a:lnTo>
                    <a:pt x="459" y="750"/>
                  </a:lnTo>
                  <a:lnTo>
                    <a:pt x="457" y="750"/>
                  </a:lnTo>
                  <a:lnTo>
                    <a:pt x="456" y="750"/>
                  </a:lnTo>
                  <a:lnTo>
                    <a:pt x="456" y="748"/>
                  </a:lnTo>
                  <a:lnTo>
                    <a:pt x="454" y="748"/>
                  </a:lnTo>
                  <a:lnTo>
                    <a:pt x="454" y="747"/>
                  </a:lnTo>
                  <a:lnTo>
                    <a:pt x="454" y="748"/>
                  </a:lnTo>
                  <a:lnTo>
                    <a:pt x="453" y="748"/>
                  </a:lnTo>
                  <a:lnTo>
                    <a:pt x="453" y="747"/>
                  </a:lnTo>
                  <a:lnTo>
                    <a:pt x="454" y="747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1" y="748"/>
                  </a:lnTo>
                  <a:lnTo>
                    <a:pt x="453" y="748"/>
                  </a:lnTo>
                  <a:lnTo>
                    <a:pt x="451" y="748"/>
                  </a:lnTo>
                  <a:lnTo>
                    <a:pt x="450" y="748"/>
                  </a:lnTo>
                  <a:lnTo>
                    <a:pt x="450" y="747"/>
                  </a:lnTo>
                  <a:lnTo>
                    <a:pt x="450" y="748"/>
                  </a:lnTo>
                  <a:lnTo>
                    <a:pt x="448" y="748"/>
                  </a:lnTo>
                  <a:lnTo>
                    <a:pt x="448" y="750"/>
                  </a:lnTo>
                  <a:lnTo>
                    <a:pt x="447" y="750"/>
                  </a:lnTo>
                  <a:lnTo>
                    <a:pt x="447" y="752"/>
                  </a:lnTo>
                  <a:lnTo>
                    <a:pt x="447" y="750"/>
                  </a:lnTo>
                  <a:lnTo>
                    <a:pt x="447" y="748"/>
                  </a:lnTo>
                  <a:lnTo>
                    <a:pt x="445" y="748"/>
                  </a:lnTo>
                  <a:lnTo>
                    <a:pt x="444" y="748"/>
                  </a:lnTo>
                  <a:lnTo>
                    <a:pt x="444" y="747"/>
                  </a:lnTo>
                  <a:lnTo>
                    <a:pt x="444" y="745"/>
                  </a:lnTo>
                  <a:lnTo>
                    <a:pt x="444" y="744"/>
                  </a:lnTo>
                  <a:lnTo>
                    <a:pt x="444" y="742"/>
                  </a:lnTo>
                  <a:lnTo>
                    <a:pt x="445" y="741"/>
                  </a:lnTo>
                  <a:lnTo>
                    <a:pt x="445" y="739"/>
                  </a:lnTo>
                  <a:lnTo>
                    <a:pt x="445" y="738"/>
                  </a:lnTo>
                  <a:lnTo>
                    <a:pt x="447" y="738"/>
                  </a:lnTo>
                  <a:lnTo>
                    <a:pt x="445" y="736"/>
                  </a:lnTo>
                  <a:lnTo>
                    <a:pt x="445" y="735"/>
                  </a:lnTo>
                  <a:lnTo>
                    <a:pt x="445" y="730"/>
                  </a:lnTo>
                  <a:lnTo>
                    <a:pt x="447" y="729"/>
                  </a:lnTo>
                  <a:lnTo>
                    <a:pt x="447" y="726"/>
                  </a:lnTo>
                  <a:lnTo>
                    <a:pt x="447" y="724"/>
                  </a:lnTo>
                  <a:lnTo>
                    <a:pt x="447" y="723"/>
                  </a:lnTo>
                  <a:lnTo>
                    <a:pt x="447" y="721"/>
                  </a:lnTo>
                  <a:lnTo>
                    <a:pt x="447" y="720"/>
                  </a:lnTo>
                  <a:lnTo>
                    <a:pt x="448" y="720"/>
                  </a:lnTo>
                  <a:lnTo>
                    <a:pt x="448" y="718"/>
                  </a:lnTo>
                  <a:lnTo>
                    <a:pt x="447" y="718"/>
                  </a:lnTo>
                  <a:lnTo>
                    <a:pt x="447" y="717"/>
                  </a:lnTo>
                  <a:lnTo>
                    <a:pt x="447" y="715"/>
                  </a:lnTo>
                  <a:lnTo>
                    <a:pt x="445" y="715"/>
                  </a:lnTo>
                  <a:lnTo>
                    <a:pt x="445" y="714"/>
                  </a:lnTo>
                  <a:lnTo>
                    <a:pt x="447" y="712"/>
                  </a:lnTo>
                  <a:lnTo>
                    <a:pt x="445" y="711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39" y="706"/>
                  </a:lnTo>
                  <a:lnTo>
                    <a:pt x="438" y="706"/>
                  </a:lnTo>
                  <a:lnTo>
                    <a:pt x="438" y="708"/>
                  </a:lnTo>
                  <a:lnTo>
                    <a:pt x="435" y="708"/>
                  </a:lnTo>
                  <a:lnTo>
                    <a:pt x="433" y="709"/>
                  </a:lnTo>
                  <a:lnTo>
                    <a:pt x="433" y="711"/>
                  </a:lnTo>
                  <a:lnTo>
                    <a:pt x="432" y="711"/>
                  </a:lnTo>
                  <a:lnTo>
                    <a:pt x="430" y="711"/>
                  </a:lnTo>
                  <a:lnTo>
                    <a:pt x="429" y="711"/>
                  </a:lnTo>
                  <a:lnTo>
                    <a:pt x="427" y="711"/>
                  </a:lnTo>
                  <a:lnTo>
                    <a:pt x="426" y="711"/>
                  </a:lnTo>
                  <a:lnTo>
                    <a:pt x="424" y="711"/>
                  </a:lnTo>
                  <a:lnTo>
                    <a:pt x="423" y="709"/>
                  </a:lnTo>
                  <a:lnTo>
                    <a:pt x="423" y="705"/>
                  </a:lnTo>
                  <a:lnTo>
                    <a:pt x="421" y="703"/>
                  </a:lnTo>
                  <a:lnTo>
                    <a:pt x="421" y="702"/>
                  </a:lnTo>
                  <a:lnTo>
                    <a:pt x="420" y="702"/>
                  </a:lnTo>
                  <a:lnTo>
                    <a:pt x="420" y="700"/>
                  </a:lnTo>
                  <a:lnTo>
                    <a:pt x="420" y="699"/>
                  </a:lnTo>
                  <a:lnTo>
                    <a:pt x="420" y="697"/>
                  </a:lnTo>
                  <a:lnTo>
                    <a:pt x="420" y="695"/>
                  </a:lnTo>
                  <a:lnTo>
                    <a:pt x="420" y="694"/>
                  </a:lnTo>
                  <a:lnTo>
                    <a:pt x="418" y="694"/>
                  </a:lnTo>
                  <a:lnTo>
                    <a:pt x="420" y="692"/>
                  </a:lnTo>
                  <a:lnTo>
                    <a:pt x="418" y="691"/>
                  </a:lnTo>
                  <a:lnTo>
                    <a:pt x="418" y="689"/>
                  </a:lnTo>
                  <a:lnTo>
                    <a:pt x="418" y="688"/>
                  </a:lnTo>
                  <a:lnTo>
                    <a:pt x="417" y="688"/>
                  </a:lnTo>
                  <a:lnTo>
                    <a:pt x="417" y="686"/>
                  </a:lnTo>
                  <a:lnTo>
                    <a:pt x="417" y="685"/>
                  </a:lnTo>
                  <a:lnTo>
                    <a:pt x="415" y="683"/>
                  </a:lnTo>
                  <a:lnTo>
                    <a:pt x="415" y="680"/>
                  </a:lnTo>
                  <a:lnTo>
                    <a:pt x="417" y="680"/>
                  </a:lnTo>
                  <a:lnTo>
                    <a:pt x="417" y="679"/>
                  </a:lnTo>
                  <a:lnTo>
                    <a:pt x="417" y="677"/>
                  </a:lnTo>
                  <a:lnTo>
                    <a:pt x="415" y="676"/>
                  </a:lnTo>
                  <a:lnTo>
                    <a:pt x="414" y="674"/>
                  </a:lnTo>
                  <a:lnTo>
                    <a:pt x="414" y="673"/>
                  </a:lnTo>
                  <a:lnTo>
                    <a:pt x="414" y="671"/>
                  </a:lnTo>
                  <a:lnTo>
                    <a:pt x="412" y="671"/>
                  </a:lnTo>
                  <a:lnTo>
                    <a:pt x="412" y="670"/>
                  </a:lnTo>
                  <a:lnTo>
                    <a:pt x="410" y="668"/>
                  </a:lnTo>
                  <a:lnTo>
                    <a:pt x="409" y="668"/>
                  </a:lnTo>
                  <a:lnTo>
                    <a:pt x="407" y="668"/>
                  </a:lnTo>
                  <a:lnTo>
                    <a:pt x="403" y="668"/>
                  </a:lnTo>
                  <a:lnTo>
                    <a:pt x="401" y="667"/>
                  </a:lnTo>
                  <a:lnTo>
                    <a:pt x="400" y="665"/>
                  </a:lnTo>
                  <a:lnTo>
                    <a:pt x="398" y="664"/>
                  </a:lnTo>
                  <a:lnTo>
                    <a:pt x="397" y="664"/>
                  </a:lnTo>
                  <a:lnTo>
                    <a:pt x="395" y="664"/>
                  </a:lnTo>
                  <a:lnTo>
                    <a:pt x="395" y="665"/>
                  </a:lnTo>
                  <a:lnTo>
                    <a:pt x="395" y="667"/>
                  </a:lnTo>
                  <a:lnTo>
                    <a:pt x="394" y="667"/>
                  </a:lnTo>
                  <a:lnTo>
                    <a:pt x="394" y="668"/>
                  </a:lnTo>
                  <a:lnTo>
                    <a:pt x="391" y="667"/>
                  </a:lnTo>
                  <a:lnTo>
                    <a:pt x="389" y="667"/>
                  </a:lnTo>
                  <a:lnTo>
                    <a:pt x="389" y="668"/>
                  </a:lnTo>
                  <a:lnTo>
                    <a:pt x="388" y="668"/>
                  </a:lnTo>
                  <a:lnTo>
                    <a:pt x="388" y="667"/>
                  </a:lnTo>
                  <a:lnTo>
                    <a:pt x="386" y="668"/>
                  </a:lnTo>
                  <a:lnTo>
                    <a:pt x="386" y="667"/>
                  </a:lnTo>
                  <a:lnTo>
                    <a:pt x="385" y="667"/>
                  </a:lnTo>
                  <a:lnTo>
                    <a:pt x="383" y="667"/>
                  </a:lnTo>
                  <a:lnTo>
                    <a:pt x="382" y="667"/>
                  </a:lnTo>
                  <a:lnTo>
                    <a:pt x="380" y="667"/>
                  </a:lnTo>
                  <a:lnTo>
                    <a:pt x="380" y="665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5"/>
                  </a:lnTo>
                  <a:lnTo>
                    <a:pt x="376" y="665"/>
                  </a:lnTo>
                  <a:lnTo>
                    <a:pt x="374" y="665"/>
                  </a:lnTo>
                  <a:lnTo>
                    <a:pt x="373" y="665"/>
                  </a:lnTo>
                  <a:lnTo>
                    <a:pt x="371" y="665"/>
                  </a:lnTo>
                  <a:lnTo>
                    <a:pt x="371" y="664"/>
                  </a:lnTo>
                  <a:lnTo>
                    <a:pt x="370" y="664"/>
                  </a:lnTo>
                  <a:lnTo>
                    <a:pt x="368" y="664"/>
                  </a:lnTo>
                  <a:lnTo>
                    <a:pt x="370" y="664"/>
                  </a:lnTo>
                  <a:lnTo>
                    <a:pt x="368" y="664"/>
                  </a:lnTo>
                  <a:lnTo>
                    <a:pt x="368" y="665"/>
                  </a:lnTo>
                  <a:lnTo>
                    <a:pt x="367" y="664"/>
                  </a:lnTo>
                  <a:lnTo>
                    <a:pt x="365" y="664"/>
                  </a:lnTo>
                  <a:lnTo>
                    <a:pt x="365" y="662"/>
                  </a:lnTo>
                  <a:lnTo>
                    <a:pt x="365" y="661"/>
                  </a:lnTo>
                  <a:lnTo>
                    <a:pt x="365" y="659"/>
                  </a:lnTo>
                  <a:lnTo>
                    <a:pt x="365" y="658"/>
                  </a:lnTo>
                  <a:lnTo>
                    <a:pt x="365" y="656"/>
                  </a:lnTo>
                  <a:lnTo>
                    <a:pt x="365" y="655"/>
                  </a:lnTo>
                  <a:lnTo>
                    <a:pt x="365" y="653"/>
                  </a:lnTo>
                  <a:lnTo>
                    <a:pt x="365" y="652"/>
                  </a:lnTo>
                  <a:lnTo>
                    <a:pt x="365" y="650"/>
                  </a:lnTo>
                  <a:lnTo>
                    <a:pt x="364" y="650"/>
                  </a:lnTo>
                  <a:lnTo>
                    <a:pt x="364" y="649"/>
                  </a:lnTo>
                  <a:lnTo>
                    <a:pt x="365" y="645"/>
                  </a:lnTo>
                  <a:lnTo>
                    <a:pt x="365" y="644"/>
                  </a:lnTo>
                  <a:lnTo>
                    <a:pt x="365" y="642"/>
                  </a:lnTo>
                  <a:lnTo>
                    <a:pt x="365" y="641"/>
                  </a:lnTo>
                  <a:lnTo>
                    <a:pt x="365" y="639"/>
                  </a:lnTo>
                  <a:lnTo>
                    <a:pt x="365" y="638"/>
                  </a:lnTo>
                  <a:lnTo>
                    <a:pt x="365" y="636"/>
                  </a:lnTo>
                  <a:lnTo>
                    <a:pt x="364" y="635"/>
                  </a:lnTo>
                  <a:lnTo>
                    <a:pt x="364" y="633"/>
                  </a:lnTo>
                  <a:lnTo>
                    <a:pt x="365" y="633"/>
                  </a:lnTo>
                  <a:lnTo>
                    <a:pt x="364" y="633"/>
                  </a:lnTo>
                  <a:lnTo>
                    <a:pt x="362" y="632"/>
                  </a:lnTo>
                  <a:lnTo>
                    <a:pt x="364" y="632"/>
                  </a:lnTo>
                  <a:lnTo>
                    <a:pt x="364" y="630"/>
                  </a:lnTo>
                  <a:lnTo>
                    <a:pt x="362" y="629"/>
                  </a:lnTo>
                  <a:lnTo>
                    <a:pt x="362" y="630"/>
                  </a:lnTo>
                  <a:lnTo>
                    <a:pt x="362" y="629"/>
                  </a:lnTo>
                  <a:lnTo>
                    <a:pt x="361" y="629"/>
                  </a:lnTo>
                  <a:lnTo>
                    <a:pt x="361" y="627"/>
                  </a:lnTo>
                  <a:lnTo>
                    <a:pt x="361" y="626"/>
                  </a:lnTo>
                  <a:lnTo>
                    <a:pt x="361" y="624"/>
                  </a:lnTo>
                  <a:lnTo>
                    <a:pt x="359" y="623"/>
                  </a:lnTo>
                  <a:lnTo>
                    <a:pt x="359" y="621"/>
                  </a:lnTo>
                  <a:lnTo>
                    <a:pt x="359" y="620"/>
                  </a:lnTo>
                  <a:lnTo>
                    <a:pt x="357" y="620"/>
                  </a:lnTo>
                  <a:lnTo>
                    <a:pt x="357" y="618"/>
                  </a:lnTo>
                  <a:lnTo>
                    <a:pt x="357" y="617"/>
                  </a:lnTo>
                  <a:lnTo>
                    <a:pt x="359" y="617"/>
                  </a:lnTo>
                  <a:lnTo>
                    <a:pt x="359" y="615"/>
                  </a:lnTo>
                  <a:lnTo>
                    <a:pt x="361" y="615"/>
                  </a:lnTo>
                  <a:lnTo>
                    <a:pt x="361" y="614"/>
                  </a:lnTo>
                  <a:lnTo>
                    <a:pt x="362" y="614"/>
                  </a:lnTo>
                  <a:lnTo>
                    <a:pt x="361" y="611"/>
                  </a:lnTo>
                  <a:lnTo>
                    <a:pt x="359" y="609"/>
                  </a:lnTo>
                  <a:lnTo>
                    <a:pt x="356" y="608"/>
                  </a:lnTo>
                  <a:lnTo>
                    <a:pt x="357" y="606"/>
                  </a:lnTo>
                  <a:lnTo>
                    <a:pt x="357" y="605"/>
                  </a:lnTo>
                  <a:lnTo>
                    <a:pt x="357" y="603"/>
                  </a:lnTo>
                  <a:lnTo>
                    <a:pt x="357" y="602"/>
                  </a:lnTo>
                  <a:lnTo>
                    <a:pt x="359" y="602"/>
                  </a:lnTo>
                  <a:lnTo>
                    <a:pt x="359" y="600"/>
                  </a:lnTo>
                  <a:lnTo>
                    <a:pt x="361" y="597"/>
                  </a:lnTo>
                  <a:lnTo>
                    <a:pt x="361" y="594"/>
                  </a:lnTo>
                  <a:lnTo>
                    <a:pt x="362" y="592"/>
                  </a:lnTo>
                  <a:lnTo>
                    <a:pt x="362" y="591"/>
                  </a:lnTo>
                  <a:lnTo>
                    <a:pt x="364" y="591"/>
                  </a:lnTo>
                  <a:lnTo>
                    <a:pt x="364" y="589"/>
                  </a:lnTo>
                  <a:lnTo>
                    <a:pt x="364" y="588"/>
                  </a:lnTo>
                  <a:lnTo>
                    <a:pt x="362" y="588"/>
                  </a:lnTo>
                  <a:lnTo>
                    <a:pt x="362" y="586"/>
                  </a:lnTo>
                  <a:lnTo>
                    <a:pt x="362" y="583"/>
                  </a:lnTo>
                  <a:lnTo>
                    <a:pt x="364" y="580"/>
                  </a:lnTo>
                  <a:lnTo>
                    <a:pt x="364" y="574"/>
                  </a:lnTo>
                  <a:lnTo>
                    <a:pt x="365" y="571"/>
                  </a:lnTo>
                  <a:lnTo>
                    <a:pt x="365" y="570"/>
                  </a:lnTo>
                  <a:lnTo>
                    <a:pt x="367" y="570"/>
                  </a:lnTo>
                  <a:lnTo>
                    <a:pt x="365" y="568"/>
                  </a:lnTo>
                  <a:lnTo>
                    <a:pt x="365" y="567"/>
                  </a:lnTo>
                  <a:lnTo>
                    <a:pt x="364" y="564"/>
                  </a:lnTo>
                  <a:lnTo>
                    <a:pt x="361" y="561"/>
                  </a:lnTo>
                  <a:lnTo>
                    <a:pt x="362" y="561"/>
                  </a:lnTo>
                  <a:lnTo>
                    <a:pt x="361" y="559"/>
                  </a:lnTo>
                  <a:lnTo>
                    <a:pt x="361" y="558"/>
                  </a:lnTo>
                  <a:lnTo>
                    <a:pt x="359" y="558"/>
                  </a:lnTo>
                  <a:lnTo>
                    <a:pt x="359" y="556"/>
                  </a:lnTo>
                  <a:lnTo>
                    <a:pt x="359" y="555"/>
                  </a:lnTo>
                  <a:lnTo>
                    <a:pt x="359" y="553"/>
                  </a:lnTo>
                  <a:lnTo>
                    <a:pt x="357" y="553"/>
                  </a:lnTo>
                  <a:lnTo>
                    <a:pt x="356" y="553"/>
                  </a:lnTo>
                  <a:lnTo>
                    <a:pt x="354" y="553"/>
                  </a:lnTo>
                  <a:lnTo>
                    <a:pt x="354" y="552"/>
                  </a:lnTo>
                  <a:lnTo>
                    <a:pt x="353" y="552"/>
                  </a:lnTo>
                  <a:lnTo>
                    <a:pt x="351" y="550"/>
                  </a:lnTo>
                  <a:lnTo>
                    <a:pt x="350" y="550"/>
                  </a:lnTo>
                  <a:lnTo>
                    <a:pt x="350" y="549"/>
                  </a:lnTo>
                  <a:lnTo>
                    <a:pt x="348" y="549"/>
                  </a:lnTo>
                  <a:lnTo>
                    <a:pt x="348" y="547"/>
                  </a:lnTo>
                  <a:lnTo>
                    <a:pt x="347" y="547"/>
                  </a:lnTo>
                  <a:lnTo>
                    <a:pt x="345" y="546"/>
                  </a:lnTo>
                  <a:lnTo>
                    <a:pt x="345" y="542"/>
                  </a:lnTo>
                  <a:lnTo>
                    <a:pt x="345" y="541"/>
                  </a:lnTo>
                  <a:lnTo>
                    <a:pt x="344" y="539"/>
                  </a:lnTo>
                  <a:lnTo>
                    <a:pt x="344" y="538"/>
                  </a:lnTo>
                  <a:lnTo>
                    <a:pt x="344" y="536"/>
                  </a:lnTo>
                  <a:lnTo>
                    <a:pt x="344" y="535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44" y="532"/>
                  </a:lnTo>
                  <a:lnTo>
                    <a:pt x="345" y="529"/>
                  </a:lnTo>
                  <a:lnTo>
                    <a:pt x="345" y="527"/>
                  </a:lnTo>
                  <a:lnTo>
                    <a:pt x="345" y="526"/>
                  </a:lnTo>
                  <a:lnTo>
                    <a:pt x="345" y="523"/>
                  </a:lnTo>
                  <a:lnTo>
                    <a:pt x="344" y="523"/>
                  </a:lnTo>
                  <a:lnTo>
                    <a:pt x="344" y="524"/>
                  </a:lnTo>
                  <a:lnTo>
                    <a:pt x="342" y="524"/>
                  </a:lnTo>
                  <a:lnTo>
                    <a:pt x="341" y="524"/>
                  </a:lnTo>
                  <a:lnTo>
                    <a:pt x="338" y="524"/>
                  </a:lnTo>
                  <a:lnTo>
                    <a:pt x="333" y="524"/>
                  </a:lnTo>
                  <a:lnTo>
                    <a:pt x="329" y="524"/>
                  </a:lnTo>
                  <a:lnTo>
                    <a:pt x="326" y="524"/>
                  </a:lnTo>
                  <a:lnTo>
                    <a:pt x="321" y="523"/>
                  </a:lnTo>
                  <a:lnTo>
                    <a:pt x="317" y="523"/>
                  </a:lnTo>
                  <a:lnTo>
                    <a:pt x="314" y="523"/>
                  </a:lnTo>
                  <a:lnTo>
                    <a:pt x="309" y="523"/>
                  </a:lnTo>
                  <a:lnTo>
                    <a:pt x="308" y="523"/>
                  </a:lnTo>
                  <a:lnTo>
                    <a:pt x="306" y="521"/>
                  </a:lnTo>
                  <a:lnTo>
                    <a:pt x="306" y="520"/>
                  </a:lnTo>
                  <a:lnTo>
                    <a:pt x="306" y="517"/>
                  </a:lnTo>
                  <a:lnTo>
                    <a:pt x="306" y="512"/>
                  </a:lnTo>
                  <a:lnTo>
                    <a:pt x="304" y="508"/>
                  </a:lnTo>
                  <a:lnTo>
                    <a:pt x="304" y="505"/>
                  </a:lnTo>
                  <a:lnTo>
                    <a:pt x="303" y="503"/>
                  </a:lnTo>
                  <a:lnTo>
                    <a:pt x="301" y="502"/>
                  </a:lnTo>
                  <a:lnTo>
                    <a:pt x="298" y="499"/>
                  </a:lnTo>
                  <a:lnTo>
                    <a:pt x="297" y="496"/>
                  </a:lnTo>
                  <a:lnTo>
                    <a:pt x="300" y="496"/>
                  </a:lnTo>
                  <a:lnTo>
                    <a:pt x="303" y="496"/>
                  </a:lnTo>
                  <a:lnTo>
                    <a:pt x="303" y="494"/>
                  </a:lnTo>
                  <a:lnTo>
                    <a:pt x="303" y="493"/>
                  </a:lnTo>
                  <a:lnTo>
                    <a:pt x="303" y="491"/>
                  </a:lnTo>
                  <a:lnTo>
                    <a:pt x="303" y="489"/>
                  </a:lnTo>
                  <a:lnTo>
                    <a:pt x="301" y="486"/>
                  </a:lnTo>
                  <a:lnTo>
                    <a:pt x="301" y="485"/>
                  </a:lnTo>
                  <a:lnTo>
                    <a:pt x="301" y="483"/>
                  </a:lnTo>
                  <a:lnTo>
                    <a:pt x="300" y="482"/>
                  </a:lnTo>
                  <a:lnTo>
                    <a:pt x="300" y="480"/>
                  </a:lnTo>
                  <a:lnTo>
                    <a:pt x="300" y="479"/>
                  </a:lnTo>
                  <a:lnTo>
                    <a:pt x="298" y="477"/>
                  </a:lnTo>
                  <a:lnTo>
                    <a:pt x="298" y="474"/>
                  </a:lnTo>
                  <a:lnTo>
                    <a:pt x="297" y="474"/>
                  </a:lnTo>
                  <a:lnTo>
                    <a:pt x="297" y="473"/>
                  </a:lnTo>
                  <a:lnTo>
                    <a:pt x="297" y="471"/>
                  </a:lnTo>
                  <a:lnTo>
                    <a:pt x="297" y="470"/>
                  </a:lnTo>
                  <a:lnTo>
                    <a:pt x="298" y="470"/>
                  </a:lnTo>
                  <a:lnTo>
                    <a:pt x="298" y="468"/>
                  </a:lnTo>
                  <a:lnTo>
                    <a:pt x="298" y="467"/>
                  </a:lnTo>
                  <a:lnTo>
                    <a:pt x="298" y="465"/>
                  </a:lnTo>
                  <a:lnTo>
                    <a:pt x="297" y="465"/>
                  </a:lnTo>
                  <a:lnTo>
                    <a:pt x="297" y="464"/>
                  </a:lnTo>
                  <a:lnTo>
                    <a:pt x="297" y="462"/>
                  </a:lnTo>
                  <a:lnTo>
                    <a:pt x="294" y="462"/>
                  </a:lnTo>
                  <a:lnTo>
                    <a:pt x="294" y="461"/>
                  </a:lnTo>
                  <a:lnTo>
                    <a:pt x="292" y="461"/>
                  </a:lnTo>
                  <a:lnTo>
                    <a:pt x="291" y="459"/>
                  </a:lnTo>
                  <a:lnTo>
                    <a:pt x="289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5" y="456"/>
                  </a:lnTo>
                  <a:lnTo>
                    <a:pt x="283" y="456"/>
                  </a:lnTo>
                  <a:lnTo>
                    <a:pt x="283" y="455"/>
                  </a:lnTo>
                  <a:lnTo>
                    <a:pt x="282" y="455"/>
                  </a:lnTo>
                  <a:lnTo>
                    <a:pt x="280" y="455"/>
                  </a:lnTo>
                  <a:lnTo>
                    <a:pt x="280" y="456"/>
                  </a:lnTo>
                  <a:lnTo>
                    <a:pt x="279" y="456"/>
                  </a:lnTo>
                  <a:lnTo>
                    <a:pt x="277" y="455"/>
                  </a:lnTo>
                  <a:lnTo>
                    <a:pt x="276" y="455"/>
                  </a:lnTo>
                  <a:lnTo>
                    <a:pt x="274" y="456"/>
                  </a:lnTo>
                  <a:lnTo>
                    <a:pt x="273" y="456"/>
                  </a:lnTo>
                  <a:lnTo>
                    <a:pt x="271" y="456"/>
                  </a:lnTo>
                  <a:lnTo>
                    <a:pt x="271" y="455"/>
                  </a:lnTo>
                  <a:lnTo>
                    <a:pt x="270" y="456"/>
                  </a:lnTo>
                  <a:lnTo>
                    <a:pt x="268" y="456"/>
                  </a:lnTo>
                  <a:lnTo>
                    <a:pt x="267" y="456"/>
                  </a:lnTo>
                  <a:lnTo>
                    <a:pt x="265" y="455"/>
                  </a:lnTo>
                  <a:lnTo>
                    <a:pt x="265" y="453"/>
                  </a:lnTo>
                  <a:lnTo>
                    <a:pt x="264" y="453"/>
                  </a:lnTo>
                  <a:lnTo>
                    <a:pt x="264" y="452"/>
                  </a:lnTo>
                  <a:lnTo>
                    <a:pt x="262" y="452"/>
                  </a:lnTo>
                  <a:lnTo>
                    <a:pt x="261" y="450"/>
                  </a:lnTo>
                  <a:lnTo>
                    <a:pt x="261" y="449"/>
                  </a:lnTo>
                  <a:lnTo>
                    <a:pt x="259" y="447"/>
                  </a:lnTo>
                  <a:lnTo>
                    <a:pt x="259" y="446"/>
                  </a:lnTo>
                  <a:lnTo>
                    <a:pt x="259" y="447"/>
                  </a:lnTo>
                  <a:lnTo>
                    <a:pt x="258" y="446"/>
                  </a:lnTo>
                  <a:lnTo>
                    <a:pt x="256" y="447"/>
                  </a:lnTo>
                  <a:lnTo>
                    <a:pt x="255" y="447"/>
                  </a:lnTo>
                  <a:lnTo>
                    <a:pt x="253" y="446"/>
                  </a:lnTo>
                  <a:lnTo>
                    <a:pt x="252" y="446"/>
                  </a:lnTo>
                  <a:lnTo>
                    <a:pt x="252" y="444"/>
                  </a:lnTo>
                  <a:lnTo>
                    <a:pt x="250" y="446"/>
                  </a:lnTo>
                  <a:lnTo>
                    <a:pt x="248" y="444"/>
                  </a:lnTo>
                  <a:lnTo>
                    <a:pt x="248" y="443"/>
                  </a:lnTo>
                  <a:lnTo>
                    <a:pt x="247" y="443"/>
                  </a:lnTo>
                  <a:lnTo>
                    <a:pt x="245" y="443"/>
                  </a:lnTo>
                  <a:lnTo>
                    <a:pt x="245" y="444"/>
                  </a:lnTo>
                  <a:lnTo>
                    <a:pt x="245" y="443"/>
                  </a:lnTo>
                  <a:lnTo>
                    <a:pt x="244" y="443"/>
                  </a:lnTo>
                  <a:lnTo>
                    <a:pt x="244" y="441"/>
                  </a:lnTo>
                  <a:lnTo>
                    <a:pt x="242" y="439"/>
                  </a:lnTo>
                  <a:lnTo>
                    <a:pt x="241" y="439"/>
                  </a:lnTo>
                  <a:lnTo>
                    <a:pt x="241" y="438"/>
                  </a:lnTo>
                  <a:lnTo>
                    <a:pt x="239" y="438"/>
                  </a:lnTo>
                  <a:lnTo>
                    <a:pt x="239" y="436"/>
                  </a:lnTo>
                  <a:lnTo>
                    <a:pt x="239" y="435"/>
                  </a:lnTo>
                  <a:lnTo>
                    <a:pt x="238" y="435"/>
                  </a:lnTo>
                  <a:lnTo>
                    <a:pt x="236" y="435"/>
                  </a:lnTo>
                  <a:lnTo>
                    <a:pt x="236" y="436"/>
                  </a:lnTo>
                  <a:lnTo>
                    <a:pt x="235" y="436"/>
                  </a:lnTo>
                  <a:lnTo>
                    <a:pt x="233" y="436"/>
                  </a:lnTo>
                  <a:lnTo>
                    <a:pt x="233" y="435"/>
                  </a:lnTo>
                  <a:lnTo>
                    <a:pt x="232" y="435"/>
                  </a:lnTo>
                  <a:lnTo>
                    <a:pt x="232" y="433"/>
                  </a:lnTo>
                  <a:lnTo>
                    <a:pt x="230" y="433"/>
                  </a:lnTo>
                  <a:lnTo>
                    <a:pt x="230" y="432"/>
                  </a:lnTo>
                  <a:lnTo>
                    <a:pt x="229" y="432"/>
                  </a:lnTo>
                  <a:lnTo>
                    <a:pt x="227" y="432"/>
                  </a:lnTo>
                  <a:lnTo>
                    <a:pt x="226" y="430"/>
                  </a:lnTo>
                  <a:lnTo>
                    <a:pt x="223" y="430"/>
                  </a:lnTo>
                  <a:lnTo>
                    <a:pt x="221" y="432"/>
                  </a:lnTo>
                  <a:lnTo>
                    <a:pt x="220" y="432"/>
                  </a:lnTo>
                  <a:lnTo>
                    <a:pt x="218" y="432"/>
                  </a:lnTo>
                  <a:lnTo>
                    <a:pt x="217" y="432"/>
                  </a:lnTo>
                  <a:lnTo>
                    <a:pt x="217" y="430"/>
                  </a:lnTo>
                  <a:lnTo>
                    <a:pt x="217" y="432"/>
                  </a:lnTo>
                  <a:lnTo>
                    <a:pt x="215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1" y="430"/>
                  </a:lnTo>
                  <a:lnTo>
                    <a:pt x="211" y="429"/>
                  </a:lnTo>
                  <a:lnTo>
                    <a:pt x="209" y="429"/>
                  </a:lnTo>
                  <a:lnTo>
                    <a:pt x="209" y="427"/>
                  </a:lnTo>
                  <a:lnTo>
                    <a:pt x="209" y="426"/>
                  </a:lnTo>
                  <a:lnTo>
                    <a:pt x="209" y="424"/>
                  </a:lnTo>
                  <a:lnTo>
                    <a:pt x="208" y="424"/>
                  </a:lnTo>
                  <a:lnTo>
                    <a:pt x="208" y="426"/>
                  </a:lnTo>
                  <a:lnTo>
                    <a:pt x="208" y="424"/>
                  </a:lnTo>
                  <a:lnTo>
                    <a:pt x="206" y="424"/>
                  </a:lnTo>
                  <a:lnTo>
                    <a:pt x="205" y="424"/>
                  </a:lnTo>
                  <a:lnTo>
                    <a:pt x="205" y="423"/>
                  </a:lnTo>
                  <a:lnTo>
                    <a:pt x="205" y="421"/>
                  </a:lnTo>
                  <a:lnTo>
                    <a:pt x="205" y="423"/>
                  </a:lnTo>
                  <a:lnTo>
                    <a:pt x="203" y="423"/>
                  </a:lnTo>
                  <a:lnTo>
                    <a:pt x="203" y="421"/>
                  </a:lnTo>
                  <a:lnTo>
                    <a:pt x="202" y="420"/>
                  </a:lnTo>
                  <a:lnTo>
                    <a:pt x="200" y="420"/>
                  </a:lnTo>
                  <a:lnTo>
                    <a:pt x="199" y="420"/>
                  </a:lnTo>
                  <a:lnTo>
                    <a:pt x="197" y="420"/>
                  </a:lnTo>
                  <a:lnTo>
                    <a:pt x="197" y="418"/>
                  </a:lnTo>
                  <a:lnTo>
                    <a:pt x="197" y="417"/>
                  </a:lnTo>
                  <a:lnTo>
                    <a:pt x="197" y="415"/>
                  </a:lnTo>
                  <a:lnTo>
                    <a:pt x="195" y="414"/>
                  </a:lnTo>
                  <a:lnTo>
                    <a:pt x="195" y="412"/>
                  </a:lnTo>
                  <a:lnTo>
                    <a:pt x="194" y="412"/>
                  </a:lnTo>
                  <a:lnTo>
                    <a:pt x="194" y="414"/>
                  </a:lnTo>
                  <a:lnTo>
                    <a:pt x="192" y="414"/>
                  </a:lnTo>
                  <a:lnTo>
                    <a:pt x="192" y="412"/>
                  </a:lnTo>
                  <a:lnTo>
                    <a:pt x="192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2" y="409"/>
                  </a:lnTo>
                  <a:lnTo>
                    <a:pt x="192" y="408"/>
                  </a:lnTo>
                  <a:lnTo>
                    <a:pt x="191" y="408"/>
                  </a:lnTo>
                  <a:lnTo>
                    <a:pt x="191" y="406"/>
                  </a:lnTo>
                  <a:lnTo>
                    <a:pt x="189" y="405"/>
                  </a:lnTo>
                  <a:lnTo>
                    <a:pt x="189" y="403"/>
                  </a:lnTo>
                  <a:lnTo>
                    <a:pt x="188" y="402"/>
                  </a:lnTo>
                  <a:lnTo>
                    <a:pt x="189" y="402"/>
                  </a:lnTo>
                  <a:lnTo>
                    <a:pt x="189" y="400"/>
                  </a:lnTo>
                  <a:lnTo>
                    <a:pt x="188" y="400"/>
                  </a:lnTo>
                  <a:lnTo>
                    <a:pt x="188" y="399"/>
                  </a:lnTo>
                  <a:lnTo>
                    <a:pt x="189" y="399"/>
                  </a:lnTo>
                  <a:lnTo>
                    <a:pt x="189" y="397"/>
                  </a:lnTo>
                  <a:lnTo>
                    <a:pt x="189" y="396"/>
                  </a:lnTo>
                  <a:lnTo>
                    <a:pt x="189" y="394"/>
                  </a:lnTo>
                  <a:lnTo>
                    <a:pt x="189" y="393"/>
                  </a:lnTo>
                  <a:lnTo>
                    <a:pt x="189" y="391"/>
                  </a:lnTo>
                  <a:lnTo>
                    <a:pt x="188" y="391"/>
                  </a:lnTo>
                  <a:lnTo>
                    <a:pt x="188" y="390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6" y="386"/>
                  </a:lnTo>
                  <a:lnTo>
                    <a:pt x="186" y="385"/>
                  </a:lnTo>
                  <a:lnTo>
                    <a:pt x="186" y="383"/>
                  </a:lnTo>
                  <a:lnTo>
                    <a:pt x="186" y="382"/>
                  </a:lnTo>
                  <a:lnTo>
                    <a:pt x="188" y="382"/>
                  </a:lnTo>
                  <a:lnTo>
                    <a:pt x="188" y="380"/>
                  </a:lnTo>
                  <a:lnTo>
                    <a:pt x="188" y="379"/>
                  </a:lnTo>
                  <a:lnTo>
                    <a:pt x="189" y="379"/>
                  </a:lnTo>
                  <a:lnTo>
                    <a:pt x="189" y="377"/>
                  </a:lnTo>
                  <a:lnTo>
                    <a:pt x="189" y="376"/>
                  </a:lnTo>
                  <a:lnTo>
                    <a:pt x="189" y="374"/>
                  </a:lnTo>
                  <a:lnTo>
                    <a:pt x="188" y="373"/>
                  </a:lnTo>
                  <a:lnTo>
                    <a:pt x="188" y="370"/>
                  </a:lnTo>
                  <a:lnTo>
                    <a:pt x="188" y="368"/>
                  </a:lnTo>
                  <a:lnTo>
                    <a:pt x="188" y="367"/>
                  </a:lnTo>
                  <a:lnTo>
                    <a:pt x="188" y="365"/>
                  </a:lnTo>
                  <a:lnTo>
                    <a:pt x="188" y="364"/>
                  </a:lnTo>
                  <a:lnTo>
                    <a:pt x="186" y="364"/>
                  </a:lnTo>
                  <a:lnTo>
                    <a:pt x="186" y="362"/>
                  </a:lnTo>
                  <a:lnTo>
                    <a:pt x="185" y="362"/>
                  </a:lnTo>
                  <a:lnTo>
                    <a:pt x="182" y="364"/>
                  </a:lnTo>
                  <a:lnTo>
                    <a:pt x="182" y="365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0" y="365"/>
                  </a:lnTo>
                  <a:lnTo>
                    <a:pt x="179" y="365"/>
                  </a:lnTo>
                  <a:lnTo>
                    <a:pt x="179" y="364"/>
                  </a:lnTo>
                  <a:lnTo>
                    <a:pt x="177" y="364"/>
                  </a:lnTo>
                  <a:lnTo>
                    <a:pt x="177" y="365"/>
                  </a:lnTo>
                  <a:lnTo>
                    <a:pt x="177" y="364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4" y="365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0" y="365"/>
                  </a:lnTo>
                  <a:lnTo>
                    <a:pt x="168" y="365"/>
                  </a:lnTo>
                  <a:lnTo>
                    <a:pt x="167" y="365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4" y="367"/>
                  </a:lnTo>
                  <a:lnTo>
                    <a:pt x="162" y="367"/>
                  </a:lnTo>
                  <a:lnTo>
                    <a:pt x="159" y="368"/>
                  </a:lnTo>
                  <a:lnTo>
                    <a:pt x="156" y="370"/>
                  </a:lnTo>
                  <a:lnTo>
                    <a:pt x="153" y="374"/>
                  </a:lnTo>
                  <a:lnTo>
                    <a:pt x="150" y="377"/>
                  </a:lnTo>
                  <a:lnTo>
                    <a:pt x="150" y="379"/>
                  </a:lnTo>
                  <a:lnTo>
                    <a:pt x="149" y="379"/>
                  </a:lnTo>
                  <a:lnTo>
                    <a:pt x="147" y="379"/>
                  </a:lnTo>
                  <a:lnTo>
                    <a:pt x="146" y="379"/>
                  </a:lnTo>
                  <a:lnTo>
                    <a:pt x="146" y="380"/>
                  </a:lnTo>
                  <a:lnTo>
                    <a:pt x="144" y="380"/>
                  </a:lnTo>
                  <a:lnTo>
                    <a:pt x="142" y="380"/>
                  </a:lnTo>
                  <a:lnTo>
                    <a:pt x="142" y="382"/>
                  </a:lnTo>
                  <a:lnTo>
                    <a:pt x="141" y="383"/>
                  </a:lnTo>
                  <a:lnTo>
                    <a:pt x="139" y="383"/>
                  </a:lnTo>
                  <a:lnTo>
                    <a:pt x="139" y="385"/>
                  </a:lnTo>
                  <a:lnTo>
                    <a:pt x="138" y="386"/>
                  </a:lnTo>
                  <a:lnTo>
                    <a:pt x="138" y="388"/>
                  </a:lnTo>
                  <a:lnTo>
                    <a:pt x="136" y="388"/>
                  </a:lnTo>
                  <a:lnTo>
                    <a:pt x="135" y="388"/>
                  </a:lnTo>
                  <a:lnTo>
                    <a:pt x="132" y="388"/>
                  </a:lnTo>
                  <a:lnTo>
                    <a:pt x="130" y="388"/>
                  </a:lnTo>
                  <a:lnTo>
                    <a:pt x="129" y="388"/>
                  </a:lnTo>
                  <a:lnTo>
                    <a:pt x="129" y="390"/>
                  </a:lnTo>
                  <a:lnTo>
                    <a:pt x="127" y="391"/>
                  </a:lnTo>
                  <a:lnTo>
                    <a:pt x="127" y="393"/>
                  </a:lnTo>
                  <a:lnTo>
                    <a:pt x="126" y="394"/>
                  </a:lnTo>
                  <a:lnTo>
                    <a:pt x="126" y="396"/>
                  </a:lnTo>
                  <a:lnTo>
                    <a:pt x="124" y="396"/>
                  </a:lnTo>
                  <a:lnTo>
                    <a:pt x="123" y="396"/>
                  </a:lnTo>
                  <a:lnTo>
                    <a:pt x="123" y="397"/>
                  </a:lnTo>
                  <a:lnTo>
                    <a:pt x="121" y="397"/>
                  </a:lnTo>
                  <a:lnTo>
                    <a:pt x="120" y="397"/>
                  </a:lnTo>
                  <a:lnTo>
                    <a:pt x="120" y="399"/>
                  </a:lnTo>
                  <a:lnTo>
                    <a:pt x="117" y="399"/>
                  </a:lnTo>
                  <a:lnTo>
                    <a:pt x="115" y="399"/>
                  </a:lnTo>
                  <a:lnTo>
                    <a:pt x="115" y="397"/>
                  </a:lnTo>
                  <a:lnTo>
                    <a:pt x="115" y="396"/>
                  </a:lnTo>
                  <a:lnTo>
                    <a:pt x="114" y="396"/>
                  </a:lnTo>
                  <a:lnTo>
                    <a:pt x="112" y="396"/>
                  </a:lnTo>
                  <a:lnTo>
                    <a:pt x="111" y="396"/>
                  </a:lnTo>
                  <a:lnTo>
                    <a:pt x="109" y="394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5" y="394"/>
                  </a:lnTo>
                  <a:lnTo>
                    <a:pt x="103" y="394"/>
                  </a:lnTo>
                  <a:lnTo>
                    <a:pt x="102" y="394"/>
                  </a:lnTo>
                  <a:lnTo>
                    <a:pt x="100" y="394"/>
                  </a:lnTo>
                  <a:lnTo>
                    <a:pt x="99" y="394"/>
                  </a:lnTo>
                  <a:lnTo>
                    <a:pt x="96" y="394"/>
                  </a:lnTo>
                  <a:lnTo>
                    <a:pt x="94" y="394"/>
                  </a:lnTo>
                  <a:lnTo>
                    <a:pt x="93" y="394"/>
                  </a:lnTo>
                  <a:lnTo>
                    <a:pt x="91" y="394"/>
                  </a:lnTo>
                  <a:lnTo>
                    <a:pt x="86" y="397"/>
                  </a:lnTo>
                  <a:lnTo>
                    <a:pt x="85" y="397"/>
                  </a:lnTo>
                  <a:lnTo>
                    <a:pt x="83" y="397"/>
                  </a:lnTo>
                  <a:lnTo>
                    <a:pt x="82" y="397"/>
                  </a:lnTo>
                  <a:lnTo>
                    <a:pt x="79" y="397"/>
                  </a:lnTo>
                  <a:lnTo>
                    <a:pt x="79" y="396"/>
                  </a:lnTo>
                  <a:lnTo>
                    <a:pt x="77" y="394"/>
                  </a:lnTo>
                  <a:lnTo>
                    <a:pt x="76" y="394"/>
                  </a:lnTo>
                  <a:lnTo>
                    <a:pt x="74" y="396"/>
                  </a:lnTo>
                  <a:lnTo>
                    <a:pt x="74" y="394"/>
                  </a:lnTo>
                  <a:lnTo>
                    <a:pt x="74" y="391"/>
                  </a:lnTo>
                  <a:lnTo>
                    <a:pt x="74" y="388"/>
                  </a:lnTo>
                  <a:lnTo>
                    <a:pt x="74" y="385"/>
                  </a:lnTo>
                  <a:lnTo>
                    <a:pt x="74" y="382"/>
                  </a:lnTo>
                  <a:lnTo>
                    <a:pt x="74" y="379"/>
                  </a:lnTo>
                  <a:lnTo>
                    <a:pt x="74" y="376"/>
                  </a:lnTo>
                  <a:lnTo>
                    <a:pt x="74" y="373"/>
                  </a:lnTo>
                  <a:lnTo>
                    <a:pt x="73" y="368"/>
                  </a:lnTo>
                  <a:lnTo>
                    <a:pt x="73" y="367"/>
                  </a:lnTo>
                  <a:lnTo>
                    <a:pt x="73" y="365"/>
                  </a:lnTo>
                  <a:lnTo>
                    <a:pt x="74" y="365"/>
                  </a:lnTo>
                  <a:lnTo>
                    <a:pt x="74" y="364"/>
                  </a:lnTo>
                  <a:lnTo>
                    <a:pt x="76" y="364"/>
                  </a:lnTo>
                  <a:lnTo>
                    <a:pt x="74" y="362"/>
                  </a:lnTo>
                  <a:lnTo>
                    <a:pt x="74" y="361"/>
                  </a:lnTo>
                  <a:lnTo>
                    <a:pt x="73" y="359"/>
                  </a:lnTo>
                  <a:lnTo>
                    <a:pt x="74" y="359"/>
                  </a:lnTo>
                  <a:lnTo>
                    <a:pt x="74" y="358"/>
                  </a:lnTo>
                  <a:lnTo>
                    <a:pt x="76" y="358"/>
                  </a:lnTo>
                  <a:lnTo>
                    <a:pt x="76" y="356"/>
                  </a:lnTo>
                  <a:lnTo>
                    <a:pt x="74" y="356"/>
                  </a:lnTo>
                  <a:lnTo>
                    <a:pt x="73" y="358"/>
                  </a:lnTo>
                  <a:lnTo>
                    <a:pt x="73" y="359"/>
                  </a:lnTo>
                  <a:lnTo>
                    <a:pt x="71" y="359"/>
                  </a:lnTo>
                  <a:lnTo>
                    <a:pt x="70" y="361"/>
                  </a:lnTo>
                  <a:lnTo>
                    <a:pt x="68" y="362"/>
                  </a:lnTo>
                  <a:lnTo>
                    <a:pt x="67" y="364"/>
                  </a:lnTo>
                  <a:lnTo>
                    <a:pt x="65" y="365"/>
                  </a:lnTo>
                  <a:lnTo>
                    <a:pt x="64" y="367"/>
                  </a:lnTo>
                  <a:lnTo>
                    <a:pt x="62" y="367"/>
                  </a:lnTo>
                  <a:lnTo>
                    <a:pt x="62" y="368"/>
                  </a:lnTo>
                  <a:lnTo>
                    <a:pt x="61" y="368"/>
                  </a:lnTo>
                  <a:lnTo>
                    <a:pt x="61" y="370"/>
                  </a:lnTo>
                  <a:lnTo>
                    <a:pt x="59" y="370"/>
                  </a:lnTo>
                  <a:lnTo>
                    <a:pt x="58" y="370"/>
                  </a:lnTo>
                  <a:lnTo>
                    <a:pt x="53" y="370"/>
                  </a:lnTo>
                  <a:lnTo>
                    <a:pt x="50" y="370"/>
                  </a:lnTo>
                  <a:lnTo>
                    <a:pt x="46" y="370"/>
                  </a:lnTo>
                  <a:lnTo>
                    <a:pt x="43" y="370"/>
                  </a:lnTo>
                  <a:lnTo>
                    <a:pt x="41" y="370"/>
                  </a:lnTo>
                  <a:lnTo>
                    <a:pt x="41" y="368"/>
                  </a:lnTo>
                  <a:lnTo>
                    <a:pt x="41" y="367"/>
                  </a:lnTo>
                  <a:lnTo>
                    <a:pt x="41" y="365"/>
                  </a:lnTo>
                  <a:lnTo>
                    <a:pt x="40" y="364"/>
                  </a:lnTo>
                  <a:lnTo>
                    <a:pt x="40" y="362"/>
                  </a:lnTo>
                  <a:lnTo>
                    <a:pt x="38" y="361"/>
                  </a:lnTo>
                  <a:lnTo>
                    <a:pt x="38" y="359"/>
                  </a:lnTo>
                  <a:lnTo>
                    <a:pt x="36" y="359"/>
                  </a:lnTo>
                  <a:lnTo>
                    <a:pt x="36" y="358"/>
                  </a:lnTo>
                  <a:lnTo>
                    <a:pt x="35" y="358"/>
                  </a:lnTo>
                  <a:lnTo>
                    <a:pt x="33" y="358"/>
                  </a:lnTo>
                  <a:lnTo>
                    <a:pt x="32" y="358"/>
                  </a:lnTo>
                  <a:lnTo>
                    <a:pt x="30" y="356"/>
                  </a:lnTo>
                  <a:lnTo>
                    <a:pt x="27" y="356"/>
                  </a:lnTo>
                  <a:lnTo>
                    <a:pt x="18" y="356"/>
                  </a:lnTo>
                  <a:lnTo>
                    <a:pt x="20" y="355"/>
                  </a:lnTo>
                  <a:lnTo>
                    <a:pt x="20" y="353"/>
                  </a:lnTo>
                  <a:lnTo>
                    <a:pt x="21" y="353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4" y="349"/>
                  </a:lnTo>
                  <a:lnTo>
                    <a:pt x="23" y="346"/>
                  </a:lnTo>
                  <a:lnTo>
                    <a:pt x="23" y="344"/>
                  </a:lnTo>
                  <a:lnTo>
                    <a:pt x="21" y="344"/>
                  </a:lnTo>
                  <a:lnTo>
                    <a:pt x="20" y="341"/>
                  </a:lnTo>
                  <a:lnTo>
                    <a:pt x="18" y="340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5"/>
                  </a:lnTo>
                  <a:lnTo>
                    <a:pt x="15" y="333"/>
                  </a:lnTo>
                  <a:lnTo>
                    <a:pt x="14" y="333"/>
                  </a:lnTo>
                  <a:lnTo>
                    <a:pt x="12" y="332"/>
                  </a:lnTo>
                  <a:lnTo>
                    <a:pt x="11" y="330"/>
                  </a:lnTo>
                  <a:lnTo>
                    <a:pt x="11" y="329"/>
                  </a:lnTo>
                  <a:lnTo>
                    <a:pt x="9" y="327"/>
                  </a:lnTo>
                  <a:lnTo>
                    <a:pt x="9" y="326"/>
                  </a:lnTo>
                  <a:lnTo>
                    <a:pt x="9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1"/>
                  </a:lnTo>
                  <a:lnTo>
                    <a:pt x="5" y="321"/>
                  </a:lnTo>
                  <a:lnTo>
                    <a:pt x="5" y="320"/>
                  </a:lnTo>
                  <a:lnTo>
                    <a:pt x="6" y="320"/>
                  </a:lnTo>
                  <a:lnTo>
                    <a:pt x="6" y="318"/>
                  </a:lnTo>
                  <a:lnTo>
                    <a:pt x="6" y="317"/>
                  </a:lnTo>
                  <a:lnTo>
                    <a:pt x="5" y="317"/>
                  </a:lnTo>
                  <a:lnTo>
                    <a:pt x="5" y="315"/>
                  </a:lnTo>
                  <a:lnTo>
                    <a:pt x="3" y="315"/>
                  </a:lnTo>
                  <a:lnTo>
                    <a:pt x="0" y="312"/>
                  </a:lnTo>
                  <a:lnTo>
                    <a:pt x="0" y="311"/>
                  </a:lnTo>
                  <a:lnTo>
                    <a:pt x="2" y="311"/>
                  </a:lnTo>
                  <a:lnTo>
                    <a:pt x="2" y="309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2" y="308"/>
                  </a:lnTo>
                  <a:lnTo>
                    <a:pt x="3" y="308"/>
                  </a:lnTo>
                  <a:lnTo>
                    <a:pt x="3" y="306"/>
                  </a:lnTo>
                  <a:lnTo>
                    <a:pt x="5" y="306"/>
                  </a:lnTo>
                  <a:lnTo>
                    <a:pt x="6" y="306"/>
                  </a:lnTo>
                  <a:lnTo>
                    <a:pt x="6" y="305"/>
                  </a:lnTo>
                  <a:lnTo>
                    <a:pt x="6" y="303"/>
                  </a:lnTo>
                  <a:lnTo>
                    <a:pt x="3" y="302"/>
                  </a:lnTo>
                  <a:lnTo>
                    <a:pt x="3" y="300"/>
                  </a:lnTo>
                  <a:lnTo>
                    <a:pt x="5" y="300"/>
                  </a:lnTo>
                  <a:lnTo>
                    <a:pt x="5" y="297"/>
                  </a:lnTo>
                  <a:lnTo>
                    <a:pt x="5" y="296"/>
                  </a:lnTo>
                  <a:lnTo>
                    <a:pt x="6" y="294"/>
                  </a:lnTo>
                  <a:lnTo>
                    <a:pt x="6" y="293"/>
                  </a:lnTo>
                  <a:lnTo>
                    <a:pt x="8" y="293"/>
                  </a:lnTo>
                  <a:lnTo>
                    <a:pt x="9" y="291"/>
                  </a:lnTo>
                  <a:lnTo>
                    <a:pt x="11" y="290"/>
                  </a:lnTo>
                  <a:lnTo>
                    <a:pt x="12" y="290"/>
                  </a:lnTo>
                  <a:lnTo>
                    <a:pt x="12" y="288"/>
                  </a:lnTo>
                  <a:lnTo>
                    <a:pt x="14" y="288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7" y="285"/>
                  </a:lnTo>
                  <a:lnTo>
                    <a:pt x="17" y="283"/>
                  </a:lnTo>
                  <a:lnTo>
                    <a:pt x="17" y="282"/>
                  </a:lnTo>
                  <a:lnTo>
                    <a:pt x="17" y="280"/>
                  </a:lnTo>
                  <a:lnTo>
                    <a:pt x="17" y="279"/>
                  </a:lnTo>
                  <a:lnTo>
                    <a:pt x="15" y="277"/>
                  </a:lnTo>
                  <a:lnTo>
                    <a:pt x="15" y="276"/>
                  </a:lnTo>
                  <a:lnTo>
                    <a:pt x="15" y="274"/>
                  </a:lnTo>
                  <a:lnTo>
                    <a:pt x="17" y="271"/>
                  </a:lnTo>
                  <a:lnTo>
                    <a:pt x="20" y="265"/>
                  </a:lnTo>
                  <a:lnTo>
                    <a:pt x="20" y="262"/>
                  </a:lnTo>
                  <a:lnTo>
                    <a:pt x="20" y="261"/>
                  </a:lnTo>
                  <a:lnTo>
                    <a:pt x="20" y="259"/>
                  </a:lnTo>
                  <a:lnTo>
                    <a:pt x="21" y="258"/>
                  </a:lnTo>
                  <a:lnTo>
                    <a:pt x="21" y="256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2"/>
                  </a:lnTo>
                  <a:lnTo>
                    <a:pt x="23" y="252"/>
                  </a:lnTo>
                  <a:lnTo>
                    <a:pt x="24" y="252"/>
                  </a:lnTo>
                  <a:lnTo>
                    <a:pt x="24" y="250"/>
                  </a:lnTo>
                  <a:lnTo>
                    <a:pt x="26" y="250"/>
                  </a:lnTo>
                  <a:lnTo>
                    <a:pt x="27" y="250"/>
                  </a:lnTo>
                  <a:lnTo>
                    <a:pt x="27" y="249"/>
                  </a:lnTo>
                  <a:lnTo>
                    <a:pt x="29" y="249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2" y="246"/>
                  </a:lnTo>
                  <a:lnTo>
                    <a:pt x="32" y="244"/>
                  </a:lnTo>
                  <a:lnTo>
                    <a:pt x="33" y="244"/>
                  </a:lnTo>
                  <a:lnTo>
                    <a:pt x="35" y="244"/>
                  </a:lnTo>
                  <a:lnTo>
                    <a:pt x="35" y="243"/>
                  </a:lnTo>
                  <a:lnTo>
                    <a:pt x="36" y="243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40" y="240"/>
                  </a:lnTo>
                  <a:lnTo>
                    <a:pt x="41" y="238"/>
                  </a:lnTo>
                  <a:lnTo>
                    <a:pt x="43" y="238"/>
                  </a:lnTo>
                  <a:lnTo>
                    <a:pt x="44" y="237"/>
                  </a:lnTo>
                  <a:lnTo>
                    <a:pt x="46" y="237"/>
                  </a:lnTo>
                  <a:lnTo>
                    <a:pt x="47" y="237"/>
                  </a:lnTo>
                  <a:lnTo>
                    <a:pt x="47" y="238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50" y="237"/>
                  </a:lnTo>
                  <a:lnTo>
                    <a:pt x="50" y="235"/>
                  </a:lnTo>
                  <a:lnTo>
                    <a:pt x="52" y="235"/>
                  </a:lnTo>
                  <a:lnTo>
                    <a:pt x="53" y="235"/>
                  </a:lnTo>
                  <a:lnTo>
                    <a:pt x="53" y="237"/>
                  </a:lnTo>
                  <a:lnTo>
                    <a:pt x="53" y="235"/>
                  </a:lnTo>
                  <a:lnTo>
                    <a:pt x="55" y="235"/>
                  </a:lnTo>
                  <a:lnTo>
                    <a:pt x="55" y="233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8" y="233"/>
                  </a:lnTo>
                  <a:lnTo>
                    <a:pt x="58" y="235"/>
                  </a:lnTo>
                  <a:lnTo>
                    <a:pt x="59" y="233"/>
                  </a:lnTo>
                  <a:lnTo>
                    <a:pt x="61" y="235"/>
                  </a:lnTo>
                  <a:lnTo>
                    <a:pt x="61" y="233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2" y="232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9"/>
                  </a:lnTo>
                  <a:lnTo>
                    <a:pt x="65" y="229"/>
                  </a:lnTo>
                  <a:lnTo>
                    <a:pt x="67" y="229"/>
                  </a:lnTo>
                  <a:lnTo>
                    <a:pt x="68" y="227"/>
                  </a:lnTo>
                  <a:lnTo>
                    <a:pt x="68" y="229"/>
                  </a:lnTo>
                  <a:lnTo>
                    <a:pt x="70" y="230"/>
                  </a:lnTo>
                  <a:lnTo>
                    <a:pt x="70" y="229"/>
                  </a:lnTo>
                  <a:lnTo>
                    <a:pt x="71" y="229"/>
                  </a:lnTo>
                  <a:lnTo>
                    <a:pt x="73" y="229"/>
                  </a:lnTo>
                  <a:lnTo>
                    <a:pt x="74" y="229"/>
                  </a:lnTo>
                  <a:lnTo>
                    <a:pt x="76" y="230"/>
                  </a:lnTo>
                  <a:lnTo>
                    <a:pt x="74" y="230"/>
                  </a:lnTo>
                  <a:lnTo>
                    <a:pt x="76" y="232"/>
                  </a:lnTo>
                  <a:lnTo>
                    <a:pt x="77" y="232"/>
                  </a:lnTo>
                  <a:lnTo>
                    <a:pt x="77" y="233"/>
                  </a:lnTo>
                  <a:lnTo>
                    <a:pt x="79" y="232"/>
                  </a:lnTo>
                  <a:lnTo>
                    <a:pt x="82" y="232"/>
                  </a:lnTo>
                  <a:lnTo>
                    <a:pt x="82" y="233"/>
                  </a:lnTo>
                  <a:lnTo>
                    <a:pt x="83" y="233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5" y="230"/>
                  </a:lnTo>
                  <a:lnTo>
                    <a:pt x="85" y="226"/>
                  </a:lnTo>
                  <a:lnTo>
                    <a:pt x="85" y="223"/>
                  </a:lnTo>
                  <a:lnTo>
                    <a:pt x="86" y="218"/>
                  </a:lnTo>
                  <a:lnTo>
                    <a:pt x="86" y="215"/>
                  </a:lnTo>
                  <a:lnTo>
                    <a:pt x="86" y="211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88" y="199"/>
                  </a:lnTo>
                  <a:lnTo>
                    <a:pt x="89" y="196"/>
                  </a:lnTo>
                  <a:lnTo>
                    <a:pt x="89" y="191"/>
                  </a:lnTo>
                  <a:lnTo>
                    <a:pt x="89" y="188"/>
                  </a:lnTo>
                  <a:lnTo>
                    <a:pt x="91" y="183"/>
                  </a:lnTo>
                  <a:lnTo>
                    <a:pt x="91" y="180"/>
                  </a:lnTo>
                  <a:lnTo>
                    <a:pt x="93" y="176"/>
                  </a:lnTo>
                  <a:lnTo>
                    <a:pt x="93" y="173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94" y="161"/>
                  </a:lnTo>
                  <a:lnTo>
                    <a:pt x="94" y="159"/>
                  </a:lnTo>
                  <a:lnTo>
                    <a:pt x="94" y="158"/>
                  </a:lnTo>
                  <a:lnTo>
                    <a:pt x="94" y="156"/>
                  </a:lnTo>
                  <a:lnTo>
                    <a:pt x="94" y="155"/>
                  </a:lnTo>
                  <a:lnTo>
                    <a:pt x="94" y="153"/>
                  </a:lnTo>
                  <a:lnTo>
                    <a:pt x="94" y="152"/>
                  </a:lnTo>
                  <a:lnTo>
                    <a:pt x="93" y="152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49"/>
                  </a:lnTo>
                  <a:lnTo>
                    <a:pt x="91" y="147"/>
                  </a:lnTo>
                  <a:lnTo>
                    <a:pt x="89" y="146"/>
                  </a:lnTo>
                  <a:lnTo>
                    <a:pt x="91" y="144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1"/>
                  </a:lnTo>
                  <a:lnTo>
                    <a:pt x="89" y="140"/>
                  </a:lnTo>
                  <a:lnTo>
                    <a:pt x="86" y="140"/>
                  </a:lnTo>
                  <a:lnTo>
                    <a:pt x="86" y="138"/>
                  </a:lnTo>
                  <a:lnTo>
                    <a:pt x="85" y="138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2" y="135"/>
                  </a:lnTo>
                  <a:lnTo>
                    <a:pt x="82" y="134"/>
                  </a:lnTo>
                  <a:lnTo>
                    <a:pt x="79" y="132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9" y="127"/>
                  </a:lnTo>
                  <a:lnTo>
                    <a:pt x="79" y="126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8"/>
                  </a:lnTo>
                  <a:lnTo>
                    <a:pt x="79" y="117"/>
                  </a:lnTo>
                  <a:lnTo>
                    <a:pt x="79" y="115"/>
                  </a:lnTo>
                  <a:lnTo>
                    <a:pt x="79" y="114"/>
                  </a:lnTo>
                  <a:lnTo>
                    <a:pt x="82" y="114"/>
                  </a:lnTo>
                  <a:lnTo>
                    <a:pt x="83" y="114"/>
                  </a:lnTo>
                  <a:lnTo>
                    <a:pt x="85" y="114"/>
                  </a:lnTo>
                  <a:lnTo>
                    <a:pt x="86" y="114"/>
                  </a:lnTo>
                  <a:lnTo>
                    <a:pt x="88" y="112"/>
                  </a:lnTo>
                  <a:lnTo>
                    <a:pt x="89" y="112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4" y="111"/>
                  </a:lnTo>
                  <a:lnTo>
                    <a:pt x="96" y="112"/>
                  </a:lnTo>
                  <a:lnTo>
                    <a:pt x="97" y="112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9" y="112"/>
                  </a:lnTo>
                  <a:lnTo>
                    <a:pt x="100" y="112"/>
                  </a:lnTo>
                  <a:lnTo>
                    <a:pt x="100" y="111"/>
                  </a:lnTo>
                  <a:lnTo>
                    <a:pt x="99" y="111"/>
                  </a:lnTo>
                  <a:lnTo>
                    <a:pt x="99" y="109"/>
                  </a:lnTo>
                  <a:lnTo>
                    <a:pt x="99" y="108"/>
                  </a:lnTo>
                  <a:lnTo>
                    <a:pt x="100" y="108"/>
                  </a:lnTo>
                  <a:lnTo>
                    <a:pt x="99" y="106"/>
                  </a:lnTo>
                  <a:lnTo>
                    <a:pt x="99" y="105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3" y="103"/>
                  </a:lnTo>
                  <a:lnTo>
                    <a:pt x="91" y="103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2"/>
                  </a:lnTo>
                  <a:lnTo>
                    <a:pt x="86" y="102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4"/>
                  </a:lnTo>
                  <a:lnTo>
                    <a:pt x="85" y="93"/>
                  </a:lnTo>
                  <a:lnTo>
                    <a:pt x="85" y="91"/>
                  </a:lnTo>
                  <a:lnTo>
                    <a:pt x="85" y="90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9" y="87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4" y="87"/>
                  </a:lnTo>
                  <a:lnTo>
                    <a:pt x="96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8" y="87"/>
                  </a:lnTo>
                  <a:lnTo>
                    <a:pt x="112" y="87"/>
                  </a:lnTo>
                  <a:lnTo>
                    <a:pt x="115" y="87"/>
                  </a:lnTo>
                  <a:lnTo>
                    <a:pt x="118" y="87"/>
                  </a:lnTo>
                  <a:lnTo>
                    <a:pt x="120" y="87"/>
                  </a:lnTo>
                  <a:lnTo>
                    <a:pt x="121" y="87"/>
                  </a:lnTo>
                  <a:lnTo>
                    <a:pt x="120" y="87"/>
                  </a:lnTo>
                  <a:lnTo>
                    <a:pt x="120" y="85"/>
                  </a:lnTo>
                  <a:lnTo>
                    <a:pt x="118" y="85"/>
                  </a:lnTo>
                  <a:lnTo>
                    <a:pt x="118" y="84"/>
                  </a:lnTo>
                  <a:lnTo>
                    <a:pt x="120" y="80"/>
                  </a:lnTo>
                  <a:lnTo>
                    <a:pt x="121" y="80"/>
                  </a:lnTo>
                  <a:lnTo>
                    <a:pt x="121" y="82"/>
                  </a:lnTo>
                  <a:lnTo>
                    <a:pt x="123" y="82"/>
                  </a:lnTo>
                  <a:lnTo>
                    <a:pt x="123" y="84"/>
                  </a:lnTo>
                  <a:lnTo>
                    <a:pt x="123" y="85"/>
                  </a:lnTo>
                  <a:lnTo>
                    <a:pt x="124" y="87"/>
                  </a:lnTo>
                  <a:lnTo>
                    <a:pt x="126" y="87"/>
                  </a:lnTo>
                  <a:lnTo>
                    <a:pt x="127" y="87"/>
                  </a:lnTo>
                  <a:lnTo>
                    <a:pt x="127" y="85"/>
                  </a:lnTo>
                  <a:lnTo>
                    <a:pt x="129" y="85"/>
                  </a:lnTo>
                  <a:lnTo>
                    <a:pt x="132" y="80"/>
                  </a:lnTo>
                  <a:lnTo>
                    <a:pt x="133" y="79"/>
                  </a:lnTo>
                  <a:lnTo>
                    <a:pt x="135" y="77"/>
                  </a:lnTo>
                  <a:lnTo>
                    <a:pt x="136" y="77"/>
                  </a:lnTo>
                  <a:lnTo>
                    <a:pt x="138" y="77"/>
                  </a:lnTo>
                  <a:lnTo>
                    <a:pt x="138" y="79"/>
                  </a:lnTo>
                  <a:lnTo>
                    <a:pt x="139" y="80"/>
                  </a:lnTo>
                  <a:lnTo>
                    <a:pt x="139" y="82"/>
                  </a:lnTo>
                  <a:lnTo>
                    <a:pt x="142" y="85"/>
                  </a:lnTo>
                  <a:lnTo>
                    <a:pt x="142" y="87"/>
                  </a:lnTo>
                  <a:lnTo>
                    <a:pt x="144" y="90"/>
                  </a:lnTo>
                  <a:lnTo>
                    <a:pt x="144" y="91"/>
                  </a:lnTo>
                  <a:lnTo>
                    <a:pt x="142" y="99"/>
                  </a:lnTo>
                  <a:lnTo>
                    <a:pt x="144" y="100"/>
                  </a:lnTo>
                  <a:lnTo>
                    <a:pt x="146" y="100"/>
                  </a:lnTo>
                  <a:lnTo>
                    <a:pt x="147" y="99"/>
                  </a:lnTo>
                  <a:lnTo>
                    <a:pt x="149" y="99"/>
                  </a:lnTo>
                  <a:lnTo>
                    <a:pt x="149" y="100"/>
                  </a:lnTo>
                  <a:lnTo>
                    <a:pt x="150" y="102"/>
                  </a:lnTo>
                  <a:lnTo>
                    <a:pt x="152" y="103"/>
                  </a:lnTo>
                  <a:lnTo>
                    <a:pt x="155" y="105"/>
                  </a:lnTo>
                  <a:lnTo>
                    <a:pt x="155" y="106"/>
                  </a:lnTo>
                  <a:lnTo>
                    <a:pt x="156" y="108"/>
                  </a:lnTo>
                  <a:lnTo>
                    <a:pt x="158" y="109"/>
                  </a:lnTo>
                  <a:lnTo>
                    <a:pt x="159" y="109"/>
                  </a:lnTo>
                  <a:lnTo>
                    <a:pt x="161" y="111"/>
                  </a:lnTo>
                  <a:lnTo>
                    <a:pt x="161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4" y="111"/>
                  </a:lnTo>
                  <a:lnTo>
                    <a:pt x="165" y="109"/>
                  </a:lnTo>
                  <a:lnTo>
                    <a:pt x="167" y="109"/>
                  </a:lnTo>
                  <a:lnTo>
                    <a:pt x="167" y="108"/>
                  </a:lnTo>
                  <a:lnTo>
                    <a:pt x="168" y="108"/>
                  </a:lnTo>
                  <a:lnTo>
                    <a:pt x="168" y="106"/>
                  </a:lnTo>
                  <a:lnTo>
                    <a:pt x="171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6" y="105"/>
                  </a:lnTo>
                  <a:lnTo>
                    <a:pt x="176" y="106"/>
                  </a:lnTo>
                  <a:lnTo>
                    <a:pt x="176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4" y="112"/>
                  </a:lnTo>
                  <a:lnTo>
                    <a:pt x="176" y="112"/>
                  </a:lnTo>
                  <a:lnTo>
                    <a:pt x="177" y="112"/>
                  </a:lnTo>
                  <a:lnTo>
                    <a:pt x="179" y="111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80" y="106"/>
                  </a:lnTo>
                  <a:lnTo>
                    <a:pt x="182" y="106"/>
                  </a:lnTo>
                  <a:lnTo>
                    <a:pt x="185" y="106"/>
                  </a:lnTo>
                  <a:lnTo>
                    <a:pt x="185" y="105"/>
                  </a:lnTo>
                  <a:lnTo>
                    <a:pt x="185" y="102"/>
                  </a:lnTo>
                  <a:lnTo>
                    <a:pt x="186" y="102"/>
                  </a:lnTo>
                  <a:lnTo>
                    <a:pt x="188" y="102"/>
                  </a:lnTo>
                  <a:lnTo>
                    <a:pt x="188" y="100"/>
                  </a:lnTo>
                  <a:lnTo>
                    <a:pt x="189" y="100"/>
                  </a:lnTo>
                  <a:lnTo>
                    <a:pt x="189" y="99"/>
                  </a:lnTo>
                  <a:lnTo>
                    <a:pt x="191" y="99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4" y="99"/>
                  </a:lnTo>
                  <a:lnTo>
                    <a:pt x="197" y="96"/>
                  </a:lnTo>
                  <a:lnTo>
                    <a:pt x="199" y="94"/>
                  </a:lnTo>
                  <a:lnTo>
                    <a:pt x="200" y="93"/>
                  </a:lnTo>
                  <a:lnTo>
                    <a:pt x="202" y="93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202" y="96"/>
                  </a:lnTo>
                  <a:lnTo>
                    <a:pt x="203" y="96"/>
                  </a:lnTo>
                  <a:lnTo>
                    <a:pt x="203" y="94"/>
                  </a:lnTo>
                  <a:lnTo>
                    <a:pt x="205" y="93"/>
                  </a:lnTo>
                  <a:lnTo>
                    <a:pt x="206" y="91"/>
                  </a:lnTo>
                  <a:lnTo>
                    <a:pt x="208" y="91"/>
                  </a:lnTo>
                  <a:lnTo>
                    <a:pt x="208" y="90"/>
                  </a:lnTo>
                  <a:lnTo>
                    <a:pt x="208" y="88"/>
                  </a:lnTo>
                  <a:lnTo>
                    <a:pt x="209" y="88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9" y="84"/>
                  </a:lnTo>
                  <a:lnTo>
                    <a:pt x="209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12" y="80"/>
                  </a:lnTo>
                  <a:lnTo>
                    <a:pt x="214" y="80"/>
                  </a:lnTo>
                  <a:lnTo>
                    <a:pt x="215" y="80"/>
                  </a:lnTo>
                  <a:lnTo>
                    <a:pt x="218" y="77"/>
                  </a:lnTo>
                  <a:lnTo>
                    <a:pt x="220" y="77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6"/>
                  </a:lnTo>
                  <a:lnTo>
                    <a:pt x="223" y="74"/>
                  </a:lnTo>
                  <a:lnTo>
                    <a:pt x="223" y="73"/>
                  </a:lnTo>
                  <a:lnTo>
                    <a:pt x="223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3" y="70"/>
                  </a:lnTo>
                  <a:lnTo>
                    <a:pt x="221" y="70"/>
                  </a:lnTo>
                  <a:lnTo>
                    <a:pt x="220" y="70"/>
                  </a:lnTo>
                  <a:lnTo>
                    <a:pt x="217" y="70"/>
                  </a:lnTo>
                  <a:lnTo>
                    <a:pt x="215" y="70"/>
                  </a:lnTo>
                  <a:lnTo>
                    <a:pt x="214" y="70"/>
                  </a:lnTo>
                  <a:lnTo>
                    <a:pt x="211" y="70"/>
                  </a:lnTo>
                  <a:lnTo>
                    <a:pt x="211" y="68"/>
                  </a:lnTo>
                  <a:lnTo>
                    <a:pt x="209" y="70"/>
                  </a:lnTo>
                  <a:lnTo>
                    <a:pt x="209" y="68"/>
                  </a:lnTo>
                  <a:lnTo>
                    <a:pt x="209" y="67"/>
                  </a:lnTo>
                  <a:lnTo>
                    <a:pt x="211" y="65"/>
                  </a:lnTo>
                  <a:lnTo>
                    <a:pt x="211" y="64"/>
                  </a:lnTo>
                  <a:lnTo>
                    <a:pt x="211" y="61"/>
                  </a:lnTo>
                  <a:lnTo>
                    <a:pt x="209" y="59"/>
                  </a:lnTo>
                  <a:lnTo>
                    <a:pt x="208" y="56"/>
                  </a:lnTo>
                  <a:lnTo>
                    <a:pt x="208" y="55"/>
                  </a:lnTo>
                  <a:lnTo>
                    <a:pt x="208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6" y="50"/>
                  </a:lnTo>
                  <a:lnTo>
                    <a:pt x="206" y="49"/>
                  </a:lnTo>
                  <a:lnTo>
                    <a:pt x="206" y="47"/>
                  </a:lnTo>
                  <a:lnTo>
                    <a:pt x="206" y="46"/>
                  </a:lnTo>
                  <a:lnTo>
                    <a:pt x="206" y="44"/>
                  </a:lnTo>
                  <a:lnTo>
                    <a:pt x="206" y="43"/>
                  </a:lnTo>
                  <a:lnTo>
                    <a:pt x="206" y="41"/>
                  </a:lnTo>
                  <a:lnTo>
                    <a:pt x="206" y="40"/>
                  </a:lnTo>
                  <a:lnTo>
                    <a:pt x="205" y="40"/>
                  </a:lnTo>
                  <a:lnTo>
                    <a:pt x="205" y="38"/>
                  </a:lnTo>
                  <a:lnTo>
                    <a:pt x="203" y="37"/>
                  </a:lnTo>
                  <a:lnTo>
                    <a:pt x="202" y="37"/>
                  </a:lnTo>
                  <a:lnTo>
                    <a:pt x="200" y="35"/>
                  </a:lnTo>
                  <a:lnTo>
                    <a:pt x="199" y="34"/>
                  </a:lnTo>
                  <a:lnTo>
                    <a:pt x="199" y="32"/>
                  </a:lnTo>
                  <a:lnTo>
                    <a:pt x="197" y="32"/>
                  </a:lnTo>
                  <a:lnTo>
                    <a:pt x="197" y="31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4" y="27"/>
                  </a:lnTo>
                  <a:lnTo>
                    <a:pt x="194" y="26"/>
                  </a:lnTo>
                  <a:lnTo>
                    <a:pt x="194" y="24"/>
                  </a:lnTo>
                  <a:lnTo>
                    <a:pt x="195" y="24"/>
                  </a:lnTo>
                  <a:lnTo>
                    <a:pt x="197" y="24"/>
                  </a:lnTo>
                  <a:lnTo>
                    <a:pt x="197" y="26"/>
                  </a:lnTo>
                  <a:lnTo>
                    <a:pt x="199" y="27"/>
                  </a:lnTo>
                  <a:lnTo>
                    <a:pt x="203" y="27"/>
                  </a:lnTo>
                  <a:lnTo>
                    <a:pt x="206" y="27"/>
                  </a:lnTo>
                  <a:lnTo>
                    <a:pt x="208" y="27"/>
                  </a:lnTo>
                  <a:lnTo>
                    <a:pt x="208" y="29"/>
                  </a:lnTo>
                  <a:lnTo>
                    <a:pt x="209" y="29"/>
                  </a:lnTo>
                  <a:lnTo>
                    <a:pt x="209" y="31"/>
                  </a:lnTo>
                  <a:lnTo>
                    <a:pt x="209" y="32"/>
                  </a:lnTo>
                  <a:lnTo>
                    <a:pt x="209" y="34"/>
                  </a:lnTo>
                  <a:lnTo>
                    <a:pt x="211" y="34"/>
                  </a:lnTo>
                  <a:lnTo>
                    <a:pt x="212" y="34"/>
                  </a:lnTo>
                  <a:lnTo>
                    <a:pt x="212" y="32"/>
                  </a:lnTo>
                  <a:lnTo>
                    <a:pt x="214" y="32"/>
                  </a:lnTo>
                  <a:lnTo>
                    <a:pt x="215" y="32"/>
                  </a:lnTo>
                  <a:lnTo>
                    <a:pt x="217" y="32"/>
                  </a:lnTo>
                  <a:lnTo>
                    <a:pt x="218" y="32"/>
                  </a:lnTo>
                  <a:lnTo>
                    <a:pt x="220" y="34"/>
                  </a:lnTo>
                  <a:lnTo>
                    <a:pt x="221" y="35"/>
                  </a:lnTo>
                  <a:lnTo>
                    <a:pt x="223" y="34"/>
                  </a:lnTo>
                  <a:lnTo>
                    <a:pt x="223" y="32"/>
                  </a:lnTo>
                  <a:lnTo>
                    <a:pt x="224" y="32"/>
                  </a:lnTo>
                  <a:lnTo>
                    <a:pt x="226" y="34"/>
                  </a:lnTo>
                  <a:lnTo>
                    <a:pt x="227" y="34"/>
                  </a:lnTo>
                  <a:lnTo>
                    <a:pt x="227" y="35"/>
                  </a:lnTo>
                  <a:lnTo>
                    <a:pt x="229" y="37"/>
                  </a:lnTo>
                  <a:lnTo>
                    <a:pt x="232" y="40"/>
                  </a:lnTo>
                  <a:lnTo>
                    <a:pt x="232" y="41"/>
                  </a:lnTo>
                  <a:lnTo>
                    <a:pt x="233" y="41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6" y="40"/>
                  </a:lnTo>
                  <a:lnTo>
                    <a:pt x="238" y="40"/>
                  </a:lnTo>
                  <a:lnTo>
                    <a:pt x="238" y="38"/>
                  </a:lnTo>
                  <a:lnTo>
                    <a:pt x="238" y="37"/>
                  </a:lnTo>
                  <a:lnTo>
                    <a:pt x="236" y="35"/>
                  </a:lnTo>
                  <a:lnTo>
                    <a:pt x="236" y="34"/>
                  </a:lnTo>
                  <a:lnTo>
                    <a:pt x="236" y="32"/>
                  </a:lnTo>
                  <a:lnTo>
                    <a:pt x="236" y="31"/>
                  </a:lnTo>
                  <a:lnTo>
                    <a:pt x="238" y="31"/>
                  </a:lnTo>
                  <a:lnTo>
                    <a:pt x="239" y="31"/>
                  </a:lnTo>
                  <a:lnTo>
                    <a:pt x="241" y="31"/>
                  </a:lnTo>
                  <a:lnTo>
                    <a:pt x="241" y="29"/>
                  </a:lnTo>
                  <a:lnTo>
                    <a:pt x="242" y="29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4" y="26"/>
                  </a:lnTo>
                  <a:lnTo>
                    <a:pt x="245" y="27"/>
                  </a:lnTo>
                  <a:lnTo>
                    <a:pt x="248" y="29"/>
                  </a:lnTo>
                  <a:lnTo>
                    <a:pt x="250" y="29"/>
                  </a:lnTo>
                  <a:lnTo>
                    <a:pt x="252" y="29"/>
                  </a:lnTo>
                  <a:lnTo>
                    <a:pt x="253" y="27"/>
                  </a:lnTo>
                  <a:lnTo>
                    <a:pt x="255" y="27"/>
                  </a:lnTo>
                  <a:lnTo>
                    <a:pt x="256" y="27"/>
                  </a:lnTo>
                  <a:lnTo>
                    <a:pt x="258" y="27"/>
                  </a:lnTo>
                  <a:lnTo>
                    <a:pt x="258" y="26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1" y="26"/>
                  </a:lnTo>
                  <a:lnTo>
                    <a:pt x="261" y="24"/>
                  </a:lnTo>
                  <a:lnTo>
                    <a:pt x="262" y="24"/>
                  </a:lnTo>
                  <a:lnTo>
                    <a:pt x="264" y="24"/>
                  </a:lnTo>
                  <a:lnTo>
                    <a:pt x="264" y="21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8" y="20"/>
                  </a:lnTo>
                  <a:lnTo>
                    <a:pt x="268" y="18"/>
                  </a:lnTo>
                  <a:lnTo>
                    <a:pt x="270" y="18"/>
                  </a:lnTo>
                  <a:lnTo>
                    <a:pt x="271" y="20"/>
                  </a:lnTo>
                  <a:lnTo>
                    <a:pt x="273" y="18"/>
                  </a:lnTo>
                  <a:lnTo>
                    <a:pt x="274" y="18"/>
                  </a:lnTo>
                  <a:lnTo>
                    <a:pt x="276" y="18"/>
                  </a:lnTo>
                  <a:lnTo>
                    <a:pt x="276" y="17"/>
                  </a:lnTo>
                  <a:lnTo>
                    <a:pt x="276" y="15"/>
                  </a:lnTo>
                  <a:lnTo>
                    <a:pt x="277" y="14"/>
                  </a:lnTo>
                  <a:lnTo>
                    <a:pt x="280" y="12"/>
                  </a:lnTo>
                  <a:lnTo>
                    <a:pt x="282" y="11"/>
                  </a:lnTo>
                  <a:lnTo>
                    <a:pt x="283" y="9"/>
                  </a:lnTo>
                  <a:lnTo>
                    <a:pt x="283" y="8"/>
                  </a:lnTo>
                  <a:lnTo>
                    <a:pt x="282" y="3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2" y="2"/>
                  </a:lnTo>
                  <a:lnTo>
                    <a:pt x="283" y="2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3"/>
                  </a:lnTo>
                  <a:lnTo>
                    <a:pt x="286" y="2"/>
                  </a:lnTo>
                  <a:lnTo>
                    <a:pt x="289" y="2"/>
                  </a:lnTo>
                  <a:lnTo>
                    <a:pt x="291" y="3"/>
                  </a:lnTo>
                  <a:lnTo>
                    <a:pt x="291" y="2"/>
                  </a:lnTo>
                  <a:lnTo>
                    <a:pt x="292" y="2"/>
                  </a:lnTo>
                  <a:lnTo>
                    <a:pt x="294" y="0"/>
                  </a:lnTo>
                  <a:lnTo>
                    <a:pt x="294" y="2"/>
                  </a:lnTo>
                  <a:lnTo>
                    <a:pt x="295" y="2"/>
                  </a:lnTo>
                  <a:lnTo>
                    <a:pt x="295" y="3"/>
                  </a:lnTo>
                  <a:lnTo>
                    <a:pt x="297" y="5"/>
                  </a:lnTo>
                  <a:lnTo>
                    <a:pt x="298" y="5"/>
                  </a:lnTo>
                  <a:lnTo>
                    <a:pt x="298" y="6"/>
                  </a:lnTo>
                  <a:lnTo>
                    <a:pt x="297" y="8"/>
                  </a:lnTo>
                  <a:lnTo>
                    <a:pt x="297" y="9"/>
                  </a:lnTo>
                  <a:lnTo>
                    <a:pt x="297" y="11"/>
                  </a:lnTo>
                  <a:lnTo>
                    <a:pt x="297" y="12"/>
                  </a:lnTo>
                  <a:lnTo>
                    <a:pt x="297" y="14"/>
                  </a:lnTo>
                  <a:lnTo>
                    <a:pt x="295" y="15"/>
                  </a:lnTo>
                  <a:lnTo>
                    <a:pt x="295" y="17"/>
                  </a:lnTo>
                  <a:lnTo>
                    <a:pt x="294" y="17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5" y="20"/>
                  </a:lnTo>
                  <a:lnTo>
                    <a:pt x="297" y="20"/>
                  </a:lnTo>
                  <a:lnTo>
                    <a:pt x="297" y="18"/>
                  </a:lnTo>
                  <a:lnTo>
                    <a:pt x="297" y="20"/>
                  </a:lnTo>
                  <a:lnTo>
                    <a:pt x="297" y="18"/>
                  </a:lnTo>
                  <a:lnTo>
                    <a:pt x="298" y="18"/>
                  </a:lnTo>
                  <a:lnTo>
                    <a:pt x="298" y="20"/>
                  </a:lnTo>
                  <a:lnTo>
                    <a:pt x="300" y="20"/>
                  </a:lnTo>
                  <a:lnTo>
                    <a:pt x="301" y="20"/>
                  </a:lnTo>
                  <a:lnTo>
                    <a:pt x="303" y="21"/>
                  </a:lnTo>
                  <a:lnTo>
                    <a:pt x="303" y="23"/>
                  </a:lnTo>
                  <a:lnTo>
                    <a:pt x="303" y="24"/>
                  </a:lnTo>
                  <a:lnTo>
                    <a:pt x="303" y="26"/>
                  </a:lnTo>
                  <a:lnTo>
                    <a:pt x="303" y="27"/>
                  </a:lnTo>
                  <a:lnTo>
                    <a:pt x="304" y="27"/>
                  </a:lnTo>
                  <a:lnTo>
                    <a:pt x="304" y="29"/>
                  </a:lnTo>
                  <a:lnTo>
                    <a:pt x="304" y="31"/>
                  </a:lnTo>
                  <a:lnTo>
                    <a:pt x="306" y="31"/>
                  </a:lnTo>
                  <a:lnTo>
                    <a:pt x="306" y="32"/>
                  </a:lnTo>
                  <a:lnTo>
                    <a:pt x="306" y="34"/>
                  </a:lnTo>
                  <a:lnTo>
                    <a:pt x="304" y="35"/>
                  </a:lnTo>
                  <a:lnTo>
                    <a:pt x="306" y="35"/>
                  </a:lnTo>
                  <a:lnTo>
                    <a:pt x="304" y="35"/>
                  </a:lnTo>
                  <a:lnTo>
                    <a:pt x="304" y="37"/>
                  </a:lnTo>
                  <a:lnTo>
                    <a:pt x="303" y="37"/>
                  </a:lnTo>
                  <a:lnTo>
                    <a:pt x="303" y="38"/>
                  </a:lnTo>
                  <a:lnTo>
                    <a:pt x="301" y="40"/>
                  </a:lnTo>
                  <a:lnTo>
                    <a:pt x="300" y="40"/>
                  </a:lnTo>
                  <a:lnTo>
                    <a:pt x="300" y="41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300" y="47"/>
                  </a:lnTo>
                  <a:lnTo>
                    <a:pt x="298" y="49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7" y="53"/>
                  </a:lnTo>
                  <a:lnTo>
                    <a:pt x="297" y="55"/>
                  </a:lnTo>
                  <a:lnTo>
                    <a:pt x="297" y="56"/>
                  </a:lnTo>
                  <a:lnTo>
                    <a:pt x="297" y="58"/>
                  </a:lnTo>
                  <a:lnTo>
                    <a:pt x="297" y="64"/>
                  </a:lnTo>
                  <a:lnTo>
                    <a:pt x="297" y="65"/>
                  </a:lnTo>
                  <a:lnTo>
                    <a:pt x="297" y="67"/>
                  </a:lnTo>
                  <a:lnTo>
                    <a:pt x="297" y="68"/>
                  </a:lnTo>
                  <a:lnTo>
                    <a:pt x="298" y="70"/>
                  </a:lnTo>
                  <a:lnTo>
                    <a:pt x="298" y="71"/>
                  </a:lnTo>
                  <a:lnTo>
                    <a:pt x="300" y="73"/>
                  </a:lnTo>
                  <a:lnTo>
                    <a:pt x="301" y="73"/>
                  </a:lnTo>
                  <a:lnTo>
                    <a:pt x="301" y="74"/>
                  </a:lnTo>
                  <a:lnTo>
                    <a:pt x="301" y="76"/>
                  </a:lnTo>
                  <a:lnTo>
                    <a:pt x="301" y="77"/>
                  </a:lnTo>
                  <a:lnTo>
                    <a:pt x="301" y="79"/>
                  </a:lnTo>
                  <a:lnTo>
                    <a:pt x="301" y="80"/>
                  </a:lnTo>
                  <a:lnTo>
                    <a:pt x="301" y="82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4" y="87"/>
                  </a:lnTo>
                  <a:lnTo>
                    <a:pt x="306" y="87"/>
                  </a:lnTo>
                  <a:lnTo>
                    <a:pt x="306" y="88"/>
                  </a:lnTo>
                  <a:lnTo>
                    <a:pt x="306" y="90"/>
                  </a:lnTo>
                  <a:lnTo>
                    <a:pt x="308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1"/>
                  </a:lnTo>
                  <a:lnTo>
                    <a:pt x="311" y="93"/>
                  </a:lnTo>
                  <a:lnTo>
                    <a:pt x="311" y="94"/>
                  </a:lnTo>
                  <a:lnTo>
                    <a:pt x="312" y="96"/>
                  </a:lnTo>
                  <a:lnTo>
                    <a:pt x="314" y="96"/>
                  </a:lnTo>
                  <a:lnTo>
                    <a:pt x="317" y="96"/>
                  </a:lnTo>
                  <a:lnTo>
                    <a:pt x="318" y="97"/>
                  </a:lnTo>
                  <a:lnTo>
                    <a:pt x="318" y="99"/>
                  </a:lnTo>
                  <a:lnTo>
                    <a:pt x="320" y="99"/>
                  </a:lnTo>
                  <a:lnTo>
                    <a:pt x="320" y="100"/>
                  </a:lnTo>
                  <a:lnTo>
                    <a:pt x="321" y="100"/>
                  </a:lnTo>
                  <a:lnTo>
                    <a:pt x="321" y="99"/>
                  </a:lnTo>
                  <a:lnTo>
                    <a:pt x="323" y="99"/>
                  </a:lnTo>
                  <a:lnTo>
                    <a:pt x="323" y="97"/>
                  </a:lnTo>
                  <a:lnTo>
                    <a:pt x="324" y="97"/>
                  </a:lnTo>
                  <a:lnTo>
                    <a:pt x="326" y="97"/>
                  </a:lnTo>
                  <a:lnTo>
                    <a:pt x="327" y="97"/>
                  </a:lnTo>
                  <a:lnTo>
                    <a:pt x="327" y="96"/>
                  </a:lnTo>
                  <a:lnTo>
                    <a:pt x="327" y="94"/>
                  </a:lnTo>
                  <a:lnTo>
                    <a:pt x="327" y="93"/>
                  </a:lnTo>
                  <a:lnTo>
                    <a:pt x="329" y="93"/>
                  </a:lnTo>
                  <a:lnTo>
                    <a:pt x="330" y="93"/>
                  </a:lnTo>
                  <a:lnTo>
                    <a:pt x="330" y="91"/>
                  </a:lnTo>
                  <a:lnTo>
                    <a:pt x="332" y="90"/>
                  </a:lnTo>
                  <a:lnTo>
                    <a:pt x="332" y="91"/>
                  </a:lnTo>
                  <a:lnTo>
                    <a:pt x="333" y="91"/>
                  </a:lnTo>
                  <a:lnTo>
                    <a:pt x="335" y="91"/>
                  </a:lnTo>
                  <a:lnTo>
                    <a:pt x="336" y="93"/>
                  </a:lnTo>
                  <a:lnTo>
                    <a:pt x="338" y="93"/>
                  </a:lnTo>
                  <a:lnTo>
                    <a:pt x="338" y="91"/>
                  </a:lnTo>
                  <a:lnTo>
                    <a:pt x="338" y="90"/>
                  </a:lnTo>
                  <a:lnTo>
                    <a:pt x="338" y="88"/>
                  </a:lnTo>
                  <a:lnTo>
                    <a:pt x="339" y="88"/>
                  </a:lnTo>
                  <a:lnTo>
                    <a:pt x="339" y="90"/>
                  </a:lnTo>
                  <a:lnTo>
                    <a:pt x="341" y="88"/>
                  </a:lnTo>
                  <a:lnTo>
                    <a:pt x="342" y="88"/>
                  </a:lnTo>
                  <a:lnTo>
                    <a:pt x="344" y="87"/>
                  </a:lnTo>
                  <a:lnTo>
                    <a:pt x="345" y="88"/>
                  </a:lnTo>
                  <a:lnTo>
                    <a:pt x="347" y="88"/>
                  </a:lnTo>
                  <a:lnTo>
                    <a:pt x="347" y="87"/>
                  </a:lnTo>
                  <a:lnTo>
                    <a:pt x="348" y="87"/>
                  </a:lnTo>
                  <a:lnTo>
                    <a:pt x="350" y="85"/>
                  </a:lnTo>
                  <a:lnTo>
                    <a:pt x="350" y="82"/>
                  </a:lnTo>
                  <a:lnTo>
                    <a:pt x="351" y="82"/>
                  </a:lnTo>
                  <a:lnTo>
                    <a:pt x="351" y="80"/>
                  </a:lnTo>
                  <a:lnTo>
                    <a:pt x="353" y="80"/>
                  </a:lnTo>
                  <a:lnTo>
                    <a:pt x="354" y="82"/>
                  </a:lnTo>
                  <a:lnTo>
                    <a:pt x="356" y="80"/>
                  </a:lnTo>
                  <a:lnTo>
                    <a:pt x="357" y="80"/>
                  </a:lnTo>
                  <a:lnTo>
                    <a:pt x="357" y="82"/>
                  </a:lnTo>
                  <a:lnTo>
                    <a:pt x="359" y="82"/>
                  </a:lnTo>
                  <a:lnTo>
                    <a:pt x="361" y="82"/>
                  </a:lnTo>
                  <a:lnTo>
                    <a:pt x="362" y="84"/>
                  </a:lnTo>
                  <a:lnTo>
                    <a:pt x="364" y="84"/>
                  </a:lnTo>
                  <a:lnTo>
                    <a:pt x="365" y="82"/>
                  </a:lnTo>
                  <a:lnTo>
                    <a:pt x="367" y="82"/>
                  </a:lnTo>
                  <a:lnTo>
                    <a:pt x="368" y="82"/>
                  </a:lnTo>
                  <a:lnTo>
                    <a:pt x="370" y="82"/>
                  </a:lnTo>
                  <a:lnTo>
                    <a:pt x="371" y="82"/>
                  </a:lnTo>
                  <a:lnTo>
                    <a:pt x="373" y="82"/>
                  </a:lnTo>
                  <a:lnTo>
                    <a:pt x="374" y="82"/>
                  </a:lnTo>
                  <a:lnTo>
                    <a:pt x="374" y="84"/>
                  </a:lnTo>
                  <a:lnTo>
                    <a:pt x="376" y="84"/>
                  </a:lnTo>
                  <a:lnTo>
                    <a:pt x="377" y="84"/>
                  </a:lnTo>
                  <a:lnTo>
                    <a:pt x="379" y="84"/>
                  </a:lnTo>
                  <a:lnTo>
                    <a:pt x="380" y="85"/>
                  </a:lnTo>
                  <a:lnTo>
                    <a:pt x="382" y="84"/>
                  </a:lnTo>
                  <a:lnTo>
                    <a:pt x="382" y="82"/>
                  </a:lnTo>
                  <a:lnTo>
                    <a:pt x="382" y="80"/>
                  </a:lnTo>
                  <a:lnTo>
                    <a:pt x="382" y="79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80" y="76"/>
                  </a:lnTo>
                  <a:lnTo>
                    <a:pt x="379" y="74"/>
                  </a:lnTo>
                  <a:lnTo>
                    <a:pt x="377" y="74"/>
                  </a:lnTo>
                  <a:lnTo>
                    <a:pt x="377" y="73"/>
                  </a:lnTo>
                  <a:lnTo>
                    <a:pt x="379" y="73"/>
                  </a:lnTo>
                  <a:lnTo>
                    <a:pt x="379" y="71"/>
                  </a:lnTo>
                  <a:lnTo>
                    <a:pt x="380" y="71"/>
                  </a:lnTo>
                  <a:lnTo>
                    <a:pt x="380" y="70"/>
                  </a:lnTo>
                  <a:lnTo>
                    <a:pt x="380" y="68"/>
                  </a:lnTo>
                  <a:lnTo>
                    <a:pt x="382" y="68"/>
                  </a:lnTo>
                  <a:lnTo>
                    <a:pt x="383" y="68"/>
                  </a:lnTo>
                  <a:lnTo>
                    <a:pt x="383" y="70"/>
                  </a:lnTo>
                  <a:lnTo>
                    <a:pt x="385" y="70"/>
                  </a:lnTo>
                  <a:lnTo>
                    <a:pt x="386" y="70"/>
                  </a:lnTo>
                  <a:lnTo>
                    <a:pt x="386" y="71"/>
                  </a:lnTo>
                  <a:lnTo>
                    <a:pt x="388" y="70"/>
                  </a:lnTo>
                  <a:lnTo>
                    <a:pt x="389" y="70"/>
                  </a:lnTo>
                  <a:lnTo>
                    <a:pt x="391" y="70"/>
                  </a:lnTo>
                  <a:lnTo>
                    <a:pt x="394" y="70"/>
                  </a:lnTo>
                  <a:lnTo>
                    <a:pt x="395" y="70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8" y="68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1" y="67"/>
                  </a:lnTo>
                  <a:lnTo>
                    <a:pt x="403" y="67"/>
                  </a:lnTo>
                  <a:lnTo>
                    <a:pt x="403" y="65"/>
                  </a:lnTo>
                  <a:lnTo>
                    <a:pt x="404" y="65"/>
                  </a:lnTo>
                  <a:lnTo>
                    <a:pt x="404" y="67"/>
                  </a:lnTo>
                  <a:lnTo>
                    <a:pt x="403" y="67"/>
                  </a:lnTo>
                  <a:lnTo>
                    <a:pt x="406" y="70"/>
                  </a:lnTo>
                  <a:lnTo>
                    <a:pt x="407" y="70"/>
                  </a:lnTo>
                  <a:lnTo>
                    <a:pt x="409" y="70"/>
                  </a:lnTo>
                  <a:lnTo>
                    <a:pt x="409" y="71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3"/>
                  </a:lnTo>
                  <a:lnTo>
                    <a:pt x="414" y="73"/>
                  </a:lnTo>
                  <a:lnTo>
                    <a:pt x="412" y="73"/>
                  </a:lnTo>
                  <a:lnTo>
                    <a:pt x="412" y="74"/>
                  </a:lnTo>
                  <a:lnTo>
                    <a:pt x="414" y="74"/>
                  </a:lnTo>
                  <a:lnTo>
                    <a:pt x="414" y="76"/>
                  </a:lnTo>
                  <a:lnTo>
                    <a:pt x="415" y="76"/>
                  </a:lnTo>
                  <a:lnTo>
                    <a:pt x="417" y="76"/>
                  </a:lnTo>
                  <a:lnTo>
                    <a:pt x="418" y="76"/>
                  </a:lnTo>
                  <a:lnTo>
                    <a:pt x="418" y="77"/>
                  </a:lnTo>
                  <a:lnTo>
                    <a:pt x="420" y="76"/>
                  </a:lnTo>
                  <a:lnTo>
                    <a:pt x="421" y="77"/>
                  </a:lnTo>
                  <a:lnTo>
                    <a:pt x="423" y="77"/>
                  </a:lnTo>
                  <a:lnTo>
                    <a:pt x="423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4"/>
                  </a:lnTo>
                  <a:lnTo>
                    <a:pt x="427" y="74"/>
                  </a:lnTo>
                  <a:lnTo>
                    <a:pt x="427" y="73"/>
                  </a:lnTo>
                  <a:lnTo>
                    <a:pt x="429" y="73"/>
                  </a:lnTo>
                  <a:lnTo>
                    <a:pt x="429" y="71"/>
                  </a:lnTo>
                  <a:lnTo>
                    <a:pt x="430" y="71"/>
                  </a:lnTo>
                  <a:lnTo>
                    <a:pt x="430" y="73"/>
                  </a:lnTo>
                  <a:lnTo>
                    <a:pt x="432" y="73"/>
                  </a:lnTo>
                  <a:lnTo>
                    <a:pt x="432" y="74"/>
                  </a:lnTo>
                  <a:lnTo>
                    <a:pt x="433" y="74"/>
                  </a:lnTo>
                  <a:lnTo>
                    <a:pt x="435" y="74"/>
                  </a:lnTo>
                  <a:lnTo>
                    <a:pt x="436" y="73"/>
                  </a:lnTo>
                  <a:lnTo>
                    <a:pt x="438" y="73"/>
                  </a:lnTo>
                  <a:lnTo>
                    <a:pt x="438" y="71"/>
                  </a:lnTo>
                  <a:lnTo>
                    <a:pt x="438" y="73"/>
                  </a:lnTo>
                  <a:lnTo>
                    <a:pt x="439" y="73"/>
                  </a:lnTo>
                  <a:lnTo>
                    <a:pt x="441" y="74"/>
                  </a:lnTo>
                  <a:lnTo>
                    <a:pt x="439" y="74"/>
                  </a:lnTo>
                  <a:lnTo>
                    <a:pt x="439" y="76"/>
                  </a:lnTo>
                  <a:lnTo>
                    <a:pt x="442" y="74"/>
                  </a:lnTo>
                  <a:lnTo>
                    <a:pt x="444" y="76"/>
                  </a:lnTo>
                  <a:lnTo>
                    <a:pt x="445" y="76"/>
                  </a:lnTo>
                  <a:lnTo>
                    <a:pt x="447" y="76"/>
                  </a:lnTo>
                  <a:lnTo>
                    <a:pt x="447" y="74"/>
                  </a:lnTo>
                  <a:lnTo>
                    <a:pt x="448" y="74"/>
                  </a:lnTo>
                  <a:lnTo>
                    <a:pt x="448" y="73"/>
                  </a:lnTo>
                  <a:lnTo>
                    <a:pt x="451" y="71"/>
                  </a:lnTo>
                  <a:lnTo>
                    <a:pt x="453" y="70"/>
                  </a:lnTo>
                  <a:lnTo>
                    <a:pt x="454" y="68"/>
                  </a:lnTo>
                  <a:lnTo>
                    <a:pt x="454" y="67"/>
                  </a:lnTo>
                  <a:lnTo>
                    <a:pt x="454" y="65"/>
                  </a:lnTo>
                  <a:lnTo>
                    <a:pt x="454" y="64"/>
                  </a:lnTo>
                  <a:lnTo>
                    <a:pt x="456" y="64"/>
                  </a:lnTo>
                  <a:lnTo>
                    <a:pt x="457" y="58"/>
                  </a:lnTo>
                  <a:lnTo>
                    <a:pt x="457" y="56"/>
                  </a:lnTo>
                  <a:lnTo>
                    <a:pt x="459" y="53"/>
                  </a:lnTo>
                  <a:lnTo>
                    <a:pt x="459" y="52"/>
                  </a:lnTo>
                  <a:lnTo>
                    <a:pt x="460" y="50"/>
                  </a:lnTo>
                  <a:lnTo>
                    <a:pt x="460" y="49"/>
                  </a:lnTo>
                  <a:lnTo>
                    <a:pt x="462" y="49"/>
                  </a:lnTo>
                  <a:lnTo>
                    <a:pt x="465" y="44"/>
                  </a:lnTo>
                  <a:lnTo>
                    <a:pt x="465" y="43"/>
                  </a:lnTo>
                  <a:lnTo>
                    <a:pt x="465" y="41"/>
                  </a:lnTo>
                  <a:lnTo>
                    <a:pt x="467" y="40"/>
                  </a:lnTo>
                  <a:lnTo>
                    <a:pt x="467" y="38"/>
                  </a:lnTo>
                  <a:lnTo>
                    <a:pt x="468" y="38"/>
                  </a:lnTo>
                  <a:lnTo>
                    <a:pt x="468" y="37"/>
                  </a:lnTo>
                  <a:lnTo>
                    <a:pt x="470" y="37"/>
                  </a:lnTo>
                  <a:lnTo>
                    <a:pt x="471" y="34"/>
                  </a:lnTo>
                  <a:lnTo>
                    <a:pt x="471" y="32"/>
                  </a:lnTo>
                  <a:lnTo>
                    <a:pt x="473" y="31"/>
                  </a:lnTo>
                  <a:lnTo>
                    <a:pt x="474" y="31"/>
                  </a:lnTo>
                  <a:lnTo>
                    <a:pt x="474" y="29"/>
                  </a:lnTo>
                  <a:lnTo>
                    <a:pt x="476" y="27"/>
                  </a:lnTo>
                  <a:lnTo>
                    <a:pt x="476" y="26"/>
                  </a:lnTo>
                  <a:lnTo>
                    <a:pt x="477" y="26"/>
                  </a:lnTo>
                  <a:lnTo>
                    <a:pt x="477" y="27"/>
                  </a:lnTo>
                  <a:lnTo>
                    <a:pt x="477" y="29"/>
                  </a:lnTo>
                  <a:lnTo>
                    <a:pt x="479" y="32"/>
                  </a:lnTo>
                  <a:lnTo>
                    <a:pt x="479" y="31"/>
                  </a:lnTo>
                  <a:lnTo>
                    <a:pt x="477" y="29"/>
                  </a:lnTo>
                  <a:lnTo>
                    <a:pt x="477" y="24"/>
                  </a:lnTo>
                  <a:lnTo>
                    <a:pt x="477" y="23"/>
                  </a:lnTo>
                  <a:lnTo>
                    <a:pt x="477" y="21"/>
                  </a:lnTo>
                  <a:lnTo>
                    <a:pt x="477" y="20"/>
                  </a:lnTo>
                  <a:lnTo>
                    <a:pt x="479" y="21"/>
                  </a:lnTo>
                  <a:lnTo>
                    <a:pt x="480" y="23"/>
                  </a:lnTo>
                  <a:lnTo>
                    <a:pt x="482" y="24"/>
                  </a:lnTo>
                  <a:lnTo>
                    <a:pt x="483" y="27"/>
                  </a:lnTo>
                  <a:lnTo>
                    <a:pt x="485" y="29"/>
                  </a:lnTo>
                  <a:lnTo>
                    <a:pt x="485" y="31"/>
                  </a:lnTo>
                  <a:lnTo>
                    <a:pt x="485" y="34"/>
                  </a:lnTo>
                  <a:lnTo>
                    <a:pt x="485" y="35"/>
                  </a:lnTo>
                  <a:lnTo>
                    <a:pt x="483" y="38"/>
                  </a:lnTo>
                  <a:lnTo>
                    <a:pt x="485" y="40"/>
                  </a:lnTo>
                  <a:lnTo>
                    <a:pt x="485" y="37"/>
                  </a:lnTo>
                  <a:lnTo>
                    <a:pt x="485" y="35"/>
                  </a:lnTo>
                  <a:lnTo>
                    <a:pt x="485" y="34"/>
                  </a:lnTo>
                  <a:lnTo>
                    <a:pt x="486" y="34"/>
                  </a:lnTo>
                  <a:lnTo>
                    <a:pt x="486" y="38"/>
                  </a:lnTo>
                  <a:lnTo>
                    <a:pt x="486" y="41"/>
                  </a:lnTo>
                  <a:lnTo>
                    <a:pt x="486" y="43"/>
                  </a:lnTo>
                  <a:lnTo>
                    <a:pt x="486" y="44"/>
                  </a:lnTo>
                  <a:lnTo>
                    <a:pt x="486" y="46"/>
                  </a:lnTo>
                  <a:lnTo>
                    <a:pt x="488" y="49"/>
                  </a:lnTo>
                  <a:lnTo>
                    <a:pt x="488" y="50"/>
                  </a:lnTo>
                  <a:lnTo>
                    <a:pt x="486" y="52"/>
                  </a:lnTo>
                  <a:lnTo>
                    <a:pt x="488" y="52"/>
                  </a:lnTo>
                  <a:lnTo>
                    <a:pt x="488" y="53"/>
                  </a:lnTo>
                  <a:lnTo>
                    <a:pt x="488" y="55"/>
                  </a:lnTo>
                  <a:lnTo>
                    <a:pt x="488" y="56"/>
                  </a:lnTo>
                  <a:lnTo>
                    <a:pt x="489" y="58"/>
                  </a:lnTo>
                  <a:lnTo>
                    <a:pt x="489" y="59"/>
                  </a:lnTo>
                  <a:lnTo>
                    <a:pt x="489" y="61"/>
                  </a:lnTo>
                  <a:lnTo>
                    <a:pt x="491" y="61"/>
                  </a:lnTo>
                  <a:lnTo>
                    <a:pt x="491" y="64"/>
                  </a:lnTo>
                  <a:lnTo>
                    <a:pt x="491" y="65"/>
                  </a:lnTo>
                  <a:lnTo>
                    <a:pt x="491" y="67"/>
                  </a:lnTo>
                  <a:lnTo>
                    <a:pt x="491" y="68"/>
                  </a:lnTo>
                  <a:lnTo>
                    <a:pt x="492" y="68"/>
                  </a:lnTo>
                  <a:lnTo>
                    <a:pt x="492" y="70"/>
                  </a:lnTo>
                  <a:lnTo>
                    <a:pt x="492" y="71"/>
                  </a:lnTo>
                  <a:lnTo>
                    <a:pt x="494" y="73"/>
                  </a:lnTo>
                  <a:lnTo>
                    <a:pt x="494" y="74"/>
                  </a:lnTo>
                  <a:lnTo>
                    <a:pt x="494" y="76"/>
                  </a:lnTo>
                  <a:lnTo>
                    <a:pt x="494" y="77"/>
                  </a:lnTo>
                  <a:lnTo>
                    <a:pt x="492" y="77"/>
                  </a:lnTo>
                  <a:lnTo>
                    <a:pt x="492" y="76"/>
                  </a:lnTo>
                  <a:lnTo>
                    <a:pt x="492" y="77"/>
                  </a:lnTo>
                  <a:lnTo>
                    <a:pt x="492" y="79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7" y="77"/>
                  </a:lnTo>
                  <a:lnTo>
                    <a:pt x="497" y="79"/>
                  </a:lnTo>
                  <a:lnTo>
                    <a:pt x="497" y="80"/>
                  </a:lnTo>
                  <a:lnTo>
                    <a:pt x="498" y="80"/>
                  </a:lnTo>
                  <a:lnTo>
                    <a:pt x="498" y="82"/>
                  </a:lnTo>
                  <a:lnTo>
                    <a:pt x="498" y="84"/>
                  </a:lnTo>
                  <a:lnTo>
                    <a:pt x="500" y="84"/>
                  </a:lnTo>
                  <a:lnTo>
                    <a:pt x="500" y="85"/>
                  </a:lnTo>
                  <a:lnTo>
                    <a:pt x="501" y="85"/>
                  </a:lnTo>
                  <a:lnTo>
                    <a:pt x="503" y="85"/>
                  </a:lnTo>
                  <a:lnTo>
                    <a:pt x="504" y="85"/>
                  </a:lnTo>
                  <a:lnTo>
                    <a:pt x="506" y="85"/>
                  </a:lnTo>
                  <a:lnTo>
                    <a:pt x="507" y="85"/>
                  </a:lnTo>
                  <a:lnTo>
                    <a:pt x="510" y="87"/>
                  </a:lnTo>
                  <a:lnTo>
                    <a:pt x="512" y="88"/>
                  </a:lnTo>
                  <a:lnTo>
                    <a:pt x="512" y="90"/>
                  </a:lnTo>
                  <a:lnTo>
                    <a:pt x="512" y="91"/>
                  </a:lnTo>
                  <a:lnTo>
                    <a:pt x="512" y="93"/>
                  </a:lnTo>
                  <a:lnTo>
                    <a:pt x="512" y="94"/>
                  </a:lnTo>
                  <a:lnTo>
                    <a:pt x="512" y="96"/>
                  </a:lnTo>
                  <a:lnTo>
                    <a:pt x="512" y="97"/>
                  </a:lnTo>
                  <a:lnTo>
                    <a:pt x="510" y="99"/>
                  </a:lnTo>
                  <a:lnTo>
                    <a:pt x="509" y="99"/>
                  </a:lnTo>
                  <a:lnTo>
                    <a:pt x="507" y="99"/>
                  </a:lnTo>
                  <a:lnTo>
                    <a:pt x="506" y="99"/>
                  </a:lnTo>
                  <a:lnTo>
                    <a:pt x="507" y="99"/>
                  </a:lnTo>
                  <a:lnTo>
                    <a:pt x="507" y="100"/>
                  </a:lnTo>
                  <a:lnTo>
                    <a:pt x="509" y="100"/>
                  </a:lnTo>
                  <a:lnTo>
                    <a:pt x="510" y="100"/>
                  </a:lnTo>
                  <a:lnTo>
                    <a:pt x="510" y="99"/>
                  </a:lnTo>
                  <a:lnTo>
                    <a:pt x="512" y="99"/>
                  </a:lnTo>
                  <a:lnTo>
                    <a:pt x="512" y="100"/>
                  </a:lnTo>
                  <a:lnTo>
                    <a:pt x="512" y="102"/>
                  </a:lnTo>
                  <a:lnTo>
                    <a:pt x="510" y="102"/>
                  </a:lnTo>
                  <a:lnTo>
                    <a:pt x="510" y="103"/>
                  </a:lnTo>
                  <a:lnTo>
                    <a:pt x="509" y="103"/>
                  </a:lnTo>
                  <a:lnTo>
                    <a:pt x="509" y="102"/>
                  </a:lnTo>
                  <a:lnTo>
                    <a:pt x="509" y="103"/>
                  </a:lnTo>
                  <a:lnTo>
                    <a:pt x="507" y="105"/>
                  </a:lnTo>
                  <a:lnTo>
                    <a:pt x="507" y="106"/>
                  </a:lnTo>
                  <a:lnTo>
                    <a:pt x="506" y="106"/>
                  </a:lnTo>
                  <a:lnTo>
                    <a:pt x="504" y="108"/>
                  </a:lnTo>
                  <a:lnTo>
                    <a:pt x="503" y="108"/>
                  </a:lnTo>
                  <a:lnTo>
                    <a:pt x="503" y="109"/>
                  </a:lnTo>
                  <a:lnTo>
                    <a:pt x="503" y="111"/>
                  </a:lnTo>
                  <a:lnTo>
                    <a:pt x="501" y="111"/>
                  </a:lnTo>
                  <a:lnTo>
                    <a:pt x="501" y="112"/>
                  </a:lnTo>
                  <a:lnTo>
                    <a:pt x="500" y="112"/>
                  </a:lnTo>
                  <a:lnTo>
                    <a:pt x="500" y="115"/>
                  </a:lnTo>
                  <a:lnTo>
                    <a:pt x="498" y="117"/>
                  </a:lnTo>
                  <a:lnTo>
                    <a:pt x="497" y="120"/>
                  </a:lnTo>
                  <a:lnTo>
                    <a:pt x="494" y="121"/>
                  </a:lnTo>
                  <a:lnTo>
                    <a:pt x="492" y="124"/>
                  </a:lnTo>
                  <a:lnTo>
                    <a:pt x="491" y="124"/>
                  </a:lnTo>
                  <a:lnTo>
                    <a:pt x="489" y="124"/>
                  </a:lnTo>
                  <a:lnTo>
                    <a:pt x="488" y="126"/>
                  </a:lnTo>
                  <a:lnTo>
                    <a:pt x="486" y="126"/>
                  </a:lnTo>
                  <a:lnTo>
                    <a:pt x="486" y="129"/>
                  </a:lnTo>
                  <a:lnTo>
                    <a:pt x="485" y="129"/>
                  </a:lnTo>
                  <a:lnTo>
                    <a:pt x="483" y="129"/>
                  </a:lnTo>
                  <a:lnTo>
                    <a:pt x="483" y="130"/>
                  </a:lnTo>
                  <a:lnTo>
                    <a:pt x="482" y="130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0" y="134"/>
                  </a:lnTo>
                  <a:lnTo>
                    <a:pt x="480" y="135"/>
                  </a:lnTo>
                  <a:lnTo>
                    <a:pt x="480" y="137"/>
                  </a:lnTo>
                  <a:lnTo>
                    <a:pt x="479" y="137"/>
                  </a:lnTo>
                  <a:lnTo>
                    <a:pt x="479" y="138"/>
                  </a:lnTo>
                  <a:lnTo>
                    <a:pt x="477" y="138"/>
                  </a:lnTo>
                  <a:lnTo>
                    <a:pt x="477" y="140"/>
                  </a:lnTo>
                  <a:lnTo>
                    <a:pt x="477" y="141"/>
                  </a:lnTo>
                  <a:lnTo>
                    <a:pt x="476" y="141"/>
                  </a:lnTo>
                  <a:lnTo>
                    <a:pt x="474" y="141"/>
                  </a:lnTo>
                  <a:lnTo>
                    <a:pt x="476" y="141"/>
                  </a:lnTo>
                  <a:lnTo>
                    <a:pt x="476" y="143"/>
                  </a:lnTo>
                  <a:lnTo>
                    <a:pt x="474" y="144"/>
                  </a:lnTo>
                  <a:lnTo>
                    <a:pt x="473" y="144"/>
                  </a:lnTo>
                  <a:lnTo>
                    <a:pt x="473" y="146"/>
                  </a:lnTo>
                  <a:lnTo>
                    <a:pt x="473" y="147"/>
                  </a:lnTo>
                  <a:lnTo>
                    <a:pt x="473" y="149"/>
                  </a:lnTo>
                  <a:lnTo>
                    <a:pt x="473" y="152"/>
                  </a:lnTo>
                  <a:lnTo>
                    <a:pt x="473" y="153"/>
                  </a:lnTo>
                  <a:lnTo>
                    <a:pt x="471" y="153"/>
                  </a:lnTo>
                  <a:lnTo>
                    <a:pt x="471" y="155"/>
                  </a:lnTo>
                  <a:lnTo>
                    <a:pt x="470" y="155"/>
                  </a:lnTo>
                  <a:lnTo>
                    <a:pt x="468" y="156"/>
                  </a:lnTo>
                  <a:lnTo>
                    <a:pt x="468" y="158"/>
                  </a:lnTo>
                  <a:lnTo>
                    <a:pt x="468" y="159"/>
                  </a:lnTo>
                  <a:lnTo>
                    <a:pt x="468" y="161"/>
                  </a:lnTo>
                  <a:lnTo>
                    <a:pt x="467" y="161"/>
                  </a:lnTo>
                  <a:lnTo>
                    <a:pt x="467" y="162"/>
                  </a:lnTo>
                  <a:lnTo>
                    <a:pt x="465" y="162"/>
                  </a:lnTo>
                  <a:lnTo>
                    <a:pt x="463" y="161"/>
                  </a:lnTo>
                  <a:lnTo>
                    <a:pt x="462" y="161"/>
                  </a:lnTo>
                  <a:lnTo>
                    <a:pt x="460" y="161"/>
                  </a:lnTo>
                  <a:lnTo>
                    <a:pt x="459" y="161"/>
                  </a:lnTo>
                  <a:lnTo>
                    <a:pt x="459" y="162"/>
                  </a:lnTo>
                  <a:lnTo>
                    <a:pt x="457" y="162"/>
                  </a:lnTo>
                  <a:lnTo>
                    <a:pt x="456" y="162"/>
                  </a:lnTo>
                  <a:lnTo>
                    <a:pt x="456" y="164"/>
                  </a:lnTo>
                  <a:lnTo>
                    <a:pt x="454" y="164"/>
                  </a:lnTo>
                  <a:lnTo>
                    <a:pt x="453" y="164"/>
                  </a:lnTo>
                  <a:lnTo>
                    <a:pt x="451" y="167"/>
                  </a:lnTo>
                  <a:lnTo>
                    <a:pt x="451" y="168"/>
                  </a:lnTo>
                  <a:lnTo>
                    <a:pt x="453" y="168"/>
                  </a:lnTo>
                  <a:lnTo>
                    <a:pt x="453" y="167"/>
                  </a:lnTo>
                  <a:lnTo>
                    <a:pt x="457" y="167"/>
                  </a:lnTo>
                  <a:lnTo>
                    <a:pt x="459" y="167"/>
                  </a:lnTo>
                  <a:lnTo>
                    <a:pt x="460" y="164"/>
                  </a:lnTo>
                  <a:lnTo>
                    <a:pt x="460" y="167"/>
                  </a:lnTo>
                  <a:lnTo>
                    <a:pt x="462" y="168"/>
                  </a:lnTo>
                  <a:lnTo>
                    <a:pt x="460" y="168"/>
                  </a:lnTo>
                  <a:lnTo>
                    <a:pt x="460" y="170"/>
                  </a:lnTo>
                  <a:lnTo>
                    <a:pt x="462" y="170"/>
                  </a:lnTo>
                  <a:lnTo>
                    <a:pt x="462" y="168"/>
                  </a:lnTo>
                  <a:lnTo>
                    <a:pt x="463" y="168"/>
                  </a:lnTo>
                  <a:lnTo>
                    <a:pt x="465" y="168"/>
                  </a:lnTo>
                  <a:lnTo>
                    <a:pt x="467" y="168"/>
                  </a:lnTo>
                  <a:lnTo>
                    <a:pt x="468" y="167"/>
                  </a:lnTo>
                  <a:lnTo>
                    <a:pt x="473" y="162"/>
                  </a:lnTo>
                  <a:lnTo>
                    <a:pt x="474" y="161"/>
                  </a:lnTo>
                  <a:lnTo>
                    <a:pt x="476" y="161"/>
                  </a:lnTo>
                  <a:lnTo>
                    <a:pt x="477" y="161"/>
                  </a:lnTo>
                  <a:lnTo>
                    <a:pt x="477" y="159"/>
                  </a:lnTo>
                  <a:lnTo>
                    <a:pt x="479" y="159"/>
                  </a:lnTo>
                  <a:lnTo>
                    <a:pt x="479" y="158"/>
                  </a:lnTo>
                  <a:lnTo>
                    <a:pt x="480" y="158"/>
                  </a:lnTo>
                  <a:lnTo>
                    <a:pt x="482" y="158"/>
                  </a:lnTo>
                  <a:lnTo>
                    <a:pt x="482" y="156"/>
                  </a:lnTo>
                  <a:lnTo>
                    <a:pt x="483" y="155"/>
                  </a:lnTo>
                  <a:lnTo>
                    <a:pt x="486" y="153"/>
                  </a:lnTo>
                  <a:lnTo>
                    <a:pt x="488" y="152"/>
                  </a:lnTo>
                  <a:lnTo>
                    <a:pt x="488" y="150"/>
                  </a:lnTo>
                  <a:lnTo>
                    <a:pt x="486" y="150"/>
                  </a:lnTo>
                  <a:lnTo>
                    <a:pt x="488" y="150"/>
                  </a:lnTo>
                  <a:lnTo>
                    <a:pt x="489" y="152"/>
                  </a:lnTo>
                  <a:lnTo>
                    <a:pt x="489" y="150"/>
                  </a:lnTo>
                  <a:lnTo>
                    <a:pt x="488" y="150"/>
                  </a:lnTo>
                  <a:lnTo>
                    <a:pt x="489" y="150"/>
                  </a:lnTo>
                  <a:lnTo>
                    <a:pt x="491" y="150"/>
                  </a:lnTo>
                  <a:lnTo>
                    <a:pt x="491" y="152"/>
                  </a:lnTo>
                  <a:lnTo>
                    <a:pt x="491" y="153"/>
                  </a:lnTo>
                  <a:lnTo>
                    <a:pt x="489" y="153"/>
                  </a:lnTo>
                  <a:lnTo>
                    <a:pt x="489" y="155"/>
                  </a:lnTo>
                  <a:lnTo>
                    <a:pt x="488" y="155"/>
                  </a:lnTo>
                  <a:lnTo>
                    <a:pt x="491" y="156"/>
                  </a:lnTo>
                  <a:lnTo>
                    <a:pt x="491" y="158"/>
                  </a:lnTo>
                  <a:lnTo>
                    <a:pt x="491" y="159"/>
                  </a:lnTo>
                  <a:lnTo>
                    <a:pt x="491" y="161"/>
                  </a:lnTo>
                  <a:lnTo>
                    <a:pt x="491" y="162"/>
                  </a:lnTo>
                  <a:lnTo>
                    <a:pt x="492" y="164"/>
                  </a:lnTo>
                  <a:lnTo>
                    <a:pt x="492" y="167"/>
                  </a:lnTo>
                  <a:lnTo>
                    <a:pt x="494" y="168"/>
                  </a:lnTo>
                  <a:lnTo>
                    <a:pt x="494" y="170"/>
                  </a:lnTo>
                  <a:lnTo>
                    <a:pt x="494" y="171"/>
                  </a:lnTo>
                  <a:lnTo>
                    <a:pt x="497" y="171"/>
                  </a:lnTo>
                  <a:lnTo>
                    <a:pt x="494" y="171"/>
                  </a:lnTo>
                  <a:lnTo>
                    <a:pt x="492" y="171"/>
                  </a:lnTo>
                  <a:lnTo>
                    <a:pt x="494" y="171"/>
                  </a:lnTo>
                  <a:lnTo>
                    <a:pt x="494" y="173"/>
                  </a:lnTo>
                  <a:lnTo>
                    <a:pt x="492" y="173"/>
                  </a:lnTo>
                  <a:lnTo>
                    <a:pt x="492" y="174"/>
                  </a:lnTo>
                  <a:lnTo>
                    <a:pt x="491" y="174"/>
                  </a:lnTo>
                  <a:lnTo>
                    <a:pt x="489" y="174"/>
                  </a:lnTo>
                  <a:lnTo>
                    <a:pt x="491" y="174"/>
                  </a:lnTo>
                  <a:lnTo>
                    <a:pt x="491" y="176"/>
                  </a:lnTo>
                  <a:lnTo>
                    <a:pt x="492" y="176"/>
                  </a:lnTo>
                  <a:lnTo>
                    <a:pt x="494" y="176"/>
                  </a:lnTo>
                  <a:lnTo>
                    <a:pt x="494" y="174"/>
                  </a:lnTo>
                  <a:lnTo>
                    <a:pt x="494" y="173"/>
                  </a:lnTo>
                  <a:lnTo>
                    <a:pt x="497" y="173"/>
                  </a:lnTo>
                  <a:lnTo>
                    <a:pt x="498" y="174"/>
                  </a:lnTo>
                  <a:lnTo>
                    <a:pt x="498" y="176"/>
                  </a:lnTo>
                  <a:lnTo>
                    <a:pt x="500" y="176"/>
                  </a:lnTo>
                  <a:lnTo>
                    <a:pt x="500" y="177"/>
                  </a:lnTo>
                  <a:lnTo>
                    <a:pt x="500" y="176"/>
                  </a:lnTo>
                  <a:lnTo>
                    <a:pt x="501" y="176"/>
                  </a:lnTo>
                  <a:lnTo>
                    <a:pt x="500" y="176"/>
                  </a:lnTo>
                  <a:lnTo>
                    <a:pt x="500" y="177"/>
                  </a:lnTo>
                  <a:lnTo>
                    <a:pt x="501" y="177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503" y="176"/>
                  </a:lnTo>
                  <a:lnTo>
                    <a:pt x="504" y="174"/>
                  </a:lnTo>
                  <a:lnTo>
                    <a:pt x="506" y="174"/>
                  </a:lnTo>
                  <a:lnTo>
                    <a:pt x="506" y="176"/>
                  </a:lnTo>
                  <a:lnTo>
                    <a:pt x="507" y="174"/>
                  </a:lnTo>
                  <a:lnTo>
                    <a:pt x="509" y="173"/>
                  </a:lnTo>
                  <a:lnTo>
                    <a:pt x="510" y="173"/>
                  </a:lnTo>
                  <a:lnTo>
                    <a:pt x="512" y="173"/>
                  </a:lnTo>
                  <a:lnTo>
                    <a:pt x="512" y="174"/>
                  </a:lnTo>
                  <a:lnTo>
                    <a:pt x="513" y="174"/>
                  </a:lnTo>
                  <a:lnTo>
                    <a:pt x="512" y="176"/>
                  </a:lnTo>
                  <a:lnTo>
                    <a:pt x="513" y="176"/>
                  </a:lnTo>
                  <a:lnTo>
                    <a:pt x="513" y="177"/>
                  </a:lnTo>
                  <a:lnTo>
                    <a:pt x="512" y="179"/>
                  </a:lnTo>
                  <a:lnTo>
                    <a:pt x="513" y="179"/>
                  </a:lnTo>
                  <a:lnTo>
                    <a:pt x="513" y="180"/>
                  </a:lnTo>
                  <a:lnTo>
                    <a:pt x="513" y="179"/>
                  </a:lnTo>
                  <a:lnTo>
                    <a:pt x="513" y="177"/>
                  </a:lnTo>
                  <a:lnTo>
                    <a:pt x="513" y="176"/>
                  </a:lnTo>
                  <a:lnTo>
                    <a:pt x="513" y="174"/>
                  </a:lnTo>
                  <a:lnTo>
                    <a:pt x="513" y="176"/>
                  </a:lnTo>
                  <a:lnTo>
                    <a:pt x="513" y="174"/>
                  </a:lnTo>
                  <a:lnTo>
                    <a:pt x="515" y="174"/>
                  </a:lnTo>
                  <a:lnTo>
                    <a:pt x="515" y="176"/>
                  </a:lnTo>
                  <a:lnTo>
                    <a:pt x="516" y="176"/>
                  </a:lnTo>
                  <a:lnTo>
                    <a:pt x="515" y="176"/>
                  </a:lnTo>
                  <a:lnTo>
                    <a:pt x="516" y="174"/>
                  </a:lnTo>
                  <a:lnTo>
                    <a:pt x="516" y="176"/>
                  </a:lnTo>
                  <a:lnTo>
                    <a:pt x="518" y="176"/>
                  </a:lnTo>
                  <a:lnTo>
                    <a:pt x="518" y="177"/>
                  </a:lnTo>
                  <a:lnTo>
                    <a:pt x="520" y="177"/>
                  </a:lnTo>
                  <a:lnTo>
                    <a:pt x="518" y="176"/>
                  </a:lnTo>
                  <a:lnTo>
                    <a:pt x="516" y="174"/>
                  </a:lnTo>
                  <a:lnTo>
                    <a:pt x="518" y="174"/>
                  </a:lnTo>
                  <a:lnTo>
                    <a:pt x="518" y="173"/>
                  </a:lnTo>
                  <a:lnTo>
                    <a:pt x="520" y="173"/>
                  </a:lnTo>
                  <a:lnTo>
                    <a:pt x="520" y="174"/>
                  </a:lnTo>
                  <a:lnTo>
                    <a:pt x="520" y="173"/>
                  </a:lnTo>
                  <a:lnTo>
                    <a:pt x="520" y="171"/>
                  </a:lnTo>
                  <a:lnTo>
                    <a:pt x="521" y="171"/>
                  </a:lnTo>
                  <a:lnTo>
                    <a:pt x="521" y="173"/>
                  </a:lnTo>
                  <a:lnTo>
                    <a:pt x="523" y="173"/>
                  </a:lnTo>
                  <a:lnTo>
                    <a:pt x="523" y="171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21" y="174"/>
                  </a:lnTo>
                  <a:lnTo>
                    <a:pt x="523" y="174"/>
                  </a:lnTo>
                  <a:lnTo>
                    <a:pt x="523" y="176"/>
                  </a:lnTo>
                  <a:lnTo>
                    <a:pt x="523" y="177"/>
                  </a:lnTo>
                  <a:lnTo>
                    <a:pt x="523" y="179"/>
                  </a:lnTo>
                  <a:lnTo>
                    <a:pt x="523" y="180"/>
                  </a:lnTo>
                  <a:lnTo>
                    <a:pt x="523" y="182"/>
                  </a:lnTo>
                  <a:lnTo>
                    <a:pt x="521" y="182"/>
                  </a:lnTo>
                  <a:lnTo>
                    <a:pt x="521" y="183"/>
                  </a:lnTo>
                  <a:lnTo>
                    <a:pt x="521" y="185"/>
                  </a:lnTo>
                  <a:lnTo>
                    <a:pt x="520" y="185"/>
                  </a:lnTo>
                  <a:lnTo>
                    <a:pt x="520" y="187"/>
                  </a:lnTo>
                  <a:lnTo>
                    <a:pt x="520" y="188"/>
                  </a:lnTo>
                  <a:lnTo>
                    <a:pt x="520" y="190"/>
                  </a:lnTo>
                  <a:lnTo>
                    <a:pt x="518" y="193"/>
                  </a:lnTo>
                  <a:lnTo>
                    <a:pt x="516" y="193"/>
                  </a:lnTo>
                  <a:lnTo>
                    <a:pt x="516" y="194"/>
                  </a:lnTo>
                  <a:lnTo>
                    <a:pt x="518" y="194"/>
                  </a:lnTo>
                  <a:lnTo>
                    <a:pt x="520" y="193"/>
                  </a:lnTo>
                  <a:lnTo>
                    <a:pt x="520" y="191"/>
                  </a:lnTo>
                  <a:lnTo>
                    <a:pt x="521" y="191"/>
                  </a:lnTo>
                  <a:lnTo>
                    <a:pt x="521" y="190"/>
                  </a:lnTo>
                  <a:lnTo>
                    <a:pt x="523" y="190"/>
                  </a:lnTo>
                  <a:lnTo>
                    <a:pt x="523" y="188"/>
                  </a:lnTo>
                  <a:lnTo>
                    <a:pt x="523" y="187"/>
                  </a:lnTo>
                  <a:lnTo>
                    <a:pt x="524" y="182"/>
                  </a:lnTo>
                  <a:lnTo>
                    <a:pt x="524" y="180"/>
                  </a:lnTo>
                  <a:lnTo>
                    <a:pt x="524" y="179"/>
                  </a:lnTo>
                  <a:lnTo>
                    <a:pt x="526" y="176"/>
                  </a:lnTo>
                  <a:lnTo>
                    <a:pt x="527" y="176"/>
                  </a:lnTo>
                  <a:lnTo>
                    <a:pt x="527" y="174"/>
                  </a:lnTo>
                  <a:lnTo>
                    <a:pt x="529" y="174"/>
                  </a:lnTo>
                  <a:lnTo>
                    <a:pt x="529" y="173"/>
                  </a:lnTo>
                  <a:lnTo>
                    <a:pt x="529" y="171"/>
                  </a:lnTo>
                  <a:lnTo>
                    <a:pt x="530" y="171"/>
                  </a:lnTo>
                  <a:lnTo>
                    <a:pt x="530" y="170"/>
                  </a:lnTo>
                  <a:lnTo>
                    <a:pt x="532" y="168"/>
                  </a:lnTo>
                  <a:lnTo>
                    <a:pt x="533" y="168"/>
                  </a:lnTo>
                  <a:lnTo>
                    <a:pt x="533" y="167"/>
                  </a:lnTo>
                  <a:lnTo>
                    <a:pt x="535" y="167"/>
                  </a:lnTo>
                  <a:lnTo>
                    <a:pt x="533" y="167"/>
                  </a:lnTo>
                  <a:lnTo>
                    <a:pt x="533" y="168"/>
                  </a:lnTo>
                  <a:lnTo>
                    <a:pt x="533" y="170"/>
                  </a:lnTo>
                  <a:lnTo>
                    <a:pt x="532" y="170"/>
                  </a:lnTo>
                  <a:lnTo>
                    <a:pt x="532" y="171"/>
                  </a:lnTo>
                  <a:lnTo>
                    <a:pt x="532" y="173"/>
                  </a:lnTo>
                  <a:lnTo>
                    <a:pt x="530" y="173"/>
                  </a:lnTo>
                  <a:lnTo>
                    <a:pt x="530" y="174"/>
                  </a:lnTo>
                  <a:lnTo>
                    <a:pt x="532" y="173"/>
                  </a:lnTo>
                  <a:lnTo>
                    <a:pt x="533" y="173"/>
                  </a:lnTo>
                  <a:lnTo>
                    <a:pt x="533" y="171"/>
                  </a:lnTo>
                  <a:lnTo>
                    <a:pt x="533" y="170"/>
                  </a:lnTo>
                  <a:lnTo>
                    <a:pt x="535" y="170"/>
                  </a:lnTo>
                  <a:lnTo>
                    <a:pt x="535" y="168"/>
                  </a:lnTo>
                  <a:lnTo>
                    <a:pt x="536" y="164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1"/>
                  </a:lnTo>
                  <a:lnTo>
                    <a:pt x="539" y="161"/>
                  </a:lnTo>
                  <a:lnTo>
                    <a:pt x="539" y="162"/>
                  </a:lnTo>
                  <a:lnTo>
                    <a:pt x="539" y="164"/>
                  </a:lnTo>
                  <a:lnTo>
                    <a:pt x="541" y="167"/>
                  </a:lnTo>
                  <a:lnTo>
                    <a:pt x="541" y="168"/>
                  </a:lnTo>
                  <a:lnTo>
                    <a:pt x="542" y="168"/>
                  </a:lnTo>
                  <a:lnTo>
                    <a:pt x="544" y="170"/>
                  </a:lnTo>
                  <a:lnTo>
                    <a:pt x="544" y="168"/>
                  </a:lnTo>
                  <a:lnTo>
                    <a:pt x="542" y="168"/>
                  </a:lnTo>
                  <a:lnTo>
                    <a:pt x="542" y="167"/>
                  </a:lnTo>
                  <a:lnTo>
                    <a:pt x="542" y="164"/>
                  </a:lnTo>
                  <a:lnTo>
                    <a:pt x="544" y="164"/>
                  </a:lnTo>
                  <a:lnTo>
                    <a:pt x="545" y="164"/>
                  </a:lnTo>
                  <a:lnTo>
                    <a:pt x="544" y="164"/>
                  </a:lnTo>
                  <a:lnTo>
                    <a:pt x="544" y="162"/>
                  </a:lnTo>
                  <a:lnTo>
                    <a:pt x="544" y="164"/>
                  </a:lnTo>
                  <a:lnTo>
                    <a:pt x="542" y="164"/>
                  </a:lnTo>
                  <a:lnTo>
                    <a:pt x="542" y="162"/>
                  </a:lnTo>
                  <a:lnTo>
                    <a:pt x="541" y="162"/>
                  </a:lnTo>
                  <a:lnTo>
                    <a:pt x="542" y="162"/>
                  </a:lnTo>
                  <a:lnTo>
                    <a:pt x="542" y="159"/>
                  </a:lnTo>
                  <a:lnTo>
                    <a:pt x="542" y="158"/>
                  </a:lnTo>
                  <a:lnTo>
                    <a:pt x="544" y="158"/>
                  </a:lnTo>
                  <a:lnTo>
                    <a:pt x="542" y="158"/>
                  </a:lnTo>
                  <a:lnTo>
                    <a:pt x="544" y="159"/>
                  </a:lnTo>
                  <a:lnTo>
                    <a:pt x="545" y="159"/>
                  </a:lnTo>
                  <a:lnTo>
                    <a:pt x="545" y="158"/>
                  </a:lnTo>
                  <a:lnTo>
                    <a:pt x="545" y="156"/>
                  </a:lnTo>
                  <a:lnTo>
                    <a:pt x="547" y="156"/>
                  </a:lnTo>
                  <a:lnTo>
                    <a:pt x="547" y="155"/>
                  </a:lnTo>
                  <a:lnTo>
                    <a:pt x="545" y="153"/>
                  </a:lnTo>
                  <a:lnTo>
                    <a:pt x="547" y="153"/>
                  </a:lnTo>
                  <a:lnTo>
                    <a:pt x="548" y="153"/>
                  </a:lnTo>
                  <a:lnTo>
                    <a:pt x="548" y="152"/>
                  </a:lnTo>
                  <a:lnTo>
                    <a:pt x="548" y="150"/>
                  </a:lnTo>
                  <a:lnTo>
                    <a:pt x="548" y="149"/>
                  </a:lnTo>
                  <a:lnTo>
                    <a:pt x="548" y="147"/>
                  </a:lnTo>
                  <a:lnTo>
                    <a:pt x="550" y="146"/>
                  </a:lnTo>
                  <a:lnTo>
                    <a:pt x="551" y="144"/>
                  </a:lnTo>
                  <a:lnTo>
                    <a:pt x="551" y="146"/>
                  </a:lnTo>
                  <a:lnTo>
                    <a:pt x="553" y="147"/>
                  </a:lnTo>
                  <a:lnTo>
                    <a:pt x="553" y="146"/>
                  </a:lnTo>
                  <a:lnTo>
                    <a:pt x="554" y="144"/>
                  </a:lnTo>
                  <a:lnTo>
                    <a:pt x="556" y="144"/>
                  </a:lnTo>
                  <a:lnTo>
                    <a:pt x="556" y="143"/>
                  </a:lnTo>
                  <a:lnTo>
                    <a:pt x="556" y="141"/>
                  </a:lnTo>
                  <a:lnTo>
                    <a:pt x="556" y="143"/>
                  </a:lnTo>
                  <a:lnTo>
                    <a:pt x="557" y="143"/>
                  </a:lnTo>
                  <a:lnTo>
                    <a:pt x="557" y="144"/>
                  </a:lnTo>
                  <a:lnTo>
                    <a:pt x="557" y="146"/>
                  </a:lnTo>
                  <a:lnTo>
                    <a:pt x="559" y="146"/>
                  </a:lnTo>
                  <a:lnTo>
                    <a:pt x="560" y="146"/>
                  </a:lnTo>
                  <a:lnTo>
                    <a:pt x="560" y="144"/>
                  </a:lnTo>
                  <a:lnTo>
                    <a:pt x="560" y="143"/>
                  </a:lnTo>
                  <a:lnTo>
                    <a:pt x="562" y="143"/>
                  </a:lnTo>
                  <a:lnTo>
                    <a:pt x="562" y="144"/>
                  </a:lnTo>
                  <a:lnTo>
                    <a:pt x="562" y="146"/>
                  </a:lnTo>
                  <a:lnTo>
                    <a:pt x="563" y="146"/>
                  </a:lnTo>
                  <a:lnTo>
                    <a:pt x="562" y="146"/>
                  </a:lnTo>
                  <a:lnTo>
                    <a:pt x="563" y="146"/>
                  </a:lnTo>
                  <a:lnTo>
                    <a:pt x="565" y="147"/>
                  </a:lnTo>
                  <a:lnTo>
                    <a:pt x="565" y="146"/>
                  </a:lnTo>
                  <a:lnTo>
                    <a:pt x="563" y="146"/>
                  </a:lnTo>
                  <a:lnTo>
                    <a:pt x="563" y="144"/>
                  </a:lnTo>
                  <a:lnTo>
                    <a:pt x="563" y="146"/>
                  </a:lnTo>
                  <a:lnTo>
                    <a:pt x="563" y="143"/>
                  </a:lnTo>
                  <a:lnTo>
                    <a:pt x="565" y="143"/>
                  </a:lnTo>
                  <a:lnTo>
                    <a:pt x="565" y="144"/>
                  </a:lnTo>
                  <a:lnTo>
                    <a:pt x="565" y="143"/>
                  </a:lnTo>
                  <a:lnTo>
                    <a:pt x="566" y="143"/>
                  </a:lnTo>
                  <a:lnTo>
                    <a:pt x="566" y="144"/>
                  </a:lnTo>
                  <a:lnTo>
                    <a:pt x="566" y="143"/>
                  </a:lnTo>
                  <a:lnTo>
                    <a:pt x="566" y="144"/>
                  </a:lnTo>
                  <a:lnTo>
                    <a:pt x="568" y="144"/>
                  </a:lnTo>
                  <a:lnTo>
                    <a:pt x="568" y="143"/>
                  </a:lnTo>
                  <a:lnTo>
                    <a:pt x="569" y="144"/>
                  </a:lnTo>
                  <a:lnTo>
                    <a:pt x="568" y="144"/>
                  </a:lnTo>
                  <a:lnTo>
                    <a:pt x="568" y="146"/>
                  </a:lnTo>
                  <a:lnTo>
                    <a:pt x="568" y="144"/>
                  </a:lnTo>
                  <a:lnTo>
                    <a:pt x="569" y="146"/>
                  </a:lnTo>
                  <a:lnTo>
                    <a:pt x="569" y="144"/>
                  </a:lnTo>
                  <a:lnTo>
                    <a:pt x="569" y="146"/>
                  </a:lnTo>
                  <a:lnTo>
                    <a:pt x="569" y="147"/>
                  </a:lnTo>
                  <a:lnTo>
                    <a:pt x="569" y="146"/>
                  </a:lnTo>
                  <a:lnTo>
                    <a:pt x="569" y="147"/>
                  </a:lnTo>
                  <a:lnTo>
                    <a:pt x="569" y="146"/>
                  </a:lnTo>
                  <a:lnTo>
                    <a:pt x="571" y="146"/>
                  </a:lnTo>
                  <a:lnTo>
                    <a:pt x="571" y="144"/>
                  </a:lnTo>
                  <a:lnTo>
                    <a:pt x="571" y="146"/>
                  </a:lnTo>
                  <a:lnTo>
                    <a:pt x="571" y="147"/>
                  </a:lnTo>
                  <a:lnTo>
                    <a:pt x="573" y="147"/>
                  </a:lnTo>
                  <a:lnTo>
                    <a:pt x="571" y="147"/>
                  </a:lnTo>
                  <a:lnTo>
                    <a:pt x="571" y="149"/>
                  </a:lnTo>
                  <a:lnTo>
                    <a:pt x="573" y="149"/>
                  </a:lnTo>
                  <a:lnTo>
                    <a:pt x="573" y="147"/>
                  </a:lnTo>
                  <a:lnTo>
                    <a:pt x="573" y="146"/>
                  </a:lnTo>
                  <a:lnTo>
                    <a:pt x="574" y="146"/>
                  </a:lnTo>
                  <a:lnTo>
                    <a:pt x="574" y="144"/>
                  </a:lnTo>
                  <a:lnTo>
                    <a:pt x="574" y="146"/>
                  </a:lnTo>
                  <a:lnTo>
                    <a:pt x="574" y="147"/>
                  </a:lnTo>
                  <a:lnTo>
                    <a:pt x="574" y="149"/>
                  </a:lnTo>
                  <a:lnTo>
                    <a:pt x="574" y="150"/>
                  </a:lnTo>
                  <a:lnTo>
                    <a:pt x="574" y="149"/>
                  </a:lnTo>
                  <a:lnTo>
                    <a:pt x="576" y="149"/>
                  </a:lnTo>
                  <a:lnTo>
                    <a:pt x="576" y="147"/>
                  </a:lnTo>
                  <a:lnTo>
                    <a:pt x="577" y="146"/>
                  </a:lnTo>
                  <a:lnTo>
                    <a:pt x="577" y="147"/>
                  </a:lnTo>
                  <a:lnTo>
                    <a:pt x="577" y="149"/>
                  </a:lnTo>
                  <a:lnTo>
                    <a:pt x="577" y="147"/>
                  </a:lnTo>
                  <a:lnTo>
                    <a:pt x="577" y="149"/>
                  </a:lnTo>
                  <a:lnTo>
                    <a:pt x="577" y="150"/>
                  </a:lnTo>
                  <a:lnTo>
                    <a:pt x="577" y="149"/>
                  </a:lnTo>
                  <a:lnTo>
                    <a:pt x="579" y="149"/>
                  </a:lnTo>
                  <a:lnTo>
                    <a:pt x="579" y="147"/>
                  </a:lnTo>
                  <a:lnTo>
                    <a:pt x="579" y="149"/>
                  </a:lnTo>
                  <a:lnTo>
                    <a:pt x="579" y="150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0" y="147"/>
                  </a:lnTo>
                  <a:lnTo>
                    <a:pt x="580" y="149"/>
                  </a:lnTo>
                  <a:lnTo>
                    <a:pt x="580" y="147"/>
                  </a:lnTo>
                  <a:lnTo>
                    <a:pt x="582" y="147"/>
                  </a:lnTo>
                  <a:lnTo>
                    <a:pt x="582" y="149"/>
                  </a:lnTo>
                  <a:lnTo>
                    <a:pt x="582" y="150"/>
                  </a:lnTo>
                  <a:lnTo>
                    <a:pt x="580" y="150"/>
                  </a:lnTo>
                  <a:lnTo>
                    <a:pt x="579" y="152"/>
                  </a:lnTo>
                  <a:lnTo>
                    <a:pt x="580" y="152"/>
                  </a:lnTo>
                  <a:lnTo>
                    <a:pt x="582" y="152"/>
                  </a:lnTo>
                  <a:lnTo>
                    <a:pt x="582" y="150"/>
                  </a:lnTo>
                  <a:lnTo>
                    <a:pt x="583" y="150"/>
                  </a:lnTo>
                  <a:lnTo>
                    <a:pt x="583" y="149"/>
                  </a:lnTo>
                  <a:lnTo>
                    <a:pt x="585" y="149"/>
                  </a:lnTo>
                  <a:lnTo>
                    <a:pt x="585" y="150"/>
                  </a:lnTo>
                  <a:lnTo>
                    <a:pt x="583" y="152"/>
                  </a:lnTo>
                  <a:lnTo>
                    <a:pt x="585" y="152"/>
                  </a:lnTo>
                  <a:lnTo>
                    <a:pt x="585" y="153"/>
                  </a:lnTo>
                  <a:lnTo>
                    <a:pt x="586" y="153"/>
                  </a:lnTo>
                  <a:lnTo>
                    <a:pt x="586" y="152"/>
                  </a:lnTo>
                  <a:lnTo>
                    <a:pt x="586" y="153"/>
                  </a:lnTo>
                  <a:lnTo>
                    <a:pt x="588" y="153"/>
                  </a:lnTo>
                  <a:lnTo>
                    <a:pt x="588" y="155"/>
                  </a:lnTo>
                  <a:lnTo>
                    <a:pt x="588" y="153"/>
                  </a:lnTo>
                  <a:lnTo>
                    <a:pt x="589" y="153"/>
                  </a:lnTo>
                  <a:lnTo>
                    <a:pt x="589" y="155"/>
                  </a:lnTo>
                  <a:lnTo>
                    <a:pt x="589" y="153"/>
                  </a:lnTo>
                  <a:lnTo>
                    <a:pt x="588" y="153"/>
                  </a:lnTo>
                  <a:lnTo>
                    <a:pt x="589" y="152"/>
                  </a:lnTo>
                  <a:lnTo>
                    <a:pt x="588" y="152"/>
                  </a:lnTo>
                  <a:lnTo>
                    <a:pt x="589" y="152"/>
                  </a:lnTo>
                  <a:lnTo>
                    <a:pt x="589" y="150"/>
                  </a:lnTo>
                  <a:lnTo>
                    <a:pt x="591" y="150"/>
                  </a:lnTo>
                  <a:lnTo>
                    <a:pt x="591" y="152"/>
                  </a:lnTo>
                  <a:lnTo>
                    <a:pt x="589" y="152"/>
                  </a:lnTo>
                  <a:lnTo>
                    <a:pt x="591" y="152"/>
                  </a:lnTo>
                  <a:lnTo>
                    <a:pt x="589" y="152"/>
                  </a:lnTo>
                  <a:lnTo>
                    <a:pt x="589" y="153"/>
                  </a:lnTo>
                  <a:lnTo>
                    <a:pt x="589" y="156"/>
                  </a:lnTo>
                  <a:lnTo>
                    <a:pt x="589" y="155"/>
                  </a:lnTo>
                  <a:lnTo>
                    <a:pt x="591" y="156"/>
                  </a:lnTo>
                  <a:lnTo>
                    <a:pt x="591" y="155"/>
                  </a:lnTo>
                  <a:lnTo>
                    <a:pt x="591" y="156"/>
                  </a:lnTo>
                  <a:lnTo>
                    <a:pt x="592" y="156"/>
                  </a:lnTo>
                  <a:lnTo>
                    <a:pt x="592" y="155"/>
                  </a:lnTo>
                  <a:lnTo>
                    <a:pt x="592" y="153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8"/>
                  </a:lnTo>
                  <a:lnTo>
                    <a:pt x="592" y="156"/>
                  </a:lnTo>
                  <a:lnTo>
                    <a:pt x="594" y="156"/>
                  </a:lnTo>
                  <a:lnTo>
                    <a:pt x="594" y="158"/>
                  </a:lnTo>
                  <a:lnTo>
                    <a:pt x="594" y="156"/>
                  </a:lnTo>
                  <a:lnTo>
                    <a:pt x="594" y="155"/>
                  </a:lnTo>
                  <a:lnTo>
                    <a:pt x="594" y="153"/>
                  </a:lnTo>
                  <a:lnTo>
                    <a:pt x="595" y="153"/>
                  </a:lnTo>
                  <a:lnTo>
                    <a:pt x="595" y="155"/>
                  </a:lnTo>
                  <a:lnTo>
                    <a:pt x="595" y="156"/>
                  </a:lnTo>
                  <a:lnTo>
                    <a:pt x="594" y="156"/>
                  </a:lnTo>
                  <a:lnTo>
                    <a:pt x="595" y="156"/>
                  </a:lnTo>
                  <a:lnTo>
                    <a:pt x="595" y="158"/>
                  </a:lnTo>
                  <a:lnTo>
                    <a:pt x="595" y="156"/>
                  </a:lnTo>
                  <a:lnTo>
                    <a:pt x="597" y="155"/>
                  </a:lnTo>
                  <a:lnTo>
                    <a:pt x="597" y="153"/>
                  </a:lnTo>
                  <a:lnTo>
                    <a:pt x="597" y="155"/>
                  </a:lnTo>
                  <a:lnTo>
                    <a:pt x="597" y="156"/>
                  </a:lnTo>
                  <a:lnTo>
                    <a:pt x="597" y="158"/>
                  </a:lnTo>
                  <a:lnTo>
                    <a:pt x="597" y="156"/>
                  </a:lnTo>
                  <a:lnTo>
                    <a:pt x="597" y="158"/>
                  </a:lnTo>
                  <a:lnTo>
                    <a:pt x="597" y="159"/>
                  </a:lnTo>
                  <a:lnTo>
                    <a:pt x="597" y="158"/>
                  </a:lnTo>
                  <a:lnTo>
                    <a:pt x="598" y="158"/>
                  </a:lnTo>
                  <a:lnTo>
                    <a:pt x="598" y="156"/>
                  </a:lnTo>
                  <a:lnTo>
                    <a:pt x="598" y="158"/>
                  </a:lnTo>
                  <a:lnTo>
                    <a:pt x="598" y="159"/>
                  </a:lnTo>
                  <a:lnTo>
                    <a:pt x="598" y="158"/>
                  </a:lnTo>
                  <a:lnTo>
                    <a:pt x="598" y="159"/>
                  </a:lnTo>
                  <a:lnTo>
                    <a:pt x="598" y="158"/>
                  </a:lnTo>
                  <a:lnTo>
                    <a:pt x="601" y="158"/>
                  </a:lnTo>
                  <a:lnTo>
                    <a:pt x="601" y="156"/>
                  </a:lnTo>
                  <a:lnTo>
                    <a:pt x="601" y="155"/>
                  </a:lnTo>
                  <a:lnTo>
                    <a:pt x="603" y="156"/>
                  </a:lnTo>
                  <a:lnTo>
                    <a:pt x="601" y="158"/>
                  </a:lnTo>
                  <a:lnTo>
                    <a:pt x="603" y="156"/>
                  </a:lnTo>
                  <a:lnTo>
                    <a:pt x="603" y="158"/>
                  </a:lnTo>
                  <a:lnTo>
                    <a:pt x="603" y="159"/>
                  </a:lnTo>
                  <a:lnTo>
                    <a:pt x="603" y="161"/>
                  </a:lnTo>
                  <a:lnTo>
                    <a:pt x="604" y="161"/>
                  </a:lnTo>
                  <a:lnTo>
                    <a:pt x="604" y="159"/>
                  </a:lnTo>
                  <a:lnTo>
                    <a:pt x="604" y="158"/>
                  </a:lnTo>
                  <a:lnTo>
                    <a:pt x="604" y="159"/>
                  </a:lnTo>
                  <a:lnTo>
                    <a:pt x="606" y="158"/>
                  </a:lnTo>
                  <a:lnTo>
                    <a:pt x="606" y="159"/>
                  </a:lnTo>
                  <a:lnTo>
                    <a:pt x="606" y="161"/>
                  </a:lnTo>
                  <a:lnTo>
                    <a:pt x="606" y="159"/>
                  </a:lnTo>
                  <a:lnTo>
                    <a:pt x="606" y="161"/>
                  </a:lnTo>
                  <a:lnTo>
                    <a:pt x="606" y="162"/>
                  </a:lnTo>
                  <a:lnTo>
                    <a:pt x="607" y="161"/>
                  </a:lnTo>
                  <a:lnTo>
                    <a:pt x="607" y="159"/>
                  </a:lnTo>
                  <a:lnTo>
                    <a:pt x="609" y="159"/>
                  </a:lnTo>
                  <a:lnTo>
                    <a:pt x="609" y="161"/>
                  </a:lnTo>
                  <a:lnTo>
                    <a:pt x="607" y="161"/>
                  </a:lnTo>
                  <a:lnTo>
                    <a:pt x="607" y="162"/>
                  </a:lnTo>
                  <a:lnTo>
                    <a:pt x="606" y="162"/>
                  </a:lnTo>
                  <a:lnTo>
                    <a:pt x="607" y="164"/>
                  </a:lnTo>
                  <a:lnTo>
                    <a:pt x="606" y="162"/>
                  </a:lnTo>
                  <a:lnTo>
                    <a:pt x="606" y="164"/>
                  </a:lnTo>
                  <a:lnTo>
                    <a:pt x="607" y="164"/>
                  </a:lnTo>
                  <a:lnTo>
                    <a:pt x="607" y="167"/>
                  </a:lnTo>
                  <a:lnTo>
                    <a:pt x="607" y="164"/>
                  </a:lnTo>
                  <a:lnTo>
                    <a:pt x="607" y="162"/>
                  </a:lnTo>
                  <a:lnTo>
                    <a:pt x="607" y="164"/>
                  </a:lnTo>
                  <a:lnTo>
                    <a:pt x="607" y="162"/>
                  </a:lnTo>
                  <a:lnTo>
                    <a:pt x="609" y="162"/>
                  </a:lnTo>
                  <a:lnTo>
                    <a:pt x="609" y="161"/>
                  </a:lnTo>
                  <a:lnTo>
                    <a:pt x="609" y="159"/>
                  </a:lnTo>
                  <a:lnTo>
                    <a:pt x="610" y="159"/>
                  </a:lnTo>
                  <a:lnTo>
                    <a:pt x="610" y="162"/>
                  </a:lnTo>
                  <a:lnTo>
                    <a:pt x="609" y="162"/>
                  </a:lnTo>
                  <a:lnTo>
                    <a:pt x="609" y="164"/>
                  </a:lnTo>
                  <a:lnTo>
                    <a:pt x="609" y="167"/>
                  </a:lnTo>
                  <a:lnTo>
                    <a:pt x="610" y="167"/>
                  </a:lnTo>
                  <a:lnTo>
                    <a:pt x="609" y="168"/>
                  </a:lnTo>
                  <a:lnTo>
                    <a:pt x="609" y="170"/>
                  </a:lnTo>
                  <a:lnTo>
                    <a:pt x="609" y="171"/>
                  </a:lnTo>
                  <a:lnTo>
                    <a:pt x="610" y="171"/>
                  </a:lnTo>
                  <a:lnTo>
                    <a:pt x="612" y="171"/>
                  </a:lnTo>
                  <a:lnTo>
                    <a:pt x="610" y="170"/>
                  </a:lnTo>
                  <a:lnTo>
                    <a:pt x="612" y="170"/>
                  </a:lnTo>
                  <a:lnTo>
                    <a:pt x="612" y="168"/>
                  </a:lnTo>
                  <a:lnTo>
                    <a:pt x="612" y="167"/>
                  </a:lnTo>
                  <a:lnTo>
                    <a:pt x="612" y="164"/>
                  </a:lnTo>
                  <a:lnTo>
                    <a:pt x="613" y="164"/>
                  </a:lnTo>
                  <a:lnTo>
                    <a:pt x="615" y="164"/>
                  </a:lnTo>
                  <a:lnTo>
                    <a:pt x="615" y="162"/>
                  </a:lnTo>
                  <a:lnTo>
                    <a:pt x="615" y="164"/>
                  </a:lnTo>
                  <a:lnTo>
                    <a:pt x="616" y="164"/>
                  </a:lnTo>
                  <a:lnTo>
                    <a:pt x="616" y="167"/>
                  </a:lnTo>
                  <a:lnTo>
                    <a:pt x="618" y="167"/>
                  </a:lnTo>
                  <a:lnTo>
                    <a:pt x="616" y="167"/>
                  </a:lnTo>
                  <a:lnTo>
                    <a:pt x="616" y="168"/>
                  </a:lnTo>
                  <a:lnTo>
                    <a:pt x="616" y="167"/>
                  </a:lnTo>
                  <a:lnTo>
                    <a:pt x="618" y="168"/>
                  </a:lnTo>
                  <a:lnTo>
                    <a:pt x="618" y="167"/>
                  </a:lnTo>
                  <a:lnTo>
                    <a:pt x="618" y="164"/>
                  </a:lnTo>
                  <a:lnTo>
                    <a:pt x="619" y="162"/>
                  </a:lnTo>
                  <a:lnTo>
                    <a:pt x="619" y="164"/>
                  </a:lnTo>
                  <a:lnTo>
                    <a:pt x="619" y="167"/>
                  </a:lnTo>
                  <a:lnTo>
                    <a:pt x="618" y="167"/>
                  </a:lnTo>
                  <a:lnTo>
                    <a:pt x="619" y="168"/>
                  </a:lnTo>
                  <a:lnTo>
                    <a:pt x="618" y="168"/>
                  </a:lnTo>
                  <a:lnTo>
                    <a:pt x="618" y="170"/>
                  </a:lnTo>
                  <a:lnTo>
                    <a:pt x="619" y="170"/>
                  </a:lnTo>
                  <a:lnTo>
                    <a:pt x="619" y="168"/>
                  </a:lnTo>
                  <a:lnTo>
                    <a:pt x="621" y="168"/>
                  </a:lnTo>
                  <a:lnTo>
                    <a:pt x="619" y="168"/>
                  </a:lnTo>
                  <a:lnTo>
                    <a:pt x="621" y="167"/>
                  </a:lnTo>
                  <a:lnTo>
                    <a:pt x="619" y="167"/>
                  </a:lnTo>
                  <a:lnTo>
                    <a:pt x="621" y="167"/>
                  </a:lnTo>
                  <a:lnTo>
                    <a:pt x="621" y="168"/>
                  </a:lnTo>
                  <a:lnTo>
                    <a:pt x="621" y="170"/>
                  </a:lnTo>
                  <a:lnTo>
                    <a:pt x="621" y="171"/>
                  </a:lnTo>
                  <a:lnTo>
                    <a:pt x="622" y="171"/>
                  </a:lnTo>
                  <a:lnTo>
                    <a:pt x="621" y="170"/>
                  </a:lnTo>
                  <a:lnTo>
                    <a:pt x="622" y="171"/>
                  </a:lnTo>
                  <a:lnTo>
                    <a:pt x="621" y="173"/>
                  </a:lnTo>
                  <a:lnTo>
                    <a:pt x="622" y="173"/>
                  </a:lnTo>
                  <a:lnTo>
                    <a:pt x="624" y="173"/>
                  </a:lnTo>
                  <a:lnTo>
                    <a:pt x="624" y="171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6" y="173"/>
                  </a:lnTo>
                  <a:lnTo>
                    <a:pt x="626" y="174"/>
                  </a:lnTo>
                  <a:lnTo>
                    <a:pt x="626" y="173"/>
                  </a:lnTo>
                  <a:lnTo>
                    <a:pt x="626" y="174"/>
                  </a:lnTo>
                  <a:lnTo>
                    <a:pt x="627" y="174"/>
                  </a:lnTo>
                  <a:lnTo>
                    <a:pt x="627" y="173"/>
                  </a:lnTo>
                  <a:lnTo>
                    <a:pt x="627" y="174"/>
                  </a:lnTo>
                  <a:lnTo>
                    <a:pt x="626" y="174"/>
                  </a:lnTo>
                  <a:lnTo>
                    <a:pt x="627" y="174"/>
                  </a:lnTo>
                  <a:lnTo>
                    <a:pt x="627" y="176"/>
                  </a:lnTo>
                  <a:lnTo>
                    <a:pt x="627" y="177"/>
                  </a:lnTo>
                  <a:lnTo>
                    <a:pt x="626" y="177"/>
                  </a:lnTo>
                  <a:lnTo>
                    <a:pt x="626" y="179"/>
                  </a:lnTo>
                  <a:lnTo>
                    <a:pt x="626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6" y="180"/>
                  </a:lnTo>
                  <a:lnTo>
                    <a:pt x="624" y="180"/>
                  </a:lnTo>
                  <a:lnTo>
                    <a:pt x="626" y="180"/>
                  </a:lnTo>
                  <a:lnTo>
                    <a:pt x="626" y="182"/>
                  </a:lnTo>
                  <a:lnTo>
                    <a:pt x="624" y="183"/>
                  </a:lnTo>
                  <a:lnTo>
                    <a:pt x="622" y="183"/>
                  </a:lnTo>
                  <a:lnTo>
                    <a:pt x="624" y="183"/>
                  </a:lnTo>
                  <a:lnTo>
                    <a:pt x="622" y="183"/>
                  </a:lnTo>
                  <a:lnTo>
                    <a:pt x="621" y="183"/>
                  </a:lnTo>
                  <a:lnTo>
                    <a:pt x="621" y="185"/>
                  </a:lnTo>
                  <a:lnTo>
                    <a:pt x="622" y="183"/>
                  </a:lnTo>
                  <a:lnTo>
                    <a:pt x="622" y="185"/>
                  </a:lnTo>
                  <a:lnTo>
                    <a:pt x="624" y="185"/>
                  </a:lnTo>
                  <a:lnTo>
                    <a:pt x="624" y="183"/>
                  </a:lnTo>
                  <a:lnTo>
                    <a:pt x="624" y="185"/>
                  </a:lnTo>
                  <a:lnTo>
                    <a:pt x="624" y="187"/>
                  </a:lnTo>
                  <a:lnTo>
                    <a:pt x="622" y="187"/>
                  </a:lnTo>
                  <a:lnTo>
                    <a:pt x="624" y="187"/>
                  </a:lnTo>
                  <a:lnTo>
                    <a:pt x="624" y="188"/>
                  </a:lnTo>
                  <a:lnTo>
                    <a:pt x="624" y="187"/>
                  </a:lnTo>
                  <a:lnTo>
                    <a:pt x="624" y="185"/>
                  </a:lnTo>
                  <a:lnTo>
                    <a:pt x="624" y="183"/>
                  </a:lnTo>
                  <a:lnTo>
                    <a:pt x="626" y="183"/>
                  </a:lnTo>
                  <a:lnTo>
                    <a:pt x="626" y="182"/>
                  </a:lnTo>
                  <a:lnTo>
                    <a:pt x="627" y="182"/>
                  </a:lnTo>
                  <a:lnTo>
                    <a:pt x="627" y="180"/>
                  </a:lnTo>
                  <a:lnTo>
                    <a:pt x="629" y="180"/>
                  </a:lnTo>
                  <a:lnTo>
                    <a:pt x="629" y="182"/>
                  </a:lnTo>
                  <a:lnTo>
                    <a:pt x="630" y="182"/>
                  </a:lnTo>
                  <a:lnTo>
                    <a:pt x="630" y="183"/>
                  </a:lnTo>
                  <a:lnTo>
                    <a:pt x="630" y="185"/>
                  </a:lnTo>
                  <a:lnTo>
                    <a:pt x="630" y="187"/>
                  </a:lnTo>
                  <a:lnTo>
                    <a:pt x="629" y="187"/>
                  </a:lnTo>
                  <a:lnTo>
                    <a:pt x="627" y="187"/>
                  </a:lnTo>
                  <a:lnTo>
                    <a:pt x="626" y="187"/>
                  </a:lnTo>
                  <a:lnTo>
                    <a:pt x="626" y="188"/>
                  </a:lnTo>
                  <a:lnTo>
                    <a:pt x="627" y="187"/>
                  </a:lnTo>
                  <a:lnTo>
                    <a:pt x="627" y="188"/>
                  </a:lnTo>
                  <a:lnTo>
                    <a:pt x="627" y="190"/>
                  </a:lnTo>
                  <a:lnTo>
                    <a:pt x="626" y="190"/>
                  </a:lnTo>
                  <a:lnTo>
                    <a:pt x="626" y="191"/>
                  </a:lnTo>
                  <a:lnTo>
                    <a:pt x="624" y="191"/>
                  </a:lnTo>
                  <a:lnTo>
                    <a:pt x="624" y="193"/>
                  </a:lnTo>
                  <a:lnTo>
                    <a:pt x="624" y="191"/>
                  </a:lnTo>
                  <a:lnTo>
                    <a:pt x="626" y="191"/>
                  </a:lnTo>
                  <a:lnTo>
                    <a:pt x="627" y="190"/>
                  </a:lnTo>
                  <a:lnTo>
                    <a:pt x="627" y="191"/>
                  </a:lnTo>
                  <a:lnTo>
                    <a:pt x="626" y="194"/>
                  </a:lnTo>
                  <a:lnTo>
                    <a:pt x="624" y="196"/>
                  </a:lnTo>
                  <a:lnTo>
                    <a:pt x="624" y="197"/>
                  </a:lnTo>
                  <a:lnTo>
                    <a:pt x="624" y="199"/>
                  </a:lnTo>
                  <a:lnTo>
                    <a:pt x="624" y="200"/>
                  </a:lnTo>
                  <a:lnTo>
                    <a:pt x="624" y="202"/>
                  </a:lnTo>
                  <a:lnTo>
                    <a:pt x="626" y="202"/>
                  </a:lnTo>
                  <a:lnTo>
                    <a:pt x="626" y="203"/>
                  </a:lnTo>
                  <a:lnTo>
                    <a:pt x="624" y="203"/>
                  </a:lnTo>
                  <a:lnTo>
                    <a:pt x="624" y="205"/>
                  </a:lnTo>
                  <a:lnTo>
                    <a:pt x="622" y="205"/>
                  </a:lnTo>
                  <a:lnTo>
                    <a:pt x="622" y="206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8"/>
                  </a:lnTo>
                  <a:lnTo>
                    <a:pt x="621" y="208"/>
                  </a:lnTo>
                  <a:lnTo>
                    <a:pt x="622" y="209"/>
                  </a:lnTo>
                  <a:lnTo>
                    <a:pt x="622" y="208"/>
                  </a:lnTo>
                  <a:lnTo>
                    <a:pt x="622" y="206"/>
                  </a:lnTo>
                  <a:lnTo>
                    <a:pt x="624" y="206"/>
                  </a:lnTo>
                  <a:lnTo>
                    <a:pt x="624" y="205"/>
                  </a:lnTo>
                  <a:lnTo>
                    <a:pt x="626" y="205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0"/>
                  </a:lnTo>
                  <a:lnTo>
                    <a:pt x="630" y="200"/>
                  </a:lnTo>
                  <a:lnTo>
                    <a:pt x="630" y="199"/>
                  </a:lnTo>
                  <a:lnTo>
                    <a:pt x="630" y="197"/>
                  </a:lnTo>
                  <a:lnTo>
                    <a:pt x="630" y="196"/>
                  </a:lnTo>
                  <a:lnTo>
                    <a:pt x="630" y="194"/>
                  </a:lnTo>
                  <a:lnTo>
                    <a:pt x="630" y="193"/>
                  </a:lnTo>
                  <a:lnTo>
                    <a:pt x="630" y="191"/>
                  </a:lnTo>
                  <a:lnTo>
                    <a:pt x="630" y="190"/>
                  </a:lnTo>
                  <a:lnTo>
                    <a:pt x="632" y="190"/>
                  </a:lnTo>
                  <a:lnTo>
                    <a:pt x="632" y="191"/>
                  </a:lnTo>
                  <a:lnTo>
                    <a:pt x="632" y="190"/>
                  </a:lnTo>
                  <a:lnTo>
                    <a:pt x="632" y="188"/>
                  </a:lnTo>
                  <a:lnTo>
                    <a:pt x="633" y="188"/>
                  </a:lnTo>
                  <a:lnTo>
                    <a:pt x="636" y="188"/>
                  </a:lnTo>
                  <a:lnTo>
                    <a:pt x="636" y="187"/>
                  </a:lnTo>
                  <a:lnTo>
                    <a:pt x="638" y="187"/>
                  </a:lnTo>
                  <a:lnTo>
                    <a:pt x="638" y="188"/>
                  </a:lnTo>
                  <a:lnTo>
                    <a:pt x="636" y="188"/>
                  </a:lnTo>
                  <a:lnTo>
                    <a:pt x="636" y="190"/>
                  </a:lnTo>
                  <a:lnTo>
                    <a:pt x="638" y="190"/>
                  </a:lnTo>
                  <a:lnTo>
                    <a:pt x="638" y="188"/>
                  </a:lnTo>
                  <a:lnTo>
                    <a:pt x="638" y="190"/>
                  </a:lnTo>
                  <a:lnTo>
                    <a:pt x="638" y="191"/>
                  </a:lnTo>
                  <a:lnTo>
                    <a:pt x="636" y="191"/>
                  </a:lnTo>
                  <a:lnTo>
                    <a:pt x="636" y="193"/>
                  </a:lnTo>
                  <a:lnTo>
                    <a:pt x="635" y="194"/>
                  </a:lnTo>
                  <a:lnTo>
                    <a:pt x="633" y="194"/>
                  </a:lnTo>
                  <a:lnTo>
                    <a:pt x="635" y="194"/>
                  </a:lnTo>
                  <a:lnTo>
                    <a:pt x="633" y="194"/>
                  </a:lnTo>
                  <a:lnTo>
                    <a:pt x="632" y="196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2" y="197"/>
                  </a:lnTo>
                  <a:lnTo>
                    <a:pt x="633" y="197"/>
                  </a:lnTo>
                  <a:lnTo>
                    <a:pt x="633" y="196"/>
                  </a:lnTo>
                  <a:lnTo>
                    <a:pt x="635" y="196"/>
                  </a:lnTo>
                  <a:lnTo>
                    <a:pt x="635" y="197"/>
                  </a:lnTo>
                  <a:lnTo>
                    <a:pt x="633" y="197"/>
                  </a:lnTo>
                  <a:lnTo>
                    <a:pt x="635" y="197"/>
                  </a:lnTo>
                  <a:lnTo>
                    <a:pt x="635" y="199"/>
                  </a:lnTo>
                  <a:lnTo>
                    <a:pt x="635" y="197"/>
                  </a:lnTo>
                  <a:lnTo>
                    <a:pt x="636" y="197"/>
                  </a:lnTo>
                  <a:lnTo>
                    <a:pt x="636" y="196"/>
                  </a:lnTo>
                  <a:lnTo>
                    <a:pt x="636" y="197"/>
                  </a:lnTo>
                  <a:lnTo>
                    <a:pt x="638" y="196"/>
                  </a:lnTo>
                  <a:lnTo>
                    <a:pt x="636" y="196"/>
                  </a:lnTo>
                  <a:lnTo>
                    <a:pt x="638" y="194"/>
                  </a:lnTo>
                  <a:lnTo>
                    <a:pt x="638" y="193"/>
                  </a:lnTo>
                  <a:lnTo>
                    <a:pt x="639" y="193"/>
                  </a:lnTo>
                  <a:lnTo>
                    <a:pt x="639" y="191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4" y="190"/>
                  </a:lnTo>
                  <a:lnTo>
                    <a:pt x="644" y="188"/>
                  </a:lnTo>
                  <a:lnTo>
                    <a:pt x="644" y="190"/>
                  </a:lnTo>
                  <a:lnTo>
                    <a:pt x="644" y="191"/>
                  </a:lnTo>
                  <a:lnTo>
                    <a:pt x="645" y="191"/>
                  </a:lnTo>
                  <a:lnTo>
                    <a:pt x="645" y="190"/>
                  </a:lnTo>
                  <a:lnTo>
                    <a:pt x="645" y="191"/>
                  </a:lnTo>
                  <a:lnTo>
                    <a:pt x="645" y="190"/>
                  </a:lnTo>
                  <a:lnTo>
                    <a:pt x="645" y="188"/>
                  </a:lnTo>
                  <a:lnTo>
                    <a:pt x="645" y="190"/>
                  </a:lnTo>
                  <a:lnTo>
                    <a:pt x="647" y="190"/>
                  </a:lnTo>
                  <a:lnTo>
                    <a:pt x="648" y="190"/>
                  </a:lnTo>
                  <a:lnTo>
                    <a:pt x="647" y="190"/>
                  </a:lnTo>
                  <a:lnTo>
                    <a:pt x="648" y="190"/>
                  </a:lnTo>
                  <a:lnTo>
                    <a:pt x="648" y="188"/>
                  </a:lnTo>
                  <a:lnTo>
                    <a:pt x="648" y="190"/>
                  </a:lnTo>
                  <a:lnTo>
                    <a:pt x="648" y="191"/>
                  </a:lnTo>
                  <a:lnTo>
                    <a:pt x="650" y="191"/>
                  </a:lnTo>
                  <a:lnTo>
                    <a:pt x="650" y="190"/>
                  </a:lnTo>
                  <a:lnTo>
                    <a:pt x="650" y="191"/>
                  </a:lnTo>
                  <a:lnTo>
                    <a:pt x="650" y="190"/>
                  </a:lnTo>
                  <a:lnTo>
                    <a:pt x="650" y="188"/>
                  </a:lnTo>
                  <a:lnTo>
                    <a:pt x="651" y="188"/>
                  </a:lnTo>
                  <a:lnTo>
                    <a:pt x="650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5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7"/>
                  </a:lnTo>
                  <a:lnTo>
                    <a:pt x="657" y="188"/>
                  </a:lnTo>
                  <a:lnTo>
                    <a:pt x="659" y="188"/>
                  </a:lnTo>
                  <a:lnTo>
                    <a:pt x="660" y="190"/>
                  </a:lnTo>
                  <a:lnTo>
                    <a:pt x="662" y="190"/>
                  </a:lnTo>
                  <a:lnTo>
                    <a:pt x="663" y="191"/>
                  </a:lnTo>
                  <a:lnTo>
                    <a:pt x="665" y="191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8" y="194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2" y="196"/>
                  </a:lnTo>
                  <a:lnTo>
                    <a:pt x="675" y="196"/>
                  </a:lnTo>
                  <a:lnTo>
                    <a:pt x="675" y="197"/>
                  </a:lnTo>
                  <a:lnTo>
                    <a:pt x="677" y="197"/>
                  </a:lnTo>
                  <a:lnTo>
                    <a:pt x="678" y="197"/>
                  </a:lnTo>
                  <a:lnTo>
                    <a:pt x="680" y="197"/>
                  </a:lnTo>
                  <a:lnTo>
                    <a:pt x="682" y="197"/>
                  </a:lnTo>
                  <a:lnTo>
                    <a:pt x="682" y="196"/>
                  </a:lnTo>
                  <a:lnTo>
                    <a:pt x="680" y="196"/>
                  </a:lnTo>
                  <a:lnTo>
                    <a:pt x="680" y="194"/>
                  </a:lnTo>
                  <a:lnTo>
                    <a:pt x="683" y="194"/>
                  </a:lnTo>
                  <a:lnTo>
                    <a:pt x="685" y="196"/>
                  </a:lnTo>
                  <a:lnTo>
                    <a:pt x="683" y="196"/>
                  </a:lnTo>
                  <a:lnTo>
                    <a:pt x="685" y="196"/>
                  </a:lnTo>
                  <a:lnTo>
                    <a:pt x="688" y="197"/>
                  </a:lnTo>
                  <a:lnTo>
                    <a:pt x="688" y="199"/>
                  </a:lnTo>
                  <a:lnTo>
                    <a:pt x="688" y="197"/>
                  </a:lnTo>
                  <a:lnTo>
                    <a:pt x="688" y="199"/>
                  </a:lnTo>
                  <a:lnTo>
                    <a:pt x="686" y="199"/>
                  </a:lnTo>
                  <a:lnTo>
                    <a:pt x="688" y="199"/>
                  </a:lnTo>
                  <a:lnTo>
                    <a:pt x="689" y="199"/>
                  </a:lnTo>
                  <a:lnTo>
                    <a:pt x="691" y="199"/>
                  </a:lnTo>
                  <a:lnTo>
                    <a:pt x="692" y="199"/>
                  </a:lnTo>
                  <a:lnTo>
                    <a:pt x="692" y="200"/>
                  </a:lnTo>
                  <a:lnTo>
                    <a:pt x="692" y="199"/>
                  </a:lnTo>
                  <a:lnTo>
                    <a:pt x="694" y="199"/>
                  </a:lnTo>
                  <a:lnTo>
                    <a:pt x="695" y="200"/>
                  </a:lnTo>
                  <a:lnTo>
                    <a:pt x="694" y="200"/>
                  </a:lnTo>
                  <a:lnTo>
                    <a:pt x="695" y="200"/>
                  </a:lnTo>
                  <a:lnTo>
                    <a:pt x="697" y="202"/>
                  </a:lnTo>
                  <a:lnTo>
                    <a:pt x="697" y="200"/>
                  </a:lnTo>
                  <a:lnTo>
                    <a:pt x="695" y="199"/>
                  </a:lnTo>
                  <a:lnTo>
                    <a:pt x="697" y="199"/>
                  </a:lnTo>
                  <a:lnTo>
                    <a:pt x="698" y="199"/>
                  </a:lnTo>
                  <a:lnTo>
                    <a:pt x="700" y="199"/>
                  </a:lnTo>
                  <a:lnTo>
                    <a:pt x="704" y="199"/>
                  </a:lnTo>
                  <a:lnTo>
                    <a:pt x="706" y="199"/>
                  </a:lnTo>
                  <a:lnTo>
                    <a:pt x="707" y="199"/>
                  </a:lnTo>
                  <a:lnTo>
                    <a:pt x="707" y="197"/>
                  </a:lnTo>
                  <a:lnTo>
                    <a:pt x="709" y="197"/>
                  </a:lnTo>
                  <a:lnTo>
                    <a:pt x="712" y="197"/>
                  </a:lnTo>
                  <a:lnTo>
                    <a:pt x="713" y="197"/>
                  </a:lnTo>
                  <a:lnTo>
                    <a:pt x="713" y="196"/>
                  </a:lnTo>
                  <a:lnTo>
                    <a:pt x="715" y="197"/>
                  </a:lnTo>
                  <a:lnTo>
                    <a:pt x="718" y="197"/>
                  </a:lnTo>
                  <a:lnTo>
                    <a:pt x="719" y="197"/>
                  </a:lnTo>
                  <a:lnTo>
                    <a:pt x="721" y="197"/>
                  </a:lnTo>
                  <a:lnTo>
                    <a:pt x="722" y="197"/>
                  </a:lnTo>
                  <a:lnTo>
                    <a:pt x="724" y="197"/>
                  </a:lnTo>
                  <a:lnTo>
                    <a:pt x="725" y="199"/>
                  </a:lnTo>
                  <a:lnTo>
                    <a:pt x="727" y="199"/>
                  </a:lnTo>
                  <a:lnTo>
                    <a:pt x="728" y="200"/>
                  </a:lnTo>
                  <a:lnTo>
                    <a:pt x="728" y="202"/>
                  </a:lnTo>
                  <a:lnTo>
                    <a:pt x="730" y="202"/>
                  </a:lnTo>
                  <a:lnTo>
                    <a:pt x="731" y="202"/>
                  </a:lnTo>
                  <a:lnTo>
                    <a:pt x="733" y="202"/>
                  </a:lnTo>
                  <a:lnTo>
                    <a:pt x="733" y="203"/>
                  </a:lnTo>
                  <a:lnTo>
                    <a:pt x="735" y="205"/>
                  </a:lnTo>
                  <a:lnTo>
                    <a:pt x="738" y="206"/>
                  </a:lnTo>
                  <a:lnTo>
                    <a:pt x="739" y="206"/>
                  </a:lnTo>
                  <a:lnTo>
                    <a:pt x="739" y="208"/>
                  </a:lnTo>
                  <a:lnTo>
                    <a:pt x="741" y="208"/>
                  </a:lnTo>
                  <a:lnTo>
                    <a:pt x="742" y="209"/>
                  </a:lnTo>
                  <a:lnTo>
                    <a:pt x="744" y="209"/>
                  </a:lnTo>
                  <a:lnTo>
                    <a:pt x="744" y="211"/>
                  </a:lnTo>
                  <a:lnTo>
                    <a:pt x="745" y="211"/>
                  </a:lnTo>
                  <a:lnTo>
                    <a:pt x="747" y="211"/>
                  </a:lnTo>
                  <a:lnTo>
                    <a:pt x="747" y="212"/>
                  </a:lnTo>
                  <a:lnTo>
                    <a:pt x="747" y="214"/>
                  </a:lnTo>
                  <a:lnTo>
                    <a:pt x="748" y="214"/>
                  </a:lnTo>
                  <a:lnTo>
                    <a:pt x="750" y="214"/>
                  </a:lnTo>
                  <a:lnTo>
                    <a:pt x="750" y="215"/>
                  </a:lnTo>
                  <a:lnTo>
                    <a:pt x="751" y="217"/>
                  </a:lnTo>
                  <a:lnTo>
                    <a:pt x="753" y="217"/>
                  </a:lnTo>
                  <a:lnTo>
                    <a:pt x="754" y="218"/>
                  </a:lnTo>
                  <a:lnTo>
                    <a:pt x="756" y="218"/>
                  </a:lnTo>
                  <a:lnTo>
                    <a:pt x="757" y="218"/>
                  </a:lnTo>
                  <a:lnTo>
                    <a:pt x="757" y="220"/>
                  </a:lnTo>
                  <a:lnTo>
                    <a:pt x="759" y="221"/>
                  </a:lnTo>
                  <a:lnTo>
                    <a:pt x="760" y="223"/>
                  </a:lnTo>
                  <a:lnTo>
                    <a:pt x="762" y="224"/>
                  </a:lnTo>
                  <a:lnTo>
                    <a:pt x="763" y="226"/>
                  </a:lnTo>
                  <a:lnTo>
                    <a:pt x="765" y="229"/>
                  </a:lnTo>
                  <a:lnTo>
                    <a:pt x="766" y="230"/>
                  </a:lnTo>
                  <a:lnTo>
                    <a:pt x="768" y="232"/>
                  </a:lnTo>
                  <a:lnTo>
                    <a:pt x="769" y="233"/>
                  </a:lnTo>
                  <a:lnTo>
                    <a:pt x="771" y="235"/>
                  </a:lnTo>
                  <a:lnTo>
                    <a:pt x="772" y="235"/>
                  </a:lnTo>
                  <a:lnTo>
                    <a:pt x="772" y="238"/>
                  </a:lnTo>
                  <a:lnTo>
                    <a:pt x="774" y="238"/>
                  </a:lnTo>
                  <a:lnTo>
                    <a:pt x="774" y="240"/>
                  </a:lnTo>
                  <a:lnTo>
                    <a:pt x="775" y="240"/>
                  </a:lnTo>
                  <a:lnTo>
                    <a:pt x="777" y="241"/>
                  </a:lnTo>
                  <a:lnTo>
                    <a:pt x="777" y="240"/>
                  </a:lnTo>
                  <a:lnTo>
                    <a:pt x="778" y="241"/>
                  </a:lnTo>
                  <a:lnTo>
                    <a:pt x="781" y="243"/>
                  </a:lnTo>
                  <a:lnTo>
                    <a:pt x="783" y="246"/>
                  </a:lnTo>
                  <a:lnTo>
                    <a:pt x="784" y="247"/>
                  </a:lnTo>
                  <a:lnTo>
                    <a:pt x="786" y="247"/>
                  </a:lnTo>
                  <a:lnTo>
                    <a:pt x="788" y="247"/>
                  </a:lnTo>
                  <a:lnTo>
                    <a:pt x="789" y="247"/>
                  </a:lnTo>
                  <a:lnTo>
                    <a:pt x="791" y="247"/>
                  </a:lnTo>
                  <a:lnTo>
                    <a:pt x="791" y="249"/>
                  </a:lnTo>
                  <a:lnTo>
                    <a:pt x="792" y="249"/>
                  </a:lnTo>
                  <a:lnTo>
                    <a:pt x="792" y="250"/>
                  </a:lnTo>
                  <a:lnTo>
                    <a:pt x="794" y="250"/>
                  </a:lnTo>
                  <a:lnTo>
                    <a:pt x="795" y="250"/>
                  </a:lnTo>
                  <a:lnTo>
                    <a:pt x="795" y="252"/>
                  </a:lnTo>
                  <a:lnTo>
                    <a:pt x="797" y="252"/>
                  </a:lnTo>
                  <a:lnTo>
                    <a:pt x="798" y="252"/>
                  </a:lnTo>
                  <a:lnTo>
                    <a:pt x="797" y="252"/>
                  </a:lnTo>
                  <a:lnTo>
                    <a:pt x="798" y="252"/>
                  </a:lnTo>
                  <a:lnTo>
                    <a:pt x="800" y="252"/>
                  </a:lnTo>
                  <a:lnTo>
                    <a:pt x="803" y="252"/>
                  </a:lnTo>
                  <a:lnTo>
                    <a:pt x="804" y="252"/>
                  </a:lnTo>
                  <a:lnTo>
                    <a:pt x="803" y="252"/>
                  </a:lnTo>
                  <a:lnTo>
                    <a:pt x="806" y="252"/>
                  </a:lnTo>
                  <a:lnTo>
                    <a:pt x="809" y="252"/>
                  </a:lnTo>
                  <a:lnTo>
                    <a:pt x="809" y="250"/>
                  </a:lnTo>
                  <a:lnTo>
                    <a:pt x="810" y="250"/>
                  </a:lnTo>
                  <a:lnTo>
                    <a:pt x="812" y="250"/>
                  </a:lnTo>
                  <a:lnTo>
                    <a:pt x="816" y="252"/>
                  </a:lnTo>
                  <a:lnTo>
                    <a:pt x="818" y="252"/>
                  </a:lnTo>
                  <a:lnTo>
                    <a:pt x="819" y="252"/>
                  </a:lnTo>
                  <a:lnTo>
                    <a:pt x="821" y="252"/>
                  </a:lnTo>
                  <a:lnTo>
                    <a:pt x="821" y="253"/>
                  </a:lnTo>
                  <a:lnTo>
                    <a:pt x="822" y="253"/>
                  </a:lnTo>
                  <a:lnTo>
                    <a:pt x="822" y="255"/>
                  </a:lnTo>
                  <a:lnTo>
                    <a:pt x="824" y="255"/>
                  </a:lnTo>
                  <a:lnTo>
                    <a:pt x="824" y="256"/>
                  </a:lnTo>
                  <a:lnTo>
                    <a:pt x="824" y="258"/>
                  </a:lnTo>
                  <a:lnTo>
                    <a:pt x="825" y="258"/>
                  </a:lnTo>
                  <a:lnTo>
                    <a:pt x="827" y="261"/>
                  </a:lnTo>
                  <a:lnTo>
                    <a:pt x="827" y="262"/>
                  </a:lnTo>
                  <a:lnTo>
                    <a:pt x="827" y="264"/>
                  </a:lnTo>
                  <a:lnTo>
                    <a:pt x="827" y="265"/>
                  </a:lnTo>
                  <a:lnTo>
                    <a:pt x="828" y="265"/>
                  </a:lnTo>
                  <a:lnTo>
                    <a:pt x="828" y="267"/>
                  </a:lnTo>
                  <a:lnTo>
                    <a:pt x="828" y="270"/>
                  </a:lnTo>
                  <a:lnTo>
                    <a:pt x="828" y="271"/>
                  </a:lnTo>
                  <a:lnTo>
                    <a:pt x="828" y="273"/>
                  </a:lnTo>
                  <a:lnTo>
                    <a:pt x="830" y="273"/>
                  </a:lnTo>
                  <a:lnTo>
                    <a:pt x="830" y="274"/>
                  </a:lnTo>
                  <a:lnTo>
                    <a:pt x="830" y="276"/>
                  </a:lnTo>
                  <a:lnTo>
                    <a:pt x="830" y="279"/>
                  </a:lnTo>
                  <a:lnTo>
                    <a:pt x="828" y="279"/>
                  </a:lnTo>
                  <a:lnTo>
                    <a:pt x="830" y="280"/>
                  </a:lnTo>
                  <a:lnTo>
                    <a:pt x="830" y="279"/>
                  </a:lnTo>
                  <a:lnTo>
                    <a:pt x="830" y="280"/>
                  </a:lnTo>
                  <a:lnTo>
                    <a:pt x="831" y="280"/>
                  </a:lnTo>
                  <a:lnTo>
                    <a:pt x="831" y="282"/>
                  </a:lnTo>
                  <a:lnTo>
                    <a:pt x="831" y="283"/>
                  </a:lnTo>
                  <a:lnTo>
                    <a:pt x="833" y="283"/>
                  </a:lnTo>
                  <a:lnTo>
                    <a:pt x="833" y="285"/>
                  </a:lnTo>
                  <a:lnTo>
                    <a:pt x="833" y="288"/>
                  </a:lnTo>
                  <a:lnTo>
                    <a:pt x="833" y="290"/>
                  </a:lnTo>
                  <a:lnTo>
                    <a:pt x="833" y="291"/>
                  </a:lnTo>
                  <a:lnTo>
                    <a:pt x="834" y="291"/>
                  </a:lnTo>
                  <a:lnTo>
                    <a:pt x="833" y="293"/>
                  </a:lnTo>
                  <a:lnTo>
                    <a:pt x="834" y="293"/>
                  </a:lnTo>
                  <a:lnTo>
                    <a:pt x="834" y="296"/>
                  </a:lnTo>
                  <a:lnTo>
                    <a:pt x="836" y="296"/>
                  </a:lnTo>
                  <a:lnTo>
                    <a:pt x="836" y="297"/>
                  </a:lnTo>
                  <a:lnTo>
                    <a:pt x="836" y="299"/>
                  </a:lnTo>
                  <a:lnTo>
                    <a:pt x="834" y="299"/>
                  </a:lnTo>
                  <a:lnTo>
                    <a:pt x="834" y="300"/>
                  </a:lnTo>
                  <a:lnTo>
                    <a:pt x="834" y="302"/>
                  </a:lnTo>
                  <a:lnTo>
                    <a:pt x="834" y="300"/>
                  </a:lnTo>
                  <a:lnTo>
                    <a:pt x="836" y="300"/>
                  </a:lnTo>
                  <a:lnTo>
                    <a:pt x="836" y="299"/>
                  </a:lnTo>
                  <a:lnTo>
                    <a:pt x="836" y="297"/>
                  </a:lnTo>
                  <a:lnTo>
                    <a:pt x="836" y="299"/>
                  </a:lnTo>
                  <a:lnTo>
                    <a:pt x="836" y="300"/>
                  </a:lnTo>
                  <a:lnTo>
                    <a:pt x="836" y="302"/>
                  </a:lnTo>
                  <a:lnTo>
                    <a:pt x="837" y="302"/>
                  </a:lnTo>
                  <a:lnTo>
                    <a:pt x="837" y="303"/>
                  </a:lnTo>
                  <a:lnTo>
                    <a:pt x="836" y="303"/>
                  </a:lnTo>
                  <a:lnTo>
                    <a:pt x="837" y="308"/>
                  </a:lnTo>
                  <a:lnTo>
                    <a:pt x="836" y="309"/>
                  </a:lnTo>
                  <a:lnTo>
                    <a:pt x="837" y="311"/>
                  </a:lnTo>
                  <a:lnTo>
                    <a:pt x="836" y="311"/>
                  </a:lnTo>
                  <a:lnTo>
                    <a:pt x="834" y="311"/>
                  </a:lnTo>
                  <a:lnTo>
                    <a:pt x="834" y="312"/>
                  </a:lnTo>
                  <a:lnTo>
                    <a:pt x="836" y="312"/>
                  </a:lnTo>
                  <a:lnTo>
                    <a:pt x="837" y="314"/>
                  </a:lnTo>
                  <a:lnTo>
                    <a:pt x="836" y="314"/>
                  </a:lnTo>
                  <a:lnTo>
                    <a:pt x="836" y="315"/>
                  </a:lnTo>
                  <a:lnTo>
                    <a:pt x="836" y="314"/>
                  </a:lnTo>
                  <a:lnTo>
                    <a:pt x="836" y="315"/>
                  </a:lnTo>
                  <a:lnTo>
                    <a:pt x="834" y="315"/>
                  </a:lnTo>
                  <a:lnTo>
                    <a:pt x="836" y="315"/>
                  </a:lnTo>
                  <a:lnTo>
                    <a:pt x="836" y="317"/>
                  </a:lnTo>
                  <a:lnTo>
                    <a:pt x="834" y="317"/>
                  </a:lnTo>
                  <a:lnTo>
                    <a:pt x="834" y="318"/>
                  </a:lnTo>
                  <a:lnTo>
                    <a:pt x="836" y="318"/>
                  </a:lnTo>
                  <a:lnTo>
                    <a:pt x="836" y="320"/>
                  </a:lnTo>
                  <a:lnTo>
                    <a:pt x="836" y="318"/>
                  </a:lnTo>
                  <a:lnTo>
                    <a:pt x="836" y="320"/>
                  </a:lnTo>
                  <a:lnTo>
                    <a:pt x="837" y="320"/>
                  </a:lnTo>
                  <a:lnTo>
                    <a:pt x="837" y="321"/>
                  </a:lnTo>
                  <a:lnTo>
                    <a:pt x="836" y="321"/>
                  </a:lnTo>
                  <a:lnTo>
                    <a:pt x="836" y="323"/>
                  </a:lnTo>
                  <a:lnTo>
                    <a:pt x="836" y="324"/>
                  </a:lnTo>
                  <a:lnTo>
                    <a:pt x="834" y="323"/>
                  </a:lnTo>
                  <a:lnTo>
                    <a:pt x="834" y="324"/>
                  </a:lnTo>
                  <a:lnTo>
                    <a:pt x="836" y="324"/>
                  </a:lnTo>
                  <a:lnTo>
                    <a:pt x="836" y="326"/>
                  </a:lnTo>
                  <a:lnTo>
                    <a:pt x="834" y="326"/>
                  </a:lnTo>
                  <a:lnTo>
                    <a:pt x="834" y="327"/>
                  </a:lnTo>
                  <a:lnTo>
                    <a:pt x="834" y="329"/>
                  </a:lnTo>
                  <a:lnTo>
                    <a:pt x="834" y="330"/>
                  </a:lnTo>
                  <a:lnTo>
                    <a:pt x="834" y="332"/>
                  </a:lnTo>
                  <a:lnTo>
                    <a:pt x="833" y="336"/>
                  </a:lnTo>
                  <a:lnTo>
                    <a:pt x="831" y="338"/>
                  </a:lnTo>
                  <a:lnTo>
                    <a:pt x="831" y="340"/>
                  </a:lnTo>
                  <a:lnTo>
                    <a:pt x="831" y="341"/>
                  </a:lnTo>
                  <a:lnTo>
                    <a:pt x="830" y="343"/>
                  </a:lnTo>
                  <a:lnTo>
                    <a:pt x="830" y="344"/>
                  </a:lnTo>
                  <a:lnTo>
                    <a:pt x="830" y="346"/>
                  </a:lnTo>
                  <a:lnTo>
                    <a:pt x="828" y="347"/>
                  </a:lnTo>
                  <a:lnTo>
                    <a:pt x="828" y="349"/>
                  </a:lnTo>
                  <a:lnTo>
                    <a:pt x="827" y="350"/>
                  </a:lnTo>
                  <a:lnTo>
                    <a:pt x="825" y="353"/>
                  </a:lnTo>
                  <a:lnTo>
                    <a:pt x="824" y="355"/>
                  </a:lnTo>
                  <a:lnTo>
                    <a:pt x="824" y="356"/>
                  </a:lnTo>
                  <a:lnTo>
                    <a:pt x="822" y="359"/>
                  </a:lnTo>
                  <a:lnTo>
                    <a:pt x="821" y="359"/>
                  </a:lnTo>
                  <a:lnTo>
                    <a:pt x="819" y="359"/>
                  </a:lnTo>
                  <a:lnTo>
                    <a:pt x="819" y="361"/>
                  </a:lnTo>
                  <a:lnTo>
                    <a:pt x="819" y="362"/>
                  </a:lnTo>
                  <a:lnTo>
                    <a:pt x="818" y="362"/>
                  </a:lnTo>
                  <a:lnTo>
                    <a:pt x="818" y="361"/>
                  </a:lnTo>
                  <a:lnTo>
                    <a:pt x="816" y="361"/>
                  </a:lnTo>
                  <a:lnTo>
                    <a:pt x="818" y="361"/>
                  </a:lnTo>
                  <a:lnTo>
                    <a:pt x="818" y="362"/>
                  </a:lnTo>
                  <a:lnTo>
                    <a:pt x="816" y="362"/>
                  </a:lnTo>
                  <a:lnTo>
                    <a:pt x="816" y="364"/>
                  </a:lnTo>
                  <a:lnTo>
                    <a:pt x="815" y="362"/>
                  </a:lnTo>
                  <a:lnTo>
                    <a:pt x="815" y="361"/>
                  </a:lnTo>
                  <a:lnTo>
                    <a:pt x="813" y="361"/>
                  </a:lnTo>
                  <a:lnTo>
                    <a:pt x="815" y="362"/>
                  </a:lnTo>
                  <a:lnTo>
                    <a:pt x="815" y="364"/>
                  </a:lnTo>
                  <a:lnTo>
                    <a:pt x="816" y="364"/>
                  </a:lnTo>
                  <a:lnTo>
                    <a:pt x="818" y="364"/>
                  </a:lnTo>
                  <a:lnTo>
                    <a:pt x="816" y="364"/>
                  </a:lnTo>
                  <a:lnTo>
                    <a:pt x="816" y="365"/>
                  </a:lnTo>
                  <a:lnTo>
                    <a:pt x="815" y="367"/>
                  </a:lnTo>
                  <a:lnTo>
                    <a:pt x="815" y="368"/>
                  </a:lnTo>
                  <a:lnTo>
                    <a:pt x="813" y="370"/>
                  </a:lnTo>
                  <a:lnTo>
                    <a:pt x="812" y="373"/>
                  </a:lnTo>
                  <a:lnTo>
                    <a:pt x="812" y="374"/>
                  </a:lnTo>
                  <a:lnTo>
                    <a:pt x="810" y="376"/>
                  </a:lnTo>
                  <a:lnTo>
                    <a:pt x="809" y="377"/>
                  </a:lnTo>
                  <a:lnTo>
                    <a:pt x="806" y="379"/>
                  </a:lnTo>
                  <a:lnTo>
                    <a:pt x="806" y="380"/>
                  </a:lnTo>
                  <a:lnTo>
                    <a:pt x="803" y="383"/>
                  </a:lnTo>
                  <a:lnTo>
                    <a:pt x="801" y="383"/>
                  </a:lnTo>
                  <a:lnTo>
                    <a:pt x="801" y="385"/>
                  </a:lnTo>
                  <a:lnTo>
                    <a:pt x="800" y="385"/>
                  </a:lnTo>
                  <a:lnTo>
                    <a:pt x="797" y="388"/>
                  </a:lnTo>
                  <a:lnTo>
                    <a:pt x="794" y="390"/>
                  </a:lnTo>
                  <a:lnTo>
                    <a:pt x="792" y="391"/>
                  </a:lnTo>
                  <a:lnTo>
                    <a:pt x="792" y="393"/>
                  </a:lnTo>
                  <a:lnTo>
                    <a:pt x="791" y="394"/>
                  </a:lnTo>
                  <a:lnTo>
                    <a:pt x="791" y="396"/>
                  </a:lnTo>
                  <a:lnTo>
                    <a:pt x="789" y="399"/>
                  </a:lnTo>
                  <a:lnTo>
                    <a:pt x="789" y="397"/>
                  </a:lnTo>
                  <a:lnTo>
                    <a:pt x="788" y="397"/>
                  </a:lnTo>
                  <a:lnTo>
                    <a:pt x="786" y="396"/>
                  </a:lnTo>
                  <a:lnTo>
                    <a:pt x="786" y="397"/>
                  </a:lnTo>
                  <a:lnTo>
                    <a:pt x="788" y="397"/>
                  </a:lnTo>
                  <a:lnTo>
                    <a:pt x="786" y="397"/>
                  </a:lnTo>
                  <a:lnTo>
                    <a:pt x="788" y="399"/>
                  </a:lnTo>
                  <a:lnTo>
                    <a:pt x="788" y="397"/>
                  </a:lnTo>
                  <a:lnTo>
                    <a:pt x="788" y="399"/>
                  </a:lnTo>
                  <a:lnTo>
                    <a:pt x="788" y="400"/>
                  </a:lnTo>
                  <a:lnTo>
                    <a:pt x="789" y="400"/>
                  </a:lnTo>
                  <a:lnTo>
                    <a:pt x="788" y="400"/>
                  </a:lnTo>
                  <a:lnTo>
                    <a:pt x="788" y="402"/>
                  </a:lnTo>
                  <a:lnTo>
                    <a:pt x="786" y="402"/>
                  </a:lnTo>
                  <a:lnTo>
                    <a:pt x="786" y="403"/>
                  </a:lnTo>
                  <a:lnTo>
                    <a:pt x="784" y="405"/>
                  </a:lnTo>
                  <a:lnTo>
                    <a:pt x="784" y="406"/>
                  </a:lnTo>
                  <a:lnTo>
                    <a:pt x="783" y="406"/>
                  </a:lnTo>
                  <a:lnTo>
                    <a:pt x="783" y="405"/>
                  </a:lnTo>
                  <a:lnTo>
                    <a:pt x="784" y="403"/>
                  </a:lnTo>
                  <a:lnTo>
                    <a:pt x="784" y="402"/>
                  </a:lnTo>
                  <a:lnTo>
                    <a:pt x="786" y="402"/>
                  </a:lnTo>
                  <a:lnTo>
                    <a:pt x="786" y="400"/>
                  </a:lnTo>
                  <a:lnTo>
                    <a:pt x="784" y="400"/>
                  </a:lnTo>
                  <a:lnTo>
                    <a:pt x="784" y="402"/>
                  </a:lnTo>
                  <a:lnTo>
                    <a:pt x="784" y="400"/>
                  </a:lnTo>
                  <a:lnTo>
                    <a:pt x="784" y="402"/>
                  </a:lnTo>
                  <a:lnTo>
                    <a:pt x="784" y="403"/>
                  </a:lnTo>
                  <a:lnTo>
                    <a:pt x="783" y="403"/>
                  </a:lnTo>
                  <a:lnTo>
                    <a:pt x="783" y="405"/>
                  </a:lnTo>
                  <a:lnTo>
                    <a:pt x="783" y="403"/>
                  </a:lnTo>
                  <a:lnTo>
                    <a:pt x="781" y="405"/>
                  </a:lnTo>
                  <a:lnTo>
                    <a:pt x="783" y="405"/>
                  </a:lnTo>
                  <a:lnTo>
                    <a:pt x="783" y="406"/>
                  </a:lnTo>
                  <a:lnTo>
                    <a:pt x="783" y="408"/>
                  </a:lnTo>
                  <a:lnTo>
                    <a:pt x="781" y="408"/>
                  </a:lnTo>
                  <a:lnTo>
                    <a:pt x="783" y="408"/>
                  </a:lnTo>
                  <a:lnTo>
                    <a:pt x="783" y="406"/>
                  </a:lnTo>
                  <a:lnTo>
                    <a:pt x="784" y="406"/>
                  </a:lnTo>
                  <a:lnTo>
                    <a:pt x="783" y="409"/>
                  </a:lnTo>
                  <a:lnTo>
                    <a:pt x="781" y="412"/>
                  </a:lnTo>
                  <a:lnTo>
                    <a:pt x="781" y="414"/>
                  </a:lnTo>
                  <a:lnTo>
                    <a:pt x="780" y="415"/>
                  </a:lnTo>
                  <a:lnTo>
                    <a:pt x="780" y="418"/>
                  </a:lnTo>
                  <a:lnTo>
                    <a:pt x="778" y="420"/>
                  </a:lnTo>
                  <a:lnTo>
                    <a:pt x="777" y="423"/>
                  </a:lnTo>
                  <a:lnTo>
                    <a:pt x="775" y="426"/>
                  </a:lnTo>
                  <a:lnTo>
                    <a:pt x="774" y="429"/>
                  </a:lnTo>
                  <a:lnTo>
                    <a:pt x="772" y="430"/>
                  </a:lnTo>
                  <a:lnTo>
                    <a:pt x="771" y="433"/>
                  </a:lnTo>
                  <a:lnTo>
                    <a:pt x="771" y="435"/>
                  </a:lnTo>
                  <a:lnTo>
                    <a:pt x="769" y="436"/>
                  </a:lnTo>
                  <a:lnTo>
                    <a:pt x="768" y="439"/>
                  </a:lnTo>
                  <a:lnTo>
                    <a:pt x="766" y="441"/>
                  </a:lnTo>
                  <a:lnTo>
                    <a:pt x="765" y="441"/>
                  </a:lnTo>
                  <a:lnTo>
                    <a:pt x="765" y="443"/>
                  </a:lnTo>
                  <a:lnTo>
                    <a:pt x="763" y="443"/>
                  </a:lnTo>
                  <a:lnTo>
                    <a:pt x="762" y="444"/>
                  </a:lnTo>
                  <a:lnTo>
                    <a:pt x="760" y="444"/>
                  </a:lnTo>
                  <a:lnTo>
                    <a:pt x="762" y="443"/>
                  </a:lnTo>
                  <a:lnTo>
                    <a:pt x="762" y="441"/>
                  </a:lnTo>
                  <a:lnTo>
                    <a:pt x="762" y="439"/>
                  </a:lnTo>
                  <a:lnTo>
                    <a:pt x="762" y="438"/>
                  </a:lnTo>
                  <a:lnTo>
                    <a:pt x="762" y="436"/>
                  </a:lnTo>
                  <a:lnTo>
                    <a:pt x="760" y="436"/>
                  </a:lnTo>
                  <a:lnTo>
                    <a:pt x="759" y="436"/>
                  </a:lnTo>
                  <a:lnTo>
                    <a:pt x="759" y="435"/>
                  </a:lnTo>
                  <a:lnTo>
                    <a:pt x="757" y="435"/>
                  </a:lnTo>
                  <a:lnTo>
                    <a:pt x="757" y="433"/>
                  </a:lnTo>
                  <a:lnTo>
                    <a:pt x="757" y="435"/>
                  </a:lnTo>
                  <a:lnTo>
                    <a:pt x="756" y="435"/>
                  </a:lnTo>
                  <a:lnTo>
                    <a:pt x="757" y="435"/>
                  </a:lnTo>
                  <a:lnTo>
                    <a:pt x="756" y="435"/>
                  </a:lnTo>
                  <a:lnTo>
                    <a:pt x="756" y="436"/>
                  </a:lnTo>
                  <a:lnTo>
                    <a:pt x="756" y="438"/>
                  </a:lnTo>
                  <a:lnTo>
                    <a:pt x="756" y="439"/>
                  </a:lnTo>
                  <a:lnTo>
                    <a:pt x="754" y="439"/>
                  </a:lnTo>
                  <a:lnTo>
                    <a:pt x="754" y="438"/>
                  </a:lnTo>
                  <a:lnTo>
                    <a:pt x="753" y="436"/>
                  </a:lnTo>
                  <a:lnTo>
                    <a:pt x="754" y="436"/>
                  </a:lnTo>
                  <a:lnTo>
                    <a:pt x="754" y="435"/>
                  </a:lnTo>
                  <a:lnTo>
                    <a:pt x="753" y="435"/>
                  </a:lnTo>
                  <a:lnTo>
                    <a:pt x="753" y="436"/>
                  </a:lnTo>
                  <a:lnTo>
                    <a:pt x="753" y="438"/>
                  </a:lnTo>
                  <a:lnTo>
                    <a:pt x="754" y="438"/>
                  </a:lnTo>
                  <a:lnTo>
                    <a:pt x="754" y="439"/>
                  </a:lnTo>
                  <a:lnTo>
                    <a:pt x="756" y="439"/>
                  </a:lnTo>
                  <a:lnTo>
                    <a:pt x="757" y="439"/>
                  </a:lnTo>
                  <a:lnTo>
                    <a:pt x="757" y="441"/>
                  </a:lnTo>
                  <a:lnTo>
                    <a:pt x="756" y="441"/>
                  </a:lnTo>
                  <a:lnTo>
                    <a:pt x="756" y="443"/>
                  </a:lnTo>
                  <a:lnTo>
                    <a:pt x="756" y="444"/>
                  </a:lnTo>
                  <a:lnTo>
                    <a:pt x="754" y="444"/>
                  </a:lnTo>
                  <a:lnTo>
                    <a:pt x="753" y="446"/>
                  </a:lnTo>
                  <a:lnTo>
                    <a:pt x="754" y="446"/>
                  </a:lnTo>
                  <a:lnTo>
                    <a:pt x="756" y="447"/>
                  </a:lnTo>
                  <a:lnTo>
                    <a:pt x="754" y="447"/>
                  </a:lnTo>
                  <a:lnTo>
                    <a:pt x="754" y="449"/>
                  </a:lnTo>
                  <a:lnTo>
                    <a:pt x="753" y="449"/>
                  </a:lnTo>
                  <a:lnTo>
                    <a:pt x="753" y="450"/>
                  </a:lnTo>
                  <a:lnTo>
                    <a:pt x="753" y="452"/>
                  </a:lnTo>
                  <a:lnTo>
                    <a:pt x="751" y="452"/>
                  </a:lnTo>
                  <a:lnTo>
                    <a:pt x="750" y="453"/>
                  </a:lnTo>
                  <a:lnTo>
                    <a:pt x="750" y="455"/>
                  </a:lnTo>
                  <a:lnTo>
                    <a:pt x="750" y="456"/>
                  </a:lnTo>
                  <a:lnTo>
                    <a:pt x="750" y="458"/>
                  </a:lnTo>
                  <a:lnTo>
                    <a:pt x="750" y="456"/>
                  </a:lnTo>
                  <a:lnTo>
                    <a:pt x="750" y="455"/>
                  </a:lnTo>
                  <a:lnTo>
                    <a:pt x="751" y="455"/>
                  </a:lnTo>
                  <a:lnTo>
                    <a:pt x="751" y="456"/>
                  </a:lnTo>
                  <a:lnTo>
                    <a:pt x="751" y="458"/>
                  </a:lnTo>
                  <a:lnTo>
                    <a:pt x="753" y="458"/>
                  </a:lnTo>
                  <a:lnTo>
                    <a:pt x="753" y="459"/>
                  </a:lnTo>
                  <a:lnTo>
                    <a:pt x="753" y="461"/>
                  </a:lnTo>
                  <a:lnTo>
                    <a:pt x="751" y="461"/>
                  </a:lnTo>
                  <a:lnTo>
                    <a:pt x="751" y="462"/>
                  </a:lnTo>
                  <a:lnTo>
                    <a:pt x="753" y="462"/>
                  </a:lnTo>
                  <a:lnTo>
                    <a:pt x="753" y="464"/>
                  </a:lnTo>
                  <a:lnTo>
                    <a:pt x="751" y="464"/>
                  </a:lnTo>
                  <a:lnTo>
                    <a:pt x="751" y="462"/>
                  </a:lnTo>
                  <a:lnTo>
                    <a:pt x="751" y="461"/>
                  </a:lnTo>
                  <a:lnTo>
                    <a:pt x="750" y="461"/>
                  </a:lnTo>
                  <a:lnTo>
                    <a:pt x="748" y="461"/>
                  </a:lnTo>
                  <a:lnTo>
                    <a:pt x="750" y="461"/>
                  </a:lnTo>
                  <a:lnTo>
                    <a:pt x="750" y="462"/>
                  </a:lnTo>
                  <a:lnTo>
                    <a:pt x="751" y="462"/>
                  </a:lnTo>
                  <a:lnTo>
                    <a:pt x="751" y="464"/>
                  </a:lnTo>
                  <a:lnTo>
                    <a:pt x="753" y="464"/>
                  </a:lnTo>
                  <a:lnTo>
                    <a:pt x="751" y="464"/>
                  </a:lnTo>
                  <a:lnTo>
                    <a:pt x="750" y="465"/>
                  </a:lnTo>
                  <a:lnTo>
                    <a:pt x="751" y="465"/>
                  </a:lnTo>
                  <a:lnTo>
                    <a:pt x="751" y="467"/>
                  </a:lnTo>
                  <a:lnTo>
                    <a:pt x="753" y="467"/>
                  </a:lnTo>
                  <a:lnTo>
                    <a:pt x="753" y="468"/>
                  </a:lnTo>
                  <a:lnTo>
                    <a:pt x="751" y="468"/>
                  </a:lnTo>
                  <a:lnTo>
                    <a:pt x="751" y="470"/>
                  </a:lnTo>
                  <a:lnTo>
                    <a:pt x="751" y="471"/>
                  </a:lnTo>
                  <a:lnTo>
                    <a:pt x="751" y="470"/>
                  </a:lnTo>
                  <a:lnTo>
                    <a:pt x="753" y="470"/>
                  </a:lnTo>
                  <a:lnTo>
                    <a:pt x="753" y="468"/>
                  </a:lnTo>
                  <a:lnTo>
                    <a:pt x="753" y="467"/>
                  </a:lnTo>
                  <a:lnTo>
                    <a:pt x="753" y="465"/>
                  </a:lnTo>
                  <a:lnTo>
                    <a:pt x="753" y="464"/>
                  </a:lnTo>
                  <a:lnTo>
                    <a:pt x="753" y="465"/>
                  </a:lnTo>
                  <a:lnTo>
                    <a:pt x="754" y="467"/>
                  </a:lnTo>
                  <a:lnTo>
                    <a:pt x="753" y="470"/>
                  </a:lnTo>
                  <a:lnTo>
                    <a:pt x="753" y="471"/>
                  </a:lnTo>
                  <a:lnTo>
                    <a:pt x="753" y="473"/>
                  </a:lnTo>
                  <a:lnTo>
                    <a:pt x="753" y="474"/>
                  </a:lnTo>
                  <a:lnTo>
                    <a:pt x="753" y="477"/>
                  </a:lnTo>
                  <a:lnTo>
                    <a:pt x="753" y="479"/>
                  </a:lnTo>
                  <a:lnTo>
                    <a:pt x="751" y="480"/>
                  </a:lnTo>
                  <a:lnTo>
                    <a:pt x="751" y="482"/>
                  </a:lnTo>
                  <a:lnTo>
                    <a:pt x="751" y="483"/>
                  </a:lnTo>
                  <a:lnTo>
                    <a:pt x="751" y="485"/>
                  </a:lnTo>
                  <a:lnTo>
                    <a:pt x="751" y="486"/>
                  </a:lnTo>
                  <a:lnTo>
                    <a:pt x="753" y="488"/>
                  </a:lnTo>
                  <a:lnTo>
                    <a:pt x="751" y="488"/>
                  </a:lnTo>
                  <a:lnTo>
                    <a:pt x="753" y="488"/>
                  </a:lnTo>
                  <a:lnTo>
                    <a:pt x="753" y="489"/>
                  </a:lnTo>
                  <a:lnTo>
                    <a:pt x="753" y="493"/>
                  </a:lnTo>
                  <a:lnTo>
                    <a:pt x="753" y="499"/>
                  </a:lnTo>
                  <a:lnTo>
                    <a:pt x="754" y="500"/>
                  </a:lnTo>
                  <a:lnTo>
                    <a:pt x="754" y="502"/>
                  </a:lnTo>
                  <a:lnTo>
                    <a:pt x="754" y="506"/>
                  </a:lnTo>
                  <a:lnTo>
                    <a:pt x="756" y="509"/>
                  </a:lnTo>
                  <a:lnTo>
                    <a:pt x="756" y="511"/>
                  </a:lnTo>
                  <a:lnTo>
                    <a:pt x="756" y="512"/>
                  </a:lnTo>
                  <a:lnTo>
                    <a:pt x="757" y="512"/>
                  </a:lnTo>
                  <a:lnTo>
                    <a:pt x="757" y="514"/>
                  </a:lnTo>
                  <a:lnTo>
                    <a:pt x="756" y="514"/>
                  </a:lnTo>
                  <a:lnTo>
                    <a:pt x="756" y="515"/>
                  </a:lnTo>
                  <a:lnTo>
                    <a:pt x="756" y="517"/>
                  </a:lnTo>
                  <a:lnTo>
                    <a:pt x="756" y="518"/>
                  </a:lnTo>
                  <a:lnTo>
                    <a:pt x="756" y="520"/>
                  </a:lnTo>
                  <a:lnTo>
                    <a:pt x="756" y="521"/>
                  </a:lnTo>
                  <a:lnTo>
                    <a:pt x="754" y="523"/>
                  </a:lnTo>
                  <a:lnTo>
                    <a:pt x="754" y="524"/>
                  </a:lnTo>
                  <a:lnTo>
                    <a:pt x="754" y="526"/>
                  </a:lnTo>
                  <a:lnTo>
                    <a:pt x="754" y="527"/>
                  </a:lnTo>
                  <a:lnTo>
                    <a:pt x="753" y="532"/>
                  </a:lnTo>
                  <a:lnTo>
                    <a:pt x="753" y="535"/>
                  </a:lnTo>
                  <a:lnTo>
                    <a:pt x="753" y="536"/>
                  </a:lnTo>
                  <a:lnTo>
                    <a:pt x="753" y="538"/>
                  </a:lnTo>
                  <a:lnTo>
                    <a:pt x="753" y="539"/>
                  </a:lnTo>
                  <a:lnTo>
                    <a:pt x="751" y="542"/>
                  </a:lnTo>
                  <a:lnTo>
                    <a:pt x="751" y="544"/>
                  </a:lnTo>
                  <a:lnTo>
                    <a:pt x="751" y="547"/>
                  </a:lnTo>
                  <a:lnTo>
                    <a:pt x="751" y="550"/>
                  </a:lnTo>
                  <a:lnTo>
                    <a:pt x="753" y="550"/>
                  </a:lnTo>
                  <a:lnTo>
                    <a:pt x="753" y="552"/>
                  </a:lnTo>
                  <a:lnTo>
                    <a:pt x="753" y="555"/>
                  </a:lnTo>
                  <a:lnTo>
                    <a:pt x="753" y="556"/>
                  </a:lnTo>
                  <a:lnTo>
                    <a:pt x="753" y="558"/>
                  </a:lnTo>
                  <a:lnTo>
                    <a:pt x="751" y="561"/>
                  </a:lnTo>
                  <a:lnTo>
                    <a:pt x="750" y="562"/>
                  </a:lnTo>
                  <a:lnTo>
                    <a:pt x="748" y="562"/>
                  </a:lnTo>
                  <a:lnTo>
                    <a:pt x="747" y="564"/>
                  </a:lnTo>
                  <a:lnTo>
                    <a:pt x="744" y="568"/>
                  </a:lnTo>
                  <a:lnTo>
                    <a:pt x="744" y="571"/>
                  </a:lnTo>
                  <a:lnTo>
                    <a:pt x="742" y="577"/>
                  </a:lnTo>
                  <a:lnTo>
                    <a:pt x="742" y="582"/>
                  </a:lnTo>
                  <a:lnTo>
                    <a:pt x="742" y="588"/>
                  </a:lnTo>
                  <a:lnTo>
                    <a:pt x="744" y="592"/>
                  </a:lnTo>
                  <a:lnTo>
                    <a:pt x="744" y="596"/>
                  </a:lnTo>
                  <a:lnTo>
                    <a:pt x="744" y="599"/>
                  </a:lnTo>
                  <a:lnTo>
                    <a:pt x="744" y="600"/>
                  </a:lnTo>
                  <a:lnTo>
                    <a:pt x="742" y="605"/>
                  </a:lnTo>
                  <a:lnTo>
                    <a:pt x="739" y="606"/>
                  </a:lnTo>
                  <a:lnTo>
                    <a:pt x="738" y="608"/>
                  </a:lnTo>
                  <a:lnTo>
                    <a:pt x="738" y="611"/>
                  </a:lnTo>
                  <a:lnTo>
                    <a:pt x="736" y="612"/>
                  </a:lnTo>
                  <a:lnTo>
                    <a:pt x="736" y="614"/>
                  </a:lnTo>
                  <a:lnTo>
                    <a:pt x="735" y="614"/>
                  </a:lnTo>
                  <a:lnTo>
                    <a:pt x="735" y="615"/>
                  </a:lnTo>
                  <a:lnTo>
                    <a:pt x="736" y="615"/>
                  </a:lnTo>
                  <a:lnTo>
                    <a:pt x="736" y="617"/>
                  </a:lnTo>
                  <a:lnTo>
                    <a:pt x="735" y="617"/>
                  </a:lnTo>
                  <a:lnTo>
                    <a:pt x="735" y="618"/>
                  </a:lnTo>
                  <a:lnTo>
                    <a:pt x="735" y="620"/>
                  </a:lnTo>
                  <a:lnTo>
                    <a:pt x="733" y="620"/>
                  </a:lnTo>
                  <a:lnTo>
                    <a:pt x="733" y="618"/>
                  </a:lnTo>
                  <a:lnTo>
                    <a:pt x="731" y="618"/>
                  </a:lnTo>
                  <a:lnTo>
                    <a:pt x="731" y="620"/>
                  </a:lnTo>
                  <a:lnTo>
                    <a:pt x="731" y="621"/>
                  </a:lnTo>
                  <a:lnTo>
                    <a:pt x="733" y="621"/>
                  </a:lnTo>
                  <a:lnTo>
                    <a:pt x="735" y="621"/>
                  </a:lnTo>
                  <a:lnTo>
                    <a:pt x="733" y="621"/>
                  </a:lnTo>
                  <a:lnTo>
                    <a:pt x="733" y="623"/>
                  </a:lnTo>
                  <a:lnTo>
                    <a:pt x="733" y="624"/>
                  </a:lnTo>
                  <a:lnTo>
                    <a:pt x="731" y="626"/>
                  </a:lnTo>
                  <a:lnTo>
                    <a:pt x="731" y="627"/>
                  </a:lnTo>
                  <a:lnTo>
                    <a:pt x="731" y="629"/>
                  </a:lnTo>
                  <a:lnTo>
                    <a:pt x="730" y="629"/>
                  </a:lnTo>
                  <a:lnTo>
                    <a:pt x="728" y="630"/>
                  </a:lnTo>
                  <a:lnTo>
                    <a:pt x="728" y="632"/>
                  </a:lnTo>
                  <a:lnTo>
                    <a:pt x="728" y="633"/>
                  </a:lnTo>
                  <a:lnTo>
                    <a:pt x="727" y="633"/>
                  </a:lnTo>
                  <a:lnTo>
                    <a:pt x="725" y="633"/>
                  </a:lnTo>
                  <a:lnTo>
                    <a:pt x="724" y="633"/>
                  </a:lnTo>
                  <a:lnTo>
                    <a:pt x="724" y="635"/>
                  </a:lnTo>
                  <a:lnTo>
                    <a:pt x="724" y="636"/>
                  </a:lnTo>
                  <a:lnTo>
                    <a:pt x="724" y="638"/>
                  </a:lnTo>
                  <a:lnTo>
                    <a:pt x="722" y="638"/>
                  </a:lnTo>
                  <a:lnTo>
                    <a:pt x="722" y="639"/>
                  </a:lnTo>
                  <a:lnTo>
                    <a:pt x="721" y="642"/>
                  </a:lnTo>
                  <a:lnTo>
                    <a:pt x="721" y="644"/>
                  </a:lnTo>
                  <a:lnTo>
                    <a:pt x="721" y="645"/>
                  </a:lnTo>
                  <a:lnTo>
                    <a:pt x="721" y="647"/>
                  </a:lnTo>
                  <a:lnTo>
                    <a:pt x="719" y="649"/>
                  </a:lnTo>
                  <a:lnTo>
                    <a:pt x="719" y="650"/>
                  </a:lnTo>
                  <a:lnTo>
                    <a:pt x="719" y="652"/>
                  </a:lnTo>
                  <a:lnTo>
                    <a:pt x="721" y="653"/>
                  </a:lnTo>
                  <a:lnTo>
                    <a:pt x="719" y="655"/>
                  </a:lnTo>
                  <a:lnTo>
                    <a:pt x="721" y="658"/>
                  </a:lnTo>
                  <a:lnTo>
                    <a:pt x="721" y="661"/>
                  </a:lnTo>
                  <a:lnTo>
                    <a:pt x="721" y="662"/>
                  </a:lnTo>
                  <a:lnTo>
                    <a:pt x="718" y="664"/>
                  </a:lnTo>
                  <a:lnTo>
                    <a:pt x="716" y="665"/>
                  </a:lnTo>
                  <a:lnTo>
                    <a:pt x="715" y="665"/>
                  </a:lnTo>
                  <a:lnTo>
                    <a:pt x="712" y="667"/>
                  </a:lnTo>
                  <a:lnTo>
                    <a:pt x="710" y="667"/>
                  </a:lnTo>
                  <a:lnTo>
                    <a:pt x="707" y="668"/>
                  </a:lnTo>
                  <a:lnTo>
                    <a:pt x="706" y="670"/>
                  </a:lnTo>
                  <a:lnTo>
                    <a:pt x="706" y="671"/>
                  </a:lnTo>
                  <a:lnTo>
                    <a:pt x="704" y="671"/>
                  </a:lnTo>
                  <a:lnTo>
                    <a:pt x="704" y="673"/>
                  </a:lnTo>
                  <a:lnTo>
                    <a:pt x="701" y="673"/>
                  </a:lnTo>
                  <a:lnTo>
                    <a:pt x="701" y="674"/>
                  </a:lnTo>
                  <a:lnTo>
                    <a:pt x="700" y="674"/>
                  </a:lnTo>
                  <a:lnTo>
                    <a:pt x="700" y="676"/>
                  </a:lnTo>
                  <a:lnTo>
                    <a:pt x="700" y="677"/>
                  </a:lnTo>
                  <a:lnTo>
                    <a:pt x="700" y="679"/>
                  </a:lnTo>
                  <a:lnTo>
                    <a:pt x="701" y="679"/>
                  </a:lnTo>
                  <a:lnTo>
                    <a:pt x="701" y="680"/>
                  </a:lnTo>
                  <a:lnTo>
                    <a:pt x="701" y="679"/>
                  </a:lnTo>
                  <a:lnTo>
                    <a:pt x="704" y="679"/>
                  </a:lnTo>
                  <a:lnTo>
                    <a:pt x="704" y="680"/>
                  </a:lnTo>
                  <a:lnTo>
                    <a:pt x="701" y="680"/>
                  </a:lnTo>
                  <a:lnTo>
                    <a:pt x="700" y="680"/>
                  </a:lnTo>
                  <a:lnTo>
                    <a:pt x="700" y="683"/>
                  </a:lnTo>
                  <a:lnTo>
                    <a:pt x="700" y="685"/>
                  </a:lnTo>
                  <a:lnTo>
                    <a:pt x="700" y="686"/>
                  </a:lnTo>
                  <a:lnTo>
                    <a:pt x="700" y="685"/>
                  </a:lnTo>
                  <a:lnTo>
                    <a:pt x="697" y="685"/>
                  </a:lnTo>
                  <a:lnTo>
                    <a:pt x="692" y="685"/>
                  </a:lnTo>
                  <a:lnTo>
                    <a:pt x="689" y="685"/>
                  </a:lnTo>
                  <a:lnTo>
                    <a:pt x="688" y="685"/>
                  </a:lnTo>
                  <a:lnTo>
                    <a:pt x="686" y="685"/>
                  </a:lnTo>
                  <a:lnTo>
                    <a:pt x="686" y="686"/>
                  </a:lnTo>
                  <a:lnTo>
                    <a:pt x="685" y="686"/>
                  </a:lnTo>
                  <a:lnTo>
                    <a:pt x="683" y="686"/>
                  </a:lnTo>
                  <a:lnTo>
                    <a:pt x="682" y="686"/>
                  </a:lnTo>
                  <a:lnTo>
                    <a:pt x="678" y="686"/>
                  </a:lnTo>
                  <a:lnTo>
                    <a:pt x="678" y="685"/>
                  </a:lnTo>
                  <a:lnTo>
                    <a:pt x="677" y="685"/>
                  </a:lnTo>
                  <a:lnTo>
                    <a:pt x="678" y="685"/>
                  </a:lnTo>
                  <a:lnTo>
                    <a:pt x="677" y="685"/>
                  </a:lnTo>
                  <a:lnTo>
                    <a:pt x="677" y="683"/>
                  </a:lnTo>
                  <a:lnTo>
                    <a:pt x="678" y="680"/>
                  </a:lnTo>
                  <a:lnTo>
                    <a:pt x="678" y="679"/>
                  </a:lnTo>
                  <a:lnTo>
                    <a:pt x="678" y="677"/>
                  </a:lnTo>
                  <a:lnTo>
                    <a:pt x="677" y="677"/>
                  </a:lnTo>
                  <a:lnTo>
                    <a:pt x="675" y="679"/>
                  </a:lnTo>
                  <a:lnTo>
                    <a:pt x="674" y="679"/>
                  </a:lnTo>
                  <a:lnTo>
                    <a:pt x="674" y="680"/>
                  </a:lnTo>
                  <a:lnTo>
                    <a:pt x="674" y="683"/>
                  </a:lnTo>
                  <a:lnTo>
                    <a:pt x="675" y="683"/>
                  </a:lnTo>
                  <a:lnTo>
                    <a:pt x="677" y="685"/>
                  </a:lnTo>
                  <a:lnTo>
                    <a:pt x="677" y="686"/>
                  </a:lnTo>
                  <a:lnTo>
                    <a:pt x="675" y="686"/>
                  </a:lnTo>
                  <a:lnTo>
                    <a:pt x="671" y="686"/>
                  </a:lnTo>
                  <a:lnTo>
                    <a:pt x="669" y="688"/>
                  </a:lnTo>
                  <a:lnTo>
                    <a:pt x="668" y="688"/>
                  </a:lnTo>
                  <a:lnTo>
                    <a:pt x="662" y="688"/>
                  </a:lnTo>
                  <a:lnTo>
                    <a:pt x="660" y="688"/>
                  </a:lnTo>
                  <a:lnTo>
                    <a:pt x="660" y="689"/>
                  </a:lnTo>
                  <a:lnTo>
                    <a:pt x="659" y="689"/>
                  </a:lnTo>
                  <a:lnTo>
                    <a:pt x="659" y="688"/>
                  </a:lnTo>
                  <a:lnTo>
                    <a:pt x="660" y="688"/>
                  </a:lnTo>
                  <a:lnTo>
                    <a:pt x="662" y="688"/>
                  </a:lnTo>
                  <a:lnTo>
                    <a:pt x="663" y="688"/>
                  </a:lnTo>
                  <a:lnTo>
                    <a:pt x="665" y="688"/>
                  </a:lnTo>
                  <a:lnTo>
                    <a:pt x="666" y="688"/>
                  </a:lnTo>
                  <a:lnTo>
                    <a:pt x="668" y="686"/>
                  </a:lnTo>
                  <a:lnTo>
                    <a:pt x="666" y="686"/>
                  </a:lnTo>
                  <a:lnTo>
                    <a:pt x="665" y="686"/>
                  </a:lnTo>
                  <a:lnTo>
                    <a:pt x="665" y="685"/>
                  </a:lnTo>
                  <a:lnTo>
                    <a:pt x="663" y="685"/>
                  </a:lnTo>
                  <a:lnTo>
                    <a:pt x="662" y="685"/>
                  </a:lnTo>
                  <a:lnTo>
                    <a:pt x="660" y="685"/>
                  </a:lnTo>
                  <a:lnTo>
                    <a:pt x="659" y="685"/>
                  </a:lnTo>
                  <a:lnTo>
                    <a:pt x="659" y="686"/>
                  </a:lnTo>
                  <a:lnTo>
                    <a:pt x="659" y="685"/>
                  </a:lnTo>
                  <a:lnTo>
                    <a:pt x="657" y="685"/>
                  </a:lnTo>
                  <a:lnTo>
                    <a:pt x="657" y="686"/>
                  </a:lnTo>
                  <a:lnTo>
                    <a:pt x="657" y="688"/>
                  </a:lnTo>
                  <a:lnTo>
                    <a:pt x="656" y="688"/>
                  </a:lnTo>
                  <a:lnTo>
                    <a:pt x="654" y="688"/>
                  </a:lnTo>
                  <a:lnTo>
                    <a:pt x="654" y="686"/>
                  </a:lnTo>
                  <a:lnTo>
                    <a:pt x="653" y="686"/>
                  </a:lnTo>
                  <a:lnTo>
                    <a:pt x="651" y="686"/>
                  </a:lnTo>
                  <a:lnTo>
                    <a:pt x="653" y="686"/>
                  </a:lnTo>
                  <a:lnTo>
                    <a:pt x="653" y="685"/>
                  </a:lnTo>
                  <a:lnTo>
                    <a:pt x="651" y="685"/>
                  </a:lnTo>
                  <a:lnTo>
                    <a:pt x="651" y="686"/>
                  </a:lnTo>
                  <a:lnTo>
                    <a:pt x="651" y="685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8" y="688"/>
                  </a:lnTo>
                  <a:lnTo>
                    <a:pt x="647" y="688"/>
                  </a:lnTo>
                  <a:lnTo>
                    <a:pt x="645" y="688"/>
                  </a:lnTo>
                  <a:lnTo>
                    <a:pt x="645" y="689"/>
                  </a:lnTo>
                  <a:lnTo>
                    <a:pt x="645" y="691"/>
                  </a:lnTo>
                  <a:lnTo>
                    <a:pt x="645" y="692"/>
                  </a:lnTo>
                  <a:lnTo>
                    <a:pt x="645" y="691"/>
                  </a:lnTo>
                  <a:lnTo>
                    <a:pt x="647" y="691"/>
                  </a:lnTo>
                  <a:lnTo>
                    <a:pt x="645" y="692"/>
                  </a:lnTo>
                  <a:lnTo>
                    <a:pt x="647" y="692"/>
                  </a:lnTo>
                  <a:lnTo>
                    <a:pt x="647" y="694"/>
                  </a:lnTo>
                  <a:lnTo>
                    <a:pt x="647" y="692"/>
                  </a:lnTo>
                  <a:lnTo>
                    <a:pt x="648" y="692"/>
                  </a:lnTo>
                  <a:lnTo>
                    <a:pt x="650" y="694"/>
                  </a:lnTo>
                  <a:lnTo>
                    <a:pt x="648" y="694"/>
                  </a:lnTo>
                  <a:lnTo>
                    <a:pt x="648" y="695"/>
                  </a:lnTo>
                  <a:lnTo>
                    <a:pt x="647" y="695"/>
                  </a:lnTo>
                  <a:lnTo>
                    <a:pt x="645" y="695"/>
                  </a:lnTo>
                  <a:lnTo>
                    <a:pt x="644" y="695"/>
                  </a:lnTo>
                  <a:lnTo>
                    <a:pt x="642" y="695"/>
                  </a:lnTo>
                  <a:lnTo>
                    <a:pt x="641" y="695"/>
                  </a:lnTo>
                  <a:lnTo>
                    <a:pt x="639" y="695"/>
                  </a:lnTo>
                  <a:lnTo>
                    <a:pt x="639" y="697"/>
                  </a:lnTo>
                  <a:lnTo>
                    <a:pt x="639" y="699"/>
                  </a:lnTo>
                  <a:lnTo>
                    <a:pt x="638" y="699"/>
                  </a:lnTo>
                  <a:lnTo>
                    <a:pt x="636" y="699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5" y="700"/>
                  </a:lnTo>
                  <a:lnTo>
                    <a:pt x="636" y="700"/>
                  </a:lnTo>
                  <a:lnTo>
                    <a:pt x="635" y="700"/>
                  </a:lnTo>
                  <a:lnTo>
                    <a:pt x="635" y="702"/>
                  </a:lnTo>
                  <a:lnTo>
                    <a:pt x="635" y="700"/>
                  </a:lnTo>
                  <a:lnTo>
                    <a:pt x="633" y="700"/>
                  </a:lnTo>
                  <a:lnTo>
                    <a:pt x="633" y="702"/>
                  </a:lnTo>
                  <a:lnTo>
                    <a:pt x="632" y="702"/>
                  </a:lnTo>
                  <a:lnTo>
                    <a:pt x="632" y="703"/>
                  </a:lnTo>
                  <a:lnTo>
                    <a:pt x="632" y="705"/>
                  </a:lnTo>
                  <a:lnTo>
                    <a:pt x="632" y="706"/>
                  </a:lnTo>
                  <a:lnTo>
                    <a:pt x="630" y="706"/>
                  </a:lnTo>
                  <a:lnTo>
                    <a:pt x="629" y="706"/>
                  </a:lnTo>
                  <a:lnTo>
                    <a:pt x="627" y="706"/>
                  </a:lnTo>
                  <a:lnTo>
                    <a:pt x="626" y="705"/>
                  </a:lnTo>
                  <a:lnTo>
                    <a:pt x="624" y="705"/>
                  </a:lnTo>
                  <a:lnTo>
                    <a:pt x="622" y="705"/>
                  </a:lnTo>
                  <a:lnTo>
                    <a:pt x="621" y="705"/>
                  </a:lnTo>
                  <a:lnTo>
                    <a:pt x="619" y="706"/>
                  </a:lnTo>
                  <a:lnTo>
                    <a:pt x="618" y="706"/>
                  </a:lnTo>
                  <a:lnTo>
                    <a:pt x="616" y="708"/>
                  </a:lnTo>
                  <a:lnTo>
                    <a:pt x="615" y="708"/>
                  </a:lnTo>
                  <a:lnTo>
                    <a:pt x="615" y="709"/>
                  </a:lnTo>
                  <a:lnTo>
                    <a:pt x="616" y="709"/>
                  </a:lnTo>
                  <a:lnTo>
                    <a:pt x="616" y="708"/>
                  </a:lnTo>
                  <a:lnTo>
                    <a:pt x="618" y="708"/>
                  </a:lnTo>
                  <a:lnTo>
                    <a:pt x="616" y="708"/>
                  </a:lnTo>
                  <a:lnTo>
                    <a:pt x="616" y="709"/>
                  </a:lnTo>
                  <a:lnTo>
                    <a:pt x="616" y="711"/>
                  </a:lnTo>
                  <a:lnTo>
                    <a:pt x="615" y="711"/>
                  </a:lnTo>
                  <a:lnTo>
                    <a:pt x="613" y="711"/>
                  </a:lnTo>
                  <a:lnTo>
                    <a:pt x="615" y="711"/>
                  </a:lnTo>
                  <a:lnTo>
                    <a:pt x="615" y="709"/>
                  </a:lnTo>
                  <a:lnTo>
                    <a:pt x="613" y="709"/>
                  </a:lnTo>
                  <a:lnTo>
                    <a:pt x="612" y="708"/>
                  </a:lnTo>
                  <a:lnTo>
                    <a:pt x="612" y="709"/>
                  </a:lnTo>
                  <a:lnTo>
                    <a:pt x="610" y="709"/>
                  </a:lnTo>
                  <a:lnTo>
                    <a:pt x="612" y="711"/>
                  </a:lnTo>
                  <a:lnTo>
                    <a:pt x="610" y="712"/>
                  </a:lnTo>
                  <a:lnTo>
                    <a:pt x="607" y="712"/>
                  </a:lnTo>
                  <a:lnTo>
                    <a:pt x="604" y="715"/>
                  </a:lnTo>
                  <a:lnTo>
                    <a:pt x="603" y="717"/>
                  </a:lnTo>
                  <a:lnTo>
                    <a:pt x="601" y="717"/>
                  </a:lnTo>
                  <a:lnTo>
                    <a:pt x="601" y="718"/>
                  </a:lnTo>
                  <a:lnTo>
                    <a:pt x="598" y="718"/>
                  </a:lnTo>
                  <a:lnTo>
                    <a:pt x="598" y="720"/>
                  </a:lnTo>
                  <a:lnTo>
                    <a:pt x="598" y="721"/>
                  </a:lnTo>
                  <a:lnTo>
                    <a:pt x="598" y="720"/>
                  </a:lnTo>
                  <a:lnTo>
                    <a:pt x="597" y="721"/>
                  </a:lnTo>
                  <a:lnTo>
                    <a:pt x="597" y="723"/>
                  </a:lnTo>
                  <a:lnTo>
                    <a:pt x="595" y="723"/>
                  </a:lnTo>
                  <a:lnTo>
                    <a:pt x="591" y="727"/>
                  </a:lnTo>
                  <a:lnTo>
                    <a:pt x="589" y="727"/>
                  </a:lnTo>
                  <a:lnTo>
                    <a:pt x="588" y="727"/>
                  </a:lnTo>
                  <a:lnTo>
                    <a:pt x="588" y="729"/>
                  </a:lnTo>
                  <a:lnTo>
                    <a:pt x="586" y="729"/>
                  </a:lnTo>
                  <a:lnTo>
                    <a:pt x="583" y="732"/>
                  </a:lnTo>
                  <a:lnTo>
                    <a:pt x="582" y="732"/>
                  </a:lnTo>
                  <a:lnTo>
                    <a:pt x="582" y="733"/>
                  </a:lnTo>
                  <a:lnTo>
                    <a:pt x="580" y="735"/>
                  </a:lnTo>
                  <a:lnTo>
                    <a:pt x="580" y="736"/>
                  </a:lnTo>
                  <a:lnTo>
                    <a:pt x="579" y="735"/>
                  </a:lnTo>
                  <a:lnTo>
                    <a:pt x="580" y="735"/>
                  </a:lnTo>
                  <a:lnTo>
                    <a:pt x="579" y="735"/>
                  </a:lnTo>
                  <a:lnTo>
                    <a:pt x="579" y="736"/>
                  </a:lnTo>
                  <a:lnTo>
                    <a:pt x="579" y="735"/>
                  </a:lnTo>
                  <a:lnTo>
                    <a:pt x="579" y="736"/>
                  </a:lnTo>
                  <a:lnTo>
                    <a:pt x="580" y="736"/>
                  </a:lnTo>
                  <a:lnTo>
                    <a:pt x="582" y="736"/>
                  </a:lnTo>
                  <a:lnTo>
                    <a:pt x="582" y="738"/>
                  </a:lnTo>
                  <a:lnTo>
                    <a:pt x="580" y="739"/>
                  </a:lnTo>
                  <a:lnTo>
                    <a:pt x="579" y="741"/>
                  </a:lnTo>
                  <a:lnTo>
                    <a:pt x="579" y="742"/>
                  </a:lnTo>
                  <a:lnTo>
                    <a:pt x="577" y="744"/>
                  </a:lnTo>
                  <a:lnTo>
                    <a:pt x="576" y="744"/>
                  </a:lnTo>
                  <a:lnTo>
                    <a:pt x="576" y="745"/>
                  </a:lnTo>
                  <a:lnTo>
                    <a:pt x="576" y="744"/>
                  </a:lnTo>
                  <a:lnTo>
                    <a:pt x="576" y="742"/>
                  </a:lnTo>
                  <a:lnTo>
                    <a:pt x="577" y="741"/>
                  </a:lnTo>
                  <a:lnTo>
                    <a:pt x="576" y="741"/>
                  </a:lnTo>
                  <a:lnTo>
                    <a:pt x="576" y="742"/>
                  </a:lnTo>
                  <a:lnTo>
                    <a:pt x="574" y="742"/>
                  </a:lnTo>
                  <a:lnTo>
                    <a:pt x="574" y="741"/>
                  </a:lnTo>
                  <a:lnTo>
                    <a:pt x="574" y="742"/>
                  </a:lnTo>
                  <a:lnTo>
                    <a:pt x="573" y="742"/>
                  </a:lnTo>
                  <a:lnTo>
                    <a:pt x="574" y="742"/>
                  </a:lnTo>
                  <a:lnTo>
                    <a:pt x="573" y="742"/>
                  </a:lnTo>
                  <a:lnTo>
                    <a:pt x="573" y="741"/>
                  </a:lnTo>
                  <a:lnTo>
                    <a:pt x="573" y="739"/>
                  </a:lnTo>
                  <a:lnTo>
                    <a:pt x="573" y="741"/>
                  </a:lnTo>
                  <a:lnTo>
                    <a:pt x="573" y="742"/>
                  </a:lnTo>
                  <a:lnTo>
                    <a:pt x="573" y="741"/>
                  </a:lnTo>
                  <a:lnTo>
                    <a:pt x="571" y="741"/>
                  </a:lnTo>
                  <a:lnTo>
                    <a:pt x="571" y="742"/>
                  </a:lnTo>
                  <a:lnTo>
                    <a:pt x="569" y="742"/>
                  </a:lnTo>
                  <a:lnTo>
                    <a:pt x="571" y="742"/>
                  </a:lnTo>
                  <a:lnTo>
                    <a:pt x="571" y="744"/>
                  </a:lnTo>
                  <a:lnTo>
                    <a:pt x="571" y="745"/>
                  </a:lnTo>
                  <a:lnTo>
                    <a:pt x="569" y="745"/>
                  </a:lnTo>
                  <a:lnTo>
                    <a:pt x="568" y="745"/>
                  </a:lnTo>
                  <a:lnTo>
                    <a:pt x="566" y="744"/>
                  </a:lnTo>
                  <a:lnTo>
                    <a:pt x="565" y="742"/>
                  </a:lnTo>
                  <a:lnTo>
                    <a:pt x="565" y="744"/>
                  </a:lnTo>
                  <a:lnTo>
                    <a:pt x="565" y="745"/>
                  </a:lnTo>
                  <a:lnTo>
                    <a:pt x="566" y="745"/>
                  </a:lnTo>
                  <a:lnTo>
                    <a:pt x="565" y="745"/>
                  </a:lnTo>
                  <a:lnTo>
                    <a:pt x="566" y="747"/>
                  </a:lnTo>
                  <a:lnTo>
                    <a:pt x="568" y="747"/>
                  </a:lnTo>
                  <a:lnTo>
                    <a:pt x="566" y="747"/>
                  </a:lnTo>
                  <a:lnTo>
                    <a:pt x="568" y="747"/>
                  </a:lnTo>
                  <a:lnTo>
                    <a:pt x="569" y="747"/>
                  </a:lnTo>
                  <a:lnTo>
                    <a:pt x="571" y="747"/>
                  </a:lnTo>
                  <a:lnTo>
                    <a:pt x="571" y="748"/>
                  </a:lnTo>
                  <a:lnTo>
                    <a:pt x="571" y="747"/>
                  </a:lnTo>
                  <a:lnTo>
                    <a:pt x="571" y="748"/>
                  </a:lnTo>
                  <a:lnTo>
                    <a:pt x="569" y="748"/>
                  </a:lnTo>
                  <a:lnTo>
                    <a:pt x="571" y="748"/>
                  </a:lnTo>
                  <a:lnTo>
                    <a:pt x="571" y="747"/>
                  </a:lnTo>
                  <a:lnTo>
                    <a:pt x="573" y="747"/>
                  </a:lnTo>
                  <a:lnTo>
                    <a:pt x="573" y="748"/>
                  </a:lnTo>
                  <a:lnTo>
                    <a:pt x="573" y="747"/>
                  </a:lnTo>
                  <a:lnTo>
                    <a:pt x="573" y="748"/>
                  </a:lnTo>
                  <a:lnTo>
                    <a:pt x="573" y="750"/>
                  </a:lnTo>
                  <a:lnTo>
                    <a:pt x="571" y="753"/>
                  </a:lnTo>
                  <a:lnTo>
                    <a:pt x="569" y="755"/>
                  </a:lnTo>
                  <a:lnTo>
                    <a:pt x="569" y="753"/>
                  </a:lnTo>
                  <a:lnTo>
                    <a:pt x="568" y="753"/>
                  </a:lnTo>
                  <a:lnTo>
                    <a:pt x="568" y="755"/>
                  </a:lnTo>
                  <a:lnTo>
                    <a:pt x="569" y="755"/>
                  </a:lnTo>
                  <a:lnTo>
                    <a:pt x="568" y="755"/>
                  </a:lnTo>
                  <a:lnTo>
                    <a:pt x="566" y="755"/>
                  </a:lnTo>
                  <a:lnTo>
                    <a:pt x="565" y="755"/>
                  </a:lnTo>
                  <a:lnTo>
                    <a:pt x="565" y="756"/>
                  </a:lnTo>
                  <a:lnTo>
                    <a:pt x="566" y="756"/>
                  </a:lnTo>
                  <a:lnTo>
                    <a:pt x="569" y="756"/>
                  </a:lnTo>
                  <a:lnTo>
                    <a:pt x="569" y="755"/>
                  </a:lnTo>
                  <a:lnTo>
                    <a:pt x="569" y="756"/>
                  </a:lnTo>
                  <a:lnTo>
                    <a:pt x="569" y="758"/>
                  </a:lnTo>
                  <a:lnTo>
                    <a:pt x="569" y="759"/>
                  </a:lnTo>
                  <a:lnTo>
                    <a:pt x="569" y="761"/>
                  </a:lnTo>
                  <a:lnTo>
                    <a:pt x="569" y="762"/>
                  </a:lnTo>
                  <a:lnTo>
                    <a:pt x="569" y="764"/>
                  </a:lnTo>
                  <a:lnTo>
                    <a:pt x="568" y="764"/>
                  </a:lnTo>
                  <a:lnTo>
                    <a:pt x="566" y="764"/>
                  </a:lnTo>
                  <a:lnTo>
                    <a:pt x="566" y="762"/>
                  </a:lnTo>
                  <a:lnTo>
                    <a:pt x="566" y="761"/>
                  </a:lnTo>
                  <a:lnTo>
                    <a:pt x="565" y="761"/>
                  </a:lnTo>
                  <a:lnTo>
                    <a:pt x="566" y="761"/>
                  </a:lnTo>
                  <a:lnTo>
                    <a:pt x="565" y="761"/>
                  </a:lnTo>
                  <a:lnTo>
                    <a:pt x="566" y="762"/>
                  </a:lnTo>
                  <a:lnTo>
                    <a:pt x="566" y="764"/>
                  </a:lnTo>
                  <a:lnTo>
                    <a:pt x="566" y="765"/>
                  </a:lnTo>
                  <a:lnTo>
                    <a:pt x="568" y="767"/>
                  </a:lnTo>
                  <a:lnTo>
                    <a:pt x="569" y="767"/>
                  </a:lnTo>
                  <a:lnTo>
                    <a:pt x="569" y="768"/>
                  </a:lnTo>
                  <a:lnTo>
                    <a:pt x="569" y="770"/>
                  </a:lnTo>
                  <a:lnTo>
                    <a:pt x="569" y="771"/>
                  </a:lnTo>
                  <a:lnTo>
                    <a:pt x="569" y="773"/>
                  </a:lnTo>
                  <a:lnTo>
                    <a:pt x="569" y="774"/>
                  </a:lnTo>
                  <a:lnTo>
                    <a:pt x="569" y="776"/>
                  </a:lnTo>
                  <a:lnTo>
                    <a:pt x="571" y="777"/>
                  </a:lnTo>
                  <a:lnTo>
                    <a:pt x="571" y="779"/>
                  </a:lnTo>
                  <a:lnTo>
                    <a:pt x="571" y="780"/>
                  </a:lnTo>
                  <a:lnTo>
                    <a:pt x="571" y="782"/>
                  </a:lnTo>
                  <a:lnTo>
                    <a:pt x="573" y="782"/>
                  </a:lnTo>
                  <a:lnTo>
                    <a:pt x="573" y="783"/>
                  </a:lnTo>
                  <a:lnTo>
                    <a:pt x="573" y="786"/>
                  </a:lnTo>
                  <a:lnTo>
                    <a:pt x="573" y="788"/>
                  </a:lnTo>
                  <a:lnTo>
                    <a:pt x="574" y="788"/>
                  </a:lnTo>
                  <a:lnTo>
                    <a:pt x="574" y="786"/>
                  </a:lnTo>
                  <a:lnTo>
                    <a:pt x="574" y="788"/>
                  </a:lnTo>
                  <a:lnTo>
                    <a:pt x="574" y="789"/>
                  </a:lnTo>
                  <a:lnTo>
                    <a:pt x="574" y="788"/>
                  </a:lnTo>
                  <a:lnTo>
                    <a:pt x="573" y="788"/>
                  </a:lnTo>
                  <a:lnTo>
                    <a:pt x="573" y="789"/>
                  </a:lnTo>
                  <a:lnTo>
                    <a:pt x="573" y="791"/>
                  </a:lnTo>
                  <a:lnTo>
                    <a:pt x="574" y="791"/>
                  </a:lnTo>
                  <a:lnTo>
                    <a:pt x="574" y="792"/>
                  </a:lnTo>
                  <a:lnTo>
                    <a:pt x="574" y="794"/>
                  </a:lnTo>
                  <a:lnTo>
                    <a:pt x="573" y="794"/>
                  </a:lnTo>
                  <a:lnTo>
                    <a:pt x="573" y="795"/>
                  </a:lnTo>
                  <a:lnTo>
                    <a:pt x="573" y="797"/>
                  </a:lnTo>
                  <a:lnTo>
                    <a:pt x="574" y="797"/>
                  </a:lnTo>
                  <a:lnTo>
                    <a:pt x="574" y="798"/>
                  </a:lnTo>
                  <a:lnTo>
                    <a:pt x="573" y="798"/>
                  </a:lnTo>
                  <a:lnTo>
                    <a:pt x="573" y="800"/>
                  </a:lnTo>
                  <a:lnTo>
                    <a:pt x="573" y="802"/>
                  </a:lnTo>
                  <a:lnTo>
                    <a:pt x="574" y="802"/>
                  </a:lnTo>
                  <a:lnTo>
                    <a:pt x="573" y="802"/>
                  </a:lnTo>
                  <a:lnTo>
                    <a:pt x="574" y="802"/>
                  </a:lnTo>
                  <a:lnTo>
                    <a:pt x="574" y="803"/>
                  </a:lnTo>
                  <a:lnTo>
                    <a:pt x="574" y="805"/>
                  </a:lnTo>
                  <a:lnTo>
                    <a:pt x="574" y="806"/>
                  </a:lnTo>
                  <a:lnTo>
                    <a:pt x="574" y="808"/>
                  </a:lnTo>
                  <a:lnTo>
                    <a:pt x="574" y="809"/>
                  </a:lnTo>
                  <a:lnTo>
                    <a:pt x="574" y="811"/>
                  </a:lnTo>
                  <a:lnTo>
                    <a:pt x="574" y="812"/>
                  </a:lnTo>
                  <a:lnTo>
                    <a:pt x="574" y="814"/>
                  </a:lnTo>
                  <a:lnTo>
                    <a:pt x="574" y="815"/>
                  </a:lnTo>
                  <a:lnTo>
                    <a:pt x="573" y="817"/>
                  </a:lnTo>
                  <a:lnTo>
                    <a:pt x="573" y="818"/>
                  </a:lnTo>
                  <a:lnTo>
                    <a:pt x="573" y="820"/>
                  </a:lnTo>
                  <a:lnTo>
                    <a:pt x="573" y="818"/>
                  </a:lnTo>
                  <a:lnTo>
                    <a:pt x="571" y="818"/>
                  </a:lnTo>
                  <a:lnTo>
                    <a:pt x="571" y="817"/>
                  </a:lnTo>
                  <a:lnTo>
                    <a:pt x="571" y="815"/>
                  </a:lnTo>
                  <a:lnTo>
                    <a:pt x="569" y="815"/>
                  </a:lnTo>
                  <a:lnTo>
                    <a:pt x="569" y="817"/>
                  </a:lnTo>
                  <a:lnTo>
                    <a:pt x="571" y="817"/>
                  </a:lnTo>
                  <a:lnTo>
                    <a:pt x="569" y="817"/>
                  </a:lnTo>
                  <a:lnTo>
                    <a:pt x="569" y="818"/>
                  </a:lnTo>
                  <a:lnTo>
                    <a:pt x="571" y="818"/>
                  </a:lnTo>
                  <a:lnTo>
                    <a:pt x="571" y="820"/>
                  </a:lnTo>
                  <a:lnTo>
                    <a:pt x="573" y="820"/>
                  </a:lnTo>
                  <a:lnTo>
                    <a:pt x="573" y="821"/>
                  </a:lnTo>
                  <a:lnTo>
                    <a:pt x="573" y="823"/>
                  </a:lnTo>
                  <a:lnTo>
                    <a:pt x="571" y="823"/>
                  </a:lnTo>
                  <a:lnTo>
                    <a:pt x="569" y="823"/>
                  </a:lnTo>
                  <a:lnTo>
                    <a:pt x="568" y="824"/>
                  </a:lnTo>
                  <a:lnTo>
                    <a:pt x="566" y="824"/>
                  </a:lnTo>
                  <a:lnTo>
                    <a:pt x="562" y="830"/>
                  </a:lnTo>
                  <a:lnTo>
                    <a:pt x="559" y="835"/>
                  </a:lnTo>
                  <a:lnTo>
                    <a:pt x="556" y="839"/>
                  </a:lnTo>
                  <a:lnTo>
                    <a:pt x="554" y="842"/>
                  </a:lnTo>
                  <a:lnTo>
                    <a:pt x="553" y="844"/>
                  </a:lnTo>
                  <a:lnTo>
                    <a:pt x="553" y="847"/>
                  </a:lnTo>
                  <a:lnTo>
                    <a:pt x="551" y="850"/>
                  </a:lnTo>
                  <a:lnTo>
                    <a:pt x="550" y="851"/>
                  </a:lnTo>
                  <a:lnTo>
                    <a:pt x="548" y="861"/>
                  </a:lnTo>
                  <a:lnTo>
                    <a:pt x="548" y="864"/>
                  </a:lnTo>
                  <a:lnTo>
                    <a:pt x="547" y="867"/>
                  </a:lnTo>
                  <a:lnTo>
                    <a:pt x="542" y="876"/>
                  </a:lnTo>
                  <a:lnTo>
                    <a:pt x="542" y="877"/>
                  </a:lnTo>
                  <a:lnTo>
                    <a:pt x="541" y="880"/>
                  </a:lnTo>
                  <a:lnTo>
                    <a:pt x="539" y="883"/>
                  </a:lnTo>
                  <a:lnTo>
                    <a:pt x="538" y="885"/>
                  </a:lnTo>
                  <a:lnTo>
                    <a:pt x="536" y="889"/>
                  </a:lnTo>
                  <a:lnTo>
                    <a:pt x="533" y="892"/>
                  </a:lnTo>
                  <a:lnTo>
                    <a:pt x="530" y="895"/>
                  </a:lnTo>
                  <a:lnTo>
                    <a:pt x="527" y="900"/>
                  </a:lnTo>
                  <a:lnTo>
                    <a:pt x="521" y="903"/>
                  </a:lnTo>
                  <a:lnTo>
                    <a:pt x="518" y="908"/>
                  </a:lnTo>
                  <a:lnTo>
                    <a:pt x="518" y="909"/>
                  </a:lnTo>
                  <a:lnTo>
                    <a:pt x="518" y="908"/>
                  </a:lnTo>
                  <a:lnTo>
                    <a:pt x="518" y="906"/>
                  </a:lnTo>
                  <a:lnTo>
                    <a:pt x="518" y="905"/>
                  </a:lnTo>
                  <a:lnTo>
                    <a:pt x="516" y="905"/>
                  </a:lnTo>
                  <a:lnTo>
                    <a:pt x="518" y="905"/>
                  </a:lnTo>
                  <a:lnTo>
                    <a:pt x="518" y="903"/>
                  </a:lnTo>
                  <a:lnTo>
                    <a:pt x="516" y="901"/>
                  </a:lnTo>
                  <a:lnTo>
                    <a:pt x="516" y="900"/>
                  </a:lnTo>
                  <a:lnTo>
                    <a:pt x="518" y="900"/>
                  </a:lnTo>
                  <a:lnTo>
                    <a:pt x="520" y="901"/>
                  </a:lnTo>
                  <a:lnTo>
                    <a:pt x="521" y="901"/>
                  </a:lnTo>
                  <a:lnTo>
                    <a:pt x="521" y="900"/>
                  </a:lnTo>
                  <a:lnTo>
                    <a:pt x="523" y="900"/>
                  </a:lnTo>
                  <a:lnTo>
                    <a:pt x="524" y="900"/>
                  </a:lnTo>
                  <a:lnTo>
                    <a:pt x="526" y="897"/>
                  </a:lnTo>
                  <a:lnTo>
                    <a:pt x="526" y="895"/>
                  </a:lnTo>
                  <a:lnTo>
                    <a:pt x="527" y="895"/>
                  </a:lnTo>
                  <a:lnTo>
                    <a:pt x="527" y="894"/>
                  </a:lnTo>
                  <a:lnTo>
                    <a:pt x="527" y="895"/>
                  </a:lnTo>
                  <a:lnTo>
                    <a:pt x="529" y="895"/>
                  </a:lnTo>
                  <a:lnTo>
                    <a:pt x="527" y="894"/>
                  </a:lnTo>
                  <a:lnTo>
                    <a:pt x="529" y="892"/>
                  </a:lnTo>
                  <a:lnTo>
                    <a:pt x="529" y="894"/>
                  </a:lnTo>
                  <a:lnTo>
                    <a:pt x="530" y="894"/>
                  </a:lnTo>
                  <a:lnTo>
                    <a:pt x="530" y="892"/>
                  </a:lnTo>
                  <a:lnTo>
                    <a:pt x="532" y="892"/>
                  </a:lnTo>
                  <a:lnTo>
                    <a:pt x="532" y="891"/>
                  </a:lnTo>
                  <a:lnTo>
                    <a:pt x="533" y="889"/>
                  </a:lnTo>
                  <a:lnTo>
                    <a:pt x="533" y="886"/>
                  </a:lnTo>
                  <a:lnTo>
                    <a:pt x="533" y="885"/>
                  </a:lnTo>
                  <a:lnTo>
                    <a:pt x="532" y="883"/>
                  </a:lnTo>
                  <a:lnTo>
                    <a:pt x="532" y="882"/>
                  </a:lnTo>
                  <a:lnTo>
                    <a:pt x="532" y="880"/>
                  </a:lnTo>
                  <a:lnTo>
                    <a:pt x="533" y="880"/>
                  </a:lnTo>
                  <a:lnTo>
                    <a:pt x="533" y="882"/>
                  </a:lnTo>
                  <a:lnTo>
                    <a:pt x="535" y="880"/>
                  </a:lnTo>
                  <a:lnTo>
                    <a:pt x="535" y="882"/>
                  </a:lnTo>
                  <a:lnTo>
                    <a:pt x="536" y="883"/>
                  </a:lnTo>
                  <a:lnTo>
                    <a:pt x="536" y="882"/>
                  </a:lnTo>
                  <a:lnTo>
                    <a:pt x="535" y="880"/>
                  </a:lnTo>
                  <a:lnTo>
                    <a:pt x="536" y="880"/>
                  </a:lnTo>
                  <a:lnTo>
                    <a:pt x="536" y="879"/>
                  </a:lnTo>
                  <a:lnTo>
                    <a:pt x="536" y="877"/>
                  </a:lnTo>
                  <a:lnTo>
                    <a:pt x="535" y="877"/>
                  </a:lnTo>
                  <a:lnTo>
                    <a:pt x="536" y="877"/>
                  </a:lnTo>
                  <a:lnTo>
                    <a:pt x="538" y="876"/>
                  </a:lnTo>
                  <a:lnTo>
                    <a:pt x="539" y="876"/>
                  </a:lnTo>
                  <a:lnTo>
                    <a:pt x="539" y="874"/>
                  </a:lnTo>
                  <a:lnTo>
                    <a:pt x="541" y="873"/>
                  </a:lnTo>
                  <a:lnTo>
                    <a:pt x="541" y="871"/>
                  </a:lnTo>
                  <a:lnTo>
                    <a:pt x="539" y="867"/>
                  </a:lnTo>
                  <a:lnTo>
                    <a:pt x="539" y="865"/>
                  </a:lnTo>
                  <a:lnTo>
                    <a:pt x="538" y="864"/>
                  </a:lnTo>
                  <a:lnTo>
                    <a:pt x="539" y="864"/>
                  </a:lnTo>
                  <a:lnTo>
                    <a:pt x="541" y="865"/>
                  </a:lnTo>
                  <a:lnTo>
                    <a:pt x="541" y="867"/>
                  </a:lnTo>
                  <a:lnTo>
                    <a:pt x="542" y="867"/>
                  </a:lnTo>
                  <a:lnTo>
                    <a:pt x="542" y="865"/>
                  </a:lnTo>
                  <a:lnTo>
                    <a:pt x="542" y="864"/>
                  </a:lnTo>
                  <a:lnTo>
                    <a:pt x="542" y="862"/>
                  </a:lnTo>
                  <a:lnTo>
                    <a:pt x="541" y="861"/>
                  </a:lnTo>
                  <a:lnTo>
                    <a:pt x="539" y="861"/>
                  </a:lnTo>
                  <a:lnTo>
                    <a:pt x="539" y="862"/>
                  </a:lnTo>
                  <a:lnTo>
                    <a:pt x="538" y="862"/>
                  </a:lnTo>
                  <a:lnTo>
                    <a:pt x="536" y="862"/>
                  </a:lnTo>
                  <a:lnTo>
                    <a:pt x="536" y="864"/>
                  </a:lnTo>
                  <a:lnTo>
                    <a:pt x="535" y="864"/>
                  </a:lnTo>
                  <a:lnTo>
                    <a:pt x="535" y="865"/>
                  </a:lnTo>
                  <a:lnTo>
                    <a:pt x="533" y="865"/>
                  </a:lnTo>
                  <a:lnTo>
                    <a:pt x="532" y="865"/>
                  </a:lnTo>
                  <a:lnTo>
                    <a:pt x="532" y="864"/>
                  </a:lnTo>
                  <a:lnTo>
                    <a:pt x="532" y="862"/>
                  </a:lnTo>
                  <a:lnTo>
                    <a:pt x="533" y="862"/>
                  </a:lnTo>
                  <a:lnTo>
                    <a:pt x="532" y="862"/>
                  </a:lnTo>
                  <a:lnTo>
                    <a:pt x="532" y="861"/>
                  </a:lnTo>
                  <a:lnTo>
                    <a:pt x="530" y="861"/>
                  </a:lnTo>
                  <a:lnTo>
                    <a:pt x="530" y="862"/>
                  </a:lnTo>
                  <a:lnTo>
                    <a:pt x="529" y="861"/>
                  </a:lnTo>
                  <a:lnTo>
                    <a:pt x="527" y="861"/>
                  </a:lnTo>
                  <a:lnTo>
                    <a:pt x="527" y="859"/>
                  </a:lnTo>
                  <a:lnTo>
                    <a:pt x="527" y="858"/>
                  </a:lnTo>
                  <a:lnTo>
                    <a:pt x="527" y="856"/>
                  </a:lnTo>
                  <a:lnTo>
                    <a:pt x="526" y="856"/>
                  </a:lnTo>
                  <a:lnTo>
                    <a:pt x="526" y="858"/>
                  </a:lnTo>
                  <a:lnTo>
                    <a:pt x="526" y="859"/>
                  </a:lnTo>
                  <a:lnTo>
                    <a:pt x="526" y="861"/>
                  </a:lnTo>
                  <a:lnTo>
                    <a:pt x="527" y="861"/>
                  </a:lnTo>
                  <a:lnTo>
                    <a:pt x="527" y="862"/>
                  </a:lnTo>
                  <a:lnTo>
                    <a:pt x="529" y="864"/>
                  </a:lnTo>
                  <a:lnTo>
                    <a:pt x="529" y="862"/>
                  </a:lnTo>
                  <a:lnTo>
                    <a:pt x="529" y="864"/>
                  </a:lnTo>
                  <a:lnTo>
                    <a:pt x="530" y="864"/>
                  </a:lnTo>
                  <a:lnTo>
                    <a:pt x="532" y="864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29" y="865"/>
                  </a:lnTo>
                  <a:lnTo>
                    <a:pt x="529" y="867"/>
                  </a:lnTo>
                  <a:lnTo>
                    <a:pt x="527" y="868"/>
                  </a:lnTo>
                  <a:lnTo>
                    <a:pt x="527" y="870"/>
                  </a:lnTo>
                  <a:lnTo>
                    <a:pt x="529" y="870"/>
                  </a:lnTo>
                  <a:lnTo>
                    <a:pt x="529" y="871"/>
                  </a:lnTo>
                  <a:lnTo>
                    <a:pt x="529" y="873"/>
                  </a:lnTo>
                  <a:lnTo>
                    <a:pt x="529" y="874"/>
                  </a:lnTo>
                  <a:lnTo>
                    <a:pt x="529" y="873"/>
                  </a:lnTo>
                  <a:lnTo>
                    <a:pt x="527" y="871"/>
                  </a:lnTo>
                  <a:lnTo>
                    <a:pt x="526" y="871"/>
                  </a:lnTo>
                  <a:lnTo>
                    <a:pt x="527" y="874"/>
                  </a:lnTo>
                  <a:lnTo>
                    <a:pt x="527" y="876"/>
                  </a:lnTo>
                  <a:lnTo>
                    <a:pt x="527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80"/>
                  </a:lnTo>
                  <a:lnTo>
                    <a:pt x="527" y="882"/>
                  </a:lnTo>
                  <a:lnTo>
                    <a:pt x="524" y="882"/>
                  </a:lnTo>
                  <a:lnTo>
                    <a:pt x="523" y="883"/>
                  </a:lnTo>
                  <a:lnTo>
                    <a:pt x="523" y="885"/>
                  </a:lnTo>
                  <a:lnTo>
                    <a:pt x="521" y="886"/>
                  </a:lnTo>
                  <a:lnTo>
                    <a:pt x="520" y="886"/>
                  </a:lnTo>
                  <a:lnTo>
                    <a:pt x="518" y="886"/>
                  </a:lnTo>
                  <a:lnTo>
                    <a:pt x="516" y="889"/>
                  </a:lnTo>
                  <a:lnTo>
                    <a:pt x="516" y="891"/>
                  </a:lnTo>
                  <a:lnTo>
                    <a:pt x="516" y="892"/>
                  </a:lnTo>
                  <a:lnTo>
                    <a:pt x="516" y="894"/>
                  </a:lnTo>
                  <a:lnTo>
                    <a:pt x="516" y="895"/>
                  </a:lnTo>
                  <a:lnTo>
                    <a:pt x="516" y="897"/>
                  </a:lnTo>
                  <a:lnTo>
                    <a:pt x="516" y="895"/>
                  </a:lnTo>
                  <a:lnTo>
                    <a:pt x="516" y="894"/>
                  </a:lnTo>
                  <a:lnTo>
                    <a:pt x="515" y="894"/>
                  </a:lnTo>
                  <a:lnTo>
                    <a:pt x="515" y="895"/>
                  </a:lnTo>
                  <a:lnTo>
                    <a:pt x="516" y="895"/>
                  </a:lnTo>
                  <a:lnTo>
                    <a:pt x="516" y="897"/>
                  </a:lnTo>
                  <a:lnTo>
                    <a:pt x="515" y="897"/>
                  </a:lnTo>
                  <a:lnTo>
                    <a:pt x="513" y="898"/>
                  </a:lnTo>
                  <a:lnTo>
                    <a:pt x="513" y="900"/>
                  </a:lnTo>
                  <a:lnTo>
                    <a:pt x="513" y="901"/>
                  </a:lnTo>
                  <a:lnTo>
                    <a:pt x="515" y="901"/>
                  </a:lnTo>
                  <a:lnTo>
                    <a:pt x="515" y="903"/>
                  </a:lnTo>
                  <a:lnTo>
                    <a:pt x="513" y="903"/>
                  </a:lnTo>
                  <a:lnTo>
                    <a:pt x="513" y="905"/>
                  </a:lnTo>
                  <a:lnTo>
                    <a:pt x="513" y="906"/>
                  </a:lnTo>
                  <a:lnTo>
                    <a:pt x="515" y="906"/>
                  </a:lnTo>
                  <a:lnTo>
                    <a:pt x="513" y="906"/>
                  </a:lnTo>
                  <a:lnTo>
                    <a:pt x="515" y="908"/>
                  </a:lnTo>
                  <a:lnTo>
                    <a:pt x="515" y="906"/>
                  </a:lnTo>
                  <a:lnTo>
                    <a:pt x="516" y="906"/>
                  </a:lnTo>
                  <a:lnTo>
                    <a:pt x="515" y="908"/>
                  </a:lnTo>
                  <a:lnTo>
                    <a:pt x="516" y="908"/>
                  </a:lnTo>
                  <a:lnTo>
                    <a:pt x="516" y="906"/>
                  </a:lnTo>
                  <a:lnTo>
                    <a:pt x="516" y="908"/>
                  </a:lnTo>
                  <a:lnTo>
                    <a:pt x="516" y="909"/>
                  </a:lnTo>
                  <a:lnTo>
                    <a:pt x="515" y="911"/>
                  </a:lnTo>
                  <a:lnTo>
                    <a:pt x="515" y="912"/>
                  </a:lnTo>
                  <a:lnTo>
                    <a:pt x="513" y="917"/>
                  </a:lnTo>
                  <a:lnTo>
                    <a:pt x="512" y="921"/>
                  </a:lnTo>
                  <a:lnTo>
                    <a:pt x="512" y="924"/>
                  </a:lnTo>
                  <a:lnTo>
                    <a:pt x="510" y="932"/>
                  </a:lnTo>
                  <a:lnTo>
                    <a:pt x="509" y="935"/>
                  </a:lnTo>
                  <a:lnTo>
                    <a:pt x="507" y="936"/>
                  </a:lnTo>
                  <a:lnTo>
                    <a:pt x="506" y="938"/>
                  </a:lnTo>
                  <a:lnTo>
                    <a:pt x="503" y="941"/>
                  </a:lnTo>
                  <a:lnTo>
                    <a:pt x="501" y="944"/>
                  </a:lnTo>
                  <a:lnTo>
                    <a:pt x="500" y="945"/>
                  </a:lnTo>
                  <a:lnTo>
                    <a:pt x="498" y="947"/>
                  </a:lnTo>
                  <a:lnTo>
                    <a:pt x="497" y="947"/>
                  </a:lnTo>
                  <a:lnTo>
                    <a:pt x="497" y="945"/>
                  </a:lnTo>
                  <a:lnTo>
                    <a:pt x="494" y="945"/>
                  </a:lnTo>
                  <a:lnTo>
                    <a:pt x="492" y="944"/>
                  </a:lnTo>
                  <a:lnTo>
                    <a:pt x="492" y="942"/>
                  </a:lnTo>
                  <a:lnTo>
                    <a:pt x="492" y="938"/>
                  </a:lnTo>
                  <a:lnTo>
                    <a:pt x="491" y="935"/>
                  </a:lnTo>
                  <a:lnTo>
                    <a:pt x="491" y="933"/>
                  </a:lnTo>
                  <a:lnTo>
                    <a:pt x="491" y="932"/>
                  </a:lnTo>
                  <a:lnTo>
                    <a:pt x="491" y="930"/>
                  </a:lnTo>
                  <a:lnTo>
                    <a:pt x="492" y="930"/>
                  </a:lnTo>
                  <a:lnTo>
                    <a:pt x="494" y="929"/>
                  </a:lnTo>
                  <a:lnTo>
                    <a:pt x="494" y="927"/>
                  </a:lnTo>
                  <a:lnTo>
                    <a:pt x="494" y="926"/>
                  </a:lnTo>
                  <a:lnTo>
                    <a:pt x="497" y="926"/>
                  </a:lnTo>
                  <a:lnTo>
                    <a:pt x="497" y="924"/>
                  </a:lnTo>
                  <a:lnTo>
                    <a:pt x="498" y="924"/>
                  </a:lnTo>
                  <a:lnTo>
                    <a:pt x="498" y="923"/>
                  </a:lnTo>
                  <a:lnTo>
                    <a:pt x="498" y="921"/>
                  </a:lnTo>
                  <a:lnTo>
                    <a:pt x="497" y="920"/>
                  </a:lnTo>
                  <a:lnTo>
                    <a:pt x="494" y="920"/>
                  </a:lnTo>
                  <a:lnTo>
                    <a:pt x="492" y="920"/>
                  </a:lnTo>
                  <a:lnTo>
                    <a:pt x="492" y="918"/>
                  </a:lnTo>
                  <a:lnTo>
                    <a:pt x="491" y="918"/>
                  </a:lnTo>
                  <a:lnTo>
                    <a:pt x="489" y="917"/>
                  </a:lnTo>
                  <a:lnTo>
                    <a:pt x="488" y="917"/>
                  </a:lnTo>
                  <a:lnTo>
                    <a:pt x="488" y="915"/>
                  </a:lnTo>
                  <a:lnTo>
                    <a:pt x="486" y="915"/>
                  </a:lnTo>
                  <a:lnTo>
                    <a:pt x="486" y="914"/>
                  </a:lnTo>
                  <a:lnTo>
                    <a:pt x="485" y="914"/>
                  </a:lnTo>
                  <a:lnTo>
                    <a:pt x="485" y="912"/>
                  </a:lnTo>
                  <a:lnTo>
                    <a:pt x="485" y="911"/>
                  </a:lnTo>
                  <a:lnTo>
                    <a:pt x="483" y="909"/>
                  </a:lnTo>
                  <a:lnTo>
                    <a:pt x="482" y="908"/>
                  </a:lnTo>
                  <a:lnTo>
                    <a:pt x="482" y="906"/>
                  </a:lnTo>
                  <a:lnTo>
                    <a:pt x="480" y="906"/>
                  </a:lnTo>
                  <a:lnTo>
                    <a:pt x="480" y="905"/>
                  </a:lnTo>
                  <a:lnTo>
                    <a:pt x="479" y="905"/>
                  </a:lnTo>
                  <a:lnTo>
                    <a:pt x="477" y="903"/>
                  </a:lnTo>
                  <a:lnTo>
                    <a:pt x="476" y="903"/>
                  </a:lnTo>
                  <a:lnTo>
                    <a:pt x="476" y="901"/>
                  </a:lnTo>
                  <a:lnTo>
                    <a:pt x="474" y="901"/>
                  </a:lnTo>
                  <a:lnTo>
                    <a:pt x="474" y="903"/>
                  </a:lnTo>
                  <a:lnTo>
                    <a:pt x="473" y="903"/>
                  </a:lnTo>
                  <a:lnTo>
                    <a:pt x="471" y="901"/>
                  </a:lnTo>
                  <a:lnTo>
                    <a:pt x="471" y="900"/>
                  </a:lnTo>
                  <a:lnTo>
                    <a:pt x="470" y="900"/>
                  </a:lnTo>
                  <a:lnTo>
                    <a:pt x="468" y="898"/>
                  </a:lnTo>
                  <a:lnTo>
                    <a:pt x="467" y="897"/>
                  </a:lnTo>
                  <a:lnTo>
                    <a:pt x="465" y="897"/>
                  </a:lnTo>
                  <a:lnTo>
                    <a:pt x="465" y="895"/>
                  </a:lnTo>
                  <a:lnTo>
                    <a:pt x="465" y="894"/>
                  </a:lnTo>
                  <a:lnTo>
                    <a:pt x="463" y="894"/>
                  </a:lnTo>
                  <a:lnTo>
                    <a:pt x="463" y="892"/>
                  </a:lnTo>
                  <a:lnTo>
                    <a:pt x="462" y="892"/>
                  </a:lnTo>
                  <a:lnTo>
                    <a:pt x="457" y="891"/>
                  </a:lnTo>
                  <a:lnTo>
                    <a:pt x="456" y="891"/>
                  </a:lnTo>
                  <a:lnTo>
                    <a:pt x="456" y="889"/>
                  </a:lnTo>
                  <a:lnTo>
                    <a:pt x="454" y="889"/>
                  </a:lnTo>
                  <a:lnTo>
                    <a:pt x="454" y="886"/>
                  </a:lnTo>
                  <a:lnTo>
                    <a:pt x="453" y="886"/>
                  </a:lnTo>
                  <a:lnTo>
                    <a:pt x="453" y="889"/>
                  </a:lnTo>
                  <a:lnTo>
                    <a:pt x="451" y="886"/>
                  </a:lnTo>
                  <a:lnTo>
                    <a:pt x="450" y="886"/>
                  </a:lnTo>
                  <a:lnTo>
                    <a:pt x="448" y="885"/>
                  </a:lnTo>
                  <a:lnTo>
                    <a:pt x="448" y="883"/>
                  </a:lnTo>
                  <a:lnTo>
                    <a:pt x="447" y="883"/>
                  </a:lnTo>
                  <a:lnTo>
                    <a:pt x="447" y="882"/>
                  </a:lnTo>
                  <a:lnTo>
                    <a:pt x="445" y="882"/>
                  </a:lnTo>
                  <a:lnTo>
                    <a:pt x="445" y="880"/>
                  </a:lnTo>
                  <a:lnTo>
                    <a:pt x="444" y="879"/>
                  </a:lnTo>
                  <a:lnTo>
                    <a:pt x="442" y="877"/>
                  </a:lnTo>
                  <a:lnTo>
                    <a:pt x="441" y="876"/>
                  </a:lnTo>
                  <a:lnTo>
                    <a:pt x="439" y="876"/>
                  </a:lnTo>
                  <a:lnTo>
                    <a:pt x="439" y="877"/>
                  </a:lnTo>
                  <a:lnTo>
                    <a:pt x="439" y="879"/>
                  </a:lnTo>
                  <a:lnTo>
                    <a:pt x="438" y="877"/>
                  </a:lnTo>
                  <a:lnTo>
                    <a:pt x="438" y="879"/>
                  </a:lnTo>
                  <a:lnTo>
                    <a:pt x="438" y="880"/>
                  </a:lnTo>
                  <a:lnTo>
                    <a:pt x="436" y="880"/>
                  </a:lnTo>
                  <a:lnTo>
                    <a:pt x="435" y="879"/>
                  </a:lnTo>
                  <a:lnTo>
                    <a:pt x="433" y="879"/>
                  </a:lnTo>
                  <a:lnTo>
                    <a:pt x="433" y="877"/>
                  </a:lnTo>
                  <a:lnTo>
                    <a:pt x="433" y="876"/>
                  </a:lnTo>
                  <a:lnTo>
                    <a:pt x="432" y="876"/>
                  </a:lnTo>
                  <a:lnTo>
                    <a:pt x="432" y="874"/>
                  </a:lnTo>
                  <a:lnTo>
                    <a:pt x="430" y="873"/>
                  </a:lnTo>
                  <a:lnTo>
                    <a:pt x="429" y="871"/>
                  </a:lnTo>
                  <a:lnTo>
                    <a:pt x="427" y="871"/>
                  </a:lnTo>
                  <a:lnTo>
                    <a:pt x="427" y="870"/>
                  </a:lnTo>
                  <a:lnTo>
                    <a:pt x="426" y="870"/>
                  </a:lnTo>
                  <a:lnTo>
                    <a:pt x="426" y="868"/>
                  </a:lnTo>
                  <a:lnTo>
                    <a:pt x="424" y="868"/>
                  </a:lnTo>
                  <a:lnTo>
                    <a:pt x="423" y="867"/>
                  </a:lnTo>
                  <a:lnTo>
                    <a:pt x="421" y="865"/>
                  </a:lnTo>
                  <a:lnTo>
                    <a:pt x="420" y="865"/>
                  </a:lnTo>
                  <a:lnTo>
                    <a:pt x="420" y="864"/>
                  </a:lnTo>
                  <a:lnTo>
                    <a:pt x="418" y="864"/>
                  </a:lnTo>
                  <a:lnTo>
                    <a:pt x="418" y="862"/>
                  </a:lnTo>
                  <a:lnTo>
                    <a:pt x="417" y="862"/>
                  </a:lnTo>
                  <a:lnTo>
                    <a:pt x="417" y="861"/>
                  </a:lnTo>
                  <a:lnTo>
                    <a:pt x="415" y="861"/>
                  </a:lnTo>
                  <a:lnTo>
                    <a:pt x="414" y="859"/>
                  </a:lnTo>
                  <a:lnTo>
                    <a:pt x="412" y="858"/>
                  </a:lnTo>
                  <a:lnTo>
                    <a:pt x="410" y="858"/>
                  </a:lnTo>
                  <a:lnTo>
                    <a:pt x="409" y="858"/>
                  </a:lnTo>
                  <a:lnTo>
                    <a:pt x="407" y="858"/>
                  </a:lnTo>
                  <a:lnTo>
                    <a:pt x="407" y="859"/>
                  </a:lnTo>
                  <a:lnTo>
                    <a:pt x="406" y="859"/>
                  </a:lnTo>
                  <a:lnTo>
                    <a:pt x="406" y="861"/>
                  </a:lnTo>
                  <a:lnTo>
                    <a:pt x="406" y="862"/>
                  </a:lnTo>
                  <a:lnTo>
                    <a:pt x="404" y="862"/>
                  </a:lnTo>
                  <a:lnTo>
                    <a:pt x="403" y="862"/>
                  </a:lnTo>
                  <a:lnTo>
                    <a:pt x="401" y="862"/>
                  </a:lnTo>
                  <a:lnTo>
                    <a:pt x="400" y="862"/>
                  </a:lnTo>
                  <a:lnTo>
                    <a:pt x="398" y="862"/>
                  </a:lnTo>
                  <a:lnTo>
                    <a:pt x="397" y="861"/>
                  </a:lnTo>
                  <a:close/>
                  <a:moveTo>
                    <a:pt x="753" y="453"/>
                  </a:moveTo>
                  <a:lnTo>
                    <a:pt x="754" y="455"/>
                  </a:lnTo>
                  <a:lnTo>
                    <a:pt x="753" y="455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4" y="458"/>
                  </a:lnTo>
                  <a:lnTo>
                    <a:pt x="754" y="459"/>
                  </a:lnTo>
                  <a:lnTo>
                    <a:pt x="753" y="459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1" y="456"/>
                  </a:lnTo>
                  <a:lnTo>
                    <a:pt x="753" y="456"/>
                  </a:lnTo>
                  <a:lnTo>
                    <a:pt x="753" y="455"/>
                  </a:lnTo>
                  <a:lnTo>
                    <a:pt x="751" y="455"/>
                  </a:lnTo>
                  <a:lnTo>
                    <a:pt x="751" y="453"/>
                  </a:lnTo>
                  <a:lnTo>
                    <a:pt x="753" y="453"/>
                  </a:lnTo>
                  <a:close/>
                  <a:moveTo>
                    <a:pt x="759" y="441"/>
                  </a:moveTo>
                  <a:lnTo>
                    <a:pt x="760" y="443"/>
                  </a:lnTo>
                  <a:lnTo>
                    <a:pt x="759" y="443"/>
                  </a:lnTo>
                  <a:lnTo>
                    <a:pt x="759" y="444"/>
                  </a:lnTo>
                  <a:lnTo>
                    <a:pt x="757" y="444"/>
                  </a:lnTo>
                  <a:lnTo>
                    <a:pt x="757" y="446"/>
                  </a:lnTo>
                  <a:lnTo>
                    <a:pt x="756" y="446"/>
                  </a:lnTo>
                  <a:lnTo>
                    <a:pt x="756" y="447"/>
                  </a:lnTo>
                  <a:lnTo>
                    <a:pt x="756" y="446"/>
                  </a:lnTo>
                  <a:lnTo>
                    <a:pt x="756" y="444"/>
                  </a:lnTo>
                  <a:lnTo>
                    <a:pt x="757" y="444"/>
                  </a:lnTo>
                  <a:lnTo>
                    <a:pt x="757" y="443"/>
                  </a:lnTo>
                  <a:lnTo>
                    <a:pt x="757" y="441"/>
                  </a:lnTo>
                  <a:lnTo>
                    <a:pt x="757" y="443"/>
                  </a:lnTo>
                  <a:lnTo>
                    <a:pt x="757" y="441"/>
                  </a:lnTo>
                  <a:lnTo>
                    <a:pt x="757" y="439"/>
                  </a:lnTo>
                  <a:lnTo>
                    <a:pt x="759" y="441"/>
                  </a:lnTo>
                  <a:close/>
                  <a:moveTo>
                    <a:pt x="627" y="197"/>
                  </a:moveTo>
                  <a:lnTo>
                    <a:pt x="629" y="196"/>
                  </a:lnTo>
                  <a:lnTo>
                    <a:pt x="629" y="199"/>
                  </a:lnTo>
                  <a:lnTo>
                    <a:pt x="627" y="199"/>
                  </a:lnTo>
                  <a:lnTo>
                    <a:pt x="627" y="200"/>
                  </a:lnTo>
                  <a:lnTo>
                    <a:pt x="627" y="202"/>
                  </a:lnTo>
                  <a:lnTo>
                    <a:pt x="626" y="202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6" y="200"/>
                  </a:lnTo>
                  <a:lnTo>
                    <a:pt x="627" y="200"/>
                  </a:lnTo>
                  <a:lnTo>
                    <a:pt x="627" y="199"/>
                  </a:lnTo>
                  <a:lnTo>
                    <a:pt x="626" y="199"/>
                  </a:lnTo>
                  <a:lnTo>
                    <a:pt x="626" y="197"/>
                  </a:lnTo>
                  <a:lnTo>
                    <a:pt x="627" y="196"/>
                  </a:lnTo>
                  <a:lnTo>
                    <a:pt x="627" y="194"/>
                  </a:lnTo>
                  <a:lnTo>
                    <a:pt x="629" y="194"/>
                  </a:lnTo>
                  <a:lnTo>
                    <a:pt x="629" y="196"/>
                  </a:lnTo>
                  <a:lnTo>
                    <a:pt x="627" y="197"/>
                  </a:lnTo>
                  <a:close/>
                  <a:moveTo>
                    <a:pt x="680" y="194"/>
                  </a:moveTo>
                  <a:lnTo>
                    <a:pt x="680" y="196"/>
                  </a:lnTo>
                  <a:lnTo>
                    <a:pt x="678" y="196"/>
                  </a:lnTo>
                  <a:lnTo>
                    <a:pt x="678" y="194"/>
                  </a:lnTo>
                  <a:lnTo>
                    <a:pt x="677" y="194"/>
                  </a:lnTo>
                  <a:lnTo>
                    <a:pt x="678" y="194"/>
                  </a:lnTo>
                  <a:lnTo>
                    <a:pt x="680" y="194"/>
                  </a:lnTo>
                  <a:close/>
                  <a:moveTo>
                    <a:pt x="645" y="183"/>
                  </a:moveTo>
                  <a:lnTo>
                    <a:pt x="647" y="183"/>
                  </a:lnTo>
                  <a:lnTo>
                    <a:pt x="647" y="185"/>
                  </a:lnTo>
                  <a:lnTo>
                    <a:pt x="645" y="185"/>
                  </a:lnTo>
                  <a:lnTo>
                    <a:pt x="645" y="187"/>
                  </a:lnTo>
                  <a:lnTo>
                    <a:pt x="644" y="187"/>
                  </a:lnTo>
                  <a:lnTo>
                    <a:pt x="644" y="188"/>
                  </a:lnTo>
                  <a:lnTo>
                    <a:pt x="644" y="187"/>
                  </a:lnTo>
                  <a:lnTo>
                    <a:pt x="644" y="185"/>
                  </a:lnTo>
                  <a:lnTo>
                    <a:pt x="644" y="183"/>
                  </a:lnTo>
                  <a:lnTo>
                    <a:pt x="645" y="183"/>
                  </a:lnTo>
                  <a:close/>
                  <a:moveTo>
                    <a:pt x="526" y="171"/>
                  </a:moveTo>
                  <a:lnTo>
                    <a:pt x="526" y="173"/>
                  </a:lnTo>
                  <a:lnTo>
                    <a:pt x="524" y="173"/>
                  </a:lnTo>
                  <a:lnTo>
                    <a:pt x="524" y="174"/>
                  </a:lnTo>
                  <a:lnTo>
                    <a:pt x="523" y="174"/>
                  </a:lnTo>
                  <a:lnTo>
                    <a:pt x="521" y="174"/>
                  </a:lnTo>
                  <a:lnTo>
                    <a:pt x="521" y="173"/>
                  </a:lnTo>
                  <a:lnTo>
                    <a:pt x="523" y="173"/>
                  </a:lnTo>
                  <a:lnTo>
                    <a:pt x="523" y="171"/>
                  </a:lnTo>
                  <a:lnTo>
                    <a:pt x="524" y="171"/>
                  </a:lnTo>
                  <a:lnTo>
                    <a:pt x="524" y="170"/>
                  </a:lnTo>
                  <a:lnTo>
                    <a:pt x="524" y="171"/>
                  </a:lnTo>
                  <a:lnTo>
                    <a:pt x="526" y="171"/>
                  </a:lnTo>
                  <a:close/>
                  <a:moveTo>
                    <a:pt x="619" y="158"/>
                  </a:moveTo>
                  <a:lnTo>
                    <a:pt x="619" y="159"/>
                  </a:lnTo>
                  <a:lnTo>
                    <a:pt x="618" y="159"/>
                  </a:lnTo>
                  <a:lnTo>
                    <a:pt x="619" y="159"/>
                  </a:lnTo>
                  <a:lnTo>
                    <a:pt x="619" y="161"/>
                  </a:lnTo>
                  <a:lnTo>
                    <a:pt x="618" y="161"/>
                  </a:lnTo>
                  <a:lnTo>
                    <a:pt x="616" y="161"/>
                  </a:lnTo>
                  <a:lnTo>
                    <a:pt x="616" y="159"/>
                  </a:lnTo>
                  <a:lnTo>
                    <a:pt x="616" y="161"/>
                  </a:lnTo>
                  <a:lnTo>
                    <a:pt x="618" y="159"/>
                  </a:lnTo>
                  <a:lnTo>
                    <a:pt x="616" y="159"/>
                  </a:lnTo>
                  <a:lnTo>
                    <a:pt x="616" y="158"/>
                  </a:lnTo>
                  <a:lnTo>
                    <a:pt x="618" y="158"/>
                  </a:lnTo>
                  <a:lnTo>
                    <a:pt x="618" y="159"/>
                  </a:lnTo>
                  <a:lnTo>
                    <a:pt x="618" y="158"/>
                  </a:lnTo>
                  <a:lnTo>
                    <a:pt x="619" y="158"/>
                  </a:lnTo>
                  <a:close/>
                  <a:moveTo>
                    <a:pt x="545" y="153"/>
                  </a:moveTo>
                  <a:lnTo>
                    <a:pt x="545" y="155"/>
                  </a:lnTo>
                  <a:lnTo>
                    <a:pt x="545" y="156"/>
                  </a:lnTo>
                  <a:lnTo>
                    <a:pt x="544" y="158"/>
                  </a:lnTo>
                  <a:lnTo>
                    <a:pt x="544" y="156"/>
                  </a:lnTo>
                  <a:lnTo>
                    <a:pt x="542" y="156"/>
                  </a:lnTo>
                  <a:lnTo>
                    <a:pt x="542" y="155"/>
                  </a:lnTo>
                  <a:lnTo>
                    <a:pt x="544" y="153"/>
                  </a:lnTo>
                  <a:lnTo>
                    <a:pt x="545" y="153"/>
                  </a:lnTo>
                  <a:close/>
                  <a:moveTo>
                    <a:pt x="548" y="147"/>
                  </a:moveTo>
                  <a:lnTo>
                    <a:pt x="548" y="149"/>
                  </a:lnTo>
                  <a:lnTo>
                    <a:pt x="548" y="150"/>
                  </a:lnTo>
                  <a:lnTo>
                    <a:pt x="548" y="152"/>
                  </a:lnTo>
                  <a:lnTo>
                    <a:pt x="547" y="153"/>
                  </a:lnTo>
                  <a:lnTo>
                    <a:pt x="545" y="153"/>
                  </a:lnTo>
                  <a:lnTo>
                    <a:pt x="545" y="152"/>
                  </a:lnTo>
                  <a:lnTo>
                    <a:pt x="545" y="150"/>
                  </a:lnTo>
                  <a:lnTo>
                    <a:pt x="547" y="150"/>
                  </a:lnTo>
                  <a:lnTo>
                    <a:pt x="547" y="149"/>
                  </a:lnTo>
                  <a:lnTo>
                    <a:pt x="548" y="147"/>
                  </a:lnTo>
                  <a:close/>
                  <a:moveTo>
                    <a:pt x="553" y="144"/>
                  </a:moveTo>
                  <a:lnTo>
                    <a:pt x="553" y="143"/>
                  </a:lnTo>
                  <a:lnTo>
                    <a:pt x="554" y="144"/>
                  </a:lnTo>
                  <a:lnTo>
                    <a:pt x="554" y="146"/>
                  </a:lnTo>
                  <a:lnTo>
                    <a:pt x="553" y="146"/>
                  </a:lnTo>
                  <a:lnTo>
                    <a:pt x="553" y="144"/>
                  </a:lnTo>
                  <a:lnTo>
                    <a:pt x="553" y="143"/>
                  </a:lnTo>
                  <a:lnTo>
                    <a:pt x="553" y="144"/>
                  </a:lnTo>
                  <a:close/>
                  <a:moveTo>
                    <a:pt x="491" y="143"/>
                  </a:moveTo>
                  <a:lnTo>
                    <a:pt x="491" y="144"/>
                  </a:lnTo>
                  <a:lnTo>
                    <a:pt x="491" y="146"/>
                  </a:lnTo>
                  <a:lnTo>
                    <a:pt x="489" y="146"/>
                  </a:lnTo>
                  <a:lnTo>
                    <a:pt x="488" y="147"/>
                  </a:lnTo>
                  <a:lnTo>
                    <a:pt x="486" y="147"/>
                  </a:lnTo>
                  <a:lnTo>
                    <a:pt x="485" y="147"/>
                  </a:lnTo>
                  <a:lnTo>
                    <a:pt x="485" y="146"/>
                  </a:lnTo>
                  <a:lnTo>
                    <a:pt x="485" y="144"/>
                  </a:lnTo>
                  <a:lnTo>
                    <a:pt x="486" y="144"/>
                  </a:lnTo>
                  <a:lnTo>
                    <a:pt x="488" y="143"/>
                  </a:lnTo>
                  <a:lnTo>
                    <a:pt x="489" y="143"/>
                  </a:lnTo>
                  <a:lnTo>
                    <a:pt x="491" y="141"/>
                  </a:lnTo>
                  <a:lnTo>
                    <a:pt x="489" y="143"/>
                  </a:lnTo>
                  <a:lnTo>
                    <a:pt x="491" y="141"/>
                  </a:lnTo>
                  <a:lnTo>
                    <a:pt x="491" y="143"/>
                  </a:lnTo>
                  <a:close/>
                  <a:moveTo>
                    <a:pt x="559" y="143"/>
                  </a:moveTo>
                  <a:lnTo>
                    <a:pt x="559" y="144"/>
                  </a:lnTo>
                  <a:lnTo>
                    <a:pt x="559" y="146"/>
                  </a:lnTo>
                  <a:lnTo>
                    <a:pt x="559" y="144"/>
                  </a:lnTo>
                  <a:lnTo>
                    <a:pt x="557" y="143"/>
                  </a:lnTo>
                  <a:lnTo>
                    <a:pt x="557" y="141"/>
                  </a:lnTo>
                  <a:lnTo>
                    <a:pt x="559" y="143"/>
                  </a:lnTo>
                  <a:close/>
                  <a:moveTo>
                    <a:pt x="483" y="143"/>
                  </a:moveTo>
                  <a:lnTo>
                    <a:pt x="485" y="144"/>
                  </a:lnTo>
                  <a:lnTo>
                    <a:pt x="483" y="144"/>
                  </a:lnTo>
                  <a:lnTo>
                    <a:pt x="483" y="147"/>
                  </a:lnTo>
                  <a:lnTo>
                    <a:pt x="482" y="149"/>
                  </a:lnTo>
                  <a:lnTo>
                    <a:pt x="482" y="152"/>
                  </a:lnTo>
                  <a:lnTo>
                    <a:pt x="482" y="153"/>
                  </a:lnTo>
                  <a:lnTo>
                    <a:pt x="480" y="152"/>
                  </a:lnTo>
                  <a:lnTo>
                    <a:pt x="479" y="156"/>
                  </a:lnTo>
                  <a:lnTo>
                    <a:pt x="476" y="159"/>
                  </a:lnTo>
                  <a:lnTo>
                    <a:pt x="474" y="159"/>
                  </a:lnTo>
                  <a:lnTo>
                    <a:pt x="474" y="161"/>
                  </a:lnTo>
                  <a:lnTo>
                    <a:pt x="473" y="161"/>
                  </a:lnTo>
                  <a:lnTo>
                    <a:pt x="471" y="162"/>
                  </a:lnTo>
                  <a:lnTo>
                    <a:pt x="470" y="162"/>
                  </a:lnTo>
                  <a:lnTo>
                    <a:pt x="470" y="164"/>
                  </a:lnTo>
                  <a:lnTo>
                    <a:pt x="468" y="164"/>
                  </a:lnTo>
                  <a:lnTo>
                    <a:pt x="468" y="162"/>
                  </a:lnTo>
                  <a:lnTo>
                    <a:pt x="467" y="162"/>
                  </a:lnTo>
                  <a:lnTo>
                    <a:pt x="468" y="161"/>
                  </a:lnTo>
                  <a:lnTo>
                    <a:pt x="468" y="159"/>
                  </a:lnTo>
                  <a:lnTo>
                    <a:pt x="468" y="158"/>
                  </a:lnTo>
                  <a:lnTo>
                    <a:pt x="470" y="156"/>
                  </a:lnTo>
                  <a:lnTo>
                    <a:pt x="471" y="156"/>
                  </a:lnTo>
                  <a:lnTo>
                    <a:pt x="473" y="155"/>
                  </a:lnTo>
                  <a:lnTo>
                    <a:pt x="473" y="153"/>
                  </a:lnTo>
                  <a:lnTo>
                    <a:pt x="473" y="152"/>
                  </a:lnTo>
                  <a:lnTo>
                    <a:pt x="473" y="149"/>
                  </a:lnTo>
                  <a:lnTo>
                    <a:pt x="474" y="147"/>
                  </a:lnTo>
                  <a:lnTo>
                    <a:pt x="474" y="144"/>
                  </a:lnTo>
                  <a:lnTo>
                    <a:pt x="476" y="144"/>
                  </a:lnTo>
                  <a:lnTo>
                    <a:pt x="476" y="143"/>
                  </a:lnTo>
                  <a:lnTo>
                    <a:pt x="477" y="143"/>
                  </a:lnTo>
                  <a:lnTo>
                    <a:pt x="477" y="141"/>
                  </a:lnTo>
                  <a:lnTo>
                    <a:pt x="479" y="141"/>
                  </a:lnTo>
                  <a:lnTo>
                    <a:pt x="480" y="141"/>
                  </a:lnTo>
                  <a:lnTo>
                    <a:pt x="479" y="143"/>
                  </a:lnTo>
                  <a:lnTo>
                    <a:pt x="480" y="143"/>
                  </a:lnTo>
                  <a:lnTo>
                    <a:pt x="479" y="143"/>
                  </a:lnTo>
                  <a:lnTo>
                    <a:pt x="479" y="144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2" y="141"/>
                  </a:lnTo>
                  <a:lnTo>
                    <a:pt x="483" y="143"/>
                  </a:lnTo>
                  <a:close/>
                  <a:moveTo>
                    <a:pt x="483" y="132"/>
                  </a:moveTo>
                  <a:lnTo>
                    <a:pt x="485" y="132"/>
                  </a:lnTo>
                  <a:lnTo>
                    <a:pt x="485" y="134"/>
                  </a:lnTo>
                  <a:lnTo>
                    <a:pt x="485" y="135"/>
                  </a:lnTo>
                  <a:lnTo>
                    <a:pt x="483" y="135"/>
                  </a:lnTo>
                  <a:lnTo>
                    <a:pt x="483" y="137"/>
                  </a:lnTo>
                  <a:lnTo>
                    <a:pt x="482" y="138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38"/>
                  </a:lnTo>
                  <a:lnTo>
                    <a:pt x="480" y="138"/>
                  </a:lnTo>
                  <a:lnTo>
                    <a:pt x="480" y="137"/>
                  </a:lnTo>
                  <a:lnTo>
                    <a:pt x="482" y="134"/>
                  </a:lnTo>
                  <a:lnTo>
                    <a:pt x="482" y="132"/>
                  </a:lnTo>
                  <a:lnTo>
                    <a:pt x="483" y="132"/>
                  </a:lnTo>
                  <a:close/>
                  <a:moveTo>
                    <a:pt x="542" y="143"/>
                  </a:moveTo>
                  <a:lnTo>
                    <a:pt x="542" y="144"/>
                  </a:lnTo>
                  <a:lnTo>
                    <a:pt x="541" y="144"/>
                  </a:lnTo>
                  <a:lnTo>
                    <a:pt x="542" y="144"/>
                  </a:lnTo>
                  <a:lnTo>
                    <a:pt x="542" y="146"/>
                  </a:lnTo>
                  <a:lnTo>
                    <a:pt x="541" y="146"/>
                  </a:lnTo>
                  <a:lnTo>
                    <a:pt x="539" y="144"/>
                  </a:lnTo>
                  <a:lnTo>
                    <a:pt x="541" y="146"/>
                  </a:lnTo>
                  <a:lnTo>
                    <a:pt x="541" y="147"/>
                  </a:lnTo>
                  <a:lnTo>
                    <a:pt x="541" y="149"/>
                  </a:lnTo>
                  <a:lnTo>
                    <a:pt x="541" y="150"/>
                  </a:lnTo>
                  <a:lnTo>
                    <a:pt x="539" y="150"/>
                  </a:lnTo>
                  <a:lnTo>
                    <a:pt x="539" y="152"/>
                  </a:lnTo>
                  <a:lnTo>
                    <a:pt x="538" y="152"/>
                  </a:lnTo>
                  <a:lnTo>
                    <a:pt x="539" y="152"/>
                  </a:lnTo>
                  <a:lnTo>
                    <a:pt x="539" y="153"/>
                  </a:lnTo>
                  <a:lnTo>
                    <a:pt x="538" y="153"/>
                  </a:lnTo>
                  <a:lnTo>
                    <a:pt x="539" y="153"/>
                  </a:lnTo>
                  <a:lnTo>
                    <a:pt x="538" y="155"/>
                  </a:lnTo>
                  <a:lnTo>
                    <a:pt x="536" y="155"/>
                  </a:lnTo>
                  <a:lnTo>
                    <a:pt x="536" y="156"/>
                  </a:lnTo>
                  <a:lnTo>
                    <a:pt x="535" y="156"/>
                  </a:lnTo>
                  <a:lnTo>
                    <a:pt x="533" y="156"/>
                  </a:lnTo>
                  <a:lnTo>
                    <a:pt x="533" y="155"/>
                  </a:lnTo>
                  <a:lnTo>
                    <a:pt x="533" y="156"/>
                  </a:lnTo>
                  <a:lnTo>
                    <a:pt x="535" y="156"/>
                  </a:lnTo>
                  <a:lnTo>
                    <a:pt x="535" y="158"/>
                  </a:lnTo>
                  <a:lnTo>
                    <a:pt x="533" y="158"/>
                  </a:lnTo>
                  <a:lnTo>
                    <a:pt x="535" y="158"/>
                  </a:lnTo>
                  <a:lnTo>
                    <a:pt x="535" y="159"/>
                  </a:lnTo>
                  <a:lnTo>
                    <a:pt x="535" y="161"/>
                  </a:lnTo>
                  <a:lnTo>
                    <a:pt x="535" y="162"/>
                  </a:lnTo>
                  <a:lnTo>
                    <a:pt x="535" y="161"/>
                  </a:lnTo>
                  <a:lnTo>
                    <a:pt x="532" y="159"/>
                  </a:lnTo>
                  <a:lnTo>
                    <a:pt x="532" y="161"/>
                  </a:lnTo>
                  <a:lnTo>
                    <a:pt x="533" y="161"/>
                  </a:lnTo>
                  <a:lnTo>
                    <a:pt x="533" y="162"/>
                  </a:lnTo>
                  <a:lnTo>
                    <a:pt x="535" y="162"/>
                  </a:lnTo>
                  <a:lnTo>
                    <a:pt x="533" y="162"/>
                  </a:lnTo>
                  <a:lnTo>
                    <a:pt x="533" y="164"/>
                  </a:lnTo>
                  <a:lnTo>
                    <a:pt x="532" y="164"/>
                  </a:lnTo>
                  <a:lnTo>
                    <a:pt x="530" y="164"/>
                  </a:lnTo>
                  <a:lnTo>
                    <a:pt x="530" y="167"/>
                  </a:lnTo>
                  <a:lnTo>
                    <a:pt x="530" y="164"/>
                  </a:lnTo>
                  <a:lnTo>
                    <a:pt x="529" y="164"/>
                  </a:lnTo>
                  <a:lnTo>
                    <a:pt x="529" y="162"/>
                  </a:lnTo>
                  <a:lnTo>
                    <a:pt x="527" y="162"/>
                  </a:lnTo>
                  <a:lnTo>
                    <a:pt x="527" y="161"/>
                  </a:lnTo>
                  <a:lnTo>
                    <a:pt x="527" y="162"/>
                  </a:lnTo>
                  <a:lnTo>
                    <a:pt x="527" y="167"/>
                  </a:lnTo>
                  <a:lnTo>
                    <a:pt x="526" y="167"/>
                  </a:lnTo>
                  <a:lnTo>
                    <a:pt x="527" y="167"/>
                  </a:lnTo>
                  <a:lnTo>
                    <a:pt x="527" y="168"/>
                  </a:lnTo>
                  <a:lnTo>
                    <a:pt x="527" y="167"/>
                  </a:lnTo>
                  <a:lnTo>
                    <a:pt x="527" y="168"/>
                  </a:lnTo>
                  <a:lnTo>
                    <a:pt x="526" y="168"/>
                  </a:lnTo>
                  <a:lnTo>
                    <a:pt x="524" y="168"/>
                  </a:lnTo>
                  <a:lnTo>
                    <a:pt x="524" y="167"/>
                  </a:lnTo>
                  <a:lnTo>
                    <a:pt x="523" y="167"/>
                  </a:lnTo>
                  <a:lnTo>
                    <a:pt x="523" y="164"/>
                  </a:lnTo>
                  <a:lnTo>
                    <a:pt x="523" y="167"/>
                  </a:lnTo>
                  <a:lnTo>
                    <a:pt x="524" y="168"/>
                  </a:lnTo>
                  <a:lnTo>
                    <a:pt x="523" y="168"/>
                  </a:lnTo>
                  <a:lnTo>
                    <a:pt x="521" y="168"/>
                  </a:lnTo>
                  <a:lnTo>
                    <a:pt x="521" y="167"/>
                  </a:lnTo>
                  <a:lnTo>
                    <a:pt x="521" y="164"/>
                  </a:lnTo>
                  <a:lnTo>
                    <a:pt x="520" y="164"/>
                  </a:lnTo>
                  <a:lnTo>
                    <a:pt x="521" y="167"/>
                  </a:lnTo>
                  <a:lnTo>
                    <a:pt x="520" y="167"/>
                  </a:lnTo>
                  <a:lnTo>
                    <a:pt x="520" y="168"/>
                  </a:lnTo>
                  <a:lnTo>
                    <a:pt x="520" y="170"/>
                  </a:lnTo>
                  <a:lnTo>
                    <a:pt x="520" y="171"/>
                  </a:lnTo>
                  <a:lnTo>
                    <a:pt x="518" y="171"/>
                  </a:lnTo>
                  <a:lnTo>
                    <a:pt x="516" y="171"/>
                  </a:lnTo>
                  <a:lnTo>
                    <a:pt x="515" y="170"/>
                  </a:lnTo>
                  <a:lnTo>
                    <a:pt x="515" y="168"/>
                  </a:lnTo>
                  <a:lnTo>
                    <a:pt x="515" y="167"/>
                  </a:lnTo>
                  <a:lnTo>
                    <a:pt x="515" y="168"/>
                  </a:lnTo>
                  <a:lnTo>
                    <a:pt x="515" y="170"/>
                  </a:lnTo>
                  <a:lnTo>
                    <a:pt x="515" y="171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2" y="173"/>
                  </a:lnTo>
                  <a:lnTo>
                    <a:pt x="512" y="171"/>
                  </a:lnTo>
                  <a:lnTo>
                    <a:pt x="510" y="171"/>
                  </a:lnTo>
                  <a:lnTo>
                    <a:pt x="509" y="171"/>
                  </a:lnTo>
                  <a:lnTo>
                    <a:pt x="509" y="170"/>
                  </a:lnTo>
                  <a:lnTo>
                    <a:pt x="509" y="171"/>
                  </a:lnTo>
                  <a:lnTo>
                    <a:pt x="507" y="171"/>
                  </a:lnTo>
                  <a:lnTo>
                    <a:pt x="506" y="171"/>
                  </a:lnTo>
                  <a:lnTo>
                    <a:pt x="504" y="171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7"/>
                  </a:lnTo>
                  <a:lnTo>
                    <a:pt x="504" y="164"/>
                  </a:lnTo>
                  <a:lnTo>
                    <a:pt x="504" y="167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71"/>
                  </a:lnTo>
                  <a:lnTo>
                    <a:pt x="503" y="170"/>
                  </a:lnTo>
                  <a:lnTo>
                    <a:pt x="504" y="171"/>
                  </a:lnTo>
                  <a:lnTo>
                    <a:pt x="503" y="171"/>
                  </a:lnTo>
                  <a:lnTo>
                    <a:pt x="503" y="173"/>
                  </a:lnTo>
                  <a:lnTo>
                    <a:pt x="504" y="173"/>
                  </a:lnTo>
                  <a:lnTo>
                    <a:pt x="503" y="173"/>
                  </a:lnTo>
                  <a:lnTo>
                    <a:pt x="501" y="173"/>
                  </a:lnTo>
                  <a:lnTo>
                    <a:pt x="498" y="173"/>
                  </a:lnTo>
                  <a:lnTo>
                    <a:pt x="497" y="171"/>
                  </a:lnTo>
                  <a:lnTo>
                    <a:pt x="498" y="171"/>
                  </a:lnTo>
                  <a:lnTo>
                    <a:pt x="497" y="170"/>
                  </a:lnTo>
                  <a:lnTo>
                    <a:pt x="492" y="167"/>
                  </a:lnTo>
                  <a:lnTo>
                    <a:pt x="492" y="164"/>
                  </a:lnTo>
                  <a:lnTo>
                    <a:pt x="492" y="162"/>
                  </a:lnTo>
                  <a:lnTo>
                    <a:pt x="491" y="162"/>
                  </a:lnTo>
                  <a:lnTo>
                    <a:pt x="492" y="161"/>
                  </a:lnTo>
                  <a:lnTo>
                    <a:pt x="491" y="161"/>
                  </a:lnTo>
                  <a:lnTo>
                    <a:pt x="491" y="159"/>
                  </a:lnTo>
                  <a:lnTo>
                    <a:pt x="492" y="156"/>
                  </a:lnTo>
                  <a:lnTo>
                    <a:pt x="491" y="155"/>
                  </a:lnTo>
                  <a:lnTo>
                    <a:pt x="492" y="155"/>
                  </a:lnTo>
                  <a:lnTo>
                    <a:pt x="494" y="155"/>
                  </a:lnTo>
                  <a:lnTo>
                    <a:pt x="497" y="156"/>
                  </a:lnTo>
                  <a:lnTo>
                    <a:pt x="498" y="156"/>
                  </a:lnTo>
                  <a:lnTo>
                    <a:pt x="497" y="155"/>
                  </a:lnTo>
                  <a:lnTo>
                    <a:pt x="498" y="155"/>
                  </a:lnTo>
                  <a:lnTo>
                    <a:pt x="498" y="153"/>
                  </a:lnTo>
                  <a:lnTo>
                    <a:pt x="500" y="153"/>
                  </a:lnTo>
                  <a:lnTo>
                    <a:pt x="498" y="153"/>
                  </a:lnTo>
                  <a:lnTo>
                    <a:pt x="497" y="153"/>
                  </a:lnTo>
                  <a:lnTo>
                    <a:pt x="497" y="155"/>
                  </a:lnTo>
                  <a:lnTo>
                    <a:pt x="494" y="155"/>
                  </a:lnTo>
                  <a:lnTo>
                    <a:pt x="492" y="155"/>
                  </a:lnTo>
                  <a:lnTo>
                    <a:pt x="492" y="153"/>
                  </a:lnTo>
                  <a:lnTo>
                    <a:pt x="492" y="152"/>
                  </a:lnTo>
                  <a:lnTo>
                    <a:pt x="491" y="152"/>
                  </a:lnTo>
                  <a:lnTo>
                    <a:pt x="491" y="150"/>
                  </a:lnTo>
                  <a:lnTo>
                    <a:pt x="492" y="149"/>
                  </a:lnTo>
                  <a:lnTo>
                    <a:pt x="492" y="147"/>
                  </a:lnTo>
                  <a:lnTo>
                    <a:pt x="492" y="146"/>
                  </a:lnTo>
                  <a:lnTo>
                    <a:pt x="492" y="144"/>
                  </a:lnTo>
                  <a:lnTo>
                    <a:pt x="492" y="141"/>
                  </a:lnTo>
                  <a:lnTo>
                    <a:pt x="494" y="143"/>
                  </a:lnTo>
                  <a:lnTo>
                    <a:pt x="494" y="144"/>
                  </a:lnTo>
                  <a:lnTo>
                    <a:pt x="497" y="144"/>
                  </a:lnTo>
                  <a:lnTo>
                    <a:pt x="498" y="144"/>
                  </a:lnTo>
                  <a:lnTo>
                    <a:pt x="497" y="144"/>
                  </a:lnTo>
                  <a:lnTo>
                    <a:pt x="494" y="143"/>
                  </a:lnTo>
                  <a:lnTo>
                    <a:pt x="494" y="141"/>
                  </a:lnTo>
                  <a:lnTo>
                    <a:pt x="492" y="140"/>
                  </a:lnTo>
                  <a:lnTo>
                    <a:pt x="494" y="138"/>
                  </a:lnTo>
                  <a:lnTo>
                    <a:pt x="494" y="137"/>
                  </a:lnTo>
                  <a:lnTo>
                    <a:pt x="494" y="135"/>
                  </a:lnTo>
                  <a:lnTo>
                    <a:pt x="497" y="134"/>
                  </a:lnTo>
                  <a:lnTo>
                    <a:pt x="497" y="132"/>
                  </a:lnTo>
                  <a:lnTo>
                    <a:pt x="498" y="132"/>
                  </a:lnTo>
                  <a:lnTo>
                    <a:pt x="500" y="132"/>
                  </a:lnTo>
                  <a:lnTo>
                    <a:pt x="501" y="132"/>
                  </a:lnTo>
                  <a:lnTo>
                    <a:pt x="501" y="130"/>
                  </a:lnTo>
                  <a:lnTo>
                    <a:pt x="503" y="130"/>
                  </a:lnTo>
                  <a:lnTo>
                    <a:pt x="504" y="130"/>
                  </a:lnTo>
                  <a:lnTo>
                    <a:pt x="507" y="132"/>
                  </a:lnTo>
                  <a:lnTo>
                    <a:pt x="509" y="132"/>
                  </a:lnTo>
                  <a:lnTo>
                    <a:pt x="513" y="134"/>
                  </a:lnTo>
                  <a:lnTo>
                    <a:pt x="516" y="134"/>
                  </a:lnTo>
                  <a:lnTo>
                    <a:pt x="520" y="134"/>
                  </a:lnTo>
                  <a:lnTo>
                    <a:pt x="521" y="134"/>
                  </a:lnTo>
                  <a:lnTo>
                    <a:pt x="523" y="134"/>
                  </a:lnTo>
                  <a:lnTo>
                    <a:pt x="523" y="132"/>
                  </a:lnTo>
                  <a:lnTo>
                    <a:pt x="524" y="132"/>
                  </a:lnTo>
                  <a:lnTo>
                    <a:pt x="526" y="132"/>
                  </a:lnTo>
                  <a:lnTo>
                    <a:pt x="527" y="132"/>
                  </a:lnTo>
                  <a:lnTo>
                    <a:pt x="529" y="132"/>
                  </a:lnTo>
                  <a:lnTo>
                    <a:pt x="530" y="132"/>
                  </a:lnTo>
                  <a:lnTo>
                    <a:pt x="532" y="132"/>
                  </a:lnTo>
                  <a:lnTo>
                    <a:pt x="533" y="132"/>
                  </a:lnTo>
                  <a:lnTo>
                    <a:pt x="533" y="134"/>
                  </a:lnTo>
                  <a:lnTo>
                    <a:pt x="535" y="134"/>
                  </a:lnTo>
                  <a:lnTo>
                    <a:pt x="538" y="134"/>
                  </a:lnTo>
                  <a:lnTo>
                    <a:pt x="539" y="134"/>
                  </a:lnTo>
                  <a:lnTo>
                    <a:pt x="541" y="134"/>
                  </a:lnTo>
                  <a:lnTo>
                    <a:pt x="542" y="135"/>
                  </a:lnTo>
                  <a:lnTo>
                    <a:pt x="544" y="135"/>
                  </a:lnTo>
                  <a:lnTo>
                    <a:pt x="544" y="137"/>
                  </a:lnTo>
                  <a:lnTo>
                    <a:pt x="544" y="138"/>
                  </a:lnTo>
                  <a:lnTo>
                    <a:pt x="542" y="138"/>
                  </a:lnTo>
                  <a:lnTo>
                    <a:pt x="542" y="140"/>
                  </a:lnTo>
                  <a:lnTo>
                    <a:pt x="542" y="141"/>
                  </a:lnTo>
                  <a:lnTo>
                    <a:pt x="542" y="143"/>
                  </a:lnTo>
                  <a:close/>
                  <a:moveTo>
                    <a:pt x="488" y="135"/>
                  </a:moveTo>
                  <a:lnTo>
                    <a:pt x="486" y="135"/>
                  </a:lnTo>
                  <a:lnTo>
                    <a:pt x="486" y="134"/>
                  </a:lnTo>
                  <a:lnTo>
                    <a:pt x="488" y="132"/>
                  </a:lnTo>
                  <a:lnTo>
                    <a:pt x="486" y="132"/>
                  </a:lnTo>
                  <a:lnTo>
                    <a:pt x="488" y="130"/>
                  </a:lnTo>
                  <a:lnTo>
                    <a:pt x="488" y="129"/>
                  </a:lnTo>
                  <a:lnTo>
                    <a:pt x="489" y="129"/>
                  </a:lnTo>
                  <a:lnTo>
                    <a:pt x="489" y="127"/>
                  </a:lnTo>
                  <a:lnTo>
                    <a:pt x="491" y="127"/>
                  </a:lnTo>
                  <a:lnTo>
                    <a:pt x="492" y="127"/>
                  </a:lnTo>
                  <a:lnTo>
                    <a:pt x="494" y="127"/>
                  </a:lnTo>
                  <a:lnTo>
                    <a:pt x="494" y="129"/>
                  </a:lnTo>
                  <a:lnTo>
                    <a:pt x="497" y="129"/>
                  </a:lnTo>
                  <a:lnTo>
                    <a:pt x="497" y="130"/>
                  </a:lnTo>
                  <a:lnTo>
                    <a:pt x="494" y="132"/>
                  </a:lnTo>
                  <a:lnTo>
                    <a:pt x="492" y="134"/>
                  </a:lnTo>
                  <a:lnTo>
                    <a:pt x="491" y="135"/>
                  </a:lnTo>
                  <a:lnTo>
                    <a:pt x="489" y="135"/>
                  </a:lnTo>
                  <a:lnTo>
                    <a:pt x="489" y="137"/>
                  </a:lnTo>
                  <a:lnTo>
                    <a:pt x="488" y="137"/>
                  </a:lnTo>
                  <a:lnTo>
                    <a:pt x="488" y="135"/>
                  </a:lnTo>
                  <a:close/>
                  <a:moveTo>
                    <a:pt x="513" y="130"/>
                  </a:moveTo>
                  <a:lnTo>
                    <a:pt x="513" y="129"/>
                  </a:lnTo>
                  <a:lnTo>
                    <a:pt x="515" y="127"/>
                  </a:lnTo>
                  <a:lnTo>
                    <a:pt x="516" y="127"/>
                  </a:lnTo>
                  <a:lnTo>
                    <a:pt x="518" y="127"/>
                  </a:lnTo>
                  <a:lnTo>
                    <a:pt x="520" y="126"/>
                  </a:lnTo>
                  <a:lnTo>
                    <a:pt x="521" y="126"/>
                  </a:lnTo>
                  <a:lnTo>
                    <a:pt x="523" y="127"/>
                  </a:lnTo>
                  <a:lnTo>
                    <a:pt x="523" y="129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3" y="130"/>
                  </a:lnTo>
                  <a:lnTo>
                    <a:pt x="521" y="130"/>
                  </a:lnTo>
                  <a:lnTo>
                    <a:pt x="521" y="132"/>
                  </a:lnTo>
                  <a:lnTo>
                    <a:pt x="516" y="132"/>
                  </a:lnTo>
                  <a:lnTo>
                    <a:pt x="515" y="132"/>
                  </a:lnTo>
                  <a:lnTo>
                    <a:pt x="513" y="130"/>
                  </a:lnTo>
                  <a:close/>
                  <a:moveTo>
                    <a:pt x="497" y="126"/>
                  </a:moveTo>
                  <a:lnTo>
                    <a:pt x="497" y="124"/>
                  </a:lnTo>
                  <a:lnTo>
                    <a:pt x="494" y="124"/>
                  </a:lnTo>
                  <a:lnTo>
                    <a:pt x="497" y="124"/>
                  </a:lnTo>
                  <a:lnTo>
                    <a:pt x="498" y="124"/>
                  </a:lnTo>
                  <a:lnTo>
                    <a:pt x="500" y="124"/>
                  </a:lnTo>
                  <a:lnTo>
                    <a:pt x="500" y="126"/>
                  </a:lnTo>
                  <a:lnTo>
                    <a:pt x="500" y="127"/>
                  </a:lnTo>
                  <a:lnTo>
                    <a:pt x="500" y="129"/>
                  </a:lnTo>
                  <a:lnTo>
                    <a:pt x="498" y="129"/>
                  </a:lnTo>
                  <a:lnTo>
                    <a:pt x="498" y="127"/>
                  </a:lnTo>
                  <a:lnTo>
                    <a:pt x="497" y="127"/>
                  </a:lnTo>
                  <a:lnTo>
                    <a:pt x="497" y="126"/>
                  </a:lnTo>
                  <a:close/>
                  <a:moveTo>
                    <a:pt x="507" y="121"/>
                  </a:moveTo>
                  <a:lnTo>
                    <a:pt x="506" y="121"/>
                  </a:lnTo>
                  <a:lnTo>
                    <a:pt x="504" y="123"/>
                  </a:lnTo>
                  <a:lnTo>
                    <a:pt x="506" y="121"/>
                  </a:lnTo>
                  <a:lnTo>
                    <a:pt x="507" y="120"/>
                  </a:lnTo>
                  <a:lnTo>
                    <a:pt x="507" y="121"/>
                  </a:lnTo>
                  <a:close/>
                  <a:moveTo>
                    <a:pt x="509" y="121"/>
                  </a:moveTo>
                  <a:lnTo>
                    <a:pt x="510" y="121"/>
                  </a:lnTo>
                  <a:lnTo>
                    <a:pt x="512" y="121"/>
                  </a:lnTo>
                  <a:lnTo>
                    <a:pt x="513" y="120"/>
                  </a:lnTo>
                  <a:lnTo>
                    <a:pt x="515" y="120"/>
                  </a:lnTo>
                  <a:lnTo>
                    <a:pt x="516" y="118"/>
                  </a:lnTo>
                  <a:lnTo>
                    <a:pt x="520" y="118"/>
                  </a:lnTo>
                  <a:lnTo>
                    <a:pt x="520" y="120"/>
                  </a:lnTo>
                  <a:lnTo>
                    <a:pt x="520" y="121"/>
                  </a:lnTo>
                  <a:lnTo>
                    <a:pt x="518" y="121"/>
                  </a:lnTo>
                  <a:lnTo>
                    <a:pt x="518" y="123"/>
                  </a:lnTo>
                  <a:lnTo>
                    <a:pt x="516" y="123"/>
                  </a:lnTo>
                  <a:lnTo>
                    <a:pt x="515" y="124"/>
                  </a:lnTo>
                  <a:lnTo>
                    <a:pt x="513" y="126"/>
                  </a:lnTo>
                  <a:lnTo>
                    <a:pt x="513" y="127"/>
                  </a:lnTo>
                  <a:lnTo>
                    <a:pt x="512" y="129"/>
                  </a:lnTo>
                  <a:lnTo>
                    <a:pt x="510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07" y="127"/>
                  </a:lnTo>
                  <a:lnTo>
                    <a:pt x="506" y="127"/>
                  </a:lnTo>
                  <a:lnTo>
                    <a:pt x="504" y="127"/>
                  </a:lnTo>
                  <a:lnTo>
                    <a:pt x="503" y="127"/>
                  </a:lnTo>
                  <a:lnTo>
                    <a:pt x="503" y="126"/>
                  </a:lnTo>
                  <a:lnTo>
                    <a:pt x="503" y="124"/>
                  </a:lnTo>
                  <a:lnTo>
                    <a:pt x="503" y="126"/>
                  </a:lnTo>
                  <a:lnTo>
                    <a:pt x="501" y="126"/>
                  </a:lnTo>
                  <a:lnTo>
                    <a:pt x="501" y="124"/>
                  </a:lnTo>
                  <a:lnTo>
                    <a:pt x="501" y="123"/>
                  </a:lnTo>
                  <a:lnTo>
                    <a:pt x="503" y="123"/>
                  </a:lnTo>
                  <a:lnTo>
                    <a:pt x="504" y="123"/>
                  </a:lnTo>
                  <a:lnTo>
                    <a:pt x="506" y="123"/>
                  </a:lnTo>
                  <a:lnTo>
                    <a:pt x="507" y="123"/>
                  </a:lnTo>
                  <a:lnTo>
                    <a:pt x="509" y="121"/>
                  </a:lnTo>
                  <a:close/>
                  <a:moveTo>
                    <a:pt x="501" y="123"/>
                  </a:moveTo>
                  <a:lnTo>
                    <a:pt x="501" y="124"/>
                  </a:lnTo>
                  <a:lnTo>
                    <a:pt x="500" y="124"/>
                  </a:lnTo>
                  <a:lnTo>
                    <a:pt x="500" y="123"/>
                  </a:lnTo>
                  <a:lnTo>
                    <a:pt x="498" y="123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18"/>
                  </a:lnTo>
                  <a:lnTo>
                    <a:pt x="501" y="118"/>
                  </a:lnTo>
                  <a:lnTo>
                    <a:pt x="501" y="117"/>
                  </a:lnTo>
                  <a:lnTo>
                    <a:pt x="501" y="115"/>
                  </a:lnTo>
                  <a:lnTo>
                    <a:pt x="501" y="114"/>
                  </a:lnTo>
                  <a:lnTo>
                    <a:pt x="503" y="114"/>
                  </a:lnTo>
                  <a:lnTo>
                    <a:pt x="503" y="115"/>
                  </a:lnTo>
                  <a:lnTo>
                    <a:pt x="503" y="118"/>
                  </a:lnTo>
                  <a:lnTo>
                    <a:pt x="503" y="120"/>
                  </a:lnTo>
                  <a:lnTo>
                    <a:pt x="503" y="121"/>
                  </a:lnTo>
                  <a:lnTo>
                    <a:pt x="501" y="123"/>
                  </a:lnTo>
                  <a:close/>
                  <a:moveTo>
                    <a:pt x="503" y="118"/>
                  </a:moveTo>
                  <a:lnTo>
                    <a:pt x="503" y="117"/>
                  </a:lnTo>
                  <a:lnTo>
                    <a:pt x="503" y="115"/>
                  </a:lnTo>
                  <a:lnTo>
                    <a:pt x="504" y="115"/>
                  </a:lnTo>
                  <a:lnTo>
                    <a:pt x="504" y="114"/>
                  </a:lnTo>
                  <a:lnTo>
                    <a:pt x="506" y="114"/>
                  </a:lnTo>
                  <a:lnTo>
                    <a:pt x="507" y="114"/>
                  </a:lnTo>
                  <a:lnTo>
                    <a:pt x="507" y="112"/>
                  </a:lnTo>
                  <a:lnTo>
                    <a:pt x="509" y="112"/>
                  </a:lnTo>
                  <a:lnTo>
                    <a:pt x="509" y="114"/>
                  </a:lnTo>
                  <a:lnTo>
                    <a:pt x="509" y="115"/>
                  </a:lnTo>
                  <a:lnTo>
                    <a:pt x="506" y="118"/>
                  </a:lnTo>
                  <a:lnTo>
                    <a:pt x="504" y="118"/>
                  </a:lnTo>
                  <a:lnTo>
                    <a:pt x="504" y="120"/>
                  </a:lnTo>
                  <a:lnTo>
                    <a:pt x="503" y="120"/>
                  </a:lnTo>
                  <a:lnTo>
                    <a:pt x="503" y="118"/>
                  </a:lnTo>
                  <a:close/>
                  <a:moveTo>
                    <a:pt x="506" y="111"/>
                  </a:moveTo>
                  <a:lnTo>
                    <a:pt x="504" y="111"/>
                  </a:lnTo>
                  <a:lnTo>
                    <a:pt x="504" y="109"/>
                  </a:lnTo>
                  <a:lnTo>
                    <a:pt x="504" y="108"/>
                  </a:lnTo>
                  <a:lnTo>
                    <a:pt x="506" y="106"/>
                  </a:lnTo>
                  <a:lnTo>
                    <a:pt x="507" y="106"/>
                  </a:lnTo>
                  <a:lnTo>
                    <a:pt x="509" y="106"/>
                  </a:lnTo>
                  <a:lnTo>
                    <a:pt x="509" y="108"/>
                  </a:lnTo>
                  <a:lnTo>
                    <a:pt x="509" y="109"/>
                  </a:lnTo>
                  <a:lnTo>
                    <a:pt x="507" y="109"/>
                  </a:lnTo>
                  <a:lnTo>
                    <a:pt x="507" y="111"/>
                  </a:lnTo>
                  <a:lnTo>
                    <a:pt x="506" y="111"/>
                  </a:lnTo>
                  <a:close/>
                  <a:moveTo>
                    <a:pt x="509" y="106"/>
                  </a:moveTo>
                  <a:lnTo>
                    <a:pt x="507" y="106"/>
                  </a:lnTo>
                  <a:lnTo>
                    <a:pt x="507" y="105"/>
                  </a:lnTo>
                  <a:lnTo>
                    <a:pt x="509" y="105"/>
                  </a:lnTo>
                  <a:lnTo>
                    <a:pt x="509" y="103"/>
                  </a:lnTo>
                  <a:lnTo>
                    <a:pt x="510" y="103"/>
                  </a:lnTo>
                  <a:lnTo>
                    <a:pt x="512" y="103"/>
                  </a:lnTo>
                  <a:lnTo>
                    <a:pt x="510" y="103"/>
                  </a:lnTo>
                  <a:lnTo>
                    <a:pt x="510" y="105"/>
                  </a:lnTo>
                  <a:lnTo>
                    <a:pt x="509" y="106"/>
                  </a:lnTo>
                  <a:close/>
                  <a:moveTo>
                    <a:pt x="500" y="77"/>
                  </a:moveTo>
                  <a:lnTo>
                    <a:pt x="501" y="77"/>
                  </a:lnTo>
                  <a:lnTo>
                    <a:pt x="503" y="79"/>
                  </a:lnTo>
                  <a:lnTo>
                    <a:pt x="503" y="80"/>
                  </a:lnTo>
                  <a:lnTo>
                    <a:pt x="503" y="82"/>
                  </a:lnTo>
                  <a:lnTo>
                    <a:pt x="501" y="84"/>
                  </a:lnTo>
                  <a:lnTo>
                    <a:pt x="500" y="84"/>
                  </a:lnTo>
                  <a:lnTo>
                    <a:pt x="500" y="82"/>
                  </a:lnTo>
                  <a:lnTo>
                    <a:pt x="500" y="80"/>
                  </a:lnTo>
                  <a:lnTo>
                    <a:pt x="498" y="80"/>
                  </a:lnTo>
                  <a:lnTo>
                    <a:pt x="498" y="79"/>
                  </a:lnTo>
                  <a:lnTo>
                    <a:pt x="500" y="79"/>
                  </a:lnTo>
                  <a:lnTo>
                    <a:pt x="500" y="77"/>
                  </a:lnTo>
                  <a:close/>
                  <a:moveTo>
                    <a:pt x="498" y="77"/>
                  </a:moveTo>
                  <a:lnTo>
                    <a:pt x="498" y="76"/>
                  </a:lnTo>
                  <a:lnTo>
                    <a:pt x="500" y="76"/>
                  </a:lnTo>
                  <a:lnTo>
                    <a:pt x="501" y="76"/>
                  </a:lnTo>
                  <a:lnTo>
                    <a:pt x="501" y="77"/>
                  </a:lnTo>
                  <a:lnTo>
                    <a:pt x="500" y="77"/>
                  </a:lnTo>
                  <a:lnTo>
                    <a:pt x="498" y="77"/>
                  </a:lnTo>
                  <a:close/>
                  <a:moveTo>
                    <a:pt x="576" y="794"/>
                  </a:moveTo>
                  <a:lnTo>
                    <a:pt x="577" y="792"/>
                  </a:lnTo>
                  <a:lnTo>
                    <a:pt x="577" y="794"/>
                  </a:lnTo>
                  <a:lnTo>
                    <a:pt x="577" y="795"/>
                  </a:lnTo>
                  <a:lnTo>
                    <a:pt x="577" y="797"/>
                  </a:lnTo>
                  <a:lnTo>
                    <a:pt x="577" y="798"/>
                  </a:lnTo>
                  <a:lnTo>
                    <a:pt x="576" y="800"/>
                  </a:lnTo>
                  <a:lnTo>
                    <a:pt x="576" y="802"/>
                  </a:lnTo>
                  <a:lnTo>
                    <a:pt x="576" y="803"/>
                  </a:lnTo>
                  <a:lnTo>
                    <a:pt x="574" y="803"/>
                  </a:lnTo>
                  <a:lnTo>
                    <a:pt x="574" y="802"/>
                  </a:lnTo>
                  <a:lnTo>
                    <a:pt x="574" y="800"/>
                  </a:lnTo>
                  <a:lnTo>
                    <a:pt x="576" y="798"/>
                  </a:lnTo>
                  <a:lnTo>
                    <a:pt x="574" y="798"/>
                  </a:lnTo>
                  <a:lnTo>
                    <a:pt x="574" y="797"/>
                  </a:lnTo>
                  <a:lnTo>
                    <a:pt x="576" y="797"/>
                  </a:lnTo>
                  <a:lnTo>
                    <a:pt x="574" y="797"/>
                  </a:lnTo>
                  <a:lnTo>
                    <a:pt x="574" y="795"/>
                  </a:lnTo>
                  <a:lnTo>
                    <a:pt x="576" y="795"/>
                  </a:lnTo>
                  <a:lnTo>
                    <a:pt x="574" y="795"/>
                  </a:lnTo>
                  <a:lnTo>
                    <a:pt x="574" y="794"/>
                  </a:lnTo>
                  <a:lnTo>
                    <a:pt x="576" y="794"/>
                  </a:lnTo>
                  <a:close/>
                  <a:moveTo>
                    <a:pt x="571" y="767"/>
                  </a:moveTo>
                  <a:lnTo>
                    <a:pt x="571" y="768"/>
                  </a:lnTo>
                  <a:lnTo>
                    <a:pt x="569" y="768"/>
                  </a:lnTo>
                  <a:lnTo>
                    <a:pt x="569" y="767"/>
                  </a:lnTo>
                  <a:lnTo>
                    <a:pt x="568" y="767"/>
                  </a:lnTo>
                  <a:lnTo>
                    <a:pt x="568" y="765"/>
                  </a:lnTo>
                  <a:lnTo>
                    <a:pt x="569" y="765"/>
                  </a:lnTo>
                  <a:lnTo>
                    <a:pt x="569" y="764"/>
                  </a:lnTo>
                  <a:lnTo>
                    <a:pt x="571" y="764"/>
                  </a:lnTo>
                  <a:lnTo>
                    <a:pt x="571" y="762"/>
                  </a:lnTo>
                  <a:lnTo>
                    <a:pt x="573" y="764"/>
                  </a:lnTo>
                  <a:lnTo>
                    <a:pt x="573" y="765"/>
                  </a:lnTo>
                  <a:lnTo>
                    <a:pt x="571" y="765"/>
                  </a:lnTo>
                  <a:lnTo>
                    <a:pt x="571" y="767"/>
                  </a:lnTo>
                  <a:close/>
                  <a:moveTo>
                    <a:pt x="589" y="727"/>
                  </a:moveTo>
                  <a:lnTo>
                    <a:pt x="591" y="727"/>
                  </a:lnTo>
                  <a:lnTo>
                    <a:pt x="589" y="727"/>
                  </a:lnTo>
                  <a:lnTo>
                    <a:pt x="588" y="729"/>
                  </a:lnTo>
                  <a:lnTo>
                    <a:pt x="583" y="733"/>
                  </a:lnTo>
                  <a:lnTo>
                    <a:pt x="582" y="735"/>
                  </a:lnTo>
                  <a:lnTo>
                    <a:pt x="582" y="733"/>
                  </a:lnTo>
                  <a:lnTo>
                    <a:pt x="583" y="732"/>
                  </a:lnTo>
                  <a:lnTo>
                    <a:pt x="585" y="730"/>
                  </a:lnTo>
                  <a:lnTo>
                    <a:pt x="586" y="730"/>
                  </a:lnTo>
                  <a:lnTo>
                    <a:pt x="586" y="729"/>
                  </a:lnTo>
                  <a:lnTo>
                    <a:pt x="588" y="729"/>
                  </a:lnTo>
                  <a:lnTo>
                    <a:pt x="588" y="727"/>
                  </a:lnTo>
                  <a:lnTo>
                    <a:pt x="589" y="727"/>
                  </a:lnTo>
                  <a:close/>
                  <a:moveTo>
                    <a:pt x="613" y="709"/>
                  </a:moveTo>
                  <a:lnTo>
                    <a:pt x="613" y="711"/>
                  </a:lnTo>
                  <a:lnTo>
                    <a:pt x="613" y="709"/>
                  </a:lnTo>
                  <a:lnTo>
                    <a:pt x="612" y="711"/>
                  </a:lnTo>
                  <a:lnTo>
                    <a:pt x="612" y="709"/>
                  </a:lnTo>
                  <a:lnTo>
                    <a:pt x="613" y="709"/>
                  </a:lnTo>
                  <a:close/>
                  <a:moveTo>
                    <a:pt x="636" y="708"/>
                  </a:moveTo>
                  <a:lnTo>
                    <a:pt x="636" y="709"/>
                  </a:lnTo>
                  <a:lnTo>
                    <a:pt x="635" y="709"/>
                  </a:lnTo>
                  <a:lnTo>
                    <a:pt x="633" y="709"/>
                  </a:lnTo>
                  <a:lnTo>
                    <a:pt x="632" y="709"/>
                  </a:lnTo>
                  <a:lnTo>
                    <a:pt x="632" y="708"/>
                  </a:lnTo>
                  <a:lnTo>
                    <a:pt x="633" y="706"/>
                  </a:lnTo>
                  <a:lnTo>
                    <a:pt x="633" y="705"/>
                  </a:lnTo>
                  <a:lnTo>
                    <a:pt x="635" y="705"/>
                  </a:lnTo>
                  <a:lnTo>
                    <a:pt x="636" y="705"/>
                  </a:lnTo>
                  <a:lnTo>
                    <a:pt x="636" y="708"/>
                  </a:lnTo>
                  <a:lnTo>
                    <a:pt x="635" y="706"/>
                  </a:lnTo>
                  <a:lnTo>
                    <a:pt x="635" y="708"/>
                  </a:lnTo>
                  <a:lnTo>
                    <a:pt x="636" y="708"/>
                  </a:lnTo>
                  <a:close/>
                  <a:moveTo>
                    <a:pt x="657" y="691"/>
                  </a:moveTo>
                  <a:lnTo>
                    <a:pt x="656" y="691"/>
                  </a:lnTo>
                  <a:lnTo>
                    <a:pt x="654" y="691"/>
                  </a:lnTo>
                  <a:lnTo>
                    <a:pt x="653" y="691"/>
                  </a:lnTo>
                  <a:lnTo>
                    <a:pt x="653" y="692"/>
                  </a:lnTo>
                  <a:lnTo>
                    <a:pt x="653" y="691"/>
                  </a:lnTo>
                  <a:lnTo>
                    <a:pt x="653" y="689"/>
                  </a:lnTo>
                  <a:lnTo>
                    <a:pt x="654" y="689"/>
                  </a:lnTo>
                  <a:lnTo>
                    <a:pt x="654" y="688"/>
                  </a:lnTo>
                  <a:lnTo>
                    <a:pt x="656" y="688"/>
                  </a:lnTo>
                  <a:lnTo>
                    <a:pt x="656" y="689"/>
                  </a:lnTo>
                  <a:lnTo>
                    <a:pt x="657" y="689"/>
                  </a:lnTo>
                  <a:lnTo>
                    <a:pt x="657" y="691"/>
                  </a:lnTo>
                  <a:close/>
                  <a:moveTo>
                    <a:pt x="886" y="221"/>
                  </a:moveTo>
                  <a:lnTo>
                    <a:pt x="886" y="223"/>
                  </a:lnTo>
                  <a:lnTo>
                    <a:pt x="884" y="223"/>
                  </a:lnTo>
                  <a:lnTo>
                    <a:pt x="884" y="221"/>
                  </a:lnTo>
                  <a:lnTo>
                    <a:pt x="886" y="221"/>
                  </a:lnTo>
                  <a:close/>
                  <a:moveTo>
                    <a:pt x="950" y="106"/>
                  </a:moveTo>
                  <a:lnTo>
                    <a:pt x="951" y="106"/>
                  </a:lnTo>
                  <a:lnTo>
                    <a:pt x="951" y="108"/>
                  </a:lnTo>
                  <a:lnTo>
                    <a:pt x="950" y="108"/>
                  </a:lnTo>
                  <a:lnTo>
                    <a:pt x="950" y="106"/>
                  </a:lnTo>
                  <a:close/>
                  <a:moveTo>
                    <a:pt x="574" y="744"/>
                  </a:moveTo>
                  <a:lnTo>
                    <a:pt x="574" y="742"/>
                  </a:lnTo>
                  <a:lnTo>
                    <a:pt x="576" y="742"/>
                  </a:lnTo>
                  <a:lnTo>
                    <a:pt x="576" y="744"/>
                  </a:lnTo>
                  <a:lnTo>
                    <a:pt x="574" y="744"/>
                  </a:lnTo>
                  <a:lnTo>
                    <a:pt x="576" y="745"/>
                  </a:lnTo>
                  <a:lnTo>
                    <a:pt x="574" y="745"/>
                  </a:lnTo>
                  <a:lnTo>
                    <a:pt x="573" y="744"/>
                  </a:lnTo>
                  <a:lnTo>
                    <a:pt x="574" y="744"/>
                  </a:lnTo>
                  <a:close/>
                  <a:moveTo>
                    <a:pt x="836" y="315"/>
                  </a:moveTo>
                  <a:lnTo>
                    <a:pt x="836" y="317"/>
                  </a:lnTo>
                  <a:lnTo>
                    <a:pt x="836" y="318"/>
                  </a:lnTo>
                  <a:lnTo>
                    <a:pt x="836" y="317"/>
                  </a:lnTo>
                  <a:lnTo>
                    <a:pt x="836" y="315"/>
                  </a:lnTo>
                  <a:close/>
                  <a:moveTo>
                    <a:pt x="675" y="194"/>
                  </a:moveTo>
                  <a:lnTo>
                    <a:pt x="677" y="194"/>
                  </a:lnTo>
                  <a:lnTo>
                    <a:pt x="677" y="196"/>
                  </a:lnTo>
                  <a:lnTo>
                    <a:pt x="678" y="196"/>
                  </a:lnTo>
                  <a:lnTo>
                    <a:pt x="677" y="196"/>
                  </a:lnTo>
                  <a:lnTo>
                    <a:pt x="675" y="196"/>
                  </a:lnTo>
                  <a:lnTo>
                    <a:pt x="675" y="194"/>
                  </a:lnTo>
                  <a:close/>
                  <a:moveTo>
                    <a:pt x="642" y="188"/>
                  </a:moveTo>
                  <a:lnTo>
                    <a:pt x="641" y="188"/>
                  </a:lnTo>
                  <a:lnTo>
                    <a:pt x="642" y="188"/>
                  </a:lnTo>
                  <a:lnTo>
                    <a:pt x="642" y="187"/>
                  </a:lnTo>
                  <a:lnTo>
                    <a:pt x="642" y="188"/>
                  </a:lnTo>
                  <a:lnTo>
                    <a:pt x="644" y="188"/>
                  </a:lnTo>
                  <a:lnTo>
                    <a:pt x="644" y="190"/>
                  </a:lnTo>
                  <a:lnTo>
                    <a:pt x="642" y="190"/>
                  </a:lnTo>
                  <a:lnTo>
                    <a:pt x="641" y="190"/>
                  </a:lnTo>
                  <a:lnTo>
                    <a:pt x="642" y="188"/>
                  </a:lnTo>
                  <a:close/>
                  <a:moveTo>
                    <a:pt x="647" y="187"/>
                  </a:moveTo>
                  <a:lnTo>
                    <a:pt x="648" y="187"/>
                  </a:lnTo>
                  <a:lnTo>
                    <a:pt x="647" y="188"/>
                  </a:lnTo>
                  <a:lnTo>
                    <a:pt x="647" y="187"/>
                  </a:lnTo>
                  <a:close/>
                  <a:moveTo>
                    <a:pt x="521" y="170"/>
                  </a:moveTo>
                  <a:lnTo>
                    <a:pt x="523" y="170"/>
                  </a:lnTo>
                  <a:lnTo>
                    <a:pt x="521" y="170"/>
                  </a:lnTo>
                  <a:lnTo>
                    <a:pt x="521" y="171"/>
                  </a:lnTo>
                  <a:lnTo>
                    <a:pt x="520" y="171"/>
                  </a:lnTo>
                  <a:lnTo>
                    <a:pt x="520" y="170"/>
                  </a:lnTo>
                  <a:lnTo>
                    <a:pt x="521" y="17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905">
              <a:extLst>
                <a:ext uri="{FF2B5EF4-FFF2-40B4-BE49-F238E27FC236}">
                  <a16:creationId xmlns:a16="http://schemas.microsoft.com/office/drawing/2014/main" id="{3E4DEF24-8F9A-CDAF-EA64-6B1357FC9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488" y="4165600"/>
              <a:ext cx="169863" cy="187325"/>
            </a:xfrm>
            <a:custGeom>
              <a:avLst/>
              <a:gdLst>
                <a:gd name="T0" fmla="*/ 12 w 107"/>
                <a:gd name="T1" fmla="*/ 4 h 118"/>
                <a:gd name="T2" fmla="*/ 16 w 107"/>
                <a:gd name="T3" fmla="*/ 1 h 118"/>
                <a:gd name="T4" fmla="*/ 23 w 107"/>
                <a:gd name="T5" fmla="*/ 1 h 118"/>
                <a:gd name="T6" fmla="*/ 27 w 107"/>
                <a:gd name="T7" fmla="*/ 6 h 118"/>
                <a:gd name="T8" fmla="*/ 33 w 107"/>
                <a:gd name="T9" fmla="*/ 10 h 118"/>
                <a:gd name="T10" fmla="*/ 38 w 107"/>
                <a:gd name="T11" fmla="*/ 13 h 118"/>
                <a:gd name="T12" fmla="*/ 41 w 107"/>
                <a:gd name="T13" fmla="*/ 21 h 118"/>
                <a:gd name="T14" fmla="*/ 45 w 107"/>
                <a:gd name="T15" fmla="*/ 22 h 118"/>
                <a:gd name="T16" fmla="*/ 48 w 107"/>
                <a:gd name="T17" fmla="*/ 19 h 118"/>
                <a:gd name="T18" fmla="*/ 54 w 107"/>
                <a:gd name="T19" fmla="*/ 22 h 118"/>
                <a:gd name="T20" fmla="*/ 57 w 107"/>
                <a:gd name="T21" fmla="*/ 27 h 118"/>
                <a:gd name="T22" fmla="*/ 63 w 107"/>
                <a:gd name="T23" fmla="*/ 28 h 118"/>
                <a:gd name="T24" fmla="*/ 71 w 107"/>
                <a:gd name="T25" fmla="*/ 34 h 118"/>
                <a:gd name="T26" fmla="*/ 74 w 107"/>
                <a:gd name="T27" fmla="*/ 39 h 118"/>
                <a:gd name="T28" fmla="*/ 80 w 107"/>
                <a:gd name="T29" fmla="*/ 43 h 118"/>
                <a:gd name="T30" fmla="*/ 85 w 107"/>
                <a:gd name="T31" fmla="*/ 45 h 118"/>
                <a:gd name="T32" fmla="*/ 91 w 107"/>
                <a:gd name="T33" fmla="*/ 48 h 118"/>
                <a:gd name="T34" fmla="*/ 94 w 107"/>
                <a:gd name="T35" fmla="*/ 56 h 118"/>
                <a:gd name="T36" fmla="*/ 98 w 107"/>
                <a:gd name="T37" fmla="*/ 59 h 118"/>
                <a:gd name="T38" fmla="*/ 106 w 107"/>
                <a:gd name="T39" fmla="*/ 62 h 118"/>
                <a:gd name="T40" fmla="*/ 106 w 107"/>
                <a:gd name="T41" fmla="*/ 68 h 118"/>
                <a:gd name="T42" fmla="*/ 100 w 107"/>
                <a:gd name="T43" fmla="*/ 72 h 118"/>
                <a:gd name="T44" fmla="*/ 101 w 107"/>
                <a:gd name="T45" fmla="*/ 84 h 118"/>
                <a:gd name="T46" fmla="*/ 107 w 107"/>
                <a:gd name="T47" fmla="*/ 89 h 118"/>
                <a:gd name="T48" fmla="*/ 103 w 107"/>
                <a:gd name="T49" fmla="*/ 95 h 118"/>
                <a:gd name="T50" fmla="*/ 100 w 107"/>
                <a:gd name="T51" fmla="*/ 101 h 118"/>
                <a:gd name="T52" fmla="*/ 94 w 107"/>
                <a:gd name="T53" fmla="*/ 109 h 118"/>
                <a:gd name="T54" fmla="*/ 91 w 107"/>
                <a:gd name="T55" fmla="*/ 109 h 118"/>
                <a:gd name="T56" fmla="*/ 89 w 107"/>
                <a:gd name="T57" fmla="*/ 110 h 118"/>
                <a:gd name="T58" fmla="*/ 85 w 107"/>
                <a:gd name="T59" fmla="*/ 115 h 118"/>
                <a:gd name="T60" fmla="*/ 79 w 107"/>
                <a:gd name="T61" fmla="*/ 116 h 118"/>
                <a:gd name="T62" fmla="*/ 71 w 107"/>
                <a:gd name="T63" fmla="*/ 115 h 118"/>
                <a:gd name="T64" fmla="*/ 63 w 107"/>
                <a:gd name="T65" fmla="*/ 113 h 118"/>
                <a:gd name="T66" fmla="*/ 57 w 107"/>
                <a:gd name="T67" fmla="*/ 115 h 118"/>
                <a:gd name="T68" fmla="*/ 53 w 107"/>
                <a:gd name="T69" fmla="*/ 116 h 118"/>
                <a:gd name="T70" fmla="*/ 47 w 107"/>
                <a:gd name="T71" fmla="*/ 113 h 118"/>
                <a:gd name="T72" fmla="*/ 41 w 107"/>
                <a:gd name="T73" fmla="*/ 112 h 118"/>
                <a:gd name="T74" fmla="*/ 36 w 107"/>
                <a:gd name="T75" fmla="*/ 107 h 118"/>
                <a:gd name="T76" fmla="*/ 30 w 107"/>
                <a:gd name="T77" fmla="*/ 106 h 118"/>
                <a:gd name="T78" fmla="*/ 26 w 107"/>
                <a:gd name="T79" fmla="*/ 106 h 118"/>
                <a:gd name="T80" fmla="*/ 18 w 107"/>
                <a:gd name="T81" fmla="*/ 106 h 118"/>
                <a:gd name="T82" fmla="*/ 12 w 107"/>
                <a:gd name="T83" fmla="*/ 98 h 118"/>
                <a:gd name="T84" fmla="*/ 6 w 107"/>
                <a:gd name="T85" fmla="*/ 92 h 118"/>
                <a:gd name="T86" fmla="*/ 3 w 107"/>
                <a:gd name="T87" fmla="*/ 83 h 118"/>
                <a:gd name="T88" fmla="*/ 3 w 107"/>
                <a:gd name="T89" fmla="*/ 75 h 118"/>
                <a:gd name="T90" fmla="*/ 7 w 107"/>
                <a:gd name="T91" fmla="*/ 71 h 118"/>
                <a:gd name="T92" fmla="*/ 6 w 107"/>
                <a:gd name="T93" fmla="*/ 63 h 118"/>
                <a:gd name="T94" fmla="*/ 3 w 107"/>
                <a:gd name="T95" fmla="*/ 56 h 118"/>
                <a:gd name="T96" fmla="*/ 3 w 107"/>
                <a:gd name="T97" fmla="*/ 48 h 118"/>
                <a:gd name="T98" fmla="*/ 3 w 107"/>
                <a:gd name="T99" fmla="*/ 42 h 118"/>
                <a:gd name="T100" fmla="*/ 3 w 107"/>
                <a:gd name="T101" fmla="*/ 34 h 118"/>
                <a:gd name="T102" fmla="*/ 3 w 107"/>
                <a:gd name="T103" fmla="*/ 28 h 118"/>
                <a:gd name="T104" fmla="*/ 4 w 107"/>
                <a:gd name="T105" fmla="*/ 22 h 118"/>
                <a:gd name="T106" fmla="*/ 4 w 107"/>
                <a:gd name="T107" fmla="*/ 16 h 118"/>
                <a:gd name="T108" fmla="*/ 3 w 107"/>
                <a:gd name="T109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7" h="118">
                  <a:moveTo>
                    <a:pt x="6" y="3"/>
                  </a:moveTo>
                  <a:lnTo>
                    <a:pt x="7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1" y="19"/>
                  </a:lnTo>
                  <a:lnTo>
                    <a:pt x="53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3" y="28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71" y="34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74" y="36"/>
                  </a:lnTo>
                  <a:lnTo>
                    <a:pt x="74" y="37"/>
                  </a:lnTo>
                  <a:lnTo>
                    <a:pt x="74" y="39"/>
                  </a:lnTo>
                  <a:lnTo>
                    <a:pt x="76" y="39"/>
                  </a:lnTo>
                  <a:lnTo>
                    <a:pt x="77" y="40"/>
                  </a:lnTo>
                  <a:lnTo>
                    <a:pt x="79" y="42"/>
                  </a:lnTo>
                  <a:lnTo>
                    <a:pt x="80" y="42"/>
                  </a:lnTo>
                  <a:lnTo>
                    <a:pt x="80" y="43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85" y="43"/>
                  </a:lnTo>
                  <a:lnTo>
                    <a:pt x="85" y="45"/>
                  </a:lnTo>
                  <a:lnTo>
                    <a:pt x="86" y="45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89" y="48"/>
                  </a:lnTo>
                  <a:lnTo>
                    <a:pt x="91" y="48"/>
                  </a:lnTo>
                  <a:lnTo>
                    <a:pt x="91" y="50"/>
                  </a:lnTo>
                  <a:lnTo>
                    <a:pt x="92" y="51"/>
                  </a:lnTo>
                  <a:lnTo>
                    <a:pt x="94" y="53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7" y="57"/>
                  </a:lnTo>
                  <a:lnTo>
                    <a:pt x="97" y="59"/>
                  </a:lnTo>
                  <a:lnTo>
                    <a:pt x="98" y="59"/>
                  </a:lnTo>
                  <a:lnTo>
                    <a:pt x="100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6" y="62"/>
                  </a:lnTo>
                  <a:lnTo>
                    <a:pt x="107" y="63"/>
                  </a:lnTo>
                  <a:lnTo>
                    <a:pt x="107" y="65"/>
                  </a:lnTo>
                  <a:lnTo>
                    <a:pt x="107" y="66"/>
                  </a:lnTo>
                  <a:lnTo>
                    <a:pt x="106" y="66"/>
                  </a:lnTo>
                  <a:lnTo>
                    <a:pt x="106" y="68"/>
                  </a:lnTo>
                  <a:lnTo>
                    <a:pt x="103" y="68"/>
                  </a:lnTo>
                  <a:lnTo>
                    <a:pt x="103" y="69"/>
                  </a:lnTo>
                  <a:lnTo>
                    <a:pt x="103" y="71"/>
                  </a:lnTo>
                  <a:lnTo>
                    <a:pt x="101" y="72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101" y="80"/>
                  </a:lnTo>
                  <a:lnTo>
                    <a:pt x="101" y="84"/>
                  </a:lnTo>
                  <a:lnTo>
                    <a:pt x="101" y="86"/>
                  </a:lnTo>
                  <a:lnTo>
                    <a:pt x="103" y="87"/>
                  </a:lnTo>
                  <a:lnTo>
                    <a:pt x="106" y="87"/>
                  </a:lnTo>
                  <a:lnTo>
                    <a:pt x="106" y="89"/>
                  </a:lnTo>
                  <a:lnTo>
                    <a:pt x="107" y="89"/>
                  </a:lnTo>
                  <a:lnTo>
                    <a:pt x="106" y="89"/>
                  </a:lnTo>
                  <a:lnTo>
                    <a:pt x="106" y="90"/>
                  </a:lnTo>
                  <a:lnTo>
                    <a:pt x="103" y="92"/>
                  </a:lnTo>
                  <a:lnTo>
                    <a:pt x="103" y="93"/>
                  </a:lnTo>
                  <a:lnTo>
                    <a:pt x="103" y="95"/>
                  </a:lnTo>
                  <a:lnTo>
                    <a:pt x="103" y="97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0" y="100"/>
                  </a:lnTo>
                  <a:lnTo>
                    <a:pt x="100" y="101"/>
                  </a:lnTo>
                  <a:lnTo>
                    <a:pt x="100" y="103"/>
                  </a:lnTo>
                  <a:lnTo>
                    <a:pt x="100" y="104"/>
                  </a:lnTo>
                  <a:lnTo>
                    <a:pt x="98" y="106"/>
                  </a:lnTo>
                  <a:lnTo>
                    <a:pt x="97" y="106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1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91" y="109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1" y="112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5" y="115"/>
                  </a:lnTo>
                  <a:lnTo>
                    <a:pt x="83" y="115"/>
                  </a:lnTo>
                  <a:lnTo>
                    <a:pt x="80" y="116"/>
                  </a:lnTo>
                  <a:lnTo>
                    <a:pt x="80" y="118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77" y="116"/>
                  </a:lnTo>
                  <a:lnTo>
                    <a:pt x="76" y="116"/>
                  </a:lnTo>
                  <a:lnTo>
                    <a:pt x="74" y="116"/>
                  </a:lnTo>
                  <a:lnTo>
                    <a:pt x="72" y="116"/>
                  </a:lnTo>
                  <a:lnTo>
                    <a:pt x="71" y="115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6" y="113"/>
                  </a:lnTo>
                  <a:lnTo>
                    <a:pt x="65" y="113"/>
                  </a:lnTo>
                  <a:lnTo>
                    <a:pt x="63" y="113"/>
                  </a:lnTo>
                  <a:lnTo>
                    <a:pt x="62" y="113"/>
                  </a:lnTo>
                  <a:lnTo>
                    <a:pt x="60" y="113"/>
                  </a:lnTo>
                  <a:lnTo>
                    <a:pt x="59" y="113"/>
                  </a:lnTo>
                  <a:lnTo>
                    <a:pt x="59" y="115"/>
                  </a:lnTo>
                  <a:lnTo>
                    <a:pt x="57" y="115"/>
                  </a:lnTo>
                  <a:lnTo>
                    <a:pt x="56" y="116"/>
                  </a:lnTo>
                  <a:lnTo>
                    <a:pt x="54" y="116"/>
                  </a:lnTo>
                  <a:lnTo>
                    <a:pt x="54" y="118"/>
                  </a:lnTo>
                  <a:lnTo>
                    <a:pt x="54" y="116"/>
                  </a:lnTo>
                  <a:lnTo>
                    <a:pt x="53" y="116"/>
                  </a:lnTo>
                  <a:lnTo>
                    <a:pt x="51" y="116"/>
                  </a:lnTo>
                  <a:lnTo>
                    <a:pt x="50" y="115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7" y="113"/>
                  </a:lnTo>
                  <a:lnTo>
                    <a:pt x="45" y="113"/>
                  </a:lnTo>
                  <a:lnTo>
                    <a:pt x="45" y="112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41" y="112"/>
                  </a:lnTo>
                  <a:lnTo>
                    <a:pt x="39" y="110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6" y="109"/>
                  </a:lnTo>
                  <a:lnTo>
                    <a:pt x="36" y="107"/>
                  </a:lnTo>
                  <a:lnTo>
                    <a:pt x="35" y="107"/>
                  </a:lnTo>
                  <a:lnTo>
                    <a:pt x="35" y="106"/>
                  </a:lnTo>
                  <a:lnTo>
                    <a:pt x="33" y="106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29" y="106"/>
                  </a:lnTo>
                  <a:lnTo>
                    <a:pt x="29" y="104"/>
                  </a:lnTo>
                  <a:lnTo>
                    <a:pt x="27" y="106"/>
                  </a:lnTo>
                  <a:lnTo>
                    <a:pt x="27" y="104"/>
                  </a:lnTo>
                  <a:lnTo>
                    <a:pt x="26" y="106"/>
                  </a:lnTo>
                  <a:lnTo>
                    <a:pt x="24" y="104"/>
                  </a:lnTo>
                  <a:lnTo>
                    <a:pt x="23" y="106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3" y="100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7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4" y="81"/>
                  </a:lnTo>
                  <a:lnTo>
                    <a:pt x="3" y="80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9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906">
              <a:extLst>
                <a:ext uri="{FF2B5EF4-FFF2-40B4-BE49-F238E27FC236}">
                  <a16:creationId xmlns:a16="http://schemas.microsoft.com/office/drawing/2014/main" id="{831E3022-28B1-90B7-0C7C-140A45DFFF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9063" y="2233613"/>
              <a:ext cx="96838" cy="79375"/>
            </a:xfrm>
            <a:custGeom>
              <a:avLst/>
              <a:gdLst>
                <a:gd name="T0" fmla="*/ 61 w 61"/>
                <a:gd name="T1" fmla="*/ 15 h 50"/>
                <a:gd name="T2" fmla="*/ 59 w 61"/>
                <a:gd name="T3" fmla="*/ 20 h 50"/>
                <a:gd name="T4" fmla="*/ 61 w 61"/>
                <a:gd name="T5" fmla="*/ 24 h 50"/>
                <a:gd name="T6" fmla="*/ 56 w 61"/>
                <a:gd name="T7" fmla="*/ 27 h 50"/>
                <a:gd name="T8" fmla="*/ 59 w 61"/>
                <a:gd name="T9" fmla="*/ 31 h 50"/>
                <a:gd name="T10" fmla="*/ 56 w 61"/>
                <a:gd name="T11" fmla="*/ 35 h 50"/>
                <a:gd name="T12" fmla="*/ 52 w 61"/>
                <a:gd name="T13" fmla="*/ 37 h 50"/>
                <a:gd name="T14" fmla="*/ 53 w 61"/>
                <a:gd name="T15" fmla="*/ 41 h 50"/>
                <a:gd name="T16" fmla="*/ 58 w 61"/>
                <a:gd name="T17" fmla="*/ 43 h 50"/>
                <a:gd name="T18" fmla="*/ 56 w 61"/>
                <a:gd name="T19" fmla="*/ 49 h 50"/>
                <a:gd name="T20" fmla="*/ 53 w 61"/>
                <a:gd name="T21" fmla="*/ 47 h 50"/>
                <a:gd name="T22" fmla="*/ 47 w 61"/>
                <a:gd name="T23" fmla="*/ 46 h 50"/>
                <a:gd name="T24" fmla="*/ 40 w 61"/>
                <a:gd name="T25" fmla="*/ 46 h 50"/>
                <a:gd name="T26" fmla="*/ 35 w 61"/>
                <a:gd name="T27" fmla="*/ 47 h 50"/>
                <a:gd name="T28" fmla="*/ 29 w 61"/>
                <a:gd name="T29" fmla="*/ 47 h 50"/>
                <a:gd name="T30" fmla="*/ 23 w 61"/>
                <a:gd name="T31" fmla="*/ 46 h 50"/>
                <a:gd name="T32" fmla="*/ 21 w 61"/>
                <a:gd name="T33" fmla="*/ 46 h 50"/>
                <a:gd name="T34" fmla="*/ 17 w 61"/>
                <a:gd name="T35" fmla="*/ 46 h 50"/>
                <a:gd name="T36" fmla="*/ 14 w 61"/>
                <a:gd name="T37" fmla="*/ 47 h 50"/>
                <a:gd name="T38" fmla="*/ 12 w 61"/>
                <a:gd name="T39" fmla="*/ 50 h 50"/>
                <a:gd name="T40" fmla="*/ 8 w 61"/>
                <a:gd name="T41" fmla="*/ 46 h 50"/>
                <a:gd name="T42" fmla="*/ 3 w 61"/>
                <a:gd name="T43" fmla="*/ 44 h 50"/>
                <a:gd name="T44" fmla="*/ 0 w 61"/>
                <a:gd name="T45" fmla="*/ 41 h 50"/>
                <a:gd name="T46" fmla="*/ 2 w 61"/>
                <a:gd name="T47" fmla="*/ 38 h 50"/>
                <a:gd name="T48" fmla="*/ 6 w 61"/>
                <a:gd name="T49" fmla="*/ 35 h 50"/>
                <a:gd name="T50" fmla="*/ 12 w 61"/>
                <a:gd name="T51" fmla="*/ 38 h 50"/>
                <a:gd name="T52" fmla="*/ 17 w 61"/>
                <a:gd name="T53" fmla="*/ 37 h 50"/>
                <a:gd name="T54" fmla="*/ 18 w 61"/>
                <a:gd name="T55" fmla="*/ 38 h 50"/>
                <a:gd name="T56" fmla="*/ 24 w 61"/>
                <a:gd name="T57" fmla="*/ 38 h 50"/>
                <a:gd name="T58" fmla="*/ 29 w 61"/>
                <a:gd name="T59" fmla="*/ 40 h 50"/>
                <a:gd name="T60" fmla="*/ 34 w 61"/>
                <a:gd name="T61" fmla="*/ 41 h 50"/>
                <a:gd name="T62" fmla="*/ 37 w 61"/>
                <a:gd name="T63" fmla="*/ 41 h 50"/>
                <a:gd name="T64" fmla="*/ 43 w 61"/>
                <a:gd name="T65" fmla="*/ 38 h 50"/>
                <a:gd name="T66" fmla="*/ 46 w 61"/>
                <a:gd name="T67" fmla="*/ 35 h 50"/>
                <a:gd name="T68" fmla="*/ 41 w 61"/>
                <a:gd name="T69" fmla="*/ 32 h 50"/>
                <a:gd name="T70" fmla="*/ 38 w 61"/>
                <a:gd name="T71" fmla="*/ 24 h 50"/>
                <a:gd name="T72" fmla="*/ 37 w 61"/>
                <a:gd name="T73" fmla="*/ 21 h 50"/>
                <a:gd name="T74" fmla="*/ 38 w 61"/>
                <a:gd name="T75" fmla="*/ 20 h 50"/>
                <a:gd name="T76" fmla="*/ 38 w 61"/>
                <a:gd name="T77" fmla="*/ 17 h 50"/>
                <a:gd name="T78" fmla="*/ 34 w 61"/>
                <a:gd name="T79" fmla="*/ 12 h 50"/>
                <a:gd name="T80" fmla="*/ 29 w 61"/>
                <a:gd name="T81" fmla="*/ 12 h 50"/>
                <a:gd name="T82" fmla="*/ 24 w 61"/>
                <a:gd name="T83" fmla="*/ 9 h 50"/>
                <a:gd name="T84" fmla="*/ 27 w 61"/>
                <a:gd name="T85" fmla="*/ 6 h 50"/>
                <a:gd name="T86" fmla="*/ 34 w 61"/>
                <a:gd name="T87" fmla="*/ 3 h 50"/>
                <a:gd name="T88" fmla="*/ 38 w 61"/>
                <a:gd name="T89" fmla="*/ 3 h 50"/>
                <a:gd name="T90" fmla="*/ 43 w 61"/>
                <a:gd name="T91" fmla="*/ 5 h 50"/>
                <a:gd name="T92" fmla="*/ 47 w 61"/>
                <a:gd name="T93" fmla="*/ 6 h 50"/>
                <a:gd name="T94" fmla="*/ 52 w 61"/>
                <a:gd name="T95" fmla="*/ 9 h 50"/>
                <a:gd name="T96" fmla="*/ 55 w 61"/>
                <a:gd name="T97" fmla="*/ 9 h 50"/>
                <a:gd name="T98" fmla="*/ 58 w 61"/>
                <a:gd name="T99" fmla="*/ 9 h 50"/>
                <a:gd name="T100" fmla="*/ 59 w 61"/>
                <a:gd name="T101" fmla="*/ 9 h 50"/>
                <a:gd name="T102" fmla="*/ 18 w 61"/>
                <a:gd name="T103" fmla="*/ 49 h 50"/>
                <a:gd name="T104" fmla="*/ 17 w 61"/>
                <a:gd name="T105" fmla="*/ 49 h 50"/>
                <a:gd name="T106" fmla="*/ 17 w 61"/>
                <a:gd name="T107" fmla="*/ 37 h 50"/>
                <a:gd name="T108" fmla="*/ 41 w 61"/>
                <a:gd name="T109" fmla="*/ 0 h 50"/>
                <a:gd name="T110" fmla="*/ 40 w 61"/>
                <a:gd name="T111" fmla="*/ 2 h 50"/>
                <a:gd name="T112" fmla="*/ 37 w 61"/>
                <a:gd name="T113" fmla="*/ 0 h 50"/>
                <a:gd name="T114" fmla="*/ 27 w 61"/>
                <a:gd name="T115" fmla="*/ 27 h 50"/>
                <a:gd name="T116" fmla="*/ 34 w 61"/>
                <a:gd name="T117" fmla="*/ 31 h 50"/>
                <a:gd name="T118" fmla="*/ 35 w 61"/>
                <a:gd name="T119" fmla="*/ 34 h 50"/>
                <a:gd name="T120" fmla="*/ 32 w 61"/>
                <a:gd name="T12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" h="50">
                  <a:moveTo>
                    <a:pt x="61" y="11"/>
                  </a:moveTo>
                  <a:lnTo>
                    <a:pt x="61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3" y="37"/>
                  </a:lnTo>
                  <a:lnTo>
                    <a:pt x="52" y="37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5" y="41"/>
                  </a:lnTo>
                  <a:lnTo>
                    <a:pt x="55" y="43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58" y="44"/>
                  </a:lnTo>
                  <a:lnTo>
                    <a:pt x="56" y="46"/>
                  </a:lnTo>
                  <a:lnTo>
                    <a:pt x="56" y="47"/>
                  </a:lnTo>
                  <a:lnTo>
                    <a:pt x="56" y="49"/>
                  </a:lnTo>
                  <a:lnTo>
                    <a:pt x="56" y="50"/>
                  </a:lnTo>
                  <a:lnTo>
                    <a:pt x="55" y="50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3" y="46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40" y="47"/>
                  </a:lnTo>
                  <a:lnTo>
                    <a:pt x="38" y="47"/>
                  </a:lnTo>
                  <a:lnTo>
                    <a:pt x="37" y="47"/>
                  </a:lnTo>
                  <a:lnTo>
                    <a:pt x="35" y="47"/>
                  </a:lnTo>
                  <a:lnTo>
                    <a:pt x="34" y="47"/>
                  </a:lnTo>
                  <a:lnTo>
                    <a:pt x="32" y="47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4" y="46"/>
                  </a:lnTo>
                  <a:lnTo>
                    <a:pt x="23" y="46"/>
                  </a:lnTo>
                  <a:lnTo>
                    <a:pt x="24" y="46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6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7" y="41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6" y="35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3" y="32"/>
                  </a:lnTo>
                  <a:lnTo>
                    <a:pt x="41" y="32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7" y="26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38" y="23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5" y="14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29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5" y="9"/>
                  </a:lnTo>
                  <a:lnTo>
                    <a:pt x="55" y="11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61" y="11"/>
                  </a:lnTo>
                  <a:close/>
                  <a:moveTo>
                    <a:pt x="17" y="49"/>
                  </a:moveTo>
                  <a:lnTo>
                    <a:pt x="18" y="49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5" y="49"/>
                  </a:lnTo>
                  <a:lnTo>
                    <a:pt x="17" y="49"/>
                  </a:lnTo>
                  <a:close/>
                  <a:moveTo>
                    <a:pt x="15" y="37"/>
                  </a:moveTo>
                  <a:lnTo>
                    <a:pt x="15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5" y="37"/>
                  </a:lnTo>
                  <a:close/>
                  <a:moveTo>
                    <a:pt x="38" y="0"/>
                  </a:move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8" y="0"/>
                  </a:lnTo>
                  <a:close/>
                  <a:moveTo>
                    <a:pt x="27" y="31"/>
                  </a:moveTo>
                  <a:lnTo>
                    <a:pt x="26" y="29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1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29" y="32"/>
                  </a:lnTo>
                  <a:lnTo>
                    <a:pt x="27" y="3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907">
              <a:extLst>
                <a:ext uri="{FF2B5EF4-FFF2-40B4-BE49-F238E27FC236}">
                  <a16:creationId xmlns:a16="http://schemas.microsoft.com/office/drawing/2014/main" id="{23194FBA-56E8-01BF-0011-FA5F262DE7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1613" y="2238375"/>
              <a:ext cx="123825" cy="93663"/>
            </a:xfrm>
            <a:custGeom>
              <a:avLst/>
              <a:gdLst>
                <a:gd name="T0" fmla="*/ 10 w 78"/>
                <a:gd name="T1" fmla="*/ 3 h 59"/>
                <a:gd name="T2" fmla="*/ 15 w 78"/>
                <a:gd name="T3" fmla="*/ 0 h 59"/>
                <a:gd name="T4" fmla="*/ 21 w 78"/>
                <a:gd name="T5" fmla="*/ 3 h 59"/>
                <a:gd name="T6" fmla="*/ 22 w 78"/>
                <a:gd name="T7" fmla="*/ 2 h 59"/>
                <a:gd name="T8" fmla="*/ 27 w 78"/>
                <a:gd name="T9" fmla="*/ 0 h 59"/>
                <a:gd name="T10" fmla="*/ 28 w 78"/>
                <a:gd name="T11" fmla="*/ 0 h 59"/>
                <a:gd name="T12" fmla="*/ 32 w 78"/>
                <a:gd name="T13" fmla="*/ 3 h 59"/>
                <a:gd name="T14" fmla="*/ 36 w 78"/>
                <a:gd name="T15" fmla="*/ 6 h 59"/>
                <a:gd name="T16" fmla="*/ 39 w 78"/>
                <a:gd name="T17" fmla="*/ 8 h 59"/>
                <a:gd name="T18" fmla="*/ 44 w 78"/>
                <a:gd name="T19" fmla="*/ 9 h 59"/>
                <a:gd name="T20" fmla="*/ 48 w 78"/>
                <a:gd name="T21" fmla="*/ 9 h 59"/>
                <a:gd name="T22" fmla="*/ 50 w 78"/>
                <a:gd name="T23" fmla="*/ 17 h 59"/>
                <a:gd name="T24" fmla="*/ 54 w 78"/>
                <a:gd name="T25" fmla="*/ 15 h 59"/>
                <a:gd name="T26" fmla="*/ 57 w 78"/>
                <a:gd name="T27" fmla="*/ 15 h 59"/>
                <a:gd name="T28" fmla="*/ 60 w 78"/>
                <a:gd name="T29" fmla="*/ 15 h 59"/>
                <a:gd name="T30" fmla="*/ 62 w 78"/>
                <a:gd name="T31" fmla="*/ 17 h 59"/>
                <a:gd name="T32" fmla="*/ 60 w 78"/>
                <a:gd name="T33" fmla="*/ 20 h 59"/>
                <a:gd name="T34" fmla="*/ 53 w 78"/>
                <a:gd name="T35" fmla="*/ 18 h 59"/>
                <a:gd name="T36" fmla="*/ 56 w 78"/>
                <a:gd name="T37" fmla="*/ 21 h 59"/>
                <a:gd name="T38" fmla="*/ 60 w 78"/>
                <a:gd name="T39" fmla="*/ 23 h 59"/>
                <a:gd name="T40" fmla="*/ 63 w 78"/>
                <a:gd name="T41" fmla="*/ 24 h 59"/>
                <a:gd name="T42" fmla="*/ 68 w 78"/>
                <a:gd name="T43" fmla="*/ 23 h 59"/>
                <a:gd name="T44" fmla="*/ 72 w 78"/>
                <a:gd name="T45" fmla="*/ 28 h 59"/>
                <a:gd name="T46" fmla="*/ 78 w 78"/>
                <a:gd name="T47" fmla="*/ 32 h 59"/>
                <a:gd name="T48" fmla="*/ 74 w 78"/>
                <a:gd name="T49" fmla="*/ 40 h 59"/>
                <a:gd name="T50" fmla="*/ 72 w 78"/>
                <a:gd name="T51" fmla="*/ 41 h 59"/>
                <a:gd name="T52" fmla="*/ 68 w 78"/>
                <a:gd name="T53" fmla="*/ 41 h 59"/>
                <a:gd name="T54" fmla="*/ 65 w 78"/>
                <a:gd name="T55" fmla="*/ 38 h 59"/>
                <a:gd name="T56" fmla="*/ 59 w 78"/>
                <a:gd name="T57" fmla="*/ 37 h 59"/>
                <a:gd name="T58" fmla="*/ 57 w 78"/>
                <a:gd name="T59" fmla="*/ 38 h 59"/>
                <a:gd name="T60" fmla="*/ 51 w 78"/>
                <a:gd name="T61" fmla="*/ 37 h 59"/>
                <a:gd name="T62" fmla="*/ 47 w 78"/>
                <a:gd name="T63" fmla="*/ 37 h 59"/>
                <a:gd name="T64" fmla="*/ 42 w 78"/>
                <a:gd name="T65" fmla="*/ 40 h 59"/>
                <a:gd name="T66" fmla="*/ 39 w 78"/>
                <a:gd name="T67" fmla="*/ 43 h 59"/>
                <a:gd name="T68" fmla="*/ 32 w 78"/>
                <a:gd name="T69" fmla="*/ 43 h 59"/>
                <a:gd name="T70" fmla="*/ 30 w 78"/>
                <a:gd name="T71" fmla="*/ 41 h 59"/>
                <a:gd name="T72" fmla="*/ 28 w 78"/>
                <a:gd name="T73" fmla="*/ 38 h 59"/>
                <a:gd name="T74" fmla="*/ 22 w 78"/>
                <a:gd name="T75" fmla="*/ 41 h 59"/>
                <a:gd name="T76" fmla="*/ 21 w 78"/>
                <a:gd name="T77" fmla="*/ 44 h 59"/>
                <a:gd name="T78" fmla="*/ 13 w 78"/>
                <a:gd name="T79" fmla="*/ 50 h 59"/>
                <a:gd name="T80" fmla="*/ 12 w 78"/>
                <a:gd name="T81" fmla="*/ 56 h 59"/>
                <a:gd name="T82" fmla="*/ 9 w 78"/>
                <a:gd name="T83" fmla="*/ 56 h 59"/>
                <a:gd name="T84" fmla="*/ 4 w 78"/>
                <a:gd name="T85" fmla="*/ 53 h 59"/>
                <a:gd name="T86" fmla="*/ 6 w 78"/>
                <a:gd name="T87" fmla="*/ 49 h 59"/>
                <a:gd name="T88" fmla="*/ 4 w 78"/>
                <a:gd name="T89" fmla="*/ 43 h 59"/>
                <a:gd name="T90" fmla="*/ 3 w 78"/>
                <a:gd name="T91" fmla="*/ 40 h 59"/>
                <a:gd name="T92" fmla="*/ 3 w 78"/>
                <a:gd name="T93" fmla="*/ 37 h 59"/>
                <a:gd name="T94" fmla="*/ 3 w 78"/>
                <a:gd name="T95" fmla="*/ 34 h 59"/>
                <a:gd name="T96" fmla="*/ 6 w 78"/>
                <a:gd name="T97" fmla="*/ 31 h 59"/>
                <a:gd name="T98" fmla="*/ 6 w 78"/>
                <a:gd name="T99" fmla="*/ 24 h 59"/>
                <a:gd name="T100" fmla="*/ 7 w 78"/>
                <a:gd name="T101" fmla="*/ 23 h 59"/>
                <a:gd name="T102" fmla="*/ 9 w 78"/>
                <a:gd name="T103" fmla="*/ 18 h 59"/>
                <a:gd name="T104" fmla="*/ 9 w 78"/>
                <a:gd name="T105" fmla="*/ 15 h 59"/>
                <a:gd name="T106" fmla="*/ 9 w 78"/>
                <a:gd name="T107" fmla="*/ 9 h 59"/>
                <a:gd name="T108" fmla="*/ 7 w 78"/>
                <a:gd name="T109" fmla="*/ 56 h 59"/>
                <a:gd name="T110" fmla="*/ 72 w 78"/>
                <a:gd name="T111" fmla="*/ 44 h 59"/>
                <a:gd name="T112" fmla="*/ 71 w 78"/>
                <a:gd name="T113" fmla="*/ 46 h 59"/>
                <a:gd name="T114" fmla="*/ 68 w 78"/>
                <a:gd name="T115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9">
                  <a:moveTo>
                    <a:pt x="9" y="8"/>
                  </a:moveTo>
                  <a:lnTo>
                    <a:pt x="9" y="6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6" y="18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4"/>
                  </a:lnTo>
                  <a:lnTo>
                    <a:pt x="69" y="24"/>
                  </a:lnTo>
                  <a:lnTo>
                    <a:pt x="71" y="24"/>
                  </a:lnTo>
                  <a:lnTo>
                    <a:pt x="72" y="28"/>
                  </a:lnTo>
                  <a:lnTo>
                    <a:pt x="74" y="29"/>
                  </a:lnTo>
                  <a:lnTo>
                    <a:pt x="75" y="31"/>
                  </a:lnTo>
                  <a:lnTo>
                    <a:pt x="77" y="32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4" y="40"/>
                  </a:lnTo>
                  <a:lnTo>
                    <a:pt x="72" y="40"/>
                  </a:lnTo>
                  <a:lnTo>
                    <a:pt x="72" y="38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1" y="43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68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5" y="38"/>
                  </a:lnTo>
                  <a:lnTo>
                    <a:pt x="63" y="38"/>
                  </a:lnTo>
                  <a:lnTo>
                    <a:pt x="62" y="38"/>
                  </a:lnTo>
                  <a:lnTo>
                    <a:pt x="60" y="38"/>
                  </a:lnTo>
                  <a:lnTo>
                    <a:pt x="59" y="37"/>
                  </a:lnTo>
                  <a:lnTo>
                    <a:pt x="59" y="38"/>
                  </a:lnTo>
                  <a:lnTo>
                    <a:pt x="57" y="38"/>
                  </a:lnTo>
                  <a:lnTo>
                    <a:pt x="57" y="37"/>
                  </a:lnTo>
                  <a:lnTo>
                    <a:pt x="57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51" y="37"/>
                  </a:lnTo>
                  <a:lnTo>
                    <a:pt x="51" y="38"/>
                  </a:lnTo>
                  <a:lnTo>
                    <a:pt x="50" y="38"/>
                  </a:lnTo>
                  <a:lnTo>
                    <a:pt x="50" y="37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2" y="43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7" y="40"/>
                  </a:lnTo>
                  <a:lnTo>
                    <a:pt x="25" y="40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18" y="46"/>
                  </a:lnTo>
                  <a:lnTo>
                    <a:pt x="15" y="49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8"/>
                  </a:lnTo>
                  <a:close/>
                  <a:moveTo>
                    <a:pt x="7" y="59"/>
                  </a:moveTo>
                  <a:lnTo>
                    <a:pt x="7" y="58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7" y="59"/>
                  </a:lnTo>
                  <a:close/>
                  <a:moveTo>
                    <a:pt x="71" y="44"/>
                  </a:moveTo>
                  <a:lnTo>
                    <a:pt x="72" y="44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69" y="46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69" y="44"/>
                  </a:lnTo>
                  <a:lnTo>
                    <a:pt x="71" y="4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908">
              <a:extLst>
                <a:ext uri="{FF2B5EF4-FFF2-40B4-BE49-F238E27FC236}">
                  <a16:creationId xmlns:a16="http://schemas.microsoft.com/office/drawing/2014/main" id="{04D7F0C5-69B7-93DF-0D1B-7EEEC06EFB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6138" y="2452688"/>
              <a:ext cx="82550" cy="47625"/>
            </a:xfrm>
            <a:custGeom>
              <a:avLst/>
              <a:gdLst>
                <a:gd name="T0" fmla="*/ 0 w 52"/>
                <a:gd name="T1" fmla="*/ 14 h 30"/>
                <a:gd name="T2" fmla="*/ 3 w 52"/>
                <a:gd name="T3" fmla="*/ 12 h 30"/>
                <a:gd name="T4" fmla="*/ 6 w 52"/>
                <a:gd name="T5" fmla="*/ 9 h 30"/>
                <a:gd name="T6" fmla="*/ 9 w 52"/>
                <a:gd name="T7" fmla="*/ 8 h 30"/>
                <a:gd name="T8" fmla="*/ 11 w 52"/>
                <a:gd name="T9" fmla="*/ 5 h 30"/>
                <a:gd name="T10" fmla="*/ 12 w 52"/>
                <a:gd name="T11" fmla="*/ 3 h 30"/>
                <a:gd name="T12" fmla="*/ 12 w 52"/>
                <a:gd name="T13" fmla="*/ 2 h 30"/>
                <a:gd name="T14" fmla="*/ 14 w 52"/>
                <a:gd name="T15" fmla="*/ 0 h 30"/>
                <a:gd name="T16" fmla="*/ 18 w 52"/>
                <a:gd name="T17" fmla="*/ 0 h 30"/>
                <a:gd name="T18" fmla="*/ 21 w 52"/>
                <a:gd name="T19" fmla="*/ 2 h 30"/>
                <a:gd name="T20" fmla="*/ 23 w 52"/>
                <a:gd name="T21" fmla="*/ 2 h 30"/>
                <a:gd name="T22" fmla="*/ 24 w 52"/>
                <a:gd name="T23" fmla="*/ 5 h 30"/>
                <a:gd name="T24" fmla="*/ 26 w 52"/>
                <a:gd name="T25" fmla="*/ 5 h 30"/>
                <a:gd name="T26" fmla="*/ 27 w 52"/>
                <a:gd name="T27" fmla="*/ 8 h 30"/>
                <a:gd name="T28" fmla="*/ 30 w 52"/>
                <a:gd name="T29" fmla="*/ 9 h 30"/>
                <a:gd name="T30" fmla="*/ 35 w 52"/>
                <a:gd name="T31" fmla="*/ 11 h 30"/>
                <a:gd name="T32" fmla="*/ 36 w 52"/>
                <a:gd name="T33" fmla="*/ 14 h 30"/>
                <a:gd name="T34" fmla="*/ 39 w 52"/>
                <a:gd name="T35" fmla="*/ 12 h 30"/>
                <a:gd name="T36" fmla="*/ 41 w 52"/>
                <a:gd name="T37" fmla="*/ 11 h 30"/>
                <a:gd name="T38" fmla="*/ 44 w 52"/>
                <a:gd name="T39" fmla="*/ 12 h 30"/>
                <a:gd name="T40" fmla="*/ 47 w 52"/>
                <a:gd name="T41" fmla="*/ 12 h 30"/>
                <a:gd name="T42" fmla="*/ 48 w 52"/>
                <a:gd name="T43" fmla="*/ 12 h 30"/>
                <a:gd name="T44" fmla="*/ 50 w 52"/>
                <a:gd name="T45" fmla="*/ 15 h 30"/>
                <a:gd name="T46" fmla="*/ 50 w 52"/>
                <a:gd name="T47" fmla="*/ 20 h 30"/>
                <a:gd name="T48" fmla="*/ 50 w 52"/>
                <a:gd name="T49" fmla="*/ 23 h 30"/>
                <a:gd name="T50" fmla="*/ 47 w 52"/>
                <a:gd name="T51" fmla="*/ 24 h 30"/>
                <a:gd name="T52" fmla="*/ 47 w 52"/>
                <a:gd name="T53" fmla="*/ 27 h 30"/>
                <a:gd name="T54" fmla="*/ 42 w 52"/>
                <a:gd name="T55" fmla="*/ 30 h 30"/>
                <a:gd name="T56" fmla="*/ 36 w 52"/>
                <a:gd name="T57" fmla="*/ 30 h 30"/>
                <a:gd name="T58" fmla="*/ 36 w 52"/>
                <a:gd name="T59" fmla="*/ 29 h 30"/>
                <a:gd name="T60" fmla="*/ 35 w 52"/>
                <a:gd name="T61" fmla="*/ 29 h 30"/>
                <a:gd name="T62" fmla="*/ 33 w 52"/>
                <a:gd name="T63" fmla="*/ 29 h 30"/>
                <a:gd name="T64" fmla="*/ 30 w 52"/>
                <a:gd name="T65" fmla="*/ 27 h 30"/>
                <a:gd name="T66" fmla="*/ 32 w 52"/>
                <a:gd name="T67" fmla="*/ 27 h 30"/>
                <a:gd name="T68" fmla="*/ 33 w 52"/>
                <a:gd name="T69" fmla="*/ 29 h 30"/>
                <a:gd name="T70" fmla="*/ 32 w 52"/>
                <a:gd name="T71" fmla="*/ 29 h 30"/>
                <a:gd name="T72" fmla="*/ 21 w 52"/>
                <a:gd name="T73" fmla="*/ 26 h 30"/>
                <a:gd name="T74" fmla="*/ 17 w 52"/>
                <a:gd name="T75" fmla="*/ 23 h 30"/>
                <a:gd name="T76" fmla="*/ 11 w 52"/>
                <a:gd name="T77" fmla="*/ 21 h 30"/>
                <a:gd name="T78" fmla="*/ 6 w 52"/>
                <a:gd name="T79" fmla="*/ 21 h 30"/>
                <a:gd name="T80" fmla="*/ 3 w 52"/>
                <a:gd name="T81" fmla="*/ 18 h 30"/>
                <a:gd name="T82" fmla="*/ 48 w 52"/>
                <a:gd name="T83" fmla="*/ 29 h 30"/>
                <a:gd name="T84" fmla="*/ 48 w 52"/>
                <a:gd name="T85" fmla="*/ 30 h 30"/>
                <a:gd name="T86" fmla="*/ 48 w 52"/>
                <a:gd name="T87" fmla="*/ 27 h 30"/>
                <a:gd name="T88" fmla="*/ 48 w 52"/>
                <a:gd name="T8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30">
                  <a:moveTo>
                    <a:pt x="0" y="17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5" y="14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50" y="14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0" y="20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7" y="26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5" y="29"/>
                  </a:lnTo>
                  <a:lnTo>
                    <a:pt x="45" y="30"/>
                  </a:lnTo>
                  <a:lnTo>
                    <a:pt x="42" y="30"/>
                  </a:lnTo>
                  <a:lnTo>
                    <a:pt x="41" y="30"/>
                  </a:lnTo>
                  <a:lnTo>
                    <a:pt x="39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6" y="27"/>
                  </a:lnTo>
                  <a:lnTo>
                    <a:pt x="21" y="26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0" y="17"/>
                  </a:lnTo>
                  <a:close/>
                  <a:moveTo>
                    <a:pt x="48" y="29"/>
                  </a:moveTo>
                  <a:lnTo>
                    <a:pt x="50" y="29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9"/>
                  </a:lnTo>
                  <a:close/>
                  <a:moveTo>
                    <a:pt x="48" y="27"/>
                  </a:moveTo>
                  <a:lnTo>
                    <a:pt x="48" y="29"/>
                  </a:lnTo>
                  <a:lnTo>
                    <a:pt x="48" y="27"/>
                  </a:lnTo>
                  <a:lnTo>
                    <a:pt x="48" y="2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909">
              <a:extLst>
                <a:ext uri="{FF2B5EF4-FFF2-40B4-BE49-F238E27FC236}">
                  <a16:creationId xmlns:a16="http://schemas.microsoft.com/office/drawing/2014/main" id="{EDC64468-1CE8-EF40-CA41-94D29E2EF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8" y="2320925"/>
              <a:ext cx="141288" cy="158750"/>
            </a:xfrm>
            <a:custGeom>
              <a:avLst/>
              <a:gdLst>
                <a:gd name="T0" fmla="*/ 58 w 89"/>
                <a:gd name="T1" fmla="*/ 83 h 100"/>
                <a:gd name="T2" fmla="*/ 58 w 89"/>
                <a:gd name="T3" fmla="*/ 85 h 100"/>
                <a:gd name="T4" fmla="*/ 58 w 89"/>
                <a:gd name="T5" fmla="*/ 88 h 100"/>
                <a:gd name="T6" fmla="*/ 53 w 89"/>
                <a:gd name="T7" fmla="*/ 91 h 100"/>
                <a:gd name="T8" fmla="*/ 49 w 89"/>
                <a:gd name="T9" fmla="*/ 92 h 100"/>
                <a:gd name="T10" fmla="*/ 46 w 89"/>
                <a:gd name="T11" fmla="*/ 97 h 100"/>
                <a:gd name="T12" fmla="*/ 39 w 89"/>
                <a:gd name="T13" fmla="*/ 98 h 100"/>
                <a:gd name="T14" fmla="*/ 32 w 89"/>
                <a:gd name="T15" fmla="*/ 95 h 100"/>
                <a:gd name="T16" fmla="*/ 24 w 89"/>
                <a:gd name="T17" fmla="*/ 95 h 100"/>
                <a:gd name="T18" fmla="*/ 12 w 89"/>
                <a:gd name="T19" fmla="*/ 91 h 100"/>
                <a:gd name="T20" fmla="*/ 0 w 89"/>
                <a:gd name="T21" fmla="*/ 80 h 100"/>
                <a:gd name="T22" fmla="*/ 2 w 89"/>
                <a:gd name="T23" fmla="*/ 75 h 100"/>
                <a:gd name="T24" fmla="*/ 3 w 89"/>
                <a:gd name="T25" fmla="*/ 71 h 100"/>
                <a:gd name="T26" fmla="*/ 3 w 89"/>
                <a:gd name="T27" fmla="*/ 63 h 100"/>
                <a:gd name="T28" fmla="*/ 8 w 89"/>
                <a:gd name="T29" fmla="*/ 53 h 100"/>
                <a:gd name="T30" fmla="*/ 14 w 89"/>
                <a:gd name="T31" fmla="*/ 42 h 100"/>
                <a:gd name="T32" fmla="*/ 24 w 89"/>
                <a:gd name="T33" fmla="*/ 42 h 100"/>
                <a:gd name="T34" fmla="*/ 36 w 89"/>
                <a:gd name="T35" fmla="*/ 42 h 100"/>
                <a:gd name="T36" fmla="*/ 44 w 89"/>
                <a:gd name="T37" fmla="*/ 41 h 100"/>
                <a:gd name="T38" fmla="*/ 41 w 89"/>
                <a:gd name="T39" fmla="*/ 39 h 100"/>
                <a:gd name="T40" fmla="*/ 44 w 89"/>
                <a:gd name="T41" fmla="*/ 38 h 100"/>
                <a:gd name="T42" fmla="*/ 44 w 89"/>
                <a:gd name="T43" fmla="*/ 35 h 100"/>
                <a:gd name="T44" fmla="*/ 44 w 89"/>
                <a:gd name="T45" fmla="*/ 33 h 100"/>
                <a:gd name="T46" fmla="*/ 39 w 89"/>
                <a:gd name="T47" fmla="*/ 30 h 100"/>
                <a:gd name="T48" fmla="*/ 38 w 89"/>
                <a:gd name="T49" fmla="*/ 25 h 100"/>
                <a:gd name="T50" fmla="*/ 33 w 89"/>
                <a:gd name="T51" fmla="*/ 24 h 100"/>
                <a:gd name="T52" fmla="*/ 30 w 89"/>
                <a:gd name="T53" fmla="*/ 21 h 100"/>
                <a:gd name="T54" fmla="*/ 29 w 89"/>
                <a:gd name="T55" fmla="*/ 16 h 100"/>
                <a:gd name="T56" fmla="*/ 24 w 89"/>
                <a:gd name="T57" fmla="*/ 15 h 100"/>
                <a:gd name="T58" fmla="*/ 35 w 89"/>
                <a:gd name="T59" fmla="*/ 1 h 100"/>
                <a:gd name="T60" fmla="*/ 52 w 89"/>
                <a:gd name="T61" fmla="*/ 0 h 100"/>
                <a:gd name="T62" fmla="*/ 70 w 89"/>
                <a:gd name="T63" fmla="*/ 0 h 100"/>
                <a:gd name="T64" fmla="*/ 73 w 89"/>
                <a:gd name="T65" fmla="*/ 19 h 100"/>
                <a:gd name="T66" fmla="*/ 70 w 89"/>
                <a:gd name="T67" fmla="*/ 39 h 100"/>
                <a:gd name="T68" fmla="*/ 71 w 89"/>
                <a:gd name="T69" fmla="*/ 47 h 100"/>
                <a:gd name="T70" fmla="*/ 77 w 89"/>
                <a:gd name="T71" fmla="*/ 47 h 100"/>
                <a:gd name="T72" fmla="*/ 80 w 89"/>
                <a:gd name="T73" fmla="*/ 51 h 100"/>
                <a:gd name="T74" fmla="*/ 82 w 89"/>
                <a:gd name="T75" fmla="*/ 47 h 100"/>
                <a:gd name="T76" fmla="*/ 83 w 89"/>
                <a:gd name="T77" fmla="*/ 47 h 100"/>
                <a:gd name="T78" fmla="*/ 82 w 89"/>
                <a:gd name="T79" fmla="*/ 45 h 100"/>
                <a:gd name="T80" fmla="*/ 86 w 89"/>
                <a:gd name="T81" fmla="*/ 48 h 100"/>
                <a:gd name="T82" fmla="*/ 88 w 89"/>
                <a:gd name="T83" fmla="*/ 50 h 100"/>
                <a:gd name="T84" fmla="*/ 85 w 89"/>
                <a:gd name="T85" fmla="*/ 54 h 100"/>
                <a:gd name="T86" fmla="*/ 79 w 89"/>
                <a:gd name="T87" fmla="*/ 60 h 100"/>
                <a:gd name="T88" fmla="*/ 68 w 89"/>
                <a:gd name="T89" fmla="*/ 66 h 100"/>
                <a:gd name="T90" fmla="*/ 67 w 89"/>
                <a:gd name="T91" fmla="*/ 71 h 100"/>
                <a:gd name="T92" fmla="*/ 67 w 89"/>
                <a:gd name="T93" fmla="*/ 75 h 100"/>
                <a:gd name="T94" fmla="*/ 65 w 89"/>
                <a:gd name="T95" fmla="*/ 79 h 100"/>
                <a:gd name="T96" fmla="*/ 62 w 89"/>
                <a:gd name="T97" fmla="*/ 8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" h="100">
                  <a:moveTo>
                    <a:pt x="62" y="83"/>
                  </a:moveTo>
                  <a:lnTo>
                    <a:pt x="61" y="83"/>
                  </a:lnTo>
                  <a:lnTo>
                    <a:pt x="59" y="83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8"/>
                  </a:lnTo>
                  <a:lnTo>
                    <a:pt x="55" y="88"/>
                  </a:lnTo>
                  <a:lnTo>
                    <a:pt x="55" y="89"/>
                  </a:lnTo>
                  <a:lnTo>
                    <a:pt x="53" y="89"/>
                  </a:lnTo>
                  <a:lnTo>
                    <a:pt x="53" y="91"/>
                  </a:lnTo>
                  <a:lnTo>
                    <a:pt x="53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7" y="94"/>
                  </a:lnTo>
                  <a:lnTo>
                    <a:pt x="47" y="95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4" y="97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7"/>
                  </a:lnTo>
                  <a:lnTo>
                    <a:pt x="35" y="95"/>
                  </a:lnTo>
                  <a:lnTo>
                    <a:pt x="33" y="95"/>
                  </a:lnTo>
                  <a:lnTo>
                    <a:pt x="32" y="95"/>
                  </a:lnTo>
                  <a:lnTo>
                    <a:pt x="30" y="95"/>
                  </a:lnTo>
                  <a:lnTo>
                    <a:pt x="29" y="95"/>
                  </a:lnTo>
                  <a:lnTo>
                    <a:pt x="26" y="95"/>
                  </a:lnTo>
                  <a:lnTo>
                    <a:pt x="24" y="95"/>
                  </a:lnTo>
                  <a:lnTo>
                    <a:pt x="21" y="95"/>
                  </a:lnTo>
                  <a:lnTo>
                    <a:pt x="18" y="94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6" y="86"/>
                  </a:lnTo>
                  <a:lnTo>
                    <a:pt x="5" y="83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3" y="71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5" y="59"/>
                  </a:lnTo>
                  <a:lnTo>
                    <a:pt x="6" y="57"/>
                  </a:lnTo>
                  <a:lnTo>
                    <a:pt x="8" y="53"/>
                  </a:lnTo>
                  <a:lnTo>
                    <a:pt x="11" y="50"/>
                  </a:lnTo>
                  <a:lnTo>
                    <a:pt x="12" y="47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8" y="42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27" y="42"/>
                  </a:lnTo>
                  <a:lnTo>
                    <a:pt x="30" y="42"/>
                  </a:lnTo>
                  <a:lnTo>
                    <a:pt x="33" y="42"/>
                  </a:lnTo>
                  <a:lnTo>
                    <a:pt x="36" y="42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4" y="42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6" y="35"/>
                  </a:lnTo>
                  <a:lnTo>
                    <a:pt x="46" y="33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33" y="13"/>
                  </a:lnTo>
                  <a:lnTo>
                    <a:pt x="35" y="7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4" y="6"/>
                  </a:lnTo>
                  <a:lnTo>
                    <a:pt x="74" y="12"/>
                  </a:lnTo>
                  <a:lnTo>
                    <a:pt x="73" y="19"/>
                  </a:lnTo>
                  <a:lnTo>
                    <a:pt x="71" y="25"/>
                  </a:lnTo>
                  <a:lnTo>
                    <a:pt x="71" y="32"/>
                  </a:lnTo>
                  <a:lnTo>
                    <a:pt x="70" y="35"/>
                  </a:lnTo>
                  <a:lnTo>
                    <a:pt x="70" y="39"/>
                  </a:lnTo>
                  <a:lnTo>
                    <a:pt x="68" y="45"/>
                  </a:lnTo>
                  <a:lnTo>
                    <a:pt x="68" y="47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6" y="47"/>
                  </a:lnTo>
                  <a:lnTo>
                    <a:pt x="77" y="47"/>
                  </a:lnTo>
                  <a:lnTo>
                    <a:pt x="77" y="48"/>
                  </a:lnTo>
                  <a:lnTo>
                    <a:pt x="79" y="48"/>
                  </a:lnTo>
                  <a:lnTo>
                    <a:pt x="80" y="50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3" y="48"/>
                  </a:lnTo>
                  <a:lnTo>
                    <a:pt x="83" y="47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0" y="45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7"/>
                  </a:lnTo>
                  <a:lnTo>
                    <a:pt x="85" y="47"/>
                  </a:lnTo>
                  <a:lnTo>
                    <a:pt x="86" y="48"/>
                  </a:lnTo>
                  <a:lnTo>
                    <a:pt x="86" y="50"/>
                  </a:lnTo>
                  <a:lnTo>
                    <a:pt x="88" y="50"/>
                  </a:lnTo>
                  <a:lnTo>
                    <a:pt x="89" y="50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5" y="54"/>
                  </a:lnTo>
                  <a:lnTo>
                    <a:pt x="83" y="57"/>
                  </a:lnTo>
                  <a:lnTo>
                    <a:pt x="82" y="57"/>
                  </a:lnTo>
                  <a:lnTo>
                    <a:pt x="80" y="59"/>
                  </a:lnTo>
                  <a:lnTo>
                    <a:pt x="79" y="60"/>
                  </a:lnTo>
                  <a:lnTo>
                    <a:pt x="76" y="62"/>
                  </a:lnTo>
                  <a:lnTo>
                    <a:pt x="74" y="63"/>
                  </a:lnTo>
                  <a:lnTo>
                    <a:pt x="71" y="66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7" y="68"/>
                  </a:lnTo>
                  <a:lnTo>
                    <a:pt x="67" y="69"/>
                  </a:lnTo>
                  <a:lnTo>
                    <a:pt x="67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7" y="75"/>
                  </a:lnTo>
                  <a:lnTo>
                    <a:pt x="67" y="77"/>
                  </a:lnTo>
                  <a:lnTo>
                    <a:pt x="67" y="79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2" y="82"/>
                  </a:lnTo>
                  <a:lnTo>
                    <a:pt x="62" y="83"/>
                  </a:lnTo>
                  <a:lnTo>
                    <a:pt x="62" y="8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910">
              <a:extLst>
                <a:ext uri="{FF2B5EF4-FFF2-40B4-BE49-F238E27FC236}">
                  <a16:creationId xmlns:a16="http://schemas.microsoft.com/office/drawing/2014/main" id="{82CCDDF3-6112-E622-365D-CFB2205C96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6" y="2111375"/>
              <a:ext cx="350838" cy="131763"/>
            </a:xfrm>
            <a:custGeom>
              <a:avLst/>
              <a:gdLst>
                <a:gd name="T0" fmla="*/ 200 w 221"/>
                <a:gd name="T1" fmla="*/ 79 h 83"/>
                <a:gd name="T2" fmla="*/ 183 w 221"/>
                <a:gd name="T3" fmla="*/ 79 h 83"/>
                <a:gd name="T4" fmla="*/ 156 w 221"/>
                <a:gd name="T5" fmla="*/ 80 h 83"/>
                <a:gd name="T6" fmla="*/ 146 w 221"/>
                <a:gd name="T7" fmla="*/ 80 h 83"/>
                <a:gd name="T8" fmla="*/ 158 w 221"/>
                <a:gd name="T9" fmla="*/ 67 h 83"/>
                <a:gd name="T10" fmla="*/ 143 w 221"/>
                <a:gd name="T11" fmla="*/ 62 h 83"/>
                <a:gd name="T12" fmla="*/ 132 w 221"/>
                <a:gd name="T13" fmla="*/ 48 h 83"/>
                <a:gd name="T14" fmla="*/ 121 w 221"/>
                <a:gd name="T15" fmla="*/ 41 h 83"/>
                <a:gd name="T16" fmla="*/ 105 w 221"/>
                <a:gd name="T17" fmla="*/ 38 h 83"/>
                <a:gd name="T18" fmla="*/ 96 w 221"/>
                <a:gd name="T19" fmla="*/ 27 h 83"/>
                <a:gd name="T20" fmla="*/ 84 w 221"/>
                <a:gd name="T21" fmla="*/ 30 h 83"/>
                <a:gd name="T22" fmla="*/ 74 w 221"/>
                <a:gd name="T23" fmla="*/ 26 h 83"/>
                <a:gd name="T24" fmla="*/ 62 w 221"/>
                <a:gd name="T25" fmla="*/ 21 h 83"/>
                <a:gd name="T26" fmla="*/ 59 w 221"/>
                <a:gd name="T27" fmla="*/ 15 h 83"/>
                <a:gd name="T28" fmla="*/ 38 w 221"/>
                <a:gd name="T29" fmla="*/ 23 h 83"/>
                <a:gd name="T30" fmla="*/ 25 w 221"/>
                <a:gd name="T31" fmla="*/ 27 h 83"/>
                <a:gd name="T32" fmla="*/ 9 w 221"/>
                <a:gd name="T33" fmla="*/ 35 h 83"/>
                <a:gd name="T34" fmla="*/ 9 w 221"/>
                <a:gd name="T35" fmla="*/ 30 h 83"/>
                <a:gd name="T36" fmla="*/ 14 w 221"/>
                <a:gd name="T37" fmla="*/ 21 h 83"/>
                <a:gd name="T38" fmla="*/ 26 w 221"/>
                <a:gd name="T39" fmla="*/ 14 h 83"/>
                <a:gd name="T40" fmla="*/ 37 w 221"/>
                <a:gd name="T41" fmla="*/ 9 h 83"/>
                <a:gd name="T42" fmla="*/ 46 w 221"/>
                <a:gd name="T43" fmla="*/ 6 h 83"/>
                <a:gd name="T44" fmla="*/ 67 w 221"/>
                <a:gd name="T45" fmla="*/ 3 h 83"/>
                <a:gd name="T46" fmla="*/ 84 w 221"/>
                <a:gd name="T47" fmla="*/ 3 h 83"/>
                <a:gd name="T48" fmla="*/ 94 w 221"/>
                <a:gd name="T49" fmla="*/ 3 h 83"/>
                <a:gd name="T50" fmla="*/ 108 w 221"/>
                <a:gd name="T51" fmla="*/ 11 h 83"/>
                <a:gd name="T52" fmla="*/ 117 w 221"/>
                <a:gd name="T53" fmla="*/ 18 h 83"/>
                <a:gd name="T54" fmla="*/ 132 w 221"/>
                <a:gd name="T55" fmla="*/ 21 h 83"/>
                <a:gd name="T56" fmla="*/ 147 w 221"/>
                <a:gd name="T57" fmla="*/ 32 h 83"/>
                <a:gd name="T58" fmla="*/ 158 w 221"/>
                <a:gd name="T59" fmla="*/ 38 h 83"/>
                <a:gd name="T60" fmla="*/ 159 w 221"/>
                <a:gd name="T61" fmla="*/ 38 h 83"/>
                <a:gd name="T62" fmla="*/ 159 w 221"/>
                <a:gd name="T63" fmla="*/ 42 h 83"/>
                <a:gd name="T64" fmla="*/ 170 w 221"/>
                <a:gd name="T65" fmla="*/ 47 h 83"/>
                <a:gd name="T66" fmla="*/ 174 w 221"/>
                <a:gd name="T67" fmla="*/ 48 h 83"/>
                <a:gd name="T68" fmla="*/ 188 w 221"/>
                <a:gd name="T69" fmla="*/ 53 h 83"/>
                <a:gd name="T70" fmla="*/ 193 w 221"/>
                <a:gd name="T71" fmla="*/ 59 h 83"/>
                <a:gd name="T72" fmla="*/ 194 w 221"/>
                <a:gd name="T73" fmla="*/ 62 h 83"/>
                <a:gd name="T74" fmla="*/ 206 w 221"/>
                <a:gd name="T75" fmla="*/ 62 h 83"/>
                <a:gd name="T76" fmla="*/ 218 w 221"/>
                <a:gd name="T77" fmla="*/ 71 h 83"/>
                <a:gd name="T78" fmla="*/ 206 w 221"/>
                <a:gd name="T79" fmla="*/ 77 h 83"/>
                <a:gd name="T80" fmla="*/ 130 w 221"/>
                <a:gd name="T81" fmla="*/ 62 h 83"/>
                <a:gd name="T82" fmla="*/ 123 w 221"/>
                <a:gd name="T83" fmla="*/ 59 h 83"/>
                <a:gd name="T84" fmla="*/ 117 w 221"/>
                <a:gd name="T85" fmla="*/ 54 h 83"/>
                <a:gd name="T86" fmla="*/ 70 w 221"/>
                <a:gd name="T87" fmla="*/ 41 h 83"/>
                <a:gd name="T88" fmla="*/ 41 w 221"/>
                <a:gd name="T89" fmla="*/ 44 h 83"/>
                <a:gd name="T90" fmla="*/ 40 w 221"/>
                <a:gd name="T91" fmla="*/ 33 h 83"/>
                <a:gd name="T92" fmla="*/ 152 w 221"/>
                <a:gd name="T93" fmla="*/ 32 h 83"/>
                <a:gd name="T94" fmla="*/ 152 w 221"/>
                <a:gd name="T95" fmla="*/ 29 h 83"/>
                <a:gd name="T96" fmla="*/ 146 w 221"/>
                <a:gd name="T97" fmla="*/ 23 h 83"/>
                <a:gd name="T98" fmla="*/ 141 w 221"/>
                <a:gd name="T99" fmla="*/ 23 h 83"/>
                <a:gd name="T100" fmla="*/ 134 w 221"/>
                <a:gd name="T101" fmla="*/ 20 h 83"/>
                <a:gd name="T102" fmla="*/ 127 w 221"/>
                <a:gd name="T103" fmla="*/ 15 h 83"/>
                <a:gd name="T104" fmla="*/ 118 w 221"/>
                <a:gd name="T105" fmla="*/ 15 h 83"/>
                <a:gd name="T106" fmla="*/ 102 w 221"/>
                <a:gd name="T107" fmla="*/ 5 h 83"/>
                <a:gd name="T108" fmla="*/ 97 w 221"/>
                <a:gd name="T109" fmla="*/ 3 h 83"/>
                <a:gd name="T110" fmla="*/ 47 w 221"/>
                <a:gd name="T111" fmla="*/ 32 h 83"/>
                <a:gd name="T112" fmla="*/ 52 w 221"/>
                <a:gd name="T113" fmla="*/ 18 h 83"/>
                <a:gd name="T114" fmla="*/ 109 w 221"/>
                <a:gd name="T115" fmla="*/ 9 h 83"/>
                <a:gd name="T116" fmla="*/ 99 w 221"/>
                <a:gd name="T117" fmla="*/ 5 h 83"/>
                <a:gd name="T118" fmla="*/ 91 w 221"/>
                <a:gd name="T119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83">
                  <a:moveTo>
                    <a:pt x="200" y="82"/>
                  </a:moveTo>
                  <a:lnTo>
                    <a:pt x="199" y="82"/>
                  </a:lnTo>
                  <a:lnTo>
                    <a:pt x="199" y="80"/>
                  </a:lnTo>
                  <a:lnTo>
                    <a:pt x="200" y="80"/>
                  </a:lnTo>
                  <a:lnTo>
                    <a:pt x="200" y="79"/>
                  </a:lnTo>
                  <a:lnTo>
                    <a:pt x="200" y="80"/>
                  </a:lnTo>
                  <a:lnTo>
                    <a:pt x="200" y="79"/>
                  </a:lnTo>
                  <a:lnTo>
                    <a:pt x="202" y="79"/>
                  </a:lnTo>
                  <a:lnTo>
                    <a:pt x="202" y="77"/>
                  </a:lnTo>
                  <a:lnTo>
                    <a:pt x="200" y="77"/>
                  </a:lnTo>
                  <a:lnTo>
                    <a:pt x="200" y="79"/>
                  </a:lnTo>
                  <a:lnTo>
                    <a:pt x="200" y="77"/>
                  </a:lnTo>
                  <a:lnTo>
                    <a:pt x="200" y="79"/>
                  </a:lnTo>
                  <a:lnTo>
                    <a:pt x="199" y="79"/>
                  </a:lnTo>
                  <a:lnTo>
                    <a:pt x="200" y="79"/>
                  </a:lnTo>
                  <a:lnTo>
                    <a:pt x="199" y="79"/>
                  </a:lnTo>
                  <a:lnTo>
                    <a:pt x="199" y="80"/>
                  </a:lnTo>
                  <a:lnTo>
                    <a:pt x="200" y="80"/>
                  </a:lnTo>
                  <a:lnTo>
                    <a:pt x="199" y="80"/>
                  </a:lnTo>
                  <a:lnTo>
                    <a:pt x="197" y="82"/>
                  </a:lnTo>
                  <a:lnTo>
                    <a:pt x="194" y="82"/>
                  </a:lnTo>
                  <a:lnTo>
                    <a:pt x="193" y="82"/>
                  </a:lnTo>
                  <a:lnTo>
                    <a:pt x="191" y="82"/>
                  </a:lnTo>
                  <a:lnTo>
                    <a:pt x="190" y="82"/>
                  </a:lnTo>
                  <a:lnTo>
                    <a:pt x="190" y="80"/>
                  </a:lnTo>
                  <a:lnTo>
                    <a:pt x="188" y="80"/>
                  </a:lnTo>
                  <a:lnTo>
                    <a:pt x="187" y="80"/>
                  </a:lnTo>
                  <a:lnTo>
                    <a:pt x="185" y="80"/>
                  </a:lnTo>
                  <a:lnTo>
                    <a:pt x="185" y="79"/>
                  </a:lnTo>
                  <a:lnTo>
                    <a:pt x="183" y="79"/>
                  </a:lnTo>
                  <a:lnTo>
                    <a:pt x="183" y="80"/>
                  </a:lnTo>
                  <a:lnTo>
                    <a:pt x="182" y="80"/>
                  </a:lnTo>
                  <a:lnTo>
                    <a:pt x="180" y="79"/>
                  </a:lnTo>
                  <a:lnTo>
                    <a:pt x="177" y="79"/>
                  </a:lnTo>
                  <a:lnTo>
                    <a:pt x="174" y="79"/>
                  </a:lnTo>
                  <a:lnTo>
                    <a:pt x="173" y="80"/>
                  </a:lnTo>
                  <a:lnTo>
                    <a:pt x="171" y="80"/>
                  </a:lnTo>
                  <a:lnTo>
                    <a:pt x="170" y="80"/>
                  </a:lnTo>
                  <a:lnTo>
                    <a:pt x="167" y="80"/>
                  </a:lnTo>
                  <a:lnTo>
                    <a:pt x="164" y="80"/>
                  </a:lnTo>
                  <a:lnTo>
                    <a:pt x="162" y="80"/>
                  </a:lnTo>
                  <a:lnTo>
                    <a:pt x="161" y="80"/>
                  </a:lnTo>
                  <a:lnTo>
                    <a:pt x="161" y="82"/>
                  </a:lnTo>
                  <a:lnTo>
                    <a:pt x="158" y="82"/>
                  </a:lnTo>
                  <a:lnTo>
                    <a:pt x="156" y="80"/>
                  </a:lnTo>
                  <a:lnTo>
                    <a:pt x="155" y="82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5" y="80"/>
                  </a:lnTo>
                  <a:lnTo>
                    <a:pt x="153" y="80"/>
                  </a:lnTo>
                  <a:lnTo>
                    <a:pt x="153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49" y="82"/>
                  </a:lnTo>
                  <a:lnTo>
                    <a:pt x="147" y="82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2"/>
                  </a:lnTo>
                  <a:lnTo>
                    <a:pt x="144" y="80"/>
                  </a:lnTo>
                  <a:lnTo>
                    <a:pt x="146" y="80"/>
                  </a:lnTo>
                  <a:lnTo>
                    <a:pt x="147" y="79"/>
                  </a:lnTo>
                  <a:lnTo>
                    <a:pt x="149" y="77"/>
                  </a:lnTo>
                  <a:lnTo>
                    <a:pt x="149" y="76"/>
                  </a:lnTo>
                  <a:lnTo>
                    <a:pt x="150" y="76"/>
                  </a:lnTo>
                  <a:lnTo>
                    <a:pt x="152" y="74"/>
                  </a:lnTo>
                  <a:lnTo>
                    <a:pt x="155" y="73"/>
                  </a:lnTo>
                  <a:lnTo>
                    <a:pt x="156" y="71"/>
                  </a:lnTo>
                  <a:lnTo>
                    <a:pt x="156" y="73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59" y="70"/>
                  </a:lnTo>
                  <a:lnTo>
                    <a:pt x="159" y="68"/>
                  </a:lnTo>
                  <a:lnTo>
                    <a:pt x="159" y="67"/>
                  </a:lnTo>
                  <a:lnTo>
                    <a:pt x="158" y="65"/>
                  </a:lnTo>
                  <a:lnTo>
                    <a:pt x="158" y="67"/>
                  </a:lnTo>
                  <a:lnTo>
                    <a:pt x="158" y="65"/>
                  </a:lnTo>
                  <a:lnTo>
                    <a:pt x="156" y="65"/>
                  </a:lnTo>
                  <a:lnTo>
                    <a:pt x="158" y="64"/>
                  </a:lnTo>
                  <a:lnTo>
                    <a:pt x="156" y="64"/>
                  </a:lnTo>
                  <a:lnTo>
                    <a:pt x="156" y="62"/>
                  </a:lnTo>
                  <a:lnTo>
                    <a:pt x="155" y="62"/>
                  </a:lnTo>
                  <a:lnTo>
                    <a:pt x="153" y="62"/>
                  </a:lnTo>
                  <a:lnTo>
                    <a:pt x="152" y="62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2"/>
                  </a:lnTo>
                  <a:lnTo>
                    <a:pt x="146" y="62"/>
                  </a:lnTo>
                  <a:lnTo>
                    <a:pt x="144" y="61"/>
                  </a:lnTo>
                  <a:lnTo>
                    <a:pt x="143" y="61"/>
                  </a:lnTo>
                  <a:lnTo>
                    <a:pt x="143" y="62"/>
                  </a:lnTo>
                  <a:lnTo>
                    <a:pt x="141" y="62"/>
                  </a:lnTo>
                  <a:lnTo>
                    <a:pt x="140" y="62"/>
                  </a:lnTo>
                  <a:lnTo>
                    <a:pt x="140" y="61"/>
                  </a:lnTo>
                  <a:lnTo>
                    <a:pt x="138" y="61"/>
                  </a:lnTo>
                  <a:lnTo>
                    <a:pt x="138" y="59"/>
                  </a:lnTo>
                  <a:lnTo>
                    <a:pt x="137" y="59"/>
                  </a:lnTo>
                  <a:lnTo>
                    <a:pt x="137" y="58"/>
                  </a:lnTo>
                  <a:lnTo>
                    <a:pt x="135" y="56"/>
                  </a:lnTo>
                  <a:lnTo>
                    <a:pt x="134" y="56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2" y="48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0" y="45"/>
                  </a:lnTo>
                  <a:lnTo>
                    <a:pt x="130" y="44"/>
                  </a:lnTo>
                  <a:lnTo>
                    <a:pt x="130" y="42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29" y="39"/>
                  </a:lnTo>
                  <a:lnTo>
                    <a:pt x="127" y="39"/>
                  </a:lnTo>
                  <a:lnTo>
                    <a:pt x="126" y="39"/>
                  </a:lnTo>
                  <a:lnTo>
                    <a:pt x="126" y="41"/>
                  </a:lnTo>
                  <a:lnTo>
                    <a:pt x="124" y="41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8" y="42"/>
                  </a:lnTo>
                  <a:lnTo>
                    <a:pt x="118" y="41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4" y="41"/>
                  </a:lnTo>
                  <a:lnTo>
                    <a:pt x="112" y="39"/>
                  </a:lnTo>
                  <a:lnTo>
                    <a:pt x="111" y="39"/>
                  </a:lnTo>
                  <a:lnTo>
                    <a:pt x="111" y="38"/>
                  </a:lnTo>
                  <a:lnTo>
                    <a:pt x="109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38"/>
                  </a:lnTo>
                  <a:lnTo>
                    <a:pt x="105" y="38"/>
                  </a:lnTo>
                  <a:lnTo>
                    <a:pt x="105" y="36"/>
                  </a:lnTo>
                  <a:lnTo>
                    <a:pt x="103" y="36"/>
                  </a:lnTo>
                  <a:lnTo>
                    <a:pt x="103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0" y="35"/>
                  </a:lnTo>
                  <a:lnTo>
                    <a:pt x="99" y="35"/>
                  </a:lnTo>
                  <a:lnTo>
                    <a:pt x="99" y="33"/>
                  </a:lnTo>
                  <a:lnTo>
                    <a:pt x="97" y="33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27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7"/>
                  </a:lnTo>
                  <a:lnTo>
                    <a:pt x="93" y="26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3" y="30"/>
                  </a:lnTo>
                  <a:lnTo>
                    <a:pt x="91" y="30"/>
                  </a:lnTo>
                  <a:lnTo>
                    <a:pt x="88" y="29"/>
                  </a:lnTo>
                  <a:lnTo>
                    <a:pt x="85" y="30"/>
                  </a:lnTo>
                  <a:lnTo>
                    <a:pt x="84" y="30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1" y="26"/>
                  </a:lnTo>
                  <a:lnTo>
                    <a:pt x="81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9"/>
                  </a:lnTo>
                  <a:lnTo>
                    <a:pt x="79" y="27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27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70" y="26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7" y="26"/>
                  </a:lnTo>
                  <a:lnTo>
                    <a:pt x="67" y="27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4" y="15"/>
                  </a:lnTo>
                  <a:lnTo>
                    <a:pt x="61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6" y="15"/>
                  </a:lnTo>
                  <a:lnTo>
                    <a:pt x="55" y="15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6" y="17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0" y="20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5" y="23"/>
                  </a:lnTo>
                  <a:lnTo>
                    <a:pt x="35" y="24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2" y="26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18" y="33"/>
                  </a:lnTo>
                  <a:lnTo>
                    <a:pt x="17" y="32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9" y="35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6" y="5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4" y="1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6" y="3"/>
                  </a:lnTo>
                  <a:lnTo>
                    <a:pt x="94" y="5"/>
                  </a:lnTo>
                  <a:lnTo>
                    <a:pt x="94" y="6"/>
                  </a:lnTo>
                  <a:lnTo>
                    <a:pt x="96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0" y="9"/>
                  </a:lnTo>
                  <a:lnTo>
                    <a:pt x="102" y="9"/>
                  </a:lnTo>
                  <a:lnTo>
                    <a:pt x="103" y="9"/>
                  </a:lnTo>
                  <a:lnTo>
                    <a:pt x="103" y="8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6" y="8"/>
                  </a:lnTo>
                  <a:lnTo>
                    <a:pt x="106" y="9"/>
                  </a:lnTo>
                  <a:lnTo>
                    <a:pt x="108" y="11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2" y="12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14" y="15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6" y="21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0" y="23"/>
                  </a:lnTo>
                  <a:lnTo>
                    <a:pt x="130" y="21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5" y="24"/>
                  </a:lnTo>
                  <a:lnTo>
                    <a:pt x="137" y="24"/>
                  </a:lnTo>
                  <a:lnTo>
                    <a:pt x="138" y="26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1" y="27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4" y="29"/>
                  </a:lnTo>
                  <a:lnTo>
                    <a:pt x="144" y="30"/>
                  </a:lnTo>
                  <a:lnTo>
                    <a:pt x="146" y="32"/>
                  </a:lnTo>
                  <a:lnTo>
                    <a:pt x="147" y="33"/>
                  </a:lnTo>
                  <a:lnTo>
                    <a:pt x="147" y="32"/>
                  </a:lnTo>
                  <a:lnTo>
                    <a:pt x="149" y="32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9" y="33"/>
                  </a:lnTo>
                  <a:lnTo>
                    <a:pt x="149" y="35"/>
                  </a:lnTo>
                  <a:lnTo>
                    <a:pt x="150" y="36"/>
                  </a:lnTo>
                  <a:lnTo>
                    <a:pt x="152" y="36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6" y="36"/>
                  </a:lnTo>
                  <a:lnTo>
                    <a:pt x="155" y="38"/>
                  </a:lnTo>
                  <a:lnTo>
                    <a:pt x="156" y="38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38"/>
                  </a:lnTo>
                  <a:lnTo>
                    <a:pt x="156" y="38"/>
                  </a:lnTo>
                  <a:lnTo>
                    <a:pt x="156" y="36"/>
                  </a:lnTo>
                  <a:lnTo>
                    <a:pt x="156" y="35"/>
                  </a:lnTo>
                  <a:lnTo>
                    <a:pt x="155" y="36"/>
                  </a:lnTo>
                  <a:lnTo>
                    <a:pt x="155" y="35"/>
                  </a:lnTo>
                  <a:lnTo>
                    <a:pt x="155" y="36"/>
                  </a:lnTo>
                  <a:lnTo>
                    <a:pt x="155" y="35"/>
                  </a:lnTo>
                  <a:lnTo>
                    <a:pt x="153" y="35"/>
                  </a:lnTo>
                  <a:lnTo>
                    <a:pt x="153" y="33"/>
                  </a:lnTo>
                  <a:lnTo>
                    <a:pt x="155" y="33"/>
                  </a:lnTo>
                  <a:lnTo>
                    <a:pt x="155" y="35"/>
                  </a:lnTo>
                  <a:lnTo>
                    <a:pt x="156" y="36"/>
                  </a:lnTo>
                  <a:lnTo>
                    <a:pt x="158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61" y="39"/>
                  </a:lnTo>
                  <a:lnTo>
                    <a:pt x="162" y="39"/>
                  </a:lnTo>
                  <a:lnTo>
                    <a:pt x="162" y="41"/>
                  </a:lnTo>
                  <a:lnTo>
                    <a:pt x="161" y="41"/>
                  </a:lnTo>
                  <a:lnTo>
                    <a:pt x="159" y="41"/>
                  </a:lnTo>
                  <a:lnTo>
                    <a:pt x="159" y="39"/>
                  </a:lnTo>
                  <a:lnTo>
                    <a:pt x="159" y="41"/>
                  </a:lnTo>
                  <a:lnTo>
                    <a:pt x="158" y="41"/>
                  </a:lnTo>
                  <a:lnTo>
                    <a:pt x="158" y="39"/>
                  </a:lnTo>
                  <a:lnTo>
                    <a:pt x="156" y="41"/>
                  </a:lnTo>
                  <a:lnTo>
                    <a:pt x="158" y="41"/>
                  </a:lnTo>
                  <a:lnTo>
                    <a:pt x="159" y="41"/>
                  </a:lnTo>
                  <a:lnTo>
                    <a:pt x="159" y="42"/>
                  </a:lnTo>
                  <a:lnTo>
                    <a:pt x="158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1" y="42"/>
                  </a:lnTo>
                  <a:lnTo>
                    <a:pt x="162" y="41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5" y="47"/>
                  </a:lnTo>
                  <a:lnTo>
                    <a:pt x="167" y="47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1" y="47"/>
                  </a:lnTo>
                  <a:lnTo>
                    <a:pt x="170" y="48"/>
                  </a:lnTo>
                  <a:lnTo>
                    <a:pt x="170" y="47"/>
                  </a:lnTo>
                  <a:lnTo>
                    <a:pt x="168" y="48"/>
                  </a:lnTo>
                  <a:lnTo>
                    <a:pt x="170" y="48"/>
                  </a:lnTo>
                  <a:lnTo>
                    <a:pt x="171" y="48"/>
                  </a:lnTo>
                  <a:lnTo>
                    <a:pt x="171" y="47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4" y="50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9" y="50"/>
                  </a:lnTo>
                  <a:lnTo>
                    <a:pt x="180" y="50"/>
                  </a:lnTo>
                  <a:lnTo>
                    <a:pt x="182" y="50"/>
                  </a:lnTo>
                  <a:lnTo>
                    <a:pt x="182" y="51"/>
                  </a:lnTo>
                  <a:lnTo>
                    <a:pt x="182" y="53"/>
                  </a:lnTo>
                  <a:lnTo>
                    <a:pt x="183" y="53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7" y="53"/>
                  </a:lnTo>
                  <a:lnTo>
                    <a:pt x="187" y="51"/>
                  </a:lnTo>
                  <a:lnTo>
                    <a:pt x="188" y="51"/>
                  </a:lnTo>
                  <a:lnTo>
                    <a:pt x="188" y="53"/>
                  </a:lnTo>
                  <a:lnTo>
                    <a:pt x="190" y="51"/>
                  </a:lnTo>
                  <a:lnTo>
                    <a:pt x="191" y="51"/>
                  </a:lnTo>
                  <a:lnTo>
                    <a:pt x="191" y="53"/>
                  </a:lnTo>
                  <a:lnTo>
                    <a:pt x="193" y="53"/>
                  </a:lnTo>
                  <a:lnTo>
                    <a:pt x="194" y="54"/>
                  </a:lnTo>
                  <a:lnTo>
                    <a:pt x="193" y="56"/>
                  </a:lnTo>
                  <a:lnTo>
                    <a:pt x="193" y="58"/>
                  </a:lnTo>
                  <a:lnTo>
                    <a:pt x="191" y="58"/>
                  </a:lnTo>
                  <a:lnTo>
                    <a:pt x="191" y="56"/>
                  </a:lnTo>
                  <a:lnTo>
                    <a:pt x="190" y="56"/>
                  </a:lnTo>
                  <a:lnTo>
                    <a:pt x="191" y="58"/>
                  </a:lnTo>
                  <a:lnTo>
                    <a:pt x="190" y="58"/>
                  </a:lnTo>
                  <a:lnTo>
                    <a:pt x="191" y="58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4" y="59"/>
                  </a:lnTo>
                  <a:lnTo>
                    <a:pt x="193" y="59"/>
                  </a:lnTo>
                  <a:lnTo>
                    <a:pt x="191" y="59"/>
                  </a:lnTo>
                  <a:lnTo>
                    <a:pt x="190" y="59"/>
                  </a:lnTo>
                  <a:lnTo>
                    <a:pt x="190" y="61"/>
                  </a:lnTo>
                  <a:lnTo>
                    <a:pt x="188" y="61"/>
                  </a:lnTo>
                  <a:lnTo>
                    <a:pt x="190" y="61"/>
                  </a:lnTo>
                  <a:lnTo>
                    <a:pt x="190" y="62"/>
                  </a:lnTo>
                  <a:lnTo>
                    <a:pt x="191" y="62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6" y="62"/>
                  </a:lnTo>
                  <a:lnTo>
                    <a:pt x="196" y="61"/>
                  </a:lnTo>
                  <a:lnTo>
                    <a:pt x="197" y="61"/>
                  </a:lnTo>
                  <a:lnTo>
                    <a:pt x="197" y="62"/>
                  </a:lnTo>
                  <a:lnTo>
                    <a:pt x="199" y="62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200" y="62"/>
                  </a:lnTo>
                  <a:lnTo>
                    <a:pt x="202" y="62"/>
                  </a:lnTo>
                  <a:lnTo>
                    <a:pt x="200" y="62"/>
                  </a:lnTo>
                  <a:lnTo>
                    <a:pt x="202" y="62"/>
                  </a:lnTo>
                  <a:lnTo>
                    <a:pt x="203" y="64"/>
                  </a:lnTo>
                  <a:lnTo>
                    <a:pt x="203" y="62"/>
                  </a:lnTo>
                  <a:lnTo>
                    <a:pt x="205" y="62"/>
                  </a:lnTo>
                  <a:lnTo>
                    <a:pt x="206" y="62"/>
                  </a:lnTo>
                  <a:lnTo>
                    <a:pt x="208" y="64"/>
                  </a:lnTo>
                  <a:lnTo>
                    <a:pt x="209" y="64"/>
                  </a:lnTo>
                  <a:lnTo>
                    <a:pt x="211" y="64"/>
                  </a:lnTo>
                  <a:lnTo>
                    <a:pt x="209" y="64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2" y="67"/>
                  </a:lnTo>
                  <a:lnTo>
                    <a:pt x="212" y="68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0"/>
                  </a:lnTo>
                  <a:lnTo>
                    <a:pt x="215" y="71"/>
                  </a:lnTo>
                  <a:lnTo>
                    <a:pt x="217" y="71"/>
                  </a:lnTo>
                  <a:lnTo>
                    <a:pt x="218" y="71"/>
                  </a:lnTo>
                  <a:lnTo>
                    <a:pt x="220" y="71"/>
                  </a:lnTo>
                  <a:lnTo>
                    <a:pt x="221" y="73"/>
                  </a:lnTo>
                  <a:lnTo>
                    <a:pt x="221" y="74"/>
                  </a:lnTo>
                  <a:lnTo>
                    <a:pt x="220" y="74"/>
                  </a:lnTo>
                  <a:lnTo>
                    <a:pt x="220" y="76"/>
                  </a:lnTo>
                  <a:lnTo>
                    <a:pt x="218" y="76"/>
                  </a:lnTo>
                  <a:lnTo>
                    <a:pt x="218" y="77"/>
                  </a:lnTo>
                  <a:lnTo>
                    <a:pt x="217" y="77"/>
                  </a:lnTo>
                  <a:lnTo>
                    <a:pt x="215" y="77"/>
                  </a:lnTo>
                  <a:lnTo>
                    <a:pt x="214" y="77"/>
                  </a:lnTo>
                  <a:lnTo>
                    <a:pt x="212" y="77"/>
                  </a:lnTo>
                  <a:lnTo>
                    <a:pt x="211" y="77"/>
                  </a:lnTo>
                  <a:lnTo>
                    <a:pt x="209" y="77"/>
                  </a:lnTo>
                  <a:lnTo>
                    <a:pt x="208" y="77"/>
                  </a:lnTo>
                  <a:lnTo>
                    <a:pt x="206" y="77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79"/>
                  </a:lnTo>
                  <a:lnTo>
                    <a:pt x="203" y="80"/>
                  </a:lnTo>
                  <a:lnTo>
                    <a:pt x="202" y="80"/>
                  </a:lnTo>
                  <a:lnTo>
                    <a:pt x="200" y="82"/>
                  </a:lnTo>
                  <a:close/>
                  <a:moveTo>
                    <a:pt x="134" y="65"/>
                  </a:moveTo>
                  <a:lnTo>
                    <a:pt x="134" y="67"/>
                  </a:lnTo>
                  <a:lnTo>
                    <a:pt x="134" y="65"/>
                  </a:lnTo>
                  <a:lnTo>
                    <a:pt x="132" y="65"/>
                  </a:lnTo>
                  <a:lnTo>
                    <a:pt x="132" y="64"/>
                  </a:lnTo>
                  <a:lnTo>
                    <a:pt x="132" y="65"/>
                  </a:lnTo>
                  <a:lnTo>
                    <a:pt x="134" y="65"/>
                  </a:lnTo>
                  <a:close/>
                  <a:moveTo>
                    <a:pt x="132" y="62"/>
                  </a:moveTo>
                  <a:lnTo>
                    <a:pt x="130" y="62"/>
                  </a:lnTo>
                  <a:lnTo>
                    <a:pt x="132" y="61"/>
                  </a:lnTo>
                  <a:lnTo>
                    <a:pt x="132" y="62"/>
                  </a:lnTo>
                  <a:lnTo>
                    <a:pt x="132" y="61"/>
                  </a:lnTo>
                  <a:lnTo>
                    <a:pt x="132" y="62"/>
                  </a:lnTo>
                  <a:close/>
                  <a:moveTo>
                    <a:pt x="124" y="61"/>
                  </a:moveTo>
                  <a:lnTo>
                    <a:pt x="126" y="62"/>
                  </a:lnTo>
                  <a:lnTo>
                    <a:pt x="124" y="62"/>
                  </a:lnTo>
                  <a:lnTo>
                    <a:pt x="124" y="61"/>
                  </a:lnTo>
                  <a:close/>
                  <a:moveTo>
                    <a:pt x="194" y="59"/>
                  </a:moveTo>
                  <a:lnTo>
                    <a:pt x="194" y="61"/>
                  </a:lnTo>
                  <a:lnTo>
                    <a:pt x="196" y="61"/>
                  </a:lnTo>
                  <a:lnTo>
                    <a:pt x="194" y="61"/>
                  </a:lnTo>
                  <a:lnTo>
                    <a:pt x="193" y="61"/>
                  </a:lnTo>
                  <a:lnTo>
                    <a:pt x="194" y="59"/>
                  </a:lnTo>
                  <a:close/>
                  <a:moveTo>
                    <a:pt x="123" y="59"/>
                  </a:moveTo>
                  <a:lnTo>
                    <a:pt x="124" y="59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1" y="59"/>
                  </a:lnTo>
                  <a:lnTo>
                    <a:pt x="123" y="59"/>
                  </a:lnTo>
                  <a:close/>
                  <a:moveTo>
                    <a:pt x="120" y="58"/>
                  </a:moveTo>
                  <a:lnTo>
                    <a:pt x="121" y="58"/>
                  </a:lnTo>
                  <a:lnTo>
                    <a:pt x="121" y="59"/>
                  </a:lnTo>
                  <a:lnTo>
                    <a:pt x="120" y="58"/>
                  </a:lnTo>
                  <a:close/>
                  <a:moveTo>
                    <a:pt x="120" y="56"/>
                  </a:moveTo>
                  <a:lnTo>
                    <a:pt x="120" y="58"/>
                  </a:lnTo>
                  <a:lnTo>
                    <a:pt x="118" y="58"/>
                  </a:lnTo>
                  <a:lnTo>
                    <a:pt x="118" y="56"/>
                  </a:lnTo>
                  <a:lnTo>
                    <a:pt x="118" y="54"/>
                  </a:lnTo>
                  <a:lnTo>
                    <a:pt x="117" y="54"/>
                  </a:lnTo>
                  <a:lnTo>
                    <a:pt x="117" y="56"/>
                  </a:lnTo>
                  <a:lnTo>
                    <a:pt x="117" y="54"/>
                  </a:lnTo>
                  <a:lnTo>
                    <a:pt x="118" y="54"/>
                  </a:lnTo>
                  <a:lnTo>
                    <a:pt x="120" y="56"/>
                  </a:lnTo>
                  <a:close/>
                  <a:moveTo>
                    <a:pt x="114" y="51"/>
                  </a:moveTo>
                  <a:lnTo>
                    <a:pt x="115" y="51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14" y="51"/>
                  </a:lnTo>
                  <a:close/>
                  <a:moveTo>
                    <a:pt x="74" y="38"/>
                  </a:moveTo>
                  <a:lnTo>
                    <a:pt x="71" y="39"/>
                  </a:lnTo>
                  <a:lnTo>
                    <a:pt x="70" y="39"/>
                  </a:lnTo>
                  <a:lnTo>
                    <a:pt x="70" y="41"/>
                  </a:lnTo>
                  <a:lnTo>
                    <a:pt x="68" y="41"/>
                  </a:lnTo>
                  <a:lnTo>
                    <a:pt x="68" y="39"/>
                  </a:lnTo>
                  <a:lnTo>
                    <a:pt x="70" y="39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4" y="38"/>
                  </a:lnTo>
                  <a:close/>
                  <a:moveTo>
                    <a:pt x="49" y="39"/>
                  </a:moveTo>
                  <a:lnTo>
                    <a:pt x="47" y="39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5" y="39"/>
                  </a:lnTo>
                  <a:lnTo>
                    <a:pt x="37" y="41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0" y="39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0" y="32"/>
                  </a:lnTo>
                  <a:lnTo>
                    <a:pt x="43" y="32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9" y="39"/>
                  </a:lnTo>
                  <a:close/>
                  <a:moveTo>
                    <a:pt x="153" y="30"/>
                  </a:moveTo>
                  <a:lnTo>
                    <a:pt x="152" y="32"/>
                  </a:lnTo>
                  <a:lnTo>
                    <a:pt x="152" y="33"/>
                  </a:lnTo>
                  <a:lnTo>
                    <a:pt x="152" y="32"/>
                  </a:lnTo>
                  <a:lnTo>
                    <a:pt x="150" y="32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2"/>
                  </a:lnTo>
                  <a:lnTo>
                    <a:pt x="149" y="32"/>
                  </a:lnTo>
                  <a:lnTo>
                    <a:pt x="149" y="30"/>
                  </a:lnTo>
                  <a:lnTo>
                    <a:pt x="147" y="30"/>
                  </a:lnTo>
                  <a:lnTo>
                    <a:pt x="146" y="29"/>
                  </a:lnTo>
                  <a:lnTo>
                    <a:pt x="147" y="29"/>
                  </a:lnTo>
                  <a:lnTo>
                    <a:pt x="146" y="29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2" y="30"/>
                  </a:lnTo>
                  <a:lnTo>
                    <a:pt x="152" y="29"/>
                  </a:lnTo>
                  <a:lnTo>
                    <a:pt x="153" y="30"/>
                  </a:lnTo>
                  <a:close/>
                  <a:moveTo>
                    <a:pt x="149" y="24"/>
                  </a:moveTo>
                  <a:lnTo>
                    <a:pt x="149" y="23"/>
                  </a:lnTo>
                  <a:lnTo>
                    <a:pt x="149" y="24"/>
                  </a:lnTo>
                  <a:lnTo>
                    <a:pt x="150" y="24"/>
                  </a:lnTo>
                  <a:lnTo>
                    <a:pt x="150" y="26"/>
                  </a:lnTo>
                  <a:lnTo>
                    <a:pt x="150" y="27"/>
                  </a:lnTo>
                  <a:lnTo>
                    <a:pt x="150" y="26"/>
                  </a:lnTo>
                  <a:lnTo>
                    <a:pt x="149" y="24"/>
                  </a:lnTo>
                  <a:close/>
                  <a:moveTo>
                    <a:pt x="146" y="27"/>
                  </a:moveTo>
                  <a:lnTo>
                    <a:pt x="144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6" y="24"/>
                  </a:lnTo>
                  <a:lnTo>
                    <a:pt x="146" y="23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46" y="24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9" y="26"/>
                  </a:lnTo>
                  <a:lnTo>
                    <a:pt x="147" y="26"/>
                  </a:lnTo>
                  <a:lnTo>
                    <a:pt x="149" y="27"/>
                  </a:lnTo>
                  <a:lnTo>
                    <a:pt x="149" y="29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7" y="29"/>
                  </a:lnTo>
                  <a:lnTo>
                    <a:pt x="146" y="27"/>
                  </a:lnTo>
                  <a:close/>
                  <a:moveTo>
                    <a:pt x="143" y="23"/>
                  </a:moveTo>
                  <a:lnTo>
                    <a:pt x="141" y="23"/>
                  </a:lnTo>
                  <a:lnTo>
                    <a:pt x="141" y="21"/>
                  </a:lnTo>
                  <a:lnTo>
                    <a:pt x="140" y="21"/>
                  </a:lnTo>
                  <a:lnTo>
                    <a:pt x="141" y="21"/>
                  </a:lnTo>
                  <a:lnTo>
                    <a:pt x="143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4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3" y="24"/>
                  </a:lnTo>
                  <a:lnTo>
                    <a:pt x="143" y="23"/>
                  </a:lnTo>
                  <a:close/>
                  <a:moveTo>
                    <a:pt x="138" y="20"/>
                  </a:moveTo>
                  <a:lnTo>
                    <a:pt x="137" y="20"/>
                  </a:lnTo>
                  <a:lnTo>
                    <a:pt x="135" y="20"/>
                  </a:lnTo>
                  <a:lnTo>
                    <a:pt x="134" y="20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4" y="18"/>
                  </a:lnTo>
                  <a:lnTo>
                    <a:pt x="135" y="18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40" y="18"/>
                  </a:lnTo>
                  <a:lnTo>
                    <a:pt x="141" y="20"/>
                  </a:lnTo>
                  <a:lnTo>
                    <a:pt x="141" y="21"/>
                  </a:lnTo>
                  <a:lnTo>
                    <a:pt x="140" y="20"/>
                  </a:lnTo>
                  <a:lnTo>
                    <a:pt x="138" y="21"/>
                  </a:lnTo>
                  <a:lnTo>
                    <a:pt x="138" y="20"/>
                  </a:lnTo>
                  <a:close/>
                  <a:moveTo>
                    <a:pt x="126" y="15"/>
                  </a:moveTo>
                  <a:lnTo>
                    <a:pt x="124" y="15"/>
                  </a:lnTo>
                  <a:lnTo>
                    <a:pt x="127" y="15"/>
                  </a:lnTo>
                  <a:lnTo>
                    <a:pt x="126" y="15"/>
                  </a:lnTo>
                  <a:close/>
                  <a:moveTo>
                    <a:pt x="118" y="15"/>
                  </a:moveTo>
                  <a:lnTo>
                    <a:pt x="117" y="14"/>
                  </a:lnTo>
                  <a:lnTo>
                    <a:pt x="117" y="15"/>
                  </a:lnTo>
                  <a:lnTo>
                    <a:pt x="117" y="14"/>
                  </a:lnTo>
                  <a:lnTo>
                    <a:pt x="115" y="14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4"/>
                  </a:lnTo>
                  <a:lnTo>
                    <a:pt x="118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18" y="15"/>
                  </a:lnTo>
                  <a:close/>
                  <a:moveTo>
                    <a:pt x="109" y="8"/>
                  </a:moveTo>
                  <a:lnTo>
                    <a:pt x="109" y="9"/>
                  </a:lnTo>
                  <a:lnTo>
                    <a:pt x="108" y="8"/>
                  </a:lnTo>
                  <a:lnTo>
                    <a:pt x="108" y="9"/>
                  </a:lnTo>
                  <a:lnTo>
                    <a:pt x="108" y="8"/>
                  </a:lnTo>
                  <a:lnTo>
                    <a:pt x="109" y="8"/>
                  </a:lnTo>
                  <a:close/>
                  <a:moveTo>
                    <a:pt x="100" y="8"/>
                  </a:moveTo>
                  <a:lnTo>
                    <a:pt x="102" y="8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0" y="8"/>
                  </a:lnTo>
                  <a:close/>
                  <a:moveTo>
                    <a:pt x="103" y="5"/>
                  </a:moveTo>
                  <a:lnTo>
                    <a:pt x="105" y="5"/>
                  </a:lnTo>
                  <a:lnTo>
                    <a:pt x="103" y="6"/>
                  </a:lnTo>
                  <a:lnTo>
                    <a:pt x="102" y="5"/>
                  </a:lnTo>
                  <a:lnTo>
                    <a:pt x="103" y="5"/>
                  </a:lnTo>
                  <a:close/>
                  <a:moveTo>
                    <a:pt x="90" y="3"/>
                  </a:moveTo>
                  <a:lnTo>
                    <a:pt x="91" y="3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8" y="5"/>
                  </a:lnTo>
                  <a:lnTo>
                    <a:pt x="87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90" y="3"/>
                  </a:lnTo>
                  <a:close/>
                  <a:moveTo>
                    <a:pt x="97" y="3"/>
                  </a:moveTo>
                  <a:lnTo>
                    <a:pt x="96" y="3"/>
                  </a:lnTo>
                  <a:lnTo>
                    <a:pt x="96" y="1"/>
                  </a:lnTo>
                  <a:lnTo>
                    <a:pt x="97" y="3"/>
                  </a:lnTo>
                  <a:close/>
                  <a:moveTo>
                    <a:pt x="127" y="62"/>
                  </a:moveTo>
                  <a:lnTo>
                    <a:pt x="127" y="64"/>
                  </a:lnTo>
                  <a:lnTo>
                    <a:pt x="127" y="62"/>
                  </a:lnTo>
                  <a:close/>
                  <a:moveTo>
                    <a:pt x="61" y="39"/>
                  </a:moveTo>
                  <a:lnTo>
                    <a:pt x="59" y="41"/>
                  </a:lnTo>
                  <a:lnTo>
                    <a:pt x="58" y="41"/>
                  </a:lnTo>
                  <a:lnTo>
                    <a:pt x="59" y="41"/>
                  </a:lnTo>
                  <a:lnTo>
                    <a:pt x="59" y="39"/>
                  </a:lnTo>
                  <a:lnTo>
                    <a:pt x="61" y="39"/>
                  </a:lnTo>
                  <a:close/>
                  <a:moveTo>
                    <a:pt x="62" y="39"/>
                  </a:moveTo>
                  <a:lnTo>
                    <a:pt x="64" y="39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62" y="39"/>
                  </a:lnTo>
                  <a:close/>
                  <a:moveTo>
                    <a:pt x="47" y="32"/>
                  </a:moveTo>
                  <a:lnTo>
                    <a:pt x="49" y="32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2"/>
                  </a:lnTo>
                  <a:close/>
                  <a:moveTo>
                    <a:pt x="29" y="32"/>
                  </a:moveTo>
                  <a:lnTo>
                    <a:pt x="28" y="32"/>
                  </a:lnTo>
                  <a:lnTo>
                    <a:pt x="29" y="32"/>
                  </a:lnTo>
                  <a:close/>
                  <a:moveTo>
                    <a:pt x="70" y="29"/>
                  </a:moveTo>
                  <a:lnTo>
                    <a:pt x="70" y="30"/>
                  </a:lnTo>
                  <a:lnTo>
                    <a:pt x="70" y="29"/>
                  </a:lnTo>
                  <a:close/>
                  <a:moveTo>
                    <a:pt x="132" y="18"/>
                  </a:moveTo>
                  <a:lnTo>
                    <a:pt x="130" y="18"/>
                  </a:lnTo>
                  <a:lnTo>
                    <a:pt x="132" y="18"/>
                  </a:lnTo>
                  <a:close/>
                  <a:moveTo>
                    <a:pt x="52" y="17"/>
                  </a:moveTo>
                  <a:lnTo>
                    <a:pt x="52" y="18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7"/>
                  </a:lnTo>
                  <a:close/>
                  <a:moveTo>
                    <a:pt x="121" y="15"/>
                  </a:moveTo>
                  <a:lnTo>
                    <a:pt x="123" y="15"/>
                  </a:lnTo>
                  <a:lnTo>
                    <a:pt x="121" y="17"/>
                  </a:lnTo>
                  <a:lnTo>
                    <a:pt x="121" y="15"/>
                  </a:lnTo>
                  <a:close/>
                  <a:moveTo>
                    <a:pt x="112" y="11"/>
                  </a:moveTo>
                  <a:lnTo>
                    <a:pt x="114" y="11"/>
                  </a:lnTo>
                  <a:lnTo>
                    <a:pt x="112" y="11"/>
                  </a:lnTo>
                  <a:lnTo>
                    <a:pt x="112" y="9"/>
                  </a:lnTo>
                  <a:lnTo>
                    <a:pt x="112" y="11"/>
                  </a:lnTo>
                  <a:close/>
                  <a:moveTo>
                    <a:pt x="111" y="8"/>
                  </a:moveTo>
                  <a:lnTo>
                    <a:pt x="111" y="9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09" y="9"/>
                  </a:lnTo>
                  <a:lnTo>
                    <a:pt x="109" y="8"/>
                  </a:lnTo>
                  <a:lnTo>
                    <a:pt x="111" y="8"/>
                  </a:lnTo>
                  <a:close/>
                  <a:moveTo>
                    <a:pt x="106" y="6"/>
                  </a:moveTo>
                  <a:lnTo>
                    <a:pt x="105" y="6"/>
                  </a:lnTo>
                  <a:lnTo>
                    <a:pt x="106" y="6"/>
                  </a:lnTo>
                  <a:close/>
                  <a:moveTo>
                    <a:pt x="102" y="5"/>
                  </a:moveTo>
                  <a:lnTo>
                    <a:pt x="100" y="5"/>
                  </a:lnTo>
                  <a:lnTo>
                    <a:pt x="102" y="3"/>
                  </a:lnTo>
                  <a:lnTo>
                    <a:pt x="102" y="5"/>
                  </a:lnTo>
                  <a:close/>
                  <a:moveTo>
                    <a:pt x="99" y="3"/>
                  </a:moveTo>
                  <a:lnTo>
                    <a:pt x="100" y="3"/>
                  </a:lnTo>
                  <a:lnTo>
                    <a:pt x="99" y="3"/>
                  </a:lnTo>
                  <a:lnTo>
                    <a:pt x="99" y="5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9" y="5"/>
                  </a:lnTo>
                  <a:lnTo>
                    <a:pt x="99" y="3"/>
                  </a:lnTo>
                  <a:close/>
                  <a:moveTo>
                    <a:pt x="94" y="1"/>
                  </a:moveTo>
                  <a:lnTo>
                    <a:pt x="94" y="3"/>
                  </a:lnTo>
                  <a:lnTo>
                    <a:pt x="93" y="3"/>
                  </a:lnTo>
                  <a:lnTo>
                    <a:pt x="93" y="1"/>
                  </a:lnTo>
                  <a:lnTo>
                    <a:pt x="94" y="1"/>
                  </a:lnTo>
                  <a:close/>
                  <a:moveTo>
                    <a:pt x="91" y="1"/>
                  </a:moveTo>
                  <a:lnTo>
                    <a:pt x="93" y="1"/>
                  </a:lnTo>
                  <a:lnTo>
                    <a:pt x="93" y="3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91" y="1"/>
                  </a:lnTo>
                  <a:close/>
                  <a:moveTo>
                    <a:pt x="90" y="1"/>
                  </a:moveTo>
                  <a:lnTo>
                    <a:pt x="88" y="1"/>
                  </a:lnTo>
                  <a:lnTo>
                    <a:pt x="88" y="0"/>
                  </a:lnTo>
                  <a:lnTo>
                    <a:pt x="90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911">
              <a:extLst>
                <a:ext uri="{FF2B5EF4-FFF2-40B4-BE49-F238E27FC236}">
                  <a16:creationId xmlns:a16="http://schemas.microsoft.com/office/drawing/2014/main" id="{A9A12B05-07E4-2B75-15C5-57947D2F4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2336800"/>
              <a:ext cx="211138" cy="171450"/>
            </a:xfrm>
            <a:custGeom>
              <a:avLst/>
              <a:gdLst>
                <a:gd name="T0" fmla="*/ 5 w 133"/>
                <a:gd name="T1" fmla="*/ 69 h 108"/>
                <a:gd name="T2" fmla="*/ 5 w 133"/>
                <a:gd name="T3" fmla="*/ 59 h 108"/>
                <a:gd name="T4" fmla="*/ 17 w 133"/>
                <a:gd name="T5" fmla="*/ 50 h 108"/>
                <a:gd name="T6" fmla="*/ 26 w 133"/>
                <a:gd name="T7" fmla="*/ 41 h 108"/>
                <a:gd name="T8" fmla="*/ 32 w 133"/>
                <a:gd name="T9" fmla="*/ 38 h 108"/>
                <a:gd name="T10" fmla="*/ 38 w 133"/>
                <a:gd name="T11" fmla="*/ 35 h 108"/>
                <a:gd name="T12" fmla="*/ 43 w 133"/>
                <a:gd name="T13" fmla="*/ 38 h 108"/>
                <a:gd name="T14" fmla="*/ 55 w 133"/>
                <a:gd name="T15" fmla="*/ 40 h 108"/>
                <a:gd name="T16" fmla="*/ 64 w 133"/>
                <a:gd name="T17" fmla="*/ 40 h 108"/>
                <a:gd name="T18" fmla="*/ 74 w 133"/>
                <a:gd name="T19" fmla="*/ 37 h 108"/>
                <a:gd name="T20" fmla="*/ 76 w 133"/>
                <a:gd name="T21" fmla="*/ 34 h 108"/>
                <a:gd name="T22" fmla="*/ 85 w 133"/>
                <a:gd name="T23" fmla="*/ 37 h 108"/>
                <a:gd name="T24" fmla="*/ 97 w 133"/>
                <a:gd name="T25" fmla="*/ 35 h 108"/>
                <a:gd name="T26" fmla="*/ 105 w 133"/>
                <a:gd name="T27" fmla="*/ 38 h 108"/>
                <a:gd name="T28" fmla="*/ 103 w 133"/>
                <a:gd name="T29" fmla="*/ 38 h 108"/>
                <a:gd name="T30" fmla="*/ 112 w 133"/>
                <a:gd name="T31" fmla="*/ 41 h 108"/>
                <a:gd name="T32" fmla="*/ 120 w 133"/>
                <a:gd name="T33" fmla="*/ 50 h 108"/>
                <a:gd name="T34" fmla="*/ 115 w 133"/>
                <a:gd name="T35" fmla="*/ 47 h 108"/>
                <a:gd name="T36" fmla="*/ 112 w 133"/>
                <a:gd name="T37" fmla="*/ 44 h 108"/>
                <a:gd name="T38" fmla="*/ 114 w 133"/>
                <a:gd name="T39" fmla="*/ 49 h 108"/>
                <a:gd name="T40" fmla="*/ 118 w 133"/>
                <a:gd name="T41" fmla="*/ 52 h 108"/>
                <a:gd name="T42" fmla="*/ 120 w 133"/>
                <a:gd name="T43" fmla="*/ 52 h 108"/>
                <a:gd name="T44" fmla="*/ 121 w 133"/>
                <a:gd name="T45" fmla="*/ 55 h 108"/>
                <a:gd name="T46" fmla="*/ 124 w 133"/>
                <a:gd name="T47" fmla="*/ 53 h 108"/>
                <a:gd name="T48" fmla="*/ 123 w 133"/>
                <a:gd name="T49" fmla="*/ 52 h 108"/>
                <a:gd name="T50" fmla="*/ 127 w 133"/>
                <a:gd name="T51" fmla="*/ 53 h 108"/>
                <a:gd name="T52" fmla="*/ 132 w 133"/>
                <a:gd name="T53" fmla="*/ 59 h 108"/>
                <a:gd name="T54" fmla="*/ 127 w 133"/>
                <a:gd name="T55" fmla="*/ 59 h 108"/>
                <a:gd name="T56" fmla="*/ 120 w 133"/>
                <a:gd name="T57" fmla="*/ 62 h 108"/>
                <a:gd name="T58" fmla="*/ 112 w 133"/>
                <a:gd name="T59" fmla="*/ 64 h 108"/>
                <a:gd name="T60" fmla="*/ 106 w 133"/>
                <a:gd name="T61" fmla="*/ 67 h 108"/>
                <a:gd name="T62" fmla="*/ 102 w 133"/>
                <a:gd name="T63" fmla="*/ 67 h 108"/>
                <a:gd name="T64" fmla="*/ 94 w 133"/>
                <a:gd name="T65" fmla="*/ 65 h 108"/>
                <a:gd name="T66" fmla="*/ 93 w 133"/>
                <a:gd name="T67" fmla="*/ 69 h 108"/>
                <a:gd name="T68" fmla="*/ 88 w 133"/>
                <a:gd name="T69" fmla="*/ 73 h 108"/>
                <a:gd name="T70" fmla="*/ 82 w 133"/>
                <a:gd name="T71" fmla="*/ 78 h 108"/>
                <a:gd name="T72" fmla="*/ 74 w 133"/>
                <a:gd name="T73" fmla="*/ 84 h 108"/>
                <a:gd name="T74" fmla="*/ 70 w 133"/>
                <a:gd name="T75" fmla="*/ 84 h 108"/>
                <a:gd name="T76" fmla="*/ 62 w 133"/>
                <a:gd name="T77" fmla="*/ 87 h 108"/>
                <a:gd name="T78" fmla="*/ 56 w 133"/>
                <a:gd name="T79" fmla="*/ 88 h 108"/>
                <a:gd name="T80" fmla="*/ 52 w 133"/>
                <a:gd name="T81" fmla="*/ 94 h 108"/>
                <a:gd name="T82" fmla="*/ 52 w 133"/>
                <a:gd name="T83" fmla="*/ 100 h 108"/>
                <a:gd name="T84" fmla="*/ 47 w 133"/>
                <a:gd name="T85" fmla="*/ 106 h 108"/>
                <a:gd name="T86" fmla="*/ 40 w 133"/>
                <a:gd name="T87" fmla="*/ 106 h 108"/>
                <a:gd name="T88" fmla="*/ 37 w 133"/>
                <a:gd name="T89" fmla="*/ 100 h 108"/>
                <a:gd name="T90" fmla="*/ 37 w 133"/>
                <a:gd name="T91" fmla="*/ 99 h 108"/>
                <a:gd name="T92" fmla="*/ 34 w 133"/>
                <a:gd name="T93" fmla="*/ 97 h 108"/>
                <a:gd name="T94" fmla="*/ 30 w 133"/>
                <a:gd name="T95" fmla="*/ 94 h 108"/>
                <a:gd name="T96" fmla="*/ 30 w 133"/>
                <a:gd name="T97" fmla="*/ 85 h 108"/>
                <a:gd name="T98" fmla="*/ 26 w 133"/>
                <a:gd name="T99" fmla="*/ 84 h 108"/>
                <a:gd name="T100" fmla="*/ 20 w 133"/>
                <a:gd name="T101" fmla="*/ 87 h 108"/>
                <a:gd name="T102" fmla="*/ 12 w 133"/>
                <a:gd name="T103" fmla="*/ 82 h 108"/>
                <a:gd name="T104" fmla="*/ 8 w 133"/>
                <a:gd name="T105" fmla="*/ 79 h 108"/>
                <a:gd name="T106" fmla="*/ 5 w 133"/>
                <a:gd name="T107" fmla="*/ 75 h 108"/>
                <a:gd name="T108" fmla="*/ 34 w 133"/>
                <a:gd name="T109" fmla="*/ 100 h 108"/>
                <a:gd name="T110" fmla="*/ 56 w 133"/>
                <a:gd name="T111" fmla="*/ 31 h 108"/>
                <a:gd name="T112" fmla="*/ 62 w 133"/>
                <a:gd name="T113" fmla="*/ 26 h 108"/>
                <a:gd name="T114" fmla="*/ 70 w 133"/>
                <a:gd name="T115" fmla="*/ 25 h 108"/>
                <a:gd name="T116" fmla="*/ 64 w 133"/>
                <a:gd name="T117" fmla="*/ 26 h 108"/>
                <a:gd name="T118" fmla="*/ 76 w 13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" h="108">
                  <a:moveTo>
                    <a:pt x="0" y="73"/>
                  </a:moveTo>
                  <a:lnTo>
                    <a:pt x="0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3" y="69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3" y="64"/>
                  </a:lnTo>
                  <a:lnTo>
                    <a:pt x="3" y="62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4" y="52"/>
                  </a:lnTo>
                  <a:lnTo>
                    <a:pt x="17" y="50"/>
                  </a:lnTo>
                  <a:lnTo>
                    <a:pt x="18" y="49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3" y="44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30" y="40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5" y="37"/>
                  </a:lnTo>
                  <a:lnTo>
                    <a:pt x="37" y="37"/>
                  </a:lnTo>
                  <a:lnTo>
                    <a:pt x="38" y="35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6" y="37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52" y="38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9" y="38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40"/>
                  </a:lnTo>
                  <a:lnTo>
                    <a:pt x="65" y="40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3" y="37"/>
                  </a:lnTo>
                  <a:lnTo>
                    <a:pt x="74" y="37"/>
                  </a:lnTo>
                  <a:lnTo>
                    <a:pt x="74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82" y="35"/>
                  </a:lnTo>
                  <a:lnTo>
                    <a:pt x="82" y="37"/>
                  </a:lnTo>
                  <a:lnTo>
                    <a:pt x="85" y="37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91" y="37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6" y="34"/>
                  </a:lnTo>
                  <a:lnTo>
                    <a:pt x="97" y="35"/>
                  </a:lnTo>
                  <a:lnTo>
                    <a:pt x="99" y="35"/>
                  </a:lnTo>
                  <a:lnTo>
                    <a:pt x="102" y="37"/>
                  </a:lnTo>
                  <a:lnTo>
                    <a:pt x="103" y="37"/>
                  </a:lnTo>
                  <a:lnTo>
                    <a:pt x="102" y="38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5" y="38"/>
                  </a:lnTo>
                  <a:lnTo>
                    <a:pt x="103" y="38"/>
                  </a:lnTo>
                  <a:lnTo>
                    <a:pt x="103" y="37"/>
                  </a:lnTo>
                  <a:lnTo>
                    <a:pt x="105" y="37"/>
                  </a:lnTo>
                  <a:lnTo>
                    <a:pt x="106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2" y="41"/>
                  </a:lnTo>
                  <a:lnTo>
                    <a:pt x="115" y="43"/>
                  </a:lnTo>
                  <a:lnTo>
                    <a:pt x="117" y="44"/>
                  </a:lnTo>
                  <a:lnTo>
                    <a:pt x="118" y="47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49"/>
                  </a:lnTo>
                  <a:lnTo>
                    <a:pt x="118" y="49"/>
                  </a:lnTo>
                  <a:lnTo>
                    <a:pt x="117" y="49"/>
                  </a:lnTo>
                  <a:lnTo>
                    <a:pt x="118" y="47"/>
                  </a:lnTo>
                  <a:lnTo>
                    <a:pt x="117" y="47"/>
                  </a:lnTo>
                  <a:lnTo>
                    <a:pt x="115" y="44"/>
                  </a:lnTo>
                  <a:lnTo>
                    <a:pt x="115" y="47"/>
                  </a:lnTo>
                  <a:lnTo>
                    <a:pt x="114" y="47"/>
                  </a:lnTo>
                  <a:lnTo>
                    <a:pt x="114" y="44"/>
                  </a:lnTo>
                  <a:lnTo>
                    <a:pt x="114" y="47"/>
                  </a:lnTo>
                  <a:lnTo>
                    <a:pt x="114" y="44"/>
                  </a:lnTo>
                  <a:lnTo>
                    <a:pt x="112" y="44"/>
                  </a:lnTo>
                  <a:lnTo>
                    <a:pt x="111" y="44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4" y="47"/>
                  </a:lnTo>
                  <a:lnTo>
                    <a:pt x="114" y="49"/>
                  </a:lnTo>
                  <a:lnTo>
                    <a:pt x="112" y="49"/>
                  </a:lnTo>
                  <a:lnTo>
                    <a:pt x="114" y="49"/>
                  </a:lnTo>
                  <a:lnTo>
                    <a:pt x="114" y="50"/>
                  </a:lnTo>
                  <a:lnTo>
                    <a:pt x="115" y="50"/>
                  </a:lnTo>
                  <a:lnTo>
                    <a:pt x="115" y="52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8" y="52"/>
                  </a:lnTo>
                  <a:lnTo>
                    <a:pt x="117" y="52"/>
                  </a:lnTo>
                  <a:lnTo>
                    <a:pt x="115" y="50"/>
                  </a:lnTo>
                  <a:lnTo>
                    <a:pt x="115" y="49"/>
                  </a:lnTo>
                  <a:lnTo>
                    <a:pt x="117" y="50"/>
                  </a:lnTo>
                  <a:lnTo>
                    <a:pt x="118" y="50"/>
                  </a:lnTo>
                  <a:lnTo>
                    <a:pt x="118" y="52"/>
                  </a:lnTo>
                  <a:lnTo>
                    <a:pt x="120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0" y="52"/>
                  </a:lnTo>
                  <a:lnTo>
                    <a:pt x="120" y="53"/>
                  </a:lnTo>
                  <a:lnTo>
                    <a:pt x="120" y="55"/>
                  </a:lnTo>
                  <a:lnTo>
                    <a:pt x="120" y="53"/>
                  </a:lnTo>
                  <a:lnTo>
                    <a:pt x="121" y="55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3" y="52"/>
                  </a:lnTo>
                  <a:lnTo>
                    <a:pt x="124" y="52"/>
                  </a:lnTo>
                  <a:lnTo>
                    <a:pt x="124" y="53"/>
                  </a:lnTo>
                  <a:lnTo>
                    <a:pt x="124" y="55"/>
                  </a:lnTo>
                  <a:lnTo>
                    <a:pt x="124" y="53"/>
                  </a:lnTo>
                  <a:lnTo>
                    <a:pt x="123" y="53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6" y="53"/>
                  </a:lnTo>
                  <a:lnTo>
                    <a:pt x="126" y="52"/>
                  </a:lnTo>
                  <a:lnTo>
                    <a:pt x="124" y="52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1" y="50"/>
                  </a:lnTo>
                  <a:lnTo>
                    <a:pt x="121" y="49"/>
                  </a:lnTo>
                  <a:lnTo>
                    <a:pt x="121" y="50"/>
                  </a:lnTo>
                  <a:lnTo>
                    <a:pt x="123" y="50"/>
                  </a:lnTo>
                  <a:lnTo>
                    <a:pt x="124" y="52"/>
                  </a:lnTo>
                  <a:lnTo>
                    <a:pt x="127" y="53"/>
                  </a:lnTo>
                  <a:lnTo>
                    <a:pt x="129" y="53"/>
                  </a:lnTo>
                  <a:lnTo>
                    <a:pt x="129" y="55"/>
                  </a:lnTo>
                  <a:lnTo>
                    <a:pt x="129" y="56"/>
                  </a:lnTo>
                  <a:lnTo>
                    <a:pt x="129" y="58"/>
                  </a:lnTo>
                  <a:lnTo>
                    <a:pt x="130" y="58"/>
                  </a:lnTo>
                  <a:lnTo>
                    <a:pt x="133" y="59"/>
                  </a:lnTo>
                  <a:lnTo>
                    <a:pt x="132" y="59"/>
                  </a:lnTo>
                  <a:lnTo>
                    <a:pt x="130" y="59"/>
                  </a:lnTo>
                  <a:lnTo>
                    <a:pt x="129" y="59"/>
                  </a:lnTo>
                  <a:lnTo>
                    <a:pt x="130" y="59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58"/>
                  </a:lnTo>
                  <a:lnTo>
                    <a:pt x="127" y="59"/>
                  </a:lnTo>
                  <a:lnTo>
                    <a:pt x="126" y="59"/>
                  </a:lnTo>
                  <a:lnTo>
                    <a:pt x="124" y="59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0" y="62"/>
                  </a:lnTo>
                  <a:lnTo>
                    <a:pt x="118" y="64"/>
                  </a:lnTo>
                  <a:lnTo>
                    <a:pt x="117" y="64"/>
                  </a:lnTo>
                  <a:lnTo>
                    <a:pt x="115" y="64"/>
                  </a:lnTo>
                  <a:lnTo>
                    <a:pt x="115" y="65"/>
                  </a:lnTo>
                  <a:lnTo>
                    <a:pt x="114" y="65"/>
                  </a:lnTo>
                  <a:lnTo>
                    <a:pt x="114" y="64"/>
                  </a:lnTo>
                  <a:lnTo>
                    <a:pt x="112" y="64"/>
                  </a:lnTo>
                  <a:lnTo>
                    <a:pt x="111" y="64"/>
                  </a:lnTo>
                  <a:lnTo>
                    <a:pt x="112" y="65"/>
                  </a:lnTo>
                  <a:lnTo>
                    <a:pt x="111" y="65"/>
                  </a:lnTo>
                  <a:lnTo>
                    <a:pt x="109" y="65"/>
                  </a:lnTo>
                  <a:lnTo>
                    <a:pt x="108" y="65"/>
                  </a:lnTo>
                  <a:lnTo>
                    <a:pt x="108" y="67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6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3" y="69"/>
                  </a:lnTo>
                  <a:lnTo>
                    <a:pt x="103" y="67"/>
                  </a:lnTo>
                  <a:lnTo>
                    <a:pt x="102" y="67"/>
                  </a:lnTo>
                  <a:lnTo>
                    <a:pt x="100" y="67"/>
                  </a:lnTo>
                  <a:lnTo>
                    <a:pt x="99" y="67"/>
                  </a:lnTo>
                  <a:lnTo>
                    <a:pt x="99" y="65"/>
                  </a:lnTo>
                  <a:lnTo>
                    <a:pt x="99" y="64"/>
                  </a:lnTo>
                  <a:lnTo>
                    <a:pt x="97" y="64"/>
                  </a:lnTo>
                  <a:lnTo>
                    <a:pt x="96" y="64"/>
                  </a:lnTo>
                  <a:lnTo>
                    <a:pt x="94" y="65"/>
                  </a:lnTo>
                  <a:lnTo>
                    <a:pt x="93" y="65"/>
                  </a:lnTo>
                  <a:lnTo>
                    <a:pt x="93" y="67"/>
                  </a:lnTo>
                  <a:lnTo>
                    <a:pt x="91" y="67"/>
                  </a:lnTo>
                  <a:lnTo>
                    <a:pt x="93" y="67"/>
                  </a:lnTo>
                  <a:lnTo>
                    <a:pt x="93" y="69"/>
                  </a:lnTo>
                  <a:lnTo>
                    <a:pt x="91" y="69"/>
                  </a:lnTo>
                  <a:lnTo>
                    <a:pt x="93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90" y="69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88" y="72"/>
                  </a:lnTo>
                  <a:lnTo>
                    <a:pt x="88" y="73"/>
                  </a:lnTo>
                  <a:lnTo>
                    <a:pt x="88" y="75"/>
                  </a:lnTo>
                  <a:lnTo>
                    <a:pt x="90" y="75"/>
                  </a:lnTo>
                  <a:lnTo>
                    <a:pt x="88" y="76"/>
                  </a:lnTo>
                  <a:lnTo>
                    <a:pt x="87" y="76"/>
                  </a:lnTo>
                  <a:lnTo>
                    <a:pt x="85" y="76"/>
                  </a:lnTo>
                  <a:lnTo>
                    <a:pt x="85" y="78"/>
                  </a:lnTo>
                  <a:lnTo>
                    <a:pt x="82" y="78"/>
                  </a:lnTo>
                  <a:lnTo>
                    <a:pt x="82" y="79"/>
                  </a:lnTo>
                  <a:lnTo>
                    <a:pt x="80" y="81"/>
                  </a:lnTo>
                  <a:lnTo>
                    <a:pt x="79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4" y="85"/>
                  </a:lnTo>
                  <a:lnTo>
                    <a:pt x="74" y="87"/>
                  </a:lnTo>
                  <a:lnTo>
                    <a:pt x="73" y="87"/>
                  </a:lnTo>
                  <a:lnTo>
                    <a:pt x="71" y="87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70" y="84"/>
                  </a:lnTo>
                  <a:lnTo>
                    <a:pt x="68" y="84"/>
                  </a:lnTo>
                  <a:lnTo>
                    <a:pt x="68" y="82"/>
                  </a:lnTo>
                  <a:lnTo>
                    <a:pt x="67" y="82"/>
                  </a:lnTo>
                  <a:lnTo>
                    <a:pt x="67" y="84"/>
                  </a:lnTo>
                  <a:lnTo>
                    <a:pt x="65" y="84"/>
                  </a:lnTo>
                  <a:lnTo>
                    <a:pt x="64" y="85"/>
                  </a:lnTo>
                  <a:lnTo>
                    <a:pt x="62" y="87"/>
                  </a:lnTo>
                  <a:lnTo>
                    <a:pt x="62" y="88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9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5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91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3" y="96"/>
                  </a:lnTo>
                  <a:lnTo>
                    <a:pt x="53" y="97"/>
                  </a:lnTo>
                  <a:lnTo>
                    <a:pt x="52" y="97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50" y="100"/>
                  </a:lnTo>
                  <a:lnTo>
                    <a:pt x="49" y="100"/>
                  </a:lnTo>
                  <a:lnTo>
                    <a:pt x="49" y="102"/>
                  </a:lnTo>
                  <a:lnTo>
                    <a:pt x="47" y="102"/>
                  </a:lnTo>
                  <a:lnTo>
                    <a:pt x="47" y="103"/>
                  </a:lnTo>
                  <a:lnTo>
                    <a:pt x="47" y="105"/>
                  </a:lnTo>
                  <a:lnTo>
                    <a:pt x="47" y="106"/>
                  </a:lnTo>
                  <a:lnTo>
                    <a:pt x="46" y="106"/>
                  </a:lnTo>
                  <a:lnTo>
                    <a:pt x="46" y="108"/>
                  </a:lnTo>
                  <a:lnTo>
                    <a:pt x="44" y="106"/>
                  </a:lnTo>
                  <a:lnTo>
                    <a:pt x="40" y="108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40" y="105"/>
                  </a:lnTo>
                  <a:lnTo>
                    <a:pt x="38" y="105"/>
                  </a:lnTo>
                  <a:lnTo>
                    <a:pt x="40" y="105"/>
                  </a:lnTo>
                  <a:lnTo>
                    <a:pt x="38" y="105"/>
                  </a:lnTo>
                  <a:lnTo>
                    <a:pt x="38" y="103"/>
                  </a:lnTo>
                  <a:lnTo>
                    <a:pt x="37" y="102"/>
                  </a:lnTo>
                  <a:lnTo>
                    <a:pt x="37" y="100"/>
                  </a:lnTo>
                  <a:lnTo>
                    <a:pt x="37" y="99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38" y="97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6"/>
                  </a:lnTo>
                  <a:lnTo>
                    <a:pt x="34" y="97"/>
                  </a:lnTo>
                  <a:lnTo>
                    <a:pt x="32" y="99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29" y="97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0" y="94"/>
                  </a:lnTo>
                  <a:lnTo>
                    <a:pt x="32" y="93"/>
                  </a:lnTo>
                  <a:lnTo>
                    <a:pt x="32" y="91"/>
                  </a:lnTo>
                  <a:lnTo>
                    <a:pt x="32" y="90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2" y="87"/>
                  </a:lnTo>
                  <a:lnTo>
                    <a:pt x="30" y="85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6" y="87"/>
                  </a:lnTo>
                  <a:lnTo>
                    <a:pt x="26" y="85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3" y="84"/>
                  </a:lnTo>
                  <a:lnTo>
                    <a:pt x="21" y="85"/>
                  </a:lnTo>
                  <a:lnTo>
                    <a:pt x="20" y="85"/>
                  </a:lnTo>
                  <a:lnTo>
                    <a:pt x="20" y="87"/>
                  </a:lnTo>
                  <a:lnTo>
                    <a:pt x="18" y="87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7" y="84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12" y="82"/>
                  </a:lnTo>
                  <a:lnTo>
                    <a:pt x="12" y="81"/>
                  </a:lnTo>
                  <a:lnTo>
                    <a:pt x="11" y="81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8" y="78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5" y="75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3" y="75"/>
                  </a:lnTo>
                  <a:lnTo>
                    <a:pt x="2" y="75"/>
                  </a:lnTo>
                  <a:lnTo>
                    <a:pt x="2" y="73"/>
                  </a:lnTo>
                  <a:lnTo>
                    <a:pt x="0" y="73"/>
                  </a:lnTo>
                  <a:close/>
                  <a:moveTo>
                    <a:pt x="34" y="100"/>
                  </a:moveTo>
                  <a:lnTo>
                    <a:pt x="32" y="100"/>
                  </a:lnTo>
                  <a:lnTo>
                    <a:pt x="34" y="100"/>
                  </a:lnTo>
                  <a:close/>
                  <a:moveTo>
                    <a:pt x="34" y="99"/>
                  </a:moveTo>
                  <a:lnTo>
                    <a:pt x="35" y="99"/>
                  </a:lnTo>
                  <a:lnTo>
                    <a:pt x="34" y="100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9"/>
                  </a:lnTo>
                  <a:close/>
                  <a:moveTo>
                    <a:pt x="56" y="31"/>
                  </a:moveTo>
                  <a:lnTo>
                    <a:pt x="56" y="32"/>
                  </a:lnTo>
                  <a:lnTo>
                    <a:pt x="55" y="32"/>
                  </a:lnTo>
                  <a:lnTo>
                    <a:pt x="53" y="32"/>
                  </a:lnTo>
                  <a:lnTo>
                    <a:pt x="55" y="31"/>
                  </a:lnTo>
                  <a:lnTo>
                    <a:pt x="56" y="31"/>
                  </a:lnTo>
                  <a:close/>
                  <a:moveTo>
                    <a:pt x="62" y="28"/>
                  </a:moveTo>
                  <a:lnTo>
                    <a:pt x="62" y="26"/>
                  </a:lnTo>
                  <a:lnTo>
                    <a:pt x="64" y="25"/>
                  </a:lnTo>
                  <a:lnTo>
                    <a:pt x="65" y="25"/>
                  </a:lnTo>
                  <a:lnTo>
                    <a:pt x="67" y="23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1" y="23"/>
                  </a:lnTo>
                  <a:lnTo>
                    <a:pt x="70" y="25"/>
                  </a:lnTo>
                  <a:lnTo>
                    <a:pt x="70" y="23"/>
                  </a:lnTo>
                  <a:lnTo>
                    <a:pt x="70" y="25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5" y="25"/>
                  </a:lnTo>
                  <a:lnTo>
                    <a:pt x="65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2" y="28"/>
                  </a:lnTo>
                  <a:close/>
                  <a:moveTo>
                    <a:pt x="77" y="23"/>
                  </a:moveTo>
                  <a:lnTo>
                    <a:pt x="77" y="22"/>
                  </a:lnTo>
                  <a:lnTo>
                    <a:pt x="79" y="22"/>
                  </a:lnTo>
                  <a:lnTo>
                    <a:pt x="77" y="23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7" y="23"/>
                  </a:lnTo>
                  <a:close/>
                  <a:moveTo>
                    <a:pt x="121" y="0"/>
                  </a:moveTo>
                  <a:lnTo>
                    <a:pt x="123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912">
              <a:extLst>
                <a:ext uri="{FF2B5EF4-FFF2-40B4-BE49-F238E27FC236}">
                  <a16:creationId xmlns:a16="http://schemas.microsoft.com/office/drawing/2014/main" id="{0A882C4A-D670-F37C-CED6-5B1DC314C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4063" y="2943225"/>
              <a:ext cx="569913" cy="255588"/>
            </a:xfrm>
            <a:custGeom>
              <a:avLst/>
              <a:gdLst>
                <a:gd name="T0" fmla="*/ 291 w 359"/>
                <a:gd name="T1" fmla="*/ 12 h 161"/>
                <a:gd name="T2" fmla="*/ 306 w 359"/>
                <a:gd name="T3" fmla="*/ 20 h 161"/>
                <a:gd name="T4" fmla="*/ 314 w 359"/>
                <a:gd name="T5" fmla="*/ 32 h 161"/>
                <a:gd name="T6" fmla="*/ 328 w 359"/>
                <a:gd name="T7" fmla="*/ 35 h 161"/>
                <a:gd name="T8" fmla="*/ 335 w 359"/>
                <a:gd name="T9" fmla="*/ 30 h 161"/>
                <a:gd name="T10" fmla="*/ 346 w 359"/>
                <a:gd name="T11" fmla="*/ 36 h 161"/>
                <a:gd name="T12" fmla="*/ 358 w 359"/>
                <a:gd name="T13" fmla="*/ 44 h 161"/>
                <a:gd name="T14" fmla="*/ 355 w 359"/>
                <a:gd name="T15" fmla="*/ 50 h 161"/>
                <a:gd name="T16" fmla="*/ 359 w 359"/>
                <a:gd name="T17" fmla="*/ 62 h 161"/>
                <a:gd name="T18" fmla="*/ 353 w 359"/>
                <a:gd name="T19" fmla="*/ 76 h 161"/>
                <a:gd name="T20" fmla="*/ 341 w 359"/>
                <a:gd name="T21" fmla="*/ 92 h 161"/>
                <a:gd name="T22" fmla="*/ 328 w 359"/>
                <a:gd name="T23" fmla="*/ 105 h 161"/>
                <a:gd name="T24" fmla="*/ 305 w 359"/>
                <a:gd name="T25" fmla="*/ 114 h 161"/>
                <a:gd name="T26" fmla="*/ 297 w 359"/>
                <a:gd name="T27" fmla="*/ 126 h 161"/>
                <a:gd name="T28" fmla="*/ 293 w 359"/>
                <a:gd name="T29" fmla="*/ 130 h 161"/>
                <a:gd name="T30" fmla="*/ 288 w 359"/>
                <a:gd name="T31" fmla="*/ 144 h 161"/>
                <a:gd name="T32" fmla="*/ 284 w 359"/>
                <a:gd name="T33" fmla="*/ 153 h 161"/>
                <a:gd name="T34" fmla="*/ 276 w 359"/>
                <a:gd name="T35" fmla="*/ 161 h 161"/>
                <a:gd name="T36" fmla="*/ 272 w 359"/>
                <a:gd name="T37" fmla="*/ 150 h 161"/>
                <a:gd name="T38" fmla="*/ 259 w 359"/>
                <a:gd name="T39" fmla="*/ 145 h 161"/>
                <a:gd name="T40" fmla="*/ 249 w 359"/>
                <a:gd name="T41" fmla="*/ 149 h 161"/>
                <a:gd name="T42" fmla="*/ 250 w 359"/>
                <a:gd name="T43" fmla="*/ 136 h 161"/>
                <a:gd name="T44" fmla="*/ 253 w 359"/>
                <a:gd name="T45" fmla="*/ 126 h 161"/>
                <a:gd name="T46" fmla="*/ 252 w 359"/>
                <a:gd name="T47" fmla="*/ 121 h 161"/>
                <a:gd name="T48" fmla="*/ 259 w 359"/>
                <a:gd name="T49" fmla="*/ 115 h 161"/>
                <a:gd name="T50" fmla="*/ 265 w 359"/>
                <a:gd name="T51" fmla="*/ 102 h 161"/>
                <a:gd name="T52" fmla="*/ 262 w 359"/>
                <a:gd name="T53" fmla="*/ 89 h 161"/>
                <a:gd name="T54" fmla="*/ 258 w 359"/>
                <a:gd name="T55" fmla="*/ 105 h 161"/>
                <a:gd name="T56" fmla="*/ 256 w 359"/>
                <a:gd name="T57" fmla="*/ 100 h 161"/>
                <a:gd name="T58" fmla="*/ 252 w 359"/>
                <a:gd name="T59" fmla="*/ 105 h 161"/>
                <a:gd name="T60" fmla="*/ 241 w 359"/>
                <a:gd name="T61" fmla="*/ 99 h 161"/>
                <a:gd name="T62" fmla="*/ 241 w 359"/>
                <a:gd name="T63" fmla="*/ 89 h 161"/>
                <a:gd name="T64" fmla="*/ 240 w 359"/>
                <a:gd name="T65" fmla="*/ 76 h 161"/>
                <a:gd name="T66" fmla="*/ 240 w 359"/>
                <a:gd name="T67" fmla="*/ 62 h 161"/>
                <a:gd name="T68" fmla="*/ 249 w 359"/>
                <a:gd name="T69" fmla="*/ 55 h 161"/>
                <a:gd name="T70" fmla="*/ 249 w 359"/>
                <a:gd name="T71" fmla="*/ 49 h 161"/>
                <a:gd name="T72" fmla="*/ 256 w 359"/>
                <a:gd name="T73" fmla="*/ 38 h 161"/>
                <a:gd name="T74" fmla="*/ 256 w 359"/>
                <a:gd name="T75" fmla="*/ 24 h 161"/>
                <a:gd name="T76" fmla="*/ 262 w 359"/>
                <a:gd name="T77" fmla="*/ 18 h 161"/>
                <a:gd name="T78" fmla="*/ 269 w 359"/>
                <a:gd name="T79" fmla="*/ 17 h 161"/>
                <a:gd name="T80" fmla="*/ 281 w 359"/>
                <a:gd name="T81" fmla="*/ 12 h 161"/>
                <a:gd name="T82" fmla="*/ 284 w 359"/>
                <a:gd name="T83" fmla="*/ 6 h 161"/>
                <a:gd name="T84" fmla="*/ 255 w 359"/>
                <a:gd name="T85" fmla="*/ 114 h 161"/>
                <a:gd name="T86" fmla="*/ 50 w 359"/>
                <a:gd name="T87" fmla="*/ 73 h 161"/>
                <a:gd name="T88" fmla="*/ 32 w 359"/>
                <a:gd name="T89" fmla="*/ 71 h 161"/>
                <a:gd name="T90" fmla="*/ 58 w 359"/>
                <a:gd name="T91" fmla="*/ 62 h 161"/>
                <a:gd name="T92" fmla="*/ 55 w 359"/>
                <a:gd name="T93" fmla="*/ 58 h 161"/>
                <a:gd name="T94" fmla="*/ 35 w 359"/>
                <a:gd name="T95" fmla="*/ 59 h 161"/>
                <a:gd name="T96" fmla="*/ 35 w 359"/>
                <a:gd name="T97" fmla="*/ 52 h 161"/>
                <a:gd name="T98" fmla="*/ 8 w 359"/>
                <a:gd name="T99" fmla="*/ 50 h 161"/>
                <a:gd name="T100" fmla="*/ 14 w 359"/>
                <a:gd name="T101" fmla="*/ 52 h 161"/>
                <a:gd name="T102" fmla="*/ 26 w 359"/>
                <a:gd name="T103" fmla="*/ 46 h 161"/>
                <a:gd name="T104" fmla="*/ 25 w 359"/>
                <a:gd name="T105" fmla="*/ 61 h 161"/>
                <a:gd name="T106" fmla="*/ 11 w 359"/>
                <a:gd name="T107" fmla="*/ 62 h 161"/>
                <a:gd name="T108" fmla="*/ 17 w 359"/>
                <a:gd name="T109" fmla="*/ 52 h 161"/>
                <a:gd name="T110" fmla="*/ 11 w 359"/>
                <a:gd name="T111" fmla="*/ 41 h 161"/>
                <a:gd name="T112" fmla="*/ 17 w 359"/>
                <a:gd name="T113" fmla="*/ 39 h 161"/>
                <a:gd name="T114" fmla="*/ 23 w 359"/>
                <a:gd name="T115" fmla="*/ 53 h 161"/>
                <a:gd name="T116" fmla="*/ 35 w 359"/>
                <a:gd name="T117" fmla="*/ 33 h 161"/>
                <a:gd name="T118" fmla="*/ 282 w 359"/>
                <a:gd name="T119" fmla="*/ 9 h 161"/>
                <a:gd name="T120" fmla="*/ 262 w 359"/>
                <a:gd name="T121" fmla="*/ 10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9" h="161">
                  <a:moveTo>
                    <a:pt x="284" y="6"/>
                  </a:moveTo>
                  <a:lnTo>
                    <a:pt x="285" y="6"/>
                  </a:lnTo>
                  <a:lnTo>
                    <a:pt x="285" y="8"/>
                  </a:lnTo>
                  <a:lnTo>
                    <a:pt x="287" y="9"/>
                  </a:lnTo>
                  <a:lnTo>
                    <a:pt x="288" y="11"/>
                  </a:lnTo>
                  <a:lnTo>
                    <a:pt x="288" y="9"/>
                  </a:lnTo>
                  <a:lnTo>
                    <a:pt x="288" y="11"/>
                  </a:lnTo>
                  <a:lnTo>
                    <a:pt x="290" y="12"/>
                  </a:lnTo>
                  <a:lnTo>
                    <a:pt x="290" y="11"/>
                  </a:lnTo>
                  <a:lnTo>
                    <a:pt x="291" y="12"/>
                  </a:lnTo>
                  <a:lnTo>
                    <a:pt x="293" y="14"/>
                  </a:lnTo>
                  <a:lnTo>
                    <a:pt x="294" y="15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0" y="18"/>
                  </a:lnTo>
                  <a:lnTo>
                    <a:pt x="302" y="20"/>
                  </a:lnTo>
                  <a:lnTo>
                    <a:pt x="303" y="20"/>
                  </a:lnTo>
                  <a:lnTo>
                    <a:pt x="303" y="21"/>
                  </a:lnTo>
                  <a:lnTo>
                    <a:pt x="305" y="21"/>
                  </a:lnTo>
                  <a:lnTo>
                    <a:pt x="306" y="20"/>
                  </a:lnTo>
                  <a:lnTo>
                    <a:pt x="308" y="20"/>
                  </a:lnTo>
                  <a:lnTo>
                    <a:pt x="308" y="23"/>
                  </a:lnTo>
                  <a:lnTo>
                    <a:pt x="309" y="24"/>
                  </a:lnTo>
                  <a:lnTo>
                    <a:pt x="311" y="24"/>
                  </a:lnTo>
                  <a:lnTo>
                    <a:pt x="312" y="24"/>
                  </a:lnTo>
                  <a:lnTo>
                    <a:pt x="312" y="26"/>
                  </a:lnTo>
                  <a:lnTo>
                    <a:pt x="312" y="29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4" y="32"/>
                  </a:lnTo>
                  <a:lnTo>
                    <a:pt x="317" y="32"/>
                  </a:lnTo>
                  <a:lnTo>
                    <a:pt x="318" y="32"/>
                  </a:lnTo>
                  <a:lnTo>
                    <a:pt x="320" y="32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5"/>
                  </a:lnTo>
                  <a:lnTo>
                    <a:pt x="326" y="33"/>
                  </a:lnTo>
                  <a:lnTo>
                    <a:pt x="326" y="35"/>
                  </a:lnTo>
                  <a:lnTo>
                    <a:pt x="328" y="35"/>
                  </a:lnTo>
                  <a:lnTo>
                    <a:pt x="328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5"/>
                  </a:lnTo>
                  <a:lnTo>
                    <a:pt x="332" y="35"/>
                  </a:lnTo>
                  <a:lnTo>
                    <a:pt x="334" y="35"/>
                  </a:lnTo>
                  <a:lnTo>
                    <a:pt x="335" y="33"/>
                  </a:lnTo>
                  <a:lnTo>
                    <a:pt x="334" y="32"/>
                  </a:lnTo>
                  <a:lnTo>
                    <a:pt x="334" y="30"/>
                  </a:lnTo>
                  <a:lnTo>
                    <a:pt x="335" y="30"/>
                  </a:lnTo>
                  <a:lnTo>
                    <a:pt x="337" y="30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40" y="30"/>
                  </a:lnTo>
                  <a:lnTo>
                    <a:pt x="341" y="32"/>
                  </a:lnTo>
                  <a:lnTo>
                    <a:pt x="343" y="32"/>
                  </a:lnTo>
                  <a:lnTo>
                    <a:pt x="344" y="33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6" y="36"/>
                  </a:lnTo>
                  <a:lnTo>
                    <a:pt x="347" y="38"/>
                  </a:lnTo>
                  <a:lnTo>
                    <a:pt x="349" y="38"/>
                  </a:lnTo>
                  <a:lnTo>
                    <a:pt x="350" y="38"/>
                  </a:lnTo>
                  <a:lnTo>
                    <a:pt x="352" y="38"/>
                  </a:lnTo>
                  <a:lnTo>
                    <a:pt x="352" y="39"/>
                  </a:lnTo>
                  <a:lnTo>
                    <a:pt x="353" y="39"/>
                  </a:lnTo>
                  <a:lnTo>
                    <a:pt x="355" y="41"/>
                  </a:lnTo>
                  <a:lnTo>
                    <a:pt x="356" y="42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6" y="44"/>
                  </a:lnTo>
                  <a:lnTo>
                    <a:pt x="355" y="44"/>
                  </a:lnTo>
                  <a:lnTo>
                    <a:pt x="353" y="42"/>
                  </a:lnTo>
                  <a:lnTo>
                    <a:pt x="352" y="42"/>
                  </a:lnTo>
                  <a:lnTo>
                    <a:pt x="350" y="42"/>
                  </a:lnTo>
                  <a:lnTo>
                    <a:pt x="350" y="44"/>
                  </a:lnTo>
                  <a:lnTo>
                    <a:pt x="352" y="44"/>
                  </a:lnTo>
                  <a:lnTo>
                    <a:pt x="353" y="46"/>
                  </a:lnTo>
                  <a:lnTo>
                    <a:pt x="355" y="49"/>
                  </a:lnTo>
                  <a:lnTo>
                    <a:pt x="355" y="50"/>
                  </a:lnTo>
                  <a:lnTo>
                    <a:pt x="356" y="50"/>
                  </a:lnTo>
                  <a:lnTo>
                    <a:pt x="356" y="52"/>
                  </a:lnTo>
                  <a:lnTo>
                    <a:pt x="358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59" y="55"/>
                  </a:lnTo>
                  <a:lnTo>
                    <a:pt x="359" y="56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6" y="62"/>
                  </a:lnTo>
                  <a:lnTo>
                    <a:pt x="355" y="64"/>
                  </a:lnTo>
                  <a:lnTo>
                    <a:pt x="355" y="67"/>
                  </a:lnTo>
                  <a:lnTo>
                    <a:pt x="355" y="68"/>
                  </a:lnTo>
                  <a:lnTo>
                    <a:pt x="353" y="71"/>
                  </a:lnTo>
                  <a:lnTo>
                    <a:pt x="353" y="74"/>
                  </a:lnTo>
                  <a:lnTo>
                    <a:pt x="353" y="76"/>
                  </a:lnTo>
                  <a:lnTo>
                    <a:pt x="352" y="79"/>
                  </a:lnTo>
                  <a:lnTo>
                    <a:pt x="350" y="80"/>
                  </a:lnTo>
                  <a:lnTo>
                    <a:pt x="350" y="82"/>
                  </a:lnTo>
                  <a:lnTo>
                    <a:pt x="349" y="83"/>
                  </a:lnTo>
                  <a:lnTo>
                    <a:pt x="347" y="85"/>
                  </a:lnTo>
                  <a:lnTo>
                    <a:pt x="346" y="86"/>
                  </a:lnTo>
                  <a:lnTo>
                    <a:pt x="344" y="88"/>
                  </a:lnTo>
                  <a:lnTo>
                    <a:pt x="344" y="89"/>
                  </a:lnTo>
                  <a:lnTo>
                    <a:pt x="343" y="91"/>
                  </a:lnTo>
                  <a:lnTo>
                    <a:pt x="341" y="92"/>
                  </a:lnTo>
                  <a:lnTo>
                    <a:pt x="340" y="94"/>
                  </a:lnTo>
                  <a:lnTo>
                    <a:pt x="338" y="95"/>
                  </a:lnTo>
                  <a:lnTo>
                    <a:pt x="337" y="97"/>
                  </a:lnTo>
                  <a:lnTo>
                    <a:pt x="335" y="99"/>
                  </a:lnTo>
                  <a:lnTo>
                    <a:pt x="334" y="99"/>
                  </a:lnTo>
                  <a:lnTo>
                    <a:pt x="334" y="100"/>
                  </a:lnTo>
                  <a:lnTo>
                    <a:pt x="332" y="102"/>
                  </a:lnTo>
                  <a:lnTo>
                    <a:pt x="331" y="102"/>
                  </a:lnTo>
                  <a:lnTo>
                    <a:pt x="329" y="103"/>
                  </a:lnTo>
                  <a:lnTo>
                    <a:pt x="328" y="105"/>
                  </a:lnTo>
                  <a:lnTo>
                    <a:pt x="325" y="105"/>
                  </a:lnTo>
                  <a:lnTo>
                    <a:pt x="321" y="106"/>
                  </a:lnTo>
                  <a:lnTo>
                    <a:pt x="320" y="108"/>
                  </a:lnTo>
                  <a:lnTo>
                    <a:pt x="317" y="108"/>
                  </a:lnTo>
                  <a:lnTo>
                    <a:pt x="314" y="109"/>
                  </a:lnTo>
                  <a:lnTo>
                    <a:pt x="311" y="111"/>
                  </a:lnTo>
                  <a:lnTo>
                    <a:pt x="309" y="111"/>
                  </a:lnTo>
                  <a:lnTo>
                    <a:pt x="306" y="112"/>
                  </a:lnTo>
                  <a:lnTo>
                    <a:pt x="305" y="112"/>
                  </a:lnTo>
                  <a:lnTo>
                    <a:pt x="305" y="114"/>
                  </a:lnTo>
                  <a:lnTo>
                    <a:pt x="303" y="115"/>
                  </a:lnTo>
                  <a:lnTo>
                    <a:pt x="300" y="118"/>
                  </a:lnTo>
                  <a:lnTo>
                    <a:pt x="300" y="120"/>
                  </a:lnTo>
                  <a:lnTo>
                    <a:pt x="299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9" y="123"/>
                  </a:lnTo>
                  <a:lnTo>
                    <a:pt x="299" y="124"/>
                  </a:lnTo>
                  <a:lnTo>
                    <a:pt x="297" y="124"/>
                  </a:lnTo>
                  <a:lnTo>
                    <a:pt x="297" y="126"/>
                  </a:lnTo>
                  <a:lnTo>
                    <a:pt x="297" y="124"/>
                  </a:lnTo>
                  <a:lnTo>
                    <a:pt x="297" y="123"/>
                  </a:lnTo>
                  <a:lnTo>
                    <a:pt x="296" y="123"/>
                  </a:lnTo>
                  <a:lnTo>
                    <a:pt x="294" y="123"/>
                  </a:lnTo>
                  <a:lnTo>
                    <a:pt x="294" y="124"/>
                  </a:lnTo>
                  <a:lnTo>
                    <a:pt x="294" y="126"/>
                  </a:lnTo>
                  <a:lnTo>
                    <a:pt x="294" y="127"/>
                  </a:lnTo>
                  <a:lnTo>
                    <a:pt x="294" y="129"/>
                  </a:lnTo>
                  <a:lnTo>
                    <a:pt x="294" y="130"/>
                  </a:lnTo>
                  <a:lnTo>
                    <a:pt x="293" y="130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3" y="133"/>
                  </a:lnTo>
                  <a:lnTo>
                    <a:pt x="291" y="136"/>
                  </a:lnTo>
                  <a:lnTo>
                    <a:pt x="290" y="136"/>
                  </a:lnTo>
                  <a:lnTo>
                    <a:pt x="291" y="138"/>
                  </a:lnTo>
                  <a:lnTo>
                    <a:pt x="290" y="139"/>
                  </a:lnTo>
                  <a:lnTo>
                    <a:pt x="290" y="142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8" y="145"/>
                  </a:lnTo>
                  <a:lnTo>
                    <a:pt x="288" y="147"/>
                  </a:lnTo>
                  <a:lnTo>
                    <a:pt x="290" y="147"/>
                  </a:lnTo>
                  <a:lnTo>
                    <a:pt x="290" y="149"/>
                  </a:lnTo>
                  <a:lnTo>
                    <a:pt x="288" y="149"/>
                  </a:lnTo>
                  <a:lnTo>
                    <a:pt x="288" y="150"/>
                  </a:lnTo>
                  <a:lnTo>
                    <a:pt x="288" y="152"/>
                  </a:lnTo>
                  <a:lnTo>
                    <a:pt x="285" y="152"/>
                  </a:lnTo>
                  <a:lnTo>
                    <a:pt x="285" y="153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4" y="156"/>
                  </a:lnTo>
                  <a:lnTo>
                    <a:pt x="284" y="158"/>
                  </a:lnTo>
                  <a:lnTo>
                    <a:pt x="282" y="158"/>
                  </a:lnTo>
                  <a:lnTo>
                    <a:pt x="282" y="159"/>
                  </a:lnTo>
                  <a:lnTo>
                    <a:pt x="282" y="161"/>
                  </a:lnTo>
                  <a:lnTo>
                    <a:pt x="281" y="161"/>
                  </a:lnTo>
                  <a:lnTo>
                    <a:pt x="279" y="161"/>
                  </a:lnTo>
                  <a:lnTo>
                    <a:pt x="278" y="161"/>
                  </a:lnTo>
                  <a:lnTo>
                    <a:pt x="276" y="161"/>
                  </a:lnTo>
                  <a:lnTo>
                    <a:pt x="276" y="159"/>
                  </a:lnTo>
                  <a:lnTo>
                    <a:pt x="275" y="159"/>
                  </a:lnTo>
                  <a:lnTo>
                    <a:pt x="275" y="158"/>
                  </a:lnTo>
                  <a:lnTo>
                    <a:pt x="273" y="158"/>
                  </a:lnTo>
                  <a:lnTo>
                    <a:pt x="273" y="156"/>
                  </a:lnTo>
                  <a:lnTo>
                    <a:pt x="272" y="156"/>
                  </a:lnTo>
                  <a:lnTo>
                    <a:pt x="272" y="155"/>
                  </a:lnTo>
                  <a:lnTo>
                    <a:pt x="272" y="153"/>
                  </a:lnTo>
                  <a:lnTo>
                    <a:pt x="270" y="152"/>
                  </a:lnTo>
                  <a:lnTo>
                    <a:pt x="272" y="150"/>
                  </a:lnTo>
                  <a:lnTo>
                    <a:pt x="270" y="150"/>
                  </a:lnTo>
                  <a:lnTo>
                    <a:pt x="270" y="149"/>
                  </a:lnTo>
                  <a:lnTo>
                    <a:pt x="269" y="149"/>
                  </a:lnTo>
                  <a:lnTo>
                    <a:pt x="269" y="147"/>
                  </a:lnTo>
                  <a:lnTo>
                    <a:pt x="267" y="149"/>
                  </a:lnTo>
                  <a:lnTo>
                    <a:pt x="265" y="149"/>
                  </a:lnTo>
                  <a:lnTo>
                    <a:pt x="262" y="149"/>
                  </a:lnTo>
                  <a:lnTo>
                    <a:pt x="261" y="147"/>
                  </a:lnTo>
                  <a:lnTo>
                    <a:pt x="259" y="147"/>
                  </a:lnTo>
                  <a:lnTo>
                    <a:pt x="259" y="145"/>
                  </a:lnTo>
                  <a:lnTo>
                    <a:pt x="258" y="145"/>
                  </a:lnTo>
                  <a:lnTo>
                    <a:pt x="258" y="144"/>
                  </a:lnTo>
                  <a:lnTo>
                    <a:pt x="256" y="144"/>
                  </a:lnTo>
                  <a:lnTo>
                    <a:pt x="255" y="144"/>
                  </a:lnTo>
                  <a:lnTo>
                    <a:pt x="255" y="145"/>
                  </a:lnTo>
                  <a:lnTo>
                    <a:pt x="253" y="145"/>
                  </a:lnTo>
                  <a:lnTo>
                    <a:pt x="253" y="147"/>
                  </a:lnTo>
                  <a:lnTo>
                    <a:pt x="252" y="149"/>
                  </a:lnTo>
                  <a:lnTo>
                    <a:pt x="250" y="149"/>
                  </a:lnTo>
                  <a:lnTo>
                    <a:pt x="249" y="149"/>
                  </a:lnTo>
                  <a:lnTo>
                    <a:pt x="249" y="147"/>
                  </a:lnTo>
                  <a:lnTo>
                    <a:pt x="252" y="142"/>
                  </a:lnTo>
                  <a:lnTo>
                    <a:pt x="250" y="142"/>
                  </a:lnTo>
                  <a:lnTo>
                    <a:pt x="249" y="142"/>
                  </a:lnTo>
                  <a:lnTo>
                    <a:pt x="249" y="141"/>
                  </a:lnTo>
                  <a:lnTo>
                    <a:pt x="249" y="139"/>
                  </a:lnTo>
                  <a:lnTo>
                    <a:pt x="247" y="139"/>
                  </a:lnTo>
                  <a:lnTo>
                    <a:pt x="249" y="138"/>
                  </a:lnTo>
                  <a:lnTo>
                    <a:pt x="249" y="136"/>
                  </a:lnTo>
                  <a:lnTo>
                    <a:pt x="250" y="136"/>
                  </a:lnTo>
                  <a:lnTo>
                    <a:pt x="252" y="138"/>
                  </a:lnTo>
                  <a:lnTo>
                    <a:pt x="253" y="136"/>
                  </a:lnTo>
                  <a:lnTo>
                    <a:pt x="255" y="135"/>
                  </a:lnTo>
                  <a:lnTo>
                    <a:pt x="255" y="133"/>
                  </a:lnTo>
                  <a:lnTo>
                    <a:pt x="255" y="132"/>
                  </a:lnTo>
                  <a:lnTo>
                    <a:pt x="253" y="132"/>
                  </a:lnTo>
                  <a:lnTo>
                    <a:pt x="253" y="130"/>
                  </a:lnTo>
                  <a:lnTo>
                    <a:pt x="253" y="129"/>
                  </a:lnTo>
                  <a:lnTo>
                    <a:pt x="253" y="127"/>
                  </a:lnTo>
                  <a:lnTo>
                    <a:pt x="253" y="126"/>
                  </a:lnTo>
                  <a:lnTo>
                    <a:pt x="253" y="124"/>
                  </a:lnTo>
                  <a:lnTo>
                    <a:pt x="252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2" y="123"/>
                  </a:lnTo>
                  <a:lnTo>
                    <a:pt x="250" y="123"/>
                  </a:lnTo>
                  <a:lnTo>
                    <a:pt x="252" y="123"/>
                  </a:lnTo>
                  <a:lnTo>
                    <a:pt x="252" y="121"/>
                  </a:lnTo>
                  <a:lnTo>
                    <a:pt x="252" y="123"/>
                  </a:lnTo>
                  <a:lnTo>
                    <a:pt x="252" y="121"/>
                  </a:lnTo>
                  <a:lnTo>
                    <a:pt x="253" y="121"/>
                  </a:lnTo>
                  <a:lnTo>
                    <a:pt x="255" y="121"/>
                  </a:lnTo>
                  <a:lnTo>
                    <a:pt x="256" y="120"/>
                  </a:lnTo>
                  <a:lnTo>
                    <a:pt x="256" y="118"/>
                  </a:lnTo>
                  <a:lnTo>
                    <a:pt x="258" y="118"/>
                  </a:lnTo>
                  <a:lnTo>
                    <a:pt x="258" y="120"/>
                  </a:lnTo>
                  <a:lnTo>
                    <a:pt x="258" y="118"/>
                  </a:lnTo>
                  <a:lnTo>
                    <a:pt x="259" y="118"/>
                  </a:lnTo>
                  <a:lnTo>
                    <a:pt x="259" y="117"/>
                  </a:lnTo>
                  <a:lnTo>
                    <a:pt x="259" y="115"/>
                  </a:lnTo>
                  <a:lnTo>
                    <a:pt x="261" y="114"/>
                  </a:lnTo>
                  <a:lnTo>
                    <a:pt x="261" y="112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62" y="108"/>
                  </a:lnTo>
                  <a:lnTo>
                    <a:pt x="262" y="106"/>
                  </a:lnTo>
                  <a:lnTo>
                    <a:pt x="262" y="105"/>
                  </a:lnTo>
                  <a:lnTo>
                    <a:pt x="265" y="105"/>
                  </a:lnTo>
                  <a:lnTo>
                    <a:pt x="265" y="103"/>
                  </a:lnTo>
                  <a:lnTo>
                    <a:pt x="265" y="102"/>
                  </a:lnTo>
                  <a:lnTo>
                    <a:pt x="262" y="102"/>
                  </a:lnTo>
                  <a:lnTo>
                    <a:pt x="262" y="100"/>
                  </a:lnTo>
                  <a:lnTo>
                    <a:pt x="261" y="99"/>
                  </a:lnTo>
                  <a:lnTo>
                    <a:pt x="261" y="97"/>
                  </a:lnTo>
                  <a:lnTo>
                    <a:pt x="261" y="95"/>
                  </a:lnTo>
                  <a:lnTo>
                    <a:pt x="261" y="94"/>
                  </a:lnTo>
                  <a:lnTo>
                    <a:pt x="261" y="92"/>
                  </a:lnTo>
                  <a:lnTo>
                    <a:pt x="261" y="91"/>
                  </a:lnTo>
                  <a:lnTo>
                    <a:pt x="262" y="91"/>
                  </a:lnTo>
                  <a:lnTo>
                    <a:pt x="262" y="89"/>
                  </a:lnTo>
                  <a:lnTo>
                    <a:pt x="261" y="91"/>
                  </a:lnTo>
                  <a:lnTo>
                    <a:pt x="259" y="91"/>
                  </a:lnTo>
                  <a:lnTo>
                    <a:pt x="259" y="92"/>
                  </a:lnTo>
                  <a:lnTo>
                    <a:pt x="259" y="94"/>
                  </a:lnTo>
                  <a:lnTo>
                    <a:pt x="261" y="95"/>
                  </a:lnTo>
                  <a:lnTo>
                    <a:pt x="261" y="97"/>
                  </a:lnTo>
                  <a:lnTo>
                    <a:pt x="261" y="102"/>
                  </a:lnTo>
                  <a:lnTo>
                    <a:pt x="259" y="102"/>
                  </a:lnTo>
                  <a:lnTo>
                    <a:pt x="259" y="103"/>
                  </a:lnTo>
                  <a:lnTo>
                    <a:pt x="258" y="105"/>
                  </a:lnTo>
                  <a:lnTo>
                    <a:pt x="258" y="103"/>
                  </a:lnTo>
                  <a:lnTo>
                    <a:pt x="256" y="103"/>
                  </a:lnTo>
                  <a:lnTo>
                    <a:pt x="258" y="102"/>
                  </a:lnTo>
                  <a:lnTo>
                    <a:pt x="258" y="100"/>
                  </a:lnTo>
                  <a:lnTo>
                    <a:pt x="258" y="102"/>
                  </a:lnTo>
                  <a:lnTo>
                    <a:pt x="259" y="102"/>
                  </a:lnTo>
                  <a:lnTo>
                    <a:pt x="259" y="100"/>
                  </a:lnTo>
                  <a:lnTo>
                    <a:pt x="259" y="102"/>
                  </a:lnTo>
                  <a:lnTo>
                    <a:pt x="258" y="100"/>
                  </a:lnTo>
                  <a:lnTo>
                    <a:pt x="256" y="100"/>
                  </a:lnTo>
                  <a:lnTo>
                    <a:pt x="258" y="99"/>
                  </a:lnTo>
                  <a:lnTo>
                    <a:pt x="258" y="97"/>
                  </a:lnTo>
                  <a:lnTo>
                    <a:pt x="259" y="97"/>
                  </a:lnTo>
                  <a:lnTo>
                    <a:pt x="258" y="97"/>
                  </a:lnTo>
                  <a:lnTo>
                    <a:pt x="256" y="97"/>
                  </a:lnTo>
                  <a:lnTo>
                    <a:pt x="256" y="100"/>
                  </a:lnTo>
                  <a:lnTo>
                    <a:pt x="255" y="103"/>
                  </a:lnTo>
                  <a:lnTo>
                    <a:pt x="253" y="103"/>
                  </a:lnTo>
                  <a:lnTo>
                    <a:pt x="253" y="105"/>
                  </a:lnTo>
                  <a:lnTo>
                    <a:pt x="252" y="105"/>
                  </a:lnTo>
                  <a:lnTo>
                    <a:pt x="253" y="106"/>
                  </a:lnTo>
                  <a:lnTo>
                    <a:pt x="252" y="106"/>
                  </a:lnTo>
                  <a:lnTo>
                    <a:pt x="250" y="106"/>
                  </a:lnTo>
                  <a:lnTo>
                    <a:pt x="250" y="105"/>
                  </a:lnTo>
                  <a:lnTo>
                    <a:pt x="249" y="105"/>
                  </a:lnTo>
                  <a:lnTo>
                    <a:pt x="247" y="105"/>
                  </a:lnTo>
                  <a:lnTo>
                    <a:pt x="246" y="102"/>
                  </a:lnTo>
                  <a:lnTo>
                    <a:pt x="244" y="100"/>
                  </a:lnTo>
                  <a:lnTo>
                    <a:pt x="243" y="99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40" y="97"/>
                  </a:lnTo>
                  <a:lnTo>
                    <a:pt x="238" y="97"/>
                  </a:lnTo>
                  <a:lnTo>
                    <a:pt x="238" y="95"/>
                  </a:lnTo>
                  <a:lnTo>
                    <a:pt x="237" y="94"/>
                  </a:lnTo>
                  <a:lnTo>
                    <a:pt x="238" y="94"/>
                  </a:lnTo>
                  <a:lnTo>
                    <a:pt x="240" y="94"/>
                  </a:lnTo>
                  <a:lnTo>
                    <a:pt x="241" y="92"/>
                  </a:lnTo>
                  <a:lnTo>
                    <a:pt x="243" y="91"/>
                  </a:lnTo>
                  <a:lnTo>
                    <a:pt x="241" y="89"/>
                  </a:lnTo>
                  <a:lnTo>
                    <a:pt x="241" y="88"/>
                  </a:lnTo>
                  <a:lnTo>
                    <a:pt x="243" y="88"/>
                  </a:lnTo>
                  <a:lnTo>
                    <a:pt x="243" y="86"/>
                  </a:lnTo>
                  <a:lnTo>
                    <a:pt x="241" y="85"/>
                  </a:lnTo>
                  <a:lnTo>
                    <a:pt x="241" y="83"/>
                  </a:lnTo>
                  <a:lnTo>
                    <a:pt x="241" y="82"/>
                  </a:lnTo>
                  <a:lnTo>
                    <a:pt x="240" y="82"/>
                  </a:lnTo>
                  <a:lnTo>
                    <a:pt x="240" y="80"/>
                  </a:lnTo>
                  <a:lnTo>
                    <a:pt x="240" y="79"/>
                  </a:lnTo>
                  <a:lnTo>
                    <a:pt x="240" y="76"/>
                  </a:lnTo>
                  <a:lnTo>
                    <a:pt x="241" y="76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1" y="71"/>
                  </a:lnTo>
                  <a:lnTo>
                    <a:pt x="240" y="70"/>
                  </a:lnTo>
                  <a:lnTo>
                    <a:pt x="238" y="67"/>
                  </a:lnTo>
                  <a:lnTo>
                    <a:pt x="238" y="65"/>
                  </a:lnTo>
                  <a:lnTo>
                    <a:pt x="238" y="64"/>
                  </a:lnTo>
                  <a:lnTo>
                    <a:pt x="240" y="64"/>
                  </a:lnTo>
                  <a:lnTo>
                    <a:pt x="240" y="62"/>
                  </a:lnTo>
                  <a:lnTo>
                    <a:pt x="241" y="62"/>
                  </a:lnTo>
                  <a:lnTo>
                    <a:pt x="243" y="62"/>
                  </a:lnTo>
                  <a:lnTo>
                    <a:pt x="244" y="62"/>
                  </a:lnTo>
                  <a:lnTo>
                    <a:pt x="246" y="62"/>
                  </a:lnTo>
                  <a:lnTo>
                    <a:pt x="246" y="61"/>
                  </a:lnTo>
                  <a:lnTo>
                    <a:pt x="246" y="59"/>
                  </a:lnTo>
                  <a:lnTo>
                    <a:pt x="246" y="58"/>
                  </a:lnTo>
                  <a:lnTo>
                    <a:pt x="247" y="56"/>
                  </a:lnTo>
                  <a:lnTo>
                    <a:pt x="247" y="55"/>
                  </a:lnTo>
                  <a:lnTo>
                    <a:pt x="249" y="55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0" y="55"/>
                  </a:lnTo>
                  <a:lnTo>
                    <a:pt x="249" y="55"/>
                  </a:lnTo>
                  <a:lnTo>
                    <a:pt x="249" y="53"/>
                  </a:lnTo>
                  <a:lnTo>
                    <a:pt x="247" y="53"/>
                  </a:lnTo>
                  <a:lnTo>
                    <a:pt x="247" y="52"/>
                  </a:lnTo>
                  <a:lnTo>
                    <a:pt x="247" y="50"/>
                  </a:lnTo>
                  <a:lnTo>
                    <a:pt x="247" y="49"/>
                  </a:lnTo>
                  <a:lnTo>
                    <a:pt x="249" y="49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3" y="42"/>
                  </a:lnTo>
                  <a:lnTo>
                    <a:pt x="255" y="41"/>
                  </a:lnTo>
                  <a:lnTo>
                    <a:pt x="255" y="39"/>
                  </a:lnTo>
                  <a:lnTo>
                    <a:pt x="256" y="39"/>
                  </a:lnTo>
                  <a:lnTo>
                    <a:pt x="256" y="38"/>
                  </a:lnTo>
                  <a:lnTo>
                    <a:pt x="256" y="36"/>
                  </a:lnTo>
                  <a:lnTo>
                    <a:pt x="256" y="35"/>
                  </a:lnTo>
                  <a:lnTo>
                    <a:pt x="256" y="32"/>
                  </a:lnTo>
                  <a:lnTo>
                    <a:pt x="258" y="32"/>
                  </a:lnTo>
                  <a:lnTo>
                    <a:pt x="258" y="30"/>
                  </a:lnTo>
                  <a:lnTo>
                    <a:pt x="256" y="30"/>
                  </a:lnTo>
                  <a:lnTo>
                    <a:pt x="256" y="29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4"/>
                  </a:lnTo>
                  <a:lnTo>
                    <a:pt x="255" y="24"/>
                  </a:lnTo>
                  <a:lnTo>
                    <a:pt x="255" y="23"/>
                  </a:lnTo>
                  <a:lnTo>
                    <a:pt x="255" y="21"/>
                  </a:lnTo>
                  <a:lnTo>
                    <a:pt x="256" y="21"/>
                  </a:lnTo>
                  <a:lnTo>
                    <a:pt x="256" y="20"/>
                  </a:lnTo>
                  <a:lnTo>
                    <a:pt x="258" y="20"/>
                  </a:lnTo>
                  <a:lnTo>
                    <a:pt x="259" y="20"/>
                  </a:lnTo>
                  <a:lnTo>
                    <a:pt x="261" y="20"/>
                  </a:lnTo>
                  <a:lnTo>
                    <a:pt x="261" y="18"/>
                  </a:lnTo>
                  <a:lnTo>
                    <a:pt x="262" y="18"/>
                  </a:lnTo>
                  <a:lnTo>
                    <a:pt x="262" y="17"/>
                  </a:lnTo>
                  <a:lnTo>
                    <a:pt x="265" y="17"/>
                  </a:lnTo>
                  <a:lnTo>
                    <a:pt x="265" y="18"/>
                  </a:lnTo>
                  <a:lnTo>
                    <a:pt x="267" y="18"/>
                  </a:lnTo>
                  <a:lnTo>
                    <a:pt x="267" y="20"/>
                  </a:lnTo>
                  <a:lnTo>
                    <a:pt x="267" y="18"/>
                  </a:lnTo>
                  <a:lnTo>
                    <a:pt x="265" y="18"/>
                  </a:lnTo>
                  <a:lnTo>
                    <a:pt x="267" y="18"/>
                  </a:lnTo>
                  <a:lnTo>
                    <a:pt x="267" y="17"/>
                  </a:lnTo>
                  <a:lnTo>
                    <a:pt x="269" y="17"/>
                  </a:lnTo>
                  <a:lnTo>
                    <a:pt x="269" y="15"/>
                  </a:lnTo>
                  <a:lnTo>
                    <a:pt x="270" y="15"/>
                  </a:lnTo>
                  <a:lnTo>
                    <a:pt x="270" y="14"/>
                  </a:lnTo>
                  <a:lnTo>
                    <a:pt x="272" y="15"/>
                  </a:lnTo>
                  <a:lnTo>
                    <a:pt x="273" y="14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9" y="11"/>
                  </a:lnTo>
                  <a:lnTo>
                    <a:pt x="279" y="12"/>
                  </a:lnTo>
                  <a:lnTo>
                    <a:pt x="281" y="12"/>
                  </a:lnTo>
                  <a:lnTo>
                    <a:pt x="281" y="14"/>
                  </a:lnTo>
                  <a:lnTo>
                    <a:pt x="281" y="12"/>
                  </a:lnTo>
                  <a:lnTo>
                    <a:pt x="281" y="11"/>
                  </a:lnTo>
                  <a:lnTo>
                    <a:pt x="282" y="11"/>
                  </a:lnTo>
                  <a:lnTo>
                    <a:pt x="282" y="9"/>
                  </a:lnTo>
                  <a:lnTo>
                    <a:pt x="284" y="9"/>
                  </a:lnTo>
                  <a:lnTo>
                    <a:pt x="282" y="9"/>
                  </a:lnTo>
                  <a:lnTo>
                    <a:pt x="282" y="8"/>
                  </a:lnTo>
                  <a:lnTo>
                    <a:pt x="284" y="8"/>
                  </a:lnTo>
                  <a:lnTo>
                    <a:pt x="284" y="6"/>
                  </a:lnTo>
                  <a:close/>
                  <a:moveTo>
                    <a:pt x="256" y="105"/>
                  </a:moveTo>
                  <a:lnTo>
                    <a:pt x="258" y="105"/>
                  </a:lnTo>
                  <a:lnTo>
                    <a:pt x="259" y="106"/>
                  </a:lnTo>
                  <a:lnTo>
                    <a:pt x="259" y="108"/>
                  </a:lnTo>
                  <a:lnTo>
                    <a:pt x="258" y="108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6" y="111"/>
                  </a:lnTo>
                  <a:lnTo>
                    <a:pt x="256" y="112"/>
                  </a:lnTo>
                  <a:lnTo>
                    <a:pt x="255" y="114"/>
                  </a:lnTo>
                  <a:lnTo>
                    <a:pt x="253" y="114"/>
                  </a:lnTo>
                  <a:lnTo>
                    <a:pt x="252" y="114"/>
                  </a:lnTo>
                  <a:lnTo>
                    <a:pt x="252" y="112"/>
                  </a:lnTo>
                  <a:lnTo>
                    <a:pt x="252" y="109"/>
                  </a:lnTo>
                  <a:lnTo>
                    <a:pt x="253" y="108"/>
                  </a:lnTo>
                  <a:lnTo>
                    <a:pt x="253" y="106"/>
                  </a:lnTo>
                  <a:lnTo>
                    <a:pt x="255" y="106"/>
                  </a:lnTo>
                  <a:lnTo>
                    <a:pt x="256" y="106"/>
                  </a:lnTo>
                  <a:lnTo>
                    <a:pt x="256" y="105"/>
                  </a:lnTo>
                  <a:close/>
                  <a:moveTo>
                    <a:pt x="50" y="73"/>
                  </a:moveTo>
                  <a:lnTo>
                    <a:pt x="52" y="73"/>
                  </a:lnTo>
                  <a:lnTo>
                    <a:pt x="50" y="74"/>
                  </a:lnTo>
                  <a:lnTo>
                    <a:pt x="50" y="73"/>
                  </a:lnTo>
                  <a:lnTo>
                    <a:pt x="49" y="73"/>
                  </a:lnTo>
                  <a:lnTo>
                    <a:pt x="50" y="73"/>
                  </a:lnTo>
                  <a:close/>
                  <a:moveTo>
                    <a:pt x="35" y="70"/>
                  </a:moveTo>
                  <a:lnTo>
                    <a:pt x="35" y="71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4" y="70"/>
                  </a:lnTo>
                  <a:lnTo>
                    <a:pt x="35" y="70"/>
                  </a:lnTo>
                  <a:close/>
                  <a:moveTo>
                    <a:pt x="60" y="56"/>
                  </a:moveTo>
                  <a:lnTo>
                    <a:pt x="61" y="56"/>
                  </a:lnTo>
                  <a:lnTo>
                    <a:pt x="61" y="58"/>
                  </a:lnTo>
                  <a:lnTo>
                    <a:pt x="60" y="58"/>
                  </a:lnTo>
                  <a:lnTo>
                    <a:pt x="60" y="59"/>
                  </a:lnTo>
                  <a:lnTo>
                    <a:pt x="58" y="61"/>
                  </a:lnTo>
                  <a:lnTo>
                    <a:pt x="58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2" y="62"/>
                  </a:lnTo>
                  <a:lnTo>
                    <a:pt x="50" y="62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55" y="58"/>
                  </a:lnTo>
                  <a:lnTo>
                    <a:pt x="58" y="56"/>
                  </a:lnTo>
                  <a:lnTo>
                    <a:pt x="60" y="56"/>
                  </a:lnTo>
                  <a:close/>
                  <a:moveTo>
                    <a:pt x="40" y="53"/>
                  </a:moveTo>
                  <a:lnTo>
                    <a:pt x="40" y="55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5" y="59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3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40" y="53"/>
                  </a:lnTo>
                  <a:close/>
                  <a:moveTo>
                    <a:pt x="14" y="52"/>
                  </a:moveTo>
                  <a:lnTo>
                    <a:pt x="13" y="52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4" y="49"/>
                  </a:lnTo>
                  <a:lnTo>
                    <a:pt x="14" y="52"/>
                  </a:lnTo>
                  <a:close/>
                  <a:moveTo>
                    <a:pt x="31" y="47"/>
                  </a:moveTo>
                  <a:lnTo>
                    <a:pt x="32" y="47"/>
                  </a:lnTo>
                  <a:lnTo>
                    <a:pt x="31" y="47"/>
                  </a:lnTo>
                  <a:lnTo>
                    <a:pt x="31" y="49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1" y="47"/>
                  </a:lnTo>
                  <a:close/>
                  <a:moveTo>
                    <a:pt x="26" y="58"/>
                  </a:moveTo>
                  <a:lnTo>
                    <a:pt x="26" y="59"/>
                  </a:lnTo>
                  <a:lnTo>
                    <a:pt x="25" y="61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19" y="65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3" y="59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5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2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2" y="55"/>
                  </a:lnTo>
                  <a:lnTo>
                    <a:pt x="23" y="53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5" y="56"/>
                  </a:lnTo>
                  <a:lnTo>
                    <a:pt x="26" y="58"/>
                  </a:lnTo>
                  <a:close/>
                  <a:moveTo>
                    <a:pt x="32" y="33"/>
                  </a:moveTo>
                  <a:lnTo>
                    <a:pt x="32" y="32"/>
                  </a:lnTo>
                  <a:lnTo>
                    <a:pt x="34" y="32"/>
                  </a:lnTo>
                  <a:lnTo>
                    <a:pt x="35" y="33"/>
                  </a:lnTo>
                  <a:lnTo>
                    <a:pt x="34" y="33"/>
                  </a:lnTo>
                  <a:lnTo>
                    <a:pt x="32" y="33"/>
                  </a:lnTo>
                  <a:close/>
                  <a:moveTo>
                    <a:pt x="26" y="24"/>
                  </a:moveTo>
                  <a:lnTo>
                    <a:pt x="28" y="24"/>
                  </a:lnTo>
                  <a:lnTo>
                    <a:pt x="28" y="26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6" y="24"/>
                  </a:lnTo>
                  <a:close/>
                  <a:moveTo>
                    <a:pt x="282" y="8"/>
                  </a:moveTo>
                  <a:lnTo>
                    <a:pt x="282" y="9"/>
                  </a:lnTo>
                  <a:lnTo>
                    <a:pt x="282" y="11"/>
                  </a:lnTo>
                  <a:lnTo>
                    <a:pt x="281" y="11"/>
                  </a:lnTo>
                  <a:lnTo>
                    <a:pt x="281" y="9"/>
                  </a:lnTo>
                  <a:lnTo>
                    <a:pt x="282" y="8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  <a:moveTo>
                    <a:pt x="261" y="102"/>
                  </a:moveTo>
                  <a:lnTo>
                    <a:pt x="262" y="102"/>
                  </a:lnTo>
                  <a:lnTo>
                    <a:pt x="262" y="103"/>
                  </a:lnTo>
                  <a:lnTo>
                    <a:pt x="261" y="103"/>
                  </a:lnTo>
                  <a:lnTo>
                    <a:pt x="261" y="105"/>
                  </a:lnTo>
                  <a:lnTo>
                    <a:pt x="261" y="103"/>
                  </a:lnTo>
                  <a:lnTo>
                    <a:pt x="261" y="10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913">
              <a:extLst>
                <a:ext uri="{FF2B5EF4-FFF2-40B4-BE49-F238E27FC236}">
                  <a16:creationId xmlns:a16="http://schemas.microsoft.com/office/drawing/2014/main" id="{A401F3D0-DDB0-309C-3F08-3E4984D0CE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1251" y="2490788"/>
              <a:ext cx="496888" cy="677863"/>
            </a:xfrm>
            <a:custGeom>
              <a:avLst/>
              <a:gdLst>
                <a:gd name="T0" fmla="*/ 65 w 313"/>
                <a:gd name="T1" fmla="*/ 281 h 427"/>
                <a:gd name="T2" fmla="*/ 68 w 313"/>
                <a:gd name="T3" fmla="*/ 264 h 427"/>
                <a:gd name="T4" fmla="*/ 80 w 313"/>
                <a:gd name="T5" fmla="*/ 264 h 427"/>
                <a:gd name="T6" fmla="*/ 83 w 313"/>
                <a:gd name="T7" fmla="*/ 252 h 427"/>
                <a:gd name="T8" fmla="*/ 90 w 313"/>
                <a:gd name="T9" fmla="*/ 241 h 427"/>
                <a:gd name="T10" fmla="*/ 95 w 313"/>
                <a:gd name="T11" fmla="*/ 232 h 427"/>
                <a:gd name="T12" fmla="*/ 92 w 313"/>
                <a:gd name="T13" fmla="*/ 226 h 427"/>
                <a:gd name="T14" fmla="*/ 93 w 313"/>
                <a:gd name="T15" fmla="*/ 212 h 427"/>
                <a:gd name="T16" fmla="*/ 87 w 313"/>
                <a:gd name="T17" fmla="*/ 193 h 427"/>
                <a:gd name="T18" fmla="*/ 90 w 313"/>
                <a:gd name="T19" fmla="*/ 174 h 427"/>
                <a:gd name="T20" fmla="*/ 87 w 313"/>
                <a:gd name="T21" fmla="*/ 158 h 427"/>
                <a:gd name="T22" fmla="*/ 95 w 313"/>
                <a:gd name="T23" fmla="*/ 138 h 427"/>
                <a:gd name="T24" fmla="*/ 95 w 313"/>
                <a:gd name="T25" fmla="*/ 115 h 427"/>
                <a:gd name="T26" fmla="*/ 107 w 313"/>
                <a:gd name="T27" fmla="*/ 132 h 427"/>
                <a:gd name="T28" fmla="*/ 115 w 313"/>
                <a:gd name="T29" fmla="*/ 109 h 427"/>
                <a:gd name="T30" fmla="*/ 133 w 313"/>
                <a:gd name="T31" fmla="*/ 96 h 427"/>
                <a:gd name="T32" fmla="*/ 134 w 313"/>
                <a:gd name="T33" fmla="*/ 79 h 427"/>
                <a:gd name="T34" fmla="*/ 136 w 313"/>
                <a:gd name="T35" fmla="*/ 68 h 427"/>
                <a:gd name="T36" fmla="*/ 153 w 313"/>
                <a:gd name="T37" fmla="*/ 56 h 427"/>
                <a:gd name="T38" fmla="*/ 160 w 313"/>
                <a:gd name="T39" fmla="*/ 64 h 427"/>
                <a:gd name="T40" fmla="*/ 169 w 313"/>
                <a:gd name="T41" fmla="*/ 49 h 427"/>
                <a:gd name="T42" fmla="*/ 198 w 313"/>
                <a:gd name="T43" fmla="*/ 41 h 427"/>
                <a:gd name="T44" fmla="*/ 215 w 313"/>
                <a:gd name="T45" fmla="*/ 29 h 427"/>
                <a:gd name="T46" fmla="*/ 221 w 313"/>
                <a:gd name="T47" fmla="*/ 25 h 427"/>
                <a:gd name="T48" fmla="*/ 231 w 313"/>
                <a:gd name="T49" fmla="*/ 29 h 427"/>
                <a:gd name="T50" fmla="*/ 212 w 313"/>
                <a:gd name="T51" fmla="*/ 46 h 427"/>
                <a:gd name="T52" fmla="*/ 192 w 313"/>
                <a:gd name="T53" fmla="*/ 79 h 427"/>
                <a:gd name="T54" fmla="*/ 189 w 313"/>
                <a:gd name="T55" fmla="*/ 102 h 427"/>
                <a:gd name="T56" fmla="*/ 201 w 313"/>
                <a:gd name="T57" fmla="*/ 125 h 427"/>
                <a:gd name="T58" fmla="*/ 204 w 313"/>
                <a:gd name="T59" fmla="*/ 147 h 427"/>
                <a:gd name="T60" fmla="*/ 221 w 313"/>
                <a:gd name="T61" fmla="*/ 155 h 427"/>
                <a:gd name="T62" fmla="*/ 249 w 313"/>
                <a:gd name="T63" fmla="*/ 158 h 427"/>
                <a:gd name="T64" fmla="*/ 277 w 313"/>
                <a:gd name="T65" fmla="*/ 176 h 427"/>
                <a:gd name="T66" fmla="*/ 304 w 313"/>
                <a:gd name="T67" fmla="*/ 179 h 427"/>
                <a:gd name="T68" fmla="*/ 296 w 313"/>
                <a:gd name="T69" fmla="*/ 200 h 427"/>
                <a:gd name="T70" fmla="*/ 295 w 313"/>
                <a:gd name="T71" fmla="*/ 221 h 427"/>
                <a:gd name="T72" fmla="*/ 302 w 313"/>
                <a:gd name="T73" fmla="*/ 247 h 427"/>
                <a:gd name="T74" fmla="*/ 304 w 313"/>
                <a:gd name="T75" fmla="*/ 264 h 427"/>
                <a:gd name="T76" fmla="*/ 313 w 313"/>
                <a:gd name="T77" fmla="*/ 290 h 427"/>
                <a:gd name="T78" fmla="*/ 295 w 313"/>
                <a:gd name="T79" fmla="*/ 282 h 427"/>
                <a:gd name="T80" fmla="*/ 274 w 313"/>
                <a:gd name="T81" fmla="*/ 284 h 427"/>
                <a:gd name="T82" fmla="*/ 251 w 313"/>
                <a:gd name="T83" fmla="*/ 297 h 427"/>
                <a:gd name="T84" fmla="*/ 266 w 313"/>
                <a:gd name="T85" fmla="*/ 309 h 427"/>
                <a:gd name="T86" fmla="*/ 245 w 313"/>
                <a:gd name="T87" fmla="*/ 317 h 427"/>
                <a:gd name="T88" fmla="*/ 255 w 313"/>
                <a:gd name="T89" fmla="*/ 343 h 427"/>
                <a:gd name="T90" fmla="*/ 257 w 313"/>
                <a:gd name="T91" fmla="*/ 380 h 427"/>
                <a:gd name="T92" fmla="*/ 243 w 313"/>
                <a:gd name="T93" fmla="*/ 420 h 427"/>
                <a:gd name="T94" fmla="*/ 245 w 313"/>
                <a:gd name="T95" fmla="*/ 390 h 427"/>
                <a:gd name="T96" fmla="*/ 231 w 313"/>
                <a:gd name="T97" fmla="*/ 382 h 427"/>
                <a:gd name="T98" fmla="*/ 215 w 313"/>
                <a:gd name="T99" fmla="*/ 380 h 427"/>
                <a:gd name="T100" fmla="*/ 195 w 313"/>
                <a:gd name="T101" fmla="*/ 385 h 427"/>
                <a:gd name="T102" fmla="*/ 180 w 313"/>
                <a:gd name="T103" fmla="*/ 379 h 427"/>
                <a:gd name="T104" fmla="*/ 171 w 313"/>
                <a:gd name="T105" fmla="*/ 359 h 427"/>
                <a:gd name="T106" fmla="*/ 157 w 313"/>
                <a:gd name="T107" fmla="*/ 349 h 427"/>
                <a:gd name="T108" fmla="*/ 145 w 313"/>
                <a:gd name="T109" fmla="*/ 329 h 427"/>
                <a:gd name="T110" fmla="*/ 122 w 313"/>
                <a:gd name="T111" fmla="*/ 323 h 427"/>
                <a:gd name="T112" fmla="*/ 103 w 313"/>
                <a:gd name="T113" fmla="*/ 318 h 427"/>
                <a:gd name="T114" fmla="*/ 83 w 313"/>
                <a:gd name="T115" fmla="*/ 305 h 427"/>
                <a:gd name="T116" fmla="*/ 59 w 313"/>
                <a:gd name="T117" fmla="*/ 291 h 427"/>
                <a:gd name="T118" fmla="*/ 81 w 313"/>
                <a:gd name="T119" fmla="*/ 262 h 427"/>
                <a:gd name="T120" fmla="*/ 89 w 313"/>
                <a:gd name="T121" fmla="*/ 220 h 427"/>
                <a:gd name="T122" fmla="*/ 72 w 313"/>
                <a:gd name="T123" fmla="*/ 25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427">
                  <a:moveTo>
                    <a:pt x="59" y="291"/>
                  </a:moveTo>
                  <a:lnTo>
                    <a:pt x="59" y="290"/>
                  </a:lnTo>
                  <a:lnTo>
                    <a:pt x="59" y="288"/>
                  </a:lnTo>
                  <a:lnTo>
                    <a:pt x="57" y="288"/>
                  </a:lnTo>
                  <a:lnTo>
                    <a:pt x="56" y="288"/>
                  </a:lnTo>
                  <a:lnTo>
                    <a:pt x="56" y="287"/>
                  </a:lnTo>
                  <a:lnTo>
                    <a:pt x="54" y="287"/>
                  </a:lnTo>
                  <a:lnTo>
                    <a:pt x="54" y="285"/>
                  </a:lnTo>
                  <a:lnTo>
                    <a:pt x="56" y="285"/>
                  </a:lnTo>
                  <a:lnTo>
                    <a:pt x="56" y="284"/>
                  </a:lnTo>
                  <a:lnTo>
                    <a:pt x="57" y="284"/>
                  </a:lnTo>
                  <a:lnTo>
                    <a:pt x="57" y="282"/>
                  </a:lnTo>
                  <a:lnTo>
                    <a:pt x="59" y="282"/>
                  </a:lnTo>
                  <a:lnTo>
                    <a:pt x="60" y="282"/>
                  </a:lnTo>
                  <a:lnTo>
                    <a:pt x="62" y="282"/>
                  </a:lnTo>
                  <a:lnTo>
                    <a:pt x="63" y="282"/>
                  </a:lnTo>
                  <a:lnTo>
                    <a:pt x="65" y="282"/>
                  </a:lnTo>
                  <a:lnTo>
                    <a:pt x="65" y="281"/>
                  </a:lnTo>
                  <a:lnTo>
                    <a:pt x="65" y="279"/>
                  </a:lnTo>
                  <a:lnTo>
                    <a:pt x="65" y="281"/>
                  </a:lnTo>
                  <a:lnTo>
                    <a:pt x="63" y="281"/>
                  </a:lnTo>
                  <a:lnTo>
                    <a:pt x="63" y="279"/>
                  </a:lnTo>
                  <a:lnTo>
                    <a:pt x="63" y="277"/>
                  </a:lnTo>
                  <a:lnTo>
                    <a:pt x="63" y="276"/>
                  </a:lnTo>
                  <a:lnTo>
                    <a:pt x="63" y="277"/>
                  </a:lnTo>
                  <a:lnTo>
                    <a:pt x="62" y="277"/>
                  </a:lnTo>
                  <a:lnTo>
                    <a:pt x="62" y="276"/>
                  </a:lnTo>
                  <a:lnTo>
                    <a:pt x="62" y="274"/>
                  </a:lnTo>
                  <a:lnTo>
                    <a:pt x="62" y="273"/>
                  </a:lnTo>
                  <a:lnTo>
                    <a:pt x="62" y="271"/>
                  </a:lnTo>
                  <a:lnTo>
                    <a:pt x="63" y="270"/>
                  </a:lnTo>
                  <a:lnTo>
                    <a:pt x="63" y="268"/>
                  </a:lnTo>
                  <a:lnTo>
                    <a:pt x="65" y="268"/>
                  </a:lnTo>
                  <a:lnTo>
                    <a:pt x="65" y="267"/>
                  </a:lnTo>
                  <a:lnTo>
                    <a:pt x="65" y="268"/>
                  </a:lnTo>
                  <a:lnTo>
                    <a:pt x="65" y="267"/>
                  </a:lnTo>
                  <a:lnTo>
                    <a:pt x="65" y="265"/>
                  </a:lnTo>
                  <a:lnTo>
                    <a:pt x="66" y="265"/>
                  </a:lnTo>
                  <a:lnTo>
                    <a:pt x="66" y="264"/>
                  </a:lnTo>
                  <a:lnTo>
                    <a:pt x="68" y="264"/>
                  </a:lnTo>
                  <a:lnTo>
                    <a:pt x="68" y="262"/>
                  </a:lnTo>
                  <a:lnTo>
                    <a:pt x="69" y="262"/>
                  </a:lnTo>
                  <a:lnTo>
                    <a:pt x="71" y="264"/>
                  </a:lnTo>
                  <a:lnTo>
                    <a:pt x="71" y="262"/>
                  </a:lnTo>
                  <a:lnTo>
                    <a:pt x="71" y="261"/>
                  </a:lnTo>
                  <a:lnTo>
                    <a:pt x="72" y="262"/>
                  </a:lnTo>
                  <a:lnTo>
                    <a:pt x="72" y="264"/>
                  </a:lnTo>
                  <a:lnTo>
                    <a:pt x="72" y="265"/>
                  </a:lnTo>
                  <a:lnTo>
                    <a:pt x="74" y="265"/>
                  </a:lnTo>
                  <a:lnTo>
                    <a:pt x="75" y="265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4" y="262"/>
                  </a:lnTo>
                  <a:lnTo>
                    <a:pt x="75" y="262"/>
                  </a:lnTo>
                  <a:lnTo>
                    <a:pt x="77" y="262"/>
                  </a:lnTo>
                  <a:lnTo>
                    <a:pt x="77" y="261"/>
                  </a:lnTo>
                  <a:lnTo>
                    <a:pt x="78" y="261"/>
                  </a:lnTo>
                  <a:lnTo>
                    <a:pt x="78" y="262"/>
                  </a:lnTo>
                  <a:lnTo>
                    <a:pt x="78" y="264"/>
                  </a:lnTo>
                  <a:lnTo>
                    <a:pt x="80" y="264"/>
                  </a:lnTo>
                  <a:lnTo>
                    <a:pt x="81" y="264"/>
                  </a:lnTo>
                  <a:lnTo>
                    <a:pt x="81" y="262"/>
                  </a:lnTo>
                  <a:lnTo>
                    <a:pt x="81" y="261"/>
                  </a:lnTo>
                  <a:lnTo>
                    <a:pt x="81" y="258"/>
                  </a:lnTo>
                  <a:lnTo>
                    <a:pt x="80" y="258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3" y="256"/>
                  </a:lnTo>
                  <a:lnTo>
                    <a:pt x="83" y="255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4" y="255"/>
                  </a:lnTo>
                  <a:lnTo>
                    <a:pt x="83" y="255"/>
                  </a:lnTo>
                  <a:lnTo>
                    <a:pt x="83" y="253"/>
                  </a:lnTo>
                  <a:lnTo>
                    <a:pt x="84" y="255"/>
                  </a:lnTo>
                  <a:lnTo>
                    <a:pt x="84" y="253"/>
                  </a:lnTo>
                  <a:lnTo>
                    <a:pt x="84" y="252"/>
                  </a:lnTo>
                  <a:lnTo>
                    <a:pt x="83" y="252"/>
                  </a:lnTo>
                  <a:lnTo>
                    <a:pt x="83" y="253"/>
                  </a:lnTo>
                  <a:lnTo>
                    <a:pt x="83" y="252"/>
                  </a:lnTo>
                  <a:lnTo>
                    <a:pt x="84" y="250"/>
                  </a:lnTo>
                  <a:lnTo>
                    <a:pt x="86" y="249"/>
                  </a:lnTo>
                  <a:lnTo>
                    <a:pt x="86" y="247"/>
                  </a:lnTo>
                  <a:lnTo>
                    <a:pt x="87" y="247"/>
                  </a:lnTo>
                  <a:lnTo>
                    <a:pt x="87" y="246"/>
                  </a:lnTo>
                  <a:lnTo>
                    <a:pt x="86" y="246"/>
                  </a:lnTo>
                  <a:lnTo>
                    <a:pt x="87" y="246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3"/>
                  </a:lnTo>
                  <a:lnTo>
                    <a:pt x="90" y="243"/>
                  </a:lnTo>
                  <a:lnTo>
                    <a:pt x="90" y="244"/>
                  </a:lnTo>
                  <a:lnTo>
                    <a:pt x="92" y="244"/>
                  </a:lnTo>
                  <a:lnTo>
                    <a:pt x="90" y="243"/>
                  </a:lnTo>
                  <a:lnTo>
                    <a:pt x="90" y="241"/>
                  </a:lnTo>
                  <a:lnTo>
                    <a:pt x="90" y="243"/>
                  </a:lnTo>
                  <a:lnTo>
                    <a:pt x="90" y="241"/>
                  </a:lnTo>
                  <a:lnTo>
                    <a:pt x="92" y="240"/>
                  </a:lnTo>
                  <a:lnTo>
                    <a:pt x="90" y="240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5" y="237"/>
                  </a:lnTo>
                  <a:lnTo>
                    <a:pt x="95" y="235"/>
                  </a:lnTo>
                  <a:lnTo>
                    <a:pt x="96" y="235"/>
                  </a:lnTo>
                  <a:lnTo>
                    <a:pt x="95" y="235"/>
                  </a:lnTo>
                  <a:lnTo>
                    <a:pt x="93" y="235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5" y="235"/>
                  </a:lnTo>
                  <a:lnTo>
                    <a:pt x="95" y="234"/>
                  </a:lnTo>
                  <a:lnTo>
                    <a:pt x="95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6" y="232"/>
                  </a:lnTo>
                  <a:lnTo>
                    <a:pt x="96" y="231"/>
                  </a:lnTo>
                  <a:lnTo>
                    <a:pt x="98" y="231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5" y="232"/>
                  </a:lnTo>
                  <a:lnTo>
                    <a:pt x="93" y="232"/>
                  </a:lnTo>
                  <a:lnTo>
                    <a:pt x="92" y="232"/>
                  </a:lnTo>
                  <a:lnTo>
                    <a:pt x="92" y="231"/>
                  </a:lnTo>
                  <a:lnTo>
                    <a:pt x="92" y="229"/>
                  </a:lnTo>
                  <a:lnTo>
                    <a:pt x="93" y="229"/>
                  </a:lnTo>
                  <a:lnTo>
                    <a:pt x="93" y="228"/>
                  </a:lnTo>
                  <a:lnTo>
                    <a:pt x="95" y="226"/>
                  </a:lnTo>
                  <a:lnTo>
                    <a:pt x="93" y="226"/>
                  </a:lnTo>
                  <a:lnTo>
                    <a:pt x="92" y="226"/>
                  </a:lnTo>
                  <a:lnTo>
                    <a:pt x="92" y="228"/>
                  </a:lnTo>
                  <a:lnTo>
                    <a:pt x="92" y="226"/>
                  </a:lnTo>
                  <a:lnTo>
                    <a:pt x="92" y="228"/>
                  </a:lnTo>
                  <a:lnTo>
                    <a:pt x="92" y="229"/>
                  </a:lnTo>
                  <a:lnTo>
                    <a:pt x="90" y="229"/>
                  </a:lnTo>
                  <a:lnTo>
                    <a:pt x="89" y="228"/>
                  </a:lnTo>
                  <a:lnTo>
                    <a:pt x="90" y="228"/>
                  </a:lnTo>
                  <a:lnTo>
                    <a:pt x="89" y="226"/>
                  </a:lnTo>
                  <a:lnTo>
                    <a:pt x="89" y="224"/>
                  </a:lnTo>
                  <a:lnTo>
                    <a:pt x="89" y="223"/>
                  </a:lnTo>
                  <a:lnTo>
                    <a:pt x="90" y="223"/>
                  </a:lnTo>
                  <a:lnTo>
                    <a:pt x="92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21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92" y="218"/>
                  </a:lnTo>
                  <a:lnTo>
                    <a:pt x="92" y="217"/>
                  </a:lnTo>
                  <a:lnTo>
                    <a:pt x="92" y="215"/>
                  </a:lnTo>
                  <a:lnTo>
                    <a:pt x="92" y="212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2" y="209"/>
                  </a:lnTo>
                  <a:lnTo>
                    <a:pt x="92" y="211"/>
                  </a:lnTo>
                  <a:lnTo>
                    <a:pt x="93" y="211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2" y="205"/>
                  </a:lnTo>
                  <a:lnTo>
                    <a:pt x="92" y="200"/>
                  </a:lnTo>
                  <a:lnTo>
                    <a:pt x="92" y="199"/>
                  </a:lnTo>
                  <a:lnTo>
                    <a:pt x="92" y="197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2" y="194"/>
                  </a:lnTo>
                  <a:lnTo>
                    <a:pt x="90" y="193"/>
                  </a:lnTo>
                  <a:lnTo>
                    <a:pt x="89" y="193"/>
                  </a:lnTo>
                  <a:lnTo>
                    <a:pt x="87" y="193"/>
                  </a:lnTo>
                  <a:lnTo>
                    <a:pt x="87" y="191"/>
                  </a:lnTo>
                  <a:lnTo>
                    <a:pt x="89" y="191"/>
                  </a:lnTo>
                  <a:lnTo>
                    <a:pt x="89" y="190"/>
                  </a:lnTo>
                  <a:lnTo>
                    <a:pt x="90" y="190"/>
                  </a:lnTo>
                  <a:lnTo>
                    <a:pt x="92" y="190"/>
                  </a:lnTo>
                  <a:lnTo>
                    <a:pt x="93" y="190"/>
                  </a:lnTo>
                  <a:lnTo>
                    <a:pt x="93" y="188"/>
                  </a:lnTo>
                  <a:lnTo>
                    <a:pt x="95" y="188"/>
                  </a:lnTo>
                  <a:lnTo>
                    <a:pt x="95" y="187"/>
                  </a:lnTo>
                  <a:lnTo>
                    <a:pt x="95" y="185"/>
                  </a:lnTo>
                  <a:lnTo>
                    <a:pt x="93" y="184"/>
                  </a:lnTo>
                  <a:lnTo>
                    <a:pt x="93" y="182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2" y="178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3"/>
                  </a:lnTo>
                  <a:lnTo>
                    <a:pt x="90" y="174"/>
                  </a:lnTo>
                  <a:lnTo>
                    <a:pt x="92" y="174"/>
                  </a:lnTo>
                  <a:lnTo>
                    <a:pt x="92" y="173"/>
                  </a:lnTo>
                  <a:lnTo>
                    <a:pt x="92" y="171"/>
                  </a:lnTo>
                  <a:lnTo>
                    <a:pt x="92" y="170"/>
                  </a:lnTo>
                  <a:lnTo>
                    <a:pt x="92" y="171"/>
                  </a:lnTo>
                  <a:lnTo>
                    <a:pt x="93" y="171"/>
                  </a:lnTo>
                  <a:lnTo>
                    <a:pt x="93" y="170"/>
                  </a:lnTo>
                  <a:lnTo>
                    <a:pt x="92" y="170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2" y="165"/>
                  </a:lnTo>
                  <a:lnTo>
                    <a:pt x="92" y="164"/>
                  </a:lnTo>
                  <a:lnTo>
                    <a:pt x="90" y="162"/>
                  </a:lnTo>
                  <a:lnTo>
                    <a:pt x="90" y="164"/>
                  </a:lnTo>
                  <a:lnTo>
                    <a:pt x="89" y="164"/>
                  </a:lnTo>
                  <a:lnTo>
                    <a:pt x="89" y="161"/>
                  </a:lnTo>
                  <a:lnTo>
                    <a:pt x="87" y="159"/>
                  </a:lnTo>
                  <a:lnTo>
                    <a:pt x="86" y="159"/>
                  </a:lnTo>
                  <a:lnTo>
                    <a:pt x="86" y="158"/>
                  </a:lnTo>
                  <a:lnTo>
                    <a:pt x="87" y="158"/>
                  </a:lnTo>
                  <a:lnTo>
                    <a:pt x="87" y="155"/>
                  </a:lnTo>
                  <a:lnTo>
                    <a:pt x="86" y="153"/>
                  </a:lnTo>
                  <a:lnTo>
                    <a:pt x="84" y="152"/>
                  </a:lnTo>
                  <a:lnTo>
                    <a:pt x="84" y="150"/>
                  </a:lnTo>
                  <a:lnTo>
                    <a:pt x="83" y="150"/>
                  </a:lnTo>
                  <a:lnTo>
                    <a:pt x="83" y="149"/>
                  </a:lnTo>
                  <a:lnTo>
                    <a:pt x="83" y="146"/>
                  </a:lnTo>
                  <a:lnTo>
                    <a:pt x="84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6" y="141"/>
                  </a:lnTo>
                  <a:lnTo>
                    <a:pt x="86" y="140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7" y="140"/>
                  </a:lnTo>
                  <a:lnTo>
                    <a:pt x="89" y="141"/>
                  </a:lnTo>
                  <a:lnTo>
                    <a:pt x="89" y="143"/>
                  </a:lnTo>
                  <a:lnTo>
                    <a:pt x="90" y="141"/>
                  </a:lnTo>
                  <a:lnTo>
                    <a:pt x="93" y="138"/>
                  </a:lnTo>
                  <a:lnTo>
                    <a:pt x="95" y="138"/>
                  </a:lnTo>
                  <a:lnTo>
                    <a:pt x="93" y="137"/>
                  </a:lnTo>
                  <a:lnTo>
                    <a:pt x="95" y="135"/>
                  </a:lnTo>
                  <a:lnTo>
                    <a:pt x="95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8" y="131"/>
                  </a:lnTo>
                  <a:lnTo>
                    <a:pt x="98" y="129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5" y="125"/>
                  </a:lnTo>
                  <a:lnTo>
                    <a:pt x="95" y="123"/>
                  </a:lnTo>
                  <a:lnTo>
                    <a:pt x="95" y="121"/>
                  </a:lnTo>
                  <a:lnTo>
                    <a:pt x="93" y="120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3" y="118"/>
                  </a:lnTo>
                  <a:lnTo>
                    <a:pt x="93" y="117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7"/>
                  </a:lnTo>
                  <a:lnTo>
                    <a:pt x="96" y="118"/>
                  </a:lnTo>
                  <a:lnTo>
                    <a:pt x="98" y="120"/>
                  </a:lnTo>
                  <a:lnTo>
                    <a:pt x="100" y="120"/>
                  </a:lnTo>
                  <a:lnTo>
                    <a:pt x="100" y="121"/>
                  </a:lnTo>
                  <a:lnTo>
                    <a:pt x="101" y="125"/>
                  </a:lnTo>
                  <a:lnTo>
                    <a:pt x="103" y="125"/>
                  </a:lnTo>
                  <a:lnTo>
                    <a:pt x="103" y="126"/>
                  </a:lnTo>
                  <a:lnTo>
                    <a:pt x="104" y="126"/>
                  </a:lnTo>
                  <a:lnTo>
                    <a:pt x="104" y="128"/>
                  </a:lnTo>
                  <a:lnTo>
                    <a:pt x="103" y="128"/>
                  </a:lnTo>
                  <a:lnTo>
                    <a:pt x="104" y="128"/>
                  </a:lnTo>
                  <a:lnTo>
                    <a:pt x="106" y="128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4" y="131"/>
                  </a:lnTo>
                  <a:lnTo>
                    <a:pt x="104" y="132"/>
                  </a:lnTo>
                  <a:lnTo>
                    <a:pt x="106" y="134"/>
                  </a:lnTo>
                  <a:lnTo>
                    <a:pt x="107" y="134"/>
                  </a:lnTo>
                  <a:lnTo>
                    <a:pt x="107" y="132"/>
                  </a:lnTo>
                  <a:lnTo>
                    <a:pt x="107" y="131"/>
                  </a:lnTo>
                  <a:lnTo>
                    <a:pt x="107" y="129"/>
                  </a:lnTo>
                  <a:lnTo>
                    <a:pt x="107" y="128"/>
                  </a:lnTo>
                  <a:lnTo>
                    <a:pt x="107" y="126"/>
                  </a:lnTo>
                  <a:lnTo>
                    <a:pt x="107" y="125"/>
                  </a:lnTo>
                  <a:lnTo>
                    <a:pt x="107" y="121"/>
                  </a:lnTo>
                  <a:lnTo>
                    <a:pt x="107" y="120"/>
                  </a:lnTo>
                  <a:lnTo>
                    <a:pt x="106" y="118"/>
                  </a:lnTo>
                  <a:lnTo>
                    <a:pt x="104" y="118"/>
                  </a:lnTo>
                  <a:lnTo>
                    <a:pt x="104" y="117"/>
                  </a:lnTo>
                  <a:lnTo>
                    <a:pt x="106" y="115"/>
                  </a:lnTo>
                  <a:lnTo>
                    <a:pt x="107" y="115"/>
                  </a:lnTo>
                  <a:lnTo>
                    <a:pt x="110" y="115"/>
                  </a:lnTo>
                  <a:lnTo>
                    <a:pt x="110" y="114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3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6" y="109"/>
                  </a:lnTo>
                  <a:lnTo>
                    <a:pt x="118" y="108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19" y="105"/>
                  </a:lnTo>
                  <a:lnTo>
                    <a:pt x="121" y="105"/>
                  </a:lnTo>
                  <a:lnTo>
                    <a:pt x="121" y="103"/>
                  </a:lnTo>
                  <a:lnTo>
                    <a:pt x="121" y="102"/>
                  </a:lnTo>
                  <a:lnTo>
                    <a:pt x="122" y="100"/>
                  </a:lnTo>
                  <a:lnTo>
                    <a:pt x="122" y="99"/>
                  </a:lnTo>
                  <a:lnTo>
                    <a:pt x="124" y="99"/>
                  </a:lnTo>
                  <a:lnTo>
                    <a:pt x="125" y="99"/>
                  </a:lnTo>
                  <a:lnTo>
                    <a:pt x="125" y="97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8" y="96"/>
                  </a:lnTo>
                  <a:lnTo>
                    <a:pt x="128" y="97"/>
                  </a:lnTo>
                  <a:lnTo>
                    <a:pt x="130" y="97"/>
                  </a:lnTo>
                  <a:lnTo>
                    <a:pt x="131" y="97"/>
                  </a:lnTo>
                  <a:lnTo>
                    <a:pt x="133" y="96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1" y="90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3" y="90"/>
                  </a:lnTo>
                  <a:lnTo>
                    <a:pt x="133" y="88"/>
                  </a:lnTo>
                  <a:lnTo>
                    <a:pt x="133" y="87"/>
                  </a:lnTo>
                  <a:lnTo>
                    <a:pt x="134" y="85"/>
                  </a:lnTo>
                  <a:lnTo>
                    <a:pt x="134" y="84"/>
                  </a:lnTo>
                  <a:lnTo>
                    <a:pt x="134" y="82"/>
                  </a:lnTo>
                  <a:lnTo>
                    <a:pt x="134" y="81"/>
                  </a:lnTo>
                  <a:lnTo>
                    <a:pt x="134" y="79"/>
                  </a:lnTo>
                  <a:lnTo>
                    <a:pt x="136" y="79"/>
                  </a:lnTo>
                  <a:lnTo>
                    <a:pt x="136" y="78"/>
                  </a:lnTo>
                  <a:lnTo>
                    <a:pt x="134" y="78"/>
                  </a:lnTo>
                  <a:lnTo>
                    <a:pt x="134" y="79"/>
                  </a:lnTo>
                  <a:lnTo>
                    <a:pt x="133" y="79"/>
                  </a:lnTo>
                  <a:lnTo>
                    <a:pt x="133" y="81"/>
                  </a:lnTo>
                  <a:lnTo>
                    <a:pt x="131" y="81"/>
                  </a:lnTo>
                  <a:lnTo>
                    <a:pt x="133" y="79"/>
                  </a:lnTo>
                  <a:lnTo>
                    <a:pt x="133" y="78"/>
                  </a:lnTo>
                  <a:lnTo>
                    <a:pt x="134" y="78"/>
                  </a:lnTo>
                  <a:lnTo>
                    <a:pt x="134" y="76"/>
                  </a:lnTo>
                  <a:lnTo>
                    <a:pt x="136" y="76"/>
                  </a:lnTo>
                  <a:lnTo>
                    <a:pt x="136" y="75"/>
                  </a:lnTo>
                  <a:lnTo>
                    <a:pt x="136" y="73"/>
                  </a:lnTo>
                  <a:lnTo>
                    <a:pt x="134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71"/>
                  </a:lnTo>
                  <a:lnTo>
                    <a:pt x="137" y="70"/>
                  </a:lnTo>
                  <a:lnTo>
                    <a:pt x="136" y="70"/>
                  </a:lnTo>
                  <a:lnTo>
                    <a:pt x="136" y="68"/>
                  </a:lnTo>
                  <a:lnTo>
                    <a:pt x="137" y="68"/>
                  </a:lnTo>
                  <a:lnTo>
                    <a:pt x="139" y="68"/>
                  </a:lnTo>
                  <a:lnTo>
                    <a:pt x="139" y="67"/>
                  </a:lnTo>
                  <a:lnTo>
                    <a:pt x="140" y="67"/>
                  </a:lnTo>
                  <a:lnTo>
                    <a:pt x="143" y="65"/>
                  </a:lnTo>
                  <a:lnTo>
                    <a:pt x="143" y="67"/>
                  </a:lnTo>
                  <a:lnTo>
                    <a:pt x="143" y="65"/>
                  </a:lnTo>
                  <a:lnTo>
                    <a:pt x="145" y="65"/>
                  </a:lnTo>
                  <a:lnTo>
                    <a:pt x="143" y="65"/>
                  </a:lnTo>
                  <a:lnTo>
                    <a:pt x="143" y="64"/>
                  </a:lnTo>
                  <a:lnTo>
                    <a:pt x="145" y="64"/>
                  </a:lnTo>
                  <a:lnTo>
                    <a:pt x="145" y="62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1"/>
                  </a:lnTo>
                  <a:lnTo>
                    <a:pt x="149" y="59"/>
                  </a:lnTo>
                  <a:lnTo>
                    <a:pt x="151" y="59"/>
                  </a:lnTo>
                  <a:lnTo>
                    <a:pt x="151" y="58"/>
                  </a:lnTo>
                  <a:lnTo>
                    <a:pt x="153" y="58"/>
                  </a:lnTo>
                  <a:lnTo>
                    <a:pt x="153" y="56"/>
                  </a:lnTo>
                  <a:lnTo>
                    <a:pt x="154" y="56"/>
                  </a:lnTo>
                  <a:lnTo>
                    <a:pt x="154" y="58"/>
                  </a:lnTo>
                  <a:lnTo>
                    <a:pt x="156" y="58"/>
                  </a:lnTo>
                  <a:lnTo>
                    <a:pt x="157" y="58"/>
                  </a:lnTo>
                  <a:lnTo>
                    <a:pt x="159" y="59"/>
                  </a:lnTo>
                  <a:lnTo>
                    <a:pt x="160" y="59"/>
                  </a:lnTo>
                  <a:lnTo>
                    <a:pt x="162" y="59"/>
                  </a:lnTo>
                  <a:lnTo>
                    <a:pt x="163" y="59"/>
                  </a:lnTo>
                  <a:lnTo>
                    <a:pt x="165" y="59"/>
                  </a:lnTo>
                  <a:lnTo>
                    <a:pt x="163" y="59"/>
                  </a:lnTo>
                  <a:lnTo>
                    <a:pt x="160" y="59"/>
                  </a:lnTo>
                  <a:lnTo>
                    <a:pt x="160" y="61"/>
                  </a:lnTo>
                  <a:lnTo>
                    <a:pt x="160" y="62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7" y="64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0" y="64"/>
                  </a:lnTo>
                  <a:lnTo>
                    <a:pt x="159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2" y="65"/>
                  </a:lnTo>
                  <a:lnTo>
                    <a:pt x="163" y="65"/>
                  </a:lnTo>
                  <a:lnTo>
                    <a:pt x="163" y="64"/>
                  </a:lnTo>
                  <a:lnTo>
                    <a:pt x="163" y="62"/>
                  </a:lnTo>
                  <a:lnTo>
                    <a:pt x="163" y="61"/>
                  </a:lnTo>
                  <a:lnTo>
                    <a:pt x="165" y="61"/>
                  </a:lnTo>
                  <a:lnTo>
                    <a:pt x="165" y="59"/>
                  </a:lnTo>
                  <a:lnTo>
                    <a:pt x="166" y="58"/>
                  </a:lnTo>
                  <a:lnTo>
                    <a:pt x="166" y="56"/>
                  </a:lnTo>
                  <a:lnTo>
                    <a:pt x="166" y="55"/>
                  </a:lnTo>
                  <a:lnTo>
                    <a:pt x="166" y="53"/>
                  </a:lnTo>
                  <a:lnTo>
                    <a:pt x="166" y="50"/>
                  </a:lnTo>
                  <a:lnTo>
                    <a:pt x="168" y="50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71" y="49"/>
                  </a:lnTo>
                  <a:lnTo>
                    <a:pt x="172" y="50"/>
                  </a:lnTo>
                  <a:lnTo>
                    <a:pt x="174" y="50"/>
                  </a:lnTo>
                  <a:lnTo>
                    <a:pt x="174" y="53"/>
                  </a:lnTo>
                  <a:lnTo>
                    <a:pt x="177" y="53"/>
                  </a:lnTo>
                  <a:lnTo>
                    <a:pt x="180" y="53"/>
                  </a:lnTo>
                  <a:lnTo>
                    <a:pt x="183" y="53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87" y="49"/>
                  </a:lnTo>
                  <a:lnTo>
                    <a:pt x="189" y="49"/>
                  </a:lnTo>
                  <a:lnTo>
                    <a:pt x="189" y="47"/>
                  </a:lnTo>
                  <a:lnTo>
                    <a:pt x="190" y="47"/>
                  </a:lnTo>
                  <a:lnTo>
                    <a:pt x="190" y="46"/>
                  </a:lnTo>
                  <a:lnTo>
                    <a:pt x="193" y="44"/>
                  </a:lnTo>
                  <a:lnTo>
                    <a:pt x="198" y="41"/>
                  </a:lnTo>
                  <a:lnTo>
                    <a:pt x="199" y="40"/>
                  </a:lnTo>
                  <a:lnTo>
                    <a:pt x="201" y="40"/>
                  </a:lnTo>
                  <a:lnTo>
                    <a:pt x="202" y="40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6" y="38"/>
                  </a:lnTo>
                  <a:lnTo>
                    <a:pt x="207" y="37"/>
                  </a:lnTo>
                  <a:lnTo>
                    <a:pt x="209" y="37"/>
                  </a:lnTo>
                  <a:lnTo>
                    <a:pt x="209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2"/>
                  </a:lnTo>
                  <a:lnTo>
                    <a:pt x="212" y="32"/>
                  </a:lnTo>
                  <a:lnTo>
                    <a:pt x="212" y="31"/>
                  </a:lnTo>
                  <a:lnTo>
                    <a:pt x="212" y="29"/>
                  </a:lnTo>
                  <a:lnTo>
                    <a:pt x="210" y="29"/>
                  </a:lnTo>
                  <a:lnTo>
                    <a:pt x="210" y="28"/>
                  </a:lnTo>
                  <a:lnTo>
                    <a:pt x="212" y="28"/>
                  </a:lnTo>
                  <a:lnTo>
                    <a:pt x="215" y="28"/>
                  </a:lnTo>
                  <a:lnTo>
                    <a:pt x="215" y="29"/>
                  </a:lnTo>
                  <a:lnTo>
                    <a:pt x="215" y="31"/>
                  </a:lnTo>
                  <a:lnTo>
                    <a:pt x="216" y="31"/>
                  </a:lnTo>
                  <a:lnTo>
                    <a:pt x="216" y="29"/>
                  </a:lnTo>
                  <a:lnTo>
                    <a:pt x="218" y="29"/>
                  </a:lnTo>
                  <a:lnTo>
                    <a:pt x="218" y="28"/>
                  </a:lnTo>
                  <a:lnTo>
                    <a:pt x="216" y="28"/>
                  </a:lnTo>
                  <a:lnTo>
                    <a:pt x="218" y="28"/>
                  </a:lnTo>
                  <a:lnTo>
                    <a:pt x="216" y="28"/>
                  </a:lnTo>
                  <a:lnTo>
                    <a:pt x="215" y="28"/>
                  </a:lnTo>
                  <a:lnTo>
                    <a:pt x="216" y="26"/>
                  </a:lnTo>
                  <a:lnTo>
                    <a:pt x="218" y="26"/>
                  </a:lnTo>
                  <a:lnTo>
                    <a:pt x="218" y="25"/>
                  </a:lnTo>
                  <a:lnTo>
                    <a:pt x="219" y="25"/>
                  </a:lnTo>
                  <a:lnTo>
                    <a:pt x="218" y="25"/>
                  </a:lnTo>
                  <a:lnTo>
                    <a:pt x="218" y="26"/>
                  </a:lnTo>
                  <a:lnTo>
                    <a:pt x="219" y="26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2" y="25"/>
                  </a:lnTo>
                  <a:lnTo>
                    <a:pt x="222" y="23"/>
                  </a:lnTo>
                  <a:lnTo>
                    <a:pt x="222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3"/>
                  </a:lnTo>
                  <a:lnTo>
                    <a:pt x="225" y="23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0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1" y="29"/>
                  </a:lnTo>
                  <a:lnTo>
                    <a:pt x="231" y="31"/>
                  </a:lnTo>
                  <a:lnTo>
                    <a:pt x="233" y="32"/>
                  </a:lnTo>
                  <a:lnTo>
                    <a:pt x="233" y="34"/>
                  </a:lnTo>
                  <a:lnTo>
                    <a:pt x="231" y="34"/>
                  </a:lnTo>
                  <a:lnTo>
                    <a:pt x="230" y="35"/>
                  </a:lnTo>
                  <a:lnTo>
                    <a:pt x="228" y="35"/>
                  </a:lnTo>
                  <a:lnTo>
                    <a:pt x="228" y="37"/>
                  </a:lnTo>
                  <a:lnTo>
                    <a:pt x="228" y="38"/>
                  </a:lnTo>
                  <a:lnTo>
                    <a:pt x="227" y="38"/>
                  </a:lnTo>
                  <a:lnTo>
                    <a:pt x="225" y="38"/>
                  </a:lnTo>
                  <a:lnTo>
                    <a:pt x="224" y="40"/>
                  </a:lnTo>
                  <a:lnTo>
                    <a:pt x="222" y="40"/>
                  </a:lnTo>
                  <a:lnTo>
                    <a:pt x="221" y="40"/>
                  </a:lnTo>
                  <a:lnTo>
                    <a:pt x="219" y="40"/>
                  </a:lnTo>
                  <a:lnTo>
                    <a:pt x="218" y="41"/>
                  </a:lnTo>
                  <a:lnTo>
                    <a:pt x="216" y="41"/>
                  </a:lnTo>
                  <a:lnTo>
                    <a:pt x="215" y="41"/>
                  </a:lnTo>
                  <a:lnTo>
                    <a:pt x="213" y="43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0" y="47"/>
                  </a:lnTo>
                  <a:lnTo>
                    <a:pt x="210" y="49"/>
                  </a:lnTo>
                  <a:lnTo>
                    <a:pt x="210" y="50"/>
                  </a:lnTo>
                  <a:lnTo>
                    <a:pt x="209" y="53"/>
                  </a:lnTo>
                  <a:lnTo>
                    <a:pt x="207" y="55"/>
                  </a:lnTo>
                  <a:lnTo>
                    <a:pt x="207" y="56"/>
                  </a:lnTo>
                  <a:lnTo>
                    <a:pt x="206" y="55"/>
                  </a:lnTo>
                  <a:lnTo>
                    <a:pt x="204" y="56"/>
                  </a:lnTo>
                  <a:lnTo>
                    <a:pt x="202" y="56"/>
                  </a:lnTo>
                  <a:lnTo>
                    <a:pt x="202" y="58"/>
                  </a:lnTo>
                  <a:lnTo>
                    <a:pt x="201" y="58"/>
                  </a:lnTo>
                  <a:lnTo>
                    <a:pt x="199" y="61"/>
                  </a:lnTo>
                  <a:lnTo>
                    <a:pt x="198" y="62"/>
                  </a:lnTo>
                  <a:lnTo>
                    <a:pt x="198" y="64"/>
                  </a:lnTo>
                  <a:lnTo>
                    <a:pt x="196" y="67"/>
                  </a:lnTo>
                  <a:lnTo>
                    <a:pt x="195" y="68"/>
                  </a:lnTo>
                  <a:lnTo>
                    <a:pt x="193" y="70"/>
                  </a:lnTo>
                  <a:lnTo>
                    <a:pt x="193" y="71"/>
                  </a:lnTo>
                  <a:lnTo>
                    <a:pt x="192" y="73"/>
                  </a:lnTo>
                  <a:lnTo>
                    <a:pt x="192" y="79"/>
                  </a:lnTo>
                  <a:lnTo>
                    <a:pt x="190" y="84"/>
                  </a:lnTo>
                  <a:lnTo>
                    <a:pt x="190" y="85"/>
                  </a:lnTo>
                  <a:lnTo>
                    <a:pt x="190" y="87"/>
                  </a:lnTo>
                  <a:lnTo>
                    <a:pt x="190" y="88"/>
                  </a:lnTo>
                  <a:lnTo>
                    <a:pt x="189" y="90"/>
                  </a:lnTo>
                  <a:lnTo>
                    <a:pt x="187" y="91"/>
                  </a:lnTo>
                  <a:lnTo>
                    <a:pt x="187" y="93"/>
                  </a:lnTo>
                  <a:lnTo>
                    <a:pt x="187" y="94"/>
                  </a:lnTo>
                  <a:lnTo>
                    <a:pt x="186" y="94"/>
                  </a:lnTo>
                  <a:lnTo>
                    <a:pt x="186" y="96"/>
                  </a:lnTo>
                  <a:lnTo>
                    <a:pt x="183" y="99"/>
                  </a:lnTo>
                  <a:lnTo>
                    <a:pt x="183" y="100"/>
                  </a:lnTo>
                  <a:lnTo>
                    <a:pt x="181" y="102"/>
                  </a:lnTo>
                  <a:lnTo>
                    <a:pt x="181" y="103"/>
                  </a:lnTo>
                  <a:lnTo>
                    <a:pt x="184" y="103"/>
                  </a:lnTo>
                  <a:lnTo>
                    <a:pt x="186" y="102"/>
                  </a:lnTo>
                  <a:lnTo>
                    <a:pt x="187" y="102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102"/>
                  </a:lnTo>
                  <a:lnTo>
                    <a:pt x="189" y="103"/>
                  </a:lnTo>
                  <a:lnTo>
                    <a:pt x="190" y="105"/>
                  </a:lnTo>
                  <a:lnTo>
                    <a:pt x="192" y="103"/>
                  </a:lnTo>
                  <a:lnTo>
                    <a:pt x="193" y="105"/>
                  </a:lnTo>
                  <a:lnTo>
                    <a:pt x="193" y="106"/>
                  </a:lnTo>
                  <a:lnTo>
                    <a:pt x="193" y="108"/>
                  </a:lnTo>
                  <a:lnTo>
                    <a:pt x="193" y="109"/>
                  </a:lnTo>
                  <a:lnTo>
                    <a:pt x="195" y="111"/>
                  </a:lnTo>
                  <a:lnTo>
                    <a:pt x="195" y="112"/>
                  </a:lnTo>
                  <a:lnTo>
                    <a:pt x="195" y="114"/>
                  </a:lnTo>
                  <a:lnTo>
                    <a:pt x="195" y="115"/>
                  </a:lnTo>
                  <a:lnTo>
                    <a:pt x="196" y="117"/>
                  </a:lnTo>
                  <a:lnTo>
                    <a:pt x="196" y="118"/>
                  </a:lnTo>
                  <a:lnTo>
                    <a:pt x="198" y="118"/>
                  </a:lnTo>
                  <a:lnTo>
                    <a:pt x="198" y="120"/>
                  </a:lnTo>
                  <a:lnTo>
                    <a:pt x="199" y="120"/>
                  </a:lnTo>
                  <a:lnTo>
                    <a:pt x="199" y="121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201" y="125"/>
                  </a:lnTo>
                  <a:lnTo>
                    <a:pt x="201" y="126"/>
                  </a:lnTo>
                  <a:lnTo>
                    <a:pt x="201" y="128"/>
                  </a:lnTo>
                  <a:lnTo>
                    <a:pt x="202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8" y="132"/>
                  </a:lnTo>
                  <a:lnTo>
                    <a:pt x="199" y="134"/>
                  </a:lnTo>
                  <a:lnTo>
                    <a:pt x="199" y="135"/>
                  </a:lnTo>
                  <a:lnTo>
                    <a:pt x="198" y="137"/>
                  </a:lnTo>
                  <a:lnTo>
                    <a:pt x="198" y="140"/>
                  </a:lnTo>
                  <a:lnTo>
                    <a:pt x="198" y="141"/>
                  </a:lnTo>
                  <a:lnTo>
                    <a:pt x="198" y="143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202" y="146"/>
                  </a:lnTo>
                  <a:lnTo>
                    <a:pt x="204" y="146"/>
                  </a:lnTo>
                  <a:lnTo>
                    <a:pt x="204" y="147"/>
                  </a:lnTo>
                  <a:lnTo>
                    <a:pt x="204" y="149"/>
                  </a:lnTo>
                  <a:lnTo>
                    <a:pt x="204" y="150"/>
                  </a:lnTo>
                  <a:lnTo>
                    <a:pt x="206" y="153"/>
                  </a:lnTo>
                  <a:lnTo>
                    <a:pt x="207" y="153"/>
                  </a:lnTo>
                  <a:lnTo>
                    <a:pt x="207" y="155"/>
                  </a:lnTo>
                  <a:lnTo>
                    <a:pt x="209" y="155"/>
                  </a:lnTo>
                  <a:lnTo>
                    <a:pt x="210" y="155"/>
                  </a:lnTo>
                  <a:lnTo>
                    <a:pt x="212" y="155"/>
                  </a:lnTo>
                  <a:lnTo>
                    <a:pt x="213" y="155"/>
                  </a:lnTo>
                  <a:lnTo>
                    <a:pt x="213" y="153"/>
                  </a:lnTo>
                  <a:lnTo>
                    <a:pt x="215" y="153"/>
                  </a:lnTo>
                  <a:lnTo>
                    <a:pt x="215" y="155"/>
                  </a:lnTo>
                  <a:lnTo>
                    <a:pt x="215" y="153"/>
                  </a:lnTo>
                  <a:lnTo>
                    <a:pt x="216" y="153"/>
                  </a:lnTo>
                  <a:lnTo>
                    <a:pt x="216" y="155"/>
                  </a:lnTo>
                  <a:lnTo>
                    <a:pt x="218" y="153"/>
                  </a:lnTo>
                  <a:lnTo>
                    <a:pt x="218" y="155"/>
                  </a:lnTo>
                  <a:lnTo>
                    <a:pt x="218" y="153"/>
                  </a:lnTo>
                  <a:lnTo>
                    <a:pt x="219" y="155"/>
                  </a:lnTo>
                  <a:lnTo>
                    <a:pt x="221" y="155"/>
                  </a:lnTo>
                  <a:lnTo>
                    <a:pt x="222" y="155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5" y="158"/>
                  </a:lnTo>
                  <a:lnTo>
                    <a:pt x="225" y="155"/>
                  </a:lnTo>
                  <a:lnTo>
                    <a:pt x="227" y="155"/>
                  </a:lnTo>
                  <a:lnTo>
                    <a:pt x="228" y="155"/>
                  </a:lnTo>
                  <a:lnTo>
                    <a:pt x="230" y="155"/>
                  </a:lnTo>
                  <a:lnTo>
                    <a:pt x="231" y="153"/>
                  </a:lnTo>
                  <a:lnTo>
                    <a:pt x="233" y="153"/>
                  </a:lnTo>
                  <a:lnTo>
                    <a:pt x="234" y="152"/>
                  </a:lnTo>
                  <a:lnTo>
                    <a:pt x="236" y="152"/>
                  </a:lnTo>
                  <a:lnTo>
                    <a:pt x="236" y="153"/>
                  </a:lnTo>
                  <a:lnTo>
                    <a:pt x="237" y="153"/>
                  </a:lnTo>
                  <a:lnTo>
                    <a:pt x="239" y="155"/>
                  </a:lnTo>
                  <a:lnTo>
                    <a:pt x="240" y="155"/>
                  </a:lnTo>
                  <a:lnTo>
                    <a:pt x="243" y="158"/>
                  </a:lnTo>
                  <a:lnTo>
                    <a:pt x="245" y="158"/>
                  </a:lnTo>
                  <a:lnTo>
                    <a:pt x="248" y="155"/>
                  </a:lnTo>
                  <a:lnTo>
                    <a:pt x="249" y="158"/>
                  </a:lnTo>
                  <a:lnTo>
                    <a:pt x="251" y="161"/>
                  </a:lnTo>
                  <a:lnTo>
                    <a:pt x="252" y="162"/>
                  </a:lnTo>
                  <a:lnTo>
                    <a:pt x="254" y="165"/>
                  </a:lnTo>
                  <a:lnTo>
                    <a:pt x="255" y="167"/>
                  </a:lnTo>
                  <a:lnTo>
                    <a:pt x="257" y="170"/>
                  </a:lnTo>
                  <a:lnTo>
                    <a:pt x="259" y="171"/>
                  </a:lnTo>
                  <a:lnTo>
                    <a:pt x="260" y="174"/>
                  </a:lnTo>
                  <a:lnTo>
                    <a:pt x="262" y="176"/>
                  </a:lnTo>
                  <a:lnTo>
                    <a:pt x="263" y="178"/>
                  </a:lnTo>
                  <a:lnTo>
                    <a:pt x="265" y="176"/>
                  </a:lnTo>
                  <a:lnTo>
                    <a:pt x="266" y="178"/>
                  </a:lnTo>
                  <a:lnTo>
                    <a:pt x="266" y="179"/>
                  </a:lnTo>
                  <a:lnTo>
                    <a:pt x="268" y="178"/>
                  </a:lnTo>
                  <a:lnTo>
                    <a:pt x="269" y="176"/>
                  </a:lnTo>
                  <a:lnTo>
                    <a:pt x="271" y="174"/>
                  </a:lnTo>
                  <a:lnTo>
                    <a:pt x="272" y="174"/>
                  </a:lnTo>
                  <a:lnTo>
                    <a:pt x="272" y="176"/>
                  </a:lnTo>
                  <a:lnTo>
                    <a:pt x="274" y="176"/>
                  </a:lnTo>
                  <a:lnTo>
                    <a:pt x="275" y="176"/>
                  </a:lnTo>
                  <a:lnTo>
                    <a:pt x="277" y="176"/>
                  </a:lnTo>
                  <a:lnTo>
                    <a:pt x="278" y="176"/>
                  </a:lnTo>
                  <a:lnTo>
                    <a:pt x="278" y="178"/>
                  </a:lnTo>
                  <a:lnTo>
                    <a:pt x="280" y="178"/>
                  </a:lnTo>
                  <a:lnTo>
                    <a:pt x="280" y="176"/>
                  </a:lnTo>
                  <a:lnTo>
                    <a:pt x="281" y="176"/>
                  </a:lnTo>
                  <a:lnTo>
                    <a:pt x="283" y="176"/>
                  </a:lnTo>
                  <a:lnTo>
                    <a:pt x="284" y="176"/>
                  </a:lnTo>
                  <a:lnTo>
                    <a:pt x="286" y="176"/>
                  </a:lnTo>
                  <a:lnTo>
                    <a:pt x="289" y="174"/>
                  </a:lnTo>
                  <a:lnTo>
                    <a:pt x="290" y="174"/>
                  </a:lnTo>
                  <a:lnTo>
                    <a:pt x="292" y="174"/>
                  </a:lnTo>
                  <a:lnTo>
                    <a:pt x="293" y="174"/>
                  </a:lnTo>
                  <a:lnTo>
                    <a:pt x="295" y="174"/>
                  </a:lnTo>
                  <a:lnTo>
                    <a:pt x="295" y="173"/>
                  </a:lnTo>
                  <a:lnTo>
                    <a:pt x="296" y="173"/>
                  </a:lnTo>
                  <a:lnTo>
                    <a:pt x="298" y="173"/>
                  </a:lnTo>
                  <a:lnTo>
                    <a:pt x="302" y="174"/>
                  </a:lnTo>
                  <a:lnTo>
                    <a:pt x="304" y="176"/>
                  </a:lnTo>
                  <a:lnTo>
                    <a:pt x="304" y="178"/>
                  </a:lnTo>
                  <a:lnTo>
                    <a:pt x="304" y="179"/>
                  </a:lnTo>
                  <a:lnTo>
                    <a:pt x="305" y="181"/>
                  </a:lnTo>
                  <a:lnTo>
                    <a:pt x="304" y="181"/>
                  </a:lnTo>
                  <a:lnTo>
                    <a:pt x="304" y="182"/>
                  </a:lnTo>
                  <a:lnTo>
                    <a:pt x="302" y="182"/>
                  </a:lnTo>
                  <a:lnTo>
                    <a:pt x="302" y="184"/>
                  </a:lnTo>
                  <a:lnTo>
                    <a:pt x="301" y="185"/>
                  </a:lnTo>
                  <a:lnTo>
                    <a:pt x="299" y="187"/>
                  </a:lnTo>
                  <a:lnTo>
                    <a:pt x="299" y="188"/>
                  </a:lnTo>
                  <a:lnTo>
                    <a:pt x="299" y="190"/>
                  </a:lnTo>
                  <a:lnTo>
                    <a:pt x="299" y="191"/>
                  </a:lnTo>
                  <a:lnTo>
                    <a:pt x="301" y="191"/>
                  </a:lnTo>
                  <a:lnTo>
                    <a:pt x="299" y="191"/>
                  </a:lnTo>
                  <a:lnTo>
                    <a:pt x="299" y="193"/>
                  </a:lnTo>
                  <a:lnTo>
                    <a:pt x="299" y="194"/>
                  </a:lnTo>
                  <a:lnTo>
                    <a:pt x="298" y="194"/>
                  </a:lnTo>
                  <a:lnTo>
                    <a:pt x="296" y="194"/>
                  </a:lnTo>
                  <a:lnTo>
                    <a:pt x="296" y="196"/>
                  </a:lnTo>
                  <a:lnTo>
                    <a:pt x="295" y="197"/>
                  </a:lnTo>
                  <a:lnTo>
                    <a:pt x="296" y="199"/>
                  </a:lnTo>
                  <a:lnTo>
                    <a:pt x="296" y="200"/>
                  </a:lnTo>
                  <a:lnTo>
                    <a:pt x="296" y="202"/>
                  </a:lnTo>
                  <a:lnTo>
                    <a:pt x="296" y="203"/>
                  </a:lnTo>
                  <a:lnTo>
                    <a:pt x="296" y="205"/>
                  </a:lnTo>
                  <a:lnTo>
                    <a:pt x="296" y="206"/>
                  </a:lnTo>
                  <a:lnTo>
                    <a:pt x="295" y="206"/>
                  </a:lnTo>
                  <a:lnTo>
                    <a:pt x="295" y="208"/>
                  </a:lnTo>
                  <a:lnTo>
                    <a:pt x="296" y="208"/>
                  </a:lnTo>
                  <a:lnTo>
                    <a:pt x="295" y="208"/>
                  </a:lnTo>
                  <a:lnTo>
                    <a:pt x="296" y="209"/>
                  </a:lnTo>
                  <a:lnTo>
                    <a:pt x="295" y="209"/>
                  </a:lnTo>
                  <a:lnTo>
                    <a:pt x="295" y="211"/>
                  </a:lnTo>
                  <a:lnTo>
                    <a:pt x="295" y="212"/>
                  </a:lnTo>
                  <a:lnTo>
                    <a:pt x="295" y="214"/>
                  </a:lnTo>
                  <a:lnTo>
                    <a:pt x="295" y="215"/>
                  </a:lnTo>
                  <a:lnTo>
                    <a:pt x="295" y="217"/>
                  </a:lnTo>
                  <a:lnTo>
                    <a:pt x="296" y="217"/>
                  </a:lnTo>
                  <a:lnTo>
                    <a:pt x="296" y="218"/>
                  </a:lnTo>
                  <a:lnTo>
                    <a:pt x="296" y="220"/>
                  </a:lnTo>
                  <a:lnTo>
                    <a:pt x="296" y="221"/>
                  </a:lnTo>
                  <a:lnTo>
                    <a:pt x="295" y="221"/>
                  </a:lnTo>
                  <a:lnTo>
                    <a:pt x="295" y="223"/>
                  </a:lnTo>
                  <a:lnTo>
                    <a:pt x="296" y="223"/>
                  </a:lnTo>
                  <a:lnTo>
                    <a:pt x="296" y="224"/>
                  </a:lnTo>
                  <a:lnTo>
                    <a:pt x="296" y="226"/>
                  </a:lnTo>
                  <a:lnTo>
                    <a:pt x="298" y="226"/>
                  </a:lnTo>
                  <a:lnTo>
                    <a:pt x="298" y="228"/>
                  </a:lnTo>
                  <a:lnTo>
                    <a:pt x="298" y="229"/>
                  </a:lnTo>
                  <a:lnTo>
                    <a:pt x="298" y="232"/>
                  </a:lnTo>
                  <a:lnTo>
                    <a:pt x="299" y="234"/>
                  </a:lnTo>
                  <a:lnTo>
                    <a:pt x="299" y="235"/>
                  </a:lnTo>
                  <a:lnTo>
                    <a:pt x="301" y="235"/>
                  </a:lnTo>
                  <a:lnTo>
                    <a:pt x="302" y="235"/>
                  </a:lnTo>
                  <a:lnTo>
                    <a:pt x="304" y="240"/>
                  </a:lnTo>
                  <a:lnTo>
                    <a:pt x="304" y="241"/>
                  </a:lnTo>
                  <a:lnTo>
                    <a:pt x="305" y="241"/>
                  </a:lnTo>
                  <a:lnTo>
                    <a:pt x="305" y="243"/>
                  </a:lnTo>
                  <a:lnTo>
                    <a:pt x="305" y="244"/>
                  </a:lnTo>
                  <a:lnTo>
                    <a:pt x="304" y="246"/>
                  </a:lnTo>
                  <a:lnTo>
                    <a:pt x="302" y="246"/>
                  </a:lnTo>
                  <a:lnTo>
                    <a:pt x="302" y="247"/>
                  </a:lnTo>
                  <a:lnTo>
                    <a:pt x="301" y="247"/>
                  </a:lnTo>
                  <a:lnTo>
                    <a:pt x="299" y="249"/>
                  </a:lnTo>
                  <a:lnTo>
                    <a:pt x="298" y="250"/>
                  </a:lnTo>
                  <a:lnTo>
                    <a:pt x="298" y="252"/>
                  </a:lnTo>
                  <a:lnTo>
                    <a:pt x="296" y="252"/>
                  </a:lnTo>
                  <a:lnTo>
                    <a:pt x="295" y="253"/>
                  </a:lnTo>
                  <a:lnTo>
                    <a:pt x="295" y="255"/>
                  </a:lnTo>
                  <a:lnTo>
                    <a:pt x="293" y="255"/>
                  </a:lnTo>
                  <a:lnTo>
                    <a:pt x="293" y="256"/>
                  </a:lnTo>
                  <a:lnTo>
                    <a:pt x="295" y="256"/>
                  </a:lnTo>
                  <a:lnTo>
                    <a:pt x="296" y="256"/>
                  </a:lnTo>
                  <a:lnTo>
                    <a:pt x="298" y="256"/>
                  </a:lnTo>
                  <a:lnTo>
                    <a:pt x="299" y="256"/>
                  </a:lnTo>
                  <a:lnTo>
                    <a:pt x="299" y="258"/>
                  </a:lnTo>
                  <a:lnTo>
                    <a:pt x="299" y="261"/>
                  </a:lnTo>
                  <a:lnTo>
                    <a:pt x="301" y="261"/>
                  </a:lnTo>
                  <a:lnTo>
                    <a:pt x="301" y="262"/>
                  </a:lnTo>
                  <a:lnTo>
                    <a:pt x="302" y="262"/>
                  </a:lnTo>
                  <a:lnTo>
                    <a:pt x="302" y="264"/>
                  </a:lnTo>
                  <a:lnTo>
                    <a:pt x="304" y="264"/>
                  </a:lnTo>
                  <a:lnTo>
                    <a:pt x="304" y="265"/>
                  </a:lnTo>
                  <a:lnTo>
                    <a:pt x="305" y="265"/>
                  </a:lnTo>
                  <a:lnTo>
                    <a:pt x="305" y="267"/>
                  </a:lnTo>
                  <a:lnTo>
                    <a:pt x="307" y="267"/>
                  </a:lnTo>
                  <a:lnTo>
                    <a:pt x="307" y="268"/>
                  </a:lnTo>
                  <a:lnTo>
                    <a:pt x="308" y="270"/>
                  </a:lnTo>
                  <a:lnTo>
                    <a:pt x="307" y="270"/>
                  </a:lnTo>
                  <a:lnTo>
                    <a:pt x="307" y="271"/>
                  </a:lnTo>
                  <a:lnTo>
                    <a:pt x="307" y="273"/>
                  </a:lnTo>
                  <a:lnTo>
                    <a:pt x="308" y="274"/>
                  </a:lnTo>
                  <a:lnTo>
                    <a:pt x="308" y="276"/>
                  </a:lnTo>
                  <a:lnTo>
                    <a:pt x="308" y="277"/>
                  </a:lnTo>
                  <a:lnTo>
                    <a:pt x="308" y="279"/>
                  </a:lnTo>
                  <a:lnTo>
                    <a:pt x="310" y="279"/>
                  </a:lnTo>
                  <a:lnTo>
                    <a:pt x="310" y="281"/>
                  </a:lnTo>
                  <a:lnTo>
                    <a:pt x="312" y="285"/>
                  </a:lnTo>
                  <a:lnTo>
                    <a:pt x="312" y="287"/>
                  </a:lnTo>
                  <a:lnTo>
                    <a:pt x="312" y="288"/>
                  </a:lnTo>
                  <a:lnTo>
                    <a:pt x="313" y="288"/>
                  </a:lnTo>
                  <a:lnTo>
                    <a:pt x="313" y="290"/>
                  </a:lnTo>
                  <a:lnTo>
                    <a:pt x="313" y="291"/>
                  </a:lnTo>
                  <a:lnTo>
                    <a:pt x="313" y="293"/>
                  </a:lnTo>
                  <a:lnTo>
                    <a:pt x="313" y="294"/>
                  </a:lnTo>
                  <a:lnTo>
                    <a:pt x="313" y="296"/>
                  </a:lnTo>
                  <a:lnTo>
                    <a:pt x="312" y="297"/>
                  </a:lnTo>
                  <a:lnTo>
                    <a:pt x="310" y="297"/>
                  </a:lnTo>
                  <a:lnTo>
                    <a:pt x="308" y="296"/>
                  </a:lnTo>
                  <a:lnTo>
                    <a:pt x="310" y="288"/>
                  </a:lnTo>
                  <a:lnTo>
                    <a:pt x="310" y="287"/>
                  </a:lnTo>
                  <a:lnTo>
                    <a:pt x="308" y="284"/>
                  </a:lnTo>
                  <a:lnTo>
                    <a:pt x="308" y="282"/>
                  </a:lnTo>
                  <a:lnTo>
                    <a:pt x="305" y="279"/>
                  </a:lnTo>
                  <a:lnTo>
                    <a:pt x="305" y="277"/>
                  </a:lnTo>
                  <a:lnTo>
                    <a:pt x="304" y="276"/>
                  </a:lnTo>
                  <a:lnTo>
                    <a:pt x="304" y="274"/>
                  </a:lnTo>
                  <a:lnTo>
                    <a:pt x="302" y="274"/>
                  </a:lnTo>
                  <a:lnTo>
                    <a:pt x="301" y="274"/>
                  </a:lnTo>
                  <a:lnTo>
                    <a:pt x="299" y="276"/>
                  </a:lnTo>
                  <a:lnTo>
                    <a:pt x="298" y="277"/>
                  </a:lnTo>
                  <a:lnTo>
                    <a:pt x="295" y="282"/>
                  </a:lnTo>
                  <a:lnTo>
                    <a:pt x="293" y="282"/>
                  </a:lnTo>
                  <a:lnTo>
                    <a:pt x="293" y="284"/>
                  </a:lnTo>
                  <a:lnTo>
                    <a:pt x="292" y="284"/>
                  </a:lnTo>
                  <a:lnTo>
                    <a:pt x="290" y="284"/>
                  </a:lnTo>
                  <a:lnTo>
                    <a:pt x="289" y="282"/>
                  </a:lnTo>
                  <a:lnTo>
                    <a:pt x="289" y="281"/>
                  </a:lnTo>
                  <a:lnTo>
                    <a:pt x="289" y="279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4" y="281"/>
                  </a:lnTo>
                  <a:lnTo>
                    <a:pt x="284" y="282"/>
                  </a:lnTo>
                  <a:lnTo>
                    <a:pt x="286" y="282"/>
                  </a:lnTo>
                  <a:lnTo>
                    <a:pt x="286" y="284"/>
                  </a:lnTo>
                  <a:lnTo>
                    <a:pt x="287" y="284"/>
                  </a:lnTo>
                  <a:lnTo>
                    <a:pt x="286" y="284"/>
                  </a:lnTo>
                  <a:lnTo>
                    <a:pt x="284" y="284"/>
                  </a:lnTo>
                  <a:lnTo>
                    <a:pt x="281" y="284"/>
                  </a:lnTo>
                  <a:lnTo>
                    <a:pt x="278" y="284"/>
                  </a:lnTo>
                  <a:lnTo>
                    <a:pt x="274" y="284"/>
                  </a:lnTo>
                  <a:lnTo>
                    <a:pt x="269" y="284"/>
                  </a:lnTo>
                  <a:lnTo>
                    <a:pt x="265" y="284"/>
                  </a:lnTo>
                  <a:lnTo>
                    <a:pt x="263" y="284"/>
                  </a:lnTo>
                  <a:lnTo>
                    <a:pt x="262" y="284"/>
                  </a:lnTo>
                  <a:lnTo>
                    <a:pt x="260" y="284"/>
                  </a:lnTo>
                  <a:lnTo>
                    <a:pt x="259" y="284"/>
                  </a:lnTo>
                  <a:lnTo>
                    <a:pt x="257" y="282"/>
                  </a:lnTo>
                  <a:lnTo>
                    <a:pt x="257" y="284"/>
                  </a:lnTo>
                  <a:lnTo>
                    <a:pt x="255" y="284"/>
                  </a:lnTo>
                  <a:lnTo>
                    <a:pt x="254" y="284"/>
                  </a:lnTo>
                  <a:lnTo>
                    <a:pt x="252" y="284"/>
                  </a:lnTo>
                  <a:lnTo>
                    <a:pt x="251" y="284"/>
                  </a:lnTo>
                  <a:lnTo>
                    <a:pt x="251" y="285"/>
                  </a:lnTo>
                  <a:lnTo>
                    <a:pt x="251" y="287"/>
                  </a:lnTo>
                  <a:lnTo>
                    <a:pt x="251" y="288"/>
                  </a:lnTo>
                  <a:lnTo>
                    <a:pt x="251" y="290"/>
                  </a:lnTo>
                  <a:lnTo>
                    <a:pt x="251" y="291"/>
                  </a:lnTo>
                  <a:lnTo>
                    <a:pt x="251" y="294"/>
                  </a:lnTo>
                  <a:lnTo>
                    <a:pt x="251" y="296"/>
                  </a:lnTo>
                  <a:lnTo>
                    <a:pt x="251" y="297"/>
                  </a:lnTo>
                  <a:lnTo>
                    <a:pt x="251" y="299"/>
                  </a:lnTo>
                  <a:lnTo>
                    <a:pt x="251" y="300"/>
                  </a:lnTo>
                  <a:lnTo>
                    <a:pt x="252" y="299"/>
                  </a:lnTo>
                  <a:lnTo>
                    <a:pt x="254" y="299"/>
                  </a:lnTo>
                  <a:lnTo>
                    <a:pt x="254" y="300"/>
                  </a:lnTo>
                  <a:lnTo>
                    <a:pt x="255" y="300"/>
                  </a:lnTo>
                  <a:lnTo>
                    <a:pt x="257" y="300"/>
                  </a:lnTo>
                  <a:lnTo>
                    <a:pt x="259" y="300"/>
                  </a:lnTo>
                  <a:lnTo>
                    <a:pt x="260" y="300"/>
                  </a:lnTo>
                  <a:lnTo>
                    <a:pt x="262" y="300"/>
                  </a:lnTo>
                  <a:lnTo>
                    <a:pt x="263" y="300"/>
                  </a:lnTo>
                  <a:lnTo>
                    <a:pt x="263" y="302"/>
                  </a:lnTo>
                  <a:lnTo>
                    <a:pt x="265" y="302"/>
                  </a:lnTo>
                  <a:lnTo>
                    <a:pt x="265" y="303"/>
                  </a:lnTo>
                  <a:lnTo>
                    <a:pt x="266" y="305"/>
                  </a:lnTo>
                  <a:lnTo>
                    <a:pt x="265" y="305"/>
                  </a:lnTo>
                  <a:lnTo>
                    <a:pt x="265" y="306"/>
                  </a:lnTo>
                  <a:lnTo>
                    <a:pt x="265" y="308"/>
                  </a:lnTo>
                  <a:lnTo>
                    <a:pt x="266" y="308"/>
                  </a:lnTo>
                  <a:lnTo>
                    <a:pt x="266" y="309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3" y="311"/>
                  </a:lnTo>
                  <a:lnTo>
                    <a:pt x="263" y="309"/>
                  </a:lnTo>
                  <a:lnTo>
                    <a:pt x="262" y="309"/>
                  </a:lnTo>
                  <a:lnTo>
                    <a:pt x="260" y="308"/>
                  </a:lnTo>
                  <a:lnTo>
                    <a:pt x="259" y="308"/>
                  </a:lnTo>
                  <a:lnTo>
                    <a:pt x="257" y="308"/>
                  </a:lnTo>
                  <a:lnTo>
                    <a:pt x="257" y="309"/>
                  </a:lnTo>
                  <a:lnTo>
                    <a:pt x="255" y="309"/>
                  </a:lnTo>
                  <a:lnTo>
                    <a:pt x="254" y="309"/>
                  </a:lnTo>
                  <a:lnTo>
                    <a:pt x="252" y="311"/>
                  </a:lnTo>
                  <a:lnTo>
                    <a:pt x="251" y="311"/>
                  </a:lnTo>
                  <a:lnTo>
                    <a:pt x="249" y="311"/>
                  </a:lnTo>
                  <a:lnTo>
                    <a:pt x="248" y="311"/>
                  </a:lnTo>
                  <a:lnTo>
                    <a:pt x="245" y="311"/>
                  </a:lnTo>
                  <a:lnTo>
                    <a:pt x="245" y="312"/>
                  </a:lnTo>
                  <a:lnTo>
                    <a:pt x="245" y="314"/>
                  </a:lnTo>
                  <a:lnTo>
                    <a:pt x="245" y="315"/>
                  </a:lnTo>
                  <a:lnTo>
                    <a:pt x="245" y="317"/>
                  </a:lnTo>
                  <a:lnTo>
                    <a:pt x="245" y="320"/>
                  </a:lnTo>
                  <a:lnTo>
                    <a:pt x="245" y="323"/>
                  </a:lnTo>
                  <a:lnTo>
                    <a:pt x="245" y="324"/>
                  </a:lnTo>
                  <a:lnTo>
                    <a:pt x="245" y="326"/>
                  </a:lnTo>
                  <a:lnTo>
                    <a:pt x="245" y="327"/>
                  </a:lnTo>
                  <a:lnTo>
                    <a:pt x="245" y="329"/>
                  </a:lnTo>
                  <a:lnTo>
                    <a:pt x="248" y="331"/>
                  </a:lnTo>
                  <a:lnTo>
                    <a:pt x="248" y="332"/>
                  </a:lnTo>
                  <a:lnTo>
                    <a:pt x="249" y="332"/>
                  </a:lnTo>
                  <a:lnTo>
                    <a:pt x="249" y="334"/>
                  </a:lnTo>
                  <a:lnTo>
                    <a:pt x="251" y="334"/>
                  </a:lnTo>
                  <a:lnTo>
                    <a:pt x="251" y="335"/>
                  </a:lnTo>
                  <a:lnTo>
                    <a:pt x="252" y="335"/>
                  </a:lnTo>
                  <a:lnTo>
                    <a:pt x="252" y="337"/>
                  </a:lnTo>
                  <a:lnTo>
                    <a:pt x="255" y="337"/>
                  </a:lnTo>
                  <a:lnTo>
                    <a:pt x="255" y="338"/>
                  </a:lnTo>
                  <a:lnTo>
                    <a:pt x="255" y="340"/>
                  </a:lnTo>
                  <a:lnTo>
                    <a:pt x="257" y="340"/>
                  </a:lnTo>
                  <a:lnTo>
                    <a:pt x="257" y="341"/>
                  </a:lnTo>
                  <a:lnTo>
                    <a:pt x="255" y="343"/>
                  </a:lnTo>
                  <a:lnTo>
                    <a:pt x="257" y="344"/>
                  </a:lnTo>
                  <a:lnTo>
                    <a:pt x="257" y="346"/>
                  </a:lnTo>
                  <a:lnTo>
                    <a:pt x="257" y="347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60" y="349"/>
                  </a:lnTo>
                  <a:lnTo>
                    <a:pt x="260" y="350"/>
                  </a:lnTo>
                  <a:lnTo>
                    <a:pt x="260" y="352"/>
                  </a:lnTo>
                  <a:lnTo>
                    <a:pt x="260" y="353"/>
                  </a:lnTo>
                  <a:lnTo>
                    <a:pt x="260" y="355"/>
                  </a:lnTo>
                  <a:lnTo>
                    <a:pt x="260" y="356"/>
                  </a:lnTo>
                  <a:lnTo>
                    <a:pt x="260" y="358"/>
                  </a:lnTo>
                  <a:lnTo>
                    <a:pt x="260" y="359"/>
                  </a:lnTo>
                  <a:lnTo>
                    <a:pt x="260" y="361"/>
                  </a:lnTo>
                  <a:lnTo>
                    <a:pt x="259" y="364"/>
                  </a:lnTo>
                  <a:lnTo>
                    <a:pt x="259" y="365"/>
                  </a:lnTo>
                  <a:lnTo>
                    <a:pt x="259" y="370"/>
                  </a:lnTo>
                  <a:lnTo>
                    <a:pt x="259" y="373"/>
                  </a:lnTo>
                  <a:lnTo>
                    <a:pt x="257" y="377"/>
                  </a:lnTo>
                  <a:lnTo>
                    <a:pt x="257" y="380"/>
                  </a:lnTo>
                  <a:lnTo>
                    <a:pt x="255" y="385"/>
                  </a:lnTo>
                  <a:lnTo>
                    <a:pt x="255" y="388"/>
                  </a:lnTo>
                  <a:lnTo>
                    <a:pt x="255" y="393"/>
                  </a:lnTo>
                  <a:lnTo>
                    <a:pt x="254" y="396"/>
                  </a:lnTo>
                  <a:lnTo>
                    <a:pt x="254" y="400"/>
                  </a:lnTo>
                  <a:lnTo>
                    <a:pt x="254" y="403"/>
                  </a:lnTo>
                  <a:lnTo>
                    <a:pt x="252" y="408"/>
                  </a:lnTo>
                  <a:lnTo>
                    <a:pt x="252" y="412"/>
                  </a:lnTo>
                  <a:lnTo>
                    <a:pt x="252" y="415"/>
                  </a:lnTo>
                  <a:lnTo>
                    <a:pt x="251" y="420"/>
                  </a:lnTo>
                  <a:lnTo>
                    <a:pt x="251" y="423"/>
                  </a:lnTo>
                  <a:lnTo>
                    <a:pt x="251" y="427"/>
                  </a:lnTo>
                  <a:lnTo>
                    <a:pt x="249" y="427"/>
                  </a:lnTo>
                  <a:lnTo>
                    <a:pt x="249" y="426"/>
                  </a:lnTo>
                  <a:lnTo>
                    <a:pt x="248" y="426"/>
                  </a:lnTo>
                  <a:lnTo>
                    <a:pt x="248" y="424"/>
                  </a:lnTo>
                  <a:lnTo>
                    <a:pt x="245" y="423"/>
                  </a:lnTo>
                  <a:lnTo>
                    <a:pt x="243" y="423"/>
                  </a:lnTo>
                  <a:lnTo>
                    <a:pt x="243" y="421"/>
                  </a:lnTo>
                  <a:lnTo>
                    <a:pt x="243" y="420"/>
                  </a:lnTo>
                  <a:lnTo>
                    <a:pt x="242" y="420"/>
                  </a:lnTo>
                  <a:lnTo>
                    <a:pt x="242" y="418"/>
                  </a:lnTo>
                  <a:lnTo>
                    <a:pt x="240" y="418"/>
                  </a:lnTo>
                  <a:lnTo>
                    <a:pt x="239" y="418"/>
                  </a:lnTo>
                  <a:lnTo>
                    <a:pt x="237" y="420"/>
                  </a:lnTo>
                  <a:lnTo>
                    <a:pt x="236" y="418"/>
                  </a:lnTo>
                  <a:lnTo>
                    <a:pt x="233" y="417"/>
                  </a:lnTo>
                  <a:lnTo>
                    <a:pt x="231" y="417"/>
                  </a:lnTo>
                  <a:lnTo>
                    <a:pt x="233" y="415"/>
                  </a:lnTo>
                  <a:lnTo>
                    <a:pt x="234" y="412"/>
                  </a:lnTo>
                  <a:lnTo>
                    <a:pt x="236" y="409"/>
                  </a:lnTo>
                  <a:lnTo>
                    <a:pt x="237" y="406"/>
                  </a:lnTo>
                  <a:lnTo>
                    <a:pt x="239" y="405"/>
                  </a:lnTo>
                  <a:lnTo>
                    <a:pt x="240" y="402"/>
                  </a:lnTo>
                  <a:lnTo>
                    <a:pt x="242" y="399"/>
                  </a:lnTo>
                  <a:lnTo>
                    <a:pt x="243" y="396"/>
                  </a:lnTo>
                  <a:lnTo>
                    <a:pt x="245" y="393"/>
                  </a:lnTo>
                  <a:lnTo>
                    <a:pt x="248" y="391"/>
                  </a:lnTo>
                  <a:lnTo>
                    <a:pt x="245" y="391"/>
                  </a:lnTo>
                  <a:lnTo>
                    <a:pt x="245" y="390"/>
                  </a:lnTo>
                  <a:lnTo>
                    <a:pt x="243" y="390"/>
                  </a:lnTo>
                  <a:lnTo>
                    <a:pt x="243" y="391"/>
                  </a:lnTo>
                  <a:lnTo>
                    <a:pt x="243" y="390"/>
                  </a:lnTo>
                  <a:lnTo>
                    <a:pt x="242" y="390"/>
                  </a:lnTo>
                  <a:lnTo>
                    <a:pt x="242" y="388"/>
                  </a:lnTo>
                  <a:lnTo>
                    <a:pt x="240" y="388"/>
                  </a:lnTo>
                  <a:lnTo>
                    <a:pt x="240" y="387"/>
                  </a:lnTo>
                  <a:lnTo>
                    <a:pt x="240" y="388"/>
                  </a:lnTo>
                  <a:lnTo>
                    <a:pt x="239" y="388"/>
                  </a:lnTo>
                  <a:lnTo>
                    <a:pt x="239" y="387"/>
                  </a:lnTo>
                  <a:lnTo>
                    <a:pt x="237" y="387"/>
                  </a:lnTo>
                  <a:lnTo>
                    <a:pt x="237" y="385"/>
                  </a:lnTo>
                  <a:lnTo>
                    <a:pt x="236" y="385"/>
                  </a:lnTo>
                  <a:lnTo>
                    <a:pt x="234" y="385"/>
                  </a:lnTo>
                  <a:lnTo>
                    <a:pt x="234" y="384"/>
                  </a:lnTo>
                  <a:lnTo>
                    <a:pt x="234" y="385"/>
                  </a:lnTo>
                  <a:lnTo>
                    <a:pt x="233" y="385"/>
                  </a:lnTo>
                  <a:lnTo>
                    <a:pt x="233" y="384"/>
                  </a:lnTo>
                  <a:lnTo>
                    <a:pt x="231" y="384"/>
                  </a:lnTo>
                  <a:lnTo>
                    <a:pt x="231" y="382"/>
                  </a:lnTo>
                  <a:lnTo>
                    <a:pt x="230" y="382"/>
                  </a:lnTo>
                  <a:lnTo>
                    <a:pt x="230" y="380"/>
                  </a:lnTo>
                  <a:lnTo>
                    <a:pt x="228" y="380"/>
                  </a:lnTo>
                  <a:lnTo>
                    <a:pt x="228" y="379"/>
                  </a:lnTo>
                  <a:lnTo>
                    <a:pt x="227" y="379"/>
                  </a:lnTo>
                  <a:lnTo>
                    <a:pt x="225" y="379"/>
                  </a:lnTo>
                  <a:lnTo>
                    <a:pt x="225" y="380"/>
                  </a:lnTo>
                  <a:lnTo>
                    <a:pt x="224" y="380"/>
                  </a:lnTo>
                  <a:lnTo>
                    <a:pt x="222" y="380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19" y="382"/>
                  </a:lnTo>
                  <a:lnTo>
                    <a:pt x="218" y="384"/>
                  </a:lnTo>
                  <a:lnTo>
                    <a:pt x="216" y="384"/>
                  </a:lnTo>
                  <a:lnTo>
                    <a:pt x="216" y="382"/>
                  </a:lnTo>
                  <a:lnTo>
                    <a:pt x="218" y="382"/>
                  </a:lnTo>
                  <a:lnTo>
                    <a:pt x="216" y="382"/>
                  </a:lnTo>
                  <a:lnTo>
                    <a:pt x="216" y="380"/>
                  </a:lnTo>
                  <a:lnTo>
                    <a:pt x="215" y="382"/>
                  </a:lnTo>
                  <a:lnTo>
                    <a:pt x="215" y="380"/>
                  </a:lnTo>
                  <a:lnTo>
                    <a:pt x="215" y="379"/>
                  </a:lnTo>
                  <a:lnTo>
                    <a:pt x="213" y="379"/>
                  </a:lnTo>
                  <a:lnTo>
                    <a:pt x="212" y="379"/>
                  </a:lnTo>
                  <a:lnTo>
                    <a:pt x="210" y="379"/>
                  </a:lnTo>
                  <a:lnTo>
                    <a:pt x="210" y="377"/>
                  </a:lnTo>
                  <a:lnTo>
                    <a:pt x="209" y="377"/>
                  </a:lnTo>
                  <a:lnTo>
                    <a:pt x="209" y="379"/>
                  </a:lnTo>
                  <a:lnTo>
                    <a:pt x="207" y="379"/>
                  </a:lnTo>
                  <a:lnTo>
                    <a:pt x="207" y="380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4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1" y="384"/>
                  </a:lnTo>
                  <a:lnTo>
                    <a:pt x="199" y="384"/>
                  </a:lnTo>
                  <a:lnTo>
                    <a:pt x="198" y="384"/>
                  </a:lnTo>
                  <a:lnTo>
                    <a:pt x="198" y="385"/>
                  </a:lnTo>
                  <a:lnTo>
                    <a:pt x="196" y="385"/>
                  </a:lnTo>
                  <a:lnTo>
                    <a:pt x="195" y="385"/>
                  </a:lnTo>
                  <a:lnTo>
                    <a:pt x="195" y="384"/>
                  </a:lnTo>
                  <a:lnTo>
                    <a:pt x="193" y="384"/>
                  </a:lnTo>
                  <a:lnTo>
                    <a:pt x="192" y="384"/>
                  </a:lnTo>
                  <a:lnTo>
                    <a:pt x="192" y="382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5"/>
                  </a:lnTo>
                  <a:lnTo>
                    <a:pt x="189" y="385"/>
                  </a:lnTo>
                  <a:lnTo>
                    <a:pt x="189" y="384"/>
                  </a:lnTo>
                  <a:lnTo>
                    <a:pt x="187" y="384"/>
                  </a:lnTo>
                  <a:lnTo>
                    <a:pt x="186" y="384"/>
                  </a:lnTo>
                  <a:lnTo>
                    <a:pt x="186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4" y="382"/>
                  </a:lnTo>
                  <a:lnTo>
                    <a:pt x="183" y="382"/>
                  </a:lnTo>
                  <a:lnTo>
                    <a:pt x="181" y="382"/>
                  </a:lnTo>
                  <a:lnTo>
                    <a:pt x="180" y="382"/>
                  </a:lnTo>
                  <a:lnTo>
                    <a:pt x="180" y="380"/>
                  </a:lnTo>
                  <a:lnTo>
                    <a:pt x="180" y="379"/>
                  </a:lnTo>
                  <a:lnTo>
                    <a:pt x="180" y="377"/>
                  </a:lnTo>
                  <a:lnTo>
                    <a:pt x="181" y="376"/>
                  </a:lnTo>
                  <a:lnTo>
                    <a:pt x="180" y="376"/>
                  </a:lnTo>
                  <a:lnTo>
                    <a:pt x="180" y="374"/>
                  </a:lnTo>
                  <a:lnTo>
                    <a:pt x="180" y="373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8" y="370"/>
                  </a:lnTo>
                  <a:lnTo>
                    <a:pt x="178" y="368"/>
                  </a:lnTo>
                  <a:lnTo>
                    <a:pt x="177" y="368"/>
                  </a:lnTo>
                  <a:lnTo>
                    <a:pt x="177" y="370"/>
                  </a:lnTo>
                  <a:lnTo>
                    <a:pt x="175" y="370"/>
                  </a:lnTo>
                  <a:lnTo>
                    <a:pt x="175" y="368"/>
                  </a:lnTo>
                  <a:lnTo>
                    <a:pt x="174" y="368"/>
                  </a:lnTo>
                  <a:lnTo>
                    <a:pt x="172" y="367"/>
                  </a:lnTo>
                  <a:lnTo>
                    <a:pt x="172" y="365"/>
                  </a:lnTo>
                  <a:lnTo>
                    <a:pt x="172" y="364"/>
                  </a:lnTo>
                  <a:lnTo>
                    <a:pt x="172" y="361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8"/>
                  </a:lnTo>
                  <a:lnTo>
                    <a:pt x="171" y="356"/>
                  </a:lnTo>
                  <a:lnTo>
                    <a:pt x="169" y="356"/>
                  </a:lnTo>
                  <a:lnTo>
                    <a:pt x="169" y="355"/>
                  </a:lnTo>
                  <a:lnTo>
                    <a:pt x="168" y="355"/>
                  </a:lnTo>
                  <a:lnTo>
                    <a:pt x="168" y="353"/>
                  </a:lnTo>
                  <a:lnTo>
                    <a:pt x="166" y="353"/>
                  </a:lnTo>
                  <a:lnTo>
                    <a:pt x="166" y="355"/>
                  </a:lnTo>
                  <a:lnTo>
                    <a:pt x="165" y="355"/>
                  </a:lnTo>
                  <a:lnTo>
                    <a:pt x="165" y="353"/>
                  </a:lnTo>
                  <a:lnTo>
                    <a:pt x="163" y="352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2" y="350"/>
                  </a:lnTo>
                  <a:lnTo>
                    <a:pt x="162" y="352"/>
                  </a:lnTo>
                  <a:lnTo>
                    <a:pt x="162" y="350"/>
                  </a:lnTo>
                  <a:lnTo>
                    <a:pt x="160" y="349"/>
                  </a:lnTo>
                  <a:lnTo>
                    <a:pt x="160" y="350"/>
                  </a:lnTo>
                  <a:lnTo>
                    <a:pt x="159" y="349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6" y="347"/>
                  </a:lnTo>
                  <a:lnTo>
                    <a:pt x="156" y="346"/>
                  </a:lnTo>
                  <a:lnTo>
                    <a:pt x="154" y="346"/>
                  </a:lnTo>
                  <a:lnTo>
                    <a:pt x="156" y="346"/>
                  </a:lnTo>
                  <a:lnTo>
                    <a:pt x="156" y="344"/>
                  </a:lnTo>
                  <a:lnTo>
                    <a:pt x="154" y="344"/>
                  </a:lnTo>
                  <a:lnTo>
                    <a:pt x="154" y="343"/>
                  </a:lnTo>
                  <a:lnTo>
                    <a:pt x="154" y="341"/>
                  </a:lnTo>
                  <a:lnTo>
                    <a:pt x="153" y="338"/>
                  </a:lnTo>
                  <a:lnTo>
                    <a:pt x="153" y="337"/>
                  </a:lnTo>
                  <a:lnTo>
                    <a:pt x="151" y="337"/>
                  </a:lnTo>
                  <a:lnTo>
                    <a:pt x="149" y="335"/>
                  </a:lnTo>
                  <a:lnTo>
                    <a:pt x="148" y="334"/>
                  </a:lnTo>
                  <a:lnTo>
                    <a:pt x="146" y="334"/>
                  </a:lnTo>
                  <a:lnTo>
                    <a:pt x="146" y="332"/>
                  </a:lnTo>
                  <a:lnTo>
                    <a:pt x="145" y="332"/>
                  </a:lnTo>
                  <a:lnTo>
                    <a:pt x="146" y="332"/>
                  </a:lnTo>
                  <a:lnTo>
                    <a:pt x="145" y="331"/>
                  </a:lnTo>
                  <a:lnTo>
                    <a:pt x="145" y="329"/>
                  </a:lnTo>
                  <a:lnTo>
                    <a:pt x="143" y="329"/>
                  </a:lnTo>
                  <a:lnTo>
                    <a:pt x="143" y="331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9" y="329"/>
                  </a:lnTo>
                  <a:lnTo>
                    <a:pt x="137" y="329"/>
                  </a:lnTo>
                  <a:lnTo>
                    <a:pt x="137" y="327"/>
                  </a:lnTo>
                  <a:lnTo>
                    <a:pt x="137" y="326"/>
                  </a:lnTo>
                  <a:lnTo>
                    <a:pt x="136" y="326"/>
                  </a:lnTo>
                  <a:lnTo>
                    <a:pt x="134" y="326"/>
                  </a:lnTo>
                  <a:lnTo>
                    <a:pt x="134" y="327"/>
                  </a:lnTo>
                  <a:lnTo>
                    <a:pt x="133" y="327"/>
                  </a:lnTo>
                  <a:lnTo>
                    <a:pt x="131" y="327"/>
                  </a:lnTo>
                  <a:lnTo>
                    <a:pt x="130" y="326"/>
                  </a:lnTo>
                  <a:lnTo>
                    <a:pt x="128" y="324"/>
                  </a:lnTo>
                  <a:lnTo>
                    <a:pt x="127" y="324"/>
                  </a:lnTo>
                  <a:lnTo>
                    <a:pt x="127" y="323"/>
                  </a:lnTo>
                  <a:lnTo>
                    <a:pt x="125" y="323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1" y="321"/>
                  </a:lnTo>
                  <a:lnTo>
                    <a:pt x="119" y="321"/>
                  </a:lnTo>
                  <a:lnTo>
                    <a:pt x="119" y="320"/>
                  </a:lnTo>
                  <a:lnTo>
                    <a:pt x="119" y="318"/>
                  </a:lnTo>
                  <a:lnTo>
                    <a:pt x="118" y="317"/>
                  </a:lnTo>
                  <a:lnTo>
                    <a:pt x="116" y="317"/>
                  </a:lnTo>
                  <a:lnTo>
                    <a:pt x="115" y="315"/>
                  </a:lnTo>
                  <a:lnTo>
                    <a:pt x="113" y="315"/>
                  </a:lnTo>
                  <a:lnTo>
                    <a:pt x="112" y="314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9" y="315"/>
                  </a:lnTo>
                  <a:lnTo>
                    <a:pt x="109" y="317"/>
                  </a:lnTo>
                  <a:lnTo>
                    <a:pt x="110" y="318"/>
                  </a:lnTo>
                  <a:lnTo>
                    <a:pt x="109" y="320"/>
                  </a:lnTo>
                  <a:lnTo>
                    <a:pt x="107" y="320"/>
                  </a:lnTo>
                  <a:lnTo>
                    <a:pt x="106" y="320"/>
                  </a:lnTo>
                  <a:lnTo>
                    <a:pt x="106" y="318"/>
                  </a:lnTo>
                  <a:lnTo>
                    <a:pt x="104" y="318"/>
                  </a:lnTo>
                  <a:lnTo>
                    <a:pt x="103" y="318"/>
                  </a:lnTo>
                  <a:lnTo>
                    <a:pt x="103" y="320"/>
                  </a:lnTo>
                  <a:lnTo>
                    <a:pt x="101" y="320"/>
                  </a:lnTo>
                  <a:lnTo>
                    <a:pt x="101" y="318"/>
                  </a:lnTo>
                  <a:lnTo>
                    <a:pt x="100" y="320"/>
                  </a:lnTo>
                  <a:lnTo>
                    <a:pt x="100" y="318"/>
                  </a:lnTo>
                  <a:lnTo>
                    <a:pt x="98" y="318"/>
                  </a:lnTo>
                  <a:lnTo>
                    <a:pt x="96" y="318"/>
                  </a:lnTo>
                  <a:lnTo>
                    <a:pt x="95" y="317"/>
                  </a:lnTo>
                  <a:lnTo>
                    <a:pt x="93" y="317"/>
                  </a:lnTo>
                  <a:lnTo>
                    <a:pt x="92" y="317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7" y="315"/>
                  </a:lnTo>
                  <a:lnTo>
                    <a:pt x="87" y="314"/>
                  </a:lnTo>
                  <a:lnTo>
                    <a:pt x="87" y="311"/>
                  </a:lnTo>
                  <a:lnTo>
                    <a:pt x="87" y="309"/>
                  </a:lnTo>
                  <a:lnTo>
                    <a:pt x="86" y="309"/>
                  </a:lnTo>
                  <a:lnTo>
                    <a:pt x="84" y="309"/>
                  </a:lnTo>
                  <a:lnTo>
                    <a:pt x="83" y="308"/>
                  </a:lnTo>
                  <a:lnTo>
                    <a:pt x="83" y="305"/>
                  </a:lnTo>
                  <a:lnTo>
                    <a:pt x="81" y="305"/>
                  </a:lnTo>
                  <a:lnTo>
                    <a:pt x="80" y="306"/>
                  </a:lnTo>
                  <a:lnTo>
                    <a:pt x="78" y="306"/>
                  </a:lnTo>
                  <a:lnTo>
                    <a:pt x="78" y="305"/>
                  </a:lnTo>
                  <a:lnTo>
                    <a:pt x="77" y="305"/>
                  </a:lnTo>
                  <a:lnTo>
                    <a:pt x="75" y="303"/>
                  </a:lnTo>
                  <a:lnTo>
                    <a:pt x="74" y="303"/>
                  </a:lnTo>
                  <a:lnTo>
                    <a:pt x="71" y="300"/>
                  </a:lnTo>
                  <a:lnTo>
                    <a:pt x="69" y="300"/>
                  </a:lnTo>
                  <a:lnTo>
                    <a:pt x="68" y="299"/>
                  </a:lnTo>
                  <a:lnTo>
                    <a:pt x="66" y="297"/>
                  </a:lnTo>
                  <a:lnTo>
                    <a:pt x="65" y="296"/>
                  </a:lnTo>
                  <a:lnTo>
                    <a:pt x="65" y="297"/>
                  </a:lnTo>
                  <a:lnTo>
                    <a:pt x="63" y="296"/>
                  </a:lnTo>
                  <a:lnTo>
                    <a:pt x="63" y="294"/>
                  </a:lnTo>
                  <a:lnTo>
                    <a:pt x="63" y="296"/>
                  </a:lnTo>
                  <a:lnTo>
                    <a:pt x="62" y="294"/>
                  </a:lnTo>
                  <a:lnTo>
                    <a:pt x="60" y="293"/>
                  </a:lnTo>
                  <a:lnTo>
                    <a:pt x="60" y="291"/>
                  </a:lnTo>
                  <a:lnTo>
                    <a:pt x="59" y="291"/>
                  </a:lnTo>
                  <a:close/>
                  <a:moveTo>
                    <a:pt x="74" y="262"/>
                  </a:moveTo>
                  <a:lnTo>
                    <a:pt x="74" y="264"/>
                  </a:lnTo>
                  <a:lnTo>
                    <a:pt x="74" y="265"/>
                  </a:lnTo>
                  <a:lnTo>
                    <a:pt x="72" y="264"/>
                  </a:lnTo>
                  <a:lnTo>
                    <a:pt x="72" y="262"/>
                  </a:lnTo>
                  <a:lnTo>
                    <a:pt x="72" y="261"/>
                  </a:lnTo>
                  <a:lnTo>
                    <a:pt x="74" y="261"/>
                  </a:lnTo>
                  <a:lnTo>
                    <a:pt x="74" y="262"/>
                  </a:lnTo>
                  <a:close/>
                  <a:moveTo>
                    <a:pt x="78" y="261"/>
                  </a:moveTo>
                  <a:lnTo>
                    <a:pt x="80" y="262"/>
                  </a:lnTo>
                  <a:lnTo>
                    <a:pt x="81" y="262"/>
                  </a:lnTo>
                  <a:lnTo>
                    <a:pt x="81" y="264"/>
                  </a:lnTo>
                  <a:lnTo>
                    <a:pt x="80" y="264"/>
                  </a:lnTo>
                  <a:lnTo>
                    <a:pt x="78" y="264"/>
                  </a:lnTo>
                  <a:lnTo>
                    <a:pt x="78" y="262"/>
                  </a:lnTo>
                  <a:lnTo>
                    <a:pt x="80" y="262"/>
                  </a:lnTo>
                  <a:lnTo>
                    <a:pt x="78" y="262"/>
                  </a:lnTo>
                  <a:lnTo>
                    <a:pt x="78" y="261"/>
                  </a:lnTo>
                  <a:close/>
                  <a:moveTo>
                    <a:pt x="81" y="261"/>
                  </a:moveTo>
                  <a:lnTo>
                    <a:pt x="81" y="262"/>
                  </a:lnTo>
                  <a:lnTo>
                    <a:pt x="80" y="262"/>
                  </a:lnTo>
                  <a:lnTo>
                    <a:pt x="80" y="261"/>
                  </a:lnTo>
                  <a:lnTo>
                    <a:pt x="78" y="261"/>
                  </a:lnTo>
                  <a:lnTo>
                    <a:pt x="78" y="258"/>
                  </a:lnTo>
                  <a:lnTo>
                    <a:pt x="80" y="261"/>
                  </a:lnTo>
                  <a:lnTo>
                    <a:pt x="80" y="258"/>
                  </a:lnTo>
                  <a:lnTo>
                    <a:pt x="80" y="261"/>
                  </a:lnTo>
                  <a:lnTo>
                    <a:pt x="81" y="261"/>
                  </a:lnTo>
                  <a:close/>
                  <a:moveTo>
                    <a:pt x="92" y="221"/>
                  </a:moveTo>
                  <a:lnTo>
                    <a:pt x="93" y="221"/>
                  </a:lnTo>
                  <a:lnTo>
                    <a:pt x="92" y="223"/>
                  </a:lnTo>
                  <a:lnTo>
                    <a:pt x="92" y="221"/>
                  </a:lnTo>
                  <a:lnTo>
                    <a:pt x="90" y="223"/>
                  </a:lnTo>
                  <a:lnTo>
                    <a:pt x="89" y="223"/>
                  </a:lnTo>
                  <a:lnTo>
                    <a:pt x="87" y="223"/>
                  </a:lnTo>
                  <a:lnTo>
                    <a:pt x="87" y="221"/>
                  </a:lnTo>
                  <a:lnTo>
                    <a:pt x="89" y="221"/>
                  </a:lnTo>
                  <a:lnTo>
                    <a:pt x="89" y="220"/>
                  </a:lnTo>
                  <a:lnTo>
                    <a:pt x="90" y="220"/>
                  </a:lnTo>
                  <a:lnTo>
                    <a:pt x="89" y="220"/>
                  </a:lnTo>
                  <a:lnTo>
                    <a:pt x="90" y="220"/>
                  </a:lnTo>
                  <a:lnTo>
                    <a:pt x="90" y="221"/>
                  </a:lnTo>
                  <a:lnTo>
                    <a:pt x="92" y="221"/>
                  </a:lnTo>
                  <a:close/>
                  <a:moveTo>
                    <a:pt x="9" y="22"/>
                  </a:moveTo>
                  <a:lnTo>
                    <a:pt x="9" y="20"/>
                  </a:lnTo>
                  <a:lnTo>
                    <a:pt x="9" y="22"/>
                  </a:lnTo>
                  <a:close/>
                  <a:moveTo>
                    <a:pt x="16" y="2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close/>
                  <a:moveTo>
                    <a:pt x="0" y="229"/>
                  </a:moveTo>
                  <a:lnTo>
                    <a:pt x="0" y="228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0" y="229"/>
                  </a:lnTo>
                  <a:close/>
                  <a:moveTo>
                    <a:pt x="72" y="252"/>
                  </a:moveTo>
                  <a:lnTo>
                    <a:pt x="74" y="252"/>
                  </a:lnTo>
                  <a:lnTo>
                    <a:pt x="74" y="253"/>
                  </a:lnTo>
                  <a:lnTo>
                    <a:pt x="72" y="253"/>
                  </a:lnTo>
                  <a:lnTo>
                    <a:pt x="72" y="252"/>
                  </a:lnTo>
                  <a:close/>
                  <a:moveTo>
                    <a:pt x="134" y="75"/>
                  </a:moveTo>
                  <a:lnTo>
                    <a:pt x="136" y="75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4" y="7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914">
              <a:extLst>
                <a:ext uri="{FF2B5EF4-FFF2-40B4-BE49-F238E27FC236}">
                  <a16:creationId xmlns:a16="http://schemas.microsoft.com/office/drawing/2014/main" id="{7BFDC4FA-2DF8-1123-98E6-AD0B8727D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3751263"/>
              <a:ext cx="287338" cy="319088"/>
            </a:xfrm>
            <a:custGeom>
              <a:avLst/>
              <a:gdLst>
                <a:gd name="T0" fmla="*/ 3 w 181"/>
                <a:gd name="T1" fmla="*/ 53 h 201"/>
                <a:gd name="T2" fmla="*/ 4 w 181"/>
                <a:gd name="T3" fmla="*/ 32 h 201"/>
                <a:gd name="T4" fmla="*/ 9 w 181"/>
                <a:gd name="T5" fmla="*/ 20 h 201"/>
                <a:gd name="T6" fmla="*/ 12 w 181"/>
                <a:gd name="T7" fmla="*/ 8 h 201"/>
                <a:gd name="T8" fmla="*/ 47 w 181"/>
                <a:gd name="T9" fmla="*/ 0 h 201"/>
                <a:gd name="T10" fmla="*/ 69 w 181"/>
                <a:gd name="T11" fmla="*/ 0 h 201"/>
                <a:gd name="T12" fmla="*/ 84 w 181"/>
                <a:gd name="T13" fmla="*/ 9 h 201"/>
                <a:gd name="T14" fmla="*/ 89 w 181"/>
                <a:gd name="T15" fmla="*/ 20 h 201"/>
                <a:gd name="T16" fmla="*/ 94 w 181"/>
                <a:gd name="T17" fmla="*/ 29 h 201"/>
                <a:gd name="T18" fmla="*/ 95 w 181"/>
                <a:gd name="T19" fmla="*/ 35 h 201"/>
                <a:gd name="T20" fmla="*/ 98 w 181"/>
                <a:gd name="T21" fmla="*/ 44 h 201"/>
                <a:gd name="T22" fmla="*/ 98 w 181"/>
                <a:gd name="T23" fmla="*/ 56 h 201"/>
                <a:gd name="T24" fmla="*/ 100 w 181"/>
                <a:gd name="T25" fmla="*/ 67 h 201"/>
                <a:gd name="T26" fmla="*/ 106 w 181"/>
                <a:gd name="T27" fmla="*/ 68 h 201"/>
                <a:gd name="T28" fmla="*/ 113 w 181"/>
                <a:gd name="T29" fmla="*/ 70 h 201"/>
                <a:gd name="T30" fmla="*/ 122 w 181"/>
                <a:gd name="T31" fmla="*/ 71 h 201"/>
                <a:gd name="T32" fmla="*/ 130 w 181"/>
                <a:gd name="T33" fmla="*/ 67 h 201"/>
                <a:gd name="T34" fmla="*/ 145 w 181"/>
                <a:gd name="T35" fmla="*/ 73 h 201"/>
                <a:gd name="T36" fmla="*/ 150 w 181"/>
                <a:gd name="T37" fmla="*/ 83 h 201"/>
                <a:gd name="T38" fmla="*/ 151 w 181"/>
                <a:gd name="T39" fmla="*/ 94 h 201"/>
                <a:gd name="T40" fmla="*/ 153 w 181"/>
                <a:gd name="T41" fmla="*/ 105 h 201"/>
                <a:gd name="T42" fmla="*/ 162 w 181"/>
                <a:gd name="T43" fmla="*/ 114 h 201"/>
                <a:gd name="T44" fmla="*/ 172 w 181"/>
                <a:gd name="T45" fmla="*/ 109 h 201"/>
                <a:gd name="T46" fmla="*/ 180 w 181"/>
                <a:gd name="T47" fmla="*/ 120 h 201"/>
                <a:gd name="T48" fmla="*/ 180 w 181"/>
                <a:gd name="T49" fmla="*/ 129 h 201"/>
                <a:gd name="T50" fmla="*/ 178 w 181"/>
                <a:gd name="T51" fmla="*/ 144 h 201"/>
                <a:gd name="T52" fmla="*/ 177 w 181"/>
                <a:gd name="T53" fmla="*/ 156 h 201"/>
                <a:gd name="T54" fmla="*/ 177 w 181"/>
                <a:gd name="T55" fmla="*/ 165 h 201"/>
                <a:gd name="T56" fmla="*/ 175 w 181"/>
                <a:gd name="T57" fmla="*/ 174 h 201"/>
                <a:gd name="T58" fmla="*/ 169 w 181"/>
                <a:gd name="T59" fmla="*/ 183 h 201"/>
                <a:gd name="T60" fmla="*/ 163 w 181"/>
                <a:gd name="T61" fmla="*/ 186 h 201"/>
                <a:gd name="T62" fmla="*/ 160 w 181"/>
                <a:gd name="T63" fmla="*/ 195 h 201"/>
                <a:gd name="T64" fmla="*/ 153 w 181"/>
                <a:gd name="T65" fmla="*/ 194 h 201"/>
                <a:gd name="T66" fmla="*/ 147 w 181"/>
                <a:gd name="T67" fmla="*/ 200 h 201"/>
                <a:gd name="T68" fmla="*/ 137 w 181"/>
                <a:gd name="T69" fmla="*/ 198 h 201"/>
                <a:gd name="T70" fmla="*/ 127 w 181"/>
                <a:gd name="T71" fmla="*/ 197 h 201"/>
                <a:gd name="T72" fmla="*/ 110 w 181"/>
                <a:gd name="T73" fmla="*/ 192 h 201"/>
                <a:gd name="T74" fmla="*/ 98 w 181"/>
                <a:gd name="T75" fmla="*/ 189 h 201"/>
                <a:gd name="T76" fmla="*/ 104 w 181"/>
                <a:gd name="T77" fmla="*/ 180 h 201"/>
                <a:gd name="T78" fmla="*/ 106 w 181"/>
                <a:gd name="T79" fmla="*/ 176 h 201"/>
                <a:gd name="T80" fmla="*/ 104 w 181"/>
                <a:gd name="T81" fmla="*/ 167 h 201"/>
                <a:gd name="T82" fmla="*/ 109 w 181"/>
                <a:gd name="T83" fmla="*/ 161 h 201"/>
                <a:gd name="T84" fmla="*/ 110 w 181"/>
                <a:gd name="T85" fmla="*/ 155 h 201"/>
                <a:gd name="T86" fmla="*/ 113 w 181"/>
                <a:gd name="T87" fmla="*/ 147 h 201"/>
                <a:gd name="T88" fmla="*/ 104 w 181"/>
                <a:gd name="T89" fmla="*/ 139 h 201"/>
                <a:gd name="T90" fmla="*/ 97 w 181"/>
                <a:gd name="T91" fmla="*/ 136 h 201"/>
                <a:gd name="T92" fmla="*/ 80 w 181"/>
                <a:gd name="T93" fmla="*/ 129 h 201"/>
                <a:gd name="T94" fmla="*/ 72 w 181"/>
                <a:gd name="T95" fmla="*/ 123 h 201"/>
                <a:gd name="T96" fmla="*/ 57 w 181"/>
                <a:gd name="T97" fmla="*/ 114 h 201"/>
                <a:gd name="T98" fmla="*/ 47 w 181"/>
                <a:gd name="T99" fmla="*/ 111 h 201"/>
                <a:gd name="T100" fmla="*/ 37 w 181"/>
                <a:gd name="T101" fmla="*/ 108 h 201"/>
                <a:gd name="T102" fmla="*/ 33 w 181"/>
                <a:gd name="T103" fmla="*/ 103 h 201"/>
                <a:gd name="T104" fmla="*/ 24 w 181"/>
                <a:gd name="T105" fmla="*/ 97 h 201"/>
                <a:gd name="T106" fmla="*/ 15 w 181"/>
                <a:gd name="T107" fmla="*/ 86 h 201"/>
                <a:gd name="T108" fmla="*/ 9 w 181"/>
                <a:gd name="T109" fmla="*/ 79 h 201"/>
                <a:gd name="T110" fmla="*/ 1 w 181"/>
                <a:gd name="T111" fmla="*/ 7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1" h="201">
                  <a:moveTo>
                    <a:pt x="0" y="70"/>
                  </a:moveTo>
                  <a:lnTo>
                    <a:pt x="0" y="68"/>
                  </a:lnTo>
                  <a:lnTo>
                    <a:pt x="1" y="67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3" y="59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4" y="50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5" y="6"/>
                  </a:lnTo>
                  <a:lnTo>
                    <a:pt x="33" y="3"/>
                  </a:lnTo>
                  <a:lnTo>
                    <a:pt x="39" y="2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4" y="3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80" y="6"/>
                  </a:lnTo>
                  <a:lnTo>
                    <a:pt x="81" y="8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0" y="21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2" y="24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5" y="32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7" y="33"/>
                  </a:lnTo>
                  <a:lnTo>
                    <a:pt x="97" y="35"/>
                  </a:lnTo>
                  <a:lnTo>
                    <a:pt x="95" y="35"/>
                  </a:lnTo>
                  <a:lnTo>
                    <a:pt x="97" y="36"/>
                  </a:lnTo>
                  <a:lnTo>
                    <a:pt x="98" y="36"/>
                  </a:lnTo>
                  <a:lnTo>
                    <a:pt x="97" y="36"/>
                  </a:lnTo>
                  <a:lnTo>
                    <a:pt x="97" y="38"/>
                  </a:lnTo>
                  <a:lnTo>
                    <a:pt x="98" y="39"/>
                  </a:lnTo>
                  <a:lnTo>
                    <a:pt x="98" y="41"/>
                  </a:lnTo>
                  <a:lnTo>
                    <a:pt x="98" y="42"/>
                  </a:lnTo>
                  <a:lnTo>
                    <a:pt x="98" y="44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7" y="52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8" y="64"/>
                  </a:lnTo>
                  <a:lnTo>
                    <a:pt x="98" y="65"/>
                  </a:lnTo>
                  <a:lnTo>
                    <a:pt x="98" y="67"/>
                  </a:lnTo>
                  <a:lnTo>
                    <a:pt x="100" y="67"/>
                  </a:lnTo>
                  <a:lnTo>
                    <a:pt x="101" y="68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4" y="67"/>
                  </a:lnTo>
                  <a:lnTo>
                    <a:pt x="104" y="68"/>
                  </a:lnTo>
                  <a:lnTo>
                    <a:pt x="106" y="68"/>
                  </a:lnTo>
                  <a:lnTo>
                    <a:pt x="107" y="68"/>
                  </a:lnTo>
                  <a:lnTo>
                    <a:pt x="109" y="68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3" y="70"/>
                  </a:lnTo>
                  <a:lnTo>
                    <a:pt x="113" y="68"/>
                  </a:lnTo>
                  <a:lnTo>
                    <a:pt x="113" y="70"/>
                  </a:lnTo>
                  <a:lnTo>
                    <a:pt x="115" y="70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9" y="70"/>
                  </a:lnTo>
                  <a:lnTo>
                    <a:pt x="119" y="71"/>
                  </a:lnTo>
                  <a:lnTo>
                    <a:pt x="121" y="70"/>
                  </a:lnTo>
                  <a:lnTo>
                    <a:pt x="121" y="71"/>
                  </a:lnTo>
                  <a:lnTo>
                    <a:pt x="122" y="71"/>
                  </a:lnTo>
                  <a:lnTo>
                    <a:pt x="122" y="70"/>
                  </a:lnTo>
                  <a:lnTo>
                    <a:pt x="124" y="70"/>
                  </a:lnTo>
                  <a:lnTo>
                    <a:pt x="127" y="71"/>
                  </a:lnTo>
                  <a:lnTo>
                    <a:pt x="127" y="70"/>
                  </a:lnTo>
                  <a:lnTo>
                    <a:pt x="128" y="70"/>
                  </a:lnTo>
                  <a:lnTo>
                    <a:pt x="128" y="68"/>
                  </a:lnTo>
                  <a:lnTo>
                    <a:pt x="128" y="67"/>
                  </a:lnTo>
                  <a:lnTo>
                    <a:pt x="130" y="67"/>
                  </a:lnTo>
                  <a:lnTo>
                    <a:pt x="131" y="67"/>
                  </a:lnTo>
                  <a:lnTo>
                    <a:pt x="133" y="68"/>
                  </a:lnTo>
                  <a:lnTo>
                    <a:pt x="134" y="70"/>
                  </a:lnTo>
                  <a:lnTo>
                    <a:pt x="136" y="71"/>
                  </a:lnTo>
                  <a:lnTo>
                    <a:pt x="140" y="71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5" y="73"/>
                  </a:lnTo>
                  <a:lnTo>
                    <a:pt x="145" y="74"/>
                  </a:lnTo>
                  <a:lnTo>
                    <a:pt x="147" y="74"/>
                  </a:lnTo>
                  <a:lnTo>
                    <a:pt x="147" y="76"/>
                  </a:lnTo>
                  <a:lnTo>
                    <a:pt x="147" y="77"/>
                  </a:lnTo>
                  <a:lnTo>
                    <a:pt x="148" y="79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3"/>
                  </a:lnTo>
                  <a:lnTo>
                    <a:pt x="148" y="83"/>
                  </a:lnTo>
                  <a:lnTo>
                    <a:pt x="148" y="86"/>
                  </a:lnTo>
                  <a:lnTo>
                    <a:pt x="150" y="88"/>
                  </a:lnTo>
                  <a:lnTo>
                    <a:pt x="150" y="89"/>
                  </a:lnTo>
                  <a:lnTo>
                    <a:pt x="150" y="91"/>
                  </a:lnTo>
                  <a:lnTo>
                    <a:pt x="151" y="91"/>
                  </a:lnTo>
                  <a:lnTo>
                    <a:pt x="151" y="92"/>
                  </a:lnTo>
                  <a:lnTo>
                    <a:pt x="151" y="94"/>
                  </a:lnTo>
                  <a:lnTo>
                    <a:pt x="153" y="95"/>
                  </a:lnTo>
                  <a:lnTo>
                    <a:pt x="151" y="97"/>
                  </a:lnTo>
                  <a:lnTo>
                    <a:pt x="153" y="97"/>
                  </a:lnTo>
                  <a:lnTo>
                    <a:pt x="153" y="98"/>
                  </a:lnTo>
                  <a:lnTo>
                    <a:pt x="153" y="100"/>
                  </a:lnTo>
                  <a:lnTo>
                    <a:pt x="153" y="102"/>
                  </a:lnTo>
                  <a:lnTo>
                    <a:pt x="153" y="103"/>
                  </a:lnTo>
                  <a:lnTo>
                    <a:pt x="153" y="105"/>
                  </a:lnTo>
                  <a:lnTo>
                    <a:pt x="154" y="105"/>
                  </a:lnTo>
                  <a:lnTo>
                    <a:pt x="154" y="106"/>
                  </a:lnTo>
                  <a:lnTo>
                    <a:pt x="156" y="108"/>
                  </a:lnTo>
                  <a:lnTo>
                    <a:pt x="156" y="112"/>
                  </a:lnTo>
                  <a:lnTo>
                    <a:pt x="157" y="114"/>
                  </a:lnTo>
                  <a:lnTo>
                    <a:pt x="159" y="114"/>
                  </a:lnTo>
                  <a:lnTo>
                    <a:pt x="160" y="114"/>
                  </a:lnTo>
                  <a:lnTo>
                    <a:pt x="162" y="114"/>
                  </a:lnTo>
                  <a:lnTo>
                    <a:pt x="163" y="114"/>
                  </a:lnTo>
                  <a:lnTo>
                    <a:pt x="165" y="114"/>
                  </a:lnTo>
                  <a:lnTo>
                    <a:pt x="166" y="114"/>
                  </a:lnTo>
                  <a:lnTo>
                    <a:pt x="166" y="112"/>
                  </a:lnTo>
                  <a:lnTo>
                    <a:pt x="168" y="111"/>
                  </a:lnTo>
                  <a:lnTo>
                    <a:pt x="171" y="111"/>
                  </a:lnTo>
                  <a:lnTo>
                    <a:pt x="171" y="109"/>
                  </a:lnTo>
                  <a:lnTo>
                    <a:pt x="172" y="109"/>
                  </a:lnTo>
                  <a:lnTo>
                    <a:pt x="175" y="111"/>
                  </a:lnTo>
                  <a:lnTo>
                    <a:pt x="177" y="112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78" y="117"/>
                  </a:lnTo>
                  <a:lnTo>
                    <a:pt x="178" y="118"/>
                  </a:lnTo>
                  <a:lnTo>
                    <a:pt x="180" y="118"/>
                  </a:lnTo>
                  <a:lnTo>
                    <a:pt x="180" y="120"/>
                  </a:lnTo>
                  <a:lnTo>
                    <a:pt x="180" y="121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80" y="123"/>
                  </a:lnTo>
                  <a:lnTo>
                    <a:pt x="180" y="124"/>
                  </a:lnTo>
                  <a:lnTo>
                    <a:pt x="180" y="126"/>
                  </a:lnTo>
                  <a:lnTo>
                    <a:pt x="180" y="127"/>
                  </a:lnTo>
                  <a:lnTo>
                    <a:pt x="180" y="129"/>
                  </a:lnTo>
                  <a:lnTo>
                    <a:pt x="180" y="132"/>
                  </a:lnTo>
                  <a:lnTo>
                    <a:pt x="178" y="133"/>
                  </a:lnTo>
                  <a:lnTo>
                    <a:pt x="178" y="138"/>
                  </a:lnTo>
                  <a:lnTo>
                    <a:pt x="178" y="139"/>
                  </a:lnTo>
                  <a:lnTo>
                    <a:pt x="180" y="141"/>
                  </a:lnTo>
                  <a:lnTo>
                    <a:pt x="178" y="141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7" y="145"/>
                  </a:lnTo>
                  <a:lnTo>
                    <a:pt x="177" y="147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7" y="151"/>
                  </a:lnTo>
                  <a:lnTo>
                    <a:pt x="177" y="153"/>
                  </a:lnTo>
                  <a:lnTo>
                    <a:pt x="177" y="155"/>
                  </a:lnTo>
                  <a:lnTo>
                    <a:pt x="177" y="156"/>
                  </a:lnTo>
                  <a:lnTo>
                    <a:pt x="178" y="158"/>
                  </a:lnTo>
                  <a:lnTo>
                    <a:pt x="177" y="158"/>
                  </a:lnTo>
                  <a:lnTo>
                    <a:pt x="177" y="159"/>
                  </a:lnTo>
                  <a:lnTo>
                    <a:pt x="178" y="161"/>
                  </a:lnTo>
                  <a:lnTo>
                    <a:pt x="177" y="161"/>
                  </a:lnTo>
                  <a:lnTo>
                    <a:pt x="177" y="162"/>
                  </a:lnTo>
                  <a:lnTo>
                    <a:pt x="177" y="164"/>
                  </a:lnTo>
                  <a:lnTo>
                    <a:pt x="177" y="165"/>
                  </a:lnTo>
                  <a:lnTo>
                    <a:pt x="178" y="167"/>
                  </a:lnTo>
                  <a:lnTo>
                    <a:pt x="177" y="167"/>
                  </a:lnTo>
                  <a:lnTo>
                    <a:pt x="177" y="168"/>
                  </a:lnTo>
                  <a:lnTo>
                    <a:pt x="177" y="170"/>
                  </a:lnTo>
                  <a:lnTo>
                    <a:pt x="177" y="171"/>
                  </a:lnTo>
                  <a:lnTo>
                    <a:pt x="177" y="173"/>
                  </a:lnTo>
                  <a:lnTo>
                    <a:pt x="175" y="173"/>
                  </a:lnTo>
                  <a:lnTo>
                    <a:pt x="175" y="174"/>
                  </a:lnTo>
                  <a:lnTo>
                    <a:pt x="175" y="176"/>
                  </a:lnTo>
                  <a:lnTo>
                    <a:pt x="175" y="177"/>
                  </a:lnTo>
                  <a:lnTo>
                    <a:pt x="174" y="177"/>
                  </a:lnTo>
                  <a:lnTo>
                    <a:pt x="172" y="179"/>
                  </a:lnTo>
                  <a:lnTo>
                    <a:pt x="172" y="180"/>
                  </a:lnTo>
                  <a:lnTo>
                    <a:pt x="171" y="180"/>
                  </a:lnTo>
                  <a:lnTo>
                    <a:pt x="169" y="182"/>
                  </a:lnTo>
                  <a:lnTo>
                    <a:pt x="169" y="183"/>
                  </a:lnTo>
                  <a:lnTo>
                    <a:pt x="169" y="185"/>
                  </a:lnTo>
                  <a:lnTo>
                    <a:pt x="168" y="185"/>
                  </a:lnTo>
                  <a:lnTo>
                    <a:pt x="168" y="183"/>
                  </a:lnTo>
                  <a:lnTo>
                    <a:pt x="166" y="183"/>
                  </a:lnTo>
                  <a:lnTo>
                    <a:pt x="166" y="185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3" y="186"/>
                  </a:lnTo>
                  <a:lnTo>
                    <a:pt x="163" y="189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92"/>
                  </a:lnTo>
                  <a:lnTo>
                    <a:pt x="162" y="194"/>
                  </a:lnTo>
                  <a:lnTo>
                    <a:pt x="162" y="195"/>
                  </a:lnTo>
                  <a:lnTo>
                    <a:pt x="160" y="195"/>
                  </a:lnTo>
                  <a:lnTo>
                    <a:pt x="159" y="197"/>
                  </a:lnTo>
                  <a:lnTo>
                    <a:pt x="157" y="197"/>
                  </a:lnTo>
                  <a:lnTo>
                    <a:pt x="156" y="197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4" y="194"/>
                  </a:lnTo>
                  <a:lnTo>
                    <a:pt x="154" y="195"/>
                  </a:lnTo>
                  <a:lnTo>
                    <a:pt x="153" y="194"/>
                  </a:lnTo>
                  <a:lnTo>
                    <a:pt x="151" y="194"/>
                  </a:lnTo>
                  <a:lnTo>
                    <a:pt x="150" y="194"/>
                  </a:lnTo>
                  <a:lnTo>
                    <a:pt x="150" y="195"/>
                  </a:lnTo>
                  <a:lnTo>
                    <a:pt x="148" y="195"/>
                  </a:lnTo>
                  <a:lnTo>
                    <a:pt x="148" y="197"/>
                  </a:lnTo>
                  <a:lnTo>
                    <a:pt x="148" y="198"/>
                  </a:lnTo>
                  <a:lnTo>
                    <a:pt x="147" y="198"/>
                  </a:lnTo>
                  <a:lnTo>
                    <a:pt x="147" y="200"/>
                  </a:lnTo>
                  <a:lnTo>
                    <a:pt x="145" y="201"/>
                  </a:lnTo>
                  <a:lnTo>
                    <a:pt x="145" y="200"/>
                  </a:lnTo>
                  <a:lnTo>
                    <a:pt x="143" y="200"/>
                  </a:lnTo>
                  <a:lnTo>
                    <a:pt x="143" y="198"/>
                  </a:lnTo>
                  <a:lnTo>
                    <a:pt x="142" y="197"/>
                  </a:lnTo>
                  <a:lnTo>
                    <a:pt x="140" y="197"/>
                  </a:lnTo>
                  <a:lnTo>
                    <a:pt x="139" y="198"/>
                  </a:lnTo>
                  <a:lnTo>
                    <a:pt x="137" y="198"/>
                  </a:lnTo>
                  <a:lnTo>
                    <a:pt x="136" y="197"/>
                  </a:lnTo>
                  <a:lnTo>
                    <a:pt x="134" y="197"/>
                  </a:lnTo>
                  <a:lnTo>
                    <a:pt x="133" y="197"/>
                  </a:lnTo>
                  <a:lnTo>
                    <a:pt x="131" y="198"/>
                  </a:lnTo>
                  <a:lnTo>
                    <a:pt x="130" y="198"/>
                  </a:lnTo>
                  <a:lnTo>
                    <a:pt x="128" y="198"/>
                  </a:lnTo>
                  <a:lnTo>
                    <a:pt x="128" y="197"/>
                  </a:lnTo>
                  <a:lnTo>
                    <a:pt x="127" y="197"/>
                  </a:lnTo>
                  <a:lnTo>
                    <a:pt x="124" y="197"/>
                  </a:lnTo>
                  <a:lnTo>
                    <a:pt x="121" y="197"/>
                  </a:lnTo>
                  <a:lnTo>
                    <a:pt x="116" y="195"/>
                  </a:lnTo>
                  <a:lnTo>
                    <a:pt x="116" y="194"/>
                  </a:lnTo>
                  <a:lnTo>
                    <a:pt x="115" y="194"/>
                  </a:lnTo>
                  <a:lnTo>
                    <a:pt x="113" y="194"/>
                  </a:lnTo>
                  <a:lnTo>
                    <a:pt x="112" y="194"/>
                  </a:lnTo>
                  <a:lnTo>
                    <a:pt x="110" y="192"/>
                  </a:lnTo>
                  <a:lnTo>
                    <a:pt x="109" y="194"/>
                  </a:lnTo>
                  <a:lnTo>
                    <a:pt x="106" y="192"/>
                  </a:lnTo>
                  <a:lnTo>
                    <a:pt x="100" y="194"/>
                  </a:lnTo>
                  <a:lnTo>
                    <a:pt x="98" y="194"/>
                  </a:lnTo>
                  <a:lnTo>
                    <a:pt x="98" y="192"/>
                  </a:lnTo>
                  <a:lnTo>
                    <a:pt x="97" y="191"/>
                  </a:lnTo>
                  <a:lnTo>
                    <a:pt x="97" y="189"/>
                  </a:lnTo>
                  <a:lnTo>
                    <a:pt x="98" y="189"/>
                  </a:lnTo>
                  <a:lnTo>
                    <a:pt x="98" y="186"/>
                  </a:lnTo>
                  <a:lnTo>
                    <a:pt x="100" y="186"/>
                  </a:lnTo>
                  <a:lnTo>
                    <a:pt x="100" y="185"/>
                  </a:lnTo>
                  <a:lnTo>
                    <a:pt x="100" y="183"/>
                  </a:lnTo>
                  <a:lnTo>
                    <a:pt x="101" y="183"/>
                  </a:lnTo>
                  <a:lnTo>
                    <a:pt x="103" y="182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4" y="179"/>
                  </a:lnTo>
                  <a:lnTo>
                    <a:pt x="104" y="177"/>
                  </a:lnTo>
                  <a:lnTo>
                    <a:pt x="106" y="177"/>
                  </a:lnTo>
                  <a:lnTo>
                    <a:pt x="104" y="177"/>
                  </a:lnTo>
                  <a:lnTo>
                    <a:pt x="104" y="176"/>
                  </a:lnTo>
                  <a:lnTo>
                    <a:pt x="106" y="176"/>
                  </a:lnTo>
                  <a:lnTo>
                    <a:pt x="104" y="176"/>
                  </a:lnTo>
                  <a:lnTo>
                    <a:pt x="104" y="174"/>
                  </a:lnTo>
                  <a:lnTo>
                    <a:pt x="104" y="173"/>
                  </a:lnTo>
                  <a:lnTo>
                    <a:pt x="104" y="171"/>
                  </a:lnTo>
                  <a:lnTo>
                    <a:pt x="104" y="170"/>
                  </a:lnTo>
                  <a:lnTo>
                    <a:pt x="104" y="168"/>
                  </a:lnTo>
                  <a:lnTo>
                    <a:pt x="106" y="167"/>
                  </a:lnTo>
                  <a:lnTo>
                    <a:pt x="104" y="167"/>
                  </a:lnTo>
                  <a:lnTo>
                    <a:pt x="104" y="165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06" y="165"/>
                  </a:lnTo>
                  <a:lnTo>
                    <a:pt x="107" y="164"/>
                  </a:lnTo>
                  <a:lnTo>
                    <a:pt x="109" y="162"/>
                  </a:lnTo>
                  <a:lnTo>
                    <a:pt x="110" y="161"/>
                  </a:lnTo>
                  <a:lnTo>
                    <a:pt x="109" y="161"/>
                  </a:lnTo>
                  <a:lnTo>
                    <a:pt x="109" y="159"/>
                  </a:lnTo>
                  <a:lnTo>
                    <a:pt x="110" y="159"/>
                  </a:lnTo>
                  <a:lnTo>
                    <a:pt x="109" y="159"/>
                  </a:lnTo>
                  <a:lnTo>
                    <a:pt x="109" y="158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12" y="155"/>
                  </a:lnTo>
                  <a:lnTo>
                    <a:pt x="110" y="155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2" y="151"/>
                  </a:lnTo>
                  <a:lnTo>
                    <a:pt x="113" y="151"/>
                  </a:lnTo>
                  <a:lnTo>
                    <a:pt x="115" y="151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47"/>
                  </a:lnTo>
                  <a:lnTo>
                    <a:pt x="112" y="147"/>
                  </a:lnTo>
                  <a:lnTo>
                    <a:pt x="112" y="145"/>
                  </a:lnTo>
                  <a:lnTo>
                    <a:pt x="112" y="144"/>
                  </a:lnTo>
                  <a:lnTo>
                    <a:pt x="110" y="144"/>
                  </a:lnTo>
                  <a:lnTo>
                    <a:pt x="110" y="142"/>
                  </a:lnTo>
                  <a:lnTo>
                    <a:pt x="109" y="141"/>
                  </a:lnTo>
                  <a:lnTo>
                    <a:pt x="107" y="139"/>
                  </a:lnTo>
                  <a:lnTo>
                    <a:pt x="104" y="139"/>
                  </a:lnTo>
                  <a:lnTo>
                    <a:pt x="104" y="138"/>
                  </a:lnTo>
                  <a:lnTo>
                    <a:pt x="103" y="138"/>
                  </a:lnTo>
                  <a:lnTo>
                    <a:pt x="101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97" y="138"/>
                  </a:lnTo>
                  <a:lnTo>
                    <a:pt x="97" y="136"/>
                  </a:lnTo>
                  <a:lnTo>
                    <a:pt x="95" y="135"/>
                  </a:lnTo>
                  <a:lnTo>
                    <a:pt x="94" y="133"/>
                  </a:lnTo>
                  <a:lnTo>
                    <a:pt x="89" y="133"/>
                  </a:lnTo>
                  <a:lnTo>
                    <a:pt x="89" y="132"/>
                  </a:lnTo>
                  <a:lnTo>
                    <a:pt x="87" y="132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0" y="129"/>
                  </a:lnTo>
                  <a:lnTo>
                    <a:pt x="80" y="127"/>
                  </a:lnTo>
                  <a:lnTo>
                    <a:pt x="78" y="127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5" y="124"/>
                  </a:lnTo>
                  <a:lnTo>
                    <a:pt x="74" y="124"/>
                  </a:lnTo>
                  <a:lnTo>
                    <a:pt x="74" y="123"/>
                  </a:lnTo>
                  <a:lnTo>
                    <a:pt x="72" y="123"/>
                  </a:lnTo>
                  <a:lnTo>
                    <a:pt x="72" y="121"/>
                  </a:lnTo>
                  <a:lnTo>
                    <a:pt x="71" y="121"/>
                  </a:lnTo>
                  <a:lnTo>
                    <a:pt x="69" y="121"/>
                  </a:lnTo>
                  <a:lnTo>
                    <a:pt x="69" y="120"/>
                  </a:lnTo>
                  <a:lnTo>
                    <a:pt x="68" y="120"/>
                  </a:lnTo>
                  <a:lnTo>
                    <a:pt x="60" y="114"/>
                  </a:lnTo>
                  <a:lnTo>
                    <a:pt x="59" y="114"/>
                  </a:lnTo>
                  <a:lnTo>
                    <a:pt x="57" y="114"/>
                  </a:lnTo>
                  <a:lnTo>
                    <a:pt x="56" y="114"/>
                  </a:lnTo>
                  <a:lnTo>
                    <a:pt x="54" y="114"/>
                  </a:lnTo>
                  <a:lnTo>
                    <a:pt x="53" y="114"/>
                  </a:lnTo>
                  <a:lnTo>
                    <a:pt x="51" y="114"/>
                  </a:lnTo>
                  <a:lnTo>
                    <a:pt x="50" y="112"/>
                  </a:lnTo>
                  <a:lnTo>
                    <a:pt x="48" y="112"/>
                  </a:lnTo>
                  <a:lnTo>
                    <a:pt x="48" y="111"/>
                  </a:lnTo>
                  <a:lnTo>
                    <a:pt x="47" y="111"/>
                  </a:lnTo>
                  <a:lnTo>
                    <a:pt x="45" y="111"/>
                  </a:lnTo>
                  <a:lnTo>
                    <a:pt x="44" y="111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1" y="109"/>
                  </a:lnTo>
                  <a:lnTo>
                    <a:pt x="39" y="109"/>
                  </a:lnTo>
                  <a:lnTo>
                    <a:pt x="39" y="108"/>
                  </a:lnTo>
                  <a:lnTo>
                    <a:pt x="37" y="108"/>
                  </a:lnTo>
                  <a:lnTo>
                    <a:pt x="37" y="106"/>
                  </a:lnTo>
                  <a:lnTo>
                    <a:pt x="36" y="106"/>
                  </a:lnTo>
                  <a:lnTo>
                    <a:pt x="36" y="105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1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5" y="97"/>
                  </a:lnTo>
                  <a:lnTo>
                    <a:pt x="24" y="97"/>
                  </a:lnTo>
                  <a:lnTo>
                    <a:pt x="24" y="95"/>
                  </a:lnTo>
                  <a:lnTo>
                    <a:pt x="22" y="95"/>
                  </a:lnTo>
                  <a:lnTo>
                    <a:pt x="22" y="94"/>
                  </a:lnTo>
                  <a:lnTo>
                    <a:pt x="19" y="92"/>
                  </a:lnTo>
                  <a:lnTo>
                    <a:pt x="16" y="91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3" y="83"/>
                  </a:lnTo>
                  <a:lnTo>
                    <a:pt x="12" y="83"/>
                  </a:lnTo>
                  <a:lnTo>
                    <a:pt x="12" y="82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79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6" y="76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7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915">
              <a:extLst>
                <a:ext uri="{FF2B5EF4-FFF2-40B4-BE49-F238E27FC236}">
                  <a16:creationId xmlns:a16="http://schemas.microsoft.com/office/drawing/2014/main" id="{F60DEDFE-FDB6-55F0-A7E2-A0B0E426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416718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916">
              <a:extLst>
                <a:ext uri="{FF2B5EF4-FFF2-40B4-BE49-F238E27FC236}">
                  <a16:creationId xmlns:a16="http://schemas.microsoft.com/office/drawing/2014/main" id="{AC99EAE1-1D2D-9475-998A-44410CCDB0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0613" y="344488"/>
              <a:ext cx="3292475" cy="1935163"/>
            </a:xfrm>
            <a:custGeom>
              <a:avLst/>
              <a:gdLst>
                <a:gd name="T0" fmla="*/ 50 w 2074"/>
                <a:gd name="T1" fmla="*/ 1161 h 1219"/>
                <a:gd name="T2" fmla="*/ 2074 w 2074"/>
                <a:gd name="T3" fmla="*/ 539 h 1219"/>
                <a:gd name="T4" fmla="*/ 1985 w 2074"/>
                <a:gd name="T5" fmla="*/ 645 h 1219"/>
                <a:gd name="T6" fmla="*/ 1934 w 2074"/>
                <a:gd name="T7" fmla="*/ 687 h 1219"/>
                <a:gd name="T8" fmla="*/ 1847 w 2074"/>
                <a:gd name="T9" fmla="*/ 760 h 1219"/>
                <a:gd name="T10" fmla="*/ 1822 w 2074"/>
                <a:gd name="T11" fmla="*/ 746 h 1219"/>
                <a:gd name="T12" fmla="*/ 1828 w 2074"/>
                <a:gd name="T13" fmla="*/ 810 h 1219"/>
                <a:gd name="T14" fmla="*/ 1747 w 2074"/>
                <a:gd name="T15" fmla="*/ 872 h 1219"/>
                <a:gd name="T16" fmla="*/ 1696 w 2074"/>
                <a:gd name="T17" fmla="*/ 1011 h 1219"/>
                <a:gd name="T18" fmla="*/ 1653 w 2074"/>
                <a:gd name="T19" fmla="*/ 974 h 1219"/>
                <a:gd name="T20" fmla="*/ 1532 w 2074"/>
                <a:gd name="T21" fmla="*/ 940 h 1219"/>
                <a:gd name="T22" fmla="*/ 1476 w 2074"/>
                <a:gd name="T23" fmla="*/ 960 h 1219"/>
                <a:gd name="T24" fmla="*/ 1352 w 2074"/>
                <a:gd name="T25" fmla="*/ 995 h 1219"/>
                <a:gd name="T26" fmla="*/ 1284 w 2074"/>
                <a:gd name="T27" fmla="*/ 972 h 1219"/>
                <a:gd name="T28" fmla="*/ 1145 w 2074"/>
                <a:gd name="T29" fmla="*/ 916 h 1219"/>
                <a:gd name="T30" fmla="*/ 921 w 2074"/>
                <a:gd name="T31" fmla="*/ 840 h 1219"/>
                <a:gd name="T32" fmla="*/ 912 w 2074"/>
                <a:gd name="T33" fmla="*/ 715 h 1219"/>
                <a:gd name="T34" fmla="*/ 996 w 2074"/>
                <a:gd name="T35" fmla="*/ 556 h 1219"/>
                <a:gd name="T36" fmla="*/ 1052 w 2074"/>
                <a:gd name="T37" fmla="*/ 521 h 1219"/>
                <a:gd name="T38" fmla="*/ 1540 w 2074"/>
                <a:gd name="T39" fmla="*/ 493 h 1219"/>
                <a:gd name="T40" fmla="*/ 1766 w 2074"/>
                <a:gd name="T41" fmla="*/ 562 h 1219"/>
                <a:gd name="T42" fmla="*/ 1964 w 2074"/>
                <a:gd name="T43" fmla="*/ 589 h 1219"/>
                <a:gd name="T44" fmla="*/ 1334 w 2074"/>
                <a:gd name="T45" fmla="*/ 1015 h 1219"/>
                <a:gd name="T46" fmla="*/ 91 w 2074"/>
                <a:gd name="T47" fmla="*/ 427 h 1219"/>
                <a:gd name="T48" fmla="*/ 291 w 2074"/>
                <a:gd name="T49" fmla="*/ 403 h 1219"/>
                <a:gd name="T50" fmla="*/ 377 w 2074"/>
                <a:gd name="T51" fmla="*/ 374 h 1219"/>
                <a:gd name="T52" fmla="*/ 480 w 2074"/>
                <a:gd name="T53" fmla="*/ 342 h 1219"/>
                <a:gd name="T54" fmla="*/ 989 w 2074"/>
                <a:gd name="T55" fmla="*/ 345 h 1219"/>
                <a:gd name="T56" fmla="*/ 1004 w 2074"/>
                <a:gd name="T57" fmla="*/ 309 h 1219"/>
                <a:gd name="T58" fmla="*/ 996 w 2074"/>
                <a:gd name="T59" fmla="*/ 306 h 1219"/>
                <a:gd name="T60" fmla="*/ 656 w 2074"/>
                <a:gd name="T61" fmla="*/ 306 h 1219"/>
                <a:gd name="T62" fmla="*/ 1001 w 2074"/>
                <a:gd name="T63" fmla="*/ 297 h 1219"/>
                <a:gd name="T64" fmla="*/ 713 w 2074"/>
                <a:gd name="T65" fmla="*/ 275 h 1219"/>
                <a:gd name="T66" fmla="*/ 842 w 2074"/>
                <a:gd name="T67" fmla="*/ 237 h 1219"/>
                <a:gd name="T68" fmla="*/ 538 w 2074"/>
                <a:gd name="T69" fmla="*/ 162 h 1219"/>
                <a:gd name="T70" fmla="*/ 837 w 2074"/>
                <a:gd name="T71" fmla="*/ 227 h 1219"/>
                <a:gd name="T72" fmla="*/ 757 w 2074"/>
                <a:gd name="T73" fmla="*/ 245 h 1219"/>
                <a:gd name="T74" fmla="*/ 709 w 2074"/>
                <a:gd name="T75" fmla="*/ 256 h 1219"/>
                <a:gd name="T76" fmla="*/ 569 w 2074"/>
                <a:gd name="T77" fmla="*/ 318 h 1219"/>
                <a:gd name="T78" fmla="*/ 640 w 2074"/>
                <a:gd name="T79" fmla="*/ 266 h 1219"/>
                <a:gd name="T80" fmla="*/ 545 w 2074"/>
                <a:gd name="T81" fmla="*/ 230 h 1219"/>
                <a:gd name="T82" fmla="*/ 680 w 2074"/>
                <a:gd name="T83" fmla="*/ 163 h 1219"/>
                <a:gd name="T84" fmla="*/ 657 w 2074"/>
                <a:gd name="T85" fmla="*/ 115 h 1219"/>
                <a:gd name="T86" fmla="*/ 774 w 2074"/>
                <a:gd name="T87" fmla="*/ 89 h 1219"/>
                <a:gd name="T88" fmla="*/ 930 w 2074"/>
                <a:gd name="T89" fmla="*/ 12 h 1219"/>
                <a:gd name="T90" fmla="*/ 1104 w 2074"/>
                <a:gd name="T91" fmla="*/ 24 h 1219"/>
                <a:gd name="T92" fmla="*/ 989 w 2074"/>
                <a:gd name="T93" fmla="*/ 259 h 1219"/>
                <a:gd name="T94" fmla="*/ 1016 w 2074"/>
                <a:gd name="T95" fmla="*/ 353 h 1219"/>
                <a:gd name="T96" fmla="*/ 1024 w 2074"/>
                <a:gd name="T97" fmla="*/ 321 h 1219"/>
                <a:gd name="T98" fmla="*/ 1005 w 2074"/>
                <a:gd name="T99" fmla="*/ 266 h 1219"/>
                <a:gd name="T100" fmla="*/ 1022 w 2074"/>
                <a:gd name="T101" fmla="*/ 278 h 1219"/>
                <a:gd name="T102" fmla="*/ 972 w 2074"/>
                <a:gd name="T103" fmla="*/ 240 h 1219"/>
                <a:gd name="T104" fmla="*/ 625 w 2074"/>
                <a:gd name="T105" fmla="*/ 283 h 1219"/>
                <a:gd name="T106" fmla="*/ 551 w 2074"/>
                <a:gd name="T107" fmla="*/ 328 h 1219"/>
                <a:gd name="T108" fmla="*/ 1358 w 2074"/>
                <a:gd name="T109" fmla="*/ 996 h 1219"/>
                <a:gd name="T110" fmla="*/ 1525 w 2074"/>
                <a:gd name="T111" fmla="*/ 948 h 1219"/>
                <a:gd name="T112" fmla="*/ 1838 w 2074"/>
                <a:gd name="T113" fmla="*/ 816 h 1219"/>
                <a:gd name="T114" fmla="*/ 1965 w 2074"/>
                <a:gd name="T115" fmla="*/ 666 h 1219"/>
                <a:gd name="T116" fmla="*/ 124 w 2074"/>
                <a:gd name="T117" fmla="*/ 430 h 1219"/>
                <a:gd name="T118" fmla="*/ 438 w 2074"/>
                <a:gd name="T119" fmla="*/ 354 h 1219"/>
                <a:gd name="T120" fmla="*/ 498 w 2074"/>
                <a:gd name="T121" fmla="*/ 345 h 1219"/>
                <a:gd name="T122" fmla="*/ 981 w 2074"/>
                <a:gd name="T123" fmla="*/ 303 h 1219"/>
                <a:gd name="T124" fmla="*/ 753 w 2074"/>
                <a:gd name="T125" fmla="*/ 23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4" h="1219">
                  <a:moveTo>
                    <a:pt x="100" y="1204"/>
                  </a:moveTo>
                  <a:lnTo>
                    <a:pt x="101" y="1204"/>
                  </a:lnTo>
                  <a:lnTo>
                    <a:pt x="101" y="1205"/>
                  </a:lnTo>
                  <a:lnTo>
                    <a:pt x="100" y="1205"/>
                  </a:lnTo>
                  <a:lnTo>
                    <a:pt x="98" y="1207"/>
                  </a:lnTo>
                  <a:lnTo>
                    <a:pt x="97" y="1208"/>
                  </a:lnTo>
                  <a:lnTo>
                    <a:pt x="95" y="1210"/>
                  </a:lnTo>
                  <a:lnTo>
                    <a:pt x="92" y="1210"/>
                  </a:lnTo>
                  <a:lnTo>
                    <a:pt x="91" y="1210"/>
                  </a:lnTo>
                  <a:lnTo>
                    <a:pt x="89" y="1211"/>
                  </a:lnTo>
                  <a:lnTo>
                    <a:pt x="88" y="1211"/>
                  </a:lnTo>
                  <a:lnTo>
                    <a:pt x="86" y="1211"/>
                  </a:lnTo>
                  <a:lnTo>
                    <a:pt x="86" y="1213"/>
                  </a:lnTo>
                  <a:lnTo>
                    <a:pt x="85" y="1213"/>
                  </a:lnTo>
                  <a:lnTo>
                    <a:pt x="83" y="1213"/>
                  </a:lnTo>
                  <a:lnTo>
                    <a:pt x="83" y="1214"/>
                  </a:lnTo>
                  <a:lnTo>
                    <a:pt x="82" y="1214"/>
                  </a:lnTo>
                  <a:lnTo>
                    <a:pt x="82" y="1216"/>
                  </a:lnTo>
                  <a:lnTo>
                    <a:pt x="80" y="1217"/>
                  </a:lnTo>
                  <a:lnTo>
                    <a:pt x="79" y="1219"/>
                  </a:lnTo>
                  <a:lnTo>
                    <a:pt x="77" y="1219"/>
                  </a:lnTo>
                  <a:lnTo>
                    <a:pt x="77" y="1217"/>
                  </a:lnTo>
                  <a:lnTo>
                    <a:pt x="76" y="1217"/>
                  </a:lnTo>
                  <a:lnTo>
                    <a:pt x="76" y="1216"/>
                  </a:lnTo>
                  <a:lnTo>
                    <a:pt x="74" y="1216"/>
                  </a:lnTo>
                  <a:lnTo>
                    <a:pt x="74" y="1214"/>
                  </a:lnTo>
                  <a:lnTo>
                    <a:pt x="74" y="1213"/>
                  </a:lnTo>
                  <a:lnTo>
                    <a:pt x="76" y="1208"/>
                  </a:lnTo>
                  <a:lnTo>
                    <a:pt x="76" y="1207"/>
                  </a:lnTo>
                  <a:lnTo>
                    <a:pt x="76" y="1205"/>
                  </a:lnTo>
                  <a:lnTo>
                    <a:pt x="76" y="1204"/>
                  </a:lnTo>
                  <a:lnTo>
                    <a:pt x="76" y="1202"/>
                  </a:lnTo>
                  <a:lnTo>
                    <a:pt x="76" y="1201"/>
                  </a:lnTo>
                  <a:lnTo>
                    <a:pt x="74" y="1199"/>
                  </a:lnTo>
                  <a:lnTo>
                    <a:pt x="76" y="1199"/>
                  </a:lnTo>
                  <a:lnTo>
                    <a:pt x="76" y="1196"/>
                  </a:lnTo>
                  <a:lnTo>
                    <a:pt x="77" y="1196"/>
                  </a:lnTo>
                  <a:lnTo>
                    <a:pt x="77" y="1195"/>
                  </a:lnTo>
                  <a:lnTo>
                    <a:pt x="79" y="1195"/>
                  </a:lnTo>
                  <a:lnTo>
                    <a:pt x="79" y="1193"/>
                  </a:lnTo>
                  <a:lnTo>
                    <a:pt x="80" y="1193"/>
                  </a:lnTo>
                  <a:lnTo>
                    <a:pt x="80" y="1192"/>
                  </a:lnTo>
                  <a:lnTo>
                    <a:pt x="82" y="1192"/>
                  </a:lnTo>
                  <a:lnTo>
                    <a:pt x="82" y="1190"/>
                  </a:lnTo>
                  <a:lnTo>
                    <a:pt x="80" y="1189"/>
                  </a:lnTo>
                  <a:lnTo>
                    <a:pt x="80" y="1187"/>
                  </a:lnTo>
                  <a:lnTo>
                    <a:pt x="82" y="1187"/>
                  </a:lnTo>
                  <a:lnTo>
                    <a:pt x="82" y="1186"/>
                  </a:lnTo>
                  <a:lnTo>
                    <a:pt x="83" y="1186"/>
                  </a:lnTo>
                  <a:lnTo>
                    <a:pt x="85" y="1186"/>
                  </a:lnTo>
                  <a:lnTo>
                    <a:pt x="85" y="1187"/>
                  </a:lnTo>
                  <a:lnTo>
                    <a:pt x="86" y="1187"/>
                  </a:lnTo>
                  <a:lnTo>
                    <a:pt x="86" y="1189"/>
                  </a:lnTo>
                  <a:lnTo>
                    <a:pt x="88" y="1189"/>
                  </a:lnTo>
                  <a:lnTo>
                    <a:pt x="89" y="1189"/>
                  </a:lnTo>
                  <a:lnTo>
                    <a:pt x="91" y="1190"/>
                  </a:lnTo>
                  <a:lnTo>
                    <a:pt x="92" y="1190"/>
                  </a:lnTo>
                  <a:lnTo>
                    <a:pt x="95" y="1192"/>
                  </a:lnTo>
                  <a:lnTo>
                    <a:pt x="97" y="1193"/>
                  </a:lnTo>
                  <a:lnTo>
                    <a:pt x="97" y="1195"/>
                  </a:lnTo>
                  <a:lnTo>
                    <a:pt x="97" y="1196"/>
                  </a:lnTo>
                  <a:lnTo>
                    <a:pt x="97" y="1199"/>
                  </a:lnTo>
                  <a:lnTo>
                    <a:pt x="98" y="1199"/>
                  </a:lnTo>
                  <a:lnTo>
                    <a:pt x="98" y="1201"/>
                  </a:lnTo>
                  <a:lnTo>
                    <a:pt x="98" y="1202"/>
                  </a:lnTo>
                  <a:lnTo>
                    <a:pt x="100" y="1204"/>
                  </a:lnTo>
                  <a:close/>
                  <a:moveTo>
                    <a:pt x="73" y="1175"/>
                  </a:moveTo>
                  <a:lnTo>
                    <a:pt x="73" y="1177"/>
                  </a:lnTo>
                  <a:lnTo>
                    <a:pt x="73" y="1178"/>
                  </a:lnTo>
                  <a:lnTo>
                    <a:pt x="74" y="1178"/>
                  </a:lnTo>
                  <a:lnTo>
                    <a:pt x="76" y="1178"/>
                  </a:lnTo>
                  <a:lnTo>
                    <a:pt x="76" y="1177"/>
                  </a:lnTo>
                  <a:lnTo>
                    <a:pt x="77" y="1177"/>
                  </a:lnTo>
                  <a:lnTo>
                    <a:pt x="79" y="1177"/>
                  </a:lnTo>
                  <a:lnTo>
                    <a:pt x="80" y="1177"/>
                  </a:lnTo>
                  <a:lnTo>
                    <a:pt x="82" y="1175"/>
                  </a:lnTo>
                  <a:lnTo>
                    <a:pt x="82" y="1174"/>
                  </a:lnTo>
                  <a:lnTo>
                    <a:pt x="82" y="1172"/>
                  </a:lnTo>
                  <a:lnTo>
                    <a:pt x="80" y="1172"/>
                  </a:lnTo>
                  <a:lnTo>
                    <a:pt x="80" y="1171"/>
                  </a:lnTo>
                  <a:lnTo>
                    <a:pt x="79" y="1171"/>
                  </a:lnTo>
                  <a:lnTo>
                    <a:pt x="79" y="1169"/>
                  </a:lnTo>
                  <a:lnTo>
                    <a:pt x="77" y="1169"/>
                  </a:lnTo>
                  <a:lnTo>
                    <a:pt x="76" y="1169"/>
                  </a:lnTo>
                  <a:lnTo>
                    <a:pt x="74" y="1169"/>
                  </a:lnTo>
                  <a:lnTo>
                    <a:pt x="73" y="1171"/>
                  </a:lnTo>
                  <a:lnTo>
                    <a:pt x="73" y="1169"/>
                  </a:lnTo>
                  <a:lnTo>
                    <a:pt x="73" y="1167"/>
                  </a:lnTo>
                  <a:lnTo>
                    <a:pt x="71" y="1167"/>
                  </a:lnTo>
                  <a:lnTo>
                    <a:pt x="70" y="1167"/>
                  </a:lnTo>
                  <a:lnTo>
                    <a:pt x="70" y="1169"/>
                  </a:lnTo>
                  <a:lnTo>
                    <a:pt x="68" y="1169"/>
                  </a:lnTo>
                  <a:lnTo>
                    <a:pt x="68" y="1171"/>
                  </a:lnTo>
                  <a:lnTo>
                    <a:pt x="70" y="1172"/>
                  </a:lnTo>
                  <a:lnTo>
                    <a:pt x="71" y="1172"/>
                  </a:lnTo>
                  <a:lnTo>
                    <a:pt x="73" y="1172"/>
                  </a:lnTo>
                  <a:lnTo>
                    <a:pt x="73" y="1174"/>
                  </a:lnTo>
                  <a:lnTo>
                    <a:pt x="73" y="1175"/>
                  </a:lnTo>
                  <a:close/>
                  <a:moveTo>
                    <a:pt x="61" y="1171"/>
                  </a:moveTo>
                  <a:lnTo>
                    <a:pt x="62" y="1171"/>
                  </a:lnTo>
                  <a:lnTo>
                    <a:pt x="62" y="1172"/>
                  </a:lnTo>
                  <a:lnTo>
                    <a:pt x="62" y="1174"/>
                  </a:lnTo>
                  <a:lnTo>
                    <a:pt x="64" y="1174"/>
                  </a:lnTo>
                  <a:lnTo>
                    <a:pt x="65" y="1174"/>
                  </a:lnTo>
                  <a:lnTo>
                    <a:pt x="65" y="1172"/>
                  </a:lnTo>
                  <a:lnTo>
                    <a:pt x="65" y="1171"/>
                  </a:lnTo>
                  <a:lnTo>
                    <a:pt x="62" y="1169"/>
                  </a:lnTo>
                  <a:lnTo>
                    <a:pt x="61" y="1171"/>
                  </a:lnTo>
                  <a:close/>
                  <a:moveTo>
                    <a:pt x="68" y="1166"/>
                  </a:moveTo>
                  <a:lnTo>
                    <a:pt x="70" y="1164"/>
                  </a:lnTo>
                  <a:lnTo>
                    <a:pt x="68" y="1163"/>
                  </a:lnTo>
                  <a:lnTo>
                    <a:pt x="67" y="1164"/>
                  </a:lnTo>
                  <a:lnTo>
                    <a:pt x="65" y="1164"/>
                  </a:lnTo>
                  <a:lnTo>
                    <a:pt x="65" y="1163"/>
                  </a:lnTo>
                  <a:lnTo>
                    <a:pt x="64" y="1163"/>
                  </a:lnTo>
                  <a:lnTo>
                    <a:pt x="62" y="1163"/>
                  </a:lnTo>
                  <a:lnTo>
                    <a:pt x="61" y="1163"/>
                  </a:lnTo>
                  <a:lnTo>
                    <a:pt x="59" y="1163"/>
                  </a:lnTo>
                  <a:lnTo>
                    <a:pt x="58" y="1164"/>
                  </a:lnTo>
                  <a:lnTo>
                    <a:pt x="58" y="1166"/>
                  </a:lnTo>
                  <a:lnTo>
                    <a:pt x="59" y="1166"/>
                  </a:lnTo>
                  <a:lnTo>
                    <a:pt x="61" y="1166"/>
                  </a:lnTo>
                  <a:lnTo>
                    <a:pt x="62" y="1166"/>
                  </a:lnTo>
                  <a:lnTo>
                    <a:pt x="64" y="1166"/>
                  </a:lnTo>
                  <a:lnTo>
                    <a:pt x="65" y="1166"/>
                  </a:lnTo>
                  <a:lnTo>
                    <a:pt x="67" y="1166"/>
                  </a:lnTo>
                  <a:lnTo>
                    <a:pt x="68" y="1166"/>
                  </a:lnTo>
                  <a:close/>
                  <a:moveTo>
                    <a:pt x="50" y="1158"/>
                  </a:moveTo>
                  <a:lnTo>
                    <a:pt x="48" y="1158"/>
                  </a:lnTo>
                  <a:lnTo>
                    <a:pt x="48" y="1157"/>
                  </a:lnTo>
                  <a:lnTo>
                    <a:pt x="48" y="1155"/>
                  </a:lnTo>
                  <a:lnTo>
                    <a:pt x="48" y="1154"/>
                  </a:lnTo>
                  <a:lnTo>
                    <a:pt x="47" y="1154"/>
                  </a:lnTo>
                  <a:lnTo>
                    <a:pt x="47" y="1152"/>
                  </a:lnTo>
                  <a:lnTo>
                    <a:pt x="47" y="1151"/>
                  </a:lnTo>
                  <a:lnTo>
                    <a:pt x="45" y="1151"/>
                  </a:lnTo>
                  <a:lnTo>
                    <a:pt x="45" y="1152"/>
                  </a:lnTo>
                  <a:lnTo>
                    <a:pt x="44" y="1152"/>
                  </a:lnTo>
                  <a:lnTo>
                    <a:pt x="44" y="1154"/>
                  </a:lnTo>
                  <a:lnTo>
                    <a:pt x="42" y="1154"/>
                  </a:lnTo>
                  <a:lnTo>
                    <a:pt x="41" y="1154"/>
                  </a:lnTo>
                  <a:lnTo>
                    <a:pt x="39" y="1154"/>
                  </a:lnTo>
                  <a:lnTo>
                    <a:pt x="41" y="1155"/>
                  </a:lnTo>
                  <a:lnTo>
                    <a:pt x="41" y="1157"/>
                  </a:lnTo>
                  <a:lnTo>
                    <a:pt x="41" y="1158"/>
                  </a:lnTo>
                  <a:lnTo>
                    <a:pt x="41" y="1160"/>
                  </a:lnTo>
                  <a:lnTo>
                    <a:pt x="42" y="1160"/>
                  </a:lnTo>
                  <a:lnTo>
                    <a:pt x="44" y="1160"/>
                  </a:lnTo>
                  <a:lnTo>
                    <a:pt x="44" y="1158"/>
                  </a:lnTo>
                  <a:lnTo>
                    <a:pt x="45" y="1158"/>
                  </a:lnTo>
                  <a:lnTo>
                    <a:pt x="45" y="1160"/>
                  </a:lnTo>
                  <a:lnTo>
                    <a:pt x="47" y="1160"/>
                  </a:lnTo>
                  <a:lnTo>
                    <a:pt x="47" y="1161"/>
                  </a:lnTo>
                  <a:lnTo>
                    <a:pt x="48" y="1161"/>
                  </a:lnTo>
                  <a:lnTo>
                    <a:pt x="50" y="1161"/>
                  </a:lnTo>
                  <a:lnTo>
                    <a:pt x="51" y="1161"/>
                  </a:lnTo>
                  <a:lnTo>
                    <a:pt x="51" y="1160"/>
                  </a:lnTo>
                  <a:lnTo>
                    <a:pt x="50" y="1160"/>
                  </a:lnTo>
                  <a:lnTo>
                    <a:pt x="50" y="1158"/>
                  </a:lnTo>
                  <a:close/>
                  <a:moveTo>
                    <a:pt x="20" y="1139"/>
                  </a:moveTo>
                  <a:lnTo>
                    <a:pt x="18" y="1139"/>
                  </a:lnTo>
                  <a:lnTo>
                    <a:pt x="17" y="1139"/>
                  </a:lnTo>
                  <a:lnTo>
                    <a:pt x="15" y="1139"/>
                  </a:lnTo>
                  <a:lnTo>
                    <a:pt x="15" y="1140"/>
                  </a:lnTo>
                  <a:lnTo>
                    <a:pt x="14" y="1140"/>
                  </a:lnTo>
                  <a:lnTo>
                    <a:pt x="14" y="1142"/>
                  </a:lnTo>
                  <a:lnTo>
                    <a:pt x="12" y="1142"/>
                  </a:lnTo>
                  <a:lnTo>
                    <a:pt x="12" y="1143"/>
                  </a:lnTo>
                  <a:lnTo>
                    <a:pt x="12" y="1145"/>
                  </a:lnTo>
                  <a:lnTo>
                    <a:pt x="14" y="1145"/>
                  </a:lnTo>
                  <a:lnTo>
                    <a:pt x="14" y="1146"/>
                  </a:lnTo>
                  <a:lnTo>
                    <a:pt x="15" y="1146"/>
                  </a:lnTo>
                  <a:lnTo>
                    <a:pt x="17" y="1146"/>
                  </a:lnTo>
                  <a:lnTo>
                    <a:pt x="18" y="1146"/>
                  </a:lnTo>
                  <a:lnTo>
                    <a:pt x="20" y="1146"/>
                  </a:lnTo>
                  <a:lnTo>
                    <a:pt x="20" y="1145"/>
                  </a:lnTo>
                  <a:lnTo>
                    <a:pt x="21" y="1143"/>
                  </a:lnTo>
                  <a:lnTo>
                    <a:pt x="21" y="1142"/>
                  </a:lnTo>
                  <a:lnTo>
                    <a:pt x="23" y="1140"/>
                  </a:lnTo>
                  <a:lnTo>
                    <a:pt x="21" y="1139"/>
                  </a:lnTo>
                  <a:lnTo>
                    <a:pt x="20" y="1139"/>
                  </a:lnTo>
                  <a:close/>
                  <a:moveTo>
                    <a:pt x="1982" y="675"/>
                  </a:moveTo>
                  <a:lnTo>
                    <a:pt x="1982" y="677"/>
                  </a:lnTo>
                  <a:lnTo>
                    <a:pt x="1984" y="677"/>
                  </a:lnTo>
                  <a:lnTo>
                    <a:pt x="1984" y="675"/>
                  </a:lnTo>
                  <a:lnTo>
                    <a:pt x="1982" y="675"/>
                  </a:lnTo>
                  <a:close/>
                  <a:moveTo>
                    <a:pt x="1987" y="675"/>
                  </a:moveTo>
                  <a:lnTo>
                    <a:pt x="1985" y="675"/>
                  </a:lnTo>
                  <a:lnTo>
                    <a:pt x="1984" y="677"/>
                  </a:lnTo>
                  <a:lnTo>
                    <a:pt x="1985" y="677"/>
                  </a:lnTo>
                  <a:lnTo>
                    <a:pt x="1987" y="677"/>
                  </a:lnTo>
                  <a:lnTo>
                    <a:pt x="1988" y="677"/>
                  </a:lnTo>
                  <a:lnTo>
                    <a:pt x="1988" y="675"/>
                  </a:lnTo>
                  <a:lnTo>
                    <a:pt x="1987" y="674"/>
                  </a:lnTo>
                  <a:lnTo>
                    <a:pt x="1987" y="675"/>
                  </a:lnTo>
                  <a:close/>
                  <a:moveTo>
                    <a:pt x="1844" y="739"/>
                  </a:moveTo>
                  <a:lnTo>
                    <a:pt x="1844" y="740"/>
                  </a:lnTo>
                  <a:lnTo>
                    <a:pt x="1846" y="739"/>
                  </a:lnTo>
                  <a:lnTo>
                    <a:pt x="1844" y="739"/>
                  </a:lnTo>
                  <a:close/>
                  <a:moveTo>
                    <a:pt x="2012" y="616"/>
                  </a:moveTo>
                  <a:lnTo>
                    <a:pt x="2014" y="616"/>
                  </a:lnTo>
                  <a:lnTo>
                    <a:pt x="2014" y="615"/>
                  </a:lnTo>
                  <a:lnTo>
                    <a:pt x="2012" y="615"/>
                  </a:lnTo>
                  <a:lnTo>
                    <a:pt x="2012" y="616"/>
                  </a:lnTo>
                  <a:close/>
                  <a:moveTo>
                    <a:pt x="1039" y="533"/>
                  </a:moveTo>
                  <a:lnTo>
                    <a:pt x="1040" y="534"/>
                  </a:lnTo>
                  <a:lnTo>
                    <a:pt x="1040" y="533"/>
                  </a:lnTo>
                  <a:lnTo>
                    <a:pt x="1039" y="533"/>
                  </a:lnTo>
                  <a:close/>
                  <a:moveTo>
                    <a:pt x="1037" y="534"/>
                  </a:moveTo>
                  <a:lnTo>
                    <a:pt x="1037" y="533"/>
                  </a:lnTo>
                  <a:lnTo>
                    <a:pt x="1036" y="534"/>
                  </a:lnTo>
                  <a:lnTo>
                    <a:pt x="1037" y="534"/>
                  </a:lnTo>
                  <a:close/>
                  <a:moveTo>
                    <a:pt x="1049" y="513"/>
                  </a:moveTo>
                  <a:lnTo>
                    <a:pt x="1048" y="513"/>
                  </a:lnTo>
                  <a:lnTo>
                    <a:pt x="1048" y="515"/>
                  </a:lnTo>
                  <a:lnTo>
                    <a:pt x="1049" y="515"/>
                  </a:lnTo>
                  <a:lnTo>
                    <a:pt x="1049" y="513"/>
                  </a:lnTo>
                  <a:close/>
                  <a:moveTo>
                    <a:pt x="1600" y="951"/>
                  </a:moveTo>
                  <a:lnTo>
                    <a:pt x="1602" y="951"/>
                  </a:lnTo>
                  <a:lnTo>
                    <a:pt x="1600" y="949"/>
                  </a:lnTo>
                  <a:lnTo>
                    <a:pt x="1600" y="951"/>
                  </a:lnTo>
                  <a:close/>
                  <a:moveTo>
                    <a:pt x="1049" y="518"/>
                  </a:moveTo>
                  <a:lnTo>
                    <a:pt x="1049" y="519"/>
                  </a:lnTo>
                  <a:lnTo>
                    <a:pt x="1049" y="521"/>
                  </a:lnTo>
                  <a:lnTo>
                    <a:pt x="1051" y="519"/>
                  </a:lnTo>
                  <a:lnTo>
                    <a:pt x="1049" y="518"/>
                  </a:lnTo>
                  <a:close/>
                  <a:moveTo>
                    <a:pt x="1959" y="672"/>
                  </a:moveTo>
                  <a:lnTo>
                    <a:pt x="1961" y="672"/>
                  </a:lnTo>
                  <a:lnTo>
                    <a:pt x="1964" y="672"/>
                  </a:lnTo>
                  <a:lnTo>
                    <a:pt x="1964" y="671"/>
                  </a:lnTo>
                  <a:lnTo>
                    <a:pt x="1961" y="671"/>
                  </a:lnTo>
                  <a:lnTo>
                    <a:pt x="1959" y="672"/>
                  </a:lnTo>
                  <a:close/>
                  <a:moveTo>
                    <a:pt x="1055" y="518"/>
                  </a:moveTo>
                  <a:lnTo>
                    <a:pt x="1055" y="516"/>
                  </a:lnTo>
                  <a:lnTo>
                    <a:pt x="1054" y="516"/>
                  </a:lnTo>
                  <a:lnTo>
                    <a:pt x="1054" y="515"/>
                  </a:lnTo>
                  <a:lnTo>
                    <a:pt x="1052" y="515"/>
                  </a:lnTo>
                  <a:lnTo>
                    <a:pt x="1054" y="513"/>
                  </a:lnTo>
                  <a:lnTo>
                    <a:pt x="1055" y="515"/>
                  </a:lnTo>
                  <a:lnTo>
                    <a:pt x="1055" y="513"/>
                  </a:lnTo>
                  <a:lnTo>
                    <a:pt x="1057" y="512"/>
                  </a:lnTo>
                  <a:lnTo>
                    <a:pt x="1055" y="512"/>
                  </a:lnTo>
                  <a:lnTo>
                    <a:pt x="1054" y="512"/>
                  </a:lnTo>
                  <a:lnTo>
                    <a:pt x="1054" y="510"/>
                  </a:lnTo>
                  <a:lnTo>
                    <a:pt x="1055" y="510"/>
                  </a:lnTo>
                  <a:lnTo>
                    <a:pt x="1057" y="510"/>
                  </a:lnTo>
                  <a:lnTo>
                    <a:pt x="1055" y="509"/>
                  </a:lnTo>
                  <a:lnTo>
                    <a:pt x="1054" y="509"/>
                  </a:lnTo>
                  <a:lnTo>
                    <a:pt x="1051" y="512"/>
                  </a:lnTo>
                  <a:lnTo>
                    <a:pt x="1051" y="513"/>
                  </a:lnTo>
                  <a:lnTo>
                    <a:pt x="1052" y="513"/>
                  </a:lnTo>
                  <a:lnTo>
                    <a:pt x="1051" y="515"/>
                  </a:lnTo>
                  <a:lnTo>
                    <a:pt x="1051" y="516"/>
                  </a:lnTo>
                  <a:lnTo>
                    <a:pt x="1051" y="518"/>
                  </a:lnTo>
                  <a:lnTo>
                    <a:pt x="1052" y="518"/>
                  </a:lnTo>
                  <a:lnTo>
                    <a:pt x="1052" y="519"/>
                  </a:lnTo>
                  <a:lnTo>
                    <a:pt x="1054" y="519"/>
                  </a:lnTo>
                  <a:lnTo>
                    <a:pt x="1054" y="518"/>
                  </a:lnTo>
                  <a:lnTo>
                    <a:pt x="1055" y="518"/>
                  </a:lnTo>
                  <a:close/>
                  <a:moveTo>
                    <a:pt x="1673" y="1064"/>
                  </a:moveTo>
                  <a:lnTo>
                    <a:pt x="1672" y="1064"/>
                  </a:lnTo>
                  <a:lnTo>
                    <a:pt x="1672" y="1063"/>
                  </a:lnTo>
                  <a:lnTo>
                    <a:pt x="1670" y="1063"/>
                  </a:lnTo>
                  <a:lnTo>
                    <a:pt x="1669" y="1064"/>
                  </a:lnTo>
                  <a:lnTo>
                    <a:pt x="1669" y="1066"/>
                  </a:lnTo>
                  <a:lnTo>
                    <a:pt x="1670" y="1068"/>
                  </a:lnTo>
                  <a:lnTo>
                    <a:pt x="1672" y="1068"/>
                  </a:lnTo>
                  <a:lnTo>
                    <a:pt x="1673" y="1068"/>
                  </a:lnTo>
                  <a:lnTo>
                    <a:pt x="1675" y="1068"/>
                  </a:lnTo>
                  <a:lnTo>
                    <a:pt x="1675" y="1066"/>
                  </a:lnTo>
                  <a:lnTo>
                    <a:pt x="1673" y="1066"/>
                  </a:lnTo>
                  <a:lnTo>
                    <a:pt x="1673" y="1064"/>
                  </a:lnTo>
                  <a:close/>
                  <a:moveTo>
                    <a:pt x="1993" y="660"/>
                  </a:moveTo>
                  <a:lnTo>
                    <a:pt x="1991" y="659"/>
                  </a:lnTo>
                  <a:lnTo>
                    <a:pt x="1991" y="660"/>
                  </a:lnTo>
                  <a:lnTo>
                    <a:pt x="1990" y="662"/>
                  </a:lnTo>
                  <a:lnTo>
                    <a:pt x="1991" y="662"/>
                  </a:lnTo>
                  <a:lnTo>
                    <a:pt x="1991" y="663"/>
                  </a:lnTo>
                  <a:lnTo>
                    <a:pt x="1993" y="663"/>
                  </a:lnTo>
                  <a:lnTo>
                    <a:pt x="1993" y="660"/>
                  </a:lnTo>
                  <a:close/>
                  <a:moveTo>
                    <a:pt x="1355" y="996"/>
                  </a:moveTo>
                  <a:lnTo>
                    <a:pt x="1357" y="996"/>
                  </a:lnTo>
                  <a:lnTo>
                    <a:pt x="1357" y="995"/>
                  </a:lnTo>
                  <a:lnTo>
                    <a:pt x="1355" y="996"/>
                  </a:lnTo>
                  <a:close/>
                  <a:moveTo>
                    <a:pt x="1834" y="802"/>
                  </a:moveTo>
                  <a:lnTo>
                    <a:pt x="1835" y="802"/>
                  </a:lnTo>
                  <a:lnTo>
                    <a:pt x="1835" y="801"/>
                  </a:lnTo>
                  <a:lnTo>
                    <a:pt x="1834" y="801"/>
                  </a:lnTo>
                  <a:lnTo>
                    <a:pt x="1834" y="802"/>
                  </a:lnTo>
                  <a:close/>
                  <a:moveTo>
                    <a:pt x="1843" y="774"/>
                  </a:moveTo>
                  <a:lnTo>
                    <a:pt x="1841" y="772"/>
                  </a:lnTo>
                  <a:lnTo>
                    <a:pt x="1841" y="774"/>
                  </a:lnTo>
                  <a:lnTo>
                    <a:pt x="1843" y="774"/>
                  </a:lnTo>
                  <a:close/>
                  <a:moveTo>
                    <a:pt x="1840" y="772"/>
                  </a:moveTo>
                  <a:lnTo>
                    <a:pt x="1838" y="772"/>
                  </a:lnTo>
                  <a:lnTo>
                    <a:pt x="1838" y="774"/>
                  </a:lnTo>
                  <a:lnTo>
                    <a:pt x="1838" y="775"/>
                  </a:lnTo>
                  <a:lnTo>
                    <a:pt x="1838" y="777"/>
                  </a:lnTo>
                  <a:lnTo>
                    <a:pt x="1840" y="777"/>
                  </a:lnTo>
                  <a:lnTo>
                    <a:pt x="1841" y="777"/>
                  </a:lnTo>
                  <a:lnTo>
                    <a:pt x="1841" y="775"/>
                  </a:lnTo>
                  <a:lnTo>
                    <a:pt x="1841" y="774"/>
                  </a:lnTo>
                  <a:lnTo>
                    <a:pt x="1840" y="775"/>
                  </a:lnTo>
                  <a:lnTo>
                    <a:pt x="1840" y="774"/>
                  </a:lnTo>
                  <a:lnTo>
                    <a:pt x="1841" y="772"/>
                  </a:lnTo>
                  <a:lnTo>
                    <a:pt x="1841" y="771"/>
                  </a:lnTo>
                  <a:lnTo>
                    <a:pt x="1840" y="771"/>
                  </a:lnTo>
                  <a:lnTo>
                    <a:pt x="1840" y="772"/>
                  </a:lnTo>
                  <a:close/>
                  <a:moveTo>
                    <a:pt x="2074" y="537"/>
                  </a:moveTo>
                  <a:lnTo>
                    <a:pt x="2074" y="539"/>
                  </a:lnTo>
                  <a:lnTo>
                    <a:pt x="2073" y="542"/>
                  </a:lnTo>
                  <a:lnTo>
                    <a:pt x="2073" y="545"/>
                  </a:lnTo>
                  <a:lnTo>
                    <a:pt x="2071" y="549"/>
                  </a:lnTo>
                  <a:lnTo>
                    <a:pt x="2070" y="553"/>
                  </a:lnTo>
                  <a:lnTo>
                    <a:pt x="2070" y="556"/>
                  </a:lnTo>
                  <a:lnTo>
                    <a:pt x="2068" y="559"/>
                  </a:lnTo>
                  <a:lnTo>
                    <a:pt x="2065" y="562"/>
                  </a:lnTo>
                  <a:lnTo>
                    <a:pt x="2065" y="565"/>
                  </a:lnTo>
                  <a:lnTo>
                    <a:pt x="2065" y="566"/>
                  </a:lnTo>
                  <a:lnTo>
                    <a:pt x="2064" y="566"/>
                  </a:lnTo>
                  <a:lnTo>
                    <a:pt x="2064" y="568"/>
                  </a:lnTo>
                  <a:lnTo>
                    <a:pt x="2062" y="569"/>
                  </a:lnTo>
                  <a:lnTo>
                    <a:pt x="2062" y="571"/>
                  </a:lnTo>
                  <a:lnTo>
                    <a:pt x="2064" y="571"/>
                  </a:lnTo>
                  <a:lnTo>
                    <a:pt x="2064" y="572"/>
                  </a:lnTo>
                  <a:lnTo>
                    <a:pt x="2065" y="572"/>
                  </a:lnTo>
                  <a:lnTo>
                    <a:pt x="2068" y="572"/>
                  </a:lnTo>
                  <a:lnTo>
                    <a:pt x="2070" y="572"/>
                  </a:lnTo>
                  <a:lnTo>
                    <a:pt x="2070" y="574"/>
                  </a:lnTo>
                  <a:lnTo>
                    <a:pt x="2070" y="575"/>
                  </a:lnTo>
                  <a:lnTo>
                    <a:pt x="2068" y="575"/>
                  </a:lnTo>
                  <a:lnTo>
                    <a:pt x="2068" y="577"/>
                  </a:lnTo>
                  <a:lnTo>
                    <a:pt x="2068" y="580"/>
                  </a:lnTo>
                  <a:lnTo>
                    <a:pt x="2065" y="581"/>
                  </a:lnTo>
                  <a:lnTo>
                    <a:pt x="2065" y="583"/>
                  </a:lnTo>
                  <a:lnTo>
                    <a:pt x="2068" y="584"/>
                  </a:lnTo>
                  <a:lnTo>
                    <a:pt x="2070" y="584"/>
                  </a:lnTo>
                  <a:lnTo>
                    <a:pt x="2071" y="584"/>
                  </a:lnTo>
                  <a:lnTo>
                    <a:pt x="2071" y="586"/>
                  </a:lnTo>
                  <a:lnTo>
                    <a:pt x="2073" y="586"/>
                  </a:lnTo>
                  <a:lnTo>
                    <a:pt x="2073" y="587"/>
                  </a:lnTo>
                  <a:lnTo>
                    <a:pt x="2073" y="589"/>
                  </a:lnTo>
                  <a:lnTo>
                    <a:pt x="2073" y="590"/>
                  </a:lnTo>
                  <a:lnTo>
                    <a:pt x="2071" y="590"/>
                  </a:lnTo>
                  <a:lnTo>
                    <a:pt x="2070" y="590"/>
                  </a:lnTo>
                  <a:lnTo>
                    <a:pt x="2070" y="592"/>
                  </a:lnTo>
                  <a:lnTo>
                    <a:pt x="2071" y="592"/>
                  </a:lnTo>
                  <a:lnTo>
                    <a:pt x="2071" y="590"/>
                  </a:lnTo>
                  <a:lnTo>
                    <a:pt x="2073" y="592"/>
                  </a:lnTo>
                  <a:lnTo>
                    <a:pt x="2073" y="593"/>
                  </a:lnTo>
                  <a:lnTo>
                    <a:pt x="2071" y="593"/>
                  </a:lnTo>
                  <a:lnTo>
                    <a:pt x="2070" y="593"/>
                  </a:lnTo>
                  <a:lnTo>
                    <a:pt x="2070" y="595"/>
                  </a:lnTo>
                  <a:lnTo>
                    <a:pt x="2068" y="596"/>
                  </a:lnTo>
                  <a:lnTo>
                    <a:pt x="2065" y="596"/>
                  </a:lnTo>
                  <a:lnTo>
                    <a:pt x="2064" y="596"/>
                  </a:lnTo>
                  <a:lnTo>
                    <a:pt x="2062" y="596"/>
                  </a:lnTo>
                  <a:lnTo>
                    <a:pt x="2062" y="598"/>
                  </a:lnTo>
                  <a:lnTo>
                    <a:pt x="2061" y="598"/>
                  </a:lnTo>
                  <a:lnTo>
                    <a:pt x="2059" y="598"/>
                  </a:lnTo>
                  <a:lnTo>
                    <a:pt x="2059" y="596"/>
                  </a:lnTo>
                  <a:lnTo>
                    <a:pt x="2058" y="598"/>
                  </a:lnTo>
                  <a:lnTo>
                    <a:pt x="2058" y="599"/>
                  </a:lnTo>
                  <a:lnTo>
                    <a:pt x="2058" y="601"/>
                  </a:lnTo>
                  <a:lnTo>
                    <a:pt x="2056" y="601"/>
                  </a:lnTo>
                  <a:lnTo>
                    <a:pt x="2056" y="599"/>
                  </a:lnTo>
                  <a:lnTo>
                    <a:pt x="2055" y="601"/>
                  </a:lnTo>
                  <a:lnTo>
                    <a:pt x="2055" y="599"/>
                  </a:lnTo>
                  <a:lnTo>
                    <a:pt x="2055" y="598"/>
                  </a:lnTo>
                  <a:lnTo>
                    <a:pt x="2053" y="598"/>
                  </a:lnTo>
                  <a:lnTo>
                    <a:pt x="2053" y="599"/>
                  </a:lnTo>
                  <a:lnTo>
                    <a:pt x="2052" y="599"/>
                  </a:lnTo>
                  <a:lnTo>
                    <a:pt x="2052" y="601"/>
                  </a:lnTo>
                  <a:lnTo>
                    <a:pt x="2050" y="602"/>
                  </a:lnTo>
                  <a:lnTo>
                    <a:pt x="2050" y="601"/>
                  </a:lnTo>
                  <a:lnTo>
                    <a:pt x="2049" y="601"/>
                  </a:lnTo>
                  <a:lnTo>
                    <a:pt x="2049" y="602"/>
                  </a:lnTo>
                  <a:lnTo>
                    <a:pt x="2047" y="604"/>
                  </a:lnTo>
                  <a:lnTo>
                    <a:pt x="2047" y="602"/>
                  </a:lnTo>
                  <a:lnTo>
                    <a:pt x="2047" y="601"/>
                  </a:lnTo>
                  <a:lnTo>
                    <a:pt x="2046" y="601"/>
                  </a:lnTo>
                  <a:lnTo>
                    <a:pt x="2044" y="601"/>
                  </a:lnTo>
                  <a:lnTo>
                    <a:pt x="2043" y="601"/>
                  </a:lnTo>
                  <a:lnTo>
                    <a:pt x="2041" y="602"/>
                  </a:lnTo>
                  <a:lnTo>
                    <a:pt x="2041" y="601"/>
                  </a:lnTo>
                  <a:lnTo>
                    <a:pt x="2040" y="601"/>
                  </a:lnTo>
                  <a:lnTo>
                    <a:pt x="2040" y="602"/>
                  </a:lnTo>
                  <a:lnTo>
                    <a:pt x="2040" y="604"/>
                  </a:lnTo>
                  <a:lnTo>
                    <a:pt x="2038" y="604"/>
                  </a:lnTo>
                  <a:lnTo>
                    <a:pt x="2038" y="606"/>
                  </a:lnTo>
                  <a:lnTo>
                    <a:pt x="2038" y="607"/>
                  </a:lnTo>
                  <a:lnTo>
                    <a:pt x="2037" y="607"/>
                  </a:lnTo>
                  <a:lnTo>
                    <a:pt x="2035" y="606"/>
                  </a:lnTo>
                  <a:lnTo>
                    <a:pt x="2034" y="604"/>
                  </a:lnTo>
                  <a:lnTo>
                    <a:pt x="2034" y="602"/>
                  </a:lnTo>
                  <a:lnTo>
                    <a:pt x="2034" y="601"/>
                  </a:lnTo>
                  <a:lnTo>
                    <a:pt x="2035" y="601"/>
                  </a:lnTo>
                  <a:lnTo>
                    <a:pt x="2035" y="599"/>
                  </a:lnTo>
                  <a:lnTo>
                    <a:pt x="2034" y="601"/>
                  </a:lnTo>
                  <a:lnTo>
                    <a:pt x="2032" y="601"/>
                  </a:lnTo>
                  <a:lnTo>
                    <a:pt x="2031" y="602"/>
                  </a:lnTo>
                  <a:lnTo>
                    <a:pt x="2031" y="604"/>
                  </a:lnTo>
                  <a:lnTo>
                    <a:pt x="2029" y="606"/>
                  </a:lnTo>
                  <a:lnTo>
                    <a:pt x="2027" y="606"/>
                  </a:lnTo>
                  <a:lnTo>
                    <a:pt x="2027" y="607"/>
                  </a:lnTo>
                  <a:lnTo>
                    <a:pt x="2026" y="609"/>
                  </a:lnTo>
                  <a:lnTo>
                    <a:pt x="2026" y="610"/>
                  </a:lnTo>
                  <a:lnTo>
                    <a:pt x="2026" y="612"/>
                  </a:lnTo>
                  <a:lnTo>
                    <a:pt x="2024" y="612"/>
                  </a:lnTo>
                  <a:lnTo>
                    <a:pt x="2023" y="612"/>
                  </a:lnTo>
                  <a:lnTo>
                    <a:pt x="2023" y="613"/>
                  </a:lnTo>
                  <a:lnTo>
                    <a:pt x="2021" y="613"/>
                  </a:lnTo>
                  <a:lnTo>
                    <a:pt x="2021" y="612"/>
                  </a:lnTo>
                  <a:lnTo>
                    <a:pt x="2020" y="613"/>
                  </a:lnTo>
                  <a:lnTo>
                    <a:pt x="2020" y="612"/>
                  </a:lnTo>
                  <a:lnTo>
                    <a:pt x="2018" y="612"/>
                  </a:lnTo>
                  <a:lnTo>
                    <a:pt x="2018" y="613"/>
                  </a:lnTo>
                  <a:lnTo>
                    <a:pt x="2017" y="615"/>
                  </a:lnTo>
                  <a:lnTo>
                    <a:pt x="2015" y="616"/>
                  </a:lnTo>
                  <a:lnTo>
                    <a:pt x="2015" y="615"/>
                  </a:lnTo>
                  <a:lnTo>
                    <a:pt x="2014" y="615"/>
                  </a:lnTo>
                  <a:lnTo>
                    <a:pt x="2014" y="613"/>
                  </a:lnTo>
                  <a:lnTo>
                    <a:pt x="2014" y="612"/>
                  </a:lnTo>
                  <a:lnTo>
                    <a:pt x="2011" y="615"/>
                  </a:lnTo>
                  <a:lnTo>
                    <a:pt x="2012" y="615"/>
                  </a:lnTo>
                  <a:lnTo>
                    <a:pt x="2011" y="616"/>
                  </a:lnTo>
                  <a:lnTo>
                    <a:pt x="2009" y="616"/>
                  </a:lnTo>
                  <a:lnTo>
                    <a:pt x="2009" y="615"/>
                  </a:lnTo>
                  <a:lnTo>
                    <a:pt x="2008" y="615"/>
                  </a:lnTo>
                  <a:lnTo>
                    <a:pt x="2008" y="616"/>
                  </a:lnTo>
                  <a:lnTo>
                    <a:pt x="2006" y="616"/>
                  </a:lnTo>
                  <a:lnTo>
                    <a:pt x="2005" y="616"/>
                  </a:lnTo>
                  <a:lnTo>
                    <a:pt x="2003" y="616"/>
                  </a:lnTo>
                  <a:lnTo>
                    <a:pt x="2003" y="618"/>
                  </a:lnTo>
                  <a:lnTo>
                    <a:pt x="2002" y="618"/>
                  </a:lnTo>
                  <a:lnTo>
                    <a:pt x="2002" y="619"/>
                  </a:lnTo>
                  <a:lnTo>
                    <a:pt x="2000" y="619"/>
                  </a:lnTo>
                  <a:lnTo>
                    <a:pt x="2000" y="621"/>
                  </a:lnTo>
                  <a:lnTo>
                    <a:pt x="2000" y="622"/>
                  </a:lnTo>
                  <a:lnTo>
                    <a:pt x="1999" y="622"/>
                  </a:lnTo>
                  <a:lnTo>
                    <a:pt x="1997" y="622"/>
                  </a:lnTo>
                  <a:lnTo>
                    <a:pt x="1997" y="624"/>
                  </a:lnTo>
                  <a:lnTo>
                    <a:pt x="1996" y="624"/>
                  </a:lnTo>
                  <a:lnTo>
                    <a:pt x="1996" y="625"/>
                  </a:lnTo>
                  <a:lnTo>
                    <a:pt x="1996" y="627"/>
                  </a:lnTo>
                  <a:lnTo>
                    <a:pt x="1994" y="627"/>
                  </a:lnTo>
                  <a:lnTo>
                    <a:pt x="1993" y="628"/>
                  </a:lnTo>
                  <a:lnTo>
                    <a:pt x="1991" y="628"/>
                  </a:lnTo>
                  <a:lnTo>
                    <a:pt x="1991" y="630"/>
                  </a:lnTo>
                  <a:lnTo>
                    <a:pt x="1990" y="631"/>
                  </a:lnTo>
                  <a:lnTo>
                    <a:pt x="1988" y="633"/>
                  </a:lnTo>
                  <a:lnTo>
                    <a:pt x="1988" y="634"/>
                  </a:lnTo>
                  <a:lnTo>
                    <a:pt x="1987" y="633"/>
                  </a:lnTo>
                  <a:lnTo>
                    <a:pt x="1987" y="634"/>
                  </a:lnTo>
                  <a:lnTo>
                    <a:pt x="1987" y="636"/>
                  </a:lnTo>
                  <a:lnTo>
                    <a:pt x="1985" y="637"/>
                  </a:lnTo>
                  <a:lnTo>
                    <a:pt x="1984" y="637"/>
                  </a:lnTo>
                  <a:lnTo>
                    <a:pt x="1984" y="639"/>
                  </a:lnTo>
                  <a:lnTo>
                    <a:pt x="1984" y="640"/>
                  </a:lnTo>
                  <a:lnTo>
                    <a:pt x="1982" y="640"/>
                  </a:lnTo>
                  <a:lnTo>
                    <a:pt x="1982" y="642"/>
                  </a:lnTo>
                  <a:lnTo>
                    <a:pt x="1982" y="643"/>
                  </a:lnTo>
                  <a:lnTo>
                    <a:pt x="1984" y="643"/>
                  </a:lnTo>
                  <a:lnTo>
                    <a:pt x="1985" y="643"/>
                  </a:lnTo>
                  <a:lnTo>
                    <a:pt x="1985" y="645"/>
                  </a:lnTo>
                  <a:lnTo>
                    <a:pt x="1984" y="645"/>
                  </a:lnTo>
                  <a:lnTo>
                    <a:pt x="1981" y="646"/>
                  </a:lnTo>
                  <a:lnTo>
                    <a:pt x="1979" y="646"/>
                  </a:lnTo>
                  <a:lnTo>
                    <a:pt x="1981" y="648"/>
                  </a:lnTo>
                  <a:lnTo>
                    <a:pt x="1979" y="648"/>
                  </a:lnTo>
                  <a:lnTo>
                    <a:pt x="1978" y="648"/>
                  </a:lnTo>
                  <a:lnTo>
                    <a:pt x="1978" y="649"/>
                  </a:lnTo>
                  <a:lnTo>
                    <a:pt x="1976" y="649"/>
                  </a:lnTo>
                  <a:lnTo>
                    <a:pt x="1976" y="651"/>
                  </a:lnTo>
                  <a:lnTo>
                    <a:pt x="1974" y="651"/>
                  </a:lnTo>
                  <a:lnTo>
                    <a:pt x="1974" y="652"/>
                  </a:lnTo>
                  <a:lnTo>
                    <a:pt x="1976" y="652"/>
                  </a:lnTo>
                  <a:lnTo>
                    <a:pt x="1978" y="652"/>
                  </a:lnTo>
                  <a:lnTo>
                    <a:pt x="1979" y="652"/>
                  </a:lnTo>
                  <a:lnTo>
                    <a:pt x="1979" y="654"/>
                  </a:lnTo>
                  <a:lnTo>
                    <a:pt x="1981" y="654"/>
                  </a:lnTo>
                  <a:lnTo>
                    <a:pt x="1981" y="656"/>
                  </a:lnTo>
                  <a:lnTo>
                    <a:pt x="1981" y="657"/>
                  </a:lnTo>
                  <a:lnTo>
                    <a:pt x="1981" y="659"/>
                  </a:lnTo>
                  <a:lnTo>
                    <a:pt x="1979" y="659"/>
                  </a:lnTo>
                  <a:lnTo>
                    <a:pt x="1979" y="660"/>
                  </a:lnTo>
                  <a:lnTo>
                    <a:pt x="1981" y="660"/>
                  </a:lnTo>
                  <a:lnTo>
                    <a:pt x="1982" y="660"/>
                  </a:lnTo>
                  <a:lnTo>
                    <a:pt x="1982" y="662"/>
                  </a:lnTo>
                  <a:lnTo>
                    <a:pt x="1981" y="663"/>
                  </a:lnTo>
                  <a:lnTo>
                    <a:pt x="1981" y="665"/>
                  </a:lnTo>
                  <a:lnTo>
                    <a:pt x="1982" y="665"/>
                  </a:lnTo>
                  <a:lnTo>
                    <a:pt x="1985" y="666"/>
                  </a:lnTo>
                  <a:lnTo>
                    <a:pt x="1987" y="665"/>
                  </a:lnTo>
                  <a:lnTo>
                    <a:pt x="1988" y="665"/>
                  </a:lnTo>
                  <a:lnTo>
                    <a:pt x="1990" y="665"/>
                  </a:lnTo>
                  <a:lnTo>
                    <a:pt x="1991" y="663"/>
                  </a:lnTo>
                  <a:lnTo>
                    <a:pt x="1991" y="665"/>
                  </a:lnTo>
                  <a:lnTo>
                    <a:pt x="1993" y="665"/>
                  </a:lnTo>
                  <a:lnTo>
                    <a:pt x="1991" y="666"/>
                  </a:lnTo>
                  <a:lnTo>
                    <a:pt x="1991" y="668"/>
                  </a:lnTo>
                  <a:lnTo>
                    <a:pt x="1990" y="666"/>
                  </a:lnTo>
                  <a:lnTo>
                    <a:pt x="1987" y="668"/>
                  </a:lnTo>
                  <a:lnTo>
                    <a:pt x="1985" y="668"/>
                  </a:lnTo>
                  <a:lnTo>
                    <a:pt x="1984" y="669"/>
                  </a:lnTo>
                  <a:lnTo>
                    <a:pt x="1984" y="668"/>
                  </a:lnTo>
                  <a:lnTo>
                    <a:pt x="1982" y="668"/>
                  </a:lnTo>
                  <a:lnTo>
                    <a:pt x="1981" y="669"/>
                  </a:lnTo>
                  <a:lnTo>
                    <a:pt x="1979" y="669"/>
                  </a:lnTo>
                  <a:lnTo>
                    <a:pt x="1978" y="669"/>
                  </a:lnTo>
                  <a:lnTo>
                    <a:pt x="1976" y="671"/>
                  </a:lnTo>
                  <a:lnTo>
                    <a:pt x="1976" y="669"/>
                  </a:lnTo>
                  <a:lnTo>
                    <a:pt x="1978" y="668"/>
                  </a:lnTo>
                  <a:lnTo>
                    <a:pt x="1978" y="666"/>
                  </a:lnTo>
                  <a:lnTo>
                    <a:pt x="1976" y="665"/>
                  </a:lnTo>
                  <a:lnTo>
                    <a:pt x="1976" y="666"/>
                  </a:lnTo>
                  <a:lnTo>
                    <a:pt x="1976" y="668"/>
                  </a:lnTo>
                  <a:lnTo>
                    <a:pt x="1974" y="668"/>
                  </a:lnTo>
                  <a:lnTo>
                    <a:pt x="1973" y="668"/>
                  </a:lnTo>
                  <a:lnTo>
                    <a:pt x="1971" y="668"/>
                  </a:lnTo>
                  <a:lnTo>
                    <a:pt x="1971" y="669"/>
                  </a:lnTo>
                  <a:lnTo>
                    <a:pt x="1971" y="671"/>
                  </a:lnTo>
                  <a:lnTo>
                    <a:pt x="1970" y="671"/>
                  </a:lnTo>
                  <a:lnTo>
                    <a:pt x="1968" y="671"/>
                  </a:lnTo>
                  <a:lnTo>
                    <a:pt x="1967" y="671"/>
                  </a:lnTo>
                  <a:lnTo>
                    <a:pt x="1965" y="672"/>
                  </a:lnTo>
                  <a:lnTo>
                    <a:pt x="1965" y="671"/>
                  </a:lnTo>
                  <a:lnTo>
                    <a:pt x="1964" y="671"/>
                  </a:lnTo>
                  <a:lnTo>
                    <a:pt x="1964" y="669"/>
                  </a:lnTo>
                  <a:lnTo>
                    <a:pt x="1965" y="668"/>
                  </a:lnTo>
                  <a:lnTo>
                    <a:pt x="1965" y="669"/>
                  </a:lnTo>
                  <a:lnTo>
                    <a:pt x="1967" y="668"/>
                  </a:lnTo>
                  <a:lnTo>
                    <a:pt x="1967" y="666"/>
                  </a:lnTo>
                  <a:lnTo>
                    <a:pt x="1968" y="666"/>
                  </a:lnTo>
                  <a:lnTo>
                    <a:pt x="1968" y="665"/>
                  </a:lnTo>
                  <a:lnTo>
                    <a:pt x="1967" y="666"/>
                  </a:lnTo>
                  <a:lnTo>
                    <a:pt x="1965" y="666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1" y="666"/>
                  </a:lnTo>
                  <a:lnTo>
                    <a:pt x="1961" y="668"/>
                  </a:lnTo>
                  <a:lnTo>
                    <a:pt x="1961" y="669"/>
                  </a:lnTo>
                  <a:lnTo>
                    <a:pt x="1959" y="669"/>
                  </a:lnTo>
                  <a:lnTo>
                    <a:pt x="1959" y="671"/>
                  </a:lnTo>
                  <a:lnTo>
                    <a:pt x="1959" y="672"/>
                  </a:lnTo>
                  <a:lnTo>
                    <a:pt x="1958" y="674"/>
                  </a:lnTo>
                  <a:lnTo>
                    <a:pt x="1956" y="674"/>
                  </a:lnTo>
                  <a:lnTo>
                    <a:pt x="1955" y="674"/>
                  </a:lnTo>
                  <a:lnTo>
                    <a:pt x="1952" y="675"/>
                  </a:lnTo>
                  <a:lnTo>
                    <a:pt x="1950" y="675"/>
                  </a:lnTo>
                  <a:lnTo>
                    <a:pt x="1949" y="675"/>
                  </a:lnTo>
                  <a:lnTo>
                    <a:pt x="1947" y="675"/>
                  </a:lnTo>
                  <a:lnTo>
                    <a:pt x="1946" y="675"/>
                  </a:lnTo>
                  <a:lnTo>
                    <a:pt x="1944" y="675"/>
                  </a:lnTo>
                  <a:lnTo>
                    <a:pt x="1943" y="675"/>
                  </a:lnTo>
                  <a:lnTo>
                    <a:pt x="1941" y="677"/>
                  </a:lnTo>
                  <a:lnTo>
                    <a:pt x="1941" y="675"/>
                  </a:lnTo>
                  <a:lnTo>
                    <a:pt x="1940" y="674"/>
                  </a:lnTo>
                  <a:lnTo>
                    <a:pt x="1940" y="675"/>
                  </a:lnTo>
                  <a:lnTo>
                    <a:pt x="1940" y="677"/>
                  </a:lnTo>
                  <a:lnTo>
                    <a:pt x="1938" y="677"/>
                  </a:lnTo>
                  <a:lnTo>
                    <a:pt x="1937" y="677"/>
                  </a:lnTo>
                  <a:lnTo>
                    <a:pt x="1935" y="677"/>
                  </a:lnTo>
                  <a:lnTo>
                    <a:pt x="1934" y="677"/>
                  </a:lnTo>
                  <a:lnTo>
                    <a:pt x="1932" y="677"/>
                  </a:lnTo>
                  <a:lnTo>
                    <a:pt x="1931" y="677"/>
                  </a:lnTo>
                  <a:lnTo>
                    <a:pt x="1929" y="677"/>
                  </a:lnTo>
                  <a:lnTo>
                    <a:pt x="1928" y="677"/>
                  </a:lnTo>
                  <a:lnTo>
                    <a:pt x="1928" y="678"/>
                  </a:lnTo>
                  <a:lnTo>
                    <a:pt x="1926" y="678"/>
                  </a:lnTo>
                  <a:lnTo>
                    <a:pt x="1925" y="678"/>
                  </a:lnTo>
                  <a:lnTo>
                    <a:pt x="1925" y="680"/>
                  </a:lnTo>
                  <a:lnTo>
                    <a:pt x="1923" y="680"/>
                  </a:lnTo>
                  <a:lnTo>
                    <a:pt x="1921" y="680"/>
                  </a:lnTo>
                  <a:lnTo>
                    <a:pt x="1920" y="680"/>
                  </a:lnTo>
                  <a:lnTo>
                    <a:pt x="1918" y="683"/>
                  </a:lnTo>
                  <a:lnTo>
                    <a:pt x="1917" y="683"/>
                  </a:lnTo>
                  <a:lnTo>
                    <a:pt x="1915" y="683"/>
                  </a:lnTo>
                  <a:lnTo>
                    <a:pt x="1915" y="684"/>
                  </a:lnTo>
                  <a:lnTo>
                    <a:pt x="1914" y="684"/>
                  </a:lnTo>
                  <a:lnTo>
                    <a:pt x="1912" y="684"/>
                  </a:lnTo>
                  <a:lnTo>
                    <a:pt x="1912" y="686"/>
                  </a:lnTo>
                  <a:lnTo>
                    <a:pt x="1911" y="686"/>
                  </a:lnTo>
                  <a:lnTo>
                    <a:pt x="1909" y="687"/>
                  </a:lnTo>
                  <a:lnTo>
                    <a:pt x="1908" y="689"/>
                  </a:lnTo>
                  <a:lnTo>
                    <a:pt x="1906" y="689"/>
                  </a:lnTo>
                  <a:lnTo>
                    <a:pt x="1905" y="690"/>
                  </a:lnTo>
                  <a:lnTo>
                    <a:pt x="1906" y="687"/>
                  </a:lnTo>
                  <a:lnTo>
                    <a:pt x="1905" y="689"/>
                  </a:lnTo>
                  <a:lnTo>
                    <a:pt x="1905" y="690"/>
                  </a:lnTo>
                  <a:lnTo>
                    <a:pt x="1906" y="690"/>
                  </a:lnTo>
                  <a:lnTo>
                    <a:pt x="1908" y="690"/>
                  </a:lnTo>
                  <a:lnTo>
                    <a:pt x="1908" y="689"/>
                  </a:lnTo>
                  <a:lnTo>
                    <a:pt x="1909" y="689"/>
                  </a:lnTo>
                  <a:lnTo>
                    <a:pt x="1911" y="687"/>
                  </a:lnTo>
                  <a:lnTo>
                    <a:pt x="1911" y="689"/>
                  </a:lnTo>
                  <a:lnTo>
                    <a:pt x="1912" y="689"/>
                  </a:lnTo>
                  <a:lnTo>
                    <a:pt x="1912" y="687"/>
                  </a:lnTo>
                  <a:lnTo>
                    <a:pt x="1914" y="686"/>
                  </a:lnTo>
                  <a:lnTo>
                    <a:pt x="1915" y="686"/>
                  </a:lnTo>
                  <a:lnTo>
                    <a:pt x="1917" y="686"/>
                  </a:lnTo>
                  <a:lnTo>
                    <a:pt x="1917" y="687"/>
                  </a:lnTo>
                  <a:lnTo>
                    <a:pt x="1918" y="687"/>
                  </a:lnTo>
                  <a:lnTo>
                    <a:pt x="1918" y="686"/>
                  </a:lnTo>
                  <a:lnTo>
                    <a:pt x="1920" y="686"/>
                  </a:lnTo>
                  <a:lnTo>
                    <a:pt x="1920" y="687"/>
                  </a:lnTo>
                  <a:lnTo>
                    <a:pt x="1921" y="686"/>
                  </a:lnTo>
                  <a:lnTo>
                    <a:pt x="1923" y="686"/>
                  </a:lnTo>
                  <a:lnTo>
                    <a:pt x="1925" y="686"/>
                  </a:lnTo>
                  <a:lnTo>
                    <a:pt x="1928" y="686"/>
                  </a:lnTo>
                  <a:lnTo>
                    <a:pt x="1929" y="686"/>
                  </a:lnTo>
                  <a:lnTo>
                    <a:pt x="1931" y="684"/>
                  </a:lnTo>
                  <a:lnTo>
                    <a:pt x="1932" y="684"/>
                  </a:lnTo>
                  <a:lnTo>
                    <a:pt x="1934" y="684"/>
                  </a:lnTo>
                  <a:lnTo>
                    <a:pt x="1935" y="684"/>
                  </a:lnTo>
                  <a:lnTo>
                    <a:pt x="1934" y="686"/>
                  </a:lnTo>
                  <a:lnTo>
                    <a:pt x="1932" y="686"/>
                  </a:lnTo>
                  <a:lnTo>
                    <a:pt x="1932" y="687"/>
                  </a:lnTo>
                  <a:lnTo>
                    <a:pt x="1934" y="686"/>
                  </a:lnTo>
                  <a:lnTo>
                    <a:pt x="1934" y="687"/>
                  </a:lnTo>
                  <a:lnTo>
                    <a:pt x="1934" y="689"/>
                  </a:lnTo>
                  <a:lnTo>
                    <a:pt x="1932" y="689"/>
                  </a:lnTo>
                  <a:lnTo>
                    <a:pt x="1929" y="690"/>
                  </a:lnTo>
                  <a:lnTo>
                    <a:pt x="1931" y="689"/>
                  </a:lnTo>
                  <a:lnTo>
                    <a:pt x="1929" y="689"/>
                  </a:lnTo>
                  <a:lnTo>
                    <a:pt x="1929" y="690"/>
                  </a:lnTo>
                  <a:lnTo>
                    <a:pt x="1928" y="690"/>
                  </a:lnTo>
                  <a:lnTo>
                    <a:pt x="1925" y="692"/>
                  </a:lnTo>
                  <a:lnTo>
                    <a:pt x="1925" y="690"/>
                  </a:lnTo>
                  <a:lnTo>
                    <a:pt x="1923" y="690"/>
                  </a:lnTo>
                  <a:lnTo>
                    <a:pt x="1921" y="690"/>
                  </a:lnTo>
                  <a:lnTo>
                    <a:pt x="1920" y="690"/>
                  </a:lnTo>
                  <a:lnTo>
                    <a:pt x="1920" y="692"/>
                  </a:lnTo>
                  <a:lnTo>
                    <a:pt x="1918" y="692"/>
                  </a:lnTo>
                  <a:lnTo>
                    <a:pt x="1917" y="692"/>
                  </a:lnTo>
                  <a:lnTo>
                    <a:pt x="1915" y="692"/>
                  </a:lnTo>
                  <a:lnTo>
                    <a:pt x="1912" y="693"/>
                  </a:lnTo>
                  <a:lnTo>
                    <a:pt x="1911" y="693"/>
                  </a:lnTo>
                  <a:lnTo>
                    <a:pt x="1911" y="695"/>
                  </a:lnTo>
                  <a:lnTo>
                    <a:pt x="1909" y="695"/>
                  </a:lnTo>
                  <a:lnTo>
                    <a:pt x="1908" y="695"/>
                  </a:lnTo>
                  <a:lnTo>
                    <a:pt x="1906" y="695"/>
                  </a:lnTo>
                  <a:lnTo>
                    <a:pt x="1908" y="693"/>
                  </a:lnTo>
                  <a:lnTo>
                    <a:pt x="1906" y="693"/>
                  </a:lnTo>
                  <a:lnTo>
                    <a:pt x="1905" y="693"/>
                  </a:lnTo>
                  <a:lnTo>
                    <a:pt x="1905" y="695"/>
                  </a:lnTo>
                  <a:lnTo>
                    <a:pt x="1903" y="695"/>
                  </a:lnTo>
                  <a:lnTo>
                    <a:pt x="1903" y="693"/>
                  </a:lnTo>
                  <a:lnTo>
                    <a:pt x="1903" y="692"/>
                  </a:lnTo>
                  <a:lnTo>
                    <a:pt x="1902" y="692"/>
                  </a:lnTo>
                  <a:lnTo>
                    <a:pt x="1902" y="693"/>
                  </a:lnTo>
                  <a:lnTo>
                    <a:pt x="1900" y="695"/>
                  </a:lnTo>
                  <a:lnTo>
                    <a:pt x="1899" y="696"/>
                  </a:lnTo>
                  <a:lnTo>
                    <a:pt x="1897" y="696"/>
                  </a:lnTo>
                  <a:lnTo>
                    <a:pt x="1897" y="698"/>
                  </a:lnTo>
                  <a:lnTo>
                    <a:pt x="1899" y="698"/>
                  </a:lnTo>
                  <a:lnTo>
                    <a:pt x="1900" y="698"/>
                  </a:lnTo>
                  <a:lnTo>
                    <a:pt x="1902" y="698"/>
                  </a:lnTo>
                  <a:lnTo>
                    <a:pt x="1902" y="699"/>
                  </a:lnTo>
                  <a:lnTo>
                    <a:pt x="1902" y="701"/>
                  </a:lnTo>
                  <a:lnTo>
                    <a:pt x="1900" y="702"/>
                  </a:lnTo>
                  <a:lnTo>
                    <a:pt x="1900" y="704"/>
                  </a:lnTo>
                  <a:lnTo>
                    <a:pt x="1899" y="706"/>
                  </a:lnTo>
                  <a:lnTo>
                    <a:pt x="1899" y="707"/>
                  </a:lnTo>
                  <a:lnTo>
                    <a:pt x="1897" y="709"/>
                  </a:lnTo>
                  <a:lnTo>
                    <a:pt x="1896" y="710"/>
                  </a:lnTo>
                  <a:lnTo>
                    <a:pt x="1896" y="712"/>
                  </a:lnTo>
                  <a:lnTo>
                    <a:pt x="1894" y="712"/>
                  </a:lnTo>
                  <a:lnTo>
                    <a:pt x="1894" y="713"/>
                  </a:lnTo>
                  <a:lnTo>
                    <a:pt x="1893" y="713"/>
                  </a:lnTo>
                  <a:lnTo>
                    <a:pt x="1893" y="715"/>
                  </a:lnTo>
                  <a:lnTo>
                    <a:pt x="1893" y="716"/>
                  </a:lnTo>
                  <a:lnTo>
                    <a:pt x="1891" y="716"/>
                  </a:lnTo>
                  <a:lnTo>
                    <a:pt x="1891" y="718"/>
                  </a:lnTo>
                  <a:lnTo>
                    <a:pt x="1890" y="718"/>
                  </a:lnTo>
                  <a:lnTo>
                    <a:pt x="1890" y="719"/>
                  </a:lnTo>
                  <a:lnTo>
                    <a:pt x="1888" y="719"/>
                  </a:lnTo>
                  <a:lnTo>
                    <a:pt x="1887" y="719"/>
                  </a:lnTo>
                  <a:lnTo>
                    <a:pt x="1887" y="721"/>
                  </a:lnTo>
                  <a:lnTo>
                    <a:pt x="1885" y="722"/>
                  </a:lnTo>
                  <a:lnTo>
                    <a:pt x="1887" y="722"/>
                  </a:lnTo>
                  <a:lnTo>
                    <a:pt x="1887" y="724"/>
                  </a:lnTo>
                  <a:lnTo>
                    <a:pt x="1885" y="724"/>
                  </a:lnTo>
                  <a:lnTo>
                    <a:pt x="1884" y="724"/>
                  </a:lnTo>
                  <a:lnTo>
                    <a:pt x="1884" y="725"/>
                  </a:lnTo>
                  <a:lnTo>
                    <a:pt x="1882" y="725"/>
                  </a:lnTo>
                  <a:lnTo>
                    <a:pt x="1881" y="727"/>
                  </a:lnTo>
                  <a:lnTo>
                    <a:pt x="1879" y="730"/>
                  </a:lnTo>
                  <a:lnTo>
                    <a:pt x="1879" y="728"/>
                  </a:lnTo>
                  <a:lnTo>
                    <a:pt x="1878" y="728"/>
                  </a:lnTo>
                  <a:lnTo>
                    <a:pt x="1878" y="730"/>
                  </a:lnTo>
                  <a:lnTo>
                    <a:pt x="1878" y="731"/>
                  </a:lnTo>
                  <a:lnTo>
                    <a:pt x="1876" y="731"/>
                  </a:lnTo>
                  <a:lnTo>
                    <a:pt x="1876" y="733"/>
                  </a:lnTo>
                  <a:lnTo>
                    <a:pt x="1875" y="733"/>
                  </a:lnTo>
                  <a:lnTo>
                    <a:pt x="1873" y="734"/>
                  </a:lnTo>
                  <a:lnTo>
                    <a:pt x="1873" y="733"/>
                  </a:lnTo>
                  <a:lnTo>
                    <a:pt x="1873" y="731"/>
                  </a:lnTo>
                  <a:lnTo>
                    <a:pt x="1875" y="730"/>
                  </a:lnTo>
                  <a:lnTo>
                    <a:pt x="1876" y="728"/>
                  </a:lnTo>
                  <a:lnTo>
                    <a:pt x="1875" y="728"/>
                  </a:lnTo>
                  <a:lnTo>
                    <a:pt x="1875" y="727"/>
                  </a:lnTo>
                  <a:lnTo>
                    <a:pt x="1873" y="727"/>
                  </a:lnTo>
                  <a:lnTo>
                    <a:pt x="1872" y="727"/>
                  </a:lnTo>
                  <a:lnTo>
                    <a:pt x="1872" y="728"/>
                  </a:lnTo>
                  <a:lnTo>
                    <a:pt x="1870" y="728"/>
                  </a:lnTo>
                  <a:lnTo>
                    <a:pt x="1870" y="727"/>
                  </a:lnTo>
                  <a:lnTo>
                    <a:pt x="1870" y="725"/>
                  </a:lnTo>
                  <a:lnTo>
                    <a:pt x="1868" y="725"/>
                  </a:lnTo>
                  <a:lnTo>
                    <a:pt x="1868" y="724"/>
                  </a:lnTo>
                  <a:lnTo>
                    <a:pt x="1867" y="724"/>
                  </a:lnTo>
                  <a:lnTo>
                    <a:pt x="1865" y="722"/>
                  </a:lnTo>
                  <a:lnTo>
                    <a:pt x="1865" y="721"/>
                  </a:lnTo>
                  <a:lnTo>
                    <a:pt x="1865" y="719"/>
                  </a:lnTo>
                  <a:lnTo>
                    <a:pt x="1864" y="721"/>
                  </a:lnTo>
                  <a:lnTo>
                    <a:pt x="1864" y="722"/>
                  </a:lnTo>
                  <a:lnTo>
                    <a:pt x="1865" y="724"/>
                  </a:lnTo>
                  <a:lnTo>
                    <a:pt x="1865" y="725"/>
                  </a:lnTo>
                  <a:lnTo>
                    <a:pt x="1865" y="727"/>
                  </a:lnTo>
                  <a:lnTo>
                    <a:pt x="1865" y="728"/>
                  </a:lnTo>
                  <a:lnTo>
                    <a:pt x="1865" y="730"/>
                  </a:lnTo>
                  <a:lnTo>
                    <a:pt x="1865" y="731"/>
                  </a:lnTo>
                  <a:lnTo>
                    <a:pt x="1865" y="733"/>
                  </a:lnTo>
                  <a:lnTo>
                    <a:pt x="1865" y="734"/>
                  </a:lnTo>
                  <a:lnTo>
                    <a:pt x="1867" y="736"/>
                  </a:lnTo>
                  <a:lnTo>
                    <a:pt x="1867" y="737"/>
                  </a:lnTo>
                  <a:lnTo>
                    <a:pt x="1868" y="737"/>
                  </a:lnTo>
                  <a:lnTo>
                    <a:pt x="1868" y="739"/>
                  </a:lnTo>
                  <a:lnTo>
                    <a:pt x="1867" y="739"/>
                  </a:lnTo>
                  <a:lnTo>
                    <a:pt x="1867" y="740"/>
                  </a:lnTo>
                  <a:lnTo>
                    <a:pt x="1865" y="742"/>
                  </a:lnTo>
                  <a:lnTo>
                    <a:pt x="1867" y="742"/>
                  </a:lnTo>
                  <a:lnTo>
                    <a:pt x="1868" y="742"/>
                  </a:lnTo>
                  <a:lnTo>
                    <a:pt x="1868" y="743"/>
                  </a:lnTo>
                  <a:lnTo>
                    <a:pt x="1867" y="743"/>
                  </a:lnTo>
                  <a:lnTo>
                    <a:pt x="1867" y="745"/>
                  </a:lnTo>
                  <a:lnTo>
                    <a:pt x="1865" y="745"/>
                  </a:lnTo>
                  <a:lnTo>
                    <a:pt x="1865" y="746"/>
                  </a:lnTo>
                  <a:lnTo>
                    <a:pt x="1865" y="748"/>
                  </a:lnTo>
                  <a:lnTo>
                    <a:pt x="1864" y="749"/>
                  </a:lnTo>
                  <a:lnTo>
                    <a:pt x="1864" y="751"/>
                  </a:lnTo>
                  <a:lnTo>
                    <a:pt x="1862" y="751"/>
                  </a:lnTo>
                  <a:lnTo>
                    <a:pt x="1861" y="752"/>
                  </a:lnTo>
                  <a:lnTo>
                    <a:pt x="1858" y="752"/>
                  </a:lnTo>
                  <a:lnTo>
                    <a:pt x="1858" y="754"/>
                  </a:lnTo>
                  <a:lnTo>
                    <a:pt x="1856" y="755"/>
                  </a:lnTo>
                  <a:lnTo>
                    <a:pt x="1855" y="755"/>
                  </a:lnTo>
                  <a:lnTo>
                    <a:pt x="1855" y="757"/>
                  </a:lnTo>
                  <a:lnTo>
                    <a:pt x="1855" y="759"/>
                  </a:lnTo>
                  <a:lnTo>
                    <a:pt x="1853" y="759"/>
                  </a:lnTo>
                  <a:lnTo>
                    <a:pt x="1853" y="760"/>
                  </a:lnTo>
                  <a:lnTo>
                    <a:pt x="1852" y="760"/>
                  </a:lnTo>
                  <a:lnTo>
                    <a:pt x="1852" y="762"/>
                  </a:lnTo>
                  <a:lnTo>
                    <a:pt x="1850" y="762"/>
                  </a:lnTo>
                  <a:lnTo>
                    <a:pt x="1850" y="763"/>
                  </a:lnTo>
                  <a:lnTo>
                    <a:pt x="1849" y="763"/>
                  </a:lnTo>
                  <a:lnTo>
                    <a:pt x="1849" y="765"/>
                  </a:lnTo>
                  <a:lnTo>
                    <a:pt x="1847" y="766"/>
                  </a:lnTo>
                  <a:lnTo>
                    <a:pt x="1846" y="766"/>
                  </a:lnTo>
                  <a:lnTo>
                    <a:pt x="1846" y="768"/>
                  </a:lnTo>
                  <a:lnTo>
                    <a:pt x="1844" y="768"/>
                  </a:lnTo>
                  <a:lnTo>
                    <a:pt x="1844" y="769"/>
                  </a:lnTo>
                  <a:lnTo>
                    <a:pt x="1844" y="771"/>
                  </a:lnTo>
                  <a:lnTo>
                    <a:pt x="1843" y="771"/>
                  </a:lnTo>
                  <a:lnTo>
                    <a:pt x="1841" y="771"/>
                  </a:lnTo>
                  <a:lnTo>
                    <a:pt x="1841" y="769"/>
                  </a:lnTo>
                  <a:lnTo>
                    <a:pt x="1841" y="768"/>
                  </a:lnTo>
                  <a:lnTo>
                    <a:pt x="1843" y="766"/>
                  </a:lnTo>
                  <a:lnTo>
                    <a:pt x="1843" y="765"/>
                  </a:lnTo>
                  <a:lnTo>
                    <a:pt x="1844" y="765"/>
                  </a:lnTo>
                  <a:lnTo>
                    <a:pt x="1844" y="763"/>
                  </a:lnTo>
                  <a:lnTo>
                    <a:pt x="1846" y="763"/>
                  </a:lnTo>
                  <a:lnTo>
                    <a:pt x="1846" y="762"/>
                  </a:lnTo>
                  <a:lnTo>
                    <a:pt x="1847" y="762"/>
                  </a:lnTo>
                  <a:lnTo>
                    <a:pt x="1847" y="760"/>
                  </a:lnTo>
                  <a:lnTo>
                    <a:pt x="1849" y="760"/>
                  </a:lnTo>
                  <a:lnTo>
                    <a:pt x="1849" y="759"/>
                  </a:lnTo>
                  <a:lnTo>
                    <a:pt x="1849" y="757"/>
                  </a:lnTo>
                  <a:lnTo>
                    <a:pt x="1847" y="757"/>
                  </a:lnTo>
                  <a:lnTo>
                    <a:pt x="1847" y="755"/>
                  </a:lnTo>
                  <a:lnTo>
                    <a:pt x="1849" y="754"/>
                  </a:lnTo>
                  <a:lnTo>
                    <a:pt x="1847" y="754"/>
                  </a:lnTo>
                  <a:lnTo>
                    <a:pt x="1849" y="752"/>
                  </a:lnTo>
                  <a:lnTo>
                    <a:pt x="1847" y="752"/>
                  </a:lnTo>
                  <a:lnTo>
                    <a:pt x="1846" y="752"/>
                  </a:lnTo>
                  <a:lnTo>
                    <a:pt x="1847" y="751"/>
                  </a:lnTo>
                  <a:lnTo>
                    <a:pt x="1849" y="751"/>
                  </a:lnTo>
                  <a:lnTo>
                    <a:pt x="1849" y="749"/>
                  </a:lnTo>
                  <a:lnTo>
                    <a:pt x="1847" y="749"/>
                  </a:lnTo>
                  <a:lnTo>
                    <a:pt x="1849" y="748"/>
                  </a:lnTo>
                  <a:lnTo>
                    <a:pt x="1850" y="746"/>
                  </a:lnTo>
                  <a:lnTo>
                    <a:pt x="1849" y="746"/>
                  </a:lnTo>
                  <a:lnTo>
                    <a:pt x="1847" y="748"/>
                  </a:lnTo>
                  <a:lnTo>
                    <a:pt x="1847" y="746"/>
                  </a:lnTo>
                  <a:lnTo>
                    <a:pt x="1846" y="748"/>
                  </a:lnTo>
                  <a:lnTo>
                    <a:pt x="1847" y="748"/>
                  </a:lnTo>
                  <a:lnTo>
                    <a:pt x="1847" y="749"/>
                  </a:lnTo>
                  <a:lnTo>
                    <a:pt x="1846" y="749"/>
                  </a:lnTo>
                  <a:lnTo>
                    <a:pt x="1844" y="751"/>
                  </a:lnTo>
                  <a:lnTo>
                    <a:pt x="1844" y="749"/>
                  </a:lnTo>
                  <a:lnTo>
                    <a:pt x="1844" y="748"/>
                  </a:lnTo>
                  <a:lnTo>
                    <a:pt x="1843" y="746"/>
                  </a:lnTo>
                  <a:lnTo>
                    <a:pt x="1843" y="748"/>
                  </a:lnTo>
                  <a:lnTo>
                    <a:pt x="1841" y="746"/>
                  </a:lnTo>
                  <a:lnTo>
                    <a:pt x="1841" y="745"/>
                  </a:lnTo>
                  <a:lnTo>
                    <a:pt x="1843" y="745"/>
                  </a:lnTo>
                  <a:lnTo>
                    <a:pt x="1843" y="743"/>
                  </a:lnTo>
                  <a:lnTo>
                    <a:pt x="1844" y="743"/>
                  </a:lnTo>
                  <a:lnTo>
                    <a:pt x="1844" y="742"/>
                  </a:lnTo>
                  <a:lnTo>
                    <a:pt x="1846" y="742"/>
                  </a:lnTo>
                  <a:lnTo>
                    <a:pt x="1847" y="742"/>
                  </a:lnTo>
                  <a:lnTo>
                    <a:pt x="1846" y="740"/>
                  </a:lnTo>
                  <a:lnTo>
                    <a:pt x="1847" y="740"/>
                  </a:lnTo>
                  <a:lnTo>
                    <a:pt x="1847" y="739"/>
                  </a:lnTo>
                  <a:lnTo>
                    <a:pt x="1846" y="739"/>
                  </a:lnTo>
                  <a:lnTo>
                    <a:pt x="1844" y="737"/>
                  </a:lnTo>
                  <a:lnTo>
                    <a:pt x="1844" y="736"/>
                  </a:lnTo>
                  <a:lnTo>
                    <a:pt x="1846" y="736"/>
                  </a:lnTo>
                  <a:lnTo>
                    <a:pt x="1847" y="736"/>
                  </a:lnTo>
                  <a:lnTo>
                    <a:pt x="1849" y="734"/>
                  </a:lnTo>
                  <a:lnTo>
                    <a:pt x="1847" y="734"/>
                  </a:lnTo>
                  <a:lnTo>
                    <a:pt x="1847" y="733"/>
                  </a:lnTo>
                  <a:lnTo>
                    <a:pt x="1849" y="731"/>
                  </a:lnTo>
                  <a:lnTo>
                    <a:pt x="1849" y="730"/>
                  </a:lnTo>
                  <a:lnTo>
                    <a:pt x="1847" y="730"/>
                  </a:lnTo>
                  <a:lnTo>
                    <a:pt x="1847" y="728"/>
                  </a:lnTo>
                  <a:lnTo>
                    <a:pt x="1849" y="727"/>
                  </a:lnTo>
                  <a:lnTo>
                    <a:pt x="1849" y="725"/>
                  </a:lnTo>
                  <a:lnTo>
                    <a:pt x="1850" y="725"/>
                  </a:lnTo>
                  <a:lnTo>
                    <a:pt x="1850" y="724"/>
                  </a:lnTo>
                  <a:lnTo>
                    <a:pt x="1852" y="724"/>
                  </a:lnTo>
                  <a:lnTo>
                    <a:pt x="1853" y="724"/>
                  </a:lnTo>
                  <a:lnTo>
                    <a:pt x="1855" y="724"/>
                  </a:lnTo>
                  <a:lnTo>
                    <a:pt x="1856" y="724"/>
                  </a:lnTo>
                  <a:lnTo>
                    <a:pt x="1853" y="722"/>
                  </a:lnTo>
                  <a:lnTo>
                    <a:pt x="1855" y="721"/>
                  </a:lnTo>
                  <a:lnTo>
                    <a:pt x="1856" y="721"/>
                  </a:lnTo>
                  <a:lnTo>
                    <a:pt x="1856" y="719"/>
                  </a:lnTo>
                  <a:lnTo>
                    <a:pt x="1856" y="718"/>
                  </a:lnTo>
                  <a:lnTo>
                    <a:pt x="1855" y="719"/>
                  </a:lnTo>
                  <a:lnTo>
                    <a:pt x="1853" y="719"/>
                  </a:lnTo>
                  <a:lnTo>
                    <a:pt x="1852" y="721"/>
                  </a:lnTo>
                  <a:lnTo>
                    <a:pt x="1853" y="721"/>
                  </a:lnTo>
                  <a:lnTo>
                    <a:pt x="1852" y="722"/>
                  </a:lnTo>
                  <a:lnTo>
                    <a:pt x="1850" y="722"/>
                  </a:lnTo>
                  <a:lnTo>
                    <a:pt x="1850" y="721"/>
                  </a:lnTo>
                  <a:lnTo>
                    <a:pt x="1849" y="721"/>
                  </a:lnTo>
                  <a:lnTo>
                    <a:pt x="1849" y="722"/>
                  </a:lnTo>
                  <a:lnTo>
                    <a:pt x="1850" y="722"/>
                  </a:lnTo>
                  <a:lnTo>
                    <a:pt x="1850" y="724"/>
                  </a:lnTo>
                  <a:lnTo>
                    <a:pt x="1849" y="724"/>
                  </a:lnTo>
                  <a:lnTo>
                    <a:pt x="1847" y="725"/>
                  </a:lnTo>
                  <a:lnTo>
                    <a:pt x="1847" y="724"/>
                  </a:lnTo>
                  <a:lnTo>
                    <a:pt x="1847" y="722"/>
                  </a:lnTo>
                  <a:lnTo>
                    <a:pt x="1846" y="722"/>
                  </a:lnTo>
                  <a:lnTo>
                    <a:pt x="1847" y="724"/>
                  </a:lnTo>
                  <a:lnTo>
                    <a:pt x="1846" y="724"/>
                  </a:lnTo>
                  <a:lnTo>
                    <a:pt x="1844" y="724"/>
                  </a:lnTo>
                  <a:lnTo>
                    <a:pt x="1844" y="725"/>
                  </a:lnTo>
                  <a:lnTo>
                    <a:pt x="1844" y="727"/>
                  </a:lnTo>
                  <a:lnTo>
                    <a:pt x="1843" y="727"/>
                  </a:lnTo>
                  <a:lnTo>
                    <a:pt x="1841" y="725"/>
                  </a:lnTo>
                  <a:lnTo>
                    <a:pt x="1841" y="727"/>
                  </a:lnTo>
                  <a:lnTo>
                    <a:pt x="1843" y="727"/>
                  </a:lnTo>
                  <a:lnTo>
                    <a:pt x="1843" y="728"/>
                  </a:lnTo>
                  <a:lnTo>
                    <a:pt x="1844" y="728"/>
                  </a:lnTo>
                  <a:lnTo>
                    <a:pt x="1843" y="730"/>
                  </a:lnTo>
                  <a:lnTo>
                    <a:pt x="1843" y="731"/>
                  </a:lnTo>
                  <a:lnTo>
                    <a:pt x="1843" y="733"/>
                  </a:lnTo>
                  <a:lnTo>
                    <a:pt x="1841" y="733"/>
                  </a:lnTo>
                  <a:lnTo>
                    <a:pt x="1841" y="734"/>
                  </a:lnTo>
                  <a:lnTo>
                    <a:pt x="1840" y="733"/>
                  </a:lnTo>
                  <a:lnTo>
                    <a:pt x="1840" y="734"/>
                  </a:lnTo>
                  <a:lnTo>
                    <a:pt x="1840" y="736"/>
                  </a:lnTo>
                  <a:lnTo>
                    <a:pt x="1840" y="737"/>
                  </a:lnTo>
                  <a:lnTo>
                    <a:pt x="1838" y="737"/>
                  </a:lnTo>
                  <a:lnTo>
                    <a:pt x="1838" y="739"/>
                  </a:lnTo>
                  <a:lnTo>
                    <a:pt x="1838" y="740"/>
                  </a:lnTo>
                  <a:lnTo>
                    <a:pt x="1838" y="742"/>
                  </a:lnTo>
                  <a:lnTo>
                    <a:pt x="1838" y="743"/>
                  </a:lnTo>
                  <a:lnTo>
                    <a:pt x="1838" y="745"/>
                  </a:lnTo>
                  <a:lnTo>
                    <a:pt x="1838" y="746"/>
                  </a:lnTo>
                  <a:lnTo>
                    <a:pt x="1840" y="746"/>
                  </a:lnTo>
                  <a:lnTo>
                    <a:pt x="1838" y="748"/>
                  </a:lnTo>
                  <a:lnTo>
                    <a:pt x="1837" y="748"/>
                  </a:lnTo>
                  <a:lnTo>
                    <a:pt x="1837" y="749"/>
                  </a:lnTo>
                  <a:lnTo>
                    <a:pt x="1838" y="749"/>
                  </a:lnTo>
                  <a:lnTo>
                    <a:pt x="1838" y="751"/>
                  </a:lnTo>
                  <a:lnTo>
                    <a:pt x="1838" y="752"/>
                  </a:lnTo>
                  <a:lnTo>
                    <a:pt x="1838" y="754"/>
                  </a:lnTo>
                  <a:lnTo>
                    <a:pt x="1837" y="754"/>
                  </a:lnTo>
                  <a:lnTo>
                    <a:pt x="1837" y="752"/>
                  </a:lnTo>
                  <a:lnTo>
                    <a:pt x="1835" y="752"/>
                  </a:lnTo>
                  <a:lnTo>
                    <a:pt x="1835" y="751"/>
                  </a:lnTo>
                  <a:lnTo>
                    <a:pt x="1834" y="751"/>
                  </a:lnTo>
                  <a:lnTo>
                    <a:pt x="1832" y="749"/>
                  </a:lnTo>
                  <a:lnTo>
                    <a:pt x="1831" y="751"/>
                  </a:lnTo>
                  <a:lnTo>
                    <a:pt x="1831" y="749"/>
                  </a:lnTo>
                  <a:lnTo>
                    <a:pt x="1831" y="748"/>
                  </a:lnTo>
                  <a:lnTo>
                    <a:pt x="1831" y="746"/>
                  </a:lnTo>
                  <a:lnTo>
                    <a:pt x="1829" y="746"/>
                  </a:lnTo>
                  <a:lnTo>
                    <a:pt x="1829" y="748"/>
                  </a:lnTo>
                  <a:lnTo>
                    <a:pt x="1829" y="749"/>
                  </a:lnTo>
                  <a:lnTo>
                    <a:pt x="1828" y="749"/>
                  </a:lnTo>
                  <a:lnTo>
                    <a:pt x="1828" y="748"/>
                  </a:lnTo>
                  <a:lnTo>
                    <a:pt x="1828" y="746"/>
                  </a:lnTo>
                  <a:lnTo>
                    <a:pt x="1828" y="745"/>
                  </a:lnTo>
                  <a:lnTo>
                    <a:pt x="1826" y="745"/>
                  </a:lnTo>
                  <a:lnTo>
                    <a:pt x="1825" y="745"/>
                  </a:lnTo>
                  <a:lnTo>
                    <a:pt x="1825" y="746"/>
                  </a:lnTo>
                  <a:lnTo>
                    <a:pt x="1823" y="746"/>
                  </a:lnTo>
                  <a:lnTo>
                    <a:pt x="1822" y="746"/>
                  </a:lnTo>
                  <a:lnTo>
                    <a:pt x="1823" y="745"/>
                  </a:lnTo>
                  <a:lnTo>
                    <a:pt x="1823" y="743"/>
                  </a:lnTo>
                  <a:lnTo>
                    <a:pt x="1825" y="742"/>
                  </a:lnTo>
                  <a:lnTo>
                    <a:pt x="1826" y="742"/>
                  </a:lnTo>
                  <a:lnTo>
                    <a:pt x="1826" y="740"/>
                  </a:lnTo>
                  <a:lnTo>
                    <a:pt x="1828" y="740"/>
                  </a:lnTo>
                  <a:lnTo>
                    <a:pt x="1828" y="739"/>
                  </a:lnTo>
                  <a:lnTo>
                    <a:pt x="1826" y="740"/>
                  </a:lnTo>
                  <a:lnTo>
                    <a:pt x="1825" y="740"/>
                  </a:lnTo>
                  <a:lnTo>
                    <a:pt x="1825" y="742"/>
                  </a:lnTo>
                  <a:lnTo>
                    <a:pt x="1823" y="742"/>
                  </a:lnTo>
                  <a:lnTo>
                    <a:pt x="1823" y="743"/>
                  </a:lnTo>
                  <a:lnTo>
                    <a:pt x="1822" y="743"/>
                  </a:lnTo>
                  <a:lnTo>
                    <a:pt x="1822" y="745"/>
                  </a:lnTo>
                  <a:lnTo>
                    <a:pt x="1822" y="746"/>
                  </a:lnTo>
                  <a:lnTo>
                    <a:pt x="1820" y="745"/>
                  </a:lnTo>
                  <a:lnTo>
                    <a:pt x="1820" y="746"/>
                  </a:lnTo>
                  <a:lnTo>
                    <a:pt x="1822" y="746"/>
                  </a:lnTo>
                  <a:lnTo>
                    <a:pt x="1822" y="748"/>
                  </a:lnTo>
                  <a:lnTo>
                    <a:pt x="1823" y="748"/>
                  </a:lnTo>
                  <a:lnTo>
                    <a:pt x="1825" y="746"/>
                  </a:lnTo>
                  <a:lnTo>
                    <a:pt x="1826" y="745"/>
                  </a:lnTo>
                  <a:lnTo>
                    <a:pt x="1826" y="746"/>
                  </a:lnTo>
                  <a:lnTo>
                    <a:pt x="1826" y="748"/>
                  </a:lnTo>
                  <a:lnTo>
                    <a:pt x="1826" y="749"/>
                  </a:lnTo>
                  <a:lnTo>
                    <a:pt x="1828" y="749"/>
                  </a:lnTo>
                  <a:lnTo>
                    <a:pt x="1826" y="751"/>
                  </a:lnTo>
                  <a:lnTo>
                    <a:pt x="1828" y="751"/>
                  </a:lnTo>
                  <a:lnTo>
                    <a:pt x="1829" y="752"/>
                  </a:lnTo>
                  <a:lnTo>
                    <a:pt x="1831" y="752"/>
                  </a:lnTo>
                  <a:lnTo>
                    <a:pt x="1832" y="752"/>
                  </a:lnTo>
                  <a:lnTo>
                    <a:pt x="1834" y="752"/>
                  </a:lnTo>
                  <a:lnTo>
                    <a:pt x="1834" y="754"/>
                  </a:lnTo>
                  <a:lnTo>
                    <a:pt x="1834" y="755"/>
                  </a:lnTo>
                  <a:lnTo>
                    <a:pt x="1835" y="755"/>
                  </a:lnTo>
                  <a:lnTo>
                    <a:pt x="1835" y="757"/>
                  </a:lnTo>
                  <a:lnTo>
                    <a:pt x="1837" y="757"/>
                  </a:lnTo>
                  <a:lnTo>
                    <a:pt x="1838" y="757"/>
                  </a:lnTo>
                  <a:lnTo>
                    <a:pt x="1838" y="759"/>
                  </a:lnTo>
                  <a:lnTo>
                    <a:pt x="1838" y="760"/>
                  </a:lnTo>
                  <a:lnTo>
                    <a:pt x="1837" y="760"/>
                  </a:lnTo>
                  <a:lnTo>
                    <a:pt x="1837" y="762"/>
                  </a:lnTo>
                  <a:lnTo>
                    <a:pt x="1837" y="763"/>
                  </a:lnTo>
                  <a:lnTo>
                    <a:pt x="1835" y="763"/>
                  </a:lnTo>
                  <a:lnTo>
                    <a:pt x="1835" y="765"/>
                  </a:lnTo>
                  <a:lnTo>
                    <a:pt x="1834" y="765"/>
                  </a:lnTo>
                  <a:lnTo>
                    <a:pt x="1834" y="763"/>
                  </a:lnTo>
                  <a:lnTo>
                    <a:pt x="1832" y="763"/>
                  </a:lnTo>
                  <a:lnTo>
                    <a:pt x="1831" y="762"/>
                  </a:lnTo>
                  <a:lnTo>
                    <a:pt x="1831" y="760"/>
                  </a:lnTo>
                  <a:lnTo>
                    <a:pt x="1829" y="760"/>
                  </a:lnTo>
                  <a:lnTo>
                    <a:pt x="1829" y="759"/>
                  </a:lnTo>
                  <a:lnTo>
                    <a:pt x="1828" y="757"/>
                  </a:lnTo>
                  <a:lnTo>
                    <a:pt x="1828" y="755"/>
                  </a:lnTo>
                  <a:lnTo>
                    <a:pt x="1826" y="755"/>
                  </a:lnTo>
                  <a:lnTo>
                    <a:pt x="1826" y="757"/>
                  </a:lnTo>
                  <a:lnTo>
                    <a:pt x="1828" y="757"/>
                  </a:lnTo>
                  <a:lnTo>
                    <a:pt x="1828" y="759"/>
                  </a:lnTo>
                  <a:lnTo>
                    <a:pt x="1828" y="760"/>
                  </a:lnTo>
                  <a:lnTo>
                    <a:pt x="1829" y="762"/>
                  </a:lnTo>
                  <a:lnTo>
                    <a:pt x="1831" y="762"/>
                  </a:lnTo>
                  <a:lnTo>
                    <a:pt x="1831" y="763"/>
                  </a:lnTo>
                  <a:lnTo>
                    <a:pt x="1831" y="765"/>
                  </a:lnTo>
                  <a:lnTo>
                    <a:pt x="1832" y="765"/>
                  </a:lnTo>
                  <a:lnTo>
                    <a:pt x="1834" y="765"/>
                  </a:lnTo>
                  <a:lnTo>
                    <a:pt x="1834" y="766"/>
                  </a:lnTo>
                  <a:lnTo>
                    <a:pt x="1834" y="768"/>
                  </a:lnTo>
                  <a:lnTo>
                    <a:pt x="1835" y="768"/>
                  </a:lnTo>
                  <a:lnTo>
                    <a:pt x="1835" y="769"/>
                  </a:lnTo>
                  <a:lnTo>
                    <a:pt x="1835" y="771"/>
                  </a:lnTo>
                  <a:lnTo>
                    <a:pt x="1835" y="772"/>
                  </a:lnTo>
                  <a:lnTo>
                    <a:pt x="1834" y="772"/>
                  </a:lnTo>
                  <a:lnTo>
                    <a:pt x="1834" y="771"/>
                  </a:lnTo>
                  <a:lnTo>
                    <a:pt x="1832" y="771"/>
                  </a:lnTo>
                  <a:lnTo>
                    <a:pt x="1832" y="772"/>
                  </a:lnTo>
                  <a:lnTo>
                    <a:pt x="1832" y="774"/>
                  </a:lnTo>
                  <a:lnTo>
                    <a:pt x="1831" y="774"/>
                  </a:lnTo>
                  <a:lnTo>
                    <a:pt x="1829" y="774"/>
                  </a:lnTo>
                  <a:lnTo>
                    <a:pt x="1829" y="772"/>
                  </a:lnTo>
                  <a:lnTo>
                    <a:pt x="1828" y="772"/>
                  </a:lnTo>
                  <a:lnTo>
                    <a:pt x="1828" y="769"/>
                  </a:lnTo>
                  <a:lnTo>
                    <a:pt x="1826" y="769"/>
                  </a:lnTo>
                  <a:lnTo>
                    <a:pt x="1826" y="771"/>
                  </a:lnTo>
                  <a:lnTo>
                    <a:pt x="1828" y="772"/>
                  </a:lnTo>
                  <a:lnTo>
                    <a:pt x="1829" y="774"/>
                  </a:lnTo>
                  <a:lnTo>
                    <a:pt x="1829" y="775"/>
                  </a:lnTo>
                  <a:lnTo>
                    <a:pt x="1831" y="774"/>
                  </a:lnTo>
                  <a:lnTo>
                    <a:pt x="1831" y="775"/>
                  </a:lnTo>
                  <a:lnTo>
                    <a:pt x="1832" y="775"/>
                  </a:lnTo>
                  <a:lnTo>
                    <a:pt x="1832" y="777"/>
                  </a:lnTo>
                  <a:lnTo>
                    <a:pt x="1832" y="778"/>
                  </a:lnTo>
                  <a:lnTo>
                    <a:pt x="1832" y="780"/>
                  </a:lnTo>
                  <a:lnTo>
                    <a:pt x="1831" y="780"/>
                  </a:lnTo>
                  <a:lnTo>
                    <a:pt x="1829" y="780"/>
                  </a:lnTo>
                  <a:lnTo>
                    <a:pt x="1829" y="778"/>
                  </a:lnTo>
                  <a:lnTo>
                    <a:pt x="1828" y="778"/>
                  </a:lnTo>
                  <a:lnTo>
                    <a:pt x="1828" y="777"/>
                  </a:lnTo>
                  <a:lnTo>
                    <a:pt x="1826" y="778"/>
                  </a:lnTo>
                  <a:lnTo>
                    <a:pt x="1826" y="777"/>
                  </a:lnTo>
                  <a:lnTo>
                    <a:pt x="1826" y="775"/>
                  </a:lnTo>
                  <a:lnTo>
                    <a:pt x="1826" y="774"/>
                  </a:lnTo>
                  <a:lnTo>
                    <a:pt x="1825" y="774"/>
                  </a:lnTo>
                  <a:lnTo>
                    <a:pt x="1825" y="775"/>
                  </a:lnTo>
                  <a:lnTo>
                    <a:pt x="1823" y="775"/>
                  </a:lnTo>
                  <a:lnTo>
                    <a:pt x="1823" y="774"/>
                  </a:lnTo>
                  <a:lnTo>
                    <a:pt x="1822" y="774"/>
                  </a:lnTo>
                  <a:lnTo>
                    <a:pt x="1820" y="774"/>
                  </a:lnTo>
                  <a:lnTo>
                    <a:pt x="1820" y="775"/>
                  </a:lnTo>
                  <a:lnTo>
                    <a:pt x="1822" y="775"/>
                  </a:lnTo>
                  <a:lnTo>
                    <a:pt x="1823" y="775"/>
                  </a:lnTo>
                  <a:lnTo>
                    <a:pt x="1825" y="777"/>
                  </a:lnTo>
                  <a:lnTo>
                    <a:pt x="1825" y="778"/>
                  </a:lnTo>
                  <a:lnTo>
                    <a:pt x="1826" y="778"/>
                  </a:lnTo>
                  <a:lnTo>
                    <a:pt x="1826" y="780"/>
                  </a:lnTo>
                  <a:lnTo>
                    <a:pt x="1828" y="780"/>
                  </a:lnTo>
                  <a:lnTo>
                    <a:pt x="1828" y="781"/>
                  </a:lnTo>
                  <a:lnTo>
                    <a:pt x="1826" y="783"/>
                  </a:lnTo>
                  <a:lnTo>
                    <a:pt x="1828" y="783"/>
                  </a:lnTo>
                  <a:lnTo>
                    <a:pt x="1829" y="781"/>
                  </a:lnTo>
                  <a:lnTo>
                    <a:pt x="1829" y="783"/>
                  </a:lnTo>
                  <a:lnTo>
                    <a:pt x="1831" y="783"/>
                  </a:lnTo>
                  <a:lnTo>
                    <a:pt x="1831" y="781"/>
                  </a:lnTo>
                  <a:lnTo>
                    <a:pt x="1832" y="781"/>
                  </a:lnTo>
                  <a:lnTo>
                    <a:pt x="1834" y="781"/>
                  </a:lnTo>
                  <a:lnTo>
                    <a:pt x="1835" y="781"/>
                  </a:lnTo>
                  <a:lnTo>
                    <a:pt x="1837" y="781"/>
                  </a:lnTo>
                  <a:lnTo>
                    <a:pt x="1837" y="786"/>
                  </a:lnTo>
                  <a:lnTo>
                    <a:pt x="1837" y="787"/>
                  </a:lnTo>
                  <a:lnTo>
                    <a:pt x="1835" y="790"/>
                  </a:lnTo>
                  <a:lnTo>
                    <a:pt x="1835" y="792"/>
                  </a:lnTo>
                  <a:lnTo>
                    <a:pt x="1834" y="792"/>
                  </a:lnTo>
                  <a:lnTo>
                    <a:pt x="1834" y="793"/>
                  </a:lnTo>
                  <a:lnTo>
                    <a:pt x="1834" y="795"/>
                  </a:lnTo>
                  <a:lnTo>
                    <a:pt x="1835" y="795"/>
                  </a:lnTo>
                  <a:lnTo>
                    <a:pt x="1835" y="796"/>
                  </a:lnTo>
                  <a:lnTo>
                    <a:pt x="1835" y="798"/>
                  </a:lnTo>
                  <a:lnTo>
                    <a:pt x="1835" y="801"/>
                  </a:lnTo>
                  <a:lnTo>
                    <a:pt x="1834" y="799"/>
                  </a:lnTo>
                  <a:lnTo>
                    <a:pt x="1832" y="799"/>
                  </a:lnTo>
                  <a:lnTo>
                    <a:pt x="1834" y="801"/>
                  </a:lnTo>
                  <a:lnTo>
                    <a:pt x="1832" y="801"/>
                  </a:lnTo>
                  <a:lnTo>
                    <a:pt x="1831" y="799"/>
                  </a:lnTo>
                  <a:lnTo>
                    <a:pt x="1831" y="798"/>
                  </a:lnTo>
                  <a:lnTo>
                    <a:pt x="1829" y="798"/>
                  </a:lnTo>
                  <a:lnTo>
                    <a:pt x="1829" y="799"/>
                  </a:lnTo>
                  <a:lnTo>
                    <a:pt x="1831" y="799"/>
                  </a:lnTo>
                  <a:lnTo>
                    <a:pt x="1831" y="801"/>
                  </a:lnTo>
                  <a:lnTo>
                    <a:pt x="1829" y="801"/>
                  </a:lnTo>
                  <a:lnTo>
                    <a:pt x="1829" y="802"/>
                  </a:lnTo>
                  <a:lnTo>
                    <a:pt x="1828" y="802"/>
                  </a:lnTo>
                  <a:lnTo>
                    <a:pt x="1826" y="802"/>
                  </a:lnTo>
                  <a:lnTo>
                    <a:pt x="1825" y="801"/>
                  </a:lnTo>
                  <a:lnTo>
                    <a:pt x="1825" y="802"/>
                  </a:lnTo>
                  <a:lnTo>
                    <a:pt x="1823" y="802"/>
                  </a:lnTo>
                  <a:lnTo>
                    <a:pt x="1823" y="804"/>
                  </a:lnTo>
                  <a:lnTo>
                    <a:pt x="1822" y="804"/>
                  </a:lnTo>
                  <a:lnTo>
                    <a:pt x="1820" y="804"/>
                  </a:lnTo>
                  <a:lnTo>
                    <a:pt x="1819" y="804"/>
                  </a:lnTo>
                  <a:lnTo>
                    <a:pt x="1817" y="804"/>
                  </a:lnTo>
                  <a:lnTo>
                    <a:pt x="1817" y="805"/>
                  </a:lnTo>
                  <a:lnTo>
                    <a:pt x="1815" y="805"/>
                  </a:lnTo>
                  <a:lnTo>
                    <a:pt x="1819" y="807"/>
                  </a:lnTo>
                  <a:lnTo>
                    <a:pt x="1820" y="807"/>
                  </a:lnTo>
                  <a:lnTo>
                    <a:pt x="1820" y="805"/>
                  </a:lnTo>
                  <a:lnTo>
                    <a:pt x="1822" y="805"/>
                  </a:lnTo>
                  <a:lnTo>
                    <a:pt x="1823" y="805"/>
                  </a:lnTo>
                  <a:lnTo>
                    <a:pt x="1825" y="807"/>
                  </a:lnTo>
                  <a:lnTo>
                    <a:pt x="1825" y="805"/>
                  </a:lnTo>
                  <a:lnTo>
                    <a:pt x="1828" y="805"/>
                  </a:lnTo>
                  <a:lnTo>
                    <a:pt x="1829" y="805"/>
                  </a:lnTo>
                  <a:lnTo>
                    <a:pt x="1829" y="807"/>
                  </a:lnTo>
                  <a:lnTo>
                    <a:pt x="1829" y="809"/>
                  </a:lnTo>
                  <a:lnTo>
                    <a:pt x="1828" y="810"/>
                  </a:lnTo>
                  <a:lnTo>
                    <a:pt x="1828" y="812"/>
                  </a:lnTo>
                  <a:lnTo>
                    <a:pt x="1828" y="813"/>
                  </a:lnTo>
                  <a:lnTo>
                    <a:pt x="1826" y="812"/>
                  </a:lnTo>
                  <a:lnTo>
                    <a:pt x="1826" y="813"/>
                  </a:lnTo>
                  <a:lnTo>
                    <a:pt x="1828" y="813"/>
                  </a:lnTo>
                  <a:lnTo>
                    <a:pt x="1829" y="812"/>
                  </a:lnTo>
                  <a:lnTo>
                    <a:pt x="1829" y="810"/>
                  </a:lnTo>
                  <a:lnTo>
                    <a:pt x="1831" y="807"/>
                  </a:lnTo>
                  <a:lnTo>
                    <a:pt x="1832" y="807"/>
                  </a:lnTo>
                  <a:lnTo>
                    <a:pt x="1834" y="807"/>
                  </a:lnTo>
                  <a:lnTo>
                    <a:pt x="1834" y="805"/>
                  </a:lnTo>
                  <a:lnTo>
                    <a:pt x="1835" y="807"/>
                  </a:lnTo>
                  <a:lnTo>
                    <a:pt x="1835" y="809"/>
                  </a:lnTo>
                  <a:lnTo>
                    <a:pt x="1835" y="810"/>
                  </a:lnTo>
                  <a:lnTo>
                    <a:pt x="1834" y="810"/>
                  </a:lnTo>
                  <a:lnTo>
                    <a:pt x="1835" y="812"/>
                  </a:lnTo>
                  <a:lnTo>
                    <a:pt x="1834" y="812"/>
                  </a:lnTo>
                  <a:lnTo>
                    <a:pt x="1834" y="813"/>
                  </a:lnTo>
                  <a:lnTo>
                    <a:pt x="1834" y="815"/>
                  </a:lnTo>
                  <a:lnTo>
                    <a:pt x="1832" y="815"/>
                  </a:lnTo>
                  <a:lnTo>
                    <a:pt x="1831" y="815"/>
                  </a:lnTo>
                  <a:lnTo>
                    <a:pt x="1829" y="816"/>
                  </a:lnTo>
                  <a:lnTo>
                    <a:pt x="1828" y="816"/>
                  </a:lnTo>
                  <a:lnTo>
                    <a:pt x="1828" y="818"/>
                  </a:lnTo>
                  <a:lnTo>
                    <a:pt x="1826" y="818"/>
                  </a:lnTo>
                  <a:lnTo>
                    <a:pt x="1826" y="819"/>
                  </a:lnTo>
                  <a:lnTo>
                    <a:pt x="1825" y="819"/>
                  </a:lnTo>
                  <a:lnTo>
                    <a:pt x="1825" y="821"/>
                  </a:lnTo>
                  <a:lnTo>
                    <a:pt x="1823" y="821"/>
                  </a:lnTo>
                  <a:lnTo>
                    <a:pt x="1822" y="821"/>
                  </a:lnTo>
                  <a:lnTo>
                    <a:pt x="1820" y="821"/>
                  </a:lnTo>
                  <a:lnTo>
                    <a:pt x="1819" y="821"/>
                  </a:lnTo>
                  <a:lnTo>
                    <a:pt x="1819" y="819"/>
                  </a:lnTo>
                  <a:lnTo>
                    <a:pt x="1820" y="818"/>
                  </a:lnTo>
                  <a:lnTo>
                    <a:pt x="1819" y="818"/>
                  </a:lnTo>
                  <a:lnTo>
                    <a:pt x="1819" y="819"/>
                  </a:lnTo>
                  <a:lnTo>
                    <a:pt x="1817" y="819"/>
                  </a:lnTo>
                  <a:lnTo>
                    <a:pt x="1817" y="818"/>
                  </a:lnTo>
                  <a:lnTo>
                    <a:pt x="1815" y="818"/>
                  </a:lnTo>
                  <a:lnTo>
                    <a:pt x="1817" y="816"/>
                  </a:lnTo>
                  <a:lnTo>
                    <a:pt x="1815" y="816"/>
                  </a:lnTo>
                  <a:lnTo>
                    <a:pt x="1815" y="818"/>
                  </a:lnTo>
                  <a:lnTo>
                    <a:pt x="1815" y="819"/>
                  </a:lnTo>
                  <a:lnTo>
                    <a:pt x="1814" y="819"/>
                  </a:lnTo>
                  <a:lnTo>
                    <a:pt x="1812" y="819"/>
                  </a:lnTo>
                  <a:lnTo>
                    <a:pt x="1812" y="821"/>
                  </a:lnTo>
                  <a:lnTo>
                    <a:pt x="1814" y="821"/>
                  </a:lnTo>
                  <a:lnTo>
                    <a:pt x="1815" y="821"/>
                  </a:lnTo>
                  <a:lnTo>
                    <a:pt x="1817" y="821"/>
                  </a:lnTo>
                  <a:lnTo>
                    <a:pt x="1817" y="822"/>
                  </a:lnTo>
                  <a:lnTo>
                    <a:pt x="1817" y="824"/>
                  </a:lnTo>
                  <a:lnTo>
                    <a:pt x="1815" y="824"/>
                  </a:lnTo>
                  <a:lnTo>
                    <a:pt x="1814" y="824"/>
                  </a:lnTo>
                  <a:lnTo>
                    <a:pt x="1812" y="824"/>
                  </a:lnTo>
                  <a:lnTo>
                    <a:pt x="1812" y="825"/>
                  </a:lnTo>
                  <a:lnTo>
                    <a:pt x="1814" y="825"/>
                  </a:lnTo>
                  <a:lnTo>
                    <a:pt x="1814" y="827"/>
                  </a:lnTo>
                  <a:lnTo>
                    <a:pt x="1812" y="827"/>
                  </a:lnTo>
                  <a:lnTo>
                    <a:pt x="1811" y="828"/>
                  </a:lnTo>
                  <a:lnTo>
                    <a:pt x="1809" y="828"/>
                  </a:lnTo>
                  <a:lnTo>
                    <a:pt x="1809" y="830"/>
                  </a:lnTo>
                  <a:lnTo>
                    <a:pt x="1808" y="830"/>
                  </a:lnTo>
                  <a:lnTo>
                    <a:pt x="1808" y="828"/>
                  </a:lnTo>
                  <a:lnTo>
                    <a:pt x="1806" y="828"/>
                  </a:lnTo>
                  <a:lnTo>
                    <a:pt x="1806" y="827"/>
                  </a:lnTo>
                  <a:lnTo>
                    <a:pt x="1805" y="827"/>
                  </a:lnTo>
                  <a:lnTo>
                    <a:pt x="1805" y="825"/>
                  </a:lnTo>
                  <a:lnTo>
                    <a:pt x="1803" y="825"/>
                  </a:lnTo>
                  <a:lnTo>
                    <a:pt x="1805" y="827"/>
                  </a:lnTo>
                  <a:lnTo>
                    <a:pt x="1805" y="828"/>
                  </a:lnTo>
                  <a:lnTo>
                    <a:pt x="1806" y="830"/>
                  </a:lnTo>
                  <a:lnTo>
                    <a:pt x="1808" y="830"/>
                  </a:lnTo>
                  <a:lnTo>
                    <a:pt x="1809" y="831"/>
                  </a:lnTo>
                  <a:lnTo>
                    <a:pt x="1809" y="830"/>
                  </a:lnTo>
                  <a:lnTo>
                    <a:pt x="1811" y="830"/>
                  </a:lnTo>
                  <a:lnTo>
                    <a:pt x="1812" y="830"/>
                  </a:lnTo>
                  <a:lnTo>
                    <a:pt x="1812" y="828"/>
                  </a:lnTo>
                  <a:lnTo>
                    <a:pt x="1814" y="828"/>
                  </a:lnTo>
                  <a:lnTo>
                    <a:pt x="1814" y="830"/>
                  </a:lnTo>
                  <a:lnTo>
                    <a:pt x="1815" y="830"/>
                  </a:lnTo>
                  <a:lnTo>
                    <a:pt x="1817" y="830"/>
                  </a:lnTo>
                  <a:lnTo>
                    <a:pt x="1817" y="831"/>
                  </a:lnTo>
                  <a:lnTo>
                    <a:pt x="1815" y="833"/>
                  </a:lnTo>
                  <a:lnTo>
                    <a:pt x="1814" y="833"/>
                  </a:lnTo>
                  <a:lnTo>
                    <a:pt x="1814" y="834"/>
                  </a:lnTo>
                  <a:lnTo>
                    <a:pt x="1812" y="834"/>
                  </a:lnTo>
                  <a:lnTo>
                    <a:pt x="1812" y="836"/>
                  </a:lnTo>
                  <a:lnTo>
                    <a:pt x="1811" y="836"/>
                  </a:lnTo>
                  <a:lnTo>
                    <a:pt x="1809" y="836"/>
                  </a:lnTo>
                  <a:lnTo>
                    <a:pt x="1809" y="834"/>
                  </a:lnTo>
                  <a:lnTo>
                    <a:pt x="1808" y="834"/>
                  </a:lnTo>
                  <a:lnTo>
                    <a:pt x="1809" y="836"/>
                  </a:lnTo>
                  <a:lnTo>
                    <a:pt x="1805" y="834"/>
                  </a:lnTo>
                  <a:lnTo>
                    <a:pt x="1805" y="836"/>
                  </a:lnTo>
                  <a:lnTo>
                    <a:pt x="1802" y="836"/>
                  </a:lnTo>
                  <a:lnTo>
                    <a:pt x="1800" y="836"/>
                  </a:lnTo>
                  <a:lnTo>
                    <a:pt x="1799" y="836"/>
                  </a:lnTo>
                  <a:lnTo>
                    <a:pt x="1799" y="837"/>
                  </a:lnTo>
                  <a:lnTo>
                    <a:pt x="1797" y="839"/>
                  </a:lnTo>
                  <a:lnTo>
                    <a:pt x="1796" y="839"/>
                  </a:lnTo>
                  <a:lnTo>
                    <a:pt x="1794" y="839"/>
                  </a:lnTo>
                  <a:lnTo>
                    <a:pt x="1796" y="837"/>
                  </a:lnTo>
                  <a:lnTo>
                    <a:pt x="1796" y="836"/>
                  </a:lnTo>
                  <a:lnTo>
                    <a:pt x="1796" y="834"/>
                  </a:lnTo>
                  <a:lnTo>
                    <a:pt x="1794" y="834"/>
                  </a:lnTo>
                  <a:lnTo>
                    <a:pt x="1794" y="836"/>
                  </a:lnTo>
                  <a:lnTo>
                    <a:pt x="1794" y="837"/>
                  </a:lnTo>
                  <a:lnTo>
                    <a:pt x="1793" y="837"/>
                  </a:lnTo>
                  <a:lnTo>
                    <a:pt x="1793" y="839"/>
                  </a:lnTo>
                  <a:lnTo>
                    <a:pt x="1794" y="839"/>
                  </a:lnTo>
                  <a:lnTo>
                    <a:pt x="1794" y="840"/>
                  </a:lnTo>
                  <a:lnTo>
                    <a:pt x="1791" y="842"/>
                  </a:lnTo>
                  <a:lnTo>
                    <a:pt x="1793" y="840"/>
                  </a:lnTo>
                  <a:lnTo>
                    <a:pt x="1790" y="842"/>
                  </a:lnTo>
                  <a:lnTo>
                    <a:pt x="1790" y="843"/>
                  </a:lnTo>
                  <a:lnTo>
                    <a:pt x="1788" y="843"/>
                  </a:lnTo>
                  <a:lnTo>
                    <a:pt x="1787" y="843"/>
                  </a:lnTo>
                  <a:lnTo>
                    <a:pt x="1785" y="845"/>
                  </a:lnTo>
                  <a:lnTo>
                    <a:pt x="1784" y="846"/>
                  </a:lnTo>
                  <a:lnTo>
                    <a:pt x="1784" y="848"/>
                  </a:lnTo>
                  <a:lnTo>
                    <a:pt x="1782" y="848"/>
                  </a:lnTo>
                  <a:lnTo>
                    <a:pt x="1782" y="849"/>
                  </a:lnTo>
                  <a:lnTo>
                    <a:pt x="1781" y="852"/>
                  </a:lnTo>
                  <a:lnTo>
                    <a:pt x="1781" y="851"/>
                  </a:lnTo>
                  <a:lnTo>
                    <a:pt x="1779" y="851"/>
                  </a:lnTo>
                  <a:lnTo>
                    <a:pt x="1779" y="852"/>
                  </a:lnTo>
                  <a:lnTo>
                    <a:pt x="1779" y="854"/>
                  </a:lnTo>
                  <a:lnTo>
                    <a:pt x="1779" y="855"/>
                  </a:lnTo>
                  <a:lnTo>
                    <a:pt x="1778" y="855"/>
                  </a:lnTo>
                  <a:lnTo>
                    <a:pt x="1776" y="855"/>
                  </a:lnTo>
                  <a:lnTo>
                    <a:pt x="1775" y="854"/>
                  </a:lnTo>
                  <a:lnTo>
                    <a:pt x="1773" y="854"/>
                  </a:lnTo>
                  <a:lnTo>
                    <a:pt x="1772" y="855"/>
                  </a:lnTo>
                  <a:lnTo>
                    <a:pt x="1770" y="854"/>
                  </a:lnTo>
                  <a:lnTo>
                    <a:pt x="1770" y="855"/>
                  </a:lnTo>
                  <a:lnTo>
                    <a:pt x="1769" y="855"/>
                  </a:lnTo>
                  <a:lnTo>
                    <a:pt x="1767" y="855"/>
                  </a:lnTo>
                  <a:lnTo>
                    <a:pt x="1766" y="855"/>
                  </a:lnTo>
                  <a:lnTo>
                    <a:pt x="1766" y="857"/>
                  </a:lnTo>
                  <a:lnTo>
                    <a:pt x="1764" y="857"/>
                  </a:lnTo>
                  <a:lnTo>
                    <a:pt x="1762" y="858"/>
                  </a:lnTo>
                  <a:lnTo>
                    <a:pt x="1759" y="860"/>
                  </a:lnTo>
                  <a:lnTo>
                    <a:pt x="1758" y="862"/>
                  </a:lnTo>
                  <a:lnTo>
                    <a:pt x="1753" y="865"/>
                  </a:lnTo>
                  <a:lnTo>
                    <a:pt x="1750" y="866"/>
                  </a:lnTo>
                  <a:lnTo>
                    <a:pt x="1750" y="868"/>
                  </a:lnTo>
                  <a:lnTo>
                    <a:pt x="1749" y="871"/>
                  </a:lnTo>
                  <a:lnTo>
                    <a:pt x="1749" y="869"/>
                  </a:lnTo>
                  <a:lnTo>
                    <a:pt x="1747" y="869"/>
                  </a:lnTo>
                  <a:lnTo>
                    <a:pt x="1749" y="868"/>
                  </a:lnTo>
                  <a:lnTo>
                    <a:pt x="1749" y="866"/>
                  </a:lnTo>
                  <a:lnTo>
                    <a:pt x="1747" y="868"/>
                  </a:lnTo>
                  <a:lnTo>
                    <a:pt x="1747" y="869"/>
                  </a:lnTo>
                  <a:lnTo>
                    <a:pt x="1747" y="871"/>
                  </a:lnTo>
                  <a:lnTo>
                    <a:pt x="1747" y="872"/>
                  </a:lnTo>
                  <a:lnTo>
                    <a:pt x="1746" y="872"/>
                  </a:lnTo>
                  <a:lnTo>
                    <a:pt x="1744" y="872"/>
                  </a:lnTo>
                  <a:lnTo>
                    <a:pt x="1746" y="874"/>
                  </a:lnTo>
                  <a:lnTo>
                    <a:pt x="1744" y="875"/>
                  </a:lnTo>
                  <a:lnTo>
                    <a:pt x="1743" y="875"/>
                  </a:lnTo>
                  <a:lnTo>
                    <a:pt x="1743" y="877"/>
                  </a:lnTo>
                  <a:lnTo>
                    <a:pt x="1741" y="877"/>
                  </a:lnTo>
                  <a:lnTo>
                    <a:pt x="1741" y="875"/>
                  </a:lnTo>
                  <a:lnTo>
                    <a:pt x="1740" y="875"/>
                  </a:lnTo>
                  <a:lnTo>
                    <a:pt x="1740" y="877"/>
                  </a:lnTo>
                  <a:lnTo>
                    <a:pt x="1738" y="877"/>
                  </a:lnTo>
                  <a:lnTo>
                    <a:pt x="1738" y="878"/>
                  </a:lnTo>
                  <a:lnTo>
                    <a:pt x="1737" y="880"/>
                  </a:lnTo>
                  <a:lnTo>
                    <a:pt x="1735" y="880"/>
                  </a:lnTo>
                  <a:lnTo>
                    <a:pt x="1735" y="881"/>
                  </a:lnTo>
                  <a:lnTo>
                    <a:pt x="1734" y="883"/>
                  </a:lnTo>
                  <a:lnTo>
                    <a:pt x="1732" y="883"/>
                  </a:lnTo>
                  <a:lnTo>
                    <a:pt x="1732" y="881"/>
                  </a:lnTo>
                  <a:lnTo>
                    <a:pt x="1731" y="880"/>
                  </a:lnTo>
                  <a:lnTo>
                    <a:pt x="1731" y="881"/>
                  </a:lnTo>
                  <a:lnTo>
                    <a:pt x="1731" y="883"/>
                  </a:lnTo>
                  <a:lnTo>
                    <a:pt x="1732" y="883"/>
                  </a:lnTo>
                  <a:lnTo>
                    <a:pt x="1732" y="884"/>
                  </a:lnTo>
                  <a:lnTo>
                    <a:pt x="1731" y="884"/>
                  </a:lnTo>
                  <a:lnTo>
                    <a:pt x="1729" y="884"/>
                  </a:lnTo>
                  <a:lnTo>
                    <a:pt x="1728" y="884"/>
                  </a:lnTo>
                  <a:lnTo>
                    <a:pt x="1728" y="886"/>
                  </a:lnTo>
                  <a:lnTo>
                    <a:pt x="1726" y="886"/>
                  </a:lnTo>
                  <a:lnTo>
                    <a:pt x="1726" y="889"/>
                  </a:lnTo>
                  <a:lnTo>
                    <a:pt x="1725" y="889"/>
                  </a:lnTo>
                  <a:lnTo>
                    <a:pt x="1725" y="886"/>
                  </a:lnTo>
                  <a:lnTo>
                    <a:pt x="1723" y="886"/>
                  </a:lnTo>
                  <a:lnTo>
                    <a:pt x="1725" y="889"/>
                  </a:lnTo>
                  <a:lnTo>
                    <a:pt x="1723" y="889"/>
                  </a:lnTo>
                  <a:lnTo>
                    <a:pt x="1722" y="890"/>
                  </a:lnTo>
                  <a:lnTo>
                    <a:pt x="1722" y="889"/>
                  </a:lnTo>
                  <a:lnTo>
                    <a:pt x="1720" y="889"/>
                  </a:lnTo>
                  <a:lnTo>
                    <a:pt x="1720" y="890"/>
                  </a:lnTo>
                  <a:lnTo>
                    <a:pt x="1719" y="890"/>
                  </a:lnTo>
                  <a:lnTo>
                    <a:pt x="1717" y="889"/>
                  </a:lnTo>
                  <a:lnTo>
                    <a:pt x="1717" y="890"/>
                  </a:lnTo>
                  <a:lnTo>
                    <a:pt x="1716" y="889"/>
                  </a:lnTo>
                  <a:lnTo>
                    <a:pt x="1714" y="889"/>
                  </a:lnTo>
                  <a:lnTo>
                    <a:pt x="1714" y="890"/>
                  </a:lnTo>
                  <a:lnTo>
                    <a:pt x="1716" y="890"/>
                  </a:lnTo>
                  <a:lnTo>
                    <a:pt x="1717" y="892"/>
                  </a:lnTo>
                  <a:lnTo>
                    <a:pt x="1719" y="892"/>
                  </a:lnTo>
                  <a:lnTo>
                    <a:pt x="1717" y="893"/>
                  </a:lnTo>
                  <a:lnTo>
                    <a:pt x="1717" y="895"/>
                  </a:lnTo>
                  <a:lnTo>
                    <a:pt x="1716" y="895"/>
                  </a:lnTo>
                  <a:lnTo>
                    <a:pt x="1714" y="896"/>
                  </a:lnTo>
                  <a:lnTo>
                    <a:pt x="1714" y="895"/>
                  </a:lnTo>
                  <a:lnTo>
                    <a:pt x="1713" y="895"/>
                  </a:lnTo>
                  <a:lnTo>
                    <a:pt x="1713" y="893"/>
                  </a:lnTo>
                  <a:lnTo>
                    <a:pt x="1711" y="892"/>
                  </a:lnTo>
                  <a:lnTo>
                    <a:pt x="1711" y="893"/>
                  </a:lnTo>
                  <a:lnTo>
                    <a:pt x="1711" y="895"/>
                  </a:lnTo>
                  <a:lnTo>
                    <a:pt x="1711" y="896"/>
                  </a:lnTo>
                  <a:lnTo>
                    <a:pt x="1713" y="896"/>
                  </a:lnTo>
                  <a:lnTo>
                    <a:pt x="1713" y="898"/>
                  </a:lnTo>
                  <a:lnTo>
                    <a:pt x="1711" y="898"/>
                  </a:lnTo>
                  <a:lnTo>
                    <a:pt x="1709" y="899"/>
                  </a:lnTo>
                  <a:lnTo>
                    <a:pt x="1708" y="901"/>
                  </a:lnTo>
                  <a:lnTo>
                    <a:pt x="1708" y="902"/>
                  </a:lnTo>
                  <a:lnTo>
                    <a:pt x="1706" y="902"/>
                  </a:lnTo>
                  <a:lnTo>
                    <a:pt x="1705" y="902"/>
                  </a:lnTo>
                  <a:lnTo>
                    <a:pt x="1705" y="904"/>
                  </a:lnTo>
                  <a:lnTo>
                    <a:pt x="1706" y="904"/>
                  </a:lnTo>
                  <a:lnTo>
                    <a:pt x="1705" y="905"/>
                  </a:lnTo>
                  <a:lnTo>
                    <a:pt x="1703" y="905"/>
                  </a:lnTo>
                  <a:lnTo>
                    <a:pt x="1703" y="904"/>
                  </a:lnTo>
                  <a:lnTo>
                    <a:pt x="1702" y="904"/>
                  </a:lnTo>
                  <a:lnTo>
                    <a:pt x="1702" y="905"/>
                  </a:lnTo>
                  <a:lnTo>
                    <a:pt x="1703" y="905"/>
                  </a:lnTo>
                  <a:lnTo>
                    <a:pt x="1703" y="907"/>
                  </a:lnTo>
                  <a:lnTo>
                    <a:pt x="1702" y="907"/>
                  </a:lnTo>
                  <a:lnTo>
                    <a:pt x="1702" y="908"/>
                  </a:lnTo>
                  <a:lnTo>
                    <a:pt x="1700" y="908"/>
                  </a:lnTo>
                  <a:lnTo>
                    <a:pt x="1699" y="908"/>
                  </a:lnTo>
                  <a:lnTo>
                    <a:pt x="1699" y="907"/>
                  </a:lnTo>
                  <a:lnTo>
                    <a:pt x="1697" y="907"/>
                  </a:lnTo>
                  <a:lnTo>
                    <a:pt x="1697" y="908"/>
                  </a:lnTo>
                  <a:lnTo>
                    <a:pt x="1699" y="908"/>
                  </a:lnTo>
                  <a:lnTo>
                    <a:pt x="1699" y="910"/>
                  </a:lnTo>
                  <a:lnTo>
                    <a:pt x="1697" y="910"/>
                  </a:lnTo>
                  <a:lnTo>
                    <a:pt x="1696" y="912"/>
                  </a:lnTo>
                  <a:lnTo>
                    <a:pt x="1696" y="913"/>
                  </a:lnTo>
                  <a:lnTo>
                    <a:pt x="1696" y="915"/>
                  </a:lnTo>
                  <a:lnTo>
                    <a:pt x="1694" y="916"/>
                  </a:lnTo>
                  <a:lnTo>
                    <a:pt x="1694" y="918"/>
                  </a:lnTo>
                  <a:lnTo>
                    <a:pt x="1696" y="919"/>
                  </a:lnTo>
                  <a:lnTo>
                    <a:pt x="1694" y="921"/>
                  </a:lnTo>
                  <a:lnTo>
                    <a:pt x="1693" y="922"/>
                  </a:lnTo>
                  <a:lnTo>
                    <a:pt x="1691" y="922"/>
                  </a:lnTo>
                  <a:lnTo>
                    <a:pt x="1691" y="924"/>
                  </a:lnTo>
                  <a:lnTo>
                    <a:pt x="1690" y="922"/>
                  </a:lnTo>
                  <a:lnTo>
                    <a:pt x="1690" y="924"/>
                  </a:lnTo>
                  <a:lnTo>
                    <a:pt x="1690" y="925"/>
                  </a:lnTo>
                  <a:lnTo>
                    <a:pt x="1690" y="927"/>
                  </a:lnTo>
                  <a:lnTo>
                    <a:pt x="1691" y="927"/>
                  </a:lnTo>
                  <a:lnTo>
                    <a:pt x="1690" y="928"/>
                  </a:lnTo>
                  <a:lnTo>
                    <a:pt x="1690" y="930"/>
                  </a:lnTo>
                  <a:lnTo>
                    <a:pt x="1688" y="931"/>
                  </a:lnTo>
                  <a:lnTo>
                    <a:pt x="1688" y="933"/>
                  </a:lnTo>
                  <a:lnTo>
                    <a:pt x="1688" y="934"/>
                  </a:lnTo>
                  <a:lnTo>
                    <a:pt x="1688" y="936"/>
                  </a:lnTo>
                  <a:lnTo>
                    <a:pt x="1687" y="934"/>
                  </a:lnTo>
                  <a:lnTo>
                    <a:pt x="1687" y="936"/>
                  </a:lnTo>
                  <a:lnTo>
                    <a:pt x="1687" y="937"/>
                  </a:lnTo>
                  <a:lnTo>
                    <a:pt x="1688" y="936"/>
                  </a:lnTo>
                  <a:lnTo>
                    <a:pt x="1688" y="937"/>
                  </a:lnTo>
                  <a:lnTo>
                    <a:pt x="1688" y="939"/>
                  </a:lnTo>
                  <a:lnTo>
                    <a:pt x="1688" y="940"/>
                  </a:lnTo>
                  <a:lnTo>
                    <a:pt x="1688" y="942"/>
                  </a:lnTo>
                  <a:lnTo>
                    <a:pt x="1688" y="943"/>
                  </a:lnTo>
                  <a:lnTo>
                    <a:pt x="1688" y="945"/>
                  </a:lnTo>
                  <a:lnTo>
                    <a:pt x="1688" y="946"/>
                  </a:lnTo>
                  <a:lnTo>
                    <a:pt x="1688" y="948"/>
                  </a:lnTo>
                  <a:lnTo>
                    <a:pt x="1688" y="951"/>
                  </a:lnTo>
                  <a:lnTo>
                    <a:pt x="1687" y="952"/>
                  </a:lnTo>
                  <a:lnTo>
                    <a:pt x="1688" y="952"/>
                  </a:lnTo>
                  <a:lnTo>
                    <a:pt x="1688" y="954"/>
                  </a:lnTo>
                  <a:lnTo>
                    <a:pt x="1688" y="955"/>
                  </a:lnTo>
                  <a:lnTo>
                    <a:pt x="1688" y="957"/>
                  </a:lnTo>
                  <a:lnTo>
                    <a:pt x="1688" y="958"/>
                  </a:lnTo>
                  <a:lnTo>
                    <a:pt x="1688" y="960"/>
                  </a:lnTo>
                  <a:lnTo>
                    <a:pt x="1688" y="961"/>
                  </a:lnTo>
                  <a:lnTo>
                    <a:pt x="1690" y="965"/>
                  </a:lnTo>
                  <a:lnTo>
                    <a:pt x="1690" y="968"/>
                  </a:lnTo>
                  <a:lnTo>
                    <a:pt x="1690" y="971"/>
                  </a:lnTo>
                  <a:lnTo>
                    <a:pt x="1691" y="971"/>
                  </a:lnTo>
                  <a:lnTo>
                    <a:pt x="1691" y="972"/>
                  </a:lnTo>
                  <a:lnTo>
                    <a:pt x="1691" y="974"/>
                  </a:lnTo>
                  <a:lnTo>
                    <a:pt x="1693" y="978"/>
                  </a:lnTo>
                  <a:lnTo>
                    <a:pt x="1694" y="980"/>
                  </a:lnTo>
                  <a:lnTo>
                    <a:pt x="1694" y="983"/>
                  </a:lnTo>
                  <a:lnTo>
                    <a:pt x="1693" y="983"/>
                  </a:lnTo>
                  <a:lnTo>
                    <a:pt x="1691" y="983"/>
                  </a:lnTo>
                  <a:lnTo>
                    <a:pt x="1691" y="984"/>
                  </a:lnTo>
                  <a:lnTo>
                    <a:pt x="1691" y="986"/>
                  </a:lnTo>
                  <a:lnTo>
                    <a:pt x="1693" y="984"/>
                  </a:lnTo>
                  <a:lnTo>
                    <a:pt x="1694" y="983"/>
                  </a:lnTo>
                  <a:lnTo>
                    <a:pt x="1694" y="984"/>
                  </a:lnTo>
                  <a:lnTo>
                    <a:pt x="1694" y="986"/>
                  </a:lnTo>
                  <a:lnTo>
                    <a:pt x="1693" y="987"/>
                  </a:lnTo>
                  <a:lnTo>
                    <a:pt x="1693" y="990"/>
                  </a:lnTo>
                  <a:lnTo>
                    <a:pt x="1693" y="993"/>
                  </a:lnTo>
                  <a:lnTo>
                    <a:pt x="1691" y="989"/>
                  </a:lnTo>
                  <a:lnTo>
                    <a:pt x="1691" y="990"/>
                  </a:lnTo>
                  <a:lnTo>
                    <a:pt x="1693" y="999"/>
                  </a:lnTo>
                  <a:lnTo>
                    <a:pt x="1696" y="1007"/>
                  </a:lnTo>
                  <a:lnTo>
                    <a:pt x="1696" y="1008"/>
                  </a:lnTo>
                  <a:lnTo>
                    <a:pt x="1697" y="1016"/>
                  </a:lnTo>
                  <a:lnTo>
                    <a:pt x="1696" y="1010"/>
                  </a:lnTo>
                  <a:lnTo>
                    <a:pt x="1696" y="1011"/>
                  </a:lnTo>
                  <a:lnTo>
                    <a:pt x="1696" y="1013"/>
                  </a:lnTo>
                  <a:lnTo>
                    <a:pt x="1696" y="1015"/>
                  </a:lnTo>
                  <a:lnTo>
                    <a:pt x="1697" y="1016"/>
                  </a:lnTo>
                  <a:lnTo>
                    <a:pt x="1697" y="1018"/>
                  </a:lnTo>
                  <a:lnTo>
                    <a:pt x="1697" y="1019"/>
                  </a:lnTo>
                  <a:lnTo>
                    <a:pt x="1697" y="1021"/>
                  </a:lnTo>
                  <a:lnTo>
                    <a:pt x="1699" y="1022"/>
                  </a:lnTo>
                  <a:lnTo>
                    <a:pt x="1699" y="1024"/>
                  </a:lnTo>
                  <a:lnTo>
                    <a:pt x="1697" y="1024"/>
                  </a:lnTo>
                  <a:lnTo>
                    <a:pt x="1697" y="1025"/>
                  </a:lnTo>
                  <a:lnTo>
                    <a:pt x="1699" y="1025"/>
                  </a:lnTo>
                  <a:lnTo>
                    <a:pt x="1699" y="1028"/>
                  </a:lnTo>
                  <a:lnTo>
                    <a:pt x="1699" y="1030"/>
                  </a:lnTo>
                  <a:lnTo>
                    <a:pt x="1697" y="1033"/>
                  </a:lnTo>
                  <a:lnTo>
                    <a:pt x="1697" y="1034"/>
                  </a:lnTo>
                  <a:lnTo>
                    <a:pt x="1696" y="1037"/>
                  </a:lnTo>
                  <a:lnTo>
                    <a:pt x="1696" y="1039"/>
                  </a:lnTo>
                  <a:lnTo>
                    <a:pt x="1696" y="1040"/>
                  </a:lnTo>
                  <a:lnTo>
                    <a:pt x="1694" y="1043"/>
                  </a:lnTo>
                  <a:lnTo>
                    <a:pt x="1694" y="1045"/>
                  </a:lnTo>
                  <a:lnTo>
                    <a:pt x="1693" y="1052"/>
                  </a:lnTo>
                  <a:lnTo>
                    <a:pt x="1693" y="1051"/>
                  </a:lnTo>
                  <a:lnTo>
                    <a:pt x="1693" y="1049"/>
                  </a:lnTo>
                  <a:lnTo>
                    <a:pt x="1691" y="1051"/>
                  </a:lnTo>
                  <a:lnTo>
                    <a:pt x="1691" y="1052"/>
                  </a:lnTo>
                  <a:lnTo>
                    <a:pt x="1691" y="1054"/>
                  </a:lnTo>
                  <a:lnTo>
                    <a:pt x="1690" y="1054"/>
                  </a:lnTo>
                  <a:lnTo>
                    <a:pt x="1690" y="1055"/>
                  </a:lnTo>
                  <a:lnTo>
                    <a:pt x="1688" y="1055"/>
                  </a:lnTo>
                  <a:lnTo>
                    <a:pt x="1688" y="1057"/>
                  </a:lnTo>
                  <a:lnTo>
                    <a:pt x="1688" y="1058"/>
                  </a:lnTo>
                  <a:lnTo>
                    <a:pt x="1687" y="1058"/>
                  </a:lnTo>
                  <a:lnTo>
                    <a:pt x="1687" y="1060"/>
                  </a:lnTo>
                  <a:lnTo>
                    <a:pt x="1687" y="1061"/>
                  </a:lnTo>
                  <a:lnTo>
                    <a:pt x="1687" y="1063"/>
                  </a:lnTo>
                  <a:lnTo>
                    <a:pt x="1687" y="1064"/>
                  </a:lnTo>
                  <a:lnTo>
                    <a:pt x="1685" y="1064"/>
                  </a:lnTo>
                  <a:lnTo>
                    <a:pt x="1684" y="1064"/>
                  </a:lnTo>
                  <a:lnTo>
                    <a:pt x="1682" y="1066"/>
                  </a:lnTo>
                  <a:lnTo>
                    <a:pt x="1682" y="1064"/>
                  </a:lnTo>
                  <a:lnTo>
                    <a:pt x="1681" y="1064"/>
                  </a:lnTo>
                  <a:lnTo>
                    <a:pt x="1681" y="1066"/>
                  </a:lnTo>
                  <a:lnTo>
                    <a:pt x="1679" y="1066"/>
                  </a:lnTo>
                  <a:lnTo>
                    <a:pt x="1679" y="1068"/>
                  </a:lnTo>
                  <a:lnTo>
                    <a:pt x="1678" y="1068"/>
                  </a:lnTo>
                  <a:lnTo>
                    <a:pt x="1676" y="1068"/>
                  </a:lnTo>
                  <a:lnTo>
                    <a:pt x="1676" y="1066"/>
                  </a:lnTo>
                  <a:lnTo>
                    <a:pt x="1675" y="1066"/>
                  </a:lnTo>
                  <a:lnTo>
                    <a:pt x="1675" y="1064"/>
                  </a:lnTo>
                  <a:lnTo>
                    <a:pt x="1673" y="1063"/>
                  </a:lnTo>
                  <a:lnTo>
                    <a:pt x="1672" y="1063"/>
                  </a:lnTo>
                  <a:lnTo>
                    <a:pt x="1670" y="1061"/>
                  </a:lnTo>
                  <a:lnTo>
                    <a:pt x="1670" y="1060"/>
                  </a:lnTo>
                  <a:lnTo>
                    <a:pt x="1670" y="1058"/>
                  </a:lnTo>
                  <a:lnTo>
                    <a:pt x="1670" y="1057"/>
                  </a:lnTo>
                  <a:lnTo>
                    <a:pt x="1669" y="1057"/>
                  </a:lnTo>
                  <a:lnTo>
                    <a:pt x="1669" y="1055"/>
                  </a:lnTo>
                  <a:lnTo>
                    <a:pt x="1669" y="1054"/>
                  </a:lnTo>
                  <a:lnTo>
                    <a:pt x="1667" y="1054"/>
                  </a:lnTo>
                  <a:lnTo>
                    <a:pt x="1667" y="1052"/>
                  </a:lnTo>
                  <a:lnTo>
                    <a:pt x="1669" y="1052"/>
                  </a:lnTo>
                  <a:lnTo>
                    <a:pt x="1667" y="1051"/>
                  </a:lnTo>
                  <a:lnTo>
                    <a:pt x="1666" y="1051"/>
                  </a:lnTo>
                  <a:lnTo>
                    <a:pt x="1664" y="1051"/>
                  </a:lnTo>
                  <a:lnTo>
                    <a:pt x="1666" y="1049"/>
                  </a:lnTo>
                  <a:lnTo>
                    <a:pt x="1664" y="1049"/>
                  </a:lnTo>
                  <a:lnTo>
                    <a:pt x="1664" y="1048"/>
                  </a:lnTo>
                  <a:lnTo>
                    <a:pt x="1663" y="1049"/>
                  </a:lnTo>
                  <a:lnTo>
                    <a:pt x="1661" y="1049"/>
                  </a:lnTo>
                  <a:lnTo>
                    <a:pt x="1661" y="1048"/>
                  </a:lnTo>
                  <a:lnTo>
                    <a:pt x="1661" y="1046"/>
                  </a:lnTo>
                  <a:lnTo>
                    <a:pt x="1660" y="1045"/>
                  </a:lnTo>
                  <a:lnTo>
                    <a:pt x="1660" y="1043"/>
                  </a:lnTo>
                  <a:lnTo>
                    <a:pt x="1660" y="1040"/>
                  </a:lnTo>
                  <a:lnTo>
                    <a:pt x="1660" y="1039"/>
                  </a:lnTo>
                  <a:lnTo>
                    <a:pt x="1660" y="1037"/>
                  </a:lnTo>
                  <a:lnTo>
                    <a:pt x="1660" y="1036"/>
                  </a:lnTo>
                  <a:lnTo>
                    <a:pt x="1658" y="1036"/>
                  </a:lnTo>
                  <a:lnTo>
                    <a:pt x="1657" y="1036"/>
                  </a:lnTo>
                  <a:lnTo>
                    <a:pt x="1657" y="1034"/>
                  </a:lnTo>
                  <a:lnTo>
                    <a:pt x="1657" y="1033"/>
                  </a:lnTo>
                  <a:lnTo>
                    <a:pt x="1657" y="1031"/>
                  </a:lnTo>
                  <a:lnTo>
                    <a:pt x="1657" y="1030"/>
                  </a:lnTo>
                  <a:lnTo>
                    <a:pt x="1658" y="1027"/>
                  </a:lnTo>
                  <a:lnTo>
                    <a:pt x="1658" y="1025"/>
                  </a:lnTo>
                  <a:lnTo>
                    <a:pt x="1658" y="1024"/>
                  </a:lnTo>
                  <a:lnTo>
                    <a:pt x="1657" y="1024"/>
                  </a:lnTo>
                  <a:lnTo>
                    <a:pt x="1657" y="1025"/>
                  </a:lnTo>
                  <a:lnTo>
                    <a:pt x="1655" y="1024"/>
                  </a:lnTo>
                  <a:lnTo>
                    <a:pt x="1655" y="1022"/>
                  </a:lnTo>
                  <a:lnTo>
                    <a:pt x="1653" y="1022"/>
                  </a:lnTo>
                  <a:lnTo>
                    <a:pt x="1653" y="1024"/>
                  </a:lnTo>
                  <a:lnTo>
                    <a:pt x="1655" y="1024"/>
                  </a:lnTo>
                  <a:lnTo>
                    <a:pt x="1655" y="1025"/>
                  </a:lnTo>
                  <a:lnTo>
                    <a:pt x="1655" y="1027"/>
                  </a:lnTo>
                  <a:lnTo>
                    <a:pt x="1653" y="1027"/>
                  </a:lnTo>
                  <a:lnTo>
                    <a:pt x="1650" y="1027"/>
                  </a:lnTo>
                  <a:lnTo>
                    <a:pt x="1650" y="1025"/>
                  </a:lnTo>
                  <a:lnTo>
                    <a:pt x="1649" y="1021"/>
                  </a:lnTo>
                  <a:lnTo>
                    <a:pt x="1649" y="1019"/>
                  </a:lnTo>
                  <a:lnTo>
                    <a:pt x="1649" y="1018"/>
                  </a:lnTo>
                  <a:lnTo>
                    <a:pt x="1647" y="1018"/>
                  </a:lnTo>
                  <a:lnTo>
                    <a:pt x="1647" y="1016"/>
                  </a:lnTo>
                  <a:lnTo>
                    <a:pt x="1649" y="1016"/>
                  </a:lnTo>
                  <a:lnTo>
                    <a:pt x="1647" y="1015"/>
                  </a:lnTo>
                  <a:lnTo>
                    <a:pt x="1647" y="1013"/>
                  </a:lnTo>
                  <a:lnTo>
                    <a:pt x="1646" y="1011"/>
                  </a:lnTo>
                  <a:lnTo>
                    <a:pt x="1647" y="1010"/>
                  </a:lnTo>
                  <a:lnTo>
                    <a:pt x="1649" y="1010"/>
                  </a:lnTo>
                  <a:lnTo>
                    <a:pt x="1649" y="1008"/>
                  </a:lnTo>
                  <a:lnTo>
                    <a:pt x="1650" y="1007"/>
                  </a:lnTo>
                  <a:lnTo>
                    <a:pt x="1653" y="1005"/>
                  </a:lnTo>
                  <a:lnTo>
                    <a:pt x="1655" y="1004"/>
                  </a:lnTo>
                  <a:lnTo>
                    <a:pt x="1655" y="1002"/>
                  </a:lnTo>
                  <a:lnTo>
                    <a:pt x="1655" y="1001"/>
                  </a:lnTo>
                  <a:lnTo>
                    <a:pt x="1653" y="1001"/>
                  </a:lnTo>
                  <a:lnTo>
                    <a:pt x="1653" y="1002"/>
                  </a:lnTo>
                  <a:lnTo>
                    <a:pt x="1653" y="1004"/>
                  </a:lnTo>
                  <a:lnTo>
                    <a:pt x="1650" y="1004"/>
                  </a:lnTo>
                  <a:lnTo>
                    <a:pt x="1650" y="1002"/>
                  </a:lnTo>
                  <a:lnTo>
                    <a:pt x="1650" y="1001"/>
                  </a:lnTo>
                  <a:lnTo>
                    <a:pt x="1650" y="999"/>
                  </a:lnTo>
                  <a:lnTo>
                    <a:pt x="1649" y="999"/>
                  </a:lnTo>
                  <a:lnTo>
                    <a:pt x="1647" y="1001"/>
                  </a:lnTo>
                  <a:lnTo>
                    <a:pt x="1649" y="1001"/>
                  </a:lnTo>
                  <a:lnTo>
                    <a:pt x="1649" y="1002"/>
                  </a:lnTo>
                  <a:lnTo>
                    <a:pt x="1649" y="1004"/>
                  </a:lnTo>
                  <a:lnTo>
                    <a:pt x="1649" y="1005"/>
                  </a:lnTo>
                  <a:lnTo>
                    <a:pt x="1647" y="1007"/>
                  </a:lnTo>
                  <a:lnTo>
                    <a:pt x="1647" y="1005"/>
                  </a:lnTo>
                  <a:lnTo>
                    <a:pt x="1646" y="1005"/>
                  </a:lnTo>
                  <a:lnTo>
                    <a:pt x="1646" y="1004"/>
                  </a:lnTo>
                  <a:lnTo>
                    <a:pt x="1644" y="1002"/>
                  </a:lnTo>
                  <a:lnTo>
                    <a:pt x="1646" y="999"/>
                  </a:lnTo>
                  <a:lnTo>
                    <a:pt x="1647" y="998"/>
                  </a:lnTo>
                  <a:lnTo>
                    <a:pt x="1647" y="996"/>
                  </a:lnTo>
                  <a:lnTo>
                    <a:pt x="1647" y="995"/>
                  </a:lnTo>
                  <a:lnTo>
                    <a:pt x="1647" y="993"/>
                  </a:lnTo>
                  <a:lnTo>
                    <a:pt x="1649" y="993"/>
                  </a:lnTo>
                  <a:lnTo>
                    <a:pt x="1649" y="990"/>
                  </a:lnTo>
                  <a:lnTo>
                    <a:pt x="1650" y="989"/>
                  </a:lnTo>
                  <a:lnTo>
                    <a:pt x="1650" y="987"/>
                  </a:lnTo>
                  <a:lnTo>
                    <a:pt x="1653" y="986"/>
                  </a:lnTo>
                  <a:lnTo>
                    <a:pt x="1653" y="984"/>
                  </a:lnTo>
                  <a:lnTo>
                    <a:pt x="1653" y="983"/>
                  </a:lnTo>
                  <a:lnTo>
                    <a:pt x="1653" y="981"/>
                  </a:lnTo>
                  <a:lnTo>
                    <a:pt x="1655" y="981"/>
                  </a:lnTo>
                  <a:lnTo>
                    <a:pt x="1655" y="980"/>
                  </a:lnTo>
                  <a:lnTo>
                    <a:pt x="1653" y="980"/>
                  </a:lnTo>
                  <a:lnTo>
                    <a:pt x="1653" y="978"/>
                  </a:lnTo>
                  <a:lnTo>
                    <a:pt x="1655" y="978"/>
                  </a:lnTo>
                  <a:lnTo>
                    <a:pt x="1655" y="977"/>
                  </a:lnTo>
                  <a:lnTo>
                    <a:pt x="1655" y="975"/>
                  </a:lnTo>
                  <a:lnTo>
                    <a:pt x="1653" y="975"/>
                  </a:lnTo>
                  <a:lnTo>
                    <a:pt x="1653" y="974"/>
                  </a:lnTo>
                  <a:lnTo>
                    <a:pt x="1653" y="972"/>
                  </a:lnTo>
                  <a:lnTo>
                    <a:pt x="1653" y="971"/>
                  </a:lnTo>
                  <a:lnTo>
                    <a:pt x="1653" y="969"/>
                  </a:lnTo>
                  <a:lnTo>
                    <a:pt x="1650" y="969"/>
                  </a:lnTo>
                  <a:lnTo>
                    <a:pt x="1649" y="969"/>
                  </a:lnTo>
                  <a:lnTo>
                    <a:pt x="1647" y="969"/>
                  </a:lnTo>
                  <a:lnTo>
                    <a:pt x="1646" y="969"/>
                  </a:lnTo>
                  <a:lnTo>
                    <a:pt x="1646" y="968"/>
                  </a:lnTo>
                  <a:lnTo>
                    <a:pt x="1646" y="966"/>
                  </a:lnTo>
                  <a:lnTo>
                    <a:pt x="1644" y="965"/>
                  </a:lnTo>
                  <a:lnTo>
                    <a:pt x="1644" y="963"/>
                  </a:lnTo>
                  <a:lnTo>
                    <a:pt x="1643" y="963"/>
                  </a:lnTo>
                  <a:lnTo>
                    <a:pt x="1643" y="961"/>
                  </a:lnTo>
                  <a:lnTo>
                    <a:pt x="1641" y="961"/>
                  </a:lnTo>
                  <a:lnTo>
                    <a:pt x="1641" y="960"/>
                  </a:lnTo>
                  <a:lnTo>
                    <a:pt x="1641" y="958"/>
                  </a:lnTo>
                  <a:lnTo>
                    <a:pt x="1643" y="958"/>
                  </a:lnTo>
                  <a:lnTo>
                    <a:pt x="1641" y="957"/>
                  </a:lnTo>
                  <a:lnTo>
                    <a:pt x="1640" y="957"/>
                  </a:lnTo>
                  <a:lnTo>
                    <a:pt x="1640" y="955"/>
                  </a:lnTo>
                  <a:lnTo>
                    <a:pt x="1638" y="955"/>
                  </a:lnTo>
                  <a:lnTo>
                    <a:pt x="1638" y="954"/>
                  </a:lnTo>
                  <a:lnTo>
                    <a:pt x="1638" y="952"/>
                  </a:lnTo>
                  <a:lnTo>
                    <a:pt x="1638" y="951"/>
                  </a:lnTo>
                  <a:lnTo>
                    <a:pt x="1637" y="951"/>
                  </a:lnTo>
                  <a:lnTo>
                    <a:pt x="1635" y="949"/>
                  </a:lnTo>
                  <a:lnTo>
                    <a:pt x="1632" y="948"/>
                  </a:lnTo>
                  <a:lnTo>
                    <a:pt x="1631" y="948"/>
                  </a:lnTo>
                  <a:lnTo>
                    <a:pt x="1629" y="948"/>
                  </a:lnTo>
                  <a:lnTo>
                    <a:pt x="1628" y="948"/>
                  </a:lnTo>
                  <a:lnTo>
                    <a:pt x="1626" y="948"/>
                  </a:lnTo>
                  <a:lnTo>
                    <a:pt x="1625" y="948"/>
                  </a:lnTo>
                  <a:lnTo>
                    <a:pt x="1625" y="949"/>
                  </a:lnTo>
                  <a:lnTo>
                    <a:pt x="1625" y="951"/>
                  </a:lnTo>
                  <a:lnTo>
                    <a:pt x="1625" y="952"/>
                  </a:lnTo>
                  <a:lnTo>
                    <a:pt x="1623" y="952"/>
                  </a:lnTo>
                  <a:lnTo>
                    <a:pt x="1622" y="951"/>
                  </a:lnTo>
                  <a:lnTo>
                    <a:pt x="1620" y="952"/>
                  </a:lnTo>
                  <a:lnTo>
                    <a:pt x="1619" y="952"/>
                  </a:lnTo>
                  <a:lnTo>
                    <a:pt x="1617" y="954"/>
                  </a:lnTo>
                  <a:lnTo>
                    <a:pt x="1616" y="955"/>
                  </a:lnTo>
                  <a:lnTo>
                    <a:pt x="1614" y="955"/>
                  </a:lnTo>
                  <a:lnTo>
                    <a:pt x="1613" y="955"/>
                  </a:lnTo>
                  <a:lnTo>
                    <a:pt x="1611" y="955"/>
                  </a:lnTo>
                  <a:lnTo>
                    <a:pt x="1610" y="957"/>
                  </a:lnTo>
                  <a:lnTo>
                    <a:pt x="1608" y="957"/>
                  </a:lnTo>
                  <a:lnTo>
                    <a:pt x="1608" y="958"/>
                  </a:lnTo>
                  <a:lnTo>
                    <a:pt x="1607" y="958"/>
                  </a:lnTo>
                  <a:lnTo>
                    <a:pt x="1607" y="957"/>
                  </a:lnTo>
                  <a:lnTo>
                    <a:pt x="1605" y="957"/>
                  </a:lnTo>
                  <a:lnTo>
                    <a:pt x="1604" y="957"/>
                  </a:lnTo>
                  <a:lnTo>
                    <a:pt x="1604" y="954"/>
                  </a:lnTo>
                  <a:lnTo>
                    <a:pt x="1604" y="952"/>
                  </a:lnTo>
                  <a:lnTo>
                    <a:pt x="1604" y="951"/>
                  </a:lnTo>
                  <a:lnTo>
                    <a:pt x="1602" y="951"/>
                  </a:lnTo>
                  <a:lnTo>
                    <a:pt x="1602" y="949"/>
                  </a:lnTo>
                  <a:lnTo>
                    <a:pt x="1604" y="949"/>
                  </a:lnTo>
                  <a:lnTo>
                    <a:pt x="1604" y="948"/>
                  </a:lnTo>
                  <a:lnTo>
                    <a:pt x="1602" y="949"/>
                  </a:lnTo>
                  <a:lnTo>
                    <a:pt x="1600" y="949"/>
                  </a:lnTo>
                  <a:lnTo>
                    <a:pt x="1599" y="948"/>
                  </a:lnTo>
                  <a:lnTo>
                    <a:pt x="1600" y="948"/>
                  </a:lnTo>
                  <a:lnTo>
                    <a:pt x="1602" y="948"/>
                  </a:lnTo>
                  <a:lnTo>
                    <a:pt x="1602" y="946"/>
                  </a:lnTo>
                  <a:lnTo>
                    <a:pt x="1600" y="946"/>
                  </a:lnTo>
                  <a:lnTo>
                    <a:pt x="1599" y="948"/>
                  </a:lnTo>
                  <a:lnTo>
                    <a:pt x="1599" y="946"/>
                  </a:lnTo>
                  <a:lnTo>
                    <a:pt x="1597" y="945"/>
                  </a:lnTo>
                  <a:lnTo>
                    <a:pt x="1599" y="945"/>
                  </a:lnTo>
                  <a:lnTo>
                    <a:pt x="1599" y="943"/>
                  </a:lnTo>
                  <a:lnTo>
                    <a:pt x="1597" y="943"/>
                  </a:lnTo>
                  <a:lnTo>
                    <a:pt x="1597" y="945"/>
                  </a:lnTo>
                  <a:lnTo>
                    <a:pt x="1597" y="946"/>
                  </a:lnTo>
                  <a:lnTo>
                    <a:pt x="1594" y="945"/>
                  </a:lnTo>
                  <a:lnTo>
                    <a:pt x="1593" y="943"/>
                  </a:lnTo>
                  <a:lnTo>
                    <a:pt x="1591" y="942"/>
                  </a:lnTo>
                  <a:lnTo>
                    <a:pt x="1590" y="942"/>
                  </a:lnTo>
                  <a:lnTo>
                    <a:pt x="1585" y="940"/>
                  </a:lnTo>
                  <a:lnTo>
                    <a:pt x="1587" y="940"/>
                  </a:lnTo>
                  <a:lnTo>
                    <a:pt x="1588" y="940"/>
                  </a:lnTo>
                  <a:lnTo>
                    <a:pt x="1588" y="939"/>
                  </a:lnTo>
                  <a:lnTo>
                    <a:pt x="1590" y="940"/>
                  </a:lnTo>
                  <a:lnTo>
                    <a:pt x="1591" y="940"/>
                  </a:lnTo>
                  <a:lnTo>
                    <a:pt x="1591" y="939"/>
                  </a:lnTo>
                  <a:lnTo>
                    <a:pt x="1590" y="939"/>
                  </a:lnTo>
                  <a:lnTo>
                    <a:pt x="1590" y="937"/>
                  </a:lnTo>
                  <a:lnTo>
                    <a:pt x="1588" y="937"/>
                  </a:lnTo>
                  <a:lnTo>
                    <a:pt x="1587" y="939"/>
                  </a:lnTo>
                  <a:lnTo>
                    <a:pt x="1585" y="939"/>
                  </a:lnTo>
                  <a:lnTo>
                    <a:pt x="1585" y="937"/>
                  </a:lnTo>
                  <a:lnTo>
                    <a:pt x="1584" y="937"/>
                  </a:lnTo>
                  <a:lnTo>
                    <a:pt x="1584" y="939"/>
                  </a:lnTo>
                  <a:lnTo>
                    <a:pt x="1582" y="939"/>
                  </a:lnTo>
                  <a:lnTo>
                    <a:pt x="1582" y="940"/>
                  </a:lnTo>
                  <a:lnTo>
                    <a:pt x="1575" y="942"/>
                  </a:lnTo>
                  <a:lnTo>
                    <a:pt x="1572" y="942"/>
                  </a:lnTo>
                  <a:lnTo>
                    <a:pt x="1573" y="940"/>
                  </a:lnTo>
                  <a:lnTo>
                    <a:pt x="1575" y="939"/>
                  </a:lnTo>
                  <a:lnTo>
                    <a:pt x="1575" y="937"/>
                  </a:lnTo>
                  <a:lnTo>
                    <a:pt x="1575" y="936"/>
                  </a:lnTo>
                  <a:lnTo>
                    <a:pt x="1573" y="936"/>
                  </a:lnTo>
                  <a:lnTo>
                    <a:pt x="1573" y="937"/>
                  </a:lnTo>
                  <a:lnTo>
                    <a:pt x="1572" y="939"/>
                  </a:lnTo>
                  <a:lnTo>
                    <a:pt x="1572" y="937"/>
                  </a:lnTo>
                  <a:lnTo>
                    <a:pt x="1572" y="936"/>
                  </a:lnTo>
                  <a:lnTo>
                    <a:pt x="1570" y="936"/>
                  </a:lnTo>
                  <a:lnTo>
                    <a:pt x="1570" y="937"/>
                  </a:lnTo>
                  <a:lnTo>
                    <a:pt x="1570" y="939"/>
                  </a:lnTo>
                  <a:lnTo>
                    <a:pt x="1569" y="940"/>
                  </a:lnTo>
                  <a:lnTo>
                    <a:pt x="1567" y="940"/>
                  </a:lnTo>
                  <a:lnTo>
                    <a:pt x="1567" y="942"/>
                  </a:lnTo>
                  <a:lnTo>
                    <a:pt x="1566" y="942"/>
                  </a:lnTo>
                  <a:lnTo>
                    <a:pt x="1563" y="943"/>
                  </a:lnTo>
                  <a:lnTo>
                    <a:pt x="1563" y="942"/>
                  </a:lnTo>
                  <a:lnTo>
                    <a:pt x="1561" y="942"/>
                  </a:lnTo>
                  <a:lnTo>
                    <a:pt x="1561" y="943"/>
                  </a:lnTo>
                  <a:lnTo>
                    <a:pt x="1560" y="943"/>
                  </a:lnTo>
                  <a:lnTo>
                    <a:pt x="1557" y="945"/>
                  </a:lnTo>
                  <a:lnTo>
                    <a:pt x="1554" y="945"/>
                  </a:lnTo>
                  <a:lnTo>
                    <a:pt x="1552" y="945"/>
                  </a:lnTo>
                  <a:lnTo>
                    <a:pt x="1552" y="943"/>
                  </a:lnTo>
                  <a:lnTo>
                    <a:pt x="1554" y="943"/>
                  </a:lnTo>
                  <a:lnTo>
                    <a:pt x="1555" y="943"/>
                  </a:lnTo>
                  <a:lnTo>
                    <a:pt x="1557" y="943"/>
                  </a:lnTo>
                  <a:lnTo>
                    <a:pt x="1557" y="942"/>
                  </a:lnTo>
                  <a:lnTo>
                    <a:pt x="1557" y="940"/>
                  </a:lnTo>
                  <a:lnTo>
                    <a:pt x="1555" y="940"/>
                  </a:lnTo>
                  <a:lnTo>
                    <a:pt x="1555" y="939"/>
                  </a:lnTo>
                  <a:lnTo>
                    <a:pt x="1555" y="937"/>
                  </a:lnTo>
                  <a:lnTo>
                    <a:pt x="1555" y="936"/>
                  </a:lnTo>
                  <a:lnTo>
                    <a:pt x="1555" y="934"/>
                  </a:lnTo>
                  <a:lnTo>
                    <a:pt x="1555" y="933"/>
                  </a:lnTo>
                  <a:lnTo>
                    <a:pt x="1554" y="933"/>
                  </a:lnTo>
                  <a:lnTo>
                    <a:pt x="1554" y="934"/>
                  </a:lnTo>
                  <a:lnTo>
                    <a:pt x="1554" y="936"/>
                  </a:lnTo>
                  <a:lnTo>
                    <a:pt x="1552" y="936"/>
                  </a:lnTo>
                  <a:lnTo>
                    <a:pt x="1552" y="937"/>
                  </a:lnTo>
                  <a:lnTo>
                    <a:pt x="1551" y="939"/>
                  </a:lnTo>
                  <a:lnTo>
                    <a:pt x="1551" y="940"/>
                  </a:lnTo>
                  <a:lnTo>
                    <a:pt x="1551" y="942"/>
                  </a:lnTo>
                  <a:lnTo>
                    <a:pt x="1549" y="942"/>
                  </a:lnTo>
                  <a:lnTo>
                    <a:pt x="1549" y="940"/>
                  </a:lnTo>
                  <a:lnTo>
                    <a:pt x="1546" y="940"/>
                  </a:lnTo>
                  <a:lnTo>
                    <a:pt x="1544" y="940"/>
                  </a:lnTo>
                  <a:lnTo>
                    <a:pt x="1543" y="940"/>
                  </a:lnTo>
                  <a:lnTo>
                    <a:pt x="1543" y="942"/>
                  </a:lnTo>
                  <a:lnTo>
                    <a:pt x="1541" y="942"/>
                  </a:lnTo>
                  <a:lnTo>
                    <a:pt x="1540" y="942"/>
                  </a:lnTo>
                  <a:lnTo>
                    <a:pt x="1540" y="940"/>
                  </a:lnTo>
                  <a:lnTo>
                    <a:pt x="1538" y="940"/>
                  </a:lnTo>
                  <a:lnTo>
                    <a:pt x="1538" y="942"/>
                  </a:lnTo>
                  <a:lnTo>
                    <a:pt x="1537" y="942"/>
                  </a:lnTo>
                  <a:lnTo>
                    <a:pt x="1534" y="940"/>
                  </a:lnTo>
                  <a:lnTo>
                    <a:pt x="1532" y="939"/>
                  </a:lnTo>
                  <a:lnTo>
                    <a:pt x="1532" y="940"/>
                  </a:lnTo>
                  <a:lnTo>
                    <a:pt x="1531" y="940"/>
                  </a:lnTo>
                  <a:lnTo>
                    <a:pt x="1529" y="942"/>
                  </a:lnTo>
                  <a:lnTo>
                    <a:pt x="1528" y="942"/>
                  </a:lnTo>
                  <a:lnTo>
                    <a:pt x="1526" y="942"/>
                  </a:lnTo>
                  <a:lnTo>
                    <a:pt x="1525" y="940"/>
                  </a:lnTo>
                  <a:lnTo>
                    <a:pt x="1523" y="942"/>
                  </a:lnTo>
                  <a:lnTo>
                    <a:pt x="1522" y="943"/>
                  </a:lnTo>
                  <a:lnTo>
                    <a:pt x="1522" y="945"/>
                  </a:lnTo>
                  <a:lnTo>
                    <a:pt x="1520" y="945"/>
                  </a:lnTo>
                  <a:lnTo>
                    <a:pt x="1519" y="945"/>
                  </a:lnTo>
                  <a:lnTo>
                    <a:pt x="1517" y="945"/>
                  </a:lnTo>
                  <a:lnTo>
                    <a:pt x="1516" y="945"/>
                  </a:lnTo>
                  <a:lnTo>
                    <a:pt x="1516" y="943"/>
                  </a:lnTo>
                  <a:lnTo>
                    <a:pt x="1514" y="943"/>
                  </a:lnTo>
                  <a:lnTo>
                    <a:pt x="1514" y="945"/>
                  </a:lnTo>
                  <a:lnTo>
                    <a:pt x="1513" y="943"/>
                  </a:lnTo>
                  <a:lnTo>
                    <a:pt x="1511" y="943"/>
                  </a:lnTo>
                  <a:lnTo>
                    <a:pt x="1511" y="942"/>
                  </a:lnTo>
                  <a:lnTo>
                    <a:pt x="1510" y="942"/>
                  </a:lnTo>
                  <a:lnTo>
                    <a:pt x="1510" y="940"/>
                  </a:lnTo>
                  <a:lnTo>
                    <a:pt x="1508" y="940"/>
                  </a:lnTo>
                  <a:lnTo>
                    <a:pt x="1507" y="940"/>
                  </a:lnTo>
                  <a:lnTo>
                    <a:pt x="1505" y="942"/>
                  </a:lnTo>
                  <a:lnTo>
                    <a:pt x="1504" y="942"/>
                  </a:lnTo>
                  <a:lnTo>
                    <a:pt x="1504" y="943"/>
                  </a:lnTo>
                  <a:lnTo>
                    <a:pt x="1502" y="945"/>
                  </a:lnTo>
                  <a:lnTo>
                    <a:pt x="1501" y="945"/>
                  </a:lnTo>
                  <a:lnTo>
                    <a:pt x="1501" y="946"/>
                  </a:lnTo>
                  <a:lnTo>
                    <a:pt x="1501" y="948"/>
                  </a:lnTo>
                  <a:lnTo>
                    <a:pt x="1502" y="948"/>
                  </a:lnTo>
                  <a:lnTo>
                    <a:pt x="1504" y="948"/>
                  </a:lnTo>
                  <a:lnTo>
                    <a:pt x="1504" y="949"/>
                  </a:lnTo>
                  <a:lnTo>
                    <a:pt x="1505" y="949"/>
                  </a:lnTo>
                  <a:lnTo>
                    <a:pt x="1507" y="949"/>
                  </a:lnTo>
                  <a:lnTo>
                    <a:pt x="1508" y="949"/>
                  </a:lnTo>
                  <a:lnTo>
                    <a:pt x="1510" y="948"/>
                  </a:lnTo>
                  <a:lnTo>
                    <a:pt x="1511" y="948"/>
                  </a:lnTo>
                  <a:lnTo>
                    <a:pt x="1511" y="946"/>
                  </a:lnTo>
                  <a:lnTo>
                    <a:pt x="1513" y="946"/>
                  </a:lnTo>
                  <a:lnTo>
                    <a:pt x="1513" y="948"/>
                  </a:lnTo>
                  <a:lnTo>
                    <a:pt x="1513" y="949"/>
                  </a:lnTo>
                  <a:lnTo>
                    <a:pt x="1513" y="951"/>
                  </a:lnTo>
                  <a:lnTo>
                    <a:pt x="1514" y="951"/>
                  </a:lnTo>
                  <a:lnTo>
                    <a:pt x="1514" y="952"/>
                  </a:lnTo>
                  <a:lnTo>
                    <a:pt x="1516" y="952"/>
                  </a:lnTo>
                  <a:lnTo>
                    <a:pt x="1517" y="952"/>
                  </a:lnTo>
                  <a:lnTo>
                    <a:pt x="1517" y="951"/>
                  </a:lnTo>
                  <a:lnTo>
                    <a:pt x="1517" y="949"/>
                  </a:lnTo>
                  <a:lnTo>
                    <a:pt x="1519" y="949"/>
                  </a:lnTo>
                  <a:lnTo>
                    <a:pt x="1519" y="948"/>
                  </a:lnTo>
                  <a:lnTo>
                    <a:pt x="1520" y="948"/>
                  </a:lnTo>
                  <a:lnTo>
                    <a:pt x="1520" y="949"/>
                  </a:lnTo>
                  <a:lnTo>
                    <a:pt x="1520" y="951"/>
                  </a:lnTo>
                  <a:lnTo>
                    <a:pt x="1522" y="952"/>
                  </a:lnTo>
                  <a:lnTo>
                    <a:pt x="1522" y="954"/>
                  </a:lnTo>
                  <a:lnTo>
                    <a:pt x="1520" y="954"/>
                  </a:lnTo>
                  <a:lnTo>
                    <a:pt x="1520" y="955"/>
                  </a:lnTo>
                  <a:lnTo>
                    <a:pt x="1519" y="955"/>
                  </a:lnTo>
                  <a:lnTo>
                    <a:pt x="1517" y="955"/>
                  </a:lnTo>
                  <a:lnTo>
                    <a:pt x="1519" y="954"/>
                  </a:lnTo>
                  <a:lnTo>
                    <a:pt x="1517" y="954"/>
                  </a:lnTo>
                  <a:lnTo>
                    <a:pt x="1517" y="955"/>
                  </a:lnTo>
                  <a:lnTo>
                    <a:pt x="1516" y="955"/>
                  </a:lnTo>
                  <a:lnTo>
                    <a:pt x="1516" y="957"/>
                  </a:lnTo>
                  <a:lnTo>
                    <a:pt x="1514" y="957"/>
                  </a:lnTo>
                  <a:lnTo>
                    <a:pt x="1514" y="958"/>
                  </a:lnTo>
                  <a:lnTo>
                    <a:pt x="1513" y="958"/>
                  </a:lnTo>
                  <a:lnTo>
                    <a:pt x="1513" y="960"/>
                  </a:lnTo>
                  <a:lnTo>
                    <a:pt x="1513" y="961"/>
                  </a:lnTo>
                  <a:lnTo>
                    <a:pt x="1514" y="961"/>
                  </a:lnTo>
                  <a:lnTo>
                    <a:pt x="1516" y="963"/>
                  </a:lnTo>
                  <a:lnTo>
                    <a:pt x="1516" y="965"/>
                  </a:lnTo>
                  <a:lnTo>
                    <a:pt x="1517" y="965"/>
                  </a:lnTo>
                  <a:lnTo>
                    <a:pt x="1519" y="966"/>
                  </a:lnTo>
                  <a:lnTo>
                    <a:pt x="1519" y="965"/>
                  </a:lnTo>
                  <a:lnTo>
                    <a:pt x="1520" y="965"/>
                  </a:lnTo>
                  <a:lnTo>
                    <a:pt x="1520" y="966"/>
                  </a:lnTo>
                  <a:lnTo>
                    <a:pt x="1522" y="966"/>
                  </a:lnTo>
                  <a:lnTo>
                    <a:pt x="1522" y="968"/>
                  </a:lnTo>
                  <a:lnTo>
                    <a:pt x="1523" y="968"/>
                  </a:lnTo>
                  <a:lnTo>
                    <a:pt x="1523" y="969"/>
                  </a:lnTo>
                  <a:lnTo>
                    <a:pt x="1522" y="969"/>
                  </a:lnTo>
                  <a:lnTo>
                    <a:pt x="1522" y="971"/>
                  </a:lnTo>
                  <a:lnTo>
                    <a:pt x="1522" y="972"/>
                  </a:lnTo>
                  <a:lnTo>
                    <a:pt x="1520" y="972"/>
                  </a:lnTo>
                  <a:lnTo>
                    <a:pt x="1519" y="972"/>
                  </a:lnTo>
                  <a:lnTo>
                    <a:pt x="1517" y="972"/>
                  </a:lnTo>
                  <a:lnTo>
                    <a:pt x="1519" y="971"/>
                  </a:lnTo>
                  <a:lnTo>
                    <a:pt x="1517" y="971"/>
                  </a:lnTo>
                  <a:lnTo>
                    <a:pt x="1519" y="969"/>
                  </a:lnTo>
                  <a:lnTo>
                    <a:pt x="1517" y="969"/>
                  </a:lnTo>
                  <a:lnTo>
                    <a:pt x="1517" y="971"/>
                  </a:lnTo>
                  <a:lnTo>
                    <a:pt x="1517" y="972"/>
                  </a:lnTo>
                  <a:lnTo>
                    <a:pt x="1516" y="972"/>
                  </a:lnTo>
                  <a:lnTo>
                    <a:pt x="1516" y="971"/>
                  </a:lnTo>
                  <a:lnTo>
                    <a:pt x="1516" y="968"/>
                  </a:lnTo>
                  <a:lnTo>
                    <a:pt x="1514" y="968"/>
                  </a:lnTo>
                  <a:lnTo>
                    <a:pt x="1513" y="968"/>
                  </a:lnTo>
                  <a:lnTo>
                    <a:pt x="1513" y="966"/>
                  </a:lnTo>
                  <a:lnTo>
                    <a:pt x="1511" y="966"/>
                  </a:lnTo>
                  <a:lnTo>
                    <a:pt x="1510" y="966"/>
                  </a:lnTo>
                  <a:lnTo>
                    <a:pt x="1510" y="965"/>
                  </a:lnTo>
                  <a:lnTo>
                    <a:pt x="1510" y="963"/>
                  </a:lnTo>
                  <a:lnTo>
                    <a:pt x="1510" y="961"/>
                  </a:lnTo>
                  <a:lnTo>
                    <a:pt x="1508" y="961"/>
                  </a:lnTo>
                  <a:lnTo>
                    <a:pt x="1507" y="963"/>
                  </a:lnTo>
                  <a:lnTo>
                    <a:pt x="1505" y="961"/>
                  </a:lnTo>
                  <a:lnTo>
                    <a:pt x="1504" y="960"/>
                  </a:lnTo>
                  <a:lnTo>
                    <a:pt x="1502" y="960"/>
                  </a:lnTo>
                  <a:lnTo>
                    <a:pt x="1502" y="961"/>
                  </a:lnTo>
                  <a:lnTo>
                    <a:pt x="1504" y="961"/>
                  </a:lnTo>
                  <a:lnTo>
                    <a:pt x="1504" y="963"/>
                  </a:lnTo>
                  <a:lnTo>
                    <a:pt x="1505" y="963"/>
                  </a:lnTo>
                  <a:lnTo>
                    <a:pt x="1505" y="965"/>
                  </a:lnTo>
                  <a:lnTo>
                    <a:pt x="1504" y="966"/>
                  </a:lnTo>
                  <a:lnTo>
                    <a:pt x="1504" y="968"/>
                  </a:lnTo>
                  <a:lnTo>
                    <a:pt x="1504" y="969"/>
                  </a:lnTo>
                  <a:lnTo>
                    <a:pt x="1502" y="969"/>
                  </a:lnTo>
                  <a:lnTo>
                    <a:pt x="1502" y="971"/>
                  </a:lnTo>
                  <a:lnTo>
                    <a:pt x="1501" y="971"/>
                  </a:lnTo>
                  <a:lnTo>
                    <a:pt x="1499" y="971"/>
                  </a:lnTo>
                  <a:lnTo>
                    <a:pt x="1499" y="969"/>
                  </a:lnTo>
                  <a:lnTo>
                    <a:pt x="1499" y="968"/>
                  </a:lnTo>
                  <a:lnTo>
                    <a:pt x="1498" y="966"/>
                  </a:lnTo>
                  <a:lnTo>
                    <a:pt x="1496" y="966"/>
                  </a:lnTo>
                  <a:lnTo>
                    <a:pt x="1494" y="966"/>
                  </a:lnTo>
                  <a:lnTo>
                    <a:pt x="1493" y="966"/>
                  </a:lnTo>
                  <a:lnTo>
                    <a:pt x="1493" y="968"/>
                  </a:lnTo>
                  <a:lnTo>
                    <a:pt x="1493" y="969"/>
                  </a:lnTo>
                  <a:lnTo>
                    <a:pt x="1491" y="969"/>
                  </a:lnTo>
                  <a:lnTo>
                    <a:pt x="1490" y="969"/>
                  </a:lnTo>
                  <a:lnTo>
                    <a:pt x="1490" y="971"/>
                  </a:lnTo>
                  <a:lnTo>
                    <a:pt x="1488" y="971"/>
                  </a:lnTo>
                  <a:lnTo>
                    <a:pt x="1488" y="969"/>
                  </a:lnTo>
                  <a:lnTo>
                    <a:pt x="1487" y="969"/>
                  </a:lnTo>
                  <a:lnTo>
                    <a:pt x="1487" y="971"/>
                  </a:lnTo>
                  <a:lnTo>
                    <a:pt x="1485" y="971"/>
                  </a:lnTo>
                  <a:lnTo>
                    <a:pt x="1485" y="969"/>
                  </a:lnTo>
                  <a:lnTo>
                    <a:pt x="1484" y="969"/>
                  </a:lnTo>
                  <a:lnTo>
                    <a:pt x="1482" y="969"/>
                  </a:lnTo>
                  <a:lnTo>
                    <a:pt x="1481" y="968"/>
                  </a:lnTo>
                  <a:lnTo>
                    <a:pt x="1482" y="968"/>
                  </a:lnTo>
                  <a:lnTo>
                    <a:pt x="1482" y="966"/>
                  </a:lnTo>
                  <a:lnTo>
                    <a:pt x="1481" y="965"/>
                  </a:lnTo>
                  <a:lnTo>
                    <a:pt x="1481" y="963"/>
                  </a:lnTo>
                  <a:lnTo>
                    <a:pt x="1481" y="961"/>
                  </a:lnTo>
                  <a:lnTo>
                    <a:pt x="1481" y="960"/>
                  </a:lnTo>
                  <a:lnTo>
                    <a:pt x="1482" y="960"/>
                  </a:lnTo>
                  <a:lnTo>
                    <a:pt x="1481" y="958"/>
                  </a:lnTo>
                  <a:lnTo>
                    <a:pt x="1481" y="960"/>
                  </a:lnTo>
                  <a:lnTo>
                    <a:pt x="1479" y="960"/>
                  </a:lnTo>
                  <a:lnTo>
                    <a:pt x="1479" y="961"/>
                  </a:lnTo>
                  <a:lnTo>
                    <a:pt x="1478" y="961"/>
                  </a:lnTo>
                  <a:lnTo>
                    <a:pt x="1478" y="960"/>
                  </a:lnTo>
                  <a:lnTo>
                    <a:pt x="1476" y="960"/>
                  </a:lnTo>
                  <a:lnTo>
                    <a:pt x="1476" y="961"/>
                  </a:lnTo>
                  <a:lnTo>
                    <a:pt x="1475" y="961"/>
                  </a:lnTo>
                  <a:lnTo>
                    <a:pt x="1475" y="960"/>
                  </a:lnTo>
                  <a:lnTo>
                    <a:pt x="1475" y="958"/>
                  </a:lnTo>
                  <a:lnTo>
                    <a:pt x="1473" y="958"/>
                  </a:lnTo>
                  <a:lnTo>
                    <a:pt x="1473" y="957"/>
                  </a:lnTo>
                  <a:lnTo>
                    <a:pt x="1475" y="957"/>
                  </a:lnTo>
                  <a:lnTo>
                    <a:pt x="1473" y="955"/>
                  </a:lnTo>
                  <a:lnTo>
                    <a:pt x="1472" y="955"/>
                  </a:lnTo>
                  <a:lnTo>
                    <a:pt x="1470" y="955"/>
                  </a:lnTo>
                  <a:lnTo>
                    <a:pt x="1470" y="957"/>
                  </a:lnTo>
                  <a:lnTo>
                    <a:pt x="1469" y="957"/>
                  </a:lnTo>
                  <a:lnTo>
                    <a:pt x="1469" y="955"/>
                  </a:lnTo>
                  <a:lnTo>
                    <a:pt x="1470" y="954"/>
                  </a:lnTo>
                  <a:lnTo>
                    <a:pt x="1469" y="954"/>
                  </a:lnTo>
                  <a:lnTo>
                    <a:pt x="1467" y="954"/>
                  </a:lnTo>
                  <a:lnTo>
                    <a:pt x="1466" y="955"/>
                  </a:lnTo>
                  <a:lnTo>
                    <a:pt x="1464" y="955"/>
                  </a:lnTo>
                  <a:lnTo>
                    <a:pt x="1463" y="955"/>
                  </a:lnTo>
                  <a:lnTo>
                    <a:pt x="1463" y="957"/>
                  </a:lnTo>
                  <a:lnTo>
                    <a:pt x="1464" y="957"/>
                  </a:lnTo>
                  <a:lnTo>
                    <a:pt x="1464" y="958"/>
                  </a:lnTo>
                  <a:lnTo>
                    <a:pt x="1464" y="960"/>
                  </a:lnTo>
                  <a:lnTo>
                    <a:pt x="1463" y="960"/>
                  </a:lnTo>
                  <a:lnTo>
                    <a:pt x="1461" y="960"/>
                  </a:lnTo>
                  <a:lnTo>
                    <a:pt x="1460" y="961"/>
                  </a:lnTo>
                  <a:lnTo>
                    <a:pt x="1457" y="960"/>
                  </a:lnTo>
                  <a:lnTo>
                    <a:pt x="1455" y="960"/>
                  </a:lnTo>
                  <a:lnTo>
                    <a:pt x="1452" y="958"/>
                  </a:lnTo>
                  <a:lnTo>
                    <a:pt x="1451" y="958"/>
                  </a:lnTo>
                  <a:lnTo>
                    <a:pt x="1449" y="957"/>
                  </a:lnTo>
                  <a:lnTo>
                    <a:pt x="1448" y="957"/>
                  </a:lnTo>
                  <a:lnTo>
                    <a:pt x="1446" y="955"/>
                  </a:lnTo>
                  <a:lnTo>
                    <a:pt x="1443" y="955"/>
                  </a:lnTo>
                  <a:lnTo>
                    <a:pt x="1441" y="955"/>
                  </a:lnTo>
                  <a:lnTo>
                    <a:pt x="1440" y="955"/>
                  </a:lnTo>
                  <a:lnTo>
                    <a:pt x="1438" y="955"/>
                  </a:lnTo>
                  <a:lnTo>
                    <a:pt x="1437" y="955"/>
                  </a:lnTo>
                  <a:lnTo>
                    <a:pt x="1435" y="955"/>
                  </a:lnTo>
                  <a:lnTo>
                    <a:pt x="1434" y="955"/>
                  </a:lnTo>
                  <a:lnTo>
                    <a:pt x="1432" y="955"/>
                  </a:lnTo>
                  <a:lnTo>
                    <a:pt x="1431" y="955"/>
                  </a:lnTo>
                  <a:lnTo>
                    <a:pt x="1429" y="955"/>
                  </a:lnTo>
                  <a:lnTo>
                    <a:pt x="1429" y="957"/>
                  </a:lnTo>
                  <a:lnTo>
                    <a:pt x="1428" y="957"/>
                  </a:lnTo>
                  <a:lnTo>
                    <a:pt x="1428" y="955"/>
                  </a:lnTo>
                  <a:lnTo>
                    <a:pt x="1426" y="955"/>
                  </a:lnTo>
                  <a:lnTo>
                    <a:pt x="1428" y="954"/>
                  </a:lnTo>
                  <a:lnTo>
                    <a:pt x="1429" y="954"/>
                  </a:lnTo>
                  <a:lnTo>
                    <a:pt x="1431" y="952"/>
                  </a:lnTo>
                  <a:lnTo>
                    <a:pt x="1431" y="951"/>
                  </a:lnTo>
                  <a:lnTo>
                    <a:pt x="1431" y="949"/>
                  </a:lnTo>
                  <a:lnTo>
                    <a:pt x="1429" y="949"/>
                  </a:lnTo>
                  <a:lnTo>
                    <a:pt x="1429" y="951"/>
                  </a:lnTo>
                  <a:lnTo>
                    <a:pt x="1428" y="951"/>
                  </a:lnTo>
                  <a:lnTo>
                    <a:pt x="1426" y="952"/>
                  </a:lnTo>
                  <a:lnTo>
                    <a:pt x="1426" y="954"/>
                  </a:lnTo>
                  <a:lnTo>
                    <a:pt x="1426" y="955"/>
                  </a:lnTo>
                  <a:lnTo>
                    <a:pt x="1426" y="957"/>
                  </a:lnTo>
                  <a:lnTo>
                    <a:pt x="1423" y="957"/>
                  </a:lnTo>
                  <a:lnTo>
                    <a:pt x="1422" y="957"/>
                  </a:lnTo>
                  <a:lnTo>
                    <a:pt x="1422" y="958"/>
                  </a:lnTo>
                  <a:lnTo>
                    <a:pt x="1420" y="958"/>
                  </a:lnTo>
                  <a:lnTo>
                    <a:pt x="1417" y="960"/>
                  </a:lnTo>
                  <a:lnTo>
                    <a:pt x="1410" y="963"/>
                  </a:lnTo>
                  <a:lnTo>
                    <a:pt x="1410" y="961"/>
                  </a:lnTo>
                  <a:lnTo>
                    <a:pt x="1411" y="961"/>
                  </a:lnTo>
                  <a:lnTo>
                    <a:pt x="1413" y="961"/>
                  </a:lnTo>
                  <a:lnTo>
                    <a:pt x="1414" y="960"/>
                  </a:lnTo>
                  <a:lnTo>
                    <a:pt x="1413" y="960"/>
                  </a:lnTo>
                  <a:lnTo>
                    <a:pt x="1411" y="960"/>
                  </a:lnTo>
                  <a:lnTo>
                    <a:pt x="1410" y="961"/>
                  </a:lnTo>
                  <a:lnTo>
                    <a:pt x="1408" y="961"/>
                  </a:lnTo>
                  <a:lnTo>
                    <a:pt x="1408" y="960"/>
                  </a:lnTo>
                  <a:lnTo>
                    <a:pt x="1410" y="958"/>
                  </a:lnTo>
                  <a:lnTo>
                    <a:pt x="1410" y="957"/>
                  </a:lnTo>
                  <a:lnTo>
                    <a:pt x="1410" y="955"/>
                  </a:lnTo>
                  <a:lnTo>
                    <a:pt x="1408" y="955"/>
                  </a:lnTo>
                  <a:lnTo>
                    <a:pt x="1407" y="957"/>
                  </a:lnTo>
                  <a:lnTo>
                    <a:pt x="1407" y="958"/>
                  </a:lnTo>
                  <a:lnTo>
                    <a:pt x="1405" y="958"/>
                  </a:lnTo>
                  <a:lnTo>
                    <a:pt x="1405" y="957"/>
                  </a:lnTo>
                  <a:lnTo>
                    <a:pt x="1404" y="957"/>
                  </a:lnTo>
                  <a:lnTo>
                    <a:pt x="1404" y="958"/>
                  </a:lnTo>
                  <a:lnTo>
                    <a:pt x="1404" y="960"/>
                  </a:lnTo>
                  <a:lnTo>
                    <a:pt x="1402" y="960"/>
                  </a:lnTo>
                  <a:lnTo>
                    <a:pt x="1404" y="961"/>
                  </a:lnTo>
                  <a:lnTo>
                    <a:pt x="1405" y="961"/>
                  </a:lnTo>
                  <a:lnTo>
                    <a:pt x="1404" y="963"/>
                  </a:lnTo>
                  <a:lnTo>
                    <a:pt x="1405" y="965"/>
                  </a:lnTo>
                  <a:lnTo>
                    <a:pt x="1404" y="965"/>
                  </a:lnTo>
                  <a:lnTo>
                    <a:pt x="1404" y="966"/>
                  </a:lnTo>
                  <a:lnTo>
                    <a:pt x="1402" y="966"/>
                  </a:lnTo>
                  <a:lnTo>
                    <a:pt x="1402" y="968"/>
                  </a:lnTo>
                  <a:lnTo>
                    <a:pt x="1401" y="969"/>
                  </a:lnTo>
                  <a:lnTo>
                    <a:pt x="1399" y="969"/>
                  </a:lnTo>
                  <a:lnTo>
                    <a:pt x="1398" y="969"/>
                  </a:lnTo>
                  <a:lnTo>
                    <a:pt x="1398" y="971"/>
                  </a:lnTo>
                  <a:lnTo>
                    <a:pt x="1398" y="972"/>
                  </a:lnTo>
                  <a:lnTo>
                    <a:pt x="1396" y="974"/>
                  </a:lnTo>
                  <a:lnTo>
                    <a:pt x="1395" y="974"/>
                  </a:lnTo>
                  <a:lnTo>
                    <a:pt x="1393" y="975"/>
                  </a:lnTo>
                  <a:lnTo>
                    <a:pt x="1392" y="977"/>
                  </a:lnTo>
                  <a:lnTo>
                    <a:pt x="1388" y="978"/>
                  </a:lnTo>
                  <a:lnTo>
                    <a:pt x="1387" y="980"/>
                  </a:lnTo>
                  <a:lnTo>
                    <a:pt x="1385" y="980"/>
                  </a:lnTo>
                  <a:lnTo>
                    <a:pt x="1384" y="980"/>
                  </a:lnTo>
                  <a:lnTo>
                    <a:pt x="1382" y="980"/>
                  </a:lnTo>
                  <a:lnTo>
                    <a:pt x="1379" y="981"/>
                  </a:lnTo>
                  <a:lnTo>
                    <a:pt x="1379" y="983"/>
                  </a:lnTo>
                  <a:lnTo>
                    <a:pt x="1378" y="983"/>
                  </a:lnTo>
                  <a:lnTo>
                    <a:pt x="1376" y="983"/>
                  </a:lnTo>
                  <a:lnTo>
                    <a:pt x="1375" y="983"/>
                  </a:lnTo>
                  <a:lnTo>
                    <a:pt x="1373" y="984"/>
                  </a:lnTo>
                  <a:lnTo>
                    <a:pt x="1373" y="983"/>
                  </a:lnTo>
                  <a:lnTo>
                    <a:pt x="1373" y="981"/>
                  </a:lnTo>
                  <a:lnTo>
                    <a:pt x="1372" y="981"/>
                  </a:lnTo>
                  <a:lnTo>
                    <a:pt x="1372" y="983"/>
                  </a:lnTo>
                  <a:lnTo>
                    <a:pt x="1370" y="983"/>
                  </a:lnTo>
                  <a:lnTo>
                    <a:pt x="1370" y="981"/>
                  </a:lnTo>
                  <a:lnTo>
                    <a:pt x="1370" y="980"/>
                  </a:lnTo>
                  <a:lnTo>
                    <a:pt x="1369" y="980"/>
                  </a:lnTo>
                  <a:lnTo>
                    <a:pt x="1369" y="981"/>
                  </a:lnTo>
                  <a:lnTo>
                    <a:pt x="1369" y="983"/>
                  </a:lnTo>
                  <a:lnTo>
                    <a:pt x="1367" y="984"/>
                  </a:lnTo>
                  <a:lnTo>
                    <a:pt x="1367" y="983"/>
                  </a:lnTo>
                  <a:lnTo>
                    <a:pt x="1366" y="983"/>
                  </a:lnTo>
                  <a:lnTo>
                    <a:pt x="1366" y="981"/>
                  </a:lnTo>
                  <a:lnTo>
                    <a:pt x="1366" y="980"/>
                  </a:lnTo>
                  <a:lnTo>
                    <a:pt x="1364" y="980"/>
                  </a:lnTo>
                  <a:lnTo>
                    <a:pt x="1364" y="981"/>
                  </a:lnTo>
                  <a:lnTo>
                    <a:pt x="1366" y="983"/>
                  </a:lnTo>
                  <a:lnTo>
                    <a:pt x="1366" y="984"/>
                  </a:lnTo>
                  <a:lnTo>
                    <a:pt x="1367" y="984"/>
                  </a:lnTo>
                  <a:lnTo>
                    <a:pt x="1367" y="986"/>
                  </a:lnTo>
                  <a:lnTo>
                    <a:pt x="1369" y="987"/>
                  </a:lnTo>
                  <a:lnTo>
                    <a:pt x="1367" y="987"/>
                  </a:lnTo>
                  <a:lnTo>
                    <a:pt x="1366" y="989"/>
                  </a:lnTo>
                  <a:lnTo>
                    <a:pt x="1363" y="990"/>
                  </a:lnTo>
                  <a:lnTo>
                    <a:pt x="1361" y="990"/>
                  </a:lnTo>
                  <a:lnTo>
                    <a:pt x="1361" y="989"/>
                  </a:lnTo>
                  <a:lnTo>
                    <a:pt x="1361" y="987"/>
                  </a:lnTo>
                  <a:lnTo>
                    <a:pt x="1361" y="986"/>
                  </a:lnTo>
                  <a:lnTo>
                    <a:pt x="1360" y="986"/>
                  </a:lnTo>
                  <a:lnTo>
                    <a:pt x="1360" y="987"/>
                  </a:lnTo>
                  <a:lnTo>
                    <a:pt x="1360" y="989"/>
                  </a:lnTo>
                  <a:lnTo>
                    <a:pt x="1360" y="990"/>
                  </a:lnTo>
                  <a:lnTo>
                    <a:pt x="1360" y="993"/>
                  </a:lnTo>
                  <a:lnTo>
                    <a:pt x="1358" y="993"/>
                  </a:lnTo>
                  <a:lnTo>
                    <a:pt x="1358" y="995"/>
                  </a:lnTo>
                  <a:lnTo>
                    <a:pt x="1357" y="995"/>
                  </a:lnTo>
                  <a:lnTo>
                    <a:pt x="1357" y="993"/>
                  </a:lnTo>
                  <a:lnTo>
                    <a:pt x="1355" y="993"/>
                  </a:lnTo>
                  <a:lnTo>
                    <a:pt x="1354" y="995"/>
                  </a:lnTo>
                  <a:lnTo>
                    <a:pt x="1352" y="995"/>
                  </a:lnTo>
                  <a:lnTo>
                    <a:pt x="1351" y="995"/>
                  </a:lnTo>
                  <a:lnTo>
                    <a:pt x="1351" y="996"/>
                  </a:lnTo>
                  <a:lnTo>
                    <a:pt x="1349" y="998"/>
                  </a:lnTo>
                  <a:lnTo>
                    <a:pt x="1351" y="998"/>
                  </a:lnTo>
                  <a:lnTo>
                    <a:pt x="1351" y="999"/>
                  </a:lnTo>
                  <a:lnTo>
                    <a:pt x="1352" y="998"/>
                  </a:lnTo>
                  <a:lnTo>
                    <a:pt x="1354" y="996"/>
                  </a:lnTo>
                  <a:lnTo>
                    <a:pt x="1354" y="998"/>
                  </a:lnTo>
                  <a:lnTo>
                    <a:pt x="1352" y="999"/>
                  </a:lnTo>
                  <a:lnTo>
                    <a:pt x="1351" y="1001"/>
                  </a:lnTo>
                  <a:lnTo>
                    <a:pt x="1349" y="1002"/>
                  </a:lnTo>
                  <a:lnTo>
                    <a:pt x="1349" y="1004"/>
                  </a:lnTo>
                  <a:lnTo>
                    <a:pt x="1348" y="1004"/>
                  </a:lnTo>
                  <a:lnTo>
                    <a:pt x="1348" y="1002"/>
                  </a:lnTo>
                  <a:lnTo>
                    <a:pt x="1346" y="1002"/>
                  </a:lnTo>
                  <a:lnTo>
                    <a:pt x="1345" y="1002"/>
                  </a:lnTo>
                  <a:lnTo>
                    <a:pt x="1345" y="1004"/>
                  </a:lnTo>
                  <a:lnTo>
                    <a:pt x="1345" y="1005"/>
                  </a:lnTo>
                  <a:lnTo>
                    <a:pt x="1346" y="1005"/>
                  </a:lnTo>
                  <a:lnTo>
                    <a:pt x="1348" y="1007"/>
                  </a:lnTo>
                  <a:lnTo>
                    <a:pt x="1346" y="1011"/>
                  </a:lnTo>
                  <a:lnTo>
                    <a:pt x="1345" y="1015"/>
                  </a:lnTo>
                  <a:lnTo>
                    <a:pt x="1343" y="1016"/>
                  </a:lnTo>
                  <a:lnTo>
                    <a:pt x="1343" y="1018"/>
                  </a:lnTo>
                  <a:lnTo>
                    <a:pt x="1342" y="1018"/>
                  </a:lnTo>
                  <a:lnTo>
                    <a:pt x="1343" y="1015"/>
                  </a:lnTo>
                  <a:lnTo>
                    <a:pt x="1343" y="1013"/>
                  </a:lnTo>
                  <a:lnTo>
                    <a:pt x="1345" y="1011"/>
                  </a:lnTo>
                  <a:lnTo>
                    <a:pt x="1346" y="1010"/>
                  </a:lnTo>
                  <a:lnTo>
                    <a:pt x="1346" y="1008"/>
                  </a:lnTo>
                  <a:lnTo>
                    <a:pt x="1345" y="1010"/>
                  </a:lnTo>
                  <a:lnTo>
                    <a:pt x="1345" y="1011"/>
                  </a:lnTo>
                  <a:lnTo>
                    <a:pt x="1343" y="1011"/>
                  </a:lnTo>
                  <a:lnTo>
                    <a:pt x="1342" y="1015"/>
                  </a:lnTo>
                  <a:lnTo>
                    <a:pt x="1339" y="1016"/>
                  </a:lnTo>
                  <a:lnTo>
                    <a:pt x="1339" y="1015"/>
                  </a:lnTo>
                  <a:lnTo>
                    <a:pt x="1337" y="1015"/>
                  </a:lnTo>
                  <a:lnTo>
                    <a:pt x="1337" y="1016"/>
                  </a:lnTo>
                  <a:lnTo>
                    <a:pt x="1336" y="1016"/>
                  </a:lnTo>
                  <a:lnTo>
                    <a:pt x="1336" y="1018"/>
                  </a:lnTo>
                  <a:lnTo>
                    <a:pt x="1337" y="1018"/>
                  </a:lnTo>
                  <a:lnTo>
                    <a:pt x="1339" y="1018"/>
                  </a:lnTo>
                  <a:lnTo>
                    <a:pt x="1339" y="1019"/>
                  </a:lnTo>
                  <a:lnTo>
                    <a:pt x="1339" y="1021"/>
                  </a:lnTo>
                  <a:lnTo>
                    <a:pt x="1337" y="1021"/>
                  </a:lnTo>
                  <a:lnTo>
                    <a:pt x="1337" y="1022"/>
                  </a:lnTo>
                  <a:lnTo>
                    <a:pt x="1336" y="1022"/>
                  </a:lnTo>
                  <a:lnTo>
                    <a:pt x="1336" y="1024"/>
                  </a:lnTo>
                  <a:lnTo>
                    <a:pt x="1336" y="1025"/>
                  </a:lnTo>
                  <a:lnTo>
                    <a:pt x="1337" y="1025"/>
                  </a:lnTo>
                  <a:lnTo>
                    <a:pt x="1336" y="1027"/>
                  </a:lnTo>
                  <a:lnTo>
                    <a:pt x="1336" y="1028"/>
                  </a:lnTo>
                  <a:lnTo>
                    <a:pt x="1336" y="1030"/>
                  </a:lnTo>
                  <a:lnTo>
                    <a:pt x="1336" y="1031"/>
                  </a:lnTo>
                  <a:lnTo>
                    <a:pt x="1336" y="1033"/>
                  </a:lnTo>
                  <a:lnTo>
                    <a:pt x="1336" y="1034"/>
                  </a:lnTo>
                  <a:lnTo>
                    <a:pt x="1336" y="1036"/>
                  </a:lnTo>
                  <a:lnTo>
                    <a:pt x="1336" y="1037"/>
                  </a:lnTo>
                  <a:lnTo>
                    <a:pt x="1336" y="1039"/>
                  </a:lnTo>
                  <a:lnTo>
                    <a:pt x="1336" y="1040"/>
                  </a:lnTo>
                  <a:lnTo>
                    <a:pt x="1337" y="1040"/>
                  </a:lnTo>
                  <a:lnTo>
                    <a:pt x="1337" y="1042"/>
                  </a:lnTo>
                  <a:lnTo>
                    <a:pt x="1336" y="1043"/>
                  </a:lnTo>
                  <a:lnTo>
                    <a:pt x="1337" y="1045"/>
                  </a:lnTo>
                  <a:lnTo>
                    <a:pt x="1337" y="1046"/>
                  </a:lnTo>
                  <a:lnTo>
                    <a:pt x="1339" y="1046"/>
                  </a:lnTo>
                  <a:lnTo>
                    <a:pt x="1339" y="1048"/>
                  </a:lnTo>
                  <a:lnTo>
                    <a:pt x="1337" y="1048"/>
                  </a:lnTo>
                  <a:lnTo>
                    <a:pt x="1336" y="1048"/>
                  </a:lnTo>
                  <a:lnTo>
                    <a:pt x="1334" y="1049"/>
                  </a:lnTo>
                  <a:lnTo>
                    <a:pt x="1332" y="1049"/>
                  </a:lnTo>
                  <a:lnTo>
                    <a:pt x="1331" y="1049"/>
                  </a:lnTo>
                  <a:lnTo>
                    <a:pt x="1329" y="1048"/>
                  </a:lnTo>
                  <a:lnTo>
                    <a:pt x="1329" y="1046"/>
                  </a:lnTo>
                  <a:lnTo>
                    <a:pt x="1328" y="1046"/>
                  </a:lnTo>
                  <a:lnTo>
                    <a:pt x="1326" y="1046"/>
                  </a:lnTo>
                  <a:lnTo>
                    <a:pt x="1326" y="1045"/>
                  </a:lnTo>
                  <a:lnTo>
                    <a:pt x="1325" y="1045"/>
                  </a:lnTo>
                  <a:lnTo>
                    <a:pt x="1323" y="1045"/>
                  </a:lnTo>
                  <a:lnTo>
                    <a:pt x="1322" y="1045"/>
                  </a:lnTo>
                  <a:lnTo>
                    <a:pt x="1320" y="1046"/>
                  </a:lnTo>
                  <a:lnTo>
                    <a:pt x="1320" y="1045"/>
                  </a:lnTo>
                  <a:lnTo>
                    <a:pt x="1319" y="1045"/>
                  </a:lnTo>
                  <a:lnTo>
                    <a:pt x="1317" y="1045"/>
                  </a:lnTo>
                  <a:lnTo>
                    <a:pt x="1316" y="1045"/>
                  </a:lnTo>
                  <a:lnTo>
                    <a:pt x="1316" y="1043"/>
                  </a:lnTo>
                  <a:lnTo>
                    <a:pt x="1314" y="1043"/>
                  </a:lnTo>
                  <a:lnTo>
                    <a:pt x="1314" y="1042"/>
                  </a:lnTo>
                  <a:lnTo>
                    <a:pt x="1313" y="1042"/>
                  </a:lnTo>
                  <a:lnTo>
                    <a:pt x="1311" y="1042"/>
                  </a:lnTo>
                  <a:lnTo>
                    <a:pt x="1311" y="1040"/>
                  </a:lnTo>
                  <a:lnTo>
                    <a:pt x="1310" y="1042"/>
                  </a:lnTo>
                  <a:lnTo>
                    <a:pt x="1310" y="1040"/>
                  </a:lnTo>
                  <a:lnTo>
                    <a:pt x="1308" y="1040"/>
                  </a:lnTo>
                  <a:lnTo>
                    <a:pt x="1308" y="1039"/>
                  </a:lnTo>
                  <a:lnTo>
                    <a:pt x="1307" y="1039"/>
                  </a:lnTo>
                  <a:lnTo>
                    <a:pt x="1305" y="1039"/>
                  </a:lnTo>
                  <a:lnTo>
                    <a:pt x="1304" y="1037"/>
                  </a:lnTo>
                  <a:lnTo>
                    <a:pt x="1302" y="1037"/>
                  </a:lnTo>
                  <a:lnTo>
                    <a:pt x="1301" y="1037"/>
                  </a:lnTo>
                  <a:lnTo>
                    <a:pt x="1301" y="1036"/>
                  </a:lnTo>
                  <a:lnTo>
                    <a:pt x="1302" y="1036"/>
                  </a:lnTo>
                  <a:lnTo>
                    <a:pt x="1302" y="1034"/>
                  </a:lnTo>
                  <a:lnTo>
                    <a:pt x="1301" y="1034"/>
                  </a:lnTo>
                  <a:lnTo>
                    <a:pt x="1301" y="1033"/>
                  </a:lnTo>
                  <a:lnTo>
                    <a:pt x="1301" y="1031"/>
                  </a:lnTo>
                  <a:lnTo>
                    <a:pt x="1301" y="1030"/>
                  </a:lnTo>
                  <a:lnTo>
                    <a:pt x="1301" y="1028"/>
                  </a:lnTo>
                  <a:lnTo>
                    <a:pt x="1301" y="1027"/>
                  </a:lnTo>
                  <a:lnTo>
                    <a:pt x="1299" y="1027"/>
                  </a:lnTo>
                  <a:lnTo>
                    <a:pt x="1299" y="1025"/>
                  </a:lnTo>
                  <a:lnTo>
                    <a:pt x="1298" y="1024"/>
                  </a:lnTo>
                  <a:lnTo>
                    <a:pt x="1298" y="1022"/>
                  </a:lnTo>
                  <a:lnTo>
                    <a:pt x="1298" y="1021"/>
                  </a:lnTo>
                  <a:lnTo>
                    <a:pt x="1298" y="1019"/>
                  </a:lnTo>
                  <a:lnTo>
                    <a:pt x="1299" y="1018"/>
                  </a:lnTo>
                  <a:lnTo>
                    <a:pt x="1298" y="1016"/>
                  </a:lnTo>
                  <a:lnTo>
                    <a:pt x="1298" y="1015"/>
                  </a:lnTo>
                  <a:lnTo>
                    <a:pt x="1298" y="1013"/>
                  </a:lnTo>
                  <a:lnTo>
                    <a:pt x="1299" y="1013"/>
                  </a:lnTo>
                  <a:lnTo>
                    <a:pt x="1299" y="1011"/>
                  </a:lnTo>
                  <a:lnTo>
                    <a:pt x="1299" y="1010"/>
                  </a:lnTo>
                  <a:lnTo>
                    <a:pt x="1299" y="1008"/>
                  </a:lnTo>
                  <a:lnTo>
                    <a:pt x="1298" y="1008"/>
                  </a:lnTo>
                  <a:lnTo>
                    <a:pt x="1298" y="1007"/>
                  </a:lnTo>
                  <a:lnTo>
                    <a:pt x="1296" y="1008"/>
                  </a:lnTo>
                  <a:lnTo>
                    <a:pt x="1296" y="1007"/>
                  </a:lnTo>
                  <a:lnTo>
                    <a:pt x="1295" y="1007"/>
                  </a:lnTo>
                  <a:lnTo>
                    <a:pt x="1295" y="1005"/>
                  </a:lnTo>
                  <a:lnTo>
                    <a:pt x="1293" y="1004"/>
                  </a:lnTo>
                  <a:lnTo>
                    <a:pt x="1293" y="1002"/>
                  </a:lnTo>
                  <a:lnTo>
                    <a:pt x="1293" y="1001"/>
                  </a:lnTo>
                  <a:lnTo>
                    <a:pt x="1292" y="1001"/>
                  </a:lnTo>
                  <a:lnTo>
                    <a:pt x="1292" y="999"/>
                  </a:lnTo>
                  <a:lnTo>
                    <a:pt x="1292" y="998"/>
                  </a:lnTo>
                  <a:lnTo>
                    <a:pt x="1292" y="996"/>
                  </a:lnTo>
                  <a:lnTo>
                    <a:pt x="1290" y="996"/>
                  </a:lnTo>
                  <a:lnTo>
                    <a:pt x="1290" y="995"/>
                  </a:lnTo>
                  <a:lnTo>
                    <a:pt x="1289" y="995"/>
                  </a:lnTo>
                  <a:lnTo>
                    <a:pt x="1289" y="993"/>
                  </a:lnTo>
                  <a:lnTo>
                    <a:pt x="1287" y="993"/>
                  </a:lnTo>
                  <a:lnTo>
                    <a:pt x="1287" y="990"/>
                  </a:lnTo>
                  <a:lnTo>
                    <a:pt x="1287" y="989"/>
                  </a:lnTo>
                  <a:lnTo>
                    <a:pt x="1287" y="987"/>
                  </a:lnTo>
                  <a:lnTo>
                    <a:pt x="1287" y="986"/>
                  </a:lnTo>
                  <a:lnTo>
                    <a:pt x="1287" y="984"/>
                  </a:lnTo>
                  <a:lnTo>
                    <a:pt x="1287" y="983"/>
                  </a:lnTo>
                  <a:lnTo>
                    <a:pt x="1286" y="983"/>
                  </a:lnTo>
                  <a:lnTo>
                    <a:pt x="1286" y="981"/>
                  </a:lnTo>
                  <a:lnTo>
                    <a:pt x="1286" y="978"/>
                  </a:lnTo>
                  <a:lnTo>
                    <a:pt x="1284" y="978"/>
                  </a:lnTo>
                  <a:lnTo>
                    <a:pt x="1284" y="977"/>
                  </a:lnTo>
                  <a:lnTo>
                    <a:pt x="1284" y="975"/>
                  </a:lnTo>
                  <a:lnTo>
                    <a:pt x="1284" y="974"/>
                  </a:lnTo>
                  <a:lnTo>
                    <a:pt x="1284" y="972"/>
                  </a:lnTo>
                  <a:lnTo>
                    <a:pt x="1284" y="971"/>
                  </a:lnTo>
                  <a:lnTo>
                    <a:pt x="1283" y="969"/>
                  </a:lnTo>
                  <a:lnTo>
                    <a:pt x="1283" y="968"/>
                  </a:lnTo>
                  <a:lnTo>
                    <a:pt x="1281" y="966"/>
                  </a:lnTo>
                  <a:lnTo>
                    <a:pt x="1279" y="965"/>
                  </a:lnTo>
                  <a:lnTo>
                    <a:pt x="1278" y="965"/>
                  </a:lnTo>
                  <a:lnTo>
                    <a:pt x="1278" y="963"/>
                  </a:lnTo>
                  <a:lnTo>
                    <a:pt x="1276" y="961"/>
                  </a:lnTo>
                  <a:lnTo>
                    <a:pt x="1275" y="961"/>
                  </a:lnTo>
                  <a:lnTo>
                    <a:pt x="1275" y="960"/>
                  </a:lnTo>
                  <a:lnTo>
                    <a:pt x="1276" y="960"/>
                  </a:lnTo>
                  <a:lnTo>
                    <a:pt x="1276" y="958"/>
                  </a:lnTo>
                  <a:lnTo>
                    <a:pt x="1275" y="958"/>
                  </a:lnTo>
                  <a:lnTo>
                    <a:pt x="1275" y="960"/>
                  </a:lnTo>
                  <a:lnTo>
                    <a:pt x="1273" y="960"/>
                  </a:lnTo>
                  <a:lnTo>
                    <a:pt x="1273" y="958"/>
                  </a:lnTo>
                  <a:lnTo>
                    <a:pt x="1273" y="957"/>
                  </a:lnTo>
                  <a:lnTo>
                    <a:pt x="1273" y="955"/>
                  </a:lnTo>
                  <a:lnTo>
                    <a:pt x="1272" y="955"/>
                  </a:lnTo>
                  <a:lnTo>
                    <a:pt x="1270" y="955"/>
                  </a:lnTo>
                  <a:lnTo>
                    <a:pt x="1269" y="955"/>
                  </a:lnTo>
                  <a:lnTo>
                    <a:pt x="1266" y="954"/>
                  </a:lnTo>
                  <a:lnTo>
                    <a:pt x="1264" y="954"/>
                  </a:lnTo>
                  <a:lnTo>
                    <a:pt x="1263" y="954"/>
                  </a:lnTo>
                  <a:lnTo>
                    <a:pt x="1261" y="954"/>
                  </a:lnTo>
                  <a:lnTo>
                    <a:pt x="1260" y="954"/>
                  </a:lnTo>
                  <a:lnTo>
                    <a:pt x="1258" y="954"/>
                  </a:lnTo>
                  <a:lnTo>
                    <a:pt x="1257" y="954"/>
                  </a:lnTo>
                  <a:lnTo>
                    <a:pt x="1257" y="952"/>
                  </a:lnTo>
                  <a:lnTo>
                    <a:pt x="1255" y="952"/>
                  </a:lnTo>
                  <a:lnTo>
                    <a:pt x="1254" y="952"/>
                  </a:lnTo>
                  <a:lnTo>
                    <a:pt x="1254" y="954"/>
                  </a:lnTo>
                  <a:lnTo>
                    <a:pt x="1254" y="955"/>
                  </a:lnTo>
                  <a:lnTo>
                    <a:pt x="1252" y="955"/>
                  </a:lnTo>
                  <a:lnTo>
                    <a:pt x="1251" y="955"/>
                  </a:lnTo>
                  <a:lnTo>
                    <a:pt x="1249" y="955"/>
                  </a:lnTo>
                  <a:lnTo>
                    <a:pt x="1248" y="955"/>
                  </a:lnTo>
                  <a:lnTo>
                    <a:pt x="1246" y="957"/>
                  </a:lnTo>
                  <a:lnTo>
                    <a:pt x="1246" y="958"/>
                  </a:lnTo>
                  <a:lnTo>
                    <a:pt x="1245" y="958"/>
                  </a:lnTo>
                  <a:lnTo>
                    <a:pt x="1245" y="960"/>
                  </a:lnTo>
                  <a:lnTo>
                    <a:pt x="1243" y="960"/>
                  </a:lnTo>
                  <a:lnTo>
                    <a:pt x="1243" y="963"/>
                  </a:lnTo>
                  <a:lnTo>
                    <a:pt x="1242" y="963"/>
                  </a:lnTo>
                  <a:lnTo>
                    <a:pt x="1242" y="965"/>
                  </a:lnTo>
                  <a:lnTo>
                    <a:pt x="1240" y="965"/>
                  </a:lnTo>
                  <a:lnTo>
                    <a:pt x="1240" y="966"/>
                  </a:lnTo>
                  <a:lnTo>
                    <a:pt x="1240" y="968"/>
                  </a:lnTo>
                  <a:lnTo>
                    <a:pt x="1240" y="969"/>
                  </a:lnTo>
                  <a:lnTo>
                    <a:pt x="1239" y="969"/>
                  </a:lnTo>
                  <a:lnTo>
                    <a:pt x="1237" y="969"/>
                  </a:lnTo>
                  <a:lnTo>
                    <a:pt x="1237" y="971"/>
                  </a:lnTo>
                  <a:lnTo>
                    <a:pt x="1234" y="971"/>
                  </a:lnTo>
                  <a:lnTo>
                    <a:pt x="1234" y="972"/>
                  </a:lnTo>
                  <a:lnTo>
                    <a:pt x="1233" y="972"/>
                  </a:lnTo>
                  <a:lnTo>
                    <a:pt x="1233" y="974"/>
                  </a:lnTo>
                  <a:lnTo>
                    <a:pt x="1231" y="974"/>
                  </a:lnTo>
                  <a:lnTo>
                    <a:pt x="1230" y="974"/>
                  </a:lnTo>
                  <a:lnTo>
                    <a:pt x="1228" y="974"/>
                  </a:lnTo>
                  <a:lnTo>
                    <a:pt x="1226" y="974"/>
                  </a:lnTo>
                  <a:lnTo>
                    <a:pt x="1226" y="972"/>
                  </a:lnTo>
                  <a:lnTo>
                    <a:pt x="1225" y="972"/>
                  </a:lnTo>
                  <a:lnTo>
                    <a:pt x="1225" y="971"/>
                  </a:lnTo>
                  <a:lnTo>
                    <a:pt x="1223" y="971"/>
                  </a:lnTo>
                  <a:lnTo>
                    <a:pt x="1222" y="969"/>
                  </a:lnTo>
                  <a:lnTo>
                    <a:pt x="1220" y="968"/>
                  </a:lnTo>
                  <a:lnTo>
                    <a:pt x="1219" y="968"/>
                  </a:lnTo>
                  <a:lnTo>
                    <a:pt x="1217" y="966"/>
                  </a:lnTo>
                  <a:lnTo>
                    <a:pt x="1216" y="966"/>
                  </a:lnTo>
                  <a:lnTo>
                    <a:pt x="1214" y="965"/>
                  </a:lnTo>
                  <a:lnTo>
                    <a:pt x="1213" y="963"/>
                  </a:lnTo>
                  <a:lnTo>
                    <a:pt x="1213" y="961"/>
                  </a:lnTo>
                  <a:lnTo>
                    <a:pt x="1211" y="961"/>
                  </a:lnTo>
                  <a:lnTo>
                    <a:pt x="1210" y="961"/>
                  </a:lnTo>
                  <a:lnTo>
                    <a:pt x="1210" y="960"/>
                  </a:lnTo>
                  <a:lnTo>
                    <a:pt x="1208" y="960"/>
                  </a:lnTo>
                  <a:lnTo>
                    <a:pt x="1208" y="958"/>
                  </a:lnTo>
                  <a:lnTo>
                    <a:pt x="1208" y="957"/>
                  </a:lnTo>
                  <a:lnTo>
                    <a:pt x="1208" y="955"/>
                  </a:lnTo>
                  <a:lnTo>
                    <a:pt x="1207" y="954"/>
                  </a:lnTo>
                  <a:lnTo>
                    <a:pt x="1207" y="952"/>
                  </a:lnTo>
                  <a:lnTo>
                    <a:pt x="1207" y="951"/>
                  </a:lnTo>
                  <a:lnTo>
                    <a:pt x="1207" y="949"/>
                  </a:lnTo>
                  <a:lnTo>
                    <a:pt x="1207" y="948"/>
                  </a:lnTo>
                  <a:lnTo>
                    <a:pt x="1207" y="946"/>
                  </a:lnTo>
                  <a:lnTo>
                    <a:pt x="1208" y="946"/>
                  </a:lnTo>
                  <a:lnTo>
                    <a:pt x="1208" y="945"/>
                  </a:lnTo>
                  <a:lnTo>
                    <a:pt x="1208" y="943"/>
                  </a:lnTo>
                  <a:lnTo>
                    <a:pt x="1207" y="943"/>
                  </a:lnTo>
                  <a:lnTo>
                    <a:pt x="1207" y="942"/>
                  </a:lnTo>
                  <a:lnTo>
                    <a:pt x="1207" y="940"/>
                  </a:lnTo>
                  <a:lnTo>
                    <a:pt x="1207" y="939"/>
                  </a:lnTo>
                  <a:lnTo>
                    <a:pt x="1207" y="937"/>
                  </a:lnTo>
                  <a:lnTo>
                    <a:pt x="1207" y="936"/>
                  </a:lnTo>
                  <a:lnTo>
                    <a:pt x="1205" y="936"/>
                  </a:lnTo>
                  <a:lnTo>
                    <a:pt x="1205" y="934"/>
                  </a:lnTo>
                  <a:lnTo>
                    <a:pt x="1204" y="933"/>
                  </a:lnTo>
                  <a:lnTo>
                    <a:pt x="1202" y="931"/>
                  </a:lnTo>
                  <a:lnTo>
                    <a:pt x="1201" y="931"/>
                  </a:lnTo>
                  <a:lnTo>
                    <a:pt x="1201" y="930"/>
                  </a:lnTo>
                  <a:lnTo>
                    <a:pt x="1199" y="930"/>
                  </a:lnTo>
                  <a:lnTo>
                    <a:pt x="1198" y="928"/>
                  </a:lnTo>
                  <a:lnTo>
                    <a:pt x="1196" y="927"/>
                  </a:lnTo>
                  <a:lnTo>
                    <a:pt x="1196" y="925"/>
                  </a:lnTo>
                  <a:lnTo>
                    <a:pt x="1196" y="924"/>
                  </a:lnTo>
                  <a:lnTo>
                    <a:pt x="1195" y="924"/>
                  </a:lnTo>
                  <a:lnTo>
                    <a:pt x="1195" y="922"/>
                  </a:lnTo>
                  <a:lnTo>
                    <a:pt x="1193" y="922"/>
                  </a:lnTo>
                  <a:lnTo>
                    <a:pt x="1193" y="921"/>
                  </a:lnTo>
                  <a:lnTo>
                    <a:pt x="1192" y="919"/>
                  </a:lnTo>
                  <a:lnTo>
                    <a:pt x="1192" y="918"/>
                  </a:lnTo>
                  <a:lnTo>
                    <a:pt x="1190" y="918"/>
                  </a:lnTo>
                  <a:lnTo>
                    <a:pt x="1190" y="916"/>
                  </a:lnTo>
                  <a:lnTo>
                    <a:pt x="1189" y="916"/>
                  </a:lnTo>
                  <a:lnTo>
                    <a:pt x="1187" y="916"/>
                  </a:lnTo>
                  <a:lnTo>
                    <a:pt x="1187" y="915"/>
                  </a:lnTo>
                  <a:lnTo>
                    <a:pt x="1186" y="915"/>
                  </a:lnTo>
                  <a:lnTo>
                    <a:pt x="1186" y="913"/>
                  </a:lnTo>
                  <a:lnTo>
                    <a:pt x="1186" y="912"/>
                  </a:lnTo>
                  <a:lnTo>
                    <a:pt x="1186" y="910"/>
                  </a:lnTo>
                  <a:lnTo>
                    <a:pt x="1186" y="908"/>
                  </a:lnTo>
                  <a:lnTo>
                    <a:pt x="1184" y="908"/>
                  </a:lnTo>
                  <a:lnTo>
                    <a:pt x="1183" y="908"/>
                  </a:lnTo>
                  <a:lnTo>
                    <a:pt x="1183" y="907"/>
                  </a:lnTo>
                  <a:lnTo>
                    <a:pt x="1181" y="907"/>
                  </a:lnTo>
                  <a:lnTo>
                    <a:pt x="1180" y="907"/>
                  </a:lnTo>
                  <a:lnTo>
                    <a:pt x="1178" y="907"/>
                  </a:lnTo>
                  <a:lnTo>
                    <a:pt x="1177" y="907"/>
                  </a:lnTo>
                  <a:lnTo>
                    <a:pt x="1175" y="907"/>
                  </a:lnTo>
                  <a:lnTo>
                    <a:pt x="1173" y="907"/>
                  </a:lnTo>
                  <a:lnTo>
                    <a:pt x="1172" y="907"/>
                  </a:lnTo>
                  <a:lnTo>
                    <a:pt x="1170" y="907"/>
                  </a:lnTo>
                  <a:lnTo>
                    <a:pt x="1169" y="907"/>
                  </a:lnTo>
                  <a:lnTo>
                    <a:pt x="1167" y="907"/>
                  </a:lnTo>
                  <a:lnTo>
                    <a:pt x="1166" y="907"/>
                  </a:lnTo>
                  <a:lnTo>
                    <a:pt x="1164" y="907"/>
                  </a:lnTo>
                  <a:lnTo>
                    <a:pt x="1163" y="907"/>
                  </a:lnTo>
                  <a:lnTo>
                    <a:pt x="1161" y="907"/>
                  </a:lnTo>
                  <a:lnTo>
                    <a:pt x="1160" y="907"/>
                  </a:lnTo>
                  <a:lnTo>
                    <a:pt x="1158" y="907"/>
                  </a:lnTo>
                  <a:lnTo>
                    <a:pt x="1157" y="907"/>
                  </a:lnTo>
                  <a:lnTo>
                    <a:pt x="1155" y="907"/>
                  </a:lnTo>
                  <a:lnTo>
                    <a:pt x="1154" y="907"/>
                  </a:lnTo>
                  <a:lnTo>
                    <a:pt x="1152" y="907"/>
                  </a:lnTo>
                  <a:lnTo>
                    <a:pt x="1151" y="907"/>
                  </a:lnTo>
                  <a:lnTo>
                    <a:pt x="1149" y="907"/>
                  </a:lnTo>
                  <a:lnTo>
                    <a:pt x="1148" y="907"/>
                  </a:lnTo>
                  <a:lnTo>
                    <a:pt x="1148" y="908"/>
                  </a:lnTo>
                  <a:lnTo>
                    <a:pt x="1148" y="910"/>
                  </a:lnTo>
                  <a:lnTo>
                    <a:pt x="1148" y="912"/>
                  </a:lnTo>
                  <a:lnTo>
                    <a:pt x="1146" y="912"/>
                  </a:lnTo>
                  <a:lnTo>
                    <a:pt x="1146" y="913"/>
                  </a:lnTo>
                  <a:lnTo>
                    <a:pt x="1146" y="915"/>
                  </a:lnTo>
                  <a:lnTo>
                    <a:pt x="1146" y="916"/>
                  </a:lnTo>
                  <a:lnTo>
                    <a:pt x="1145" y="916"/>
                  </a:lnTo>
                  <a:lnTo>
                    <a:pt x="1145" y="918"/>
                  </a:lnTo>
                  <a:lnTo>
                    <a:pt x="1143" y="918"/>
                  </a:lnTo>
                  <a:lnTo>
                    <a:pt x="1142" y="918"/>
                  </a:lnTo>
                  <a:lnTo>
                    <a:pt x="1140" y="918"/>
                  </a:lnTo>
                  <a:lnTo>
                    <a:pt x="1139" y="918"/>
                  </a:lnTo>
                  <a:lnTo>
                    <a:pt x="1137" y="918"/>
                  </a:lnTo>
                  <a:lnTo>
                    <a:pt x="1136" y="918"/>
                  </a:lnTo>
                  <a:lnTo>
                    <a:pt x="1134" y="918"/>
                  </a:lnTo>
                  <a:lnTo>
                    <a:pt x="1131" y="918"/>
                  </a:lnTo>
                  <a:lnTo>
                    <a:pt x="1130" y="918"/>
                  </a:lnTo>
                  <a:lnTo>
                    <a:pt x="1128" y="918"/>
                  </a:lnTo>
                  <a:lnTo>
                    <a:pt x="1127" y="918"/>
                  </a:lnTo>
                  <a:lnTo>
                    <a:pt x="1125" y="918"/>
                  </a:lnTo>
                  <a:lnTo>
                    <a:pt x="1124" y="918"/>
                  </a:lnTo>
                  <a:lnTo>
                    <a:pt x="1122" y="918"/>
                  </a:lnTo>
                  <a:lnTo>
                    <a:pt x="1120" y="918"/>
                  </a:lnTo>
                  <a:lnTo>
                    <a:pt x="1119" y="918"/>
                  </a:lnTo>
                  <a:lnTo>
                    <a:pt x="1117" y="918"/>
                  </a:lnTo>
                  <a:lnTo>
                    <a:pt x="1116" y="918"/>
                  </a:lnTo>
                  <a:lnTo>
                    <a:pt x="1114" y="918"/>
                  </a:lnTo>
                  <a:lnTo>
                    <a:pt x="1113" y="918"/>
                  </a:lnTo>
                  <a:lnTo>
                    <a:pt x="1111" y="918"/>
                  </a:lnTo>
                  <a:lnTo>
                    <a:pt x="1110" y="918"/>
                  </a:lnTo>
                  <a:lnTo>
                    <a:pt x="1108" y="918"/>
                  </a:lnTo>
                  <a:lnTo>
                    <a:pt x="1107" y="918"/>
                  </a:lnTo>
                  <a:lnTo>
                    <a:pt x="1105" y="918"/>
                  </a:lnTo>
                  <a:lnTo>
                    <a:pt x="1104" y="918"/>
                  </a:lnTo>
                  <a:lnTo>
                    <a:pt x="1102" y="918"/>
                  </a:lnTo>
                  <a:lnTo>
                    <a:pt x="1101" y="918"/>
                  </a:lnTo>
                  <a:lnTo>
                    <a:pt x="1099" y="918"/>
                  </a:lnTo>
                  <a:lnTo>
                    <a:pt x="1098" y="918"/>
                  </a:lnTo>
                  <a:lnTo>
                    <a:pt x="1096" y="918"/>
                  </a:lnTo>
                  <a:lnTo>
                    <a:pt x="1095" y="918"/>
                  </a:lnTo>
                  <a:lnTo>
                    <a:pt x="1093" y="918"/>
                  </a:lnTo>
                  <a:lnTo>
                    <a:pt x="1092" y="918"/>
                  </a:lnTo>
                  <a:lnTo>
                    <a:pt x="1090" y="918"/>
                  </a:lnTo>
                  <a:lnTo>
                    <a:pt x="1089" y="918"/>
                  </a:lnTo>
                  <a:lnTo>
                    <a:pt x="1087" y="918"/>
                  </a:lnTo>
                  <a:lnTo>
                    <a:pt x="1086" y="918"/>
                  </a:lnTo>
                  <a:lnTo>
                    <a:pt x="1084" y="918"/>
                  </a:lnTo>
                  <a:lnTo>
                    <a:pt x="1083" y="916"/>
                  </a:lnTo>
                  <a:lnTo>
                    <a:pt x="1081" y="916"/>
                  </a:lnTo>
                  <a:lnTo>
                    <a:pt x="1080" y="916"/>
                  </a:lnTo>
                  <a:lnTo>
                    <a:pt x="1080" y="915"/>
                  </a:lnTo>
                  <a:lnTo>
                    <a:pt x="1078" y="915"/>
                  </a:lnTo>
                  <a:lnTo>
                    <a:pt x="1071" y="912"/>
                  </a:lnTo>
                  <a:lnTo>
                    <a:pt x="1063" y="908"/>
                  </a:lnTo>
                  <a:lnTo>
                    <a:pt x="1057" y="905"/>
                  </a:lnTo>
                  <a:lnTo>
                    <a:pt x="1049" y="902"/>
                  </a:lnTo>
                  <a:lnTo>
                    <a:pt x="1042" y="899"/>
                  </a:lnTo>
                  <a:lnTo>
                    <a:pt x="1034" y="896"/>
                  </a:lnTo>
                  <a:lnTo>
                    <a:pt x="1027" y="893"/>
                  </a:lnTo>
                  <a:lnTo>
                    <a:pt x="1019" y="890"/>
                  </a:lnTo>
                  <a:lnTo>
                    <a:pt x="1019" y="889"/>
                  </a:lnTo>
                  <a:lnTo>
                    <a:pt x="1019" y="886"/>
                  </a:lnTo>
                  <a:lnTo>
                    <a:pt x="1021" y="886"/>
                  </a:lnTo>
                  <a:lnTo>
                    <a:pt x="1021" y="884"/>
                  </a:lnTo>
                  <a:lnTo>
                    <a:pt x="1022" y="884"/>
                  </a:lnTo>
                  <a:lnTo>
                    <a:pt x="1022" y="883"/>
                  </a:lnTo>
                  <a:lnTo>
                    <a:pt x="1021" y="884"/>
                  </a:lnTo>
                  <a:lnTo>
                    <a:pt x="1019" y="884"/>
                  </a:lnTo>
                  <a:lnTo>
                    <a:pt x="1018" y="884"/>
                  </a:lnTo>
                  <a:lnTo>
                    <a:pt x="1016" y="884"/>
                  </a:lnTo>
                  <a:lnTo>
                    <a:pt x="1014" y="884"/>
                  </a:lnTo>
                  <a:lnTo>
                    <a:pt x="1013" y="884"/>
                  </a:lnTo>
                  <a:lnTo>
                    <a:pt x="1011" y="884"/>
                  </a:lnTo>
                  <a:lnTo>
                    <a:pt x="1010" y="884"/>
                  </a:lnTo>
                  <a:lnTo>
                    <a:pt x="1008" y="884"/>
                  </a:lnTo>
                  <a:lnTo>
                    <a:pt x="1007" y="884"/>
                  </a:lnTo>
                  <a:lnTo>
                    <a:pt x="1005" y="884"/>
                  </a:lnTo>
                  <a:lnTo>
                    <a:pt x="1004" y="884"/>
                  </a:lnTo>
                  <a:lnTo>
                    <a:pt x="1002" y="886"/>
                  </a:lnTo>
                  <a:lnTo>
                    <a:pt x="1001" y="886"/>
                  </a:lnTo>
                  <a:lnTo>
                    <a:pt x="999" y="886"/>
                  </a:lnTo>
                  <a:lnTo>
                    <a:pt x="998" y="886"/>
                  </a:lnTo>
                  <a:lnTo>
                    <a:pt x="996" y="886"/>
                  </a:lnTo>
                  <a:lnTo>
                    <a:pt x="995" y="886"/>
                  </a:lnTo>
                  <a:lnTo>
                    <a:pt x="993" y="886"/>
                  </a:lnTo>
                  <a:lnTo>
                    <a:pt x="992" y="886"/>
                  </a:lnTo>
                  <a:lnTo>
                    <a:pt x="990" y="886"/>
                  </a:lnTo>
                  <a:lnTo>
                    <a:pt x="989" y="886"/>
                  </a:lnTo>
                  <a:lnTo>
                    <a:pt x="987" y="886"/>
                  </a:lnTo>
                  <a:lnTo>
                    <a:pt x="986" y="889"/>
                  </a:lnTo>
                  <a:lnTo>
                    <a:pt x="984" y="889"/>
                  </a:lnTo>
                  <a:lnTo>
                    <a:pt x="983" y="889"/>
                  </a:lnTo>
                  <a:lnTo>
                    <a:pt x="981" y="889"/>
                  </a:lnTo>
                  <a:lnTo>
                    <a:pt x="980" y="889"/>
                  </a:lnTo>
                  <a:lnTo>
                    <a:pt x="978" y="889"/>
                  </a:lnTo>
                  <a:lnTo>
                    <a:pt x="977" y="889"/>
                  </a:lnTo>
                  <a:lnTo>
                    <a:pt x="975" y="889"/>
                  </a:lnTo>
                  <a:lnTo>
                    <a:pt x="974" y="889"/>
                  </a:lnTo>
                  <a:lnTo>
                    <a:pt x="972" y="889"/>
                  </a:lnTo>
                  <a:lnTo>
                    <a:pt x="972" y="886"/>
                  </a:lnTo>
                  <a:lnTo>
                    <a:pt x="974" y="886"/>
                  </a:lnTo>
                  <a:lnTo>
                    <a:pt x="974" y="884"/>
                  </a:lnTo>
                  <a:lnTo>
                    <a:pt x="972" y="884"/>
                  </a:lnTo>
                  <a:lnTo>
                    <a:pt x="972" y="883"/>
                  </a:lnTo>
                  <a:lnTo>
                    <a:pt x="972" y="881"/>
                  </a:lnTo>
                  <a:lnTo>
                    <a:pt x="972" y="880"/>
                  </a:lnTo>
                  <a:lnTo>
                    <a:pt x="972" y="878"/>
                  </a:lnTo>
                  <a:lnTo>
                    <a:pt x="974" y="877"/>
                  </a:lnTo>
                  <a:lnTo>
                    <a:pt x="974" y="875"/>
                  </a:lnTo>
                  <a:lnTo>
                    <a:pt x="974" y="874"/>
                  </a:lnTo>
                  <a:lnTo>
                    <a:pt x="972" y="872"/>
                  </a:lnTo>
                  <a:lnTo>
                    <a:pt x="972" y="869"/>
                  </a:lnTo>
                  <a:lnTo>
                    <a:pt x="971" y="868"/>
                  </a:lnTo>
                  <a:lnTo>
                    <a:pt x="969" y="866"/>
                  </a:lnTo>
                  <a:lnTo>
                    <a:pt x="969" y="865"/>
                  </a:lnTo>
                  <a:lnTo>
                    <a:pt x="968" y="865"/>
                  </a:lnTo>
                  <a:lnTo>
                    <a:pt x="968" y="863"/>
                  </a:lnTo>
                  <a:lnTo>
                    <a:pt x="966" y="863"/>
                  </a:lnTo>
                  <a:lnTo>
                    <a:pt x="966" y="862"/>
                  </a:lnTo>
                  <a:lnTo>
                    <a:pt x="965" y="862"/>
                  </a:lnTo>
                  <a:lnTo>
                    <a:pt x="963" y="858"/>
                  </a:lnTo>
                  <a:lnTo>
                    <a:pt x="962" y="858"/>
                  </a:lnTo>
                  <a:lnTo>
                    <a:pt x="960" y="858"/>
                  </a:lnTo>
                  <a:lnTo>
                    <a:pt x="960" y="860"/>
                  </a:lnTo>
                  <a:lnTo>
                    <a:pt x="958" y="860"/>
                  </a:lnTo>
                  <a:lnTo>
                    <a:pt x="958" y="858"/>
                  </a:lnTo>
                  <a:lnTo>
                    <a:pt x="957" y="858"/>
                  </a:lnTo>
                  <a:lnTo>
                    <a:pt x="957" y="857"/>
                  </a:lnTo>
                  <a:lnTo>
                    <a:pt x="958" y="857"/>
                  </a:lnTo>
                  <a:lnTo>
                    <a:pt x="958" y="855"/>
                  </a:lnTo>
                  <a:lnTo>
                    <a:pt x="958" y="854"/>
                  </a:lnTo>
                  <a:lnTo>
                    <a:pt x="958" y="852"/>
                  </a:lnTo>
                  <a:lnTo>
                    <a:pt x="957" y="852"/>
                  </a:lnTo>
                  <a:lnTo>
                    <a:pt x="955" y="852"/>
                  </a:lnTo>
                  <a:lnTo>
                    <a:pt x="954" y="852"/>
                  </a:lnTo>
                  <a:lnTo>
                    <a:pt x="952" y="852"/>
                  </a:lnTo>
                  <a:lnTo>
                    <a:pt x="951" y="852"/>
                  </a:lnTo>
                  <a:lnTo>
                    <a:pt x="949" y="852"/>
                  </a:lnTo>
                  <a:lnTo>
                    <a:pt x="949" y="851"/>
                  </a:lnTo>
                  <a:lnTo>
                    <a:pt x="948" y="851"/>
                  </a:lnTo>
                  <a:lnTo>
                    <a:pt x="946" y="851"/>
                  </a:lnTo>
                  <a:lnTo>
                    <a:pt x="946" y="849"/>
                  </a:lnTo>
                  <a:lnTo>
                    <a:pt x="945" y="849"/>
                  </a:lnTo>
                  <a:lnTo>
                    <a:pt x="945" y="848"/>
                  </a:lnTo>
                  <a:lnTo>
                    <a:pt x="945" y="846"/>
                  </a:lnTo>
                  <a:lnTo>
                    <a:pt x="943" y="846"/>
                  </a:lnTo>
                  <a:lnTo>
                    <a:pt x="943" y="845"/>
                  </a:lnTo>
                  <a:lnTo>
                    <a:pt x="942" y="845"/>
                  </a:lnTo>
                  <a:lnTo>
                    <a:pt x="942" y="843"/>
                  </a:lnTo>
                  <a:lnTo>
                    <a:pt x="940" y="843"/>
                  </a:lnTo>
                  <a:lnTo>
                    <a:pt x="939" y="843"/>
                  </a:lnTo>
                  <a:lnTo>
                    <a:pt x="937" y="843"/>
                  </a:lnTo>
                  <a:lnTo>
                    <a:pt x="936" y="843"/>
                  </a:lnTo>
                  <a:lnTo>
                    <a:pt x="934" y="843"/>
                  </a:lnTo>
                  <a:lnTo>
                    <a:pt x="933" y="842"/>
                  </a:lnTo>
                  <a:lnTo>
                    <a:pt x="931" y="842"/>
                  </a:lnTo>
                  <a:lnTo>
                    <a:pt x="930" y="842"/>
                  </a:lnTo>
                  <a:lnTo>
                    <a:pt x="928" y="842"/>
                  </a:lnTo>
                  <a:lnTo>
                    <a:pt x="927" y="842"/>
                  </a:lnTo>
                  <a:lnTo>
                    <a:pt x="922" y="842"/>
                  </a:lnTo>
                  <a:lnTo>
                    <a:pt x="921" y="842"/>
                  </a:lnTo>
                  <a:lnTo>
                    <a:pt x="921" y="840"/>
                  </a:lnTo>
                  <a:lnTo>
                    <a:pt x="921" y="839"/>
                  </a:lnTo>
                  <a:lnTo>
                    <a:pt x="919" y="839"/>
                  </a:lnTo>
                  <a:lnTo>
                    <a:pt x="919" y="837"/>
                  </a:lnTo>
                  <a:lnTo>
                    <a:pt x="921" y="837"/>
                  </a:lnTo>
                  <a:lnTo>
                    <a:pt x="921" y="836"/>
                  </a:lnTo>
                  <a:lnTo>
                    <a:pt x="921" y="834"/>
                  </a:lnTo>
                  <a:lnTo>
                    <a:pt x="922" y="833"/>
                  </a:lnTo>
                  <a:lnTo>
                    <a:pt x="922" y="831"/>
                  </a:lnTo>
                  <a:lnTo>
                    <a:pt x="922" y="830"/>
                  </a:lnTo>
                  <a:lnTo>
                    <a:pt x="924" y="828"/>
                  </a:lnTo>
                  <a:lnTo>
                    <a:pt x="924" y="827"/>
                  </a:lnTo>
                  <a:lnTo>
                    <a:pt x="924" y="825"/>
                  </a:lnTo>
                  <a:lnTo>
                    <a:pt x="922" y="825"/>
                  </a:lnTo>
                  <a:lnTo>
                    <a:pt x="921" y="824"/>
                  </a:lnTo>
                  <a:lnTo>
                    <a:pt x="921" y="822"/>
                  </a:lnTo>
                  <a:lnTo>
                    <a:pt x="922" y="821"/>
                  </a:lnTo>
                  <a:lnTo>
                    <a:pt x="922" y="819"/>
                  </a:lnTo>
                  <a:lnTo>
                    <a:pt x="922" y="818"/>
                  </a:lnTo>
                  <a:lnTo>
                    <a:pt x="921" y="818"/>
                  </a:lnTo>
                  <a:lnTo>
                    <a:pt x="919" y="816"/>
                  </a:lnTo>
                  <a:lnTo>
                    <a:pt x="919" y="815"/>
                  </a:lnTo>
                  <a:lnTo>
                    <a:pt x="919" y="813"/>
                  </a:lnTo>
                  <a:lnTo>
                    <a:pt x="918" y="813"/>
                  </a:lnTo>
                  <a:lnTo>
                    <a:pt x="918" y="812"/>
                  </a:lnTo>
                  <a:lnTo>
                    <a:pt x="916" y="812"/>
                  </a:lnTo>
                  <a:lnTo>
                    <a:pt x="918" y="810"/>
                  </a:lnTo>
                  <a:lnTo>
                    <a:pt x="916" y="810"/>
                  </a:lnTo>
                  <a:lnTo>
                    <a:pt x="916" y="809"/>
                  </a:lnTo>
                  <a:lnTo>
                    <a:pt x="916" y="807"/>
                  </a:lnTo>
                  <a:lnTo>
                    <a:pt x="916" y="805"/>
                  </a:lnTo>
                  <a:lnTo>
                    <a:pt x="916" y="804"/>
                  </a:lnTo>
                  <a:lnTo>
                    <a:pt x="915" y="804"/>
                  </a:lnTo>
                  <a:lnTo>
                    <a:pt x="915" y="802"/>
                  </a:lnTo>
                  <a:lnTo>
                    <a:pt x="915" y="801"/>
                  </a:lnTo>
                  <a:lnTo>
                    <a:pt x="913" y="801"/>
                  </a:lnTo>
                  <a:lnTo>
                    <a:pt x="913" y="799"/>
                  </a:lnTo>
                  <a:lnTo>
                    <a:pt x="912" y="799"/>
                  </a:lnTo>
                  <a:lnTo>
                    <a:pt x="912" y="798"/>
                  </a:lnTo>
                  <a:lnTo>
                    <a:pt x="912" y="796"/>
                  </a:lnTo>
                  <a:lnTo>
                    <a:pt x="912" y="795"/>
                  </a:lnTo>
                  <a:lnTo>
                    <a:pt x="912" y="793"/>
                  </a:lnTo>
                  <a:lnTo>
                    <a:pt x="913" y="793"/>
                  </a:lnTo>
                  <a:lnTo>
                    <a:pt x="913" y="792"/>
                  </a:lnTo>
                  <a:lnTo>
                    <a:pt x="913" y="790"/>
                  </a:lnTo>
                  <a:lnTo>
                    <a:pt x="915" y="790"/>
                  </a:lnTo>
                  <a:lnTo>
                    <a:pt x="916" y="790"/>
                  </a:lnTo>
                  <a:lnTo>
                    <a:pt x="916" y="789"/>
                  </a:lnTo>
                  <a:lnTo>
                    <a:pt x="918" y="789"/>
                  </a:lnTo>
                  <a:lnTo>
                    <a:pt x="918" y="787"/>
                  </a:lnTo>
                  <a:lnTo>
                    <a:pt x="918" y="786"/>
                  </a:lnTo>
                  <a:lnTo>
                    <a:pt x="919" y="786"/>
                  </a:lnTo>
                  <a:lnTo>
                    <a:pt x="919" y="783"/>
                  </a:lnTo>
                  <a:lnTo>
                    <a:pt x="919" y="781"/>
                  </a:lnTo>
                  <a:lnTo>
                    <a:pt x="918" y="781"/>
                  </a:lnTo>
                  <a:lnTo>
                    <a:pt x="916" y="781"/>
                  </a:lnTo>
                  <a:lnTo>
                    <a:pt x="915" y="781"/>
                  </a:lnTo>
                  <a:lnTo>
                    <a:pt x="915" y="780"/>
                  </a:lnTo>
                  <a:lnTo>
                    <a:pt x="913" y="780"/>
                  </a:lnTo>
                  <a:lnTo>
                    <a:pt x="913" y="778"/>
                  </a:lnTo>
                  <a:lnTo>
                    <a:pt x="912" y="778"/>
                  </a:lnTo>
                  <a:lnTo>
                    <a:pt x="912" y="777"/>
                  </a:lnTo>
                  <a:lnTo>
                    <a:pt x="912" y="775"/>
                  </a:lnTo>
                  <a:lnTo>
                    <a:pt x="912" y="774"/>
                  </a:lnTo>
                  <a:lnTo>
                    <a:pt x="912" y="772"/>
                  </a:lnTo>
                  <a:lnTo>
                    <a:pt x="913" y="772"/>
                  </a:lnTo>
                  <a:lnTo>
                    <a:pt x="913" y="771"/>
                  </a:lnTo>
                  <a:lnTo>
                    <a:pt x="913" y="769"/>
                  </a:lnTo>
                  <a:lnTo>
                    <a:pt x="913" y="768"/>
                  </a:lnTo>
                  <a:lnTo>
                    <a:pt x="912" y="768"/>
                  </a:lnTo>
                  <a:lnTo>
                    <a:pt x="912" y="766"/>
                  </a:lnTo>
                  <a:lnTo>
                    <a:pt x="913" y="766"/>
                  </a:lnTo>
                  <a:lnTo>
                    <a:pt x="913" y="765"/>
                  </a:lnTo>
                  <a:lnTo>
                    <a:pt x="915" y="763"/>
                  </a:lnTo>
                  <a:lnTo>
                    <a:pt x="915" y="762"/>
                  </a:lnTo>
                  <a:lnTo>
                    <a:pt x="916" y="762"/>
                  </a:lnTo>
                  <a:lnTo>
                    <a:pt x="916" y="760"/>
                  </a:lnTo>
                  <a:lnTo>
                    <a:pt x="918" y="760"/>
                  </a:lnTo>
                  <a:lnTo>
                    <a:pt x="918" y="762"/>
                  </a:lnTo>
                  <a:lnTo>
                    <a:pt x="918" y="763"/>
                  </a:lnTo>
                  <a:lnTo>
                    <a:pt x="916" y="763"/>
                  </a:lnTo>
                  <a:lnTo>
                    <a:pt x="916" y="765"/>
                  </a:lnTo>
                  <a:lnTo>
                    <a:pt x="916" y="766"/>
                  </a:lnTo>
                  <a:lnTo>
                    <a:pt x="918" y="766"/>
                  </a:lnTo>
                  <a:lnTo>
                    <a:pt x="919" y="766"/>
                  </a:lnTo>
                  <a:lnTo>
                    <a:pt x="918" y="768"/>
                  </a:lnTo>
                  <a:lnTo>
                    <a:pt x="919" y="768"/>
                  </a:lnTo>
                  <a:lnTo>
                    <a:pt x="919" y="769"/>
                  </a:lnTo>
                  <a:lnTo>
                    <a:pt x="921" y="769"/>
                  </a:lnTo>
                  <a:lnTo>
                    <a:pt x="921" y="768"/>
                  </a:lnTo>
                  <a:lnTo>
                    <a:pt x="921" y="766"/>
                  </a:lnTo>
                  <a:lnTo>
                    <a:pt x="921" y="765"/>
                  </a:lnTo>
                  <a:lnTo>
                    <a:pt x="921" y="763"/>
                  </a:lnTo>
                  <a:lnTo>
                    <a:pt x="919" y="763"/>
                  </a:lnTo>
                  <a:lnTo>
                    <a:pt x="919" y="762"/>
                  </a:lnTo>
                  <a:lnTo>
                    <a:pt x="919" y="760"/>
                  </a:lnTo>
                  <a:lnTo>
                    <a:pt x="921" y="759"/>
                  </a:lnTo>
                  <a:lnTo>
                    <a:pt x="919" y="759"/>
                  </a:lnTo>
                  <a:lnTo>
                    <a:pt x="919" y="757"/>
                  </a:lnTo>
                  <a:lnTo>
                    <a:pt x="921" y="755"/>
                  </a:lnTo>
                  <a:lnTo>
                    <a:pt x="922" y="755"/>
                  </a:lnTo>
                  <a:lnTo>
                    <a:pt x="922" y="754"/>
                  </a:lnTo>
                  <a:lnTo>
                    <a:pt x="922" y="752"/>
                  </a:lnTo>
                  <a:lnTo>
                    <a:pt x="921" y="752"/>
                  </a:lnTo>
                  <a:lnTo>
                    <a:pt x="919" y="752"/>
                  </a:lnTo>
                  <a:lnTo>
                    <a:pt x="919" y="754"/>
                  </a:lnTo>
                  <a:lnTo>
                    <a:pt x="918" y="754"/>
                  </a:lnTo>
                  <a:lnTo>
                    <a:pt x="918" y="755"/>
                  </a:lnTo>
                  <a:lnTo>
                    <a:pt x="918" y="757"/>
                  </a:lnTo>
                  <a:lnTo>
                    <a:pt x="916" y="757"/>
                  </a:lnTo>
                  <a:lnTo>
                    <a:pt x="918" y="759"/>
                  </a:lnTo>
                  <a:lnTo>
                    <a:pt x="916" y="759"/>
                  </a:lnTo>
                  <a:lnTo>
                    <a:pt x="916" y="760"/>
                  </a:lnTo>
                  <a:lnTo>
                    <a:pt x="915" y="760"/>
                  </a:lnTo>
                  <a:lnTo>
                    <a:pt x="915" y="759"/>
                  </a:lnTo>
                  <a:lnTo>
                    <a:pt x="913" y="759"/>
                  </a:lnTo>
                  <a:lnTo>
                    <a:pt x="912" y="759"/>
                  </a:lnTo>
                  <a:lnTo>
                    <a:pt x="912" y="757"/>
                  </a:lnTo>
                  <a:lnTo>
                    <a:pt x="912" y="755"/>
                  </a:lnTo>
                  <a:lnTo>
                    <a:pt x="910" y="755"/>
                  </a:lnTo>
                  <a:lnTo>
                    <a:pt x="909" y="755"/>
                  </a:lnTo>
                  <a:lnTo>
                    <a:pt x="907" y="755"/>
                  </a:lnTo>
                  <a:lnTo>
                    <a:pt x="909" y="754"/>
                  </a:lnTo>
                  <a:lnTo>
                    <a:pt x="910" y="752"/>
                  </a:lnTo>
                  <a:lnTo>
                    <a:pt x="910" y="751"/>
                  </a:lnTo>
                  <a:lnTo>
                    <a:pt x="910" y="749"/>
                  </a:lnTo>
                  <a:lnTo>
                    <a:pt x="912" y="751"/>
                  </a:lnTo>
                  <a:lnTo>
                    <a:pt x="912" y="749"/>
                  </a:lnTo>
                  <a:lnTo>
                    <a:pt x="910" y="748"/>
                  </a:lnTo>
                  <a:lnTo>
                    <a:pt x="910" y="746"/>
                  </a:lnTo>
                  <a:lnTo>
                    <a:pt x="910" y="745"/>
                  </a:lnTo>
                  <a:lnTo>
                    <a:pt x="909" y="743"/>
                  </a:lnTo>
                  <a:lnTo>
                    <a:pt x="909" y="742"/>
                  </a:lnTo>
                  <a:lnTo>
                    <a:pt x="907" y="742"/>
                  </a:lnTo>
                  <a:lnTo>
                    <a:pt x="907" y="740"/>
                  </a:lnTo>
                  <a:lnTo>
                    <a:pt x="907" y="739"/>
                  </a:lnTo>
                  <a:lnTo>
                    <a:pt x="905" y="737"/>
                  </a:lnTo>
                  <a:lnTo>
                    <a:pt x="905" y="736"/>
                  </a:lnTo>
                  <a:lnTo>
                    <a:pt x="905" y="734"/>
                  </a:lnTo>
                  <a:lnTo>
                    <a:pt x="904" y="734"/>
                  </a:lnTo>
                  <a:lnTo>
                    <a:pt x="904" y="733"/>
                  </a:lnTo>
                  <a:lnTo>
                    <a:pt x="905" y="733"/>
                  </a:lnTo>
                  <a:lnTo>
                    <a:pt x="905" y="731"/>
                  </a:lnTo>
                  <a:lnTo>
                    <a:pt x="907" y="731"/>
                  </a:lnTo>
                  <a:lnTo>
                    <a:pt x="907" y="730"/>
                  </a:lnTo>
                  <a:lnTo>
                    <a:pt x="907" y="728"/>
                  </a:lnTo>
                  <a:lnTo>
                    <a:pt x="907" y="727"/>
                  </a:lnTo>
                  <a:lnTo>
                    <a:pt x="907" y="725"/>
                  </a:lnTo>
                  <a:lnTo>
                    <a:pt x="907" y="724"/>
                  </a:lnTo>
                  <a:lnTo>
                    <a:pt x="909" y="722"/>
                  </a:lnTo>
                  <a:lnTo>
                    <a:pt x="909" y="721"/>
                  </a:lnTo>
                  <a:lnTo>
                    <a:pt x="910" y="721"/>
                  </a:lnTo>
                  <a:lnTo>
                    <a:pt x="910" y="719"/>
                  </a:lnTo>
                  <a:lnTo>
                    <a:pt x="912" y="718"/>
                  </a:lnTo>
                  <a:lnTo>
                    <a:pt x="912" y="716"/>
                  </a:lnTo>
                  <a:lnTo>
                    <a:pt x="912" y="715"/>
                  </a:lnTo>
                  <a:lnTo>
                    <a:pt x="912" y="713"/>
                  </a:lnTo>
                  <a:lnTo>
                    <a:pt x="913" y="712"/>
                  </a:lnTo>
                  <a:lnTo>
                    <a:pt x="912" y="712"/>
                  </a:lnTo>
                  <a:lnTo>
                    <a:pt x="912" y="710"/>
                  </a:lnTo>
                  <a:lnTo>
                    <a:pt x="912" y="709"/>
                  </a:lnTo>
                  <a:lnTo>
                    <a:pt x="912" y="707"/>
                  </a:lnTo>
                  <a:lnTo>
                    <a:pt x="910" y="707"/>
                  </a:lnTo>
                  <a:lnTo>
                    <a:pt x="910" y="706"/>
                  </a:lnTo>
                  <a:lnTo>
                    <a:pt x="909" y="704"/>
                  </a:lnTo>
                  <a:lnTo>
                    <a:pt x="909" y="702"/>
                  </a:lnTo>
                  <a:lnTo>
                    <a:pt x="907" y="702"/>
                  </a:lnTo>
                  <a:lnTo>
                    <a:pt x="909" y="701"/>
                  </a:lnTo>
                  <a:lnTo>
                    <a:pt x="909" y="699"/>
                  </a:lnTo>
                  <a:lnTo>
                    <a:pt x="909" y="698"/>
                  </a:lnTo>
                  <a:lnTo>
                    <a:pt x="910" y="696"/>
                  </a:lnTo>
                  <a:lnTo>
                    <a:pt x="912" y="695"/>
                  </a:lnTo>
                  <a:lnTo>
                    <a:pt x="913" y="693"/>
                  </a:lnTo>
                  <a:lnTo>
                    <a:pt x="915" y="692"/>
                  </a:lnTo>
                  <a:lnTo>
                    <a:pt x="916" y="692"/>
                  </a:lnTo>
                  <a:lnTo>
                    <a:pt x="916" y="690"/>
                  </a:lnTo>
                  <a:lnTo>
                    <a:pt x="918" y="690"/>
                  </a:lnTo>
                  <a:lnTo>
                    <a:pt x="918" y="689"/>
                  </a:lnTo>
                  <a:lnTo>
                    <a:pt x="919" y="689"/>
                  </a:lnTo>
                  <a:lnTo>
                    <a:pt x="921" y="689"/>
                  </a:lnTo>
                  <a:lnTo>
                    <a:pt x="921" y="687"/>
                  </a:lnTo>
                  <a:lnTo>
                    <a:pt x="921" y="686"/>
                  </a:lnTo>
                  <a:lnTo>
                    <a:pt x="921" y="684"/>
                  </a:lnTo>
                  <a:lnTo>
                    <a:pt x="922" y="684"/>
                  </a:lnTo>
                  <a:lnTo>
                    <a:pt x="922" y="683"/>
                  </a:lnTo>
                  <a:lnTo>
                    <a:pt x="922" y="680"/>
                  </a:lnTo>
                  <a:lnTo>
                    <a:pt x="924" y="680"/>
                  </a:lnTo>
                  <a:lnTo>
                    <a:pt x="924" y="678"/>
                  </a:lnTo>
                  <a:lnTo>
                    <a:pt x="927" y="678"/>
                  </a:lnTo>
                  <a:lnTo>
                    <a:pt x="927" y="677"/>
                  </a:lnTo>
                  <a:lnTo>
                    <a:pt x="928" y="675"/>
                  </a:lnTo>
                  <a:lnTo>
                    <a:pt x="930" y="674"/>
                  </a:lnTo>
                  <a:lnTo>
                    <a:pt x="930" y="672"/>
                  </a:lnTo>
                  <a:lnTo>
                    <a:pt x="930" y="671"/>
                  </a:lnTo>
                  <a:lnTo>
                    <a:pt x="931" y="671"/>
                  </a:lnTo>
                  <a:lnTo>
                    <a:pt x="931" y="669"/>
                  </a:lnTo>
                  <a:lnTo>
                    <a:pt x="931" y="668"/>
                  </a:lnTo>
                  <a:lnTo>
                    <a:pt x="931" y="666"/>
                  </a:lnTo>
                  <a:lnTo>
                    <a:pt x="931" y="665"/>
                  </a:lnTo>
                  <a:lnTo>
                    <a:pt x="931" y="663"/>
                  </a:lnTo>
                  <a:lnTo>
                    <a:pt x="933" y="663"/>
                  </a:lnTo>
                  <a:lnTo>
                    <a:pt x="933" y="662"/>
                  </a:lnTo>
                  <a:lnTo>
                    <a:pt x="934" y="660"/>
                  </a:lnTo>
                  <a:lnTo>
                    <a:pt x="934" y="659"/>
                  </a:lnTo>
                  <a:lnTo>
                    <a:pt x="933" y="659"/>
                  </a:lnTo>
                  <a:lnTo>
                    <a:pt x="933" y="657"/>
                  </a:lnTo>
                  <a:lnTo>
                    <a:pt x="933" y="656"/>
                  </a:lnTo>
                  <a:lnTo>
                    <a:pt x="934" y="656"/>
                  </a:lnTo>
                  <a:lnTo>
                    <a:pt x="934" y="654"/>
                  </a:lnTo>
                  <a:lnTo>
                    <a:pt x="934" y="652"/>
                  </a:lnTo>
                  <a:lnTo>
                    <a:pt x="934" y="651"/>
                  </a:lnTo>
                  <a:lnTo>
                    <a:pt x="936" y="649"/>
                  </a:lnTo>
                  <a:lnTo>
                    <a:pt x="936" y="648"/>
                  </a:lnTo>
                  <a:lnTo>
                    <a:pt x="937" y="648"/>
                  </a:lnTo>
                  <a:lnTo>
                    <a:pt x="937" y="646"/>
                  </a:lnTo>
                  <a:lnTo>
                    <a:pt x="939" y="646"/>
                  </a:lnTo>
                  <a:lnTo>
                    <a:pt x="939" y="645"/>
                  </a:lnTo>
                  <a:lnTo>
                    <a:pt x="939" y="643"/>
                  </a:lnTo>
                  <a:lnTo>
                    <a:pt x="939" y="642"/>
                  </a:lnTo>
                  <a:lnTo>
                    <a:pt x="939" y="640"/>
                  </a:lnTo>
                  <a:lnTo>
                    <a:pt x="939" y="639"/>
                  </a:lnTo>
                  <a:lnTo>
                    <a:pt x="942" y="637"/>
                  </a:lnTo>
                  <a:lnTo>
                    <a:pt x="942" y="636"/>
                  </a:lnTo>
                  <a:lnTo>
                    <a:pt x="943" y="636"/>
                  </a:lnTo>
                  <a:lnTo>
                    <a:pt x="943" y="634"/>
                  </a:lnTo>
                  <a:lnTo>
                    <a:pt x="945" y="634"/>
                  </a:lnTo>
                  <a:lnTo>
                    <a:pt x="945" y="633"/>
                  </a:lnTo>
                  <a:lnTo>
                    <a:pt x="948" y="630"/>
                  </a:lnTo>
                  <a:lnTo>
                    <a:pt x="948" y="628"/>
                  </a:lnTo>
                  <a:lnTo>
                    <a:pt x="949" y="628"/>
                  </a:lnTo>
                  <a:lnTo>
                    <a:pt x="951" y="627"/>
                  </a:lnTo>
                  <a:lnTo>
                    <a:pt x="949" y="627"/>
                  </a:lnTo>
                  <a:lnTo>
                    <a:pt x="951" y="625"/>
                  </a:lnTo>
                  <a:lnTo>
                    <a:pt x="954" y="622"/>
                  </a:lnTo>
                  <a:lnTo>
                    <a:pt x="955" y="622"/>
                  </a:lnTo>
                  <a:lnTo>
                    <a:pt x="955" y="621"/>
                  </a:lnTo>
                  <a:lnTo>
                    <a:pt x="957" y="621"/>
                  </a:lnTo>
                  <a:lnTo>
                    <a:pt x="957" y="619"/>
                  </a:lnTo>
                  <a:lnTo>
                    <a:pt x="958" y="618"/>
                  </a:lnTo>
                  <a:lnTo>
                    <a:pt x="958" y="619"/>
                  </a:lnTo>
                  <a:lnTo>
                    <a:pt x="960" y="619"/>
                  </a:lnTo>
                  <a:lnTo>
                    <a:pt x="960" y="618"/>
                  </a:lnTo>
                  <a:lnTo>
                    <a:pt x="958" y="618"/>
                  </a:lnTo>
                  <a:lnTo>
                    <a:pt x="960" y="615"/>
                  </a:lnTo>
                  <a:lnTo>
                    <a:pt x="962" y="613"/>
                  </a:lnTo>
                  <a:lnTo>
                    <a:pt x="963" y="613"/>
                  </a:lnTo>
                  <a:lnTo>
                    <a:pt x="963" y="612"/>
                  </a:lnTo>
                  <a:lnTo>
                    <a:pt x="965" y="610"/>
                  </a:lnTo>
                  <a:lnTo>
                    <a:pt x="966" y="607"/>
                  </a:lnTo>
                  <a:lnTo>
                    <a:pt x="966" y="606"/>
                  </a:lnTo>
                  <a:lnTo>
                    <a:pt x="968" y="606"/>
                  </a:lnTo>
                  <a:lnTo>
                    <a:pt x="968" y="604"/>
                  </a:lnTo>
                  <a:lnTo>
                    <a:pt x="969" y="602"/>
                  </a:lnTo>
                  <a:lnTo>
                    <a:pt x="971" y="601"/>
                  </a:lnTo>
                  <a:lnTo>
                    <a:pt x="972" y="598"/>
                  </a:lnTo>
                  <a:lnTo>
                    <a:pt x="974" y="598"/>
                  </a:lnTo>
                  <a:lnTo>
                    <a:pt x="974" y="596"/>
                  </a:lnTo>
                  <a:lnTo>
                    <a:pt x="975" y="595"/>
                  </a:lnTo>
                  <a:lnTo>
                    <a:pt x="975" y="593"/>
                  </a:lnTo>
                  <a:lnTo>
                    <a:pt x="977" y="592"/>
                  </a:lnTo>
                  <a:lnTo>
                    <a:pt x="977" y="590"/>
                  </a:lnTo>
                  <a:lnTo>
                    <a:pt x="978" y="590"/>
                  </a:lnTo>
                  <a:lnTo>
                    <a:pt x="978" y="589"/>
                  </a:lnTo>
                  <a:lnTo>
                    <a:pt x="980" y="589"/>
                  </a:lnTo>
                  <a:lnTo>
                    <a:pt x="980" y="587"/>
                  </a:lnTo>
                  <a:lnTo>
                    <a:pt x="981" y="587"/>
                  </a:lnTo>
                  <a:lnTo>
                    <a:pt x="981" y="586"/>
                  </a:lnTo>
                  <a:lnTo>
                    <a:pt x="983" y="584"/>
                  </a:lnTo>
                  <a:lnTo>
                    <a:pt x="983" y="583"/>
                  </a:lnTo>
                  <a:lnTo>
                    <a:pt x="984" y="583"/>
                  </a:lnTo>
                  <a:lnTo>
                    <a:pt x="984" y="581"/>
                  </a:lnTo>
                  <a:lnTo>
                    <a:pt x="984" y="580"/>
                  </a:lnTo>
                  <a:lnTo>
                    <a:pt x="986" y="580"/>
                  </a:lnTo>
                  <a:lnTo>
                    <a:pt x="987" y="577"/>
                  </a:lnTo>
                  <a:lnTo>
                    <a:pt x="986" y="577"/>
                  </a:lnTo>
                  <a:lnTo>
                    <a:pt x="987" y="575"/>
                  </a:lnTo>
                  <a:lnTo>
                    <a:pt x="989" y="575"/>
                  </a:lnTo>
                  <a:lnTo>
                    <a:pt x="989" y="574"/>
                  </a:lnTo>
                  <a:lnTo>
                    <a:pt x="989" y="572"/>
                  </a:lnTo>
                  <a:lnTo>
                    <a:pt x="990" y="572"/>
                  </a:lnTo>
                  <a:lnTo>
                    <a:pt x="990" y="571"/>
                  </a:lnTo>
                  <a:lnTo>
                    <a:pt x="990" y="569"/>
                  </a:lnTo>
                  <a:lnTo>
                    <a:pt x="992" y="569"/>
                  </a:lnTo>
                  <a:lnTo>
                    <a:pt x="992" y="568"/>
                  </a:lnTo>
                  <a:lnTo>
                    <a:pt x="993" y="566"/>
                  </a:lnTo>
                  <a:lnTo>
                    <a:pt x="993" y="565"/>
                  </a:lnTo>
                  <a:lnTo>
                    <a:pt x="995" y="565"/>
                  </a:lnTo>
                  <a:lnTo>
                    <a:pt x="995" y="563"/>
                  </a:lnTo>
                  <a:lnTo>
                    <a:pt x="996" y="562"/>
                  </a:lnTo>
                  <a:lnTo>
                    <a:pt x="996" y="560"/>
                  </a:lnTo>
                  <a:lnTo>
                    <a:pt x="996" y="559"/>
                  </a:lnTo>
                  <a:lnTo>
                    <a:pt x="998" y="559"/>
                  </a:lnTo>
                  <a:lnTo>
                    <a:pt x="998" y="560"/>
                  </a:lnTo>
                  <a:lnTo>
                    <a:pt x="999" y="560"/>
                  </a:lnTo>
                  <a:lnTo>
                    <a:pt x="999" y="559"/>
                  </a:lnTo>
                  <a:lnTo>
                    <a:pt x="1001" y="559"/>
                  </a:lnTo>
                  <a:lnTo>
                    <a:pt x="1001" y="560"/>
                  </a:lnTo>
                  <a:lnTo>
                    <a:pt x="1004" y="559"/>
                  </a:lnTo>
                  <a:lnTo>
                    <a:pt x="1005" y="559"/>
                  </a:lnTo>
                  <a:lnTo>
                    <a:pt x="1007" y="559"/>
                  </a:lnTo>
                  <a:lnTo>
                    <a:pt x="1008" y="559"/>
                  </a:lnTo>
                  <a:lnTo>
                    <a:pt x="1008" y="557"/>
                  </a:lnTo>
                  <a:lnTo>
                    <a:pt x="1007" y="557"/>
                  </a:lnTo>
                  <a:lnTo>
                    <a:pt x="1005" y="557"/>
                  </a:lnTo>
                  <a:lnTo>
                    <a:pt x="1004" y="557"/>
                  </a:lnTo>
                  <a:lnTo>
                    <a:pt x="1002" y="557"/>
                  </a:lnTo>
                  <a:lnTo>
                    <a:pt x="1001" y="557"/>
                  </a:lnTo>
                  <a:lnTo>
                    <a:pt x="999" y="557"/>
                  </a:lnTo>
                  <a:lnTo>
                    <a:pt x="998" y="557"/>
                  </a:lnTo>
                  <a:lnTo>
                    <a:pt x="996" y="557"/>
                  </a:lnTo>
                  <a:lnTo>
                    <a:pt x="996" y="556"/>
                  </a:lnTo>
                  <a:lnTo>
                    <a:pt x="998" y="556"/>
                  </a:lnTo>
                  <a:lnTo>
                    <a:pt x="998" y="554"/>
                  </a:lnTo>
                  <a:lnTo>
                    <a:pt x="999" y="554"/>
                  </a:lnTo>
                  <a:lnTo>
                    <a:pt x="1001" y="554"/>
                  </a:lnTo>
                  <a:lnTo>
                    <a:pt x="1002" y="554"/>
                  </a:lnTo>
                  <a:lnTo>
                    <a:pt x="1002" y="553"/>
                  </a:lnTo>
                  <a:lnTo>
                    <a:pt x="1002" y="551"/>
                  </a:lnTo>
                  <a:lnTo>
                    <a:pt x="1004" y="551"/>
                  </a:lnTo>
                  <a:lnTo>
                    <a:pt x="1004" y="549"/>
                  </a:lnTo>
                  <a:lnTo>
                    <a:pt x="1004" y="548"/>
                  </a:lnTo>
                  <a:lnTo>
                    <a:pt x="1005" y="548"/>
                  </a:lnTo>
                  <a:lnTo>
                    <a:pt x="1007" y="548"/>
                  </a:lnTo>
                  <a:lnTo>
                    <a:pt x="1007" y="546"/>
                  </a:lnTo>
                  <a:lnTo>
                    <a:pt x="1005" y="546"/>
                  </a:lnTo>
                  <a:lnTo>
                    <a:pt x="1004" y="546"/>
                  </a:lnTo>
                  <a:lnTo>
                    <a:pt x="1002" y="546"/>
                  </a:lnTo>
                  <a:lnTo>
                    <a:pt x="1004" y="545"/>
                  </a:lnTo>
                  <a:lnTo>
                    <a:pt x="1004" y="543"/>
                  </a:lnTo>
                  <a:lnTo>
                    <a:pt x="1005" y="543"/>
                  </a:lnTo>
                  <a:lnTo>
                    <a:pt x="1005" y="542"/>
                  </a:lnTo>
                  <a:lnTo>
                    <a:pt x="1007" y="542"/>
                  </a:lnTo>
                  <a:lnTo>
                    <a:pt x="1010" y="542"/>
                  </a:lnTo>
                  <a:lnTo>
                    <a:pt x="1011" y="542"/>
                  </a:lnTo>
                  <a:lnTo>
                    <a:pt x="1011" y="540"/>
                  </a:lnTo>
                  <a:lnTo>
                    <a:pt x="1010" y="540"/>
                  </a:lnTo>
                  <a:lnTo>
                    <a:pt x="1008" y="540"/>
                  </a:lnTo>
                  <a:lnTo>
                    <a:pt x="1008" y="539"/>
                  </a:lnTo>
                  <a:lnTo>
                    <a:pt x="1007" y="539"/>
                  </a:lnTo>
                  <a:lnTo>
                    <a:pt x="1005" y="539"/>
                  </a:lnTo>
                  <a:lnTo>
                    <a:pt x="1007" y="537"/>
                  </a:lnTo>
                  <a:lnTo>
                    <a:pt x="1007" y="536"/>
                  </a:lnTo>
                  <a:lnTo>
                    <a:pt x="1007" y="534"/>
                  </a:lnTo>
                  <a:lnTo>
                    <a:pt x="1008" y="534"/>
                  </a:lnTo>
                  <a:lnTo>
                    <a:pt x="1008" y="533"/>
                  </a:lnTo>
                  <a:lnTo>
                    <a:pt x="1008" y="531"/>
                  </a:lnTo>
                  <a:lnTo>
                    <a:pt x="1007" y="531"/>
                  </a:lnTo>
                  <a:lnTo>
                    <a:pt x="1008" y="528"/>
                  </a:lnTo>
                  <a:lnTo>
                    <a:pt x="1010" y="527"/>
                  </a:lnTo>
                  <a:lnTo>
                    <a:pt x="1010" y="525"/>
                  </a:lnTo>
                  <a:lnTo>
                    <a:pt x="1010" y="524"/>
                  </a:lnTo>
                  <a:lnTo>
                    <a:pt x="1011" y="524"/>
                  </a:lnTo>
                  <a:lnTo>
                    <a:pt x="1011" y="522"/>
                  </a:lnTo>
                  <a:lnTo>
                    <a:pt x="1011" y="521"/>
                  </a:lnTo>
                  <a:lnTo>
                    <a:pt x="1010" y="521"/>
                  </a:lnTo>
                  <a:lnTo>
                    <a:pt x="1010" y="519"/>
                  </a:lnTo>
                  <a:lnTo>
                    <a:pt x="1010" y="518"/>
                  </a:lnTo>
                  <a:lnTo>
                    <a:pt x="1010" y="516"/>
                  </a:lnTo>
                  <a:lnTo>
                    <a:pt x="1011" y="515"/>
                  </a:lnTo>
                  <a:lnTo>
                    <a:pt x="1011" y="513"/>
                  </a:lnTo>
                  <a:lnTo>
                    <a:pt x="1013" y="513"/>
                  </a:lnTo>
                  <a:lnTo>
                    <a:pt x="1013" y="512"/>
                  </a:lnTo>
                  <a:lnTo>
                    <a:pt x="1014" y="512"/>
                  </a:lnTo>
                  <a:lnTo>
                    <a:pt x="1014" y="510"/>
                  </a:lnTo>
                  <a:lnTo>
                    <a:pt x="1016" y="510"/>
                  </a:lnTo>
                  <a:lnTo>
                    <a:pt x="1016" y="509"/>
                  </a:lnTo>
                  <a:lnTo>
                    <a:pt x="1018" y="509"/>
                  </a:lnTo>
                  <a:lnTo>
                    <a:pt x="1019" y="509"/>
                  </a:lnTo>
                  <a:lnTo>
                    <a:pt x="1019" y="510"/>
                  </a:lnTo>
                  <a:lnTo>
                    <a:pt x="1021" y="510"/>
                  </a:lnTo>
                  <a:lnTo>
                    <a:pt x="1022" y="510"/>
                  </a:lnTo>
                  <a:lnTo>
                    <a:pt x="1022" y="512"/>
                  </a:lnTo>
                  <a:lnTo>
                    <a:pt x="1024" y="512"/>
                  </a:lnTo>
                  <a:lnTo>
                    <a:pt x="1025" y="513"/>
                  </a:lnTo>
                  <a:lnTo>
                    <a:pt x="1027" y="513"/>
                  </a:lnTo>
                  <a:lnTo>
                    <a:pt x="1030" y="513"/>
                  </a:lnTo>
                  <a:lnTo>
                    <a:pt x="1031" y="513"/>
                  </a:lnTo>
                  <a:lnTo>
                    <a:pt x="1033" y="513"/>
                  </a:lnTo>
                  <a:lnTo>
                    <a:pt x="1034" y="513"/>
                  </a:lnTo>
                  <a:lnTo>
                    <a:pt x="1036" y="513"/>
                  </a:lnTo>
                  <a:lnTo>
                    <a:pt x="1037" y="513"/>
                  </a:lnTo>
                  <a:lnTo>
                    <a:pt x="1037" y="515"/>
                  </a:lnTo>
                  <a:lnTo>
                    <a:pt x="1039" y="515"/>
                  </a:lnTo>
                  <a:lnTo>
                    <a:pt x="1040" y="515"/>
                  </a:lnTo>
                  <a:lnTo>
                    <a:pt x="1042" y="513"/>
                  </a:lnTo>
                  <a:lnTo>
                    <a:pt x="1043" y="513"/>
                  </a:lnTo>
                  <a:lnTo>
                    <a:pt x="1043" y="515"/>
                  </a:lnTo>
                  <a:lnTo>
                    <a:pt x="1043" y="516"/>
                  </a:lnTo>
                  <a:lnTo>
                    <a:pt x="1045" y="515"/>
                  </a:lnTo>
                  <a:lnTo>
                    <a:pt x="1046" y="515"/>
                  </a:lnTo>
                  <a:lnTo>
                    <a:pt x="1048" y="515"/>
                  </a:lnTo>
                  <a:lnTo>
                    <a:pt x="1048" y="516"/>
                  </a:lnTo>
                  <a:lnTo>
                    <a:pt x="1048" y="518"/>
                  </a:lnTo>
                  <a:lnTo>
                    <a:pt x="1048" y="519"/>
                  </a:lnTo>
                  <a:lnTo>
                    <a:pt x="1046" y="521"/>
                  </a:lnTo>
                  <a:lnTo>
                    <a:pt x="1045" y="522"/>
                  </a:lnTo>
                  <a:lnTo>
                    <a:pt x="1048" y="521"/>
                  </a:lnTo>
                  <a:lnTo>
                    <a:pt x="1049" y="521"/>
                  </a:lnTo>
                  <a:lnTo>
                    <a:pt x="1049" y="522"/>
                  </a:lnTo>
                  <a:lnTo>
                    <a:pt x="1049" y="524"/>
                  </a:lnTo>
                  <a:lnTo>
                    <a:pt x="1048" y="524"/>
                  </a:lnTo>
                  <a:lnTo>
                    <a:pt x="1048" y="525"/>
                  </a:lnTo>
                  <a:lnTo>
                    <a:pt x="1046" y="525"/>
                  </a:lnTo>
                  <a:lnTo>
                    <a:pt x="1046" y="524"/>
                  </a:lnTo>
                  <a:lnTo>
                    <a:pt x="1045" y="524"/>
                  </a:lnTo>
                  <a:lnTo>
                    <a:pt x="1045" y="525"/>
                  </a:lnTo>
                  <a:lnTo>
                    <a:pt x="1046" y="525"/>
                  </a:lnTo>
                  <a:lnTo>
                    <a:pt x="1046" y="527"/>
                  </a:lnTo>
                  <a:lnTo>
                    <a:pt x="1045" y="527"/>
                  </a:lnTo>
                  <a:lnTo>
                    <a:pt x="1045" y="528"/>
                  </a:lnTo>
                  <a:lnTo>
                    <a:pt x="1043" y="530"/>
                  </a:lnTo>
                  <a:lnTo>
                    <a:pt x="1043" y="531"/>
                  </a:lnTo>
                  <a:lnTo>
                    <a:pt x="1045" y="530"/>
                  </a:lnTo>
                  <a:lnTo>
                    <a:pt x="1045" y="531"/>
                  </a:lnTo>
                  <a:lnTo>
                    <a:pt x="1043" y="533"/>
                  </a:lnTo>
                  <a:lnTo>
                    <a:pt x="1042" y="533"/>
                  </a:lnTo>
                  <a:lnTo>
                    <a:pt x="1040" y="533"/>
                  </a:lnTo>
                  <a:lnTo>
                    <a:pt x="1040" y="531"/>
                  </a:lnTo>
                  <a:lnTo>
                    <a:pt x="1039" y="531"/>
                  </a:lnTo>
                  <a:lnTo>
                    <a:pt x="1039" y="533"/>
                  </a:lnTo>
                  <a:lnTo>
                    <a:pt x="1037" y="533"/>
                  </a:lnTo>
                  <a:lnTo>
                    <a:pt x="1037" y="531"/>
                  </a:lnTo>
                  <a:lnTo>
                    <a:pt x="1037" y="530"/>
                  </a:lnTo>
                  <a:lnTo>
                    <a:pt x="1036" y="530"/>
                  </a:lnTo>
                  <a:lnTo>
                    <a:pt x="1034" y="531"/>
                  </a:lnTo>
                  <a:lnTo>
                    <a:pt x="1033" y="531"/>
                  </a:lnTo>
                  <a:lnTo>
                    <a:pt x="1033" y="530"/>
                  </a:lnTo>
                  <a:lnTo>
                    <a:pt x="1031" y="531"/>
                  </a:lnTo>
                  <a:lnTo>
                    <a:pt x="1031" y="533"/>
                  </a:lnTo>
                  <a:lnTo>
                    <a:pt x="1033" y="533"/>
                  </a:lnTo>
                  <a:lnTo>
                    <a:pt x="1036" y="531"/>
                  </a:lnTo>
                  <a:lnTo>
                    <a:pt x="1037" y="531"/>
                  </a:lnTo>
                  <a:lnTo>
                    <a:pt x="1036" y="533"/>
                  </a:lnTo>
                  <a:lnTo>
                    <a:pt x="1034" y="533"/>
                  </a:lnTo>
                  <a:lnTo>
                    <a:pt x="1034" y="534"/>
                  </a:lnTo>
                  <a:lnTo>
                    <a:pt x="1033" y="534"/>
                  </a:lnTo>
                  <a:lnTo>
                    <a:pt x="1033" y="536"/>
                  </a:lnTo>
                  <a:lnTo>
                    <a:pt x="1031" y="537"/>
                  </a:lnTo>
                  <a:lnTo>
                    <a:pt x="1030" y="537"/>
                  </a:lnTo>
                  <a:lnTo>
                    <a:pt x="1030" y="539"/>
                  </a:lnTo>
                  <a:lnTo>
                    <a:pt x="1031" y="537"/>
                  </a:lnTo>
                  <a:lnTo>
                    <a:pt x="1033" y="537"/>
                  </a:lnTo>
                  <a:lnTo>
                    <a:pt x="1034" y="537"/>
                  </a:lnTo>
                  <a:lnTo>
                    <a:pt x="1034" y="539"/>
                  </a:lnTo>
                  <a:lnTo>
                    <a:pt x="1036" y="537"/>
                  </a:lnTo>
                  <a:lnTo>
                    <a:pt x="1036" y="536"/>
                  </a:lnTo>
                  <a:lnTo>
                    <a:pt x="1037" y="536"/>
                  </a:lnTo>
                  <a:lnTo>
                    <a:pt x="1037" y="537"/>
                  </a:lnTo>
                  <a:lnTo>
                    <a:pt x="1039" y="536"/>
                  </a:lnTo>
                  <a:lnTo>
                    <a:pt x="1040" y="534"/>
                  </a:lnTo>
                  <a:lnTo>
                    <a:pt x="1042" y="534"/>
                  </a:lnTo>
                  <a:lnTo>
                    <a:pt x="1043" y="534"/>
                  </a:lnTo>
                  <a:lnTo>
                    <a:pt x="1043" y="533"/>
                  </a:lnTo>
                  <a:lnTo>
                    <a:pt x="1045" y="533"/>
                  </a:lnTo>
                  <a:lnTo>
                    <a:pt x="1046" y="533"/>
                  </a:lnTo>
                  <a:lnTo>
                    <a:pt x="1046" y="531"/>
                  </a:lnTo>
                  <a:lnTo>
                    <a:pt x="1046" y="530"/>
                  </a:lnTo>
                  <a:lnTo>
                    <a:pt x="1048" y="528"/>
                  </a:lnTo>
                  <a:lnTo>
                    <a:pt x="1048" y="527"/>
                  </a:lnTo>
                  <a:lnTo>
                    <a:pt x="1049" y="527"/>
                  </a:lnTo>
                  <a:lnTo>
                    <a:pt x="1049" y="525"/>
                  </a:lnTo>
                  <a:lnTo>
                    <a:pt x="1049" y="524"/>
                  </a:lnTo>
                  <a:lnTo>
                    <a:pt x="1051" y="524"/>
                  </a:lnTo>
                  <a:lnTo>
                    <a:pt x="1051" y="522"/>
                  </a:lnTo>
                  <a:lnTo>
                    <a:pt x="1051" y="521"/>
                  </a:lnTo>
                  <a:lnTo>
                    <a:pt x="1052" y="521"/>
                  </a:lnTo>
                  <a:lnTo>
                    <a:pt x="1054" y="519"/>
                  </a:lnTo>
                  <a:lnTo>
                    <a:pt x="1055" y="518"/>
                  </a:lnTo>
                  <a:lnTo>
                    <a:pt x="1057" y="518"/>
                  </a:lnTo>
                  <a:lnTo>
                    <a:pt x="1058" y="518"/>
                  </a:lnTo>
                  <a:lnTo>
                    <a:pt x="1058" y="516"/>
                  </a:lnTo>
                  <a:lnTo>
                    <a:pt x="1057" y="516"/>
                  </a:lnTo>
                  <a:lnTo>
                    <a:pt x="1057" y="515"/>
                  </a:lnTo>
                  <a:lnTo>
                    <a:pt x="1057" y="513"/>
                  </a:lnTo>
                  <a:lnTo>
                    <a:pt x="1058" y="512"/>
                  </a:lnTo>
                  <a:lnTo>
                    <a:pt x="1058" y="510"/>
                  </a:lnTo>
                  <a:lnTo>
                    <a:pt x="1058" y="509"/>
                  </a:lnTo>
                  <a:lnTo>
                    <a:pt x="1057" y="509"/>
                  </a:lnTo>
                  <a:lnTo>
                    <a:pt x="1055" y="509"/>
                  </a:lnTo>
                  <a:lnTo>
                    <a:pt x="1057" y="507"/>
                  </a:lnTo>
                  <a:lnTo>
                    <a:pt x="1055" y="507"/>
                  </a:lnTo>
                  <a:lnTo>
                    <a:pt x="1057" y="506"/>
                  </a:lnTo>
                  <a:lnTo>
                    <a:pt x="1058" y="506"/>
                  </a:lnTo>
                  <a:lnTo>
                    <a:pt x="1058" y="507"/>
                  </a:lnTo>
                  <a:lnTo>
                    <a:pt x="1060" y="507"/>
                  </a:lnTo>
                  <a:lnTo>
                    <a:pt x="1060" y="506"/>
                  </a:lnTo>
                  <a:lnTo>
                    <a:pt x="1060" y="504"/>
                  </a:lnTo>
                  <a:lnTo>
                    <a:pt x="1061" y="504"/>
                  </a:lnTo>
                  <a:lnTo>
                    <a:pt x="1063" y="503"/>
                  </a:lnTo>
                  <a:lnTo>
                    <a:pt x="1061" y="503"/>
                  </a:lnTo>
                  <a:lnTo>
                    <a:pt x="1061" y="501"/>
                  </a:lnTo>
                  <a:lnTo>
                    <a:pt x="1063" y="501"/>
                  </a:lnTo>
                  <a:lnTo>
                    <a:pt x="1063" y="499"/>
                  </a:lnTo>
                  <a:lnTo>
                    <a:pt x="1061" y="499"/>
                  </a:lnTo>
                  <a:lnTo>
                    <a:pt x="1061" y="498"/>
                  </a:lnTo>
                  <a:lnTo>
                    <a:pt x="1060" y="496"/>
                  </a:lnTo>
                  <a:lnTo>
                    <a:pt x="1061" y="496"/>
                  </a:lnTo>
                  <a:lnTo>
                    <a:pt x="1061" y="495"/>
                  </a:lnTo>
                  <a:lnTo>
                    <a:pt x="1063" y="495"/>
                  </a:lnTo>
                  <a:lnTo>
                    <a:pt x="1063" y="493"/>
                  </a:lnTo>
                  <a:lnTo>
                    <a:pt x="1064" y="493"/>
                  </a:lnTo>
                  <a:lnTo>
                    <a:pt x="1069" y="493"/>
                  </a:lnTo>
                  <a:lnTo>
                    <a:pt x="1072" y="493"/>
                  </a:lnTo>
                  <a:lnTo>
                    <a:pt x="1077" y="493"/>
                  </a:lnTo>
                  <a:lnTo>
                    <a:pt x="1081" y="493"/>
                  </a:lnTo>
                  <a:lnTo>
                    <a:pt x="1084" y="493"/>
                  </a:lnTo>
                  <a:lnTo>
                    <a:pt x="1089" y="493"/>
                  </a:lnTo>
                  <a:lnTo>
                    <a:pt x="1093" y="493"/>
                  </a:lnTo>
                  <a:lnTo>
                    <a:pt x="1096" y="493"/>
                  </a:lnTo>
                  <a:lnTo>
                    <a:pt x="1101" y="493"/>
                  </a:lnTo>
                  <a:lnTo>
                    <a:pt x="1105" y="493"/>
                  </a:lnTo>
                  <a:lnTo>
                    <a:pt x="1108" y="493"/>
                  </a:lnTo>
                  <a:lnTo>
                    <a:pt x="1113" y="493"/>
                  </a:lnTo>
                  <a:lnTo>
                    <a:pt x="1117" y="493"/>
                  </a:lnTo>
                  <a:lnTo>
                    <a:pt x="1120" y="493"/>
                  </a:lnTo>
                  <a:lnTo>
                    <a:pt x="1125" y="493"/>
                  </a:lnTo>
                  <a:lnTo>
                    <a:pt x="1130" y="493"/>
                  </a:lnTo>
                  <a:lnTo>
                    <a:pt x="1134" y="493"/>
                  </a:lnTo>
                  <a:lnTo>
                    <a:pt x="1139" y="493"/>
                  </a:lnTo>
                  <a:lnTo>
                    <a:pt x="1143" y="493"/>
                  </a:lnTo>
                  <a:lnTo>
                    <a:pt x="1146" y="493"/>
                  </a:lnTo>
                  <a:lnTo>
                    <a:pt x="1151" y="493"/>
                  </a:lnTo>
                  <a:lnTo>
                    <a:pt x="1155" y="493"/>
                  </a:lnTo>
                  <a:lnTo>
                    <a:pt x="1158" y="493"/>
                  </a:lnTo>
                  <a:lnTo>
                    <a:pt x="1163" y="493"/>
                  </a:lnTo>
                  <a:lnTo>
                    <a:pt x="1167" y="493"/>
                  </a:lnTo>
                  <a:lnTo>
                    <a:pt x="1169" y="493"/>
                  </a:lnTo>
                  <a:lnTo>
                    <a:pt x="1170" y="493"/>
                  </a:lnTo>
                  <a:lnTo>
                    <a:pt x="1175" y="493"/>
                  </a:lnTo>
                  <a:lnTo>
                    <a:pt x="1180" y="493"/>
                  </a:lnTo>
                  <a:lnTo>
                    <a:pt x="1183" y="493"/>
                  </a:lnTo>
                  <a:lnTo>
                    <a:pt x="1187" y="493"/>
                  </a:lnTo>
                  <a:lnTo>
                    <a:pt x="1192" y="493"/>
                  </a:lnTo>
                  <a:lnTo>
                    <a:pt x="1196" y="493"/>
                  </a:lnTo>
                  <a:lnTo>
                    <a:pt x="1199" y="493"/>
                  </a:lnTo>
                  <a:lnTo>
                    <a:pt x="1204" y="493"/>
                  </a:lnTo>
                  <a:lnTo>
                    <a:pt x="1208" y="493"/>
                  </a:lnTo>
                  <a:lnTo>
                    <a:pt x="1211" y="493"/>
                  </a:lnTo>
                  <a:lnTo>
                    <a:pt x="1216" y="493"/>
                  </a:lnTo>
                  <a:lnTo>
                    <a:pt x="1220" y="493"/>
                  </a:lnTo>
                  <a:lnTo>
                    <a:pt x="1223" y="493"/>
                  </a:lnTo>
                  <a:lnTo>
                    <a:pt x="1228" y="493"/>
                  </a:lnTo>
                  <a:lnTo>
                    <a:pt x="1233" y="493"/>
                  </a:lnTo>
                  <a:lnTo>
                    <a:pt x="1237" y="493"/>
                  </a:lnTo>
                  <a:lnTo>
                    <a:pt x="1242" y="493"/>
                  </a:lnTo>
                  <a:lnTo>
                    <a:pt x="1246" y="493"/>
                  </a:lnTo>
                  <a:lnTo>
                    <a:pt x="1249" y="493"/>
                  </a:lnTo>
                  <a:lnTo>
                    <a:pt x="1254" y="493"/>
                  </a:lnTo>
                  <a:lnTo>
                    <a:pt x="1258" y="493"/>
                  </a:lnTo>
                  <a:lnTo>
                    <a:pt x="1261" y="493"/>
                  </a:lnTo>
                  <a:lnTo>
                    <a:pt x="1266" y="493"/>
                  </a:lnTo>
                  <a:lnTo>
                    <a:pt x="1270" y="493"/>
                  </a:lnTo>
                  <a:lnTo>
                    <a:pt x="1273" y="493"/>
                  </a:lnTo>
                  <a:lnTo>
                    <a:pt x="1278" y="493"/>
                  </a:lnTo>
                  <a:lnTo>
                    <a:pt x="1283" y="493"/>
                  </a:lnTo>
                  <a:lnTo>
                    <a:pt x="1286" y="493"/>
                  </a:lnTo>
                  <a:lnTo>
                    <a:pt x="1290" y="493"/>
                  </a:lnTo>
                  <a:lnTo>
                    <a:pt x="1295" y="493"/>
                  </a:lnTo>
                  <a:lnTo>
                    <a:pt x="1298" y="493"/>
                  </a:lnTo>
                  <a:lnTo>
                    <a:pt x="1301" y="493"/>
                  </a:lnTo>
                  <a:lnTo>
                    <a:pt x="1302" y="493"/>
                  </a:lnTo>
                  <a:lnTo>
                    <a:pt x="1307" y="493"/>
                  </a:lnTo>
                  <a:lnTo>
                    <a:pt x="1310" y="493"/>
                  </a:lnTo>
                  <a:lnTo>
                    <a:pt x="1314" y="493"/>
                  </a:lnTo>
                  <a:lnTo>
                    <a:pt x="1319" y="493"/>
                  </a:lnTo>
                  <a:lnTo>
                    <a:pt x="1322" y="493"/>
                  </a:lnTo>
                  <a:lnTo>
                    <a:pt x="1326" y="493"/>
                  </a:lnTo>
                  <a:lnTo>
                    <a:pt x="1331" y="493"/>
                  </a:lnTo>
                  <a:lnTo>
                    <a:pt x="1334" y="493"/>
                  </a:lnTo>
                  <a:lnTo>
                    <a:pt x="1339" y="493"/>
                  </a:lnTo>
                  <a:lnTo>
                    <a:pt x="1345" y="493"/>
                  </a:lnTo>
                  <a:lnTo>
                    <a:pt x="1349" y="493"/>
                  </a:lnTo>
                  <a:lnTo>
                    <a:pt x="1352" y="493"/>
                  </a:lnTo>
                  <a:lnTo>
                    <a:pt x="1357" y="493"/>
                  </a:lnTo>
                  <a:lnTo>
                    <a:pt x="1361" y="493"/>
                  </a:lnTo>
                  <a:lnTo>
                    <a:pt x="1364" y="493"/>
                  </a:lnTo>
                  <a:lnTo>
                    <a:pt x="1369" y="493"/>
                  </a:lnTo>
                  <a:lnTo>
                    <a:pt x="1373" y="493"/>
                  </a:lnTo>
                  <a:lnTo>
                    <a:pt x="1376" y="493"/>
                  </a:lnTo>
                  <a:lnTo>
                    <a:pt x="1381" y="493"/>
                  </a:lnTo>
                  <a:lnTo>
                    <a:pt x="1385" y="493"/>
                  </a:lnTo>
                  <a:lnTo>
                    <a:pt x="1388" y="493"/>
                  </a:lnTo>
                  <a:lnTo>
                    <a:pt x="1393" y="493"/>
                  </a:lnTo>
                  <a:lnTo>
                    <a:pt x="1398" y="493"/>
                  </a:lnTo>
                  <a:lnTo>
                    <a:pt x="1401" y="493"/>
                  </a:lnTo>
                  <a:lnTo>
                    <a:pt x="1405" y="493"/>
                  </a:lnTo>
                  <a:lnTo>
                    <a:pt x="1410" y="493"/>
                  </a:lnTo>
                  <a:lnTo>
                    <a:pt x="1411" y="493"/>
                  </a:lnTo>
                  <a:lnTo>
                    <a:pt x="1413" y="493"/>
                  </a:lnTo>
                  <a:lnTo>
                    <a:pt x="1417" y="493"/>
                  </a:lnTo>
                  <a:lnTo>
                    <a:pt x="1422" y="493"/>
                  </a:lnTo>
                  <a:lnTo>
                    <a:pt x="1425" y="493"/>
                  </a:lnTo>
                  <a:lnTo>
                    <a:pt x="1429" y="493"/>
                  </a:lnTo>
                  <a:lnTo>
                    <a:pt x="1434" y="493"/>
                  </a:lnTo>
                  <a:lnTo>
                    <a:pt x="1437" y="493"/>
                  </a:lnTo>
                  <a:lnTo>
                    <a:pt x="1441" y="493"/>
                  </a:lnTo>
                  <a:lnTo>
                    <a:pt x="1448" y="493"/>
                  </a:lnTo>
                  <a:lnTo>
                    <a:pt x="1451" y="493"/>
                  </a:lnTo>
                  <a:lnTo>
                    <a:pt x="1455" y="493"/>
                  </a:lnTo>
                  <a:lnTo>
                    <a:pt x="1460" y="493"/>
                  </a:lnTo>
                  <a:lnTo>
                    <a:pt x="1463" y="493"/>
                  </a:lnTo>
                  <a:lnTo>
                    <a:pt x="1467" y="493"/>
                  </a:lnTo>
                  <a:lnTo>
                    <a:pt x="1472" y="493"/>
                  </a:lnTo>
                  <a:lnTo>
                    <a:pt x="1475" y="493"/>
                  </a:lnTo>
                  <a:lnTo>
                    <a:pt x="1479" y="493"/>
                  </a:lnTo>
                  <a:lnTo>
                    <a:pt x="1484" y="493"/>
                  </a:lnTo>
                  <a:lnTo>
                    <a:pt x="1488" y="493"/>
                  </a:lnTo>
                  <a:lnTo>
                    <a:pt x="1491" y="493"/>
                  </a:lnTo>
                  <a:lnTo>
                    <a:pt x="1496" y="493"/>
                  </a:lnTo>
                  <a:lnTo>
                    <a:pt x="1501" y="493"/>
                  </a:lnTo>
                  <a:lnTo>
                    <a:pt x="1504" y="493"/>
                  </a:lnTo>
                  <a:lnTo>
                    <a:pt x="1508" y="493"/>
                  </a:lnTo>
                  <a:lnTo>
                    <a:pt x="1513" y="493"/>
                  </a:lnTo>
                  <a:lnTo>
                    <a:pt x="1516" y="493"/>
                  </a:lnTo>
                  <a:lnTo>
                    <a:pt x="1520" y="493"/>
                  </a:lnTo>
                  <a:lnTo>
                    <a:pt x="1525" y="493"/>
                  </a:lnTo>
                  <a:lnTo>
                    <a:pt x="1528" y="493"/>
                  </a:lnTo>
                  <a:lnTo>
                    <a:pt x="1532" y="493"/>
                  </a:lnTo>
                  <a:lnTo>
                    <a:pt x="1537" y="493"/>
                  </a:lnTo>
                  <a:lnTo>
                    <a:pt x="1538" y="493"/>
                  </a:lnTo>
                  <a:lnTo>
                    <a:pt x="1540" y="493"/>
                  </a:lnTo>
                  <a:lnTo>
                    <a:pt x="1544" y="493"/>
                  </a:lnTo>
                  <a:lnTo>
                    <a:pt x="1551" y="493"/>
                  </a:lnTo>
                  <a:lnTo>
                    <a:pt x="1554" y="493"/>
                  </a:lnTo>
                  <a:lnTo>
                    <a:pt x="1558" y="493"/>
                  </a:lnTo>
                  <a:lnTo>
                    <a:pt x="1563" y="493"/>
                  </a:lnTo>
                  <a:lnTo>
                    <a:pt x="1566" y="493"/>
                  </a:lnTo>
                  <a:lnTo>
                    <a:pt x="1570" y="493"/>
                  </a:lnTo>
                  <a:lnTo>
                    <a:pt x="1575" y="493"/>
                  </a:lnTo>
                  <a:lnTo>
                    <a:pt x="1578" y="493"/>
                  </a:lnTo>
                  <a:lnTo>
                    <a:pt x="1579" y="493"/>
                  </a:lnTo>
                  <a:lnTo>
                    <a:pt x="1581" y="490"/>
                  </a:lnTo>
                  <a:lnTo>
                    <a:pt x="1581" y="489"/>
                  </a:lnTo>
                  <a:lnTo>
                    <a:pt x="1582" y="486"/>
                  </a:lnTo>
                  <a:lnTo>
                    <a:pt x="1584" y="484"/>
                  </a:lnTo>
                  <a:lnTo>
                    <a:pt x="1584" y="486"/>
                  </a:lnTo>
                  <a:lnTo>
                    <a:pt x="1587" y="486"/>
                  </a:lnTo>
                  <a:lnTo>
                    <a:pt x="1588" y="486"/>
                  </a:lnTo>
                  <a:lnTo>
                    <a:pt x="1588" y="487"/>
                  </a:lnTo>
                  <a:lnTo>
                    <a:pt x="1588" y="489"/>
                  </a:lnTo>
                  <a:lnTo>
                    <a:pt x="1587" y="490"/>
                  </a:lnTo>
                  <a:lnTo>
                    <a:pt x="1587" y="493"/>
                  </a:lnTo>
                  <a:lnTo>
                    <a:pt x="1585" y="495"/>
                  </a:lnTo>
                  <a:lnTo>
                    <a:pt x="1585" y="496"/>
                  </a:lnTo>
                  <a:lnTo>
                    <a:pt x="1585" y="498"/>
                  </a:lnTo>
                  <a:lnTo>
                    <a:pt x="1585" y="499"/>
                  </a:lnTo>
                  <a:lnTo>
                    <a:pt x="1587" y="501"/>
                  </a:lnTo>
                  <a:lnTo>
                    <a:pt x="1588" y="501"/>
                  </a:lnTo>
                  <a:lnTo>
                    <a:pt x="1591" y="501"/>
                  </a:lnTo>
                  <a:lnTo>
                    <a:pt x="1596" y="503"/>
                  </a:lnTo>
                  <a:lnTo>
                    <a:pt x="1599" y="503"/>
                  </a:lnTo>
                  <a:lnTo>
                    <a:pt x="1599" y="504"/>
                  </a:lnTo>
                  <a:lnTo>
                    <a:pt x="1599" y="506"/>
                  </a:lnTo>
                  <a:lnTo>
                    <a:pt x="1602" y="504"/>
                  </a:lnTo>
                  <a:lnTo>
                    <a:pt x="1604" y="504"/>
                  </a:lnTo>
                  <a:lnTo>
                    <a:pt x="1605" y="504"/>
                  </a:lnTo>
                  <a:lnTo>
                    <a:pt x="1605" y="503"/>
                  </a:lnTo>
                  <a:lnTo>
                    <a:pt x="1607" y="503"/>
                  </a:lnTo>
                  <a:lnTo>
                    <a:pt x="1610" y="503"/>
                  </a:lnTo>
                  <a:lnTo>
                    <a:pt x="1613" y="503"/>
                  </a:lnTo>
                  <a:lnTo>
                    <a:pt x="1614" y="503"/>
                  </a:lnTo>
                  <a:lnTo>
                    <a:pt x="1616" y="503"/>
                  </a:lnTo>
                  <a:lnTo>
                    <a:pt x="1616" y="504"/>
                  </a:lnTo>
                  <a:lnTo>
                    <a:pt x="1619" y="504"/>
                  </a:lnTo>
                  <a:lnTo>
                    <a:pt x="1620" y="504"/>
                  </a:lnTo>
                  <a:lnTo>
                    <a:pt x="1620" y="506"/>
                  </a:lnTo>
                  <a:lnTo>
                    <a:pt x="1619" y="506"/>
                  </a:lnTo>
                  <a:lnTo>
                    <a:pt x="1617" y="506"/>
                  </a:lnTo>
                  <a:lnTo>
                    <a:pt x="1617" y="507"/>
                  </a:lnTo>
                  <a:lnTo>
                    <a:pt x="1619" y="507"/>
                  </a:lnTo>
                  <a:lnTo>
                    <a:pt x="1620" y="507"/>
                  </a:lnTo>
                  <a:lnTo>
                    <a:pt x="1622" y="507"/>
                  </a:lnTo>
                  <a:lnTo>
                    <a:pt x="1622" y="509"/>
                  </a:lnTo>
                  <a:lnTo>
                    <a:pt x="1620" y="509"/>
                  </a:lnTo>
                  <a:lnTo>
                    <a:pt x="1620" y="510"/>
                  </a:lnTo>
                  <a:lnTo>
                    <a:pt x="1622" y="510"/>
                  </a:lnTo>
                  <a:lnTo>
                    <a:pt x="1622" y="512"/>
                  </a:lnTo>
                  <a:lnTo>
                    <a:pt x="1623" y="512"/>
                  </a:lnTo>
                  <a:lnTo>
                    <a:pt x="1623" y="510"/>
                  </a:lnTo>
                  <a:lnTo>
                    <a:pt x="1625" y="509"/>
                  </a:lnTo>
                  <a:lnTo>
                    <a:pt x="1626" y="509"/>
                  </a:lnTo>
                  <a:lnTo>
                    <a:pt x="1628" y="509"/>
                  </a:lnTo>
                  <a:lnTo>
                    <a:pt x="1629" y="509"/>
                  </a:lnTo>
                  <a:lnTo>
                    <a:pt x="1629" y="510"/>
                  </a:lnTo>
                  <a:lnTo>
                    <a:pt x="1629" y="512"/>
                  </a:lnTo>
                  <a:lnTo>
                    <a:pt x="1631" y="512"/>
                  </a:lnTo>
                  <a:lnTo>
                    <a:pt x="1632" y="513"/>
                  </a:lnTo>
                  <a:lnTo>
                    <a:pt x="1632" y="515"/>
                  </a:lnTo>
                  <a:lnTo>
                    <a:pt x="1634" y="515"/>
                  </a:lnTo>
                  <a:lnTo>
                    <a:pt x="1634" y="516"/>
                  </a:lnTo>
                  <a:lnTo>
                    <a:pt x="1635" y="516"/>
                  </a:lnTo>
                  <a:lnTo>
                    <a:pt x="1637" y="516"/>
                  </a:lnTo>
                  <a:lnTo>
                    <a:pt x="1638" y="516"/>
                  </a:lnTo>
                  <a:lnTo>
                    <a:pt x="1640" y="516"/>
                  </a:lnTo>
                  <a:lnTo>
                    <a:pt x="1641" y="515"/>
                  </a:lnTo>
                  <a:lnTo>
                    <a:pt x="1644" y="513"/>
                  </a:lnTo>
                  <a:lnTo>
                    <a:pt x="1646" y="513"/>
                  </a:lnTo>
                  <a:lnTo>
                    <a:pt x="1649" y="512"/>
                  </a:lnTo>
                  <a:lnTo>
                    <a:pt x="1649" y="513"/>
                  </a:lnTo>
                  <a:lnTo>
                    <a:pt x="1649" y="515"/>
                  </a:lnTo>
                  <a:lnTo>
                    <a:pt x="1650" y="515"/>
                  </a:lnTo>
                  <a:lnTo>
                    <a:pt x="1653" y="515"/>
                  </a:lnTo>
                  <a:lnTo>
                    <a:pt x="1655" y="515"/>
                  </a:lnTo>
                  <a:lnTo>
                    <a:pt x="1657" y="515"/>
                  </a:lnTo>
                  <a:lnTo>
                    <a:pt x="1663" y="515"/>
                  </a:lnTo>
                  <a:lnTo>
                    <a:pt x="1664" y="515"/>
                  </a:lnTo>
                  <a:lnTo>
                    <a:pt x="1664" y="516"/>
                  </a:lnTo>
                  <a:lnTo>
                    <a:pt x="1666" y="516"/>
                  </a:lnTo>
                  <a:lnTo>
                    <a:pt x="1666" y="518"/>
                  </a:lnTo>
                  <a:lnTo>
                    <a:pt x="1669" y="516"/>
                  </a:lnTo>
                  <a:lnTo>
                    <a:pt x="1670" y="516"/>
                  </a:lnTo>
                  <a:lnTo>
                    <a:pt x="1672" y="518"/>
                  </a:lnTo>
                  <a:lnTo>
                    <a:pt x="1673" y="518"/>
                  </a:lnTo>
                  <a:lnTo>
                    <a:pt x="1675" y="518"/>
                  </a:lnTo>
                  <a:lnTo>
                    <a:pt x="1676" y="518"/>
                  </a:lnTo>
                  <a:lnTo>
                    <a:pt x="1679" y="516"/>
                  </a:lnTo>
                  <a:lnTo>
                    <a:pt x="1682" y="515"/>
                  </a:lnTo>
                  <a:lnTo>
                    <a:pt x="1687" y="513"/>
                  </a:lnTo>
                  <a:lnTo>
                    <a:pt x="1690" y="512"/>
                  </a:lnTo>
                  <a:lnTo>
                    <a:pt x="1693" y="512"/>
                  </a:lnTo>
                  <a:lnTo>
                    <a:pt x="1694" y="510"/>
                  </a:lnTo>
                  <a:lnTo>
                    <a:pt x="1697" y="510"/>
                  </a:lnTo>
                  <a:lnTo>
                    <a:pt x="1699" y="510"/>
                  </a:lnTo>
                  <a:lnTo>
                    <a:pt x="1700" y="512"/>
                  </a:lnTo>
                  <a:lnTo>
                    <a:pt x="1703" y="513"/>
                  </a:lnTo>
                  <a:lnTo>
                    <a:pt x="1706" y="515"/>
                  </a:lnTo>
                  <a:lnTo>
                    <a:pt x="1709" y="516"/>
                  </a:lnTo>
                  <a:lnTo>
                    <a:pt x="1711" y="519"/>
                  </a:lnTo>
                  <a:lnTo>
                    <a:pt x="1714" y="521"/>
                  </a:lnTo>
                  <a:lnTo>
                    <a:pt x="1717" y="522"/>
                  </a:lnTo>
                  <a:lnTo>
                    <a:pt x="1720" y="524"/>
                  </a:lnTo>
                  <a:lnTo>
                    <a:pt x="1722" y="525"/>
                  </a:lnTo>
                  <a:lnTo>
                    <a:pt x="1723" y="525"/>
                  </a:lnTo>
                  <a:lnTo>
                    <a:pt x="1725" y="527"/>
                  </a:lnTo>
                  <a:lnTo>
                    <a:pt x="1726" y="528"/>
                  </a:lnTo>
                  <a:lnTo>
                    <a:pt x="1728" y="528"/>
                  </a:lnTo>
                  <a:lnTo>
                    <a:pt x="1729" y="530"/>
                  </a:lnTo>
                  <a:lnTo>
                    <a:pt x="1731" y="531"/>
                  </a:lnTo>
                  <a:lnTo>
                    <a:pt x="1732" y="531"/>
                  </a:lnTo>
                  <a:lnTo>
                    <a:pt x="1734" y="533"/>
                  </a:lnTo>
                  <a:lnTo>
                    <a:pt x="1735" y="534"/>
                  </a:lnTo>
                  <a:lnTo>
                    <a:pt x="1737" y="536"/>
                  </a:lnTo>
                  <a:lnTo>
                    <a:pt x="1740" y="536"/>
                  </a:lnTo>
                  <a:lnTo>
                    <a:pt x="1741" y="537"/>
                  </a:lnTo>
                  <a:lnTo>
                    <a:pt x="1743" y="539"/>
                  </a:lnTo>
                  <a:lnTo>
                    <a:pt x="1744" y="540"/>
                  </a:lnTo>
                  <a:lnTo>
                    <a:pt x="1746" y="542"/>
                  </a:lnTo>
                  <a:lnTo>
                    <a:pt x="1747" y="542"/>
                  </a:lnTo>
                  <a:lnTo>
                    <a:pt x="1749" y="542"/>
                  </a:lnTo>
                  <a:lnTo>
                    <a:pt x="1749" y="543"/>
                  </a:lnTo>
                  <a:lnTo>
                    <a:pt x="1749" y="545"/>
                  </a:lnTo>
                  <a:lnTo>
                    <a:pt x="1747" y="546"/>
                  </a:lnTo>
                  <a:lnTo>
                    <a:pt x="1747" y="548"/>
                  </a:lnTo>
                  <a:lnTo>
                    <a:pt x="1747" y="549"/>
                  </a:lnTo>
                  <a:lnTo>
                    <a:pt x="1749" y="551"/>
                  </a:lnTo>
                  <a:lnTo>
                    <a:pt x="1749" y="553"/>
                  </a:lnTo>
                  <a:lnTo>
                    <a:pt x="1750" y="553"/>
                  </a:lnTo>
                  <a:lnTo>
                    <a:pt x="1752" y="553"/>
                  </a:lnTo>
                  <a:lnTo>
                    <a:pt x="1753" y="551"/>
                  </a:lnTo>
                  <a:lnTo>
                    <a:pt x="1756" y="551"/>
                  </a:lnTo>
                  <a:lnTo>
                    <a:pt x="1756" y="553"/>
                  </a:lnTo>
                  <a:lnTo>
                    <a:pt x="1758" y="551"/>
                  </a:lnTo>
                  <a:lnTo>
                    <a:pt x="1759" y="551"/>
                  </a:lnTo>
                  <a:lnTo>
                    <a:pt x="1761" y="551"/>
                  </a:lnTo>
                  <a:lnTo>
                    <a:pt x="1758" y="554"/>
                  </a:lnTo>
                  <a:lnTo>
                    <a:pt x="1758" y="556"/>
                  </a:lnTo>
                  <a:lnTo>
                    <a:pt x="1758" y="557"/>
                  </a:lnTo>
                  <a:lnTo>
                    <a:pt x="1758" y="559"/>
                  </a:lnTo>
                  <a:lnTo>
                    <a:pt x="1758" y="560"/>
                  </a:lnTo>
                  <a:lnTo>
                    <a:pt x="1758" y="562"/>
                  </a:lnTo>
                  <a:lnTo>
                    <a:pt x="1759" y="562"/>
                  </a:lnTo>
                  <a:lnTo>
                    <a:pt x="1761" y="562"/>
                  </a:lnTo>
                  <a:lnTo>
                    <a:pt x="1761" y="560"/>
                  </a:lnTo>
                  <a:lnTo>
                    <a:pt x="1762" y="562"/>
                  </a:lnTo>
                  <a:lnTo>
                    <a:pt x="1766" y="560"/>
                  </a:lnTo>
                  <a:lnTo>
                    <a:pt x="1766" y="562"/>
                  </a:lnTo>
                  <a:lnTo>
                    <a:pt x="1767" y="562"/>
                  </a:lnTo>
                  <a:lnTo>
                    <a:pt x="1767" y="563"/>
                  </a:lnTo>
                  <a:lnTo>
                    <a:pt x="1766" y="565"/>
                  </a:lnTo>
                  <a:lnTo>
                    <a:pt x="1764" y="566"/>
                  </a:lnTo>
                  <a:lnTo>
                    <a:pt x="1762" y="569"/>
                  </a:lnTo>
                  <a:lnTo>
                    <a:pt x="1766" y="569"/>
                  </a:lnTo>
                  <a:lnTo>
                    <a:pt x="1767" y="571"/>
                  </a:lnTo>
                  <a:lnTo>
                    <a:pt x="1769" y="572"/>
                  </a:lnTo>
                  <a:lnTo>
                    <a:pt x="1772" y="574"/>
                  </a:lnTo>
                  <a:lnTo>
                    <a:pt x="1776" y="577"/>
                  </a:lnTo>
                  <a:lnTo>
                    <a:pt x="1778" y="580"/>
                  </a:lnTo>
                  <a:lnTo>
                    <a:pt x="1778" y="581"/>
                  </a:lnTo>
                  <a:lnTo>
                    <a:pt x="1778" y="587"/>
                  </a:lnTo>
                  <a:lnTo>
                    <a:pt x="1776" y="592"/>
                  </a:lnTo>
                  <a:lnTo>
                    <a:pt x="1775" y="596"/>
                  </a:lnTo>
                  <a:lnTo>
                    <a:pt x="1775" y="601"/>
                  </a:lnTo>
                  <a:lnTo>
                    <a:pt x="1773" y="607"/>
                  </a:lnTo>
                  <a:lnTo>
                    <a:pt x="1772" y="612"/>
                  </a:lnTo>
                  <a:lnTo>
                    <a:pt x="1772" y="616"/>
                  </a:lnTo>
                  <a:lnTo>
                    <a:pt x="1770" y="621"/>
                  </a:lnTo>
                  <a:lnTo>
                    <a:pt x="1770" y="622"/>
                  </a:lnTo>
                  <a:lnTo>
                    <a:pt x="1769" y="622"/>
                  </a:lnTo>
                  <a:lnTo>
                    <a:pt x="1769" y="624"/>
                  </a:lnTo>
                  <a:lnTo>
                    <a:pt x="1767" y="625"/>
                  </a:lnTo>
                  <a:lnTo>
                    <a:pt x="1766" y="627"/>
                  </a:lnTo>
                  <a:lnTo>
                    <a:pt x="1764" y="628"/>
                  </a:lnTo>
                  <a:lnTo>
                    <a:pt x="1764" y="630"/>
                  </a:lnTo>
                  <a:lnTo>
                    <a:pt x="1762" y="631"/>
                  </a:lnTo>
                  <a:lnTo>
                    <a:pt x="1761" y="633"/>
                  </a:lnTo>
                  <a:lnTo>
                    <a:pt x="1759" y="634"/>
                  </a:lnTo>
                  <a:lnTo>
                    <a:pt x="1759" y="636"/>
                  </a:lnTo>
                  <a:lnTo>
                    <a:pt x="1758" y="637"/>
                  </a:lnTo>
                  <a:lnTo>
                    <a:pt x="1758" y="639"/>
                  </a:lnTo>
                  <a:lnTo>
                    <a:pt x="1756" y="639"/>
                  </a:lnTo>
                  <a:lnTo>
                    <a:pt x="1756" y="640"/>
                  </a:lnTo>
                  <a:lnTo>
                    <a:pt x="1756" y="642"/>
                  </a:lnTo>
                  <a:lnTo>
                    <a:pt x="1753" y="642"/>
                  </a:lnTo>
                  <a:lnTo>
                    <a:pt x="1753" y="643"/>
                  </a:lnTo>
                  <a:lnTo>
                    <a:pt x="1752" y="645"/>
                  </a:lnTo>
                  <a:lnTo>
                    <a:pt x="1750" y="646"/>
                  </a:lnTo>
                  <a:lnTo>
                    <a:pt x="1749" y="646"/>
                  </a:lnTo>
                  <a:lnTo>
                    <a:pt x="1747" y="646"/>
                  </a:lnTo>
                  <a:lnTo>
                    <a:pt x="1746" y="649"/>
                  </a:lnTo>
                  <a:lnTo>
                    <a:pt x="1744" y="649"/>
                  </a:lnTo>
                  <a:lnTo>
                    <a:pt x="1741" y="651"/>
                  </a:lnTo>
                  <a:lnTo>
                    <a:pt x="1740" y="651"/>
                  </a:lnTo>
                  <a:lnTo>
                    <a:pt x="1738" y="652"/>
                  </a:lnTo>
                  <a:lnTo>
                    <a:pt x="1737" y="654"/>
                  </a:lnTo>
                  <a:lnTo>
                    <a:pt x="1735" y="657"/>
                  </a:lnTo>
                  <a:lnTo>
                    <a:pt x="1735" y="659"/>
                  </a:lnTo>
                  <a:lnTo>
                    <a:pt x="1735" y="660"/>
                  </a:lnTo>
                  <a:lnTo>
                    <a:pt x="1735" y="662"/>
                  </a:lnTo>
                  <a:lnTo>
                    <a:pt x="1735" y="663"/>
                  </a:lnTo>
                  <a:lnTo>
                    <a:pt x="1737" y="663"/>
                  </a:lnTo>
                  <a:lnTo>
                    <a:pt x="1738" y="665"/>
                  </a:lnTo>
                  <a:lnTo>
                    <a:pt x="1740" y="666"/>
                  </a:lnTo>
                  <a:lnTo>
                    <a:pt x="1741" y="668"/>
                  </a:lnTo>
                  <a:lnTo>
                    <a:pt x="1746" y="668"/>
                  </a:lnTo>
                  <a:lnTo>
                    <a:pt x="1749" y="666"/>
                  </a:lnTo>
                  <a:lnTo>
                    <a:pt x="1752" y="663"/>
                  </a:lnTo>
                  <a:lnTo>
                    <a:pt x="1758" y="662"/>
                  </a:lnTo>
                  <a:lnTo>
                    <a:pt x="1761" y="660"/>
                  </a:lnTo>
                  <a:lnTo>
                    <a:pt x="1764" y="659"/>
                  </a:lnTo>
                  <a:lnTo>
                    <a:pt x="1767" y="657"/>
                  </a:lnTo>
                  <a:lnTo>
                    <a:pt x="1770" y="656"/>
                  </a:lnTo>
                  <a:lnTo>
                    <a:pt x="1775" y="654"/>
                  </a:lnTo>
                  <a:lnTo>
                    <a:pt x="1776" y="654"/>
                  </a:lnTo>
                  <a:lnTo>
                    <a:pt x="1779" y="654"/>
                  </a:lnTo>
                  <a:lnTo>
                    <a:pt x="1782" y="652"/>
                  </a:lnTo>
                  <a:lnTo>
                    <a:pt x="1785" y="652"/>
                  </a:lnTo>
                  <a:lnTo>
                    <a:pt x="1787" y="652"/>
                  </a:lnTo>
                  <a:lnTo>
                    <a:pt x="1790" y="651"/>
                  </a:lnTo>
                  <a:lnTo>
                    <a:pt x="1793" y="651"/>
                  </a:lnTo>
                  <a:lnTo>
                    <a:pt x="1796" y="651"/>
                  </a:lnTo>
                  <a:lnTo>
                    <a:pt x="1799" y="649"/>
                  </a:lnTo>
                  <a:lnTo>
                    <a:pt x="1802" y="648"/>
                  </a:lnTo>
                  <a:lnTo>
                    <a:pt x="1805" y="646"/>
                  </a:lnTo>
                  <a:lnTo>
                    <a:pt x="1806" y="646"/>
                  </a:lnTo>
                  <a:lnTo>
                    <a:pt x="1809" y="645"/>
                  </a:lnTo>
                  <a:lnTo>
                    <a:pt x="1812" y="645"/>
                  </a:lnTo>
                  <a:lnTo>
                    <a:pt x="1815" y="643"/>
                  </a:lnTo>
                  <a:lnTo>
                    <a:pt x="1819" y="642"/>
                  </a:lnTo>
                  <a:lnTo>
                    <a:pt x="1823" y="640"/>
                  </a:lnTo>
                  <a:lnTo>
                    <a:pt x="1825" y="639"/>
                  </a:lnTo>
                  <a:lnTo>
                    <a:pt x="1826" y="637"/>
                  </a:lnTo>
                  <a:lnTo>
                    <a:pt x="1825" y="636"/>
                  </a:lnTo>
                  <a:lnTo>
                    <a:pt x="1825" y="634"/>
                  </a:lnTo>
                  <a:lnTo>
                    <a:pt x="1825" y="633"/>
                  </a:lnTo>
                  <a:lnTo>
                    <a:pt x="1825" y="631"/>
                  </a:lnTo>
                  <a:lnTo>
                    <a:pt x="1826" y="630"/>
                  </a:lnTo>
                  <a:lnTo>
                    <a:pt x="1826" y="628"/>
                  </a:lnTo>
                  <a:lnTo>
                    <a:pt x="1825" y="625"/>
                  </a:lnTo>
                  <a:lnTo>
                    <a:pt x="1828" y="624"/>
                  </a:lnTo>
                  <a:lnTo>
                    <a:pt x="1831" y="622"/>
                  </a:lnTo>
                  <a:lnTo>
                    <a:pt x="1835" y="621"/>
                  </a:lnTo>
                  <a:lnTo>
                    <a:pt x="1837" y="621"/>
                  </a:lnTo>
                  <a:lnTo>
                    <a:pt x="1840" y="621"/>
                  </a:lnTo>
                  <a:lnTo>
                    <a:pt x="1844" y="621"/>
                  </a:lnTo>
                  <a:lnTo>
                    <a:pt x="1849" y="621"/>
                  </a:lnTo>
                  <a:lnTo>
                    <a:pt x="1853" y="621"/>
                  </a:lnTo>
                  <a:lnTo>
                    <a:pt x="1858" y="621"/>
                  </a:lnTo>
                  <a:lnTo>
                    <a:pt x="1864" y="621"/>
                  </a:lnTo>
                  <a:lnTo>
                    <a:pt x="1868" y="621"/>
                  </a:lnTo>
                  <a:lnTo>
                    <a:pt x="1873" y="621"/>
                  </a:lnTo>
                  <a:lnTo>
                    <a:pt x="1875" y="619"/>
                  </a:lnTo>
                  <a:lnTo>
                    <a:pt x="1876" y="618"/>
                  </a:lnTo>
                  <a:lnTo>
                    <a:pt x="1878" y="616"/>
                  </a:lnTo>
                  <a:lnTo>
                    <a:pt x="1879" y="615"/>
                  </a:lnTo>
                  <a:lnTo>
                    <a:pt x="1881" y="615"/>
                  </a:lnTo>
                  <a:lnTo>
                    <a:pt x="1882" y="613"/>
                  </a:lnTo>
                  <a:lnTo>
                    <a:pt x="1882" y="612"/>
                  </a:lnTo>
                  <a:lnTo>
                    <a:pt x="1884" y="610"/>
                  </a:lnTo>
                  <a:lnTo>
                    <a:pt x="1885" y="610"/>
                  </a:lnTo>
                  <a:lnTo>
                    <a:pt x="1887" y="609"/>
                  </a:lnTo>
                  <a:lnTo>
                    <a:pt x="1888" y="607"/>
                  </a:lnTo>
                  <a:lnTo>
                    <a:pt x="1890" y="607"/>
                  </a:lnTo>
                  <a:lnTo>
                    <a:pt x="1891" y="607"/>
                  </a:lnTo>
                  <a:lnTo>
                    <a:pt x="1891" y="606"/>
                  </a:lnTo>
                  <a:lnTo>
                    <a:pt x="1894" y="604"/>
                  </a:lnTo>
                  <a:lnTo>
                    <a:pt x="1897" y="602"/>
                  </a:lnTo>
                  <a:lnTo>
                    <a:pt x="1899" y="602"/>
                  </a:lnTo>
                  <a:lnTo>
                    <a:pt x="1899" y="601"/>
                  </a:lnTo>
                  <a:lnTo>
                    <a:pt x="1900" y="601"/>
                  </a:lnTo>
                  <a:lnTo>
                    <a:pt x="1902" y="599"/>
                  </a:lnTo>
                  <a:lnTo>
                    <a:pt x="1903" y="598"/>
                  </a:lnTo>
                  <a:lnTo>
                    <a:pt x="1905" y="596"/>
                  </a:lnTo>
                  <a:lnTo>
                    <a:pt x="1908" y="595"/>
                  </a:lnTo>
                  <a:lnTo>
                    <a:pt x="1911" y="593"/>
                  </a:lnTo>
                  <a:lnTo>
                    <a:pt x="1914" y="592"/>
                  </a:lnTo>
                  <a:lnTo>
                    <a:pt x="1917" y="590"/>
                  </a:lnTo>
                  <a:lnTo>
                    <a:pt x="1918" y="590"/>
                  </a:lnTo>
                  <a:lnTo>
                    <a:pt x="1918" y="589"/>
                  </a:lnTo>
                  <a:lnTo>
                    <a:pt x="1920" y="589"/>
                  </a:lnTo>
                  <a:lnTo>
                    <a:pt x="1921" y="589"/>
                  </a:lnTo>
                  <a:lnTo>
                    <a:pt x="1925" y="589"/>
                  </a:lnTo>
                  <a:lnTo>
                    <a:pt x="1928" y="589"/>
                  </a:lnTo>
                  <a:lnTo>
                    <a:pt x="1929" y="589"/>
                  </a:lnTo>
                  <a:lnTo>
                    <a:pt x="1931" y="589"/>
                  </a:lnTo>
                  <a:lnTo>
                    <a:pt x="1932" y="589"/>
                  </a:lnTo>
                  <a:lnTo>
                    <a:pt x="1935" y="589"/>
                  </a:lnTo>
                  <a:lnTo>
                    <a:pt x="1937" y="589"/>
                  </a:lnTo>
                  <a:lnTo>
                    <a:pt x="1938" y="589"/>
                  </a:lnTo>
                  <a:lnTo>
                    <a:pt x="1940" y="589"/>
                  </a:lnTo>
                  <a:lnTo>
                    <a:pt x="1943" y="589"/>
                  </a:lnTo>
                  <a:lnTo>
                    <a:pt x="1944" y="589"/>
                  </a:lnTo>
                  <a:lnTo>
                    <a:pt x="1946" y="589"/>
                  </a:lnTo>
                  <a:lnTo>
                    <a:pt x="1947" y="589"/>
                  </a:lnTo>
                  <a:lnTo>
                    <a:pt x="1950" y="589"/>
                  </a:lnTo>
                  <a:lnTo>
                    <a:pt x="1952" y="589"/>
                  </a:lnTo>
                  <a:lnTo>
                    <a:pt x="1953" y="589"/>
                  </a:lnTo>
                  <a:lnTo>
                    <a:pt x="1955" y="589"/>
                  </a:lnTo>
                  <a:lnTo>
                    <a:pt x="1958" y="589"/>
                  </a:lnTo>
                  <a:lnTo>
                    <a:pt x="1959" y="589"/>
                  </a:lnTo>
                  <a:lnTo>
                    <a:pt x="1961" y="589"/>
                  </a:lnTo>
                  <a:lnTo>
                    <a:pt x="1964" y="589"/>
                  </a:lnTo>
                  <a:lnTo>
                    <a:pt x="1967" y="589"/>
                  </a:lnTo>
                  <a:lnTo>
                    <a:pt x="1968" y="589"/>
                  </a:lnTo>
                  <a:lnTo>
                    <a:pt x="1970" y="589"/>
                  </a:lnTo>
                  <a:lnTo>
                    <a:pt x="1971" y="589"/>
                  </a:lnTo>
                  <a:lnTo>
                    <a:pt x="1974" y="589"/>
                  </a:lnTo>
                  <a:lnTo>
                    <a:pt x="1976" y="589"/>
                  </a:lnTo>
                  <a:lnTo>
                    <a:pt x="1978" y="589"/>
                  </a:lnTo>
                  <a:lnTo>
                    <a:pt x="1979" y="589"/>
                  </a:lnTo>
                  <a:lnTo>
                    <a:pt x="1982" y="589"/>
                  </a:lnTo>
                  <a:lnTo>
                    <a:pt x="1984" y="589"/>
                  </a:lnTo>
                  <a:lnTo>
                    <a:pt x="1985" y="589"/>
                  </a:lnTo>
                  <a:lnTo>
                    <a:pt x="1987" y="589"/>
                  </a:lnTo>
                  <a:lnTo>
                    <a:pt x="1987" y="587"/>
                  </a:lnTo>
                  <a:lnTo>
                    <a:pt x="1988" y="587"/>
                  </a:lnTo>
                  <a:lnTo>
                    <a:pt x="1990" y="586"/>
                  </a:lnTo>
                  <a:lnTo>
                    <a:pt x="1990" y="584"/>
                  </a:lnTo>
                  <a:lnTo>
                    <a:pt x="1991" y="584"/>
                  </a:lnTo>
                  <a:lnTo>
                    <a:pt x="1991" y="583"/>
                  </a:lnTo>
                  <a:lnTo>
                    <a:pt x="1993" y="581"/>
                  </a:lnTo>
                  <a:lnTo>
                    <a:pt x="1994" y="581"/>
                  </a:lnTo>
                  <a:lnTo>
                    <a:pt x="1994" y="583"/>
                  </a:lnTo>
                  <a:lnTo>
                    <a:pt x="1996" y="583"/>
                  </a:lnTo>
                  <a:lnTo>
                    <a:pt x="1997" y="581"/>
                  </a:lnTo>
                  <a:lnTo>
                    <a:pt x="1999" y="581"/>
                  </a:lnTo>
                  <a:lnTo>
                    <a:pt x="1999" y="580"/>
                  </a:lnTo>
                  <a:lnTo>
                    <a:pt x="2000" y="580"/>
                  </a:lnTo>
                  <a:lnTo>
                    <a:pt x="2000" y="581"/>
                  </a:lnTo>
                  <a:lnTo>
                    <a:pt x="2000" y="583"/>
                  </a:lnTo>
                  <a:lnTo>
                    <a:pt x="2002" y="583"/>
                  </a:lnTo>
                  <a:lnTo>
                    <a:pt x="2002" y="581"/>
                  </a:lnTo>
                  <a:lnTo>
                    <a:pt x="2003" y="580"/>
                  </a:lnTo>
                  <a:lnTo>
                    <a:pt x="2003" y="577"/>
                  </a:lnTo>
                  <a:lnTo>
                    <a:pt x="2005" y="577"/>
                  </a:lnTo>
                  <a:lnTo>
                    <a:pt x="2005" y="580"/>
                  </a:lnTo>
                  <a:lnTo>
                    <a:pt x="2006" y="580"/>
                  </a:lnTo>
                  <a:lnTo>
                    <a:pt x="2006" y="577"/>
                  </a:lnTo>
                  <a:lnTo>
                    <a:pt x="2006" y="575"/>
                  </a:lnTo>
                  <a:lnTo>
                    <a:pt x="2008" y="574"/>
                  </a:lnTo>
                  <a:lnTo>
                    <a:pt x="2009" y="572"/>
                  </a:lnTo>
                  <a:lnTo>
                    <a:pt x="2011" y="571"/>
                  </a:lnTo>
                  <a:lnTo>
                    <a:pt x="2012" y="571"/>
                  </a:lnTo>
                  <a:lnTo>
                    <a:pt x="2014" y="571"/>
                  </a:lnTo>
                  <a:lnTo>
                    <a:pt x="2014" y="569"/>
                  </a:lnTo>
                  <a:lnTo>
                    <a:pt x="2014" y="568"/>
                  </a:lnTo>
                  <a:lnTo>
                    <a:pt x="2015" y="568"/>
                  </a:lnTo>
                  <a:lnTo>
                    <a:pt x="2017" y="566"/>
                  </a:lnTo>
                  <a:lnTo>
                    <a:pt x="2018" y="566"/>
                  </a:lnTo>
                  <a:lnTo>
                    <a:pt x="2018" y="565"/>
                  </a:lnTo>
                  <a:lnTo>
                    <a:pt x="2017" y="565"/>
                  </a:lnTo>
                  <a:lnTo>
                    <a:pt x="2017" y="563"/>
                  </a:lnTo>
                  <a:lnTo>
                    <a:pt x="2018" y="563"/>
                  </a:lnTo>
                  <a:lnTo>
                    <a:pt x="2018" y="562"/>
                  </a:lnTo>
                  <a:lnTo>
                    <a:pt x="2020" y="562"/>
                  </a:lnTo>
                  <a:lnTo>
                    <a:pt x="2020" y="560"/>
                  </a:lnTo>
                  <a:lnTo>
                    <a:pt x="2020" y="559"/>
                  </a:lnTo>
                  <a:lnTo>
                    <a:pt x="2021" y="557"/>
                  </a:lnTo>
                  <a:lnTo>
                    <a:pt x="2023" y="557"/>
                  </a:lnTo>
                  <a:lnTo>
                    <a:pt x="2023" y="556"/>
                  </a:lnTo>
                  <a:lnTo>
                    <a:pt x="2024" y="556"/>
                  </a:lnTo>
                  <a:lnTo>
                    <a:pt x="2026" y="554"/>
                  </a:lnTo>
                  <a:lnTo>
                    <a:pt x="2026" y="553"/>
                  </a:lnTo>
                  <a:lnTo>
                    <a:pt x="2027" y="551"/>
                  </a:lnTo>
                  <a:lnTo>
                    <a:pt x="2027" y="549"/>
                  </a:lnTo>
                  <a:lnTo>
                    <a:pt x="2029" y="548"/>
                  </a:lnTo>
                  <a:lnTo>
                    <a:pt x="2029" y="546"/>
                  </a:lnTo>
                  <a:lnTo>
                    <a:pt x="2032" y="545"/>
                  </a:lnTo>
                  <a:lnTo>
                    <a:pt x="2035" y="542"/>
                  </a:lnTo>
                  <a:lnTo>
                    <a:pt x="2037" y="540"/>
                  </a:lnTo>
                  <a:lnTo>
                    <a:pt x="2040" y="539"/>
                  </a:lnTo>
                  <a:lnTo>
                    <a:pt x="2041" y="536"/>
                  </a:lnTo>
                  <a:lnTo>
                    <a:pt x="2044" y="534"/>
                  </a:lnTo>
                  <a:lnTo>
                    <a:pt x="2047" y="531"/>
                  </a:lnTo>
                  <a:lnTo>
                    <a:pt x="2049" y="530"/>
                  </a:lnTo>
                  <a:lnTo>
                    <a:pt x="2050" y="530"/>
                  </a:lnTo>
                  <a:lnTo>
                    <a:pt x="2053" y="530"/>
                  </a:lnTo>
                  <a:lnTo>
                    <a:pt x="2053" y="531"/>
                  </a:lnTo>
                  <a:lnTo>
                    <a:pt x="2052" y="533"/>
                  </a:lnTo>
                  <a:lnTo>
                    <a:pt x="2052" y="534"/>
                  </a:lnTo>
                  <a:lnTo>
                    <a:pt x="2053" y="536"/>
                  </a:lnTo>
                  <a:lnTo>
                    <a:pt x="2055" y="536"/>
                  </a:lnTo>
                  <a:lnTo>
                    <a:pt x="2056" y="534"/>
                  </a:lnTo>
                  <a:lnTo>
                    <a:pt x="2058" y="534"/>
                  </a:lnTo>
                  <a:lnTo>
                    <a:pt x="2059" y="534"/>
                  </a:lnTo>
                  <a:lnTo>
                    <a:pt x="2061" y="534"/>
                  </a:lnTo>
                  <a:lnTo>
                    <a:pt x="2061" y="533"/>
                  </a:lnTo>
                  <a:lnTo>
                    <a:pt x="2062" y="533"/>
                  </a:lnTo>
                  <a:lnTo>
                    <a:pt x="2064" y="533"/>
                  </a:lnTo>
                  <a:lnTo>
                    <a:pt x="2065" y="533"/>
                  </a:lnTo>
                  <a:lnTo>
                    <a:pt x="2065" y="531"/>
                  </a:lnTo>
                  <a:lnTo>
                    <a:pt x="2068" y="531"/>
                  </a:lnTo>
                  <a:lnTo>
                    <a:pt x="2070" y="533"/>
                  </a:lnTo>
                  <a:lnTo>
                    <a:pt x="2071" y="533"/>
                  </a:lnTo>
                  <a:lnTo>
                    <a:pt x="2071" y="534"/>
                  </a:lnTo>
                  <a:lnTo>
                    <a:pt x="2073" y="534"/>
                  </a:lnTo>
                  <a:lnTo>
                    <a:pt x="2073" y="536"/>
                  </a:lnTo>
                  <a:lnTo>
                    <a:pt x="2073" y="537"/>
                  </a:lnTo>
                  <a:lnTo>
                    <a:pt x="2074" y="537"/>
                  </a:lnTo>
                  <a:close/>
                  <a:moveTo>
                    <a:pt x="1045" y="518"/>
                  </a:moveTo>
                  <a:lnTo>
                    <a:pt x="1046" y="518"/>
                  </a:lnTo>
                  <a:lnTo>
                    <a:pt x="1046" y="516"/>
                  </a:lnTo>
                  <a:lnTo>
                    <a:pt x="1045" y="516"/>
                  </a:lnTo>
                  <a:lnTo>
                    <a:pt x="1045" y="518"/>
                  </a:lnTo>
                  <a:close/>
                  <a:moveTo>
                    <a:pt x="1043" y="527"/>
                  </a:moveTo>
                  <a:lnTo>
                    <a:pt x="1042" y="528"/>
                  </a:lnTo>
                  <a:lnTo>
                    <a:pt x="1043" y="528"/>
                  </a:lnTo>
                  <a:lnTo>
                    <a:pt x="1043" y="527"/>
                  </a:lnTo>
                  <a:close/>
                  <a:moveTo>
                    <a:pt x="1034" y="530"/>
                  </a:moveTo>
                  <a:lnTo>
                    <a:pt x="1036" y="528"/>
                  </a:lnTo>
                  <a:lnTo>
                    <a:pt x="1039" y="527"/>
                  </a:lnTo>
                  <a:lnTo>
                    <a:pt x="1040" y="525"/>
                  </a:lnTo>
                  <a:lnTo>
                    <a:pt x="1042" y="525"/>
                  </a:lnTo>
                  <a:lnTo>
                    <a:pt x="1043" y="524"/>
                  </a:lnTo>
                  <a:lnTo>
                    <a:pt x="1042" y="524"/>
                  </a:lnTo>
                  <a:lnTo>
                    <a:pt x="1043" y="522"/>
                  </a:lnTo>
                  <a:lnTo>
                    <a:pt x="1043" y="521"/>
                  </a:lnTo>
                  <a:lnTo>
                    <a:pt x="1042" y="522"/>
                  </a:lnTo>
                  <a:lnTo>
                    <a:pt x="1042" y="524"/>
                  </a:lnTo>
                  <a:lnTo>
                    <a:pt x="1040" y="524"/>
                  </a:lnTo>
                  <a:lnTo>
                    <a:pt x="1040" y="525"/>
                  </a:lnTo>
                  <a:lnTo>
                    <a:pt x="1039" y="525"/>
                  </a:lnTo>
                  <a:lnTo>
                    <a:pt x="1036" y="527"/>
                  </a:lnTo>
                  <a:lnTo>
                    <a:pt x="1034" y="528"/>
                  </a:lnTo>
                  <a:lnTo>
                    <a:pt x="1034" y="530"/>
                  </a:lnTo>
                  <a:close/>
                  <a:moveTo>
                    <a:pt x="931" y="752"/>
                  </a:moveTo>
                  <a:lnTo>
                    <a:pt x="930" y="752"/>
                  </a:lnTo>
                  <a:lnTo>
                    <a:pt x="928" y="752"/>
                  </a:lnTo>
                  <a:lnTo>
                    <a:pt x="928" y="754"/>
                  </a:lnTo>
                  <a:lnTo>
                    <a:pt x="927" y="754"/>
                  </a:lnTo>
                  <a:lnTo>
                    <a:pt x="924" y="754"/>
                  </a:lnTo>
                  <a:lnTo>
                    <a:pt x="927" y="755"/>
                  </a:lnTo>
                  <a:lnTo>
                    <a:pt x="928" y="754"/>
                  </a:lnTo>
                  <a:lnTo>
                    <a:pt x="930" y="754"/>
                  </a:lnTo>
                  <a:lnTo>
                    <a:pt x="931" y="752"/>
                  </a:lnTo>
                  <a:close/>
                  <a:moveTo>
                    <a:pt x="936" y="752"/>
                  </a:moveTo>
                  <a:lnTo>
                    <a:pt x="934" y="754"/>
                  </a:lnTo>
                  <a:lnTo>
                    <a:pt x="933" y="754"/>
                  </a:lnTo>
                  <a:lnTo>
                    <a:pt x="931" y="754"/>
                  </a:lnTo>
                  <a:lnTo>
                    <a:pt x="931" y="755"/>
                  </a:lnTo>
                  <a:lnTo>
                    <a:pt x="933" y="755"/>
                  </a:lnTo>
                  <a:lnTo>
                    <a:pt x="934" y="755"/>
                  </a:lnTo>
                  <a:lnTo>
                    <a:pt x="936" y="755"/>
                  </a:lnTo>
                  <a:lnTo>
                    <a:pt x="936" y="754"/>
                  </a:lnTo>
                  <a:lnTo>
                    <a:pt x="936" y="752"/>
                  </a:lnTo>
                  <a:close/>
                  <a:moveTo>
                    <a:pt x="940" y="755"/>
                  </a:moveTo>
                  <a:lnTo>
                    <a:pt x="939" y="754"/>
                  </a:lnTo>
                  <a:lnTo>
                    <a:pt x="939" y="755"/>
                  </a:lnTo>
                  <a:lnTo>
                    <a:pt x="940" y="755"/>
                  </a:lnTo>
                  <a:close/>
                  <a:moveTo>
                    <a:pt x="954" y="625"/>
                  </a:moveTo>
                  <a:lnTo>
                    <a:pt x="952" y="625"/>
                  </a:lnTo>
                  <a:lnTo>
                    <a:pt x="952" y="627"/>
                  </a:lnTo>
                  <a:lnTo>
                    <a:pt x="954" y="627"/>
                  </a:lnTo>
                  <a:lnTo>
                    <a:pt x="954" y="625"/>
                  </a:lnTo>
                  <a:close/>
                  <a:moveTo>
                    <a:pt x="1336" y="1015"/>
                  </a:moveTo>
                  <a:lnTo>
                    <a:pt x="1334" y="1013"/>
                  </a:lnTo>
                  <a:lnTo>
                    <a:pt x="1334" y="1015"/>
                  </a:lnTo>
                  <a:lnTo>
                    <a:pt x="1336" y="1015"/>
                  </a:lnTo>
                  <a:close/>
                  <a:moveTo>
                    <a:pt x="1566" y="939"/>
                  </a:moveTo>
                  <a:lnTo>
                    <a:pt x="1564" y="940"/>
                  </a:lnTo>
                  <a:lnTo>
                    <a:pt x="1566" y="940"/>
                  </a:lnTo>
                  <a:lnTo>
                    <a:pt x="1566" y="939"/>
                  </a:lnTo>
                  <a:close/>
                  <a:moveTo>
                    <a:pt x="1602" y="942"/>
                  </a:moveTo>
                  <a:lnTo>
                    <a:pt x="1600" y="942"/>
                  </a:lnTo>
                  <a:lnTo>
                    <a:pt x="1600" y="943"/>
                  </a:lnTo>
                  <a:lnTo>
                    <a:pt x="1602" y="943"/>
                  </a:lnTo>
                  <a:lnTo>
                    <a:pt x="1602" y="942"/>
                  </a:lnTo>
                  <a:close/>
                  <a:moveTo>
                    <a:pt x="1660" y="1031"/>
                  </a:moveTo>
                  <a:lnTo>
                    <a:pt x="1658" y="1034"/>
                  </a:lnTo>
                  <a:lnTo>
                    <a:pt x="1660" y="1034"/>
                  </a:lnTo>
                  <a:lnTo>
                    <a:pt x="1660" y="1033"/>
                  </a:lnTo>
                  <a:lnTo>
                    <a:pt x="1660" y="1031"/>
                  </a:lnTo>
                  <a:close/>
                  <a:moveTo>
                    <a:pt x="1663" y="1030"/>
                  </a:moveTo>
                  <a:lnTo>
                    <a:pt x="1661" y="1030"/>
                  </a:lnTo>
                  <a:lnTo>
                    <a:pt x="1661" y="1031"/>
                  </a:lnTo>
                  <a:lnTo>
                    <a:pt x="1663" y="1031"/>
                  </a:lnTo>
                  <a:lnTo>
                    <a:pt x="1663" y="1030"/>
                  </a:lnTo>
                  <a:close/>
                  <a:moveTo>
                    <a:pt x="1691" y="981"/>
                  </a:moveTo>
                  <a:lnTo>
                    <a:pt x="1693" y="981"/>
                  </a:lnTo>
                  <a:lnTo>
                    <a:pt x="1693" y="980"/>
                  </a:lnTo>
                  <a:lnTo>
                    <a:pt x="1691" y="980"/>
                  </a:lnTo>
                  <a:lnTo>
                    <a:pt x="1691" y="981"/>
                  </a:lnTo>
                  <a:close/>
                  <a:moveTo>
                    <a:pt x="1808" y="816"/>
                  </a:moveTo>
                  <a:lnTo>
                    <a:pt x="1806" y="816"/>
                  </a:lnTo>
                  <a:lnTo>
                    <a:pt x="1808" y="818"/>
                  </a:lnTo>
                  <a:lnTo>
                    <a:pt x="1808" y="816"/>
                  </a:lnTo>
                  <a:close/>
                  <a:moveTo>
                    <a:pt x="1811" y="818"/>
                  </a:moveTo>
                  <a:lnTo>
                    <a:pt x="1809" y="818"/>
                  </a:lnTo>
                  <a:lnTo>
                    <a:pt x="1809" y="819"/>
                  </a:lnTo>
                  <a:lnTo>
                    <a:pt x="1811" y="819"/>
                  </a:lnTo>
                  <a:lnTo>
                    <a:pt x="1811" y="818"/>
                  </a:lnTo>
                  <a:close/>
                  <a:moveTo>
                    <a:pt x="1815" y="771"/>
                  </a:moveTo>
                  <a:lnTo>
                    <a:pt x="1814" y="772"/>
                  </a:lnTo>
                  <a:lnTo>
                    <a:pt x="1815" y="772"/>
                  </a:lnTo>
                  <a:lnTo>
                    <a:pt x="1815" y="771"/>
                  </a:lnTo>
                  <a:close/>
                  <a:moveTo>
                    <a:pt x="1819" y="799"/>
                  </a:moveTo>
                  <a:lnTo>
                    <a:pt x="1817" y="799"/>
                  </a:lnTo>
                  <a:lnTo>
                    <a:pt x="1817" y="801"/>
                  </a:lnTo>
                  <a:lnTo>
                    <a:pt x="1819" y="799"/>
                  </a:lnTo>
                  <a:close/>
                  <a:moveTo>
                    <a:pt x="1826" y="766"/>
                  </a:moveTo>
                  <a:lnTo>
                    <a:pt x="1825" y="768"/>
                  </a:lnTo>
                  <a:lnTo>
                    <a:pt x="1826" y="768"/>
                  </a:lnTo>
                  <a:lnTo>
                    <a:pt x="1826" y="766"/>
                  </a:lnTo>
                  <a:close/>
                  <a:moveTo>
                    <a:pt x="1823" y="752"/>
                  </a:moveTo>
                  <a:lnTo>
                    <a:pt x="1825" y="752"/>
                  </a:lnTo>
                  <a:lnTo>
                    <a:pt x="1825" y="754"/>
                  </a:lnTo>
                  <a:lnTo>
                    <a:pt x="1826" y="754"/>
                  </a:lnTo>
                  <a:lnTo>
                    <a:pt x="1826" y="752"/>
                  </a:lnTo>
                  <a:lnTo>
                    <a:pt x="1825" y="752"/>
                  </a:lnTo>
                  <a:lnTo>
                    <a:pt x="1823" y="751"/>
                  </a:lnTo>
                  <a:lnTo>
                    <a:pt x="1823" y="752"/>
                  </a:lnTo>
                  <a:close/>
                  <a:moveTo>
                    <a:pt x="1831" y="734"/>
                  </a:moveTo>
                  <a:lnTo>
                    <a:pt x="1829" y="734"/>
                  </a:lnTo>
                  <a:lnTo>
                    <a:pt x="1829" y="736"/>
                  </a:lnTo>
                  <a:lnTo>
                    <a:pt x="1831" y="736"/>
                  </a:lnTo>
                  <a:lnTo>
                    <a:pt x="1831" y="734"/>
                  </a:lnTo>
                  <a:close/>
                  <a:moveTo>
                    <a:pt x="1837" y="746"/>
                  </a:moveTo>
                  <a:lnTo>
                    <a:pt x="1835" y="745"/>
                  </a:lnTo>
                  <a:lnTo>
                    <a:pt x="1835" y="743"/>
                  </a:lnTo>
                  <a:lnTo>
                    <a:pt x="1834" y="743"/>
                  </a:lnTo>
                  <a:lnTo>
                    <a:pt x="1834" y="745"/>
                  </a:lnTo>
                  <a:lnTo>
                    <a:pt x="1835" y="746"/>
                  </a:lnTo>
                  <a:lnTo>
                    <a:pt x="1837" y="746"/>
                  </a:lnTo>
                  <a:close/>
                  <a:moveTo>
                    <a:pt x="1841" y="730"/>
                  </a:moveTo>
                  <a:lnTo>
                    <a:pt x="1840" y="730"/>
                  </a:lnTo>
                  <a:lnTo>
                    <a:pt x="1840" y="731"/>
                  </a:lnTo>
                  <a:lnTo>
                    <a:pt x="1841" y="731"/>
                  </a:lnTo>
                  <a:lnTo>
                    <a:pt x="1841" y="730"/>
                  </a:lnTo>
                  <a:close/>
                  <a:moveTo>
                    <a:pt x="1868" y="715"/>
                  </a:moveTo>
                  <a:lnTo>
                    <a:pt x="1867" y="715"/>
                  </a:lnTo>
                  <a:lnTo>
                    <a:pt x="1867" y="716"/>
                  </a:lnTo>
                  <a:lnTo>
                    <a:pt x="1865" y="716"/>
                  </a:lnTo>
                  <a:lnTo>
                    <a:pt x="1865" y="718"/>
                  </a:lnTo>
                  <a:lnTo>
                    <a:pt x="1867" y="716"/>
                  </a:lnTo>
                  <a:lnTo>
                    <a:pt x="1868" y="715"/>
                  </a:lnTo>
                  <a:close/>
                  <a:moveTo>
                    <a:pt x="1872" y="712"/>
                  </a:moveTo>
                  <a:lnTo>
                    <a:pt x="1870" y="712"/>
                  </a:lnTo>
                  <a:lnTo>
                    <a:pt x="1870" y="713"/>
                  </a:lnTo>
                  <a:lnTo>
                    <a:pt x="1872" y="713"/>
                  </a:lnTo>
                  <a:lnTo>
                    <a:pt x="1872" y="712"/>
                  </a:lnTo>
                  <a:close/>
                  <a:moveTo>
                    <a:pt x="1878" y="709"/>
                  </a:moveTo>
                  <a:lnTo>
                    <a:pt x="1876" y="709"/>
                  </a:lnTo>
                  <a:lnTo>
                    <a:pt x="1876" y="710"/>
                  </a:lnTo>
                  <a:lnTo>
                    <a:pt x="1875" y="712"/>
                  </a:lnTo>
                  <a:lnTo>
                    <a:pt x="1876" y="712"/>
                  </a:lnTo>
                  <a:lnTo>
                    <a:pt x="1876" y="710"/>
                  </a:lnTo>
                  <a:lnTo>
                    <a:pt x="1878" y="710"/>
                  </a:lnTo>
                  <a:lnTo>
                    <a:pt x="1878" y="709"/>
                  </a:lnTo>
                  <a:close/>
                  <a:moveTo>
                    <a:pt x="1909" y="680"/>
                  </a:moveTo>
                  <a:lnTo>
                    <a:pt x="1908" y="683"/>
                  </a:lnTo>
                  <a:lnTo>
                    <a:pt x="1908" y="684"/>
                  </a:lnTo>
                  <a:lnTo>
                    <a:pt x="1908" y="686"/>
                  </a:lnTo>
                  <a:lnTo>
                    <a:pt x="1909" y="684"/>
                  </a:lnTo>
                  <a:lnTo>
                    <a:pt x="1909" y="680"/>
                  </a:lnTo>
                  <a:close/>
                  <a:moveTo>
                    <a:pt x="1909" y="677"/>
                  </a:moveTo>
                  <a:lnTo>
                    <a:pt x="1908" y="677"/>
                  </a:lnTo>
                  <a:lnTo>
                    <a:pt x="1908" y="678"/>
                  </a:lnTo>
                  <a:lnTo>
                    <a:pt x="1909" y="678"/>
                  </a:lnTo>
                  <a:lnTo>
                    <a:pt x="1909" y="677"/>
                  </a:lnTo>
                  <a:close/>
                  <a:moveTo>
                    <a:pt x="2011" y="612"/>
                  </a:moveTo>
                  <a:lnTo>
                    <a:pt x="2009" y="613"/>
                  </a:lnTo>
                  <a:lnTo>
                    <a:pt x="2011" y="613"/>
                  </a:lnTo>
                  <a:lnTo>
                    <a:pt x="2011" y="612"/>
                  </a:lnTo>
                  <a:close/>
                  <a:moveTo>
                    <a:pt x="2017" y="612"/>
                  </a:moveTo>
                  <a:lnTo>
                    <a:pt x="2015" y="612"/>
                  </a:lnTo>
                  <a:lnTo>
                    <a:pt x="2015" y="613"/>
                  </a:lnTo>
                  <a:lnTo>
                    <a:pt x="2017" y="612"/>
                  </a:lnTo>
                  <a:close/>
                  <a:moveTo>
                    <a:pt x="1339" y="1018"/>
                  </a:moveTo>
                  <a:lnTo>
                    <a:pt x="1342" y="1018"/>
                  </a:lnTo>
                  <a:lnTo>
                    <a:pt x="1342" y="1016"/>
                  </a:lnTo>
                  <a:lnTo>
                    <a:pt x="1339" y="1018"/>
                  </a:lnTo>
                  <a:close/>
                  <a:moveTo>
                    <a:pt x="1790" y="843"/>
                  </a:moveTo>
                  <a:lnTo>
                    <a:pt x="1791" y="842"/>
                  </a:lnTo>
                  <a:lnTo>
                    <a:pt x="1790" y="843"/>
                  </a:lnTo>
                  <a:lnTo>
                    <a:pt x="1790" y="843"/>
                  </a:lnTo>
                  <a:close/>
                  <a:moveTo>
                    <a:pt x="1005" y="540"/>
                  </a:moveTo>
                  <a:lnTo>
                    <a:pt x="1005" y="539"/>
                  </a:lnTo>
                  <a:lnTo>
                    <a:pt x="1004" y="540"/>
                  </a:lnTo>
                  <a:lnTo>
                    <a:pt x="1004" y="542"/>
                  </a:lnTo>
                  <a:lnTo>
                    <a:pt x="1004" y="543"/>
                  </a:lnTo>
                  <a:lnTo>
                    <a:pt x="1005" y="542"/>
                  </a:lnTo>
                  <a:lnTo>
                    <a:pt x="1005" y="540"/>
                  </a:lnTo>
                  <a:close/>
                  <a:moveTo>
                    <a:pt x="1781" y="854"/>
                  </a:moveTo>
                  <a:lnTo>
                    <a:pt x="1781" y="852"/>
                  </a:lnTo>
                  <a:lnTo>
                    <a:pt x="1779" y="854"/>
                  </a:lnTo>
                  <a:lnTo>
                    <a:pt x="1781" y="854"/>
                  </a:lnTo>
                  <a:close/>
                  <a:moveTo>
                    <a:pt x="1938" y="684"/>
                  </a:moveTo>
                  <a:lnTo>
                    <a:pt x="1938" y="683"/>
                  </a:lnTo>
                  <a:lnTo>
                    <a:pt x="1937" y="683"/>
                  </a:lnTo>
                  <a:lnTo>
                    <a:pt x="1935" y="684"/>
                  </a:lnTo>
                  <a:lnTo>
                    <a:pt x="1937" y="684"/>
                  </a:lnTo>
                  <a:lnTo>
                    <a:pt x="1938" y="684"/>
                  </a:lnTo>
                  <a:close/>
                  <a:moveTo>
                    <a:pt x="89" y="433"/>
                  </a:moveTo>
                  <a:lnTo>
                    <a:pt x="91" y="433"/>
                  </a:lnTo>
                  <a:lnTo>
                    <a:pt x="91" y="431"/>
                  </a:lnTo>
                  <a:lnTo>
                    <a:pt x="92" y="431"/>
                  </a:lnTo>
                  <a:lnTo>
                    <a:pt x="92" y="430"/>
                  </a:lnTo>
                  <a:lnTo>
                    <a:pt x="91" y="430"/>
                  </a:lnTo>
                  <a:lnTo>
                    <a:pt x="89" y="430"/>
                  </a:lnTo>
                  <a:lnTo>
                    <a:pt x="88" y="431"/>
                  </a:lnTo>
                  <a:lnTo>
                    <a:pt x="89" y="431"/>
                  </a:lnTo>
                  <a:lnTo>
                    <a:pt x="89" y="433"/>
                  </a:lnTo>
                  <a:close/>
                  <a:moveTo>
                    <a:pt x="97" y="430"/>
                  </a:moveTo>
                  <a:lnTo>
                    <a:pt x="97" y="428"/>
                  </a:lnTo>
                  <a:lnTo>
                    <a:pt x="98" y="428"/>
                  </a:lnTo>
                  <a:lnTo>
                    <a:pt x="100" y="427"/>
                  </a:lnTo>
                  <a:lnTo>
                    <a:pt x="98" y="427"/>
                  </a:lnTo>
                  <a:lnTo>
                    <a:pt x="98" y="425"/>
                  </a:lnTo>
                  <a:lnTo>
                    <a:pt x="95" y="425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7"/>
                  </a:lnTo>
                  <a:lnTo>
                    <a:pt x="92" y="427"/>
                  </a:lnTo>
                  <a:lnTo>
                    <a:pt x="92" y="428"/>
                  </a:lnTo>
                  <a:lnTo>
                    <a:pt x="92" y="430"/>
                  </a:lnTo>
                  <a:lnTo>
                    <a:pt x="95" y="430"/>
                  </a:lnTo>
                  <a:lnTo>
                    <a:pt x="97" y="430"/>
                  </a:lnTo>
                  <a:close/>
                  <a:moveTo>
                    <a:pt x="111" y="433"/>
                  </a:moveTo>
                  <a:lnTo>
                    <a:pt x="111" y="431"/>
                  </a:lnTo>
                  <a:lnTo>
                    <a:pt x="109" y="433"/>
                  </a:lnTo>
                  <a:lnTo>
                    <a:pt x="111" y="433"/>
                  </a:lnTo>
                  <a:close/>
                  <a:moveTo>
                    <a:pt x="123" y="427"/>
                  </a:moveTo>
                  <a:lnTo>
                    <a:pt x="121" y="427"/>
                  </a:lnTo>
                  <a:lnTo>
                    <a:pt x="121" y="425"/>
                  </a:lnTo>
                  <a:lnTo>
                    <a:pt x="123" y="425"/>
                  </a:lnTo>
                  <a:lnTo>
                    <a:pt x="124" y="425"/>
                  </a:lnTo>
                  <a:lnTo>
                    <a:pt x="124" y="424"/>
                  </a:lnTo>
                  <a:lnTo>
                    <a:pt x="123" y="424"/>
                  </a:lnTo>
                  <a:lnTo>
                    <a:pt x="121" y="424"/>
                  </a:lnTo>
                  <a:lnTo>
                    <a:pt x="120" y="425"/>
                  </a:lnTo>
                  <a:lnTo>
                    <a:pt x="120" y="427"/>
                  </a:lnTo>
                  <a:lnTo>
                    <a:pt x="118" y="427"/>
                  </a:lnTo>
                  <a:lnTo>
                    <a:pt x="118" y="428"/>
                  </a:lnTo>
                  <a:lnTo>
                    <a:pt x="117" y="428"/>
                  </a:lnTo>
                  <a:lnTo>
                    <a:pt x="117" y="427"/>
                  </a:lnTo>
                  <a:lnTo>
                    <a:pt x="115" y="427"/>
                  </a:lnTo>
                  <a:lnTo>
                    <a:pt x="115" y="428"/>
                  </a:lnTo>
                  <a:lnTo>
                    <a:pt x="114" y="428"/>
                  </a:lnTo>
                  <a:lnTo>
                    <a:pt x="114" y="430"/>
                  </a:lnTo>
                  <a:lnTo>
                    <a:pt x="114" y="431"/>
                  </a:lnTo>
                  <a:lnTo>
                    <a:pt x="115" y="431"/>
                  </a:lnTo>
                  <a:lnTo>
                    <a:pt x="115" y="430"/>
                  </a:lnTo>
                  <a:lnTo>
                    <a:pt x="117" y="430"/>
                  </a:lnTo>
                  <a:lnTo>
                    <a:pt x="118" y="430"/>
                  </a:lnTo>
                  <a:lnTo>
                    <a:pt x="121" y="428"/>
                  </a:lnTo>
                  <a:lnTo>
                    <a:pt x="121" y="430"/>
                  </a:lnTo>
                  <a:lnTo>
                    <a:pt x="123" y="428"/>
                  </a:lnTo>
                  <a:lnTo>
                    <a:pt x="124" y="427"/>
                  </a:lnTo>
                  <a:lnTo>
                    <a:pt x="123" y="427"/>
                  </a:lnTo>
                  <a:close/>
                  <a:moveTo>
                    <a:pt x="111" y="430"/>
                  </a:moveTo>
                  <a:lnTo>
                    <a:pt x="111" y="431"/>
                  </a:lnTo>
                  <a:lnTo>
                    <a:pt x="114" y="430"/>
                  </a:lnTo>
                  <a:lnTo>
                    <a:pt x="112" y="430"/>
                  </a:lnTo>
                  <a:lnTo>
                    <a:pt x="111" y="430"/>
                  </a:lnTo>
                  <a:close/>
                  <a:moveTo>
                    <a:pt x="177" y="419"/>
                  </a:moveTo>
                  <a:lnTo>
                    <a:pt x="176" y="421"/>
                  </a:lnTo>
                  <a:lnTo>
                    <a:pt x="176" y="422"/>
                  </a:lnTo>
                  <a:lnTo>
                    <a:pt x="177" y="422"/>
                  </a:lnTo>
                  <a:lnTo>
                    <a:pt x="179" y="422"/>
                  </a:lnTo>
                  <a:lnTo>
                    <a:pt x="179" y="421"/>
                  </a:lnTo>
                  <a:lnTo>
                    <a:pt x="177" y="421"/>
                  </a:lnTo>
                  <a:lnTo>
                    <a:pt x="177" y="419"/>
                  </a:lnTo>
                  <a:close/>
                  <a:moveTo>
                    <a:pt x="183" y="421"/>
                  </a:moveTo>
                  <a:lnTo>
                    <a:pt x="185" y="419"/>
                  </a:lnTo>
                  <a:lnTo>
                    <a:pt x="183" y="419"/>
                  </a:lnTo>
                  <a:lnTo>
                    <a:pt x="182" y="419"/>
                  </a:lnTo>
                  <a:lnTo>
                    <a:pt x="180" y="421"/>
                  </a:lnTo>
                  <a:lnTo>
                    <a:pt x="179" y="421"/>
                  </a:lnTo>
                  <a:lnTo>
                    <a:pt x="180" y="422"/>
                  </a:lnTo>
                  <a:lnTo>
                    <a:pt x="182" y="422"/>
                  </a:lnTo>
                  <a:lnTo>
                    <a:pt x="183" y="422"/>
                  </a:lnTo>
                  <a:lnTo>
                    <a:pt x="185" y="422"/>
                  </a:lnTo>
                  <a:lnTo>
                    <a:pt x="186" y="422"/>
                  </a:lnTo>
                  <a:lnTo>
                    <a:pt x="186" y="421"/>
                  </a:lnTo>
                  <a:lnTo>
                    <a:pt x="185" y="421"/>
                  </a:lnTo>
                  <a:lnTo>
                    <a:pt x="183" y="421"/>
                  </a:lnTo>
                  <a:close/>
                  <a:moveTo>
                    <a:pt x="177" y="418"/>
                  </a:moveTo>
                  <a:lnTo>
                    <a:pt x="177" y="416"/>
                  </a:lnTo>
                  <a:lnTo>
                    <a:pt x="179" y="416"/>
                  </a:lnTo>
                  <a:lnTo>
                    <a:pt x="180" y="416"/>
                  </a:lnTo>
                  <a:lnTo>
                    <a:pt x="180" y="415"/>
                  </a:lnTo>
                  <a:lnTo>
                    <a:pt x="180" y="413"/>
                  </a:lnTo>
                  <a:lnTo>
                    <a:pt x="179" y="413"/>
                  </a:lnTo>
                  <a:lnTo>
                    <a:pt x="177" y="413"/>
                  </a:lnTo>
                  <a:lnTo>
                    <a:pt x="176" y="415"/>
                  </a:lnTo>
                  <a:lnTo>
                    <a:pt x="174" y="415"/>
                  </a:lnTo>
                  <a:lnTo>
                    <a:pt x="173" y="416"/>
                  </a:lnTo>
                  <a:lnTo>
                    <a:pt x="174" y="416"/>
                  </a:lnTo>
                  <a:lnTo>
                    <a:pt x="174" y="418"/>
                  </a:lnTo>
                  <a:lnTo>
                    <a:pt x="176" y="418"/>
                  </a:lnTo>
                  <a:lnTo>
                    <a:pt x="177" y="418"/>
                  </a:lnTo>
                  <a:close/>
                  <a:moveTo>
                    <a:pt x="171" y="418"/>
                  </a:moveTo>
                  <a:lnTo>
                    <a:pt x="170" y="418"/>
                  </a:lnTo>
                  <a:lnTo>
                    <a:pt x="170" y="419"/>
                  </a:lnTo>
                  <a:lnTo>
                    <a:pt x="168" y="419"/>
                  </a:lnTo>
                  <a:lnTo>
                    <a:pt x="167" y="419"/>
                  </a:lnTo>
                  <a:lnTo>
                    <a:pt x="165" y="419"/>
                  </a:lnTo>
                  <a:lnTo>
                    <a:pt x="165" y="421"/>
                  </a:lnTo>
                  <a:lnTo>
                    <a:pt x="164" y="421"/>
                  </a:lnTo>
                  <a:lnTo>
                    <a:pt x="162" y="421"/>
                  </a:lnTo>
                  <a:lnTo>
                    <a:pt x="161" y="421"/>
                  </a:lnTo>
                  <a:lnTo>
                    <a:pt x="159" y="421"/>
                  </a:lnTo>
                  <a:lnTo>
                    <a:pt x="157" y="421"/>
                  </a:lnTo>
                  <a:lnTo>
                    <a:pt x="156" y="421"/>
                  </a:lnTo>
                  <a:lnTo>
                    <a:pt x="154" y="422"/>
                  </a:lnTo>
                  <a:lnTo>
                    <a:pt x="156" y="422"/>
                  </a:lnTo>
                  <a:lnTo>
                    <a:pt x="157" y="422"/>
                  </a:lnTo>
                  <a:lnTo>
                    <a:pt x="159" y="422"/>
                  </a:lnTo>
                  <a:lnTo>
                    <a:pt x="161" y="422"/>
                  </a:lnTo>
                  <a:lnTo>
                    <a:pt x="162" y="422"/>
                  </a:lnTo>
                  <a:lnTo>
                    <a:pt x="164" y="422"/>
                  </a:lnTo>
                  <a:lnTo>
                    <a:pt x="165" y="422"/>
                  </a:lnTo>
                  <a:lnTo>
                    <a:pt x="167" y="422"/>
                  </a:lnTo>
                  <a:lnTo>
                    <a:pt x="167" y="421"/>
                  </a:lnTo>
                  <a:lnTo>
                    <a:pt x="168" y="421"/>
                  </a:lnTo>
                  <a:lnTo>
                    <a:pt x="170" y="421"/>
                  </a:lnTo>
                  <a:lnTo>
                    <a:pt x="171" y="421"/>
                  </a:lnTo>
                  <a:lnTo>
                    <a:pt x="173" y="421"/>
                  </a:lnTo>
                  <a:lnTo>
                    <a:pt x="174" y="421"/>
                  </a:lnTo>
                  <a:lnTo>
                    <a:pt x="174" y="419"/>
                  </a:lnTo>
                  <a:lnTo>
                    <a:pt x="174" y="418"/>
                  </a:lnTo>
                  <a:lnTo>
                    <a:pt x="173" y="418"/>
                  </a:lnTo>
                  <a:lnTo>
                    <a:pt x="171" y="418"/>
                  </a:lnTo>
                  <a:close/>
                  <a:moveTo>
                    <a:pt x="209" y="415"/>
                  </a:moveTo>
                  <a:lnTo>
                    <a:pt x="207" y="415"/>
                  </a:lnTo>
                  <a:lnTo>
                    <a:pt x="206" y="416"/>
                  </a:lnTo>
                  <a:lnTo>
                    <a:pt x="204" y="418"/>
                  </a:lnTo>
                  <a:lnTo>
                    <a:pt x="206" y="418"/>
                  </a:lnTo>
                  <a:lnTo>
                    <a:pt x="207" y="416"/>
                  </a:lnTo>
                  <a:lnTo>
                    <a:pt x="209" y="416"/>
                  </a:lnTo>
                  <a:lnTo>
                    <a:pt x="210" y="416"/>
                  </a:lnTo>
                  <a:lnTo>
                    <a:pt x="212" y="416"/>
                  </a:lnTo>
                  <a:lnTo>
                    <a:pt x="212" y="415"/>
                  </a:lnTo>
                  <a:lnTo>
                    <a:pt x="210" y="415"/>
                  </a:lnTo>
                  <a:lnTo>
                    <a:pt x="212" y="413"/>
                  </a:lnTo>
                  <a:lnTo>
                    <a:pt x="209" y="415"/>
                  </a:lnTo>
                  <a:close/>
                  <a:moveTo>
                    <a:pt x="318" y="392"/>
                  </a:moveTo>
                  <a:lnTo>
                    <a:pt x="318" y="390"/>
                  </a:lnTo>
                  <a:lnTo>
                    <a:pt x="319" y="390"/>
                  </a:lnTo>
                  <a:lnTo>
                    <a:pt x="321" y="389"/>
                  </a:lnTo>
                  <a:lnTo>
                    <a:pt x="321" y="387"/>
                  </a:lnTo>
                  <a:lnTo>
                    <a:pt x="319" y="387"/>
                  </a:lnTo>
                  <a:lnTo>
                    <a:pt x="318" y="387"/>
                  </a:lnTo>
                  <a:lnTo>
                    <a:pt x="316" y="387"/>
                  </a:lnTo>
                  <a:lnTo>
                    <a:pt x="315" y="387"/>
                  </a:lnTo>
                  <a:lnTo>
                    <a:pt x="313" y="389"/>
                  </a:lnTo>
                  <a:lnTo>
                    <a:pt x="312" y="389"/>
                  </a:lnTo>
                  <a:lnTo>
                    <a:pt x="310" y="389"/>
                  </a:lnTo>
                  <a:lnTo>
                    <a:pt x="310" y="390"/>
                  </a:lnTo>
                  <a:lnTo>
                    <a:pt x="309" y="390"/>
                  </a:lnTo>
                  <a:lnTo>
                    <a:pt x="309" y="392"/>
                  </a:lnTo>
                  <a:lnTo>
                    <a:pt x="307" y="392"/>
                  </a:lnTo>
                  <a:lnTo>
                    <a:pt x="307" y="393"/>
                  </a:lnTo>
                  <a:lnTo>
                    <a:pt x="306" y="393"/>
                  </a:lnTo>
                  <a:lnTo>
                    <a:pt x="306" y="395"/>
                  </a:lnTo>
                  <a:lnTo>
                    <a:pt x="307" y="395"/>
                  </a:lnTo>
                  <a:lnTo>
                    <a:pt x="309" y="393"/>
                  </a:lnTo>
                  <a:lnTo>
                    <a:pt x="310" y="393"/>
                  </a:lnTo>
                  <a:lnTo>
                    <a:pt x="315" y="392"/>
                  </a:lnTo>
                  <a:lnTo>
                    <a:pt x="316" y="392"/>
                  </a:lnTo>
                  <a:lnTo>
                    <a:pt x="318" y="392"/>
                  </a:lnTo>
                  <a:close/>
                  <a:moveTo>
                    <a:pt x="286" y="401"/>
                  </a:moveTo>
                  <a:lnTo>
                    <a:pt x="285" y="403"/>
                  </a:lnTo>
                  <a:lnTo>
                    <a:pt x="286" y="403"/>
                  </a:lnTo>
                  <a:lnTo>
                    <a:pt x="288" y="403"/>
                  </a:lnTo>
                  <a:lnTo>
                    <a:pt x="289" y="403"/>
                  </a:lnTo>
                  <a:lnTo>
                    <a:pt x="291" y="403"/>
                  </a:lnTo>
                  <a:lnTo>
                    <a:pt x="289" y="401"/>
                  </a:lnTo>
                  <a:lnTo>
                    <a:pt x="288" y="401"/>
                  </a:lnTo>
                  <a:lnTo>
                    <a:pt x="286" y="401"/>
                  </a:lnTo>
                  <a:close/>
                  <a:moveTo>
                    <a:pt x="306" y="393"/>
                  </a:moveTo>
                  <a:lnTo>
                    <a:pt x="304" y="393"/>
                  </a:lnTo>
                  <a:lnTo>
                    <a:pt x="303" y="395"/>
                  </a:lnTo>
                  <a:lnTo>
                    <a:pt x="303" y="393"/>
                  </a:lnTo>
                  <a:lnTo>
                    <a:pt x="300" y="395"/>
                  </a:lnTo>
                  <a:lnTo>
                    <a:pt x="298" y="395"/>
                  </a:lnTo>
                  <a:lnTo>
                    <a:pt x="297" y="395"/>
                  </a:lnTo>
                  <a:lnTo>
                    <a:pt x="297" y="396"/>
                  </a:lnTo>
                  <a:lnTo>
                    <a:pt x="295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1" y="400"/>
                  </a:lnTo>
                  <a:lnTo>
                    <a:pt x="289" y="400"/>
                  </a:lnTo>
                  <a:lnTo>
                    <a:pt x="289" y="401"/>
                  </a:lnTo>
                  <a:lnTo>
                    <a:pt x="291" y="401"/>
                  </a:lnTo>
                  <a:lnTo>
                    <a:pt x="292" y="401"/>
                  </a:lnTo>
                  <a:lnTo>
                    <a:pt x="294" y="400"/>
                  </a:lnTo>
                  <a:lnTo>
                    <a:pt x="295" y="400"/>
                  </a:lnTo>
                  <a:lnTo>
                    <a:pt x="297" y="400"/>
                  </a:lnTo>
                  <a:lnTo>
                    <a:pt x="298" y="400"/>
                  </a:lnTo>
                  <a:lnTo>
                    <a:pt x="300" y="398"/>
                  </a:lnTo>
                  <a:lnTo>
                    <a:pt x="303" y="398"/>
                  </a:lnTo>
                  <a:lnTo>
                    <a:pt x="303" y="396"/>
                  </a:lnTo>
                  <a:lnTo>
                    <a:pt x="304" y="396"/>
                  </a:lnTo>
                  <a:lnTo>
                    <a:pt x="306" y="396"/>
                  </a:lnTo>
                  <a:lnTo>
                    <a:pt x="306" y="395"/>
                  </a:lnTo>
                  <a:lnTo>
                    <a:pt x="304" y="395"/>
                  </a:lnTo>
                  <a:lnTo>
                    <a:pt x="306" y="393"/>
                  </a:lnTo>
                  <a:close/>
                  <a:moveTo>
                    <a:pt x="283" y="404"/>
                  </a:moveTo>
                  <a:lnTo>
                    <a:pt x="285" y="403"/>
                  </a:lnTo>
                  <a:lnTo>
                    <a:pt x="283" y="403"/>
                  </a:lnTo>
                  <a:lnTo>
                    <a:pt x="283" y="404"/>
                  </a:lnTo>
                  <a:close/>
                  <a:moveTo>
                    <a:pt x="353" y="380"/>
                  </a:moveTo>
                  <a:lnTo>
                    <a:pt x="353" y="378"/>
                  </a:lnTo>
                  <a:lnTo>
                    <a:pt x="353" y="377"/>
                  </a:lnTo>
                  <a:lnTo>
                    <a:pt x="351" y="378"/>
                  </a:lnTo>
                  <a:lnTo>
                    <a:pt x="350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5" y="380"/>
                  </a:lnTo>
                  <a:lnTo>
                    <a:pt x="344" y="380"/>
                  </a:lnTo>
                  <a:lnTo>
                    <a:pt x="342" y="380"/>
                  </a:lnTo>
                  <a:lnTo>
                    <a:pt x="342" y="381"/>
                  </a:lnTo>
                  <a:lnTo>
                    <a:pt x="342" y="383"/>
                  </a:lnTo>
                  <a:lnTo>
                    <a:pt x="344" y="383"/>
                  </a:lnTo>
                  <a:lnTo>
                    <a:pt x="345" y="383"/>
                  </a:lnTo>
                  <a:lnTo>
                    <a:pt x="347" y="383"/>
                  </a:lnTo>
                  <a:lnTo>
                    <a:pt x="347" y="384"/>
                  </a:lnTo>
                  <a:lnTo>
                    <a:pt x="345" y="384"/>
                  </a:lnTo>
                  <a:lnTo>
                    <a:pt x="344" y="384"/>
                  </a:lnTo>
                  <a:lnTo>
                    <a:pt x="342" y="386"/>
                  </a:lnTo>
                  <a:lnTo>
                    <a:pt x="342" y="384"/>
                  </a:lnTo>
                  <a:lnTo>
                    <a:pt x="341" y="384"/>
                  </a:lnTo>
                  <a:lnTo>
                    <a:pt x="339" y="384"/>
                  </a:lnTo>
                  <a:lnTo>
                    <a:pt x="339" y="386"/>
                  </a:lnTo>
                  <a:lnTo>
                    <a:pt x="338" y="386"/>
                  </a:lnTo>
                  <a:lnTo>
                    <a:pt x="336" y="386"/>
                  </a:lnTo>
                  <a:lnTo>
                    <a:pt x="336" y="387"/>
                  </a:lnTo>
                  <a:lnTo>
                    <a:pt x="338" y="387"/>
                  </a:lnTo>
                  <a:lnTo>
                    <a:pt x="336" y="389"/>
                  </a:lnTo>
                  <a:lnTo>
                    <a:pt x="335" y="389"/>
                  </a:lnTo>
                  <a:lnTo>
                    <a:pt x="333" y="389"/>
                  </a:lnTo>
                  <a:lnTo>
                    <a:pt x="332" y="389"/>
                  </a:lnTo>
                  <a:lnTo>
                    <a:pt x="330" y="389"/>
                  </a:lnTo>
                  <a:lnTo>
                    <a:pt x="330" y="390"/>
                  </a:lnTo>
                  <a:lnTo>
                    <a:pt x="329" y="390"/>
                  </a:lnTo>
                  <a:lnTo>
                    <a:pt x="327" y="390"/>
                  </a:lnTo>
                  <a:lnTo>
                    <a:pt x="326" y="390"/>
                  </a:lnTo>
                  <a:lnTo>
                    <a:pt x="326" y="392"/>
                  </a:lnTo>
                  <a:lnTo>
                    <a:pt x="327" y="392"/>
                  </a:lnTo>
                  <a:lnTo>
                    <a:pt x="329" y="392"/>
                  </a:lnTo>
                  <a:lnTo>
                    <a:pt x="330" y="392"/>
                  </a:lnTo>
                  <a:lnTo>
                    <a:pt x="332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6" y="390"/>
                  </a:lnTo>
                  <a:lnTo>
                    <a:pt x="338" y="390"/>
                  </a:lnTo>
                  <a:lnTo>
                    <a:pt x="339" y="389"/>
                  </a:lnTo>
                  <a:lnTo>
                    <a:pt x="339" y="390"/>
                  </a:lnTo>
                  <a:lnTo>
                    <a:pt x="341" y="389"/>
                  </a:lnTo>
                  <a:lnTo>
                    <a:pt x="341" y="387"/>
                  </a:lnTo>
                  <a:lnTo>
                    <a:pt x="342" y="387"/>
                  </a:lnTo>
                  <a:lnTo>
                    <a:pt x="344" y="387"/>
                  </a:lnTo>
                  <a:lnTo>
                    <a:pt x="345" y="386"/>
                  </a:lnTo>
                  <a:lnTo>
                    <a:pt x="345" y="387"/>
                  </a:lnTo>
                  <a:lnTo>
                    <a:pt x="347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51" y="386"/>
                  </a:lnTo>
                  <a:lnTo>
                    <a:pt x="351" y="384"/>
                  </a:lnTo>
                  <a:lnTo>
                    <a:pt x="353" y="384"/>
                  </a:lnTo>
                  <a:lnTo>
                    <a:pt x="354" y="384"/>
                  </a:lnTo>
                  <a:lnTo>
                    <a:pt x="354" y="383"/>
                  </a:lnTo>
                  <a:lnTo>
                    <a:pt x="353" y="383"/>
                  </a:lnTo>
                  <a:lnTo>
                    <a:pt x="351" y="383"/>
                  </a:lnTo>
                  <a:lnTo>
                    <a:pt x="354" y="381"/>
                  </a:lnTo>
                  <a:lnTo>
                    <a:pt x="356" y="381"/>
                  </a:lnTo>
                  <a:lnTo>
                    <a:pt x="356" y="380"/>
                  </a:lnTo>
                  <a:lnTo>
                    <a:pt x="351" y="381"/>
                  </a:lnTo>
                  <a:lnTo>
                    <a:pt x="353" y="380"/>
                  </a:lnTo>
                  <a:close/>
                  <a:moveTo>
                    <a:pt x="357" y="378"/>
                  </a:moveTo>
                  <a:lnTo>
                    <a:pt x="356" y="380"/>
                  </a:lnTo>
                  <a:lnTo>
                    <a:pt x="357" y="380"/>
                  </a:lnTo>
                  <a:lnTo>
                    <a:pt x="359" y="380"/>
                  </a:lnTo>
                  <a:lnTo>
                    <a:pt x="360" y="380"/>
                  </a:lnTo>
                  <a:lnTo>
                    <a:pt x="360" y="378"/>
                  </a:lnTo>
                  <a:lnTo>
                    <a:pt x="359" y="378"/>
                  </a:lnTo>
                  <a:lnTo>
                    <a:pt x="357" y="378"/>
                  </a:lnTo>
                  <a:close/>
                  <a:moveTo>
                    <a:pt x="324" y="390"/>
                  </a:moveTo>
                  <a:lnTo>
                    <a:pt x="323" y="392"/>
                  </a:lnTo>
                  <a:lnTo>
                    <a:pt x="321" y="392"/>
                  </a:lnTo>
                  <a:lnTo>
                    <a:pt x="316" y="393"/>
                  </a:lnTo>
                  <a:lnTo>
                    <a:pt x="318" y="393"/>
                  </a:lnTo>
                  <a:lnTo>
                    <a:pt x="319" y="393"/>
                  </a:lnTo>
                  <a:lnTo>
                    <a:pt x="321" y="393"/>
                  </a:lnTo>
                  <a:lnTo>
                    <a:pt x="323" y="393"/>
                  </a:lnTo>
                  <a:lnTo>
                    <a:pt x="324" y="393"/>
                  </a:lnTo>
                  <a:lnTo>
                    <a:pt x="326" y="392"/>
                  </a:lnTo>
                  <a:lnTo>
                    <a:pt x="324" y="392"/>
                  </a:lnTo>
                  <a:lnTo>
                    <a:pt x="324" y="390"/>
                  </a:lnTo>
                  <a:close/>
                  <a:moveTo>
                    <a:pt x="359" y="383"/>
                  </a:moveTo>
                  <a:lnTo>
                    <a:pt x="359" y="381"/>
                  </a:lnTo>
                  <a:lnTo>
                    <a:pt x="357" y="383"/>
                  </a:lnTo>
                  <a:lnTo>
                    <a:pt x="359" y="383"/>
                  </a:lnTo>
                  <a:close/>
                  <a:moveTo>
                    <a:pt x="356" y="383"/>
                  </a:moveTo>
                  <a:lnTo>
                    <a:pt x="357" y="383"/>
                  </a:lnTo>
                  <a:lnTo>
                    <a:pt x="357" y="381"/>
                  </a:lnTo>
                  <a:lnTo>
                    <a:pt x="356" y="383"/>
                  </a:lnTo>
                  <a:close/>
                  <a:moveTo>
                    <a:pt x="374" y="374"/>
                  </a:moveTo>
                  <a:lnTo>
                    <a:pt x="372" y="374"/>
                  </a:lnTo>
                  <a:lnTo>
                    <a:pt x="372" y="372"/>
                  </a:lnTo>
                  <a:lnTo>
                    <a:pt x="371" y="372"/>
                  </a:lnTo>
                  <a:lnTo>
                    <a:pt x="369" y="374"/>
                  </a:lnTo>
                  <a:lnTo>
                    <a:pt x="368" y="374"/>
                  </a:lnTo>
                  <a:lnTo>
                    <a:pt x="366" y="375"/>
                  </a:lnTo>
                  <a:lnTo>
                    <a:pt x="366" y="377"/>
                  </a:lnTo>
                  <a:lnTo>
                    <a:pt x="368" y="375"/>
                  </a:lnTo>
                  <a:lnTo>
                    <a:pt x="369" y="375"/>
                  </a:lnTo>
                  <a:lnTo>
                    <a:pt x="369" y="377"/>
                  </a:lnTo>
                  <a:lnTo>
                    <a:pt x="371" y="375"/>
                  </a:lnTo>
                  <a:lnTo>
                    <a:pt x="372" y="375"/>
                  </a:lnTo>
                  <a:lnTo>
                    <a:pt x="374" y="375"/>
                  </a:lnTo>
                  <a:lnTo>
                    <a:pt x="376" y="375"/>
                  </a:lnTo>
                  <a:lnTo>
                    <a:pt x="377" y="375"/>
                  </a:lnTo>
                  <a:lnTo>
                    <a:pt x="377" y="374"/>
                  </a:lnTo>
                  <a:lnTo>
                    <a:pt x="376" y="374"/>
                  </a:lnTo>
                  <a:lnTo>
                    <a:pt x="374" y="374"/>
                  </a:lnTo>
                  <a:close/>
                  <a:moveTo>
                    <a:pt x="380" y="369"/>
                  </a:moveTo>
                  <a:lnTo>
                    <a:pt x="379" y="369"/>
                  </a:lnTo>
                  <a:lnTo>
                    <a:pt x="379" y="372"/>
                  </a:lnTo>
                  <a:lnTo>
                    <a:pt x="377" y="372"/>
                  </a:lnTo>
                  <a:lnTo>
                    <a:pt x="377" y="374"/>
                  </a:lnTo>
                  <a:lnTo>
                    <a:pt x="379" y="374"/>
                  </a:lnTo>
                  <a:lnTo>
                    <a:pt x="380" y="374"/>
                  </a:lnTo>
                  <a:lnTo>
                    <a:pt x="382" y="374"/>
                  </a:lnTo>
                  <a:lnTo>
                    <a:pt x="382" y="372"/>
                  </a:lnTo>
                  <a:lnTo>
                    <a:pt x="380" y="372"/>
                  </a:lnTo>
                  <a:lnTo>
                    <a:pt x="382" y="369"/>
                  </a:lnTo>
                  <a:lnTo>
                    <a:pt x="380" y="369"/>
                  </a:lnTo>
                  <a:close/>
                  <a:moveTo>
                    <a:pt x="436" y="365"/>
                  </a:moveTo>
                  <a:lnTo>
                    <a:pt x="435" y="365"/>
                  </a:lnTo>
                  <a:lnTo>
                    <a:pt x="435" y="366"/>
                  </a:lnTo>
                  <a:lnTo>
                    <a:pt x="436" y="368"/>
                  </a:lnTo>
                  <a:lnTo>
                    <a:pt x="436" y="366"/>
                  </a:lnTo>
                  <a:lnTo>
                    <a:pt x="438" y="368"/>
                  </a:lnTo>
                  <a:lnTo>
                    <a:pt x="439" y="366"/>
                  </a:lnTo>
                  <a:lnTo>
                    <a:pt x="438" y="365"/>
                  </a:lnTo>
                  <a:lnTo>
                    <a:pt x="436" y="365"/>
                  </a:lnTo>
                  <a:close/>
                  <a:moveTo>
                    <a:pt x="436" y="356"/>
                  </a:moveTo>
                  <a:lnTo>
                    <a:pt x="436" y="354"/>
                  </a:lnTo>
                  <a:lnTo>
                    <a:pt x="436" y="353"/>
                  </a:lnTo>
                  <a:lnTo>
                    <a:pt x="435" y="353"/>
                  </a:lnTo>
                  <a:lnTo>
                    <a:pt x="433" y="353"/>
                  </a:lnTo>
                  <a:lnTo>
                    <a:pt x="432" y="353"/>
                  </a:lnTo>
                  <a:lnTo>
                    <a:pt x="430" y="353"/>
                  </a:lnTo>
                  <a:lnTo>
                    <a:pt x="429" y="353"/>
                  </a:lnTo>
                  <a:lnTo>
                    <a:pt x="427" y="353"/>
                  </a:lnTo>
                  <a:lnTo>
                    <a:pt x="427" y="354"/>
                  </a:lnTo>
                  <a:lnTo>
                    <a:pt x="425" y="354"/>
                  </a:lnTo>
                  <a:lnTo>
                    <a:pt x="424" y="354"/>
                  </a:lnTo>
                  <a:lnTo>
                    <a:pt x="422" y="354"/>
                  </a:lnTo>
                  <a:lnTo>
                    <a:pt x="421" y="356"/>
                  </a:lnTo>
                  <a:lnTo>
                    <a:pt x="419" y="356"/>
                  </a:lnTo>
                  <a:lnTo>
                    <a:pt x="418" y="354"/>
                  </a:lnTo>
                  <a:lnTo>
                    <a:pt x="418" y="356"/>
                  </a:lnTo>
                  <a:lnTo>
                    <a:pt x="416" y="356"/>
                  </a:lnTo>
                  <a:lnTo>
                    <a:pt x="415" y="356"/>
                  </a:lnTo>
                  <a:lnTo>
                    <a:pt x="413" y="357"/>
                  </a:lnTo>
                  <a:lnTo>
                    <a:pt x="407" y="360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1" y="362"/>
                  </a:lnTo>
                  <a:lnTo>
                    <a:pt x="400" y="362"/>
                  </a:lnTo>
                  <a:lnTo>
                    <a:pt x="398" y="363"/>
                  </a:lnTo>
                  <a:lnTo>
                    <a:pt x="398" y="365"/>
                  </a:lnTo>
                  <a:lnTo>
                    <a:pt x="397" y="365"/>
                  </a:lnTo>
                  <a:lnTo>
                    <a:pt x="397" y="366"/>
                  </a:lnTo>
                  <a:lnTo>
                    <a:pt x="400" y="366"/>
                  </a:lnTo>
                  <a:lnTo>
                    <a:pt x="401" y="366"/>
                  </a:lnTo>
                  <a:lnTo>
                    <a:pt x="403" y="366"/>
                  </a:lnTo>
                  <a:lnTo>
                    <a:pt x="404" y="366"/>
                  </a:lnTo>
                  <a:lnTo>
                    <a:pt x="407" y="366"/>
                  </a:lnTo>
                  <a:lnTo>
                    <a:pt x="409" y="365"/>
                  </a:lnTo>
                  <a:lnTo>
                    <a:pt x="410" y="365"/>
                  </a:lnTo>
                  <a:lnTo>
                    <a:pt x="410" y="363"/>
                  </a:lnTo>
                  <a:lnTo>
                    <a:pt x="413" y="362"/>
                  </a:lnTo>
                  <a:lnTo>
                    <a:pt x="415" y="362"/>
                  </a:lnTo>
                  <a:lnTo>
                    <a:pt x="416" y="362"/>
                  </a:lnTo>
                  <a:lnTo>
                    <a:pt x="422" y="362"/>
                  </a:lnTo>
                  <a:lnTo>
                    <a:pt x="424" y="362"/>
                  </a:lnTo>
                  <a:lnTo>
                    <a:pt x="427" y="362"/>
                  </a:lnTo>
                  <a:lnTo>
                    <a:pt x="429" y="360"/>
                  </a:lnTo>
                  <a:lnTo>
                    <a:pt x="430" y="360"/>
                  </a:lnTo>
                  <a:lnTo>
                    <a:pt x="432" y="359"/>
                  </a:lnTo>
                  <a:lnTo>
                    <a:pt x="433" y="359"/>
                  </a:lnTo>
                  <a:lnTo>
                    <a:pt x="435" y="357"/>
                  </a:lnTo>
                  <a:lnTo>
                    <a:pt x="435" y="356"/>
                  </a:lnTo>
                  <a:lnTo>
                    <a:pt x="436" y="356"/>
                  </a:lnTo>
                  <a:close/>
                  <a:moveTo>
                    <a:pt x="453" y="347"/>
                  </a:moveTo>
                  <a:lnTo>
                    <a:pt x="453" y="348"/>
                  </a:lnTo>
                  <a:lnTo>
                    <a:pt x="451" y="348"/>
                  </a:lnTo>
                  <a:lnTo>
                    <a:pt x="451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7" y="350"/>
                  </a:lnTo>
                  <a:lnTo>
                    <a:pt x="445" y="350"/>
                  </a:lnTo>
                  <a:lnTo>
                    <a:pt x="447" y="351"/>
                  </a:lnTo>
                  <a:lnTo>
                    <a:pt x="447" y="353"/>
                  </a:lnTo>
                  <a:lnTo>
                    <a:pt x="445" y="353"/>
                  </a:lnTo>
                  <a:lnTo>
                    <a:pt x="445" y="354"/>
                  </a:lnTo>
                  <a:lnTo>
                    <a:pt x="447" y="354"/>
                  </a:lnTo>
                  <a:lnTo>
                    <a:pt x="448" y="354"/>
                  </a:lnTo>
                  <a:lnTo>
                    <a:pt x="450" y="354"/>
                  </a:lnTo>
                  <a:lnTo>
                    <a:pt x="450" y="353"/>
                  </a:lnTo>
                  <a:lnTo>
                    <a:pt x="451" y="353"/>
                  </a:lnTo>
                  <a:lnTo>
                    <a:pt x="451" y="354"/>
                  </a:lnTo>
                  <a:lnTo>
                    <a:pt x="453" y="351"/>
                  </a:lnTo>
                  <a:lnTo>
                    <a:pt x="454" y="351"/>
                  </a:lnTo>
                  <a:lnTo>
                    <a:pt x="456" y="350"/>
                  </a:lnTo>
                  <a:lnTo>
                    <a:pt x="454" y="348"/>
                  </a:lnTo>
                  <a:lnTo>
                    <a:pt x="456" y="348"/>
                  </a:lnTo>
                  <a:lnTo>
                    <a:pt x="457" y="347"/>
                  </a:lnTo>
                  <a:lnTo>
                    <a:pt x="456" y="347"/>
                  </a:lnTo>
                  <a:lnTo>
                    <a:pt x="453" y="347"/>
                  </a:lnTo>
                  <a:close/>
                  <a:moveTo>
                    <a:pt x="512" y="334"/>
                  </a:moveTo>
                  <a:lnTo>
                    <a:pt x="510" y="334"/>
                  </a:lnTo>
                  <a:lnTo>
                    <a:pt x="510" y="333"/>
                  </a:lnTo>
                  <a:lnTo>
                    <a:pt x="506" y="334"/>
                  </a:lnTo>
                  <a:lnTo>
                    <a:pt x="506" y="333"/>
                  </a:lnTo>
                  <a:lnTo>
                    <a:pt x="504" y="333"/>
                  </a:lnTo>
                  <a:lnTo>
                    <a:pt x="504" y="334"/>
                  </a:lnTo>
                  <a:lnTo>
                    <a:pt x="503" y="334"/>
                  </a:lnTo>
                  <a:lnTo>
                    <a:pt x="503" y="336"/>
                  </a:lnTo>
                  <a:lnTo>
                    <a:pt x="504" y="336"/>
                  </a:lnTo>
                  <a:lnTo>
                    <a:pt x="504" y="337"/>
                  </a:lnTo>
                  <a:lnTo>
                    <a:pt x="503" y="337"/>
                  </a:lnTo>
                  <a:lnTo>
                    <a:pt x="503" y="336"/>
                  </a:lnTo>
                  <a:lnTo>
                    <a:pt x="501" y="336"/>
                  </a:lnTo>
                  <a:lnTo>
                    <a:pt x="501" y="334"/>
                  </a:lnTo>
                  <a:lnTo>
                    <a:pt x="503" y="333"/>
                  </a:lnTo>
                  <a:lnTo>
                    <a:pt x="501" y="333"/>
                  </a:lnTo>
                  <a:lnTo>
                    <a:pt x="503" y="331"/>
                  </a:lnTo>
                  <a:lnTo>
                    <a:pt x="501" y="331"/>
                  </a:lnTo>
                  <a:lnTo>
                    <a:pt x="500" y="331"/>
                  </a:lnTo>
                  <a:lnTo>
                    <a:pt x="501" y="330"/>
                  </a:lnTo>
                  <a:lnTo>
                    <a:pt x="497" y="331"/>
                  </a:lnTo>
                  <a:lnTo>
                    <a:pt x="495" y="331"/>
                  </a:lnTo>
                  <a:lnTo>
                    <a:pt x="494" y="333"/>
                  </a:lnTo>
                  <a:lnTo>
                    <a:pt x="491" y="333"/>
                  </a:lnTo>
                  <a:lnTo>
                    <a:pt x="489" y="333"/>
                  </a:lnTo>
                  <a:lnTo>
                    <a:pt x="488" y="333"/>
                  </a:lnTo>
                  <a:lnTo>
                    <a:pt x="486" y="333"/>
                  </a:lnTo>
                  <a:lnTo>
                    <a:pt x="485" y="334"/>
                  </a:lnTo>
                  <a:lnTo>
                    <a:pt x="480" y="336"/>
                  </a:lnTo>
                  <a:lnTo>
                    <a:pt x="478" y="336"/>
                  </a:lnTo>
                  <a:lnTo>
                    <a:pt x="478" y="337"/>
                  </a:lnTo>
                  <a:lnTo>
                    <a:pt x="477" y="337"/>
                  </a:lnTo>
                  <a:lnTo>
                    <a:pt x="475" y="337"/>
                  </a:lnTo>
                  <a:lnTo>
                    <a:pt x="463" y="343"/>
                  </a:lnTo>
                  <a:lnTo>
                    <a:pt x="463" y="345"/>
                  </a:lnTo>
                  <a:lnTo>
                    <a:pt x="462" y="345"/>
                  </a:lnTo>
                  <a:lnTo>
                    <a:pt x="460" y="345"/>
                  </a:lnTo>
                  <a:lnTo>
                    <a:pt x="457" y="347"/>
                  </a:lnTo>
                  <a:lnTo>
                    <a:pt x="459" y="347"/>
                  </a:lnTo>
                  <a:lnTo>
                    <a:pt x="459" y="348"/>
                  </a:lnTo>
                  <a:lnTo>
                    <a:pt x="459" y="350"/>
                  </a:lnTo>
                  <a:lnTo>
                    <a:pt x="459" y="351"/>
                  </a:lnTo>
                  <a:lnTo>
                    <a:pt x="459" y="353"/>
                  </a:lnTo>
                  <a:lnTo>
                    <a:pt x="460" y="353"/>
                  </a:lnTo>
                  <a:lnTo>
                    <a:pt x="460" y="351"/>
                  </a:lnTo>
                  <a:lnTo>
                    <a:pt x="462" y="351"/>
                  </a:lnTo>
                  <a:lnTo>
                    <a:pt x="462" y="350"/>
                  </a:lnTo>
                  <a:lnTo>
                    <a:pt x="463" y="350"/>
                  </a:lnTo>
                  <a:lnTo>
                    <a:pt x="463" y="351"/>
                  </a:lnTo>
                  <a:lnTo>
                    <a:pt x="465" y="351"/>
                  </a:lnTo>
                  <a:lnTo>
                    <a:pt x="466" y="351"/>
                  </a:lnTo>
                  <a:lnTo>
                    <a:pt x="466" y="350"/>
                  </a:lnTo>
                  <a:lnTo>
                    <a:pt x="466" y="348"/>
                  </a:lnTo>
                  <a:lnTo>
                    <a:pt x="468" y="348"/>
                  </a:lnTo>
                  <a:lnTo>
                    <a:pt x="469" y="348"/>
                  </a:lnTo>
                  <a:lnTo>
                    <a:pt x="471" y="348"/>
                  </a:lnTo>
                  <a:lnTo>
                    <a:pt x="472" y="347"/>
                  </a:lnTo>
                  <a:lnTo>
                    <a:pt x="474" y="347"/>
                  </a:lnTo>
                  <a:lnTo>
                    <a:pt x="477" y="345"/>
                  </a:lnTo>
                  <a:lnTo>
                    <a:pt x="477" y="343"/>
                  </a:lnTo>
                  <a:lnTo>
                    <a:pt x="478" y="343"/>
                  </a:lnTo>
                  <a:lnTo>
                    <a:pt x="480" y="342"/>
                  </a:lnTo>
                  <a:lnTo>
                    <a:pt x="482" y="340"/>
                  </a:lnTo>
                  <a:lnTo>
                    <a:pt x="483" y="340"/>
                  </a:lnTo>
                  <a:lnTo>
                    <a:pt x="483" y="339"/>
                  </a:lnTo>
                  <a:lnTo>
                    <a:pt x="485" y="339"/>
                  </a:lnTo>
                  <a:lnTo>
                    <a:pt x="488" y="339"/>
                  </a:lnTo>
                  <a:lnTo>
                    <a:pt x="489" y="339"/>
                  </a:lnTo>
                  <a:lnTo>
                    <a:pt x="489" y="340"/>
                  </a:lnTo>
                  <a:lnTo>
                    <a:pt x="491" y="340"/>
                  </a:lnTo>
                  <a:lnTo>
                    <a:pt x="491" y="342"/>
                  </a:lnTo>
                  <a:lnTo>
                    <a:pt x="489" y="342"/>
                  </a:lnTo>
                  <a:lnTo>
                    <a:pt x="488" y="340"/>
                  </a:lnTo>
                  <a:lnTo>
                    <a:pt x="486" y="340"/>
                  </a:lnTo>
                  <a:lnTo>
                    <a:pt x="485" y="342"/>
                  </a:lnTo>
                  <a:lnTo>
                    <a:pt x="483" y="342"/>
                  </a:lnTo>
                  <a:lnTo>
                    <a:pt x="482" y="343"/>
                  </a:lnTo>
                  <a:lnTo>
                    <a:pt x="480" y="345"/>
                  </a:lnTo>
                  <a:lnTo>
                    <a:pt x="483" y="345"/>
                  </a:lnTo>
                  <a:lnTo>
                    <a:pt x="489" y="343"/>
                  </a:lnTo>
                  <a:lnTo>
                    <a:pt x="491" y="343"/>
                  </a:lnTo>
                  <a:lnTo>
                    <a:pt x="492" y="342"/>
                  </a:lnTo>
                  <a:lnTo>
                    <a:pt x="494" y="342"/>
                  </a:lnTo>
                  <a:lnTo>
                    <a:pt x="494" y="343"/>
                  </a:lnTo>
                  <a:lnTo>
                    <a:pt x="494" y="345"/>
                  </a:lnTo>
                  <a:lnTo>
                    <a:pt x="492" y="345"/>
                  </a:lnTo>
                  <a:lnTo>
                    <a:pt x="491" y="345"/>
                  </a:lnTo>
                  <a:lnTo>
                    <a:pt x="491" y="347"/>
                  </a:lnTo>
                  <a:lnTo>
                    <a:pt x="489" y="347"/>
                  </a:lnTo>
                  <a:lnTo>
                    <a:pt x="489" y="348"/>
                  </a:lnTo>
                  <a:lnTo>
                    <a:pt x="488" y="348"/>
                  </a:lnTo>
                  <a:lnTo>
                    <a:pt x="488" y="350"/>
                  </a:lnTo>
                  <a:lnTo>
                    <a:pt x="489" y="350"/>
                  </a:lnTo>
                  <a:lnTo>
                    <a:pt x="491" y="348"/>
                  </a:lnTo>
                  <a:lnTo>
                    <a:pt x="491" y="350"/>
                  </a:lnTo>
                  <a:lnTo>
                    <a:pt x="492" y="350"/>
                  </a:lnTo>
                  <a:lnTo>
                    <a:pt x="494" y="350"/>
                  </a:lnTo>
                  <a:lnTo>
                    <a:pt x="494" y="348"/>
                  </a:lnTo>
                  <a:lnTo>
                    <a:pt x="494" y="347"/>
                  </a:lnTo>
                  <a:lnTo>
                    <a:pt x="495" y="347"/>
                  </a:lnTo>
                  <a:lnTo>
                    <a:pt x="497" y="345"/>
                  </a:lnTo>
                  <a:lnTo>
                    <a:pt x="495" y="345"/>
                  </a:lnTo>
                  <a:lnTo>
                    <a:pt x="495" y="343"/>
                  </a:lnTo>
                  <a:lnTo>
                    <a:pt x="497" y="343"/>
                  </a:lnTo>
                  <a:lnTo>
                    <a:pt x="497" y="342"/>
                  </a:lnTo>
                  <a:lnTo>
                    <a:pt x="497" y="340"/>
                  </a:lnTo>
                  <a:lnTo>
                    <a:pt x="498" y="340"/>
                  </a:lnTo>
                  <a:lnTo>
                    <a:pt x="500" y="340"/>
                  </a:lnTo>
                  <a:lnTo>
                    <a:pt x="500" y="342"/>
                  </a:lnTo>
                  <a:lnTo>
                    <a:pt x="501" y="342"/>
                  </a:lnTo>
                  <a:lnTo>
                    <a:pt x="503" y="342"/>
                  </a:lnTo>
                  <a:lnTo>
                    <a:pt x="503" y="340"/>
                  </a:lnTo>
                  <a:lnTo>
                    <a:pt x="504" y="340"/>
                  </a:lnTo>
                  <a:lnTo>
                    <a:pt x="506" y="340"/>
                  </a:lnTo>
                  <a:lnTo>
                    <a:pt x="506" y="339"/>
                  </a:lnTo>
                  <a:lnTo>
                    <a:pt x="507" y="339"/>
                  </a:lnTo>
                  <a:lnTo>
                    <a:pt x="510" y="339"/>
                  </a:lnTo>
                  <a:lnTo>
                    <a:pt x="512" y="339"/>
                  </a:lnTo>
                  <a:lnTo>
                    <a:pt x="513" y="337"/>
                  </a:lnTo>
                  <a:lnTo>
                    <a:pt x="513" y="336"/>
                  </a:lnTo>
                  <a:lnTo>
                    <a:pt x="512" y="336"/>
                  </a:lnTo>
                  <a:lnTo>
                    <a:pt x="512" y="334"/>
                  </a:lnTo>
                  <a:close/>
                  <a:moveTo>
                    <a:pt x="977" y="347"/>
                  </a:moveTo>
                  <a:lnTo>
                    <a:pt x="978" y="345"/>
                  </a:lnTo>
                  <a:lnTo>
                    <a:pt x="977" y="345"/>
                  </a:lnTo>
                  <a:lnTo>
                    <a:pt x="977" y="347"/>
                  </a:lnTo>
                  <a:close/>
                  <a:moveTo>
                    <a:pt x="975" y="348"/>
                  </a:moveTo>
                  <a:lnTo>
                    <a:pt x="977" y="347"/>
                  </a:lnTo>
                  <a:lnTo>
                    <a:pt x="975" y="347"/>
                  </a:lnTo>
                  <a:lnTo>
                    <a:pt x="975" y="348"/>
                  </a:lnTo>
                  <a:close/>
                  <a:moveTo>
                    <a:pt x="983" y="343"/>
                  </a:moveTo>
                  <a:lnTo>
                    <a:pt x="983" y="342"/>
                  </a:lnTo>
                  <a:lnTo>
                    <a:pt x="981" y="342"/>
                  </a:lnTo>
                  <a:lnTo>
                    <a:pt x="981" y="340"/>
                  </a:lnTo>
                  <a:lnTo>
                    <a:pt x="980" y="340"/>
                  </a:lnTo>
                  <a:lnTo>
                    <a:pt x="978" y="340"/>
                  </a:lnTo>
                  <a:lnTo>
                    <a:pt x="978" y="342"/>
                  </a:lnTo>
                  <a:lnTo>
                    <a:pt x="978" y="343"/>
                  </a:lnTo>
                  <a:lnTo>
                    <a:pt x="980" y="342"/>
                  </a:lnTo>
                  <a:lnTo>
                    <a:pt x="980" y="343"/>
                  </a:lnTo>
                  <a:lnTo>
                    <a:pt x="978" y="343"/>
                  </a:lnTo>
                  <a:lnTo>
                    <a:pt x="978" y="345"/>
                  </a:lnTo>
                  <a:lnTo>
                    <a:pt x="980" y="345"/>
                  </a:lnTo>
                  <a:lnTo>
                    <a:pt x="981" y="345"/>
                  </a:lnTo>
                  <a:lnTo>
                    <a:pt x="981" y="343"/>
                  </a:lnTo>
                  <a:lnTo>
                    <a:pt x="983" y="343"/>
                  </a:lnTo>
                  <a:close/>
                  <a:moveTo>
                    <a:pt x="1004" y="343"/>
                  </a:moveTo>
                  <a:lnTo>
                    <a:pt x="1004" y="342"/>
                  </a:lnTo>
                  <a:lnTo>
                    <a:pt x="1002" y="340"/>
                  </a:lnTo>
                  <a:lnTo>
                    <a:pt x="1002" y="339"/>
                  </a:lnTo>
                  <a:lnTo>
                    <a:pt x="1001" y="339"/>
                  </a:lnTo>
                  <a:lnTo>
                    <a:pt x="1001" y="340"/>
                  </a:lnTo>
                  <a:lnTo>
                    <a:pt x="998" y="342"/>
                  </a:lnTo>
                  <a:lnTo>
                    <a:pt x="996" y="342"/>
                  </a:lnTo>
                  <a:lnTo>
                    <a:pt x="995" y="343"/>
                  </a:lnTo>
                  <a:lnTo>
                    <a:pt x="996" y="343"/>
                  </a:lnTo>
                  <a:lnTo>
                    <a:pt x="998" y="342"/>
                  </a:lnTo>
                  <a:lnTo>
                    <a:pt x="999" y="342"/>
                  </a:lnTo>
                  <a:lnTo>
                    <a:pt x="1001" y="342"/>
                  </a:lnTo>
                  <a:lnTo>
                    <a:pt x="1002" y="343"/>
                  </a:lnTo>
                  <a:lnTo>
                    <a:pt x="1002" y="345"/>
                  </a:lnTo>
                  <a:lnTo>
                    <a:pt x="1002" y="347"/>
                  </a:lnTo>
                  <a:lnTo>
                    <a:pt x="1001" y="348"/>
                  </a:lnTo>
                  <a:lnTo>
                    <a:pt x="1002" y="348"/>
                  </a:lnTo>
                  <a:lnTo>
                    <a:pt x="1002" y="350"/>
                  </a:lnTo>
                  <a:lnTo>
                    <a:pt x="1001" y="350"/>
                  </a:lnTo>
                  <a:lnTo>
                    <a:pt x="1001" y="351"/>
                  </a:lnTo>
                  <a:lnTo>
                    <a:pt x="999" y="351"/>
                  </a:lnTo>
                  <a:lnTo>
                    <a:pt x="998" y="351"/>
                  </a:lnTo>
                  <a:lnTo>
                    <a:pt x="998" y="353"/>
                  </a:lnTo>
                  <a:lnTo>
                    <a:pt x="996" y="353"/>
                  </a:lnTo>
                  <a:lnTo>
                    <a:pt x="995" y="353"/>
                  </a:lnTo>
                  <a:lnTo>
                    <a:pt x="995" y="354"/>
                  </a:lnTo>
                  <a:lnTo>
                    <a:pt x="996" y="354"/>
                  </a:lnTo>
                  <a:lnTo>
                    <a:pt x="998" y="353"/>
                  </a:lnTo>
                  <a:lnTo>
                    <a:pt x="999" y="353"/>
                  </a:lnTo>
                  <a:lnTo>
                    <a:pt x="998" y="354"/>
                  </a:lnTo>
                  <a:lnTo>
                    <a:pt x="998" y="356"/>
                  </a:lnTo>
                  <a:lnTo>
                    <a:pt x="996" y="356"/>
                  </a:lnTo>
                  <a:lnTo>
                    <a:pt x="996" y="357"/>
                  </a:lnTo>
                  <a:lnTo>
                    <a:pt x="995" y="357"/>
                  </a:lnTo>
                  <a:lnTo>
                    <a:pt x="995" y="359"/>
                  </a:lnTo>
                  <a:lnTo>
                    <a:pt x="993" y="359"/>
                  </a:lnTo>
                  <a:lnTo>
                    <a:pt x="993" y="360"/>
                  </a:lnTo>
                  <a:lnTo>
                    <a:pt x="992" y="360"/>
                  </a:lnTo>
                  <a:lnTo>
                    <a:pt x="990" y="360"/>
                  </a:lnTo>
                  <a:lnTo>
                    <a:pt x="989" y="359"/>
                  </a:lnTo>
                  <a:lnTo>
                    <a:pt x="990" y="359"/>
                  </a:lnTo>
                  <a:lnTo>
                    <a:pt x="990" y="357"/>
                  </a:lnTo>
                  <a:lnTo>
                    <a:pt x="990" y="356"/>
                  </a:lnTo>
                  <a:lnTo>
                    <a:pt x="990" y="354"/>
                  </a:lnTo>
                  <a:lnTo>
                    <a:pt x="990" y="353"/>
                  </a:lnTo>
                  <a:lnTo>
                    <a:pt x="990" y="351"/>
                  </a:lnTo>
                  <a:lnTo>
                    <a:pt x="992" y="350"/>
                  </a:lnTo>
                  <a:lnTo>
                    <a:pt x="990" y="350"/>
                  </a:lnTo>
                  <a:lnTo>
                    <a:pt x="989" y="350"/>
                  </a:lnTo>
                  <a:lnTo>
                    <a:pt x="989" y="348"/>
                  </a:lnTo>
                  <a:lnTo>
                    <a:pt x="990" y="347"/>
                  </a:lnTo>
                  <a:lnTo>
                    <a:pt x="989" y="347"/>
                  </a:lnTo>
                  <a:lnTo>
                    <a:pt x="989" y="348"/>
                  </a:lnTo>
                  <a:lnTo>
                    <a:pt x="987" y="348"/>
                  </a:lnTo>
                  <a:lnTo>
                    <a:pt x="986" y="348"/>
                  </a:lnTo>
                  <a:lnTo>
                    <a:pt x="987" y="347"/>
                  </a:lnTo>
                  <a:lnTo>
                    <a:pt x="984" y="347"/>
                  </a:lnTo>
                  <a:lnTo>
                    <a:pt x="983" y="347"/>
                  </a:lnTo>
                  <a:lnTo>
                    <a:pt x="981" y="348"/>
                  </a:lnTo>
                  <a:lnTo>
                    <a:pt x="980" y="348"/>
                  </a:lnTo>
                  <a:lnTo>
                    <a:pt x="978" y="348"/>
                  </a:lnTo>
                  <a:lnTo>
                    <a:pt x="978" y="347"/>
                  </a:lnTo>
                  <a:lnTo>
                    <a:pt x="980" y="347"/>
                  </a:lnTo>
                  <a:lnTo>
                    <a:pt x="981" y="347"/>
                  </a:lnTo>
                  <a:lnTo>
                    <a:pt x="981" y="345"/>
                  </a:lnTo>
                  <a:lnTo>
                    <a:pt x="983" y="345"/>
                  </a:lnTo>
                  <a:lnTo>
                    <a:pt x="984" y="345"/>
                  </a:lnTo>
                  <a:lnTo>
                    <a:pt x="986" y="345"/>
                  </a:lnTo>
                  <a:lnTo>
                    <a:pt x="987" y="345"/>
                  </a:lnTo>
                  <a:lnTo>
                    <a:pt x="989" y="345"/>
                  </a:lnTo>
                  <a:lnTo>
                    <a:pt x="989" y="343"/>
                  </a:lnTo>
                  <a:lnTo>
                    <a:pt x="989" y="342"/>
                  </a:lnTo>
                  <a:lnTo>
                    <a:pt x="990" y="340"/>
                  </a:lnTo>
                  <a:lnTo>
                    <a:pt x="992" y="340"/>
                  </a:lnTo>
                  <a:lnTo>
                    <a:pt x="993" y="339"/>
                  </a:lnTo>
                  <a:lnTo>
                    <a:pt x="992" y="339"/>
                  </a:lnTo>
                  <a:lnTo>
                    <a:pt x="989" y="340"/>
                  </a:lnTo>
                  <a:lnTo>
                    <a:pt x="987" y="339"/>
                  </a:lnTo>
                  <a:lnTo>
                    <a:pt x="987" y="337"/>
                  </a:lnTo>
                  <a:lnTo>
                    <a:pt x="989" y="337"/>
                  </a:lnTo>
                  <a:lnTo>
                    <a:pt x="990" y="337"/>
                  </a:lnTo>
                  <a:lnTo>
                    <a:pt x="990" y="336"/>
                  </a:lnTo>
                  <a:lnTo>
                    <a:pt x="992" y="334"/>
                  </a:lnTo>
                  <a:lnTo>
                    <a:pt x="992" y="333"/>
                  </a:lnTo>
                  <a:lnTo>
                    <a:pt x="993" y="333"/>
                  </a:lnTo>
                  <a:lnTo>
                    <a:pt x="993" y="334"/>
                  </a:lnTo>
                  <a:lnTo>
                    <a:pt x="992" y="336"/>
                  </a:lnTo>
                  <a:lnTo>
                    <a:pt x="993" y="336"/>
                  </a:lnTo>
                  <a:lnTo>
                    <a:pt x="993" y="334"/>
                  </a:lnTo>
                  <a:lnTo>
                    <a:pt x="995" y="333"/>
                  </a:lnTo>
                  <a:lnTo>
                    <a:pt x="995" y="334"/>
                  </a:lnTo>
                  <a:lnTo>
                    <a:pt x="996" y="333"/>
                  </a:lnTo>
                  <a:lnTo>
                    <a:pt x="995" y="333"/>
                  </a:lnTo>
                  <a:lnTo>
                    <a:pt x="995" y="331"/>
                  </a:lnTo>
                  <a:lnTo>
                    <a:pt x="996" y="331"/>
                  </a:lnTo>
                  <a:lnTo>
                    <a:pt x="996" y="330"/>
                  </a:lnTo>
                  <a:lnTo>
                    <a:pt x="998" y="330"/>
                  </a:lnTo>
                  <a:lnTo>
                    <a:pt x="998" y="328"/>
                  </a:lnTo>
                  <a:lnTo>
                    <a:pt x="999" y="327"/>
                  </a:lnTo>
                  <a:lnTo>
                    <a:pt x="998" y="327"/>
                  </a:lnTo>
                  <a:lnTo>
                    <a:pt x="998" y="328"/>
                  </a:lnTo>
                  <a:lnTo>
                    <a:pt x="996" y="328"/>
                  </a:lnTo>
                  <a:lnTo>
                    <a:pt x="996" y="330"/>
                  </a:lnTo>
                  <a:lnTo>
                    <a:pt x="995" y="331"/>
                  </a:lnTo>
                  <a:lnTo>
                    <a:pt x="995" y="330"/>
                  </a:lnTo>
                  <a:lnTo>
                    <a:pt x="993" y="331"/>
                  </a:lnTo>
                  <a:lnTo>
                    <a:pt x="993" y="330"/>
                  </a:lnTo>
                  <a:lnTo>
                    <a:pt x="992" y="330"/>
                  </a:lnTo>
                  <a:lnTo>
                    <a:pt x="992" y="331"/>
                  </a:lnTo>
                  <a:lnTo>
                    <a:pt x="990" y="331"/>
                  </a:lnTo>
                  <a:lnTo>
                    <a:pt x="989" y="331"/>
                  </a:lnTo>
                  <a:lnTo>
                    <a:pt x="989" y="333"/>
                  </a:lnTo>
                  <a:lnTo>
                    <a:pt x="987" y="333"/>
                  </a:lnTo>
                  <a:lnTo>
                    <a:pt x="986" y="333"/>
                  </a:lnTo>
                  <a:lnTo>
                    <a:pt x="986" y="331"/>
                  </a:lnTo>
                  <a:lnTo>
                    <a:pt x="987" y="331"/>
                  </a:lnTo>
                  <a:lnTo>
                    <a:pt x="989" y="330"/>
                  </a:lnTo>
                  <a:lnTo>
                    <a:pt x="990" y="330"/>
                  </a:lnTo>
                  <a:lnTo>
                    <a:pt x="992" y="328"/>
                  </a:lnTo>
                  <a:lnTo>
                    <a:pt x="993" y="328"/>
                  </a:lnTo>
                  <a:lnTo>
                    <a:pt x="995" y="328"/>
                  </a:lnTo>
                  <a:lnTo>
                    <a:pt x="996" y="327"/>
                  </a:lnTo>
                  <a:lnTo>
                    <a:pt x="995" y="327"/>
                  </a:lnTo>
                  <a:lnTo>
                    <a:pt x="995" y="325"/>
                  </a:lnTo>
                  <a:lnTo>
                    <a:pt x="995" y="324"/>
                  </a:lnTo>
                  <a:lnTo>
                    <a:pt x="996" y="324"/>
                  </a:lnTo>
                  <a:lnTo>
                    <a:pt x="996" y="322"/>
                  </a:lnTo>
                  <a:lnTo>
                    <a:pt x="998" y="322"/>
                  </a:lnTo>
                  <a:lnTo>
                    <a:pt x="999" y="324"/>
                  </a:lnTo>
                  <a:lnTo>
                    <a:pt x="1001" y="324"/>
                  </a:lnTo>
                  <a:lnTo>
                    <a:pt x="1002" y="324"/>
                  </a:lnTo>
                  <a:lnTo>
                    <a:pt x="1004" y="324"/>
                  </a:lnTo>
                  <a:lnTo>
                    <a:pt x="1004" y="325"/>
                  </a:lnTo>
                  <a:lnTo>
                    <a:pt x="1004" y="327"/>
                  </a:lnTo>
                  <a:lnTo>
                    <a:pt x="1002" y="327"/>
                  </a:lnTo>
                  <a:lnTo>
                    <a:pt x="1002" y="328"/>
                  </a:lnTo>
                  <a:lnTo>
                    <a:pt x="1001" y="328"/>
                  </a:lnTo>
                  <a:lnTo>
                    <a:pt x="1001" y="330"/>
                  </a:lnTo>
                  <a:lnTo>
                    <a:pt x="1002" y="330"/>
                  </a:lnTo>
                  <a:lnTo>
                    <a:pt x="1004" y="330"/>
                  </a:lnTo>
                  <a:lnTo>
                    <a:pt x="1005" y="331"/>
                  </a:lnTo>
                  <a:lnTo>
                    <a:pt x="1005" y="333"/>
                  </a:lnTo>
                  <a:lnTo>
                    <a:pt x="1005" y="334"/>
                  </a:lnTo>
                  <a:lnTo>
                    <a:pt x="1005" y="336"/>
                  </a:lnTo>
                  <a:lnTo>
                    <a:pt x="1005" y="337"/>
                  </a:lnTo>
                  <a:lnTo>
                    <a:pt x="1004" y="337"/>
                  </a:lnTo>
                  <a:lnTo>
                    <a:pt x="1004" y="339"/>
                  </a:lnTo>
                  <a:lnTo>
                    <a:pt x="1004" y="340"/>
                  </a:lnTo>
                  <a:lnTo>
                    <a:pt x="1005" y="340"/>
                  </a:lnTo>
                  <a:lnTo>
                    <a:pt x="1005" y="342"/>
                  </a:lnTo>
                  <a:lnTo>
                    <a:pt x="1005" y="343"/>
                  </a:lnTo>
                  <a:lnTo>
                    <a:pt x="1004" y="343"/>
                  </a:lnTo>
                  <a:close/>
                  <a:moveTo>
                    <a:pt x="998" y="345"/>
                  </a:moveTo>
                  <a:lnTo>
                    <a:pt x="999" y="343"/>
                  </a:lnTo>
                  <a:lnTo>
                    <a:pt x="999" y="345"/>
                  </a:lnTo>
                  <a:lnTo>
                    <a:pt x="1001" y="345"/>
                  </a:lnTo>
                  <a:lnTo>
                    <a:pt x="1001" y="343"/>
                  </a:lnTo>
                  <a:lnTo>
                    <a:pt x="999" y="343"/>
                  </a:lnTo>
                  <a:lnTo>
                    <a:pt x="998" y="343"/>
                  </a:lnTo>
                  <a:lnTo>
                    <a:pt x="998" y="345"/>
                  </a:lnTo>
                  <a:close/>
                  <a:moveTo>
                    <a:pt x="1004" y="347"/>
                  </a:moveTo>
                  <a:lnTo>
                    <a:pt x="1002" y="348"/>
                  </a:lnTo>
                  <a:lnTo>
                    <a:pt x="1004" y="348"/>
                  </a:lnTo>
                  <a:lnTo>
                    <a:pt x="1004" y="347"/>
                  </a:lnTo>
                  <a:close/>
                  <a:moveTo>
                    <a:pt x="369" y="316"/>
                  </a:moveTo>
                  <a:lnTo>
                    <a:pt x="368" y="316"/>
                  </a:lnTo>
                  <a:lnTo>
                    <a:pt x="368" y="318"/>
                  </a:lnTo>
                  <a:lnTo>
                    <a:pt x="369" y="318"/>
                  </a:lnTo>
                  <a:lnTo>
                    <a:pt x="369" y="316"/>
                  </a:lnTo>
                  <a:close/>
                  <a:moveTo>
                    <a:pt x="368" y="318"/>
                  </a:moveTo>
                  <a:lnTo>
                    <a:pt x="365" y="316"/>
                  </a:lnTo>
                  <a:lnTo>
                    <a:pt x="365" y="318"/>
                  </a:lnTo>
                  <a:lnTo>
                    <a:pt x="365" y="319"/>
                  </a:lnTo>
                  <a:lnTo>
                    <a:pt x="366" y="319"/>
                  </a:lnTo>
                  <a:lnTo>
                    <a:pt x="368" y="318"/>
                  </a:lnTo>
                  <a:close/>
                  <a:moveTo>
                    <a:pt x="1010" y="319"/>
                  </a:moveTo>
                  <a:lnTo>
                    <a:pt x="1010" y="318"/>
                  </a:lnTo>
                  <a:lnTo>
                    <a:pt x="1011" y="318"/>
                  </a:lnTo>
                  <a:lnTo>
                    <a:pt x="1011" y="316"/>
                  </a:lnTo>
                  <a:lnTo>
                    <a:pt x="1010" y="316"/>
                  </a:lnTo>
                  <a:lnTo>
                    <a:pt x="1011" y="315"/>
                  </a:lnTo>
                  <a:lnTo>
                    <a:pt x="1010" y="315"/>
                  </a:lnTo>
                  <a:lnTo>
                    <a:pt x="1010" y="313"/>
                  </a:lnTo>
                  <a:lnTo>
                    <a:pt x="1011" y="313"/>
                  </a:lnTo>
                  <a:lnTo>
                    <a:pt x="1013" y="313"/>
                  </a:lnTo>
                  <a:lnTo>
                    <a:pt x="1011" y="315"/>
                  </a:lnTo>
                  <a:lnTo>
                    <a:pt x="1011" y="316"/>
                  </a:lnTo>
                  <a:lnTo>
                    <a:pt x="1013" y="316"/>
                  </a:lnTo>
                  <a:lnTo>
                    <a:pt x="1013" y="318"/>
                  </a:lnTo>
                  <a:lnTo>
                    <a:pt x="1014" y="316"/>
                  </a:lnTo>
                  <a:lnTo>
                    <a:pt x="1014" y="318"/>
                  </a:lnTo>
                  <a:lnTo>
                    <a:pt x="1013" y="318"/>
                  </a:lnTo>
                  <a:lnTo>
                    <a:pt x="1013" y="319"/>
                  </a:lnTo>
                  <a:lnTo>
                    <a:pt x="1014" y="319"/>
                  </a:lnTo>
                  <a:lnTo>
                    <a:pt x="1016" y="319"/>
                  </a:lnTo>
                  <a:lnTo>
                    <a:pt x="1018" y="319"/>
                  </a:lnTo>
                  <a:lnTo>
                    <a:pt x="1018" y="318"/>
                  </a:lnTo>
                  <a:lnTo>
                    <a:pt x="1019" y="318"/>
                  </a:lnTo>
                  <a:lnTo>
                    <a:pt x="1021" y="318"/>
                  </a:lnTo>
                  <a:lnTo>
                    <a:pt x="1021" y="316"/>
                  </a:lnTo>
                  <a:lnTo>
                    <a:pt x="1021" y="315"/>
                  </a:lnTo>
                  <a:lnTo>
                    <a:pt x="1021" y="313"/>
                  </a:lnTo>
                  <a:lnTo>
                    <a:pt x="1019" y="313"/>
                  </a:lnTo>
                  <a:lnTo>
                    <a:pt x="1019" y="312"/>
                  </a:lnTo>
                  <a:lnTo>
                    <a:pt x="1018" y="313"/>
                  </a:lnTo>
                  <a:lnTo>
                    <a:pt x="1018" y="315"/>
                  </a:lnTo>
                  <a:lnTo>
                    <a:pt x="1016" y="315"/>
                  </a:lnTo>
                  <a:lnTo>
                    <a:pt x="1016" y="313"/>
                  </a:lnTo>
                  <a:lnTo>
                    <a:pt x="1018" y="313"/>
                  </a:lnTo>
                  <a:lnTo>
                    <a:pt x="1018" y="312"/>
                  </a:lnTo>
                  <a:lnTo>
                    <a:pt x="1019" y="312"/>
                  </a:lnTo>
                  <a:lnTo>
                    <a:pt x="1019" y="310"/>
                  </a:lnTo>
                  <a:lnTo>
                    <a:pt x="1019" y="309"/>
                  </a:lnTo>
                  <a:lnTo>
                    <a:pt x="1016" y="309"/>
                  </a:lnTo>
                  <a:lnTo>
                    <a:pt x="1014" y="309"/>
                  </a:lnTo>
                  <a:lnTo>
                    <a:pt x="1013" y="309"/>
                  </a:lnTo>
                  <a:lnTo>
                    <a:pt x="1013" y="307"/>
                  </a:lnTo>
                  <a:lnTo>
                    <a:pt x="1011" y="307"/>
                  </a:lnTo>
                  <a:lnTo>
                    <a:pt x="1010" y="307"/>
                  </a:lnTo>
                  <a:lnTo>
                    <a:pt x="1008" y="307"/>
                  </a:lnTo>
                  <a:lnTo>
                    <a:pt x="1007" y="306"/>
                  </a:lnTo>
                  <a:lnTo>
                    <a:pt x="1007" y="307"/>
                  </a:lnTo>
                  <a:lnTo>
                    <a:pt x="1005" y="307"/>
                  </a:lnTo>
                  <a:lnTo>
                    <a:pt x="1004" y="307"/>
                  </a:lnTo>
                  <a:lnTo>
                    <a:pt x="1004" y="309"/>
                  </a:lnTo>
                  <a:lnTo>
                    <a:pt x="1004" y="310"/>
                  </a:lnTo>
                  <a:lnTo>
                    <a:pt x="1005" y="310"/>
                  </a:lnTo>
                  <a:lnTo>
                    <a:pt x="1005" y="312"/>
                  </a:lnTo>
                  <a:lnTo>
                    <a:pt x="1005" y="313"/>
                  </a:lnTo>
                  <a:lnTo>
                    <a:pt x="1004" y="313"/>
                  </a:lnTo>
                  <a:lnTo>
                    <a:pt x="1004" y="315"/>
                  </a:lnTo>
                  <a:lnTo>
                    <a:pt x="1002" y="315"/>
                  </a:lnTo>
                  <a:lnTo>
                    <a:pt x="1002" y="316"/>
                  </a:lnTo>
                  <a:lnTo>
                    <a:pt x="1001" y="316"/>
                  </a:lnTo>
                  <a:lnTo>
                    <a:pt x="1001" y="315"/>
                  </a:lnTo>
                  <a:lnTo>
                    <a:pt x="999" y="315"/>
                  </a:lnTo>
                  <a:lnTo>
                    <a:pt x="999" y="313"/>
                  </a:lnTo>
                  <a:lnTo>
                    <a:pt x="1001" y="312"/>
                  </a:lnTo>
                  <a:lnTo>
                    <a:pt x="1001" y="310"/>
                  </a:lnTo>
                  <a:lnTo>
                    <a:pt x="999" y="310"/>
                  </a:lnTo>
                  <a:lnTo>
                    <a:pt x="998" y="310"/>
                  </a:lnTo>
                  <a:lnTo>
                    <a:pt x="996" y="310"/>
                  </a:lnTo>
                  <a:lnTo>
                    <a:pt x="995" y="310"/>
                  </a:lnTo>
                  <a:lnTo>
                    <a:pt x="995" y="312"/>
                  </a:lnTo>
                  <a:lnTo>
                    <a:pt x="993" y="312"/>
                  </a:lnTo>
                  <a:lnTo>
                    <a:pt x="992" y="313"/>
                  </a:lnTo>
                  <a:lnTo>
                    <a:pt x="992" y="315"/>
                  </a:lnTo>
                  <a:lnTo>
                    <a:pt x="990" y="315"/>
                  </a:lnTo>
                  <a:lnTo>
                    <a:pt x="990" y="316"/>
                  </a:lnTo>
                  <a:lnTo>
                    <a:pt x="992" y="316"/>
                  </a:lnTo>
                  <a:lnTo>
                    <a:pt x="993" y="315"/>
                  </a:lnTo>
                  <a:lnTo>
                    <a:pt x="993" y="316"/>
                  </a:lnTo>
                  <a:lnTo>
                    <a:pt x="992" y="316"/>
                  </a:lnTo>
                  <a:lnTo>
                    <a:pt x="992" y="318"/>
                  </a:lnTo>
                  <a:lnTo>
                    <a:pt x="990" y="318"/>
                  </a:lnTo>
                  <a:lnTo>
                    <a:pt x="990" y="319"/>
                  </a:lnTo>
                  <a:lnTo>
                    <a:pt x="992" y="319"/>
                  </a:lnTo>
                  <a:lnTo>
                    <a:pt x="993" y="318"/>
                  </a:lnTo>
                  <a:lnTo>
                    <a:pt x="993" y="319"/>
                  </a:lnTo>
                  <a:lnTo>
                    <a:pt x="992" y="319"/>
                  </a:lnTo>
                  <a:lnTo>
                    <a:pt x="992" y="321"/>
                  </a:lnTo>
                  <a:lnTo>
                    <a:pt x="990" y="322"/>
                  </a:lnTo>
                  <a:lnTo>
                    <a:pt x="992" y="322"/>
                  </a:lnTo>
                  <a:lnTo>
                    <a:pt x="992" y="324"/>
                  </a:lnTo>
                  <a:lnTo>
                    <a:pt x="993" y="324"/>
                  </a:lnTo>
                  <a:lnTo>
                    <a:pt x="993" y="322"/>
                  </a:lnTo>
                  <a:lnTo>
                    <a:pt x="993" y="321"/>
                  </a:lnTo>
                  <a:lnTo>
                    <a:pt x="995" y="321"/>
                  </a:lnTo>
                  <a:lnTo>
                    <a:pt x="995" y="319"/>
                  </a:lnTo>
                  <a:lnTo>
                    <a:pt x="996" y="319"/>
                  </a:lnTo>
                  <a:lnTo>
                    <a:pt x="996" y="318"/>
                  </a:lnTo>
                  <a:lnTo>
                    <a:pt x="996" y="316"/>
                  </a:lnTo>
                  <a:lnTo>
                    <a:pt x="998" y="316"/>
                  </a:lnTo>
                  <a:lnTo>
                    <a:pt x="998" y="318"/>
                  </a:lnTo>
                  <a:lnTo>
                    <a:pt x="999" y="318"/>
                  </a:lnTo>
                  <a:lnTo>
                    <a:pt x="1001" y="318"/>
                  </a:lnTo>
                  <a:lnTo>
                    <a:pt x="998" y="321"/>
                  </a:lnTo>
                  <a:lnTo>
                    <a:pt x="999" y="321"/>
                  </a:lnTo>
                  <a:lnTo>
                    <a:pt x="1001" y="321"/>
                  </a:lnTo>
                  <a:lnTo>
                    <a:pt x="1002" y="321"/>
                  </a:lnTo>
                  <a:lnTo>
                    <a:pt x="1002" y="319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5" y="319"/>
                  </a:lnTo>
                  <a:lnTo>
                    <a:pt x="1005" y="321"/>
                  </a:lnTo>
                  <a:lnTo>
                    <a:pt x="1007" y="321"/>
                  </a:lnTo>
                  <a:lnTo>
                    <a:pt x="1008" y="321"/>
                  </a:lnTo>
                  <a:lnTo>
                    <a:pt x="1008" y="319"/>
                  </a:lnTo>
                  <a:lnTo>
                    <a:pt x="1010" y="319"/>
                  </a:lnTo>
                  <a:close/>
                  <a:moveTo>
                    <a:pt x="987" y="322"/>
                  </a:moveTo>
                  <a:lnTo>
                    <a:pt x="986" y="322"/>
                  </a:lnTo>
                  <a:lnTo>
                    <a:pt x="986" y="324"/>
                  </a:lnTo>
                  <a:lnTo>
                    <a:pt x="984" y="325"/>
                  </a:lnTo>
                  <a:lnTo>
                    <a:pt x="983" y="325"/>
                  </a:lnTo>
                  <a:lnTo>
                    <a:pt x="983" y="327"/>
                  </a:lnTo>
                  <a:lnTo>
                    <a:pt x="981" y="328"/>
                  </a:lnTo>
                  <a:lnTo>
                    <a:pt x="981" y="330"/>
                  </a:lnTo>
                  <a:lnTo>
                    <a:pt x="983" y="330"/>
                  </a:lnTo>
                  <a:lnTo>
                    <a:pt x="983" y="328"/>
                  </a:lnTo>
                  <a:lnTo>
                    <a:pt x="984" y="328"/>
                  </a:lnTo>
                  <a:lnTo>
                    <a:pt x="984" y="327"/>
                  </a:lnTo>
                  <a:lnTo>
                    <a:pt x="986" y="327"/>
                  </a:lnTo>
                  <a:lnTo>
                    <a:pt x="986" y="325"/>
                  </a:lnTo>
                  <a:lnTo>
                    <a:pt x="987" y="325"/>
                  </a:lnTo>
                  <a:lnTo>
                    <a:pt x="989" y="324"/>
                  </a:lnTo>
                  <a:lnTo>
                    <a:pt x="989" y="325"/>
                  </a:lnTo>
                  <a:lnTo>
                    <a:pt x="990" y="325"/>
                  </a:lnTo>
                  <a:lnTo>
                    <a:pt x="990" y="324"/>
                  </a:lnTo>
                  <a:lnTo>
                    <a:pt x="990" y="322"/>
                  </a:lnTo>
                  <a:lnTo>
                    <a:pt x="989" y="322"/>
                  </a:lnTo>
                  <a:lnTo>
                    <a:pt x="987" y="322"/>
                  </a:lnTo>
                  <a:close/>
                  <a:moveTo>
                    <a:pt x="1002" y="313"/>
                  </a:moveTo>
                  <a:lnTo>
                    <a:pt x="1001" y="313"/>
                  </a:lnTo>
                  <a:lnTo>
                    <a:pt x="1001" y="315"/>
                  </a:lnTo>
                  <a:lnTo>
                    <a:pt x="1004" y="313"/>
                  </a:lnTo>
                  <a:lnTo>
                    <a:pt x="1002" y="313"/>
                  </a:lnTo>
                  <a:close/>
                  <a:moveTo>
                    <a:pt x="987" y="327"/>
                  </a:moveTo>
                  <a:lnTo>
                    <a:pt x="989" y="327"/>
                  </a:lnTo>
                  <a:lnTo>
                    <a:pt x="989" y="325"/>
                  </a:lnTo>
                  <a:lnTo>
                    <a:pt x="987" y="325"/>
                  </a:lnTo>
                  <a:lnTo>
                    <a:pt x="987" y="327"/>
                  </a:lnTo>
                  <a:close/>
                  <a:moveTo>
                    <a:pt x="987" y="328"/>
                  </a:moveTo>
                  <a:lnTo>
                    <a:pt x="987" y="327"/>
                  </a:lnTo>
                  <a:lnTo>
                    <a:pt x="986" y="328"/>
                  </a:lnTo>
                  <a:lnTo>
                    <a:pt x="987" y="328"/>
                  </a:lnTo>
                  <a:close/>
                  <a:moveTo>
                    <a:pt x="1021" y="287"/>
                  </a:moveTo>
                  <a:lnTo>
                    <a:pt x="1019" y="289"/>
                  </a:lnTo>
                  <a:lnTo>
                    <a:pt x="1019" y="290"/>
                  </a:lnTo>
                  <a:lnTo>
                    <a:pt x="1019" y="292"/>
                  </a:lnTo>
                  <a:lnTo>
                    <a:pt x="1018" y="293"/>
                  </a:lnTo>
                  <a:lnTo>
                    <a:pt x="1019" y="293"/>
                  </a:lnTo>
                  <a:lnTo>
                    <a:pt x="1021" y="292"/>
                  </a:lnTo>
                  <a:lnTo>
                    <a:pt x="1021" y="290"/>
                  </a:lnTo>
                  <a:lnTo>
                    <a:pt x="1022" y="290"/>
                  </a:lnTo>
                  <a:lnTo>
                    <a:pt x="1022" y="289"/>
                  </a:lnTo>
                  <a:lnTo>
                    <a:pt x="1022" y="287"/>
                  </a:lnTo>
                  <a:lnTo>
                    <a:pt x="1022" y="286"/>
                  </a:lnTo>
                  <a:lnTo>
                    <a:pt x="1021" y="286"/>
                  </a:lnTo>
                  <a:lnTo>
                    <a:pt x="1021" y="287"/>
                  </a:lnTo>
                  <a:close/>
                  <a:moveTo>
                    <a:pt x="1018" y="283"/>
                  </a:moveTo>
                  <a:lnTo>
                    <a:pt x="1016" y="283"/>
                  </a:lnTo>
                  <a:lnTo>
                    <a:pt x="1016" y="281"/>
                  </a:lnTo>
                  <a:lnTo>
                    <a:pt x="1016" y="280"/>
                  </a:lnTo>
                  <a:lnTo>
                    <a:pt x="1018" y="278"/>
                  </a:lnTo>
                  <a:lnTo>
                    <a:pt x="1016" y="278"/>
                  </a:lnTo>
                  <a:lnTo>
                    <a:pt x="1016" y="277"/>
                  </a:lnTo>
                  <a:lnTo>
                    <a:pt x="1014" y="278"/>
                  </a:lnTo>
                  <a:lnTo>
                    <a:pt x="1014" y="280"/>
                  </a:lnTo>
                  <a:lnTo>
                    <a:pt x="1014" y="281"/>
                  </a:lnTo>
                  <a:lnTo>
                    <a:pt x="1013" y="281"/>
                  </a:lnTo>
                  <a:lnTo>
                    <a:pt x="1013" y="283"/>
                  </a:lnTo>
                  <a:lnTo>
                    <a:pt x="1013" y="284"/>
                  </a:lnTo>
                  <a:lnTo>
                    <a:pt x="1011" y="284"/>
                  </a:lnTo>
                  <a:lnTo>
                    <a:pt x="1011" y="286"/>
                  </a:lnTo>
                  <a:lnTo>
                    <a:pt x="1010" y="286"/>
                  </a:lnTo>
                  <a:lnTo>
                    <a:pt x="1010" y="287"/>
                  </a:lnTo>
                  <a:lnTo>
                    <a:pt x="1010" y="289"/>
                  </a:lnTo>
                  <a:lnTo>
                    <a:pt x="1008" y="289"/>
                  </a:lnTo>
                  <a:lnTo>
                    <a:pt x="1008" y="290"/>
                  </a:lnTo>
                  <a:lnTo>
                    <a:pt x="1007" y="290"/>
                  </a:lnTo>
                  <a:lnTo>
                    <a:pt x="1007" y="292"/>
                  </a:lnTo>
                  <a:lnTo>
                    <a:pt x="1005" y="292"/>
                  </a:lnTo>
                  <a:lnTo>
                    <a:pt x="1005" y="293"/>
                  </a:lnTo>
                  <a:lnTo>
                    <a:pt x="1004" y="295"/>
                  </a:lnTo>
                  <a:lnTo>
                    <a:pt x="1004" y="297"/>
                  </a:lnTo>
                  <a:lnTo>
                    <a:pt x="1005" y="297"/>
                  </a:lnTo>
                  <a:lnTo>
                    <a:pt x="1004" y="298"/>
                  </a:lnTo>
                  <a:lnTo>
                    <a:pt x="1004" y="300"/>
                  </a:lnTo>
                  <a:lnTo>
                    <a:pt x="1005" y="301"/>
                  </a:lnTo>
                  <a:lnTo>
                    <a:pt x="1004" y="301"/>
                  </a:lnTo>
                  <a:lnTo>
                    <a:pt x="1002" y="300"/>
                  </a:lnTo>
                  <a:lnTo>
                    <a:pt x="1001" y="300"/>
                  </a:lnTo>
                  <a:lnTo>
                    <a:pt x="1001" y="301"/>
                  </a:lnTo>
                  <a:lnTo>
                    <a:pt x="999" y="301"/>
                  </a:lnTo>
                  <a:lnTo>
                    <a:pt x="999" y="303"/>
                  </a:lnTo>
                  <a:lnTo>
                    <a:pt x="999" y="304"/>
                  </a:lnTo>
                  <a:lnTo>
                    <a:pt x="998" y="304"/>
                  </a:lnTo>
                  <a:lnTo>
                    <a:pt x="998" y="303"/>
                  </a:lnTo>
                  <a:lnTo>
                    <a:pt x="996" y="304"/>
                  </a:lnTo>
                  <a:lnTo>
                    <a:pt x="996" y="306"/>
                  </a:lnTo>
                  <a:lnTo>
                    <a:pt x="995" y="306"/>
                  </a:lnTo>
                  <a:lnTo>
                    <a:pt x="995" y="307"/>
                  </a:lnTo>
                  <a:lnTo>
                    <a:pt x="996" y="307"/>
                  </a:lnTo>
                  <a:lnTo>
                    <a:pt x="998" y="307"/>
                  </a:lnTo>
                  <a:lnTo>
                    <a:pt x="999" y="307"/>
                  </a:lnTo>
                  <a:lnTo>
                    <a:pt x="999" y="306"/>
                  </a:lnTo>
                  <a:lnTo>
                    <a:pt x="1001" y="306"/>
                  </a:lnTo>
                  <a:lnTo>
                    <a:pt x="1002" y="304"/>
                  </a:lnTo>
                  <a:lnTo>
                    <a:pt x="1004" y="304"/>
                  </a:lnTo>
                  <a:lnTo>
                    <a:pt x="1005" y="304"/>
                  </a:lnTo>
                  <a:lnTo>
                    <a:pt x="1007" y="303"/>
                  </a:lnTo>
                  <a:lnTo>
                    <a:pt x="1008" y="303"/>
                  </a:lnTo>
                  <a:lnTo>
                    <a:pt x="1008" y="301"/>
                  </a:lnTo>
                  <a:lnTo>
                    <a:pt x="1010" y="301"/>
                  </a:lnTo>
                  <a:lnTo>
                    <a:pt x="1011" y="301"/>
                  </a:lnTo>
                  <a:lnTo>
                    <a:pt x="1013" y="301"/>
                  </a:lnTo>
                  <a:lnTo>
                    <a:pt x="1013" y="300"/>
                  </a:lnTo>
                  <a:lnTo>
                    <a:pt x="1011" y="300"/>
                  </a:lnTo>
                  <a:lnTo>
                    <a:pt x="1013" y="298"/>
                  </a:lnTo>
                  <a:lnTo>
                    <a:pt x="1011" y="298"/>
                  </a:lnTo>
                  <a:lnTo>
                    <a:pt x="1011" y="297"/>
                  </a:lnTo>
                  <a:lnTo>
                    <a:pt x="1013" y="297"/>
                  </a:lnTo>
                  <a:lnTo>
                    <a:pt x="1013" y="298"/>
                  </a:lnTo>
                  <a:lnTo>
                    <a:pt x="1013" y="300"/>
                  </a:lnTo>
                  <a:lnTo>
                    <a:pt x="1014" y="300"/>
                  </a:lnTo>
                  <a:lnTo>
                    <a:pt x="1014" y="298"/>
                  </a:lnTo>
                  <a:lnTo>
                    <a:pt x="1016" y="298"/>
                  </a:lnTo>
                  <a:lnTo>
                    <a:pt x="1016" y="297"/>
                  </a:lnTo>
                  <a:lnTo>
                    <a:pt x="1016" y="295"/>
                  </a:lnTo>
                  <a:lnTo>
                    <a:pt x="1018" y="295"/>
                  </a:lnTo>
                  <a:lnTo>
                    <a:pt x="1018" y="293"/>
                  </a:lnTo>
                  <a:lnTo>
                    <a:pt x="1016" y="293"/>
                  </a:lnTo>
                  <a:lnTo>
                    <a:pt x="1018" y="289"/>
                  </a:lnTo>
                  <a:lnTo>
                    <a:pt x="1018" y="287"/>
                  </a:lnTo>
                  <a:lnTo>
                    <a:pt x="1018" y="286"/>
                  </a:lnTo>
                  <a:lnTo>
                    <a:pt x="1019" y="286"/>
                  </a:lnTo>
                  <a:lnTo>
                    <a:pt x="1021" y="286"/>
                  </a:lnTo>
                  <a:lnTo>
                    <a:pt x="1021" y="284"/>
                  </a:lnTo>
                  <a:lnTo>
                    <a:pt x="1022" y="286"/>
                  </a:lnTo>
                  <a:lnTo>
                    <a:pt x="1024" y="286"/>
                  </a:lnTo>
                  <a:lnTo>
                    <a:pt x="1022" y="284"/>
                  </a:lnTo>
                  <a:lnTo>
                    <a:pt x="1024" y="284"/>
                  </a:lnTo>
                  <a:lnTo>
                    <a:pt x="1024" y="283"/>
                  </a:lnTo>
                  <a:lnTo>
                    <a:pt x="1021" y="283"/>
                  </a:lnTo>
                  <a:lnTo>
                    <a:pt x="1019" y="281"/>
                  </a:lnTo>
                  <a:lnTo>
                    <a:pt x="1018" y="281"/>
                  </a:lnTo>
                  <a:lnTo>
                    <a:pt x="1018" y="283"/>
                  </a:lnTo>
                  <a:close/>
                  <a:moveTo>
                    <a:pt x="693" y="287"/>
                  </a:moveTo>
                  <a:lnTo>
                    <a:pt x="695" y="287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5" y="289"/>
                  </a:lnTo>
                  <a:lnTo>
                    <a:pt x="697" y="289"/>
                  </a:lnTo>
                  <a:lnTo>
                    <a:pt x="698" y="289"/>
                  </a:lnTo>
                  <a:lnTo>
                    <a:pt x="700" y="287"/>
                  </a:lnTo>
                  <a:lnTo>
                    <a:pt x="700" y="289"/>
                  </a:lnTo>
                  <a:lnTo>
                    <a:pt x="700" y="290"/>
                  </a:lnTo>
                  <a:lnTo>
                    <a:pt x="697" y="292"/>
                  </a:lnTo>
                  <a:lnTo>
                    <a:pt x="695" y="292"/>
                  </a:lnTo>
                  <a:lnTo>
                    <a:pt x="693" y="292"/>
                  </a:lnTo>
                  <a:lnTo>
                    <a:pt x="693" y="293"/>
                  </a:lnTo>
                  <a:lnTo>
                    <a:pt x="695" y="292"/>
                  </a:lnTo>
                  <a:lnTo>
                    <a:pt x="695" y="293"/>
                  </a:lnTo>
                  <a:lnTo>
                    <a:pt x="693" y="295"/>
                  </a:lnTo>
                  <a:lnTo>
                    <a:pt x="697" y="293"/>
                  </a:lnTo>
                  <a:lnTo>
                    <a:pt x="700" y="295"/>
                  </a:lnTo>
                  <a:lnTo>
                    <a:pt x="698" y="295"/>
                  </a:lnTo>
                  <a:lnTo>
                    <a:pt x="695" y="297"/>
                  </a:lnTo>
                  <a:lnTo>
                    <a:pt x="693" y="297"/>
                  </a:lnTo>
                  <a:lnTo>
                    <a:pt x="693" y="298"/>
                  </a:lnTo>
                  <a:lnTo>
                    <a:pt x="692" y="298"/>
                  </a:lnTo>
                  <a:lnTo>
                    <a:pt x="690" y="300"/>
                  </a:lnTo>
                  <a:lnTo>
                    <a:pt x="690" y="298"/>
                  </a:lnTo>
                  <a:lnTo>
                    <a:pt x="689" y="298"/>
                  </a:lnTo>
                  <a:lnTo>
                    <a:pt x="687" y="298"/>
                  </a:lnTo>
                  <a:lnTo>
                    <a:pt x="686" y="298"/>
                  </a:lnTo>
                  <a:lnTo>
                    <a:pt x="686" y="297"/>
                  </a:lnTo>
                  <a:lnTo>
                    <a:pt x="684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4" y="298"/>
                  </a:lnTo>
                  <a:lnTo>
                    <a:pt x="684" y="300"/>
                  </a:lnTo>
                  <a:lnTo>
                    <a:pt x="684" y="301"/>
                  </a:lnTo>
                  <a:lnTo>
                    <a:pt x="683" y="301"/>
                  </a:lnTo>
                  <a:lnTo>
                    <a:pt x="681" y="303"/>
                  </a:lnTo>
                  <a:lnTo>
                    <a:pt x="681" y="301"/>
                  </a:lnTo>
                  <a:lnTo>
                    <a:pt x="680" y="303"/>
                  </a:lnTo>
                  <a:lnTo>
                    <a:pt x="678" y="303"/>
                  </a:lnTo>
                  <a:lnTo>
                    <a:pt x="678" y="301"/>
                  </a:lnTo>
                  <a:lnTo>
                    <a:pt x="677" y="301"/>
                  </a:lnTo>
                  <a:lnTo>
                    <a:pt x="675" y="301"/>
                  </a:lnTo>
                  <a:lnTo>
                    <a:pt x="674" y="301"/>
                  </a:lnTo>
                  <a:lnTo>
                    <a:pt x="675" y="303"/>
                  </a:lnTo>
                  <a:lnTo>
                    <a:pt x="677" y="301"/>
                  </a:lnTo>
                  <a:lnTo>
                    <a:pt x="677" y="303"/>
                  </a:lnTo>
                  <a:lnTo>
                    <a:pt x="674" y="304"/>
                  </a:lnTo>
                  <a:lnTo>
                    <a:pt x="672" y="303"/>
                  </a:lnTo>
                  <a:lnTo>
                    <a:pt x="671" y="304"/>
                  </a:lnTo>
                  <a:lnTo>
                    <a:pt x="671" y="303"/>
                  </a:lnTo>
                  <a:lnTo>
                    <a:pt x="669" y="304"/>
                  </a:lnTo>
                  <a:lnTo>
                    <a:pt x="671" y="304"/>
                  </a:lnTo>
                  <a:lnTo>
                    <a:pt x="672" y="304"/>
                  </a:lnTo>
                  <a:lnTo>
                    <a:pt x="674" y="304"/>
                  </a:lnTo>
                  <a:lnTo>
                    <a:pt x="675" y="304"/>
                  </a:lnTo>
                  <a:lnTo>
                    <a:pt x="675" y="306"/>
                  </a:lnTo>
                  <a:lnTo>
                    <a:pt x="674" y="306"/>
                  </a:lnTo>
                  <a:lnTo>
                    <a:pt x="672" y="306"/>
                  </a:lnTo>
                  <a:lnTo>
                    <a:pt x="671" y="306"/>
                  </a:lnTo>
                  <a:lnTo>
                    <a:pt x="669" y="307"/>
                  </a:lnTo>
                  <a:lnTo>
                    <a:pt x="669" y="306"/>
                  </a:lnTo>
                  <a:lnTo>
                    <a:pt x="668" y="307"/>
                  </a:lnTo>
                  <a:lnTo>
                    <a:pt x="666" y="307"/>
                  </a:lnTo>
                  <a:lnTo>
                    <a:pt x="666" y="309"/>
                  </a:lnTo>
                  <a:lnTo>
                    <a:pt x="665" y="309"/>
                  </a:lnTo>
                  <a:lnTo>
                    <a:pt x="663" y="309"/>
                  </a:lnTo>
                  <a:lnTo>
                    <a:pt x="665" y="307"/>
                  </a:lnTo>
                  <a:lnTo>
                    <a:pt x="666" y="306"/>
                  </a:lnTo>
                  <a:lnTo>
                    <a:pt x="668" y="306"/>
                  </a:lnTo>
                  <a:lnTo>
                    <a:pt x="668" y="304"/>
                  </a:lnTo>
                  <a:lnTo>
                    <a:pt x="666" y="306"/>
                  </a:lnTo>
                  <a:lnTo>
                    <a:pt x="665" y="306"/>
                  </a:lnTo>
                  <a:lnTo>
                    <a:pt x="665" y="304"/>
                  </a:lnTo>
                  <a:lnTo>
                    <a:pt x="663" y="306"/>
                  </a:lnTo>
                  <a:lnTo>
                    <a:pt x="663" y="307"/>
                  </a:lnTo>
                  <a:lnTo>
                    <a:pt x="662" y="307"/>
                  </a:lnTo>
                  <a:lnTo>
                    <a:pt x="660" y="307"/>
                  </a:lnTo>
                  <a:lnTo>
                    <a:pt x="659" y="307"/>
                  </a:lnTo>
                  <a:lnTo>
                    <a:pt x="659" y="309"/>
                  </a:lnTo>
                  <a:lnTo>
                    <a:pt x="659" y="310"/>
                  </a:lnTo>
                  <a:lnTo>
                    <a:pt x="657" y="310"/>
                  </a:lnTo>
                  <a:lnTo>
                    <a:pt x="657" y="309"/>
                  </a:lnTo>
                  <a:lnTo>
                    <a:pt x="656" y="310"/>
                  </a:lnTo>
                  <a:lnTo>
                    <a:pt x="654" y="310"/>
                  </a:lnTo>
                  <a:lnTo>
                    <a:pt x="654" y="312"/>
                  </a:lnTo>
                  <a:lnTo>
                    <a:pt x="653" y="312"/>
                  </a:lnTo>
                  <a:lnTo>
                    <a:pt x="651" y="312"/>
                  </a:lnTo>
                  <a:lnTo>
                    <a:pt x="651" y="313"/>
                  </a:lnTo>
                  <a:lnTo>
                    <a:pt x="650" y="313"/>
                  </a:lnTo>
                  <a:lnTo>
                    <a:pt x="648" y="313"/>
                  </a:lnTo>
                  <a:lnTo>
                    <a:pt x="647" y="315"/>
                  </a:lnTo>
                  <a:lnTo>
                    <a:pt x="647" y="313"/>
                  </a:lnTo>
                  <a:lnTo>
                    <a:pt x="645" y="313"/>
                  </a:lnTo>
                  <a:lnTo>
                    <a:pt x="648" y="312"/>
                  </a:lnTo>
                  <a:lnTo>
                    <a:pt x="650" y="312"/>
                  </a:lnTo>
                  <a:lnTo>
                    <a:pt x="650" y="310"/>
                  </a:lnTo>
                  <a:lnTo>
                    <a:pt x="651" y="310"/>
                  </a:lnTo>
                  <a:lnTo>
                    <a:pt x="653" y="310"/>
                  </a:lnTo>
                  <a:lnTo>
                    <a:pt x="656" y="309"/>
                  </a:lnTo>
                  <a:lnTo>
                    <a:pt x="654" y="309"/>
                  </a:lnTo>
                  <a:lnTo>
                    <a:pt x="654" y="307"/>
                  </a:lnTo>
                  <a:lnTo>
                    <a:pt x="656" y="307"/>
                  </a:lnTo>
                  <a:lnTo>
                    <a:pt x="657" y="306"/>
                  </a:lnTo>
                  <a:lnTo>
                    <a:pt x="654" y="307"/>
                  </a:lnTo>
                  <a:lnTo>
                    <a:pt x="653" y="307"/>
                  </a:lnTo>
                  <a:lnTo>
                    <a:pt x="656" y="306"/>
                  </a:lnTo>
                  <a:lnTo>
                    <a:pt x="654" y="306"/>
                  </a:lnTo>
                  <a:lnTo>
                    <a:pt x="653" y="306"/>
                  </a:lnTo>
                  <a:lnTo>
                    <a:pt x="653" y="307"/>
                  </a:lnTo>
                  <a:lnTo>
                    <a:pt x="651" y="309"/>
                  </a:lnTo>
                  <a:lnTo>
                    <a:pt x="651" y="307"/>
                  </a:lnTo>
                  <a:lnTo>
                    <a:pt x="650" y="309"/>
                  </a:lnTo>
                  <a:lnTo>
                    <a:pt x="648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09"/>
                  </a:lnTo>
                  <a:lnTo>
                    <a:pt x="644" y="309"/>
                  </a:lnTo>
                  <a:lnTo>
                    <a:pt x="644" y="307"/>
                  </a:lnTo>
                  <a:lnTo>
                    <a:pt x="645" y="307"/>
                  </a:lnTo>
                  <a:lnTo>
                    <a:pt x="647" y="306"/>
                  </a:lnTo>
                  <a:lnTo>
                    <a:pt x="647" y="307"/>
                  </a:lnTo>
                  <a:lnTo>
                    <a:pt x="648" y="307"/>
                  </a:lnTo>
                  <a:lnTo>
                    <a:pt x="650" y="306"/>
                  </a:lnTo>
                  <a:lnTo>
                    <a:pt x="648" y="306"/>
                  </a:lnTo>
                  <a:lnTo>
                    <a:pt x="647" y="306"/>
                  </a:lnTo>
                  <a:lnTo>
                    <a:pt x="647" y="304"/>
                  </a:lnTo>
                  <a:lnTo>
                    <a:pt x="648" y="304"/>
                  </a:lnTo>
                  <a:lnTo>
                    <a:pt x="648" y="303"/>
                  </a:lnTo>
                  <a:lnTo>
                    <a:pt x="647" y="303"/>
                  </a:lnTo>
                  <a:lnTo>
                    <a:pt x="645" y="303"/>
                  </a:lnTo>
                  <a:lnTo>
                    <a:pt x="647" y="301"/>
                  </a:lnTo>
                  <a:lnTo>
                    <a:pt x="648" y="301"/>
                  </a:lnTo>
                  <a:lnTo>
                    <a:pt x="648" y="300"/>
                  </a:lnTo>
                  <a:lnTo>
                    <a:pt x="650" y="300"/>
                  </a:lnTo>
                  <a:lnTo>
                    <a:pt x="651" y="298"/>
                  </a:lnTo>
                  <a:lnTo>
                    <a:pt x="653" y="298"/>
                  </a:lnTo>
                  <a:lnTo>
                    <a:pt x="654" y="297"/>
                  </a:lnTo>
                  <a:lnTo>
                    <a:pt x="656" y="297"/>
                  </a:lnTo>
                  <a:lnTo>
                    <a:pt x="657" y="295"/>
                  </a:lnTo>
                  <a:lnTo>
                    <a:pt x="659" y="295"/>
                  </a:lnTo>
                  <a:lnTo>
                    <a:pt x="660" y="295"/>
                  </a:lnTo>
                  <a:lnTo>
                    <a:pt x="662" y="295"/>
                  </a:lnTo>
                  <a:lnTo>
                    <a:pt x="662" y="293"/>
                  </a:lnTo>
                  <a:lnTo>
                    <a:pt x="663" y="293"/>
                  </a:lnTo>
                  <a:lnTo>
                    <a:pt x="665" y="293"/>
                  </a:lnTo>
                  <a:lnTo>
                    <a:pt x="666" y="293"/>
                  </a:lnTo>
                  <a:lnTo>
                    <a:pt x="668" y="293"/>
                  </a:lnTo>
                  <a:lnTo>
                    <a:pt x="668" y="295"/>
                  </a:lnTo>
                  <a:lnTo>
                    <a:pt x="666" y="295"/>
                  </a:lnTo>
                  <a:lnTo>
                    <a:pt x="666" y="297"/>
                  </a:lnTo>
                  <a:lnTo>
                    <a:pt x="665" y="298"/>
                  </a:lnTo>
                  <a:lnTo>
                    <a:pt x="663" y="300"/>
                  </a:lnTo>
                  <a:lnTo>
                    <a:pt x="665" y="300"/>
                  </a:lnTo>
                  <a:lnTo>
                    <a:pt x="663" y="301"/>
                  </a:lnTo>
                  <a:lnTo>
                    <a:pt x="665" y="303"/>
                  </a:lnTo>
                  <a:lnTo>
                    <a:pt x="665" y="301"/>
                  </a:lnTo>
                  <a:lnTo>
                    <a:pt x="665" y="300"/>
                  </a:lnTo>
                  <a:lnTo>
                    <a:pt x="666" y="298"/>
                  </a:lnTo>
                  <a:lnTo>
                    <a:pt x="666" y="297"/>
                  </a:lnTo>
                  <a:lnTo>
                    <a:pt x="668" y="297"/>
                  </a:lnTo>
                  <a:lnTo>
                    <a:pt x="669" y="295"/>
                  </a:lnTo>
                  <a:lnTo>
                    <a:pt x="669" y="293"/>
                  </a:lnTo>
                  <a:lnTo>
                    <a:pt x="671" y="293"/>
                  </a:lnTo>
                  <a:lnTo>
                    <a:pt x="671" y="292"/>
                  </a:lnTo>
                  <a:lnTo>
                    <a:pt x="672" y="290"/>
                  </a:lnTo>
                  <a:lnTo>
                    <a:pt x="674" y="290"/>
                  </a:lnTo>
                  <a:lnTo>
                    <a:pt x="675" y="289"/>
                  </a:lnTo>
                  <a:lnTo>
                    <a:pt x="677" y="289"/>
                  </a:lnTo>
                  <a:lnTo>
                    <a:pt x="678" y="289"/>
                  </a:lnTo>
                  <a:lnTo>
                    <a:pt x="680" y="289"/>
                  </a:lnTo>
                  <a:lnTo>
                    <a:pt x="680" y="290"/>
                  </a:lnTo>
                  <a:lnTo>
                    <a:pt x="678" y="290"/>
                  </a:lnTo>
                  <a:lnTo>
                    <a:pt x="677" y="292"/>
                  </a:lnTo>
                  <a:lnTo>
                    <a:pt x="677" y="293"/>
                  </a:lnTo>
                  <a:lnTo>
                    <a:pt x="678" y="292"/>
                  </a:lnTo>
                  <a:lnTo>
                    <a:pt x="680" y="290"/>
                  </a:lnTo>
                  <a:lnTo>
                    <a:pt x="680" y="292"/>
                  </a:lnTo>
                  <a:lnTo>
                    <a:pt x="681" y="292"/>
                  </a:lnTo>
                  <a:lnTo>
                    <a:pt x="681" y="290"/>
                  </a:lnTo>
                  <a:lnTo>
                    <a:pt x="681" y="289"/>
                  </a:lnTo>
                  <a:lnTo>
                    <a:pt x="683" y="289"/>
                  </a:lnTo>
                  <a:lnTo>
                    <a:pt x="683" y="290"/>
                  </a:lnTo>
                  <a:lnTo>
                    <a:pt x="684" y="290"/>
                  </a:lnTo>
                  <a:lnTo>
                    <a:pt x="684" y="292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4" y="289"/>
                  </a:lnTo>
                  <a:lnTo>
                    <a:pt x="683" y="289"/>
                  </a:lnTo>
                  <a:lnTo>
                    <a:pt x="683" y="287"/>
                  </a:lnTo>
                  <a:lnTo>
                    <a:pt x="684" y="287"/>
                  </a:lnTo>
                  <a:lnTo>
                    <a:pt x="686" y="287"/>
                  </a:lnTo>
                  <a:lnTo>
                    <a:pt x="686" y="289"/>
                  </a:lnTo>
                  <a:lnTo>
                    <a:pt x="687" y="289"/>
                  </a:lnTo>
                  <a:lnTo>
                    <a:pt x="687" y="290"/>
                  </a:lnTo>
                  <a:lnTo>
                    <a:pt x="689" y="290"/>
                  </a:lnTo>
                  <a:lnTo>
                    <a:pt x="689" y="289"/>
                  </a:lnTo>
                  <a:lnTo>
                    <a:pt x="689" y="287"/>
                  </a:lnTo>
                  <a:lnTo>
                    <a:pt x="690" y="287"/>
                  </a:lnTo>
                  <a:lnTo>
                    <a:pt x="692" y="287"/>
                  </a:lnTo>
                  <a:lnTo>
                    <a:pt x="693" y="287"/>
                  </a:lnTo>
                  <a:close/>
                  <a:moveTo>
                    <a:pt x="692" y="289"/>
                  </a:moveTo>
                  <a:lnTo>
                    <a:pt x="690" y="290"/>
                  </a:lnTo>
                  <a:lnTo>
                    <a:pt x="689" y="292"/>
                  </a:lnTo>
                  <a:lnTo>
                    <a:pt x="690" y="292"/>
                  </a:lnTo>
                  <a:lnTo>
                    <a:pt x="690" y="290"/>
                  </a:lnTo>
                  <a:lnTo>
                    <a:pt x="692" y="290"/>
                  </a:lnTo>
                  <a:lnTo>
                    <a:pt x="692" y="289"/>
                  </a:lnTo>
                  <a:close/>
                  <a:moveTo>
                    <a:pt x="644" y="315"/>
                  </a:moveTo>
                  <a:lnTo>
                    <a:pt x="645" y="315"/>
                  </a:lnTo>
                  <a:lnTo>
                    <a:pt x="645" y="313"/>
                  </a:lnTo>
                  <a:lnTo>
                    <a:pt x="644" y="313"/>
                  </a:lnTo>
                  <a:lnTo>
                    <a:pt x="644" y="315"/>
                  </a:lnTo>
                  <a:close/>
                  <a:moveTo>
                    <a:pt x="989" y="281"/>
                  </a:moveTo>
                  <a:lnTo>
                    <a:pt x="989" y="283"/>
                  </a:lnTo>
                  <a:lnTo>
                    <a:pt x="990" y="283"/>
                  </a:lnTo>
                  <a:lnTo>
                    <a:pt x="990" y="281"/>
                  </a:lnTo>
                  <a:lnTo>
                    <a:pt x="992" y="281"/>
                  </a:lnTo>
                  <a:lnTo>
                    <a:pt x="993" y="281"/>
                  </a:lnTo>
                  <a:lnTo>
                    <a:pt x="993" y="283"/>
                  </a:lnTo>
                  <a:lnTo>
                    <a:pt x="995" y="281"/>
                  </a:lnTo>
                  <a:lnTo>
                    <a:pt x="996" y="281"/>
                  </a:lnTo>
                  <a:lnTo>
                    <a:pt x="998" y="280"/>
                  </a:lnTo>
                  <a:lnTo>
                    <a:pt x="999" y="280"/>
                  </a:lnTo>
                  <a:lnTo>
                    <a:pt x="999" y="281"/>
                  </a:lnTo>
                  <a:lnTo>
                    <a:pt x="1001" y="281"/>
                  </a:lnTo>
                  <a:lnTo>
                    <a:pt x="1002" y="283"/>
                  </a:lnTo>
                  <a:lnTo>
                    <a:pt x="1004" y="283"/>
                  </a:lnTo>
                  <a:lnTo>
                    <a:pt x="1004" y="284"/>
                  </a:lnTo>
                  <a:lnTo>
                    <a:pt x="1005" y="284"/>
                  </a:lnTo>
                  <a:lnTo>
                    <a:pt x="1007" y="284"/>
                  </a:lnTo>
                  <a:lnTo>
                    <a:pt x="1008" y="284"/>
                  </a:lnTo>
                  <a:lnTo>
                    <a:pt x="1008" y="286"/>
                  </a:lnTo>
                  <a:lnTo>
                    <a:pt x="1008" y="287"/>
                  </a:lnTo>
                  <a:lnTo>
                    <a:pt x="1007" y="287"/>
                  </a:lnTo>
                  <a:lnTo>
                    <a:pt x="1005" y="289"/>
                  </a:lnTo>
                  <a:lnTo>
                    <a:pt x="1004" y="289"/>
                  </a:lnTo>
                  <a:lnTo>
                    <a:pt x="1004" y="287"/>
                  </a:lnTo>
                  <a:lnTo>
                    <a:pt x="1002" y="287"/>
                  </a:lnTo>
                  <a:lnTo>
                    <a:pt x="1002" y="289"/>
                  </a:lnTo>
                  <a:lnTo>
                    <a:pt x="1004" y="289"/>
                  </a:lnTo>
                  <a:lnTo>
                    <a:pt x="1004" y="290"/>
                  </a:lnTo>
                  <a:lnTo>
                    <a:pt x="1002" y="290"/>
                  </a:lnTo>
                  <a:lnTo>
                    <a:pt x="999" y="290"/>
                  </a:lnTo>
                  <a:lnTo>
                    <a:pt x="998" y="290"/>
                  </a:lnTo>
                  <a:lnTo>
                    <a:pt x="996" y="289"/>
                  </a:lnTo>
                  <a:lnTo>
                    <a:pt x="993" y="287"/>
                  </a:lnTo>
                  <a:lnTo>
                    <a:pt x="992" y="286"/>
                  </a:lnTo>
                  <a:lnTo>
                    <a:pt x="992" y="287"/>
                  </a:lnTo>
                  <a:lnTo>
                    <a:pt x="993" y="289"/>
                  </a:lnTo>
                  <a:lnTo>
                    <a:pt x="995" y="289"/>
                  </a:lnTo>
                  <a:lnTo>
                    <a:pt x="995" y="290"/>
                  </a:lnTo>
                  <a:lnTo>
                    <a:pt x="996" y="290"/>
                  </a:lnTo>
                  <a:lnTo>
                    <a:pt x="996" y="292"/>
                  </a:lnTo>
                  <a:lnTo>
                    <a:pt x="998" y="292"/>
                  </a:lnTo>
                  <a:lnTo>
                    <a:pt x="999" y="292"/>
                  </a:lnTo>
                  <a:lnTo>
                    <a:pt x="1001" y="292"/>
                  </a:lnTo>
                  <a:lnTo>
                    <a:pt x="1002" y="292"/>
                  </a:lnTo>
                  <a:lnTo>
                    <a:pt x="1002" y="293"/>
                  </a:lnTo>
                  <a:lnTo>
                    <a:pt x="1001" y="293"/>
                  </a:lnTo>
                  <a:lnTo>
                    <a:pt x="1001" y="295"/>
                  </a:lnTo>
                  <a:lnTo>
                    <a:pt x="1001" y="297"/>
                  </a:lnTo>
                  <a:lnTo>
                    <a:pt x="999" y="297"/>
                  </a:lnTo>
                  <a:lnTo>
                    <a:pt x="998" y="298"/>
                  </a:lnTo>
                  <a:lnTo>
                    <a:pt x="996" y="298"/>
                  </a:lnTo>
                  <a:lnTo>
                    <a:pt x="995" y="298"/>
                  </a:lnTo>
                  <a:lnTo>
                    <a:pt x="993" y="297"/>
                  </a:lnTo>
                  <a:lnTo>
                    <a:pt x="993" y="295"/>
                  </a:lnTo>
                  <a:lnTo>
                    <a:pt x="992" y="293"/>
                  </a:lnTo>
                  <a:lnTo>
                    <a:pt x="990" y="293"/>
                  </a:lnTo>
                  <a:lnTo>
                    <a:pt x="990" y="292"/>
                  </a:lnTo>
                  <a:lnTo>
                    <a:pt x="989" y="292"/>
                  </a:lnTo>
                  <a:lnTo>
                    <a:pt x="987" y="292"/>
                  </a:lnTo>
                  <a:lnTo>
                    <a:pt x="987" y="293"/>
                  </a:lnTo>
                  <a:lnTo>
                    <a:pt x="987" y="295"/>
                  </a:lnTo>
                  <a:lnTo>
                    <a:pt x="986" y="297"/>
                  </a:lnTo>
                  <a:lnTo>
                    <a:pt x="987" y="297"/>
                  </a:lnTo>
                  <a:lnTo>
                    <a:pt x="989" y="297"/>
                  </a:lnTo>
                  <a:lnTo>
                    <a:pt x="990" y="297"/>
                  </a:lnTo>
                  <a:lnTo>
                    <a:pt x="992" y="297"/>
                  </a:lnTo>
                  <a:lnTo>
                    <a:pt x="990" y="298"/>
                  </a:lnTo>
                  <a:lnTo>
                    <a:pt x="992" y="298"/>
                  </a:lnTo>
                  <a:lnTo>
                    <a:pt x="993" y="298"/>
                  </a:lnTo>
                  <a:lnTo>
                    <a:pt x="993" y="300"/>
                  </a:lnTo>
                  <a:lnTo>
                    <a:pt x="995" y="300"/>
                  </a:lnTo>
                  <a:lnTo>
                    <a:pt x="995" y="301"/>
                  </a:lnTo>
                  <a:lnTo>
                    <a:pt x="993" y="301"/>
                  </a:lnTo>
                  <a:lnTo>
                    <a:pt x="993" y="303"/>
                  </a:lnTo>
                  <a:lnTo>
                    <a:pt x="993" y="304"/>
                  </a:lnTo>
                  <a:lnTo>
                    <a:pt x="992" y="306"/>
                  </a:lnTo>
                  <a:lnTo>
                    <a:pt x="992" y="307"/>
                  </a:lnTo>
                  <a:lnTo>
                    <a:pt x="990" y="307"/>
                  </a:lnTo>
                  <a:lnTo>
                    <a:pt x="992" y="309"/>
                  </a:lnTo>
                  <a:lnTo>
                    <a:pt x="990" y="309"/>
                  </a:lnTo>
                  <a:lnTo>
                    <a:pt x="990" y="310"/>
                  </a:lnTo>
                  <a:lnTo>
                    <a:pt x="989" y="310"/>
                  </a:lnTo>
                  <a:lnTo>
                    <a:pt x="989" y="312"/>
                  </a:lnTo>
                  <a:lnTo>
                    <a:pt x="989" y="313"/>
                  </a:lnTo>
                  <a:lnTo>
                    <a:pt x="987" y="313"/>
                  </a:lnTo>
                  <a:lnTo>
                    <a:pt x="987" y="315"/>
                  </a:lnTo>
                  <a:lnTo>
                    <a:pt x="984" y="318"/>
                  </a:lnTo>
                  <a:lnTo>
                    <a:pt x="983" y="318"/>
                  </a:lnTo>
                  <a:lnTo>
                    <a:pt x="983" y="319"/>
                  </a:lnTo>
                  <a:lnTo>
                    <a:pt x="981" y="321"/>
                  </a:lnTo>
                  <a:lnTo>
                    <a:pt x="980" y="322"/>
                  </a:lnTo>
                  <a:lnTo>
                    <a:pt x="978" y="324"/>
                  </a:lnTo>
                  <a:lnTo>
                    <a:pt x="977" y="325"/>
                  </a:lnTo>
                  <a:lnTo>
                    <a:pt x="975" y="327"/>
                  </a:lnTo>
                  <a:lnTo>
                    <a:pt x="975" y="325"/>
                  </a:lnTo>
                  <a:lnTo>
                    <a:pt x="975" y="324"/>
                  </a:lnTo>
                  <a:lnTo>
                    <a:pt x="975" y="322"/>
                  </a:lnTo>
                  <a:lnTo>
                    <a:pt x="975" y="321"/>
                  </a:lnTo>
                  <a:lnTo>
                    <a:pt x="975" y="319"/>
                  </a:lnTo>
                  <a:lnTo>
                    <a:pt x="977" y="319"/>
                  </a:lnTo>
                  <a:lnTo>
                    <a:pt x="977" y="318"/>
                  </a:lnTo>
                  <a:lnTo>
                    <a:pt x="978" y="318"/>
                  </a:lnTo>
                  <a:lnTo>
                    <a:pt x="980" y="316"/>
                  </a:lnTo>
                  <a:lnTo>
                    <a:pt x="980" y="315"/>
                  </a:lnTo>
                  <a:lnTo>
                    <a:pt x="981" y="315"/>
                  </a:lnTo>
                  <a:lnTo>
                    <a:pt x="981" y="316"/>
                  </a:lnTo>
                  <a:lnTo>
                    <a:pt x="983" y="315"/>
                  </a:lnTo>
                  <a:lnTo>
                    <a:pt x="981" y="315"/>
                  </a:lnTo>
                  <a:lnTo>
                    <a:pt x="981" y="313"/>
                  </a:lnTo>
                  <a:lnTo>
                    <a:pt x="980" y="313"/>
                  </a:lnTo>
                  <a:lnTo>
                    <a:pt x="980" y="312"/>
                  </a:lnTo>
                  <a:lnTo>
                    <a:pt x="977" y="313"/>
                  </a:lnTo>
                  <a:lnTo>
                    <a:pt x="977" y="312"/>
                  </a:lnTo>
                  <a:lnTo>
                    <a:pt x="978" y="310"/>
                  </a:lnTo>
                  <a:lnTo>
                    <a:pt x="980" y="309"/>
                  </a:lnTo>
                  <a:lnTo>
                    <a:pt x="981" y="309"/>
                  </a:lnTo>
                  <a:lnTo>
                    <a:pt x="983" y="309"/>
                  </a:lnTo>
                  <a:lnTo>
                    <a:pt x="984" y="309"/>
                  </a:lnTo>
                  <a:lnTo>
                    <a:pt x="984" y="307"/>
                  </a:lnTo>
                  <a:lnTo>
                    <a:pt x="983" y="307"/>
                  </a:lnTo>
                  <a:lnTo>
                    <a:pt x="981" y="307"/>
                  </a:lnTo>
                  <a:lnTo>
                    <a:pt x="981" y="306"/>
                  </a:lnTo>
                  <a:lnTo>
                    <a:pt x="983" y="306"/>
                  </a:lnTo>
                  <a:lnTo>
                    <a:pt x="983" y="304"/>
                  </a:lnTo>
                  <a:lnTo>
                    <a:pt x="984" y="304"/>
                  </a:lnTo>
                  <a:lnTo>
                    <a:pt x="986" y="303"/>
                  </a:lnTo>
                  <a:lnTo>
                    <a:pt x="984" y="303"/>
                  </a:lnTo>
                  <a:lnTo>
                    <a:pt x="983" y="303"/>
                  </a:lnTo>
                  <a:lnTo>
                    <a:pt x="981" y="301"/>
                  </a:lnTo>
                  <a:lnTo>
                    <a:pt x="983" y="300"/>
                  </a:lnTo>
                  <a:lnTo>
                    <a:pt x="984" y="301"/>
                  </a:lnTo>
                  <a:lnTo>
                    <a:pt x="986" y="301"/>
                  </a:lnTo>
                  <a:lnTo>
                    <a:pt x="986" y="300"/>
                  </a:lnTo>
                  <a:lnTo>
                    <a:pt x="986" y="298"/>
                  </a:lnTo>
                  <a:lnTo>
                    <a:pt x="984" y="298"/>
                  </a:lnTo>
                  <a:lnTo>
                    <a:pt x="984" y="300"/>
                  </a:lnTo>
                  <a:lnTo>
                    <a:pt x="983" y="300"/>
                  </a:lnTo>
                  <a:lnTo>
                    <a:pt x="981" y="300"/>
                  </a:lnTo>
                  <a:lnTo>
                    <a:pt x="980" y="300"/>
                  </a:lnTo>
                  <a:lnTo>
                    <a:pt x="980" y="298"/>
                  </a:lnTo>
                  <a:lnTo>
                    <a:pt x="980" y="297"/>
                  </a:lnTo>
                  <a:lnTo>
                    <a:pt x="981" y="298"/>
                  </a:lnTo>
                  <a:lnTo>
                    <a:pt x="980" y="295"/>
                  </a:lnTo>
                  <a:lnTo>
                    <a:pt x="981" y="295"/>
                  </a:lnTo>
                  <a:lnTo>
                    <a:pt x="981" y="293"/>
                  </a:lnTo>
                  <a:lnTo>
                    <a:pt x="981" y="292"/>
                  </a:lnTo>
                  <a:lnTo>
                    <a:pt x="981" y="290"/>
                  </a:lnTo>
                  <a:lnTo>
                    <a:pt x="980" y="290"/>
                  </a:lnTo>
                  <a:lnTo>
                    <a:pt x="980" y="289"/>
                  </a:lnTo>
                  <a:lnTo>
                    <a:pt x="981" y="289"/>
                  </a:lnTo>
                  <a:lnTo>
                    <a:pt x="981" y="287"/>
                  </a:lnTo>
                  <a:lnTo>
                    <a:pt x="980" y="289"/>
                  </a:lnTo>
                  <a:lnTo>
                    <a:pt x="978" y="289"/>
                  </a:lnTo>
                  <a:lnTo>
                    <a:pt x="980" y="287"/>
                  </a:lnTo>
                  <a:lnTo>
                    <a:pt x="980" y="286"/>
                  </a:lnTo>
                  <a:lnTo>
                    <a:pt x="981" y="286"/>
                  </a:lnTo>
                  <a:lnTo>
                    <a:pt x="981" y="284"/>
                  </a:lnTo>
                  <a:lnTo>
                    <a:pt x="983" y="284"/>
                  </a:lnTo>
                  <a:lnTo>
                    <a:pt x="984" y="284"/>
                  </a:lnTo>
                  <a:lnTo>
                    <a:pt x="984" y="283"/>
                  </a:lnTo>
                  <a:lnTo>
                    <a:pt x="986" y="283"/>
                  </a:lnTo>
                  <a:lnTo>
                    <a:pt x="987" y="283"/>
                  </a:lnTo>
                  <a:lnTo>
                    <a:pt x="987" y="281"/>
                  </a:lnTo>
                  <a:lnTo>
                    <a:pt x="989" y="281"/>
                  </a:lnTo>
                  <a:close/>
                  <a:moveTo>
                    <a:pt x="986" y="286"/>
                  </a:moveTo>
                  <a:lnTo>
                    <a:pt x="984" y="286"/>
                  </a:lnTo>
                  <a:lnTo>
                    <a:pt x="984" y="289"/>
                  </a:lnTo>
                  <a:lnTo>
                    <a:pt x="986" y="289"/>
                  </a:lnTo>
                  <a:lnTo>
                    <a:pt x="986" y="287"/>
                  </a:lnTo>
                  <a:lnTo>
                    <a:pt x="986" y="286"/>
                  </a:lnTo>
                  <a:close/>
                  <a:moveTo>
                    <a:pt x="995" y="286"/>
                  </a:moveTo>
                  <a:lnTo>
                    <a:pt x="996" y="286"/>
                  </a:lnTo>
                  <a:lnTo>
                    <a:pt x="998" y="286"/>
                  </a:lnTo>
                  <a:lnTo>
                    <a:pt x="999" y="284"/>
                  </a:lnTo>
                  <a:lnTo>
                    <a:pt x="1001" y="284"/>
                  </a:lnTo>
                  <a:lnTo>
                    <a:pt x="1001" y="283"/>
                  </a:lnTo>
                  <a:lnTo>
                    <a:pt x="999" y="284"/>
                  </a:lnTo>
                  <a:lnTo>
                    <a:pt x="998" y="284"/>
                  </a:lnTo>
                  <a:lnTo>
                    <a:pt x="996" y="286"/>
                  </a:lnTo>
                  <a:lnTo>
                    <a:pt x="996" y="284"/>
                  </a:lnTo>
                  <a:lnTo>
                    <a:pt x="995" y="284"/>
                  </a:lnTo>
                  <a:lnTo>
                    <a:pt x="995" y="286"/>
                  </a:lnTo>
                  <a:close/>
                  <a:moveTo>
                    <a:pt x="978" y="313"/>
                  </a:moveTo>
                  <a:lnTo>
                    <a:pt x="978" y="315"/>
                  </a:lnTo>
                  <a:lnTo>
                    <a:pt x="980" y="313"/>
                  </a:lnTo>
                  <a:lnTo>
                    <a:pt x="978" y="313"/>
                  </a:lnTo>
                  <a:close/>
                  <a:moveTo>
                    <a:pt x="692" y="283"/>
                  </a:moveTo>
                  <a:lnTo>
                    <a:pt x="690" y="283"/>
                  </a:lnTo>
                  <a:lnTo>
                    <a:pt x="687" y="284"/>
                  </a:lnTo>
                  <a:lnTo>
                    <a:pt x="689" y="284"/>
                  </a:lnTo>
                  <a:lnTo>
                    <a:pt x="690" y="284"/>
                  </a:lnTo>
                  <a:lnTo>
                    <a:pt x="690" y="286"/>
                  </a:lnTo>
                  <a:lnTo>
                    <a:pt x="692" y="286"/>
                  </a:lnTo>
                  <a:lnTo>
                    <a:pt x="693" y="286"/>
                  </a:lnTo>
                  <a:lnTo>
                    <a:pt x="693" y="284"/>
                  </a:lnTo>
                  <a:lnTo>
                    <a:pt x="692" y="284"/>
                  </a:lnTo>
                  <a:lnTo>
                    <a:pt x="692" y="283"/>
                  </a:lnTo>
                  <a:close/>
                  <a:moveTo>
                    <a:pt x="703" y="284"/>
                  </a:moveTo>
                  <a:lnTo>
                    <a:pt x="704" y="284"/>
                  </a:lnTo>
                  <a:lnTo>
                    <a:pt x="706" y="283"/>
                  </a:lnTo>
                  <a:lnTo>
                    <a:pt x="704" y="283"/>
                  </a:lnTo>
                  <a:lnTo>
                    <a:pt x="703" y="284"/>
                  </a:lnTo>
                  <a:close/>
                  <a:moveTo>
                    <a:pt x="713" y="275"/>
                  </a:moveTo>
                  <a:lnTo>
                    <a:pt x="715" y="275"/>
                  </a:lnTo>
                  <a:lnTo>
                    <a:pt x="719" y="274"/>
                  </a:lnTo>
                  <a:lnTo>
                    <a:pt x="721" y="272"/>
                  </a:lnTo>
                  <a:lnTo>
                    <a:pt x="719" y="272"/>
                  </a:lnTo>
                  <a:lnTo>
                    <a:pt x="716" y="272"/>
                  </a:lnTo>
                  <a:lnTo>
                    <a:pt x="715" y="272"/>
                  </a:lnTo>
                  <a:lnTo>
                    <a:pt x="715" y="274"/>
                  </a:lnTo>
                  <a:lnTo>
                    <a:pt x="713" y="274"/>
                  </a:lnTo>
                  <a:lnTo>
                    <a:pt x="712" y="274"/>
                  </a:lnTo>
                  <a:lnTo>
                    <a:pt x="712" y="275"/>
                  </a:lnTo>
                  <a:lnTo>
                    <a:pt x="710" y="275"/>
                  </a:lnTo>
                  <a:lnTo>
                    <a:pt x="710" y="277"/>
                  </a:lnTo>
                  <a:lnTo>
                    <a:pt x="709" y="277"/>
                  </a:lnTo>
                  <a:lnTo>
                    <a:pt x="707" y="277"/>
                  </a:lnTo>
                  <a:lnTo>
                    <a:pt x="706" y="277"/>
                  </a:lnTo>
                  <a:lnTo>
                    <a:pt x="706" y="278"/>
                  </a:lnTo>
                  <a:lnTo>
                    <a:pt x="704" y="280"/>
                  </a:lnTo>
                  <a:lnTo>
                    <a:pt x="704" y="278"/>
                  </a:lnTo>
                  <a:lnTo>
                    <a:pt x="703" y="278"/>
                  </a:lnTo>
                  <a:lnTo>
                    <a:pt x="703" y="280"/>
                  </a:lnTo>
                  <a:lnTo>
                    <a:pt x="701" y="280"/>
                  </a:lnTo>
                  <a:lnTo>
                    <a:pt x="700" y="280"/>
                  </a:lnTo>
                  <a:lnTo>
                    <a:pt x="698" y="280"/>
                  </a:lnTo>
                  <a:lnTo>
                    <a:pt x="698" y="281"/>
                  </a:lnTo>
                  <a:lnTo>
                    <a:pt x="700" y="283"/>
                  </a:lnTo>
                  <a:lnTo>
                    <a:pt x="698" y="283"/>
                  </a:lnTo>
                  <a:lnTo>
                    <a:pt x="697" y="283"/>
                  </a:lnTo>
                  <a:lnTo>
                    <a:pt x="698" y="281"/>
                  </a:lnTo>
                  <a:lnTo>
                    <a:pt x="695" y="281"/>
                  </a:lnTo>
                  <a:lnTo>
                    <a:pt x="693" y="281"/>
                  </a:lnTo>
                  <a:lnTo>
                    <a:pt x="693" y="283"/>
                  </a:lnTo>
                  <a:lnTo>
                    <a:pt x="693" y="284"/>
                  </a:lnTo>
                  <a:lnTo>
                    <a:pt x="695" y="286"/>
                  </a:lnTo>
                  <a:lnTo>
                    <a:pt x="697" y="286"/>
                  </a:lnTo>
                  <a:lnTo>
                    <a:pt x="695" y="287"/>
                  </a:lnTo>
                  <a:lnTo>
                    <a:pt x="697" y="287"/>
                  </a:lnTo>
                  <a:lnTo>
                    <a:pt x="698" y="287"/>
                  </a:lnTo>
                  <a:lnTo>
                    <a:pt x="698" y="286"/>
                  </a:lnTo>
                  <a:lnTo>
                    <a:pt x="698" y="284"/>
                  </a:lnTo>
                  <a:lnTo>
                    <a:pt x="700" y="284"/>
                  </a:lnTo>
                  <a:lnTo>
                    <a:pt x="701" y="284"/>
                  </a:lnTo>
                  <a:lnTo>
                    <a:pt x="703" y="284"/>
                  </a:lnTo>
                  <a:lnTo>
                    <a:pt x="703" y="283"/>
                  </a:lnTo>
                  <a:lnTo>
                    <a:pt x="704" y="283"/>
                  </a:lnTo>
                  <a:lnTo>
                    <a:pt x="704" y="281"/>
                  </a:lnTo>
                  <a:lnTo>
                    <a:pt x="706" y="281"/>
                  </a:lnTo>
                  <a:lnTo>
                    <a:pt x="706" y="283"/>
                  </a:lnTo>
                  <a:lnTo>
                    <a:pt x="707" y="283"/>
                  </a:lnTo>
                  <a:lnTo>
                    <a:pt x="707" y="284"/>
                  </a:lnTo>
                  <a:lnTo>
                    <a:pt x="709" y="283"/>
                  </a:lnTo>
                  <a:lnTo>
                    <a:pt x="709" y="281"/>
                  </a:lnTo>
                  <a:lnTo>
                    <a:pt x="710" y="281"/>
                  </a:lnTo>
                  <a:lnTo>
                    <a:pt x="710" y="280"/>
                  </a:lnTo>
                  <a:lnTo>
                    <a:pt x="712" y="280"/>
                  </a:lnTo>
                  <a:lnTo>
                    <a:pt x="713" y="280"/>
                  </a:lnTo>
                  <a:lnTo>
                    <a:pt x="712" y="281"/>
                  </a:lnTo>
                  <a:lnTo>
                    <a:pt x="712" y="283"/>
                  </a:lnTo>
                  <a:lnTo>
                    <a:pt x="713" y="283"/>
                  </a:lnTo>
                  <a:lnTo>
                    <a:pt x="713" y="281"/>
                  </a:lnTo>
                  <a:lnTo>
                    <a:pt x="715" y="281"/>
                  </a:lnTo>
                  <a:lnTo>
                    <a:pt x="716" y="281"/>
                  </a:lnTo>
                  <a:lnTo>
                    <a:pt x="716" y="280"/>
                  </a:lnTo>
                  <a:lnTo>
                    <a:pt x="715" y="280"/>
                  </a:lnTo>
                  <a:lnTo>
                    <a:pt x="719" y="278"/>
                  </a:lnTo>
                  <a:lnTo>
                    <a:pt x="719" y="277"/>
                  </a:lnTo>
                  <a:lnTo>
                    <a:pt x="716" y="277"/>
                  </a:lnTo>
                  <a:lnTo>
                    <a:pt x="716" y="278"/>
                  </a:lnTo>
                  <a:lnTo>
                    <a:pt x="715" y="278"/>
                  </a:lnTo>
                  <a:lnTo>
                    <a:pt x="715" y="277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2" y="278"/>
                  </a:lnTo>
                  <a:lnTo>
                    <a:pt x="712" y="277"/>
                  </a:lnTo>
                  <a:lnTo>
                    <a:pt x="713" y="275"/>
                  </a:lnTo>
                  <a:close/>
                  <a:moveTo>
                    <a:pt x="503" y="240"/>
                  </a:moveTo>
                  <a:lnTo>
                    <a:pt x="504" y="242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7" y="244"/>
                  </a:lnTo>
                  <a:lnTo>
                    <a:pt x="510" y="244"/>
                  </a:lnTo>
                  <a:lnTo>
                    <a:pt x="512" y="244"/>
                  </a:lnTo>
                  <a:lnTo>
                    <a:pt x="513" y="244"/>
                  </a:lnTo>
                  <a:lnTo>
                    <a:pt x="515" y="244"/>
                  </a:lnTo>
                  <a:lnTo>
                    <a:pt x="516" y="244"/>
                  </a:lnTo>
                  <a:lnTo>
                    <a:pt x="518" y="244"/>
                  </a:lnTo>
                  <a:lnTo>
                    <a:pt x="519" y="242"/>
                  </a:lnTo>
                  <a:lnTo>
                    <a:pt x="519" y="244"/>
                  </a:lnTo>
                  <a:lnTo>
                    <a:pt x="521" y="244"/>
                  </a:lnTo>
                  <a:lnTo>
                    <a:pt x="522" y="242"/>
                  </a:lnTo>
                  <a:lnTo>
                    <a:pt x="524" y="242"/>
                  </a:lnTo>
                  <a:lnTo>
                    <a:pt x="525" y="242"/>
                  </a:lnTo>
                  <a:lnTo>
                    <a:pt x="527" y="242"/>
                  </a:lnTo>
                  <a:lnTo>
                    <a:pt x="527" y="240"/>
                  </a:lnTo>
                  <a:lnTo>
                    <a:pt x="528" y="240"/>
                  </a:lnTo>
                  <a:lnTo>
                    <a:pt x="528" y="239"/>
                  </a:lnTo>
                  <a:lnTo>
                    <a:pt x="530" y="237"/>
                  </a:lnTo>
                  <a:lnTo>
                    <a:pt x="530" y="236"/>
                  </a:lnTo>
                  <a:lnTo>
                    <a:pt x="531" y="236"/>
                  </a:lnTo>
                  <a:lnTo>
                    <a:pt x="533" y="234"/>
                  </a:lnTo>
                  <a:lnTo>
                    <a:pt x="535" y="234"/>
                  </a:lnTo>
                  <a:lnTo>
                    <a:pt x="535" y="233"/>
                  </a:lnTo>
                  <a:lnTo>
                    <a:pt x="533" y="233"/>
                  </a:lnTo>
                  <a:lnTo>
                    <a:pt x="531" y="233"/>
                  </a:lnTo>
                  <a:lnTo>
                    <a:pt x="530" y="233"/>
                  </a:lnTo>
                  <a:lnTo>
                    <a:pt x="530" y="231"/>
                  </a:lnTo>
                  <a:lnTo>
                    <a:pt x="528" y="231"/>
                  </a:lnTo>
                  <a:lnTo>
                    <a:pt x="525" y="233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1" y="233"/>
                  </a:lnTo>
                  <a:lnTo>
                    <a:pt x="519" y="233"/>
                  </a:lnTo>
                  <a:lnTo>
                    <a:pt x="518" y="233"/>
                  </a:lnTo>
                  <a:lnTo>
                    <a:pt x="518" y="234"/>
                  </a:lnTo>
                  <a:lnTo>
                    <a:pt x="516" y="234"/>
                  </a:lnTo>
                  <a:lnTo>
                    <a:pt x="515" y="234"/>
                  </a:lnTo>
                  <a:lnTo>
                    <a:pt x="513" y="236"/>
                  </a:lnTo>
                  <a:lnTo>
                    <a:pt x="512" y="236"/>
                  </a:lnTo>
                  <a:lnTo>
                    <a:pt x="506" y="236"/>
                  </a:lnTo>
                  <a:lnTo>
                    <a:pt x="504" y="236"/>
                  </a:lnTo>
                  <a:lnTo>
                    <a:pt x="503" y="236"/>
                  </a:lnTo>
                  <a:lnTo>
                    <a:pt x="501" y="236"/>
                  </a:lnTo>
                  <a:lnTo>
                    <a:pt x="501" y="237"/>
                  </a:lnTo>
                  <a:lnTo>
                    <a:pt x="500" y="237"/>
                  </a:lnTo>
                  <a:lnTo>
                    <a:pt x="500" y="239"/>
                  </a:lnTo>
                  <a:lnTo>
                    <a:pt x="500" y="240"/>
                  </a:lnTo>
                  <a:lnTo>
                    <a:pt x="501" y="240"/>
                  </a:lnTo>
                  <a:lnTo>
                    <a:pt x="503" y="240"/>
                  </a:lnTo>
                  <a:close/>
                  <a:moveTo>
                    <a:pt x="825" y="240"/>
                  </a:moveTo>
                  <a:lnTo>
                    <a:pt x="827" y="239"/>
                  </a:lnTo>
                  <a:lnTo>
                    <a:pt x="825" y="239"/>
                  </a:lnTo>
                  <a:lnTo>
                    <a:pt x="824" y="240"/>
                  </a:lnTo>
                  <a:lnTo>
                    <a:pt x="825" y="240"/>
                  </a:lnTo>
                  <a:close/>
                  <a:moveTo>
                    <a:pt x="827" y="240"/>
                  </a:moveTo>
                  <a:lnTo>
                    <a:pt x="828" y="240"/>
                  </a:lnTo>
                  <a:lnTo>
                    <a:pt x="830" y="239"/>
                  </a:lnTo>
                  <a:lnTo>
                    <a:pt x="830" y="237"/>
                  </a:lnTo>
                  <a:lnTo>
                    <a:pt x="827" y="239"/>
                  </a:lnTo>
                  <a:lnTo>
                    <a:pt x="828" y="239"/>
                  </a:lnTo>
                  <a:lnTo>
                    <a:pt x="827" y="240"/>
                  </a:lnTo>
                  <a:close/>
                  <a:moveTo>
                    <a:pt x="833" y="239"/>
                  </a:moveTo>
                  <a:lnTo>
                    <a:pt x="833" y="237"/>
                  </a:lnTo>
                  <a:lnTo>
                    <a:pt x="831" y="237"/>
                  </a:lnTo>
                  <a:lnTo>
                    <a:pt x="830" y="239"/>
                  </a:lnTo>
                  <a:lnTo>
                    <a:pt x="831" y="239"/>
                  </a:lnTo>
                  <a:lnTo>
                    <a:pt x="833" y="239"/>
                  </a:lnTo>
                  <a:close/>
                  <a:moveTo>
                    <a:pt x="852" y="233"/>
                  </a:moveTo>
                  <a:lnTo>
                    <a:pt x="851" y="233"/>
                  </a:lnTo>
                  <a:lnTo>
                    <a:pt x="849" y="233"/>
                  </a:lnTo>
                  <a:lnTo>
                    <a:pt x="849" y="234"/>
                  </a:lnTo>
                  <a:lnTo>
                    <a:pt x="848" y="234"/>
                  </a:lnTo>
                  <a:lnTo>
                    <a:pt x="848" y="236"/>
                  </a:lnTo>
                  <a:lnTo>
                    <a:pt x="846" y="236"/>
                  </a:lnTo>
                  <a:lnTo>
                    <a:pt x="845" y="236"/>
                  </a:lnTo>
                  <a:lnTo>
                    <a:pt x="843" y="237"/>
                  </a:lnTo>
                  <a:lnTo>
                    <a:pt x="842" y="237"/>
                  </a:lnTo>
                  <a:lnTo>
                    <a:pt x="839" y="239"/>
                  </a:lnTo>
                  <a:lnTo>
                    <a:pt x="834" y="240"/>
                  </a:lnTo>
                  <a:lnTo>
                    <a:pt x="833" y="242"/>
                  </a:lnTo>
                  <a:lnTo>
                    <a:pt x="831" y="242"/>
                  </a:lnTo>
                  <a:lnTo>
                    <a:pt x="830" y="244"/>
                  </a:lnTo>
                  <a:lnTo>
                    <a:pt x="828" y="244"/>
                  </a:lnTo>
                  <a:lnTo>
                    <a:pt x="827" y="244"/>
                  </a:lnTo>
                  <a:lnTo>
                    <a:pt x="827" y="245"/>
                  </a:lnTo>
                  <a:lnTo>
                    <a:pt x="828" y="245"/>
                  </a:lnTo>
                  <a:lnTo>
                    <a:pt x="830" y="245"/>
                  </a:lnTo>
                  <a:lnTo>
                    <a:pt x="831" y="244"/>
                  </a:lnTo>
                  <a:lnTo>
                    <a:pt x="833" y="244"/>
                  </a:lnTo>
                  <a:lnTo>
                    <a:pt x="834" y="244"/>
                  </a:lnTo>
                  <a:lnTo>
                    <a:pt x="836" y="244"/>
                  </a:lnTo>
                  <a:lnTo>
                    <a:pt x="836" y="242"/>
                  </a:lnTo>
                  <a:lnTo>
                    <a:pt x="837" y="240"/>
                  </a:lnTo>
                  <a:lnTo>
                    <a:pt x="839" y="240"/>
                  </a:lnTo>
                  <a:lnTo>
                    <a:pt x="840" y="240"/>
                  </a:lnTo>
                  <a:lnTo>
                    <a:pt x="842" y="239"/>
                  </a:lnTo>
                  <a:lnTo>
                    <a:pt x="845" y="237"/>
                  </a:lnTo>
                  <a:lnTo>
                    <a:pt x="851" y="236"/>
                  </a:lnTo>
                  <a:lnTo>
                    <a:pt x="852" y="234"/>
                  </a:lnTo>
                  <a:lnTo>
                    <a:pt x="854" y="234"/>
                  </a:lnTo>
                  <a:lnTo>
                    <a:pt x="854" y="233"/>
                  </a:lnTo>
                  <a:lnTo>
                    <a:pt x="851" y="234"/>
                  </a:lnTo>
                  <a:lnTo>
                    <a:pt x="852" y="233"/>
                  </a:lnTo>
                  <a:close/>
                  <a:moveTo>
                    <a:pt x="868" y="230"/>
                  </a:moveTo>
                  <a:lnTo>
                    <a:pt x="866" y="230"/>
                  </a:lnTo>
                  <a:lnTo>
                    <a:pt x="865" y="230"/>
                  </a:lnTo>
                  <a:lnTo>
                    <a:pt x="863" y="230"/>
                  </a:lnTo>
                  <a:lnTo>
                    <a:pt x="862" y="231"/>
                  </a:lnTo>
                  <a:lnTo>
                    <a:pt x="860" y="231"/>
                  </a:lnTo>
                  <a:lnTo>
                    <a:pt x="859" y="233"/>
                  </a:lnTo>
                  <a:lnTo>
                    <a:pt x="860" y="233"/>
                  </a:lnTo>
                  <a:lnTo>
                    <a:pt x="862" y="233"/>
                  </a:lnTo>
                  <a:lnTo>
                    <a:pt x="863" y="233"/>
                  </a:lnTo>
                  <a:lnTo>
                    <a:pt x="859" y="234"/>
                  </a:lnTo>
                  <a:lnTo>
                    <a:pt x="860" y="234"/>
                  </a:lnTo>
                  <a:lnTo>
                    <a:pt x="862" y="234"/>
                  </a:lnTo>
                  <a:lnTo>
                    <a:pt x="865" y="233"/>
                  </a:lnTo>
                  <a:lnTo>
                    <a:pt x="866" y="233"/>
                  </a:lnTo>
                  <a:lnTo>
                    <a:pt x="868" y="233"/>
                  </a:lnTo>
                  <a:lnTo>
                    <a:pt x="869" y="231"/>
                  </a:lnTo>
                  <a:lnTo>
                    <a:pt x="866" y="231"/>
                  </a:lnTo>
                  <a:lnTo>
                    <a:pt x="868" y="230"/>
                  </a:lnTo>
                  <a:close/>
                  <a:moveTo>
                    <a:pt x="416" y="233"/>
                  </a:moveTo>
                  <a:lnTo>
                    <a:pt x="418" y="233"/>
                  </a:lnTo>
                  <a:lnTo>
                    <a:pt x="419" y="233"/>
                  </a:lnTo>
                  <a:lnTo>
                    <a:pt x="421" y="233"/>
                  </a:lnTo>
                  <a:lnTo>
                    <a:pt x="422" y="233"/>
                  </a:lnTo>
                  <a:lnTo>
                    <a:pt x="422" y="231"/>
                  </a:lnTo>
                  <a:lnTo>
                    <a:pt x="421" y="231"/>
                  </a:lnTo>
                  <a:lnTo>
                    <a:pt x="418" y="230"/>
                  </a:lnTo>
                  <a:lnTo>
                    <a:pt x="418" y="228"/>
                  </a:lnTo>
                  <a:lnTo>
                    <a:pt x="416" y="228"/>
                  </a:lnTo>
                  <a:lnTo>
                    <a:pt x="415" y="228"/>
                  </a:lnTo>
                  <a:lnTo>
                    <a:pt x="415" y="230"/>
                  </a:lnTo>
                  <a:lnTo>
                    <a:pt x="416" y="231"/>
                  </a:lnTo>
                  <a:lnTo>
                    <a:pt x="416" y="233"/>
                  </a:lnTo>
                  <a:close/>
                  <a:moveTo>
                    <a:pt x="419" y="227"/>
                  </a:moveTo>
                  <a:lnTo>
                    <a:pt x="418" y="228"/>
                  </a:lnTo>
                  <a:lnTo>
                    <a:pt x="419" y="228"/>
                  </a:lnTo>
                  <a:lnTo>
                    <a:pt x="419" y="227"/>
                  </a:lnTo>
                  <a:close/>
                  <a:moveTo>
                    <a:pt x="837" y="236"/>
                  </a:moveTo>
                  <a:lnTo>
                    <a:pt x="839" y="236"/>
                  </a:lnTo>
                  <a:lnTo>
                    <a:pt x="840" y="234"/>
                  </a:lnTo>
                  <a:lnTo>
                    <a:pt x="842" y="234"/>
                  </a:lnTo>
                  <a:lnTo>
                    <a:pt x="843" y="233"/>
                  </a:lnTo>
                  <a:lnTo>
                    <a:pt x="845" y="231"/>
                  </a:lnTo>
                  <a:lnTo>
                    <a:pt x="846" y="230"/>
                  </a:lnTo>
                  <a:lnTo>
                    <a:pt x="845" y="230"/>
                  </a:lnTo>
                  <a:lnTo>
                    <a:pt x="843" y="231"/>
                  </a:lnTo>
                  <a:lnTo>
                    <a:pt x="843" y="230"/>
                  </a:lnTo>
                  <a:lnTo>
                    <a:pt x="842" y="231"/>
                  </a:lnTo>
                  <a:lnTo>
                    <a:pt x="840" y="233"/>
                  </a:lnTo>
                  <a:lnTo>
                    <a:pt x="839" y="234"/>
                  </a:lnTo>
                  <a:lnTo>
                    <a:pt x="837" y="234"/>
                  </a:lnTo>
                  <a:lnTo>
                    <a:pt x="836" y="234"/>
                  </a:lnTo>
                  <a:lnTo>
                    <a:pt x="836" y="236"/>
                  </a:lnTo>
                  <a:lnTo>
                    <a:pt x="837" y="236"/>
                  </a:lnTo>
                  <a:close/>
                  <a:moveTo>
                    <a:pt x="539" y="177"/>
                  </a:moveTo>
                  <a:lnTo>
                    <a:pt x="541" y="177"/>
                  </a:lnTo>
                  <a:lnTo>
                    <a:pt x="542" y="177"/>
                  </a:lnTo>
                  <a:lnTo>
                    <a:pt x="542" y="175"/>
                  </a:lnTo>
                  <a:lnTo>
                    <a:pt x="541" y="175"/>
                  </a:lnTo>
                  <a:lnTo>
                    <a:pt x="539" y="177"/>
                  </a:lnTo>
                  <a:close/>
                  <a:moveTo>
                    <a:pt x="531" y="157"/>
                  </a:moveTo>
                  <a:lnTo>
                    <a:pt x="530" y="157"/>
                  </a:lnTo>
                  <a:lnTo>
                    <a:pt x="530" y="159"/>
                  </a:lnTo>
                  <a:lnTo>
                    <a:pt x="531" y="159"/>
                  </a:lnTo>
                  <a:lnTo>
                    <a:pt x="531" y="157"/>
                  </a:lnTo>
                  <a:close/>
                  <a:moveTo>
                    <a:pt x="522" y="169"/>
                  </a:moveTo>
                  <a:lnTo>
                    <a:pt x="524" y="168"/>
                  </a:lnTo>
                  <a:lnTo>
                    <a:pt x="525" y="168"/>
                  </a:lnTo>
                  <a:lnTo>
                    <a:pt x="527" y="168"/>
                  </a:lnTo>
                  <a:lnTo>
                    <a:pt x="528" y="168"/>
                  </a:lnTo>
                  <a:lnTo>
                    <a:pt x="528" y="166"/>
                  </a:lnTo>
                  <a:lnTo>
                    <a:pt x="530" y="166"/>
                  </a:lnTo>
                  <a:lnTo>
                    <a:pt x="531" y="166"/>
                  </a:lnTo>
                  <a:lnTo>
                    <a:pt x="536" y="166"/>
                  </a:lnTo>
                  <a:lnTo>
                    <a:pt x="538" y="166"/>
                  </a:lnTo>
                  <a:lnTo>
                    <a:pt x="538" y="168"/>
                  </a:lnTo>
                  <a:lnTo>
                    <a:pt x="539" y="168"/>
                  </a:lnTo>
                  <a:lnTo>
                    <a:pt x="539" y="169"/>
                  </a:lnTo>
                  <a:lnTo>
                    <a:pt x="541" y="169"/>
                  </a:lnTo>
                  <a:lnTo>
                    <a:pt x="541" y="171"/>
                  </a:lnTo>
                  <a:lnTo>
                    <a:pt x="541" y="172"/>
                  </a:lnTo>
                  <a:lnTo>
                    <a:pt x="542" y="172"/>
                  </a:lnTo>
                  <a:lnTo>
                    <a:pt x="544" y="172"/>
                  </a:lnTo>
                  <a:lnTo>
                    <a:pt x="542" y="174"/>
                  </a:lnTo>
                  <a:lnTo>
                    <a:pt x="542" y="175"/>
                  </a:lnTo>
                  <a:lnTo>
                    <a:pt x="544" y="175"/>
                  </a:lnTo>
                  <a:lnTo>
                    <a:pt x="545" y="175"/>
                  </a:lnTo>
                  <a:lnTo>
                    <a:pt x="545" y="174"/>
                  </a:lnTo>
                  <a:lnTo>
                    <a:pt x="547" y="174"/>
                  </a:lnTo>
                  <a:lnTo>
                    <a:pt x="548" y="174"/>
                  </a:lnTo>
                  <a:lnTo>
                    <a:pt x="550" y="172"/>
                  </a:lnTo>
                  <a:lnTo>
                    <a:pt x="551" y="172"/>
                  </a:lnTo>
                  <a:lnTo>
                    <a:pt x="553" y="171"/>
                  </a:lnTo>
                  <a:lnTo>
                    <a:pt x="556" y="171"/>
                  </a:lnTo>
                  <a:lnTo>
                    <a:pt x="554" y="172"/>
                  </a:lnTo>
                  <a:lnTo>
                    <a:pt x="557" y="172"/>
                  </a:lnTo>
                  <a:lnTo>
                    <a:pt x="559" y="172"/>
                  </a:lnTo>
                  <a:lnTo>
                    <a:pt x="560" y="172"/>
                  </a:lnTo>
                  <a:lnTo>
                    <a:pt x="562" y="171"/>
                  </a:lnTo>
                  <a:lnTo>
                    <a:pt x="563" y="171"/>
                  </a:lnTo>
                  <a:lnTo>
                    <a:pt x="565" y="171"/>
                  </a:lnTo>
                  <a:lnTo>
                    <a:pt x="565" y="169"/>
                  </a:lnTo>
                  <a:lnTo>
                    <a:pt x="566" y="169"/>
                  </a:lnTo>
                  <a:lnTo>
                    <a:pt x="563" y="168"/>
                  </a:lnTo>
                  <a:lnTo>
                    <a:pt x="562" y="168"/>
                  </a:lnTo>
                  <a:lnTo>
                    <a:pt x="560" y="168"/>
                  </a:lnTo>
                  <a:lnTo>
                    <a:pt x="560" y="169"/>
                  </a:lnTo>
                  <a:lnTo>
                    <a:pt x="559" y="169"/>
                  </a:lnTo>
                  <a:lnTo>
                    <a:pt x="557" y="169"/>
                  </a:lnTo>
                  <a:lnTo>
                    <a:pt x="559" y="168"/>
                  </a:lnTo>
                  <a:lnTo>
                    <a:pt x="557" y="168"/>
                  </a:lnTo>
                  <a:lnTo>
                    <a:pt x="556" y="168"/>
                  </a:lnTo>
                  <a:lnTo>
                    <a:pt x="554" y="168"/>
                  </a:lnTo>
                  <a:lnTo>
                    <a:pt x="554" y="166"/>
                  </a:lnTo>
                  <a:lnTo>
                    <a:pt x="553" y="166"/>
                  </a:lnTo>
                  <a:lnTo>
                    <a:pt x="551" y="166"/>
                  </a:lnTo>
                  <a:lnTo>
                    <a:pt x="551" y="163"/>
                  </a:lnTo>
                  <a:lnTo>
                    <a:pt x="551" y="162"/>
                  </a:lnTo>
                  <a:lnTo>
                    <a:pt x="553" y="162"/>
                  </a:lnTo>
                  <a:lnTo>
                    <a:pt x="553" y="160"/>
                  </a:lnTo>
                  <a:lnTo>
                    <a:pt x="551" y="160"/>
                  </a:lnTo>
                  <a:lnTo>
                    <a:pt x="551" y="159"/>
                  </a:lnTo>
                  <a:lnTo>
                    <a:pt x="550" y="159"/>
                  </a:lnTo>
                  <a:lnTo>
                    <a:pt x="548" y="159"/>
                  </a:lnTo>
                  <a:lnTo>
                    <a:pt x="545" y="160"/>
                  </a:lnTo>
                  <a:lnTo>
                    <a:pt x="544" y="160"/>
                  </a:lnTo>
                  <a:lnTo>
                    <a:pt x="541" y="160"/>
                  </a:lnTo>
                  <a:lnTo>
                    <a:pt x="539" y="162"/>
                  </a:lnTo>
                  <a:lnTo>
                    <a:pt x="538" y="162"/>
                  </a:lnTo>
                  <a:lnTo>
                    <a:pt x="536" y="162"/>
                  </a:lnTo>
                  <a:lnTo>
                    <a:pt x="535" y="162"/>
                  </a:lnTo>
                  <a:lnTo>
                    <a:pt x="533" y="160"/>
                  </a:lnTo>
                  <a:lnTo>
                    <a:pt x="531" y="162"/>
                  </a:lnTo>
                  <a:lnTo>
                    <a:pt x="530" y="162"/>
                  </a:lnTo>
                  <a:lnTo>
                    <a:pt x="528" y="162"/>
                  </a:lnTo>
                  <a:lnTo>
                    <a:pt x="528" y="160"/>
                  </a:lnTo>
                  <a:lnTo>
                    <a:pt x="530" y="160"/>
                  </a:lnTo>
                  <a:lnTo>
                    <a:pt x="531" y="160"/>
                  </a:lnTo>
                  <a:lnTo>
                    <a:pt x="530" y="159"/>
                  </a:lnTo>
                  <a:lnTo>
                    <a:pt x="528" y="159"/>
                  </a:lnTo>
                  <a:lnTo>
                    <a:pt x="527" y="160"/>
                  </a:lnTo>
                  <a:lnTo>
                    <a:pt x="525" y="160"/>
                  </a:lnTo>
                  <a:lnTo>
                    <a:pt x="524" y="160"/>
                  </a:lnTo>
                  <a:lnTo>
                    <a:pt x="524" y="162"/>
                  </a:lnTo>
                  <a:lnTo>
                    <a:pt x="522" y="162"/>
                  </a:lnTo>
                  <a:lnTo>
                    <a:pt x="521" y="163"/>
                  </a:lnTo>
                  <a:lnTo>
                    <a:pt x="519" y="163"/>
                  </a:lnTo>
                  <a:lnTo>
                    <a:pt x="519" y="166"/>
                  </a:lnTo>
                  <a:lnTo>
                    <a:pt x="519" y="168"/>
                  </a:lnTo>
                  <a:lnTo>
                    <a:pt x="521" y="168"/>
                  </a:lnTo>
                  <a:lnTo>
                    <a:pt x="522" y="169"/>
                  </a:lnTo>
                  <a:close/>
                  <a:moveTo>
                    <a:pt x="1022" y="318"/>
                  </a:moveTo>
                  <a:lnTo>
                    <a:pt x="1024" y="316"/>
                  </a:lnTo>
                  <a:lnTo>
                    <a:pt x="1022" y="316"/>
                  </a:lnTo>
                  <a:lnTo>
                    <a:pt x="1022" y="318"/>
                  </a:lnTo>
                  <a:close/>
                  <a:moveTo>
                    <a:pt x="842" y="225"/>
                  </a:moveTo>
                  <a:lnTo>
                    <a:pt x="842" y="224"/>
                  </a:lnTo>
                  <a:lnTo>
                    <a:pt x="840" y="224"/>
                  </a:lnTo>
                  <a:lnTo>
                    <a:pt x="840" y="225"/>
                  </a:lnTo>
                  <a:lnTo>
                    <a:pt x="842" y="225"/>
                  </a:lnTo>
                  <a:close/>
                  <a:moveTo>
                    <a:pt x="774" y="91"/>
                  </a:moveTo>
                  <a:lnTo>
                    <a:pt x="775" y="91"/>
                  </a:lnTo>
                  <a:lnTo>
                    <a:pt x="775" y="89"/>
                  </a:lnTo>
                  <a:lnTo>
                    <a:pt x="772" y="91"/>
                  </a:lnTo>
                  <a:lnTo>
                    <a:pt x="772" y="92"/>
                  </a:lnTo>
                  <a:lnTo>
                    <a:pt x="774" y="92"/>
                  </a:lnTo>
                  <a:lnTo>
                    <a:pt x="774" y="91"/>
                  </a:lnTo>
                  <a:close/>
                  <a:moveTo>
                    <a:pt x="904" y="239"/>
                  </a:moveTo>
                  <a:lnTo>
                    <a:pt x="901" y="240"/>
                  </a:lnTo>
                  <a:lnTo>
                    <a:pt x="898" y="240"/>
                  </a:lnTo>
                  <a:lnTo>
                    <a:pt x="896" y="240"/>
                  </a:lnTo>
                  <a:lnTo>
                    <a:pt x="896" y="239"/>
                  </a:lnTo>
                  <a:lnTo>
                    <a:pt x="898" y="239"/>
                  </a:lnTo>
                  <a:lnTo>
                    <a:pt x="896" y="237"/>
                  </a:lnTo>
                  <a:lnTo>
                    <a:pt x="896" y="236"/>
                  </a:lnTo>
                  <a:lnTo>
                    <a:pt x="895" y="236"/>
                  </a:lnTo>
                  <a:lnTo>
                    <a:pt x="893" y="236"/>
                  </a:lnTo>
                  <a:lnTo>
                    <a:pt x="892" y="236"/>
                  </a:lnTo>
                  <a:lnTo>
                    <a:pt x="890" y="236"/>
                  </a:lnTo>
                  <a:lnTo>
                    <a:pt x="890" y="234"/>
                  </a:lnTo>
                  <a:lnTo>
                    <a:pt x="889" y="234"/>
                  </a:lnTo>
                  <a:lnTo>
                    <a:pt x="887" y="234"/>
                  </a:lnTo>
                  <a:lnTo>
                    <a:pt x="887" y="233"/>
                  </a:lnTo>
                  <a:lnTo>
                    <a:pt x="889" y="233"/>
                  </a:lnTo>
                  <a:lnTo>
                    <a:pt x="890" y="233"/>
                  </a:lnTo>
                  <a:lnTo>
                    <a:pt x="890" y="231"/>
                  </a:lnTo>
                  <a:lnTo>
                    <a:pt x="892" y="231"/>
                  </a:lnTo>
                  <a:lnTo>
                    <a:pt x="893" y="230"/>
                  </a:lnTo>
                  <a:lnTo>
                    <a:pt x="895" y="228"/>
                  </a:lnTo>
                  <a:lnTo>
                    <a:pt x="896" y="228"/>
                  </a:lnTo>
                  <a:lnTo>
                    <a:pt x="896" y="227"/>
                  </a:lnTo>
                  <a:lnTo>
                    <a:pt x="895" y="227"/>
                  </a:lnTo>
                  <a:lnTo>
                    <a:pt x="895" y="228"/>
                  </a:lnTo>
                  <a:lnTo>
                    <a:pt x="893" y="228"/>
                  </a:lnTo>
                  <a:lnTo>
                    <a:pt x="892" y="228"/>
                  </a:lnTo>
                  <a:lnTo>
                    <a:pt x="890" y="230"/>
                  </a:lnTo>
                  <a:lnTo>
                    <a:pt x="889" y="230"/>
                  </a:lnTo>
                  <a:lnTo>
                    <a:pt x="887" y="231"/>
                  </a:lnTo>
                  <a:lnTo>
                    <a:pt x="886" y="231"/>
                  </a:lnTo>
                  <a:lnTo>
                    <a:pt x="884" y="233"/>
                  </a:lnTo>
                  <a:lnTo>
                    <a:pt x="883" y="233"/>
                  </a:lnTo>
                  <a:lnTo>
                    <a:pt x="881" y="233"/>
                  </a:lnTo>
                  <a:lnTo>
                    <a:pt x="881" y="231"/>
                  </a:lnTo>
                  <a:lnTo>
                    <a:pt x="880" y="231"/>
                  </a:lnTo>
                  <a:lnTo>
                    <a:pt x="878" y="230"/>
                  </a:lnTo>
                  <a:lnTo>
                    <a:pt x="877" y="230"/>
                  </a:lnTo>
                  <a:lnTo>
                    <a:pt x="880" y="228"/>
                  </a:lnTo>
                  <a:lnTo>
                    <a:pt x="883" y="227"/>
                  </a:lnTo>
                  <a:lnTo>
                    <a:pt x="884" y="227"/>
                  </a:lnTo>
                  <a:lnTo>
                    <a:pt x="884" y="225"/>
                  </a:lnTo>
                  <a:lnTo>
                    <a:pt x="883" y="227"/>
                  </a:lnTo>
                  <a:lnTo>
                    <a:pt x="881" y="227"/>
                  </a:lnTo>
                  <a:lnTo>
                    <a:pt x="881" y="225"/>
                  </a:lnTo>
                  <a:lnTo>
                    <a:pt x="880" y="227"/>
                  </a:lnTo>
                  <a:lnTo>
                    <a:pt x="880" y="225"/>
                  </a:lnTo>
                  <a:lnTo>
                    <a:pt x="878" y="227"/>
                  </a:lnTo>
                  <a:lnTo>
                    <a:pt x="878" y="225"/>
                  </a:lnTo>
                  <a:lnTo>
                    <a:pt x="878" y="224"/>
                  </a:lnTo>
                  <a:lnTo>
                    <a:pt x="877" y="224"/>
                  </a:lnTo>
                  <a:lnTo>
                    <a:pt x="875" y="224"/>
                  </a:lnTo>
                  <a:lnTo>
                    <a:pt x="877" y="222"/>
                  </a:lnTo>
                  <a:lnTo>
                    <a:pt x="875" y="222"/>
                  </a:lnTo>
                  <a:lnTo>
                    <a:pt x="874" y="222"/>
                  </a:lnTo>
                  <a:lnTo>
                    <a:pt x="872" y="222"/>
                  </a:lnTo>
                  <a:lnTo>
                    <a:pt x="872" y="221"/>
                  </a:lnTo>
                  <a:lnTo>
                    <a:pt x="872" y="219"/>
                  </a:lnTo>
                  <a:lnTo>
                    <a:pt x="874" y="219"/>
                  </a:lnTo>
                  <a:lnTo>
                    <a:pt x="874" y="221"/>
                  </a:lnTo>
                  <a:lnTo>
                    <a:pt x="875" y="219"/>
                  </a:lnTo>
                  <a:lnTo>
                    <a:pt x="874" y="219"/>
                  </a:lnTo>
                  <a:lnTo>
                    <a:pt x="875" y="218"/>
                  </a:lnTo>
                  <a:lnTo>
                    <a:pt x="877" y="218"/>
                  </a:lnTo>
                  <a:lnTo>
                    <a:pt x="878" y="216"/>
                  </a:lnTo>
                  <a:lnTo>
                    <a:pt x="877" y="216"/>
                  </a:lnTo>
                  <a:lnTo>
                    <a:pt x="875" y="218"/>
                  </a:lnTo>
                  <a:lnTo>
                    <a:pt x="874" y="218"/>
                  </a:lnTo>
                  <a:lnTo>
                    <a:pt x="872" y="219"/>
                  </a:lnTo>
                  <a:lnTo>
                    <a:pt x="871" y="219"/>
                  </a:lnTo>
                  <a:lnTo>
                    <a:pt x="869" y="219"/>
                  </a:lnTo>
                  <a:lnTo>
                    <a:pt x="868" y="218"/>
                  </a:lnTo>
                  <a:lnTo>
                    <a:pt x="868" y="219"/>
                  </a:lnTo>
                  <a:lnTo>
                    <a:pt x="866" y="219"/>
                  </a:lnTo>
                  <a:lnTo>
                    <a:pt x="866" y="218"/>
                  </a:lnTo>
                  <a:lnTo>
                    <a:pt x="865" y="219"/>
                  </a:lnTo>
                  <a:lnTo>
                    <a:pt x="863" y="221"/>
                  </a:lnTo>
                  <a:lnTo>
                    <a:pt x="862" y="222"/>
                  </a:lnTo>
                  <a:lnTo>
                    <a:pt x="862" y="221"/>
                  </a:lnTo>
                  <a:lnTo>
                    <a:pt x="860" y="221"/>
                  </a:lnTo>
                  <a:lnTo>
                    <a:pt x="863" y="219"/>
                  </a:lnTo>
                  <a:lnTo>
                    <a:pt x="862" y="219"/>
                  </a:lnTo>
                  <a:lnTo>
                    <a:pt x="863" y="218"/>
                  </a:lnTo>
                  <a:lnTo>
                    <a:pt x="863" y="216"/>
                  </a:lnTo>
                  <a:lnTo>
                    <a:pt x="865" y="216"/>
                  </a:lnTo>
                  <a:lnTo>
                    <a:pt x="865" y="215"/>
                  </a:lnTo>
                  <a:lnTo>
                    <a:pt x="863" y="215"/>
                  </a:lnTo>
                  <a:lnTo>
                    <a:pt x="863" y="213"/>
                  </a:lnTo>
                  <a:lnTo>
                    <a:pt x="862" y="213"/>
                  </a:lnTo>
                  <a:lnTo>
                    <a:pt x="860" y="215"/>
                  </a:lnTo>
                  <a:lnTo>
                    <a:pt x="859" y="215"/>
                  </a:lnTo>
                  <a:lnTo>
                    <a:pt x="856" y="216"/>
                  </a:lnTo>
                  <a:lnTo>
                    <a:pt x="854" y="218"/>
                  </a:lnTo>
                  <a:lnTo>
                    <a:pt x="852" y="218"/>
                  </a:lnTo>
                  <a:lnTo>
                    <a:pt x="852" y="216"/>
                  </a:lnTo>
                  <a:lnTo>
                    <a:pt x="851" y="216"/>
                  </a:lnTo>
                  <a:lnTo>
                    <a:pt x="849" y="216"/>
                  </a:lnTo>
                  <a:lnTo>
                    <a:pt x="849" y="218"/>
                  </a:lnTo>
                  <a:lnTo>
                    <a:pt x="851" y="218"/>
                  </a:lnTo>
                  <a:lnTo>
                    <a:pt x="848" y="219"/>
                  </a:lnTo>
                  <a:lnTo>
                    <a:pt x="846" y="219"/>
                  </a:lnTo>
                  <a:lnTo>
                    <a:pt x="848" y="218"/>
                  </a:lnTo>
                  <a:lnTo>
                    <a:pt x="846" y="218"/>
                  </a:lnTo>
                  <a:lnTo>
                    <a:pt x="845" y="219"/>
                  </a:lnTo>
                  <a:lnTo>
                    <a:pt x="846" y="219"/>
                  </a:lnTo>
                  <a:lnTo>
                    <a:pt x="846" y="221"/>
                  </a:lnTo>
                  <a:lnTo>
                    <a:pt x="845" y="221"/>
                  </a:lnTo>
                  <a:lnTo>
                    <a:pt x="845" y="222"/>
                  </a:lnTo>
                  <a:lnTo>
                    <a:pt x="843" y="222"/>
                  </a:lnTo>
                  <a:lnTo>
                    <a:pt x="842" y="222"/>
                  </a:lnTo>
                  <a:lnTo>
                    <a:pt x="840" y="222"/>
                  </a:lnTo>
                  <a:lnTo>
                    <a:pt x="840" y="224"/>
                  </a:lnTo>
                  <a:lnTo>
                    <a:pt x="839" y="225"/>
                  </a:lnTo>
                  <a:lnTo>
                    <a:pt x="837" y="225"/>
                  </a:lnTo>
                  <a:lnTo>
                    <a:pt x="836" y="227"/>
                  </a:lnTo>
                  <a:lnTo>
                    <a:pt x="837" y="227"/>
                  </a:lnTo>
                  <a:lnTo>
                    <a:pt x="839" y="225"/>
                  </a:lnTo>
                  <a:lnTo>
                    <a:pt x="840" y="225"/>
                  </a:lnTo>
                  <a:lnTo>
                    <a:pt x="840" y="227"/>
                  </a:lnTo>
                  <a:lnTo>
                    <a:pt x="839" y="227"/>
                  </a:lnTo>
                  <a:lnTo>
                    <a:pt x="836" y="228"/>
                  </a:lnTo>
                  <a:lnTo>
                    <a:pt x="834" y="228"/>
                  </a:lnTo>
                  <a:lnTo>
                    <a:pt x="834" y="230"/>
                  </a:lnTo>
                  <a:lnTo>
                    <a:pt x="836" y="230"/>
                  </a:lnTo>
                  <a:lnTo>
                    <a:pt x="837" y="230"/>
                  </a:lnTo>
                  <a:lnTo>
                    <a:pt x="837" y="228"/>
                  </a:lnTo>
                  <a:lnTo>
                    <a:pt x="839" y="228"/>
                  </a:lnTo>
                  <a:lnTo>
                    <a:pt x="840" y="228"/>
                  </a:lnTo>
                  <a:lnTo>
                    <a:pt x="842" y="227"/>
                  </a:lnTo>
                  <a:lnTo>
                    <a:pt x="842" y="228"/>
                  </a:lnTo>
                  <a:lnTo>
                    <a:pt x="842" y="230"/>
                  </a:lnTo>
                  <a:lnTo>
                    <a:pt x="840" y="230"/>
                  </a:lnTo>
                  <a:lnTo>
                    <a:pt x="840" y="231"/>
                  </a:lnTo>
                  <a:lnTo>
                    <a:pt x="839" y="231"/>
                  </a:lnTo>
                  <a:lnTo>
                    <a:pt x="837" y="231"/>
                  </a:lnTo>
                  <a:lnTo>
                    <a:pt x="836" y="231"/>
                  </a:lnTo>
                  <a:lnTo>
                    <a:pt x="836" y="233"/>
                  </a:lnTo>
                  <a:lnTo>
                    <a:pt x="837" y="231"/>
                  </a:lnTo>
                  <a:lnTo>
                    <a:pt x="839" y="233"/>
                  </a:lnTo>
                  <a:lnTo>
                    <a:pt x="837" y="233"/>
                  </a:lnTo>
                  <a:lnTo>
                    <a:pt x="836" y="234"/>
                  </a:lnTo>
                  <a:lnTo>
                    <a:pt x="834" y="234"/>
                  </a:lnTo>
                  <a:lnTo>
                    <a:pt x="834" y="233"/>
                  </a:lnTo>
                  <a:lnTo>
                    <a:pt x="834" y="231"/>
                  </a:lnTo>
                  <a:lnTo>
                    <a:pt x="833" y="233"/>
                  </a:lnTo>
                  <a:lnTo>
                    <a:pt x="831" y="234"/>
                  </a:lnTo>
                  <a:lnTo>
                    <a:pt x="831" y="236"/>
                  </a:lnTo>
                  <a:lnTo>
                    <a:pt x="830" y="236"/>
                  </a:lnTo>
                  <a:lnTo>
                    <a:pt x="828" y="237"/>
                  </a:lnTo>
                  <a:lnTo>
                    <a:pt x="827" y="237"/>
                  </a:lnTo>
                  <a:lnTo>
                    <a:pt x="825" y="237"/>
                  </a:lnTo>
                  <a:lnTo>
                    <a:pt x="825" y="239"/>
                  </a:lnTo>
                  <a:lnTo>
                    <a:pt x="824" y="239"/>
                  </a:lnTo>
                  <a:lnTo>
                    <a:pt x="822" y="239"/>
                  </a:lnTo>
                  <a:lnTo>
                    <a:pt x="822" y="240"/>
                  </a:lnTo>
                  <a:lnTo>
                    <a:pt x="819" y="242"/>
                  </a:lnTo>
                  <a:lnTo>
                    <a:pt x="819" y="240"/>
                  </a:lnTo>
                  <a:lnTo>
                    <a:pt x="818" y="240"/>
                  </a:lnTo>
                  <a:lnTo>
                    <a:pt x="816" y="242"/>
                  </a:lnTo>
                  <a:lnTo>
                    <a:pt x="815" y="242"/>
                  </a:lnTo>
                  <a:lnTo>
                    <a:pt x="813" y="242"/>
                  </a:lnTo>
                  <a:lnTo>
                    <a:pt x="812" y="242"/>
                  </a:lnTo>
                  <a:lnTo>
                    <a:pt x="812" y="240"/>
                  </a:lnTo>
                  <a:lnTo>
                    <a:pt x="810" y="240"/>
                  </a:lnTo>
                  <a:lnTo>
                    <a:pt x="809" y="240"/>
                  </a:lnTo>
                  <a:lnTo>
                    <a:pt x="810" y="239"/>
                  </a:lnTo>
                  <a:lnTo>
                    <a:pt x="807" y="240"/>
                  </a:lnTo>
                  <a:lnTo>
                    <a:pt x="806" y="240"/>
                  </a:lnTo>
                  <a:lnTo>
                    <a:pt x="807" y="239"/>
                  </a:lnTo>
                  <a:lnTo>
                    <a:pt x="807" y="237"/>
                  </a:lnTo>
                  <a:lnTo>
                    <a:pt x="806" y="237"/>
                  </a:lnTo>
                  <a:lnTo>
                    <a:pt x="806" y="239"/>
                  </a:lnTo>
                  <a:lnTo>
                    <a:pt x="804" y="239"/>
                  </a:lnTo>
                  <a:lnTo>
                    <a:pt x="804" y="240"/>
                  </a:lnTo>
                  <a:lnTo>
                    <a:pt x="803" y="240"/>
                  </a:lnTo>
                  <a:lnTo>
                    <a:pt x="801" y="242"/>
                  </a:lnTo>
                  <a:lnTo>
                    <a:pt x="799" y="242"/>
                  </a:lnTo>
                  <a:lnTo>
                    <a:pt x="798" y="242"/>
                  </a:lnTo>
                  <a:lnTo>
                    <a:pt x="796" y="242"/>
                  </a:lnTo>
                  <a:lnTo>
                    <a:pt x="795" y="244"/>
                  </a:lnTo>
                  <a:lnTo>
                    <a:pt x="793" y="244"/>
                  </a:lnTo>
                  <a:lnTo>
                    <a:pt x="792" y="244"/>
                  </a:lnTo>
                  <a:lnTo>
                    <a:pt x="792" y="245"/>
                  </a:lnTo>
                  <a:lnTo>
                    <a:pt x="790" y="247"/>
                  </a:lnTo>
                  <a:lnTo>
                    <a:pt x="790" y="248"/>
                  </a:lnTo>
                  <a:lnTo>
                    <a:pt x="789" y="248"/>
                  </a:lnTo>
                  <a:lnTo>
                    <a:pt x="789" y="247"/>
                  </a:lnTo>
                  <a:lnTo>
                    <a:pt x="790" y="245"/>
                  </a:lnTo>
                  <a:lnTo>
                    <a:pt x="789" y="245"/>
                  </a:lnTo>
                  <a:lnTo>
                    <a:pt x="787" y="245"/>
                  </a:lnTo>
                  <a:lnTo>
                    <a:pt x="787" y="247"/>
                  </a:lnTo>
                  <a:lnTo>
                    <a:pt x="789" y="247"/>
                  </a:lnTo>
                  <a:lnTo>
                    <a:pt x="786" y="248"/>
                  </a:lnTo>
                  <a:lnTo>
                    <a:pt x="784" y="248"/>
                  </a:lnTo>
                  <a:lnTo>
                    <a:pt x="783" y="248"/>
                  </a:lnTo>
                  <a:lnTo>
                    <a:pt x="783" y="250"/>
                  </a:lnTo>
                  <a:lnTo>
                    <a:pt x="781" y="250"/>
                  </a:lnTo>
                  <a:lnTo>
                    <a:pt x="780" y="250"/>
                  </a:lnTo>
                  <a:lnTo>
                    <a:pt x="780" y="248"/>
                  </a:lnTo>
                  <a:lnTo>
                    <a:pt x="781" y="248"/>
                  </a:lnTo>
                  <a:lnTo>
                    <a:pt x="783" y="247"/>
                  </a:lnTo>
                  <a:lnTo>
                    <a:pt x="781" y="247"/>
                  </a:lnTo>
                  <a:lnTo>
                    <a:pt x="780" y="248"/>
                  </a:lnTo>
                  <a:lnTo>
                    <a:pt x="778" y="250"/>
                  </a:lnTo>
                  <a:lnTo>
                    <a:pt x="780" y="250"/>
                  </a:lnTo>
                  <a:lnTo>
                    <a:pt x="780" y="251"/>
                  </a:lnTo>
                  <a:lnTo>
                    <a:pt x="778" y="251"/>
                  </a:lnTo>
                  <a:lnTo>
                    <a:pt x="777" y="251"/>
                  </a:lnTo>
                  <a:lnTo>
                    <a:pt x="777" y="250"/>
                  </a:lnTo>
                  <a:lnTo>
                    <a:pt x="775" y="251"/>
                  </a:lnTo>
                  <a:lnTo>
                    <a:pt x="774" y="251"/>
                  </a:lnTo>
                  <a:lnTo>
                    <a:pt x="775" y="250"/>
                  </a:lnTo>
                  <a:lnTo>
                    <a:pt x="772" y="250"/>
                  </a:lnTo>
                  <a:lnTo>
                    <a:pt x="772" y="251"/>
                  </a:lnTo>
                  <a:lnTo>
                    <a:pt x="771" y="253"/>
                  </a:lnTo>
                  <a:lnTo>
                    <a:pt x="769" y="253"/>
                  </a:lnTo>
                  <a:lnTo>
                    <a:pt x="768" y="253"/>
                  </a:lnTo>
                  <a:lnTo>
                    <a:pt x="766" y="254"/>
                  </a:lnTo>
                  <a:lnTo>
                    <a:pt x="765" y="254"/>
                  </a:lnTo>
                  <a:lnTo>
                    <a:pt x="763" y="256"/>
                  </a:lnTo>
                  <a:lnTo>
                    <a:pt x="762" y="256"/>
                  </a:lnTo>
                  <a:lnTo>
                    <a:pt x="762" y="257"/>
                  </a:lnTo>
                  <a:lnTo>
                    <a:pt x="760" y="257"/>
                  </a:lnTo>
                  <a:lnTo>
                    <a:pt x="759" y="257"/>
                  </a:lnTo>
                  <a:lnTo>
                    <a:pt x="759" y="256"/>
                  </a:lnTo>
                  <a:lnTo>
                    <a:pt x="757" y="256"/>
                  </a:lnTo>
                  <a:lnTo>
                    <a:pt x="757" y="257"/>
                  </a:lnTo>
                  <a:lnTo>
                    <a:pt x="756" y="257"/>
                  </a:lnTo>
                  <a:lnTo>
                    <a:pt x="754" y="257"/>
                  </a:lnTo>
                  <a:lnTo>
                    <a:pt x="753" y="257"/>
                  </a:lnTo>
                  <a:lnTo>
                    <a:pt x="750" y="257"/>
                  </a:lnTo>
                  <a:lnTo>
                    <a:pt x="750" y="259"/>
                  </a:lnTo>
                  <a:lnTo>
                    <a:pt x="748" y="259"/>
                  </a:lnTo>
                  <a:lnTo>
                    <a:pt x="745" y="259"/>
                  </a:lnTo>
                  <a:lnTo>
                    <a:pt x="745" y="257"/>
                  </a:lnTo>
                  <a:lnTo>
                    <a:pt x="743" y="257"/>
                  </a:lnTo>
                  <a:lnTo>
                    <a:pt x="743" y="256"/>
                  </a:lnTo>
                  <a:lnTo>
                    <a:pt x="745" y="256"/>
                  </a:lnTo>
                  <a:lnTo>
                    <a:pt x="745" y="254"/>
                  </a:lnTo>
                  <a:lnTo>
                    <a:pt x="746" y="254"/>
                  </a:lnTo>
                  <a:lnTo>
                    <a:pt x="748" y="254"/>
                  </a:lnTo>
                  <a:lnTo>
                    <a:pt x="748" y="253"/>
                  </a:lnTo>
                  <a:lnTo>
                    <a:pt x="750" y="253"/>
                  </a:lnTo>
                  <a:lnTo>
                    <a:pt x="751" y="253"/>
                  </a:lnTo>
                  <a:lnTo>
                    <a:pt x="753" y="253"/>
                  </a:lnTo>
                  <a:lnTo>
                    <a:pt x="754" y="251"/>
                  </a:lnTo>
                  <a:lnTo>
                    <a:pt x="756" y="253"/>
                  </a:lnTo>
                  <a:lnTo>
                    <a:pt x="757" y="253"/>
                  </a:lnTo>
                  <a:lnTo>
                    <a:pt x="757" y="251"/>
                  </a:lnTo>
                  <a:lnTo>
                    <a:pt x="759" y="251"/>
                  </a:lnTo>
                  <a:lnTo>
                    <a:pt x="760" y="250"/>
                  </a:lnTo>
                  <a:lnTo>
                    <a:pt x="762" y="250"/>
                  </a:lnTo>
                  <a:lnTo>
                    <a:pt x="763" y="250"/>
                  </a:lnTo>
                  <a:lnTo>
                    <a:pt x="765" y="250"/>
                  </a:lnTo>
                  <a:lnTo>
                    <a:pt x="765" y="248"/>
                  </a:lnTo>
                  <a:lnTo>
                    <a:pt x="766" y="248"/>
                  </a:lnTo>
                  <a:lnTo>
                    <a:pt x="768" y="248"/>
                  </a:lnTo>
                  <a:lnTo>
                    <a:pt x="768" y="247"/>
                  </a:lnTo>
                  <a:lnTo>
                    <a:pt x="769" y="247"/>
                  </a:lnTo>
                  <a:lnTo>
                    <a:pt x="772" y="245"/>
                  </a:lnTo>
                  <a:lnTo>
                    <a:pt x="771" y="245"/>
                  </a:lnTo>
                  <a:lnTo>
                    <a:pt x="769" y="245"/>
                  </a:lnTo>
                  <a:lnTo>
                    <a:pt x="768" y="245"/>
                  </a:lnTo>
                  <a:lnTo>
                    <a:pt x="768" y="247"/>
                  </a:lnTo>
                  <a:lnTo>
                    <a:pt x="763" y="248"/>
                  </a:lnTo>
                  <a:lnTo>
                    <a:pt x="762" y="248"/>
                  </a:lnTo>
                  <a:lnTo>
                    <a:pt x="760" y="248"/>
                  </a:lnTo>
                  <a:lnTo>
                    <a:pt x="760" y="250"/>
                  </a:lnTo>
                  <a:lnTo>
                    <a:pt x="757" y="248"/>
                  </a:lnTo>
                  <a:lnTo>
                    <a:pt x="756" y="247"/>
                  </a:lnTo>
                  <a:lnTo>
                    <a:pt x="757" y="245"/>
                  </a:lnTo>
                  <a:lnTo>
                    <a:pt x="759" y="245"/>
                  </a:lnTo>
                  <a:lnTo>
                    <a:pt x="759" y="244"/>
                  </a:lnTo>
                  <a:lnTo>
                    <a:pt x="765" y="240"/>
                  </a:lnTo>
                  <a:lnTo>
                    <a:pt x="766" y="239"/>
                  </a:lnTo>
                  <a:lnTo>
                    <a:pt x="774" y="236"/>
                  </a:lnTo>
                  <a:lnTo>
                    <a:pt x="775" y="236"/>
                  </a:lnTo>
                  <a:lnTo>
                    <a:pt x="777" y="234"/>
                  </a:lnTo>
                  <a:lnTo>
                    <a:pt x="778" y="233"/>
                  </a:lnTo>
                  <a:lnTo>
                    <a:pt x="780" y="233"/>
                  </a:lnTo>
                  <a:lnTo>
                    <a:pt x="781" y="233"/>
                  </a:lnTo>
                  <a:lnTo>
                    <a:pt x="781" y="231"/>
                  </a:lnTo>
                  <a:lnTo>
                    <a:pt x="784" y="230"/>
                  </a:lnTo>
                  <a:lnTo>
                    <a:pt x="784" y="228"/>
                  </a:lnTo>
                  <a:lnTo>
                    <a:pt x="786" y="228"/>
                  </a:lnTo>
                  <a:lnTo>
                    <a:pt x="786" y="227"/>
                  </a:lnTo>
                  <a:lnTo>
                    <a:pt x="786" y="225"/>
                  </a:lnTo>
                  <a:lnTo>
                    <a:pt x="787" y="225"/>
                  </a:lnTo>
                  <a:lnTo>
                    <a:pt x="787" y="224"/>
                  </a:lnTo>
                  <a:lnTo>
                    <a:pt x="789" y="224"/>
                  </a:lnTo>
                  <a:lnTo>
                    <a:pt x="790" y="224"/>
                  </a:lnTo>
                  <a:lnTo>
                    <a:pt x="792" y="224"/>
                  </a:lnTo>
                  <a:lnTo>
                    <a:pt x="795" y="224"/>
                  </a:lnTo>
                  <a:lnTo>
                    <a:pt x="796" y="222"/>
                  </a:lnTo>
                  <a:lnTo>
                    <a:pt x="803" y="221"/>
                  </a:lnTo>
                  <a:lnTo>
                    <a:pt x="807" y="219"/>
                  </a:lnTo>
                  <a:lnTo>
                    <a:pt x="812" y="218"/>
                  </a:lnTo>
                  <a:lnTo>
                    <a:pt x="813" y="218"/>
                  </a:lnTo>
                  <a:lnTo>
                    <a:pt x="812" y="219"/>
                  </a:lnTo>
                  <a:lnTo>
                    <a:pt x="813" y="221"/>
                  </a:lnTo>
                  <a:lnTo>
                    <a:pt x="815" y="221"/>
                  </a:lnTo>
                  <a:lnTo>
                    <a:pt x="816" y="221"/>
                  </a:lnTo>
                  <a:lnTo>
                    <a:pt x="818" y="219"/>
                  </a:lnTo>
                  <a:lnTo>
                    <a:pt x="819" y="219"/>
                  </a:lnTo>
                  <a:lnTo>
                    <a:pt x="822" y="219"/>
                  </a:lnTo>
                  <a:lnTo>
                    <a:pt x="824" y="219"/>
                  </a:lnTo>
                  <a:lnTo>
                    <a:pt x="824" y="221"/>
                  </a:lnTo>
                  <a:lnTo>
                    <a:pt x="825" y="221"/>
                  </a:lnTo>
                  <a:lnTo>
                    <a:pt x="827" y="221"/>
                  </a:lnTo>
                  <a:lnTo>
                    <a:pt x="828" y="221"/>
                  </a:lnTo>
                  <a:lnTo>
                    <a:pt x="831" y="221"/>
                  </a:lnTo>
                  <a:lnTo>
                    <a:pt x="831" y="222"/>
                  </a:lnTo>
                  <a:lnTo>
                    <a:pt x="833" y="221"/>
                  </a:lnTo>
                  <a:lnTo>
                    <a:pt x="831" y="219"/>
                  </a:lnTo>
                  <a:lnTo>
                    <a:pt x="828" y="221"/>
                  </a:lnTo>
                  <a:lnTo>
                    <a:pt x="828" y="219"/>
                  </a:lnTo>
                  <a:lnTo>
                    <a:pt x="827" y="219"/>
                  </a:lnTo>
                  <a:lnTo>
                    <a:pt x="825" y="219"/>
                  </a:lnTo>
                  <a:lnTo>
                    <a:pt x="824" y="218"/>
                  </a:lnTo>
                  <a:lnTo>
                    <a:pt x="824" y="216"/>
                  </a:lnTo>
                  <a:lnTo>
                    <a:pt x="822" y="215"/>
                  </a:lnTo>
                  <a:lnTo>
                    <a:pt x="824" y="215"/>
                  </a:lnTo>
                  <a:lnTo>
                    <a:pt x="825" y="215"/>
                  </a:lnTo>
                  <a:lnTo>
                    <a:pt x="825" y="213"/>
                  </a:lnTo>
                  <a:lnTo>
                    <a:pt x="819" y="213"/>
                  </a:lnTo>
                  <a:lnTo>
                    <a:pt x="818" y="213"/>
                  </a:lnTo>
                  <a:lnTo>
                    <a:pt x="816" y="213"/>
                  </a:lnTo>
                  <a:lnTo>
                    <a:pt x="816" y="212"/>
                  </a:lnTo>
                  <a:lnTo>
                    <a:pt x="815" y="212"/>
                  </a:lnTo>
                  <a:lnTo>
                    <a:pt x="813" y="213"/>
                  </a:lnTo>
                  <a:lnTo>
                    <a:pt x="812" y="213"/>
                  </a:lnTo>
                  <a:lnTo>
                    <a:pt x="809" y="215"/>
                  </a:lnTo>
                  <a:lnTo>
                    <a:pt x="807" y="215"/>
                  </a:lnTo>
                  <a:lnTo>
                    <a:pt x="806" y="215"/>
                  </a:lnTo>
                  <a:lnTo>
                    <a:pt x="804" y="215"/>
                  </a:lnTo>
                  <a:lnTo>
                    <a:pt x="801" y="216"/>
                  </a:lnTo>
                  <a:lnTo>
                    <a:pt x="801" y="218"/>
                  </a:lnTo>
                  <a:lnTo>
                    <a:pt x="799" y="218"/>
                  </a:lnTo>
                  <a:lnTo>
                    <a:pt x="798" y="218"/>
                  </a:lnTo>
                  <a:lnTo>
                    <a:pt x="796" y="218"/>
                  </a:lnTo>
                  <a:lnTo>
                    <a:pt x="795" y="218"/>
                  </a:lnTo>
                  <a:lnTo>
                    <a:pt x="793" y="218"/>
                  </a:lnTo>
                  <a:lnTo>
                    <a:pt x="792" y="219"/>
                  </a:lnTo>
                  <a:lnTo>
                    <a:pt x="790" y="219"/>
                  </a:lnTo>
                  <a:lnTo>
                    <a:pt x="789" y="219"/>
                  </a:lnTo>
                  <a:lnTo>
                    <a:pt x="787" y="221"/>
                  </a:lnTo>
                  <a:lnTo>
                    <a:pt x="786" y="221"/>
                  </a:lnTo>
                  <a:lnTo>
                    <a:pt x="784" y="222"/>
                  </a:lnTo>
                  <a:lnTo>
                    <a:pt x="783" y="222"/>
                  </a:lnTo>
                  <a:lnTo>
                    <a:pt x="783" y="224"/>
                  </a:lnTo>
                  <a:lnTo>
                    <a:pt x="783" y="225"/>
                  </a:lnTo>
                  <a:lnTo>
                    <a:pt x="781" y="225"/>
                  </a:lnTo>
                  <a:lnTo>
                    <a:pt x="781" y="224"/>
                  </a:lnTo>
                  <a:lnTo>
                    <a:pt x="780" y="224"/>
                  </a:lnTo>
                  <a:lnTo>
                    <a:pt x="778" y="225"/>
                  </a:lnTo>
                  <a:lnTo>
                    <a:pt x="777" y="225"/>
                  </a:lnTo>
                  <a:lnTo>
                    <a:pt x="775" y="225"/>
                  </a:lnTo>
                  <a:lnTo>
                    <a:pt x="775" y="227"/>
                  </a:lnTo>
                  <a:lnTo>
                    <a:pt x="774" y="227"/>
                  </a:lnTo>
                  <a:lnTo>
                    <a:pt x="772" y="227"/>
                  </a:lnTo>
                  <a:lnTo>
                    <a:pt x="771" y="228"/>
                  </a:lnTo>
                  <a:lnTo>
                    <a:pt x="769" y="228"/>
                  </a:lnTo>
                  <a:lnTo>
                    <a:pt x="768" y="230"/>
                  </a:lnTo>
                  <a:lnTo>
                    <a:pt x="766" y="230"/>
                  </a:lnTo>
                  <a:lnTo>
                    <a:pt x="765" y="230"/>
                  </a:lnTo>
                  <a:lnTo>
                    <a:pt x="765" y="231"/>
                  </a:lnTo>
                  <a:lnTo>
                    <a:pt x="766" y="231"/>
                  </a:lnTo>
                  <a:lnTo>
                    <a:pt x="763" y="233"/>
                  </a:lnTo>
                  <a:lnTo>
                    <a:pt x="762" y="233"/>
                  </a:lnTo>
                  <a:lnTo>
                    <a:pt x="760" y="234"/>
                  </a:lnTo>
                  <a:lnTo>
                    <a:pt x="759" y="234"/>
                  </a:lnTo>
                  <a:lnTo>
                    <a:pt x="757" y="234"/>
                  </a:lnTo>
                  <a:lnTo>
                    <a:pt x="756" y="236"/>
                  </a:lnTo>
                  <a:lnTo>
                    <a:pt x="754" y="236"/>
                  </a:lnTo>
                  <a:lnTo>
                    <a:pt x="754" y="234"/>
                  </a:lnTo>
                  <a:lnTo>
                    <a:pt x="753" y="236"/>
                  </a:lnTo>
                  <a:lnTo>
                    <a:pt x="751" y="234"/>
                  </a:lnTo>
                  <a:lnTo>
                    <a:pt x="753" y="234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0" y="234"/>
                  </a:lnTo>
                  <a:lnTo>
                    <a:pt x="750" y="236"/>
                  </a:lnTo>
                  <a:lnTo>
                    <a:pt x="751" y="236"/>
                  </a:lnTo>
                  <a:lnTo>
                    <a:pt x="751" y="237"/>
                  </a:lnTo>
                  <a:lnTo>
                    <a:pt x="753" y="237"/>
                  </a:lnTo>
                  <a:lnTo>
                    <a:pt x="753" y="239"/>
                  </a:lnTo>
                  <a:lnTo>
                    <a:pt x="751" y="239"/>
                  </a:lnTo>
                  <a:lnTo>
                    <a:pt x="751" y="240"/>
                  </a:lnTo>
                  <a:lnTo>
                    <a:pt x="750" y="240"/>
                  </a:lnTo>
                  <a:lnTo>
                    <a:pt x="748" y="240"/>
                  </a:lnTo>
                  <a:lnTo>
                    <a:pt x="746" y="242"/>
                  </a:lnTo>
                  <a:lnTo>
                    <a:pt x="745" y="242"/>
                  </a:lnTo>
                  <a:lnTo>
                    <a:pt x="743" y="244"/>
                  </a:lnTo>
                  <a:lnTo>
                    <a:pt x="742" y="244"/>
                  </a:lnTo>
                  <a:lnTo>
                    <a:pt x="740" y="244"/>
                  </a:lnTo>
                  <a:lnTo>
                    <a:pt x="739" y="244"/>
                  </a:lnTo>
                  <a:lnTo>
                    <a:pt x="739" y="245"/>
                  </a:lnTo>
                  <a:lnTo>
                    <a:pt x="737" y="245"/>
                  </a:lnTo>
                  <a:lnTo>
                    <a:pt x="737" y="244"/>
                  </a:lnTo>
                  <a:lnTo>
                    <a:pt x="736" y="244"/>
                  </a:lnTo>
                  <a:lnTo>
                    <a:pt x="736" y="245"/>
                  </a:lnTo>
                  <a:lnTo>
                    <a:pt x="737" y="245"/>
                  </a:lnTo>
                  <a:lnTo>
                    <a:pt x="736" y="247"/>
                  </a:lnTo>
                  <a:lnTo>
                    <a:pt x="734" y="247"/>
                  </a:lnTo>
                  <a:lnTo>
                    <a:pt x="733" y="248"/>
                  </a:lnTo>
                  <a:lnTo>
                    <a:pt x="731" y="248"/>
                  </a:lnTo>
                  <a:lnTo>
                    <a:pt x="730" y="248"/>
                  </a:lnTo>
                  <a:lnTo>
                    <a:pt x="728" y="248"/>
                  </a:lnTo>
                  <a:lnTo>
                    <a:pt x="730" y="247"/>
                  </a:lnTo>
                  <a:lnTo>
                    <a:pt x="728" y="247"/>
                  </a:lnTo>
                  <a:lnTo>
                    <a:pt x="727" y="248"/>
                  </a:lnTo>
                  <a:lnTo>
                    <a:pt x="725" y="248"/>
                  </a:lnTo>
                  <a:lnTo>
                    <a:pt x="724" y="248"/>
                  </a:lnTo>
                  <a:lnTo>
                    <a:pt x="724" y="250"/>
                  </a:lnTo>
                  <a:lnTo>
                    <a:pt x="722" y="250"/>
                  </a:lnTo>
                  <a:lnTo>
                    <a:pt x="719" y="251"/>
                  </a:lnTo>
                  <a:lnTo>
                    <a:pt x="719" y="250"/>
                  </a:lnTo>
                  <a:lnTo>
                    <a:pt x="716" y="250"/>
                  </a:lnTo>
                  <a:lnTo>
                    <a:pt x="716" y="251"/>
                  </a:lnTo>
                  <a:lnTo>
                    <a:pt x="716" y="253"/>
                  </a:lnTo>
                  <a:lnTo>
                    <a:pt x="715" y="253"/>
                  </a:lnTo>
                  <a:lnTo>
                    <a:pt x="713" y="253"/>
                  </a:lnTo>
                  <a:lnTo>
                    <a:pt x="712" y="253"/>
                  </a:lnTo>
                  <a:lnTo>
                    <a:pt x="712" y="254"/>
                  </a:lnTo>
                  <a:lnTo>
                    <a:pt x="710" y="254"/>
                  </a:lnTo>
                  <a:lnTo>
                    <a:pt x="709" y="256"/>
                  </a:lnTo>
                  <a:lnTo>
                    <a:pt x="706" y="256"/>
                  </a:lnTo>
                  <a:lnTo>
                    <a:pt x="704" y="256"/>
                  </a:lnTo>
                  <a:lnTo>
                    <a:pt x="704" y="257"/>
                  </a:lnTo>
                  <a:lnTo>
                    <a:pt x="703" y="259"/>
                  </a:lnTo>
                  <a:lnTo>
                    <a:pt x="701" y="259"/>
                  </a:lnTo>
                  <a:lnTo>
                    <a:pt x="700" y="259"/>
                  </a:lnTo>
                  <a:lnTo>
                    <a:pt x="700" y="260"/>
                  </a:lnTo>
                  <a:lnTo>
                    <a:pt x="698" y="260"/>
                  </a:lnTo>
                  <a:lnTo>
                    <a:pt x="698" y="262"/>
                  </a:lnTo>
                  <a:lnTo>
                    <a:pt x="700" y="262"/>
                  </a:lnTo>
                  <a:lnTo>
                    <a:pt x="701" y="260"/>
                  </a:lnTo>
                  <a:lnTo>
                    <a:pt x="703" y="260"/>
                  </a:lnTo>
                  <a:lnTo>
                    <a:pt x="704" y="262"/>
                  </a:lnTo>
                  <a:lnTo>
                    <a:pt x="706" y="260"/>
                  </a:lnTo>
                  <a:lnTo>
                    <a:pt x="707" y="262"/>
                  </a:lnTo>
                  <a:lnTo>
                    <a:pt x="707" y="263"/>
                  </a:lnTo>
                  <a:lnTo>
                    <a:pt x="709" y="263"/>
                  </a:lnTo>
                  <a:lnTo>
                    <a:pt x="710" y="263"/>
                  </a:lnTo>
                  <a:lnTo>
                    <a:pt x="710" y="265"/>
                  </a:lnTo>
                  <a:lnTo>
                    <a:pt x="709" y="266"/>
                  </a:lnTo>
                  <a:lnTo>
                    <a:pt x="707" y="266"/>
                  </a:lnTo>
                  <a:lnTo>
                    <a:pt x="706" y="269"/>
                  </a:lnTo>
                  <a:lnTo>
                    <a:pt x="704" y="269"/>
                  </a:lnTo>
                  <a:lnTo>
                    <a:pt x="703" y="269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2"/>
                  </a:lnTo>
                  <a:lnTo>
                    <a:pt x="698" y="272"/>
                  </a:lnTo>
                  <a:lnTo>
                    <a:pt x="697" y="272"/>
                  </a:lnTo>
                  <a:lnTo>
                    <a:pt x="695" y="272"/>
                  </a:lnTo>
                  <a:lnTo>
                    <a:pt x="693" y="272"/>
                  </a:lnTo>
                  <a:lnTo>
                    <a:pt x="692" y="272"/>
                  </a:lnTo>
                  <a:lnTo>
                    <a:pt x="692" y="274"/>
                  </a:lnTo>
                  <a:lnTo>
                    <a:pt x="690" y="274"/>
                  </a:lnTo>
                  <a:lnTo>
                    <a:pt x="690" y="275"/>
                  </a:lnTo>
                  <a:lnTo>
                    <a:pt x="689" y="275"/>
                  </a:lnTo>
                  <a:lnTo>
                    <a:pt x="687" y="275"/>
                  </a:lnTo>
                  <a:lnTo>
                    <a:pt x="686" y="275"/>
                  </a:lnTo>
                  <a:lnTo>
                    <a:pt x="686" y="277"/>
                  </a:lnTo>
                  <a:lnTo>
                    <a:pt x="684" y="278"/>
                  </a:lnTo>
                  <a:lnTo>
                    <a:pt x="683" y="278"/>
                  </a:lnTo>
                  <a:lnTo>
                    <a:pt x="681" y="278"/>
                  </a:lnTo>
                  <a:lnTo>
                    <a:pt x="681" y="280"/>
                  </a:lnTo>
                  <a:lnTo>
                    <a:pt x="680" y="280"/>
                  </a:lnTo>
                  <a:lnTo>
                    <a:pt x="680" y="278"/>
                  </a:lnTo>
                  <a:lnTo>
                    <a:pt x="678" y="278"/>
                  </a:lnTo>
                  <a:lnTo>
                    <a:pt x="678" y="280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5" y="283"/>
                  </a:lnTo>
                  <a:lnTo>
                    <a:pt x="674" y="283"/>
                  </a:lnTo>
                  <a:lnTo>
                    <a:pt x="672" y="284"/>
                  </a:lnTo>
                  <a:lnTo>
                    <a:pt x="672" y="283"/>
                  </a:lnTo>
                  <a:lnTo>
                    <a:pt x="671" y="283"/>
                  </a:lnTo>
                  <a:lnTo>
                    <a:pt x="671" y="284"/>
                  </a:lnTo>
                  <a:lnTo>
                    <a:pt x="669" y="284"/>
                  </a:lnTo>
                  <a:lnTo>
                    <a:pt x="669" y="283"/>
                  </a:lnTo>
                  <a:lnTo>
                    <a:pt x="668" y="283"/>
                  </a:lnTo>
                  <a:lnTo>
                    <a:pt x="669" y="284"/>
                  </a:lnTo>
                  <a:lnTo>
                    <a:pt x="668" y="284"/>
                  </a:lnTo>
                  <a:lnTo>
                    <a:pt x="668" y="286"/>
                  </a:lnTo>
                  <a:lnTo>
                    <a:pt x="666" y="286"/>
                  </a:lnTo>
                  <a:lnTo>
                    <a:pt x="666" y="284"/>
                  </a:lnTo>
                  <a:lnTo>
                    <a:pt x="665" y="284"/>
                  </a:lnTo>
                  <a:lnTo>
                    <a:pt x="665" y="286"/>
                  </a:lnTo>
                  <a:lnTo>
                    <a:pt x="663" y="286"/>
                  </a:lnTo>
                  <a:lnTo>
                    <a:pt x="662" y="286"/>
                  </a:lnTo>
                  <a:lnTo>
                    <a:pt x="660" y="286"/>
                  </a:lnTo>
                  <a:lnTo>
                    <a:pt x="659" y="286"/>
                  </a:lnTo>
                  <a:lnTo>
                    <a:pt x="657" y="286"/>
                  </a:lnTo>
                  <a:lnTo>
                    <a:pt x="657" y="287"/>
                  </a:lnTo>
                  <a:lnTo>
                    <a:pt x="656" y="287"/>
                  </a:lnTo>
                  <a:lnTo>
                    <a:pt x="656" y="289"/>
                  </a:lnTo>
                  <a:lnTo>
                    <a:pt x="654" y="289"/>
                  </a:lnTo>
                  <a:lnTo>
                    <a:pt x="651" y="289"/>
                  </a:lnTo>
                  <a:lnTo>
                    <a:pt x="651" y="290"/>
                  </a:lnTo>
                  <a:lnTo>
                    <a:pt x="650" y="290"/>
                  </a:lnTo>
                  <a:lnTo>
                    <a:pt x="648" y="290"/>
                  </a:lnTo>
                  <a:lnTo>
                    <a:pt x="648" y="292"/>
                  </a:lnTo>
                  <a:lnTo>
                    <a:pt x="647" y="292"/>
                  </a:lnTo>
                  <a:lnTo>
                    <a:pt x="645" y="292"/>
                  </a:lnTo>
                  <a:lnTo>
                    <a:pt x="645" y="290"/>
                  </a:lnTo>
                  <a:lnTo>
                    <a:pt x="644" y="290"/>
                  </a:lnTo>
                  <a:lnTo>
                    <a:pt x="642" y="292"/>
                  </a:lnTo>
                  <a:lnTo>
                    <a:pt x="640" y="292"/>
                  </a:lnTo>
                  <a:lnTo>
                    <a:pt x="642" y="293"/>
                  </a:lnTo>
                  <a:lnTo>
                    <a:pt x="640" y="293"/>
                  </a:lnTo>
                  <a:lnTo>
                    <a:pt x="639" y="293"/>
                  </a:lnTo>
                  <a:lnTo>
                    <a:pt x="637" y="293"/>
                  </a:lnTo>
                  <a:lnTo>
                    <a:pt x="637" y="295"/>
                  </a:lnTo>
                  <a:lnTo>
                    <a:pt x="636" y="295"/>
                  </a:lnTo>
                  <a:lnTo>
                    <a:pt x="636" y="297"/>
                  </a:lnTo>
                  <a:lnTo>
                    <a:pt x="634" y="297"/>
                  </a:lnTo>
                  <a:lnTo>
                    <a:pt x="633" y="297"/>
                  </a:lnTo>
                  <a:lnTo>
                    <a:pt x="631" y="297"/>
                  </a:lnTo>
                  <a:lnTo>
                    <a:pt x="631" y="295"/>
                  </a:lnTo>
                  <a:lnTo>
                    <a:pt x="630" y="297"/>
                  </a:lnTo>
                  <a:lnTo>
                    <a:pt x="628" y="298"/>
                  </a:lnTo>
                  <a:lnTo>
                    <a:pt x="627" y="298"/>
                  </a:lnTo>
                  <a:lnTo>
                    <a:pt x="625" y="298"/>
                  </a:lnTo>
                  <a:lnTo>
                    <a:pt x="624" y="298"/>
                  </a:lnTo>
                  <a:lnTo>
                    <a:pt x="622" y="300"/>
                  </a:lnTo>
                  <a:lnTo>
                    <a:pt x="618" y="301"/>
                  </a:lnTo>
                  <a:lnTo>
                    <a:pt x="616" y="301"/>
                  </a:lnTo>
                  <a:lnTo>
                    <a:pt x="615" y="301"/>
                  </a:lnTo>
                  <a:lnTo>
                    <a:pt x="615" y="303"/>
                  </a:lnTo>
                  <a:lnTo>
                    <a:pt x="618" y="301"/>
                  </a:lnTo>
                  <a:lnTo>
                    <a:pt x="619" y="301"/>
                  </a:lnTo>
                  <a:lnTo>
                    <a:pt x="619" y="303"/>
                  </a:lnTo>
                  <a:lnTo>
                    <a:pt x="618" y="303"/>
                  </a:lnTo>
                  <a:lnTo>
                    <a:pt x="616" y="303"/>
                  </a:lnTo>
                  <a:lnTo>
                    <a:pt x="615" y="304"/>
                  </a:lnTo>
                  <a:lnTo>
                    <a:pt x="616" y="304"/>
                  </a:lnTo>
                  <a:lnTo>
                    <a:pt x="615" y="306"/>
                  </a:lnTo>
                  <a:lnTo>
                    <a:pt x="612" y="306"/>
                  </a:lnTo>
                  <a:lnTo>
                    <a:pt x="610" y="306"/>
                  </a:lnTo>
                  <a:lnTo>
                    <a:pt x="609" y="307"/>
                  </a:lnTo>
                  <a:lnTo>
                    <a:pt x="607" y="307"/>
                  </a:lnTo>
                  <a:lnTo>
                    <a:pt x="607" y="309"/>
                  </a:lnTo>
                  <a:lnTo>
                    <a:pt x="606" y="309"/>
                  </a:lnTo>
                  <a:lnTo>
                    <a:pt x="604" y="309"/>
                  </a:lnTo>
                  <a:lnTo>
                    <a:pt x="604" y="307"/>
                  </a:lnTo>
                  <a:lnTo>
                    <a:pt x="603" y="307"/>
                  </a:lnTo>
                  <a:lnTo>
                    <a:pt x="603" y="309"/>
                  </a:lnTo>
                  <a:lnTo>
                    <a:pt x="601" y="310"/>
                  </a:lnTo>
                  <a:lnTo>
                    <a:pt x="600" y="310"/>
                  </a:lnTo>
                  <a:lnTo>
                    <a:pt x="600" y="309"/>
                  </a:lnTo>
                  <a:lnTo>
                    <a:pt x="598" y="309"/>
                  </a:lnTo>
                  <a:lnTo>
                    <a:pt x="598" y="310"/>
                  </a:lnTo>
                  <a:lnTo>
                    <a:pt x="597" y="310"/>
                  </a:lnTo>
                  <a:lnTo>
                    <a:pt x="595" y="310"/>
                  </a:lnTo>
                  <a:lnTo>
                    <a:pt x="595" y="312"/>
                  </a:lnTo>
                  <a:lnTo>
                    <a:pt x="594" y="312"/>
                  </a:lnTo>
                  <a:lnTo>
                    <a:pt x="592" y="312"/>
                  </a:lnTo>
                  <a:lnTo>
                    <a:pt x="592" y="313"/>
                  </a:lnTo>
                  <a:lnTo>
                    <a:pt x="591" y="313"/>
                  </a:lnTo>
                  <a:lnTo>
                    <a:pt x="589" y="313"/>
                  </a:lnTo>
                  <a:lnTo>
                    <a:pt x="589" y="312"/>
                  </a:lnTo>
                  <a:lnTo>
                    <a:pt x="588" y="312"/>
                  </a:lnTo>
                  <a:lnTo>
                    <a:pt x="586" y="313"/>
                  </a:lnTo>
                  <a:lnTo>
                    <a:pt x="584" y="313"/>
                  </a:lnTo>
                  <a:lnTo>
                    <a:pt x="583" y="315"/>
                  </a:lnTo>
                  <a:lnTo>
                    <a:pt x="581" y="315"/>
                  </a:lnTo>
                  <a:lnTo>
                    <a:pt x="581" y="316"/>
                  </a:lnTo>
                  <a:lnTo>
                    <a:pt x="580" y="316"/>
                  </a:lnTo>
                  <a:lnTo>
                    <a:pt x="578" y="318"/>
                  </a:lnTo>
                  <a:lnTo>
                    <a:pt x="578" y="316"/>
                  </a:lnTo>
                  <a:lnTo>
                    <a:pt x="578" y="315"/>
                  </a:lnTo>
                  <a:lnTo>
                    <a:pt x="577" y="316"/>
                  </a:lnTo>
                  <a:lnTo>
                    <a:pt x="575" y="316"/>
                  </a:lnTo>
                  <a:lnTo>
                    <a:pt x="574" y="316"/>
                  </a:lnTo>
                  <a:lnTo>
                    <a:pt x="572" y="318"/>
                  </a:lnTo>
                  <a:lnTo>
                    <a:pt x="571" y="318"/>
                  </a:lnTo>
                  <a:lnTo>
                    <a:pt x="569" y="318"/>
                  </a:lnTo>
                  <a:lnTo>
                    <a:pt x="568" y="319"/>
                  </a:lnTo>
                  <a:lnTo>
                    <a:pt x="566" y="321"/>
                  </a:lnTo>
                  <a:lnTo>
                    <a:pt x="565" y="321"/>
                  </a:lnTo>
                  <a:lnTo>
                    <a:pt x="563" y="321"/>
                  </a:lnTo>
                  <a:lnTo>
                    <a:pt x="562" y="321"/>
                  </a:lnTo>
                  <a:lnTo>
                    <a:pt x="560" y="321"/>
                  </a:lnTo>
                  <a:lnTo>
                    <a:pt x="559" y="322"/>
                  </a:lnTo>
                  <a:lnTo>
                    <a:pt x="557" y="322"/>
                  </a:lnTo>
                  <a:lnTo>
                    <a:pt x="556" y="324"/>
                  </a:lnTo>
                  <a:lnTo>
                    <a:pt x="557" y="324"/>
                  </a:lnTo>
                  <a:lnTo>
                    <a:pt x="557" y="322"/>
                  </a:lnTo>
                  <a:lnTo>
                    <a:pt x="559" y="324"/>
                  </a:lnTo>
                  <a:lnTo>
                    <a:pt x="560" y="324"/>
                  </a:lnTo>
                  <a:lnTo>
                    <a:pt x="560" y="325"/>
                  </a:lnTo>
                  <a:lnTo>
                    <a:pt x="560" y="327"/>
                  </a:lnTo>
                  <a:lnTo>
                    <a:pt x="559" y="327"/>
                  </a:lnTo>
                  <a:lnTo>
                    <a:pt x="559" y="325"/>
                  </a:lnTo>
                  <a:lnTo>
                    <a:pt x="557" y="325"/>
                  </a:lnTo>
                  <a:lnTo>
                    <a:pt x="557" y="327"/>
                  </a:lnTo>
                  <a:lnTo>
                    <a:pt x="556" y="327"/>
                  </a:lnTo>
                  <a:lnTo>
                    <a:pt x="554" y="328"/>
                  </a:lnTo>
                  <a:lnTo>
                    <a:pt x="553" y="328"/>
                  </a:lnTo>
                  <a:lnTo>
                    <a:pt x="551" y="328"/>
                  </a:lnTo>
                  <a:lnTo>
                    <a:pt x="551" y="327"/>
                  </a:lnTo>
                  <a:lnTo>
                    <a:pt x="550" y="328"/>
                  </a:lnTo>
                  <a:lnTo>
                    <a:pt x="548" y="328"/>
                  </a:lnTo>
                  <a:lnTo>
                    <a:pt x="548" y="330"/>
                  </a:lnTo>
                  <a:lnTo>
                    <a:pt x="547" y="330"/>
                  </a:lnTo>
                  <a:lnTo>
                    <a:pt x="547" y="331"/>
                  </a:lnTo>
                  <a:lnTo>
                    <a:pt x="545" y="331"/>
                  </a:lnTo>
                  <a:lnTo>
                    <a:pt x="545" y="330"/>
                  </a:lnTo>
                  <a:lnTo>
                    <a:pt x="544" y="330"/>
                  </a:lnTo>
                  <a:lnTo>
                    <a:pt x="542" y="331"/>
                  </a:lnTo>
                  <a:lnTo>
                    <a:pt x="539" y="333"/>
                  </a:lnTo>
                  <a:lnTo>
                    <a:pt x="538" y="333"/>
                  </a:lnTo>
                  <a:lnTo>
                    <a:pt x="536" y="333"/>
                  </a:lnTo>
                  <a:lnTo>
                    <a:pt x="535" y="333"/>
                  </a:lnTo>
                  <a:lnTo>
                    <a:pt x="533" y="333"/>
                  </a:lnTo>
                  <a:lnTo>
                    <a:pt x="531" y="334"/>
                  </a:lnTo>
                  <a:lnTo>
                    <a:pt x="531" y="333"/>
                  </a:lnTo>
                  <a:lnTo>
                    <a:pt x="530" y="333"/>
                  </a:lnTo>
                  <a:lnTo>
                    <a:pt x="528" y="333"/>
                  </a:lnTo>
                  <a:lnTo>
                    <a:pt x="527" y="334"/>
                  </a:lnTo>
                  <a:lnTo>
                    <a:pt x="527" y="336"/>
                  </a:lnTo>
                  <a:lnTo>
                    <a:pt x="525" y="336"/>
                  </a:lnTo>
                  <a:lnTo>
                    <a:pt x="524" y="337"/>
                  </a:lnTo>
                  <a:lnTo>
                    <a:pt x="522" y="337"/>
                  </a:lnTo>
                  <a:lnTo>
                    <a:pt x="522" y="336"/>
                  </a:lnTo>
                  <a:lnTo>
                    <a:pt x="524" y="336"/>
                  </a:lnTo>
                  <a:lnTo>
                    <a:pt x="525" y="334"/>
                  </a:lnTo>
                  <a:lnTo>
                    <a:pt x="524" y="334"/>
                  </a:lnTo>
                  <a:lnTo>
                    <a:pt x="522" y="334"/>
                  </a:lnTo>
                  <a:lnTo>
                    <a:pt x="521" y="334"/>
                  </a:lnTo>
                  <a:lnTo>
                    <a:pt x="521" y="336"/>
                  </a:lnTo>
                  <a:lnTo>
                    <a:pt x="519" y="336"/>
                  </a:lnTo>
                  <a:lnTo>
                    <a:pt x="518" y="336"/>
                  </a:lnTo>
                  <a:lnTo>
                    <a:pt x="516" y="336"/>
                  </a:lnTo>
                  <a:lnTo>
                    <a:pt x="516" y="337"/>
                  </a:lnTo>
                  <a:lnTo>
                    <a:pt x="515" y="337"/>
                  </a:lnTo>
                  <a:lnTo>
                    <a:pt x="513" y="336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3" y="331"/>
                  </a:lnTo>
                  <a:lnTo>
                    <a:pt x="513" y="330"/>
                  </a:lnTo>
                  <a:lnTo>
                    <a:pt x="515" y="330"/>
                  </a:lnTo>
                  <a:lnTo>
                    <a:pt x="516" y="328"/>
                  </a:lnTo>
                  <a:lnTo>
                    <a:pt x="518" y="328"/>
                  </a:lnTo>
                  <a:lnTo>
                    <a:pt x="518" y="327"/>
                  </a:lnTo>
                  <a:lnTo>
                    <a:pt x="519" y="327"/>
                  </a:lnTo>
                  <a:lnTo>
                    <a:pt x="521" y="325"/>
                  </a:lnTo>
                  <a:lnTo>
                    <a:pt x="522" y="325"/>
                  </a:lnTo>
                  <a:lnTo>
                    <a:pt x="522" y="324"/>
                  </a:lnTo>
                  <a:lnTo>
                    <a:pt x="527" y="324"/>
                  </a:lnTo>
                  <a:lnTo>
                    <a:pt x="528" y="322"/>
                  </a:lnTo>
                  <a:lnTo>
                    <a:pt x="533" y="321"/>
                  </a:lnTo>
                  <a:lnTo>
                    <a:pt x="536" y="319"/>
                  </a:lnTo>
                  <a:lnTo>
                    <a:pt x="539" y="319"/>
                  </a:lnTo>
                  <a:lnTo>
                    <a:pt x="541" y="318"/>
                  </a:lnTo>
                  <a:lnTo>
                    <a:pt x="545" y="316"/>
                  </a:lnTo>
                  <a:lnTo>
                    <a:pt x="545" y="318"/>
                  </a:lnTo>
                  <a:lnTo>
                    <a:pt x="547" y="316"/>
                  </a:lnTo>
                  <a:lnTo>
                    <a:pt x="548" y="316"/>
                  </a:lnTo>
                  <a:lnTo>
                    <a:pt x="551" y="316"/>
                  </a:lnTo>
                  <a:lnTo>
                    <a:pt x="551" y="315"/>
                  </a:lnTo>
                  <a:lnTo>
                    <a:pt x="553" y="315"/>
                  </a:lnTo>
                  <a:lnTo>
                    <a:pt x="554" y="313"/>
                  </a:lnTo>
                  <a:lnTo>
                    <a:pt x="556" y="313"/>
                  </a:lnTo>
                  <a:lnTo>
                    <a:pt x="557" y="313"/>
                  </a:lnTo>
                  <a:lnTo>
                    <a:pt x="559" y="313"/>
                  </a:lnTo>
                  <a:lnTo>
                    <a:pt x="560" y="313"/>
                  </a:lnTo>
                  <a:lnTo>
                    <a:pt x="560" y="312"/>
                  </a:lnTo>
                  <a:lnTo>
                    <a:pt x="562" y="312"/>
                  </a:lnTo>
                  <a:lnTo>
                    <a:pt x="562" y="313"/>
                  </a:lnTo>
                  <a:lnTo>
                    <a:pt x="563" y="313"/>
                  </a:lnTo>
                  <a:lnTo>
                    <a:pt x="565" y="313"/>
                  </a:lnTo>
                  <a:lnTo>
                    <a:pt x="566" y="313"/>
                  </a:lnTo>
                  <a:lnTo>
                    <a:pt x="566" y="312"/>
                  </a:lnTo>
                  <a:lnTo>
                    <a:pt x="568" y="310"/>
                  </a:lnTo>
                  <a:lnTo>
                    <a:pt x="569" y="309"/>
                  </a:lnTo>
                  <a:lnTo>
                    <a:pt x="571" y="307"/>
                  </a:lnTo>
                  <a:lnTo>
                    <a:pt x="572" y="307"/>
                  </a:lnTo>
                  <a:lnTo>
                    <a:pt x="574" y="306"/>
                  </a:lnTo>
                  <a:lnTo>
                    <a:pt x="584" y="301"/>
                  </a:lnTo>
                  <a:lnTo>
                    <a:pt x="588" y="300"/>
                  </a:lnTo>
                  <a:lnTo>
                    <a:pt x="589" y="300"/>
                  </a:lnTo>
                  <a:lnTo>
                    <a:pt x="591" y="300"/>
                  </a:lnTo>
                  <a:lnTo>
                    <a:pt x="592" y="300"/>
                  </a:lnTo>
                  <a:lnTo>
                    <a:pt x="592" y="298"/>
                  </a:lnTo>
                  <a:lnTo>
                    <a:pt x="594" y="298"/>
                  </a:lnTo>
                  <a:lnTo>
                    <a:pt x="595" y="297"/>
                  </a:lnTo>
                  <a:lnTo>
                    <a:pt x="597" y="297"/>
                  </a:lnTo>
                  <a:lnTo>
                    <a:pt x="598" y="297"/>
                  </a:lnTo>
                  <a:lnTo>
                    <a:pt x="600" y="297"/>
                  </a:lnTo>
                  <a:lnTo>
                    <a:pt x="600" y="298"/>
                  </a:lnTo>
                  <a:lnTo>
                    <a:pt x="601" y="298"/>
                  </a:lnTo>
                  <a:lnTo>
                    <a:pt x="603" y="298"/>
                  </a:lnTo>
                  <a:lnTo>
                    <a:pt x="604" y="298"/>
                  </a:lnTo>
                  <a:lnTo>
                    <a:pt x="604" y="297"/>
                  </a:lnTo>
                  <a:lnTo>
                    <a:pt x="603" y="297"/>
                  </a:lnTo>
                  <a:lnTo>
                    <a:pt x="603" y="295"/>
                  </a:lnTo>
                  <a:lnTo>
                    <a:pt x="604" y="295"/>
                  </a:lnTo>
                  <a:lnTo>
                    <a:pt x="604" y="293"/>
                  </a:lnTo>
                  <a:lnTo>
                    <a:pt x="604" y="292"/>
                  </a:lnTo>
                  <a:lnTo>
                    <a:pt x="606" y="292"/>
                  </a:lnTo>
                  <a:lnTo>
                    <a:pt x="607" y="290"/>
                  </a:lnTo>
                  <a:lnTo>
                    <a:pt x="609" y="289"/>
                  </a:lnTo>
                  <a:lnTo>
                    <a:pt x="610" y="287"/>
                  </a:lnTo>
                  <a:lnTo>
                    <a:pt x="612" y="286"/>
                  </a:lnTo>
                  <a:lnTo>
                    <a:pt x="615" y="286"/>
                  </a:lnTo>
                  <a:lnTo>
                    <a:pt x="616" y="284"/>
                  </a:lnTo>
                  <a:lnTo>
                    <a:pt x="618" y="283"/>
                  </a:lnTo>
                  <a:lnTo>
                    <a:pt x="619" y="283"/>
                  </a:lnTo>
                  <a:lnTo>
                    <a:pt x="621" y="283"/>
                  </a:lnTo>
                  <a:lnTo>
                    <a:pt x="622" y="281"/>
                  </a:lnTo>
                  <a:lnTo>
                    <a:pt x="622" y="280"/>
                  </a:lnTo>
                  <a:lnTo>
                    <a:pt x="622" y="278"/>
                  </a:lnTo>
                  <a:lnTo>
                    <a:pt x="624" y="278"/>
                  </a:lnTo>
                  <a:lnTo>
                    <a:pt x="627" y="275"/>
                  </a:lnTo>
                  <a:lnTo>
                    <a:pt x="630" y="275"/>
                  </a:lnTo>
                  <a:lnTo>
                    <a:pt x="631" y="274"/>
                  </a:lnTo>
                  <a:lnTo>
                    <a:pt x="636" y="272"/>
                  </a:lnTo>
                  <a:lnTo>
                    <a:pt x="639" y="271"/>
                  </a:lnTo>
                  <a:lnTo>
                    <a:pt x="640" y="271"/>
                  </a:lnTo>
                  <a:lnTo>
                    <a:pt x="642" y="271"/>
                  </a:lnTo>
                  <a:lnTo>
                    <a:pt x="642" y="269"/>
                  </a:lnTo>
                  <a:lnTo>
                    <a:pt x="645" y="266"/>
                  </a:lnTo>
                  <a:lnTo>
                    <a:pt x="645" y="265"/>
                  </a:lnTo>
                  <a:lnTo>
                    <a:pt x="647" y="265"/>
                  </a:lnTo>
                  <a:lnTo>
                    <a:pt x="648" y="263"/>
                  </a:lnTo>
                  <a:lnTo>
                    <a:pt x="647" y="263"/>
                  </a:lnTo>
                  <a:lnTo>
                    <a:pt x="645" y="265"/>
                  </a:lnTo>
                  <a:lnTo>
                    <a:pt x="644" y="265"/>
                  </a:lnTo>
                  <a:lnTo>
                    <a:pt x="640" y="266"/>
                  </a:lnTo>
                  <a:lnTo>
                    <a:pt x="639" y="266"/>
                  </a:lnTo>
                  <a:lnTo>
                    <a:pt x="637" y="266"/>
                  </a:lnTo>
                  <a:lnTo>
                    <a:pt x="636" y="266"/>
                  </a:lnTo>
                  <a:lnTo>
                    <a:pt x="633" y="269"/>
                  </a:lnTo>
                  <a:lnTo>
                    <a:pt x="631" y="269"/>
                  </a:lnTo>
                  <a:lnTo>
                    <a:pt x="627" y="271"/>
                  </a:lnTo>
                  <a:lnTo>
                    <a:pt x="624" y="272"/>
                  </a:lnTo>
                  <a:lnTo>
                    <a:pt x="619" y="272"/>
                  </a:lnTo>
                  <a:lnTo>
                    <a:pt x="618" y="272"/>
                  </a:lnTo>
                  <a:lnTo>
                    <a:pt x="618" y="271"/>
                  </a:lnTo>
                  <a:lnTo>
                    <a:pt x="619" y="271"/>
                  </a:lnTo>
                  <a:lnTo>
                    <a:pt x="619" y="269"/>
                  </a:lnTo>
                  <a:lnTo>
                    <a:pt x="618" y="266"/>
                  </a:lnTo>
                  <a:lnTo>
                    <a:pt x="619" y="266"/>
                  </a:lnTo>
                  <a:lnTo>
                    <a:pt x="619" y="265"/>
                  </a:lnTo>
                  <a:lnTo>
                    <a:pt x="618" y="265"/>
                  </a:lnTo>
                  <a:lnTo>
                    <a:pt x="616" y="265"/>
                  </a:lnTo>
                  <a:lnTo>
                    <a:pt x="615" y="266"/>
                  </a:lnTo>
                  <a:lnTo>
                    <a:pt x="612" y="266"/>
                  </a:lnTo>
                  <a:lnTo>
                    <a:pt x="610" y="269"/>
                  </a:lnTo>
                  <a:lnTo>
                    <a:pt x="609" y="269"/>
                  </a:lnTo>
                  <a:lnTo>
                    <a:pt x="609" y="271"/>
                  </a:lnTo>
                  <a:lnTo>
                    <a:pt x="607" y="272"/>
                  </a:lnTo>
                  <a:lnTo>
                    <a:pt x="606" y="274"/>
                  </a:lnTo>
                  <a:lnTo>
                    <a:pt x="606" y="275"/>
                  </a:lnTo>
                  <a:lnTo>
                    <a:pt x="604" y="277"/>
                  </a:lnTo>
                  <a:lnTo>
                    <a:pt x="603" y="277"/>
                  </a:lnTo>
                  <a:lnTo>
                    <a:pt x="601" y="277"/>
                  </a:lnTo>
                  <a:lnTo>
                    <a:pt x="600" y="277"/>
                  </a:lnTo>
                  <a:lnTo>
                    <a:pt x="600" y="275"/>
                  </a:lnTo>
                  <a:lnTo>
                    <a:pt x="600" y="274"/>
                  </a:lnTo>
                  <a:lnTo>
                    <a:pt x="600" y="271"/>
                  </a:lnTo>
                  <a:lnTo>
                    <a:pt x="601" y="269"/>
                  </a:lnTo>
                  <a:lnTo>
                    <a:pt x="601" y="266"/>
                  </a:lnTo>
                  <a:lnTo>
                    <a:pt x="600" y="266"/>
                  </a:lnTo>
                  <a:lnTo>
                    <a:pt x="601" y="265"/>
                  </a:lnTo>
                  <a:lnTo>
                    <a:pt x="601" y="263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597" y="265"/>
                  </a:lnTo>
                  <a:lnTo>
                    <a:pt x="597" y="266"/>
                  </a:lnTo>
                  <a:lnTo>
                    <a:pt x="595" y="266"/>
                  </a:lnTo>
                  <a:lnTo>
                    <a:pt x="595" y="269"/>
                  </a:lnTo>
                  <a:lnTo>
                    <a:pt x="594" y="269"/>
                  </a:lnTo>
                  <a:lnTo>
                    <a:pt x="592" y="269"/>
                  </a:lnTo>
                  <a:lnTo>
                    <a:pt x="592" y="266"/>
                  </a:lnTo>
                  <a:lnTo>
                    <a:pt x="594" y="266"/>
                  </a:lnTo>
                  <a:lnTo>
                    <a:pt x="594" y="265"/>
                  </a:lnTo>
                  <a:lnTo>
                    <a:pt x="592" y="265"/>
                  </a:lnTo>
                  <a:lnTo>
                    <a:pt x="592" y="266"/>
                  </a:lnTo>
                  <a:lnTo>
                    <a:pt x="591" y="266"/>
                  </a:lnTo>
                  <a:lnTo>
                    <a:pt x="591" y="265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2" y="262"/>
                  </a:lnTo>
                  <a:lnTo>
                    <a:pt x="591" y="262"/>
                  </a:lnTo>
                  <a:lnTo>
                    <a:pt x="588" y="263"/>
                  </a:lnTo>
                  <a:lnTo>
                    <a:pt x="584" y="263"/>
                  </a:lnTo>
                  <a:lnTo>
                    <a:pt x="583" y="265"/>
                  </a:lnTo>
                  <a:lnTo>
                    <a:pt x="581" y="265"/>
                  </a:lnTo>
                  <a:lnTo>
                    <a:pt x="578" y="266"/>
                  </a:lnTo>
                  <a:lnTo>
                    <a:pt x="578" y="265"/>
                  </a:lnTo>
                  <a:lnTo>
                    <a:pt x="577" y="265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4" y="266"/>
                  </a:lnTo>
                  <a:lnTo>
                    <a:pt x="572" y="266"/>
                  </a:lnTo>
                  <a:lnTo>
                    <a:pt x="571" y="266"/>
                  </a:lnTo>
                  <a:lnTo>
                    <a:pt x="571" y="269"/>
                  </a:lnTo>
                  <a:lnTo>
                    <a:pt x="569" y="269"/>
                  </a:lnTo>
                  <a:lnTo>
                    <a:pt x="568" y="269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2" y="272"/>
                  </a:lnTo>
                  <a:lnTo>
                    <a:pt x="560" y="272"/>
                  </a:lnTo>
                  <a:lnTo>
                    <a:pt x="559" y="272"/>
                  </a:lnTo>
                  <a:lnTo>
                    <a:pt x="557" y="272"/>
                  </a:lnTo>
                  <a:lnTo>
                    <a:pt x="556" y="272"/>
                  </a:lnTo>
                  <a:lnTo>
                    <a:pt x="557" y="271"/>
                  </a:lnTo>
                  <a:lnTo>
                    <a:pt x="559" y="269"/>
                  </a:lnTo>
                  <a:lnTo>
                    <a:pt x="560" y="269"/>
                  </a:lnTo>
                  <a:lnTo>
                    <a:pt x="562" y="266"/>
                  </a:lnTo>
                  <a:lnTo>
                    <a:pt x="562" y="269"/>
                  </a:lnTo>
                  <a:lnTo>
                    <a:pt x="563" y="266"/>
                  </a:lnTo>
                  <a:lnTo>
                    <a:pt x="563" y="265"/>
                  </a:lnTo>
                  <a:lnTo>
                    <a:pt x="565" y="263"/>
                  </a:lnTo>
                  <a:lnTo>
                    <a:pt x="566" y="263"/>
                  </a:lnTo>
                  <a:lnTo>
                    <a:pt x="565" y="262"/>
                  </a:lnTo>
                  <a:lnTo>
                    <a:pt x="566" y="262"/>
                  </a:lnTo>
                  <a:lnTo>
                    <a:pt x="568" y="262"/>
                  </a:lnTo>
                  <a:lnTo>
                    <a:pt x="569" y="262"/>
                  </a:lnTo>
                  <a:lnTo>
                    <a:pt x="571" y="260"/>
                  </a:lnTo>
                  <a:lnTo>
                    <a:pt x="568" y="260"/>
                  </a:lnTo>
                  <a:lnTo>
                    <a:pt x="566" y="262"/>
                  </a:lnTo>
                  <a:lnTo>
                    <a:pt x="566" y="260"/>
                  </a:lnTo>
                  <a:lnTo>
                    <a:pt x="568" y="257"/>
                  </a:lnTo>
                  <a:lnTo>
                    <a:pt x="569" y="257"/>
                  </a:lnTo>
                  <a:lnTo>
                    <a:pt x="571" y="256"/>
                  </a:lnTo>
                  <a:lnTo>
                    <a:pt x="572" y="256"/>
                  </a:lnTo>
                  <a:lnTo>
                    <a:pt x="572" y="254"/>
                  </a:lnTo>
                  <a:lnTo>
                    <a:pt x="574" y="254"/>
                  </a:lnTo>
                  <a:lnTo>
                    <a:pt x="575" y="253"/>
                  </a:lnTo>
                  <a:lnTo>
                    <a:pt x="577" y="253"/>
                  </a:lnTo>
                  <a:lnTo>
                    <a:pt x="578" y="253"/>
                  </a:lnTo>
                  <a:lnTo>
                    <a:pt x="580" y="253"/>
                  </a:lnTo>
                  <a:lnTo>
                    <a:pt x="580" y="251"/>
                  </a:lnTo>
                  <a:lnTo>
                    <a:pt x="581" y="248"/>
                  </a:lnTo>
                  <a:lnTo>
                    <a:pt x="583" y="248"/>
                  </a:lnTo>
                  <a:lnTo>
                    <a:pt x="583" y="247"/>
                  </a:lnTo>
                  <a:lnTo>
                    <a:pt x="583" y="245"/>
                  </a:lnTo>
                  <a:lnTo>
                    <a:pt x="584" y="244"/>
                  </a:lnTo>
                  <a:lnTo>
                    <a:pt x="584" y="242"/>
                  </a:lnTo>
                  <a:lnTo>
                    <a:pt x="586" y="242"/>
                  </a:lnTo>
                  <a:lnTo>
                    <a:pt x="584" y="240"/>
                  </a:lnTo>
                  <a:lnTo>
                    <a:pt x="586" y="240"/>
                  </a:lnTo>
                  <a:lnTo>
                    <a:pt x="586" y="239"/>
                  </a:lnTo>
                  <a:lnTo>
                    <a:pt x="588" y="239"/>
                  </a:lnTo>
                  <a:lnTo>
                    <a:pt x="588" y="237"/>
                  </a:lnTo>
                  <a:lnTo>
                    <a:pt x="586" y="237"/>
                  </a:lnTo>
                  <a:lnTo>
                    <a:pt x="584" y="237"/>
                  </a:lnTo>
                  <a:lnTo>
                    <a:pt x="583" y="237"/>
                  </a:lnTo>
                  <a:lnTo>
                    <a:pt x="583" y="239"/>
                  </a:lnTo>
                  <a:lnTo>
                    <a:pt x="581" y="239"/>
                  </a:lnTo>
                  <a:lnTo>
                    <a:pt x="581" y="240"/>
                  </a:lnTo>
                  <a:lnTo>
                    <a:pt x="580" y="240"/>
                  </a:lnTo>
                  <a:lnTo>
                    <a:pt x="578" y="240"/>
                  </a:lnTo>
                  <a:lnTo>
                    <a:pt x="577" y="240"/>
                  </a:lnTo>
                  <a:lnTo>
                    <a:pt x="575" y="240"/>
                  </a:lnTo>
                  <a:lnTo>
                    <a:pt x="574" y="242"/>
                  </a:lnTo>
                  <a:lnTo>
                    <a:pt x="566" y="244"/>
                  </a:lnTo>
                  <a:lnTo>
                    <a:pt x="562" y="244"/>
                  </a:lnTo>
                  <a:lnTo>
                    <a:pt x="556" y="245"/>
                  </a:lnTo>
                  <a:lnTo>
                    <a:pt x="551" y="245"/>
                  </a:lnTo>
                  <a:lnTo>
                    <a:pt x="548" y="244"/>
                  </a:lnTo>
                  <a:lnTo>
                    <a:pt x="550" y="242"/>
                  </a:lnTo>
                  <a:lnTo>
                    <a:pt x="551" y="240"/>
                  </a:lnTo>
                  <a:lnTo>
                    <a:pt x="553" y="240"/>
                  </a:lnTo>
                  <a:lnTo>
                    <a:pt x="551" y="239"/>
                  </a:lnTo>
                  <a:lnTo>
                    <a:pt x="550" y="239"/>
                  </a:lnTo>
                  <a:lnTo>
                    <a:pt x="550" y="237"/>
                  </a:lnTo>
                  <a:lnTo>
                    <a:pt x="551" y="237"/>
                  </a:lnTo>
                  <a:lnTo>
                    <a:pt x="551" y="236"/>
                  </a:lnTo>
                  <a:lnTo>
                    <a:pt x="551" y="234"/>
                  </a:lnTo>
                  <a:lnTo>
                    <a:pt x="550" y="234"/>
                  </a:lnTo>
                  <a:lnTo>
                    <a:pt x="547" y="233"/>
                  </a:lnTo>
                  <a:lnTo>
                    <a:pt x="547" y="231"/>
                  </a:lnTo>
                  <a:lnTo>
                    <a:pt x="548" y="231"/>
                  </a:lnTo>
                  <a:lnTo>
                    <a:pt x="550" y="230"/>
                  </a:lnTo>
                  <a:lnTo>
                    <a:pt x="551" y="230"/>
                  </a:lnTo>
                  <a:lnTo>
                    <a:pt x="553" y="230"/>
                  </a:lnTo>
                  <a:lnTo>
                    <a:pt x="553" y="228"/>
                  </a:lnTo>
                  <a:lnTo>
                    <a:pt x="550" y="228"/>
                  </a:lnTo>
                  <a:lnTo>
                    <a:pt x="548" y="230"/>
                  </a:lnTo>
                  <a:lnTo>
                    <a:pt x="547" y="230"/>
                  </a:lnTo>
                  <a:lnTo>
                    <a:pt x="545" y="230"/>
                  </a:lnTo>
                  <a:lnTo>
                    <a:pt x="545" y="228"/>
                  </a:lnTo>
                  <a:lnTo>
                    <a:pt x="547" y="228"/>
                  </a:lnTo>
                  <a:lnTo>
                    <a:pt x="548" y="228"/>
                  </a:lnTo>
                  <a:lnTo>
                    <a:pt x="550" y="227"/>
                  </a:lnTo>
                  <a:lnTo>
                    <a:pt x="551" y="227"/>
                  </a:lnTo>
                  <a:lnTo>
                    <a:pt x="553" y="227"/>
                  </a:lnTo>
                  <a:lnTo>
                    <a:pt x="554" y="225"/>
                  </a:lnTo>
                  <a:lnTo>
                    <a:pt x="556" y="225"/>
                  </a:lnTo>
                  <a:lnTo>
                    <a:pt x="557" y="225"/>
                  </a:lnTo>
                  <a:lnTo>
                    <a:pt x="557" y="224"/>
                  </a:lnTo>
                  <a:lnTo>
                    <a:pt x="559" y="224"/>
                  </a:lnTo>
                  <a:lnTo>
                    <a:pt x="560" y="222"/>
                  </a:lnTo>
                  <a:lnTo>
                    <a:pt x="562" y="222"/>
                  </a:lnTo>
                  <a:lnTo>
                    <a:pt x="563" y="222"/>
                  </a:lnTo>
                  <a:lnTo>
                    <a:pt x="562" y="221"/>
                  </a:lnTo>
                  <a:lnTo>
                    <a:pt x="563" y="221"/>
                  </a:lnTo>
                  <a:lnTo>
                    <a:pt x="565" y="221"/>
                  </a:lnTo>
                  <a:lnTo>
                    <a:pt x="565" y="219"/>
                  </a:lnTo>
                  <a:lnTo>
                    <a:pt x="563" y="219"/>
                  </a:lnTo>
                  <a:lnTo>
                    <a:pt x="562" y="221"/>
                  </a:lnTo>
                  <a:lnTo>
                    <a:pt x="560" y="221"/>
                  </a:lnTo>
                  <a:lnTo>
                    <a:pt x="560" y="219"/>
                  </a:lnTo>
                  <a:lnTo>
                    <a:pt x="563" y="218"/>
                  </a:lnTo>
                  <a:lnTo>
                    <a:pt x="565" y="218"/>
                  </a:lnTo>
                  <a:lnTo>
                    <a:pt x="565" y="216"/>
                  </a:lnTo>
                  <a:lnTo>
                    <a:pt x="563" y="215"/>
                  </a:lnTo>
                  <a:lnTo>
                    <a:pt x="565" y="213"/>
                  </a:lnTo>
                  <a:lnTo>
                    <a:pt x="563" y="213"/>
                  </a:lnTo>
                  <a:lnTo>
                    <a:pt x="563" y="215"/>
                  </a:lnTo>
                  <a:lnTo>
                    <a:pt x="562" y="216"/>
                  </a:lnTo>
                  <a:lnTo>
                    <a:pt x="560" y="218"/>
                  </a:lnTo>
                  <a:lnTo>
                    <a:pt x="559" y="216"/>
                  </a:lnTo>
                  <a:lnTo>
                    <a:pt x="557" y="216"/>
                  </a:lnTo>
                  <a:lnTo>
                    <a:pt x="559" y="215"/>
                  </a:lnTo>
                  <a:lnTo>
                    <a:pt x="559" y="213"/>
                  </a:lnTo>
                  <a:lnTo>
                    <a:pt x="560" y="213"/>
                  </a:lnTo>
                  <a:lnTo>
                    <a:pt x="562" y="213"/>
                  </a:lnTo>
                  <a:lnTo>
                    <a:pt x="560" y="212"/>
                  </a:lnTo>
                  <a:lnTo>
                    <a:pt x="559" y="212"/>
                  </a:lnTo>
                  <a:lnTo>
                    <a:pt x="560" y="210"/>
                  </a:lnTo>
                  <a:lnTo>
                    <a:pt x="562" y="209"/>
                  </a:lnTo>
                  <a:lnTo>
                    <a:pt x="563" y="209"/>
                  </a:lnTo>
                  <a:lnTo>
                    <a:pt x="565" y="209"/>
                  </a:lnTo>
                  <a:lnTo>
                    <a:pt x="565" y="207"/>
                  </a:lnTo>
                  <a:lnTo>
                    <a:pt x="563" y="207"/>
                  </a:lnTo>
                  <a:lnTo>
                    <a:pt x="562" y="207"/>
                  </a:lnTo>
                  <a:lnTo>
                    <a:pt x="560" y="207"/>
                  </a:lnTo>
                  <a:lnTo>
                    <a:pt x="559" y="209"/>
                  </a:lnTo>
                  <a:lnTo>
                    <a:pt x="559" y="207"/>
                  </a:lnTo>
                  <a:lnTo>
                    <a:pt x="560" y="206"/>
                  </a:lnTo>
                  <a:lnTo>
                    <a:pt x="562" y="206"/>
                  </a:lnTo>
                  <a:lnTo>
                    <a:pt x="562" y="204"/>
                  </a:lnTo>
                  <a:lnTo>
                    <a:pt x="563" y="204"/>
                  </a:lnTo>
                  <a:lnTo>
                    <a:pt x="565" y="204"/>
                  </a:lnTo>
                  <a:lnTo>
                    <a:pt x="568" y="204"/>
                  </a:lnTo>
                  <a:lnTo>
                    <a:pt x="568" y="203"/>
                  </a:lnTo>
                  <a:lnTo>
                    <a:pt x="568" y="201"/>
                  </a:lnTo>
                  <a:lnTo>
                    <a:pt x="571" y="201"/>
                  </a:lnTo>
                  <a:lnTo>
                    <a:pt x="572" y="201"/>
                  </a:lnTo>
                  <a:lnTo>
                    <a:pt x="574" y="201"/>
                  </a:lnTo>
                  <a:lnTo>
                    <a:pt x="575" y="201"/>
                  </a:lnTo>
                  <a:lnTo>
                    <a:pt x="577" y="200"/>
                  </a:lnTo>
                  <a:lnTo>
                    <a:pt x="577" y="198"/>
                  </a:lnTo>
                  <a:lnTo>
                    <a:pt x="578" y="198"/>
                  </a:lnTo>
                  <a:lnTo>
                    <a:pt x="578" y="197"/>
                  </a:lnTo>
                  <a:lnTo>
                    <a:pt x="580" y="197"/>
                  </a:lnTo>
                  <a:lnTo>
                    <a:pt x="581" y="195"/>
                  </a:lnTo>
                  <a:lnTo>
                    <a:pt x="583" y="195"/>
                  </a:lnTo>
                  <a:lnTo>
                    <a:pt x="584" y="194"/>
                  </a:lnTo>
                  <a:lnTo>
                    <a:pt x="586" y="194"/>
                  </a:lnTo>
                  <a:lnTo>
                    <a:pt x="592" y="190"/>
                  </a:lnTo>
                  <a:lnTo>
                    <a:pt x="595" y="189"/>
                  </a:lnTo>
                  <a:lnTo>
                    <a:pt x="597" y="189"/>
                  </a:lnTo>
                  <a:lnTo>
                    <a:pt x="598" y="187"/>
                  </a:lnTo>
                  <a:lnTo>
                    <a:pt x="601" y="187"/>
                  </a:lnTo>
                  <a:lnTo>
                    <a:pt x="603" y="186"/>
                  </a:lnTo>
                  <a:lnTo>
                    <a:pt x="604" y="186"/>
                  </a:lnTo>
                  <a:lnTo>
                    <a:pt x="606" y="186"/>
                  </a:lnTo>
                  <a:lnTo>
                    <a:pt x="607" y="186"/>
                  </a:lnTo>
                  <a:lnTo>
                    <a:pt x="607" y="187"/>
                  </a:lnTo>
                  <a:lnTo>
                    <a:pt x="607" y="189"/>
                  </a:lnTo>
                  <a:lnTo>
                    <a:pt x="609" y="187"/>
                  </a:lnTo>
                  <a:lnTo>
                    <a:pt x="610" y="186"/>
                  </a:lnTo>
                  <a:lnTo>
                    <a:pt x="609" y="186"/>
                  </a:lnTo>
                  <a:lnTo>
                    <a:pt x="609" y="184"/>
                  </a:lnTo>
                  <a:lnTo>
                    <a:pt x="610" y="184"/>
                  </a:lnTo>
                  <a:lnTo>
                    <a:pt x="612" y="183"/>
                  </a:lnTo>
                  <a:lnTo>
                    <a:pt x="612" y="184"/>
                  </a:lnTo>
                  <a:lnTo>
                    <a:pt x="618" y="183"/>
                  </a:lnTo>
                  <a:lnTo>
                    <a:pt x="621" y="181"/>
                  </a:lnTo>
                  <a:lnTo>
                    <a:pt x="619" y="181"/>
                  </a:lnTo>
                  <a:lnTo>
                    <a:pt x="618" y="183"/>
                  </a:lnTo>
                  <a:lnTo>
                    <a:pt x="616" y="183"/>
                  </a:lnTo>
                  <a:lnTo>
                    <a:pt x="612" y="183"/>
                  </a:lnTo>
                  <a:lnTo>
                    <a:pt x="615" y="181"/>
                  </a:lnTo>
                  <a:lnTo>
                    <a:pt x="615" y="180"/>
                  </a:lnTo>
                  <a:lnTo>
                    <a:pt x="616" y="180"/>
                  </a:lnTo>
                  <a:lnTo>
                    <a:pt x="618" y="178"/>
                  </a:lnTo>
                  <a:lnTo>
                    <a:pt x="619" y="178"/>
                  </a:lnTo>
                  <a:lnTo>
                    <a:pt x="621" y="177"/>
                  </a:lnTo>
                  <a:lnTo>
                    <a:pt x="624" y="175"/>
                  </a:lnTo>
                  <a:lnTo>
                    <a:pt x="625" y="175"/>
                  </a:lnTo>
                  <a:lnTo>
                    <a:pt x="627" y="175"/>
                  </a:lnTo>
                  <a:lnTo>
                    <a:pt x="627" y="174"/>
                  </a:lnTo>
                  <a:lnTo>
                    <a:pt x="628" y="174"/>
                  </a:lnTo>
                  <a:lnTo>
                    <a:pt x="628" y="175"/>
                  </a:lnTo>
                  <a:lnTo>
                    <a:pt x="630" y="175"/>
                  </a:lnTo>
                  <a:lnTo>
                    <a:pt x="631" y="175"/>
                  </a:lnTo>
                  <a:lnTo>
                    <a:pt x="631" y="174"/>
                  </a:lnTo>
                  <a:lnTo>
                    <a:pt x="630" y="174"/>
                  </a:lnTo>
                  <a:lnTo>
                    <a:pt x="630" y="172"/>
                  </a:lnTo>
                  <a:lnTo>
                    <a:pt x="631" y="172"/>
                  </a:lnTo>
                  <a:lnTo>
                    <a:pt x="633" y="172"/>
                  </a:lnTo>
                  <a:lnTo>
                    <a:pt x="634" y="171"/>
                  </a:lnTo>
                  <a:lnTo>
                    <a:pt x="636" y="171"/>
                  </a:lnTo>
                  <a:lnTo>
                    <a:pt x="640" y="171"/>
                  </a:lnTo>
                  <a:lnTo>
                    <a:pt x="644" y="171"/>
                  </a:lnTo>
                  <a:lnTo>
                    <a:pt x="645" y="171"/>
                  </a:lnTo>
                  <a:lnTo>
                    <a:pt x="647" y="171"/>
                  </a:lnTo>
                  <a:lnTo>
                    <a:pt x="647" y="172"/>
                  </a:lnTo>
                  <a:lnTo>
                    <a:pt x="645" y="172"/>
                  </a:lnTo>
                  <a:lnTo>
                    <a:pt x="645" y="174"/>
                  </a:lnTo>
                  <a:lnTo>
                    <a:pt x="644" y="174"/>
                  </a:lnTo>
                  <a:lnTo>
                    <a:pt x="640" y="175"/>
                  </a:lnTo>
                  <a:lnTo>
                    <a:pt x="644" y="175"/>
                  </a:lnTo>
                  <a:lnTo>
                    <a:pt x="645" y="174"/>
                  </a:lnTo>
                  <a:lnTo>
                    <a:pt x="647" y="172"/>
                  </a:lnTo>
                  <a:lnTo>
                    <a:pt x="647" y="174"/>
                  </a:lnTo>
                  <a:lnTo>
                    <a:pt x="648" y="174"/>
                  </a:lnTo>
                  <a:lnTo>
                    <a:pt x="648" y="175"/>
                  </a:lnTo>
                  <a:lnTo>
                    <a:pt x="650" y="175"/>
                  </a:lnTo>
                  <a:lnTo>
                    <a:pt x="653" y="174"/>
                  </a:lnTo>
                  <a:lnTo>
                    <a:pt x="654" y="174"/>
                  </a:lnTo>
                  <a:lnTo>
                    <a:pt x="656" y="174"/>
                  </a:lnTo>
                  <a:lnTo>
                    <a:pt x="657" y="172"/>
                  </a:lnTo>
                  <a:lnTo>
                    <a:pt x="659" y="172"/>
                  </a:lnTo>
                  <a:lnTo>
                    <a:pt x="660" y="172"/>
                  </a:lnTo>
                  <a:lnTo>
                    <a:pt x="660" y="171"/>
                  </a:lnTo>
                  <a:lnTo>
                    <a:pt x="662" y="171"/>
                  </a:lnTo>
                  <a:lnTo>
                    <a:pt x="663" y="171"/>
                  </a:lnTo>
                  <a:lnTo>
                    <a:pt x="666" y="169"/>
                  </a:lnTo>
                  <a:lnTo>
                    <a:pt x="672" y="168"/>
                  </a:lnTo>
                  <a:lnTo>
                    <a:pt x="674" y="166"/>
                  </a:lnTo>
                  <a:lnTo>
                    <a:pt x="675" y="166"/>
                  </a:lnTo>
                  <a:lnTo>
                    <a:pt x="677" y="163"/>
                  </a:lnTo>
                  <a:lnTo>
                    <a:pt x="678" y="163"/>
                  </a:lnTo>
                  <a:lnTo>
                    <a:pt x="678" y="162"/>
                  </a:lnTo>
                  <a:lnTo>
                    <a:pt x="677" y="163"/>
                  </a:lnTo>
                  <a:lnTo>
                    <a:pt x="677" y="162"/>
                  </a:lnTo>
                  <a:lnTo>
                    <a:pt x="675" y="162"/>
                  </a:lnTo>
                  <a:lnTo>
                    <a:pt x="677" y="160"/>
                  </a:lnTo>
                  <a:lnTo>
                    <a:pt x="678" y="160"/>
                  </a:lnTo>
                  <a:lnTo>
                    <a:pt x="680" y="160"/>
                  </a:lnTo>
                  <a:lnTo>
                    <a:pt x="680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0" y="166"/>
                  </a:lnTo>
                  <a:lnTo>
                    <a:pt x="683" y="166"/>
                  </a:lnTo>
                  <a:lnTo>
                    <a:pt x="687" y="166"/>
                  </a:lnTo>
                  <a:lnTo>
                    <a:pt x="689" y="166"/>
                  </a:lnTo>
                  <a:lnTo>
                    <a:pt x="690" y="166"/>
                  </a:lnTo>
                  <a:lnTo>
                    <a:pt x="692" y="163"/>
                  </a:lnTo>
                  <a:lnTo>
                    <a:pt x="695" y="163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1" y="160"/>
                  </a:lnTo>
                  <a:lnTo>
                    <a:pt x="703" y="160"/>
                  </a:lnTo>
                  <a:lnTo>
                    <a:pt x="706" y="160"/>
                  </a:lnTo>
                  <a:lnTo>
                    <a:pt x="706" y="159"/>
                  </a:lnTo>
                  <a:lnTo>
                    <a:pt x="707" y="159"/>
                  </a:lnTo>
                  <a:lnTo>
                    <a:pt x="709" y="159"/>
                  </a:lnTo>
                  <a:lnTo>
                    <a:pt x="710" y="157"/>
                  </a:lnTo>
                  <a:lnTo>
                    <a:pt x="713" y="154"/>
                  </a:lnTo>
                  <a:lnTo>
                    <a:pt x="715" y="151"/>
                  </a:lnTo>
                  <a:lnTo>
                    <a:pt x="719" y="148"/>
                  </a:lnTo>
                  <a:lnTo>
                    <a:pt x="721" y="148"/>
                  </a:lnTo>
                  <a:lnTo>
                    <a:pt x="721" y="147"/>
                  </a:lnTo>
                  <a:lnTo>
                    <a:pt x="719" y="147"/>
                  </a:lnTo>
                  <a:lnTo>
                    <a:pt x="721" y="145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6" y="144"/>
                  </a:lnTo>
                  <a:lnTo>
                    <a:pt x="719" y="142"/>
                  </a:lnTo>
                  <a:lnTo>
                    <a:pt x="721" y="142"/>
                  </a:lnTo>
                  <a:lnTo>
                    <a:pt x="722" y="142"/>
                  </a:lnTo>
                  <a:lnTo>
                    <a:pt x="725" y="142"/>
                  </a:lnTo>
                  <a:lnTo>
                    <a:pt x="727" y="142"/>
                  </a:lnTo>
                  <a:lnTo>
                    <a:pt x="727" y="141"/>
                  </a:lnTo>
                  <a:lnTo>
                    <a:pt x="728" y="141"/>
                  </a:lnTo>
                  <a:lnTo>
                    <a:pt x="730" y="141"/>
                  </a:lnTo>
                  <a:lnTo>
                    <a:pt x="733" y="139"/>
                  </a:lnTo>
                  <a:lnTo>
                    <a:pt x="734" y="139"/>
                  </a:lnTo>
                  <a:lnTo>
                    <a:pt x="736" y="137"/>
                  </a:lnTo>
                  <a:lnTo>
                    <a:pt x="737" y="136"/>
                  </a:lnTo>
                  <a:lnTo>
                    <a:pt x="736" y="134"/>
                  </a:lnTo>
                  <a:lnTo>
                    <a:pt x="736" y="133"/>
                  </a:lnTo>
                  <a:lnTo>
                    <a:pt x="734" y="133"/>
                  </a:lnTo>
                  <a:lnTo>
                    <a:pt x="734" y="134"/>
                  </a:lnTo>
                  <a:lnTo>
                    <a:pt x="731" y="134"/>
                  </a:lnTo>
                  <a:lnTo>
                    <a:pt x="730" y="136"/>
                  </a:lnTo>
                  <a:lnTo>
                    <a:pt x="728" y="136"/>
                  </a:lnTo>
                  <a:lnTo>
                    <a:pt x="727" y="136"/>
                  </a:lnTo>
                  <a:lnTo>
                    <a:pt x="725" y="136"/>
                  </a:lnTo>
                  <a:lnTo>
                    <a:pt x="724" y="136"/>
                  </a:lnTo>
                  <a:lnTo>
                    <a:pt x="721" y="137"/>
                  </a:lnTo>
                  <a:lnTo>
                    <a:pt x="721" y="136"/>
                  </a:lnTo>
                  <a:lnTo>
                    <a:pt x="719" y="137"/>
                  </a:lnTo>
                  <a:lnTo>
                    <a:pt x="716" y="137"/>
                  </a:lnTo>
                  <a:lnTo>
                    <a:pt x="715" y="137"/>
                  </a:lnTo>
                  <a:lnTo>
                    <a:pt x="713" y="137"/>
                  </a:lnTo>
                  <a:lnTo>
                    <a:pt x="712" y="137"/>
                  </a:lnTo>
                  <a:lnTo>
                    <a:pt x="712" y="139"/>
                  </a:lnTo>
                  <a:lnTo>
                    <a:pt x="710" y="139"/>
                  </a:lnTo>
                  <a:lnTo>
                    <a:pt x="709" y="139"/>
                  </a:lnTo>
                  <a:lnTo>
                    <a:pt x="707" y="141"/>
                  </a:lnTo>
                  <a:lnTo>
                    <a:pt x="703" y="141"/>
                  </a:lnTo>
                  <a:lnTo>
                    <a:pt x="701" y="142"/>
                  </a:lnTo>
                  <a:lnTo>
                    <a:pt x="700" y="142"/>
                  </a:lnTo>
                  <a:lnTo>
                    <a:pt x="698" y="142"/>
                  </a:lnTo>
                  <a:lnTo>
                    <a:pt x="698" y="144"/>
                  </a:lnTo>
                  <a:lnTo>
                    <a:pt x="697" y="144"/>
                  </a:lnTo>
                  <a:lnTo>
                    <a:pt x="697" y="145"/>
                  </a:lnTo>
                  <a:lnTo>
                    <a:pt x="693" y="145"/>
                  </a:lnTo>
                  <a:lnTo>
                    <a:pt x="693" y="144"/>
                  </a:lnTo>
                  <a:lnTo>
                    <a:pt x="695" y="142"/>
                  </a:lnTo>
                  <a:lnTo>
                    <a:pt x="695" y="141"/>
                  </a:lnTo>
                  <a:lnTo>
                    <a:pt x="695" y="139"/>
                  </a:lnTo>
                  <a:lnTo>
                    <a:pt x="693" y="139"/>
                  </a:lnTo>
                  <a:lnTo>
                    <a:pt x="690" y="141"/>
                  </a:lnTo>
                  <a:lnTo>
                    <a:pt x="692" y="141"/>
                  </a:lnTo>
                  <a:lnTo>
                    <a:pt x="690" y="142"/>
                  </a:lnTo>
                  <a:lnTo>
                    <a:pt x="690" y="144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9" y="142"/>
                  </a:lnTo>
                  <a:lnTo>
                    <a:pt x="687" y="142"/>
                  </a:lnTo>
                  <a:lnTo>
                    <a:pt x="686" y="141"/>
                  </a:lnTo>
                  <a:lnTo>
                    <a:pt x="684" y="141"/>
                  </a:lnTo>
                  <a:lnTo>
                    <a:pt x="683" y="141"/>
                  </a:lnTo>
                  <a:lnTo>
                    <a:pt x="680" y="141"/>
                  </a:lnTo>
                  <a:lnTo>
                    <a:pt x="675" y="141"/>
                  </a:lnTo>
                  <a:lnTo>
                    <a:pt x="674" y="141"/>
                  </a:lnTo>
                  <a:lnTo>
                    <a:pt x="666" y="142"/>
                  </a:lnTo>
                  <a:lnTo>
                    <a:pt x="665" y="142"/>
                  </a:lnTo>
                  <a:lnTo>
                    <a:pt x="663" y="142"/>
                  </a:lnTo>
                  <a:lnTo>
                    <a:pt x="662" y="142"/>
                  </a:lnTo>
                  <a:lnTo>
                    <a:pt x="662" y="144"/>
                  </a:lnTo>
                  <a:lnTo>
                    <a:pt x="659" y="144"/>
                  </a:lnTo>
                  <a:lnTo>
                    <a:pt x="654" y="142"/>
                  </a:lnTo>
                  <a:lnTo>
                    <a:pt x="648" y="141"/>
                  </a:lnTo>
                  <a:lnTo>
                    <a:pt x="647" y="141"/>
                  </a:lnTo>
                  <a:lnTo>
                    <a:pt x="644" y="141"/>
                  </a:lnTo>
                  <a:lnTo>
                    <a:pt x="642" y="139"/>
                  </a:lnTo>
                  <a:lnTo>
                    <a:pt x="644" y="137"/>
                  </a:lnTo>
                  <a:lnTo>
                    <a:pt x="645" y="136"/>
                  </a:lnTo>
                  <a:lnTo>
                    <a:pt x="647" y="136"/>
                  </a:lnTo>
                  <a:lnTo>
                    <a:pt x="648" y="136"/>
                  </a:lnTo>
                  <a:lnTo>
                    <a:pt x="648" y="134"/>
                  </a:lnTo>
                  <a:lnTo>
                    <a:pt x="650" y="134"/>
                  </a:lnTo>
                  <a:lnTo>
                    <a:pt x="650" y="133"/>
                  </a:lnTo>
                  <a:lnTo>
                    <a:pt x="648" y="133"/>
                  </a:lnTo>
                  <a:lnTo>
                    <a:pt x="648" y="131"/>
                  </a:lnTo>
                  <a:lnTo>
                    <a:pt x="648" y="130"/>
                  </a:lnTo>
                  <a:lnTo>
                    <a:pt x="648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28"/>
                  </a:lnTo>
                  <a:lnTo>
                    <a:pt x="653" y="128"/>
                  </a:lnTo>
                  <a:lnTo>
                    <a:pt x="654" y="128"/>
                  </a:lnTo>
                  <a:lnTo>
                    <a:pt x="656" y="128"/>
                  </a:lnTo>
                  <a:lnTo>
                    <a:pt x="657" y="128"/>
                  </a:lnTo>
                  <a:lnTo>
                    <a:pt x="657" y="127"/>
                  </a:lnTo>
                  <a:lnTo>
                    <a:pt x="659" y="127"/>
                  </a:lnTo>
                  <a:lnTo>
                    <a:pt x="660" y="127"/>
                  </a:lnTo>
                  <a:lnTo>
                    <a:pt x="662" y="127"/>
                  </a:lnTo>
                  <a:lnTo>
                    <a:pt x="663" y="127"/>
                  </a:lnTo>
                  <a:lnTo>
                    <a:pt x="665" y="127"/>
                  </a:lnTo>
                  <a:lnTo>
                    <a:pt x="665" y="125"/>
                  </a:lnTo>
                  <a:lnTo>
                    <a:pt x="663" y="125"/>
                  </a:lnTo>
                  <a:lnTo>
                    <a:pt x="662" y="125"/>
                  </a:lnTo>
                  <a:lnTo>
                    <a:pt x="660" y="125"/>
                  </a:lnTo>
                  <a:lnTo>
                    <a:pt x="659" y="124"/>
                  </a:lnTo>
                  <a:lnTo>
                    <a:pt x="657" y="124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4"/>
                  </a:lnTo>
                  <a:lnTo>
                    <a:pt x="654" y="124"/>
                  </a:lnTo>
                  <a:lnTo>
                    <a:pt x="651" y="124"/>
                  </a:lnTo>
                  <a:lnTo>
                    <a:pt x="648" y="124"/>
                  </a:lnTo>
                  <a:lnTo>
                    <a:pt x="647" y="122"/>
                  </a:lnTo>
                  <a:lnTo>
                    <a:pt x="645" y="121"/>
                  </a:lnTo>
                  <a:lnTo>
                    <a:pt x="644" y="121"/>
                  </a:lnTo>
                  <a:lnTo>
                    <a:pt x="642" y="119"/>
                  </a:lnTo>
                  <a:lnTo>
                    <a:pt x="644" y="119"/>
                  </a:lnTo>
                  <a:lnTo>
                    <a:pt x="644" y="118"/>
                  </a:lnTo>
                  <a:lnTo>
                    <a:pt x="645" y="118"/>
                  </a:lnTo>
                  <a:lnTo>
                    <a:pt x="645" y="116"/>
                  </a:lnTo>
                  <a:lnTo>
                    <a:pt x="647" y="116"/>
                  </a:lnTo>
                  <a:lnTo>
                    <a:pt x="647" y="118"/>
                  </a:lnTo>
                  <a:lnTo>
                    <a:pt x="648" y="118"/>
                  </a:lnTo>
                  <a:lnTo>
                    <a:pt x="650" y="116"/>
                  </a:lnTo>
                  <a:lnTo>
                    <a:pt x="651" y="116"/>
                  </a:lnTo>
                  <a:lnTo>
                    <a:pt x="653" y="115"/>
                  </a:lnTo>
                  <a:lnTo>
                    <a:pt x="653" y="116"/>
                  </a:lnTo>
                  <a:lnTo>
                    <a:pt x="654" y="116"/>
                  </a:lnTo>
                  <a:lnTo>
                    <a:pt x="656" y="116"/>
                  </a:lnTo>
                  <a:lnTo>
                    <a:pt x="657" y="116"/>
                  </a:lnTo>
                  <a:lnTo>
                    <a:pt x="656" y="115"/>
                  </a:lnTo>
                  <a:lnTo>
                    <a:pt x="657" y="115"/>
                  </a:lnTo>
                  <a:lnTo>
                    <a:pt x="659" y="115"/>
                  </a:lnTo>
                  <a:lnTo>
                    <a:pt x="663" y="113"/>
                  </a:lnTo>
                  <a:lnTo>
                    <a:pt x="665" y="113"/>
                  </a:lnTo>
                  <a:lnTo>
                    <a:pt x="666" y="113"/>
                  </a:lnTo>
                  <a:lnTo>
                    <a:pt x="669" y="113"/>
                  </a:lnTo>
                  <a:lnTo>
                    <a:pt x="671" y="112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4" y="110"/>
                  </a:lnTo>
                  <a:lnTo>
                    <a:pt x="672" y="112"/>
                  </a:lnTo>
                  <a:lnTo>
                    <a:pt x="674" y="112"/>
                  </a:lnTo>
                  <a:lnTo>
                    <a:pt x="674" y="110"/>
                  </a:lnTo>
                  <a:lnTo>
                    <a:pt x="675" y="110"/>
                  </a:lnTo>
                  <a:lnTo>
                    <a:pt x="677" y="110"/>
                  </a:lnTo>
                  <a:lnTo>
                    <a:pt x="681" y="109"/>
                  </a:lnTo>
                  <a:lnTo>
                    <a:pt x="680" y="109"/>
                  </a:lnTo>
                  <a:lnTo>
                    <a:pt x="678" y="109"/>
                  </a:lnTo>
                  <a:lnTo>
                    <a:pt x="677" y="109"/>
                  </a:lnTo>
                  <a:lnTo>
                    <a:pt x="683" y="107"/>
                  </a:lnTo>
                  <a:lnTo>
                    <a:pt x="683" y="109"/>
                  </a:lnTo>
                  <a:lnTo>
                    <a:pt x="684" y="107"/>
                  </a:lnTo>
                  <a:lnTo>
                    <a:pt x="687" y="107"/>
                  </a:lnTo>
                  <a:lnTo>
                    <a:pt x="690" y="106"/>
                  </a:lnTo>
                  <a:lnTo>
                    <a:pt x="689" y="107"/>
                  </a:lnTo>
                  <a:lnTo>
                    <a:pt x="689" y="109"/>
                  </a:lnTo>
                  <a:lnTo>
                    <a:pt x="693" y="109"/>
                  </a:lnTo>
                  <a:lnTo>
                    <a:pt x="700" y="107"/>
                  </a:lnTo>
                  <a:lnTo>
                    <a:pt x="698" y="107"/>
                  </a:lnTo>
                  <a:lnTo>
                    <a:pt x="698" y="106"/>
                  </a:lnTo>
                  <a:lnTo>
                    <a:pt x="697" y="106"/>
                  </a:lnTo>
                  <a:lnTo>
                    <a:pt x="698" y="104"/>
                  </a:lnTo>
                  <a:lnTo>
                    <a:pt x="700" y="104"/>
                  </a:lnTo>
                  <a:lnTo>
                    <a:pt x="707" y="103"/>
                  </a:lnTo>
                  <a:lnTo>
                    <a:pt x="709" y="103"/>
                  </a:lnTo>
                  <a:lnTo>
                    <a:pt x="710" y="101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5" y="103"/>
                  </a:lnTo>
                  <a:lnTo>
                    <a:pt x="715" y="101"/>
                  </a:lnTo>
                  <a:lnTo>
                    <a:pt x="719" y="100"/>
                  </a:lnTo>
                  <a:lnTo>
                    <a:pt x="721" y="100"/>
                  </a:lnTo>
                  <a:lnTo>
                    <a:pt x="722" y="100"/>
                  </a:lnTo>
                  <a:lnTo>
                    <a:pt x="724" y="100"/>
                  </a:lnTo>
                  <a:lnTo>
                    <a:pt x="716" y="101"/>
                  </a:lnTo>
                  <a:lnTo>
                    <a:pt x="719" y="101"/>
                  </a:lnTo>
                  <a:lnTo>
                    <a:pt x="724" y="100"/>
                  </a:lnTo>
                  <a:lnTo>
                    <a:pt x="728" y="98"/>
                  </a:lnTo>
                  <a:lnTo>
                    <a:pt x="733" y="98"/>
                  </a:lnTo>
                  <a:lnTo>
                    <a:pt x="737" y="98"/>
                  </a:lnTo>
                  <a:lnTo>
                    <a:pt x="737" y="100"/>
                  </a:lnTo>
                  <a:lnTo>
                    <a:pt x="739" y="100"/>
                  </a:lnTo>
                  <a:lnTo>
                    <a:pt x="737" y="101"/>
                  </a:lnTo>
                  <a:lnTo>
                    <a:pt x="734" y="101"/>
                  </a:lnTo>
                  <a:lnTo>
                    <a:pt x="734" y="103"/>
                  </a:lnTo>
                  <a:lnTo>
                    <a:pt x="733" y="103"/>
                  </a:lnTo>
                  <a:lnTo>
                    <a:pt x="731" y="104"/>
                  </a:lnTo>
                  <a:lnTo>
                    <a:pt x="730" y="106"/>
                  </a:lnTo>
                  <a:lnTo>
                    <a:pt x="728" y="106"/>
                  </a:lnTo>
                  <a:lnTo>
                    <a:pt x="727" y="106"/>
                  </a:lnTo>
                  <a:lnTo>
                    <a:pt x="725" y="106"/>
                  </a:lnTo>
                  <a:lnTo>
                    <a:pt x="724" y="107"/>
                  </a:lnTo>
                  <a:lnTo>
                    <a:pt x="725" y="107"/>
                  </a:lnTo>
                  <a:lnTo>
                    <a:pt x="727" y="107"/>
                  </a:lnTo>
                  <a:lnTo>
                    <a:pt x="727" y="109"/>
                  </a:lnTo>
                  <a:lnTo>
                    <a:pt x="733" y="109"/>
                  </a:lnTo>
                  <a:lnTo>
                    <a:pt x="734" y="109"/>
                  </a:lnTo>
                  <a:lnTo>
                    <a:pt x="736" y="109"/>
                  </a:lnTo>
                  <a:lnTo>
                    <a:pt x="737" y="109"/>
                  </a:lnTo>
                  <a:lnTo>
                    <a:pt x="739" y="109"/>
                  </a:lnTo>
                  <a:lnTo>
                    <a:pt x="740" y="109"/>
                  </a:lnTo>
                  <a:lnTo>
                    <a:pt x="742" y="109"/>
                  </a:lnTo>
                  <a:lnTo>
                    <a:pt x="743" y="109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0"/>
                  </a:lnTo>
                  <a:lnTo>
                    <a:pt x="746" y="110"/>
                  </a:lnTo>
                  <a:lnTo>
                    <a:pt x="748" y="110"/>
                  </a:lnTo>
                  <a:lnTo>
                    <a:pt x="751" y="109"/>
                  </a:lnTo>
                  <a:lnTo>
                    <a:pt x="754" y="110"/>
                  </a:lnTo>
                  <a:lnTo>
                    <a:pt x="753" y="110"/>
                  </a:lnTo>
                  <a:lnTo>
                    <a:pt x="753" y="112"/>
                  </a:lnTo>
                  <a:lnTo>
                    <a:pt x="754" y="112"/>
                  </a:lnTo>
                  <a:lnTo>
                    <a:pt x="756" y="112"/>
                  </a:lnTo>
                  <a:lnTo>
                    <a:pt x="756" y="110"/>
                  </a:lnTo>
                  <a:lnTo>
                    <a:pt x="757" y="110"/>
                  </a:lnTo>
                  <a:lnTo>
                    <a:pt x="759" y="109"/>
                  </a:lnTo>
                  <a:lnTo>
                    <a:pt x="760" y="107"/>
                  </a:lnTo>
                  <a:lnTo>
                    <a:pt x="762" y="107"/>
                  </a:lnTo>
                  <a:lnTo>
                    <a:pt x="763" y="107"/>
                  </a:lnTo>
                  <a:lnTo>
                    <a:pt x="765" y="106"/>
                  </a:lnTo>
                  <a:lnTo>
                    <a:pt x="766" y="106"/>
                  </a:lnTo>
                  <a:lnTo>
                    <a:pt x="768" y="106"/>
                  </a:lnTo>
                  <a:lnTo>
                    <a:pt x="769" y="106"/>
                  </a:lnTo>
                  <a:lnTo>
                    <a:pt x="771" y="106"/>
                  </a:lnTo>
                  <a:lnTo>
                    <a:pt x="772" y="106"/>
                  </a:lnTo>
                  <a:lnTo>
                    <a:pt x="772" y="107"/>
                  </a:lnTo>
                  <a:lnTo>
                    <a:pt x="774" y="106"/>
                  </a:lnTo>
                  <a:lnTo>
                    <a:pt x="775" y="106"/>
                  </a:lnTo>
                  <a:lnTo>
                    <a:pt x="775" y="104"/>
                  </a:lnTo>
                  <a:lnTo>
                    <a:pt x="774" y="103"/>
                  </a:lnTo>
                  <a:lnTo>
                    <a:pt x="772" y="103"/>
                  </a:lnTo>
                  <a:lnTo>
                    <a:pt x="771" y="103"/>
                  </a:lnTo>
                  <a:lnTo>
                    <a:pt x="768" y="103"/>
                  </a:lnTo>
                  <a:lnTo>
                    <a:pt x="766" y="103"/>
                  </a:lnTo>
                  <a:lnTo>
                    <a:pt x="766" y="101"/>
                  </a:lnTo>
                  <a:lnTo>
                    <a:pt x="768" y="101"/>
                  </a:lnTo>
                  <a:lnTo>
                    <a:pt x="768" y="100"/>
                  </a:lnTo>
                  <a:lnTo>
                    <a:pt x="768" y="98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6" y="95"/>
                  </a:lnTo>
                  <a:lnTo>
                    <a:pt x="766" y="94"/>
                  </a:lnTo>
                  <a:lnTo>
                    <a:pt x="766" y="92"/>
                  </a:lnTo>
                  <a:lnTo>
                    <a:pt x="768" y="92"/>
                  </a:lnTo>
                  <a:lnTo>
                    <a:pt x="769" y="92"/>
                  </a:lnTo>
                  <a:lnTo>
                    <a:pt x="771" y="92"/>
                  </a:lnTo>
                  <a:lnTo>
                    <a:pt x="772" y="92"/>
                  </a:lnTo>
                  <a:lnTo>
                    <a:pt x="772" y="94"/>
                  </a:lnTo>
                  <a:lnTo>
                    <a:pt x="772" y="95"/>
                  </a:lnTo>
                  <a:lnTo>
                    <a:pt x="771" y="97"/>
                  </a:lnTo>
                  <a:lnTo>
                    <a:pt x="769" y="97"/>
                  </a:lnTo>
                  <a:lnTo>
                    <a:pt x="769" y="98"/>
                  </a:lnTo>
                  <a:lnTo>
                    <a:pt x="769" y="100"/>
                  </a:lnTo>
                  <a:lnTo>
                    <a:pt x="771" y="101"/>
                  </a:lnTo>
                  <a:lnTo>
                    <a:pt x="774" y="101"/>
                  </a:lnTo>
                  <a:lnTo>
                    <a:pt x="775" y="101"/>
                  </a:lnTo>
                  <a:lnTo>
                    <a:pt x="777" y="101"/>
                  </a:lnTo>
                  <a:lnTo>
                    <a:pt x="778" y="100"/>
                  </a:lnTo>
                  <a:lnTo>
                    <a:pt x="777" y="100"/>
                  </a:lnTo>
                  <a:lnTo>
                    <a:pt x="775" y="100"/>
                  </a:lnTo>
                  <a:lnTo>
                    <a:pt x="775" y="98"/>
                  </a:lnTo>
                  <a:lnTo>
                    <a:pt x="774" y="98"/>
                  </a:lnTo>
                  <a:lnTo>
                    <a:pt x="774" y="97"/>
                  </a:lnTo>
                  <a:lnTo>
                    <a:pt x="774" y="95"/>
                  </a:lnTo>
                  <a:lnTo>
                    <a:pt x="775" y="95"/>
                  </a:lnTo>
                  <a:lnTo>
                    <a:pt x="777" y="94"/>
                  </a:lnTo>
                  <a:lnTo>
                    <a:pt x="778" y="94"/>
                  </a:lnTo>
                  <a:lnTo>
                    <a:pt x="780" y="94"/>
                  </a:lnTo>
                  <a:lnTo>
                    <a:pt x="780" y="92"/>
                  </a:lnTo>
                  <a:lnTo>
                    <a:pt x="781" y="92"/>
                  </a:lnTo>
                  <a:lnTo>
                    <a:pt x="783" y="92"/>
                  </a:lnTo>
                  <a:lnTo>
                    <a:pt x="783" y="91"/>
                  </a:lnTo>
                  <a:lnTo>
                    <a:pt x="784" y="91"/>
                  </a:lnTo>
                  <a:lnTo>
                    <a:pt x="786" y="91"/>
                  </a:lnTo>
                  <a:lnTo>
                    <a:pt x="786" y="89"/>
                  </a:lnTo>
                  <a:lnTo>
                    <a:pt x="784" y="89"/>
                  </a:lnTo>
                  <a:lnTo>
                    <a:pt x="781" y="89"/>
                  </a:lnTo>
                  <a:lnTo>
                    <a:pt x="777" y="91"/>
                  </a:lnTo>
                  <a:lnTo>
                    <a:pt x="777" y="89"/>
                  </a:lnTo>
                  <a:lnTo>
                    <a:pt x="775" y="89"/>
                  </a:lnTo>
                  <a:lnTo>
                    <a:pt x="777" y="87"/>
                  </a:lnTo>
                  <a:lnTo>
                    <a:pt x="778" y="87"/>
                  </a:lnTo>
                  <a:lnTo>
                    <a:pt x="778" y="86"/>
                  </a:lnTo>
                  <a:lnTo>
                    <a:pt x="777" y="87"/>
                  </a:lnTo>
                  <a:lnTo>
                    <a:pt x="774" y="89"/>
                  </a:lnTo>
                  <a:lnTo>
                    <a:pt x="772" y="89"/>
                  </a:lnTo>
                  <a:lnTo>
                    <a:pt x="771" y="91"/>
                  </a:lnTo>
                  <a:lnTo>
                    <a:pt x="769" y="89"/>
                  </a:lnTo>
                  <a:lnTo>
                    <a:pt x="768" y="89"/>
                  </a:lnTo>
                  <a:lnTo>
                    <a:pt x="766" y="89"/>
                  </a:lnTo>
                  <a:lnTo>
                    <a:pt x="766" y="91"/>
                  </a:lnTo>
                  <a:lnTo>
                    <a:pt x="763" y="89"/>
                  </a:lnTo>
                  <a:lnTo>
                    <a:pt x="760" y="89"/>
                  </a:lnTo>
                  <a:lnTo>
                    <a:pt x="756" y="87"/>
                  </a:lnTo>
                  <a:lnTo>
                    <a:pt x="757" y="86"/>
                  </a:lnTo>
                  <a:lnTo>
                    <a:pt x="759" y="86"/>
                  </a:lnTo>
                  <a:lnTo>
                    <a:pt x="759" y="84"/>
                  </a:lnTo>
                  <a:lnTo>
                    <a:pt x="760" y="84"/>
                  </a:lnTo>
                  <a:lnTo>
                    <a:pt x="760" y="83"/>
                  </a:lnTo>
                  <a:lnTo>
                    <a:pt x="762" y="83"/>
                  </a:lnTo>
                  <a:lnTo>
                    <a:pt x="763" y="80"/>
                  </a:lnTo>
                  <a:lnTo>
                    <a:pt x="763" y="78"/>
                  </a:lnTo>
                  <a:lnTo>
                    <a:pt x="763" y="77"/>
                  </a:lnTo>
                  <a:lnTo>
                    <a:pt x="762" y="75"/>
                  </a:lnTo>
                  <a:lnTo>
                    <a:pt x="762" y="74"/>
                  </a:lnTo>
                  <a:lnTo>
                    <a:pt x="760" y="72"/>
                  </a:lnTo>
                  <a:lnTo>
                    <a:pt x="759" y="72"/>
                  </a:lnTo>
                  <a:lnTo>
                    <a:pt x="759" y="71"/>
                  </a:lnTo>
                  <a:lnTo>
                    <a:pt x="757" y="69"/>
                  </a:lnTo>
                  <a:lnTo>
                    <a:pt x="756" y="68"/>
                  </a:lnTo>
                  <a:lnTo>
                    <a:pt x="754" y="68"/>
                  </a:lnTo>
                  <a:lnTo>
                    <a:pt x="753" y="68"/>
                  </a:lnTo>
                  <a:lnTo>
                    <a:pt x="751" y="66"/>
                  </a:lnTo>
                  <a:lnTo>
                    <a:pt x="751" y="65"/>
                  </a:lnTo>
                  <a:lnTo>
                    <a:pt x="750" y="65"/>
                  </a:lnTo>
                  <a:lnTo>
                    <a:pt x="750" y="63"/>
                  </a:lnTo>
                  <a:lnTo>
                    <a:pt x="746" y="63"/>
                  </a:lnTo>
                  <a:lnTo>
                    <a:pt x="743" y="63"/>
                  </a:lnTo>
                  <a:lnTo>
                    <a:pt x="743" y="60"/>
                  </a:lnTo>
                  <a:lnTo>
                    <a:pt x="748" y="60"/>
                  </a:lnTo>
                  <a:lnTo>
                    <a:pt x="750" y="59"/>
                  </a:lnTo>
                  <a:lnTo>
                    <a:pt x="751" y="60"/>
                  </a:lnTo>
                  <a:lnTo>
                    <a:pt x="753" y="60"/>
                  </a:lnTo>
                  <a:lnTo>
                    <a:pt x="753" y="59"/>
                  </a:lnTo>
                  <a:lnTo>
                    <a:pt x="754" y="59"/>
                  </a:lnTo>
                  <a:lnTo>
                    <a:pt x="756" y="59"/>
                  </a:lnTo>
                  <a:lnTo>
                    <a:pt x="756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6"/>
                  </a:lnTo>
                  <a:lnTo>
                    <a:pt x="760" y="56"/>
                  </a:lnTo>
                  <a:lnTo>
                    <a:pt x="762" y="56"/>
                  </a:lnTo>
                  <a:lnTo>
                    <a:pt x="762" y="54"/>
                  </a:lnTo>
                  <a:lnTo>
                    <a:pt x="763" y="54"/>
                  </a:lnTo>
                  <a:lnTo>
                    <a:pt x="765" y="53"/>
                  </a:lnTo>
                  <a:lnTo>
                    <a:pt x="766" y="53"/>
                  </a:lnTo>
                  <a:lnTo>
                    <a:pt x="766" y="51"/>
                  </a:lnTo>
                  <a:lnTo>
                    <a:pt x="768" y="51"/>
                  </a:lnTo>
                  <a:lnTo>
                    <a:pt x="768" y="50"/>
                  </a:lnTo>
                  <a:lnTo>
                    <a:pt x="771" y="50"/>
                  </a:lnTo>
                  <a:lnTo>
                    <a:pt x="774" y="50"/>
                  </a:lnTo>
                  <a:lnTo>
                    <a:pt x="775" y="51"/>
                  </a:lnTo>
                  <a:lnTo>
                    <a:pt x="781" y="50"/>
                  </a:lnTo>
                  <a:lnTo>
                    <a:pt x="786" y="50"/>
                  </a:lnTo>
                  <a:lnTo>
                    <a:pt x="790" y="50"/>
                  </a:lnTo>
                  <a:lnTo>
                    <a:pt x="798" y="50"/>
                  </a:lnTo>
                  <a:lnTo>
                    <a:pt x="799" y="48"/>
                  </a:lnTo>
                  <a:lnTo>
                    <a:pt x="801" y="48"/>
                  </a:lnTo>
                  <a:lnTo>
                    <a:pt x="804" y="48"/>
                  </a:lnTo>
                  <a:lnTo>
                    <a:pt x="806" y="48"/>
                  </a:lnTo>
                  <a:lnTo>
                    <a:pt x="807" y="48"/>
                  </a:lnTo>
                  <a:lnTo>
                    <a:pt x="809" y="47"/>
                  </a:lnTo>
                  <a:lnTo>
                    <a:pt x="810" y="47"/>
                  </a:lnTo>
                  <a:lnTo>
                    <a:pt x="815" y="45"/>
                  </a:lnTo>
                  <a:lnTo>
                    <a:pt x="827" y="42"/>
                  </a:lnTo>
                  <a:lnTo>
                    <a:pt x="830" y="41"/>
                  </a:lnTo>
                  <a:lnTo>
                    <a:pt x="831" y="41"/>
                  </a:lnTo>
                  <a:lnTo>
                    <a:pt x="833" y="39"/>
                  </a:lnTo>
                  <a:lnTo>
                    <a:pt x="834" y="39"/>
                  </a:lnTo>
                  <a:lnTo>
                    <a:pt x="834" y="37"/>
                  </a:lnTo>
                  <a:lnTo>
                    <a:pt x="836" y="37"/>
                  </a:lnTo>
                  <a:lnTo>
                    <a:pt x="837" y="37"/>
                  </a:lnTo>
                  <a:lnTo>
                    <a:pt x="837" y="36"/>
                  </a:lnTo>
                  <a:lnTo>
                    <a:pt x="839" y="36"/>
                  </a:lnTo>
                  <a:lnTo>
                    <a:pt x="840" y="34"/>
                  </a:lnTo>
                  <a:lnTo>
                    <a:pt x="842" y="34"/>
                  </a:lnTo>
                  <a:lnTo>
                    <a:pt x="843" y="34"/>
                  </a:lnTo>
                  <a:lnTo>
                    <a:pt x="843" y="33"/>
                  </a:lnTo>
                  <a:lnTo>
                    <a:pt x="845" y="33"/>
                  </a:lnTo>
                  <a:lnTo>
                    <a:pt x="846" y="31"/>
                  </a:lnTo>
                  <a:lnTo>
                    <a:pt x="851" y="30"/>
                  </a:lnTo>
                  <a:lnTo>
                    <a:pt x="852" y="30"/>
                  </a:lnTo>
                  <a:lnTo>
                    <a:pt x="854" y="30"/>
                  </a:lnTo>
                  <a:lnTo>
                    <a:pt x="856" y="28"/>
                  </a:lnTo>
                  <a:lnTo>
                    <a:pt x="857" y="28"/>
                  </a:lnTo>
                  <a:lnTo>
                    <a:pt x="859" y="28"/>
                  </a:lnTo>
                  <a:lnTo>
                    <a:pt x="859" y="27"/>
                  </a:lnTo>
                  <a:lnTo>
                    <a:pt x="860" y="27"/>
                  </a:lnTo>
                  <a:lnTo>
                    <a:pt x="862" y="27"/>
                  </a:lnTo>
                  <a:lnTo>
                    <a:pt x="863" y="27"/>
                  </a:lnTo>
                  <a:lnTo>
                    <a:pt x="863" y="25"/>
                  </a:lnTo>
                  <a:lnTo>
                    <a:pt x="865" y="25"/>
                  </a:lnTo>
                  <a:lnTo>
                    <a:pt x="868" y="24"/>
                  </a:lnTo>
                  <a:lnTo>
                    <a:pt x="869" y="24"/>
                  </a:lnTo>
                  <a:lnTo>
                    <a:pt x="871" y="24"/>
                  </a:lnTo>
                  <a:lnTo>
                    <a:pt x="872" y="24"/>
                  </a:lnTo>
                  <a:lnTo>
                    <a:pt x="872" y="22"/>
                  </a:lnTo>
                  <a:lnTo>
                    <a:pt x="874" y="22"/>
                  </a:lnTo>
                  <a:lnTo>
                    <a:pt x="875" y="22"/>
                  </a:lnTo>
                  <a:lnTo>
                    <a:pt x="877" y="21"/>
                  </a:lnTo>
                  <a:lnTo>
                    <a:pt x="878" y="21"/>
                  </a:lnTo>
                  <a:lnTo>
                    <a:pt x="878" y="22"/>
                  </a:lnTo>
                  <a:lnTo>
                    <a:pt x="877" y="22"/>
                  </a:lnTo>
                  <a:lnTo>
                    <a:pt x="875" y="24"/>
                  </a:lnTo>
                  <a:lnTo>
                    <a:pt x="877" y="24"/>
                  </a:lnTo>
                  <a:lnTo>
                    <a:pt x="878" y="22"/>
                  </a:lnTo>
                  <a:lnTo>
                    <a:pt x="880" y="22"/>
                  </a:lnTo>
                  <a:lnTo>
                    <a:pt x="884" y="22"/>
                  </a:lnTo>
                  <a:lnTo>
                    <a:pt x="887" y="22"/>
                  </a:lnTo>
                  <a:lnTo>
                    <a:pt x="890" y="21"/>
                  </a:lnTo>
                  <a:lnTo>
                    <a:pt x="890" y="22"/>
                  </a:lnTo>
                  <a:lnTo>
                    <a:pt x="892" y="22"/>
                  </a:lnTo>
                  <a:lnTo>
                    <a:pt x="892" y="21"/>
                  </a:lnTo>
                  <a:lnTo>
                    <a:pt x="893" y="21"/>
                  </a:lnTo>
                  <a:lnTo>
                    <a:pt x="899" y="19"/>
                  </a:lnTo>
                  <a:lnTo>
                    <a:pt x="904" y="18"/>
                  </a:lnTo>
                  <a:lnTo>
                    <a:pt x="910" y="16"/>
                  </a:lnTo>
                  <a:lnTo>
                    <a:pt x="912" y="16"/>
                  </a:lnTo>
                  <a:lnTo>
                    <a:pt x="913" y="16"/>
                  </a:lnTo>
                  <a:lnTo>
                    <a:pt x="915" y="16"/>
                  </a:lnTo>
                  <a:lnTo>
                    <a:pt x="913" y="18"/>
                  </a:lnTo>
                  <a:lnTo>
                    <a:pt x="912" y="18"/>
                  </a:lnTo>
                  <a:lnTo>
                    <a:pt x="910" y="19"/>
                  </a:lnTo>
                  <a:lnTo>
                    <a:pt x="909" y="19"/>
                  </a:lnTo>
                  <a:lnTo>
                    <a:pt x="907" y="19"/>
                  </a:lnTo>
                  <a:lnTo>
                    <a:pt x="907" y="21"/>
                  </a:lnTo>
                  <a:lnTo>
                    <a:pt x="907" y="22"/>
                  </a:lnTo>
                  <a:lnTo>
                    <a:pt x="905" y="24"/>
                  </a:lnTo>
                  <a:lnTo>
                    <a:pt x="907" y="24"/>
                  </a:lnTo>
                  <a:lnTo>
                    <a:pt x="907" y="22"/>
                  </a:lnTo>
                  <a:lnTo>
                    <a:pt x="909" y="21"/>
                  </a:lnTo>
                  <a:lnTo>
                    <a:pt x="910" y="21"/>
                  </a:lnTo>
                  <a:lnTo>
                    <a:pt x="910" y="19"/>
                  </a:lnTo>
                  <a:lnTo>
                    <a:pt x="912" y="19"/>
                  </a:lnTo>
                  <a:lnTo>
                    <a:pt x="913" y="19"/>
                  </a:lnTo>
                  <a:lnTo>
                    <a:pt x="913" y="18"/>
                  </a:lnTo>
                  <a:lnTo>
                    <a:pt x="915" y="18"/>
                  </a:lnTo>
                  <a:lnTo>
                    <a:pt x="916" y="18"/>
                  </a:lnTo>
                  <a:lnTo>
                    <a:pt x="916" y="16"/>
                  </a:lnTo>
                  <a:lnTo>
                    <a:pt x="916" y="15"/>
                  </a:lnTo>
                  <a:lnTo>
                    <a:pt x="915" y="15"/>
                  </a:lnTo>
                  <a:lnTo>
                    <a:pt x="919" y="13"/>
                  </a:lnTo>
                  <a:lnTo>
                    <a:pt x="921" y="13"/>
                  </a:lnTo>
                  <a:lnTo>
                    <a:pt x="924" y="12"/>
                  </a:lnTo>
                  <a:lnTo>
                    <a:pt x="927" y="12"/>
                  </a:lnTo>
                  <a:lnTo>
                    <a:pt x="928" y="12"/>
                  </a:lnTo>
                  <a:lnTo>
                    <a:pt x="930" y="12"/>
                  </a:lnTo>
                  <a:lnTo>
                    <a:pt x="930" y="13"/>
                  </a:lnTo>
                  <a:lnTo>
                    <a:pt x="931" y="12"/>
                  </a:lnTo>
                  <a:lnTo>
                    <a:pt x="930" y="12"/>
                  </a:lnTo>
                  <a:lnTo>
                    <a:pt x="931" y="10"/>
                  </a:lnTo>
                  <a:lnTo>
                    <a:pt x="933" y="10"/>
                  </a:lnTo>
                  <a:lnTo>
                    <a:pt x="936" y="10"/>
                  </a:lnTo>
                  <a:lnTo>
                    <a:pt x="936" y="12"/>
                  </a:lnTo>
                  <a:lnTo>
                    <a:pt x="934" y="12"/>
                  </a:lnTo>
                  <a:lnTo>
                    <a:pt x="933" y="12"/>
                  </a:lnTo>
                  <a:lnTo>
                    <a:pt x="934" y="13"/>
                  </a:lnTo>
                  <a:lnTo>
                    <a:pt x="936" y="12"/>
                  </a:lnTo>
                  <a:lnTo>
                    <a:pt x="940" y="12"/>
                  </a:lnTo>
                  <a:lnTo>
                    <a:pt x="945" y="12"/>
                  </a:lnTo>
                  <a:lnTo>
                    <a:pt x="945" y="10"/>
                  </a:lnTo>
                  <a:lnTo>
                    <a:pt x="946" y="10"/>
                  </a:lnTo>
                  <a:lnTo>
                    <a:pt x="946" y="12"/>
                  </a:lnTo>
                  <a:lnTo>
                    <a:pt x="952" y="12"/>
                  </a:lnTo>
                  <a:lnTo>
                    <a:pt x="955" y="10"/>
                  </a:lnTo>
                  <a:lnTo>
                    <a:pt x="960" y="9"/>
                  </a:lnTo>
                  <a:lnTo>
                    <a:pt x="962" y="9"/>
                  </a:lnTo>
                  <a:lnTo>
                    <a:pt x="963" y="9"/>
                  </a:lnTo>
                  <a:lnTo>
                    <a:pt x="971" y="7"/>
                  </a:lnTo>
                  <a:lnTo>
                    <a:pt x="977" y="4"/>
                  </a:lnTo>
                  <a:lnTo>
                    <a:pt x="978" y="4"/>
                  </a:lnTo>
                  <a:lnTo>
                    <a:pt x="984" y="1"/>
                  </a:lnTo>
                  <a:lnTo>
                    <a:pt x="987" y="1"/>
                  </a:lnTo>
                  <a:lnTo>
                    <a:pt x="989" y="1"/>
                  </a:lnTo>
                  <a:lnTo>
                    <a:pt x="989" y="3"/>
                  </a:lnTo>
                  <a:lnTo>
                    <a:pt x="992" y="3"/>
                  </a:lnTo>
                  <a:lnTo>
                    <a:pt x="993" y="3"/>
                  </a:lnTo>
                  <a:lnTo>
                    <a:pt x="992" y="4"/>
                  </a:lnTo>
                  <a:lnTo>
                    <a:pt x="993" y="4"/>
                  </a:lnTo>
                  <a:lnTo>
                    <a:pt x="995" y="4"/>
                  </a:lnTo>
                  <a:lnTo>
                    <a:pt x="996" y="4"/>
                  </a:lnTo>
                  <a:lnTo>
                    <a:pt x="998" y="4"/>
                  </a:lnTo>
                  <a:lnTo>
                    <a:pt x="998" y="6"/>
                  </a:lnTo>
                  <a:lnTo>
                    <a:pt x="996" y="6"/>
                  </a:lnTo>
                  <a:lnTo>
                    <a:pt x="996" y="7"/>
                  </a:lnTo>
                  <a:lnTo>
                    <a:pt x="995" y="7"/>
                  </a:lnTo>
                  <a:lnTo>
                    <a:pt x="993" y="7"/>
                  </a:lnTo>
                  <a:lnTo>
                    <a:pt x="992" y="7"/>
                  </a:lnTo>
                  <a:lnTo>
                    <a:pt x="990" y="7"/>
                  </a:lnTo>
                  <a:lnTo>
                    <a:pt x="990" y="9"/>
                  </a:lnTo>
                  <a:lnTo>
                    <a:pt x="986" y="9"/>
                  </a:lnTo>
                  <a:lnTo>
                    <a:pt x="984" y="9"/>
                  </a:lnTo>
                  <a:lnTo>
                    <a:pt x="984" y="10"/>
                  </a:lnTo>
                  <a:lnTo>
                    <a:pt x="983" y="12"/>
                  </a:lnTo>
                  <a:lnTo>
                    <a:pt x="981" y="12"/>
                  </a:lnTo>
                  <a:lnTo>
                    <a:pt x="981" y="13"/>
                  </a:lnTo>
                  <a:lnTo>
                    <a:pt x="983" y="12"/>
                  </a:lnTo>
                  <a:lnTo>
                    <a:pt x="984" y="12"/>
                  </a:lnTo>
                  <a:lnTo>
                    <a:pt x="986" y="12"/>
                  </a:lnTo>
                  <a:lnTo>
                    <a:pt x="987" y="10"/>
                  </a:lnTo>
                  <a:lnTo>
                    <a:pt x="987" y="12"/>
                  </a:lnTo>
                  <a:lnTo>
                    <a:pt x="989" y="12"/>
                  </a:lnTo>
                  <a:lnTo>
                    <a:pt x="989" y="10"/>
                  </a:lnTo>
                  <a:lnTo>
                    <a:pt x="990" y="10"/>
                  </a:lnTo>
                  <a:lnTo>
                    <a:pt x="992" y="10"/>
                  </a:lnTo>
                  <a:lnTo>
                    <a:pt x="992" y="9"/>
                  </a:lnTo>
                  <a:lnTo>
                    <a:pt x="993" y="9"/>
                  </a:lnTo>
                  <a:lnTo>
                    <a:pt x="995" y="9"/>
                  </a:lnTo>
                  <a:lnTo>
                    <a:pt x="996" y="7"/>
                  </a:lnTo>
                  <a:lnTo>
                    <a:pt x="998" y="7"/>
                  </a:lnTo>
                  <a:lnTo>
                    <a:pt x="999" y="7"/>
                  </a:lnTo>
                  <a:lnTo>
                    <a:pt x="1001" y="7"/>
                  </a:lnTo>
                  <a:lnTo>
                    <a:pt x="1001" y="6"/>
                  </a:lnTo>
                  <a:lnTo>
                    <a:pt x="1002" y="6"/>
                  </a:lnTo>
                  <a:lnTo>
                    <a:pt x="1004" y="6"/>
                  </a:lnTo>
                  <a:lnTo>
                    <a:pt x="1004" y="7"/>
                  </a:lnTo>
                  <a:lnTo>
                    <a:pt x="1005" y="6"/>
                  </a:lnTo>
                  <a:lnTo>
                    <a:pt x="1007" y="6"/>
                  </a:lnTo>
                  <a:lnTo>
                    <a:pt x="1008" y="6"/>
                  </a:lnTo>
                  <a:lnTo>
                    <a:pt x="1008" y="7"/>
                  </a:lnTo>
                  <a:lnTo>
                    <a:pt x="1008" y="9"/>
                  </a:lnTo>
                  <a:lnTo>
                    <a:pt x="1007" y="9"/>
                  </a:lnTo>
                  <a:lnTo>
                    <a:pt x="1005" y="9"/>
                  </a:lnTo>
                  <a:lnTo>
                    <a:pt x="1005" y="10"/>
                  </a:lnTo>
                  <a:lnTo>
                    <a:pt x="1004" y="10"/>
                  </a:lnTo>
                  <a:lnTo>
                    <a:pt x="1004" y="12"/>
                  </a:lnTo>
                  <a:lnTo>
                    <a:pt x="1007" y="12"/>
                  </a:lnTo>
                  <a:lnTo>
                    <a:pt x="1008" y="12"/>
                  </a:lnTo>
                  <a:lnTo>
                    <a:pt x="1010" y="12"/>
                  </a:lnTo>
                  <a:lnTo>
                    <a:pt x="1011" y="12"/>
                  </a:lnTo>
                  <a:lnTo>
                    <a:pt x="1013" y="10"/>
                  </a:lnTo>
                  <a:lnTo>
                    <a:pt x="1014" y="10"/>
                  </a:lnTo>
                  <a:lnTo>
                    <a:pt x="1016" y="10"/>
                  </a:lnTo>
                  <a:lnTo>
                    <a:pt x="1022" y="10"/>
                  </a:lnTo>
                  <a:lnTo>
                    <a:pt x="1024" y="10"/>
                  </a:lnTo>
                  <a:lnTo>
                    <a:pt x="1025" y="10"/>
                  </a:lnTo>
                  <a:lnTo>
                    <a:pt x="1027" y="9"/>
                  </a:lnTo>
                  <a:lnTo>
                    <a:pt x="1030" y="9"/>
                  </a:lnTo>
                  <a:lnTo>
                    <a:pt x="1030" y="10"/>
                  </a:lnTo>
                  <a:lnTo>
                    <a:pt x="1031" y="10"/>
                  </a:lnTo>
                  <a:lnTo>
                    <a:pt x="1033" y="10"/>
                  </a:lnTo>
                  <a:lnTo>
                    <a:pt x="1034" y="10"/>
                  </a:lnTo>
                  <a:lnTo>
                    <a:pt x="1033" y="12"/>
                  </a:lnTo>
                  <a:lnTo>
                    <a:pt x="1034" y="12"/>
                  </a:lnTo>
                  <a:lnTo>
                    <a:pt x="1034" y="10"/>
                  </a:lnTo>
                  <a:lnTo>
                    <a:pt x="1036" y="10"/>
                  </a:lnTo>
                  <a:lnTo>
                    <a:pt x="1037" y="10"/>
                  </a:lnTo>
                  <a:lnTo>
                    <a:pt x="1040" y="10"/>
                  </a:lnTo>
                  <a:lnTo>
                    <a:pt x="1040" y="12"/>
                  </a:lnTo>
                  <a:lnTo>
                    <a:pt x="1039" y="12"/>
                  </a:lnTo>
                  <a:lnTo>
                    <a:pt x="1036" y="13"/>
                  </a:lnTo>
                  <a:lnTo>
                    <a:pt x="1034" y="13"/>
                  </a:lnTo>
                  <a:lnTo>
                    <a:pt x="1033" y="13"/>
                  </a:lnTo>
                  <a:lnTo>
                    <a:pt x="1033" y="15"/>
                  </a:lnTo>
                  <a:lnTo>
                    <a:pt x="1031" y="15"/>
                  </a:lnTo>
                  <a:lnTo>
                    <a:pt x="1034" y="16"/>
                  </a:lnTo>
                  <a:lnTo>
                    <a:pt x="1037" y="16"/>
                  </a:lnTo>
                  <a:lnTo>
                    <a:pt x="1039" y="16"/>
                  </a:lnTo>
                  <a:lnTo>
                    <a:pt x="1040" y="16"/>
                  </a:lnTo>
                  <a:lnTo>
                    <a:pt x="1039" y="18"/>
                  </a:lnTo>
                  <a:lnTo>
                    <a:pt x="1037" y="18"/>
                  </a:lnTo>
                  <a:lnTo>
                    <a:pt x="1036" y="18"/>
                  </a:lnTo>
                  <a:lnTo>
                    <a:pt x="1034" y="19"/>
                  </a:lnTo>
                  <a:lnTo>
                    <a:pt x="1037" y="19"/>
                  </a:lnTo>
                  <a:lnTo>
                    <a:pt x="1042" y="19"/>
                  </a:lnTo>
                  <a:lnTo>
                    <a:pt x="1043" y="19"/>
                  </a:lnTo>
                  <a:lnTo>
                    <a:pt x="1043" y="21"/>
                  </a:lnTo>
                  <a:lnTo>
                    <a:pt x="1045" y="21"/>
                  </a:lnTo>
                  <a:lnTo>
                    <a:pt x="1045" y="19"/>
                  </a:lnTo>
                  <a:lnTo>
                    <a:pt x="1046" y="19"/>
                  </a:lnTo>
                  <a:lnTo>
                    <a:pt x="1049" y="19"/>
                  </a:lnTo>
                  <a:lnTo>
                    <a:pt x="1049" y="18"/>
                  </a:lnTo>
                  <a:lnTo>
                    <a:pt x="1051" y="18"/>
                  </a:lnTo>
                  <a:lnTo>
                    <a:pt x="1052" y="18"/>
                  </a:lnTo>
                  <a:lnTo>
                    <a:pt x="1054" y="18"/>
                  </a:lnTo>
                  <a:lnTo>
                    <a:pt x="1055" y="18"/>
                  </a:lnTo>
                  <a:lnTo>
                    <a:pt x="1057" y="18"/>
                  </a:lnTo>
                  <a:lnTo>
                    <a:pt x="1058" y="18"/>
                  </a:lnTo>
                  <a:lnTo>
                    <a:pt x="1057" y="19"/>
                  </a:lnTo>
                  <a:lnTo>
                    <a:pt x="1060" y="19"/>
                  </a:lnTo>
                  <a:lnTo>
                    <a:pt x="1061" y="19"/>
                  </a:lnTo>
                  <a:lnTo>
                    <a:pt x="1067" y="18"/>
                  </a:lnTo>
                  <a:lnTo>
                    <a:pt x="1069" y="18"/>
                  </a:lnTo>
                  <a:lnTo>
                    <a:pt x="1072" y="18"/>
                  </a:lnTo>
                  <a:lnTo>
                    <a:pt x="1074" y="18"/>
                  </a:lnTo>
                  <a:lnTo>
                    <a:pt x="1075" y="18"/>
                  </a:lnTo>
                  <a:lnTo>
                    <a:pt x="1078" y="18"/>
                  </a:lnTo>
                  <a:lnTo>
                    <a:pt x="1080" y="19"/>
                  </a:lnTo>
                  <a:lnTo>
                    <a:pt x="1081" y="19"/>
                  </a:lnTo>
                  <a:lnTo>
                    <a:pt x="1083" y="19"/>
                  </a:lnTo>
                  <a:lnTo>
                    <a:pt x="1084" y="19"/>
                  </a:lnTo>
                  <a:lnTo>
                    <a:pt x="1084" y="21"/>
                  </a:lnTo>
                  <a:lnTo>
                    <a:pt x="1086" y="21"/>
                  </a:lnTo>
                  <a:lnTo>
                    <a:pt x="1087" y="21"/>
                  </a:lnTo>
                  <a:lnTo>
                    <a:pt x="1089" y="21"/>
                  </a:lnTo>
                  <a:lnTo>
                    <a:pt x="1090" y="21"/>
                  </a:lnTo>
                  <a:lnTo>
                    <a:pt x="1090" y="22"/>
                  </a:lnTo>
                  <a:lnTo>
                    <a:pt x="1092" y="21"/>
                  </a:lnTo>
                  <a:lnTo>
                    <a:pt x="1093" y="22"/>
                  </a:lnTo>
                  <a:lnTo>
                    <a:pt x="1092" y="22"/>
                  </a:lnTo>
                  <a:lnTo>
                    <a:pt x="1092" y="24"/>
                  </a:lnTo>
                  <a:lnTo>
                    <a:pt x="1096" y="24"/>
                  </a:lnTo>
                  <a:lnTo>
                    <a:pt x="1098" y="24"/>
                  </a:lnTo>
                  <a:lnTo>
                    <a:pt x="1099" y="24"/>
                  </a:lnTo>
                  <a:lnTo>
                    <a:pt x="1104" y="24"/>
                  </a:lnTo>
                  <a:lnTo>
                    <a:pt x="1105" y="24"/>
                  </a:lnTo>
                  <a:lnTo>
                    <a:pt x="1110" y="24"/>
                  </a:lnTo>
                  <a:lnTo>
                    <a:pt x="1113" y="24"/>
                  </a:lnTo>
                  <a:lnTo>
                    <a:pt x="1114" y="24"/>
                  </a:lnTo>
                  <a:lnTo>
                    <a:pt x="1116" y="24"/>
                  </a:lnTo>
                  <a:lnTo>
                    <a:pt x="1117" y="24"/>
                  </a:lnTo>
                  <a:lnTo>
                    <a:pt x="1119" y="24"/>
                  </a:lnTo>
                  <a:lnTo>
                    <a:pt x="1119" y="25"/>
                  </a:lnTo>
                  <a:lnTo>
                    <a:pt x="1120" y="25"/>
                  </a:lnTo>
                  <a:lnTo>
                    <a:pt x="1122" y="25"/>
                  </a:lnTo>
                  <a:lnTo>
                    <a:pt x="1122" y="27"/>
                  </a:lnTo>
                  <a:lnTo>
                    <a:pt x="1124" y="28"/>
                  </a:lnTo>
                  <a:lnTo>
                    <a:pt x="1125" y="27"/>
                  </a:lnTo>
                  <a:lnTo>
                    <a:pt x="1128" y="28"/>
                  </a:lnTo>
                  <a:lnTo>
                    <a:pt x="1130" y="28"/>
                  </a:lnTo>
                  <a:lnTo>
                    <a:pt x="1131" y="28"/>
                  </a:lnTo>
                  <a:lnTo>
                    <a:pt x="1134" y="28"/>
                  </a:lnTo>
                  <a:lnTo>
                    <a:pt x="1136" y="28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2" y="27"/>
                  </a:lnTo>
                  <a:lnTo>
                    <a:pt x="1143" y="27"/>
                  </a:lnTo>
                  <a:lnTo>
                    <a:pt x="1145" y="27"/>
                  </a:lnTo>
                  <a:lnTo>
                    <a:pt x="1145" y="25"/>
                  </a:lnTo>
                  <a:lnTo>
                    <a:pt x="1146" y="25"/>
                  </a:lnTo>
                  <a:lnTo>
                    <a:pt x="1146" y="27"/>
                  </a:lnTo>
                  <a:lnTo>
                    <a:pt x="1148" y="25"/>
                  </a:lnTo>
                  <a:lnTo>
                    <a:pt x="1149" y="25"/>
                  </a:lnTo>
                  <a:lnTo>
                    <a:pt x="1151" y="25"/>
                  </a:lnTo>
                  <a:lnTo>
                    <a:pt x="1152" y="25"/>
                  </a:lnTo>
                  <a:lnTo>
                    <a:pt x="1154" y="25"/>
                  </a:lnTo>
                  <a:lnTo>
                    <a:pt x="1157" y="25"/>
                  </a:lnTo>
                  <a:lnTo>
                    <a:pt x="1155" y="27"/>
                  </a:lnTo>
                  <a:lnTo>
                    <a:pt x="1157" y="27"/>
                  </a:lnTo>
                  <a:lnTo>
                    <a:pt x="1157" y="25"/>
                  </a:lnTo>
                  <a:lnTo>
                    <a:pt x="1158" y="25"/>
                  </a:lnTo>
                  <a:lnTo>
                    <a:pt x="1160" y="25"/>
                  </a:lnTo>
                  <a:lnTo>
                    <a:pt x="1161" y="25"/>
                  </a:lnTo>
                  <a:lnTo>
                    <a:pt x="1163" y="27"/>
                  </a:lnTo>
                  <a:lnTo>
                    <a:pt x="1164" y="27"/>
                  </a:lnTo>
                  <a:lnTo>
                    <a:pt x="1166" y="27"/>
                  </a:lnTo>
                  <a:lnTo>
                    <a:pt x="1164" y="28"/>
                  </a:lnTo>
                  <a:lnTo>
                    <a:pt x="1166" y="28"/>
                  </a:lnTo>
                  <a:lnTo>
                    <a:pt x="1166" y="30"/>
                  </a:lnTo>
                  <a:lnTo>
                    <a:pt x="1169" y="30"/>
                  </a:lnTo>
                  <a:lnTo>
                    <a:pt x="1169" y="31"/>
                  </a:lnTo>
                  <a:lnTo>
                    <a:pt x="1170" y="31"/>
                  </a:lnTo>
                  <a:lnTo>
                    <a:pt x="1172" y="31"/>
                  </a:lnTo>
                  <a:lnTo>
                    <a:pt x="1173" y="33"/>
                  </a:lnTo>
                  <a:lnTo>
                    <a:pt x="1175" y="33"/>
                  </a:lnTo>
                  <a:lnTo>
                    <a:pt x="1173" y="34"/>
                  </a:lnTo>
                  <a:lnTo>
                    <a:pt x="1175" y="34"/>
                  </a:lnTo>
                  <a:lnTo>
                    <a:pt x="1177" y="34"/>
                  </a:lnTo>
                  <a:lnTo>
                    <a:pt x="1181" y="34"/>
                  </a:lnTo>
                  <a:lnTo>
                    <a:pt x="1177" y="37"/>
                  </a:lnTo>
                  <a:lnTo>
                    <a:pt x="1173" y="41"/>
                  </a:lnTo>
                  <a:lnTo>
                    <a:pt x="1169" y="44"/>
                  </a:lnTo>
                  <a:lnTo>
                    <a:pt x="1166" y="47"/>
                  </a:lnTo>
                  <a:lnTo>
                    <a:pt x="1163" y="50"/>
                  </a:lnTo>
                  <a:lnTo>
                    <a:pt x="1158" y="53"/>
                  </a:lnTo>
                  <a:lnTo>
                    <a:pt x="1155" y="56"/>
                  </a:lnTo>
                  <a:lnTo>
                    <a:pt x="1151" y="59"/>
                  </a:lnTo>
                  <a:lnTo>
                    <a:pt x="1148" y="63"/>
                  </a:lnTo>
                  <a:lnTo>
                    <a:pt x="1145" y="66"/>
                  </a:lnTo>
                  <a:lnTo>
                    <a:pt x="1140" y="69"/>
                  </a:lnTo>
                  <a:lnTo>
                    <a:pt x="1137" y="72"/>
                  </a:lnTo>
                  <a:lnTo>
                    <a:pt x="1134" y="74"/>
                  </a:lnTo>
                  <a:lnTo>
                    <a:pt x="1128" y="77"/>
                  </a:lnTo>
                  <a:lnTo>
                    <a:pt x="1125" y="80"/>
                  </a:lnTo>
                  <a:lnTo>
                    <a:pt x="1122" y="83"/>
                  </a:lnTo>
                  <a:lnTo>
                    <a:pt x="1117" y="86"/>
                  </a:lnTo>
                  <a:lnTo>
                    <a:pt x="1114" y="89"/>
                  </a:lnTo>
                  <a:lnTo>
                    <a:pt x="1111" y="92"/>
                  </a:lnTo>
                  <a:lnTo>
                    <a:pt x="1107" y="95"/>
                  </a:lnTo>
                  <a:lnTo>
                    <a:pt x="1104" y="98"/>
                  </a:lnTo>
                  <a:lnTo>
                    <a:pt x="1101" y="101"/>
                  </a:lnTo>
                  <a:lnTo>
                    <a:pt x="1096" y="104"/>
                  </a:lnTo>
                  <a:lnTo>
                    <a:pt x="1093" y="107"/>
                  </a:lnTo>
                  <a:lnTo>
                    <a:pt x="1090" y="110"/>
                  </a:lnTo>
                  <a:lnTo>
                    <a:pt x="1086" y="113"/>
                  </a:lnTo>
                  <a:lnTo>
                    <a:pt x="1083" y="116"/>
                  </a:lnTo>
                  <a:lnTo>
                    <a:pt x="1080" y="119"/>
                  </a:lnTo>
                  <a:lnTo>
                    <a:pt x="1075" y="122"/>
                  </a:lnTo>
                  <a:lnTo>
                    <a:pt x="1072" y="125"/>
                  </a:lnTo>
                  <a:lnTo>
                    <a:pt x="1069" y="128"/>
                  </a:lnTo>
                  <a:lnTo>
                    <a:pt x="1064" y="131"/>
                  </a:lnTo>
                  <a:lnTo>
                    <a:pt x="1061" y="134"/>
                  </a:lnTo>
                  <a:lnTo>
                    <a:pt x="1058" y="137"/>
                  </a:lnTo>
                  <a:lnTo>
                    <a:pt x="1055" y="141"/>
                  </a:lnTo>
                  <a:lnTo>
                    <a:pt x="1051" y="144"/>
                  </a:lnTo>
                  <a:lnTo>
                    <a:pt x="1048" y="148"/>
                  </a:lnTo>
                  <a:lnTo>
                    <a:pt x="1045" y="151"/>
                  </a:lnTo>
                  <a:lnTo>
                    <a:pt x="1040" y="154"/>
                  </a:lnTo>
                  <a:lnTo>
                    <a:pt x="1037" y="157"/>
                  </a:lnTo>
                  <a:lnTo>
                    <a:pt x="1034" y="160"/>
                  </a:lnTo>
                  <a:lnTo>
                    <a:pt x="1031" y="163"/>
                  </a:lnTo>
                  <a:lnTo>
                    <a:pt x="1025" y="168"/>
                  </a:lnTo>
                  <a:lnTo>
                    <a:pt x="1022" y="171"/>
                  </a:lnTo>
                  <a:lnTo>
                    <a:pt x="1019" y="174"/>
                  </a:lnTo>
                  <a:lnTo>
                    <a:pt x="1016" y="177"/>
                  </a:lnTo>
                  <a:lnTo>
                    <a:pt x="1011" y="180"/>
                  </a:lnTo>
                  <a:lnTo>
                    <a:pt x="1008" y="183"/>
                  </a:lnTo>
                  <a:lnTo>
                    <a:pt x="1005" y="186"/>
                  </a:lnTo>
                  <a:lnTo>
                    <a:pt x="1002" y="189"/>
                  </a:lnTo>
                  <a:lnTo>
                    <a:pt x="999" y="192"/>
                  </a:lnTo>
                  <a:lnTo>
                    <a:pt x="995" y="195"/>
                  </a:lnTo>
                  <a:lnTo>
                    <a:pt x="992" y="198"/>
                  </a:lnTo>
                  <a:lnTo>
                    <a:pt x="989" y="203"/>
                  </a:lnTo>
                  <a:lnTo>
                    <a:pt x="986" y="206"/>
                  </a:lnTo>
                  <a:lnTo>
                    <a:pt x="981" y="209"/>
                  </a:lnTo>
                  <a:lnTo>
                    <a:pt x="978" y="212"/>
                  </a:lnTo>
                  <a:lnTo>
                    <a:pt x="975" y="215"/>
                  </a:lnTo>
                  <a:lnTo>
                    <a:pt x="972" y="218"/>
                  </a:lnTo>
                  <a:lnTo>
                    <a:pt x="969" y="221"/>
                  </a:lnTo>
                  <a:lnTo>
                    <a:pt x="966" y="224"/>
                  </a:lnTo>
                  <a:lnTo>
                    <a:pt x="962" y="227"/>
                  </a:lnTo>
                  <a:lnTo>
                    <a:pt x="958" y="230"/>
                  </a:lnTo>
                  <a:lnTo>
                    <a:pt x="955" y="233"/>
                  </a:lnTo>
                  <a:lnTo>
                    <a:pt x="955" y="234"/>
                  </a:lnTo>
                  <a:lnTo>
                    <a:pt x="957" y="234"/>
                  </a:lnTo>
                  <a:lnTo>
                    <a:pt x="958" y="234"/>
                  </a:lnTo>
                  <a:lnTo>
                    <a:pt x="960" y="236"/>
                  </a:lnTo>
                  <a:lnTo>
                    <a:pt x="962" y="236"/>
                  </a:lnTo>
                  <a:lnTo>
                    <a:pt x="963" y="234"/>
                  </a:lnTo>
                  <a:lnTo>
                    <a:pt x="965" y="234"/>
                  </a:lnTo>
                  <a:lnTo>
                    <a:pt x="966" y="234"/>
                  </a:lnTo>
                  <a:lnTo>
                    <a:pt x="968" y="236"/>
                  </a:lnTo>
                  <a:lnTo>
                    <a:pt x="969" y="236"/>
                  </a:lnTo>
                  <a:lnTo>
                    <a:pt x="971" y="236"/>
                  </a:lnTo>
                  <a:lnTo>
                    <a:pt x="974" y="234"/>
                  </a:lnTo>
                  <a:lnTo>
                    <a:pt x="977" y="234"/>
                  </a:lnTo>
                  <a:lnTo>
                    <a:pt x="978" y="233"/>
                  </a:lnTo>
                  <a:lnTo>
                    <a:pt x="981" y="233"/>
                  </a:lnTo>
                  <a:lnTo>
                    <a:pt x="983" y="233"/>
                  </a:lnTo>
                  <a:lnTo>
                    <a:pt x="986" y="233"/>
                  </a:lnTo>
                  <a:lnTo>
                    <a:pt x="987" y="233"/>
                  </a:lnTo>
                  <a:lnTo>
                    <a:pt x="987" y="234"/>
                  </a:lnTo>
                  <a:lnTo>
                    <a:pt x="986" y="236"/>
                  </a:lnTo>
                  <a:lnTo>
                    <a:pt x="983" y="237"/>
                  </a:lnTo>
                  <a:lnTo>
                    <a:pt x="981" y="239"/>
                  </a:lnTo>
                  <a:lnTo>
                    <a:pt x="981" y="240"/>
                  </a:lnTo>
                  <a:lnTo>
                    <a:pt x="983" y="242"/>
                  </a:lnTo>
                  <a:lnTo>
                    <a:pt x="984" y="242"/>
                  </a:lnTo>
                  <a:lnTo>
                    <a:pt x="984" y="244"/>
                  </a:lnTo>
                  <a:lnTo>
                    <a:pt x="984" y="245"/>
                  </a:lnTo>
                  <a:lnTo>
                    <a:pt x="983" y="245"/>
                  </a:lnTo>
                  <a:lnTo>
                    <a:pt x="983" y="247"/>
                  </a:lnTo>
                  <a:lnTo>
                    <a:pt x="984" y="247"/>
                  </a:lnTo>
                  <a:lnTo>
                    <a:pt x="984" y="248"/>
                  </a:lnTo>
                  <a:lnTo>
                    <a:pt x="986" y="250"/>
                  </a:lnTo>
                  <a:lnTo>
                    <a:pt x="986" y="253"/>
                  </a:lnTo>
                  <a:lnTo>
                    <a:pt x="987" y="254"/>
                  </a:lnTo>
                  <a:lnTo>
                    <a:pt x="987" y="256"/>
                  </a:lnTo>
                  <a:lnTo>
                    <a:pt x="989" y="257"/>
                  </a:lnTo>
                  <a:lnTo>
                    <a:pt x="989" y="259"/>
                  </a:lnTo>
                  <a:lnTo>
                    <a:pt x="987" y="260"/>
                  </a:lnTo>
                  <a:lnTo>
                    <a:pt x="986" y="263"/>
                  </a:lnTo>
                  <a:lnTo>
                    <a:pt x="984" y="263"/>
                  </a:lnTo>
                  <a:lnTo>
                    <a:pt x="983" y="265"/>
                  </a:lnTo>
                  <a:lnTo>
                    <a:pt x="984" y="265"/>
                  </a:lnTo>
                  <a:lnTo>
                    <a:pt x="987" y="263"/>
                  </a:lnTo>
                  <a:lnTo>
                    <a:pt x="989" y="263"/>
                  </a:lnTo>
                  <a:lnTo>
                    <a:pt x="992" y="262"/>
                  </a:lnTo>
                  <a:lnTo>
                    <a:pt x="995" y="262"/>
                  </a:lnTo>
                  <a:lnTo>
                    <a:pt x="995" y="260"/>
                  </a:lnTo>
                  <a:lnTo>
                    <a:pt x="998" y="260"/>
                  </a:lnTo>
                  <a:lnTo>
                    <a:pt x="999" y="259"/>
                  </a:lnTo>
                  <a:lnTo>
                    <a:pt x="1001" y="259"/>
                  </a:lnTo>
                  <a:lnTo>
                    <a:pt x="1002" y="259"/>
                  </a:lnTo>
                  <a:lnTo>
                    <a:pt x="1004" y="259"/>
                  </a:lnTo>
                  <a:lnTo>
                    <a:pt x="1005" y="259"/>
                  </a:lnTo>
                  <a:lnTo>
                    <a:pt x="1008" y="257"/>
                  </a:lnTo>
                  <a:lnTo>
                    <a:pt x="1008" y="256"/>
                  </a:lnTo>
                  <a:lnTo>
                    <a:pt x="1011" y="254"/>
                  </a:lnTo>
                  <a:lnTo>
                    <a:pt x="1013" y="253"/>
                  </a:lnTo>
                  <a:lnTo>
                    <a:pt x="1014" y="253"/>
                  </a:lnTo>
                  <a:lnTo>
                    <a:pt x="1016" y="253"/>
                  </a:lnTo>
                  <a:lnTo>
                    <a:pt x="1016" y="251"/>
                  </a:lnTo>
                  <a:lnTo>
                    <a:pt x="1018" y="251"/>
                  </a:lnTo>
                  <a:lnTo>
                    <a:pt x="1019" y="250"/>
                  </a:lnTo>
                  <a:lnTo>
                    <a:pt x="1018" y="250"/>
                  </a:lnTo>
                  <a:lnTo>
                    <a:pt x="1021" y="248"/>
                  </a:lnTo>
                  <a:lnTo>
                    <a:pt x="1022" y="248"/>
                  </a:lnTo>
                  <a:lnTo>
                    <a:pt x="1025" y="248"/>
                  </a:lnTo>
                  <a:lnTo>
                    <a:pt x="1027" y="248"/>
                  </a:lnTo>
                  <a:lnTo>
                    <a:pt x="1030" y="247"/>
                  </a:lnTo>
                  <a:lnTo>
                    <a:pt x="1034" y="247"/>
                  </a:lnTo>
                  <a:lnTo>
                    <a:pt x="1039" y="245"/>
                  </a:lnTo>
                  <a:lnTo>
                    <a:pt x="1039" y="247"/>
                  </a:lnTo>
                  <a:lnTo>
                    <a:pt x="1040" y="247"/>
                  </a:lnTo>
                  <a:lnTo>
                    <a:pt x="1040" y="248"/>
                  </a:lnTo>
                  <a:lnTo>
                    <a:pt x="1040" y="250"/>
                  </a:lnTo>
                  <a:lnTo>
                    <a:pt x="1042" y="250"/>
                  </a:lnTo>
                  <a:lnTo>
                    <a:pt x="1040" y="251"/>
                  </a:lnTo>
                  <a:lnTo>
                    <a:pt x="1039" y="253"/>
                  </a:lnTo>
                  <a:lnTo>
                    <a:pt x="1037" y="253"/>
                  </a:lnTo>
                  <a:lnTo>
                    <a:pt x="1037" y="254"/>
                  </a:lnTo>
                  <a:lnTo>
                    <a:pt x="1036" y="256"/>
                  </a:lnTo>
                  <a:lnTo>
                    <a:pt x="1036" y="257"/>
                  </a:lnTo>
                  <a:lnTo>
                    <a:pt x="1037" y="257"/>
                  </a:lnTo>
                  <a:lnTo>
                    <a:pt x="1039" y="257"/>
                  </a:lnTo>
                  <a:lnTo>
                    <a:pt x="1040" y="257"/>
                  </a:lnTo>
                  <a:lnTo>
                    <a:pt x="1039" y="259"/>
                  </a:lnTo>
                  <a:lnTo>
                    <a:pt x="1039" y="260"/>
                  </a:lnTo>
                  <a:lnTo>
                    <a:pt x="1040" y="260"/>
                  </a:lnTo>
                  <a:lnTo>
                    <a:pt x="1040" y="262"/>
                  </a:lnTo>
                  <a:lnTo>
                    <a:pt x="1039" y="263"/>
                  </a:lnTo>
                  <a:lnTo>
                    <a:pt x="1039" y="265"/>
                  </a:lnTo>
                  <a:lnTo>
                    <a:pt x="1039" y="266"/>
                  </a:lnTo>
                  <a:lnTo>
                    <a:pt x="1040" y="266"/>
                  </a:lnTo>
                  <a:lnTo>
                    <a:pt x="1042" y="269"/>
                  </a:lnTo>
                  <a:lnTo>
                    <a:pt x="1043" y="269"/>
                  </a:lnTo>
                  <a:lnTo>
                    <a:pt x="1043" y="271"/>
                  </a:lnTo>
                  <a:lnTo>
                    <a:pt x="1043" y="272"/>
                  </a:lnTo>
                  <a:lnTo>
                    <a:pt x="1043" y="274"/>
                  </a:lnTo>
                  <a:lnTo>
                    <a:pt x="1043" y="275"/>
                  </a:lnTo>
                  <a:lnTo>
                    <a:pt x="1045" y="275"/>
                  </a:lnTo>
                  <a:lnTo>
                    <a:pt x="1045" y="277"/>
                  </a:lnTo>
                  <a:lnTo>
                    <a:pt x="1043" y="278"/>
                  </a:lnTo>
                  <a:lnTo>
                    <a:pt x="1042" y="278"/>
                  </a:lnTo>
                  <a:lnTo>
                    <a:pt x="1042" y="280"/>
                  </a:lnTo>
                  <a:lnTo>
                    <a:pt x="1043" y="281"/>
                  </a:lnTo>
                  <a:lnTo>
                    <a:pt x="1043" y="283"/>
                  </a:lnTo>
                  <a:lnTo>
                    <a:pt x="1042" y="286"/>
                  </a:lnTo>
                  <a:lnTo>
                    <a:pt x="1042" y="287"/>
                  </a:lnTo>
                  <a:lnTo>
                    <a:pt x="1042" y="289"/>
                  </a:lnTo>
                  <a:lnTo>
                    <a:pt x="1042" y="290"/>
                  </a:lnTo>
                  <a:lnTo>
                    <a:pt x="1040" y="293"/>
                  </a:lnTo>
                  <a:lnTo>
                    <a:pt x="1040" y="295"/>
                  </a:lnTo>
                  <a:lnTo>
                    <a:pt x="1040" y="297"/>
                  </a:lnTo>
                  <a:lnTo>
                    <a:pt x="1040" y="300"/>
                  </a:lnTo>
                  <a:lnTo>
                    <a:pt x="1040" y="301"/>
                  </a:lnTo>
                  <a:lnTo>
                    <a:pt x="1040" y="303"/>
                  </a:lnTo>
                  <a:lnTo>
                    <a:pt x="1039" y="304"/>
                  </a:lnTo>
                  <a:lnTo>
                    <a:pt x="1037" y="306"/>
                  </a:lnTo>
                  <a:lnTo>
                    <a:pt x="1036" y="307"/>
                  </a:lnTo>
                  <a:lnTo>
                    <a:pt x="1037" y="307"/>
                  </a:lnTo>
                  <a:lnTo>
                    <a:pt x="1040" y="307"/>
                  </a:lnTo>
                  <a:lnTo>
                    <a:pt x="1034" y="312"/>
                  </a:lnTo>
                  <a:lnTo>
                    <a:pt x="1037" y="313"/>
                  </a:lnTo>
                  <a:lnTo>
                    <a:pt x="1036" y="315"/>
                  </a:lnTo>
                  <a:lnTo>
                    <a:pt x="1036" y="316"/>
                  </a:lnTo>
                  <a:lnTo>
                    <a:pt x="1034" y="318"/>
                  </a:lnTo>
                  <a:lnTo>
                    <a:pt x="1037" y="318"/>
                  </a:lnTo>
                  <a:lnTo>
                    <a:pt x="1039" y="318"/>
                  </a:lnTo>
                  <a:lnTo>
                    <a:pt x="1040" y="318"/>
                  </a:lnTo>
                  <a:lnTo>
                    <a:pt x="1040" y="319"/>
                  </a:lnTo>
                  <a:lnTo>
                    <a:pt x="1042" y="321"/>
                  </a:lnTo>
                  <a:lnTo>
                    <a:pt x="1043" y="322"/>
                  </a:lnTo>
                  <a:lnTo>
                    <a:pt x="1045" y="322"/>
                  </a:lnTo>
                  <a:lnTo>
                    <a:pt x="1048" y="322"/>
                  </a:lnTo>
                  <a:lnTo>
                    <a:pt x="1048" y="325"/>
                  </a:lnTo>
                  <a:lnTo>
                    <a:pt x="1049" y="325"/>
                  </a:lnTo>
                  <a:lnTo>
                    <a:pt x="1051" y="325"/>
                  </a:lnTo>
                  <a:lnTo>
                    <a:pt x="1049" y="327"/>
                  </a:lnTo>
                  <a:lnTo>
                    <a:pt x="1049" y="328"/>
                  </a:lnTo>
                  <a:lnTo>
                    <a:pt x="1051" y="328"/>
                  </a:lnTo>
                  <a:lnTo>
                    <a:pt x="1052" y="328"/>
                  </a:lnTo>
                  <a:lnTo>
                    <a:pt x="1054" y="328"/>
                  </a:lnTo>
                  <a:lnTo>
                    <a:pt x="1055" y="328"/>
                  </a:lnTo>
                  <a:lnTo>
                    <a:pt x="1055" y="330"/>
                  </a:lnTo>
                  <a:lnTo>
                    <a:pt x="1054" y="330"/>
                  </a:lnTo>
                  <a:lnTo>
                    <a:pt x="1054" y="331"/>
                  </a:lnTo>
                  <a:lnTo>
                    <a:pt x="1052" y="333"/>
                  </a:lnTo>
                  <a:lnTo>
                    <a:pt x="1051" y="333"/>
                  </a:lnTo>
                  <a:lnTo>
                    <a:pt x="1049" y="334"/>
                  </a:lnTo>
                  <a:lnTo>
                    <a:pt x="1048" y="334"/>
                  </a:lnTo>
                  <a:lnTo>
                    <a:pt x="1048" y="336"/>
                  </a:lnTo>
                  <a:lnTo>
                    <a:pt x="1046" y="336"/>
                  </a:lnTo>
                  <a:lnTo>
                    <a:pt x="1046" y="337"/>
                  </a:lnTo>
                  <a:lnTo>
                    <a:pt x="1046" y="339"/>
                  </a:lnTo>
                  <a:lnTo>
                    <a:pt x="1045" y="339"/>
                  </a:lnTo>
                  <a:lnTo>
                    <a:pt x="1043" y="340"/>
                  </a:lnTo>
                  <a:lnTo>
                    <a:pt x="1043" y="342"/>
                  </a:lnTo>
                  <a:lnTo>
                    <a:pt x="1043" y="343"/>
                  </a:lnTo>
                  <a:lnTo>
                    <a:pt x="1042" y="343"/>
                  </a:lnTo>
                  <a:lnTo>
                    <a:pt x="1042" y="345"/>
                  </a:lnTo>
                  <a:lnTo>
                    <a:pt x="1040" y="345"/>
                  </a:lnTo>
                  <a:lnTo>
                    <a:pt x="1040" y="347"/>
                  </a:lnTo>
                  <a:lnTo>
                    <a:pt x="1039" y="348"/>
                  </a:lnTo>
                  <a:lnTo>
                    <a:pt x="1037" y="348"/>
                  </a:lnTo>
                  <a:lnTo>
                    <a:pt x="1037" y="350"/>
                  </a:lnTo>
                  <a:lnTo>
                    <a:pt x="1036" y="350"/>
                  </a:lnTo>
                  <a:lnTo>
                    <a:pt x="1034" y="350"/>
                  </a:lnTo>
                  <a:lnTo>
                    <a:pt x="1034" y="351"/>
                  </a:lnTo>
                  <a:lnTo>
                    <a:pt x="1033" y="351"/>
                  </a:lnTo>
                  <a:lnTo>
                    <a:pt x="1033" y="353"/>
                  </a:lnTo>
                  <a:lnTo>
                    <a:pt x="1031" y="353"/>
                  </a:lnTo>
                  <a:lnTo>
                    <a:pt x="1030" y="354"/>
                  </a:lnTo>
                  <a:lnTo>
                    <a:pt x="1027" y="354"/>
                  </a:lnTo>
                  <a:lnTo>
                    <a:pt x="1025" y="356"/>
                  </a:lnTo>
                  <a:lnTo>
                    <a:pt x="1024" y="356"/>
                  </a:lnTo>
                  <a:lnTo>
                    <a:pt x="1022" y="357"/>
                  </a:lnTo>
                  <a:lnTo>
                    <a:pt x="1021" y="357"/>
                  </a:lnTo>
                  <a:lnTo>
                    <a:pt x="1018" y="359"/>
                  </a:lnTo>
                  <a:lnTo>
                    <a:pt x="1018" y="357"/>
                  </a:lnTo>
                  <a:lnTo>
                    <a:pt x="1019" y="357"/>
                  </a:lnTo>
                  <a:lnTo>
                    <a:pt x="1019" y="356"/>
                  </a:lnTo>
                  <a:lnTo>
                    <a:pt x="1021" y="354"/>
                  </a:lnTo>
                  <a:lnTo>
                    <a:pt x="1019" y="354"/>
                  </a:lnTo>
                  <a:lnTo>
                    <a:pt x="1019" y="356"/>
                  </a:lnTo>
                  <a:lnTo>
                    <a:pt x="1018" y="356"/>
                  </a:lnTo>
                  <a:lnTo>
                    <a:pt x="1018" y="357"/>
                  </a:lnTo>
                  <a:lnTo>
                    <a:pt x="1016" y="357"/>
                  </a:lnTo>
                  <a:lnTo>
                    <a:pt x="1016" y="359"/>
                  </a:lnTo>
                  <a:lnTo>
                    <a:pt x="1014" y="359"/>
                  </a:lnTo>
                  <a:lnTo>
                    <a:pt x="1014" y="357"/>
                  </a:lnTo>
                  <a:lnTo>
                    <a:pt x="1014" y="356"/>
                  </a:lnTo>
                  <a:lnTo>
                    <a:pt x="1016" y="354"/>
                  </a:lnTo>
                  <a:lnTo>
                    <a:pt x="1016" y="353"/>
                  </a:lnTo>
                  <a:lnTo>
                    <a:pt x="1018" y="353"/>
                  </a:lnTo>
                  <a:lnTo>
                    <a:pt x="1018" y="351"/>
                  </a:lnTo>
                  <a:lnTo>
                    <a:pt x="1018" y="350"/>
                  </a:lnTo>
                  <a:lnTo>
                    <a:pt x="1019" y="350"/>
                  </a:lnTo>
                  <a:lnTo>
                    <a:pt x="1019" y="348"/>
                  </a:lnTo>
                  <a:lnTo>
                    <a:pt x="1018" y="348"/>
                  </a:lnTo>
                  <a:lnTo>
                    <a:pt x="1016" y="350"/>
                  </a:lnTo>
                  <a:lnTo>
                    <a:pt x="1016" y="348"/>
                  </a:lnTo>
                  <a:lnTo>
                    <a:pt x="1018" y="347"/>
                  </a:lnTo>
                  <a:lnTo>
                    <a:pt x="1019" y="347"/>
                  </a:lnTo>
                  <a:lnTo>
                    <a:pt x="1019" y="345"/>
                  </a:lnTo>
                  <a:lnTo>
                    <a:pt x="1018" y="345"/>
                  </a:lnTo>
                  <a:lnTo>
                    <a:pt x="1019" y="343"/>
                  </a:lnTo>
                  <a:lnTo>
                    <a:pt x="1021" y="343"/>
                  </a:lnTo>
                  <a:lnTo>
                    <a:pt x="1021" y="342"/>
                  </a:lnTo>
                  <a:lnTo>
                    <a:pt x="1022" y="340"/>
                  </a:lnTo>
                  <a:lnTo>
                    <a:pt x="1022" y="339"/>
                  </a:lnTo>
                  <a:lnTo>
                    <a:pt x="1021" y="340"/>
                  </a:lnTo>
                  <a:lnTo>
                    <a:pt x="1021" y="342"/>
                  </a:lnTo>
                  <a:lnTo>
                    <a:pt x="1019" y="342"/>
                  </a:lnTo>
                  <a:lnTo>
                    <a:pt x="1019" y="343"/>
                  </a:lnTo>
                  <a:lnTo>
                    <a:pt x="1018" y="343"/>
                  </a:lnTo>
                  <a:lnTo>
                    <a:pt x="1018" y="342"/>
                  </a:lnTo>
                  <a:lnTo>
                    <a:pt x="1016" y="342"/>
                  </a:lnTo>
                  <a:lnTo>
                    <a:pt x="1016" y="343"/>
                  </a:lnTo>
                  <a:lnTo>
                    <a:pt x="1018" y="343"/>
                  </a:lnTo>
                  <a:lnTo>
                    <a:pt x="1018" y="345"/>
                  </a:lnTo>
                  <a:lnTo>
                    <a:pt x="1018" y="347"/>
                  </a:lnTo>
                  <a:lnTo>
                    <a:pt x="1016" y="347"/>
                  </a:lnTo>
                  <a:lnTo>
                    <a:pt x="1016" y="345"/>
                  </a:lnTo>
                  <a:lnTo>
                    <a:pt x="1014" y="345"/>
                  </a:lnTo>
                  <a:lnTo>
                    <a:pt x="1013" y="347"/>
                  </a:lnTo>
                  <a:lnTo>
                    <a:pt x="1013" y="348"/>
                  </a:lnTo>
                  <a:lnTo>
                    <a:pt x="1013" y="350"/>
                  </a:lnTo>
                  <a:lnTo>
                    <a:pt x="1013" y="351"/>
                  </a:lnTo>
                  <a:lnTo>
                    <a:pt x="1011" y="351"/>
                  </a:lnTo>
                  <a:lnTo>
                    <a:pt x="1011" y="353"/>
                  </a:lnTo>
                  <a:lnTo>
                    <a:pt x="1010" y="353"/>
                  </a:lnTo>
                  <a:lnTo>
                    <a:pt x="1008" y="353"/>
                  </a:lnTo>
                  <a:lnTo>
                    <a:pt x="1007" y="353"/>
                  </a:lnTo>
                  <a:lnTo>
                    <a:pt x="1005" y="353"/>
                  </a:lnTo>
                  <a:lnTo>
                    <a:pt x="1008" y="351"/>
                  </a:lnTo>
                  <a:lnTo>
                    <a:pt x="1010" y="351"/>
                  </a:lnTo>
                  <a:lnTo>
                    <a:pt x="1010" y="350"/>
                  </a:lnTo>
                  <a:lnTo>
                    <a:pt x="1010" y="348"/>
                  </a:lnTo>
                  <a:lnTo>
                    <a:pt x="1011" y="348"/>
                  </a:lnTo>
                  <a:lnTo>
                    <a:pt x="1011" y="347"/>
                  </a:lnTo>
                  <a:lnTo>
                    <a:pt x="1011" y="345"/>
                  </a:lnTo>
                  <a:lnTo>
                    <a:pt x="1011" y="343"/>
                  </a:lnTo>
                  <a:lnTo>
                    <a:pt x="1011" y="342"/>
                  </a:lnTo>
                  <a:lnTo>
                    <a:pt x="1013" y="342"/>
                  </a:lnTo>
                  <a:lnTo>
                    <a:pt x="1014" y="342"/>
                  </a:lnTo>
                  <a:lnTo>
                    <a:pt x="1014" y="340"/>
                  </a:lnTo>
                  <a:lnTo>
                    <a:pt x="1016" y="340"/>
                  </a:lnTo>
                  <a:lnTo>
                    <a:pt x="1018" y="340"/>
                  </a:lnTo>
                  <a:lnTo>
                    <a:pt x="1018" y="339"/>
                  </a:lnTo>
                  <a:lnTo>
                    <a:pt x="1016" y="339"/>
                  </a:lnTo>
                  <a:lnTo>
                    <a:pt x="1018" y="337"/>
                  </a:lnTo>
                  <a:lnTo>
                    <a:pt x="1018" y="336"/>
                  </a:lnTo>
                  <a:lnTo>
                    <a:pt x="1019" y="336"/>
                  </a:lnTo>
                  <a:lnTo>
                    <a:pt x="1021" y="334"/>
                  </a:lnTo>
                  <a:lnTo>
                    <a:pt x="1024" y="334"/>
                  </a:lnTo>
                  <a:lnTo>
                    <a:pt x="1024" y="333"/>
                  </a:lnTo>
                  <a:lnTo>
                    <a:pt x="1025" y="333"/>
                  </a:lnTo>
                  <a:lnTo>
                    <a:pt x="1027" y="333"/>
                  </a:lnTo>
                  <a:lnTo>
                    <a:pt x="1030" y="331"/>
                  </a:lnTo>
                  <a:lnTo>
                    <a:pt x="1027" y="331"/>
                  </a:lnTo>
                  <a:lnTo>
                    <a:pt x="1025" y="331"/>
                  </a:lnTo>
                  <a:lnTo>
                    <a:pt x="1024" y="331"/>
                  </a:lnTo>
                  <a:lnTo>
                    <a:pt x="1024" y="333"/>
                  </a:lnTo>
                  <a:lnTo>
                    <a:pt x="1022" y="333"/>
                  </a:lnTo>
                  <a:lnTo>
                    <a:pt x="1021" y="333"/>
                  </a:lnTo>
                  <a:lnTo>
                    <a:pt x="1019" y="333"/>
                  </a:lnTo>
                  <a:lnTo>
                    <a:pt x="1018" y="334"/>
                  </a:lnTo>
                  <a:lnTo>
                    <a:pt x="1019" y="334"/>
                  </a:lnTo>
                  <a:lnTo>
                    <a:pt x="1018" y="336"/>
                  </a:lnTo>
                  <a:lnTo>
                    <a:pt x="1016" y="336"/>
                  </a:lnTo>
                  <a:lnTo>
                    <a:pt x="1016" y="337"/>
                  </a:lnTo>
                  <a:lnTo>
                    <a:pt x="1014" y="337"/>
                  </a:lnTo>
                  <a:lnTo>
                    <a:pt x="1013" y="339"/>
                  </a:lnTo>
                  <a:lnTo>
                    <a:pt x="1013" y="340"/>
                  </a:lnTo>
                  <a:lnTo>
                    <a:pt x="1011" y="337"/>
                  </a:lnTo>
                  <a:lnTo>
                    <a:pt x="1011" y="339"/>
                  </a:lnTo>
                  <a:lnTo>
                    <a:pt x="1011" y="340"/>
                  </a:lnTo>
                  <a:lnTo>
                    <a:pt x="1010" y="340"/>
                  </a:lnTo>
                  <a:lnTo>
                    <a:pt x="1010" y="342"/>
                  </a:lnTo>
                  <a:lnTo>
                    <a:pt x="1008" y="342"/>
                  </a:lnTo>
                  <a:lnTo>
                    <a:pt x="1007" y="340"/>
                  </a:lnTo>
                  <a:lnTo>
                    <a:pt x="1007" y="339"/>
                  </a:lnTo>
                  <a:lnTo>
                    <a:pt x="1008" y="337"/>
                  </a:lnTo>
                  <a:lnTo>
                    <a:pt x="1008" y="336"/>
                  </a:lnTo>
                  <a:lnTo>
                    <a:pt x="1010" y="336"/>
                  </a:lnTo>
                  <a:lnTo>
                    <a:pt x="1011" y="336"/>
                  </a:lnTo>
                  <a:lnTo>
                    <a:pt x="1011" y="334"/>
                  </a:lnTo>
                  <a:lnTo>
                    <a:pt x="1013" y="334"/>
                  </a:lnTo>
                  <a:lnTo>
                    <a:pt x="1014" y="334"/>
                  </a:lnTo>
                  <a:lnTo>
                    <a:pt x="1014" y="333"/>
                  </a:lnTo>
                  <a:lnTo>
                    <a:pt x="1016" y="333"/>
                  </a:lnTo>
                  <a:lnTo>
                    <a:pt x="1016" y="331"/>
                  </a:lnTo>
                  <a:lnTo>
                    <a:pt x="1018" y="331"/>
                  </a:lnTo>
                  <a:lnTo>
                    <a:pt x="1019" y="331"/>
                  </a:lnTo>
                  <a:lnTo>
                    <a:pt x="1019" y="330"/>
                  </a:lnTo>
                  <a:lnTo>
                    <a:pt x="1021" y="330"/>
                  </a:lnTo>
                  <a:lnTo>
                    <a:pt x="1022" y="327"/>
                  </a:lnTo>
                  <a:lnTo>
                    <a:pt x="1021" y="327"/>
                  </a:lnTo>
                  <a:lnTo>
                    <a:pt x="1021" y="328"/>
                  </a:lnTo>
                  <a:lnTo>
                    <a:pt x="1019" y="328"/>
                  </a:lnTo>
                  <a:lnTo>
                    <a:pt x="1018" y="328"/>
                  </a:lnTo>
                  <a:lnTo>
                    <a:pt x="1018" y="330"/>
                  </a:lnTo>
                  <a:lnTo>
                    <a:pt x="1016" y="328"/>
                  </a:lnTo>
                  <a:lnTo>
                    <a:pt x="1016" y="330"/>
                  </a:lnTo>
                  <a:lnTo>
                    <a:pt x="1016" y="331"/>
                  </a:lnTo>
                  <a:lnTo>
                    <a:pt x="1014" y="331"/>
                  </a:lnTo>
                  <a:lnTo>
                    <a:pt x="1013" y="331"/>
                  </a:lnTo>
                  <a:lnTo>
                    <a:pt x="1013" y="333"/>
                  </a:lnTo>
                  <a:lnTo>
                    <a:pt x="1011" y="333"/>
                  </a:lnTo>
                  <a:lnTo>
                    <a:pt x="1010" y="333"/>
                  </a:lnTo>
                  <a:lnTo>
                    <a:pt x="1010" y="331"/>
                  </a:lnTo>
                  <a:lnTo>
                    <a:pt x="1011" y="331"/>
                  </a:lnTo>
                  <a:lnTo>
                    <a:pt x="1011" y="330"/>
                  </a:lnTo>
                  <a:lnTo>
                    <a:pt x="1010" y="330"/>
                  </a:lnTo>
                  <a:lnTo>
                    <a:pt x="1010" y="328"/>
                  </a:lnTo>
                  <a:lnTo>
                    <a:pt x="1008" y="328"/>
                  </a:lnTo>
                  <a:lnTo>
                    <a:pt x="1008" y="327"/>
                  </a:lnTo>
                  <a:lnTo>
                    <a:pt x="1010" y="327"/>
                  </a:lnTo>
                  <a:lnTo>
                    <a:pt x="1010" y="325"/>
                  </a:lnTo>
                  <a:lnTo>
                    <a:pt x="1008" y="325"/>
                  </a:lnTo>
                  <a:lnTo>
                    <a:pt x="1007" y="324"/>
                  </a:lnTo>
                  <a:lnTo>
                    <a:pt x="1007" y="322"/>
                  </a:lnTo>
                  <a:lnTo>
                    <a:pt x="1008" y="321"/>
                  </a:lnTo>
                  <a:lnTo>
                    <a:pt x="1010" y="321"/>
                  </a:lnTo>
                  <a:lnTo>
                    <a:pt x="1011" y="321"/>
                  </a:lnTo>
                  <a:lnTo>
                    <a:pt x="1013" y="321"/>
                  </a:lnTo>
                  <a:lnTo>
                    <a:pt x="1014" y="321"/>
                  </a:lnTo>
                  <a:lnTo>
                    <a:pt x="1016" y="321"/>
                  </a:lnTo>
                  <a:lnTo>
                    <a:pt x="1016" y="322"/>
                  </a:lnTo>
                  <a:lnTo>
                    <a:pt x="1014" y="322"/>
                  </a:lnTo>
                  <a:lnTo>
                    <a:pt x="1013" y="322"/>
                  </a:lnTo>
                  <a:lnTo>
                    <a:pt x="1013" y="324"/>
                  </a:lnTo>
                  <a:lnTo>
                    <a:pt x="1011" y="325"/>
                  </a:lnTo>
                  <a:lnTo>
                    <a:pt x="1013" y="325"/>
                  </a:lnTo>
                  <a:lnTo>
                    <a:pt x="1014" y="324"/>
                  </a:lnTo>
                  <a:lnTo>
                    <a:pt x="1016" y="324"/>
                  </a:lnTo>
                  <a:lnTo>
                    <a:pt x="1016" y="322"/>
                  </a:lnTo>
                  <a:lnTo>
                    <a:pt x="1018" y="322"/>
                  </a:lnTo>
                  <a:lnTo>
                    <a:pt x="1018" y="324"/>
                  </a:lnTo>
                  <a:lnTo>
                    <a:pt x="1019" y="324"/>
                  </a:lnTo>
                  <a:lnTo>
                    <a:pt x="1019" y="322"/>
                  </a:lnTo>
                  <a:lnTo>
                    <a:pt x="1021" y="322"/>
                  </a:lnTo>
                  <a:lnTo>
                    <a:pt x="1021" y="321"/>
                  </a:lnTo>
                  <a:lnTo>
                    <a:pt x="1021" y="319"/>
                  </a:lnTo>
                  <a:lnTo>
                    <a:pt x="1022" y="319"/>
                  </a:lnTo>
                  <a:lnTo>
                    <a:pt x="1022" y="321"/>
                  </a:lnTo>
                  <a:lnTo>
                    <a:pt x="1022" y="322"/>
                  </a:lnTo>
                  <a:lnTo>
                    <a:pt x="1024" y="321"/>
                  </a:lnTo>
                  <a:lnTo>
                    <a:pt x="1024" y="319"/>
                  </a:lnTo>
                  <a:lnTo>
                    <a:pt x="1022" y="319"/>
                  </a:lnTo>
                  <a:lnTo>
                    <a:pt x="1024" y="318"/>
                  </a:lnTo>
                  <a:lnTo>
                    <a:pt x="1025" y="316"/>
                  </a:lnTo>
                  <a:lnTo>
                    <a:pt x="1024" y="316"/>
                  </a:lnTo>
                  <a:lnTo>
                    <a:pt x="1024" y="315"/>
                  </a:lnTo>
                  <a:lnTo>
                    <a:pt x="1025" y="315"/>
                  </a:lnTo>
                  <a:lnTo>
                    <a:pt x="1025" y="313"/>
                  </a:lnTo>
                  <a:lnTo>
                    <a:pt x="1024" y="313"/>
                  </a:lnTo>
                  <a:lnTo>
                    <a:pt x="1022" y="313"/>
                  </a:lnTo>
                  <a:lnTo>
                    <a:pt x="1022" y="312"/>
                  </a:lnTo>
                  <a:lnTo>
                    <a:pt x="1022" y="310"/>
                  </a:lnTo>
                  <a:lnTo>
                    <a:pt x="1022" y="309"/>
                  </a:lnTo>
                  <a:lnTo>
                    <a:pt x="1024" y="309"/>
                  </a:lnTo>
                  <a:lnTo>
                    <a:pt x="1025" y="309"/>
                  </a:lnTo>
                  <a:lnTo>
                    <a:pt x="1025" y="307"/>
                  </a:lnTo>
                  <a:lnTo>
                    <a:pt x="1027" y="307"/>
                  </a:lnTo>
                  <a:lnTo>
                    <a:pt x="1027" y="306"/>
                  </a:lnTo>
                  <a:lnTo>
                    <a:pt x="1025" y="306"/>
                  </a:lnTo>
                  <a:lnTo>
                    <a:pt x="1025" y="307"/>
                  </a:lnTo>
                  <a:lnTo>
                    <a:pt x="1024" y="307"/>
                  </a:lnTo>
                  <a:lnTo>
                    <a:pt x="1022" y="307"/>
                  </a:lnTo>
                  <a:lnTo>
                    <a:pt x="1021" y="307"/>
                  </a:lnTo>
                  <a:lnTo>
                    <a:pt x="1019" y="307"/>
                  </a:lnTo>
                  <a:lnTo>
                    <a:pt x="1019" y="306"/>
                  </a:lnTo>
                  <a:lnTo>
                    <a:pt x="1021" y="306"/>
                  </a:lnTo>
                  <a:lnTo>
                    <a:pt x="1022" y="306"/>
                  </a:lnTo>
                  <a:lnTo>
                    <a:pt x="1022" y="304"/>
                  </a:lnTo>
                  <a:lnTo>
                    <a:pt x="1021" y="304"/>
                  </a:lnTo>
                  <a:lnTo>
                    <a:pt x="1019" y="306"/>
                  </a:lnTo>
                  <a:lnTo>
                    <a:pt x="1018" y="306"/>
                  </a:lnTo>
                  <a:lnTo>
                    <a:pt x="1016" y="306"/>
                  </a:lnTo>
                  <a:lnTo>
                    <a:pt x="1016" y="304"/>
                  </a:lnTo>
                  <a:lnTo>
                    <a:pt x="1018" y="303"/>
                  </a:lnTo>
                  <a:lnTo>
                    <a:pt x="1019" y="303"/>
                  </a:lnTo>
                  <a:lnTo>
                    <a:pt x="1022" y="303"/>
                  </a:lnTo>
                  <a:lnTo>
                    <a:pt x="1024" y="301"/>
                  </a:lnTo>
                  <a:lnTo>
                    <a:pt x="1022" y="301"/>
                  </a:lnTo>
                  <a:lnTo>
                    <a:pt x="1021" y="301"/>
                  </a:lnTo>
                  <a:lnTo>
                    <a:pt x="1021" y="300"/>
                  </a:lnTo>
                  <a:lnTo>
                    <a:pt x="1022" y="300"/>
                  </a:lnTo>
                  <a:lnTo>
                    <a:pt x="1024" y="300"/>
                  </a:lnTo>
                  <a:lnTo>
                    <a:pt x="1022" y="298"/>
                  </a:lnTo>
                  <a:lnTo>
                    <a:pt x="1022" y="297"/>
                  </a:lnTo>
                  <a:lnTo>
                    <a:pt x="1024" y="297"/>
                  </a:lnTo>
                  <a:lnTo>
                    <a:pt x="1025" y="295"/>
                  </a:lnTo>
                  <a:lnTo>
                    <a:pt x="1024" y="295"/>
                  </a:lnTo>
                  <a:lnTo>
                    <a:pt x="1022" y="295"/>
                  </a:lnTo>
                  <a:lnTo>
                    <a:pt x="1024" y="293"/>
                  </a:lnTo>
                  <a:lnTo>
                    <a:pt x="1024" y="292"/>
                  </a:lnTo>
                  <a:lnTo>
                    <a:pt x="1025" y="292"/>
                  </a:lnTo>
                  <a:lnTo>
                    <a:pt x="1025" y="293"/>
                  </a:lnTo>
                  <a:lnTo>
                    <a:pt x="1027" y="293"/>
                  </a:lnTo>
                  <a:lnTo>
                    <a:pt x="1031" y="295"/>
                  </a:lnTo>
                  <a:lnTo>
                    <a:pt x="1031" y="293"/>
                  </a:lnTo>
                  <a:lnTo>
                    <a:pt x="1030" y="293"/>
                  </a:lnTo>
                  <a:lnTo>
                    <a:pt x="1030" y="292"/>
                  </a:lnTo>
                  <a:lnTo>
                    <a:pt x="1027" y="292"/>
                  </a:lnTo>
                  <a:lnTo>
                    <a:pt x="1027" y="290"/>
                  </a:lnTo>
                  <a:lnTo>
                    <a:pt x="1031" y="289"/>
                  </a:lnTo>
                  <a:lnTo>
                    <a:pt x="1031" y="287"/>
                  </a:lnTo>
                  <a:lnTo>
                    <a:pt x="1030" y="289"/>
                  </a:lnTo>
                  <a:lnTo>
                    <a:pt x="1027" y="289"/>
                  </a:lnTo>
                  <a:lnTo>
                    <a:pt x="1027" y="290"/>
                  </a:lnTo>
                  <a:lnTo>
                    <a:pt x="1025" y="290"/>
                  </a:lnTo>
                  <a:lnTo>
                    <a:pt x="1025" y="289"/>
                  </a:lnTo>
                  <a:lnTo>
                    <a:pt x="1025" y="287"/>
                  </a:lnTo>
                  <a:lnTo>
                    <a:pt x="1027" y="286"/>
                  </a:lnTo>
                  <a:lnTo>
                    <a:pt x="1025" y="286"/>
                  </a:lnTo>
                  <a:lnTo>
                    <a:pt x="1025" y="284"/>
                  </a:lnTo>
                  <a:lnTo>
                    <a:pt x="1025" y="283"/>
                  </a:lnTo>
                  <a:lnTo>
                    <a:pt x="1027" y="283"/>
                  </a:lnTo>
                  <a:lnTo>
                    <a:pt x="1027" y="281"/>
                  </a:lnTo>
                  <a:lnTo>
                    <a:pt x="1030" y="281"/>
                  </a:lnTo>
                  <a:lnTo>
                    <a:pt x="1030" y="280"/>
                  </a:lnTo>
                  <a:lnTo>
                    <a:pt x="1031" y="280"/>
                  </a:lnTo>
                  <a:lnTo>
                    <a:pt x="1033" y="280"/>
                  </a:lnTo>
                  <a:lnTo>
                    <a:pt x="1033" y="278"/>
                  </a:lnTo>
                  <a:lnTo>
                    <a:pt x="1034" y="277"/>
                  </a:lnTo>
                  <a:lnTo>
                    <a:pt x="1033" y="277"/>
                  </a:lnTo>
                  <a:lnTo>
                    <a:pt x="1033" y="278"/>
                  </a:lnTo>
                  <a:lnTo>
                    <a:pt x="1031" y="278"/>
                  </a:lnTo>
                  <a:lnTo>
                    <a:pt x="1030" y="278"/>
                  </a:lnTo>
                  <a:lnTo>
                    <a:pt x="1030" y="280"/>
                  </a:lnTo>
                  <a:lnTo>
                    <a:pt x="1027" y="281"/>
                  </a:lnTo>
                  <a:lnTo>
                    <a:pt x="1025" y="281"/>
                  </a:lnTo>
                  <a:lnTo>
                    <a:pt x="1024" y="281"/>
                  </a:lnTo>
                  <a:lnTo>
                    <a:pt x="1021" y="281"/>
                  </a:lnTo>
                  <a:lnTo>
                    <a:pt x="1019" y="281"/>
                  </a:lnTo>
                  <a:lnTo>
                    <a:pt x="1019" y="280"/>
                  </a:lnTo>
                  <a:lnTo>
                    <a:pt x="1019" y="278"/>
                  </a:lnTo>
                  <a:lnTo>
                    <a:pt x="1019" y="277"/>
                  </a:lnTo>
                  <a:lnTo>
                    <a:pt x="1021" y="275"/>
                  </a:lnTo>
                  <a:lnTo>
                    <a:pt x="1021" y="274"/>
                  </a:lnTo>
                  <a:lnTo>
                    <a:pt x="1021" y="272"/>
                  </a:lnTo>
                  <a:lnTo>
                    <a:pt x="1021" y="271"/>
                  </a:lnTo>
                  <a:lnTo>
                    <a:pt x="1022" y="271"/>
                  </a:lnTo>
                  <a:lnTo>
                    <a:pt x="1024" y="271"/>
                  </a:lnTo>
                  <a:lnTo>
                    <a:pt x="1024" y="269"/>
                  </a:lnTo>
                  <a:lnTo>
                    <a:pt x="1025" y="266"/>
                  </a:lnTo>
                  <a:lnTo>
                    <a:pt x="1024" y="266"/>
                  </a:lnTo>
                  <a:lnTo>
                    <a:pt x="1024" y="269"/>
                  </a:lnTo>
                  <a:lnTo>
                    <a:pt x="1022" y="269"/>
                  </a:lnTo>
                  <a:lnTo>
                    <a:pt x="1022" y="266"/>
                  </a:lnTo>
                  <a:lnTo>
                    <a:pt x="1024" y="265"/>
                  </a:lnTo>
                  <a:lnTo>
                    <a:pt x="1024" y="263"/>
                  </a:lnTo>
                  <a:lnTo>
                    <a:pt x="1025" y="263"/>
                  </a:lnTo>
                  <a:lnTo>
                    <a:pt x="1025" y="262"/>
                  </a:lnTo>
                  <a:lnTo>
                    <a:pt x="1027" y="260"/>
                  </a:lnTo>
                  <a:lnTo>
                    <a:pt x="1027" y="259"/>
                  </a:lnTo>
                  <a:lnTo>
                    <a:pt x="1025" y="259"/>
                  </a:lnTo>
                  <a:lnTo>
                    <a:pt x="1025" y="257"/>
                  </a:lnTo>
                  <a:lnTo>
                    <a:pt x="1024" y="257"/>
                  </a:lnTo>
                  <a:lnTo>
                    <a:pt x="1024" y="259"/>
                  </a:lnTo>
                  <a:lnTo>
                    <a:pt x="1024" y="260"/>
                  </a:lnTo>
                  <a:lnTo>
                    <a:pt x="1024" y="262"/>
                  </a:lnTo>
                  <a:lnTo>
                    <a:pt x="1022" y="262"/>
                  </a:lnTo>
                  <a:lnTo>
                    <a:pt x="1021" y="263"/>
                  </a:lnTo>
                  <a:lnTo>
                    <a:pt x="1021" y="265"/>
                  </a:lnTo>
                  <a:lnTo>
                    <a:pt x="1019" y="265"/>
                  </a:lnTo>
                  <a:lnTo>
                    <a:pt x="1019" y="266"/>
                  </a:lnTo>
                  <a:lnTo>
                    <a:pt x="1019" y="269"/>
                  </a:lnTo>
                  <a:lnTo>
                    <a:pt x="1018" y="269"/>
                  </a:lnTo>
                  <a:lnTo>
                    <a:pt x="1018" y="271"/>
                  </a:lnTo>
                  <a:lnTo>
                    <a:pt x="1018" y="272"/>
                  </a:lnTo>
                  <a:lnTo>
                    <a:pt x="1016" y="272"/>
                  </a:lnTo>
                  <a:lnTo>
                    <a:pt x="1016" y="274"/>
                  </a:lnTo>
                  <a:lnTo>
                    <a:pt x="1014" y="275"/>
                  </a:lnTo>
                  <a:lnTo>
                    <a:pt x="1014" y="277"/>
                  </a:lnTo>
                  <a:lnTo>
                    <a:pt x="1013" y="278"/>
                  </a:lnTo>
                  <a:lnTo>
                    <a:pt x="1013" y="280"/>
                  </a:lnTo>
                  <a:lnTo>
                    <a:pt x="1011" y="280"/>
                  </a:lnTo>
                  <a:lnTo>
                    <a:pt x="1010" y="280"/>
                  </a:lnTo>
                  <a:lnTo>
                    <a:pt x="1010" y="281"/>
                  </a:lnTo>
                  <a:lnTo>
                    <a:pt x="1008" y="281"/>
                  </a:lnTo>
                  <a:lnTo>
                    <a:pt x="1007" y="280"/>
                  </a:lnTo>
                  <a:lnTo>
                    <a:pt x="1007" y="278"/>
                  </a:lnTo>
                  <a:lnTo>
                    <a:pt x="1008" y="277"/>
                  </a:lnTo>
                  <a:lnTo>
                    <a:pt x="1008" y="275"/>
                  </a:lnTo>
                  <a:lnTo>
                    <a:pt x="1007" y="277"/>
                  </a:lnTo>
                  <a:lnTo>
                    <a:pt x="1007" y="278"/>
                  </a:lnTo>
                  <a:lnTo>
                    <a:pt x="1005" y="278"/>
                  </a:lnTo>
                  <a:lnTo>
                    <a:pt x="1005" y="277"/>
                  </a:lnTo>
                  <a:lnTo>
                    <a:pt x="1004" y="277"/>
                  </a:lnTo>
                  <a:lnTo>
                    <a:pt x="999" y="278"/>
                  </a:lnTo>
                  <a:lnTo>
                    <a:pt x="999" y="277"/>
                  </a:lnTo>
                  <a:lnTo>
                    <a:pt x="1001" y="277"/>
                  </a:lnTo>
                  <a:lnTo>
                    <a:pt x="1001" y="275"/>
                  </a:lnTo>
                  <a:lnTo>
                    <a:pt x="1002" y="275"/>
                  </a:lnTo>
                  <a:lnTo>
                    <a:pt x="1004" y="274"/>
                  </a:lnTo>
                  <a:lnTo>
                    <a:pt x="1005" y="272"/>
                  </a:lnTo>
                  <a:lnTo>
                    <a:pt x="1004" y="272"/>
                  </a:lnTo>
                  <a:lnTo>
                    <a:pt x="1005" y="271"/>
                  </a:lnTo>
                  <a:lnTo>
                    <a:pt x="1005" y="269"/>
                  </a:lnTo>
                  <a:lnTo>
                    <a:pt x="1005" y="266"/>
                  </a:lnTo>
                  <a:lnTo>
                    <a:pt x="1007" y="266"/>
                  </a:lnTo>
                  <a:lnTo>
                    <a:pt x="1007" y="265"/>
                  </a:lnTo>
                  <a:lnTo>
                    <a:pt x="1008" y="265"/>
                  </a:lnTo>
                  <a:lnTo>
                    <a:pt x="1008" y="266"/>
                  </a:lnTo>
                  <a:lnTo>
                    <a:pt x="1010" y="266"/>
                  </a:lnTo>
                  <a:lnTo>
                    <a:pt x="1013" y="265"/>
                  </a:lnTo>
                  <a:lnTo>
                    <a:pt x="1010" y="265"/>
                  </a:lnTo>
                  <a:lnTo>
                    <a:pt x="1008" y="265"/>
                  </a:lnTo>
                  <a:lnTo>
                    <a:pt x="1008" y="263"/>
                  </a:lnTo>
                  <a:lnTo>
                    <a:pt x="1010" y="262"/>
                  </a:lnTo>
                  <a:lnTo>
                    <a:pt x="1008" y="262"/>
                  </a:lnTo>
                  <a:lnTo>
                    <a:pt x="1008" y="263"/>
                  </a:lnTo>
                  <a:lnTo>
                    <a:pt x="1007" y="263"/>
                  </a:lnTo>
                  <a:lnTo>
                    <a:pt x="1005" y="263"/>
                  </a:lnTo>
                  <a:lnTo>
                    <a:pt x="1005" y="265"/>
                  </a:lnTo>
                  <a:lnTo>
                    <a:pt x="1007" y="265"/>
                  </a:lnTo>
                  <a:lnTo>
                    <a:pt x="1005" y="266"/>
                  </a:lnTo>
                  <a:lnTo>
                    <a:pt x="1004" y="266"/>
                  </a:lnTo>
                  <a:lnTo>
                    <a:pt x="1004" y="269"/>
                  </a:lnTo>
                  <a:lnTo>
                    <a:pt x="1002" y="269"/>
                  </a:lnTo>
                  <a:lnTo>
                    <a:pt x="1001" y="269"/>
                  </a:lnTo>
                  <a:lnTo>
                    <a:pt x="1001" y="266"/>
                  </a:lnTo>
                  <a:lnTo>
                    <a:pt x="999" y="266"/>
                  </a:lnTo>
                  <a:lnTo>
                    <a:pt x="1001" y="265"/>
                  </a:lnTo>
                  <a:lnTo>
                    <a:pt x="1001" y="263"/>
                  </a:lnTo>
                  <a:lnTo>
                    <a:pt x="999" y="265"/>
                  </a:lnTo>
                  <a:lnTo>
                    <a:pt x="999" y="263"/>
                  </a:lnTo>
                  <a:lnTo>
                    <a:pt x="999" y="262"/>
                  </a:lnTo>
                  <a:lnTo>
                    <a:pt x="998" y="265"/>
                  </a:lnTo>
                  <a:lnTo>
                    <a:pt x="996" y="265"/>
                  </a:lnTo>
                  <a:lnTo>
                    <a:pt x="996" y="263"/>
                  </a:lnTo>
                  <a:lnTo>
                    <a:pt x="995" y="263"/>
                  </a:lnTo>
                  <a:lnTo>
                    <a:pt x="993" y="265"/>
                  </a:lnTo>
                  <a:lnTo>
                    <a:pt x="995" y="265"/>
                  </a:lnTo>
                  <a:lnTo>
                    <a:pt x="996" y="265"/>
                  </a:lnTo>
                  <a:lnTo>
                    <a:pt x="996" y="266"/>
                  </a:lnTo>
                  <a:lnTo>
                    <a:pt x="998" y="266"/>
                  </a:lnTo>
                  <a:lnTo>
                    <a:pt x="998" y="269"/>
                  </a:lnTo>
                  <a:lnTo>
                    <a:pt x="998" y="271"/>
                  </a:lnTo>
                  <a:lnTo>
                    <a:pt x="996" y="272"/>
                  </a:lnTo>
                  <a:lnTo>
                    <a:pt x="998" y="272"/>
                  </a:lnTo>
                  <a:lnTo>
                    <a:pt x="999" y="271"/>
                  </a:lnTo>
                  <a:lnTo>
                    <a:pt x="999" y="272"/>
                  </a:lnTo>
                  <a:lnTo>
                    <a:pt x="999" y="274"/>
                  </a:lnTo>
                  <a:lnTo>
                    <a:pt x="998" y="274"/>
                  </a:lnTo>
                  <a:lnTo>
                    <a:pt x="996" y="275"/>
                  </a:lnTo>
                  <a:lnTo>
                    <a:pt x="998" y="275"/>
                  </a:lnTo>
                  <a:lnTo>
                    <a:pt x="998" y="277"/>
                  </a:lnTo>
                  <a:lnTo>
                    <a:pt x="996" y="278"/>
                  </a:lnTo>
                  <a:lnTo>
                    <a:pt x="995" y="278"/>
                  </a:lnTo>
                  <a:lnTo>
                    <a:pt x="993" y="278"/>
                  </a:lnTo>
                  <a:lnTo>
                    <a:pt x="992" y="280"/>
                  </a:lnTo>
                  <a:lnTo>
                    <a:pt x="992" y="278"/>
                  </a:lnTo>
                  <a:lnTo>
                    <a:pt x="990" y="277"/>
                  </a:lnTo>
                  <a:lnTo>
                    <a:pt x="989" y="277"/>
                  </a:lnTo>
                  <a:lnTo>
                    <a:pt x="989" y="278"/>
                  </a:lnTo>
                  <a:lnTo>
                    <a:pt x="987" y="280"/>
                  </a:lnTo>
                  <a:lnTo>
                    <a:pt x="987" y="278"/>
                  </a:lnTo>
                  <a:lnTo>
                    <a:pt x="986" y="278"/>
                  </a:lnTo>
                  <a:lnTo>
                    <a:pt x="986" y="280"/>
                  </a:lnTo>
                  <a:lnTo>
                    <a:pt x="984" y="281"/>
                  </a:lnTo>
                  <a:lnTo>
                    <a:pt x="983" y="281"/>
                  </a:lnTo>
                  <a:lnTo>
                    <a:pt x="983" y="280"/>
                  </a:lnTo>
                  <a:lnTo>
                    <a:pt x="983" y="278"/>
                  </a:lnTo>
                  <a:lnTo>
                    <a:pt x="981" y="278"/>
                  </a:lnTo>
                  <a:lnTo>
                    <a:pt x="983" y="277"/>
                  </a:lnTo>
                  <a:lnTo>
                    <a:pt x="981" y="277"/>
                  </a:lnTo>
                  <a:lnTo>
                    <a:pt x="980" y="277"/>
                  </a:lnTo>
                  <a:lnTo>
                    <a:pt x="978" y="277"/>
                  </a:lnTo>
                  <a:lnTo>
                    <a:pt x="978" y="275"/>
                  </a:lnTo>
                  <a:lnTo>
                    <a:pt x="977" y="275"/>
                  </a:lnTo>
                  <a:lnTo>
                    <a:pt x="977" y="274"/>
                  </a:lnTo>
                  <a:lnTo>
                    <a:pt x="975" y="274"/>
                  </a:lnTo>
                  <a:lnTo>
                    <a:pt x="975" y="272"/>
                  </a:lnTo>
                  <a:lnTo>
                    <a:pt x="975" y="271"/>
                  </a:lnTo>
                  <a:lnTo>
                    <a:pt x="974" y="269"/>
                  </a:lnTo>
                  <a:lnTo>
                    <a:pt x="974" y="266"/>
                  </a:lnTo>
                  <a:lnTo>
                    <a:pt x="975" y="266"/>
                  </a:lnTo>
                  <a:lnTo>
                    <a:pt x="975" y="265"/>
                  </a:lnTo>
                  <a:lnTo>
                    <a:pt x="974" y="262"/>
                  </a:lnTo>
                  <a:lnTo>
                    <a:pt x="974" y="260"/>
                  </a:lnTo>
                  <a:lnTo>
                    <a:pt x="972" y="260"/>
                  </a:lnTo>
                  <a:lnTo>
                    <a:pt x="972" y="259"/>
                  </a:lnTo>
                  <a:lnTo>
                    <a:pt x="971" y="259"/>
                  </a:lnTo>
                  <a:lnTo>
                    <a:pt x="969" y="259"/>
                  </a:lnTo>
                  <a:lnTo>
                    <a:pt x="968" y="259"/>
                  </a:lnTo>
                  <a:lnTo>
                    <a:pt x="968" y="257"/>
                  </a:lnTo>
                  <a:lnTo>
                    <a:pt x="966" y="257"/>
                  </a:lnTo>
                  <a:lnTo>
                    <a:pt x="963" y="256"/>
                  </a:lnTo>
                  <a:lnTo>
                    <a:pt x="963" y="254"/>
                  </a:lnTo>
                  <a:lnTo>
                    <a:pt x="963" y="253"/>
                  </a:lnTo>
                  <a:lnTo>
                    <a:pt x="962" y="254"/>
                  </a:lnTo>
                  <a:lnTo>
                    <a:pt x="960" y="254"/>
                  </a:lnTo>
                  <a:lnTo>
                    <a:pt x="960" y="253"/>
                  </a:lnTo>
                  <a:lnTo>
                    <a:pt x="957" y="251"/>
                  </a:lnTo>
                  <a:lnTo>
                    <a:pt x="958" y="250"/>
                  </a:lnTo>
                  <a:lnTo>
                    <a:pt x="958" y="251"/>
                  </a:lnTo>
                  <a:lnTo>
                    <a:pt x="960" y="251"/>
                  </a:lnTo>
                  <a:lnTo>
                    <a:pt x="960" y="250"/>
                  </a:lnTo>
                  <a:lnTo>
                    <a:pt x="962" y="250"/>
                  </a:lnTo>
                  <a:lnTo>
                    <a:pt x="963" y="250"/>
                  </a:lnTo>
                  <a:lnTo>
                    <a:pt x="963" y="248"/>
                  </a:lnTo>
                  <a:lnTo>
                    <a:pt x="965" y="248"/>
                  </a:lnTo>
                  <a:lnTo>
                    <a:pt x="966" y="248"/>
                  </a:lnTo>
                  <a:lnTo>
                    <a:pt x="968" y="247"/>
                  </a:lnTo>
                  <a:lnTo>
                    <a:pt x="968" y="245"/>
                  </a:lnTo>
                  <a:lnTo>
                    <a:pt x="969" y="245"/>
                  </a:lnTo>
                  <a:lnTo>
                    <a:pt x="969" y="244"/>
                  </a:lnTo>
                  <a:lnTo>
                    <a:pt x="969" y="242"/>
                  </a:lnTo>
                  <a:lnTo>
                    <a:pt x="968" y="242"/>
                  </a:lnTo>
                  <a:lnTo>
                    <a:pt x="966" y="244"/>
                  </a:lnTo>
                  <a:lnTo>
                    <a:pt x="963" y="245"/>
                  </a:lnTo>
                  <a:lnTo>
                    <a:pt x="962" y="245"/>
                  </a:lnTo>
                  <a:lnTo>
                    <a:pt x="960" y="245"/>
                  </a:lnTo>
                  <a:lnTo>
                    <a:pt x="957" y="247"/>
                  </a:lnTo>
                  <a:lnTo>
                    <a:pt x="954" y="247"/>
                  </a:lnTo>
                  <a:lnTo>
                    <a:pt x="952" y="247"/>
                  </a:lnTo>
                  <a:lnTo>
                    <a:pt x="949" y="247"/>
                  </a:lnTo>
                  <a:lnTo>
                    <a:pt x="948" y="247"/>
                  </a:lnTo>
                  <a:lnTo>
                    <a:pt x="946" y="247"/>
                  </a:lnTo>
                  <a:lnTo>
                    <a:pt x="945" y="247"/>
                  </a:lnTo>
                  <a:lnTo>
                    <a:pt x="943" y="245"/>
                  </a:lnTo>
                  <a:lnTo>
                    <a:pt x="942" y="245"/>
                  </a:lnTo>
                  <a:lnTo>
                    <a:pt x="940" y="244"/>
                  </a:lnTo>
                  <a:lnTo>
                    <a:pt x="939" y="244"/>
                  </a:lnTo>
                  <a:lnTo>
                    <a:pt x="937" y="244"/>
                  </a:lnTo>
                  <a:lnTo>
                    <a:pt x="939" y="242"/>
                  </a:lnTo>
                  <a:lnTo>
                    <a:pt x="940" y="242"/>
                  </a:lnTo>
                  <a:lnTo>
                    <a:pt x="942" y="242"/>
                  </a:lnTo>
                  <a:lnTo>
                    <a:pt x="943" y="242"/>
                  </a:lnTo>
                  <a:lnTo>
                    <a:pt x="943" y="240"/>
                  </a:lnTo>
                  <a:lnTo>
                    <a:pt x="945" y="240"/>
                  </a:lnTo>
                  <a:lnTo>
                    <a:pt x="945" y="239"/>
                  </a:lnTo>
                  <a:lnTo>
                    <a:pt x="945" y="237"/>
                  </a:lnTo>
                  <a:lnTo>
                    <a:pt x="943" y="237"/>
                  </a:lnTo>
                  <a:lnTo>
                    <a:pt x="942" y="239"/>
                  </a:lnTo>
                  <a:lnTo>
                    <a:pt x="943" y="239"/>
                  </a:lnTo>
                  <a:lnTo>
                    <a:pt x="943" y="240"/>
                  </a:lnTo>
                  <a:lnTo>
                    <a:pt x="942" y="240"/>
                  </a:lnTo>
                  <a:lnTo>
                    <a:pt x="940" y="240"/>
                  </a:lnTo>
                  <a:lnTo>
                    <a:pt x="937" y="240"/>
                  </a:lnTo>
                  <a:lnTo>
                    <a:pt x="936" y="242"/>
                  </a:lnTo>
                  <a:lnTo>
                    <a:pt x="933" y="240"/>
                  </a:lnTo>
                  <a:lnTo>
                    <a:pt x="931" y="240"/>
                  </a:lnTo>
                  <a:lnTo>
                    <a:pt x="930" y="239"/>
                  </a:lnTo>
                  <a:lnTo>
                    <a:pt x="927" y="239"/>
                  </a:lnTo>
                  <a:lnTo>
                    <a:pt x="924" y="239"/>
                  </a:lnTo>
                  <a:lnTo>
                    <a:pt x="922" y="239"/>
                  </a:lnTo>
                  <a:lnTo>
                    <a:pt x="919" y="237"/>
                  </a:lnTo>
                  <a:lnTo>
                    <a:pt x="916" y="239"/>
                  </a:lnTo>
                  <a:lnTo>
                    <a:pt x="912" y="239"/>
                  </a:lnTo>
                  <a:lnTo>
                    <a:pt x="907" y="239"/>
                  </a:lnTo>
                  <a:lnTo>
                    <a:pt x="904" y="239"/>
                  </a:lnTo>
                  <a:close/>
                  <a:moveTo>
                    <a:pt x="1024" y="278"/>
                  </a:moveTo>
                  <a:lnTo>
                    <a:pt x="1022" y="278"/>
                  </a:lnTo>
                  <a:lnTo>
                    <a:pt x="1024" y="280"/>
                  </a:lnTo>
                  <a:lnTo>
                    <a:pt x="1024" y="278"/>
                  </a:lnTo>
                  <a:close/>
                  <a:moveTo>
                    <a:pt x="1018" y="325"/>
                  </a:moveTo>
                  <a:lnTo>
                    <a:pt x="1016" y="325"/>
                  </a:lnTo>
                  <a:lnTo>
                    <a:pt x="1014" y="325"/>
                  </a:lnTo>
                  <a:lnTo>
                    <a:pt x="1014" y="327"/>
                  </a:lnTo>
                  <a:lnTo>
                    <a:pt x="1016" y="325"/>
                  </a:lnTo>
                  <a:lnTo>
                    <a:pt x="1016" y="327"/>
                  </a:lnTo>
                  <a:lnTo>
                    <a:pt x="1018" y="327"/>
                  </a:lnTo>
                  <a:lnTo>
                    <a:pt x="1018" y="325"/>
                  </a:lnTo>
                  <a:close/>
                  <a:moveTo>
                    <a:pt x="1037" y="330"/>
                  </a:moveTo>
                  <a:lnTo>
                    <a:pt x="1039" y="328"/>
                  </a:lnTo>
                  <a:lnTo>
                    <a:pt x="1037" y="328"/>
                  </a:lnTo>
                  <a:lnTo>
                    <a:pt x="1037" y="330"/>
                  </a:lnTo>
                  <a:close/>
                  <a:moveTo>
                    <a:pt x="1031" y="286"/>
                  </a:moveTo>
                  <a:lnTo>
                    <a:pt x="1030" y="286"/>
                  </a:lnTo>
                  <a:lnTo>
                    <a:pt x="1031" y="284"/>
                  </a:lnTo>
                  <a:lnTo>
                    <a:pt x="1030" y="284"/>
                  </a:lnTo>
                  <a:lnTo>
                    <a:pt x="1030" y="286"/>
                  </a:lnTo>
                  <a:lnTo>
                    <a:pt x="1030" y="287"/>
                  </a:lnTo>
                  <a:lnTo>
                    <a:pt x="1031" y="286"/>
                  </a:lnTo>
                  <a:close/>
                  <a:moveTo>
                    <a:pt x="1027" y="301"/>
                  </a:moveTo>
                  <a:lnTo>
                    <a:pt x="1030" y="300"/>
                  </a:lnTo>
                  <a:lnTo>
                    <a:pt x="1027" y="300"/>
                  </a:lnTo>
                  <a:lnTo>
                    <a:pt x="1025" y="301"/>
                  </a:lnTo>
                  <a:lnTo>
                    <a:pt x="1027" y="301"/>
                  </a:lnTo>
                  <a:close/>
                  <a:moveTo>
                    <a:pt x="1027" y="313"/>
                  </a:moveTo>
                  <a:lnTo>
                    <a:pt x="1030" y="313"/>
                  </a:lnTo>
                  <a:lnTo>
                    <a:pt x="1030" y="312"/>
                  </a:lnTo>
                  <a:lnTo>
                    <a:pt x="1027" y="313"/>
                  </a:lnTo>
                  <a:close/>
                  <a:moveTo>
                    <a:pt x="1030" y="327"/>
                  </a:moveTo>
                  <a:lnTo>
                    <a:pt x="1031" y="327"/>
                  </a:lnTo>
                  <a:lnTo>
                    <a:pt x="1033" y="325"/>
                  </a:lnTo>
                  <a:lnTo>
                    <a:pt x="1031" y="325"/>
                  </a:lnTo>
                  <a:lnTo>
                    <a:pt x="1030" y="327"/>
                  </a:lnTo>
                  <a:lnTo>
                    <a:pt x="1030" y="325"/>
                  </a:lnTo>
                  <a:lnTo>
                    <a:pt x="1025" y="325"/>
                  </a:lnTo>
                  <a:lnTo>
                    <a:pt x="1024" y="325"/>
                  </a:lnTo>
                  <a:lnTo>
                    <a:pt x="1025" y="324"/>
                  </a:lnTo>
                  <a:lnTo>
                    <a:pt x="1024" y="324"/>
                  </a:lnTo>
                  <a:lnTo>
                    <a:pt x="1024" y="325"/>
                  </a:lnTo>
                  <a:lnTo>
                    <a:pt x="1024" y="327"/>
                  </a:lnTo>
                  <a:lnTo>
                    <a:pt x="1025" y="327"/>
                  </a:lnTo>
                  <a:lnTo>
                    <a:pt x="1027" y="327"/>
                  </a:lnTo>
                  <a:lnTo>
                    <a:pt x="1030" y="327"/>
                  </a:lnTo>
                  <a:close/>
                  <a:moveTo>
                    <a:pt x="1022" y="336"/>
                  </a:moveTo>
                  <a:lnTo>
                    <a:pt x="1021" y="336"/>
                  </a:lnTo>
                  <a:lnTo>
                    <a:pt x="1021" y="337"/>
                  </a:lnTo>
                  <a:lnTo>
                    <a:pt x="1022" y="336"/>
                  </a:lnTo>
                  <a:close/>
                  <a:moveTo>
                    <a:pt x="1034" y="345"/>
                  </a:moveTo>
                  <a:lnTo>
                    <a:pt x="1033" y="345"/>
                  </a:lnTo>
                  <a:lnTo>
                    <a:pt x="1033" y="347"/>
                  </a:lnTo>
                  <a:lnTo>
                    <a:pt x="1031" y="347"/>
                  </a:lnTo>
                  <a:lnTo>
                    <a:pt x="1030" y="348"/>
                  </a:lnTo>
                  <a:lnTo>
                    <a:pt x="1027" y="348"/>
                  </a:lnTo>
                  <a:lnTo>
                    <a:pt x="1025" y="350"/>
                  </a:lnTo>
                  <a:lnTo>
                    <a:pt x="1022" y="351"/>
                  </a:lnTo>
                  <a:lnTo>
                    <a:pt x="1022" y="350"/>
                  </a:lnTo>
                  <a:lnTo>
                    <a:pt x="1021" y="351"/>
                  </a:lnTo>
                  <a:lnTo>
                    <a:pt x="1022" y="351"/>
                  </a:lnTo>
                  <a:lnTo>
                    <a:pt x="1024" y="351"/>
                  </a:lnTo>
                  <a:lnTo>
                    <a:pt x="1025" y="350"/>
                  </a:lnTo>
                  <a:lnTo>
                    <a:pt x="1030" y="348"/>
                  </a:lnTo>
                  <a:lnTo>
                    <a:pt x="1033" y="347"/>
                  </a:lnTo>
                  <a:lnTo>
                    <a:pt x="1034" y="345"/>
                  </a:lnTo>
                  <a:close/>
                  <a:moveTo>
                    <a:pt x="1031" y="345"/>
                  </a:moveTo>
                  <a:lnTo>
                    <a:pt x="1030" y="345"/>
                  </a:lnTo>
                  <a:lnTo>
                    <a:pt x="1030" y="347"/>
                  </a:lnTo>
                  <a:lnTo>
                    <a:pt x="1031" y="345"/>
                  </a:lnTo>
                  <a:close/>
                  <a:moveTo>
                    <a:pt x="1033" y="334"/>
                  </a:moveTo>
                  <a:lnTo>
                    <a:pt x="1034" y="333"/>
                  </a:lnTo>
                  <a:lnTo>
                    <a:pt x="1033" y="333"/>
                  </a:lnTo>
                  <a:lnTo>
                    <a:pt x="1033" y="334"/>
                  </a:lnTo>
                  <a:lnTo>
                    <a:pt x="1033" y="336"/>
                  </a:lnTo>
                  <a:lnTo>
                    <a:pt x="1031" y="336"/>
                  </a:lnTo>
                  <a:lnTo>
                    <a:pt x="1031" y="337"/>
                  </a:lnTo>
                  <a:lnTo>
                    <a:pt x="1031" y="339"/>
                  </a:lnTo>
                  <a:lnTo>
                    <a:pt x="1030" y="339"/>
                  </a:lnTo>
                  <a:lnTo>
                    <a:pt x="1030" y="340"/>
                  </a:lnTo>
                  <a:lnTo>
                    <a:pt x="1027" y="340"/>
                  </a:lnTo>
                  <a:lnTo>
                    <a:pt x="1027" y="342"/>
                  </a:lnTo>
                  <a:lnTo>
                    <a:pt x="1025" y="342"/>
                  </a:lnTo>
                  <a:lnTo>
                    <a:pt x="1025" y="343"/>
                  </a:lnTo>
                  <a:lnTo>
                    <a:pt x="1025" y="345"/>
                  </a:lnTo>
                  <a:lnTo>
                    <a:pt x="1024" y="345"/>
                  </a:lnTo>
                  <a:lnTo>
                    <a:pt x="1022" y="345"/>
                  </a:lnTo>
                  <a:lnTo>
                    <a:pt x="1022" y="347"/>
                  </a:lnTo>
                  <a:lnTo>
                    <a:pt x="1021" y="347"/>
                  </a:lnTo>
                  <a:lnTo>
                    <a:pt x="1021" y="348"/>
                  </a:lnTo>
                  <a:lnTo>
                    <a:pt x="1022" y="348"/>
                  </a:lnTo>
                  <a:lnTo>
                    <a:pt x="1022" y="347"/>
                  </a:lnTo>
                  <a:lnTo>
                    <a:pt x="1024" y="347"/>
                  </a:lnTo>
                  <a:lnTo>
                    <a:pt x="1025" y="347"/>
                  </a:lnTo>
                  <a:lnTo>
                    <a:pt x="1025" y="345"/>
                  </a:lnTo>
                  <a:lnTo>
                    <a:pt x="1027" y="343"/>
                  </a:lnTo>
                  <a:lnTo>
                    <a:pt x="1030" y="340"/>
                  </a:lnTo>
                  <a:lnTo>
                    <a:pt x="1031" y="340"/>
                  </a:lnTo>
                  <a:lnTo>
                    <a:pt x="1033" y="339"/>
                  </a:lnTo>
                  <a:lnTo>
                    <a:pt x="1033" y="337"/>
                  </a:lnTo>
                  <a:lnTo>
                    <a:pt x="1034" y="337"/>
                  </a:lnTo>
                  <a:lnTo>
                    <a:pt x="1034" y="336"/>
                  </a:lnTo>
                  <a:lnTo>
                    <a:pt x="1034" y="334"/>
                  </a:lnTo>
                  <a:lnTo>
                    <a:pt x="1033" y="334"/>
                  </a:lnTo>
                  <a:close/>
                  <a:moveTo>
                    <a:pt x="1034" y="330"/>
                  </a:moveTo>
                  <a:lnTo>
                    <a:pt x="1031" y="331"/>
                  </a:lnTo>
                  <a:lnTo>
                    <a:pt x="1033" y="331"/>
                  </a:lnTo>
                  <a:lnTo>
                    <a:pt x="1034" y="331"/>
                  </a:lnTo>
                  <a:lnTo>
                    <a:pt x="1036" y="330"/>
                  </a:lnTo>
                  <a:lnTo>
                    <a:pt x="1034" y="330"/>
                  </a:lnTo>
                  <a:close/>
                  <a:moveTo>
                    <a:pt x="1037" y="275"/>
                  </a:moveTo>
                  <a:lnTo>
                    <a:pt x="1039" y="275"/>
                  </a:lnTo>
                  <a:lnTo>
                    <a:pt x="1040" y="275"/>
                  </a:lnTo>
                  <a:lnTo>
                    <a:pt x="1040" y="274"/>
                  </a:lnTo>
                  <a:lnTo>
                    <a:pt x="1039" y="274"/>
                  </a:lnTo>
                  <a:lnTo>
                    <a:pt x="1037" y="275"/>
                  </a:lnTo>
                  <a:close/>
                  <a:moveTo>
                    <a:pt x="1033" y="287"/>
                  </a:moveTo>
                  <a:lnTo>
                    <a:pt x="1034" y="289"/>
                  </a:lnTo>
                  <a:lnTo>
                    <a:pt x="1036" y="289"/>
                  </a:lnTo>
                  <a:lnTo>
                    <a:pt x="1037" y="289"/>
                  </a:lnTo>
                  <a:lnTo>
                    <a:pt x="1033" y="287"/>
                  </a:lnTo>
                  <a:close/>
                  <a:moveTo>
                    <a:pt x="1027" y="257"/>
                  </a:moveTo>
                  <a:lnTo>
                    <a:pt x="1030" y="257"/>
                  </a:lnTo>
                  <a:lnTo>
                    <a:pt x="1030" y="256"/>
                  </a:lnTo>
                  <a:lnTo>
                    <a:pt x="1033" y="254"/>
                  </a:lnTo>
                  <a:lnTo>
                    <a:pt x="1034" y="253"/>
                  </a:lnTo>
                  <a:lnTo>
                    <a:pt x="1033" y="253"/>
                  </a:lnTo>
                  <a:lnTo>
                    <a:pt x="1031" y="254"/>
                  </a:lnTo>
                  <a:lnTo>
                    <a:pt x="1030" y="256"/>
                  </a:lnTo>
                  <a:lnTo>
                    <a:pt x="1027" y="256"/>
                  </a:lnTo>
                  <a:lnTo>
                    <a:pt x="1027" y="257"/>
                  </a:lnTo>
                  <a:close/>
                  <a:moveTo>
                    <a:pt x="978" y="245"/>
                  </a:moveTo>
                  <a:lnTo>
                    <a:pt x="980" y="245"/>
                  </a:lnTo>
                  <a:lnTo>
                    <a:pt x="978" y="244"/>
                  </a:lnTo>
                  <a:lnTo>
                    <a:pt x="978" y="245"/>
                  </a:lnTo>
                  <a:close/>
                  <a:moveTo>
                    <a:pt x="977" y="272"/>
                  </a:moveTo>
                  <a:lnTo>
                    <a:pt x="978" y="272"/>
                  </a:lnTo>
                  <a:lnTo>
                    <a:pt x="980" y="272"/>
                  </a:lnTo>
                  <a:lnTo>
                    <a:pt x="980" y="271"/>
                  </a:lnTo>
                  <a:lnTo>
                    <a:pt x="978" y="271"/>
                  </a:lnTo>
                  <a:lnTo>
                    <a:pt x="977" y="271"/>
                  </a:lnTo>
                  <a:lnTo>
                    <a:pt x="977" y="272"/>
                  </a:lnTo>
                  <a:close/>
                  <a:moveTo>
                    <a:pt x="969" y="248"/>
                  </a:moveTo>
                  <a:lnTo>
                    <a:pt x="969" y="250"/>
                  </a:lnTo>
                  <a:lnTo>
                    <a:pt x="971" y="248"/>
                  </a:lnTo>
                  <a:lnTo>
                    <a:pt x="971" y="247"/>
                  </a:lnTo>
                  <a:lnTo>
                    <a:pt x="972" y="247"/>
                  </a:lnTo>
                  <a:lnTo>
                    <a:pt x="972" y="245"/>
                  </a:lnTo>
                  <a:lnTo>
                    <a:pt x="974" y="245"/>
                  </a:lnTo>
                  <a:lnTo>
                    <a:pt x="974" y="244"/>
                  </a:lnTo>
                  <a:lnTo>
                    <a:pt x="975" y="244"/>
                  </a:lnTo>
                  <a:lnTo>
                    <a:pt x="975" y="242"/>
                  </a:lnTo>
                  <a:lnTo>
                    <a:pt x="975" y="240"/>
                  </a:lnTo>
                  <a:lnTo>
                    <a:pt x="975" y="239"/>
                  </a:lnTo>
                  <a:lnTo>
                    <a:pt x="974" y="239"/>
                  </a:lnTo>
                  <a:lnTo>
                    <a:pt x="972" y="240"/>
                  </a:lnTo>
                  <a:lnTo>
                    <a:pt x="972" y="242"/>
                  </a:lnTo>
                  <a:lnTo>
                    <a:pt x="974" y="240"/>
                  </a:lnTo>
                  <a:lnTo>
                    <a:pt x="974" y="242"/>
                  </a:lnTo>
                  <a:lnTo>
                    <a:pt x="974" y="244"/>
                  </a:lnTo>
                  <a:lnTo>
                    <a:pt x="972" y="245"/>
                  </a:lnTo>
                  <a:lnTo>
                    <a:pt x="971" y="245"/>
                  </a:lnTo>
                  <a:lnTo>
                    <a:pt x="971" y="247"/>
                  </a:lnTo>
                  <a:lnTo>
                    <a:pt x="969" y="248"/>
                  </a:lnTo>
                  <a:close/>
                  <a:moveTo>
                    <a:pt x="921" y="18"/>
                  </a:moveTo>
                  <a:lnTo>
                    <a:pt x="922" y="18"/>
                  </a:lnTo>
                  <a:lnTo>
                    <a:pt x="924" y="16"/>
                  </a:lnTo>
                  <a:lnTo>
                    <a:pt x="921" y="18"/>
                  </a:lnTo>
                  <a:close/>
                  <a:moveTo>
                    <a:pt x="565" y="227"/>
                  </a:moveTo>
                  <a:lnTo>
                    <a:pt x="563" y="227"/>
                  </a:lnTo>
                  <a:lnTo>
                    <a:pt x="563" y="228"/>
                  </a:lnTo>
                  <a:lnTo>
                    <a:pt x="565" y="227"/>
                  </a:lnTo>
                  <a:close/>
                  <a:moveTo>
                    <a:pt x="583" y="207"/>
                  </a:moveTo>
                  <a:lnTo>
                    <a:pt x="584" y="206"/>
                  </a:lnTo>
                  <a:lnTo>
                    <a:pt x="583" y="206"/>
                  </a:lnTo>
                  <a:lnTo>
                    <a:pt x="583" y="207"/>
                  </a:lnTo>
                  <a:close/>
                  <a:moveTo>
                    <a:pt x="577" y="209"/>
                  </a:moveTo>
                  <a:lnTo>
                    <a:pt x="578" y="209"/>
                  </a:lnTo>
                  <a:lnTo>
                    <a:pt x="580" y="209"/>
                  </a:lnTo>
                  <a:lnTo>
                    <a:pt x="580" y="207"/>
                  </a:lnTo>
                  <a:lnTo>
                    <a:pt x="578" y="207"/>
                  </a:lnTo>
                  <a:lnTo>
                    <a:pt x="577" y="207"/>
                  </a:lnTo>
                  <a:lnTo>
                    <a:pt x="577" y="209"/>
                  </a:lnTo>
                  <a:close/>
                  <a:moveTo>
                    <a:pt x="572" y="210"/>
                  </a:moveTo>
                  <a:lnTo>
                    <a:pt x="574" y="210"/>
                  </a:lnTo>
                  <a:lnTo>
                    <a:pt x="575" y="209"/>
                  </a:lnTo>
                  <a:lnTo>
                    <a:pt x="574" y="209"/>
                  </a:lnTo>
                  <a:lnTo>
                    <a:pt x="572" y="210"/>
                  </a:lnTo>
                  <a:close/>
                  <a:moveTo>
                    <a:pt x="568" y="213"/>
                  </a:moveTo>
                  <a:lnTo>
                    <a:pt x="569" y="215"/>
                  </a:lnTo>
                  <a:lnTo>
                    <a:pt x="569" y="213"/>
                  </a:lnTo>
                  <a:lnTo>
                    <a:pt x="568" y="213"/>
                  </a:lnTo>
                  <a:lnTo>
                    <a:pt x="569" y="212"/>
                  </a:lnTo>
                  <a:lnTo>
                    <a:pt x="571" y="212"/>
                  </a:lnTo>
                  <a:lnTo>
                    <a:pt x="571" y="210"/>
                  </a:lnTo>
                  <a:lnTo>
                    <a:pt x="569" y="210"/>
                  </a:lnTo>
                  <a:lnTo>
                    <a:pt x="569" y="212"/>
                  </a:lnTo>
                  <a:lnTo>
                    <a:pt x="568" y="212"/>
                  </a:lnTo>
                  <a:lnTo>
                    <a:pt x="568" y="213"/>
                  </a:lnTo>
                  <a:close/>
                  <a:moveTo>
                    <a:pt x="566" y="218"/>
                  </a:moveTo>
                  <a:lnTo>
                    <a:pt x="568" y="216"/>
                  </a:lnTo>
                  <a:lnTo>
                    <a:pt x="566" y="216"/>
                  </a:lnTo>
                  <a:lnTo>
                    <a:pt x="566" y="218"/>
                  </a:lnTo>
                  <a:close/>
                  <a:moveTo>
                    <a:pt x="584" y="224"/>
                  </a:moveTo>
                  <a:lnTo>
                    <a:pt x="583" y="222"/>
                  </a:lnTo>
                  <a:lnTo>
                    <a:pt x="584" y="221"/>
                  </a:lnTo>
                  <a:lnTo>
                    <a:pt x="583" y="219"/>
                  </a:lnTo>
                  <a:lnTo>
                    <a:pt x="581" y="219"/>
                  </a:lnTo>
                  <a:lnTo>
                    <a:pt x="581" y="221"/>
                  </a:lnTo>
                  <a:lnTo>
                    <a:pt x="583" y="221"/>
                  </a:lnTo>
                  <a:lnTo>
                    <a:pt x="583" y="222"/>
                  </a:lnTo>
                  <a:lnTo>
                    <a:pt x="580" y="222"/>
                  </a:lnTo>
                  <a:lnTo>
                    <a:pt x="578" y="222"/>
                  </a:lnTo>
                  <a:lnTo>
                    <a:pt x="577" y="222"/>
                  </a:lnTo>
                  <a:lnTo>
                    <a:pt x="575" y="222"/>
                  </a:lnTo>
                  <a:lnTo>
                    <a:pt x="571" y="221"/>
                  </a:lnTo>
                  <a:lnTo>
                    <a:pt x="568" y="222"/>
                  </a:lnTo>
                  <a:lnTo>
                    <a:pt x="568" y="221"/>
                  </a:lnTo>
                  <a:lnTo>
                    <a:pt x="566" y="222"/>
                  </a:lnTo>
                  <a:lnTo>
                    <a:pt x="568" y="222"/>
                  </a:lnTo>
                  <a:lnTo>
                    <a:pt x="569" y="222"/>
                  </a:lnTo>
                  <a:lnTo>
                    <a:pt x="569" y="224"/>
                  </a:lnTo>
                  <a:lnTo>
                    <a:pt x="571" y="224"/>
                  </a:lnTo>
                  <a:lnTo>
                    <a:pt x="569" y="225"/>
                  </a:lnTo>
                  <a:lnTo>
                    <a:pt x="566" y="225"/>
                  </a:lnTo>
                  <a:lnTo>
                    <a:pt x="566" y="227"/>
                  </a:lnTo>
                  <a:lnTo>
                    <a:pt x="568" y="227"/>
                  </a:lnTo>
                  <a:lnTo>
                    <a:pt x="569" y="227"/>
                  </a:lnTo>
                  <a:lnTo>
                    <a:pt x="569" y="225"/>
                  </a:lnTo>
                  <a:lnTo>
                    <a:pt x="571" y="225"/>
                  </a:lnTo>
                  <a:lnTo>
                    <a:pt x="572" y="225"/>
                  </a:lnTo>
                  <a:lnTo>
                    <a:pt x="572" y="224"/>
                  </a:lnTo>
                  <a:lnTo>
                    <a:pt x="574" y="224"/>
                  </a:lnTo>
                  <a:lnTo>
                    <a:pt x="575" y="224"/>
                  </a:lnTo>
                  <a:lnTo>
                    <a:pt x="577" y="224"/>
                  </a:lnTo>
                  <a:lnTo>
                    <a:pt x="577" y="225"/>
                  </a:lnTo>
                  <a:lnTo>
                    <a:pt x="575" y="225"/>
                  </a:lnTo>
                  <a:lnTo>
                    <a:pt x="575" y="227"/>
                  </a:lnTo>
                  <a:lnTo>
                    <a:pt x="574" y="227"/>
                  </a:lnTo>
                  <a:lnTo>
                    <a:pt x="574" y="228"/>
                  </a:lnTo>
                  <a:lnTo>
                    <a:pt x="575" y="228"/>
                  </a:lnTo>
                  <a:lnTo>
                    <a:pt x="577" y="227"/>
                  </a:lnTo>
                  <a:lnTo>
                    <a:pt x="581" y="225"/>
                  </a:lnTo>
                  <a:lnTo>
                    <a:pt x="583" y="225"/>
                  </a:lnTo>
                  <a:lnTo>
                    <a:pt x="583" y="224"/>
                  </a:lnTo>
                  <a:lnTo>
                    <a:pt x="584" y="224"/>
                  </a:lnTo>
                  <a:close/>
                  <a:moveTo>
                    <a:pt x="589" y="236"/>
                  </a:moveTo>
                  <a:lnTo>
                    <a:pt x="589" y="234"/>
                  </a:lnTo>
                  <a:lnTo>
                    <a:pt x="591" y="233"/>
                  </a:lnTo>
                  <a:lnTo>
                    <a:pt x="589" y="233"/>
                  </a:lnTo>
                  <a:lnTo>
                    <a:pt x="588" y="233"/>
                  </a:lnTo>
                  <a:lnTo>
                    <a:pt x="586" y="234"/>
                  </a:lnTo>
                  <a:lnTo>
                    <a:pt x="584" y="234"/>
                  </a:lnTo>
                  <a:lnTo>
                    <a:pt x="584" y="236"/>
                  </a:lnTo>
                  <a:lnTo>
                    <a:pt x="586" y="236"/>
                  </a:lnTo>
                  <a:lnTo>
                    <a:pt x="588" y="236"/>
                  </a:lnTo>
                  <a:lnTo>
                    <a:pt x="589" y="237"/>
                  </a:lnTo>
                  <a:lnTo>
                    <a:pt x="589" y="236"/>
                  </a:lnTo>
                  <a:lnTo>
                    <a:pt x="591" y="236"/>
                  </a:lnTo>
                  <a:lnTo>
                    <a:pt x="591" y="234"/>
                  </a:lnTo>
                  <a:lnTo>
                    <a:pt x="589" y="236"/>
                  </a:lnTo>
                  <a:close/>
                  <a:moveTo>
                    <a:pt x="601" y="227"/>
                  </a:moveTo>
                  <a:lnTo>
                    <a:pt x="600" y="227"/>
                  </a:lnTo>
                  <a:lnTo>
                    <a:pt x="598" y="228"/>
                  </a:lnTo>
                  <a:lnTo>
                    <a:pt x="597" y="228"/>
                  </a:lnTo>
                  <a:lnTo>
                    <a:pt x="595" y="230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2" y="231"/>
                  </a:lnTo>
                  <a:lnTo>
                    <a:pt x="592" y="233"/>
                  </a:lnTo>
                  <a:lnTo>
                    <a:pt x="594" y="231"/>
                  </a:lnTo>
                  <a:lnTo>
                    <a:pt x="595" y="231"/>
                  </a:lnTo>
                  <a:lnTo>
                    <a:pt x="595" y="230"/>
                  </a:lnTo>
                  <a:lnTo>
                    <a:pt x="597" y="230"/>
                  </a:lnTo>
                  <a:lnTo>
                    <a:pt x="598" y="230"/>
                  </a:lnTo>
                  <a:lnTo>
                    <a:pt x="598" y="228"/>
                  </a:lnTo>
                  <a:lnTo>
                    <a:pt x="600" y="228"/>
                  </a:lnTo>
                  <a:lnTo>
                    <a:pt x="601" y="227"/>
                  </a:lnTo>
                  <a:close/>
                  <a:moveTo>
                    <a:pt x="607" y="225"/>
                  </a:moveTo>
                  <a:lnTo>
                    <a:pt x="606" y="225"/>
                  </a:lnTo>
                  <a:lnTo>
                    <a:pt x="604" y="224"/>
                  </a:lnTo>
                  <a:lnTo>
                    <a:pt x="604" y="225"/>
                  </a:lnTo>
                  <a:lnTo>
                    <a:pt x="604" y="227"/>
                  </a:lnTo>
                  <a:lnTo>
                    <a:pt x="606" y="227"/>
                  </a:lnTo>
                  <a:lnTo>
                    <a:pt x="607" y="225"/>
                  </a:lnTo>
                  <a:close/>
                  <a:moveTo>
                    <a:pt x="627" y="262"/>
                  </a:moveTo>
                  <a:lnTo>
                    <a:pt x="628" y="262"/>
                  </a:lnTo>
                  <a:lnTo>
                    <a:pt x="627" y="260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2" y="263"/>
                  </a:lnTo>
                  <a:lnTo>
                    <a:pt x="621" y="263"/>
                  </a:lnTo>
                  <a:lnTo>
                    <a:pt x="621" y="265"/>
                  </a:lnTo>
                  <a:lnTo>
                    <a:pt x="622" y="265"/>
                  </a:lnTo>
                  <a:lnTo>
                    <a:pt x="622" y="263"/>
                  </a:lnTo>
                  <a:lnTo>
                    <a:pt x="624" y="263"/>
                  </a:lnTo>
                  <a:lnTo>
                    <a:pt x="625" y="262"/>
                  </a:lnTo>
                  <a:lnTo>
                    <a:pt x="627" y="262"/>
                  </a:lnTo>
                  <a:close/>
                  <a:moveTo>
                    <a:pt x="631" y="262"/>
                  </a:moveTo>
                  <a:lnTo>
                    <a:pt x="630" y="262"/>
                  </a:lnTo>
                  <a:lnTo>
                    <a:pt x="630" y="263"/>
                  </a:lnTo>
                  <a:lnTo>
                    <a:pt x="628" y="265"/>
                  </a:lnTo>
                  <a:lnTo>
                    <a:pt x="630" y="265"/>
                  </a:lnTo>
                  <a:lnTo>
                    <a:pt x="630" y="263"/>
                  </a:lnTo>
                  <a:lnTo>
                    <a:pt x="631" y="262"/>
                  </a:lnTo>
                  <a:close/>
                  <a:moveTo>
                    <a:pt x="554" y="324"/>
                  </a:moveTo>
                  <a:lnTo>
                    <a:pt x="553" y="325"/>
                  </a:lnTo>
                  <a:lnTo>
                    <a:pt x="554" y="325"/>
                  </a:lnTo>
                  <a:lnTo>
                    <a:pt x="554" y="324"/>
                  </a:lnTo>
                  <a:close/>
                  <a:moveTo>
                    <a:pt x="627" y="281"/>
                  </a:moveTo>
                  <a:lnTo>
                    <a:pt x="625" y="283"/>
                  </a:lnTo>
                  <a:lnTo>
                    <a:pt x="627" y="283"/>
                  </a:lnTo>
                  <a:lnTo>
                    <a:pt x="627" y="281"/>
                  </a:lnTo>
                  <a:close/>
                  <a:moveTo>
                    <a:pt x="657" y="259"/>
                  </a:moveTo>
                  <a:lnTo>
                    <a:pt x="654" y="260"/>
                  </a:lnTo>
                  <a:lnTo>
                    <a:pt x="653" y="260"/>
                  </a:lnTo>
                  <a:lnTo>
                    <a:pt x="653" y="262"/>
                  </a:lnTo>
                  <a:lnTo>
                    <a:pt x="651" y="262"/>
                  </a:lnTo>
                  <a:lnTo>
                    <a:pt x="651" y="263"/>
                  </a:lnTo>
                  <a:lnTo>
                    <a:pt x="653" y="262"/>
                  </a:lnTo>
                  <a:lnTo>
                    <a:pt x="654" y="260"/>
                  </a:lnTo>
                  <a:lnTo>
                    <a:pt x="656" y="260"/>
                  </a:lnTo>
                  <a:lnTo>
                    <a:pt x="657" y="259"/>
                  </a:lnTo>
                  <a:close/>
                  <a:moveTo>
                    <a:pt x="771" y="107"/>
                  </a:moveTo>
                  <a:lnTo>
                    <a:pt x="769" y="107"/>
                  </a:lnTo>
                  <a:lnTo>
                    <a:pt x="769" y="109"/>
                  </a:lnTo>
                  <a:lnTo>
                    <a:pt x="771" y="109"/>
                  </a:lnTo>
                  <a:lnTo>
                    <a:pt x="771" y="107"/>
                  </a:lnTo>
                  <a:close/>
                  <a:moveTo>
                    <a:pt x="795" y="98"/>
                  </a:moveTo>
                  <a:lnTo>
                    <a:pt x="793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89" y="98"/>
                  </a:lnTo>
                  <a:lnTo>
                    <a:pt x="789" y="97"/>
                  </a:lnTo>
                  <a:lnTo>
                    <a:pt x="784" y="97"/>
                  </a:lnTo>
                  <a:lnTo>
                    <a:pt x="783" y="98"/>
                  </a:lnTo>
                  <a:lnTo>
                    <a:pt x="781" y="98"/>
                  </a:lnTo>
                  <a:lnTo>
                    <a:pt x="780" y="98"/>
                  </a:lnTo>
                  <a:lnTo>
                    <a:pt x="780" y="100"/>
                  </a:lnTo>
                  <a:lnTo>
                    <a:pt x="780" y="101"/>
                  </a:lnTo>
                  <a:lnTo>
                    <a:pt x="781" y="103"/>
                  </a:lnTo>
                  <a:lnTo>
                    <a:pt x="783" y="103"/>
                  </a:lnTo>
                  <a:lnTo>
                    <a:pt x="784" y="103"/>
                  </a:lnTo>
                  <a:lnTo>
                    <a:pt x="787" y="103"/>
                  </a:lnTo>
                  <a:lnTo>
                    <a:pt x="790" y="103"/>
                  </a:lnTo>
                  <a:lnTo>
                    <a:pt x="792" y="103"/>
                  </a:lnTo>
                  <a:lnTo>
                    <a:pt x="792" y="101"/>
                  </a:lnTo>
                  <a:lnTo>
                    <a:pt x="793" y="101"/>
                  </a:lnTo>
                  <a:lnTo>
                    <a:pt x="795" y="100"/>
                  </a:lnTo>
                  <a:lnTo>
                    <a:pt x="795" y="98"/>
                  </a:lnTo>
                  <a:close/>
                  <a:moveTo>
                    <a:pt x="798" y="97"/>
                  </a:moveTo>
                  <a:lnTo>
                    <a:pt x="796" y="97"/>
                  </a:lnTo>
                  <a:lnTo>
                    <a:pt x="796" y="98"/>
                  </a:lnTo>
                  <a:lnTo>
                    <a:pt x="798" y="98"/>
                  </a:lnTo>
                  <a:lnTo>
                    <a:pt x="798" y="97"/>
                  </a:lnTo>
                  <a:close/>
                  <a:moveTo>
                    <a:pt x="830" y="234"/>
                  </a:moveTo>
                  <a:lnTo>
                    <a:pt x="828" y="234"/>
                  </a:lnTo>
                  <a:lnTo>
                    <a:pt x="828" y="236"/>
                  </a:lnTo>
                  <a:lnTo>
                    <a:pt x="830" y="234"/>
                  </a:lnTo>
                  <a:close/>
                  <a:moveTo>
                    <a:pt x="833" y="228"/>
                  </a:moveTo>
                  <a:lnTo>
                    <a:pt x="831" y="228"/>
                  </a:lnTo>
                  <a:lnTo>
                    <a:pt x="830" y="230"/>
                  </a:lnTo>
                  <a:lnTo>
                    <a:pt x="831" y="230"/>
                  </a:lnTo>
                  <a:lnTo>
                    <a:pt x="833" y="228"/>
                  </a:lnTo>
                  <a:close/>
                  <a:moveTo>
                    <a:pt x="836" y="224"/>
                  </a:moveTo>
                  <a:lnTo>
                    <a:pt x="834" y="225"/>
                  </a:lnTo>
                  <a:lnTo>
                    <a:pt x="836" y="225"/>
                  </a:lnTo>
                  <a:lnTo>
                    <a:pt x="836" y="224"/>
                  </a:lnTo>
                  <a:close/>
                  <a:moveTo>
                    <a:pt x="839" y="222"/>
                  </a:moveTo>
                  <a:lnTo>
                    <a:pt x="837" y="222"/>
                  </a:lnTo>
                  <a:lnTo>
                    <a:pt x="837" y="224"/>
                  </a:lnTo>
                  <a:lnTo>
                    <a:pt x="839" y="222"/>
                  </a:lnTo>
                  <a:close/>
                  <a:moveTo>
                    <a:pt x="843" y="207"/>
                  </a:moveTo>
                  <a:lnTo>
                    <a:pt x="840" y="209"/>
                  </a:lnTo>
                  <a:lnTo>
                    <a:pt x="842" y="207"/>
                  </a:lnTo>
                  <a:lnTo>
                    <a:pt x="840" y="207"/>
                  </a:lnTo>
                  <a:lnTo>
                    <a:pt x="837" y="209"/>
                  </a:lnTo>
                  <a:lnTo>
                    <a:pt x="834" y="209"/>
                  </a:lnTo>
                  <a:lnTo>
                    <a:pt x="833" y="210"/>
                  </a:lnTo>
                  <a:lnTo>
                    <a:pt x="831" y="210"/>
                  </a:lnTo>
                  <a:lnTo>
                    <a:pt x="830" y="210"/>
                  </a:lnTo>
                  <a:lnTo>
                    <a:pt x="830" y="212"/>
                  </a:lnTo>
                  <a:lnTo>
                    <a:pt x="828" y="212"/>
                  </a:lnTo>
                  <a:lnTo>
                    <a:pt x="827" y="213"/>
                  </a:lnTo>
                  <a:lnTo>
                    <a:pt x="828" y="213"/>
                  </a:lnTo>
                  <a:lnTo>
                    <a:pt x="830" y="212"/>
                  </a:lnTo>
                  <a:lnTo>
                    <a:pt x="831" y="212"/>
                  </a:lnTo>
                  <a:lnTo>
                    <a:pt x="833" y="212"/>
                  </a:lnTo>
                  <a:lnTo>
                    <a:pt x="833" y="210"/>
                  </a:lnTo>
                  <a:lnTo>
                    <a:pt x="834" y="210"/>
                  </a:lnTo>
                  <a:lnTo>
                    <a:pt x="842" y="209"/>
                  </a:lnTo>
                  <a:lnTo>
                    <a:pt x="843" y="209"/>
                  </a:lnTo>
                  <a:lnTo>
                    <a:pt x="843" y="207"/>
                  </a:lnTo>
                  <a:close/>
                  <a:moveTo>
                    <a:pt x="881" y="222"/>
                  </a:moveTo>
                  <a:lnTo>
                    <a:pt x="880" y="221"/>
                  </a:lnTo>
                  <a:lnTo>
                    <a:pt x="878" y="222"/>
                  </a:lnTo>
                  <a:lnTo>
                    <a:pt x="880" y="222"/>
                  </a:lnTo>
                  <a:lnTo>
                    <a:pt x="880" y="224"/>
                  </a:lnTo>
                  <a:lnTo>
                    <a:pt x="881" y="224"/>
                  </a:lnTo>
                  <a:lnTo>
                    <a:pt x="881" y="222"/>
                  </a:lnTo>
                  <a:close/>
                  <a:moveTo>
                    <a:pt x="901" y="225"/>
                  </a:moveTo>
                  <a:lnTo>
                    <a:pt x="899" y="225"/>
                  </a:lnTo>
                  <a:lnTo>
                    <a:pt x="901" y="227"/>
                  </a:lnTo>
                  <a:lnTo>
                    <a:pt x="901" y="225"/>
                  </a:lnTo>
                  <a:close/>
                  <a:moveTo>
                    <a:pt x="877" y="228"/>
                  </a:moveTo>
                  <a:lnTo>
                    <a:pt x="875" y="228"/>
                  </a:lnTo>
                  <a:lnTo>
                    <a:pt x="874" y="228"/>
                  </a:lnTo>
                  <a:lnTo>
                    <a:pt x="872" y="230"/>
                  </a:lnTo>
                  <a:lnTo>
                    <a:pt x="874" y="230"/>
                  </a:lnTo>
                  <a:lnTo>
                    <a:pt x="875" y="231"/>
                  </a:lnTo>
                  <a:lnTo>
                    <a:pt x="877" y="230"/>
                  </a:lnTo>
                  <a:lnTo>
                    <a:pt x="875" y="230"/>
                  </a:lnTo>
                  <a:lnTo>
                    <a:pt x="877" y="228"/>
                  </a:lnTo>
                  <a:close/>
                  <a:moveTo>
                    <a:pt x="913" y="15"/>
                  </a:moveTo>
                  <a:lnTo>
                    <a:pt x="913" y="16"/>
                  </a:lnTo>
                  <a:lnTo>
                    <a:pt x="915" y="15"/>
                  </a:lnTo>
                  <a:lnTo>
                    <a:pt x="913" y="15"/>
                  </a:lnTo>
                  <a:close/>
                  <a:moveTo>
                    <a:pt x="880" y="227"/>
                  </a:moveTo>
                  <a:lnTo>
                    <a:pt x="878" y="227"/>
                  </a:lnTo>
                  <a:lnTo>
                    <a:pt x="877" y="228"/>
                  </a:lnTo>
                  <a:lnTo>
                    <a:pt x="880" y="228"/>
                  </a:lnTo>
                  <a:lnTo>
                    <a:pt x="880" y="227"/>
                  </a:lnTo>
                  <a:close/>
                  <a:moveTo>
                    <a:pt x="601" y="295"/>
                  </a:moveTo>
                  <a:lnTo>
                    <a:pt x="600" y="297"/>
                  </a:lnTo>
                  <a:lnTo>
                    <a:pt x="601" y="297"/>
                  </a:lnTo>
                  <a:lnTo>
                    <a:pt x="601" y="295"/>
                  </a:lnTo>
                  <a:close/>
                  <a:moveTo>
                    <a:pt x="862" y="216"/>
                  </a:moveTo>
                  <a:lnTo>
                    <a:pt x="863" y="216"/>
                  </a:lnTo>
                  <a:lnTo>
                    <a:pt x="863" y="215"/>
                  </a:lnTo>
                  <a:lnTo>
                    <a:pt x="862" y="215"/>
                  </a:lnTo>
                  <a:lnTo>
                    <a:pt x="860" y="215"/>
                  </a:lnTo>
                  <a:lnTo>
                    <a:pt x="859" y="216"/>
                  </a:lnTo>
                  <a:lnTo>
                    <a:pt x="857" y="216"/>
                  </a:lnTo>
                  <a:lnTo>
                    <a:pt x="856" y="216"/>
                  </a:lnTo>
                  <a:lnTo>
                    <a:pt x="856" y="218"/>
                  </a:lnTo>
                  <a:lnTo>
                    <a:pt x="854" y="218"/>
                  </a:lnTo>
                  <a:lnTo>
                    <a:pt x="854" y="219"/>
                  </a:lnTo>
                  <a:lnTo>
                    <a:pt x="852" y="219"/>
                  </a:lnTo>
                  <a:lnTo>
                    <a:pt x="851" y="219"/>
                  </a:lnTo>
                  <a:lnTo>
                    <a:pt x="851" y="221"/>
                  </a:lnTo>
                  <a:lnTo>
                    <a:pt x="851" y="222"/>
                  </a:lnTo>
                  <a:lnTo>
                    <a:pt x="852" y="222"/>
                  </a:lnTo>
                  <a:lnTo>
                    <a:pt x="852" y="221"/>
                  </a:lnTo>
                  <a:lnTo>
                    <a:pt x="854" y="221"/>
                  </a:lnTo>
                  <a:lnTo>
                    <a:pt x="856" y="219"/>
                  </a:lnTo>
                  <a:lnTo>
                    <a:pt x="856" y="221"/>
                  </a:lnTo>
                  <a:lnTo>
                    <a:pt x="854" y="222"/>
                  </a:lnTo>
                  <a:lnTo>
                    <a:pt x="856" y="222"/>
                  </a:lnTo>
                  <a:lnTo>
                    <a:pt x="857" y="221"/>
                  </a:lnTo>
                  <a:lnTo>
                    <a:pt x="859" y="219"/>
                  </a:lnTo>
                  <a:lnTo>
                    <a:pt x="859" y="218"/>
                  </a:lnTo>
                  <a:lnTo>
                    <a:pt x="860" y="218"/>
                  </a:lnTo>
                  <a:lnTo>
                    <a:pt x="860" y="219"/>
                  </a:lnTo>
                  <a:lnTo>
                    <a:pt x="862" y="219"/>
                  </a:lnTo>
                  <a:lnTo>
                    <a:pt x="862" y="218"/>
                  </a:lnTo>
                  <a:lnTo>
                    <a:pt x="862" y="216"/>
                  </a:lnTo>
                  <a:close/>
                  <a:moveTo>
                    <a:pt x="992" y="0"/>
                  </a:moveTo>
                  <a:lnTo>
                    <a:pt x="989" y="1"/>
                  </a:lnTo>
                  <a:lnTo>
                    <a:pt x="990" y="1"/>
                  </a:lnTo>
                  <a:lnTo>
                    <a:pt x="992" y="0"/>
                  </a:lnTo>
                  <a:close/>
                  <a:moveTo>
                    <a:pt x="550" y="330"/>
                  </a:moveTo>
                  <a:lnTo>
                    <a:pt x="548" y="330"/>
                  </a:lnTo>
                  <a:lnTo>
                    <a:pt x="548" y="331"/>
                  </a:lnTo>
                  <a:lnTo>
                    <a:pt x="550" y="331"/>
                  </a:lnTo>
                  <a:lnTo>
                    <a:pt x="551" y="330"/>
                  </a:lnTo>
                  <a:lnTo>
                    <a:pt x="551" y="328"/>
                  </a:lnTo>
                  <a:lnTo>
                    <a:pt x="550" y="328"/>
                  </a:lnTo>
                  <a:lnTo>
                    <a:pt x="550" y="330"/>
                  </a:lnTo>
                  <a:close/>
                  <a:moveTo>
                    <a:pt x="804" y="244"/>
                  </a:moveTo>
                  <a:lnTo>
                    <a:pt x="804" y="242"/>
                  </a:lnTo>
                  <a:lnTo>
                    <a:pt x="803" y="244"/>
                  </a:lnTo>
                  <a:lnTo>
                    <a:pt x="804" y="244"/>
                  </a:lnTo>
                  <a:close/>
                  <a:moveTo>
                    <a:pt x="775" y="253"/>
                  </a:moveTo>
                  <a:lnTo>
                    <a:pt x="777" y="251"/>
                  </a:lnTo>
                  <a:lnTo>
                    <a:pt x="775" y="251"/>
                  </a:lnTo>
                  <a:lnTo>
                    <a:pt x="775" y="253"/>
                  </a:lnTo>
                  <a:close/>
                  <a:moveTo>
                    <a:pt x="519" y="337"/>
                  </a:moveTo>
                  <a:lnTo>
                    <a:pt x="521" y="339"/>
                  </a:lnTo>
                  <a:lnTo>
                    <a:pt x="522" y="339"/>
                  </a:lnTo>
                  <a:lnTo>
                    <a:pt x="522" y="337"/>
                  </a:lnTo>
                  <a:lnTo>
                    <a:pt x="521" y="337"/>
                  </a:lnTo>
                  <a:lnTo>
                    <a:pt x="519" y="337"/>
                  </a:lnTo>
                  <a:close/>
                  <a:moveTo>
                    <a:pt x="893" y="240"/>
                  </a:moveTo>
                  <a:lnTo>
                    <a:pt x="895" y="240"/>
                  </a:lnTo>
                  <a:lnTo>
                    <a:pt x="896" y="240"/>
                  </a:lnTo>
                  <a:lnTo>
                    <a:pt x="895" y="239"/>
                  </a:lnTo>
                  <a:lnTo>
                    <a:pt x="893" y="240"/>
                  </a:lnTo>
                  <a:close/>
                  <a:moveTo>
                    <a:pt x="772" y="254"/>
                  </a:moveTo>
                  <a:lnTo>
                    <a:pt x="774" y="253"/>
                  </a:lnTo>
                  <a:lnTo>
                    <a:pt x="774" y="251"/>
                  </a:lnTo>
                  <a:lnTo>
                    <a:pt x="772" y="253"/>
                  </a:lnTo>
                  <a:lnTo>
                    <a:pt x="772" y="254"/>
                  </a:lnTo>
                  <a:close/>
                  <a:moveTo>
                    <a:pt x="518" y="340"/>
                  </a:moveTo>
                  <a:lnTo>
                    <a:pt x="519" y="340"/>
                  </a:lnTo>
                  <a:lnTo>
                    <a:pt x="521" y="339"/>
                  </a:lnTo>
                  <a:lnTo>
                    <a:pt x="519" y="339"/>
                  </a:lnTo>
                  <a:lnTo>
                    <a:pt x="518" y="340"/>
                  </a:lnTo>
                  <a:close/>
                  <a:moveTo>
                    <a:pt x="806" y="242"/>
                  </a:moveTo>
                  <a:lnTo>
                    <a:pt x="806" y="240"/>
                  </a:lnTo>
                  <a:lnTo>
                    <a:pt x="804" y="242"/>
                  </a:lnTo>
                  <a:lnTo>
                    <a:pt x="806" y="242"/>
                  </a:lnTo>
                  <a:close/>
                  <a:moveTo>
                    <a:pt x="1025" y="260"/>
                  </a:moveTo>
                  <a:lnTo>
                    <a:pt x="1025" y="259"/>
                  </a:lnTo>
                  <a:lnTo>
                    <a:pt x="1024" y="260"/>
                  </a:lnTo>
                  <a:lnTo>
                    <a:pt x="1025" y="260"/>
                  </a:lnTo>
                  <a:close/>
                  <a:moveTo>
                    <a:pt x="67" y="1178"/>
                  </a:moveTo>
                  <a:lnTo>
                    <a:pt x="67" y="1180"/>
                  </a:lnTo>
                  <a:lnTo>
                    <a:pt x="68" y="1180"/>
                  </a:lnTo>
                  <a:lnTo>
                    <a:pt x="70" y="1180"/>
                  </a:lnTo>
                  <a:lnTo>
                    <a:pt x="70" y="1178"/>
                  </a:lnTo>
                  <a:lnTo>
                    <a:pt x="68" y="1178"/>
                  </a:lnTo>
                  <a:lnTo>
                    <a:pt x="67" y="1178"/>
                  </a:lnTo>
                  <a:close/>
                  <a:moveTo>
                    <a:pt x="5" y="1145"/>
                  </a:moveTo>
                  <a:lnTo>
                    <a:pt x="6" y="1145"/>
                  </a:lnTo>
                  <a:lnTo>
                    <a:pt x="6" y="1143"/>
                  </a:lnTo>
                  <a:lnTo>
                    <a:pt x="5" y="1143"/>
                  </a:lnTo>
                  <a:lnTo>
                    <a:pt x="5" y="1145"/>
                  </a:lnTo>
                  <a:close/>
                  <a:moveTo>
                    <a:pt x="2" y="1146"/>
                  </a:moveTo>
                  <a:lnTo>
                    <a:pt x="0" y="1148"/>
                  </a:lnTo>
                  <a:lnTo>
                    <a:pt x="0" y="1149"/>
                  </a:lnTo>
                  <a:lnTo>
                    <a:pt x="2" y="1149"/>
                  </a:lnTo>
                  <a:lnTo>
                    <a:pt x="2" y="1148"/>
                  </a:lnTo>
                  <a:lnTo>
                    <a:pt x="3" y="1148"/>
                  </a:lnTo>
                  <a:lnTo>
                    <a:pt x="3" y="1146"/>
                  </a:lnTo>
                  <a:lnTo>
                    <a:pt x="5" y="1146"/>
                  </a:lnTo>
                  <a:lnTo>
                    <a:pt x="5" y="1145"/>
                  </a:lnTo>
                  <a:lnTo>
                    <a:pt x="3" y="1145"/>
                  </a:lnTo>
                  <a:lnTo>
                    <a:pt x="2" y="1146"/>
                  </a:lnTo>
                  <a:close/>
                  <a:moveTo>
                    <a:pt x="1657" y="1081"/>
                  </a:moveTo>
                  <a:lnTo>
                    <a:pt x="1657" y="1080"/>
                  </a:lnTo>
                  <a:lnTo>
                    <a:pt x="1655" y="1081"/>
                  </a:lnTo>
                  <a:lnTo>
                    <a:pt x="1657" y="1081"/>
                  </a:lnTo>
                  <a:close/>
                  <a:moveTo>
                    <a:pt x="1658" y="1081"/>
                  </a:moveTo>
                  <a:lnTo>
                    <a:pt x="1660" y="1080"/>
                  </a:lnTo>
                  <a:lnTo>
                    <a:pt x="1658" y="1080"/>
                  </a:lnTo>
                  <a:lnTo>
                    <a:pt x="1658" y="1081"/>
                  </a:lnTo>
                  <a:close/>
                  <a:moveTo>
                    <a:pt x="1663" y="1078"/>
                  </a:moveTo>
                  <a:lnTo>
                    <a:pt x="1663" y="1080"/>
                  </a:lnTo>
                  <a:lnTo>
                    <a:pt x="1664" y="1080"/>
                  </a:lnTo>
                  <a:lnTo>
                    <a:pt x="1664" y="1078"/>
                  </a:lnTo>
                  <a:lnTo>
                    <a:pt x="1663" y="1077"/>
                  </a:lnTo>
                  <a:lnTo>
                    <a:pt x="1663" y="1078"/>
                  </a:lnTo>
                  <a:close/>
                  <a:moveTo>
                    <a:pt x="1670" y="1078"/>
                  </a:moveTo>
                  <a:lnTo>
                    <a:pt x="1670" y="1077"/>
                  </a:lnTo>
                  <a:lnTo>
                    <a:pt x="1669" y="1078"/>
                  </a:lnTo>
                  <a:lnTo>
                    <a:pt x="1670" y="1078"/>
                  </a:lnTo>
                  <a:close/>
                  <a:moveTo>
                    <a:pt x="1681" y="1072"/>
                  </a:moveTo>
                  <a:lnTo>
                    <a:pt x="1682" y="1071"/>
                  </a:lnTo>
                  <a:lnTo>
                    <a:pt x="1681" y="1071"/>
                  </a:lnTo>
                  <a:lnTo>
                    <a:pt x="1681" y="1072"/>
                  </a:lnTo>
                  <a:close/>
                  <a:moveTo>
                    <a:pt x="1684" y="1069"/>
                  </a:moveTo>
                  <a:lnTo>
                    <a:pt x="1685" y="1068"/>
                  </a:lnTo>
                  <a:lnTo>
                    <a:pt x="1685" y="1066"/>
                  </a:lnTo>
                  <a:lnTo>
                    <a:pt x="1684" y="1068"/>
                  </a:lnTo>
                  <a:lnTo>
                    <a:pt x="1684" y="1069"/>
                  </a:lnTo>
                  <a:close/>
                  <a:moveTo>
                    <a:pt x="1339" y="1039"/>
                  </a:moveTo>
                  <a:lnTo>
                    <a:pt x="1339" y="1040"/>
                  </a:lnTo>
                  <a:lnTo>
                    <a:pt x="1342" y="1040"/>
                  </a:lnTo>
                  <a:lnTo>
                    <a:pt x="1342" y="1039"/>
                  </a:lnTo>
                  <a:lnTo>
                    <a:pt x="1342" y="1037"/>
                  </a:lnTo>
                  <a:lnTo>
                    <a:pt x="1339" y="1036"/>
                  </a:lnTo>
                  <a:lnTo>
                    <a:pt x="1339" y="1037"/>
                  </a:lnTo>
                  <a:lnTo>
                    <a:pt x="1339" y="1039"/>
                  </a:lnTo>
                  <a:close/>
                  <a:moveTo>
                    <a:pt x="1339" y="1028"/>
                  </a:moveTo>
                  <a:lnTo>
                    <a:pt x="1339" y="1030"/>
                  </a:lnTo>
                  <a:lnTo>
                    <a:pt x="1339" y="1031"/>
                  </a:lnTo>
                  <a:lnTo>
                    <a:pt x="1339" y="1033"/>
                  </a:lnTo>
                  <a:lnTo>
                    <a:pt x="1339" y="1034"/>
                  </a:lnTo>
                  <a:lnTo>
                    <a:pt x="1339" y="1036"/>
                  </a:lnTo>
                  <a:lnTo>
                    <a:pt x="1342" y="1036"/>
                  </a:lnTo>
                  <a:lnTo>
                    <a:pt x="1339" y="1028"/>
                  </a:lnTo>
                  <a:close/>
                  <a:moveTo>
                    <a:pt x="1342" y="1043"/>
                  </a:moveTo>
                  <a:lnTo>
                    <a:pt x="1342" y="1042"/>
                  </a:lnTo>
                  <a:lnTo>
                    <a:pt x="1339" y="1040"/>
                  </a:lnTo>
                  <a:lnTo>
                    <a:pt x="1339" y="1043"/>
                  </a:lnTo>
                  <a:lnTo>
                    <a:pt x="1342" y="1043"/>
                  </a:lnTo>
                  <a:close/>
                  <a:moveTo>
                    <a:pt x="1653" y="1036"/>
                  </a:moveTo>
                  <a:lnTo>
                    <a:pt x="1655" y="1037"/>
                  </a:lnTo>
                  <a:lnTo>
                    <a:pt x="1657" y="1036"/>
                  </a:lnTo>
                  <a:lnTo>
                    <a:pt x="1655" y="1036"/>
                  </a:lnTo>
                  <a:lnTo>
                    <a:pt x="1653" y="1036"/>
                  </a:lnTo>
                  <a:close/>
                  <a:moveTo>
                    <a:pt x="1655" y="1034"/>
                  </a:moveTo>
                  <a:lnTo>
                    <a:pt x="1657" y="1033"/>
                  </a:lnTo>
                  <a:lnTo>
                    <a:pt x="1655" y="1033"/>
                  </a:lnTo>
                  <a:lnTo>
                    <a:pt x="1655" y="1034"/>
                  </a:lnTo>
                  <a:close/>
                  <a:moveTo>
                    <a:pt x="1653" y="1028"/>
                  </a:moveTo>
                  <a:lnTo>
                    <a:pt x="1650" y="1030"/>
                  </a:lnTo>
                  <a:lnTo>
                    <a:pt x="1653" y="1030"/>
                  </a:lnTo>
                  <a:lnTo>
                    <a:pt x="1653" y="1028"/>
                  </a:lnTo>
                  <a:close/>
                  <a:moveTo>
                    <a:pt x="1339" y="1024"/>
                  </a:moveTo>
                  <a:lnTo>
                    <a:pt x="1339" y="1025"/>
                  </a:lnTo>
                  <a:lnTo>
                    <a:pt x="1342" y="1021"/>
                  </a:lnTo>
                  <a:lnTo>
                    <a:pt x="1339" y="1022"/>
                  </a:lnTo>
                  <a:lnTo>
                    <a:pt x="1339" y="1024"/>
                  </a:lnTo>
                  <a:close/>
                  <a:moveTo>
                    <a:pt x="1646" y="1015"/>
                  </a:moveTo>
                  <a:lnTo>
                    <a:pt x="1647" y="1015"/>
                  </a:lnTo>
                  <a:lnTo>
                    <a:pt x="1646" y="1013"/>
                  </a:lnTo>
                  <a:lnTo>
                    <a:pt x="1646" y="1015"/>
                  </a:lnTo>
                  <a:close/>
                  <a:moveTo>
                    <a:pt x="1349" y="1007"/>
                  </a:moveTo>
                  <a:lnTo>
                    <a:pt x="1348" y="1007"/>
                  </a:lnTo>
                  <a:lnTo>
                    <a:pt x="1348" y="1008"/>
                  </a:lnTo>
                  <a:lnTo>
                    <a:pt x="1349" y="1007"/>
                  </a:lnTo>
                  <a:close/>
                  <a:moveTo>
                    <a:pt x="1352" y="1002"/>
                  </a:moveTo>
                  <a:lnTo>
                    <a:pt x="1351" y="1004"/>
                  </a:lnTo>
                  <a:lnTo>
                    <a:pt x="1349" y="1005"/>
                  </a:lnTo>
                  <a:lnTo>
                    <a:pt x="1349" y="1007"/>
                  </a:lnTo>
                  <a:lnTo>
                    <a:pt x="1352" y="1004"/>
                  </a:lnTo>
                  <a:lnTo>
                    <a:pt x="1352" y="1002"/>
                  </a:lnTo>
                  <a:close/>
                  <a:moveTo>
                    <a:pt x="1696" y="1004"/>
                  </a:moveTo>
                  <a:lnTo>
                    <a:pt x="1696" y="1002"/>
                  </a:lnTo>
                  <a:lnTo>
                    <a:pt x="1694" y="1002"/>
                  </a:lnTo>
                  <a:lnTo>
                    <a:pt x="1696" y="1005"/>
                  </a:lnTo>
                  <a:lnTo>
                    <a:pt x="1696" y="1004"/>
                  </a:lnTo>
                  <a:close/>
                  <a:moveTo>
                    <a:pt x="1354" y="1001"/>
                  </a:moveTo>
                  <a:lnTo>
                    <a:pt x="1352" y="1001"/>
                  </a:lnTo>
                  <a:lnTo>
                    <a:pt x="1352" y="1002"/>
                  </a:lnTo>
                  <a:lnTo>
                    <a:pt x="1354" y="1002"/>
                  </a:lnTo>
                  <a:lnTo>
                    <a:pt x="1354" y="1001"/>
                  </a:lnTo>
                  <a:close/>
                  <a:moveTo>
                    <a:pt x="1355" y="999"/>
                  </a:moveTo>
                  <a:lnTo>
                    <a:pt x="1357" y="998"/>
                  </a:lnTo>
                  <a:lnTo>
                    <a:pt x="1358" y="996"/>
                  </a:lnTo>
                  <a:lnTo>
                    <a:pt x="1357" y="996"/>
                  </a:lnTo>
                  <a:lnTo>
                    <a:pt x="1355" y="999"/>
                  </a:lnTo>
                  <a:close/>
                  <a:moveTo>
                    <a:pt x="1694" y="999"/>
                  </a:moveTo>
                  <a:lnTo>
                    <a:pt x="1694" y="998"/>
                  </a:lnTo>
                  <a:lnTo>
                    <a:pt x="1693" y="996"/>
                  </a:lnTo>
                  <a:lnTo>
                    <a:pt x="1694" y="999"/>
                  </a:lnTo>
                  <a:close/>
                  <a:moveTo>
                    <a:pt x="1357" y="995"/>
                  </a:moveTo>
                  <a:lnTo>
                    <a:pt x="1355" y="993"/>
                  </a:lnTo>
                  <a:lnTo>
                    <a:pt x="1355" y="995"/>
                  </a:lnTo>
                  <a:lnTo>
                    <a:pt x="1357" y="995"/>
                  </a:lnTo>
                  <a:close/>
                  <a:moveTo>
                    <a:pt x="1354" y="996"/>
                  </a:moveTo>
                  <a:lnTo>
                    <a:pt x="1355" y="996"/>
                  </a:lnTo>
                  <a:lnTo>
                    <a:pt x="1355" y="995"/>
                  </a:lnTo>
                  <a:lnTo>
                    <a:pt x="1354" y="996"/>
                  </a:lnTo>
                  <a:close/>
                  <a:moveTo>
                    <a:pt x="1360" y="995"/>
                  </a:moveTo>
                  <a:lnTo>
                    <a:pt x="1361" y="995"/>
                  </a:lnTo>
                  <a:lnTo>
                    <a:pt x="1363" y="993"/>
                  </a:lnTo>
                  <a:lnTo>
                    <a:pt x="1361" y="993"/>
                  </a:lnTo>
                  <a:lnTo>
                    <a:pt x="1360" y="995"/>
                  </a:lnTo>
                  <a:close/>
                  <a:moveTo>
                    <a:pt x="1358" y="996"/>
                  </a:moveTo>
                  <a:lnTo>
                    <a:pt x="1360" y="996"/>
                  </a:lnTo>
                  <a:lnTo>
                    <a:pt x="1360" y="995"/>
                  </a:lnTo>
                  <a:lnTo>
                    <a:pt x="1358" y="995"/>
                  </a:lnTo>
                  <a:lnTo>
                    <a:pt x="1358" y="996"/>
                  </a:lnTo>
                  <a:close/>
                  <a:moveTo>
                    <a:pt x="1363" y="990"/>
                  </a:moveTo>
                  <a:lnTo>
                    <a:pt x="1363" y="993"/>
                  </a:lnTo>
                  <a:lnTo>
                    <a:pt x="1364" y="993"/>
                  </a:lnTo>
                  <a:lnTo>
                    <a:pt x="1366" y="990"/>
                  </a:lnTo>
                  <a:lnTo>
                    <a:pt x="1364" y="990"/>
                  </a:lnTo>
                  <a:lnTo>
                    <a:pt x="1363" y="990"/>
                  </a:lnTo>
                  <a:close/>
                  <a:moveTo>
                    <a:pt x="1367" y="990"/>
                  </a:moveTo>
                  <a:lnTo>
                    <a:pt x="1367" y="989"/>
                  </a:lnTo>
                  <a:lnTo>
                    <a:pt x="1366" y="989"/>
                  </a:lnTo>
                  <a:lnTo>
                    <a:pt x="1366" y="990"/>
                  </a:lnTo>
                  <a:lnTo>
                    <a:pt x="1367" y="990"/>
                  </a:lnTo>
                  <a:close/>
                  <a:moveTo>
                    <a:pt x="1694" y="990"/>
                  </a:moveTo>
                  <a:lnTo>
                    <a:pt x="1694" y="989"/>
                  </a:lnTo>
                  <a:lnTo>
                    <a:pt x="1693" y="995"/>
                  </a:lnTo>
                  <a:lnTo>
                    <a:pt x="1694" y="993"/>
                  </a:lnTo>
                  <a:lnTo>
                    <a:pt x="1694" y="990"/>
                  </a:lnTo>
                  <a:close/>
                  <a:moveTo>
                    <a:pt x="1372" y="987"/>
                  </a:moveTo>
                  <a:lnTo>
                    <a:pt x="1372" y="986"/>
                  </a:lnTo>
                  <a:lnTo>
                    <a:pt x="1370" y="987"/>
                  </a:lnTo>
                  <a:lnTo>
                    <a:pt x="1372" y="987"/>
                  </a:lnTo>
                  <a:close/>
                  <a:moveTo>
                    <a:pt x="1694" y="987"/>
                  </a:moveTo>
                  <a:lnTo>
                    <a:pt x="1696" y="987"/>
                  </a:lnTo>
                  <a:lnTo>
                    <a:pt x="1696" y="986"/>
                  </a:lnTo>
                  <a:lnTo>
                    <a:pt x="1696" y="984"/>
                  </a:lnTo>
                  <a:lnTo>
                    <a:pt x="1694" y="986"/>
                  </a:lnTo>
                  <a:lnTo>
                    <a:pt x="1694" y="987"/>
                  </a:lnTo>
                  <a:close/>
                  <a:moveTo>
                    <a:pt x="1373" y="986"/>
                  </a:moveTo>
                  <a:lnTo>
                    <a:pt x="1375" y="984"/>
                  </a:lnTo>
                  <a:lnTo>
                    <a:pt x="1376" y="984"/>
                  </a:lnTo>
                  <a:lnTo>
                    <a:pt x="1378" y="983"/>
                  </a:lnTo>
                  <a:lnTo>
                    <a:pt x="1373" y="984"/>
                  </a:lnTo>
                  <a:lnTo>
                    <a:pt x="1373" y="986"/>
                  </a:lnTo>
                  <a:close/>
                  <a:moveTo>
                    <a:pt x="1696" y="983"/>
                  </a:moveTo>
                  <a:lnTo>
                    <a:pt x="1694" y="983"/>
                  </a:lnTo>
                  <a:lnTo>
                    <a:pt x="1696" y="984"/>
                  </a:lnTo>
                  <a:lnTo>
                    <a:pt x="1696" y="983"/>
                  </a:lnTo>
                  <a:close/>
                  <a:moveTo>
                    <a:pt x="1384" y="981"/>
                  </a:moveTo>
                  <a:lnTo>
                    <a:pt x="1382" y="981"/>
                  </a:lnTo>
                  <a:lnTo>
                    <a:pt x="1379" y="983"/>
                  </a:lnTo>
                  <a:lnTo>
                    <a:pt x="1381" y="983"/>
                  </a:lnTo>
                  <a:lnTo>
                    <a:pt x="1384" y="981"/>
                  </a:lnTo>
                  <a:close/>
                  <a:moveTo>
                    <a:pt x="1516" y="975"/>
                  </a:moveTo>
                  <a:lnTo>
                    <a:pt x="1517" y="974"/>
                  </a:lnTo>
                  <a:lnTo>
                    <a:pt x="1516" y="974"/>
                  </a:lnTo>
                  <a:lnTo>
                    <a:pt x="1516" y="975"/>
                  </a:lnTo>
                  <a:close/>
                  <a:moveTo>
                    <a:pt x="1399" y="972"/>
                  </a:moveTo>
                  <a:lnTo>
                    <a:pt x="1399" y="971"/>
                  </a:lnTo>
                  <a:lnTo>
                    <a:pt x="1398" y="972"/>
                  </a:lnTo>
                  <a:lnTo>
                    <a:pt x="1399" y="972"/>
                  </a:lnTo>
                  <a:close/>
                  <a:moveTo>
                    <a:pt x="1404" y="968"/>
                  </a:moveTo>
                  <a:lnTo>
                    <a:pt x="1408" y="966"/>
                  </a:lnTo>
                  <a:lnTo>
                    <a:pt x="1405" y="965"/>
                  </a:lnTo>
                  <a:lnTo>
                    <a:pt x="1405" y="966"/>
                  </a:lnTo>
                  <a:lnTo>
                    <a:pt x="1404" y="968"/>
                  </a:lnTo>
                  <a:close/>
                  <a:moveTo>
                    <a:pt x="1402" y="969"/>
                  </a:moveTo>
                  <a:lnTo>
                    <a:pt x="1404" y="968"/>
                  </a:lnTo>
                  <a:lnTo>
                    <a:pt x="1402" y="968"/>
                  </a:lnTo>
                  <a:lnTo>
                    <a:pt x="1402" y="969"/>
                  </a:lnTo>
                  <a:close/>
                  <a:moveTo>
                    <a:pt x="1399" y="971"/>
                  </a:moveTo>
                  <a:lnTo>
                    <a:pt x="1402" y="969"/>
                  </a:lnTo>
                  <a:lnTo>
                    <a:pt x="1401" y="969"/>
                  </a:lnTo>
                  <a:lnTo>
                    <a:pt x="1399" y="971"/>
                  </a:lnTo>
                  <a:close/>
                  <a:moveTo>
                    <a:pt x="1481" y="965"/>
                  </a:moveTo>
                  <a:lnTo>
                    <a:pt x="1479" y="965"/>
                  </a:lnTo>
                  <a:lnTo>
                    <a:pt x="1479" y="966"/>
                  </a:lnTo>
                  <a:lnTo>
                    <a:pt x="1478" y="966"/>
                  </a:lnTo>
                  <a:lnTo>
                    <a:pt x="1478" y="968"/>
                  </a:lnTo>
                  <a:lnTo>
                    <a:pt x="1479" y="968"/>
                  </a:lnTo>
                  <a:lnTo>
                    <a:pt x="1481" y="968"/>
                  </a:lnTo>
                  <a:lnTo>
                    <a:pt x="1481" y="966"/>
                  </a:lnTo>
                  <a:lnTo>
                    <a:pt x="1481" y="965"/>
                  </a:lnTo>
                  <a:close/>
                  <a:moveTo>
                    <a:pt x="1498" y="968"/>
                  </a:moveTo>
                  <a:lnTo>
                    <a:pt x="1498" y="966"/>
                  </a:lnTo>
                  <a:lnTo>
                    <a:pt x="1496" y="968"/>
                  </a:lnTo>
                  <a:lnTo>
                    <a:pt x="1498" y="968"/>
                  </a:lnTo>
                  <a:close/>
                  <a:moveTo>
                    <a:pt x="1408" y="965"/>
                  </a:moveTo>
                  <a:lnTo>
                    <a:pt x="1408" y="963"/>
                  </a:lnTo>
                  <a:lnTo>
                    <a:pt x="1407" y="965"/>
                  </a:lnTo>
                  <a:lnTo>
                    <a:pt x="1408" y="965"/>
                  </a:lnTo>
                  <a:close/>
                  <a:moveTo>
                    <a:pt x="1522" y="963"/>
                  </a:moveTo>
                  <a:lnTo>
                    <a:pt x="1523" y="961"/>
                  </a:lnTo>
                  <a:lnTo>
                    <a:pt x="1522" y="961"/>
                  </a:lnTo>
                  <a:lnTo>
                    <a:pt x="1522" y="963"/>
                  </a:lnTo>
                  <a:close/>
                  <a:moveTo>
                    <a:pt x="1467" y="958"/>
                  </a:moveTo>
                  <a:lnTo>
                    <a:pt x="1466" y="958"/>
                  </a:lnTo>
                  <a:lnTo>
                    <a:pt x="1466" y="960"/>
                  </a:lnTo>
                  <a:lnTo>
                    <a:pt x="1467" y="961"/>
                  </a:lnTo>
                  <a:lnTo>
                    <a:pt x="1469" y="961"/>
                  </a:lnTo>
                  <a:lnTo>
                    <a:pt x="1470" y="961"/>
                  </a:lnTo>
                  <a:lnTo>
                    <a:pt x="1470" y="960"/>
                  </a:lnTo>
                  <a:lnTo>
                    <a:pt x="1470" y="958"/>
                  </a:lnTo>
                  <a:lnTo>
                    <a:pt x="1469" y="958"/>
                  </a:lnTo>
                  <a:lnTo>
                    <a:pt x="1467" y="958"/>
                  </a:lnTo>
                  <a:close/>
                  <a:moveTo>
                    <a:pt x="1517" y="958"/>
                  </a:moveTo>
                  <a:lnTo>
                    <a:pt x="1517" y="957"/>
                  </a:lnTo>
                  <a:lnTo>
                    <a:pt x="1516" y="957"/>
                  </a:lnTo>
                  <a:lnTo>
                    <a:pt x="1516" y="958"/>
                  </a:lnTo>
                  <a:lnTo>
                    <a:pt x="1517" y="958"/>
                  </a:lnTo>
                  <a:close/>
                  <a:moveTo>
                    <a:pt x="1611" y="958"/>
                  </a:moveTo>
                  <a:lnTo>
                    <a:pt x="1613" y="958"/>
                  </a:lnTo>
                  <a:lnTo>
                    <a:pt x="1614" y="957"/>
                  </a:lnTo>
                  <a:lnTo>
                    <a:pt x="1610" y="958"/>
                  </a:lnTo>
                  <a:lnTo>
                    <a:pt x="1611" y="958"/>
                  </a:lnTo>
                  <a:close/>
                  <a:moveTo>
                    <a:pt x="1529" y="957"/>
                  </a:moveTo>
                  <a:lnTo>
                    <a:pt x="1531" y="955"/>
                  </a:lnTo>
                  <a:lnTo>
                    <a:pt x="1528" y="957"/>
                  </a:lnTo>
                  <a:lnTo>
                    <a:pt x="1529" y="957"/>
                  </a:lnTo>
                  <a:close/>
                  <a:moveTo>
                    <a:pt x="1616" y="957"/>
                  </a:moveTo>
                  <a:lnTo>
                    <a:pt x="1616" y="955"/>
                  </a:lnTo>
                  <a:lnTo>
                    <a:pt x="1614" y="957"/>
                  </a:lnTo>
                  <a:lnTo>
                    <a:pt x="1616" y="957"/>
                  </a:lnTo>
                  <a:close/>
                  <a:moveTo>
                    <a:pt x="1619" y="955"/>
                  </a:moveTo>
                  <a:lnTo>
                    <a:pt x="1619" y="954"/>
                  </a:lnTo>
                  <a:lnTo>
                    <a:pt x="1617" y="955"/>
                  </a:lnTo>
                  <a:lnTo>
                    <a:pt x="1619" y="955"/>
                  </a:lnTo>
                  <a:close/>
                  <a:moveTo>
                    <a:pt x="1532" y="954"/>
                  </a:moveTo>
                  <a:lnTo>
                    <a:pt x="1532" y="952"/>
                  </a:lnTo>
                  <a:lnTo>
                    <a:pt x="1531" y="954"/>
                  </a:lnTo>
                  <a:lnTo>
                    <a:pt x="1532" y="954"/>
                  </a:lnTo>
                  <a:close/>
                  <a:moveTo>
                    <a:pt x="1522" y="948"/>
                  </a:moveTo>
                  <a:lnTo>
                    <a:pt x="1520" y="949"/>
                  </a:lnTo>
                  <a:lnTo>
                    <a:pt x="1522" y="949"/>
                  </a:lnTo>
                  <a:lnTo>
                    <a:pt x="1522" y="948"/>
                  </a:lnTo>
                  <a:close/>
                  <a:moveTo>
                    <a:pt x="1514" y="946"/>
                  </a:moveTo>
                  <a:lnTo>
                    <a:pt x="1514" y="948"/>
                  </a:lnTo>
                  <a:lnTo>
                    <a:pt x="1516" y="948"/>
                  </a:lnTo>
                  <a:lnTo>
                    <a:pt x="1516" y="946"/>
                  </a:lnTo>
                  <a:lnTo>
                    <a:pt x="1516" y="945"/>
                  </a:lnTo>
                  <a:lnTo>
                    <a:pt x="1514" y="945"/>
                  </a:lnTo>
                  <a:lnTo>
                    <a:pt x="1514" y="946"/>
                  </a:lnTo>
                  <a:close/>
                  <a:moveTo>
                    <a:pt x="1525" y="948"/>
                  </a:moveTo>
                  <a:lnTo>
                    <a:pt x="1525" y="946"/>
                  </a:lnTo>
                  <a:lnTo>
                    <a:pt x="1523" y="948"/>
                  </a:lnTo>
                  <a:lnTo>
                    <a:pt x="1525" y="948"/>
                  </a:lnTo>
                  <a:close/>
                  <a:moveTo>
                    <a:pt x="1519" y="946"/>
                  </a:moveTo>
                  <a:lnTo>
                    <a:pt x="1519" y="945"/>
                  </a:lnTo>
                  <a:lnTo>
                    <a:pt x="1517" y="946"/>
                  </a:lnTo>
                  <a:lnTo>
                    <a:pt x="1519" y="946"/>
                  </a:lnTo>
                  <a:close/>
                  <a:moveTo>
                    <a:pt x="1528" y="945"/>
                  </a:moveTo>
                  <a:lnTo>
                    <a:pt x="1529" y="945"/>
                  </a:lnTo>
                  <a:lnTo>
                    <a:pt x="1529" y="943"/>
                  </a:lnTo>
                  <a:lnTo>
                    <a:pt x="1528" y="945"/>
                  </a:lnTo>
                  <a:close/>
                  <a:moveTo>
                    <a:pt x="1535" y="943"/>
                  </a:moveTo>
                  <a:lnTo>
                    <a:pt x="1538" y="945"/>
                  </a:lnTo>
                  <a:lnTo>
                    <a:pt x="1537" y="943"/>
                  </a:lnTo>
                  <a:lnTo>
                    <a:pt x="1535" y="943"/>
                  </a:lnTo>
                  <a:close/>
                  <a:moveTo>
                    <a:pt x="1546" y="943"/>
                  </a:moveTo>
                  <a:lnTo>
                    <a:pt x="1544" y="943"/>
                  </a:lnTo>
                  <a:lnTo>
                    <a:pt x="1544" y="945"/>
                  </a:lnTo>
                  <a:lnTo>
                    <a:pt x="1551" y="943"/>
                  </a:lnTo>
                  <a:lnTo>
                    <a:pt x="1549" y="943"/>
                  </a:lnTo>
                  <a:lnTo>
                    <a:pt x="1546" y="943"/>
                  </a:lnTo>
                  <a:close/>
                  <a:moveTo>
                    <a:pt x="1570" y="940"/>
                  </a:moveTo>
                  <a:lnTo>
                    <a:pt x="1569" y="940"/>
                  </a:lnTo>
                  <a:lnTo>
                    <a:pt x="1569" y="942"/>
                  </a:lnTo>
                  <a:lnTo>
                    <a:pt x="1570" y="940"/>
                  </a:lnTo>
                  <a:close/>
                  <a:moveTo>
                    <a:pt x="1691" y="925"/>
                  </a:moveTo>
                  <a:lnTo>
                    <a:pt x="1691" y="924"/>
                  </a:lnTo>
                  <a:lnTo>
                    <a:pt x="1690" y="924"/>
                  </a:lnTo>
                  <a:lnTo>
                    <a:pt x="1691" y="925"/>
                  </a:lnTo>
                  <a:close/>
                  <a:moveTo>
                    <a:pt x="1699" y="913"/>
                  </a:moveTo>
                  <a:lnTo>
                    <a:pt x="1697" y="913"/>
                  </a:lnTo>
                  <a:lnTo>
                    <a:pt x="1697" y="915"/>
                  </a:lnTo>
                  <a:lnTo>
                    <a:pt x="1699" y="915"/>
                  </a:lnTo>
                  <a:lnTo>
                    <a:pt x="1699" y="913"/>
                  </a:lnTo>
                  <a:close/>
                  <a:moveTo>
                    <a:pt x="1697" y="916"/>
                  </a:moveTo>
                  <a:lnTo>
                    <a:pt x="1697" y="915"/>
                  </a:lnTo>
                  <a:lnTo>
                    <a:pt x="1696" y="915"/>
                  </a:lnTo>
                  <a:lnTo>
                    <a:pt x="1696" y="916"/>
                  </a:lnTo>
                  <a:lnTo>
                    <a:pt x="1697" y="916"/>
                  </a:lnTo>
                  <a:close/>
                  <a:moveTo>
                    <a:pt x="1700" y="912"/>
                  </a:moveTo>
                  <a:lnTo>
                    <a:pt x="1700" y="910"/>
                  </a:lnTo>
                  <a:lnTo>
                    <a:pt x="1699" y="910"/>
                  </a:lnTo>
                  <a:lnTo>
                    <a:pt x="1699" y="912"/>
                  </a:lnTo>
                  <a:lnTo>
                    <a:pt x="1700" y="912"/>
                  </a:lnTo>
                  <a:close/>
                  <a:moveTo>
                    <a:pt x="971" y="884"/>
                  </a:moveTo>
                  <a:lnTo>
                    <a:pt x="972" y="883"/>
                  </a:lnTo>
                  <a:lnTo>
                    <a:pt x="971" y="883"/>
                  </a:lnTo>
                  <a:lnTo>
                    <a:pt x="971" y="884"/>
                  </a:lnTo>
                  <a:close/>
                  <a:moveTo>
                    <a:pt x="948" y="877"/>
                  </a:moveTo>
                  <a:lnTo>
                    <a:pt x="948" y="875"/>
                  </a:lnTo>
                  <a:lnTo>
                    <a:pt x="946" y="875"/>
                  </a:lnTo>
                  <a:lnTo>
                    <a:pt x="946" y="877"/>
                  </a:lnTo>
                  <a:lnTo>
                    <a:pt x="946" y="878"/>
                  </a:lnTo>
                  <a:lnTo>
                    <a:pt x="948" y="880"/>
                  </a:lnTo>
                  <a:lnTo>
                    <a:pt x="948" y="881"/>
                  </a:lnTo>
                  <a:lnTo>
                    <a:pt x="949" y="881"/>
                  </a:lnTo>
                  <a:lnTo>
                    <a:pt x="949" y="880"/>
                  </a:lnTo>
                  <a:lnTo>
                    <a:pt x="948" y="878"/>
                  </a:lnTo>
                  <a:lnTo>
                    <a:pt x="948" y="877"/>
                  </a:lnTo>
                  <a:close/>
                  <a:moveTo>
                    <a:pt x="930" y="871"/>
                  </a:moveTo>
                  <a:lnTo>
                    <a:pt x="931" y="871"/>
                  </a:lnTo>
                  <a:lnTo>
                    <a:pt x="930" y="869"/>
                  </a:lnTo>
                  <a:lnTo>
                    <a:pt x="930" y="871"/>
                  </a:lnTo>
                  <a:close/>
                  <a:moveTo>
                    <a:pt x="952" y="866"/>
                  </a:moveTo>
                  <a:lnTo>
                    <a:pt x="952" y="868"/>
                  </a:lnTo>
                  <a:lnTo>
                    <a:pt x="952" y="869"/>
                  </a:lnTo>
                  <a:lnTo>
                    <a:pt x="954" y="869"/>
                  </a:lnTo>
                  <a:lnTo>
                    <a:pt x="955" y="869"/>
                  </a:lnTo>
                  <a:lnTo>
                    <a:pt x="955" y="868"/>
                  </a:lnTo>
                  <a:lnTo>
                    <a:pt x="955" y="866"/>
                  </a:lnTo>
                  <a:lnTo>
                    <a:pt x="954" y="866"/>
                  </a:lnTo>
                  <a:lnTo>
                    <a:pt x="952" y="866"/>
                  </a:lnTo>
                  <a:close/>
                  <a:moveTo>
                    <a:pt x="951" y="865"/>
                  </a:moveTo>
                  <a:lnTo>
                    <a:pt x="951" y="866"/>
                  </a:lnTo>
                  <a:lnTo>
                    <a:pt x="952" y="866"/>
                  </a:lnTo>
                  <a:lnTo>
                    <a:pt x="952" y="865"/>
                  </a:lnTo>
                  <a:lnTo>
                    <a:pt x="951" y="865"/>
                  </a:lnTo>
                  <a:close/>
                  <a:moveTo>
                    <a:pt x="924" y="852"/>
                  </a:moveTo>
                  <a:lnTo>
                    <a:pt x="922" y="852"/>
                  </a:lnTo>
                  <a:lnTo>
                    <a:pt x="922" y="854"/>
                  </a:lnTo>
                  <a:lnTo>
                    <a:pt x="922" y="855"/>
                  </a:lnTo>
                  <a:lnTo>
                    <a:pt x="924" y="855"/>
                  </a:lnTo>
                  <a:lnTo>
                    <a:pt x="924" y="854"/>
                  </a:lnTo>
                  <a:lnTo>
                    <a:pt x="927" y="854"/>
                  </a:lnTo>
                  <a:lnTo>
                    <a:pt x="928" y="854"/>
                  </a:lnTo>
                  <a:lnTo>
                    <a:pt x="928" y="852"/>
                  </a:lnTo>
                  <a:lnTo>
                    <a:pt x="927" y="852"/>
                  </a:lnTo>
                  <a:lnTo>
                    <a:pt x="924" y="852"/>
                  </a:lnTo>
                  <a:close/>
                  <a:moveTo>
                    <a:pt x="931" y="851"/>
                  </a:moveTo>
                  <a:lnTo>
                    <a:pt x="930" y="851"/>
                  </a:lnTo>
                  <a:lnTo>
                    <a:pt x="930" y="852"/>
                  </a:lnTo>
                  <a:lnTo>
                    <a:pt x="930" y="854"/>
                  </a:lnTo>
                  <a:lnTo>
                    <a:pt x="931" y="854"/>
                  </a:lnTo>
                  <a:lnTo>
                    <a:pt x="933" y="854"/>
                  </a:lnTo>
                  <a:lnTo>
                    <a:pt x="934" y="854"/>
                  </a:lnTo>
                  <a:lnTo>
                    <a:pt x="934" y="852"/>
                  </a:lnTo>
                  <a:lnTo>
                    <a:pt x="934" y="851"/>
                  </a:lnTo>
                  <a:lnTo>
                    <a:pt x="933" y="851"/>
                  </a:lnTo>
                  <a:lnTo>
                    <a:pt x="931" y="851"/>
                  </a:lnTo>
                  <a:close/>
                  <a:moveTo>
                    <a:pt x="918" y="852"/>
                  </a:moveTo>
                  <a:lnTo>
                    <a:pt x="919" y="852"/>
                  </a:lnTo>
                  <a:lnTo>
                    <a:pt x="921" y="852"/>
                  </a:lnTo>
                  <a:lnTo>
                    <a:pt x="921" y="851"/>
                  </a:lnTo>
                  <a:lnTo>
                    <a:pt x="919" y="851"/>
                  </a:lnTo>
                  <a:lnTo>
                    <a:pt x="918" y="852"/>
                  </a:lnTo>
                  <a:close/>
                  <a:moveTo>
                    <a:pt x="936" y="852"/>
                  </a:moveTo>
                  <a:lnTo>
                    <a:pt x="937" y="852"/>
                  </a:lnTo>
                  <a:lnTo>
                    <a:pt x="937" y="851"/>
                  </a:lnTo>
                  <a:lnTo>
                    <a:pt x="936" y="851"/>
                  </a:lnTo>
                  <a:lnTo>
                    <a:pt x="936" y="852"/>
                  </a:lnTo>
                  <a:close/>
                  <a:moveTo>
                    <a:pt x="1806" y="836"/>
                  </a:moveTo>
                  <a:lnTo>
                    <a:pt x="1805" y="836"/>
                  </a:lnTo>
                  <a:lnTo>
                    <a:pt x="1803" y="837"/>
                  </a:lnTo>
                  <a:lnTo>
                    <a:pt x="1806" y="836"/>
                  </a:lnTo>
                  <a:close/>
                  <a:moveTo>
                    <a:pt x="1817" y="833"/>
                  </a:moveTo>
                  <a:lnTo>
                    <a:pt x="1819" y="831"/>
                  </a:lnTo>
                  <a:lnTo>
                    <a:pt x="1817" y="831"/>
                  </a:lnTo>
                  <a:lnTo>
                    <a:pt x="1815" y="834"/>
                  </a:lnTo>
                  <a:lnTo>
                    <a:pt x="1817" y="833"/>
                  </a:lnTo>
                  <a:close/>
                  <a:moveTo>
                    <a:pt x="1820" y="830"/>
                  </a:moveTo>
                  <a:lnTo>
                    <a:pt x="1819" y="831"/>
                  </a:lnTo>
                  <a:lnTo>
                    <a:pt x="1820" y="831"/>
                  </a:lnTo>
                  <a:lnTo>
                    <a:pt x="1820" y="830"/>
                  </a:lnTo>
                  <a:close/>
                  <a:moveTo>
                    <a:pt x="1819" y="830"/>
                  </a:moveTo>
                  <a:lnTo>
                    <a:pt x="1819" y="828"/>
                  </a:lnTo>
                  <a:lnTo>
                    <a:pt x="1817" y="828"/>
                  </a:lnTo>
                  <a:lnTo>
                    <a:pt x="1819" y="830"/>
                  </a:lnTo>
                  <a:close/>
                  <a:moveTo>
                    <a:pt x="1823" y="828"/>
                  </a:moveTo>
                  <a:lnTo>
                    <a:pt x="1825" y="828"/>
                  </a:lnTo>
                  <a:lnTo>
                    <a:pt x="1825" y="827"/>
                  </a:lnTo>
                  <a:lnTo>
                    <a:pt x="1823" y="827"/>
                  </a:lnTo>
                  <a:lnTo>
                    <a:pt x="1823" y="828"/>
                  </a:lnTo>
                  <a:close/>
                  <a:moveTo>
                    <a:pt x="1825" y="827"/>
                  </a:moveTo>
                  <a:lnTo>
                    <a:pt x="1828" y="825"/>
                  </a:lnTo>
                  <a:lnTo>
                    <a:pt x="1826" y="825"/>
                  </a:lnTo>
                  <a:lnTo>
                    <a:pt x="1825" y="827"/>
                  </a:lnTo>
                  <a:close/>
                  <a:moveTo>
                    <a:pt x="1828" y="825"/>
                  </a:moveTo>
                  <a:lnTo>
                    <a:pt x="1829" y="825"/>
                  </a:lnTo>
                  <a:lnTo>
                    <a:pt x="1831" y="824"/>
                  </a:lnTo>
                  <a:lnTo>
                    <a:pt x="1829" y="824"/>
                  </a:lnTo>
                  <a:lnTo>
                    <a:pt x="1828" y="825"/>
                  </a:lnTo>
                  <a:close/>
                  <a:moveTo>
                    <a:pt x="1832" y="824"/>
                  </a:moveTo>
                  <a:lnTo>
                    <a:pt x="1834" y="824"/>
                  </a:lnTo>
                  <a:lnTo>
                    <a:pt x="1835" y="824"/>
                  </a:lnTo>
                  <a:lnTo>
                    <a:pt x="1835" y="822"/>
                  </a:lnTo>
                  <a:lnTo>
                    <a:pt x="1834" y="822"/>
                  </a:lnTo>
                  <a:lnTo>
                    <a:pt x="1832" y="824"/>
                  </a:lnTo>
                  <a:close/>
                  <a:moveTo>
                    <a:pt x="1837" y="821"/>
                  </a:moveTo>
                  <a:lnTo>
                    <a:pt x="1838" y="819"/>
                  </a:lnTo>
                  <a:lnTo>
                    <a:pt x="1837" y="819"/>
                  </a:lnTo>
                  <a:lnTo>
                    <a:pt x="1837" y="821"/>
                  </a:lnTo>
                  <a:close/>
                  <a:moveTo>
                    <a:pt x="1838" y="812"/>
                  </a:moveTo>
                  <a:lnTo>
                    <a:pt x="1838" y="813"/>
                  </a:lnTo>
                  <a:lnTo>
                    <a:pt x="1838" y="815"/>
                  </a:lnTo>
                  <a:lnTo>
                    <a:pt x="1838" y="816"/>
                  </a:lnTo>
                  <a:lnTo>
                    <a:pt x="1840" y="815"/>
                  </a:lnTo>
                  <a:lnTo>
                    <a:pt x="1840" y="813"/>
                  </a:lnTo>
                  <a:lnTo>
                    <a:pt x="1840" y="812"/>
                  </a:lnTo>
                  <a:lnTo>
                    <a:pt x="1840" y="810"/>
                  </a:lnTo>
                  <a:lnTo>
                    <a:pt x="1838" y="810"/>
                  </a:lnTo>
                  <a:lnTo>
                    <a:pt x="1838" y="812"/>
                  </a:lnTo>
                  <a:close/>
                  <a:moveTo>
                    <a:pt x="1838" y="809"/>
                  </a:moveTo>
                  <a:lnTo>
                    <a:pt x="1837" y="807"/>
                  </a:lnTo>
                  <a:lnTo>
                    <a:pt x="1837" y="809"/>
                  </a:lnTo>
                  <a:lnTo>
                    <a:pt x="1838" y="809"/>
                  </a:lnTo>
                  <a:close/>
                  <a:moveTo>
                    <a:pt x="1837" y="805"/>
                  </a:moveTo>
                  <a:lnTo>
                    <a:pt x="1835" y="807"/>
                  </a:lnTo>
                  <a:lnTo>
                    <a:pt x="1837" y="807"/>
                  </a:lnTo>
                  <a:lnTo>
                    <a:pt x="1837" y="805"/>
                  </a:lnTo>
                  <a:close/>
                  <a:moveTo>
                    <a:pt x="1837" y="802"/>
                  </a:moveTo>
                  <a:lnTo>
                    <a:pt x="1837" y="804"/>
                  </a:lnTo>
                  <a:lnTo>
                    <a:pt x="1837" y="805"/>
                  </a:lnTo>
                  <a:lnTo>
                    <a:pt x="1838" y="807"/>
                  </a:lnTo>
                  <a:lnTo>
                    <a:pt x="1837" y="802"/>
                  </a:lnTo>
                  <a:close/>
                  <a:moveTo>
                    <a:pt x="1837" y="793"/>
                  </a:moveTo>
                  <a:lnTo>
                    <a:pt x="1837" y="792"/>
                  </a:lnTo>
                  <a:lnTo>
                    <a:pt x="1835" y="792"/>
                  </a:lnTo>
                  <a:lnTo>
                    <a:pt x="1835" y="793"/>
                  </a:lnTo>
                  <a:lnTo>
                    <a:pt x="1837" y="793"/>
                  </a:lnTo>
                  <a:close/>
                  <a:moveTo>
                    <a:pt x="1849" y="766"/>
                  </a:moveTo>
                  <a:lnTo>
                    <a:pt x="1847" y="766"/>
                  </a:lnTo>
                  <a:lnTo>
                    <a:pt x="1847" y="768"/>
                  </a:lnTo>
                  <a:lnTo>
                    <a:pt x="1849" y="766"/>
                  </a:lnTo>
                  <a:close/>
                  <a:moveTo>
                    <a:pt x="1844" y="755"/>
                  </a:moveTo>
                  <a:lnTo>
                    <a:pt x="1843" y="755"/>
                  </a:lnTo>
                  <a:lnTo>
                    <a:pt x="1843" y="757"/>
                  </a:lnTo>
                  <a:lnTo>
                    <a:pt x="1844" y="757"/>
                  </a:lnTo>
                  <a:lnTo>
                    <a:pt x="1844" y="755"/>
                  </a:lnTo>
                  <a:close/>
                  <a:moveTo>
                    <a:pt x="1858" y="757"/>
                  </a:moveTo>
                  <a:lnTo>
                    <a:pt x="1861" y="755"/>
                  </a:lnTo>
                  <a:lnTo>
                    <a:pt x="1858" y="755"/>
                  </a:lnTo>
                  <a:lnTo>
                    <a:pt x="1858" y="757"/>
                  </a:lnTo>
                  <a:close/>
                  <a:moveTo>
                    <a:pt x="934" y="755"/>
                  </a:moveTo>
                  <a:lnTo>
                    <a:pt x="936" y="754"/>
                  </a:lnTo>
                  <a:lnTo>
                    <a:pt x="934" y="754"/>
                  </a:lnTo>
                  <a:lnTo>
                    <a:pt x="934" y="755"/>
                  </a:lnTo>
                  <a:close/>
                  <a:moveTo>
                    <a:pt x="1867" y="746"/>
                  </a:moveTo>
                  <a:lnTo>
                    <a:pt x="1865" y="748"/>
                  </a:lnTo>
                  <a:lnTo>
                    <a:pt x="1867" y="748"/>
                  </a:lnTo>
                  <a:lnTo>
                    <a:pt x="1867" y="746"/>
                  </a:lnTo>
                  <a:close/>
                  <a:moveTo>
                    <a:pt x="1841" y="743"/>
                  </a:moveTo>
                  <a:lnTo>
                    <a:pt x="1841" y="745"/>
                  </a:lnTo>
                  <a:lnTo>
                    <a:pt x="1843" y="743"/>
                  </a:lnTo>
                  <a:lnTo>
                    <a:pt x="1841" y="743"/>
                  </a:lnTo>
                  <a:close/>
                  <a:moveTo>
                    <a:pt x="1843" y="740"/>
                  </a:moveTo>
                  <a:lnTo>
                    <a:pt x="1843" y="742"/>
                  </a:lnTo>
                  <a:lnTo>
                    <a:pt x="1844" y="742"/>
                  </a:lnTo>
                  <a:lnTo>
                    <a:pt x="1844" y="740"/>
                  </a:lnTo>
                  <a:lnTo>
                    <a:pt x="1843" y="740"/>
                  </a:lnTo>
                  <a:close/>
                  <a:moveTo>
                    <a:pt x="1843" y="737"/>
                  </a:moveTo>
                  <a:lnTo>
                    <a:pt x="1843" y="739"/>
                  </a:lnTo>
                  <a:lnTo>
                    <a:pt x="1844" y="739"/>
                  </a:lnTo>
                  <a:lnTo>
                    <a:pt x="1844" y="737"/>
                  </a:lnTo>
                  <a:lnTo>
                    <a:pt x="1843" y="737"/>
                  </a:lnTo>
                  <a:close/>
                  <a:moveTo>
                    <a:pt x="1846" y="734"/>
                  </a:moveTo>
                  <a:lnTo>
                    <a:pt x="1846" y="733"/>
                  </a:lnTo>
                  <a:lnTo>
                    <a:pt x="1846" y="731"/>
                  </a:lnTo>
                  <a:lnTo>
                    <a:pt x="1844" y="731"/>
                  </a:lnTo>
                  <a:lnTo>
                    <a:pt x="1844" y="733"/>
                  </a:lnTo>
                  <a:lnTo>
                    <a:pt x="1843" y="734"/>
                  </a:lnTo>
                  <a:lnTo>
                    <a:pt x="1843" y="736"/>
                  </a:lnTo>
                  <a:lnTo>
                    <a:pt x="1844" y="736"/>
                  </a:lnTo>
                  <a:lnTo>
                    <a:pt x="1844" y="734"/>
                  </a:lnTo>
                  <a:lnTo>
                    <a:pt x="1846" y="734"/>
                  </a:lnTo>
                  <a:close/>
                  <a:moveTo>
                    <a:pt x="1856" y="719"/>
                  </a:moveTo>
                  <a:lnTo>
                    <a:pt x="1855" y="719"/>
                  </a:lnTo>
                  <a:lnTo>
                    <a:pt x="1855" y="721"/>
                  </a:lnTo>
                  <a:lnTo>
                    <a:pt x="1856" y="719"/>
                  </a:lnTo>
                  <a:close/>
                  <a:moveTo>
                    <a:pt x="1891" y="719"/>
                  </a:moveTo>
                  <a:lnTo>
                    <a:pt x="1893" y="718"/>
                  </a:lnTo>
                  <a:lnTo>
                    <a:pt x="1893" y="716"/>
                  </a:lnTo>
                  <a:lnTo>
                    <a:pt x="1891" y="718"/>
                  </a:lnTo>
                  <a:lnTo>
                    <a:pt x="1891" y="719"/>
                  </a:lnTo>
                  <a:close/>
                  <a:moveTo>
                    <a:pt x="1897" y="710"/>
                  </a:moveTo>
                  <a:lnTo>
                    <a:pt x="1896" y="712"/>
                  </a:lnTo>
                  <a:lnTo>
                    <a:pt x="1896" y="713"/>
                  </a:lnTo>
                  <a:lnTo>
                    <a:pt x="1897" y="710"/>
                  </a:lnTo>
                  <a:close/>
                  <a:moveTo>
                    <a:pt x="1914" y="693"/>
                  </a:moveTo>
                  <a:lnTo>
                    <a:pt x="1911" y="695"/>
                  </a:lnTo>
                  <a:lnTo>
                    <a:pt x="1915" y="693"/>
                  </a:lnTo>
                  <a:lnTo>
                    <a:pt x="1914" y="693"/>
                  </a:lnTo>
                  <a:close/>
                  <a:moveTo>
                    <a:pt x="1920" y="693"/>
                  </a:moveTo>
                  <a:lnTo>
                    <a:pt x="1923" y="692"/>
                  </a:lnTo>
                  <a:lnTo>
                    <a:pt x="1921" y="692"/>
                  </a:lnTo>
                  <a:lnTo>
                    <a:pt x="1920" y="693"/>
                  </a:lnTo>
                  <a:close/>
                  <a:moveTo>
                    <a:pt x="919" y="687"/>
                  </a:moveTo>
                  <a:lnTo>
                    <a:pt x="919" y="689"/>
                  </a:lnTo>
                  <a:lnTo>
                    <a:pt x="921" y="687"/>
                  </a:lnTo>
                  <a:lnTo>
                    <a:pt x="919" y="687"/>
                  </a:lnTo>
                  <a:close/>
                  <a:moveTo>
                    <a:pt x="1935" y="686"/>
                  </a:moveTo>
                  <a:lnTo>
                    <a:pt x="1935" y="687"/>
                  </a:lnTo>
                  <a:lnTo>
                    <a:pt x="1937" y="687"/>
                  </a:lnTo>
                  <a:lnTo>
                    <a:pt x="1938" y="687"/>
                  </a:lnTo>
                  <a:lnTo>
                    <a:pt x="1940" y="686"/>
                  </a:lnTo>
                  <a:lnTo>
                    <a:pt x="1941" y="686"/>
                  </a:lnTo>
                  <a:lnTo>
                    <a:pt x="1943" y="684"/>
                  </a:lnTo>
                  <a:lnTo>
                    <a:pt x="1943" y="683"/>
                  </a:lnTo>
                  <a:lnTo>
                    <a:pt x="1941" y="683"/>
                  </a:lnTo>
                  <a:lnTo>
                    <a:pt x="1941" y="684"/>
                  </a:lnTo>
                  <a:lnTo>
                    <a:pt x="1940" y="684"/>
                  </a:lnTo>
                  <a:lnTo>
                    <a:pt x="1938" y="684"/>
                  </a:lnTo>
                  <a:lnTo>
                    <a:pt x="1937" y="686"/>
                  </a:lnTo>
                  <a:lnTo>
                    <a:pt x="1935" y="686"/>
                  </a:lnTo>
                  <a:close/>
                  <a:moveTo>
                    <a:pt x="1946" y="684"/>
                  </a:moveTo>
                  <a:lnTo>
                    <a:pt x="1947" y="683"/>
                  </a:lnTo>
                  <a:lnTo>
                    <a:pt x="1946" y="683"/>
                  </a:lnTo>
                  <a:lnTo>
                    <a:pt x="1944" y="683"/>
                  </a:lnTo>
                  <a:lnTo>
                    <a:pt x="1944" y="684"/>
                  </a:lnTo>
                  <a:lnTo>
                    <a:pt x="1946" y="684"/>
                  </a:lnTo>
                  <a:close/>
                  <a:moveTo>
                    <a:pt x="1944" y="680"/>
                  </a:moveTo>
                  <a:lnTo>
                    <a:pt x="1943" y="680"/>
                  </a:lnTo>
                  <a:lnTo>
                    <a:pt x="1943" y="683"/>
                  </a:lnTo>
                  <a:lnTo>
                    <a:pt x="1944" y="683"/>
                  </a:lnTo>
                  <a:lnTo>
                    <a:pt x="1944" y="680"/>
                  </a:lnTo>
                  <a:close/>
                  <a:moveTo>
                    <a:pt x="1938" y="680"/>
                  </a:moveTo>
                  <a:lnTo>
                    <a:pt x="1938" y="683"/>
                  </a:lnTo>
                  <a:lnTo>
                    <a:pt x="1940" y="680"/>
                  </a:lnTo>
                  <a:lnTo>
                    <a:pt x="1938" y="680"/>
                  </a:lnTo>
                  <a:close/>
                  <a:moveTo>
                    <a:pt x="1953" y="680"/>
                  </a:moveTo>
                  <a:lnTo>
                    <a:pt x="1955" y="680"/>
                  </a:lnTo>
                  <a:lnTo>
                    <a:pt x="1955" y="678"/>
                  </a:lnTo>
                  <a:lnTo>
                    <a:pt x="1953" y="678"/>
                  </a:lnTo>
                  <a:lnTo>
                    <a:pt x="1953" y="680"/>
                  </a:lnTo>
                  <a:close/>
                  <a:moveTo>
                    <a:pt x="1974" y="672"/>
                  </a:moveTo>
                  <a:lnTo>
                    <a:pt x="1974" y="674"/>
                  </a:lnTo>
                  <a:lnTo>
                    <a:pt x="1973" y="674"/>
                  </a:lnTo>
                  <a:lnTo>
                    <a:pt x="1973" y="675"/>
                  </a:lnTo>
                  <a:lnTo>
                    <a:pt x="1974" y="675"/>
                  </a:lnTo>
                  <a:lnTo>
                    <a:pt x="1978" y="675"/>
                  </a:lnTo>
                  <a:lnTo>
                    <a:pt x="1978" y="674"/>
                  </a:lnTo>
                  <a:lnTo>
                    <a:pt x="1978" y="672"/>
                  </a:lnTo>
                  <a:lnTo>
                    <a:pt x="1976" y="672"/>
                  </a:lnTo>
                  <a:lnTo>
                    <a:pt x="1974" y="672"/>
                  </a:lnTo>
                  <a:close/>
                  <a:moveTo>
                    <a:pt x="1970" y="674"/>
                  </a:moveTo>
                  <a:lnTo>
                    <a:pt x="1971" y="674"/>
                  </a:lnTo>
                  <a:lnTo>
                    <a:pt x="1971" y="672"/>
                  </a:lnTo>
                  <a:lnTo>
                    <a:pt x="1970" y="672"/>
                  </a:lnTo>
                  <a:lnTo>
                    <a:pt x="1970" y="674"/>
                  </a:lnTo>
                  <a:close/>
                  <a:moveTo>
                    <a:pt x="1973" y="672"/>
                  </a:moveTo>
                  <a:lnTo>
                    <a:pt x="1974" y="672"/>
                  </a:lnTo>
                  <a:lnTo>
                    <a:pt x="1974" y="671"/>
                  </a:lnTo>
                  <a:lnTo>
                    <a:pt x="1973" y="672"/>
                  </a:lnTo>
                  <a:close/>
                  <a:moveTo>
                    <a:pt x="1990" y="669"/>
                  </a:moveTo>
                  <a:lnTo>
                    <a:pt x="1990" y="668"/>
                  </a:lnTo>
                  <a:lnTo>
                    <a:pt x="1988" y="671"/>
                  </a:lnTo>
                  <a:lnTo>
                    <a:pt x="1990" y="669"/>
                  </a:lnTo>
                  <a:close/>
                  <a:moveTo>
                    <a:pt x="1965" y="666"/>
                  </a:moveTo>
                  <a:lnTo>
                    <a:pt x="1964" y="668"/>
                  </a:lnTo>
                  <a:lnTo>
                    <a:pt x="1965" y="668"/>
                  </a:lnTo>
                  <a:lnTo>
                    <a:pt x="1965" y="666"/>
                  </a:lnTo>
                  <a:close/>
                  <a:moveTo>
                    <a:pt x="1990" y="657"/>
                  </a:moveTo>
                  <a:lnTo>
                    <a:pt x="1988" y="657"/>
                  </a:lnTo>
                  <a:lnTo>
                    <a:pt x="1988" y="659"/>
                  </a:lnTo>
                  <a:lnTo>
                    <a:pt x="1990" y="659"/>
                  </a:lnTo>
                  <a:lnTo>
                    <a:pt x="1991" y="659"/>
                  </a:lnTo>
                  <a:lnTo>
                    <a:pt x="1991" y="657"/>
                  </a:lnTo>
                  <a:lnTo>
                    <a:pt x="1990" y="657"/>
                  </a:lnTo>
                  <a:close/>
                  <a:moveTo>
                    <a:pt x="1999" y="624"/>
                  </a:moveTo>
                  <a:lnTo>
                    <a:pt x="1999" y="622"/>
                  </a:lnTo>
                  <a:lnTo>
                    <a:pt x="1997" y="624"/>
                  </a:lnTo>
                  <a:lnTo>
                    <a:pt x="1999" y="624"/>
                  </a:lnTo>
                  <a:close/>
                  <a:moveTo>
                    <a:pt x="2006" y="619"/>
                  </a:moveTo>
                  <a:lnTo>
                    <a:pt x="2006" y="618"/>
                  </a:lnTo>
                  <a:lnTo>
                    <a:pt x="2005" y="619"/>
                  </a:lnTo>
                  <a:lnTo>
                    <a:pt x="2006" y="619"/>
                  </a:lnTo>
                  <a:close/>
                  <a:moveTo>
                    <a:pt x="2008" y="619"/>
                  </a:moveTo>
                  <a:lnTo>
                    <a:pt x="2009" y="619"/>
                  </a:lnTo>
                  <a:lnTo>
                    <a:pt x="2009" y="618"/>
                  </a:lnTo>
                  <a:lnTo>
                    <a:pt x="2008" y="618"/>
                  </a:lnTo>
                  <a:lnTo>
                    <a:pt x="2008" y="619"/>
                  </a:lnTo>
                  <a:close/>
                  <a:moveTo>
                    <a:pt x="2006" y="618"/>
                  </a:moveTo>
                  <a:lnTo>
                    <a:pt x="2006" y="616"/>
                  </a:lnTo>
                  <a:lnTo>
                    <a:pt x="2005" y="618"/>
                  </a:lnTo>
                  <a:lnTo>
                    <a:pt x="2006" y="618"/>
                  </a:lnTo>
                  <a:close/>
                  <a:moveTo>
                    <a:pt x="2011" y="618"/>
                  </a:moveTo>
                  <a:lnTo>
                    <a:pt x="2012" y="616"/>
                  </a:lnTo>
                  <a:lnTo>
                    <a:pt x="2011" y="616"/>
                  </a:lnTo>
                  <a:lnTo>
                    <a:pt x="2011" y="618"/>
                  </a:lnTo>
                  <a:close/>
                  <a:moveTo>
                    <a:pt x="2029" y="610"/>
                  </a:moveTo>
                  <a:lnTo>
                    <a:pt x="2029" y="612"/>
                  </a:lnTo>
                  <a:lnTo>
                    <a:pt x="2031" y="612"/>
                  </a:lnTo>
                  <a:lnTo>
                    <a:pt x="2032" y="610"/>
                  </a:lnTo>
                  <a:lnTo>
                    <a:pt x="2031" y="610"/>
                  </a:lnTo>
                  <a:lnTo>
                    <a:pt x="2029" y="610"/>
                  </a:lnTo>
                  <a:close/>
                  <a:moveTo>
                    <a:pt x="2034" y="612"/>
                  </a:moveTo>
                  <a:lnTo>
                    <a:pt x="2035" y="612"/>
                  </a:lnTo>
                  <a:lnTo>
                    <a:pt x="2035" y="610"/>
                  </a:lnTo>
                  <a:lnTo>
                    <a:pt x="2034" y="610"/>
                  </a:lnTo>
                  <a:lnTo>
                    <a:pt x="2034" y="612"/>
                  </a:lnTo>
                  <a:close/>
                  <a:moveTo>
                    <a:pt x="2034" y="607"/>
                  </a:moveTo>
                  <a:lnTo>
                    <a:pt x="2034" y="609"/>
                  </a:lnTo>
                  <a:lnTo>
                    <a:pt x="2035" y="609"/>
                  </a:lnTo>
                  <a:lnTo>
                    <a:pt x="2035" y="607"/>
                  </a:lnTo>
                  <a:lnTo>
                    <a:pt x="2035" y="606"/>
                  </a:lnTo>
                  <a:lnTo>
                    <a:pt x="2034" y="606"/>
                  </a:lnTo>
                  <a:lnTo>
                    <a:pt x="2034" y="607"/>
                  </a:lnTo>
                  <a:close/>
                  <a:moveTo>
                    <a:pt x="2031" y="606"/>
                  </a:moveTo>
                  <a:lnTo>
                    <a:pt x="2029" y="607"/>
                  </a:lnTo>
                  <a:lnTo>
                    <a:pt x="2031" y="607"/>
                  </a:lnTo>
                  <a:lnTo>
                    <a:pt x="2031" y="606"/>
                  </a:lnTo>
                  <a:close/>
                  <a:moveTo>
                    <a:pt x="2040" y="604"/>
                  </a:moveTo>
                  <a:lnTo>
                    <a:pt x="2040" y="606"/>
                  </a:lnTo>
                  <a:lnTo>
                    <a:pt x="2040" y="607"/>
                  </a:lnTo>
                  <a:lnTo>
                    <a:pt x="2041" y="607"/>
                  </a:lnTo>
                  <a:lnTo>
                    <a:pt x="2041" y="606"/>
                  </a:lnTo>
                  <a:lnTo>
                    <a:pt x="2043" y="606"/>
                  </a:lnTo>
                  <a:lnTo>
                    <a:pt x="2044" y="606"/>
                  </a:lnTo>
                  <a:lnTo>
                    <a:pt x="2044" y="604"/>
                  </a:lnTo>
                  <a:lnTo>
                    <a:pt x="2044" y="602"/>
                  </a:lnTo>
                  <a:lnTo>
                    <a:pt x="2043" y="602"/>
                  </a:lnTo>
                  <a:lnTo>
                    <a:pt x="2041" y="602"/>
                  </a:lnTo>
                  <a:lnTo>
                    <a:pt x="2041" y="604"/>
                  </a:lnTo>
                  <a:lnTo>
                    <a:pt x="2040" y="604"/>
                  </a:lnTo>
                  <a:close/>
                  <a:moveTo>
                    <a:pt x="2032" y="602"/>
                  </a:moveTo>
                  <a:lnTo>
                    <a:pt x="2031" y="604"/>
                  </a:lnTo>
                  <a:lnTo>
                    <a:pt x="2032" y="604"/>
                  </a:lnTo>
                  <a:lnTo>
                    <a:pt x="2032" y="602"/>
                  </a:lnTo>
                  <a:close/>
                  <a:moveTo>
                    <a:pt x="1001" y="549"/>
                  </a:moveTo>
                  <a:lnTo>
                    <a:pt x="999" y="553"/>
                  </a:lnTo>
                  <a:lnTo>
                    <a:pt x="1001" y="553"/>
                  </a:lnTo>
                  <a:lnTo>
                    <a:pt x="1001" y="551"/>
                  </a:lnTo>
                  <a:lnTo>
                    <a:pt x="1002" y="549"/>
                  </a:lnTo>
                  <a:lnTo>
                    <a:pt x="1002" y="548"/>
                  </a:lnTo>
                  <a:lnTo>
                    <a:pt x="1001" y="548"/>
                  </a:lnTo>
                  <a:lnTo>
                    <a:pt x="1001" y="549"/>
                  </a:lnTo>
                  <a:close/>
                  <a:moveTo>
                    <a:pt x="1034" y="534"/>
                  </a:moveTo>
                  <a:lnTo>
                    <a:pt x="1033" y="536"/>
                  </a:lnTo>
                  <a:lnTo>
                    <a:pt x="1033" y="537"/>
                  </a:lnTo>
                  <a:lnTo>
                    <a:pt x="1034" y="536"/>
                  </a:lnTo>
                  <a:lnTo>
                    <a:pt x="1034" y="534"/>
                  </a:lnTo>
                  <a:close/>
                  <a:moveTo>
                    <a:pt x="1051" y="507"/>
                  </a:moveTo>
                  <a:lnTo>
                    <a:pt x="1052" y="507"/>
                  </a:lnTo>
                  <a:lnTo>
                    <a:pt x="1054" y="507"/>
                  </a:lnTo>
                  <a:lnTo>
                    <a:pt x="1054" y="506"/>
                  </a:lnTo>
                  <a:lnTo>
                    <a:pt x="1052" y="506"/>
                  </a:lnTo>
                  <a:lnTo>
                    <a:pt x="1051" y="506"/>
                  </a:lnTo>
                  <a:lnTo>
                    <a:pt x="1051" y="507"/>
                  </a:lnTo>
                  <a:close/>
                  <a:moveTo>
                    <a:pt x="1051" y="503"/>
                  </a:moveTo>
                  <a:lnTo>
                    <a:pt x="1049" y="503"/>
                  </a:lnTo>
                  <a:lnTo>
                    <a:pt x="1048" y="504"/>
                  </a:lnTo>
                  <a:lnTo>
                    <a:pt x="1048" y="506"/>
                  </a:lnTo>
                  <a:lnTo>
                    <a:pt x="1049" y="506"/>
                  </a:lnTo>
                  <a:lnTo>
                    <a:pt x="1051" y="506"/>
                  </a:lnTo>
                  <a:lnTo>
                    <a:pt x="1051" y="504"/>
                  </a:lnTo>
                  <a:lnTo>
                    <a:pt x="1051" y="503"/>
                  </a:lnTo>
                  <a:close/>
                  <a:moveTo>
                    <a:pt x="1052" y="504"/>
                  </a:moveTo>
                  <a:lnTo>
                    <a:pt x="1052" y="506"/>
                  </a:lnTo>
                  <a:lnTo>
                    <a:pt x="1054" y="504"/>
                  </a:lnTo>
                  <a:lnTo>
                    <a:pt x="1052" y="504"/>
                  </a:lnTo>
                  <a:close/>
                  <a:moveTo>
                    <a:pt x="1054" y="501"/>
                  </a:moveTo>
                  <a:lnTo>
                    <a:pt x="1052" y="501"/>
                  </a:lnTo>
                  <a:lnTo>
                    <a:pt x="1052" y="503"/>
                  </a:lnTo>
                  <a:lnTo>
                    <a:pt x="1054" y="503"/>
                  </a:lnTo>
                  <a:lnTo>
                    <a:pt x="1054" y="501"/>
                  </a:lnTo>
                  <a:close/>
                  <a:moveTo>
                    <a:pt x="1055" y="503"/>
                  </a:moveTo>
                  <a:lnTo>
                    <a:pt x="1057" y="503"/>
                  </a:lnTo>
                  <a:lnTo>
                    <a:pt x="1057" y="501"/>
                  </a:lnTo>
                  <a:lnTo>
                    <a:pt x="1055" y="501"/>
                  </a:lnTo>
                  <a:lnTo>
                    <a:pt x="1055" y="503"/>
                  </a:lnTo>
                  <a:close/>
                  <a:moveTo>
                    <a:pt x="1058" y="501"/>
                  </a:moveTo>
                  <a:lnTo>
                    <a:pt x="1060" y="501"/>
                  </a:lnTo>
                  <a:lnTo>
                    <a:pt x="1060" y="499"/>
                  </a:lnTo>
                  <a:lnTo>
                    <a:pt x="1058" y="499"/>
                  </a:lnTo>
                  <a:lnTo>
                    <a:pt x="1058" y="501"/>
                  </a:lnTo>
                  <a:close/>
                  <a:moveTo>
                    <a:pt x="61" y="439"/>
                  </a:moveTo>
                  <a:lnTo>
                    <a:pt x="61" y="440"/>
                  </a:lnTo>
                  <a:lnTo>
                    <a:pt x="62" y="439"/>
                  </a:lnTo>
                  <a:lnTo>
                    <a:pt x="61" y="439"/>
                  </a:lnTo>
                  <a:close/>
                  <a:moveTo>
                    <a:pt x="65" y="437"/>
                  </a:moveTo>
                  <a:lnTo>
                    <a:pt x="64" y="439"/>
                  </a:lnTo>
                  <a:lnTo>
                    <a:pt x="65" y="439"/>
                  </a:lnTo>
                  <a:lnTo>
                    <a:pt x="65" y="437"/>
                  </a:lnTo>
                  <a:close/>
                  <a:moveTo>
                    <a:pt x="98" y="431"/>
                  </a:moveTo>
                  <a:lnTo>
                    <a:pt x="98" y="430"/>
                  </a:lnTo>
                  <a:lnTo>
                    <a:pt x="97" y="431"/>
                  </a:lnTo>
                  <a:lnTo>
                    <a:pt x="98" y="431"/>
                  </a:lnTo>
                  <a:close/>
                  <a:moveTo>
                    <a:pt x="109" y="428"/>
                  </a:moveTo>
                  <a:lnTo>
                    <a:pt x="111" y="428"/>
                  </a:lnTo>
                  <a:lnTo>
                    <a:pt x="111" y="427"/>
                  </a:lnTo>
                  <a:lnTo>
                    <a:pt x="112" y="427"/>
                  </a:lnTo>
                  <a:lnTo>
                    <a:pt x="114" y="427"/>
                  </a:lnTo>
                  <a:lnTo>
                    <a:pt x="114" y="425"/>
                  </a:lnTo>
                  <a:lnTo>
                    <a:pt x="115" y="425"/>
                  </a:lnTo>
                  <a:lnTo>
                    <a:pt x="114" y="424"/>
                  </a:lnTo>
                  <a:lnTo>
                    <a:pt x="112" y="425"/>
                  </a:lnTo>
                  <a:lnTo>
                    <a:pt x="111" y="425"/>
                  </a:lnTo>
                  <a:lnTo>
                    <a:pt x="109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4" y="428"/>
                  </a:lnTo>
                  <a:lnTo>
                    <a:pt x="103" y="428"/>
                  </a:lnTo>
                  <a:lnTo>
                    <a:pt x="101" y="430"/>
                  </a:lnTo>
                  <a:lnTo>
                    <a:pt x="103" y="430"/>
                  </a:lnTo>
                  <a:lnTo>
                    <a:pt x="104" y="430"/>
                  </a:lnTo>
                  <a:lnTo>
                    <a:pt x="106" y="430"/>
                  </a:lnTo>
                  <a:lnTo>
                    <a:pt x="108" y="430"/>
                  </a:lnTo>
                  <a:lnTo>
                    <a:pt x="109" y="430"/>
                  </a:lnTo>
                  <a:lnTo>
                    <a:pt x="109" y="428"/>
                  </a:lnTo>
                  <a:close/>
                  <a:moveTo>
                    <a:pt x="124" y="428"/>
                  </a:moveTo>
                  <a:lnTo>
                    <a:pt x="126" y="428"/>
                  </a:lnTo>
                  <a:lnTo>
                    <a:pt x="126" y="427"/>
                  </a:lnTo>
                  <a:lnTo>
                    <a:pt x="124" y="427"/>
                  </a:lnTo>
                  <a:lnTo>
                    <a:pt x="124" y="428"/>
                  </a:lnTo>
                  <a:close/>
                  <a:moveTo>
                    <a:pt x="123" y="430"/>
                  </a:moveTo>
                  <a:lnTo>
                    <a:pt x="124" y="430"/>
                  </a:lnTo>
                  <a:lnTo>
                    <a:pt x="124" y="428"/>
                  </a:lnTo>
                  <a:lnTo>
                    <a:pt x="123" y="428"/>
                  </a:lnTo>
                  <a:lnTo>
                    <a:pt x="123" y="430"/>
                  </a:lnTo>
                  <a:close/>
                  <a:moveTo>
                    <a:pt x="127" y="427"/>
                  </a:moveTo>
                  <a:lnTo>
                    <a:pt x="127" y="425"/>
                  </a:lnTo>
                  <a:lnTo>
                    <a:pt x="126" y="427"/>
                  </a:lnTo>
                  <a:lnTo>
                    <a:pt x="127" y="427"/>
                  </a:lnTo>
                  <a:close/>
                  <a:moveTo>
                    <a:pt x="80" y="428"/>
                  </a:moveTo>
                  <a:lnTo>
                    <a:pt x="80" y="427"/>
                  </a:lnTo>
                  <a:lnTo>
                    <a:pt x="79" y="427"/>
                  </a:lnTo>
                  <a:lnTo>
                    <a:pt x="77" y="428"/>
                  </a:lnTo>
                  <a:lnTo>
                    <a:pt x="79" y="428"/>
                  </a:lnTo>
                  <a:lnTo>
                    <a:pt x="80" y="428"/>
                  </a:lnTo>
                  <a:close/>
                  <a:moveTo>
                    <a:pt x="129" y="427"/>
                  </a:moveTo>
                  <a:lnTo>
                    <a:pt x="129" y="428"/>
                  </a:lnTo>
                  <a:lnTo>
                    <a:pt x="130" y="427"/>
                  </a:lnTo>
                  <a:lnTo>
                    <a:pt x="130" y="425"/>
                  </a:lnTo>
                  <a:lnTo>
                    <a:pt x="129" y="425"/>
                  </a:lnTo>
                  <a:lnTo>
                    <a:pt x="129" y="427"/>
                  </a:lnTo>
                  <a:close/>
                  <a:moveTo>
                    <a:pt x="133" y="427"/>
                  </a:moveTo>
                  <a:lnTo>
                    <a:pt x="133" y="425"/>
                  </a:lnTo>
                  <a:lnTo>
                    <a:pt x="132" y="425"/>
                  </a:lnTo>
                  <a:lnTo>
                    <a:pt x="133" y="427"/>
                  </a:lnTo>
                  <a:close/>
                  <a:moveTo>
                    <a:pt x="135" y="421"/>
                  </a:moveTo>
                  <a:lnTo>
                    <a:pt x="133" y="422"/>
                  </a:lnTo>
                  <a:lnTo>
                    <a:pt x="133" y="424"/>
                  </a:lnTo>
                  <a:lnTo>
                    <a:pt x="135" y="424"/>
                  </a:lnTo>
                  <a:lnTo>
                    <a:pt x="136" y="422"/>
                  </a:lnTo>
                  <a:lnTo>
                    <a:pt x="138" y="422"/>
                  </a:lnTo>
                  <a:lnTo>
                    <a:pt x="138" y="421"/>
                  </a:lnTo>
                  <a:lnTo>
                    <a:pt x="136" y="421"/>
                  </a:lnTo>
                  <a:lnTo>
                    <a:pt x="135" y="421"/>
                  </a:lnTo>
                  <a:close/>
                  <a:moveTo>
                    <a:pt x="188" y="421"/>
                  </a:moveTo>
                  <a:lnTo>
                    <a:pt x="186" y="421"/>
                  </a:lnTo>
                  <a:lnTo>
                    <a:pt x="188" y="422"/>
                  </a:lnTo>
                  <a:lnTo>
                    <a:pt x="189" y="422"/>
                  </a:lnTo>
                  <a:lnTo>
                    <a:pt x="191" y="421"/>
                  </a:lnTo>
                  <a:lnTo>
                    <a:pt x="189" y="421"/>
                  </a:lnTo>
                  <a:lnTo>
                    <a:pt x="188" y="421"/>
                  </a:lnTo>
                  <a:close/>
                  <a:moveTo>
                    <a:pt x="236" y="412"/>
                  </a:moveTo>
                  <a:lnTo>
                    <a:pt x="236" y="410"/>
                  </a:lnTo>
                  <a:lnTo>
                    <a:pt x="235" y="412"/>
                  </a:lnTo>
                  <a:lnTo>
                    <a:pt x="236" y="412"/>
                  </a:lnTo>
                  <a:close/>
                  <a:moveTo>
                    <a:pt x="233" y="413"/>
                  </a:moveTo>
                  <a:lnTo>
                    <a:pt x="235" y="412"/>
                  </a:lnTo>
                  <a:lnTo>
                    <a:pt x="233" y="412"/>
                  </a:lnTo>
                  <a:lnTo>
                    <a:pt x="233" y="413"/>
                  </a:lnTo>
                  <a:close/>
                  <a:moveTo>
                    <a:pt x="244" y="410"/>
                  </a:moveTo>
                  <a:lnTo>
                    <a:pt x="245" y="410"/>
                  </a:lnTo>
                  <a:lnTo>
                    <a:pt x="247" y="409"/>
                  </a:lnTo>
                  <a:lnTo>
                    <a:pt x="245" y="409"/>
                  </a:lnTo>
                  <a:lnTo>
                    <a:pt x="244" y="410"/>
                  </a:lnTo>
                  <a:close/>
                  <a:moveTo>
                    <a:pt x="248" y="407"/>
                  </a:moveTo>
                  <a:lnTo>
                    <a:pt x="248" y="409"/>
                  </a:lnTo>
                  <a:lnTo>
                    <a:pt x="247" y="409"/>
                  </a:lnTo>
                  <a:lnTo>
                    <a:pt x="248" y="410"/>
                  </a:lnTo>
                  <a:lnTo>
                    <a:pt x="250" y="409"/>
                  </a:lnTo>
                  <a:lnTo>
                    <a:pt x="251" y="409"/>
                  </a:lnTo>
                  <a:lnTo>
                    <a:pt x="251" y="407"/>
                  </a:lnTo>
                  <a:lnTo>
                    <a:pt x="250" y="407"/>
                  </a:lnTo>
                  <a:lnTo>
                    <a:pt x="248" y="407"/>
                  </a:lnTo>
                  <a:close/>
                  <a:moveTo>
                    <a:pt x="259" y="407"/>
                  </a:moveTo>
                  <a:lnTo>
                    <a:pt x="260" y="407"/>
                  </a:lnTo>
                  <a:lnTo>
                    <a:pt x="262" y="406"/>
                  </a:lnTo>
                  <a:lnTo>
                    <a:pt x="260" y="406"/>
                  </a:lnTo>
                  <a:lnTo>
                    <a:pt x="259" y="407"/>
                  </a:lnTo>
                  <a:close/>
                  <a:moveTo>
                    <a:pt x="270" y="403"/>
                  </a:moveTo>
                  <a:lnTo>
                    <a:pt x="268" y="404"/>
                  </a:lnTo>
                  <a:lnTo>
                    <a:pt x="270" y="404"/>
                  </a:lnTo>
                  <a:lnTo>
                    <a:pt x="271" y="404"/>
                  </a:lnTo>
                  <a:lnTo>
                    <a:pt x="273" y="403"/>
                  </a:lnTo>
                  <a:lnTo>
                    <a:pt x="271" y="403"/>
                  </a:lnTo>
                  <a:lnTo>
                    <a:pt x="270" y="403"/>
                  </a:lnTo>
                  <a:close/>
                  <a:moveTo>
                    <a:pt x="274" y="401"/>
                  </a:moveTo>
                  <a:lnTo>
                    <a:pt x="276" y="400"/>
                  </a:lnTo>
                  <a:lnTo>
                    <a:pt x="274" y="400"/>
                  </a:lnTo>
                  <a:lnTo>
                    <a:pt x="274" y="401"/>
                  </a:lnTo>
                  <a:close/>
                  <a:moveTo>
                    <a:pt x="323" y="387"/>
                  </a:moveTo>
                  <a:lnTo>
                    <a:pt x="321" y="389"/>
                  </a:lnTo>
                  <a:lnTo>
                    <a:pt x="323" y="389"/>
                  </a:lnTo>
                  <a:lnTo>
                    <a:pt x="323" y="387"/>
                  </a:lnTo>
                  <a:close/>
                  <a:moveTo>
                    <a:pt x="356" y="378"/>
                  </a:moveTo>
                  <a:lnTo>
                    <a:pt x="356" y="377"/>
                  </a:lnTo>
                  <a:lnTo>
                    <a:pt x="354" y="377"/>
                  </a:lnTo>
                  <a:lnTo>
                    <a:pt x="353" y="378"/>
                  </a:lnTo>
                  <a:lnTo>
                    <a:pt x="354" y="378"/>
                  </a:lnTo>
                  <a:lnTo>
                    <a:pt x="356" y="378"/>
                  </a:lnTo>
                  <a:close/>
                  <a:moveTo>
                    <a:pt x="386" y="375"/>
                  </a:moveTo>
                  <a:lnTo>
                    <a:pt x="386" y="374"/>
                  </a:lnTo>
                  <a:lnTo>
                    <a:pt x="385" y="375"/>
                  </a:lnTo>
                  <a:lnTo>
                    <a:pt x="386" y="375"/>
                  </a:lnTo>
                  <a:close/>
                  <a:moveTo>
                    <a:pt x="439" y="368"/>
                  </a:moveTo>
                  <a:lnTo>
                    <a:pt x="441" y="368"/>
                  </a:lnTo>
                  <a:lnTo>
                    <a:pt x="441" y="366"/>
                  </a:lnTo>
                  <a:lnTo>
                    <a:pt x="439" y="366"/>
                  </a:lnTo>
                  <a:lnTo>
                    <a:pt x="439" y="368"/>
                  </a:lnTo>
                  <a:close/>
                  <a:moveTo>
                    <a:pt x="435" y="360"/>
                  </a:moveTo>
                  <a:lnTo>
                    <a:pt x="436" y="360"/>
                  </a:lnTo>
                  <a:lnTo>
                    <a:pt x="436" y="359"/>
                  </a:lnTo>
                  <a:lnTo>
                    <a:pt x="435" y="359"/>
                  </a:lnTo>
                  <a:lnTo>
                    <a:pt x="433" y="359"/>
                  </a:lnTo>
                  <a:lnTo>
                    <a:pt x="433" y="360"/>
                  </a:lnTo>
                  <a:lnTo>
                    <a:pt x="435" y="360"/>
                  </a:lnTo>
                  <a:close/>
                  <a:moveTo>
                    <a:pt x="984" y="350"/>
                  </a:moveTo>
                  <a:lnTo>
                    <a:pt x="984" y="348"/>
                  </a:lnTo>
                  <a:lnTo>
                    <a:pt x="983" y="348"/>
                  </a:lnTo>
                  <a:lnTo>
                    <a:pt x="981" y="348"/>
                  </a:lnTo>
                  <a:lnTo>
                    <a:pt x="983" y="350"/>
                  </a:lnTo>
                  <a:lnTo>
                    <a:pt x="984" y="350"/>
                  </a:lnTo>
                  <a:close/>
                  <a:moveTo>
                    <a:pt x="980" y="350"/>
                  </a:moveTo>
                  <a:lnTo>
                    <a:pt x="980" y="351"/>
                  </a:lnTo>
                  <a:lnTo>
                    <a:pt x="978" y="351"/>
                  </a:lnTo>
                  <a:lnTo>
                    <a:pt x="978" y="353"/>
                  </a:lnTo>
                  <a:lnTo>
                    <a:pt x="978" y="354"/>
                  </a:lnTo>
                  <a:lnTo>
                    <a:pt x="978" y="356"/>
                  </a:lnTo>
                  <a:lnTo>
                    <a:pt x="978" y="357"/>
                  </a:lnTo>
                  <a:lnTo>
                    <a:pt x="978" y="359"/>
                  </a:lnTo>
                  <a:lnTo>
                    <a:pt x="978" y="360"/>
                  </a:lnTo>
                  <a:lnTo>
                    <a:pt x="980" y="360"/>
                  </a:lnTo>
                  <a:lnTo>
                    <a:pt x="981" y="360"/>
                  </a:lnTo>
                  <a:lnTo>
                    <a:pt x="981" y="359"/>
                  </a:lnTo>
                  <a:lnTo>
                    <a:pt x="981" y="357"/>
                  </a:lnTo>
                  <a:lnTo>
                    <a:pt x="981" y="356"/>
                  </a:lnTo>
                  <a:lnTo>
                    <a:pt x="981" y="354"/>
                  </a:lnTo>
                  <a:lnTo>
                    <a:pt x="981" y="353"/>
                  </a:lnTo>
                  <a:lnTo>
                    <a:pt x="983" y="353"/>
                  </a:lnTo>
                  <a:lnTo>
                    <a:pt x="983" y="351"/>
                  </a:lnTo>
                  <a:lnTo>
                    <a:pt x="984" y="351"/>
                  </a:lnTo>
                  <a:lnTo>
                    <a:pt x="983" y="350"/>
                  </a:lnTo>
                  <a:lnTo>
                    <a:pt x="981" y="350"/>
                  </a:lnTo>
                  <a:lnTo>
                    <a:pt x="980" y="350"/>
                  </a:lnTo>
                  <a:close/>
                  <a:moveTo>
                    <a:pt x="500" y="359"/>
                  </a:moveTo>
                  <a:lnTo>
                    <a:pt x="501" y="359"/>
                  </a:lnTo>
                  <a:lnTo>
                    <a:pt x="501" y="357"/>
                  </a:lnTo>
                  <a:lnTo>
                    <a:pt x="500" y="357"/>
                  </a:lnTo>
                  <a:lnTo>
                    <a:pt x="500" y="359"/>
                  </a:lnTo>
                  <a:close/>
                  <a:moveTo>
                    <a:pt x="983" y="356"/>
                  </a:moveTo>
                  <a:lnTo>
                    <a:pt x="983" y="357"/>
                  </a:lnTo>
                  <a:lnTo>
                    <a:pt x="983" y="359"/>
                  </a:lnTo>
                  <a:lnTo>
                    <a:pt x="984" y="359"/>
                  </a:lnTo>
                  <a:lnTo>
                    <a:pt x="984" y="357"/>
                  </a:lnTo>
                  <a:lnTo>
                    <a:pt x="984" y="356"/>
                  </a:lnTo>
                  <a:lnTo>
                    <a:pt x="984" y="354"/>
                  </a:lnTo>
                  <a:lnTo>
                    <a:pt x="983" y="354"/>
                  </a:lnTo>
                  <a:lnTo>
                    <a:pt x="983" y="356"/>
                  </a:lnTo>
                  <a:close/>
                  <a:moveTo>
                    <a:pt x="435" y="357"/>
                  </a:moveTo>
                  <a:lnTo>
                    <a:pt x="436" y="357"/>
                  </a:lnTo>
                  <a:lnTo>
                    <a:pt x="438" y="357"/>
                  </a:lnTo>
                  <a:lnTo>
                    <a:pt x="438" y="356"/>
                  </a:lnTo>
                  <a:lnTo>
                    <a:pt x="436" y="356"/>
                  </a:lnTo>
                  <a:lnTo>
                    <a:pt x="435" y="357"/>
                  </a:lnTo>
                  <a:close/>
                  <a:moveTo>
                    <a:pt x="441" y="351"/>
                  </a:moveTo>
                  <a:lnTo>
                    <a:pt x="441" y="353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8" y="356"/>
                  </a:lnTo>
                  <a:lnTo>
                    <a:pt x="439" y="356"/>
                  </a:lnTo>
                  <a:lnTo>
                    <a:pt x="441" y="356"/>
                  </a:lnTo>
                  <a:lnTo>
                    <a:pt x="442" y="354"/>
                  </a:lnTo>
                  <a:lnTo>
                    <a:pt x="442" y="353"/>
                  </a:lnTo>
                  <a:lnTo>
                    <a:pt x="444" y="351"/>
                  </a:lnTo>
                  <a:lnTo>
                    <a:pt x="442" y="351"/>
                  </a:lnTo>
                  <a:lnTo>
                    <a:pt x="441" y="351"/>
                  </a:lnTo>
                  <a:close/>
                  <a:moveTo>
                    <a:pt x="454" y="354"/>
                  </a:moveTo>
                  <a:lnTo>
                    <a:pt x="453" y="354"/>
                  </a:lnTo>
                  <a:lnTo>
                    <a:pt x="453" y="356"/>
                  </a:lnTo>
                  <a:lnTo>
                    <a:pt x="453" y="357"/>
                  </a:lnTo>
                  <a:lnTo>
                    <a:pt x="454" y="357"/>
                  </a:lnTo>
                  <a:lnTo>
                    <a:pt x="456" y="356"/>
                  </a:lnTo>
                  <a:lnTo>
                    <a:pt x="457" y="356"/>
                  </a:lnTo>
                  <a:lnTo>
                    <a:pt x="457" y="354"/>
                  </a:lnTo>
                  <a:lnTo>
                    <a:pt x="456" y="354"/>
                  </a:lnTo>
                  <a:lnTo>
                    <a:pt x="454" y="354"/>
                  </a:lnTo>
                  <a:close/>
                  <a:moveTo>
                    <a:pt x="494" y="354"/>
                  </a:moveTo>
                  <a:lnTo>
                    <a:pt x="495" y="354"/>
                  </a:lnTo>
                  <a:lnTo>
                    <a:pt x="497" y="353"/>
                  </a:lnTo>
                  <a:lnTo>
                    <a:pt x="495" y="353"/>
                  </a:lnTo>
                  <a:lnTo>
                    <a:pt x="494" y="354"/>
                  </a:lnTo>
                  <a:close/>
                  <a:moveTo>
                    <a:pt x="491" y="356"/>
                  </a:moveTo>
                  <a:lnTo>
                    <a:pt x="492" y="356"/>
                  </a:lnTo>
                  <a:lnTo>
                    <a:pt x="494" y="354"/>
                  </a:lnTo>
                  <a:lnTo>
                    <a:pt x="492" y="354"/>
                  </a:lnTo>
                  <a:lnTo>
                    <a:pt x="491" y="356"/>
                  </a:lnTo>
                  <a:close/>
                  <a:moveTo>
                    <a:pt x="497" y="353"/>
                  </a:moveTo>
                  <a:lnTo>
                    <a:pt x="498" y="353"/>
                  </a:lnTo>
                  <a:lnTo>
                    <a:pt x="498" y="351"/>
                  </a:lnTo>
                  <a:lnTo>
                    <a:pt x="497" y="351"/>
                  </a:lnTo>
                  <a:lnTo>
                    <a:pt x="497" y="353"/>
                  </a:lnTo>
                  <a:close/>
                  <a:moveTo>
                    <a:pt x="512" y="356"/>
                  </a:moveTo>
                  <a:lnTo>
                    <a:pt x="512" y="354"/>
                  </a:lnTo>
                  <a:lnTo>
                    <a:pt x="510" y="354"/>
                  </a:lnTo>
                  <a:lnTo>
                    <a:pt x="510" y="356"/>
                  </a:lnTo>
                  <a:lnTo>
                    <a:pt x="512" y="356"/>
                  </a:lnTo>
                  <a:close/>
                  <a:moveTo>
                    <a:pt x="989" y="356"/>
                  </a:moveTo>
                  <a:lnTo>
                    <a:pt x="990" y="354"/>
                  </a:lnTo>
                  <a:lnTo>
                    <a:pt x="989" y="354"/>
                  </a:lnTo>
                  <a:lnTo>
                    <a:pt x="989" y="356"/>
                  </a:lnTo>
                  <a:close/>
                  <a:moveTo>
                    <a:pt x="1008" y="354"/>
                  </a:moveTo>
                  <a:lnTo>
                    <a:pt x="1007" y="354"/>
                  </a:lnTo>
                  <a:lnTo>
                    <a:pt x="1007" y="356"/>
                  </a:lnTo>
                  <a:lnTo>
                    <a:pt x="1008" y="356"/>
                  </a:lnTo>
                  <a:lnTo>
                    <a:pt x="1010" y="356"/>
                  </a:lnTo>
                  <a:lnTo>
                    <a:pt x="1011" y="356"/>
                  </a:lnTo>
                  <a:lnTo>
                    <a:pt x="1011" y="354"/>
                  </a:lnTo>
                  <a:lnTo>
                    <a:pt x="1011" y="353"/>
                  </a:lnTo>
                  <a:lnTo>
                    <a:pt x="1010" y="354"/>
                  </a:lnTo>
                  <a:lnTo>
                    <a:pt x="1008" y="354"/>
                  </a:lnTo>
                  <a:close/>
                  <a:moveTo>
                    <a:pt x="507" y="354"/>
                  </a:moveTo>
                  <a:lnTo>
                    <a:pt x="510" y="354"/>
                  </a:lnTo>
                  <a:lnTo>
                    <a:pt x="510" y="353"/>
                  </a:lnTo>
                  <a:lnTo>
                    <a:pt x="507" y="354"/>
                  </a:lnTo>
                  <a:close/>
                  <a:moveTo>
                    <a:pt x="989" y="353"/>
                  </a:moveTo>
                  <a:lnTo>
                    <a:pt x="989" y="354"/>
                  </a:lnTo>
                  <a:lnTo>
                    <a:pt x="990" y="353"/>
                  </a:lnTo>
                  <a:lnTo>
                    <a:pt x="989" y="353"/>
                  </a:lnTo>
                  <a:close/>
                  <a:moveTo>
                    <a:pt x="456" y="351"/>
                  </a:moveTo>
                  <a:lnTo>
                    <a:pt x="456" y="353"/>
                  </a:lnTo>
                  <a:lnTo>
                    <a:pt x="457" y="353"/>
                  </a:lnTo>
                  <a:lnTo>
                    <a:pt x="459" y="351"/>
                  </a:lnTo>
                  <a:lnTo>
                    <a:pt x="457" y="351"/>
                  </a:lnTo>
                  <a:lnTo>
                    <a:pt x="456" y="351"/>
                  </a:lnTo>
                  <a:close/>
                  <a:moveTo>
                    <a:pt x="468" y="353"/>
                  </a:moveTo>
                  <a:lnTo>
                    <a:pt x="469" y="351"/>
                  </a:lnTo>
                  <a:lnTo>
                    <a:pt x="468" y="351"/>
                  </a:lnTo>
                  <a:lnTo>
                    <a:pt x="468" y="353"/>
                  </a:lnTo>
                  <a:close/>
                  <a:moveTo>
                    <a:pt x="469" y="350"/>
                  </a:moveTo>
                  <a:lnTo>
                    <a:pt x="469" y="351"/>
                  </a:lnTo>
                  <a:lnTo>
                    <a:pt x="471" y="351"/>
                  </a:lnTo>
                  <a:lnTo>
                    <a:pt x="472" y="351"/>
                  </a:lnTo>
                  <a:lnTo>
                    <a:pt x="471" y="350"/>
                  </a:lnTo>
                  <a:lnTo>
                    <a:pt x="469" y="350"/>
                  </a:lnTo>
                  <a:close/>
                  <a:moveTo>
                    <a:pt x="507" y="351"/>
                  </a:moveTo>
                  <a:lnTo>
                    <a:pt x="506" y="351"/>
                  </a:lnTo>
                  <a:lnTo>
                    <a:pt x="506" y="353"/>
                  </a:lnTo>
                  <a:lnTo>
                    <a:pt x="507" y="353"/>
                  </a:lnTo>
                  <a:lnTo>
                    <a:pt x="510" y="353"/>
                  </a:lnTo>
                  <a:lnTo>
                    <a:pt x="510" y="351"/>
                  </a:lnTo>
                  <a:lnTo>
                    <a:pt x="507" y="351"/>
                  </a:lnTo>
                  <a:close/>
                  <a:moveTo>
                    <a:pt x="510" y="350"/>
                  </a:moveTo>
                  <a:lnTo>
                    <a:pt x="507" y="350"/>
                  </a:lnTo>
                  <a:lnTo>
                    <a:pt x="510" y="351"/>
                  </a:lnTo>
                  <a:lnTo>
                    <a:pt x="512" y="350"/>
                  </a:lnTo>
                  <a:lnTo>
                    <a:pt x="510" y="350"/>
                  </a:lnTo>
                  <a:close/>
                  <a:moveTo>
                    <a:pt x="986" y="350"/>
                  </a:moveTo>
                  <a:lnTo>
                    <a:pt x="986" y="351"/>
                  </a:lnTo>
                  <a:lnTo>
                    <a:pt x="986" y="353"/>
                  </a:lnTo>
                  <a:lnTo>
                    <a:pt x="987" y="353"/>
                  </a:lnTo>
                  <a:lnTo>
                    <a:pt x="989" y="350"/>
                  </a:lnTo>
                  <a:lnTo>
                    <a:pt x="987" y="350"/>
                  </a:lnTo>
                  <a:lnTo>
                    <a:pt x="986" y="350"/>
                  </a:lnTo>
                  <a:close/>
                  <a:moveTo>
                    <a:pt x="1014" y="353"/>
                  </a:moveTo>
                  <a:lnTo>
                    <a:pt x="1014" y="351"/>
                  </a:lnTo>
                  <a:lnTo>
                    <a:pt x="1013" y="351"/>
                  </a:lnTo>
                  <a:lnTo>
                    <a:pt x="1013" y="353"/>
                  </a:lnTo>
                  <a:lnTo>
                    <a:pt x="1014" y="353"/>
                  </a:lnTo>
                  <a:close/>
                  <a:moveTo>
                    <a:pt x="468" y="350"/>
                  </a:moveTo>
                  <a:lnTo>
                    <a:pt x="468" y="351"/>
                  </a:lnTo>
                  <a:lnTo>
                    <a:pt x="469" y="350"/>
                  </a:lnTo>
                  <a:lnTo>
                    <a:pt x="468" y="350"/>
                  </a:lnTo>
                  <a:close/>
                  <a:moveTo>
                    <a:pt x="504" y="350"/>
                  </a:moveTo>
                  <a:lnTo>
                    <a:pt x="503" y="350"/>
                  </a:lnTo>
                  <a:lnTo>
                    <a:pt x="503" y="351"/>
                  </a:lnTo>
                  <a:lnTo>
                    <a:pt x="504" y="350"/>
                  </a:lnTo>
                  <a:close/>
                  <a:moveTo>
                    <a:pt x="474" y="350"/>
                  </a:moveTo>
                  <a:lnTo>
                    <a:pt x="474" y="348"/>
                  </a:lnTo>
                  <a:lnTo>
                    <a:pt x="472" y="348"/>
                  </a:lnTo>
                  <a:lnTo>
                    <a:pt x="474" y="350"/>
                  </a:lnTo>
                  <a:close/>
                  <a:moveTo>
                    <a:pt x="477" y="350"/>
                  </a:moveTo>
                  <a:lnTo>
                    <a:pt x="478" y="350"/>
                  </a:lnTo>
                  <a:lnTo>
                    <a:pt x="478" y="348"/>
                  </a:lnTo>
                  <a:lnTo>
                    <a:pt x="477" y="348"/>
                  </a:lnTo>
                  <a:lnTo>
                    <a:pt x="477" y="350"/>
                  </a:lnTo>
                  <a:close/>
                  <a:moveTo>
                    <a:pt x="501" y="350"/>
                  </a:moveTo>
                  <a:lnTo>
                    <a:pt x="503" y="350"/>
                  </a:lnTo>
                  <a:lnTo>
                    <a:pt x="501" y="348"/>
                  </a:lnTo>
                  <a:lnTo>
                    <a:pt x="501" y="350"/>
                  </a:lnTo>
                  <a:close/>
                  <a:moveTo>
                    <a:pt x="507" y="347"/>
                  </a:moveTo>
                  <a:lnTo>
                    <a:pt x="506" y="347"/>
                  </a:lnTo>
                  <a:lnTo>
                    <a:pt x="504" y="348"/>
                  </a:lnTo>
                  <a:lnTo>
                    <a:pt x="506" y="348"/>
                  </a:lnTo>
                  <a:lnTo>
                    <a:pt x="507" y="347"/>
                  </a:lnTo>
                  <a:close/>
                  <a:moveTo>
                    <a:pt x="503" y="348"/>
                  </a:moveTo>
                  <a:lnTo>
                    <a:pt x="503" y="350"/>
                  </a:lnTo>
                  <a:lnTo>
                    <a:pt x="504" y="348"/>
                  </a:lnTo>
                  <a:lnTo>
                    <a:pt x="503" y="348"/>
                  </a:lnTo>
                  <a:close/>
                  <a:moveTo>
                    <a:pt x="1011" y="347"/>
                  </a:moveTo>
                  <a:lnTo>
                    <a:pt x="1010" y="345"/>
                  </a:lnTo>
                  <a:lnTo>
                    <a:pt x="1010" y="343"/>
                  </a:lnTo>
                  <a:lnTo>
                    <a:pt x="1008" y="345"/>
                  </a:lnTo>
                  <a:lnTo>
                    <a:pt x="1007" y="347"/>
                  </a:lnTo>
                  <a:lnTo>
                    <a:pt x="1005" y="348"/>
                  </a:lnTo>
                  <a:lnTo>
                    <a:pt x="1005" y="350"/>
                  </a:lnTo>
                  <a:lnTo>
                    <a:pt x="1007" y="350"/>
                  </a:lnTo>
                  <a:lnTo>
                    <a:pt x="1007" y="348"/>
                  </a:lnTo>
                  <a:lnTo>
                    <a:pt x="1008" y="348"/>
                  </a:lnTo>
                  <a:lnTo>
                    <a:pt x="1010" y="348"/>
                  </a:lnTo>
                  <a:lnTo>
                    <a:pt x="1010" y="347"/>
                  </a:lnTo>
                  <a:lnTo>
                    <a:pt x="1011" y="347"/>
                  </a:lnTo>
                  <a:close/>
                  <a:moveTo>
                    <a:pt x="448" y="348"/>
                  </a:moveTo>
                  <a:lnTo>
                    <a:pt x="448" y="350"/>
                  </a:lnTo>
                  <a:lnTo>
                    <a:pt x="450" y="348"/>
                  </a:lnTo>
                  <a:lnTo>
                    <a:pt x="448" y="348"/>
                  </a:lnTo>
                  <a:close/>
                  <a:moveTo>
                    <a:pt x="498" y="348"/>
                  </a:moveTo>
                  <a:lnTo>
                    <a:pt x="498" y="347"/>
                  </a:lnTo>
                  <a:lnTo>
                    <a:pt x="497" y="348"/>
                  </a:lnTo>
                  <a:lnTo>
                    <a:pt x="498" y="348"/>
                  </a:lnTo>
                  <a:close/>
                  <a:moveTo>
                    <a:pt x="498" y="347"/>
                  </a:moveTo>
                  <a:lnTo>
                    <a:pt x="500" y="347"/>
                  </a:lnTo>
                  <a:lnTo>
                    <a:pt x="500" y="345"/>
                  </a:lnTo>
                  <a:lnTo>
                    <a:pt x="498" y="345"/>
                  </a:lnTo>
                  <a:lnTo>
                    <a:pt x="497" y="345"/>
                  </a:lnTo>
                  <a:lnTo>
                    <a:pt x="497" y="347"/>
                  </a:lnTo>
                  <a:lnTo>
                    <a:pt x="498" y="347"/>
                  </a:lnTo>
                  <a:close/>
                  <a:moveTo>
                    <a:pt x="451" y="343"/>
                  </a:moveTo>
                  <a:lnTo>
                    <a:pt x="451" y="345"/>
                  </a:lnTo>
                  <a:lnTo>
                    <a:pt x="453" y="343"/>
                  </a:lnTo>
                  <a:lnTo>
                    <a:pt x="451" y="343"/>
                  </a:lnTo>
                  <a:close/>
                  <a:moveTo>
                    <a:pt x="977" y="343"/>
                  </a:moveTo>
                  <a:lnTo>
                    <a:pt x="978" y="342"/>
                  </a:lnTo>
                  <a:lnTo>
                    <a:pt x="977" y="342"/>
                  </a:lnTo>
                  <a:lnTo>
                    <a:pt x="977" y="343"/>
                  </a:lnTo>
                  <a:close/>
                  <a:moveTo>
                    <a:pt x="987" y="342"/>
                  </a:moveTo>
                  <a:lnTo>
                    <a:pt x="987" y="340"/>
                  </a:lnTo>
                  <a:lnTo>
                    <a:pt x="986" y="340"/>
                  </a:lnTo>
                  <a:lnTo>
                    <a:pt x="984" y="340"/>
                  </a:lnTo>
                  <a:lnTo>
                    <a:pt x="984" y="342"/>
                  </a:lnTo>
                  <a:lnTo>
                    <a:pt x="986" y="342"/>
                  </a:lnTo>
                  <a:lnTo>
                    <a:pt x="987" y="342"/>
                  </a:lnTo>
                  <a:close/>
                  <a:moveTo>
                    <a:pt x="1005" y="339"/>
                  </a:moveTo>
                  <a:lnTo>
                    <a:pt x="1005" y="337"/>
                  </a:lnTo>
                  <a:lnTo>
                    <a:pt x="1004" y="339"/>
                  </a:lnTo>
                  <a:lnTo>
                    <a:pt x="1005" y="339"/>
                  </a:lnTo>
                  <a:close/>
                  <a:moveTo>
                    <a:pt x="989" y="336"/>
                  </a:moveTo>
                  <a:lnTo>
                    <a:pt x="989" y="334"/>
                  </a:lnTo>
                  <a:lnTo>
                    <a:pt x="987" y="334"/>
                  </a:lnTo>
                  <a:lnTo>
                    <a:pt x="986" y="334"/>
                  </a:lnTo>
                  <a:lnTo>
                    <a:pt x="986" y="336"/>
                  </a:lnTo>
                  <a:lnTo>
                    <a:pt x="984" y="336"/>
                  </a:lnTo>
                  <a:lnTo>
                    <a:pt x="984" y="337"/>
                  </a:lnTo>
                  <a:lnTo>
                    <a:pt x="986" y="337"/>
                  </a:lnTo>
                  <a:lnTo>
                    <a:pt x="987" y="337"/>
                  </a:lnTo>
                  <a:lnTo>
                    <a:pt x="987" y="336"/>
                  </a:lnTo>
                  <a:lnTo>
                    <a:pt x="989" y="336"/>
                  </a:lnTo>
                  <a:close/>
                  <a:moveTo>
                    <a:pt x="595" y="334"/>
                  </a:moveTo>
                  <a:lnTo>
                    <a:pt x="594" y="334"/>
                  </a:lnTo>
                  <a:lnTo>
                    <a:pt x="592" y="336"/>
                  </a:lnTo>
                  <a:lnTo>
                    <a:pt x="594" y="336"/>
                  </a:lnTo>
                  <a:lnTo>
                    <a:pt x="595" y="336"/>
                  </a:lnTo>
                  <a:lnTo>
                    <a:pt x="597" y="336"/>
                  </a:lnTo>
                  <a:lnTo>
                    <a:pt x="597" y="334"/>
                  </a:lnTo>
                  <a:lnTo>
                    <a:pt x="598" y="333"/>
                  </a:lnTo>
                  <a:lnTo>
                    <a:pt x="597" y="333"/>
                  </a:lnTo>
                  <a:lnTo>
                    <a:pt x="595" y="334"/>
                  </a:lnTo>
                  <a:close/>
                  <a:moveTo>
                    <a:pt x="530" y="334"/>
                  </a:moveTo>
                  <a:lnTo>
                    <a:pt x="530" y="333"/>
                  </a:lnTo>
                  <a:lnTo>
                    <a:pt x="528" y="334"/>
                  </a:lnTo>
                  <a:lnTo>
                    <a:pt x="530" y="334"/>
                  </a:lnTo>
                  <a:close/>
                  <a:moveTo>
                    <a:pt x="541" y="334"/>
                  </a:moveTo>
                  <a:lnTo>
                    <a:pt x="542" y="334"/>
                  </a:lnTo>
                  <a:lnTo>
                    <a:pt x="542" y="333"/>
                  </a:lnTo>
                  <a:lnTo>
                    <a:pt x="541" y="333"/>
                  </a:lnTo>
                  <a:lnTo>
                    <a:pt x="539" y="333"/>
                  </a:lnTo>
                  <a:lnTo>
                    <a:pt x="539" y="334"/>
                  </a:lnTo>
                  <a:lnTo>
                    <a:pt x="541" y="334"/>
                  </a:lnTo>
                  <a:close/>
                  <a:moveTo>
                    <a:pt x="977" y="334"/>
                  </a:moveTo>
                  <a:lnTo>
                    <a:pt x="977" y="333"/>
                  </a:lnTo>
                  <a:lnTo>
                    <a:pt x="975" y="334"/>
                  </a:lnTo>
                  <a:lnTo>
                    <a:pt x="977" y="334"/>
                  </a:lnTo>
                  <a:close/>
                  <a:moveTo>
                    <a:pt x="984" y="331"/>
                  </a:moveTo>
                  <a:lnTo>
                    <a:pt x="983" y="333"/>
                  </a:lnTo>
                  <a:lnTo>
                    <a:pt x="981" y="334"/>
                  </a:lnTo>
                  <a:lnTo>
                    <a:pt x="983" y="334"/>
                  </a:lnTo>
                  <a:lnTo>
                    <a:pt x="984" y="333"/>
                  </a:lnTo>
                  <a:lnTo>
                    <a:pt x="984" y="331"/>
                  </a:lnTo>
                  <a:close/>
                  <a:moveTo>
                    <a:pt x="584" y="327"/>
                  </a:moveTo>
                  <a:lnTo>
                    <a:pt x="584" y="325"/>
                  </a:lnTo>
                  <a:lnTo>
                    <a:pt x="583" y="327"/>
                  </a:lnTo>
                  <a:lnTo>
                    <a:pt x="584" y="327"/>
                  </a:lnTo>
                  <a:close/>
                  <a:moveTo>
                    <a:pt x="568" y="324"/>
                  </a:moveTo>
                  <a:lnTo>
                    <a:pt x="569" y="324"/>
                  </a:lnTo>
                  <a:lnTo>
                    <a:pt x="569" y="322"/>
                  </a:lnTo>
                  <a:lnTo>
                    <a:pt x="568" y="322"/>
                  </a:lnTo>
                  <a:lnTo>
                    <a:pt x="568" y="324"/>
                  </a:lnTo>
                  <a:close/>
                  <a:moveTo>
                    <a:pt x="631" y="319"/>
                  </a:moveTo>
                  <a:lnTo>
                    <a:pt x="633" y="319"/>
                  </a:lnTo>
                  <a:lnTo>
                    <a:pt x="633" y="318"/>
                  </a:lnTo>
                  <a:lnTo>
                    <a:pt x="630" y="319"/>
                  </a:lnTo>
                  <a:lnTo>
                    <a:pt x="631" y="319"/>
                  </a:lnTo>
                  <a:close/>
                  <a:moveTo>
                    <a:pt x="625" y="322"/>
                  </a:moveTo>
                  <a:lnTo>
                    <a:pt x="627" y="321"/>
                  </a:lnTo>
                  <a:lnTo>
                    <a:pt x="625" y="321"/>
                  </a:lnTo>
                  <a:lnTo>
                    <a:pt x="625" y="322"/>
                  </a:lnTo>
                  <a:close/>
                  <a:moveTo>
                    <a:pt x="627" y="321"/>
                  </a:moveTo>
                  <a:lnTo>
                    <a:pt x="628" y="321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7" y="321"/>
                  </a:lnTo>
                  <a:close/>
                  <a:moveTo>
                    <a:pt x="571" y="321"/>
                  </a:moveTo>
                  <a:lnTo>
                    <a:pt x="571" y="319"/>
                  </a:lnTo>
                  <a:lnTo>
                    <a:pt x="572" y="319"/>
                  </a:lnTo>
                  <a:lnTo>
                    <a:pt x="574" y="319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69" y="319"/>
                  </a:lnTo>
                  <a:lnTo>
                    <a:pt x="571" y="321"/>
                  </a:lnTo>
                  <a:close/>
                  <a:moveTo>
                    <a:pt x="583" y="318"/>
                  </a:moveTo>
                  <a:lnTo>
                    <a:pt x="583" y="319"/>
                  </a:lnTo>
                  <a:lnTo>
                    <a:pt x="584" y="319"/>
                  </a:lnTo>
                  <a:lnTo>
                    <a:pt x="586" y="318"/>
                  </a:lnTo>
                  <a:lnTo>
                    <a:pt x="584" y="318"/>
                  </a:lnTo>
                  <a:lnTo>
                    <a:pt x="583" y="318"/>
                  </a:lnTo>
                  <a:close/>
                  <a:moveTo>
                    <a:pt x="588" y="319"/>
                  </a:moveTo>
                  <a:lnTo>
                    <a:pt x="589" y="319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8" y="319"/>
                  </a:lnTo>
                  <a:close/>
                  <a:moveTo>
                    <a:pt x="637" y="318"/>
                  </a:moveTo>
                  <a:lnTo>
                    <a:pt x="636" y="318"/>
                  </a:lnTo>
                  <a:lnTo>
                    <a:pt x="636" y="319"/>
                  </a:lnTo>
                  <a:lnTo>
                    <a:pt x="637" y="319"/>
                  </a:lnTo>
                  <a:lnTo>
                    <a:pt x="639" y="319"/>
                  </a:lnTo>
                  <a:lnTo>
                    <a:pt x="640" y="318"/>
                  </a:lnTo>
                  <a:lnTo>
                    <a:pt x="639" y="318"/>
                  </a:lnTo>
                  <a:lnTo>
                    <a:pt x="637" y="318"/>
                  </a:lnTo>
                  <a:close/>
                  <a:moveTo>
                    <a:pt x="640" y="318"/>
                  </a:moveTo>
                  <a:lnTo>
                    <a:pt x="640" y="319"/>
                  </a:lnTo>
                  <a:lnTo>
                    <a:pt x="642" y="319"/>
                  </a:lnTo>
                  <a:lnTo>
                    <a:pt x="644" y="319"/>
                  </a:ln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close/>
                  <a:moveTo>
                    <a:pt x="978" y="316"/>
                  </a:moveTo>
                  <a:lnTo>
                    <a:pt x="980" y="315"/>
                  </a:lnTo>
                  <a:lnTo>
                    <a:pt x="978" y="315"/>
                  </a:lnTo>
                  <a:lnTo>
                    <a:pt x="978" y="316"/>
                  </a:lnTo>
                  <a:close/>
                  <a:moveTo>
                    <a:pt x="565" y="310"/>
                  </a:moveTo>
                  <a:lnTo>
                    <a:pt x="563" y="310"/>
                  </a:lnTo>
                  <a:lnTo>
                    <a:pt x="562" y="312"/>
                  </a:lnTo>
                  <a:lnTo>
                    <a:pt x="563" y="312"/>
                  </a:lnTo>
                  <a:lnTo>
                    <a:pt x="565" y="310"/>
                  </a:lnTo>
                  <a:close/>
                  <a:moveTo>
                    <a:pt x="656" y="312"/>
                  </a:moveTo>
                  <a:lnTo>
                    <a:pt x="656" y="310"/>
                  </a:lnTo>
                  <a:lnTo>
                    <a:pt x="654" y="312"/>
                  </a:lnTo>
                  <a:lnTo>
                    <a:pt x="656" y="312"/>
                  </a:lnTo>
                  <a:close/>
                  <a:moveTo>
                    <a:pt x="1002" y="312"/>
                  </a:moveTo>
                  <a:lnTo>
                    <a:pt x="1004" y="312"/>
                  </a:lnTo>
                  <a:lnTo>
                    <a:pt x="1004" y="310"/>
                  </a:lnTo>
                  <a:lnTo>
                    <a:pt x="1002" y="310"/>
                  </a:lnTo>
                  <a:lnTo>
                    <a:pt x="1002" y="312"/>
                  </a:lnTo>
                  <a:close/>
                  <a:moveTo>
                    <a:pt x="978" y="303"/>
                  </a:moveTo>
                  <a:lnTo>
                    <a:pt x="977" y="303"/>
                  </a:lnTo>
                  <a:lnTo>
                    <a:pt x="977" y="304"/>
                  </a:lnTo>
                  <a:lnTo>
                    <a:pt x="977" y="306"/>
                  </a:lnTo>
                  <a:lnTo>
                    <a:pt x="975" y="306"/>
                  </a:lnTo>
                  <a:lnTo>
                    <a:pt x="974" y="306"/>
                  </a:lnTo>
                  <a:lnTo>
                    <a:pt x="974" y="307"/>
                  </a:lnTo>
                  <a:lnTo>
                    <a:pt x="972" y="307"/>
                  </a:lnTo>
                  <a:lnTo>
                    <a:pt x="971" y="309"/>
                  </a:lnTo>
                  <a:lnTo>
                    <a:pt x="974" y="309"/>
                  </a:lnTo>
                  <a:lnTo>
                    <a:pt x="975" y="309"/>
                  </a:lnTo>
                  <a:lnTo>
                    <a:pt x="977" y="307"/>
                  </a:lnTo>
                  <a:lnTo>
                    <a:pt x="978" y="306"/>
                  </a:lnTo>
                  <a:lnTo>
                    <a:pt x="980" y="304"/>
                  </a:lnTo>
                  <a:lnTo>
                    <a:pt x="981" y="304"/>
                  </a:lnTo>
                  <a:lnTo>
                    <a:pt x="981" y="303"/>
                  </a:lnTo>
                  <a:lnTo>
                    <a:pt x="980" y="301"/>
                  </a:lnTo>
                  <a:lnTo>
                    <a:pt x="978" y="301"/>
                  </a:lnTo>
                  <a:lnTo>
                    <a:pt x="978" y="303"/>
                  </a:lnTo>
                  <a:close/>
                  <a:moveTo>
                    <a:pt x="371" y="306"/>
                  </a:moveTo>
                  <a:lnTo>
                    <a:pt x="372" y="304"/>
                  </a:lnTo>
                  <a:lnTo>
                    <a:pt x="371" y="304"/>
                  </a:lnTo>
                  <a:lnTo>
                    <a:pt x="369" y="304"/>
                  </a:lnTo>
                  <a:lnTo>
                    <a:pt x="368" y="304"/>
                  </a:lnTo>
                  <a:lnTo>
                    <a:pt x="368" y="306"/>
                  </a:lnTo>
                  <a:lnTo>
                    <a:pt x="369" y="306"/>
                  </a:lnTo>
                  <a:lnTo>
                    <a:pt x="371" y="306"/>
                  </a:lnTo>
                  <a:close/>
                  <a:moveTo>
                    <a:pt x="376" y="303"/>
                  </a:moveTo>
                  <a:lnTo>
                    <a:pt x="374" y="303"/>
                  </a:lnTo>
                  <a:lnTo>
                    <a:pt x="372" y="304"/>
                  </a:lnTo>
                  <a:lnTo>
                    <a:pt x="374" y="304"/>
                  </a:lnTo>
                  <a:lnTo>
                    <a:pt x="376" y="303"/>
                  </a:lnTo>
                  <a:close/>
                  <a:moveTo>
                    <a:pt x="980" y="293"/>
                  </a:moveTo>
                  <a:lnTo>
                    <a:pt x="980" y="295"/>
                  </a:lnTo>
                  <a:lnTo>
                    <a:pt x="981" y="293"/>
                  </a:lnTo>
                  <a:lnTo>
                    <a:pt x="980" y="293"/>
                  </a:lnTo>
                  <a:close/>
                  <a:moveTo>
                    <a:pt x="701" y="290"/>
                  </a:moveTo>
                  <a:lnTo>
                    <a:pt x="701" y="289"/>
                  </a:lnTo>
                  <a:lnTo>
                    <a:pt x="700" y="290"/>
                  </a:lnTo>
                  <a:lnTo>
                    <a:pt x="701" y="290"/>
                  </a:lnTo>
                  <a:close/>
                  <a:moveTo>
                    <a:pt x="703" y="287"/>
                  </a:moveTo>
                  <a:lnTo>
                    <a:pt x="701" y="287"/>
                  </a:lnTo>
                  <a:lnTo>
                    <a:pt x="700" y="287"/>
                  </a:lnTo>
                  <a:lnTo>
                    <a:pt x="701" y="289"/>
                  </a:lnTo>
                  <a:lnTo>
                    <a:pt x="703" y="287"/>
                  </a:lnTo>
                  <a:close/>
                  <a:moveTo>
                    <a:pt x="687" y="286"/>
                  </a:moveTo>
                  <a:lnTo>
                    <a:pt x="687" y="287"/>
                  </a:lnTo>
                  <a:lnTo>
                    <a:pt x="689" y="287"/>
                  </a:lnTo>
                  <a:lnTo>
                    <a:pt x="689" y="286"/>
                  </a:lnTo>
                  <a:lnTo>
                    <a:pt x="687" y="286"/>
                  </a:lnTo>
                  <a:close/>
                  <a:moveTo>
                    <a:pt x="719" y="283"/>
                  </a:moveTo>
                  <a:lnTo>
                    <a:pt x="719" y="281"/>
                  </a:lnTo>
                  <a:lnTo>
                    <a:pt x="716" y="281"/>
                  </a:lnTo>
                  <a:lnTo>
                    <a:pt x="716" y="283"/>
                  </a:lnTo>
                  <a:lnTo>
                    <a:pt x="719" y="283"/>
                  </a:lnTo>
                  <a:close/>
                  <a:moveTo>
                    <a:pt x="721" y="280"/>
                  </a:moveTo>
                  <a:lnTo>
                    <a:pt x="719" y="281"/>
                  </a:lnTo>
                  <a:lnTo>
                    <a:pt x="721" y="281"/>
                  </a:lnTo>
                  <a:lnTo>
                    <a:pt x="721" y="280"/>
                  </a:lnTo>
                  <a:close/>
                  <a:moveTo>
                    <a:pt x="721" y="278"/>
                  </a:moveTo>
                  <a:lnTo>
                    <a:pt x="719" y="278"/>
                  </a:lnTo>
                  <a:lnTo>
                    <a:pt x="719" y="280"/>
                  </a:lnTo>
                  <a:lnTo>
                    <a:pt x="721" y="278"/>
                  </a:lnTo>
                  <a:close/>
                  <a:moveTo>
                    <a:pt x="989" y="280"/>
                  </a:moveTo>
                  <a:lnTo>
                    <a:pt x="990" y="280"/>
                  </a:lnTo>
                  <a:lnTo>
                    <a:pt x="990" y="278"/>
                  </a:lnTo>
                  <a:lnTo>
                    <a:pt x="990" y="277"/>
                  </a:lnTo>
                  <a:lnTo>
                    <a:pt x="989" y="278"/>
                  </a:lnTo>
                  <a:lnTo>
                    <a:pt x="989" y="280"/>
                  </a:lnTo>
                  <a:close/>
                  <a:moveTo>
                    <a:pt x="557" y="274"/>
                  </a:moveTo>
                  <a:lnTo>
                    <a:pt x="557" y="272"/>
                  </a:lnTo>
                  <a:lnTo>
                    <a:pt x="556" y="274"/>
                  </a:lnTo>
                  <a:lnTo>
                    <a:pt x="557" y="274"/>
                  </a:lnTo>
                  <a:close/>
                  <a:moveTo>
                    <a:pt x="580" y="269"/>
                  </a:moveTo>
                  <a:lnTo>
                    <a:pt x="580" y="266"/>
                  </a:lnTo>
                  <a:lnTo>
                    <a:pt x="578" y="266"/>
                  </a:lnTo>
                  <a:lnTo>
                    <a:pt x="578" y="269"/>
                  </a:lnTo>
                  <a:lnTo>
                    <a:pt x="580" y="269"/>
                  </a:lnTo>
                  <a:close/>
                  <a:moveTo>
                    <a:pt x="575" y="269"/>
                  </a:moveTo>
                  <a:lnTo>
                    <a:pt x="574" y="269"/>
                  </a:lnTo>
                  <a:lnTo>
                    <a:pt x="572" y="271"/>
                  </a:lnTo>
                  <a:lnTo>
                    <a:pt x="571" y="271"/>
                  </a:lnTo>
                  <a:lnTo>
                    <a:pt x="569" y="272"/>
                  </a:lnTo>
                  <a:lnTo>
                    <a:pt x="568" y="272"/>
                  </a:lnTo>
                  <a:lnTo>
                    <a:pt x="568" y="274"/>
                  </a:lnTo>
                  <a:lnTo>
                    <a:pt x="569" y="274"/>
                  </a:lnTo>
                  <a:lnTo>
                    <a:pt x="571" y="274"/>
                  </a:lnTo>
                  <a:lnTo>
                    <a:pt x="571" y="272"/>
                  </a:lnTo>
                  <a:lnTo>
                    <a:pt x="572" y="272"/>
                  </a:lnTo>
                  <a:lnTo>
                    <a:pt x="574" y="272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8" y="269"/>
                  </a:lnTo>
                  <a:lnTo>
                    <a:pt x="577" y="269"/>
                  </a:lnTo>
                  <a:lnTo>
                    <a:pt x="575" y="269"/>
                  </a:lnTo>
                  <a:close/>
                  <a:moveTo>
                    <a:pt x="554" y="272"/>
                  </a:moveTo>
                  <a:lnTo>
                    <a:pt x="554" y="271"/>
                  </a:lnTo>
                  <a:lnTo>
                    <a:pt x="553" y="271"/>
                  </a:lnTo>
                  <a:lnTo>
                    <a:pt x="551" y="272"/>
                  </a:lnTo>
                  <a:lnTo>
                    <a:pt x="553" y="272"/>
                  </a:lnTo>
                  <a:lnTo>
                    <a:pt x="554" y="272"/>
                  </a:lnTo>
                  <a:close/>
                  <a:moveTo>
                    <a:pt x="583" y="271"/>
                  </a:moveTo>
                  <a:lnTo>
                    <a:pt x="583" y="272"/>
                  </a:lnTo>
                  <a:lnTo>
                    <a:pt x="584" y="271"/>
                  </a:lnTo>
                  <a:lnTo>
                    <a:pt x="583" y="271"/>
                  </a:lnTo>
                  <a:close/>
                  <a:moveTo>
                    <a:pt x="728" y="265"/>
                  </a:moveTo>
                  <a:lnTo>
                    <a:pt x="730" y="265"/>
                  </a:lnTo>
                  <a:lnTo>
                    <a:pt x="730" y="263"/>
                  </a:lnTo>
                  <a:lnTo>
                    <a:pt x="728" y="263"/>
                  </a:lnTo>
                  <a:lnTo>
                    <a:pt x="728" y="265"/>
                  </a:lnTo>
                  <a:close/>
                  <a:moveTo>
                    <a:pt x="733" y="265"/>
                  </a:moveTo>
                  <a:lnTo>
                    <a:pt x="734" y="263"/>
                  </a:lnTo>
                  <a:lnTo>
                    <a:pt x="733" y="263"/>
                  </a:lnTo>
                  <a:lnTo>
                    <a:pt x="733" y="265"/>
                  </a:lnTo>
                  <a:close/>
                  <a:moveTo>
                    <a:pt x="742" y="260"/>
                  </a:moveTo>
                  <a:lnTo>
                    <a:pt x="743" y="259"/>
                  </a:lnTo>
                  <a:lnTo>
                    <a:pt x="742" y="259"/>
                  </a:lnTo>
                  <a:lnTo>
                    <a:pt x="742" y="260"/>
                  </a:lnTo>
                  <a:close/>
                  <a:moveTo>
                    <a:pt x="716" y="254"/>
                  </a:moveTo>
                  <a:lnTo>
                    <a:pt x="716" y="256"/>
                  </a:lnTo>
                  <a:lnTo>
                    <a:pt x="721" y="256"/>
                  </a:lnTo>
                  <a:lnTo>
                    <a:pt x="721" y="254"/>
                  </a:lnTo>
                  <a:lnTo>
                    <a:pt x="719" y="254"/>
                  </a:lnTo>
                  <a:lnTo>
                    <a:pt x="716" y="254"/>
                  </a:lnTo>
                  <a:close/>
                  <a:moveTo>
                    <a:pt x="766" y="256"/>
                  </a:moveTo>
                  <a:lnTo>
                    <a:pt x="769" y="254"/>
                  </a:lnTo>
                  <a:lnTo>
                    <a:pt x="768" y="254"/>
                  </a:lnTo>
                  <a:lnTo>
                    <a:pt x="766" y="254"/>
                  </a:lnTo>
                  <a:lnTo>
                    <a:pt x="765" y="256"/>
                  </a:lnTo>
                  <a:lnTo>
                    <a:pt x="766" y="256"/>
                  </a:lnTo>
                  <a:close/>
                  <a:moveTo>
                    <a:pt x="512" y="247"/>
                  </a:moveTo>
                  <a:lnTo>
                    <a:pt x="513" y="245"/>
                  </a:lnTo>
                  <a:lnTo>
                    <a:pt x="512" y="244"/>
                  </a:lnTo>
                  <a:lnTo>
                    <a:pt x="512" y="245"/>
                  </a:lnTo>
                  <a:lnTo>
                    <a:pt x="512" y="247"/>
                  </a:lnTo>
                  <a:close/>
                  <a:moveTo>
                    <a:pt x="796" y="245"/>
                  </a:moveTo>
                  <a:lnTo>
                    <a:pt x="796" y="244"/>
                  </a:lnTo>
                  <a:lnTo>
                    <a:pt x="795" y="244"/>
                  </a:lnTo>
                  <a:lnTo>
                    <a:pt x="795" y="245"/>
                  </a:lnTo>
                  <a:lnTo>
                    <a:pt x="796" y="245"/>
                  </a:lnTo>
                  <a:close/>
                  <a:moveTo>
                    <a:pt x="795" y="247"/>
                  </a:moveTo>
                  <a:lnTo>
                    <a:pt x="795" y="245"/>
                  </a:lnTo>
                  <a:lnTo>
                    <a:pt x="793" y="247"/>
                  </a:lnTo>
                  <a:lnTo>
                    <a:pt x="795" y="247"/>
                  </a:lnTo>
                  <a:close/>
                  <a:moveTo>
                    <a:pt x="881" y="245"/>
                  </a:moveTo>
                  <a:lnTo>
                    <a:pt x="883" y="245"/>
                  </a:lnTo>
                  <a:lnTo>
                    <a:pt x="886" y="244"/>
                  </a:lnTo>
                  <a:lnTo>
                    <a:pt x="884" y="244"/>
                  </a:lnTo>
                  <a:lnTo>
                    <a:pt x="881" y="245"/>
                  </a:lnTo>
                  <a:close/>
                  <a:moveTo>
                    <a:pt x="825" y="240"/>
                  </a:moveTo>
                  <a:lnTo>
                    <a:pt x="825" y="242"/>
                  </a:lnTo>
                  <a:lnTo>
                    <a:pt x="827" y="242"/>
                  </a:lnTo>
                  <a:lnTo>
                    <a:pt x="827" y="240"/>
                  </a:lnTo>
                  <a:lnTo>
                    <a:pt x="825" y="240"/>
                  </a:lnTo>
                  <a:close/>
                  <a:moveTo>
                    <a:pt x="831" y="240"/>
                  </a:moveTo>
                  <a:lnTo>
                    <a:pt x="833" y="240"/>
                  </a:lnTo>
                  <a:lnTo>
                    <a:pt x="833" y="239"/>
                  </a:lnTo>
                  <a:lnTo>
                    <a:pt x="830" y="240"/>
                  </a:lnTo>
                  <a:lnTo>
                    <a:pt x="831" y="240"/>
                  </a:lnTo>
                  <a:close/>
                  <a:moveTo>
                    <a:pt x="827" y="242"/>
                  </a:moveTo>
                  <a:lnTo>
                    <a:pt x="828" y="242"/>
                  </a:lnTo>
                  <a:lnTo>
                    <a:pt x="830" y="240"/>
                  </a:lnTo>
                  <a:lnTo>
                    <a:pt x="828" y="240"/>
                  </a:lnTo>
                  <a:lnTo>
                    <a:pt x="827" y="242"/>
                  </a:lnTo>
                  <a:close/>
                  <a:moveTo>
                    <a:pt x="889" y="242"/>
                  </a:moveTo>
                  <a:lnTo>
                    <a:pt x="892" y="240"/>
                  </a:lnTo>
                  <a:lnTo>
                    <a:pt x="890" y="240"/>
                  </a:lnTo>
                  <a:lnTo>
                    <a:pt x="889" y="242"/>
                  </a:lnTo>
                  <a:close/>
                  <a:moveTo>
                    <a:pt x="754" y="237"/>
                  </a:moveTo>
                  <a:lnTo>
                    <a:pt x="754" y="236"/>
                  </a:lnTo>
                  <a:lnTo>
                    <a:pt x="753" y="237"/>
                  </a:lnTo>
                  <a:lnTo>
                    <a:pt x="754" y="237"/>
                  </a:lnTo>
                  <a:close/>
                  <a:moveTo>
                    <a:pt x="837" y="237"/>
                  </a:moveTo>
                  <a:lnTo>
                    <a:pt x="837" y="236"/>
                  </a:lnTo>
                  <a:lnTo>
                    <a:pt x="836" y="237"/>
                  </a:lnTo>
                  <a:lnTo>
                    <a:pt x="837" y="237"/>
                  </a:lnTo>
                  <a:close/>
                  <a:moveTo>
                    <a:pt x="843" y="234"/>
                  </a:moveTo>
                  <a:lnTo>
                    <a:pt x="843" y="236"/>
                  </a:lnTo>
                  <a:lnTo>
                    <a:pt x="845" y="234"/>
                  </a:lnTo>
                  <a:lnTo>
                    <a:pt x="843" y="234"/>
                  </a:lnTo>
                  <a:close/>
                  <a:moveTo>
                    <a:pt x="424" y="233"/>
                  </a:moveTo>
                  <a:lnTo>
                    <a:pt x="422" y="233"/>
                  </a:lnTo>
                  <a:lnTo>
                    <a:pt x="422" y="234"/>
                  </a:lnTo>
                  <a:lnTo>
                    <a:pt x="424" y="233"/>
                  </a:lnTo>
                  <a:close/>
                  <a:moveTo>
                    <a:pt x="771" y="231"/>
                  </a:moveTo>
                  <a:lnTo>
                    <a:pt x="772" y="231"/>
                  </a:lnTo>
                  <a:lnTo>
                    <a:pt x="772" y="230"/>
                  </a:lnTo>
                  <a:lnTo>
                    <a:pt x="771" y="231"/>
                  </a:lnTo>
                  <a:close/>
                  <a:moveTo>
                    <a:pt x="418" y="225"/>
                  </a:moveTo>
                  <a:lnTo>
                    <a:pt x="418" y="227"/>
                  </a:lnTo>
                  <a:lnTo>
                    <a:pt x="419" y="227"/>
                  </a:lnTo>
                  <a:lnTo>
                    <a:pt x="419" y="225"/>
                  </a:lnTo>
                  <a:lnTo>
                    <a:pt x="418" y="225"/>
                  </a:lnTo>
                  <a:close/>
                  <a:moveTo>
                    <a:pt x="843" y="225"/>
                  </a:moveTo>
                  <a:lnTo>
                    <a:pt x="845" y="225"/>
                  </a:lnTo>
                  <a:lnTo>
                    <a:pt x="845" y="224"/>
                  </a:lnTo>
                  <a:lnTo>
                    <a:pt x="843" y="224"/>
                  </a:lnTo>
                  <a:lnTo>
                    <a:pt x="842" y="225"/>
                  </a:lnTo>
                  <a:lnTo>
                    <a:pt x="842" y="227"/>
                  </a:lnTo>
                  <a:lnTo>
                    <a:pt x="843" y="225"/>
                  </a:lnTo>
                  <a:close/>
                  <a:moveTo>
                    <a:pt x="854" y="225"/>
                  </a:moveTo>
                  <a:lnTo>
                    <a:pt x="852" y="225"/>
                  </a:lnTo>
                  <a:lnTo>
                    <a:pt x="852" y="227"/>
                  </a:lnTo>
                  <a:lnTo>
                    <a:pt x="854" y="227"/>
                  </a:lnTo>
                  <a:lnTo>
                    <a:pt x="856" y="227"/>
                  </a:lnTo>
                  <a:lnTo>
                    <a:pt x="857" y="225"/>
                  </a:lnTo>
                  <a:lnTo>
                    <a:pt x="856" y="225"/>
                  </a:lnTo>
                  <a:lnTo>
                    <a:pt x="854" y="225"/>
                  </a:lnTo>
                  <a:close/>
                  <a:moveTo>
                    <a:pt x="874" y="225"/>
                  </a:moveTo>
                  <a:lnTo>
                    <a:pt x="874" y="227"/>
                  </a:lnTo>
                  <a:lnTo>
                    <a:pt x="878" y="225"/>
                  </a:lnTo>
                  <a:lnTo>
                    <a:pt x="877" y="225"/>
                  </a:lnTo>
                  <a:lnTo>
                    <a:pt x="874" y="225"/>
                  </a:lnTo>
                  <a:close/>
                  <a:moveTo>
                    <a:pt x="848" y="221"/>
                  </a:moveTo>
                  <a:lnTo>
                    <a:pt x="846" y="222"/>
                  </a:lnTo>
                  <a:lnTo>
                    <a:pt x="846" y="224"/>
                  </a:lnTo>
                  <a:lnTo>
                    <a:pt x="846" y="225"/>
                  </a:lnTo>
                  <a:lnTo>
                    <a:pt x="848" y="225"/>
                  </a:lnTo>
                  <a:lnTo>
                    <a:pt x="848" y="224"/>
                  </a:lnTo>
                  <a:lnTo>
                    <a:pt x="849" y="222"/>
                  </a:lnTo>
                  <a:lnTo>
                    <a:pt x="851" y="221"/>
                  </a:lnTo>
                  <a:lnTo>
                    <a:pt x="849" y="221"/>
                  </a:lnTo>
                  <a:lnTo>
                    <a:pt x="848" y="221"/>
                  </a:lnTo>
                  <a:close/>
                  <a:moveTo>
                    <a:pt x="874" y="224"/>
                  </a:moveTo>
                  <a:lnTo>
                    <a:pt x="872" y="224"/>
                  </a:lnTo>
                  <a:lnTo>
                    <a:pt x="871" y="224"/>
                  </a:lnTo>
                  <a:lnTo>
                    <a:pt x="869" y="224"/>
                  </a:lnTo>
                  <a:lnTo>
                    <a:pt x="868" y="224"/>
                  </a:lnTo>
                  <a:lnTo>
                    <a:pt x="868" y="225"/>
                  </a:lnTo>
                  <a:lnTo>
                    <a:pt x="869" y="225"/>
                  </a:lnTo>
                  <a:lnTo>
                    <a:pt x="871" y="225"/>
                  </a:lnTo>
                  <a:lnTo>
                    <a:pt x="872" y="225"/>
                  </a:lnTo>
                  <a:lnTo>
                    <a:pt x="874" y="224"/>
                  </a:lnTo>
                  <a:close/>
                  <a:moveTo>
                    <a:pt x="865" y="222"/>
                  </a:moveTo>
                  <a:lnTo>
                    <a:pt x="865" y="221"/>
                  </a:lnTo>
                  <a:lnTo>
                    <a:pt x="863" y="221"/>
                  </a:lnTo>
                  <a:lnTo>
                    <a:pt x="863" y="222"/>
                  </a:lnTo>
                  <a:lnTo>
                    <a:pt x="865" y="222"/>
                  </a:lnTo>
                  <a:close/>
                  <a:moveTo>
                    <a:pt x="818" y="215"/>
                  </a:moveTo>
                  <a:lnTo>
                    <a:pt x="818" y="216"/>
                  </a:lnTo>
                  <a:lnTo>
                    <a:pt x="819" y="215"/>
                  </a:lnTo>
                  <a:lnTo>
                    <a:pt x="818" y="215"/>
                  </a:lnTo>
                  <a:close/>
                  <a:moveTo>
                    <a:pt x="577" y="195"/>
                  </a:moveTo>
                  <a:lnTo>
                    <a:pt x="575" y="197"/>
                  </a:lnTo>
                  <a:lnTo>
                    <a:pt x="577" y="197"/>
                  </a:lnTo>
                  <a:lnTo>
                    <a:pt x="577" y="195"/>
                  </a:lnTo>
                  <a:close/>
                  <a:moveTo>
                    <a:pt x="538" y="171"/>
                  </a:moveTo>
                  <a:lnTo>
                    <a:pt x="539" y="172"/>
                  </a:lnTo>
                  <a:lnTo>
                    <a:pt x="541" y="171"/>
                  </a:lnTo>
                  <a:lnTo>
                    <a:pt x="539" y="171"/>
                  </a:lnTo>
                  <a:lnTo>
                    <a:pt x="538" y="171"/>
                  </a:lnTo>
                  <a:close/>
                  <a:moveTo>
                    <a:pt x="536" y="168"/>
                  </a:moveTo>
                  <a:lnTo>
                    <a:pt x="538" y="169"/>
                  </a:lnTo>
                  <a:lnTo>
                    <a:pt x="539" y="169"/>
                  </a:lnTo>
                  <a:lnTo>
                    <a:pt x="538" y="168"/>
                  </a:lnTo>
                  <a:lnTo>
                    <a:pt x="536" y="168"/>
                  </a:lnTo>
                  <a:close/>
                  <a:moveTo>
                    <a:pt x="674" y="162"/>
                  </a:moveTo>
                  <a:lnTo>
                    <a:pt x="675" y="162"/>
                  </a:lnTo>
                  <a:lnTo>
                    <a:pt x="675" y="160"/>
                  </a:lnTo>
                  <a:lnTo>
                    <a:pt x="674" y="162"/>
                  </a:lnTo>
                  <a:close/>
                  <a:moveTo>
                    <a:pt x="715" y="144"/>
                  </a:moveTo>
                  <a:lnTo>
                    <a:pt x="713" y="145"/>
                  </a:lnTo>
                  <a:lnTo>
                    <a:pt x="715" y="145"/>
                  </a:lnTo>
                  <a:lnTo>
                    <a:pt x="715" y="144"/>
                  </a:lnTo>
                  <a:close/>
                  <a:moveTo>
                    <a:pt x="625" y="131"/>
                  </a:moveTo>
                  <a:lnTo>
                    <a:pt x="624" y="133"/>
                  </a:lnTo>
                  <a:lnTo>
                    <a:pt x="625" y="133"/>
                  </a:lnTo>
                  <a:lnTo>
                    <a:pt x="625" y="131"/>
                  </a:lnTo>
                  <a:close/>
                  <a:moveTo>
                    <a:pt x="668" y="112"/>
                  </a:moveTo>
                  <a:lnTo>
                    <a:pt x="666" y="112"/>
                  </a:lnTo>
                  <a:lnTo>
                    <a:pt x="665" y="113"/>
                  </a:lnTo>
                  <a:lnTo>
                    <a:pt x="669" y="112"/>
                  </a:lnTo>
                  <a:lnTo>
                    <a:pt x="668" y="112"/>
                  </a:lnTo>
                  <a:close/>
                  <a:moveTo>
                    <a:pt x="695" y="104"/>
                  </a:moveTo>
                  <a:lnTo>
                    <a:pt x="695" y="106"/>
                  </a:lnTo>
                  <a:lnTo>
                    <a:pt x="697" y="104"/>
                  </a:lnTo>
                  <a:lnTo>
                    <a:pt x="695" y="104"/>
                  </a:lnTo>
                  <a:close/>
                  <a:moveTo>
                    <a:pt x="763" y="103"/>
                  </a:moveTo>
                  <a:lnTo>
                    <a:pt x="762" y="104"/>
                  </a:lnTo>
                  <a:lnTo>
                    <a:pt x="763" y="104"/>
                  </a:lnTo>
                  <a:lnTo>
                    <a:pt x="763" y="103"/>
                  </a:lnTo>
                  <a:close/>
                  <a:moveTo>
                    <a:pt x="742" y="98"/>
                  </a:moveTo>
                  <a:lnTo>
                    <a:pt x="737" y="98"/>
                  </a:lnTo>
                  <a:lnTo>
                    <a:pt x="742" y="100"/>
                  </a:lnTo>
                  <a:lnTo>
                    <a:pt x="742" y="98"/>
                  </a:lnTo>
                  <a:close/>
                  <a:moveTo>
                    <a:pt x="828" y="41"/>
                  </a:moveTo>
                  <a:lnTo>
                    <a:pt x="833" y="39"/>
                  </a:lnTo>
                  <a:lnTo>
                    <a:pt x="831" y="39"/>
                  </a:lnTo>
                  <a:lnTo>
                    <a:pt x="828" y="41"/>
                  </a:lnTo>
                  <a:close/>
                  <a:moveTo>
                    <a:pt x="1177" y="33"/>
                  </a:moveTo>
                  <a:lnTo>
                    <a:pt x="1175" y="33"/>
                  </a:lnTo>
                  <a:lnTo>
                    <a:pt x="1177" y="34"/>
                  </a:lnTo>
                  <a:lnTo>
                    <a:pt x="1177" y="33"/>
                  </a:lnTo>
                  <a:close/>
                  <a:moveTo>
                    <a:pt x="845" y="31"/>
                  </a:moveTo>
                  <a:lnTo>
                    <a:pt x="840" y="33"/>
                  </a:lnTo>
                  <a:lnTo>
                    <a:pt x="842" y="33"/>
                  </a:lnTo>
                  <a:lnTo>
                    <a:pt x="845" y="31"/>
                  </a:lnTo>
                  <a:close/>
                  <a:moveTo>
                    <a:pt x="1173" y="31"/>
                  </a:moveTo>
                  <a:lnTo>
                    <a:pt x="1172" y="31"/>
                  </a:lnTo>
                  <a:lnTo>
                    <a:pt x="1175" y="33"/>
                  </a:lnTo>
                  <a:lnTo>
                    <a:pt x="1173" y="31"/>
                  </a:lnTo>
                  <a:close/>
                  <a:moveTo>
                    <a:pt x="851" y="30"/>
                  </a:moveTo>
                  <a:lnTo>
                    <a:pt x="852" y="28"/>
                  </a:lnTo>
                  <a:lnTo>
                    <a:pt x="846" y="30"/>
                  </a:lnTo>
                  <a:lnTo>
                    <a:pt x="846" y="31"/>
                  </a:lnTo>
                  <a:lnTo>
                    <a:pt x="849" y="30"/>
                  </a:lnTo>
                  <a:lnTo>
                    <a:pt x="851" y="30"/>
                  </a:lnTo>
                  <a:close/>
                  <a:moveTo>
                    <a:pt x="856" y="27"/>
                  </a:moveTo>
                  <a:lnTo>
                    <a:pt x="854" y="28"/>
                  </a:lnTo>
                  <a:lnTo>
                    <a:pt x="856" y="28"/>
                  </a:lnTo>
                  <a:lnTo>
                    <a:pt x="857" y="27"/>
                  </a:lnTo>
                  <a:lnTo>
                    <a:pt x="856" y="27"/>
                  </a:lnTo>
                  <a:close/>
                  <a:moveTo>
                    <a:pt x="862" y="25"/>
                  </a:moveTo>
                  <a:lnTo>
                    <a:pt x="863" y="25"/>
                  </a:lnTo>
                  <a:lnTo>
                    <a:pt x="863" y="24"/>
                  </a:lnTo>
                  <a:lnTo>
                    <a:pt x="862" y="25"/>
                  </a:lnTo>
                  <a:close/>
                  <a:moveTo>
                    <a:pt x="869" y="22"/>
                  </a:moveTo>
                  <a:lnTo>
                    <a:pt x="865" y="24"/>
                  </a:lnTo>
                  <a:lnTo>
                    <a:pt x="868" y="24"/>
                  </a:lnTo>
                  <a:lnTo>
                    <a:pt x="872" y="22"/>
                  </a:lnTo>
                  <a:lnTo>
                    <a:pt x="869" y="22"/>
                  </a:lnTo>
                  <a:close/>
                  <a:moveTo>
                    <a:pt x="993" y="0"/>
                  </a:moveTo>
                  <a:lnTo>
                    <a:pt x="992" y="0"/>
                  </a:lnTo>
                  <a:lnTo>
                    <a:pt x="993" y="1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917">
              <a:extLst>
                <a:ext uri="{FF2B5EF4-FFF2-40B4-BE49-F238E27FC236}">
                  <a16:creationId xmlns:a16="http://schemas.microsoft.com/office/drawing/2014/main" id="{014B8DF5-7AC5-E4D5-0C19-D132425A5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1913" y="17463"/>
              <a:ext cx="2578100" cy="1387475"/>
            </a:xfrm>
            <a:custGeom>
              <a:avLst/>
              <a:gdLst>
                <a:gd name="T0" fmla="*/ 1354 w 1624"/>
                <a:gd name="T1" fmla="*/ 748 h 874"/>
                <a:gd name="T2" fmla="*/ 1363 w 1624"/>
                <a:gd name="T3" fmla="*/ 672 h 874"/>
                <a:gd name="T4" fmla="*/ 91 w 1624"/>
                <a:gd name="T5" fmla="*/ 687 h 874"/>
                <a:gd name="T6" fmla="*/ 50 w 1624"/>
                <a:gd name="T7" fmla="*/ 593 h 874"/>
                <a:gd name="T8" fmla="*/ 1343 w 1624"/>
                <a:gd name="T9" fmla="*/ 366 h 874"/>
                <a:gd name="T10" fmla="*/ 1195 w 1624"/>
                <a:gd name="T11" fmla="*/ 274 h 874"/>
                <a:gd name="T12" fmla="*/ 58 w 1624"/>
                <a:gd name="T13" fmla="*/ 640 h 874"/>
                <a:gd name="T14" fmla="*/ 1201 w 1624"/>
                <a:gd name="T15" fmla="*/ 698 h 874"/>
                <a:gd name="T16" fmla="*/ 1241 w 1624"/>
                <a:gd name="T17" fmla="*/ 777 h 874"/>
                <a:gd name="T18" fmla="*/ 1118 w 1624"/>
                <a:gd name="T19" fmla="*/ 778 h 874"/>
                <a:gd name="T20" fmla="*/ 773 w 1624"/>
                <a:gd name="T21" fmla="*/ 733 h 874"/>
                <a:gd name="T22" fmla="*/ 93 w 1624"/>
                <a:gd name="T23" fmla="*/ 680 h 874"/>
                <a:gd name="T24" fmla="*/ 58 w 1624"/>
                <a:gd name="T25" fmla="*/ 637 h 874"/>
                <a:gd name="T26" fmla="*/ 70 w 1624"/>
                <a:gd name="T27" fmla="*/ 563 h 874"/>
                <a:gd name="T28" fmla="*/ 303 w 1624"/>
                <a:gd name="T29" fmla="*/ 247 h 874"/>
                <a:gd name="T30" fmla="*/ 485 w 1624"/>
                <a:gd name="T31" fmla="*/ 233 h 874"/>
                <a:gd name="T32" fmla="*/ 729 w 1624"/>
                <a:gd name="T33" fmla="*/ 271 h 874"/>
                <a:gd name="T34" fmla="*/ 915 w 1624"/>
                <a:gd name="T35" fmla="*/ 247 h 874"/>
                <a:gd name="T36" fmla="*/ 942 w 1624"/>
                <a:gd name="T37" fmla="*/ 212 h 874"/>
                <a:gd name="T38" fmla="*/ 998 w 1624"/>
                <a:gd name="T39" fmla="*/ 243 h 874"/>
                <a:gd name="T40" fmla="*/ 1113 w 1624"/>
                <a:gd name="T41" fmla="*/ 292 h 874"/>
                <a:gd name="T42" fmla="*/ 898 w 1624"/>
                <a:gd name="T43" fmla="*/ 381 h 874"/>
                <a:gd name="T44" fmla="*/ 910 w 1624"/>
                <a:gd name="T45" fmla="*/ 553 h 874"/>
                <a:gd name="T46" fmla="*/ 1065 w 1624"/>
                <a:gd name="T47" fmla="*/ 501 h 874"/>
                <a:gd name="T48" fmla="*/ 1215 w 1624"/>
                <a:gd name="T49" fmla="*/ 445 h 874"/>
                <a:gd name="T50" fmla="*/ 1310 w 1624"/>
                <a:gd name="T51" fmla="*/ 460 h 874"/>
                <a:gd name="T52" fmla="*/ 1368 w 1624"/>
                <a:gd name="T53" fmla="*/ 562 h 874"/>
                <a:gd name="T54" fmla="*/ 1357 w 1624"/>
                <a:gd name="T55" fmla="*/ 581 h 874"/>
                <a:gd name="T56" fmla="*/ 865 w 1624"/>
                <a:gd name="T57" fmla="*/ 281 h 874"/>
                <a:gd name="T58" fmla="*/ 75 w 1624"/>
                <a:gd name="T59" fmla="*/ 659 h 874"/>
                <a:gd name="T60" fmla="*/ 1184 w 1624"/>
                <a:gd name="T61" fmla="*/ 802 h 874"/>
                <a:gd name="T62" fmla="*/ 667 w 1624"/>
                <a:gd name="T63" fmla="*/ 153 h 874"/>
                <a:gd name="T64" fmla="*/ 676 w 1624"/>
                <a:gd name="T65" fmla="*/ 262 h 874"/>
                <a:gd name="T66" fmla="*/ 744 w 1624"/>
                <a:gd name="T67" fmla="*/ 177 h 874"/>
                <a:gd name="T68" fmla="*/ 1340 w 1624"/>
                <a:gd name="T69" fmla="*/ 347 h 874"/>
                <a:gd name="T70" fmla="*/ 1316 w 1624"/>
                <a:gd name="T71" fmla="*/ 328 h 874"/>
                <a:gd name="T72" fmla="*/ 1272 w 1624"/>
                <a:gd name="T73" fmla="*/ 398 h 874"/>
                <a:gd name="T74" fmla="*/ 1233 w 1624"/>
                <a:gd name="T75" fmla="*/ 304 h 874"/>
                <a:gd name="T76" fmla="*/ 1136 w 1624"/>
                <a:gd name="T77" fmla="*/ 237 h 874"/>
                <a:gd name="T78" fmla="*/ 1141 w 1624"/>
                <a:gd name="T79" fmla="*/ 189 h 874"/>
                <a:gd name="T80" fmla="*/ 1284 w 1624"/>
                <a:gd name="T81" fmla="*/ 213 h 874"/>
                <a:gd name="T82" fmla="*/ 1337 w 1624"/>
                <a:gd name="T83" fmla="*/ 257 h 874"/>
                <a:gd name="T84" fmla="*/ 1213 w 1624"/>
                <a:gd name="T85" fmla="*/ 190 h 874"/>
                <a:gd name="T86" fmla="*/ 1262 w 1624"/>
                <a:gd name="T87" fmla="*/ 162 h 874"/>
                <a:gd name="T88" fmla="*/ 973 w 1624"/>
                <a:gd name="T89" fmla="*/ 177 h 874"/>
                <a:gd name="T90" fmla="*/ 1141 w 1624"/>
                <a:gd name="T91" fmla="*/ 124 h 874"/>
                <a:gd name="T92" fmla="*/ 1086 w 1624"/>
                <a:gd name="T93" fmla="*/ 109 h 874"/>
                <a:gd name="T94" fmla="*/ 762 w 1624"/>
                <a:gd name="T95" fmla="*/ 133 h 874"/>
                <a:gd name="T96" fmla="*/ 930 w 1624"/>
                <a:gd name="T97" fmla="*/ 113 h 874"/>
                <a:gd name="T98" fmla="*/ 679 w 1624"/>
                <a:gd name="T99" fmla="*/ 116 h 874"/>
                <a:gd name="T100" fmla="*/ 868 w 1624"/>
                <a:gd name="T101" fmla="*/ 92 h 874"/>
                <a:gd name="T102" fmla="*/ 1047 w 1624"/>
                <a:gd name="T103" fmla="*/ 80 h 874"/>
                <a:gd name="T104" fmla="*/ 1263 w 1624"/>
                <a:gd name="T105" fmla="*/ 59 h 874"/>
                <a:gd name="T106" fmla="*/ 1534 w 1624"/>
                <a:gd name="T107" fmla="*/ 21 h 874"/>
                <a:gd name="T108" fmla="*/ 1281 w 1624"/>
                <a:gd name="T109" fmla="*/ 95 h 874"/>
                <a:gd name="T110" fmla="*/ 1245 w 1624"/>
                <a:gd name="T111" fmla="*/ 77 h 874"/>
                <a:gd name="T112" fmla="*/ 1245 w 1624"/>
                <a:gd name="T113" fmla="*/ 22 h 874"/>
                <a:gd name="T114" fmla="*/ 1265 w 1624"/>
                <a:gd name="T115" fmla="*/ 30 h 874"/>
                <a:gd name="T116" fmla="*/ 1192 w 1624"/>
                <a:gd name="T117" fmla="*/ 725 h 874"/>
                <a:gd name="T118" fmla="*/ 55 w 1624"/>
                <a:gd name="T119" fmla="*/ 572 h 874"/>
                <a:gd name="T120" fmla="*/ 845 w 1624"/>
                <a:gd name="T121" fmla="*/ 406 h 874"/>
                <a:gd name="T122" fmla="*/ 706 w 1624"/>
                <a:gd name="T123" fmla="*/ 275 h 874"/>
                <a:gd name="T124" fmla="*/ 997 w 1624"/>
                <a:gd name="T125" fmla="*/ 236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4" h="874">
                  <a:moveTo>
                    <a:pt x="1218" y="763"/>
                  </a:moveTo>
                  <a:lnTo>
                    <a:pt x="1216" y="763"/>
                  </a:lnTo>
                  <a:lnTo>
                    <a:pt x="1218" y="765"/>
                  </a:lnTo>
                  <a:lnTo>
                    <a:pt x="1216" y="765"/>
                  </a:lnTo>
                  <a:lnTo>
                    <a:pt x="1215" y="765"/>
                  </a:lnTo>
                  <a:lnTo>
                    <a:pt x="1213" y="765"/>
                  </a:lnTo>
                  <a:lnTo>
                    <a:pt x="1213" y="766"/>
                  </a:lnTo>
                  <a:lnTo>
                    <a:pt x="1215" y="766"/>
                  </a:lnTo>
                  <a:lnTo>
                    <a:pt x="1216" y="766"/>
                  </a:lnTo>
                  <a:lnTo>
                    <a:pt x="1216" y="768"/>
                  </a:lnTo>
                  <a:lnTo>
                    <a:pt x="1215" y="768"/>
                  </a:lnTo>
                  <a:lnTo>
                    <a:pt x="1213" y="768"/>
                  </a:lnTo>
                  <a:lnTo>
                    <a:pt x="1213" y="769"/>
                  </a:lnTo>
                  <a:lnTo>
                    <a:pt x="1215" y="769"/>
                  </a:lnTo>
                  <a:lnTo>
                    <a:pt x="1213" y="771"/>
                  </a:lnTo>
                  <a:lnTo>
                    <a:pt x="1210" y="771"/>
                  </a:lnTo>
                  <a:lnTo>
                    <a:pt x="1209" y="771"/>
                  </a:lnTo>
                  <a:lnTo>
                    <a:pt x="1207" y="771"/>
                  </a:lnTo>
                  <a:lnTo>
                    <a:pt x="1207" y="769"/>
                  </a:lnTo>
                  <a:lnTo>
                    <a:pt x="1206" y="769"/>
                  </a:lnTo>
                  <a:lnTo>
                    <a:pt x="1207" y="768"/>
                  </a:lnTo>
                  <a:lnTo>
                    <a:pt x="1207" y="766"/>
                  </a:lnTo>
                  <a:lnTo>
                    <a:pt x="1207" y="765"/>
                  </a:lnTo>
                  <a:lnTo>
                    <a:pt x="1206" y="765"/>
                  </a:lnTo>
                  <a:lnTo>
                    <a:pt x="1206" y="763"/>
                  </a:lnTo>
                  <a:lnTo>
                    <a:pt x="1204" y="763"/>
                  </a:lnTo>
                  <a:lnTo>
                    <a:pt x="1203" y="763"/>
                  </a:lnTo>
                  <a:lnTo>
                    <a:pt x="1203" y="765"/>
                  </a:lnTo>
                  <a:lnTo>
                    <a:pt x="1203" y="766"/>
                  </a:lnTo>
                  <a:lnTo>
                    <a:pt x="1201" y="766"/>
                  </a:lnTo>
                  <a:lnTo>
                    <a:pt x="1200" y="766"/>
                  </a:lnTo>
                  <a:lnTo>
                    <a:pt x="1198" y="766"/>
                  </a:lnTo>
                  <a:lnTo>
                    <a:pt x="1198" y="765"/>
                  </a:lnTo>
                  <a:lnTo>
                    <a:pt x="1197" y="765"/>
                  </a:lnTo>
                  <a:lnTo>
                    <a:pt x="1195" y="765"/>
                  </a:lnTo>
                  <a:lnTo>
                    <a:pt x="1194" y="765"/>
                  </a:lnTo>
                  <a:lnTo>
                    <a:pt x="1194" y="763"/>
                  </a:lnTo>
                  <a:lnTo>
                    <a:pt x="1192" y="762"/>
                  </a:lnTo>
                  <a:lnTo>
                    <a:pt x="1194" y="762"/>
                  </a:lnTo>
                  <a:lnTo>
                    <a:pt x="1194" y="760"/>
                  </a:lnTo>
                  <a:lnTo>
                    <a:pt x="1192" y="760"/>
                  </a:lnTo>
                  <a:lnTo>
                    <a:pt x="1191" y="760"/>
                  </a:lnTo>
                  <a:lnTo>
                    <a:pt x="1189" y="760"/>
                  </a:lnTo>
                  <a:lnTo>
                    <a:pt x="1188" y="760"/>
                  </a:lnTo>
                  <a:lnTo>
                    <a:pt x="1186" y="760"/>
                  </a:lnTo>
                  <a:lnTo>
                    <a:pt x="1186" y="759"/>
                  </a:lnTo>
                  <a:lnTo>
                    <a:pt x="1188" y="759"/>
                  </a:lnTo>
                  <a:lnTo>
                    <a:pt x="1188" y="757"/>
                  </a:lnTo>
                  <a:lnTo>
                    <a:pt x="1189" y="757"/>
                  </a:lnTo>
                  <a:lnTo>
                    <a:pt x="1189" y="755"/>
                  </a:lnTo>
                  <a:lnTo>
                    <a:pt x="1189" y="754"/>
                  </a:lnTo>
                  <a:lnTo>
                    <a:pt x="1188" y="755"/>
                  </a:lnTo>
                  <a:lnTo>
                    <a:pt x="1186" y="755"/>
                  </a:lnTo>
                  <a:lnTo>
                    <a:pt x="1184" y="755"/>
                  </a:lnTo>
                  <a:lnTo>
                    <a:pt x="1183" y="755"/>
                  </a:lnTo>
                  <a:lnTo>
                    <a:pt x="1183" y="754"/>
                  </a:lnTo>
                  <a:lnTo>
                    <a:pt x="1183" y="752"/>
                  </a:lnTo>
                  <a:lnTo>
                    <a:pt x="1184" y="752"/>
                  </a:lnTo>
                  <a:lnTo>
                    <a:pt x="1186" y="751"/>
                  </a:lnTo>
                  <a:lnTo>
                    <a:pt x="1188" y="751"/>
                  </a:lnTo>
                  <a:lnTo>
                    <a:pt x="1188" y="749"/>
                  </a:lnTo>
                  <a:lnTo>
                    <a:pt x="1188" y="748"/>
                  </a:lnTo>
                  <a:lnTo>
                    <a:pt x="1191" y="748"/>
                  </a:lnTo>
                  <a:lnTo>
                    <a:pt x="1192" y="746"/>
                  </a:lnTo>
                  <a:lnTo>
                    <a:pt x="1194" y="745"/>
                  </a:lnTo>
                  <a:lnTo>
                    <a:pt x="1194" y="746"/>
                  </a:lnTo>
                  <a:lnTo>
                    <a:pt x="1194" y="748"/>
                  </a:lnTo>
                  <a:lnTo>
                    <a:pt x="1194" y="749"/>
                  </a:lnTo>
                  <a:lnTo>
                    <a:pt x="1192" y="749"/>
                  </a:lnTo>
                  <a:lnTo>
                    <a:pt x="1192" y="751"/>
                  </a:lnTo>
                  <a:lnTo>
                    <a:pt x="1191" y="751"/>
                  </a:lnTo>
                  <a:lnTo>
                    <a:pt x="1191" y="752"/>
                  </a:lnTo>
                  <a:lnTo>
                    <a:pt x="1192" y="752"/>
                  </a:lnTo>
                  <a:lnTo>
                    <a:pt x="1192" y="754"/>
                  </a:lnTo>
                  <a:lnTo>
                    <a:pt x="1192" y="755"/>
                  </a:lnTo>
                  <a:lnTo>
                    <a:pt x="1194" y="755"/>
                  </a:lnTo>
                  <a:lnTo>
                    <a:pt x="1192" y="757"/>
                  </a:lnTo>
                  <a:lnTo>
                    <a:pt x="1191" y="757"/>
                  </a:lnTo>
                  <a:lnTo>
                    <a:pt x="1191" y="759"/>
                  </a:lnTo>
                  <a:lnTo>
                    <a:pt x="1192" y="759"/>
                  </a:lnTo>
                  <a:lnTo>
                    <a:pt x="1192" y="757"/>
                  </a:lnTo>
                  <a:lnTo>
                    <a:pt x="1194" y="757"/>
                  </a:lnTo>
                  <a:lnTo>
                    <a:pt x="1194" y="759"/>
                  </a:lnTo>
                  <a:lnTo>
                    <a:pt x="1195" y="759"/>
                  </a:lnTo>
                  <a:lnTo>
                    <a:pt x="1195" y="757"/>
                  </a:lnTo>
                  <a:lnTo>
                    <a:pt x="1197" y="757"/>
                  </a:lnTo>
                  <a:lnTo>
                    <a:pt x="1198" y="757"/>
                  </a:lnTo>
                  <a:lnTo>
                    <a:pt x="1200" y="757"/>
                  </a:lnTo>
                  <a:lnTo>
                    <a:pt x="1201" y="757"/>
                  </a:lnTo>
                  <a:lnTo>
                    <a:pt x="1203" y="759"/>
                  </a:lnTo>
                  <a:lnTo>
                    <a:pt x="1203" y="760"/>
                  </a:lnTo>
                  <a:lnTo>
                    <a:pt x="1204" y="760"/>
                  </a:lnTo>
                  <a:lnTo>
                    <a:pt x="1206" y="760"/>
                  </a:lnTo>
                  <a:lnTo>
                    <a:pt x="1209" y="760"/>
                  </a:lnTo>
                  <a:lnTo>
                    <a:pt x="1210" y="760"/>
                  </a:lnTo>
                  <a:lnTo>
                    <a:pt x="1212" y="760"/>
                  </a:lnTo>
                  <a:lnTo>
                    <a:pt x="1212" y="759"/>
                  </a:lnTo>
                  <a:lnTo>
                    <a:pt x="1215" y="760"/>
                  </a:lnTo>
                  <a:lnTo>
                    <a:pt x="1216" y="760"/>
                  </a:lnTo>
                  <a:lnTo>
                    <a:pt x="1213" y="759"/>
                  </a:lnTo>
                  <a:lnTo>
                    <a:pt x="1215" y="759"/>
                  </a:lnTo>
                  <a:lnTo>
                    <a:pt x="1216" y="759"/>
                  </a:lnTo>
                  <a:lnTo>
                    <a:pt x="1218" y="759"/>
                  </a:lnTo>
                  <a:lnTo>
                    <a:pt x="1222" y="759"/>
                  </a:lnTo>
                  <a:lnTo>
                    <a:pt x="1224" y="759"/>
                  </a:lnTo>
                  <a:lnTo>
                    <a:pt x="1225" y="759"/>
                  </a:lnTo>
                  <a:lnTo>
                    <a:pt x="1227" y="759"/>
                  </a:lnTo>
                  <a:lnTo>
                    <a:pt x="1228" y="759"/>
                  </a:lnTo>
                  <a:lnTo>
                    <a:pt x="1228" y="760"/>
                  </a:lnTo>
                  <a:lnTo>
                    <a:pt x="1227" y="760"/>
                  </a:lnTo>
                  <a:lnTo>
                    <a:pt x="1224" y="762"/>
                  </a:lnTo>
                  <a:lnTo>
                    <a:pt x="1222" y="762"/>
                  </a:lnTo>
                  <a:lnTo>
                    <a:pt x="1221" y="762"/>
                  </a:lnTo>
                  <a:lnTo>
                    <a:pt x="1221" y="763"/>
                  </a:lnTo>
                  <a:lnTo>
                    <a:pt x="1218" y="763"/>
                  </a:lnTo>
                  <a:close/>
                  <a:moveTo>
                    <a:pt x="1410" y="709"/>
                  </a:moveTo>
                  <a:lnTo>
                    <a:pt x="1412" y="707"/>
                  </a:lnTo>
                  <a:lnTo>
                    <a:pt x="1412" y="709"/>
                  </a:lnTo>
                  <a:lnTo>
                    <a:pt x="1412" y="710"/>
                  </a:lnTo>
                  <a:lnTo>
                    <a:pt x="1410" y="710"/>
                  </a:lnTo>
                  <a:lnTo>
                    <a:pt x="1410" y="712"/>
                  </a:lnTo>
                  <a:lnTo>
                    <a:pt x="1410" y="713"/>
                  </a:lnTo>
                  <a:lnTo>
                    <a:pt x="1409" y="713"/>
                  </a:lnTo>
                  <a:lnTo>
                    <a:pt x="1407" y="715"/>
                  </a:lnTo>
                  <a:lnTo>
                    <a:pt x="1406" y="715"/>
                  </a:lnTo>
                  <a:lnTo>
                    <a:pt x="1404" y="715"/>
                  </a:lnTo>
                  <a:lnTo>
                    <a:pt x="1403" y="716"/>
                  </a:lnTo>
                  <a:lnTo>
                    <a:pt x="1401" y="716"/>
                  </a:lnTo>
                  <a:lnTo>
                    <a:pt x="1401" y="718"/>
                  </a:lnTo>
                  <a:lnTo>
                    <a:pt x="1400" y="718"/>
                  </a:lnTo>
                  <a:lnTo>
                    <a:pt x="1398" y="719"/>
                  </a:lnTo>
                  <a:lnTo>
                    <a:pt x="1400" y="719"/>
                  </a:lnTo>
                  <a:lnTo>
                    <a:pt x="1400" y="721"/>
                  </a:lnTo>
                  <a:lnTo>
                    <a:pt x="1398" y="721"/>
                  </a:lnTo>
                  <a:lnTo>
                    <a:pt x="1396" y="721"/>
                  </a:lnTo>
                  <a:lnTo>
                    <a:pt x="1396" y="722"/>
                  </a:lnTo>
                  <a:lnTo>
                    <a:pt x="1396" y="724"/>
                  </a:lnTo>
                  <a:lnTo>
                    <a:pt x="1395" y="725"/>
                  </a:lnTo>
                  <a:lnTo>
                    <a:pt x="1393" y="725"/>
                  </a:lnTo>
                  <a:lnTo>
                    <a:pt x="1393" y="727"/>
                  </a:lnTo>
                  <a:lnTo>
                    <a:pt x="1392" y="727"/>
                  </a:lnTo>
                  <a:lnTo>
                    <a:pt x="1390" y="727"/>
                  </a:lnTo>
                  <a:lnTo>
                    <a:pt x="1390" y="728"/>
                  </a:lnTo>
                  <a:lnTo>
                    <a:pt x="1390" y="730"/>
                  </a:lnTo>
                  <a:lnTo>
                    <a:pt x="1390" y="731"/>
                  </a:lnTo>
                  <a:lnTo>
                    <a:pt x="1392" y="731"/>
                  </a:lnTo>
                  <a:lnTo>
                    <a:pt x="1392" y="733"/>
                  </a:lnTo>
                  <a:lnTo>
                    <a:pt x="1393" y="733"/>
                  </a:lnTo>
                  <a:lnTo>
                    <a:pt x="1392" y="734"/>
                  </a:lnTo>
                  <a:lnTo>
                    <a:pt x="1393" y="734"/>
                  </a:lnTo>
                  <a:lnTo>
                    <a:pt x="1395" y="733"/>
                  </a:lnTo>
                  <a:lnTo>
                    <a:pt x="1395" y="731"/>
                  </a:lnTo>
                  <a:lnTo>
                    <a:pt x="1396" y="731"/>
                  </a:lnTo>
                  <a:lnTo>
                    <a:pt x="1396" y="730"/>
                  </a:lnTo>
                  <a:lnTo>
                    <a:pt x="1396" y="728"/>
                  </a:lnTo>
                  <a:lnTo>
                    <a:pt x="1398" y="728"/>
                  </a:lnTo>
                  <a:lnTo>
                    <a:pt x="1398" y="727"/>
                  </a:lnTo>
                  <a:lnTo>
                    <a:pt x="1400" y="727"/>
                  </a:lnTo>
                  <a:lnTo>
                    <a:pt x="1400" y="725"/>
                  </a:lnTo>
                  <a:lnTo>
                    <a:pt x="1401" y="727"/>
                  </a:lnTo>
                  <a:lnTo>
                    <a:pt x="1401" y="725"/>
                  </a:lnTo>
                  <a:lnTo>
                    <a:pt x="1401" y="724"/>
                  </a:lnTo>
                  <a:lnTo>
                    <a:pt x="1403" y="724"/>
                  </a:lnTo>
                  <a:lnTo>
                    <a:pt x="1403" y="722"/>
                  </a:lnTo>
                  <a:lnTo>
                    <a:pt x="1404" y="722"/>
                  </a:lnTo>
                  <a:lnTo>
                    <a:pt x="1406" y="722"/>
                  </a:lnTo>
                  <a:lnTo>
                    <a:pt x="1407" y="722"/>
                  </a:lnTo>
                  <a:lnTo>
                    <a:pt x="1409" y="721"/>
                  </a:lnTo>
                  <a:lnTo>
                    <a:pt x="1410" y="719"/>
                  </a:lnTo>
                  <a:lnTo>
                    <a:pt x="1412" y="719"/>
                  </a:lnTo>
                  <a:lnTo>
                    <a:pt x="1412" y="721"/>
                  </a:lnTo>
                  <a:lnTo>
                    <a:pt x="1410" y="721"/>
                  </a:lnTo>
                  <a:lnTo>
                    <a:pt x="1410" y="722"/>
                  </a:lnTo>
                  <a:lnTo>
                    <a:pt x="1409" y="722"/>
                  </a:lnTo>
                  <a:lnTo>
                    <a:pt x="1409" y="724"/>
                  </a:lnTo>
                  <a:lnTo>
                    <a:pt x="1407" y="724"/>
                  </a:lnTo>
                  <a:lnTo>
                    <a:pt x="1407" y="725"/>
                  </a:lnTo>
                  <a:lnTo>
                    <a:pt x="1406" y="725"/>
                  </a:lnTo>
                  <a:lnTo>
                    <a:pt x="1406" y="727"/>
                  </a:lnTo>
                  <a:lnTo>
                    <a:pt x="1404" y="727"/>
                  </a:lnTo>
                  <a:lnTo>
                    <a:pt x="1404" y="728"/>
                  </a:lnTo>
                  <a:lnTo>
                    <a:pt x="1403" y="728"/>
                  </a:lnTo>
                  <a:lnTo>
                    <a:pt x="1403" y="730"/>
                  </a:lnTo>
                  <a:lnTo>
                    <a:pt x="1403" y="731"/>
                  </a:lnTo>
                  <a:lnTo>
                    <a:pt x="1401" y="733"/>
                  </a:lnTo>
                  <a:lnTo>
                    <a:pt x="1403" y="733"/>
                  </a:lnTo>
                  <a:lnTo>
                    <a:pt x="1401" y="734"/>
                  </a:lnTo>
                  <a:lnTo>
                    <a:pt x="1403" y="734"/>
                  </a:lnTo>
                  <a:lnTo>
                    <a:pt x="1403" y="736"/>
                  </a:lnTo>
                  <a:lnTo>
                    <a:pt x="1404" y="734"/>
                  </a:lnTo>
                  <a:lnTo>
                    <a:pt x="1406" y="734"/>
                  </a:lnTo>
                  <a:lnTo>
                    <a:pt x="1407" y="733"/>
                  </a:lnTo>
                  <a:lnTo>
                    <a:pt x="1409" y="733"/>
                  </a:lnTo>
                  <a:lnTo>
                    <a:pt x="1409" y="731"/>
                  </a:lnTo>
                  <a:lnTo>
                    <a:pt x="1410" y="728"/>
                  </a:lnTo>
                  <a:lnTo>
                    <a:pt x="1412" y="728"/>
                  </a:lnTo>
                  <a:lnTo>
                    <a:pt x="1412" y="730"/>
                  </a:lnTo>
                  <a:lnTo>
                    <a:pt x="1412" y="731"/>
                  </a:lnTo>
                  <a:lnTo>
                    <a:pt x="1412" y="733"/>
                  </a:lnTo>
                  <a:lnTo>
                    <a:pt x="1412" y="734"/>
                  </a:lnTo>
                  <a:lnTo>
                    <a:pt x="1410" y="736"/>
                  </a:lnTo>
                  <a:lnTo>
                    <a:pt x="1410" y="737"/>
                  </a:lnTo>
                  <a:lnTo>
                    <a:pt x="1409" y="737"/>
                  </a:lnTo>
                  <a:lnTo>
                    <a:pt x="1409" y="739"/>
                  </a:lnTo>
                  <a:lnTo>
                    <a:pt x="1407" y="740"/>
                  </a:lnTo>
                  <a:lnTo>
                    <a:pt x="1406" y="742"/>
                  </a:lnTo>
                  <a:lnTo>
                    <a:pt x="1406" y="743"/>
                  </a:lnTo>
                  <a:lnTo>
                    <a:pt x="1404" y="743"/>
                  </a:lnTo>
                  <a:lnTo>
                    <a:pt x="1404" y="745"/>
                  </a:lnTo>
                  <a:lnTo>
                    <a:pt x="1404" y="746"/>
                  </a:lnTo>
                  <a:lnTo>
                    <a:pt x="1404" y="748"/>
                  </a:lnTo>
                  <a:lnTo>
                    <a:pt x="1403" y="748"/>
                  </a:lnTo>
                  <a:lnTo>
                    <a:pt x="1403" y="749"/>
                  </a:lnTo>
                  <a:lnTo>
                    <a:pt x="1403" y="751"/>
                  </a:lnTo>
                  <a:lnTo>
                    <a:pt x="1401" y="751"/>
                  </a:lnTo>
                  <a:lnTo>
                    <a:pt x="1401" y="752"/>
                  </a:lnTo>
                  <a:lnTo>
                    <a:pt x="1400" y="752"/>
                  </a:lnTo>
                  <a:lnTo>
                    <a:pt x="1398" y="754"/>
                  </a:lnTo>
                  <a:lnTo>
                    <a:pt x="1396" y="755"/>
                  </a:lnTo>
                  <a:lnTo>
                    <a:pt x="1395" y="755"/>
                  </a:lnTo>
                  <a:lnTo>
                    <a:pt x="1395" y="754"/>
                  </a:lnTo>
                  <a:lnTo>
                    <a:pt x="1395" y="752"/>
                  </a:lnTo>
                  <a:lnTo>
                    <a:pt x="1393" y="754"/>
                  </a:lnTo>
                  <a:lnTo>
                    <a:pt x="1392" y="754"/>
                  </a:lnTo>
                  <a:lnTo>
                    <a:pt x="1390" y="754"/>
                  </a:lnTo>
                  <a:lnTo>
                    <a:pt x="1390" y="755"/>
                  </a:lnTo>
                  <a:lnTo>
                    <a:pt x="1389" y="755"/>
                  </a:lnTo>
                  <a:lnTo>
                    <a:pt x="1387" y="754"/>
                  </a:lnTo>
                  <a:lnTo>
                    <a:pt x="1387" y="752"/>
                  </a:lnTo>
                  <a:lnTo>
                    <a:pt x="1389" y="752"/>
                  </a:lnTo>
                  <a:lnTo>
                    <a:pt x="1389" y="751"/>
                  </a:lnTo>
                  <a:lnTo>
                    <a:pt x="1389" y="749"/>
                  </a:lnTo>
                  <a:lnTo>
                    <a:pt x="1390" y="749"/>
                  </a:lnTo>
                  <a:lnTo>
                    <a:pt x="1392" y="749"/>
                  </a:lnTo>
                  <a:lnTo>
                    <a:pt x="1392" y="748"/>
                  </a:lnTo>
                  <a:lnTo>
                    <a:pt x="1390" y="749"/>
                  </a:lnTo>
                  <a:lnTo>
                    <a:pt x="1390" y="748"/>
                  </a:lnTo>
                  <a:lnTo>
                    <a:pt x="1390" y="746"/>
                  </a:lnTo>
                  <a:lnTo>
                    <a:pt x="1390" y="745"/>
                  </a:lnTo>
                  <a:lnTo>
                    <a:pt x="1392" y="745"/>
                  </a:lnTo>
                  <a:lnTo>
                    <a:pt x="1392" y="743"/>
                  </a:lnTo>
                  <a:lnTo>
                    <a:pt x="1393" y="743"/>
                  </a:lnTo>
                  <a:lnTo>
                    <a:pt x="1393" y="742"/>
                  </a:lnTo>
                  <a:lnTo>
                    <a:pt x="1392" y="742"/>
                  </a:lnTo>
                  <a:lnTo>
                    <a:pt x="1392" y="743"/>
                  </a:lnTo>
                  <a:lnTo>
                    <a:pt x="1390" y="743"/>
                  </a:lnTo>
                  <a:lnTo>
                    <a:pt x="1389" y="743"/>
                  </a:lnTo>
                  <a:lnTo>
                    <a:pt x="1389" y="745"/>
                  </a:lnTo>
                  <a:lnTo>
                    <a:pt x="1387" y="745"/>
                  </a:lnTo>
                  <a:lnTo>
                    <a:pt x="1386" y="746"/>
                  </a:lnTo>
                  <a:lnTo>
                    <a:pt x="1386" y="748"/>
                  </a:lnTo>
                  <a:lnTo>
                    <a:pt x="1384" y="748"/>
                  </a:lnTo>
                  <a:lnTo>
                    <a:pt x="1384" y="749"/>
                  </a:lnTo>
                  <a:lnTo>
                    <a:pt x="1383" y="749"/>
                  </a:lnTo>
                  <a:lnTo>
                    <a:pt x="1381" y="749"/>
                  </a:lnTo>
                  <a:lnTo>
                    <a:pt x="1381" y="751"/>
                  </a:lnTo>
                  <a:lnTo>
                    <a:pt x="1380" y="751"/>
                  </a:lnTo>
                  <a:lnTo>
                    <a:pt x="1378" y="751"/>
                  </a:lnTo>
                  <a:lnTo>
                    <a:pt x="1378" y="749"/>
                  </a:lnTo>
                  <a:lnTo>
                    <a:pt x="1378" y="748"/>
                  </a:lnTo>
                  <a:lnTo>
                    <a:pt x="1380" y="748"/>
                  </a:lnTo>
                  <a:lnTo>
                    <a:pt x="1380" y="746"/>
                  </a:lnTo>
                  <a:lnTo>
                    <a:pt x="1381" y="745"/>
                  </a:lnTo>
                  <a:lnTo>
                    <a:pt x="1383" y="742"/>
                  </a:lnTo>
                  <a:lnTo>
                    <a:pt x="1384" y="742"/>
                  </a:lnTo>
                  <a:lnTo>
                    <a:pt x="1384" y="740"/>
                  </a:lnTo>
                  <a:lnTo>
                    <a:pt x="1384" y="739"/>
                  </a:lnTo>
                  <a:lnTo>
                    <a:pt x="1386" y="739"/>
                  </a:lnTo>
                  <a:lnTo>
                    <a:pt x="1387" y="739"/>
                  </a:lnTo>
                  <a:lnTo>
                    <a:pt x="1387" y="737"/>
                  </a:lnTo>
                  <a:lnTo>
                    <a:pt x="1389" y="737"/>
                  </a:lnTo>
                  <a:lnTo>
                    <a:pt x="1389" y="736"/>
                  </a:lnTo>
                  <a:lnTo>
                    <a:pt x="1387" y="736"/>
                  </a:lnTo>
                  <a:lnTo>
                    <a:pt x="1387" y="734"/>
                  </a:lnTo>
                  <a:lnTo>
                    <a:pt x="1389" y="734"/>
                  </a:lnTo>
                  <a:lnTo>
                    <a:pt x="1389" y="733"/>
                  </a:lnTo>
                  <a:lnTo>
                    <a:pt x="1389" y="731"/>
                  </a:lnTo>
                  <a:lnTo>
                    <a:pt x="1389" y="730"/>
                  </a:lnTo>
                  <a:lnTo>
                    <a:pt x="1389" y="728"/>
                  </a:lnTo>
                  <a:lnTo>
                    <a:pt x="1387" y="728"/>
                  </a:lnTo>
                  <a:lnTo>
                    <a:pt x="1389" y="727"/>
                  </a:lnTo>
                  <a:lnTo>
                    <a:pt x="1387" y="727"/>
                  </a:lnTo>
                  <a:lnTo>
                    <a:pt x="1386" y="727"/>
                  </a:lnTo>
                  <a:lnTo>
                    <a:pt x="1386" y="725"/>
                  </a:lnTo>
                  <a:lnTo>
                    <a:pt x="1384" y="725"/>
                  </a:lnTo>
                  <a:lnTo>
                    <a:pt x="1384" y="727"/>
                  </a:lnTo>
                  <a:lnTo>
                    <a:pt x="1384" y="728"/>
                  </a:lnTo>
                  <a:lnTo>
                    <a:pt x="1383" y="730"/>
                  </a:lnTo>
                  <a:lnTo>
                    <a:pt x="1381" y="730"/>
                  </a:lnTo>
                  <a:lnTo>
                    <a:pt x="1381" y="731"/>
                  </a:lnTo>
                  <a:lnTo>
                    <a:pt x="1380" y="731"/>
                  </a:lnTo>
                  <a:lnTo>
                    <a:pt x="1380" y="733"/>
                  </a:lnTo>
                  <a:lnTo>
                    <a:pt x="1378" y="734"/>
                  </a:lnTo>
                  <a:lnTo>
                    <a:pt x="1378" y="736"/>
                  </a:lnTo>
                  <a:lnTo>
                    <a:pt x="1377" y="736"/>
                  </a:lnTo>
                  <a:lnTo>
                    <a:pt x="1377" y="737"/>
                  </a:lnTo>
                  <a:lnTo>
                    <a:pt x="1375" y="737"/>
                  </a:lnTo>
                  <a:lnTo>
                    <a:pt x="1378" y="733"/>
                  </a:lnTo>
                  <a:lnTo>
                    <a:pt x="1377" y="734"/>
                  </a:lnTo>
                  <a:lnTo>
                    <a:pt x="1375" y="736"/>
                  </a:lnTo>
                  <a:lnTo>
                    <a:pt x="1374" y="737"/>
                  </a:lnTo>
                  <a:lnTo>
                    <a:pt x="1372" y="737"/>
                  </a:lnTo>
                  <a:lnTo>
                    <a:pt x="1371" y="737"/>
                  </a:lnTo>
                  <a:lnTo>
                    <a:pt x="1371" y="736"/>
                  </a:lnTo>
                  <a:lnTo>
                    <a:pt x="1369" y="737"/>
                  </a:lnTo>
                  <a:lnTo>
                    <a:pt x="1368" y="739"/>
                  </a:lnTo>
                  <a:lnTo>
                    <a:pt x="1366" y="739"/>
                  </a:lnTo>
                  <a:lnTo>
                    <a:pt x="1366" y="740"/>
                  </a:lnTo>
                  <a:lnTo>
                    <a:pt x="1365" y="740"/>
                  </a:lnTo>
                  <a:lnTo>
                    <a:pt x="1365" y="742"/>
                  </a:lnTo>
                  <a:lnTo>
                    <a:pt x="1363" y="742"/>
                  </a:lnTo>
                  <a:lnTo>
                    <a:pt x="1363" y="743"/>
                  </a:lnTo>
                  <a:lnTo>
                    <a:pt x="1363" y="745"/>
                  </a:lnTo>
                  <a:lnTo>
                    <a:pt x="1362" y="745"/>
                  </a:lnTo>
                  <a:lnTo>
                    <a:pt x="1362" y="746"/>
                  </a:lnTo>
                  <a:lnTo>
                    <a:pt x="1360" y="746"/>
                  </a:lnTo>
                  <a:lnTo>
                    <a:pt x="1360" y="748"/>
                  </a:lnTo>
                  <a:lnTo>
                    <a:pt x="1359" y="748"/>
                  </a:lnTo>
                  <a:lnTo>
                    <a:pt x="1357" y="748"/>
                  </a:lnTo>
                  <a:lnTo>
                    <a:pt x="1357" y="749"/>
                  </a:lnTo>
                  <a:lnTo>
                    <a:pt x="1356" y="749"/>
                  </a:lnTo>
                  <a:lnTo>
                    <a:pt x="1356" y="748"/>
                  </a:lnTo>
                  <a:lnTo>
                    <a:pt x="1354" y="748"/>
                  </a:lnTo>
                  <a:lnTo>
                    <a:pt x="1353" y="748"/>
                  </a:lnTo>
                  <a:lnTo>
                    <a:pt x="1353" y="749"/>
                  </a:lnTo>
                  <a:lnTo>
                    <a:pt x="1351" y="749"/>
                  </a:lnTo>
                  <a:lnTo>
                    <a:pt x="1350" y="749"/>
                  </a:lnTo>
                  <a:lnTo>
                    <a:pt x="1348" y="749"/>
                  </a:lnTo>
                  <a:lnTo>
                    <a:pt x="1347" y="749"/>
                  </a:lnTo>
                  <a:lnTo>
                    <a:pt x="1347" y="748"/>
                  </a:lnTo>
                  <a:lnTo>
                    <a:pt x="1345" y="748"/>
                  </a:lnTo>
                  <a:lnTo>
                    <a:pt x="1347" y="746"/>
                  </a:lnTo>
                  <a:lnTo>
                    <a:pt x="1348" y="745"/>
                  </a:lnTo>
                  <a:lnTo>
                    <a:pt x="1350" y="745"/>
                  </a:lnTo>
                  <a:lnTo>
                    <a:pt x="1351" y="743"/>
                  </a:lnTo>
                  <a:lnTo>
                    <a:pt x="1353" y="743"/>
                  </a:lnTo>
                  <a:lnTo>
                    <a:pt x="1354" y="743"/>
                  </a:lnTo>
                  <a:lnTo>
                    <a:pt x="1356" y="743"/>
                  </a:lnTo>
                  <a:lnTo>
                    <a:pt x="1357" y="743"/>
                  </a:lnTo>
                  <a:lnTo>
                    <a:pt x="1357" y="742"/>
                  </a:lnTo>
                  <a:lnTo>
                    <a:pt x="1359" y="742"/>
                  </a:lnTo>
                  <a:lnTo>
                    <a:pt x="1359" y="740"/>
                  </a:lnTo>
                  <a:lnTo>
                    <a:pt x="1360" y="740"/>
                  </a:lnTo>
                  <a:lnTo>
                    <a:pt x="1362" y="739"/>
                  </a:lnTo>
                  <a:lnTo>
                    <a:pt x="1362" y="737"/>
                  </a:lnTo>
                  <a:lnTo>
                    <a:pt x="1365" y="736"/>
                  </a:lnTo>
                  <a:lnTo>
                    <a:pt x="1366" y="734"/>
                  </a:lnTo>
                  <a:lnTo>
                    <a:pt x="1368" y="734"/>
                  </a:lnTo>
                  <a:lnTo>
                    <a:pt x="1369" y="734"/>
                  </a:lnTo>
                  <a:lnTo>
                    <a:pt x="1371" y="733"/>
                  </a:lnTo>
                  <a:lnTo>
                    <a:pt x="1371" y="731"/>
                  </a:lnTo>
                  <a:lnTo>
                    <a:pt x="1369" y="733"/>
                  </a:lnTo>
                  <a:lnTo>
                    <a:pt x="1368" y="733"/>
                  </a:lnTo>
                  <a:lnTo>
                    <a:pt x="1366" y="733"/>
                  </a:lnTo>
                  <a:lnTo>
                    <a:pt x="1368" y="731"/>
                  </a:lnTo>
                  <a:lnTo>
                    <a:pt x="1369" y="730"/>
                  </a:lnTo>
                  <a:lnTo>
                    <a:pt x="1371" y="728"/>
                  </a:lnTo>
                  <a:lnTo>
                    <a:pt x="1369" y="728"/>
                  </a:lnTo>
                  <a:lnTo>
                    <a:pt x="1368" y="731"/>
                  </a:lnTo>
                  <a:lnTo>
                    <a:pt x="1366" y="731"/>
                  </a:lnTo>
                  <a:lnTo>
                    <a:pt x="1365" y="731"/>
                  </a:lnTo>
                  <a:lnTo>
                    <a:pt x="1363" y="731"/>
                  </a:lnTo>
                  <a:lnTo>
                    <a:pt x="1362" y="731"/>
                  </a:lnTo>
                  <a:lnTo>
                    <a:pt x="1362" y="730"/>
                  </a:lnTo>
                  <a:lnTo>
                    <a:pt x="1360" y="730"/>
                  </a:lnTo>
                  <a:lnTo>
                    <a:pt x="1360" y="731"/>
                  </a:lnTo>
                  <a:lnTo>
                    <a:pt x="1362" y="731"/>
                  </a:lnTo>
                  <a:lnTo>
                    <a:pt x="1360" y="733"/>
                  </a:lnTo>
                  <a:lnTo>
                    <a:pt x="1360" y="734"/>
                  </a:lnTo>
                  <a:lnTo>
                    <a:pt x="1359" y="736"/>
                  </a:lnTo>
                  <a:lnTo>
                    <a:pt x="1357" y="736"/>
                  </a:lnTo>
                  <a:lnTo>
                    <a:pt x="1357" y="737"/>
                  </a:lnTo>
                  <a:lnTo>
                    <a:pt x="1356" y="737"/>
                  </a:lnTo>
                  <a:lnTo>
                    <a:pt x="1356" y="736"/>
                  </a:lnTo>
                  <a:lnTo>
                    <a:pt x="1356" y="734"/>
                  </a:lnTo>
                  <a:lnTo>
                    <a:pt x="1357" y="734"/>
                  </a:lnTo>
                  <a:lnTo>
                    <a:pt x="1356" y="733"/>
                  </a:lnTo>
                  <a:lnTo>
                    <a:pt x="1356" y="734"/>
                  </a:lnTo>
                  <a:lnTo>
                    <a:pt x="1354" y="734"/>
                  </a:lnTo>
                  <a:lnTo>
                    <a:pt x="1353" y="734"/>
                  </a:lnTo>
                  <a:lnTo>
                    <a:pt x="1354" y="733"/>
                  </a:lnTo>
                  <a:lnTo>
                    <a:pt x="1354" y="731"/>
                  </a:lnTo>
                  <a:lnTo>
                    <a:pt x="1353" y="731"/>
                  </a:lnTo>
                  <a:lnTo>
                    <a:pt x="1351" y="733"/>
                  </a:lnTo>
                  <a:lnTo>
                    <a:pt x="1350" y="731"/>
                  </a:lnTo>
                  <a:lnTo>
                    <a:pt x="1348" y="731"/>
                  </a:lnTo>
                  <a:lnTo>
                    <a:pt x="1351" y="730"/>
                  </a:lnTo>
                  <a:lnTo>
                    <a:pt x="1353" y="730"/>
                  </a:lnTo>
                  <a:lnTo>
                    <a:pt x="1354" y="730"/>
                  </a:lnTo>
                  <a:lnTo>
                    <a:pt x="1354" y="728"/>
                  </a:lnTo>
                  <a:lnTo>
                    <a:pt x="1353" y="728"/>
                  </a:lnTo>
                  <a:lnTo>
                    <a:pt x="1351" y="728"/>
                  </a:lnTo>
                  <a:lnTo>
                    <a:pt x="1351" y="730"/>
                  </a:lnTo>
                  <a:lnTo>
                    <a:pt x="1350" y="730"/>
                  </a:lnTo>
                  <a:lnTo>
                    <a:pt x="1348" y="730"/>
                  </a:lnTo>
                  <a:lnTo>
                    <a:pt x="1350" y="728"/>
                  </a:lnTo>
                  <a:lnTo>
                    <a:pt x="1348" y="728"/>
                  </a:lnTo>
                  <a:lnTo>
                    <a:pt x="1348" y="730"/>
                  </a:lnTo>
                  <a:lnTo>
                    <a:pt x="1347" y="730"/>
                  </a:lnTo>
                  <a:lnTo>
                    <a:pt x="1347" y="731"/>
                  </a:lnTo>
                  <a:lnTo>
                    <a:pt x="1345" y="731"/>
                  </a:lnTo>
                  <a:lnTo>
                    <a:pt x="1343" y="731"/>
                  </a:lnTo>
                  <a:lnTo>
                    <a:pt x="1343" y="733"/>
                  </a:lnTo>
                  <a:lnTo>
                    <a:pt x="1342" y="733"/>
                  </a:lnTo>
                  <a:lnTo>
                    <a:pt x="1340" y="731"/>
                  </a:lnTo>
                  <a:lnTo>
                    <a:pt x="1339" y="731"/>
                  </a:lnTo>
                  <a:lnTo>
                    <a:pt x="1337" y="731"/>
                  </a:lnTo>
                  <a:lnTo>
                    <a:pt x="1337" y="733"/>
                  </a:lnTo>
                  <a:lnTo>
                    <a:pt x="1336" y="733"/>
                  </a:lnTo>
                  <a:lnTo>
                    <a:pt x="1334" y="734"/>
                  </a:lnTo>
                  <a:lnTo>
                    <a:pt x="1333" y="734"/>
                  </a:lnTo>
                  <a:lnTo>
                    <a:pt x="1333" y="733"/>
                  </a:lnTo>
                  <a:lnTo>
                    <a:pt x="1331" y="733"/>
                  </a:lnTo>
                  <a:lnTo>
                    <a:pt x="1328" y="733"/>
                  </a:lnTo>
                  <a:lnTo>
                    <a:pt x="1328" y="731"/>
                  </a:lnTo>
                  <a:lnTo>
                    <a:pt x="1327" y="733"/>
                  </a:lnTo>
                  <a:lnTo>
                    <a:pt x="1325" y="733"/>
                  </a:lnTo>
                  <a:lnTo>
                    <a:pt x="1325" y="731"/>
                  </a:lnTo>
                  <a:lnTo>
                    <a:pt x="1324" y="731"/>
                  </a:lnTo>
                  <a:lnTo>
                    <a:pt x="1321" y="731"/>
                  </a:lnTo>
                  <a:lnTo>
                    <a:pt x="1319" y="731"/>
                  </a:lnTo>
                  <a:lnTo>
                    <a:pt x="1318" y="733"/>
                  </a:lnTo>
                  <a:lnTo>
                    <a:pt x="1318" y="731"/>
                  </a:lnTo>
                  <a:lnTo>
                    <a:pt x="1316" y="731"/>
                  </a:lnTo>
                  <a:lnTo>
                    <a:pt x="1315" y="731"/>
                  </a:lnTo>
                  <a:lnTo>
                    <a:pt x="1313" y="731"/>
                  </a:lnTo>
                  <a:lnTo>
                    <a:pt x="1313" y="730"/>
                  </a:lnTo>
                  <a:lnTo>
                    <a:pt x="1312" y="731"/>
                  </a:lnTo>
                  <a:lnTo>
                    <a:pt x="1312" y="730"/>
                  </a:lnTo>
                  <a:lnTo>
                    <a:pt x="1310" y="730"/>
                  </a:lnTo>
                  <a:lnTo>
                    <a:pt x="1309" y="731"/>
                  </a:lnTo>
                  <a:lnTo>
                    <a:pt x="1307" y="731"/>
                  </a:lnTo>
                  <a:lnTo>
                    <a:pt x="1306" y="730"/>
                  </a:lnTo>
                  <a:lnTo>
                    <a:pt x="1307" y="728"/>
                  </a:lnTo>
                  <a:lnTo>
                    <a:pt x="1306" y="728"/>
                  </a:lnTo>
                  <a:lnTo>
                    <a:pt x="1306" y="730"/>
                  </a:lnTo>
                  <a:lnTo>
                    <a:pt x="1304" y="730"/>
                  </a:lnTo>
                  <a:lnTo>
                    <a:pt x="1304" y="731"/>
                  </a:lnTo>
                  <a:lnTo>
                    <a:pt x="1303" y="731"/>
                  </a:lnTo>
                  <a:lnTo>
                    <a:pt x="1301" y="731"/>
                  </a:lnTo>
                  <a:lnTo>
                    <a:pt x="1300" y="731"/>
                  </a:lnTo>
                  <a:lnTo>
                    <a:pt x="1298" y="733"/>
                  </a:lnTo>
                  <a:lnTo>
                    <a:pt x="1297" y="733"/>
                  </a:lnTo>
                  <a:lnTo>
                    <a:pt x="1294" y="733"/>
                  </a:lnTo>
                  <a:lnTo>
                    <a:pt x="1292" y="733"/>
                  </a:lnTo>
                  <a:lnTo>
                    <a:pt x="1290" y="733"/>
                  </a:lnTo>
                  <a:lnTo>
                    <a:pt x="1289" y="733"/>
                  </a:lnTo>
                  <a:lnTo>
                    <a:pt x="1287" y="733"/>
                  </a:lnTo>
                  <a:lnTo>
                    <a:pt x="1287" y="731"/>
                  </a:lnTo>
                  <a:lnTo>
                    <a:pt x="1287" y="730"/>
                  </a:lnTo>
                  <a:lnTo>
                    <a:pt x="1289" y="728"/>
                  </a:lnTo>
                  <a:lnTo>
                    <a:pt x="1287" y="728"/>
                  </a:lnTo>
                  <a:lnTo>
                    <a:pt x="1287" y="727"/>
                  </a:lnTo>
                  <a:lnTo>
                    <a:pt x="1287" y="725"/>
                  </a:lnTo>
                  <a:lnTo>
                    <a:pt x="1289" y="725"/>
                  </a:lnTo>
                  <a:lnTo>
                    <a:pt x="1289" y="724"/>
                  </a:lnTo>
                  <a:lnTo>
                    <a:pt x="1290" y="722"/>
                  </a:lnTo>
                  <a:lnTo>
                    <a:pt x="1292" y="722"/>
                  </a:lnTo>
                  <a:lnTo>
                    <a:pt x="1297" y="721"/>
                  </a:lnTo>
                  <a:lnTo>
                    <a:pt x="1297" y="719"/>
                  </a:lnTo>
                  <a:lnTo>
                    <a:pt x="1298" y="718"/>
                  </a:lnTo>
                  <a:lnTo>
                    <a:pt x="1300" y="718"/>
                  </a:lnTo>
                  <a:lnTo>
                    <a:pt x="1301" y="718"/>
                  </a:lnTo>
                  <a:lnTo>
                    <a:pt x="1301" y="716"/>
                  </a:lnTo>
                  <a:lnTo>
                    <a:pt x="1303" y="716"/>
                  </a:lnTo>
                  <a:lnTo>
                    <a:pt x="1304" y="715"/>
                  </a:lnTo>
                  <a:lnTo>
                    <a:pt x="1306" y="713"/>
                  </a:lnTo>
                  <a:lnTo>
                    <a:pt x="1307" y="713"/>
                  </a:lnTo>
                  <a:lnTo>
                    <a:pt x="1309" y="713"/>
                  </a:lnTo>
                  <a:lnTo>
                    <a:pt x="1309" y="712"/>
                  </a:lnTo>
                  <a:lnTo>
                    <a:pt x="1307" y="712"/>
                  </a:lnTo>
                  <a:lnTo>
                    <a:pt x="1307" y="710"/>
                  </a:lnTo>
                  <a:lnTo>
                    <a:pt x="1304" y="710"/>
                  </a:lnTo>
                  <a:lnTo>
                    <a:pt x="1306" y="709"/>
                  </a:lnTo>
                  <a:lnTo>
                    <a:pt x="1306" y="707"/>
                  </a:lnTo>
                  <a:lnTo>
                    <a:pt x="1307" y="705"/>
                  </a:lnTo>
                  <a:lnTo>
                    <a:pt x="1309" y="704"/>
                  </a:lnTo>
                  <a:lnTo>
                    <a:pt x="1310" y="702"/>
                  </a:lnTo>
                  <a:lnTo>
                    <a:pt x="1310" y="701"/>
                  </a:lnTo>
                  <a:lnTo>
                    <a:pt x="1312" y="699"/>
                  </a:lnTo>
                  <a:lnTo>
                    <a:pt x="1313" y="699"/>
                  </a:lnTo>
                  <a:lnTo>
                    <a:pt x="1313" y="698"/>
                  </a:lnTo>
                  <a:lnTo>
                    <a:pt x="1313" y="696"/>
                  </a:lnTo>
                  <a:lnTo>
                    <a:pt x="1315" y="696"/>
                  </a:lnTo>
                  <a:lnTo>
                    <a:pt x="1315" y="698"/>
                  </a:lnTo>
                  <a:lnTo>
                    <a:pt x="1316" y="698"/>
                  </a:lnTo>
                  <a:lnTo>
                    <a:pt x="1318" y="698"/>
                  </a:lnTo>
                  <a:lnTo>
                    <a:pt x="1319" y="698"/>
                  </a:lnTo>
                  <a:lnTo>
                    <a:pt x="1319" y="696"/>
                  </a:lnTo>
                  <a:lnTo>
                    <a:pt x="1321" y="696"/>
                  </a:lnTo>
                  <a:lnTo>
                    <a:pt x="1321" y="695"/>
                  </a:lnTo>
                  <a:lnTo>
                    <a:pt x="1319" y="695"/>
                  </a:lnTo>
                  <a:lnTo>
                    <a:pt x="1319" y="693"/>
                  </a:lnTo>
                  <a:lnTo>
                    <a:pt x="1319" y="690"/>
                  </a:lnTo>
                  <a:lnTo>
                    <a:pt x="1321" y="689"/>
                  </a:lnTo>
                  <a:lnTo>
                    <a:pt x="1324" y="689"/>
                  </a:lnTo>
                  <a:lnTo>
                    <a:pt x="1324" y="687"/>
                  </a:lnTo>
                  <a:lnTo>
                    <a:pt x="1325" y="687"/>
                  </a:lnTo>
                  <a:lnTo>
                    <a:pt x="1327" y="687"/>
                  </a:lnTo>
                  <a:lnTo>
                    <a:pt x="1328" y="687"/>
                  </a:lnTo>
                  <a:lnTo>
                    <a:pt x="1327" y="689"/>
                  </a:lnTo>
                  <a:lnTo>
                    <a:pt x="1328" y="690"/>
                  </a:lnTo>
                  <a:lnTo>
                    <a:pt x="1328" y="689"/>
                  </a:lnTo>
                  <a:lnTo>
                    <a:pt x="1328" y="687"/>
                  </a:lnTo>
                  <a:lnTo>
                    <a:pt x="1330" y="689"/>
                  </a:lnTo>
                  <a:lnTo>
                    <a:pt x="1331" y="689"/>
                  </a:lnTo>
                  <a:lnTo>
                    <a:pt x="1330" y="687"/>
                  </a:lnTo>
                  <a:lnTo>
                    <a:pt x="1328" y="687"/>
                  </a:lnTo>
                  <a:lnTo>
                    <a:pt x="1328" y="686"/>
                  </a:lnTo>
                  <a:lnTo>
                    <a:pt x="1328" y="684"/>
                  </a:lnTo>
                  <a:lnTo>
                    <a:pt x="1328" y="683"/>
                  </a:lnTo>
                  <a:lnTo>
                    <a:pt x="1330" y="683"/>
                  </a:lnTo>
                  <a:lnTo>
                    <a:pt x="1330" y="680"/>
                  </a:lnTo>
                  <a:lnTo>
                    <a:pt x="1331" y="680"/>
                  </a:lnTo>
                  <a:lnTo>
                    <a:pt x="1331" y="678"/>
                  </a:lnTo>
                  <a:lnTo>
                    <a:pt x="1333" y="677"/>
                  </a:lnTo>
                  <a:lnTo>
                    <a:pt x="1334" y="675"/>
                  </a:lnTo>
                  <a:lnTo>
                    <a:pt x="1336" y="674"/>
                  </a:lnTo>
                  <a:lnTo>
                    <a:pt x="1336" y="672"/>
                  </a:lnTo>
                  <a:lnTo>
                    <a:pt x="1337" y="671"/>
                  </a:lnTo>
                  <a:lnTo>
                    <a:pt x="1339" y="671"/>
                  </a:lnTo>
                  <a:lnTo>
                    <a:pt x="1339" y="669"/>
                  </a:lnTo>
                  <a:lnTo>
                    <a:pt x="1340" y="668"/>
                  </a:lnTo>
                  <a:lnTo>
                    <a:pt x="1340" y="666"/>
                  </a:lnTo>
                  <a:lnTo>
                    <a:pt x="1342" y="666"/>
                  </a:lnTo>
                  <a:lnTo>
                    <a:pt x="1342" y="665"/>
                  </a:lnTo>
                  <a:lnTo>
                    <a:pt x="1343" y="665"/>
                  </a:lnTo>
                  <a:lnTo>
                    <a:pt x="1343" y="663"/>
                  </a:lnTo>
                  <a:lnTo>
                    <a:pt x="1345" y="663"/>
                  </a:lnTo>
                  <a:lnTo>
                    <a:pt x="1345" y="662"/>
                  </a:lnTo>
                  <a:lnTo>
                    <a:pt x="1347" y="662"/>
                  </a:lnTo>
                  <a:lnTo>
                    <a:pt x="1347" y="660"/>
                  </a:lnTo>
                  <a:lnTo>
                    <a:pt x="1348" y="662"/>
                  </a:lnTo>
                  <a:lnTo>
                    <a:pt x="1350" y="660"/>
                  </a:lnTo>
                  <a:lnTo>
                    <a:pt x="1348" y="660"/>
                  </a:lnTo>
                  <a:lnTo>
                    <a:pt x="1347" y="660"/>
                  </a:lnTo>
                  <a:lnTo>
                    <a:pt x="1347" y="659"/>
                  </a:lnTo>
                  <a:lnTo>
                    <a:pt x="1348" y="659"/>
                  </a:lnTo>
                  <a:lnTo>
                    <a:pt x="1350" y="659"/>
                  </a:lnTo>
                  <a:lnTo>
                    <a:pt x="1350" y="657"/>
                  </a:lnTo>
                  <a:lnTo>
                    <a:pt x="1351" y="657"/>
                  </a:lnTo>
                  <a:lnTo>
                    <a:pt x="1353" y="657"/>
                  </a:lnTo>
                  <a:lnTo>
                    <a:pt x="1353" y="656"/>
                  </a:lnTo>
                  <a:lnTo>
                    <a:pt x="1354" y="656"/>
                  </a:lnTo>
                  <a:lnTo>
                    <a:pt x="1356" y="654"/>
                  </a:lnTo>
                  <a:lnTo>
                    <a:pt x="1356" y="652"/>
                  </a:lnTo>
                  <a:lnTo>
                    <a:pt x="1357" y="651"/>
                  </a:lnTo>
                  <a:lnTo>
                    <a:pt x="1359" y="649"/>
                  </a:lnTo>
                  <a:lnTo>
                    <a:pt x="1360" y="649"/>
                  </a:lnTo>
                  <a:lnTo>
                    <a:pt x="1360" y="648"/>
                  </a:lnTo>
                  <a:lnTo>
                    <a:pt x="1360" y="646"/>
                  </a:lnTo>
                  <a:lnTo>
                    <a:pt x="1362" y="648"/>
                  </a:lnTo>
                  <a:lnTo>
                    <a:pt x="1362" y="646"/>
                  </a:lnTo>
                  <a:lnTo>
                    <a:pt x="1362" y="645"/>
                  </a:lnTo>
                  <a:lnTo>
                    <a:pt x="1363" y="645"/>
                  </a:lnTo>
                  <a:lnTo>
                    <a:pt x="1365" y="643"/>
                  </a:lnTo>
                  <a:lnTo>
                    <a:pt x="1368" y="642"/>
                  </a:lnTo>
                  <a:lnTo>
                    <a:pt x="1369" y="642"/>
                  </a:lnTo>
                  <a:lnTo>
                    <a:pt x="1371" y="642"/>
                  </a:lnTo>
                  <a:lnTo>
                    <a:pt x="1372" y="640"/>
                  </a:lnTo>
                  <a:lnTo>
                    <a:pt x="1374" y="640"/>
                  </a:lnTo>
                  <a:lnTo>
                    <a:pt x="1375" y="640"/>
                  </a:lnTo>
                  <a:lnTo>
                    <a:pt x="1377" y="639"/>
                  </a:lnTo>
                  <a:lnTo>
                    <a:pt x="1378" y="639"/>
                  </a:lnTo>
                  <a:lnTo>
                    <a:pt x="1380" y="637"/>
                  </a:lnTo>
                  <a:lnTo>
                    <a:pt x="1381" y="637"/>
                  </a:lnTo>
                  <a:lnTo>
                    <a:pt x="1380" y="639"/>
                  </a:lnTo>
                  <a:lnTo>
                    <a:pt x="1380" y="640"/>
                  </a:lnTo>
                  <a:lnTo>
                    <a:pt x="1381" y="640"/>
                  </a:lnTo>
                  <a:lnTo>
                    <a:pt x="1383" y="640"/>
                  </a:lnTo>
                  <a:lnTo>
                    <a:pt x="1383" y="639"/>
                  </a:lnTo>
                  <a:lnTo>
                    <a:pt x="1384" y="639"/>
                  </a:lnTo>
                  <a:lnTo>
                    <a:pt x="1386" y="639"/>
                  </a:lnTo>
                  <a:lnTo>
                    <a:pt x="1387" y="637"/>
                  </a:lnTo>
                  <a:lnTo>
                    <a:pt x="1387" y="639"/>
                  </a:lnTo>
                  <a:lnTo>
                    <a:pt x="1387" y="640"/>
                  </a:lnTo>
                  <a:lnTo>
                    <a:pt x="1387" y="642"/>
                  </a:lnTo>
                  <a:lnTo>
                    <a:pt x="1386" y="642"/>
                  </a:lnTo>
                  <a:lnTo>
                    <a:pt x="1386" y="643"/>
                  </a:lnTo>
                  <a:lnTo>
                    <a:pt x="1384" y="643"/>
                  </a:lnTo>
                  <a:lnTo>
                    <a:pt x="1383" y="643"/>
                  </a:lnTo>
                  <a:lnTo>
                    <a:pt x="1383" y="645"/>
                  </a:lnTo>
                  <a:lnTo>
                    <a:pt x="1381" y="645"/>
                  </a:lnTo>
                  <a:lnTo>
                    <a:pt x="1380" y="643"/>
                  </a:lnTo>
                  <a:lnTo>
                    <a:pt x="1378" y="643"/>
                  </a:lnTo>
                  <a:lnTo>
                    <a:pt x="1377" y="643"/>
                  </a:lnTo>
                  <a:lnTo>
                    <a:pt x="1375" y="643"/>
                  </a:lnTo>
                  <a:lnTo>
                    <a:pt x="1374" y="645"/>
                  </a:lnTo>
                  <a:lnTo>
                    <a:pt x="1375" y="645"/>
                  </a:lnTo>
                  <a:lnTo>
                    <a:pt x="1375" y="646"/>
                  </a:lnTo>
                  <a:lnTo>
                    <a:pt x="1375" y="648"/>
                  </a:lnTo>
                  <a:lnTo>
                    <a:pt x="1377" y="648"/>
                  </a:lnTo>
                  <a:lnTo>
                    <a:pt x="1377" y="646"/>
                  </a:lnTo>
                  <a:lnTo>
                    <a:pt x="1378" y="646"/>
                  </a:lnTo>
                  <a:lnTo>
                    <a:pt x="1380" y="646"/>
                  </a:lnTo>
                  <a:lnTo>
                    <a:pt x="1380" y="648"/>
                  </a:lnTo>
                  <a:lnTo>
                    <a:pt x="1380" y="649"/>
                  </a:lnTo>
                  <a:lnTo>
                    <a:pt x="1378" y="649"/>
                  </a:lnTo>
                  <a:lnTo>
                    <a:pt x="1378" y="651"/>
                  </a:lnTo>
                  <a:lnTo>
                    <a:pt x="1377" y="652"/>
                  </a:lnTo>
                  <a:lnTo>
                    <a:pt x="1377" y="654"/>
                  </a:lnTo>
                  <a:lnTo>
                    <a:pt x="1375" y="654"/>
                  </a:lnTo>
                  <a:lnTo>
                    <a:pt x="1374" y="654"/>
                  </a:lnTo>
                  <a:lnTo>
                    <a:pt x="1374" y="656"/>
                  </a:lnTo>
                  <a:lnTo>
                    <a:pt x="1372" y="656"/>
                  </a:lnTo>
                  <a:lnTo>
                    <a:pt x="1372" y="657"/>
                  </a:lnTo>
                  <a:lnTo>
                    <a:pt x="1371" y="657"/>
                  </a:lnTo>
                  <a:lnTo>
                    <a:pt x="1369" y="657"/>
                  </a:lnTo>
                  <a:lnTo>
                    <a:pt x="1369" y="659"/>
                  </a:lnTo>
                  <a:lnTo>
                    <a:pt x="1369" y="660"/>
                  </a:lnTo>
                  <a:lnTo>
                    <a:pt x="1368" y="660"/>
                  </a:lnTo>
                  <a:lnTo>
                    <a:pt x="1368" y="662"/>
                  </a:lnTo>
                  <a:lnTo>
                    <a:pt x="1366" y="662"/>
                  </a:lnTo>
                  <a:lnTo>
                    <a:pt x="1366" y="663"/>
                  </a:lnTo>
                  <a:lnTo>
                    <a:pt x="1365" y="663"/>
                  </a:lnTo>
                  <a:lnTo>
                    <a:pt x="1363" y="665"/>
                  </a:lnTo>
                  <a:lnTo>
                    <a:pt x="1362" y="666"/>
                  </a:lnTo>
                  <a:lnTo>
                    <a:pt x="1360" y="668"/>
                  </a:lnTo>
                  <a:lnTo>
                    <a:pt x="1360" y="669"/>
                  </a:lnTo>
                  <a:lnTo>
                    <a:pt x="1359" y="669"/>
                  </a:lnTo>
                  <a:lnTo>
                    <a:pt x="1359" y="671"/>
                  </a:lnTo>
                  <a:lnTo>
                    <a:pt x="1356" y="672"/>
                  </a:lnTo>
                  <a:lnTo>
                    <a:pt x="1354" y="674"/>
                  </a:lnTo>
                  <a:lnTo>
                    <a:pt x="1353" y="674"/>
                  </a:lnTo>
                  <a:lnTo>
                    <a:pt x="1351" y="677"/>
                  </a:lnTo>
                  <a:lnTo>
                    <a:pt x="1353" y="677"/>
                  </a:lnTo>
                  <a:lnTo>
                    <a:pt x="1351" y="678"/>
                  </a:lnTo>
                  <a:lnTo>
                    <a:pt x="1351" y="680"/>
                  </a:lnTo>
                  <a:lnTo>
                    <a:pt x="1350" y="680"/>
                  </a:lnTo>
                  <a:lnTo>
                    <a:pt x="1348" y="680"/>
                  </a:lnTo>
                  <a:lnTo>
                    <a:pt x="1348" y="683"/>
                  </a:lnTo>
                  <a:lnTo>
                    <a:pt x="1350" y="683"/>
                  </a:lnTo>
                  <a:lnTo>
                    <a:pt x="1350" y="684"/>
                  </a:lnTo>
                  <a:lnTo>
                    <a:pt x="1348" y="686"/>
                  </a:lnTo>
                  <a:lnTo>
                    <a:pt x="1350" y="686"/>
                  </a:lnTo>
                  <a:lnTo>
                    <a:pt x="1350" y="684"/>
                  </a:lnTo>
                  <a:lnTo>
                    <a:pt x="1351" y="684"/>
                  </a:lnTo>
                  <a:lnTo>
                    <a:pt x="1354" y="680"/>
                  </a:lnTo>
                  <a:lnTo>
                    <a:pt x="1354" y="678"/>
                  </a:lnTo>
                  <a:lnTo>
                    <a:pt x="1356" y="678"/>
                  </a:lnTo>
                  <a:lnTo>
                    <a:pt x="1357" y="677"/>
                  </a:lnTo>
                  <a:lnTo>
                    <a:pt x="1359" y="677"/>
                  </a:lnTo>
                  <a:lnTo>
                    <a:pt x="1360" y="675"/>
                  </a:lnTo>
                  <a:lnTo>
                    <a:pt x="1360" y="674"/>
                  </a:lnTo>
                  <a:lnTo>
                    <a:pt x="1362" y="674"/>
                  </a:lnTo>
                  <a:lnTo>
                    <a:pt x="1363" y="672"/>
                  </a:lnTo>
                  <a:lnTo>
                    <a:pt x="1365" y="672"/>
                  </a:lnTo>
                  <a:lnTo>
                    <a:pt x="1366" y="672"/>
                  </a:lnTo>
                  <a:lnTo>
                    <a:pt x="1366" y="674"/>
                  </a:lnTo>
                  <a:lnTo>
                    <a:pt x="1365" y="674"/>
                  </a:lnTo>
                  <a:lnTo>
                    <a:pt x="1363" y="675"/>
                  </a:lnTo>
                  <a:lnTo>
                    <a:pt x="1362" y="677"/>
                  </a:lnTo>
                  <a:lnTo>
                    <a:pt x="1363" y="677"/>
                  </a:lnTo>
                  <a:lnTo>
                    <a:pt x="1365" y="675"/>
                  </a:lnTo>
                  <a:lnTo>
                    <a:pt x="1366" y="674"/>
                  </a:lnTo>
                  <a:lnTo>
                    <a:pt x="1368" y="674"/>
                  </a:lnTo>
                  <a:lnTo>
                    <a:pt x="1369" y="675"/>
                  </a:lnTo>
                  <a:lnTo>
                    <a:pt x="1369" y="677"/>
                  </a:lnTo>
                  <a:lnTo>
                    <a:pt x="1371" y="677"/>
                  </a:lnTo>
                  <a:lnTo>
                    <a:pt x="1372" y="677"/>
                  </a:lnTo>
                  <a:lnTo>
                    <a:pt x="1372" y="675"/>
                  </a:lnTo>
                  <a:lnTo>
                    <a:pt x="1374" y="675"/>
                  </a:lnTo>
                  <a:lnTo>
                    <a:pt x="1375" y="675"/>
                  </a:lnTo>
                  <a:lnTo>
                    <a:pt x="1375" y="677"/>
                  </a:lnTo>
                  <a:lnTo>
                    <a:pt x="1374" y="677"/>
                  </a:lnTo>
                  <a:lnTo>
                    <a:pt x="1372" y="678"/>
                  </a:lnTo>
                  <a:lnTo>
                    <a:pt x="1371" y="678"/>
                  </a:lnTo>
                  <a:lnTo>
                    <a:pt x="1371" y="680"/>
                  </a:lnTo>
                  <a:lnTo>
                    <a:pt x="1368" y="680"/>
                  </a:lnTo>
                  <a:lnTo>
                    <a:pt x="1365" y="683"/>
                  </a:lnTo>
                  <a:lnTo>
                    <a:pt x="1363" y="683"/>
                  </a:lnTo>
                  <a:lnTo>
                    <a:pt x="1363" y="684"/>
                  </a:lnTo>
                  <a:lnTo>
                    <a:pt x="1365" y="683"/>
                  </a:lnTo>
                  <a:lnTo>
                    <a:pt x="1366" y="683"/>
                  </a:lnTo>
                  <a:lnTo>
                    <a:pt x="1365" y="684"/>
                  </a:lnTo>
                  <a:lnTo>
                    <a:pt x="1366" y="684"/>
                  </a:lnTo>
                  <a:lnTo>
                    <a:pt x="1365" y="686"/>
                  </a:lnTo>
                  <a:lnTo>
                    <a:pt x="1366" y="686"/>
                  </a:lnTo>
                  <a:lnTo>
                    <a:pt x="1365" y="687"/>
                  </a:lnTo>
                  <a:lnTo>
                    <a:pt x="1366" y="687"/>
                  </a:lnTo>
                  <a:lnTo>
                    <a:pt x="1366" y="689"/>
                  </a:lnTo>
                  <a:lnTo>
                    <a:pt x="1368" y="689"/>
                  </a:lnTo>
                  <a:lnTo>
                    <a:pt x="1368" y="690"/>
                  </a:lnTo>
                  <a:lnTo>
                    <a:pt x="1369" y="690"/>
                  </a:lnTo>
                  <a:lnTo>
                    <a:pt x="1369" y="692"/>
                  </a:lnTo>
                  <a:lnTo>
                    <a:pt x="1371" y="690"/>
                  </a:lnTo>
                  <a:lnTo>
                    <a:pt x="1369" y="690"/>
                  </a:lnTo>
                  <a:lnTo>
                    <a:pt x="1371" y="689"/>
                  </a:lnTo>
                  <a:lnTo>
                    <a:pt x="1372" y="689"/>
                  </a:lnTo>
                  <a:lnTo>
                    <a:pt x="1374" y="687"/>
                  </a:lnTo>
                  <a:lnTo>
                    <a:pt x="1374" y="689"/>
                  </a:lnTo>
                  <a:lnTo>
                    <a:pt x="1372" y="690"/>
                  </a:lnTo>
                  <a:lnTo>
                    <a:pt x="1374" y="692"/>
                  </a:lnTo>
                  <a:lnTo>
                    <a:pt x="1375" y="692"/>
                  </a:lnTo>
                  <a:lnTo>
                    <a:pt x="1375" y="693"/>
                  </a:lnTo>
                  <a:lnTo>
                    <a:pt x="1374" y="693"/>
                  </a:lnTo>
                  <a:lnTo>
                    <a:pt x="1374" y="695"/>
                  </a:lnTo>
                  <a:lnTo>
                    <a:pt x="1372" y="695"/>
                  </a:lnTo>
                  <a:lnTo>
                    <a:pt x="1372" y="696"/>
                  </a:lnTo>
                  <a:lnTo>
                    <a:pt x="1372" y="698"/>
                  </a:lnTo>
                  <a:lnTo>
                    <a:pt x="1374" y="698"/>
                  </a:lnTo>
                  <a:lnTo>
                    <a:pt x="1374" y="696"/>
                  </a:lnTo>
                  <a:lnTo>
                    <a:pt x="1374" y="695"/>
                  </a:lnTo>
                  <a:lnTo>
                    <a:pt x="1375" y="695"/>
                  </a:lnTo>
                  <a:lnTo>
                    <a:pt x="1375" y="693"/>
                  </a:lnTo>
                  <a:lnTo>
                    <a:pt x="1378" y="693"/>
                  </a:lnTo>
                  <a:lnTo>
                    <a:pt x="1378" y="692"/>
                  </a:lnTo>
                  <a:lnTo>
                    <a:pt x="1380" y="692"/>
                  </a:lnTo>
                  <a:lnTo>
                    <a:pt x="1380" y="693"/>
                  </a:lnTo>
                  <a:lnTo>
                    <a:pt x="1381" y="693"/>
                  </a:lnTo>
                  <a:lnTo>
                    <a:pt x="1383" y="692"/>
                  </a:lnTo>
                  <a:lnTo>
                    <a:pt x="1383" y="693"/>
                  </a:lnTo>
                  <a:lnTo>
                    <a:pt x="1384" y="693"/>
                  </a:lnTo>
                  <a:lnTo>
                    <a:pt x="1384" y="692"/>
                  </a:lnTo>
                  <a:lnTo>
                    <a:pt x="1386" y="692"/>
                  </a:lnTo>
                  <a:lnTo>
                    <a:pt x="1386" y="690"/>
                  </a:lnTo>
                  <a:lnTo>
                    <a:pt x="1387" y="690"/>
                  </a:lnTo>
                  <a:lnTo>
                    <a:pt x="1387" y="689"/>
                  </a:lnTo>
                  <a:lnTo>
                    <a:pt x="1389" y="689"/>
                  </a:lnTo>
                  <a:lnTo>
                    <a:pt x="1389" y="687"/>
                  </a:lnTo>
                  <a:lnTo>
                    <a:pt x="1390" y="687"/>
                  </a:lnTo>
                  <a:lnTo>
                    <a:pt x="1390" y="689"/>
                  </a:lnTo>
                  <a:lnTo>
                    <a:pt x="1390" y="690"/>
                  </a:lnTo>
                  <a:lnTo>
                    <a:pt x="1389" y="692"/>
                  </a:lnTo>
                  <a:lnTo>
                    <a:pt x="1390" y="692"/>
                  </a:lnTo>
                  <a:lnTo>
                    <a:pt x="1390" y="690"/>
                  </a:lnTo>
                  <a:lnTo>
                    <a:pt x="1392" y="690"/>
                  </a:lnTo>
                  <a:lnTo>
                    <a:pt x="1393" y="690"/>
                  </a:lnTo>
                  <a:lnTo>
                    <a:pt x="1395" y="690"/>
                  </a:lnTo>
                  <a:lnTo>
                    <a:pt x="1396" y="690"/>
                  </a:lnTo>
                  <a:lnTo>
                    <a:pt x="1396" y="689"/>
                  </a:lnTo>
                  <a:lnTo>
                    <a:pt x="1398" y="689"/>
                  </a:lnTo>
                  <a:lnTo>
                    <a:pt x="1398" y="690"/>
                  </a:lnTo>
                  <a:lnTo>
                    <a:pt x="1400" y="689"/>
                  </a:lnTo>
                  <a:lnTo>
                    <a:pt x="1401" y="689"/>
                  </a:lnTo>
                  <a:lnTo>
                    <a:pt x="1401" y="690"/>
                  </a:lnTo>
                  <a:lnTo>
                    <a:pt x="1403" y="690"/>
                  </a:lnTo>
                  <a:lnTo>
                    <a:pt x="1404" y="690"/>
                  </a:lnTo>
                  <a:lnTo>
                    <a:pt x="1404" y="692"/>
                  </a:lnTo>
                  <a:lnTo>
                    <a:pt x="1406" y="692"/>
                  </a:lnTo>
                  <a:lnTo>
                    <a:pt x="1406" y="693"/>
                  </a:lnTo>
                  <a:lnTo>
                    <a:pt x="1407" y="693"/>
                  </a:lnTo>
                  <a:lnTo>
                    <a:pt x="1407" y="695"/>
                  </a:lnTo>
                  <a:lnTo>
                    <a:pt x="1406" y="695"/>
                  </a:lnTo>
                  <a:lnTo>
                    <a:pt x="1406" y="696"/>
                  </a:lnTo>
                  <a:lnTo>
                    <a:pt x="1404" y="696"/>
                  </a:lnTo>
                  <a:lnTo>
                    <a:pt x="1404" y="698"/>
                  </a:lnTo>
                  <a:lnTo>
                    <a:pt x="1400" y="699"/>
                  </a:lnTo>
                  <a:lnTo>
                    <a:pt x="1398" y="699"/>
                  </a:lnTo>
                  <a:lnTo>
                    <a:pt x="1398" y="701"/>
                  </a:lnTo>
                  <a:lnTo>
                    <a:pt x="1398" y="702"/>
                  </a:lnTo>
                  <a:lnTo>
                    <a:pt x="1396" y="701"/>
                  </a:lnTo>
                  <a:lnTo>
                    <a:pt x="1396" y="702"/>
                  </a:lnTo>
                  <a:lnTo>
                    <a:pt x="1395" y="702"/>
                  </a:lnTo>
                  <a:lnTo>
                    <a:pt x="1395" y="704"/>
                  </a:lnTo>
                  <a:lnTo>
                    <a:pt x="1393" y="704"/>
                  </a:lnTo>
                  <a:lnTo>
                    <a:pt x="1392" y="704"/>
                  </a:lnTo>
                  <a:lnTo>
                    <a:pt x="1390" y="705"/>
                  </a:lnTo>
                  <a:lnTo>
                    <a:pt x="1392" y="705"/>
                  </a:lnTo>
                  <a:lnTo>
                    <a:pt x="1395" y="704"/>
                  </a:lnTo>
                  <a:lnTo>
                    <a:pt x="1396" y="704"/>
                  </a:lnTo>
                  <a:lnTo>
                    <a:pt x="1396" y="705"/>
                  </a:lnTo>
                  <a:lnTo>
                    <a:pt x="1395" y="705"/>
                  </a:lnTo>
                  <a:lnTo>
                    <a:pt x="1395" y="707"/>
                  </a:lnTo>
                  <a:lnTo>
                    <a:pt x="1395" y="709"/>
                  </a:lnTo>
                  <a:lnTo>
                    <a:pt x="1395" y="710"/>
                  </a:lnTo>
                  <a:lnTo>
                    <a:pt x="1396" y="710"/>
                  </a:lnTo>
                  <a:lnTo>
                    <a:pt x="1398" y="710"/>
                  </a:lnTo>
                  <a:lnTo>
                    <a:pt x="1400" y="710"/>
                  </a:lnTo>
                  <a:lnTo>
                    <a:pt x="1400" y="712"/>
                  </a:lnTo>
                  <a:lnTo>
                    <a:pt x="1398" y="713"/>
                  </a:lnTo>
                  <a:lnTo>
                    <a:pt x="1400" y="713"/>
                  </a:lnTo>
                  <a:lnTo>
                    <a:pt x="1401" y="713"/>
                  </a:lnTo>
                  <a:lnTo>
                    <a:pt x="1401" y="712"/>
                  </a:lnTo>
                  <a:lnTo>
                    <a:pt x="1403" y="712"/>
                  </a:lnTo>
                  <a:lnTo>
                    <a:pt x="1403" y="710"/>
                  </a:lnTo>
                  <a:lnTo>
                    <a:pt x="1403" y="709"/>
                  </a:lnTo>
                  <a:lnTo>
                    <a:pt x="1404" y="709"/>
                  </a:lnTo>
                  <a:lnTo>
                    <a:pt x="1406" y="709"/>
                  </a:lnTo>
                  <a:lnTo>
                    <a:pt x="1406" y="710"/>
                  </a:lnTo>
                  <a:lnTo>
                    <a:pt x="1407" y="710"/>
                  </a:lnTo>
                  <a:lnTo>
                    <a:pt x="1409" y="709"/>
                  </a:lnTo>
                  <a:lnTo>
                    <a:pt x="1410" y="709"/>
                  </a:lnTo>
                  <a:close/>
                  <a:moveTo>
                    <a:pt x="1369" y="656"/>
                  </a:moveTo>
                  <a:lnTo>
                    <a:pt x="1371" y="656"/>
                  </a:lnTo>
                  <a:lnTo>
                    <a:pt x="1371" y="654"/>
                  </a:lnTo>
                  <a:lnTo>
                    <a:pt x="1369" y="654"/>
                  </a:lnTo>
                  <a:lnTo>
                    <a:pt x="1369" y="656"/>
                  </a:lnTo>
                  <a:close/>
                  <a:moveTo>
                    <a:pt x="1312" y="710"/>
                  </a:moveTo>
                  <a:lnTo>
                    <a:pt x="1310" y="710"/>
                  </a:lnTo>
                  <a:lnTo>
                    <a:pt x="1310" y="712"/>
                  </a:lnTo>
                  <a:lnTo>
                    <a:pt x="1312" y="712"/>
                  </a:lnTo>
                  <a:lnTo>
                    <a:pt x="1312" y="710"/>
                  </a:lnTo>
                  <a:close/>
                  <a:moveTo>
                    <a:pt x="1324" y="699"/>
                  </a:moveTo>
                  <a:lnTo>
                    <a:pt x="1321" y="699"/>
                  </a:lnTo>
                  <a:lnTo>
                    <a:pt x="1319" y="699"/>
                  </a:lnTo>
                  <a:lnTo>
                    <a:pt x="1324" y="701"/>
                  </a:lnTo>
                  <a:lnTo>
                    <a:pt x="1324" y="699"/>
                  </a:lnTo>
                  <a:close/>
                  <a:moveTo>
                    <a:pt x="1325" y="695"/>
                  </a:moveTo>
                  <a:lnTo>
                    <a:pt x="1324" y="695"/>
                  </a:lnTo>
                  <a:lnTo>
                    <a:pt x="1324" y="696"/>
                  </a:lnTo>
                  <a:lnTo>
                    <a:pt x="1325" y="695"/>
                  </a:lnTo>
                  <a:close/>
                  <a:moveTo>
                    <a:pt x="1357" y="730"/>
                  </a:moveTo>
                  <a:lnTo>
                    <a:pt x="1356" y="730"/>
                  </a:lnTo>
                  <a:lnTo>
                    <a:pt x="1356" y="731"/>
                  </a:lnTo>
                  <a:lnTo>
                    <a:pt x="1357" y="730"/>
                  </a:lnTo>
                  <a:close/>
                  <a:moveTo>
                    <a:pt x="1357" y="724"/>
                  </a:moveTo>
                  <a:lnTo>
                    <a:pt x="1356" y="724"/>
                  </a:lnTo>
                  <a:lnTo>
                    <a:pt x="1356" y="725"/>
                  </a:lnTo>
                  <a:lnTo>
                    <a:pt x="1354" y="727"/>
                  </a:lnTo>
                  <a:lnTo>
                    <a:pt x="1356" y="727"/>
                  </a:lnTo>
                  <a:lnTo>
                    <a:pt x="1356" y="725"/>
                  </a:lnTo>
                  <a:lnTo>
                    <a:pt x="1357" y="725"/>
                  </a:lnTo>
                  <a:lnTo>
                    <a:pt x="1357" y="724"/>
                  </a:lnTo>
                  <a:close/>
                  <a:moveTo>
                    <a:pt x="1362" y="686"/>
                  </a:moveTo>
                  <a:lnTo>
                    <a:pt x="1362" y="684"/>
                  </a:lnTo>
                  <a:lnTo>
                    <a:pt x="1360" y="684"/>
                  </a:lnTo>
                  <a:lnTo>
                    <a:pt x="1360" y="686"/>
                  </a:lnTo>
                  <a:lnTo>
                    <a:pt x="1362" y="686"/>
                  </a:lnTo>
                  <a:close/>
                  <a:moveTo>
                    <a:pt x="1363" y="687"/>
                  </a:moveTo>
                  <a:lnTo>
                    <a:pt x="1362" y="687"/>
                  </a:lnTo>
                  <a:lnTo>
                    <a:pt x="1362" y="689"/>
                  </a:lnTo>
                  <a:lnTo>
                    <a:pt x="1363" y="689"/>
                  </a:lnTo>
                  <a:lnTo>
                    <a:pt x="1363" y="687"/>
                  </a:lnTo>
                  <a:close/>
                  <a:moveTo>
                    <a:pt x="1390" y="713"/>
                  </a:moveTo>
                  <a:lnTo>
                    <a:pt x="1389" y="713"/>
                  </a:lnTo>
                  <a:lnTo>
                    <a:pt x="1389" y="715"/>
                  </a:lnTo>
                  <a:lnTo>
                    <a:pt x="1390" y="713"/>
                  </a:lnTo>
                  <a:close/>
                  <a:moveTo>
                    <a:pt x="1393" y="713"/>
                  </a:moveTo>
                  <a:lnTo>
                    <a:pt x="1395" y="712"/>
                  </a:lnTo>
                  <a:lnTo>
                    <a:pt x="1393" y="712"/>
                  </a:lnTo>
                  <a:lnTo>
                    <a:pt x="1393" y="713"/>
                  </a:lnTo>
                  <a:close/>
                  <a:moveTo>
                    <a:pt x="1395" y="722"/>
                  </a:moveTo>
                  <a:lnTo>
                    <a:pt x="1393" y="722"/>
                  </a:lnTo>
                  <a:lnTo>
                    <a:pt x="1393" y="724"/>
                  </a:lnTo>
                  <a:lnTo>
                    <a:pt x="1395" y="722"/>
                  </a:lnTo>
                  <a:close/>
                  <a:moveTo>
                    <a:pt x="1395" y="718"/>
                  </a:moveTo>
                  <a:lnTo>
                    <a:pt x="1393" y="719"/>
                  </a:lnTo>
                  <a:lnTo>
                    <a:pt x="1395" y="719"/>
                  </a:lnTo>
                  <a:lnTo>
                    <a:pt x="1395" y="718"/>
                  </a:lnTo>
                  <a:close/>
                  <a:moveTo>
                    <a:pt x="1396" y="712"/>
                  </a:moveTo>
                  <a:lnTo>
                    <a:pt x="1395" y="713"/>
                  </a:lnTo>
                  <a:lnTo>
                    <a:pt x="1396" y="713"/>
                  </a:lnTo>
                  <a:lnTo>
                    <a:pt x="1396" y="712"/>
                  </a:lnTo>
                  <a:close/>
                  <a:moveTo>
                    <a:pt x="1351" y="736"/>
                  </a:moveTo>
                  <a:lnTo>
                    <a:pt x="1353" y="736"/>
                  </a:lnTo>
                  <a:lnTo>
                    <a:pt x="1353" y="734"/>
                  </a:lnTo>
                  <a:lnTo>
                    <a:pt x="1351" y="736"/>
                  </a:lnTo>
                  <a:close/>
                  <a:moveTo>
                    <a:pt x="1398" y="709"/>
                  </a:moveTo>
                  <a:lnTo>
                    <a:pt x="1400" y="709"/>
                  </a:lnTo>
                  <a:lnTo>
                    <a:pt x="1401" y="707"/>
                  </a:lnTo>
                  <a:lnTo>
                    <a:pt x="1400" y="707"/>
                  </a:lnTo>
                  <a:lnTo>
                    <a:pt x="1398" y="707"/>
                  </a:lnTo>
                  <a:lnTo>
                    <a:pt x="1395" y="709"/>
                  </a:lnTo>
                  <a:lnTo>
                    <a:pt x="1396" y="709"/>
                  </a:lnTo>
                  <a:lnTo>
                    <a:pt x="1398" y="709"/>
                  </a:lnTo>
                  <a:close/>
                  <a:moveTo>
                    <a:pt x="1375" y="689"/>
                  </a:moveTo>
                  <a:lnTo>
                    <a:pt x="1375" y="690"/>
                  </a:lnTo>
                  <a:lnTo>
                    <a:pt x="1375" y="692"/>
                  </a:lnTo>
                  <a:lnTo>
                    <a:pt x="1377" y="690"/>
                  </a:lnTo>
                  <a:lnTo>
                    <a:pt x="1378" y="689"/>
                  </a:lnTo>
                  <a:lnTo>
                    <a:pt x="1378" y="687"/>
                  </a:lnTo>
                  <a:lnTo>
                    <a:pt x="1377" y="687"/>
                  </a:lnTo>
                  <a:lnTo>
                    <a:pt x="1375" y="687"/>
                  </a:lnTo>
                  <a:lnTo>
                    <a:pt x="1374" y="689"/>
                  </a:lnTo>
                  <a:lnTo>
                    <a:pt x="1374" y="690"/>
                  </a:lnTo>
                  <a:lnTo>
                    <a:pt x="1375" y="689"/>
                  </a:lnTo>
                  <a:close/>
                  <a:moveTo>
                    <a:pt x="1393" y="730"/>
                  </a:moveTo>
                  <a:lnTo>
                    <a:pt x="1392" y="731"/>
                  </a:lnTo>
                  <a:lnTo>
                    <a:pt x="1393" y="731"/>
                  </a:lnTo>
                  <a:lnTo>
                    <a:pt x="1393" y="730"/>
                  </a:lnTo>
                  <a:close/>
                  <a:moveTo>
                    <a:pt x="1191" y="727"/>
                  </a:moveTo>
                  <a:lnTo>
                    <a:pt x="1191" y="725"/>
                  </a:lnTo>
                  <a:lnTo>
                    <a:pt x="1189" y="727"/>
                  </a:lnTo>
                  <a:lnTo>
                    <a:pt x="1191" y="727"/>
                  </a:lnTo>
                  <a:close/>
                  <a:moveTo>
                    <a:pt x="1189" y="727"/>
                  </a:moveTo>
                  <a:lnTo>
                    <a:pt x="1189" y="725"/>
                  </a:lnTo>
                  <a:lnTo>
                    <a:pt x="1188" y="725"/>
                  </a:lnTo>
                  <a:lnTo>
                    <a:pt x="1188" y="727"/>
                  </a:lnTo>
                  <a:lnTo>
                    <a:pt x="1186" y="728"/>
                  </a:lnTo>
                  <a:lnTo>
                    <a:pt x="1188" y="728"/>
                  </a:lnTo>
                  <a:lnTo>
                    <a:pt x="1189" y="727"/>
                  </a:lnTo>
                  <a:close/>
                  <a:moveTo>
                    <a:pt x="1301" y="707"/>
                  </a:moveTo>
                  <a:lnTo>
                    <a:pt x="1298" y="709"/>
                  </a:lnTo>
                  <a:lnTo>
                    <a:pt x="1295" y="710"/>
                  </a:lnTo>
                  <a:lnTo>
                    <a:pt x="1295" y="712"/>
                  </a:lnTo>
                  <a:lnTo>
                    <a:pt x="1298" y="712"/>
                  </a:lnTo>
                  <a:lnTo>
                    <a:pt x="1298" y="710"/>
                  </a:lnTo>
                  <a:lnTo>
                    <a:pt x="1300" y="712"/>
                  </a:lnTo>
                  <a:lnTo>
                    <a:pt x="1303" y="710"/>
                  </a:lnTo>
                  <a:lnTo>
                    <a:pt x="1301" y="710"/>
                  </a:lnTo>
                  <a:lnTo>
                    <a:pt x="1301" y="709"/>
                  </a:lnTo>
                  <a:lnTo>
                    <a:pt x="1301" y="707"/>
                  </a:lnTo>
                  <a:close/>
                  <a:moveTo>
                    <a:pt x="1251" y="698"/>
                  </a:moveTo>
                  <a:lnTo>
                    <a:pt x="1253" y="698"/>
                  </a:lnTo>
                  <a:lnTo>
                    <a:pt x="1253" y="696"/>
                  </a:lnTo>
                  <a:lnTo>
                    <a:pt x="1254" y="696"/>
                  </a:lnTo>
                  <a:lnTo>
                    <a:pt x="1254" y="695"/>
                  </a:lnTo>
                  <a:lnTo>
                    <a:pt x="1253" y="693"/>
                  </a:lnTo>
                  <a:lnTo>
                    <a:pt x="1253" y="692"/>
                  </a:lnTo>
                  <a:lnTo>
                    <a:pt x="1251" y="692"/>
                  </a:lnTo>
                  <a:lnTo>
                    <a:pt x="1250" y="690"/>
                  </a:lnTo>
                  <a:lnTo>
                    <a:pt x="1248" y="690"/>
                  </a:lnTo>
                  <a:lnTo>
                    <a:pt x="1247" y="690"/>
                  </a:lnTo>
                  <a:lnTo>
                    <a:pt x="1247" y="689"/>
                  </a:lnTo>
                  <a:lnTo>
                    <a:pt x="1245" y="689"/>
                  </a:lnTo>
                  <a:lnTo>
                    <a:pt x="1244" y="689"/>
                  </a:lnTo>
                  <a:lnTo>
                    <a:pt x="1244" y="687"/>
                  </a:lnTo>
                  <a:lnTo>
                    <a:pt x="1242" y="687"/>
                  </a:lnTo>
                  <a:lnTo>
                    <a:pt x="1242" y="686"/>
                  </a:lnTo>
                  <a:lnTo>
                    <a:pt x="1241" y="686"/>
                  </a:lnTo>
                  <a:lnTo>
                    <a:pt x="1239" y="684"/>
                  </a:lnTo>
                  <a:lnTo>
                    <a:pt x="1237" y="684"/>
                  </a:lnTo>
                  <a:lnTo>
                    <a:pt x="1237" y="683"/>
                  </a:lnTo>
                  <a:lnTo>
                    <a:pt x="1236" y="683"/>
                  </a:lnTo>
                  <a:lnTo>
                    <a:pt x="1234" y="683"/>
                  </a:lnTo>
                  <a:lnTo>
                    <a:pt x="1233" y="680"/>
                  </a:lnTo>
                  <a:lnTo>
                    <a:pt x="1231" y="680"/>
                  </a:lnTo>
                  <a:lnTo>
                    <a:pt x="1228" y="678"/>
                  </a:lnTo>
                  <a:lnTo>
                    <a:pt x="1225" y="678"/>
                  </a:lnTo>
                  <a:lnTo>
                    <a:pt x="1224" y="678"/>
                  </a:lnTo>
                  <a:lnTo>
                    <a:pt x="1222" y="678"/>
                  </a:lnTo>
                  <a:lnTo>
                    <a:pt x="1216" y="677"/>
                  </a:lnTo>
                  <a:lnTo>
                    <a:pt x="1213" y="677"/>
                  </a:lnTo>
                  <a:lnTo>
                    <a:pt x="1212" y="677"/>
                  </a:lnTo>
                  <a:lnTo>
                    <a:pt x="1210" y="677"/>
                  </a:lnTo>
                  <a:lnTo>
                    <a:pt x="1207" y="677"/>
                  </a:lnTo>
                  <a:lnTo>
                    <a:pt x="1207" y="678"/>
                  </a:lnTo>
                  <a:lnTo>
                    <a:pt x="1207" y="680"/>
                  </a:lnTo>
                  <a:lnTo>
                    <a:pt x="1209" y="680"/>
                  </a:lnTo>
                  <a:lnTo>
                    <a:pt x="1212" y="683"/>
                  </a:lnTo>
                  <a:lnTo>
                    <a:pt x="1213" y="683"/>
                  </a:lnTo>
                  <a:lnTo>
                    <a:pt x="1215" y="684"/>
                  </a:lnTo>
                  <a:lnTo>
                    <a:pt x="1218" y="686"/>
                  </a:lnTo>
                  <a:lnTo>
                    <a:pt x="1221" y="687"/>
                  </a:lnTo>
                  <a:lnTo>
                    <a:pt x="1221" y="689"/>
                  </a:lnTo>
                  <a:lnTo>
                    <a:pt x="1221" y="690"/>
                  </a:lnTo>
                  <a:lnTo>
                    <a:pt x="1222" y="692"/>
                  </a:lnTo>
                  <a:lnTo>
                    <a:pt x="1224" y="692"/>
                  </a:lnTo>
                  <a:lnTo>
                    <a:pt x="1225" y="692"/>
                  </a:lnTo>
                  <a:lnTo>
                    <a:pt x="1227" y="693"/>
                  </a:lnTo>
                  <a:lnTo>
                    <a:pt x="1228" y="693"/>
                  </a:lnTo>
                  <a:lnTo>
                    <a:pt x="1228" y="695"/>
                  </a:lnTo>
                  <a:lnTo>
                    <a:pt x="1233" y="695"/>
                  </a:lnTo>
                  <a:lnTo>
                    <a:pt x="1236" y="696"/>
                  </a:lnTo>
                  <a:lnTo>
                    <a:pt x="1239" y="696"/>
                  </a:lnTo>
                  <a:lnTo>
                    <a:pt x="1241" y="696"/>
                  </a:lnTo>
                  <a:lnTo>
                    <a:pt x="1242" y="698"/>
                  </a:lnTo>
                  <a:lnTo>
                    <a:pt x="1244" y="698"/>
                  </a:lnTo>
                  <a:lnTo>
                    <a:pt x="1245" y="698"/>
                  </a:lnTo>
                  <a:lnTo>
                    <a:pt x="1247" y="698"/>
                  </a:lnTo>
                  <a:lnTo>
                    <a:pt x="1250" y="698"/>
                  </a:lnTo>
                  <a:lnTo>
                    <a:pt x="1251" y="698"/>
                  </a:lnTo>
                  <a:close/>
                  <a:moveTo>
                    <a:pt x="1384" y="686"/>
                  </a:moveTo>
                  <a:lnTo>
                    <a:pt x="1383" y="686"/>
                  </a:lnTo>
                  <a:lnTo>
                    <a:pt x="1383" y="687"/>
                  </a:lnTo>
                  <a:lnTo>
                    <a:pt x="1384" y="687"/>
                  </a:lnTo>
                  <a:lnTo>
                    <a:pt x="1386" y="689"/>
                  </a:lnTo>
                  <a:lnTo>
                    <a:pt x="1386" y="687"/>
                  </a:lnTo>
                  <a:lnTo>
                    <a:pt x="1386" y="686"/>
                  </a:lnTo>
                  <a:lnTo>
                    <a:pt x="1384" y="686"/>
                  </a:lnTo>
                  <a:close/>
                  <a:moveTo>
                    <a:pt x="91" y="684"/>
                  </a:moveTo>
                  <a:lnTo>
                    <a:pt x="91" y="683"/>
                  </a:lnTo>
                  <a:lnTo>
                    <a:pt x="90" y="683"/>
                  </a:lnTo>
                  <a:lnTo>
                    <a:pt x="88" y="683"/>
                  </a:lnTo>
                  <a:lnTo>
                    <a:pt x="88" y="684"/>
                  </a:lnTo>
                  <a:lnTo>
                    <a:pt x="90" y="684"/>
                  </a:lnTo>
                  <a:lnTo>
                    <a:pt x="90" y="686"/>
                  </a:lnTo>
                  <a:lnTo>
                    <a:pt x="91" y="687"/>
                  </a:lnTo>
                  <a:lnTo>
                    <a:pt x="93" y="689"/>
                  </a:lnTo>
                  <a:lnTo>
                    <a:pt x="93" y="687"/>
                  </a:lnTo>
                  <a:lnTo>
                    <a:pt x="93" y="686"/>
                  </a:lnTo>
                  <a:lnTo>
                    <a:pt x="91" y="686"/>
                  </a:lnTo>
                  <a:lnTo>
                    <a:pt x="93" y="684"/>
                  </a:lnTo>
                  <a:lnTo>
                    <a:pt x="91" y="684"/>
                  </a:lnTo>
                  <a:close/>
                  <a:moveTo>
                    <a:pt x="1398" y="684"/>
                  </a:moveTo>
                  <a:lnTo>
                    <a:pt x="1400" y="684"/>
                  </a:lnTo>
                  <a:lnTo>
                    <a:pt x="1400" y="683"/>
                  </a:lnTo>
                  <a:lnTo>
                    <a:pt x="1398" y="683"/>
                  </a:lnTo>
                  <a:lnTo>
                    <a:pt x="1398" y="684"/>
                  </a:lnTo>
                  <a:close/>
                  <a:moveTo>
                    <a:pt x="1396" y="683"/>
                  </a:moveTo>
                  <a:lnTo>
                    <a:pt x="1395" y="683"/>
                  </a:lnTo>
                  <a:lnTo>
                    <a:pt x="1395" y="684"/>
                  </a:lnTo>
                  <a:lnTo>
                    <a:pt x="1395" y="686"/>
                  </a:lnTo>
                  <a:lnTo>
                    <a:pt x="1396" y="686"/>
                  </a:lnTo>
                  <a:lnTo>
                    <a:pt x="1398" y="686"/>
                  </a:lnTo>
                  <a:lnTo>
                    <a:pt x="1398" y="684"/>
                  </a:lnTo>
                  <a:lnTo>
                    <a:pt x="1396" y="684"/>
                  </a:lnTo>
                  <a:lnTo>
                    <a:pt x="1396" y="683"/>
                  </a:lnTo>
                  <a:close/>
                  <a:moveTo>
                    <a:pt x="59" y="628"/>
                  </a:moveTo>
                  <a:lnTo>
                    <a:pt x="58" y="630"/>
                  </a:lnTo>
                  <a:lnTo>
                    <a:pt x="58" y="631"/>
                  </a:lnTo>
                  <a:lnTo>
                    <a:pt x="56" y="631"/>
                  </a:lnTo>
                  <a:lnTo>
                    <a:pt x="55" y="631"/>
                  </a:lnTo>
                  <a:lnTo>
                    <a:pt x="55" y="633"/>
                  </a:lnTo>
                  <a:lnTo>
                    <a:pt x="56" y="633"/>
                  </a:lnTo>
                  <a:lnTo>
                    <a:pt x="56" y="634"/>
                  </a:lnTo>
                  <a:lnTo>
                    <a:pt x="58" y="634"/>
                  </a:lnTo>
                  <a:lnTo>
                    <a:pt x="58" y="633"/>
                  </a:lnTo>
                  <a:lnTo>
                    <a:pt x="59" y="633"/>
                  </a:lnTo>
                  <a:lnTo>
                    <a:pt x="61" y="631"/>
                  </a:lnTo>
                  <a:lnTo>
                    <a:pt x="62" y="630"/>
                  </a:lnTo>
                  <a:lnTo>
                    <a:pt x="62" y="628"/>
                  </a:lnTo>
                  <a:lnTo>
                    <a:pt x="61" y="628"/>
                  </a:lnTo>
                  <a:lnTo>
                    <a:pt x="59" y="628"/>
                  </a:lnTo>
                  <a:close/>
                  <a:moveTo>
                    <a:pt x="62" y="628"/>
                  </a:moveTo>
                  <a:lnTo>
                    <a:pt x="64" y="628"/>
                  </a:lnTo>
                  <a:lnTo>
                    <a:pt x="64" y="627"/>
                  </a:lnTo>
                  <a:lnTo>
                    <a:pt x="62" y="628"/>
                  </a:lnTo>
                  <a:close/>
                  <a:moveTo>
                    <a:pt x="62" y="625"/>
                  </a:moveTo>
                  <a:lnTo>
                    <a:pt x="62" y="624"/>
                  </a:lnTo>
                  <a:lnTo>
                    <a:pt x="61" y="625"/>
                  </a:lnTo>
                  <a:lnTo>
                    <a:pt x="61" y="624"/>
                  </a:lnTo>
                  <a:lnTo>
                    <a:pt x="59" y="624"/>
                  </a:lnTo>
                  <a:lnTo>
                    <a:pt x="58" y="624"/>
                  </a:lnTo>
                  <a:lnTo>
                    <a:pt x="56" y="625"/>
                  </a:lnTo>
                  <a:lnTo>
                    <a:pt x="56" y="627"/>
                  </a:lnTo>
                  <a:lnTo>
                    <a:pt x="58" y="625"/>
                  </a:lnTo>
                  <a:lnTo>
                    <a:pt x="58" y="627"/>
                  </a:lnTo>
                  <a:lnTo>
                    <a:pt x="59" y="625"/>
                  </a:lnTo>
                  <a:lnTo>
                    <a:pt x="59" y="627"/>
                  </a:lnTo>
                  <a:lnTo>
                    <a:pt x="58" y="628"/>
                  </a:lnTo>
                  <a:lnTo>
                    <a:pt x="59" y="628"/>
                  </a:lnTo>
                  <a:lnTo>
                    <a:pt x="61" y="627"/>
                  </a:lnTo>
                  <a:lnTo>
                    <a:pt x="62" y="625"/>
                  </a:lnTo>
                  <a:close/>
                  <a:moveTo>
                    <a:pt x="5" y="627"/>
                  </a:moveTo>
                  <a:lnTo>
                    <a:pt x="6" y="625"/>
                  </a:lnTo>
                  <a:lnTo>
                    <a:pt x="5" y="625"/>
                  </a:lnTo>
                  <a:lnTo>
                    <a:pt x="5" y="627"/>
                  </a:lnTo>
                  <a:close/>
                  <a:moveTo>
                    <a:pt x="32" y="583"/>
                  </a:moveTo>
                  <a:lnTo>
                    <a:pt x="31" y="584"/>
                  </a:lnTo>
                  <a:lnTo>
                    <a:pt x="31" y="586"/>
                  </a:lnTo>
                  <a:lnTo>
                    <a:pt x="28" y="587"/>
                  </a:lnTo>
                  <a:lnTo>
                    <a:pt x="26" y="587"/>
                  </a:lnTo>
                  <a:lnTo>
                    <a:pt x="26" y="589"/>
                  </a:lnTo>
                  <a:lnTo>
                    <a:pt x="25" y="589"/>
                  </a:lnTo>
                  <a:lnTo>
                    <a:pt x="25" y="590"/>
                  </a:lnTo>
                  <a:lnTo>
                    <a:pt x="23" y="590"/>
                  </a:lnTo>
                  <a:lnTo>
                    <a:pt x="22" y="592"/>
                  </a:lnTo>
                  <a:lnTo>
                    <a:pt x="20" y="592"/>
                  </a:lnTo>
                  <a:lnTo>
                    <a:pt x="20" y="593"/>
                  </a:lnTo>
                  <a:lnTo>
                    <a:pt x="19" y="595"/>
                  </a:lnTo>
                  <a:lnTo>
                    <a:pt x="19" y="596"/>
                  </a:lnTo>
                  <a:lnTo>
                    <a:pt x="17" y="598"/>
                  </a:lnTo>
                  <a:lnTo>
                    <a:pt x="16" y="598"/>
                  </a:lnTo>
                  <a:lnTo>
                    <a:pt x="14" y="599"/>
                  </a:lnTo>
                  <a:lnTo>
                    <a:pt x="13" y="601"/>
                  </a:lnTo>
                  <a:lnTo>
                    <a:pt x="11" y="601"/>
                  </a:lnTo>
                  <a:lnTo>
                    <a:pt x="10" y="601"/>
                  </a:lnTo>
                  <a:lnTo>
                    <a:pt x="10" y="602"/>
                  </a:lnTo>
                  <a:lnTo>
                    <a:pt x="11" y="602"/>
                  </a:lnTo>
                  <a:lnTo>
                    <a:pt x="13" y="601"/>
                  </a:lnTo>
                  <a:lnTo>
                    <a:pt x="14" y="601"/>
                  </a:lnTo>
                  <a:lnTo>
                    <a:pt x="16" y="601"/>
                  </a:lnTo>
                  <a:lnTo>
                    <a:pt x="16" y="602"/>
                  </a:lnTo>
                  <a:lnTo>
                    <a:pt x="17" y="602"/>
                  </a:lnTo>
                  <a:lnTo>
                    <a:pt x="16" y="604"/>
                  </a:lnTo>
                  <a:lnTo>
                    <a:pt x="17" y="604"/>
                  </a:lnTo>
                  <a:lnTo>
                    <a:pt x="17" y="606"/>
                  </a:lnTo>
                  <a:lnTo>
                    <a:pt x="16" y="606"/>
                  </a:lnTo>
                  <a:lnTo>
                    <a:pt x="16" y="607"/>
                  </a:lnTo>
                  <a:lnTo>
                    <a:pt x="14" y="607"/>
                  </a:lnTo>
                  <a:lnTo>
                    <a:pt x="14" y="609"/>
                  </a:lnTo>
                  <a:lnTo>
                    <a:pt x="13" y="609"/>
                  </a:lnTo>
                  <a:lnTo>
                    <a:pt x="11" y="609"/>
                  </a:lnTo>
                  <a:lnTo>
                    <a:pt x="10" y="609"/>
                  </a:lnTo>
                  <a:lnTo>
                    <a:pt x="10" y="607"/>
                  </a:lnTo>
                  <a:lnTo>
                    <a:pt x="11" y="606"/>
                  </a:lnTo>
                  <a:lnTo>
                    <a:pt x="13" y="606"/>
                  </a:lnTo>
                  <a:lnTo>
                    <a:pt x="14" y="606"/>
                  </a:lnTo>
                  <a:lnTo>
                    <a:pt x="14" y="604"/>
                  </a:lnTo>
                  <a:lnTo>
                    <a:pt x="13" y="604"/>
                  </a:lnTo>
                  <a:lnTo>
                    <a:pt x="11" y="604"/>
                  </a:lnTo>
                  <a:lnTo>
                    <a:pt x="10" y="604"/>
                  </a:lnTo>
                  <a:lnTo>
                    <a:pt x="10" y="606"/>
                  </a:lnTo>
                  <a:lnTo>
                    <a:pt x="10" y="607"/>
                  </a:lnTo>
                  <a:lnTo>
                    <a:pt x="8" y="607"/>
                  </a:lnTo>
                  <a:lnTo>
                    <a:pt x="8" y="609"/>
                  </a:lnTo>
                  <a:lnTo>
                    <a:pt x="8" y="610"/>
                  </a:lnTo>
                  <a:lnTo>
                    <a:pt x="10" y="610"/>
                  </a:lnTo>
                  <a:lnTo>
                    <a:pt x="11" y="610"/>
                  </a:lnTo>
                  <a:lnTo>
                    <a:pt x="10" y="612"/>
                  </a:lnTo>
                  <a:lnTo>
                    <a:pt x="8" y="612"/>
                  </a:lnTo>
                  <a:lnTo>
                    <a:pt x="6" y="613"/>
                  </a:lnTo>
                  <a:lnTo>
                    <a:pt x="8" y="613"/>
                  </a:lnTo>
                  <a:lnTo>
                    <a:pt x="10" y="612"/>
                  </a:lnTo>
                  <a:lnTo>
                    <a:pt x="11" y="613"/>
                  </a:lnTo>
                  <a:lnTo>
                    <a:pt x="13" y="612"/>
                  </a:lnTo>
                  <a:lnTo>
                    <a:pt x="13" y="613"/>
                  </a:lnTo>
                  <a:lnTo>
                    <a:pt x="11" y="615"/>
                  </a:lnTo>
                  <a:lnTo>
                    <a:pt x="10" y="615"/>
                  </a:lnTo>
                  <a:lnTo>
                    <a:pt x="8" y="615"/>
                  </a:lnTo>
                  <a:lnTo>
                    <a:pt x="6" y="615"/>
                  </a:lnTo>
                  <a:lnTo>
                    <a:pt x="6" y="616"/>
                  </a:lnTo>
                  <a:lnTo>
                    <a:pt x="6" y="618"/>
                  </a:lnTo>
                  <a:lnTo>
                    <a:pt x="8" y="616"/>
                  </a:lnTo>
                  <a:lnTo>
                    <a:pt x="8" y="618"/>
                  </a:lnTo>
                  <a:lnTo>
                    <a:pt x="10" y="619"/>
                  </a:lnTo>
                  <a:lnTo>
                    <a:pt x="8" y="619"/>
                  </a:lnTo>
                  <a:lnTo>
                    <a:pt x="6" y="621"/>
                  </a:lnTo>
                  <a:lnTo>
                    <a:pt x="8" y="621"/>
                  </a:lnTo>
                  <a:lnTo>
                    <a:pt x="8" y="622"/>
                  </a:lnTo>
                  <a:lnTo>
                    <a:pt x="8" y="624"/>
                  </a:lnTo>
                  <a:lnTo>
                    <a:pt x="6" y="625"/>
                  </a:lnTo>
                  <a:lnTo>
                    <a:pt x="6" y="624"/>
                  </a:lnTo>
                  <a:lnTo>
                    <a:pt x="5" y="624"/>
                  </a:lnTo>
                  <a:lnTo>
                    <a:pt x="5" y="622"/>
                  </a:lnTo>
                  <a:lnTo>
                    <a:pt x="3" y="622"/>
                  </a:lnTo>
                  <a:lnTo>
                    <a:pt x="3" y="621"/>
                  </a:lnTo>
                  <a:lnTo>
                    <a:pt x="5" y="621"/>
                  </a:lnTo>
                  <a:lnTo>
                    <a:pt x="5" y="619"/>
                  </a:lnTo>
                  <a:lnTo>
                    <a:pt x="5" y="618"/>
                  </a:lnTo>
                  <a:lnTo>
                    <a:pt x="3" y="618"/>
                  </a:lnTo>
                  <a:lnTo>
                    <a:pt x="2" y="616"/>
                  </a:lnTo>
                  <a:lnTo>
                    <a:pt x="3" y="615"/>
                  </a:lnTo>
                  <a:lnTo>
                    <a:pt x="2" y="613"/>
                  </a:lnTo>
                  <a:lnTo>
                    <a:pt x="2" y="612"/>
                  </a:lnTo>
                  <a:lnTo>
                    <a:pt x="2" y="610"/>
                  </a:lnTo>
                  <a:lnTo>
                    <a:pt x="2" y="609"/>
                  </a:lnTo>
                  <a:lnTo>
                    <a:pt x="0" y="609"/>
                  </a:lnTo>
                  <a:lnTo>
                    <a:pt x="2" y="607"/>
                  </a:lnTo>
                  <a:lnTo>
                    <a:pt x="2" y="606"/>
                  </a:lnTo>
                  <a:lnTo>
                    <a:pt x="0" y="606"/>
                  </a:lnTo>
                  <a:lnTo>
                    <a:pt x="0" y="604"/>
                  </a:lnTo>
                  <a:lnTo>
                    <a:pt x="0" y="602"/>
                  </a:lnTo>
                  <a:lnTo>
                    <a:pt x="2" y="602"/>
                  </a:lnTo>
                  <a:lnTo>
                    <a:pt x="3" y="601"/>
                  </a:lnTo>
                  <a:lnTo>
                    <a:pt x="2" y="601"/>
                  </a:lnTo>
                  <a:lnTo>
                    <a:pt x="2" y="599"/>
                  </a:lnTo>
                  <a:lnTo>
                    <a:pt x="3" y="599"/>
                  </a:lnTo>
                  <a:lnTo>
                    <a:pt x="5" y="599"/>
                  </a:lnTo>
                  <a:lnTo>
                    <a:pt x="5" y="598"/>
                  </a:lnTo>
                  <a:lnTo>
                    <a:pt x="6" y="598"/>
                  </a:lnTo>
                  <a:lnTo>
                    <a:pt x="6" y="599"/>
                  </a:lnTo>
                  <a:lnTo>
                    <a:pt x="8" y="598"/>
                  </a:lnTo>
                  <a:lnTo>
                    <a:pt x="6" y="598"/>
                  </a:lnTo>
                  <a:lnTo>
                    <a:pt x="6" y="596"/>
                  </a:lnTo>
                  <a:lnTo>
                    <a:pt x="5" y="596"/>
                  </a:lnTo>
                  <a:lnTo>
                    <a:pt x="3" y="596"/>
                  </a:lnTo>
                  <a:lnTo>
                    <a:pt x="3" y="595"/>
                  </a:lnTo>
                  <a:lnTo>
                    <a:pt x="2" y="595"/>
                  </a:lnTo>
                  <a:lnTo>
                    <a:pt x="2" y="593"/>
                  </a:lnTo>
                  <a:lnTo>
                    <a:pt x="2" y="592"/>
                  </a:lnTo>
                  <a:lnTo>
                    <a:pt x="3" y="592"/>
                  </a:lnTo>
                  <a:lnTo>
                    <a:pt x="3" y="590"/>
                  </a:lnTo>
                  <a:lnTo>
                    <a:pt x="5" y="590"/>
                  </a:lnTo>
                  <a:lnTo>
                    <a:pt x="5" y="589"/>
                  </a:lnTo>
                  <a:lnTo>
                    <a:pt x="3" y="589"/>
                  </a:lnTo>
                  <a:lnTo>
                    <a:pt x="3" y="587"/>
                  </a:lnTo>
                  <a:lnTo>
                    <a:pt x="5" y="587"/>
                  </a:lnTo>
                  <a:lnTo>
                    <a:pt x="5" y="586"/>
                  </a:lnTo>
                  <a:lnTo>
                    <a:pt x="6" y="584"/>
                  </a:lnTo>
                  <a:lnTo>
                    <a:pt x="8" y="584"/>
                  </a:lnTo>
                  <a:lnTo>
                    <a:pt x="8" y="583"/>
                  </a:lnTo>
                  <a:lnTo>
                    <a:pt x="10" y="583"/>
                  </a:lnTo>
                  <a:lnTo>
                    <a:pt x="10" y="581"/>
                  </a:lnTo>
                  <a:lnTo>
                    <a:pt x="11" y="580"/>
                  </a:lnTo>
                  <a:lnTo>
                    <a:pt x="13" y="580"/>
                  </a:lnTo>
                  <a:lnTo>
                    <a:pt x="14" y="580"/>
                  </a:lnTo>
                  <a:lnTo>
                    <a:pt x="16" y="580"/>
                  </a:lnTo>
                  <a:lnTo>
                    <a:pt x="17" y="580"/>
                  </a:lnTo>
                  <a:lnTo>
                    <a:pt x="19" y="580"/>
                  </a:lnTo>
                  <a:lnTo>
                    <a:pt x="19" y="581"/>
                  </a:lnTo>
                  <a:lnTo>
                    <a:pt x="19" y="583"/>
                  </a:lnTo>
                  <a:lnTo>
                    <a:pt x="20" y="581"/>
                  </a:lnTo>
                  <a:lnTo>
                    <a:pt x="22" y="581"/>
                  </a:lnTo>
                  <a:lnTo>
                    <a:pt x="25" y="581"/>
                  </a:lnTo>
                  <a:lnTo>
                    <a:pt x="25" y="583"/>
                  </a:lnTo>
                  <a:lnTo>
                    <a:pt x="26" y="583"/>
                  </a:lnTo>
                  <a:lnTo>
                    <a:pt x="28" y="583"/>
                  </a:lnTo>
                  <a:lnTo>
                    <a:pt x="29" y="583"/>
                  </a:lnTo>
                  <a:lnTo>
                    <a:pt x="31" y="581"/>
                  </a:lnTo>
                  <a:lnTo>
                    <a:pt x="32" y="581"/>
                  </a:lnTo>
                  <a:lnTo>
                    <a:pt x="34" y="581"/>
                  </a:lnTo>
                  <a:lnTo>
                    <a:pt x="35" y="581"/>
                  </a:lnTo>
                  <a:lnTo>
                    <a:pt x="34" y="583"/>
                  </a:lnTo>
                  <a:lnTo>
                    <a:pt x="32" y="583"/>
                  </a:lnTo>
                  <a:close/>
                  <a:moveTo>
                    <a:pt x="5" y="610"/>
                  </a:moveTo>
                  <a:lnTo>
                    <a:pt x="3" y="610"/>
                  </a:lnTo>
                  <a:lnTo>
                    <a:pt x="3" y="612"/>
                  </a:lnTo>
                  <a:lnTo>
                    <a:pt x="5" y="612"/>
                  </a:lnTo>
                  <a:lnTo>
                    <a:pt x="5" y="610"/>
                  </a:lnTo>
                  <a:close/>
                  <a:moveTo>
                    <a:pt x="6" y="606"/>
                  </a:moveTo>
                  <a:lnTo>
                    <a:pt x="5" y="606"/>
                  </a:lnTo>
                  <a:lnTo>
                    <a:pt x="5" y="607"/>
                  </a:lnTo>
                  <a:lnTo>
                    <a:pt x="6" y="607"/>
                  </a:lnTo>
                  <a:lnTo>
                    <a:pt x="6" y="606"/>
                  </a:lnTo>
                  <a:close/>
                  <a:moveTo>
                    <a:pt x="14" y="584"/>
                  </a:moveTo>
                  <a:lnTo>
                    <a:pt x="16" y="584"/>
                  </a:lnTo>
                  <a:lnTo>
                    <a:pt x="17" y="584"/>
                  </a:lnTo>
                  <a:lnTo>
                    <a:pt x="17" y="583"/>
                  </a:lnTo>
                  <a:lnTo>
                    <a:pt x="16" y="583"/>
                  </a:lnTo>
                  <a:lnTo>
                    <a:pt x="14" y="584"/>
                  </a:lnTo>
                  <a:close/>
                  <a:moveTo>
                    <a:pt x="20" y="587"/>
                  </a:moveTo>
                  <a:lnTo>
                    <a:pt x="19" y="589"/>
                  </a:lnTo>
                  <a:lnTo>
                    <a:pt x="16" y="589"/>
                  </a:lnTo>
                  <a:lnTo>
                    <a:pt x="14" y="589"/>
                  </a:lnTo>
                  <a:lnTo>
                    <a:pt x="14" y="590"/>
                  </a:lnTo>
                  <a:lnTo>
                    <a:pt x="13" y="590"/>
                  </a:lnTo>
                  <a:lnTo>
                    <a:pt x="11" y="590"/>
                  </a:lnTo>
                  <a:lnTo>
                    <a:pt x="10" y="590"/>
                  </a:lnTo>
                  <a:lnTo>
                    <a:pt x="10" y="592"/>
                  </a:lnTo>
                  <a:lnTo>
                    <a:pt x="11" y="590"/>
                  </a:lnTo>
                  <a:lnTo>
                    <a:pt x="11" y="592"/>
                  </a:lnTo>
                  <a:lnTo>
                    <a:pt x="11" y="593"/>
                  </a:lnTo>
                  <a:lnTo>
                    <a:pt x="13" y="592"/>
                  </a:lnTo>
                  <a:lnTo>
                    <a:pt x="14" y="590"/>
                  </a:lnTo>
                  <a:lnTo>
                    <a:pt x="14" y="592"/>
                  </a:lnTo>
                  <a:lnTo>
                    <a:pt x="16" y="590"/>
                  </a:lnTo>
                  <a:lnTo>
                    <a:pt x="17" y="590"/>
                  </a:lnTo>
                  <a:lnTo>
                    <a:pt x="19" y="590"/>
                  </a:lnTo>
                  <a:lnTo>
                    <a:pt x="19" y="589"/>
                  </a:lnTo>
                  <a:lnTo>
                    <a:pt x="20" y="589"/>
                  </a:lnTo>
                  <a:lnTo>
                    <a:pt x="20" y="587"/>
                  </a:lnTo>
                  <a:close/>
                  <a:moveTo>
                    <a:pt x="25" y="584"/>
                  </a:moveTo>
                  <a:lnTo>
                    <a:pt x="23" y="584"/>
                  </a:lnTo>
                  <a:lnTo>
                    <a:pt x="23" y="586"/>
                  </a:lnTo>
                  <a:lnTo>
                    <a:pt x="25" y="584"/>
                  </a:lnTo>
                  <a:close/>
                  <a:moveTo>
                    <a:pt x="10" y="621"/>
                  </a:moveTo>
                  <a:lnTo>
                    <a:pt x="11" y="619"/>
                  </a:lnTo>
                  <a:lnTo>
                    <a:pt x="10" y="619"/>
                  </a:lnTo>
                  <a:lnTo>
                    <a:pt x="8" y="621"/>
                  </a:lnTo>
                  <a:lnTo>
                    <a:pt x="10" y="621"/>
                  </a:lnTo>
                  <a:close/>
                  <a:moveTo>
                    <a:pt x="8" y="624"/>
                  </a:moveTo>
                  <a:lnTo>
                    <a:pt x="8" y="625"/>
                  </a:lnTo>
                  <a:lnTo>
                    <a:pt x="8" y="627"/>
                  </a:lnTo>
                  <a:lnTo>
                    <a:pt x="6" y="628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8" y="628"/>
                  </a:lnTo>
                  <a:lnTo>
                    <a:pt x="10" y="627"/>
                  </a:lnTo>
                  <a:lnTo>
                    <a:pt x="10" y="625"/>
                  </a:lnTo>
                  <a:lnTo>
                    <a:pt x="11" y="625"/>
                  </a:lnTo>
                  <a:lnTo>
                    <a:pt x="13" y="624"/>
                  </a:lnTo>
                  <a:lnTo>
                    <a:pt x="11" y="624"/>
                  </a:lnTo>
                  <a:lnTo>
                    <a:pt x="11" y="622"/>
                  </a:lnTo>
                  <a:lnTo>
                    <a:pt x="10" y="622"/>
                  </a:lnTo>
                  <a:lnTo>
                    <a:pt x="8" y="622"/>
                  </a:lnTo>
                  <a:lnTo>
                    <a:pt x="10" y="624"/>
                  </a:lnTo>
                  <a:lnTo>
                    <a:pt x="8" y="624"/>
                  </a:lnTo>
                  <a:close/>
                  <a:moveTo>
                    <a:pt x="936" y="604"/>
                  </a:moveTo>
                  <a:lnTo>
                    <a:pt x="935" y="601"/>
                  </a:lnTo>
                  <a:lnTo>
                    <a:pt x="930" y="601"/>
                  </a:lnTo>
                  <a:lnTo>
                    <a:pt x="929" y="601"/>
                  </a:lnTo>
                  <a:lnTo>
                    <a:pt x="927" y="601"/>
                  </a:lnTo>
                  <a:lnTo>
                    <a:pt x="926" y="601"/>
                  </a:lnTo>
                  <a:lnTo>
                    <a:pt x="924" y="602"/>
                  </a:lnTo>
                  <a:lnTo>
                    <a:pt x="923" y="602"/>
                  </a:lnTo>
                  <a:lnTo>
                    <a:pt x="921" y="602"/>
                  </a:lnTo>
                  <a:lnTo>
                    <a:pt x="920" y="602"/>
                  </a:lnTo>
                  <a:lnTo>
                    <a:pt x="920" y="604"/>
                  </a:lnTo>
                  <a:lnTo>
                    <a:pt x="918" y="604"/>
                  </a:lnTo>
                  <a:lnTo>
                    <a:pt x="916" y="606"/>
                  </a:lnTo>
                  <a:lnTo>
                    <a:pt x="918" y="607"/>
                  </a:lnTo>
                  <a:lnTo>
                    <a:pt x="921" y="607"/>
                  </a:lnTo>
                  <a:lnTo>
                    <a:pt x="923" y="609"/>
                  </a:lnTo>
                  <a:lnTo>
                    <a:pt x="926" y="609"/>
                  </a:lnTo>
                  <a:lnTo>
                    <a:pt x="929" y="610"/>
                  </a:lnTo>
                  <a:lnTo>
                    <a:pt x="930" y="610"/>
                  </a:lnTo>
                  <a:lnTo>
                    <a:pt x="932" y="612"/>
                  </a:lnTo>
                  <a:lnTo>
                    <a:pt x="936" y="613"/>
                  </a:lnTo>
                  <a:lnTo>
                    <a:pt x="938" y="613"/>
                  </a:lnTo>
                  <a:lnTo>
                    <a:pt x="938" y="612"/>
                  </a:lnTo>
                  <a:lnTo>
                    <a:pt x="939" y="612"/>
                  </a:lnTo>
                  <a:lnTo>
                    <a:pt x="939" y="610"/>
                  </a:lnTo>
                  <a:lnTo>
                    <a:pt x="939" y="609"/>
                  </a:lnTo>
                  <a:lnTo>
                    <a:pt x="939" y="607"/>
                  </a:lnTo>
                  <a:lnTo>
                    <a:pt x="938" y="606"/>
                  </a:lnTo>
                  <a:lnTo>
                    <a:pt x="938" y="604"/>
                  </a:lnTo>
                  <a:lnTo>
                    <a:pt x="936" y="604"/>
                  </a:lnTo>
                  <a:close/>
                  <a:moveTo>
                    <a:pt x="47" y="592"/>
                  </a:moveTo>
                  <a:lnTo>
                    <a:pt x="46" y="592"/>
                  </a:lnTo>
                  <a:lnTo>
                    <a:pt x="46" y="593"/>
                  </a:lnTo>
                  <a:lnTo>
                    <a:pt x="46" y="595"/>
                  </a:lnTo>
                  <a:lnTo>
                    <a:pt x="47" y="593"/>
                  </a:lnTo>
                  <a:lnTo>
                    <a:pt x="47" y="595"/>
                  </a:lnTo>
                  <a:lnTo>
                    <a:pt x="46" y="595"/>
                  </a:lnTo>
                  <a:lnTo>
                    <a:pt x="46" y="596"/>
                  </a:lnTo>
                  <a:lnTo>
                    <a:pt x="47" y="598"/>
                  </a:lnTo>
                  <a:lnTo>
                    <a:pt x="49" y="598"/>
                  </a:lnTo>
                  <a:lnTo>
                    <a:pt x="49" y="599"/>
                  </a:lnTo>
                  <a:lnTo>
                    <a:pt x="47" y="599"/>
                  </a:lnTo>
                  <a:lnTo>
                    <a:pt x="49" y="601"/>
                  </a:lnTo>
                  <a:lnTo>
                    <a:pt x="49" y="602"/>
                  </a:lnTo>
                  <a:lnTo>
                    <a:pt x="50" y="602"/>
                  </a:lnTo>
                  <a:lnTo>
                    <a:pt x="52" y="602"/>
                  </a:lnTo>
                  <a:lnTo>
                    <a:pt x="53" y="601"/>
                  </a:lnTo>
                  <a:lnTo>
                    <a:pt x="53" y="599"/>
                  </a:lnTo>
                  <a:lnTo>
                    <a:pt x="53" y="598"/>
                  </a:lnTo>
                  <a:lnTo>
                    <a:pt x="53" y="596"/>
                  </a:lnTo>
                  <a:lnTo>
                    <a:pt x="52" y="595"/>
                  </a:lnTo>
                  <a:lnTo>
                    <a:pt x="50" y="593"/>
                  </a:lnTo>
                  <a:lnTo>
                    <a:pt x="49" y="593"/>
                  </a:lnTo>
                  <a:lnTo>
                    <a:pt x="49" y="592"/>
                  </a:lnTo>
                  <a:lnTo>
                    <a:pt x="47" y="592"/>
                  </a:lnTo>
                  <a:close/>
                  <a:moveTo>
                    <a:pt x="1012" y="528"/>
                  </a:moveTo>
                  <a:lnTo>
                    <a:pt x="1013" y="528"/>
                  </a:lnTo>
                  <a:lnTo>
                    <a:pt x="1013" y="527"/>
                  </a:lnTo>
                  <a:lnTo>
                    <a:pt x="1012" y="527"/>
                  </a:lnTo>
                  <a:lnTo>
                    <a:pt x="1009" y="527"/>
                  </a:lnTo>
                  <a:lnTo>
                    <a:pt x="1009" y="525"/>
                  </a:lnTo>
                  <a:lnTo>
                    <a:pt x="1012" y="525"/>
                  </a:lnTo>
                  <a:lnTo>
                    <a:pt x="1009" y="524"/>
                  </a:lnTo>
                  <a:lnTo>
                    <a:pt x="1009" y="522"/>
                  </a:lnTo>
                  <a:lnTo>
                    <a:pt x="1007" y="524"/>
                  </a:lnTo>
                  <a:lnTo>
                    <a:pt x="1006" y="525"/>
                  </a:lnTo>
                  <a:lnTo>
                    <a:pt x="1006" y="527"/>
                  </a:lnTo>
                  <a:lnTo>
                    <a:pt x="1004" y="528"/>
                  </a:lnTo>
                  <a:lnTo>
                    <a:pt x="1003" y="528"/>
                  </a:lnTo>
                  <a:lnTo>
                    <a:pt x="1001" y="531"/>
                  </a:lnTo>
                  <a:lnTo>
                    <a:pt x="1000" y="531"/>
                  </a:lnTo>
                  <a:lnTo>
                    <a:pt x="1000" y="533"/>
                  </a:lnTo>
                  <a:lnTo>
                    <a:pt x="998" y="533"/>
                  </a:lnTo>
                  <a:lnTo>
                    <a:pt x="1000" y="531"/>
                  </a:lnTo>
                  <a:lnTo>
                    <a:pt x="995" y="533"/>
                  </a:lnTo>
                  <a:lnTo>
                    <a:pt x="989" y="537"/>
                  </a:lnTo>
                  <a:lnTo>
                    <a:pt x="988" y="537"/>
                  </a:lnTo>
                  <a:lnTo>
                    <a:pt x="986" y="539"/>
                  </a:lnTo>
                  <a:lnTo>
                    <a:pt x="988" y="539"/>
                  </a:lnTo>
                  <a:lnTo>
                    <a:pt x="988" y="540"/>
                  </a:lnTo>
                  <a:lnTo>
                    <a:pt x="989" y="540"/>
                  </a:lnTo>
                  <a:lnTo>
                    <a:pt x="989" y="539"/>
                  </a:lnTo>
                  <a:lnTo>
                    <a:pt x="992" y="537"/>
                  </a:lnTo>
                  <a:lnTo>
                    <a:pt x="997" y="534"/>
                  </a:lnTo>
                  <a:lnTo>
                    <a:pt x="998" y="534"/>
                  </a:lnTo>
                  <a:lnTo>
                    <a:pt x="997" y="536"/>
                  </a:lnTo>
                  <a:lnTo>
                    <a:pt x="994" y="537"/>
                  </a:lnTo>
                  <a:lnTo>
                    <a:pt x="991" y="540"/>
                  </a:lnTo>
                  <a:lnTo>
                    <a:pt x="994" y="539"/>
                  </a:lnTo>
                  <a:lnTo>
                    <a:pt x="994" y="540"/>
                  </a:lnTo>
                  <a:lnTo>
                    <a:pt x="995" y="540"/>
                  </a:lnTo>
                  <a:lnTo>
                    <a:pt x="995" y="539"/>
                  </a:lnTo>
                  <a:lnTo>
                    <a:pt x="998" y="537"/>
                  </a:lnTo>
                  <a:lnTo>
                    <a:pt x="1000" y="537"/>
                  </a:lnTo>
                  <a:lnTo>
                    <a:pt x="1003" y="533"/>
                  </a:lnTo>
                  <a:lnTo>
                    <a:pt x="1004" y="531"/>
                  </a:lnTo>
                  <a:lnTo>
                    <a:pt x="1006" y="531"/>
                  </a:lnTo>
                  <a:lnTo>
                    <a:pt x="1009" y="528"/>
                  </a:lnTo>
                  <a:lnTo>
                    <a:pt x="1012" y="528"/>
                  </a:lnTo>
                  <a:close/>
                  <a:moveTo>
                    <a:pt x="1012" y="521"/>
                  </a:moveTo>
                  <a:lnTo>
                    <a:pt x="1009" y="521"/>
                  </a:lnTo>
                  <a:lnTo>
                    <a:pt x="1009" y="522"/>
                  </a:lnTo>
                  <a:lnTo>
                    <a:pt x="1012" y="522"/>
                  </a:lnTo>
                  <a:lnTo>
                    <a:pt x="1012" y="521"/>
                  </a:lnTo>
                  <a:close/>
                  <a:moveTo>
                    <a:pt x="1319" y="530"/>
                  </a:moveTo>
                  <a:lnTo>
                    <a:pt x="1321" y="530"/>
                  </a:lnTo>
                  <a:lnTo>
                    <a:pt x="1319" y="528"/>
                  </a:lnTo>
                  <a:lnTo>
                    <a:pt x="1318" y="528"/>
                  </a:lnTo>
                  <a:lnTo>
                    <a:pt x="1315" y="527"/>
                  </a:lnTo>
                  <a:lnTo>
                    <a:pt x="1315" y="528"/>
                  </a:lnTo>
                  <a:lnTo>
                    <a:pt x="1318" y="530"/>
                  </a:lnTo>
                  <a:lnTo>
                    <a:pt x="1319" y="530"/>
                  </a:lnTo>
                  <a:close/>
                  <a:moveTo>
                    <a:pt x="1330" y="498"/>
                  </a:moveTo>
                  <a:lnTo>
                    <a:pt x="1331" y="498"/>
                  </a:lnTo>
                  <a:lnTo>
                    <a:pt x="1331" y="496"/>
                  </a:lnTo>
                  <a:lnTo>
                    <a:pt x="1330" y="496"/>
                  </a:lnTo>
                  <a:lnTo>
                    <a:pt x="1330" y="495"/>
                  </a:lnTo>
                  <a:lnTo>
                    <a:pt x="1328" y="496"/>
                  </a:lnTo>
                  <a:lnTo>
                    <a:pt x="1328" y="498"/>
                  </a:lnTo>
                  <a:lnTo>
                    <a:pt x="1330" y="498"/>
                  </a:lnTo>
                  <a:close/>
                  <a:moveTo>
                    <a:pt x="1248" y="433"/>
                  </a:moveTo>
                  <a:lnTo>
                    <a:pt x="1247" y="434"/>
                  </a:lnTo>
                  <a:lnTo>
                    <a:pt x="1245" y="436"/>
                  </a:lnTo>
                  <a:lnTo>
                    <a:pt x="1244" y="437"/>
                  </a:lnTo>
                  <a:lnTo>
                    <a:pt x="1242" y="439"/>
                  </a:lnTo>
                  <a:lnTo>
                    <a:pt x="1241" y="440"/>
                  </a:lnTo>
                  <a:lnTo>
                    <a:pt x="1239" y="442"/>
                  </a:lnTo>
                  <a:lnTo>
                    <a:pt x="1241" y="442"/>
                  </a:lnTo>
                  <a:lnTo>
                    <a:pt x="1242" y="442"/>
                  </a:lnTo>
                  <a:lnTo>
                    <a:pt x="1244" y="442"/>
                  </a:lnTo>
                  <a:lnTo>
                    <a:pt x="1244" y="440"/>
                  </a:lnTo>
                  <a:lnTo>
                    <a:pt x="1245" y="440"/>
                  </a:lnTo>
                  <a:lnTo>
                    <a:pt x="1247" y="440"/>
                  </a:lnTo>
                  <a:lnTo>
                    <a:pt x="1248" y="440"/>
                  </a:lnTo>
                  <a:lnTo>
                    <a:pt x="1248" y="439"/>
                  </a:lnTo>
                  <a:lnTo>
                    <a:pt x="1250" y="439"/>
                  </a:lnTo>
                  <a:lnTo>
                    <a:pt x="1251" y="439"/>
                  </a:lnTo>
                  <a:lnTo>
                    <a:pt x="1251" y="437"/>
                  </a:lnTo>
                  <a:lnTo>
                    <a:pt x="1253" y="436"/>
                  </a:lnTo>
                  <a:lnTo>
                    <a:pt x="1251" y="436"/>
                  </a:lnTo>
                  <a:lnTo>
                    <a:pt x="1251" y="434"/>
                  </a:lnTo>
                  <a:lnTo>
                    <a:pt x="1250" y="434"/>
                  </a:lnTo>
                  <a:lnTo>
                    <a:pt x="1250" y="433"/>
                  </a:lnTo>
                  <a:lnTo>
                    <a:pt x="1248" y="433"/>
                  </a:lnTo>
                  <a:close/>
                  <a:moveTo>
                    <a:pt x="1304" y="410"/>
                  </a:moveTo>
                  <a:lnTo>
                    <a:pt x="1304" y="412"/>
                  </a:lnTo>
                  <a:lnTo>
                    <a:pt x="1304" y="413"/>
                  </a:lnTo>
                  <a:lnTo>
                    <a:pt x="1306" y="413"/>
                  </a:lnTo>
                  <a:lnTo>
                    <a:pt x="1307" y="413"/>
                  </a:lnTo>
                  <a:lnTo>
                    <a:pt x="1307" y="415"/>
                  </a:lnTo>
                  <a:lnTo>
                    <a:pt x="1309" y="416"/>
                  </a:lnTo>
                  <a:lnTo>
                    <a:pt x="1309" y="418"/>
                  </a:lnTo>
                  <a:lnTo>
                    <a:pt x="1310" y="418"/>
                  </a:lnTo>
                  <a:lnTo>
                    <a:pt x="1312" y="418"/>
                  </a:lnTo>
                  <a:lnTo>
                    <a:pt x="1313" y="416"/>
                  </a:lnTo>
                  <a:lnTo>
                    <a:pt x="1315" y="415"/>
                  </a:lnTo>
                  <a:lnTo>
                    <a:pt x="1316" y="415"/>
                  </a:lnTo>
                  <a:lnTo>
                    <a:pt x="1316" y="413"/>
                  </a:lnTo>
                  <a:lnTo>
                    <a:pt x="1316" y="412"/>
                  </a:lnTo>
                  <a:lnTo>
                    <a:pt x="1316" y="410"/>
                  </a:lnTo>
                  <a:lnTo>
                    <a:pt x="1313" y="410"/>
                  </a:lnTo>
                  <a:lnTo>
                    <a:pt x="1312" y="410"/>
                  </a:lnTo>
                  <a:lnTo>
                    <a:pt x="1306" y="410"/>
                  </a:lnTo>
                  <a:lnTo>
                    <a:pt x="1304" y="410"/>
                  </a:lnTo>
                  <a:close/>
                  <a:moveTo>
                    <a:pt x="1079" y="400"/>
                  </a:moveTo>
                  <a:lnTo>
                    <a:pt x="1080" y="398"/>
                  </a:lnTo>
                  <a:lnTo>
                    <a:pt x="1080" y="396"/>
                  </a:lnTo>
                  <a:lnTo>
                    <a:pt x="1079" y="396"/>
                  </a:lnTo>
                  <a:lnTo>
                    <a:pt x="1079" y="395"/>
                  </a:lnTo>
                  <a:lnTo>
                    <a:pt x="1079" y="393"/>
                  </a:lnTo>
                  <a:lnTo>
                    <a:pt x="1077" y="393"/>
                  </a:lnTo>
                  <a:lnTo>
                    <a:pt x="1075" y="395"/>
                  </a:lnTo>
                  <a:lnTo>
                    <a:pt x="1074" y="395"/>
                  </a:lnTo>
                  <a:lnTo>
                    <a:pt x="1072" y="395"/>
                  </a:lnTo>
                  <a:lnTo>
                    <a:pt x="1071" y="395"/>
                  </a:lnTo>
                  <a:lnTo>
                    <a:pt x="1069" y="396"/>
                  </a:lnTo>
                  <a:lnTo>
                    <a:pt x="1068" y="396"/>
                  </a:lnTo>
                  <a:lnTo>
                    <a:pt x="1066" y="398"/>
                  </a:lnTo>
                  <a:lnTo>
                    <a:pt x="1065" y="400"/>
                  </a:lnTo>
                  <a:lnTo>
                    <a:pt x="1063" y="400"/>
                  </a:lnTo>
                  <a:lnTo>
                    <a:pt x="1062" y="401"/>
                  </a:lnTo>
                  <a:lnTo>
                    <a:pt x="1062" y="403"/>
                  </a:lnTo>
                  <a:lnTo>
                    <a:pt x="1060" y="403"/>
                  </a:lnTo>
                  <a:lnTo>
                    <a:pt x="1060" y="404"/>
                  </a:lnTo>
                  <a:lnTo>
                    <a:pt x="1059" y="404"/>
                  </a:lnTo>
                  <a:lnTo>
                    <a:pt x="1059" y="406"/>
                  </a:lnTo>
                  <a:lnTo>
                    <a:pt x="1059" y="407"/>
                  </a:lnTo>
                  <a:lnTo>
                    <a:pt x="1059" y="409"/>
                  </a:lnTo>
                  <a:lnTo>
                    <a:pt x="1060" y="409"/>
                  </a:lnTo>
                  <a:lnTo>
                    <a:pt x="1062" y="410"/>
                  </a:lnTo>
                  <a:lnTo>
                    <a:pt x="1062" y="412"/>
                  </a:lnTo>
                  <a:lnTo>
                    <a:pt x="1063" y="412"/>
                  </a:lnTo>
                  <a:lnTo>
                    <a:pt x="1065" y="412"/>
                  </a:lnTo>
                  <a:lnTo>
                    <a:pt x="1066" y="410"/>
                  </a:lnTo>
                  <a:lnTo>
                    <a:pt x="1068" y="410"/>
                  </a:lnTo>
                  <a:lnTo>
                    <a:pt x="1068" y="409"/>
                  </a:lnTo>
                  <a:lnTo>
                    <a:pt x="1069" y="409"/>
                  </a:lnTo>
                  <a:lnTo>
                    <a:pt x="1069" y="407"/>
                  </a:lnTo>
                  <a:lnTo>
                    <a:pt x="1071" y="407"/>
                  </a:lnTo>
                  <a:lnTo>
                    <a:pt x="1072" y="406"/>
                  </a:lnTo>
                  <a:lnTo>
                    <a:pt x="1074" y="404"/>
                  </a:lnTo>
                  <a:lnTo>
                    <a:pt x="1075" y="403"/>
                  </a:lnTo>
                  <a:lnTo>
                    <a:pt x="1075" y="404"/>
                  </a:lnTo>
                  <a:lnTo>
                    <a:pt x="1077" y="403"/>
                  </a:lnTo>
                  <a:lnTo>
                    <a:pt x="1077" y="401"/>
                  </a:lnTo>
                  <a:lnTo>
                    <a:pt x="1079" y="401"/>
                  </a:lnTo>
                  <a:lnTo>
                    <a:pt x="1079" y="400"/>
                  </a:lnTo>
                  <a:close/>
                  <a:moveTo>
                    <a:pt x="1315" y="404"/>
                  </a:moveTo>
                  <a:lnTo>
                    <a:pt x="1313" y="404"/>
                  </a:lnTo>
                  <a:lnTo>
                    <a:pt x="1312" y="404"/>
                  </a:lnTo>
                  <a:lnTo>
                    <a:pt x="1312" y="406"/>
                  </a:lnTo>
                  <a:lnTo>
                    <a:pt x="1310" y="406"/>
                  </a:lnTo>
                  <a:lnTo>
                    <a:pt x="1310" y="407"/>
                  </a:lnTo>
                  <a:lnTo>
                    <a:pt x="1312" y="407"/>
                  </a:lnTo>
                  <a:lnTo>
                    <a:pt x="1313" y="409"/>
                  </a:lnTo>
                  <a:lnTo>
                    <a:pt x="1315" y="409"/>
                  </a:lnTo>
                  <a:lnTo>
                    <a:pt x="1316" y="409"/>
                  </a:lnTo>
                  <a:lnTo>
                    <a:pt x="1316" y="407"/>
                  </a:lnTo>
                  <a:lnTo>
                    <a:pt x="1315" y="407"/>
                  </a:lnTo>
                  <a:lnTo>
                    <a:pt x="1315" y="406"/>
                  </a:lnTo>
                  <a:lnTo>
                    <a:pt x="1315" y="404"/>
                  </a:lnTo>
                  <a:close/>
                  <a:moveTo>
                    <a:pt x="1044" y="386"/>
                  </a:moveTo>
                  <a:lnTo>
                    <a:pt x="1044" y="384"/>
                  </a:lnTo>
                  <a:lnTo>
                    <a:pt x="1045" y="384"/>
                  </a:lnTo>
                  <a:lnTo>
                    <a:pt x="1047" y="383"/>
                  </a:lnTo>
                  <a:lnTo>
                    <a:pt x="1045" y="383"/>
                  </a:lnTo>
                  <a:lnTo>
                    <a:pt x="1044" y="383"/>
                  </a:lnTo>
                  <a:lnTo>
                    <a:pt x="1042" y="381"/>
                  </a:lnTo>
                  <a:lnTo>
                    <a:pt x="1041" y="381"/>
                  </a:lnTo>
                  <a:lnTo>
                    <a:pt x="1039" y="383"/>
                  </a:lnTo>
                  <a:lnTo>
                    <a:pt x="1038" y="383"/>
                  </a:lnTo>
                  <a:lnTo>
                    <a:pt x="1035" y="383"/>
                  </a:lnTo>
                  <a:lnTo>
                    <a:pt x="1033" y="383"/>
                  </a:lnTo>
                  <a:lnTo>
                    <a:pt x="1027" y="384"/>
                  </a:lnTo>
                  <a:lnTo>
                    <a:pt x="1026" y="384"/>
                  </a:lnTo>
                  <a:lnTo>
                    <a:pt x="1024" y="384"/>
                  </a:lnTo>
                  <a:lnTo>
                    <a:pt x="1024" y="383"/>
                  </a:lnTo>
                  <a:lnTo>
                    <a:pt x="1022" y="383"/>
                  </a:lnTo>
                  <a:lnTo>
                    <a:pt x="1021" y="384"/>
                  </a:lnTo>
                  <a:lnTo>
                    <a:pt x="1019" y="384"/>
                  </a:lnTo>
                  <a:lnTo>
                    <a:pt x="1018" y="386"/>
                  </a:lnTo>
                  <a:lnTo>
                    <a:pt x="1016" y="386"/>
                  </a:lnTo>
                  <a:lnTo>
                    <a:pt x="1016" y="387"/>
                  </a:lnTo>
                  <a:lnTo>
                    <a:pt x="1015" y="389"/>
                  </a:lnTo>
                  <a:lnTo>
                    <a:pt x="1013" y="389"/>
                  </a:lnTo>
                  <a:lnTo>
                    <a:pt x="1012" y="390"/>
                  </a:lnTo>
                  <a:lnTo>
                    <a:pt x="1006" y="392"/>
                  </a:lnTo>
                  <a:lnTo>
                    <a:pt x="1004" y="393"/>
                  </a:lnTo>
                  <a:lnTo>
                    <a:pt x="1004" y="395"/>
                  </a:lnTo>
                  <a:lnTo>
                    <a:pt x="1006" y="396"/>
                  </a:lnTo>
                  <a:lnTo>
                    <a:pt x="1006" y="398"/>
                  </a:lnTo>
                  <a:lnTo>
                    <a:pt x="1004" y="400"/>
                  </a:lnTo>
                  <a:lnTo>
                    <a:pt x="1012" y="398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15" y="400"/>
                  </a:lnTo>
                  <a:lnTo>
                    <a:pt x="1016" y="400"/>
                  </a:lnTo>
                  <a:lnTo>
                    <a:pt x="1021" y="398"/>
                  </a:lnTo>
                  <a:lnTo>
                    <a:pt x="1024" y="396"/>
                  </a:lnTo>
                  <a:lnTo>
                    <a:pt x="1027" y="395"/>
                  </a:lnTo>
                  <a:lnTo>
                    <a:pt x="1032" y="393"/>
                  </a:lnTo>
                  <a:lnTo>
                    <a:pt x="1032" y="392"/>
                  </a:lnTo>
                  <a:lnTo>
                    <a:pt x="1033" y="392"/>
                  </a:lnTo>
                  <a:lnTo>
                    <a:pt x="1033" y="390"/>
                  </a:lnTo>
                  <a:lnTo>
                    <a:pt x="1035" y="390"/>
                  </a:lnTo>
                  <a:lnTo>
                    <a:pt x="1038" y="390"/>
                  </a:lnTo>
                  <a:lnTo>
                    <a:pt x="1039" y="389"/>
                  </a:lnTo>
                  <a:lnTo>
                    <a:pt x="1041" y="389"/>
                  </a:lnTo>
                  <a:lnTo>
                    <a:pt x="1042" y="387"/>
                  </a:lnTo>
                  <a:lnTo>
                    <a:pt x="1044" y="387"/>
                  </a:lnTo>
                  <a:lnTo>
                    <a:pt x="1044" y="386"/>
                  </a:lnTo>
                  <a:close/>
                  <a:moveTo>
                    <a:pt x="1324" y="392"/>
                  </a:moveTo>
                  <a:lnTo>
                    <a:pt x="1321" y="393"/>
                  </a:lnTo>
                  <a:lnTo>
                    <a:pt x="1324" y="393"/>
                  </a:lnTo>
                  <a:lnTo>
                    <a:pt x="1325" y="395"/>
                  </a:lnTo>
                  <a:lnTo>
                    <a:pt x="1327" y="395"/>
                  </a:lnTo>
                  <a:lnTo>
                    <a:pt x="1328" y="395"/>
                  </a:lnTo>
                  <a:lnTo>
                    <a:pt x="1330" y="395"/>
                  </a:lnTo>
                  <a:lnTo>
                    <a:pt x="1330" y="393"/>
                  </a:lnTo>
                  <a:lnTo>
                    <a:pt x="1331" y="393"/>
                  </a:lnTo>
                  <a:lnTo>
                    <a:pt x="1331" y="392"/>
                  </a:lnTo>
                  <a:lnTo>
                    <a:pt x="1331" y="390"/>
                  </a:lnTo>
                  <a:lnTo>
                    <a:pt x="1330" y="392"/>
                  </a:lnTo>
                  <a:lnTo>
                    <a:pt x="1328" y="392"/>
                  </a:lnTo>
                  <a:lnTo>
                    <a:pt x="1327" y="390"/>
                  </a:lnTo>
                  <a:lnTo>
                    <a:pt x="1325" y="390"/>
                  </a:lnTo>
                  <a:lnTo>
                    <a:pt x="1324" y="390"/>
                  </a:lnTo>
                  <a:lnTo>
                    <a:pt x="1325" y="392"/>
                  </a:lnTo>
                  <a:lnTo>
                    <a:pt x="1324" y="392"/>
                  </a:lnTo>
                  <a:close/>
                  <a:moveTo>
                    <a:pt x="1225" y="386"/>
                  </a:moveTo>
                  <a:lnTo>
                    <a:pt x="1227" y="386"/>
                  </a:lnTo>
                  <a:lnTo>
                    <a:pt x="1228" y="386"/>
                  </a:lnTo>
                  <a:lnTo>
                    <a:pt x="1230" y="386"/>
                  </a:lnTo>
                  <a:lnTo>
                    <a:pt x="1230" y="387"/>
                  </a:lnTo>
                  <a:lnTo>
                    <a:pt x="1228" y="387"/>
                  </a:lnTo>
                  <a:lnTo>
                    <a:pt x="1227" y="387"/>
                  </a:lnTo>
                  <a:lnTo>
                    <a:pt x="1227" y="389"/>
                  </a:lnTo>
                  <a:lnTo>
                    <a:pt x="1227" y="390"/>
                  </a:lnTo>
                  <a:lnTo>
                    <a:pt x="1227" y="392"/>
                  </a:lnTo>
                  <a:lnTo>
                    <a:pt x="1228" y="392"/>
                  </a:lnTo>
                  <a:lnTo>
                    <a:pt x="1228" y="390"/>
                  </a:lnTo>
                  <a:lnTo>
                    <a:pt x="1230" y="390"/>
                  </a:lnTo>
                  <a:lnTo>
                    <a:pt x="1230" y="392"/>
                  </a:lnTo>
                  <a:lnTo>
                    <a:pt x="1231" y="392"/>
                  </a:lnTo>
                  <a:lnTo>
                    <a:pt x="1233" y="392"/>
                  </a:lnTo>
                  <a:lnTo>
                    <a:pt x="1234" y="392"/>
                  </a:lnTo>
                  <a:lnTo>
                    <a:pt x="1236" y="392"/>
                  </a:lnTo>
                  <a:lnTo>
                    <a:pt x="1236" y="390"/>
                  </a:lnTo>
                  <a:lnTo>
                    <a:pt x="1236" y="389"/>
                  </a:lnTo>
                  <a:lnTo>
                    <a:pt x="1234" y="389"/>
                  </a:lnTo>
                  <a:lnTo>
                    <a:pt x="1234" y="387"/>
                  </a:lnTo>
                  <a:lnTo>
                    <a:pt x="1234" y="386"/>
                  </a:lnTo>
                  <a:lnTo>
                    <a:pt x="1233" y="386"/>
                  </a:lnTo>
                  <a:lnTo>
                    <a:pt x="1230" y="384"/>
                  </a:lnTo>
                  <a:lnTo>
                    <a:pt x="1224" y="384"/>
                  </a:lnTo>
                  <a:lnTo>
                    <a:pt x="1225" y="386"/>
                  </a:lnTo>
                  <a:close/>
                  <a:moveTo>
                    <a:pt x="1124" y="372"/>
                  </a:moveTo>
                  <a:lnTo>
                    <a:pt x="1122" y="372"/>
                  </a:lnTo>
                  <a:lnTo>
                    <a:pt x="1121" y="372"/>
                  </a:lnTo>
                  <a:lnTo>
                    <a:pt x="1121" y="369"/>
                  </a:lnTo>
                  <a:lnTo>
                    <a:pt x="1119" y="369"/>
                  </a:lnTo>
                  <a:lnTo>
                    <a:pt x="1118" y="369"/>
                  </a:lnTo>
                  <a:lnTo>
                    <a:pt x="1116" y="372"/>
                  </a:lnTo>
                  <a:lnTo>
                    <a:pt x="1116" y="369"/>
                  </a:lnTo>
                  <a:lnTo>
                    <a:pt x="1112" y="369"/>
                  </a:lnTo>
                  <a:lnTo>
                    <a:pt x="1110" y="372"/>
                  </a:lnTo>
                  <a:lnTo>
                    <a:pt x="1110" y="369"/>
                  </a:lnTo>
                  <a:lnTo>
                    <a:pt x="1109" y="369"/>
                  </a:lnTo>
                  <a:lnTo>
                    <a:pt x="1107" y="372"/>
                  </a:lnTo>
                  <a:lnTo>
                    <a:pt x="1107" y="374"/>
                  </a:lnTo>
                  <a:lnTo>
                    <a:pt x="1109" y="375"/>
                  </a:lnTo>
                  <a:lnTo>
                    <a:pt x="1110" y="377"/>
                  </a:lnTo>
                  <a:lnTo>
                    <a:pt x="1110" y="378"/>
                  </a:lnTo>
                  <a:lnTo>
                    <a:pt x="1112" y="378"/>
                  </a:lnTo>
                  <a:lnTo>
                    <a:pt x="1113" y="380"/>
                  </a:lnTo>
                  <a:lnTo>
                    <a:pt x="1116" y="380"/>
                  </a:lnTo>
                  <a:lnTo>
                    <a:pt x="1118" y="380"/>
                  </a:lnTo>
                  <a:lnTo>
                    <a:pt x="1119" y="378"/>
                  </a:lnTo>
                  <a:lnTo>
                    <a:pt x="1122" y="378"/>
                  </a:lnTo>
                  <a:lnTo>
                    <a:pt x="1122" y="377"/>
                  </a:lnTo>
                  <a:lnTo>
                    <a:pt x="1124" y="377"/>
                  </a:lnTo>
                  <a:lnTo>
                    <a:pt x="1124" y="375"/>
                  </a:lnTo>
                  <a:lnTo>
                    <a:pt x="1122" y="374"/>
                  </a:lnTo>
                  <a:lnTo>
                    <a:pt x="1124" y="374"/>
                  </a:lnTo>
                  <a:lnTo>
                    <a:pt x="1124" y="372"/>
                  </a:lnTo>
                  <a:close/>
                  <a:moveTo>
                    <a:pt x="1348" y="365"/>
                  </a:moveTo>
                  <a:lnTo>
                    <a:pt x="1348" y="363"/>
                  </a:lnTo>
                  <a:lnTo>
                    <a:pt x="1347" y="363"/>
                  </a:lnTo>
                  <a:lnTo>
                    <a:pt x="1345" y="363"/>
                  </a:lnTo>
                  <a:lnTo>
                    <a:pt x="1345" y="365"/>
                  </a:lnTo>
                  <a:lnTo>
                    <a:pt x="1347" y="365"/>
                  </a:lnTo>
                  <a:lnTo>
                    <a:pt x="1348" y="365"/>
                  </a:lnTo>
                  <a:close/>
                  <a:moveTo>
                    <a:pt x="1350" y="362"/>
                  </a:moveTo>
                  <a:lnTo>
                    <a:pt x="1348" y="362"/>
                  </a:lnTo>
                  <a:lnTo>
                    <a:pt x="1348" y="363"/>
                  </a:lnTo>
                  <a:lnTo>
                    <a:pt x="1350" y="363"/>
                  </a:lnTo>
                  <a:lnTo>
                    <a:pt x="1350" y="362"/>
                  </a:lnTo>
                  <a:close/>
                  <a:moveTo>
                    <a:pt x="1343" y="368"/>
                  </a:moveTo>
                  <a:lnTo>
                    <a:pt x="1343" y="369"/>
                  </a:lnTo>
                  <a:lnTo>
                    <a:pt x="1342" y="372"/>
                  </a:lnTo>
                  <a:lnTo>
                    <a:pt x="1343" y="372"/>
                  </a:lnTo>
                  <a:lnTo>
                    <a:pt x="1343" y="374"/>
                  </a:lnTo>
                  <a:lnTo>
                    <a:pt x="1343" y="375"/>
                  </a:lnTo>
                  <a:lnTo>
                    <a:pt x="1345" y="375"/>
                  </a:lnTo>
                  <a:lnTo>
                    <a:pt x="1347" y="375"/>
                  </a:lnTo>
                  <a:lnTo>
                    <a:pt x="1347" y="374"/>
                  </a:lnTo>
                  <a:lnTo>
                    <a:pt x="1345" y="374"/>
                  </a:lnTo>
                  <a:lnTo>
                    <a:pt x="1345" y="372"/>
                  </a:lnTo>
                  <a:lnTo>
                    <a:pt x="1345" y="369"/>
                  </a:lnTo>
                  <a:lnTo>
                    <a:pt x="1345" y="368"/>
                  </a:lnTo>
                  <a:lnTo>
                    <a:pt x="1347" y="366"/>
                  </a:lnTo>
                  <a:lnTo>
                    <a:pt x="1345" y="366"/>
                  </a:lnTo>
                  <a:lnTo>
                    <a:pt x="1345" y="365"/>
                  </a:lnTo>
                  <a:lnTo>
                    <a:pt x="1343" y="365"/>
                  </a:lnTo>
                  <a:lnTo>
                    <a:pt x="1343" y="366"/>
                  </a:lnTo>
                  <a:lnTo>
                    <a:pt x="1343" y="368"/>
                  </a:lnTo>
                  <a:close/>
                  <a:moveTo>
                    <a:pt x="1136" y="366"/>
                  </a:moveTo>
                  <a:lnTo>
                    <a:pt x="1135" y="366"/>
                  </a:lnTo>
                  <a:lnTo>
                    <a:pt x="1133" y="366"/>
                  </a:lnTo>
                  <a:lnTo>
                    <a:pt x="1131" y="365"/>
                  </a:lnTo>
                  <a:lnTo>
                    <a:pt x="1130" y="366"/>
                  </a:lnTo>
                  <a:lnTo>
                    <a:pt x="1130" y="368"/>
                  </a:lnTo>
                  <a:lnTo>
                    <a:pt x="1131" y="368"/>
                  </a:lnTo>
                  <a:lnTo>
                    <a:pt x="1131" y="369"/>
                  </a:lnTo>
                  <a:lnTo>
                    <a:pt x="1133" y="369"/>
                  </a:lnTo>
                  <a:lnTo>
                    <a:pt x="1133" y="372"/>
                  </a:lnTo>
                  <a:lnTo>
                    <a:pt x="1135" y="372"/>
                  </a:lnTo>
                  <a:lnTo>
                    <a:pt x="1136" y="372"/>
                  </a:lnTo>
                  <a:lnTo>
                    <a:pt x="1136" y="374"/>
                  </a:lnTo>
                  <a:lnTo>
                    <a:pt x="1138" y="374"/>
                  </a:lnTo>
                  <a:lnTo>
                    <a:pt x="1139" y="374"/>
                  </a:lnTo>
                  <a:lnTo>
                    <a:pt x="1141" y="372"/>
                  </a:lnTo>
                  <a:lnTo>
                    <a:pt x="1142" y="372"/>
                  </a:lnTo>
                  <a:lnTo>
                    <a:pt x="1142" y="369"/>
                  </a:lnTo>
                  <a:lnTo>
                    <a:pt x="1141" y="369"/>
                  </a:lnTo>
                  <a:lnTo>
                    <a:pt x="1141" y="368"/>
                  </a:lnTo>
                  <a:lnTo>
                    <a:pt x="1136" y="366"/>
                  </a:lnTo>
                  <a:close/>
                  <a:moveTo>
                    <a:pt x="1083" y="365"/>
                  </a:moveTo>
                  <a:lnTo>
                    <a:pt x="1085" y="365"/>
                  </a:lnTo>
                  <a:lnTo>
                    <a:pt x="1085" y="363"/>
                  </a:lnTo>
                  <a:lnTo>
                    <a:pt x="1083" y="362"/>
                  </a:lnTo>
                  <a:lnTo>
                    <a:pt x="1080" y="362"/>
                  </a:lnTo>
                  <a:lnTo>
                    <a:pt x="1079" y="362"/>
                  </a:lnTo>
                  <a:lnTo>
                    <a:pt x="1079" y="360"/>
                  </a:lnTo>
                  <a:lnTo>
                    <a:pt x="1080" y="362"/>
                  </a:lnTo>
                  <a:lnTo>
                    <a:pt x="1082" y="360"/>
                  </a:lnTo>
                  <a:lnTo>
                    <a:pt x="1083" y="360"/>
                  </a:lnTo>
                  <a:lnTo>
                    <a:pt x="1083" y="359"/>
                  </a:lnTo>
                  <a:lnTo>
                    <a:pt x="1082" y="359"/>
                  </a:lnTo>
                  <a:lnTo>
                    <a:pt x="1080" y="359"/>
                  </a:lnTo>
                  <a:lnTo>
                    <a:pt x="1080" y="357"/>
                  </a:lnTo>
                  <a:lnTo>
                    <a:pt x="1079" y="356"/>
                  </a:lnTo>
                  <a:lnTo>
                    <a:pt x="1077" y="356"/>
                  </a:lnTo>
                  <a:lnTo>
                    <a:pt x="1077" y="357"/>
                  </a:lnTo>
                  <a:lnTo>
                    <a:pt x="1077" y="359"/>
                  </a:lnTo>
                  <a:lnTo>
                    <a:pt x="1075" y="359"/>
                  </a:lnTo>
                  <a:lnTo>
                    <a:pt x="1074" y="359"/>
                  </a:lnTo>
                  <a:lnTo>
                    <a:pt x="1072" y="357"/>
                  </a:lnTo>
                  <a:lnTo>
                    <a:pt x="1071" y="357"/>
                  </a:lnTo>
                  <a:lnTo>
                    <a:pt x="1069" y="357"/>
                  </a:lnTo>
                  <a:lnTo>
                    <a:pt x="1068" y="359"/>
                  </a:lnTo>
                  <a:lnTo>
                    <a:pt x="1066" y="359"/>
                  </a:lnTo>
                  <a:lnTo>
                    <a:pt x="1065" y="359"/>
                  </a:lnTo>
                  <a:lnTo>
                    <a:pt x="1062" y="359"/>
                  </a:lnTo>
                  <a:lnTo>
                    <a:pt x="1060" y="359"/>
                  </a:lnTo>
                  <a:lnTo>
                    <a:pt x="1060" y="357"/>
                  </a:lnTo>
                  <a:lnTo>
                    <a:pt x="1062" y="357"/>
                  </a:lnTo>
                  <a:lnTo>
                    <a:pt x="1063" y="357"/>
                  </a:lnTo>
                  <a:lnTo>
                    <a:pt x="1065" y="357"/>
                  </a:lnTo>
                  <a:lnTo>
                    <a:pt x="1066" y="356"/>
                  </a:lnTo>
                  <a:lnTo>
                    <a:pt x="1068" y="356"/>
                  </a:lnTo>
                  <a:lnTo>
                    <a:pt x="1068" y="354"/>
                  </a:lnTo>
                  <a:lnTo>
                    <a:pt x="1066" y="354"/>
                  </a:lnTo>
                  <a:lnTo>
                    <a:pt x="1066" y="353"/>
                  </a:lnTo>
                  <a:lnTo>
                    <a:pt x="1068" y="351"/>
                  </a:lnTo>
                  <a:lnTo>
                    <a:pt x="1068" y="350"/>
                  </a:lnTo>
                  <a:lnTo>
                    <a:pt x="1069" y="350"/>
                  </a:lnTo>
                  <a:lnTo>
                    <a:pt x="1069" y="348"/>
                  </a:lnTo>
                  <a:lnTo>
                    <a:pt x="1066" y="345"/>
                  </a:lnTo>
                  <a:lnTo>
                    <a:pt x="1066" y="343"/>
                  </a:lnTo>
                  <a:lnTo>
                    <a:pt x="1065" y="343"/>
                  </a:lnTo>
                  <a:lnTo>
                    <a:pt x="1063" y="342"/>
                  </a:lnTo>
                  <a:lnTo>
                    <a:pt x="1062" y="343"/>
                  </a:lnTo>
                  <a:lnTo>
                    <a:pt x="1060" y="343"/>
                  </a:lnTo>
                  <a:lnTo>
                    <a:pt x="1060" y="342"/>
                  </a:lnTo>
                  <a:lnTo>
                    <a:pt x="1059" y="342"/>
                  </a:lnTo>
                  <a:lnTo>
                    <a:pt x="1057" y="342"/>
                  </a:lnTo>
                  <a:lnTo>
                    <a:pt x="1057" y="340"/>
                  </a:lnTo>
                  <a:lnTo>
                    <a:pt x="1056" y="340"/>
                  </a:lnTo>
                  <a:lnTo>
                    <a:pt x="1056" y="339"/>
                  </a:lnTo>
                  <a:lnTo>
                    <a:pt x="1054" y="339"/>
                  </a:lnTo>
                  <a:lnTo>
                    <a:pt x="1053" y="339"/>
                  </a:lnTo>
                  <a:lnTo>
                    <a:pt x="1051" y="337"/>
                  </a:lnTo>
                  <a:lnTo>
                    <a:pt x="1053" y="336"/>
                  </a:lnTo>
                  <a:lnTo>
                    <a:pt x="1053" y="334"/>
                  </a:lnTo>
                  <a:lnTo>
                    <a:pt x="1051" y="334"/>
                  </a:lnTo>
                  <a:lnTo>
                    <a:pt x="1050" y="334"/>
                  </a:lnTo>
                  <a:lnTo>
                    <a:pt x="1047" y="334"/>
                  </a:lnTo>
                  <a:lnTo>
                    <a:pt x="1045" y="334"/>
                  </a:lnTo>
                  <a:lnTo>
                    <a:pt x="1045" y="333"/>
                  </a:lnTo>
                  <a:lnTo>
                    <a:pt x="1044" y="333"/>
                  </a:lnTo>
                  <a:lnTo>
                    <a:pt x="1042" y="333"/>
                  </a:lnTo>
                  <a:lnTo>
                    <a:pt x="1041" y="333"/>
                  </a:lnTo>
                  <a:lnTo>
                    <a:pt x="1041" y="331"/>
                  </a:lnTo>
                  <a:lnTo>
                    <a:pt x="1042" y="331"/>
                  </a:lnTo>
                  <a:lnTo>
                    <a:pt x="1044" y="331"/>
                  </a:lnTo>
                  <a:lnTo>
                    <a:pt x="1044" y="330"/>
                  </a:lnTo>
                  <a:lnTo>
                    <a:pt x="1042" y="330"/>
                  </a:lnTo>
                  <a:lnTo>
                    <a:pt x="1041" y="330"/>
                  </a:lnTo>
                  <a:lnTo>
                    <a:pt x="1041" y="328"/>
                  </a:lnTo>
                  <a:lnTo>
                    <a:pt x="1039" y="328"/>
                  </a:lnTo>
                  <a:lnTo>
                    <a:pt x="1039" y="327"/>
                  </a:lnTo>
                  <a:lnTo>
                    <a:pt x="1038" y="327"/>
                  </a:lnTo>
                  <a:lnTo>
                    <a:pt x="1038" y="328"/>
                  </a:lnTo>
                  <a:lnTo>
                    <a:pt x="1036" y="328"/>
                  </a:lnTo>
                  <a:lnTo>
                    <a:pt x="1035" y="330"/>
                  </a:lnTo>
                  <a:lnTo>
                    <a:pt x="1033" y="330"/>
                  </a:lnTo>
                  <a:lnTo>
                    <a:pt x="1033" y="331"/>
                  </a:lnTo>
                  <a:lnTo>
                    <a:pt x="1032" y="333"/>
                  </a:lnTo>
                  <a:lnTo>
                    <a:pt x="1030" y="333"/>
                  </a:lnTo>
                  <a:lnTo>
                    <a:pt x="1030" y="331"/>
                  </a:lnTo>
                  <a:lnTo>
                    <a:pt x="1030" y="330"/>
                  </a:lnTo>
                  <a:lnTo>
                    <a:pt x="1030" y="328"/>
                  </a:lnTo>
                  <a:lnTo>
                    <a:pt x="1029" y="327"/>
                  </a:lnTo>
                  <a:lnTo>
                    <a:pt x="1027" y="327"/>
                  </a:lnTo>
                  <a:lnTo>
                    <a:pt x="1029" y="325"/>
                  </a:lnTo>
                  <a:lnTo>
                    <a:pt x="1032" y="325"/>
                  </a:lnTo>
                  <a:lnTo>
                    <a:pt x="1033" y="325"/>
                  </a:lnTo>
                  <a:lnTo>
                    <a:pt x="1033" y="324"/>
                  </a:lnTo>
                  <a:lnTo>
                    <a:pt x="1032" y="322"/>
                  </a:lnTo>
                  <a:lnTo>
                    <a:pt x="1033" y="322"/>
                  </a:lnTo>
                  <a:lnTo>
                    <a:pt x="1033" y="321"/>
                  </a:lnTo>
                  <a:lnTo>
                    <a:pt x="1032" y="321"/>
                  </a:lnTo>
                  <a:lnTo>
                    <a:pt x="1030" y="321"/>
                  </a:lnTo>
                  <a:lnTo>
                    <a:pt x="1029" y="321"/>
                  </a:lnTo>
                  <a:lnTo>
                    <a:pt x="1029" y="319"/>
                  </a:lnTo>
                  <a:lnTo>
                    <a:pt x="1026" y="319"/>
                  </a:lnTo>
                  <a:lnTo>
                    <a:pt x="1021" y="322"/>
                  </a:lnTo>
                  <a:lnTo>
                    <a:pt x="1019" y="322"/>
                  </a:lnTo>
                  <a:lnTo>
                    <a:pt x="1018" y="324"/>
                  </a:lnTo>
                  <a:lnTo>
                    <a:pt x="1016" y="325"/>
                  </a:lnTo>
                  <a:lnTo>
                    <a:pt x="1015" y="325"/>
                  </a:lnTo>
                  <a:lnTo>
                    <a:pt x="1015" y="327"/>
                  </a:lnTo>
                  <a:lnTo>
                    <a:pt x="1013" y="328"/>
                  </a:lnTo>
                  <a:lnTo>
                    <a:pt x="1012" y="328"/>
                  </a:lnTo>
                  <a:lnTo>
                    <a:pt x="1012" y="330"/>
                  </a:lnTo>
                  <a:lnTo>
                    <a:pt x="1009" y="331"/>
                  </a:lnTo>
                  <a:lnTo>
                    <a:pt x="1009" y="333"/>
                  </a:lnTo>
                  <a:lnTo>
                    <a:pt x="1007" y="333"/>
                  </a:lnTo>
                  <a:lnTo>
                    <a:pt x="1007" y="334"/>
                  </a:lnTo>
                  <a:lnTo>
                    <a:pt x="1007" y="336"/>
                  </a:lnTo>
                  <a:lnTo>
                    <a:pt x="1006" y="336"/>
                  </a:lnTo>
                  <a:lnTo>
                    <a:pt x="1004" y="336"/>
                  </a:lnTo>
                  <a:lnTo>
                    <a:pt x="1004" y="337"/>
                  </a:lnTo>
                  <a:lnTo>
                    <a:pt x="1003" y="337"/>
                  </a:lnTo>
                  <a:lnTo>
                    <a:pt x="1003" y="339"/>
                  </a:lnTo>
                  <a:lnTo>
                    <a:pt x="1003" y="340"/>
                  </a:lnTo>
                  <a:lnTo>
                    <a:pt x="1001" y="340"/>
                  </a:lnTo>
                  <a:lnTo>
                    <a:pt x="1001" y="342"/>
                  </a:lnTo>
                  <a:lnTo>
                    <a:pt x="1000" y="342"/>
                  </a:lnTo>
                  <a:lnTo>
                    <a:pt x="997" y="345"/>
                  </a:lnTo>
                  <a:lnTo>
                    <a:pt x="995" y="345"/>
                  </a:lnTo>
                  <a:lnTo>
                    <a:pt x="995" y="347"/>
                  </a:lnTo>
                  <a:lnTo>
                    <a:pt x="994" y="347"/>
                  </a:lnTo>
                  <a:lnTo>
                    <a:pt x="994" y="348"/>
                  </a:lnTo>
                  <a:lnTo>
                    <a:pt x="992" y="350"/>
                  </a:lnTo>
                  <a:lnTo>
                    <a:pt x="994" y="350"/>
                  </a:lnTo>
                  <a:lnTo>
                    <a:pt x="992" y="351"/>
                  </a:lnTo>
                  <a:lnTo>
                    <a:pt x="992" y="353"/>
                  </a:lnTo>
                  <a:lnTo>
                    <a:pt x="991" y="354"/>
                  </a:lnTo>
                  <a:lnTo>
                    <a:pt x="992" y="354"/>
                  </a:lnTo>
                  <a:lnTo>
                    <a:pt x="992" y="356"/>
                  </a:lnTo>
                  <a:lnTo>
                    <a:pt x="991" y="357"/>
                  </a:lnTo>
                  <a:lnTo>
                    <a:pt x="989" y="357"/>
                  </a:lnTo>
                  <a:lnTo>
                    <a:pt x="988" y="357"/>
                  </a:lnTo>
                  <a:lnTo>
                    <a:pt x="986" y="357"/>
                  </a:lnTo>
                  <a:lnTo>
                    <a:pt x="985" y="359"/>
                  </a:lnTo>
                  <a:lnTo>
                    <a:pt x="983" y="359"/>
                  </a:lnTo>
                  <a:lnTo>
                    <a:pt x="977" y="360"/>
                  </a:lnTo>
                  <a:lnTo>
                    <a:pt x="976" y="362"/>
                  </a:lnTo>
                  <a:lnTo>
                    <a:pt x="969" y="365"/>
                  </a:lnTo>
                  <a:lnTo>
                    <a:pt x="968" y="365"/>
                  </a:lnTo>
                  <a:lnTo>
                    <a:pt x="968" y="366"/>
                  </a:lnTo>
                  <a:lnTo>
                    <a:pt x="968" y="368"/>
                  </a:lnTo>
                  <a:lnTo>
                    <a:pt x="969" y="368"/>
                  </a:lnTo>
                  <a:lnTo>
                    <a:pt x="973" y="368"/>
                  </a:lnTo>
                  <a:lnTo>
                    <a:pt x="974" y="368"/>
                  </a:lnTo>
                  <a:lnTo>
                    <a:pt x="976" y="368"/>
                  </a:lnTo>
                  <a:lnTo>
                    <a:pt x="977" y="366"/>
                  </a:lnTo>
                  <a:lnTo>
                    <a:pt x="980" y="366"/>
                  </a:lnTo>
                  <a:lnTo>
                    <a:pt x="983" y="366"/>
                  </a:lnTo>
                  <a:lnTo>
                    <a:pt x="985" y="366"/>
                  </a:lnTo>
                  <a:lnTo>
                    <a:pt x="989" y="365"/>
                  </a:lnTo>
                  <a:lnTo>
                    <a:pt x="991" y="365"/>
                  </a:lnTo>
                  <a:lnTo>
                    <a:pt x="992" y="365"/>
                  </a:lnTo>
                  <a:lnTo>
                    <a:pt x="994" y="363"/>
                  </a:lnTo>
                  <a:lnTo>
                    <a:pt x="994" y="365"/>
                  </a:lnTo>
                  <a:lnTo>
                    <a:pt x="994" y="366"/>
                  </a:lnTo>
                  <a:lnTo>
                    <a:pt x="994" y="368"/>
                  </a:lnTo>
                  <a:lnTo>
                    <a:pt x="992" y="368"/>
                  </a:lnTo>
                  <a:lnTo>
                    <a:pt x="992" y="369"/>
                  </a:lnTo>
                  <a:lnTo>
                    <a:pt x="991" y="369"/>
                  </a:lnTo>
                  <a:lnTo>
                    <a:pt x="991" y="372"/>
                  </a:lnTo>
                  <a:lnTo>
                    <a:pt x="989" y="374"/>
                  </a:lnTo>
                  <a:lnTo>
                    <a:pt x="988" y="375"/>
                  </a:lnTo>
                  <a:lnTo>
                    <a:pt x="988" y="377"/>
                  </a:lnTo>
                  <a:lnTo>
                    <a:pt x="988" y="378"/>
                  </a:lnTo>
                  <a:lnTo>
                    <a:pt x="989" y="378"/>
                  </a:lnTo>
                  <a:lnTo>
                    <a:pt x="992" y="378"/>
                  </a:lnTo>
                  <a:lnTo>
                    <a:pt x="995" y="378"/>
                  </a:lnTo>
                  <a:lnTo>
                    <a:pt x="998" y="377"/>
                  </a:lnTo>
                  <a:lnTo>
                    <a:pt x="1001" y="377"/>
                  </a:lnTo>
                  <a:lnTo>
                    <a:pt x="1003" y="375"/>
                  </a:lnTo>
                  <a:lnTo>
                    <a:pt x="1004" y="375"/>
                  </a:lnTo>
                  <a:lnTo>
                    <a:pt x="1006" y="375"/>
                  </a:lnTo>
                  <a:lnTo>
                    <a:pt x="1007" y="374"/>
                  </a:lnTo>
                  <a:lnTo>
                    <a:pt x="1009" y="374"/>
                  </a:lnTo>
                  <a:lnTo>
                    <a:pt x="1012" y="372"/>
                  </a:lnTo>
                  <a:lnTo>
                    <a:pt x="1012" y="369"/>
                  </a:lnTo>
                  <a:lnTo>
                    <a:pt x="1013" y="369"/>
                  </a:lnTo>
                  <a:lnTo>
                    <a:pt x="1013" y="368"/>
                  </a:lnTo>
                  <a:lnTo>
                    <a:pt x="1015" y="368"/>
                  </a:lnTo>
                  <a:lnTo>
                    <a:pt x="1016" y="368"/>
                  </a:lnTo>
                  <a:lnTo>
                    <a:pt x="1016" y="366"/>
                  </a:lnTo>
                  <a:lnTo>
                    <a:pt x="1018" y="366"/>
                  </a:lnTo>
                  <a:lnTo>
                    <a:pt x="1019" y="368"/>
                  </a:lnTo>
                  <a:lnTo>
                    <a:pt x="1021" y="366"/>
                  </a:lnTo>
                  <a:lnTo>
                    <a:pt x="1022" y="366"/>
                  </a:lnTo>
                  <a:lnTo>
                    <a:pt x="1024" y="365"/>
                  </a:lnTo>
                  <a:lnTo>
                    <a:pt x="1027" y="363"/>
                  </a:lnTo>
                  <a:lnTo>
                    <a:pt x="1029" y="363"/>
                  </a:lnTo>
                  <a:lnTo>
                    <a:pt x="1030" y="363"/>
                  </a:lnTo>
                  <a:lnTo>
                    <a:pt x="1030" y="362"/>
                  </a:lnTo>
                  <a:lnTo>
                    <a:pt x="1032" y="362"/>
                  </a:lnTo>
                  <a:lnTo>
                    <a:pt x="1032" y="360"/>
                  </a:lnTo>
                  <a:lnTo>
                    <a:pt x="1032" y="359"/>
                  </a:lnTo>
                  <a:lnTo>
                    <a:pt x="1033" y="359"/>
                  </a:lnTo>
                  <a:lnTo>
                    <a:pt x="1033" y="357"/>
                  </a:lnTo>
                  <a:lnTo>
                    <a:pt x="1035" y="357"/>
                  </a:lnTo>
                  <a:lnTo>
                    <a:pt x="1036" y="357"/>
                  </a:lnTo>
                  <a:lnTo>
                    <a:pt x="1036" y="356"/>
                  </a:lnTo>
                  <a:lnTo>
                    <a:pt x="1038" y="356"/>
                  </a:lnTo>
                  <a:lnTo>
                    <a:pt x="1038" y="357"/>
                  </a:lnTo>
                  <a:lnTo>
                    <a:pt x="1039" y="356"/>
                  </a:lnTo>
                  <a:lnTo>
                    <a:pt x="1041" y="356"/>
                  </a:lnTo>
                  <a:lnTo>
                    <a:pt x="1042" y="356"/>
                  </a:lnTo>
                  <a:lnTo>
                    <a:pt x="1044" y="356"/>
                  </a:lnTo>
                  <a:lnTo>
                    <a:pt x="1044" y="354"/>
                  </a:lnTo>
                  <a:lnTo>
                    <a:pt x="1045" y="354"/>
                  </a:lnTo>
                  <a:lnTo>
                    <a:pt x="1045" y="356"/>
                  </a:lnTo>
                  <a:lnTo>
                    <a:pt x="1042" y="357"/>
                  </a:lnTo>
                  <a:lnTo>
                    <a:pt x="1041" y="359"/>
                  </a:lnTo>
                  <a:lnTo>
                    <a:pt x="1041" y="360"/>
                  </a:lnTo>
                  <a:lnTo>
                    <a:pt x="1042" y="360"/>
                  </a:lnTo>
                  <a:lnTo>
                    <a:pt x="1044" y="359"/>
                  </a:lnTo>
                  <a:lnTo>
                    <a:pt x="1045" y="359"/>
                  </a:lnTo>
                  <a:lnTo>
                    <a:pt x="1047" y="360"/>
                  </a:lnTo>
                  <a:lnTo>
                    <a:pt x="1050" y="360"/>
                  </a:lnTo>
                  <a:lnTo>
                    <a:pt x="1051" y="360"/>
                  </a:lnTo>
                  <a:lnTo>
                    <a:pt x="1051" y="362"/>
                  </a:lnTo>
                  <a:lnTo>
                    <a:pt x="1050" y="363"/>
                  </a:lnTo>
                  <a:lnTo>
                    <a:pt x="1048" y="363"/>
                  </a:lnTo>
                  <a:lnTo>
                    <a:pt x="1047" y="363"/>
                  </a:lnTo>
                  <a:lnTo>
                    <a:pt x="1047" y="365"/>
                  </a:lnTo>
                  <a:lnTo>
                    <a:pt x="1047" y="366"/>
                  </a:lnTo>
                  <a:lnTo>
                    <a:pt x="1048" y="366"/>
                  </a:lnTo>
                  <a:lnTo>
                    <a:pt x="1050" y="366"/>
                  </a:lnTo>
                  <a:lnTo>
                    <a:pt x="1051" y="366"/>
                  </a:lnTo>
                  <a:lnTo>
                    <a:pt x="1054" y="365"/>
                  </a:lnTo>
                  <a:lnTo>
                    <a:pt x="1054" y="366"/>
                  </a:lnTo>
                  <a:lnTo>
                    <a:pt x="1056" y="366"/>
                  </a:lnTo>
                  <a:lnTo>
                    <a:pt x="1057" y="366"/>
                  </a:lnTo>
                  <a:lnTo>
                    <a:pt x="1059" y="366"/>
                  </a:lnTo>
                  <a:lnTo>
                    <a:pt x="1059" y="368"/>
                  </a:lnTo>
                  <a:lnTo>
                    <a:pt x="1060" y="368"/>
                  </a:lnTo>
                  <a:lnTo>
                    <a:pt x="1062" y="368"/>
                  </a:lnTo>
                  <a:lnTo>
                    <a:pt x="1065" y="369"/>
                  </a:lnTo>
                  <a:lnTo>
                    <a:pt x="1066" y="372"/>
                  </a:lnTo>
                  <a:lnTo>
                    <a:pt x="1068" y="372"/>
                  </a:lnTo>
                  <a:lnTo>
                    <a:pt x="1069" y="369"/>
                  </a:lnTo>
                  <a:lnTo>
                    <a:pt x="1071" y="369"/>
                  </a:lnTo>
                  <a:lnTo>
                    <a:pt x="1072" y="368"/>
                  </a:lnTo>
                  <a:lnTo>
                    <a:pt x="1074" y="368"/>
                  </a:lnTo>
                  <a:lnTo>
                    <a:pt x="1075" y="366"/>
                  </a:lnTo>
                  <a:lnTo>
                    <a:pt x="1077" y="366"/>
                  </a:lnTo>
                  <a:lnTo>
                    <a:pt x="1079" y="366"/>
                  </a:lnTo>
                  <a:lnTo>
                    <a:pt x="1079" y="365"/>
                  </a:lnTo>
                  <a:lnTo>
                    <a:pt x="1080" y="365"/>
                  </a:lnTo>
                  <a:lnTo>
                    <a:pt x="1083" y="365"/>
                  </a:lnTo>
                  <a:close/>
                  <a:moveTo>
                    <a:pt x="1030" y="318"/>
                  </a:moveTo>
                  <a:lnTo>
                    <a:pt x="1029" y="319"/>
                  </a:lnTo>
                  <a:lnTo>
                    <a:pt x="1030" y="319"/>
                  </a:lnTo>
                  <a:lnTo>
                    <a:pt x="1030" y="318"/>
                  </a:lnTo>
                  <a:close/>
                  <a:moveTo>
                    <a:pt x="1340" y="362"/>
                  </a:moveTo>
                  <a:lnTo>
                    <a:pt x="1339" y="362"/>
                  </a:lnTo>
                  <a:lnTo>
                    <a:pt x="1339" y="363"/>
                  </a:lnTo>
                  <a:lnTo>
                    <a:pt x="1340" y="363"/>
                  </a:lnTo>
                  <a:lnTo>
                    <a:pt x="1342" y="363"/>
                  </a:lnTo>
                  <a:lnTo>
                    <a:pt x="1342" y="365"/>
                  </a:lnTo>
                  <a:lnTo>
                    <a:pt x="1343" y="365"/>
                  </a:lnTo>
                  <a:lnTo>
                    <a:pt x="1343" y="363"/>
                  </a:lnTo>
                  <a:lnTo>
                    <a:pt x="1345" y="362"/>
                  </a:lnTo>
                  <a:lnTo>
                    <a:pt x="1345" y="360"/>
                  </a:lnTo>
                  <a:lnTo>
                    <a:pt x="1343" y="362"/>
                  </a:lnTo>
                  <a:lnTo>
                    <a:pt x="1343" y="360"/>
                  </a:lnTo>
                  <a:lnTo>
                    <a:pt x="1342" y="360"/>
                  </a:lnTo>
                  <a:lnTo>
                    <a:pt x="1342" y="362"/>
                  </a:lnTo>
                  <a:lnTo>
                    <a:pt x="1340" y="362"/>
                  </a:lnTo>
                  <a:close/>
                  <a:moveTo>
                    <a:pt x="1054" y="324"/>
                  </a:moveTo>
                  <a:lnTo>
                    <a:pt x="1056" y="324"/>
                  </a:lnTo>
                  <a:lnTo>
                    <a:pt x="1059" y="324"/>
                  </a:lnTo>
                  <a:lnTo>
                    <a:pt x="1059" y="325"/>
                  </a:lnTo>
                  <a:lnTo>
                    <a:pt x="1060" y="325"/>
                  </a:lnTo>
                  <a:lnTo>
                    <a:pt x="1060" y="324"/>
                  </a:lnTo>
                  <a:lnTo>
                    <a:pt x="1062" y="324"/>
                  </a:lnTo>
                  <a:lnTo>
                    <a:pt x="1063" y="324"/>
                  </a:lnTo>
                  <a:lnTo>
                    <a:pt x="1063" y="322"/>
                  </a:lnTo>
                  <a:lnTo>
                    <a:pt x="1062" y="322"/>
                  </a:lnTo>
                  <a:lnTo>
                    <a:pt x="1059" y="322"/>
                  </a:lnTo>
                  <a:lnTo>
                    <a:pt x="1057" y="322"/>
                  </a:lnTo>
                  <a:lnTo>
                    <a:pt x="1057" y="321"/>
                  </a:lnTo>
                  <a:lnTo>
                    <a:pt x="1056" y="321"/>
                  </a:lnTo>
                  <a:lnTo>
                    <a:pt x="1054" y="322"/>
                  </a:lnTo>
                  <a:lnTo>
                    <a:pt x="1054" y="324"/>
                  </a:lnTo>
                  <a:close/>
                  <a:moveTo>
                    <a:pt x="1074" y="313"/>
                  </a:moveTo>
                  <a:lnTo>
                    <a:pt x="1074" y="312"/>
                  </a:lnTo>
                  <a:lnTo>
                    <a:pt x="1074" y="310"/>
                  </a:lnTo>
                  <a:lnTo>
                    <a:pt x="1072" y="310"/>
                  </a:lnTo>
                  <a:lnTo>
                    <a:pt x="1071" y="310"/>
                  </a:lnTo>
                  <a:lnTo>
                    <a:pt x="1069" y="312"/>
                  </a:lnTo>
                  <a:lnTo>
                    <a:pt x="1071" y="312"/>
                  </a:lnTo>
                  <a:lnTo>
                    <a:pt x="1072" y="312"/>
                  </a:lnTo>
                  <a:lnTo>
                    <a:pt x="1072" y="313"/>
                  </a:lnTo>
                  <a:lnTo>
                    <a:pt x="1074" y="313"/>
                  </a:lnTo>
                  <a:close/>
                  <a:moveTo>
                    <a:pt x="1201" y="271"/>
                  </a:moveTo>
                  <a:lnTo>
                    <a:pt x="1198" y="272"/>
                  </a:lnTo>
                  <a:lnTo>
                    <a:pt x="1197" y="274"/>
                  </a:lnTo>
                  <a:lnTo>
                    <a:pt x="1195" y="274"/>
                  </a:lnTo>
                  <a:lnTo>
                    <a:pt x="1189" y="278"/>
                  </a:lnTo>
                  <a:lnTo>
                    <a:pt x="1188" y="278"/>
                  </a:lnTo>
                  <a:lnTo>
                    <a:pt x="1186" y="281"/>
                  </a:lnTo>
                  <a:lnTo>
                    <a:pt x="1184" y="281"/>
                  </a:lnTo>
                  <a:lnTo>
                    <a:pt x="1184" y="284"/>
                  </a:lnTo>
                  <a:lnTo>
                    <a:pt x="1184" y="286"/>
                  </a:lnTo>
                  <a:lnTo>
                    <a:pt x="1183" y="286"/>
                  </a:lnTo>
                  <a:lnTo>
                    <a:pt x="1183" y="287"/>
                  </a:lnTo>
                  <a:lnTo>
                    <a:pt x="1183" y="289"/>
                  </a:lnTo>
                  <a:lnTo>
                    <a:pt x="1183" y="290"/>
                  </a:lnTo>
                  <a:lnTo>
                    <a:pt x="1184" y="290"/>
                  </a:lnTo>
                  <a:lnTo>
                    <a:pt x="1189" y="292"/>
                  </a:lnTo>
                  <a:lnTo>
                    <a:pt x="1191" y="292"/>
                  </a:lnTo>
                  <a:lnTo>
                    <a:pt x="1191" y="290"/>
                  </a:lnTo>
                  <a:lnTo>
                    <a:pt x="1194" y="290"/>
                  </a:lnTo>
                  <a:lnTo>
                    <a:pt x="1195" y="290"/>
                  </a:lnTo>
                  <a:lnTo>
                    <a:pt x="1197" y="290"/>
                  </a:lnTo>
                  <a:lnTo>
                    <a:pt x="1198" y="290"/>
                  </a:lnTo>
                  <a:lnTo>
                    <a:pt x="1201" y="290"/>
                  </a:lnTo>
                  <a:lnTo>
                    <a:pt x="1206" y="290"/>
                  </a:lnTo>
                  <a:lnTo>
                    <a:pt x="1207" y="289"/>
                  </a:lnTo>
                  <a:lnTo>
                    <a:pt x="1209" y="289"/>
                  </a:lnTo>
                  <a:lnTo>
                    <a:pt x="1210" y="289"/>
                  </a:lnTo>
                  <a:lnTo>
                    <a:pt x="1212" y="289"/>
                  </a:lnTo>
                  <a:lnTo>
                    <a:pt x="1212" y="287"/>
                  </a:lnTo>
                  <a:lnTo>
                    <a:pt x="1213" y="287"/>
                  </a:lnTo>
                  <a:lnTo>
                    <a:pt x="1215" y="287"/>
                  </a:lnTo>
                  <a:lnTo>
                    <a:pt x="1215" y="286"/>
                  </a:lnTo>
                  <a:lnTo>
                    <a:pt x="1216" y="286"/>
                  </a:lnTo>
                  <a:lnTo>
                    <a:pt x="1218" y="284"/>
                  </a:lnTo>
                  <a:lnTo>
                    <a:pt x="1221" y="284"/>
                  </a:lnTo>
                  <a:lnTo>
                    <a:pt x="1221" y="283"/>
                  </a:lnTo>
                  <a:lnTo>
                    <a:pt x="1221" y="281"/>
                  </a:lnTo>
                  <a:lnTo>
                    <a:pt x="1222" y="281"/>
                  </a:lnTo>
                  <a:lnTo>
                    <a:pt x="1222" y="280"/>
                  </a:lnTo>
                  <a:lnTo>
                    <a:pt x="1224" y="280"/>
                  </a:lnTo>
                  <a:lnTo>
                    <a:pt x="1224" y="278"/>
                  </a:lnTo>
                  <a:lnTo>
                    <a:pt x="1222" y="278"/>
                  </a:lnTo>
                  <a:lnTo>
                    <a:pt x="1224" y="277"/>
                  </a:lnTo>
                  <a:lnTo>
                    <a:pt x="1224" y="275"/>
                  </a:lnTo>
                  <a:lnTo>
                    <a:pt x="1225" y="275"/>
                  </a:lnTo>
                  <a:lnTo>
                    <a:pt x="1227" y="274"/>
                  </a:lnTo>
                  <a:lnTo>
                    <a:pt x="1228" y="274"/>
                  </a:lnTo>
                  <a:lnTo>
                    <a:pt x="1228" y="272"/>
                  </a:lnTo>
                  <a:lnTo>
                    <a:pt x="1228" y="271"/>
                  </a:lnTo>
                  <a:lnTo>
                    <a:pt x="1227" y="271"/>
                  </a:lnTo>
                  <a:lnTo>
                    <a:pt x="1222" y="269"/>
                  </a:lnTo>
                  <a:lnTo>
                    <a:pt x="1221" y="269"/>
                  </a:lnTo>
                  <a:lnTo>
                    <a:pt x="1215" y="269"/>
                  </a:lnTo>
                  <a:lnTo>
                    <a:pt x="1213" y="269"/>
                  </a:lnTo>
                  <a:lnTo>
                    <a:pt x="1212" y="269"/>
                  </a:lnTo>
                  <a:lnTo>
                    <a:pt x="1210" y="269"/>
                  </a:lnTo>
                  <a:lnTo>
                    <a:pt x="1209" y="269"/>
                  </a:lnTo>
                  <a:lnTo>
                    <a:pt x="1203" y="271"/>
                  </a:lnTo>
                  <a:lnTo>
                    <a:pt x="1201" y="271"/>
                  </a:lnTo>
                  <a:close/>
                  <a:moveTo>
                    <a:pt x="1039" y="281"/>
                  </a:moveTo>
                  <a:lnTo>
                    <a:pt x="1041" y="281"/>
                  </a:lnTo>
                  <a:lnTo>
                    <a:pt x="1042" y="280"/>
                  </a:lnTo>
                  <a:lnTo>
                    <a:pt x="1044" y="278"/>
                  </a:lnTo>
                  <a:lnTo>
                    <a:pt x="1045" y="277"/>
                  </a:lnTo>
                  <a:lnTo>
                    <a:pt x="1047" y="277"/>
                  </a:lnTo>
                  <a:lnTo>
                    <a:pt x="1047" y="275"/>
                  </a:lnTo>
                  <a:lnTo>
                    <a:pt x="1047" y="274"/>
                  </a:lnTo>
                  <a:lnTo>
                    <a:pt x="1048" y="274"/>
                  </a:lnTo>
                  <a:lnTo>
                    <a:pt x="1048" y="272"/>
                  </a:lnTo>
                  <a:lnTo>
                    <a:pt x="1050" y="272"/>
                  </a:lnTo>
                  <a:lnTo>
                    <a:pt x="1050" y="271"/>
                  </a:lnTo>
                  <a:lnTo>
                    <a:pt x="1048" y="269"/>
                  </a:lnTo>
                  <a:lnTo>
                    <a:pt x="1047" y="269"/>
                  </a:lnTo>
                  <a:lnTo>
                    <a:pt x="1045" y="269"/>
                  </a:lnTo>
                  <a:lnTo>
                    <a:pt x="1045" y="271"/>
                  </a:lnTo>
                  <a:lnTo>
                    <a:pt x="1044" y="271"/>
                  </a:lnTo>
                  <a:lnTo>
                    <a:pt x="1042" y="272"/>
                  </a:lnTo>
                  <a:lnTo>
                    <a:pt x="1041" y="272"/>
                  </a:lnTo>
                  <a:lnTo>
                    <a:pt x="1039" y="274"/>
                  </a:lnTo>
                  <a:lnTo>
                    <a:pt x="1039" y="275"/>
                  </a:lnTo>
                  <a:lnTo>
                    <a:pt x="1039" y="277"/>
                  </a:lnTo>
                  <a:lnTo>
                    <a:pt x="1038" y="277"/>
                  </a:lnTo>
                  <a:lnTo>
                    <a:pt x="1036" y="278"/>
                  </a:lnTo>
                  <a:lnTo>
                    <a:pt x="1036" y="280"/>
                  </a:lnTo>
                  <a:lnTo>
                    <a:pt x="1038" y="280"/>
                  </a:lnTo>
                  <a:lnTo>
                    <a:pt x="1038" y="281"/>
                  </a:lnTo>
                  <a:lnTo>
                    <a:pt x="1039" y="281"/>
                  </a:lnTo>
                  <a:close/>
                  <a:moveTo>
                    <a:pt x="689" y="278"/>
                  </a:moveTo>
                  <a:lnTo>
                    <a:pt x="691" y="278"/>
                  </a:lnTo>
                  <a:lnTo>
                    <a:pt x="691" y="277"/>
                  </a:lnTo>
                  <a:lnTo>
                    <a:pt x="689" y="275"/>
                  </a:lnTo>
                  <a:lnTo>
                    <a:pt x="689" y="277"/>
                  </a:lnTo>
                  <a:lnTo>
                    <a:pt x="688" y="277"/>
                  </a:lnTo>
                  <a:lnTo>
                    <a:pt x="688" y="275"/>
                  </a:lnTo>
                  <a:lnTo>
                    <a:pt x="686" y="275"/>
                  </a:lnTo>
                  <a:lnTo>
                    <a:pt x="686" y="277"/>
                  </a:lnTo>
                  <a:lnTo>
                    <a:pt x="689" y="278"/>
                  </a:lnTo>
                  <a:close/>
                  <a:moveTo>
                    <a:pt x="1239" y="272"/>
                  </a:moveTo>
                  <a:lnTo>
                    <a:pt x="1237" y="272"/>
                  </a:lnTo>
                  <a:lnTo>
                    <a:pt x="1237" y="274"/>
                  </a:lnTo>
                  <a:lnTo>
                    <a:pt x="1236" y="274"/>
                  </a:lnTo>
                  <a:lnTo>
                    <a:pt x="1233" y="274"/>
                  </a:lnTo>
                  <a:lnTo>
                    <a:pt x="1231" y="274"/>
                  </a:lnTo>
                  <a:lnTo>
                    <a:pt x="1231" y="275"/>
                  </a:lnTo>
                  <a:lnTo>
                    <a:pt x="1230" y="275"/>
                  </a:lnTo>
                  <a:lnTo>
                    <a:pt x="1230" y="277"/>
                  </a:lnTo>
                  <a:lnTo>
                    <a:pt x="1230" y="278"/>
                  </a:lnTo>
                  <a:lnTo>
                    <a:pt x="1231" y="280"/>
                  </a:lnTo>
                  <a:lnTo>
                    <a:pt x="1233" y="280"/>
                  </a:lnTo>
                  <a:lnTo>
                    <a:pt x="1241" y="280"/>
                  </a:lnTo>
                  <a:lnTo>
                    <a:pt x="1248" y="280"/>
                  </a:lnTo>
                  <a:lnTo>
                    <a:pt x="1250" y="280"/>
                  </a:lnTo>
                  <a:lnTo>
                    <a:pt x="1250" y="278"/>
                  </a:lnTo>
                  <a:lnTo>
                    <a:pt x="1250" y="277"/>
                  </a:lnTo>
                  <a:lnTo>
                    <a:pt x="1251" y="277"/>
                  </a:lnTo>
                  <a:lnTo>
                    <a:pt x="1251" y="275"/>
                  </a:lnTo>
                  <a:lnTo>
                    <a:pt x="1250" y="275"/>
                  </a:lnTo>
                  <a:lnTo>
                    <a:pt x="1248" y="275"/>
                  </a:lnTo>
                  <a:lnTo>
                    <a:pt x="1247" y="275"/>
                  </a:lnTo>
                  <a:lnTo>
                    <a:pt x="1245" y="275"/>
                  </a:lnTo>
                  <a:lnTo>
                    <a:pt x="1244" y="275"/>
                  </a:lnTo>
                  <a:lnTo>
                    <a:pt x="1242" y="274"/>
                  </a:lnTo>
                  <a:lnTo>
                    <a:pt x="1241" y="274"/>
                  </a:lnTo>
                  <a:lnTo>
                    <a:pt x="1241" y="272"/>
                  </a:lnTo>
                  <a:lnTo>
                    <a:pt x="1239" y="272"/>
                  </a:lnTo>
                  <a:close/>
                  <a:moveTo>
                    <a:pt x="1233" y="260"/>
                  </a:moveTo>
                  <a:lnTo>
                    <a:pt x="1233" y="259"/>
                  </a:lnTo>
                  <a:lnTo>
                    <a:pt x="1231" y="260"/>
                  </a:lnTo>
                  <a:lnTo>
                    <a:pt x="1230" y="260"/>
                  </a:lnTo>
                  <a:lnTo>
                    <a:pt x="1228" y="262"/>
                  </a:lnTo>
                  <a:lnTo>
                    <a:pt x="1228" y="263"/>
                  </a:lnTo>
                  <a:lnTo>
                    <a:pt x="1227" y="263"/>
                  </a:lnTo>
                  <a:lnTo>
                    <a:pt x="1228" y="265"/>
                  </a:lnTo>
                  <a:lnTo>
                    <a:pt x="1231" y="266"/>
                  </a:lnTo>
                  <a:lnTo>
                    <a:pt x="1231" y="269"/>
                  </a:lnTo>
                  <a:lnTo>
                    <a:pt x="1233" y="269"/>
                  </a:lnTo>
                  <a:lnTo>
                    <a:pt x="1233" y="266"/>
                  </a:lnTo>
                  <a:lnTo>
                    <a:pt x="1234" y="269"/>
                  </a:lnTo>
                  <a:lnTo>
                    <a:pt x="1234" y="266"/>
                  </a:lnTo>
                  <a:lnTo>
                    <a:pt x="1234" y="265"/>
                  </a:lnTo>
                  <a:lnTo>
                    <a:pt x="1236" y="265"/>
                  </a:lnTo>
                  <a:lnTo>
                    <a:pt x="1236" y="263"/>
                  </a:lnTo>
                  <a:lnTo>
                    <a:pt x="1234" y="263"/>
                  </a:lnTo>
                  <a:lnTo>
                    <a:pt x="1236" y="262"/>
                  </a:lnTo>
                  <a:lnTo>
                    <a:pt x="1236" y="260"/>
                  </a:lnTo>
                  <a:lnTo>
                    <a:pt x="1233" y="260"/>
                  </a:lnTo>
                  <a:close/>
                  <a:moveTo>
                    <a:pt x="767" y="266"/>
                  </a:moveTo>
                  <a:lnTo>
                    <a:pt x="768" y="266"/>
                  </a:lnTo>
                  <a:lnTo>
                    <a:pt x="770" y="266"/>
                  </a:lnTo>
                  <a:lnTo>
                    <a:pt x="771" y="265"/>
                  </a:lnTo>
                  <a:lnTo>
                    <a:pt x="771" y="263"/>
                  </a:lnTo>
                  <a:lnTo>
                    <a:pt x="770" y="263"/>
                  </a:lnTo>
                  <a:lnTo>
                    <a:pt x="770" y="262"/>
                  </a:lnTo>
                  <a:lnTo>
                    <a:pt x="767" y="262"/>
                  </a:lnTo>
                  <a:lnTo>
                    <a:pt x="765" y="262"/>
                  </a:lnTo>
                  <a:lnTo>
                    <a:pt x="762" y="263"/>
                  </a:lnTo>
                  <a:lnTo>
                    <a:pt x="764" y="263"/>
                  </a:lnTo>
                  <a:lnTo>
                    <a:pt x="764" y="265"/>
                  </a:lnTo>
                  <a:lnTo>
                    <a:pt x="765" y="265"/>
                  </a:lnTo>
                  <a:lnTo>
                    <a:pt x="765" y="266"/>
                  </a:lnTo>
                  <a:lnTo>
                    <a:pt x="767" y="266"/>
                  </a:lnTo>
                  <a:close/>
                  <a:moveTo>
                    <a:pt x="815" y="262"/>
                  </a:moveTo>
                  <a:lnTo>
                    <a:pt x="817" y="262"/>
                  </a:lnTo>
                  <a:lnTo>
                    <a:pt x="818" y="262"/>
                  </a:lnTo>
                  <a:lnTo>
                    <a:pt x="818" y="260"/>
                  </a:lnTo>
                  <a:lnTo>
                    <a:pt x="820" y="260"/>
                  </a:lnTo>
                  <a:lnTo>
                    <a:pt x="820" y="259"/>
                  </a:lnTo>
                  <a:lnTo>
                    <a:pt x="817" y="257"/>
                  </a:lnTo>
                  <a:lnTo>
                    <a:pt x="815" y="257"/>
                  </a:lnTo>
                  <a:lnTo>
                    <a:pt x="815" y="259"/>
                  </a:lnTo>
                  <a:lnTo>
                    <a:pt x="814" y="259"/>
                  </a:lnTo>
                  <a:lnTo>
                    <a:pt x="812" y="259"/>
                  </a:lnTo>
                  <a:lnTo>
                    <a:pt x="810" y="260"/>
                  </a:lnTo>
                  <a:lnTo>
                    <a:pt x="809" y="260"/>
                  </a:lnTo>
                  <a:lnTo>
                    <a:pt x="810" y="262"/>
                  </a:lnTo>
                  <a:lnTo>
                    <a:pt x="812" y="262"/>
                  </a:lnTo>
                  <a:lnTo>
                    <a:pt x="814" y="262"/>
                  </a:lnTo>
                  <a:lnTo>
                    <a:pt x="814" y="263"/>
                  </a:lnTo>
                  <a:lnTo>
                    <a:pt x="815" y="262"/>
                  </a:lnTo>
                  <a:close/>
                  <a:moveTo>
                    <a:pt x="1178" y="263"/>
                  </a:moveTo>
                  <a:lnTo>
                    <a:pt x="1178" y="262"/>
                  </a:lnTo>
                  <a:lnTo>
                    <a:pt x="1177" y="260"/>
                  </a:lnTo>
                  <a:lnTo>
                    <a:pt x="1175" y="260"/>
                  </a:lnTo>
                  <a:lnTo>
                    <a:pt x="1174" y="260"/>
                  </a:lnTo>
                  <a:lnTo>
                    <a:pt x="1175" y="262"/>
                  </a:lnTo>
                  <a:lnTo>
                    <a:pt x="1177" y="262"/>
                  </a:lnTo>
                  <a:lnTo>
                    <a:pt x="1175" y="263"/>
                  </a:lnTo>
                  <a:lnTo>
                    <a:pt x="1178" y="263"/>
                  </a:lnTo>
                  <a:close/>
                  <a:moveTo>
                    <a:pt x="1172" y="263"/>
                  </a:moveTo>
                  <a:lnTo>
                    <a:pt x="1171" y="263"/>
                  </a:lnTo>
                  <a:lnTo>
                    <a:pt x="1171" y="265"/>
                  </a:lnTo>
                  <a:lnTo>
                    <a:pt x="1172" y="265"/>
                  </a:lnTo>
                  <a:lnTo>
                    <a:pt x="1174" y="265"/>
                  </a:lnTo>
                  <a:lnTo>
                    <a:pt x="1175" y="265"/>
                  </a:lnTo>
                  <a:lnTo>
                    <a:pt x="1175" y="263"/>
                  </a:lnTo>
                  <a:lnTo>
                    <a:pt x="1174" y="263"/>
                  </a:lnTo>
                  <a:lnTo>
                    <a:pt x="1172" y="263"/>
                  </a:lnTo>
                  <a:close/>
                  <a:moveTo>
                    <a:pt x="841" y="259"/>
                  </a:moveTo>
                  <a:lnTo>
                    <a:pt x="842" y="259"/>
                  </a:lnTo>
                  <a:lnTo>
                    <a:pt x="844" y="259"/>
                  </a:lnTo>
                  <a:lnTo>
                    <a:pt x="844" y="257"/>
                  </a:lnTo>
                  <a:lnTo>
                    <a:pt x="845" y="257"/>
                  </a:lnTo>
                  <a:lnTo>
                    <a:pt x="845" y="256"/>
                  </a:lnTo>
                  <a:lnTo>
                    <a:pt x="845" y="254"/>
                  </a:lnTo>
                  <a:lnTo>
                    <a:pt x="845" y="253"/>
                  </a:lnTo>
                  <a:lnTo>
                    <a:pt x="842" y="253"/>
                  </a:lnTo>
                  <a:lnTo>
                    <a:pt x="842" y="254"/>
                  </a:lnTo>
                  <a:lnTo>
                    <a:pt x="841" y="254"/>
                  </a:lnTo>
                  <a:lnTo>
                    <a:pt x="839" y="256"/>
                  </a:lnTo>
                  <a:lnTo>
                    <a:pt x="838" y="256"/>
                  </a:lnTo>
                  <a:lnTo>
                    <a:pt x="836" y="257"/>
                  </a:lnTo>
                  <a:lnTo>
                    <a:pt x="836" y="259"/>
                  </a:lnTo>
                  <a:lnTo>
                    <a:pt x="838" y="259"/>
                  </a:lnTo>
                  <a:lnTo>
                    <a:pt x="839" y="257"/>
                  </a:lnTo>
                  <a:lnTo>
                    <a:pt x="839" y="259"/>
                  </a:lnTo>
                  <a:lnTo>
                    <a:pt x="841" y="259"/>
                  </a:lnTo>
                  <a:close/>
                  <a:moveTo>
                    <a:pt x="703" y="272"/>
                  </a:moveTo>
                  <a:lnTo>
                    <a:pt x="703" y="274"/>
                  </a:lnTo>
                  <a:lnTo>
                    <a:pt x="706" y="272"/>
                  </a:lnTo>
                  <a:lnTo>
                    <a:pt x="705" y="272"/>
                  </a:lnTo>
                  <a:lnTo>
                    <a:pt x="703" y="272"/>
                  </a:lnTo>
                  <a:close/>
                  <a:moveTo>
                    <a:pt x="698" y="269"/>
                  </a:moveTo>
                  <a:lnTo>
                    <a:pt x="698" y="271"/>
                  </a:lnTo>
                  <a:lnTo>
                    <a:pt x="701" y="271"/>
                  </a:lnTo>
                  <a:lnTo>
                    <a:pt x="703" y="271"/>
                  </a:lnTo>
                  <a:lnTo>
                    <a:pt x="703" y="269"/>
                  </a:lnTo>
                  <a:lnTo>
                    <a:pt x="701" y="269"/>
                  </a:lnTo>
                  <a:lnTo>
                    <a:pt x="698" y="269"/>
                  </a:lnTo>
                  <a:close/>
                  <a:moveTo>
                    <a:pt x="995" y="198"/>
                  </a:moveTo>
                  <a:lnTo>
                    <a:pt x="994" y="198"/>
                  </a:lnTo>
                  <a:lnTo>
                    <a:pt x="994" y="200"/>
                  </a:lnTo>
                  <a:lnTo>
                    <a:pt x="995" y="200"/>
                  </a:lnTo>
                  <a:lnTo>
                    <a:pt x="995" y="198"/>
                  </a:lnTo>
                  <a:close/>
                  <a:moveTo>
                    <a:pt x="1079" y="257"/>
                  </a:moveTo>
                  <a:lnTo>
                    <a:pt x="1080" y="257"/>
                  </a:lnTo>
                  <a:lnTo>
                    <a:pt x="1079" y="256"/>
                  </a:lnTo>
                  <a:lnTo>
                    <a:pt x="1079" y="257"/>
                  </a:lnTo>
                  <a:close/>
                  <a:moveTo>
                    <a:pt x="496" y="233"/>
                  </a:moveTo>
                  <a:lnTo>
                    <a:pt x="496" y="231"/>
                  </a:lnTo>
                  <a:lnTo>
                    <a:pt x="496" y="230"/>
                  </a:lnTo>
                  <a:lnTo>
                    <a:pt x="494" y="230"/>
                  </a:lnTo>
                  <a:lnTo>
                    <a:pt x="494" y="231"/>
                  </a:lnTo>
                  <a:lnTo>
                    <a:pt x="491" y="230"/>
                  </a:lnTo>
                  <a:lnTo>
                    <a:pt x="491" y="231"/>
                  </a:lnTo>
                  <a:lnTo>
                    <a:pt x="491" y="233"/>
                  </a:lnTo>
                  <a:lnTo>
                    <a:pt x="494" y="233"/>
                  </a:lnTo>
                  <a:lnTo>
                    <a:pt x="496" y="233"/>
                  </a:lnTo>
                  <a:close/>
                  <a:moveTo>
                    <a:pt x="900" y="269"/>
                  </a:moveTo>
                  <a:lnTo>
                    <a:pt x="900" y="271"/>
                  </a:lnTo>
                  <a:lnTo>
                    <a:pt x="901" y="269"/>
                  </a:lnTo>
                  <a:lnTo>
                    <a:pt x="900" y="269"/>
                  </a:lnTo>
                  <a:close/>
                  <a:moveTo>
                    <a:pt x="762" y="266"/>
                  </a:moveTo>
                  <a:lnTo>
                    <a:pt x="761" y="269"/>
                  </a:lnTo>
                  <a:lnTo>
                    <a:pt x="762" y="269"/>
                  </a:lnTo>
                  <a:lnTo>
                    <a:pt x="762" y="266"/>
                  </a:lnTo>
                  <a:close/>
                  <a:moveTo>
                    <a:pt x="885" y="286"/>
                  </a:moveTo>
                  <a:lnTo>
                    <a:pt x="883" y="286"/>
                  </a:lnTo>
                  <a:lnTo>
                    <a:pt x="883" y="287"/>
                  </a:lnTo>
                  <a:lnTo>
                    <a:pt x="885" y="287"/>
                  </a:lnTo>
                  <a:lnTo>
                    <a:pt x="885" y="286"/>
                  </a:lnTo>
                  <a:close/>
                  <a:moveTo>
                    <a:pt x="998" y="221"/>
                  </a:moveTo>
                  <a:lnTo>
                    <a:pt x="997" y="222"/>
                  </a:lnTo>
                  <a:lnTo>
                    <a:pt x="998" y="222"/>
                  </a:lnTo>
                  <a:lnTo>
                    <a:pt x="998" y="221"/>
                  </a:lnTo>
                  <a:close/>
                  <a:moveTo>
                    <a:pt x="1124" y="793"/>
                  </a:moveTo>
                  <a:lnTo>
                    <a:pt x="1125" y="792"/>
                  </a:lnTo>
                  <a:lnTo>
                    <a:pt x="1124" y="792"/>
                  </a:lnTo>
                  <a:lnTo>
                    <a:pt x="1124" y="793"/>
                  </a:lnTo>
                  <a:close/>
                  <a:moveTo>
                    <a:pt x="67" y="625"/>
                  </a:moveTo>
                  <a:lnTo>
                    <a:pt x="67" y="624"/>
                  </a:lnTo>
                  <a:lnTo>
                    <a:pt x="69" y="624"/>
                  </a:lnTo>
                  <a:lnTo>
                    <a:pt x="70" y="624"/>
                  </a:lnTo>
                  <a:lnTo>
                    <a:pt x="70" y="622"/>
                  </a:lnTo>
                  <a:lnTo>
                    <a:pt x="69" y="622"/>
                  </a:lnTo>
                  <a:lnTo>
                    <a:pt x="67" y="622"/>
                  </a:lnTo>
                  <a:lnTo>
                    <a:pt x="66" y="622"/>
                  </a:lnTo>
                  <a:lnTo>
                    <a:pt x="64" y="624"/>
                  </a:lnTo>
                  <a:lnTo>
                    <a:pt x="64" y="625"/>
                  </a:lnTo>
                  <a:lnTo>
                    <a:pt x="62" y="625"/>
                  </a:lnTo>
                  <a:lnTo>
                    <a:pt x="62" y="627"/>
                  </a:lnTo>
                  <a:lnTo>
                    <a:pt x="64" y="627"/>
                  </a:lnTo>
                  <a:lnTo>
                    <a:pt x="66" y="627"/>
                  </a:lnTo>
                  <a:lnTo>
                    <a:pt x="67" y="625"/>
                  </a:lnTo>
                  <a:close/>
                  <a:moveTo>
                    <a:pt x="46" y="690"/>
                  </a:moveTo>
                  <a:lnTo>
                    <a:pt x="47" y="690"/>
                  </a:lnTo>
                  <a:lnTo>
                    <a:pt x="47" y="689"/>
                  </a:lnTo>
                  <a:lnTo>
                    <a:pt x="46" y="689"/>
                  </a:lnTo>
                  <a:lnTo>
                    <a:pt x="46" y="690"/>
                  </a:lnTo>
                  <a:close/>
                  <a:moveTo>
                    <a:pt x="1298" y="666"/>
                  </a:moveTo>
                  <a:lnTo>
                    <a:pt x="1297" y="668"/>
                  </a:lnTo>
                  <a:lnTo>
                    <a:pt x="1298" y="668"/>
                  </a:lnTo>
                  <a:lnTo>
                    <a:pt x="1298" y="666"/>
                  </a:lnTo>
                  <a:close/>
                  <a:moveTo>
                    <a:pt x="423" y="234"/>
                  </a:moveTo>
                  <a:lnTo>
                    <a:pt x="421" y="234"/>
                  </a:lnTo>
                  <a:lnTo>
                    <a:pt x="420" y="236"/>
                  </a:lnTo>
                  <a:lnTo>
                    <a:pt x="421" y="236"/>
                  </a:lnTo>
                  <a:lnTo>
                    <a:pt x="423" y="234"/>
                  </a:lnTo>
                  <a:close/>
                  <a:moveTo>
                    <a:pt x="338" y="242"/>
                  </a:moveTo>
                  <a:lnTo>
                    <a:pt x="337" y="243"/>
                  </a:lnTo>
                  <a:lnTo>
                    <a:pt x="338" y="243"/>
                  </a:lnTo>
                  <a:lnTo>
                    <a:pt x="338" y="242"/>
                  </a:lnTo>
                  <a:close/>
                  <a:moveTo>
                    <a:pt x="379" y="245"/>
                  </a:moveTo>
                  <a:lnTo>
                    <a:pt x="379" y="243"/>
                  </a:lnTo>
                  <a:lnTo>
                    <a:pt x="377" y="245"/>
                  </a:lnTo>
                  <a:lnTo>
                    <a:pt x="379" y="245"/>
                  </a:lnTo>
                  <a:close/>
                  <a:moveTo>
                    <a:pt x="82" y="559"/>
                  </a:moveTo>
                  <a:lnTo>
                    <a:pt x="84" y="559"/>
                  </a:lnTo>
                  <a:lnTo>
                    <a:pt x="84" y="557"/>
                  </a:lnTo>
                  <a:lnTo>
                    <a:pt x="82" y="557"/>
                  </a:lnTo>
                  <a:lnTo>
                    <a:pt x="82" y="559"/>
                  </a:lnTo>
                  <a:close/>
                  <a:moveTo>
                    <a:pt x="55" y="622"/>
                  </a:moveTo>
                  <a:lnTo>
                    <a:pt x="56" y="621"/>
                  </a:lnTo>
                  <a:lnTo>
                    <a:pt x="55" y="621"/>
                  </a:lnTo>
                  <a:lnTo>
                    <a:pt x="55" y="622"/>
                  </a:lnTo>
                  <a:close/>
                  <a:moveTo>
                    <a:pt x="105" y="699"/>
                  </a:moveTo>
                  <a:lnTo>
                    <a:pt x="106" y="698"/>
                  </a:lnTo>
                  <a:lnTo>
                    <a:pt x="105" y="698"/>
                  </a:lnTo>
                  <a:lnTo>
                    <a:pt x="105" y="699"/>
                  </a:lnTo>
                  <a:close/>
                  <a:moveTo>
                    <a:pt x="776" y="475"/>
                  </a:moveTo>
                  <a:lnTo>
                    <a:pt x="774" y="477"/>
                  </a:lnTo>
                  <a:lnTo>
                    <a:pt x="776" y="477"/>
                  </a:lnTo>
                  <a:lnTo>
                    <a:pt x="776" y="475"/>
                  </a:lnTo>
                  <a:close/>
                  <a:moveTo>
                    <a:pt x="58" y="640"/>
                  </a:moveTo>
                  <a:lnTo>
                    <a:pt x="58" y="642"/>
                  </a:lnTo>
                  <a:lnTo>
                    <a:pt x="59" y="642"/>
                  </a:lnTo>
                  <a:lnTo>
                    <a:pt x="59" y="640"/>
                  </a:lnTo>
                  <a:lnTo>
                    <a:pt x="58" y="640"/>
                  </a:lnTo>
                  <a:close/>
                  <a:moveTo>
                    <a:pt x="81" y="587"/>
                  </a:moveTo>
                  <a:lnTo>
                    <a:pt x="79" y="587"/>
                  </a:lnTo>
                  <a:lnTo>
                    <a:pt x="79" y="589"/>
                  </a:lnTo>
                  <a:lnTo>
                    <a:pt x="81" y="587"/>
                  </a:lnTo>
                  <a:close/>
                  <a:moveTo>
                    <a:pt x="72" y="612"/>
                  </a:moveTo>
                  <a:lnTo>
                    <a:pt x="73" y="612"/>
                  </a:lnTo>
                  <a:lnTo>
                    <a:pt x="73" y="610"/>
                  </a:lnTo>
                  <a:lnTo>
                    <a:pt x="72" y="612"/>
                  </a:lnTo>
                  <a:close/>
                  <a:moveTo>
                    <a:pt x="374" y="243"/>
                  </a:moveTo>
                  <a:lnTo>
                    <a:pt x="373" y="243"/>
                  </a:lnTo>
                  <a:lnTo>
                    <a:pt x="373" y="245"/>
                  </a:lnTo>
                  <a:lnTo>
                    <a:pt x="374" y="245"/>
                  </a:lnTo>
                  <a:lnTo>
                    <a:pt x="374" y="243"/>
                  </a:lnTo>
                  <a:close/>
                  <a:moveTo>
                    <a:pt x="96" y="683"/>
                  </a:moveTo>
                  <a:lnTo>
                    <a:pt x="94" y="683"/>
                  </a:lnTo>
                  <a:lnTo>
                    <a:pt x="94" y="684"/>
                  </a:lnTo>
                  <a:lnTo>
                    <a:pt x="96" y="684"/>
                  </a:lnTo>
                  <a:lnTo>
                    <a:pt x="97" y="683"/>
                  </a:lnTo>
                  <a:lnTo>
                    <a:pt x="96" y="683"/>
                  </a:lnTo>
                  <a:close/>
                  <a:moveTo>
                    <a:pt x="53" y="589"/>
                  </a:moveTo>
                  <a:lnTo>
                    <a:pt x="52" y="589"/>
                  </a:lnTo>
                  <a:lnTo>
                    <a:pt x="50" y="590"/>
                  </a:lnTo>
                  <a:lnTo>
                    <a:pt x="50" y="592"/>
                  </a:lnTo>
                  <a:lnTo>
                    <a:pt x="52" y="593"/>
                  </a:lnTo>
                  <a:lnTo>
                    <a:pt x="53" y="593"/>
                  </a:lnTo>
                  <a:lnTo>
                    <a:pt x="53" y="592"/>
                  </a:lnTo>
                  <a:lnTo>
                    <a:pt x="55" y="590"/>
                  </a:lnTo>
                  <a:lnTo>
                    <a:pt x="53" y="590"/>
                  </a:lnTo>
                  <a:lnTo>
                    <a:pt x="53" y="589"/>
                  </a:lnTo>
                  <a:close/>
                  <a:moveTo>
                    <a:pt x="1327" y="556"/>
                  </a:moveTo>
                  <a:lnTo>
                    <a:pt x="1328" y="556"/>
                  </a:lnTo>
                  <a:lnTo>
                    <a:pt x="1328" y="554"/>
                  </a:lnTo>
                  <a:lnTo>
                    <a:pt x="1327" y="556"/>
                  </a:lnTo>
                  <a:close/>
                  <a:moveTo>
                    <a:pt x="1131" y="239"/>
                  </a:moveTo>
                  <a:lnTo>
                    <a:pt x="1133" y="239"/>
                  </a:lnTo>
                  <a:lnTo>
                    <a:pt x="1135" y="239"/>
                  </a:lnTo>
                  <a:lnTo>
                    <a:pt x="1135" y="237"/>
                  </a:lnTo>
                  <a:lnTo>
                    <a:pt x="1133" y="237"/>
                  </a:lnTo>
                  <a:lnTo>
                    <a:pt x="1131" y="237"/>
                  </a:lnTo>
                  <a:lnTo>
                    <a:pt x="1130" y="237"/>
                  </a:lnTo>
                  <a:lnTo>
                    <a:pt x="1131" y="239"/>
                  </a:lnTo>
                  <a:lnTo>
                    <a:pt x="1130" y="239"/>
                  </a:lnTo>
                  <a:lnTo>
                    <a:pt x="1130" y="240"/>
                  </a:lnTo>
                  <a:lnTo>
                    <a:pt x="1131" y="240"/>
                  </a:lnTo>
                  <a:lnTo>
                    <a:pt x="1131" y="239"/>
                  </a:lnTo>
                  <a:close/>
                  <a:moveTo>
                    <a:pt x="368" y="243"/>
                  </a:moveTo>
                  <a:lnTo>
                    <a:pt x="368" y="245"/>
                  </a:lnTo>
                  <a:lnTo>
                    <a:pt x="370" y="245"/>
                  </a:lnTo>
                  <a:lnTo>
                    <a:pt x="370" y="243"/>
                  </a:lnTo>
                  <a:lnTo>
                    <a:pt x="368" y="243"/>
                  </a:lnTo>
                  <a:close/>
                  <a:moveTo>
                    <a:pt x="936" y="360"/>
                  </a:moveTo>
                  <a:lnTo>
                    <a:pt x="935" y="359"/>
                  </a:lnTo>
                  <a:lnTo>
                    <a:pt x="935" y="360"/>
                  </a:lnTo>
                  <a:lnTo>
                    <a:pt x="936" y="360"/>
                  </a:lnTo>
                  <a:close/>
                  <a:moveTo>
                    <a:pt x="1118" y="274"/>
                  </a:moveTo>
                  <a:lnTo>
                    <a:pt x="1118" y="272"/>
                  </a:lnTo>
                  <a:lnTo>
                    <a:pt x="1116" y="272"/>
                  </a:lnTo>
                  <a:lnTo>
                    <a:pt x="1113" y="272"/>
                  </a:lnTo>
                  <a:lnTo>
                    <a:pt x="1113" y="274"/>
                  </a:lnTo>
                  <a:lnTo>
                    <a:pt x="1116" y="274"/>
                  </a:lnTo>
                  <a:lnTo>
                    <a:pt x="1118" y="274"/>
                  </a:lnTo>
                  <a:close/>
                  <a:moveTo>
                    <a:pt x="1119" y="271"/>
                  </a:moveTo>
                  <a:lnTo>
                    <a:pt x="1118" y="271"/>
                  </a:lnTo>
                  <a:lnTo>
                    <a:pt x="1118" y="272"/>
                  </a:lnTo>
                  <a:lnTo>
                    <a:pt x="1119" y="272"/>
                  </a:lnTo>
                  <a:lnTo>
                    <a:pt x="1119" y="271"/>
                  </a:lnTo>
                  <a:close/>
                  <a:moveTo>
                    <a:pt x="777" y="472"/>
                  </a:moveTo>
                  <a:lnTo>
                    <a:pt x="776" y="475"/>
                  </a:lnTo>
                  <a:lnTo>
                    <a:pt x="777" y="475"/>
                  </a:lnTo>
                  <a:lnTo>
                    <a:pt x="777" y="472"/>
                  </a:lnTo>
                  <a:close/>
                  <a:moveTo>
                    <a:pt x="1390" y="592"/>
                  </a:moveTo>
                  <a:lnTo>
                    <a:pt x="1389" y="593"/>
                  </a:lnTo>
                  <a:lnTo>
                    <a:pt x="1390" y="593"/>
                  </a:lnTo>
                  <a:lnTo>
                    <a:pt x="1390" y="592"/>
                  </a:lnTo>
                  <a:close/>
                  <a:moveTo>
                    <a:pt x="1080" y="430"/>
                  </a:moveTo>
                  <a:lnTo>
                    <a:pt x="1082" y="428"/>
                  </a:lnTo>
                  <a:lnTo>
                    <a:pt x="1080" y="428"/>
                  </a:lnTo>
                  <a:lnTo>
                    <a:pt x="1080" y="430"/>
                  </a:lnTo>
                  <a:close/>
                  <a:moveTo>
                    <a:pt x="1287" y="669"/>
                  </a:moveTo>
                  <a:lnTo>
                    <a:pt x="1286" y="669"/>
                  </a:lnTo>
                  <a:lnTo>
                    <a:pt x="1284" y="669"/>
                  </a:lnTo>
                  <a:lnTo>
                    <a:pt x="1283" y="669"/>
                  </a:lnTo>
                  <a:lnTo>
                    <a:pt x="1281" y="671"/>
                  </a:lnTo>
                  <a:lnTo>
                    <a:pt x="1281" y="669"/>
                  </a:lnTo>
                  <a:lnTo>
                    <a:pt x="1280" y="669"/>
                  </a:lnTo>
                  <a:lnTo>
                    <a:pt x="1278" y="671"/>
                  </a:lnTo>
                  <a:lnTo>
                    <a:pt x="1278" y="669"/>
                  </a:lnTo>
                  <a:lnTo>
                    <a:pt x="1275" y="671"/>
                  </a:lnTo>
                  <a:lnTo>
                    <a:pt x="1275" y="669"/>
                  </a:lnTo>
                  <a:lnTo>
                    <a:pt x="1274" y="669"/>
                  </a:lnTo>
                  <a:lnTo>
                    <a:pt x="1274" y="671"/>
                  </a:lnTo>
                  <a:lnTo>
                    <a:pt x="1272" y="671"/>
                  </a:lnTo>
                  <a:lnTo>
                    <a:pt x="1271" y="671"/>
                  </a:lnTo>
                  <a:lnTo>
                    <a:pt x="1269" y="671"/>
                  </a:lnTo>
                  <a:lnTo>
                    <a:pt x="1266" y="671"/>
                  </a:lnTo>
                  <a:lnTo>
                    <a:pt x="1265" y="671"/>
                  </a:lnTo>
                  <a:lnTo>
                    <a:pt x="1263" y="672"/>
                  </a:lnTo>
                  <a:lnTo>
                    <a:pt x="1262" y="672"/>
                  </a:lnTo>
                  <a:lnTo>
                    <a:pt x="1263" y="671"/>
                  </a:lnTo>
                  <a:lnTo>
                    <a:pt x="1262" y="671"/>
                  </a:lnTo>
                  <a:lnTo>
                    <a:pt x="1260" y="672"/>
                  </a:lnTo>
                  <a:lnTo>
                    <a:pt x="1260" y="671"/>
                  </a:lnTo>
                  <a:lnTo>
                    <a:pt x="1259" y="671"/>
                  </a:lnTo>
                  <a:lnTo>
                    <a:pt x="1259" y="669"/>
                  </a:lnTo>
                  <a:lnTo>
                    <a:pt x="1257" y="669"/>
                  </a:lnTo>
                  <a:lnTo>
                    <a:pt x="1256" y="669"/>
                  </a:lnTo>
                  <a:lnTo>
                    <a:pt x="1254" y="669"/>
                  </a:lnTo>
                  <a:lnTo>
                    <a:pt x="1253" y="669"/>
                  </a:lnTo>
                  <a:lnTo>
                    <a:pt x="1251" y="669"/>
                  </a:lnTo>
                  <a:lnTo>
                    <a:pt x="1250" y="669"/>
                  </a:lnTo>
                  <a:lnTo>
                    <a:pt x="1248" y="669"/>
                  </a:lnTo>
                  <a:lnTo>
                    <a:pt x="1247" y="669"/>
                  </a:lnTo>
                  <a:lnTo>
                    <a:pt x="1244" y="668"/>
                  </a:lnTo>
                  <a:lnTo>
                    <a:pt x="1242" y="668"/>
                  </a:lnTo>
                  <a:lnTo>
                    <a:pt x="1241" y="668"/>
                  </a:lnTo>
                  <a:lnTo>
                    <a:pt x="1239" y="668"/>
                  </a:lnTo>
                  <a:lnTo>
                    <a:pt x="1237" y="668"/>
                  </a:lnTo>
                  <a:lnTo>
                    <a:pt x="1236" y="668"/>
                  </a:lnTo>
                  <a:lnTo>
                    <a:pt x="1236" y="669"/>
                  </a:lnTo>
                  <a:lnTo>
                    <a:pt x="1234" y="669"/>
                  </a:lnTo>
                  <a:lnTo>
                    <a:pt x="1233" y="669"/>
                  </a:lnTo>
                  <a:lnTo>
                    <a:pt x="1231" y="669"/>
                  </a:lnTo>
                  <a:lnTo>
                    <a:pt x="1230" y="671"/>
                  </a:lnTo>
                  <a:lnTo>
                    <a:pt x="1230" y="669"/>
                  </a:lnTo>
                  <a:lnTo>
                    <a:pt x="1228" y="669"/>
                  </a:lnTo>
                  <a:lnTo>
                    <a:pt x="1227" y="669"/>
                  </a:lnTo>
                  <a:lnTo>
                    <a:pt x="1225" y="668"/>
                  </a:lnTo>
                  <a:lnTo>
                    <a:pt x="1224" y="668"/>
                  </a:lnTo>
                  <a:lnTo>
                    <a:pt x="1221" y="668"/>
                  </a:lnTo>
                  <a:lnTo>
                    <a:pt x="1218" y="668"/>
                  </a:lnTo>
                  <a:lnTo>
                    <a:pt x="1216" y="669"/>
                  </a:lnTo>
                  <a:lnTo>
                    <a:pt x="1215" y="669"/>
                  </a:lnTo>
                  <a:lnTo>
                    <a:pt x="1213" y="668"/>
                  </a:lnTo>
                  <a:lnTo>
                    <a:pt x="1212" y="668"/>
                  </a:lnTo>
                  <a:lnTo>
                    <a:pt x="1210" y="668"/>
                  </a:lnTo>
                  <a:lnTo>
                    <a:pt x="1209" y="668"/>
                  </a:lnTo>
                  <a:lnTo>
                    <a:pt x="1207" y="669"/>
                  </a:lnTo>
                  <a:lnTo>
                    <a:pt x="1203" y="669"/>
                  </a:lnTo>
                  <a:lnTo>
                    <a:pt x="1203" y="668"/>
                  </a:lnTo>
                  <a:lnTo>
                    <a:pt x="1201" y="669"/>
                  </a:lnTo>
                  <a:lnTo>
                    <a:pt x="1200" y="669"/>
                  </a:lnTo>
                  <a:lnTo>
                    <a:pt x="1198" y="668"/>
                  </a:lnTo>
                  <a:lnTo>
                    <a:pt x="1197" y="668"/>
                  </a:lnTo>
                  <a:lnTo>
                    <a:pt x="1195" y="668"/>
                  </a:lnTo>
                  <a:lnTo>
                    <a:pt x="1192" y="668"/>
                  </a:lnTo>
                  <a:lnTo>
                    <a:pt x="1191" y="669"/>
                  </a:lnTo>
                  <a:lnTo>
                    <a:pt x="1189" y="669"/>
                  </a:lnTo>
                  <a:lnTo>
                    <a:pt x="1188" y="669"/>
                  </a:lnTo>
                  <a:lnTo>
                    <a:pt x="1184" y="669"/>
                  </a:lnTo>
                  <a:lnTo>
                    <a:pt x="1184" y="668"/>
                  </a:lnTo>
                  <a:lnTo>
                    <a:pt x="1183" y="668"/>
                  </a:lnTo>
                  <a:lnTo>
                    <a:pt x="1183" y="669"/>
                  </a:lnTo>
                  <a:lnTo>
                    <a:pt x="1181" y="669"/>
                  </a:lnTo>
                  <a:lnTo>
                    <a:pt x="1180" y="669"/>
                  </a:lnTo>
                  <a:lnTo>
                    <a:pt x="1180" y="671"/>
                  </a:lnTo>
                  <a:lnTo>
                    <a:pt x="1178" y="671"/>
                  </a:lnTo>
                  <a:lnTo>
                    <a:pt x="1177" y="669"/>
                  </a:lnTo>
                  <a:lnTo>
                    <a:pt x="1177" y="671"/>
                  </a:lnTo>
                  <a:lnTo>
                    <a:pt x="1175" y="671"/>
                  </a:lnTo>
                  <a:lnTo>
                    <a:pt x="1174" y="671"/>
                  </a:lnTo>
                  <a:lnTo>
                    <a:pt x="1174" y="669"/>
                  </a:lnTo>
                  <a:lnTo>
                    <a:pt x="1172" y="669"/>
                  </a:lnTo>
                  <a:lnTo>
                    <a:pt x="1172" y="671"/>
                  </a:lnTo>
                  <a:lnTo>
                    <a:pt x="1171" y="671"/>
                  </a:lnTo>
                  <a:lnTo>
                    <a:pt x="1169" y="671"/>
                  </a:lnTo>
                  <a:lnTo>
                    <a:pt x="1169" y="672"/>
                  </a:lnTo>
                  <a:lnTo>
                    <a:pt x="1168" y="672"/>
                  </a:lnTo>
                  <a:lnTo>
                    <a:pt x="1166" y="674"/>
                  </a:lnTo>
                  <a:lnTo>
                    <a:pt x="1165" y="674"/>
                  </a:lnTo>
                  <a:lnTo>
                    <a:pt x="1163" y="675"/>
                  </a:lnTo>
                  <a:lnTo>
                    <a:pt x="1162" y="675"/>
                  </a:lnTo>
                  <a:lnTo>
                    <a:pt x="1162" y="677"/>
                  </a:lnTo>
                  <a:lnTo>
                    <a:pt x="1160" y="678"/>
                  </a:lnTo>
                  <a:lnTo>
                    <a:pt x="1159" y="678"/>
                  </a:lnTo>
                  <a:lnTo>
                    <a:pt x="1157" y="678"/>
                  </a:lnTo>
                  <a:lnTo>
                    <a:pt x="1157" y="680"/>
                  </a:lnTo>
                  <a:lnTo>
                    <a:pt x="1156" y="683"/>
                  </a:lnTo>
                  <a:lnTo>
                    <a:pt x="1156" y="684"/>
                  </a:lnTo>
                  <a:lnTo>
                    <a:pt x="1154" y="684"/>
                  </a:lnTo>
                  <a:lnTo>
                    <a:pt x="1154" y="686"/>
                  </a:lnTo>
                  <a:lnTo>
                    <a:pt x="1154" y="687"/>
                  </a:lnTo>
                  <a:lnTo>
                    <a:pt x="1153" y="687"/>
                  </a:lnTo>
                  <a:lnTo>
                    <a:pt x="1153" y="689"/>
                  </a:lnTo>
                  <a:lnTo>
                    <a:pt x="1153" y="690"/>
                  </a:lnTo>
                  <a:lnTo>
                    <a:pt x="1150" y="692"/>
                  </a:lnTo>
                  <a:lnTo>
                    <a:pt x="1148" y="692"/>
                  </a:lnTo>
                  <a:lnTo>
                    <a:pt x="1147" y="692"/>
                  </a:lnTo>
                  <a:lnTo>
                    <a:pt x="1145" y="692"/>
                  </a:lnTo>
                  <a:lnTo>
                    <a:pt x="1144" y="692"/>
                  </a:lnTo>
                  <a:lnTo>
                    <a:pt x="1142" y="692"/>
                  </a:lnTo>
                  <a:lnTo>
                    <a:pt x="1142" y="693"/>
                  </a:lnTo>
                  <a:lnTo>
                    <a:pt x="1141" y="693"/>
                  </a:lnTo>
                  <a:lnTo>
                    <a:pt x="1139" y="693"/>
                  </a:lnTo>
                  <a:lnTo>
                    <a:pt x="1138" y="693"/>
                  </a:lnTo>
                  <a:lnTo>
                    <a:pt x="1136" y="693"/>
                  </a:lnTo>
                  <a:lnTo>
                    <a:pt x="1135" y="693"/>
                  </a:lnTo>
                  <a:lnTo>
                    <a:pt x="1135" y="695"/>
                  </a:lnTo>
                  <a:lnTo>
                    <a:pt x="1133" y="695"/>
                  </a:lnTo>
                  <a:lnTo>
                    <a:pt x="1131" y="695"/>
                  </a:lnTo>
                  <a:lnTo>
                    <a:pt x="1131" y="696"/>
                  </a:lnTo>
                  <a:lnTo>
                    <a:pt x="1130" y="698"/>
                  </a:lnTo>
                  <a:lnTo>
                    <a:pt x="1128" y="698"/>
                  </a:lnTo>
                  <a:lnTo>
                    <a:pt x="1128" y="696"/>
                  </a:lnTo>
                  <a:lnTo>
                    <a:pt x="1127" y="698"/>
                  </a:lnTo>
                  <a:lnTo>
                    <a:pt x="1125" y="698"/>
                  </a:lnTo>
                  <a:lnTo>
                    <a:pt x="1124" y="698"/>
                  </a:lnTo>
                  <a:lnTo>
                    <a:pt x="1124" y="699"/>
                  </a:lnTo>
                  <a:lnTo>
                    <a:pt x="1122" y="699"/>
                  </a:lnTo>
                  <a:lnTo>
                    <a:pt x="1122" y="701"/>
                  </a:lnTo>
                  <a:lnTo>
                    <a:pt x="1119" y="702"/>
                  </a:lnTo>
                  <a:lnTo>
                    <a:pt x="1118" y="702"/>
                  </a:lnTo>
                  <a:lnTo>
                    <a:pt x="1116" y="704"/>
                  </a:lnTo>
                  <a:lnTo>
                    <a:pt x="1113" y="704"/>
                  </a:lnTo>
                  <a:lnTo>
                    <a:pt x="1112" y="705"/>
                  </a:lnTo>
                  <a:lnTo>
                    <a:pt x="1110" y="709"/>
                  </a:lnTo>
                  <a:lnTo>
                    <a:pt x="1109" y="709"/>
                  </a:lnTo>
                  <a:lnTo>
                    <a:pt x="1107" y="709"/>
                  </a:lnTo>
                  <a:lnTo>
                    <a:pt x="1106" y="710"/>
                  </a:lnTo>
                  <a:lnTo>
                    <a:pt x="1106" y="712"/>
                  </a:lnTo>
                  <a:lnTo>
                    <a:pt x="1104" y="713"/>
                  </a:lnTo>
                  <a:lnTo>
                    <a:pt x="1103" y="715"/>
                  </a:lnTo>
                  <a:lnTo>
                    <a:pt x="1101" y="716"/>
                  </a:lnTo>
                  <a:lnTo>
                    <a:pt x="1100" y="716"/>
                  </a:lnTo>
                  <a:lnTo>
                    <a:pt x="1100" y="718"/>
                  </a:lnTo>
                  <a:lnTo>
                    <a:pt x="1098" y="718"/>
                  </a:lnTo>
                  <a:lnTo>
                    <a:pt x="1095" y="719"/>
                  </a:lnTo>
                  <a:lnTo>
                    <a:pt x="1094" y="719"/>
                  </a:lnTo>
                  <a:lnTo>
                    <a:pt x="1092" y="719"/>
                  </a:lnTo>
                  <a:lnTo>
                    <a:pt x="1094" y="721"/>
                  </a:lnTo>
                  <a:lnTo>
                    <a:pt x="1092" y="722"/>
                  </a:lnTo>
                  <a:lnTo>
                    <a:pt x="1092" y="724"/>
                  </a:lnTo>
                  <a:lnTo>
                    <a:pt x="1091" y="724"/>
                  </a:lnTo>
                  <a:lnTo>
                    <a:pt x="1091" y="725"/>
                  </a:lnTo>
                  <a:lnTo>
                    <a:pt x="1089" y="727"/>
                  </a:lnTo>
                  <a:lnTo>
                    <a:pt x="1088" y="728"/>
                  </a:lnTo>
                  <a:lnTo>
                    <a:pt x="1086" y="728"/>
                  </a:lnTo>
                  <a:lnTo>
                    <a:pt x="1085" y="730"/>
                  </a:lnTo>
                  <a:lnTo>
                    <a:pt x="1083" y="731"/>
                  </a:lnTo>
                  <a:lnTo>
                    <a:pt x="1082" y="731"/>
                  </a:lnTo>
                  <a:lnTo>
                    <a:pt x="1082" y="733"/>
                  </a:lnTo>
                  <a:lnTo>
                    <a:pt x="1080" y="733"/>
                  </a:lnTo>
                  <a:lnTo>
                    <a:pt x="1080" y="734"/>
                  </a:lnTo>
                  <a:lnTo>
                    <a:pt x="1079" y="734"/>
                  </a:lnTo>
                  <a:lnTo>
                    <a:pt x="1079" y="736"/>
                  </a:lnTo>
                  <a:lnTo>
                    <a:pt x="1077" y="736"/>
                  </a:lnTo>
                  <a:lnTo>
                    <a:pt x="1075" y="737"/>
                  </a:lnTo>
                  <a:lnTo>
                    <a:pt x="1075" y="736"/>
                  </a:lnTo>
                  <a:lnTo>
                    <a:pt x="1074" y="736"/>
                  </a:lnTo>
                  <a:lnTo>
                    <a:pt x="1074" y="737"/>
                  </a:lnTo>
                  <a:lnTo>
                    <a:pt x="1072" y="737"/>
                  </a:lnTo>
                  <a:lnTo>
                    <a:pt x="1072" y="739"/>
                  </a:lnTo>
                  <a:lnTo>
                    <a:pt x="1071" y="739"/>
                  </a:lnTo>
                  <a:lnTo>
                    <a:pt x="1071" y="740"/>
                  </a:lnTo>
                  <a:lnTo>
                    <a:pt x="1069" y="740"/>
                  </a:lnTo>
                  <a:lnTo>
                    <a:pt x="1069" y="742"/>
                  </a:lnTo>
                  <a:lnTo>
                    <a:pt x="1068" y="743"/>
                  </a:lnTo>
                  <a:lnTo>
                    <a:pt x="1066" y="743"/>
                  </a:lnTo>
                  <a:lnTo>
                    <a:pt x="1065" y="745"/>
                  </a:lnTo>
                  <a:lnTo>
                    <a:pt x="1065" y="746"/>
                  </a:lnTo>
                  <a:lnTo>
                    <a:pt x="1063" y="748"/>
                  </a:lnTo>
                  <a:lnTo>
                    <a:pt x="1065" y="748"/>
                  </a:lnTo>
                  <a:lnTo>
                    <a:pt x="1066" y="748"/>
                  </a:lnTo>
                  <a:lnTo>
                    <a:pt x="1068" y="746"/>
                  </a:lnTo>
                  <a:lnTo>
                    <a:pt x="1069" y="746"/>
                  </a:lnTo>
                  <a:lnTo>
                    <a:pt x="1074" y="743"/>
                  </a:lnTo>
                  <a:lnTo>
                    <a:pt x="1075" y="742"/>
                  </a:lnTo>
                  <a:lnTo>
                    <a:pt x="1079" y="739"/>
                  </a:lnTo>
                  <a:lnTo>
                    <a:pt x="1082" y="737"/>
                  </a:lnTo>
                  <a:lnTo>
                    <a:pt x="1083" y="736"/>
                  </a:lnTo>
                  <a:lnTo>
                    <a:pt x="1085" y="734"/>
                  </a:lnTo>
                  <a:lnTo>
                    <a:pt x="1086" y="734"/>
                  </a:lnTo>
                  <a:lnTo>
                    <a:pt x="1086" y="733"/>
                  </a:lnTo>
                  <a:lnTo>
                    <a:pt x="1089" y="731"/>
                  </a:lnTo>
                  <a:lnTo>
                    <a:pt x="1092" y="730"/>
                  </a:lnTo>
                  <a:lnTo>
                    <a:pt x="1094" y="727"/>
                  </a:lnTo>
                  <a:lnTo>
                    <a:pt x="1095" y="727"/>
                  </a:lnTo>
                  <a:lnTo>
                    <a:pt x="1095" y="725"/>
                  </a:lnTo>
                  <a:lnTo>
                    <a:pt x="1098" y="724"/>
                  </a:lnTo>
                  <a:lnTo>
                    <a:pt x="1100" y="722"/>
                  </a:lnTo>
                  <a:lnTo>
                    <a:pt x="1101" y="722"/>
                  </a:lnTo>
                  <a:lnTo>
                    <a:pt x="1103" y="721"/>
                  </a:lnTo>
                  <a:lnTo>
                    <a:pt x="1106" y="719"/>
                  </a:lnTo>
                  <a:lnTo>
                    <a:pt x="1107" y="718"/>
                  </a:lnTo>
                  <a:lnTo>
                    <a:pt x="1110" y="716"/>
                  </a:lnTo>
                  <a:lnTo>
                    <a:pt x="1112" y="715"/>
                  </a:lnTo>
                  <a:lnTo>
                    <a:pt x="1113" y="715"/>
                  </a:lnTo>
                  <a:lnTo>
                    <a:pt x="1116" y="715"/>
                  </a:lnTo>
                  <a:lnTo>
                    <a:pt x="1118" y="713"/>
                  </a:lnTo>
                  <a:lnTo>
                    <a:pt x="1119" y="713"/>
                  </a:lnTo>
                  <a:lnTo>
                    <a:pt x="1121" y="712"/>
                  </a:lnTo>
                  <a:lnTo>
                    <a:pt x="1122" y="710"/>
                  </a:lnTo>
                  <a:lnTo>
                    <a:pt x="1124" y="710"/>
                  </a:lnTo>
                  <a:lnTo>
                    <a:pt x="1125" y="710"/>
                  </a:lnTo>
                  <a:lnTo>
                    <a:pt x="1125" y="709"/>
                  </a:lnTo>
                  <a:lnTo>
                    <a:pt x="1128" y="709"/>
                  </a:lnTo>
                  <a:lnTo>
                    <a:pt x="1130" y="707"/>
                  </a:lnTo>
                  <a:lnTo>
                    <a:pt x="1131" y="707"/>
                  </a:lnTo>
                  <a:lnTo>
                    <a:pt x="1133" y="707"/>
                  </a:lnTo>
                  <a:lnTo>
                    <a:pt x="1139" y="704"/>
                  </a:lnTo>
                  <a:lnTo>
                    <a:pt x="1141" y="704"/>
                  </a:lnTo>
                  <a:lnTo>
                    <a:pt x="1142" y="702"/>
                  </a:lnTo>
                  <a:lnTo>
                    <a:pt x="1145" y="702"/>
                  </a:lnTo>
                  <a:lnTo>
                    <a:pt x="1147" y="702"/>
                  </a:lnTo>
                  <a:lnTo>
                    <a:pt x="1148" y="701"/>
                  </a:lnTo>
                  <a:lnTo>
                    <a:pt x="1151" y="701"/>
                  </a:lnTo>
                  <a:lnTo>
                    <a:pt x="1156" y="698"/>
                  </a:lnTo>
                  <a:lnTo>
                    <a:pt x="1162" y="696"/>
                  </a:lnTo>
                  <a:lnTo>
                    <a:pt x="1163" y="696"/>
                  </a:lnTo>
                  <a:lnTo>
                    <a:pt x="1169" y="695"/>
                  </a:lnTo>
                  <a:lnTo>
                    <a:pt x="1172" y="695"/>
                  </a:lnTo>
                  <a:lnTo>
                    <a:pt x="1175" y="695"/>
                  </a:lnTo>
                  <a:lnTo>
                    <a:pt x="1180" y="693"/>
                  </a:lnTo>
                  <a:lnTo>
                    <a:pt x="1181" y="693"/>
                  </a:lnTo>
                  <a:lnTo>
                    <a:pt x="1184" y="693"/>
                  </a:lnTo>
                  <a:lnTo>
                    <a:pt x="1188" y="693"/>
                  </a:lnTo>
                  <a:lnTo>
                    <a:pt x="1189" y="695"/>
                  </a:lnTo>
                  <a:lnTo>
                    <a:pt x="1192" y="695"/>
                  </a:lnTo>
                  <a:lnTo>
                    <a:pt x="1194" y="695"/>
                  </a:lnTo>
                  <a:lnTo>
                    <a:pt x="1195" y="695"/>
                  </a:lnTo>
                  <a:lnTo>
                    <a:pt x="1197" y="696"/>
                  </a:lnTo>
                  <a:lnTo>
                    <a:pt x="1198" y="696"/>
                  </a:lnTo>
                  <a:lnTo>
                    <a:pt x="1200" y="698"/>
                  </a:lnTo>
                  <a:lnTo>
                    <a:pt x="1201" y="698"/>
                  </a:lnTo>
                  <a:lnTo>
                    <a:pt x="1201" y="699"/>
                  </a:lnTo>
                  <a:lnTo>
                    <a:pt x="1203" y="701"/>
                  </a:lnTo>
                  <a:lnTo>
                    <a:pt x="1204" y="702"/>
                  </a:lnTo>
                  <a:lnTo>
                    <a:pt x="1203" y="704"/>
                  </a:lnTo>
                  <a:lnTo>
                    <a:pt x="1201" y="704"/>
                  </a:lnTo>
                  <a:lnTo>
                    <a:pt x="1198" y="702"/>
                  </a:lnTo>
                  <a:lnTo>
                    <a:pt x="1198" y="704"/>
                  </a:lnTo>
                  <a:lnTo>
                    <a:pt x="1200" y="704"/>
                  </a:lnTo>
                  <a:lnTo>
                    <a:pt x="1200" y="705"/>
                  </a:lnTo>
                  <a:lnTo>
                    <a:pt x="1201" y="705"/>
                  </a:lnTo>
                  <a:lnTo>
                    <a:pt x="1201" y="707"/>
                  </a:lnTo>
                  <a:lnTo>
                    <a:pt x="1203" y="707"/>
                  </a:lnTo>
                  <a:lnTo>
                    <a:pt x="1203" y="709"/>
                  </a:lnTo>
                  <a:lnTo>
                    <a:pt x="1201" y="709"/>
                  </a:lnTo>
                  <a:lnTo>
                    <a:pt x="1200" y="709"/>
                  </a:lnTo>
                  <a:lnTo>
                    <a:pt x="1200" y="710"/>
                  </a:lnTo>
                  <a:lnTo>
                    <a:pt x="1201" y="710"/>
                  </a:lnTo>
                  <a:lnTo>
                    <a:pt x="1201" y="712"/>
                  </a:lnTo>
                  <a:lnTo>
                    <a:pt x="1200" y="712"/>
                  </a:lnTo>
                  <a:lnTo>
                    <a:pt x="1198" y="712"/>
                  </a:lnTo>
                  <a:lnTo>
                    <a:pt x="1198" y="713"/>
                  </a:lnTo>
                  <a:lnTo>
                    <a:pt x="1197" y="713"/>
                  </a:lnTo>
                  <a:lnTo>
                    <a:pt x="1195" y="713"/>
                  </a:lnTo>
                  <a:lnTo>
                    <a:pt x="1194" y="715"/>
                  </a:lnTo>
                  <a:lnTo>
                    <a:pt x="1192" y="715"/>
                  </a:lnTo>
                  <a:lnTo>
                    <a:pt x="1191" y="715"/>
                  </a:lnTo>
                  <a:lnTo>
                    <a:pt x="1191" y="716"/>
                  </a:lnTo>
                  <a:lnTo>
                    <a:pt x="1189" y="716"/>
                  </a:lnTo>
                  <a:lnTo>
                    <a:pt x="1189" y="718"/>
                  </a:lnTo>
                  <a:lnTo>
                    <a:pt x="1188" y="718"/>
                  </a:lnTo>
                  <a:lnTo>
                    <a:pt x="1186" y="719"/>
                  </a:lnTo>
                  <a:lnTo>
                    <a:pt x="1184" y="719"/>
                  </a:lnTo>
                  <a:lnTo>
                    <a:pt x="1183" y="721"/>
                  </a:lnTo>
                  <a:lnTo>
                    <a:pt x="1181" y="721"/>
                  </a:lnTo>
                  <a:lnTo>
                    <a:pt x="1180" y="722"/>
                  </a:lnTo>
                  <a:lnTo>
                    <a:pt x="1177" y="722"/>
                  </a:lnTo>
                  <a:lnTo>
                    <a:pt x="1175" y="722"/>
                  </a:lnTo>
                  <a:lnTo>
                    <a:pt x="1174" y="722"/>
                  </a:lnTo>
                  <a:lnTo>
                    <a:pt x="1172" y="722"/>
                  </a:lnTo>
                  <a:lnTo>
                    <a:pt x="1171" y="721"/>
                  </a:lnTo>
                  <a:lnTo>
                    <a:pt x="1169" y="721"/>
                  </a:lnTo>
                  <a:lnTo>
                    <a:pt x="1168" y="721"/>
                  </a:lnTo>
                  <a:lnTo>
                    <a:pt x="1168" y="719"/>
                  </a:lnTo>
                  <a:lnTo>
                    <a:pt x="1168" y="718"/>
                  </a:lnTo>
                  <a:lnTo>
                    <a:pt x="1166" y="718"/>
                  </a:lnTo>
                  <a:lnTo>
                    <a:pt x="1166" y="719"/>
                  </a:lnTo>
                  <a:lnTo>
                    <a:pt x="1163" y="721"/>
                  </a:lnTo>
                  <a:lnTo>
                    <a:pt x="1162" y="721"/>
                  </a:lnTo>
                  <a:lnTo>
                    <a:pt x="1160" y="721"/>
                  </a:lnTo>
                  <a:lnTo>
                    <a:pt x="1159" y="721"/>
                  </a:lnTo>
                  <a:lnTo>
                    <a:pt x="1157" y="721"/>
                  </a:lnTo>
                  <a:lnTo>
                    <a:pt x="1156" y="721"/>
                  </a:lnTo>
                  <a:lnTo>
                    <a:pt x="1154" y="721"/>
                  </a:lnTo>
                  <a:lnTo>
                    <a:pt x="1154" y="722"/>
                  </a:lnTo>
                  <a:lnTo>
                    <a:pt x="1157" y="721"/>
                  </a:lnTo>
                  <a:lnTo>
                    <a:pt x="1157" y="722"/>
                  </a:lnTo>
                  <a:lnTo>
                    <a:pt x="1159" y="722"/>
                  </a:lnTo>
                  <a:lnTo>
                    <a:pt x="1159" y="724"/>
                  </a:lnTo>
                  <a:lnTo>
                    <a:pt x="1160" y="724"/>
                  </a:lnTo>
                  <a:lnTo>
                    <a:pt x="1163" y="725"/>
                  </a:lnTo>
                  <a:lnTo>
                    <a:pt x="1166" y="725"/>
                  </a:lnTo>
                  <a:lnTo>
                    <a:pt x="1168" y="725"/>
                  </a:lnTo>
                  <a:lnTo>
                    <a:pt x="1168" y="727"/>
                  </a:lnTo>
                  <a:lnTo>
                    <a:pt x="1168" y="730"/>
                  </a:lnTo>
                  <a:lnTo>
                    <a:pt x="1168" y="731"/>
                  </a:lnTo>
                  <a:lnTo>
                    <a:pt x="1169" y="731"/>
                  </a:lnTo>
                  <a:lnTo>
                    <a:pt x="1169" y="730"/>
                  </a:lnTo>
                  <a:lnTo>
                    <a:pt x="1171" y="730"/>
                  </a:lnTo>
                  <a:lnTo>
                    <a:pt x="1172" y="730"/>
                  </a:lnTo>
                  <a:lnTo>
                    <a:pt x="1174" y="728"/>
                  </a:lnTo>
                  <a:lnTo>
                    <a:pt x="1175" y="728"/>
                  </a:lnTo>
                  <a:lnTo>
                    <a:pt x="1177" y="727"/>
                  </a:lnTo>
                  <a:lnTo>
                    <a:pt x="1181" y="727"/>
                  </a:lnTo>
                  <a:lnTo>
                    <a:pt x="1180" y="728"/>
                  </a:lnTo>
                  <a:lnTo>
                    <a:pt x="1181" y="728"/>
                  </a:lnTo>
                  <a:lnTo>
                    <a:pt x="1183" y="727"/>
                  </a:lnTo>
                  <a:lnTo>
                    <a:pt x="1184" y="727"/>
                  </a:lnTo>
                  <a:lnTo>
                    <a:pt x="1184" y="728"/>
                  </a:lnTo>
                  <a:lnTo>
                    <a:pt x="1186" y="728"/>
                  </a:lnTo>
                  <a:lnTo>
                    <a:pt x="1186" y="730"/>
                  </a:lnTo>
                  <a:lnTo>
                    <a:pt x="1184" y="730"/>
                  </a:lnTo>
                  <a:lnTo>
                    <a:pt x="1183" y="730"/>
                  </a:lnTo>
                  <a:lnTo>
                    <a:pt x="1183" y="731"/>
                  </a:lnTo>
                  <a:lnTo>
                    <a:pt x="1183" y="733"/>
                  </a:lnTo>
                  <a:lnTo>
                    <a:pt x="1181" y="733"/>
                  </a:lnTo>
                  <a:lnTo>
                    <a:pt x="1181" y="734"/>
                  </a:lnTo>
                  <a:lnTo>
                    <a:pt x="1180" y="734"/>
                  </a:lnTo>
                  <a:lnTo>
                    <a:pt x="1180" y="736"/>
                  </a:lnTo>
                  <a:lnTo>
                    <a:pt x="1178" y="737"/>
                  </a:lnTo>
                  <a:lnTo>
                    <a:pt x="1178" y="739"/>
                  </a:lnTo>
                  <a:lnTo>
                    <a:pt x="1177" y="739"/>
                  </a:lnTo>
                  <a:lnTo>
                    <a:pt x="1177" y="740"/>
                  </a:lnTo>
                  <a:lnTo>
                    <a:pt x="1175" y="740"/>
                  </a:lnTo>
                  <a:lnTo>
                    <a:pt x="1174" y="740"/>
                  </a:lnTo>
                  <a:lnTo>
                    <a:pt x="1174" y="742"/>
                  </a:lnTo>
                  <a:lnTo>
                    <a:pt x="1169" y="743"/>
                  </a:lnTo>
                  <a:lnTo>
                    <a:pt x="1168" y="743"/>
                  </a:lnTo>
                  <a:lnTo>
                    <a:pt x="1168" y="745"/>
                  </a:lnTo>
                  <a:lnTo>
                    <a:pt x="1169" y="745"/>
                  </a:lnTo>
                  <a:lnTo>
                    <a:pt x="1171" y="745"/>
                  </a:lnTo>
                  <a:lnTo>
                    <a:pt x="1172" y="745"/>
                  </a:lnTo>
                  <a:lnTo>
                    <a:pt x="1174" y="743"/>
                  </a:lnTo>
                  <a:lnTo>
                    <a:pt x="1175" y="743"/>
                  </a:lnTo>
                  <a:lnTo>
                    <a:pt x="1175" y="745"/>
                  </a:lnTo>
                  <a:lnTo>
                    <a:pt x="1177" y="745"/>
                  </a:lnTo>
                  <a:lnTo>
                    <a:pt x="1177" y="743"/>
                  </a:lnTo>
                  <a:lnTo>
                    <a:pt x="1178" y="745"/>
                  </a:lnTo>
                  <a:lnTo>
                    <a:pt x="1178" y="746"/>
                  </a:lnTo>
                  <a:lnTo>
                    <a:pt x="1177" y="746"/>
                  </a:lnTo>
                  <a:lnTo>
                    <a:pt x="1175" y="748"/>
                  </a:lnTo>
                  <a:lnTo>
                    <a:pt x="1175" y="749"/>
                  </a:lnTo>
                  <a:lnTo>
                    <a:pt x="1175" y="751"/>
                  </a:lnTo>
                  <a:lnTo>
                    <a:pt x="1175" y="752"/>
                  </a:lnTo>
                  <a:lnTo>
                    <a:pt x="1175" y="754"/>
                  </a:lnTo>
                  <a:lnTo>
                    <a:pt x="1177" y="754"/>
                  </a:lnTo>
                  <a:lnTo>
                    <a:pt x="1177" y="755"/>
                  </a:lnTo>
                  <a:lnTo>
                    <a:pt x="1177" y="757"/>
                  </a:lnTo>
                  <a:lnTo>
                    <a:pt x="1177" y="759"/>
                  </a:lnTo>
                  <a:lnTo>
                    <a:pt x="1177" y="760"/>
                  </a:lnTo>
                  <a:lnTo>
                    <a:pt x="1177" y="762"/>
                  </a:lnTo>
                  <a:lnTo>
                    <a:pt x="1178" y="762"/>
                  </a:lnTo>
                  <a:lnTo>
                    <a:pt x="1178" y="763"/>
                  </a:lnTo>
                  <a:lnTo>
                    <a:pt x="1177" y="763"/>
                  </a:lnTo>
                  <a:lnTo>
                    <a:pt x="1177" y="765"/>
                  </a:lnTo>
                  <a:lnTo>
                    <a:pt x="1178" y="765"/>
                  </a:lnTo>
                  <a:lnTo>
                    <a:pt x="1180" y="765"/>
                  </a:lnTo>
                  <a:lnTo>
                    <a:pt x="1181" y="765"/>
                  </a:lnTo>
                  <a:lnTo>
                    <a:pt x="1183" y="765"/>
                  </a:lnTo>
                  <a:lnTo>
                    <a:pt x="1184" y="765"/>
                  </a:lnTo>
                  <a:lnTo>
                    <a:pt x="1184" y="766"/>
                  </a:lnTo>
                  <a:lnTo>
                    <a:pt x="1186" y="766"/>
                  </a:lnTo>
                  <a:lnTo>
                    <a:pt x="1186" y="765"/>
                  </a:lnTo>
                  <a:lnTo>
                    <a:pt x="1188" y="765"/>
                  </a:lnTo>
                  <a:lnTo>
                    <a:pt x="1188" y="766"/>
                  </a:lnTo>
                  <a:lnTo>
                    <a:pt x="1189" y="766"/>
                  </a:lnTo>
                  <a:lnTo>
                    <a:pt x="1191" y="766"/>
                  </a:lnTo>
                  <a:lnTo>
                    <a:pt x="1191" y="768"/>
                  </a:lnTo>
                  <a:lnTo>
                    <a:pt x="1189" y="768"/>
                  </a:lnTo>
                  <a:lnTo>
                    <a:pt x="1188" y="768"/>
                  </a:lnTo>
                  <a:lnTo>
                    <a:pt x="1184" y="768"/>
                  </a:lnTo>
                  <a:lnTo>
                    <a:pt x="1184" y="769"/>
                  </a:lnTo>
                  <a:lnTo>
                    <a:pt x="1186" y="769"/>
                  </a:lnTo>
                  <a:lnTo>
                    <a:pt x="1188" y="771"/>
                  </a:lnTo>
                  <a:lnTo>
                    <a:pt x="1189" y="771"/>
                  </a:lnTo>
                  <a:lnTo>
                    <a:pt x="1189" y="772"/>
                  </a:lnTo>
                  <a:lnTo>
                    <a:pt x="1191" y="772"/>
                  </a:lnTo>
                  <a:lnTo>
                    <a:pt x="1189" y="774"/>
                  </a:lnTo>
                  <a:lnTo>
                    <a:pt x="1191" y="774"/>
                  </a:lnTo>
                  <a:lnTo>
                    <a:pt x="1191" y="772"/>
                  </a:lnTo>
                  <a:lnTo>
                    <a:pt x="1192" y="772"/>
                  </a:lnTo>
                  <a:lnTo>
                    <a:pt x="1195" y="772"/>
                  </a:lnTo>
                  <a:lnTo>
                    <a:pt x="1195" y="774"/>
                  </a:lnTo>
                  <a:lnTo>
                    <a:pt x="1197" y="774"/>
                  </a:lnTo>
                  <a:lnTo>
                    <a:pt x="1198" y="774"/>
                  </a:lnTo>
                  <a:lnTo>
                    <a:pt x="1198" y="775"/>
                  </a:lnTo>
                  <a:lnTo>
                    <a:pt x="1200" y="775"/>
                  </a:lnTo>
                  <a:lnTo>
                    <a:pt x="1201" y="775"/>
                  </a:lnTo>
                  <a:lnTo>
                    <a:pt x="1201" y="774"/>
                  </a:lnTo>
                  <a:lnTo>
                    <a:pt x="1204" y="774"/>
                  </a:lnTo>
                  <a:lnTo>
                    <a:pt x="1204" y="775"/>
                  </a:lnTo>
                  <a:lnTo>
                    <a:pt x="1207" y="775"/>
                  </a:lnTo>
                  <a:lnTo>
                    <a:pt x="1209" y="775"/>
                  </a:lnTo>
                  <a:lnTo>
                    <a:pt x="1209" y="777"/>
                  </a:lnTo>
                  <a:lnTo>
                    <a:pt x="1207" y="777"/>
                  </a:lnTo>
                  <a:lnTo>
                    <a:pt x="1206" y="778"/>
                  </a:lnTo>
                  <a:lnTo>
                    <a:pt x="1207" y="778"/>
                  </a:lnTo>
                  <a:lnTo>
                    <a:pt x="1209" y="778"/>
                  </a:lnTo>
                  <a:lnTo>
                    <a:pt x="1209" y="777"/>
                  </a:lnTo>
                  <a:lnTo>
                    <a:pt x="1210" y="777"/>
                  </a:lnTo>
                  <a:lnTo>
                    <a:pt x="1210" y="778"/>
                  </a:lnTo>
                  <a:lnTo>
                    <a:pt x="1212" y="778"/>
                  </a:lnTo>
                  <a:lnTo>
                    <a:pt x="1213" y="778"/>
                  </a:lnTo>
                  <a:lnTo>
                    <a:pt x="1215" y="777"/>
                  </a:lnTo>
                  <a:lnTo>
                    <a:pt x="1216" y="777"/>
                  </a:lnTo>
                  <a:lnTo>
                    <a:pt x="1222" y="774"/>
                  </a:lnTo>
                  <a:lnTo>
                    <a:pt x="1224" y="772"/>
                  </a:lnTo>
                  <a:lnTo>
                    <a:pt x="1225" y="772"/>
                  </a:lnTo>
                  <a:lnTo>
                    <a:pt x="1225" y="774"/>
                  </a:lnTo>
                  <a:lnTo>
                    <a:pt x="1225" y="775"/>
                  </a:lnTo>
                  <a:lnTo>
                    <a:pt x="1225" y="777"/>
                  </a:lnTo>
                  <a:lnTo>
                    <a:pt x="1225" y="778"/>
                  </a:lnTo>
                  <a:lnTo>
                    <a:pt x="1227" y="778"/>
                  </a:lnTo>
                  <a:lnTo>
                    <a:pt x="1228" y="778"/>
                  </a:lnTo>
                  <a:lnTo>
                    <a:pt x="1230" y="778"/>
                  </a:lnTo>
                  <a:lnTo>
                    <a:pt x="1230" y="777"/>
                  </a:lnTo>
                  <a:lnTo>
                    <a:pt x="1231" y="777"/>
                  </a:lnTo>
                  <a:lnTo>
                    <a:pt x="1233" y="777"/>
                  </a:lnTo>
                  <a:lnTo>
                    <a:pt x="1233" y="775"/>
                  </a:lnTo>
                  <a:lnTo>
                    <a:pt x="1233" y="774"/>
                  </a:lnTo>
                  <a:lnTo>
                    <a:pt x="1234" y="772"/>
                  </a:lnTo>
                  <a:lnTo>
                    <a:pt x="1233" y="772"/>
                  </a:lnTo>
                  <a:lnTo>
                    <a:pt x="1233" y="771"/>
                  </a:lnTo>
                  <a:lnTo>
                    <a:pt x="1234" y="771"/>
                  </a:lnTo>
                  <a:lnTo>
                    <a:pt x="1234" y="769"/>
                  </a:lnTo>
                  <a:lnTo>
                    <a:pt x="1234" y="768"/>
                  </a:lnTo>
                  <a:lnTo>
                    <a:pt x="1236" y="768"/>
                  </a:lnTo>
                  <a:lnTo>
                    <a:pt x="1236" y="766"/>
                  </a:lnTo>
                  <a:lnTo>
                    <a:pt x="1237" y="766"/>
                  </a:lnTo>
                  <a:lnTo>
                    <a:pt x="1237" y="765"/>
                  </a:lnTo>
                  <a:lnTo>
                    <a:pt x="1241" y="765"/>
                  </a:lnTo>
                  <a:lnTo>
                    <a:pt x="1241" y="763"/>
                  </a:lnTo>
                  <a:lnTo>
                    <a:pt x="1242" y="762"/>
                  </a:lnTo>
                  <a:lnTo>
                    <a:pt x="1244" y="760"/>
                  </a:lnTo>
                  <a:lnTo>
                    <a:pt x="1245" y="759"/>
                  </a:lnTo>
                  <a:lnTo>
                    <a:pt x="1247" y="757"/>
                  </a:lnTo>
                  <a:lnTo>
                    <a:pt x="1247" y="755"/>
                  </a:lnTo>
                  <a:lnTo>
                    <a:pt x="1248" y="754"/>
                  </a:lnTo>
                  <a:lnTo>
                    <a:pt x="1248" y="755"/>
                  </a:lnTo>
                  <a:lnTo>
                    <a:pt x="1250" y="754"/>
                  </a:lnTo>
                  <a:lnTo>
                    <a:pt x="1251" y="751"/>
                  </a:lnTo>
                  <a:lnTo>
                    <a:pt x="1253" y="751"/>
                  </a:lnTo>
                  <a:lnTo>
                    <a:pt x="1254" y="749"/>
                  </a:lnTo>
                  <a:lnTo>
                    <a:pt x="1256" y="748"/>
                  </a:lnTo>
                  <a:lnTo>
                    <a:pt x="1257" y="746"/>
                  </a:lnTo>
                  <a:lnTo>
                    <a:pt x="1259" y="746"/>
                  </a:lnTo>
                  <a:lnTo>
                    <a:pt x="1259" y="745"/>
                  </a:lnTo>
                  <a:lnTo>
                    <a:pt x="1260" y="746"/>
                  </a:lnTo>
                  <a:lnTo>
                    <a:pt x="1262" y="746"/>
                  </a:lnTo>
                  <a:lnTo>
                    <a:pt x="1260" y="748"/>
                  </a:lnTo>
                  <a:lnTo>
                    <a:pt x="1260" y="749"/>
                  </a:lnTo>
                  <a:lnTo>
                    <a:pt x="1262" y="749"/>
                  </a:lnTo>
                  <a:lnTo>
                    <a:pt x="1263" y="749"/>
                  </a:lnTo>
                  <a:lnTo>
                    <a:pt x="1262" y="751"/>
                  </a:lnTo>
                  <a:lnTo>
                    <a:pt x="1262" y="752"/>
                  </a:lnTo>
                  <a:lnTo>
                    <a:pt x="1260" y="754"/>
                  </a:lnTo>
                  <a:lnTo>
                    <a:pt x="1260" y="755"/>
                  </a:lnTo>
                  <a:lnTo>
                    <a:pt x="1259" y="755"/>
                  </a:lnTo>
                  <a:lnTo>
                    <a:pt x="1259" y="757"/>
                  </a:lnTo>
                  <a:lnTo>
                    <a:pt x="1257" y="760"/>
                  </a:lnTo>
                  <a:lnTo>
                    <a:pt x="1256" y="762"/>
                  </a:lnTo>
                  <a:lnTo>
                    <a:pt x="1254" y="762"/>
                  </a:lnTo>
                  <a:lnTo>
                    <a:pt x="1254" y="763"/>
                  </a:lnTo>
                  <a:lnTo>
                    <a:pt x="1256" y="762"/>
                  </a:lnTo>
                  <a:lnTo>
                    <a:pt x="1257" y="762"/>
                  </a:lnTo>
                  <a:lnTo>
                    <a:pt x="1257" y="763"/>
                  </a:lnTo>
                  <a:lnTo>
                    <a:pt x="1256" y="763"/>
                  </a:lnTo>
                  <a:lnTo>
                    <a:pt x="1254" y="765"/>
                  </a:lnTo>
                  <a:lnTo>
                    <a:pt x="1256" y="765"/>
                  </a:lnTo>
                  <a:lnTo>
                    <a:pt x="1259" y="763"/>
                  </a:lnTo>
                  <a:lnTo>
                    <a:pt x="1260" y="762"/>
                  </a:lnTo>
                  <a:lnTo>
                    <a:pt x="1260" y="763"/>
                  </a:lnTo>
                  <a:lnTo>
                    <a:pt x="1260" y="765"/>
                  </a:lnTo>
                  <a:lnTo>
                    <a:pt x="1259" y="766"/>
                  </a:lnTo>
                  <a:lnTo>
                    <a:pt x="1260" y="766"/>
                  </a:lnTo>
                  <a:lnTo>
                    <a:pt x="1260" y="765"/>
                  </a:lnTo>
                  <a:lnTo>
                    <a:pt x="1262" y="765"/>
                  </a:lnTo>
                  <a:lnTo>
                    <a:pt x="1262" y="763"/>
                  </a:lnTo>
                  <a:lnTo>
                    <a:pt x="1263" y="765"/>
                  </a:lnTo>
                  <a:lnTo>
                    <a:pt x="1265" y="765"/>
                  </a:lnTo>
                  <a:lnTo>
                    <a:pt x="1265" y="766"/>
                  </a:lnTo>
                  <a:lnTo>
                    <a:pt x="1266" y="766"/>
                  </a:lnTo>
                  <a:lnTo>
                    <a:pt x="1265" y="768"/>
                  </a:lnTo>
                  <a:lnTo>
                    <a:pt x="1265" y="769"/>
                  </a:lnTo>
                  <a:lnTo>
                    <a:pt x="1266" y="769"/>
                  </a:lnTo>
                  <a:lnTo>
                    <a:pt x="1266" y="771"/>
                  </a:lnTo>
                  <a:lnTo>
                    <a:pt x="1265" y="771"/>
                  </a:lnTo>
                  <a:lnTo>
                    <a:pt x="1263" y="772"/>
                  </a:lnTo>
                  <a:lnTo>
                    <a:pt x="1262" y="772"/>
                  </a:lnTo>
                  <a:lnTo>
                    <a:pt x="1259" y="772"/>
                  </a:lnTo>
                  <a:lnTo>
                    <a:pt x="1259" y="774"/>
                  </a:lnTo>
                  <a:lnTo>
                    <a:pt x="1260" y="774"/>
                  </a:lnTo>
                  <a:lnTo>
                    <a:pt x="1260" y="775"/>
                  </a:lnTo>
                  <a:lnTo>
                    <a:pt x="1259" y="775"/>
                  </a:lnTo>
                  <a:lnTo>
                    <a:pt x="1257" y="775"/>
                  </a:lnTo>
                  <a:lnTo>
                    <a:pt x="1257" y="777"/>
                  </a:lnTo>
                  <a:lnTo>
                    <a:pt x="1256" y="777"/>
                  </a:lnTo>
                  <a:lnTo>
                    <a:pt x="1254" y="777"/>
                  </a:lnTo>
                  <a:lnTo>
                    <a:pt x="1253" y="778"/>
                  </a:lnTo>
                  <a:lnTo>
                    <a:pt x="1251" y="778"/>
                  </a:lnTo>
                  <a:lnTo>
                    <a:pt x="1250" y="778"/>
                  </a:lnTo>
                  <a:lnTo>
                    <a:pt x="1248" y="780"/>
                  </a:lnTo>
                  <a:lnTo>
                    <a:pt x="1247" y="780"/>
                  </a:lnTo>
                  <a:lnTo>
                    <a:pt x="1245" y="780"/>
                  </a:lnTo>
                  <a:lnTo>
                    <a:pt x="1244" y="778"/>
                  </a:lnTo>
                  <a:lnTo>
                    <a:pt x="1245" y="778"/>
                  </a:lnTo>
                  <a:lnTo>
                    <a:pt x="1245" y="777"/>
                  </a:lnTo>
                  <a:lnTo>
                    <a:pt x="1247" y="777"/>
                  </a:lnTo>
                  <a:lnTo>
                    <a:pt x="1247" y="775"/>
                  </a:lnTo>
                  <a:lnTo>
                    <a:pt x="1248" y="775"/>
                  </a:lnTo>
                  <a:lnTo>
                    <a:pt x="1248" y="774"/>
                  </a:lnTo>
                  <a:lnTo>
                    <a:pt x="1250" y="774"/>
                  </a:lnTo>
                  <a:lnTo>
                    <a:pt x="1250" y="772"/>
                  </a:lnTo>
                  <a:lnTo>
                    <a:pt x="1251" y="772"/>
                  </a:lnTo>
                  <a:lnTo>
                    <a:pt x="1253" y="771"/>
                  </a:lnTo>
                  <a:lnTo>
                    <a:pt x="1251" y="771"/>
                  </a:lnTo>
                  <a:lnTo>
                    <a:pt x="1250" y="772"/>
                  </a:lnTo>
                  <a:lnTo>
                    <a:pt x="1248" y="772"/>
                  </a:lnTo>
                  <a:lnTo>
                    <a:pt x="1248" y="771"/>
                  </a:lnTo>
                  <a:lnTo>
                    <a:pt x="1250" y="771"/>
                  </a:lnTo>
                  <a:lnTo>
                    <a:pt x="1250" y="769"/>
                  </a:lnTo>
                  <a:lnTo>
                    <a:pt x="1251" y="769"/>
                  </a:lnTo>
                  <a:lnTo>
                    <a:pt x="1253" y="768"/>
                  </a:lnTo>
                  <a:lnTo>
                    <a:pt x="1254" y="768"/>
                  </a:lnTo>
                  <a:lnTo>
                    <a:pt x="1256" y="766"/>
                  </a:lnTo>
                  <a:lnTo>
                    <a:pt x="1253" y="768"/>
                  </a:lnTo>
                  <a:lnTo>
                    <a:pt x="1253" y="766"/>
                  </a:lnTo>
                  <a:lnTo>
                    <a:pt x="1251" y="766"/>
                  </a:lnTo>
                  <a:lnTo>
                    <a:pt x="1251" y="768"/>
                  </a:lnTo>
                  <a:lnTo>
                    <a:pt x="1251" y="768"/>
                  </a:lnTo>
                  <a:lnTo>
                    <a:pt x="1250" y="768"/>
                  </a:lnTo>
                  <a:lnTo>
                    <a:pt x="1248" y="769"/>
                  </a:lnTo>
                  <a:lnTo>
                    <a:pt x="1248" y="768"/>
                  </a:lnTo>
                  <a:lnTo>
                    <a:pt x="1247" y="769"/>
                  </a:lnTo>
                  <a:lnTo>
                    <a:pt x="1247" y="768"/>
                  </a:lnTo>
                  <a:lnTo>
                    <a:pt x="1245" y="769"/>
                  </a:lnTo>
                  <a:lnTo>
                    <a:pt x="1244" y="769"/>
                  </a:lnTo>
                  <a:lnTo>
                    <a:pt x="1244" y="771"/>
                  </a:lnTo>
                  <a:lnTo>
                    <a:pt x="1245" y="769"/>
                  </a:lnTo>
                  <a:lnTo>
                    <a:pt x="1247" y="769"/>
                  </a:lnTo>
                  <a:lnTo>
                    <a:pt x="1248" y="769"/>
                  </a:lnTo>
                  <a:lnTo>
                    <a:pt x="1247" y="771"/>
                  </a:lnTo>
                  <a:lnTo>
                    <a:pt x="1245" y="772"/>
                  </a:lnTo>
                  <a:lnTo>
                    <a:pt x="1244" y="772"/>
                  </a:lnTo>
                  <a:lnTo>
                    <a:pt x="1244" y="774"/>
                  </a:lnTo>
                  <a:lnTo>
                    <a:pt x="1242" y="774"/>
                  </a:lnTo>
                  <a:lnTo>
                    <a:pt x="1242" y="772"/>
                  </a:lnTo>
                  <a:lnTo>
                    <a:pt x="1241" y="772"/>
                  </a:lnTo>
                  <a:lnTo>
                    <a:pt x="1241" y="774"/>
                  </a:lnTo>
                  <a:lnTo>
                    <a:pt x="1242" y="774"/>
                  </a:lnTo>
                  <a:lnTo>
                    <a:pt x="1241" y="775"/>
                  </a:lnTo>
                  <a:lnTo>
                    <a:pt x="1239" y="775"/>
                  </a:lnTo>
                  <a:lnTo>
                    <a:pt x="1239" y="777"/>
                  </a:lnTo>
                  <a:lnTo>
                    <a:pt x="1241" y="777"/>
                  </a:lnTo>
                  <a:lnTo>
                    <a:pt x="1244" y="775"/>
                  </a:lnTo>
                  <a:lnTo>
                    <a:pt x="1245" y="775"/>
                  </a:lnTo>
                  <a:lnTo>
                    <a:pt x="1245" y="777"/>
                  </a:lnTo>
                  <a:lnTo>
                    <a:pt x="1244" y="778"/>
                  </a:lnTo>
                  <a:lnTo>
                    <a:pt x="1242" y="778"/>
                  </a:lnTo>
                  <a:lnTo>
                    <a:pt x="1241" y="778"/>
                  </a:lnTo>
                  <a:lnTo>
                    <a:pt x="1241" y="780"/>
                  </a:lnTo>
                  <a:lnTo>
                    <a:pt x="1242" y="780"/>
                  </a:lnTo>
                  <a:lnTo>
                    <a:pt x="1242" y="781"/>
                  </a:lnTo>
                  <a:lnTo>
                    <a:pt x="1241" y="781"/>
                  </a:lnTo>
                  <a:lnTo>
                    <a:pt x="1239" y="781"/>
                  </a:lnTo>
                  <a:lnTo>
                    <a:pt x="1239" y="780"/>
                  </a:lnTo>
                  <a:lnTo>
                    <a:pt x="1237" y="780"/>
                  </a:lnTo>
                  <a:lnTo>
                    <a:pt x="1236" y="780"/>
                  </a:lnTo>
                  <a:lnTo>
                    <a:pt x="1234" y="780"/>
                  </a:lnTo>
                  <a:lnTo>
                    <a:pt x="1236" y="781"/>
                  </a:lnTo>
                  <a:lnTo>
                    <a:pt x="1236" y="783"/>
                  </a:lnTo>
                  <a:lnTo>
                    <a:pt x="1234" y="783"/>
                  </a:lnTo>
                  <a:lnTo>
                    <a:pt x="1233" y="783"/>
                  </a:lnTo>
                  <a:lnTo>
                    <a:pt x="1231" y="783"/>
                  </a:lnTo>
                  <a:lnTo>
                    <a:pt x="1231" y="786"/>
                  </a:lnTo>
                  <a:lnTo>
                    <a:pt x="1236" y="786"/>
                  </a:lnTo>
                  <a:lnTo>
                    <a:pt x="1237" y="786"/>
                  </a:lnTo>
                  <a:lnTo>
                    <a:pt x="1239" y="787"/>
                  </a:lnTo>
                  <a:lnTo>
                    <a:pt x="1237" y="787"/>
                  </a:lnTo>
                  <a:lnTo>
                    <a:pt x="1239" y="789"/>
                  </a:lnTo>
                  <a:lnTo>
                    <a:pt x="1237" y="789"/>
                  </a:lnTo>
                  <a:lnTo>
                    <a:pt x="1236" y="789"/>
                  </a:lnTo>
                  <a:lnTo>
                    <a:pt x="1234" y="789"/>
                  </a:lnTo>
                  <a:lnTo>
                    <a:pt x="1233" y="789"/>
                  </a:lnTo>
                  <a:lnTo>
                    <a:pt x="1231" y="789"/>
                  </a:lnTo>
                  <a:lnTo>
                    <a:pt x="1231" y="790"/>
                  </a:lnTo>
                  <a:lnTo>
                    <a:pt x="1230" y="790"/>
                  </a:lnTo>
                  <a:lnTo>
                    <a:pt x="1227" y="792"/>
                  </a:lnTo>
                  <a:lnTo>
                    <a:pt x="1227" y="790"/>
                  </a:lnTo>
                  <a:lnTo>
                    <a:pt x="1225" y="790"/>
                  </a:lnTo>
                  <a:lnTo>
                    <a:pt x="1225" y="792"/>
                  </a:lnTo>
                  <a:lnTo>
                    <a:pt x="1224" y="792"/>
                  </a:lnTo>
                  <a:lnTo>
                    <a:pt x="1222" y="792"/>
                  </a:lnTo>
                  <a:lnTo>
                    <a:pt x="1222" y="793"/>
                  </a:lnTo>
                  <a:lnTo>
                    <a:pt x="1221" y="793"/>
                  </a:lnTo>
                  <a:lnTo>
                    <a:pt x="1218" y="793"/>
                  </a:lnTo>
                  <a:lnTo>
                    <a:pt x="1216" y="793"/>
                  </a:lnTo>
                  <a:lnTo>
                    <a:pt x="1216" y="795"/>
                  </a:lnTo>
                  <a:lnTo>
                    <a:pt x="1215" y="795"/>
                  </a:lnTo>
                  <a:lnTo>
                    <a:pt x="1213" y="795"/>
                  </a:lnTo>
                  <a:lnTo>
                    <a:pt x="1212" y="795"/>
                  </a:lnTo>
                  <a:lnTo>
                    <a:pt x="1212" y="796"/>
                  </a:lnTo>
                  <a:lnTo>
                    <a:pt x="1210" y="796"/>
                  </a:lnTo>
                  <a:lnTo>
                    <a:pt x="1209" y="796"/>
                  </a:lnTo>
                  <a:lnTo>
                    <a:pt x="1207" y="796"/>
                  </a:lnTo>
                  <a:lnTo>
                    <a:pt x="1206" y="798"/>
                  </a:lnTo>
                  <a:lnTo>
                    <a:pt x="1204" y="798"/>
                  </a:lnTo>
                  <a:lnTo>
                    <a:pt x="1203" y="798"/>
                  </a:lnTo>
                  <a:lnTo>
                    <a:pt x="1203" y="799"/>
                  </a:lnTo>
                  <a:lnTo>
                    <a:pt x="1201" y="799"/>
                  </a:lnTo>
                  <a:lnTo>
                    <a:pt x="1200" y="799"/>
                  </a:lnTo>
                  <a:lnTo>
                    <a:pt x="1200" y="801"/>
                  </a:lnTo>
                  <a:lnTo>
                    <a:pt x="1198" y="801"/>
                  </a:lnTo>
                  <a:lnTo>
                    <a:pt x="1197" y="801"/>
                  </a:lnTo>
                  <a:lnTo>
                    <a:pt x="1195" y="801"/>
                  </a:lnTo>
                  <a:lnTo>
                    <a:pt x="1195" y="802"/>
                  </a:lnTo>
                  <a:lnTo>
                    <a:pt x="1194" y="802"/>
                  </a:lnTo>
                  <a:lnTo>
                    <a:pt x="1194" y="801"/>
                  </a:lnTo>
                  <a:lnTo>
                    <a:pt x="1192" y="801"/>
                  </a:lnTo>
                  <a:lnTo>
                    <a:pt x="1192" y="802"/>
                  </a:lnTo>
                  <a:lnTo>
                    <a:pt x="1191" y="802"/>
                  </a:lnTo>
                  <a:lnTo>
                    <a:pt x="1189" y="802"/>
                  </a:lnTo>
                  <a:lnTo>
                    <a:pt x="1188" y="802"/>
                  </a:lnTo>
                  <a:lnTo>
                    <a:pt x="1186" y="804"/>
                  </a:lnTo>
                  <a:lnTo>
                    <a:pt x="1184" y="804"/>
                  </a:lnTo>
                  <a:lnTo>
                    <a:pt x="1184" y="805"/>
                  </a:lnTo>
                  <a:lnTo>
                    <a:pt x="1184" y="807"/>
                  </a:lnTo>
                  <a:lnTo>
                    <a:pt x="1183" y="807"/>
                  </a:lnTo>
                  <a:lnTo>
                    <a:pt x="1181" y="807"/>
                  </a:lnTo>
                  <a:lnTo>
                    <a:pt x="1180" y="807"/>
                  </a:lnTo>
                  <a:lnTo>
                    <a:pt x="1180" y="805"/>
                  </a:lnTo>
                  <a:lnTo>
                    <a:pt x="1178" y="807"/>
                  </a:lnTo>
                  <a:lnTo>
                    <a:pt x="1178" y="805"/>
                  </a:lnTo>
                  <a:lnTo>
                    <a:pt x="1177" y="805"/>
                  </a:lnTo>
                  <a:lnTo>
                    <a:pt x="1177" y="804"/>
                  </a:lnTo>
                  <a:lnTo>
                    <a:pt x="1177" y="802"/>
                  </a:lnTo>
                  <a:lnTo>
                    <a:pt x="1175" y="802"/>
                  </a:lnTo>
                  <a:lnTo>
                    <a:pt x="1174" y="802"/>
                  </a:lnTo>
                  <a:lnTo>
                    <a:pt x="1174" y="804"/>
                  </a:lnTo>
                  <a:lnTo>
                    <a:pt x="1175" y="805"/>
                  </a:lnTo>
                  <a:lnTo>
                    <a:pt x="1174" y="805"/>
                  </a:lnTo>
                  <a:lnTo>
                    <a:pt x="1174" y="807"/>
                  </a:lnTo>
                  <a:lnTo>
                    <a:pt x="1172" y="807"/>
                  </a:lnTo>
                  <a:lnTo>
                    <a:pt x="1172" y="805"/>
                  </a:lnTo>
                  <a:lnTo>
                    <a:pt x="1172" y="804"/>
                  </a:lnTo>
                  <a:lnTo>
                    <a:pt x="1171" y="804"/>
                  </a:lnTo>
                  <a:lnTo>
                    <a:pt x="1171" y="805"/>
                  </a:lnTo>
                  <a:lnTo>
                    <a:pt x="1169" y="805"/>
                  </a:lnTo>
                  <a:lnTo>
                    <a:pt x="1169" y="807"/>
                  </a:lnTo>
                  <a:lnTo>
                    <a:pt x="1168" y="807"/>
                  </a:lnTo>
                  <a:lnTo>
                    <a:pt x="1168" y="808"/>
                  </a:lnTo>
                  <a:lnTo>
                    <a:pt x="1169" y="808"/>
                  </a:lnTo>
                  <a:lnTo>
                    <a:pt x="1169" y="810"/>
                  </a:lnTo>
                  <a:lnTo>
                    <a:pt x="1168" y="810"/>
                  </a:lnTo>
                  <a:lnTo>
                    <a:pt x="1168" y="812"/>
                  </a:lnTo>
                  <a:lnTo>
                    <a:pt x="1166" y="812"/>
                  </a:lnTo>
                  <a:lnTo>
                    <a:pt x="1165" y="813"/>
                  </a:lnTo>
                  <a:lnTo>
                    <a:pt x="1163" y="813"/>
                  </a:lnTo>
                  <a:lnTo>
                    <a:pt x="1163" y="815"/>
                  </a:lnTo>
                  <a:lnTo>
                    <a:pt x="1162" y="815"/>
                  </a:lnTo>
                  <a:lnTo>
                    <a:pt x="1162" y="816"/>
                  </a:lnTo>
                  <a:lnTo>
                    <a:pt x="1160" y="816"/>
                  </a:lnTo>
                  <a:lnTo>
                    <a:pt x="1159" y="816"/>
                  </a:lnTo>
                  <a:lnTo>
                    <a:pt x="1157" y="816"/>
                  </a:lnTo>
                  <a:lnTo>
                    <a:pt x="1159" y="818"/>
                  </a:lnTo>
                  <a:lnTo>
                    <a:pt x="1157" y="818"/>
                  </a:lnTo>
                  <a:lnTo>
                    <a:pt x="1157" y="819"/>
                  </a:lnTo>
                  <a:lnTo>
                    <a:pt x="1156" y="819"/>
                  </a:lnTo>
                  <a:lnTo>
                    <a:pt x="1154" y="819"/>
                  </a:lnTo>
                  <a:lnTo>
                    <a:pt x="1154" y="821"/>
                  </a:lnTo>
                  <a:lnTo>
                    <a:pt x="1153" y="821"/>
                  </a:lnTo>
                  <a:lnTo>
                    <a:pt x="1151" y="821"/>
                  </a:lnTo>
                  <a:lnTo>
                    <a:pt x="1151" y="822"/>
                  </a:lnTo>
                  <a:lnTo>
                    <a:pt x="1151" y="824"/>
                  </a:lnTo>
                  <a:lnTo>
                    <a:pt x="1150" y="822"/>
                  </a:lnTo>
                  <a:lnTo>
                    <a:pt x="1150" y="824"/>
                  </a:lnTo>
                  <a:lnTo>
                    <a:pt x="1150" y="825"/>
                  </a:lnTo>
                  <a:lnTo>
                    <a:pt x="1148" y="825"/>
                  </a:lnTo>
                  <a:lnTo>
                    <a:pt x="1148" y="824"/>
                  </a:lnTo>
                  <a:lnTo>
                    <a:pt x="1147" y="825"/>
                  </a:lnTo>
                  <a:lnTo>
                    <a:pt x="1147" y="824"/>
                  </a:lnTo>
                  <a:lnTo>
                    <a:pt x="1145" y="824"/>
                  </a:lnTo>
                  <a:lnTo>
                    <a:pt x="1145" y="825"/>
                  </a:lnTo>
                  <a:lnTo>
                    <a:pt x="1144" y="825"/>
                  </a:lnTo>
                  <a:lnTo>
                    <a:pt x="1144" y="827"/>
                  </a:lnTo>
                  <a:lnTo>
                    <a:pt x="1142" y="827"/>
                  </a:lnTo>
                  <a:lnTo>
                    <a:pt x="1142" y="828"/>
                  </a:lnTo>
                  <a:lnTo>
                    <a:pt x="1141" y="828"/>
                  </a:lnTo>
                  <a:lnTo>
                    <a:pt x="1141" y="830"/>
                  </a:lnTo>
                  <a:lnTo>
                    <a:pt x="1139" y="830"/>
                  </a:lnTo>
                  <a:lnTo>
                    <a:pt x="1138" y="830"/>
                  </a:lnTo>
                  <a:lnTo>
                    <a:pt x="1138" y="831"/>
                  </a:lnTo>
                  <a:lnTo>
                    <a:pt x="1136" y="831"/>
                  </a:lnTo>
                  <a:lnTo>
                    <a:pt x="1136" y="830"/>
                  </a:lnTo>
                  <a:lnTo>
                    <a:pt x="1135" y="830"/>
                  </a:lnTo>
                  <a:lnTo>
                    <a:pt x="1135" y="828"/>
                  </a:lnTo>
                  <a:lnTo>
                    <a:pt x="1135" y="827"/>
                  </a:lnTo>
                  <a:lnTo>
                    <a:pt x="1135" y="825"/>
                  </a:lnTo>
                  <a:lnTo>
                    <a:pt x="1135" y="824"/>
                  </a:lnTo>
                  <a:lnTo>
                    <a:pt x="1133" y="824"/>
                  </a:lnTo>
                  <a:lnTo>
                    <a:pt x="1131" y="824"/>
                  </a:lnTo>
                  <a:lnTo>
                    <a:pt x="1131" y="825"/>
                  </a:lnTo>
                  <a:lnTo>
                    <a:pt x="1130" y="825"/>
                  </a:lnTo>
                  <a:lnTo>
                    <a:pt x="1130" y="824"/>
                  </a:lnTo>
                  <a:lnTo>
                    <a:pt x="1128" y="824"/>
                  </a:lnTo>
                  <a:lnTo>
                    <a:pt x="1128" y="822"/>
                  </a:lnTo>
                  <a:lnTo>
                    <a:pt x="1128" y="821"/>
                  </a:lnTo>
                  <a:lnTo>
                    <a:pt x="1130" y="821"/>
                  </a:lnTo>
                  <a:lnTo>
                    <a:pt x="1130" y="819"/>
                  </a:lnTo>
                  <a:lnTo>
                    <a:pt x="1130" y="818"/>
                  </a:lnTo>
                  <a:lnTo>
                    <a:pt x="1130" y="816"/>
                  </a:lnTo>
                  <a:lnTo>
                    <a:pt x="1130" y="815"/>
                  </a:lnTo>
                  <a:lnTo>
                    <a:pt x="1131" y="815"/>
                  </a:lnTo>
                  <a:lnTo>
                    <a:pt x="1131" y="813"/>
                  </a:lnTo>
                  <a:lnTo>
                    <a:pt x="1133" y="810"/>
                  </a:lnTo>
                  <a:lnTo>
                    <a:pt x="1135" y="810"/>
                  </a:lnTo>
                  <a:lnTo>
                    <a:pt x="1135" y="808"/>
                  </a:lnTo>
                  <a:lnTo>
                    <a:pt x="1136" y="808"/>
                  </a:lnTo>
                  <a:lnTo>
                    <a:pt x="1138" y="807"/>
                  </a:lnTo>
                  <a:lnTo>
                    <a:pt x="1138" y="805"/>
                  </a:lnTo>
                  <a:lnTo>
                    <a:pt x="1139" y="805"/>
                  </a:lnTo>
                  <a:lnTo>
                    <a:pt x="1141" y="805"/>
                  </a:lnTo>
                  <a:lnTo>
                    <a:pt x="1141" y="804"/>
                  </a:lnTo>
                  <a:lnTo>
                    <a:pt x="1141" y="802"/>
                  </a:lnTo>
                  <a:lnTo>
                    <a:pt x="1142" y="802"/>
                  </a:lnTo>
                  <a:lnTo>
                    <a:pt x="1142" y="804"/>
                  </a:lnTo>
                  <a:lnTo>
                    <a:pt x="1144" y="804"/>
                  </a:lnTo>
                  <a:lnTo>
                    <a:pt x="1145" y="802"/>
                  </a:lnTo>
                  <a:lnTo>
                    <a:pt x="1147" y="802"/>
                  </a:lnTo>
                  <a:lnTo>
                    <a:pt x="1148" y="801"/>
                  </a:lnTo>
                  <a:lnTo>
                    <a:pt x="1145" y="801"/>
                  </a:lnTo>
                  <a:lnTo>
                    <a:pt x="1145" y="802"/>
                  </a:lnTo>
                  <a:lnTo>
                    <a:pt x="1144" y="802"/>
                  </a:lnTo>
                  <a:lnTo>
                    <a:pt x="1142" y="802"/>
                  </a:lnTo>
                  <a:lnTo>
                    <a:pt x="1144" y="801"/>
                  </a:lnTo>
                  <a:lnTo>
                    <a:pt x="1147" y="799"/>
                  </a:lnTo>
                  <a:lnTo>
                    <a:pt x="1150" y="798"/>
                  </a:lnTo>
                  <a:lnTo>
                    <a:pt x="1151" y="796"/>
                  </a:lnTo>
                  <a:lnTo>
                    <a:pt x="1153" y="796"/>
                  </a:lnTo>
                  <a:lnTo>
                    <a:pt x="1154" y="795"/>
                  </a:lnTo>
                  <a:lnTo>
                    <a:pt x="1156" y="795"/>
                  </a:lnTo>
                  <a:lnTo>
                    <a:pt x="1160" y="793"/>
                  </a:lnTo>
                  <a:lnTo>
                    <a:pt x="1163" y="792"/>
                  </a:lnTo>
                  <a:lnTo>
                    <a:pt x="1166" y="790"/>
                  </a:lnTo>
                  <a:lnTo>
                    <a:pt x="1168" y="790"/>
                  </a:lnTo>
                  <a:lnTo>
                    <a:pt x="1169" y="789"/>
                  </a:lnTo>
                  <a:lnTo>
                    <a:pt x="1171" y="789"/>
                  </a:lnTo>
                  <a:lnTo>
                    <a:pt x="1172" y="789"/>
                  </a:lnTo>
                  <a:lnTo>
                    <a:pt x="1174" y="787"/>
                  </a:lnTo>
                  <a:lnTo>
                    <a:pt x="1174" y="789"/>
                  </a:lnTo>
                  <a:lnTo>
                    <a:pt x="1172" y="790"/>
                  </a:lnTo>
                  <a:lnTo>
                    <a:pt x="1172" y="792"/>
                  </a:lnTo>
                  <a:lnTo>
                    <a:pt x="1174" y="792"/>
                  </a:lnTo>
                  <a:lnTo>
                    <a:pt x="1174" y="790"/>
                  </a:lnTo>
                  <a:lnTo>
                    <a:pt x="1175" y="792"/>
                  </a:lnTo>
                  <a:lnTo>
                    <a:pt x="1175" y="793"/>
                  </a:lnTo>
                  <a:lnTo>
                    <a:pt x="1175" y="795"/>
                  </a:lnTo>
                  <a:lnTo>
                    <a:pt x="1177" y="795"/>
                  </a:lnTo>
                  <a:lnTo>
                    <a:pt x="1177" y="793"/>
                  </a:lnTo>
                  <a:lnTo>
                    <a:pt x="1175" y="792"/>
                  </a:lnTo>
                  <a:lnTo>
                    <a:pt x="1175" y="790"/>
                  </a:lnTo>
                  <a:lnTo>
                    <a:pt x="1177" y="790"/>
                  </a:lnTo>
                  <a:lnTo>
                    <a:pt x="1178" y="789"/>
                  </a:lnTo>
                  <a:lnTo>
                    <a:pt x="1180" y="789"/>
                  </a:lnTo>
                  <a:lnTo>
                    <a:pt x="1181" y="789"/>
                  </a:lnTo>
                  <a:lnTo>
                    <a:pt x="1183" y="789"/>
                  </a:lnTo>
                  <a:lnTo>
                    <a:pt x="1184" y="787"/>
                  </a:lnTo>
                  <a:lnTo>
                    <a:pt x="1186" y="787"/>
                  </a:lnTo>
                  <a:lnTo>
                    <a:pt x="1188" y="787"/>
                  </a:lnTo>
                  <a:lnTo>
                    <a:pt x="1189" y="787"/>
                  </a:lnTo>
                  <a:lnTo>
                    <a:pt x="1191" y="787"/>
                  </a:lnTo>
                  <a:lnTo>
                    <a:pt x="1192" y="786"/>
                  </a:lnTo>
                  <a:lnTo>
                    <a:pt x="1191" y="786"/>
                  </a:lnTo>
                  <a:lnTo>
                    <a:pt x="1189" y="786"/>
                  </a:lnTo>
                  <a:lnTo>
                    <a:pt x="1184" y="786"/>
                  </a:lnTo>
                  <a:lnTo>
                    <a:pt x="1183" y="786"/>
                  </a:lnTo>
                  <a:lnTo>
                    <a:pt x="1181" y="786"/>
                  </a:lnTo>
                  <a:lnTo>
                    <a:pt x="1180" y="786"/>
                  </a:lnTo>
                  <a:lnTo>
                    <a:pt x="1180" y="783"/>
                  </a:lnTo>
                  <a:lnTo>
                    <a:pt x="1178" y="783"/>
                  </a:lnTo>
                  <a:lnTo>
                    <a:pt x="1177" y="786"/>
                  </a:lnTo>
                  <a:lnTo>
                    <a:pt x="1175" y="786"/>
                  </a:lnTo>
                  <a:lnTo>
                    <a:pt x="1174" y="786"/>
                  </a:lnTo>
                  <a:lnTo>
                    <a:pt x="1172" y="786"/>
                  </a:lnTo>
                  <a:lnTo>
                    <a:pt x="1171" y="783"/>
                  </a:lnTo>
                  <a:lnTo>
                    <a:pt x="1169" y="783"/>
                  </a:lnTo>
                  <a:lnTo>
                    <a:pt x="1169" y="786"/>
                  </a:lnTo>
                  <a:lnTo>
                    <a:pt x="1168" y="786"/>
                  </a:lnTo>
                  <a:lnTo>
                    <a:pt x="1168" y="787"/>
                  </a:lnTo>
                  <a:lnTo>
                    <a:pt x="1166" y="787"/>
                  </a:lnTo>
                  <a:lnTo>
                    <a:pt x="1165" y="786"/>
                  </a:lnTo>
                  <a:lnTo>
                    <a:pt x="1163" y="787"/>
                  </a:lnTo>
                  <a:lnTo>
                    <a:pt x="1163" y="786"/>
                  </a:lnTo>
                  <a:lnTo>
                    <a:pt x="1165" y="783"/>
                  </a:lnTo>
                  <a:lnTo>
                    <a:pt x="1166" y="783"/>
                  </a:lnTo>
                  <a:lnTo>
                    <a:pt x="1166" y="781"/>
                  </a:lnTo>
                  <a:lnTo>
                    <a:pt x="1169" y="780"/>
                  </a:lnTo>
                  <a:lnTo>
                    <a:pt x="1171" y="780"/>
                  </a:lnTo>
                  <a:lnTo>
                    <a:pt x="1171" y="778"/>
                  </a:lnTo>
                  <a:lnTo>
                    <a:pt x="1172" y="778"/>
                  </a:lnTo>
                  <a:lnTo>
                    <a:pt x="1174" y="778"/>
                  </a:lnTo>
                  <a:lnTo>
                    <a:pt x="1174" y="777"/>
                  </a:lnTo>
                  <a:lnTo>
                    <a:pt x="1174" y="775"/>
                  </a:lnTo>
                  <a:lnTo>
                    <a:pt x="1175" y="775"/>
                  </a:lnTo>
                  <a:lnTo>
                    <a:pt x="1175" y="774"/>
                  </a:lnTo>
                  <a:lnTo>
                    <a:pt x="1175" y="772"/>
                  </a:lnTo>
                  <a:lnTo>
                    <a:pt x="1174" y="772"/>
                  </a:lnTo>
                  <a:lnTo>
                    <a:pt x="1174" y="774"/>
                  </a:lnTo>
                  <a:lnTo>
                    <a:pt x="1172" y="774"/>
                  </a:lnTo>
                  <a:lnTo>
                    <a:pt x="1172" y="775"/>
                  </a:lnTo>
                  <a:lnTo>
                    <a:pt x="1171" y="775"/>
                  </a:lnTo>
                  <a:lnTo>
                    <a:pt x="1172" y="777"/>
                  </a:lnTo>
                  <a:lnTo>
                    <a:pt x="1171" y="777"/>
                  </a:lnTo>
                  <a:lnTo>
                    <a:pt x="1169" y="777"/>
                  </a:lnTo>
                  <a:lnTo>
                    <a:pt x="1169" y="778"/>
                  </a:lnTo>
                  <a:lnTo>
                    <a:pt x="1168" y="778"/>
                  </a:lnTo>
                  <a:lnTo>
                    <a:pt x="1166" y="778"/>
                  </a:lnTo>
                  <a:lnTo>
                    <a:pt x="1165" y="778"/>
                  </a:lnTo>
                  <a:lnTo>
                    <a:pt x="1163" y="780"/>
                  </a:lnTo>
                  <a:lnTo>
                    <a:pt x="1160" y="781"/>
                  </a:lnTo>
                  <a:lnTo>
                    <a:pt x="1157" y="783"/>
                  </a:lnTo>
                  <a:lnTo>
                    <a:pt x="1153" y="786"/>
                  </a:lnTo>
                  <a:lnTo>
                    <a:pt x="1151" y="787"/>
                  </a:lnTo>
                  <a:lnTo>
                    <a:pt x="1150" y="787"/>
                  </a:lnTo>
                  <a:lnTo>
                    <a:pt x="1148" y="787"/>
                  </a:lnTo>
                  <a:lnTo>
                    <a:pt x="1148" y="789"/>
                  </a:lnTo>
                  <a:lnTo>
                    <a:pt x="1147" y="789"/>
                  </a:lnTo>
                  <a:lnTo>
                    <a:pt x="1145" y="789"/>
                  </a:lnTo>
                  <a:lnTo>
                    <a:pt x="1144" y="790"/>
                  </a:lnTo>
                  <a:lnTo>
                    <a:pt x="1144" y="789"/>
                  </a:lnTo>
                  <a:lnTo>
                    <a:pt x="1142" y="789"/>
                  </a:lnTo>
                  <a:lnTo>
                    <a:pt x="1142" y="787"/>
                  </a:lnTo>
                  <a:lnTo>
                    <a:pt x="1141" y="787"/>
                  </a:lnTo>
                  <a:lnTo>
                    <a:pt x="1142" y="786"/>
                  </a:lnTo>
                  <a:lnTo>
                    <a:pt x="1144" y="786"/>
                  </a:lnTo>
                  <a:lnTo>
                    <a:pt x="1144" y="783"/>
                  </a:lnTo>
                  <a:lnTo>
                    <a:pt x="1142" y="783"/>
                  </a:lnTo>
                  <a:lnTo>
                    <a:pt x="1142" y="786"/>
                  </a:lnTo>
                  <a:lnTo>
                    <a:pt x="1141" y="786"/>
                  </a:lnTo>
                  <a:lnTo>
                    <a:pt x="1139" y="786"/>
                  </a:lnTo>
                  <a:lnTo>
                    <a:pt x="1139" y="787"/>
                  </a:lnTo>
                  <a:lnTo>
                    <a:pt x="1141" y="787"/>
                  </a:lnTo>
                  <a:lnTo>
                    <a:pt x="1142" y="789"/>
                  </a:lnTo>
                  <a:lnTo>
                    <a:pt x="1141" y="789"/>
                  </a:lnTo>
                  <a:lnTo>
                    <a:pt x="1139" y="789"/>
                  </a:lnTo>
                  <a:lnTo>
                    <a:pt x="1139" y="790"/>
                  </a:lnTo>
                  <a:lnTo>
                    <a:pt x="1138" y="790"/>
                  </a:lnTo>
                  <a:lnTo>
                    <a:pt x="1136" y="790"/>
                  </a:lnTo>
                  <a:lnTo>
                    <a:pt x="1135" y="792"/>
                  </a:lnTo>
                  <a:lnTo>
                    <a:pt x="1133" y="792"/>
                  </a:lnTo>
                  <a:lnTo>
                    <a:pt x="1133" y="790"/>
                  </a:lnTo>
                  <a:lnTo>
                    <a:pt x="1131" y="792"/>
                  </a:lnTo>
                  <a:lnTo>
                    <a:pt x="1128" y="792"/>
                  </a:lnTo>
                  <a:lnTo>
                    <a:pt x="1128" y="793"/>
                  </a:lnTo>
                  <a:lnTo>
                    <a:pt x="1127" y="793"/>
                  </a:lnTo>
                  <a:lnTo>
                    <a:pt x="1128" y="792"/>
                  </a:lnTo>
                  <a:lnTo>
                    <a:pt x="1127" y="792"/>
                  </a:lnTo>
                  <a:lnTo>
                    <a:pt x="1125" y="792"/>
                  </a:lnTo>
                  <a:lnTo>
                    <a:pt x="1125" y="790"/>
                  </a:lnTo>
                  <a:lnTo>
                    <a:pt x="1124" y="790"/>
                  </a:lnTo>
                  <a:lnTo>
                    <a:pt x="1122" y="790"/>
                  </a:lnTo>
                  <a:lnTo>
                    <a:pt x="1122" y="792"/>
                  </a:lnTo>
                  <a:lnTo>
                    <a:pt x="1121" y="792"/>
                  </a:lnTo>
                  <a:lnTo>
                    <a:pt x="1121" y="790"/>
                  </a:lnTo>
                  <a:lnTo>
                    <a:pt x="1121" y="789"/>
                  </a:lnTo>
                  <a:lnTo>
                    <a:pt x="1119" y="789"/>
                  </a:lnTo>
                  <a:lnTo>
                    <a:pt x="1119" y="790"/>
                  </a:lnTo>
                  <a:lnTo>
                    <a:pt x="1118" y="790"/>
                  </a:lnTo>
                  <a:lnTo>
                    <a:pt x="1116" y="790"/>
                  </a:lnTo>
                  <a:lnTo>
                    <a:pt x="1113" y="789"/>
                  </a:lnTo>
                  <a:lnTo>
                    <a:pt x="1113" y="787"/>
                  </a:lnTo>
                  <a:lnTo>
                    <a:pt x="1116" y="786"/>
                  </a:lnTo>
                  <a:lnTo>
                    <a:pt x="1116" y="783"/>
                  </a:lnTo>
                  <a:lnTo>
                    <a:pt x="1116" y="781"/>
                  </a:lnTo>
                  <a:lnTo>
                    <a:pt x="1118" y="781"/>
                  </a:lnTo>
                  <a:lnTo>
                    <a:pt x="1118" y="780"/>
                  </a:lnTo>
                  <a:lnTo>
                    <a:pt x="1118" y="778"/>
                  </a:lnTo>
                  <a:lnTo>
                    <a:pt x="1116" y="778"/>
                  </a:lnTo>
                  <a:lnTo>
                    <a:pt x="1113" y="778"/>
                  </a:lnTo>
                  <a:lnTo>
                    <a:pt x="1112" y="778"/>
                  </a:lnTo>
                  <a:lnTo>
                    <a:pt x="1112" y="777"/>
                  </a:lnTo>
                  <a:lnTo>
                    <a:pt x="1110" y="777"/>
                  </a:lnTo>
                  <a:lnTo>
                    <a:pt x="1110" y="775"/>
                  </a:lnTo>
                  <a:lnTo>
                    <a:pt x="1112" y="774"/>
                  </a:lnTo>
                  <a:lnTo>
                    <a:pt x="1112" y="772"/>
                  </a:lnTo>
                  <a:lnTo>
                    <a:pt x="1113" y="772"/>
                  </a:lnTo>
                  <a:lnTo>
                    <a:pt x="1113" y="771"/>
                  </a:lnTo>
                  <a:lnTo>
                    <a:pt x="1113" y="768"/>
                  </a:lnTo>
                  <a:lnTo>
                    <a:pt x="1116" y="765"/>
                  </a:lnTo>
                  <a:lnTo>
                    <a:pt x="1118" y="762"/>
                  </a:lnTo>
                  <a:lnTo>
                    <a:pt x="1118" y="759"/>
                  </a:lnTo>
                  <a:lnTo>
                    <a:pt x="1119" y="755"/>
                  </a:lnTo>
                  <a:lnTo>
                    <a:pt x="1121" y="751"/>
                  </a:lnTo>
                  <a:lnTo>
                    <a:pt x="1121" y="748"/>
                  </a:lnTo>
                  <a:lnTo>
                    <a:pt x="1122" y="745"/>
                  </a:lnTo>
                  <a:lnTo>
                    <a:pt x="1122" y="743"/>
                  </a:lnTo>
                  <a:lnTo>
                    <a:pt x="1121" y="743"/>
                  </a:lnTo>
                  <a:lnTo>
                    <a:pt x="1121" y="742"/>
                  </a:lnTo>
                  <a:lnTo>
                    <a:pt x="1121" y="740"/>
                  </a:lnTo>
                  <a:lnTo>
                    <a:pt x="1119" y="740"/>
                  </a:lnTo>
                  <a:lnTo>
                    <a:pt x="1119" y="739"/>
                  </a:lnTo>
                  <a:lnTo>
                    <a:pt x="1118" y="739"/>
                  </a:lnTo>
                  <a:lnTo>
                    <a:pt x="1116" y="737"/>
                  </a:lnTo>
                  <a:lnTo>
                    <a:pt x="1113" y="737"/>
                  </a:lnTo>
                  <a:lnTo>
                    <a:pt x="1113" y="739"/>
                  </a:lnTo>
                  <a:lnTo>
                    <a:pt x="1112" y="739"/>
                  </a:lnTo>
                  <a:lnTo>
                    <a:pt x="1110" y="739"/>
                  </a:lnTo>
                  <a:lnTo>
                    <a:pt x="1109" y="739"/>
                  </a:lnTo>
                  <a:lnTo>
                    <a:pt x="1109" y="740"/>
                  </a:lnTo>
                  <a:lnTo>
                    <a:pt x="1107" y="740"/>
                  </a:lnTo>
                  <a:lnTo>
                    <a:pt x="1106" y="740"/>
                  </a:lnTo>
                  <a:lnTo>
                    <a:pt x="1104" y="740"/>
                  </a:lnTo>
                  <a:lnTo>
                    <a:pt x="1103" y="742"/>
                  </a:lnTo>
                  <a:lnTo>
                    <a:pt x="1101" y="742"/>
                  </a:lnTo>
                  <a:lnTo>
                    <a:pt x="1100" y="740"/>
                  </a:lnTo>
                  <a:lnTo>
                    <a:pt x="1100" y="739"/>
                  </a:lnTo>
                  <a:lnTo>
                    <a:pt x="1101" y="737"/>
                  </a:lnTo>
                  <a:lnTo>
                    <a:pt x="1101" y="736"/>
                  </a:lnTo>
                  <a:lnTo>
                    <a:pt x="1098" y="736"/>
                  </a:lnTo>
                  <a:lnTo>
                    <a:pt x="1097" y="736"/>
                  </a:lnTo>
                  <a:lnTo>
                    <a:pt x="1095" y="737"/>
                  </a:lnTo>
                  <a:lnTo>
                    <a:pt x="1092" y="740"/>
                  </a:lnTo>
                  <a:lnTo>
                    <a:pt x="1089" y="742"/>
                  </a:lnTo>
                  <a:lnTo>
                    <a:pt x="1088" y="745"/>
                  </a:lnTo>
                  <a:lnTo>
                    <a:pt x="1085" y="746"/>
                  </a:lnTo>
                  <a:lnTo>
                    <a:pt x="1083" y="748"/>
                  </a:lnTo>
                  <a:lnTo>
                    <a:pt x="1080" y="751"/>
                  </a:lnTo>
                  <a:lnTo>
                    <a:pt x="1077" y="752"/>
                  </a:lnTo>
                  <a:lnTo>
                    <a:pt x="1077" y="754"/>
                  </a:lnTo>
                  <a:lnTo>
                    <a:pt x="1075" y="755"/>
                  </a:lnTo>
                  <a:lnTo>
                    <a:pt x="1075" y="757"/>
                  </a:lnTo>
                  <a:lnTo>
                    <a:pt x="1074" y="759"/>
                  </a:lnTo>
                  <a:lnTo>
                    <a:pt x="1074" y="760"/>
                  </a:lnTo>
                  <a:lnTo>
                    <a:pt x="1072" y="762"/>
                  </a:lnTo>
                  <a:lnTo>
                    <a:pt x="1071" y="762"/>
                  </a:lnTo>
                  <a:lnTo>
                    <a:pt x="1071" y="763"/>
                  </a:lnTo>
                  <a:lnTo>
                    <a:pt x="1069" y="763"/>
                  </a:lnTo>
                  <a:lnTo>
                    <a:pt x="1068" y="765"/>
                  </a:lnTo>
                  <a:lnTo>
                    <a:pt x="1068" y="766"/>
                  </a:lnTo>
                  <a:lnTo>
                    <a:pt x="1068" y="768"/>
                  </a:lnTo>
                  <a:lnTo>
                    <a:pt x="1066" y="768"/>
                  </a:lnTo>
                  <a:lnTo>
                    <a:pt x="1066" y="769"/>
                  </a:lnTo>
                  <a:lnTo>
                    <a:pt x="1065" y="769"/>
                  </a:lnTo>
                  <a:lnTo>
                    <a:pt x="1065" y="771"/>
                  </a:lnTo>
                  <a:lnTo>
                    <a:pt x="1066" y="771"/>
                  </a:lnTo>
                  <a:lnTo>
                    <a:pt x="1066" y="772"/>
                  </a:lnTo>
                  <a:lnTo>
                    <a:pt x="1065" y="772"/>
                  </a:lnTo>
                  <a:lnTo>
                    <a:pt x="1063" y="774"/>
                  </a:lnTo>
                  <a:lnTo>
                    <a:pt x="1062" y="774"/>
                  </a:lnTo>
                  <a:lnTo>
                    <a:pt x="1062" y="775"/>
                  </a:lnTo>
                  <a:lnTo>
                    <a:pt x="1062" y="777"/>
                  </a:lnTo>
                  <a:lnTo>
                    <a:pt x="1060" y="777"/>
                  </a:lnTo>
                  <a:lnTo>
                    <a:pt x="1059" y="777"/>
                  </a:lnTo>
                  <a:lnTo>
                    <a:pt x="1057" y="778"/>
                  </a:lnTo>
                  <a:lnTo>
                    <a:pt x="1056" y="780"/>
                  </a:lnTo>
                  <a:lnTo>
                    <a:pt x="1054" y="781"/>
                  </a:lnTo>
                  <a:lnTo>
                    <a:pt x="1054" y="783"/>
                  </a:lnTo>
                  <a:lnTo>
                    <a:pt x="1054" y="786"/>
                  </a:lnTo>
                  <a:lnTo>
                    <a:pt x="1053" y="786"/>
                  </a:lnTo>
                  <a:lnTo>
                    <a:pt x="1053" y="783"/>
                  </a:lnTo>
                  <a:lnTo>
                    <a:pt x="1051" y="783"/>
                  </a:lnTo>
                  <a:lnTo>
                    <a:pt x="1051" y="786"/>
                  </a:lnTo>
                  <a:lnTo>
                    <a:pt x="1050" y="787"/>
                  </a:lnTo>
                  <a:lnTo>
                    <a:pt x="1050" y="789"/>
                  </a:lnTo>
                  <a:lnTo>
                    <a:pt x="1048" y="789"/>
                  </a:lnTo>
                  <a:lnTo>
                    <a:pt x="1048" y="787"/>
                  </a:lnTo>
                  <a:lnTo>
                    <a:pt x="1048" y="786"/>
                  </a:lnTo>
                  <a:lnTo>
                    <a:pt x="1047" y="786"/>
                  </a:lnTo>
                  <a:lnTo>
                    <a:pt x="1047" y="787"/>
                  </a:lnTo>
                  <a:lnTo>
                    <a:pt x="1045" y="787"/>
                  </a:lnTo>
                  <a:lnTo>
                    <a:pt x="1044" y="789"/>
                  </a:lnTo>
                  <a:lnTo>
                    <a:pt x="1042" y="789"/>
                  </a:lnTo>
                  <a:lnTo>
                    <a:pt x="1042" y="787"/>
                  </a:lnTo>
                  <a:lnTo>
                    <a:pt x="1041" y="787"/>
                  </a:lnTo>
                  <a:lnTo>
                    <a:pt x="1039" y="789"/>
                  </a:lnTo>
                  <a:lnTo>
                    <a:pt x="1039" y="790"/>
                  </a:lnTo>
                  <a:lnTo>
                    <a:pt x="1038" y="790"/>
                  </a:lnTo>
                  <a:lnTo>
                    <a:pt x="1038" y="792"/>
                  </a:lnTo>
                  <a:lnTo>
                    <a:pt x="1036" y="793"/>
                  </a:lnTo>
                  <a:lnTo>
                    <a:pt x="1035" y="793"/>
                  </a:lnTo>
                  <a:lnTo>
                    <a:pt x="1035" y="795"/>
                  </a:lnTo>
                  <a:lnTo>
                    <a:pt x="1033" y="795"/>
                  </a:lnTo>
                  <a:lnTo>
                    <a:pt x="1032" y="795"/>
                  </a:lnTo>
                  <a:lnTo>
                    <a:pt x="1030" y="795"/>
                  </a:lnTo>
                  <a:lnTo>
                    <a:pt x="1027" y="795"/>
                  </a:lnTo>
                  <a:lnTo>
                    <a:pt x="1026" y="795"/>
                  </a:lnTo>
                  <a:lnTo>
                    <a:pt x="1024" y="795"/>
                  </a:lnTo>
                  <a:lnTo>
                    <a:pt x="1022" y="795"/>
                  </a:lnTo>
                  <a:lnTo>
                    <a:pt x="1019" y="795"/>
                  </a:lnTo>
                  <a:lnTo>
                    <a:pt x="1018" y="795"/>
                  </a:lnTo>
                  <a:lnTo>
                    <a:pt x="1016" y="795"/>
                  </a:lnTo>
                  <a:lnTo>
                    <a:pt x="1015" y="795"/>
                  </a:lnTo>
                  <a:lnTo>
                    <a:pt x="1012" y="795"/>
                  </a:lnTo>
                  <a:lnTo>
                    <a:pt x="1009" y="795"/>
                  </a:lnTo>
                  <a:lnTo>
                    <a:pt x="1007" y="795"/>
                  </a:lnTo>
                  <a:lnTo>
                    <a:pt x="1006" y="795"/>
                  </a:lnTo>
                  <a:lnTo>
                    <a:pt x="1003" y="795"/>
                  </a:lnTo>
                  <a:lnTo>
                    <a:pt x="1001" y="795"/>
                  </a:lnTo>
                  <a:lnTo>
                    <a:pt x="1000" y="795"/>
                  </a:lnTo>
                  <a:lnTo>
                    <a:pt x="998" y="795"/>
                  </a:lnTo>
                  <a:lnTo>
                    <a:pt x="995" y="795"/>
                  </a:lnTo>
                  <a:lnTo>
                    <a:pt x="994" y="795"/>
                  </a:lnTo>
                  <a:lnTo>
                    <a:pt x="992" y="795"/>
                  </a:lnTo>
                  <a:lnTo>
                    <a:pt x="991" y="795"/>
                  </a:lnTo>
                  <a:lnTo>
                    <a:pt x="988" y="795"/>
                  </a:lnTo>
                  <a:lnTo>
                    <a:pt x="986" y="795"/>
                  </a:lnTo>
                  <a:lnTo>
                    <a:pt x="985" y="795"/>
                  </a:lnTo>
                  <a:lnTo>
                    <a:pt x="983" y="795"/>
                  </a:lnTo>
                  <a:lnTo>
                    <a:pt x="980" y="795"/>
                  </a:lnTo>
                  <a:lnTo>
                    <a:pt x="979" y="795"/>
                  </a:lnTo>
                  <a:lnTo>
                    <a:pt x="977" y="795"/>
                  </a:lnTo>
                  <a:lnTo>
                    <a:pt x="976" y="795"/>
                  </a:lnTo>
                  <a:lnTo>
                    <a:pt x="974" y="795"/>
                  </a:lnTo>
                  <a:lnTo>
                    <a:pt x="979" y="793"/>
                  </a:lnTo>
                  <a:lnTo>
                    <a:pt x="979" y="792"/>
                  </a:lnTo>
                  <a:lnTo>
                    <a:pt x="980" y="792"/>
                  </a:lnTo>
                  <a:lnTo>
                    <a:pt x="980" y="790"/>
                  </a:lnTo>
                  <a:lnTo>
                    <a:pt x="979" y="790"/>
                  </a:lnTo>
                  <a:lnTo>
                    <a:pt x="979" y="792"/>
                  </a:lnTo>
                  <a:lnTo>
                    <a:pt x="977" y="792"/>
                  </a:lnTo>
                  <a:lnTo>
                    <a:pt x="977" y="793"/>
                  </a:lnTo>
                  <a:lnTo>
                    <a:pt x="974" y="793"/>
                  </a:lnTo>
                  <a:lnTo>
                    <a:pt x="973" y="795"/>
                  </a:lnTo>
                  <a:lnTo>
                    <a:pt x="969" y="795"/>
                  </a:lnTo>
                  <a:lnTo>
                    <a:pt x="968" y="795"/>
                  </a:lnTo>
                  <a:lnTo>
                    <a:pt x="966" y="795"/>
                  </a:lnTo>
                  <a:lnTo>
                    <a:pt x="966" y="796"/>
                  </a:lnTo>
                  <a:lnTo>
                    <a:pt x="965" y="796"/>
                  </a:lnTo>
                  <a:lnTo>
                    <a:pt x="962" y="798"/>
                  </a:lnTo>
                  <a:lnTo>
                    <a:pt x="959" y="799"/>
                  </a:lnTo>
                  <a:lnTo>
                    <a:pt x="956" y="801"/>
                  </a:lnTo>
                  <a:lnTo>
                    <a:pt x="953" y="802"/>
                  </a:lnTo>
                  <a:lnTo>
                    <a:pt x="951" y="804"/>
                  </a:lnTo>
                  <a:lnTo>
                    <a:pt x="950" y="805"/>
                  </a:lnTo>
                  <a:lnTo>
                    <a:pt x="948" y="807"/>
                  </a:lnTo>
                  <a:lnTo>
                    <a:pt x="947" y="807"/>
                  </a:lnTo>
                  <a:lnTo>
                    <a:pt x="947" y="808"/>
                  </a:lnTo>
                  <a:lnTo>
                    <a:pt x="945" y="808"/>
                  </a:lnTo>
                  <a:lnTo>
                    <a:pt x="942" y="810"/>
                  </a:lnTo>
                  <a:lnTo>
                    <a:pt x="939" y="812"/>
                  </a:lnTo>
                  <a:lnTo>
                    <a:pt x="939" y="813"/>
                  </a:lnTo>
                  <a:lnTo>
                    <a:pt x="938" y="813"/>
                  </a:lnTo>
                  <a:lnTo>
                    <a:pt x="936" y="813"/>
                  </a:lnTo>
                  <a:lnTo>
                    <a:pt x="935" y="815"/>
                  </a:lnTo>
                  <a:lnTo>
                    <a:pt x="933" y="816"/>
                  </a:lnTo>
                  <a:lnTo>
                    <a:pt x="932" y="816"/>
                  </a:lnTo>
                  <a:lnTo>
                    <a:pt x="930" y="818"/>
                  </a:lnTo>
                  <a:lnTo>
                    <a:pt x="930" y="819"/>
                  </a:lnTo>
                  <a:lnTo>
                    <a:pt x="929" y="821"/>
                  </a:lnTo>
                  <a:lnTo>
                    <a:pt x="927" y="821"/>
                  </a:lnTo>
                  <a:lnTo>
                    <a:pt x="926" y="822"/>
                  </a:lnTo>
                  <a:lnTo>
                    <a:pt x="924" y="824"/>
                  </a:lnTo>
                  <a:lnTo>
                    <a:pt x="923" y="825"/>
                  </a:lnTo>
                  <a:lnTo>
                    <a:pt x="921" y="827"/>
                  </a:lnTo>
                  <a:lnTo>
                    <a:pt x="916" y="827"/>
                  </a:lnTo>
                  <a:lnTo>
                    <a:pt x="912" y="827"/>
                  </a:lnTo>
                  <a:lnTo>
                    <a:pt x="906" y="827"/>
                  </a:lnTo>
                  <a:lnTo>
                    <a:pt x="901" y="827"/>
                  </a:lnTo>
                  <a:lnTo>
                    <a:pt x="897" y="827"/>
                  </a:lnTo>
                  <a:lnTo>
                    <a:pt x="892" y="827"/>
                  </a:lnTo>
                  <a:lnTo>
                    <a:pt x="888" y="827"/>
                  </a:lnTo>
                  <a:lnTo>
                    <a:pt x="885" y="827"/>
                  </a:lnTo>
                  <a:lnTo>
                    <a:pt x="883" y="827"/>
                  </a:lnTo>
                  <a:lnTo>
                    <a:pt x="879" y="828"/>
                  </a:lnTo>
                  <a:lnTo>
                    <a:pt x="876" y="830"/>
                  </a:lnTo>
                  <a:lnTo>
                    <a:pt x="873" y="831"/>
                  </a:lnTo>
                  <a:lnTo>
                    <a:pt x="874" y="834"/>
                  </a:lnTo>
                  <a:lnTo>
                    <a:pt x="874" y="836"/>
                  </a:lnTo>
                  <a:lnTo>
                    <a:pt x="873" y="837"/>
                  </a:lnTo>
                  <a:lnTo>
                    <a:pt x="873" y="839"/>
                  </a:lnTo>
                  <a:lnTo>
                    <a:pt x="873" y="840"/>
                  </a:lnTo>
                  <a:lnTo>
                    <a:pt x="873" y="842"/>
                  </a:lnTo>
                  <a:lnTo>
                    <a:pt x="874" y="843"/>
                  </a:lnTo>
                  <a:lnTo>
                    <a:pt x="873" y="845"/>
                  </a:lnTo>
                  <a:lnTo>
                    <a:pt x="871" y="846"/>
                  </a:lnTo>
                  <a:lnTo>
                    <a:pt x="867" y="848"/>
                  </a:lnTo>
                  <a:lnTo>
                    <a:pt x="863" y="849"/>
                  </a:lnTo>
                  <a:lnTo>
                    <a:pt x="860" y="851"/>
                  </a:lnTo>
                  <a:lnTo>
                    <a:pt x="857" y="851"/>
                  </a:lnTo>
                  <a:lnTo>
                    <a:pt x="854" y="852"/>
                  </a:lnTo>
                  <a:lnTo>
                    <a:pt x="853" y="852"/>
                  </a:lnTo>
                  <a:lnTo>
                    <a:pt x="850" y="854"/>
                  </a:lnTo>
                  <a:lnTo>
                    <a:pt x="847" y="855"/>
                  </a:lnTo>
                  <a:lnTo>
                    <a:pt x="844" y="857"/>
                  </a:lnTo>
                  <a:lnTo>
                    <a:pt x="841" y="857"/>
                  </a:lnTo>
                  <a:lnTo>
                    <a:pt x="838" y="857"/>
                  </a:lnTo>
                  <a:lnTo>
                    <a:pt x="835" y="858"/>
                  </a:lnTo>
                  <a:lnTo>
                    <a:pt x="833" y="858"/>
                  </a:lnTo>
                  <a:lnTo>
                    <a:pt x="830" y="858"/>
                  </a:lnTo>
                  <a:lnTo>
                    <a:pt x="827" y="860"/>
                  </a:lnTo>
                  <a:lnTo>
                    <a:pt x="824" y="860"/>
                  </a:lnTo>
                  <a:lnTo>
                    <a:pt x="823" y="860"/>
                  </a:lnTo>
                  <a:lnTo>
                    <a:pt x="818" y="862"/>
                  </a:lnTo>
                  <a:lnTo>
                    <a:pt x="815" y="863"/>
                  </a:lnTo>
                  <a:lnTo>
                    <a:pt x="812" y="865"/>
                  </a:lnTo>
                  <a:lnTo>
                    <a:pt x="809" y="866"/>
                  </a:lnTo>
                  <a:lnTo>
                    <a:pt x="806" y="868"/>
                  </a:lnTo>
                  <a:lnTo>
                    <a:pt x="800" y="869"/>
                  </a:lnTo>
                  <a:lnTo>
                    <a:pt x="797" y="872"/>
                  </a:lnTo>
                  <a:lnTo>
                    <a:pt x="794" y="874"/>
                  </a:lnTo>
                  <a:lnTo>
                    <a:pt x="789" y="874"/>
                  </a:lnTo>
                  <a:lnTo>
                    <a:pt x="788" y="872"/>
                  </a:lnTo>
                  <a:lnTo>
                    <a:pt x="786" y="871"/>
                  </a:lnTo>
                  <a:lnTo>
                    <a:pt x="785" y="869"/>
                  </a:lnTo>
                  <a:lnTo>
                    <a:pt x="783" y="869"/>
                  </a:lnTo>
                  <a:lnTo>
                    <a:pt x="783" y="868"/>
                  </a:lnTo>
                  <a:lnTo>
                    <a:pt x="783" y="866"/>
                  </a:lnTo>
                  <a:lnTo>
                    <a:pt x="783" y="865"/>
                  </a:lnTo>
                  <a:lnTo>
                    <a:pt x="783" y="863"/>
                  </a:lnTo>
                  <a:lnTo>
                    <a:pt x="785" y="860"/>
                  </a:lnTo>
                  <a:lnTo>
                    <a:pt x="786" y="858"/>
                  </a:lnTo>
                  <a:lnTo>
                    <a:pt x="788" y="857"/>
                  </a:lnTo>
                  <a:lnTo>
                    <a:pt x="789" y="857"/>
                  </a:lnTo>
                  <a:lnTo>
                    <a:pt x="792" y="855"/>
                  </a:lnTo>
                  <a:lnTo>
                    <a:pt x="794" y="855"/>
                  </a:lnTo>
                  <a:lnTo>
                    <a:pt x="795" y="852"/>
                  </a:lnTo>
                  <a:lnTo>
                    <a:pt x="797" y="852"/>
                  </a:lnTo>
                  <a:lnTo>
                    <a:pt x="798" y="852"/>
                  </a:lnTo>
                  <a:lnTo>
                    <a:pt x="800" y="851"/>
                  </a:lnTo>
                  <a:lnTo>
                    <a:pt x="801" y="849"/>
                  </a:lnTo>
                  <a:lnTo>
                    <a:pt x="801" y="848"/>
                  </a:lnTo>
                  <a:lnTo>
                    <a:pt x="804" y="848"/>
                  </a:lnTo>
                  <a:lnTo>
                    <a:pt x="804" y="846"/>
                  </a:lnTo>
                  <a:lnTo>
                    <a:pt x="804" y="845"/>
                  </a:lnTo>
                  <a:lnTo>
                    <a:pt x="806" y="845"/>
                  </a:lnTo>
                  <a:lnTo>
                    <a:pt x="806" y="843"/>
                  </a:lnTo>
                  <a:lnTo>
                    <a:pt x="807" y="842"/>
                  </a:lnTo>
                  <a:lnTo>
                    <a:pt x="807" y="840"/>
                  </a:lnTo>
                  <a:lnTo>
                    <a:pt x="809" y="839"/>
                  </a:lnTo>
                  <a:lnTo>
                    <a:pt x="810" y="837"/>
                  </a:lnTo>
                  <a:lnTo>
                    <a:pt x="812" y="836"/>
                  </a:lnTo>
                  <a:lnTo>
                    <a:pt x="812" y="834"/>
                  </a:lnTo>
                  <a:lnTo>
                    <a:pt x="814" y="833"/>
                  </a:lnTo>
                  <a:lnTo>
                    <a:pt x="815" y="831"/>
                  </a:lnTo>
                  <a:lnTo>
                    <a:pt x="817" y="830"/>
                  </a:lnTo>
                  <a:lnTo>
                    <a:pt x="817" y="828"/>
                  </a:lnTo>
                  <a:lnTo>
                    <a:pt x="818" y="828"/>
                  </a:lnTo>
                  <a:lnTo>
                    <a:pt x="818" y="827"/>
                  </a:lnTo>
                  <a:lnTo>
                    <a:pt x="820" y="822"/>
                  </a:lnTo>
                  <a:lnTo>
                    <a:pt x="820" y="818"/>
                  </a:lnTo>
                  <a:lnTo>
                    <a:pt x="821" y="813"/>
                  </a:lnTo>
                  <a:lnTo>
                    <a:pt x="823" y="807"/>
                  </a:lnTo>
                  <a:lnTo>
                    <a:pt x="823" y="802"/>
                  </a:lnTo>
                  <a:lnTo>
                    <a:pt x="824" y="798"/>
                  </a:lnTo>
                  <a:lnTo>
                    <a:pt x="826" y="793"/>
                  </a:lnTo>
                  <a:lnTo>
                    <a:pt x="826" y="787"/>
                  </a:lnTo>
                  <a:lnTo>
                    <a:pt x="826" y="786"/>
                  </a:lnTo>
                  <a:lnTo>
                    <a:pt x="824" y="783"/>
                  </a:lnTo>
                  <a:lnTo>
                    <a:pt x="820" y="780"/>
                  </a:lnTo>
                  <a:lnTo>
                    <a:pt x="817" y="778"/>
                  </a:lnTo>
                  <a:lnTo>
                    <a:pt x="815" y="777"/>
                  </a:lnTo>
                  <a:lnTo>
                    <a:pt x="814" y="775"/>
                  </a:lnTo>
                  <a:lnTo>
                    <a:pt x="810" y="775"/>
                  </a:lnTo>
                  <a:lnTo>
                    <a:pt x="812" y="772"/>
                  </a:lnTo>
                  <a:lnTo>
                    <a:pt x="814" y="771"/>
                  </a:lnTo>
                  <a:lnTo>
                    <a:pt x="815" y="769"/>
                  </a:lnTo>
                  <a:lnTo>
                    <a:pt x="815" y="768"/>
                  </a:lnTo>
                  <a:lnTo>
                    <a:pt x="814" y="768"/>
                  </a:lnTo>
                  <a:lnTo>
                    <a:pt x="814" y="766"/>
                  </a:lnTo>
                  <a:lnTo>
                    <a:pt x="810" y="768"/>
                  </a:lnTo>
                  <a:lnTo>
                    <a:pt x="809" y="766"/>
                  </a:lnTo>
                  <a:lnTo>
                    <a:pt x="809" y="768"/>
                  </a:lnTo>
                  <a:lnTo>
                    <a:pt x="807" y="768"/>
                  </a:lnTo>
                  <a:lnTo>
                    <a:pt x="806" y="768"/>
                  </a:lnTo>
                  <a:lnTo>
                    <a:pt x="806" y="766"/>
                  </a:lnTo>
                  <a:lnTo>
                    <a:pt x="806" y="765"/>
                  </a:lnTo>
                  <a:lnTo>
                    <a:pt x="806" y="763"/>
                  </a:lnTo>
                  <a:lnTo>
                    <a:pt x="806" y="762"/>
                  </a:lnTo>
                  <a:lnTo>
                    <a:pt x="806" y="760"/>
                  </a:lnTo>
                  <a:lnTo>
                    <a:pt x="809" y="757"/>
                  </a:lnTo>
                  <a:lnTo>
                    <a:pt x="807" y="757"/>
                  </a:lnTo>
                  <a:lnTo>
                    <a:pt x="806" y="757"/>
                  </a:lnTo>
                  <a:lnTo>
                    <a:pt x="804" y="759"/>
                  </a:lnTo>
                  <a:lnTo>
                    <a:pt x="804" y="757"/>
                  </a:lnTo>
                  <a:lnTo>
                    <a:pt x="801" y="757"/>
                  </a:lnTo>
                  <a:lnTo>
                    <a:pt x="800" y="759"/>
                  </a:lnTo>
                  <a:lnTo>
                    <a:pt x="798" y="759"/>
                  </a:lnTo>
                  <a:lnTo>
                    <a:pt x="797" y="759"/>
                  </a:lnTo>
                  <a:lnTo>
                    <a:pt x="797" y="757"/>
                  </a:lnTo>
                  <a:lnTo>
                    <a:pt x="795" y="755"/>
                  </a:lnTo>
                  <a:lnTo>
                    <a:pt x="795" y="754"/>
                  </a:lnTo>
                  <a:lnTo>
                    <a:pt x="795" y="752"/>
                  </a:lnTo>
                  <a:lnTo>
                    <a:pt x="797" y="751"/>
                  </a:lnTo>
                  <a:lnTo>
                    <a:pt x="797" y="749"/>
                  </a:lnTo>
                  <a:lnTo>
                    <a:pt x="797" y="748"/>
                  </a:lnTo>
                  <a:lnTo>
                    <a:pt x="795" y="748"/>
                  </a:lnTo>
                  <a:lnTo>
                    <a:pt x="794" y="748"/>
                  </a:lnTo>
                  <a:lnTo>
                    <a:pt x="792" y="746"/>
                  </a:lnTo>
                  <a:lnTo>
                    <a:pt x="791" y="745"/>
                  </a:lnTo>
                  <a:lnTo>
                    <a:pt x="789" y="743"/>
                  </a:lnTo>
                  <a:lnTo>
                    <a:pt x="788" y="742"/>
                  </a:lnTo>
                  <a:lnTo>
                    <a:pt x="785" y="742"/>
                  </a:lnTo>
                  <a:lnTo>
                    <a:pt x="783" y="740"/>
                  </a:lnTo>
                  <a:lnTo>
                    <a:pt x="782" y="739"/>
                  </a:lnTo>
                  <a:lnTo>
                    <a:pt x="780" y="737"/>
                  </a:lnTo>
                  <a:lnTo>
                    <a:pt x="779" y="737"/>
                  </a:lnTo>
                  <a:lnTo>
                    <a:pt x="777" y="736"/>
                  </a:lnTo>
                  <a:lnTo>
                    <a:pt x="776" y="734"/>
                  </a:lnTo>
                  <a:lnTo>
                    <a:pt x="774" y="734"/>
                  </a:lnTo>
                  <a:lnTo>
                    <a:pt x="773" y="733"/>
                  </a:lnTo>
                  <a:lnTo>
                    <a:pt x="771" y="731"/>
                  </a:lnTo>
                  <a:lnTo>
                    <a:pt x="770" y="731"/>
                  </a:lnTo>
                  <a:lnTo>
                    <a:pt x="768" y="730"/>
                  </a:lnTo>
                  <a:lnTo>
                    <a:pt x="765" y="728"/>
                  </a:lnTo>
                  <a:lnTo>
                    <a:pt x="762" y="727"/>
                  </a:lnTo>
                  <a:lnTo>
                    <a:pt x="759" y="725"/>
                  </a:lnTo>
                  <a:lnTo>
                    <a:pt x="757" y="722"/>
                  </a:lnTo>
                  <a:lnTo>
                    <a:pt x="754" y="721"/>
                  </a:lnTo>
                  <a:lnTo>
                    <a:pt x="751" y="719"/>
                  </a:lnTo>
                  <a:lnTo>
                    <a:pt x="748" y="718"/>
                  </a:lnTo>
                  <a:lnTo>
                    <a:pt x="747" y="716"/>
                  </a:lnTo>
                  <a:lnTo>
                    <a:pt x="745" y="716"/>
                  </a:lnTo>
                  <a:lnTo>
                    <a:pt x="742" y="716"/>
                  </a:lnTo>
                  <a:lnTo>
                    <a:pt x="741" y="718"/>
                  </a:lnTo>
                  <a:lnTo>
                    <a:pt x="738" y="718"/>
                  </a:lnTo>
                  <a:lnTo>
                    <a:pt x="735" y="719"/>
                  </a:lnTo>
                  <a:lnTo>
                    <a:pt x="730" y="721"/>
                  </a:lnTo>
                  <a:lnTo>
                    <a:pt x="727" y="722"/>
                  </a:lnTo>
                  <a:lnTo>
                    <a:pt x="724" y="724"/>
                  </a:lnTo>
                  <a:lnTo>
                    <a:pt x="723" y="724"/>
                  </a:lnTo>
                  <a:lnTo>
                    <a:pt x="721" y="724"/>
                  </a:lnTo>
                  <a:lnTo>
                    <a:pt x="720" y="724"/>
                  </a:lnTo>
                  <a:lnTo>
                    <a:pt x="718" y="722"/>
                  </a:lnTo>
                  <a:lnTo>
                    <a:pt x="717" y="722"/>
                  </a:lnTo>
                  <a:lnTo>
                    <a:pt x="714" y="724"/>
                  </a:lnTo>
                  <a:lnTo>
                    <a:pt x="714" y="722"/>
                  </a:lnTo>
                  <a:lnTo>
                    <a:pt x="712" y="722"/>
                  </a:lnTo>
                  <a:lnTo>
                    <a:pt x="712" y="721"/>
                  </a:lnTo>
                  <a:lnTo>
                    <a:pt x="711" y="721"/>
                  </a:lnTo>
                  <a:lnTo>
                    <a:pt x="705" y="721"/>
                  </a:lnTo>
                  <a:lnTo>
                    <a:pt x="703" y="721"/>
                  </a:lnTo>
                  <a:lnTo>
                    <a:pt x="701" y="721"/>
                  </a:lnTo>
                  <a:lnTo>
                    <a:pt x="698" y="721"/>
                  </a:lnTo>
                  <a:lnTo>
                    <a:pt x="697" y="721"/>
                  </a:lnTo>
                  <a:lnTo>
                    <a:pt x="697" y="719"/>
                  </a:lnTo>
                  <a:lnTo>
                    <a:pt x="697" y="718"/>
                  </a:lnTo>
                  <a:lnTo>
                    <a:pt x="694" y="719"/>
                  </a:lnTo>
                  <a:lnTo>
                    <a:pt x="692" y="719"/>
                  </a:lnTo>
                  <a:lnTo>
                    <a:pt x="689" y="721"/>
                  </a:lnTo>
                  <a:lnTo>
                    <a:pt x="688" y="722"/>
                  </a:lnTo>
                  <a:lnTo>
                    <a:pt x="686" y="722"/>
                  </a:lnTo>
                  <a:lnTo>
                    <a:pt x="685" y="722"/>
                  </a:lnTo>
                  <a:lnTo>
                    <a:pt x="683" y="722"/>
                  </a:lnTo>
                  <a:lnTo>
                    <a:pt x="682" y="722"/>
                  </a:lnTo>
                  <a:lnTo>
                    <a:pt x="682" y="721"/>
                  </a:lnTo>
                  <a:lnTo>
                    <a:pt x="680" y="721"/>
                  </a:lnTo>
                  <a:lnTo>
                    <a:pt x="680" y="719"/>
                  </a:lnTo>
                  <a:lnTo>
                    <a:pt x="679" y="718"/>
                  </a:lnTo>
                  <a:lnTo>
                    <a:pt x="677" y="718"/>
                  </a:lnTo>
                  <a:lnTo>
                    <a:pt x="677" y="716"/>
                  </a:lnTo>
                  <a:lnTo>
                    <a:pt x="677" y="715"/>
                  </a:lnTo>
                  <a:lnTo>
                    <a:pt x="676" y="715"/>
                  </a:lnTo>
                  <a:lnTo>
                    <a:pt x="674" y="715"/>
                  </a:lnTo>
                  <a:lnTo>
                    <a:pt x="673" y="715"/>
                  </a:lnTo>
                  <a:lnTo>
                    <a:pt x="671" y="716"/>
                  </a:lnTo>
                  <a:lnTo>
                    <a:pt x="671" y="718"/>
                  </a:lnTo>
                  <a:lnTo>
                    <a:pt x="670" y="718"/>
                  </a:lnTo>
                  <a:lnTo>
                    <a:pt x="670" y="716"/>
                  </a:lnTo>
                  <a:lnTo>
                    <a:pt x="668" y="716"/>
                  </a:lnTo>
                  <a:lnTo>
                    <a:pt x="668" y="715"/>
                  </a:lnTo>
                  <a:lnTo>
                    <a:pt x="670" y="715"/>
                  </a:lnTo>
                  <a:lnTo>
                    <a:pt x="670" y="713"/>
                  </a:lnTo>
                  <a:lnTo>
                    <a:pt x="668" y="713"/>
                  </a:lnTo>
                  <a:lnTo>
                    <a:pt x="667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8" y="712"/>
                  </a:lnTo>
                  <a:lnTo>
                    <a:pt x="668" y="710"/>
                  </a:lnTo>
                  <a:lnTo>
                    <a:pt x="667" y="710"/>
                  </a:lnTo>
                  <a:lnTo>
                    <a:pt x="664" y="710"/>
                  </a:lnTo>
                  <a:lnTo>
                    <a:pt x="664" y="709"/>
                  </a:lnTo>
                  <a:lnTo>
                    <a:pt x="662" y="709"/>
                  </a:lnTo>
                  <a:lnTo>
                    <a:pt x="661" y="709"/>
                  </a:lnTo>
                  <a:lnTo>
                    <a:pt x="658" y="709"/>
                  </a:lnTo>
                  <a:lnTo>
                    <a:pt x="655" y="709"/>
                  </a:lnTo>
                  <a:lnTo>
                    <a:pt x="653" y="709"/>
                  </a:lnTo>
                  <a:lnTo>
                    <a:pt x="653" y="710"/>
                  </a:lnTo>
                  <a:lnTo>
                    <a:pt x="652" y="710"/>
                  </a:lnTo>
                  <a:lnTo>
                    <a:pt x="650" y="710"/>
                  </a:lnTo>
                  <a:lnTo>
                    <a:pt x="647" y="712"/>
                  </a:lnTo>
                  <a:lnTo>
                    <a:pt x="647" y="710"/>
                  </a:lnTo>
                  <a:lnTo>
                    <a:pt x="647" y="709"/>
                  </a:lnTo>
                  <a:lnTo>
                    <a:pt x="644" y="709"/>
                  </a:lnTo>
                  <a:lnTo>
                    <a:pt x="639" y="707"/>
                  </a:lnTo>
                  <a:lnTo>
                    <a:pt x="636" y="707"/>
                  </a:lnTo>
                  <a:lnTo>
                    <a:pt x="635" y="707"/>
                  </a:lnTo>
                  <a:lnTo>
                    <a:pt x="633" y="705"/>
                  </a:lnTo>
                  <a:lnTo>
                    <a:pt x="633" y="704"/>
                  </a:lnTo>
                  <a:lnTo>
                    <a:pt x="633" y="702"/>
                  </a:lnTo>
                  <a:lnTo>
                    <a:pt x="633" y="701"/>
                  </a:lnTo>
                  <a:lnTo>
                    <a:pt x="635" y="699"/>
                  </a:lnTo>
                  <a:lnTo>
                    <a:pt x="635" y="696"/>
                  </a:lnTo>
                  <a:lnTo>
                    <a:pt x="636" y="695"/>
                  </a:lnTo>
                  <a:lnTo>
                    <a:pt x="636" y="693"/>
                  </a:lnTo>
                  <a:lnTo>
                    <a:pt x="636" y="692"/>
                  </a:lnTo>
                  <a:lnTo>
                    <a:pt x="635" y="692"/>
                  </a:lnTo>
                  <a:lnTo>
                    <a:pt x="632" y="692"/>
                  </a:lnTo>
                  <a:lnTo>
                    <a:pt x="632" y="690"/>
                  </a:lnTo>
                  <a:lnTo>
                    <a:pt x="630" y="692"/>
                  </a:lnTo>
                  <a:lnTo>
                    <a:pt x="629" y="695"/>
                  </a:lnTo>
                  <a:lnTo>
                    <a:pt x="629" y="696"/>
                  </a:lnTo>
                  <a:lnTo>
                    <a:pt x="627" y="699"/>
                  </a:lnTo>
                  <a:lnTo>
                    <a:pt x="626" y="699"/>
                  </a:lnTo>
                  <a:lnTo>
                    <a:pt x="623" y="699"/>
                  </a:lnTo>
                  <a:lnTo>
                    <a:pt x="618" y="699"/>
                  </a:lnTo>
                  <a:lnTo>
                    <a:pt x="614" y="699"/>
                  </a:lnTo>
                  <a:lnTo>
                    <a:pt x="611" y="699"/>
                  </a:lnTo>
                  <a:lnTo>
                    <a:pt x="606" y="699"/>
                  </a:lnTo>
                  <a:lnTo>
                    <a:pt x="602" y="699"/>
                  </a:lnTo>
                  <a:lnTo>
                    <a:pt x="599" y="699"/>
                  </a:lnTo>
                  <a:lnTo>
                    <a:pt x="592" y="699"/>
                  </a:lnTo>
                  <a:lnTo>
                    <a:pt x="588" y="699"/>
                  </a:lnTo>
                  <a:lnTo>
                    <a:pt x="586" y="699"/>
                  </a:lnTo>
                  <a:lnTo>
                    <a:pt x="585" y="699"/>
                  </a:lnTo>
                  <a:lnTo>
                    <a:pt x="580" y="699"/>
                  </a:lnTo>
                  <a:lnTo>
                    <a:pt x="576" y="699"/>
                  </a:lnTo>
                  <a:lnTo>
                    <a:pt x="573" y="699"/>
                  </a:lnTo>
                  <a:lnTo>
                    <a:pt x="568" y="699"/>
                  </a:lnTo>
                  <a:lnTo>
                    <a:pt x="564" y="699"/>
                  </a:lnTo>
                  <a:lnTo>
                    <a:pt x="561" y="699"/>
                  </a:lnTo>
                  <a:lnTo>
                    <a:pt x="556" y="699"/>
                  </a:lnTo>
                  <a:lnTo>
                    <a:pt x="552" y="699"/>
                  </a:lnTo>
                  <a:lnTo>
                    <a:pt x="549" y="699"/>
                  </a:lnTo>
                  <a:lnTo>
                    <a:pt x="544" y="699"/>
                  </a:lnTo>
                  <a:lnTo>
                    <a:pt x="539" y="699"/>
                  </a:lnTo>
                  <a:lnTo>
                    <a:pt x="536" y="699"/>
                  </a:lnTo>
                  <a:lnTo>
                    <a:pt x="532" y="699"/>
                  </a:lnTo>
                  <a:lnTo>
                    <a:pt x="527" y="699"/>
                  </a:lnTo>
                  <a:lnTo>
                    <a:pt x="523" y="699"/>
                  </a:lnTo>
                  <a:lnTo>
                    <a:pt x="520" y="699"/>
                  </a:lnTo>
                  <a:lnTo>
                    <a:pt x="515" y="699"/>
                  </a:lnTo>
                  <a:lnTo>
                    <a:pt x="511" y="699"/>
                  </a:lnTo>
                  <a:lnTo>
                    <a:pt x="508" y="699"/>
                  </a:lnTo>
                  <a:lnTo>
                    <a:pt x="503" y="699"/>
                  </a:lnTo>
                  <a:lnTo>
                    <a:pt x="499" y="699"/>
                  </a:lnTo>
                  <a:lnTo>
                    <a:pt x="496" y="699"/>
                  </a:lnTo>
                  <a:lnTo>
                    <a:pt x="489" y="699"/>
                  </a:lnTo>
                  <a:lnTo>
                    <a:pt x="485" y="699"/>
                  </a:lnTo>
                  <a:lnTo>
                    <a:pt x="482" y="699"/>
                  </a:lnTo>
                  <a:lnTo>
                    <a:pt x="477" y="699"/>
                  </a:lnTo>
                  <a:lnTo>
                    <a:pt x="473" y="699"/>
                  </a:lnTo>
                  <a:lnTo>
                    <a:pt x="470" y="699"/>
                  </a:lnTo>
                  <a:lnTo>
                    <a:pt x="465" y="699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8" y="699"/>
                  </a:lnTo>
                  <a:lnTo>
                    <a:pt x="453" y="699"/>
                  </a:lnTo>
                  <a:lnTo>
                    <a:pt x="449" y="699"/>
                  </a:lnTo>
                  <a:lnTo>
                    <a:pt x="446" y="699"/>
                  </a:lnTo>
                  <a:lnTo>
                    <a:pt x="441" y="699"/>
                  </a:lnTo>
                  <a:lnTo>
                    <a:pt x="436" y="699"/>
                  </a:lnTo>
                  <a:lnTo>
                    <a:pt x="433" y="699"/>
                  </a:lnTo>
                  <a:lnTo>
                    <a:pt x="429" y="699"/>
                  </a:lnTo>
                  <a:lnTo>
                    <a:pt x="424" y="699"/>
                  </a:lnTo>
                  <a:lnTo>
                    <a:pt x="421" y="699"/>
                  </a:lnTo>
                  <a:lnTo>
                    <a:pt x="417" y="699"/>
                  </a:lnTo>
                  <a:lnTo>
                    <a:pt x="412" y="699"/>
                  </a:lnTo>
                  <a:lnTo>
                    <a:pt x="409" y="699"/>
                  </a:lnTo>
                  <a:lnTo>
                    <a:pt x="405" y="699"/>
                  </a:lnTo>
                  <a:lnTo>
                    <a:pt x="400" y="699"/>
                  </a:lnTo>
                  <a:lnTo>
                    <a:pt x="397" y="699"/>
                  </a:lnTo>
                  <a:lnTo>
                    <a:pt x="393" y="699"/>
                  </a:lnTo>
                  <a:lnTo>
                    <a:pt x="387" y="699"/>
                  </a:lnTo>
                  <a:lnTo>
                    <a:pt x="382" y="699"/>
                  </a:lnTo>
                  <a:lnTo>
                    <a:pt x="379" y="699"/>
                  </a:lnTo>
                  <a:lnTo>
                    <a:pt x="374" y="699"/>
                  </a:lnTo>
                  <a:lnTo>
                    <a:pt x="370" y="699"/>
                  </a:lnTo>
                  <a:lnTo>
                    <a:pt x="367" y="699"/>
                  </a:lnTo>
                  <a:lnTo>
                    <a:pt x="362" y="699"/>
                  </a:lnTo>
                  <a:lnTo>
                    <a:pt x="358" y="699"/>
                  </a:lnTo>
                  <a:lnTo>
                    <a:pt x="355" y="699"/>
                  </a:lnTo>
                  <a:lnTo>
                    <a:pt x="350" y="699"/>
                  </a:lnTo>
                  <a:lnTo>
                    <a:pt x="349" y="699"/>
                  </a:lnTo>
                  <a:lnTo>
                    <a:pt x="346" y="699"/>
                  </a:lnTo>
                  <a:lnTo>
                    <a:pt x="343" y="699"/>
                  </a:lnTo>
                  <a:lnTo>
                    <a:pt x="338" y="699"/>
                  </a:lnTo>
                  <a:lnTo>
                    <a:pt x="334" y="699"/>
                  </a:lnTo>
                  <a:lnTo>
                    <a:pt x="331" y="699"/>
                  </a:lnTo>
                  <a:lnTo>
                    <a:pt x="326" y="699"/>
                  </a:lnTo>
                  <a:lnTo>
                    <a:pt x="321" y="699"/>
                  </a:lnTo>
                  <a:lnTo>
                    <a:pt x="318" y="699"/>
                  </a:lnTo>
                  <a:lnTo>
                    <a:pt x="314" y="699"/>
                  </a:lnTo>
                  <a:lnTo>
                    <a:pt x="309" y="699"/>
                  </a:lnTo>
                  <a:lnTo>
                    <a:pt x="306" y="699"/>
                  </a:lnTo>
                  <a:lnTo>
                    <a:pt x="302" y="699"/>
                  </a:lnTo>
                  <a:lnTo>
                    <a:pt x="297" y="699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5" y="699"/>
                  </a:lnTo>
                  <a:lnTo>
                    <a:pt x="281" y="699"/>
                  </a:lnTo>
                  <a:lnTo>
                    <a:pt x="276" y="699"/>
                  </a:lnTo>
                  <a:lnTo>
                    <a:pt x="271" y="699"/>
                  </a:lnTo>
                  <a:lnTo>
                    <a:pt x="268" y="699"/>
                  </a:lnTo>
                  <a:lnTo>
                    <a:pt x="264" y="699"/>
                  </a:lnTo>
                  <a:lnTo>
                    <a:pt x="259" y="699"/>
                  </a:lnTo>
                  <a:lnTo>
                    <a:pt x="256" y="699"/>
                  </a:lnTo>
                  <a:lnTo>
                    <a:pt x="252" y="699"/>
                  </a:lnTo>
                  <a:lnTo>
                    <a:pt x="247" y="699"/>
                  </a:lnTo>
                  <a:lnTo>
                    <a:pt x="244" y="699"/>
                  </a:lnTo>
                  <a:lnTo>
                    <a:pt x="240" y="699"/>
                  </a:lnTo>
                  <a:lnTo>
                    <a:pt x="235" y="699"/>
                  </a:lnTo>
                  <a:lnTo>
                    <a:pt x="231" y="699"/>
                  </a:lnTo>
                  <a:lnTo>
                    <a:pt x="228" y="699"/>
                  </a:lnTo>
                  <a:lnTo>
                    <a:pt x="223" y="699"/>
                  </a:lnTo>
                  <a:lnTo>
                    <a:pt x="218" y="699"/>
                  </a:lnTo>
                  <a:lnTo>
                    <a:pt x="217" y="699"/>
                  </a:lnTo>
                  <a:lnTo>
                    <a:pt x="215" y="699"/>
                  </a:lnTo>
                  <a:lnTo>
                    <a:pt x="211" y="699"/>
                  </a:lnTo>
                  <a:lnTo>
                    <a:pt x="206" y="699"/>
                  </a:lnTo>
                  <a:lnTo>
                    <a:pt x="203" y="699"/>
                  </a:lnTo>
                  <a:lnTo>
                    <a:pt x="199" y="699"/>
                  </a:lnTo>
                  <a:lnTo>
                    <a:pt x="194" y="699"/>
                  </a:lnTo>
                  <a:lnTo>
                    <a:pt x="191" y="699"/>
                  </a:lnTo>
                  <a:lnTo>
                    <a:pt x="187" y="699"/>
                  </a:lnTo>
                  <a:lnTo>
                    <a:pt x="182" y="699"/>
                  </a:lnTo>
                  <a:lnTo>
                    <a:pt x="178" y="699"/>
                  </a:lnTo>
                  <a:lnTo>
                    <a:pt x="173" y="699"/>
                  </a:lnTo>
                  <a:lnTo>
                    <a:pt x="168" y="699"/>
                  </a:lnTo>
                  <a:lnTo>
                    <a:pt x="165" y="699"/>
                  </a:lnTo>
                  <a:lnTo>
                    <a:pt x="161" y="699"/>
                  </a:lnTo>
                  <a:lnTo>
                    <a:pt x="156" y="699"/>
                  </a:lnTo>
                  <a:lnTo>
                    <a:pt x="153" y="699"/>
                  </a:lnTo>
                  <a:lnTo>
                    <a:pt x="149" y="699"/>
                  </a:lnTo>
                  <a:lnTo>
                    <a:pt x="144" y="699"/>
                  </a:lnTo>
                  <a:lnTo>
                    <a:pt x="141" y="699"/>
                  </a:lnTo>
                  <a:lnTo>
                    <a:pt x="137" y="699"/>
                  </a:lnTo>
                  <a:lnTo>
                    <a:pt x="132" y="699"/>
                  </a:lnTo>
                  <a:lnTo>
                    <a:pt x="129" y="699"/>
                  </a:lnTo>
                  <a:lnTo>
                    <a:pt x="125" y="699"/>
                  </a:lnTo>
                  <a:lnTo>
                    <a:pt x="120" y="699"/>
                  </a:lnTo>
                  <a:lnTo>
                    <a:pt x="117" y="699"/>
                  </a:lnTo>
                  <a:lnTo>
                    <a:pt x="112" y="699"/>
                  </a:lnTo>
                  <a:lnTo>
                    <a:pt x="111" y="699"/>
                  </a:lnTo>
                  <a:lnTo>
                    <a:pt x="109" y="699"/>
                  </a:lnTo>
                  <a:lnTo>
                    <a:pt x="109" y="698"/>
                  </a:lnTo>
                  <a:lnTo>
                    <a:pt x="108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5" y="696"/>
                  </a:lnTo>
                  <a:lnTo>
                    <a:pt x="105" y="695"/>
                  </a:lnTo>
                  <a:lnTo>
                    <a:pt x="106" y="695"/>
                  </a:lnTo>
                  <a:lnTo>
                    <a:pt x="105" y="693"/>
                  </a:lnTo>
                  <a:lnTo>
                    <a:pt x="106" y="693"/>
                  </a:lnTo>
                  <a:lnTo>
                    <a:pt x="108" y="693"/>
                  </a:lnTo>
                  <a:lnTo>
                    <a:pt x="109" y="693"/>
                  </a:lnTo>
                  <a:lnTo>
                    <a:pt x="111" y="693"/>
                  </a:lnTo>
                  <a:lnTo>
                    <a:pt x="112" y="693"/>
                  </a:lnTo>
                  <a:lnTo>
                    <a:pt x="112" y="692"/>
                  </a:lnTo>
                  <a:lnTo>
                    <a:pt x="111" y="692"/>
                  </a:lnTo>
                  <a:lnTo>
                    <a:pt x="108" y="692"/>
                  </a:lnTo>
                  <a:lnTo>
                    <a:pt x="106" y="692"/>
                  </a:lnTo>
                  <a:lnTo>
                    <a:pt x="106" y="690"/>
                  </a:lnTo>
                  <a:lnTo>
                    <a:pt x="108" y="690"/>
                  </a:lnTo>
                  <a:lnTo>
                    <a:pt x="108" y="689"/>
                  </a:lnTo>
                  <a:lnTo>
                    <a:pt x="109" y="687"/>
                  </a:lnTo>
                  <a:lnTo>
                    <a:pt x="111" y="686"/>
                  </a:lnTo>
                  <a:lnTo>
                    <a:pt x="112" y="684"/>
                  </a:lnTo>
                  <a:lnTo>
                    <a:pt x="114" y="684"/>
                  </a:lnTo>
                  <a:lnTo>
                    <a:pt x="114" y="683"/>
                  </a:lnTo>
                  <a:lnTo>
                    <a:pt x="112" y="684"/>
                  </a:lnTo>
                  <a:lnTo>
                    <a:pt x="111" y="684"/>
                  </a:lnTo>
                  <a:lnTo>
                    <a:pt x="111" y="686"/>
                  </a:lnTo>
                  <a:lnTo>
                    <a:pt x="109" y="686"/>
                  </a:lnTo>
                  <a:lnTo>
                    <a:pt x="108" y="686"/>
                  </a:lnTo>
                  <a:lnTo>
                    <a:pt x="108" y="687"/>
                  </a:lnTo>
                  <a:lnTo>
                    <a:pt x="108" y="689"/>
                  </a:lnTo>
                  <a:lnTo>
                    <a:pt x="106" y="689"/>
                  </a:lnTo>
                  <a:lnTo>
                    <a:pt x="105" y="689"/>
                  </a:lnTo>
                  <a:lnTo>
                    <a:pt x="103" y="689"/>
                  </a:lnTo>
                  <a:lnTo>
                    <a:pt x="103" y="690"/>
                  </a:lnTo>
                  <a:lnTo>
                    <a:pt x="105" y="690"/>
                  </a:lnTo>
                  <a:lnTo>
                    <a:pt x="105" y="692"/>
                  </a:lnTo>
                  <a:lnTo>
                    <a:pt x="103" y="692"/>
                  </a:lnTo>
                  <a:lnTo>
                    <a:pt x="103" y="690"/>
                  </a:lnTo>
                  <a:lnTo>
                    <a:pt x="102" y="690"/>
                  </a:lnTo>
                  <a:lnTo>
                    <a:pt x="99" y="689"/>
                  </a:lnTo>
                  <a:lnTo>
                    <a:pt x="97" y="689"/>
                  </a:lnTo>
                  <a:lnTo>
                    <a:pt x="97" y="687"/>
                  </a:lnTo>
                  <a:lnTo>
                    <a:pt x="96" y="687"/>
                  </a:lnTo>
                  <a:lnTo>
                    <a:pt x="96" y="686"/>
                  </a:lnTo>
                  <a:lnTo>
                    <a:pt x="96" y="684"/>
                  </a:lnTo>
                  <a:lnTo>
                    <a:pt x="97" y="684"/>
                  </a:lnTo>
                  <a:lnTo>
                    <a:pt x="99" y="683"/>
                  </a:lnTo>
                  <a:lnTo>
                    <a:pt x="100" y="683"/>
                  </a:lnTo>
                  <a:lnTo>
                    <a:pt x="100" y="684"/>
                  </a:lnTo>
                  <a:lnTo>
                    <a:pt x="100" y="686"/>
                  </a:lnTo>
                  <a:lnTo>
                    <a:pt x="99" y="686"/>
                  </a:lnTo>
                  <a:lnTo>
                    <a:pt x="99" y="687"/>
                  </a:lnTo>
                  <a:lnTo>
                    <a:pt x="100" y="687"/>
                  </a:lnTo>
                  <a:lnTo>
                    <a:pt x="100" y="686"/>
                  </a:lnTo>
                  <a:lnTo>
                    <a:pt x="102" y="686"/>
                  </a:lnTo>
                  <a:lnTo>
                    <a:pt x="103" y="686"/>
                  </a:lnTo>
                  <a:lnTo>
                    <a:pt x="103" y="684"/>
                  </a:lnTo>
                  <a:lnTo>
                    <a:pt x="105" y="684"/>
                  </a:lnTo>
                  <a:lnTo>
                    <a:pt x="106" y="684"/>
                  </a:lnTo>
                  <a:lnTo>
                    <a:pt x="106" y="683"/>
                  </a:lnTo>
                  <a:lnTo>
                    <a:pt x="103" y="684"/>
                  </a:lnTo>
                  <a:lnTo>
                    <a:pt x="102" y="684"/>
                  </a:lnTo>
                  <a:lnTo>
                    <a:pt x="100" y="683"/>
                  </a:lnTo>
                  <a:lnTo>
                    <a:pt x="100" y="680"/>
                  </a:lnTo>
                  <a:lnTo>
                    <a:pt x="102" y="680"/>
                  </a:lnTo>
                  <a:lnTo>
                    <a:pt x="102" y="678"/>
                  </a:lnTo>
                  <a:lnTo>
                    <a:pt x="103" y="678"/>
                  </a:lnTo>
                  <a:lnTo>
                    <a:pt x="103" y="677"/>
                  </a:lnTo>
                  <a:lnTo>
                    <a:pt x="103" y="675"/>
                  </a:lnTo>
                  <a:lnTo>
                    <a:pt x="105" y="675"/>
                  </a:lnTo>
                  <a:lnTo>
                    <a:pt x="106" y="674"/>
                  </a:lnTo>
                  <a:lnTo>
                    <a:pt x="103" y="675"/>
                  </a:lnTo>
                  <a:lnTo>
                    <a:pt x="102" y="675"/>
                  </a:lnTo>
                  <a:lnTo>
                    <a:pt x="102" y="677"/>
                  </a:lnTo>
                  <a:lnTo>
                    <a:pt x="102" y="678"/>
                  </a:lnTo>
                  <a:lnTo>
                    <a:pt x="100" y="680"/>
                  </a:lnTo>
                  <a:lnTo>
                    <a:pt x="100" y="678"/>
                  </a:lnTo>
                  <a:lnTo>
                    <a:pt x="100" y="677"/>
                  </a:lnTo>
                  <a:lnTo>
                    <a:pt x="99" y="678"/>
                  </a:lnTo>
                  <a:lnTo>
                    <a:pt x="99" y="680"/>
                  </a:lnTo>
                  <a:lnTo>
                    <a:pt x="97" y="683"/>
                  </a:lnTo>
                  <a:lnTo>
                    <a:pt x="97" y="680"/>
                  </a:lnTo>
                  <a:lnTo>
                    <a:pt x="96" y="680"/>
                  </a:lnTo>
                  <a:lnTo>
                    <a:pt x="94" y="680"/>
                  </a:lnTo>
                  <a:lnTo>
                    <a:pt x="94" y="683"/>
                  </a:lnTo>
                  <a:lnTo>
                    <a:pt x="93" y="680"/>
                  </a:lnTo>
                  <a:lnTo>
                    <a:pt x="91" y="680"/>
                  </a:lnTo>
                  <a:lnTo>
                    <a:pt x="90" y="680"/>
                  </a:lnTo>
                  <a:lnTo>
                    <a:pt x="91" y="678"/>
                  </a:lnTo>
                  <a:lnTo>
                    <a:pt x="90" y="678"/>
                  </a:lnTo>
                  <a:lnTo>
                    <a:pt x="90" y="677"/>
                  </a:lnTo>
                  <a:lnTo>
                    <a:pt x="88" y="677"/>
                  </a:lnTo>
                  <a:lnTo>
                    <a:pt x="88" y="675"/>
                  </a:lnTo>
                  <a:lnTo>
                    <a:pt x="88" y="674"/>
                  </a:lnTo>
                  <a:lnTo>
                    <a:pt x="90" y="674"/>
                  </a:lnTo>
                  <a:lnTo>
                    <a:pt x="91" y="674"/>
                  </a:lnTo>
                  <a:lnTo>
                    <a:pt x="91" y="672"/>
                  </a:lnTo>
                  <a:lnTo>
                    <a:pt x="93" y="672"/>
                  </a:lnTo>
                  <a:lnTo>
                    <a:pt x="94" y="672"/>
                  </a:lnTo>
                  <a:lnTo>
                    <a:pt x="94" y="671"/>
                  </a:lnTo>
                  <a:lnTo>
                    <a:pt x="93" y="671"/>
                  </a:lnTo>
                  <a:lnTo>
                    <a:pt x="91" y="669"/>
                  </a:lnTo>
                  <a:lnTo>
                    <a:pt x="91" y="671"/>
                  </a:lnTo>
                  <a:lnTo>
                    <a:pt x="91" y="672"/>
                  </a:lnTo>
                  <a:lnTo>
                    <a:pt x="90" y="672"/>
                  </a:lnTo>
                  <a:lnTo>
                    <a:pt x="90" y="671"/>
                  </a:lnTo>
                  <a:lnTo>
                    <a:pt x="90" y="669"/>
                  </a:lnTo>
                  <a:lnTo>
                    <a:pt x="91" y="668"/>
                  </a:lnTo>
                  <a:lnTo>
                    <a:pt x="93" y="669"/>
                  </a:lnTo>
                  <a:lnTo>
                    <a:pt x="93" y="668"/>
                  </a:lnTo>
                  <a:lnTo>
                    <a:pt x="94" y="668"/>
                  </a:lnTo>
                  <a:lnTo>
                    <a:pt x="96" y="669"/>
                  </a:lnTo>
                  <a:lnTo>
                    <a:pt x="94" y="669"/>
                  </a:lnTo>
                  <a:lnTo>
                    <a:pt x="94" y="671"/>
                  </a:lnTo>
                  <a:lnTo>
                    <a:pt x="96" y="669"/>
                  </a:lnTo>
                  <a:lnTo>
                    <a:pt x="96" y="668"/>
                  </a:lnTo>
                  <a:lnTo>
                    <a:pt x="96" y="666"/>
                  </a:lnTo>
                  <a:lnTo>
                    <a:pt x="94" y="666"/>
                  </a:lnTo>
                  <a:lnTo>
                    <a:pt x="93" y="668"/>
                  </a:lnTo>
                  <a:lnTo>
                    <a:pt x="91" y="668"/>
                  </a:lnTo>
                  <a:lnTo>
                    <a:pt x="91" y="666"/>
                  </a:lnTo>
                  <a:lnTo>
                    <a:pt x="90" y="668"/>
                  </a:lnTo>
                  <a:lnTo>
                    <a:pt x="88" y="668"/>
                  </a:lnTo>
                  <a:lnTo>
                    <a:pt x="90" y="666"/>
                  </a:lnTo>
                  <a:lnTo>
                    <a:pt x="90" y="665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90" y="665"/>
                  </a:lnTo>
                  <a:lnTo>
                    <a:pt x="88" y="665"/>
                  </a:lnTo>
                  <a:lnTo>
                    <a:pt x="88" y="663"/>
                  </a:lnTo>
                  <a:lnTo>
                    <a:pt x="87" y="665"/>
                  </a:lnTo>
                  <a:lnTo>
                    <a:pt x="87" y="663"/>
                  </a:lnTo>
                  <a:lnTo>
                    <a:pt x="85" y="663"/>
                  </a:lnTo>
                  <a:lnTo>
                    <a:pt x="85" y="665"/>
                  </a:lnTo>
                  <a:lnTo>
                    <a:pt x="85" y="666"/>
                  </a:lnTo>
                  <a:lnTo>
                    <a:pt x="84" y="666"/>
                  </a:lnTo>
                  <a:lnTo>
                    <a:pt x="82" y="666"/>
                  </a:lnTo>
                  <a:lnTo>
                    <a:pt x="81" y="666"/>
                  </a:lnTo>
                  <a:lnTo>
                    <a:pt x="81" y="668"/>
                  </a:lnTo>
                  <a:lnTo>
                    <a:pt x="81" y="669"/>
                  </a:lnTo>
                  <a:lnTo>
                    <a:pt x="81" y="671"/>
                  </a:lnTo>
                  <a:lnTo>
                    <a:pt x="82" y="671"/>
                  </a:lnTo>
                  <a:lnTo>
                    <a:pt x="82" y="669"/>
                  </a:lnTo>
                  <a:lnTo>
                    <a:pt x="84" y="669"/>
                  </a:lnTo>
                  <a:lnTo>
                    <a:pt x="84" y="668"/>
                  </a:lnTo>
                  <a:lnTo>
                    <a:pt x="85" y="668"/>
                  </a:lnTo>
                  <a:lnTo>
                    <a:pt x="85" y="666"/>
                  </a:lnTo>
                  <a:lnTo>
                    <a:pt x="87" y="665"/>
                  </a:lnTo>
                  <a:lnTo>
                    <a:pt x="87" y="666"/>
                  </a:lnTo>
                  <a:lnTo>
                    <a:pt x="88" y="666"/>
                  </a:lnTo>
                  <a:lnTo>
                    <a:pt x="87" y="668"/>
                  </a:lnTo>
                  <a:lnTo>
                    <a:pt x="88" y="669"/>
                  </a:lnTo>
                  <a:lnTo>
                    <a:pt x="87" y="669"/>
                  </a:lnTo>
                  <a:lnTo>
                    <a:pt x="87" y="671"/>
                  </a:lnTo>
                  <a:lnTo>
                    <a:pt x="85" y="671"/>
                  </a:lnTo>
                  <a:lnTo>
                    <a:pt x="84" y="671"/>
                  </a:lnTo>
                  <a:lnTo>
                    <a:pt x="84" y="672"/>
                  </a:lnTo>
                  <a:lnTo>
                    <a:pt x="82" y="672"/>
                  </a:lnTo>
                  <a:lnTo>
                    <a:pt x="81" y="672"/>
                  </a:lnTo>
                  <a:lnTo>
                    <a:pt x="81" y="674"/>
                  </a:lnTo>
                  <a:lnTo>
                    <a:pt x="81" y="675"/>
                  </a:lnTo>
                  <a:lnTo>
                    <a:pt x="81" y="677"/>
                  </a:lnTo>
                  <a:lnTo>
                    <a:pt x="82" y="683"/>
                  </a:lnTo>
                  <a:lnTo>
                    <a:pt x="82" y="684"/>
                  </a:lnTo>
                  <a:lnTo>
                    <a:pt x="81" y="684"/>
                  </a:lnTo>
                  <a:lnTo>
                    <a:pt x="81" y="686"/>
                  </a:lnTo>
                  <a:lnTo>
                    <a:pt x="82" y="686"/>
                  </a:lnTo>
                  <a:lnTo>
                    <a:pt x="82" y="687"/>
                  </a:lnTo>
                  <a:lnTo>
                    <a:pt x="84" y="687"/>
                  </a:lnTo>
                  <a:lnTo>
                    <a:pt x="84" y="689"/>
                  </a:lnTo>
                  <a:lnTo>
                    <a:pt x="82" y="689"/>
                  </a:lnTo>
                  <a:lnTo>
                    <a:pt x="82" y="690"/>
                  </a:lnTo>
                  <a:lnTo>
                    <a:pt x="84" y="690"/>
                  </a:lnTo>
                  <a:lnTo>
                    <a:pt x="85" y="692"/>
                  </a:lnTo>
                  <a:lnTo>
                    <a:pt x="87" y="692"/>
                  </a:lnTo>
                  <a:lnTo>
                    <a:pt x="88" y="692"/>
                  </a:lnTo>
                  <a:lnTo>
                    <a:pt x="90" y="692"/>
                  </a:lnTo>
                  <a:lnTo>
                    <a:pt x="90" y="693"/>
                  </a:lnTo>
                  <a:lnTo>
                    <a:pt x="91" y="693"/>
                  </a:lnTo>
                  <a:lnTo>
                    <a:pt x="91" y="695"/>
                  </a:lnTo>
                  <a:lnTo>
                    <a:pt x="91" y="696"/>
                  </a:lnTo>
                  <a:lnTo>
                    <a:pt x="93" y="696"/>
                  </a:lnTo>
                  <a:lnTo>
                    <a:pt x="93" y="698"/>
                  </a:lnTo>
                  <a:lnTo>
                    <a:pt x="93" y="699"/>
                  </a:lnTo>
                  <a:lnTo>
                    <a:pt x="91" y="699"/>
                  </a:lnTo>
                  <a:lnTo>
                    <a:pt x="91" y="701"/>
                  </a:lnTo>
                  <a:lnTo>
                    <a:pt x="93" y="704"/>
                  </a:lnTo>
                  <a:lnTo>
                    <a:pt x="93" y="702"/>
                  </a:lnTo>
                  <a:lnTo>
                    <a:pt x="94" y="702"/>
                  </a:lnTo>
                  <a:lnTo>
                    <a:pt x="94" y="704"/>
                  </a:lnTo>
                  <a:lnTo>
                    <a:pt x="96" y="705"/>
                  </a:lnTo>
                  <a:lnTo>
                    <a:pt x="94" y="705"/>
                  </a:lnTo>
                  <a:lnTo>
                    <a:pt x="93" y="707"/>
                  </a:lnTo>
                  <a:lnTo>
                    <a:pt x="93" y="705"/>
                  </a:lnTo>
                  <a:lnTo>
                    <a:pt x="91" y="705"/>
                  </a:lnTo>
                  <a:lnTo>
                    <a:pt x="90" y="705"/>
                  </a:lnTo>
                  <a:lnTo>
                    <a:pt x="91" y="707"/>
                  </a:lnTo>
                  <a:lnTo>
                    <a:pt x="91" y="709"/>
                  </a:lnTo>
                  <a:lnTo>
                    <a:pt x="90" y="709"/>
                  </a:lnTo>
                  <a:lnTo>
                    <a:pt x="90" y="710"/>
                  </a:lnTo>
                  <a:lnTo>
                    <a:pt x="91" y="710"/>
                  </a:lnTo>
                  <a:lnTo>
                    <a:pt x="91" y="709"/>
                  </a:lnTo>
                  <a:lnTo>
                    <a:pt x="93" y="709"/>
                  </a:lnTo>
                  <a:lnTo>
                    <a:pt x="93" y="710"/>
                  </a:lnTo>
                  <a:lnTo>
                    <a:pt x="93" y="712"/>
                  </a:lnTo>
                  <a:lnTo>
                    <a:pt x="93" y="713"/>
                  </a:lnTo>
                  <a:lnTo>
                    <a:pt x="91" y="713"/>
                  </a:lnTo>
                  <a:lnTo>
                    <a:pt x="90" y="713"/>
                  </a:lnTo>
                  <a:lnTo>
                    <a:pt x="88" y="713"/>
                  </a:lnTo>
                  <a:lnTo>
                    <a:pt x="88" y="715"/>
                  </a:lnTo>
                  <a:lnTo>
                    <a:pt x="87" y="715"/>
                  </a:lnTo>
                  <a:lnTo>
                    <a:pt x="85" y="715"/>
                  </a:lnTo>
                  <a:lnTo>
                    <a:pt x="84" y="716"/>
                  </a:lnTo>
                  <a:lnTo>
                    <a:pt x="84" y="715"/>
                  </a:lnTo>
                  <a:lnTo>
                    <a:pt x="82" y="715"/>
                  </a:lnTo>
                  <a:lnTo>
                    <a:pt x="81" y="715"/>
                  </a:lnTo>
                  <a:lnTo>
                    <a:pt x="75" y="713"/>
                  </a:lnTo>
                  <a:lnTo>
                    <a:pt x="72" y="712"/>
                  </a:lnTo>
                  <a:lnTo>
                    <a:pt x="70" y="710"/>
                  </a:lnTo>
                  <a:lnTo>
                    <a:pt x="67" y="710"/>
                  </a:lnTo>
                  <a:lnTo>
                    <a:pt x="67" y="709"/>
                  </a:lnTo>
                  <a:lnTo>
                    <a:pt x="66" y="709"/>
                  </a:lnTo>
                  <a:lnTo>
                    <a:pt x="61" y="705"/>
                  </a:lnTo>
                  <a:lnTo>
                    <a:pt x="61" y="704"/>
                  </a:lnTo>
                  <a:lnTo>
                    <a:pt x="62" y="704"/>
                  </a:lnTo>
                  <a:lnTo>
                    <a:pt x="64" y="702"/>
                  </a:lnTo>
                  <a:lnTo>
                    <a:pt x="66" y="702"/>
                  </a:lnTo>
                  <a:lnTo>
                    <a:pt x="66" y="701"/>
                  </a:lnTo>
                  <a:lnTo>
                    <a:pt x="67" y="701"/>
                  </a:lnTo>
                  <a:lnTo>
                    <a:pt x="69" y="701"/>
                  </a:lnTo>
                  <a:lnTo>
                    <a:pt x="70" y="699"/>
                  </a:lnTo>
                  <a:lnTo>
                    <a:pt x="69" y="699"/>
                  </a:lnTo>
                  <a:lnTo>
                    <a:pt x="67" y="699"/>
                  </a:lnTo>
                  <a:lnTo>
                    <a:pt x="66" y="699"/>
                  </a:lnTo>
                  <a:lnTo>
                    <a:pt x="64" y="699"/>
                  </a:lnTo>
                  <a:lnTo>
                    <a:pt x="64" y="701"/>
                  </a:lnTo>
                  <a:lnTo>
                    <a:pt x="62" y="701"/>
                  </a:lnTo>
                  <a:lnTo>
                    <a:pt x="61" y="701"/>
                  </a:lnTo>
                  <a:lnTo>
                    <a:pt x="62" y="699"/>
                  </a:lnTo>
                  <a:lnTo>
                    <a:pt x="61" y="699"/>
                  </a:lnTo>
                  <a:lnTo>
                    <a:pt x="59" y="701"/>
                  </a:lnTo>
                  <a:lnTo>
                    <a:pt x="58" y="701"/>
                  </a:lnTo>
                  <a:lnTo>
                    <a:pt x="56" y="701"/>
                  </a:lnTo>
                  <a:lnTo>
                    <a:pt x="55" y="701"/>
                  </a:lnTo>
                  <a:lnTo>
                    <a:pt x="56" y="699"/>
                  </a:lnTo>
                  <a:lnTo>
                    <a:pt x="55" y="699"/>
                  </a:lnTo>
                  <a:lnTo>
                    <a:pt x="55" y="698"/>
                  </a:lnTo>
                  <a:lnTo>
                    <a:pt x="53" y="698"/>
                  </a:lnTo>
                  <a:lnTo>
                    <a:pt x="53" y="696"/>
                  </a:lnTo>
                  <a:lnTo>
                    <a:pt x="53" y="695"/>
                  </a:lnTo>
                  <a:lnTo>
                    <a:pt x="55" y="695"/>
                  </a:lnTo>
                  <a:lnTo>
                    <a:pt x="56" y="695"/>
                  </a:lnTo>
                  <a:lnTo>
                    <a:pt x="55" y="696"/>
                  </a:lnTo>
                  <a:lnTo>
                    <a:pt x="56" y="696"/>
                  </a:lnTo>
                  <a:lnTo>
                    <a:pt x="58" y="696"/>
                  </a:lnTo>
                  <a:lnTo>
                    <a:pt x="58" y="695"/>
                  </a:lnTo>
                  <a:lnTo>
                    <a:pt x="56" y="696"/>
                  </a:lnTo>
                  <a:lnTo>
                    <a:pt x="56" y="695"/>
                  </a:lnTo>
                  <a:lnTo>
                    <a:pt x="58" y="693"/>
                  </a:lnTo>
                  <a:lnTo>
                    <a:pt x="58" y="692"/>
                  </a:lnTo>
                  <a:lnTo>
                    <a:pt x="59" y="692"/>
                  </a:lnTo>
                  <a:lnTo>
                    <a:pt x="59" y="690"/>
                  </a:lnTo>
                  <a:lnTo>
                    <a:pt x="58" y="692"/>
                  </a:lnTo>
                  <a:lnTo>
                    <a:pt x="56" y="693"/>
                  </a:lnTo>
                  <a:lnTo>
                    <a:pt x="55" y="693"/>
                  </a:lnTo>
                  <a:lnTo>
                    <a:pt x="53" y="693"/>
                  </a:lnTo>
                  <a:lnTo>
                    <a:pt x="55" y="692"/>
                  </a:lnTo>
                  <a:lnTo>
                    <a:pt x="53" y="692"/>
                  </a:lnTo>
                  <a:lnTo>
                    <a:pt x="52" y="692"/>
                  </a:lnTo>
                  <a:lnTo>
                    <a:pt x="52" y="693"/>
                  </a:lnTo>
                  <a:lnTo>
                    <a:pt x="50" y="693"/>
                  </a:lnTo>
                  <a:lnTo>
                    <a:pt x="49" y="693"/>
                  </a:lnTo>
                  <a:lnTo>
                    <a:pt x="50" y="692"/>
                  </a:lnTo>
                  <a:lnTo>
                    <a:pt x="49" y="692"/>
                  </a:lnTo>
                  <a:lnTo>
                    <a:pt x="49" y="690"/>
                  </a:lnTo>
                  <a:lnTo>
                    <a:pt x="49" y="689"/>
                  </a:lnTo>
                  <a:lnTo>
                    <a:pt x="47" y="689"/>
                  </a:lnTo>
                  <a:lnTo>
                    <a:pt x="47" y="687"/>
                  </a:lnTo>
                  <a:lnTo>
                    <a:pt x="47" y="686"/>
                  </a:lnTo>
                  <a:lnTo>
                    <a:pt x="49" y="686"/>
                  </a:lnTo>
                  <a:lnTo>
                    <a:pt x="50" y="684"/>
                  </a:lnTo>
                  <a:lnTo>
                    <a:pt x="52" y="683"/>
                  </a:lnTo>
                  <a:lnTo>
                    <a:pt x="50" y="683"/>
                  </a:lnTo>
                  <a:lnTo>
                    <a:pt x="49" y="683"/>
                  </a:lnTo>
                  <a:lnTo>
                    <a:pt x="50" y="680"/>
                  </a:lnTo>
                  <a:lnTo>
                    <a:pt x="50" y="678"/>
                  </a:lnTo>
                  <a:lnTo>
                    <a:pt x="52" y="677"/>
                  </a:lnTo>
                  <a:lnTo>
                    <a:pt x="50" y="677"/>
                  </a:lnTo>
                  <a:lnTo>
                    <a:pt x="50" y="678"/>
                  </a:lnTo>
                  <a:lnTo>
                    <a:pt x="49" y="677"/>
                  </a:lnTo>
                  <a:lnTo>
                    <a:pt x="47" y="678"/>
                  </a:lnTo>
                  <a:lnTo>
                    <a:pt x="47" y="677"/>
                  </a:lnTo>
                  <a:lnTo>
                    <a:pt x="46" y="678"/>
                  </a:lnTo>
                  <a:lnTo>
                    <a:pt x="47" y="678"/>
                  </a:lnTo>
                  <a:lnTo>
                    <a:pt x="49" y="678"/>
                  </a:lnTo>
                  <a:lnTo>
                    <a:pt x="50" y="678"/>
                  </a:lnTo>
                  <a:lnTo>
                    <a:pt x="49" y="680"/>
                  </a:lnTo>
                  <a:lnTo>
                    <a:pt x="49" y="683"/>
                  </a:lnTo>
                  <a:lnTo>
                    <a:pt x="49" y="684"/>
                  </a:lnTo>
                  <a:lnTo>
                    <a:pt x="47" y="684"/>
                  </a:lnTo>
                  <a:lnTo>
                    <a:pt x="47" y="686"/>
                  </a:lnTo>
                  <a:lnTo>
                    <a:pt x="46" y="686"/>
                  </a:lnTo>
                  <a:lnTo>
                    <a:pt x="44" y="686"/>
                  </a:lnTo>
                  <a:lnTo>
                    <a:pt x="44" y="684"/>
                  </a:lnTo>
                  <a:lnTo>
                    <a:pt x="43" y="684"/>
                  </a:lnTo>
                  <a:lnTo>
                    <a:pt x="43" y="683"/>
                  </a:lnTo>
                  <a:lnTo>
                    <a:pt x="44" y="683"/>
                  </a:lnTo>
                  <a:lnTo>
                    <a:pt x="44" y="680"/>
                  </a:lnTo>
                  <a:lnTo>
                    <a:pt x="44" y="678"/>
                  </a:lnTo>
                  <a:lnTo>
                    <a:pt x="43" y="678"/>
                  </a:lnTo>
                  <a:lnTo>
                    <a:pt x="41" y="678"/>
                  </a:lnTo>
                  <a:lnTo>
                    <a:pt x="41" y="677"/>
                  </a:lnTo>
                  <a:lnTo>
                    <a:pt x="41" y="675"/>
                  </a:lnTo>
                  <a:lnTo>
                    <a:pt x="41" y="674"/>
                  </a:lnTo>
                  <a:lnTo>
                    <a:pt x="40" y="674"/>
                  </a:lnTo>
                  <a:lnTo>
                    <a:pt x="40" y="672"/>
                  </a:lnTo>
                  <a:lnTo>
                    <a:pt x="41" y="671"/>
                  </a:lnTo>
                  <a:lnTo>
                    <a:pt x="40" y="671"/>
                  </a:lnTo>
                  <a:lnTo>
                    <a:pt x="40" y="672"/>
                  </a:lnTo>
                  <a:lnTo>
                    <a:pt x="38" y="672"/>
                  </a:lnTo>
                  <a:lnTo>
                    <a:pt x="37" y="672"/>
                  </a:lnTo>
                  <a:lnTo>
                    <a:pt x="38" y="671"/>
                  </a:lnTo>
                  <a:lnTo>
                    <a:pt x="37" y="671"/>
                  </a:lnTo>
                  <a:lnTo>
                    <a:pt x="35" y="672"/>
                  </a:lnTo>
                  <a:lnTo>
                    <a:pt x="34" y="672"/>
                  </a:lnTo>
                  <a:lnTo>
                    <a:pt x="32" y="672"/>
                  </a:lnTo>
                  <a:lnTo>
                    <a:pt x="34" y="671"/>
                  </a:lnTo>
                  <a:lnTo>
                    <a:pt x="37" y="669"/>
                  </a:lnTo>
                  <a:lnTo>
                    <a:pt x="35" y="669"/>
                  </a:lnTo>
                  <a:lnTo>
                    <a:pt x="35" y="668"/>
                  </a:lnTo>
                  <a:lnTo>
                    <a:pt x="34" y="668"/>
                  </a:lnTo>
                  <a:lnTo>
                    <a:pt x="35" y="666"/>
                  </a:lnTo>
                  <a:lnTo>
                    <a:pt x="37" y="666"/>
                  </a:lnTo>
                  <a:lnTo>
                    <a:pt x="37" y="665"/>
                  </a:lnTo>
                  <a:lnTo>
                    <a:pt x="38" y="665"/>
                  </a:lnTo>
                  <a:lnTo>
                    <a:pt x="40" y="665"/>
                  </a:lnTo>
                  <a:lnTo>
                    <a:pt x="41" y="663"/>
                  </a:lnTo>
                  <a:lnTo>
                    <a:pt x="40" y="663"/>
                  </a:lnTo>
                  <a:lnTo>
                    <a:pt x="38" y="663"/>
                  </a:lnTo>
                  <a:lnTo>
                    <a:pt x="37" y="665"/>
                  </a:lnTo>
                  <a:lnTo>
                    <a:pt x="35" y="665"/>
                  </a:lnTo>
                  <a:lnTo>
                    <a:pt x="34" y="665"/>
                  </a:lnTo>
                  <a:lnTo>
                    <a:pt x="34" y="663"/>
                  </a:lnTo>
                  <a:lnTo>
                    <a:pt x="34" y="662"/>
                  </a:lnTo>
                  <a:lnTo>
                    <a:pt x="32" y="662"/>
                  </a:lnTo>
                  <a:lnTo>
                    <a:pt x="32" y="660"/>
                  </a:lnTo>
                  <a:lnTo>
                    <a:pt x="32" y="659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5" y="657"/>
                  </a:lnTo>
                  <a:lnTo>
                    <a:pt x="37" y="657"/>
                  </a:lnTo>
                  <a:lnTo>
                    <a:pt x="37" y="656"/>
                  </a:lnTo>
                  <a:lnTo>
                    <a:pt x="38" y="656"/>
                  </a:lnTo>
                  <a:lnTo>
                    <a:pt x="40" y="656"/>
                  </a:lnTo>
                  <a:lnTo>
                    <a:pt x="41" y="656"/>
                  </a:lnTo>
                  <a:lnTo>
                    <a:pt x="43" y="656"/>
                  </a:lnTo>
                  <a:lnTo>
                    <a:pt x="44" y="656"/>
                  </a:lnTo>
                  <a:lnTo>
                    <a:pt x="49" y="657"/>
                  </a:lnTo>
                  <a:lnTo>
                    <a:pt x="50" y="657"/>
                  </a:lnTo>
                  <a:lnTo>
                    <a:pt x="50" y="659"/>
                  </a:lnTo>
                  <a:lnTo>
                    <a:pt x="52" y="659"/>
                  </a:lnTo>
                  <a:lnTo>
                    <a:pt x="52" y="660"/>
                  </a:lnTo>
                  <a:lnTo>
                    <a:pt x="53" y="660"/>
                  </a:lnTo>
                  <a:lnTo>
                    <a:pt x="55" y="660"/>
                  </a:lnTo>
                  <a:lnTo>
                    <a:pt x="55" y="662"/>
                  </a:lnTo>
                  <a:lnTo>
                    <a:pt x="56" y="662"/>
                  </a:lnTo>
                  <a:lnTo>
                    <a:pt x="58" y="662"/>
                  </a:lnTo>
                  <a:lnTo>
                    <a:pt x="59" y="662"/>
                  </a:lnTo>
                  <a:lnTo>
                    <a:pt x="59" y="663"/>
                  </a:lnTo>
                  <a:lnTo>
                    <a:pt x="61" y="663"/>
                  </a:lnTo>
                  <a:lnTo>
                    <a:pt x="62" y="665"/>
                  </a:lnTo>
                  <a:lnTo>
                    <a:pt x="62" y="663"/>
                  </a:lnTo>
                  <a:lnTo>
                    <a:pt x="62" y="662"/>
                  </a:lnTo>
                  <a:lnTo>
                    <a:pt x="64" y="662"/>
                  </a:lnTo>
                  <a:lnTo>
                    <a:pt x="66" y="660"/>
                  </a:lnTo>
                  <a:lnTo>
                    <a:pt x="66" y="659"/>
                  </a:lnTo>
                  <a:lnTo>
                    <a:pt x="67" y="659"/>
                  </a:lnTo>
                  <a:lnTo>
                    <a:pt x="69" y="657"/>
                  </a:lnTo>
                  <a:lnTo>
                    <a:pt x="67" y="657"/>
                  </a:lnTo>
                  <a:lnTo>
                    <a:pt x="66" y="657"/>
                  </a:lnTo>
                  <a:lnTo>
                    <a:pt x="64" y="657"/>
                  </a:lnTo>
                  <a:lnTo>
                    <a:pt x="62" y="657"/>
                  </a:lnTo>
                  <a:lnTo>
                    <a:pt x="62" y="656"/>
                  </a:lnTo>
                  <a:lnTo>
                    <a:pt x="61" y="656"/>
                  </a:lnTo>
                  <a:lnTo>
                    <a:pt x="59" y="656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5" y="652"/>
                  </a:lnTo>
                  <a:lnTo>
                    <a:pt x="53" y="652"/>
                  </a:lnTo>
                  <a:lnTo>
                    <a:pt x="53" y="651"/>
                  </a:lnTo>
                  <a:lnTo>
                    <a:pt x="53" y="649"/>
                  </a:lnTo>
                  <a:lnTo>
                    <a:pt x="52" y="648"/>
                  </a:lnTo>
                  <a:lnTo>
                    <a:pt x="52" y="646"/>
                  </a:lnTo>
                  <a:lnTo>
                    <a:pt x="53" y="646"/>
                  </a:lnTo>
                  <a:lnTo>
                    <a:pt x="55" y="646"/>
                  </a:lnTo>
                  <a:lnTo>
                    <a:pt x="56" y="645"/>
                  </a:lnTo>
                  <a:lnTo>
                    <a:pt x="55" y="645"/>
                  </a:lnTo>
                  <a:lnTo>
                    <a:pt x="55" y="643"/>
                  </a:lnTo>
                  <a:lnTo>
                    <a:pt x="56" y="643"/>
                  </a:lnTo>
                  <a:lnTo>
                    <a:pt x="58" y="643"/>
                  </a:lnTo>
                  <a:lnTo>
                    <a:pt x="59" y="642"/>
                  </a:lnTo>
                  <a:lnTo>
                    <a:pt x="61" y="642"/>
                  </a:lnTo>
                  <a:lnTo>
                    <a:pt x="61" y="640"/>
                  </a:lnTo>
                  <a:lnTo>
                    <a:pt x="59" y="640"/>
                  </a:lnTo>
                  <a:lnTo>
                    <a:pt x="59" y="639"/>
                  </a:lnTo>
                  <a:lnTo>
                    <a:pt x="58" y="640"/>
                  </a:lnTo>
                  <a:lnTo>
                    <a:pt x="58" y="639"/>
                  </a:lnTo>
                  <a:lnTo>
                    <a:pt x="58" y="637"/>
                  </a:lnTo>
                  <a:lnTo>
                    <a:pt x="59" y="637"/>
                  </a:lnTo>
                  <a:lnTo>
                    <a:pt x="59" y="636"/>
                  </a:lnTo>
                  <a:lnTo>
                    <a:pt x="59" y="634"/>
                  </a:lnTo>
                  <a:lnTo>
                    <a:pt x="61" y="634"/>
                  </a:lnTo>
                  <a:lnTo>
                    <a:pt x="61" y="633"/>
                  </a:lnTo>
                  <a:lnTo>
                    <a:pt x="62" y="633"/>
                  </a:lnTo>
                  <a:lnTo>
                    <a:pt x="62" y="631"/>
                  </a:lnTo>
                  <a:lnTo>
                    <a:pt x="64" y="631"/>
                  </a:lnTo>
                  <a:lnTo>
                    <a:pt x="66" y="630"/>
                  </a:lnTo>
                  <a:lnTo>
                    <a:pt x="64" y="630"/>
                  </a:lnTo>
                  <a:lnTo>
                    <a:pt x="64" y="628"/>
                  </a:lnTo>
                  <a:lnTo>
                    <a:pt x="66" y="627"/>
                  </a:lnTo>
                  <a:lnTo>
                    <a:pt x="67" y="627"/>
                  </a:lnTo>
                  <a:lnTo>
                    <a:pt x="67" y="625"/>
                  </a:lnTo>
                  <a:lnTo>
                    <a:pt x="69" y="625"/>
                  </a:lnTo>
                  <a:lnTo>
                    <a:pt x="70" y="624"/>
                  </a:lnTo>
                  <a:lnTo>
                    <a:pt x="72" y="624"/>
                  </a:lnTo>
                  <a:lnTo>
                    <a:pt x="73" y="624"/>
                  </a:lnTo>
                  <a:lnTo>
                    <a:pt x="75" y="622"/>
                  </a:lnTo>
                  <a:lnTo>
                    <a:pt x="78" y="622"/>
                  </a:lnTo>
                  <a:lnTo>
                    <a:pt x="79" y="622"/>
                  </a:lnTo>
                  <a:lnTo>
                    <a:pt x="79" y="621"/>
                  </a:lnTo>
                  <a:lnTo>
                    <a:pt x="78" y="621"/>
                  </a:lnTo>
                  <a:lnTo>
                    <a:pt x="75" y="622"/>
                  </a:lnTo>
                  <a:lnTo>
                    <a:pt x="73" y="622"/>
                  </a:lnTo>
                  <a:lnTo>
                    <a:pt x="73" y="621"/>
                  </a:lnTo>
                  <a:lnTo>
                    <a:pt x="72" y="622"/>
                  </a:lnTo>
                  <a:lnTo>
                    <a:pt x="70" y="622"/>
                  </a:lnTo>
                  <a:lnTo>
                    <a:pt x="70" y="621"/>
                  </a:lnTo>
                  <a:lnTo>
                    <a:pt x="72" y="621"/>
                  </a:lnTo>
                  <a:lnTo>
                    <a:pt x="72" y="619"/>
                  </a:lnTo>
                  <a:lnTo>
                    <a:pt x="70" y="621"/>
                  </a:lnTo>
                  <a:lnTo>
                    <a:pt x="69" y="622"/>
                  </a:lnTo>
                  <a:lnTo>
                    <a:pt x="69" y="621"/>
                  </a:lnTo>
                  <a:lnTo>
                    <a:pt x="69" y="619"/>
                  </a:lnTo>
                  <a:lnTo>
                    <a:pt x="70" y="618"/>
                  </a:lnTo>
                  <a:lnTo>
                    <a:pt x="72" y="618"/>
                  </a:lnTo>
                  <a:lnTo>
                    <a:pt x="73" y="618"/>
                  </a:lnTo>
                  <a:lnTo>
                    <a:pt x="73" y="616"/>
                  </a:lnTo>
                  <a:lnTo>
                    <a:pt x="72" y="616"/>
                  </a:lnTo>
                  <a:lnTo>
                    <a:pt x="70" y="618"/>
                  </a:lnTo>
                  <a:lnTo>
                    <a:pt x="69" y="618"/>
                  </a:lnTo>
                  <a:lnTo>
                    <a:pt x="67" y="619"/>
                  </a:lnTo>
                  <a:lnTo>
                    <a:pt x="67" y="618"/>
                  </a:lnTo>
                  <a:lnTo>
                    <a:pt x="66" y="618"/>
                  </a:lnTo>
                  <a:lnTo>
                    <a:pt x="64" y="619"/>
                  </a:lnTo>
                  <a:lnTo>
                    <a:pt x="66" y="619"/>
                  </a:lnTo>
                  <a:lnTo>
                    <a:pt x="66" y="621"/>
                  </a:lnTo>
                  <a:lnTo>
                    <a:pt x="64" y="622"/>
                  </a:lnTo>
                  <a:lnTo>
                    <a:pt x="62" y="622"/>
                  </a:lnTo>
                  <a:lnTo>
                    <a:pt x="61" y="622"/>
                  </a:lnTo>
                  <a:lnTo>
                    <a:pt x="62" y="621"/>
                  </a:lnTo>
                  <a:lnTo>
                    <a:pt x="61" y="621"/>
                  </a:lnTo>
                  <a:lnTo>
                    <a:pt x="61" y="619"/>
                  </a:lnTo>
                  <a:lnTo>
                    <a:pt x="62" y="619"/>
                  </a:lnTo>
                  <a:lnTo>
                    <a:pt x="64" y="618"/>
                  </a:lnTo>
                  <a:lnTo>
                    <a:pt x="66" y="615"/>
                  </a:lnTo>
                  <a:lnTo>
                    <a:pt x="66" y="613"/>
                  </a:lnTo>
                  <a:lnTo>
                    <a:pt x="67" y="613"/>
                  </a:lnTo>
                  <a:lnTo>
                    <a:pt x="67" y="612"/>
                  </a:lnTo>
                  <a:lnTo>
                    <a:pt x="67" y="612"/>
                  </a:lnTo>
                  <a:lnTo>
                    <a:pt x="67" y="610"/>
                  </a:lnTo>
                  <a:lnTo>
                    <a:pt x="66" y="612"/>
                  </a:lnTo>
                  <a:lnTo>
                    <a:pt x="67" y="612"/>
                  </a:lnTo>
                  <a:lnTo>
                    <a:pt x="66" y="613"/>
                  </a:lnTo>
                  <a:lnTo>
                    <a:pt x="66" y="612"/>
                  </a:lnTo>
                  <a:lnTo>
                    <a:pt x="64" y="613"/>
                  </a:lnTo>
                  <a:lnTo>
                    <a:pt x="64" y="615"/>
                  </a:lnTo>
                  <a:lnTo>
                    <a:pt x="62" y="618"/>
                  </a:lnTo>
                  <a:lnTo>
                    <a:pt x="61" y="619"/>
                  </a:lnTo>
                  <a:lnTo>
                    <a:pt x="59" y="619"/>
                  </a:lnTo>
                  <a:lnTo>
                    <a:pt x="58" y="619"/>
                  </a:lnTo>
                  <a:lnTo>
                    <a:pt x="58" y="621"/>
                  </a:lnTo>
                  <a:lnTo>
                    <a:pt x="56" y="621"/>
                  </a:lnTo>
                  <a:lnTo>
                    <a:pt x="56" y="619"/>
                  </a:lnTo>
                  <a:lnTo>
                    <a:pt x="56" y="618"/>
                  </a:lnTo>
                  <a:lnTo>
                    <a:pt x="58" y="616"/>
                  </a:lnTo>
                  <a:lnTo>
                    <a:pt x="58" y="618"/>
                  </a:lnTo>
                  <a:lnTo>
                    <a:pt x="59" y="616"/>
                  </a:lnTo>
                  <a:lnTo>
                    <a:pt x="59" y="615"/>
                  </a:lnTo>
                  <a:lnTo>
                    <a:pt x="61" y="615"/>
                  </a:lnTo>
                  <a:lnTo>
                    <a:pt x="61" y="613"/>
                  </a:lnTo>
                  <a:lnTo>
                    <a:pt x="62" y="612"/>
                  </a:lnTo>
                  <a:lnTo>
                    <a:pt x="64" y="610"/>
                  </a:lnTo>
                  <a:lnTo>
                    <a:pt x="66" y="610"/>
                  </a:lnTo>
                  <a:lnTo>
                    <a:pt x="66" y="609"/>
                  </a:lnTo>
                  <a:lnTo>
                    <a:pt x="64" y="609"/>
                  </a:lnTo>
                  <a:lnTo>
                    <a:pt x="64" y="610"/>
                  </a:lnTo>
                  <a:lnTo>
                    <a:pt x="62" y="610"/>
                  </a:lnTo>
                  <a:lnTo>
                    <a:pt x="62" y="612"/>
                  </a:lnTo>
                  <a:lnTo>
                    <a:pt x="61" y="612"/>
                  </a:lnTo>
                  <a:lnTo>
                    <a:pt x="61" y="613"/>
                  </a:lnTo>
                  <a:lnTo>
                    <a:pt x="59" y="613"/>
                  </a:lnTo>
                  <a:lnTo>
                    <a:pt x="58" y="615"/>
                  </a:lnTo>
                  <a:lnTo>
                    <a:pt x="58" y="613"/>
                  </a:lnTo>
                  <a:lnTo>
                    <a:pt x="56" y="613"/>
                  </a:lnTo>
                  <a:lnTo>
                    <a:pt x="56" y="615"/>
                  </a:lnTo>
                  <a:lnTo>
                    <a:pt x="56" y="616"/>
                  </a:lnTo>
                  <a:lnTo>
                    <a:pt x="55" y="616"/>
                  </a:lnTo>
                  <a:lnTo>
                    <a:pt x="55" y="618"/>
                  </a:lnTo>
                  <a:lnTo>
                    <a:pt x="53" y="618"/>
                  </a:lnTo>
                  <a:lnTo>
                    <a:pt x="52" y="618"/>
                  </a:lnTo>
                  <a:lnTo>
                    <a:pt x="52" y="616"/>
                  </a:lnTo>
                  <a:lnTo>
                    <a:pt x="53" y="615"/>
                  </a:lnTo>
                  <a:lnTo>
                    <a:pt x="52" y="615"/>
                  </a:lnTo>
                  <a:lnTo>
                    <a:pt x="52" y="613"/>
                  </a:lnTo>
                  <a:lnTo>
                    <a:pt x="52" y="612"/>
                  </a:lnTo>
                  <a:lnTo>
                    <a:pt x="53" y="612"/>
                  </a:lnTo>
                  <a:lnTo>
                    <a:pt x="53" y="610"/>
                  </a:lnTo>
                  <a:lnTo>
                    <a:pt x="55" y="610"/>
                  </a:lnTo>
                  <a:lnTo>
                    <a:pt x="55" y="612"/>
                  </a:lnTo>
                  <a:lnTo>
                    <a:pt x="56" y="612"/>
                  </a:lnTo>
                  <a:lnTo>
                    <a:pt x="56" y="610"/>
                  </a:lnTo>
                  <a:lnTo>
                    <a:pt x="58" y="609"/>
                  </a:lnTo>
                  <a:lnTo>
                    <a:pt x="59" y="610"/>
                  </a:lnTo>
                  <a:lnTo>
                    <a:pt x="59" y="609"/>
                  </a:lnTo>
                  <a:lnTo>
                    <a:pt x="61" y="609"/>
                  </a:lnTo>
                  <a:lnTo>
                    <a:pt x="61" y="607"/>
                  </a:lnTo>
                  <a:lnTo>
                    <a:pt x="59" y="609"/>
                  </a:lnTo>
                  <a:lnTo>
                    <a:pt x="58" y="609"/>
                  </a:lnTo>
                  <a:lnTo>
                    <a:pt x="58" y="607"/>
                  </a:lnTo>
                  <a:lnTo>
                    <a:pt x="59" y="606"/>
                  </a:lnTo>
                  <a:lnTo>
                    <a:pt x="61" y="604"/>
                  </a:lnTo>
                  <a:lnTo>
                    <a:pt x="59" y="604"/>
                  </a:lnTo>
                  <a:lnTo>
                    <a:pt x="58" y="604"/>
                  </a:lnTo>
                  <a:lnTo>
                    <a:pt x="58" y="606"/>
                  </a:lnTo>
                  <a:lnTo>
                    <a:pt x="56" y="606"/>
                  </a:lnTo>
                  <a:lnTo>
                    <a:pt x="56" y="607"/>
                  </a:lnTo>
                  <a:lnTo>
                    <a:pt x="55" y="607"/>
                  </a:lnTo>
                  <a:lnTo>
                    <a:pt x="55" y="606"/>
                  </a:lnTo>
                  <a:lnTo>
                    <a:pt x="55" y="604"/>
                  </a:lnTo>
                  <a:lnTo>
                    <a:pt x="55" y="602"/>
                  </a:lnTo>
                  <a:lnTo>
                    <a:pt x="56" y="602"/>
                  </a:lnTo>
                  <a:lnTo>
                    <a:pt x="58" y="602"/>
                  </a:lnTo>
                  <a:lnTo>
                    <a:pt x="56" y="604"/>
                  </a:lnTo>
                  <a:lnTo>
                    <a:pt x="58" y="604"/>
                  </a:lnTo>
                  <a:lnTo>
                    <a:pt x="58" y="602"/>
                  </a:lnTo>
                  <a:lnTo>
                    <a:pt x="58" y="602"/>
                  </a:lnTo>
                  <a:lnTo>
                    <a:pt x="59" y="602"/>
                  </a:lnTo>
                  <a:lnTo>
                    <a:pt x="59" y="601"/>
                  </a:lnTo>
                  <a:lnTo>
                    <a:pt x="61" y="601"/>
                  </a:lnTo>
                  <a:lnTo>
                    <a:pt x="62" y="599"/>
                  </a:lnTo>
                  <a:lnTo>
                    <a:pt x="62" y="598"/>
                  </a:lnTo>
                  <a:lnTo>
                    <a:pt x="64" y="598"/>
                  </a:lnTo>
                  <a:lnTo>
                    <a:pt x="64" y="599"/>
                  </a:lnTo>
                  <a:lnTo>
                    <a:pt x="64" y="601"/>
                  </a:lnTo>
                  <a:lnTo>
                    <a:pt x="62" y="601"/>
                  </a:lnTo>
                  <a:lnTo>
                    <a:pt x="62" y="602"/>
                  </a:lnTo>
                  <a:lnTo>
                    <a:pt x="64" y="602"/>
                  </a:lnTo>
                  <a:lnTo>
                    <a:pt x="64" y="604"/>
                  </a:lnTo>
                  <a:lnTo>
                    <a:pt x="66" y="604"/>
                  </a:lnTo>
                  <a:lnTo>
                    <a:pt x="64" y="602"/>
                  </a:lnTo>
                  <a:lnTo>
                    <a:pt x="64" y="601"/>
                  </a:lnTo>
                  <a:lnTo>
                    <a:pt x="66" y="601"/>
                  </a:lnTo>
                  <a:lnTo>
                    <a:pt x="66" y="599"/>
                  </a:lnTo>
                  <a:lnTo>
                    <a:pt x="67" y="599"/>
                  </a:lnTo>
                  <a:lnTo>
                    <a:pt x="69" y="599"/>
                  </a:lnTo>
                  <a:lnTo>
                    <a:pt x="70" y="599"/>
                  </a:lnTo>
                  <a:lnTo>
                    <a:pt x="70" y="598"/>
                  </a:lnTo>
                  <a:lnTo>
                    <a:pt x="69" y="599"/>
                  </a:lnTo>
                  <a:lnTo>
                    <a:pt x="69" y="598"/>
                  </a:lnTo>
                  <a:lnTo>
                    <a:pt x="67" y="598"/>
                  </a:lnTo>
                  <a:lnTo>
                    <a:pt x="66" y="599"/>
                  </a:lnTo>
                  <a:lnTo>
                    <a:pt x="66" y="598"/>
                  </a:lnTo>
                  <a:lnTo>
                    <a:pt x="67" y="596"/>
                  </a:lnTo>
                  <a:lnTo>
                    <a:pt x="69" y="595"/>
                  </a:lnTo>
                  <a:lnTo>
                    <a:pt x="69" y="596"/>
                  </a:lnTo>
                  <a:lnTo>
                    <a:pt x="70" y="595"/>
                  </a:lnTo>
                  <a:lnTo>
                    <a:pt x="72" y="595"/>
                  </a:lnTo>
                  <a:lnTo>
                    <a:pt x="72" y="596"/>
                  </a:lnTo>
                  <a:lnTo>
                    <a:pt x="73" y="596"/>
                  </a:lnTo>
                  <a:lnTo>
                    <a:pt x="73" y="595"/>
                  </a:lnTo>
                  <a:lnTo>
                    <a:pt x="72" y="595"/>
                  </a:lnTo>
                  <a:lnTo>
                    <a:pt x="72" y="593"/>
                  </a:lnTo>
                  <a:lnTo>
                    <a:pt x="70" y="595"/>
                  </a:lnTo>
                  <a:lnTo>
                    <a:pt x="69" y="595"/>
                  </a:lnTo>
                  <a:lnTo>
                    <a:pt x="69" y="593"/>
                  </a:lnTo>
                  <a:lnTo>
                    <a:pt x="70" y="593"/>
                  </a:lnTo>
                  <a:lnTo>
                    <a:pt x="70" y="592"/>
                  </a:lnTo>
                  <a:lnTo>
                    <a:pt x="72" y="592"/>
                  </a:lnTo>
                  <a:lnTo>
                    <a:pt x="73" y="590"/>
                  </a:lnTo>
                  <a:lnTo>
                    <a:pt x="75" y="590"/>
                  </a:lnTo>
                  <a:lnTo>
                    <a:pt x="78" y="590"/>
                  </a:lnTo>
                  <a:lnTo>
                    <a:pt x="78" y="592"/>
                  </a:lnTo>
                  <a:lnTo>
                    <a:pt x="75" y="592"/>
                  </a:lnTo>
                  <a:lnTo>
                    <a:pt x="75" y="593"/>
                  </a:lnTo>
                  <a:lnTo>
                    <a:pt x="78" y="593"/>
                  </a:lnTo>
                  <a:lnTo>
                    <a:pt x="78" y="595"/>
                  </a:lnTo>
                  <a:lnTo>
                    <a:pt x="79" y="595"/>
                  </a:lnTo>
                  <a:lnTo>
                    <a:pt x="79" y="596"/>
                  </a:lnTo>
                  <a:lnTo>
                    <a:pt x="79" y="598"/>
                  </a:lnTo>
                  <a:lnTo>
                    <a:pt x="81" y="598"/>
                  </a:lnTo>
                  <a:lnTo>
                    <a:pt x="81" y="596"/>
                  </a:lnTo>
                  <a:lnTo>
                    <a:pt x="81" y="595"/>
                  </a:lnTo>
                  <a:lnTo>
                    <a:pt x="79" y="595"/>
                  </a:lnTo>
                  <a:lnTo>
                    <a:pt x="79" y="593"/>
                  </a:lnTo>
                  <a:lnTo>
                    <a:pt x="78" y="593"/>
                  </a:lnTo>
                  <a:lnTo>
                    <a:pt x="79" y="592"/>
                  </a:lnTo>
                  <a:lnTo>
                    <a:pt x="79" y="590"/>
                  </a:lnTo>
                  <a:lnTo>
                    <a:pt x="81" y="590"/>
                  </a:lnTo>
                  <a:lnTo>
                    <a:pt x="81" y="589"/>
                  </a:lnTo>
                  <a:lnTo>
                    <a:pt x="82" y="589"/>
                  </a:lnTo>
                  <a:lnTo>
                    <a:pt x="82" y="587"/>
                  </a:lnTo>
                  <a:lnTo>
                    <a:pt x="84" y="587"/>
                  </a:lnTo>
                  <a:lnTo>
                    <a:pt x="85" y="587"/>
                  </a:lnTo>
                  <a:lnTo>
                    <a:pt x="85" y="586"/>
                  </a:lnTo>
                  <a:lnTo>
                    <a:pt x="87" y="587"/>
                  </a:lnTo>
                  <a:lnTo>
                    <a:pt x="88" y="587"/>
                  </a:lnTo>
                  <a:lnTo>
                    <a:pt x="88" y="586"/>
                  </a:lnTo>
                  <a:lnTo>
                    <a:pt x="87" y="587"/>
                  </a:lnTo>
                  <a:lnTo>
                    <a:pt x="87" y="586"/>
                  </a:lnTo>
                  <a:lnTo>
                    <a:pt x="87" y="584"/>
                  </a:lnTo>
                  <a:lnTo>
                    <a:pt x="88" y="584"/>
                  </a:lnTo>
                  <a:lnTo>
                    <a:pt x="88" y="583"/>
                  </a:lnTo>
                  <a:lnTo>
                    <a:pt x="87" y="584"/>
                  </a:lnTo>
                  <a:lnTo>
                    <a:pt x="85" y="584"/>
                  </a:lnTo>
                  <a:lnTo>
                    <a:pt x="85" y="586"/>
                  </a:lnTo>
                  <a:lnTo>
                    <a:pt x="84" y="586"/>
                  </a:lnTo>
                  <a:lnTo>
                    <a:pt x="82" y="586"/>
                  </a:lnTo>
                  <a:lnTo>
                    <a:pt x="81" y="587"/>
                  </a:lnTo>
                  <a:lnTo>
                    <a:pt x="81" y="586"/>
                  </a:lnTo>
                  <a:lnTo>
                    <a:pt x="79" y="587"/>
                  </a:lnTo>
                  <a:lnTo>
                    <a:pt x="78" y="589"/>
                  </a:lnTo>
                  <a:lnTo>
                    <a:pt x="75" y="589"/>
                  </a:lnTo>
                  <a:lnTo>
                    <a:pt x="73" y="590"/>
                  </a:lnTo>
                  <a:lnTo>
                    <a:pt x="72" y="590"/>
                  </a:lnTo>
                  <a:lnTo>
                    <a:pt x="70" y="592"/>
                  </a:lnTo>
                  <a:lnTo>
                    <a:pt x="69" y="592"/>
                  </a:lnTo>
                  <a:lnTo>
                    <a:pt x="69" y="593"/>
                  </a:lnTo>
                  <a:lnTo>
                    <a:pt x="67" y="593"/>
                  </a:lnTo>
                  <a:lnTo>
                    <a:pt x="67" y="595"/>
                  </a:lnTo>
                  <a:lnTo>
                    <a:pt x="66" y="596"/>
                  </a:lnTo>
                  <a:lnTo>
                    <a:pt x="64" y="596"/>
                  </a:lnTo>
                  <a:lnTo>
                    <a:pt x="62" y="593"/>
                  </a:lnTo>
                  <a:lnTo>
                    <a:pt x="61" y="592"/>
                  </a:lnTo>
                  <a:lnTo>
                    <a:pt x="61" y="593"/>
                  </a:lnTo>
                  <a:lnTo>
                    <a:pt x="62" y="593"/>
                  </a:lnTo>
                  <a:lnTo>
                    <a:pt x="62" y="595"/>
                  </a:lnTo>
                  <a:lnTo>
                    <a:pt x="62" y="596"/>
                  </a:lnTo>
                  <a:lnTo>
                    <a:pt x="62" y="598"/>
                  </a:lnTo>
                  <a:lnTo>
                    <a:pt x="61" y="599"/>
                  </a:lnTo>
                  <a:lnTo>
                    <a:pt x="61" y="598"/>
                  </a:lnTo>
                  <a:lnTo>
                    <a:pt x="59" y="599"/>
                  </a:lnTo>
                  <a:lnTo>
                    <a:pt x="58" y="599"/>
                  </a:lnTo>
                  <a:lnTo>
                    <a:pt x="58" y="601"/>
                  </a:lnTo>
                  <a:lnTo>
                    <a:pt x="56" y="601"/>
                  </a:lnTo>
                  <a:lnTo>
                    <a:pt x="56" y="599"/>
                  </a:lnTo>
                  <a:lnTo>
                    <a:pt x="56" y="598"/>
                  </a:lnTo>
                  <a:lnTo>
                    <a:pt x="55" y="598"/>
                  </a:lnTo>
                  <a:lnTo>
                    <a:pt x="55" y="596"/>
                  </a:lnTo>
                  <a:lnTo>
                    <a:pt x="56" y="595"/>
                  </a:lnTo>
                  <a:lnTo>
                    <a:pt x="56" y="593"/>
                  </a:lnTo>
                  <a:lnTo>
                    <a:pt x="56" y="592"/>
                  </a:lnTo>
                  <a:lnTo>
                    <a:pt x="58" y="592"/>
                  </a:lnTo>
                  <a:lnTo>
                    <a:pt x="58" y="590"/>
                  </a:lnTo>
                  <a:lnTo>
                    <a:pt x="56" y="590"/>
                  </a:lnTo>
                  <a:lnTo>
                    <a:pt x="56" y="592"/>
                  </a:lnTo>
                  <a:lnTo>
                    <a:pt x="55" y="593"/>
                  </a:lnTo>
                  <a:lnTo>
                    <a:pt x="55" y="592"/>
                  </a:lnTo>
                  <a:lnTo>
                    <a:pt x="55" y="590"/>
                  </a:lnTo>
                  <a:lnTo>
                    <a:pt x="55" y="589"/>
                  </a:lnTo>
                  <a:lnTo>
                    <a:pt x="53" y="589"/>
                  </a:lnTo>
                  <a:lnTo>
                    <a:pt x="53" y="587"/>
                  </a:lnTo>
                  <a:lnTo>
                    <a:pt x="55" y="587"/>
                  </a:lnTo>
                  <a:lnTo>
                    <a:pt x="55" y="586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3" y="586"/>
                  </a:lnTo>
                  <a:lnTo>
                    <a:pt x="55" y="584"/>
                  </a:lnTo>
                  <a:lnTo>
                    <a:pt x="53" y="584"/>
                  </a:lnTo>
                  <a:lnTo>
                    <a:pt x="53" y="586"/>
                  </a:lnTo>
                  <a:lnTo>
                    <a:pt x="52" y="586"/>
                  </a:lnTo>
                  <a:lnTo>
                    <a:pt x="52" y="584"/>
                  </a:lnTo>
                  <a:lnTo>
                    <a:pt x="50" y="584"/>
                  </a:lnTo>
                  <a:lnTo>
                    <a:pt x="52" y="583"/>
                  </a:lnTo>
                  <a:lnTo>
                    <a:pt x="53" y="583"/>
                  </a:lnTo>
                  <a:lnTo>
                    <a:pt x="55" y="583"/>
                  </a:lnTo>
                  <a:lnTo>
                    <a:pt x="55" y="581"/>
                  </a:lnTo>
                  <a:lnTo>
                    <a:pt x="56" y="581"/>
                  </a:lnTo>
                  <a:lnTo>
                    <a:pt x="58" y="581"/>
                  </a:lnTo>
                  <a:lnTo>
                    <a:pt x="58" y="583"/>
                  </a:lnTo>
                  <a:lnTo>
                    <a:pt x="58" y="584"/>
                  </a:lnTo>
                  <a:lnTo>
                    <a:pt x="56" y="586"/>
                  </a:lnTo>
                  <a:lnTo>
                    <a:pt x="58" y="586"/>
                  </a:lnTo>
                  <a:lnTo>
                    <a:pt x="59" y="586"/>
                  </a:lnTo>
                  <a:lnTo>
                    <a:pt x="59" y="587"/>
                  </a:lnTo>
                  <a:lnTo>
                    <a:pt x="59" y="589"/>
                  </a:lnTo>
                  <a:lnTo>
                    <a:pt x="61" y="589"/>
                  </a:lnTo>
                  <a:lnTo>
                    <a:pt x="61" y="587"/>
                  </a:lnTo>
                  <a:lnTo>
                    <a:pt x="59" y="587"/>
                  </a:lnTo>
                  <a:lnTo>
                    <a:pt x="61" y="586"/>
                  </a:lnTo>
                  <a:lnTo>
                    <a:pt x="59" y="586"/>
                  </a:lnTo>
                  <a:lnTo>
                    <a:pt x="59" y="584"/>
                  </a:lnTo>
                  <a:lnTo>
                    <a:pt x="61" y="584"/>
                  </a:lnTo>
                  <a:lnTo>
                    <a:pt x="61" y="583"/>
                  </a:lnTo>
                  <a:lnTo>
                    <a:pt x="62" y="581"/>
                  </a:lnTo>
                  <a:lnTo>
                    <a:pt x="64" y="580"/>
                  </a:lnTo>
                  <a:lnTo>
                    <a:pt x="64" y="578"/>
                  </a:lnTo>
                  <a:lnTo>
                    <a:pt x="62" y="578"/>
                  </a:lnTo>
                  <a:lnTo>
                    <a:pt x="61" y="578"/>
                  </a:lnTo>
                  <a:lnTo>
                    <a:pt x="61" y="575"/>
                  </a:lnTo>
                  <a:lnTo>
                    <a:pt x="61" y="574"/>
                  </a:lnTo>
                  <a:lnTo>
                    <a:pt x="62" y="575"/>
                  </a:lnTo>
                  <a:lnTo>
                    <a:pt x="64" y="574"/>
                  </a:lnTo>
                  <a:lnTo>
                    <a:pt x="62" y="574"/>
                  </a:lnTo>
                  <a:lnTo>
                    <a:pt x="61" y="574"/>
                  </a:lnTo>
                  <a:lnTo>
                    <a:pt x="62" y="572"/>
                  </a:lnTo>
                  <a:lnTo>
                    <a:pt x="64" y="572"/>
                  </a:lnTo>
                  <a:lnTo>
                    <a:pt x="66" y="571"/>
                  </a:lnTo>
                  <a:lnTo>
                    <a:pt x="64" y="571"/>
                  </a:lnTo>
                  <a:lnTo>
                    <a:pt x="66" y="569"/>
                  </a:lnTo>
                  <a:lnTo>
                    <a:pt x="67" y="569"/>
                  </a:lnTo>
                  <a:lnTo>
                    <a:pt x="67" y="568"/>
                  </a:lnTo>
                  <a:lnTo>
                    <a:pt x="69" y="568"/>
                  </a:lnTo>
                  <a:lnTo>
                    <a:pt x="69" y="566"/>
                  </a:lnTo>
                  <a:lnTo>
                    <a:pt x="70" y="566"/>
                  </a:lnTo>
                  <a:lnTo>
                    <a:pt x="70" y="565"/>
                  </a:lnTo>
                  <a:lnTo>
                    <a:pt x="69" y="565"/>
                  </a:lnTo>
                  <a:lnTo>
                    <a:pt x="69" y="566"/>
                  </a:lnTo>
                  <a:lnTo>
                    <a:pt x="67" y="566"/>
                  </a:lnTo>
                  <a:lnTo>
                    <a:pt x="67" y="565"/>
                  </a:lnTo>
                  <a:lnTo>
                    <a:pt x="69" y="563"/>
                  </a:lnTo>
                  <a:lnTo>
                    <a:pt x="70" y="563"/>
                  </a:lnTo>
                  <a:lnTo>
                    <a:pt x="72" y="563"/>
                  </a:lnTo>
                  <a:lnTo>
                    <a:pt x="78" y="560"/>
                  </a:lnTo>
                  <a:lnTo>
                    <a:pt x="81" y="559"/>
                  </a:lnTo>
                  <a:lnTo>
                    <a:pt x="81" y="560"/>
                  </a:lnTo>
                  <a:lnTo>
                    <a:pt x="79" y="560"/>
                  </a:lnTo>
                  <a:lnTo>
                    <a:pt x="79" y="562"/>
                  </a:lnTo>
                  <a:lnTo>
                    <a:pt x="81" y="560"/>
                  </a:lnTo>
                  <a:lnTo>
                    <a:pt x="82" y="560"/>
                  </a:lnTo>
                  <a:lnTo>
                    <a:pt x="84" y="560"/>
                  </a:lnTo>
                  <a:lnTo>
                    <a:pt x="85" y="560"/>
                  </a:lnTo>
                  <a:lnTo>
                    <a:pt x="87" y="559"/>
                  </a:lnTo>
                  <a:lnTo>
                    <a:pt x="87" y="560"/>
                  </a:lnTo>
                  <a:lnTo>
                    <a:pt x="88" y="560"/>
                  </a:lnTo>
                  <a:lnTo>
                    <a:pt x="90" y="560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7" y="559"/>
                  </a:lnTo>
                  <a:lnTo>
                    <a:pt x="85" y="559"/>
                  </a:lnTo>
                  <a:lnTo>
                    <a:pt x="87" y="557"/>
                  </a:lnTo>
                  <a:lnTo>
                    <a:pt x="88" y="556"/>
                  </a:lnTo>
                  <a:lnTo>
                    <a:pt x="90" y="556"/>
                  </a:lnTo>
                  <a:lnTo>
                    <a:pt x="90" y="554"/>
                  </a:lnTo>
                  <a:lnTo>
                    <a:pt x="88" y="556"/>
                  </a:lnTo>
                  <a:lnTo>
                    <a:pt x="85" y="557"/>
                  </a:lnTo>
                  <a:lnTo>
                    <a:pt x="84" y="557"/>
                  </a:lnTo>
                  <a:lnTo>
                    <a:pt x="84" y="556"/>
                  </a:lnTo>
                  <a:lnTo>
                    <a:pt x="85" y="556"/>
                  </a:lnTo>
                  <a:lnTo>
                    <a:pt x="87" y="554"/>
                  </a:lnTo>
                  <a:lnTo>
                    <a:pt x="90" y="553"/>
                  </a:lnTo>
                  <a:lnTo>
                    <a:pt x="90" y="551"/>
                  </a:lnTo>
                  <a:lnTo>
                    <a:pt x="91" y="549"/>
                  </a:lnTo>
                  <a:lnTo>
                    <a:pt x="91" y="548"/>
                  </a:lnTo>
                  <a:lnTo>
                    <a:pt x="93" y="546"/>
                  </a:lnTo>
                  <a:lnTo>
                    <a:pt x="94" y="545"/>
                  </a:lnTo>
                  <a:lnTo>
                    <a:pt x="94" y="543"/>
                  </a:lnTo>
                  <a:lnTo>
                    <a:pt x="96" y="542"/>
                  </a:lnTo>
                  <a:lnTo>
                    <a:pt x="99" y="540"/>
                  </a:lnTo>
                  <a:lnTo>
                    <a:pt x="100" y="539"/>
                  </a:lnTo>
                  <a:lnTo>
                    <a:pt x="102" y="537"/>
                  </a:lnTo>
                  <a:lnTo>
                    <a:pt x="102" y="536"/>
                  </a:lnTo>
                  <a:lnTo>
                    <a:pt x="103" y="536"/>
                  </a:lnTo>
                  <a:lnTo>
                    <a:pt x="103" y="534"/>
                  </a:lnTo>
                  <a:lnTo>
                    <a:pt x="102" y="534"/>
                  </a:lnTo>
                  <a:lnTo>
                    <a:pt x="100" y="534"/>
                  </a:lnTo>
                  <a:lnTo>
                    <a:pt x="99" y="534"/>
                  </a:lnTo>
                  <a:lnTo>
                    <a:pt x="97" y="534"/>
                  </a:lnTo>
                  <a:lnTo>
                    <a:pt x="97" y="533"/>
                  </a:lnTo>
                  <a:lnTo>
                    <a:pt x="99" y="531"/>
                  </a:lnTo>
                  <a:lnTo>
                    <a:pt x="97" y="531"/>
                  </a:lnTo>
                  <a:lnTo>
                    <a:pt x="96" y="531"/>
                  </a:lnTo>
                  <a:lnTo>
                    <a:pt x="96" y="528"/>
                  </a:lnTo>
                  <a:lnTo>
                    <a:pt x="93" y="528"/>
                  </a:lnTo>
                  <a:lnTo>
                    <a:pt x="91" y="528"/>
                  </a:lnTo>
                  <a:lnTo>
                    <a:pt x="90" y="527"/>
                  </a:lnTo>
                  <a:lnTo>
                    <a:pt x="88" y="525"/>
                  </a:lnTo>
                  <a:lnTo>
                    <a:pt x="88" y="524"/>
                  </a:lnTo>
                  <a:lnTo>
                    <a:pt x="87" y="524"/>
                  </a:lnTo>
                  <a:lnTo>
                    <a:pt x="85" y="524"/>
                  </a:lnTo>
                  <a:lnTo>
                    <a:pt x="82" y="524"/>
                  </a:lnTo>
                  <a:lnTo>
                    <a:pt x="84" y="522"/>
                  </a:lnTo>
                  <a:lnTo>
                    <a:pt x="84" y="521"/>
                  </a:lnTo>
                  <a:lnTo>
                    <a:pt x="85" y="519"/>
                  </a:lnTo>
                  <a:lnTo>
                    <a:pt x="82" y="518"/>
                  </a:lnTo>
                  <a:lnTo>
                    <a:pt x="88" y="513"/>
                  </a:lnTo>
                  <a:lnTo>
                    <a:pt x="85" y="513"/>
                  </a:lnTo>
                  <a:lnTo>
                    <a:pt x="84" y="513"/>
                  </a:lnTo>
                  <a:lnTo>
                    <a:pt x="85" y="512"/>
                  </a:lnTo>
                  <a:lnTo>
                    <a:pt x="87" y="510"/>
                  </a:lnTo>
                  <a:lnTo>
                    <a:pt x="88" y="509"/>
                  </a:lnTo>
                  <a:lnTo>
                    <a:pt x="88" y="507"/>
                  </a:lnTo>
                  <a:lnTo>
                    <a:pt x="88" y="506"/>
                  </a:lnTo>
                  <a:lnTo>
                    <a:pt x="88" y="503"/>
                  </a:lnTo>
                  <a:lnTo>
                    <a:pt x="88" y="501"/>
                  </a:lnTo>
                  <a:lnTo>
                    <a:pt x="88" y="499"/>
                  </a:lnTo>
                  <a:lnTo>
                    <a:pt x="90" y="496"/>
                  </a:lnTo>
                  <a:lnTo>
                    <a:pt x="90" y="495"/>
                  </a:lnTo>
                  <a:lnTo>
                    <a:pt x="90" y="493"/>
                  </a:lnTo>
                  <a:lnTo>
                    <a:pt x="90" y="492"/>
                  </a:lnTo>
                  <a:lnTo>
                    <a:pt x="91" y="489"/>
                  </a:lnTo>
                  <a:lnTo>
                    <a:pt x="91" y="487"/>
                  </a:lnTo>
                  <a:lnTo>
                    <a:pt x="90" y="486"/>
                  </a:lnTo>
                  <a:lnTo>
                    <a:pt x="90" y="484"/>
                  </a:lnTo>
                  <a:lnTo>
                    <a:pt x="91" y="484"/>
                  </a:lnTo>
                  <a:lnTo>
                    <a:pt x="93" y="483"/>
                  </a:lnTo>
                  <a:lnTo>
                    <a:pt x="93" y="481"/>
                  </a:lnTo>
                  <a:lnTo>
                    <a:pt x="91" y="481"/>
                  </a:lnTo>
                  <a:lnTo>
                    <a:pt x="91" y="480"/>
                  </a:lnTo>
                  <a:lnTo>
                    <a:pt x="91" y="478"/>
                  </a:lnTo>
                  <a:lnTo>
                    <a:pt x="91" y="477"/>
                  </a:lnTo>
                  <a:lnTo>
                    <a:pt x="91" y="475"/>
                  </a:lnTo>
                  <a:lnTo>
                    <a:pt x="90" y="475"/>
                  </a:lnTo>
                  <a:lnTo>
                    <a:pt x="88" y="472"/>
                  </a:lnTo>
                  <a:lnTo>
                    <a:pt x="87" y="472"/>
                  </a:lnTo>
                  <a:lnTo>
                    <a:pt x="87" y="471"/>
                  </a:lnTo>
                  <a:lnTo>
                    <a:pt x="87" y="469"/>
                  </a:lnTo>
                  <a:lnTo>
                    <a:pt x="88" y="468"/>
                  </a:lnTo>
                  <a:lnTo>
                    <a:pt x="88" y="466"/>
                  </a:lnTo>
                  <a:lnTo>
                    <a:pt x="87" y="466"/>
                  </a:lnTo>
                  <a:lnTo>
                    <a:pt x="87" y="465"/>
                  </a:lnTo>
                  <a:lnTo>
                    <a:pt x="88" y="463"/>
                  </a:lnTo>
                  <a:lnTo>
                    <a:pt x="87" y="463"/>
                  </a:lnTo>
                  <a:lnTo>
                    <a:pt x="85" y="463"/>
                  </a:lnTo>
                  <a:lnTo>
                    <a:pt x="84" y="463"/>
                  </a:lnTo>
                  <a:lnTo>
                    <a:pt x="84" y="462"/>
                  </a:lnTo>
                  <a:lnTo>
                    <a:pt x="85" y="460"/>
                  </a:lnTo>
                  <a:lnTo>
                    <a:pt x="85" y="459"/>
                  </a:lnTo>
                  <a:lnTo>
                    <a:pt x="87" y="459"/>
                  </a:lnTo>
                  <a:lnTo>
                    <a:pt x="88" y="457"/>
                  </a:lnTo>
                  <a:lnTo>
                    <a:pt x="90" y="456"/>
                  </a:lnTo>
                  <a:lnTo>
                    <a:pt x="88" y="456"/>
                  </a:lnTo>
                  <a:lnTo>
                    <a:pt x="88" y="454"/>
                  </a:lnTo>
                  <a:lnTo>
                    <a:pt x="88" y="453"/>
                  </a:lnTo>
                  <a:lnTo>
                    <a:pt x="87" y="453"/>
                  </a:lnTo>
                  <a:lnTo>
                    <a:pt x="87" y="451"/>
                  </a:lnTo>
                  <a:lnTo>
                    <a:pt x="82" y="453"/>
                  </a:lnTo>
                  <a:lnTo>
                    <a:pt x="78" y="453"/>
                  </a:lnTo>
                  <a:lnTo>
                    <a:pt x="75" y="454"/>
                  </a:lnTo>
                  <a:lnTo>
                    <a:pt x="73" y="454"/>
                  </a:lnTo>
                  <a:lnTo>
                    <a:pt x="70" y="454"/>
                  </a:lnTo>
                  <a:lnTo>
                    <a:pt x="69" y="454"/>
                  </a:lnTo>
                  <a:lnTo>
                    <a:pt x="66" y="456"/>
                  </a:lnTo>
                  <a:lnTo>
                    <a:pt x="67" y="456"/>
                  </a:lnTo>
                  <a:lnTo>
                    <a:pt x="66" y="457"/>
                  </a:lnTo>
                  <a:lnTo>
                    <a:pt x="64" y="457"/>
                  </a:lnTo>
                  <a:lnTo>
                    <a:pt x="64" y="459"/>
                  </a:lnTo>
                  <a:lnTo>
                    <a:pt x="62" y="459"/>
                  </a:lnTo>
                  <a:lnTo>
                    <a:pt x="61" y="459"/>
                  </a:lnTo>
                  <a:lnTo>
                    <a:pt x="59" y="460"/>
                  </a:lnTo>
                  <a:lnTo>
                    <a:pt x="56" y="462"/>
                  </a:lnTo>
                  <a:lnTo>
                    <a:pt x="56" y="463"/>
                  </a:lnTo>
                  <a:lnTo>
                    <a:pt x="53" y="465"/>
                  </a:lnTo>
                  <a:lnTo>
                    <a:pt x="52" y="465"/>
                  </a:lnTo>
                  <a:lnTo>
                    <a:pt x="50" y="465"/>
                  </a:lnTo>
                  <a:lnTo>
                    <a:pt x="49" y="465"/>
                  </a:lnTo>
                  <a:lnTo>
                    <a:pt x="47" y="465"/>
                  </a:lnTo>
                  <a:lnTo>
                    <a:pt x="46" y="466"/>
                  </a:lnTo>
                  <a:lnTo>
                    <a:pt x="43" y="466"/>
                  </a:lnTo>
                  <a:lnTo>
                    <a:pt x="43" y="468"/>
                  </a:lnTo>
                  <a:lnTo>
                    <a:pt x="40" y="468"/>
                  </a:lnTo>
                  <a:lnTo>
                    <a:pt x="37" y="469"/>
                  </a:lnTo>
                  <a:lnTo>
                    <a:pt x="35" y="469"/>
                  </a:lnTo>
                  <a:lnTo>
                    <a:pt x="32" y="471"/>
                  </a:lnTo>
                  <a:lnTo>
                    <a:pt x="31" y="471"/>
                  </a:lnTo>
                  <a:lnTo>
                    <a:pt x="32" y="469"/>
                  </a:lnTo>
                  <a:lnTo>
                    <a:pt x="34" y="469"/>
                  </a:lnTo>
                  <a:lnTo>
                    <a:pt x="35" y="466"/>
                  </a:lnTo>
                  <a:lnTo>
                    <a:pt x="37" y="465"/>
                  </a:lnTo>
                  <a:lnTo>
                    <a:pt x="37" y="463"/>
                  </a:lnTo>
                  <a:lnTo>
                    <a:pt x="35" y="462"/>
                  </a:lnTo>
                  <a:lnTo>
                    <a:pt x="35" y="460"/>
                  </a:lnTo>
                  <a:lnTo>
                    <a:pt x="34" y="459"/>
                  </a:lnTo>
                  <a:lnTo>
                    <a:pt x="34" y="456"/>
                  </a:lnTo>
                  <a:lnTo>
                    <a:pt x="32" y="454"/>
                  </a:lnTo>
                  <a:lnTo>
                    <a:pt x="32" y="453"/>
                  </a:lnTo>
                  <a:lnTo>
                    <a:pt x="31" y="453"/>
                  </a:lnTo>
                  <a:lnTo>
                    <a:pt x="31" y="451"/>
                  </a:lnTo>
                  <a:lnTo>
                    <a:pt x="32" y="451"/>
                  </a:lnTo>
                  <a:lnTo>
                    <a:pt x="32" y="450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31" y="443"/>
                  </a:lnTo>
                  <a:lnTo>
                    <a:pt x="34" y="442"/>
                  </a:lnTo>
                  <a:lnTo>
                    <a:pt x="35" y="440"/>
                  </a:lnTo>
                  <a:lnTo>
                    <a:pt x="35" y="439"/>
                  </a:lnTo>
                  <a:lnTo>
                    <a:pt x="34" y="439"/>
                  </a:lnTo>
                  <a:lnTo>
                    <a:pt x="31" y="439"/>
                  </a:lnTo>
                  <a:lnTo>
                    <a:pt x="29" y="439"/>
                  </a:lnTo>
                  <a:lnTo>
                    <a:pt x="26" y="439"/>
                  </a:lnTo>
                  <a:lnTo>
                    <a:pt x="25" y="440"/>
                  </a:lnTo>
                  <a:lnTo>
                    <a:pt x="22" y="440"/>
                  </a:lnTo>
                  <a:lnTo>
                    <a:pt x="19" y="442"/>
                  </a:lnTo>
                  <a:lnTo>
                    <a:pt x="17" y="442"/>
                  </a:lnTo>
                  <a:lnTo>
                    <a:pt x="16" y="442"/>
                  </a:lnTo>
                  <a:lnTo>
                    <a:pt x="14" y="440"/>
                  </a:lnTo>
                  <a:lnTo>
                    <a:pt x="13" y="440"/>
                  </a:lnTo>
                  <a:lnTo>
                    <a:pt x="11" y="440"/>
                  </a:lnTo>
                  <a:lnTo>
                    <a:pt x="10" y="442"/>
                  </a:lnTo>
                  <a:lnTo>
                    <a:pt x="8" y="442"/>
                  </a:lnTo>
                  <a:lnTo>
                    <a:pt x="6" y="440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3" y="439"/>
                  </a:lnTo>
                  <a:lnTo>
                    <a:pt x="6" y="436"/>
                  </a:lnTo>
                  <a:lnTo>
                    <a:pt x="10" y="433"/>
                  </a:lnTo>
                  <a:lnTo>
                    <a:pt x="14" y="430"/>
                  </a:lnTo>
                  <a:lnTo>
                    <a:pt x="17" y="427"/>
                  </a:lnTo>
                  <a:lnTo>
                    <a:pt x="20" y="424"/>
                  </a:lnTo>
                  <a:lnTo>
                    <a:pt x="23" y="421"/>
                  </a:lnTo>
                  <a:lnTo>
                    <a:pt x="26" y="418"/>
                  </a:lnTo>
                  <a:lnTo>
                    <a:pt x="29" y="415"/>
                  </a:lnTo>
                  <a:lnTo>
                    <a:pt x="34" y="412"/>
                  </a:lnTo>
                  <a:lnTo>
                    <a:pt x="37" y="409"/>
                  </a:lnTo>
                  <a:lnTo>
                    <a:pt x="40" y="404"/>
                  </a:lnTo>
                  <a:lnTo>
                    <a:pt x="43" y="401"/>
                  </a:lnTo>
                  <a:lnTo>
                    <a:pt x="47" y="398"/>
                  </a:lnTo>
                  <a:lnTo>
                    <a:pt x="50" y="395"/>
                  </a:lnTo>
                  <a:lnTo>
                    <a:pt x="53" y="392"/>
                  </a:lnTo>
                  <a:lnTo>
                    <a:pt x="56" y="389"/>
                  </a:lnTo>
                  <a:lnTo>
                    <a:pt x="59" y="386"/>
                  </a:lnTo>
                  <a:lnTo>
                    <a:pt x="64" y="383"/>
                  </a:lnTo>
                  <a:lnTo>
                    <a:pt x="67" y="380"/>
                  </a:lnTo>
                  <a:lnTo>
                    <a:pt x="70" y="377"/>
                  </a:lnTo>
                  <a:lnTo>
                    <a:pt x="73" y="374"/>
                  </a:lnTo>
                  <a:lnTo>
                    <a:pt x="79" y="369"/>
                  </a:lnTo>
                  <a:lnTo>
                    <a:pt x="82" y="366"/>
                  </a:lnTo>
                  <a:lnTo>
                    <a:pt x="85" y="363"/>
                  </a:lnTo>
                  <a:lnTo>
                    <a:pt x="88" y="360"/>
                  </a:lnTo>
                  <a:lnTo>
                    <a:pt x="93" y="357"/>
                  </a:lnTo>
                  <a:lnTo>
                    <a:pt x="96" y="354"/>
                  </a:lnTo>
                  <a:lnTo>
                    <a:pt x="99" y="350"/>
                  </a:lnTo>
                  <a:lnTo>
                    <a:pt x="103" y="347"/>
                  </a:lnTo>
                  <a:lnTo>
                    <a:pt x="106" y="343"/>
                  </a:lnTo>
                  <a:lnTo>
                    <a:pt x="109" y="340"/>
                  </a:lnTo>
                  <a:lnTo>
                    <a:pt x="112" y="337"/>
                  </a:lnTo>
                  <a:lnTo>
                    <a:pt x="117" y="334"/>
                  </a:lnTo>
                  <a:lnTo>
                    <a:pt x="120" y="331"/>
                  </a:lnTo>
                  <a:lnTo>
                    <a:pt x="123" y="328"/>
                  </a:lnTo>
                  <a:lnTo>
                    <a:pt x="128" y="325"/>
                  </a:lnTo>
                  <a:lnTo>
                    <a:pt x="131" y="322"/>
                  </a:lnTo>
                  <a:lnTo>
                    <a:pt x="134" y="319"/>
                  </a:lnTo>
                  <a:lnTo>
                    <a:pt x="138" y="316"/>
                  </a:lnTo>
                  <a:lnTo>
                    <a:pt x="141" y="313"/>
                  </a:lnTo>
                  <a:lnTo>
                    <a:pt x="144" y="310"/>
                  </a:lnTo>
                  <a:lnTo>
                    <a:pt x="149" y="307"/>
                  </a:lnTo>
                  <a:lnTo>
                    <a:pt x="152" y="304"/>
                  </a:lnTo>
                  <a:lnTo>
                    <a:pt x="155" y="301"/>
                  </a:lnTo>
                  <a:lnTo>
                    <a:pt x="159" y="298"/>
                  </a:lnTo>
                  <a:lnTo>
                    <a:pt x="162" y="295"/>
                  </a:lnTo>
                  <a:lnTo>
                    <a:pt x="165" y="292"/>
                  </a:lnTo>
                  <a:lnTo>
                    <a:pt x="170" y="289"/>
                  </a:lnTo>
                  <a:lnTo>
                    <a:pt x="173" y="286"/>
                  </a:lnTo>
                  <a:lnTo>
                    <a:pt x="176" y="283"/>
                  </a:lnTo>
                  <a:lnTo>
                    <a:pt x="182" y="280"/>
                  </a:lnTo>
                  <a:lnTo>
                    <a:pt x="185" y="278"/>
                  </a:lnTo>
                  <a:lnTo>
                    <a:pt x="188" y="275"/>
                  </a:lnTo>
                  <a:lnTo>
                    <a:pt x="193" y="272"/>
                  </a:lnTo>
                  <a:lnTo>
                    <a:pt x="196" y="269"/>
                  </a:lnTo>
                  <a:lnTo>
                    <a:pt x="199" y="265"/>
                  </a:lnTo>
                  <a:lnTo>
                    <a:pt x="203" y="262"/>
                  </a:lnTo>
                  <a:lnTo>
                    <a:pt x="206" y="259"/>
                  </a:lnTo>
                  <a:lnTo>
                    <a:pt x="211" y="256"/>
                  </a:lnTo>
                  <a:lnTo>
                    <a:pt x="214" y="253"/>
                  </a:lnTo>
                  <a:lnTo>
                    <a:pt x="217" y="250"/>
                  </a:lnTo>
                  <a:lnTo>
                    <a:pt x="221" y="247"/>
                  </a:lnTo>
                  <a:lnTo>
                    <a:pt x="225" y="243"/>
                  </a:lnTo>
                  <a:lnTo>
                    <a:pt x="229" y="240"/>
                  </a:lnTo>
                  <a:lnTo>
                    <a:pt x="231" y="240"/>
                  </a:lnTo>
                  <a:lnTo>
                    <a:pt x="234" y="242"/>
                  </a:lnTo>
                  <a:lnTo>
                    <a:pt x="237" y="242"/>
                  </a:lnTo>
                  <a:lnTo>
                    <a:pt x="240" y="242"/>
                  </a:lnTo>
                  <a:lnTo>
                    <a:pt x="241" y="242"/>
                  </a:lnTo>
                  <a:lnTo>
                    <a:pt x="244" y="242"/>
                  </a:lnTo>
                  <a:lnTo>
                    <a:pt x="246" y="242"/>
                  </a:lnTo>
                  <a:lnTo>
                    <a:pt x="250" y="243"/>
                  </a:lnTo>
                  <a:lnTo>
                    <a:pt x="252" y="243"/>
                  </a:lnTo>
                  <a:lnTo>
                    <a:pt x="253" y="243"/>
                  </a:lnTo>
                  <a:lnTo>
                    <a:pt x="253" y="245"/>
                  </a:lnTo>
                  <a:lnTo>
                    <a:pt x="255" y="247"/>
                  </a:lnTo>
                  <a:lnTo>
                    <a:pt x="255" y="248"/>
                  </a:lnTo>
                  <a:lnTo>
                    <a:pt x="256" y="248"/>
                  </a:lnTo>
                  <a:lnTo>
                    <a:pt x="256" y="250"/>
                  </a:lnTo>
                  <a:lnTo>
                    <a:pt x="258" y="250"/>
                  </a:lnTo>
                  <a:lnTo>
                    <a:pt x="258" y="248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61" y="251"/>
                  </a:lnTo>
                  <a:lnTo>
                    <a:pt x="262" y="253"/>
                  </a:lnTo>
                  <a:lnTo>
                    <a:pt x="267" y="254"/>
                  </a:lnTo>
                  <a:lnTo>
                    <a:pt x="268" y="254"/>
                  </a:lnTo>
                  <a:lnTo>
                    <a:pt x="270" y="254"/>
                  </a:lnTo>
                  <a:lnTo>
                    <a:pt x="271" y="254"/>
                  </a:lnTo>
                  <a:lnTo>
                    <a:pt x="273" y="254"/>
                  </a:lnTo>
                  <a:lnTo>
                    <a:pt x="273" y="256"/>
                  </a:lnTo>
                  <a:lnTo>
                    <a:pt x="274" y="256"/>
                  </a:lnTo>
                  <a:lnTo>
                    <a:pt x="276" y="256"/>
                  </a:lnTo>
                  <a:lnTo>
                    <a:pt x="278" y="256"/>
                  </a:lnTo>
                  <a:lnTo>
                    <a:pt x="279" y="256"/>
                  </a:lnTo>
                  <a:lnTo>
                    <a:pt x="281" y="256"/>
                  </a:lnTo>
                  <a:lnTo>
                    <a:pt x="282" y="256"/>
                  </a:lnTo>
                  <a:lnTo>
                    <a:pt x="287" y="256"/>
                  </a:lnTo>
                  <a:lnTo>
                    <a:pt x="288" y="257"/>
                  </a:lnTo>
                  <a:lnTo>
                    <a:pt x="290" y="257"/>
                  </a:lnTo>
                  <a:lnTo>
                    <a:pt x="290" y="259"/>
                  </a:lnTo>
                  <a:lnTo>
                    <a:pt x="291" y="259"/>
                  </a:lnTo>
                  <a:lnTo>
                    <a:pt x="293" y="259"/>
                  </a:lnTo>
                  <a:lnTo>
                    <a:pt x="293" y="260"/>
                  </a:lnTo>
                  <a:lnTo>
                    <a:pt x="294" y="260"/>
                  </a:lnTo>
                  <a:lnTo>
                    <a:pt x="296" y="260"/>
                  </a:lnTo>
                  <a:lnTo>
                    <a:pt x="294" y="259"/>
                  </a:lnTo>
                  <a:lnTo>
                    <a:pt x="294" y="257"/>
                  </a:lnTo>
                  <a:lnTo>
                    <a:pt x="294" y="256"/>
                  </a:lnTo>
                  <a:lnTo>
                    <a:pt x="291" y="256"/>
                  </a:lnTo>
                  <a:lnTo>
                    <a:pt x="290" y="256"/>
                  </a:lnTo>
                  <a:lnTo>
                    <a:pt x="290" y="254"/>
                  </a:lnTo>
                  <a:lnTo>
                    <a:pt x="291" y="254"/>
                  </a:lnTo>
                  <a:lnTo>
                    <a:pt x="291" y="253"/>
                  </a:lnTo>
                  <a:lnTo>
                    <a:pt x="290" y="253"/>
                  </a:lnTo>
                  <a:lnTo>
                    <a:pt x="290" y="251"/>
                  </a:lnTo>
                  <a:lnTo>
                    <a:pt x="291" y="251"/>
                  </a:lnTo>
                  <a:lnTo>
                    <a:pt x="291" y="250"/>
                  </a:lnTo>
                  <a:lnTo>
                    <a:pt x="293" y="251"/>
                  </a:lnTo>
                  <a:lnTo>
                    <a:pt x="293" y="253"/>
                  </a:lnTo>
                  <a:lnTo>
                    <a:pt x="293" y="254"/>
                  </a:lnTo>
                  <a:lnTo>
                    <a:pt x="294" y="254"/>
                  </a:lnTo>
                  <a:lnTo>
                    <a:pt x="296" y="254"/>
                  </a:lnTo>
                  <a:lnTo>
                    <a:pt x="297" y="254"/>
                  </a:lnTo>
                  <a:lnTo>
                    <a:pt x="299" y="253"/>
                  </a:lnTo>
                  <a:lnTo>
                    <a:pt x="296" y="254"/>
                  </a:lnTo>
                  <a:lnTo>
                    <a:pt x="296" y="253"/>
                  </a:lnTo>
                  <a:lnTo>
                    <a:pt x="294" y="253"/>
                  </a:lnTo>
                  <a:lnTo>
                    <a:pt x="294" y="251"/>
                  </a:lnTo>
                  <a:lnTo>
                    <a:pt x="296" y="251"/>
                  </a:lnTo>
                  <a:lnTo>
                    <a:pt x="296" y="250"/>
                  </a:lnTo>
                  <a:lnTo>
                    <a:pt x="297" y="248"/>
                  </a:lnTo>
                  <a:lnTo>
                    <a:pt x="299" y="248"/>
                  </a:lnTo>
                  <a:lnTo>
                    <a:pt x="299" y="250"/>
                  </a:lnTo>
                  <a:lnTo>
                    <a:pt x="300" y="251"/>
                  </a:lnTo>
                  <a:lnTo>
                    <a:pt x="299" y="248"/>
                  </a:lnTo>
                  <a:lnTo>
                    <a:pt x="300" y="248"/>
                  </a:lnTo>
                  <a:lnTo>
                    <a:pt x="302" y="247"/>
                  </a:lnTo>
                  <a:lnTo>
                    <a:pt x="303" y="247"/>
                  </a:lnTo>
                  <a:lnTo>
                    <a:pt x="303" y="248"/>
                  </a:lnTo>
                  <a:lnTo>
                    <a:pt x="305" y="247"/>
                  </a:lnTo>
                  <a:lnTo>
                    <a:pt x="306" y="247"/>
                  </a:lnTo>
                  <a:lnTo>
                    <a:pt x="308" y="245"/>
                  </a:lnTo>
                  <a:lnTo>
                    <a:pt x="308" y="247"/>
                  </a:lnTo>
                  <a:lnTo>
                    <a:pt x="309" y="245"/>
                  </a:lnTo>
                  <a:lnTo>
                    <a:pt x="309" y="247"/>
                  </a:lnTo>
                  <a:lnTo>
                    <a:pt x="311" y="247"/>
                  </a:lnTo>
                  <a:lnTo>
                    <a:pt x="311" y="245"/>
                  </a:lnTo>
                  <a:lnTo>
                    <a:pt x="312" y="245"/>
                  </a:lnTo>
                  <a:lnTo>
                    <a:pt x="314" y="245"/>
                  </a:lnTo>
                  <a:lnTo>
                    <a:pt x="315" y="243"/>
                  </a:lnTo>
                  <a:lnTo>
                    <a:pt x="317" y="243"/>
                  </a:lnTo>
                  <a:lnTo>
                    <a:pt x="318" y="243"/>
                  </a:lnTo>
                  <a:lnTo>
                    <a:pt x="320" y="243"/>
                  </a:lnTo>
                  <a:lnTo>
                    <a:pt x="321" y="243"/>
                  </a:lnTo>
                  <a:lnTo>
                    <a:pt x="323" y="243"/>
                  </a:lnTo>
                  <a:lnTo>
                    <a:pt x="324" y="245"/>
                  </a:lnTo>
                  <a:lnTo>
                    <a:pt x="326" y="245"/>
                  </a:lnTo>
                  <a:lnTo>
                    <a:pt x="326" y="243"/>
                  </a:lnTo>
                  <a:lnTo>
                    <a:pt x="327" y="243"/>
                  </a:lnTo>
                  <a:lnTo>
                    <a:pt x="327" y="242"/>
                  </a:lnTo>
                  <a:lnTo>
                    <a:pt x="329" y="242"/>
                  </a:lnTo>
                  <a:lnTo>
                    <a:pt x="331" y="240"/>
                  </a:lnTo>
                  <a:lnTo>
                    <a:pt x="331" y="239"/>
                  </a:lnTo>
                  <a:lnTo>
                    <a:pt x="332" y="239"/>
                  </a:lnTo>
                  <a:lnTo>
                    <a:pt x="334" y="239"/>
                  </a:lnTo>
                  <a:lnTo>
                    <a:pt x="334" y="240"/>
                  </a:lnTo>
                  <a:lnTo>
                    <a:pt x="334" y="242"/>
                  </a:lnTo>
                  <a:lnTo>
                    <a:pt x="332" y="242"/>
                  </a:lnTo>
                  <a:lnTo>
                    <a:pt x="332" y="243"/>
                  </a:lnTo>
                  <a:lnTo>
                    <a:pt x="334" y="242"/>
                  </a:lnTo>
                  <a:lnTo>
                    <a:pt x="334" y="243"/>
                  </a:lnTo>
                  <a:lnTo>
                    <a:pt x="335" y="243"/>
                  </a:lnTo>
                  <a:lnTo>
                    <a:pt x="337" y="243"/>
                  </a:lnTo>
                  <a:lnTo>
                    <a:pt x="335" y="245"/>
                  </a:lnTo>
                  <a:lnTo>
                    <a:pt x="334" y="245"/>
                  </a:lnTo>
                  <a:lnTo>
                    <a:pt x="331" y="247"/>
                  </a:lnTo>
                  <a:lnTo>
                    <a:pt x="327" y="247"/>
                  </a:lnTo>
                  <a:lnTo>
                    <a:pt x="327" y="248"/>
                  </a:lnTo>
                  <a:lnTo>
                    <a:pt x="329" y="248"/>
                  </a:lnTo>
                  <a:lnTo>
                    <a:pt x="331" y="248"/>
                  </a:lnTo>
                  <a:lnTo>
                    <a:pt x="331" y="247"/>
                  </a:lnTo>
                  <a:lnTo>
                    <a:pt x="332" y="247"/>
                  </a:lnTo>
                  <a:lnTo>
                    <a:pt x="334" y="247"/>
                  </a:lnTo>
                  <a:lnTo>
                    <a:pt x="335" y="247"/>
                  </a:lnTo>
                  <a:lnTo>
                    <a:pt x="337" y="245"/>
                  </a:lnTo>
                  <a:lnTo>
                    <a:pt x="340" y="245"/>
                  </a:lnTo>
                  <a:lnTo>
                    <a:pt x="343" y="245"/>
                  </a:lnTo>
                  <a:lnTo>
                    <a:pt x="346" y="245"/>
                  </a:lnTo>
                  <a:lnTo>
                    <a:pt x="347" y="245"/>
                  </a:lnTo>
                  <a:lnTo>
                    <a:pt x="347" y="243"/>
                  </a:lnTo>
                  <a:lnTo>
                    <a:pt x="349" y="243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3" y="240"/>
                  </a:lnTo>
                  <a:lnTo>
                    <a:pt x="355" y="240"/>
                  </a:lnTo>
                  <a:lnTo>
                    <a:pt x="356" y="240"/>
                  </a:lnTo>
                  <a:lnTo>
                    <a:pt x="358" y="240"/>
                  </a:lnTo>
                  <a:lnTo>
                    <a:pt x="359" y="240"/>
                  </a:lnTo>
                  <a:lnTo>
                    <a:pt x="359" y="239"/>
                  </a:lnTo>
                  <a:lnTo>
                    <a:pt x="361" y="239"/>
                  </a:lnTo>
                  <a:lnTo>
                    <a:pt x="361" y="240"/>
                  </a:lnTo>
                  <a:lnTo>
                    <a:pt x="362" y="240"/>
                  </a:lnTo>
                  <a:lnTo>
                    <a:pt x="362" y="239"/>
                  </a:lnTo>
                  <a:lnTo>
                    <a:pt x="364" y="239"/>
                  </a:lnTo>
                  <a:lnTo>
                    <a:pt x="365" y="239"/>
                  </a:lnTo>
                  <a:lnTo>
                    <a:pt x="365" y="240"/>
                  </a:lnTo>
                  <a:lnTo>
                    <a:pt x="367" y="239"/>
                  </a:lnTo>
                  <a:lnTo>
                    <a:pt x="370" y="239"/>
                  </a:lnTo>
                  <a:lnTo>
                    <a:pt x="371" y="239"/>
                  </a:lnTo>
                  <a:lnTo>
                    <a:pt x="373" y="239"/>
                  </a:lnTo>
                  <a:lnTo>
                    <a:pt x="373" y="237"/>
                  </a:lnTo>
                  <a:lnTo>
                    <a:pt x="374" y="237"/>
                  </a:lnTo>
                  <a:lnTo>
                    <a:pt x="376" y="237"/>
                  </a:lnTo>
                  <a:lnTo>
                    <a:pt x="377" y="236"/>
                  </a:lnTo>
                  <a:lnTo>
                    <a:pt x="380" y="236"/>
                  </a:lnTo>
                  <a:lnTo>
                    <a:pt x="382" y="236"/>
                  </a:lnTo>
                  <a:lnTo>
                    <a:pt x="382" y="234"/>
                  </a:lnTo>
                  <a:lnTo>
                    <a:pt x="384" y="234"/>
                  </a:lnTo>
                  <a:lnTo>
                    <a:pt x="385" y="234"/>
                  </a:lnTo>
                  <a:lnTo>
                    <a:pt x="385" y="236"/>
                  </a:lnTo>
                  <a:lnTo>
                    <a:pt x="384" y="236"/>
                  </a:lnTo>
                  <a:lnTo>
                    <a:pt x="384" y="237"/>
                  </a:lnTo>
                  <a:lnTo>
                    <a:pt x="385" y="236"/>
                  </a:lnTo>
                  <a:lnTo>
                    <a:pt x="387" y="236"/>
                  </a:lnTo>
                  <a:lnTo>
                    <a:pt x="390" y="234"/>
                  </a:lnTo>
                  <a:lnTo>
                    <a:pt x="391" y="234"/>
                  </a:lnTo>
                  <a:lnTo>
                    <a:pt x="391" y="233"/>
                  </a:lnTo>
                  <a:lnTo>
                    <a:pt x="393" y="233"/>
                  </a:lnTo>
                  <a:lnTo>
                    <a:pt x="394" y="231"/>
                  </a:lnTo>
                  <a:lnTo>
                    <a:pt x="396" y="231"/>
                  </a:lnTo>
                  <a:lnTo>
                    <a:pt x="397" y="231"/>
                  </a:lnTo>
                  <a:lnTo>
                    <a:pt x="399" y="231"/>
                  </a:lnTo>
                  <a:lnTo>
                    <a:pt x="400" y="231"/>
                  </a:lnTo>
                  <a:lnTo>
                    <a:pt x="402" y="231"/>
                  </a:lnTo>
                  <a:lnTo>
                    <a:pt x="403" y="231"/>
                  </a:lnTo>
                  <a:lnTo>
                    <a:pt x="405" y="231"/>
                  </a:lnTo>
                  <a:lnTo>
                    <a:pt x="406" y="231"/>
                  </a:lnTo>
                  <a:lnTo>
                    <a:pt x="406" y="233"/>
                  </a:lnTo>
                  <a:lnTo>
                    <a:pt x="408" y="231"/>
                  </a:lnTo>
                  <a:lnTo>
                    <a:pt x="409" y="231"/>
                  </a:lnTo>
                  <a:lnTo>
                    <a:pt x="411" y="231"/>
                  </a:lnTo>
                  <a:lnTo>
                    <a:pt x="412" y="231"/>
                  </a:lnTo>
                  <a:lnTo>
                    <a:pt x="414" y="230"/>
                  </a:lnTo>
                  <a:lnTo>
                    <a:pt x="415" y="230"/>
                  </a:lnTo>
                  <a:lnTo>
                    <a:pt x="415" y="228"/>
                  </a:lnTo>
                  <a:lnTo>
                    <a:pt x="417" y="230"/>
                  </a:lnTo>
                  <a:lnTo>
                    <a:pt x="417" y="228"/>
                  </a:lnTo>
                  <a:lnTo>
                    <a:pt x="418" y="228"/>
                  </a:lnTo>
                  <a:lnTo>
                    <a:pt x="418" y="230"/>
                  </a:lnTo>
                  <a:lnTo>
                    <a:pt x="418" y="231"/>
                  </a:lnTo>
                  <a:lnTo>
                    <a:pt x="417" y="233"/>
                  </a:lnTo>
                  <a:lnTo>
                    <a:pt x="415" y="233"/>
                  </a:lnTo>
                  <a:lnTo>
                    <a:pt x="414" y="233"/>
                  </a:lnTo>
                  <a:lnTo>
                    <a:pt x="412" y="234"/>
                  </a:lnTo>
                  <a:lnTo>
                    <a:pt x="411" y="234"/>
                  </a:lnTo>
                  <a:lnTo>
                    <a:pt x="409" y="234"/>
                  </a:lnTo>
                  <a:lnTo>
                    <a:pt x="402" y="236"/>
                  </a:lnTo>
                  <a:lnTo>
                    <a:pt x="400" y="236"/>
                  </a:lnTo>
                  <a:lnTo>
                    <a:pt x="399" y="237"/>
                  </a:lnTo>
                  <a:lnTo>
                    <a:pt x="397" y="237"/>
                  </a:lnTo>
                  <a:lnTo>
                    <a:pt x="396" y="237"/>
                  </a:lnTo>
                  <a:lnTo>
                    <a:pt x="394" y="237"/>
                  </a:lnTo>
                  <a:lnTo>
                    <a:pt x="393" y="239"/>
                  </a:lnTo>
                  <a:lnTo>
                    <a:pt x="391" y="239"/>
                  </a:lnTo>
                  <a:lnTo>
                    <a:pt x="390" y="240"/>
                  </a:lnTo>
                  <a:lnTo>
                    <a:pt x="387" y="240"/>
                  </a:lnTo>
                  <a:lnTo>
                    <a:pt x="385" y="240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80" y="240"/>
                  </a:lnTo>
                  <a:lnTo>
                    <a:pt x="379" y="240"/>
                  </a:lnTo>
                  <a:lnTo>
                    <a:pt x="377" y="242"/>
                  </a:lnTo>
                  <a:lnTo>
                    <a:pt x="377" y="243"/>
                  </a:lnTo>
                  <a:lnTo>
                    <a:pt x="379" y="242"/>
                  </a:lnTo>
                  <a:lnTo>
                    <a:pt x="379" y="243"/>
                  </a:lnTo>
                  <a:lnTo>
                    <a:pt x="376" y="245"/>
                  </a:lnTo>
                  <a:lnTo>
                    <a:pt x="376" y="243"/>
                  </a:lnTo>
                  <a:lnTo>
                    <a:pt x="376" y="242"/>
                  </a:lnTo>
                  <a:lnTo>
                    <a:pt x="374" y="242"/>
                  </a:lnTo>
                  <a:lnTo>
                    <a:pt x="373" y="242"/>
                  </a:lnTo>
                  <a:lnTo>
                    <a:pt x="371" y="242"/>
                  </a:lnTo>
                  <a:lnTo>
                    <a:pt x="370" y="242"/>
                  </a:lnTo>
                  <a:lnTo>
                    <a:pt x="368" y="242"/>
                  </a:lnTo>
                  <a:lnTo>
                    <a:pt x="367" y="242"/>
                  </a:lnTo>
                  <a:lnTo>
                    <a:pt x="365" y="243"/>
                  </a:lnTo>
                  <a:lnTo>
                    <a:pt x="364" y="243"/>
                  </a:lnTo>
                  <a:lnTo>
                    <a:pt x="362" y="243"/>
                  </a:lnTo>
                  <a:lnTo>
                    <a:pt x="362" y="245"/>
                  </a:lnTo>
                  <a:lnTo>
                    <a:pt x="361" y="245"/>
                  </a:lnTo>
                  <a:lnTo>
                    <a:pt x="359" y="245"/>
                  </a:lnTo>
                  <a:lnTo>
                    <a:pt x="359" y="247"/>
                  </a:lnTo>
                  <a:lnTo>
                    <a:pt x="355" y="248"/>
                  </a:lnTo>
                  <a:lnTo>
                    <a:pt x="353" y="248"/>
                  </a:lnTo>
                  <a:lnTo>
                    <a:pt x="352" y="248"/>
                  </a:lnTo>
                  <a:lnTo>
                    <a:pt x="350" y="248"/>
                  </a:lnTo>
                  <a:lnTo>
                    <a:pt x="349" y="248"/>
                  </a:lnTo>
                  <a:lnTo>
                    <a:pt x="347" y="248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4" y="250"/>
                  </a:lnTo>
                  <a:lnTo>
                    <a:pt x="343" y="251"/>
                  </a:lnTo>
                  <a:lnTo>
                    <a:pt x="341" y="251"/>
                  </a:lnTo>
                  <a:lnTo>
                    <a:pt x="341" y="253"/>
                  </a:lnTo>
                  <a:lnTo>
                    <a:pt x="343" y="253"/>
                  </a:lnTo>
                  <a:lnTo>
                    <a:pt x="344" y="253"/>
                  </a:lnTo>
                  <a:lnTo>
                    <a:pt x="344" y="251"/>
                  </a:lnTo>
                  <a:lnTo>
                    <a:pt x="346" y="251"/>
                  </a:lnTo>
                  <a:lnTo>
                    <a:pt x="347" y="251"/>
                  </a:lnTo>
                  <a:lnTo>
                    <a:pt x="349" y="251"/>
                  </a:lnTo>
                  <a:lnTo>
                    <a:pt x="350" y="251"/>
                  </a:lnTo>
                  <a:lnTo>
                    <a:pt x="350" y="250"/>
                  </a:lnTo>
                  <a:lnTo>
                    <a:pt x="352" y="250"/>
                  </a:lnTo>
                  <a:lnTo>
                    <a:pt x="353" y="250"/>
                  </a:lnTo>
                  <a:lnTo>
                    <a:pt x="352" y="251"/>
                  </a:lnTo>
                  <a:lnTo>
                    <a:pt x="353" y="251"/>
                  </a:lnTo>
                  <a:lnTo>
                    <a:pt x="355" y="250"/>
                  </a:lnTo>
                  <a:lnTo>
                    <a:pt x="355" y="248"/>
                  </a:lnTo>
                  <a:lnTo>
                    <a:pt x="356" y="248"/>
                  </a:lnTo>
                  <a:lnTo>
                    <a:pt x="356" y="250"/>
                  </a:lnTo>
                  <a:lnTo>
                    <a:pt x="358" y="248"/>
                  </a:lnTo>
                  <a:lnTo>
                    <a:pt x="359" y="248"/>
                  </a:lnTo>
                  <a:lnTo>
                    <a:pt x="361" y="248"/>
                  </a:lnTo>
                  <a:lnTo>
                    <a:pt x="362" y="248"/>
                  </a:lnTo>
                  <a:lnTo>
                    <a:pt x="364" y="247"/>
                  </a:lnTo>
                  <a:lnTo>
                    <a:pt x="365" y="245"/>
                  </a:lnTo>
                  <a:lnTo>
                    <a:pt x="367" y="245"/>
                  </a:lnTo>
                  <a:lnTo>
                    <a:pt x="368" y="245"/>
                  </a:lnTo>
                  <a:lnTo>
                    <a:pt x="368" y="247"/>
                  </a:lnTo>
                  <a:lnTo>
                    <a:pt x="368" y="248"/>
                  </a:lnTo>
                  <a:lnTo>
                    <a:pt x="370" y="248"/>
                  </a:lnTo>
                  <a:lnTo>
                    <a:pt x="370" y="247"/>
                  </a:lnTo>
                  <a:lnTo>
                    <a:pt x="370" y="245"/>
                  </a:lnTo>
                  <a:lnTo>
                    <a:pt x="371" y="245"/>
                  </a:lnTo>
                  <a:lnTo>
                    <a:pt x="373" y="245"/>
                  </a:lnTo>
                  <a:lnTo>
                    <a:pt x="373" y="247"/>
                  </a:lnTo>
                  <a:lnTo>
                    <a:pt x="374" y="247"/>
                  </a:lnTo>
                  <a:lnTo>
                    <a:pt x="376" y="245"/>
                  </a:lnTo>
                  <a:lnTo>
                    <a:pt x="377" y="245"/>
                  </a:lnTo>
                  <a:lnTo>
                    <a:pt x="376" y="247"/>
                  </a:lnTo>
                  <a:lnTo>
                    <a:pt x="376" y="248"/>
                  </a:lnTo>
                  <a:lnTo>
                    <a:pt x="377" y="247"/>
                  </a:lnTo>
                  <a:lnTo>
                    <a:pt x="379" y="247"/>
                  </a:lnTo>
                  <a:lnTo>
                    <a:pt x="380" y="245"/>
                  </a:lnTo>
                  <a:lnTo>
                    <a:pt x="382" y="245"/>
                  </a:lnTo>
                  <a:lnTo>
                    <a:pt x="387" y="243"/>
                  </a:lnTo>
                  <a:lnTo>
                    <a:pt x="390" y="242"/>
                  </a:lnTo>
                  <a:lnTo>
                    <a:pt x="391" y="242"/>
                  </a:lnTo>
                  <a:lnTo>
                    <a:pt x="391" y="240"/>
                  </a:lnTo>
                  <a:lnTo>
                    <a:pt x="393" y="240"/>
                  </a:lnTo>
                  <a:lnTo>
                    <a:pt x="394" y="240"/>
                  </a:lnTo>
                  <a:lnTo>
                    <a:pt x="396" y="239"/>
                  </a:lnTo>
                  <a:lnTo>
                    <a:pt x="399" y="239"/>
                  </a:lnTo>
                  <a:lnTo>
                    <a:pt x="402" y="239"/>
                  </a:lnTo>
                  <a:lnTo>
                    <a:pt x="403" y="239"/>
                  </a:lnTo>
                  <a:lnTo>
                    <a:pt x="406" y="237"/>
                  </a:lnTo>
                  <a:lnTo>
                    <a:pt x="409" y="237"/>
                  </a:lnTo>
                  <a:lnTo>
                    <a:pt x="411" y="237"/>
                  </a:lnTo>
                  <a:lnTo>
                    <a:pt x="412" y="237"/>
                  </a:lnTo>
                  <a:lnTo>
                    <a:pt x="417" y="236"/>
                  </a:lnTo>
                  <a:lnTo>
                    <a:pt x="418" y="236"/>
                  </a:lnTo>
                  <a:lnTo>
                    <a:pt x="420" y="236"/>
                  </a:lnTo>
                  <a:lnTo>
                    <a:pt x="420" y="237"/>
                  </a:lnTo>
                  <a:lnTo>
                    <a:pt x="417" y="237"/>
                  </a:lnTo>
                  <a:lnTo>
                    <a:pt x="415" y="237"/>
                  </a:lnTo>
                  <a:lnTo>
                    <a:pt x="415" y="239"/>
                  </a:lnTo>
                  <a:lnTo>
                    <a:pt x="414" y="239"/>
                  </a:lnTo>
                  <a:lnTo>
                    <a:pt x="414" y="240"/>
                  </a:lnTo>
                  <a:lnTo>
                    <a:pt x="415" y="240"/>
                  </a:lnTo>
                  <a:lnTo>
                    <a:pt x="417" y="240"/>
                  </a:lnTo>
                  <a:lnTo>
                    <a:pt x="417" y="239"/>
                  </a:lnTo>
                  <a:lnTo>
                    <a:pt x="418" y="239"/>
                  </a:lnTo>
                  <a:lnTo>
                    <a:pt x="420" y="239"/>
                  </a:lnTo>
                  <a:lnTo>
                    <a:pt x="421" y="237"/>
                  </a:lnTo>
                  <a:lnTo>
                    <a:pt x="423" y="237"/>
                  </a:lnTo>
                  <a:lnTo>
                    <a:pt x="424" y="236"/>
                  </a:lnTo>
                  <a:lnTo>
                    <a:pt x="426" y="236"/>
                  </a:lnTo>
                  <a:lnTo>
                    <a:pt x="429" y="234"/>
                  </a:lnTo>
                  <a:lnTo>
                    <a:pt x="432" y="234"/>
                  </a:lnTo>
                  <a:lnTo>
                    <a:pt x="433" y="233"/>
                  </a:lnTo>
                  <a:lnTo>
                    <a:pt x="433" y="231"/>
                  </a:lnTo>
                  <a:lnTo>
                    <a:pt x="435" y="231"/>
                  </a:lnTo>
                  <a:lnTo>
                    <a:pt x="436" y="231"/>
                  </a:lnTo>
                  <a:lnTo>
                    <a:pt x="438" y="231"/>
                  </a:lnTo>
                  <a:lnTo>
                    <a:pt x="438" y="230"/>
                  </a:lnTo>
                  <a:lnTo>
                    <a:pt x="440" y="230"/>
                  </a:lnTo>
                  <a:lnTo>
                    <a:pt x="441" y="230"/>
                  </a:lnTo>
                  <a:lnTo>
                    <a:pt x="444" y="230"/>
                  </a:lnTo>
                  <a:lnTo>
                    <a:pt x="446" y="230"/>
                  </a:lnTo>
                  <a:lnTo>
                    <a:pt x="449" y="228"/>
                  </a:lnTo>
                  <a:lnTo>
                    <a:pt x="450" y="230"/>
                  </a:lnTo>
                  <a:lnTo>
                    <a:pt x="450" y="228"/>
                  </a:lnTo>
                  <a:lnTo>
                    <a:pt x="449" y="228"/>
                  </a:lnTo>
                  <a:lnTo>
                    <a:pt x="447" y="228"/>
                  </a:lnTo>
                  <a:lnTo>
                    <a:pt x="446" y="228"/>
                  </a:lnTo>
                  <a:lnTo>
                    <a:pt x="444" y="228"/>
                  </a:lnTo>
                  <a:lnTo>
                    <a:pt x="444" y="227"/>
                  </a:lnTo>
                  <a:lnTo>
                    <a:pt x="444" y="225"/>
                  </a:lnTo>
                  <a:lnTo>
                    <a:pt x="446" y="225"/>
                  </a:lnTo>
                  <a:lnTo>
                    <a:pt x="447" y="224"/>
                  </a:lnTo>
                  <a:lnTo>
                    <a:pt x="449" y="222"/>
                  </a:lnTo>
                  <a:lnTo>
                    <a:pt x="447" y="222"/>
                  </a:lnTo>
                  <a:lnTo>
                    <a:pt x="446" y="222"/>
                  </a:lnTo>
                  <a:lnTo>
                    <a:pt x="449" y="221"/>
                  </a:lnTo>
                  <a:lnTo>
                    <a:pt x="450" y="221"/>
                  </a:lnTo>
                  <a:lnTo>
                    <a:pt x="450" y="222"/>
                  </a:lnTo>
                  <a:lnTo>
                    <a:pt x="452" y="222"/>
                  </a:lnTo>
                  <a:lnTo>
                    <a:pt x="453" y="224"/>
                  </a:lnTo>
                  <a:lnTo>
                    <a:pt x="455" y="225"/>
                  </a:lnTo>
                  <a:lnTo>
                    <a:pt x="456" y="227"/>
                  </a:lnTo>
                  <a:lnTo>
                    <a:pt x="456" y="228"/>
                  </a:lnTo>
                  <a:lnTo>
                    <a:pt x="456" y="230"/>
                  </a:lnTo>
                  <a:lnTo>
                    <a:pt x="455" y="231"/>
                  </a:lnTo>
                  <a:lnTo>
                    <a:pt x="455" y="233"/>
                  </a:lnTo>
                  <a:lnTo>
                    <a:pt x="455" y="234"/>
                  </a:lnTo>
                  <a:lnTo>
                    <a:pt x="453" y="236"/>
                  </a:lnTo>
                  <a:lnTo>
                    <a:pt x="452" y="237"/>
                  </a:lnTo>
                  <a:lnTo>
                    <a:pt x="452" y="239"/>
                  </a:lnTo>
                  <a:lnTo>
                    <a:pt x="453" y="242"/>
                  </a:lnTo>
                  <a:lnTo>
                    <a:pt x="453" y="243"/>
                  </a:lnTo>
                  <a:lnTo>
                    <a:pt x="455" y="243"/>
                  </a:lnTo>
                  <a:lnTo>
                    <a:pt x="456" y="245"/>
                  </a:lnTo>
                  <a:lnTo>
                    <a:pt x="458" y="247"/>
                  </a:lnTo>
                  <a:lnTo>
                    <a:pt x="459" y="247"/>
                  </a:lnTo>
                  <a:lnTo>
                    <a:pt x="461" y="248"/>
                  </a:lnTo>
                  <a:lnTo>
                    <a:pt x="462" y="247"/>
                  </a:lnTo>
                  <a:lnTo>
                    <a:pt x="462" y="245"/>
                  </a:lnTo>
                  <a:lnTo>
                    <a:pt x="462" y="243"/>
                  </a:lnTo>
                  <a:lnTo>
                    <a:pt x="464" y="243"/>
                  </a:lnTo>
                  <a:lnTo>
                    <a:pt x="465" y="243"/>
                  </a:lnTo>
                  <a:lnTo>
                    <a:pt x="467" y="243"/>
                  </a:lnTo>
                  <a:lnTo>
                    <a:pt x="464" y="245"/>
                  </a:lnTo>
                  <a:lnTo>
                    <a:pt x="467" y="247"/>
                  </a:lnTo>
                  <a:lnTo>
                    <a:pt x="467" y="245"/>
                  </a:lnTo>
                  <a:lnTo>
                    <a:pt x="467" y="243"/>
                  </a:lnTo>
                  <a:lnTo>
                    <a:pt x="468" y="243"/>
                  </a:lnTo>
                  <a:lnTo>
                    <a:pt x="468" y="242"/>
                  </a:lnTo>
                  <a:lnTo>
                    <a:pt x="468" y="240"/>
                  </a:lnTo>
                  <a:lnTo>
                    <a:pt x="470" y="240"/>
                  </a:lnTo>
                  <a:lnTo>
                    <a:pt x="471" y="239"/>
                  </a:lnTo>
                  <a:lnTo>
                    <a:pt x="471" y="240"/>
                  </a:lnTo>
                  <a:lnTo>
                    <a:pt x="473" y="240"/>
                  </a:lnTo>
                  <a:lnTo>
                    <a:pt x="474" y="239"/>
                  </a:lnTo>
                  <a:lnTo>
                    <a:pt x="476" y="239"/>
                  </a:lnTo>
                  <a:lnTo>
                    <a:pt x="476" y="237"/>
                  </a:lnTo>
                  <a:lnTo>
                    <a:pt x="476" y="236"/>
                  </a:lnTo>
                  <a:lnTo>
                    <a:pt x="477" y="236"/>
                  </a:lnTo>
                  <a:lnTo>
                    <a:pt x="477" y="237"/>
                  </a:lnTo>
                  <a:lnTo>
                    <a:pt x="479" y="237"/>
                  </a:lnTo>
                  <a:lnTo>
                    <a:pt x="479" y="236"/>
                  </a:lnTo>
                  <a:lnTo>
                    <a:pt x="480" y="236"/>
                  </a:lnTo>
                  <a:lnTo>
                    <a:pt x="482" y="234"/>
                  </a:lnTo>
                  <a:lnTo>
                    <a:pt x="483" y="234"/>
                  </a:lnTo>
                  <a:lnTo>
                    <a:pt x="483" y="234"/>
                  </a:lnTo>
                  <a:lnTo>
                    <a:pt x="485" y="234"/>
                  </a:lnTo>
                  <a:lnTo>
                    <a:pt x="485" y="233"/>
                  </a:lnTo>
                  <a:lnTo>
                    <a:pt x="483" y="234"/>
                  </a:lnTo>
                  <a:lnTo>
                    <a:pt x="483" y="233"/>
                  </a:lnTo>
                  <a:lnTo>
                    <a:pt x="485" y="231"/>
                  </a:lnTo>
                  <a:lnTo>
                    <a:pt x="485" y="233"/>
                  </a:lnTo>
                  <a:lnTo>
                    <a:pt x="486" y="233"/>
                  </a:lnTo>
                  <a:lnTo>
                    <a:pt x="488" y="233"/>
                  </a:lnTo>
                  <a:lnTo>
                    <a:pt x="486" y="234"/>
                  </a:lnTo>
                  <a:lnTo>
                    <a:pt x="488" y="234"/>
                  </a:lnTo>
                  <a:lnTo>
                    <a:pt x="488" y="233"/>
                  </a:lnTo>
                  <a:lnTo>
                    <a:pt x="489" y="231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1" y="234"/>
                  </a:lnTo>
                  <a:lnTo>
                    <a:pt x="489" y="234"/>
                  </a:lnTo>
                  <a:lnTo>
                    <a:pt x="489" y="236"/>
                  </a:lnTo>
                  <a:lnTo>
                    <a:pt x="488" y="236"/>
                  </a:lnTo>
                  <a:lnTo>
                    <a:pt x="488" y="237"/>
                  </a:lnTo>
                  <a:lnTo>
                    <a:pt x="486" y="237"/>
                  </a:lnTo>
                  <a:lnTo>
                    <a:pt x="485" y="239"/>
                  </a:lnTo>
                  <a:lnTo>
                    <a:pt x="486" y="239"/>
                  </a:lnTo>
                  <a:lnTo>
                    <a:pt x="488" y="239"/>
                  </a:lnTo>
                  <a:lnTo>
                    <a:pt x="489" y="239"/>
                  </a:lnTo>
                  <a:lnTo>
                    <a:pt x="491" y="239"/>
                  </a:lnTo>
                  <a:lnTo>
                    <a:pt x="491" y="240"/>
                  </a:lnTo>
                  <a:lnTo>
                    <a:pt x="489" y="240"/>
                  </a:lnTo>
                  <a:lnTo>
                    <a:pt x="486" y="240"/>
                  </a:lnTo>
                  <a:lnTo>
                    <a:pt x="486" y="242"/>
                  </a:lnTo>
                  <a:lnTo>
                    <a:pt x="485" y="242"/>
                  </a:lnTo>
                  <a:lnTo>
                    <a:pt x="483" y="243"/>
                  </a:lnTo>
                  <a:lnTo>
                    <a:pt x="482" y="243"/>
                  </a:lnTo>
                  <a:lnTo>
                    <a:pt x="480" y="243"/>
                  </a:lnTo>
                  <a:lnTo>
                    <a:pt x="479" y="245"/>
                  </a:lnTo>
                  <a:lnTo>
                    <a:pt x="477" y="245"/>
                  </a:lnTo>
                  <a:lnTo>
                    <a:pt x="477" y="247"/>
                  </a:lnTo>
                  <a:lnTo>
                    <a:pt x="479" y="247"/>
                  </a:lnTo>
                  <a:lnTo>
                    <a:pt x="482" y="247"/>
                  </a:lnTo>
                  <a:lnTo>
                    <a:pt x="483" y="247"/>
                  </a:lnTo>
                  <a:lnTo>
                    <a:pt x="485" y="245"/>
                  </a:lnTo>
                  <a:lnTo>
                    <a:pt x="485" y="247"/>
                  </a:lnTo>
                  <a:lnTo>
                    <a:pt x="486" y="247"/>
                  </a:lnTo>
                  <a:lnTo>
                    <a:pt x="488" y="247"/>
                  </a:lnTo>
                  <a:lnTo>
                    <a:pt x="489" y="247"/>
                  </a:lnTo>
                  <a:lnTo>
                    <a:pt x="491" y="247"/>
                  </a:lnTo>
                  <a:lnTo>
                    <a:pt x="496" y="245"/>
                  </a:lnTo>
                  <a:lnTo>
                    <a:pt x="497" y="243"/>
                  </a:lnTo>
                  <a:lnTo>
                    <a:pt x="499" y="243"/>
                  </a:lnTo>
                  <a:lnTo>
                    <a:pt x="500" y="243"/>
                  </a:lnTo>
                  <a:lnTo>
                    <a:pt x="502" y="243"/>
                  </a:lnTo>
                  <a:lnTo>
                    <a:pt x="503" y="243"/>
                  </a:lnTo>
                  <a:lnTo>
                    <a:pt x="503" y="242"/>
                  </a:lnTo>
                  <a:lnTo>
                    <a:pt x="505" y="240"/>
                  </a:lnTo>
                  <a:lnTo>
                    <a:pt x="506" y="240"/>
                  </a:lnTo>
                  <a:lnTo>
                    <a:pt x="508" y="239"/>
                  </a:lnTo>
                  <a:lnTo>
                    <a:pt x="509" y="237"/>
                  </a:lnTo>
                  <a:lnTo>
                    <a:pt x="511" y="237"/>
                  </a:lnTo>
                  <a:lnTo>
                    <a:pt x="512" y="237"/>
                  </a:lnTo>
                  <a:lnTo>
                    <a:pt x="514" y="237"/>
                  </a:lnTo>
                  <a:lnTo>
                    <a:pt x="515" y="237"/>
                  </a:lnTo>
                  <a:lnTo>
                    <a:pt x="517" y="237"/>
                  </a:lnTo>
                  <a:lnTo>
                    <a:pt x="518" y="237"/>
                  </a:lnTo>
                  <a:lnTo>
                    <a:pt x="520" y="237"/>
                  </a:lnTo>
                  <a:lnTo>
                    <a:pt x="523" y="237"/>
                  </a:lnTo>
                  <a:lnTo>
                    <a:pt x="526" y="237"/>
                  </a:lnTo>
                  <a:lnTo>
                    <a:pt x="530" y="237"/>
                  </a:lnTo>
                  <a:lnTo>
                    <a:pt x="532" y="239"/>
                  </a:lnTo>
                  <a:lnTo>
                    <a:pt x="533" y="239"/>
                  </a:lnTo>
                  <a:lnTo>
                    <a:pt x="536" y="240"/>
                  </a:lnTo>
                  <a:lnTo>
                    <a:pt x="539" y="240"/>
                  </a:lnTo>
                  <a:lnTo>
                    <a:pt x="541" y="242"/>
                  </a:lnTo>
                  <a:lnTo>
                    <a:pt x="541" y="243"/>
                  </a:lnTo>
                  <a:lnTo>
                    <a:pt x="544" y="245"/>
                  </a:lnTo>
                  <a:lnTo>
                    <a:pt x="546" y="247"/>
                  </a:lnTo>
                  <a:lnTo>
                    <a:pt x="547" y="247"/>
                  </a:lnTo>
                  <a:lnTo>
                    <a:pt x="550" y="247"/>
                  </a:lnTo>
                  <a:lnTo>
                    <a:pt x="553" y="248"/>
                  </a:lnTo>
                  <a:lnTo>
                    <a:pt x="556" y="248"/>
                  </a:lnTo>
                  <a:lnTo>
                    <a:pt x="562" y="248"/>
                  </a:lnTo>
                  <a:lnTo>
                    <a:pt x="564" y="250"/>
                  </a:lnTo>
                  <a:lnTo>
                    <a:pt x="565" y="251"/>
                  </a:lnTo>
                  <a:lnTo>
                    <a:pt x="568" y="253"/>
                  </a:lnTo>
                  <a:lnTo>
                    <a:pt x="570" y="253"/>
                  </a:lnTo>
                  <a:lnTo>
                    <a:pt x="573" y="254"/>
                  </a:lnTo>
                  <a:lnTo>
                    <a:pt x="574" y="254"/>
                  </a:lnTo>
                  <a:lnTo>
                    <a:pt x="579" y="254"/>
                  </a:lnTo>
                  <a:lnTo>
                    <a:pt x="579" y="256"/>
                  </a:lnTo>
                  <a:lnTo>
                    <a:pt x="580" y="256"/>
                  </a:lnTo>
                  <a:lnTo>
                    <a:pt x="582" y="256"/>
                  </a:lnTo>
                  <a:lnTo>
                    <a:pt x="583" y="256"/>
                  </a:lnTo>
                  <a:lnTo>
                    <a:pt x="585" y="254"/>
                  </a:lnTo>
                  <a:lnTo>
                    <a:pt x="585" y="256"/>
                  </a:lnTo>
                  <a:lnTo>
                    <a:pt x="586" y="256"/>
                  </a:lnTo>
                  <a:lnTo>
                    <a:pt x="591" y="257"/>
                  </a:lnTo>
                  <a:lnTo>
                    <a:pt x="591" y="256"/>
                  </a:lnTo>
                  <a:lnTo>
                    <a:pt x="592" y="256"/>
                  </a:lnTo>
                  <a:lnTo>
                    <a:pt x="594" y="257"/>
                  </a:lnTo>
                  <a:lnTo>
                    <a:pt x="597" y="257"/>
                  </a:lnTo>
                  <a:lnTo>
                    <a:pt x="597" y="256"/>
                  </a:lnTo>
                  <a:lnTo>
                    <a:pt x="599" y="256"/>
                  </a:lnTo>
                  <a:lnTo>
                    <a:pt x="594" y="254"/>
                  </a:lnTo>
                  <a:lnTo>
                    <a:pt x="597" y="254"/>
                  </a:lnTo>
                  <a:lnTo>
                    <a:pt x="599" y="254"/>
                  </a:lnTo>
                  <a:lnTo>
                    <a:pt x="602" y="256"/>
                  </a:lnTo>
                  <a:lnTo>
                    <a:pt x="603" y="256"/>
                  </a:lnTo>
                  <a:lnTo>
                    <a:pt x="605" y="256"/>
                  </a:lnTo>
                  <a:lnTo>
                    <a:pt x="605" y="254"/>
                  </a:lnTo>
                  <a:lnTo>
                    <a:pt x="606" y="254"/>
                  </a:lnTo>
                  <a:lnTo>
                    <a:pt x="608" y="254"/>
                  </a:lnTo>
                  <a:lnTo>
                    <a:pt x="609" y="254"/>
                  </a:lnTo>
                  <a:lnTo>
                    <a:pt x="609" y="256"/>
                  </a:lnTo>
                  <a:lnTo>
                    <a:pt x="612" y="256"/>
                  </a:lnTo>
                  <a:lnTo>
                    <a:pt x="612" y="257"/>
                  </a:lnTo>
                  <a:lnTo>
                    <a:pt x="614" y="257"/>
                  </a:lnTo>
                  <a:lnTo>
                    <a:pt x="614" y="256"/>
                  </a:lnTo>
                  <a:lnTo>
                    <a:pt x="615" y="257"/>
                  </a:lnTo>
                  <a:lnTo>
                    <a:pt x="617" y="257"/>
                  </a:lnTo>
                  <a:lnTo>
                    <a:pt x="617" y="259"/>
                  </a:lnTo>
                  <a:lnTo>
                    <a:pt x="618" y="260"/>
                  </a:lnTo>
                  <a:lnTo>
                    <a:pt x="618" y="262"/>
                  </a:lnTo>
                  <a:lnTo>
                    <a:pt x="621" y="262"/>
                  </a:lnTo>
                  <a:lnTo>
                    <a:pt x="621" y="263"/>
                  </a:lnTo>
                  <a:lnTo>
                    <a:pt x="621" y="265"/>
                  </a:lnTo>
                  <a:lnTo>
                    <a:pt x="620" y="265"/>
                  </a:lnTo>
                  <a:lnTo>
                    <a:pt x="620" y="266"/>
                  </a:lnTo>
                  <a:lnTo>
                    <a:pt x="618" y="269"/>
                  </a:lnTo>
                  <a:lnTo>
                    <a:pt x="618" y="271"/>
                  </a:lnTo>
                  <a:lnTo>
                    <a:pt x="617" y="271"/>
                  </a:lnTo>
                  <a:lnTo>
                    <a:pt x="615" y="271"/>
                  </a:lnTo>
                  <a:lnTo>
                    <a:pt x="614" y="271"/>
                  </a:lnTo>
                  <a:lnTo>
                    <a:pt x="612" y="271"/>
                  </a:lnTo>
                  <a:lnTo>
                    <a:pt x="611" y="271"/>
                  </a:lnTo>
                  <a:lnTo>
                    <a:pt x="608" y="271"/>
                  </a:lnTo>
                  <a:lnTo>
                    <a:pt x="605" y="271"/>
                  </a:lnTo>
                  <a:lnTo>
                    <a:pt x="605" y="269"/>
                  </a:lnTo>
                  <a:lnTo>
                    <a:pt x="603" y="269"/>
                  </a:lnTo>
                  <a:lnTo>
                    <a:pt x="603" y="271"/>
                  </a:lnTo>
                  <a:lnTo>
                    <a:pt x="605" y="271"/>
                  </a:lnTo>
                  <a:lnTo>
                    <a:pt x="605" y="272"/>
                  </a:lnTo>
                  <a:lnTo>
                    <a:pt x="603" y="272"/>
                  </a:lnTo>
                  <a:lnTo>
                    <a:pt x="602" y="272"/>
                  </a:lnTo>
                  <a:lnTo>
                    <a:pt x="597" y="272"/>
                  </a:lnTo>
                  <a:lnTo>
                    <a:pt x="597" y="274"/>
                  </a:lnTo>
                  <a:lnTo>
                    <a:pt x="594" y="274"/>
                  </a:lnTo>
                  <a:lnTo>
                    <a:pt x="592" y="274"/>
                  </a:lnTo>
                  <a:lnTo>
                    <a:pt x="592" y="275"/>
                  </a:lnTo>
                  <a:lnTo>
                    <a:pt x="591" y="275"/>
                  </a:lnTo>
                  <a:lnTo>
                    <a:pt x="591" y="277"/>
                  </a:lnTo>
                  <a:lnTo>
                    <a:pt x="586" y="277"/>
                  </a:lnTo>
                  <a:lnTo>
                    <a:pt x="585" y="277"/>
                  </a:lnTo>
                  <a:lnTo>
                    <a:pt x="585" y="278"/>
                  </a:lnTo>
                  <a:lnTo>
                    <a:pt x="586" y="278"/>
                  </a:lnTo>
                  <a:lnTo>
                    <a:pt x="588" y="278"/>
                  </a:lnTo>
                  <a:lnTo>
                    <a:pt x="589" y="278"/>
                  </a:lnTo>
                  <a:lnTo>
                    <a:pt x="589" y="280"/>
                  </a:lnTo>
                  <a:lnTo>
                    <a:pt x="591" y="280"/>
                  </a:lnTo>
                  <a:lnTo>
                    <a:pt x="597" y="280"/>
                  </a:lnTo>
                  <a:lnTo>
                    <a:pt x="599" y="280"/>
                  </a:lnTo>
                  <a:lnTo>
                    <a:pt x="600" y="280"/>
                  </a:lnTo>
                  <a:lnTo>
                    <a:pt x="602" y="281"/>
                  </a:lnTo>
                  <a:lnTo>
                    <a:pt x="603" y="281"/>
                  </a:lnTo>
                  <a:lnTo>
                    <a:pt x="605" y="281"/>
                  </a:lnTo>
                  <a:lnTo>
                    <a:pt x="608" y="281"/>
                  </a:lnTo>
                  <a:lnTo>
                    <a:pt x="609" y="281"/>
                  </a:lnTo>
                  <a:lnTo>
                    <a:pt x="612" y="281"/>
                  </a:lnTo>
                  <a:lnTo>
                    <a:pt x="617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1" y="283"/>
                  </a:lnTo>
                  <a:lnTo>
                    <a:pt x="624" y="281"/>
                  </a:lnTo>
                  <a:lnTo>
                    <a:pt x="626" y="283"/>
                  </a:lnTo>
                  <a:lnTo>
                    <a:pt x="630" y="281"/>
                  </a:lnTo>
                  <a:lnTo>
                    <a:pt x="632" y="281"/>
                  </a:lnTo>
                  <a:lnTo>
                    <a:pt x="633" y="281"/>
                  </a:lnTo>
                  <a:lnTo>
                    <a:pt x="635" y="281"/>
                  </a:lnTo>
                  <a:lnTo>
                    <a:pt x="638" y="281"/>
                  </a:lnTo>
                  <a:lnTo>
                    <a:pt x="639" y="281"/>
                  </a:lnTo>
                  <a:lnTo>
                    <a:pt x="641" y="280"/>
                  </a:lnTo>
                  <a:lnTo>
                    <a:pt x="645" y="281"/>
                  </a:lnTo>
                  <a:lnTo>
                    <a:pt x="645" y="280"/>
                  </a:lnTo>
                  <a:lnTo>
                    <a:pt x="647" y="280"/>
                  </a:lnTo>
                  <a:lnTo>
                    <a:pt x="647" y="281"/>
                  </a:lnTo>
                  <a:lnTo>
                    <a:pt x="648" y="281"/>
                  </a:lnTo>
                  <a:lnTo>
                    <a:pt x="648" y="280"/>
                  </a:lnTo>
                  <a:lnTo>
                    <a:pt x="650" y="280"/>
                  </a:lnTo>
                  <a:lnTo>
                    <a:pt x="652" y="280"/>
                  </a:lnTo>
                  <a:lnTo>
                    <a:pt x="653" y="278"/>
                  </a:lnTo>
                  <a:lnTo>
                    <a:pt x="653" y="280"/>
                  </a:lnTo>
                  <a:lnTo>
                    <a:pt x="655" y="280"/>
                  </a:lnTo>
                  <a:lnTo>
                    <a:pt x="656" y="280"/>
                  </a:lnTo>
                  <a:lnTo>
                    <a:pt x="658" y="280"/>
                  </a:lnTo>
                  <a:lnTo>
                    <a:pt x="659" y="278"/>
                  </a:lnTo>
                  <a:lnTo>
                    <a:pt x="661" y="278"/>
                  </a:lnTo>
                  <a:lnTo>
                    <a:pt x="662" y="278"/>
                  </a:lnTo>
                  <a:lnTo>
                    <a:pt x="664" y="278"/>
                  </a:lnTo>
                  <a:lnTo>
                    <a:pt x="665" y="277"/>
                  </a:lnTo>
                  <a:lnTo>
                    <a:pt x="667" y="277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1" y="277"/>
                  </a:lnTo>
                  <a:lnTo>
                    <a:pt x="671" y="275"/>
                  </a:lnTo>
                  <a:lnTo>
                    <a:pt x="673" y="274"/>
                  </a:lnTo>
                  <a:lnTo>
                    <a:pt x="673" y="275"/>
                  </a:lnTo>
                  <a:lnTo>
                    <a:pt x="674" y="275"/>
                  </a:lnTo>
                  <a:lnTo>
                    <a:pt x="674" y="277"/>
                  </a:lnTo>
                  <a:lnTo>
                    <a:pt x="673" y="278"/>
                  </a:lnTo>
                  <a:lnTo>
                    <a:pt x="674" y="278"/>
                  </a:lnTo>
                  <a:lnTo>
                    <a:pt x="676" y="280"/>
                  </a:lnTo>
                  <a:lnTo>
                    <a:pt x="676" y="281"/>
                  </a:lnTo>
                  <a:lnTo>
                    <a:pt x="677" y="281"/>
                  </a:lnTo>
                  <a:lnTo>
                    <a:pt x="679" y="281"/>
                  </a:lnTo>
                  <a:lnTo>
                    <a:pt x="680" y="281"/>
                  </a:lnTo>
                  <a:lnTo>
                    <a:pt x="683" y="281"/>
                  </a:lnTo>
                  <a:lnTo>
                    <a:pt x="683" y="283"/>
                  </a:lnTo>
                  <a:lnTo>
                    <a:pt x="683" y="284"/>
                  </a:lnTo>
                  <a:lnTo>
                    <a:pt x="682" y="284"/>
                  </a:lnTo>
                  <a:lnTo>
                    <a:pt x="682" y="286"/>
                  </a:lnTo>
                  <a:lnTo>
                    <a:pt x="680" y="286"/>
                  </a:lnTo>
                  <a:lnTo>
                    <a:pt x="680" y="287"/>
                  </a:lnTo>
                  <a:lnTo>
                    <a:pt x="680" y="289"/>
                  </a:lnTo>
                  <a:lnTo>
                    <a:pt x="682" y="289"/>
                  </a:lnTo>
                  <a:lnTo>
                    <a:pt x="683" y="287"/>
                  </a:lnTo>
                  <a:lnTo>
                    <a:pt x="686" y="284"/>
                  </a:lnTo>
                  <a:lnTo>
                    <a:pt x="686" y="283"/>
                  </a:lnTo>
                  <a:lnTo>
                    <a:pt x="688" y="283"/>
                  </a:lnTo>
                  <a:lnTo>
                    <a:pt x="689" y="283"/>
                  </a:lnTo>
                  <a:lnTo>
                    <a:pt x="689" y="284"/>
                  </a:lnTo>
                  <a:lnTo>
                    <a:pt x="688" y="284"/>
                  </a:lnTo>
                  <a:lnTo>
                    <a:pt x="688" y="286"/>
                  </a:lnTo>
                  <a:lnTo>
                    <a:pt x="686" y="287"/>
                  </a:lnTo>
                  <a:lnTo>
                    <a:pt x="686" y="289"/>
                  </a:lnTo>
                  <a:lnTo>
                    <a:pt x="688" y="287"/>
                  </a:lnTo>
                  <a:lnTo>
                    <a:pt x="689" y="287"/>
                  </a:lnTo>
                  <a:lnTo>
                    <a:pt x="689" y="289"/>
                  </a:lnTo>
                  <a:lnTo>
                    <a:pt x="692" y="290"/>
                  </a:lnTo>
                  <a:lnTo>
                    <a:pt x="692" y="292"/>
                  </a:lnTo>
                  <a:lnTo>
                    <a:pt x="691" y="293"/>
                  </a:lnTo>
                  <a:lnTo>
                    <a:pt x="689" y="295"/>
                  </a:lnTo>
                  <a:lnTo>
                    <a:pt x="688" y="295"/>
                  </a:lnTo>
                  <a:lnTo>
                    <a:pt x="686" y="295"/>
                  </a:lnTo>
                  <a:lnTo>
                    <a:pt x="685" y="295"/>
                  </a:lnTo>
                  <a:lnTo>
                    <a:pt x="683" y="295"/>
                  </a:lnTo>
                  <a:lnTo>
                    <a:pt x="682" y="295"/>
                  </a:lnTo>
                  <a:lnTo>
                    <a:pt x="682" y="293"/>
                  </a:lnTo>
                  <a:lnTo>
                    <a:pt x="680" y="293"/>
                  </a:lnTo>
                  <a:lnTo>
                    <a:pt x="680" y="295"/>
                  </a:lnTo>
                  <a:lnTo>
                    <a:pt x="682" y="295"/>
                  </a:lnTo>
                  <a:lnTo>
                    <a:pt x="682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2" y="300"/>
                  </a:lnTo>
                  <a:lnTo>
                    <a:pt x="683" y="300"/>
                  </a:lnTo>
                  <a:lnTo>
                    <a:pt x="683" y="301"/>
                  </a:lnTo>
                  <a:lnTo>
                    <a:pt x="685" y="301"/>
                  </a:lnTo>
                  <a:lnTo>
                    <a:pt x="685" y="303"/>
                  </a:lnTo>
                  <a:lnTo>
                    <a:pt x="685" y="304"/>
                  </a:lnTo>
                  <a:lnTo>
                    <a:pt x="685" y="306"/>
                  </a:lnTo>
                  <a:lnTo>
                    <a:pt x="686" y="306"/>
                  </a:lnTo>
                  <a:lnTo>
                    <a:pt x="686" y="304"/>
                  </a:lnTo>
                  <a:lnTo>
                    <a:pt x="686" y="303"/>
                  </a:lnTo>
                  <a:lnTo>
                    <a:pt x="686" y="301"/>
                  </a:lnTo>
                  <a:lnTo>
                    <a:pt x="688" y="301"/>
                  </a:lnTo>
                  <a:lnTo>
                    <a:pt x="688" y="300"/>
                  </a:lnTo>
                  <a:lnTo>
                    <a:pt x="689" y="298"/>
                  </a:lnTo>
                  <a:lnTo>
                    <a:pt x="689" y="297"/>
                  </a:lnTo>
                  <a:lnTo>
                    <a:pt x="689" y="297"/>
                  </a:lnTo>
                  <a:lnTo>
                    <a:pt x="691" y="297"/>
                  </a:lnTo>
                  <a:lnTo>
                    <a:pt x="691" y="298"/>
                  </a:lnTo>
                  <a:lnTo>
                    <a:pt x="692" y="298"/>
                  </a:lnTo>
                  <a:lnTo>
                    <a:pt x="692" y="297"/>
                  </a:lnTo>
                  <a:lnTo>
                    <a:pt x="692" y="295"/>
                  </a:lnTo>
                  <a:lnTo>
                    <a:pt x="694" y="295"/>
                  </a:lnTo>
                  <a:lnTo>
                    <a:pt x="695" y="295"/>
                  </a:lnTo>
                  <a:lnTo>
                    <a:pt x="694" y="297"/>
                  </a:lnTo>
                  <a:lnTo>
                    <a:pt x="694" y="298"/>
                  </a:lnTo>
                  <a:lnTo>
                    <a:pt x="695" y="298"/>
                  </a:lnTo>
                  <a:lnTo>
                    <a:pt x="695" y="297"/>
                  </a:lnTo>
                  <a:lnTo>
                    <a:pt x="697" y="297"/>
                  </a:lnTo>
                  <a:lnTo>
                    <a:pt x="697" y="298"/>
                  </a:lnTo>
                  <a:lnTo>
                    <a:pt x="697" y="300"/>
                  </a:lnTo>
                  <a:lnTo>
                    <a:pt x="698" y="300"/>
                  </a:lnTo>
                  <a:lnTo>
                    <a:pt x="698" y="298"/>
                  </a:lnTo>
                  <a:lnTo>
                    <a:pt x="698" y="297"/>
                  </a:lnTo>
                  <a:lnTo>
                    <a:pt x="697" y="295"/>
                  </a:lnTo>
                  <a:lnTo>
                    <a:pt x="695" y="295"/>
                  </a:lnTo>
                  <a:lnTo>
                    <a:pt x="695" y="293"/>
                  </a:lnTo>
                  <a:lnTo>
                    <a:pt x="695" y="292"/>
                  </a:lnTo>
                  <a:lnTo>
                    <a:pt x="697" y="292"/>
                  </a:lnTo>
                  <a:lnTo>
                    <a:pt x="698" y="293"/>
                  </a:lnTo>
                  <a:lnTo>
                    <a:pt x="698" y="292"/>
                  </a:lnTo>
                  <a:lnTo>
                    <a:pt x="698" y="290"/>
                  </a:lnTo>
                  <a:lnTo>
                    <a:pt x="698" y="289"/>
                  </a:lnTo>
                  <a:lnTo>
                    <a:pt x="698" y="287"/>
                  </a:lnTo>
                  <a:lnTo>
                    <a:pt x="701" y="287"/>
                  </a:lnTo>
                  <a:lnTo>
                    <a:pt x="703" y="287"/>
                  </a:lnTo>
                  <a:lnTo>
                    <a:pt x="705" y="286"/>
                  </a:lnTo>
                  <a:lnTo>
                    <a:pt x="703" y="286"/>
                  </a:lnTo>
                  <a:lnTo>
                    <a:pt x="703" y="284"/>
                  </a:lnTo>
                  <a:lnTo>
                    <a:pt x="703" y="283"/>
                  </a:lnTo>
                  <a:lnTo>
                    <a:pt x="701" y="283"/>
                  </a:lnTo>
                  <a:lnTo>
                    <a:pt x="701" y="281"/>
                  </a:lnTo>
                  <a:lnTo>
                    <a:pt x="703" y="280"/>
                  </a:lnTo>
                  <a:lnTo>
                    <a:pt x="705" y="280"/>
                  </a:lnTo>
                  <a:lnTo>
                    <a:pt x="705" y="278"/>
                  </a:lnTo>
                  <a:lnTo>
                    <a:pt x="706" y="278"/>
                  </a:lnTo>
                  <a:lnTo>
                    <a:pt x="709" y="278"/>
                  </a:lnTo>
                  <a:lnTo>
                    <a:pt x="711" y="277"/>
                  </a:lnTo>
                  <a:lnTo>
                    <a:pt x="709" y="277"/>
                  </a:lnTo>
                  <a:lnTo>
                    <a:pt x="709" y="275"/>
                  </a:lnTo>
                  <a:lnTo>
                    <a:pt x="711" y="274"/>
                  </a:lnTo>
                  <a:lnTo>
                    <a:pt x="711" y="275"/>
                  </a:lnTo>
                  <a:lnTo>
                    <a:pt x="712" y="275"/>
                  </a:lnTo>
                  <a:lnTo>
                    <a:pt x="714" y="275"/>
                  </a:lnTo>
                  <a:lnTo>
                    <a:pt x="714" y="274"/>
                  </a:lnTo>
                  <a:lnTo>
                    <a:pt x="715" y="274"/>
                  </a:lnTo>
                  <a:lnTo>
                    <a:pt x="717" y="274"/>
                  </a:lnTo>
                  <a:lnTo>
                    <a:pt x="717" y="275"/>
                  </a:lnTo>
                  <a:lnTo>
                    <a:pt x="718" y="275"/>
                  </a:lnTo>
                  <a:lnTo>
                    <a:pt x="720" y="274"/>
                  </a:lnTo>
                  <a:lnTo>
                    <a:pt x="721" y="274"/>
                  </a:lnTo>
                  <a:lnTo>
                    <a:pt x="723" y="272"/>
                  </a:lnTo>
                  <a:lnTo>
                    <a:pt x="723" y="274"/>
                  </a:lnTo>
                  <a:lnTo>
                    <a:pt x="724" y="274"/>
                  </a:lnTo>
                  <a:lnTo>
                    <a:pt x="726" y="274"/>
                  </a:lnTo>
                  <a:lnTo>
                    <a:pt x="726" y="272"/>
                  </a:lnTo>
                  <a:lnTo>
                    <a:pt x="727" y="274"/>
                  </a:lnTo>
                  <a:lnTo>
                    <a:pt x="729" y="274"/>
                  </a:lnTo>
                  <a:lnTo>
                    <a:pt x="729" y="272"/>
                  </a:lnTo>
                  <a:lnTo>
                    <a:pt x="729" y="271"/>
                  </a:lnTo>
                  <a:lnTo>
                    <a:pt x="730" y="271"/>
                  </a:lnTo>
                  <a:lnTo>
                    <a:pt x="732" y="271"/>
                  </a:lnTo>
                  <a:lnTo>
                    <a:pt x="730" y="272"/>
                  </a:lnTo>
                  <a:lnTo>
                    <a:pt x="732" y="272"/>
                  </a:lnTo>
                  <a:lnTo>
                    <a:pt x="732" y="271"/>
                  </a:lnTo>
                  <a:lnTo>
                    <a:pt x="733" y="271"/>
                  </a:lnTo>
                  <a:lnTo>
                    <a:pt x="735" y="271"/>
                  </a:lnTo>
                  <a:lnTo>
                    <a:pt x="735" y="272"/>
                  </a:lnTo>
                  <a:lnTo>
                    <a:pt x="736" y="272"/>
                  </a:lnTo>
                  <a:lnTo>
                    <a:pt x="735" y="271"/>
                  </a:lnTo>
                  <a:lnTo>
                    <a:pt x="736" y="271"/>
                  </a:lnTo>
                  <a:lnTo>
                    <a:pt x="736" y="269"/>
                  </a:lnTo>
                  <a:lnTo>
                    <a:pt x="738" y="266"/>
                  </a:lnTo>
                  <a:lnTo>
                    <a:pt x="739" y="266"/>
                  </a:lnTo>
                  <a:lnTo>
                    <a:pt x="741" y="266"/>
                  </a:lnTo>
                  <a:lnTo>
                    <a:pt x="742" y="266"/>
                  </a:lnTo>
                  <a:lnTo>
                    <a:pt x="744" y="266"/>
                  </a:lnTo>
                  <a:lnTo>
                    <a:pt x="745" y="266"/>
                  </a:lnTo>
                  <a:lnTo>
                    <a:pt x="747" y="266"/>
                  </a:lnTo>
                  <a:lnTo>
                    <a:pt x="748" y="266"/>
                  </a:lnTo>
                  <a:lnTo>
                    <a:pt x="748" y="265"/>
                  </a:lnTo>
                  <a:lnTo>
                    <a:pt x="750" y="266"/>
                  </a:lnTo>
                  <a:lnTo>
                    <a:pt x="750" y="265"/>
                  </a:lnTo>
                  <a:lnTo>
                    <a:pt x="751" y="265"/>
                  </a:lnTo>
                  <a:lnTo>
                    <a:pt x="751" y="263"/>
                  </a:lnTo>
                  <a:lnTo>
                    <a:pt x="753" y="263"/>
                  </a:lnTo>
                  <a:lnTo>
                    <a:pt x="753" y="262"/>
                  </a:lnTo>
                  <a:lnTo>
                    <a:pt x="751" y="262"/>
                  </a:lnTo>
                  <a:lnTo>
                    <a:pt x="750" y="262"/>
                  </a:lnTo>
                  <a:lnTo>
                    <a:pt x="748" y="262"/>
                  </a:lnTo>
                  <a:lnTo>
                    <a:pt x="739" y="263"/>
                  </a:lnTo>
                  <a:lnTo>
                    <a:pt x="738" y="265"/>
                  </a:lnTo>
                  <a:lnTo>
                    <a:pt x="736" y="265"/>
                  </a:lnTo>
                  <a:lnTo>
                    <a:pt x="738" y="266"/>
                  </a:lnTo>
                  <a:lnTo>
                    <a:pt x="736" y="266"/>
                  </a:lnTo>
                  <a:lnTo>
                    <a:pt x="736" y="269"/>
                  </a:lnTo>
                  <a:lnTo>
                    <a:pt x="735" y="269"/>
                  </a:lnTo>
                  <a:lnTo>
                    <a:pt x="735" y="266"/>
                  </a:lnTo>
                  <a:lnTo>
                    <a:pt x="733" y="266"/>
                  </a:lnTo>
                  <a:lnTo>
                    <a:pt x="732" y="266"/>
                  </a:lnTo>
                  <a:lnTo>
                    <a:pt x="730" y="266"/>
                  </a:lnTo>
                  <a:lnTo>
                    <a:pt x="729" y="266"/>
                  </a:lnTo>
                  <a:lnTo>
                    <a:pt x="729" y="269"/>
                  </a:lnTo>
                  <a:lnTo>
                    <a:pt x="727" y="269"/>
                  </a:lnTo>
                  <a:lnTo>
                    <a:pt x="726" y="269"/>
                  </a:lnTo>
                  <a:lnTo>
                    <a:pt x="726" y="271"/>
                  </a:lnTo>
                  <a:lnTo>
                    <a:pt x="724" y="269"/>
                  </a:lnTo>
                  <a:lnTo>
                    <a:pt x="723" y="269"/>
                  </a:lnTo>
                  <a:lnTo>
                    <a:pt x="721" y="269"/>
                  </a:lnTo>
                  <a:lnTo>
                    <a:pt x="721" y="266"/>
                  </a:lnTo>
                  <a:lnTo>
                    <a:pt x="718" y="269"/>
                  </a:lnTo>
                  <a:lnTo>
                    <a:pt x="717" y="269"/>
                  </a:lnTo>
                  <a:lnTo>
                    <a:pt x="715" y="269"/>
                  </a:lnTo>
                  <a:lnTo>
                    <a:pt x="714" y="271"/>
                  </a:lnTo>
                  <a:lnTo>
                    <a:pt x="715" y="271"/>
                  </a:lnTo>
                  <a:lnTo>
                    <a:pt x="717" y="272"/>
                  </a:lnTo>
                  <a:lnTo>
                    <a:pt x="715" y="272"/>
                  </a:lnTo>
                  <a:lnTo>
                    <a:pt x="714" y="272"/>
                  </a:lnTo>
                  <a:lnTo>
                    <a:pt x="712" y="272"/>
                  </a:lnTo>
                  <a:lnTo>
                    <a:pt x="711" y="272"/>
                  </a:lnTo>
                  <a:lnTo>
                    <a:pt x="708" y="272"/>
                  </a:lnTo>
                  <a:lnTo>
                    <a:pt x="706" y="272"/>
                  </a:lnTo>
                  <a:lnTo>
                    <a:pt x="706" y="271"/>
                  </a:lnTo>
                  <a:lnTo>
                    <a:pt x="706" y="269"/>
                  </a:lnTo>
                  <a:lnTo>
                    <a:pt x="705" y="269"/>
                  </a:lnTo>
                  <a:lnTo>
                    <a:pt x="703" y="269"/>
                  </a:lnTo>
                  <a:lnTo>
                    <a:pt x="706" y="266"/>
                  </a:lnTo>
                  <a:lnTo>
                    <a:pt x="712" y="263"/>
                  </a:lnTo>
                  <a:lnTo>
                    <a:pt x="714" y="262"/>
                  </a:lnTo>
                  <a:lnTo>
                    <a:pt x="715" y="262"/>
                  </a:lnTo>
                  <a:lnTo>
                    <a:pt x="723" y="260"/>
                  </a:lnTo>
                  <a:lnTo>
                    <a:pt x="723" y="262"/>
                  </a:lnTo>
                  <a:lnTo>
                    <a:pt x="726" y="260"/>
                  </a:lnTo>
                  <a:lnTo>
                    <a:pt x="729" y="260"/>
                  </a:lnTo>
                  <a:lnTo>
                    <a:pt x="732" y="260"/>
                  </a:lnTo>
                  <a:lnTo>
                    <a:pt x="733" y="259"/>
                  </a:lnTo>
                  <a:lnTo>
                    <a:pt x="735" y="259"/>
                  </a:lnTo>
                  <a:lnTo>
                    <a:pt x="736" y="259"/>
                  </a:lnTo>
                  <a:lnTo>
                    <a:pt x="739" y="257"/>
                  </a:lnTo>
                  <a:lnTo>
                    <a:pt x="741" y="257"/>
                  </a:lnTo>
                  <a:lnTo>
                    <a:pt x="742" y="257"/>
                  </a:lnTo>
                  <a:lnTo>
                    <a:pt x="745" y="257"/>
                  </a:lnTo>
                  <a:lnTo>
                    <a:pt x="747" y="257"/>
                  </a:lnTo>
                  <a:lnTo>
                    <a:pt x="748" y="256"/>
                  </a:lnTo>
                  <a:lnTo>
                    <a:pt x="750" y="256"/>
                  </a:lnTo>
                  <a:lnTo>
                    <a:pt x="751" y="256"/>
                  </a:lnTo>
                  <a:lnTo>
                    <a:pt x="753" y="254"/>
                  </a:lnTo>
                  <a:lnTo>
                    <a:pt x="753" y="256"/>
                  </a:lnTo>
                  <a:lnTo>
                    <a:pt x="754" y="256"/>
                  </a:lnTo>
                  <a:lnTo>
                    <a:pt x="757" y="256"/>
                  </a:lnTo>
                  <a:lnTo>
                    <a:pt x="757" y="257"/>
                  </a:lnTo>
                  <a:lnTo>
                    <a:pt x="759" y="257"/>
                  </a:lnTo>
                  <a:lnTo>
                    <a:pt x="759" y="259"/>
                  </a:lnTo>
                  <a:lnTo>
                    <a:pt x="759" y="260"/>
                  </a:lnTo>
                  <a:lnTo>
                    <a:pt x="757" y="260"/>
                  </a:lnTo>
                  <a:lnTo>
                    <a:pt x="757" y="262"/>
                  </a:lnTo>
                  <a:lnTo>
                    <a:pt x="757" y="263"/>
                  </a:lnTo>
                  <a:lnTo>
                    <a:pt x="757" y="265"/>
                  </a:lnTo>
                  <a:lnTo>
                    <a:pt x="756" y="265"/>
                  </a:lnTo>
                  <a:lnTo>
                    <a:pt x="754" y="265"/>
                  </a:lnTo>
                  <a:lnTo>
                    <a:pt x="753" y="265"/>
                  </a:lnTo>
                  <a:lnTo>
                    <a:pt x="753" y="266"/>
                  </a:lnTo>
                  <a:lnTo>
                    <a:pt x="754" y="266"/>
                  </a:lnTo>
                  <a:lnTo>
                    <a:pt x="757" y="271"/>
                  </a:lnTo>
                  <a:lnTo>
                    <a:pt x="759" y="269"/>
                  </a:lnTo>
                  <a:lnTo>
                    <a:pt x="761" y="269"/>
                  </a:lnTo>
                  <a:lnTo>
                    <a:pt x="759" y="271"/>
                  </a:lnTo>
                  <a:lnTo>
                    <a:pt x="761" y="271"/>
                  </a:lnTo>
                  <a:lnTo>
                    <a:pt x="762" y="271"/>
                  </a:lnTo>
                  <a:lnTo>
                    <a:pt x="764" y="271"/>
                  </a:lnTo>
                  <a:lnTo>
                    <a:pt x="761" y="272"/>
                  </a:lnTo>
                  <a:lnTo>
                    <a:pt x="762" y="272"/>
                  </a:lnTo>
                  <a:lnTo>
                    <a:pt x="762" y="274"/>
                  </a:lnTo>
                  <a:lnTo>
                    <a:pt x="762" y="275"/>
                  </a:lnTo>
                  <a:lnTo>
                    <a:pt x="764" y="275"/>
                  </a:lnTo>
                  <a:lnTo>
                    <a:pt x="765" y="275"/>
                  </a:lnTo>
                  <a:lnTo>
                    <a:pt x="765" y="274"/>
                  </a:lnTo>
                  <a:lnTo>
                    <a:pt x="767" y="275"/>
                  </a:lnTo>
                  <a:lnTo>
                    <a:pt x="770" y="275"/>
                  </a:lnTo>
                  <a:lnTo>
                    <a:pt x="771" y="275"/>
                  </a:lnTo>
                  <a:lnTo>
                    <a:pt x="773" y="275"/>
                  </a:lnTo>
                  <a:lnTo>
                    <a:pt x="774" y="275"/>
                  </a:lnTo>
                  <a:lnTo>
                    <a:pt x="774" y="274"/>
                  </a:lnTo>
                  <a:lnTo>
                    <a:pt x="776" y="274"/>
                  </a:lnTo>
                  <a:lnTo>
                    <a:pt x="777" y="274"/>
                  </a:lnTo>
                  <a:lnTo>
                    <a:pt x="779" y="274"/>
                  </a:lnTo>
                  <a:lnTo>
                    <a:pt x="779" y="272"/>
                  </a:lnTo>
                  <a:lnTo>
                    <a:pt x="780" y="272"/>
                  </a:lnTo>
                  <a:lnTo>
                    <a:pt x="782" y="272"/>
                  </a:lnTo>
                  <a:lnTo>
                    <a:pt x="782" y="274"/>
                  </a:lnTo>
                  <a:lnTo>
                    <a:pt x="780" y="274"/>
                  </a:lnTo>
                  <a:lnTo>
                    <a:pt x="780" y="275"/>
                  </a:lnTo>
                  <a:lnTo>
                    <a:pt x="780" y="277"/>
                  </a:lnTo>
                  <a:lnTo>
                    <a:pt x="782" y="277"/>
                  </a:lnTo>
                  <a:lnTo>
                    <a:pt x="783" y="277"/>
                  </a:lnTo>
                  <a:lnTo>
                    <a:pt x="785" y="277"/>
                  </a:lnTo>
                  <a:lnTo>
                    <a:pt x="785" y="278"/>
                  </a:lnTo>
                  <a:lnTo>
                    <a:pt x="785" y="280"/>
                  </a:lnTo>
                  <a:lnTo>
                    <a:pt x="788" y="280"/>
                  </a:lnTo>
                  <a:lnTo>
                    <a:pt x="789" y="280"/>
                  </a:lnTo>
                  <a:lnTo>
                    <a:pt x="791" y="281"/>
                  </a:lnTo>
                  <a:lnTo>
                    <a:pt x="792" y="281"/>
                  </a:lnTo>
                  <a:lnTo>
                    <a:pt x="794" y="280"/>
                  </a:lnTo>
                  <a:lnTo>
                    <a:pt x="794" y="281"/>
                  </a:lnTo>
                  <a:lnTo>
                    <a:pt x="795" y="281"/>
                  </a:lnTo>
                  <a:lnTo>
                    <a:pt x="795" y="280"/>
                  </a:lnTo>
                  <a:lnTo>
                    <a:pt x="797" y="280"/>
                  </a:lnTo>
                  <a:lnTo>
                    <a:pt x="797" y="281"/>
                  </a:lnTo>
                  <a:lnTo>
                    <a:pt x="798" y="281"/>
                  </a:lnTo>
                  <a:lnTo>
                    <a:pt x="800" y="281"/>
                  </a:lnTo>
                  <a:lnTo>
                    <a:pt x="801" y="281"/>
                  </a:lnTo>
                  <a:lnTo>
                    <a:pt x="804" y="281"/>
                  </a:lnTo>
                  <a:lnTo>
                    <a:pt x="806" y="281"/>
                  </a:lnTo>
                  <a:lnTo>
                    <a:pt x="807" y="281"/>
                  </a:lnTo>
                  <a:lnTo>
                    <a:pt x="809" y="281"/>
                  </a:lnTo>
                  <a:lnTo>
                    <a:pt x="809" y="280"/>
                  </a:lnTo>
                  <a:lnTo>
                    <a:pt x="810" y="280"/>
                  </a:lnTo>
                  <a:lnTo>
                    <a:pt x="812" y="280"/>
                  </a:lnTo>
                  <a:lnTo>
                    <a:pt x="812" y="281"/>
                  </a:lnTo>
                  <a:lnTo>
                    <a:pt x="814" y="281"/>
                  </a:lnTo>
                  <a:lnTo>
                    <a:pt x="814" y="280"/>
                  </a:lnTo>
                  <a:lnTo>
                    <a:pt x="815" y="280"/>
                  </a:lnTo>
                  <a:lnTo>
                    <a:pt x="815" y="278"/>
                  </a:lnTo>
                  <a:lnTo>
                    <a:pt x="817" y="280"/>
                  </a:lnTo>
                  <a:lnTo>
                    <a:pt x="818" y="280"/>
                  </a:lnTo>
                  <a:lnTo>
                    <a:pt x="820" y="278"/>
                  </a:lnTo>
                  <a:lnTo>
                    <a:pt x="821" y="278"/>
                  </a:lnTo>
                  <a:lnTo>
                    <a:pt x="821" y="280"/>
                  </a:lnTo>
                  <a:lnTo>
                    <a:pt x="823" y="278"/>
                  </a:lnTo>
                  <a:lnTo>
                    <a:pt x="824" y="278"/>
                  </a:lnTo>
                  <a:lnTo>
                    <a:pt x="827" y="278"/>
                  </a:lnTo>
                  <a:lnTo>
                    <a:pt x="829" y="280"/>
                  </a:lnTo>
                  <a:lnTo>
                    <a:pt x="830" y="280"/>
                  </a:lnTo>
                  <a:lnTo>
                    <a:pt x="832" y="280"/>
                  </a:lnTo>
                  <a:lnTo>
                    <a:pt x="833" y="280"/>
                  </a:lnTo>
                  <a:lnTo>
                    <a:pt x="835" y="280"/>
                  </a:lnTo>
                  <a:lnTo>
                    <a:pt x="836" y="280"/>
                  </a:lnTo>
                  <a:lnTo>
                    <a:pt x="838" y="280"/>
                  </a:lnTo>
                  <a:lnTo>
                    <a:pt x="839" y="280"/>
                  </a:lnTo>
                  <a:lnTo>
                    <a:pt x="839" y="281"/>
                  </a:lnTo>
                  <a:lnTo>
                    <a:pt x="841" y="281"/>
                  </a:lnTo>
                  <a:lnTo>
                    <a:pt x="842" y="281"/>
                  </a:lnTo>
                  <a:lnTo>
                    <a:pt x="844" y="281"/>
                  </a:lnTo>
                  <a:lnTo>
                    <a:pt x="845" y="281"/>
                  </a:lnTo>
                  <a:lnTo>
                    <a:pt x="845" y="280"/>
                  </a:lnTo>
                  <a:lnTo>
                    <a:pt x="847" y="281"/>
                  </a:lnTo>
                  <a:lnTo>
                    <a:pt x="848" y="280"/>
                  </a:lnTo>
                  <a:lnTo>
                    <a:pt x="850" y="280"/>
                  </a:lnTo>
                  <a:lnTo>
                    <a:pt x="851" y="280"/>
                  </a:lnTo>
                  <a:lnTo>
                    <a:pt x="854" y="280"/>
                  </a:lnTo>
                  <a:lnTo>
                    <a:pt x="854" y="278"/>
                  </a:lnTo>
                  <a:lnTo>
                    <a:pt x="853" y="278"/>
                  </a:lnTo>
                  <a:lnTo>
                    <a:pt x="853" y="277"/>
                  </a:lnTo>
                  <a:lnTo>
                    <a:pt x="851" y="277"/>
                  </a:lnTo>
                  <a:lnTo>
                    <a:pt x="853" y="275"/>
                  </a:lnTo>
                  <a:lnTo>
                    <a:pt x="853" y="274"/>
                  </a:lnTo>
                  <a:lnTo>
                    <a:pt x="854" y="274"/>
                  </a:lnTo>
                  <a:lnTo>
                    <a:pt x="856" y="274"/>
                  </a:lnTo>
                  <a:lnTo>
                    <a:pt x="856" y="275"/>
                  </a:lnTo>
                  <a:lnTo>
                    <a:pt x="857" y="277"/>
                  </a:lnTo>
                  <a:lnTo>
                    <a:pt x="859" y="277"/>
                  </a:lnTo>
                  <a:lnTo>
                    <a:pt x="857" y="275"/>
                  </a:lnTo>
                  <a:lnTo>
                    <a:pt x="857" y="274"/>
                  </a:lnTo>
                  <a:lnTo>
                    <a:pt x="857" y="272"/>
                  </a:lnTo>
                  <a:lnTo>
                    <a:pt x="859" y="272"/>
                  </a:lnTo>
                  <a:lnTo>
                    <a:pt x="859" y="274"/>
                  </a:lnTo>
                  <a:lnTo>
                    <a:pt x="860" y="274"/>
                  </a:lnTo>
                  <a:lnTo>
                    <a:pt x="860" y="272"/>
                  </a:lnTo>
                  <a:lnTo>
                    <a:pt x="862" y="272"/>
                  </a:lnTo>
                  <a:lnTo>
                    <a:pt x="860" y="271"/>
                  </a:lnTo>
                  <a:lnTo>
                    <a:pt x="859" y="269"/>
                  </a:lnTo>
                  <a:lnTo>
                    <a:pt x="859" y="266"/>
                  </a:lnTo>
                  <a:lnTo>
                    <a:pt x="860" y="266"/>
                  </a:lnTo>
                  <a:lnTo>
                    <a:pt x="860" y="269"/>
                  </a:lnTo>
                  <a:lnTo>
                    <a:pt x="862" y="269"/>
                  </a:lnTo>
                  <a:lnTo>
                    <a:pt x="862" y="266"/>
                  </a:lnTo>
                  <a:lnTo>
                    <a:pt x="862" y="265"/>
                  </a:lnTo>
                  <a:lnTo>
                    <a:pt x="863" y="265"/>
                  </a:lnTo>
                  <a:lnTo>
                    <a:pt x="863" y="266"/>
                  </a:lnTo>
                  <a:lnTo>
                    <a:pt x="865" y="266"/>
                  </a:lnTo>
                  <a:lnTo>
                    <a:pt x="865" y="269"/>
                  </a:lnTo>
                  <a:lnTo>
                    <a:pt x="867" y="269"/>
                  </a:lnTo>
                  <a:lnTo>
                    <a:pt x="868" y="269"/>
                  </a:lnTo>
                  <a:lnTo>
                    <a:pt x="868" y="266"/>
                  </a:lnTo>
                  <a:lnTo>
                    <a:pt x="871" y="269"/>
                  </a:lnTo>
                  <a:lnTo>
                    <a:pt x="873" y="266"/>
                  </a:lnTo>
                  <a:lnTo>
                    <a:pt x="873" y="265"/>
                  </a:lnTo>
                  <a:lnTo>
                    <a:pt x="873" y="263"/>
                  </a:lnTo>
                  <a:lnTo>
                    <a:pt x="874" y="263"/>
                  </a:lnTo>
                  <a:lnTo>
                    <a:pt x="876" y="263"/>
                  </a:lnTo>
                  <a:lnTo>
                    <a:pt x="877" y="263"/>
                  </a:lnTo>
                  <a:lnTo>
                    <a:pt x="877" y="265"/>
                  </a:lnTo>
                  <a:lnTo>
                    <a:pt x="879" y="265"/>
                  </a:lnTo>
                  <a:lnTo>
                    <a:pt x="879" y="263"/>
                  </a:lnTo>
                  <a:lnTo>
                    <a:pt x="880" y="263"/>
                  </a:lnTo>
                  <a:lnTo>
                    <a:pt x="880" y="262"/>
                  </a:lnTo>
                  <a:lnTo>
                    <a:pt x="879" y="262"/>
                  </a:lnTo>
                  <a:lnTo>
                    <a:pt x="879" y="260"/>
                  </a:lnTo>
                  <a:lnTo>
                    <a:pt x="877" y="260"/>
                  </a:lnTo>
                  <a:lnTo>
                    <a:pt x="876" y="260"/>
                  </a:lnTo>
                  <a:lnTo>
                    <a:pt x="874" y="260"/>
                  </a:lnTo>
                  <a:lnTo>
                    <a:pt x="873" y="260"/>
                  </a:lnTo>
                  <a:lnTo>
                    <a:pt x="873" y="259"/>
                  </a:lnTo>
                  <a:lnTo>
                    <a:pt x="874" y="257"/>
                  </a:lnTo>
                  <a:lnTo>
                    <a:pt x="873" y="257"/>
                  </a:lnTo>
                  <a:lnTo>
                    <a:pt x="871" y="257"/>
                  </a:lnTo>
                  <a:lnTo>
                    <a:pt x="871" y="259"/>
                  </a:lnTo>
                  <a:lnTo>
                    <a:pt x="870" y="259"/>
                  </a:lnTo>
                  <a:lnTo>
                    <a:pt x="868" y="259"/>
                  </a:lnTo>
                  <a:lnTo>
                    <a:pt x="868" y="257"/>
                  </a:lnTo>
                  <a:lnTo>
                    <a:pt x="867" y="259"/>
                  </a:lnTo>
                  <a:lnTo>
                    <a:pt x="865" y="257"/>
                  </a:lnTo>
                  <a:lnTo>
                    <a:pt x="865" y="256"/>
                  </a:lnTo>
                  <a:lnTo>
                    <a:pt x="863" y="256"/>
                  </a:lnTo>
                  <a:lnTo>
                    <a:pt x="862" y="256"/>
                  </a:lnTo>
                  <a:lnTo>
                    <a:pt x="862" y="257"/>
                  </a:lnTo>
                  <a:lnTo>
                    <a:pt x="860" y="257"/>
                  </a:lnTo>
                  <a:lnTo>
                    <a:pt x="859" y="257"/>
                  </a:lnTo>
                  <a:lnTo>
                    <a:pt x="857" y="256"/>
                  </a:lnTo>
                  <a:lnTo>
                    <a:pt x="857" y="254"/>
                  </a:lnTo>
                  <a:lnTo>
                    <a:pt x="857" y="253"/>
                  </a:lnTo>
                  <a:lnTo>
                    <a:pt x="859" y="253"/>
                  </a:lnTo>
                  <a:lnTo>
                    <a:pt x="860" y="251"/>
                  </a:lnTo>
                  <a:lnTo>
                    <a:pt x="862" y="251"/>
                  </a:lnTo>
                  <a:lnTo>
                    <a:pt x="863" y="251"/>
                  </a:lnTo>
                  <a:lnTo>
                    <a:pt x="865" y="251"/>
                  </a:lnTo>
                  <a:lnTo>
                    <a:pt x="867" y="251"/>
                  </a:lnTo>
                  <a:lnTo>
                    <a:pt x="868" y="251"/>
                  </a:lnTo>
                  <a:lnTo>
                    <a:pt x="870" y="250"/>
                  </a:lnTo>
                  <a:lnTo>
                    <a:pt x="871" y="250"/>
                  </a:lnTo>
                  <a:lnTo>
                    <a:pt x="873" y="250"/>
                  </a:lnTo>
                  <a:lnTo>
                    <a:pt x="874" y="250"/>
                  </a:lnTo>
                  <a:lnTo>
                    <a:pt x="874" y="248"/>
                  </a:lnTo>
                  <a:lnTo>
                    <a:pt x="876" y="248"/>
                  </a:lnTo>
                  <a:lnTo>
                    <a:pt x="877" y="248"/>
                  </a:lnTo>
                  <a:lnTo>
                    <a:pt x="879" y="248"/>
                  </a:lnTo>
                  <a:lnTo>
                    <a:pt x="880" y="248"/>
                  </a:lnTo>
                  <a:lnTo>
                    <a:pt x="880" y="247"/>
                  </a:lnTo>
                  <a:lnTo>
                    <a:pt x="880" y="245"/>
                  </a:lnTo>
                  <a:lnTo>
                    <a:pt x="880" y="243"/>
                  </a:lnTo>
                  <a:lnTo>
                    <a:pt x="882" y="245"/>
                  </a:lnTo>
                  <a:lnTo>
                    <a:pt x="883" y="243"/>
                  </a:lnTo>
                  <a:lnTo>
                    <a:pt x="882" y="243"/>
                  </a:lnTo>
                  <a:lnTo>
                    <a:pt x="882" y="242"/>
                  </a:lnTo>
                  <a:lnTo>
                    <a:pt x="883" y="242"/>
                  </a:lnTo>
                  <a:lnTo>
                    <a:pt x="885" y="242"/>
                  </a:lnTo>
                  <a:lnTo>
                    <a:pt x="885" y="243"/>
                  </a:lnTo>
                  <a:lnTo>
                    <a:pt x="886" y="245"/>
                  </a:lnTo>
                  <a:lnTo>
                    <a:pt x="888" y="245"/>
                  </a:lnTo>
                  <a:lnTo>
                    <a:pt x="889" y="245"/>
                  </a:lnTo>
                  <a:lnTo>
                    <a:pt x="888" y="243"/>
                  </a:lnTo>
                  <a:lnTo>
                    <a:pt x="888" y="242"/>
                  </a:lnTo>
                  <a:lnTo>
                    <a:pt x="886" y="242"/>
                  </a:lnTo>
                  <a:lnTo>
                    <a:pt x="886" y="240"/>
                  </a:lnTo>
                  <a:lnTo>
                    <a:pt x="888" y="240"/>
                  </a:lnTo>
                  <a:lnTo>
                    <a:pt x="888" y="239"/>
                  </a:lnTo>
                  <a:lnTo>
                    <a:pt x="889" y="239"/>
                  </a:lnTo>
                  <a:lnTo>
                    <a:pt x="891" y="237"/>
                  </a:lnTo>
                  <a:lnTo>
                    <a:pt x="892" y="237"/>
                  </a:lnTo>
                  <a:lnTo>
                    <a:pt x="894" y="237"/>
                  </a:lnTo>
                  <a:lnTo>
                    <a:pt x="895" y="236"/>
                  </a:lnTo>
                  <a:lnTo>
                    <a:pt x="897" y="236"/>
                  </a:lnTo>
                  <a:lnTo>
                    <a:pt x="898" y="236"/>
                  </a:lnTo>
                  <a:lnTo>
                    <a:pt x="900" y="236"/>
                  </a:lnTo>
                  <a:lnTo>
                    <a:pt x="900" y="237"/>
                  </a:lnTo>
                  <a:lnTo>
                    <a:pt x="903" y="237"/>
                  </a:lnTo>
                  <a:lnTo>
                    <a:pt x="903" y="239"/>
                  </a:lnTo>
                  <a:lnTo>
                    <a:pt x="903" y="240"/>
                  </a:lnTo>
                  <a:lnTo>
                    <a:pt x="901" y="240"/>
                  </a:lnTo>
                  <a:lnTo>
                    <a:pt x="900" y="240"/>
                  </a:lnTo>
                  <a:lnTo>
                    <a:pt x="900" y="242"/>
                  </a:lnTo>
                  <a:lnTo>
                    <a:pt x="901" y="242"/>
                  </a:lnTo>
                  <a:lnTo>
                    <a:pt x="903" y="240"/>
                  </a:lnTo>
                  <a:lnTo>
                    <a:pt x="904" y="239"/>
                  </a:lnTo>
                  <a:lnTo>
                    <a:pt x="904" y="240"/>
                  </a:lnTo>
                  <a:lnTo>
                    <a:pt x="906" y="240"/>
                  </a:lnTo>
                  <a:lnTo>
                    <a:pt x="906" y="242"/>
                  </a:lnTo>
                  <a:lnTo>
                    <a:pt x="906" y="243"/>
                  </a:lnTo>
                  <a:lnTo>
                    <a:pt x="909" y="243"/>
                  </a:lnTo>
                  <a:lnTo>
                    <a:pt x="910" y="245"/>
                  </a:lnTo>
                  <a:lnTo>
                    <a:pt x="912" y="245"/>
                  </a:lnTo>
                  <a:lnTo>
                    <a:pt x="913" y="247"/>
                  </a:lnTo>
                  <a:lnTo>
                    <a:pt x="915" y="247"/>
                  </a:lnTo>
                  <a:lnTo>
                    <a:pt x="915" y="245"/>
                  </a:lnTo>
                  <a:lnTo>
                    <a:pt x="913" y="245"/>
                  </a:lnTo>
                  <a:lnTo>
                    <a:pt x="913" y="243"/>
                  </a:lnTo>
                  <a:lnTo>
                    <a:pt x="912" y="243"/>
                  </a:lnTo>
                  <a:lnTo>
                    <a:pt x="912" y="242"/>
                  </a:lnTo>
                  <a:lnTo>
                    <a:pt x="913" y="242"/>
                  </a:lnTo>
                  <a:lnTo>
                    <a:pt x="915" y="242"/>
                  </a:lnTo>
                  <a:lnTo>
                    <a:pt x="916" y="242"/>
                  </a:lnTo>
                  <a:lnTo>
                    <a:pt x="916" y="243"/>
                  </a:lnTo>
                  <a:lnTo>
                    <a:pt x="918" y="243"/>
                  </a:lnTo>
                  <a:lnTo>
                    <a:pt x="920" y="242"/>
                  </a:lnTo>
                  <a:lnTo>
                    <a:pt x="921" y="242"/>
                  </a:lnTo>
                  <a:lnTo>
                    <a:pt x="920" y="243"/>
                  </a:lnTo>
                  <a:lnTo>
                    <a:pt x="920" y="245"/>
                  </a:lnTo>
                  <a:lnTo>
                    <a:pt x="918" y="245"/>
                  </a:lnTo>
                  <a:lnTo>
                    <a:pt x="918" y="247"/>
                  </a:lnTo>
                  <a:lnTo>
                    <a:pt x="916" y="247"/>
                  </a:lnTo>
                  <a:lnTo>
                    <a:pt x="915" y="247"/>
                  </a:lnTo>
                  <a:lnTo>
                    <a:pt x="915" y="248"/>
                  </a:lnTo>
                  <a:lnTo>
                    <a:pt x="913" y="250"/>
                  </a:lnTo>
                  <a:lnTo>
                    <a:pt x="912" y="251"/>
                  </a:lnTo>
                  <a:lnTo>
                    <a:pt x="910" y="253"/>
                  </a:lnTo>
                  <a:lnTo>
                    <a:pt x="912" y="253"/>
                  </a:lnTo>
                  <a:lnTo>
                    <a:pt x="912" y="251"/>
                  </a:lnTo>
                  <a:lnTo>
                    <a:pt x="913" y="251"/>
                  </a:lnTo>
                  <a:lnTo>
                    <a:pt x="913" y="250"/>
                  </a:lnTo>
                  <a:lnTo>
                    <a:pt x="915" y="250"/>
                  </a:lnTo>
                  <a:lnTo>
                    <a:pt x="916" y="250"/>
                  </a:lnTo>
                  <a:lnTo>
                    <a:pt x="916" y="251"/>
                  </a:lnTo>
                  <a:lnTo>
                    <a:pt x="915" y="253"/>
                  </a:lnTo>
                  <a:lnTo>
                    <a:pt x="913" y="254"/>
                  </a:lnTo>
                  <a:lnTo>
                    <a:pt x="915" y="254"/>
                  </a:lnTo>
                  <a:lnTo>
                    <a:pt x="915" y="256"/>
                  </a:lnTo>
                  <a:lnTo>
                    <a:pt x="916" y="256"/>
                  </a:lnTo>
                  <a:lnTo>
                    <a:pt x="916" y="257"/>
                  </a:lnTo>
                  <a:lnTo>
                    <a:pt x="921" y="256"/>
                  </a:lnTo>
                  <a:lnTo>
                    <a:pt x="923" y="256"/>
                  </a:lnTo>
                  <a:lnTo>
                    <a:pt x="923" y="257"/>
                  </a:lnTo>
                  <a:lnTo>
                    <a:pt x="921" y="257"/>
                  </a:lnTo>
                  <a:lnTo>
                    <a:pt x="918" y="259"/>
                  </a:lnTo>
                  <a:lnTo>
                    <a:pt x="915" y="260"/>
                  </a:lnTo>
                  <a:lnTo>
                    <a:pt x="915" y="259"/>
                  </a:lnTo>
                  <a:lnTo>
                    <a:pt x="913" y="259"/>
                  </a:lnTo>
                  <a:lnTo>
                    <a:pt x="912" y="259"/>
                  </a:lnTo>
                  <a:lnTo>
                    <a:pt x="912" y="260"/>
                  </a:lnTo>
                  <a:lnTo>
                    <a:pt x="910" y="260"/>
                  </a:lnTo>
                  <a:lnTo>
                    <a:pt x="909" y="262"/>
                  </a:lnTo>
                  <a:lnTo>
                    <a:pt x="906" y="262"/>
                  </a:lnTo>
                  <a:lnTo>
                    <a:pt x="904" y="262"/>
                  </a:lnTo>
                  <a:lnTo>
                    <a:pt x="903" y="262"/>
                  </a:lnTo>
                  <a:lnTo>
                    <a:pt x="903" y="263"/>
                  </a:lnTo>
                  <a:lnTo>
                    <a:pt x="901" y="263"/>
                  </a:lnTo>
                  <a:lnTo>
                    <a:pt x="898" y="265"/>
                  </a:lnTo>
                  <a:lnTo>
                    <a:pt x="894" y="265"/>
                  </a:lnTo>
                  <a:lnTo>
                    <a:pt x="892" y="265"/>
                  </a:lnTo>
                  <a:lnTo>
                    <a:pt x="889" y="263"/>
                  </a:lnTo>
                  <a:lnTo>
                    <a:pt x="888" y="263"/>
                  </a:lnTo>
                  <a:lnTo>
                    <a:pt x="886" y="263"/>
                  </a:lnTo>
                  <a:lnTo>
                    <a:pt x="885" y="263"/>
                  </a:lnTo>
                  <a:lnTo>
                    <a:pt x="883" y="263"/>
                  </a:lnTo>
                  <a:lnTo>
                    <a:pt x="882" y="263"/>
                  </a:lnTo>
                  <a:lnTo>
                    <a:pt x="883" y="265"/>
                  </a:lnTo>
                  <a:lnTo>
                    <a:pt x="885" y="266"/>
                  </a:lnTo>
                  <a:lnTo>
                    <a:pt x="885" y="269"/>
                  </a:lnTo>
                  <a:lnTo>
                    <a:pt x="883" y="269"/>
                  </a:lnTo>
                  <a:lnTo>
                    <a:pt x="883" y="271"/>
                  </a:lnTo>
                  <a:lnTo>
                    <a:pt x="885" y="271"/>
                  </a:lnTo>
                  <a:lnTo>
                    <a:pt x="889" y="269"/>
                  </a:lnTo>
                  <a:lnTo>
                    <a:pt x="889" y="271"/>
                  </a:lnTo>
                  <a:lnTo>
                    <a:pt x="892" y="269"/>
                  </a:lnTo>
                  <a:lnTo>
                    <a:pt x="892" y="271"/>
                  </a:lnTo>
                  <a:lnTo>
                    <a:pt x="891" y="271"/>
                  </a:lnTo>
                  <a:lnTo>
                    <a:pt x="889" y="272"/>
                  </a:lnTo>
                  <a:lnTo>
                    <a:pt x="889" y="272"/>
                  </a:lnTo>
                  <a:lnTo>
                    <a:pt x="889" y="271"/>
                  </a:lnTo>
                  <a:lnTo>
                    <a:pt x="888" y="271"/>
                  </a:lnTo>
                  <a:lnTo>
                    <a:pt x="888" y="272"/>
                  </a:lnTo>
                  <a:lnTo>
                    <a:pt x="886" y="274"/>
                  </a:lnTo>
                  <a:lnTo>
                    <a:pt x="885" y="274"/>
                  </a:lnTo>
                  <a:lnTo>
                    <a:pt x="883" y="274"/>
                  </a:lnTo>
                  <a:lnTo>
                    <a:pt x="883" y="275"/>
                  </a:lnTo>
                  <a:lnTo>
                    <a:pt x="885" y="275"/>
                  </a:lnTo>
                  <a:lnTo>
                    <a:pt x="886" y="274"/>
                  </a:lnTo>
                  <a:lnTo>
                    <a:pt x="886" y="275"/>
                  </a:lnTo>
                  <a:lnTo>
                    <a:pt x="888" y="275"/>
                  </a:lnTo>
                  <a:lnTo>
                    <a:pt x="889" y="275"/>
                  </a:lnTo>
                  <a:lnTo>
                    <a:pt x="889" y="274"/>
                  </a:lnTo>
                  <a:lnTo>
                    <a:pt x="889" y="272"/>
                  </a:lnTo>
                  <a:lnTo>
                    <a:pt x="891" y="272"/>
                  </a:lnTo>
                  <a:lnTo>
                    <a:pt x="892" y="272"/>
                  </a:lnTo>
                  <a:lnTo>
                    <a:pt x="894" y="272"/>
                  </a:lnTo>
                  <a:lnTo>
                    <a:pt x="895" y="271"/>
                  </a:lnTo>
                  <a:lnTo>
                    <a:pt x="897" y="271"/>
                  </a:lnTo>
                  <a:lnTo>
                    <a:pt x="898" y="271"/>
                  </a:lnTo>
                  <a:lnTo>
                    <a:pt x="900" y="271"/>
                  </a:lnTo>
                  <a:lnTo>
                    <a:pt x="897" y="272"/>
                  </a:lnTo>
                  <a:lnTo>
                    <a:pt x="895" y="272"/>
                  </a:lnTo>
                  <a:lnTo>
                    <a:pt x="897" y="274"/>
                  </a:lnTo>
                  <a:lnTo>
                    <a:pt x="895" y="274"/>
                  </a:lnTo>
                  <a:lnTo>
                    <a:pt x="894" y="275"/>
                  </a:lnTo>
                  <a:lnTo>
                    <a:pt x="892" y="277"/>
                  </a:lnTo>
                  <a:lnTo>
                    <a:pt x="891" y="277"/>
                  </a:lnTo>
                  <a:lnTo>
                    <a:pt x="891" y="278"/>
                  </a:lnTo>
                  <a:lnTo>
                    <a:pt x="889" y="278"/>
                  </a:lnTo>
                  <a:lnTo>
                    <a:pt x="888" y="280"/>
                  </a:lnTo>
                  <a:lnTo>
                    <a:pt x="888" y="281"/>
                  </a:lnTo>
                  <a:lnTo>
                    <a:pt x="886" y="283"/>
                  </a:lnTo>
                  <a:lnTo>
                    <a:pt x="885" y="283"/>
                  </a:lnTo>
                  <a:lnTo>
                    <a:pt x="885" y="281"/>
                  </a:lnTo>
                  <a:lnTo>
                    <a:pt x="883" y="283"/>
                  </a:lnTo>
                  <a:lnTo>
                    <a:pt x="882" y="284"/>
                  </a:lnTo>
                  <a:lnTo>
                    <a:pt x="880" y="284"/>
                  </a:lnTo>
                  <a:lnTo>
                    <a:pt x="880" y="286"/>
                  </a:lnTo>
                  <a:lnTo>
                    <a:pt x="880" y="287"/>
                  </a:lnTo>
                  <a:lnTo>
                    <a:pt x="882" y="287"/>
                  </a:lnTo>
                  <a:lnTo>
                    <a:pt x="883" y="287"/>
                  </a:lnTo>
                  <a:lnTo>
                    <a:pt x="883" y="289"/>
                  </a:lnTo>
                  <a:lnTo>
                    <a:pt x="882" y="289"/>
                  </a:lnTo>
                  <a:lnTo>
                    <a:pt x="880" y="289"/>
                  </a:lnTo>
                  <a:lnTo>
                    <a:pt x="880" y="290"/>
                  </a:lnTo>
                  <a:lnTo>
                    <a:pt x="880" y="292"/>
                  </a:lnTo>
                  <a:lnTo>
                    <a:pt x="882" y="290"/>
                  </a:lnTo>
                  <a:lnTo>
                    <a:pt x="883" y="290"/>
                  </a:lnTo>
                  <a:lnTo>
                    <a:pt x="885" y="290"/>
                  </a:lnTo>
                  <a:lnTo>
                    <a:pt x="888" y="289"/>
                  </a:lnTo>
                  <a:lnTo>
                    <a:pt x="889" y="289"/>
                  </a:lnTo>
                  <a:lnTo>
                    <a:pt x="891" y="289"/>
                  </a:lnTo>
                  <a:lnTo>
                    <a:pt x="889" y="290"/>
                  </a:lnTo>
                  <a:lnTo>
                    <a:pt x="885" y="292"/>
                  </a:lnTo>
                  <a:lnTo>
                    <a:pt x="886" y="292"/>
                  </a:lnTo>
                  <a:lnTo>
                    <a:pt x="888" y="292"/>
                  </a:lnTo>
                  <a:lnTo>
                    <a:pt x="889" y="292"/>
                  </a:lnTo>
                  <a:lnTo>
                    <a:pt x="891" y="292"/>
                  </a:lnTo>
                  <a:lnTo>
                    <a:pt x="891" y="293"/>
                  </a:lnTo>
                  <a:lnTo>
                    <a:pt x="892" y="292"/>
                  </a:lnTo>
                  <a:lnTo>
                    <a:pt x="894" y="292"/>
                  </a:lnTo>
                  <a:lnTo>
                    <a:pt x="894" y="290"/>
                  </a:lnTo>
                  <a:lnTo>
                    <a:pt x="895" y="290"/>
                  </a:lnTo>
                  <a:lnTo>
                    <a:pt x="894" y="289"/>
                  </a:lnTo>
                  <a:lnTo>
                    <a:pt x="895" y="289"/>
                  </a:lnTo>
                  <a:lnTo>
                    <a:pt x="895" y="287"/>
                  </a:lnTo>
                  <a:lnTo>
                    <a:pt x="895" y="286"/>
                  </a:lnTo>
                  <a:lnTo>
                    <a:pt x="897" y="286"/>
                  </a:lnTo>
                  <a:lnTo>
                    <a:pt x="898" y="284"/>
                  </a:lnTo>
                  <a:lnTo>
                    <a:pt x="897" y="284"/>
                  </a:lnTo>
                  <a:lnTo>
                    <a:pt x="897" y="283"/>
                  </a:lnTo>
                  <a:lnTo>
                    <a:pt x="895" y="283"/>
                  </a:lnTo>
                  <a:lnTo>
                    <a:pt x="895" y="281"/>
                  </a:lnTo>
                  <a:lnTo>
                    <a:pt x="895" y="280"/>
                  </a:lnTo>
                  <a:lnTo>
                    <a:pt x="897" y="280"/>
                  </a:lnTo>
                  <a:lnTo>
                    <a:pt x="898" y="280"/>
                  </a:lnTo>
                  <a:lnTo>
                    <a:pt x="900" y="278"/>
                  </a:lnTo>
                  <a:lnTo>
                    <a:pt x="901" y="277"/>
                  </a:lnTo>
                  <a:lnTo>
                    <a:pt x="903" y="277"/>
                  </a:lnTo>
                  <a:lnTo>
                    <a:pt x="903" y="275"/>
                  </a:lnTo>
                  <a:lnTo>
                    <a:pt x="904" y="275"/>
                  </a:lnTo>
                  <a:lnTo>
                    <a:pt x="904" y="274"/>
                  </a:lnTo>
                  <a:lnTo>
                    <a:pt x="909" y="274"/>
                  </a:lnTo>
                  <a:lnTo>
                    <a:pt x="909" y="275"/>
                  </a:lnTo>
                  <a:lnTo>
                    <a:pt x="910" y="274"/>
                  </a:lnTo>
                  <a:lnTo>
                    <a:pt x="912" y="274"/>
                  </a:lnTo>
                  <a:lnTo>
                    <a:pt x="912" y="275"/>
                  </a:lnTo>
                  <a:lnTo>
                    <a:pt x="913" y="274"/>
                  </a:lnTo>
                  <a:lnTo>
                    <a:pt x="913" y="275"/>
                  </a:lnTo>
                  <a:lnTo>
                    <a:pt x="915" y="275"/>
                  </a:lnTo>
                  <a:lnTo>
                    <a:pt x="916" y="274"/>
                  </a:lnTo>
                  <a:lnTo>
                    <a:pt x="918" y="274"/>
                  </a:lnTo>
                  <a:lnTo>
                    <a:pt x="920" y="274"/>
                  </a:lnTo>
                  <a:lnTo>
                    <a:pt x="921" y="272"/>
                  </a:lnTo>
                  <a:lnTo>
                    <a:pt x="923" y="272"/>
                  </a:lnTo>
                  <a:lnTo>
                    <a:pt x="924" y="272"/>
                  </a:lnTo>
                  <a:lnTo>
                    <a:pt x="924" y="271"/>
                  </a:lnTo>
                  <a:lnTo>
                    <a:pt x="926" y="271"/>
                  </a:lnTo>
                  <a:lnTo>
                    <a:pt x="927" y="271"/>
                  </a:lnTo>
                  <a:lnTo>
                    <a:pt x="929" y="271"/>
                  </a:lnTo>
                  <a:lnTo>
                    <a:pt x="929" y="269"/>
                  </a:lnTo>
                  <a:lnTo>
                    <a:pt x="930" y="269"/>
                  </a:lnTo>
                  <a:lnTo>
                    <a:pt x="930" y="266"/>
                  </a:lnTo>
                  <a:lnTo>
                    <a:pt x="932" y="266"/>
                  </a:lnTo>
                  <a:lnTo>
                    <a:pt x="936" y="265"/>
                  </a:lnTo>
                  <a:lnTo>
                    <a:pt x="939" y="263"/>
                  </a:lnTo>
                  <a:lnTo>
                    <a:pt x="941" y="263"/>
                  </a:lnTo>
                  <a:lnTo>
                    <a:pt x="942" y="263"/>
                  </a:lnTo>
                  <a:lnTo>
                    <a:pt x="944" y="263"/>
                  </a:lnTo>
                  <a:lnTo>
                    <a:pt x="944" y="262"/>
                  </a:lnTo>
                  <a:lnTo>
                    <a:pt x="942" y="262"/>
                  </a:lnTo>
                  <a:lnTo>
                    <a:pt x="942" y="260"/>
                  </a:lnTo>
                  <a:lnTo>
                    <a:pt x="944" y="260"/>
                  </a:lnTo>
                  <a:lnTo>
                    <a:pt x="944" y="259"/>
                  </a:lnTo>
                  <a:lnTo>
                    <a:pt x="945" y="259"/>
                  </a:lnTo>
                  <a:lnTo>
                    <a:pt x="947" y="257"/>
                  </a:lnTo>
                  <a:lnTo>
                    <a:pt x="948" y="257"/>
                  </a:lnTo>
                  <a:lnTo>
                    <a:pt x="948" y="256"/>
                  </a:lnTo>
                  <a:lnTo>
                    <a:pt x="948" y="254"/>
                  </a:lnTo>
                  <a:lnTo>
                    <a:pt x="947" y="254"/>
                  </a:lnTo>
                  <a:lnTo>
                    <a:pt x="945" y="254"/>
                  </a:lnTo>
                  <a:lnTo>
                    <a:pt x="947" y="253"/>
                  </a:lnTo>
                  <a:lnTo>
                    <a:pt x="945" y="253"/>
                  </a:lnTo>
                  <a:lnTo>
                    <a:pt x="945" y="254"/>
                  </a:lnTo>
                  <a:lnTo>
                    <a:pt x="944" y="254"/>
                  </a:lnTo>
                  <a:lnTo>
                    <a:pt x="944" y="256"/>
                  </a:lnTo>
                  <a:lnTo>
                    <a:pt x="942" y="256"/>
                  </a:lnTo>
                  <a:lnTo>
                    <a:pt x="941" y="256"/>
                  </a:lnTo>
                  <a:lnTo>
                    <a:pt x="941" y="257"/>
                  </a:lnTo>
                  <a:lnTo>
                    <a:pt x="939" y="259"/>
                  </a:lnTo>
                  <a:lnTo>
                    <a:pt x="938" y="259"/>
                  </a:lnTo>
                  <a:lnTo>
                    <a:pt x="936" y="259"/>
                  </a:lnTo>
                  <a:lnTo>
                    <a:pt x="933" y="259"/>
                  </a:lnTo>
                  <a:lnTo>
                    <a:pt x="932" y="259"/>
                  </a:lnTo>
                  <a:lnTo>
                    <a:pt x="930" y="259"/>
                  </a:lnTo>
                  <a:lnTo>
                    <a:pt x="932" y="257"/>
                  </a:lnTo>
                  <a:lnTo>
                    <a:pt x="933" y="257"/>
                  </a:lnTo>
                  <a:lnTo>
                    <a:pt x="933" y="256"/>
                  </a:lnTo>
                  <a:lnTo>
                    <a:pt x="933" y="254"/>
                  </a:lnTo>
                  <a:lnTo>
                    <a:pt x="935" y="254"/>
                  </a:lnTo>
                  <a:lnTo>
                    <a:pt x="936" y="254"/>
                  </a:lnTo>
                  <a:lnTo>
                    <a:pt x="938" y="254"/>
                  </a:lnTo>
                  <a:lnTo>
                    <a:pt x="939" y="253"/>
                  </a:lnTo>
                  <a:lnTo>
                    <a:pt x="941" y="253"/>
                  </a:lnTo>
                  <a:lnTo>
                    <a:pt x="942" y="253"/>
                  </a:lnTo>
                  <a:lnTo>
                    <a:pt x="942" y="251"/>
                  </a:lnTo>
                  <a:lnTo>
                    <a:pt x="941" y="251"/>
                  </a:lnTo>
                  <a:lnTo>
                    <a:pt x="942" y="250"/>
                  </a:lnTo>
                  <a:lnTo>
                    <a:pt x="944" y="250"/>
                  </a:lnTo>
                  <a:lnTo>
                    <a:pt x="944" y="248"/>
                  </a:lnTo>
                  <a:lnTo>
                    <a:pt x="945" y="247"/>
                  </a:lnTo>
                  <a:lnTo>
                    <a:pt x="948" y="247"/>
                  </a:lnTo>
                  <a:lnTo>
                    <a:pt x="950" y="247"/>
                  </a:lnTo>
                  <a:lnTo>
                    <a:pt x="951" y="247"/>
                  </a:lnTo>
                  <a:lnTo>
                    <a:pt x="953" y="247"/>
                  </a:lnTo>
                  <a:lnTo>
                    <a:pt x="954" y="245"/>
                  </a:lnTo>
                  <a:lnTo>
                    <a:pt x="956" y="245"/>
                  </a:lnTo>
                  <a:lnTo>
                    <a:pt x="956" y="247"/>
                  </a:lnTo>
                  <a:lnTo>
                    <a:pt x="954" y="247"/>
                  </a:lnTo>
                  <a:lnTo>
                    <a:pt x="953" y="248"/>
                  </a:lnTo>
                  <a:lnTo>
                    <a:pt x="951" y="248"/>
                  </a:lnTo>
                  <a:lnTo>
                    <a:pt x="950" y="250"/>
                  </a:lnTo>
                  <a:lnTo>
                    <a:pt x="948" y="250"/>
                  </a:lnTo>
                  <a:lnTo>
                    <a:pt x="948" y="251"/>
                  </a:lnTo>
                  <a:lnTo>
                    <a:pt x="950" y="250"/>
                  </a:lnTo>
                  <a:lnTo>
                    <a:pt x="951" y="250"/>
                  </a:lnTo>
                  <a:lnTo>
                    <a:pt x="953" y="248"/>
                  </a:lnTo>
                  <a:lnTo>
                    <a:pt x="954" y="248"/>
                  </a:lnTo>
                  <a:lnTo>
                    <a:pt x="956" y="248"/>
                  </a:lnTo>
                  <a:lnTo>
                    <a:pt x="957" y="248"/>
                  </a:lnTo>
                  <a:lnTo>
                    <a:pt x="957" y="247"/>
                  </a:lnTo>
                  <a:lnTo>
                    <a:pt x="956" y="247"/>
                  </a:lnTo>
                  <a:lnTo>
                    <a:pt x="957" y="245"/>
                  </a:lnTo>
                  <a:lnTo>
                    <a:pt x="959" y="245"/>
                  </a:lnTo>
                  <a:lnTo>
                    <a:pt x="960" y="245"/>
                  </a:lnTo>
                  <a:lnTo>
                    <a:pt x="960" y="243"/>
                  </a:lnTo>
                  <a:lnTo>
                    <a:pt x="959" y="243"/>
                  </a:lnTo>
                  <a:lnTo>
                    <a:pt x="957" y="243"/>
                  </a:lnTo>
                  <a:lnTo>
                    <a:pt x="956" y="243"/>
                  </a:lnTo>
                  <a:lnTo>
                    <a:pt x="954" y="243"/>
                  </a:lnTo>
                  <a:lnTo>
                    <a:pt x="953" y="243"/>
                  </a:lnTo>
                  <a:lnTo>
                    <a:pt x="953" y="245"/>
                  </a:lnTo>
                  <a:lnTo>
                    <a:pt x="951" y="245"/>
                  </a:lnTo>
                  <a:lnTo>
                    <a:pt x="948" y="245"/>
                  </a:lnTo>
                  <a:lnTo>
                    <a:pt x="947" y="245"/>
                  </a:lnTo>
                  <a:lnTo>
                    <a:pt x="947" y="243"/>
                  </a:lnTo>
                  <a:lnTo>
                    <a:pt x="945" y="243"/>
                  </a:lnTo>
                  <a:lnTo>
                    <a:pt x="945" y="242"/>
                  </a:lnTo>
                  <a:lnTo>
                    <a:pt x="945" y="240"/>
                  </a:lnTo>
                  <a:lnTo>
                    <a:pt x="944" y="240"/>
                  </a:lnTo>
                  <a:lnTo>
                    <a:pt x="942" y="240"/>
                  </a:lnTo>
                  <a:lnTo>
                    <a:pt x="944" y="242"/>
                  </a:lnTo>
                  <a:lnTo>
                    <a:pt x="942" y="242"/>
                  </a:lnTo>
                  <a:lnTo>
                    <a:pt x="941" y="242"/>
                  </a:lnTo>
                  <a:lnTo>
                    <a:pt x="939" y="242"/>
                  </a:lnTo>
                  <a:lnTo>
                    <a:pt x="939" y="240"/>
                  </a:lnTo>
                  <a:lnTo>
                    <a:pt x="938" y="242"/>
                  </a:lnTo>
                  <a:lnTo>
                    <a:pt x="936" y="242"/>
                  </a:lnTo>
                  <a:lnTo>
                    <a:pt x="936" y="240"/>
                  </a:lnTo>
                  <a:lnTo>
                    <a:pt x="933" y="240"/>
                  </a:lnTo>
                  <a:lnTo>
                    <a:pt x="933" y="239"/>
                  </a:lnTo>
                  <a:lnTo>
                    <a:pt x="932" y="239"/>
                  </a:lnTo>
                  <a:lnTo>
                    <a:pt x="932" y="237"/>
                  </a:lnTo>
                  <a:lnTo>
                    <a:pt x="930" y="237"/>
                  </a:lnTo>
                  <a:lnTo>
                    <a:pt x="930" y="239"/>
                  </a:lnTo>
                  <a:lnTo>
                    <a:pt x="929" y="239"/>
                  </a:lnTo>
                  <a:lnTo>
                    <a:pt x="929" y="237"/>
                  </a:lnTo>
                  <a:lnTo>
                    <a:pt x="927" y="237"/>
                  </a:lnTo>
                  <a:lnTo>
                    <a:pt x="926" y="237"/>
                  </a:lnTo>
                  <a:lnTo>
                    <a:pt x="924" y="236"/>
                  </a:lnTo>
                  <a:lnTo>
                    <a:pt x="926" y="236"/>
                  </a:lnTo>
                  <a:lnTo>
                    <a:pt x="927" y="236"/>
                  </a:lnTo>
                  <a:lnTo>
                    <a:pt x="927" y="234"/>
                  </a:lnTo>
                  <a:lnTo>
                    <a:pt x="926" y="234"/>
                  </a:lnTo>
                  <a:lnTo>
                    <a:pt x="924" y="231"/>
                  </a:lnTo>
                  <a:lnTo>
                    <a:pt x="926" y="230"/>
                  </a:lnTo>
                  <a:lnTo>
                    <a:pt x="926" y="228"/>
                  </a:lnTo>
                  <a:lnTo>
                    <a:pt x="927" y="227"/>
                  </a:lnTo>
                  <a:lnTo>
                    <a:pt x="929" y="227"/>
                  </a:lnTo>
                  <a:lnTo>
                    <a:pt x="930" y="225"/>
                  </a:lnTo>
                  <a:lnTo>
                    <a:pt x="932" y="225"/>
                  </a:lnTo>
                  <a:lnTo>
                    <a:pt x="933" y="225"/>
                  </a:lnTo>
                  <a:lnTo>
                    <a:pt x="933" y="224"/>
                  </a:lnTo>
                  <a:lnTo>
                    <a:pt x="935" y="224"/>
                  </a:lnTo>
                  <a:lnTo>
                    <a:pt x="936" y="222"/>
                  </a:lnTo>
                  <a:lnTo>
                    <a:pt x="936" y="224"/>
                  </a:lnTo>
                  <a:lnTo>
                    <a:pt x="938" y="224"/>
                  </a:lnTo>
                  <a:lnTo>
                    <a:pt x="938" y="222"/>
                  </a:lnTo>
                  <a:lnTo>
                    <a:pt x="939" y="222"/>
                  </a:lnTo>
                  <a:lnTo>
                    <a:pt x="941" y="222"/>
                  </a:lnTo>
                  <a:lnTo>
                    <a:pt x="941" y="221"/>
                  </a:lnTo>
                  <a:lnTo>
                    <a:pt x="942" y="221"/>
                  </a:lnTo>
                  <a:lnTo>
                    <a:pt x="944" y="221"/>
                  </a:lnTo>
                  <a:lnTo>
                    <a:pt x="944" y="219"/>
                  </a:lnTo>
                  <a:lnTo>
                    <a:pt x="939" y="221"/>
                  </a:lnTo>
                  <a:lnTo>
                    <a:pt x="938" y="221"/>
                  </a:lnTo>
                  <a:lnTo>
                    <a:pt x="936" y="221"/>
                  </a:lnTo>
                  <a:lnTo>
                    <a:pt x="936" y="219"/>
                  </a:lnTo>
                  <a:lnTo>
                    <a:pt x="935" y="218"/>
                  </a:lnTo>
                  <a:lnTo>
                    <a:pt x="936" y="218"/>
                  </a:lnTo>
                  <a:lnTo>
                    <a:pt x="936" y="216"/>
                  </a:lnTo>
                  <a:lnTo>
                    <a:pt x="938" y="215"/>
                  </a:lnTo>
                  <a:lnTo>
                    <a:pt x="939" y="215"/>
                  </a:lnTo>
                  <a:lnTo>
                    <a:pt x="941" y="215"/>
                  </a:lnTo>
                  <a:lnTo>
                    <a:pt x="941" y="213"/>
                  </a:lnTo>
                  <a:lnTo>
                    <a:pt x="942" y="213"/>
                  </a:lnTo>
                  <a:lnTo>
                    <a:pt x="944" y="212"/>
                  </a:lnTo>
                  <a:lnTo>
                    <a:pt x="942" y="212"/>
                  </a:lnTo>
                  <a:lnTo>
                    <a:pt x="944" y="210"/>
                  </a:lnTo>
                  <a:lnTo>
                    <a:pt x="945" y="212"/>
                  </a:lnTo>
                  <a:lnTo>
                    <a:pt x="945" y="210"/>
                  </a:lnTo>
                  <a:lnTo>
                    <a:pt x="945" y="209"/>
                  </a:lnTo>
                  <a:lnTo>
                    <a:pt x="947" y="209"/>
                  </a:lnTo>
                  <a:lnTo>
                    <a:pt x="948" y="209"/>
                  </a:lnTo>
                  <a:lnTo>
                    <a:pt x="950" y="207"/>
                  </a:lnTo>
                  <a:lnTo>
                    <a:pt x="951" y="207"/>
                  </a:lnTo>
                  <a:lnTo>
                    <a:pt x="951" y="206"/>
                  </a:lnTo>
                  <a:lnTo>
                    <a:pt x="953" y="206"/>
                  </a:lnTo>
                  <a:lnTo>
                    <a:pt x="956" y="206"/>
                  </a:lnTo>
                  <a:lnTo>
                    <a:pt x="956" y="207"/>
                  </a:lnTo>
                  <a:lnTo>
                    <a:pt x="959" y="209"/>
                  </a:lnTo>
                  <a:lnTo>
                    <a:pt x="960" y="209"/>
                  </a:lnTo>
                  <a:lnTo>
                    <a:pt x="960" y="207"/>
                  </a:lnTo>
                  <a:lnTo>
                    <a:pt x="962" y="207"/>
                  </a:lnTo>
                  <a:lnTo>
                    <a:pt x="963" y="207"/>
                  </a:lnTo>
                  <a:lnTo>
                    <a:pt x="963" y="206"/>
                  </a:lnTo>
                  <a:lnTo>
                    <a:pt x="963" y="204"/>
                  </a:lnTo>
                  <a:lnTo>
                    <a:pt x="962" y="204"/>
                  </a:lnTo>
                  <a:lnTo>
                    <a:pt x="960" y="204"/>
                  </a:lnTo>
                  <a:lnTo>
                    <a:pt x="959" y="203"/>
                  </a:lnTo>
                  <a:lnTo>
                    <a:pt x="960" y="203"/>
                  </a:lnTo>
                  <a:lnTo>
                    <a:pt x="960" y="201"/>
                  </a:lnTo>
                  <a:lnTo>
                    <a:pt x="962" y="201"/>
                  </a:lnTo>
                  <a:lnTo>
                    <a:pt x="963" y="201"/>
                  </a:lnTo>
                  <a:lnTo>
                    <a:pt x="965" y="201"/>
                  </a:lnTo>
                  <a:lnTo>
                    <a:pt x="966" y="201"/>
                  </a:lnTo>
                  <a:lnTo>
                    <a:pt x="966" y="200"/>
                  </a:lnTo>
                  <a:lnTo>
                    <a:pt x="968" y="200"/>
                  </a:lnTo>
                  <a:lnTo>
                    <a:pt x="969" y="200"/>
                  </a:lnTo>
                  <a:lnTo>
                    <a:pt x="971" y="198"/>
                  </a:lnTo>
                  <a:lnTo>
                    <a:pt x="973" y="197"/>
                  </a:lnTo>
                  <a:lnTo>
                    <a:pt x="974" y="197"/>
                  </a:lnTo>
                  <a:lnTo>
                    <a:pt x="974" y="198"/>
                  </a:lnTo>
                  <a:lnTo>
                    <a:pt x="976" y="198"/>
                  </a:lnTo>
                  <a:lnTo>
                    <a:pt x="977" y="198"/>
                  </a:lnTo>
                  <a:lnTo>
                    <a:pt x="979" y="197"/>
                  </a:lnTo>
                  <a:lnTo>
                    <a:pt x="980" y="198"/>
                  </a:lnTo>
                  <a:lnTo>
                    <a:pt x="982" y="198"/>
                  </a:lnTo>
                  <a:lnTo>
                    <a:pt x="980" y="197"/>
                  </a:lnTo>
                  <a:lnTo>
                    <a:pt x="979" y="197"/>
                  </a:lnTo>
                  <a:lnTo>
                    <a:pt x="977" y="197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77" y="195"/>
                  </a:lnTo>
                  <a:lnTo>
                    <a:pt x="977" y="194"/>
                  </a:lnTo>
                  <a:lnTo>
                    <a:pt x="979" y="194"/>
                  </a:lnTo>
                  <a:lnTo>
                    <a:pt x="980" y="194"/>
                  </a:lnTo>
                  <a:lnTo>
                    <a:pt x="982" y="192"/>
                  </a:lnTo>
                  <a:lnTo>
                    <a:pt x="980" y="192"/>
                  </a:lnTo>
                  <a:lnTo>
                    <a:pt x="982" y="190"/>
                  </a:lnTo>
                  <a:lnTo>
                    <a:pt x="982" y="189"/>
                  </a:lnTo>
                  <a:lnTo>
                    <a:pt x="983" y="189"/>
                  </a:lnTo>
                  <a:lnTo>
                    <a:pt x="985" y="187"/>
                  </a:lnTo>
                  <a:lnTo>
                    <a:pt x="985" y="186"/>
                  </a:lnTo>
                  <a:lnTo>
                    <a:pt x="986" y="186"/>
                  </a:lnTo>
                  <a:lnTo>
                    <a:pt x="988" y="186"/>
                  </a:lnTo>
                  <a:lnTo>
                    <a:pt x="986" y="184"/>
                  </a:lnTo>
                  <a:lnTo>
                    <a:pt x="986" y="183"/>
                  </a:lnTo>
                  <a:lnTo>
                    <a:pt x="988" y="183"/>
                  </a:lnTo>
                  <a:lnTo>
                    <a:pt x="988" y="181"/>
                  </a:lnTo>
                  <a:lnTo>
                    <a:pt x="986" y="181"/>
                  </a:lnTo>
                  <a:lnTo>
                    <a:pt x="985" y="181"/>
                  </a:lnTo>
                  <a:lnTo>
                    <a:pt x="985" y="180"/>
                  </a:lnTo>
                  <a:lnTo>
                    <a:pt x="986" y="180"/>
                  </a:lnTo>
                  <a:lnTo>
                    <a:pt x="986" y="178"/>
                  </a:lnTo>
                  <a:lnTo>
                    <a:pt x="986" y="178"/>
                  </a:lnTo>
                  <a:lnTo>
                    <a:pt x="988" y="177"/>
                  </a:lnTo>
                  <a:lnTo>
                    <a:pt x="988" y="175"/>
                  </a:lnTo>
                  <a:lnTo>
                    <a:pt x="989" y="175"/>
                  </a:lnTo>
                  <a:lnTo>
                    <a:pt x="989" y="174"/>
                  </a:lnTo>
                  <a:lnTo>
                    <a:pt x="991" y="174"/>
                  </a:lnTo>
                  <a:lnTo>
                    <a:pt x="992" y="172"/>
                  </a:lnTo>
                  <a:lnTo>
                    <a:pt x="994" y="172"/>
                  </a:lnTo>
                  <a:lnTo>
                    <a:pt x="994" y="171"/>
                  </a:lnTo>
                  <a:lnTo>
                    <a:pt x="995" y="171"/>
                  </a:lnTo>
                  <a:lnTo>
                    <a:pt x="995" y="169"/>
                  </a:lnTo>
                  <a:lnTo>
                    <a:pt x="997" y="168"/>
                  </a:lnTo>
                  <a:lnTo>
                    <a:pt x="997" y="166"/>
                  </a:lnTo>
                  <a:lnTo>
                    <a:pt x="998" y="166"/>
                  </a:lnTo>
                  <a:lnTo>
                    <a:pt x="1000" y="163"/>
                  </a:lnTo>
                  <a:lnTo>
                    <a:pt x="1000" y="162"/>
                  </a:lnTo>
                  <a:lnTo>
                    <a:pt x="1001" y="160"/>
                  </a:lnTo>
                  <a:lnTo>
                    <a:pt x="1003" y="160"/>
                  </a:lnTo>
                  <a:lnTo>
                    <a:pt x="1004" y="159"/>
                  </a:lnTo>
                  <a:lnTo>
                    <a:pt x="1007" y="159"/>
                  </a:lnTo>
                  <a:lnTo>
                    <a:pt x="1009" y="159"/>
                  </a:lnTo>
                  <a:lnTo>
                    <a:pt x="1012" y="160"/>
                  </a:lnTo>
                  <a:lnTo>
                    <a:pt x="1015" y="162"/>
                  </a:lnTo>
                  <a:lnTo>
                    <a:pt x="1018" y="162"/>
                  </a:lnTo>
                  <a:lnTo>
                    <a:pt x="1018" y="160"/>
                  </a:lnTo>
                  <a:lnTo>
                    <a:pt x="1015" y="160"/>
                  </a:lnTo>
                  <a:lnTo>
                    <a:pt x="1015" y="159"/>
                  </a:lnTo>
                  <a:lnTo>
                    <a:pt x="1013" y="159"/>
                  </a:lnTo>
                  <a:lnTo>
                    <a:pt x="1016" y="157"/>
                  </a:lnTo>
                  <a:lnTo>
                    <a:pt x="1015" y="157"/>
                  </a:lnTo>
                  <a:lnTo>
                    <a:pt x="1013" y="157"/>
                  </a:lnTo>
                  <a:lnTo>
                    <a:pt x="1012" y="157"/>
                  </a:lnTo>
                  <a:lnTo>
                    <a:pt x="1012" y="156"/>
                  </a:lnTo>
                  <a:lnTo>
                    <a:pt x="1013" y="156"/>
                  </a:lnTo>
                  <a:lnTo>
                    <a:pt x="1015" y="154"/>
                  </a:lnTo>
                  <a:lnTo>
                    <a:pt x="1019" y="154"/>
                  </a:lnTo>
                  <a:lnTo>
                    <a:pt x="1021" y="154"/>
                  </a:lnTo>
                  <a:lnTo>
                    <a:pt x="1022" y="153"/>
                  </a:lnTo>
                  <a:lnTo>
                    <a:pt x="1024" y="153"/>
                  </a:lnTo>
                  <a:lnTo>
                    <a:pt x="1026" y="153"/>
                  </a:lnTo>
                  <a:lnTo>
                    <a:pt x="1029" y="153"/>
                  </a:lnTo>
                  <a:lnTo>
                    <a:pt x="1030" y="153"/>
                  </a:lnTo>
                  <a:lnTo>
                    <a:pt x="1038" y="151"/>
                  </a:lnTo>
                  <a:lnTo>
                    <a:pt x="1038" y="153"/>
                  </a:lnTo>
                  <a:lnTo>
                    <a:pt x="1039" y="153"/>
                  </a:lnTo>
                  <a:lnTo>
                    <a:pt x="1041" y="151"/>
                  </a:lnTo>
                  <a:lnTo>
                    <a:pt x="1044" y="151"/>
                  </a:lnTo>
                  <a:lnTo>
                    <a:pt x="1047" y="151"/>
                  </a:lnTo>
                  <a:lnTo>
                    <a:pt x="1050" y="151"/>
                  </a:lnTo>
                  <a:lnTo>
                    <a:pt x="1053" y="153"/>
                  </a:lnTo>
                  <a:lnTo>
                    <a:pt x="1054" y="153"/>
                  </a:lnTo>
                  <a:lnTo>
                    <a:pt x="1056" y="153"/>
                  </a:lnTo>
                  <a:lnTo>
                    <a:pt x="1057" y="153"/>
                  </a:lnTo>
                  <a:lnTo>
                    <a:pt x="1057" y="154"/>
                  </a:lnTo>
                  <a:lnTo>
                    <a:pt x="1056" y="156"/>
                  </a:lnTo>
                  <a:lnTo>
                    <a:pt x="1059" y="156"/>
                  </a:lnTo>
                  <a:lnTo>
                    <a:pt x="1060" y="156"/>
                  </a:lnTo>
                  <a:lnTo>
                    <a:pt x="1060" y="154"/>
                  </a:lnTo>
                  <a:lnTo>
                    <a:pt x="1062" y="154"/>
                  </a:lnTo>
                  <a:lnTo>
                    <a:pt x="1065" y="154"/>
                  </a:lnTo>
                  <a:lnTo>
                    <a:pt x="1069" y="154"/>
                  </a:lnTo>
                  <a:lnTo>
                    <a:pt x="1071" y="154"/>
                  </a:lnTo>
                  <a:lnTo>
                    <a:pt x="1077" y="154"/>
                  </a:lnTo>
                  <a:lnTo>
                    <a:pt x="1082" y="156"/>
                  </a:lnTo>
                  <a:lnTo>
                    <a:pt x="1085" y="156"/>
                  </a:lnTo>
                  <a:lnTo>
                    <a:pt x="1086" y="156"/>
                  </a:lnTo>
                  <a:lnTo>
                    <a:pt x="1085" y="157"/>
                  </a:lnTo>
                  <a:lnTo>
                    <a:pt x="1083" y="157"/>
                  </a:lnTo>
                  <a:lnTo>
                    <a:pt x="1082" y="159"/>
                  </a:lnTo>
                  <a:lnTo>
                    <a:pt x="1080" y="159"/>
                  </a:lnTo>
                  <a:lnTo>
                    <a:pt x="1079" y="160"/>
                  </a:lnTo>
                  <a:lnTo>
                    <a:pt x="1077" y="160"/>
                  </a:lnTo>
                  <a:lnTo>
                    <a:pt x="1075" y="162"/>
                  </a:lnTo>
                  <a:lnTo>
                    <a:pt x="1071" y="163"/>
                  </a:lnTo>
                  <a:lnTo>
                    <a:pt x="1069" y="163"/>
                  </a:lnTo>
                  <a:lnTo>
                    <a:pt x="1068" y="166"/>
                  </a:lnTo>
                  <a:lnTo>
                    <a:pt x="1066" y="166"/>
                  </a:lnTo>
                  <a:lnTo>
                    <a:pt x="1065" y="166"/>
                  </a:lnTo>
                  <a:lnTo>
                    <a:pt x="1065" y="168"/>
                  </a:lnTo>
                  <a:lnTo>
                    <a:pt x="1063" y="168"/>
                  </a:lnTo>
                  <a:lnTo>
                    <a:pt x="1062" y="168"/>
                  </a:lnTo>
                  <a:lnTo>
                    <a:pt x="1062" y="169"/>
                  </a:lnTo>
                  <a:lnTo>
                    <a:pt x="1060" y="169"/>
                  </a:lnTo>
                  <a:lnTo>
                    <a:pt x="1059" y="169"/>
                  </a:lnTo>
                  <a:lnTo>
                    <a:pt x="1059" y="171"/>
                  </a:lnTo>
                  <a:lnTo>
                    <a:pt x="1057" y="171"/>
                  </a:lnTo>
                  <a:lnTo>
                    <a:pt x="1054" y="172"/>
                  </a:lnTo>
                  <a:lnTo>
                    <a:pt x="1053" y="174"/>
                  </a:lnTo>
                  <a:lnTo>
                    <a:pt x="1051" y="174"/>
                  </a:lnTo>
                  <a:lnTo>
                    <a:pt x="1050" y="174"/>
                  </a:lnTo>
                  <a:lnTo>
                    <a:pt x="1050" y="175"/>
                  </a:lnTo>
                  <a:lnTo>
                    <a:pt x="1048" y="175"/>
                  </a:lnTo>
                  <a:lnTo>
                    <a:pt x="1047" y="177"/>
                  </a:lnTo>
                  <a:lnTo>
                    <a:pt x="1045" y="177"/>
                  </a:lnTo>
                  <a:lnTo>
                    <a:pt x="1044" y="178"/>
                  </a:lnTo>
                  <a:lnTo>
                    <a:pt x="1041" y="178"/>
                  </a:lnTo>
                  <a:lnTo>
                    <a:pt x="1039" y="178"/>
                  </a:lnTo>
                  <a:lnTo>
                    <a:pt x="1039" y="180"/>
                  </a:lnTo>
                  <a:lnTo>
                    <a:pt x="1038" y="180"/>
                  </a:lnTo>
                  <a:lnTo>
                    <a:pt x="1033" y="180"/>
                  </a:lnTo>
                  <a:lnTo>
                    <a:pt x="1030" y="180"/>
                  </a:lnTo>
                  <a:lnTo>
                    <a:pt x="1024" y="180"/>
                  </a:lnTo>
                  <a:lnTo>
                    <a:pt x="1022" y="180"/>
                  </a:lnTo>
                  <a:lnTo>
                    <a:pt x="1022" y="178"/>
                  </a:lnTo>
                  <a:lnTo>
                    <a:pt x="1021" y="178"/>
                  </a:lnTo>
                  <a:lnTo>
                    <a:pt x="1019" y="178"/>
                  </a:lnTo>
                  <a:lnTo>
                    <a:pt x="1018" y="178"/>
                  </a:lnTo>
                  <a:lnTo>
                    <a:pt x="1016" y="180"/>
                  </a:lnTo>
                  <a:lnTo>
                    <a:pt x="1013" y="180"/>
                  </a:lnTo>
                  <a:lnTo>
                    <a:pt x="1012" y="181"/>
                  </a:lnTo>
                  <a:lnTo>
                    <a:pt x="1013" y="183"/>
                  </a:lnTo>
                  <a:lnTo>
                    <a:pt x="1013" y="184"/>
                  </a:lnTo>
                  <a:lnTo>
                    <a:pt x="1013" y="186"/>
                  </a:lnTo>
                  <a:lnTo>
                    <a:pt x="1012" y="186"/>
                  </a:lnTo>
                  <a:lnTo>
                    <a:pt x="1009" y="186"/>
                  </a:lnTo>
                  <a:lnTo>
                    <a:pt x="1007" y="187"/>
                  </a:lnTo>
                  <a:lnTo>
                    <a:pt x="1006" y="187"/>
                  </a:lnTo>
                  <a:lnTo>
                    <a:pt x="1004" y="187"/>
                  </a:lnTo>
                  <a:lnTo>
                    <a:pt x="1003" y="189"/>
                  </a:lnTo>
                  <a:lnTo>
                    <a:pt x="1001" y="189"/>
                  </a:lnTo>
                  <a:lnTo>
                    <a:pt x="1000" y="190"/>
                  </a:lnTo>
                  <a:lnTo>
                    <a:pt x="998" y="192"/>
                  </a:lnTo>
                  <a:lnTo>
                    <a:pt x="997" y="192"/>
                  </a:lnTo>
                  <a:lnTo>
                    <a:pt x="995" y="192"/>
                  </a:lnTo>
                  <a:lnTo>
                    <a:pt x="995" y="194"/>
                  </a:lnTo>
                  <a:lnTo>
                    <a:pt x="995" y="195"/>
                  </a:lnTo>
                  <a:lnTo>
                    <a:pt x="994" y="195"/>
                  </a:lnTo>
                  <a:lnTo>
                    <a:pt x="992" y="194"/>
                  </a:lnTo>
                  <a:lnTo>
                    <a:pt x="991" y="194"/>
                  </a:lnTo>
                  <a:lnTo>
                    <a:pt x="988" y="194"/>
                  </a:lnTo>
                  <a:lnTo>
                    <a:pt x="986" y="194"/>
                  </a:lnTo>
                  <a:lnTo>
                    <a:pt x="985" y="194"/>
                  </a:lnTo>
                  <a:lnTo>
                    <a:pt x="979" y="195"/>
                  </a:lnTo>
                  <a:lnTo>
                    <a:pt x="982" y="195"/>
                  </a:lnTo>
                  <a:lnTo>
                    <a:pt x="988" y="195"/>
                  </a:lnTo>
                  <a:lnTo>
                    <a:pt x="989" y="195"/>
                  </a:lnTo>
                  <a:lnTo>
                    <a:pt x="988" y="197"/>
                  </a:lnTo>
                  <a:lnTo>
                    <a:pt x="986" y="197"/>
                  </a:lnTo>
                  <a:lnTo>
                    <a:pt x="985" y="197"/>
                  </a:lnTo>
                  <a:lnTo>
                    <a:pt x="985" y="198"/>
                  </a:lnTo>
                  <a:lnTo>
                    <a:pt x="986" y="198"/>
                  </a:lnTo>
                  <a:lnTo>
                    <a:pt x="986" y="200"/>
                  </a:lnTo>
                  <a:lnTo>
                    <a:pt x="985" y="200"/>
                  </a:lnTo>
                  <a:lnTo>
                    <a:pt x="983" y="201"/>
                  </a:lnTo>
                  <a:lnTo>
                    <a:pt x="986" y="200"/>
                  </a:lnTo>
                  <a:lnTo>
                    <a:pt x="988" y="200"/>
                  </a:lnTo>
                  <a:lnTo>
                    <a:pt x="988" y="198"/>
                  </a:lnTo>
                  <a:lnTo>
                    <a:pt x="989" y="198"/>
                  </a:lnTo>
                  <a:lnTo>
                    <a:pt x="989" y="200"/>
                  </a:lnTo>
                  <a:lnTo>
                    <a:pt x="991" y="198"/>
                  </a:lnTo>
                  <a:lnTo>
                    <a:pt x="991" y="200"/>
                  </a:lnTo>
                  <a:lnTo>
                    <a:pt x="992" y="200"/>
                  </a:lnTo>
                  <a:lnTo>
                    <a:pt x="994" y="200"/>
                  </a:lnTo>
                  <a:lnTo>
                    <a:pt x="992" y="201"/>
                  </a:lnTo>
                  <a:lnTo>
                    <a:pt x="994" y="203"/>
                  </a:lnTo>
                  <a:lnTo>
                    <a:pt x="995" y="203"/>
                  </a:lnTo>
                  <a:lnTo>
                    <a:pt x="997" y="204"/>
                  </a:lnTo>
                  <a:lnTo>
                    <a:pt x="998" y="204"/>
                  </a:lnTo>
                  <a:lnTo>
                    <a:pt x="997" y="206"/>
                  </a:lnTo>
                  <a:lnTo>
                    <a:pt x="997" y="207"/>
                  </a:lnTo>
                  <a:lnTo>
                    <a:pt x="998" y="207"/>
                  </a:lnTo>
                  <a:lnTo>
                    <a:pt x="998" y="209"/>
                  </a:lnTo>
                  <a:lnTo>
                    <a:pt x="998" y="210"/>
                  </a:lnTo>
                  <a:lnTo>
                    <a:pt x="997" y="210"/>
                  </a:lnTo>
                  <a:lnTo>
                    <a:pt x="997" y="212"/>
                  </a:lnTo>
                  <a:lnTo>
                    <a:pt x="995" y="213"/>
                  </a:lnTo>
                  <a:lnTo>
                    <a:pt x="994" y="215"/>
                  </a:lnTo>
                  <a:lnTo>
                    <a:pt x="992" y="215"/>
                  </a:lnTo>
                  <a:lnTo>
                    <a:pt x="992" y="216"/>
                  </a:lnTo>
                  <a:lnTo>
                    <a:pt x="991" y="216"/>
                  </a:lnTo>
                  <a:lnTo>
                    <a:pt x="989" y="216"/>
                  </a:lnTo>
                  <a:lnTo>
                    <a:pt x="991" y="218"/>
                  </a:lnTo>
                  <a:lnTo>
                    <a:pt x="992" y="218"/>
                  </a:lnTo>
                  <a:lnTo>
                    <a:pt x="994" y="218"/>
                  </a:lnTo>
                  <a:lnTo>
                    <a:pt x="994" y="219"/>
                  </a:lnTo>
                  <a:lnTo>
                    <a:pt x="992" y="219"/>
                  </a:lnTo>
                  <a:lnTo>
                    <a:pt x="992" y="221"/>
                  </a:lnTo>
                  <a:lnTo>
                    <a:pt x="994" y="219"/>
                  </a:lnTo>
                  <a:lnTo>
                    <a:pt x="995" y="221"/>
                  </a:lnTo>
                  <a:lnTo>
                    <a:pt x="997" y="221"/>
                  </a:lnTo>
                  <a:lnTo>
                    <a:pt x="997" y="222"/>
                  </a:lnTo>
                  <a:lnTo>
                    <a:pt x="997" y="224"/>
                  </a:lnTo>
                  <a:lnTo>
                    <a:pt x="997" y="225"/>
                  </a:lnTo>
                  <a:lnTo>
                    <a:pt x="997" y="227"/>
                  </a:lnTo>
                  <a:lnTo>
                    <a:pt x="995" y="227"/>
                  </a:lnTo>
                  <a:lnTo>
                    <a:pt x="995" y="228"/>
                  </a:lnTo>
                  <a:lnTo>
                    <a:pt x="997" y="228"/>
                  </a:lnTo>
                  <a:lnTo>
                    <a:pt x="997" y="227"/>
                  </a:lnTo>
                  <a:lnTo>
                    <a:pt x="998" y="227"/>
                  </a:lnTo>
                  <a:lnTo>
                    <a:pt x="1000" y="227"/>
                  </a:lnTo>
                  <a:lnTo>
                    <a:pt x="1000" y="228"/>
                  </a:lnTo>
                  <a:lnTo>
                    <a:pt x="1000" y="230"/>
                  </a:lnTo>
                  <a:lnTo>
                    <a:pt x="1001" y="230"/>
                  </a:lnTo>
                  <a:lnTo>
                    <a:pt x="1000" y="231"/>
                  </a:lnTo>
                  <a:lnTo>
                    <a:pt x="998" y="231"/>
                  </a:lnTo>
                  <a:lnTo>
                    <a:pt x="995" y="231"/>
                  </a:lnTo>
                  <a:lnTo>
                    <a:pt x="992" y="231"/>
                  </a:lnTo>
                  <a:lnTo>
                    <a:pt x="992" y="230"/>
                  </a:lnTo>
                  <a:lnTo>
                    <a:pt x="991" y="230"/>
                  </a:lnTo>
                  <a:lnTo>
                    <a:pt x="991" y="228"/>
                  </a:lnTo>
                  <a:lnTo>
                    <a:pt x="989" y="228"/>
                  </a:lnTo>
                  <a:lnTo>
                    <a:pt x="991" y="230"/>
                  </a:lnTo>
                  <a:lnTo>
                    <a:pt x="989" y="230"/>
                  </a:lnTo>
                  <a:lnTo>
                    <a:pt x="988" y="230"/>
                  </a:lnTo>
                  <a:lnTo>
                    <a:pt x="988" y="231"/>
                  </a:lnTo>
                  <a:lnTo>
                    <a:pt x="986" y="231"/>
                  </a:lnTo>
                  <a:lnTo>
                    <a:pt x="985" y="231"/>
                  </a:lnTo>
                  <a:lnTo>
                    <a:pt x="983" y="231"/>
                  </a:lnTo>
                  <a:lnTo>
                    <a:pt x="983" y="233"/>
                  </a:lnTo>
                  <a:lnTo>
                    <a:pt x="985" y="231"/>
                  </a:lnTo>
                  <a:lnTo>
                    <a:pt x="985" y="233"/>
                  </a:lnTo>
                  <a:lnTo>
                    <a:pt x="988" y="231"/>
                  </a:lnTo>
                  <a:lnTo>
                    <a:pt x="991" y="231"/>
                  </a:lnTo>
                  <a:lnTo>
                    <a:pt x="992" y="233"/>
                  </a:lnTo>
                  <a:lnTo>
                    <a:pt x="991" y="234"/>
                  </a:lnTo>
                  <a:lnTo>
                    <a:pt x="989" y="234"/>
                  </a:lnTo>
                  <a:lnTo>
                    <a:pt x="986" y="236"/>
                  </a:lnTo>
                  <a:lnTo>
                    <a:pt x="985" y="236"/>
                  </a:lnTo>
                  <a:lnTo>
                    <a:pt x="983" y="236"/>
                  </a:lnTo>
                  <a:lnTo>
                    <a:pt x="983" y="237"/>
                  </a:lnTo>
                  <a:lnTo>
                    <a:pt x="982" y="237"/>
                  </a:lnTo>
                  <a:lnTo>
                    <a:pt x="980" y="237"/>
                  </a:lnTo>
                  <a:lnTo>
                    <a:pt x="979" y="237"/>
                  </a:lnTo>
                  <a:lnTo>
                    <a:pt x="979" y="239"/>
                  </a:lnTo>
                  <a:lnTo>
                    <a:pt x="977" y="237"/>
                  </a:lnTo>
                  <a:lnTo>
                    <a:pt x="977" y="239"/>
                  </a:lnTo>
                  <a:lnTo>
                    <a:pt x="976" y="239"/>
                  </a:lnTo>
                  <a:lnTo>
                    <a:pt x="974" y="240"/>
                  </a:lnTo>
                  <a:lnTo>
                    <a:pt x="976" y="240"/>
                  </a:lnTo>
                  <a:lnTo>
                    <a:pt x="977" y="240"/>
                  </a:lnTo>
                  <a:lnTo>
                    <a:pt x="979" y="239"/>
                  </a:lnTo>
                  <a:lnTo>
                    <a:pt x="979" y="240"/>
                  </a:lnTo>
                  <a:lnTo>
                    <a:pt x="980" y="240"/>
                  </a:lnTo>
                  <a:lnTo>
                    <a:pt x="980" y="242"/>
                  </a:lnTo>
                  <a:lnTo>
                    <a:pt x="982" y="242"/>
                  </a:lnTo>
                  <a:lnTo>
                    <a:pt x="983" y="243"/>
                  </a:lnTo>
                  <a:lnTo>
                    <a:pt x="985" y="243"/>
                  </a:lnTo>
                  <a:lnTo>
                    <a:pt x="986" y="243"/>
                  </a:lnTo>
                  <a:lnTo>
                    <a:pt x="988" y="243"/>
                  </a:lnTo>
                  <a:lnTo>
                    <a:pt x="988" y="242"/>
                  </a:lnTo>
                  <a:lnTo>
                    <a:pt x="989" y="242"/>
                  </a:lnTo>
                  <a:lnTo>
                    <a:pt x="991" y="242"/>
                  </a:lnTo>
                  <a:lnTo>
                    <a:pt x="992" y="240"/>
                  </a:lnTo>
                  <a:lnTo>
                    <a:pt x="994" y="240"/>
                  </a:lnTo>
                  <a:lnTo>
                    <a:pt x="995" y="240"/>
                  </a:lnTo>
                  <a:lnTo>
                    <a:pt x="997" y="240"/>
                  </a:lnTo>
                  <a:lnTo>
                    <a:pt x="998" y="240"/>
                  </a:lnTo>
                  <a:lnTo>
                    <a:pt x="998" y="242"/>
                  </a:lnTo>
                  <a:lnTo>
                    <a:pt x="997" y="242"/>
                  </a:lnTo>
                  <a:lnTo>
                    <a:pt x="994" y="242"/>
                  </a:lnTo>
                  <a:lnTo>
                    <a:pt x="991" y="243"/>
                  </a:lnTo>
                  <a:lnTo>
                    <a:pt x="992" y="243"/>
                  </a:lnTo>
                  <a:lnTo>
                    <a:pt x="994" y="243"/>
                  </a:lnTo>
                  <a:lnTo>
                    <a:pt x="997" y="242"/>
                  </a:lnTo>
                  <a:lnTo>
                    <a:pt x="997" y="243"/>
                  </a:lnTo>
                  <a:lnTo>
                    <a:pt x="998" y="243"/>
                  </a:lnTo>
                  <a:lnTo>
                    <a:pt x="1000" y="243"/>
                  </a:lnTo>
                  <a:lnTo>
                    <a:pt x="1001" y="243"/>
                  </a:lnTo>
                  <a:lnTo>
                    <a:pt x="1003" y="243"/>
                  </a:lnTo>
                  <a:lnTo>
                    <a:pt x="1004" y="243"/>
                  </a:lnTo>
                  <a:lnTo>
                    <a:pt x="1006" y="243"/>
                  </a:lnTo>
                  <a:lnTo>
                    <a:pt x="1006" y="245"/>
                  </a:lnTo>
                  <a:lnTo>
                    <a:pt x="1004" y="245"/>
                  </a:lnTo>
                  <a:lnTo>
                    <a:pt x="1003" y="245"/>
                  </a:lnTo>
                  <a:lnTo>
                    <a:pt x="1001" y="245"/>
                  </a:lnTo>
                  <a:lnTo>
                    <a:pt x="1000" y="247"/>
                  </a:lnTo>
                  <a:lnTo>
                    <a:pt x="998" y="248"/>
                  </a:lnTo>
                  <a:lnTo>
                    <a:pt x="997" y="248"/>
                  </a:lnTo>
                  <a:lnTo>
                    <a:pt x="995" y="248"/>
                  </a:lnTo>
                  <a:lnTo>
                    <a:pt x="995" y="247"/>
                  </a:lnTo>
                  <a:lnTo>
                    <a:pt x="994" y="248"/>
                  </a:lnTo>
                  <a:lnTo>
                    <a:pt x="992" y="248"/>
                  </a:lnTo>
                  <a:lnTo>
                    <a:pt x="992" y="250"/>
                  </a:lnTo>
                  <a:lnTo>
                    <a:pt x="994" y="251"/>
                  </a:lnTo>
                  <a:lnTo>
                    <a:pt x="995" y="251"/>
                  </a:lnTo>
                  <a:lnTo>
                    <a:pt x="997" y="253"/>
                  </a:lnTo>
                  <a:lnTo>
                    <a:pt x="995" y="253"/>
                  </a:lnTo>
                  <a:lnTo>
                    <a:pt x="994" y="254"/>
                  </a:lnTo>
                  <a:lnTo>
                    <a:pt x="995" y="254"/>
                  </a:lnTo>
                  <a:lnTo>
                    <a:pt x="995" y="256"/>
                  </a:lnTo>
                  <a:lnTo>
                    <a:pt x="997" y="256"/>
                  </a:lnTo>
                  <a:lnTo>
                    <a:pt x="997" y="257"/>
                  </a:lnTo>
                  <a:lnTo>
                    <a:pt x="995" y="257"/>
                  </a:lnTo>
                  <a:lnTo>
                    <a:pt x="995" y="259"/>
                  </a:lnTo>
                  <a:lnTo>
                    <a:pt x="994" y="259"/>
                  </a:lnTo>
                  <a:lnTo>
                    <a:pt x="992" y="259"/>
                  </a:lnTo>
                  <a:lnTo>
                    <a:pt x="992" y="260"/>
                  </a:lnTo>
                  <a:lnTo>
                    <a:pt x="991" y="262"/>
                  </a:lnTo>
                  <a:lnTo>
                    <a:pt x="991" y="263"/>
                  </a:lnTo>
                  <a:lnTo>
                    <a:pt x="989" y="263"/>
                  </a:lnTo>
                  <a:lnTo>
                    <a:pt x="989" y="265"/>
                  </a:lnTo>
                  <a:lnTo>
                    <a:pt x="988" y="265"/>
                  </a:lnTo>
                  <a:lnTo>
                    <a:pt x="988" y="266"/>
                  </a:lnTo>
                  <a:lnTo>
                    <a:pt x="989" y="266"/>
                  </a:lnTo>
                  <a:lnTo>
                    <a:pt x="989" y="269"/>
                  </a:lnTo>
                  <a:lnTo>
                    <a:pt x="989" y="271"/>
                  </a:lnTo>
                  <a:lnTo>
                    <a:pt x="991" y="271"/>
                  </a:lnTo>
                  <a:lnTo>
                    <a:pt x="992" y="271"/>
                  </a:lnTo>
                  <a:lnTo>
                    <a:pt x="992" y="269"/>
                  </a:lnTo>
                  <a:lnTo>
                    <a:pt x="994" y="269"/>
                  </a:lnTo>
                  <a:lnTo>
                    <a:pt x="995" y="266"/>
                  </a:lnTo>
                  <a:lnTo>
                    <a:pt x="997" y="265"/>
                  </a:lnTo>
                  <a:lnTo>
                    <a:pt x="998" y="265"/>
                  </a:lnTo>
                  <a:lnTo>
                    <a:pt x="1000" y="265"/>
                  </a:lnTo>
                  <a:lnTo>
                    <a:pt x="1000" y="263"/>
                  </a:lnTo>
                  <a:lnTo>
                    <a:pt x="1000" y="262"/>
                  </a:lnTo>
                  <a:lnTo>
                    <a:pt x="1001" y="262"/>
                  </a:lnTo>
                  <a:lnTo>
                    <a:pt x="1001" y="260"/>
                  </a:lnTo>
                  <a:lnTo>
                    <a:pt x="1003" y="260"/>
                  </a:lnTo>
                  <a:lnTo>
                    <a:pt x="1003" y="262"/>
                  </a:lnTo>
                  <a:lnTo>
                    <a:pt x="1004" y="262"/>
                  </a:lnTo>
                  <a:lnTo>
                    <a:pt x="1004" y="260"/>
                  </a:lnTo>
                  <a:lnTo>
                    <a:pt x="1006" y="259"/>
                  </a:lnTo>
                  <a:lnTo>
                    <a:pt x="1007" y="257"/>
                  </a:lnTo>
                  <a:lnTo>
                    <a:pt x="1007" y="256"/>
                  </a:lnTo>
                  <a:lnTo>
                    <a:pt x="1009" y="254"/>
                  </a:lnTo>
                  <a:lnTo>
                    <a:pt x="1012" y="254"/>
                  </a:lnTo>
                  <a:lnTo>
                    <a:pt x="1012" y="253"/>
                  </a:lnTo>
                  <a:lnTo>
                    <a:pt x="1015" y="253"/>
                  </a:lnTo>
                  <a:lnTo>
                    <a:pt x="1018" y="251"/>
                  </a:lnTo>
                  <a:lnTo>
                    <a:pt x="1018" y="250"/>
                  </a:lnTo>
                  <a:lnTo>
                    <a:pt x="1019" y="250"/>
                  </a:lnTo>
                  <a:lnTo>
                    <a:pt x="1021" y="248"/>
                  </a:lnTo>
                  <a:lnTo>
                    <a:pt x="1022" y="248"/>
                  </a:lnTo>
                  <a:lnTo>
                    <a:pt x="1024" y="248"/>
                  </a:lnTo>
                  <a:lnTo>
                    <a:pt x="1026" y="248"/>
                  </a:lnTo>
                  <a:lnTo>
                    <a:pt x="1027" y="250"/>
                  </a:lnTo>
                  <a:lnTo>
                    <a:pt x="1027" y="251"/>
                  </a:lnTo>
                  <a:lnTo>
                    <a:pt x="1027" y="253"/>
                  </a:lnTo>
                  <a:lnTo>
                    <a:pt x="1029" y="253"/>
                  </a:lnTo>
                  <a:lnTo>
                    <a:pt x="1030" y="254"/>
                  </a:lnTo>
                  <a:lnTo>
                    <a:pt x="1033" y="256"/>
                  </a:lnTo>
                  <a:lnTo>
                    <a:pt x="1035" y="257"/>
                  </a:lnTo>
                  <a:lnTo>
                    <a:pt x="1035" y="259"/>
                  </a:lnTo>
                  <a:lnTo>
                    <a:pt x="1033" y="260"/>
                  </a:lnTo>
                  <a:lnTo>
                    <a:pt x="1033" y="262"/>
                  </a:lnTo>
                  <a:lnTo>
                    <a:pt x="1032" y="262"/>
                  </a:lnTo>
                  <a:lnTo>
                    <a:pt x="1032" y="263"/>
                  </a:lnTo>
                  <a:lnTo>
                    <a:pt x="1032" y="265"/>
                  </a:lnTo>
                  <a:lnTo>
                    <a:pt x="1032" y="266"/>
                  </a:lnTo>
                  <a:lnTo>
                    <a:pt x="1030" y="266"/>
                  </a:lnTo>
                  <a:lnTo>
                    <a:pt x="1030" y="269"/>
                  </a:lnTo>
                  <a:lnTo>
                    <a:pt x="1029" y="269"/>
                  </a:lnTo>
                  <a:lnTo>
                    <a:pt x="1029" y="271"/>
                  </a:lnTo>
                  <a:lnTo>
                    <a:pt x="1027" y="271"/>
                  </a:lnTo>
                  <a:lnTo>
                    <a:pt x="1026" y="271"/>
                  </a:lnTo>
                  <a:lnTo>
                    <a:pt x="1024" y="271"/>
                  </a:lnTo>
                  <a:lnTo>
                    <a:pt x="1022" y="271"/>
                  </a:lnTo>
                  <a:lnTo>
                    <a:pt x="1024" y="269"/>
                  </a:lnTo>
                  <a:lnTo>
                    <a:pt x="1022" y="269"/>
                  </a:lnTo>
                  <a:lnTo>
                    <a:pt x="1021" y="269"/>
                  </a:lnTo>
                  <a:lnTo>
                    <a:pt x="1019" y="269"/>
                  </a:lnTo>
                  <a:lnTo>
                    <a:pt x="1019" y="271"/>
                  </a:lnTo>
                  <a:lnTo>
                    <a:pt x="1019" y="272"/>
                  </a:lnTo>
                  <a:lnTo>
                    <a:pt x="1019" y="274"/>
                  </a:lnTo>
                  <a:lnTo>
                    <a:pt x="1018" y="274"/>
                  </a:lnTo>
                  <a:lnTo>
                    <a:pt x="1018" y="275"/>
                  </a:lnTo>
                  <a:lnTo>
                    <a:pt x="1016" y="275"/>
                  </a:lnTo>
                  <a:lnTo>
                    <a:pt x="1016" y="277"/>
                  </a:lnTo>
                  <a:lnTo>
                    <a:pt x="1015" y="277"/>
                  </a:lnTo>
                  <a:lnTo>
                    <a:pt x="1015" y="278"/>
                  </a:lnTo>
                  <a:lnTo>
                    <a:pt x="1015" y="280"/>
                  </a:lnTo>
                  <a:lnTo>
                    <a:pt x="1015" y="281"/>
                  </a:lnTo>
                  <a:lnTo>
                    <a:pt x="1015" y="283"/>
                  </a:lnTo>
                  <a:lnTo>
                    <a:pt x="1016" y="283"/>
                  </a:lnTo>
                  <a:lnTo>
                    <a:pt x="1016" y="284"/>
                  </a:lnTo>
                  <a:lnTo>
                    <a:pt x="1018" y="284"/>
                  </a:lnTo>
                  <a:lnTo>
                    <a:pt x="1018" y="286"/>
                  </a:lnTo>
                  <a:lnTo>
                    <a:pt x="1018" y="287"/>
                  </a:lnTo>
                  <a:lnTo>
                    <a:pt x="1019" y="287"/>
                  </a:lnTo>
                  <a:lnTo>
                    <a:pt x="1021" y="289"/>
                  </a:lnTo>
                  <a:lnTo>
                    <a:pt x="1019" y="290"/>
                  </a:lnTo>
                  <a:lnTo>
                    <a:pt x="1019" y="292"/>
                  </a:lnTo>
                  <a:lnTo>
                    <a:pt x="1019" y="293"/>
                  </a:lnTo>
                  <a:lnTo>
                    <a:pt x="1021" y="292"/>
                  </a:lnTo>
                  <a:lnTo>
                    <a:pt x="1022" y="292"/>
                  </a:lnTo>
                  <a:lnTo>
                    <a:pt x="1024" y="292"/>
                  </a:lnTo>
                  <a:lnTo>
                    <a:pt x="1026" y="290"/>
                  </a:lnTo>
                  <a:lnTo>
                    <a:pt x="1027" y="290"/>
                  </a:lnTo>
                  <a:lnTo>
                    <a:pt x="1027" y="289"/>
                  </a:lnTo>
                  <a:lnTo>
                    <a:pt x="1029" y="289"/>
                  </a:lnTo>
                  <a:lnTo>
                    <a:pt x="1030" y="287"/>
                  </a:lnTo>
                  <a:lnTo>
                    <a:pt x="1032" y="287"/>
                  </a:lnTo>
                  <a:lnTo>
                    <a:pt x="1033" y="287"/>
                  </a:lnTo>
                  <a:lnTo>
                    <a:pt x="1033" y="289"/>
                  </a:lnTo>
                  <a:lnTo>
                    <a:pt x="1035" y="287"/>
                  </a:lnTo>
                  <a:lnTo>
                    <a:pt x="1035" y="289"/>
                  </a:lnTo>
                  <a:lnTo>
                    <a:pt x="1036" y="289"/>
                  </a:lnTo>
                  <a:lnTo>
                    <a:pt x="1036" y="287"/>
                  </a:lnTo>
                  <a:lnTo>
                    <a:pt x="1038" y="287"/>
                  </a:lnTo>
                  <a:lnTo>
                    <a:pt x="1038" y="286"/>
                  </a:lnTo>
                  <a:lnTo>
                    <a:pt x="1039" y="286"/>
                  </a:lnTo>
                  <a:lnTo>
                    <a:pt x="1039" y="284"/>
                  </a:lnTo>
                  <a:lnTo>
                    <a:pt x="1041" y="283"/>
                  </a:lnTo>
                  <a:lnTo>
                    <a:pt x="1041" y="281"/>
                  </a:lnTo>
                  <a:lnTo>
                    <a:pt x="1044" y="280"/>
                  </a:lnTo>
                  <a:lnTo>
                    <a:pt x="1045" y="278"/>
                  </a:lnTo>
                  <a:lnTo>
                    <a:pt x="1047" y="278"/>
                  </a:lnTo>
                  <a:lnTo>
                    <a:pt x="1048" y="277"/>
                  </a:lnTo>
                  <a:lnTo>
                    <a:pt x="1050" y="277"/>
                  </a:lnTo>
                  <a:lnTo>
                    <a:pt x="1051" y="277"/>
                  </a:lnTo>
                  <a:lnTo>
                    <a:pt x="1051" y="275"/>
                  </a:lnTo>
                  <a:lnTo>
                    <a:pt x="1053" y="275"/>
                  </a:lnTo>
                  <a:lnTo>
                    <a:pt x="1056" y="274"/>
                  </a:lnTo>
                  <a:lnTo>
                    <a:pt x="1056" y="272"/>
                  </a:lnTo>
                  <a:lnTo>
                    <a:pt x="1057" y="272"/>
                  </a:lnTo>
                  <a:lnTo>
                    <a:pt x="1057" y="271"/>
                  </a:lnTo>
                  <a:lnTo>
                    <a:pt x="1059" y="271"/>
                  </a:lnTo>
                  <a:lnTo>
                    <a:pt x="1060" y="269"/>
                  </a:lnTo>
                  <a:lnTo>
                    <a:pt x="1063" y="266"/>
                  </a:lnTo>
                  <a:lnTo>
                    <a:pt x="1063" y="265"/>
                  </a:lnTo>
                  <a:lnTo>
                    <a:pt x="1065" y="265"/>
                  </a:lnTo>
                  <a:lnTo>
                    <a:pt x="1065" y="263"/>
                  </a:lnTo>
                  <a:lnTo>
                    <a:pt x="1066" y="262"/>
                  </a:lnTo>
                  <a:lnTo>
                    <a:pt x="1066" y="260"/>
                  </a:lnTo>
                  <a:lnTo>
                    <a:pt x="1068" y="260"/>
                  </a:lnTo>
                  <a:lnTo>
                    <a:pt x="1069" y="259"/>
                  </a:lnTo>
                  <a:lnTo>
                    <a:pt x="1071" y="259"/>
                  </a:lnTo>
                  <a:lnTo>
                    <a:pt x="1074" y="259"/>
                  </a:lnTo>
                  <a:lnTo>
                    <a:pt x="1075" y="259"/>
                  </a:lnTo>
                  <a:lnTo>
                    <a:pt x="1077" y="259"/>
                  </a:lnTo>
                  <a:lnTo>
                    <a:pt x="1080" y="259"/>
                  </a:lnTo>
                  <a:lnTo>
                    <a:pt x="1082" y="259"/>
                  </a:lnTo>
                  <a:lnTo>
                    <a:pt x="1083" y="259"/>
                  </a:lnTo>
                  <a:lnTo>
                    <a:pt x="1083" y="257"/>
                  </a:lnTo>
                  <a:lnTo>
                    <a:pt x="1082" y="257"/>
                  </a:lnTo>
                  <a:lnTo>
                    <a:pt x="1080" y="257"/>
                  </a:lnTo>
                  <a:lnTo>
                    <a:pt x="1080" y="256"/>
                  </a:lnTo>
                  <a:lnTo>
                    <a:pt x="1082" y="256"/>
                  </a:lnTo>
                  <a:lnTo>
                    <a:pt x="1080" y="254"/>
                  </a:lnTo>
                  <a:lnTo>
                    <a:pt x="1082" y="254"/>
                  </a:lnTo>
                  <a:lnTo>
                    <a:pt x="1083" y="254"/>
                  </a:lnTo>
                  <a:lnTo>
                    <a:pt x="1083" y="256"/>
                  </a:lnTo>
                  <a:lnTo>
                    <a:pt x="1085" y="256"/>
                  </a:lnTo>
                  <a:lnTo>
                    <a:pt x="1086" y="256"/>
                  </a:lnTo>
                  <a:lnTo>
                    <a:pt x="1086" y="254"/>
                  </a:lnTo>
                  <a:lnTo>
                    <a:pt x="1086" y="253"/>
                  </a:lnTo>
                  <a:lnTo>
                    <a:pt x="1088" y="254"/>
                  </a:lnTo>
                  <a:lnTo>
                    <a:pt x="1089" y="254"/>
                  </a:lnTo>
                  <a:lnTo>
                    <a:pt x="1091" y="254"/>
                  </a:lnTo>
                  <a:lnTo>
                    <a:pt x="1091" y="253"/>
                  </a:lnTo>
                  <a:lnTo>
                    <a:pt x="1089" y="253"/>
                  </a:lnTo>
                  <a:lnTo>
                    <a:pt x="1088" y="253"/>
                  </a:lnTo>
                  <a:lnTo>
                    <a:pt x="1086" y="253"/>
                  </a:lnTo>
                  <a:lnTo>
                    <a:pt x="1086" y="251"/>
                  </a:lnTo>
                  <a:lnTo>
                    <a:pt x="1086" y="250"/>
                  </a:lnTo>
                  <a:lnTo>
                    <a:pt x="1083" y="250"/>
                  </a:lnTo>
                  <a:lnTo>
                    <a:pt x="1083" y="251"/>
                  </a:lnTo>
                  <a:lnTo>
                    <a:pt x="1082" y="251"/>
                  </a:lnTo>
                  <a:lnTo>
                    <a:pt x="1083" y="250"/>
                  </a:lnTo>
                  <a:lnTo>
                    <a:pt x="1082" y="250"/>
                  </a:lnTo>
                  <a:lnTo>
                    <a:pt x="1080" y="248"/>
                  </a:lnTo>
                  <a:lnTo>
                    <a:pt x="1080" y="247"/>
                  </a:lnTo>
                  <a:lnTo>
                    <a:pt x="1082" y="247"/>
                  </a:lnTo>
                  <a:lnTo>
                    <a:pt x="1082" y="248"/>
                  </a:lnTo>
                  <a:lnTo>
                    <a:pt x="1083" y="248"/>
                  </a:lnTo>
                  <a:lnTo>
                    <a:pt x="1083" y="247"/>
                  </a:lnTo>
                  <a:lnTo>
                    <a:pt x="1082" y="247"/>
                  </a:lnTo>
                  <a:lnTo>
                    <a:pt x="1082" y="245"/>
                  </a:lnTo>
                  <a:lnTo>
                    <a:pt x="1083" y="243"/>
                  </a:lnTo>
                  <a:lnTo>
                    <a:pt x="1085" y="242"/>
                  </a:lnTo>
                  <a:lnTo>
                    <a:pt x="1085" y="240"/>
                  </a:lnTo>
                  <a:lnTo>
                    <a:pt x="1086" y="240"/>
                  </a:lnTo>
                  <a:lnTo>
                    <a:pt x="1088" y="240"/>
                  </a:lnTo>
                  <a:lnTo>
                    <a:pt x="1088" y="239"/>
                  </a:lnTo>
                  <a:lnTo>
                    <a:pt x="1089" y="237"/>
                  </a:lnTo>
                  <a:lnTo>
                    <a:pt x="1089" y="239"/>
                  </a:lnTo>
                  <a:lnTo>
                    <a:pt x="1091" y="237"/>
                  </a:lnTo>
                  <a:lnTo>
                    <a:pt x="1092" y="237"/>
                  </a:lnTo>
                  <a:lnTo>
                    <a:pt x="1094" y="237"/>
                  </a:lnTo>
                  <a:lnTo>
                    <a:pt x="1095" y="237"/>
                  </a:lnTo>
                  <a:lnTo>
                    <a:pt x="1097" y="237"/>
                  </a:lnTo>
                  <a:lnTo>
                    <a:pt x="1098" y="237"/>
                  </a:lnTo>
                  <a:lnTo>
                    <a:pt x="1098" y="236"/>
                  </a:lnTo>
                  <a:lnTo>
                    <a:pt x="1100" y="237"/>
                  </a:lnTo>
                  <a:lnTo>
                    <a:pt x="1101" y="236"/>
                  </a:lnTo>
                  <a:lnTo>
                    <a:pt x="1106" y="236"/>
                  </a:lnTo>
                  <a:lnTo>
                    <a:pt x="1106" y="237"/>
                  </a:lnTo>
                  <a:lnTo>
                    <a:pt x="1107" y="237"/>
                  </a:lnTo>
                  <a:lnTo>
                    <a:pt x="1109" y="237"/>
                  </a:lnTo>
                  <a:lnTo>
                    <a:pt x="1109" y="239"/>
                  </a:lnTo>
                  <a:lnTo>
                    <a:pt x="1112" y="239"/>
                  </a:lnTo>
                  <a:lnTo>
                    <a:pt x="1112" y="237"/>
                  </a:lnTo>
                  <a:lnTo>
                    <a:pt x="1113" y="237"/>
                  </a:lnTo>
                  <a:lnTo>
                    <a:pt x="1118" y="237"/>
                  </a:lnTo>
                  <a:lnTo>
                    <a:pt x="1118" y="239"/>
                  </a:lnTo>
                  <a:lnTo>
                    <a:pt x="1116" y="239"/>
                  </a:lnTo>
                  <a:lnTo>
                    <a:pt x="1113" y="239"/>
                  </a:lnTo>
                  <a:lnTo>
                    <a:pt x="1118" y="240"/>
                  </a:lnTo>
                  <a:lnTo>
                    <a:pt x="1119" y="240"/>
                  </a:lnTo>
                  <a:lnTo>
                    <a:pt x="1121" y="240"/>
                  </a:lnTo>
                  <a:lnTo>
                    <a:pt x="1121" y="239"/>
                  </a:lnTo>
                  <a:lnTo>
                    <a:pt x="1122" y="239"/>
                  </a:lnTo>
                  <a:lnTo>
                    <a:pt x="1125" y="240"/>
                  </a:lnTo>
                  <a:lnTo>
                    <a:pt x="1127" y="240"/>
                  </a:lnTo>
                  <a:lnTo>
                    <a:pt x="1130" y="240"/>
                  </a:lnTo>
                  <a:lnTo>
                    <a:pt x="1130" y="242"/>
                  </a:lnTo>
                  <a:lnTo>
                    <a:pt x="1131" y="243"/>
                  </a:lnTo>
                  <a:lnTo>
                    <a:pt x="1130" y="243"/>
                  </a:lnTo>
                  <a:lnTo>
                    <a:pt x="1127" y="243"/>
                  </a:lnTo>
                  <a:lnTo>
                    <a:pt x="1133" y="245"/>
                  </a:lnTo>
                  <a:lnTo>
                    <a:pt x="1133" y="247"/>
                  </a:lnTo>
                  <a:lnTo>
                    <a:pt x="1131" y="245"/>
                  </a:lnTo>
                  <a:lnTo>
                    <a:pt x="1130" y="245"/>
                  </a:lnTo>
                  <a:lnTo>
                    <a:pt x="1131" y="247"/>
                  </a:lnTo>
                  <a:lnTo>
                    <a:pt x="1133" y="247"/>
                  </a:lnTo>
                  <a:lnTo>
                    <a:pt x="1133" y="248"/>
                  </a:lnTo>
                  <a:lnTo>
                    <a:pt x="1131" y="248"/>
                  </a:lnTo>
                  <a:lnTo>
                    <a:pt x="1130" y="248"/>
                  </a:lnTo>
                  <a:lnTo>
                    <a:pt x="1130" y="250"/>
                  </a:lnTo>
                  <a:lnTo>
                    <a:pt x="1135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2" y="250"/>
                  </a:lnTo>
                  <a:lnTo>
                    <a:pt x="1144" y="250"/>
                  </a:lnTo>
                  <a:lnTo>
                    <a:pt x="1144" y="251"/>
                  </a:lnTo>
                  <a:lnTo>
                    <a:pt x="1144" y="253"/>
                  </a:lnTo>
                  <a:lnTo>
                    <a:pt x="1142" y="251"/>
                  </a:lnTo>
                  <a:lnTo>
                    <a:pt x="1142" y="253"/>
                  </a:lnTo>
                  <a:lnTo>
                    <a:pt x="1141" y="253"/>
                  </a:lnTo>
                  <a:lnTo>
                    <a:pt x="1139" y="253"/>
                  </a:lnTo>
                  <a:lnTo>
                    <a:pt x="1138" y="254"/>
                  </a:lnTo>
                  <a:lnTo>
                    <a:pt x="1136" y="254"/>
                  </a:lnTo>
                  <a:lnTo>
                    <a:pt x="1135" y="254"/>
                  </a:lnTo>
                  <a:lnTo>
                    <a:pt x="1135" y="256"/>
                  </a:lnTo>
                  <a:lnTo>
                    <a:pt x="1136" y="256"/>
                  </a:lnTo>
                  <a:lnTo>
                    <a:pt x="1136" y="257"/>
                  </a:lnTo>
                  <a:lnTo>
                    <a:pt x="1138" y="257"/>
                  </a:lnTo>
                  <a:lnTo>
                    <a:pt x="1138" y="256"/>
                  </a:lnTo>
                  <a:lnTo>
                    <a:pt x="1139" y="257"/>
                  </a:lnTo>
                  <a:lnTo>
                    <a:pt x="1139" y="259"/>
                  </a:lnTo>
                  <a:lnTo>
                    <a:pt x="1138" y="260"/>
                  </a:lnTo>
                  <a:lnTo>
                    <a:pt x="1138" y="262"/>
                  </a:lnTo>
                  <a:lnTo>
                    <a:pt x="1136" y="262"/>
                  </a:lnTo>
                  <a:lnTo>
                    <a:pt x="1135" y="262"/>
                  </a:lnTo>
                  <a:lnTo>
                    <a:pt x="1133" y="262"/>
                  </a:lnTo>
                  <a:lnTo>
                    <a:pt x="1130" y="263"/>
                  </a:lnTo>
                  <a:lnTo>
                    <a:pt x="1128" y="263"/>
                  </a:lnTo>
                  <a:lnTo>
                    <a:pt x="1127" y="263"/>
                  </a:lnTo>
                  <a:lnTo>
                    <a:pt x="1127" y="265"/>
                  </a:lnTo>
                  <a:lnTo>
                    <a:pt x="1125" y="265"/>
                  </a:lnTo>
                  <a:lnTo>
                    <a:pt x="1124" y="265"/>
                  </a:lnTo>
                  <a:lnTo>
                    <a:pt x="1122" y="265"/>
                  </a:lnTo>
                  <a:lnTo>
                    <a:pt x="1122" y="263"/>
                  </a:lnTo>
                  <a:lnTo>
                    <a:pt x="1121" y="263"/>
                  </a:lnTo>
                  <a:lnTo>
                    <a:pt x="1121" y="265"/>
                  </a:lnTo>
                  <a:lnTo>
                    <a:pt x="1119" y="265"/>
                  </a:lnTo>
                  <a:lnTo>
                    <a:pt x="1116" y="265"/>
                  </a:lnTo>
                  <a:lnTo>
                    <a:pt x="1113" y="263"/>
                  </a:lnTo>
                  <a:lnTo>
                    <a:pt x="1112" y="263"/>
                  </a:lnTo>
                  <a:lnTo>
                    <a:pt x="1112" y="265"/>
                  </a:lnTo>
                  <a:lnTo>
                    <a:pt x="1110" y="266"/>
                  </a:lnTo>
                  <a:lnTo>
                    <a:pt x="1112" y="266"/>
                  </a:lnTo>
                  <a:lnTo>
                    <a:pt x="1113" y="266"/>
                  </a:lnTo>
                  <a:lnTo>
                    <a:pt x="1116" y="266"/>
                  </a:lnTo>
                  <a:lnTo>
                    <a:pt x="1116" y="269"/>
                  </a:lnTo>
                  <a:lnTo>
                    <a:pt x="1113" y="269"/>
                  </a:lnTo>
                  <a:lnTo>
                    <a:pt x="1112" y="269"/>
                  </a:lnTo>
                  <a:lnTo>
                    <a:pt x="1113" y="271"/>
                  </a:lnTo>
                  <a:lnTo>
                    <a:pt x="1112" y="272"/>
                  </a:lnTo>
                  <a:lnTo>
                    <a:pt x="1113" y="274"/>
                  </a:lnTo>
                  <a:lnTo>
                    <a:pt x="1113" y="275"/>
                  </a:lnTo>
                  <a:lnTo>
                    <a:pt x="1112" y="275"/>
                  </a:lnTo>
                  <a:lnTo>
                    <a:pt x="1112" y="277"/>
                  </a:lnTo>
                  <a:lnTo>
                    <a:pt x="1112" y="278"/>
                  </a:lnTo>
                  <a:lnTo>
                    <a:pt x="1113" y="278"/>
                  </a:lnTo>
                  <a:lnTo>
                    <a:pt x="1113" y="280"/>
                  </a:lnTo>
                  <a:lnTo>
                    <a:pt x="1116" y="280"/>
                  </a:lnTo>
                  <a:lnTo>
                    <a:pt x="1116" y="281"/>
                  </a:lnTo>
                  <a:lnTo>
                    <a:pt x="1118" y="281"/>
                  </a:lnTo>
                  <a:lnTo>
                    <a:pt x="1118" y="283"/>
                  </a:lnTo>
                  <a:lnTo>
                    <a:pt x="1119" y="283"/>
                  </a:lnTo>
                  <a:lnTo>
                    <a:pt x="1119" y="284"/>
                  </a:lnTo>
                  <a:lnTo>
                    <a:pt x="1121" y="284"/>
                  </a:lnTo>
                  <a:lnTo>
                    <a:pt x="1121" y="286"/>
                  </a:lnTo>
                  <a:lnTo>
                    <a:pt x="1119" y="287"/>
                  </a:lnTo>
                  <a:lnTo>
                    <a:pt x="1118" y="289"/>
                  </a:lnTo>
                  <a:lnTo>
                    <a:pt x="1116" y="290"/>
                  </a:lnTo>
                  <a:lnTo>
                    <a:pt x="1113" y="292"/>
                  </a:lnTo>
                  <a:lnTo>
                    <a:pt x="1112" y="293"/>
                  </a:lnTo>
                  <a:lnTo>
                    <a:pt x="1110" y="295"/>
                  </a:lnTo>
                  <a:lnTo>
                    <a:pt x="1109" y="295"/>
                  </a:lnTo>
                  <a:lnTo>
                    <a:pt x="1109" y="297"/>
                  </a:lnTo>
                  <a:lnTo>
                    <a:pt x="1107" y="297"/>
                  </a:lnTo>
                  <a:lnTo>
                    <a:pt x="1106" y="297"/>
                  </a:lnTo>
                  <a:lnTo>
                    <a:pt x="1104" y="297"/>
                  </a:lnTo>
                  <a:lnTo>
                    <a:pt x="1103" y="297"/>
                  </a:lnTo>
                  <a:lnTo>
                    <a:pt x="1101" y="297"/>
                  </a:lnTo>
                  <a:lnTo>
                    <a:pt x="1100" y="297"/>
                  </a:lnTo>
                  <a:lnTo>
                    <a:pt x="1100" y="298"/>
                  </a:lnTo>
                  <a:lnTo>
                    <a:pt x="1097" y="300"/>
                  </a:lnTo>
                  <a:lnTo>
                    <a:pt x="1095" y="301"/>
                  </a:lnTo>
                  <a:lnTo>
                    <a:pt x="1094" y="301"/>
                  </a:lnTo>
                  <a:lnTo>
                    <a:pt x="1094" y="303"/>
                  </a:lnTo>
                  <a:lnTo>
                    <a:pt x="1091" y="301"/>
                  </a:lnTo>
                  <a:lnTo>
                    <a:pt x="1091" y="303"/>
                  </a:lnTo>
                  <a:lnTo>
                    <a:pt x="1089" y="303"/>
                  </a:lnTo>
                  <a:lnTo>
                    <a:pt x="1088" y="303"/>
                  </a:lnTo>
                  <a:lnTo>
                    <a:pt x="1088" y="304"/>
                  </a:lnTo>
                  <a:lnTo>
                    <a:pt x="1086" y="304"/>
                  </a:lnTo>
                  <a:lnTo>
                    <a:pt x="1086" y="306"/>
                  </a:lnTo>
                  <a:lnTo>
                    <a:pt x="1085" y="306"/>
                  </a:lnTo>
                  <a:lnTo>
                    <a:pt x="1082" y="306"/>
                  </a:lnTo>
                  <a:lnTo>
                    <a:pt x="1080" y="306"/>
                  </a:lnTo>
                  <a:lnTo>
                    <a:pt x="1079" y="306"/>
                  </a:lnTo>
                  <a:lnTo>
                    <a:pt x="1077" y="307"/>
                  </a:lnTo>
                  <a:lnTo>
                    <a:pt x="1075" y="307"/>
                  </a:lnTo>
                  <a:lnTo>
                    <a:pt x="1072" y="309"/>
                  </a:lnTo>
                  <a:lnTo>
                    <a:pt x="1071" y="309"/>
                  </a:lnTo>
                  <a:lnTo>
                    <a:pt x="1069" y="310"/>
                  </a:lnTo>
                  <a:lnTo>
                    <a:pt x="1068" y="309"/>
                  </a:lnTo>
                  <a:lnTo>
                    <a:pt x="1066" y="310"/>
                  </a:lnTo>
                  <a:lnTo>
                    <a:pt x="1066" y="309"/>
                  </a:lnTo>
                  <a:lnTo>
                    <a:pt x="1066" y="307"/>
                  </a:lnTo>
                  <a:lnTo>
                    <a:pt x="1068" y="307"/>
                  </a:lnTo>
                  <a:lnTo>
                    <a:pt x="1068" y="306"/>
                  </a:lnTo>
                  <a:lnTo>
                    <a:pt x="1066" y="306"/>
                  </a:lnTo>
                  <a:lnTo>
                    <a:pt x="1065" y="306"/>
                  </a:lnTo>
                  <a:lnTo>
                    <a:pt x="1065" y="304"/>
                  </a:lnTo>
                  <a:lnTo>
                    <a:pt x="1065" y="303"/>
                  </a:lnTo>
                  <a:lnTo>
                    <a:pt x="1066" y="303"/>
                  </a:lnTo>
                  <a:lnTo>
                    <a:pt x="1066" y="301"/>
                  </a:lnTo>
                  <a:lnTo>
                    <a:pt x="1068" y="301"/>
                  </a:lnTo>
                  <a:lnTo>
                    <a:pt x="1068" y="300"/>
                  </a:lnTo>
                  <a:lnTo>
                    <a:pt x="1069" y="300"/>
                  </a:lnTo>
                  <a:lnTo>
                    <a:pt x="1069" y="298"/>
                  </a:lnTo>
                  <a:lnTo>
                    <a:pt x="1068" y="300"/>
                  </a:lnTo>
                  <a:lnTo>
                    <a:pt x="1066" y="300"/>
                  </a:lnTo>
                  <a:lnTo>
                    <a:pt x="1065" y="301"/>
                  </a:lnTo>
                  <a:lnTo>
                    <a:pt x="1063" y="301"/>
                  </a:lnTo>
                  <a:lnTo>
                    <a:pt x="1063" y="303"/>
                  </a:lnTo>
                  <a:lnTo>
                    <a:pt x="1062" y="301"/>
                  </a:lnTo>
                  <a:lnTo>
                    <a:pt x="1062" y="300"/>
                  </a:lnTo>
                  <a:lnTo>
                    <a:pt x="1062" y="298"/>
                  </a:lnTo>
                  <a:lnTo>
                    <a:pt x="1060" y="298"/>
                  </a:lnTo>
                  <a:lnTo>
                    <a:pt x="1060" y="297"/>
                  </a:lnTo>
                  <a:lnTo>
                    <a:pt x="1062" y="297"/>
                  </a:lnTo>
                  <a:lnTo>
                    <a:pt x="1063" y="297"/>
                  </a:lnTo>
                  <a:lnTo>
                    <a:pt x="1057" y="295"/>
                  </a:lnTo>
                  <a:lnTo>
                    <a:pt x="1056" y="295"/>
                  </a:lnTo>
                  <a:lnTo>
                    <a:pt x="1056" y="297"/>
                  </a:lnTo>
                  <a:lnTo>
                    <a:pt x="1057" y="297"/>
                  </a:lnTo>
                  <a:lnTo>
                    <a:pt x="1057" y="298"/>
                  </a:lnTo>
                  <a:lnTo>
                    <a:pt x="1059" y="300"/>
                  </a:lnTo>
                  <a:lnTo>
                    <a:pt x="1059" y="301"/>
                  </a:lnTo>
                  <a:lnTo>
                    <a:pt x="1059" y="303"/>
                  </a:lnTo>
                  <a:lnTo>
                    <a:pt x="1060" y="303"/>
                  </a:lnTo>
                  <a:lnTo>
                    <a:pt x="1062" y="303"/>
                  </a:lnTo>
                  <a:lnTo>
                    <a:pt x="1062" y="304"/>
                  </a:lnTo>
                  <a:lnTo>
                    <a:pt x="1060" y="304"/>
                  </a:lnTo>
                  <a:lnTo>
                    <a:pt x="1062" y="306"/>
                  </a:lnTo>
                  <a:lnTo>
                    <a:pt x="1062" y="307"/>
                  </a:lnTo>
                  <a:lnTo>
                    <a:pt x="1063" y="307"/>
                  </a:lnTo>
                  <a:lnTo>
                    <a:pt x="1063" y="309"/>
                  </a:lnTo>
                  <a:lnTo>
                    <a:pt x="1062" y="310"/>
                  </a:lnTo>
                  <a:lnTo>
                    <a:pt x="1063" y="310"/>
                  </a:lnTo>
                  <a:lnTo>
                    <a:pt x="1062" y="312"/>
                  </a:lnTo>
                  <a:lnTo>
                    <a:pt x="1063" y="312"/>
                  </a:lnTo>
                  <a:lnTo>
                    <a:pt x="1063" y="313"/>
                  </a:lnTo>
                  <a:lnTo>
                    <a:pt x="1062" y="313"/>
                  </a:lnTo>
                  <a:lnTo>
                    <a:pt x="1062" y="312"/>
                  </a:lnTo>
                  <a:lnTo>
                    <a:pt x="1060" y="312"/>
                  </a:lnTo>
                  <a:lnTo>
                    <a:pt x="1059" y="313"/>
                  </a:lnTo>
                  <a:lnTo>
                    <a:pt x="1059" y="312"/>
                  </a:lnTo>
                  <a:lnTo>
                    <a:pt x="1057" y="312"/>
                  </a:lnTo>
                  <a:lnTo>
                    <a:pt x="1057" y="310"/>
                  </a:lnTo>
                  <a:lnTo>
                    <a:pt x="1056" y="310"/>
                  </a:lnTo>
                  <a:lnTo>
                    <a:pt x="1054" y="310"/>
                  </a:lnTo>
                  <a:lnTo>
                    <a:pt x="1054" y="312"/>
                  </a:lnTo>
                  <a:lnTo>
                    <a:pt x="1053" y="312"/>
                  </a:lnTo>
                  <a:lnTo>
                    <a:pt x="1053" y="310"/>
                  </a:lnTo>
                  <a:lnTo>
                    <a:pt x="1053" y="309"/>
                  </a:lnTo>
                  <a:lnTo>
                    <a:pt x="1051" y="309"/>
                  </a:lnTo>
                  <a:lnTo>
                    <a:pt x="1050" y="310"/>
                  </a:lnTo>
                  <a:lnTo>
                    <a:pt x="1051" y="310"/>
                  </a:lnTo>
                  <a:lnTo>
                    <a:pt x="1051" y="312"/>
                  </a:lnTo>
                  <a:lnTo>
                    <a:pt x="1051" y="313"/>
                  </a:lnTo>
                  <a:lnTo>
                    <a:pt x="1051" y="315"/>
                  </a:lnTo>
                  <a:lnTo>
                    <a:pt x="1053" y="315"/>
                  </a:lnTo>
                  <a:lnTo>
                    <a:pt x="1054" y="315"/>
                  </a:lnTo>
                  <a:lnTo>
                    <a:pt x="1054" y="316"/>
                  </a:lnTo>
                  <a:lnTo>
                    <a:pt x="1056" y="315"/>
                  </a:lnTo>
                  <a:lnTo>
                    <a:pt x="1056" y="316"/>
                  </a:lnTo>
                  <a:lnTo>
                    <a:pt x="1057" y="318"/>
                  </a:lnTo>
                  <a:lnTo>
                    <a:pt x="1059" y="318"/>
                  </a:lnTo>
                  <a:lnTo>
                    <a:pt x="1059" y="319"/>
                  </a:lnTo>
                  <a:lnTo>
                    <a:pt x="1057" y="319"/>
                  </a:lnTo>
                  <a:lnTo>
                    <a:pt x="1056" y="321"/>
                  </a:lnTo>
                  <a:lnTo>
                    <a:pt x="1054" y="321"/>
                  </a:lnTo>
                  <a:lnTo>
                    <a:pt x="1051" y="322"/>
                  </a:lnTo>
                  <a:lnTo>
                    <a:pt x="1050" y="322"/>
                  </a:lnTo>
                  <a:lnTo>
                    <a:pt x="1050" y="321"/>
                  </a:lnTo>
                  <a:lnTo>
                    <a:pt x="1051" y="321"/>
                  </a:lnTo>
                  <a:lnTo>
                    <a:pt x="1051" y="319"/>
                  </a:lnTo>
                  <a:lnTo>
                    <a:pt x="1051" y="318"/>
                  </a:lnTo>
                  <a:lnTo>
                    <a:pt x="1050" y="316"/>
                  </a:lnTo>
                  <a:lnTo>
                    <a:pt x="1048" y="316"/>
                  </a:lnTo>
                  <a:lnTo>
                    <a:pt x="1048" y="315"/>
                  </a:lnTo>
                  <a:lnTo>
                    <a:pt x="1050" y="315"/>
                  </a:lnTo>
                  <a:lnTo>
                    <a:pt x="1050" y="313"/>
                  </a:lnTo>
                  <a:lnTo>
                    <a:pt x="1048" y="312"/>
                  </a:lnTo>
                  <a:lnTo>
                    <a:pt x="1047" y="312"/>
                  </a:lnTo>
                  <a:lnTo>
                    <a:pt x="1045" y="312"/>
                  </a:lnTo>
                  <a:lnTo>
                    <a:pt x="1044" y="312"/>
                  </a:lnTo>
                  <a:lnTo>
                    <a:pt x="1042" y="312"/>
                  </a:lnTo>
                  <a:lnTo>
                    <a:pt x="1042" y="310"/>
                  </a:lnTo>
                  <a:lnTo>
                    <a:pt x="1041" y="310"/>
                  </a:lnTo>
                  <a:lnTo>
                    <a:pt x="1041" y="312"/>
                  </a:lnTo>
                  <a:lnTo>
                    <a:pt x="1039" y="312"/>
                  </a:lnTo>
                  <a:lnTo>
                    <a:pt x="1039" y="310"/>
                  </a:lnTo>
                  <a:lnTo>
                    <a:pt x="1041" y="309"/>
                  </a:lnTo>
                  <a:lnTo>
                    <a:pt x="1041" y="307"/>
                  </a:lnTo>
                  <a:lnTo>
                    <a:pt x="1041" y="306"/>
                  </a:lnTo>
                  <a:lnTo>
                    <a:pt x="1039" y="306"/>
                  </a:lnTo>
                  <a:lnTo>
                    <a:pt x="1036" y="306"/>
                  </a:lnTo>
                  <a:lnTo>
                    <a:pt x="1035" y="306"/>
                  </a:lnTo>
                  <a:lnTo>
                    <a:pt x="1035" y="307"/>
                  </a:lnTo>
                  <a:lnTo>
                    <a:pt x="1033" y="306"/>
                  </a:lnTo>
                  <a:lnTo>
                    <a:pt x="1029" y="307"/>
                  </a:lnTo>
                  <a:lnTo>
                    <a:pt x="1029" y="306"/>
                  </a:lnTo>
                  <a:lnTo>
                    <a:pt x="1027" y="306"/>
                  </a:lnTo>
                  <a:lnTo>
                    <a:pt x="1026" y="306"/>
                  </a:lnTo>
                  <a:lnTo>
                    <a:pt x="1024" y="306"/>
                  </a:lnTo>
                  <a:lnTo>
                    <a:pt x="1022" y="306"/>
                  </a:lnTo>
                  <a:lnTo>
                    <a:pt x="1021" y="306"/>
                  </a:lnTo>
                  <a:lnTo>
                    <a:pt x="1019" y="306"/>
                  </a:lnTo>
                  <a:lnTo>
                    <a:pt x="1018" y="306"/>
                  </a:lnTo>
                  <a:lnTo>
                    <a:pt x="1019" y="307"/>
                  </a:lnTo>
                  <a:lnTo>
                    <a:pt x="1018" y="307"/>
                  </a:lnTo>
                  <a:lnTo>
                    <a:pt x="1016" y="307"/>
                  </a:lnTo>
                  <a:lnTo>
                    <a:pt x="1016" y="309"/>
                  </a:lnTo>
                  <a:lnTo>
                    <a:pt x="1018" y="309"/>
                  </a:lnTo>
                  <a:lnTo>
                    <a:pt x="1018" y="310"/>
                  </a:lnTo>
                  <a:lnTo>
                    <a:pt x="1019" y="310"/>
                  </a:lnTo>
                  <a:lnTo>
                    <a:pt x="1022" y="310"/>
                  </a:lnTo>
                  <a:lnTo>
                    <a:pt x="1022" y="312"/>
                  </a:lnTo>
                  <a:lnTo>
                    <a:pt x="1027" y="313"/>
                  </a:lnTo>
                  <a:lnTo>
                    <a:pt x="1026" y="315"/>
                  </a:lnTo>
                  <a:lnTo>
                    <a:pt x="1024" y="315"/>
                  </a:lnTo>
                  <a:lnTo>
                    <a:pt x="1024" y="316"/>
                  </a:lnTo>
                  <a:lnTo>
                    <a:pt x="1022" y="316"/>
                  </a:lnTo>
                  <a:lnTo>
                    <a:pt x="1021" y="316"/>
                  </a:lnTo>
                  <a:lnTo>
                    <a:pt x="1019" y="318"/>
                  </a:lnTo>
                  <a:lnTo>
                    <a:pt x="1018" y="318"/>
                  </a:lnTo>
                  <a:lnTo>
                    <a:pt x="1016" y="318"/>
                  </a:lnTo>
                  <a:lnTo>
                    <a:pt x="1016" y="319"/>
                  </a:lnTo>
                  <a:lnTo>
                    <a:pt x="1015" y="319"/>
                  </a:lnTo>
                  <a:lnTo>
                    <a:pt x="1013" y="319"/>
                  </a:lnTo>
                  <a:lnTo>
                    <a:pt x="1013" y="321"/>
                  </a:lnTo>
                  <a:lnTo>
                    <a:pt x="1012" y="321"/>
                  </a:lnTo>
                  <a:lnTo>
                    <a:pt x="1012" y="322"/>
                  </a:lnTo>
                  <a:lnTo>
                    <a:pt x="1009" y="322"/>
                  </a:lnTo>
                  <a:lnTo>
                    <a:pt x="1009" y="324"/>
                  </a:lnTo>
                  <a:lnTo>
                    <a:pt x="1007" y="324"/>
                  </a:lnTo>
                  <a:lnTo>
                    <a:pt x="1006" y="324"/>
                  </a:lnTo>
                  <a:lnTo>
                    <a:pt x="1004" y="325"/>
                  </a:lnTo>
                  <a:lnTo>
                    <a:pt x="1003" y="325"/>
                  </a:lnTo>
                  <a:lnTo>
                    <a:pt x="1001" y="325"/>
                  </a:lnTo>
                  <a:lnTo>
                    <a:pt x="1000" y="327"/>
                  </a:lnTo>
                  <a:lnTo>
                    <a:pt x="998" y="327"/>
                  </a:lnTo>
                  <a:lnTo>
                    <a:pt x="997" y="327"/>
                  </a:lnTo>
                  <a:lnTo>
                    <a:pt x="997" y="328"/>
                  </a:lnTo>
                  <a:lnTo>
                    <a:pt x="995" y="330"/>
                  </a:lnTo>
                  <a:lnTo>
                    <a:pt x="994" y="330"/>
                  </a:lnTo>
                  <a:lnTo>
                    <a:pt x="992" y="330"/>
                  </a:lnTo>
                  <a:lnTo>
                    <a:pt x="991" y="330"/>
                  </a:lnTo>
                  <a:lnTo>
                    <a:pt x="989" y="331"/>
                  </a:lnTo>
                  <a:lnTo>
                    <a:pt x="994" y="333"/>
                  </a:lnTo>
                  <a:lnTo>
                    <a:pt x="994" y="334"/>
                  </a:lnTo>
                  <a:lnTo>
                    <a:pt x="992" y="336"/>
                  </a:lnTo>
                  <a:lnTo>
                    <a:pt x="992" y="337"/>
                  </a:lnTo>
                  <a:lnTo>
                    <a:pt x="991" y="337"/>
                  </a:lnTo>
                  <a:lnTo>
                    <a:pt x="989" y="337"/>
                  </a:lnTo>
                  <a:lnTo>
                    <a:pt x="989" y="339"/>
                  </a:lnTo>
                  <a:lnTo>
                    <a:pt x="988" y="339"/>
                  </a:lnTo>
                  <a:lnTo>
                    <a:pt x="986" y="339"/>
                  </a:lnTo>
                  <a:lnTo>
                    <a:pt x="986" y="340"/>
                  </a:lnTo>
                  <a:lnTo>
                    <a:pt x="985" y="340"/>
                  </a:lnTo>
                  <a:lnTo>
                    <a:pt x="983" y="342"/>
                  </a:lnTo>
                  <a:lnTo>
                    <a:pt x="983" y="343"/>
                  </a:lnTo>
                  <a:lnTo>
                    <a:pt x="982" y="343"/>
                  </a:lnTo>
                  <a:lnTo>
                    <a:pt x="980" y="343"/>
                  </a:lnTo>
                  <a:lnTo>
                    <a:pt x="979" y="343"/>
                  </a:lnTo>
                  <a:lnTo>
                    <a:pt x="979" y="345"/>
                  </a:lnTo>
                  <a:lnTo>
                    <a:pt x="977" y="345"/>
                  </a:lnTo>
                  <a:lnTo>
                    <a:pt x="977" y="347"/>
                  </a:lnTo>
                  <a:lnTo>
                    <a:pt x="976" y="347"/>
                  </a:lnTo>
                  <a:lnTo>
                    <a:pt x="973" y="348"/>
                  </a:lnTo>
                  <a:lnTo>
                    <a:pt x="971" y="348"/>
                  </a:lnTo>
                  <a:lnTo>
                    <a:pt x="969" y="350"/>
                  </a:lnTo>
                  <a:lnTo>
                    <a:pt x="968" y="350"/>
                  </a:lnTo>
                  <a:lnTo>
                    <a:pt x="968" y="351"/>
                  </a:lnTo>
                  <a:lnTo>
                    <a:pt x="966" y="351"/>
                  </a:lnTo>
                  <a:lnTo>
                    <a:pt x="963" y="353"/>
                  </a:lnTo>
                  <a:lnTo>
                    <a:pt x="963" y="354"/>
                  </a:lnTo>
                  <a:lnTo>
                    <a:pt x="962" y="356"/>
                  </a:lnTo>
                  <a:lnTo>
                    <a:pt x="960" y="356"/>
                  </a:lnTo>
                  <a:lnTo>
                    <a:pt x="959" y="356"/>
                  </a:lnTo>
                  <a:lnTo>
                    <a:pt x="957" y="357"/>
                  </a:lnTo>
                  <a:lnTo>
                    <a:pt x="953" y="357"/>
                  </a:lnTo>
                  <a:lnTo>
                    <a:pt x="951" y="357"/>
                  </a:lnTo>
                  <a:lnTo>
                    <a:pt x="951" y="359"/>
                  </a:lnTo>
                  <a:lnTo>
                    <a:pt x="950" y="359"/>
                  </a:lnTo>
                  <a:lnTo>
                    <a:pt x="948" y="359"/>
                  </a:lnTo>
                  <a:lnTo>
                    <a:pt x="948" y="360"/>
                  </a:lnTo>
                  <a:lnTo>
                    <a:pt x="947" y="359"/>
                  </a:lnTo>
                  <a:lnTo>
                    <a:pt x="945" y="359"/>
                  </a:lnTo>
                  <a:lnTo>
                    <a:pt x="944" y="359"/>
                  </a:lnTo>
                  <a:lnTo>
                    <a:pt x="942" y="357"/>
                  </a:lnTo>
                  <a:lnTo>
                    <a:pt x="942" y="359"/>
                  </a:lnTo>
                  <a:lnTo>
                    <a:pt x="942" y="360"/>
                  </a:lnTo>
                  <a:lnTo>
                    <a:pt x="941" y="360"/>
                  </a:lnTo>
                  <a:lnTo>
                    <a:pt x="941" y="359"/>
                  </a:lnTo>
                  <a:lnTo>
                    <a:pt x="939" y="359"/>
                  </a:lnTo>
                  <a:lnTo>
                    <a:pt x="938" y="359"/>
                  </a:lnTo>
                  <a:lnTo>
                    <a:pt x="938" y="357"/>
                  </a:lnTo>
                  <a:lnTo>
                    <a:pt x="936" y="357"/>
                  </a:lnTo>
                  <a:lnTo>
                    <a:pt x="935" y="359"/>
                  </a:lnTo>
                  <a:lnTo>
                    <a:pt x="935" y="357"/>
                  </a:lnTo>
                  <a:lnTo>
                    <a:pt x="933" y="357"/>
                  </a:lnTo>
                  <a:lnTo>
                    <a:pt x="932" y="357"/>
                  </a:lnTo>
                  <a:lnTo>
                    <a:pt x="933" y="356"/>
                  </a:lnTo>
                  <a:lnTo>
                    <a:pt x="935" y="356"/>
                  </a:lnTo>
                  <a:lnTo>
                    <a:pt x="935" y="354"/>
                  </a:lnTo>
                  <a:lnTo>
                    <a:pt x="933" y="354"/>
                  </a:lnTo>
                  <a:lnTo>
                    <a:pt x="933" y="356"/>
                  </a:lnTo>
                  <a:lnTo>
                    <a:pt x="932" y="356"/>
                  </a:lnTo>
                  <a:lnTo>
                    <a:pt x="930" y="356"/>
                  </a:lnTo>
                  <a:lnTo>
                    <a:pt x="929" y="356"/>
                  </a:lnTo>
                  <a:lnTo>
                    <a:pt x="927" y="356"/>
                  </a:lnTo>
                  <a:lnTo>
                    <a:pt x="929" y="357"/>
                  </a:lnTo>
                  <a:lnTo>
                    <a:pt x="930" y="356"/>
                  </a:lnTo>
                  <a:lnTo>
                    <a:pt x="930" y="357"/>
                  </a:lnTo>
                  <a:lnTo>
                    <a:pt x="930" y="359"/>
                  </a:lnTo>
                  <a:lnTo>
                    <a:pt x="930" y="360"/>
                  </a:lnTo>
                  <a:lnTo>
                    <a:pt x="929" y="360"/>
                  </a:lnTo>
                  <a:lnTo>
                    <a:pt x="929" y="359"/>
                  </a:lnTo>
                  <a:lnTo>
                    <a:pt x="927" y="359"/>
                  </a:lnTo>
                  <a:lnTo>
                    <a:pt x="927" y="360"/>
                  </a:lnTo>
                  <a:lnTo>
                    <a:pt x="926" y="360"/>
                  </a:lnTo>
                  <a:lnTo>
                    <a:pt x="926" y="359"/>
                  </a:lnTo>
                  <a:lnTo>
                    <a:pt x="924" y="359"/>
                  </a:lnTo>
                  <a:lnTo>
                    <a:pt x="926" y="360"/>
                  </a:lnTo>
                  <a:lnTo>
                    <a:pt x="924" y="362"/>
                  </a:lnTo>
                  <a:lnTo>
                    <a:pt x="926" y="362"/>
                  </a:lnTo>
                  <a:lnTo>
                    <a:pt x="926" y="363"/>
                  </a:lnTo>
                  <a:lnTo>
                    <a:pt x="924" y="363"/>
                  </a:lnTo>
                  <a:lnTo>
                    <a:pt x="923" y="363"/>
                  </a:lnTo>
                  <a:lnTo>
                    <a:pt x="923" y="365"/>
                  </a:lnTo>
                  <a:lnTo>
                    <a:pt x="921" y="365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18" y="366"/>
                  </a:lnTo>
                  <a:lnTo>
                    <a:pt x="916" y="366"/>
                  </a:lnTo>
                  <a:lnTo>
                    <a:pt x="915" y="368"/>
                  </a:lnTo>
                  <a:lnTo>
                    <a:pt x="915" y="366"/>
                  </a:lnTo>
                  <a:lnTo>
                    <a:pt x="913" y="365"/>
                  </a:lnTo>
                  <a:lnTo>
                    <a:pt x="913" y="366"/>
                  </a:lnTo>
                  <a:lnTo>
                    <a:pt x="913" y="368"/>
                  </a:lnTo>
                  <a:lnTo>
                    <a:pt x="912" y="368"/>
                  </a:lnTo>
                  <a:lnTo>
                    <a:pt x="910" y="368"/>
                  </a:lnTo>
                  <a:lnTo>
                    <a:pt x="909" y="368"/>
                  </a:lnTo>
                  <a:lnTo>
                    <a:pt x="909" y="369"/>
                  </a:lnTo>
                  <a:lnTo>
                    <a:pt x="910" y="369"/>
                  </a:lnTo>
                  <a:lnTo>
                    <a:pt x="910" y="372"/>
                  </a:lnTo>
                  <a:lnTo>
                    <a:pt x="909" y="372"/>
                  </a:lnTo>
                  <a:lnTo>
                    <a:pt x="906" y="372"/>
                  </a:lnTo>
                  <a:lnTo>
                    <a:pt x="906" y="369"/>
                  </a:lnTo>
                  <a:lnTo>
                    <a:pt x="906" y="368"/>
                  </a:lnTo>
                  <a:lnTo>
                    <a:pt x="904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1" y="366"/>
                  </a:lnTo>
                  <a:lnTo>
                    <a:pt x="900" y="366"/>
                  </a:lnTo>
                  <a:lnTo>
                    <a:pt x="898" y="366"/>
                  </a:lnTo>
                  <a:lnTo>
                    <a:pt x="900" y="365"/>
                  </a:lnTo>
                  <a:lnTo>
                    <a:pt x="898" y="365"/>
                  </a:lnTo>
                  <a:lnTo>
                    <a:pt x="897" y="365"/>
                  </a:lnTo>
                  <a:lnTo>
                    <a:pt x="895" y="365"/>
                  </a:lnTo>
                  <a:lnTo>
                    <a:pt x="895" y="363"/>
                  </a:lnTo>
                  <a:lnTo>
                    <a:pt x="895" y="363"/>
                  </a:lnTo>
                  <a:lnTo>
                    <a:pt x="894" y="365"/>
                  </a:lnTo>
                  <a:lnTo>
                    <a:pt x="895" y="366"/>
                  </a:lnTo>
                  <a:lnTo>
                    <a:pt x="894" y="366"/>
                  </a:lnTo>
                  <a:lnTo>
                    <a:pt x="894" y="368"/>
                  </a:lnTo>
                  <a:lnTo>
                    <a:pt x="895" y="368"/>
                  </a:lnTo>
                  <a:lnTo>
                    <a:pt x="897" y="369"/>
                  </a:lnTo>
                  <a:lnTo>
                    <a:pt x="900" y="369"/>
                  </a:lnTo>
                  <a:lnTo>
                    <a:pt x="900" y="372"/>
                  </a:lnTo>
                  <a:lnTo>
                    <a:pt x="901" y="372"/>
                  </a:lnTo>
                  <a:lnTo>
                    <a:pt x="901" y="374"/>
                  </a:lnTo>
                  <a:lnTo>
                    <a:pt x="903" y="374"/>
                  </a:lnTo>
                  <a:lnTo>
                    <a:pt x="904" y="374"/>
                  </a:lnTo>
                  <a:lnTo>
                    <a:pt x="906" y="374"/>
                  </a:lnTo>
                  <a:lnTo>
                    <a:pt x="904" y="375"/>
                  </a:lnTo>
                  <a:lnTo>
                    <a:pt x="903" y="377"/>
                  </a:lnTo>
                  <a:lnTo>
                    <a:pt x="903" y="378"/>
                  </a:lnTo>
                  <a:lnTo>
                    <a:pt x="901" y="378"/>
                  </a:lnTo>
                  <a:lnTo>
                    <a:pt x="901" y="380"/>
                  </a:lnTo>
                  <a:lnTo>
                    <a:pt x="901" y="381"/>
                  </a:lnTo>
                  <a:lnTo>
                    <a:pt x="900" y="381"/>
                  </a:lnTo>
                  <a:lnTo>
                    <a:pt x="898" y="381"/>
                  </a:lnTo>
                  <a:lnTo>
                    <a:pt x="898" y="383"/>
                  </a:lnTo>
                  <a:lnTo>
                    <a:pt x="897" y="383"/>
                  </a:lnTo>
                  <a:lnTo>
                    <a:pt x="894" y="383"/>
                  </a:lnTo>
                  <a:lnTo>
                    <a:pt x="892" y="383"/>
                  </a:lnTo>
                  <a:lnTo>
                    <a:pt x="891" y="383"/>
                  </a:lnTo>
                  <a:lnTo>
                    <a:pt x="891" y="384"/>
                  </a:lnTo>
                  <a:lnTo>
                    <a:pt x="889" y="384"/>
                  </a:lnTo>
                  <a:lnTo>
                    <a:pt x="888" y="386"/>
                  </a:lnTo>
                  <a:lnTo>
                    <a:pt x="886" y="386"/>
                  </a:lnTo>
                  <a:lnTo>
                    <a:pt x="885" y="386"/>
                  </a:lnTo>
                  <a:lnTo>
                    <a:pt x="882" y="386"/>
                  </a:lnTo>
                  <a:lnTo>
                    <a:pt x="880" y="386"/>
                  </a:lnTo>
                  <a:lnTo>
                    <a:pt x="879" y="386"/>
                  </a:lnTo>
                  <a:lnTo>
                    <a:pt x="877" y="384"/>
                  </a:lnTo>
                  <a:lnTo>
                    <a:pt x="876" y="384"/>
                  </a:lnTo>
                  <a:lnTo>
                    <a:pt x="874" y="384"/>
                  </a:lnTo>
                  <a:lnTo>
                    <a:pt x="874" y="386"/>
                  </a:lnTo>
                  <a:lnTo>
                    <a:pt x="873" y="386"/>
                  </a:lnTo>
                  <a:lnTo>
                    <a:pt x="871" y="384"/>
                  </a:lnTo>
                  <a:lnTo>
                    <a:pt x="870" y="386"/>
                  </a:lnTo>
                  <a:lnTo>
                    <a:pt x="868" y="386"/>
                  </a:lnTo>
                  <a:lnTo>
                    <a:pt x="868" y="387"/>
                  </a:lnTo>
                  <a:lnTo>
                    <a:pt x="870" y="387"/>
                  </a:lnTo>
                  <a:lnTo>
                    <a:pt x="871" y="389"/>
                  </a:lnTo>
                  <a:lnTo>
                    <a:pt x="874" y="389"/>
                  </a:lnTo>
                  <a:lnTo>
                    <a:pt x="876" y="389"/>
                  </a:lnTo>
                  <a:lnTo>
                    <a:pt x="874" y="390"/>
                  </a:lnTo>
                  <a:lnTo>
                    <a:pt x="873" y="390"/>
                  </a:lnTo>
                  <a:lnTo>
                    <a:pt x="873" y="392"/>
                  </a:lnTo>
                  <a:lnTo>
                    <a:pt x="871" y="392"/>
                  </a:lnTo>
                  <a:lnTo>
                    <a:pt x="870" y="392"/>
                  </a:lnTo>
                  <a:lnTo>
                    <a:pt x="870" y="390"/>
                  </a:lnTo>
                  <a:lnTo>
                    <a:pt x="868" y="390"/>
                  </a:lnTo>
                  <a:lnTo>
                    <a:pt x="867" y="390"/>
                  </a:lnTo>
                  <a:lnTo>
                    <a:pt x="867" y="392"/>
                  </a:lnTo>
                  <a:lnTo>
                    <a:pt x="865" y="392"/>
                  </a:lnTo>
                  <a:lnTo>
                    <a:pt x="863" y="390"/>
                  </a:lnTo>
                  <a:lnTo>
                    <a:pt x="862" y="390"/>
                  </a:lnTo>
                  <a:lnTo>
                    <a:pt x="863" y="392"/>
                  </a:lnTo>
                  <a:lnTo>
                    <a:pt x="862" y="392"/>
                  </a:lnTo>
                  <a:lnTo>
                    <a:pt x="862" y="393"/>
                  </a:lnTo>
                  <a:lnTo>
                    <a:pt x="863" y="393"/>
                  </a:lnTo>
                  <a:lnTo>
                    <a:pt x="863" y="395"/>
                  </a:lnTo>
                  <a:lnTo>
                    <a:pt x="862" y="395"/>
                  </a:lnTo>
                  <a:lnTo>
                    <a:pt x="860" y="395"/>
                  </a:lnTo>
                  <a:lnTo>
                    <a:pt x="860" y="393"/>
                  </a:lnTo>
                  <a:lnTo>
                    <a:pt x="859" y="393"/>
                  </a:lnTo>
                  <a:lnTo>
                    <a:pt x="857" y="393"/>
                  </a:lnTo>
                  <a:lnTo>
                    <a:pt x="857" y="395"/>
                  </a:lnTo>
                  <a:lnTo>
                    <a:pt x="857" y="396"/>
                  </a:lnTo>
                  <a:lnTo>
                    <a:pt x="857" y="398"/>
                  </a:lnTo>
                  <a:lnTo>
                    <a:pt x="857" y="400"/>
                  </a:lnTo>
                  <a:lnTo>
                    <a:pt x="856" y="400"/>
                  </a:lnTo>
                  <a:lnTo>
                    <a:pt x="856" y="398"/>
                  </a:lnTo>
                  <a:lnTo>
                    <a:pt x="856" y="396"/>
                  </a:lnTo>
                  <a:lnTo>
                    <a:pt x="854" y="396"/>
                  </a:lnTo>
                  <a:lnTo>
                    <a:pt x="853" y="396"/>
                  </a:lnTo>
                  <a:lnTo>
                    <a:pt x="850" y="395"/>
                  </a:lnTo>
                  <a:lnTo>
                    <a:pt x="850" y="396"/>
                  </a:lnTo>
                  <a:lnTo>
                    <a:pt x="851" y="396"/>
                  </a:lnTo>
                  <a:lnTo>
                    <a:pt x="853" y="396"/>
                  </a:lnTo>
                  <a:lnTo>
                    <a:pt x="853" y="398"/>
                  </a:lnTo>
                  <a:lnTo>
                    <a:pt x="853" y="400"/>
                  </a:lnTo>
                  <a:lnTo>
                    <a:pt x="851" y="400"/>
                  </a:lnTo>
                  <a:lnTo>
                    <a:pt x="850" y="398"/>
                  </a:lnTo>
                  <a:lnTo>
                    <a:pt x="850" y="400"/>
                  </a:lnTo>
                  <a:lnTo>
                    <a:pt x="848" y="400"/>
                  </a:lnTo>
                  <a:lnTo>
                    <a:pt x="847" y="400"/>
                  </a:lnTo>
                  <a:lnTo>
                    <a:pt x="847" y="401"/>
                  </a:lnTo>
                  <a:lnTo>
                    <a:pt x="847" y="403"/>
                  </a:lnTo>
                  <a:lnTo>
                    <a:pt x="845" y="403"/>
                  </a:lnTo>
                  <a:lnTo>
                    <a:pt x="844" y="403"/>
                  </a:lnTo>
                  <a:lnTo>
                    <a:pt x="842" y="403"/>
                  </a:lnTo>
                  <a:lnTo>
                    <a:pt x="841" y="403"/>
                  </a:lnTo>
                  <a:lnTo>
                    <a:pt x="842" y="404"/>
                  </a:lnTo>
                  <a:lnTo>
                    <a:pt x="841" y="404"/>
                  </a:lnTo>
                  <a:lnTo>
                    <a:pt x="841" y="406"/>
                  </a:lnTo>
                  <a:lnTo>
                    <a:pt x="839" y="406"/>
                  </a:lnTo>
                  <a:lnTo>
                    <a:pt x="838" y="404"/>
                  </a:lnTo>
                  <a:lnTo>
                    <a:pt x="836" y="404"/>
                  </a:lnTo>
                  <a:lnTo>
                    <a:pt x="838" y="406"/>
                  </a:lnTo>
                  <a:lnTo>
                    <a:pt x="836" y="406"/>
                  </a:lnTo>
                  <a:lnTo>
                    <a:pt x="836" y="407"/>
                  </a:lnTo>
                  <a:lnTo>
                    <a:pt x="838" y="407"/>
                  </a:lnTo>
                  <a:lnTo>
                    <a:pt x="839" y="407"/>
                  </a:lnTo>
                  <a:lnTo>
                    <a:pt x="839" y="409"/>
                  </a:lnTo>
                  <a:lnTo>
                    <a:pt x="838" y="409"/>
                  </a:lnTo>
                  <a:lnTo>
                    <a:pt x="835" y="410"/>
                  </a:lnTo>
                  <a:lnTo>
                    <a:pt x="833" y="410"/>
                  </a:lnTo>
                  <a:lnTo>
                    <a:pt x="830" y="412"/>
                  </a:lnTo>
                  <a:lnTo>
                    <a:pt x="829" y="412"/>
                  </a:lnTo>
                  <a:lnTo>
                    <a:pt x="829" y="413"/>
                  </a:lnTo>
                  <a:lnTo>
                    <a:pt x="827" y="413"/>
                  </a:lnTo>
                  <a:lnTo>
                    <a:pt x="826" y="413"/>
                  </a:lnTo>
                  <a:lnTo>
                    <a:pt x="824" y="413"/>
                  </a:lnTo>
                  <a:lnTo>
                    <a:pt x="824" y="415"/>
                  </a:lnTo>
                  <a:lnTo>
                    <a:pt x="823" y="415"/>
                  </a:lnTo>
                  <a:lnTo>
                    <a:pt x="823" y="416"/>
                  </a:lnTo>
                  <a:lnTo>
                    <a:pt x="824" y="416"/>
                  </a:lnTo>
                  <a:lnTo>
                    <a:pt x="824" y="418"/>
                  </a:lnTo>
                  <a:lnTo>
                    <a:pt x="823" y="418"/>
                  </a:lnTo>
                  <a:lnTo>
                    <a:pt x="821" y="418"/>
                  </a:lnTo>
                  <a:lnTo>
                    <a:pt x="820" y="418"/>
                  </a:lnTo>
                  <a:lnTo>
                    <a:pt x="820" y="419"/>
                  </a:lnTo>
                  <a:lnTo>
                    <a:pt x="818" y="419"/>
                  </a:lnTo>
                  <a:lnTo>
                    <a:pt x="818" y="421"/>
                  </a:lnTo>
                  <a:lnTo>
                    <a:pt x="817" y="421"/>
                  </a:lnTo>
                  <a:lnTo>
                    <a:pt x="817" y="422"/>
                  </a:lnTo>
                  <a:lnTo>
                    <a:pt x="815" y="422"/>
                  </a:lnTo>
                  <a:lnTo>
                    <a:pt x="815" y="424"/>
                  </a:lnTo>
                  <a:lnTo>
                    <a:pt x="814" y="424"/>
                  </a:lnTo>
                  <a:lnTo>
                    <a:pt x="812" y="424"/>
                  </a:lnTo>
                  <a:lnTo>
                    <a:pt x="812" y="425"/>
                  </a:lnTo>
                  <a:lnTo>
                    <a:pt x="810" y="425"/>
                  </a:lnTo>
                  <a:lnTo>
                    <a:pt x="810" y="427"/>
                  </a:lnTo>
                  <a:lnTo>
                    <a:pt x="809" y="427"/>
                  </a:lnTo>
                  <a:lnTo>
                    <a:pt x="807" y="427"/>
                  </a:lnTo>
                  <a:lnTo>
                    <a:pt x="807" y="428"/>
                  </a:lnTo>
                  <a:lnTo>
                    <a:pt x="806" y="428"/>
                  </a:lnTo>
                  <a:lnTo>
                    <a:pt x="806" y="430"/>
                  </a:lnTo>
                  <a:lnTo>
                    <a:pt x="804" y="430"/>
                  </a:lnTo>
                  <a:lnTo>
                    <a:pt x="804" y="431"/>
                  </a:lnTo>
                  <a:lnTo>
                    <a:pt x="801" y="431"/>
                  </a:lnTo>
                  <a:lnTo>
                    <a:pt x="800" y="433"/>
                  </a:lnTo>
                  <a:lnTo>
                    <a:pt x="798" y="433"/>
                  </a:lnTo>
                  <a:lnTo>
                    <a:pt x="798" y="434"/>
                  </a:lnTo>
                  <a:lnTo>
                    <a:pt x="797" y="434"/>
                  </a:lnTo>
                  <a:lnTo>
                    <a:pt x="795" y="434"/>
                  </a:lnTo>
                  <a:lnTo>
                    <a:pt x="795" y="436"/>
                  </a:lnTo>
                  <a:lnTo>
                    <a:pt x="794" y="436"/>
                  </a:lnTo>
                  <a:lnTo>
                    <a:pt x="794" y="437"/>
                  </a:lnTo>
                  <a:lnTo>
                    <a:pt x="794" y="439"/>
                  </a:lnTo>
                  <a:lnTo>
                    <a:pt x="792" y="439"/>
                  </a:lnTo>
                  <a:lnTo>
                    <a:pt x="792" y="440"/>
                  </a:lnTo>
                  <a:lnTo>
                    <a:pt x="791" y="440"/>
                  </a:lnTo>
                  <a:lnTo>
                    <a:pt x="791" y="442"/>
                  </a:lnTo>
                  <a:lnTo>
                    <a:pt x="789" y="442"/>
                  </a:lnTo>
                  <a:lnTo>
                    <a:pt x="789" y="443"/>
                  </a:lnTo>
                  <a:lnTo>
                    <a:pt x="788" y="443"/>
                  </a:lnTo>
                  <a:lnTo>
                    <a:pt x="788" y="445"/>
                  </a:lnTo>
                  <a:lnTo>
                    <a:pt x="786" y="445"/>
                  </a:lnTo>
                  <a:lnTo>
                    <a:pt x="786" y="446"/>
                  </a:lnTo>
                  <a:lnTo>
                    <a:pt x="785" y="446"/>
                  </a:lnTo>
                  <a:lnTo>
                    <a:pt x="785" y="448"/>
                  </a:lnTo>
                  <a:lnTo>
                    <a:pt x="783" y="448"/>
                  </a:lnTo>
                  <a:lnTo>
                    <a:pt x="783" y="450"/>
                  </a:lnTo>
                  <a:lnTo>
                    <a:pt x="783" y="451"/>
                  </a:lnTo>
                  <a:lnTo>
                    <a:pt x="782" y="451"/>
                  </a:lnTo>
                  <a:lnTo>
                    <a:pt x="782" y="453"/>
                  </a:lnTo>
                  <a:lnTo>
                    <a:pt x="780" y="453"/>
                  </a:lnTo>
                  <a:lnTo>
                    <a:pt x="780" y="454"/>
                  </a:lnTo>
                  <a:lnTo>
                    <a:pt x="779" y="456"/>
                  </a:lnTo>
                  <a:lnTo>
                    <a:pt x="779" y="457"/>
                  </a:lnTo>
                  <a:lnTo>
                    <a:pt x="779" y="459"/>
                  </a:lnTo>
                  <a:lnTo>
                    <a:pt x="777" y="459"/>
                  </a:lnTo>
                  <a:lnTo>
                    <a:pt x="777" y="460"/>
                  </a:lnTo>
                  <a:lnTo>
                    <a:pt x="777" y="462"/>
                  </a:lnTo>
                  <a:lnTo>
                    <a:pt x="776" y="462"/>
                  </a:lnTo>
                  <a:lnTo>
                    <a:pt x="774" y="463"/>
                  </a:lnTo>
                  <a:lnTo>
                    <a:pt x="774" y="465"/>
                  </a:lnTo>
                  <a:lnTo>
                    <a:pt x="773" y="465"/>
                  </a:lnTo>
                  <a:lnTo>
                    <a:pt x="773" y="466"/>
                  </a:lnTo>
                  <a:lnTo>
                    <a:pt x="771" y="466"/>
                  </a:lnTo>
                  <a:lnTo>
                    <a:pt x="770" y="466"/>
                  </a:lnTo>
                  <a:lnTo>
                    <a:pt x="768" y="466"/>
                  </a:lnTo>
                  <a:lnTo>
                    <a:pt x="768" y="468"/>
                  </a:lnTo>
                  <a:lnTo>
                    <a:pt x="770" y="468"/>
                  </a:lnTo>
                  <a:lnTo>
                    <a:pt x="771" y="468"/>
                  </a:lnTo>
                  <a:lnTo>
                    <a:pt x="771" y="469"/>
                  </a:lnTo>
                  <a:lnTo>
                    <a:pt x="771" y="471"/>
                  </a:lnTo>
                  <a:lnTo>
                    <a:pt x="773" y="472"/>
                  </a:lnTo>
                  <a:lnTo>
                    <a:pt x="773" y="475"/>
                  </a:lnTo>
                  <a:lnTo>
                    <a:pt x="773" y="477"/>
                  </a:lnTo>
                  <a:lnTo>
                    <a:pt x="774" y="477"/>
                  </a:lnTo>
                  <a:lnTo>
                    <a:pt x="774" y="478"/>
                  </a:lnTo>
                  <a:lnTo>
                    <a:pt x="773" y="478"/>
                  </a:lnTo>
                  <a:lnTo>
                    <a:pt x="773" y="480"/>
                  </a:lnTo>
                  <a:lnTo>
                    <a:pt x="771" y="481"/>
                  </a:lnTo>
                  <a:lnTo>
                    <a:pt x="771" y="483"/>
                  </a:lnTo>
                  <a:lnTo>
                    <a:pt x="770" y="483"/>
                  </a:lnTo>
                  <a:lnTo>
                    <a:pt x="770" y="484"/>
                  </a:lnTo>
                  <a:lnTo>
                    <a:pt x="768" y="484"/>
                  </a:lnTo>
                  <a:lnTo>
                    <a:pt x="768" y="486"/>
                  </a:lnTo>
                  <a:lnTo>
                    <a:pt x="767" y="486"/>
                  </a:lnTo>
                  <a:lnTo>
                    <a:pt x="767" y="487"/>
                  </a:lnTo>
                  <a:lnTo>
                    <a:pt x="768" y="486"/>
                  </a:lnTo>
                  <a:lnTo>
                    <a:pt x="770" y="484"/>
                  </a:lnTo>
                  <a:lnTo>
                    <a:pt x="771" y="483"/>
                  </a:lnTo>
                  <a:lnTo>
                    <a:pt x="773" y="481"/>
                  </a:lnTo>
                  <a:lnTo>
                    <a:pt x="773" y="480"/>
                  </a:lnTo>
                  <a:lnTo>
                    <a:pt x="774" y="478"/>
                  </a:lnTo>
                  <a:lnTo>
                    <a:pt x="776" y="477"/>
                  </a:lnTo>
                  <a:lnTo>
                    <a:pt x="777" y="477"/>
                  </a:lnTo>
                  <a:lnTo>
                    <a:pt x="777" y="475"/>
                  </a:lnTo>
                  <a:lnTo>
                    <a:pt x="779" y="475"/>
                  </a:lnTo>
                  <a:lnTo>
                    <a:pt x="782" y="475"/>
                  </a:lnTo>
                  <a:lnTo>
                    <a:pt x="783" y="475"/>
                  </a:lnTo>
                  <a:lnTo>
                    <a:pt x="785" y="475"/>
                  </a:lnTo>
                  <a:lnTo>
                    <a:pt x="786" y="475"/>
                  </a:lnTo>
                  <a:lnTo>
                    <a:pt x="788" y="475"/>
                  </a:lnTo>
                  <a:lnTo>
                    <a:pt x="789" y="475"/>
                  </a:lnTo>
                  <a:lnTo>
                    <a:pt x="789" y="477"/>
                  </a:lnTo>
                  <a:lnTo>
                    <a:pt x="791" y="475"/>
                  </a:lnTo>
                  <a:lnTo>
                    <a:pt x="792" y="475"/>
                  </a:lnTo>
                  <a:lnTo>
                    <a:pt x="794" y="475"/>
                  </a:lnTo>
                  <a:lnTo>
                    <a:pt x="794" y="477"/>
                  </a:lnTo>
                  <a:lnTo>
                    <a:pt x="794" y="478"/>
                  </a:lnTo>
                  <a:lnTo>
                    <a:pt x="792" y="478"/>
                  </a:lnTo>
                  <a:lnTo>
                    <a:pt x="792" y="480"/>
                  </a:lnTo>
                  <a:lnTo>
                    <a:pt x="791" y="481"/>
                  </a:lnTo>
                  <a:lnTo>
                    <a:pt x="791" y="483"/>
                  </a:lnTo>
                  <a:lnTo>
                    <a:pt x="791" y="484"/>
                  </a:lnTo>
                  <a:lnTo>
                    <a:pt x="791" y="486"/>
                  </a:lnTo>
                  <a:lnTo>
                    <a:pt x="791" y="487"/>
                  </a:lnTo>
                  <a:lnTo>
                    <a:pt x="791" y="489"/>
                  </a:lnTo>
                  <a:lnTo>
                    <a:pt x="791" y="490"/>
                  </a:lnTo>
                  <a:lnTo>
                    <a:pt x="789" y="492"/>
                  </a:lnTo>
                  <a:lnTo>
                    <a:pt x="789" y="493"/>
                  </a:lnTo>
                  <a:lnTo>
                    <a:pt x="788" y="495"/>
                  </a:lnTo>
                  <a:lnTo>
                    <a:pt x="788" y="496"/>
                  </a:lnTo>
                  <a:lnTo>
                    <a:pt x="788" y="498"/>
                  </a:lnTo>
                  <a:lnTo>
                    <a:pt x="788" y="499"/>
                  </a:lnTo>
                  <a:lnTo>
                    <a:pt x="788" y="501"/>
                  </a:lnTo>
                  <a:lnTo>
                    <a:pt x="788" y="503"/>
                  </a:lnTo>
                  <a:lnTo>
                    <a:pt x="788" y="504"/>
                  </a:lnTo>
                  <a:lnTo>
                    <a:pt x="788" y="506"/>
                  </a:lnTo>
                  <a:lnTo>
                    <a:pt x="786" y="507"/>
                  </a:lnTo>
                  <a:lnTo>
                    <a:pt x="786" y="509"/>
                  </a:lnTo>
                  <a:lnTo>
                    <a:pt x="785" y="509"/>
                  </a:lnTo>
                  <a:lnTo>
                    <a:pt x="785" y="510"/>
                  </a:lnTo>
                  <a:lnTo>
                    <a:pt x="782" y="512"/>
                  </a:lnTo>
                  <a:lnTo>
                    <a:pt x="780" y="513"/>
                  </a:lnTo>
                  <a:lnTo>
                    <a:pt x="777" y="515"/>
                  </a:lnTo>
                  <a:lnTo>
                    <a:pt x="776" y="515"/>
                  </a:lnTo>
                  <a:lnTo>
                    <a:pt x="776" y="516"/>
                  </a:lnTo>
                  <a:lnTo>
                    <a:pt x="777" y="516"/>
                  </a:lnTo>
                  <a:lnTo>
                    <a:pt x="780" y="515"/>
                  </a:lnTo>
                  <a:lnTo>
                    <a:pt x="782" y="513"/>
                  </a:lnTo>
                  <a:lnTo>
                    <a:pt x="785" y="513"/>
                  </a:lnTo>
                  <a:lnTo>
                    <a:pt x="783" y="515"/>
                  </a:lnTo>
                  <a:lnTo>
                    <a:pt x="782" y="515"/>
                  </a:lnTo>
                  <a:lnTo>
                    <a:pt x="780" y="516"/>
                  </a:lnTo>
                  <a:lnTo>
                    <a:pt x="782" y="516"/>
                  </a:lnTo>
                  <a:lnTo>
                    <a:pt x="783" y="515"/>
                  </a:lnTo>
                  <a:lnTo>
                    <a:pt x="786" y="513"/>
                  </a:lnTo>
                  <a:lnTo>
                    <a:pt x="788" y="513"/>
                  </a:lnTo>
                  <a:lnTo>
                    <a:pt x="791" y="513"/>
                  </a:lnTo>
                  <a:lnTo>
                    <a:pt x="795" y="512"/>
                  </a:lnTo>
                  <a:lnTo>
                    <a:pt x="800" y="510"/>
                  </a:lnTo>
                  <a:lnTo>
                    <a:pt x="807" y="509"/>
                  </a:lnTo>
                  <a:lnTo>
                    <a:pt x="810" y="509"/>
                  </a:lnTo>
                  <a:lnTo>
                    <a:pt x="814" y="509"/>
                  </a:lnTo>
                  <a:lnTo>
                    <a:pt x="817" y="509"/>
                  </a:lnTo>
                  <a:lnTo>
                    <a:pt x="818" y="509"/>
                  </a:lnTo>
                  <a:lnTo>
                    <a:pt x="820" y="510"/>
                  </a:lnTo>
                  <a:lnTo>
                    <a:pt x="821" y="510"/>
                  </a:lnTo>
                  <a:lnTo>
                    <a:pt x="821" y="512"/>
                  </a:lnTo>
                  <a:lnTo>
                    <a:pt x="823" y="512"/>
                  </a:lnTo>
                  <a:lnTo>
                    <a:pt x="824" y="512"/>
                  </a:lnTo>
                  <a:lnTo>
                    <a:pt x="824" y="513"/>
                  </a:lnTo>
                  <a:lnTo>
                    <a:pt x="826" y="513"/>
                  </a:lnTo>
                  <a:lnTo>
                    <a:pt x="826" y="515"/>
                  </a:lnTo>
                  <a:lnTo>
                    <a:pt x="827" y="515"/>
                  </a:lnTo>
                  <a:lnTo>
                    <a:pt x="829" y="515"/>
                  </a:lnTo>
                  <a:lnTo>
                    <a:pt x="832" y="516"/>
                  </a:lnTo>
                  <a:lnTo>
                    <a:pt x="833" y="516"/>
                  </a:lnTo>
                  <a:lnTo>
                    <a:pt x="835" y="516"/>
                  </a:lnTo>
                  <a:lnTo>
                    <a:pt x="836" y="516"/>
                  </a:lnTo>
                  <a:lnTo>
                    <a:pt x="838" y="518"/>
                  </a:lnTo>
                  <a:lnTo>
                    <a:pt x="839" y="518"/>
                  </a:lnTo>
                  <a:lnTo>
                    <a:pt x="841" y="518"/>
                  </a:lnTo>
                  <a:lnTo>
                    <a:pt x="842" y="518"/>
                  </a:lnTo>
                  <a:lnTo>
                    <a:pt x="844" y="518"/>
                  </a:lnTo>
                  <a:lnTo>
                    <a:pt x="842" y="519"/>
                  </a:lnTo>
                  <a:lnTo>
                    <a:pt x="844" y="519"/>
                  </a:lnTo>
                  <a:lnTo>
                    <a:pt x="844" y="521"/>
                  </a:lnTo>
                  <a:lnTo>
                    <a:pt x="845" y="521"/>
                  </a:lnTo>
                  <a:lnTo>
                    <a:pt x="845" y="522"/>
                  </a:lnTo>
                  <a:lnTo>
                    <a:pt x="847" y="522"/>
                  </a:lnTo>
                  <a:lnTo>
                    <a:pt x="847" y="524"/>
                  </a:lnTo>
                  <a:lnTo>
                    <a:pt x="848" y="524"/>
                  </a:lnTo>
                  <a:lnTo>
                    <a:pt x="848" y="525"/>
                  </a:lnTo>
                  <a:lnTo>
                    <a:pt x="851" y="527"/>
                  </a:lnTo>
                  <a:lnTo>
                    <a:pt x="853" y="527"/>
                  </a:lnTo>
                  <a:lnTo>
                    <a:pt x="853" y="528"/>
                  </a:lnTo>
                  <a:lnTo>
                    <a:pt x="853" y="530"/>
                  </a:lnTo>
                  <a:lnTo>
                    <a:pt x="854" y="533"/>
                  </a:lnTo>
                  <a:lnTo>
                    <a:pt x="854" y="534"/>
                  </a:lnTo>
                  <a:lnTo>
                    <a:pt x="854" y="536"/>
                  </a:lnTo>
                  <a:lnTo>
                    <a:pt x="853" y="536"/>
                  </a:lnTo>
                  <a:lnTo>
                    <a:pt x="853" y="537"/>
                  </a:lnTo>
                  <a:lnTo>
                    <a:pt x="854" y="536"/>
                  </a:lnTo>
                  <a:lnTo>
                    <a:pt x="856" y="536"/>
                  </a:lnTo>
                  <a:lnTo>
                    <a:pt x="857" y="536"/>
                  </a:lnTo>
                  <a:lnTo>
                    <a:pt x="857" y="537"/>
                  </a:lnTo>
                  <a:lnTo>
                    <a:pt x="859" y="537"/>
                  </a:lnTo>
                  <a:lnTo>
                    <a:pt x="862" y="539"/>
                  </a:lnTo>
                  <a:lnTo>
                    <a:pt x="863" y="539"/>
                  </a:lnTo>
                  <a:lnTo>
                    <a:pt x="865" y="539"/>
                  </a:lnTo>
                  <a:lnTo>
                    <a:pt x="867" y="539"/>
                  </a:lnTo>
                  <a:lnTo>
                    <a:pt x="868" y="540"/>
                  </a:lnTo>
                  <a:lnTo>
                    <a:pt x="870" y="540"/>
                  </a:lnTo>
                  <a:lnTo>
                    <a:pt x="873" y="542"/>
                  </a:lnTo>
                  <a:lnTo>
                    <a:pt x="873" y="543"/>
                  </a:lnTo>
                  <a:lnTo>
                    <a:pt x="877" y="543"/>
                  </a:lnTo>
                  <a:lnTo>
                    <a:pt x="879" y="543"/>
                  </a:lnTo>
                  <a:lnTo>
                    <a:pt x="879" y="545"/>
                  </a:lnTo>
                  <a:lnTo>
                    <a:pt x="880" y="545"/>
                  </a:lnTo>
                  <a:lnTo>
                    <a:pt x="882" y="545"/>
                  </a:lnTo>
                  <a:lnTo>
                    <a:pt x="882" y="546"/>
                  </a:lnTo>
                  <a:lnTo>
                    <a:pt x="883" y="546"/>
                  </a:lnTo>
                  <a:lnTo>
                    <a:pt x="883" y="548"/>
                  </a:lnTo>
                  <a:lnTo>
                    <a:pt x="885" y="549"/>
                  </a:lnTo>
                  <a:lnTo>
                    <a:pt x="886" y="551"/>
                  </a:lnTo>
                  <a:lnTo>
                    <a:pt x="888" y="551"/>
                  </a:lnTo>
                  <a:lnTo>
                    <a:pt x="889" y="551"/>
                  </a:lnTo>
                  <a:lnTo>
                    <a:pt x="889" y="553"/>
                  </a:lnTo>
                  <a:lnTo>
                    <a:pt x="891" y="553"/>
                  </a:lnTo>
                  <a:lnTo>
                    <a:pt x="897" y="554"/>
                  </a:lnTo>
                  <a:lnTo>
                    <a:pt x="900" y="553"/>
                  </a:lnTo>
                  <a:lnTo>
                    <a:pt x="904" y="553"/>
                  </a:lnTo>
                  <a:lnTo>
                    <a:pt x="906" y="553"/>
                  </a:lnTo>
                  <a:lnTo>
                    <a:pt x="910" y="553"/>
                  </a:lnTo>
                  <a:lnTo>
                    <a:pt x="912" y="553"/>
                  </a:lnTo>
                  <a:lnTo>
                    <a:pt x="913" y="553"/>
                  </a:lnTo>
                  <a:lnTo>
                    <a:pt x="913" y="554"/>
                  </a:lnTo>
                  <a:lnTo>
                    <a:pt x="915" y="554"/>
                  </a:lnTo>
                  <a:lnTo>
                    <a:pt x="915" y="556"/>
                  </a:lnTo>
                  <a:lnTo>
                    <a:pt x="916" y="556"/>
                  </a:lnTo>
                  <a:lnTo>
                    <a:pt x="916" y="554"/>
                  </a:lnTo>
                  <a:lnTo>
                    <a:pt x="915" y="554"/>
                  </a:lnTo>
                  <a:lnTo>
                    <a:pt x="913" y="553"/>
                  </a:lnTo>
                  <a:lnTo>
                    <a:pt x="915" y="553"/>
                  </a:lnTo>
                  <a:lnTo>
                    <a:pt x="916" y="553"/>
                  </a:lnTo>
                  <a:lnTo>
                    <a:pt x="918" y="554"/>
                  </a:lnTo>
                  <a:lnTo>
                    <a:pt x="920" y="554"/>
                  </a:lnTo>
                  <a:lnTo>
                    <a:pt x="921" y="554"/>
                  </a:lnTo>
                  <a:lnTo>
                    <a:pt x="923" y="554"/>
                  </a:lnTo>
                  <a:lnTo>
                    <a:pt x="924" y="554"/>
                  </a:lnTo>
                  <a:lnTo>
                    <a:pt x="926" y="554"/>
                  </a:lnTo>
                  <a:lnTo>
                    <a:pt x="927" y="554"/>
                  </a:lnTo>
                  <a:lnTo>
                    <a:pt x="927" y="556"/>
                  </a:lnTo>
                  <a:lnTo>
                    <a:pt x="926" y="556"/>
                  </a:lnTo>
                  <a:lnTo>
                    <a:pt x="926" y="557"/>
                  </a:lnTo>
                  <a:lnTo>
                    <a:pt x="927" y="556"/>
                  </a:lnTo>
                  <a:lnTo>
                    <a:pt x="929" y="556"/>
                  </a:lnTo>
                  <a:lnTo>
                    <a:pt x="930" y="556"/>
                  </a:lnTo>
                  <a:lnTo>
                    <a:pt x="932" y="556"/>
                  </a:lnTo>
                  <a:lnTo>
                    <a:pt x="933" y="556"/>
                  </a:lnTo>
                  <a:lnTo>
                    <a:pt x="935" y="556"/>
                  </a:lnTo>
                  <a:lnTo>
                    <a:pt x="935" y="557"/>
                  </a:lnTo>
                  <a:lnTo>
                    <a:pt x="936" y="557"/>
                  </a:lnTo>
                  <a:lnTo>
                    <a:pt x="938" y="557"/>
                  </a:lnTo>
                  <a:lnTo>
                    <a:pt x="936" y="559"/>
                  </a:lnTo>
                  <a:lnTo>
                    <a:pt x="936" y="560"/>
                  </a:lnTo>
                  <a:lnTo>
                    <a:pt x="935" y="562"/>
                  </a:lnTo>
                  <a:lnTo>
                    <a:pt x="936" y="562"/>
                  </a:lnTo>
                  <a:lnTo>
                    <a:pt x="936" y="563"/>
                  </a:lnTo>
                  <a:lnTo>
                    <a:pt x="933" y="566"/>
                  </a:lnTo>
                  <a:lnTo>
                    <a:pt x="930" y="569"/>
                  </a:lnTo>
                  <a:lnTo>
                    <a:pt x="929" y="571"/>
                  </a:lnTo>
                  <a:lnTo>
                    <a:pt x="927" y="572"/>
                  </a:lnTo>
                  <a:lnTo>
                    <a:pt x="926" y="574"/>
                  </a:lnTo>
                  <a:lnTo>
                    <a:pt x="926" y="575"/>
                  </a:lnTo>
                  <a:lnTo>
                    <a:pt x="924" y="578"/>
                  </a:lnTo>
                  <a:lnTo>
                    <a:pt x="924" y="580"/>
                  </a:lnTo>
                  <a:lnTo>
                    <a:pt x="924" y="581"/>
                  </a:lnTo>
                  <a:lnTo>
                    <a:pt x="926" y="581"/>
                  </a:lnTo>
                  <a:lnTo>
                    <a:pt x="926" y="586"/>
                  </a:lnTo>
                  <a:lnTo>
                    <a:pt x="924" y="587"/>
                  </a:lnTo>
                  <a:lnTo>
                    <a:pt x="924" y="589"/>
                  </a:lnTo>
                  <a:lnTo>
                    <a:pt x="923" y="589"/>
                  </a:lnTo>
                  <a:lnTo>
                    <a:pt x="923" y="590"/>
                  </a:lnTo>
                  <a:lnTo>
                    <a:pt x="921" y="590"/>
                  </a:lnTo>
                  <a:lnTo>
                    <a:pt x="921" y="592"/>
                  </a:lnTo>
                  <a:lnTo>
                    <a:pt x="921" y="593"/>
                  </a:lnTo>
                  <a:lnTo>
                    <a:pt x="920" y="593"/>
                  </a:lnTo>
                  <a:lnTo>
                    <a:pt x="920" y="595"/>
                  </a:lnTo>
                  <a:lnTo>
                    <a:pt x="920" y="596"/>
                  </a:lnTo>
                  <a:lnTo>
                    <a:pt x="920" y="599"/>
                  </a:lnTo>
                  <a:lnTo>
                    <a:pt x="918" y="599"/>
                  </a:lnTo>
                  <a:lnTo>
                    <a:pt x="918" y="601"/>
                  </a:lnTo>
                  <a:lnTo>
                    <a:pt x="916" y="601"/>
                  </a:lnTo>
                  <a:lnTo>
                    <a:pt x="915" y="601"/>
                  </a:lnTo>
                  <a:lnTo>
                    <a:pt x="913" y="602"/>
                  </a:lnTo>
                  <a:lnTo>
                    <a:pt x="913" y="604"/>
                  </a:lnTo>
                  <a:lnTo>
                    <a:pt x="912" y="606"/>
                  </a:lnTo>
                  <a:lnTo>
                    <a:pt x="912" y="607"/>
                  </a:lnTo>
                  <a:lnTo>
                    <a:pt x="912" y="609"/>
                  </a:lnTo>
                  <a:lnTo>
                    <a:pt x="913" y="609"/>
                  </a:lnTo>
                  <a:lnTo>
                    <a:pt x="915" y="610"/>
                  </a:lnTo>
                  <a:lnTo>
                    <a:pt x="915" y="612"/>
                  </a:lnTo>
                  <a:lnTo>
                    <a:pt x="915" y="613"/>
                  </a:lnTo>
                  <a:lnTo>
                    <a:pt x="916" y="615"/>
                  </a:lnTo>
                  <a:lnTo>
                    <a:pt x="916" y="616"/>
                  </a:lnTo>
                  <a:lnTo>
                    <a:pt x="918" y="618"/>
                  </a:lnTo>
                  <a:lnTo>
                    <a:pt x="920" y="619"/>
                  </a:lnTo>
                  <a:lnTo>
                    <a:pt x="918" y="619"/>
                  </a:lnTo>
                  <a:lnTo>
                    <a:pt x="918" y="621"/>
                  </a:lnTo>
                  <a:lnTo>
                    <a:pt x="918" y="622"/>
                  </a:lnTo>
                  <a:lnTo>
                    <a:pt x="916" y="622"/>
                  </a:lnTo>
                  <a:lnTo>
                    <a:pt x="913" y="622"/>
                  </a:lnTo>
                  <a:lnTo>
                    <a:pt x="913" y="624"/>
                  </a:lnTo>
                  <a:lnTo>
                    <a:pt x="912" y="622"/>
                  </a:lnTo>
                  <a:lnTo>
                    <a:pt x="912" y="624"/>
                  </a:lnTo>
                  <a:lnTo>
                    <a:pt x="913" y="624"/>
                  </a:lnTo>
                  <a:lnTo>
                    <a:pt x="918" y="624"/>
                  </a:lnTo>
                  <a:lnTo>
                    <a:pt x="918" y="625"/>
                  </a:lnTo>
                  <a:lnTo>
                    <a:pt x="918" y="627"/>
                  </a:lnTo>
                  <a:lnTo>
                    <a:pt x="920" y="627"/>
                  </a:lnTo>
                  <a:lnTo>
                    <a:pt x="921" y="627"/>
                  </a:lnTo>
                  <a:lnTo>
                    <a:pt x="921" y="628"/>
                  </a:lnTo>
                  <a:lnTo>
                    <a:pt x="923" y="628"/>
                  </a:lnTo>
                  <a:lnTo>
                    <a:pt x="924" y="628"/>
                  </a:lnTo>
                  <a:lnTo>
                    <a:pt x="924" y="630"/>
                  </a:lnTo>
                  <a:lnTo>
                    <a:pt x="924" y="631"/>
                  </a:lnTo>
                  <a:lnTo>
                    <a:pt x="926" y="631"/>
                  </a:lnTo>
                  <a:lnTo>
                    <a:pt x="926" y="633"/>
                  </a:lnTo>
                  <a:lnTo>
                    <a:pt x="927" y="633"/>
                  </a:lnTo>
                  <a:lnTo>
                    <a:pt x="927" y="634"/>
                  </a:lnTo>
                  <a:lnTo>
                    <a:pt x="929" y="634"/>
                  </a:lnTo>
                  <a:lnTo>
                    <a:pt x="929" y="636"/>
                  </a:lnTo>
                  <a:lnTo>
                    <a:pt x="927" y="636"/>
                  </a:lnTo>
                  <a:lnTo>
                    <a:pt x="927" y="637"/>
                  </a:lnTo>
                  <a:lnTo>
                    <a:pt x="927" y="639"/>
                  </a:lnTo>
                  <a:lnTo>
                    <a:pt x="927" y="640"/>
                  </a:lnTo>
                  <a:lnTo>
                    <a:pt x="929" y="640"/>
                  </a:lnTo>
                  <a:lnTo>
                    <a:pt x="929" y="642"/>
                  </a:lnTo>
                  <a:lnTo>
                    <a:pt x="927" y="642"/>
                  </a:lnTo>
                  <a:lnTo>
                    <a:pt x="927" y="643"/>
                  </a:lnTo>
                  <a:lnTo>
                    <a:pt x="924" y="645"/>
                  </a:lnTo>
                  <a:lnTo>
                    <a:pt x="923" y="645"/>
                  </a:lnTo>
                  <a:lnTo>
                    <a:pt x="923" y="646"/>
                  </a:lnTo>
                  <a:lnTo>
                    <a:pt x="921" y="646"/>
                  </a:lnTo>
                  <a:lnTo>
                    <a:pt x="920" y="648"/>
                  </a:lnTo>
                  <a:lnTo>
                    <a:pt x="918" y="648"/>
                  </a:lnTo>
                  <a:lnTo>
                    <a:pt x="916" y="648"/>
                  </a:lnTo>
                  <a:lnTo>
                    <a:pt x="916" y="649"/>
                  </a:lnTo>
                  <a:lnTo>
                    <a:pt x="915" y="649"/>
                  </a:lnTo>
                  <a:lnTo>
                    <a:pt x="913" y="651"/>
                  </a:lnTo>
                  <a:lnTo>
                    <a:pt x="913" y="652"/>
                  </a:lnTo>
                  <a:lnTo>
                    <a:pt x="915" y="651"/>
                  </a:lnTo>
                  <a:lnTo>
                    <a:pt x="916" y="649"/>
                  </a:lnTo>
                  <a:lnTo>
                    <a:pt x="918" y="649"/>
                  </a:lnTo>
                  <a:lnTo>
                    <a:pt x="920" y="648"/>
                  </a:lnTo>
                  <a:lnTo>
                    <a:pt x="921" y="648"/>
                  </a:lnTo>
                  <a:lnTo>
                    <a:pt x="923" y="646"/>
                  </a:lnTo>
                  <a:lnTo>
                    <a:pt x="924" y="646"/>
                  </a:lnTo>
                  <a:lnTo>
                    <a:pt x="924" y="645"/>
                  </a:lnTo>
                  <a:lnTo>
                    <a:pt x="927" y="645"/>
                  </a:lnTo>
                  <a:lnTo>
                    <a:pt x="927" y="643"/>
                  </a:lnTo>
                  <a:lnTo>
                    <a:pt x="929" y="643"/>
                  </a:lnTo>
                  <a:lnTo>
                    <a:pt x="930" y="645"/>
                  </a:lnTo>
                  <a:lnTo>
                    <a:pt x="932" y="645"/>
                  </a:lnTo>
                  <a:lnTo>
                    <a:pt x="933" y="645"/>
                  </a:lnTo>
                  <a:lnTo>
                    <a:pt x="933" y="646"/>
                  </a:lnTo>
                  <a:lnTo>
                    <a:pt x="935" y="646"/>
                  </a:lnTo>
                  <a:lnTo>
                    <a:pt x="935" y="648"/>
                  </a:lnTo>
                  <a:lnTo>
                    <a:pt x="936" y="648"/>
                  </a:lnTo>
                  <a:lnTo>
                    <a:pt x="938" y="649"/>
                  </a:lnTo>
                  <a:lnTo>
                    <a:pt x="938" y="648"/>
                  </a:lnTo>
                  <a:lnTo>
                    <a:pt x="939" y="646"/>
                  </a:lnTo>
                  <a:lnTo>
                    <a:pt x="939" y="645"/>
                  </a:lnTo>
                  <a:lnTo>
                    <a:pt x="941" y="645"/>
                  </a:lnTo>
                  <a:lnTo>
                    <a:pt x="941" y="643"/>
                  </a:lnTo>
                  <a:lnTo>
                    <a:pt x="942" y="642"/>
                  </a:lnTo>
                  <a:lnTo>
                    <a:pt x="944" y="642"/>
                  </a:lnTo>
                  <a:lnTo>
                    <a:pt x="945" y="642"/>
                  </a:lnTo>
                  <a:lnTo>
                    <a:pt x="945" y="640"/>
                  </a:lnTo>
                  <a:lnTo>
                    <a:pt x="945" y="639"/>
                  </a:lnTo>
                  <a:lnTo>
                    <a:pt x="947" y="639"/>
                  </a:lnTo>
                  <a:lnTo>
                    <a:pt x="950" y="637"/>
                  </a:lnTo>
                  <a:lnTo>
                    <a:pt x="951" y="637"/>
                  </a:lnTo>
                  <a:lnTo>
                    <a:pt x="950" y="639"/>
                  </a:lnTo>
                  <a:lnTo>
                    <a:pt x="950" y="640"/>
                  </a:lnTo>
                  <a:lnTo>
                    <a:pt x="951" y="640"/>
                  </a:lnTo>
                  <a:lnTo>
                    <a:pt x="953" y="640"/>
                  </a:lnTo>
                  <a:lnTo>
                    <a:pt x="954" y="640"/>
                  </a:lnTo>
                  <a:lnTo>
                    <a:pt x="954" y="642"/>
                  </a:lnTo>
                  <a:lnTo>
                    <a:pt x="954" y="643"/>
                  </a:lnTo>
                  <a:lnTo>
                    <a:pt x="953" y="645"/>
                  </a:lnTo>
                  <a:lnTo>
                    <a:pt x="953" y="646"/>
                  </a:lnTo>
                  <a:lnTo>
                    <a:pt x="953" y="648"/>
                  </a:lnTo>
                  <a:lnTo>
                    <a:pt x="954" y="648"/>
                  </a:lnTo>
                  <a:lnTo>
                    <a:pt x="954" y="646"/>
                  </a:lnTo>
                  <a:lnTo>
                    <a:pt x="953" y="646"/>
                  </a:lnTo>
                  <a:lnTo>
                    <a:pt x="954" y="645"/>
                  </a:lnTo>
                  <a:lnTo>
                    <a:pt x="956" y="643"/>
                  </a:lnTo>
                  <a:lnTo>
                    <a:pt x="956" y="642"/>
                  </a:lnTo>
                  <a:lnTo>
                    <a:pt x="957" y="642"/>
                  </a:lnTo>
                  <a:lnTo>
                    <a:pt x="957" y="640"/>
                  </a:lnTo>
                  <a:lnTo>
                    <a:pt x="959" y="640"/>
                  </a:lnTo>
                  <a:lnTo>
                    <a:pt x="959" y="639"/>
                  </a:lnTo>
                  <a:lnTo>
                    <a:pt x="959" y="637"/>
                  </a:lnTo>
                  <a:lnTo>
                    <a:pt x="957" y="637"/>
                  </a:lnTo>
                  <a:lnTo>
                    <a:pt x="957" y="636"/>
                  </a:lnTo>
                  <a:lnTo>
                    <a:pt x="957" y="634"/>
                  </a:lnTo>
                  <a:lnTo>
                    <a:pt x="957" y="633"/>
                  </a:lnTo>
                  <a:lnTo>
                    <a:pt x="959" y="633"/>
                  </a:lnTo>
                  <a:lnTo>
                    <a:pt x="959" y="634"/>
                  </a:lnTo>
                  <a:lnTo>
                    <a:pt x="960" y="633"/>
                  </a:lnTo>
                  <a:lnTo>
                    <a:pt x="962" y="633"/>
                  </a:lnTo>
                  <a:lnTo>
                    <a:pt x="962" y="631"/>
                  </a:lnTo>
                  <a:lnTo>
                    <a:pt x="962" y="630"/>
                  </a:lnTo>
                  <a:lnTo>
                    <a:pt x="963" y="630"/>
                  </a:lnTo>
                  <a:lnTo>
                    <a:pt x="965" y="630"/>
                  </a:lnTo>
                  <a:lnTo>
                    <a:pt x="965" y="628"/>
                  </a:lnTo>
                  <a:lnTo>
                    <a:pt x="966" y="628"/>
                  </a:lnTo>
                  <a:lnTo>
                    <a:pt x="968" y="627"/>
                  </a:lnTo>
                  <a:lnTo>
                    <a:pt x="969" y="627"/>
                  </a:lnTo>
                  <a:lnTo>
                    <a:pt x="969" y="625"/>
                  </a:lnTo>
                  <a:lnTo>
                    <a:pt x="971" y="625"/>
                  </a:lnTo>
                  <a:lnTo>
                    <a:pt x="971" y="624"/>
                  </a:lnTo>
                  <a:lnTo>
                    <a:pt x="973" y="624"/>
                  </a:lnTo>
                  <a:lnTo>
                    <a:pt x="973" y="622"/>
                  </a:lnTo>
                  <a:lnTo>
                    <a:pt x="971" y="622"/>
                  </a:lnTo>
                  <a:lnTo>
                    <a:pt x="973" y="621"/>
                  </a:lnTo>
                  <a:lnTo>
                    <a:pt x="973" y="619"/>
                  </a:lnTo>
                  <a:lnTo>
                    <a:pt x="974" y="619"/>
                  </a:lnTo>
                  <a:lnTo>
                    <a:pt x="974" y="618"/>
                  </a:lnTo>
                  <a:lnTo>
                    <a:pt x="974" y="616"/>
                  </a:lnTo>
                  <a:lnTo>
                    <a:pt x="973" y="616"/>
                  </a:lnTo>
                  <a:lnTo>
                    <a:pt x="971" y="616"/>
                  </a:lnTo>
                  <a:lnTo>
                    <a:pt x="973" y="615"/>
                  </a:lnTo>
                  <a:lnTo>
                    <a:pt x="971" y="615"/>
                  </a:lnTo>
                  <a:lnTo>
                    <a:pt x="973" y="613"/>
                  </a:lnTo>
                  <a:lnTo>
                    <a:pt x="973" y="612"/>
                  </a:lnTo>
                  <a:lnTo>
                    <a:pt x="974" y="612"/>
                  </a:lnTo>
                  <a:lnTo>
                    <a:pt x="974" y="610"/>
                  </a:lnTo>
                  <a:lnTo>
                    <a:pt x="973" y="610"/>
                  </a:lnTo>
                  <a:lnTo>
                    <a:pt x="976" y="609"/>
                  </a:lnTo>
                  <a:lnTo>
                    <a:pt x="974" y="609"/>
                  </a:lnTo>
                  <a:lnTo>
                    <a:pt x="973" y="609"/>
                  </a:lnTo>
                  <a:lnTo>
                    <a:pt x="973" y="607"/>
                  </a:lnTo>
                  <a:lnTo>
                    <a:pt x="974" y="607"/>
                  </a:lnTo>
                  <a:lnTo>
                    <a:pt x="974" y="606"/>
                  </a:lnTo>
                  <a:lnTo>
                    <a:pt x="973" y="606"/>
                  </a:lnTo>
                  <a:lnTo>
                    <a:pt x="973" y="604"/>
                  </a:lnTo>
                  <a:lnTo>
                    <a:pt x="974" y="602"/>
                  </a:lnTo>
                  <a:lnTo>
                    <a:pt x="976" y="601"/>
                  </a:lnTo>
                  <a:lnTo>
                    <a:pt x="976" y="599"/>
                  </a:lnTo>
                  <a:lnTo>
                    <a:pt x="976" y="598"/>
                  </a:lnTo>
                  <a:lnTo>
                    <a:pt x="977" y="596"/>
                  </a:lnTo>
                  <a:lnTo>
                    <a:pt x="976" y="596"/>
                  </a:lnTo>
                  <a:lnTo>
                    <a:pt x="976" y="595"/>
                  </a:lnTo>
                  <a:lnTo>
                    <a:pt x="977" y="595"/>
                  </a:lnTo>
                  <a:lnTo>
                    <a:pt x="977" y="593"/>
                  </a:lnTo>
                  <a:lnTo>
                    <a:pt x="979" y="593"/>
                  </a:lnTo>
                  <a:lnTo>
                    <a:pt x="979" y="592"/>
                  </a:lnTo>
                  <a:lnTo>
                    <a:pt x="977" y="592"/>
                  </a:lnTo>
                  <a:lnTo>
                    <a:pt x="977" y="590"/>
                  </a:lnTo>
                  <a:lnTo>
                    <a:pt x="979" y="590"/>
                  </a:lnTo>
                  <a:lnTo>
                    <a:pt x="979" y="589"/>
                  </a:lnTo>
                  <a:lnTo>
                    <a:pt x="979" y="587"/>
                  </a:lnTo>
                  <a:lnTo>
                    <a:pt x="980" y="587"/>
                  </a:lnTo>
                  <a:lnTo>
                    <a:pt x="980" y="586"/>
                  </a:lnTo>
                  <a:lnTo>
                    <a:pt x="982" y="586"/>
                  </a:lnTo>
                  <a:lnTo>
                    <a:pt x="982" y="584"/>
                  </a:lnTo>
                  <a:lnTo>
                    <a:pt x="982" y="583"/>
                  </a:lnTo>
                  <a:lnTo>
                    <a:pt x="982" y="581"/>
                  </a:lnTo>
                  <a:lnTo>
                    <a:pt x="982" y="580"/>
                  </a:lnTo>
                  <a:lnTo>
                    <a:pt x="980" y="580"/>
                  </a:lnTo>
                  <a:lnTo>
                    <a:pt x="979" y="580"/>
                  </a:lnTo>
                  <a:lnTo>
                    <a:pt x="979" y="578"/>
                  </a:lnTo>
                  <a:lnTo>
                    <a:pt x="980" y="578"/>
                  </a:lnTo>
                  <a:lnTo>
                    <a:pt x="980" y="575"/>
                  </a:lnTo>
                  <a:lnTo>
                    <a:pt x="979" y="575"/>
                  </a:lnTo>
                  <a:lnTo>
                    <a:pt x="977" y="575"/>
                  </a:lnTo>
                  <a:lnTo>
                    <a:pt x="979" y="574"/>
                  </a:lnTo>
                  <a:lnTo>
                    <a:pt x="979" y="572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80" y="569"/>
                  </a:lnTo>
                  <a:lnTo>
                    <a:pt x="980" y="568"/>
                  </a:lnTo>
                  <a:lnTo>
                    <a:pt x="979" y="568"/>
                  </a:lnTo>
                  <a:lnTo>
                    <a:pt x="979" y="568"/>
                  </a:lnTo>
                  <a:lnTo>
                    <a:pt x="977" y="568"/>
                  </a:lnTo>
                  <a:lnTo>
                    <a:pt x="976" y="568"/>
                  </a:lnTo>
                  <a:lnTo>
                    <a:pt x="977" y="566"/>
                  </a:lnTo>
                  <a:lnTo>
                    <a:pt x="979" y="566"/>
                  </a:lnTo>
                  <a:lnTo>
                    <a:pt x="980" y="565"/>
                  </a:lnTo>
                  <a:lnTo>
                    <a:pt x="982" y="565"/>
                  </a:lnTo>
                  <a:lnTo>
                    <a:pt x="983" y="565"/>
                  </a:lnTo>
                  <a:lnTo>
                    <a:pt x="985" y="565"/>
                  </a:lnTo>
                  <a:lnTo>
                    <a:pt x="986" y="565"/>
                  </a:lnTo>
                  <a:lnTo>
                    <a:pt x="986" y="563"/>
                  </a:lnTo>
                  <a:lnTo>
                    <a:pt x="992" y="563"/>
                  </a:lnTo>
                  <a:lnTo>
                    <a:pt x="994" y="563"/>
                  </a:lnTo>
                  <a:lnTo>
                    <a:pt x="995" y="562"/>
                  </a:lnTo>
                  <a:lnTo>
                    <a:pt x="997" y="562"/>
                  </a:lnTo>
                  <a:lnTo>
                    <a:pt x="998" y="560"/>
                  </a:lnTo>
                  <a:lnTo>
                    <a:pt x="1000" y="560"/>
                  </a:lnTo>
                  <a:lnTo>
                    <a:pt x="1001" y="560"/>
                  </a:lnTo>
                  <a:lnTo>
                    <a:pt x="1003" y="559"/>
                  </a:lnTo>
                  <a:lnTo>
                    <a:pt x="1004" y="559"/>
                  </a:lnTo>
                  <a:lnTo>
                    <a:pt x="1006" y="559"/>
                  </a:lnTo>
                  <a:lnTo>
                    <a:pt x="1007" y="559"/>
                  </a:lnTo>
                  <a:lnTo>
                    <a:pt x="1007" y="557"/>
                  </a:lnTo>
                  <a:lnTo>
                    <a:pt x="1009" y="557"/>
                  </a:lnTo>
                  <a:lnTo>
                    <a:pt x="1012" y="556"/>
                  </a:lnTo>
                  <a:lnTo>
                    <a:pt x="1013" y="556"/>
                  </a:lnTo>
                  <a:lnTo>
                    <a:pt x="1015" y="556"/>
                  </a:lnTo>
                  <a:lnTo>
                    <a:pt x="1018" y="554"/>
                  </a:lnTo>
                  <a:lnTo>
                    <a:pt x="1019" y="553"/>
                  </a:lnTo>
                  <a:lnTo>
                    <a:pt x="1022" y="551"/>
                  </a:lnTo>
                  <a:lnTo>
                    <a:pt x="1024" y="551"/>
                  </a:lnTo>
                  <a:lnTo>
                    <a:pt x="1033" y="546"/>
                  </a:lnTo>
                  <a:lnTo>
                    <a:pt x="1035" y="545"/>
                  </a:lnTo>
                  <a:lnTo>
                    <a:pt x="1036" y="545"/>
                  </a:lnTo>
                  <a:lnTo>
                    <a:pt x="1036" y="543"/>
                  </a:lnTo>
                  <a:lnTo>
                    <a:pt x="1039" y="542"/>
                  </a:lnTo>
                  <a:lnTo>
                    <a:pt x="1042" y="539"/>
                  </a:lnTo>
                  <a:lnTo>
                    <a:pt x="1044" y="539"/>
                  </a:lnTo>
                  <a:lnTo>
                    <a:pt x="1045" y="537"/>
                  </a:lnTo>
                  <a:lnTo>
                    <a:pt x="1047" y="537"/>
                  </a:lnTo>
                  <a:lnTo>
                    <a:pt x="1047" y="536"/>
                  </a:lnTo>
                  <a:lnTo>
                    <a:pt x="1048" y="536"/>
                  </a:lnTo>
                  <a:lnTo>
                    <a:pt x="1048" y="534"/>
                  </a:lnTo>
                  <a:lnTo>
                    <a:pt x="1050" y="534"/>
                  </a:lnTo>
                  <a:lnTo>
                    <a:pt x="1051" y="533"/>
                  </a:lnTo>
                  <a:lnTo>
                    <a:pt x="1051" y="531"/>
                  </a:lnTo>
                  <a:lnTo>
                    <a:pt x="1053" y="531"/>
                  </a:lnTo>
                  <a:lnTo>
                    <a:pt x="1053" y="530"/>
                  </a:lnTo>
                  <a:lnTo>
                    <a:pt x="1054" y="530"/>
                  </a:lnTo>
                  <a:lnTo>
                    <a:pt x="1054" y="528"/>
                  </a:lnTo>
                  <a:lnTo>
                    <a:pt x="1056" y="527"/>
                  </a:lnTo>
                  <a:lnTo>
                    <a:pt x="1056" y="525"/>
                  </a:lnTo>
                  <a:lnTo>
                    <a:pt x="1057" y="524"/>
                  </a:lnTo>
                  <a:lnTo>
                    <a:pt x="1059" y="521"/>
                  </a:lnTo>
                  <a:lnTo>
                    <a:pt x="1059" y="519"/>
                  </a:lnTo>
                  <a:lnTo>
                    <a:pt x="1060" y="519"/>
                  </a:lnTo>
                  <a:lnTo>
                    <a:pt x="1060" y="518"/>
                  </a:lnTo>
                  <a:lnTo>
                    <a:pt x="1060" y="516"/>
                  </a:lnTo>
                  <a:lnTo>
                    <a:pt x="1062" y="515"/>
                  </a:lnTo>
                  <a:lnTo>
                    <a:pt x="1062" y="513"/>
                  </a:lnTo>
                  <a:lnTo>
                    <a:pt x="1063" y="513"/>
                  </a:lnTo>
                  <a:lnTo>
                    <a:pt x="1063" y="512"/>
                  </a:lnTo>
                  <a:lnTo>
                    <a:pt x="1063" y="510"/>
                  </a:lnTo>
                  <a:lnTo>
                    <a:pt x="1063" y="509"/>
                  </a:lnTo>
                  <a:lnTo>
                    <a:pt x="1065" y="506"/>
                  </a:lnTo>
                  <a:lnTo>
                    <a:pt x="1063" y="506"/>
                  </a:lnTo>
                  <a:lnTo>
                    <a:pt x="1063" y="504"/>
                  </a:lnTo>
                  <a:lnTo>
                    <a:pt x="1063" y="503"/>
                  </a:lnTo>
                  <a:lnTo>
                    <a:pt x="1065" y="503"/>
                  </a:lnTo>
                  <a:lnTo>
                    <a:pt x="1063" y="501"/>
                  </a:lnTo>
                  <a:lnTo>
                    <a:pt x="1065" y="501"/>
                  </a:lnTo>
                  <a:lnTo>
                    <a:pt x="1065" y="499"/>
                  </a:lnTo>
                  <a:lnTo>
                    <a:pt x="1065" y="498"/>
                  </a:lnTo>
                  <a:lnTo>
                    <a:pt x="1065" y="496"/>
                  </a:lnTo>
                  <a:lnTo>
                    <a:pt x="1063" y="495"/>
                  </a:lnTo>
                  <a:lnTo>
                    <a:pt x="1063" y="493"/>
                  </a:lnTo>
                  <a:lnTo>
                    <a:pt x="1063" y="492"/>
                  </a:lnTo>
                  <a:lnTo>
                    <a:pt x="1062" y="490"/>
                  </a:lnTo>
                  <a:lnTo>
                    <a:pt x="1060" y="490"/>
                  </a:lnTo>
                  <a:lnTo>
                    <a:pt x="1060" y="489"/>
                  </a:lnTo>
                  <a:lnTo>
                    <a:pt x="1060" y="487"/>
                  </a:lnTo>
                  <a:lnTo>
                    <a:pt x="1059" y="487"/>
                  </a:lnTo>
                  <a:lnTo>
                    <a:pt x="1059" y="486"/>
                  </a:lnTo>
                  <a:lnTo>
                    <a:pt x="1057" y="486"/>
                  </a:lnTo>
                  <a:lnTo>
                    <a:pt x="1057" y="487"/>
                  </a:lnTo>
                  <a:lnTo>
                    <a:pt x="1056" y="487"/>
                  </a:lnTo>
                  <a:lnTo>
                    <a:pt x="1056" y="486"/>
                  </a:lnTo>
                  <a:lnTo>
                    <a:pt x="1056" y="486"/>
                  </a:lnTo>
                  <a:lnTo>
                    <a:pt x="1057" y="486"/>
                  </a:lnTo>
                  <a:lnTo>
                    <a:pt x="1056" y="484"/>
                  </a:lnTo>
                  <a:lnTo>
                    <a:pt x="1054" y="484"/>
                  </a:lnTo>
                  <a:lnTo>
                    <a:pt x="1056" y="486"/>
                  </a:lnTo>
                  <a:lnTo>
                    <a:pt x="1053" y="484"/>
                  </a:lnTo>
                  <a:lnTo>
                    <a:pt x="1053" y="483"/>
                  </a:lnTo>
                  <a:lnTo>
                    <a:pt x="1053" y="481"/>
                  </a:lnTo>
                  <a:lnTo>
                    <a:pt x="1051" y="483"/>
                  </a:lnTo>
                  <a:lnTo>
                    <a:pt x="1051" y="481"/>
                  </a:lnTo>
                  <a:lnTo>
                    <a:pt x="1050" y="481"/>
                  </a:lnTo>
                  <a:lnTo>
                    <a:pt x="1050" y="480"/>
                  </a:lnTo>
                  <a:lnTo>
                    <a:pt x="1050" y="478"/>
                  </a:lnTo>
                  <a:lnTo>
                    <a:pt x="1048" y="478"/>
                  </a:lnTo>
                  <a:lnTo>
                    <a:pt x="1047" y="478"/>
                  </a:lnTo>
                  <a:lnTo>
                    <a:pt x="1047" y="477"/>
                  </a:lnTo>
                  <a:lnTo>
                    <a:pt x="1048" y="477"/>
                  </a:lnTo>
                  <a:lnTo>
                    <a:pt x="1048" y="475"/>
                  </a:lnTo>
                  <a:lnTo>
                    <a:pt x="1050" y="475"/>
                  </a:lnTo>
                  <a:lnTo>
                    <a:pt x="1050" y="472"/>
                  </a:lnTo>
                  <a:lnTo>
                    <a:pt x="1050" y="471"/>
                  </a:lnTo>
                  <a:lnTo>
                    <a:pt x="1051" y="469"/>
                  </a:lnTo>
                  <a:lnTo>
                    <a:pt x="1051" y="471"/>
                  </a:lnTo>
                  <a:lnTo>
                    <a:pt x="1053" y="469"/>
                  </a:lnTo>
                  <a:lnTo>
                    <a:pt x="1054" y="469"/>
                  </a:lnTo>
                  <a:lnTo>
                    <a:pt x="1053" y="471"/>
                  </a:lnTo>
                  <a:lnTo>
                    <a:pt x="1054" y="471"/>
                  </a:lnTo>
                  <a:lnTo>
                    <a:pt x="1054" y="469"/>
                  </a:lnTo>
                  <a:lnTo>
                    <a:pt x="1056" y="469"/>
                  </a:lnTo>
                  <a:lnTo>
                    <a:pt x="1056" y="468"/>
                  </a:lnTo>
                  <a:lnTo>
                    <a:pt x="1057" y="468"/>
                  </a:lnTo>
                  <a:lnTo>
                    <a:pt x="1057" y="466"/>
                  </a:lnTo>
                  <a:lnTo>
                    <a:pt x="1059" y="466"/>
                  </a:lnTo>
                  <a:lnTo>
                    <a:pt x="1060" y="466"/>
                  </a:lnTo>
                  <a:lnTo>
                    <a:pt x="1060" y="465"/>
                  </a:lnTo>
                  <a:lnTo>
                    <a:pt x="1062" y="465"/>
                  </a:lnTo>
                  <a:lnTo>
                    <a:pt x="1062" y="463"/>
                  </a:lnTo>
                  <a:lnTo>
                    <a:pt x="1063" y="463"/>
                  </a:lnTo>
                  <a:lnTo>
                    <a:pt x="1065" y="463"/>
                  </a:lnTo>
                  <a:lnTo>
                    <a:pt x="1066" y="462"/>
                  </a:lnTo>
                  <a:lnTo>
                    <a:pt x="1068" y="462"/>
                  </a:lnTo>
                  <a:lnTo>
                    <a:pt x="1069" y="460"/>
                  </a:lnTo>
                  <a:lnTo>
                    <a:pt x="1071" y="460"/>
                  </a:lnTo>
                  <a:lnTo>
                    <a:pt x="1071" y="459"/>
                  </a:lnTo>
                  <a:lnTo>
                    <a:pt x="1069" y="460"/>
                  </a:lnTo>
                  <a:lnTo>
                    <a:pt x="1069" y="459"/>
                  </a:lnTo>
                  <a:lnTo>
                    <a:pt x="1068" y="457"/>
                  </a:lnTo>
                  <a:lnTo>
                    <a:pt x="1069" y="457"/>
                  </a:lnTo>
                  <a:lnTo>
                    <a:pt x="1071" y="457"/>
                  </a:lnTo>
                  <a:lnTo>
                    <a:pt x="1072" y="457"/>
                  </a:lnTo>
                  <a:lnTo>
                    <a:pt x="1072" y="456"/>
                  </a:lnTo>
                  <a:lnTo>
                    <a:pt x="1072" y="454"/>
                  </a:lnTo>
                  <a:lnTo>
                    <a:pt x="1074" y="453"/>
                  </a:lnTo>
                  <a:lnTo>
                    <a:pt x="1074" y="454"/>
                  </a:lnTo>
                  <a:lnTo>
                    <a:pt x="1075" y="454"/>
                  </a:lnTo>
                  <a:lnTo>
                    <a:pt x="1075" y="453"/>
                  </a:lnTo>
                  <a:lnTo>
                    <a:pt x="1077" y="453"/>
                  </a:lnTo>
                  <a:lnTo>
                    <a:pt x="1079" y="453"/>
                  </a:lnTo>
                  <a:lnTo>
                    <a:pt x="1079" y="451"/>
                  </a:lnTo>
                  <a:lnTo>
                    <a:pt x="1080" y="451"/>
                  </a:lnTo>
                  <a:lnTo>
                    <a:pt x="1082" y="451"/>
                  </a:lnTo>
                  <a:lnTo>
                    <a:pt x="1083" y="451"/>
                  </a:lnTo>
                  <a:lnTo>
                    <a:pt x="1082" y="450"/>
                  </a:lnTo>
                  <a:lnTo>
                    <a:pt x="1082" y="448"/>
                  </a:lnTo>
                  <a:lnTo>
                    <a:pt x="1083" y="448"/>
                  </a:lnTo>
                  <a:lnTo>
                    <a:pt x="1085" y="446"/>
                  </a:lnTo>
                  <a:lnTo>
                    <a:pt x="1086" y="446"/>
                  </a:lnTo>
                  <a:lnTo>
                    <a:pt x="1086" y="445"/>
                  </a:lnTo>
                  <a:lnTo>
                    <a:pt x="1085" y="445"/>
                  </a:lnTo>
                  <a:lnTo>
                    <a:pt x="1083" y="445"/>
                  </a:lnTo>
                  <a:lnTo>
                    <a:pt x="1082" y="445"/>
                  </a:lnTo>
                  <a:lnTo>
                    <a:pt x="1082" y="443"/>
                  </a:lnTo>
                  <a:lnTo>
                    <a:pt x="1083" y="443"/>
                  </a:lnTo>
                  <a:lnTo>
                    <a:pt x="1083" y="442"/>
                  </a:lnTo>
                  <a:lnTo>
                    <a:pt x="1085" y="442"/>
                  </a:lnTo>
                  <a:lnTo>
                    <a:pt x="1085" y="440"/>
                  </a:lnTo>
                  <a:lnTo>
                    <a:pt x="1083" y="440"/>
                  </a:lnTo>
                  <a:lnTo>
                    <a:pt x="1083" y="439"/>
                  </a:lnTo>
                  <a:lnTo>
                    <a:pt x="1082" y="437"/>
                  </a:lnTo>
                  <a:lnTo>
                    <a:pt x="1083" y="437"/>
                  </a:lnTo>
                  <a:lnTo>
                    <a:pt x="1083" y="436"/>
                  </a:lnTo>
                  <a:lnTo>
                    <a:pt x="1086" y="436"/>
                  </a:lnTo>
                  <a:lnTo>
                    <a:pt x="1086" y="434"/>
                  </a:lnTo>
                  <a:lnTo>
                    <a:pt x="1085" y="434"/>
                  </a:lnTo>
                  <a:lnTo>
                    <a:pt x="1085" y="433"/>
                  </a:lnTo>
                  <a:lnTo>
                    <a:pt x="1086" y="431"/>
                  </a:lnTo>
                  <a:lnTo>
                    <a:pt x="1088" y="430"/>
                  </a:lnTo>
                  <a:lnTo>
                    <a:pt x="1092" y="428"/>
                  </a:lnTo>
                  <a:lnTo>
                    <a:pt x="1091" y="428"/>
                  </a:lnTo>
                  <a:lnTo>
                    <a:pt x="1085" y="430"/>
                  </a:lnTo>
                  <a:lnTo>
                    <a:pt x="1083" y="430"/>
                  </a:lnTo>
                  <a:lnTo>
                    <a:pt x="1085" y="428"/>
                  </a:lnTo>
                  <a:lnTo>
                    <a:pt x="1082" y="428"/>
                  </a:lnTo>
                  <a:lnTo>
                    <a:pt x="1082" y="427"/>
                  </a:lnTo>
                  <a:lnTo>
                    <a:pt x="1083" y="427"/>
                  </a:lnTo>
                  <a:lnTo>
                    <a:pt x="1085" y="425"/>
                  </a:lnTo>
                  <a:lnTo>
                    <a:pt x="1088" y="424"/>
                  </a:lnTo>
                  <a:lnTo>
                    <a:pt x="1089" y="424"/>
                  </a:lnTo>
                  <a:lnTo>
                    <a:pt x="1089" y="422"/>
                  </a:lnTo>
                  <a:lnTo>
                    <a:pt x="1091" y="422"/>
                  </a:lnTo>
                  <a:lnTo>
                    <a:pt x="1091" y="421"/>
                  </a:lnTo>
                  <a:lnTo>
                    <a:pt x="1092" y="421"/>
                  </a:lnTo>
                  <a:lnTo>
                    <a:pt x="1094" y="421"/>
                  </a:lnTo>
                  <a:lnTo>
                    <a:pt x="1092" y="419"/>
                  </a:lnTo>
                  <a:lnTo>
                    <a:pt x="1094" y="419"/>
                  </a:lnTo>
                  <a:lnTo>
                    <a:pt x="1094" y="418"/>
                  </a:lnTo>
                  <a:lnTo>
                    <a:pt x="1094" y="416"/>
                  </a:lnTo>
                  <a:lnTo>
                    <a:pt x="1095" y="416"/>
                  </a:lnTo>
                  <a:lnTo>
                    <a:pt x="1095" y="415"/>
                  </a:lnTo>
                  <a:lnTo>
                    <a:pt x="1097" y="415"/>
                  </a:lnTo>
                  <a:lnTo>
                    <a:pt x="1098" y="415"/>
                  </a:lnTo>
                  <a:lnTo>
                    <a:pt x="1100" y="415"/>
                  </a:lnTo>
                  <a:lnTo>
                    <a:pt x="1098" y="413"/>
                  </a:lnTo>
                  <a:lnTo>
                    <a:pt x="1100" y="413"/>
                  </a:lnTo>
                  <a:lnTo>
                    <a:pt x="1101" y="413"/>
                  </a:lnTo>
                  <a:lnTo>
                    <a:pt x="1100" y="412"/>
                  </a:lnTo>
                  <a:lnTo>
                    <a:pt x="1098" y="412"/>
                  </a:lnTo>
                  <a:lnTo>
                    <a:pt x="1098" y="410"/>
                  </a:lnTo>
                  <a:lnTo>
                    <a:pt x="1097" y="410"/>
                  </a:lnTo>
                  <a:lnTo>
                    <a:pt x="1095" y="410"/>
                  </a:lnTo>
                  <a:lnTo>
                    <a:pt x="1095" y="409"/>
                  </a:lnTo>
                  <a:lnTo>
                    <a:pt x="1095" y="407"/>
                  </a:lnTo>
                  <a:lnTo>
                    <a:pt x="1095" y="406"/>
                  </a:lnTo>
                  <a:lnTo>
                    <a:pt x="1095" y="404"/>
                  </a:lnTo>
                  <a:lnTo>
                    <a:pt x="1097" y="404"/>
                  </a:lnTo>
                  <a:lnTo>
                    <a:pt x="1095" y="403"/>
                  </a:lnTo>
                  <a:lnTo>
                    <a:pt x="1097" y="403"/>
                  </a:lnTo>
                  <a:lnTo>
                    <a:pt x="1097" y="401"/>
                  </a:lnTo>
                  <a:lnTo>
                    <a:pt x="1097" y="400"/>
                  </a:lnTo>
                  <a:lnTo>
                    <a:pt x="1098" y="400"/>
                  </a:lnTo>
                  <a:lnTo>
                    <a:pt x="1098" y="398"/>
                  </a:lnTo>
                  <a:lnTo>
                    <a:pt x="1098" y="396"/>
                  </a:lnTo>
                  <a:lnTo>
                    <a:pt x="1100" y="396"/>
                  </a:lnTo>
                  <a:lnTo>
                    <a:pt x="1101" y="396"/>
                  </a:lnTo>
                  <a:lnTo>
                    <a:pt x="1101" y="395"/>
                  </a:lnTo>
                  <a:lnTo>
                    <a:pt x="1103" y="395"/>
                  </a:lnTo>
                  <a:lnTo>
                    <a:pt x="1104" y="395"/>
                  </a:lnTo>
                  <a:lnTo>
                    <a:pt x="1104" y="393"/>
                  </a:lnTo>
                  <a:lnTo>
                    <a:pt x="1106" y="393"/>
                  </a:lnTo>
                  <a:lnTo>
                    <a:pt x="1107" y="393"/>
                  </a:lnTo>
                  <a:lnTo>
                    <a:pt x="1109" y="393"/>
                  </a:lnTo>
                  <a:lnTo>
                    <a:pt x="1110" y="392"/>
                  </a:lnTo>
                  <a:lnTo>
                    <a:pt x="1112" y="392"/>
                  </a:lnTo>
                  <a:lnTo>
                    <a:pt x="1113" y="390"/>
                  </a:lnTo>
                  <a:lnTo>
                    <a:pt x="1116" y="390"/>
                  </a:lnTo>
                  <a:lnTo>
                    <a:pt x="1118" y="390"/>
                  </a:lnTo>
                  <a:lnTo>
                    <a:pt x="1118" y="392"/>
                  </a:lnTo>
                  <a:lnTo>
                    <a:pt x="1119" y="392"/>
                  </a:lnTo>
                  <a:lnTo>
                    <a:pt x="1121" y="392"/>
                  </a:lnTo>
                  <a:lnTo>
                    <a:pt x="1122" y="392"/>
                  </a:lnTo>
                  <a:lnTo>
                    <a:pt x="1124" y="392"/>
                  </a:lnTo>
                  <a:lnTo>
                    <a:pt x="1127" y="392"/>
                  </a:lnTo>
                  <a:lnTo>
                    <a:pt x="1128" y="393"/>
                  </a:lnTo>
                  <a:lnTo>
                    <a:pt x="1130" y="393"/>
                  </a:lnTo>
                  <a:lnTo>
                    <a:pt x="1131" y="393"/>
                  </a:lnTo>
                  <a:lnTo>
                    <a:pt x="1133" y="395"/>
                  </a:lnTo>
                  <a:lnTo>
                    <a:pt x="1135" y="395"/>
                  </a:lnTo>
                  <a:lnTo>
                    <a:pt x="1136" y="395"/>
                  </a:lnTo>
                  <a:lnTo>
                    <a:pt x="1136" y="396"/>
                  </a:lnTo>
                  <a:lnTo>
                    <a:pt x="1138" y="395"/>
                  </a:lnTo>
                  <a:lnTo>
                    <a:pt x="1138" y="396"/>
                  </a:lnTo>
                  <a:lnTo>
                    <a:pt x="1139" y="396"/>
                  </a:lnTo>
                  <a:lnTo>
                    <a:pt x="1142" y="396"/>
                  </a:lnTo>
                  <a:lnTo>
                    <a:pt x="1142" y="398"/>
                  </a:lnTo>
                  <a:lnTo>
                    <a:pt x="1145" y="396"/>
                  </a:lnTo>
                  <a:lnTo>
                    <a:pt x="1148" y="396"/>
                  </a:lnTo>
                  <a:lnTo>
                    <a:pt x="1150" y="396"/>
                  </a:lnTo>
                  <a:lnTo>
                    <a:pt x="1150" y="398"/>
                  </a:lnTo>
                  <a:lnTo>
                    <a:pt x="1151" y="398"/>
                  </a:lnTo>
                  <a:lnTo>
                    <a:pt x="1151" y="396"/>
                  </a:lnTo>
                  <a:lnTo>
                    <a:pt x="1153" y="398"/>
                  </a:lnTo>
                  <a:lnTo>
                    <a:pt x="1154" y="398"/>
                  </a:lnTo>
                  <a:lnTo>
                    <a:pt x="1154" y="400"/>
                  </a:lnTo>
                  <a:lnTo>
                    <a:pt x="1156" y="401"/>
                  </a:lnTo>
                  <a:lnTo>
                    <a:pt x="1157" y="401"/>
                  </a:lnTo>
                  <a:lnTo>
                    <a:pt x="1157" y="400"/>
                  </a:lnTo>
                  <a:lnTo>
                    <a:pt x="1156" y="400"/>
                  </a:lnTo>
                  <a:lnTo>
                    <a:pt x="1156" y="398"/>
                  </a:lnTo>
                  <a:lnTo>
                    <a:pt x="1157" y="398"/>
                  </a:lnTo>
                  <a:lnTo>
                    <a:pt x="1162" y="398"/>
                  </a:lnTo>
                  <a:lnTo>
                    <a:pt x="1163" y="398"/>
                  </a:lnTo>
                  <a:lnTo>
                    <a:pt x="1163" y="396"/>
                  </a:lnTo>
                  <a:lnTo>
                    <a:pt x="1165" y="396"/>
                  </a:lnTo>
                  <a:lnTo>
                    <a:pt x="1166" y="396"/>
                  </a:lnTo>
                  <a:lnTo>
                    <a:pt x="1168" y="396"/>
                  </a:lnTo>
                  <a:lnTo>
                    <a:pt x="1168" y="395"/>
                  </a:lnTo>
                  <a:lnTo>
                    <a:pt x="1169" y="395"/>
                  </a:lnTo>
                  <a:lnTo>
                    <a:pt x="1171" y="395"/>
                  </a:lnTo>
                  <a:lnTo>
                    <a:pt x="1171" y="393"/>
                  </a:lnTo>
                  <a:lnTo>
                    <a:pt x="1172" y="393"/>
                  </a:lnTo>
                  <a:lnTo>
                    <a:pt x="1174" y="393"/>
                  </a:lnTo>
                  <a:lnTo>
                    <a:pt x="1175" y="393"/>
                  </a:lnTo>
                  <a:lnTo>
                    <a:pt x="1177" y="393"/>
                  </a:lnTo>
                  <a:lnTo>
                    <a:pt x="1177" y="395"/>
                  </a:lnTo>
                  <a:lnTo>
                    <a:pt x="1178" y="395"/>
                  </a:lnTo>
                  <a:lnTo>
                    <a:pt x="1180" y="395"/>
                  </a:lnTo>
                  <a:lnTo>
                    <a:pt x="1180" y="396"/>
                  </a:lnTo>
                  <a:lnTo>
                    <a:pt x="1181" y="396"/>
                  </a:lnTo>
                  <a:lnTo>
                    <a:pt x="1181" y="398"/>
                  </a:lnTo>
                  <a:lnTo>
                    <a:pt x="1183" y="398"/>
                  </a:lnTo>
                  <a:lnTo>
                    <a:pt x="1183" y="400"/>
                  </a:lnTo>
                  <a:lnTo>
                    <a:pt x="1184" y="400"/>
                  </a:lnTo>
                  <a:lnTo>
                    <a:pt x="1184" y="401"/>
                  </a:lnTo>
                  <a:lnTo>
                    <a:pt x="1186" y="401"/>
                  </a:lnTo>
                  <a:lnTo>
                    <a:pt x="1188" y="401"/>
                  </a:lnTo>
                  <a:lnTo>
                    <a:pt x="1186" y="400"/>
                  </a:lnTo>
                  <a:lnTo>
                    <a:pt x="1188" y="400"/>
                  </a:lnTo>
                  <a:lnTo>
                    <a:pt x="1189" y="400"/>
                  </a:lnTo>
                  <a:lnTo>
                    <a:pt x="1189" y="401"/>
                  </a:lnTo>
                  <a:lnTo>
                    <a:pt x="1189" y="403"/>
                  </a:lnTo>
                  <a:lnTo>
                    <a:pt x="1189" y="404"/>
                  </a:lnTo>
                  <a:lnTo>
                    <a:pt x="1192" y="406"/>
                  </a:lnTo>
                  <a:lnTo>
                    <a:pt x="1194" y="406"/>
                  </a:lnTo>
                  <a:lnTo>
                    <a:pt x="1194" y="407"/>
                  </a:lnTo>
                  <a:lnTo>
                    <a:pt x="1192" y="409"/>
                  </a:lnTo>
                  <a:lnTo>
                    <a:pt x="1194" y="409"/>
                  </a:lnTo>
                  <a:lnTo>
                    <a:pt x="1195" y="409"/>
                  </a:lnTo>
                  <a:lnTo>
                    <a:pt x="1195" y="410"/>
                  </a:lnTo>
                  <a:lnTo>
                    <a:pt x="1194" y="410"/>
                  </a:lnTo>
                  <a:lnTo>
                    <a:pt x="1194" y="412"/>
                  </a:lnTo>
                  <a:lnTo>
                    <a:pt x="1195" y="412"/>
                  </a:lnTo>
                  <a:lnTo>
                    <a:pt x="1195" y="410"/>
                  </a:lnTo>
                  <a:lnTo>
                    <a:pt x="1197" y="409"/>
                  </a:lnTo>
                  <a:lnTo>
                    <a:pt x="1197" y="410"/>
                  </a:lnTo>
                  <a:lnTo>
                    <a:pt x="1198" y="410"/>
                  </a:lnTo>
                  <a:lnTo>
                    <a:pt x="1200" y="410"/>
                  </a:lnTo>
                  <a:lnTo>
                    <a:pt x="1201" y="412"/>
                  </a:lnTo>
                  <a:lnTo>
                    <a:pt x="1201" y="413"/>
                  </a:lnTo>
                  <a:lnTo>
                    <a:pt x="1200" y="413"/>
                  </a:lnTo>
                  <a:lnTo>
                    <a:pt x="1198" y="413"/>
                  </a:lnTo>
                  <a:lnTo>
                    <a:pt x="1197" y="413"/>
                  </a:lnTo>
                  <a:lnTo>
                    <a:pt x="1197" y="415"/>
                  </a:lnTo>
                  <a:lnTo>
                    <a:pt x="1195" y="415"/>
                  </a:lnTo>
                  <a:lnTo>
                    <a:pt x="1194" y="415"/>
                  </a:lnTo>
                  <a:lnTo>
                    <a:pt x="1194" y="416"/>
                  </a:lnTo>
                  <a:lnTo>
                    <a:pt x="1195" y="416"/>
                  </a:lnTo>
                  <a:lnTo>
                    <a:pt x="1194" y="418"/>
                  </a:lnTo>
                  <a:lnTo>
                    <a:pt x="1195" y="418"/>
                  </a:lnTo>
                  <a:lnTo>
                    <a:pt x="1195" y="419"/>
                  </a:lnTo>
                  <a:lnTo>
                    <a:pt x="1195" y="421"/>
                  </a:lnTo>
                  <a:lnTo>
                    <a:pt x="1197" y="419"/>
                  </a:lnTo>
                  <a:lnTo>
                    <a:pt x="1197" y="421"/>
                  </a:lnTo>
                  <a:lnTo>
                    <a:pt x="1198" y="419"/>
                  </a:lnTo>
                  <a:lnTo>
                    <a:pt x="1198" y="421"/>
                  </a:lnTo>
                  <a:lnTo>
                    <a:pt x="1198" y="422"/>
                  </a:lnTo>
                  <a:lnTo>
                    <a:pt x="1200" y="422"/>
                  </a:lnTo>
                  <a:lnTo>
                    <a:pt x="1201" y="421"/>
                  </a:lnTo>
                  <a:lnTo>
                    <a:pt x="1203" y="421"/>
                  </a:lnTo>
                  <a:lnTo>
                    <a:pt x="1201" y="422"/>
                  </a:lnTo>
                  <a:lnTo>
                    <a:pt x="1203" y="422"/>
                  </a:lnTo>
                  <a:lnTo>
                    <a:pt x="1204" y="422"/>
                  </a:lnTo>
                  <a:lnTo>
                    <a:pt x="1206" y="422"/>
                  </a:lnTo>
                  <a:lnTo>
                    <a:pt x="1206" y="424"/>
                  </a:lnTo>
                  <a:lnTo>
                    <a:pt x="1207" y="424"/>
                  </a:lnTo>
                  <a:lnTo>
                    <a:pt x="1209" y="424"/>
                  </a:lnTo>
                  <a:lnTo>
                    <a:pt x="1210" y="424"/>
                  </a:lnTo>
                  <a:lnTo>
                    <a:pt x="1212" y="424"/>
                  </a:lnTo>
                  <a:lnTo>
                    <a:pt x="1213" y="424"/>
                  </a:lnTo>
                  <a:lnTo>
                    <a:pt x="1215" y="424"/>
                  </a:lnTo>
                  <a:lnTo>
                    <a:pt x="1215" y="422"/>
                  </a:lnTo>
                  <a:lnTo>
                    <a:pt x="1216" y="422"/>
                  </a:lnTo>
                  <a:lnTo>
                    <a:pt x="1216" y="424"/>
                  </a:lnTo>
                  <a:lnTo>
                    <a:pt x="1218" y="424"/>
                  </a:lnTo>
                  <a:lnTo>
                    <a:pt x="1218" y="422"/>
                  </a:lnTo>
                  <a:lnTo>
                    <a:pt x="1221" y="422"/>
                  </a:lnTo>
                  <a:lnTo>
                    <a:pt x="1221" y="424"/>
                  </a:lnTo>
                  <a:lnTo>
                    <a:pt x="1221" y="425"/>
                  </a:lnTo>
                  <a:lnTo>
                    <a:pt x="1218" y="425"/>
                  </a:lnTo>
                  <a:lnTo>
                    <a:pt x="1218" y="427"/>
                  </a:lnTo>
                  <a:lnTo>
                    <a:pt x="1218" y="428"/>
                  </a:lnTo>
                  <a:lnTo>
                    <a:pt x="1221" y="428"/>
                  </a:lnTo>
                  <a:lnTo>
                    <a:pt x="1222" y="428"/>
                  </a:lnTo>
                  <a:lnTo>
                    <a:pt x="1222" y="427"/>
                  </a:lnTo>
                  <a:lnTo>
                    <a:pt x="1224" y="427"/>
                  </a:lnTo>
                  <a:lnTo>
                    <a:pt x="1225" y="427"/>
                  </a:lnTo>
                  <a:lnTo>
                    <a:pt x="1227" y="427"/>
                  </a:lnTo>
                  <a:lnTo>
                    <a:pt x="1227" y="425"/>
                  </a:lnTo>
                  <a:lnTo>
                    <a:pt x="1227" y="424"/>
                  </a:lnTo>
                  <a:lnTo>
                    <a:pt x="1228" y="424"/>
                  </a:lnTo>
                  <a:lnTo>
                    <a:pt x="1230" y="422"/>
                  </a:lnTo>
                  <a:lnTo>
                    <a:pt x="1230" y="424"/>
                  </a:lnTo>
                  <a:lnTo>
                    <a:pt x="1231" y="424"/>
                  </a:lnTo>
                  <a:lnTo>
                    <a:pt x="1230" y="425"/>
                  </a:lnTo>
                  <a:lnTo>
                    <a:pt x="1231" y="425"/>
                  </a:lnTo>
                  <a:lnTo>
                    <a:pt x="1230" y="427"/>
                  </a:lnTo>
                  <a:lnTo>
                    <a:pt x="1231" y="427"/>
                  </a:lnTo>
                  <a:lnTo>
                    <a:pt x="1230" y="428"/>
                  </a:lnTo>
                  <a:lnTo>
                    <a:pt x="1230" y="430"/>
                  </a:lnTo>
                  <a:lnTo>
                    <a:pt x="1228" y="430"/>
                  </a:lnTo>
                  <a:lnTo>
                    <a:pt x="1227" y="430"/>
                  </a:lnTo>
                  <a:lnTo>
                    <a:pt x="1225" y="430"/>
                  </a:lnTo>
                  <a:lnTo>
                    <a:pt x="1224" y="431"/>
                  </a:lnTo>
                  <a:lnTo>
                    <a:pt x="1224" y="433"/>
                  </a:lnTo>
                  <a:lnTo>
                    <a:pt x="1222" y="433"/>
                  </a:lnTo>
                  <a:lnTo>
                    <a:pt x="1222" y="434"/>
                  </a:lnTo>
                  <a:lnTo>
                    <a:pt x="1218" y="434"/>
                  </a:lnTo>
                  <a:lnTo>
                    <a:pt x="1218" y="436"/>
                  </a:lnTo>
                  <a:lnTo>
                    <a:pt x="1218" y="437"/>
                  </a:lnTo>
                  <a:lnTo>
                    <a:pt x="1218" y="439"/>
                  </a:lnTo>
                  <a:lnTo>
                    <a:pt x="1216" y="439"/>
                  </a:lnTo>
                  <a:lnTo>
                    <a:pt x="1216" y="440"/>
                  </a:lnTo>
                  <a:lnTo>
                    <a:pt x="1218" y="440"/>
                  </a:lnTo>
                  <a:lnTo>
                    <a:pt x="1218" y="442"/>
                  </a:lnTo>
                  <a:lnTo>
                    <a:pt x="1218" y="443"/>
                  </a:lnTo>
                  <a:lnTo>
                    <a:pt x="1216" y="443"/>
                  </a:lnTo>
                  <a:lnTo>
                    <a:pt x="1216" y="445"/>
                  </a:lnTo>
                  <a:lnTo>
                    <a:pt x="1215" y="445"/>
                  </a:lnTo>
                  <a:lnTo>
                    <a:pt x="1213" y="445"/>
                  </a:lnTo>
                  <a:lnTo>
                    <a:pt x="1212" y="446"/>
                  </a:lnTo>
                  <a:lnTo>
                    <a:pt x="1210" y="446"/>
                  </a:lnTo>
                  <a:lnTo>
                    <a:pt x="1206" y="446"/>
                  </a:lnTo>
                  <a:lnTo>
                    <a:pt x="1206" y="448"/>
                  </a:lnTo>
                  <a:lnTo>
                    <a:pt x="1207" y="448"/>
                  </a:lnTo>
                  <a:lnTo>
                    <a:pt x="1210" y="448"/>
                  </a:lnTo>
                  <a:lnTo>
                    <a:pt x="1212" y="448"/>
                  </a:lnTo>
                  <a:lnTo>
                    <a:pt x="1213" y="446"/>
                  </a:lnTo>
                  <a:lnTo>
                    <a:pt x="1213" y="448"/>
                  </a:lnTo>
                  <a:lnTo>
                    <a:pt x="1215" y="450"/>
                  </a:lnTo>
                  <a:lnTo>
                    <a:pt x="1213" y="451"/>
                  </a:lnTo>
                  <a:lnTo>
                    <a:pt x="1215" y="451"/>
                  </a:lnTo>
                  <a:lnTo>
                    <a:pt x="1213" y="453"/>
                  </a:lnTo>
                  <a:lnTo>
                    <a:pt x="1212" y="453"/>
                  </a:lnTo>
                  <a:lnTo>
                    <a:pt x="1212" y="454"/>
                  </a:lnTo>
                  <a:lnTo>
                    <a:pt x="1213" y="454"/>
                  </a:lnTo>
                  <a:lnTo>
                    <a:pt x="1212" y="456"/>
                  </a:lnTo>
                  <a:lnTo>
                    <a:pt x="1210" y="456"/>
                  </a:lnTo>
                  <a:lnTo>
                    <a:pt x="1209" y="456"/>
                  </a:lnTo>
                  <a:lnTo>
                    <a:pt x="1209" y="457"/>
                  </a:lnTo>
                  <a:lnTo>
                    <a:pt x="1207" y="457"/>
                  </a:lnTo>
                  <a:lnTo>
                    <a:pt x="1207" y="459"/>
                  </a:lnTo>
                  <a:lnTo>
                    <a:pt x="1209" y="457"/>
                  </a:lnTo>
                  <a:lnTo>
                    <a:pt x="1209" y="459"/>
                  </a:lnTo>
                  <a:lnTo>
                    <a:pt x="1209" y="460"/>
                  </a:lnTo>
                  <a:lnTo>
                    <a:pt x="1206" y="462"/>
                  </a:lnTo>
                  <a:lnTo>
                    <a:pt x="1207" y="462"/>
                  </a:lnTo>
                  <a:lnTo>
                    <a:pt x="1209" y="462"/>
                  </a:lnTo>
                  <a:lnTo>
                    <a:pt x="1210" y="462"/>
                  </a:lnTo>
                  <a:lnTo>
                    <a:pt x="1212" y="460"/>
                  </a:lnTo>
                  <a:lnTo>
                    <a:pt x="1213" y="462"/>
                  </a:lnTo>
                  <a:lnTo>
                    <a:pt x="1213" y="463"/>
                  </a:lnTo>
                  <a:lnTo>
                    <a:pt x="1212" y="463"/>
                  </a:lnTo>
                  <a:lnTo>
                    <a:pt x="1212" y="465"/>
                  </a:lnTo>
                  <a:lnTo>
                    <a:pt x="1213" y="465"/>
                  </a:lnTo>
                  <a:lnTo>
                    <a:pt x="1213" y="466"/>
                  </a:lnTo>
                  <a:lnTo>
                    <a:pt x="1215" y="465"/>
                  </a:lnTo>
                  <a:lnTo>
                    <a:pt x="1215" y="466"/>
                  </a:lnTo>
                  <a:lnTo>
                    <a:pt x="1213" y="468"/>
                  </a:lnTo>
                  <a:lnTo>
                    <a:pt x="1212" y="468"/>
                  </a:lnTo>
                  <a:lnTo>
                    <a:pt x="1212" y="469"/>
                  </a:lnTo>
                  <a:lnTo>
                    <a:pt x="1210" y="469"/>
                  </a:lnTo>
                  <a:lnTo>
                    <a:pt x="1209" y="469"/>
                  </a:lnTo>
                  <a:lnTo>
                    <a:pt x="1210" y="468"/>
                  </a:lnTo>
                  <a:lnTo>
                    <a:pt x="1210" y="466"/>
                  </a:lnTo>
                  <a:lnTo>
                    <a:pt x="1210" y="465"/>
                  </a:lnTo>
                  <a:lnTo>
                    <a:pt x="1210" y="463"/>
                  </a:lnTo>
                  <a:lnTo>
                    <a:pt x="1209" y="465"/>
                  </a:lnTo>
                  <a:lnTo>
                    <a:pt x="1207" y="465"/>
                  </a:lnTo>
                  <a:lnTo>
                    <a:pt x="1207" y="466"/>
                  </a:lnTo>
                  <a:lnTo>
                    <a:pt x="1206" y="469"/>
                  </a:lnTo>
                  <a:lnTo>
                    <a:pt x="1206" y="471"/>
                  </a:lnTo>
                  <a:lnTo>
                    <a:pt x="1204" y="471"/>
                  </a:lnTo>
                  <a:lnTo>
                    <a:pt x="1204" y="472"/>
                  </a:lnTo>
                  <a:lnTo>
                    <a:pt x="1203" y="472"/>
                  </a:lnTo>
                  <a:lnTo>
                    <a:pt x="1201" y="475"/>
                  </a:lnTo>
                  <a:lnTo>
                    <a:pt x="1201" y="472"/>
                  </a:lnTo>
                  <a:lnTo>
                    <a:pt x="1201" y="471"/>
                  </a:lnTo>
                  <a:lnTo>
                    <a:pt x="1203" y="471"/>
                  </a:lnTo>
                  <a:lnTo>
                    <a:pt x="1203" y="469"/>
                  </a:lnTo>
                  <a:lnTo>
                    <a:pt x="1201" y="469"/>
                  </a:lnTo>
                  <a:lnTo>
                    <a:pt x="1201" y="468"/>
                  </a:lnTo>
                  <a:lnTo>
                    <a:pt x="1200" y="468"/>
                  </a:lnTo>
                  <a:lnTo>
                    <a:pt x="1200" y="469"/>
                  </a:lnTo>
                  <a:lnTo>
                    <a:pt x="1201" y="469"/>
                  </a:lnTo>
                  <a:lnTo>
                    <a:pt x="1201" y="471"/>
                  </a:lnTo>
                  <a:lnTo>
                    <a:pt x="1200" y="471"/>
                  </a:lnTo>
                  <a:lnTo>
                    <a:pt x="1200" y="472"/>
                  </a:lnTo>
                  <a:lnTo>
                    <a:pt x="1198" y="472"/>
                  </a:lnTo>
                  <a:lnTo>
                    <a:pt x="1197" y="472"/>
                  </a:lnTo>
                  <a:lnTo>
                    <a:pt x="1195" y="472"/>
                  </a:lnTo>
                  <a:lnTo>
                    <a:pt x="1195" y="475"/>
                  </a:lnTo>
                  <a:lnTo>
                    <a:pt x="1197" y="475"/>
                  </a:lnTo>
                  <a:lnTo>
                    <a:pt x="1197" y="477"/>
                  </a:lnTo>
                  <a:lnTo>
                    <a:pt x="1197" y="478"/>
                  </a:lnTo>
                  <a:lnTo>
                    <a:pt x="1198" y="478"/>
                  </a:lnTo>
                  <a:lnTo>
                    <a:pt x="1200" y="477"/>
                  </a:lnTo>
                  <a:lnTo>
                    <a:pt x="1201" y="477"/>
                  </a:lnTo>
                  <a:lnTo>
                    <a:pt x="1201" y="475"/>
                  </a:lnTo>
                  <a:lnTo>
                    <a:pt x="1203" y="475"/>
                  </a:lnTo>
                  <a:lnTo>
                    <a:pt x="1204" y="475"/>
                  </a:lnTo>
                  <a:lnTo>
                    <a:pt x="1206" y="472"/>
                  </a:lnTo>
                  <a:lnTo>
                    <a:pt x="1207" y="472"/>
                  </a:lnTo>
                  <a:lnTo>
                    <a:pt x="1207" y="471"/>
                  </a:lnTo>
                  <a:lnTo>
                    <a:pt x="1209" y="471"/>
                  </a:lnTo>
                  <a:lnTo>
                    <a:pt x="1210" y="471"/>
                  </a:lnTo>
                  <a:lnTo>
                    <a:pt x="1212" y="471"/>
                  </a:lnTo>
                  <a:lnTo>
                    <a:pt x="1213" y="471"/>
                  </a:lnTo>
                  <a:lnTo>
                    <a:pt x="1215" y="471"/>
                  </a:lnTo>
                  <a:lnTo>
                    <a:pt x="1218" y="471"/>
                  </a:lnTo>
                  <a:lnTo>
                    <a:pt x="1221" y="471"/>
                  </a:lnTo>
                  <a:lnTo>
                    <a:pt x="1222" y="471"/>
                  </a:lnTo>
                  <a:lnTo>
                    <a:pt x="1222" y="472"/>
                  </a:lnTo>
                  <a:lnTo>
                    <a:pt x="1224" y="472"/>
                  </a:lnTo>
                  <a:lnTo>
                    <a:pt x="1225" y="472"/>
                  </a:lnTo>
                  <a:lnTo>
                    <a:pt x="1225" y="475"/>
                  </a:lnTo>
                  <a:lnTo>
                    <a:pt x="1224" y="475"/>
                  </a:lnTo>
                  <a:lnTo>
                    <a:pt x="1224" y="477"/>
                  </a:lnTo>
                  <a:lnTo>
                    <a:pt x="1224" y="478"/>
                  </a:lnTo>
                  <a:lnTo>
                    <a:pt x="1224" y="480"/>
                  </a:lnTo>
                  <a:lnTo>
                    <a:pt x="1225" y="480"/>
                  </a:lnTo>
                  <a:lnTo>
                    <a:pt x="1224" y="481"/>
                  </a:lnTo>
                  <a:lnTo>
                    <a:pt x="1224" y="483"/>
                  </a:lnTo>
                  <a:lnTo>
                    <a:pt x="1222" y="484"/>
                  </a:lnTo>
                  <a:lnTo>
                    <a:pt x="1221" y="486"/>
                  </a:lnTo>
                  <a:lnTo>
                    <a:pt x="1218" y="487"/>
                  </a:lnTo>
                  <a:lnTo>
                    <a:pt x="1221" y="487"/>
                  </a:lnTo>
                  <a:lnTo>
                    <a:pt x="1221" y="486"/>
                  </a:lnTo>
                  <a:lnTo>
                    <a:pt x="1222" y="486"/>
                  </a:lnTo>
                  <a:lnTo>
                    <a:pt x="1222" y="484"/>
                  </a:lnTo>
                  <a:lnTo>
                    <a:pt x="1224" y="484"/>
                  </a:lnTo>
                  <a:lnTo>
                    <a:pt x="1224" y="483"/>
                  </a:lnTo>
                  <a:lnTo>
                    <a:pt x="1225" y="481"/>
                  </a:lnTo>
                  <a:lnTo>
                    <a:pt x="1225" y="480"/>
                  </a:lnTo>
                  <a:lnTo>
                    <a:pt x="1227" y="480"/>
                  </a:lnTo>
                  <a:lnTo>
                    <a:pt x="1227" y="481"/>
                  </a:lnTo>
                  <a:lnTo>
                    <a:pt x="1228" y="481"/>
                  </a:lnTo>
                  <a:lnTo>
                    <a:pt x="1230" y="481"/>
                  </a:lnTo>
                  <a:lnTo>
                    <a:pt x="1228" y="483"/>
                  </a:lnTo>
                  <a:lnTo>
                    <a:pt x="1228" y="484"/>
                  </a:lnTo>
                  <a:lnTo>
                    <a:pt x="1228" y="486"/>
                  </a:lnTo>
                  <a:lnTo>
                    <a:pt x="1227" y="486"/>
                  </a:lnTo>
                  <a:lnTo>
                    <a:pt x="1225" y="487"/>
                  </a:lnTo>
                  <a:lnTo>
                    <a:pt x="1224" y="489"/>
                  </a:lnTo>
                  <a:lnTo>
                    <a:pt x="1222" y="489"/>
                  </a:lnTo>
                  <a:lnTo>
                    <a:pt x="1222" y="490"/>
                  </a:lnTo>
                  <a:lnTo>
                    <a:pt x="1224" y="489"/>
                  </a:lnTo>
                  <a:lnTo>
                    <a:pt x="1225" y="489"/>
                  </a:lnTo>
                  <a:lnTo>
                    <a:pt x="1225" y="487"/>
                  </a:lnTo>
                  <a:lnTo>
                    <a:pt x="1227" y="487"/>
                  </a:lnTo>
                  <a:lnTo>
                    <a:pt x="1228" y="487"/>
                  </a:lnTo>
                  <a:lnTo>
                    <a:pt x="1228" y="486"/>
                  </a:lnTo>
                  <a:lnTo>
                    <a:pt x="1230" y="486"/>
                  </a:lnTo>
                  <a:lnTo>
                    <a:pt x="1230" y="484"/>
                  </a:lnTo>
                  <a:lnTo>
                    <a:pt x="1230" y="483"/>
                  </a:lnTo>
                  <a:lnTo>
                    <a:pt x="1231" y="483"/>
                  </a:lnTo>
                  <a:lnTo>
                    <a:pt x="1231" y="481"/>
                  </a:lnTo>
                  <a:lnTo>
                    <a:pt x="1233" y="481"/>
                  </a:lnTo>
                  <a:lnTo>
                    <a:pt x="1233" y="483"/>
                  </a:lnTo>
                  <a:lnTo>
                    <a:pt x="1231" y="484"/>
                  </a:lnTo>
                  <a:lnTo>
                    <a:pt x="1231" y="484"/>
                  </a:lnTo>
                  <a:lnTo>
                    <a:pt x="1231" y="486"/>
                  </a:lnTo>
                  <a:lnTo>
                    <a:pt x="1231" y="487"/>
                  </a:lnTo>
                  <a:lnTo>
                    <a:pt x="1230" y="489"/>
                  </a:lnTo>
                  <a:lnTo>
                    <a:pt x="1231" y="489"/>
                  </a:lnTo>
                  <a:lnTo>
                    <a:pt x="1231" y="487"/>
                  </a:lnTo>
                  <a:lnTo>
                    <a:pt x="1233" y="487"/>
                  </a:lnTo>
                  <a:lnTo>
                    <a:pt x="1234" y="486"/>
                  </a:lnTo>
                  <a:lnTo>
                    <a:pt x="1236" y="486"/>
                  </a:lnTo>
                  <a:lnTo>
                    <a:pt x="1237" y="486"/>
                  </a:lnTo>
                  <a:lnTo>
                    <a:pt x="1237" y="484"/>
                  </a:lnTo>
                  <a:lnTo>
                    <a:pt x="1239" y="484"/>
                  </a:lnTo>
                  <a:lnTo>
                    <a:pt x="1241" y="484"/>
                  </a:lnTo>
                  <a:lnTo>
                    <a:pt x="1242" y="484"/>
                  </a:lnTo>
                  <a:lnTo>
                    <a:pt x="1244" y="484"/>
                  </a:lnTo>
                  <a:lnTo>
                    <a:pt x="1244" y="483"/>
                  </a:lnTo>
                  <a:lnTo>
                    <a:pt x="1245" y="483"/>
                  </a:lnTo>
                  <a:lnTo>
                    <a:pt x="1245" y="481"/>
                  </a:lnTo>
                  <a:lnTo>
                    <a:pt x="1247" y="481"/>
                  </a:lnTo>
                  <a:lnTo>
                    <a:pt x="1247" y="483"/>
                  </a:lnTo>
                  <a:lnTo>
                    <a:pt x="1248" y="483"/>
                  </a:lnTo>
                  <a:lnTo>
                    <a:pt x="1248" y="481"/>
                  </a:lnTo>
                  <a:lnTo>
                    <a:pt x="1250" y="481"/>
                  </a:lnTo>
                  <a:lnTo>
                    <a:pt x="1251" y="481"/>
                  </a:lnTo>
                  <a:lnTo>
                    <a:pt x="1251" y="480"/>
                  </a:lnTo>
                  <a:lnTo>
                    <a:pt x="1253" y="480"/>
                  </a:lnTo>
                  <a:lnTo>
                    <a:pt x="1253" y="478"/>
                  </a:lnTo>
                  <a:lnTo>
                    <a:pt x="1254" y="478"/>
                  </a:lnTo>
                  <a:lnTo>
                    <a:pt x="1254" y="477"/>
                  </a:lnTo>
                  <a:lnTo>
                    <a:pt x="1256" y="477"/>
                  </a:lnTo>
                  <a:lnTo>
                    <a:pt x="1257" y="477"/>
                  </a:lnTo>
                  <a:lnTo>
                    <a:pt x="1257" y="475"/>
                  </a:lnTo>
                  <a:lnTo>
                    <a:pt x="1257" y="472"/>
                  </a:lnTo>
                  <a:lnTo>
                    <a:pt x="1259" y="472"/>
                  </a:lnTo>
                  <a:lnTo>
                    <a:pt x="1260" y="472"/>
                  </a:lnTo>
                  <a:lnTo>
                    <a:pt x="1262" y="475"/>
                  </a:lnTo>
                  <a:lnTo>
                    <a:pt x="1263" y="475"/>
                  </a:lnTo>
                  <a:lnTo>
                    <a:pt x="1263" y="477"/>
                  </a:lnTo>
                  <a:lnTo>
                    <a:pt x="1263" y="478"/>
                  </a:lnTo>
                  <a:lnTo>
                    <a:pt x="1265" y="478"/>
                  </a:lnTo>
                  <a:lnTo>
                    <a:pt x="1265" y="480"/>
                  </a:lnTo>
                  <a:lnTo>
                    <a:pt x="1263" y="480"/>
                  </a:lnTo>
                  <a:lnTo>
                    <a:pt x="1262" y="481"/>
                  </a:lnTo>
                  <a:lnTo>
                    <a:pt x="1262" y="483"/>
                  </a:lnTo>
                  <a:lnTo>
                    <a:pt x="1263" y="483"/>
                  </a:lnTo>
                  <a:lnTo>
                    <a:pt x="1263" y="481"/>
                  </a:lnTo>
                  <a:lnTo>
                    <a:pt x="1265" y="480"/>
                  </a:lnTo>
                  <a:lnTo>
                    <a:pt x="1266" y="480"/>
                  </a:lnTo>
                  <a:lnTo>
                    <a:pt x="1266" y="478"/>
                  </a:lnTo>
                  <a:lnTo>
                    <a:pt x="1265" y="478"/>
                  </a:lnTo>
                  <a:lnTo>
                    <a:pt x="1265" y="477"/>
                  </a:lnTo>
                  <a:lnTo>
                    <a:pt x="1263" y="477"/>
                  </a:lnTo>
                  <a:lnTo>
                    <a:pt x="1265" y="475"/>
                  </a:lnTo>
                  <a:lnTo>
                    <a:pt x="1263" y="475"/>
                  </a:lnTo>
                  <a:lnTo>
                    <a:pt x="1265" y="472"/>
                  </a:lnTo>
                  <a:lnTo>
                    <a:pt x="1266" y="472"/>
                  </a:lnTo>
                  <a:lnTo>
                    <a:pt x="1268" y="472"/>
                  </a:lnTo>
                  <a:lnTo>
                    <a:pt x="1269" y="472"/>
                  </a:lnTo>
                  <a:lnTo>
                    <a:pt x="1269" y="471"/>
                  </a:lnTo>
                  <a:lnTo>
                    <a:pt x="1268" y="471"/>
                  </a:lnTo>
                  <a:lnTo>
                    <a:pt x="1268" y="469"/>
                  </a:lnTo>
                  <a:lnTo>
                    <a:pt x="1269" y="469"/>
                  </a:lnTo>
                  <a:lnTo>
                    <a:pt x="1269" y="468"/>
                  </a:lnTo>
                  <a:lnTo>
                    <a:pt x="1271" y="469"/>
                  </a:lnTo>
                  <a:lnTo>
                    <a:pt x="1272" y="469"/>
                  </a:lnTo>
                  <a:lnTo>
                    <a:pt x="1271" y="468"/>
                  </a:lnTo>
                  <a:lnTo>
                    <a:pt x="1272" y="468"/>
                  </a:lnTo>
                  <a:lnTo>
                    <a:pt x="1274" y="468"/>
                  </a:lnTo>
                  <a:lnTo>
                    <a:pt x="1275" y="469"/>
                  </a:lnTo>
                  <a:lnTo>
                    <a:pt x="1275" y="468"/>
                  </a:lnTo>
                  <a:lnTo>
                    <a:pt x="1277" y="468"/>
                  </a:lnTo>
                  <a:lnTo>
                    <a:pt x="1278" y="468"/>
                  </a:lnTo>
                  <a:lnTo>
                    <a:pt x="1277" y="466"/>
                  </a:lnTo>
                  <a:lnTo>
                    <a:pt x="1275" y="466"/>
                  </a:lnTo>
                  <a:lnTo>
                    <a:pt x="1275" y="468"/>
                  </a:lnTo>
                  <a:lnTo>
                    <a:pt x="1274" y="466"/>
                  </a:lnTo>
                  <a:lnTo>
                    <a:pt x="1274" y="465"/>
                  </a:lnTo>
                  <a:lnTo>
                    <a:pt x="1275" y="465"/>
                  </a:lnTo>
                  <a:lnTo>
                    <a:pt x="1274" y="463"/>
                  </a:lnTo>
                  <a:lnTo>
                    <a:pt x="1275" y="463"/>
                  </a:lnTo>
                  <a:lnTo>
                    <a:pt x="1277" y="465"/>
                  </a:lnTo>
                  <a:lnTo>
                    <a:pt x="1277" y="463"/>
                  </a:lnTo>
                  <a:lnTo>
                    <a:pt x="1278" y="463"/>
                  </a:lnTo>
                  <a:lnTo>
                    <a:pt x="1278" y="462"/>
                  </a:lnTo>
                  <a:lnTo>
                    <a:pt x="1278" y="460"/>
                  </a:lnTo>
                  <a:lnTo>
                    <a:pt x="1280" y="460"/>
                  </a:lnTo>
                  <a:lnTo>
                    <a:pt x="1281" y="462"/>
                  </a:lnTo>
                  <a:lnTo>
                    <a:pt x="1281" y="460"/>
                  </a:lnTo>
                  <a:lnTo>
                    <a:pt x="1283" y="460"/>
                  </a:lnTo>
                  <a:lnTo>
                    <a:pt x="1281" y="459"/>
                  </a:lnTo>
                  <a:lnTo>
                    <a:pt x="1283" y="459"/>
                  </a:lnTo>
                  <a:lnTo>
                    <a:pt x="1283" y="457"/>
                  </a:lnTo>
                  <a:lnTo>
                    <a:pt x="1286" y="459"/>
                  </a:lnTo>
                  <a:lnTo>
                    <a:pt x="1287" y="460"/>
                  </a:lnTo>
                  <a:lnTo>
                    <a:pt x="1287" y="459"/>
                  </a:lnTo>
                  <a:lnTo>
                    <a:pt x="1286" y="459"/>
                  </a:lnTo>
                  <a:lnTo>
                    <a:pt x="1286" y="457"/>
                  </a:lnTo>
                  <a:lnTo>
                    <a:pt x="1284" y="457"/>
                  </a:lnTo>
                  <a:lnTo>
                    <a:pt x="1283" y="457"/>
                  </a:lnTo>
                  <a:lnTo>
                    <a:pt x="1283" y="454"/>
                  </a:lnTo>
                  <a:lnTo>
                    <a:pt x="1283" y="453"/>
                  </a:lnTo>
                  <a:lnTo>
                    <a:pt x="1284" y="451"/>
                  </a:lnTo>
                  <a:lnTo>
                    <a:pt x="1286" y="451"/>
                  </a:lnTo>
                  <a:lnTo>
                    <a:pt x="1287" y="450"/>
                  </a:lnTo>
                  <a:lnTo>
                    <a:pt x="1289" y="451"/>
                  </a:lnTo>
                  <a:lnTo>
                    <a:pt x="1290" y="451"/>
                  </a:lnTo>
                  <a:lnTo>
                    <a:pt x="1290" y="450"/>
                  </a:lnTo>
                  <a:lnTo>
                    <a:pt x="1292" y="450"/>
                  </a:lnTo>
                  <a:lnTo>
                    <a:pt x="1292" y="448"/>
                  </a:lnTo>
                  <a:lnTo>
                    <a:pt x="1294" y="448"/>
                  </a:lnTo>
                  <a:lnTo>
                    <a:pt x="1292" y="446"/>
                  </a:lnTo>
                  <a:lnTo>
                    <a:pt x="1294" y="446"/>
                  </a:lnTo>
                  <a:lnTo>
                    <a:pt x="1294" y="445"/>
                  </a:lnTo>
                  <a:lnTo>
                    <a:pt x="1295" y="445"/>
                  </a:lnTo>
                  <a:lnTo>
                    <a:pt x="1295" y="443"/>
                  </a:lnTo>
                  <a:lnTo>
                    <a:pt x="1297" y="443"/>
                  </a:lnTo>
                  <a:lnTo>
                    <a:pt x="1298" y="443"/>
                  </a:lnTo>
                  <a:lnTo>
                    <a:pt x="1298" y="442"/>
                  </a:lnTo>
                  <a:lnTo>
                    <a:pt x="1300" y="442"/>
                  </a:lnTo>
                  <a:lnTo>
                    <a:pt x="1298" y="440"/>
                  </a:lnTo>
                  <a:lnTo>
                    <a:pt x="1300" y="440"/>
                  </a:lnTo>
                  <a:lnTo>
                    <a:pt x="1301" y="439"/>
                  </a:lnTo>
                  <a:lnTo>
                    <a:pt x="1303" y="439"/>
                  </a:lnTo>
                  <a:lnTo>
                    <a:pt x="1303" y="437"/>
                  </a:lnTo>
                  <a:lnTo>
                    <a:pt x="1303" y="436"/>
                  </a:lnTo>
                  <a:lnTo>
                    <a:pt x="1304" y="436"/>
                  </a:lnTo>
                  <a:lnTo>
                    <a:pt x="1306" y="436"/>
                  </a:lnTo>
                  <a:lnTo>
                    <a:pt x="1307" y="436"/>
                  </a:lnTo>
                  <a:lnTo>
                    <a:pt x="1307" y="437"/>
                  </a:lnTo>
                  <a:lnTo>
                    <a:pt x="1309" y="437"/>
                  </a:lnTo>
                  <a:lnTo>
                    <a:pt x="1309" y="439"/>
                  </a:lnTo>
                  <a:lnTo>
                    <a:pt x="1307" y="439"/>
                  </a:lnTo>
                  <a:lnTo>
                    <a:pt x="1307" y="440"/>
                  </a:lnTo>
                  <a:lnTo>
                    <a:pt x="1306" y="439"/>
                  </a:lnTo>
                  <a:lnTo>
                    <a:pt x="1306" y="440"/>
                  </a:lnTo>
                  <a:lnTo>
                    <a:pt x="1306" y="442"/>
                  </a:lnTo>
                  <a:lnTo>
                    <a:pt x="1307" y="442"/>
                  </a:lnTo>
                  <a:lnTo>
                    <a:pt x="1307" y="443"/>
                  </a:lnTo>
                  <a:lnTo>
                    <a:pt x="1307" y="445"/>
                  </a:lnTo>
                  <a:lnTo>
                    <a:pt x="1306" y="445"/>
                  </a:lnTo>
                  <a:lnTo>
                    <a:pt x="1306" y="443"/>
                  </a:lnTo>
                  <a:lnTo>
                    <a:pt x="1304" y="443"/>
                  </a:lnTo>
                  <a:lnTo>
                    <a:pt x="1304" y="445"/>
                  </a:lnTo>
                  <a:lnTo>
                    <a:pt x="1306" y="445"/>
                  </a:lnTo>
                  <a:lnTo>
                    <a:pt x="1306" y="446"/>
                  </a:lnTo>
                  <a:lnTo>
                    <a:pt x="1304" y="446"/>
                  </a:lnTo>
                  <a:lnTo>
                    <a:pt x="1304" y="448"/>
                  </a:lnTo>
                  <a:lnTo>
                    <a:pt x="1306" y="448"/>
                  </a:lnTo>
                  <a:lnTo>
                    <a:pt x="1306" y="446"/>
                  </a:lnTo>
                  <a:lnTo>
                    <a:pt x="1307" y="446"/>
                  </a:lnTo>
                  <a:lnTo>
                    <a:pt x="1307" y="445"/>
                  </a:lnTo>
                  <a:lnTo>
                    <a:pt x="1309" y="445"/>
                  </a:lnTo>
                  <a:lnTo>
                    <a:pt x="1309" y="446"/>
                  </a:lnTo>
                  <a:lnTo>
                    <a:pt x="1307" y="448"/>
                  </a:lnTo>
                  <a:lnTo>
                    <a:pt x="1307" y="450"/>
                  </a:lnTo>
                  <a:lnTo>
                    <a:pt x="1309" y="448"/>
                  </a:lnTo>
                  <a:lnTo>
                    <a:pt x="1309" y="450"/>
                  </a:lnTo>
                  <a:lnTo>
                    <a:pt x="1307" y="450"/>
                  </a:lnTo>
                  <a:lnTo>
                    <a:pt x="1307" y="451"/>
                  </a:lnTo>
                  <a:lnTo>
                    <a:pt x="1309" y="450"/>
                  </a:lnTo>
                  <a:lnTo>
                    <a:pt x="1309" y="451"/>
                  </a:lnTo>
                  <a:lnTo>
                    <a:pt x="1310" y="451"/>
                  </a:lnTo>
                  <a:lnTo>
                    <a:pt x="1310" y="453"/>
                  </a:lnTo>
                  <a:lnTo>
                    <a:pt x="1309" y="453"/>
                  </a:lnTo>
                  <a:lnTo>
                    <a:pt x="1307" y="453"/>
                  </a:lnTo>
                  <a:lnTo>
                    <a:pt x="1306" y="453"/>
                  </a:lnTo>
                  <a:lnTo>
                    <a:pt x="1306" y="454"/>
                  </a:lnTo>
                  <a:lnTo>
                    <a:pt x="1307" y="454"/>
                  </a:lnTo>
                  <a:lnTo>
                    <a:pt x="1309" y="453"/>
                  </a:lnTo>
                  <a:lnTo>
                    <a:pt x="1310" y="454"/>
                  </a:lnTo>
                  <a:lnTo>
                    <a:pt x="1309" y="454"/>
                  </a:lnTo>
                  <a:lnTo>
                    <a:pt x="1309" y="456"/>
                  </a:lnTo>
                  <a:lnTo>
                    <a:pt x="1307" y="457"/>
                  </a:lnTo>
                  <a:lnTo>
                    <a:pt x="1309" y="457"/>
                  </a:lnTo>
                  <a:lnTo>
                    <a:pt x="1310" y="456"/>
                  </a:lnTo>
                  <a:lnTo>
                    <a:pt x="1312" y="457"/>
                  </a:lnTo>
                  <a:lnTo>
                    <a:pt x="1310" y="459"/>
                  </a:lnTo>
                  <a:lnTo>
                    <a:pt x="1309" y="459"/>
                  </a:lnTo>
                  <a:lnTo>
                    <a:pt x="1306" y="459"/>
                  </a:lnTo>
                  <a:lnTo>
                    <a:pt x="1306" y="460"/>
                  </a:lnTo>
                  <a:lnTo>
                    <a:pt x="1309" y="460"/>
                  </a:lnTo>
                  <a:lnTo>
                    <a:pt x="1310" y="460"/>
                  </a:lnTo>
                  <a:lnTo>
                    <a:pt x="1309" y="462"/>
                  </a:lnTo>
                  <a:lnTo>
                    <a:pt x="1310" y="462"/>
                  </a:lnTo>
                  <a:lnTo>
                    <a:pt x="1312" y="460"/>
                  </a:lnTo>
                  <a:lnTo>
                    <a:pt x="1313" y="460"/>
                  </a:lnTo>
                  <a:lnTo>
                    <a:pt x="1313" y="462"/>
                  </a:lnTo>
                  <a:lnTo>
                    <a:pt x="1312" y="462"/>
                  </a:lnTo>
                  <a:lnTo>
                    <a:pt x="1312" y="463"/>
                  </a:lnTo>
                  <a:lnTo>
                    <a:pt x="1313" y="463"/>
                  </a:lnTo>
                  <a:lnTo>
                    <a:pt x="1313" y="462"/>
                  </a:lnTo>
                  <a:lnTo>
                    <a:pt x="1315" y="462"/>
                  </a:lnTo>
                  <a:lnTo>
                    <a:pt x="1315" y="463"/>
                  </a:lnTo>
                  <a:lnTo>
                    <a:pt x="1315" y="465"/>
                  </a:lnTo>
                  <a:lnTo>
                    <a:pt x="1313" y="465"/>
                  </a:lnTo>
                  <a:lnTo>
                    <a:pt x="1313" y="466"/>
                  </a:lnTo>
                  <a:lnTo>
                    <a:pt x="1315" y="466"/>
                  </a:lnTo>
                  <a:lnTo>
                    <a:pt x="1316" y="468"/>
                  </a:lnTo>
                  <a:lnTo>
                    <a:pt x="1315" y="468"/>
                  </a:lnTo>
                  <a:lnTo>
                    <a:pt x="1313" y="469"/>
                  </a:lnTo>
                  <a:lnTo>
                    <a:pt x="1315" y="469"/>
                  </a:lnTo>
                  <a:lnTo>
                    <a:pt x="1315" y="471"/>
                  </a:lnTo>
                  <a:lnTo>
                    <a:pt x="1313" y="471"/>
                  </a:lnTo>
                  <a:lnTo>
                    <a:pt x="1312" y="472"/>
                  </a:lnTo>
                  <a:lnTo>
                    <a:pt x="1313" y="472"/>
                  </a:lnTo>
                  <a:lnTo>
                    <a:pt x="1315" y="472"/>
                  </a:lnTo>
                  <a:lnTo>
                    <a:pt x="1315" y="471"/>
                  </a:lnTo>
                  <a:lnTo>
                    <a:pt x="1316" y="471"/>
                  </a:lnTo>
                  <a:lnTo>
                    <a:pt x="1316" y="472"/>
                  </a:lnTo>
                  <a:lnTo>
                    <a:pt x="1318" y="472"/>
                  </a:lnTo>
                  <a:lnTo>
                    <a:pt x="1318" y="475"/>
                  </a:lnTo>
                  <a:lnTo>
                    <a:pt x="1315" y="477"/>
                  </a:lnTo>
                  <a:lnTo>
                    <a:pt x="1316" y="477"/>
                  </a:lnTo>
                  <a:lnTo>
                    <a:pt x="1318" y="477"/>
                  </a:lnTo>
                  <a:lnTo>
                    <a:pt x="1318" y="478"/>
                  </a:lnTo>
                  <a:lnTo>
                    <a:pt x="1316" y="478"/>
                  </a:lnTo>
                  <a:lnTo>
                    <a:pt x="1313" y="480"/>
                  </a:lnTo>
                  <a:lnTo>
                    <a:pt x="1312" y="480"/>
                  </a:lnTo>
                  <a:lnTo>
                    <a:pt x="1312" y="481"/>
                  </a:lnTo>
                  <a:lnTo>
                    <a:pt x="1312" y="483"/>
                  </a:lnTo>
                  <a:lnTo>
                    <a:pt x="1310" y="483"/>
                  </a:lnTo>
                  <a:lnTo>
                    <a:pt x="1310" y="484"/>
                  </a:lnTo>
                  <a:lnTo>
                    <a:pt x="1312" y="483"/>
                  </a:lnTo>
                  <a:lnTo>
                    <a:pt x="1313" y="483"/>
                  </a:lnTo>
                  <a:lnTo>
                    <a:pt x="1313" y="481"/>
                  </a:lnTo>
                  <a:lnTo>
                    <a:pt x="1315" y="481"/>
                  </a:lnTo>
                  <a:lnTo>
                    <a:pt x="1316" y="481"/>
                  </a:lnTo>
                  <a:lnTo>
                    <a:pt x="1318" y="481"/>
                  </a:lnTo>
                  <a:lnTo>
                    <a:pt x="1319" y="481"/>
                  </a:lnTo>
                  <a:lnTo>
                    <a:pt x="1319" y="483"/>
                  </a:lnTo>
                  <a:lnTo>
                    <a:pt x="1319" y="484"/>
                  </a:lnTo>
                  <a:lnTo>
                    <a:pt x="1318" y="484"/>
                  </a:lnTo>
                  <a:lnTo>
                    <a:pt x="1318" y="486"/>
                  </a:lnTo>
                  <a:lnTo>
                    <a:pt x="1318" y="487"/>
                  </a:lnTo>
                  <a:lnTo>
                    <a:pt x="1316" y="487"/>
                  </a:lnTo>
                  <a:lnTo>
                    <a:pt x="1316" y="489"/>
                  </a:lnTo>
                  <a:lnTo>
                    <a:pt x="1318" y="489"/>
                  </a:lnTo>
                  <a:lnTo>
                    <a:pt x="1319" y="489"/>
                  </a:lnTo>
                  <a:lnTo>
                    <a:pt x="1318" y="490"/>
                  </a:lnTo>
                  <a:lnTo>
                    <a:pt x="1319" y="490"/>
                  </a:lnTo>
                  <a:lnTo>
                    <a:pt x="1319" y="489"/>
                  </a:lnTo>
                  <a:lnTo>
                    <a:pt x="1321" y="489"/>
                  </a:lnTo>
                  <a:lnTo>
                    <a:pt x="1321" y="490"/>
                  </a:lnTo>
                  <a:lnTo>
                    <a:pt x="1321" y="492"/>
                  </a:lnTo>
                  <a:lnTo>
                    <a:pt x="1319" y="492"/>
                  </a:lnTo>
                  <a:lnTo>
                    <a:pt x="1318" y="492"/>
                  </a:lnTo>
                  <a:lnTo>
                    <a:pt x="1316" y="492"/>
                  </a:lnTo>
                  <a:lnTo>
                    <a:pt x="1315" y="493"/>
                  </a:lnTo>
                  <a:lnTo>
                    <a:pt x="1316" y="493"/>
                  </a:lnTo>
                  <a:lnTo>
                    <a:pt x="1318" y="492"/>
                  </a:lnTo>
                  <a:lnTo>
                    <a:pt x="1318" y="493"/>
                  </a:lnTo>
                  <a:lnTo>
                    <a:pt x="1318" y="495"/>
                  </a:lnTo>
                  <a:lnTo>
                    <a:pt x="1319" y="493"/>
                  </a:lnTo>
                  <a:lnTo>
                    <a:pt x="1321" y="493"/>
                  </a:lnTo>
                  <a:lnTo>
                    <a:pt x="1324" y="493"/>
                  </a:lnTo>
                  <a:lnTo>
                    <a:pt x="1325" y="492"/>
                  </a:lnTo>
                  <a:lnTo>
                    <a:pt x="1325" y="493"/>
                  </a:lnTo>
                  <a:lnTo>
                    <a:pt x="1325" y="495"/>
                  </a:lnTo>
                  <a:lnTo>
                    <a:pt x="1327" y="493"/>
                  </a:lnTo>
                  <a:lnTo>
                    <a:pt x="1328" y="493"/>
                  </a:lnTo>
                  <a:lnTo>
                    <a:pt x="1328" y="495"/>
                  </a:lnTo>
                  <a:lnTo>
                    <a:pt x="1328" y="496"/>
                  </a:lnTo>
                  <a:lnTo>
                    <a:pt x="1327" y="498"/>
                  </a:lnTo>
                  <a:lnTo>
                    <a:pt x="1327" y="496"/>
                  </a:lnTo>
                  <a:lnTo>
                    <a:pt x="1325" y="496"/>
                  </a:lnTo>
                  <a:lnTo>
                    <a:pt x="1325" y="498"/>
                  </a:lnTo>
                  <a:lnTo>
                    <a:pt x="1325" y="499"/>
                  </a:lnTo>
                  <a:lnTo>
                    <a:pt x="1325" y="501"/>
                  </a:lnTo>
                  <a:lnTo>
                    <a:pt x="1324" y="501"/>
                  </a:lnTo>
                  <a:lnTo>
                    <a:pt x="1321" y="501"/>
                  </a:lnTo>
                  <a:lnTo>
                    <a:pt x="1321" y="503"/>
                  </a:lnTo>
                  <a:lnTo>
                    <a:pt x="1319" y="503"/>
                  </a:lnTo>
                  <a:lnTo>
                    <a:pt x="1318" y="503"/>
                  </a:lnTo>
                  <a:lnTo>
                    <a:pt x="1316" y="503"/>
                  </a:lnTo>
                  <a:lnTo>
                    <a:pt x="1315" y="504"/>
                  </a:lnTo>
                  <a:lnTo>
                    <a:pt x="1313" y="504"/>
                  </a:lnTo>
                  <a:lnTo>
                    <a:pt x="1312" y="503"/>
                  </a:lnTo>
                  <a:lnTo>
                    <a:pt x="1312" y="504"/>
                  </a:lnTo>
                  <a:lnTo>
                    <a:pt x="1313" y="504"/>
                  </a:lnTo>
                  <a:lnTo>
                    <a:pt x="1313" y="506"/>
                  </a:lnTo>
                  <a:lnTo>
                    <a:pt x="1315" y="506"/>
                  </a:lnTo>
                  <a:lnTo>
                    <a:pt x="1315" y="504"/>
                  </a:lnTo>
                  <a:lnTo>
                    <a:pt x="1316" y="504"/>
                  </a:lnTo>
                  <a:lnTo>
                    <a:pt x="1318" y="504"/>
                  </a:lnTo>
                  <a:lnTo>
                    <a:pt x="1321" y="504"/>
                  </a:lnTo>
                  <a:lnTo>
                    <a:pt x="1324" y="506"/>
                  </a:lnTo>
                  <a:lnTo>
                    <a:pt x="1324" y="504"/>
                  </a:lnTo>
                  <a:lnTo>
                    <a:pt x="1321" y="504"/>
                  </a:lnTo>
                  <a:lnTo>
                    <a:pt x="1321" y="503"/>
                  </a:lnTo>
                  <a:lnTo>
                    <a:pt x="1324" y="501"/>
                  </a:lnTo>
                  <a:lnTo>
                    <a:pt x="1324" y="503"/>
                  </a:lnTo>
                  <a:lnTo>
                    <a:pt x="1325" y="501"/>
                  </a:lnTo>
                  <a:lnTo>
                    <a:pt x="1327" y="503"/>
                  </a:lnTo>
                  <a:lnTo>
                    <a:pt x="1325" y="504"/>
                  </a:lnTo>
                  <a:lnTo>
                    <a:pt x="1327" y="504"/>
                  </a:lnTo>
                  <a:lnTo>
                    <a:pt x="1327" y="503"/>
                  </a:lnTo>
                  <a:lnTo>
                    <a:pt x="1328" y="503"/>
                  </a:lnTo>
                  <a:lnTo>
                    <a:pt x="1328" y="504"/>
                  </a:lnTo>
                  <a:lnTo>
                    <a:pt x="1328" y="506"/>
                  </a:lnTo>
                  <a:lnTo>
                    <a:pt x="1327" y="506"/>
                  </a:lnTo>
                  <a:lnTo>
                    <a:pt x="1325" y="506"/>
                  </a:lnTo>
                  <a:lnTo>
                    <a:pt x="1324" y="507"/>
                  </a:lnTo>
                  <a:lnTo>
                    <a:pt x="1321" y="506"/>
                  </a:lnTo>
                  <a:lnTo>
                    <a:pt x="1321" y="507"/>
                  </a:lnTo>
                  <a:lnTo>
                    <a:pt x="1321" y="509"/>
                  </a:lnTo>
                  <a:lnTo>
                    <a:pt x="1319" y="509"/>
                  </a:lnTo>
                  <a:lnTo>
                    <a:pt x="1319" y="510"/>
                  </a:lnTo>
                  <a:lnTo>
                    <a:pt x="1321" y="510"/>
                  </a:lnTo>
                  <a:lnTo>
                    <a:pt x="1324" y="510"/>
                  </a:lnTo>
                  <a:lnTo>
                    <a:pt x="1324" y="512"/>
                  </a:lnTo>
                  <a:lnTo>
                    <a:pt x="1325" y="510"/>
                  </a:lnTo>
                  <a:lnTo>
                    <a:pt x="1325" y="512"/>
                  </a:lnTo>
                  <a:lnTo>
                    <a:pt x="1327" y="510"/>
                  </a:lnTo>
                  <a:lnTo>
                    <a:pt x="1328" y="512"/>
                  </a:lnTo>
                  <a:lnTo>
                    <a:pt x="1330" y="512"/>
                  </a:lnTo>
                  <a:lnTo>
                    <a:pt x="1330" y="513"/>
                  </a:lnTo>
                  <a:lnTo>
                    <a:pt x="1330" y="515"/>
                  </a:lnTo>
                  <a:lnTo>
                    <a:pt x="1328" y="515"/>
                  </a:lnTo>
                  <a:lnTo>
                    <a:pt x="1327" y="515"/>
                  </a:lnTo>
                  <a:lnTo>
                    <a:pt x="1325" y="515"/>
                  </a:lnTo>
                  <a:lnTo>
                    <a:pt x="1325" y="516"/>
                  </a:lnTo>
                  <a:lnTo>
                    <a:pt x="1327" y="515"/>
                  </a:lnTo>
                  <a:lnTo>
                    <a:pt x="1327" y="516"/>
                  </a:lnTo>
                  <a:lnTo>
                    <a:pt x="1327" y="518"/>
                  </a:lnTo>
                  <a:lnTo>
                    <a:pt x="1325" y="518"/>
                  </a:lnTo>
                  <a:lnTo>
                    <a:pt x="1325" y="519"/>
                  </a:lnTo>
                  <a:lnTo>
                    <a:pt x="1327" y="519"/>
                  </a:lnTo>
                  <a:lnTo>
                    <a:pt x="1327" y="521"/>
                  </a:lnTo>
                  <a:lnTo>
                    <a:pt x="1325" y="521"/>
                  </a:lnTo>
                  <a:lnTo>
                    <a:pt x="1325" y="522"/>
                  </a:lnTo>
                  <a:lnTo>
                    <a:pt x="1324" y="522"/>
                  </a:lnTo>
                  <a:lnTo>
                    <a:pt x="1321" y="522"/>
                  </a:lnTo>
                  <a:lnTo>
                    <a:pt x="1321" y="521"/>
                  </a:lnTo>
                  <a:lnTo>
                    <a:pt x="1321" y="519"/>
                  </a:lnTo>
                  <a:lnTo>
                    <a:pt x="1319" y="519"/>
                  </a:lnTo>
                  <a:lnTo>
                    <a:pt x="1318" y="519"/>
                  </a:lnTo>
                  <a:lnTo>
                    <a:pt x="1319" y="521"/>
                  </a:lnTo>
                  <a:lnTo>
                    <a:pt x="1318" y="521"/>
                  </a:lnTo>
                  <a:lnTo>
                    <a:pt x="1316" y="521"/>
                  </a:lnTo>
                  <a:lnTo>
                    <a:pt x="1318" y="522"/>
                  </a:lnTo>
                  <a:lnTo>
                    <a:pt x="1315" y="522"/>
                  </a:lnTo>
                  <a:lnTo>
                    <a:pt x="1313" y="522"/>
                  </a:lnTo>
                  <a:lnTo>
                    <a:pt x="1312" y="521"/>
                  </a:lnTo>
                  <a:lnTo>
                    <a:pt x="1310" y="521"/>
                  </a:lnTo>
                  <a:lnTo>
                    <a:pt x="1309" y="521"/>
                  </a:lnTo>
                  <a:lnTo>
                    <a:pt x="1309" y="519"/>
                  </a:lnTo>
                  <a:lnTo>
                    <a:pt x="1307" y="519"/>
                  </a:lnTo>
                  <a:lnTo>
                    <a:pt x="1307" y="521"/>
                  </a:lnTo>
                  <a:lnTo>
                    <a:pt x="1309" y="521"/>
                  </a:lnTo>
                  <a:lnTo>
                    <a:pt x="1310" y="522"/>
                  </a:lnTo>
                  <a:lnTo>
                    <a:pt x="1309" y="522"/>
                  </a:lnTo>
                  <a:lnTo>
                    <a:pt x="1312" y="524"/>
                  </a:lnTo>
                  <a:lnTo>
                    <a:pt x="1313" y="524"/>
                  </a:lnTo>
                  <a:lnTo>
                    <a:pt x="1315" y="524"/>
                  </a:lnTo>
                  <a:lnTo>
                    <a:pt x="1316" y="524"/>
                  </a:lnTo>
                  <a:lnTo>
                    <a:pt x="1318" y="524"/>
                  </a:lnTo>
                  <a:lnTo>
                    <a:pt x="1318" y="525"/>
                  </a:lnTo>
                  <a:lnTo>
                    <a:pt x="1316" y="525"/>
                  </a:lnTo>
                  <a:lnTo>
                    <a:pt x="1312" y="525"/>
                  </a:lnTo>
                  <a:lnTo>
                    <a:pt x="1312" y="527"/>
                  </a:lnTo>
                  <a:lnTo>
                    <a:pt x="1313" y="527"/>
                  </a:lnTo>
                  <a:lnTo>
                    <a:pt x="1313" y="528"/>
                  </a:lnTo>
                  <a:lnTo>
                    <a:pt x="1315" y="528"/>
                  </a:lnTo>
                  <a:lnTo>
                    <a:pt x="1315" y="530"/>
                  </a:lnTo>
                  <a:lnTo>
                    <a:pt x="1316" y="530"/>
                  </a:lnTo>
                  <a:lnTo>
                    <a:pt x="1315" y="531"/>
                  </a:lnTo>
                  <a:lnTo>
                    <a:pt x="1316" y="531"/>
                  </a:lnTo>
                  <a:lnTo>
                    <a:pt x="1316" y="533"/>
                  </a:lnTo>
                  <a:lnTo>
                    <a:pt x="1319" y="531"/>
                  </a:lnTo>
                  <a:lnTo>
                    <a:pt x="1321" y="531"/>
                  </a:lnTo>
                  <a:lnTo>
                    <a:pt x="1321" y="533"/>
                  </a:lnTo>
                  <a:lnTo>
                    <a:pt x="1319" y="533"/>
                  </a:lnTo>
                  <a:lnTo>
                    <a:pt x="1319" y="534"/>
                  </a:lnTo>
                  <a:lnTo>
                    <a:pt x="1318" y="534"/>
                  </a:lnTo>
                  <a:lnTo>
                    <a:pt x="1318" y="536"/>
                  </a:lnTo>
                  <a:lnTo>
                    <a:pt x="1316" y="536"/>
                  </a:lnTo>
                  <a:lnTo>
                    <a:pt x="1318" y="537"/>
                  </a:lnTo>
                  <a:lnTo>
                    <a:pt x="1319" y="537"/>
                  </a:lnTo>
                  <a:lnTo>
                    <a:pt x="1321" y="537"/>
                  </a:lnTo>
                  <a:lnTo>
                    <a:pt x="1324" y="537"/>
                  </a:lnTo>
                  <a:lnTo>
                    <a:pt x="1324" y="539"/>
                  </a:lnTo>
                  <a:lnTo>
                    <a:pt x="1321" y="539"/>
                  </a:lnTo>
                  <a:lnTo>
                    <a:pt x="1321" y="540"/>
                  </a:lnTo>
                  <a:lnTo>
                    <a:pt x="1324" y="540"/>
                  </a:lnTo>
                  <a:lnTo>
                    <a:pt x="1325" y="539"/>
                  </a:lnTo>
                  <a:lnTo>
                    <a:pt x="1327" y="540"/>
                  </a:lnTo>
                  <a:lnTo>
                    <a:pt x="1328" y="540"/>
                  </a:lnTo>
                  <a:lnTo>
                    <a:pt x="1330" y="540"/>
                  </a:lnTo>
                  <a:lnTo>
                    <a:pt x="1328" y="542"/>
                  </a:lnTo>
                  <a:lnTo>
                    <a:pt x="1330" y="542"/>
                  </a:lnTo>
                  <a:lnTo>
                    <a:pt x="1331" y="542"/>
                  </a:lnTo>
                  <a:lnTo>
                    <a:pt x="1330" y="543"/>
                  </a:lnTo>
                  <a:lnTo>
                    <a:pt x="1328" y="543"/>
                  </a:lnTo>
                  <a:lnTo>
                    <a:pt x="1328" y="545"/>
                  </a:lnTo>
                  <a:lnTo>
                    <a:pt x="1330" y="545"/>
                  </a:lnTo>
                  <a:lnTo>
                    <a:pt x="1331" y="543"/>
                  </a:lnTo>
                  <a:lnTo>
                    <a:pt x="1331" y="542"/>
                  </a:lnTo>
                  <a:lnTo>
                    <a:pt x="1333" y="542"/>
                  </a:lnTo>
                  <a:lnTo>
                    <a:pt x="1334" y="542"/>
                  </a:lnTo>
                  <a:lnTo>
                    <a:pt x="1336" y="542"/>
                  </a:lnTo>
                  <a:lnTo>
                    <a:pt x="1334" y="543"/>
                  </a:lnTo>
                  <a:lnTo>
                    <a:pt x="1333" y="543"/>
                  </a:lnTo>
                  <a:lnTo>
                    <a:pt x="1331" y="545"/>
                  </a:lnTo>
                  <a:lnTo>
                    <a:pt x="1333" y="545"/>
                  </a:lnTo>
                  <a:lnTo>
                    <a:pt x="1333" y="546"/>
                  </a:lnTo>
                  <a:lnTo>
                    <a:pt x="1333" y="546"/>
                  </a:lnTo>
                  <a:lnTo>
                    <a:pt x="1334" y="546"/>
                  </a:lnTo>
                  <a:lnTo>
                    <a:pt x="1334" y="548"/>
                  </a:lnTo>
                  <a:lnTo>
                    <a:pt x="1333" y="548"/>
                  </a:lnTo>
                  <a:lnTo>
                    <a:pt x="1333" y="546"/>
                  </a:lnTo>
                  <a:lnTo>
                    <a:pt x="1331" y="548"/>
                  </a:lnTo>
                  <a:lnTo>
                    <a:pt x="1330" y="549"/>
                  </a:lnTo>
                  <a:lnTo>
                    <a:pt x="1330" y="551"/>
                  </a:lnTo>
                  <a:lnTo>
                    <a:pt x="1331" y="549"/>
                  </a:lnTo>
                  <a:lnTo>
                    <a:pt x="1333" y="548"/>
                  </a:lnTo>
                  <a:lnTo>
                    <a:pt x="1333" y="549"/>
                  </a:lnTo>
                  <a:lnTo>
                    <a:pt x="1334" y="548"/>
                  </a:lnTo>
                  <a:lnTo>
                    <a:pt x="1334" y="549"/>
                  </a:lnTo>
                  <a:lnTo>
                    <a:pt x="1333" y="549"/>
                  </a:lnTo>
                  <a:lnTo>
                    <a:pt x="1331" y="551"/>
                  </a:lnTo>
                  <a:lnTo>
                    <a:pt x="1330" y="553"/>
                  </a:lnTo>
                  <a:lnTo>
                    <a:pt x="1328" y="553"/>
                  </a:lnTo>
                  <a:lnTo>
                    <a:pt x="1328" y="554"/>
                  </a:lnTo>
                  <a:lnTo>
                    <a:pt x="1327" y="554"/>
                  </a:lnTo>
                  <a:lnTo>
                    <a:pt x="1325" y="556"/>
                  </a:lnTo>
                  <a:lnTo>
                    <a:pt x="1327" y="556"/>
                  </a:lnTo>
                  <a:lnTo>
                    <a:pt x="1327" y="557"/>
                  </a:lnTo>
                  <a:lnTo>
                    <a:pt x="1328" y="556"/>
                  </a:lnTo>
                  <a:lnTo>
                    <a:pt x="1330" y="556"/>
                  </a:lnTo>
                  <a:lnTo>
                    <a:pt x="1331" y="554"/>
                  </a:lnTo>
                  <a:lnTo>
                    <a:pt x="1333" y="554"/>
                  </a:lnTo>
                  <a:lnTo>
                    <a:pt x="1333" y="553"/>
                  </a:lnTo>
                  <a:lnTo>
                    <a:pt x="1334" y="553"/>
                  </a:lnTo>
                  <a:lnTo>
                    <a:pt x="1334" y="554"/>
                  </a:lnTo>
                  <a:lnTo>
                    <a:pt x="1334" y="556"/>
                  </a:lnTo>
                  <a:lnTo>
                    <a:pt x="1331" y="557"/>
                  </a:lnTo>
                  <a:lnTo>
                    <a:pt x="1333" y="557"/>
                  </a:lnTo>
                  <a:lnTo>
                    <a:pt x="1334" y="556"/>
                  </a:lnTo>
                  <a:lnTo>
                    <a:pt x="1336" y="554"/>
                  </a:lnTo>
                  <a:lnTo>
                    <a:pt x="1337" y="554"/>
                  </a:lnTo>
                  <a:lnTo>
                    <a:pt x="1339" y="554"/>
                  </a:lnTo>
                  <a:lnTo>
                    <a:pt x="1339" y="553"/>
                  </a:lnTo>
                  <a:lnTo>
                    <a:pt x="1340" y="553"/>
                  </a:lnTo>
                  <a:lnTo>
                    <a:pt x="1340" y="551"/>
                  </a:lnTo>
                  <a:lnTo>
                    <a:pt x="1342" y="551"/>
                  </a:lnTo>
                  <a:lnTo>
                    <a:pt x="1342" y="553"/>
                  </a:lnTo>
                  <a:lnTo>
                    <a:pt x="1342" y="554"/>
                  </a:lnTo>
                  <a:lnTo>
                    <a:pt x="1340" y="554"/>
                  </a:lnTo>
                  <a:lnTo>
                    <a:pt x="1340" y="556"/>
                  </a:lnTo>
                  <a:lnTo>
                    <a:pt x="1339" y="556"/>
                  </a:lnTo>
                  <a:lnTo>
                    <a:pt x="1337" y="556"/>
                  </a:lnTo>
                  <a:lnTo>
                    <a:pt x="1336" y="556"/>
                  </a:lnTo>
                  <a:lnTo>
                    <a:pt x="1336" y="557"/>
                  </a:lnTo>
                  <a:lnTo>
                    <a:pt x="1337" y="556"/>
                  </a:lnTo>
                  <a:lnTo>
                    <a:pt x="1337" y="557"/>
                  </a:lnTo>
                  <a:lnTo>
                    <a:pt x="1339" y="557"/>
                  </a:lnTo>
                  <a:lnTo>
                    <a:pt x="1340" y="556"/>
                  </a:lnTo>
                  <a:lnTo>
                    <a:pt x="1342" y="556"/>
                  </a:lnTo>
                  <a:lnTo>
                    <a:pt x="1343" y="556"/>
                  </a:lnTo>
                  <a:lnTo>
                    <a:pt x="1345" y="556"/>
                  </a:lnTo>
                  <a:lnTo>
                    <a:pt x="1347" y="556"/>
                  </a:lnTo>
                  <a:lnTo>
                    <a:pt x="1345" y="557"/>
                  </a:lnTo>
                  <a:lnTo>
                    <a:pt x="1343" y="557"/>
                  </a:lnTo>
                  <a:lnTo>
                    <a:pt x="1343" y="559"/>
                  </a:lnTo>
                  <a:lnTo>
                    <a:pt x="1342" y="559"/>
                  </a:lnTo>
                  <a:lnTo>
                    <a:pt x="1340" y="559"/>
                  </a:lnTo>
                  <a:lnTo>
                    <a:pt x="1340" y="560"/>
                  </a:lnTo>
                  <a:lnTo>
                    <a:pt x="1339" y="560"/>
                  </a:lnTo>
                  <a:lnTo>
                    <a:pt x="1337" y="562"/>
                  </a:lnTo>
                  <a:lnTo>
                    <a:pt x="1336" y="562"/>
                  </a:lnTo>
                  <a:lnTo>
                    <a:pt x="1336" y="563"/>
                  </a:lnTo>
                  <a:lnTo>
                    <a:pt x="1337" y="563"/>
                  </a:lnTo>
                  <a:lnTo>
                    <a:pt x="1337" y="562"/>
                  </a:lnTo>
                  <a:lnTo>
                    <a:pt x="1339" y="562"/>
                  </a:lnTo>
                  <a:lnTo>
                    <a:pt x="1340" y="560"/>
                  </a:lnTo>
                  <a:lnTo>
                    <a:pt x="1343" y="559"/>
                  </a:lnTo>
                  <a:lnTo>
                    <a:pt x="1345" y="557"/>
                  </a:lnTo>
                  <a:lnTo>
                    <a:pt x="1345" y="559"/>
                  </a:lnTo>
                  <a:lnTo>
                    <a:pt x="1345" y="560"/>
                  </a:lnTo>
                  <a:lnTo>
                    <a:pt x="1347" y="559"/>
                  </a:lnTo>
                  <a:lnTo>
                    <a:pt x="1345" y="559"/>
                  </a:lnTo>
                  <a:lnTo>
                    <a:pt x="1347" y="557"/>
                  </a:lnTo>
                  <a:lnTo>
                    <a:pt x="1348" y="556"/>
                  </a:lnTo>
                  <a:lnTo>
                    <a:pt x="1350" y="556"/>
                  </a:lnTo>
                  <a:lnTo>
                    <a:pt x="1350" y="557"/>
                  </a:lnTo>
                  <a:lnTo>
                    <a:pt x="1351" y="557"/>
                  </a:lnTo>
                  <a:lnTo>
                    <a:pt x="1353" y="557"/>
                  </a:lnTo>
                  <a:lnTo>
                    <a:pt x="1354" y="557"/>
                  </a:lnTo>
                  <a:lnTo>
                    <a:pt x="1353" y="559"/>
                  </a:lnTo>
                  <a:lnTo>
                    <a:pt x="1353" y="560"/>
                  </a:lnTo>
                  <a:lnTo>
                    <a:pt x="1353" y="562"/>
                  </a:lnTo>
                  <a:lnTo>
                    <a:pt x="1353" y="563"/>
                  </a:lnTo>
                  <a:lnTo>
                    <a:pt x="1354" y="563"/>
                  </a:lnTo>
                  <a:lnTo>
                    <a:pt x="1356" y="563"/>
                  </a:lnTo>
                  <a:lnTo>
                    <a:pt x="1357" y="563"/>
                  </a:lnTo>
                  <a:lnTo>
                    <a:pt x="1359" y="563"/>
                  </a:lnTo>
                  <a:lnTo>
                    <a:pt x="1359" y="565"/>
                  </a:lnTo>
                  <a:lnTo>
                    <a:pt x="1360" y="565"/>
                  </a:lnTo>
                  <a:lnTo>
                    <a:pt x="1362" y="565"/>
                  </a:lnTo>
                  <a:lnTo>
                    <a:pt x="1362" y="563"/>
                  </a:lnTo>
                  <a:lnTo>
                    <a:pt x="1365" y="563"/>
                  </a:lnTo>
                  <a:lnTo>
                    <a:pt x="1365" y="562"/>
                  </a:lnTo>
                  <a:lnTo>
                    <a:pt x="1366" y="563"/>
                  </a:lnTo>
                  <a:lnTo>
                    <a:pt x="1366" y="562"/>
                  </a:lnTo>
                  <a:lnTo>
                    <a:pt x="1368" y="562"/>
                  </a:lnTo>
                  <a:lnTo>
                    <a:pt x="1369" y="562"/>
                  </a:lnTo>
                  <a:lnTo>
                    <a:pt x="1369" y="563"/>
                  </a:lnTo>
                  <a:lnTo>
                    <a:pt x="1369" y="565"/>
                  </a:lnTo>
                  <a:lnTo>
                    <a:pt x="1371" y="565"/>
                  </a:lnTo>
                  <a:lnTo>
                    <a:pt x="1371" y="566"/>
                  </a:lnTo>
                  <a:lnTo>
                    <a:pt x="1372" y="566"/>
                  </a:lnTo>
                  <a:lnTo>
                    <a:pt x="1372" y="568"/>
                  </a:lnTo>
                  <a:lnTo>
                    <a:pt x="1374" y="568"/>
                  </a:lnTo>
                  <a:lnTo>
                    <a:pt x="1375" y="568"/>
                  </a:lnTo>
                  <a:lnTo>
                    <a:pt x="1377" y="568"/>
                  </a:lnTo>
                  <a:lnTo>
                    <a:pt x="1377" y="569"/>
                  </a:lnTo>
                  <a:lnTo>
                    <a:pt x="1378" y="569"/>
                  </a:lnTo>
                  <a:lnTo>
                    <a:pt x="1378" y="571"/>
                  </a:lnTo>
                  <a:lnTo>
                    <a:pt x="1377" y="571"/>
                  </a:lnTo>
                  <a:lnTo>
                    <a:pt x="1375" y="571"/>
                  </a:lnTo>
                  <a:lnTo>
                    <a:pt x="1374" y="571"/>
                  </a:lnTo>
                  <a:lnTo>
                    <a:pt x="1374" y="572"/>
                  </a:lnTo>
                  <a:lnTo>
                    <a:pt x="1372" y="572"/>
                  </a:lnTo>
                  <a:lnTo>
                    <a:pt x="1371" y="574"/>
                  </a:lnTo>
                  <a:lnTo>
                    <a:pt x="1369" y="574"/>
                  </a:lnTo>
                  <a:lnTo>
                    <a:pt x="1368" y="574"/>
                  </a:lnTo>
                  <a:lnTo>
                    <a:pt x="1366" y="574"/>
                  </a:lnTo>
                  <a:lnTo>
                    <a:pt x="1362" y="574"/>
                  </a:lnTo>
                  <a:lnTo>
                    <a:pt x="1362" y="575"/>
                  </a:lnTo>
                  <a:lnTo>
                    <a:pt x="1360" y="575"/>
                  </a:lnTo>
                  <a:lnTo>
                    <a:pt x="1359" y="578"/>
                  </a:lnTo>
                  <a:lnTo>
                    <a:pt x="1360" y="578"/>
                  </a:lnTo>
                  <a:lnTo>
                    <a:pt x="1362" y="578"/>
                  </a:lnTo>
                  <a:lnTo>
                    <a:pt x="1363" y="578"/>
                  </a:lnTo>
                  <a:lnTo>
                    <a:pt x="1365" y="578"/>
                  </a:lnTo>
                  <a:lnTo>
                    <a:pt x="1366" y="578"/>
                  </a:lnTo>
                  <a:lnTo>
                    <a:pt x="1368" y="578"/>
                  </a:lnTo>
                  <a:lnTo>
                    <a:pt x="1369" y="580"/>
                  </a:lnTo>
                  <a:lnTo>
                    <a:pt x="1371" y="580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4" y="580"/>
                  </a:lnTo>
                  <a:lnTo>
                    <a:pt x="1374" y="581"/>
                  </a:lnTo>
                  <a:lnTo>
                    <a:pt x="1374" y="583"/>
                  </a:lnTo>
                  <a:lnTo>
                    <a:pt x="1374" y="584"/>
                  </a:lnTo>
                  <a:lnTo>
                    <a:pt x="1375" y="584"/>
                  </a:lnTo>
                  <a:lnTo>
                    <a:pt x="1374" y="586"/>
                  </a:lnTo>
                  <a:lnTo>
                    <a:pt x="1375" y="586"/>
                  </a:lnTo>
                  <a:lnTo>
                    <a:pt x="1375" y="587"/>
                  </a:lnTo>
                  <a:lnTo>
                    <a:pt x="1375" y="589"/>
                  </a:lnTo>
                  <a:lnTo>
                    <a:pt x="1374" y="589"/>
                  </a:lnTo>
                  <a:lnTo>
                    <a:pt x="1374" y="590"/>
                  </a:lnTo>
                  <a:lnTo>
                    <a:pt x="1372" y="590"/>
                  </a:lnTo>
                  <a:lnTo>
                    <a:pt x="1371" y="590"/>
                  </a:lnTo>
                  <a:lnTo>
                    <a:pt x="1368" y="592"/>
                  </a:lnTo>
                  <a:lnTo>
                    <a:pt x="1366" y="592"/>
                  </a:lnTo>
                  <a:lnTo>
                    <a:pt x="1366" y="593"/>
                  </a:lnTo>
                  <a:lnTo>
                    <a:pt x="1368" y="592"/>
                  </a:lnTo>
                  <a:lnTo>
                    <a:pt x="1369" y="592"/>
                  </a:lnTo>
                  <a:lnTo>
                    <a:pt x="1369" y="593"/>
                  </a:lnTo>
                  <a:lnTo>
                    <a:pt x="1369" y="595"/>
                  </a:lnTo>
                  <a:lnTo>
                    <a:pt x="1368" y="596"/>
                  </a:lnTo>
                  <a:lnTo>
                    <a:pt x="1369" y="596"/>
                  </a:lnTo>
                  <a:lnTo>
                    <a:pt x="1369" y="595"/>
                  </a:lnTo>
                  <a:lnTo>
                    <a:pt x="1371" y="595"/>
                  </a:lnTo>
                  <a:lnTo>
                    <a:pt x="1372" y="593"/>
                  </a:lnTo>
                  <a:lnTo>
                    <a:pt x="1374" y="593"/>
                  </a:lnTo>
                  <a:lnTo>
                    <a:pt x="1374" y="592"/>
                  </a:lnTo>
                  <a:lnTo>
                    <a:pt x="1374" y="590"/>
                  </a:lnTo>
                  <a:lnTo>
                    <a:pt x="1375" y="590"/>
                  </a:lnTo>
                  <a:lnTo>
                    <a:pt x="1377" y="590"/>
                  </a:lnTo>
                  <a:lnTo>
                    <a:pt x="1377" y="589"/>
                  </a:lnTo>
                  <a:lnTo>
                    <a:pt x="1377" y="587"/>
                  </a:lnTo>
                  <a:lnTo>
                    <a:pt x="1378" y="587"/>
                  </a:lnTo>
                  <a:lnTo>
                    <a:pt x="1380" y="587"/>
                  </a:lnTo>
                  <a:lnTo>
                    <a:pt x="1381" y="589"/>
                  </a:lnTo>
                  <a:lnTo>
                    <a:pt x="1380" y="589"/>
                  </a:lnTo>
                  <a:lnTo>
                    <a:pt x="1378" y="589"/>
                  </a:lnTo>
                  <a:lnTo>
                    <a:pt x="1378" y="590"/>
                  </a:lnTo>
                  <a:lnTo>
                    <a:pt x="1380" y="590"/>
                  </a:lnTo>
                  <a:lnTo>
                    <a:pt x="1381" y="589"/>
                  </a:lnTo>
                  <a:lnTo>
                    <a:pt x="1383" y="589"/>
                  </a:lnTo>
                  <a:lnTo>
                    <a:pt x="1383" y="590"/>
                  </a:lnTo>
                  <a:lnTo>
                    <a:pt x="1383" y="592"/>
                  </a:lnTo>
                  <a:lnTo>
                    <a:pt x="1386" y="592"/>
                  </a:lnTo>
                  <a:lnTo>
                    <a:pt x="1387" y="592"/>
                  </a:lnTo>
                  <a:lnTo>
                    <a:pt x="1387" y="593"/>
                  </a:lnTo>
                  <a:lnTo>
                    <a:pt x="1389" y="593"/>
                  </a:lnTo>
                  <a:lnTo>
                    <a:pt x="1392" y="595"/>
                  </a:lnTo>
                  <a:lnTo>
                    <a:pt x="1392" y="593"/>
                  </a:lnTo>
                  <a:lnTo>
                    <a:pt x="1393" y="593"/>
                  </a:lnTo>
                  <a:lnTo>
                    <a:pt x="1393" y="595"/>
                  </a:lnTo>
                  <a:lnTo>
                    <a:pt x="1392" y="595"/>
                  </a:lnTo>
                  <a:lnTo>
                    <a:pt x="1392" y="596"/>
                  </a:lnTo>
                  <a:lnTo>
                    <a:pt x="1392" y="598"/>
                  </a:lnTo>
                  <a:lnTo>
                    <a:pt x="1393" y="596"/>
                  </a:lnTo>
                  <a:lnTo>
                    <a:pt x="1395" y="598"/>
                  </a:lnTo>
                  <a:lnTo>
                    <a:pt x="1393" y="599"/>
                  </a:lnTo>
                  <a:lnTo>
                    <a:pt x="1393" y="601"/>
                  </a:lnTo>
                  <a:lnTo>
                    <a:pt x="1393" y="602"/>
                  </a:lnTo>
                  <a:lnTo>
                    <a:pt x="1395" y="602"/>
                  </a:lnTo>
                  <a:lnTo>
                    <a:pt x="1393" y="604"/>
                  </a:lnTo>
                  <a:lnTo>
                    <a:pt x="1393" y="606"/>
                  </a:lnTo>
                  <a:lnTo>
                    <a:pt x="1393" y="607"/>
                  </a:lnTo>
                  <a:lnTo>
                    <a:pt x="1392" y="607"/>
                  </a:lnTo>
                  <a:lnTo>
                    <a:pt x="1392" y="606"/>
                  </a:lnTo>
                  <a:lnTo>
                    <a:pt x="1390" y="606"/>
                  </a:lnTo>
                  <a:lnTo>
                    <a:pt x="1390" y="607"/>
                  </a:lnTo>
                  <a:lnTo>
                    <a:pt x="1392" y="609"/>
                  </a:lnTo>
                  <a:lnTo>
                    <a:pt x="1390" y="610"/>
                  </a:lnTo>
                  <a:lnTo>
                    <a:pt x="1389" y="610"/>
                  </a:lnTo>
                  <a:lnTo>
                    <a:pt x="1387" y="612"/>
                  </a:lnTo>
                  <a:lnTo>
                    <a:pt x="1386" y="610"/>
                  </a:lnTo>
                  <a:lnTo>
                    <a:pt x="1384" y="610"/>
                  </a:lnTo>
                  <a:lnTo>
                    <a:pt x="1384" y="612"/>
                  </a:lnTo>
                  <a:lnTo>
                    <a:pt x="1386" y="612"/>
                  </a:lnTo>
                  <a:lnTo>
                    <a:pt x="1386" y="613"/>
                  </a:lnTo>
                  <a:lnTo>
                    <a:pt x="1387" y="613"/>
                  </a:lnTo>
                  <a:lnTo>
                    <a:pt x="1389" y="613"/>
                  </a:lnTo>
                  <a:lnTo>
                    <a:pt x="1390" y="613"/>
                  </a:lnTo>
                  <a:lnTo>
                    <a:pt x="1390" y="615"/>
                  </a:lnTo>
                  <a:lnTo>
                    <a:pt x="1389" y="615"/>
                  </a:lnTo>
                  <a:lnTo>
                    <a:pt x="1387" y="615"/>
                  </a:lnTo>
                  <a:lnTo>
                    <a:pt x="1386" y="615"/>
                  </a:lnTo>
                  <a:lnTo>
                    <a:pt x="1384" y="613"/>
                  </a:lnTo>
                  <a:lnTo>
                    <a:pt x="1384" y="615"/>
                  </a:lnTo>
                  <a:lnTo>
                    <a:pt x="1386" y="615"/>
                  </a:lnTo>
                  <a:lnTo>
                    <a:pt x="1386" y="616"/>
                  </a:lnTo>
                  <a:lnTo>
                    <a:pt x="1384" y="616"/>
                  </a:lnTo>
                  <a:lnTo>
                    <a:pt x="1384" y="618"/>
                  </a:lnTo>
                  <a:lnTo>
                    <a:pt x="1386" y="618"/>
                  </a:lnTo>
                  <a:lnTo>
                    <a:pt x="1387" y="618"/>
                  </a:lnTo>
                  <a:lnTo>
                    <a:pt x="1389" y="618"/>
                  </a:lnTo>
                  <a:lnTo>
                    <a:pt x="1389" y="619"/>
                  </a:lnTo>
                  <a:lnTo>
                    <a:pt x="1390" y="619"/>
                  </a:lnTo>
                  <a:lnTo>
                    <a:pt x="1390" y="621"/>
                  </a:lnTo>
                  <a:lnTo>
                    <a:pt x="1389" y="621"/>
                  </a:lnTo>
                  <a:lnTo>
                    <a:pt x="1387" y="621"/>
                  </a:lnTo>
                  <a:lnTo>
                    <a:pt x="1387" y="622"/>
                  </a:lnTo>
                  <a:lnTo>
                    <a:pt x="1387" y="624"/>
                  </a:lnTo>
                  <a:lnTo>
                    <a:pt x="1387" y="625"/>
                  </a:lnTo>
                  <a:lnTo>
                    <a:pt x="1387" y="627"/>
                  </a:lnTo>
                  <a:lnTo>
                    <a:pt x="1386" y="627"/>
                  </a:lnTo>
                  <a:lnTo>
                    <a:pt x="1386" y="628"/>
                  </a:lnTo>
                  <a:lnTo>
                    <a:pt x="1384" y="628"/>
                  </a:lnTo>
                  <a:lnTo>
                    <a:pt x="1383" y="628"/>
                  </a:lnTo>
                  <a:lnTo>
                    <a:pt x="1381" y="628"/>
                  </a:lnTo>
                  <a:lnTo>
                    <a:pt x="1383" y="630"/>
                  </a:lnTo>
                  <a:lnTo>
                    <a:pt x="1381" y="631"/>
                  </a:lnTo>
                  <a:lnTo>
                    <a:pt x="1380" y="631"/>
                  </a:lnTo>
                  <a:lnTo>
                    <a:pt x="1378" y="631"/>
                  </a:lnTo>
                  <a:lnTo>
                    <a:pt x="1378" y="633"/>
                  </a:lnTo>
                  <a:lnTo>
                    <a:pt x="1377" y="633"/>
                  </a:lnTo>
                  <a:lnTo>
                    <a:pt x="1375" y="634"/>
                  </a:lnTo>
                  <a:lnTo>
                    <a:pt x="1374" y="634"/>
                  </a:lnTo>
                  <a:lnTo>
                    <a:pt x="1372" y="634"/>
                  </a:lnTo>
                  <a:lnTo>
                    <a:pt x="1372" y="636"/>
                  </a:lnTo>
                  <a:lnTo>
                    <a:pt x="1371" y="634"/>
                  </a:lnTo>
                  <a:lnTo>
                    <a:pt x="1371" y="636"/>
                  </a:lnTo>
                  <a:lnTo>
                    <a:pt x="1368" y="637"/>
                  </a:lnTo>
                  <a:lnTo>
                    <a:pt x="1366" y="637"/>
                  </a:lnTo>
                  <a:lnTo>
                    <a:pt x="1365" y="639"/>
                  </a:lnTo>
                  <a:lnTo>
                    <a:pt x="1363" y="639"/>
                  </a:lnTo>
                  <a:lnTo>
                    <a:pt x="1363" y="640"/>
                  </a:lnTo>
                  <a:lnTo>
                    <a:pt x="1362" y="640"/>
                  </a:lnTo>
                  <a:lnTo>
                    <a:pt x="1360" y="640"/>
                  </a:lnTo>
                  <a:lnTo>
                    <a:pt x="1360" y="642"/>
                  </a:lnTo>
                  <a:lnTo>
                    <a:pt x="1359" y="642"/>
                  </a:lnTo>
                  <a:lnTo>
                    <a:pt x="1357" y="642"/>
                  </a:lnTo>
                  <a:lnTo>
                    <a:pt x="1356" y="642"/>
                  </a:lnTo>
                  <a:lnTo>
                    <a:pt x="1354" y="642"/>
                  </a:lnTo>
                  <a:lnTo>
                    <a:pt x="1356" y="640"/>
                  </a:lnTo>
                  <a:lnTo>
                    <a:pt x="1354" y="640"/>
                  </a:lnTo>
                  <a:lnTo>
                    <a:pt x="1353" y="640"/>
                  </a:lnTo>
                  <a:lnTo>
                    <a:pt x="1351" y="640"/>
                  </a:lnTo>
                  <a:lnTo>
                    <a:pt x="1351" y="642"/>
                  </a:lnTo>
                  <a:lnTo>
                    <a:pt x="1350" y="642"/>
                  </a:lnTo>
                  <a:lnTo>
                    <a:pt x="1348" y="642"/>
                  </a:lnTo>
                  <a:lnTo>
                    <a:pt x="1347" y="642"/>
                  </a:lnTo>
                  <a:lnTo>
                    <a:pt x="1347" y="640"/>
                  </a:lnTo>
                  <a:lnTo>
                    <a:pt x="1345" y="640"/>
                  </a:lnTo>
                  <a:lnTo>
                    <a:pt x="1345" y="642"/>
                  </a:lnTo>
                  <a:lnTo>
                    <a:pt x="1343" y="642"/>
                  </a:lnTo>
                  <a:lnTo>
                    <a:pt x="1342" y="643"/>
                  </a:lnTo>
                  <a:lnTo>
                    <a:pt x="1340" y="645"/>
                  </a:lnTo>
                  <a:lnTo>
                    <a:pt x="1339" y="645"/>
                  </a:lnTo>
                  <a:lnTo>
                    <a:pt x="1337" y="645"/>
                  </a:lnTo>
                  <a:lnTo>
                    <a:pt x="1336" y="645"/>
                  </a:lnTo>
                  <a:lnTo>
                    <a:pt x="1334" y="645"/>
                  </a:lnTo>
                  <a:lnTo>
                    <a:pt x="1333" y="645"/>
                  </a:lnTo>
                  <a:lnTo>
                    <a:pt x="1331" y="645"/>
                  </a:lnTo>
                  <a:lnTo>
                    <a:pt x="1330" y="645"/>
                  </a:lnTo>
                  <a:lnTo>
                    <a:pt x="1330" y="646"/>
                  </a:lnTo>
                  <a:lnTo>
                    <a:pt x="1328" y="646"/>
                  </a:lnTo>
                  <a:lnTo>
                    <a:pt x="1327" y="646"/>
                  </a:lnTo>
                  <a:lnTo>
                    <a:pt x="1327" y="648"/>
                  </a:lnTo>
                  <a:lnTo>
                    <a:pt x="1325" y="649"/>
                  </a:lnTo>
                  <a:lnTo>
                    <a:pt x="1324" y="649"/>
                  </a:lnTo>
                  <a:lnTo>
                    <a:pt x="1321" y="649"/>
                  </a:lnTo>
                  <a:lnTo>
                    <a:pt x="1321" y="651"/>
                  </a:lnTo>
                  <a:lnTo>
                    <a:pt x="1319" y="652"/>
                  </a:lnTo>
                  <a:lnTo>
                    <a:pt x="1319" y="651"/>
                  </a:lnTo>
                  <a:lnTo>
                    <a:pt x="1318" y="651"/>
                  </a:lnTo>
                  <a:lnTo>
                    <a:pt x="1318" y="652"/>
                  </a:lnTo>
                  <a:lnTo>
                    <a:pt x="1318" y="654"/>
                  </a:lnTo>
                  <a:lnTo>
                    <a:pt x="1316" y="656"/>
                  </a:lnTo>
                  <a:lnTo>
                    <a:pt x="1316" y="657"/>
                  </a:lnTo>
                  <a:lnTo>
                    <a:pt x="1315" y="657"/>
                  </a:lnTo>
                  <a:lnTo>
                    <a:pt x="1315" y="656"/>
                  </a:lnTo>
                  <a:lnTo>
                    <a:pt x="1313" y="657"/>
                  </a:lnTo>
                  <a:lnTo>
                    <a:pt x="1312" y="657"/>
                  </a:lnTo>
                  <a:lnTo>
                    <a:pt x="1310" y="657"/>
                  </a:lnTo>
                  <a:lnTo>
                    <a:pt x="1310" y="659"/>
                  </a:lnTo>
                  <a:lnTo>
                    <a:pt x="1309" y="659"/>
                  </a:lnTo>
                  <a:lnTo>
                    <a:pt x="1309" y="660"/>
                  </a:lnTo>
                  <a:lnTo>
                    <a:pt x="1309" y="662"/>
                  </a:lnTo>
                  <a:lnTo>
                    <a:pt x="1309" y="663"/>
                  </a:lnTo>
                  <a:lnTo>
                    <a:pt x="1307" y="663"/>
                  </a:lnTo>
                  <a:lnTo>
                    <a:pt x="1307" y="662"/>
                  </a:lnTo>
                  <a:lnTo>
                    <a:pt x="1307" y="660"/>
                  </a:lnTo>
                  <a:lnTo>
                    <a:pt x="1306" y="660"/>
                  </a:lnTo>
                  <a:lnTo>
                    <a:pt x="1306" y="662"/>
                  </a:lnTo>
                  <a:lnTo>
                    <a:pt x="1307" y="662"/>
                  </a:lnTo>
                  <a:lnTo>
                    <a:pt x="1306" y="663"/>
                  </a:lnTo>
                  <a:lnTo>
                    <a:pt x="1304" y="663"/>
                  </a:lnTo>
                  <a:lnTo>
                    <a:pt x="1303" y="663"/>
                  </a:lnTo>
                  <a:lnTo>
                    <a:pt x="1303" y="665"/>
                  </a:lnTo>
                  <a:lnTo>
                    <a:pt x="1301" y="665"/>
                  </a:lnTo>
                  <a:lnTo>
                    <a:pt x="1300" y="665"/>
                  </a:lnTo>
                  <a:lnTo>
                    <a:pt x="1298" y="665"/>
                  </a:lnTo>
                  <a:lnTo>
                    <a:pt x="1297" y="666"/>
                  </a:lnTo>
                  <a:lnTo>
                    <a:pt x="1297" y="668"/>
                  </a:lnTo>
                  <a:lnTo>
                    <a:pt x="1295" y="668"/>
                  </a:lnTo>
                  <a:lnTo>
                    <a:pt x="1295" y="669"/>
                  </a:lnTo>
                  <a:lnTo>
                    <a:pt x="1294" y="669"/>
                  </a:lnTo>
                  <a:lnTo>
                    <a:pt x="1292" y="669"/>
                  </a:lnTo>
                  <a:lnTo>
                    <a:pt x="1290" y="669"/>
                  </a:lnTo>
                  <a:lnTo>
                    <a:pt x="1289" y="669"/>
                  </a:lnTo>
                  <a:lnTo>
                    <a:pt x="1289" y="668"/>
                  </a:lnTo>
                  <a:lnTo>
                    <a:pt x="1287" y="669"/>
                  </a:lnTo>
                  <a:close/>
                  <a:moveTo>
                    <a:pt x="1386" y="607"/>
                  </a:moveTo>
                  <a:lnTo>
                    <a:pt x="1387" y="607"/>
                  </a:lnTo>
                  <a:lnTo>
                    <a:pt x="1387" y="606"/>
                  </a:lnTo>
                  <a:lnTo>
                    <a:pt x="1386" y="607"/>
                  </a:lnTo>
                  <a:close/>
                  <a:moveTo>
                    <a:pt x="1377" y="616"/>
                  </a:moveTo>
                  <a:lnTo>
                    <a:pt x="1378" y="616"/>
                  </a:lnTo>
                  <a:lnTo>
                    <a:pt x="1377" y="615"/>
                  </a:lnTo>
                  <a:lnTo>
                    <a:pt x="1377" y="616"/>
                  </a:lnTo>
                  <a:close/>
                  <a:moveTo>
                    <a:pt x="1359" y="581"/>
                  </a:moveTo>
                  <a:lnTo>
                    <a:pt x="1360" y="581"/>
                  </a:lnTo>
                  <a:lnTo>
                    <a:pt x="1363" y="581"/>
                  </a:lnTo>
                  <a:lnTo>
                    <a:pt x="1362" y="580"/>
                  </a:lnTo>
                  <a:lnTo>
                    <a:pt x="1360" y="580"/>
                  </a:lnTo>
                  <a:lnTo>
                    <a:pt x="1359" y="580"/>
                  </a:lnTo>
                  <a:lnTo>
                    <a:pt x="1359" y="581"/>
                  </a:lnTo>
                  <a:close/>
                  <a:moveTo>
                    <a:pt x="1321" y="518"/>
                  </a:moveTo>
                  <a:lnTo>
                    <a:pt x="1324" y="518"/>
                  </a:lnTo>
                  <a:lnTo>
                    <a:pt x="1324" y="516"/>
                  </a:lnTo>
                  <a:lnTo>
                    <a:pt x="1321" y="518"/>
                  </a:lnTo>
                  <a:close/>
                  <a:moveTo>
                    <a:pt x="1313" y="487"/>
                  </a:moveTo>
                  <a:lnTo>
                    <a:pt x="1315" y="486"/>
                  </a:lnTo>
                  <a:lnTo>
                    <a:pt x="1313" y="486"/>
                  </a:lnTo>
                  <a:lnTo>
                    <a:pt x="1313" y="487"/>
                  </a:lnTo>
                  <a:close/>
                  <a:moveTo>
                    <a:pt x="1306" y="457"/>
                  </a:moveTo>
                  <a:lnTo>
                    <a:pt x="1307" y="456"/>
                  </a:lnTo>
                  <a:lnTo>
                    <a:pt x="1306" y="456"/>
                  </a:lnTo>
                  <a:lnTo>
                    <a:pt x="1306" y="457"/>
                  </a:lnTo>
                  <a:close/>
                  <a:moveTo>
                    <a:pt x="1337" y="583"/>
                  </a:moveTo>
                  <a:lnTo>
                    <a:pt x="1339" y="583"/>
                  </a:lnTo>
                  <a:lnTo>
                    <a:pt x="1342" y="583"/>
                  </a:lnTo>
                  <a:lnTo>
                    <a:pt x="1345" y="581"/>
                  </a:lnTo>
                  <a:lnTo>
                    <a:pt x="1348" y="581"/>
                  </a:lnTo>
                  <a:lnTo>
                    <a:pt x="1348" y="580"/>
                  </a:lnTo>
                  <a:lnTo>
                    <a:pt x="1347" y="580"/>
                  </a:lnTo>
                  <a:lnTo>
                    <a:pt x="1345" y="581"/>
                  </a:lnTo>
                  <a:lnTo>
                    <a:pt x="1342" y="581"/>
                  </a:lnTo>
                  <a:lnTo>
                    <a:pt x="1340" y="581"/>
                  </a:lnTo>
                  <a:lnTo>
                    <a:pt x="1339" y="581"/>
                  </a:lnTo>
                  <a:lnTo>
                    <a:pt x="1337" y="583"/>
                  </a:lnTo>
                  <a:close/>
                  <a:moveTo>
                    <a:pt x="1334" y="583"/>
                  </a:moveTo>
                  <a:lnTo>
                    <a:pt x="1336" y="583"/>
                  </a:lnTo>
                  <a:lnTo>
                    <a:pt x="1334" y="581"/>
                  </a:lnTo>
                  <a:lnTo>
                    <a:pt x="1334" y="583"/>
                  </a:lnTo>
                  <a:close/>
                  <a:moveTo>
                    <a:pt x="1324" y="543"/>
                  </a:moveTo>
                  <a:lnTo>
                    <a:pt x="1325" y="543"/>
                  </a:lnTo>
                  <a:lnTo>
                    <a:pt x="1325" y="542"/>
                  </a:lnTo>
                  <a:lnTo>
                    <a:pt x="1324" y="542"/>
                  </a:lnTo>
                  <a:lnTo>
                    <a:pt x="1324" y="543"/>
                  </a:lnTo>
                  <a:close/>
                  <a:moveTo>
                    <a:pt x="1316" y="596"/>
                  </a:moveTo>
                  <a:lnTo>
                    <a:pt x="1315" y="596"/>
                  </a:lnTo>
                  <a:lnTo>
                    <a:pt x="1313" y="596"/>
                  </a:lnTo>
                  <a:lnTo>
                    <a:pt x="1313" y="598"/>
                  </a:lnTo>
                  <a:lnTo>
                    <a:pt x="1315" y="598"/>
                  </a:lnTo>
                  <a:lnTo>
                    <a:pt x="1315" y="599"/>
                  </a:lnTo>
                  <a:lnTo>
                    <a:pt x="1316" y="599"/>
                  </a:lnTo>
                  <a:lnTo>
                    <a:pt x="1316" y="598"/>
                  </a:lnTo>
                  <a:lnTo>
                    <a:pt x="1318" y="598"/>
                  </a:lnTo>
                  <a:lnTo>
                    <a:pt x="1319" y="598"/>
                  </a:lnTo>
                  <a:lnTo>
                    <a:pt x="1319" y="596"/>
                  </a:lnTo>
                  <a:lnTo>
                    <a:pt x="1321" y="596"/>
                  </a:lnTo>
                  <a:lnTo>
                    <a:pt x="1321" y="595"/>
                  </a:lnTo>
                  <a:lnTo>
                    <a:pt x="1324" y="596"/>
                  </a:lnTo>
                  <a:lnTo>
                    <a:pt x="1324" y="595"/>
                  </a:lnTo>
                  <a:lnTo>
                    <a:pt x="1324" y="593"/>
                  </a:lnTo>
                  <a:lnTo>
                    <a:pt x="1325" y="595"/>
                  </a:lnTo>
                  <a:lnTo>
                    <a:pt x="1328" y="593"/>
                  </a:lnTo>
                  <a:lnTo>
                    <a:pt x="1330" y="593"/>
                  </a:lnTo>
                  <a:lnTo>
                    <a:pt x="1331" y="593"/>
                  </a:lnTo>
                  <a:lnTo>
                    <a:pt x="1331" y="592"/>
                  </a:lnTo>
                  <a:lnTo>
                    <a:pt x="1333" y="592"/>
                  </a:lnTo>
                  <a:lnTo>
                    <a:pt x="1334" y="592"/>
                  </a:lnTo>
                  <a:lnTo>
                    <a:pt x="1334" y="590"/>
                  </a:lnTo>
                  <a:lnTo>
                    <a:pt x="1336" y="590"/>
                  </a:lnTo>
                  <a:lnTo>
                    <a:pt x="1337" y="590"/>
                  </a:lnTo>
                  <a:lnTo>
                    <a:pt x="1339" y="590"/>
                  </a:lnTo>
                  <a:lnTo>
                    <a:pt x="1340" y="590"/>
                  </a:lnTo>
                  <a:lnTo>
                    <a:pt x="1340" y="589"/>
                  </a:lnTo>
                  <a:lnTo>
                    <a:pt x="1340" y="587"/>
                  </a:lnTo>
                  <a:lnTo>
                    <a:pt x="1342" y="587"/>
                  </a:lnTo>
                  <a:lnTo>
                    <a:pt x="1343" y="587"/>
                  </a:lnTo>
                  <a:lnTo>
                    <a:pt x="1345" y="586"/>
                  </a:lnTo>
                  <a:lnTo>
                    <a:pt x="1345" y="584"/>
                  </a:lnTo>
                  <a:lnTo>
                    <a:pt x="1347" y="584"/>
                  </a:lnTo>
                  <a:lnTo>
                    <a:pt x="1348" y="584"/>
                  </a:lnTo>
                  <a:lnTo>
                    <a:pt x="1350" y="584"/>
                  </a:lnTo>
                  <a:lnTo>
                    <a:pt x="1353" y="583"/>
                  </a:lnTo>
                  <a:lnTo>
                    <a:pt x="1356" y="583"/>
                  </a:lnTo>
                  <a:lnTo>
                    <a:pt x="1357" y="581"/>
                  </a:lnTo>
                  <a:lnTo>
                    <a:pt x="1356" y="581"/>
                  </a:lnTo>
                  <a:lnTo>
                    <a:pt x="1356" y="580"/>
                  </a:lnTo>
                  <a:lnTo>
                    <a:pt x="1357" y="578"/>
                  </a:lnTo>
                  <a:lnTo>
                    <a:pt x="1356" y="578"/>
                  </a:lnTo>
                  <a:lnTo>
                    <a:pt x="1354" y="580"/>
                  </a:lnTo>
                  <a:lnTo>
                    <a:pt x="1353" y="580"/>
                  </a:lnTo>
                  <a:lnTo>
                    <a:pt x="1354" y="578"/>
                  </a:lnTo>
                  <a:lnTo>
                    <a:pt x="1353" y="578"/>
                  </a:lnTo>
                  <a:lnTo>
                    <a:pt x="1351" y="580"/>
                  </a:lnTo>
                  <a:lnTo>
                    <a:pt x="1353" y="580"/>
                  </a:lnTo>
                  <a:lnTo>
                    <a:pt x="1353" y="581"/>
                  </a:lnTo>
                  <a:lnTo>
                    <a:pt x="1351" y="583"/>
                  </a:lnTo>
                  <a:lnTo>
                    <a:pt x="1350" y="583"/>
                  </a:lnTo>
                  <a:lnTo>
                    <a:pt x="1347" y="583"/>
                  </a:lnTo>
                  <a:lnTo>
                    <a:pt x="1345" y="583"/>
                  </a:lnTo>
                  <a:lnTo>
                    <a:pt x="1343" y="584"/>
                  </a:lnTo>
                  <a:lnTo>
                    <a:pt x="1342" y="584"/>
                  </a:lnTo>
                  <a:lnTo>
                    <a:pt x="1340" y="584"/>
                  </a:lnTo>
                  <a:lnTo>
                    <a:pt x="1339" y="584"/>
                  </a:lnTo>
                  <a:lnTo>
                    <a:pt x="1337" y="586"/>
                  </a:lnTo>
                  <a:lnTo>
                    <a:pt x="1336" y="586"/>
                  </a:lnTo>
                  <a:lnTo>
                    <a:pt x="1334" y="587"/>
                  </a:lnTo>
                  <a:lnTo>
                    <a:pt x="1333" y="587"/>
                  </a:lnTo>
                  <a:lnTo>
                    <a:pt x="1331" y="587"/>
                  </a:lnTo>
                  <a:lnTo>
                    <a:pt x="1328" y="587"/>
                  </a:lnTo>
                  <a:lnTo>
                    <a:pt x="1327" y="587"/>
                  </a:lnTo>
                  <a:lnTo>
                    <a:pt x="1325" y="587"/>
                  </a:lnTo>
                  <a:lnTo>
                    <a:pt x="1324" y="589"/>
                  </a:lnTo>
                  <a:lnTo>
                    <a:pt x="1321" y="589"/>
                  </a:lnTo>
                  <a:lnTo>
                    <a:pt x="1321" y="590"/>
                  </a:lnTo>
                  <a:lnTo>
                    <a:pt x="1319" y="590"/>
                  </a:lnTo>
                  <a:lnTo>
                    <a:pt x="1319" y="592"/>
                  </a:lnTo>
                  <a:lnTo>
                    <a:pt x="1319" y="593"/>
                  </a:lnTo>
                  <a:lnTo>
                    <a:pt x="1318" y="593"/>
                  </a:lnTo>
                  <a:lnTo>
                    <a:pt x="1318" y="595"/>
                  </a:lnTo>
                  <a:lnTo>
                    <a:pt x="1316" y="596"/>
                  </a:lnTo>
                  <a:close/>
                  <a:moveTo>
                    <a:pt x="1309" y="531"/>
                  </a:moveTo>
                  <a:lnTo>
                    <a:pt x="1310" y="531"/>
                  </a:lnTo>
                  <a:lnTo>
                    <a:pt x="1312" y="531"/>
                  </a:lnTo>
                  <a:lnTo>
                    <a:pt x="1313" y="531"/>
                  </a:lnTo>
                  <a:lnTo>
                    <a:pt x="1313" y="530"/>
                  </a:lnTo>
                  <a:lnTo>
                    <a:pt x="1312" y="530"/>
                  </a:lnTo>
                  <a:lnTo>
                    <a:pt x="1310" y="530"/>
                  </a:lnTo>
                  <a:lnTo>
                    <a:pt x="1309" y="530"/>
                  </a:lnTo>
                  <a:lnTo>
                    <a:pt x="1309" y="531"/>
                  </a:lnTo>
                  <a:close/>
                  <a:moveTo>
                    <a:pt x="1307" y="589"/>
                  </a:moveTo>
                  <a:lnTo>
                    <a:pt x="1306" y="589"/>
                  </a:lnTo>
                  <a:lnTo>
                    <a:pt x="1306" y="590"/>
                  </a:lnTo>
                  <a:lnTo>
                    <a:pt x="1307" y="589"/>
                  </a:lnTo>
                  <a:lnTo>
                    <a:pt x="1309" y="590"/>
                  </a:lnTo>
                  <a:lnTo>
                    <a:pt x="1310" y="590"/>
                  </a:lnTo>
                  <a:lnTo>
                    <a:pt x="1313" y="592"/>
                  </a:lnTo>
                  <a:lnTo>
                    <a:pt x="1315" y="592"/>
                  </a:lnTo>
                  <a:lnTo>
                    <a:pt x="1316" y="593"/>
                  </a:lnTo>
                  <a:lnTo>
                    <a:pt x="1316" y="592"/>
                  </a:lnTo>
                  <a:lnTo>
                    <a:pt x="1315" y="592"/>
                  </a:lnTo>
                  <a:lnTo>
                    <a:pt x="1315" y="590"/>
                  </a:lnTo>
                  <a:lnTo>
                    <a:pt x="1313" y="590"/>
                  </a:lnTo>
                  <a:lnTo>
                    <a:pt x="1310" y="589"/>
                  </a:lnTo>
                  <a:lnTo>
                    <a:pt x="1309" y="589"/>
                  </a:lnTo>
                  <a:lnTo>
                    <a:pt x="1307" y="589"/>
                  </a:lnTo>
                  <a:close/>
                  <a:moveTo>
                    <a:pt x="1309" y="518"/>
                  </a:moveTo>
                  <a:lnTo>
                    <a:pt x="1307" y="518"/>
                  </a:lnTo>
                  <a:lnTo>
                    <a:pt x="1306" y="518"/>
                  </a:lnTo>
                  <a:lnTo>
                    <a:pt x="1304" y="519"/>
                  </a:lnTo>
                  <a:lnTo>
                    <a:pt x="1306" y="519"/>
                  </a:lnTo>
                  <a:lnTo>
                    <a:pt x="1309" y="518"/>
                  </a:lnTo>
                  <a:close/>
                  <a:moveTo>
                    <a:pt x="1310" y="489"/>
                  </a:moveTo>
                  <a:lnTo>
                    <a:pt x="1309" y="489"/>
                  </a:lnTo>
                  <a:lnTo>
                    <a:pt x="1306" y="490"/>
                  </a:lnTo>
                  <a:lnTo>
                    <a:pt x="1307" y="490"/>
                  </a:lnTo>
                  <a:lnTo>
                    <a:pt x="1306" y="492"/>
                  </a:lnTo>
                  <a:lnTo>
                    <a:pt x="1307" y="492"/>
                  </a:lnTo>
                  <a:lnTo>
                    <a:pt x="1307" y="490"/>
                  </a:lnTo>
                  <a:lnTo>
                    <a:pt x="1309" y="490"/>
                  </a:lnTo>
                  <a:lnTo>
                    <a:pt x="1310" y="490"/>
                  </a:lnTo>
                  <a:lnTo>
                    <a:pt x="1310" y="489"/>
                  </a:lnTo>
                  <a:close/>
                  <a:moveTo>
                    <a:pt x="1309" y="468"/>
                  </a:moveTo>
                  <a:lnTo>
                    <a:pt x="1310" y="468"/>
                  </a:lnTo>
                  <a:lnTo>
                    <a:pt x="1312" y="466"/>
                  </a:lnTo>
                  <a:lnTo>
                    <a:pt x="1310" y="466"/>
                  </a:lnTo>
                  <a:lnTo>
                    <a:pt x="1309" y="468"/>
                  </a:lnTo>
                  <a:close/>
                  <a:moveTo>
                    <a:pt x="1306" y="480"/>
                  </a:moveTo>
                  <a:lnTo>
                    <a:pt x="1306" y="481"/>
                  </a:lnTo>
                  <a:lnTo>
                    <a:pt x="1307" y="481"/>
                  </a:lnTo>
                  <a:lnTo>
                    <a:pt x="1306" y="483"/>
                  </a:lnTo>
                  <a:lnTo>
                    <a:pt x="1304" y="484"/>
                  </a:lnTo>
                  <a:lnTo>
                    <a:pt x="1303" y="484"/>
                  </a:lnTo>
                  <a:lnTo>
                    <a:pt x="1301" y="486"/>
                  </a:lnTo>
                  <a:lnTo>
                    <a:pt x="1303" y="486"/>
                  </a:lnTo>
                  <a:lnTo>
                    <a:pt x="1304" y="484"/>
                  </a:lnTo>
                  <a:lnTo>
                    <a:pt x="1306" y="484"/>
                  </a:lnTo>
                  <a:lnTo>
                    <a:pt x="1309" y="481"/>
                  </a:lnTo>
                  <a:lnTo>
                    <a:pt x="1307" y="481"/>
                  </a:lnTo>
                  <a:lnTo>
                    <a:pt x="1306" y="480"/>
                  </a:lnTo>
                  <a:close/>
                  <a:moveTo>
                    <a:pt x="1303" y="466"/>
                  </a:moveTo>
                  <a:lnTo>
                    <a:pt x="1303" y="468"/>
                  </a:lnTo>
                  <a:lnTo>
                    <a:pt x="1303" y="469"/>
                  </a:lnTo>
                  <a:lnTo>
                    <a:pt x="1304" y="469"/>
                  </a:lnTo>
                  <a:lnTo>
                    <a:pt x="1304" y="468"/>
                  </a:lnTo>
                  <a:lnTo>
                    <a:pt x="1306" y="468"/>
                  </a:lnTo>
                  <a:lnTo>
                    <a:pt x="1303" y="466"/>
                  </a:lnTo>
                  <a:close/>
                  <a:moveTo>
                    <a:pt x="1301" y="442"/>
                  </a:moveTo>
                  <a:lnTo>
                    <a:pt x="1303" y="442"/>
                  </a:lnTo>
                  <a:lnTo>
                    <a:pt x="1304" y="440"/>
                  </a:lnTo>
                  <a:lnTo>
                    <a:pt x="1303" y="440"/>
                  </a:lnTo>
                  <a:lnTo>
                    <a:pt x="1301" y="442"/>
                  </a:lnTo>
                  <a:close/>
                  <a:moveTo>
                    <a:pt x="1298" y="446"/>
                  </a:moveTo>
                  <a:lnTo>
                    <a:pt x="1303" y="445"/>
                  </a:lnTo>
                  <a:lnTo>
                    <a:pt x="1301" y="445"/>
                  </a:lnTo>
                  <a:lnTo>
                    <a:pt x="1298" y="446"/>
                  </a:lnTo>
                  <a:close/>
                  <a:moveTo>
                    <a:pt x="1119" y="243"/>
                  </a:moveTo>
                  <a:lnTo>
                    <a:pt x="1121" y="243"/>
                  </a:lnTo>
                  <a:lnTo>
                    <a:pt x="1125" y="243"/>
                  </a:lnTo>
                  <a:lnTo>
                    <a:pt x="1119" y="242"/>
                  </a:lnTo>
                  <a:lnTo>
                    <a:pt x="1119" y="243"/>
                  </a:lnTo>
                  <a:close/>
                  <a:moveTo>
                    <a:pt x="1048" y="300"/>
                  </a:moveTo>
                  <a:lnTo>
                    <a:pt x="1050" y="300"/>
                  </a:lnTo>
                  <a:lnTo>
                    <a:pt x="1051" y="300"/>
                  </a:lnTo>
                  <a:lnTo>
                    <a:pt x="1053" y="300"/>
                  </a:lnTo>
                  <a:lnTo>
                    <a:pt x="1053" y="298"/>
                  </a:lnTo>
                  <a:lnTo>
                    <a:pt x="1054" y="298"/>
                  </a:lnTo>
                  <a:lnTo>
                    <a:pt x="1054" y="297"/>
                  </a:lnTo>
                  <a:lnTo>
                    <a:pt x="1053" y="297"/>
                  </a:lnTo>
                  <a:lnTo>
                    <a:pt x="1050" y="298"/>
                  </a:lnTo>
                  <a:lnTo>
                    <a:pt x="1048" y="298"/>
                  </a:lnTo>
                  <a:lnTo>
                    <a:pt x="1048" y="300"/>
                  </a:lnTo>
                  <a:close/>
                  <a:moveTo>
                    <a:pt x="1016" y="293"/>
                  </a:moveTo>
                  <a:lnTo>
                    <a:pt x="1018" y="292"/>
                  </a:lnTo>
                  <a:lnTo>
                    <a:pt x="1016" y="292"/>
                  </a:lnTo>
                  <a:lnTo>
                    <a:pt x="1016" y="293"/>
                  </a:lnTo>
                  <a:close/>
                  <a:moveTo>
                    <a:pt x="982" y="200"/>
                  </a:moveTo>
                  <a:lnTo>
                    <a:pt x="983" y="200"/>
                  </a:lnTo>
                  <a:lnTo>
                    <a:pt x="983" y="198"/>
                  </a:lnTo>
                  <a:lnTo>
                    <a:pt x="982" y="200"/>
                  </a:lnTo>
                  <a:close/>
                  <a:moveTo>
                    <a:pt x="977" y="325"/>
                  </a:moveTo>
                  <a:lnTo>
                    <a:pt x="979" y="324"/>
                  </a:lnTo>
                  <a:lnTo>
                    <a:pt x="977" y="324"/>
                  </a:lnTo>
                  <a:lnTo>
                    <a:pt x="977" y="325"/>
                  </a:lnTo>
                  <a:close/>
                  <a:moveTo>
                    <a:pt x="971" y="200"/>
                  </a:moveTo>
                  <a:lnTo>
                    <a:pt x="973" y="200"/>
                  </a:lnTo>
                  <a:lnTo>
                    <a:pt x="973" y="198"/>
                  </a:lnTo>
                  <a:lnTo>
                    <a:pt x="971" y="200"/>
                  </a:lnTo>
                  <a:close/>
                  <a:moveTo>
                    <a:pt x="942" y="319"/>
                  </a:moveTo>
                  <a:lnTo>
                    <a:pt x="945" y="319"/>
                  </a:lnTo>
                  <a:lnTo>
                    <a:pt x="948" y="319"/>
                  </a:lnTo>
                  <a:lnTo>
                    <a:pt x="951" y="321"/>
                  </a:lnTo>
                  <a:lnTo>
                    <a:pt x="954" y="321"/>
                  </a:lnTo>
                  <a:lnTo>
                    <a:pt x="956" y="321"/>
                  </a:lnTo>
                  <a:lnTo>
                    <a:pt x="957" y="322"/>
                  </a:lnTo>
                  <a:lnTo>
                    <a:pt x="959" y="322"/>
                  </a:lnTo>
                  <a:lnTo>
                    <a:pt x="959" y="324"/>
                  </a:lnTo>
                  <a:lnTo>
                    <a:pt x="960" y="325"/>
                  </a:lnTo>
                  <a:lnTo>
                    <a:pt x="960" y="327"/>
                  </a:lnTo>
                  <a:lnTo>
                    <a:pt x="962" y="328"/>
                  </a:lnTo>
                  <a:lnTo>
                    <a:pt x="963" y="328"/>
                  </a:lnTo>
                  <a:lnTo>
                    <a:pt x="963" y="330"/>
                  </a:lnTo>
                  <a:lnTo>
                    <a:pt x="963" y="331"/>
                  </a:lnTo>
                  <a:lnTo>
                    <a:pt x="965" y="330"/>
                  </a:lnTo>
                  <a:lnTo>
                    <a:pt x="965" y="331"/>
                  </a:lnTo>
                  <a:lnTo>
                    <a:pt x="966" y="331"/>
                  </a:lnTo>
                  <a:lnTo>
                    <a:pt x="969" y="331"/>
                  </a:lnTo>
                  <a:lnTo>
                    <a:pt x="971" y="331"/>
                  </a:lnTo>
                  <a:lnTo>
                    <a:pt x="977" y="331"/>
                  </a:lnTo>
                  <a:lnTo>
                    <a:pt x="979" y="331"/>
                  </a:lnTo>
                  <a:lnTo>
                    <a:pt x="980" y="331"/>
                  </a:lnTo>
                  <a:lnTo>
                    <a:pt x="982" y="331"/>
                  </a:lnTo>
                  <a:lnTo>
                    <a:pt x="980" y="330"/>
                  </a:lnTo>
                  <a:lnTo>
                    <a:pt x="979" y="330"/>
                  </a:lnTo>
                  <a:lnTo>
                    <a:pt x="977" y="328"/>
                  </a:lnTo>
                  <a:lnTo>
                    <a:pt x="977" y="327"/>
                  </a:lnTo>
                  <a:lnTo>
                    <a:pt x="976" y="327"/>
                  </a:lnTo>
                  <a:lnTo>
                    <a:pt x="976" y="325"/>
                  </a:lnTo>
                  <a:lnTo>
                    <a:pt x="974" y="325"/>
                  </a:lnTo>
                  <a:lnTo>
                    <a:pt x="973" y="325"/>
                  </a:lnTo>
                  <a:lnTo>
                    <a:pt x="973" y="324"/>
                  </a:lnTo>
                  <a:lnTo>
                    <a:pt x="973" y="322"/>
                  </a:lnTo>
                  <a:lnTo>
                    <a:pt x="971" y="324"/>
                  </a:lnTo>
                  <a:lnTo>
                    <a:pt x="969" y="324"/>
                  </a:lnTo>
                  <a:lnTo>
                    <a:pt x="969" y="322"/>
                  </a:lnTo>
                  <a:lnTo>
                    <a:pt x="968" y="322"/>
                  </a:lnTo>
                  <a:lnTo>
                    <a:pt x="968" y="321"/>
                  </a:lnTo>
                  <a:lnTo>
                    <a:pt x="966" y="321"/>
                  </a:lnTo>
                  <a:lnTo>
                    <a:pt x="965" y="319"/>
                  </a:lnTo>
                  <a:lnTo>
                    <a:pt x="963" y="319"/>
                  </a:lnTo>
                  <a:lnTo>
                    <a:pt x="963" y="318"/>
                  </a:lnTo>
                  <a:lnTo>
                    <a:pt x="962" y="318"/>
                  </a:lnTo>
                  <a:lnTo>
                    <a:pt x="960" y="318"/>
                  </a:lnTo>
                  <a:lnTo>
                    <a:pt x="959" y="318"/>
                  </a:lnTo>
                  <a:lnTo>
                    <a:pt x="957" y="318"/>
                  </a:lnTo>
                  <a:lnTo>
                    <a:pt x="960" y="319"/>
                  </a:lnTo>
                  <a:lnTo>
                    <a:pt x="960" y="321"/>
                  </a:lnTo>
                  <a:lnTo>
                    <a:pt x="959" y="321"/>
                  </a:lnTo>
                  <a:lnTo>
                    <a:pt x="957" y="321"/>
                  </a:lnTo>
                  <a:lnTo>
                    <a:pt x="957" y="319"/>
                  </a:lnTo>
                  <a:lnTo>
                    <a:pt x="956" y="319"/>
                  </a:lnTo>
                  <a:lnTo>
                    <a:pt x="954" y="319"/>
                  </a:lnTo>
                  <a:lnTo>
                    <a:pt x="954" y="318"/>
                  </a:lnTo>
                  <a:lnTo>
                    <a:pt x="953" y="318"/>
                  </a:lnTo>
                  <a:lnTo>
                    <a:pt x="950" y="319"/>
                  </a:lnTo>
                  <a:lnTo>
                    <a:pt x="945" y="318"/>
                  </a:lnTo>
                  <a:lnTo>
                    <a:pt x="942" y="318"/>
                  </a:lnTo>
                  <a:lnTo>
                    <a:pt x="942" y="319"/>
                  </a:lnTo>
                  <a:close/>
                  <a:moveTo>
                    <a:pt x="933" y="318"/>
                  </a:moveTo>
                  <a:lnTo>
                    <a:pt x="938" y="321"/>
                  </a:lnTo>
                  <a:lnTo>
                    <a:pt x="939" y="321"/>
                  </a:lnTo>
                  <a:lnTo>
                    <a:pt x="939" y="319"/>
                  </a:lnTo>
                  <a:lnTo>
                    <a:pt x="939" y="318"/>
                  </a:lnTo>
                  <a:lnTo>
                    <a:pt x="938" y="318"/>
                  </a:lnTo>
                  <a:lnTo>
                    <a:pt x="936" y="318"/>
                  </a:lnTo>
                  <a:lnTo>
                    <a:pt x="935" y="318"/>
                  </a:lnTo>
                  <a:lnTo>
                    <a:pt x="933" y="318"/>
                  </a:lnTo>
                  <a:close/>
                  <a:moveTo>
                    <a:pt x="876" y="360"/>
                  </a:moveTo>
                  <a:lnTo>
                    <a:pt x="874" y="359"/>
                  </a:lnTo>
                  <a:lnTo>
                    <a:pt x="873" y="359"/>
                  </a:lnTo>
                  <a:lnTo>
                    <a:pt x="871" y="359"/>
                  </a:lnTo>
                  <a:lnTo>
                    <a:pt x="871" y="357"/>
                  </a:lnTo>
                  <a:lnTo>
                    <a:pt x="870" y="357"/>
                  </a:lnTo>
                  <a:lnTo>
                    <a:pt x="870" y="356"/>
                  </a:lnTo>
                  <a:lnTo>
                    <a:pt x="868" y="357"/>
                  </a:lnTo>
                  <a:lnTo>
                    <a:pt x="870" y="359"/>
                  </a:lnTo>
                  <a:lnTo>
                    <a:pt x="868" y="359"/>
                  </a:lnTo>
                  <a:lnTo>
                    <a:pt x="865" y="359"/>
                  </a:lnTo>
                  <a:lnTo>
                    <a:pt x="865" y="360"/>
                  </a:lnTo>
                  <a:lnTo>
                    <a:pt x="865" y="362"/>
                  </a:lnTo>
                  <a:lnTo>
                    <a:pt x="867" y="362"/>
                  </a:lnTo>
                  <a:lnTo>
                    <a:pt x="868" y="362"/>
                  </a:lnTo>
                  <a:lnTo>
                    <a:pt x="870" y="363"/>
                  </a:lnTo>
                  <a:lnTo>
                    <a:pt x="870" y="362"/>
                  </a:lnTo>
                  <a:lnTo>
                    <a:pt x="870" y="360"/>
                  </a:lnTo>
                  <a:lnTo>
                    <a:pt x="871" y="359"/>
                  </a:lnTo>
                  <a:lnTo>
                    <a:pt x="871" y="360"/>
                  </a:lnTo>
                  <a:lnTo>
                    <a:pt x="873" y="360"/>
                  </a:lnTo>
                  <a:lnTo>
                    <a:pt x="874" y="360"/>
                  </a:lnTo>
                  <a:lnTo>
                    <a:pt x="874" y="362"/>
                  </a:lnTo>
                  <a:lnTo>
                    <a:pt x="876" y="362"/>
                  </a:lnTo>
                  <a:lnTo>
                    <a:pt x="876" y="360"/>
                  </a:lnTo>
                  <a:close/>
                  <a:moveTo>
                    <a:pt x="880" y="368"/>
                  </a:moveTo>
                  <a:lnTo>
                    <a:pt x="879" y="368"/>
                  </a:lnTo>
                  <a:lnTo>
                    <a:pt x="879" y="369"/>
                  </a:lnTo>
                  <a:lnTo>
                    <a:pt x="880" y="369"/>
                  </a:lnTo>
                  <a:lnTo>
                    <a:pt x="880" y="368"/>
                  </a:lnTo>
                  <a:close/>
                  <a:moveTo>
                    <a:pt x="885" y="366"/>
                  </a:moveTo>
                  <a:lnTo>
                    <a:pt x="883" y="366"/>
                  </a:lnTo>
                  <a:lnTo>
                    <a:pt x="882" y="368"/>
                  </a:lnTo>
                  <a:lnTo>
                    <a:pt x="883" y="368"/>
                  </a:lnTo>
                  <a:lnTo>
                    <a:pt x="885" y="368"/>
                  </a:lnTo>
                  <a:lnTo>
                    <a:pt x="885" y="366"/>
                  </a:lnTo>
                  <a:close/>
                  <a:moveTo>
                    <a:pt x="889" y="363"/>
                  </a:moveTo>
                  <a:lnTo>
                    <a:pt x="889" y="365"/>
                  </a:lnTo>
                  <a:lnTo>
                    <a:pt x="888" y="365"/>
                  </a:lnTo>
                  <a:lnTo>
                    <a:pt x="888" y="363"/>
                  </a:lnTo>
                  <a:lnTo>
                    <a:pt x="886" y="363"/>
                  </a:lnTo>
                  <a:lnTo>
                    <a:pt x="885" y="363"/>
                  </a:lnTo>
                  <a:lnTo>
                    <a:pt x="883" y="363"/>
                  </a:lnTo>
                  <a:lnTo>
                    <a:pt x="880" y="362"/>
                  </a:lnTo>
                  <a:lnTo>
                    <a:pt x="879" y="360"/>
                  </a:lnTo>
                  <a:lnTo>
                    <a:pt x="877" y="360"/>
                  </a:lnTo>
                  <a:lnTo>
                    <a:pt x="877" y="362"/>
                  </a:lnTo>
                  <a:lnTo>
                    <a:pt x="879" y="362"/>
                  </a:lnTo>
                  <a:lnTo>
                    <a:pt x="880" y="363"/>
                  </a:lnTo>
                  <a:lnTo>
                    <a:pt x="882" y="363"/>
                  </a:lnTo>
                  <a:lnTo>
                    <a:pt x="883" y="363"/>
                  </a:lnTo>
                  <a:lnTo>
                    <a:pt x="883" y="365"/>
                  </a:lnTo>
                  <a:lnTo>
                    <a:pt x="885" y="365"/>
                  </a:lnTo>
                  <a:lnTo>
                    <a:pt x="886" y="365"/>
                  </a:lnTo>
                  <a:lnTo>
                    <a:pt x="886" y="366"/>
                  </a:lnTo>
                  <a:lnTo>
                    <a:pt x="888" y="366"/>
                  </a:lnTo>
                  <a:lnTo>
                    <a:pt x="889" y="366"/>
                  </a:lnTo>
                  <a:lnTo>
                    <a:pt x="891" y="365"/>
                  </a:lnTo>
                  <a:lnTo>
                    <a:pt x="891" y="363"/>
                  </a:lnTo>
                  <a:lnTo>
                    <a:pt x="889" y="363"/>
                  </a:lnTo>
                  <a:close/>
                  <a:moveTo>
                    <a:pt x="874" y="297"/>
                  </a:moveTo>
                  <a:lnTo>
                    <a:pt x="874" y="295"/>
                  </a:lnTo>
                  <a:lnTo>
                    <a:pt x="874" y="293"/>
                  </a:lnTo>
                  <a:lnTo>
                    <a:pt x="873" y="295"/>
                  </a:lnTo>
                  <a:lnTo>
                    <a:pt x="871" y="297"/>
                  </a:lnTo>
                  <a:lnTo>
                    <a:pt x="873" y="297"/>
                  </a:lnTo>
                  <a:lnTo>
                    <a:pt x="873" y="298"/>
                  </a:lnTo>
                  <a:lnTo>
                    <a:pt x="874" y="298"/>
                  </a:lnTo>
                  <a:lnTo>
                    <a:pt x="874" y="300"/>
                  </a:lnTo>
                  <a:lnTo>
                    <a:pt x="877" y="301"/>
                  </a:lnTo>
                  <a:lnTo>
                    <a:pt x="876" y="301"/>
                  </a:lnTo>
                  <a:lnTo>
                    <a:pt x="876" y="303"/>
                  </a:lnTo>
                  <a:lnTo>
                    <a:pt x="876" y="304"/>
                  </a:lnTo>
                  <a:lnTo>
                    <a:pt x="877" y="304"/>
                  </a:lnTo>
                  <a:lnTo>
                    <a:pt x="877" y="303"/>
                  </a:lnTo>
                  <a:lnTo>
                    <a:pt x="877" y="301"/>
                  </a:lnTo>
                  <a:lnTo>
                    <a:pt x="877" y="300"/>
                  </a:lnTo>
                  <a:lnTo>
                    <a:pt x="876" y="300"/>
                  </a:lnTo>
                  <a:lnTo>
                    <a:pt x="876" y="298"/>
                  </a:lnTo>
                  <a:lnTo>
                    <a:pt x="877" y="297"/>
                  </a:lnTo>
                  <a:lnTo>
                    <a:pt x="879" y="297"/>
                  </a:lnTo>
                  <a:lnTo>
                    <a:pt x="879" y="298"/>
                  </a:lnTo>
                  <a:lnTo>
                    <a:pt x="880" y="297"/>
                  </a:lnTo>
                  <a:lnTo>
                    <a:pt x="880" y="298"/>
                  </a:lnTo>
                  <a:lnTo>
                    <a:pt x="882" y="298"/>
                  </a:lnTo>
                  <a:lnTo>
                    <a:pt x="883" y="298"/>
                  </a:lnTo>
                  <a:lnTo>
                    <a:pt x="885" y="298"/>
                  </a:lnTo>
                  <a:lnTo>
                    <a:pt x="886" y="298"/>
                  </a:lnTo>
                  <a:lnTo>
                    <a:pt x="888" y="298"/>
                  </a:lnTo>
                  <a:lnTo>
                    <a:pt x="889" y="298"/>
                  </a:lnTo>
                  <a:lnTo>
                    <a:pt x="889" y="297"/>
                  </a:lnTo>
                  <a:lnTo>
                    <a:pt x="888" y="297"/>
                  </a:lnTo>
                  <a:lnTo>
                    <a:pt x="886" y="297"/>
                  </a:lnTo>
                  <a:lnTo>
                    <a:pt x="885" y="297"/>
                  </a:lnTo>
                  <a:lnTo>
                    <a:pt x="883" y="297"/>
                  </a:lnTo>
                  <a:lnTo>
                    <a:pt x="882" y="297"/>
                  </a:lnTo>
                  <a:lnTo>
                    <a:pt x="880" y="297"/>
                  </a:lnTo>
                  <a:lnTo>
                    <a:pt x="879" y="297"/>
                  </a:lnTo>
                  <a:lnTo>
                    <a:pt x="879" y="295"/>
                  </a:lnTo>
                  <a:lnTo>
                    <a:pt x="877" y="295"/>
                  </a:lnTo>
                  <a:lnTo>
                    <a:pt x="877" y="297"/>
                  </a:lnTo>
                  <a:lnTo>
                    <a:pt x="876" y="297"/>
                  </a:lnTo>
                  <a:lnTo>
                    <a:pt x="874" y="297"/>
                  </a:lnTo>
                  <a:close/>
                  <a:moveTo>
                    <a:pt x="859" y="280"/>
                  </a:moveTo>
                  <a:lnTo>
                    <a:pt x="860" y="281"/>
                  </a:lnTo>
                  <a:lnTo>
                    <a:pt x="862" y="281"/>
                  </a:lnTo>
                  <a:lnTo>
                    <a:pt x="862" y="283"/>
                  </a:lnTo>
                  <a:lnTo>
                    <a:pt x="863" y="283"/>
                  </a:lnTo>
                  <a:lnTo>
                    <a:pt x="863" y="284"/>
                  </a:lnTo>
                  <a:lnTo>
                    <a:pt x="865" y="283"/>
                  </a:lnTo>
                  <a:lnTo>
                    <a:pt x="865" y="281"/>
                  </a:lnTo>
                  <a:lnTo>
                    <a:pt x="867" y="281"/>
                  </a:lnTo>
                  <a:lnTo>
                    <a:pt x="868" y="281"/>
                  </a:lnTo>
                  <a:lnTo>
                    <a:pt x="870" y="281"/>
                  </a:lnTo>
                  <a:lnTo>
                    <a:pt x="868" y="283"/>
                  </a:lnTo>
                  <a:lnTo>
                    <a:pt x="870" y="283"/>
                  </a:lnTo>
                  <a:lnTo>
                    <a:pt x="871" y="283"/>
                  </a:lnTo>
                  <a:lnTo>
                    <a:pt x="873" y="281"/>
                  </a:lnTo>
                  <a:lnTo>
                    <a:pt x="871" y="281"/>
                  </a:lnTo>
                  <a:lnTo>
                    <a:pt x="874" y="280"/>
                  </a:lnTo>
                  <a:lnTo>
                    <a:pt x="874" y="278"/>
                  </a:lnTo>
                  <a:lnTo>
                    <a:pt x="874" y="277"/>
                  </a:lnTo>
                  <a:lnTo>
                    <a:pt x="873" y="278"/>
                  </a:lnTo>
                  <a:lnTo>
                    <a:pt x="871" y="278"/>
                  </a:lnTo>
                  <a:lnTo>
                    <a:pt x="871" y="277"/>
                  </a:lnTo>
                  <a:lnTo>
                    <a:pt x="870" y="277"/>
                  </a:lnTo>
                  <a:lnTo>
                    <a:pt x="870" y="275"/>
                  </a:lnTo>
                  <a:lnTo>
                    <a:pt x="868" y="275"/>
                  </a:lnTo>
                  <a:lnTo>
                    <a:pt x="868" y="277"/>
                  </a:lnTo>
                  <a:lnTo>
                    <a:pt x="867" y="275"/>
                  </a:lnTo>
                  <a:lnTo>
                    <a:pt x="867" y="277"/>
                  </a:lnTo>
                  <a:lnTo>
                    <a:pt x="865" y="277"/>
                  </a:lnTo>
                  <a:lnTo>
                    <a:pt x="863" y="277"/>
                  </a:lnTo>
                  <a:lnTo>
                    <a:pt x="862" y="277"/>
                  </a:lnTo>
                  <a:lnTo>
                    <a:pt x="860" y="278"/>
                  </a:lnTo>
                  <a:lnTo>
                    <a:pt x="859" y="278"/>
                  </a:lnTo>
                  <a:lnTo>
                    <a:pt x="859" y="280"/>
                  </a:lnTo>
                  <a:close/>
                  <a:moveTo>
                    <a:pt x="768" y="472"/>
                  </a:moveTo>
                  <a:lnTo>
                    <a:pt x="770" y="472"/>
                  </a:lnTo>
                  <a:lnTo>
                    <a:pt x="770" y="471"/>
                  </a:lnTo>
                  <a:lnTo>
                    <a:pt x="768" y="472"/>
                  </a:lnTo>
                  <a:close/>
                  <a:moveTo>
                    <a:pt x="477" y="240"/>
                  </a:moveTo>
                  <a:lnTo>
                    <a:pt x="479" y="239"/>
                  </a:lnTo>
                  <a:lnTo>
                    <a:pt x="477" y="239"/>
                  </a:lnTo>
                  <a:lnTo>
                    <a:pt x="477" y="240"/>
                  </a:lnTo>
                  <a:close/>
                  <a:moveTo>
                    <a:pt x="69" y="578"/>
                  </a:moveTo>
                  <a:lnTo>
                    <a:pt x="67" y="578"/>
                  </a:lnTo>
                  <a:lnTo>
                    <a:pt x="66" y="580"/>
                  </a:lnTo>
                  <a:lnTo>
                    <a:pt x="67" y="580"/>
                  </a:lnTo>
                  <a:lnTo>
                    <a:pt x="69" y="578"/>
                  </a:lnTo>
                  <a:close/>
                  <a:moveTo>
                    <a:pt x="70" y="574"/>
                  </a:moveTo>
                  <a:lnTo>
                    <a:pt x="69" y="574"/>
                  </a:lnTo>
                  <a:lnTo>
                    <a:pt x="69" y="572"/>
                  </a:lnTo>
                  <a:lnTo>
                    <a:pt x="69" y="571"/>
                  </a:lnTo>
                  <a:lnTo>
                    <a:pt x="69" y="569"/>
                  </a:lnTo>
                  <a:lnTo>
                    <a:pt x="67" y="571"/>
                  </a:lnTo>
                  <a:lnTo>
                    <a:pt x="69" y="574"/>
                  </a:lnTo>
                  <a:lnTo>
                    <a:pt x="69" y="575"/>
                  </a:lnTo>
                  <a:lnTo>
                    <a:pt x="70" y="575"/>
                  </a:lnTo>
                  <a:lnTo>
                    <a:pt x="70" y="574"/>
                  </a:lnTo>
                  <a:close/>
                  <a:moveTo>
                    <a:pt x="75" y="578"/>
                  </a:moveTo>
                  <a:lnTo>
                    <a:pt x="73" y="578"/>
                  </a:lnTo>
                  <a:lnTo>
                    <a:pt x="72" y="578"/>
                  </a:lnTo>
                  <a:lnTo>
                    <a:pt x="73" y="580"/>
                  </a:lnTo>
                  <a:lnTo>
                    <a:pt x="75" y="578"/>
                  </a:lnTo>
                  <a:close/>
                  <a:moveTo>
                    <a:pt x="78" y="562"/>
                  </a:moveTo>
                  <a:lnTo>
                    <a:pt x="75" y="563"/>
                  </a:lnTo>
                  <a:lnTo>
                    <a:pt x="73" y="563"/>
                  </a:lnTo>
                  <a:lnTo>
                    <a:pt x="72" y="565"/>
                  </a:lnTo>
                  <a:lnTo>
                    <a:pt x="73" y="565"/>
                  </a:lnTo>
                  <a:lnTo>
                    <a:pt x="72" y="566"/>
                  </a:lnTo>
                  <a:lnTo>
                    <a:pt x="73" y="566"/>
                  </a:lnTo>
                  <a:lnTo>
                    <a:pt x="73" y="565"/>
                  </a:lnTo>
                  <a:lnTo>
                    <a:pt x="75" y="563"/>
                  </a:lnTo>
                  <a:lnTo>
                    <a:pt x="78" y="563"/>
                  </a:lnTo>
                  <a:lnTo>
                    <a:pt x="78" y="562"/>
                  </a:lnTo>
                  <a:close/>
                  <a:moveTo>
                    <a:pt x="69" y="609"/>
                  </a:moveTo>
                  <a:lnTo>
                    <a:pt x="70" y="609"/>
                  </a:lnTo>
                  <a:lnTo>
                    <a:pt x="70" y="607"/>
                  </a:lnTo>
                  <a:lnTo>
                    <a:pt x="72" y="606"/>
                  </a:lnTo>
                  <a:lnTo>
                    <a:pt x="72" y="604"/>
                  </a:lnTo>
                  <a:lnTo>
                    <a:pt x="73" y="602"/>
                  </a:lnTo>
                  <a:lnTo>
                    <a:pt x="73" y="601"/>
                  </a:lnTo>
                  <a:lnTo>
                    <a:pt x="72" y="601"/>
                  </a:lnTo>
                  <a:lnTo>
                    <a:pt x="70" y="601"/>
                  </a:lnTo>
                  <a:lnTo>
                    <a:pt x="70" y="602"/>
                  </a:lnTo>
                  <a:lnTo>
                    <a:pt x="72" y="602"/>
                  </a:lnTo>
                  <a:lnTo>
                    <a:pt x="72" y="604"/>
                  </a:lnTo>
                  <a:lnTo>
                    <a:pt x="70" y="606"/>
                  </a:lnTo>
                  <a:lnTo>
                    <a:pt x="70" y="607"/>
                  </a:lnTo>
                  <a:lnTo>
                    <a:pt x="69" y="609"/>
                  </a:lnTo>
                  <a:close/>
                  <a:moveTo>
                    <a:pt x="70" y="615"/>
                  </a:moveTo>
                  <a:lnTo>
                    <a:pt x="69" y="615"/>
                  </a:lnTo>
                  <a:lnTo>
                    <a:pt x="67" y="616"/>
                  </a:lnTo>
                  <a:lnTo>
                    <a:pt x="69" y="616"/>
                  </a:lnTo>
                  <a:lnTo>
                    <a:pt x="70" y="615"/>
                  </a:lnTo>
                  <a:close/>
                  <a:moveTo>
                    <a:pt x="78" y="609"/>
                  </a:moveTo>
                  <a:lnTo>
                    <a:pt x="75" y="609"/>
                  </a:lnTo>
                  <a:lnTo>
                    <a:pt x="75" y="610"/>
                  </a:lnTo>
                  <a:lnTo>
                    <a:pt x="73" y="610"/>
                  </a:lnTo>
                  <a:lnTo>
                    <a:pt x="72" y="610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2"/>
                  </a:lnTo>
                  <a:lnTo>
                    <a:pt x="69" y="613"/>
                  </a:lnTo>
                  <a:lnTo>
                    <a:pt x="70" y="613"/>
                  </a:lnTo>
                  <a:lnTo>
                    <a:pt x="70" y="612"/>
                  </a:lnTo>
                  <a:lnTo>
                    <a:pt x="72" y="612"/>
                  </a:lnTo>
                  <a:lnTo>
                    <a:pt x="72" y="613"/>
                  </a:lnTo>
                  <a:lnTo>
                    <a:pt x="73" y="613"/>
                  </a:lnTo>
                  <a:lnTo>
                    <a:pt x="73" y="612"/>
                  </a:lnTo>
                  <a:lnTo>
                    <a:pt x="75" y="612"/>
                  </a:lnTo>
                  <a:lnTo>
                    <a:pt x="75" y="610"/>
                  </a:lnTo>
                  <a:lnTo>
                    <a:pt x="78" y="609"/>
                  </a:lnTo>
                  <a:close/>
                  <a:moveTo>
                    <a:pt x="56" y="649"/>
                  </a:moveTo>
                  <a:lnTo>
                    <a:pt x="55" y="649"/>
                  </a:lnTo>
                  <a:lnTo>
                    <a:pt x="55" y="651"/>
                  </a:lnTo>
                  <a:lnTo>
                    <a:pt x="56" y="649"/>
                  </a:lnTo>
                  <a:close/>
                  <a:moveTo>
                    <a:pt x="61" y="643"/>
                  </a:moveTo>
                  <a:lnTo>
                    <a:pt x="59" y="643"/>
                  </a:lnTo>
                  <a:lnTo>
                    <a:pt x="58" y="645"/>
                  </a:lnTo>
                  <a:lnTo>
                    <a:pt x="59" y="645"/>
                  </a:lnTo>
                  <a:lnTo>
                    <a:pt x="61" y="643"/>
                  </a:lnTo>
                  <a:close/>
                  <a:moveTo>
                    <a:pt x="46" y="672"/>
                  </a:moveTo>
                  <a:lnTo>
                    <a:pt x="44" y="672"/>
                  </a:lnTo>
                  <a:lnTo>
                    <a:pt x="43" y="672"/>
                  </a:lnTo>
                  <a:lnTo>
                    <a:pt x="43" y="674"/>
                  </a:lnTo>
                  <a:lnTo>
                    <a:pt x="43" y="675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6" y="674"/>
                  </a:lnTo>
                  <a:lnTo>
                    <a:pt x="46" y="672"/>
                  </a:lnTo>
                  <a:close/>
                  <a:moveTo>
                    <a:pt x="47" y="662"/>
                  </a:moveTo>
                  <a:lnTo>
                    <a:pt x="46" y="662"/>
                  </a:lnTo>
                  <a:lnTo>
                    <a:pt x="44" y="662"/>
                  </a:lnTo>
                  <a:lnTo>
                    <a:pt x="44" y="663"/>
                  </a:lnTo>
                  <a:lnTo>
                    <a:pt x="46" y="663"/>
                  </a:lnTo>
                  <a:lnTo>
                    <a:pt x="47" y="662"/>
                  </a:lnTo>
                  <a:close/>
                  <a:moveTo>
                    <a:pt x="52" y="689"/>
                  </a:moveTo>
                  <a:lnTo>
                    <a:pt x="50" y="690"/>
                  </a:lnTo>
                  <a:lnTo>
                    <a:pt x="52" y="690"/>
                  </a:lnTo>
                  <a:lnTo>
                    <a:pt x="52" y="689"/>
                  </a:lnTo>
                  <a:close/>
                  <a:moveTo>
                    <a:pt x="55" y="689"/>
                  </a:moveTo>
                  <a:lnTo>
                    <a:pt x="53" y="690"/>
                  </a:lnTo>
                  <a:lnTo>
                    <a:pt x="55" y="690"/>
                  </a:lnTo>
                  <a:lnTo>
                    <a:pt x="55" y="689"/>
                  </a:lnTo>
                  <a:close/>
                  <a:moveTo>
                    <a:pt x="58" y="689"/>
                  </a:moveTo>
                  <a:lnTo>
                    <a:pt x="56" y="690"/>
                  </a:lnTo>
                  <a:lnTo>
                    <a:pt x="58" y="690"/>
                  </a:lnTo>
                  <a:lnTo>
                    <a:pt x="58" y="689"/>
                  </a:lnTo>
                  <a:close/>
                  <a:moveTo>
                    <a:pt x="66" y="663"/>
                  </a:moveTo>
                  <a:lnTo>
                    <a:pt x="64" y="663"/>
                  </a:lnTo>
                  <a:lnTo>
                    <a:pt x="64" y="665"/>
                  </a:lnTo>
                  <a:lnTo>
                    <a:pt x="66" y="663"/>
                  </a:lnTo>
                  <a:close/>
                  <a:moveTo>
                    <a:pt x="93" y="553"/>
                  </a:moveTo>
                  <a:lnTo>
                    <a:pt x="94" y="553"/>
                  </a:lnTo>
                  <a:lnTo>
                    <a:pt x="94" y="551"/>
                  </a:lnTo>
                  <a:lnTo>
                    <a:pt x="96" y="551"/>
                  </a:lnTo>
                  <a:lnTo>
                    <a:pt x="97" y="549"/>
                  </a:lnTo>
                  <a:lnTo>
                    <a:pt x="96" y="549"/>
                  </a:lnTo>
                  <a:lnTo>
                    <a:pt x="97" y="548"/>
                  </a:lnTo>
                  <a:lnTo>
                    <a:pt x="99" y="546"/>
                  </a:lnTo>
                  <a:lnTo>
                    <a:pt x="99" y="545"/>
                  </a:lnTo>
                  <a:lnTo>
                    <a:pt x="97" y="545"/>
                  </a:lnTo>
                  <a:lnTo>
                    <a:pt x="97" y="546"/>
                  </a:lnTo>
                  <a:lnTo>
                    <a:pt x="97" y="548"/>
                  </a:lnTo>
                  <a:lnTo>
                    <a:pt x="96" y="548"/>
                  </a:lnTo>
                  <a:lnTo>
                    <a:pt x="96" y="549"/>
                  </a:lnTo>
                  <a:lnTo>
                    <a:pt x="94" y="549"/>
                  </a:lnTo>
                  <a:lnTo>
                    <a:pt x="94" y="551"/>
                  </a:lnTo>
                  <a:lnTo>
                    <a:pt x="93" y="551"/>
                  </a:lnTo>
                  <a:lnTo>
                    <a:pt x="93" y="553"/>
                  </a:lnTo>
                  <a:close/>
                  <a:moveTo>
                    <a:pt x="96" y="609"/>
                  </a:moveTo>
                  <a:lnTo>
                    <a:pt x="96" y="610"/>
                  </a:lnTo>
                  <a:lnTo>
                    <a:pt x="96" y="612"/>
                  </a:lnTo>
                  <a:lnTo>
                    <a:pt x="94" y="612"/>
                  </a:lnTo>
                  <a:lnTo>
                    <a:pt x="94" y="613"/>
                  </a:lnTo>
                  <a:lnTo>
                    <a:pt x="96" y="613"/>
                  </a:lnTo>
                  <a:lnTo>
                    <a:pt x="96" y="612"/>
                  </a:lnTo>
                  <a:lnTo>
                    <a:pt x="97" y="610"/>
                  </a:lnTo>
                  <a:lnTo>
                    <a:pt x="96" y="609"/>
                  </a:lnTo>
                  <a:close/>
                  <a:moveTo>
                    <a:pt x="82" y="596"/>
                  </a:moveTo>
                  <a:lnTo>
                    <a:pt x="84" y="595"/>
                  </a:lnTo>
                  <a:lnTo>
                    <a:pt x="85" y="596"/>
                  </a:lnTo>
                  <a:lnTo>
                    <a:pt x="87" y="596"/>
                  </a:lnTo>
                  <a:lnTo>
                    <a:pt x="87" y="598"/>
                  </a:lnTo>
                  <a:lnTo>
                    <a:pt x="88" y="598"/>
                  </a:lnTo>
                  <a:lnTo>
                    <a:pt x="88" y="596"/>
                  </a:lnTo>
                  <a:lnTo>
                    <a:pt x="88" y="595"/>
                  </a:lnTo>
                  <a:lnTo>
                    <a:pt x="87" y="595"/>
                  </a:lnTo>
                  <a:lnTo>
                    <a:pt x="85" y="595"/>
                  </a:lnTo>
                  <a:lnTo>
                    <a:pt x="84" y="595"/>
                  </a:lnTo>
                  <a:lnTo>
                    <a:pt x="82" y="595"/>
                  </a:lnTo>
                  <a:lnTo>
                    <a:pt x="82" y="596"/>
                  </a:lnTo>
                  <a:close/>
                  <a:moveTo>
                    <a:pt x="87" y="599"/>
                  </a:moveTo>
                  <a:lnTo>
                    <a:pt x="87" y="601"/>
                  </a:lnTo>
                  <a:lnTo>
                    <a:pt x="88" y="601"/>
                  </a:lnTo>
                  <a:lnTo>
                    <a:pt x="88" y="599"/>
                  </a:lnTo>
                  <a:lnTo>
                    <a:pt x="87" y="599"/>
                  </a:lnTo>
                  <a:close/>
                  <a:moveTo>
                    <a:pt x="81" y="621"/>
                  </a:moveTo>
                  <a:lnTo>
                    <a:pt x="84" y="619"/>
                  </a:lnTo>
                  <a:lnTo>
                    <a:pt x="81" y="619"/>
                  </a:lnTo>
                  <a:lnTo>
                    <a:pt x="81" y="621"/>
                  </a:lnTo>
                  <a:close/>
                  <a:moveTo>
                    <a:pt x="75" y="625"/>
                  </a:moveTo>
                  <a:lnTo>
                    <a:pt x="78" y="625"/>
                  </a:lnTo>
                  <a:lnTo>
                    <a:pt x="78" y="624"/>
                  </a:lnTo>
                  <a:lnTo>
                    <a:pt x="75" y="624"/>
                  </a:lnTo>
                  <a:lnTo>
                    <a:pt x="75" y="625"/>
                  </a:lnTo>
                  <a:close/>
                  <a:moveTo>
                    <a:pt x="67" y="630"/>
                  </a:moveTo>
                  <a:lnTo>
                    <a:pt x="69" y="630"/>
                  </a:lnTo>
                  <a:lnTo>
                    <a:pt x="70" y="628"/>
                  </a:lnTo>
                  <a:lnTo>
                    <a:pt x="70" y="627"/>
                  </a:lnTo>
                  <a:lnTo>
                    <a:pt x="72" y="627"/>
                  </a:lnTo>
                  <a:lnTo>
                    <a:pt x="73" y="625"/>
                  </a:lnTo>
                  <a:lnTo>
                    <a:pt x="72" y="625"/>
                  </a:lnTo>
                  <a:lnTo>
                    <a:pt x="69" y="627"/>
                  </a:lnTo>
                  <a:lnTo>
                    <a:pt x="69" y="628"/>
                  </a:lnTo>
                  <a:lnTo>
                    <a:pt x="67" y="628"/>
                  </a:lnTo>
                  <a:lnTo>
                    <a:pt x="67" y="630"/>
                  </a:lnTo>
                  <a:close/>
                  <a:moveTo>
                    <a:pt x="70" y="633"/>
                  </a:moveTo>
                  <a:lnTo>
                    <a:pt x="70" y="634"/>
                  </a:lnTo>
                  <a:lnTo>
                    <a:pt x="72" y="633"/>
                  </a:lnTo>
                  <a:lnTo>
                    <a:pt x="70" y="633"/>
                  </a:lnTo>
                  <a:close/>
                  <a:moveTo>
                    <a:pt x="66" y="637"/>
                  </a:moveTo>
                  <a:lnTo>
                    <a:pt x="69" y="637"/>
                  </a:lnTo>
                  <a:lnTo>
                    <a:pt x="73" y="636"/>
                  </a:lnTo>
                  <a:lnTo>
                    <a:pt x="81" y="637"/>
                  </a:lnTo>
                  <a:lnTo>
                    <a:pt x="82" y="637"/>
                  </a:lnTo>
                  <a:lnTo>
                    <a:pt x="73" y="636"/>
                  </a:lnTo>
                  <a:lnTo>
                    <a:pt x="70" y="636"/>
                  </a:lnTo>
                  <a:lnTo>
                    <a:pt x="69" y="636"/>
                  </a:lnTo>
                  <a:lnTo>
                    <a:pt x="67" y="636"/>
                  </a:lnTo>
                  <a:lnTo>
                    <a:pt x="66" y="636"/>
                  </a:lnTo>
                  <a:lnTo>
                    <a:pt x="66" y="637"/>
                  </a:lnTo>
                  <a:close/>
                  <a:moveTo>
                    <a:pt x="78" y="654"/>
                  </a:moveTo>
                  <a:lnTo>
                    <a:pt x="79" y="654"/>
                  </a:lnTo>
                  <a:lnTo>
                    <a:pt x="79" y="652"/>
                  </a:lnTo>
                  <a:lnTo>
                    <a:pt x="78" y="654"/>
                  </a:lnTo>
                  <a:close/>
                  <a:moveTo>
                    <a:pt x="72" y="652"/>
                  </a:moveTo>
                  <a:lnTo>
                    <a:pt x="73" y="651"/>
                  </a:lnTo>
                  <a:lnTo>
                    <a:pt x="73" y="649"/>
                  </a:lnTo>
                  <a:lnTo>
                    <a:pt x="72" y="651"/>
                  </a:lnTo>
                  <a:lnTo>
                    <a:pt x="72" y="652"/>
                  </a:lnTo>
                  <a:lnTo>
                    <a:pt x="70" y="654"/>
                  </a:lnTo>
                  <a:lnTo>
                    <a:pt x="72" y="654"/>
                  </a:lnTo>
                  <a:lnTo>
                    <a:pt x="73" y="654"/>
                  </a:lnTo>
                  <a:lnTo>
                    <a:pt x="72" y="652"/>
                  </a:lnTo>
                  <a:close/>
                  <a:moveTo>
                    <a:pt x="66" y="645"/>
                  </a:moveTo>
                  <a:lnTo>
                    <a:pt x="67" y="643"/>
                  </a:lnTo>
                  <a:lnTo>
                    <a:pt x="66" y="643"/>
                  </a:lnTo>
                  <a:lnTo>
                    <a:pt x="66" y="645"/>
                  </a:lnTo>
                  <a:close/>
                  <a:moveTo>
                    <a:pt x="62" y="639"/>
                  </a:moveTo>
                  <a:lnTo>
                    <a:pt x="64" y="639"/>
                  </a:lnTo>
                  <a:lnTo>
                    <a:pt x="64" y="637"/>
                  </a:lnTo>
                  <a:lnTo>
                    <a:pt x="62" y="639"/>
                  </a:lnTo>
                  <a:close/>
                  <a:moveTo>
                    <a:pt x="69" y="657"/>
                  </a:moveTo>
                  <a:lnTo>
                    <a:pt x="70" y="657"/>
                  </a:lnTo>
                  <a:lnTo>
                    <a:pt x="72" y="657"/>
                  </a:lnTo>
                  <a:lnTo>
                    <a:pt x="72" y="656"/>
                  </a:lnTo>
                  <a:lnTo>
                    <a:pt x="70" y="656"/>
                  </a:lnTo>
                  <a:lnTo>
                    <a:pt x="69" y="656"/>
                  </a:lnTo>
                  <a:lnTo>
                    <a:pt x="69" y="654"/>
                  </a:lnTo>
                  <a:lnTo>
                    <a:pt x="67" y="654"/>
                  </a:lnTo>
                  <a:lnTo>
                    <a:pt x="66" y="654"/>
                  </a:lnTo>
                  <a:lnTo>
                    <a:pt x="66" y="652"/>
                  </a:lnTo>
                  <a:lnTo>
                    <a:pt x="64" y="654"/>
                  </a:lnTo>
                  <a:lnTo>
                    <a:pt x="62" y="654"/>
                  </a:lnTo>
                  <a:lnTo>
                    <a:pt x="62" y="656"/>
                  </a:lnTo>
                  <a:lnTo>
                    <a:pt x="64" y="656"/>
                  </a:lnTo>
                  <a:lnTo>
                    <a:pt x="66" y="656"/>
                  </a:lnTo>
                  <a:lnTo>
                    <a:pt x="67" y="656"/>
                  </a:lnTo>
                  <a:lnTo>
                    <a:pt x="69" y="657"/>
                  </a:lnTo>
                  <a:close/>
                  <a:moveTo>
                    <a:pt x="75" y="695"/>
                  </a:moveTo>
                  <a:lnTo>
                    <a:pt x="73" y="695"/>
                  </a:lnTo>
                  <a:lnTo>
                    <a:pt x="73" y="696"/>
                  </a:lnTo>
                  <a:lnTo>
                    <a:pt x="72" y="698"/>
                  </a:lnTo>
                  <a:lnTo>
                    <a:pt x="73" y="698"/>
                  </a:lnTo>
                  <a:lnTo>
                    <a:pt x="73" y="696"/>
                  </a:lnTo>
                  <a:lnTo>
                    <a:pt x="75" y="696"/>
                  </a:lnTo>
                  <a:lnTo>
                    <a:pt x="75" y="695"/>
                  </a:lnTo>
                  <a:close/>
                  <a:moveTo>
                    <a:pt x="79" y="663"/>
                  </a:moveTo>
                  <a:lnTo>
                    <a:pt x="78" y="663"/>
                  </a:lnTo>
                  <a:lnTo>
                    <a:pt x="73" y="665"/>
                  </a:lnTo>
                  <a:lnTo>
                    <a:pt x="72" y="665"/>
                  </a:lnTo>
                  <a:lnTo>
                    <a:pt x="72" y="663"/>
                  </a:lnTo>
                  <a:lnTo>
                    <a:pt x="70" y="663"/>
                  </a:lnTo>
                  <a:lnTo>
                    <a:pt x="70" y="662"/>
                  </a:lnTo>
                  <a:lnTo>
                    <a:pt x="70" y="660"/>
                  </a:lnTo>
                  <a:lnTo>
                    <a:pt x="69" y="660"/>
                  </a:lnTo>
                  <a:lnTo>
                    <a:pt x="69" y="662"/>
                  </a:lnTo>
                  <a:lnTo>
                    <a:pt x="69" y="663"/>
                  </a:lnTo>
                  <a:lnTo>
                    <a:pt x="67" y="663"/>
                  </a:lnTo>
                  <a:lnTo>
                    <a:pt x="67" y="665"/>
                  </a:lnTo>
                  <a:lnTo>
                    <a:pt x="69" y="665"/>
                  </a:lnTo>
                  <a:lnTo>
                    <a:pt x="70" y="665"/>
                  </a:lnTo>
                  <a:lnTo>
                    <a:pt x="72" y="665"/>
                  </a:lnTo>
                  <a:lnTo>
                    <a:pt x="72" y="666"/>
                  </a:lnTo>
                  <a:lnTo>
                    <a:pt x="73" y="666"/>
                  </a:lnTo>
                  <a:lnTo>
                    <a:pt x="75" y="666"/>
                  </a:lnTo>
                  <a:lnTo>
                    <a:pt x="73" y="665"/>
                  </a:lnTo>
                  <a:lnTo>
                    <a:pt x="75" y="665"/>
                  </a:lnTo>
                  <a:lnTo>
                    <a:pt x="78" y="665"/>
                  </a:lnTo>
                  <a:lnTo>
                    <a:pt x="78" y="666"/>
                  </a:lnTo>
                  <a:lnTo>
                    <a:pt x="79" y="666"/>
                  </a:lnTo>
                  <a:lnTo>
                    <a:pt x="79" y="665"/>
                  </a:lnTo>
                  <a:lnTo>
                    <a:pt x="79" y="663"/>
                  </a:lnTo>
                  <a:close/>
                  <a:moveTo>
                    <a:pt x="84" y="662"/>
                  </a:moveTo>
                  <a:lnTo>
                    <a:pt x="82" y="663"/>
                  </a:lnTo>
                  <a:lnTo>
                    <a:pt x="81" y="665"/>
                  </a:lnTo>
                  <a:lnTo>
                    <a:pt x="82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2"/>
                  </a:lnTo>
                  <a:close/>
                  <a:moveTo>
                    <a:pt x="91" y="651"/>
                  </a:moveTo>
                  <a:lnTo>
                    <a:pt x="90" y="651"/>
                  </a:lnTo>
                  <a:lnTo>
                    <a:pt x="90" y="652"/>
                  </a:lnTo>
                  <a:lnTo>
                    <a:pt x="90" y="654"/>
                  </a:lnTo>
                  <a:lnTo>
                    <a:pt x="88" y="654"/>
                  </a:lnTo>
                  <a:lnTo>
                    <a:pt x="87" y="654"/>
                  </a:lnTo>
                  <a:lnTo>
                    <a:pt x="87" y="656"/>
                  </a:lnTo>
                  <a:lnTo>
                    <a:pt x="85" y="656"/>
                  </a:lnTo>
                  <a:lnTo>
                    <a:pt x="85" y="657"/>
                  </a:lnTo>
                  <a:lnTo>
                    <a:pt x="84" y="657"/>
                  </a:lnTo>
                  <a:lnTo>
                    <a:pt x="82" y="659"/>
                  </a:lnTo>
                  <a:lnTo>
                    <a:pt x="81" y="659"/>
                  </a:lnTo>
                  <a:lnTo>
                    <a:pt x="79" y="659"/>
                  </a:lnTo>
                  <a:lnTo>
                    <a:pt x="78" y="659"/>
                  </a:lnTo>
                  <a:lnTo>
                    <a:pt x="75" y="659"/>
                  </a:lnTo>
                  <a:lnTo>
                    <a:pt x="75" y="657"/>
                  </a:lnTo>
                  <a:lnTo>
                    <a:pt x="75" y="656"/>
                  </a:lnTo>
                  <a:lnTo>
                    <a:pt x="73" y="656"/>
                  </a:lnTo>
                  <a:lnTo>
                    <a:pt x="75" y="657"/>
                  </a:lnTo>
                  <a:lnTo>
                    <a:pt x="73" y="659"/>
                  </a:lnTo>
                  <a:lnTo>
                    <a:pt x="75" y="659"/>
                  </a:lnTo>
                  <a:lnTo>
                    <a:pt x="73" y="660"/>
                  </a:lnTo>
                  <a:lnTo>
                    <a:pt x="75" y="660"/>
                  </a:lnTo>
                  <a:lnTo>
                    <a:pt x="72" y="662"/>
                  </a:lnTo>
                  <a:lnTo>
                    <a:pt x="73" y="662"/>
                  </a:lnTo>
                  <a:lnTo>
                    <a:pt x="75" y="662"/>
                  </a:lnTo>
                  <a:lnTo>
                    <a:pt x="78" y="660"/>
                  </a:lnTo>
                  <a:lnTo>
                    <a:pt x="79" y="660"/>
                  </a:lnTo>
                  <a:lnTo>
                    <a:pt x="81" y="660"/>
                  </a:lnTo>
                  <a:lnTo>
                    <a:pt x="82" y="659"/>
                  </a:lnTo>
                  <a:lnTo>
                    <a:pt x="84" y="659"/>
                  </a:lnTo>
                  <a:lnTo>
                    <a:pt x="85" y="659"/>
                  </a:lnTo>
                  <a:lnTo>
                    <a:pt x="85" y="657"/>
                  </a:lnTo>
                  <a:lnTo>
                    <a:pt x="87" y="657"/>
                  </a:lnTo>
                  <a:lnTo>
                    <a:pt x="87" y="656"/>
                  </a:lnTo>
                  <a:lnTo>
                    <a:pt x="88" y="656"/>
                  </a:lnTo>
                  <a:lnTo>
                    <a:pt x="90" y="654"/>
                  </a:lnTo>
                  <a:lnTo>
                    <a:pt x="91" y="654"/>
                  </a:lnTo>
                  <a:lnTo>
                    <a:pt x="91" y="652"/>
                  </a:lnTo>
                  <a:lnTo>
                    <a:pt x="91" y="651"/>
                  </a:lnTo>
                  <a:close/>
                  <a:moveTo>
                    <a:pt x="88" y="627"/>
                  </a:moveTo>
                  <a:lnTo>
                    <a:pt x="88" y="625"/>
                  </a:lnTo>
                  <a:lnTo>
                    <a:pt x="87" y="625"/>
                  </a:lnTo>
                  <a:lnTo>
                    <a:pt x="88" y="627"/>
                  </a:lnTo>
                  <a:close/>
                  <a:moveTo>
                    <a:pt x="93" y="621"/>
                  </a:moveTo>
                  <a:lnTo>
                    <a:pt x="93" y="619"/>
                  </a:lnTo>
                  <a:lnTo>
                    <a:pt x="90" y="621"/>
                  </a:lnTo>
                  <a:lnTo>
                    <a:pt x="88" y="621"/>
                  </a:lnTo>
                  <a:lnTo>
                    <a:pt x="87" y="621"/>
                  </a:lnTo>
                  <a:lnTo>
                    <a:pt x="85" y="621"/>
                  </a:lnTo>
                  <a:lnTo>
                    <a:pt x="85" y="619"/>
                  </a:lnTo>
                  <a:lnTo>
                    <a:pt x="87" y="618"/>
                  </a:lnTo>
                  <a:lnTo>
                    <a:pt x="88" y="616"/>
                  </a:lnTo>
                  <a:lnTo>
                    <a:pt x="90" y="616"/>
                  </a:lnTo>
                  <a:lnTo>
                    <a:pt x="91" y="615"/>
                  </a:lnTo>
                  <a:lnTo>
                    <a:pt x="90" y="615"/>
                  </a:lnTo>
                  <a:lnTo>
                    <a:pt x="88" y="616"/>
                  </a:lnTo>
                  <a:lnTo>
                    <a:pt x="87" y="616"/>
                  </a:lnTo>
                  <a:lnTo>
                    <a:pt x="87" y="618"/>
                  </a:lnTo>
                  <a:lnTo>
                    <a:pt x="85" y="618"/>
                  </a:lnTo>
                  <a:lnTo>
                    <a:pt x="85" y="619"/>
                  </a:lnTo>
                  <a:lnTo>
                    <a:pt x="84" y="621"/>
                  </a:lnTo>
                  <a:lnTo>
                    <a:pt x="84" y="622"/>
                  </a:lnTo>
                  <a:lnTo>
                    <a:pt x="82" y="622"/>
                  </a:lnTo>
                  <a:lnTo>
                    <a:pt x="79" y="624"/>
                  </a:lnTo>
                  <a:lnTo>
                    <a:pt x="81" y="624"/>
                  </a:lnTo>
                  <a:lnTo>
                    <a:pt x="82" y="624"/>
                  </a:lnTo>
                  <a:lnTo>
                    <a:pt x="84" y="622"/>
                  </a:lnTo>
                  <a:lnTo>
                    <a:pt x="85" y="622"/>
                  </a:lnTo>
                  <a:lnTo>
                    <a:pt x="87" y="622"/>
                  </a:lnTo>
                  <a:lnTo>
                    <a:pt x="87" y="624"/>
                  </a:lnTo>
                  <a:lnTo>
                    <a:pt x="88" y="624"/>
                  </a:lnTo>
                  <a:lnTo>
                    <a:pt x="88" y="622"/>
                  </a:lnTo>
                  <a:lnTo>
                    <a:pt x="90" y="621"/>
                  </a:lnTo>
                  <a:lnTo>
                    <a:pt x="91" y="621"/>
                  </a:lnTo>
                  <a:lnTo>
                    <a:pt x="93" y="621"/>
                  </a:lnTo>
                  <a:close/>
                  <a:moveTo>
                    <a:pt x="100" y="665"/>
                  </a:moveTo>
                  <a:lnTo>
                    <a:pt x="99" y="665"/>
                  </a:lnTo>
                  <a:lnTo>
                    <a:pt x="97" y="665"/>
                  </a:lnTo>
                  <a:lnTo>
                    <a:pt x="97" y="666"/>
                  </a:lnTo>
                  <a:lnTo>
                    <a:pt x="99" y="666"/>
                  </a:lnTo>
                  <a:lnTo>
                    <a:pt x="100" y="666"/>
                  </a:lnTo>
                  <a:lnTo>
                    <a:pt x="100" y="665"/>
                  </a:lnTo>
                  <a:close/>
                  <a:moveTo>
                    <a:pt x="102" y="654"/>
                  </a:moveTo>
                  <a:lnTo>
                    <a:pt x="100" y="656"/>
                  </a:lnTo>
                  <a:lnTo>
                    <a:pt x="99" y="656"/>
                  </a:lnTo>
                  <a:lnTo>
                    <a:pt x="99" y="657"/>
                  </a:lnTo>
                  <a:lnTo>
                    <a:pt x="99" y="659"/>
                  </a:lnTo>
                  <a:lnTo>
                    <a:pt x="97" y="659"/>
                  </a:lnTo>
                  <a:lnTo>
                    <a:pt x="97" y="660"/>
                  </a:lnTo>
                  <a:lnTo>
                    <a:pt x="96" y="660"/>
                  </a:lnTo>
                  <a:lnTo>
                    <a:pt x="96" y="662"/>
                  </a:lnTo>
                  <a:lnTo>
                    <a:pt x="94" y="662"/>
                  </a:lnTo>
                  <a:lnTo>
                    <a:pt x="93" y="662"/>
                  </a:lnTo>
                  <a:lnTo>
                    <a:pt x="93" y="663"/>
                  </a:lnTo>
                  <a:lnTo>
                    <a:pt x="94" y="663"/>
                  </a:lnTo>
                  <a:lnTo>
                    <a:pt x="96" y="662"/>
                  </a:lnTo>
                  <a:lnTo>
                    <a:pt x="97" y="662"/>
                  </a:lnTo>
                  <a:lnTo>
                    <a:pt x="97" y="660"/>
                  </a:lnTo>
                  <a:lnTo>
                    <a:pt x="99" y="660"/>
                  </a:lnTo>
                  <a:lnTo>
                    <a:pt x="99" y="659"/>
                  </a:lnTo>
                  <a:lnTo>
                    <a:pt x="100" y="659"/>
                  </a:lnTo>
                  <a:lnTo>
                    <a:pt x="100" y="657"/>
                  </a:lnTo>
                  <a:lnTo>
                    <a:pt x="99" y="657"/>
                  </a:lnTo>
                  <a:lnTo>
                    <a:pt x="100" y="656"/>
                  </a:lnTo>
                  <a:lnTo>
                    <a:pt x="102" y="656"/>
                  </a:lnTo>
                  <a:lnTo>
                    <a:pt x="102" y="654"/>
                  </a:lnTo>
                  <a:close/>
                  <a:moveTo>
                    <a:pt x="102" y="548"/>
                  </a:moveTo>
                  <a:lnTo>
                    <a:pt x="100" y="548"/>
                  </a:lnTo>
                  <a:lnTo>
                    <a:pt x="100" y="549"/>
                  </a:lnTo>
                  <a:lnTo>
                    <a:pt x="102" y="549"/>
                  </a:lnTo>
                  <a:lnTo>
                    <a:pt x="102" y="548"/>
                  </a:lnTo>
                  <a:close/>
                  <a:moveTo>
                    <a:pt x="105" y="663"/>
                  </a:moveTo>
                  <a:lnTo>
                    <a:pt x="103" y="663"/>
                  </a:lnTo>
                  <a:lnTo>
                    <a:pt x="103" y="665"/>
                  </a:lnTo>
                  <a:lnTo>
                    <a:pt x="105" y="663"/>
                  </a:lnTo>
                  <a:close/>
                  <a:moveTo>
                    <a:pt x="109" y="672"/>
                  </a:moveTo>
                  <a:lnTo>
                    <a:pt x="108" y="671"/>
                  </a:lnTo>
                  <a:lnTo>
                    <a:pt x="108" y="672"/>
                  </a:lnTo>
                  <a:lnTo>
                    <a:pt x="108" y="674"/>
                  </a:lnTo>
                  <a:lnTo>
                    <a:pt x="109" y="672"/>
                  </a:lnTo>
                  <a:close/>
                  <a:moveTo>
                    <a:pt x="115" y="689"/>
                  </a:moveTo>
                  <a:lnTo>
                    <a:pt x="114" y="690"/>
                  </a:lnTo>
                  <a:lnTo>
                    <a:pt x="115" y="690"/>
                  </a:lnTo>
                  <a:lnTo>
                    <a:pt x="115" y="689"/>
                  </a:lnTo>
                  <a:close/>
                  <a:moveTo>
                    <a:pt x="321" y="250"/>
                  </a:moveTo>
                  <a:lnTo>
                    <a:pt x="320" y="250"/>
                  </a:lnTo>
                  <a:lnTo>
                    <a:pt x="320" y="251"/>
                  </a:lnTo>
                  <a:lnTo>
                    <a:pt x="321" y="251"/>
                  </a:lnTo>
                  <a:lnTo>
                    <a:pt x="321" y="250"/>
                  </a:lnTo>
                  <a:close/>
                  <a:moveTo>
                    <a:pt x="323" y="250"/>
                  </a:moveTo>
                  <a:lnTo>
                    <a:pt x="324" y="250"/>
                  </a:lnTo>
                  <a:lnTo>
                    <a:pt x="324" y="248"/>
                  </a:lnTo>
                  <a:lnTo>
                    <a:pt x="323" y="248"/>
                  </a:lnTo>
                  <a:lnTo>
                    <a:pt x="323" y="250"/>
                  </a:lnTo>
                  <a:close/>
                  <a:moveTo>
                    <a:pt x="327" y="259"/>
                  </a:moveTo>
                  <a:lnTo>
                    <a:pt x="329" y="259"/>
                  </a:lnTo>
                  <a:lnTo>
                    <a:pt x="327" y="257"/>
                  </a:lnTo>
                  <a:lnTo>
                    <a:pt x="326" y="259"/>
                  </a:lnTo>
                  <a:lnTo>
                    <a:pt x="326" y="257"/>
                  </a:lnTo>
                  <a:lnTo>
                    <a:pt x="327" y="257"/>
                  </a:lnTo>
                  <a:lnTo>
                    <a:pt x="327" y="256"/>
                  </a:lnTo>
                  <a:lnTo>
                    <a:pt x="326" y="256"/>
                  </a:lnTo>
                  <a:lnTo>
                    <a:pt x="326" y="257"/>
                  </a:lnTo>
                  <a:lnTo>
                    <a:pt x="324" y="257"/>
                  </a:lnTo>
                  <a:lnTo>
                    <a:pt x="324" y="259"/>
                  </a:lnTo>
                  <a:lnTo>
                    <a:pt x="326" y="259"/>
                  </a:lnTo>
                  <a:lnTo>
                    <a:pt x="327" y="259"/>
                  </a:lnTo>
                  <a:lnTo>
                    <a:pt x="326" y="260"/>
                  </a:lnTo>
                  <a:lnTo>
                    <a:pt x="327" y="260"/>
                  </a:lnTo>
                  <a:lnTo>
                    <a:pt x="329" y="260"/>
                  </a:lnTo>
                  <a:lnTo>
                    <a:pt x="327" y="259"/>
                  </a:lnTo>
                  <a:close/>
                  <a:moveTo>
                    <a:pt x="343" y="256"/>
                  </a:moveTo>
                  <a:lnTo>
                    <a:pt x="341" y="256"/>
                  </a:lnTo>
                  <a:lnTo>
                    <a:pt x="340" y="256"/>
                  </a:lnTo>
                  <a:lnTo>
                    <a:pt x="340" y="254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3"/>
                  </a:lnTo>
                  <a:lnTo>
                    <a:pt x="334" y="253"/>
                  </a:lnTo>
                  <a:lnTo>
                    <a:pt x="334" y="254"/>
                  </a:lnTo>
                  <a:lnTo>
                    <a:pt x="332" y="254"/>
                  </a:lnTo>
                  <a:lnTo>
                    <a:pt x="331" y="256"/>
                  </a:lnTo>
                  <a:lnTo>
                    <a:pt x="329" y="256"/>
                  </a:lnTo>
                  <a:lnTo>
                    <a:pt x="329" y="257"/>
                  </a:lnTo>
                  <a:lnTo>
                    <a:pt x="331" y="257"/>
                  </a:lnTo>
                  <a:lnTo>
                    <a:pt x="332" y="257"/>
                  </a:lnTo>
                  <a:lnTo>
                    <a:pt x="334" y="257"/>
                  </a:lnTo>
                  <a:lnTo>
                    <a:pt x="335" y="257"/>
                  </a:lnTo>
                  <a:lnTo>
                    <a:pt x="337" y="259"/>
                  </a:lnTo>
                  <a:lnTo>
                    <a:pt x="337" y="257"/>
                  </a:lnTo>
                  <a:lnTo>
                    <a:pt x="337" y="256"/>
                  </a:lnTo>
                  <a:lnTo>
                    <a:pt x="338" y="256"/>
                  </a:lnTo>
                  <a:lnTo>
                    <a:pt x="340" y="256"/>
                  </a:lnTo>
                  <a:lnTo>
                    <a:pt x="338" y="257"/>
                  </a:lnTo>
                  <a:lnTo>
                    <a:pt x="340" y="257"/>
                  </a:lnTo>
                  <a:lnTo>
                    <a:pt x="341" y="257"/>
                  </a:lnTo>
                  <a:lnTo>
                    <a:pt x="343" y="257"/>
                  </a:lnTo>
                  <a:lnTo>
                    <a:pt x="343" y="256"/>
                  </a:lnTo>
                  <a:close/>
                  <a:moveTo>
                    <a:pt x="371" y="250"/>
                  </a:moveTo>
                  <a:lnTo>
                    <a:pt x="370" y="251"/>
                  </a:lnTo>
                  <a:lnTo>
                    <a:pt x="371" y="251"/>
                  </a:lnTo>
                  <a:lnTo>
                    <a:pt x="371" y="250"/>
                  </a:lnTo>
                  <a:close/>
                  <a:moveTo>
                    <a:pt x="374" y="248"/>
                  </a:moveTo>
                  <a:lnTo>
                    <a:pt x="373" y="248"/>
                  </a:lnTo>
                  <a:lnTo>
                    <a:pt x="373" y="250"/>
                  </a:lnTo>
                  <a:lnTo>
                    <a:pt x="374" y="248"/>
                  </a:lnTo>
                  <a:close/>
                  <a:moveTo>
                    <a:pt x="688" y="307"/>
                  </a:moveTo>
                  <a:lnTo>
                    <a:pt x="686" y="307"/>
                  </a:lnTo>
                  <a:lnTo>
                    <a:pt x="686" y="309"/>
                  </a:lnTo>
                  <a:lnTo>
                    <a:pt x="686" y="310"/>
                  </a:lnTo>
                  <a:lnTo>
                    <a:pt x="688" y="309"/>
                  </a:lnTo>
                  <a:lnTo>
                    <a:pt x="688" y="307"/>
                  </a:lnTo>
                  <a:close/>
                  <a:moveTo>
                    <a:pt x="701" y="293"/>
                  </a:moveTo>
                  <a:lnTo>
                    <a:pt x="698" y="295"/>
                  </a:lnTo>
                  <a:lnTo>
                    <a:pt x="701" y="295"/>
                  </a:lnTo>
                  <a:lnTo>
                    <a:pt x="701" y="293"/>
                  </a:lnTo>
                  <a:close/>
                  <a:moveTo>
                    <a:pt x="888" y="553"/>
                  </a:moveTo>
                  <a:lnTo>
                    <a:pt x="886" y="553"/>
                  </a:lnTo>
                  <a:lnTo>
                    <a:pt x="886" y="554"/>
                  </a:lnTo>
                  <a:lnTo>
                    <a:pt x="885" y="554"/>
                  </a:lnTo>
                  <a:lnTo>
                    <a:pt x="883" y="556"/>
                  </a:lnTo>
                  <a:lnTo>
                    <a:pt x="882" y="557"/>
                  </a:lnTo>
                  <a:lnTo>
                    <a:pt x="880" y="557"/>
                  </a:lnTo>
                  <a:lnTo>
                    <a:pt x="880" y="559"/>
                  </a:lnTo>
                  <a:lnTo>
                    <a:pt x="882" y="557"/>
                  </a:lnTo>
                  <a:lnTo>
                    <a:pt x="883" y="557"/>
                  </a:lnTo>
                  <a:lnTo>
                    <a:pt x="886" y="554"/>
                  </a:lnTo>
                  <a:lnTo>
                    <a:pt x="888" y="553"/>
                  </a:lnTo>
                  <a:close/>
                  <a:moveTo>
                    <a:pt x="941" y="654"/>
                  </a:moveTo>
                  <a:lnTo>
                    <a:pt x="939" y="652"/>
                  </a:lnTo>
                  <a:lnTo>
                    <a:pt x="939" y="654"/>
                  </a:lnTo>
                  <a:lnTo>
                    <a:pt x="941" y="654"/>
                  </a:lnTo>
                  <a:close/>
                  <a:moveTo>
                    <a:pt x="995" y="778"/>
                  </a:moveTo>
                  <a:lnTo>
                    <a:pt x="997" y="778"/>
                  </a:lnTo>
                  <a:lnTo>
                    <a:pt x="997" y="777"/>
                  </a:lnTo>
                  <a:lnTo>
                    <a:pt x="995" y="778"/>
                  </a:lnTo>
                  <a:close/>
                  <a:moveTo>
                    <a:pt x="986" y="787"/>
                  </a:moveTo>
                  <a:lnTo>
                    <a:pt x="985" y="789"/>
                  </a:lnTo>
                  <a:lnTo>
                    <a:pt x="983" y="789"/>
                  </a:lnTo>
                  <a:lnTo>
                    <a:pt x="982" y="789"/>
                  </a:lnTo>
                  <a:lnTo>
                    <a:pt x="982" y="790"/>
                  </a:lnTo>
                  <a:lnTo>
                    <a:pt x="985" y="790"/>
                  </a:lnTo>
                  <a:lnTo>
                    <a:pt x="985" y="789"/>
                  </a:lnTo>
                  <a:lnTo>
                    <a:pt x="986" y="789"/>
                  </a:lnTo>
                  <a:lnTo>
                    <a:pt x="986" y="787"/>
                  </a:lnTo>
                  <a:close/>
                  <a:moveTo>
                    <a:pt x="1000" y="781"/>
                  </a:moveTo>
                  <a:lnTo>
                    <a:pt x="998" y="781"/>
                  </a:lnTo>
                  <a:lnTo>
                    <a:pt x="998" y="783"/>
                  </a:lnTo>
                  <a:lnTo>
                    <a:pt x="1000" y="783"/>
                  </a:lnTo>
                  <a:lnTo>
                    <a:pt x="1000" y="781"/>
                  </a:lnTo>
                  <a:close/>
                  <a:moveTo>
                    <a:pt x="1012" y="771"/>
                  </a:moveTo>
                  <a:lnTo>
                    <a:pt x="1009" y="771"/>
                  </a:lnTo>
                  <a:lnTo>
                    <a:pt x="1009" y="772"/>
                  </a:lnTo>
                  <a:lnTo>
                    <a:pt x="1007" y="772"/>
                  </a:lnTo>
                  <a:lnTo>
                    <a:pt x="1006" y="774"/>
                  </a:lnTo>
                  <a:lnTo>
                    <a:pt x="1004" y="774"/>
                  </a:lnTo>
                  <a:lnTo>
                    <a:pt x="1004" y="775"/>
                  </a:lnTo>
                  <a:lnTo>
                    <a:pt x="1003" y="775"/>
                  </a:lnTo>
                  <a:lnTo>
                    <a:pt x="1003" y="777"/>
                  </a:lnTo>
                  <a:lnTo>
                    <a:pt x="1001" y="777"/>
                  </a:lnTo>
                  <a:lnTo>
                    <a:pt x="1000" y="777"/>
                  </a:lnTo>
                  <a:lnTo>
                    <a:pt x="998" y="778"/>
                  </a:lnTo>
                  <a:lnTo>
                    <a:pt x="997" y="780"/>
                  </a:lnTo>
                  <a:lnTo>
                    <a:pt x="995" y="780"/>
                  </a:lnTo>
                  <a:lnTo>
                    <a:pt x="994" y="780"/>
                  </a:lnTo>
                  <a:lnTo>
                    <a:pt x="992" y="780"/>
                  </a:lnTo>
                  <a:lnTo>
                    <a:pt x="992" y="781"/>
                  </a:lnTo>
                  <a:lnTo>
                    <a:pt x="991" y="781"/>
                  </a:lnTo>
                  <a:lnTo>
                    <a:pt x="989" y="781"/>
                  </a:lnTo>
                  <a:lnTo>
                    <a:pt x="988" y="781"/>
                  </a:lnTo>
                  <a:lnTo>
                    <a:pt x="986" y="781"/>
                  </a:lnTo>
                  <a:lnTo>
                    <a:pt x="988" y="783"/>
                  </a:lnTo>
                  <a:lnTo>
                    <a:pt x="989" y="783"/>
                  </a:lnTo>
                  <a:lnTo>
                    <a:pt x="989" y="786"/>
                  </a:lnTo>
                  <a:lnTo>
                    <a:pt x="989" y="787"/>
                  </a:lnTo>
                  <a:lnTo>
                    <a:pt x="989" y="789"/>
                  </a:lnTo>
                  <a:lnTo>
                    <a:pt x="991" y="787"/>
                  </a:lnTo>
                  <a:lnTo>
                    <a:pt x="992" y="787"/>
                  </a:lnTo>
                  <a:lnTo>
                    <a:pt x="992" y="786"/>
                  </a:lnTo>
                  <a:lnTo>
                    <a:pt x="994" y="786"/>
                  </a:lnTo>
                  <a:lnTo>
                    <a:pt x="995" y="783"/>
                  </a:lnTo>
                  <a:lnTo>
                    <a:pt x="994" y="783"/>
                  </a:lnTo>
                  <a:lnTo>
                    <a:pt x="992" y="783"/>
                  </a:lnTo>
                  <a:lnTo>
                    <a:pt x="992" y="786"/>
                  </a:lnTo>
                  <a:lnTo>
                    <a:pt x="991" y="786"/>
                  </a:lnTo>
                  <a:lnTo>
                    <a:pt x="991" y="783"/>
                  </a:lnTo>
                  <a:lnTo>
                    <a:pt x="992" y="781"/>
                  </a:lnTo>
                  <a:lnTo>
                    <a:pt x="994" y="781"/>
                  </a:lnTo>
                  <a:lnTo>
                    <a:pt x="995" y="781"/>
                  </a:lnTo>
                  <a:lnTo>
                    <a:pt x="997" y="780"/>
                  </a:lnTo>
                  <a:lnTo>
                    <a:pt x="998" y="780"/>
                  </a:lnTo>
                  <a:lnTo>
                    <a:pt x="998" y="778"/>
                  </a:lnTo>
                  <a:lnTo>
                    <a:pt x="1000" y="778"/>
                  </a:lnTo>
                  <a:lnTo>
                    <a:pt x="1001" y="777"/>
                  </a:lnTo>
                  <a:lnTo>
                    <a:pt x="1001" y="778"/>
                  </a:lnTo>
                  <a:lnTo>
                    <a:pt x="1003" y="778"/>
                  </a:lnTo>
                  <a:lnTo>
                    <a:pt x="1003" y="777"/>
                  </a:lnTo>
                  <a:lnTo>
                    <a:pt x="1004" y="775"/>
                  </a:lnTo>
                  <a:lnTo>
                    <a:pt x="1007" y="774"/>
                  </a:lnTo>
                  <a:lnTo>
                    <a:pt x="1009" y="772"/>
                  </a:lnTo>
                  <a:lnTo>
                    <a:pt x="1012" y="771"/>
                  </a:lnTo>
                  <a:close/>
                  <a:moveTo>
                    <a:pt x="1013" y="768"/>
                  </a:moveTo>
                  <a:lnTo>
                    <a:pt x="1012" y="769"/>
                  </a:lnTo>
                  <a:lnTo>
                    <a:pt x="1013" y="769"/>
                  </a:lnTo>
                  <a:lnTo>
                    <a:pt x="1013" y="768"/>
                  </a:lnTo>
                  <a:close/>
                  <a:moveTo>
                    <a:pt x="1024" y="763"/>
                  </a:moveTo>
                  <a:lnTo>
                    <a:pt x="1022" y="763"/>
                  </a:lnTo>
                  <a:lnTo>
                    <a:pt x="1021" y="763"/>
                  </a:lnTo>
                  <a:lnTo>
                    <a:pt x="1019" y="765"/>
                  </a:lnTo>
                  <a:lnTo>
                    <a:pt x="1016" y="765"/>
                  </a:lnTo>
                  <a:lnTo>
                    <a:pt x="1016" y="766"/>
                  </a:lnTo>
                  <a:lnTo>
                    <a:pt x="1018" y="766"/>
                  </a:lnTo>
                  <a:lnTo>
                    <a:pt x="1019" y="766"/>
                  </a:lnTo>
                  <a:lnTo>
                    <a:pt x="1021" y="766"/>
                  </a:lnTo>
                  <a:lnTo>
                    <a:pt x="1022" y="765"/>
                  </a:lnTo>
                  <a:lnTo>
                    <a:pt x="1024" y="765"/>
                  </a:lnTo>
                  <a:lnTo>
                    <a:pt x="1024" y="763"/>
                  </a:lnTo>
                  <a:close/>
                  <a:moveTo>
                    <a:pt x="1030" y="760"/>
                  </a:moveTo>
                  <a:lnTo>
                    <a:pt x="1029" y="760"/>
                  </a:lnTo>
                  <a:lnTo>
                    <a:pt x="1027" y="762"/>
                  </a:lnTo>
                  <a:lnTo>
                    <a:pt x="1029" y="762"/>
                  </a:lnTo>
                  <a:lnTo>
                    <a:pt x="1030" y="760"/>
                  </a:lnTo>
                  <a:close/>
                  <a:moveTo>
                    <a:pt x="1042" y="754"/>
                  </a:moveTo>
                  <a:lnTo>
                    <a:pt x="1041" y="754"/>
                  </a:lnTo>
                  <a:lnTo>
                    <a:pt x="1039" y="755"/>
                  </a:lnTo>
                  <a:lnTo>
                    <a:pt x="1038" y="755"/>
                  </a:lnTo>
                  <a:lnTo>
                    <a:pt x="1036" y="755"/>
                  </a:lnTo>
                  <a:lnTo>
                    <a:pt x="1035" y="757"/>
                  </a:lnTo>
                  <a:lnTo>
                    <a:pt x="1033" y="759"/>
                  </a:lnTo>
                  <a:lnTo>
                    <a:pt x="1032" y="759"/>
                  </a:lnTo>
                  <a:lnTo>
                    <a:pt x="1032" y="760"/>
                  </a:lnTo>
                  <a:lnTo>
                    <a:pt x="1033" y="760"/>
                  </a:lnTo>
                  <a:lnTo>
                    <a:pt x="1033" y="759"/>
                  </a:lnTo>
                  <a:lnTo>
                    <a:pt x="1035" y="759"/>
                  </a:lnTo>
                  <a:lnTo>
                    <a:pt x="1035" y="757"/>
                  </a:lnTo>
                  <a:lnTo>
                    <a:pt x="1036" y="757"/>
                  </a:lnTo>
                  <a:lnTo>
                    <a:pt x="1038" y="757"/>
                  </a:lnTo>
                  <a:lnTo>
                    <a:pt x="1039" y="755"/>
                  </a:lnTo>
                  <a:lnTo>
                    <a:pt x="1042" y="754"/>
                  </a:lnTo>
                  <a:close/>
                  <a:moveTo>
                    <a:pt x="1054" y="751"/>
                  </a:moveTo>
                  <a:lnTo>
                    <a:pt x="1053" y="752"/>
                  </a:lnTo>
                  <a:lnTo>
                    <a:pt x="1050" y="752"/>
                  </a:lnTo>
                  <a:lnTo>
                    <a:pt x="1047" y="754"/>
                  </a:lnTo>
                  <a:lnTo>
                    <a:pt x="1045" y="754"/>
                  </a:lnTo>
                  <a:lnTo>
                    <a:pt x="1044" y="754"/>
                  </a:lnTo>
                  <a:lnTo>
                    <a:pt x="1044" y="755"/>
                  </a:lnTo>
                  <a:lnTo>
                    <a:pt x="1045" y="755"/>
                  </a:lnTo>
                  <a:lnTo>
                    <a:pt x="1053" y="752"/>
                  </a:lnTo>
                  <a:lnTo>
                    <a:pt x="1054" y="752"/>
                  </a:lnTo>
                  <a:lnTo>
                    <a:pt x="1054" y="751"/>
                  </a:lnTo>
                  <a:close/>
                  <a:moveTo>
                    <a:pt x="1062" y="746"/>
                  </a:moveTo>
                  <a:lnTo>
                    <a:pt x="1059" y="748"/>
                  </a:lnTo>
                  <a:lnTo>
                    <a:pt x="1056" y="749"/>
                  </a:lnTo>
                  <a:lnTo>
                    <a:pt x="1056" y="751"/>
                  </a:lnTo>
                  <a:lnTo>
                    <a:pt x="1057" y="749"/>
                  </a:lnTo>
                  <a:lnTo>
                    <a:pt x="1059" y="748"/>
                  </a:lnTo>
                  <a:lnTo>
                    <a:pt x="1060" y="748"/>
                  </a:lnTo>
                  <a:lnTo>
                    <a:pt x="1062" y="746"/>
                  </a:lnTo>
                  <a:close/>
                  <a:moveTo>
                    <a:pt x="1184" y="802"/>
                  </a:moveTo>
                  <a:lnTo>
                    <a:pt x="1183" y="801"/>
                  </a:lnTo>
                  <a:lnTo>
                    <a:pt x="1183" y="802"/>
                  </a:lnTo>
                  <a:lnTo>
                    <a:pt x="1184" y="802"/>
                  </a:lnTo>
                  <a:close/>
                  <a:moveTo>
                    <a:pt x="1256" y="769"/>
                  </a:moveTo>
                  <a:lnTo>
                    <a:pt x="1254" y="769"/>
                  </a:lnTo>
                  <a:lnTo>
                    <a:pt x="1254" y="771"/>
                  </a:lnTo>
                  <a:lnTo>
                    <a:pt x="1256" y="769"/>
                  </a:lnTo>
                  <a:close/>
                  <a:moveTo>
                    <a:pt x="1178" y="774"/>
                  </a:moveTo>
                  <a:lnTo>
                    <a:pt x="1180" y="774"/>
                  </a:lnTo>
                  <a:lnTo>
                    <a:pt x="1178" y="772"/>
                  </a:lnTo>
                  <a:lnTo>
                    <a:pt x="1178" y="774"/>
                  </a:lnTo>
                  <a:close/>
                  <a:moveTo>
                    <a:pt x="1172" y="769"/>
                  </a:moveTo>
                  <a:lnTo>
                    <a:pt x="1174" y="769"/>
                  </a:lnTo>
                  <a:lnTo>
                    <a:pt x="1172" y="768"/>
                  </a:lnTo>
                  <a:lnTo>
                    <a:pt x="1172" y="769"/>
                  </a:lnTo>
                  <a:close/>
                  <a:moveTo>
                    <a:pt x="1148" y="724"/>
                  </a:moveTo>
                  <a:lnTo>
                    <a:pt x="1150" y="724"/>
                  </a:lnTo>
                  <a:lnTo>
                    <a:pt x="1151" y="722"/>
                  </a:lnTo>
                  <a:lnTo>
                    <a:pt x="1150" y="722"/>
                  </a:lnTo>
                  <a:lnTo>
                    <a:pt x="1148" y="722"/>
                  </a:lnTo>
                  <a:lnTo>
                    <a:pt x="1148" y="724"/>
                  </a:lnTo>
                  <a:close/>
                  <a:moveTo>
                    <a:pt x="1075" y="713"/>
                  </a:moveTo>
                  <a:lnTo>
                    <a:pt x="1074" y="712"/>
                  </a:lnTo>
                  <a:lnTo>
                    <a:pt x="1072" y="713"/>
                  </a:lnTo>
                  <a:lnTo>
                    <a:pt x="1074" y="713"/>
                  </a:lnTo>
                  <a:lnTo>
                    <a:pt x="1075" y="713"/>
                  </a:lnTo>
                  <a:close/>
                  <a:moveTo>
                    <a:pt x="1083" y="715"/>
                  </a:moveTo>
                  <a:lnTo>
                    <a:pt x="1080" y="713"/>
                  </a:lnTo>
                  <a:lnTo>
                    <a:pt x="1079" y="713"/>
                  </a:lnTo>
                  <a:lnTo>
                    <a:pt x="1077" y="713"/>
                  </a:lnTo>
                  <a:lnTo>
                    <a:pt x="1077" y="715"/>
                  </a:lnTo>
                  <a:lnTo>
                    <a:pt x="1080" y="715"/>
                  </a:lnTo>
                  <a:lnTo>
                    <a:pt x="1082" y="715"/>
                  </a:lnTo>
                  <a:lnTo>
                    <a:pt x="1083" y="715"/>
                  </a:lnTo>
                  <a:close/>
                  <a:moveTo>
                    <a:pt x="1091" y="716"/>
                  </a:moveTo>
                  <a:lnTo>
                    <a:pt x="1089" y="716"/>
                  </a:lnTo>
                  <a:lnTo>
                    <a:pt x="1088" y="716"/>
                  </a:lnTo>
                  <a:lnTo>
                    <a:pt x="1086" y="716"/>
                  </a:lnTo>
                  <a:lnTo>
                    <a:pt x="1086" y="715"/>
                  </a:lnTo>
                  <a:lnTo>
                    <a:pt x="1085" y="715"/>
                  </a:lnTo>
                  <a:lnTo>
                    <a:pt x="1085" y="716"/>
                  </a:lnTo>
                  <a:lnTo>
                    <a:pt x="1086" y="716"/>
                  </a:lnTo>
                  <a:lnTo>
                    <a:pt x="1088" y="718"/>
                  </a:lnTo>
                  <a:lnTo>
                    <a:pt x="1089" y="718"/>
                  </a:lnTo>
                  <a:lnTo>
                    <a:pt x="1091" y="718"/>
                  </a:lnTo>
                  <a:lnTo>
                    <a:pt x="1091" y="716"/>
                  </a:lnTo>
                  <a:close/>
                  <a:moveTo>
                    <a:pt x="1141" y="398"/>
                  </a:moveTo>
                  <a:lnTo>
                    <a:pt x="1139" y="398"/>
                  </a:lnTo>
                  <a:lnTo>
                    <a:pt x="1138" y="398"/>
                  </a:lnTo>
                  <a:lnTo>
                    <a:pt x="1138" y="400"/>
                  </a:lnTo>
                  <a:lnTo>
                    <a:pt x="1139" y="400"/>
                  </a:lnTo>
                  <a:lnTo>
                    <a:pt x="1141" y="398"/>
                  </a:lnTo>
                  <a:close/>
                  <a:moveTo>
                    <a:pt x="1188" y="404"/>
                  </a:moveTo>
                  <a:lnTo>
                    <a:pt x="1186" y="404"/>
                  </a:lnTo>
                  <a:lnTo>
                    <a:pt x="1186" y="406"/>
                  </a:lnTo>
                  <a:lnTo>
                    <a:pt x="1183" y="407"/>
                  </a:lnTo>
                  <a:lnTo>
                    <a:pt x="1184" y="407"/>
                  </a:lnTo>
                  <a:lnTo>
                    <a:pt x="1186" y="406"/>
                  </a:lnTo>
                  <a:lnTo>
                    <a:pt x="1186" y="407"/>
                  </a:lnTo>
                  <a:lnTo>
                    <a:pt x="1188" y="407"/>
                  </a:lnTo>
                  <a:lnTo>
                    <a:pt x="1188" y="406"/>
                  </a:lnTo>
                  <a:lnTo>
                    <a:pt x="1188" y="404"/>
                  </a:lnTo>
                  <a:close/>
                  <a:moveTo>
                    <a:pt x="1191" y="412"/>
                  </a:moveTo>
                  <a:lnTo>
                    <a:pt x="1189" y="412"/>
                  </a:lnTo>
                  <a:lnTo>
                    <a:pt x="1189" y="413"/>
                  </a:lnTo>
                  <a:lnTo>
                    <a:pt x="1191" y="412"/>
                  </a:lnTo>
                  <a:close/>
                  <a:moveTo>
                    <a:pt x="1195" y="446"/>
                  </a:moveTo>
                  <a:lnTo>
                    <a:pt x="1197" y="446"/>
                  </a:lnTo>
                  <a:lnTo>
                    <a:pt x="1198" y="446"/>
                  </a:lnTo>
                  <a:lnTo>
                    <a:pt x="1194" y="445"/>
                  </a:lnTo>
                  <a:lnTo>
                    <a:pt x="1195" y="446"/>
                  </a:lnTo>
                  <a:close/>
                  <a:moveTo>
                    <a:pt x="1210" y="492"/>
                  </a:moveTo>
                  <a:lnTo>
                    <a:pt x="1209" y="492"/>
                  </a:lnTo>
                  <a:lnTo>
                    <a:pt x="1207" y="492"/>
                  </a:lnTo>
                  <a:lnTo>
                    <a:pt x="1204" y="493"/>
                  </a:lnTo>
                  <a:lnTo>
                    <a:pt x="1209" y="493"/>
                  </a:lnTo>
                  <a:lnTo>
                    <a:pt x="1210" y="492"/>
                  </a:lnTo>
                  <a:close/>
                  <a:moveTo>
                    <a:pt x="1218" y="489"/>
                  </a:moveTo>
                  <a:lnTo>
                    <a:pt x="1216" y="489"/>
                  </a:lnTo>
                  <a:lnTo>
                    <a:pt x="1213" y="490"/>
                  </a:lnTo>
                  <a:lnTo>
                    <a:pt x="1213" y="492"/>
                  </a:lnTo>
                  <a:lnTo>
                    <a:pt x="1215" y="492"/>
                  </a:lnTo>
                  <a:lnTo>
                    <a:pt x="1215" y="490"/>
                  </a:lnTo>
                  <a:lnTo>
                    <a:pt x="1216" y="490"/>
                  </a:lnTo>
                  <a:lnTo>
                    <a:pt x="1218" y="489"/>
                  </a:lnTo>
                  <a:close/>
                  <a:moveTo>
                    <a:pt x="1228" y="492"/>
                  </a:moveTo>
                  <a:lnTo>
                    <a:pt x="1227" y="492"/>
                  </a:lnTo>
                  <a:lnTo>
                    <a:pt x="1227" y="493"/>
                  </a:lnTo>
                  <a:lnTo>
                    <a:pt x="1228" y="492"/>
                  </a:lnTo>
                  <a:close/>
                  <a:moveTo>
                    <a:pt x="1327" y="509"/>
                  </a:moveTo>
                  <a:lnTo>
                    <a:pt x="1325" y="510"/>
                  </a:lnTo>
                  <a:lnTo>
                    <a:pt x="1327" y="510"/>
                  </a:lnTo>
                  <a:lnTo>
                    <a:pt x="1327" y="509"/>
                  </a:lnTo>
                  <a:close/>
                  <a:moveTo>
                    <a:pt x="838" y="247"/>
                  </a:moveTo>
                  <a:lnTo>
                    <a:pt x="839" y="247"/>
                  </a:lnTo>
                  <a:lnTo>
                    <a:pt x="839" y="245"/>
                  </a:lnTo>
                  <a:lnTo>
                    <a:pt x="838" y="245"/>
                  </a:lnTo>
                  <a:lnTo>
                    <a:pt x="838" y="247"/>
                  </a:lnTo>
                  <a:close/>
                  <a:moveTo>
                    <a:pt x="841" y="245"/>
                  </a:moveTo>
                  <a:lnTo>
                    <a:pt x="842" y="245"/>
                  </a:lnTo>
                  <a:lnTo>
                    <a:pt x="844" y="245"/>
                  </a:lnTo>
                  <a:lnTo>
                    <a:pt x="844" y="243"/>
                  </a:lnTo>
                  <a:lnTo>
                    <a:pt x="842" y="242"/>
                  </a:lnTo>
                  <a:lnTo>
                    <a:pt x="841" y="242"/>
                  </a:lnTo>
                  <a:lnTo>
                    <a:pt x="839" y="242"/>
                  </a:lnTo>
                  <a:lnTo>
                    <a:pt x="839" y="243"/>
                  </a:lnTo>
                  <a:lnTo>
                    <a:pt x="841" y="243"/>
                  </a:lnTo>
                  <a:lnTo>
                    <a:pt x="839" y="245"/>
                  </a:lnTo>
                  <a:lnTo>
                    <a:pt x="841" y="245"/>
                  </a:lnTo>
                  <a:close/>
                  <a:moveTo>
                    <a:pt x="927" y="243"/>
                  </a:moveTo>
                  <a:lnTo>
                    <a:pt x="926" y="243"/>
                  </a:lnTo>
                  <a:lnTo>
                    <a:pt x="926" y="245"/>
                  </a:lnTo>
                  <a:lnTo>
                    <a:pt x="924" y="245"/>
                  </a:lnTo>
                  <a:lnTo>
                    <a:pt x="924" y="247"/>
                  </a:lnTo>
                  <a:lnTo>
                    <a:pt x="926" y="247"/>
                  </a:lnTo>
                  <a:lnTo>
                    <a:pt x="927" y="247"/>
                  </a:lnTo>
                  <a:lnTo>
                    <a:pt x="929" y="247"/>
                  </a:lnTo>
                  <a:lnTo>
                    <a:pt x="929" y="245"/>
                  </a:lnTo>
                  <a:lnTo>
                    <a:pt x="930" y="245"/>
                  </a:lnTo>
                  <a:lnTo>
                    <a:pt x="932" y="243"/>
                  </a:lnTo>
                  <a:lnTo>
                    <a:pt x="930" y="242"/>
                  </a:lnTo>
                  <a:lnTo>
                    <a:pt x="929" y="242"/>
                  </a:lnTo>
                  <a:lnTo>
                    <a:pt x="929" y="240"/>
                  </a:lnTo>
                  <a:lnTo>
                    <a:pt x="927" y="240"/>
                  </a:lnTo>
                  <a:lnTo>
                    <a:pt x="926" y="242"/>
                  </a:lnTo>
                  <a:lnTo>
                    <a:pt x="927" y="242"/>
                  </a:lnTo>
                  <a:lnTo>
                    <a:pt x="927" y="243"/>
                  </a:lnTo>
                  <a:close/>
                  <a:moveTo>
                    <a:pt x="921" y="247"/>
                  </a:moveTo>
                  <a:lnTo>
                    <a:pt x="923" y="245"/>
                  </a:lnTo>
                  <a:lnTo>
                    <a:pt x="924" y="245"/>
                  </a:lnTo>
                  <a:lnTo>
                    <a:pt x="924" y="243"/>
                  </a:lnTo>
                  <a:lnTo>
                    <a:pt x="926" y="242"/>
                  </a:lnTo>
                  <a:lnTo>
                    <a:pt x="924" y="242"/>
                  </a:lnTo>
                  <a:lnTo>
                    <a:pt x="923" y="243"/>
                  </a:lnTo>
                  <a:lnTo>
                    <a:pt x="921" y="243"/>
                  </a:lnTo>
                  <a:lnTo>
                    <a:pt x="921" y="245"/>
                  </a:lnTo>
                  <a:lnTo>
                    <a:pt x="920" y="245"/>
                  </a:lnTo>
                  <a:lnTo>
                    <a:pt x="920" y="247"/>
                  </a:lnTo>
                  <a:lnTo>
                    <a:pt x="921" y="247"/>
                  </a:lnTo>
                  <a:close/>
                  <a:moveTo>
                    <a:pt x="1195" y="240"/>
                  </a:moveTo>
                  <a:lnTo>
                    <a:pt x="1194" y="240"/>
                  </a:lnTo>
                  <a:lnTo>
                    <a:pt x="1192" y="240"/>
                  </a:lnTo>
                  <a:lnTo>
                    <a:pt x="1192" y="242"/>
                  </a:lnTo>
                  <a:lnTo>
                    <a:pt x="1191" y="242"/>
                  </a:lnTo>
                  <a:lnTo>
                    <a:pt x="1189" y="242"/>
                  </a:lnTo>
                  <a:lnTo>
                    <a:pt x="1186" y="243"/>
                  </a:lnTo>
                  <a:lnTo>
                    <a:pt x="1186" y="245"/>
                  </a:lnTo>
                  <a:lnTo>
                    <a:pt x="1189" y="243"/>
                  </a:lnTo>
                  <a:lnTo>
                    <a:pt x="1191" y="243"/>
                  </a:lnTo>
                  <a:lnTo>
                    <a:pt x="1192" y="243"/>
                  </a:lnTo>
                  <a:lnTo>
                    <a:pt x="1194" y="243"/>
                  </a:lnTo>
                  <a:lnTo>
                    <a:pt x="1195" y="242"/>
                  </a:lnTo>
                  <a:lnTo>
                    <a:pt x="1198" y="242"/>
                  </a:lnTo>
                  <a:lnTo>
                    <a:pt x="1200" y="242"/>
                  </a:lnTo>
                  <a:lnTo>
                    <a:pt x="1201" y="242"/>
                  </a:lnTo>
                  <a:lnTo>
                    <a:pt x="1201" y="240"/>
                  </a:lnTo>
                  <a:lnTo>
                    <a:pt x="1203" y="240"/>
                  </a:lnTo>
                  <a:lnTo>
                    <a:pt x="1203" y="239"/>
                  </a:lnTo>
                  <a:lnTo>
                    <a:pt x="1201" y="239"/>
                  </a:lnTo>
                  <a:lnTo>
                    <a:pt x="1200" y="239"/>
                  </a:lnTo>
                  <a:lnTo>
                    <a:pt x="1198" y="239"/>
                  </a:lnTo>
                  <a:lnTo>
                    <a:pt x="1198" y="240"/>
                  </a:lnTo>
                  <a:lnTo>
                    <a:pt x="1197" y="240"/>
                  </a:lnTo>
                  <a:lnTo>
                    <a:pt x="1197" y="239"/>
                  </a:lnTo>
                  <a:lnTo>
                    <a:pt x="1195" y="240"/>
                  </a:lnTo>
                  <a:close/>
                  <a:moveTo>
                    <a:pt x="1356" y="240"/>
                  </a:moveTo>
                  <a:lnTo>
                    <a:pt x="1354" y="240"/>
                  </a:lnTo>
                  <a:lnTo>
                    <a:pt x="1353" y="242"/>
                  </a:lnTo>
                  <a:lnTo>
                    <a:pt x="1351" y="242"/>
                  </a:lnTo>
                  <a:lnTo>
                    <a:pt x="1356" y="243"/>
                  </a:lnTo>
                  <a:lnTo>
                    <a:pt x="1357" y="243"/>
                  </a:lnTo>
                  <a:lnTo>
                    <a:pt x="1357" y="242"/>
                  </a:lnTo>
                  <a:lnTo>
                    <a:pt x="1359" y="242"/>
                  </a:lnTo>
                  <a:lnTo>
                    <a:pt x="1360" y="240"/>
                  </a:lnTo>
                  <a:lnTo>
                    <a:pt x="1359" y="240"/>
                  </a:lnTo>
                  <a:lnTo>
                    <a:pt x="1359" y="239"/>
                  </a:lnTo>
                  <a:lnTo>
                    <a:pt x="1357" y="239"/>
                  </a:lnTo>
                  <a:lnTo>
                    <a:pt x="1357" y="240"/>
                  </a:lnTo>
                  <a:lnTo>
                    <a:pt x="1356" y="240"/>
                  </a:lnTo>
                  <a:close/>
                  <a:moveTo>
                    <a:pt x="1068" y="231"/>
                  </a:moveTo>
                  <a:lnTo>
                    <a:pt x="1066" y="231"/>
                  </a:lnTo>
                  <a:lnTo>
                    <a:pt x="1065" y="231"/>
                  </a:lnTo>
                  <a:lnTo>
                    <a:pt x="1065" y="233"/>
                  </a:lnTo>
                  <a:lnTo>
                    <a:pt x="1066" y="234"/>
                  </a:lnTo>
                  <a:lnTo>
                    <a:pt x="1068" y="233"/>
                  </a:lnTo>
                  <a:lnTo>
                    <a:pt x="1069" y="234"/>
                  </a:lnTo>
                  <a:lnTo>
                    <a:pt x="1071" y="234"/>
                  </a:lnTo>
                  <a:lnTo>
                    <a:pt x="1075" y="234"/>
                  </a:lnTo>
                  <a:lnTo>
                    <a:pt x="1077" y="233"/>
                  </a:lnTo>
                  <a:lnTo>
                    <a:pt x="1075" y="231"/>
                  </a:lnTo>
                  <a:lnTo>
                    <a:pt x="1072" y="231"/>
                  </a:lnTo>
                  <a:lnTo>
                    <a:pt x="1069" y="231"/>
                  </a:lnTo>
                  <a:lnTo>
                    <a:pt x="1069" y="230"/>
                  </a:lnTo>
                  <a:lnTo>
                    <a:pt x="1068" y="231"/>
                  </a:lnTo>
                  <a:close/>
                  <a:moveTo>
                    <a:pt x="526" y="195"/>
                  </a:moveTo>
                  <a:lnTo>
                    <a:pt x="529" y="197"/>
                  </a:lnTo>
                  <a:lnTo>
                    <a:pt x="532" y="198"/>
                  </a:lnTo>
                  <a:lnTo>
                    <a:pt x="535" y="200"/>
                  </a:lnTo>
                  <a:lnTo>
                    <a:pt x="538" y="200"/>
                  </a:lnTo>
                  <a:lnTo>
                    <a:pt x="538" y="201"/>
                  </a:lnTo>
                  <a:lnTo>
                    <a:pt x="538" y="203"/>
                  </a:lnTo>
                  <a:lnTo>
                    <a:pt x="538" y="204"/>
                  </a:lnTo>
                  <a:lnTo>
                    <a:pt x="539" y="204"/>
                  </a:lnTo>
                  <a:lnTo>
                    <a:pt x="538" y="206"/>
                  </a:lnTo>
                  <a:lnTo>
                    <a:pt x="536" y="209"/>
                  </a:lnTo>
                  <a:lnTo>
                    <a:pt x="536" y="210"/>
                  </a:lnTo>
                  <a:lnTo>
                    <a:pt x="536" y="212"/>
                  </a:lnTo>
                  <a:lnTo>
                    <a:pt x="538" y="212"/>
                  </a:lnTo>
                  <a:lnTo>
                    <a:pt x="542" y="212"/>
                  </a:lnTo>
                  <a:lnTo>
                    <a:pt x="544" y="212"/>
                  </a:lnTo>
                  <a:lnTo>
                    <a:pt x="546" y="212"/>
                  </a:lnTo>
                  <a:lnTo>
                    <a:pt x="546" y="210"/>
                  </a:lnTo>
                  <a:lnTo>
                    <a:pt x="547" y="210"/>
                  </a:lnTo>
                  <a:lnTo>
                    <a:pt x="552" y="210"/>
                  </a:lnTo>
                  <a:lnTo>
                    <a:pt x="553" y="209"/>
                  </a:lnTo>
                  <a:lnTo>
                    <a:pt x="555" y="209"/>
                  </a:lnTo>
                  <a:lnTo>
                    <a:pt x="556" y="209"/>
                  </a:lnTo>
                  <a:lnTo>
                    <a:pt x="558" y="209"/>
                  </a:lnTo>
                  <a:lnTo>
                    <a:pt x="561" y="207"/>
                  </a:lnTo>
                  <a:lnTo>
                    <a:pt x="562" y="207"/>
                  </a:lnTo>
                  <a:lnTo>
                    <a:pt x="564" y="206"/>
                  </a:lnTo>
                  <a:lnTo>
                    <a:pt x="567" y="204"/>
                  </a:lnTo>
                  <a:lnTo>
                    <a:pt x="568" y="204"/>
                  </a:lnTo>
                  <a:lnTo>
                    <a:pt x="570" y="206"/>
                  </a:lnTo>
                  <a:lnTo>
                    <a:pt x="568" y="206"/>
                  </a:lnTo>
                  <a:lnTo>
                    <a:pt x="567" y="206"/>
                  </a:lnTo>
                  <a:lnTo>
                    <a:pt x="570" y="207"/>
                  </a:lnTo>
                  <a:lnTo>
                    <a:pt x="574" y="206"/>
                  </a:lnTo>
                  <a:lnTo>
                    <a:pt x="577" y="206"/>
                  </a:lnTo>
                  <a:lnTo>
                    <a:pt x="582" y="204"/>
                  </a:lnTo>
                  <a:lnTo>
                    <a:pt x="583" y="204"/>
                  </a:lnTo>
                  <a:lnTo>
                    <a:pt x="586" y="203"/>
                  </a:lnTo>
                  <a:lnTo>
                    <a:pt x="591" y="201"/>
                  </a:lnTo>
                  <a:lnTo>
                    <a:pt x="592" y="201"/>
                  </a:lnTo>
                  <a:lnTo>
                    <a:pt x="592" y="200"/>
                  </a:lnTo>
                  <a:lnTo>
                    <a:pt x="594" y="200"/>
                  </a:lnTo>
                  <a:lnTo>
                    <a:pt x="594" y="198"/>
                  </a:lnTo>
                  <a:lnTo>
                    <a:pt x="597" y="198"/>
                  </a:lnTo>
                  <a:lnTo>
                    <a:pt x="597" y="197"/>
                  </a:lnTo>
                  <a:lnTo>
                    <a:pt x="599" y="197"/>
                  </a:lnTo>
                  <a:lnTo>
                    <a:pt x="599" y="195"/>
                  </a:lnTo>
                  <a:lnTo>
                    <a:pt x="600" y="195"/>
                  </a:lnTo>
                  <a:lnTo>
                    <a:pt x="602" y="195"/>
                  </a:lnTo>
                  <a:lnTo>
                    <a:pt x="602" y="194"/>
                  </a:lnTo>
                  <a:lnTo>
                    <a:pt x="606" y="192"/>
                  </a:lnTo>
                  <a:lnTo>
                    <a:pt x="608" y="192"/>
                  </a:lnTo>
                  <a:lnTo>
                    <a:pt x="608" y="190"/>
                  </a:lnTo>
                  <a:lnTo>
                    <a:pt x="608" y="189"/>
                  </a:lnTo>
                  <a:lnTo>
                    <a:pt x="609" y="189"/>
                  </a:lnTo>
                  <a:lnTo>
                    <a:pt x="609" y="190"/>
                  </a:lnTo>
                  <a:lnTo>
                    <a:pt x="612" y="190"/>
                  </a:lnTo>
                  <a:lnTo>
                    <a:pt x="614" y="190"/>
                  </a:lnTo>
                  <a:lnTo>
                    <a:pt x="615" y="190"/>
                  </a:lnTo>
                  <a:lnTo>
                    <a:pt x="618" y="189"/>
                  </a:lnTo>
                  <a:lnTo>
                    <a:pt x="621" y="187"/>
                  </a:lnTo>
                  <a:lnTo>
                    <a:pt x="623" y="187"/>
                  </a:lnTo>
                  <a:lnTo>
                    <a:pt x="624" y="187"/>
                  </a:lnTo>
                  <a:lnTo>
                    <a:pt x="626" y="187"/>
                  </a:lnTo>
                  <a:lnTo>
                    <a:pt x="626" y="186"/>
                  </a:lnTo>
                  <a:lnTo>
                    <a:pt x="627" y="186"/>
                  </a:lnTo>
                  <a:lnTo>
                    <a:pt x="629" y="184"/>
                  </a:lnTo>
                  <a:lnTo>
                    <a:pt x="630" y="184"/>
                  </a:lnTo>
                  <a:lnTo>
                    <a:pt x="632" y="183"/>
                  </a:lnTo>
                  <a:lnTo>
                    <a:pt x="633" y="183"/>
                  </a:lnTo>
                  <a:lnTo>
                    <a:pt x="633" y="181"/>
                  </a:lnTo>
                  <a:lnTo>
                    <a:pt x="638" y="181"/>
                  </a:lnTo>
                  <a:lnTo>
                    <a:pt x="641" y="180"/>
                  </a:lnTo>
                  <a:lnTo>
                    <a:pt x="642" y="180"/>
                  </a:lnTo>
                  <a:lnTo>
                    <a:pt x="644" y="180"/>
                  </a:lnTo>
                  <a:lnTo>
                    <a:pt x="645" y="180"/>
                  </a:lnTo>
                  <a:lnTo>
                    <a:pt x="647" y="180"/>
                  </a:lnTo>
                  <a:lnTo>
                    <a:pt x="647" y="178"/>
                  </a:lnTo>
                  <a:lnTo>
                    <a:pt x="648" y="178"/>
                  </a:lnTo>
                  <a:lnTo>
                    <a:pt x="652" y="178"/>
                  </a:lnTo>
                  <a:lnTo>
                    <a:pt x="656" y="177"/>
                  </a:lnTo>
                  <a:lnTo>
                    <a:pt x="659" y="177"/>
                  </a:lnTo>
                  <a:lnTo>
                    <a:pt x="662" y="175"/>
                  </a:lnTo>
                  <a:lnTo>
                    <a:pt x="668" y="174"/>
                  </a:lnTo>
                  <a:lnTo>
                    <a:pt x="671" y="174"/>
                  </a:lnTo>
                  <a:lnTo>
                    <a:pt x="673" y="174"/>
                  </a:lnTo>
                  <a:lnTo>
                    <a:pt x="676" y="172"/>
                  </a:lnTo>
                  <a:lnTo>
                    <a:pt x="677" y="172"/>
                  </a:lnTo>
                  <a:lnTo>
                    <a:pt x="679" y="172"/>
                  </a:lnTo>
                  <a:lnTo>
                    <a:pt x="680" y="172"/>
                  </a:lnTo>
                  <a:lnTo>
                    <a:pt x="682" y="171"/>
                  </a:lnTo>
                  <a:lnTo>
                    <a:pt x="686" y="171"/>
                  </a:lnTo>
                  <a:lnTo>
                    <a:pt x="686" y="169"/>
                  </a:lnTo>
                  <a:lnTo>
                    <a:pt x="691" y="169"/>
                  </a:lnTo>
                  <a:lnTo>
                    <a:pt x="695" y="169"/>
                  </a:lnTo>
                  <a:lnTo>
                    <a:pt x="701" y="168"/>
                  </a:lnTo>
                  <a:lnTo>
                    <a:pt x="705" y="168"/>
                  </a:lnTo>
                  <a:lnTo>
                    <a:pt x="705" y="166"/>
                  </a:lnTo>
                  <a:lnTo>
                    <a:pt x="706" y="166"/>
                  </a:lnTo>
                  <a:lnTo>
                    <a:pt x="708" y="166"/>
                  </a:lnTo>
                  <a:lnTo>
                    <a:pt x="709" y="166"/>
                  </a:lnTo>
                  <a:lnTo>
                    <a:pt x="711" y="166"/>
                  </a:lnTo>
                  <a:lnTo>
                    <a:pt x="711" y="163"/>
                  </a:lnTo>
                  <a:lnTo>
                    <a:pt x="711" y="162"/>
                  </a:lnTo>
                  <a:lnTo>
                    <a:pt x="709" y="162"/>
                  </a:lnTo>
                  <a:lnTo>
                    <a:pt x="711" y="160"/>
                  </a:lnTo>
                  <a:lnTo>
                    <a:pt x="709" y="160"/>
                  </a:lnTo>
                  <a:lnTo>
                    <a:pt x="708" y="160"/>
                  </a:lnTo>
                  <a:lnTo>
                    <a:pt x="708" y="159"/>
                  </a:lnTo>
                  <a:lnTo>
                    <a:pt x="706" y="157"/>
                  </a:lnTo>
                  <a:lnTo>
                    <a:pt x="705" y="157"/>
                  </a:lnTo>
                  <a:lnTo>
                    <a:pt x="705" y="156"/>
                  </a:lnTo>
                  <a:lnTo>
                    <a:pt x="703" y="154"/>
                  </a:lnTo>
                  <a:lnTo>
                    <a:pt x="701" y="153"/>
                  </a:lnTo>
                  <a:lnTo>
                    <a:pt x="697" y="151"/>
                  </a:lnTo>
                  <a:lnTo>
                    <a:pt x="695" y="150"/>
                  </a:lnTo>
                  <a:lnTo>
                    <a:pt x="691" y="150"/>
                  </a:lnTo>
                  <a:lnTo>
                    <a:pt x="688" y="150"/>
                  </a:lnTo>
                  <a:lnTo>
                    <a:pt x="682" y="150"/>
                  </a:lnTo>
                  <a:lnTo>
                    <a:pt x="680" y="150"/>
                  </a:lnTo>
                  <a:lnTo>
                    <a:pt x="679" y="150"/>
                  </a:lnTo>
                  <a:lnTo>
                    <a:pt x="677" y="150"/>
                  </a:lnTo>
                  <a:lnTo>
                    <a:pt x="676" y="150"/>
                  </a:lnTo>
                  <a:lnTo>
                    <a:pt x="674" y="151"/>
                  </a:lnTo>
                  <a:lnTo>
                    <a:pt x="673" y="151"/>
                  </a:lnTo>
                  <a:lnTo>
                    <a:pt x="673" y="153"/>
                  </a:lnTo>
                  <a:lnTo>
                    <a:pt x="671" y="153"/>
                  </a:lnTo>
                  <a:lnTo>
                    <a:pt x="670" y="154"/>
                  </a:lnTo>
                  <a:lnTo>
                    <a:pt x="668" y="154"/>
                  </a:lnTo>
                  <a:lnTo>
                    <a:pt x="667" y="154"/>
                  </a:lnTo>
                  <a:lnTo>
                    <a:pt x="665" y="154"/>
                  </a:lnTo>
                  <a:lnTo>
                    <a:pt x="667" y="153"/>
                  </a:lnTo>
                  <a:lnTo>
                    <a:pt x="668" y="153"/>
                  </a:lnTo>
                  <a:lnTo>
                    <a:pt x="670" y="151"/>
                  </a:lnTo>
                  <a:lnTo>
                    <a:pt x="670" y="150"/>
                  </a:lnTo>
                  <a:lnTo>
                    <a:pt x="667" y="150"/>
                  </a:lnTo>
                  <a:lnTo>
                    <a:pt x="665" y="150"/>
                  </a:lnTo>
                  <a:lnTo>
                    <a:pt x="665" y="151"/>
                  </a:lnTo>
                  <a:lnTo>
                    <a:pt x="664" y="151"/>
                  </a:lnTo>
                  <a:lnTo>
                    <a:pt x="662" y="151"/>
                  </a:lnTo>
                  <a:lnTo>
                    <a:pt x="662" y="153"/>
                  </a:lnTo>
                  <a:lnTo>
                    <a:pt x="659" y="153"/>
                  </a:lnTo>
                  <a:lnTo>
                    <a:pt x="658" y="153"/>
                  </a:lnTo>
                  <a:lnTo>
                    <a:pt x="658" y="154"/>
                  </a:lnTo>
                  <a:lnTo>
                    <a:pt x="656" y="154"/>
                  </a:lnTo>
                  <a:lnTo>
                    <a:pt x="658" y="153"/>
                  </a:lnTo>
                  <a:lnTo>
                    <a:pt x="661" y="151"/>
                  </a:lnTo>
                  <a:lnTo>
                    <a:pt x="662" y="151"/>
                  </a:lnTo>
                  <a:lnTo>
                    <a:pt x="664" y="150"/>
                  </a:lnTo>
                  <a:lnTo>
                    <a:pt x="661" y="150"/>
                  </a:lnTo>
                  <a:lnTo>
                    <a:pt x="659" y="150"/>
                  </a:lnTo>
                  <a:lnTo>
                    <a:pt x="658" y="150"/>
                  </a:lnTo>
                  <a:lnTo>
                    <a:pt x="653" y="148"/>
                  </a:lnTo>
                  <a:lnTo>
                    <a:pt x="650" y="147"/>
                  </a:lnTo>
                  <a:lnTo>
                    <a:pt x="650" y="145"/>
                  </a:lnTo>
                  <a:lnTo>
                    <a:pt x="648" y="145"/>
                  </a:lnTo>
                  <a:lnTo>
                    <a:pt x="647" y="145"/>
                  </a:lnTo>
                  <a:lnTo>
                    <a:pt x="645" y="145"/>
                  </a:lnTo>
                  <a:lnTo>
                    <a:pt x="644" y="144"/>
                  </a:lnTo>
                  <a:lnTo>
                    <a:pt x="641" y="144"/>
                  </a:lnTo>
                  <a:lnTo>
                    <a:pt x="635" y="145"/>
                  </a:lnTo>
                  <a:lnTo>
                    <a:pt x="630" y="145"/>
                  </a:lnTo>
                  <a:lnTo>
                    <a:pt x="626" y="145"/>
                  </a:lnTo>
                  <a:lnTo>
                    <a:pt x="621" y="147"/>
                  </a:lnTo>
                  <a:lnTo>
                    <a:pt x="617" y="147"/>
                  </a:lnTo>
                  <a:lnTo>
                    <a:pt x="614" y="147"/>
                  </a:lnTo>
                  <a:lnTo>
                    <a:pt x="611" y="147"/>
                  </a:lnTo>
                  <a:lnTo>
                    <a:pt x="609" y="147"/>
                  </a:lnTo>
                  <a:lnTo>
                    <a:pt x="605" y="147"/>
                  </a:lnTo>
                  <a:lnTo>
                    <a:pt x="603" y="147"/>
                  </a:lnTo>
                  <a:lnTo>
                    <a:pt x="602" y="147"/>
                  </a:lnTo>
                  <a:lnTo>
                    <a:pt x="599" y="148"/>
                  </a:lnTo>
                  <a:lnTo>
                    <a:pt x="592" y="148"/>
                  </a:lnTo>
                  <a:lnTo>
                    <a:pt x="591" y="150"/>
                  </a:lnTo>
                  <a:lnTo>
                    <a:pt x="591" y="151"/>
                  </a:lnTo>
                  <a:lnTo>
                    <a:pt x="591" y="153"/>
                  </a:lnTo>
                  <a:lnTo>
                    <a:pt x="589" y="153"/>
                  </a:lnTo>
                  <a:lnTo>
                    <a:pt x="589" y="154"/>
                  </a:lnTo>
                  <a:lnTo>
                    <a:pt x="588" y="154"/>
                  </a:lnTo>
                  <a:lnTo>
                    <a:pt x="588" y="156"/>
                  </a:lnTo>
                  <a:lnTo>
                    <a:pt x="588" y="157"/>
                  </a:lnTo>
                  <a:lnTo>
                    <a:pt x="591" y="157"/>
                  </a:lnTo>
                  <a:lnTo>
                    <a:pt x="592" y="157"/>
                  </a:lnTo>
                  <a:lnTo>
                    <a:pt x="592" y="159"/>
                  </a:lnTo>
                  <a:lnTo>
                    <a:pt x="591" y="159"/>
                  </a:lnTo>
                  <a:lnTo>
                    <a:pt x="589" y="159"/>
                  </a:lnTo>
                  <a:lnTo>
                    <a:pt x="589" y="160"/>
                  </a:lnTo>
                  <a:lnTo>
                    <a:pt x="588" y="160"/>
                  </a:lnTo>
                  <a:lnTo>
                    <a:pt x="585" y="160"/>
                  </a:lnTo>
                  <a:lnTo>
                    <a:pt x="585" y="162"/>
                  </a:lnTo>
                  <a:lnTo>
                    <a:pt x="583" y="162"/>
                  </a:lnTo>
                  <a:lnTo>
                    <a:pt x="582" y="162"/>
                  </a:lnTo>
                  <a:lnTo>
                    <a:pt x="582" y="163"/>
                  </a:lnTo>
                  <a:lnTo>
                    <a:pt x="580" y="163"/>
                  </a:lnTo>
                  <a:lnTo>
                    <a:pt x="579" y="163"/>
                  </a:lnTo>
                  <a:lnTo>
                    <a:pt x="579" y="166"/>
                  </a:lnTo>
                  <a:lnTo>
                    <a:pt x="577" y="166"/>
                  </a:lnTo>
                  <a:lnTo>
                    <a:pt x="576" y="166"/>
                  </a:lnTo>
                  <a:lnTo>
                    <a:pt x="574" y="166"/>
                  </a:lnTo>
                  <a:lnTo>
                    <a:pt x="573" y="166"/>
                  </a:lnTo>
                  <a:lnTo>
                    <a:pt x="573" y="168"/>
                  </a:lnTo>
                  <a:lnTo>
                    <a:pt x="571" y="168"/>
                  </a:lnTo>
                  <a:lnTo>
                    <a:pt x="568" y="169"/>
                  </a:lnTo>
                  <a:lnTo>
                    <a:pt x="567" y="171"/>
                  </a:lnTo>
                  <a:lnTo>
                    <a:pt x="565" y="171"/>
                  </a:lnTo>
                  <a:lnTo>
                    <a:pt x="564" y="171"/>
                  </a:lnTo>
                  <a:lnTo>
                    <a:pt x="564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4"/>
                  </a:lnTo>
                  <a:lnTo>
                    <a:pt x="561" y="174"/>
                  </a:lnTo>
                  <a:lnTo>
                    <a:pt x="561" y="175"/>
                  </a:lnTo>
                  <a:lnTo>
                    <a:pt x="561" y="177"/>
                  </a:lnTo>
                  <a:lnTo>
                    <a:pt x="559" y="177"/>
                  </a:lnTo>
                  <a:lnTo>
                    <a:pt x="556" y="177"/>
                  </a:lnTo>
                  <a:lnTo>
                    <a:pt x="552" y="178"/>
                  </a:lnTo>
                  <a:lnTo>
                    <a:pt x="552" y="177"/>
                  </a:lnTo>
                  <a:lnTo>
                    <a:pt x="550" y="177"/>
                  </a:lnTo>
                  <a:lnTo>
                    <a:pt x="550" y="178"/>
                  </a:lnTo>
                  <a:lnTo>
                    <a:pt x="550" y="180"/>
                  </a:lnTo>
                  <a:lnTo>
                    <a:pt x="549" y="180"/>
                  </a:lnTo>
                  <a:lnTo>
                    <a:pt x="549" y="181"/>
                  </a:lnTo>
                  <a:lnTo>
                    <a:pt x="547" y="181"/>
                  </a:lnTo>
                  <a:lnTo>
                    <a:pt x="546" y="181"/>
                  </a:lnTo>
                  <a:lnTo>
                    <a:pt x="544" y="181"/>
                  </a:lnTo>
                  <a:lnTo>
                    <a:pt x="544" y="183"/>
                  </a:lnTo>
                  <a:lnTo>
                    <a:pt x="541" y="184"/>
                  </a:lnTo>
                  <a:lnTo>
                    <a:pt x="539" y="184"/>
                  </a:lnTo>
                  <a:lnTo>
                    <a:pt x="538" y="184"/>
                  </a:lnTo>
                  <a:lnTo>
                    <a:pt x="538" y="186"/>
                  </a:lnTo>
                  <a:lnTo>
                    <a:pt x="536" y="186"/>
                  </a:lnTo>
                  <a:lnTo>
                    <a:pt x="535" y="186"/>
                  </a:lnTo>
                  <a:lnTo>
                    <a:pt x="533" y="187"/>
                  </a:lnTo>
                  <a:lnTo>
                    <a:pt x="532" y="187"/>
                  </a:lnTo>
                  <a:lnTo>
                    <a:pt x="530" y="187"/>
                  </a:lnTo>
                  <a:lnTo>
                    <a:pt x="530" y="189"/>
                  </a:lnTo>
                  <a:lnTo>
                    <a:pt x="529" y="189"/>
                  </a:lnTo>
                  <a:lnTo>
                    <a:pt x="527" y="189"/>
                  </a:lnTo>
                  <a:lnTo>
                    <a:pt x="526" y="190"/>
                  </a:lnTo>
                  <a:lnTo>
                    <a:pt x="524" y="190"/>
                  </a:lnTo>
                  <a:lnTo>
                    <a:pt x="523" y="192"/>
                  </a:lnTo>
                  <a:lnTo>
                    <a:pt x="523" y="194"/>
                  </a:lnTo>
                  <a:lnTo>
                    <a:pt x="521" y="194"/>
                  </a:lnTo>
                  <a:lnTo>
                    <a:pt x="520" y="194"/>
                  </a:lnTo>
                  <a:lnTo>
                    <a:pt x="520" y="195"/>
                  </a:lnTo>
                  <a:lnTo>
                    <a:pt x="521" y="195"/>
                  </a:lnTo>
                  <a:lnTo>
                    <a:pt x="526" y="195"/>
                  </a:lnTo>
                  <a:close/>
                  <a:moveTo>
                    <a:pt x="624" y="203"/>
                  </a:moveTo>
                  <a:lnTo>
                    <a:pt x="621" y="204"/>
                  </a:lnTo>
                  <a:lnTo>
                    <a:pt x="620" y="204"/>
                  </a:lnTo>
                  <a:lnTo>
                    <a:pt x="618" y="206"/>
                  </a:lnTo>
                  <a:lnTo>
                    <a:pt x="620" y="207"/>
                  </a:lnTo>
                  <a:lnTo>
                    <a:pt x="624" y="206"/>
                  </a:lnTo>
                  <a:lnTo>
                    <a:pt x="624" y="207"/>
                  </a:lnTo>
                  <a:lnTo>
                    <a:pt x="626" y="207"/>
                  </a:lnTo>
                  <a:lnTo>
                    <a:pt x="626" y="206"/>
                  </a:lnTo>
                  <a:lnTo>
                    <a:pt x="627" y="206"/>
                  </a:lnTo>
                  <a:lnTo>
                    <a:pt x="629" y="207"/>
                  </a:lnTo>
                  <a:lnTo>
                    <a:pt x="630" y="206"/>
                  </a:lnTo>
                  <a:lnTo>
                    <a:pt x="629" y="206"/>
                  </a:lnTo>
                  <a:lnTo>
                    <a:pt x="629" y="204"/>
                  </a:lnTo>
                  <a:lnTo>
                    <a:pt x="627" y="203"/>
                  </a:lnTo>
                  <a:lnTo>
                    <a:pt x="624" y="203"/>
                  </a:lnTo>
                  <a:close/>
                  <a:moveTo>
                    <a:pt x="851" y="234"/>
                  </a:moveTo>
                  <a:lnTo>
                    <a:pt x="851" y="236"/>
                  </a:lnTo>
                  <a:lnTo>
                    <a:pt x="853" y="236"/>
                  </a:lnTo>
                  <a:lnTo>
                    <a:pt x="851" y="237"/>
                  </a:lnTo>
                  <a:lnTo>
                    <a:pt x="850" y="239"/>
                  </a:lnTo>
                  <a:lnTo>
                    <a:pt x="848" y="239"/>
                  </a:lnTo>
                  <a:lnTo>
                    <a:pt x="847" y="240"/>
                  </a:lnTo>
                  <a:lnTo>
                    <a:pt x="845" y="240"/>
                  </a:lnTo>
                  <a:lnTo>
                    <a:pt x="844" y="240"/>
                  </a:lnTo>
                  <a:lnTo>
                    <a:pt x="842" y="240"/>
                  </a:lnTo>
                  <a:lnTo>
                    <a:pt x="842" y="239"/>
                  </a:lnTo>
                  <a:lnTo>
                    <a:pt x="842" y="237"/>
                  </a:lnTo>
                  <a:lnTo>
                    <a:pt x="844" y="236"/>
                  </a:lnTo>
                  <a:lnTo>
                    <a:pt x="841" y="237"/>
                  </a:lnTo>
                  <a:lnTo>
                    <a:pt x="841" y="239"/>
                  </a:lnTo>
                  <a:lnTo>
                    <a:pt x="839" y="239"/>
                  </a:lnTo>
                  <a:lnTo>
                    <a:pt x="838" y="240"/>
                  </a:lnTo>
                  <a:lnTo>
                    <a:pt x="836" y="240"/>
                  </a:lnTo>
                  <a:lnTo>
                    <a:pt x="835" y="239"/>
                  </a:lnTo>
                  <a:lnTo>
                    <a:pt x="833" y="239"/>
                  </a:lnTo>
                  <a:lnTo>
                    <a:pt x="833" y="237"/>
                  </a:lnTo>
                  <a:lnTo>
                    <a:pt x="835" y="237"/>
                  </a:lnTo>
                  <a:lnTo>
                    <a:pt x="835" y="236"/>
                  </a:lnTo>
                  <a:lnTo>
                    <a:pt x="833" y="236"/>
                  </a:lnTo>
                  <a:lnTo>
                    <a:pt x="833" y="237"/>
                  </a:lnTo>
                  <a:lnTo>
                    <a:pt x="832" y="237"/>
                  </a:lnTo>
                  <a:lnTo>
                    <a:pt x="832" y="236"/>
                  </a:lnTo>
                  <a:lnTo>
                    <a:pt x="830" y="236"/>
                  </a:lnTo>
                  <a:lnTo>
                    <a:pt x="830" y="237"/>
                  </a:lnTo>
                  <a:lnTo>
                    <a:pt x="829" y="237"/>
                  </a:lnTo>
                  <a:lnTo>
                    <a:pt x="827" y="237"/>
                  </a:lnTo>
                  <a:lnTo>
                    <a:pt x="826" y="237"/>
                  </a:lnTo>
                  <a:lnTo>
                    <a:pt x="826" y="239"/>
                  </a:lnTo>
                  <a:lnTo>
                    <a:pt x="824" y="239"/>
                  </a:lnTo>
                  <a:lnTo>
                    <a:pt x="824" y="240"/>
                  </a:lnTo>
                  <a:lnTo>
                    <a:pt x="823" y="240"/>
                  </a:lnTo>
                  <a:lnTo>
                    <a:pt x="823" y="242"/>
                  </a:lnTo>
                  <a:lnTo>
                    <a:pt x="821" y="242"/>
                  </a:lnTo>
                  <a:lnTo>
                    <a:pt x="820" y="243"/>
                  </a:lnTo>
                  <a:lnTo>
                    <a:pt x="820" y="242"/>
                  </a:lnTo>
                  <a:lnTo>
                    <a:pt x="818" y="242"/>
                  </a:lnTo>
                  <a:lnTo>
                    <a:pt x="817" y="243"/>
                  </a:lnTo>
                  <a:lnTo>
                    <a:pt x="817" y="242"/>
                  </a:lnTo>
                  <a:lnTo>
                    <a:pt x="815" y="242"/>
                  </a:lnTo>
                  <a:lnTo>
                    <a:pt x="814" y="242"/>
                  </a:lnTo>
                  <a:lnTo>
                    <a:pt x="812" y="240"/>
                  </a:lnTo>
                  <a:lnTo>
                    <a:pt x="810" y="240"/>
                  </a:lnTo>
                  <a:lnTo>
                    <a:pt x="810" y="239"/>
                  </a:lnTo>
                  <a:lnTo>
                    <a:pt x="809" y="240"/>
                  </a:lnTo>
                  <a:lnTo>
                    <a:pt x="807" y="242"/>
                  </a:lnTo>
                  <a:lnTo>
                    <a:pt x="809" y="242"/>
                  </a:lnTo>
                  <a:lnTo>
                    <a:pt x="810" y="242"/>
                  </a:lnTo>
                  <a:lnTo>
                    <a:pt x="810" y="243"/>
                  </a:lnTo>
                  <a:lnTo>
                    <a:pt x="810" y="245"/>
                  </a:lnTo>
                  <a:lnTo>
                    <a:pt x="812" y="243"/>
                  </a:lnTo>
                  <a:lnTo>
                    <a:pt x="812" y="245"/>
                  </a:lnTo>
                  <a:lnTo>
                    <a:pt x="810" y="247"/>
                  </a:lnTo>
                  <a:lnTo>
                    <a:pt x="809" y="248"/>
                  </a:lnTo>
                  <a:lnTo>
                    <a:pt x="807" y="250"/>
                  </a:lnTo>
                  <a:lnTo>
                    <a:pt x="810" y="248"/>
                  </a:lnTo>
                  <a:lnTo>
                    <a:pt x="812" y="248"/>
                  </a:lnTo>
                  <a:lnTo>
                    <a:pt x="812" y="247"/>
                  </a:lnTo>
                  <a:lnTo>
                    <a:pt x="814" y="247"/>
                  </a:lnTo>
                  <a:lnTo>
                    <a:pt x="817" y="247"/>
                  </a:lnTo>
                  <a:lnTo>
                    <a:pt x="817" y="245"/>
                  </a:lnTo>
                  <a:lnTo>
                    <a:pt x="818" y="245"/>
                  </a:lnTo>
                  <a:lnTo>
                    <a:pt x="820" y="245"/>
                  </a:lnTo>
                  <a:lnTo>
                    <a:pt x="821" y="245"/>
                  </a:lnTo>
                  <a:lnTo>
                    <a:pt x="821" y="243"/>
                  </a:lnTo>
                  <a:lnTo>
                    <a:pt x="823" y="243"/>
                  </a:lnTo>
                  <a:lnTo>
                    <a:pt x="824" y="243"/>
                  </a:lnTo>
                  <a:lnTo>
                    <a:pt x="826" y="243"/>
                  </a:lnTo>
                  <a:lnTo>
                    <a:pt x="827" y="243"/>
                  </a:lnTo>
                  <a:lnTo>
                    <a:pt x="829" y="245"/>
                  </a:lnTo>
                  <a:lnTo>
                    <a:pt x="827" y="245"/>
                  </a:lnTo>
                  <a:lnTo>
                    <a:pt x="826" y="247"/>
                  </a:lnTo>
                  <a:lnTo>
                    <a:pt x="824" y="247"/>
                  </a:lnTo>
                  <a:lnTo>
                    <a:pt x="823" y="247"/>
                  </a:lnTo>
                  <a:lnTo>
                    <a:pt x="823" y="248"/>
                  </a:lnTo>
                  <a:lnTo>
                    <a:pt x="821" y="248"/>
                  </a:lnTo>
                  <a:lnTo>
                    <a:pt x="821" y="250"/>
                  </a:lnTo>
                  <a:lnTo>
                    <a:pt x="823" y="250"/>
                  </a:lnTo>
                  <a:lnTo>
                    <a:pt x="824" y="250"/>
                  </a:lnTo>
                  <a:lnTo>
                    <a:pt x="824" y="248"/>
                  </a:lnTo>
                  <a:lnTo>
                    <a:pt x="826" y="248"/>
                  </a:lnTo>
                  <a:lnTo>
                    <a:pt x="826" y="250"/>
                  </a:lnTo>
                  <a:lnTo>
                    <a:pt x="827" y="250"/>
                  </a:lnTo>
                  <a:lnTo>
                    <a:pt x="826" y="251"/>
                  </a:lnTo>
                  <a:lnTo>
                    <a:pt x="824" y="253"/>
                  </a:lnTo>
                  <a:lnTo>
                    <a:pt x="823" y="253"/>
                  </a:lnTo>
                  <a:lnTo>
                    <a:pt x="823" y="254"/>
                  </a:lnTo>
                  <a:lnTo>
                    <a:pt x="821" y="254"/>
                  </a:lnTo>
                  <a:lnTo>
                    <a:pt x="820" y="254"/>
                  </a:lnTo>
                  <a:lnTo>
                    <a:pt x="818" y="254"/>
                  </a:lnTo>
                  <a:lnTo>
                    <a:pt x="817" y="254"/>
                  </a:lnTo>
                  <a:lnTo>
                    <a:pt x="815" y="254"/>
                  </a:lnTo>
                  <a:lnTo>
                    <a:pt x="814" y="256"/>
                  </a:lnTo>
                  <a:lnTo>
                    <a:pt x="814" y="254"/>
                  </a:lnTo>
                  <a:lnTo>
                    <a:pt x="812" y="254"/>
                  </a:lnTo>
                  <a:lnTo>
                    <a:pt x="812" y="256"/>
                  </a:lnTo>
                  <a:lnTo>
                    <a:pt x="810" y="256"/>
                  </a:lnTo>
                  <a:lnTo>
                    <a:pt x="809" y="257"/>
                  </a:lnTo>
                  <a:lnTo>
                    <a:pt x="807" y="257"/>
                  </a:lnTo>
                  <a:lnTo>
                    <a:pt x="807" y="256"/>
                  </a:lnTo>
                  <a:lnTo>
                    <a:pt x="806" y="256"/>
                  </a:lnTo>
                  <a:lnTo>
                    <a:pt x="806" y="257"/>
                  </a:lnTo>
                  <a:lnTo>
                    <a:pt x="804" y="257"/>
                  </a:lnTo>
                  <a:lnTo>
                    <a:pt x="801" y="257"/>
                  </a:lnTo>
                  <a:lnTo>
                    <a:pt x="800" y="257"/>
                  </a:lnTo>
                  <a:lnTo>
                    <a:pt x="798" y="257"/>
                  </a:lnTo>
                  <a:lnTo>
                    <a:pt x="797" y="257"/>
                  </a:lnTo>
                  <a:lnTo>
                    <a:pt x="794" y="257"/>
                  </a:lnTo>
                  <a:lnTo>
                    <a:pt x="794" y="259"/>
                  </a:lnTo>
                  <a:lnTo>
                    <a:pt x="792" y="259"/>
                  </a:lnTo>
                  <a:lnTo>
                    <a:pt x="791" y="257"/>
                  </a:lnTo>
                  <a:lnTo>
                    <a:pt x="789" y="257"/>
                  </a:lnTo>
                  <a:lnTo>
                    <a:pt x="788" y="257"/>
                  </a:lnTo>
                  <a:lnTo>
                    <a:pt x="786" y="257"/>
                  </a:lnTo>
                  <a:lnTo>
                    <a:pt x="783" y="257"/>
                  </a:lnTo>
                  <a:lnTo>
                    <a:pt x="782" y="256"/>
                  </a:lnTo>
                  <a:lnTo>
                    <a:pt x="780" y="256"/>
                  </a:lnTo>
                  <a:lnTo>
                    <a:pt x="779" y="256"/>
                  </a:lnTo>
                  <a:lnTo>
                    <a:pt x="777" y="256"/>
                  </a:lnTo>
                  <a:lnTo>
                    <a:pt x="776" y="257"/>
                  </a:lnTo>
                  <a:lnTo>
                    <a:pt x="773" y="256"/>
                  </a:lnTo>
                  <a:lnTo>
                    <a:pt x="768" y="256"/>
                  </a:lnTo>
                  <a:lnTo>
                    <a:pt x="767" y="254"/>
                  </a:lnTo>
                  <a:lnTo>
                    <a:pt x="768" y="254"/>
                  </a:lnTo>
                  <a:lnTo>
                    <a:pt x="770" y="254"/>
                  </a:lnTo>
                  <a:lnTo>
                    <a:pt x="771" y="254"/>
                  </a:lnTo>
                  <a:lnTo>
                    <a:pt x="773" y="253"/>
                  </a:lnTo>
                  <a:lnTo>
                    <a:pt x="774" y="253"/>
                  </a:lnTo>
                  <a:lnTo>
                    <a:pt x="773" y="251"/>
                  </a:lnTo>
                  <a:lnTo>
                    <a:pt x="771" y="253"/>
                  </a:lnTo>
                  <a:lnTo>
                    <a:pt x="770" y="253"/>
                  </a:lnTo>
                  <a:lnTo>
                    <a:pt x="767" y="251"/>
                  </a:lnTo>
                  <a:lnTo>
                    <a:pt x="762" y="250"/>
                  </a:lnTo>
                  <a:lnTo>
                    <a:pt x="761" y="251"/>
                  </a:lnTo>
                  <a:lnTo>
                    <a:pt x="759" y="251"/>
                  </a:lnTo>
                  <a:lnTo>
                    <a:pt x="756" y="251"/>
                  </a:lnTo>
                  <a:lnTo>
                    <a:pt x="754" y="250"/>
                  </a:lnTo>
                  <a:lnTo>
                    <a:pt x="756" y="248"/>
                  </a:lnTo>
                  <a:lnTo>
                    <a:pt x="757" y="248"/>
                  </a:lnTo>
                  <a:lnTo>
                    <a:pt x="759" y="248"/>
                  </a:lnTo>
                  <a:lnTo>
                    <a:pt x="757" y="247"/>
                  </a:lnTo>
                  <a:lnTo>
                    <a:pt x="759" y="247"/>
                  </a:lnTo>
                  <a:lnTo>
                    <a:pt x="759" y="245"/>
                  </a:lnTo>
                  <a:lnTo>
                    <a:pt x="757" y="245"/>
                  </a:lnTo>
                  <a:lnTo>
                    <a:pt x="757" y="243"/>
                  </a:lnTo>
                  <a:lnTo>
                    <a:pt x="756" y="243"/>
                  </a:lnTo>
                  <a:lnTo>
                    <a:pt x="756" y="245"/>
                  </a:lnTo>
                  <a:lnTo>
                    <a:pt x="754" y="245"/>
                  </a:lnTo>
                  <a:lnTo>
                    <a:pt x="753" y="245"/>
                  </a:lnTo>
                  <a:lnTo>
                    <a:pt x="753" y="247"/>
                  </a:lnTo>
                  <a:lnTo>
                    <a:pt x="751" y="247"/>
                  </a:lnTo>
                  <a:lnTo>
                    <a:pt x="750" y="247"/>
                  </a:lnTo>
                  <a:lnTo>
                    <a:pt x="748" y="247"/>
                  </a:lnTo>
                  <a:lnTo>
                    <a:pt x="747" y="248"/>
                  </a:lnTo>
                  <a:lnTo>
                    <a:pt x="747" y="250"/>
                  </a:lnTo>
                  <a:lnTo>
                    <a:pt x="745" y="250"/>
                  </a:lnTo>
                  <a:lnTo>
                    <a:pt x="744" y="250"/>
                  </a:lnTo>
                  <a:lnTo>
                    <a:pt x="744" y="251"/>
                  </a:lnTo>
                  <a:lnTo>
                    <a:pt x="742" y="251"/>
                  </a:lnTo>
                  <a:lnTo>
                    <a:pt x="741" y="251"/>
                  </a:lnTo>
                  <a:lnTo>
                    <a:pt x="738" y="253"/>
                  </a:lnTo>
                  <a:lnTo>
                    <a:pt x="736" y="253"/>
                  </a:lnTo>
                  <a:lnTo>
                    <a:pt x="733" y="254"/>
                  </a:lnTo>
                  <a:lnTo>
                    <a:pt x="727" y="254"/>
                  </a:lnTo>
                  <a:lnTo>
                    <a:pt x="726" y="256"/>
                  </a:lnTo>
                  <a:lnTo>
                    <a:pt x="721" y="256"/>
                  </a:lnTo>
                  <a:lnTo>
                    <a:pt x="720" y="254"/>
                  </a:lnTo>
                  <a:lnTo>
                    <a:pt x="717" y="254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4" y="257"/>
                  </a:lnTo>
                  <a:lnTo>
                    <a:pt x="712" y="257"/>
                  </a:lnTo>
                  <a:lnTo>
                    <a:pt x="709" y="259"/>
                  </a:lnTo>
                  <a:lnTo>
                    <a:pt x="708" y="259"/>
                  </a:lnTo>
                  <a:lnTo>
                    <a:pt x="706" y="259"/>
                  </a:lnTo>
                  <a:lnTo>
                    <a:pt x="705" y="259"/>
                  </a:lnTo>
                  <a:lnTo>
                    <a:pt x="698" y="260"/>
                  </a:lnTo>
                  <a:lnTo>
                    <a:pt x="692" y="262"/>
                  </a:lnTo>
                  <a:lnTo>
                    <a:pt x="689" y="262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5" y="262"/>
                  </a:lnTo>
                  <a:lnTo>
                    <a:pt x="683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79" y="262"/>
                  </a:lnTo>
                  <a:lnTo>
                    <a:pt x="677" y="262"/>
                  </a:lnTo>
                  <a:lnTo>
                    <a:pt x="676" y="262"/>
                  </a:lnTo>
                  <a:lnTo>
                    <a:pt x="674" y="262"/>
                  </a:lnTo>
                  <a:lnTo>
                    <a:pt x="670" y="263"/>
                  </a:lnTo>
                  <a:lnTo>
                    <a:pt x="670" y="262"/>
                  </a:lnTo>
                  <a:lnTo>
                    <a:pt x="668" y="262"/>
                  </a:lnTo>
                  <a:lnTo>
                    <a:pt x="665" y="262"/>
                  </a:lnTo>
                  <a:lnTo>
                    <a:pt x="664" y="262"/>
                  </a:lnTo>
                  <a:lnTo>
                    <a:pt x="664" y="263"/>
                  </a:lnTo>
                  <a:lnTo>
                    <a:pt x="662" y="263"/>
                  </a:lnTo>
                  <a:lnTo>
                    <a:pt x="656" y="263"/>
                  </a:lnTo>
                  <a:lnTo>
                    <a:pt x="650" y="263"/>
                  </a:lnTo>
                  <a:lnTo>
                    <a:pt x="648" y="263"/>
                  </a:lnTo>
                  <a:lnTo>
                    <a:pt x="647" y="263"/>
                  </a:lnTo>
                  <a:lnTo>
                    <a:pt x="644" y="263"/>
                  </a:lnTo>
                  <a:lnTo>
                    <a:pt x="642" y="265"/>
                  </a:lnTo>
                  <a:lnTo>
                    <a:pt x="641" y="265"/>
                  </a:lnTo>
                  <a:lnTo>
                    <a:pt x="639" y="265"/>
                  </a:lnTo>
                  <a:lnTo>
                    <a:pt x="638" y="265"/>
                  </a:lnTo>
                  <a:lnTo>
                    <a:pt x="638" y="263"/>
                  </a:lnTo>
                  <a:lnTo>
                    <a:pt x="636" y="263"/>
                  </a:lnTo>
                  <a:lnTo>
                    <a:pt x="635" y="262"/>
                  </a:lnTo>
                  <a:lnTo>
                    <a:pt x="633" y="262"/>
                  </a:lnTo>
                  <a:lnTo>
                    <a:pt x="633" y="260"/>
                  </a:lnTo>
                  <a:lnTo>
                    <a:pt x="635" y="260"/>
                  </a:lnTo>
                  <a:lnTo>
                    <a:pt x="635" y="259"/>
                  </a:lnTo>
                  <a:lnTo>
                    <a:pt x="633" y="259"/>
                  </a:lnTo>
                  <a:lnTo>
                    <a:pt x="633" y="257"/>
                  </a:lnTo>
                  <a:lnTo>
                    <a:pt x="635" y="257"/>
                  </a:lnTo>
                  <a:lnTo>
                    <a:pt x="635" y="256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8" y="254"/>
                  </a:lnTo>
                  <a:lnTo>
                    <a:pt x="639" y="254"/>
                  </a:lnTo>
                  <a:lnTo>
                    <a:pt x="639" y="253"/>
                  </a:lnTo>
                  <a:lnTo>
                    <a:pt x="639" y="251"/>
                  </a:lnTo>
                  <a:lnTo>
                    <a:pt x="641" y="251"/>
                  </a:lnTo>
                  <a:lnTo>
                    <a:pt x="641" y="250"/>
                  </a:lnTo>
                  <a:lnTo>
                    <a:pt x="639" y="250"/>
                  </a:lnTo>
                  <a:lnTo>
                    <a:pt x="639" y="248"/>
                  </a:lnTo>
                  <a:lnTo>
                    <a:pt x="638" y="248"/>
                  </a:lnTo>
                  <a:lnTo>
                    <a:pt x="635" y="248"/>
                  </a:lnTo>
                  <a:lnTo>
                    <a:pt x="632" y="248"/>
                  </a:lnTo>
                  <a:lnTo>
                    <a:pt x="624" y="248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20" y="250"/>
                  </a:lnTo>
                  <a:lnTo>
                    <a:pt x="614" y="248"/>
                  </a:lnTo>
                  <a:lnTo>
                    <a:pt x="609" y="248"/>
                  </a:lnTo>
                  <a:lnTo>
                    <a:pt x="608" y="248"/>
                  </a:lnTo>
                  <a:lnTo>
                    <a:pt x="608" y="247"/>
                  </a:lnTo>
                  <a:lnTo>
                    <a:pt x="606" y="247"/>
                  </a:lnTo>
                  <a:lnTo>
                    <a:pt x="603" y="245"/>
                  </a:lnTo>
                  <a:lnTo>
                    <a:pt x="602" y="245"/>
                  </a:lnTo>
                  <a:lnTo>
                    <a:pt x="602" y="243"/>
                  </a:lnTo>
                  <a:lnTo>
                    <a:pt x="603" y="243"/>
                  </a:lnTo>
                  <a:lnTo>
                    <a:pt x="605" y="243"/>
                  </a:lnTo>
                  <a:lnTo>
                    <a:pt x="605" y="242"/>
                  </a:lnTo>
                  <a:lnTo>
                    <a:pt x="603" y="242"/>
                  </a:lnTo>
                  <a:lnTo>
                    <a:pt x="602" y="243"/>
                  </a:lnTo>
                  <a:lnTo>
                    <a:pt x="602" y="242"/>
                  </a:lnTo>
                  <a:lnTo>
                    <a:pt x="602" y="240"/>
                  </a:lnTo>
                  <a:lnTo>
                    <a:pt x="600" y="240"/>
                  </a:lnTo>
                  <a:lnTo>
                    <a:pt x="600" y="239"/>
                  </a:lnTo>
                  <a:lnTo>
                    <a:pt x="599" y="239"/>
                  </a:lnTo>
                  <a:lnTo>
                    <a:pt x="599" y="237"/>
                  </a:lnTo>
                  <a:lnTo>
                    <a:pt x="600" y="237"/>
                  </a:lnTo>
                  <a:lnTo>
                    <a:pt x="600" y="236"/>
                  </a:lnTo>
                  <a:lnTo>
                    <a:pt x="600" y="234"/>
                  </a:lnTo>
                  <a:lnTo>
                    <a:pt x="602" y="233"/>
                  </a:lnTo>
                  <a:lnTo>
                    <a:pt x="603" y="233"/>
                  </a:lnTo>
                  <a:lnTo>
                    <a:pt x="605" y="233"/>
                  </a:lnTo>
                  <a:lnTo>
                    <a:pt x="606" y="231"/>
                  </a:lnTo>
                  <a:lnTo>
                    <a:pt x="611" y="231"/>
                  </a:lnTo>
                  <a:lnTo>
                    <a:pt x="614" y="231"/>
                  </a:lnTo>
                  <a:lnTo>
                    <a:pt x="618" y="230"/>
                  </a:lnTo>
                  <a:lnTo>
                    <a:pt x="627" y="230"/>
                  </a:lnTo>
                  <a:lnTo>
                    <a:pt x="633" y="228"/>
                  </a:lnTo>
                  <a:lnTo>
                    <a:pt x="639" y="228"/>
                  </a:lnTo>
                  <a:lnTo>
                    <a:pt x="642" y="228"/>
                  </a:lnTo>
                  <a:lnTo>
                    <a:pt x="647" y="228"/>
                  </a:lnTo>
                  <a:lnTo>
                    <a:pt x="652" y="227"/>
                  </a:lnTo>
                  <a:lnTo>
                    <a:pt x="656" y="227"/>
                  </a:lnTo>
                  <a:lnTo>
                    <a:pt x="658" y="228"/>
                  </a:lnTo>
                  <a:lnTo>
                    <a:pt x="664" y="228"/>
                  </a:lnTo>
                  <a:lnTo>
                    <a:pt x="667" y="228"/>
                  </a:lnTo>
                  <a:lnTo>
                    <a:pt x="670" y="228"/>
                  </a:lnTo>
                  <a:lnTo>
                    <a:pt x="671" y="228"/>
                  </a:lnTo>
                  <a:lnTo>
                    <a:pt x="671" y="227"/>
                  </a:lnTo>
                  <a:lnTo>
                    <a:pt x="673" y="227"/>
                  </a:lnTo>
                  <a:lnTo>
                    <a:pt x="674" y="228"/>
                  </a:lnTo>
                  <a:lnTo>
                    <a:pt x="676" y="228"/>
                  </a:lnTo>
                  <a:lnTo>
                    <a:pt x="679" y="230"/>
                  </a:lnTo>
                  <a:lnTo>
                    <a:pt x="679" y="228"/>
                  </a:lnTo>
                  <a:lnTo>
                    <a:pt x="680" y="228"/>
                  </a:lnTo>
                  <a:lnTo>
                    <a:pt x="682" y="228"/>
                  </a:lnTo>
                  <a:lnTo>
                    <a:pt x="683" y="228"/>
                  </a:lnTo>
                  <a:lnTo>
                    <a:pt x="685" y="228"/>
                  </a:lnTo>
                  <a:lnTo>
                    <a:pt x="685" y="227"/>
                  </a:lnTo>
                  <a:lnTo>
                    <a:pt x="688" y="228"/>
                  </a:lnTo>
                  <a:lnTo>
                    <a:pt x="689" y="228"/>
                  </a:lnTo>
                  <a:lnTo>
                    <a:pt x="691" y="228"/>
                  </a:lnTo>
                  <a:lnTo>
                    <a:pt x="692" y="228"/>
                  </a:lnTo>
                  <a:lnTo>
                    <a:pt x="694" y="228"/>
                  </a:lnTo>
                  <a:lnTo>
                    <a:pt x="695" y="228"/>
                  </a:lnTo>
                  <a:lnTo>
                    <a:pt x="695" y="227"/>
                  </a:lnTo>
                  <a:lnTo>
                    <a:pt x="694" y="227"/>
                  </a:lnTo>
                  <a:lnTo>
                    <a:pt x="689" y="228"/>
                  </a:lnTo>
                  <a:lnTo>
                    <a:pt x="685" y="227"/>
                  </a:lnTo>
                  <a:lnTo>
                    <a:pt x="686" y="227"/>
                  </a:lnTo>
                  <a:lnTo>
                    <a:pt x="689" y="227"/>
                  </a:lnTo>
                  <a:lnTo>
                    <a:pt x="691" y="227"/>
                  </a:lnTo>
                  <a:lnTo>
                    <a:pt x="691" y="225"/>
                  </a:lnTo>
                  <a:lnTo>
                    <a:pt x="691" y="224"/>
                  </a:lnTo>
                  <a:lnTo>
                    <a:pt x="689" y="224"/>
                  </a:lnTo>
                  <a:lnTo>
                    <a:pt x="688" y="224"/>
                  </a:lnTo>
                  <a:lnTo>
                    <a:pt x="688" y="222"/>
                  </a:lnTo>
                  <a:lnTo>
                    <a:pt x="686" y="222"/>
                  </a:lnTo>
                  <a:lnTo>
                    <a:pt x="686" y="224"/>
                  </a:lnTo>
                  <a:lnTo>
                    <a:pt x="685" y="224"/>
                  </a:lnTo>
                  <a:lnTo>
                    <a:pt x="685" y="222"/>
                  </a:lnTo>
                  <a:lnTo>
                    <a:pt x="683" y="222"/>
                  </a:lnTo>
                  <a:lnTo>
                    <a:pt x="682" y="222"/>
                  </a:lnTo>
                  <a:lnTo>
                    <a:pt x="680" y="222"/>
                  </a:lnTo>
                  <a:lnTo>
                    <a:pt x="679" y="222"/>
                  </a:lnTo>
                  <a:lnTo>
                    <a:pt x="679" y="221"/>
                  </a:lnTo>
                  <a:lnTo>
                    <a:pt x="677" y="222"/>
                  </a:lnTo>
                  <a:lnTo>
                    <a:pt x="677" y="221"/>
                  </a:lnTo>
                  <a:lnTo>
                    <a:pt x="676" y="221"/>
                  </a:lnTo>
                  <a:lnTo>
                    <a:pt x="674" y="221"/>
                  </a:lnTo>
                  <a:lnTo>
                    <a:pt x="673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8" y="219"/>
                  </a:lnTo>
                  <a:lnTo>
                    <a:pt x="667" y="219"/>
                  </a:lnTo>
                  <a:lnTo>
                    <a:pt x="665" y="221"/>
                  </a:lnTo>
                  <a:lnTo>
                    <a:pt x="664" y="221"/>
                  </a:lnTo>
                  <a:lnTo>
                    <a:pt x="662" y="221"/>
                  </a:lnTo>
                  <a:lnTo>
                    <a:pt x="661" y="221"/>
                  </a:lnTo>
                  <a:lnTo>
                    <a:pt x="659" y="221"/>
                  </a:lnTo>
                  <a:lnTo>
                    <a:pt x="653" y="221"/>
                  </a:lnTo>
                  <a:lnTo>
                    <a:pt x="650" y="222"/>
                  </a:lnTo>
                  <a:lnTo>
                    <a:pt x="647" y="221"/>
                  </a:lnTo>
                  <a:lnTo>
                    <a:pt x="642" y="222"/>
                  </a:lnTo>
                  <a:lnTo>
                    <a:pt x="641" y="222"/>
                  </a:lnTo>
                  <a:lnTo>
                    <a:pt x="639" y="222"/>
                  </a:lnTo>
                  <a:lnTo>
                    <a:pt x="635" y="222"/>
                  </a:lnTo>
                  <a:lnTo>
                    <a:pt x="632" y="222"/>
                  </a:lnTo>
                  <a:lnTo>
                    <a:pt x="632" y="221"/>
                  </a:lnTo>
                  <a:lnTo>
                    <a:pt x="627" y="221"/>
                  </a:lnTo>
                  <a:lnTo>
                    <a:pt x="626" y="221"/>
                  </a:lnTo>
                  <a:lnTo>
                    <a:pt x="626" y="222"/>
                  </a:lnTo>
                  <a:lnTo>
                    <a:pt x="620" y="222"/>
                  </a:lnTo>
                  <a:lnTo>
                    <a:pt x="617" y="221"/>
                  </a:lnTo>
                  <a:lnTo>
                    <a:pt x="615" y="222"/>
                  </a:lnTo>
                  <a:lnTo>
                    <a:pt x="615" y="221"/>
                  </a:lnTo>
                  <a:lnTo>
                    <a:pt x="612" y="221"/>
                  </a:lnTo>
                  <a:lnTo>
                    <a:pt x="612" y="222"/>
                  </a:lnTo>
                  <a:lnTo>
                    <a:pt x="611" y="221"/>
                  </a:lnTo>
                  <a:lnTo>
                    <a:pt x="612" y="219"/>
                  </a:lnTo>
                  <a:lnTo>
                    <a:pt x="611" y="219"/>
                  </a:lnTo>
                  <a:lnTo>
                    <a:pt x="608" y="218"/>
                  </a:lnTo>
                  <a:lnTo>
                    <a:pt x="608" y="216"/>
                  </a:lnTo>
                  <a:lnTo>
                    <a:pt x="608" y="215"/>
                  </a:lnTo>
                  <a:lnTo>
                    <a:pt x="609" y="213"/>
                  </a:lnTo>
                  <a:lnTo>
                    <a:pt x="615" y="212"/>
                  </a:lnTo>
                  <a:lnTo>
                    <a:pt x="621" y="210"/>
                  </a:lnTo>
                  <a:lnTo>
                    <a:pt x="626" y="210"/>
                  </a:lnTo>
                  <a:lnTo>
                    <a:pt x="633" y="209"/>
                  </a:lnTo>
                  <a:lnTo>
                    <a:pt x="635" y="209"/>
                  </a:lnTo>
                  <a:lnTo>
                    <a:pt x="636" y="209"/>
                  </a:lnTo>
                  <a:lnTo>
                    <a:pt x="638" y="209"/>
                  </a:lnTo>
                  <a:lnTo>
                    <a:pt x="647" y="207"/>
                  </a:lnTo>
                  <a:lnTo>
                    <a:pt x="648" y="207"/>
                  </a:lnTo>
                  <a:lnTo>
                    <a:pt x="650" y="207"/>
                  </a:lnTo>
                  <a:lnTo>
                    <a:pt x="652" y="207"/>
                  </a:lnTo>
                  <a:lnTo>
                    <a:pt x="655" y="207"/>
                  </a:lnTo>
                  <a:lnTo>
                    <a:pt x="656" y="206"/>
                  </a:lnTo>
                  <a:lnTo>
                    <a:pt x="653" y="206"/>
                  </a:lnTo>
                  <a:lnTo>
                    <a:pt x="659" y="204"/>
                  </a:lnTo>
                  <a:lnTo>
                    <a:pt x="661" y="204"/>
                  </a:lnTo>
                  <a:lnTo>
                    <a:pt x="662" y="204"/>
                  </a:lnTo>
                  <a:lnTo>
                    <a:pt x="664" y="204"/>
                  </a:lnTo>
                  <a:lnTo>
                    <a:pt x="664" y="203"/>
                  </a:lnTo>
                  <a:lnTo>
                    <a:pt x="662" y="203"/>
                  </a:lnTo>
                  <a:lnTo>
                    <a:pt x="658" y="203"/>
                  </a:lnTo>
                  <a:lnTo>
                    <a:pt x="658" y="204"/>
                  </a:lnTo>
                  <a:lnTo>
                    <a:pt x="656" y="204"/>
                  </a:lnTo>
                  <a:lnTo>
                    <a:pt x="655" y="204"/>
                  </a:lnTo>
                  <a:lnTo>
                    <a:pt x="653" y="204"/>
                  </a:lnTo>
                  <a:lnTo>
                    <a:pt x="652" y="204"/>
                  </a:lnTo>
                  <a:lnTo>
                    <a:pt x="645" y="204"/>
                  </a:lnTo>
                  <a:lnTo>
                    <a:pt x="644" y="206"/>
                  </a:lnTo>
                  <a:lnTo>
                    <a:pt x="642" y="206"/>
                  </a:lnTo>
                  <a:lnTo>
                    <a:pt x="641" y="206"/>
                  </a:lnTo>
                  <a:lnTo>
                    <a:pt x="639" y="206"/>
                  </a:lnTo>
                  <a:lnTo>
                    <a:pt x="638" y="206"/>
                  </a:lnTo>
                  <a:lnTo>
                    <a:pt x="636" y="206"/>
                  </a:lnTo>
                  <a:lnTo>
                    <a:pt x="635" y="206"/>
                  </a:lnTo>
                  <a:lnTo>
                    <a:pt x="633" y="206"/>
                  </a:lnTo>
                  <a:lnTo>
                    <a:pt x="633" y="204"/>
                  </a:lnTo>
                  <a:lnTo>
                    <a:pt x="632" y="206"/>
                  </a:lnTo>
                  <a:lnTo>
                    <a:pt x="632" y="204"/>
                  </a:lnTo>
                  <a:lnTo>
                    <a:pt x="630" y="204"/>
                  </a:lnTo>
                  <a:lnTo>
                    <a:pt x="629" y="204"/>
                  </a:lnTo>
                  <a:lnTo>
                    <a:pt x="629" y="203"/>
                  </a:lnTo>
                  <a:lnTo>
                    <a:pt x="630" y="203"/>
                  </a:lnTo>
                  <a:lnTo>
                    <a:pt x="629" y="201"/>
                  </a:lnTo>
                  <a:lnTo>
                    <a:pt x="629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6" y="201"/>
                  </a:lnTo>
                  <a:lnTo>
                    <a:pt x="624" y="201"/>
                  </a:lnTo>
                  <a:lnTo>
                    <a:pt x="624" y="203"/>
                  </a:lnTo>
                  <a:lnTo>
                    <a:pt x="623" y="203"/>
                  </a:lnTo>
                  <a:lnTo>
                    <a:pt x="621" y="203"/>
                  </a:lnTo>
                  <a:lnTo>
                    <a:pt x="621" y="201"/>
                  </a:lnTo>
                  <a:lnTo>
                    <a:pt x="620" y="201"/>
                  </a:lnTo>
                  <a:lnTo>
                    <a:pt x="618" y="201"/>
                  </a:lnTo>
                  <a:lnTo>
                    <a:pt x="617" y="201"/>
                  </a:lnTo>
                  <a:lnTo>
                    <a:pt x="615" y="201"/>
                  </a:lnTo>
                  <a:lnTo>
                    <a:pt x="614" y="201"/>
                  </a:lnTo>
                  <a:lnTo>
                    <a:pt x="614" y="203"/>
                  </a:lnTo>
                  <a:lnTo>
                    <a:pt x="612" y="201"/>
                  </a:lnTo>
                  <a:lnTo>
                    <a:pt x="614" y="200"/>
                  </a:lnTo>
                  <a:lnTo>
                    <a:pt x="614" y="198"/>
                  </a:lnTo>
                  <a:lnTo>
                    <a:pt x="615" y="198"/>
                  </a:lnTo>
                  <a:lnTo>
                    <a:pt x="617" y="198"/>
                  </a:lnTo>
                  <a:lnTo>
                    <a:pt x="617" y="197"/>
                  </a:lnTo>
                  <a:lnTo>
                    <a:pt x="618" y="197"/>
                  </a:lnTo>
                  <a:lnTo>
                    <a:pt x="618" y="195"/>
                  </a:lnTo>
                  <a:lnTo>
                    <a:pt x="621" y="195"/>
                  </a:lnTo>
                  <a:lnTo>
                    <a:pt x="624" y="194"/>
                  </a:lnTo>
                  <a:lnTo>
                    <a:pt x="626" y="194"/>
                  </a:lnTo>
                  <a:lnTo>
                    <a:pt x="627" y="194"/>
                  </a:lnTo>
                  <a:lnTo>
                    <a:pt x="627" y="192"/>
                  </a:lnTo>
                  <a:lnTo>
                    <a:pt x="629" y="192"/>
                  </a:lnTo>
                  <a:lnTo>
                    <a:pt x="632" y="190"/>
                  </a:lnTo>
                  <a:lnTo>
                    <a:pt x="633" y="190"/>
                  </a:lnTo>
                  <a:lnTo>
                    <a:pt x="639" y="190"/>
                  </a:lnTo>
                  <a:lnTo>
                    <a:pt x="639" y="189"/>
                  </a:lnTo>
                  <a:lnTo>
                    <a:pt x="641" y="189"/>
                  </a:lnTo>
                  <a:lnTo>
                    <a:pt x="641" y="187"/>
                  </a:lnTo>
                  <a:lnTo>
                    <a:pt x="638" y="187"/>
                  </a:lnTo>
                  <a:lnTo>
                    <a:pt x="636" y="187"/>
                  </a:lnTo>
                  <a:lnTo>
                    <a:pt x="636" y="186"/>
                  </a:lnTo>
                  <a:lnTo>
                    <a:pt x="638" y="184"/>
                  </a:lnTo>
                  <a:lnTo>
                    <a:pt x="639" y="184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8" y="181"/>
                  </a:lnTo>
                  <a:lnTo>
                    <a:pt x="650" y="181"/>
                  </a:lnTo>
                  <a:lnTo>
                    <a:pt x="652" y="181"/>
                  </a:lnTo>
                  <a:lnTo>
                    <a:pt x="653" y="181"/>
                  </a:lnTo>
                  <a:lnTo>
                    <a:pt x="656" y="180"/>
                  </a:lnTo>
                  <a:lnTo>
                    <a:pt x="661" y="178"/>
                  </a:lnTo>
                  <a:lnTo>
                    <a:pt x="662" y="178"/>
                  </a:lnTo>
                  <a:lnTo>
                    <a:pt x="664" y="177"/>
                  </a:lnTo>
                  <a:lnTo>
                    <a:pt x="665" y="177"/>
                  </a:lnTo>
                  <a:lnTo>
                    <a:pt x="667" y="177"/>
                  </a:lnTo>
                  <a:lnTo>
                    <a:pt x="668" y="177"/>
                  </a:lnTo>
                  <a:lnTo>
                    <a:pt x="670" y="175"/>
                  </a:lnTo>
                  <a:lnTo>
                    <a:pt x="674" y="175"/>
                  </a:lnTo>
                  <a:lnTo>
                    <a:pt x="679" y="174"/>
                  </a:lnTo>
                  <a:lnTo>
                    <a:pt x="680" y="174"/>
                  </a:lnTo>
                  <a:lnTo>
                    <a:pt x="682" y="174"/>
                  </a:lnTo>
                  <a:lnTo>
                    <a:pt x="683" y="174"/>
                  </a:lnTo>
                  <a:lnTo>
                    <a:pt x="685" y="174"/>
                  </a:lnTo>
                  <a:lnTo>
                    <a:pt x="688" y="172"/>
                  </a:lnTo>
                  <a:lnTo>
                    <a:pt x="691" y="172"/>
                  </a:lnTo>
                  <a:lnTo>
                    <a:pt x="695" y="171"/>
                  </a:lnTo>
                  <a:lnTo>
                    <a:pt x="698" y="171"/>
                  </a:lnTo>
                  <a:lnTo>
                    <a:pt x="703" y="171"/>
                  </a:lnTo>
                  <a:lnTo>
                    <a:pt x="705" y="171"/>
                  </a:lnTo>
                  <a:lnTo>
                    <a:pt x="705" y="169"/>
                  </a:lnTo>
                  <a:lnTo>
                    <a:pt x="706" y="169"/>
                  </a:lnTo>
                  <a:lnTo>
                    <a:pt x="708" y="169"/>
                  </a:lnTo>
                  <a:lnTo>
                    <a:pt x="709" y="169"/>
                  </a:lnTo>
                  <a:lnTo>
                    <a:pt x="712" y="169"/>
                  </a:lnTo>
                  <a:lnTo>
                    <a:pt x="715" y="168"/>
                  </a:lnTo>
                  <a:lnTo>
                    <a:pt x="717" y="168"/>
                  </a:lnTo>
                  <a:lnTo>
                    <a:pt x="718" y="168"/>
                  </a:lnTo>
                  <a:lnTo>
                    <a:pt x="720" y="168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2"/>
                  </a:lnTo>
                  <a:lnTo>
                    <a:pt x="721" y="172"/>
                  </a:lnTo>
                  <a:lnTo>
                    <a:pt x="720" y="174"/>
                  </a:lnTo>
                  <a:lnTo>
                    <a:pt x="718" y="175"/>
                  </a:lnTo>
                  <a:lnTo>
                    <a:pt x="717" y="175"/>
                  </a:lnTo>
                  <a:lnTo>
                    <a:pt x="717" y="177"/>
                  </a:lnTo>
                  <a:lnTo>
                    <a:pt x="715" y="177"/>
                  </a:lnTo>
                  <a:lnTo>
                    <a:pt x="715" y="178"/>
                  </a:lnTo>
                  <a:lnTo>
                    <a:pt x="714" y="178"/>
                  </a:lnTo>
                  <a:lnTo>
                    <a:pt x="711" y="178"/>
                  </a:lnTo>
                  <a:lnTo>
                    <a:pt x="709" y="180"/>
                  </a:lnTo>
                  <a:lnTo>
                    <a:pt x="708" y="180"/>
                  </a:lnTo>
                  <a:lnTo>
                    <a:pt x="708" y="181"/>
                  </a:lnTo>
                  <a:lnTo>
                    <a:pt x="706" y="181"/>
                  </a:lnTo>
                  <a:lnTo>
                    <a:pt x="705" y="181"/>
                  </a:lnTo>
                  <a:lnTo>
                    <a:pt x="703" y="181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6" y="183"/>
                  </a:lnTo>
                  <a:lnTo>
                    <a:pt x="709" y="181"/>
                  </a:lnTo>
                  <a:lnTo>
                    <a:pt x="712" y="181"/>
                  </a:lnTo>
                  <a:lnTo>
                    <a:pt x="714" y="181"/>
                  </a:lnTo>
                  <a:lnTo>
                    <a:pt x="715" y="181"/>
                  </a:lnTo>
                  <a:lnTo>
                    <a:pt x="714" y="183"/>
                  </a:lnTo>
                  <a:lnTo>
                    <a:pt x="715" y="183"/>
                  </a:lnTo>
                  <a:lnTo>
                    <a:pt x="717" y="181"/>
                  </a:lnTo>
                  <a:lnTo>
                    <a:pt x="718" y="181"/>
                  </a:lnTo>
                  <a:lnTo>
                    <a:pt x="720" y="181"/>
                  </a:lnTo>
                  <a:lnTo>
                    <a:pt x="720" y="180"/>
                  </a:lnTo>
                  <a:lnTo>
                    <a:pt x="720" y="178"/>
                  </a:lnTo>
                  <a:lnTo>
                    <a:pt x="723" y="178"/>
                  </a:lnTo>
                  <a:lnTo>
                    <a:pt x="726" y="177"/>
                  </a:lnTo>
                  <a:lnTo>
                    <a:pt x="730" y="175"/>
                  </a:lnTo>
                  <a:lnTo>
                    <a:pt x="733" y="175"/>
                  </a:lnTo>
                  <a:lnTo>
                    <a:pt x="735" y="175"/>
                  </a:lnTo>
                  <a:lnTo>
                    <a:pt x="736" y="175"/>
                  </a:lnTo>
                  <a:lnTo>
                    <a:pt x="739" y="175"/>
                  </a:lnTo>
                  <a:lnTo>
                    <a:pt x="741" y="177"/>
                  </a:lnTo>
                  <a:lnTo>
                    <a:pt x="744" y="177"/>
                  </a:lnTo>
                  <a:lnTo>
                    <a:pt x="745" y="177"/>
                  </a:lnTo>
                  <a:lnTo>
                    <a:pt x="747" y="178"/>
                  </a:lnTo>
                  <a:lnTo>
                    <a:pt x="748" y="178"/>
                  </a:lnTo>
                  <a:lnTo>
                    <a:pt x="750" y="178"/>
                  </a:lnTo>
                  <a:lnTo>
                    <a:pt x="750" y="180"/>
                  </a:lnTo>
                  <a:lnTo>
                    <a:pt x="751" y="180"/>
                  </a:lnTo>
                  <a:lnTo>
                    <a:pt x="753" y="180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83"/>
                  </a:lnTo>
                  <a:lnTo>
                    <a:pt x="750" y="183"/>
                  </a:lnTo>
                  <a:lnTo>
                    <a:pt x="748" y="183"/>
                  </a:lnTo>
                  <a:lnTo>
                    <a:pt x="744" y="184"/>
                  </a:lnTo>
                  <a:lnTo>
                    <a:pt x="745" y="184"/>
                  </a:lnTo>
                  <a:lnTo>
                    <a:pt x="742" y="186"/>
                  </a:lnTo>
                  <a:lnTo>
                    <a:pt x="736" y="187"/>
                  </a:lnTo>
                  <a:lnTo>
                    <a:pt x="738" y="187"/>
                  </a:lnTo>
                  <a:lnTo>
                    <a:pt x="736" y="189"/>
                  </a:lnTo>
                  <a:lnTo>
                    <a:pt x="735" y="189"/>
                  </a:lnTo>
                  <a:lnTo>
                    <a:pt x="735" y="190"/>
                  </a:lnTo>
                  <a:lnTo>
                    <a:pt x="736" y="189"/>
                  </a:lnTo>
                  <a:lnTo>
                    <a:pt x="738" y="189"/>
                  </a:lnTo>
                  <a:lnTo>
                    <a:pt x="739" y="189"/>
                  </a:lnTo>
                  <a:lnTo>
                    <a:pt x="741" y="187"/>
                  </a:lnTo>
                  <a:lnTo>
                    <a:pt x="742" y="186"/>
                  </a:lnTo>
                  <a:lnTo>
                    <a:pt x="744" y="186"/>
                  </a:lnTo>
                  <a:lnTo>
                    <a:pt x="745" y="186"/>
                  </a:lnTo>
                  <a:lnTo>
                    <a:pt x="744" y="187"/>
                  </a:lnTo>
                  <a:lnTo>
                    <a:pt x="745" y="187"/>
                  </a:lnTo>
                  <a:lnTo>
                    <a:pt x="747" y="187"/>
                  </a:lnTo>
                  <a:lnTo>
                    <a:pt x="748" y="186"/>
                  </a:lnTo>
                  <a:lnTo>
                    <a:pt x="750" y="186"/>
                  </a:lnTo>
                  <a:lnTo>
                    <a:pt x="751" y="186"/>
                  </a:lnTo>
                  <a:lnTo>
                    <a:pt x="751" y="184"/>
                  </a:lnTo>
                  <a:lnTo>
                    <a:pt x="754" y="184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61" y="183"/>
                  </a:lnTo>
                  <a:lnTo>
                    <a:pt x="761" y="184"/>
                  </a:lnTo>
                  <a:lnTo>
                    <a:pt x="762" y="184"/>
                  </a:lnTo>
                  <a:lnTo>
                    <a:pt x="762" y="183"/>
                  </a:lnTo>
                  <a:lnTo>
                    <a:pt x="764" y="184"/>
                  </a:lnTo>
                  <a:lnTo>
                    <a:pt x="764" y="186"/>
                  </a:lnTo>
                  <a:lnTo>
                    <a:pt x="765" y="186"/>
                  </a:lnTo>
                  <a:lnTo>
                    <a:pt x="767" y="186"/>
                  </a:lnTo>
                  <a:lnTo>
                    <a:pt x="768" y="186"/>
                  </a:lnTo>
                  <a:lnTo>
                    <a:pt x="767" y="184"/>
                  </a:lnTo>
                  <a:lnTo>
                    <a:pt x="768" y="184"/>
                  </a:lnTo>
                  <a:lnTo>
                    <a:pt x="770" y="184"/>
                  </a:lnTo>
                  <a:lnTo>
                    <a:pt x="768" y="183"/>
                  </a:lnTo>
                  <a:lnTo>
                    <a:pt x="770" y="183"/>
                  </a:lnTo>
                  <a:lnTo>
                    <a:pt x="768" y="181"/>
                  </a:lnTo>
                  <a:lnTo>
                    <a:pt x="768" y="180"/>
                  </a:lnTo>
                  <a:lnTo>
                    <a:pt x="770" y="180"/>
                  </a:lnTo>
                  <a:lnTo>
                    <a:pt x="770" y="178"/>
                  </a:lnTo>
                  <a:lnTo>
                    <a:pt x="767" y="178"/>
                  </a:lnTo>
                  <a:lnTo>
                    <a:pt x="765" y="177"/>
                  </a:lnTo>
                  <a:lnTo>
                    <a:pt x="765" y="175"/>
                  </a:lnTo>
                  <a:lnTo>
                    <a:pt x="767" y="175"/>
                  </a:lnTo>
                  <a:lnTo>
                    <a:pt x="771" y="175"/>
                  </a:lnTo>
                  <a:lnTo>
                    <a:pt x="776" y="175"/>
                  </a:lnTo>
                  <a:lnTo>
                    <a:pt x="777" y="175"/>
                  </a:lnTo>
                  <a:lnTo>
                    <a:pt x="777" y="177"/>
                  </a:lnTo>
                  <a:lnTo>
                    <a:pt x="779" y="177"/>
                  </a:lnTo>
                  <a:lnTo>
                    <a:pt x="782" y="180"/>
                  </a:lnTo>
                  <a:lnTo>
                    <a:pt x="783" y="180"/>
                  </a:lnTo>
                  <a:lnTo>
                    <a:pt x="785" y="181"/>
                  </a:lnTo>
                  <a:lnTo>
                    <a:pt x="783" y="181"/>
                  </a:lnTo>
                  <a:lnTo>
                    <a:pt x="783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88" y="184"/>
                  </a:lnTo>
                  <a:lnTo>
                    <a:pt x="786" y="184"/>
                  </a:lnTo>
                  <a:lnTo>
                    <a:pt x="786" y="186"/>
                  </a:lnTo>
                  <a:lnTo>
                    <a:pt x="785" y="186"/>
                  </a:lnTo>
                  <a:lnTo>
                    <a:pt x="783" y="186"/>
                  </a:lnTo>
                  <a:lnTo>
                    <a:pt x="783" y="187"/>
                  </a:lnTo>
                  <a:lnTo>
                    <a:pt x="783" y="189"/>
                  </a:lnTo>
                  <a:lnTo>
                    <a:pt x="782" y="190"/>
                  </a:lnTo>
                  <a:lnTo>
                    <a:pt x="780" y="190"/>
                  </a:lnTo>
                  <a:lnTo>
                    <a:pt x="780" y="192"/>
                  </a:lnTo>
                  <a:lnTo>
                    <a:pt x="782" y="192"/>
                  </a:lnTo>
                  <a:lnTo>
                    <a:pt x="780" y="194"/>
                  </a:lnTo>
                  <a:lnTo>
                    <a:pt x="779" y="195"/>
                  </a:lnTo>
                  <a:lnTo>
                    <a:pt x="780" y="195"/>
                  </a:lnTo>
                  <a:lnTo>
                    <a:pt x="782" y="195"/>
                  </a:lnTo>
                  <a:lnTo>
                    <a:pt x="780" y="197"/>
                  </a:lnTo>
                  <a:lnTo>
                    <a:pt x="779" y="197"/>
                  </a:lnTo>
                  <a:lnTo>
                    <a:pt x="779" y="198"/>
                  </a:lnTo>
                  <a:lnTo>
                    <a:pt x="777" y="198"/>
                  </a:lnTo>
                  <a:lnTo>
                    <a:pt x="777" y="200"/>
                  </a:lnTo>
                  <a:lnTo>
                    <a:pt x="779" y="200"/>
                  </a:lnTo>
                  <a:lnTo>
                    <a:pt x="779" y="201"/>
                  </a:lnTo>
                  <a:lnTo>
                    <a:pt x="780" y="203"/>
                  </a:lnTo>
                  <a:lnTo>
                    <a:pt x="780" y="201"/>
                  </a:lnTo>
                  <a:lnTo>
                    <a:pt x="782" y="201"/>
                  </a:lnTo>
                  <a:lnTo>
                    <a:pt x="782" y="200"/>
                  </a:lnTo>
                  <a:lnTo>
                    <a:pt x="783" y="200"/>
                  </a:lnTo>
                  <a:lnTo>
                    <a:pt x="785" y="200"/>
                  </a:lnTo>
                  <a:lnTo>
                    <a:pt x="786" y="200"/>
                  </a:lnTo>
                  <a:lnTo>
                    <a:pt x="788" y="198"/>
                  </a:lnTo>
                  <a:lnTo>
                    <a:pt x="791" y="198"/>
                  </a:lnTo>
                  <a:lnTo>
                    <a:pt x="791" y="197"/>
                  </a:lnTo>
                  <a:lnTo>
                    <a:pt x="792" y="197"/>
                  </a:lnTo>
                  <a:lnTo>
                    <a:pt x="794" y="197"/>
                  </a:lnTo>
                  <a:lnTo>
                    <a:pt x="792" y="195"/>
                  </a:lnTo>
                  <a:lnTo>
                    <a:pt x="792" y="194"/>
                  </a:lnTo>
                  <a:lnTo>
                    <a:pt x="792" y="192"/>
                  </a:lnTo>
                  <a:lnTo>
                    <a:pt x="792" y="190"/>
                  </a:lnTo>
                  <a:lnTo>
                    <a:pt x="794" y="190"/>
                  </a:lnTo>
                  <a:lnTo>
                    <a:pt x="794" y="189"/>
                  </a:lnTo>
                  <a:lnTo>
                    <a:pt x="795" y="189"/>
                  </a:lnTo>
                  <a:lnTo>
                    <a:pt x="795" y="187"/>
                  </a:lnTo>
                  <a:lnTo>
                    <a:pt x="797" y="187"/>
                  </a:lnTo>
                  <a:lnTo>
                    <a:pt x="797" y="186"/>
                  </a:lnTo>
                  <a:lnTo>
                    <a:pt x="797" y="184"/>
                  </a:lnTo>
                  <a:lnTo>
                    <a:pt x="798" y="184"/>
                  </a:lnTo>
                  <a:lnTo>
                    <a:pt x="798" y="183"/>
                  </a:lnTo>
                  <a:lnTo>
                    <a:pt x="798" y="181"/>
                  </a:lnTo>
                  <a:lnTo>
                    <a:pt x="800" y="181"/>
                  </a:lnTo>
                  <a:lnTo>
                    <a:pt x="800" y="180"/>
                  </a:lnTo>
                  <a:lnTo>
                    <a:pt x="801" y="178"/>
                  </a:lnTo>
                  <a:lnTo>
                    <a:pt x="801" y="177"/>
                  </a:lnTo>
                  <a:lnTo>
                    <a:pt x="804" y="177"/>
                  </a:lnTo>
                  <a:lnTo>
                    <a:pt x="804" y="175"/>
                  </a:lnTo>
                  <a:lnTo>
                    <a:pt x="806" y="175"/>
                  </a:lnTo>
                  <a:lnTo>
                    <a:pt x="804" y="174"/>
                  </a:lnTo>
                  <a:lnTo>
                    <a:pt x="806" y="174"/>
                  </a:lnTo>
                  <a:lnTo>
                    <a:pt x="806" y="172"/>
                  </a:lnTo>
                  <a:lnTo>
                    <a:pt x="807" y="172"/>
                  </a:lnTo>
                  <a:lnTo>
                    <a:pt x="809" y="171"/>
                  </a:lnTo>
                  <a:lnTo>
                    <a:pt x="810" y="171"/>
                  </a:lnTo>
                  <a:lnTo>
                    <a:pt x="812" y="171"/>
                  </a:lnTo>
                  <a:lnTo>
                    <a:pt x="812" y="169"/>
                  </a:lnTo>
                  <a:lnTo>
                    <a:pt x="814" y="169"/>
                  </a:lnTo>
                  <a:lnTo>
                    <a:pt x="814" y="168"/>
                  </a:lnTo>
                  <a:lnTo>
                    <a:pt x="815" y="168"/>
                  </a:lnTo>
                  <a:lnTo>
                    <a:pt x="818" y="169"/>
                  </a:lnTo>
                  <a:lnTo>
                    <a:pt x="820" y="169"/>
                  </a:lnTo>
                  <a:lnTo>
                    <a:pt x="821" y="169"/>
                  </a:lnTo>
                  <a:lnTo>
                    <a:pt x="823" y="171"/>
                  </a:lnTo>
                  <a:lnTo>
                    <a:pt x="824" y="171"/>
                  </a:lnTo>
                  <a:lnTo>
                    <a:pt x="824" y="172"/>
                  </a:lnTo>
                  <a:lnTo>
                    <a:pt x="826" y="172"/>
                  </a:lnTo>
                  <a:lnTo>
                    <a:pt x="826" y="171"/>
                  </a:lnTo>
                  <a:lnTo>
                    <a:pt x="827" y="169"/>
                  </a:lnTo>
                  <a:lnTo>
                    <a:pt x="829" y="169"/>
                  </a:lnTo>
                  <a:lnTo>
                    <a:pt x="830" y="169"/>
                  </a:lnTo>
                  <a:lnTo>
                    <a:pt x="832" y="169"/>
                  </a:lnTo>
                  <a:lnTo>
                    <a:pt x="832" y="171"/>
                  </a:lnTo>
                  <a:lnTo>
                    <a:pt x="833" y="171"/>
                  </a:lnTo>
                  <a:lnTo>
                    <a:pt x="835" y="172"/>
                  </a:lnTo>
                  <a:lnTo>
                    <a:pt x="835" y="174"/>
                  </a:lnTo>
                  <a:lnTo>
                    <a:pt x="836" y="174"/>
                  </a:lnTo>
                  <a:lnTo>
                    <a:pt x="838" y="174"/>
                  </a:lnTo>
                  <a:lnTo>
                    <a:pt x="839" y="174"/>
                  </a:lnTo>
                  <a:lnTo>
                    <a:pt x="839" y="175"/>
                  </a:lnTo>
                  <a:lnTo>
                    <a:pt x="841" y="175"/>
                  </a:lnTo>
                  <a:lnTo>
                    <a:pt x="841" y="177"/>
                  </a:lnTo>
                  <a:lnTo>
                    <a:pt x="841" y="178"/>
                  </a:lnTo>
                  <a:lnTo>
                    <a:pt x="842" y="178"/>
                  </a:lnTo>
                  <a:lnTo>
                    <a:pt x="842" y="180"/>
                  </a:lnTo>
                  <a:lnTo>
                    <a:pt x="841" y="180"/>
                  </a:lnTo>
                  <a:lnTo>
                    <a:pt x="839" y="178"/>
                  </a:lnTo>
                  <a:lnTo>
                    <a:pt x="839" y="180"/>
                  </a:lnTo>
                  <a:lnTo>
                    <a:pt x="839" y="181"/>
                  </a:lnTo>
                  <a:lnTo>
                    <a:pt x="839" y="183"/>
                  </a:lnTo>
                  <a:lnTo>
                    <a:pt x="839" y="184"/>
                  </a:lnTo>
                  <a:lnTo>
                    <a:pt x="838" y="184"/>
                  </a:lnTo>
                  <a:lnTo>
                    <a:pt x="838" y="186"/>
                  </a:lnTo>
                  <a:lnTo>
                    <a:pt x="836" y="186"/>
                  </a:lnTo>
                  <a:lnTo>
                    <a:pt x="836" y="187"/>
                  </a:lnTo>
                  <a:lnTo>
                    <a:pt x="836" y="189"/>
                  </a:lnTo>
                  <a:lnTo>
                    <a:pt x="835" y="190"/>
                  </a:lnTo>
                  <a:lnTo>
                    <a:pt x="835" y="192"/>
                  </a:lnTo>
                  <a:lnTo>
                    <a:pt x="833" y="192"/>
                  </a:lnTo>
                  <a:lnTo>
                    <a:pt x="832" y="194"/>
                  </a:lnTo>
                  <a:lnTo>
                    <a:pt x="833" y="194"/>
                  </a:lnTo>
                  <a:lnTo>
                    <a:pt x="833" y="195"/>
                  </a:lnTo>
                  <a:lnTo>
                    <a:pt x="832" y="195"/>
                  </a:lnTo>
                  <a:lnTo>
                    <a:pt x="832" y="197"/>
                  </a:lnTo>
                  <a:lnTo>
                    <a:pt x="832" y="198"/>
                  </a:lnTo>
                  <a:lnTo>
                    <a:pt x="833" y="198"/>
                  </a:lnTo>
                  <a:lnTo>
                    <a:pt x="833" y="200"/>
                  </a:lnTo>
                  <a:lnTo>
                    <a:pt x="832" y="200"/>
                  </a:lnTo>
                  <a:lnTo>
                    <a:pt x="832" y="201"/>
                  </a:lnTo>
                  <a:lnTo>
                    <a:pt x="833" y="201"/>
                  </a:lnTo>
                  <a:lnTo>
                    <a:pt x="833" y="203"/>
                  </a:lnTo>
                  <a:lnTo>
                    <a:pt x="832" y="203"/>
                  </a:lnTo>
                  <a:lnTo>
                    <a:pt x="830" y="204"/>
                  </a:lnTo>
                  <a:lnTo>
                    <a:pt x="830" y="206"/>
                  </a:lnTo>
                  <a:lnTo>
                    <a:pt x="829" y="206"/>
                  </a:lnTo>
                  <a:lnTo>
                    <a:pt x="829" y="207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09"/>
                  </a:lnTo>
                  <a:lnTo>
                    <a:pt x="824" y="209"/>
                  </a:lnTo>
                  <a:lnTo>
                    <a:pt x="824" y="210"/>
                  </a:lnTo>
                  <a:lnTo>
                    <a:pt x="823" y="210"/>
                  </a:lnTo>
                  <a:lnTo>
                    <a:pt x="821" y="210"/>
                  </a:lnTo>
                  <a:lnTo>
                    <a:pt x="821" y="212"/>
                  </a:lnTo>
                  <a:lnTo>
                    <a:pt x="820" y="212"/>
                  </a:lnTo>
                  <a:lnTo>
                    <a:pt x="821" y="215"/>
                  </a:lnTo>
                  <a:lnTo>
                    <a:pt x="823" y="215"/>
                  </a:lnTo>
                  <a:lnTo>
                    <a:pt x="823" y="216"/>
                  </a:lnTo>
                  <a:lnTo>
                    <a:pt x="823" y="218"/>
                  </a:lnTo>
                  <a:lnTo>
                    <a:pt x="823" y="219"/>
                  </a:lnTo>
                  <a:lnTo>
                    <a:pt x="824" y="219"/>
                  </a:lnTo>
                  <a:lnTo>
                    <a:pt x="826" y="221"/>
                  </a:lnTo>
                  <a:lnTo>
                    <a:pt x="826" y="222"/>
                  </a:lnTo>
                  <a:lnTo>
                    <a:pt x="829" y="222"/>
                  </a:lnTo>
                  <a:lnTo>
                    <a:pt x="830" y="222"/>
                  </a:lnTo>
                  <a:lnTo>
                    <a:pt x="830" y="224"/>
                  </a:lnTo>
                  <a:lnTo>
                    <a:pt x="832" y="224"/>
                  </a:lnTo>
                  <a:lnTo>
                    <a:pt x="833" y="224"/>
                  </a:lnTo>
                  <a:lnTo>
                    <a:pt x="832" y="222"/>
                  </a:lnTo>
                  <a:lnTo>
                    <a:pt x="832" y="221"/>
                  </a:lnTo>
                  <a:lnTo>
                    <a:pt x="833" y="221"/>
                  </a:lnTo>
                  <a:lnTo>
                    <a:pt x="835" y="221"/>
                  </a:lnTo>
                  <a:lnTo>
                    <a:pt x="836" y="222"/>
                  </a:lnTo>
                  <a:lnTo>
                    <a:pt x="835" y="222"/>
                  </a:lnTo>
                  <a:lnTo>
                    <a:pt x="835" y="224"/>
                  </a:lnTo>
                  <a:lnTo>
                    <a:pt x="836" y="224"/>
                  </a:lnTo>
                  <a:lnTo>
                    <a:pt x="838" y="225"/>
                  </a:lnTo>
                  <a:lnTo>
                    <a:pt x="839" y="225"/>
                  </a:lnTo>
                  <a:lnTo>
                    <a:pt x="841" y="227"/>
                  </a:lnTo>
                  <a:lnTo>
                    <a:pt x="842" y="227"/>
                  </a:lnTo>
                  <a:lnTo>
                    <a:pt x="844" y="228"/>
                  </a:lnTo>
                  <a:lnTo>
                    <a:pt x="845" y="228"/>
                  </a:lnTo>
                  <a:lnTo>
                    <a:pt x="847" y="228"/>
                  </a:lnTo>
                  <a:lnTo>
                    <a:pt x="847" y="227"/>
                  </a:lnTo>
                  <a:lnTo>
                    <a:pt x="848" y="227"/>
                  </a:lnTo>
                  <a:lnTo>
                    <a:pt x="848" y="228"/>
                  </a:lnTo>
                  <a:lnTo>
                    <a:pt x="847" y="230"/>
                  </a:lnTo>
                  <a:lnTo>
                    <a:pt x="847" y="231"/>
                  </a:lnTo>
                  <a:lnTo>
                    <a:pt x="848" y="231"/>
                  </a:lnTo>
                  <a:lnTo>
                    <a:pt x="850" y="231"/>
                  </a:lnTo>
                  <a:lnTo>
                    <a:pt x="850" y="230"/>
                  </a:lnTo>
                  <a:lnTo>
                    <a:pt x="851" y="230"/>
                  </a:lnTo>
                  <a:lnTo>
                    <a:pt x="851" y="231"/>
                  </a:lnTo>
                  <a:lnTo>
                    <a:pt x="853" y="231"/>
                  </a:lnTo>
                  <a:lnTo>
                    <a:pt x="853" y="230"/>
                  </a:lnTo>
                  <a:lnTo>
                    <a:pt x="854" y="230"/>
                  </a:lnTo>
                  <a:lnTo>
                    <a:pt x="856" y="230"/>
                  </a:lnTo>
                  <a:lnTo>
                    <a:pt x="856" y="231"/>
                  </a:lnTo>
                  <a:lnTo>
                    <a:pt x="854" y="231"/>
                  </a:lnTo>
                  <a:lnTo>
                    <a:pt x="854" y="233"/>
                  </a:lnTo>
                  <a:lnTo>
                    <a:pt x="854" y="234"/>
                  </a:lnTo>
                  <a:lnTo>
                    <a:pt x="853" y="234"/>
                  </a:lnTo>
                  <a:lnTo>
                    <a:pt x="851" y="234"/>
                  </a:lnTo>
                  <a:close/>
                  <a:moveTo>
                    <a:pt x="761" y="186"/>
                  </a:moveTo>
                  <a:lnTo>
                    <a:pt x="759" y="184"/>
                  </a:lnTo>
                  <a:lnTo>
                    <a:pt x="757" y="184"/>
                  </a:lnTo>
                  <a:lnTo>
                    <a:pt x="757" y="186"/>
                  </a:lnTo>
                  <a:lnTo>
                    <a:pt x="759" y="186"/>
                  </a:lnTo>
                  <a:lnTo>
                    <a:pt x="761" y="186"/>
                  </a:lnTo>
                  <a:close/>
                  <a:moveTo>
                    <a:pt x="773" y="180"/>
                  </a:moveTo>
                  <a:lnTo>
                    <a:pt x="771" y="180"/>
                  </a:lnTo>
                  <a:lnTo>
                    <a:pt x="771" y="181"/>
                  </a:lnTo>
                  <a:lnTo>
                    <a:pt x="773" y="181"/>
                  </a:lnTo>
                  <a:lnTo>
                    <a:pt x="773" y="180"/>
                  </a:lnTo>
                  <a:close/>
                  <a:moveTo>
                    <a:pt x="806" y="250"/>
                  </a:moveTo>
                  <a:lnTo>
                    <a:pt x="804" y="250"/>
                  </a:lnTo>
                  <a:lnTo>
                    <a:pt x="804" y="251"/>
                  </a:lnTo>
                  <a:lnTo>
                    <a:pt x="806" y="251"/>
                  </a:lnTo>
                  <a:lnTo>
                    <a:pt x="806" y="250"/>
                  </a:lnTo>
                  <a:close/>
                  <a:moveTo>
                    <a:pt x="1368" y="269"/>
                  </a:moveTo>
                  <a:lnTo>
                    <a:pt x="1366" y="271"/>
                  </a:lnTo>
                  <a:lnTo>
                    <a:pt x="1368" y="271"/>
                  </a:lnTo>
                  <a:lnTo>
                    <a:pt x="1368" y="269"/>
                  </a:lnTo>
                  <a:close/>
                  <a:moveTo>
                    <a:pt x="1221" y="365"/>
                  </a:moveTo>
                  <a:lnTo>
                    <a:pt x="1221" y="366"/>
                  </a:lnTo>
                  <a:lnTo>
                    <a:pt x="1222" y="366"/>
                  </a:lnTo>
                  <a:lnTo>
                    <a:pt x="1222" y="365"/>
                  </a:lnTo>
                  <a:lnTo>
                    <a:pt x="1222" y="363"/>
                  </a:lnTo>
                  <a:lnTo>
                    <a:pt x="1221" y="365"/>
                  </a:lnTo>
                  <a:close/>
                  <a:moveTo>
                    <a:pt x="1359" y="336"/>
                  </a:moveTo>
                  <a:lnTo>
                    <a:pt x="1359" y="334"/>
                  </a:lnTo>
                  <a:lnTo>
                    <a:pt x="1357" y="336"/>
                  </a:lnTo>
                  <a:lnTo>
                    <a:pt x="1359" y="336"/>
                  </a:lnTo>
                  <a:close/>
                  <a:moveTo>
                    <a:pt x="1371" y="272"/>
                  </a:moveTo>
                  <a:lnTo>
                    <a:pt x="1369" y="272"/>
                  </a:lnTo>
                  <a:lnTo>
                    <a:pt x="1369" y="274"/>
                  </a:lnTo>
                  <a:lnTo>
                    <a:pt x="1369" y="275"/>
                  </a:lnTo>
                  <a:lnTo>
                    <a:pt x="1371" y="274"/>
                  </a:lnTo>
                  <a:lnTo>
                    <a:pt x="1371" y="272"/>
                  </a:lnTo>
                  <a:close/>
                  <a:moveTo>
                    <a:pt x="1194" y="225"/>
                  </a:moveTo>
                  <a:lnTo>
                    <a:pt x="1195" y="225"/>
                  </a:lnTo>
                  <a:lnTo>
                    <a:pt x="1195" y="224"/>
                  </a:lnTo>
                  <a:lnTo>
                    <a:pt x="1194" y="224"/>
                  </a:lnTo>
                  <a:lnTo>
                    <a:pt x="1194" y="225"/>
                  </a:lnTo>
                  <a:close/>
                  <a:moveTo>
                    <a:pt x="1371" y="340"/>
                  </a:moveTo>
                  <a:lnTo>
                    <a:pt x="1372" y="340"/>
                  </a:lnTo>
                  <a:lnTo>
                    <a:pt x="1372" y="339"/>
                  </a:lnTo>
                  <a:lnTo>
                    <a:pt x="1371" y="339"/>
                  </a:lnTo>
                  <a:lnTo>
                    <a:pt x="1371" y="340"/>
                  </a:lnTo>
                  <a:close/>
                  <a:moveTo>
                    <a:pt x="1400" y="293"/>
                  </a:moveTo>
                  <a:lnTo>
                    <a:pt x="1401" y="293"/>
                  </a:lnTo>
                  <a:lnTo>
                    <a:pt x="1404" y="292"/>
                  </a:lnTo>
                  <a:lnTo>
                    <a:pt x="1406" y="292"/>
                  </a:lnTo>
                  <a:lnTo>
                    <a:pt x="1407" y="290"/>
                  </a:lnTo>
                  <a:lnTo>
                    <a:pt x="1406" y="290"/>
                  </a:lnTo>
                  <a:lnTo>
                    <a:pt x="1406" y="289"/>
                  </a:lnTo>
                  <a:lnTo>
                    <a:pt x="1404" y="289"/>
                  </a:lnTo>
                  <a:lnTo>
                    <a:pt x="1404" y="290"/>
                  </a:lnTo>
                  <a:lnTo>
                    <a:pt x="1403" y="289"/>
                  </a:lnTo>
                  <a:lnTo>
                    <a:pt x="1403" y="290"/>
                  </a:lnTo>
                  <a:lnTo>
                    <a:pt x="1401" y="290"/>
                  </a:lnTo>
                  <a:lnTo>
                    <a:pt x="1400" y="292"/>
                  </a:lnTo>
                  <a:lnTo>
                    <a:pt x="1400" y="293"/>
                  </a:lnTo>
                  <a:close/>
                  <a:moveTo>
                    <a:pt x="1337" y="342"/>
                  </a:moveTo>
                  <a:lnTo>
                    <a:pt x="1336" y="340"/>
                  </a:lnTo>
                  <a:lnTo>
                    <a:pt x="1336" y="342"/>
                  </a:lnTo>
                  <a:lnTo>
                    <a:pt x="1337" y="342"/>
                  </a:lnTo>
                  <a:close/>
                  <a:moveTo>
                    <a:pt x="1194" y="351"/>
                  </a:moveTo>
                  <a:lnTo>
                    <a:pt x="1194" y="353"/>
                  </a:lnTo>
                  <a:lnTo>
                    <a:pt x="1195" y="351"/>
                  </a:lnTo>
                  <a:lnTo>
                    <a:pt x="1195" y="350"/>
                  </a:lnTo>
                  <a:lnTo>
                    <a:pt x="1194" y="350"/>
                  </a:lnTo>
                  <a:lnTo>
                    <a:pt x="1194" y="351"/>
                  </a:lnTo>
                  <a:close/>
                  <a:moveTo>
                    <a:pt x="1337" y="347"/>
                  </a:moveTo>
                  <a:lnTo>
                    <a:pt x="1339" y="347"/>
                  </a:lnTo>
                  <a:lnTo>
                    <a:pt x="1340" y="347"/>
                  </a:lnTo>
                  <a:lnTo>
                    <a:pt x="1340" y="345"/>
                  </a:lnTo>
                  <a:lnTo>
                    <a:pt x="1339" y="345"/>
                  </a:lnTo>
                  <a:lnTo>
                    <a:pt x="1337" y="345"/>
                  </a:lnTo>
                  <a:lnTo>
                    <a:pt x="1336" y="347"/>
                  </a:lnTo>
                  <a:lnTo>
                    <a:pt x="1337" y="347"/>
                  </a:lnTo>
                  <a:close/>
                  <a:moveTo>
                    <a:pt x="1342" y="343"/>
                  </a:moveTo>
                  <a:lnTo>
                    <a:pt x="1340" y="343"/>
                  </a:lnTo>
                  <a:lnTo>
                    <a:pt x="1340" y="345"/>
                  </a:lnTo>
                  <a:lnTo>
                    <a:pt x="1342" y="343"/>
                  </a:lnTo>
                  <a:close/>
                  <a:moveTo>
                    <a:pt x="1281" y="201"/>
                  </a:moveTo>
                  <a:lnTo>
                    <a:pt x="1281" y="200"/>
                  </a:lnTo>
                  <a:lnTo>
                    <a:pt x="1280" y="201"/>
                  </a:lnTo>
                  <a:lnTo>
                    <a:pt x="1281" y="201"/>
                  </a:lnTo>
                  <a:close/>
                  <a:moveTo>
                    <a:pt x="1331" y="340"/>
                  </a:moveTo>
                  <a:lnTo>
                    <a:pt x="1330" y="342"/>
                  </a:lnTo>
                  <a:lnTo>
                    <a:pt x="1331" y="342"/>
                  </a:lnTo>
                  <a:lnTo>
                    <a:pt x="1331" y="340"/>
                  </a:lnTo>
                  <a:close/>
                  <a:moveTo>
                    <a:pt x="1425" y="301"/>
                  </a:moveTo>
                  <a:lnTo>
                    <a:pt x="1428" y="303"/>
                  </a:lnTo>
                  <a:lnTo>
                    <a:pt x="1428" y="304"/>
                  </a:lnTo>
                  <a:lnTo>
                    <a:pt x="1425" y="304"/>
                  </a:lnTo>
                  <a:lnTo>
                    <a:pt x="1424" y="304"/>
                  </a:lnTo>
                  <a:lnTo>
                    <a:pt x="1424" y="306"/>
                  </a:lnTo>
                  <a:lnTo>
                    <a:pt x="1421" y="306"/>
                  </a:lnTo>
                  <a:lnTo>
                    <a:pt x="1421" y="304"/>
                  </a:lnTo>
                  <a:lnTo>
                    <a:pt x="1419" y="304"/>
                  </a:lnTo>
                  <a:lnTo>
                    <a:pt x="1419" y="303"/>
                  </a:lnTo>
                  <a:lnTo>
                    <a:pt x="1418" y="303"/>
                  </a:lnTo>
                  <a:lnTo>
                    <a:pt x="1416" y="303"/>
                  </a:lnTo>
                  <a:lnTo>
                    <a:pt x="1415" y="303"/>
                  </a:lnTo>
                  <a:lnTo>
                    <a:pt x="1412" y="304"/>
                  </a:lnTo>
                  <a:lnTo>
                    <a:pt x="1413" y="304"/>
                  </a:lnTo>
                  <a:lnTo>
                    <a:pt x="1415" y="304"/>
                  </a:lnTo>
                  <a:lnTo>
                    <a:pt x="1416" y="303"/>
                  </a:lnTo>
                  <a:lnTo>
                    <a:pt x="1418" y="304"/>
                  </a:lnTo>
                  <a:lnTo>
                    <a:pt x="1419" y="306"/>
                  </a:lnTo>
                  <a:lnTo>
                    <a:pt x="1421" y="306"/>
                  </a:lnTo>
                  <a:lnTo>
                    <a:pt x="1421" y="307"/>
                  </a:lnTo>
                  <a:lnTo>
                    <a:pt x="1419" y="307"/>
                  </a:lnTo>
                  <a:lnTo>
                    <a:pt x="1418" y="307"/>
                  </a:lnTo>
                  <a:lnTo>
                    <a:pt x="1416" y="307"/>
                  </a:lnTo>
                  <a:lnTo>
                    <a:pt x="1415" y="307"/>
                  </a:lnTo>
                  <a:lnTo>
                    <a:pt x="1413" y="309"/>
                  </a:lnTo>
                  <a:lnTo>
                    <a:pt x="1415" y="309"/>
                  </a:lnTo>
                  <a:lnTo>
                    <a:pt x="1419" y="309"/>
                  </a:lnTo>
                  <a:lnTo>
                    <a:pt x="1421" y="309"/>
                  </a:lnTo>
                  <a:lnTo>
                    <a:pt x="1419" y="310"/>
                  </a:lnTo>
                  <a:lnTo>
                    <a:pt x="1418" y="310"/>
                  </a:lnTo>
                  <a:lnTo>
                    <a:pt x="1416" y="310"/>
                  </a:lnTo>
                  <a:lnTo>
                    <a:pt x="1415" y="310"/>
                  </a:lnTo>
                  <a:lnTo>
                    <a:pt x="1413" y="310"/>
                  </a:lnTo>
                  <a:lnTo>
                    <a:pt x="1412" y="310"/>
                  </a:lnTo>
                  <a:lnTo>
                    <a:pt x="1410" y="310"/>
                  </a:lnTo>
                  <a:lnTo>
                    <a:pt x="1409" y="310"/>
                  </a:lnTo>
                  <a:lnTo>
                    <a:pt x="1409" y="309"/>
                  </a:lnTo>
                  <a:lnTo>
                    <a:pt x="1407" y="309"/>
                  </a:lnTo>
                  <a:lnTo>
                    <a:pt x="1406" y="309"/>
                  </a:lnTo>
                  <a:lnTo>
                    <a:pt x="1404" y="307"/>
                  </a:lnTo>
                  <a:lnTo>
                    <a:pt x="1403" y="307"/>
                  </a:lnTo>
                  <a:lnTo>
                    <a:pt x="1403" y="309"/>
                  </a:lnTo>
                  <a:lnTo>
                    <a:pt x="1404" y="309"/>
                  </a:lnTo>
                  <a:lnTo>
                    <a:pt x="1406" y="309"/>
                  </a:lnTo>
                  <a:lnTo>
                    <a:pt x="1406" y="310"/>
                  </a:lnTo>
                  <a:lnTo>
                    <a:pt x="1406" y="312"/>
                  </a:lnTo>
                  <a:lnTo>
                    <a:pt x="1404" y="312"/>
                  </a:lnTo>
                  <a:lnTo>
                    <a:pt x="1403" y="312"/>
                  </a:lnTo>
                  <a:lnTo>
                    <a:pt x="1401" y="312"/>
                  </a:lnTo>
                  <a:lnTo>
                    <a:pt x="1400" y="312"/>
                  </a:lnTo>
                  <a:lnTo>
                    <a:pt x="1400" y="310"/>
                  </a:lnTo>
                  <a:lnTo>
                    <a:pt x="1398" y="310"/>
                  </a:lnTo>
                  <a:lnTo>
                    <a:pt x="1398" y="312"/>
                  </a:lnTo>
                  <a:lnTo>
                    <a:pt x="1400" y="312"/>
                  </a:lnTo>
                  <a:lnTo>
                    <a:pt x="1400" y="313"/>
                  </a:lnTo>
                  <a:lnTo>
                    <a:pt x="1403" y="312"/>
                  </a:lnTo>
                  <a:lnTo>
                    <a:pt x="1403" y="313"/>
                  </a:lnTo>
                  <a:lnTo>
                    <a:pt x="1404" y="313"/>
                  </a:lnTo>
                  <a:lnTo>
                    <a:pt x="1406" y="313"/>
                  </a:lnTo>
                  <a:lnTo>
                    <a:pt x="1409" y="313"/>
                  </a:lnTo>
                  <a:lnTo>
                    <a:pt x="1407" y="315"/>
                  </a:lnTo>
                  <a:lnTo>
                    <a:pt x="1407" y="316"/>
                  </a:lnTo>
                  <a:lnTo>
                    <a:pt x="1406" y="316"/>
                  </a:lnTo>
                  <a:lnTo>
                    <a:pt x="1404" y="318"/>
                  </a:lnTo>
                  <a:lnTo>
                    <a:pt x="1403" y="318"/>
                  </a:lnTo>
                  <a:lnTo>
                    <a:pt x="1403" y="316"/>
                  </a:lnTo>
                  <a:lnTo>
                    <a:pt x="1401" y="316"/>
                  </a:lnTo>
                  <a:lnTo>
                    <a:pt x="1400" y="316"/>
                  </a:lnTo>
                  <a:lnTo>
                    <a:pt x="1401" y="318"/>
                  </a:lnTo>
                  <a:lnTo>
                    <a:pt x="1401" y="319"/>
                  </a:lnTo>
                  <a:lnTo>
                    <a:pt x="1401" y="321"/>
                  </a:lnTo>
                  <a:lnTo>
                    <a:pt x="1400" y="321"/>
                  </a:lnTo>
                  <a:lnTo>
                    <a:pt x="1398" y="321"/>
                  </a:lnTo>
                  <a:lnTo>
                    <a:pt x="1396" y="321"/>
                  </a:lnTo>
                  <a:lnTo>
                    <a:pt x="1396" y="322"/>
                  </a:lnTo>
                  <a:lnTo>
                    <a:pt x="1395" y="322"/>
                  </a:lnTo>
                  <a:lnTo>
                    <a:pt x="1395" y="324"/>
                  </a:lnTo>
                  <a:lnTo>
                    <a:pt x="1395" y="325"/>
                  </a:lnTo>
                  <a:lnTo>
                    <a:pt x="1393" y="325"/>
                  </a:lnTo>
                  <a:lnTo>
                    <a:pt x="1392" y="325"/>
                  </a:lnTo>
                  <a:lnTo>
                    <a:pt x="1392" y="324"/>
                  </a:lnTo>
                  <a:lnTo>
                    <a:pt x="1392" y="322"/>
                  </a:lnTo>
                  <a:lnTo>
                    <a:pt x="1390" y="322"/>
                  </a:lnTo>
                  <a:lnTo>
                    <a:pt x="1390" y="324"/>
                  </a:lnTo>
                  <a:lnTo>
                    <a:pt x="1389" y="325"/>
                  </a:lnTo>
                  <a:lnTo>
                    <a:pt x="1389" y="324"/>
                  </a:lnTo>
                  <a:lnTo>
                    <a:pt x="1386" y="324"/>
                  </a:lnTo>
                  <a:lnTo>
                    <a:pt x="1384" y="322"/>
                  </a:lnTo>
                  <a:lnTo>
                    <a:pt x="1384" y="321"/>
                  </a:lnTo>
                  <a:lnTo>
                    <a:pt x="1384" y="319"/>
                  </a:lnTo>
                  <a:lnTo>
                    <a:pt x="1384" y="318"/>
                  </a:lnTo>
                  <a:lnTo>
                    <a:pt x="1383" y="318"/>
                  </a:lnTo>
                  <a:lnTo>
                    <a:pt x="1383" y="319"/>
                  </a:lnTo>
                  <a:lnTo>
                    <a:pt x="1383" y="322"/>
                  </a:lnTo>
                  <a:lnTo>
                    <a:pt x="1383" y="324"/>
                  </a:lnTo>
                  <a:lnTo>
                    <a:pt x="1383" y="325"/>
                  </a:lnTo>
                  <a:lnTo>
                    <a:pt x="1381" y="327"/>
                  </a:lnTo>
                  <a:lnTo>
                    <a:pt x="1380" y="327"/>
                  </a:lnTo>
                  <a:lnTo>
                    <a:pt x="1380" y="325"/>
                  </a:lnTo>
                  <a:lnTo>
                    <a:pt x="1378" y="325"/>
                  </a:lnTo>
                  <a:lnTo>
                    <a:pt x="1378" y="327"/>
                  </a:lnTo>
                  <a:lnTo>
                    <a:pt x="1380" y="327"/>
                  </a:lnTo>
                  <a:lnTo>
                    <a:pt x="1381" y="328"/>
                  </a:lnTo>
                  <a:lnTo>
                    <a:pt x="1380" y="328"/>
                  </a:lnTo>
                  <a:lnTo>
                    <a:pt x="1378" y="328"/>
                  </a:lnTo>
                  <a:lnTo>
                    <a:pt x="1377" y="328"/>
                  </a:lnTo>
                  <a:lnTo>
                    <a:pt x="1378" y="330"/>
                  </a:lnTo>
                  <a:lnTo>
                    <a:pt x="1380" y="331"/>
                  </a:lnTo>
                  <a:lnTo>
                    <a:pt x="1380" y="333"/>
                  </a:lnTo>
                  <a:lnTo>
                    <a:pt x="1378" y="333"/>
                  </a:lnTo>
                  <a:lnTo>
                    <a:pt x="1377" y="333"/>
                  </a:lnTo>
                  <a:lnTo>
                    <a:pt x="1375" y="333"/>
                  </a:lnTo>
                  <a:lnTo>
                    <a:pt x="1377" y="334"/>
                  </a:lnTo>
                  <a:lnTo>
                    <a:pt x="1377" y="336"/>
                  </a:lnTo>
                  <a:lnTo>
                    <a:pt x="1377" y="337"/>
                  </a:lnTo>
                  <a:lnTo>
                    <a:pt x="1375" y="337"/>
                  </a:lnTo>
                  <a:lnTo>
                    <a:pt x="1374" y="337"/>
                  </a:lnTo>
                  <a:lnTo>
                    <a:pt x="1374" y="339"/>
                  </a:lnTo>
                  <a:lnTo>
                    <a:pt x="1372" y="339"/>
                  </a:lnTo>
                  <a:lnTo>
                    <a:pt x="1372" y="337"/>
                  </a:lnTo>
                  <a:lnTo>
                    <a:pt x="1371" y="336"/>
                  </a:lnTo>
                  <a:lnTo>
                    <a:pt x="1369" y="337"/>
                  </a:lnTo>
                  <a:lnTo>
                    <a:pt x="1368" y="337"/>
                  </a:lnTo>
                  <a:lnTo>
                    <a:pt x="1369" y="336"/>
                  </a:lnTo>
                  <a:lnTo>
                    <a:pt x="1369" y="334"/>
                  </a:lnTo>
                  <a:lnTo>
                    <a:pt x="1368" y="336"/>
                  </a:lnTo>
                  <a:lnTo>
                    <a:pt x="1366" y="336"/>
                  </a:lnTo>
                  <a:lnTo>
                    <a:pt x="1365" y="336"/>
                  </a:lnTo>
                  <a:lnTo>
                    <a:pt x="1363" y="336"/>
                  </a:lnTo>
                  <a:lnTo>
                    <a:pt x="1365" y="334"/>
                  </a:lnTo>
                  <a:lnTo>
                    <a:pt x="1366" y="334"/>
                  </a:lnTo>
                  <a:lnTo>
                    <a:pt x="1366" y="333"/>
                  </a:lnTo>
                  <a:lnTo>
                    <a:pt x="1365" y="333"/>
                  </a:lnTo>
                  <a:lnTo>
                    <a:pt x="1363" y="334"/>
                  </a:lnTo>
                  <a:lnTo>
                    <a:pt x="1362" y="334"/>
                  </a:lnTo>
                  <a:lnTo>
                    <a:pt x="1362" y="333"/>
                  </a:lnTo>
                  <a:lnTo>
                    <a:pt x="1363" y="333"/>
                  </a:lnTo>
                  <a:lnTo>
                    <a:pt x="1363" y="331"/>
                  </a:lnTo>
                  <a:lnTo>
                    <a:pt x="1365" y="331"/>
                  </a:lnTo>
                  <a:lnTo>
                    <a:pt x="1365" y="330"/>
                  </a:lnTo>
                  <a:lnTo>
                    <a:pt x="1363" y="330"/>
                  </a:lnTo>
                  <a:lnTo>
                    <a:pt x="1363" y="331"/>
                  </a:lnTo>
                  <a:lnTo>
                    <a:pt x="1362" y="331"/>
                  </a:lnTo>
                  <a:lnTo>
                    <a:pt x="1362" y="333"/>
                  </a:lnTo>
                  <a:lnTo>
                    <a:pt x="1360" y="333"/>
                  </a:lnTo>
                  <a:lnTo>
                    <a:pt x="1359" y="334"/>
                  </a:lnTo>
                  <a:lnTo>
                    <a:pt x="1359" y="333"/>
                  </a:lnTo>
                  <a:lnTo>
                    <a:pt x="1357" y="333"/>
                  </a:lnTo>
                  <a:lnTo>
                    <a:pt x="1357" y="331"/>
                  </a:lnTo>
                  <a:lnTo>
                    <a:pt x="1359" y="331"/>
                  </a:lnTo>
                  <a:lnTo>
                    <a:pt x="1359" y="330"/>
                  </a:lnTo>
                  <a:lnTo>
                    <a:pt x="1360" y="328"/>
                  </a:lnTo>
                  <a:lnTo>
                    <a:pt x="1359" y="328"/>
                  </a:lnTo>
                  <a:lnTo>
                    <a:pt x="1357" y="328"/>
                  </a:lnTo>
                  <a:lnTo>
                    <a:pt x="1356" y="328"/>
                  </a:lnTo>
                  <a:lnTo>
                    <a:pt x="1356" y="330"/>
                  </a:lnTo>
                  <a:lnTo>
                    <a:pt x="1354" y="330"/>
                  </a:lnTo>
                  <a:lnTo>
                    <a:pt x="1353" y="330"/>
                  </a:lnTo>
                  <a:lnTo>
                    <a:pt x="1353" y="328"/>
                  </a:lnTo>
                  <a:lnTo>
                    <a:pt x="1353" y="327"/>
                  </a:lnTo>
                  <a:lnTo>
                    <a:pt x="1353" y="325"/>
                  </a:lnTo>
                  <a:lnTo>
                    <a:pt x="1351" y="325"/>
                  </a:lnTo>
                  <a:lnTo>
                    <a:pt x="1353" y="324"/>
                  </a:lnTo>
                  <a:lnTo>
                    <a:pt x="1350" y="324"/>
                  </a:lnTo>
                  <a:lnTo>
                    <a:pt x="1351" y="322"/>
                  </a:lnTo>
                  <a:lnTo>
                    <a:pt x="1353" y="322"/>
                  </a:lnTo>
                  <a:lnTo>
                    <a:pt x="1353" y="321"/>
                  </a:lnTo>
                  <a:lnTo>
                    <a:pt x="1354" y="319"/>
                  </a:lnTo>
                  <a:lnTo>
                    <a:pt x="1354" y="318"/>
                  </a:lnTo>
                  <a:lnTo>
                    <a:pt x="1356" y="318"/>
                  </a:lnTo>
                  <a:lnTo>
                    <a:pt x="1357" y="318"/>
                  </a:lnTo>
                  <a:lnTo>
                    <a:pt x="1359" y="318"/>
                  </a:lnTo>
                  <a:lnTo>
                    <a:pt x="1360" y="318"/>
                  </a:lnTo>
                  <a:lnTo>
                    <a:pt x="1362" y="316"/>
                  </a:lnTo>
                  <a:lnTo>
                    <a:pt x="1363" y="318"/>
                  </a:lnTo>
                  <a:lnTo>
                    <a:pt x="1365" y="318"/>
                  </a:lnTo>
                  <a:lnTo>
                    <a:pt x="1365" y="316"/>
                  </a:lnTo>
                  <a:lnTo>
                    <a:pt x="1365" y="315"/>
                  </a:lnTo>
                  <a:lnTo>
                    <a:pt x="1366" y="315"/>
                  </a:lnTo>
                  <a:lnTo>
                    <a:pt x="1366" y="313"/>
                  </a:lnTo>
                  <a:lnTo>
                    <a:pt x="1368" y="313"/>
                  </a:lnTo>
                  <a:lnTo>
                    <a:pt x="1368" y="312"/>
                  </a:lnTo>
                  <a:lnTo>
                    <a:pt x="1366" y="312"/>
                  </a:lnTo>
                  <a:lnTo>
                    <a:pt x="1366" y="313"/>
                  </a:lnTo>
                  <a:lnTo>
                    <a:pt x="1365" y="313"/>
                  </a:lnTo>
                  <a:lnTo>
                    <a:pt x="1365" y="315"/>
                  </a:lnTo>
                  <a:lnTo>
                    <a:pt x="1363" y="315"/>
                  </a:lnTo>
                  <a:lnTo>
                    <a:pt x="1362" y="315"/>
                  </a:lnTo>
                  <a:lnTo>
                    <a:pt x="1360" y="316"/>
                  </a:lnTo>
                  <a:lnTo>
                    <a:pt x="1359" y="316"/>
                  </a:lnTo>
                  <a:lnTo>
                    <a:pt x="1357" y="316"/>
                  </a:lnTo>
                  <a:lnTo>
                    <a:pt x="1356" y="316"/>
                  </a:lnTo>
                  <a:lnTo>
                    <a:pt x="1354" y="318"/>
                  </a:lnTo>
                  <a:lnTo>
                    <a:pt x="1348" y="318"/>
                  </a:lnTo>
                  <a:lnTo>
                    <a:pt x="1347" y="318"/>
                  </a:lnTo>
                  <a:lnTo>
                    <a:pt x="1345" y="318"/>
                  </a:lnTo>
                  <a:lnTo>
                    <a:pt x="1347" y="316"/>
                  </a:lnTo>
                  <a:lnTo>
                    <a:pt x="1347" y="315"/>
                  </a:lnTo>
                  <a:lnTo>
                    <a:pt x="1343" y="313"/>
                  </a:lnTo>
                  <a:lnTo>
                    <a:pt x="1343" y="312"/>
                  </a:lnTo>
                  <a:lnTo>
                    <a:pt x="1345" y="312"/>
                  </a:lnTo>
                  <a:lnTo>
                    <a:pt x="1347" y="310"/>
                  </a:lnTo>
                  <a:lnTo>
                    <a:pt x="1343" y="312"/>
                  </a:lnTo>
                  <a:lnTo>
                    <a:pt x="1342" y="312"/>
                  </a:lnTo>
                  <a:lnTo>
                    <a:pt x="1340" y="313"/>
                  </a:lnTo>
                  <a:lnTo>
                    <a:pt x="1339" y="312"/>
                  </a:lnTo>
                  <a:lnTo>
                    <a:pt x="1340" y="310"/>
                  </a:lnTo>
                  <a:lnTo>
                    <a:pt x="1340" y="309"/>
                  </a:lnTo>
                  <a:lnTo>
                    <a:pt x="1339" y="309"/>
                  </a:lnTo>
                  <a:lnTo>
                    <a:pt x="1339" y="307"/>
                  </a:lnTo>
                  <a:lnTo>
                    <a:pt x="1337" y="307"/>
                  </a:lnTo>
                  <a:lnTo>
                    <a:pt x="1339" y="306"/>
                  </a:lnTo>
                  <a:lnTo>
                    <a:pt x="1340" y="304"/>
                  </a:lnTo>
                  <a:lnTo>
                    <a:pt x="1339" y="304"/>
                  </a:lnTo>
                  <a:lnTo>
                    <a:pt x="1337" y="304"/>
                  </a:lnTo>
                  <a:lnTo>
                    <a:pt x="1336" y="304"/>
                  </a:lnTo>
                  <a:lnTo>
                    <a:pt x="1337" y="306"/>
                  </a:lnTo>
                  <a:lnTo>
                    <a:pt x="1336" y="306"/>
                  </a:lnTo>
                  <a:lnTo>
                    <a:pt x="1334" y="306"/>
                  </a:lnTo>
                  <a:lnTo>
                    <a:pt x="1333" y="307"/>
                  </a:lnTo>
                  <a:lnTo>
                    <a:pt x="1331" y="307"/>
                  </a:lnTo>
                  <a:lnTo>
                    <a:pt x="1331" y="306"/>
                  </a:lnTo>
                  <a:lnTo>
                    <a:pt x="1330" y="304"/>
                  </a:lnTo>
                  <a:lnTo>
                    <a:pt x="1328" y="304"/>
                  </a:lnTo>
                  <a:lnTo>
                    <a:pt x="1327" y="304"/>
                  </a:lnTo>
                  <a:lnTo>
                    <a:pt x="1325" y="304"/>
                  </a:lnTo>
                  <a:lnTo>
                    <a:pt x="1324" y="304"/>
                  </a:lnTo>
                  <a:lnTo>
                    <a:pt x="1324" y="306"/>
                  </a:lnTo>
                  <a:lnTo>
                    <a:pt x="1330" y="306"/>
                  </a:lnTo>
                  <a:lnTo>
                    <a:pt x="1331" y="306"/>
                  </a:lnTo>
                  <a:lnTo>
                    <a:pt x="1330" y="307"/>
                  </a:lnTo>
                  <a:lnTo>
                    <a:pt x="1331" y="307"/>
                  </a:lnTo>
                  <a:lnTo>
                    <a:pt x="1331" y="309"/>
                  </a:lnTo>
                  <a:lnTo>
                    <a:pt x="1330" y="309"/>
                  </a:lnTo>
                  <a:lnTo>
                    <a:pt x="1330" y="310"/>
                  </a:lnTo>
                  <a:lnTo>
                    <a:pt x="1328" y="310"/>
                  </a:lnTo>
                  <a:lnTo>
                    <a:pt x="1327" y="312"/>
                  </a:lnTo>
                  <a:lnTo>
                    <a:pt x="1327" y="310"/>
                  </a:lnTo>
                  <a:lnTo>
                    <a:pt x="1325" y="310"/>
                  </a:lnTo>
                  <a:lnTo>
                    <a:pt x="1325" y="309"/>
                  </a:lnTo>
                  <a:lnTo>
                    <a:pt x="1324" y="309"/>
                  </a:lnTo>
                  <a:lnTo>
                    <a:pt x="1324" y="307"/>
                  </a:lnTo>
                  <a:lnTo>
                    <a:pt x="1321" y="307"/>
                  </a:lnTo>
                  <a:lnTo>
                    <a:pt x="1319" y="307"/>
                  </a:lnTo>
                  <a:lnTo>
                    <a:pt x="1321" y="306"/>
                  </a:lnTo>
                  <a:lnTo>
                    <a:pt x="1319" y="306"/>
                  </a:lnTo>
                  <a:lnTo>
                    <a:pt x="1318" y="306"/>
                  </a:lnTo>
                  <a:lnTo>
                    <a:pt x="1318" y="307"/>
                  </a:lnTo>
                  <a:lnTo>
                    <a:pt x="1319" y="307"/>
                  </a:lnTo>
                  <a:lnTo>
                    <a:pt x="1319" y="309"/>
                  </a:lnTo>
                  <a:lnTo>
                    <a:pt x="1319" y="310"/>
                  </a:lnTo>
                  <a:lnTo>
                    <a:pt x="1319" y="312"/>
                  </a:lnTo>
                  <a:lnTo>
                    <a:pt x="1321" y="313"/>
                  </a:lnTo>
                  <a:lnTo>
                    <a:pt x="1324" y="313"/>
                  </a:lnTo>
                  <a:lnTo>
                    <a:pt x="1325" y="315"/>
                  </a:lnTo>
                  <a:lnTo>
                    <a:pt x="1325" y="316"/>
                  </a:lnTo>
                  <a:lnTo>
                    <a:pt x="1325" y="318"/>
                  </a:lnTo>
                  <a:lnTo>
                    <a:pt x="1325" y="319"/>
                  </a:lnTo>
                  <a:lnTo>
                    <a:pt x="1324" y="318"/>
                  </a:lnTo>
                  <a:lnTo>
                    <a:pt x="1321" y="318"/>
                  </a:lnTo>
                  <a:lnTo>
                    <a:pt x="1319" y="319"/>
                  </a:lnTo>
                  <a:lnTo>
                    <a:pt x="1318" y="319"/>
                  </a:lnTo>
                  <a:lnTo>
                    <a:pt x="1316" y="319"/>
                  </a:lnTo>
                  <a:lnTo>
                    <a:pt x="1316" y="318"/>
                  </a:lnTo>
                  <a:lnTo>
                    <a:pt x="1315" y="318"/>
                  </a:lnTo>
                  <a:lnTo>
                    <a:pt x="1315" y="319"/>
                  </a:lnTo>
                  <a:lnTo>
                    <a:pt x="1313" y="319"/>
                  </a:lnTo>
                  <a:lnTo>
                    <a:pt x="1312" y="319"/>
                  </a:lnTo>
                  <a:lnTo>
                    <a:pt x="1312" y="318"/>
                  </a:lnTo>
                  <a:lnTo>
                    <a:pt x="1312" y="316"/>
                  </a:lnTo>
                  <a:lnTo>
                    <a:pt x="1310" y="316"/>
                  </a:lnTo>
                  <a:lnTo>
                    <a:pt x="1309" y="316"/>
                  </a:lnTo>
                  <a:lnTo>
                    <a:pt x="1310" y="318"/>
                  </a:lnTo>
                  <a:lnTo>
                    <a:pt x="1309" y="318"/>
                  </a:lnTo>
                  <a:lnTo>
                    <a:pt x="1307" y="316"/>
                  </a:lnTo>
                  <a:lnTo>
                    <a:pt x="1307" y="318"/>
                  </a:lnTo>
                  <a:lnTo>
                    <a:pt x="1306" y="318"/>
                  </a:lnTo>
                  <a:lnTo>
                    <a:pt x="1306" y="319"/>
                  </a:lnTo>
                  <a:lnTo>
                    <a:pt x="1307" y="319"/>
                  </a:lnTo>
                  <a:lnTo>
                    <a:pt x="1307" y="321"/>
                  </a:lnTo>
                  <a:lnTo>
                    <a:pt x="1309" y="321"/>
                  </a:lnTo>
                  <a:lnTo>
                    <a:pt x="1310" y="321"/>
                  </a:lnTo>
                  <a:lnTo>
                    <a:pt x="1312" y="321"/>
                  </a:lnTo>
                  <a:lnTo>
                    <a:pt x="1312" y="322"/>
                  </a:lnTo>
                  <a:lnTo>
                    <a:pt x="1310" y="322"/>
                  </a:lnTo>
                  <a:lnTo>
                    <a:pt x="1309" y="322"/>
                  </a:lnTo>
                  <a:lnTo>
                    <a:pt x="1309" y="324"/>
                  </a:lnTo>
                  <a:lnTo>
                    <a:pt x="1307" y="324"/>
                  </a:lnTo>
                  <a:lnTo>
                    <a:pt x="1307" y="325"/>
                  </a:lnTo>
                  <a:lnTo>
                    <a:pt x="1307" y="327"/>
                  </a:lnTo>
                  <a:lnTo>
                    <a:pt x="1309" y="327"/>
                  </a:lnTo>
                  <a:lnTo>
                    <a:pt x="1309" y="325"/>
                  </a:lnTo>
                  <a:lnTo>
                    <a:pt x="1310" y="325"/>
                  </a:lnTo>
                  <a:lnTo>
                    <a:pt x="1312" y="324"/>
                  </a:lnTo>
                  <a:lnTo>
                    <a:pt x="1313" y="324"/>
                  </a:lnTo>
                  <a:lnTo>
                    <a:pt x="1315" y="324"/>
                  </a:lnTo>
                  <a:lnTo>
                    <a:pt x="1316" y="324"/>
                  </a:lnTo>
                  <a:lnTo>
                    <a:pt x="1318" y="324"/>
                  </a:lnTo>
                  <a:lnTo>
                    <a:pt x="1319" y="324"/>
                  </a:lnTo>
                  <a:lnTo>
                    <a:pt x="1319" y="325"/>
                  </a:lnTo>
                  <a:lnTo>
                    <a:pt x="1318" y="325"/>
                  </a:lnTo>
                  <a:lnTo>
                    <a:pt x="1318" y="327"/>
                  </a:lnTo>
                  <a:lnTo>
                    <a:pt x="1316" y="327"/>
                  </a:lnTo>
                  <a:lnTo>
                    <a:pt x="1315" y="327"/>
                  </a:lnTo>
                  <a:lnTo>
                    <a:pt x="1316" y="328"/>
                  </a:lnTo>
                  <a:lnTo>
                    <a:pt x="1318" y="328"/>
                  </a:lnTo>
                  <a:lnTo>
                    <a:pt x="1319" y="328"/>
                  </a:lnTo>
                  <a:lnTo>
                    <a:pt x="1321" y="328"/>
                  </a:lnTo>
                  <a:lnTo>
                    <a:pt x="1319" y="330"/>
                  </a:lnTo>
                  <a:lnTo>
                    <a:pt x="1318" y="330"/>
                  </a:lnTo>
                  <a:lnTo>
                    <a:pt x="1316" y="330"/>
                  </a:lnTo>
                  <a:lnTo>
                    <a:pt x="1318" y="331"/>
                  </a:lnTo>
                  <a:lnTo>
                    <a:pt x="1316" y="331"/>
                  </a:lnTo>
                  <a:lnTo>
                    <a:pt x="1316" y="333"/>
                  </a:lnTo>
                  <a:lnTo>
                    <a:pt x="1318" y="331"/>
                  </a:lnTo>
                  <a:lnTo>
                    <a:pt x="1318" y="333"/>
                  </a:lnTo>
                  <a:lnTo>
                    <a:pt x="1319" y="333"/>
                  </a:lnTo>
                  <a:lnTo>
                    <a:pt x="1318" y="334"/>
                  </a:lnTo>
                  <a:lnTo>
                    <a:pt x="1318" y="336"/>
                  </a:lnTo>
                  <a:lnTo>
                    <a:pt x="1319" y="337"/>
                  </a:lnTo>
                  <a:lnTo>
                    <a:pt x="1321" y="336"/>
                  </a:lnTo>
                  <a:lnTo>
                    <a:pt x="1321" y="337"/>
                  </a:lnTo>
                  <a:lnTo>
                    <a:pt x="1319" y="339"/>
                  </a:lnTo>
                  <a:lnTo>
                    <a:pt x="1319" y="340"/>
                  </a:lnTo>
                  <a:lnTo>
                    <a:pt x="1318" y="342"/>
                  </a:lnTo>
                  <a:lnTo>
                    <a:pt x="1319" y="342"/>
                  </a:lnTo>
                  <a:lnTo>
                    <a:pt x="1319" y="340"/>
                  </a:lnTo>
                  <a:lnTo>
                    <a:pt x="1321" y="339"/>
                  </a:lnTo>
                  <a:lnTo>
                    <a:pt x="1324" y="337"/>
                  </a:lnTo>
                  <a:lnTo>
                    <a:pt x="1325" y="337"/>
                  </a:lnTo>
                  <a:lnTo>
                    <a:pt x="1325" y="339"/>
                  </a:lnTo>
                  <a:lnTo>
                    <a:pt x="1327" y="339"/>
                  </a:lnTo>
                  <a:lnTo>
                    <a:pt x="1328" y="339"/>
                  </a:lnTo>
                  <a:lnTo>
                    <a:pt x="1327" y="340"/>
                  </a:lnTo>
                  <a:lnTo>
                    <a:pt x="1328" y="340"/>
                  </a:lnTo>
                  <a:lnTo>
                    <a:pt x="1328" y="342"/>
                  </a:lnTo>
                  <a:lnTo>
                    <a:pt x="1325" y="342"/>
                  </a:lnTo>
                  <a:lnTo>
                    <a:pt x="1327" y="343"/>
                  </a:lnTo>
                  <a:lnTo>
                    <a:pt x="1327" y="345"/>
                  </a:lnTo>
                  <a:lnTo>
                    <a:pt x="1328" y="343"/>
                  </a:lnTo>
                  <a:lnTo>
                    <a:pt x="1330" y="342"/>
                  </a:lnTo>
                  <a:lnTo>
                    <a:pt x="1330" y="343"/>
                  </a:lnTo>
                  <a:lnTo>
                    <a:pt x="1331" y="343"/>
                  </a:lnTo>
                  <a:lnTo>
                    <a:pt x="1331" y="345"/>
                  </a:lnTo>
                  <a:lnTo>
                    <a:pt x="1333" y="345"/>
                  </a:lnTo>
                  <a:lnTo>
                    <a:pt x="1333" y="343"/>
                  </a:lnTo>
                  <a:lnTo>
                    <a:pt x="1333" y="342"/>
                  </a:lnTo>
                  <a:lnTo>
                    <a:pt x="1333" y="340"/>
                  </a:lnTo>
                  <a:lnTo>
                    <a:pt x="1334" y="340"/>
                  </a:lnTo>
                  <a:lnTo>
                    <a:pt x="1336" y="340"/>
                  </a:lnTo>
                  <a:lnTo>
                    <a:pt x="1334" y="342"/>
                  </a:lnTo>
                  <a:lnTo>
                    <a:pt x="1336" y="342"/>
                  </a:lnTo>
                  <a:lnTo>
                    <a:pt x="1334" y="343"/>
                  </a:lnTo>
                  <a:lnTo>
                    <a:pt x="1336" y="343"/>
                  </a:lnTo>
                  <a:lnTo>
                    <a:pt x="1337" y="342"/>
                  </a:lnTo>
                  <a:lnTo>
                    <a:pt x="1337" y="343"/>
                  </a:lnTo>
                  <a:lnTo>
                    <a:pt x="1337" y="345"/>
                  </a:lnTo>
                  <a:lnTo>
                    <a:pt x="1336" y="345"/>
                  </a:lnTo>
                  <a:lnTo>
                    <a:pt x="1334" y="347"/>
                  </a:lnTo>
                  <a:lnTo>
                    <a:pt x="1333" y="347"/>
                  </a:lnTo>
                  <a:lnTo>
                    <a:pt x="1333" y="348"/>
                  </a:lnTo>
                  <a:lnTo>
                    <a:pt x="1334" y="347"/>
                  </a:lnTo>
                  <a:lnTo>
                    <a:pt x="1336" y="347"/>
                  </a:lnTo>
                  <a:lnTo>
                    <a:pt x="1336" y="348"/>
                  </a:lnTo>
                  <a:lnTo>
                    <a:pt x="1337" y="348"/>
                  </a:lnTo>
                  <a:lnTo>
                    <a:pt x="1339" y="348"/>
                  </a:lnTo>
                  <a:lnTo>
                    <a:pt x="1340" y="348"/>
                  </a:lnTo>
                  <a:lnTo>
                    <a:pt x="1342" y="348"/>
                  </a:lnTo>
                  <a:lnTo>
                    <a:pt x="1343" y="348"/>
                  </a:lnTo>
                  <a:lnTo>
                    <a:pt x="1342" y="350"/>
                  </a:lnTo>
                  <a:lnTo>
                    <a:pt x="1340" y="350"/>
                  </a:lnTo>
                  <a:lnTo>
                    <a:pt x="1339" y="350"/>
                  </a:lnTo>
                  <a:lnTo>
                    <a:pt x="1339" y="351"/>
                  </a:lnTo>
                  <a:lnTo>
                    <a:pt x="1340" y="351"/>
                  </a:lnTo>
                  <a:lnTo>
                    <a:pt x="1339" y="353"/>
                  </a:lnTo>
                  <a:lnTo>
                    <a:pt x="1337" y="353"/>
                  </a:lnTo>
                  <a:lnTo>
                    <a:pt x="1336" y="353"/>
                  </a:lnTo>
                  <a:lnTo>
                    <a:pt x="1334" y="353"/>
                  </a:lnTo>
                  <a:lnTo>
                    <a:pt x="1333" y="353"/>
                  </a:lnTo>
                  <a:lnTo>
                    <a:pt x="1333" y="354"/>
                  </a:lnTo>
                  <a:lnTo>
                    <a:pt x="1336" y="354"/>
                  </a:lnTo>
                  <a:lnTo>
                    <a:pt x="1334" y="356"/>
                  </a:lnTo>
                  <a:lnTo>
                    <a:pt x="1336" y="356"/>
                  </a:lnTo>
                  <a:lnTo>
                    <a:pt x="1337" y="356"/>
                  </a:lnTo>
                  <a:lnTo>
                    <a:pt x="1337" y="357"/>
                  </a:lnTo>
                  <a:lnTo>
                    <a:pt x="1336" y="359"/>
                  </a:lnTo>
                  <a:lnTo>
                    <a:pt x="1337" y="359"/>
                  </a:lnTo>
                  <a:lnTo>
                    <a:pt x="1339" y="359"/>
                  </a:lnTo>
                  <a:lnTo>
                    <a:pt x="1340" y="359"/>
                  </a:lnTo>
                  <a:lnTo>
                    <a:pt x="1342" y="359"/>
                  </a:lnTo>
                  <a:lnTo>
                    <a:pt x="1343" y="359"/>
                  </a:lnTo>
                  <a:lnTo>
                    <a:pt x="1345" y="357"/>
                  </a:lnTo>
                  <a:lnTo>
                    <a:pt x="1345" y="359"/>
                  </a:lnTo>
                  <a:lnTo>
                    <a:pt x="1342" y="360"/>
                  </a:lnTo>
                  <a:lnTo>
                    <a:pt x="1340" y="360"/>
                  </a:lnTo>
                  <a:lnTo>
                    <a:pt x="1339" y="362"/>
                  </a:lnTo>
                  <a:lnTo>
                    <a:pt x="1337" y="362"/>
                  </a:lnTo>
                  <a:lnTo>
                    <a:pt x="1337" y="363"/>
                  </a:lnTo>
                  <a:lnTo>
                    <a:pt x="1340" y="365"/>
                  </a:lnTo>
                  <a:lnTo>
                    <a:pt x="1342" y="365"/>
                  </a:lnTo>
                  <a:lnTo>
                    <a:pt x="1343" y="366"/>
                  </a:lnTo>
                  <a:lnTo>
                    <a:pt x="1342" y="366"/>
                  </a:lnTo>
                  <a:lnTo>
                    <a:pt x="1342" y="368"/>
                  </a:lnTo>
                  <a:lnTo>
                    <a:pt x="1342" y="369"/>
                  </a:lnTo>
                  <a:lnTo>
                    <a:pt x="1340" y="369"/>
                  </a:lnTo>
                  <a:lnTo>
                    <a:pt x="1340" y="372"/>
                  </a:lnTo>
                  <a:lnTo>
                    <a:pt x="1340" y="374"/>
                  </a:lnTo>
                  <a:lnTo>
                    <a:pt x="1339" y="375"/>
                  </a:lnTo>
                  <a:lnTo>
                    <a:pt x="1339" y="377"/>
                  </a:lnTo>
                  <a:lnTo>
                    <a:pt x="1337" y="377"/>
                  </a:lnTo>
                  <a:lnTo>
                    <a:pt x="1336" y="377"/>
                  </a:lnTo>
                  <a:lnTo>
                    <a:pt x="1336" y="375"/>
                  </a:lnTo>
                  <a:lnTo>
                    <a:pt x="1336" y="374"/>
                  </a:lnTo>
                  <a:lnTo>
                    <a:pt x="1336" y="372"/>
                  </a:lnTo>
                  <a:lnTo>
                    <a:pt x="1336" y="369"/>
                  </a:lnTo>
                  <a:lnTo>
                    <a:pt x="1336" y="368"/>
                  </a:lnTo>
                  <a:lnTo>
                    <a:pt x="1336" y="366"/>
                  </a:lnTo>
                  <a:lnTo>
                    <a:pt x="1334" y="366"/>
                  </a:lnTo>
                  <a:lnTo>
                    <a:pt x="1334" y="365"/>
                  </a:lnTo>
                  <a:lnTo>
                    <a:pt x="1333" y="363"/>
                  </a:lnTo>
                  <a:lnTo>
                    <a:pt x="1331" y="363"/>
                  </a:lnTo>
                  <a:lnTo>
                    <a:pt x="1333" y="365"/>
                  </a:lnTo>
                  <a:lnTo>
                    <a:pt x="1333" y="366"/>
                  </a:lnTo>
                  <a:lnTo>
                    <a:pt x="1334" y="366"/>
                  </a:lnTo>
                  <a:lnTo>
                    <a:pt x="1334" y="368"/>
                  </a:lnTo>
                  <a:lnTo>
                    <a:pt x="1333" y="368"/>
                  </a:lnTo>
                  <a:lnTo>
                    <a:pt x="1333" y="369"/>
                  </a:lnTo>
                  <a:lnTo>
                    <a:pt x="1331" y="372"/>
                  </a:lnTo>
                  <a:lnTo>
                    <a:pt x="1330" y="374"/>
                  </a:lnTo>
                  <a:lnTo>
                    <a:pt x="1331" y="374"/>
                  </a:lnTo>
                  <a:lnTo>
                    <a:pt x="1333" y="374"/>
                  </a:lnTo>
                  <a:lnTo>
                    <a:pt x="1333" y="375"/>
                  </a:lnTo>
                  <a:lnTo>
                    <a:pt x="1333" y="377"/>
                  </a:lnTo>
                  <a:lnTo>
                    <a:pt x="1331" y="377"/>
                  </a:lnTo>
                  <a:lnTo>
                    <a:pt x="1331" y="375"/>
                  </a:lnTo>
                  <a:lnTo>
                    <a:pt x="1330" y="377"/>
                  </a:lnTo>
                  <a:lnTo>
                    <a:pt x="1330" y="375"/>
                  </a:lnTo>
                  <a:lnTo>
                    <a:pt x="1328" y="375"/>
                  </a:lnTo>
                  <a:lnTo>
                    <a:pt x="1328" y="377"/>
                  </a:lnTo>
                  <a:lnTo>
                    <a:pt x="1330" y="377"/>
                  </a:lnTo>
                  <a:lnTo>
                    <a:pt x="1330" y="378"/>
                  </a:lnTo>
                  <a:lnTo>
                    <a:pt x="1331" y="378"/>
                  </a:lnTo>
                  <a:lnTo>
                    <a:pt x="1333" y="378"/>
                  </a:lnTo>
                  <a:lnTo>
                    <a:pt x="1333" y="380"/>
                  </a:lnTo>
                  <a:lnTo>
                    <a:pt x="1333" y="381"/>
                  </a:lnTo>
                  <a:lnTo>
                    <a:pt x="1331" y="381"/>
                  </a:lnTo>
                  <a:lnTo>
                    <a:pt x="1330" y="383"/>
                  </a:lnTo>
                  <a:lnTo>
                    <a:pt x="1331" y="383"/>
                  </a:lnTo>
                  <a:lnTo>
                    <a:pt x="1333" y="383"/>
                  </a:lnTo>
                  <a:lnTo>
                    <a:pt x="1333" y="384"/>
                  </a:lnTo>
                  <a:lnTo>
                    <a:pt x="1331" y="384"/>
                  </a:lnTo>
                  <a:lnTo>
                    <a:pt x="1330" y="384"/>
                  </a:lnTo>
                  <a:lnTo>
                    <a:pt x="1328" y="384"/>
                  </a:lnTo>
                  <a:lnTo>
                    <a:pt x="1327" y="383"/>
                  </a:lnTo>
                  <a:lnTo>
                    <a:pt x="1325" y="383"/>
                  </a:lnTo>
                  <a:lnTo>
                    <a:pt x="1324" y="383"/>
                  </a:lnTo>
                  <a:lnTo>
                    <a:pt x="1324" y="384"/>
                  </a:lnTo>
                  <a:lnTo>
                    <a:pt x="1324" y="386"/>
                  </a:lnTo>
                  <a:lnTo>
                    <a:pt x="1325" y="386"/>
                  </a:lnTo>
                  <a:lnTo>
                    <a:pt x="1325" y="387"/>
                  </a:lnTo>
                  <a:lnTo>
                    <a:pt x="1325" y="389"/>
                  </a:lnTo>
                  <a:lnTo>
                    <a:pt x="1324" y="389"/>
                  </a:lnTo>
                  <a:lnTo>
                    <a:pt x="1324" y="390"/>
                  </a:lnTo>
                  <a:lnTo>
                    <a:pt x="1324" y="392"/>
                  </a:lnTo>
                  <a:lnTo>
                    <a:pt x="1321" y="392"/>
                  </a:lnTo>
                  <a:lnTo>
                    <a:pt x="1319" y="392"/>
                  </a:lnTo>
                  <a:lnTo>
                    <a:pt x="1321" y="390"/>
                  </a:lnTo>
                  <a:lnTo>
                    <a:pt x="1319" y="390"/>
                  </a:lnTo>
                  <a:lnTo>
                    <a:pt x="1318" y="390"/>
                  </a:lnTo>
                  <a:lnTo>
                    <a:pt x="1318" y="389"/>
                  </a:lnTo>
                  <a:lnTo>
                    <a:pt x="1319" y="387"/>
                  </a:lnTo>
                  <a:lnTo>
                    <a:pt x="1321" y="386"/>
                  </a:lnTo>
                  <a:lnTo>
                    <a:pt x="1321" y="384"/>
                  </a:lnTo>
                  <a:lnTo>
                    <a:pt x="1319" y="384"/>
                  </a:lnTo>
                  <a:lnTo>
                    <a:pt x="1318" y="386"/>
                  </a:lnTo>
                  <a:lnTo>
                    <a:pt x="1318" y="384"/>
                  </a:lnTo>
                  <a:lnTo>
                    <a:pt x="1316" y="386"/>
                  </a:lnTo>
                  <a:lnTo>
                    <a:pt x="1315" y="386"/>
                  </a:lnTo>
                  <a:lnTo>
                    <a:pt x="1315" y="384"/>
                  </a:lnTo>
                  <a:lnTo>
                    <a:pt x="1313" y="384"/>
                  </a:lnTo>
                  <a:lnTo>
                    <a:pt x="1313" y="383"/>
                  </a:lnTo>
                  <a:lnTo>
                    <a:pt x="1312" y="383"/>
                  </a:lnTo>
                  <a:lnTo>
                    <a:pt x="1312" y="381"/>
                  </a:lnTo>
                  <a:lnTo>
                    <a:pt x="1310" y="381"/>
                  </a:lnTo>
                  <a:lnTo>
                    <a:pt x="1310" y="380"/>
                  </a:lnTo>
                  <a:lnTo>
                    <a:pt x="1309" y="381"/>
                  </a:lnTo>
                  <a:lnTo>
                    <a:pt x="1309" y="380"/>
                  </a:lnTo>
                  <a:lnTo>
                    <a:pt x="1307" y="378"/>
                  </a:lnTo>
                  <a:lnTo>
                    <a:pt x="1307" y="380"/>
                  </a:lnTo>
                  <a:lnTo>
                    <a:pt x="1307" y="381"/>
                  </a:lnTo>
                  <a:lnTo>
                    <a:pt x="1309" y="381"/>
                  </a:lnTo>
                  <a:lnTo>
                    <a:pt x="1309" y="383"/>
                  </a:lnTo>
                  <a:lnTo>
                    <a:pt x="1307" y="383"/>
                  </a:lnTo>
                  <a:lnTo>
                    <a:pt x="1306" y="383"/>
                  </a:lnTo>
                  <a:lnTo>
                    <a:pt x="1306" y="381"/>
                  </a:lnTo>
                  <a:lnTo>
                    <a:pt x="1304" y="381"/>
                  </a:lnTo>
                  <a:lnTo>
                    <a:pt x="1303" y="381"/>
                  </a:lnTo>
                  <a:lnTo>
                    <a:pt x="1303" y="380"/>
                  </a:lnTo>
                  <a:lnTo>
                    <a:pt x="1303" y="378"/>
                  </a:lnTo>
                  <a:lnTo>
                    <a:pt x="1301" y="380"/>
                  </a:lnTo>
                  <a:lnTo>
                    <a:pt x="1301" y="381"/>
                  </a:lnTo>
                  <a:lnTo>
                    <a:pt x="1300" y="381"/>
                  </a:lnTo>
                  <a:lnTo>
                    <a:pt x="1298" y="380"/>
                  </a:lnTo>
                  <a:lnTo>
                    <a:pt x="1300" y="380"/>
                  </a:lnTo>
                  <a:lnTo>
                    <a:pt x="1300" y="378"/>
                  </a:lnTo>
                  <a:lnTo>
                    <a:pt x="1298" y="378"/>
                  </a:lnTo>
                  <a:lnTo>
                    <a:pt x="1297" y="378"/>
                  </a:lnTo>
                  <a:lnTo>
                    <a:pt x="1297" y="377"/>
                  </a:lnTo>
                  <a:lnTo>
                    <a:pt x="1297" y="375"/>
                  </a:lnTo>
                  <a:lnTo>
                    <a:pt x="1298" y="374"/>
                  </a:lnTo>
                  <a:lnTo>
                    <a:pt x="1297" y="374"/>
                  </a:lnTo>
                  <a:lnTo>
                    <a:pt x="1297" y="375"/>
                  </a:lnTo>
                  <a:lnTo>
                    <a:pt x="1295" y="375"/>
                  </a:lnTo>
                  <a:lnTo>
                    <a:pt x="1294" y="375"/>
                  </a:lnTo>
                  <a:lnTo>
                    <a:pt x="1292" y="374"/>
                  </a:lnTo>
                  <a:lnTo>
                    <a:pt x="1292" y="372"/>
                  </a:lnTo>
                  <a:lnTo>
                    <a:pt x="1290" y="372"/>
                  </a:lnTo>
                  <a:lnTo>
                    <a:pt x="1290" y="369"/>
                  </a:lnTo>
                  <a:lnTo>
                    <a:pt x="1290" y="368"/>
                  </a:lnTo>
                  <a:lnTo>
                    <a:pt x="1289" y="368"/>
                  </a:lnTo>
                  <a:lnTo>
                    <a:pt x="1289" y="366"/>
                  </a:lnTo>
                  <a:lnTo>
                    <a:pt x="1289" y="365"/>
                  </a:lnTo>
                  <a:lnTo>
                    <a:pt x="1287" y="365"/>
                  </a:lnTo>
                  <a:lnTo>
                    <a:pt x="1287" y="366"/>
                  </a:lnTo>
                  <a:lnTo>
                    <a:pt x="1287" y="368"/>
                  </a:lnTo>
                  <a:lnTo>
                    <a:pt x="1287" y="369"/>
                  </a:lnTo>
                  <a:lnTo>
                    <a:pt x="1287" y="372"/>
                  </a:lnTo>
                  <a:lnTo>
                    <a:pt x="1287" y="374"/>
                  </a:lnTo>
                  <a:lnTo>
                    <a:pt x="1286" y="374"/>
                  </a:lnTo>
                  <a:lnTo>
                    <a:pt x="1284" y="374"/>
                  </a:lnTo>
                  <a:lnTo>
                    <a:pt x="1284" y="372"/>
                  </a:lnTo>
                  <a:lnTo>
                    <a:pt x="1284" y="369"/>
                  </a:lnTo>
                  <a:lnTo>
                    <a:pt x="1283" y="369"/>
                  </a:lnTo>
                  <a:lnTo>
                    <a:pt x="1283" y="368"/>
                  </a:lnTo>
                  <a:lnTo>
                    <a:pt x="1281" y="368"/>
                  </a:lnTo>
                  <a:lnTo>
                    <a:pt x="1281" y="366"/>
                  </a:lnTo>
                  <a:lnTo>
                    <a:pt x="1281" y="365"/>
                  </a:lnTo>
                  <a:lnTo>
                    <a:pt x="1280" y="365"/>
                  </a:lnTo>
                  <a:lnTo>
                    <a:pt x="1280" y="366"/>
                  </a:lnTo>
                  <a:lnTo>
                    <a:pt x="1278" y="366"/>
                  </a:lnTo>
                  <a:lnTo>
                    <a:pt x="1278" y="365"/>
                  </a:lnTo>
                  <a:lnTo>
                    <a:pt x="1277" y="365"/>
                  </a:lnTo>
                  <a:lnTo>
                    <a:pt x="1274" y="363"/>
                  </a:lnTo>
                  <a:lnTo>
                    <a:pt x="1274" y="365"/>
                  </a:lnTo>
                  <a:lnTo>
                    <a:pt x="1271" y="365"/>
                  </a:lnTo>
                  <a:lnTo>
                    <a:pt x="1271" y="363"/>
                  </a:lnTo>
                  <a:lnTo>
                    <a:pt x="1269" y="363"/>
                  </a:lnTo>
                  <a:lnTo>
                    <a:pt x="1269" y="365"/>
                  </a:lnTo>
                  <a:lnTo>
                    <a:pt x="1271" y="365"/>
                  </a:lnTo>
                  <a:lnTo>
                    <a:pt x="1271" y="366"/>
                  </a:lnTo>
                  <a:lnTo>
                    <a:pt x="1271" y="368"/>
                  </a:lnTo>
                  <a:lnTo>
                    <a:pt x="1272" y="369"/>
                  </a:lnTo>
                  <a:lnTo>
                    <a:pt x="1274" y="372"/>
                  </a:lnTo>
                  <a:lnTo>
                    <a:pt x="1274" y="374"/>
                  </a:lnTo>
                  <a:lnTo>
                    <a:pt x="1275" y="374"/>
                  </a:lnTo>
                  <a:lnTo>
                    <a:pt x="1275" y="375"/>
                  </a:lnTo>
                  <a:lnTo>
                    <a:pt x="1275" y="377"/>
                  </a:lnTo>
                  <a:lnTo>
                    <a:pt x="1277" y="378"/>
                  </a:lnTo>
                  <a:lnTo>
                    <a:pt x="1278" y="378"/>
                  </a:lnTo>
                  <a:lnTo>
                    <a:pt x="1280" y="378"/>
                  </a:lnTo>
                  <a:lnTo>
                    <a:pt x="1280" y="380"/>
                  </a:lnTo>
                  <a:lnTo>
                    <a:pt x="1281" y="380"/>
                  </a:lnTo>
                  <a:lnTo>
                    <a:pt x="1283" y="380"/>
                  </a:lnTo>
                  <a:lnTo>
                    <a:pt x="1283" y="381"/>
                  </a:lnTo>
                  <a:lnTo>
                    <a:pt x="1283" y="383"/>
                  </a:lnTo>
                  <a:lnTo>
                    <a:pt x="1284" y="383"/>
                  </a:lnTo>
                  <a:lnTo>
                    <a:pt x="1286" y="381"/>
                  </a:lnTo>
                  <a:lnTo>
                    <a:pt x="1287" y="383"/>
                  </a:lnTo>
                  <a:lnTo>
                    <a:pt x="1287" y="384"/>
                  </a:lnTo>
                  <a:lnTo>
                    <a:pt x="1289" y="384"/>
                  </a:lnTo>
                  <a:lnTo>
                    <a:pt x="1289" y="386"/>
                  </a:lnTo>
                  <a:lnTo>
                    <a:pt x="1289" y="387"/>
                  </a:lnTo>
                  <a:lnTo>
                    <a:pt x="1289" y="389"/>
                  </a:lnTo>
                  <a:lnTo>
                    <a:pt x="1290" y="387"/>
                  </a:lnTo>
                  <a:lnTo>
                    <a:pt x="1292" y="387"/>
                  </a:lnTo>
                  <a:lnTo>
                    <a:pt x="1292" y="389"/>
                  </a:lnTo>
                  <a:lnTo>
                    <a:pt x="1294" y="389"/>
                  </a:lnTo>
                  <a:lnTo>
                    <a:pt x="1295" y="389"/>
                  </a:lnTo>
                  <a:lnTo>
                    <a:pt x="1295" y="390"/>
                  </a:lnTo>
                  <a:lnTo>
                    <a:pt x="1297" y="390"/>
                  </a:lnTo>
                  <a:lnTo>
                    <a:pt x="1297" y="392"/>
                  </a:lnTo>
                  <a:lnTo>
                    <a:pt x="1297" y="393"/>
                  </a:lnTo>
                  <a:lnTo>
                    <a:pt x="1298" y="393"/>
                  </a:lnTo>
                  <a:lnTo>
                    <a:pt x="1298" y="395"/>
                  </a:lnTo>
                  <a:lnTo>
                    <a:pt x="1297" y="395"/>
                  </a:lnTo>
                  <a:lnTo>
                    <a:pt x="1295" y="395"/>
                  </a:lnTo>
                  <a:lnTo>
                    <a:pt x="1295" y="396"/>
                  </a:lnTo>
                  <a:lnTo>
                    <a:pt x="1297" y="398"/>
                  </a:lnTo>
                  <a:lnTo>
                    <a:pt x="1297" y="396"/>
                  </a:lnTo>
                  <a:lnTo>
                    <a:pt x="1298" y="396"/>
                  </a:lnTo>
                  <a:lnTo>
                    <a:pt x="1300" y="396"/>
                  </a:lnTo>
                  <a:lnTo>
                    <a:pt x="1300" y="398"/>
                  </a:lnTo>
                  <a:lnTo>
                    <a:pt x="1301" y="398"/>
                  </a:lnTo>
                  <a:lnTo>
                    <a:pt x="1303" y="398"/>
                  </a:lnTo>
                  <a:lnTo>
                    <a:pt x="1303" y="400"/>
                  </a:lnTo>
                  <a:lnTo>
                    <a:pt x="1301" y="400"/>
                  </a:lnTo>
                  <a:lnTo>
                    <a:pt x="1300" y="400"/>
                  </a:lnTo>
                  <a:lnTo>
                    <a:pt x="1300" y="401"/>
                  </a:lnTo>
                  <a:lnTo>
                    <a:pt x="1298" y="401"/>
                  </a:lnTo>
                  <a:lnTo>
                    <a:pt x="1298" y="400"/>
                  </a:lnTo>
                  <a:lnTo>
                    <a:pt x="1297" y="401"/>
                  </a:lnTo>
                  <a:lnTo>
                    <a:pt x="1298" y="401"/>
                  </a:lnTo>
                  <a:lnTo>
                    <a:pt x="1298" y="403"/>
                  </a:lnTo>
                  <a:lnTo>
                    <a:pt x="1298" y="404"/>
                  </a:lnTo>
                  <a:lnTo>
                    <a:pt x="1300" y="404"/>
                  </a:lnTo>
                  <a:lnTo>
                    <a:pt x="1300" y="406"/>
                  </a:lnTo>
                  <a:lnTo>
                    <a:pt x="1298" y="406"/>
                  </a:lnTo>
                  <a:lnTo>
                    <a:pt x="1297" y="406"/>
                  </a:lnTo>
                  <a:lnTo>
                    <a:pt x="1295" y="406"/>
                  </a:lnTo>
                  <a:lnTo>
                    <a:pt x="1294" y="406"/>
                  </a:lnTo>
                  <a:lnTo>
                    <a:pt x="1292" y="406"/>
                  </a:lnTo>
                  <a:lnTo>
                    <a:pt x="1290" y="406"/>
                  </a:lnTo>
                  <a:lnTo>
                    <a:pt x="1289" y="406"/>
                  </a:lnTo>
                  <a:lnTo>
                    <a:pt x="1289" y="404"/>
                  </a:lnTo>
                  <a:lnTo>
                    <a:pt x="1287" y="404"/>
                  </a:lnTo>
                  <a:lnTo>
                    <a:pt x="1287" y="403"/>
                  </a:lnTo>
                  <a:lnTo>
                    <a:pt x="1286" y="403"/>
                  </a:lnTo>
                  <a:lnTo>
                    <a:pt x="1284" y="403"/>
                  </a:lnTo>
                  <a:lnTo>
                    <a:pt x="1283" y="403"/>
                  </a:lnTo>
                  <a:lnTo>
                    <a:pt x="1281" y="403"/>
                  </a:lnTo>
                  <a:lnTo>
                    <a:pt x="1280" y="401"/>
                  </a:lnTo>
                  <a:lnTo>
                    <a:pt x="1278" y="401"/>
                  </a:lnTo>
                  <a:lnTo>
                    <a:pt x="1278" y="400"/>
                  </a:lnTo>
                  <a:lnTo>
                    <a:pt x="1277" y="400"/>
                  </a:lnTo>
                  <a:lnTo>
                    <a:pt x="1275" y="400"/>
                  </a:lnTo>
                  <a:lnTo>
                    <a:pt x="1274" y="400"/>
                  </a:lnTo>
                  <a:lnTo>
                    <a:pt x="1272" y="400"/>
                  </a:lnTo>
                  <a:lnTo>
                    <a:pt x="1272" y="398"/>
                  </a:lnTo>
                  <a:lnTo>
                    <a:pt x="1271" y="398"/>
                  </a:lnTo>
                  <a:lnTo>
                    <a:pt x="1271" y="400"/>
                  </a:lnTo>
                  <a:lnTo>
                    <a:pt x="1269" y="398"/>
                  </a:lnTo>
                  <a:lnTo>
                    <a:pt x="1268" y="398"/>
                  </a:lnTo>
                  <a:lnTo>
                    <a:pt x="1266" y="398"/>
                  </a:lnTo>
                  <a:lnTo>
                    <a:pt x="1260" y="398"/>
                  </a:lnTo>
                  <a:lnTo>
                    <a:pt x="1259" y="398"/>
                  </a:lnTo>
                  <a:lnTo>
                    <a:pt x="1259" y="396"/>
                  </a:lnTo>
                  <a:lnTo>
                    <a:pt x="1257" y="396"/>
                  </a:lnTo>
                  <a:lnTo>
                    <a:pt x="1257" y="395"/>
                  </a:lnTo>
                  <a:lnTo>
                    <a:pt x="1256" y="395"/>
                  </a:lnTo>
                  <a:lnTo>
                    <a:pt x="1254" y="395"/>
                  </a:lnTo>
                  <a:lnTo>
                    <a:pt x="1251" y="393"/>
                  </a:lnTo>
                  <a:lnTo>
                    <a:pt x="1251" y="392"/>
                  </a:lnTo>
                  <a:lnTo>
                    <a:pt x="1253" y="390"/>
                  </a:lnTo>
                  <a:lnTo>
                    <a:pt x="1253" y="389"/>
                  </a:lnTo>
                  <a:lnTo>
                    <a:pt x="1251" y="389"/>
                  </a:lnTo>
                  <a:lnTo>
                    <a:pt x="1251" y="390"/>
                  </a:lnTo>
                  <a:lnTo>
                    <a:pt x="1250" y="390"/>
                  </a:lnTo>
                  <a:lnTo>
                    <a:pt x="1248" y="392"/>
                  </a:lnTo>
                  <a:lnTo>
                    <a:pt x="1248" y="390"/>
                  </a:lnTo>
                  <a:lnTo>
                    <a:pt x="1248" y="389"/>
                  </a:lnTo>
                  <a:lnTo>
                    <a:pt x="1250" y="389"/>
                  </a:lnTo>
                  <a:lnTo>
                    <a:pt x="1250" y="387"/>
                  </a:lnTo>
                  <a:lnTo>
                    <a:pt x="1251" y="387"/>
                  </a:lnTo>
                  <a:lnTo>
                    <a:pt x="1253" y="387"/>
                  </a:lnTo>
                  <a:lnTo>
                    <a:pt x="1253" y="386"/>
                  </a:lnTo>
                  <a:lnTo>
                    <a:pt x="1251" y="386"/>
                  </a:lnTo>
                  <a:lnTo>
                    <a:pt x="1251" y="387"/>
                  </a:lnTo>
                  <a:lnTo>
                    <a:pt x="1250" y="386"/>
                  </a:lnTo>
                  <a:lnTo>
                    <a:pt x="1248" y="386"/>
                  </a:lnTo>
                  <a:lnTo>
                    <a:pt x="1247" y="386"/>
                  </a:lnTo>
                  <a:lnTo>
                    <a:pt x="1245" y="386"/>
                  </a:lnTo>
                  <a:lnTo>
                    <a:pt x="1245" y="387"/>
                  </a:lnTo>
                  <a:lnTo>
                    <a:pt x="1244" y="387"/>
                  </a:lnTo>
                  <a:lnTo>
                    <a:pt x="1244" y="386"/>
                  </a:lnTo>
                  <a:lnTo>
                    <a:pt x="1242" y="386"/>
                  </a:lnTo>
                  <a:lnTo>
                    <a:pt x="1242" y="387"/>
                  </a:lnTo>
                  <a:lnTo>
                    <a:pt x="1241" y="387"/>
                  </a:lnTo>
                  <a:lnTo>
                    <a:pt x="1239" y="387"/>
                  </a:lnTo>
                  <a:lnTo>
                    <a:pt x="1237" y="387"/>
                  </a:lnTo>
                  <a:lnTo>
                    <a:pt x="1237" y="386"/>
                  </a:lnTo>
                  <a:lnTo>
                    <a:pt x="1236" y="386"/>
                  </a:lnTo>
                  <a:lnTo>
                    <a:pt x="1236" y="384"/>
                  </a:lnTo>
                  <a:lnTo>
                    <a:pt x="1234" y="384"/>
                  </a:lnTo>
                  <a:lnTo>
                    <a:pt x="1233" y="384"/>
                  </a:lnTo>
                  <a:lnTo>
                    <a:pt x="1230" y="384"/>
                  </a:lnTo>
                  <a:lnTo>
                    <a:pt x="1230" y="383"/>
                  </a:lnTo>
                  <a:lnTo>
                    <a:pt x="1228" y="383"/>
                  </a:lnTo>
                  <a:lnTo>
                    <a:pt x="1228" y="381"/>
                  </a:lnTo>
                  <a:lnTo>
                    <a:pt x="1228" y="380"/>
                  </a:lnTo>
                  <a:lnTo>
                    <a:pt x="1227" y="380"/>
                  </a:lnTo>
                  <a:lnTo>
                    <a:pt x="1225" y="380"/>
                  </a:lnTo>
                  <a:lnTo>
                    <a:pt x="1225" y="381"/>
                  </a:lnTo>
                  <a:lnTo>
                    <a:pt x="1224" y="381"/>
                  </a:lnTo>
                  <a:lnTo>
                    <a:pt x="1222" y="381"/>
                  </a:lnTo>
                  <a:lnTo>
                    <a:pt x="1222" y="380"/>
                  </a:lnTo>
                  <a:lnTo>
                    <a:pt x="1224" y="380"/>
                  </a:lnTo>
                  <a:lnTo>
                    <a:pt x="1224" y="378"/>
                  </a:lnTo>
                  <a:lnTo>
                    <a:pt x="1222" y="378"/>
                  </a:lnTo>
                  <a:lnTo>
                    <a:pt x="1221" y="378"/>
                  </a:lnTo>
                  <a:lnTo>
                    <a:pt x="1218" y="378"/>
                  </a:lnTo>
                  <a:lnTo>
                    <a:pt x="1218" y="377"/>
                  </a:lnTo>
                  <a:lnTo>
                    <a:pt x="1221" y="377"/>
                  </a:lnTo>
                  <a:lnTo>
                    <a:pt x="1221" y="375"/>
                  </a:lnTo>
                  <a:lnTo>
                    <a:pt x="1218" y="377"/>
                  </a:lnTo>
                  <a:lnTo>
                    <a:pt x="1218" y="375"/>
                  </a:lnTo>
                  <a:lnTo>
                    <a:pt x="1218" y="374"/>
                  </a:lnTo>
                  <a:lnTo>
                    <a:pt x="1216" y="374"/>
                  </a:lnTo>
                  <a:lnTo>
                    <a:pt x="1216" y="372"/>
                  </a:lnTo>
                  <a:lnTo>
                    <a:pt x="1218" y="372"/>
                  </a:lnTo>
                  <a:lnTo>
                    <a:pt x="1222" y="372"/>
                  </a:lnTo>
                  <a:lnTo>
                    <a:pt x="1224" y="372"/>
                  </a:lnTo>
                  <a:lnTo>
                    <a:pt x="1225" y="372"/>
                  </a:lnTo>
                  <a:lnTo>
                    <a:pt x="1227" y="369"/>
                  </a:lnTo>
                  <a:lnTo>
                    <a:pt x="1228" y="369"/>
                  </a:lnTo>
                  <a:lnTo>
                    <a:pt x="1230" y="369"/>
                  </a:lnTo>
                  <a:lnTo>
                    <a:pt x="1230" y="368"/>
                  </a:lnTo>
                  <a:lnTo>
                    <a:pt x="1231" y="368"/>
                  </a:lnTo>
                  <a:lnTo>
                    <a:pt x="1231" y="366"/>
                  </a:lnTo>
                  <a:lnTo>
                    <a:pt x="1230" y="368"/>
                  </a:lnTo>
                  <a:lnTo>
                    <a:pt x="1230" y="366"/>
                  </a:lnTo>
                  <a:lnTo>
                    <a:pt x="1228" y="366"/>
                  </a:lnTo>
                  <a:lnTo>
                    <a:pt x="1228" y="368"/>
                  </a:lnTo>
                  <a:lnTo>
                    <a:pt x="1227" y="368"/>
                  </a:lnTo>
                  <a:lnTo>
                    <a:pt x="1225" y="368"/>
                  </a:lnTo>
                  <a:lnTo>
                    <a:pt x="1227" y="366"/>
                  </a:lnTo>
                  <a:lnTo>
                    <a:pt x="1227" y="365"/>
                  </a:lnTo>
                  <a:lnTo>
                    <a:pt x="1225" y="365"/>
                  </a:lnTo>
                  <a:lnTo>
                    <a:pt x="1224" y="365"/>
                  </a:lnTo>
                  <a:lnTo>
                    <a:pt x="1222" y="365"/>
                  </a:lnTo>
                  <a:lnTo>
                    <a:pt x="1224" y="363"/>
                  </a:lnTo>
                  <a:lnTo>
                    <a:pt x="1222" y="363"/>
                  </a:lnTo>
                  <a:lnTo>
                    <a:pt x="1221" y="363"/>
                  </a:lnTo>
                  <a:lnTo>
                    <a:pt x="1221" y="365"/>
                  </a:lnTo>
                  <a:lnTo>
                    <a:pt x="1218" y="366"/>
                  </a:lnTo>
                  <a:lnTo>
                    <a:pt x="1218" y="365"/>
                  </a:lnTo>
                  <a:lnTo>
                    <a:pt x="1216" y="365"/>
                  </a:lnTo>
                  <a:lnTo>
                    <a:pt x="1215" y="365"/>
                  </a:lnTo>
                  <a:lnTo>
                    <a:pt x="1213" y="365"/>
                  </a:lnTo>
                  <a:lnTo>
                    <a:pt x="1213" y="363"/>
                  </a:lnTo>
                  <a:lnTo>
                    <a:pt x="1215" y="363"/>
                  </a:lnTo>
                  <a:lnTo>
                    <a:pt x="1216" y="363"/>
                  </a:lnTo>
                  <a:lnTo>
                    <a:pt x="1218" y="362"/>
                  </a:lnTo>
                  <a:lnTo>
                    <a:pt x="1218" y="360"/>
                  </a:lnTo>
                  <a:lnTo>
                    <a:pt x="1216" y="360"/>
                  </a:lnTo>
                  <a:lnTo>
                    <a:pt x="1218" y="362"/>
                  </a:lnTo>
                  <a:lnTo>
                    <a:pt x="1216" y="362"/>
                  </a:lnTo>
                  <a:lnTo>
                    <a:pt x="1215" y="362"/>
                  </a:lnTo>
                  <a:lnTo>
                    <a:pt x="1213" y="363"/>
                  </a:lnTo>
                  <a:lnTo>
                    <a:pt x="1212" y="363"/>
                  </a:lnTo>
                  <a:lnTo>
                    <a:pt x="1212" y="362"/>
                  </a:lnTo>
                  <a:lnTo>
                    <a:pt x="1210" y="362"/>
                  </a:lnTo>
                  <a:lnTo>
                    <a:pt x="1210" y="360"/>
                  </a:lnTo>
                  <a:lnTo>
                    <a:pt x="1210" y="359"/>
                  </a:lnTo>
                  <a:lnTo>
                    <a:pt x="1209" y="359"/>
                  </a:lnTo>
                  <a:lnTo>
                    <a:pt x="1209" y="357"/>
                  </a:lnTo>
                  <a:lnTo>
                    <a:pt x="1210" y="357"/>
                  </a:lnTo>
                  <a:lnTo>
                    <a:pt x="1210" y="356"/>
                  </a:lnTo>
                  <a:lnTo>
                    <a:pt x="1209" y="354"/>
                  </a:lnTo>
                  <a:lnTo>
                    <a:pt x="1207" y="356"/>
                  </a:lnTo>
                  <a:lnTo>
                    <a:pt x="1207" y="354"/>
                  </a:lnTo>
                  <a:lnTo>
                    <a:pt x="1207" y="353"/>
                  </a:lnTo>
                  <a:lnTo>
                    <a:pt x="1207" y="351"/>
                  </a:lnTo>
                  <a:lnTo>
                    <a:pt x="1206" y="351"/>
                  </a:lnTo>
                  <a:lnTo>
                    <a:pt x="1206" y="353"/>
                  </a:lnTo>
                  <a:lnTo>
                    <a:pt x="1204" y="353"/>
                  </a:lnTo>
                  <a:lnTo>
                    <a:pt x="1204" y="351"/>
                  </a:lnTo>
                  <a:lnTo>
                    <a:pt x="1204" y="350"/>
                  </a:lnTo>
                  <a:lnTo>
                    <a:pt x="1206" y="350"/>
                  </a:lnTo>
                  <a:lnTo>
                    <a:pt x="1206" y="348"/>
                  </a:lnTo>
                  <a:lnTo>
                    <a:pt x="1206" y="347"/>
                  </a:lnTo>
                  <a:lnTo>
                    <a:pt x="1204" y="347"/>
                  </a:lnTo>
                  <a:lnTo>
                    <a:pt x="1204" y="345"/>
                  </a:lnTo>
                  <a:lnTo>
                    <a:pt x="1203" y="345"/>
                  </a:lnTo>
                  <a:lnTo>
                    <a:pt x="1203" y="347"/>
                  </a:lnTo>
                  <a:lnTo>
                    <a:pt x="1201" y="347"/>
                  </a:lnTo>
                  <a:lnTo>
                    <a:pt x="1200" y="347"/>
                  </a:lnTo>
                  <a:lnTo>
                    <a:pt x="1198" y="347"/>
                  </a:lnTo>
                  <a:lnTo>
                    <a:pt x="1198" y="348"/>
                  </a:lnTo>
                  <a:lnTo>
                    <a:pt x="1200" y="348"/>
                  </a:lnTo>
                  <a:lnTo>
                    <a:pt x="1200" y="350"/>
                  </a:lnTo>
                  <a:lnTo>
                    <a:pt x="1198" y="350"/>
                  </a:lnTo>
                  <a:lnTo>
                    <a:pt x="1197" y="350"/>
                  </a:lnTo>
                  <a:lnTo>
                    <a:pt x="1195" y="350"/>
                  </a:lnTo>
                  <a:lnTo>
                    <a:pt x="1195" y="348"/>
                  </a:lnTo>
                  <a:lnTo>
                    <a:pt x="1197" y="348"/>
                  </a:lnTo>
                  <a:lnTo>
                    <a:pt x="1195" y="347"/>
                  </a:lnTo>
                  <a:lnTo>
                    <a:pt x="1197" y="347"/>
                  </a:lnTo>
                  <a:lnTo>
                    <a:pt x="1197" y="345"/>
                  </a:lnTo>
                  <a:lnTo>
                    <a:pt x="1198" y="343"/>
                  </a:lnTo>
                  <a:lnTo>
                    <a:pt x="1197" y="343"/>
                  </a:lnTo>
                  <a:lnTo>
                    <a:pt x="1197" y="345"/>
                  </a:lnTo>
                  <a:lnTo>
                    <a:pt x="1195" y="345"/>
                  </a:lnTo>
                  <a:lnTo>
                    <a:pt x="1194" y="345"/>
                  </a:lnTo>
                  <a:lnTo>
                    <a:pt x="1192" y="345"/>
                  </a:lnTo>
                  <a:lnTo>
                    <a:pt x="1192" y="347"/>
                  </a:lnTo>
                  <a:lnTo>
                    <a:pt x="1191" y="347"/>
                  </a:lnTo>
                  <a:lnTo>
                    <a:pt x="1191" y="345"/>
                  </a:lnTo>
                  <a:lnTo>
                    <a:pt x="1189" y="347"/>
                  </a:lnTo>
                  <a:lnTo>
                    <a:pt x="1189" y="348"/>
                  </a:lnTo>
                  <a:lnTo>
                    <a:pt x="1188" y="348"/>
                  </a:lnTo>
                  <a:lnTo>
                    <a:pt x="1188" y="347"/>
                  </a:lnTo>
                  <a:lnTo>
                    <a:pt x="1186" y="348"/>
                  </a:lnTo>
                  <a:lnTo>
                    <a:pt x="1188" y="348"/>
                  </a:lnTo>
                  <a:lnTo>
                    <a:pt x="1188" y="350"/>
                  </a:lnTo>
                  <a:lnTo>
                    <a:pt x="1186" y="350"/>
                  </a:lnTo>
                  <a:lnTo>
                    <a:pt x="1184" y="350"/>
                  </a:lnTo>
                  <a:lnTo>
                    <a:pt x="1184" y="351"/>
                  </a:lnTo>
                  <a:lnTo>
                    <a:pt x="1183" y="351"/>
                  </a:lnTo>
                  <a:lnTo>
                    <a:pt x="1181" y="351"/>
                  </a:lnTo>
                  <a:lnTo>
                    <a:pt x="1181" y="350"/>
                  </a:lnTo>
                  <a:lnTo>
                    <a:pt x="1180" y="350"/>
                  </a:lnTo>
                  <a:lnTo>
                    <a:pt x="1178" y="350"/>
                  </a:lnTo>
                  <a:lnTo>
                    <a:pt x="1178" y="348"/>
                  </a:lnTo>
                  <a:lnTo>
                    <a:pt x="1177" y="348"/>
                  </a:lnTo>
                  <a:lnTo>
                    <a:pt x="1177" y="350"/>
                  </a:lnTo>
                  <a:lnTo>
                    <a:pt x="1175" y="350"/>
                  </a:lnTo>
                  <a:lnTo>
                    <a:pt x="1175" y="348"/>
                  </a:lnTo>
                  <a:lnTo>
                    <a:pt x="1174" y="348"/>
                  </a:lnTo>
                  <a:lnTo>
                    <a:pt x="1172" y="348"/>
                  </a:lnTo>
                  <a:lnTo>
                    <a:pt x="1172" y="347"/>
                  </a:lnTo>
                  <a:lnTo>
                    <a:pt x="1171" y="347"/>
                  </a:lnTo>
                  <a:lnTo>
                    <a:pt x="1169" y="347"/>
                  </a:lnTo>
                  <a:lnTo>
                    <a:pt x="1168" y="345"/>
                  </a:lnTo>
                  <a:lnTo>
                    <a:pt x="1168" y="347"/>
                  </a:lnTo>
                  <a:lnTo>
                    <a:pt x="1168" y="348"/>
                  </a:lnTo>
                  <a:lnTo>
                    <a:pt x="1169" y="348"/>
                  </a:lnTo>
                  <a:lnTo>
                    <a:pt x="1169" y="350"/>
                  </a:lnTo>
                  <a:lnTo>
                    <a:pt x="1168" y="350"/>
                  </a:lnTo>
                  <a:lnTo>
                    <a:pt x="1166" y="348"/>
                  </a:lnTo>
                  <a:lnTo>
                    <a:pt x="1166" y="350"/>
                  </a:lnTo>
                  <a:lnTo>
                    <a:pt x="1168" y="351"/>
                  </a:lnTo>
                  <a:lnTo>
                    <a:pt x="1166" y="351"/>
                  </a:lnTo>
                  <a:lnTo>
                    <a:pt x="1165" y="351"/>
                  </a:lnTo>
                  <a:lnTo>
                    <a:pt x="1163" y="351"/>
                  </a:lnTo>
                  <a:lnTo>
                    <a:pt x="1163" y="350"/>
                  </a:lnTo>
                  <a:lnTo>
                    <a:pt x="1162" y="351"/>
                  </a:lnTo>
                  <a:lnTo>
                    <a:pt x="1160" y="351"/>
                  </a:lnTo>
                  <a:lnTo>
                    <a:pt x="1159" y="351"/>
                  </a:lnTo>
                  <a:lnTo>
                    <a:pt x="1157" y="351"/>
                  </a:lnTo>
                  <a:lnTo>
                    <a:pt x="1156" y="351"/>
                  </a:lnTo>
                  <a:lnTo>
                    <a:pt x="1157" y="353"/>
                  </a:lnTo>
                  <a:lnTo>
                    <a:pt x="1156" y="353"/>
                  </a:lnTo>
                  <a:lnTo>
                    <a:pt x="1154" y="353"/>
                  </a:lnTo>
                  <a:lnTo>
                    <a:pt x="1153" y="353"/>
                  </a:lnTo>
                  <a:lnTo>
                    <a:pt x="1151" y="353"/>
                  </a:lnTo>
                  <a:lnTo>
                    <a:pt x="1151" y="354"/>
                  </a:lnTo>
                  <a:lnTo>
                    <a:pt x="1150" y="354"/>
                  </a:lnTo>
                  <a:lnTo>
                    <a:pt x="1148" y="354"/>
                  </a:lnTo>
                  <a:lnTo>
                    <a:pt x="1147" y="354"/>
                  </a:lnTo>
                  <a:lnTo>
                    <a:pt x="1145" y="353"/>
                  </a:lnTo>
                  <a:lnTo>
                    <a:pt x="1145" y="354"/>
                  </a:lnTo>
                  <a:lnTo>
                    <a:pt x="1144" y="353"/>
                  </a:lnTo>
                  <a:lnTo>
                    <a:pt x="1142" y="353"/>
                  </a:lnTo>
                  <a:lnTo>
                    <a:pt x="1139" y="354"/>
                  </a:lnTo>
                  <a:lnTo>
                    <a:pt x="1139" y="353"/>
                  </a:lnTo>
                  <a:lnTo>
                    <a:pt x="1138" y="353"/>
                  </a:lnTo>
                  <a:lnTo>
                    <a:pt x="1138" y="351"/>
                  </a:lnTo>
                  <a:lnTo>
                    <a:pt x="1136" y="351"/>
                  </a:lnTo>
                  <a:lnTo>
                    <a:pt x="1135" y="353"/>
                  </a:lnTo>
                  <a:lnTo>
                    <a:pt x="1135" y="351"/>
                  </a:lnTo>
                  <a:lnTo>
                    <a:pt x="1133" y="351"/>
                  </a:lnTo>
                  <a:lnTo>
                    <a:pt x="1131" y="350"/>
                  </a:lnTo>
                  <a:lnTo>
                    <a:pt x="1131" y="348"/>
                  </a:lnTo>
                  <a:lnTo>
                    <a:pt x="1131" y="347"/>
                  </a:lnTo>
                  <a:lnTo>
                    <a:pt x="1130" y="347"/>
                  </a:lnTo>
                  <a:lnTo>
                    <a:pt x="1130" y="345"/>
                  </a:lnTo>
                  <a:lnTo>
                    <a:pt x="1131" y="345"/>
                  </a:lnTo>
                  <a:lnTo>
                    <a:pt x="1131" y="343"/>
                  </a:lnTo>
                  <a:lnTo>
                    <a:pt x="1133" y="342"/>
                  </a:lnTo>
                  <a:lnTo>
                    <a:pt x="1135" y="342"/>
                  </a:lnTo>
                  <a:lnTo>
                    <a:pt x="1135" y="340"/>
                  </a:lnTo>
                  <a:lnTo>
                    <a:pt x="1136" y="339"/>
                  </a:lnTo>
                  <a:lnTo>
                    <a:pt x="1136" y="337"/>
                  </a:lnTo>
                  <a:lnTo>
                    <a:pt x="1138" y="337"/>
                  </a:lnTo>
                  <a:lnTo>
                    <a:pt x="1139" y="337"/>
                  </a:lnTo>
                  <a:lnTo>
                    <a:pt x="1139" y="336"/>
                  </a:lnTo>
                  <a:lnTo>
                    <a:pt x="1141" y="336"/>
                  </a:lnTo>
                  <a:lnTo>
                    <a:pt x="1142" y="336"/>
                  </a:lnTo>
                  <a:lnTo>
                    <a:pt x="1144" y="336"/>
                  </a:lnTo>
                  <a:lnTo>
                    <a:pt x="1145" y="336"/>
                  </a:lnTo>
                  <a:lnTo>
                    <a:pt x="1145" y="334"/>
                  </a:lnTo>
                  <a:lnTo>
                    <a:pt x="1147" y="334"/>
                  </a:lnTo>
                  <a:lnTo>
                    <a:pt x="1148" y="334"/>
                  </a:lnTo>
                  <a:lnTo>
                    <a:pt x="1150" y="334"/>
                  </a:lnTo>
                  <a:lnTo>
                    <a:pt x="1151" y="334"/>
                  </a:lnTo>
                  <a:lnTo>
                    <a:pt x="1153" y="333"/>
                  </a:lnTo>
                  <a:lnTo>
                    <a:pt x="1151" y="333"/>
                  </a:lnTo>
                  <a:lnTo>
                    <a:pt x="1151" y="331"/>
                  </a:lnTo>
                  <a:lnTo>
                    <a:pt x="1151" y="330"/>
                  </a:lnTo>
                  <a:lnTo>
                    <a:pt x="1153" y="330"/>
                  </a:lnTo>
                  <a:lnTo>
                    <a:pt x="1154" y="330"/>
                  </a:lnTo>
                  <a:lnTo>
                    <a:pt x="1154" y="328"/>
                  </a:lnTo>
                  <a:lnTo>
                    <a:pt x="1156" y="328"/>
                  </a:lnTo>
                  <a:lnTo>
                    <a:pt x="1157" y="328"/>
                  </a:lnTo>
                  <a:lnTo>
                    <a:pt x="1159" y="328"/>
                  </a:lnTo>
                  <a:lnTo>
                    <a:pt x="1160" y="328"/>
                  </a:lnTo>
                  <a:lnTo>
                    <a:pt x="1162" y="328"/>
                  </a:lnTo>
                  <a:lnTo>
                    <a:pt x="1163" y="328"/>
                  </a:lnTo>
                  <a:lnTo>
                    <a:pt x="1163" y="330"/>
                  </a:lnTo>
                  <a:lnTo>
                    <a:pt x="1165" y="328"/>
                  </a:lnTo>
                  <a:lnTo>
                    <a:pt x="1168" y="330"/>
                  </a:lnTo>
                  <a:lnTo>
                    <a:pt x="1172" y="331"/>
                  </a:lnTo>
                  <a:lnTo>
                    <a:pt x="1174" y="331"/>
                  </a:lnTo>
                  <a:lnTo>
                    <a:pt x="1174" y="333"/>
                  </a:lnTo>
                  <a:lnTo>
                    <a:pt x="1175" y="333"/>
                  </a:lnTo>
                  <a:lnTo>
                    <a:pt x="1175" y="331"/>
                  </a:lnTo>
                  <a:lnTo>
                    <a:pt x="1178" y="331"/>
                  </a:lnTo>
                  <a:lnTo>
                    <a:pt x="1180" y="331"/>
                  </a:lnTo>
                  <a:lnTo>
                    <a:pt x="1180" y="330"/>
                  </a:lnTo>
                  <a:lnTo>
                    <a:pt x="1181" y="330"/>
                  </a:lnTo>
                  <a:lnTo>
                    <a:pt x="1181" y="331"/>
                  </a:lnTo>
                  <a:lnTo>
                    <a:pt x="1184" y="331"/>
                  </a:lnTo>
                  <a:lnTo>
                    <a:pt x="1186" y="333"/>
                  </a:lnTo>
                  <a:lnTo>
                    <a:pt x="1188" y="331"/>
                  </a:lnTo>
                  <a:lnTo>
                    <a:pt x="1189" y="331"/>
                  </a:lnTo>
                  <a:lnTo>
                    <a:pt x="1189" y="330"/>
                  </a:lnTo>
                  <a:lnTo>
                    <a:pt x="1191" y="330"/>
                  </a:lnTo>
                  <a:lnTo>
                    <a:pt x="1192" y="330"/>
                  </a:lnTo>
                  <a:lnTo>
                    <a:pt x="1194" y="330"/>
                  </a:lnTo>
                  <a:lnTo>
                    <a:pt x="1195" y="330"/>
                  </a:lnTo>
                  <a:lnTo>
                    <a:pt x="1197" y="328"/>
                  </a:lnTo>
                  <a:lnTo>
                    <a:pt x="1197" y="330"/>
                  </a:lnTo>
                  <a:lnTo>
                    <a:pt x="1197" y="331"/>
                  </a:lnTo>
                  <a:lnTo>
                    <a:pt x="1198" y="331"/>
                  </a:lnTo>
                  <a:lnTo>
                    <a:pt x="1198" y="330"/>
                  </a:lnTo>
                  <a:lnTo>
                    <a:pt x="1200" y="330"/>
                  </a:lnTo>
                  <a:lnTo>
                    <a:pt x="1201" y="330"/>
                  </a:lnTo>
                  <a:lnTo>
                    <a:pt x="1203" y="328"/>
                  </a:lnTo>
                  <a:lnTo>
                    <a:pt x="1204" y="328"/>
                  </a:lnTo>
                  <a:lnTo>
                    <a:pt x="1206" y="327"/>
                  </a:lnTo>
                  <a:lnTo>
                    <a:pt x="1207" y="327"/>
                  </a:lnTo>
                  <a:lnTo>
                    <a:pt x="1209" y="327"/>
                  </a:lnTo>
                  <a:lnTo>
                    <a:pt x="1210" y="327"/>
                  </a:lnTo>
                  <a:lnTo>
                    <a:pt x="1212" y="327"/>
                  </a:lnTo>
                  <a:lnTo>
                    <a:pt x="1213" y="327"/>
                  </a:lnTo>
                  <a:lnTo>
                    <a:pt x="1213" y="328"/>
                  </a:lnTo>
                  <a:lnTo>
                    <a:pt x="1215" y="328"/>
                  </a:lnTo>
                  <a:lnTo>
                    <a:pt x="1216" y="328"/>
                  </a:lnTo>
                  <a:lnTo>
                    <a:pt x="1216" y="327"/>
                  </a:lnTo>
                  <a:lnTo>
                    <a:pt x="1216" y="325"/>
                  </a:lnTo>
                  <a:lnTo>
                    <a:pt x="1216" y="324"/>
                  </a:lnTo>
                  <a:lnTo>
                    <a:pt x="1216" y="322"/>
                  </a:lnTo>
                  <a:lnTo>
                    <a:pt x="1216" y="321"/>
                  </a:lnTo>
                  <a:lnTo>
                    <a:pt x="1215" y="321"/>
                  </a:lnTo>
                  <a:lnTo>
                    <a:pt x="1213" y="321"/>
                  </a:lnTo>
                  <a:lnTo>
                    <a:pt x="1213" y="319"/>
                  </a:lnTo>
                  <a:lnTo>
                    <a:pt x="1212" y="318"/>
                  </a:lnTo>
                  <a:lnTo>
                    <a:pt x="1212" y="316"/>
                  </a:lnTo>
                  <a:lnTo>
                    <a:pt x="1209" y="315"/>
                  </a:lnTo>
                  <a:lnTo>
                    <a:pt x="1209" y="313"/>
                  </a:lnTo>
                  <a:lnTo>
                    <a:pt x="1210" y="313"/>
                  </a:lnTo>
                  <a:lnTo>
                    <a:pt x="1212" y="312"/>
                  </a:lnTo>
                  <a:lnTo>
                    <a:pt x="1218" y="310"/>
                  </a:lnTo>
                  <a:lnTo>
                    <a:pt x="1221" y="310"/>
                  </a:lnTo>
                  <a:lnTo>
                    <a:pt x="1222" y="309"/>
                  </a:lnTo>
                  <a:lnTo>
                    <a:pt x="1224" y="309"/>
                  </a:lnTo>
                  <a:lnTo>
                    <a:pt x="1225" y="309"/>
                  </a:lnTo>
                  <a:lnTo>
                    <a:pt x="1227" y="307"/>
                  </a:lnTo>
                  <a:lnTo>
                    <a:pt x="1231" y="306"/>
                  </a:lnTo>
                  <a:lnTo>
                    <a:pt x="1233" y="306"/>
                  </a:lnTo>
                  <a:lnTo>
                    <a:pt x="1233" y="304"/>
                  </a:lnTo>
                  <a:lnTo>
                    <a:pt x="1234" y="304"/>
                  </a:lnTo>
                  <a:lnTo>
                    <a:pt x="1236" y="303"/>
                  </a:lnTo>
                  <a:lnTo>
                    <a:pt x="1237" y="303"/>
                  </a:lnTo>
                  <a:lnTo>
                    <a:pt x="1239" y="303"/>
                  </a:lnTo>
                  <a:lnTo>
                    <a:pt x="1241" y="301"/>
                  </a:lnTo>
                  <a:lnTo>
                    <a:pt x="1242" y="301"/>
                  </a:lnTo>
                  <a:lnTo>
                    <a:pt x="1242" y="300"/>
                  </a:lnTo>
                  <a:lnTo>
                    <a:pt x="1244" y="300"/>
                  </a:lnTo>
                  <a:lnTo>
                    <a:pt x="1245" y="298"/>
                  </a:lnTo>
                  <a:lnTo>
                    <a:pt x="1247" y="298"/>
                  </a:lnTo>
                  <a:lnTo>
                    <a:pt x="1247" y="297"/>
                  </a:lnTo>
                  <a:lnTo>
                    <a:pt x="1248" y="295"/>
                  </a:lnTo>
                  <a:lnTo>
                    <a:pt x="1250" y="295"/>
                  </a:lnTo>
                  <a:lnTo>
                    <a:pt x="1251" y="295"/>
                  </a:lnTo>
                  <a:lnTo>
                    <a:pt x="1254" y="295"/>
                  </a:lnTo>
                  <a:lnTo>
                    <a:pt x="1256" y="293"/>
                  </a:lnTo>
                  <a:lnTo>
                    <a:pt x="1257" y="293"/>
                  </a:lnTo>
                  <a:lnTo>
                    <a:pt x="1259" y="293"/>
                  </a:lnTo>
                  <a:lnTo>
                    <a:pt x="1259" y="292"/>
                  </a:lnTo>
                  <a:lnTo>
                    <a:pt x="1260" y="290"/>
                  </a:lnTo>
                  <a:lnTo>
                    <a:pt x="1259" y="289"/>
                  </a:lnTo>
                  <a:lnTo>
                    <a:pt x="1260" y="289"/>
                  </a:lnTo>
                  <a:lnTo>
                    <a:pt x="1260" y="287"/>
                  </a:lnTo>
                  <a:lnTo>
                    <a:pt x="1260" y="286"/>
                  </a:lnTo>
                  <a:lnTo>
                    <a:pt x="1260" y="284"/>
                  </a:lnTo>
                  <a:lnTo>
                    <a:pt x="1260" y="283"/>
                  </a:lnTo>
                  <a:lnTo>
                    <a:pt x="1259" y="283"/>
                  </a:lnTo>
                  <a:lnTo>
                    <a:pt x="1259" y="281"/>
                  </a:lnTo>
                  <a:lnTo>
                    <a:pt x="1260" y="281"/>
                  </a:lnTo>
                  <a:lnTo>
                    <a:pt x="1260" y="280"/>
                  </a:lnTo>
                  <a:lnTo>
                    <a:pt x="1260" y="278"/>
                  </a:lnTo>
                  <a:lnTo>
                    <a:pt x="1259" y="278"/>
                  </a:lnTo>
                  <a:lnTo>
                    <a:pt x="1257" y="277"/>
                  </a:lnTo>
                  <a:lnTo>
                    <a:pt x="1259" y="277"/>
                  </a:lnTo>
                  <a:lnTo>
                    <a:pt x="1259" y="275"/>
                  </a:lnTo>
                  <a:lnTo>
                    <a:pt x="1260" y="275"/>
                  </a:lnTo>
                  <a:lnTo>
                    <a:pt x="1260" y="274"/>
                  </a:lnTo>
                  <a:lnTo>
                    <a:pt x="1260" y="272"/>
                  </a:lnTo>
                  <a:lnTo>
                    <a:pt x="1260" y="271"/>
                  </a:lnTo>
                  <a:lnTo>
                    <a:pt x="1259" y="271"/>
                  </a:lnTo>
                  <a:lnTo>
                    <a:pt x="1259" y="269"/>
                  </a:lnTo>
                  <a:lnTo>
                    <a:pt x="1257" y="269"/>
                  </a:lnTo>
                  <a:lnTo>
                    <a:pt x="1256" y="269"/>
                  </a:lnTo>
                  <a:lnTo>
                    <a:pt x="1256" y="271"/>
                  </a:lnTo>
                  <a:lnTo>
                    <a:pt x="1254" y="271"/>
                  </a:lnTo>
                  <a:lnTo>
                    <a:pt x="1254" y="269"/>
                  </a:lnTo>
                  <a:lnTo>
                    <a:pt x="1253" y="269"/>
                  </a:lnTo>
                  <a:lnTo>
                    <a:pt x="1251" y="269"/>
                  </a:lnTo>
                  <a:lnTo>
                    <a:pt x="1250" y="269"/>
                  </a:lnTo>
                  <a:lnTo>
                    <a:pt x="1250" y="266"/>
                  </a:lnTo>
                  <a:lnTo>
                    <a:pt x="1248" y="266"/>
                  </a:lnTo>
                  <a:lnTo>
                    <a:pt x="1248" y="265"/>
                  </a:lnTo>
                  <a:lnTo>
                    <a:pt x="1250" y="265"/>
                  </a:lnTo>
                  <a:lnTo>
                    <a:pt x="1251" y="263"/>
                  </a:lnTo>
                  <a:lnTo>
                    <a:pt x="1253" y="263"/>
                  </a:lnTo>
                  <a:lnTo>
                    <a:pt x="1253" y="262"/>
                  </a:lnTo>
                  <a:lnTo>
                    <a:pt x="1254" y="260"/>
                  </a:lnTo>
                  <a:lnTo>
                    <a:pt x="1253" y="260"/>
                  </a:lnTo>
                  <a:lnTo>
                    <a:pt x="1251" y="260"/>
                  </a:lnTo>
                  <a:lnTo>
                    <a:pt x="1251" y="259"/>
                  </a:lnTo>
                  <a:lnTo>
                    <a:pt x="1250" y="259"/>
                  </a:lnTo>
                  <a:lnTo>
                    <a:pt x="1248" y="259"/>
                  </a:lnTo>
                  <a:lnTo>
                    <a:pt x="1248" y="260"/>
                  </a:lnTo>
                  <a:lnTo>
                    <a:pt x="1250" y="260"/>
                  </a:lnTo>
                  <a:lnTo>
                    <a:pt x="1250" y="262"/>
                  </a:lnTo>
                  <a:lnTo>
                    <a:pt x="1251" y="262"/>
                  </a:lnTo>
                  <a:lnTo>
                    <a:pt x="1251" y="263"/>
                  </a:lnTo>
                  <a:lnTo>
                    <a:pt x="1250" y="263"/>
                  </a:lnTo>
                  <a:lnTo>
                    <a:pt x="1248" y="265"/>
                  </a:lnTo>
                  <a:lnTo>
                    <a:pt x="1248" y="263"/>
                  </a:lnTo>
                  <a:lnTo>
                    <a:pt x="1247" y="263"/>
                  </a:lnTo>
                  <a:lnTo>
                    <a:pt x="1245" y="263"/>
                  </a:lnTo>
                  <a:lnTo>
                    <a:pt x="1244" y="263"/>
                  </a:lnTo>
                  <a:lnTo>
                    <a:pt x="1244" y="262"/>
                  </a:lnTo>
                  <a:lnTo>
                    <a:pt x="1242" y="262"/>
                  </a:lnTo>
                  <a:lnTo>
                    <a:pt x="1242" y="260"/>
                  </a:lnTo>
                  <a:lnTo>
                    <a:pt x="1241" y="260"/>
                  </a:lnTo>
                  <a:lnTo>
                    <a:pt x="1241" y="259"/>
                  </a:lnTo>
                  <a:lnTo>
                    <a:pt x="1239" y="259"/>
                  </a:lnTo>
                  <a:lnTo>
                    <a:pt x="1239" y="257"/>
                  </a:lnTo>
                  <a:lnTo>
                    <a:pt x="1241" y="257"/>
                  </a:lnTo>
                  <a:lnTo>
                    <a:pt x="1242" y="257"/>
                  </a:lnTo>
                  <a:lnTo>
                    <a:pt x="1244" y="256"/>
                  </a:lnTo>
                  <a:lnTo>
                    <a:pt x="1242" y="256"/>
                  </a:lnTo>
                  <a:lnTo>
                    <a:pt x="1241" y="254"/>
                  </a:lnTo>
                  <a:lnTo>
                    <a:pt x="1244" y="253"/>
                  </a:lnTo>
                  <a:lnTo>
                    <a:pt x="1244" y="254"/>
                  </a:lnTo>
                  <a:lnTo>
                    <a:pt x="1245" y="254"/>
                  </a:lnTo>
                  <a:lnTo>
                    <a:pt x="1245" y="253"/>
                  </a:lnTo>
                  <a:lnTo>
                    <a:pt x="1244" y="253"/>
                  </a:lnTo>
                  <a:lnTo>
                    <a:pt x="1242" y="253"/>
                  </a:lnTo>
                  <a:lnTo>
                    <a:pt x="1241" y="253"/>
                  </a:lnTo>
                  <a:lnTo>
                    <a:pt x="1239" y="254"/>
                  </a:lnTo>
                  <a:lnTo>
                    <a:pt x="1237" y="254"/>
                  </a:lnTo>
                  <a:lnTo>
                    <a:pt x="1237" y="256"/>
                  </a:lnTo>
                  <a:lnTo>
                    <a:pt x="1236" y="256"/>
                  </a:lnTo>
                  <a:lnTo>
                    <a:pt x="1234" y="256"/>
                  </a:lnTo>
                  <a:lnTo>
                    <a:pt x="1234" y="254"/>
                  </a:lnTo>
                  <a:lnTo>
                    <a:pt x="1233" y="254"/>
                  </a:lnTo>
                  <a:lnTo>
                    <a:pt x="1233" y="253"/>
                  </a:lnTo>
                  <a:lnTo>
                    <a:pt x="1231" y="254"/>
                  </a:lnTo>
                  <a:lnTo>
                    <a:pt x="1231" y="256"/>
                  </a:lnTo>
                  <a:lnTo>
                    <a:pt x="1230" y="256"/>
                  </a:lnTo>
                  <a:lnTo>
                    <a:pt x="1228" y="256"/>
                  </a:lnTo>
                  <a:lnTo>
                    <a:pt x="1227" y="257"/>
                  </a:lnTo>
                  <a:lnTo>
                    <a:pt x="1225" y="257"/>
                  </a:lnTo>
                  <a:lnTo>
                    <a:pt x="1222" y="257"/>
                  </a:lnTo>
                  <a:lnTo>
                    <a:pt x="1221" y="259"/>
                  </a:lnTo>
                  <a:lnTo>
                    <a:pt x="1213" y="260"/>
                  </a:lnTo>
                  <a:lnTo>
                    <a:pt x="1210" y="260"/>
                  </a:lnTo>
                  <a:lnTo>
                    <a:pt x="1209" y="260"/>
                  </a:lnTo>
                  <a:lnTo>
                    <a:pt x="1209" y="259"/>
                  </a:lnTo>
                  <a:lnTo>
                    <a:pt x="1212" y="257"/>
                  </a:lnTo>
                  <a:lnTo>
                    <a:pt x="1213" y="257"/>
                  </a:lnTo>
                  <a:lnTo>
                    <a:pt x="1213" y="256"/>
                  </a:lnTo>
                  <a:lnTo>
                    <a:pt x="1212" y="256"/>
                  </a:lnTo>
                  <a:lnTo>
                    <a:pt x="1212" y="254"/>
                  </a:lnTo>
                  <a:lnTo>
                    <a:pt x="1213" y="254"/>
                  </a:lnTo>
                  <a:lnTo>
                    <a:pt x="1213" y="253"/>
                  </a:lnTo>
                  <a:lnTo>
                    <a:pt x="1215" y="253"/>
                  </a:lnTo>
                  <a:lnTo>
                    <a:pt x="1218" y="253"/>
                  </a:lnTo>
                  <a:lnTo>
                    <a:pt x="1222" y="253"/>
                  </a:lnTo>
                  <a:lnTo>
                    <a:pt x="1224" y="254"/>
                  </a:lnTo>
                  <a:lnTo>
                    <a:pt x="1225" y="254"/>
                  </a:lnTo>
                  <a:lnTo>
                    <a:pt x="1225" y="253"/>
                  </a:lnTo>
                  <a:lnTo>
                    <a:pt x="1227" y="253"/>
                  </a:lnTo>
                  <a:lnTo>
                    <a:pt x="1228" y="253"/>
                  </a:lnTo>
                  <a:lnTo>
                    <a:pt x="1230" y="253"/>
                  </a:lnTo>
                  <a:lnTo>
                    <a:pt x="1231" y="253"/>
                  </a:lnTo>
                  <a:lnTo>
                    <a:pt x="1231" y="251"/>
                  </a:lnTo>
                  <a:lnTo>
                    <a:pt x="1233" y="251"/>
                  </a:lnTo>
                  <a:lnTo>
                    <a:pt x="1233" y="250"/>
                  </a:lnTo>
                  <a:lnTo>
                    <a:pt x="1233" y="248"/>
                  </a:lnTo>
                  <a:lnTo>
                    <a:pt x="1231" y="247"/>
                  </a:lnTo>
                  <a:lnTo>
                    <a:pt x="1230" y="247"/>
                  </a:lnTo>
                  <a:lnTo>
                    <a:pt x="1228" y="247"/>
                  </a:lnTo>
                  <a:lnTo>
                    <a:pt x="1227" y="245"/>
                  </a:lnTo>
                  <a:lnTo>
                    <a:pt x="1224" y="245"/>
                  </a:lnTo>
                  <a:lnTo>
                    <a:pt x="1222" y="243"/>
                  </a:lnTo>
                  <a:lnTo>
                    <a:pt x="1222" y="242"/>
                  </a:lnTo>
                  <a:lnTo>
                    <a:pt x="1224" y="242"/>
                  </a:lnTo>
                  <a:lnTo>
                    <a:pt x="1225" y="240"/>
                  </a:lnTo>
                  <a:lnTo>
                    <a:pt x="1224" y="240"/>
                  </a:lnTo>
                  <a:lnTo>
                    <a:pt x="1222" y="240"/>
                  </a:lnTo>
                  <a:lnTo>
                    <a:pt x="1222" y="242"/>
                  </a:lnTo>
                  <a:lnTo>
                    <a:pt x="1221" y="242"/>
                  </a:lnTo>
                  <a:lnTo>
                    <a:pt x="1218" y="242"/>
                  </a:lnTo>
                  <a:lnTo>
                    <a:pt x="1221" y="240"/>
                  </a:lnTo>
                  <a:lnTo>
                    <a:pt x="1222" y="239"/>
                  </a:lnTo>
                  <a:lnTo>
                    <a:pt x="1221" y="239"/>
                  </a:lnTo>
                  <a:lnTo>
                    <a:pt x="1221" y="237"/>
                  </a:lnTo>
                  <a:lnTo>
                    <a:pt x="1221" y="236"/>
                  </a:lnTo>
                  <a:lnTo>
                    <a:pt x="1222" y="234"/>
                  </a:lnTo>
                  <a:lnTo>
                    <a:pt x="1221" y="234"/>
                  </a:lnTo>
                  <a:lnTo>
                    <a:pt x="1216" y="236"/>
                  </a:lnTo>
                  <a:lnTo>
                    <a:pt x="1218" y="236"/>
                  </a:lnTo>
                  <a:lnTo>
                    <a:pt x="1218" y="237"/>
                  </a:lnTo>
                  <a:lnTo>
                    <a:pt x="1216" y="237"/>
                  </a:lnTo>
                  <a:lnTo>
                    <a:pt x="1215" y="237"/>
                  </a:lnTo>
                  <a:lnTo>
                    <a:pt x="1215" y="236"/>
                  </a:lnTo>
                  <a:lnTo>
                    <a:pt x="1212" y="236"/>
                  </a:lnTo>
                  <a:lnTo>
                    <a:pt x="1212" y="237"/>
                  </a:lnTo>
                  <a:lnTo>
                    <a:pt x="1210" y="237"/>
                  </a:lnTo>
                  <a:lnTo>
                    <a:pt x="1210" y="239"/>
                  </a:lnTo>
                  <a:lnTo>
                    <a:pt x="1209" y="239"/>
                  </a:lnTo>
                  <a:lnTo>
                    <a:pt x="1209" y="237"/>
                  </a:lnTo>
                  <a:lnTo>
                    <a:pt x="1209" y="236"/>
                  </a:lnTo>
                  <a:lnTo>
                    <a:pt x="1210" y="236"/>
                  </a:lnTo>
                  <a:lnTo>
                    <a:pt x="1210" y="234"/>
                  </a:lnTo>
                  <a:lnTo>
                    <a:pt x="1210" y="233"/>
                  </a:lnTo>
                  <a:lnTo>
                    <a:pt x="1212" y="233"/>
                  </a:lnTo>
                  <a:lnTo>
                    <a:pt x="1212" y="231"/>
                  </a:lnTo>
                  <a:lnTo>
                    <a:pt x="1213" y="231"/>
                  </a:lnTo>
                  <a:lnTo>
                    <a:pt x="1213" y="230"/>
                  </a:lnTo>
                  <a:lnTo>
                    <a:pt x="1213" y="228"/>
                  </a:lnTo>
                  <a:lnTo>
                    <a:pt x="1212" y="228"/>
                  </a:lnTo>
                  <a:lnTo>
                    <a:pt x="1210" y="228"/>
                  </a:lnTo>
                  <a:lnTo>
                    <a:pt x="1209" y="228"/>
                  </a:lnTo>
                  <a:lnTo>
                    <a:pt x="1209" y="230"/>
                  </a:lnTo>
                  <a:lnTo>
                    <a:pt x="1207" y="228"/>
                  </a:lnTo>
                  <a:lnTo>
                    <a:pt x="1207" y="230"/>
                  </a:lnTo>
                  <a:lnTo>
                    <a:pt x="1206" y="230"/>
                  </a:lnTo>
                  <a:lnTo>
                    <a:pt x="1206" y="228"/>
                  </a:lnTo>
                  <a:lnTo>
                    <a:pt x="1204" y="230"/>
                  </a:lnTo>
                  <a:lnTo>
                    <a:pt x="1203" y="230"/>
                  </a:lnTo>
                  <a:lnTo>
                    <a:pt x="1203" y="228"/>
                  </a:lnTo>
                  <a:lnTo>
                    <a:pt x="1203" y="227"/>
                  </a:lnTo>
                  <a:lnTo>
                    <a:pt x="1201" y="227"/>
                  </a:lnTo>
                  <a:lnTo>
                    <a:pt x="1201" y="225"/>
                  </a:lnTo>
                  <a:lnTo>
                    <a:pt x="1200" y="225"/>
                  </a:lnTo>
                  <a:lnTo>
                    <a:pt x="1198" y="225"/>
                  </a:lnTo>
                  <a:lnTo>
                    <a:pt x="1198" y="224"/>
                  </a:lnTo>
                  <a:lnTo>
                    <a:pt x="1197" y="225"/>
                  </a:lnTo>
                  <a:lnTo>
                    <a:pt x="1197" y="224"/>
                  </a:lnTo>
                  <a:lnTo>
                    <a:pt x="1198" y="222"/>
                  </a:lnTo>
                  <a:lnTo>
                    <a:pt x="1197" y="222"/>
                  </a:lnTo>
                  <a:lnTo>
                    <a:pt x="1197" y="224"/>
                  </a:lnTo>
                  <a:lnTo>
                    <a:pt x="1195" y="224"/>
                  </a:lnTo>
                  <a:lnTo>
                    <a:pt x="1195" y="222"/>
                  </a:lnTo>
                  <a:lnTo>
                    <a:pt x="1194" y="222"/>
                  </a:lnTo>
                  <a:lnTo>
                    <a:pt x="1194" y="224"/>
                  </a:lnTo>
                  <a:lnTo>
                    <a:pt x="1192" y="224"/>
                  </a:lnTo>
                  <a:lnTo>
                    <a:pt x="1191" y="225"/>
                  </a:lnTo>
                  <a:lnTo>
                    <a:pt x="1191" y="224"/>
                  </a:lnTo>
                  <a:lnTo>
                    <a:pt x="1189" y="225"/>
                  </a:lnTo>
                  <a:lnTo>
                    <a:pt x="1188" y="225"/>
                  </a:lnTo>
                  <a:lnTo>
                    <a:pt x="1189" y="227"/>
                  </a:lnTo>
                  <a:lnTo>
                    <a:pt x="1191" y="227"/>
                  </a:lnTo>
                  <a:lnTo>
                    <a:pt x="1192" y="227"/>
                  </a:lnTo>
                  <a:lnTo>
                    <a:pt x="1194" y="227"/>
                  </a:lnTo>
                  <a:lnTo>
                    <a:pt x="1195" y="227"/>
                  </a:lnTo>
                  <a:lnTo>
                    <a:pt x="1197" y="227"/>
                  </a:lnTo>
                  <a:lnTo>
                    <a:pt x="1197" y="228"/>
                  </a:lnTo>
                  <a:lnTo>
                    <a:pt x="1197" y="230"/>
                  </a:lnTo>
                  <a:lnTo>
                    <a:pt x="1197" y="231"/>
                  </a:lnTo>
                  <a:lnTo>
                    <a:pt x="1197" y="233"/>
                  </a:lnTo>
                  <a:lnTo>
                    <a:pt x="1197" y="234"/>
                  </a:lnTo>
                  <a:lnTo>
                    <a:pt x="1195" y="234"/>
                  </a:lnTo>
                  <a:lnTo>
                    <a:pt x="1194" y="236"/>
                  </a:lnTo>
                  <a:lnTo>
                    <a:pt x="1192" y="236"/>
                  </a:lnTo>
                  <a:lnTo>
                    <a:pt x="1191" y="236"/>
                  </a:lnTo>
                  <a:lnTo>
                    <a:pt x="1188" y="236"/>
                  </a:lnTo>
                  <a:lnTo>
                    <a:pt x="1183" y="236"/>
                  </a:lnTo>
                  <a:lnTo>
                    <a:pt x="1178" y="236"/>
                  </a:lnTo>
                  <a:lnTo>
                    <a:pt x="1177" y="236"/>
                  </a:lnTo>
                  <a:lnTo>
                    <a:pt x="1178" y="234"/>
                  </a:lnTo>
                  <a:lnTo>
                    <a:pt x="1177" y="234"/>
                  </a:lnTo>
                  <a:lnTo>
                    <a:pt x="1175" y="234"/>
                  </a:lnTo>
                  <a:lnTo>
                    <a:pt x="1175" y="233"/>
                  </a:lnTo>
                  <a:lnTo>
                    <a:pt x="1172" y="233"/>
                  </a:lnTo>
                  <a:lnTo>
                    <a:pt x="1171" y="234"/>
                  </a:lnTo>
                  <a:lnTo>
                    <a:pt x="1169" y="234"/>
                  </a:lnTo>
                  <a:lnTo>
                    <a:pt x="1168" y="233"/>
                  </a:lnTo>
                  <a:lnTo>
                    <a:pt x="1163" y="233"/>
                  </a:lnTo>
                  <a:lnTo>
                    <a:pt x="1162" y="233"/>
                  </a:lnTo>
                  <a:lnTo>
                    <a:pt x="1160" y="233"/>
                  </a:lnTo>
                  <a:lnTo>
                    <a:pt x="1162" y="231"/>
                  </a:lnTo>
                  <a:lnTo>
                    <a:pt x="1160" y="231"/>
                  </a:lnTo>
                  <a:lnTo>
                    <a:pt x="1159" y="231"/>
                  </a:lnTo>
                  <a:lnTo>
                    <a:pt x="1154" y="231"/>
                  </a:lnTo>
                  <a:lnTo>
                    <a:pt x="1153" y="231"/>
                  </a:lnTo>
                  <a:lnTo>
                    <a:pt x="1151" y="231"/>
                  </a:lnTo>
                  <a:lnTo>
                    <a:pt x="1151" y="233"/>
                  </a:lnTo>
                  <a:lnTo>
                    <a:pt x="1153" y="233"/>
                  </a:lnTo>
                  <a:lnTo>
                    <a:pt x="1154" y="233"/>
                  </a:lnTo>
                  <a:lnTo>
                    <a:pt x="1156" y="233"/>
                  </a:lnTo>
                  <a:lnTo>
                    <a:pt x="1157" y="233"/>
                  </a:lnTo>
                  <a:lnTo>
                    <a:pt x="1157" y="234"/>
                  </a:lnTo>
                  <a:lnTo>
                    <a:pt x="1159" y="236"/>
                  </a:lnTo>
                  <a:lnTo>
                    <a:pt x="1160" y="237"/>
                  </a:lnTo>
                  <a:lnTo>
                    <a:pt x="1160" y="239"/>
                  </a:lnTo>
                  <a:lnTo>
                    <a:pt x="1162" y="239"/>
                  </a:lnTo>
                  <a:lnTo>
                    <a:pt x="1163" y="239"/>
                  </a:lnTo>
                  <a:lnTo>
                    <a:pt x="1165" y="239"/>
                  </a:lnTo>
                  <a:lnTo>
                    <a:pt x="1165" y="237"/>
                  </a:lnTo>
                  <a:lnTo>
                    <a:pt x="1166" y="237"/>
                  </a:lnTo>
                  <a:lnTo>
                    <a:pt x="1168" y="237"/>
                  </a:lnTo>
                  <a:lnTo>
                    <a:pt x="1169" y="237"/>
                  </a:lnTo>
                  <a:lnTo>
                    <a:pt x="1171" y="237"/>
                  </a:lnTo>
                  <a:lnTo>
                    <a:pt x="1171" y="239"/>
                  </a:lnTo>
                  <a:lnTo>
                    <a:pt x="1172" y="239"/>
                  </a:lnTo>
                  <a:lnTo>
                    <a:pt x="1174" y="239"/>
                  </a:lnTo>
                  <a:lnTo>
                    <a:pt x="1175" y="239"/>
                  </a:lnTo>
                  <a:lnTo>
                    <a:pt x="1177" y="237"/>
                  </a:lnTo>
                  <a:lnTo>
                    <a:pt x="1178" y="237"/>
                  </a:lnTo>
                  <a:lnTo>
                    <a:pt x="1180" y="237"/>
                  </a:lnTo>
                  <a:lnTo>
                    <a:pt x="1181" y="237"/>
                  </a:lnTo>
                  <a:lnTo>
                    <a:pt x="1181" y="239"/>
                  </a:lnTo>
                  <a:lnTo>
                    <a:pt x="1181" y="240"/>
                  </a:lnTo>
                  <a:lnTo>
                    <a:pt x="1177" y="240"/>
                  </a:lnTo>
                  <a:lnTo>
                    <a:pt x="1177" y="242"/>
                  </a:lnTo>
                  <a:lnTo>
                    <a:pt x="1172" y="242"/>
                  </a:lnTo>
                  <a:lnTo>
                    <a:pt x="1171" y="242"/>
                  </a:lnTo>
                  <a:lnTo>
                    <a:pt x="1171" y="240"/>
                  </a:lnTo>
                  <a:lnTo>
                    <a:pt x="1169" y="240"/>
                  </a:lnTo>
                  <a:lnTo>
                    <a:pt x="1169" y="242"/>
                  </a:lnTo>
                  <a:lnTo>
                    <a:pt x="1169" y="243"/>
                  </a:lnTo>
                  <a:lnTo>
                    <a:pt x="1168" y="243"/>
                  </a:lnTo>
                  <a:lnTo>
                    <a:pt x="1166" y="243"/>
                  </a:lnTo>
                  <a:lnTo>
                    <a:pt x="1166" y="242"/>
                  </a:lnTo>
                  <a:lnTo>
                    <a:pt x="1165" y="242"/>
                  </a:lnTo>
                  <a:lnTo>
                    <a:pt x="1165" y="240"/>
                  </a:lnTo>
                  <a:lnTo>
                    <a:pt x="1163" y="240"/>
                  </a:lnTo>
                  <a:lnTo>
                    <a:pt x="1162" y="240"/>
                  </a:lnTo>
                  <a:lnTo>
                    <a:pt x="1159" y="240"/>
                  </a:lnTo>
                  <a:lnTo>
                    <a:pt x="1159" y="239"/>
                  </a:lnTo>
                  <a:lnTo>
                    <a:pt x="1157" y="239"/>
                  </a:lnTo>
                  <a:lnTo>
                    <a:pt x="1156" y="239"/>
                  </a:lnTo>
                  <a:lnTo>
                    <a:pt x="1156" y="237"/>
                  </a:lnTo>
                  <a:lnTo>
                    <a:pt x="1154" y="237"/>
                  </a:lnTo>
                  <a:lnTo>
                    <a:pt x="1154" y="236"/>
                  </a:lnTo>
                  <a:lnTo>
                    <a:pt x="1153" y="236"/>
                  </a:lnTo>
                  <a:lnTo>
                    <a:pt x="1153" y="234"/>
                  </a:lnTo>
                  <a:lnTo>
                    <a:pt x="1151" y="234"/>
                  </a:lnTo>
                  <a:lnTo>
                    <a:pt x="1150" y="234"/>
                  </a:lnTo>
                  <a:lnTo>
                    <a:pt x="1148" y="234"/>
                  </a:lnTo>
                  <a:lnTo>
                    <a:pt x="1147" y="233"/>
                  </a:lnTo>
                  <a:lnTo>
                    <a:pt x="1145" y="231"/>
                  </a:lnTo>
                  <a:lnTo>
                    <a:pt x="1144" y="231"/>
                  </a:lnTo>
                  <a:lnTo>
                    <a:pt x="1142" y="230"/>
                  </a:lnTo>
                  <a:lnTo>
                    <a:pt x="1141" y="230"/>
                  </a:lnTo>
                  <a:lnTo>
                    <a:pt x="1139" y="230"/>
                  </a:lnTo>
                  <a:lnTo>
                    <a:pt x="1136" y="228"/>
                  </a:lnTo>
                  <a:lnTo>
                    <a:pt x="1136" y="230"/>
                  </a:lnTo>
                  <a:lnTo>
                    <a:pt x="1138" y="230"/>
                  </a:lnTo>
                  <a:lnTo>
                    <a:pt x="1144" y="231"/>
                  </a:lnTo>
                  <a:lnTo>
                    <a:pt x="1145" y="233"/>
                  </a:lnTo>
                  <a:lnTo>
                    <a:pt x="1145" y="234"/>
                  </a:lnTo>
                  <a:lnTo>
                    <a:pt x="1147" y="234"/>
                  </a:lnTo>
                  <a:lnTo>
                    <a:pt x="1148" y="234"/>
                  </a:lnTo>
                  <a:lnTo>
                    <a:pt x="1148" y="236"/>
                  </a:lnTo>
                  <a:lnTo>
                    <a:pt x="1147" y="236"/>
                  </a:lnTo>
                  <a:lnTo>
                    <a:pt x="1145" y="236"/>
                  </a:lnTo>
                  <a:lnTo>
                    <a:pt x="1144" y="237"/>
                  </a:lnTo>
                  <a:lnTo>
                    <a:pt x="1144" y="236"/>
                  </a:lnTo>
                  <a:lnTo>
                    <a:pt x="1142" y="236"/>
                  </a:lnTo>
                  <a:lnTo>
                    <a:pt x="1142" y="237"/>
                  </a:lnTo>
                  <a:lnTo>
                    <a:pt x="1141" y="237"/>
                  </a:lnTo>
                  <a:lnTo>
                    <a:pt x="1139" y="237"/>
                  </a:lnTo>
                  <a:lnTo>
                    <a:pt x="1139" y="236"/>
                  </a:lnTo>
                  <a:lnTo>
                    <a:pt x="1138" y="236"/>
                  </a:lnTo>
                  <a:lnTo>
                    <a:pt x="1136" y="236"/>
                  </a:lnTo>
                  <a:lnTo>
                    <a:pt x="1136" y="237"/>
                  </a:lnTo>
                  <a:lnTo>
                    <a:pt x="1135" y="236"/>
                  </a:lnTo>
                  <a:lnTo>
                    <a:pt x="1133" y="236"/>
                  </a:lnTo>
                  <a:lnTo>
                    <a:pt x="1131" y="234"/>
                  </a:lnTo>
                  <a:lnTo>
                    <a:pt x="1130" y="234"/>
                  </a:lnTo>
                  <a:lnTo>
                    <a:pt x="1130" y="233"/>
                  </a:lnTo>
                  <a:lnTo>
                    <a:pt x="1128" y="233"/>
                  </a:lnTo>
                  <a:lnTo>
                    <a:pt x="1127" y="233"/>
                  </a:lnTo>
                  <a:lnTo>
                    <a:pt x="1124" y="234"/>
                  </a:lnTo>
                  <a:lnTo>
                    <a:pt x="1122" y="234"/>
                  </a:lnTo>
                  <a:lnTo>
                    <a:pt x="1121" y="234"/>
                  </a:lnTo>
                  <a:lnTo>
                    <a:pt x="1119" y="234"/>
                  </a:lnTo>
                  <a:lnTo>
                    <a:pt x="1113" y="234"/>
                  </a:lnTo>
                  <a:lnTo>
                    <a:pt x="1112" y="234"/>
                  </a:lnTo>
                  <a:lnTo>
                    <a:pt x="1107" y="234"/>
                  </a:lnTo>
                  <a:lnTo>
                    <a:pt x="1106" y="233"/>
                  </a:lnTo>
                  <a:lnTo>
                    <a:pt x="1103" y="233"/>
                  </a:lnTo>
                  <a:lnTo>
                    <a:pt x="1101" y="233"/>
                  </a:lnTo>
                  <a:lnTo>
                    <a:pt x="1101" y="231"/>
                  </a:lnTo>
                  <a:lnTo>
                    <a:pt x="1100" y="233"/>
                  </a:lnTo>
                  <a:lnTo>
                    <a:pt x="1098" y="231"/>
                  </a:lnTo>
                  <a:lnTo>
                    <a:pt x="1097" y="231"/>
                  </a:lnTo>
                  <a:lnTo>
                    <a:pt x="1095" y="231"/>
                  </a:lnTo>
                  <a:lnTo>
                    <a:pt x="1094" y="231"/>
                  </a:lnTo>
                  <a:lnTo>
                    <a:pt x="1092" y="231"/>
                  </a:lnTo>
                  <a:lnTo>
                    <a:pt x="1091" y="231"/>
                  </a:lnTo>
                  <a:lnTo>
                    <a:pt x="1088" y="231"/>
                  </a:lnTo>
                  <a:lnTo>
                    <a:pt x="1086" y="231"/>
                  </a:lnTo>
                  <a:lnTo>
                    <a:pt x="1086" y="233"/>
                  </a:lnTo>
                  <a:lnTo>
                    <a:pt x="1088" y="233"/>
                  </a:lnTo>
                  <a:lnTo>
                    <a:pt x="1091" y="231"/>
                  </a:lnTo>
                  <a:lnTo>
                    <a:pt x="1091" y="233"/>
                  </a:lnTo>
                  <a:lnTo>
                    <a:pt x="1092" y="233"/>
                  </a:lnTo>
                  <a:lnTo>
                    <a:pt x="1094" y="233"/>
                  </a:lnTo>
                  <a:lnTo>
                    <a:pt x="1095" y="234"/>
                  </a:lnTo>
                  <a:lnTo>
                    <a:pt x="1094" y="234"/>
                  </a:lnTo>
                  <a:lnTo>
                    <a:pt x="1089" y="233"/>
                  </a:lnTo>
                  <a:lnTo>
                    <a:pt x="1088" y="234"/>
                  </a:lnTo>
                  <a:lnTo>
                    <a:pt x="1086" y="234"/>
                  </a:lnTo>
                  <a:lnTo>
                    <a:pt x="1083" y="233"/>
                  </a:lnTo>
                  <a:lnTo>
                    <a:pt x="1082" y="231"/>
                  </a:lnTo>
                  <a:lnTo>
                    <a:pt x="1079" y="228"/>
                  </a:lnTo>
                  <a:lnTo>
                    <a:pt x="1080" y="228"/>
                  </a:lnTo>
                  <a:lnTo>
                    <a:pt x="1080" y="227"/>
                  </a:lnTo>
                  <a:lnTo>
                    <a:pt x="1082" y="225"/>
                  </a:lnTo>
                  <a:lnTo>
                    <a:pt x="1080" y="225"/>
                  </a:lnTo>
                  <a:lnTo>
                    <a:pt x="1079" y="227"/>
                  </a:lnTo>
                  <a:lnTo>
                    <a:pt x="1077" y="227"/>
                  </a:lnTo>
                  <a:lnTo>
                    <a:pt x="1079" y="225"/>
                  </a:lnTo>
                  <a:lnTo>
                    <a:pt x="1077" y="225"/>
                  </a:lnTo>
                  <a:lnTo>
                    <a:pt x="1077" y="224"/>
                  </a:lnTo>
                  <a:lnTo>
                    <a:pt x="1075" y="224"/>
                  </a:lnTo>
                  <a:lnTo>
                    <a:pt x="1072" y="225"/>
                  </a:lnTo>
                  <a:lnTo>
                    <a:pt x="1074" y="225"/>
                  </a:lnTo>
                  <a:lnTo>
                    <a:pt x="1074" y="227"/>
                  </a:lnTo>
                  <a:lnTo>
                    <a:pt x="1072" y="228"/>
                  </a:lnTo>
                  <a:lnTo>
                    <a:pt x="1066" y="227"/>
                  </a:lnTo>
                  <a:lnTo>
                    <a:pt x="1062" y="227"/>
                  </a:lnTo>
                  <a:lnTo>
                    <a:pt x="1060" y="227"/>
                  </a:lnTo>
                  <a:lnTo>
                    <a:pt x="1059" y="227"/>
                  </a:lnTo>
                  <a:lnTo>
                    <a:pt x="1057" y="225"/>
                  </a:lnTo>
                  <a:lnTo>
                    <a:pt x="1054" y="225"/>
                  </a:lnTo>
                  <a:lnTo>
                    <a:pt x="1053" y="225"/>
                  </a:lnTo>
                  <a:lnTo>
                    <a:pt x="1050" y="224"/>
                  </a:lnTo>
                  <a:lnTo>
                    <a:pt x="1048" y="222"/>
                  </a:lnTo>
                  <a:lnTo>
                    <a:pt x="1048" y="221"/>
                  </a:lnTo>
                  <a:lnTo>
                    <a:pt x="1048" y="219"/>
                  </a:lnTo>
                  <a:lnTo>
                    <a:pt x="1047" y="219"/>
                  </a:lnTo>
                  <a:lnTo>
                    <a:pt x="1047" y="218"/>
                  </a:lnTo>
                  <a:lnTo>
                    <a:pt x="1045" y="218"/>
                  </a:lnTo>
                  <a:lnTo>
                    <a:pt x="1045" y="216"/>
                  </a:lnTo>
                  <a:lnTo>
                    <a:pt x="1047" y="215"/>
                  </a:lnTo>
                  <a:lnTo>
                    <a:pt x="1048" y="215"/>
                  </a:lnTo>
                  <a:lnTo>
                    <a:pt x="1050" y="215"/>
                  </a:lnTo>
                  <a:lnTo>
                    <a:pt x="1050" y="213"/>
                  </a:lnTo>
                  <a:lnTo>
                    <a:pt x="1048" y="213"/>
                  </a:lnTo>
                  <a:lnTo>
                    <a:pt x="1048" y="212"/>
                  </a:lnTo>
                  <a:lnTo>
                    <a:pt x="1053" y="212"/>
                  </a:lnTo>
                  <a:lnTo>
                    <a:pt x="1053" y="213"/>
                  </a:lnTo>
                  <a:lnTo>
                    <a:pt x="1056" y="213"/>
                  </a:lnTo>
                  <a:lnTo>
                    <a:pt x="1057" y="213"/>
                  </a:lnTo>
                  <a:lnTo>
                    <a:pt x="1059" y="213"/>
                  </a:lnTo>
                  <a:lnTo>
                    <a:pt x="1060" y="213"/>
                  </a:lnTo>
                  <a:lnTo>
                    <a:pt x="1062" y="213"/>
                  </a:lnTo>
                  <a:lnTo>
                    <a:pt x="1063" y="213"/>
                  </a:lnTo>
                  <a:lnTo>
                    <a:pt x="1063" y="215"/>
                  </a:lnTo>
                  <a:lnTo>
                    <a:pt x="1069" y="215"/>
                  </a:lnTo>
                  <a:lnTo>
                    <a:pt x="1071" y="215"/>
                  </a:lnTo>
                  <a:lnTo>
                    <a:pt x="1072" y="215"/>
                  </a:lnTo>
                  <a:lnTo>
                    <a:pt x="1074" y="215"/>
                  </a:lnTo>
                  <a:lnTo>
                    <a:pt x="1075" y="215"/>
                  </a:lnTo>
                  <a:lnTo>
                    <a:pt x="1077" y="215"/>
                  </a:lnTo>
                  <a:lnTo>
                    <a:pt x="1079" y="215"/>
                  </a:lnTo>
                  <a:lnTo>
                    <a:pt x="1080" y="213"/>
                  </a:lnTo>
                  <a:lnTo>
                    <a:pt x="1079" y="213"/>
                  </a:lnTo>
                  <a:lnTo>
                    <a:pt x="1079" y="212"/>
                  </a:lnTo>
                  <a:lnTo>
                    <a:pt x="1077" y="212"/>
                  </a:lnTo>
                  <a:lnTo>
                    <a:pt x="1075" y="212"/>
                  </a:lnTo>
                  <a:lnTo>
                    <a:pt x="1074" y="210"/>
                  </a:lnTo>
                  <a:lnTo>
                    <a:pt x="1075" y="210"/>
                  </a:lnTo>
                  <a:lnTo>
                    <a:pt x="1075" y="209"/>
                  </a:lnTo>
                  <a:lnTo>
                    <a:pt x="1072" y="209"/>
                  </a:lnTo>
                  <a:lnTo>
                    <a:pt x="1071" y="210"/>
                  </a:lnTo>
                  <a:lnTo>
                    <a:pt x="1071" y="209"/>
                  </a:lnTo>
                  <a:lnTo>
                    <a:pt x="1065" y="209"/>
                  </a:lnTo>
                  <a:lnTo>
                    <a:pt x="1063" y="209"/>
                  </a:lnTo>
                  <a:lnTo>
                    <a:pt x="1059" y="209"/>
                  </a:lnTo>
                  <a:lnTo>
                    <a:pt x="1053" y="209"/>
                  </a:lnTo>
                  <a:lnTo>
                    <a:pt x="1048" y="207"/>
                  </a:lnTo>
                  <a:lnTo>
                    <a:pt x="1047" y="207"/>
                  </a:lnTo>
                  <a:lnTo>
                    <a:pt x="1047" y="206"/>
                  </a:lnTo>
                  <a:lnTo>
                    <a:pt x="1047" y="204"/>
                  </a:lnTo>
                  <a:lnTo>
                    <a:pt x="1048" y="204"/>
                  </a:lnTo>
                  <a:lnTo>
                    <a:pt x="1048" y="203"/>
                  </a:lnTo>
                  <a:lnTo>
                    <a:pt x="1050" y="203"/>
                  </a:lnTo>
                  <a:lnTo>
                    <a:pt x="1050" y="201"/>
                  </a:lnTo>
                  <a:lnTo>
                    <a:pt x="1051" y="201"/>
                  </a:lnTo>
                  <a:lnTo>
                    <a:pt x="1053" y="201"/>
                  </a:lnTo>
                  <a:lnTo>
                    <a:pt x="1053" y="200"/>
                  </a:lnTo>
                  <a:lnTo>
                    <a:pt x="1054" y="200"/>
                  </a:lnTo>
                  <a:lnTo>
                    <a:pt x="1054" y="198"/>
                  </a:lnTo>
                  <a:lnTo>
                    <a:pt x="1054" y="197"/>
                  </a:lnTo>
                  <a:lnTo>
                    <a:pt x="1053" y="197"/>
                  </a:lnTo>
                  <a:lnTo>
                    <a:pt x="1053" y="195"/>
                  </a:lnTo>
                  <a:lnTo>
                    <a:pt x="1054" y="195"/>
                  </a:lnTo>
                  <a:lnTo>
                    <a:pt x="1056" y="195"/>
                  </a:lnTo>
                  <a:lnTo>
                    <a:pt x="1056" y="194"/>
                  </a:lnTo>
                  <a:lnTo>
                    <a:pt x="1057" y="194"/>
                  </a:lnTo>
                  <a:lnTo>
                    <a:pt x="1062" y="192"/>
                  </a:lnTo>
                  <a:lnTo>
                    <a:pt x="1063" y="192"/>
                  </a:lnTo>
                  <a:lnTo>
                    <a:pt x="1065" y="192"/>
                  </a:lnTo>
                  <a:lnTo>
                    <a:pt x="1065" y="190"/>
                  </a:lnTo>
                  <a:lnTo>
                    <a:pt x="1063" y="190"/>
                  </a:lnTo>
                  <a:lnTo>
                    <a:pt x="1062" y="190"/>
                  </a:lnTo>
                  <a:lnTo>
                    <a:pt x="1062" y="189"/>
                  </a:lnTo>
                  <a:lnTo>
                    <a:pt x="1062" y="187"/>
                  </a:lnTo>
                  <a:lnTo>
                    <a:pt x="1063" y="187"/>
                  </a:lnTo>
                  <a:lnTo>
                    <a:pt x="1065" y="187"/>
                  </a:lnTo>
                  <a:lnTo>
                    <a:pt x="1065" y="186"/>
                  </a:lnTo>
                  <a:lnTo>
                    <a:pt x="1066" y="186"/>
                  </a:lnTo>
                  <a:lnTo>
                    <a:pt x="1068" y="184"/>
                  </a:lnTo>
                  <a:lnTo>
                    <a:pt x="1069" y="183"/>
                  </a:lnTo>
                  <a:lnTo>
                    <a:pt x="1071" y="183"/>
                  </a:lnTo>
                  <a:lnTo>
                    <a:pt x="1071" y="181"/>
                  </a:lnTo>
                  <a:lnTo>
                    <a:pt x="1072" y="181"/>
                  </a:lnTo>
                  <a:lnTo>
                    <a:pt x="1072" y="183"/>
                  </a:lnTo>
                  <a:lnTo>
                    <a:pt x="1074" y="181"/>
                  </a:lnTo>
                  <a:lnTo>
                    <a:pt x="1074" y="180"/>
                  </a:lnTo>
                  <a:lnTo>
                    <a:pt x="1075" y="180"/>
                  </a:lnTo>
                  <a:lnTo>
                    <a:pt x="1075" y="178"/>
                  </a:lnTo>
                  <a:lnTo>
                    <a:pt x="1077" y="180"/>
                  </a:lnTo>
                  <a:lnTo>
                    <a:pt x="1079" y="180"/>
                  </a:lnTo>
                  <a:lnTo>
                    <a:pt x="1080" y="180"/>
                  </a:lnTo>
                  <a:lnTo>
                    <a:pt x="1080" y="178"/>
                  </a:lnTo>
                  <a:lnTo>
                    <a:pt x="1082" y="177"/>
                  </a:lnTo>
                  <a:lnTo>
                    <a:pt x="1083" y="177"/>
                  </a:lnTo>
                  <a:lnTo>
                    <a:pt x="1083" y="175"/>
                  </a:lnTo>
                  <a:lnTo>
                    <a:pt x="1085" y="175"/>
                  </a:lnTo>
                  <a:lnTo>
                    <a:pt x="1085" y="174"/>
                  </a:lnTo>
                  <a:lnTo>
                    <a:pt x="1086" y="174"/>
                  </a:lnTo>
                  <a:lnTo>
                    <a:pt x="1086" y="172"/>
                  </a:lnTo>
                  <a:lnTo>
                    <a:pt x="1088" y="172"/>
                  </a:lnTo>
                  <a:lnTo>
                    <a:pt x="1089" y="172"/>
                  </a:lnTo>
                  <a:lnTo>
                    <a:pt x="1089" y="171"/>
                  </a:lnTo>
                  <a:lnTo>
                    <a:pt x="1091" y="171"/>
                  </a:lnTo>
                  <a:lnTo>
                    <a:pt x="1092" y="171"/>
                  </a:lnTo>
                  <a:lnTo>
                    <a:pt x="1094" y="169"/>
                  </a:lnTo>
                  <a:lnTo>
                    <a:pt x="1095" y="169"/>
                  </a:lnTo>
                  <a:lnTo>
                    <a:pt x="1097" y="168"/>
                  </a:lnTo>
                  <a:lnTo>
                    <a:pt x="1098" y="168"/>
                  </a:lnTo>
                  <a:lnTo>
                    <a:pt x="1100" y="166"/>
                  </a:lnTo>
                  <a:lnTo>
                    <a:pt x="1101" y="166"/>
                  </a:lnTo>
                  <a:lnTo>
                    <a:pt x="1103" y="166"/>
                  </a:lnTo>
                  <a:lnTo>
                    <a:pt x="1104" y="166"/>
                  </a:lnTo>
                  <a:lnTo>
                    <a:pt x="1104" y="163"/>
                  </a:lnTo>
                  <a:lnTo>
                    <a:pt x="1106" y="163"/>
                  </a:lnTo>
                  <a:lnTo>
                    <a:pt x="1113" y="162"/>
                  </a:lnTo>
                  <a:lnTo>
                    <a:pt x="1118" y="160"/>
                  </a:lnTo>
                  <a:lnTo>
                    <a:pt x="1119" y="160"/>
                  </a:lnTo>
                  <a:lnTo>
                    <a:pt x="1122" y="159"/>
                  </a:lnTo>
                  <a:lnTo>
                    <a:pt x="1125" y="159"/>
                  </a:lnTo>
                  <a:lnTo>
                    <a:pt x="1127" y="159"/>
                  </a:lnTo>
                  <a:lnTo>
                    <a:pt x="1130" y="159"/>
                  </a:lnTo>
                  <a:lnTo>
                    <a:pt x="1135" y="157"/>
                  </a:lnTo>
                  <a:lnTo>
                    <a:pt x="1138" y="157"/>
                  </a:lnTo>
                  <a:lnTo>
                    <a:pt x="1139" y="157"/>
                  </a:lnTo>
                  <a:lnTo>
                    <a:pt x="1142" y="157"/>
                  </a:lnTo>
                  <a:lnTo>
                    <a:pt x="1147" y="157"/>
                  </a:lnTo>
                  <a:lnTo>
                    <a:pt x="1151" y="157"/>
                  </a:lnTo>
                  <a:lnTo>
                    <a:pt x="1157" y="157"/>
                  </a:lnTo>
                  <a:lnTo>
                    <a:pt x="1159" y="157"/>
                  </a:lnTo>
                  <a:lnTo>
                    <a:pt x="1160" y="159"/>
                  </a:lnTo>
                  <a:lnTo>
                    <a:pt x="1162" y="159"/>
                  </a:lnTo>
                  <a:lnTo>
                    <a:pt x="1162" y="160"/>
                  </a:lnTo>
                  <a:lnTo>
                    <a:pt x="1160" y="160"/>
                  </a:lnTo>
                  <a:lnTo>
                    <a:pt x="1154" y="162"/>
                  </a:lnTo>
                  <a:lnTo>
                    <a:pt x="1150" y="163"/>
                  </a:lnTo>
                  <a:lnTo>
                    <a:pt x="1148" y="163"/>
                  </a:lnTo>
                  <a:lnTo>
                    <a:pt x="1145" y="166"/>
                  </a:lnTo>
                  <a:lnTo>
                    <a:pt x="1138" y="169"/>
                  </a:lnTo>
                  <a:lnTo>
                    <a:pt x="1135" y="171"/>
                  </a:lnTo>
                  <a:lnTo>
                    <a:pt x="1133" y="172"/>
                  </a:lnTo>
                  <a:lnTo>
                    <a:pt x="1131" y="172"/>
                  </a:lnTo>
                  <a:lnTo>
                    <a:pt x="1130" y="172"/>
                  </a:lnTo>
                  <a:lnTo>
                    <a:pt x="1130" y="174"/>
                  </a:lnTo>
                  <a:lnTo>
                    <a:pt x="1128" y="174"/>
                  </a:lnTo>
                  <a:lnTo>
                    <a:pt x="1128" y="175"/>
                  </a:lnTo>
                  <a:lnTo>
                    <a:pt x="1127" y="175"/>
                  </a:lnTo>
                  <a:lnTo>
                    <a:pt x="1125" y="175"/>
                  </a:lnTo>
                  <a:lnTo>
                    <a:pt x="1122" y="177"/>
                  </a:lnTo>
                  <a:lnTo>
                    <a:pt x="1121" y="178"/>
                  </a:lnTo>
                  <a:lnTo>
                    <a:pt x="1119" y="178"/>
                  </a:lnTo>
                  <a:lnTo>
                    <a:pt x="1119" y="180"/>
                  </a:lnTo>
                  <a:lnTo>
                    <a:pt x="1118" y="180"/>
                  </a:lnTo>
                  <a:lnTo>
                    <a:pt x="1118" y="181"/>
                  </a:lnTo>
                  <a:lnTo>
                    <a:pt x="1121" y="184"/>
                  </a:lnTo>
                  <a:lnTo>
                    <a:pt x="1121" y="186"/>
                  </a:lnTo>
                  <a:lnTo>
                    <a:pt x="1119" y="186"/>
                  </a:lnTo>
                  <a:lnTo>
                    <a:pt x="1119" y="187"/>
                  </a:lnTo>
                  <a:lnTo>
                    <a:pt x="1118" y="187"/>
                  </a:lnTo>
                  <a:lnTo>
                    <a:pt x="1116" y="187"/>
                  </a:lnTo>
                  <a:lnTo>
                    <a:pt x="1116" y="189"/>
                  </a:lnTo>
                  <a:lnTo>
                    <a:pt x="1113" y="189"/>
                  </a:lnTo>
                  <a:lnTo>
                    <a:pt x="1112" y="190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9" y="194"/>
                  </a:lnTo>
                  <a:lnTo>
                    <a:pt x="1110" y="195"/>
                  </a:lnTo>
                  <a:lnTo>
                    <a:pt x="1110" y="197"/>
                  </a:lnTo>
                  <a:lnTo>
                    <a:pt x="1110" y="198"/>
                  </a:lnTo>
                  <a:lnTo>
                    <a:pt x="1110" y="200"/>
                  </a:lnTo>
                  <a:lnTo>
                    <a:pt x="1112" y="200"/>
                  </a:lnTo>
                  <a:lnTo>
                    <a:pt x="1112" y="201"/>
                  </a:lnTo>
                  <a:lnTo>
                    <a:pt x="1113" y="201"/>
                  </a:lnTo>
                  <a:lnTo>
                    <a:pt x="1113" y="203"/>
                  </a:lnTo>
                  <a:lnTo>
                    <a:pt x="1116" y="203"/>
                  </a:lnTo>
                  <a:lnTo>
                    <a:pt x="1116" y="204"/>
                  </a:lnTo>
                  <a:lnTo>
                    <a:pt x="1118" y="204"/>
                  </a:lnTo>
                  <a:lnTo>
                    <a:pt x="1119" y="204"/>
                  </a:lnTo>
                  <a:lnTo>
                    <a:pt x="1119" y="206"/>
                  </a:lnTo>
                  <a:lnTo>
                    <a:pt x="1122" y="206"/>
                  </a:lnTo>
                  <a:lnTo>
                    <a:pt x="1122" y="207"/>
                  </a:lnTo>
                  <a:lnTo>
                    <a:pt x="1122" y="209"/>
                  </a:lnTo>
                  <a:lnTo>
                    <a:pt x="1118" y="209"/>
                  </a:lnTo>
                  <a:lnTo>
                    <a:pt x="1116" y="209"/>
                  </a:lnTo>
                  <a:lnTo>
                    <a:pt x="1113" y="209"/>
                  </a:lnTo>
                  <a:lnTo>
                    <a:pt x="1112" y="209"/>
                  </a:lnTo>
                  <a:lnTo>
                    <a:pt x="1112" y="210"/>
                  </a:lnTo>
                  <a:lnTo>
                    <a:pt x="1113" y="210"/>
                  </a:lnTo>
                  <a:lnTo>
                    <a:pt x="1113" y="212"/>
                  </a:lnTo>
                  <a:lnTo>
                    <a:pt x="1116" y="210"/>
                  </a:lnTo>
                  <a:lnTo>
                    <a:pt x="1118" y="210"/>
                  </a:lnTo>
                  <a:lnTo>
                    <a:pt x="1119" y="210"/>
                  </a:lnTo>
                  <a:lnTo>
                    <a:pt x="1121" y="210"/>
                  </a:lnTo>
                  <a:lnTo>
                    <a:pt x="1119" y="212"/>
                  </a:lnTo>
                  <a:lnTo>
                    <a:pt x="1118" y="212"/>
                  </a:lnTo>
                  <a:lnTo>
                    <a:pt x="1118" y="213"/>
                  </a:lnTo>
                  <a:lnTo>
                    <a:pt x="1116" y="213"/>
                  </a:lnTo>
                  <a:lnTo>
                    <a:pt x="1116" y="215"/>
                  </a:lnTo>
                  <a:lnTo>
                    <a:pt x="1118" y="215"/>
                  </a:lnTo>
                  <a:lnTo>
                    <a:pt x="1119" y="215"/>
                  </a:lnTo>
                  <a:lnTo>
                    <a:pt x="1119" y="213"/>
                  </a:lnTo>
                  <a:lnTo>
                    <a:pt x="1119" y="212"/>
                  </a:lnTo>
                  <a:lnTo>
                    <a:pt x="1121" y="212"/>
                  </a:lnTo>
                  <a:lnTo>
                    <a:pt x="1121" y="210"/>
                  </a:lnTo>
                  <a:lnTo>
                    <a:pt x="1122" y="210"/>
                  </a:lnTo>
                  <a:lnTo>
                    <a:pt x="1124" y="210"/>
                  </a:lnTo>
                  <a:lnTo>
                    <a:pt x="1124" y="209"/>
                  </a:lnTo>
                  <a:lnTo>
                    <a:pt x="1122" y="209"/>
                  </a:lnTo>
                  <a:lnTo>
                    <a:pt x="1124" y="207"/>
                  </a:lnTo>
                  <a:lnTo>
                    <a:pt x="1125" y="207"/>
                  </a:lnTo>
                  <a:lnTo>
                    <a:pt x="1125" y="206"/>
                  </a:lnTo>
                  <a:lnTo>
                    <a:pt x="1127" y="206"/>
                  </a:lnTo>
                  <a:lnTo>
                    <a:pt x="1128" y="206"/>
                  </a:lnTo>
                  <a:lnTo>
                    <a:pt x="1130" y="206"/>
                  </a:lnTo>
                  <a:lnTo>
                    <a:pt x="1130" y="204"/>
                  </a:lnTo>
                  <a:lnTo>
                    <a:pt x="1131" y="203"/>
                  </a:lnTo>
                  <a:lnTo>
                    <a:pt x="1130" y="203"/>
                  </a:lnTo>
                  <a:lnTo>
                    <a:pt x="1130" y="201"/>
                  </a:lnTo>
                  <a:lnTo>
                    <a:pt x="1128" y="201"/>
                  </a:lnTo>
                  <a:lnTo>
                    <a:pt x="1127" y="201"/>
                  </a:lnTo>
                  <a:lnTo>
                    <a:pt x="1122" y="201"/>
                  </a:lnTo>
                  <a:lnTo>
                    <a:pt x="1121" y="201"/>
                  </a:lnTo>
                  <a:lnTo>
                    <a:pt x="1121" y="200"/>
                  </a:lnTo>
                  <a:lnTo>
                    <a:pt x="1119" y="198"/>
                  </a:lnTo>
                  <a:lnTo>
                    <a:pt x="1121" y="198"/>
                  </a:lnTo>
                  <a:lnTo>
                    <a:pt x="1122" y="198"/>
                  </a:lnTo>
                  <a:lnTo>
                    <a:pt x="1122" y="197"/>
                  </a:lnTo>
                  <a:lnTo>
                    <a:pt x="1121" y="197"/>
                  </a:lnTo>
                  <a:lnTo>
                    <a:pt x="1119" y="195"/>
                  </a:lnTo>
                  <a:lnTo>
                    <a:pt x="1118" y="195"/>
                  </a:lnTo>
                  <a:lnTo>
                    <a:pt x="1116" y="194"/>
                  </a:lnTo>
                  <a:lnTo>
                    <a:pt x="1118" y="194"/>
                  </a:lnTo>
                  <a:lnTo>
                    <a:pt x="1119" y="194"/>
                  </a:lnTo>
                  <a:lnTo>
                    <a:pt x="1121" y="194"/>
                  </a:lnTo>
                  <a:lnTo>
                    <a:pt x="1124" y="194"/>
                  </a:lnTo>
                  <a:lnTo>
                    <a:pt x="1125" y="194"/>
                  </a:lnTo>
                  <a:lnTo>
                    <a:pt x="1125" y="192"/>
                  </a:lnTo>
                  <a:lnTo>
                    <a:pt x="1127" y="192"/>
                  </a:lnTo>
                  <a:lnTo>
                    <a:pt x="1128" y="192"/>
                  </a:lnTo>
                  <a:lnTo>
                    <a:pt x="1127" y="190"/>
                  </a:lnTo>
                  <a:lnTo>
                    <a:pt x="1127" y="189"/>
                  </a:lnTo>
                  <a:lnTo>
                    <a:pt x="1128" y="189"/>
                  </a:lnTo>
                  <a:lnTo>
                    <a:pt x="1130" y="189"/>
                  </a:lnTo>
                  <a:lnTo>
                    <a:pt x="1131" y="189"/>
                  </a:lnTo>
                  <a:lnTo>
                    <a:pt x="1131" y="190"/>
                  </a:lnTo>
                  <a:lnTo>
                    <a:pt x="1133" y="189"/>
                  </a:lnTo>
                  <a:lnTo>
                    <a:pt x="1133" y="190"/>
                  </a:lnTo>
                  <a:lnTo>
                    <a:pt x="1135" y="190"/>
                  </a:lnTo>
                  <a:lnTo>
                    <a:pt x="1135" y="189"/>
                  </a:lnTo>
                  <a:lnTo>
                    <a:pt x="1136" y="189"/>
                  </a:lnTo>
                  <a:lnTo>
                    <a:pt x="1136" y="190"/>
                  </a:lnTo>
                  <a:lnTo>
                    <a:pt x="1138" y="190"/>
                  </a:lnTo>
                  <a:lnTo>
                    <a:pt x="1139" y="192"/>
                  </a:lnTo>
                  <a:lnTo>
                    <a:pt x="1141" y="192"/>
                  </a:lnTo>
                  <a:lnTo>
                    <a:pt x="1141" y="194"/>
                  </a:lnTo>
                  <a:lnTo>
                    <a:pt x="1142" y="194"/>
                  </a:lnTo>
                  <a:lnTo>
                    <a:pt x="1142" y="195"/>
                  </a:lnTo>
                  <a:lnTo>
                    <a:pt x="1144" y="195"/>
                  </a:lnTo>
                  <a:lnTo>
                    <a:pt x="1144" y="194"/>
                  </a:lnTo>
                  <a:lnTo>
                    <a:pt x="1142" y="194"/>
                  </a:lnTo>
                  <a:lnTo>
                    <a:pt x="1142" y="192"/>
                  </a:lnTo>
                  <a:lnTo>
                    <a:pt x="1141" y="190"/>
                  </a:lnTo>
                  <a:lnTo>
                    <a:pt x="1141" y="189"/>
                  </a:lnTo>
                  <a:lnTo>
                    <a:pt x="1139" y="189"/>
                  </a:lnTo>
                  <a:lnTo>
                    <a:pt x="1138" y="189"/>
                  </a:lnTo>
                  <a:lnTo>
                    <a:pt x="1139" y="187"/>
                  </a:lnTo>
                  <a:lnTo>
                    <a:pt x="1141" y="186"/>
                  </a:lnTo>
                  <a:lnTo>
                    <a:pt x="1138" y="186"/>
                  </a:lnTo>
                  <a:lnTo>
                    <a:pt x="1138" y="187"/>
                  </a:lnTo>
                  <a:lnTo>
                    <a:pt x="1136" y="187"/>
                  </a:lnTo>
                  <a:lnTo>
                    <a:pt x="1133" y="186"/>
                  </a:lnTo>
                  <a:lnTo>
                    <a:pt x="1131" y="186"/>
                  </a:lnTo>
                  <a:lnTo>
                    <a:pt x="1131" y="184"/>
                  </a:lnTo>
                  <a:lnTo>
                    <a:pt x="1131" y="183"/>
                  </a:lnTo>
                  <a:lnTo>
                    <a:pt x="1131" y="181"/>
                  </a:lnTo>
                  <a:lnTo>
                    <a:pt x="1133" y="181"/>
                  </a:lnTo>
                  <a:lnTo>
                    <a:pt x="1133" y="180"/>
                  </a:lnTo>
                  <a:lnTo>
                    <a:pt x="1135" y="180"/>
                  </a:lnTo>
                  <a:lnTo>
                    <a:pt x="1135" y="178"/>
                  </a:lnTo>
                  <a:lnTo>
                    <a:pt x="1136" y="178"/>
                  </a:lnTo>
                  <a:lnTo>
                    <a:pt x="1136" y="177"/>
                  </a:lnTo>
                  <a:lnTo>
                    <a:pt x="1138" y="177"/>
                  </a:lnTo>
                  <a:lnTo>
                    <a:pt x="1138" y="175"/>
                  </a:lnTo>
                  <a:lnTo>
                    <a:pt x="1139" y="175"/>
                  </a:lnTo>
                  <a:lnTo>
                    <a:pt x="1142" y="175"/>
                  </a:lnTo>
                  <a:lnTo>
                    <a:pt x="1145" y="175"/>
                  </a:lnTo>
                  <a:lnTo>
                    <a:pt x="1147" y="177"/>
                  </a:lnTo>
                  <a:lnTo>
                    <a:pt x="1153" y="178"/>
                  </a:lnTo>
                  <a:lnTo>
                    <a:pt x="1154" y="178"/>
                  </a:lnTo>
                  <a:lnTo>
                    <a:pt x="1156" y="178"/>
                  </a:lnTo>
                  <a:lnTo>
                    <a:pt x="1157" y="180"/>
                  </a:lnTo>
                  <a:lnTo>
                    <a:pt x="1159" y="180"/>
                  </a:lnTo>
                  <a:lnTo>
                    <a:pt x="1157" y="178"/>
                  </a:lnTo>
                  <a:lnTo>
                    <a:pt x="1156" y="178"/>
                  </a:lnTo>
                  <a:lnTo>
                    <a:pt x="1151" y="177"/>
                  </a:lnTo>
                  <a:lnTo>
                    <a:pt x="1148" y="175"/>
                  </a:lnTo>
                  <a:lnTo>
                    <a:pt x="1147" y="175"/>
                  </a:lnTo>
                  <a:lnTo>
                    <a:pt x="1147" y="174"/>
                  </a:lnTo>
                  <a:lnTo>
                    <a:pt x="1147" y="172"/>
                  </a:lnTo>
                  <a:lnTo>
                    <a:pt x="1148" y="172"/>
                  </a:lnTo>
                  <a:lnTo>
                    <a:pt x="1150" y="172"/>
                  </a:lnTo>
                  <a:lnTo>
                    <a:pt x="1151" y="172"/>
                  </a:lnTo>
                  <a:lnTo>
                    <a:pt x="1153" y="174"/>
                  </a:lnTo>
                  <a:lnTo>
                    <a:pt x="1157" y="174"/>
                  </a:lnTo>
                  <a:lnTo>
                    <a:pt x="1160" y="174"/>
                  </a:lnTo>
                  <a:lnTo>
                    <a:pt x="1157" y="172"/>
                  </a:lnTo>
                  <a:lnTo>
                    <a:pt x="1156" y="172"/>
                  </a:lnTo>
                  <a:lnTo>
                    <a:pt x="1151" y="171"/>
                  </a:lnTo>
                  <a:lnTo>
                    <a:pt x="1150" y="171"/>
                  </a:lnTo>
                  <a:lnTo>
                    <a:pt x="1150" y="169"/>
                  </a:lnTo>
                  <a:lnTo>
                    <a:pt x="1151" y="169"/>
                  </a:lnTo>
                  <a:lnTo>
                    <a:pt x="1157" y="168"/>
                  </a:lnTo>
                  <a:lnTo>
                    <a:pt x="1157" y="169"/>
                  </a:lnTo>
                  <a:lnTo>
                    <a:pt x="1159" y="169"/>
                  </a:lnTo>
                  <a:lnTo>
                    <a:pt x="1159" y="168"/>
                  </a:lnTo>
                  <a:lnTo>
                    <a:pt x="1160" y="168"/>
                  </a:lnTo>
                  <a:lnTo>
                    <a:pt x="1166" y="166"/>
                  </a:lnTo>
                  <a:lnTo>
                    <a:pt x="1168" y="166"/>
                  </a:lnTo>
                  <a:lnTo>
                    <a:pt x="1172" y="166"/>
                  </a:lnTo>
                  <a:lnTo>
                    <a:pt x="1172" y="168"/>
                  </a:lnTo>
                  <a:lnTo>
                    <a:pt x="1172" y="169"/>
                  </a:lnTo>
                  <a:lnTo>
                    <a:pt x="1174" y="169"/>
                  </a:lnTo>
                  <a:lnTo>
                    <a:pt x="1174" y="168"/>
                  </a:lnTo>
                  <a:lnTo>
                    <a:pt x="1175" y="166"/>
                  </a:lnTo>
                  <a:lnTo>
                    <a:pt x="1171" y="163"/>
                  </a:lnTo>
                  <a:lnTo>
                    <a:pt x="1177" y="162"/>
                  </a:lnTo>
                  <a:lnTo>
                    <a:pt x="1178" y="162"/>
                  </a:lnTo>
                  <a:lnTo>
                    <a:pt x="1183" y="162"/>
                  </a:lnTo>
                  <a:lnTo>
                    <a:pt x="1186" y="160"/>
                  </a:lnTo>
                  <a:lnTo>
                    <a:pt x="1186" y="162"/>
                  </a:lnTo>
                  <a:lnTo>
                    <a:pt x="1188" y="160"/>
                  </a:lnTo>
                  <a:lnTo>
                    <a:pt x="1191" y="160"/>
                  </a:lnTo>
                  <a:lnTo>
                    <a:pt x="1192" y="159"/>
                  </a:lnTo>
                  <a:lnTo>
                    <a:pt x="1197" y="160"/>
                  </a:lnTo>
                  <a:lnTo>
                    <a:pt x="1203" y="159"/>
                  </a:lnTo>
                  <a:lnTo>
                    <a:pt x="1204" y="160"/>
                  </a:lnTo>
                  <a:lnTo>
                    <a:pt x="1210" y="160"/>
                  </a:lnTo>
                  <a:lnTo>
                    <a:pt x="1210" y="162"/>
                  </a:lnTo>
                  <a:lnTo>
                    <a:pt x="1212" y="163"/>
                  </a:lnTo>
                  <a:lnTo>
                    <a:pt x="1210" y="166"/>
                  </a:lnTo>
                  <a:lnTo>
                    <a:pt x="1210" y="168"/>
                  </a:lnTo>
                  <a:lnTo>
                    <a:pt x="1209" y="168"/>
                  </a:lnTo>
                  <a:lnTo>
                    <a:pt x="1209" y="169"/>
                  </a:lnTo>
                  <a:lnTo>
                    <a:pt x="1207" y="169"/>
                  </a:lnTo>
                  <a:lnTo>
                    <a:pt x="1209" y="171"/>
                  </a:lnTo>
                  <a:lnTo>
                    <a:pt x="1215" y="172"/>
                  </a:lnTo>
                  <a:lnTo>
                    <a:pt x="1215" y="174"/>
                  </a:lnTo>
                  <a:lnTo>
                    <a:pt x="1213" y="174"/>
                  </a:lnTo>
                  <a:lnTo>
                    <a:pt x="1212" y="175"/>
                  </a:lnTo>
                  <a:lnTo>
                    <a:pt x="1210" y="175"/>
                  </a:lnTo>
                  <a:lnTo>
                    <a:pt x="1210" y="177"/>
                  </a:lnTo>
                  <a:lnTo>
                    <a:pt x="1210" y="178"/>
                  </a:lnTo>
                  <a:lnTo>
                    <a:pt x="1212" y="178"/>
                  </a:lnTo>
                  <a:lnTo>
                    <a:pt x="1213" y="178"/>
                  </a:lnTo>
                  <a:lnTo>
                    <a:pt x="1213" y="180"/>
                  </a:lnTo>
                  <a:lnTo>
                    <a:pt x="1212" y="180"/>
                  </a:lnTo>
                  <a:lnTo>
                    <a:pt x="1210" y="180"/>
                  </a:lnTo>
                  <a:lnTo>
                    <a:pt x="1210" y="181"/>
                  </a:lnTo>
                  <a:lnTo>
                    <a:pt x="1209" y="181"/>
                  </a:lnTo>
                  <a:lnTo>
                    <a:pt x="1207" y="181"/>
                  </a:lnTo>
                  <a:lnTo>
                    <a:pt x="1207" y="183"/>
                  </a:lnTo>
                  <a:lnTo>
                    <a:pt x="1203" y="184"/>
                  </a:lnTo>
                  <a:lnTo>
                    <a:pt x="1200" y="186"/>
                  </a:lnTo>
                  <a:lnTo>
                    <a:pt x="1198" y="186"/>
                  </a:lnTo>
                  <a:lnTo>
                    <a:pt x="1198" y="187"/>
                  </a:lnTo>
                  <a:lnTo>
                    <a:pt x="1200" y="186"/>
                  </a:lnTo>
                  <a:lnTo>
                    <a:pt x="1201" y="186"/>
                  </a:lnTo>
                  <a:lnTo>
                    <a:pt x="1206" y="184"/>
                  </a:lnTo>
                  <a:lnTo>
                    <a:pt x="1206" y="186"/>
                  </a:lnTo>
                  <a:lnTo>
                    <a:pt x="1204" y="186"/>
                  </a:lnTo>
                  <a:lnTo>
                    <a:pt x="1204" y="187"/>
                  </a:lnTo>
                  <a:lnTo>
                    <a:pt x="1203" y="187"/>
                  </a:lnTo>
                  <a:lnTo>
                    <a:pt x="1201" y="187"/>
                  </a:lnTo>
                  <a:lnTo>
                    <a:pt x="1200" y="189"/>
                  </a:lnTo>
                  <a:lnTo>
                    <a:pt x="1197" y="189"/>
                  </a:lnTo>
                  <a:lnTo>
                    <a:pt x="1197" y="190"/>
                  </a:lnTo>
                  <a:lnTo>
                    <a:pt x="1195" y="190"/>
                  </a:lnTo>
                  <a:lnTo>
                    <a:pt x="1194" y="190"/>
                  </a:lnTo>
                  <a:lnTo>
                    <a:pt x="1197" y="192"/>
                  </a:lnTo>
                  <a:lnTo>
                    <a:pt x="1192" y="192"/>
                  </a:lnTo>
                  <a:lnTo>
                    <a:pt x="1192" y="194"/>
                  </a:lnTo>
                  <a:lnTo>
                    <a:pt x="1194" y="194"/>
                  </a:lnTo>
                  <a:lnTo>
                    <a:pt x="1194" y="195"/>
                  </a:lnTo>
                  <a:lnTo>
                    <a:pt x="1192" y="195"/>
                  </a:lnTo>
                  <a:lnTo>
                    <a:pt x="1192" y="197"/>
                  </a:lnTo>
                  <a:lnTo>
                    <a:pt x="1194" y="195"/>
                  </a:lnTo>
                  <a:lnTo>
                    <a:pt x="1195" y="194"/>
                  </a:lnTo>
                  <a:lnTo>
                    <a:pt x="1197" y="194"/>
                  </a:lnTo>
                  <a:lnTo>
                    <a:pt x="1197" y="192"/>
                  </a:lnTo>
                  <a:lnTo>
                    <a:pt x="1198" y="192"/>
                  </a:lnTo>
                  <a:lnTo>
                    <a:pt x="1198" y="194"/>
                  </a:lnTo>
                  <a:lnTo>
                    <a:pt x="1200" y="194"/>
                  </a:lnTo>
                  <a:lnTo>
                    <a:pt x="1201" y="194"/>
                  </a:lnTo>
                  <a:lnTo>
                    <a:pt x="1201" y="192"/>
                  </a:lnTo>
                  <a:lnTo>
                    <a:pt x="1201" y="190"/>
                  </a:lnTo>
                  <a:lnTo>
                    <a:pt x="1203" y="190"/>
                  </a:lnTo>
                  <a:lnTo>
                    <a:pt x="1204" y="190"/>
                  </a:lnTo>
                  <a:lnTo>
                    <a:pt x="1206" y="190"/>
                  </a:lnTo>
                  <a:lnTo>
                    <a:pt x="1204" y="189"/>
                  </a:lnTo>
                  <a:lnTo>
                    <a:pt x="1206" y="189"/>
                  </a:lnTo>
                  <a:lnTo>
                    <a:pt x="1207" y="189"/>
                  </a:lnTo>
                  <a:lnTo>
                    <a:pt x="1207" y="190"/>
                  </a:lnTo>
                  <a:lnTo>
                    <a:pt x="1209" y="190"/>
                  </a:lnTo>
                  <a:lnTo>
                    <a:pt x="1212" y="192"/>
                  </a:lnTo>
                  <a:lnTo>
                    <a:pt x="1210" y="190"/>
                  </a:lnTo>
                  <a:lnTo>
                    <a:pt x="1209" y="189"/>
                  </a:lnTo>
                  <a:lnTo>
                    <a:pt x="1207" y="189"/>
                  </a:lnTo>
                  <a:lnTo>
                    <a:pt x="1207" y="187"/>
                  </a:lnTo>
                  <a:lnTo>
                    <a:pt x="1209" y="187"/>
                  </a:lnTo>
                  <a:lnTo>
                    <a:pt x="1210" y="186"/>
                  </a:lnTo>
                  <a:lnTo>
                    <a:pt x="1213" y="186"/>
                  </a:lnTo>
                  <a:lnTo>
                    <a:pt x="1215" y="186"/>
                  </a:lnTo>
                  <a:lnTo>
                    <a:pt x="1216" y="187"/>
                  </a:lnTo>
                  <a:lnTo>
                    <a:pt x="1216" y="189"/>
                  </a:lnTo>
                  <a:lnTo>
                    <a:pt x="1218" y="189"/>
                  </a:lnTo>
                  <a:lnTo>
                    <a:pt x="1218" y="187"/>
                  </a:lnTo>
                  <a:lnTo>
                    <a:pt x="1221" y="187"/>
                  </a:lnTo>
                  <a:lnTo>
                    <a:pt x="1222" y="187"/>
                  </a:lnTo>
                  <a:lnTo>
                    <a:pt x="1222" y="186"/>
                  </a:lnTo>
                  <a:lnTo>
                    <a:pt x="1224" y="186"/>
                  </a:lnTo>
                  <a:lnTo>
                    <a:pt x="1225" y="187"/>
                  </a:lnTo>
                  <a:lnTo>
                    <a:pt x="1225" y="189"/>
                  </a:lnTo>
                  <a:lnTo>
                    <a:pt x="1225" y="190"/>
                  </a:lnTo>
                  <a:lnTo>
                    <a:pt x="1224" y="190"/>
                  </a:lnTo>
                  <a:lnTo>
                    <a:pt x="1224" y="192"/>
                  </a:lnTo>
                  <a:lnTo>
                    <a:pt x="1222" y="192"/>
                  </a:lnTo>
                  <a:lnTo>
                    <a:pt x="1222" y="194"/>
                  </a:lnTo>
                  <a:lnTo>
                    <a:pt x="1221" y="194"/>
                  </a:lnTo>
                  <a:lnTo>
                    <a:pt x="1218" y="194"/>
                  </a:lnTo>
                  <a:lnTo>
                    <a:pt x="1216" y="195"/>
                  </a:lnTo>
                  <a:lnTo>
                    <a:pt x="1218" y="195"/>
                  </a:lnTo>
                  <a:lnTo>
                    <a:pt x="1221" y="195"/>
                  </a:lnTo>
                  <a:lnTo>
                    <a:pt x="1225" y="197"/>
                  </a:lnTo>
                  <a:lnTo>
                    <a:pt x="1227" y="197"/>
                  </a:lnTo>
                  <a:lnTo>
                    <a:pt x="1227" y="195"/>
                  </a:lnTo>
                  <a:lnTo>
                    <a:pt x="1225" y="195"/>
                  </a:lnTo>
                  <a:lnTo>
                    <a:pt x="1224" y="195"/>
                  </a:lnTo>
                  <a:lnTo>
                    <a:pt x="1224" y="194"/>
                  </a:lnTo>
                  <a:lnTo>
                    <a:pt x="1225" y="194"/>
                  </a:lnTo>
                  <a:lnTo>
                    <a:pt x="1225" y="192"/>
                  </a:lnTo>
                  <a:lnTo>
                    <a:pt x="1225" y="190"/>
                  </a:lnTo>
                  <a:lnTo>
                    <a:pt x="1227" y="190"/>
                  </a:lnTo>
                  <a:lnTo>
                    <a:pt x="1230" y="192"/>
                  </a:lnTo>
                  <a:lnTo>
                    <a:pt x="1231" y="194"/>
                  </a:lnTo>
                  <a:lnTo>
                    <a:pt x="1230" y="195"/>
                  </a:lnTo>
                  <a:lnTo>
                    <a:pt x="1231" y="198"/>
                  </a:lnTo>
                  <a:lnTo>
                    <a:pt x="1233" y="198"/>
                  </a:lnTo>
                  <a:lnTo>
                    <a:pt x="1231" y="197"/>
                  </a:lnTo>
                  <a:lnTo>
                    <a:pt x="1231" y="195"/>
                  </a:lnTo>
                  <a:lnTo>
                    <a:pt x="1231" y="194"/>
                  </a:lnTo>
                  <a:lnTo>
                    <a:pt x="1233" y="194"/>
                  </a:lnTo>
                  <a:lnTo>
                    <a:pt x="1233" y="192"/>
                  </a:lnTo>
                  <a:lnTo>
                    <a:pt x="1231" y="192"/>
                  </a:lnTo>
                  <a:lnTo>
                    <a:pt x="1230" y="192"/>
                  </a:lnTo>
                  <a:lnTo>
                    <a:pt x="1228" y="190"/>
                  </a:lnTo>
                  <a:lnTo>
                    <a:pt x="1227" y="190"/>
                  </a:lnTo>
                  <a:lnTo>
                    <a:pt x="1228" y="189"/>
                  </a:lnTo>
                  <a:lnTo>
                    <a:pt x="1230" y="189"/>
                  </a:lnTo>
                  <a:lnTo>
                    <a:pt x="1230" y="187"/>
                  </a:lnTo>
                  <a:lnTo>
                    <a:pt x="1231" y="187"/>
                  </a:lnTo>
                  <a:lnTo>
                    <a:pt x="1233" y="187"/>
                  </a:lnTo>
                  <a:lnTo>
                    <a:pt x="1233" y="189"/>
                  </a:lnTo>
                  <a:lnTo>
                    <a:pt x="1234" y="189"/>
                  </a:lnTo>
                  <a:lnTo>
                    <a:pt x="1234" y="187"/>
                  </a:lnTo>
                  <a:lnTo>
                    <a:pt x="1236" y="187"/>
                  </a:lnTo>
                  <a:lnTo>
                    <a:pt x="1241" y="189"/>
                  </a:lnTo>
                  <a:lnTo>
                    <a:pt x="1237" y="187"/>
                  </a:lnTo>
                  <a:lnTo>
                    <a:pt x="1234" y="186"/>
                  </a:lnTo>
                  <a:lnTo>
                    <a:pt x="1236" y="186"/>
                  </a:lnTo>
                  <a:lnTo>
                    <a:pt x="1236" y="184"/>
                  </a:lnTo>
                  <a:lnTo>
                    <a:pt x="1237" y="183"/>
                  </a:lnTo>
                  <a:lnTo>
                    <a:pt x="1239" y="183"/>
                  </a:lnTo>
                  <a:lnTo>
                    <a:pt x="1241" y="183"/>
                  </a:lnTo>
                  <a:lnTo>
                    <a:pt x="1244" y="181"/>
                  </a:lnTo>
                  <a:lnTo>
                    <a:pt x="1247" y="181"/>
                  </a:lnTo>
                  <a:lnTo>
                    <a:pt x="1250" y="181"/>
                  </a:lnTo>
                  <a:lnTo>
                    <a:pt x="1251" y="180"/>
                  </a:lnTo>
                  <a:lnTo>
                    <a:pt x="1253" y="180"/>
                  </a:lnTo>
                  <a:lnTo>
                    <a:pt x="1254" y="180"/>
                  </a:lnTo>
                  <a:lnTo>
                    <a:pt x="1259" y="180"/>
                  </a:lnTo>
                  <a:lnTo>
                    <a:pt x="1263" y="180"/>
                  </a:lnTo>
                  <a:lnTo>
                    <a:pt x="1265" y="180"/>
                  </a:lnTo>
                  <a:lnTo>
                    <a:pt x="1266" y="181"/>
                  </a:lnTo>
                  <a:lnTo>
                    <a:pt x="1272" y="183"/>
                  </a:lnTo>
                  <a:lnTo>
                    <a:pt x="1272" y="184"/>
                  </a:lnTo>
                  <a:lnTo>
                    <a:pt x="1274" y="183"/>
                  </a:lnTo>
                  <a:lnTo>
                    <a:pt x="1275" y="183"/>
                  </a:lnTo>
                  <a:lnTo>
                    <a:pt x="1278" y="183"/>
                  </a:lnTo>
                  <a:lnTo>
                    <a:pt x="1280" y="183"/>
                  </a:lnTo>
                  <a:lnTo>
                    <a:pt x="1281" y="183"/>
                  </a:lnTo>
                  <a:lnTo>
                    <a:pt x="1281" y="184"/>
                  </a:lnTo>
                  <a:lnTo>
                    <a:pt x="1284" y="184"/>
                  </a:lnTo>
                  <a:lnTo>
                    <a:pt x="1284" y="186"/>
                  </a:lnTo>
                  <a:lnTo>
                    <a:pt x="1284" y="187"/>
                  </a:lnTo>
                  <a:lnTo>
                    <a:pt x="1286" y="189"/>
                  </a:lnTo>
                  <a:lnTo>
                    <a:pt x="1284" y="190"/>
                  </a:lnTo>
                  <a:lnTo>
                    <a:pt x="1283" y="190"/>
                  </a:lnTo>
                  <a:lnTo>
                    <a:pt x="1280" y="192"/>
                  </a:lnTo>
                  <a:lnTo>
                    <a:pt x="1278" y="192"/>
                  </a:lnTo>
                  <a:lnTo>
                    <a:pt x="1278" y="194"/>
                  </a:lnTo>
                  <a:lnTo>
                    <a:pt x="1280" y="194"/>
                  </a:lnTo>
                  <a:lnTo>
                    <a:pt x="1280" y="192"/>
                  </a:lnTo>
                  <a:lnTo>
                    <a:pt x="1281" y="192"/>
                  </a:lnTo>
                  <a:lnTo>
                    <a:pt x="1283" y="192"/>
                  </a:lnTo>
                  <a:lnTo>
                    <a:pt x="1284" y="192"/>
                  </a:lnTo>
                  <a:lnTo>
                    <a:pt x="1287" y="192"/>
                  </a:lnTo>
                  <a:lnTo>
                    <a:pt x="1292" y="192"/>
                  </a:lnTo>
                  <a:lnTo>
                    <a:pt x="1292" y="194"/>
                  </a:lnTo>
                  <a:lnTo>
                    <a:pt x="1294" y="192"/>
                  </a:lnTo>
                  <a:lnTo>
                    <a:pt x="1294" y="194"/>
                  </a:lnTo>
                  <a:lnTo>
                    <a:pt x="1294" y="195"/>
                  </a:lnTo>
                  <a:lnTo>
                    <a:pt x="1292" y="195"/>
                  </a:lnTo>
                  <a:lnTo>
                    <a:pt x="1292" y="197"/>
                  </a:lnTo>
                  <a:lnTo>
                    <a:pt x="1290" y="197"/>
                  </a:lnTo>
                  <a:lnTo>
                    <a:pt x="1290" y="198"/>
                  </a:lnTo>
                  <a:lnTo>
                    <a:pt x="1289" y="198"/>
                  </a:lnTo>
                  <a:lnTo>
                    <a:pt x="1287" y="198"/>
                  </a:lnTo>
                  <a:lnTo>
                    <a:pt x="1286" y="198"/>
                  </a:lnTo>
                  <a:lnTo>
                    <a:pt x="1284" y="198"/>
                  </a:lnTo>
                  <a:lnTo>
                    <a:pt x="1283" y="198"/>
                  </a:lnTo>
                  <a:lnTo>
                    <a:pt x="1283" y="200"/>
                  </a:lnTo>
                  <a:lnTo>
                    <a:pt x="1281" y="200"/>
                  </a:lnTo>
                  <a:lnTo>
                    <a:pt x="1280" y="200"/>
                  </a:lnTo>
                  <a:lnTo>
                    <a:pt x="1278" y="200"/>
                  </a:lnTo>
                  <a:lnTo>
                    <a:pt x="1277" y="200"/>
                  </a:lnTo>
                  <a:lnTo>
                    <a:pt x="1277" y="201"/>
                  </a:lnTo>
                  <a:lnTo>
                    <a:pt x="1272" y="203"/>
                  </a:lnTo>
                  <a:lnTo>
                    <a:pt x="1274" y="203"/>
                  </a:lnTo>
                  <a:lnTo>
                    <a:pt x="1274" y="204"/>
                  </a:lnTo>
                  <a:lnTo>
                    <a:pt x="1275" y="204"/>
                  </a:lnTo>
                  <a:lnTo>
                    <a:pt x="1274" y="206"/>
                  </a:lnTo>
                  <a:lnTo>
                    <a:pt x="1275" y="206"/>
                  </a:lnTo>
                  <a:lnTo>
                    <a:pt x="1277" y="206"/>
                  </a:lnTo>
                  <a:lnTo>
                    <a:pt x="1277" y="207"/>
                  </a:lnTo>
                  <a:lnTo>
                    <a:pt x="1278" y="206"/>
                  </a:lnTo>
                  <a:lnTo>
                    <a:pt x="1277" y="204"/>
                  </a:lnTo>
                  <a:lnTo>
                    <a:pt x="1278" y="204"/>
                  </a:lnTo>
                  <a:lnTo>
                    <a:pt x="1278" y="203"/>
                  </a:lnTo>
                  <a:lnTo>
                    <a:pt x="1277" y="203"/>
                  </a:lnTo>
                  <a:lnTo>
                    <a:pt x="1275" y="203"/>
                  </a:lnTo>
                  <a:lnTo>
                    <a:pt x="1277" y="201"/>
                  </a:lnTo>
                  <a:lnTo>
                    <a:pt x="1278" y="201"/>
                  </a:lnTo>
                  <a:lnTo>
                    <a:pt x="1280" y="201"/>
                  </a:lnTo>
                  <a:lnTo>
                    <a:pt x="1280" y="203"/>
                  </a:lnTo>
                  <a:lnTo>
                    <a:pt x="1281" y="203"/>
                  </a:lnTo>
                  <a:lnTo>
                    <a:pt x="1283" y="201"/>
                  </a:lnTo>
                  <a:lnTo>
                    <a:pt x="1284" y="201"/>
                  </a:lnTo>
                  <a:lnTo>
                    <a:pt x="1287" y="200"/>
                  </a:lnTo>
                  <a:lnTo>
                    <a:pt x="1290" y="200"/>
                  </a:lnTo>
                  <a:lnTo>
                    <a:pt x="1289" y="201"/>
                  </a:lnTo>
                  <a:lnTo>
                    <a:pt x="1290" y="201"/>
                  </a:lnTo>
                  <a:lnTo>
                    <a:pt x="1290" y="200"/>
                  </a:lnTo>
                  <a:lnTo>
                    <a:pt x="1292" y="200"/>
                  </a:lnTo>
                  <a:lnTo>
                    <a:pt x="1294" y="198"/>
                  </a:lnTo>
                  <a:lnTo>
                    <a:pt x="1297" y="198"/>
                  </a:lnTo>
                  <a:lnTo>
                    <a:pt x="1297" y="200"/>
                  </a:lnTo>
                  <a:lnTo>
                    <a:pt x="1295" y="201"/>
                  </a:lnTo>
                  <a:lnTo>
                    <a:pt x="1294" y="201"/>
                  </a:lnTo>
                  <a:lnTo>
                    <a:pt x="1292" y="201"/>
                  </a:lnTo>
                  <a:lnTo>
                    <a:pt x="1292" y="203"/>
                  </a:lnTo>
                  <a:lnTo>
                    <a:pt x="1290" y="203"/>
                  </a:lnTo>
                  <a:lnTo>
                    <a:pt x="1289" y="204"/>
                  </a:lnTo>
                  <a:lnTo>
                    <a:pt x="1287" y="204"/>
                  </a:lnTo>
                  <a:lnTo>
                    <a:pt x="1286" y="206"/>
                  </a:lnTo>
                  <a:lnTo>
                    <a:pt x="1286" y="207"/>
                  </a:lnTo>
                  <a:lnTo>
                    <a:pt x="1284" y="207"/>
                  </a:lnTo>
                  <a:lnTo>
                    <a:pt x="1284" y="209"/>
                  </a:lnTo>
                  <a:lnTo>
                    <a:pt x="1283" y="209"/>
                  </a:lnTo>
                  <a:lnTo>
                    <a:pt x="1281" y="210"/>
                  </a:lnTo>
                  <a:lnTo>
                    <a:pt x="1284" y="209"/>
                  </a:lnTo>
                  <a:lnTo>
                    <a:pt x="1286" y="207"/>
                  </a:lnTo>
                  <a:lnTo>
                    <a:pt x="1287" y="207"/>
                  </a:lnTo>
                  <a:lnTo>
                    <a:pt x="1289" y="206"/>
                  </a:lnTo>
                  <a:lnTo>
                    <a:pt x="1290" y="204"/>
                  </a:lnTo>
                  <a:lnTo>
                    <a:pt x="1292" y="203"/>
                  </a:lnTo>
                  <a:lnTo>
                    <a:pt x="1294" y="203"/>
                  </a:lnTo>
                  <a:lnTo>
                    <a:pt x="1295" y="203"/>
                  </a:lnTo>
                  <a:lnTo>
                    <a:pt x="1295" y="204"/>
                  </a:lnTo>
                  <a:lnTo>
                    <a:pt x="1294" y="204"/>
                  </a:lnTo>
                  <a:lnTo>
                    <a:pt x="1294" y="206"/>
                  </a:lnTo>
                  <a:lnTo>
                    <a:pt x="1292" y="207"/>
                  </a:lnTo>
                  <a:lnTo>
                    <a:pt x="1290" y="209"/>
                  </a:lnTo>
                  <a:lnTo>
                    <a:pt x="1289" y="210"/>
                  </a:lnTo>
                  <a:lnTo>
                    <a:pt x="1287" y="212"/>
                  </a:lnTo>
                  <a:lnTo>
                    <a:pt x="1284" y="212"/>
                  </a:lnTo>
                  <a:lnTo>
                    <a:pt x="1284" y="213"/>
                  </a:lnTo>
                  <a:lnTo>
                    <a:pt x="1286" y="213"/>
                  </a:lnTo>
                  <a:lnTo>
                    <a:pt x="1287" y="212"/>
                  </a:lnTo>
                  <a:lnTo>
                    <a:pt x="1289" y="212"/>
                  </a:lnTo>
                  <a:lnTo>
                    <a:pt x="1289" y="210"/>
                  </a:lnTo>
                  <a:lnTo>
                    <a:pt x="1290" y="210"/>
                  </a:lnTo>
                  <a:lnTo>
                    <a:pt x="1290" y="209"/>
                  </a:lnTo>
                  <a:lnTo>
                    <a:pt x="1292" y="209"/>
                  </a:lnTo>
                  <a:lnTo>
                    <a:pt x="1294" y="209"/>
                  </a:lnTo>
                  <a:lnTo>
                    <a:pt x="1294" y="207"/>
                  </a:lnTo>
                  <a:lnTo>
                    <a:pt x="1295" y="206"/>
                  </a:lnTo>
                  <a:lnTo>
                    <a:pt x="1297" y="206"/>
                  </a:lnTo>
                  <a:lnTo>
                    <a:pt x="1295" y="207"/>
                  </a:lnTo>
                  <a:lnTo>
                    <a:pt x="1297" y="207"/>
                  </a:lnTo>
                  <a:lnTo>
                    <a:pt x="1298" y="207"/>
                  </a:lnTo>
                  <a:lnTo>
                    <a:pt x="1298" y="209"/>
                  </a:lnTo>
                  <a:lnTo>
                    <a:pt x="1297" y="209"/>
                  </a:lnTo>
                  <a:lnTo>
                    <a:pt x="1295" y="210"/>
                  </a:lnTo>
                  <a:lnTo>
                    <a:pt x="1295" y="212"/>
                  </a:lnTo>
                  <a:lnTo>
                    <a:pt x="1297" y="210"/>
                  </a:lnTo>
                  <a:lnTo>
                    <a:pt x="1298" y="209"/>
                  </a:lnTo>
                  <a:lnTo>
                    <a:pt x="1300" y="209"/>
                  </a:lnTo>
                  <a:lnTo>
                    <a:pt x="1300" y="207"/>
                  </a:lnTo>
                  <a:lnTo>
                    <a:pt x="1298" y="207"/>
                  </a:lnTo>
                  <a:lnTo>
                    <a:pt x="1298" y="206"/>
                  </a:lnTo>
                  <a:lnTo>
                    <a:pt x="1298" y="204"/>
                  </a:lnTo>
                  <a:lnTo>
                    <a:pt x="1300" y="204"/>
                  </a:lnTo>
                  <a:lnTo>
                    <a:pt x="1303" y="203"/>
                  </a:lnTo>
                  <a:lnTo>
                    <a:pt x="1303" y="204"/>
                  </a:lnTo>
                  <a:lnTo>
                    <a:pt x="1304" y="204"/>
                  </a:lnTo>
                  <a:lnTo>
                    <a:pt x="1306" y="204"/>
                  </a:lnTo>
                  <a:lnTo>
                    <a:pt x="1306" y="206"/>
                  </a:lnTo>
                  <a:lnTo>
                    <a:pt x="1307" y="204"/>
                  </a:lnTo>
                  <a:lnTo>
                    <a:pt x="1310" y="203"/>
                  </a:lnTo>
                  <a:lnTo>
                    <a:pt x="1312" y="201"/>
                  </a:lnTo>
                  <a:lnTo>
                    <a:pt x="1313" y="201"/>
                  </a:lnTo>
                  <a:lnTo>
                    <a:pt x="1318" y="203"/>
                  </a:lnTo>
                  <a:lnTo>
                    <a:pt x="1321" y="203"/>
                  </a:lnTo>
                  <a:lnTo>
                    <a:pt x="1324" y="204"/>
                  </a:lnTo>
                  <a:lnTo>
                    <a:pt x="1327" y="204"/>
                  </a:lnTo>
                  <a:lnTo>
                    <a:pt x="1328" y="206"/>
                  </a:lnTo>
                  <a:lnTo>
                    <a:pt x="1330" y="209"/>
                  </a:lnTo>
                  <a:lnTo>
                    <a:pt x="1327" y="210"/>
                  </a:lnTo>
                  <a:lnTo>
                    <a:pt x="1325" y="210"/>
                  </a:lnTo>
                  <a:lnTo>
                    <a:pt x="1324" y="212"/>
                  </a:lnTo>
                  <a:lnTo>
                    <a:pt x="1321" y="212"/>
                  </a:lnTo>
                  <a:lnTo>
                    <a:pt x="1321" y="213"/>
                  </a:lnTo>
                  <a:lnTo>
                    <a:pt x="1318" y="212"/>
                  </a:lnTo>
                  <a:lnTo>
                    <a:pt x="1315" y="212"/>
                  </a:lnTo>
                  <a:lnTo>
                    <a:pt x="1313" y="212"/>
                  </a:lnTo>
                  <a:lnTo>
                    <a:pt x="1312" y="212"/>
                  </a:lnTo>
                  <a:lnTo>
                    <a:pt x="1312" y="213"/>
                  </a:lnTo>
                  <a:lnTo>
                    <a:pt x="1310" y="213"/>
                  </a:lnTo>
                  <a:lnTo>
                    <a:pt x="1309" y="215"/>
                  </a:lnTo>
                  <a:lnTo>
                    <a:pt x="1310" y="215"/>
                  </a:lnTo>
                  <a:lnTo>
                    <a:pt x="1312" y="213"/>
                  </a:lnTo>
                  <a:lnTo>
                    <a:pt x="1315" y="212"/>
                  </a:lnTo>
                  <a:lnTo>
                    <a:pt x="1315" y="213"/>
                  </a:lnTo>
                  <a:lnTo>
                    <a:pt x="1316" y="213"/>
                  </a:lnTo>
                  <a:lnTo>
                    <a:pt x="1319" y="213"/>
                  </a:lnTo>
                  <a:lnTo>
                    <a:pt x="1321" y="213"/>
                  </a:lnTo>
                  <a:lnTo>
                    <a:pt x="1324" y="213"/>
                  </a:lnTo>
                  <a:lnTo>
                    <a:pt x="1321" y="215"/>
                  </a:lnTo>
                  <a:lnTo>
                    <a:pt x="1319" y="216"/>
                  </a:lnTo>
                  <a:lnTo>
                    <a:pt x="1321" y="216"/>
                  </a:lnTo>
                  <a:lnTo>
                    <a:pt x="1321" y="215"/>
                  </a:lnTo>
                  <a:lnTo>
                    <a:pt x="1324" y="215"/>
                  </a:lnTo>
                  <a:lnTo>
                    <a:pt x="1325" y="215"/>
                  </a:lnTo>
                  <a:lnTo>
                    <a:pt x="1325" y="213"/>
                  </a:lnTo>
                  <a:lnTo>
                    <a:pt x="1327" y="213"/>
                  </a:lnTo>
                  <a:lnTo>
                    <a:pt x="1330" y="213"/>
                  </a:lnTo>
                  <a:lnTo>
                    <a:pt x="1331" y="212"/>
                  </a:lnTo>
                  <a:lnTo>
                    <a:pt x="1333" y="212"/>
                  </a:lnTo>
                  <a:lnTo>
                    <a:pt x="1334" y="212"/>
                  </a:lnTo>
                  <a:lnTo>
                    <a:pt x="1334" y="213"/>
                  </a:lnTo>
                  <a:lnTo>
                    <a:pt x="1334" y="215"/>
                  </a:lnTo>
                  <a:lnTo>
                    <a:pt x="1334" y="216"/>
                  </a:lnTo>
                  <a:lnTo>
                    <a:pt x="1330" y="218"/>
                  </a:lnTo>
                  <a:lnTo>
                    <a:pt x="1328" y="219"/>
                  </a:lnTo>
                  <a:lnTo>
                    <a:pt x="1327" y="219"/>
                  </a:lnTo>
                  <a:lnTo>
                    <a:pt x="1321" y="221"/>
                  </a:lnTo>
                  <a:lnTo>
                    <a:pt x="1319" y="221"/>
                  </a:lnTo>
                  <a:lnTo>
                    <a:pt x="1319" y="222"/>
                  </a:lnTo>
                  <a:lnTo>
                    <a:pt x="1318" y="222"/>
                  </a:lnTo>
                  <a:lnTo>
                    <a:pt x="1313" y="221"/>
                  </a:lnTo>
                  <a:lnTo>
                    <a:pt x="1313" y="222"/>
                  </a:lnTo>
                  <a:lnTo>
                    <a:pt x="1312" y="222"/>
                  </a:lnTo>
                  <a:lnTo>
                    <a:pt x="1309" y="224"/>
                  </a:lnTo>
                  <a:lnTo>
                    <a:pt x="1309" y="225"/>
                  </a:lnTo>
                  <a:lnTo>
                    <a:pt x="1307" y="227"/>
                  </a:lnTo>
                  <a:lnTo>
                    <a:pt x="1309" y="227"/>
                  </a:lnTo>
                  <a:lnTo>
                    <a:pt x="1309" y="225"/>
                  </a:lnTo>
                  <a:lnTo>
                    <a:pt x="1310" y="225"/>
                  </a:lnTo>
                  <a:lnTo>
                    <a:pt x="1310" y="224"/>
                  </a:lnTo>
                  <a:lnTo>
                    <a:pt x="1312" y="224"/>
                  </a:lnTo>
                  <a:lnTo>
                    <a:pt x="1313" y="222"/>
                  </a:lnTo>
                  <a:lnTo>
                    <a:pt x="1315" y="222"/>
                  </a:lnTo>
                  <a:lnTo>
                    <a:pt x="1316" y="222"/>
                  </a:lnTo>
                  <a:lnTo>
                    <a:pt x="1318" y="222"/>
                  </a:lnTo>
                  <a:lnTo>
                    <a:pt x="1318" y="224"/>
                  </a:lnTo>
                  <a:lnTo>
                    <a:pt x="1315" y="225"/>
                  </a:lnTo>
                  <a:lnTo>
                    <a:pt x="1315" y="227"/>
                  </a:lnTo>
                  <a:lnTo>
                    <a:pt x="1313" y="227"/>
                  </a:lnTo>
                  <a:lnTo>
                    <a:pt x="1313" y="228"/>
                  </a:lnTo>
                  <a:lnTo>
                    <a:pt x="1312" y="230"/>
                  </a:lnTo>
                  <a:lnTo>
                    <a:pt x="1310" y="230"/>
                  </a:lnTo>
                  <a:lnTo>
                    <a:pt x="1309" y="230"/>
                  </a:lnTo>
                  <a:lnTo>
                    <a:pt x="1309" y="231"/>
                  </a:lnTo>
                  <a:lnTo>
                    <a:pt x="1310" y="231"/>
                  </a:lnTo>
                  <a:lnTo>
                    <a:pt x="1312" y="230"/>
                  </a:lnTo>
                  <a:lnTo>
                    <a:pt x="1313" y="230"/>
                  </a:lnTo>
                  <a:lnTo>
                    <a:pt x="1313" y="228"/>
                  </a:lnTo>
                  <a:lnTo>
                    <a:pt x="1315" y="227"/>
                  </a:lnTo>
                  <a:lnTo>
                    <a:pt x="1316" y="227"/>
                  </a:lnTo>
                  <a:lnTo>
                    <a:pt x="1316" y="225"/>
                  </a:lnTo>
                  <a:lnTo>
                    <a:pt x="1318" y="225"/>
                  </a:lnTo>
                  <a:lnTo>
                    <a:pt x="1319" y="224"/>
                  </a:lnTo>
                  <a:lnTo>
                    <a:pt x="1321" y="224"/>
                  </a:lnTo>
                  <a:lnTo>
                    <a:pt x="1321" y="222"/>
                  </a:lnTo>
                  <a:lnTo>
                    <a:pt x="1324" y="221"/>
                  </a:lnTo>
                  <a:lnTo>
                    <a:pt x="1325" y="221"/>
                  </a:lnTo>
                  <a:lnTo>
                    <a:pt x="1328" y="219"/>
                  </a:lnTo>
                  <a:lnTo>
                    <a:pt x="1330" y="219"/>
                  </a:lnTo>
                  <a:lnTo>
                    <a:pt x="1331" y="219"/>
                  </a:lnTo>
                  <a:lnTo>
                    <a:pt x="1333" y="219"/>
                  </a:lnTo>
                  <a:lnTo>
                    <a:pt x="1333" y="218"/>
                  </a:lnTo>
                  <a:lnTo>
                    <a:pt x="1334" y="218"/>
                  </a:lnTo>
                  <a:lnTo>
                    <a:pt x="1337" y="218"/>
                  </a:lnTo>
                  <a:lnTo>
                    <a:pt x="1343" y="216"/>
                  </a:lnTo>
                  <a:lnTo>
                    <a:pt x="1345" y="216"/>
                  </a:lnTo>
                  <a:lnTo>
                    <a:pt x="1345" y="218"/>
                  </a:lnTo>
                  <a:lnTo>
                    <a:pt x="1343" y="218"/>
                  </a:lnTo>
                  <a:lnTo>
                    <a:pt x="1342" y="218"/>
                  </a:lnTo>
                  <a:lnTo>
                    <a:pt x="1340" y="219"/>
                  </a:lnTo>
                  <a:lnTo>
                    <a:pt x="1336" y="221"/>
                  </a:lnTo>
                  <a:lnTo>
                    <a:pt x="1337" y="221"/>
                  </a:lnTo>
                  <a:lnTo>
                    <a:pt x="1337" y="222"/>
                  </a:lnTo>
                  <a:lnTo>
                    <a:pt x="1339" y="221"/>
                  </a:lnTo>
                  <a:lnTo>
                    <a:pt x="1340" y="221"/>
                  </a:lnTo>
                  <a:lnTo>
                    <a:pt x="1342" y="219"/>
                  </a:lnTo>
                  <a:lnTo>
                    <a:pt x="1343" y="219"/>
                  </a:lnTo>
                  <a:lnTo>
                    <a:pt x="1343" y="221"/>
                  </a:lnTo>
                  <a:lnTo>
                    <a:pt x="1345" y="219"/>
                  </a:lnTo>
                  <a:lnTo>
                    <a:pt x="1347" y="219"/>
                  </a:lnTo>
                  <a:lnTo>
                    <a:pt x="1347" y="218"/>
                  </a:lnTo>
                  <a:lnTo>
                    <a:pt x="1348" y="218"/>
                  </a:lnTo>
                  <a:lnTo>
                    <a:pt x="1350" y="218"/>
                  </a:lnTo>
                  <a:lnTo>
                    <a:pt x="1351" y="218"/>
                  </a:lnTo>
                  <a:lnTo>
                    <a:pt x="1353" y="218"/>
                  </a:lnTo>
                  <a:lnTo>
                    <a:pt x="1353" y="219"/>
                  </a:lnTo>
                  <a:lnTo>
                    <a:pt x="1357" y="221"/>
                  </a:lnTo>
                  <a:lnTo>
                    <a:pt x="1363" y="222"/>
                  </a:lnTo>
                  <a:lnTo>
                    <a:pt x="1363" y="224"/>
                  </a:lnTo>
                  <a:lnTo>
                    <a:pt x="1362" y="224"/>
                  </a:lnTo>
                  <a:lnTo>
                    <a:pt x="1360" y="224"/>
                  </a:lnTo>
                  <a:lnTo>
                    <a:pt x="1360" y="225"/>
                  </a:lnTo>
                  <a:lnTo>
                    <a:pt x="1359" y="225"/>
                  </a:lnTo>
                  <a:lnTo>
                    <a:pt x="1359" y="224"/>
                  </a:lnTo>
                  <a:lnTo>
                    <a:pt x="1357" y="224"/>
                  </a:lnTo>
                  <a:lnTo>
                    <a:pt x="1357" y="225"/>
                  </a:lnTo>
                  <a:lnTo>
                    <a:pt x="1356" y="225"/>
                  </a:lnTo>
                  <a:lnTo>
                    <a:pt x="1356" y="227"/>
                  </a:lnTo>
                  <a:lnTo>
                    <a:pt x="1354" y="227"/>
                  </a:lnTo>
                  <a:lnTo>
                    <a:pt x="1353" y="227"/>
                  </a:lnTo>
                  <a:lnTo>
                    <a:pt x="1351" y="228"/>
                  </a:lnTo>
                  <a:lnTo>
                    <a:pt x="1350" y="227"/>
                  </a:lnTo>
                  <a:lnTo>
                    <a:pt x="1348" y="228"/>
                  </a:lnTo>
                  <a:lnTo>
                    <a:pt x="1347" y="228"/>
                  </a:lnTo>
                  <a:lnTo>
                    <a:pt x="1345" y="228"/>
                  </a:lnTo>
                  <a:lnTo>
                    <a:pt x="1343" y="228"/>
                  </a:lnTo>
                  <a:lnTo>
                    <a:pt x="1342" y="228"/>
                  </a:lnTo>
                  <a:lnTo>
                    <a:pt x="1340" y="228"/>
                  </a:lnTo>
                  <a:lnTo>
                    <a:pt x="1340" y="230"/>
                  </a:lnTo>
                  <a:lnTo>
                    <a:pt x="1339" y="230"/>
                  </a:lnTo>
                  <a:lnTo>
                    <a:pt x="1337" y="230"/>
                  </a:lnTo>
                  <a:lnTo>
                    <a:pt x="1336" y="230"/>
                  </a:lnTo>
                  <a:lnTo>
                    <a:pt x="1334" y="230"/>
                  </a:lnTo>
                  <a:lnTo>
                    <a:pt x="1334" y="231"/>
                  </a:lnTo>
                  <a:lnTo>
                    <a:pt x="1333" y="231"/>
                  </a:lnTo>
                  <a:lnTo>
                    <a:pt x="1330" y="233"/>
                  </a:lnTo>
                  <a:lnTo>
                    <a:pt x="1331" y="233"/>
                  </a:lnTo>
                  <a:lnTo>
                    <a:pt x="1333" y="233"/>
                  </a:lnTo>
                  <a:lnTo>
                    <a:pt x="1333" y="234"/>
                  </a:lnTo>
                  <a:lnTo>
                    <a:pt x="1334" y="234"/>
                  </a:lnTo>
                  <a:lnTo>
                    <a:pt x="1334" y="233"/>
                  </a:lnTo>
                  <a:lnTo>
                    <a:pt x="1334" y="231"/>
                  </a:lnTo>
                  <a:lnTo>
                    <a:pt x="1336" y="231"/>
                  </a:lnTo>
                  <a:lnTo>
                    <a:pt x="1337" y="231"/>
                  </a:lnTo>
                  <a:lnTo>
                    <a:pt x="1345" y="230"/>
                  </a:lnTo>
                  <a:lnTo>
                    <a:pt x="1347" y="230"/>
                  </a:lnTo>
                  <a:lnTo>
                    <a:pt x="1348" y="230"/>
                  </a:lnTo>
                  <a:lnTo>
                    <a:pt x="1353" y="230"/>
                  </a:lnTo>
                  <a:lnTo>
                    <a:pt x="1353" y="231"/>
                  </a:lnTo>
                  <a:lnTo>
                    <a:pt x="1351" y="231"/>
                  </a:lnTo>
                  <a:lnTo>
                    <a:pt x="1350" y="233"/>
                  </a:lnTo>
                  <a:lnTo>
                    <a:pt x="1348" y="233"/>
                  </a:lnTo>
                  <a:lnTo>
                    <a:pt x="1343" y="234"/>
                  </a:lnTo>
                  <a:lnTo>
                    <a:pt x="1342" y="234"/>
                  </a:lnTo>
                  <a:lnTo>
                    <a:pt x="1340" y="236"/>
                  </a:lnTo>
                  <a:lnTo>
                    <a:pt x="1339" y="236"/>
                  </a:lnTo>
                  <a:lnTo>
                    <a:pt x="1337" y="237"/>
                  </a:lnTo>
                  <a:lnTo>
                    <a:pt x="1340" y="236"/>
                  </a:lnTo>
                  <a:lnTo>
                    <a:pt x="1342" y="236"/>
                  </a:lnTo>
                  <a:lnTo>
                    <a:pt x="1343" y="236"/>
                  </a:lnTo>
                  <a:lnTo>
                    <a:pt x="1345" y="234"/>
                  </a:lnTo>
                  <a:lnTo>
                    <a:pt x="1347" y="234"/>
                  </a:lnTo>
                  <a:lnTo>
                    <a:pt x="1348" y="234"/>
                  </a:lnTo>
                  <a:lnTo>
                    <a:pt x="1350" y="234"/>
                  </a:lnTo>
                  <a:lnTo>
                    <a:pt x="1351" y="234"/>
                  </a:lnTo>
                  <a:lnTo>
                    <a:pt x="1353" y="233"/>
                  </a:lnTo>
                  <a:lnTo>
                    <a:pt x="1354" y="233"/>
                  </a:lnTo>
                  <a:lnTo>
                    <a:pt x="1356" y="233"/>
                  </a:lnTo>
                  <a:lnTo>
                    <a:pt x="1357" y="233"/>
                  </a:lnTo>
                  <a:lnTo>
                    <a:pt x="1357" y="231"/>
                  </a:lnTo>
                  <a:lnTo>
                    <a:pt x="1357" y="230"/>
                  </a:lnTo>
                  <a:lnTo>
                    <a:pt x="1359" y="230"/>
                  </a:lnTo>
                  <a:lnTo>
                    <a:pt x="1359" y="228"/>
                  </a:lnTo>
                  <a:lnTo>
                    <a:pt x="1360" y="228"/>
                  </a:lnTo>
                  <a:lnTo>
                    <a:pt x="1362" y="228"/>
                  </a:lnTo>
                  <a:lnTo>
                    <a:pt x="1362" y="227"/>
                  </a:lnTo>
                  <a:lnTo>
                    <a:pt x="1363" y="227"/>
                  </a:lnTo>
                  <a:lnTo>
                    <a:pt x="1365" y="227"/>
                  </a:lnTo>
                  <a:lnTo>
                    <a:pt x="1365" y="228"/>
                  </a:lnTo>
                  <a:lnTo>
                    <a:pt x="1366" y="228"/>
                  </a:lnTo>
                  <a:lnTo>
                    <a:pt x="1368" y="228"/>
                  </a:lnTo>
                  <a:lnTo>
                    <a:pt x="1368" y="230"/>
                  </a:lnTo>
                  <a:lnTo>
                    <a:pt x="1369" y="230"/>
                  </a:lnTo>
                  <a:lnTo>
                    <a:pt x="1369" y="231"/>
                  </a:lnTo>
                  <a:lnTo>
                    <a:pt x="1371" y="231"/>
                  </a:lnTo>
                  <a:lnTo>
                    <a:pt x="1371" y="233"/>
                  </a:lnTo>
                  <a:lnTo>
                    <a:pt x="1372" y="234"/>
                  </a:lnTo>
                  <a:lnTo>
                    <a:pt x="1371" y="236"/>
                  </a:lnTo>
                  <a:lnTo>
                    <a:pt x="1371" y="237"/>
                  </a:lnTo>
                  <a:lnTo>
                    <a:pt x="1371" y="239"/>
                  </a:lnTo>
                  <a:lnTo>
                    <a:pt x="1368" y="239"/>
                  </a:lnTo>
                  <a:lnTo>
                    <a:pt x="1365" y="239"/>
                  </a:lnTo>
                  <a:lnTo>
                    <a:pt x="1363" y="239"/>
                  </a:lnTo>
                  <a:lnTo>
                    <a:pt x="1363" y="237"/>
                  </a:lnTo>
                  <a:lnTo>
                    <a:pt x="1362" y="237"/>
                  </a:lnTo>
                  <a:lnTo>
                    <a:pt x="1357" y="237"/>
                  </a:lnTo>
                  <a:lnTo>
                    <a:pt x="1357" y="239"/>
                  </a:lnTo>
                  <a:lnTo>
                    <a:pt x="1356" y="239"/>
                  </a:lnTo>
                  <a:lnTo>
                    <a:pt x="1354" y="239"/>
                  </a:lnTo>
                  <a:lnTo>
                    <a:pt x="1353" y="240"/>
                  </a:lnTo>
                  <a:lnTo>
                    <a:pt x="1351" y="240"/>
                  </a:lnTo>
                  <a:lnTo>
                    <a:pt x="1348" y="240"/>
                  </a:lnTo>
                  <a:lnTo>
                    <a:pt x="1347" y="240"/>
                  </a:lnTo>
                  <a:lnTo>
                    <a:pt x="1345" y="240"/>
                  </a:lnTo>
                  <a:lnTo>
                    <a:pt x="1343" y="240"/>
                  </a:lnTo>
                  <a:lnTo>
                    <a:pt x="1340" y="242"/>
                  </a:lnTo>
                  <a:lnTo>
                    <a:pt x="1339" y="242"/>
                  </a:lnTo>
                  <a:lnTo>
                    <a:pt x="1337" y="242"/>
                  </a:lnTo>
                  <a:lnTo>
                    <a:pt x="1336" y="243"/>
                  </a:lnTo>
                  <a:lnTo>
                    <a:pt x="1330" y="242"/>
                  </a:lnTo>
                  <a:lnTo>
                    <a:pt x="1328" y="242"/>
                  </a:lnTo>
                  <a:lnTo>
                    <a:pt x="1325" y="243"/>
                  </a:lnTo>
                  <a:lnTo>
                    <a:pt x="1327" y="243"/>
                  </a:lnTo>
                  <a:lnTo>
                    <a:pt x="1328" y="243"/>
                  </a:lnTo>
                  <a:lnTo>
                    <a:pt x="1330" y="242"/>
                  </a:lnTo>
                  <a:lnTo>
                    <a:pt x="1334" y="243"/>
                  </a:lnTo>
                  <a:lnTo>
                    <a:pt x="1336" y="243"/>
                  </a:lnTo>
                  <a:lnTo>
                    <a:pt x="1337" y="243"/>
                  </a:lnTo>
                  <a:lnTo>
                    <a:pt x="1339" y="243"/>
                  </a:lnTo>
                  <a:lnTo>
                    <a:pt x="1340" y="242"/>
                  </a:lnTo>
                  <a:lnTo>
                    <a:pt x="1343" y="242"/>
                  </a:lnTo>
                  <a:lnTo>
                    <a:pt x="1347" y="242"/>
                  </a:lnTo>
                  <a:lnTo>
                    <a:pt x="1348" y="242"/>
                  </a:lnTo>
                  <a:lnTo>
                    <a:pt x="1350" y="242"/>
                  </a:lnTo>
                  <a:lnTo>
                    <a:pt x="1354" y="245"/>
                  </a:lnTo>
                  <a:lnTo>
                    <a:pt x="1356" y="245"/>
                  </a:lnTo>
                  <a:lnTo>
                    <a:pt x="1357" y="243"/>
                  </a:lnTo>
                  <a:lnTo>
                    <a:pt x="1359" y="243"/>
                  </a:lnTo>
                  <a:lnTo>
                    <a:pt x="1360" y="242"/>
                  </a:lnTo>
                  <a:lnTo>
                    <a:pt x="1362" y="242"/>
                  </a:lnTo>
                  <a:lnTo>
                    <a:pt x="1363" y="242"/>
                  </a:lnTo>
                  <a:lnTo>
                    <a:pt x="1365" y="242"/>
                  </a:lnTo>
                  <a:lnTo>
                    <a:pt x="1366" y="242"/>
                  </a:lnTo>
                  <a:lnTo>
                    <a:pt x="1365" y="243"/>
                  </a:lnTo>
                  <a:lnTo>
                    <a:pt x="1363" y="243"/>
                  </a:lnTo>
                  <a:lnTo>
                    <a:pt x="1362" y="243"/>
                  </a:lnTo>
                  <a:lnTo>
                    <a:pt x="1360" y="243"/>
                  </a:lnTo>
                  <a:lnTo>
                    <a:pt x="1362" y="245"/>
                  </a:lnTo>
                  <a:lnTo>
                    <a:pt x="1366" y="245"/>
                  </a:lnTo>
                  <a:lnTo>
                    <a:pt x="1371" y="247"/>
                  </a:lnTo>
                  <a:lnTo>
                    <a:pt x="1372" y="248"/>
                  </a:lnTo>
                  <a:lnTo>
                    <a:pt x="1372" y="250"/>
                  </a:lnTo>
                  <a:lnTo>
                    <a:pt x="1371" y="250"/>
                  </a:lnTo>
                  <a:lnTo>
                    <a:pt x="1369" y="251"/>
                  </a:lnTo>
                  <a:lnTo>
                    <a:pt x="1366" y="250"/>
                  </a:lnTo>
                  <a:lnTo>
                    <a:pt x="1363" y="250"/>
                  </a:lnTo>
                  <a:lnTo>
                    <a:pt x="1363" y="251"/>
                  </a:lnTo>
                  <a:lnTo>
                    <a:pt x="1362" y="251"/>
                  </a:lnTo>
                  <a:lnTo>
                    <a:pt x="1362" y="250"/>
                  </a:lnTo>
                  <a:lnTo>
                    <a:pt x="1360" y="250"/>
                  </a:lnTo>
                  <a:lnTo>
                    <a:pt x="1359" y="251"/>
                  </a:lnTo>
                  <a:lnTo>
                    <a:pt x="1356" y="250"/>
                  </a:lnTo>
                  <a:lnTo>
                    <a:pt x="1353" y="250"/>
                  </a:lnTo>
                  <a:lnTo>
                    <a:pt x="1353" y="248"/>
                  </a:lnTo>
                  <a:lnTo>
                    <a:pt x="1351" y="248"/>
                  </a:lnTo>
                  <a:lnTo>
                    <a:pt x="1350" y="248"/>
                  </a:lnTo>
                  <a:lnTo>
                    <a:pt x="1350" y="250"/>
                  </a:lnTo>
                  <a:lnTo>
                    <a:pt x="1348" y="250"/>
                  </a:lnTo>
                  <a:lnTo>
                    <a:pt x="1345" y="250"/>
                  </a:lnTo>
                  <a:lnTo>
                    <a:pt x="1348" y="251"/>
                  </a:lnTo>
                  <a:lnTo>
                    <a:pt x="1353" y="253"/>
                  </a:lnTo>
                  <a:lnTo>
                    <a:pt x="1354" y="253"/>
                  </a:lnTo>
                  <a:lnTo>
                    <a:pt x="1353" y="254"/>
                  </a:lnTo>
                  <a:lnTo>
                    <a:pt x="1350" y="254"/>
                  </a:lnTo>
                  <a:lnTo>
                    <a:pt x="1348" y="254"/>
                  </a:lnTo>
                  <a:lnTo>
                    <a:pt x="1347" y="256"/>
                  </a:lnTo>
                  <a:lnTo>
                    <a:pt x="1348" y="257"/>
                  </a:lnTo>
                  <a:lnTo>
                    <a:pt x="1348" y="259"/>
                  </a:lnTo>
                  <a:lnTo>
                    <a:pt x="1343" y="257"/>
                  </a:lnTo>
                  <a:lnTo>
                    <a:pt x="1345" y="257"/>
                  </a:lnTo>
                  <a:lnTo>
                    <a:pt x="1345" y="256"/>
                  </a:lnTo>
                  <a:lnTo>
                    <a:pt x="1343" y="256"/>
                  </a:lnTo>
                  <a:lnTo>
                    <a:pt x="1343" y="257"/>
                  </a:lnTo>
                  <a:lnTo>
                    <a:pt x="1347" y="259"/>
                  </a:lnTo>
                  <a:lnTo>
                    <a:pt x="1350" y="260"/>
                  </a:lnTo>
                  <a:lnTo>
                    <a:pt x="1347" y="260"/>
                  </a:lnTo>
                  <a:lnTo>
                    <a:pt x="1343" y="259"/>
                  </a:lnTo>
                  <a:lnTo>
                    <a:pt x="1339" y="259"/>
                  </a:lnTo>
                  <a:lnTo>
                    <a:pt x="1339" y="257"/>
                  </a:lnTo>
                  <a:lnTo>
                    <a:pt x="1337" y="257"/>
                  </a:lnTo>
                  <a:lnTo>
                    <a:pt x="1337" y="259"/>
                  </a:lnTo>
                  <a:lnTo>
                    <a:pt x="1339" y="259"/>
                  </a:lnTo>
                  <a:lnTo>
                    <a:pt x="1342" y="260"/>
                  </a:lnTo>
                  <a:lnTo>
                    <a:pt x="1340" y="260"/>
                  </a:lnTo>
                  <a:lnTo>
                    <a:pt x="1339" y="262"/>
                  </a:lnTo>
                  <a:lnTo>
                    <a:pt x="1334" y="260"/>
                  </a:lnTo>
                  <a:lnTo>
                    <a:pt x="1333" y="260"/>
                  </a:lnTo>
                  <a:lnTo>
                    <a:pt x="1333" y="262"/>
                  </a:lnTo>
                  <a:lnTo>
                    <a:pt x="1331" y="263"/>
                  </a:lnTo>
                  <a:lnTo>
                    <a:pt x="1336" y="263"/>
                  </a:lnTo>
                  <a:lnTo>
                    <a:pt x="1337" y="262"/>
                  </a:lnTo>
                  <a:lnTo>
                    <a:pt x="1339" y="262"/>
                  </a:lnTo>
                  <a:lnTo>
                    <a:pt x="1340" y="262"/>
                  </a:lnTo>
                  <a:lnTo>
                    <a:pt x="1340" y="263"/>
                  </a:lnTo>
                  <a:lnTo>
                    <a:pt x="1342" y="262"/>
                  </a:lnTo>
                  <a:lnTo>
                    <a:pt x="1342" y="263"/>
                  </a:lnTo>
                  <a:lnTo>
                    <a:pt x="1343" y="263"/>
                  </a:lnTo>
                  <a:lnTo>
                    <a:pt x="1343" y="265"/>
                  </a:lnTo>
                  <a:lnTo>
                    <a:pt x="1342" y="266"/>
                  </a:lnTo>
                  <a:lnTo>
                    <a:pt x="1343" y="266"/>
                  </a:lnTo>
                  <a:lnTo>
                    <a:pt x="1343" y="265"/>
                  </a:lnTo>
                  <a:lnTo>
                    <a:pt x="1345" y="263"/>
                  </a:lnTo>
                  <a:lnTo>
                    <a:pt x="1347" y="263"/>
                  </a:lnTo>
                  <a:lnTo>
                    <a:pt x="1348" y="263"/>
                  </a:lnTo>
                  <a:lnTo>
                    <a:pt x="1350" y="263"/>
                  </a:lnTo>
                  <a:lnTo>
                    <a:pt x="1348" y="265"/>
                  </a:lnTo>
                  <a:lnTo>
                    <a:pt x="1350" y="265"/>
                  </a:lnTo>
                  <a:lnTo>
                    <a:pt x="1351" y="265"/>
                  </a:lnTo>
                  <a:lnTo>
                    <a:pt x="1353" y="265"/>
                  </a:lnTo>
                  <a:lnTo>
                    <a:pt x="1351" y="266"/>
                  </a:lnTo>
                  <a:lnTo>
                    <a:pt x="1351" y="269"/>
                  </a:lnTo>
                  <a:lnTo>
                    <a:pt x="1350" y="271"/>
                  </a:lnTo>
                  <a:lnTo>
                    <a:pt x="1350" y="272"/>
                  </a:lnTo>
                  <a:lnTo>
                    <a:pt x="1351" y="271"/>
                  </a:lnTo>
                  <a:lnTo>
                    <a:pt x="1354" y="269"/>
                  </a:lnTo>
                  <a:lnTo>
                    <a:pt x="1353" y="269"/>
                  </a:lnTo>
                  <a:lnTo>
                    <a:pt x="1351" y="269"/>
                  </a:lnTo>
                  <a:lnTo>
                    <a:pt x="1353" y="266"/>
                  </a:lnTo>
                  <a:lnTo>
                    <a:pt x="1354" y="266"/>
                  </a:lnTo>
                  <a:lnTo>
                    <a:pt x="1356" y="269"/>
                  </a:lnTo>
                  <a:lnTo>
                    <a:pt x="1357" y="271"/>
                  </a:lnTo>
                  <a:lnTo>
                    <a:pt x="1357" y="272"/>
                  </a:lnTo>
                  <a:lnTo>
                    <a:pt x="1356" y="274"/>
                  </a:lnTo>
                  <a:lnTo>
                    <a:pt x="1357" y="274"/>
                  </a:lnTo>
                  <a:lnTo>
                    <a:pt x="1357" y="272"/>
                  </a:lnTo>
                  <a:lnTo>
                    <a:pt x="1359" y="272"/>
                  </a:lnTo>
                  <a:lnTo>
                    <a:pt x="1359" y="274"/>
                  </a:lnTo>
                  <a:lnTo>
                    <a:pt x="1357" y="275"/>
                  </a:lnTo>
                  <a:lnTo>
                    <a:pt x="1359" y="275"/>
                  </a:lnTo>
                  <a:lnTo>
                    <a:pt x="1359" y="274"/>
                  </a:lnTo>
                  <a:lnTo>
                    <a:pt x="1360" y="272"/>
                  </a:lnTo>
                  <a:lnTo>
                    <a:pt x="1360" y="271"/>
                  </a:lnTo>
                  <a:lnTo>
                    <a:pt x="1362" y="271"/>
                  </a:lnTo>
                  <a:lnTo>
                    <a:pt x="1363" y="271"/>
                  </a:lnTo>
                  <a:lnTo>
                    <a:pt x="1365" y="271"/>
                  </a:lnTo>
                  <a:lnTo>
                    <a:pt x="1366" y="271"/>
                  </a:lnTo>
                  <a:lnTo>
                    <a:pt x="1366" y="272"/>
                  </a:lnTo>
                  <a:lnTo>
                    <a:pt x="1365" y="272"/>
                  </a:lnTo>
                  <a:lnTo>
                    <a:pt x="1363" y="274"/>
                  </a:lnTo>
                  <a:lnTo>
                    <a:pt x="1365" y="274"/>
                  </a:lnTo>
                  <a:lnTo>
                    <a:pt x="1365" y="275"/>
                  </a:lnTo>
                  <a:lnTo>
                    <a:pt x="1363" y="275"/>
                  </a:lnTo>
                  <a:lnTo>
                    <a:pt x="1362" y="277"/>
                  </a:lnTo>
                  <a:lnTo>
                    <a:pt x="1360" y="277"/>
                  </a:lnTo>
                  <a:lnTo>
                    <a:pt x="1360" y="278"/>
                  </a:lnTo>
                  <a:lnTo>
                    <a:pt x="1359" y="278"/>
                  </a:lnTo>
                  <a:lnTo>
                    <a:pt x="1360" y="280"/>
                  </a:lnTo>
                  <a:lnTo>
                    <a:pt x="1360" y="278"/>
                  </a:lnTo>
                  <a:lnTo>
                    <a:pt x="1362" y="278"/>
                  </a:lnTo>
                  <a:lnTo>
                    <a:pt x="1362" y="277"/>
                  </a:lnTo>
                  <a:lnTo>
                    <a:pt x="1363" y="277"/>
                  </a:lnTo>
                  <a:lnTo>
                    <a:pt x="1365" y="277"/>
                  </a:lnTo>
                  <a:lnTo>
                    <a:pt x="1365" y="275"/>
                  </a:lnTo>
                  <a:lnTo>
                    <a:pt x="1366" y="275"/>
                  </a:lnTo>
                  <a:lnTo>
                    <a:pt x="1368" y="275"/>
                  </a:lnTo>
                  <a:lnTo>
                    <a:pt x="1369" y="275"/>
                  </a:lnTo>
                  <a:lnTo>
                    <a:pt x="1366" y="277"/>
                  </a:lnTo>
                  <a:lnTo>
                    <a:pt x="1368" y="277"/>
                  </a:lnTo>
                  <a:lnTo>
                    <a:pt x="1368" y="278"/>
                  </a:lnTo>
                  <a:lnTo>
                    <a:pt x="1369" y="278"/>
                  </a:lnTo>
                  <a:lnTo>
                    <a:pt x="1371" y="278"/>
                  </a:lnTo>
                  <a:lnTo>
                    <a:pt x="1371" y="277"/>
                  </a:lnTo>
                  <a:lnTo>
                    <a:pt x="1372" y="275"/>
                  </a:lnTo>
                  <a:lnTo>
                    <a:pt x="1374" y="275"/>
                  </a:lnTo>
                  <a:lnTo>
                    <a:pt x="1375" y="275"/>
                  </a:lnTo>
                  <a:lnTo>
                    <a:pt x="1377" y="275"/>
                  </a:lnTo>
                  <a:lnTo>
                    <a:pt x="1375" y="277"/>
                  </a:lnTo>
                  <a:lnTo>
                    <a:pt x="1377" y="277"/>
                  </a:lnTo>
                  <a:lnTo>
                    <a:pt x="1378" y="277"/>
                  </a:lnTo>
                  <a:lnTo>
                    <a:pt x="1380" y="277"/>
                  </a:lnTo>
                  <a:lnTo>
                    <a:pt x="1381" y="275"/>
                  </a:lnTo>
                  <a:lnTo>
                    <a:pt x="1383" y="275"/>
                  </a:lnTo>
                  <a:lnTo>
                    <a:pt x="1383" y="274"/>
                  </a:lnTo>
                  <a:lnTo>
                    <a:pt x="1384" y="274"/>
                  </a:lnTo>
                  <a:lnTo>
                    <a:pt x="1386" y="275"/>
                  </a:lnTo>
                  <a:lnTo>
                    <a:pt x="1387" y="275"/>
                  </a:lnTo>
                  <a:lnTo>
                    <a:pt x="1386" y="277"/>
                  </a:lnTo>
                  <a:lnTo>
                    <a:pt x="1384" y="277"/>
                  </a:lnTo>
                  <a:lnTo>
                    <a:pt x="1383" y="277"/>
                  </a:lnTo>
                  <a:lnTo>
                    <a:pt x="1381" y="278"/>
                  </a:lnTo>
                  <a:lnTo>
                    <a:pt x="1381" y="280"/>
                  </a:lnTo>
                  <a:lnTo>
                    <a:pt x="1383" y="280"/>
                  </a:lnTo>
                  <a:lnTo>
                    <a:pt x="1383" y="281"/>
                  </a:lnTo>
                  <a:lnTo>
                    <a:pt x="1384" y="281"/>
                  </a:lnTo>
                  <a:lnTo>
                    <a:pt x="1384" y="280"/>
                  </a:lnTo>
                  <a:lnTo>
                    <a:pt x="1386" y="278"/>
                  </a:lnTo>
                  <a:lnTo>
                    <a:pt x="1387" y="278"/>
                  </a:lnTo>
                  <a:lnTo>
                    <a:pt x="1389" y="280"/>
                  </a:lnTo>
                  <a:lnTo>
                    <a:pt x="1390" y="280"/>
                  </a:lnTo>
                  <a:lnTo>
                    <a:pt x="1390" y="281"/>
                  </a:lnTo>
                  <a:lnTo>
                    <a:pt x="1392" y="281"/>
                  </a:lnTo>
                  <a:lnTo>
                    <a:pt x="1392" y="283"/>
                  </a:lnTo>
                  <a:lnTo>
                    <a:pt x="1393" y="283"/>
                  </a:lnTo>
                  <a:lnTo>
                    <a:pt x="1393" y="284"/>
                  </a:lnTo>
                  <a:lnTo>
                    <a:pt x="1395" y="284"/>
                  </a:lnTo>
                  <a:lnTo>
                    <a:pt x="1395" y="283"/>
                  </a:lnTo>
                  <a:lnTo>
                    <a:pt x="1396" y="283"/>
                  </a:lnTo>
                  <a:lnTo>
                    <a:pt x="1396" y="284"/>
                  </a:lnTo>
                  <a:lnTo>
                    <a:pt x="1396" y="286"/>
                  </a:lnTo>
                  <a:lnTo>
                    <a:pt x="1393" y="286"/>
                  </a:lnTo>
                  <a:lnTo>
                    <a:pt x="1392" y="286"/>
                  </a:lnTo>
                  <a:lnTo>
                    <a:pt x="1389" y="286"/>
                  </a:lnTo>
                  <a:lnTo>
                    <a:pt x="1387" y="286"/>
                  </a:lnTo>
                  <a:lnTo>
                    <a:pt x="1387" y="287"/>
                  </a:lnTo>
                  <a:lnTo>
                    <a:pt x="1389" y="287"/>
                  </a:lnTo>
                  <a:lnTo>
                    <a:pt x="1392" y="286"/>
                  </a:lnTo>
                  <a:lnTo>
                    <a:pt x="1393" y="287"/>
                  </a:lnTo>
                  <a:lnTo>
                    <a:pt x="1392" y="287"/>
                  </a:lnTo>
                  <a:lnTo>
                    <a:pt x="1392" y="289"/>
                  </a:lnTo>
                  <a:lnTo>
                    <a:pt x="1392" y="290"/>
                  </a:lnTo>
                  <a:lnTo>
                    <a:pt x="1390" y="289"/>
                  </a:lnTo>
                  <a:lnTo>
                    <a:pt x="1386" y="289"/>
                  </a:lnTo>
                  <a:lnTo>
                    <a:pt x="1380" y="289"/>
                  </a:lnTo>
                  <a:lnTo>
                    <a:pt x="1378" y="289"/>
                  </a:lnTo>
                  <a:lnTo>
                    <a:pt x="1386" y="290"/>
                  </a:lnTo>
                  <a:lnTo>
                    <a:pt x="1384" y="290"/>
                  </a:lnTo>
                  <a:lnTo>
                    <a:pt x="1383" y="290"/>
                  </a:lnTo>
                  <a:lnTo>
                    <a:pt x="1378" y="292"/>
                  </a:lnTo>
                  <a:lnTo>
                    <a:pt x="1380" y="292"/>
                  </a:lnTo>
                  <a:lnTo>
                    <a:pt x="1381" y="292"/>
                  </a:lnTo>
                  <a:lnTo>
                    <a:pt x="1386" y="290"/>
                  </a:lnTo>
                  <a:lnTo>
                    <a:pt x="1390" y="290"/>
                  </a:lnTo>
                  <a:lnTo>
                    <a:pt x="1392" y="290"/>
                  </a:lnTo>
                  <a:lnTo>
                    <a:pt x="1390" y="292"/>
                  </a:lnTo>
                  <a:lnTo>
                    <a:pt x="1392" y="292"/>
                  </a:lnTo>
                  <a:lnTo>
                    <a:pt x="1393" y="290"/>
                  </a:lnTo>
                  <a:lnTo>
                    <a:pt x="1393" y="292"/>
                  </a:lnTo>
                  <a:lnTo>
                    <a:pt x="1395" y="292"/>
                  </a:lnTo>
                  <a:lnTo>
                    <a:pt x="1396" y="290"/>
                  </a:lnTo>
                  <a:lnTo>
                    <a:pt x="1395" y="290"/>
                  </a:lnTo>
                  <a:lnTo>
                    <a:pt x="1395" y="289"/>
                  </a:lnTo>
                  <a:lnTo>
                    <a:pt x="1396" y="289"/>
                  </a:lnTo>
                  <a:lnTo>
                    <a:pt x="1398" y="289"/>
                  </a:lnTo>
                  <a:lnTo>
                    <a:pt x="1400" y="289"/>
                  </a:lnTo>
                  <a:lnTo>
                    <a:pt x="1401" y="289"/>
                  </a:lnTo>
                  <a:lnTo>
                    <a:pt x="1401" y="290"/>
                  </a:lnTo>
                  <a:lnTo>
                    <a:pt x="1400" y="290"/>
                  </a:lnTo>
                  <a:lnTo>
                    <a:pt x="1398" y="290"/>
                  </a:lnTo>
                  <a:lnTo>
                    <a:pt x="1400" y="292"/>
                  </a:lnTo>
                  <a:lnTo>
                    <a:pt x="1398" y="292"/>
                  </a:lnTo>
                  <a:lnTo>
                    <a:pt x="1396" y="293"/>
                  </a:lnTo>
                  <a:lnTo>
                    <a:pt x="1393" y="295"/>
                  </a:lnTo>
                  <a:lnTo>
                    <a:pt x="1395" y="295"/>
                  </a:lnTo>
                  <a:lnTo>
                    <a:pt x="1396" y="293"/>
                  </a:lnTo>
                  <a:lnTo>
                    <a:pt x="1398" y="293"/>
                  </a:lnTo>
                  <a:lnTo>
                    <a:pt x="1400" y="293"/>
                  </a:lnTo>
                  <a:lnTo>
                    <a:pt x="1400" y="295"/>
                  </a:lnTo>
                  <a:lnTo>
                    <a:pt x="1400" y="297"/>
                  </a:lnTo>
                  <a:lnTo>
                    <a:pt x="1398" y="297"/>
                  </a:lnTo>
                  <a:lnTo>
                    <a:pt x="1396" y="298"/>
                  </a:lnTo>
                  <a:lnTo>
                    <a:pt x="1395" y="298"/>
                  </a:lnTo>
                  <a:lnTo>
                    <a:pt x="1395" y="300"/>
                  </a:lnTo>
                  <a:lnTo>
                    <a:pt x="1393" y="301"/>
                  </a:lnTo>
                  <a:lnTo>
                    <a:pt x="1393" y="303"/>
                  </a:lnTo>
                  <a:lnTo>
                    <a:pt x="1395" y="301"/>
                  </a:lnTo>
                  <a:lnTo>
                    <a:pt x="1396" y="300"/>
                  </a:lnTo>
                  <a:lnTo>
                    <a:pt x="1396" y="298"/>
                  </a:lnTo>
                  <a:lnTo>
                    <a:pt x="1398" y="298"/>
                  </a:lnTo>
                  <a:lnTo>
                    <a:pt x="1400" y="298"/>
                  </a:lnTo>
                  <a:lnTo>
                    <a:pt x="1401" y="298"/>
                  </a:lnTo>
                  <a:lnTo>
                    <a:pt x="1403" y="297"/>
                  </a:lnTo>
                  <a:lnTo>
                    <a:pt x="1404" y="297"/>
                  </a:lnTo>
                  <a:lnTo>
                    <a:pt x="1406" y="297"/>
                  </a:lnTo>
                  <a:lnTo>
                    <a:pt x="1406" y="298"/>
                  </a:lnTo>
                  <a:lnTo>
                    <a:pt x="1404" y="298"/>
                  </a:lnTo>
                  <a:lnTo>
                    <a:pt x="1404" y="300"/>
                  </a:lnTo>
                  <a:lnTo>
                    <a:pt x="1404" y="301"/>
                  </a:lnTo>
                  <a:lnTo>
                    <a:pt x="1406" y="301"/>
                  </a:lnTo>
                  <a:lnTo>
                    <a:pt x="1406" y="300"/>
                  </a:lnTo>
                  <a:lnTo>
                    <a:pt x="1406" y="298"/>
                  </a:lnTo>
                  <a:lnTo>
                    <a:pt x="1407" y="297"/>
                  </a:lnTo>
                  <a:lnTo>
                    <a:pt x="1409" y="297"/>
                  </a:lnTo>
                  <a:lnTo>
                    <a:pt x="1410" y="297"/>
                  </a:lnTo>
                  <a:lnTo>
                    <a:pt x="1410" y="298"/>
                  </a:lnTo>
                  <a:lnTo>
                    <a:pt x="1410" y="300"/>
                  </a:lnTo>
                  <a:lnTo>
                    <a:pt x="1410" y="301"/>
                  </a:lnTo>
                  <a:lnTo>
                    <a:pt x="1412" y="301"/>
                  </a:lnTo>
                  <a:lnTo>
                    <a:pt x="1412" y="300"/>
                  </a:lnTo>
                  <a:lnTo>
                    <a:pt x="1412" y="298"/>
                  </a:lnTo>
                  <a:lnTo>
                    <a:pt x="1413" y="298"/>
                  </a:lnTo>
                  <a:lnTo>
                    <a:pt x="1415" y="297"/>
                  </a:lnTo>
                  <a:lnTo>
                    <a:pt x="1415" y="295"/>
                  </a:lnTo>
                  <a:lnTo>
                    <a:pt x="1416" y="295"/>
                  </a:lnTo>
                  <a:lnTo>
                    <a:pt x="1418" y="295"/>
                  </a:lnTo>
                  <a:lnTo>
                    <a:pt x="1419" y="295"/>
                  </a:lnTo>
                  <a:lnTo>
                    <a:pt x="1419" y="297"/>
                  </a:lnTo>
                  <a:lnTo>
                    <a:pt x="1418" y="297"/>
                  </a:lnTo>
                  <a:lnTo>
                    <a:pt x="1418" y="298"/>
                  </a:lnTo>
                  <a:lnTo>
                    <a:pt x="1419" y="297"/>
                  </a:lnTo>
                  <a:lnTo>
                    <a:pt x="1421" y="297"/>
                  </a:lnTo>
                  <a:lnTo>
                    <a:pt x="1421" y="298"/>
                  </a:lnTo>
                  <a:lnTo>
                    <a:pt x="1422" y="297"/>
                  </a:lnTo>
                  <a:lnTo>
                    <a:pt x="1422" y="298"/>
                  </a:lnTo>
                  <a:lnTo>
                    <a:pt x="1424" y="298"/>
                  </a:lnTo>
                  <a:lnTo>
                    <a:pt x="1424" y="300"/>
                  </a:lnTo>
                  <a:lnTo>
                    <a:pt x="1425" y="300"/>
                  </a:lnTo>
                  <a:lnTo>
                    <a:pt x="1425" y="301"/>
                  </a:lnTo>
                  <a:close/>
                  <a:moveTo>
                    <a:pt x="1384" y="283"/>
                  </a:moveTo>
                  <a:lnTo>
                    <a:pt x="1386" y="283"/>
                  </a:lnTo>
                  <a:lnTo>
                    <a:pt x="1389" y="281"/>
                  </a:lnTo>
                  <a:lnTo>
                    <a:pt x="1387" y="281"/>
                  </a:lnTo>
                  <a:lnTo>
                    <a:pt x="1386" y="281"/>
                  </a:lnTo>
                  <a:lnTo>
                    <a:pt x="1384" y="283"/>
                  </a:lnTo>
                  <a:close/>
                  <a:moveTo>
                    <a:pt x="1378" y="280"/>
                  </a:moveTo>
                  <a:lnTo>
                    <a:pt x="1380" y="280"/>
                  </a:lnTo>
                  <a:lnTo>
                    <a:pt x="1380" y="278"/>
                  </a:lnTo>
                  <a:lnTo>
                    <a:pt x="1378" y="280"/>
                  </a:lnTo>
                  <a:close/>
                  <a:moveTo>
                    <a:pt x="1340" y="247"/>
                  </a:moveTo>
                  <a:lnTo>
                    <a:pt x="1342" y="248"/>
                  </a:lnTo>
                  <a:lnTo>
                    <a:pt x="1345" y="248"/>
                  </a:lnTo>
                  <a:lnTo>
                    <a:pt x="1347" y="248"/>
                  </a:lnTo>
                  <a:lnTo>
                    <a:pt x="1342" y="247"/>
                  </a:lnTo>
                  <a:lnTo>
                    <a:pt x="1340" y="247"/>
                  </a:lnTo>
                  <a:close/>
                  <a:moveTo>
                    <a:pt x="1340" y="251"/>
                  </a:moveTo>
                  <a:lnTo>
                    <a:pt x="1343" y="250"/>
                  </a:lnTo>
                  <a:lnTo>
                    <a:pt x="1342" y="250"/>
                  </a:lnTo>
                  <a:lnTo>
                    <a:pt x="1340" y="251"/>
                  </a:lnTo>
                  <a:close/>
                  <a:moveTo>
                    <a:pt x="1336" y="253"/>
                  </a:moveTo>
                  <a:lnTo>
                    <a:pt x="1339" y="251"/>
                  </a:lnTo>
                  <a:lnTo>
                    <a:pt x="1337" y="251"/>
                  </a:lnTo>
                  <a:lnTo>
                    <a:pt x="1336" y="251"/>
                  </a:lnTo>
                  <a:lnTo>
                    <a:pt x="1336" y="253"/>
                  </a:lnTo>
                  <a:close/>
                  <a:moveTo>
                    <a:pt x="1333" y="253"/>
                  </a:moveTo>
                  <a:lnTo>
                    <a:pt x="1334" y="253"/>
                  </a:lnTo>
                  <a:lnTo>
                    <a:pt x="1334" y="251"/>
                  </a:lnTo>
                  <a:lnTo>
                    <a:pt x="1333" y="251"/>
                  </a:lnTo>
                  <a:lnTo>
                    <a:pt x="1333" y="253"/>
                  </a:lnTo>
                  <a:close/>
                  <a:moveTo>
                    <a:pt x="1331" y="259"/>
                  </a:moveTo>
                  <a:lnTo>
                    <a:pt x="1333" y="259"/>
                  </a:lnTo>
                  <a:lnTo>
                    <a:pt x="1334" y="259"/>
                  </a:lnTo>
                  <a:lnTo>
                    <a:pt x="1336" y="259"/>
                  </a:lnTo>
                  <a:lnTo>
                    <a:pt x="1336" y="257"/>
                  </a:lnTo>
                  <a:lnTo>
                    <a:pt x="1334" y="257"/>
                  </a:lnTo>
                  <a:lnTo>
                    <a:pt x="1333" y="257"/>
                  </a:lnTo>
                  <a:lnTo>
                    <a:pt x="1331" y="257"/>
                  </a:lnTo>
                  <a:lnTo>
                    <a:pt x="1331" y="259"/>
                  </a:lnTo>
                  <a:close/>
                  <a:moveTo>
                    <a:pt x="1331" y="224"/>
                  </a:moveTo>
                  <a:lnTo>
                    <a:pt x="1333" y="224"/>
                  </a:lnTo>
                  <a:lnTo>
                    <a:pt x="1333" y="222"/>
                  </a:lnTo>
                  <a:lnTo>
                    <a:pt x="1331" y="222"/>
                  </a:lnTo>
                  <a:lnTo>
                    <a:pt x="1333" y="221"/>
                  </a:lnTo>
                  <a:lnTo>
                    <a:pt x="1331" y="221"/>
                  </a:lnTo>
                  <a:lnTo>
                    <a:pt x="1331" y="222"/>
                  </a:lnTo>
                  <a:lnTo>
                    <a:pt x="1331" y="224"/>
                  </a:lnTo>
                  <a:close/>
                  <a:moveTo>
                    <a:pt x="1310" y="218"/>
                  </a:moveTo>
                  <a:lnTo>
                    <a:pt x="1312" y="218"/>
                  </a:lnTo>
                  <a:lnTo>
                    <a:pt x="1313" y="218"/>
                  </a:lnTo>
                  <a:lnTo>
                    <a:pt x="1316" y="216"/>
                  </a:lnTo>
                  <a:lnTo>
                    <a:pt x="1312" y="216"/>
                  </a:lnTo>
                  <a:lnTo>
                    <a:pt x="1310" y="216"/>
                  </a:lnTo>
                  <a:lnTo>
                    <a:pt x="1310" y="218"/>
                  </a:lnTo>
                  <a:close/>
                  <a:moveTo>
                    <a:pt x="1286" y="203"/>
                  </a:moveTo>
                  <a:lnTo>
                    <a:pt x="1287" y="203"/>
                  </a:lnTo>
                  <a:lnTo>
                    <a:pt x="1287" y="201"/>
                  </a:lnTo>
                  <a:lnTo>
                    <a:pt x="1286" y="203"/>
                  </a:lnTo>
                  <a:close/>
                  <a:moveTo>
                    <a:pt x="1083" y="215"/>
                  </a:moveTo>
                  <a:lnTo>
                    <a:pt x="1085" y="213"/>
                  </a:lnTo>
                  <a:lnTo>
                    <a:pt x="1083" y="213"/>
                  </a:lnTo>
                  <a:lnTo>
                    <a:pt x="1082" y="213"/>
                  </a:lnTo>
                  <a:lnTo>
                    <a:pt x="1083" y="215"/>
                  </a:lnTo>
                  <a:close/>
                  <a:moveTo>
                    <a:pt x="1086" y="224"/>
                  </a:moveTo>
                  <a:lnTo>
                    <a:pt x="1085" y="224"/>
                  </a:lnTo>
                  <a:lnTo>
                    <a:pt x="1083" y="225"/>
                  </a:lnTo>
                  <a:lnTo>
                    <a:pt x="1085" y="225"/>
                  </a:lnTo>
                  <a:lnTo>
                    <a:pt x="1086" y="224"/>
                  </a:lnTo>
                  <a:close/>
                  <a:moveTo>
                    <a:pt x="1104" y="210"/>
                  </a:moveTo>
                  <a:lnTo>
                    <a:pt x="1103" y="210"/>
                  </a:lnTo>
                  <a:lnTo>
                    <a:pt x="1101" y="210"/>
                  </a:lnTo>
                  <a:lnTo>
                    <a:pt x="1101" y="212"/>
                  </a:lnTo>
                  <a:lnTo>
                    <a:pt x="1098" y="212"/>
                  </a:lnTo>
                  <a:lnTo>
                    <a:pt x="1097" y="212"/>
                  </a:lnTo>
                  <a:lnTo>
                    <a:pt x="1095" y="213"/>
                  </a:lnTo>
                  <a:lnTo>
                    <a:pt x="1094" y="213"/>
                  </a:lnTo>
                  <a:lnTo>
                    <a:pt x="1092" y="213"/>
                  </a:lnTo>
                  <a:lnTo>
                    <a:pt x="1088" y="213"/>
                  </a:lnTo>
                  <a:lnTo>
                    <a:pt x="1086" y="215"/>
                  </a:lnTo>
                  <a:lnTo>
                    <a:pt x="1089" y="215"/>
                  </a:lnTo>
                  <a:lnTo>
                    <a:pt x="1095" y="213"/>
                  </a:lnTo>
                  <a:lnTo>
                    <a:pt x="1097" y="213"/>
                  </a:lnTo>
                  <a:lnTo>
                    <a:pt x="1098" y="213"/>
                  </a:lnTo>
                  <a:lnTo>
                    <a:pt x="1103" y="212"/>
                  </a:lnTo>
                  <a:lnTo>
                    <a:pt x="1104" y="212"/>
                  </a:lnTo>
                  <a:lnTo>
                    <a:pt x="1104" y="210"/>
                  </a:lnTo>
                  <a:close/>
                  <a:moveTo>
                    <a:pt x="1168" y="175"/>
                  </a:moveTo>
                  <a:lnTo>
                    <a:pt x="1166" y="174"/>
                  </a:lnTo>
                  <a:lnTo>
                    <a:pt x="1165" y="174"/>
                  </a:lnTo>
                  <a:lnTo>
                    <a:pt x="1166" y="175"/>
                  </a:lnTo>
                  <a:lnTo>
                    <a:pt x="1168" y="175"/>
                  </a:lnTo>
                  <a:close/>
                  <a:moveTo>
                    <a:pt x="1194" y="189"/>
                  </a:moveTo>
                  <a:lnTo>
                    <a:pt x="1195" y="187"/>
                  </a:lnTo>
                  <a:lnTo>
                    <a:pt x="1194" y="187"/>
                  </a:lnTo>
                  <a:lnTo>
                    <a:pt x="1194" y="189"/>
                  </a:lnTo>
                  <a:close/>
                  <a:moveTo>
                    <a:pt x="1203" y="221"/>
                  </a:moveTo>
                  <a:lnTo>
                    <a:pt x="1201" y="221"/>
                  </a:lnTo>
                  <a:lnTo>
                    <a:pt x="1200" y="221"/>
                  </a:lnTo>
                  <a:lnTo>
                    <a:pt x="1200" y="222"/>
                  </a:lnTo>
                  <a:lnTo>
                    <a:pt x="1201" y="222"/>
                  </a:lnTo>
                  <a:lnTo>
                    <a:pt x="1203" y="222"/>
                  </a:lnTo>
                  <a:lnTo>
                    <a:pt x="1203" y="221"/>
                  </a:lnTo>
                  <a:close/>
                  <a:moveTo>
                    <a:pt x="1213" y="189"/>
                  </a:moveTo>
                  <a:lnTo>
                    <a:pt x="1212" y="189"/>
                  </a:lnTo>
                  <a:lnTo>
                    <a:pt x="1212" y="190"/>
                  </a:lnTo>
                  <a:lnTo>
                    <a:pt x="1213" y="190"/>
                  </a:lnTo>
                  <a:lnTo>
                    <a:pt x="1213" y="189"/>
                  </a:lnTo>
                  <a:close/>
                  <a:moveTo>
                    <a:pt x="1230" y="240"/>
                  </a:moveTo>
                  <a:lnTo>
                    <a:pt x="1228" y="240"/>
                  </a:lnTo>
                  <a:lnTo>
                    <a:pt x="1228" y="239"/>
                  </a:lnTo>
                  <a:lnTo>
                    <a:pt x="1227" y="239"/>
                  </a:lnTo>
                  <a:lnTo>
                    <a:pt x="1227" y="240"/>
                  </a:lnTo>
                  <a:lnTo>
                    <a:pt x="1228" y="240"/>
                  </a:lnTo>
                  <a:lnTo>
                    <a:pt x="1230" y="242"/>
                  </a:lnTo>
                  <a:lnTo>
                    <a:pt x="1230" y="240"/>
                  </a:lnTo>
                  <a:close/>
                  <a:moveTo>
                    <a:pt x="1237" y="198"/>
                  </a:moveTo>
                  <a:lnTo>
                    <a:pt x="1236" y="198"/>
                  </a:lnTo>
                  <a:lnTo>
                    <a:pt x="1236" y="197"/>
                  </a:lnTo>
                  <a:lnTo>
                    <a:pt x="1234" y="197"/>
                  </a:lnTo>
                  <a:lnTo>
                    <a:pt x="1234" y="198"/>
                  </a:lnTo>
                  <a:lnTo>
                    <a:pt x="1236" y="198"/>
                  </a:lnTo>
                  <a:lnTo>
                    <a:pt x="1236" y="200"/>
                  </a:lnTo>
                  <a:lnTo>
                    <a:pt x="1237" y="198"/>
                  </a:lnTo>
                  <a:close/>
                  <a:moveTo>
                    <a:pt x="1244" y="257"/>
                  </a:moveTo>
                  <a:lnTo>
                    <a:pt x="1242" y="259"/>
                  </a:lnTo>
                  <a:lnTo>
                    <a:pt x="1244" y="259"/>
                  </a:lnTo>
                  <a:lnTo>
                    <a:pt x="1244" y="257"/>
                  </a:lnTo>
                  <a:close/>
                  <a:moveTo>
                    <a:pt x="1245" y="190"/>
                  </a:moveTo>
                  <a:lnTo>
                    <a:pt x="1244" y="190"/>
                  </a:lnTo>
                  <a:lnTo>
                    <a:pt x="1244" y="192"/>
                  </a:lnTo>
                  <a:lnTo>
                    <a:pt x="1245" y="192"/>
                  </a:lnTo>
                  <a:lnTo>
                    <a:pt x="1245" y="190"/>
                  </a:lnTo>
                  <a:close/>
                  <a:moveTo>
                    <a:pt x="1253" y="190"/>
                  </a:moveTo>
                  <a:lnTo>
                    <a:pt x="1251" y="190"/>
                  </a:lnTo>
                  <a:lnTo>
                    <a:pt x="1253" y="192"/>
                  </a:lnTo>
                  <a:lnTo>
                    <a:pt x="1253" y="190"/>
                  </a:lnTo>
                  <a:close/>
                  <a:moveTo>
                    <a:pt x="1180" y="339"/>
                  </a:moveTo>
                  <a:lnTo>
                    <a:pt x="1178" y="340"/>
                  </a:lnTo>
                  <a:lnTo>
                    <a:pt x="1177" y="340"/>
                  </a:lnTo>
                  <a:lnTo>
                    <a:pt x="1177" y="339"/>
                  </a:lnTo>
                  <a:lnTo>
                    <a:pt x="1175" y="339"/>
                  </a:lnTo>
                  <a:lnTo>
                    <a:pt x="1175" y="340"/>
                  </a:lnTo>
                  <a:lnTo>
                    <a:pt x="1177" y="340"/>
                  </a:lnTo>
                  <a:lnTo>
                    <a:pt x="1177" y="342"/>
                  </a:lnTo>
                  <a:lnTo>
                    <a:pt x="1177" y="343"/>
                  </a:lnTo>
                  <a:lnTo>
                    <a:pt x="1178" y="343"/>
                  </a:lnTo>
                  <a:lnTo>
                    <a:pt x="1178" y="342"/>
                  </a:lnTo>
                  <a:lnTo>
                    <a:pt x="1178" y="340"/>
                  </a:lnTo>
                  <a:lnTo>
                    <a:pt x="1180" y="340"/>
                  </a:lnTo>
                  <a:lnTo>
                    <a:pt x="1180" y="339"/>
                  </a:lnTo>
                  <a:close/>
                  <a:moveTo>
                    <a:pt x="1180" y="337"/>
                  </a:moveTo>
                  <a:lnTo>
                    <a:pt x="1181" y="336"/>
                  </a:lnTo>
                  <a:lnTo>
                    <a:pt x="1180" y="336"/>
                  </a:lnTo>
                  <a:lnTo>
                    <a:pt x="1180" y="334"/>
                  </a:lnTo>
                  <a:lnTo>
                    <a:pt x="1178" y="334"/>
                  </a:lnTo>
                  <a:lnTo>
                    <a:pt x="1180" y="336"/>
                  </a:lnTo>
                  <a:lnTo>
                    <a:pt x="1180" y="337"/>
                  </a:lnTo>
                  <a:lnTo>
                    <a:pt x="1181" y="339"/>
                  </a:lnTo>
                  <a:lnTo>
                    <a:pt x="1181" y="337"/>
                  </a:lnTo>
                  <a:lnTo>
                    <a:pt x="1180" y="337"/>
                  </a:lnTo>
                  <a:close/>
                  <a:moveTo>
                    <a:pt x="1192" y="340"/>
                  </a:moveTo>
                  <a:lnTo>
                    <a:pt x="1191" y="339"/>
                  </a:lnTo>
                  <a:lnTo>
                    <a:pt x="1191" y="340"/>
                  </a:lnTo>
                  <a:lnTo>
                    <a:pt x="1189" y="340"/>
                  </a:lnTo>
                  <a:lnTo>
                    <a:pt x="1189" y="342"/>
                  </a:lnTo>
                  <a:lnTo>
                    <a:pt x="1188" y="342"/>
                  </a:lnTo>
                  <a:lnTo>
                    <a:pt x="1186" y="342"/>
                  </a:lnTo>
                  <a:lnTo>
                    <a:pt x="1186" y="343"/>
                  </a:lnTo>
                  <a:lnTo>
                    <a:pt x="1188" y="343"/>
                  </a:lnTo>
                  <a:lnTo>
                    <a:pt x="1189" y="345"/>
                  </a:lnTo>
                  <a:lnTo>
                    <a:pt x="1189" y="343"/>
                  </a:lnTo>
                  <a:lnTo>
                    <a:pt x="1189" y="342"/>
                  </a:lnTo>
                  <a:lnTo>
                    <a:pt x="1191" y="342"/>
                  </a:lnTo>
                  <a:lnTo>
                    <a:pt x="1192" y="340"/>
                  </a:lnTo>
                  <a:close/>
                  <a:moveTo>
                    <a:pt x="1209" y="347"/>
                  </a:moveTo>
                  <a:lnTo>
                    <a:pt x="1207" y="348"/>
                  </a:lnTo>
                  <a:lnTo>
                    <a:pt x="1209" y="348"/>
                  </a:lnTo>
                  <a:lnTo>
                    <a:pt x="1209" y="347"/>
                  </a:lnTo>
                  <a:close/>
                  <a:moveTo>
                    <a:pt x="1233" y="378"/>
                  </a:moveTo>
                  <a:lnTo>
                    <a:pt x="1231" y="378"/>
                  </a:lnTo>
                  <a:lnTo>
                    <a:pt x="1230" y="378"/>
                  </a:lnTo>
                  <a:lnTo>
                    <a:pt x="1230" y="380"/>
                  </a:lnTo>
                  <a:lnTo>
                    <a:pt x="1231" y="380"/>
                  </a:lnTo>
                  <a:lnTo>
                    <a:pt x="1233" y="378"/>
                  </a:lnTo>
                  <a:close/>
                  <a:moveTo>
                    <a:pt x="1262" y="195"/>
                  </a:moveTo>
                  <a:lnTo>
                    <a:pt x="1260" y="195"/>
                  </a:lnTo>
                  <a:lnTo>
                    <a:pt x="1259" y="197"/>
                  </a:lnTo>
                  <a:lnTo>
                    <a:pt x="1260" y="197"/>
                  </a:lnTo>
                  <a:lnTo>
                    <a:pt x="1262" y="195"/>
                  </a:lnTo>
                  <a:close/>
                  <a:moveTo>
                    <a:pt x="1265" y="194"/>
                  </a:moveTo>
                  <a:lnTo>
                    <a:pt x="1263" y="195"/>
                  </a:lnTo>
                  <a:lnTo>
                    <a:pt x="1265" y="195"/>
                  </a:lnTo>
                  <a:lnTo>
                    <a:pt x="1265" y="194"/>
                  </a:lnTo>
                  <a:close/>
                  <a:moveTo>
                    <a:pt x="1271" y="200"/>
                  </a:moveTo>
                  <a:lnTo>
                    <a:pt x="1271" y="201"/>
                  </a:lnTo>
                  <a:lnTo>
                    <a:pt x="1275" y="200"/>
                  </a:lnTo>
                  <a:lnTo>
                    <a:pt x="1271" y="200"/>
                  </a:lnTo>
                  <a:close/>
                  <a:moveTo>
                    <a:pt x="1272" y="194"/>
                  </a:moveTo>
                  <a:lnTo>
                    <a:pt x="1272" y="195"/>
                  </a:lnTo>
                  <a:lnTo>
                    <a:pt x="1271" y="195"/>
                  </a:lnTo>
                  <a:lnTo>
                    <a:pt x="1271" y="197"/>
                  </a:lnTo>
                  <a:lnTo>
                    <a:pt x="1272" y="195"/>
                  </a:lnTo>
                  <a:lnTo>
                    <a:pt x="1274" y="194"/>
                  </a:lnTo>
                  <a:lnTo>
                    <a:pt x="1272" y="194"/>
                  </a:lnTo>
                  <a:close/>
                  <a:moveTo>
                    <a:pt x="1266" y="194"/>
                  </a:moveTo>
                  <a:lnTo>
                    <a:pt x="1272" y="192"/>
                  </a:lnTo>
                  <a:lnTo>
                    <a:pt x="1266" y="192"/>
                  </a:lnTo>
                  <a:lnTo>
                    <a:pt x="1266" y="194"/>
                  </a:lnTo>
                  <a:close/>
                  <a:moveTo>
                    <a:pt x="1268" y="198"/>
                  </a:moveTo>
                  <a:lnTo>
                    <a:pt x="1269" y="198"/>
                  </a:lnTo>
                  <a:lnTo>
                    <a:pt x="1269" y="197"/>
                  </a:lnTo>
                  <a:lnTo>
                    <a:pt x="1268" y="198"/>
                  </a:lnTo>
                  <a:lnTo>
                    <a:pt x="1266" y="198"/>
                  </a:lnTo>
                  <a:lnTo>
                    <a:pt x="1266" y="200"/>
                  </a:lnTo>
                  <a:lnTo>
                    <a:pt x="1268" y="198"/>
                  </a:lnTo>
                  <a:close/>
                  <a:moveTo>
                    <a:pt x="1271" y="203"/>
                  </a:moveTo>
                  <a:lnTo>
                    <a:pt x="1269" y="203"/>
                  </a:lnTo>
                  <a:lnTo>
                    <a:pt x="1268" y="204"/>
                  </a:lnTo>
                  <a:lnTo>
                    <a:pt x="1271" y="203"/>
                  </a:lnTo>
                  <a:close/>
                  <a:moveTo>
                    <a:pt x="1275" y="207"/>
                  </a:moveTo>
                  <a:lnTo>
                    <a:pt x="1274" y="207"/>
                  </a:lnTo>
                  <a:lnTo>
                    <a:pt x="1272" y="207"/>
                  </a:lnTo>
                  <a:lnTo>
                    <a:pt x="1272" y="209"/>
                  </a:lnTo>
                  <a:lnTo>
                    <a:pt x="1271" y="209"/>
                  </a:lnTo>
                  <a:lnTo>
                    <a:pt x="1269" y="209"/>
                  </a:lnTo>
                  <a:lnTo>
                    <a:pt x="1269" y="210"/>
                  </a:lnTo>
                  <a:lnTo>
                    <a:pt x="1272" y="209"/>
                  </a:lnTo>
                  <a:lnTo>
                    <a:pt x="1274" y="209"/>
                  </a:lnTo>
                  <a:lnTo>
                    <a:pt x="1275" y="207"/>
                  </a:lnTo>
                  <a:close/>
                  <a:moveTo>
                    <a:pt x="1294" y="212"/>
                  </a:moveTo>
                  <a:lnTo>
                    <a:pt x="1290" y="213"/>
                  </a:lnTo>
                  <a:lnTo>
                    <a:pt x="1292" y="213"/>
                  </a:lnTo>
                  <a:lnTo>
                    <a:pt x="1294" y="213"/>
                  </a:lnTo>
                  <a:lnTo>
                    <a:pt x="1294" y="212"/>
                  </a:lnTo>
                  <a:close/>
                  <a:moveTo>
                    <a:pt x="1313" y="331"/>
                  </a:moveTo>
                  <a:lnTo>
                    <a:pt x="1315" y="331"/>
                  </a:lnTo>
                  <a:lnTo>
                    <a:pt x="1315" y="330"/>
                  </a:lnTo>
                  <a:lnTo>
                    <a:pt x="1313" y="330"/>
                  </a:lnTo>
                  <a:lnTo>
                    <a:pt x="1313" y="331"/>
                  </a:lnTo>
                  <a:close/>
                  <a:moveTo>
                    <a:pt x="1300" y="206"/>
                  </a:moveTo>
                  <a:lnTo>
                    <a:pt x="1301" y="206"/>
                  </a:lnTo>
                  <a:lnTo>
                    <a:pt x="1301" y="207"/>
                  </a:lnTo>
                  <a:lnTo>
                    <a:pt x="1303" y="207"/>
                  </a:lnTo>
                  <a:lnTo>
                    <a:pt x="1303" y="206"/>
                  </a:lnTo>
                  <a:lnTo>
                    <a:pt x="1301" y="206"/>
                  </a:lnTo>
                  <a:lnTo>
                    <a:pt x="1301" y="204"/>
                  </a:lnTo>
                  <a:lnTo>
                    <a:pt x="1300" y="206"/>
                  </a:lnTo>
                  <a:close/>
                  <a:moveTo>
                    <a:pt x="1303" y="374"/>
                  </a:moveTo>
                  <a:lnTo>
                    <a:pt x="1301" y="375"/>
                  </a:lnTo>
                  <a:lnTo>
                    <a:pt x="1303" y="377"/>
                  </a:lnTo>
                  <a:lnTo>
                    <a:pt x="1303" y="375"/>
                  </a:lnTo>
                  <a:lnTo>
                    <a:pt x="1303" y="374"/>
                  </a:lnTo>
                  <a:close/>
                  <a:moveTo>
                    <a:pt x="1303" y="219"/>
                  </a:moveTo>
                  <a:lnTo>
                    <a:pt x="1301" y="221"/>
                  </a:lnTo>
                  <a:lnTo>
                    <a:pt x="1303" y="221"/>
                  </a:lnTo>
                  <a:lnTo>
                    <a:pt x="1303" y="219"/>
                  </a:lnTo>
                  <a:close/>
                  <a:moveTo>
                    <a:pt x="1306" y="216"/>
                  </a:moveTo>
                  <a:lnTo>
                    <a:pt x="1307" y="216"/>
                  </a:lnTo>
                  <a:lnTo>
                    <a:pt x="1307" y="218"/>
                  </a:lnTo>
                  <a:lnTo>
                    <a:pt x="1309" y="216"/>
                  </a:lnTo>
                  <a:lnTo>
                    <a:pt x="1307" y="216"/>
                  </a:lnTo>
                  <a:lnTo>
                    <a:pt x="1307" y="215"/>
                  </a:lnTo>
                  <a:lnTo>
                    <a:pt x="1306" y="215"/>
                  </a:lnTo>
                  <a:lnTo>
                    <a:pt x="1306" y="216"/>
                  </a:lnTo>
                  <a:lnTo>
                    <a:pt x="1304" y="216"/>
                  </a:lnTo>
                  <a:lnTo>
                    <a:pt x="1298" y="218"/>
                  </a:lnTo>
                  <a:lnTo>
                    <a:pt x="1303" y="218"/>
                  </a:lnTo>
                  <a:lnTo>
                    <a:pt x="1306" y="216"/>
                  </a:lnTo>
                  <a:close/>
                  <a:moveTo>
                    <a:pt x="1304" y="218"/>
                  </a:moveTo>
                  <a:lnTo>
                    <a:pt x="1304" y="219"/>
                  </a:lnTo>
                  <a:lnTo>
                    <a:pt x="1306" y="219"/>
                  </a:lnTo>
                  <a:lnTo>
                    <a:pt x="1306" y="218"/>
                  </a:lnTo>
                  <a:lnTo>
                    <a:pt x="1304" y="218"/>
                  </a:lnTo>
                  <a:close/>
                  <a:moveTo>
                    <a:pt x="1306" y="228"/>
                  </a:moveTo>
                  <a:lnTo>
                    <a:pt x="1306" y="227"/>
                  </a:lnTo>
                  <a:lnTo>
                    <a:pt x="1304" y="228"/>
                  </a:lnTo>
                  <a:lnTo>
                    <a:pt x="1306" y="228"/>
                  </a:lnTo>
                  <a:close/>
                  <a:moveTo>
                    <a:pt x="1312" y="315"/>
                  </a:moveTo>
                  <a:lnTo>
                    <a:pt x="1310" y="313"/>
                  </a:lnTo>
                  <a:lnTo>
                    <a:pt x="1310" y="312"/>
                  </a:lnTo>
                  <a:lnTo>
                    <a:pt x="1309" y="312"/>
                  </a:lnTo>
                  <a:lnTo>
                    <a:pt x="1309" y="313"/>
                  </a:lnTo>
                  <a:lnTo>
                    <a:pt x="1307" y="313"/>
                  </a:lnTo>
                  <a:lnTo>
                    <a:pt x="1307" y="312"/>
                  </a:lnTo>
                  <a:lnTo>
                    <a:pt x="1306" y="312"/>
                  </a:lnTo>
                  <a:lnTo>
                    <a:pt x="1306" y="313"/>
                  </a:lnTo>
                  <a:lnTo>
                    <a:pt x="1307" y="313"/>
                  </a:lnTo>
                  <a:lnTo>
                    <a:pt x="1307" y="315"/>
                  </a:lnTo>
                  <a:lnTo>
                    <a:pt x="1309" y="315"/>
                  </a:lnTo>
                  <a:lnTo>
                    <a:pt x="1310" y="315"/>
                  </a:lnTo>
                  <a:lnTo>
                    <a:pt x="1312" y="315"/>
                  </a:lnTo>
                  <a:close/>
                  <a:moveTo>
                    <a:pt x="1327" y="307"/>
                  </a:moveTo>
                  <a:lnTo>
                    <a:pt x="1328" y="309"/>
                  </a:lnTo>
                  <a:lnTo>
                    <a:pt x="1328" y="307"/>
                  </a:lnTo>
                  <a:lnTo>
                    <a:pt x="1327" y="307"/>
                  </a:lnTo>
                  <a:close/>
                  <a:moveTo>
                    <a:pt x="1328" y="239"/>
                  </a:moveTo>
                  <a:lnTo>
                    <a:pt x="1327" y="239"/>
                  </a:lnTo>
                  <a:lnTo>
                    <a:pt x="1327" y="240"/>
                  </a:lnTo>
                  <a:lnTo>
                    <a:pt x="1325" y="240"/>
                  </a:lnTo>
                  <a:lnTo>
                    <a:pt x="1325" y="242"/>
                  </a:lnTo>
                  <a:lnTo>
                    <a:pt x="1327" y="240"/>
                  </a:lnTo>
                  <a:lnTo>
                    <a:pt x="1328" y="240"/>
                  </a:lnTo>
                  <a:lnTo>
                    <a:pt x="1328" y="239"/>
                  </a:lnTo>
                  <a:lnTo>
                    <a:pt x="1330" y="239"/>
                  </a:lnTo>
                  <a:lnTo>
                    <a:pt x="1330" y="237"/>
                  </a:lnTo>
                  <a:lnTo>
                    <a:pt x="1328" y="239"/>
                  </a:lnTo>
                  <a:close/>
                  <a:moveTo>
                    <a:pt x="1327" y="236"/>
                  </a:moveTo>
                  <a:lnTo>
                    <a:pt x="1328" y="234"/>
                  </a:lnTo>
                  <a:lnTo>
                    <a:pt x="1327" y="234"/>
                  </a:lnTo>
                  <a:lnTo>
                    <a:pt x="1327" y="236"/>
                  </a:lnTo>
                  <a:close/>
                  <a:moveTo>
                    <a:pt x="1324" y="236"/>
                  </a:moveTo>
                  <a:lnTo>
                    <a:pt x="1321" y="236"/>
                  </a:lnTo>
                  <a:lnTo>
                    <a:pt x="1319" y="237"/>
                  </a:lnTo>
                  <a:lnTo>
                    <a:pt x="1321" y="237"/>
                  </a:lnTo>
                  <a:lnTo>
                    <a:pt x="1324" y="236"/>
                  </a:lnTo>
                  <a:close/>
                  <a:moveTo>
                    <a:pt x="1328" y="257"/>
                  </a:moveTo>
                  <a:lnTo>
                    <a:pt x="1327" y="256"/>
                  </a:lnTo>
                  <a:lnTo>
                    <a:pt x="1325" y="257"/>
                  </a:lnTo>
                  <a:lnTo>
                    <a:pt x="1328" y="257"/>
                  </a:lnTo>
                  <a:close/>
                  <a:moveTo>
                    <a:pt x="1348" y="269"/>
                  </a:moveTo>
                  <a:lnTo>
                    <a:pt x="1350" y="269"/>
                  </a:lnTo>
                  <a:lnTo>
                    <a:pt x="1350" y="266"/>
                  </a:lnTo>
                  <a:lnTo>
                    <a:pt x="1343" y="269"/>
                  </a:lnTo>
                  <a:lnTo>
                    <a:pt x="1345" y="269"/>
                  </a:lnTo>
                  <a:lnTo>
                    <a:pt x="1347" y="269"/>
                  </a:lnTo>
                  <a:lnTo>
                    <a:pt x="1347" y="271"/>
                  </a:lnTo>
                  <a:lnTo>
                    <a:pt x="1348" y="269"/>
                  </a:lnTo>
                  <a:close/>
                  <a:moveTo>
                    <a:pt x="1353" y="313"/>
                  </a:moveTo>
                  <a:lnTo>
                    <a:pt x="1351" y="313"/>
                  </a:lnTo>
                  <a:lnTo>
                    <a:pt x="1350" y="313"/>
                  </a:lnTo>
                  <a:lnTo>
                    <a:pt x="1348" y="315"/>
                  </a:lnTo>
                  <a:lnTo>
                    <a:pt x="1353" y="313"/>
                  </a:lnTo>
                  <a:close/>
                  <a:moveTo>
                    <a:pt x="1354" y="274"/>
                  </a:moveTo>
                  <a:lnTo>
                    <a:pt x="1353" y="275"/>
                  </a:lnTo>
                  <a:lnTo>
                    <a:pt x="1354" y="275"/>
                  </a:lnTo>
                  <a:lnTo>
                    <a:pt x="1354" y="274"/>
                  </a:lnTo>
                  <a:close/>
                  <a:moveTo>
                    <a:pt x="1366" y="280"/>
                  </a:moveTo>
                  <a:lnTo>
                    <a:pt x="1365" y="280"/>
                  </a:lnTo>
                  <a:lnTo>
                    <a:pt x="1365" y="281"/>
                  </a:lnTo>
                  <a:lnTo>
                    <a:pt x="1363" y="281"/>
                  </a:lnTo>
                  <a:lnTo>
                    <a:pt x="1363" y="283"/>
                  </a:lnTo>
                  <a:lnTo>
                    <a:pt x="1365" y="281"/>
                  </a:lnTo>
                  <a:lnTo>
                    <a:pt x="1366" y="280"/>
                  </a:lnTo>
                  <a:close/>
                  <a:moveTo>
                    <a:pt x="1359" y="324"/>
                  </a:moveTo>
                  <a:lnTo>
                    <a:pt x="1357" y="325"/>
                  </a:lnTo>
                  <a:lnTo>
                    <a:pt x="1356" y="327"/>
                  </a:lnTo>
                  <a:lnTo>
                    <a:pt x="1357" y="327"/>
                  </a:lnTo>
                  <a:lnTo>
                    <a:pt x="1357" y="325"/>
                  </a:lnTo>
                  <a:lnTo>
                    <a:pt x="1359" y="325"/>
                  </a:lnTo>
                  <a:lnTo>
                    <a:pt x="1359" y="324"/>
                  </a:lnTo>
                  <a:close/>
                  <a:moveTo>
                    <a:pt x="1359" y="322"/>
                  </a:moveTo>
                  <a:lnTo>
                    <a:pt x="1357" y="322"/>
                  </a:lnTo>
                  <a:lnTo>
                    <a:pt x="1356" y="322"/>
                  </a:lnTo>
                  <a:lnTo>
                    <a:pt x="1356" y="324"/>
                  </a:lnTo>
                  <a:lnTo>
                    <a:pt x="1357" y="324"/>
                  </a:lnTo>
                  <a:lnTo>
                    <a:pt x="1359" y="322"/>
                  </a:lnTo>
                  <a:close/>
                  <a:moveTo>
                    <a:pt x="1365" y="327"/>
                  </a:moveTo>
                  <a:lnTo>
                    <a:pt x="1363" y="328"/>
                  </a:lnTo>
                  <a:lnTo>
                    <a:pt x="1365" y="328"/>
                  </a:lnTo>
                  <a:lnTo>
                    <a:pt x="1365" y="327"/>
                  </a:lnTo>
                  <a:close/>
                  <a:moveTo>
                    <a:pt x="1374" y="283"/>
                  </a:moveTo>
                  <a:lnTo>
                    <a:pt x="1372" y="283"/>
                  </a:lnTo>
                  <a:lnTo>
                    <a:pt x="1374" y="284"/>
                  </a:lnTo>
                  <a:lnTo>
                    <a:pt x="1374" y="283"/>
                  </a:lnTo>
                  <a:close/>
                  <a:moveTo>
                    <a:pt x="1374" y="278"/>
                  </a:moveTo>
                  <a:lnTo>
                    <a:pt x="1372" y="278"/>
                  </a:lnTo>
                  <a:lnTo>
                    <a:pt x="1372" y="280"/>
                  </a:lnTo>
                  <a:lnTo>
                    <a:pt x="1371" y="280"/>
                  </a:lnTo>
                  <a:lnTo>
                    <a:pt x="1372" y="281"/>
                  </a:lnTo>
                  <a:lnTo>
                    <a:pt x="1374" y="281"/>
                  </a:lnTo>
                  <a:lnTo>
                    <a:pt x="1372" y="280"/>
                  </a:lnTo>
                  <a:lnTo>
                    <a:pt x="1374" y="280"/>
                  </a:lnTo>
                  <a:lnTo>
                    <a:pt x="1374" y="278"/>
                  </a:lnTo>
                  <a:close/>
                  <a:moveTo>
                    <a:pt x="1386" y="292"/>
                  </a:moveTo>
                  <a:lnTo>
                    <a:pt x="1380" y="293"/>
                  </a:lnTo>
                  <a:lnTo>
                    <a:pt x="1378" y="293"/>
                  </a:lnTo>
                  <a:lnTo>
                    <a:pt x="1378" y="295"/>
                  </a:lnTo>
                  <a:lnTo>
                    <a:pt x="1377" y="295"/>
                  </a:lnTo>
                  <a:lnTo>
                    <a:pt x="1377" y="297"/>
                  </a:lnTo>
                  <a:lnTo>
                    <a:pt x="1378" y="297"/>
                  </a:lnTo>
                  <a:lnTo>
                    <a:pt x="1378" y="295"/>
                  </a:lnTo>
                  <a:lnTo>
                    <a:pt x="1380" y="293"/>
                  </a:lnTo>
                  <a:lnTo>
                    <a:pt x="1381" y="293"/>
                  </a:lnTo>
                  <a:lnTo>
                    <a:pt x="1384" y="293"/>
                  </a:lnTo>
                  <a:lnTo>
                    <a:pt x="1386" y="292"/>
                  </a:lnTo>
                  <a:close/>
                  <a:moveTo>
                    <a:pt x="1392" y="295"/>
                  </a:moveTo>
                  <a:lnTo>
                    <a:pt x="1390" y="297"/>
                  </a:lnTo>
                  <a:lnTo>
                    <a:pt x="1392" y="297"/>
                  </a:lnTo>
                  <a:lnTo>
                    <a:pt x="1392" y="295"/>
                  </a:lnTo>
                  <a:close/>
                  <a:moveTo>
                    <a:pt x="1395" y="319"/>
                  </a:moveTo>
                  <a:lnTo>
                    <a:pt x="1393" y="319"/>
                  </a:lnTo>
                  <a:lnTo>
                    <a:pt x="1393" y="321"/>
                  </a:lnTo>
                  <a:lnTo>
                    <a:pt x="1395" y="321"/>
                  </a:lnTo>
                  <a:lnTo>
                    <a:pt x="1395" y="319"/>
                  </a:lnTo>
                  <a:close/>
                  <a:moveTo>
                    <a:pt x="1396" y="315"/>
                  </a:moveTo>
                  <a:lnTo>
                    <a:pt x="1395" y="313"/>
                  </a:lnTo>
                  <a:lnTo>
                    <a:pt x="1393" y="315"/>
                  </a:lnTo>
                  <a:lnTo>
                    <a:pt x="1395" y="315"/>
                  </a:lnTo>
                  <a:lnTo>
                    <a:pt x="1395" y="316"/>
                  </a:lnTo>
                  <a:lnTo>
                    <a:pt x="1396" y="316"/>
                  </a:lnTo>
                  <a:lnTo>
                    <a:pt x="1396" y="315"/>
                  </a:lnTo>
                  <a:close/>
                  <a:moveTo>
                    <a:pt x="1357" y="227"/>
                  </a:moveTo>
                  <a:lnTo>
                    <a:pt x="1359" y="227"/>
                  </a:lnTo>
                  <a:lnTo>
                    <a:pt x="1359" y="225"/>
                  </a:lnTo>
                  <a:lnTo>
                    <a:pt x="1357" y="225"/>
                  </a:lnTo>
                  <a:lnTo>
                    <a:pt x="1357" y="227"/>
                  </a:lnTo>
                  <a:close/>
                  <a:moveTo>
                    <a:pt x="1218" y="186"/>
                  </a:moveTo>
                  <a:lnTo>
                    <a:pt x="1218" y="184"/>
                  </a:lnTo>
                  <a:lnTo>
                    <a:pt x="1216" y="184"/>
                  </a:lnTo>
                  <a:lnTo>
                    <a:pt x="1215" y="184"/>
                  </a:lnTo>
                  <a:lnTo>
                    <a:pt x="1215" y="186"/>
                  </a:lnTo>
                  <a:lnTo>
                    <a:pt x="1216" y="186"/>
                  </a:lnTo>
                  <a:lnTo>
                    <a:pt x="1218" y="186"/>
                  </a:lnTo>
                  <a:close/>
                  <a:moveTo>
                    <a:pt x="1290" y="386"/>
                  </a:moveTo>
                  <a:lnTo>
                    <a:pt x="1289" y="387"/>
                  </a:lnTo>
                  <a:lnTo>
                    <a:pt x="1290" y="387"/>
                  </a:lnTo>
                  <a:lnTo>
                    <a:pt x="1290" y="386"/>
                  </a:lnTo>
                  <a:close/>
                  <a:moveTo>
                    <a:pt x="1330" y="340"/>
                  </a:moveTo>
                  <a:lnTo>
                    <a:pt x="1328" y="339"/>
                  </a:lnTo>
                  <a:lnTo>
                    <a:pt x="1328" y="340"/>
                  </a:lnTo>
                  <a:lnTo>
                    <a:pt x="1330" y="340"/>
                  </a:lnTo>
                  <a:close/>
                  <a:moveTo>
                    <a:pt x="1312" y="384"/>
                  </a:moveTo>
                  <a:lnTo>
                    <a:pt x="1313" y="384"/>
                  </a:lnTo>
                  <a:lnTo>
                    <a:pt x="1312" y="383"/>
                  </a:lnTo>
                  <a:lnTo>
                    <a:pt x="1312" y="384"/>
                  </a:lnTo>
                  <a:close/>
                  <a:moveTo>
                    <a:pt x="1269" y="163"/>
                  </a:moveTo>
                  <a:lnTo>
                    <a:pt x="1268" y="163"/>
                  </a:lnTo>
                  <a:lnTo>
                    <a:pt x="1263" y="162"/>
                  </a:lnTo>
                  <a:lnTo>
                    <a:pt x="1262" y="162"/>
                  </a:lnTo>
                  <a:lnTo>
                    <a:pt x="1260" y="162"/>
                  </a:lnTo>
                  <a:lnTo>
                    <a:pt x="1260" y="160"/>
                  </a:lnTo>
                  <a:lnTo>
                    <a:pt x="1256" y="160"/>
                  </a:lnTo>
                  <a:lnTo>
                    <a:pt x="1251" y="162"/>
                  </a:lnTo>
                  <a:lnTo>
                    <a:pt x="1250" y="160"/>
                  </a:lnTo>
                  <a:lnTo>
                    <a:pt x="1248" y="160"/>
                  </a:lnTo>
                  <a:lnTo>
                    <a:pt x="1248" y="162"/>
                  </a:lnTo>
                  <a:lnTo>
                    <a:pt x="1247" y="162"/>
                  </a:lnTo>
                  <a:lnTo>
                    <a:pt x="1241" y="162"/>
                  </a:lnTo>
                  <a:lnTo>
                    <a:pt x="1239" y="160"/>
                  </a:lnTo>
                  <a:lnTo>
                    <a:pt x="1237" y="160"/>
                  </a:lnTo>
                  <a:lnTo>
                    <a:pt x="1234" y="160"/>
                  </a:lnTo>
                  <a:lnTo>
                    <a:pt x="1233" y="160"/>
                  </a:lnTo>
                  <a:lnTo>
                    <a:pt x="1231" y="160"/>
                  </a:lnTo>
                  <a:lnTo>
                    <a:pt x="1230" y="159"/>
                  </a:lnTo>
                  <a:lnTo>
                    <a:pt x="1228" y="159"/>
                  </a:lnTo>
                  <a:lnTo>
                    <a:pt x="1227" y="159"/>
                  </a:lnTo>
                  <a:lnTo>
                    <a:pt x="1224" y="159"/>
                  </a:lnTo>
                  <a:lnTo>
                    <a:pt x="1222" y="159"/>
                  </a:lnTo>
                  <a:lnTo>
                    <a:pt x="1221" y="159"/>
                  </a:lnTo>
                  <a:lnTo>
                    <a:pt x="1222" y="160"/>
                  </a:lnTo>
                  <a:lnTo>
                    <a:pt x="1221" y="160"/>
                  </a:lnTo>
                  <a:lnTo>
                    <a:pt x="1218" y="162"/>
                  </a:lnTo>
                  <a:lnTo>
                    <a:pt x="1218" y="163"/>
                  </a:lnTo>
                  <a:lnTo>
                    <a:pt x="1218" y="166"/>
                  </a:lnTo>
                  <a:lnTo>
                    <a:pt x="1216" y="166"/>
                  </a:lnTo>
                  <a:lnTo>
                    <a:pt x="1215" y="166"/>
                  </a:lnTo>
                  <a:lnTo>
                    <a:pt x="1215" y="168"/>
                  </a:lnTo>
                  <a:lnTo>
                    <a:pt x="1213" y="168"/>
                  </a:lnTo>
                  <a:lnTo>
                    <a:pt x="1213" y="169"/>
                  </a:lnTo>
                  <a:lnTo>
                    <a:pt x="1215" y="169"/>
                  </a:lnTo>
                  <a:lnTo>
                    <a:pt x="1216" y="171"/>
                  </a:lnTo>
                  <a:lnTo>
                    <a:pt x="1218" y="171"/>
                  </a:lnTo>
                  <a:lnTo>
                    <a:pt x="1221" y="171"/>
                  </a:lnTo>
                  <a:lnTo>
                    <a:pt x="1222" y="171"/>
                  </a:lnTo>
                  <a:lnTo>
                    <a:pt x="1224" y="171"/>
                  </a:lnTo>
                  <a:lnTo>
                    <a:pt x="1222" y="172"/>
                  </a:lnTo>
                  <a:lnTo>
                    <a:pt x="1222" y="174"/>
                  </a:lnTo>
                  <a:lnTo>
                    <a:pt x="1221" y="174"/>
                  </a:lnTo>
                  <a:lnTo>
                    <a:pt x="1221" y="175"/>
                  </a:lnTo>
                  <a:lnTo>
                    <a:pt x="1221" y="177"/>
                  </a:lnTo>
                  <a:lnTo>
                    <a:pt x="1221" y="178"/>
                  </a:lnTo>
                  <a:lnTo>
                    <a:pt x="1222" y="178"/>
                  </a:lnTo>
                  <a:lnTo>
                    <a:pt x="1225" y="180"/>
                  </a:lnTo>
                  <a:lnTo>
                    <a:pt x="1227" y="180"/>
                  </a:lnTo>
                  <a:lnTo>
                    <a:pt x="1230" y="180"/>
                  </a:lnTo>
                  <a:lnTo>
                    <a:pt x="1234" y="178"/>
                  </a:lnTo>
                  <a:lnTo>
                    <a:pt x="1236" y="178"/>
                  </a:lnTo>
                  <a:lnTo>
                    <a:pt x="1239" y="178"/>
                  </a:lnTo>
                  <a:lnTo>
                    <a:pt x="1241" y="178"/>
                  </a:lnTo>
                  <a:lnTo>
                    <a:pt x="1248" y="177"/>
                  </a:lnTo>
                  <a:lnTo>
                    <a:pt x="1250" y="177"/>
                  </a:lnTo>
                  <a:lnTo>
                    <a:pt x="1254" y="177"/>
                  </a:lnTo>
                  <a:lnTo>
                    <a:pt x="1259" y="177"/>
                  </a:lnTo>
                  <a:lnTo>
                    <a:pt x="1259" y="178"/>
                  </a:lnTo>
                  <a:lnTo>
                    <a:pt x="1263" y="178"/>
                  </a:lnTo>
                  <a:lnTo>
                    <a:pt x="1266" y="178"/>
                  </a:lnTo>
                  <a:lnTo>
                    <a:pt x="1268" y="178"/>
                  </a:lnTo>
                  <a:lnTo>
                    <a:pt x="1274" y="178"/>
                  </a:lnTo>
                  <a:lnTo>
                    <a:pt x="1275" y="178"/>
                  </a:lnTo>
                  <a:lnTo>
                    <a:pt x="1277" y="178"/>
                  </a:lnTo>
                  <a:lnTo>
                    <a:pt x="1277" y="177"/>
                  </a:lnTo>
                  <a:lnTo>
                    <a:pt x="1278" y="177"/>
                  </a:lnTo>
                  <a:lnTo>
                    <a:pt x="1275" y="175"/>
                  </a:lnTo>
                  <a:lnTo>
                    <a:pt x="1277" y="175"/>
                  </a:lnTo>
                  <a:lnTo>
                    <a:pt x="1277" y="174"/>
                  </a:lnTo>
                  <a:lnTo>
                    <a:pt x="1278" y="174"/>
                  </a:lnTo>
                  <a:lnTo>
                    <a:pt x="1278" y="172"/>
                  </a:lnTo>
                  <a:lnTo>
                    <a:pt x="1277" y="172"/>
                  </a:lnTo>
                  <a:lnTo>
                    <a:pt x="1275" y="172"/>
                  </a:lnTo>
                  <a:lnTo>
                    <a:pt x="1274" y="172"/>
                  </a:lnTo>
                  <a:lnTo>
                    <a:pt x="1275" y="171"/>
                  </a:lnTo>
                  <a:lnTo>
                    <a:pt x="1274" y="169"/>
                  </a:lnTo>
                  <a:lnTo>
                    <a:pt x="1272" y="169"/>
                  </a:lnTo>
                  <a:lnTo>
                    <a:pt x="1271" y="168"/>
                  </a:lnTo>
                  <a:lnTo>
                    <a:pt x="1272" y="168"/>
                  </a:lnTo>
                  <a:lnTo>
                    <a:pt x="1271" y="166"/>
                  </a:lnTo>
                  <a:lnTo>
                    <a:pt x="1271" y="163"/>
                  </a:lnTo>
                  <a:lnTo>
                    <a:pt x="1269" y="163"/>
                  </a:lnTo>
                  <a:close/>
                  <a:moveTo>
                    <a:pt x="863" y="169"/>
                  </a:moveTo>
                  <a:lnTo>
                    <a:pt x="865" y="169"/>
                  </a:lnTo>
                  <a:lnTo>
                    <a:pt x="865" y="168"/>
                  </a:lnTo>
                  <a:lnTo>
                    <a:pt x="867" y="168"/>
                  </a:lnTo>
                  <a:lnTo>
                    <a:pt x="867" y="166"/>
                  </a:lnTo>
                  <a:lnTo>
                    <a:pt x="868" y="166"/>
                  </a:lnTo>
                  <a:lnTo>
                    <a:pt x="870" y="163"/>
                  </a:lnTo>
                  <a:lnTo>
                    <a:pt x="870" y="162"/>
                  </a:lnTo>
                  <a:lnTo>
                    <a:pt x="867" y="162"/>
                  </a:lnTo>
                  <a:lnTo>
                    <a:pt x="867" y="160"/>
                  </a:lnTo>
                  <a:lnTo>
                    <a:pt x="865" y="159"/>
                  </a:lnTo>
                  <a:lnTo>
                    <a:pt x="862" y="159"/>
                  </a:lnTo>
                  <a:lnTo>
                    <a:pt x="859" y="159"/>
                  </a:lnTo>
                  <a:lnTo>
                    <a:pt x="856" y="160"/>
                  </a:lnTo>
                  <a:lnTo>
                    <a:pt x="850" y="160"/>
                  </a:lnTo>
                  <a:lnTo>
                    <a:pt x="842" y="160"/>
                  </a:lnTo>
                  <a:lnTo>
                    <a:pt x="841" y="160"/>
                  </a:lnTo>
                  <a:lnTo>
                    <a:pt x="839" y="162"/>
                  </a:lnTo>
                  <a:lnTo>
                    <a:pt x="836" y="162"/>
                  </a:lnTo>
                  <a:lnTo>
                    <a:pt x="836" y="163"/>
                  </a:lnTo>
                  <a:lnTo>
                    <a:pt x="835" y="163"/>
                  </a:lnTo>
                  <a:lnTo>
                    <a:pt x="833" y="163"/>
                  </a:lnTo>
                  <a:lnTo>
                    <a:pt x="832" y="163"/>
                  </a:lnTo>
                  <a:lnTo>
                    <a:pt x="832" y="166"/>
                  </a:lnTo>
                  <a:lnTo>
                    <a:pt x="835" y="166"/>
                  </a:lnTo>
                  <a:lnTo>
                    <a:pt x="836" y="166"/>
                  </a:lnTo>
                  <a:lnTo>
                    <a:pt x="838" y="168"/>
                  </a:lnTo>
                  <a:lnTo>
                    <a:pt x="839" y="168"/>
                  </a:lnTo>
                  <a:lnTo>
                    <a:pt x="841" y="169"/>
                  </a:lnTo>
                  <a:lnTo>
                    <a:pt x="839" y="169"/>
                  </a:lnTo>
                  <a:lnTo>
                    <a:pt x="841" y="171"/>
                  </a:lnTo>
                  <a:lnTo>
                    <a:pt x="839" y="171"/>
                  </a:lnTo>
                  <a:lnTo>
                    <a:pt x="841" y="172"/>
                  </a:lnTo>
                  <a:lnTo>
                    <a:pt x="842" y="172"/>
                  </a:lnTo>
                  <a:lnTo>
                    <a:pt x="841" y="174"/>
                  </a:lnTo>
                  <a:lnTo>
                    <a:pt x="842" y="174"/>
                  </a:lnTo>
                  <a:lnTo>
                    <a:pt x="844" y="175"/>
                  </a:lnTo>
                  <a:lnTo>
                    <a:pt x="844" y="177"/>
                  </a:lnTo>
                  <a:lnTo>
                    <a:pt x="844" y="178"/>
                  </a:lnTo>
                  <a:lnTo>
                    <a:pt x="845" y="178"/>
                  </a:lnTo>
                  <a:lnTo>
                    <a:pt x="845" y="177"/>
                  </a:lnTo>
                  <a:lnTo>
                    <a:pt x="845" y="175"/>
                  </a:lnTo>
                  <a:lnTo>
                    <a:pt x="847" y="177"/>
                  </a:lnTo>
                  <a:lnTo>
                    <a:pt x="847" y="175"/>
                  </a:lnTo>
                  <a:lnTo>
                    <a:pt x="850" y="175"/>
                  </a:lnTo>
                  <a:lnTo>
                    <a:pt x="851" y="175"/>
                  </a:lnTo>
                  <a:lnTo>
                    <a:pt x="853" y="174"/>
                  </a:lnTo>
                  <a:lnTo>
                    <a:pt x="854" y="172"/>
                  </a:lnTo>
                  <a:lnTo>
                    <a:pt x="856" y="172"/>
                  </a:lnTo>
                  <a:lnTo>
                    <a:pt x="857" y="172"/>
                  </a:lnTo>
                  <a:lnTo>
                    <a:pt x="859" y="172"/>
                  </a:lnTo>
                  <a:lnTo>
                    <a:pt x="859" y="171"/>
                  </a:lnTo>
                  <a:lnTo>
                    <a:pt x="862" y="169"/>
                  </a:lnTo>
                  <a:lnTo>
                    <a:pt x="863" y="169"/>
                  </a:lnTo>
                  <a:close/>
                  <a:moveTo>
                    <a:pt x="1145" y="174"/>
                  </a:moveTo>
                  <a:lnTo>
                    <a:pt x="1145" y="172"/>
                  </a:lnTo>
                  <a:lnTo>
                    <a:pt x="1144" y="172"/>
                  </a:lnTo>
                  <a:lnTo>
                    <a:pt x="1141" y="174"/>
                  </a:lnTo>
                  <a:lnTo>
                    <a:pt x="1145" y="175"/>
                  </a:lnTo>
                  <a:lnTo>
                    <a:pt x="1147" y="174"/>
                  </a:lnTo>
                  <a:lnTo>
                    <a:pt x="1145" y="174"/>
                  </a:lnTo>
                  <a:close/>
                  <a:moveTo>
                    <a:pt x="921" y="174"/>
                  </a:moveTo>
                  <a:lnTo>
                    <a:pt x="921" y="172"/>
                  </a:lnTo>
                  <a:lnTo>
                    <a:pt x="920" y="174"/>
                  </a:lnTo>
                  <a:lnTo>
                    <a:pt x="920" y="175"/>
                  </a:lnTo>
                  <a:lnTo>
                    <a:pt x="921" y="175"/>
                  </a:lnTo>
                  <a:lnTo>
                    <a:pt x="921" y="174"/>
                  </a:lnTo>
                  <a:close/>
                  <a:moveTo>
                    <a:pt x="918" y="163"/>
                  </a:moveTo>
                  <a:lnTo>
                    <a:pt x="916" y="163"/>
                  </a:lnTo>
                  <a:lnTo>
                    <a:pt x="915" y="163"/>
                  </a:lnTo>
                  <a:lnTo>
                    <a:pt x="913" y="163"/>
                  </a:lnTo>
                  <a:lnTo>
                    <a:pt x="913" y="166"/>
                  </a:lnTo>
                  <a:lnTo>
                    <a:pt x="913" y="168"/>
                  </a:lnTo>
                  <a:lnTo>
                    <a:pt x="916" y="169"/>
                  </a:lnTo>
                  <a:lnTo>
                    <a:pt x="918" y="169"/>
                  </a:lnTo>
                  <a:lnTo>
                    <a:pt x="921" y="169"/>
                  </a:lnTo>
                  <a:lnTo>
                    <a:pt x="926" y="169"/>
                  </a:lnTo>
                  <a:lnTo>
                    <a:pt x="924" y="171"/>
                  </a:lnTo>
                  <a:lnTo>
                    <a:pt x="923" y="171"/>
                  </a:lnTo>
                  <a:lnTo>
                    <a:pt x="921" y="171"/>
                  </a:lnTo>
                  <a:lnTo>
                    <a:pt x="921" y="172"/>
                  </a:lnTo>
                  <a:lnTo>
                    <a:pt x="923" y="172"/>
                  </a:lnTo>
                  <a:lnTo>
                    <a:pt x="924" y="172"/>
                  </a:lnTo>
                  <a:lnTo>
                    <a:pt x="923" y="174"/>
                  </a:lnTo>
                  <a:lnTo>
                    <a:pt x="924" y="174"/>
                  </a:lnTo>
                  <a:lnTo>
                    <a:pt x="924" y="175"/>
                  </a:lnTo>
                  <a:lnTo>
                    <a:pt x="924" y="177"/>
                  </a:lnTo>
                  <a:lnTo>
                    <a:pt x="923" y="177"/>
                  </a:lnTo>
                  <a:lnTo>
                    <a:pt x="921" y="177"/>
                  </a:lnTo>
                  <a:lnTo>
                    <a:pt x="920" y="177"/>
                  </a:lnTo>
                  <a:lnTo>
                    <a:pt x="920" y="175"/>
                  </a:lnTo>
                  <a:lnTo>
                    <a:pt x="918" y="177"/>
                  </a:lnTo>
                  <a:lnTo>
                    <a:pt x="918" y="178"/>
                  </a:lnTo>
                  <a:lnTo>
                    <a:pt x="916" y="178"/>
                  </a:lnTo>
                  <a:lnTo>
                    <a:pt x="916" y="180"/>
                  </a:lnTo>
                  <a:lnTo>
                    <a:pt x="915" y="180"/>
                  </a:lnTo>
                  <a:lnTo>
                    <a:pt x="913" y="180"/>
                  </a:lnTo>
                  <a:lnTo>
                    <a:pt x="912" y="180"/>
                  </a:lnTo>
                  <a:lnTo>
                    <a:pt x="910" y="180"/>
                  </a:lnTo>
                  <a:lnTo>
                    <a:pt x="909" y="180"/>
                  </a:lnTo>
                  <a:lnTo>
                    <a:pt x="906" y="180"/>
                  </a:lnTo>
                  <a:lnTo>
                    <a:pt x="906" y="181"/>
                  </a:lnTo>
                  <a:lnTo>
                    <a:pt x="904" y="181"/>
                  </a:lnTo>
                  <a:lnTo>
                    <a:pt x="903" y="181"/>
                  </a:lnTo>
                  <a:lnTo>
                    <a:pt x="903" y="180"/>
                  </a:lnTo>
                  <a:lnTo>
                    <a:pt x="900" y="180"/>
                  </a:lnTo>
                  <a:lnTo>
                    <a:pt x="900" y="178"/>
                  </a:lnTo>
                  <a:lnTo>
                    <a:pt x="900" y="177"/>
                  </a:lnTo>
                  <a:lnTo>
                    <a:pt x="898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8" y="175"/>
                  </a:lnTo>
                  <a:lnTo>
                    <a:pt x="897" y="174"/>
                  </a:lnTo>
                  <a:lnTo>
                    <a:pt x="895" y="174"/>
                  </a:lnTo>
                  <a:lnTo>
                    <a:pt x="894" y="174"/>
                  </a:lnTo>
                  <a:lnTo>
                    <a:pt x="892" y="174"/>
                  </a:lnTo>
                  <a:lnTo>
                    <a:pt x="891" y="174"/>
                  </a:lnTo>
                  <a:lnTo>
                    <a:pt x="889" y="174"/>
                  </a:lnTo>
                  <a:lnTo>
                    <a:pt x="888" y="175"/>
                  </a:lnTo>
                  <a:lnTo>
                    <a:pt x="886" y="175"/>
                  </a:lnTo>
                  <a:lnTo>
                    <a:pt x="885" y="175"/>
                  </a:lnTo>
                  <a:lnTo>
                    <a:pt x="885" y="177"/>
                  </a:lnTo>
                  <a:lnTo>
                    <a:pt x="883" y="178"/>
                  </a:lnTo>
                  <a:lnTo>
                    <a:pt x="882" y="178"/>
                  </a:lnTo>
                  <a:lnTo>
                    <a:pt x="880" y="178"/>
                  </a:lnTo>
                  <a:lnTo>
                    <a:pt x="880" y="180"/>
                  </a:lnTo>
                  <a:lnTo>
                    <a:pt x="879" y="180"/>
                  </a:lnTo>
                  <a:lnTo>
                    <a:pt x="879" y="181"/>
                  </a:lnTo>
                  <a:lnTo>
                    <a:pt x="880" y="181"/>
                  </a:lnTo>
                  <a:lnTo>
                    <a:pt x="882" y="183"/>
                  </a:lnTo>
                  <a:lnTo>
                    <a:pt x="883" y="183"/>
                  </a:lnTo>
                  <a:lnTo>
                    <a:pt x="883" y="184"/>
                  </a:lnTo>
                  <a:lnTo>
                    <a:pt x="885" y="184"/>
                  </a:lnTo>
                  <a:lnTo>
                    <a:pt x="886" y="184"/>
                  </a:lnTo>
                  <a:lnTo>
                    <a:pt x="886" y="186"/>
                  </a:lnTo>
                  <a:lnTo>
                    <a:pt x="885" y="186"/>
                  </a:lnTo>
                  <a:lnTo>
                    <a:pt x="885" y="187"/>
                  </a:lnTo>
                  <a:lnTo>
                    <a:pt x="885" y="189"/>
                  </a:lnTo>
                  <a:lnTo>
                    <a:pt x="886" y="189"/>
                  </a:lnTo>
                  <a:lnTo>
                    <a:pt x="888" y="189"/>
                  </a:lnTo>
                  <a:lnTo>
                    <a:pt x="889" y="189"/>
                  </a:lnTo>
                  <a:lnTo>
                    <a:pt x="891" y="189"/>
                  </a:lnTo>
                  <a:lnTo>
                    <a:pt x="892" y="187"/>
                  </a:lnTo>
                  <a:lnTo>
                    <a:pt x="894" y="187"/>
                  </a:lnTo>
                  <a:lnTo>
                    <a:pt x="894" y="189"/>
                  </a:lnTo>
                  <a:lnTo>
                    <a:pt x="894" y="190"/>
                  </a:lnTo>
                  <a:lnTo>
                    <a:pt x="895" y="190"/>
                  </a:lnTo>
                  <a:lnTo>
                    <a:pt x="897" y="190"/>
                  </a:lnTo>
                  <a:lnTo>
                    <a:pt x="900" y="190"/>
                  </a:lnTo>
                  <a:lnTo>
                    <a:pt x="900" y="192"/>
                  </a:lnTo>
                  <a:lnTo>
                    <a:pt x="900" y="194"/>
                  </a:lnTo>
                  <a:lnTo>
                    <a:pt x="900" y="195"/>
                  </a:lnTo>
                  <a:lnTo>
                    <a:pt x="901" y="195"/>
                  </a:lnTo>
                  <a:lnTo>
                    <a:pt x="901" y="197"/>
                  </a:lnTo>
                  <a:lnTo>
                    <a:pt x="903" y="197"/>
                  </a:lnTo>
                  <a:lnTo>
                    <a:pt x="904" y="197"/>
                  </a:lnTo>
                  <a:lnTo>
                    <a:pt x="904" y="198"/>
                  </a:lnTo>
                  <a:lnTo>
                    <a:pt x="906" y="198"/>
                  </a:lnTo>
                  <a:lnTo>
                    <a:pt x="906" y="200"/>
                  </a:lnTo>
                  <a:lnTo>
                    <a:pt x="904" y="200"/>
                  </a:lnTo>
                  <a:lnTo>
                    <a:pt x="904" y="201"/>
                  </a:lnTo>
                  <a:lnTo>
                    <a:pt x="904" y="203"/>
                  </a:lnTo>
                  <a:lnTo>
                    <a:pt x="906" y="203"/>
                  </a:lnTo>
                  <a:lnTo>
                    <a:pt x="906" y="204"/>
                  </a:lnTo>
                  <a:lnTo>
                    <a:pt x="904" y="204"/>
                  </a:lnTo>
                  <a:lnTo>
                    <a:pt x="904" y="206"/>
                  </a:lnTo>
                  <a:lnTo>
                    <a:pt x="904" y="207"/>
                  </a:lnTo>
                  <a:lnTo>
                    <a:pt x="906" y="207"/>
                  </a:lnTo>
                  <a:lnTo>
                    <a:pt x="910" y="206"/>
                  </a:lnTo>
                  <a:lnTo>
                    <a:pt x="910" y="207"/>
                  </a:lnTo>
                  <a:lnTo>
                    <a:pt x="910" y="209"/>
                  </a:lnTo>
                  <a:lnTo>
                    <a:pt x="912" y="209"/>
                  </a:lnTo>
                  <a:lnTo>
                    <a:pt x="913" y="209"/>
                  </a:lnTo>
                  <a:lnTo>
                    <a:pt x="915" y="209"/>
                  </a:lnTo>
                  <a:lnTo>
                    <a:pt x="916" y="209"/>
                  </a:lnTo>
                  <a:lnTo>
                    <a:pt x="918" y="207"/>
                  </a:lnTo>
                  <a:lnTo>
                    <a:pt x="920" y="206"/>
                  </a:lnTo>
                  <a:lnTo>
                    <a:pt x="923" y="206"/>
                  </a:lnTo>
                  <a:lnTo>
                    <a:pt x="924" y="206"/>
                  </a:lnTo>
                  <a:lnTo>
                    <a:pt x="924" y="204"/>
                  </a:lnTo>
                  <a:lnTo>
                    <a:pt x="926" y="204"/>
                  </a:lnTo>
                  <a:lnTo>
                    <a:pt x="927" y="204"/>
                  </a:lnTo>
                  <a:lnTo>
                    <a:pt x="927" y="203"/>
                  </a:lnTo>
                  <a:lnTo>
                    <a:pt x="926" y="203"/>
                  </a:lnTo>
                  <a:lnTo>
                    <a:pt x="926" y="201"/>
                  </a:lnTo>
                  <a:lnTo>
                    <a:pt x="924" y="201"/>
                  </a:lnTo>
                  <a:lnTo>
                    <a:pt x="924" y="200"/>
                  </a:lnTo>
                  <a:lnTo>
                    <a:pt x="926" y="200"/>
                  </a:lnTo>
                  <a:lnTo>
                    <a:pt x="926" y="198"/>
                  </a:lnTo>
                  <a:lnTo>
                    <a:pt x="929" y="197"/>
                  </a:lnTo>
                  <a:lnTo>
                    <a:pt x="930" y="197"/>
                  </a:lnTo>
                  <a:lnTo>
                    <a:pt x="929" y="198"/>
                  </a:lnTo>
                  <a:lnTo>
                    <a:pt x="927" y="198"/>
                  </a:lnTo>
                  <a:lnTo>
                    <a:pt x="927" y="200"/>
                  </a:lnTo>
                  <a:lnTo>
                    <a:pt x="926" y="200"/>
                  </a:lnTo>
                  <a:lnTo>
                    <a:pt x="927" y="201"/>
                  </a:lnTo>
                  <a:lnTo>
                    <a:pt x="929" y="201"/>
                  </a:lnTo>
                  <a:lnTo>
                    <a:pt x="930" y="201"/>
                  </a:lnTo>
                  <a:lnTo>
                    <a:pt x="932" y="201"/>
                  </a:lnTo>
                  <a:lnTo>
                    <a:pt x="933" y="201"/>
                  </a:lnTo>
                  <a:lnTo>
                    <a:pt x="938" y="201"/>
                  </a:lnTo>
                  <a:lnTo>
                    <a:pt x="941" y="201"/>
                  </a:lnTo>
                  <a:lnTo>
                    <a:pt x="942" y="201"/>
                  </a:lnTo>
                  <a:lnTo>
                    <a:pt x="944" y="200"/>
                  </a:lnTo>
                  <a:lnTo>
                    <a:pt x="945" y="200"/>
                  </a:lnTo>
                  <a:lnTo>
                    <a:pt x="947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1" y="198"/>
                  </a:lnTo>
                  <a:lnTo>
                    <a:pt x="953" y="197"/>
                  </a:lnTo>
                  <a:lnTo>
                    <a:pt x="954" y="195"/>
                  </a:lnTo>
                  <a:lnTo>
                    <a:pt x="956" y="195"/>
                  </a:lnTo>
                  <a:lnTo>
                    <a:pt x="954" y="197"/>
                  </a:lnTo>
                  <a:lnTo>
                    <a:pt x="953" y="197"/>
                  </a:lnTo>
                  <a:lnTo>
                    <a:pt x="953" y="198"/>
                  </a:lnTo>
                  <a:lnTo>
                    <a:pt x="954" y="198"/>
                  </a:lnTo>
                  <a:lnTo>
                    <a:pt x="957" y="197"/>
                  </a:lnTo>
                  <a:lnTo>
                    <a:pt x="957" y="195"/>
                  </a:lnTo>
                  <a:lnTo>
                    <a:pt x="959" y="195"/>
                  </a:lnTo>
                  <a:lnTo>
                    <a:pt x="959" y="194"/>
                  </a:lnTo>
                  <a:lnTo>
                    <a:pt x="956" y="194"/>
                  </a:lnTo>
                  <a:lnTo>
                    <a:pt x="954" y="194"/>
                  </a:lnTo>
                  <a:lnTo>
                    <a:pt x="959" y="192"/>
                  </a:lnTo>
                  <a:lnTo>
                    <a:pt x="960" y="192"/>
                  </a:lnTo>
                  <a:lnTo>
                    <a:pt x="962" y="192"/>
                  </a:lnTo>
                  <a:lnTo>
                    <a:pt x="962" y="190"/>
                  </a:lnTo>
                  <a:lnTo>
                    <a:pt x="962" y="189"/>
                  </a:lnTo>
                  <a:lnTo>
                    <a:pt x="960" y="189"/>
                  </a:lnTo>
                  <a:lnTo>
                    <a:pt x="959" y="189"/>
                  </a:lnTo>
                  <a:lnTo>
                    <a:pt x="959" y="187"/>
                  </a:lnTo>
                  <a:lnTo>
                    <a:pt x="960" y="187"/>
                  </a:lnTo>
                  <a:lnTo>
                    <a:pt x="962" y="187"/>
                  </a:lnTo>
                  <a:lnTo>
                    <a:pt x="965" y="187"/>
                  </a:lnTo>
                  <a:lnTo>
                    <a:pt x="966" y="187"/>
                  </a:lnTo>
                  <a:lnTo>
                    <a:pt x="966" y="186"/>
                  </a:lnTo>
                  <a:lnTo>
                    <a:pt x="968" y="186"/>
                  </a:lnTo>
                  <a:lnTo>
                    <a:pt x="969" y="186"/>
                  </a:lnTo>
                  <a:lnTo>
                    <a:pt x="969" y="184"/>
                  </a:lnTo>
                  <a:lnTo>
                    <a:pt x="969" y="183"/>
                  </a:lnTo>
                  <a:lnTo>
                    <a:pt x="971" y="183"/>
                  </a:lnTo>
                  <a:lnTo>
                    <a:pt x="971" y="181"/>
                  </a:lnTo>
                  <a:lnTo>
                    <a:pt x="971" y="180"/>
                  </a:lnTo>
                  <a:lnTo>
                    <a:pt x="971" y="178"/>
                  </a:lnTo>
                  <a:lnTo>
                    <a:pt x="973" y="177"/>
                  </a:lnTo>
                  <a:lnTo>
                    <a:pt x="974" y="175"/>
                  </a:lnTo>
                  <a:lnTo>
                    <a:pt x="976" y="175"/>
                  </a:lnTo>
                  <a:lnTo>
                    <a:pt x="976" y="174"/>
                  </a:lnTo>
                  <a:lnTo>
                    <a:pt x="977" y="174"/>
                  </a:lnTo>
                  <a:lnTo>
                    <a:pt x="977" y="172"/>
                  </a:lnTo>
                  <a:lnTo>
                    <a:pt x="977" y="171"/>
                  </a:lnTo>
                  <a:lnTo>
                    <a:pt x="976" y="171"/>
                  </a:lnTo>
                  <a:lnTo>
                    <a:pt x="974" y="171"/>
                  </a:lnTo>
                  <a:lnTo>
                    <a:pt x="973" y="172"/>
                  </a:lnTo>
                  <a:lnTo>
                    <a:pt x="971" y="172"/>
                  </a:lnTo>
                  <a:lnTo>
                    <a:pt x="969" y="172"/>
                  </a:lnTo>
                  <a:lnTo>
                    <a:pt x="969" y="174"/>
                  </a:lnTo>
                  <a:lnTo>
                    <a:pt x="968" y="174"/>
                  </a:lnTo>
                  <a:lnTo>
                    <a:pt x="968" y="175"/>
                  </a:lnTo>
                  <a:lnTo>
                    <a:pt x="968" y="177"/>
                  </a:lnTo>
                  <a:lnTo>
                    <a:pt x="969" y="177"/>
                  </a:lnTo>
                  <a:lnTo>
                    <a:pt x="971" y="177"/>
                  </a:lnTo>
                  <a:lnTo>
                    <a:pt x="969" y="178"/>
                  </a:lnTo>
                  <a:lnTo>
                    <a:pt x="968" y="178"/>
                  </a:lnTo>
                  <a:lnTo>
                    <a:pt x="966" y="178"/>
                  </a:lnTo>
                  <a:lnTo>
                    <a:pt x="965" y="180"/>
                  </a:lnTo>
                  <a:lnTo>
                    <a:pt x="966" y="180"/>
                  </a:lnTo>
                  <a:lnTo>
                    <a:pt x="968" y="180"/>
                  </a:lnTo>
                  <a:lnTo>
                    <a:pt x="965" y="181"/>
                  </a:lnTo>
                  <a:lnTo>
                    <a:pt x="962" y="183"/>
                  </a:lnTo>
                  <a:lnTo>
                    <a:pt x="960" y="183"/>
                  </a:lnTo>
                  <a:lnTo>
                    <a:pt x="959" y="183"/>
                  </a:lnTo>
                  <a:lnTo>
                    <a:pt x="960" y="181"/>
                  </a:lnTo>
                  <a:lnTo>
                    <a:pt x="962" y="181"/>
                  </a:lnTo>
                  <a:lnTo>
                    <a:pt x="963" y="180"/>
                  </a:lnTo>
                  <a:lnTo>
                    <a:pt x="963" y="178"/>
                  </a:lnTo>
                  <a:lnTo>
                    <a:pt x="960" y="178"/>
                  </a:lnTo>
                  <a:lnTo>
                    <a:pt x="960" y="177"/>
                  </a:lnTo>
                  <a:lnTo>
                    <a:pt x="963" y="177"/>
                  </a:lnTo>
                  <a:lnTo>
                    <a:pt x="965" y="177"/>
                  </a:lnTo>
                  <a:lnTo>
                    <a:pt x="965" y="175"/>
                  </a:lnTo>
                  <a:lnTo>
                    <a:pt x="960" y="174"/>
                  </a:lnTo>
                  <a:lnTo>
                    <a:pt x="959" y="174"/>
                  </a:lnTo>
                  <a:lnTo>
                    <a:pt x="957" y="174"/>
                  </a:lnTo>
                  <a:lnTo>
                    <a:pt x="956" y="174"/>
                  </a:lnTo>
                  <a:lnTo>
                    <a:pt x="954" y="174"/>
                  </a:lnTo>
                  <a:lnTo>
                    <a:pt x="953" y="175"/>
                  </a:lnTo>
                  <a:lnTo>
                    <a:pt x="951" y="175"/>
                  </a:lnTo>
                  <a:lnTo>
                    <a:pt x="950" y="175"/>
                  </a:lnTo>
                  <a:lnTo>
                    <a:pt x="948" y="177"/>
                  </a:lnTo>
                  <a:lnTo>
                    <a:pt x="948" y="175"/>
                  </a:lnTo>
                  <a:lnTo>
                    <a:pt x="950" y="174"/>
                  </a:lnTo>
                  <a:lnTo>
                    <a:pt x="951" y="174"/>
                  </a:lnTo>
                  <a:lnTo>
                    <a:pt x="953" y="174"/>
                  </a:lnTo>
                  <a:lnTo>
                    <a:pt x="954" y="172"/>
                  </a:lnTo>
                  <a:lnTo>
                    <a:pt x="962" y="171"/>
                  </a:lnTo>
                  <a:lnTo>
                    <a:pt x="962" y="169"/>
                  </a:lnTo>
                  <a:lnTo>
                    <a:pt x="963" y="169"/>
                  </a:lnTo>
                  <a:lnTo>
                    <a:pt x="965" y="169"/>
                  </a:lnTo>
                  <a:lnTo>
                    <a:pt x="966" y="169"/>
                  </a:lnTo>
                  <a:lnTo>
                    <a:pt x="973" y="168"/>
                  </a:lnTo>
                  <a:lnTo>
                    <a:pt x="974" y="168"/>
                  </a:lnTo>
                  <a:lnTo>
                    <a:pt x="976" y="168"/>
                  </a:lnTo>
                  <a:lnTo>
                    <a:pt x="976" y="166"/>
                  </a:lnTo>
                  <a:lnTo>
                    <a:pt x="974" y="166"/>
                  </a:lnTo>
                  <a:lnTo>
                    <a:pt x="973" y="166"/>
                  </a:lnTo>
                  <a:lnTo>
                    <a:pt x="973" y="163"/>
                  </a:lnTo>
                  <a:lnTo>
                    <a:pt x="971" y="166"/>
                  </a:lnTo>
                  <a:lnTo>
                    <a:pt x="969" y="166"/>
                  </a:lnTo>
                  <a:lnTo>
                    <a:pt x="969" y="163"/>
                  </a:lnTo>
                  <a:lnTo>
                    <a:pt x="971" y="163"/>
                  </a:lnTo>
                  <a:lnTo>
                    <a:pt x="973" y="163"/>
                  </a:lnTo>
                  <a:lnTo>
                    <a:pt x="974" y="163"/>
                  </a:lnTo>
                  <a:lnTo>
                    <a:pt x="974" y="162"/>
                  </a:lnTo>
                  <a:lnTo>
                    <a:pt x="976" y="163"/>
                  </a:lnTo>
                  <a:lnTo>
                    <a:pt x="977" y="163"/>
                  </a:lnTo>
                  <a:lnTo>
                    <a:pt x="979" y="163"/>
                  </a:lnTo>
                  <a:lnTo>
                    <a:pt x="979" y="162"/>
                  </a:lnTo>
                  <a:lnTo>
                    <a:pt x="982" y="162"/>
                  </a:lnTo>
                  <a:lnTo>
                    <a:pt x="983" y="160"/>
                  </a:lnTo>
                  <a:lnTo>
                    <a:pt x="985" y="160"/>
                  </a:lnTo>
                  <a:lnTo>
                    <a:pt x="985" y="159"/>
                  </a:lnTo>
                  <a:lnTo>
                    <a:pt x="983" y="159"/>
                  </a:lnTo>
                  <a:lnTo>
                    <a:pt x="983" y="157"/>
                  </a:lnTo>
                  <a:lnTo>
                    <a:pt x="982" y="157"/>
                  </a:lnTo>
                  <a:lnTo>
                    <a:pt x="980" y="157"/>
                  </a:lnTo>
                  <a:lnTo>
                    <a:pt x="979" y="157"/>
                  </a:lnTo>
                  <a:lnTo>
                    <a:pt x="977" y="157"/>
                  </a:lnTo>
                  <a:lnTo>
                    <a:pt x="976" y="157"/>
                  </a:lnTo>
                  <a:lnTo>
                    <a:pt x="974" y="157"/>
                  </a:lnTo>
                  <a:lnTo>
                    <a:pt x="976" y="156"/>
                  </a:lnTo>
                  <a:lnTo>
                    <a:pt x="974" y="156"/>
                  </a:lnTo>
                  <a:lnTo>
                    <a:pt x="973" y="157"/>
                  </a:lnTo>
                  <a:lnTo>
                    <a:pt x="971" y="157"/>
                  </a:lnTo>
                  <a:lnTo>
                    <a:pt x="971" y="156"/>
                  </a:lnTo>
                  <a:lnTo>
                    <a:pt x="973" y="156"/>
                  </a:lnTo>
                  <a:lnTo>
                    <a:pt x="974" y="156"/>
                  </a:lnTo>
                  <a:lnTo>
                    <a:pt x="977" y="154"/>
                  </a:lnTo>
                  <a:lnTo>
                    <a:pt x="979" y="154"/>
                  </a:lnTo>
                  <a:lnTo>
                    <a:pt x="980" y="153"/>
                  </a:lnTo>
                  <a:lnTo>
                    <a:pt x="974" y="153"/>
                  </a:lnTo>
                  <a:lnTo>
                    <a:pt x="966" y="154"/>
                  </a:lnTo>
                  <a:lnTo>
                    <a:pt x="963" y="154"/>
                  </a:lnTo>
                  <a:lnTo>
                    <a:pt x="962" y="154"/>
                  </a:lnTo>
                  <a:lnTo>
                    <a:pt x="960" y="154"/>
                  </a:lnTo>
                  <a:lnTo>
                    <a:pt x="959" y="154"/>
                  </a:lnTo>
                  <a:lnTo>
                    <a:pt x="959" y="156"/>
                  </a:lnTo>
                  <a:lnTo>
                    <a:pt x="957" y="156"/>
                  </a:lnTo>
                  <a:lnTo>
                    <a:pt x="953" y="156"/>
                  </a:lnTo>
                  <a:lnTo>
                    <a:pt x="951" y="156"/>
                  </a:lnTo>
                  <a:lnTo>
                    <a:pt x="951" y="157"/>
                  </a:lnTo>
                  <a:lnTo>
                    <a:pt x="953" y="157"/>
                  </a:lnTo>
                  <a:lnTo>
                    <a:pt x="954" y="157"/>
                  </a:lnTo>
                  <a:lnTo>
                    <a:pt x="957" y="159"/>
                  </a:lnTo>
                  <a:lnTo>
                    <a:pt x="957" y="157"/>
                  </a:lnTo>
                  <a:lnTo>
                    <a:pt x="959" y="157"/>
                  </a:lnTo>
                  <a:lnTo>
                    <a:pt x="960" y="157"/>
                  </a:lnTo>
                  <a:lnTo>
                    <a:pt x="962" y="157"/>
                  </a:lnTo>
                  <a:lnTo>
                    <a:pt x="965" y="157"/>
                  </a:lnTo>
                  <a:lnTo>
                    <a:pt x="969" y="157"/>
                  </a:lnTo>
                  <a:lnTo>
                    <a:pt x="962" y="159"/>
                  </a:lnTo>
                  <a:lnTo>
                    <a:pt x="960" y="159"/>
                  </a:lnTo>
                  <a:lnTo>
                    <a:pt x="959" y="159"/>
                  </a:lnTo>
                  <a:lnTo>
                    <a:pt x="957" y="159"/>
                  </a:lnTo>
                  <a:lnTo>
                    <a:pt x="956" y="159"/>
                  </a:lnTo>
                  <a:lnTo>
                    <a:pt x="954" y="159"/>
                  </a:lnTo>
                  <a:lnTo>
                    <a:pt x="953" y="159"/>
                  </a:lnTo>
                  <a:lnTo>
                    <a:pt x="953" y="160"/>
                  </a:lnTo>
                  <a:lnTo>
                    <a:pt x="951" y="160"/>
                  </a:lnTo>
                  <a:lnTo>
                    <a:pt x="951" y="159"/>
                  </a:lnTo>
                  <a:lnTo>
                    <a:pt x="950" y="159"/>
                  </a:lnTo>
                  <a:lnTo>
                    <a:pt x="950" y="157"/>
                  </a:lnTo>
                  <a:lnTo>
                    <a:pt x="947" y="157"/>
                  </a:lnTo>
                  <a:lnTo>
                    <a:pt x="945" y="157"/>
                  </a:lnTo>
                  <a:lnTo>
                    <a:pt x="945" y="156"/>
                  </a:lnTo>
                  <a:lnTo>
                    <a:pt x="944" y="156"/>
                  </a:lnTo>
                  <a:lnTo>
                    <a:pt x="942" y="156"/>
                  </a:lnTo>
                  <a:lnTo>
                    <a:pt x="941" y="156"/>
                  </a:lnTo>
                  <a:lnTo>
                    <a:pt x="939" y="157"/>
                  </a:lnTo>
                  <a:lnTo>
                    <a:pt x="941" y="157"/>
                  </a:lnTo>
                  <a:lnTo>
                    <a:pt x="942" y="157"/>
                  </a:lnTo>
                  <a:lnTo>
                    <a:pt x="942" y="159"/>
                  </a:lnTo>
                  <a:lnTo>
                    <a:pt x="941" y="159"/>
                  </a:lnTo>
                  <a:lnTo>
                    <a:pt x="939" y="159"/>
                  </a:lnTo>
                  <a:lnTo>
                    <a:pt x="938" y="159"/>
                  </a:lnTo>
                  <a:lnTo>
                    <a:pt x="936" y="157"/>
                  </a:lnTo>
                  <a:lnTo>
                    <a:pt x="933" y="157"/>
                  </a:lnTo>
                  <a:lnTo>
                    <a:pt x="932" y="157"/>
                  </a:lnTo>
                  <a:lnTo>
                    <a:pt x="930" y="159"/>
                  </a:lnTo>
                  <a:lnTo>
                    <a:pt x="930" y="157"/>
                  </a:lnTo>
                  <a:lnTo>
                    <a:pt x="929" y="157"/>
                  </a:lnTo>
                  <a:lnTo>
                    <a:pt x="929" y="159"/>
                  </a:lnTo>
                  <a:lnTo>
                    <a:pt x="927" y="159"/>
                  </a:lnTo>
                  <a:lnTo>
                    <a:pt x="926" y="159"/>
                  </a:lnTo>
                  <a:lnTo>
                    <a:pt x="924" y="159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7" y="160"/>
                  </a:lnTo>
                  <a:lnTo>
                    <a:pt x="926" y="162"/>
                  </a:lnTo>
                  <a:lnTo>
                    <a:pt x="927" y="162"/>
                  </a:lnTo>
                  <a:lnTo>
                    <a:pt x="929" y="162"/>
                  </a:lnTo>
                  <a:lnTo>
                    <a:pt x="929" y="163"/>
                  </a:lnTo>
                  <a:lnTo>
                    <a:pt x="927" y="163"/>
                  </a:lnTo>
                  <a:lnTo>
                    <a:pt x="927" y="166"/>
                  </a:lnTo>
                  <a:lnTo>
                    <a:pt x="929" y="166"/>
                  </a:lnTo>
                  <a:lnTo>
                    <a:pt x="927" y="168"/>
                  </a:lnTo>
                  <a:lnTo>
                    <a:pt x="929" y="168"/>
                  </a:lnTo>
                  <a:lnTo>
                    <a:pt x="929" y="169"/>
                  </a:lnTo>
                  <a:lnTo>
                    <a:pt x="930" y="169"/>
                  </a:lnTo>
                  <a:lnTo>
                    <a:pt x="930" y="171"/>
                  </a:lnTo>
                  <a:lnTo>
                    <a:pt x="929" y="171"/>
                  </a:lnTo>
                  <a:lnTo>
                    <a:pt x="927" y="171"/>
                  </a:lnTo>
                  <a:lnTo>
                    <a:pt x="927" y="169"/>
                  </a:lnTo>
                  <a:lnTo>
                    <a:pt x="927" y="168"/>
                  </a:lnTo>
                  <a:lnTo>
                    <a:pt x="927" y="166"/>
                  </a:lnTo>
                  <a:lnTo>
                    <a:pt x="926" y="166"/>
                  </a:lnTo>
                  <a:lnTo>
                    <a:pt x="926" y="163"/>
                  </a:lnTo>
                  <a:lnTo>
                    <a:pt x="924" y="163"/>
                  </a:lnTo>
                  <a:lnTo>
                    <a:pt x="924" y="162"/>
                  </a:lnTo>
                  <a:lnTo>
                    <a:pt x="923" y="162"/>
                  </a:lnTo>
                  <a:lnTo>
                    <a:pt x="920" y="162"/>
                  </a:lnTo>
                  <a:lnTo>
                    <a:pt x="918" y="163"/>
                  </a:lnTo>
                  <a:close/>
                  <a:moveTo>
                    <a:pt x="1022" y="142"/>
                  </a:moveTo>
                  <a:lnTo>
                    <a:pt x="1021" y="142"/>
                  </a:lnTo>
                  <a:lnTo>
                    <a:pt x="1019" y="144"/>
                  </a:lnTo>
                  <a:lnTo>
                    <a:pt x="1018" y="144"/>
                  </a:lnTo>
                  <a:lnTo>
                    <a:pt x="1018" y="145"/>
                  </a:lnTo>
                  <a:lnTo>
                    <a:pt x="1022" y="145"/>
                  </a:lnTo>
                  <a:lnTo>
                    <a:pt x="1024" y="145"/>
                  </a:lnTo>
                  <a:lnTo>
                    <a:pt x="1026" y="145"/>
                  </a:lnTo>
                  <a:lnTo>
                    <a:pt x="1026" y="144"/>
                  </a:lnTo>
                  <a:lnTo>
                    <a:pt x="1024" y="144"/>
                  </a:lnTo>
                  <a:lnTo>
                    <a:pt x="1024" y="142"/>
                  </a:lnTo>
                  <a:lnTo>
                    <a:pt x="1022" y="142"/>
                  </a:lnTo>
                  <a:close/>
                  <a:moveTo>
                    <a:pt x="1053" y="106"/>
                  </a:moveTo>
                  <a:lnTo>
                    <a:pt x="1051" y="106"/>
                  </a:lnTo>
                  <a:lnTo>
                    <a:pt x="1051" y="104"/>
                  </a:lnTo>
                  <a:lnTo>
                    <a:pt x="1053" y="104"/>
                  </a:lnTo>
                  <a:lnTo>
                    <a:pt x="1054" y="104"/>
                  </a:lnTo>
                  <a:lnTo>
                    <a:pt x="1053" y="103"/>
                  </a:lnTo>
                  <a:lnTo>
                    <a:pt x="1051" y="101"/>
                  </a:lnTo>
                  <a:lnTo>
                    <a:pt x="1053" y="100"/>
                  </a:lnTo>
                  <a:lnTo>
                    <a:pt x="1053" y="101"/>
                  </a:lnTo>
                  <a:lnTo>
                    <a:pt x="1054" y="100"/>
                  </a:lnTo>
                  <a:lnTo>
                    <a:pt x="1056" y="100"/>
                  </a:lnTo>
                  <a:lnTo>
                    <a:pt x="1057" y="100"/>
                  </a:lnTo>
                  <a:lnTo>
                    <a:pt x="1059" y="100"/>
                  </a:lnTo>
                  <a:lnTo>
                    <a:pt x="1060" y="100"/>
                  </a:lnTo>
                  <a:lnTo>
                    <a:pt x="1059" y="98"/>
                  </a:lnTo>
                  <a:lnTo>
                    <a:pt x="1065" y="98"/>
                  </a:lnTo>
                  <a:lnTo>
                    <a:pt x="1066" y="98"/>
                  </a:lnTo>
                  <a:lnTo>
                    <a:pt x="1069" y="98"/>
                  </a:lnTo>
                  <a:lnTo>
                    <a:pt x="1074" y="98"/>
                  </a:lnTo>
                  <a:lnTo>
                    <a:pt x="1075" y="100"/>
                  </a:lnTo>
                  <a:lnTo>
                    <a:pt x="1077" y="100"/>
                  </a:lnTo>
                  <a:lnTo>
                    <a:pt x="1079" y="100"/>
                  </a:lnTo>
                  <a:lnTo>
                    <a:pt x="1083" y="100"/>
                  </a:lnTo>
                  <a:lnTo>
                    <a:pt x="1083" y="101"/>
                  </a:lnTo>
                  <a:lnTo>
                    <a:pt x="1085" y="101"/>
                  </a:lnTo>
                  <a:lnTo>
                    <a:pt x="1086" y="101"/>
                  </a:lnTo>
                  <a:lnTo>
                    <a:pt x="1088" y="101"/>
                  </a:lnTo>
                  <a:lnTo>
                    <a:pt x="1089" y="101"/>
                  </a:lnTo>
                  <a:lnTo>
                    <a:pt x="1091" y="101"/>
                  </a:lnTo>
                  <a:lnTo>
                    <a:pt x="1092" y="101"/>
                  </a:lnTo>
                  <a:lnTo>
                    <a:pt x="1094" y="101"/>
                  </a:lnTo>
                  <a:lnTo>
                    <a:pt x="1095" y="101"/>
                  </a:lnTo>
                  <a:lnTo>
                    <a:pt x="1095" y="103"/>
                  </a:lnTo>
                  <a:lnTo>
                    <a:pt x="1097" y="103"/>
                  </a:lnTo>
                  <a:lnTo>
                    <a:pt x="1097" y="104"/>
                  </a:lnTo>
                  <a:lnTo>
                    <a:pt x="1097" y="106"/>
                  </a:lnTo>
                  <a:lnTo>
                    <a:pt x="1094" y="106"/>
                  </a:lnTo>
                  <a:lnTo>
                    <a:pt x="1094" y="107"/>
                  </a:lnTo>
                  <a:lnTo>
                    <a:pt x="1095" y="107"/>
                  </a:lnTo>
                  <a:lnTo>
                    <a:pt x="1097" y="107"/>
                  </a:lnTo>
                  <a:lnTo>
                    <a:pt x="1097" y="106"/>
                  </a:lnTo>
                  <a:lnTo>
                    <a:pt x="1098" y="106"/>
                  </a:lnTo>
                  <a:lnTo>
                    <a:pt x="1100" y="106"/>
                  </a:lnTo>
                  <a:lnTo>
                    <a:pt x="1101" y="107"/>
                  </a:lnTo>
                  <a:lnTo>
                    <a:pt x="1104" y="106"/>
                  </a:lnTo>
                  <a:lnTo>
                    <a:pt x="1106" y="106"/>
                  </a:lnTo>
                  <a:lnTo>
                    <a:pt x="1106" y="107"/>
                  </a:lnTo>
                  <a:lnTo>
                    <a:pt x="1107" y="107"/>
                  </a:lnTo>
                  <a:lnTo>
                    <a:pt x="1109" y="106"/>
                  </a:lnTo>
                  <a:lnTo>
                    <a:pt x="1112" y="106"/>
                  </a:lnTo>
                  <a:lnTo>
                    <a:pt x="1118" y="106"/>
                  </a:lnTo>
                  <a:lnTo>
                    <a:pt x="1122" y="104"/>
                  </a:lnTo>
                  <a:lnTo>
                    <a:pt x="1125" y="106"/>
                  </a:lnTo>
                  <a:lnTo>
                    <a:pt x="1127" y="106"/>
                  </a:lnTo>
                  <a:lnTo>
                    <a:pt x="1128" y="106"/>
                  </a:lnTo>
                  <a:lnTo>
                    <a:pt x="1128" y="107"/>
                  </a:lnTo>
                  <a:lnTo>
                    <a:pt x="1131" y="107"/>
                  </a:lnTo>
                  <a:lnTo>
                    <a:pt x="1131" y="109"/>
                  </a:lnTo>
                  <a:lnTo>
                    <a:pt x="1128" y="109"/>
                  </a:lnTo>
                  <a:lnTo>
                    <a:pt x="1125" y="109"/>
                  </a:lnTo>
                  <a:lnTo>
                    <a:pt x="1125" y="107"/>
                  </a:lnTo>
                  <a:lnTo>
                    <a:pt x="1124" y="109"/>
                  </a:lnTo>
                  <a:lnTo>
                    <a:pt x="1125" y="109"/>
                  </a:lnTo>
                  <a:lnTo>
                    <a:pt x="1127" y="110"/>
                  </a:lnTo>
                  <a:lnTo>
                    <a:pt x="1128" y="110"/>
                  </a:lnTo>
                  <a:lnTo>
                    <a:pt x="1130" y="110"/>
                  </a:lnTo>
                  <a:lnTo>
                    <a:pt x="1135" y="110"/>
                  </a:lnTo>
                  <a:lnTo>
                    <a:pt x="1141" y="112"/>
                  </a:lnTo>
                  <a:lnTo>
                    <a:pt x="1145" y="112"/>
                  </a:lnTo>
                  <a:lnTo>
                    <a:pt x="1145" y="113"/>
                  </a:lnTo>
                  <a:lnTo>
                    <a:pt x="1144" y="113"/>
                  </a:lnTo>
                  <a:lnTo>
                    <a:pt x="1142" y="113"/>
                  </a:lnTo>
                  <a:lnTo>
                    <a:pt x="1141" y="113"/>
                  </a:lnTo>
                  <a:lnTo>
                    <a:pt x="1136" y="113"/>
                  </a:lnTo>
                  <a:lnTo>
                    <a:pt x="1131" y="115"/>
                  </a:lnTo>
                  <a:lnTo>
                    <a:pt x="1130" y="115"/>
                  </a:lnTo>
                  <a:lnTo>
                    <a:pt x="1128" y="115"/>
                  </a:lnTo>
                  <a:lnTo>
                    <a:pt x="1122" y="115"/>
                  </a:lnTo>
                  <a:lnTo>
                    <a:pt x="1116" y="113"/>
                  </a:lnTo>
                  <a:lnTo>
                    <a:pt x="1110" y="112"/>
                  </a:lnTo>
                  <a:lnTo>
                    <a:pt x="1110" y="113"/>
                  </a:lnTo>
                  <a:lnTo>
                    <a:pt x="1112" y="113"/>
                  </a:lnTo>
                  <a:lnTo>
                    <a:pt x="1113" y="113"/>
                  </a:lnTo>
                  <a:lnTo>
                    <a:pt x="1112" y="115"/>
                  </a:lnTo>
                  <a:lnTo>
                    <a:pt x="1113" y="115"/>
                  </a:lnTo>
                  <a:lnTo>
                    <a:pt x="1121" y="115"/>
                  </a:lnTo>
                  <a:lnTo>
                    <a:pt x="1121" y="116"/>
                  </a:lnTo>
                  <a:lnTo>
                    <a:pt x="1119" y="116"/>
                  </a:lnTo>
                  <a:lnTo>
                    <a:pt x="1113" y="116"/>
                  </a:lnTo>
                  <a:lnTo>
                    <a:pt x="1112" y="116"/>
                  </a:lnTo>
                  <a:lnTo>
                    <a:pt x="1112" y="118"/>
                  </a:lnTo>
                  <a:lnTo>
                    <a:pt x="1110" y="119"/>
                  </a:lnTo>
                  <a:lnTo>
                    <a:pt x="1112" y="119"/>
                  </a:lnTo>
                  <a:lnTo>
                    <a:pt x="1113" y="119"/>
                  </a:lnTo>
                  <a:lnTo>
                    <a:pt x="1116" y="118"/>
                  </a:lnTo>
                  <a:lnTo>
                    <a:pt x="1118" y="118"/>
                  </a:lnTo>
                  <a:lnTo>
                    <a:pt x="1119" y="118"/>
                  </a:lnTo>
                  <a:lnTo>
                    <a:pt x="1121" y="118"/>
                  </a:lnTo>
                  <a:lnTo>
                    <a:pt x="1119" y="119"/>
                  </a:lnTo>
                  <a:lnTo>
                    <a:pt x="1121" y="119"/>
                  </a:lnTo>
                  <a:lnTo>
                    <a:pt x="1122" y="118"/>
                  </a:lnTo>
                  <a:lnTo>
                    <a:pt x="1124" y="118"/>
                  </a:lnTo>
                  <a:lnTo>
                    <a:pt x="1125" y="118"/>
                  </a:lnTo>
                  <a:lnTo>
                    <a:pt x="1127" y="118"/>
                  </a:lnTo>
                  <a:lnTo>
                    <a:pt x="1128" y="118"/>
                  </a:lnTo>
                  <a:lnTo>
                    <a:pt x="1130" y="116"/>
                  </a:lnTo>
                  <a:lnTo>
                    <a:pt x="1130" y="118"/>
                  </a:lnTo>
                  <a:lnTo>
                    <a:pt x="1131" y="119"/>
                  </a:lnTo>
                  <a:lnTo>
                    <a:pt x="1130" y="121"/>
                  </a:lnTo>
                  <a:lnTo>
                    <a:pt x="1131" y="121"/>
                  </a:lnTo>
                  <a:lnTo>
                    <a:pt x="1133" y="119"/>
                  </a:lnTo>
                  <a:lnTo>
                    <a:pt x="1135" y="119"/>
                  </a:lnTo>
                  <a:lnTo>
                    <a:pt x="1135" y="121"/>
                  </a:lnTo>
                  <a:lnTo>
                    <a:pt x="1136" y="121"/>
                  </a:lnTo>
                  <a:lnTo>
                    <a:pt x="1136" y="122"/>
                  </a:lnTo>
                  <a:lnTo>
                    <a:pt x="1135" y="122"/>
                  </a:lnTo>
                  <a:lnTo>
                    <a:pt x="1133" y="124"/>
                  </a:lnTo>
                  <a:lnTo>
                    <a:pt x="1131" y="124"/>
                  </a:lnTo>
                  <a:lnTo>
                    <a:pt x="1130" y="124"/>
                  </a:lnTo>
                  <a:lnTo>
                    <a:pt x="1127" y="124"/>
                  </a:lnTo>
                  <a:lnTo>
                    <a:pt x="1125" y="125"/>
                  </a:lnTo>
                  <a:lnTo>
                    <a:pt x="1127" y="125"/>
                  </a:lnTo>
                  <a:lnTo>
                    <a:pt x="1128" y="125"/>
                  </a:lnTo>
                  <a:lnTo>
                    <a:pt x="1130" y="125"/>
                  </a:lnTo>
                  <a:lnTo>
                    <a:pt x="1131" y="125"/>
                  </a:lnTo>
                  <a:lnTo>
                    <a:pt x="1133" y="125"/>
                  </a:lnTo>
                  <a:lnTo>
                    <a:pt x="1133" y="127"/>
                  </a:lnTo>
                  <a:lnTo>
                    <a:pt x="1133" y="128"/>
                  </a:lnTo>
                  <a:lnTo>
                    <a:pt x="1136" y="127"/>
                  </a:lnTo>
                  <a:lnTo>
                    <a:pt x="1138" y="127"/>
                  </a:lnTo>
                  <a:lnTo>
                    <a:pt x="1138" y="125"/>
                  </a:lnTo>
                  <a:lnTo>
                    <a:pt x="1138" y="124"/>
                  </a:lnTo>
                  <a:lnTo>
                    <a:pt x="1139" y="124"/>
                  </a:lnTo>
                  <a:lnTo>
                    <a:pt x="1141" y="124"/>
                  </a:lnTo>
                  <a:lnTo>
                    <a:pt x="1141" y="122"/>
                  </a:lnTo>
                  <a:lnTo>
                    <a:pt x="1142" y="122"/>
                  </a:lnTo>
                  <a:lnTo>
                    <a:pt x="1142" y="124"/>
                  </a:lnTo>
                  <a:lnTo>
                    <a:pt x="1144" y="124"/>
                  </a:lnTo>
                  <a:lnTo>
                    <a:pt x="1144" y="125"/>
                  </a:lnTo>
                  <a:lnTo>
                    <a:pt x="1145" y="125"/>
                  </a:lnTo>
                  <a:lnTo>
                    <a:pt x="1145" y="127"/>
                  </a:lnTo>
                  <a:lnTo>
                    <a:pt x="1148" y="125"/>
                  </a:lnTo>
                  <a:lnTo>
                    <a:pt x="1150" y="125"/>
                  </a:lnTo>
                  <a:lnTo>
                    <a:pt x="1153" y="125"/>
                  </a:lnTo>
                  <a:lnTo>
                    <a:pt x="1154" y="125"/>
                  </a:lnTo>
                  <a:lnTo>
                    <a:pt x="1154" y="127"/>
                  </a:lnTo>
                  <a:lnTo>
                    <a:pt x="1156" y="127"/>
                  </a:lnTo>
                  <a:lnTo>
                    <a:pt x="1156" y="125"/>
                  </a:lnTo>
                  <a:lnTo>
                    <a:pt x="1157" y="125"/>
                  </a:lnTo>
                  <a:lnTo>
                    <a:pt x="1159" y="124"/>
                  </a:lnTo>
                  <a:lnTo>
                    <a:pt x="1160" y="124"/>
                  </a:lnTo>
                  <a:lnTo>
                    <a:pt x="1162" y="125"/>
                  </a:lnTo>
                  <a:lnTo>
                    <a:pt x="1165" y="127"/>
                  </a:lnTo>
                  <a:lnTo>
                    <a:pt x="1168" y="127"/>
                  </a:lnTo>
                  <a:lnTo>
                    <a:pt x="1169" y="128"/>
                  </a:lnTo>
                  <a:lnTo>
                    <a:pt x="1172" y="128"/>
                  </a:lnTo>
                  <a:lnTo>
                    <a:pt x="1175" y="128"/>
                  </a:lnTo>
                  <a:lnTo>
                    <a:pt x="1177" y="128"/>
                  </a:lnTo>
                  <a:lnTo>
                    <a:pt x="1178" y="128"/>
                  </a:lnTo>
                  <a:lnTo>
                    <a:pt x="1177" y="127"/>
                  </a:lnTo>
                  <a:lnTo>
                    <a:pt x="1174" y="127"/>
                  </a:lnTo>
                  <a:lnTo>
                    <a:pt x="1175" y="125"/>
                  </a:lnTo>
                  <a:lnTo>
                    <a:pt x="1177" y="125"/>
                  </a:lnTo>
                  <a:lnTo>
                    <a:pt x="1181" y="125"/>
                  </a:lnTo>
                  <a:lnTo>
                    <a:pt x="1183" y="125"/>
                  </a:lnTo>
                  <a:lnTo>
                    <a:pt x="1184" y="125"/>
                  </a:lnTo>
                  <a:lnTo>
                    <a:pt x="1186" y="125"/>
                  </a:lnTo>
                  <a:lnTo>
                    <a:pt x="1188" y="125"/>
                  </a:lnTo>
                  <a:lnTo>
                    <a:pt x="1188" y="124"/>
                  </a:lnTo>
                  <a:lnTo>
                    <a:pt x="1189" y="124"/>
                  </a:lnTo>
                  <a:lnTo>
                    <a:pt x="1191" y="124"/>
                  </a:lnTo>
                  <a:lnTo>
                    <a:pt x="1192" y="124"/>
                  </a:lnTo>
                  <a:lnTo>
                    <a:pt x="1195" y="124"/>
                  </a:lnTo>
                  <a:lnTo>
                    <a:pt x="1198" y="124"/>
                  </a:lnTo>
                  <a:lnTo>
                    <a:pt x="1198" y="122"/>
                  </a:lnTo>
                  <a:lnTo>
                    <a:pt x="1204" y="122"/>
                  </a:lnTo>
                  <a:lnTo>
                    <a:pt x="1206" y="122"/>
                  </a:lnTo>
                  <a:lnTo>
                    <a:pt x="1209" y="121"/>
                  </a:lnTo>
                  <a:lnTo>
                    <a:pt x="1210" y="121"/>
                  </a:lnTo>
                  <a:lnTo>
                    <a:pt x="1212" y="121"/>
                  </a:lnTo>
                  <a:lnTo>
                    <a:pt x="1213" y="121"/>
                  </a:lnTo>
                  <a:lnTo>
                    <a:pt x="1216" y="121"/>
                  </a:lnTo>
                  <a:lnTo>
                    <a:pt x="1216" y="122"/>
                  </a:lnTo>
                  <a:lnTo>
                    <a:pt x="1221" y="122"/>
                  </a:lnTo>
                  <a:lnTo>
                    <a:pt x="1222" y="122"/>
                  </a:lnTo>
                  <a:lnTo>
                    <a:pt x="1230" y="121"/>
                  </a:lnTo>
                  <a:lnTo>
                    <a:pt x="1231" y="121"/>
                  </a:lnTo>
                  <a:lnTo>
                    <a:pt x="1233" y="121"/>
                  </a:lnTo>
                  <a:lnTo>
                    <a:pt x="1234" y="121"/>
                  </a:lnTo>
                  <a:lnTo>
                    <a:pt x="1241" y="121"/>
                  </a:lnTo>
                  <a:lnTo>
                    <a:pt x="1245" y="121"/>
                  </a:lnTo>
                  <a:lnTo>
                    <a:pt x="1251" y="121"/>
                  </a:lnTo>
                  <a:lnTo>
                    <a:pt x="1251" y="122"/>
                  </a:lnTo>
                  <a:lnTo>
                    <a:pt x="1250" y="122"/>
                  </a:lnTo>
                  <a:lnTo>
                    <a:pt x="1248" y="122"/>
                  </a:lnTo>
                  <a:lnTo>
                    <a:pt x="1247" y="124"/>
                  </a:lnTo>
                  <a:lnTo>
                    <a:pt x="1248" y="124"/>
                  </a:lnTo>
                  <a:lnTo>
                    <a:pt x="1250" y="124"/>
                  </a:lnTo>
                  <a:lnTo>
                    <a:pt x="1254" y="124"/>
                  </a:lnTo>
                  <a:lnTo>
                    <a:pt x="1257" y="124"/>
                  </a:lnTo>
                  <a:lnTo>
                    <a:pt x="1259" y="124"/>
                  </a:lnTo>
                  <a:lnTo>
                    <a:pt x="1260" y="124"/>
                  </a:lnTo>
                  <a:lnTo>
                    <a:pt x="1262" y="124"/>
                  </a:lnTo>
                  <a:lnTo>
                    <a:pt x="1262" y="125"/>
                  </a:lnTo>
                  <a:lnTo>
                    <a:pt x="1263" y="125"/>
                  </a:lnTo>
                  <a:lnTo>
                    <a:pt x="1257" y="127"/>
                  </a:lnTo>
                  <a:lnTo>
                    <a:pt x="1262" y="127"/>
                  </a:lnTo>
                  <a:lnTo>
                    <a:pt x="1266" y="127"/>
                  </a:lnTo>
                  <a:lnTo>
                    <a:pt x="1266" y="128"/>
                  </a:lnTo>
                  <a:lnTo>
                    <a:pt x="1266" y="130"/>
                  </a:lnTo>
                  <a:lnTo>
                    <a:pt x="1265" y="131"/>
                  </a:lnTo>
                  <a:lnTo>
                    <a:pt x="1263" y="131"/>
                  </a:lnTo>
                  <a:lnTo>
                    <a:pt x="1262" y="133"/>
                  </a:lnTo>
                  <a:lnTo>
                    <a:pt x="1260" y="133"/>
                  </a:lnTo>
                  <a:lnTo>
                    <a:pt x="1259" y="133"/>
                  </a:lnTo>
                  <a:lnTo>
                    <a:pt x="1257" y="133"/>
                  </a:lnTo>
                  <a:lnTo>
                    <a:pt x="1256" y="133"/>
                  </a:lnTo>
                  <a:lnTo>
                    <a:pt x="1256" y="134"/>
                  </a:lnTo>
                  <a:lnTo>
                    <a:pt x="1251" y="134"/>
                  </a:lnTo>
                  <a:lnTo>
                    <a:pt x="1250" y="134"/>
                  </a:lnTo>
                  <a:lnTo>
                    <a:pt x="1248" y="134"/>
                  </a:lnTo>
                  <a:lnTo>
                    <a:pt x="1250" y="136"/>
                  </a:lnTo>
                  <a:lnTo>
                    <a:pt x="1250" y="137"/>
                  </a:lnTo>
                  <a:lnTo>
                    <a:pt x="1248" y="137"/>
                  </a:lnTo>
                  <a:lnTo>
                    <a:pt x="1248" y="136"/>
                  </a:lnTo>
                  <a:lnTo>
                    <a:pt x="1247" y="137"/>
                  </a:lnTo>
                  <a:lnTo>
                    <a:pt x="1250" y="139"/>
                  </a:lnTo>
                  <a:lnTo>
                    <a:pt x="1248" y="139"/>
                  </a:lnTo>
                  <a:lnTo>
                    <a:pt x="1247" y="140"/>
                  </a:lnTo>
                  <a:lnTo>
                    <a:pt x="1247" y="142"/>
                  </a:lnTo>
                  <a:lnTo>
                    <a:pt x="1245" y="142"/>
                  </a:lnTo>
                  <a:lnTo>
                    <a:pt x="1245" y="144"/>
                  </a:lnTo>
                  <a:lnTo>
                    <a:pt x="1244" y="144"/>
                  </a:lnTo>
                  <a:lnTo>
                    <a:pt x="1241" y="144"/>
                  </a:lnTo>
                  <a:lnTo>
                    <a:pt x="1239" y="144"/>
                  </a:lnTo>
                  <a:lnTo>
                    <a:pt x="1234" y="144"/>
                  </a:lnTo>
                  <a:lnTo>
                    <a:pt x="1231" y="144"/>
                  </a:lnTo>
                  <a:lnTo>
                    <a:pt x="1228" y="144"/>
                  </a:lnTo>
                  <a:lnTo>
                    <a:pt x="1225" y="145"/>
                  </a:lnTo>
                  <a:lnTo>
                    <a:pt x="1224" y="145"/>
                  </a:lnTo>
                  <a:lnTo>
                    <a:pt x="1222" y="145"/>
                  </a:lnTo>
                  <a:lnTo>
                    <a:pt x="1221" y="145"/>
                  </a:lnTo>
                  <a:lnTo>
                    <a:pt x="1218" y="145"/>
                  </a:lnTo>
                  <a:lnTo>
                    <a:pt x="1216" y="145"/>
                  </a:lnTo>
                  <a:lnTo>
                    <a:pt x="1215" y="145"/>
                  </a:lnTo>
                  <a:lnTo>
                    <a:pt x="1213" y="145"/>
                  </a:lnTo>
                  <a:lnTo>
                    <a:pt x="1210" y="145"/>
                  </a:lnTo>
                  <a:lnTo>
                    <a:pt x="1212" y="144"/>
                  </a:lnTo>
                  <a:lnTo>
                    <a:pt x="1210" y="144"/>
                  </a:lnTo>
                  <a:lnTo>
                    <a:pt x="1207" y="145"/>
                  </a:lnTo>
                  <a:lnTo>
                    <a:pt x="1206" y="145"/>
                  </a:lnTo>
                  <a:lnTo>
                    <a:pt x="1204" y="144"/>
                  </a:lnTo>
                  <a:lnTo>
                    <a:pt x="1203" y="144"/>
                  </a:lnTo>
                  <a:lnTo>
                    <a:pt x="1203" y="142"/>
                  </a:lnTo>
                  <a:lnTo>
                    <a:pt x="1203" y="140"/>
                  </a:lnTo>
                  <a:lnTo>
                    <a:pt x="1204" y="140"/>
                  </a:lnTo>
                  <a:lnTo>
                    <a:pt x="1206" y="140"/>
                  </a:lnTo>
                  <a:lnTo>
                    <a:pt x="1206" y="139"/>
                  </a:lnTo>
                  <a:lnTo>
                    <a:pt x="1204" y="139"/>
                  </a:lnTo>
                  <a:lnTo>
                    <a:pt x="1203" y="139"/>
                  </a:lnTo>
                  <a:lnTo>
                    <a:pt x="1201" y="137"/>
                  </a:lnTo>
                  <a:lnTo>
                    <a:pt x="1200" y="137"/>
                  </a:lnTo>
                  <a:lnTo>
                    <a:pt x="1200" y="139"/>
                  </a:lnTo>
                  <a:lnTo>
                    <a:pt x="1201" y="139"/>
                  </a:lnTo>
                  <a:lnTo>
                    <a:pt x="1201" y="140"/>
                  </a:lnTo>
                  <a:lnTo>
                    <a:pt x="1200" y="140"/>
                  </a:lnTo>
                  <a:lnTo>
                    <a:pt x="1200" y="142"/>
                  </a:lnTo>
                  <a:lnTo>
                    <a:pt x="1198" y="142"/>
                  </a:lnTo>
                  <a:lnTo>
                    <a:pt x="1197" y="142"/>
                  </a:lnTo>
                  <a:lnTo>
                    <a:pt x="1197" y="144"/>
                  </a:lnTo>
                  <a:lnTo>
                    <a:pt x="1195" y="144"/>
                  </a:lnTo>
                  <a:lnTo>
                    <a:pt x="1194" y="144"/>
                  </a:lnTo>
                  <a:lnTo>
                    <a:pt x="1192" y="144"/>
                  </a:lnTo>
                  <a:lnTo>
                    <a:pt x="1188" y="144"/>
                  </a:lnTo>
                  <a:lnTo>
                    <a:pt x="1186" y="145"/>
                  </a:lnTo>
                  <a:lnTo>
                    <a:pt x="1183" y="145"/>
                  </a:lnTo>
                  <a:lnTo>
                    <a:pt x="1180" y="145"/>
                  </a:lnTo>
                  <a:lnTo>
                    <a:pt x="1178" y="145"/>
                  </a:lnTo>
                  <a:lnTo>
                    <a:pt x="1177" y="145"/>
                  </a:lnTo>
                  <a:lnTo>
                    <a:pt x="1175" y="145"/>
                  </a:lnTo>
                  <a:lnTo>
                    <a:pt x="1174" y="145"/>
                  </a:lnTo>
                  <a:lnTo>
                    <a:pt x="1174" y="144"/>
                  </a:lnTo>
                  <a:lnTo>
                    <a:pt x="1175" y="144"/>
                  </a:lnTo>
                  <a:lnTo>
                    <a:pt x="1175" y="142"/>
                  </a:lnTo>
                  <a:lnTo>
                    <a:pt x="1177" y="142"/>
                  </a:lnTo>
                  <a:lnTo>
                    <a:pt x="1177" y="140"/>
                  </a:lnTo>
                  <a:lnTo>
                    <a:pt x="1175" y="142"/>
                  </a:lnTo>
                  <a:lnTo>
                    <a:pt x="1174" y="142"/>
                  </a:lnTo>
                  <a:lnTo>
                    <a:pt x="1174" y="144"/>
                  </a:lnTo>
                  <a:lnTo>
                    <a:pt x="1172" y="144"/>
                  </a:lnTo>
                  <a:lnTo>
                    <a:pt x="1172" y="145"/>
                  </a:lnTo>
                  <a:lnTo>
                    <a:pt x="1171" y="145"/>
                  </a:lnTo>
                  <a:lnTo>
                    <a:pt x="1169" y="145"/>
                  </a:lnTo>
                  <a:lnTo>
                    <a:pt x="1168" y="145"/>
                  </a:lnTo>
                  <a:lnTo>
                    <a:pt x="1168" y="144"/>
                  </a:lnTo>
                  <a:lnTo>
                    <a:pt x="1169" y="142"/>
                  </a:lnTo>
                  <a:lnTo>
                    <a:pt x="1168" y="142"/>
                  </a:lnTo>
                  <a:lnTo>
                    <a:pt x="1168" y="144"/>
                  </a:lnTo>
                  <a:lnTo>
                    <a:pt x="1166" y="144"/>
                  </a:lnTo>
                  <a:lnTo>
                    <a:pt x="1165" y="145"/>
                  </a:lnTo>
                  <a:lnTo>
                    <a:pt x="1160" y="145"/>
                  </a:lnTo>
                  <a:lnTo>
                    <a:pt x="1156" y="145"/>
                  </a:lnTo>
                  <a:lnTo>
                    <a:pt x="1157" y="144"/>
                  </a:lnTo>
                  <a:lnTo>
                    <a:pt x="1159" y="144"/>
                  </a:lnTo>
                  <a:lnTo>
                    <a:pt x="1159" y="142"/>
                  </a:lnTo>
                  <a:lnTo>
                    <a:pt x="1157" y="142"/>
                  </a:lnTo>
                  <a:lnTo>
                    <a:pt x="1157" y="144"/>
                  </a:lnTo>
                  <a:lnTo>
                    <a:pt x="1156" y="144"/>
                  </a:lnTo>
                  <a:lnTo>
                    <a:pt x="1156" y="145"/>
                  </a:lnTo>
                  <a:lnTo>
                    <a:pt x="1154" y="145"/>
                  </a:lnTo>
                  <a:lnTo>
                    <a:pt x="1153" y="145"/>
                  </a:lnTo>
                  <a:lnTo>
                    <a:pt x="1150" y="144"/>
                  </a:lnTo>
                  <a:lnTo>
                    <a:pt x="1148" y="144"/>
                  </a:lnTo>
                  <a:lnTo>
                    <a:pt x="1148" y="145"/>
                  </a:lnTo>
                  <a:lnTo>
                    <a:pt x="1145" y="145"/>
                  </a:lnTo>
                  <a:lnTo>
                    <a:pt x="1144" y="145"/>
                  </a:lnTo>
                  <a:lnTo>
                    <a:pt x="1142" y="145"/>
                  </a:lnTo>
                  <a:lnTo>
                    <a:pt x="1141" y="145"/>
                  </a:lnTo>
                  <a:lnTo>
                    <a:pt x="1141" y="144"/>
                  </a:lnTo>
                  <a:lnTo>
                    <a:pt x="1139" y="144"/>
                  </a:lnTo>
                  <a:lnTo>
                    <a:pt x="1139" y="145"/>
                  </a:lnTo>
                  <a:lnTo>
                    <a:pt x="1138" y="145"/>
                  </a:lnTo>
                  <a:lnTo>
                    <a:pt x="1136" y="145"/>
                  </a:lnTo>
                  <a:lnTo>
                    <a:pt x="1135" y="145"/>
                  </a:lnTo>
                  <a:lnTo>
                    <a:pt x="1133" y="145"/>
                  </a:lnTo>
                  <a:lnTo>
                    <a:pt x="1131" y="145"/>
                  </a:lnTo>
                  <a:lnTo>
                    <a:pt x="1128" y="145"/>
                  </a:lnTo>
                  <a:lnTo>
                    <a:pt x="1127" y="145"/>
                  </a:lnTo>
                  <a:lnTo>
                    <a:pt x="1125" y="145"/>
                  </a:lnTo>
                  <a:lnTo>
                    <a:pt x="1122" y="145"/>
                  </a:lnTo>
                  <a:lnTo>
                    <a:pt x="1122" y="144"/>
                  </a:lnTo>
                  <a:lnTo>
                    <a:pt x="1124" y="144"/>
                  </a:lnTo>
                  <a:lnTo>
                    <a:pt x="1124" y="142"/>
                  </a:lnTo>
                  <a:lnTo>
                    <a:pt x="1125" y="142"/>
                  </a:lnTo>
                  <a:lnTo>
                    <a:pt x="1127" y="142"/>
                  </a:lnTo>
                  <a:lnTo>
                    <a:pt x="1127" y="140"/>
                  </a:lnTo>
                  <a:lnTo>
                    <a:pt x="1128" y="140"/>
                  </a:lnTo>
                  <a:lnTo>
                    <a:pt x="1130" y="140"/>
                  </a:lnTo>
                  <a:lnTo>
                    <a:pt x="1130" y="139"/>
                  </a:lnTo>
                  <a:lnTo>
                    <a:pt x="1130" y="137"/>
                  </a:lnTo>
                  <a:lnTo>
                    <a:pt x="1128" y="137"/>
                  </a:lnTo>
                  <a:lnTo>
                    <a:pt x="1128" y="139"/>
                  </a:lnTo>
                  <a:lnTo>
                    <a:pt x="1127" y="139"/>
                  </a:lnTo>
                  <a:lnTo>
                    <a:pt x="1125" y="139"/>
                  </a:lnTo>
                  <a:lnTo>
                    <a:pt x="1124" y="139"/>
                  </a:lnTo>
                  <a:lnTo>
                    <a:pt x="1124" y="140"/>
                  </a:lnTo>
                  <a:lnTo>
                    <a:pt x="1122" y="140"/>
                  </a:lnTo>
                  <a:lnTo>
                    <a:pt x="1122" y="139"/>
                  </a:lnTo>
                  <a:lnTo>
                    <a:pt x="1121" y="139"/>
                  </a:lnTo>
                  <a:lnTo>
                    <a:pt x="1119" y="140"/>
                  </a:lnTo>
                  <a:lnTo>
                    <a:pt x="1118" y="140"/>
                  </a:lnTo>
                  <a:lnTo>
                    <a:pt x="1116" y="140"/>
                  </a:lnTo>
                  <a:lnTo>
                    <a:pt x="1118" y="142"/>
                  </a:lnTo>
                  <a:lnTo>
                    <a:pt x="1116" y="142"/>
                  </a:lnTo>
                  <a:lnTo>
                    <a:pt x="1113" y="144"/>
                  </a:lnTo>
                  <a:lnTo>
                    <a:pt x="1112" y="144"/>
                  </a:lnTo>
                  <a:lnTo>
                    <a:pt x="1110" y="144"/>
                  </a:lnTo>
                  <a:lnTo>
                    <a:pt x="1109" y="144"/>
                  </a:lnTo>
                  <a:lnTo>
                    <a:pt x="1107" y="144"/>
                  </a:lnTo>
                  <a:lnTo>
                    <a:pt x="1106" y="144"/>
                  </a:lnTo>
                  <a:lnTo>
                    <a:pt x="1104" y="145"/>
                  </a:lnTo>
                  <a:lnTo>
                    <a:pt x="1103" y="144"/>
                  </a:lnTo>
                  <a:lnTo>
                    <a:pt x="1101" y="145"/>
                  </a:lnTo>
                  <a:lnTo>
                    <a:pt x="1101" y="144"/>
                  </a:lnTo>
                  <a:lnTo>
                    <a:pt x="1100" y="144"/>
                  </a:lnTo>
                  <a:lnTo>
                    <a:pt x="1097" y="144"/>
                  </a:lnTo>
                  <a:lnTo>
                    <a:pt x="1098" y="142"/>
                  </a:lnTo>
                  <a:lnTo>
                    <a:pt x="1097" y="142"/>
                  </a:lnTo>
                  <a:lnTo>
                    <a:pt x="1097" y="144"/>
                  </a:lnTo>
                  <a:lnTo>
                    <a:pt x="1095" y="144"/>
                  </a:lnTo>
                  <a:lnTo>
                    <a:pt x="1094" y="144"/>
                  </a:lnTo>
                  <a:lnTo>
                    <a:pt x="1092" y="142"/>
                  </a:lnTo>
                  <a:lnTo>
                    <a:pt x="1092" y="140"/>
                  </a:lnTo>
                  <a:lnTo>
                    <a:pt x="1092" y="139"/>
                  </a:lnTo>
                  <a:lnTo>
                    <a:pt x="1089" y="140"/>
                  </a:lnTo>
                  <a:lnTo>
                    <a:pt x="1088" y="140"/>
                  </a:lnTo>
                  <a:lnTo>
                    <a:pt x="1086" y="140"/>
                  </a:lnTo>
                  <a:lnTo>
                    <a:pt x="1086" y="142"/>
                  </a:lnTo>
                  <a:lnTo>
                    <a:pt x="1085" y="142"/>
                  </a:lnTo>
                  <a:lnTo>
                    <a:pt x="1083" y="142"/>
                  </a:lnTo>
                  <a:lnTo>
                    <a:pt x="1082" y="142"/>
                  </a:lnTo>
                  <a:lnTo>
                    <a:pt x="1080" y="142"/>
                  </a:lnTo>
                  <a:lnTo>
                    <a:pt x="1080" y="140"/>
                  </a:lnTo>
                  <a:lnTo>
                    <a:pt x="1079" y="140"/>
                  </a:lnTo>
                  <a:lnTo>
                    <a:pt x="1077" y="140"/>
                  </a:lnTo>
                  <a:lnTo>
                    <a:pt x="1075" y="140"/>
                  </a:lnTo>
                  <a:lnTo>
                    <a:pt x="1075" y="139"/>
                  </a:lnTo>
                  <a:lnTo>
                    <a:pt x="1077" y="139"/>
                  </a:lnTo>
                  <a:lnTo>
                    <a:pt x="1077" y="137"/>
                  </a:lnTo>
                  <a:lnTo>
                    <a:pt x="1079" y="137"/>
                  </a:lnTo>
                  <a:lnTo>
                    <a:pt x="1079" y="136"/>
                  </a:lnTo>
                  <a:lnTo>
                    <a:pt x="1079" y="134"/>
                  </a:lnTo>
                  <a:lnTo>
                    <a:pt x="1080" y="134"/>
                  </a:lnTo>
                  <a:lnTo>
                    <a:pt x="1082" y="134"/>
                  </a:lnTo>
                  <a:lnTo>
                    <a:pt x="1082" y="133"/>
                  </a:lnTo>
                  <a:lnTo>
                    <a:pt x="1080" y="133"/>
                  </a:lnTo>
                  <a:lnTo>
                    <a:pt x="1079" y="133"/>
                  </a:lnTo>
                  <a:lnTo>
                    <a:pt x="1079" y="131"/>
                  </a:lnTo>
                  <a:lnTo>
                    <a:pt x="1079" y="130"/>
                  </a:lnTo>
                  <a:lnTo>
                    <a:pt x="1080" y="130"/>
                  </a:lnTo>
                  <a:lnTo>
                    <a:pt x="1082" y="130"/>
                  </a:lnTo>
                  <a:lnTo>
                    <a:pt x="1082" y="128"/>
                  </a:lnTo>
                  <a:lnTo>
                    <a:pt x="1083" y="127"/>
                  </a:lnTo>
                  <a:lnTo>
                    <a:pt x="1086" y="127"/>
                  </a:lnTo>
                  <a:lnTo>
                    <a:pt x="1086" y="125"/>
                  </a:lnTo>
                  <a:lnTo>
                    <a:pt x="1088" y="125"/>
                  </a:lnTo>
                  <a:lnTo>
                    <a:pt x="1091" y="125"/>
                  </a:lnTo>
                  <a:lnTo>
                    <a:pt x="1092" y="124"/>
                  </a:lnTo>
                  <a:lnTo>
                    <a:pt x="1092" y="122"/>
                  </a:lnTo>
                  <a:lnTo>
                    <a:pt x="1094" y="121"/>
                  </a:lnTo>
                  <a:lnTo>
                    <a:pt x="1095" y="121"/>
                  </a:lnTo>
                  <a:lnTo>
                    <a:pt x="1095" y="119"/>
                  </a:lnTo>
                  <a:lnTo>
                    <a:pt x="1094" y="119"/>
                  </a:lnTo>
                  <a:lnTo>
                    <a:pt x="1092" y="119"/>
                  </a:lnTo>
                  <a:lnTo>
                    <a:pt x="1092" y="118"/>
                  </a:lnTo>
                  <a:lnTo>
                    <a:pt x="1091" y="118"/>
                  </a:lnTo>
                  <a:lnTo>
                    <a:pt x="1091" y="116"/>
                  </a:lnTo>
                  <a:lnTo>
                    <a:pt x="1092" y="116"/>
                  </a:lnTo>
                  <a:lnTo>
                    <a:pt x="1092" y="115"/>
                  </a:lnTo>
                  <a:lnTo>
                    <a:pt x="1092" y="113"/>
                  </a:lnTo>
                  <a:lnTo>
                    <a:pt x="1091" y="113"/>
                  </a:lnTo>
                  <a:lnTo>
                    <a:pt x="1091" y="112"/>
                  </a:lnTo>
                  <a:lnTo>
                    <a:pt x="1092" y="112"/>
                  </a:lnTo>
                  <a:lnTo>
                    <a:pt x="1091" y="110"/>
                  </a:lnTo>
                  <a:lnTo>
                    <a:pt x="1089" y="110"/>
                  </a:lnTo>
                  <a:lnTo>
                    <a:pt x="1083" y="112"/>
                  </a:lnTo>
                  <a:lnTo>
                    <a:pt x="1082" y="112"/>
                  </a:lnTo>
                  <a:lnTo>
                    <a:pt x="1082" y="113"/>
                  </a:lnTo>
                  <a:lnTo>
                    <a:pt x="1080" y="113"/>
                  </a:lnTo>
                  <a:lnTo>
                    <a:pt x="1079" y="112"/>
                  </a:lnTo>
                  <a:lnTo>
                    <a:pt x="1077" y="113"/>
                  </a:lnTo>
                  <a:lnTo>
                    <a:pt x="1075" y="113"/>
                  </a:lnTo>
                  <a:lnTo>
                    <a:pt x="1074" y="112"/>
                  </a:lnTo>
                  <a:lnTo>
                    <a:pt x="1068" y="112"/>
                  </a:lnTo>
                  <a:lnTo>
                    <a:pt x="1066" y="112"/>
                  </a:lnTo>
                  <a:lnTo>
                    <a:pt x="1063" y="110"/>
                  </a:lnTo>
                  <a:lnTo>
                    <a:pt x="1062" y="110"/>
                  </a:lnTo>
                  <a:lnTo>
                    <a:pt x="1060" y="110"/>
                  </a:lnTo>
                  <a:lnTo>
                    <a:pt x="1057" y="110"/>
                  </a:lnTo>
                  <a:lnTo>
                    <a:pt x="1054" y="110"/>
                  </a:lnTo>
                  <a:lnTo>
                    <a:pt x="1053" y="109"/>
                  </a:lnTo>
                  <a:lnTo>
                    <a:pt x="1053" y="107"/>
                  </a:lnTo>
                  <a:lnTo>
                    <a:pt x="1053" y="106"/>
                  </a:lnTo>
                  <a:close/>
                  <a:moveTo>
                    <a:pt x="1095" y="137"/>
                  </a:moveTo>
                  <a:lnTo>
                    <a:pt x="1094" y="137"/>
                  </a:lnTo>
                  <a:lnTo>
                    <a:pt x="1094" y="139"/>
                  </a:lnTo>
                  <a:lnTo>
                    <a:pt x="1095" y="139"/>
                  </a:lnTo>
                  <a:lnTo>
                    <a:pt x="1095" y="137"/>
                  </a:lnTo>
                  <a:close/>
                  <a:moveTo>
                    <a:pt x="1089" y="109"/>
                  </a:moveTo>
                  <a:lnTo>
                    <a:pt x="1091" y="109"/>
                  </a:lnTo>
                  <a:lnTo>
                    <a:pt x="1092" y="109"/>
                  </a:lnTo>
                  <a:lnTo>
                    <a:pt x="1092" y="107"/>
                  </a:lnTo>
                  <a:lnTo>
                    <a:pt x="1089" y="109"/>
                  </a:lnTo>
                  <a:close/>
                  <a:moveTo>
                    <a:pt x="1085" y="110"/>
                  </a:moveTo>
                  <a:lnTo>
                    <a:pt x="1086" y="110"/>
                  </a:lnTo>
                  <a:lnTo>
                    <a:pt x="1088" y="109"/>
                  </a:lnTo>
                  <a:lnTo>
                    <a:pt x="1086" y="109"/>
                  </a:lnTo>
                  <a:lnTo>
                    <a:pt x="1085" y="109"/>
                  </a:lnTo>
                  <a:lnTo>
                    <a:pt x="1085" y="110"/>
                  </a:lnTo>
                  <a:close/>
                  <a:moveTo>
                    <a:pt x="1060" y="107"/>
                  </a:moveTo>
                  <a:lnTo>
                    <a:pt x="1062" y="107"/>
                  </a:lnTo>
                  <a:lnTo>
                    <a:pt x="1062" y="106"/>
                  </a:lnTo>
                  <a:lnTo>
                    <a:pt x="1060" y="107"/>
                  </a:lnTo>
                  <a:close/>
                  <a:moveTo>
                    <a:pt x="1113" y="118"/>
                  </a:moveTo>
                  <a:lnTo>
                    <a:pt x="1116" y="118"/>
                  </a:lnTo>
                  <a:lnTo>
                    <a:pt x="1113" y="116"/>
                  </a:lnTo>
                  <a:lnTo>
                    <a:pt x="1112" y="118"/>
                  </a:lnTo>
                  <a:lnTo>
                    <a:pt x="1113" y="118"/>
                  </a:lnTo>
                  <a:close/>
                  <a:moveTo>
                    <a:pt x="1121" y="142"/>
                  </a:moveTo>
                  <a:lnTo>
                    <a:pt x="1122" y="142"/>
                  </a:lnTo>
                  <a:lnTo>
                    <a:pt x="1122" y="140"/>
                  </a:lnTo>
                  <a:lnTo>
                    <a:pt x="1121" y="140"/>
                  </a:lnTo>
                  <a:lnTo>
                    <a:pt x="1121" y="142"/>
                  </a:lnTo>
                  <a:close/>
                  <a:moveTo>
                    <a:pt x="810" y="119"/>
                  </a:moveTo>
                  <a:lnTo>
                    <a:pt x="810" y="121"/>
                  </a:lnTo>
                  <a:lnTo>
                    <a:pt x="812" y="121"/>
                  </a:lnTo>
                  <a:lnTo>
                    <a:pt x="814" y="121"/>
                  </a:lnTo>
                  <a:lnTo>
                    <a:pt x="815" y="121"/>
                  </a:lnTo>
                  <a:lnTo>
                    <a:pt x="818" y="121"/>
                  </a:lnTo>
                  <a:lnTo>
                    <a:pt x="820" y="121"/>
                  </a:lnTo>
                  <a:lnTo>
                    <a:pt x="820" y="122"/>
                  </a:lnTo>
                  <a:lnTo>
                    <a:pt x="818" y="122"/>
                  </a:lnTo>
                  <a:lnTo>
                    <a:pt x="818" y="124"/>
                  </a:lnTo>
                  <a:lnTo>
                    <a:pt x="817" y="124"/>
                  </a:lnTo>
                  <a:lnTo>
                    <a:pt x="817" y="125"/>
                  </a:lnTo>
                  <a:lnTo>
                    <a:pt x="820" y="125"/>
                  </a:lnTo>
                  <a:lnTo>
                    <a:pt x="823" y="125"/>
                  </a:lnTo>
                  <a:lnTo>
                    <a:pt x="827" y="125"/>
                  </a:lnTo>
                  <a:lnTo>
                    <a:pt x="829" y="125"/>
                  </a:lnTo>
                  <a:lnTo>
                    <a:pt x="830" y="125"/>
                  </a:lnTo>
                  <a:lnTo>
                    <a:pt x="832" y="125"/>
                  </a:lnTo>
                  <a:lnTo>
                    <a:pt x="833" y="125"/>
                  </a:lnTo>
                  <a:lnTo>
                    <a:pt x="835" y="125"/>
                  </a:lnTo>
                  <a:lnTo>
                    <a:pt x="841" y="125"/>
                  </a:lnTo>
                  <a:lnTo>
                    <a:pt x="847" y="127"/>
                  </a:lnTo>
                  <a:lnTo>
                    <a:pt x="848" y="127"/>
                  </a:lnTo>
                  <a:lnTo>
                    <a:pt x="848" y="125"/>
                  </a:lnTo>
                  <a:lnTo>
                    <a:pt x="850" y="125"/>
                  </a:lnTo>
                  <a:lnTo>
                    <a:pt x="851" y="125"/>
                  </a:lnTo>
                  <a:lnTo>
                    <a:pt x="851" y="124"/>
                  </a:lnTo>
                  <a:lnTo>
                    <a:pt x="853" y="124"/>
                  </a:lnTo>
                  <a:lnTo>
                    <a:pt x="853" y="122"/>
                  </a:lnTo>
                  <a:lnTo>
                    <a:pt x="851" y="122"/>
                  </a:lnTo>
                  <a:lnTo>
                    <a:pt x="848" y="121"/>
                  </a:lnTo>
                  <a:lnTo>
                    <a:pt x="845" y="121"/>
                  </a:lnTo>
                  <a:lnTo>
                    <a:pt x="845" y="119"/>
                  </a:lnTo>
                  <a:lnTo>
                    <a:pt x="844" y="119"/>
                  </a:lnTo>
                  <a:lnTo>
                    <a:pt x="848" y="118"/>
                  </a:lnTo>
                  <a:lnTo>
                    <a:pt x="850" y="118"/>
                  </a:lnTo>
                  <a:lnTo>
                    <a:pt x="851" y="118"/>
                  </a:lnTo>
                  <a:lnTo>
                    <a:pt x="853" y="118"/>
                  </a:lnTo>
                  <a:lnTo>
                    <a:pt x="853" y="116"/>
                  </a:lnTo>
                  <a:lnTo>
                    <a:pt x="854" y="116"/>
                  </a:lnTo>
                  <a:lnTo>
                    <a:pt x="856" y="116"/>
                  </a:lnTo>
                  <a:lnTo>
                    <a:pt x="856" y="115"/>
                  </a:lnTo>
                  <a:lnTo>
                    <a:pt x="856" y="113"/>
                  </a:lnTo>
                  <a:lnTo>
                    <a:pt x="854" y="113"/>
                  </a:lnTo>
                  <a:lnTo>
                    <a:pt x="853" y="113"/>
                  </a:lnTo>
                  <a:lnTo>
                    <a:pt x="851" y="113"/>
                  </a:lnTo>
                  <a:lnTo>
                    <a:pt x="850" y="113"/>
                  </a:lnTo>
                  <a:lnTo>
                    <a:pt x="848" y="112"/>
                  </a:lnTo>
                  <a:lnTo>
                    <a:pt x="848" y="110"/>
                  </a:lnTo>
                  <a:lnTo>
                    <a:pt x="850" y="110"/>
                  </a:lnTo>
                  <a:lnTo>
                    <a:pt x="853" y="109"/>
                  </a:lnTo>
                  <a:lnTo>
                    <a:pt x="854" y="109"/>
                  </a:lnTo>
                  <a:lnTo>
                    <a:pt x="856" y="109"/>
                  </a:lnTo>
                  <a:lnTo>
                    <a:pt x="857" y="109"/>
                  </a:lnTo>
                  <a:lnTo>
                    <a:pt x="859" y="109"/>
                  </a:lnTo>
                  <a:lnTo>
                    <a:pt x="860" y="107"/>
                  </a:lnTo>
                  <a:lnTo>
                    <a:pt x="862" y="107"/>
                  </a:lnTo>
                  <a:lnTo>
                    <a:pt x="863" y="107"/>
                  </a:lnTo>
                  <a:lnTo>
                    <a:pt x="863" y="106"/>
                  </a:lnTo>
                  <a:lnTo>
                    <a:pt x="865" y="106"/>
                  </a:lnTo>
                  <a:lnTo>
                    <a:pt x="867" y="106"/>
                  </a:lnTo>
                  <a:lnTo>
                    <a:pt x="867" y="104"/>
                  </a:lnTo>
                  <a:lnTo>
                    <a:pt x="868" y="104"/>
                  </a:lnTo>
                  <a:lnTo>
                    <a:pt x="870" y="104"/>
                  </a:lnTo>
                  <a:lnTo>
                    <a:pt x="871" y="104"/>
                  </a:lnTo>
                  <a:lnTo>
                    <a:pt x="871" y="103"/>
                  </a:lnTo>
                  <a:lnTo>
                    <a:pt x="873" y="103"/>
                  </a:lnTo>
                  <a:lnTo>
                    <a:pt x="874" y="103"/>
                  </a:lnTo>
                  <a:lnTo>
                    <a:pt x="876" y="103"/>
                  </a:lnTo>
                  <a:lnTo>
                    <a:pt x="877" y="103"/>
                  </a:lnTo>
                  <a:lnTo>
                    <a:pt x="879" y="103"/>
                  </a:lnTo>
                  <a:lnTo>
                    <a:pt x="880" y="103"/>
                  </a:lnTo>
                  <a:lnTo>
                    <a:pt x="882" y="103"/>
                  </a:lnTo>
                  <a:lnTo>
                    <a:pt x="880" y="104"/>
                  </a:lnTo>
                  <a:lnTo>
                    <a:pt x="882" y="104"/>
                  </a:lnTo>
                  <a:lnTo>
                    <a:pt x="883" y="104"/>
                  </a:lnTo>
                  <a:lnTo>
                    <a:pt x="882" y="106"/>
                  </a:lnTo>
                  <a:lnTo>
                    <a:pt x="880" y="106"/>
                  </a:lnTo>
                  <a:lnTo>
                    <a:pt x="879" y="106"/>
                  </a:lnTo>
                  <a:lnTo>
                    <a:pt x="877" y="106"/>
                  </a:lnTo>
                  <a:lnTo>
                    <a:pt x="877" y="107"/>
                  </a:lnTo>
                  <a:lnTo>
                    <a:pt x="876" y="107"/>
                  </a:lnTo>
                  <a:lnTo>
                    <a:pt x="876" y="109"/>
                  </a:lnTo>
                  <a:lnTo>
                    <a:pt x="874" y="109"/>
                  </a:lnTo>
                  <a:lnTo>
                    <a:pt x="874" y="110"/>
                  </a:lnTo>
                  <a:lnTo>
                    <a:pt x="876" y="110"/>
                  </a:lnTo>
                  <a:lnTo>
                    <a:pt x="877" y="110"/>
                  </a:lnTo>
                  <a:lnTo>
                    <a:pt x="879" y="110"/>
                  </a:lnTo>
                  <a:lnTo>
                    <a:pt x="879" y="112"/>
                  </a:lnTo>
                  <a:lnTo>
                    <a:pt x="877" y="112"/>
                  </a:lnTo>
                  <a:lnTo>
                    <a:pt x="877" y="113"/>
                  </a:lnTo>
                  <a:lnTo>
                    <a:pt x="876" y="112"/>
                  </a:lnTo>
                  <a:lnTo>
                    <a:pt x="876" y="113"/>
                  </a:lnTo>
                  <a:lnTo>
                    <a:pt x="873" y="113"/>
                  </a:lnTo>
                  <a:lnTo>
                    <a:pt x="871" y="115"/>
                  </a:lnTo>
                  <a:lnTo>
                    <a:pt x="870" y="115"/>
                  </a:lnTo>
                  <a:lnTo>
                    <a:pt x="868" y="115"/>
                  </a:lnTo>
                  <a:lnTo>
                    <a:pt x="868" y="116"/>
                  </a:lnTo>
                  <a:lnTo>
                    <a:pt x="870" y="116"/>
                  </a:lnTo>
                  <a:lnTo>
                    <a:pt x="871" y="116"/>
                  </a:lnTo>
                  <a:lnTo>
                    <a:pt x="874" y="116"/>
                  </a:lnTo>
                  <a:lnTo>
                    <a:pt x="876" y="116"/>
                  </a:lnTo>
                  <a:lnTo>
                    <a:pt x="877" y="116"/>
                  </a:lnTo>
                  <a:lnTo>
                    <a:pt x="877" y="118"/>
                  </a:lnTo>
                  <a:lnTo>
                    <a:pt x="876" y="118"/>
                  </a:lnTo>
                  <a:lnTo>
                    <a:pt x="874" y="119"/>
                  </a:lnTo>
                  <a:lnTo>
                    <a:pt x="880" y="119"/>
                  </a:lnTo>
                  <a:lnTo>
                    <a:pt x="882" y="119"/>
                  </a:lnTo>
                  <a:lnTo>
                    <a:pt x="882" y="121"/>
                  </a:lnTo>
                  <a:lnTo>
                    <a:pt x="882" y="122"/>
                  </a:lnTo>
                  <a:lnTo>
                    <a:pt x="883" y="122"/>
                  </a:lnTo>
                  <a:lnTo>
                    <a:pt x="883" y="121"/>
                  </a:lnTo>
                  <a:lnTo>
                    <a:pt x="885" y="121"/>
                  </a:lnTo>
                  <a:lnTo>
                    <a:pt x="885" y="119"/>
                  </a:lnTo>
                  <a:lnTo>
                    <a:pt x="886" y="119"/>
                  </a:lnTo>
                  <a:lnTo>
                    <a:pt x="886" y="118"/>
                  </a:lnTo>
                  <a:lnTo>
                    <a:pt x="888" y="118"/>
                  </a:lnTo>
                  <a:lnTo>
                    <a:pt x="891" y="116"/>
                  </a:lnTo>
                  <a:lnTo>
                    <a:pt x="892" y="116"/>
                  </a:lnTo>
                  <a:lnTo>
                    <a:pt x="894" y="116"/>
                  </a:lnTo>
                  <a:lnTo>
                    <a:pt x="897" y="116"/>
                  </a:lnTo>
                  <a:lnTo>
                    <a:pt x="900" y="116"/>
                  </a:lnTo>
                  <a:lnTo>
                    <a:pt x="904" y="118"/>
                  </a:lnTo>
                  <a:lnTo>
                    <a:pt x="904" y="119"/>
                  </a:lnTo>
                  <a:lnTo>
                    <a:pt x="904" y="121"/>
                  </a:lnTo>
                  <a:lnTo>
                    <a:pt x="903" y="121"/>
                  </a:lnTo>
                  <a:lnTo>
                    <a:pt x="903" y="122"/>
                  </a:lnTo>
                  <a:lnTo>
                    <a:pt x="901" y="124"/>
                  </a:lnTo>
                  <a:lnTo>
                    <a:pt x="900" y="124"/>
                  </a:lnTo>
                  <a:lnTo>
                    <a:pt x="898" y="125"/>
                  </a:lnTo>
                  <a:lnTo>
                    <a:pt x="897" y="125"/>
                  </a:lnTo>
                  <a:lnTo>
                    <a:pt x="894" y="125"/>
                  </a:lnTo>
                  <a:lnTo>
                    <a:pt x="894" y="127"/>
                  </a:lnTo>
                  <a:lnTo>
                    <a:pt x="892" y="128"/>
                  </a:lnTo>
                  <a:lnTo>
                    <a:pt x="891" y="128"/>
                  </a:lnTo>
                  <a:lnTo>
                    <a:pt x="891" y="130"/>
                  </a:lnTo>
                  <a:lnTo>
                    <a:pt x="889" y="130"/>
                  </a:lnTo>
                  <a:lnTo>
                    <a:pt x="888" y="130"/>
                  </a:lnTo>
                  <a:lnTo>
                    <a:pt x="886" y="130"/>
                  </a:lnTo>
                  <a:lnTo>
                    <a:pt x="886" y="131"/>
                  </a:lnTo>
                  <a:lnTo>
                    <a:pt x="885" y="131"/>
                  </a:lnTo>
                  <a:lnTo>
                    <a:pt x="885" y="133"/>
                  </a:lnTo>
                  <a:lnTo>
                    <a:pt x="883" y="133"/>
                  </a:lnTo>
                  <a:lnTo>
                    <a:pt x="882" y="133"/>
                  </a:lnTo>
                  <a:lnTo>
                    <a:pt x="880" y="133"/>
                  </a:lnTo>
                  <a:lnTo>
                    <a:pt x="880" y="134"/>
                  </a:lnTo>
                  <a:lnTo>
                    <a:pt x="874" y="134"/>
                  </a:lnTo>
                  <a:lnTo>
                    <a:pt x="868" y="136"/>
                  </a:lnTo>
                  <a:lnTo>
                    <a:pt x="867" y="136"/>
                  </a:lnTo>
                  <a:lnTo>
                    <a:pt x="862" y="137"/>
                  </a:lnTo>
                  <a:lnTo>
                    <a:pt x="859" y="137"/>
                  </a:lnTo>
                  <a:lnTo>
                    <a:pt x="856" y="136"/>
                  </a:lnTo>
                  <a:lnTo>
                    <a:pt x="854" y="136"/>
                  </a:lnTo>
                  <a:lnTo>
                    <a:pt x="854" y="134"/>
                  </a:lnTo>
                  <a:lnTo>
                    <a:pt x="853" y="136"/>
                  </a:lnTo>
                  <a:lnTo>
                    <a:pt x="851" y="136"/>
                  </a:lnTo>
                  <a:lnTo>
                    <a:pt x="850" y="136"/>
                  </a:lnTo>
                  <a:lnTo>
                    <a:pt x="850" y="137"/>
                  </a:lnTo>
                  <a:lnTo>
                    <a:pt x="848" y="137"/>
                  </a:lnTo>
                  <a:lnTo>
                    <a:pt x="842" y="137"/>
                  </a:lnTo>
                  <a:lnTo>
                    <a:pt x="841" y="137"/>
                  </a:lnTo>
                  <a:lnTo>
                    <a:pt x="841" y="136"/>
                  </a:lnTo>
                  <a:lnTo>
                    <a:pt x="842" y="136"/>
                  </a:lnTo>
                  <a:lnTo>
                    <a:pt x="842" y="134"/>
                  </a:lnTo>
                  <a:lnTo>
                    <a:pt x="839" y="134"/>
                  </a:lnTo>
                  <a:lnTo>
                    <a:pt x="838" y="134"/>
                  </a:lnTo>
                  <a:lnTo>
                    <a:pt x="836" y="136"/>
                  </a:lnTo>
                  <a:lnTo>
                    <a:pt x="835" y="136"/>
                  </a:lnTo>
                  <a:lnTo>
                    <a:pt x="830" y="136"/>
                  </a:lnTo>
                  <a:lnTo>
                    <a:pt x="829" y="137"/>
                  </a:lnTo>
                  <a:lnTo>
                    <a:pt x="827" y="137"/>
                  </a:lnTo>
                  <a:lnTo>
                    <a:pt x="826" y="137"/>
                  </a:lnTo>
                  <a:lnTo>
                    <a:pt x="824" y="139"/>
                  </a:lnTo>
                  <a:lnTo>
                    <a:pt x="821" y="137"/>
                  </a:lnTo>
                  <a:lnTo>
                    <a:pt x="818" y="139"/>
                  </a:lnTo>
                  <a:lnTo>
                    <a:pt x="817" y="139"/>
                  </a:lnTo>
                  <a:lnTo>
                    <a:pt x="815" y="139"/>
                  </a:lnTo>
                  <a:lnTo>
                    <a:pt x="814" y="139"/>
                  </a:lnTo>
                  <a:lnTo>
                    <a:pt x="812" y="139"/>
                  </a:lnTo>
                  <a:lnTo>
                    <a:pt x="809" y="139"/>
                  </a:lnTo>
                  <a:lnTo>
                    <a:pt x="807" y="139"/>
                  </a:lnTo>
                  <a:lnTo>
                    <a:pt x="807" y="140"/>
                  </a:lnTo>
                  <a:lnTo>
                    <a:pt x="806" y="140"/>
                  </a:lnTo>
                  <a:lnTo>
                    <a:pt x="804" y="142"/>
                  </a:lnTo>
                  <a:lnTo>
                    <a:pt x="801" y="142"/>
                  </a:lnTo>
                  <a:lnTo>
                    <a:pt x="800" y="142"/>
                  </a:lnTo>
                  <a:lnTo>
                    <a:pt x="798" y="142"/>
                  </a:lnTo>
                  <a:lnTo>
                    <a:pt x="797" y="144"/>
                  </a:lnTo>
                  <a:lnTo>
                    <a:pt x="795" y="144"/>
                  </a:lnTo>
                  <a:lnTo>
                    <a:pt x="794" y="144"/>
                  </a:lnTo>
                  <a:lnTo>
                    <a:pt x="792" y="144"/>
                  </a:lnTo>
                  <a:lnTo>
                    <a:pt x="791" y="144"/>
                  </a:lnTo>
                  <a:lnTo>
                    <a:pt x="788" y="145"/>
                  </a:lnTo>
                  <a:lnTo>
                    <a:pt x="786" y="145"/>
                  </a:lnTo>
                  <a:lnTo>
                    <a:pt x="780" y="145"/>
                  </a:lnTo>
                  <a:lnTo>
                    <a:pt x="776" y="147"/>
                  </a:lnTo>
                  <a:lnTo>
                    <a:pt x="774" y="147"/>
                  </a:lnTo>
                  <a:lnTo>
                    <a:pt x="773" y="147"/>
                  </a:lnTo>
                  <a:lnTo>
                    <a:pt x="770" y="147"/>
                  </a:lnTo>
                  <a:lnTo>
                    <a:pt x="764" y="147"/>
                  </a:lnTo>
                  <a:lnTo>
                    <a:pt x="761" y="147"/>
                  </a:lnTo>
                  <a:lnTo>
                    <a:pt x="757" y="147"/>
                  </a:lnTo>
                  <a:lnTo>
                    <a:pt x="754" y="147"/>
                  </a:lnTo>
                  <a:lnTo>
                    <a:pt x="754" y="145"/>
                  </a:lnTo>
                  <a:lnTo>
                    <a:pt x="751" y="144"/>
                  </a:lnTo>
                  <a:lnTo>
                    <a:pt x="750" y="142"/>
                  </a:lnTo>
                  <a:lnTo>
                    <a:pt x="750" y="140"/>
                  </a:lnTo>
                  <a:lnTo>
                    <a:pt x="751" y="140"/>
                  </a:lnTo>
                  <a:lnTo>
                    <a:pt x="753" y="140"/>
                  </a:lnTo>
                  <a:lnTo>
                    <a:pt x="754" y="140"/>
                  </a:lnTo>
                  <a:lnTo>
                    <a:pt x="759" y="139"/>
                  </a:lnTo>
                  <a:lnTo>
                    <a:pt x="762" y="139"/>
                  </a:lnTo>
                  <a:lnTo>
                    <a:pt x="764" y="139"/>
                  </a:lnTo>
                  <a:lnTo>
                    <a:pt x="765" y="139"/>
                  </a:lnTo>
                  <a:lnTo>
                    <a:pt x="767" y="139"/>
                  </a:lnTo>
                  <a:lnTo>
                    <a:pt x="768" y="139"/>
                  </a:lnTo>
                  <a:lnTo>
                    <a:pt x="770" y="137"/>
                  </a:lnTo>
                  <a:lnTo>
                    <a:pt x="771" y="139"/>
                  </a:lnTo>
                  <a:lnTo>
                    <a:pt x="771" y="137"/>
                  </a:lnTo>
                  <a:lnTo>
                    <a:pt x="773" y="137"/>
                  </a:lnTo>
                  <a:lnTo>
                    <a:pt x="774" y="136"/>
                  </a:lnTo>
                  <a:lnTo>
                    <a:pt x="776" y="136"/>
                  </a:lnTo>
                  <a:lnTo>
                    <a:pt x="777" y="136"/>
                  </a:lnTo>
                  <a:lnTo>
                    <a:pt x="780" y="136"/>
                  </a:lnTo>
                  <a:lnTo>
                    <a:pt x="782" y="136"/>
                  </a:lnTo>
                  <a:lnTo>
                    <a:pt x="783" y="136"/>
                  </a:lnTo>
                  <a:lnTo>
                    <a:pt x="788" y="136"/>
                  </a:lnTo>
                  <a:lnTo>
                    <a:pt x="791" y="136"/>
                  </a:lnTo>
                  <a:lnTo>
                    <a:pt x="792" y="136"/>
                  </a:lnTo>
                  <a:lnTo>
                    <a:pt x="795" y="136"/>
                  </a:lnTo>
                  <a:lnTo>
                    <a:pt x="797" y="136"/>
                  </a:lnTo>
                  <a:lnTo>
                    <a:pt x="798" y="136"/>
                  </a:lnTo>
                  <a:lnTo>
                    <a:pt x="800" y="134"/>
                  </a:lnTo>
                  <a:lnTo>
                    <a:pt x="801" y="134"/>
                  </a:lnTo>
                  <a:lnTo>
                    <a:pt x="806" y="134"/>
                  </a:lnTo>
                  <a:lnTo>
                    <a:pt x="806" y="133"/>
                  </a:lnTo>
                  <a:lnTo>
                    <a:pt x="807" y="133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31"/>
                  </a:lnTo>
                  <a:lnTo>
                    <a:pt x="812" y="130"/>
                  </a:lnTo>
                  <a:lnTo>
                    <a:pt x="810" y="131"/>
                  </a:lnTo>
                  <a:lnTo>
                    <a:pt x="809" y="131"/>
                  </a:lnTo>
                  <a:lnTo>
                    <a:pt x="807" y="131"/>
                  </a:lnTo>
                  <a:lnTo>
                    <a:pt x="806" y="131"/>
                  </a:lnTo>
                  <a:lnTo>
                    <a:pt x="806" y="133"/>
                  </a:lnTo>
                  <a:lnTo>
                    <a:pt x="804" y="133"/>
                  </a:lnTo>
                  <a:lnTo>
                    <a:pt x="801" y="133"/>
                  </a:lnTo>
                  <a:lnTo>
                    <a:pt x="800" y="133"/>
                  </a:lnTo>
                  <a:lnTo>
                    <a:pt x="798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4" y="133"/>
                  </a:lnTo>
                  <a:lnTo>
                    <a:pt x="792" y="133"/>
                  </a:lnTo>
                  <a:lnTo>
                    <a:pt x="791" y="133"/>
                  </a:lnTo>
                  <a:lnTo>
                    <a:pt x="792" y="131"/>
                  </a:lnTo>
                  <a:lnTo>
                    <a:pt x="791" y="131"/>
                  </a:lnTo>
                  <a:lnTo>
                    <a:pt x="789" y="131"/>
                  </a:lnTo>
                  <a:lnTo>
                    <a:pt x="789" y="133"/>
                  </a:lnTo>
                  <a:lnTo>
                    <a:pt x="788" y="133"/>
                  </a:lnTo>
                  <a:lnTo>
                    <a:pt x="788" y="131"/>
                  </a:lnTo>
                  <a:lnTo>
                    <a:pt x="786" y="131"/>
                  </a:lnTo>
                  <a:lnTo>
                    <a:pt x="786" y="133"/>
                  </a:lnTo>
                  <a:lnTo>
                    <a:pt x="785" y="133"/>
                  </a:lnTo>
                  <a:lnTo>
                    <a:pt x="782" y="133"/>
                  </a:lnTo>
                  <a:lnTo>
                    <a:pt x="780" y="134"/>
                  </a:lnTo>
                  <a:lnTo>
                    <a:pt x="779" y="134"/>
                  </a:lnTo>
                  <a:lnTo>
                    <a:pt x="779" y="133"/>
                  </a:lnTo>
                  <a:lnTo>
                    <a:pt x="777" y="133"/>
                  </a:lnTo>
                  <a:lnTo>
                    <a:pt x="777" y="134"/>
                  </a:lnTo>
                  <a:lnTo>
                    <a:pt x="774" y="134"/>
                  </a:lnTo>
                  <a:lnTo>
                    <a:pt x="773" y="134"/>
                  </a:lnTo>
                  <a:lnTo>
                    <a:pt x="770" y="134"/>
                  </a:lnTo>
                  <a:lnTo>
                    <a:pt x="767" y="134"/>
                  </a:lnTo>
                  <a:lnTo>
                    <a:pt x="765" y="134"/>
                  </a:lnTo>
                  <a:lnTo>
                    <a:pt x="767" y="133"/>
                  </a:lnTo>
                  <a:lnTo>
                    <a:pt x="768" y="133"/>
                  </a:lnTo>
                  <a:lnTo>
                    <a:pt x="770" y="133"/>
                  </a:lnTo>
                  <a:lnTo>
                    <a:pt x="773" y="131"/>
                  </a:lnTo>
                  <a:lnTo>
                    <a:pt x="768" y="133"/>
                  </a:lnTo>
                  <a:lnTo>
                    <a:pt x="771" y="131"/>
                  </a:lnTo>
                  <a:lnTo>
                    <a:pt x="773" y="130"/>
                  </a:lnTo>
                  <a:lnTo>
                    <a:pt x="774" y="130"/>
                  </a:lnTo>
                  <a:lnTo>
                    <a:pt x="776" y="128"/>
                  </a:lnTo>
                  <a:lnTo>
                    <a:pt x="774" y="128"/>
                  </a:lnTo>
                  <a:lnTo>
                    <a:pt x="774" y="127"/>
                  </a:lnTo>
                  <a:lnTo>
                    <a:pt x="773" y="127"/>
                  </a:lnTo>
                  <a:lnTo>
                    <a:pt x="773" y="128"/>
                  </a:lnTo>
                  <a:lnTo>
                    <a:pt x="771" y="128"/>
                  </a:lnTo>
                  <a:lnTo>
                    <a:pt x="771" y="130"/>
                  </a:lnTo>
                  <a:lnTo>
                    <a:pt x="770" y="130"/>
                  </a:lnTo>
                  <a:lnTo>
                    <a:pt x="768" y="130"/>
                  </a:lnTo>
                  <a:lnTo>
                    <a:pt x="768" y="131"/>
                  </a:lnTo>
                  <a:lnTo>
                    <a:pt x="767" y="131"/>
                  </a:lnTo>
                  <a:lnTo>
                    <a:pt x="765" y="131"/>
                  </a:lnTo>
                  <a:lnTo>
                    <a:pt x="765" y="130"/>
                  </a:lnTo>
                  <a:lnTo>
                    <a:pt x="764" y="130"/>
                  </a:lnTo>
                  <a:lnTo>
                    <a:pt x="762" y="130"/>
                  </a:lnTo>
                  <a:lnTo>
                    <a:pt x="761" y="130"/>
                  </a:lnTo>
                  <a:lnTo>
                    <a:pt x="761" y="131"/>
                  </a:lnTo>
                  <a:lnTo>
                    <a:pt x="762" y="131"/>
                  </a:lnTo>
                  <a:lnTo>
                    <a:pt x="762" y="130"/>
                  </a:lnTo>
                  <a:lnTo>
                    <a:pt x="764" y="131"/>
                  </a:lnTo>
                  <a:lnTo>
                    <a:pt x="764" y="133"/>
                  </a:lnTo>
                  <a:lnTo>
                    <a:pt x="762" y="133"/>
                  </a:lnTo>
                  <a:lnTo>
                    <a:pt x="761" y="133"/>
                  </a:lnTo>
                  <a:lnTo>
                    <a:pt x="761" y="134"/>
                  </a:lnTo>
                  <a:lnTo>
                    <a:pt x="759" y="134"/>
                  </a:lnTo>
                  <a:lnTo>
                    <a:pt x="754" y="136"/>
                  </a:lnTo>
                  <a:lnTo>
                    <a:pt x="748" y="136"/>
                  </a:lnTo>
                  <a:lnTo>
                    <a:pt x="747" y="136"/>
                  </a:lnTo>
                  <a:lnTo>
                    <a:pt x="747" y="134"/>
                  </a:lnTo>
                  <a:lnTo>
                    <a:pt x="748" y="134"/>
                  </a:lnTo>
                  <a:lnTo>
                    <a:pt x="750" y="133"/>
                  </a:lnTo>
                  <a:lnTo>
                    <a:pt x="748" y="133"/>
                  </a:lnTo>
                  <a:lnTo>
                    <a:pt x="745" y="134"/>
                  </a:lnTo>
                  <a:lnTo>
                    <a:pt x="745" y="133"/>
                  </a:lnTo>
                  <a:lnTo>
                    <a:pt x="744" y="133"/>
                  </a:lnTo>
                  <a:lnTo>
                    <a:pt x="742" y="133"/>
                  </a:lnTo>
                  <a:lnTo>
                    <a:pt x="742" y="134"/>
                  </a:lnTo>
                  <a:lnTo>
                    <a:pt x="742" y="136"/>
                  </a:lnTo>
                  <a:lnTo>
                    <a:pt x="741" y="136"/>
                  </a:lnTo>
                  <a:lnTo>
                    <a:pt x="739" y="136"/>
                  </a:lnTo>
                  <a:lnTo>
                    <a:pt x="738" y="136"/>
                  </a:lnTo>
                  <a:lnTo>
                    <a:pt x="736" y="136"/>
                  </a:lnTo>
                  <a:lnTo>
                    <a:pt x="735" y="134"/>
                  </a:lnTo>
                  <a:lnTo>
                    <a:pt x="736" y="134"/>
                  </a:lnTo>
                  <a:lnTo>
                    <a:pt x="738" y="133"/>
                  </a:lnTo>
                  <a:lnTo>
                    <a:pt x="736" y="133"/>
                  </a:lnTo>
                  <a:lnTo>
                    <a:pt x="736" y="131"/>
                  </a:lnTo>
                  <a:lnTo>
                    <a:pt x="733" y="133"/>
                  </a:lnTo>
                  <a:lnTo>
                    <a:pt x="732" y="131"/>
                  </a:lnTo>
                  <a:lnTo>
                    <a:pt x="732" y="133"/>
                  </a:lnTo>
                  <a:lnTo>
                    <a:pt x="730" y="133"/>
                  </a:lnTo>
                  <a:lnTo>
                    <a:pt x="729" y="133"/>
                  </a:lnTo>
                  <a:lnTo>
                    <a:pt x="727" y="133"/>
                  </a:lnTo>
                  <a:lnTo>
                    <a:pt x="726" y="133"/>
                  </a:lnTo>
                  <a:lnTo>
                    <a:pt x="724" y="133"/>
                  </a:lnTo>
                  <a:lnTo>
                    <a:pt x="718" y="131"/>
                  </a:lnTo>
                  <a:lnTo>
                    <a:pt x="718" y="130"/>
                  </a:lnTo>
                  <a:lnTo>
                    <a:pt x="720" y="130"/>
                  </a:lnTo>
                  <a:lnTo>
                    <a:pt x="721" y="130"/>
                  </a:lnTo>
                  <a:lnTo>
                    <a:pt x="721" y="128"/>
                  </a:lnTo>
                  <a:lnTo>
                    <a:pt x="727" y="127"/>
                  </a:lnTo>
                  <a:lnTo>
                    <a:pt x="730" y="127"/>
                  </a:lnTo>
                  <a:lnTo>
                    <a:pt x="735" y="127"/>
                  </a:lnTo>
                  <a:lnTo>
                    <a:pt x="741" y="127"/>
                  </a:lnTo>
                  <a:lnTo>
                    <a:pt x="744" y="127"/>
                  </a:lnTo>
                  <a:lnTo>
                    <a:pt x="745" y="127"/>
                  </a:lnTo>
                  <a:lnTo>
                    <a:pt x="754" y="125"/>
                  </a:lnTo>
                  <a:lnTo>
                    <a:pt x="761" y="124"/>
                  </a:lnTo>
                  <a:lnTo>
                    <a:pt x="759" y="124"/>
                  </a:lnTo>
                  <a:lnTo>
                    <a:pt x="754" y="124"/>
                  </a:lnTo>
                  <a:lnTo>
                    <a:pt x="753" y="124"/>
                  </a:lnTo>
                  <a:lnTo>
                    <a:pt x="750" y="124"/>
                  </a:lnTo>
                  <a:lnTo>
                    <a:pt x="747" y="125"/>
                  </a:lnTo>
                  <a:lnTo>
                    <a:pt x="742" y="125"/>
                  </a:lnTo>
                  <a:lnTo>
                    <a:pt x="736" y="125"/>
                  </a:lnTo>
                  <a:lnTo>
                    <a:pt x="732" y="125"/>
                  </a:lnTo>
                  <a:lnTo>
                    <a:pt x="732" y="124"/>
                  </a:lnTo>
                  <a:lnTo>
                    <a:pt x="733" y="124"/>
                  </a:lnTo>
                  <a:lnTo>
                    <a:pt x="739" y="122"/>
                  </a:lnTo>
                  <a:lnTo>
                    <a:pt x="741" y="121"/>
                  </a:lnTo>
                  <a:lnTo>
                    <a:pt x="747" y="121"/>
                  </a:lnTo>
                  <a:lnTo>
                    <a:pt x="753" y="121"/>
                  </a:lnTo>
                  <a:lnTo>
                    <a:pt x="757" y="121"/>
                  </a:lnTo>
                  <a:lnTo>
                    <a:pt x="759" y="119"/>
                  </a:lnTo>
                  <a:lnTo>
                    <a:pt x="761" y="121"/>
                  </a:lnTo>
                  <a:lnTo>
                    <a:pt x="767" y="119"/>
                  </a:lnTo>
                  <a:lnTo>
                    <a:pt x="761" y="119"/>
                  </a:lnTo>
                  <a:lnTo>
                    <a:pt x="759" y="119"/>
                  </a:lnTo>
                  <a:lnTo>
                    <a:pt x="753" y="119"/>
                  </a:lnTo>
                  <a:lnTo>
                    <a:pt x="747" y="119"/>
                  </a:lnTo>
                  <a:lnTo>
                    <a:pt x="747" y="118"/>
                  </a:lnTo>
                  <a:lnTo>
                    <a:pt x="748" y="118"/>
                  </a:lnTo>
                  <a:lnTo>
                    <a:pt x="750" y="118"/>
                  </a:lnTo>
                  <a:lnTo>
                    <a:pt x="751" y="118"/>
                  </a:lnTo>
                  <a:lnTo>
                    <a:pt x="753" y="116"/>
                  </a:lnTo>
                  <a:lnTo>
                    <a:pt x="751" y="116"/>
                  </a:lnTo>
                  <a:lnTo>
                    <a:pt x="753" y="115"/>
                  </a:lnTo>
                  <a:lnTo>
                    <a:pt x="754" y="115"/>
                  </a:lnTo>
                  <a:lnTo>
                    <a:pt x="756" y="115"/>
                  </a:lnTo>
                  <a:lnTo>
                    <a:pt x="762" y="113"/>
                  </a:lnTo>
                  <a:lnTo>
                    <a:pt x="765" y="113"/>
                  </a:lnTo>
                  <a:lnTo>
                    <a:pt x="767" y="113"/>
                  </a:lnTo>
                  <a:lnTo>
                    <a:pt x="768" y="115"/>
                  </a:lnTo>
                  <a:lnTo>
                    <a:pt x="771" y="113"/>
                  </a:lnTo>
                  <a:lnTo>
                    <a:pt x="776" y="115"/>
                  </a:lnTo>
                  <a:lnTo>
                    <a:pt x="777" y="115"/>
                  </a:lnTo>
                  <a:lnTo>
                    <a:pt x="777" y="113"/>
                  </a:lnTo>
                  <a:lnTo>
                    <a:pt x="776" y="113"/>
                  </a:lnTo>
                  <a:lnTo>
                    <a:pt x="771" y="113"/>
                  </a:lnTo>
                  <a:lnTo>
                    <a:pt x="768" y="113"/>
                  </a:lnTo>
                  <a:lnTo>
                    <a:pt x="767" y="113"/>
                  </a:lnTo>
                  <a:lnTo>
                    <a:pt x="767" y="112"/>
                  </a:lnTo>
                  <a:lnTo>
                    <a:pt x="768" y="112"/>
                  </a:lnTo>
                  <a:lnTo>
                    <a:pt x="770" y="112"/>
                  </a:lnTo>
                  <a:lnTo>
                    <a:pt x="770" y="110"/>
                  </a:lnTo>
                  <a:lnTo>
                    <a:pt x="777" y="109"/>
                  </a:lnTo>
                  <a:lnTo>
                    <a:pt x="785" y="109"/>
                  </a:lnTo>
                  <a:lnTo>
                    <a:pt x="788" y="109"/>
                  </a:lnTo>
                  <a:lnTo>
                    <a:pt x="788" y="107"/>
                  </a:lnTo>
                  <a:lnTo>
                    <a:pt x="789" y="107"/>
                  </a:lnTo>
                  <a:lnTo>
                    <a:pt x="789" y="109"/>
                  </a:lnTo>
                  <a:lnTo>
                    <a:pt x="792" y="109"/>
                  </a:lnTo>
                  <a:lnTo>
                    <a:pt x="795" y="109"/>
                  </a:lnTo>
                  <a:lnTo>
                    <a:pt x="795" y="110"/>
                  </a:lnTo>
                  <a:lnTo>
                    <a:pt x="794" y="110"/>
                  </a:lnTo>
                  <a:lnTo>
                    <a:pt x="792" y="112"/>
                  </a:lnTo>
                  <a:lnTo>
                    <a:pt x="794" y="112"/>
                  </a:lnTo>
                  <a:lnTo>
                    <a:pt x="794" y="113"/>
                  </a:lnTo>
                  <a:lnTo>
                    <a:pt x="795" y="113"/>
                  </a:lnTo>
                  <a:lnTo>
                    <a:pt x="798" y="113"/>
                  </a:lnTo>
                  <a:lnTo>
                    <a:pt x="800" y="113"/>
                  </a:lnTo>
                  <a:lnTo>
                    <a:pt x="801" y="113"/>
                  </a:lnTo>
                  <a:lnTo>
                    <a:pt x="804" y="112"/>
                  </a:lnTo>
                  <a:lnTo>
                    <a:pt x="806" y="113"/>
                  </a:lnTo>
                  <a:lnTo>
                    <a:pt x="809" y="112"/>
                  </a:lnTo>
                  <a:lnTo>
                    <a:pt x="810" y="113"/>
                  </a:lnTo>
                  <a:lnTo>
                    <a:pt x="814" y="113"/>
                  </a:lnTo>
                  <a:lnTo>
                    <a:pt x="815" y="115"/>
                  </a:lnTo>
                  <a:lnTo>
                    <a:pt x="814" y="115"/>
                  </a:lnTo>
                  <a:lnTo>
                    <a:pt x="812" y="115"/>
                  </a:lnTo>
                  <a:lnTo>
                    <a:pt x="812" y="116"/>
                  </a:lnTo>
                  <a:lnTo>
                    <a:pt x="815" y="118"/>
                  </a:lnTo>
                  <a:lnTo>
                    <a:pt x="818" y="118"/>
                  </a:lnTo>
                  <a:lnTo>
                    <a:pt x="818" y="119"/>
                  </a:lnTo>
                  <a:lnTo>
                    <a:pt x="812" y="119"/>
                  </a:lnTo>
                  <a:lnTo>
                    <a:pt x="810" y="119"/>
                  </a:lnTo>
                  <a:close/>
                  <a:moveTo>
                    <a:pt x="765" y="122"/>
                  </a:moveTo>
                  <a:lnTo>
                    <a:pt x="764" y="122"/>
                  </a:lnTo>
                  <a:lnTo>
                    <a:pt x="762" y="124"/>
                  </a:lnTo>
                  <a:lnTo>
                    <a:pt x="765" y="122"/>
                  </a:lnTo>
                  <a:close/>
                  <a:moveTo>
                    <a:pt x="870" y="121"/>
                  </a:moveTo>
                  <a:lnTo>
                    <a:pt x="871" y="121"/>
                  </a:lnTo>
                  <a:lnTo>
                    <a:pt x="873" y="119"/>
                  </a:lnTo>
                  <a:lnTo>
                    <a:pt x="871" y="119"/>
                  </a:lnTo>
                  <a:lnTo>
                    <a:pt x="870" y="119"/>
                  </a:lnTo>
                  <a:lnTo>
                    <a:pt x="870" y="121"/>
                  </a:lnTo>
                  <a:close/>
                  <a:moveTo>
                    <a:pt x="733" y="133"/>
                  </a:moveTo>
                  <a:lnTo>
                    <a:pt x="733" y="134"/>
                  </a:lnTo>
                  <a:lnTo>
                    <a:pt x="736" y="133"/>
                  </a:lnTo>
                  <a:lnTo>
                    <a:pt x="735" y="133"/>
                  </a:lnTo>
                  <a:lnTo>
                    <a:pt x="733" y="133"/>
                  </a:lnTo>
                  <a:close/>
                  <a:moveTo>
                    <a:pt x="1048" y="124"/>
                  </a:moveTo>
                  <a:lnTo>
                    <a:pt x="1047" y="125"/>
                  </a:lnTo>
                  <a:lnTo>
                    <a:pt x="1045" y="124"/>
                  </a:lnTo>
                  <a:lnTo>
                    <a:pt x="1045" y="125"/>
                  </a:lnTo>
                  <a:lnTo>
                    <a:pt x="1044" y="125"/>
                  </a:lnTo>
                  <a:lnTo>
                    <a:pt x="1042" y="125"/>
                  </a:lnTo>
                  <a:lnTo>
                    <a:pt x="1041" y="125"/>
                  </a:lnTo>
                  <a:lnTo>
                    <a:pt x="1036" y="127"/>
                  </a:lnTo>
                  <a:lnTo>
                    <a:pt x="1035" y="127"/>
                  </a:lnTo>
                  <a:lnTo>
                    <a:pt x="1036" y="128"/>
                  </a:lnTo>
                  <a:lnTo>
                    <a:pt x="1035" y="128"/>
                  </a:lnTo>
                  <a:lnTo>
                    <a:pt x="1033" y="128"/>
                  </a:lnTo>
                  <a:lnTo>
                    <a:pt x="1032" y="130"/>
                  </a:lnTo>
                  <a:lnTo>
                    <a:pt x="1032" y="128"/>
                  </a:lnTo>
                  <a:lnTo>
                    <a:pt x="1030" y="130"/>
                  </a:lnTo>
                  <a:lnTo>
                    <a:pt x="1029" y="130"/>
                  </a:lnTo>
                  <a:lnTo>
                    <a:pt x="1027" y="130"/>
                  </a:lnTo>
                  <a:lnTo>
                    <a:pt x="1027" y="131"/>
                  </a:lnTo>
                  <a:lnTo>
                    <a:pt x="1022" y="131"/>
                  </a:lnTo>
                  <a:lnTo>
                    <a:pt x="1022" y="133"/>
                  </a:lnTo>
                  <a:lnTo>
                    <a:pt x="1021" y="133"/>
                  </a:lnTo>
                  <a:lnTo>
                    <a:pt x="1019" y="133"/>
                  </a:lnTo>
                  <a:lnTo>
                    <a:pt x="1018" y="133"/>
                  </a:lnTo>
                  <a:lnTo>
                    <a:pt x="1018" y="134"/>
                  </a:lnTo>
                  <a:lnTo>
                    <a:pt x="1016" y="134"/>
                  </a:lnTo>
                  <a:lnTo>
                    <a:pt x="1015" y="136"/>
                  </a:lnTo>
                  <a:lnTo>
                    <a:pt x="1016" y="136"/>
                  </a:lnTo>
                  <a:lnTo>
                    <a:pt x="1016" y="137"/>
                  </a:lnTo>
                  <a:lnTo>
                    <a:pt x="1018" y="137"/>
                  </a:lnTo>
                  <a:lnTo>
                    <a:pt x="1019" y="137"/>
                  </a:lnTo>
                  <a:lnTo>
                    <a:pt x="1019" y="136"/>
                  </a:lnTo>
                  <a:lnTo>
                    <a:pt x="1021" y="136"/>
                  </a:lnTo>
                  <a:lnTo>
                    <a:pt x="1021" y="137"/>
                  </a:lnTo>
                  <a:lnTo>
                    <a:pt x="1022" y="139"/>
                  </a:lnTo>
                  <a:lnTo>
                    <a:pt x="1024" y="139"/>
                  </a:lnTo>
                  <a:lnTo>
                    <a:pt x="1026" y="139"/>
                  </a:lnTo>
                  <a:lnTo>
                    <a:pt x="1027" y="139"/>
                  </a:lnTo>
                  <a:lnTo>
                    <a:pt x="1026" y="140"/>
                  </a:lnTo>
                  <a:lnTo>
                    <a:pt x="1027" y="140"/>
                  </a:lnTo>
                  <a:lnTo>
                    <a:pt x="1029" y="139"/>
                  </a:lnTo>
                  <a:lnTo>
                    <a:pt x="1030" y="139"/>
                  </a:lnTo>
                  <a:lnTo>
                    <a:pt x="1032" y="140"/>
                  </a:lnTo>
                  <a:lnTo>
                    <a:pt x="1030" y="142"/>
                  </a:lnTo>
                  <a:lnTo>
                    <a:pt x="1032" y="142"/>
                  </a:lnTo>
                  <a:lnTo>
                    <a:pt x="1033" y="142"/>
                  </a:lnTo>
                  <a:lnTo>
                    <a:pt x="1035" y="142"/>
                  </a:lnTo>
                  <a:lnTo>
                    <a:pt x="1039" y="142"/>
                  </a:lnTo>
                  <a:lnTo>
                    <a:pt x="1042" y="142"/>
                  </a:lnTo>
                  <a:lnTo>
                    <a:pt x="1047" y="142"/>
                  </a:lnTo>
                  <a:lnTo>
                    <a:pt x="1051" y="142"/>
                  </a:lnTo>
                  <a:lnTo>
                    <a:pt x="1053" y="142"/>
                  </a:lnTo>
                  <a:lnTo>
                    <a:pt x="1054" y="140"/>
                  </a:lnTo>
                  <a:lnTo>
                    <a:pt x="1056" y="140"/>
                  </a:lnTo>
                  <a:lnTo>
                    <a:pt x="1056" y="139"/>
                  </a:lnTo>
                  <a:lnTo>
                    <a:pt x="1057" y="139"/>
                  </a:lnTo>
                  <a:lnTo>
                    <a:pt x="1057" y="137"/>
                  </a:lnTo>
                  <a:lnTo>
                    <a:pt x="1059" y="137"/>
                  </a:lnTo>
                  <a:lnTo>
                    <a:pt x="1059" y="136"/>
                  </a:lnTo>
                  <a:lnTo>
                    <a:pt x="1059" y="134"/>
                  </a:lnTo>
                  <a:lnTo>
                    <a:pt x="1060" y="134"/>
                  </a:lnTo>
                  <a:lnTo>
                    <a:pt x="1062" y="133"/>
                  </a:lnTo>
                  <a:lnTo>
                    <a:pt x="1062" y="131"/>
                  </a:lnTo>
                  <a:lnTo>
                    <a:pt x="1063" y="131"/>
                  </a:lnTo>
                  <a:lnTo>
                    <a:pt x="1065" y="131"/>
                  </a:lnTo>
                  <a:lnTo>
                    <a:pt x="1062" y="130"/>
                  </a:lnTo>
                  <a:lnTo>
                    <a:pt x="1063" y="130"/>
                  </a:lnTo>
                  <a:lnTo>
                    <a:pt x="1063" y="128"/>
                  </a:lnTo>
                  <a:lnTo>
                    <a:pt x="1062" y="128"/>
                  </a:lnTo>
                  <a:lnTo>
                    <a:pt x="1060" y="127"/>
                  </a:lnTo>
                  <a:lnTo>
                    <a:pt x="1059" y="124"/>
                  </a:lnTo>
                  <a:lnTo>
                    <a:pt x="1054" y="124"/>
                  </a:lnTo>
                  <a:lnTo>
                    <a:pt x="1051" y="124"/>
                  </a:lnTo>
                  <a:lnTo>
                    <a:pt x="1050" y="124"/>
                  </a:lnTo>
                  <a:lnTo>
                    <a:pt x="1048" y="124"/>
                  </a:lnTo>
                  <a:close/>
                  <a:moveTo>
                    <a:pt x="1250" y="137"/>
                  </a:moveTo>
                  <a:lnTo>
                    <a:pt x="1250" y="139"/>
                  </a:lnTo>
                  <a:lnTo>
                    <a:pt x="1251" y="139"/>
                  </a:lnTo>
                  <a:lnTo>
                    <a:pt x="1253" y="139"/>
                  </a:lnTo>
                  <a:lnTo>
                    <a:pt x="1254" y="139"/>
                  </a:lnTo>
                  <a:lnTo>
                    <a:pt x="1260" y="137"/>
                  </a:lnTo>
                  <a:lnTo>
                    <a:pt x="1260" y="136"/>
                  </a:lnTo>
                  <a:lnTo>
                    <a:pt x="1259" y="136"/>
                  </a:lnTo>
                  <a:lnTo>
                    <a:pt x="1259" y="134"/>
                  </a:lnTo>
                  <a:lnTo>
                    <a:pt x="1257" y="134"/>
                  </a:lnTo>
                  <a:lnTo>
                    <a:pt x="1253" y="136"/>
                  </a:lnTo>
                  <a:lnTo>
                    <a:pt x="1251" y="136"/>
                  </a:lnTo>
                  <a:lnTo>
                    <a:pt x="1250" y="136"/>
                  </a:lnTo>
                  <a:lnTo>
                    <a:pt x="1251" y="137"/>
                  </a:lnTo>
                  <a:lnTo>
                    <a:pt x="1250" y="137"/>
                  </a:lnTo>
                  <a:close/>
                  <a:moveTo>
                    <a:pt x="912" y="128"/>
                  </a:moveTo>
                  <a:lnTo>
                    <a:pt x="910" y="128"/>
                  </a:lnTo>
                  <a:lnTo>
                    <a:pt x="904" y="130"/>
                  </a:lnTo>
                  <a:lnTo>
                    <a:pt x="903" y="130"/>
                  </a:lnTo>
                  <a:lnTo>
                    <a:pt x="903" y="131"/>
                  </a:lnTo>
                  <a:lnTo>
                    <a:pt x="901" y="131"/>
                  </a:lnTo>
                  <a:lnTo>
                    <a:pt x="900" y="131"/>
                  </a:lnTo>
                  <a:lnTo>
                    <a:pt x="900" y="133"/>
                  </a:lnTo>
                  <a:lnTo>
                    <a:pt x="898" y="133"/>
                  </a:lnTo>
                  <a:lnTo>
                    <a:pt x="897" y="133"/>
                  </a:lnTo>
                  <a:lnTo>
                    <a:pt x="898" y="134"/>
                  </a:lnTo>
                  <a:lnTo>
                    <a:pt x="900" y="134"/>
                  </a:lnTo>
                  <a:lnTo>
                    <a:pt x="901" y="134"/>
                  </a:lnTo>
                  <a:lnTo>
                    <a:pt x="903" y="134"/>
                  </a:lnTo>
                  <a:lnTo>
                    <a:pt x="904" y="136"/>
                  </a:lnTo>
                  <a:lnTo>
                    <a:pt x="906" y="134"/>
                  </a:lnTo>
                  <a:lnTo>
                    <a:pt x="912" y="134"/>
                  </a:lnTo>
                  <a:lnTo>
                    <a:pt x="913" y="134"/>
                  </a:lnTo>
                  <a:lnTo>
                    <a:pt x="916" y="133"/>
                  </a:lnTo>
                  <a:lnTo>
                    <a:pt x="918" y="133"/>
                  </a:lnTo>
                  <a:lnTo>
                    <a:pt x="918" y="131"/>
                  </a:lnTo>
                  <a:lnTo>
                    <a:pt x="916" y="131"/>
                  </a:lnTo>
                  <a:lnTo>
                    <a:pt x="918" y="130"/>
                  </a:lnTo>
                  <a:lnTo>
                    <a:pt x="920" y="128"/>
                  </a:lnTo>
                  <a:lnTo>
                    <a:pt x="918" y="128"/>
                  </a:lnTo>
                  <a:lnTo>
                    <a:pt x="916" y="128"/>
                  </a:lnTo>
                  <a:lnTo>
                    <a:pt x="916" y="127"/>
                  </a:lnTo>
                  <a:lnTo>
                    <a:pt x="912" y="128"/>
                  </a:lnTo>
                  <a:close/>
                  <a:moveTo>
                    <a:pt x="1033" y="127"/>
                  </a:moveTo>
                  <a:lnTo>
                    <a:pt x="1033" y="125"/>
                  </a:lnTo>
                  <a:lnTo>
                    <a:pt x="1035" y="125"/>
                  </a:lnTo>
                  <a:lnTo>
                    <a:pt x="1036" y="125"/>
                  </a:lnTo>
                  <a:lnTo>
                    <a:pt x="1035" y="124"/>
                  </a:lnTo>
                  <a:lnTo>
                    <a:pt x="1033" y="124"/>
                  </a:lnTo>
                  <a:lnTo>
                    <a:pt x="1032" y="124"/>
                  </a:lnTo>
                  <a:lnTo>
                    <a:pt x="1030" y="124"/>
                  </a:lnTo>
                  <a:lnTo>
                    <a:pt x="1030" y="125"/>
                  </a:lnTo>
                  <a:lnTo>
                    <a:pt x="1029" y="125"/>
                  </a:lnTo>
                  <a:lnTo>
                    <a:pt x="1029" y="127"/>
                  </a:lnTo>
                  <a:lnTo>
                    <a:pt x="1030" y="127"/>
                  </a:lnTo>
                  <a:lnTo>
                    <a:pt x="1032" y="127"/>
                  </a:lnTo>
                  <a:lnTo>
                    <a:pt x="1032" y="128"/>
                  </a:lnTo>
                  <a:lnTo>
                    <a:pt x="1033" y="128"/>
                  </a:lnTo>
                  <a:lnTo>
                    <a:pt x="1033" y="127"/>
                  </a:lnTo>
                  <a:close/>
                  <a:moveTo>
                    <a:pt x="711" y="127"/>
                  </a:moveTo>
                  <a:lnTo>
                    <a:pt x="718" y="125"/>
                  </a:lnTo>
                  <a:lnTo>
                    <a:pt x="718" y="124"/>
                  </a:lnTo>
                  <a:lnTo>
                    <a:pt x="724" y="122"/>
                  </a:lnTo>
                  <a:lnTo>
                    <a:pt x="726" y="122"/>
                  </a:lnTo>
                  <a:lnTo>
                    <a:pt x="726" y="121"/>
                  </a:lnTo>
                  <a:lnTo>
                    <a:pt x="727" y="121"/>
                  </a:lnTo>
                  <a:lnTo>
                    <a:pt x="729" y="121"/>
                  </a:lnTo>
                  <a:lnTo>
                    <a:pt x="730" y="121"/>
                  </a:lnTo>
                  <a:lnTo>
                    <a:pt x="730" y="119"/>
                  </a:lnTo>
                  <a:lnTo>
                    <a:pt x="732" y="119"/>
                  </a:lnTo>
                  <a:lnTo>
                    <a:pt x="733" y="119"/>
                  </a:lnTo>
                  <a:lnTo>
                    <a:pt x="735" y="118"/>
                  </a:lnTo>
                  <a:lnTo>
                    <a:pt x="736" y="118"/>
                  </a:lnTo>
                  <a:lnTo>
                    <a:pt x="738" y="118"/>
                  </a:lnTo>
                  <a:lnTo>
                    <a:pt x="738" y="116"/>
                  </a:lnTo>
                  <a:lnTo>
                    <a:pt x="739" y="116"/>
                  </a:lnTo>
                  <a:lnTo>
                    <a:pt x="741" y="116"/>
                  </a:lnTo>
                  <a:lnTo>
                    <a:pt x="741" y="115"/>
                  </a:lnTo>
                  <a:lnTo>
                    <a:pt x="739" y="115"/>
                  </a:lnTo>
                  <a:lnTo>
                    <a:pt x="736" y="115"/>
                  </a:lnTo>
                  <a:lnTo>
                    <a:pt x="735" y="116"/>
                  </a:lnTo>
                  <a:lnTo>
                    <a:pt x="732" y="116"/>
                  </a:lnTo>
                  <a:lnTo>
                    <a:pt x="730" y="116"/>
                  </a:lnTo>
                  <a:lnTo>
                    <a:pt x="729" y="118"/>
                  </a:lnTo>
                  <a:lnTo>
                    <a:pt x="727" y="118"/>
                  </a:lnTo>
                  <a:lnTo>
                    <a:pt x="726" y="118"/>
                  </a:lnTo>
                  <a:lnTo>
                    <a:pt x="721" y="119"/>
                  </a:lnTo>
                  <a:lnTo>
                    <a:pt x="720" y="119"/>
                  </a:lnTo>
                  <a:lnTo>
                    <a:pt x="718" y="119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5" y="121"/>
                  </a:lnTo>
                  <a:lnTo>
                    <a:pt x="714" y="121"/>
                  </a:lnTo>
                  <a:lnTo>
                    <a:pt x="712" y="121"/>
                  </a:lnTo>
                  <a:lnTo>
                    <a:pt x="711" y="122"/>
                  </a:lnTo>
                  <a:lnTo>
                    <a:pt x="705" y="124"/>
                  </a:lnTo>
                  <a:lnTo>
                    <a:pt x="701" y="124"/>
                  </a:lnTo>
                  <a:lnTo>
                    <a:pt x="703" y="125"/>
                  </a:lnTo>
                  <a:lnTo>
                    <a:pt x="705" y="125"/>
                  </a:lnTo>
                  <a:lnTo>
                    <a:pt x="706" y="125"/>
                  </a:lnTo>
                  <a:lnTo>
                    <a:pt x="708" y="125"/>
                  </a:lnTo>
                  <a:lnTo>
                    <a:pt x="709" y="125"/>
                  </a:lnTo>
                  <a:lnTo>
                    <a:pt x="709" y="127"/>
                  </a:lnTo>
                  <a:lnTo>
                    <a:pt x="711" y="127"/>
                  </a:lnTo>
                  <a:close/>
                  <a:moveTo>
                    <a:pt x="927" y="116"/>
                  </a:moveTo>
                  <a:lnTo>
                    <a:pt x="926" y="116"/>
                  </a:lnTo>
                  <a:lnTo>
                    <a:pt x="927" y="115"/>
                  </a:lnTo>
                  <a:lnTo>
                    <a:pt x="929" y="115"/>
                  </a:lnTo>
                  <a:lnTo>
                    <a:pt x="929" y="113"/>
                  </a:lnTo>
                  <a:lnTo>
                    <a:pt x="930" y="113"/>
                  </a:lnTo>
                  <a:lnTo>
                    <a:pt x="932" y="113"/>
                  </a:lnTo>
                  <a:lnTo>
                    <a:pt x="933" y="113"/>
                  </a:lnTo>
                  <a:lnTo>
                    <a:pt x="935" y="113"/>
                  </a:lnTo>
                  <a:lnTo>
                    <a:pt x="936" y="113"/>
                  </a:lnTo>
                  <a:lnTo>
                    <a:pt x="938" y="113"/>
                  </a:lnTo>
                  <a:lnTo>
                    <a:pt x="939" y="113"/>
                  </a:lnTo>
                  <a:lnTo>
                    <a:pt x="942" y="113"/>
                  </a:lnTo>
                  <a:lnTo>
                    <a:pt x="942" y="112"/>
                  </a:lnTo>
                  <a:lnTo>
                    <a:pt x="939" y="112"/>
                  </a:lnTo>
                  <a:lnTo>
                    <a:pt x="938" y="112"/>
                  </a:lnTo>
                  <a:lnTo>
                    <a:pt x="932" y="112"/>
                  </a:lnTo>
                  <a:lnTo>
                    <a:pt x="933" y="110"/>
                  </a:lnTo>
                  <a:lnTo>
                    <a:pt x="935" y="109"/>
                  </a:lnTo>
                  <a:lnTo>
                    <a:pt x="933" y="109"/>
                  </a:lnTo>
                  <a:lnTo>
                    <a:pt x="933" y="107"/>
                  </a:lnTo>
                  <a:lnTo>
                    <a:pt x="935" y="107"/>
                  </a:lnTo>
                  <a:lnTo>
                    <a:pt x="939" y="106"/>
                  </a:lnTo>
                  <a:lnTo>
                    <a:pt x="945" y="106"/>
                  </a:lnTo>
                  <a:lnTo>
                    <a:pt x="942" y="107"/>
                  </a:lnTo>
                  <a:lnTo>
                    <a:pt x="944" y="107"/>
                  </a:lnTo>
                  <a:lnTo>
                    <a:pt x="945" y="106"/>
                  </a:lnTo>
                  <a:lnTo>
                    <a:pt x="947" y="106"/>
                  </a:lnTo>
                  <a:lnTo>
                    <a:pt x="947" y="107"/>
                  </a:lnTo>
                  <a:lnTo>
                    <a:pt x="948" y="107"/>
                  </a:lnTo>
                  <a:lnTo>
                    <a:pt x="950" y="109"/>
                  </a:lnTo>
                  <a:lnTo>
                    <a:pt x="951" y="109"/>
                  </a:lnTo>
                  <a:lnTo>
                    <a:pt x="953" y="109"/>
                  </a:lnTo>
                  <a:lnTo>
                    <a:pt x="954" y="109"/>
                  </a:lnTo>
                  <a:lnTo>
                    <a:pt x="953" y="110"/>
                  </a:lnTo>
                  <a:lnTo>
                    <a:pt x="947" y="112"/>
                  </a:lnTo>
                  <a:lnTo>
                    <a:pt x="950" y="112"/>
                  </a:lnTo>
                  <a:lnTo>
                    <a:pt x="954" y="112"/>
                  </a:lnTo>
                  <a:lnTo>
                    <a:pt x="954" y="113"/>
                  </a:lnTo>
                  <a:lnTo>
                    <a:pt x="954" y="115"/>
                  </a:lnTo>
                  <a:lnTo>
                    <a:pt x="953" y="115"/>
                  </a:lnTo>
                  <a:lnTo>
                    <a:pt x="951" y="115"/>
                  </a:lnTo>
                  <a:lnTo>
                    <a:pt x="948" y="116"/>
                  </a:lnTo>
                  <a:lnTo>
                    <a:pt x="950" y="116"/>
                  </a:lnTo>
                  <a:lnTo>
                    <a:pt x="954" y="116"/>
                  </a:lnTo>
                  <a:lnTo>
                    <a:pt x="953" y="118"/>
                  </a:lnTo>
                  <a:lnTo>
                    <a:pt x="954" y="118"/>
                  </a:lnTo>
                  <a:lnTo>
                    <a:pt x="956" y="118"/>
                  </a:lnTo>
                  <a:lnTo>
                    <a:pt x="957" y="118"/>
                  </a:lnTo>
                  <a:lnTo>
                    <a:pt x="954" y="119"/>
                  </a:lnTo>
                  <a:lnTo>
                    <a:pt x="959" y="119"/>
                  </a:lnTo>
                  <a:lnTo>
                    <a:pt x="960" y="121"/>
                  </a:lnTo>
                  <a:lnTo>
                    <a:pt x="960" y="122"/>
                  </a:lnTo>
                  <a:lnTo>
                    <a:pt x="963" y="122"/>
                  </a:lnTo>
                  <a:lnTo>
                    <a:pt x="963" y="121"/>
                  </a:lnTo>
                  <a:lnTo>
                    <a:pt x="963" y="119"/>
                  </a:lnTo>
                  <a:lnTo>
                    <a:pt x="962" y="119"/>
                  </a:lnTo>
                  <a:lnTo>
                    <a:pt x="963" y="118"/>
                  </a:lnTo>
                  <a:lnTo>
                    <a:pt x="962" y="118"/>
                  </a:lnTo>
                  <a:lnTo>
                    <a:pt x="960" y="116"/>
                  </a:lnTo>
                  <a:lnTo>
                    <a:pt x="962" y="116"/>
                  </a:lnTo>
                  <a:lnTo>
                    <a:pt x="962" y="115"/>
                  </a:lnTo>
                  <a:lnTo>
                    <a:pt x="963" y="115"/>
                  </a:lnTo>
                  <a:lnTo>
                    <a:pt x="965" y="115"/>
                  </a:lnTo>
                  <a:lnTo>
                    <a:pt x="965" y="113"/>
                  </a:lnTo>
                  <a:lnTo>
                    <a:pt x="963" y="113"/>
                  </a:lnTo>
                  <a:lnTo>
                    <a:pt x="963" y="112"/>
                  </a:lnTo>
                  <a:lnTo>
                    <a:pt x="965" y="112"/>
                  </a:lnTo>
                  <a:lnTo>
                    <a:pt x="965" y="110"/>
                  </a:lnTo>
                  <a:lnTo>
                    <a:pt x="966" y="110"/>
                  </a:lnTo>
                  <a:lnTo>
                    <a:pt x="968" y="110"/>
                  </a:lnTo>
                  <a:lnTo>
                    <a:pt x="969" y="109"/>
                  </a:lnTo>
                  <a:lnTo>
                    <a:pt x="971" y="109"/>
                  </a:lnTo>
                  <a:lnTo>
                    <a:pt x="976" y="109"/>
                  </a:lnTo>
                  <a:lnTo>
                    <a:pt x="976" y="110"/>
                  </a:lnTo>
                  <a:lnTo>
                    <a:pt x="977" y="110"/>
                  </a:lnTo>
                  <a:lnTo>
                    <a:pt x="979" y="112"/>
                  </a:lnTo>
                  <a:lnTo>
                    <a:pt x="977" y="112"/>
                  </a:lnTo>
                  <a:lnTo>
                    <a:pt x="976" y="113"/>
                  </a:lnTo>
                  <a:lnTo>
                    <a:pt x="977" y="113"/>
                  </a:lnTo>
                  <a:lnTo>
                    <a:pt x="979" y="113"/>
                  </a:lnTo>
                  <a:lnTo>
                    <a:pt x="980" y="115"/>
                  </a:lnTo>
                  <a:lnTo>
                    <a:pt x="979" y="115"/>
                  </a:lnTo>
                  <a:lnTo>
                    <a:pt x="977" y="116"/>
                  </a:lnTo>
                  <a:lnTo>
                    <a:pt x="979" y="116"/>
                  </a:lnTo>
                  <a:lnTo>
                    <a:pt x="980" y="116"/>
                  </a:lnTo>
                  <a:lnTo>
                    <a:pt x="983" y="116"/>
                  </a:lnTo>
                  <a:lnTo>
                    <a:pt x="983" y="118"/>
                  </a:lnTo>
                  <a:lnTo>
                    <a:pt x="983" y="119"/>
                  </a:lnTo>
                  <a:lnTo>
                    <a:pt x="985" y="119"/>
                  </a:lnTo>
                  <a:lnTo>
                    <a:pt x="986" y="119"/>
                  </a:lnTo>
                  <a:lnTo>
                    <a:pt x="988" y="119"/>
                  </a:lnTo>
                  <a:lnTo>
                    <a:pt x="989" y="118"/>
                  </a:lnTo>
                  <a:lnTo>
                    <a:pt x="988" y="118"/>
                  </a:lnTo>
                  <a:lnTo>
                    <a:pt x="986" y="118"/>
                  </a:lnTo>
                  <a:lnTo>
                    <a:pt x="986" y="116"/>
                  </a:lnTo>
                  <a:lnTo>
                    <a:pt x="986" y="115"/>
                  </a:lnTo>
                  <a:lnTo>
                    <a:pt x="988" y="115"/>
                  </a:lnTo>
                  <a:lnTo>
                    <a:pt x="989" y="115"/>
                  </a:lnTo>
                  <a:lnTo>
                    <a:pt x="991" y="115"/>
                  </a:lnTo>
                  <a:lnTo>
                    <a:pt x="991" y="113"/>
                  </a:lnTo>
                  <a:lnTo>
                    <a:pt x="988" y="113"/>
                  </a:lnTo>
                  <a:lnTo>
                    <a:pt x="985" y="113"/>
                  </a:lnTo>
                  <a:lnTo>
                    <a:pt x="985" y="112"/>
                  </a:lnTo>
                  <a:lnTo>
                    <a:pt x="986" y="112"/>
                  </a:lnTo>
                  <a:lnTo>
                    <a:pt x="989" y="112"/>
                  </a:lnTo>
                  <a:lnTo>
                    <a:pt x="991" y="112"/>
                  </a:lnTo>
                  <a:lnTo>
                    <a:pt x="992" y="112"/>
                  </a:lnTo>
                  <a:lnTo>
                    <a:pt x="991" y="110"/>
                  </a:lnTo>
                  <a:lnTo>
                    <a:pt x="989" y="110"/>
                  </a:lnTo>
                  <a:lnTo>
                    <a:pt x="985" y="110"/>
                  </a:lnTo>
                  <a:lnTo>
                    <a:pt x="983" y="109"/>
                  </a:lnTo>
                  <a:lnTo>
                    <a:pt x="988" y="107"/>
                  </a:lnTo>
                  <a:lnTo>
                    <a:pt x="989" y="107"/>
                  </a:lnTo>
                  <a:lnTo>
                    <a:pt x="991" y="107"/>
                  </a:lnTo>
                  <a:lnTo>
                    <a:pt x="994" y="106"/>
                  </a:lnTo>
                  <a:lnTo>
                    <a:pt x="995" y="106"/>
                  </a:lnTo>
                  <a:lnTo>
                    <a:pt x="997" y="106"/>
                  </a:lnTo>
                  <a:lnTo>
                    <a:pt x="1001" y="106"/>
                  </a:lnTo>
                  <a:lnTo>
                    <a:pt x="1003" y="106"/>
                  </a:lnTo>
                  <a:lnTo>
                    <a:pt x="1004" y="106"/>
                  </a:lnTo>
                  <a:lnTo>
                    <a:pt x="1003" y="107"/>
                  </a:lnTo>
                  <a:lnTo>
                    <a:pt x="1004" y="107"/>
                  </a:lnTo>
                  <a:lnTo>
                    <a:pt x="1006" y="107"/>
                  </a:lnTo>
                  <a:lnTo>
                    <a:pt x="1007" y="109"/>
                  </a:lnTo>
                  <a:lnTo>
                    <a:pt x="1006" y="109"/>
                  </a:lnTo>
                  <a:lnTo>
                    <a:pt x="1006" y="110"/>
                  </a:lnTo>
                  <a:lnTo>
                    <a:pt x="1007" y="110"/>
                  </a:lnTo>
                  <a:lnTo>
                    <a:pt x="1007" y="109"/>
                  </a:lnTo>
                  <a:lnTo>
                    <a:pt x="1009" y="109"/>
                  </a:lnTo>
                  <a:lnTo>
                    <a:pt x="1012" y="109"/>
                  </a:lnTo>
                  <a:lnTo>
                    <a:pt x="1013" y="109"/>
                  </a:lnTo>
                  <a:lnTo>
                    <a:pt x="1013" y="107"/>
                  </a:lnTo>
                  <a:lnTo>
                    <a:pt x="1015" y="106"/>
                  </a:lnTo>
                  <a:lnTo>
                    <a:pt x="1016" y="106"/>
                  </a:lnTo>
                  <a:lnTo>
                    <a:pt x="1018" y="106"/>
                  </a:lnTo>
                  <a:lnTo>
                    <a:pt x="1016" y="107"/>
                  </a:lnTo>
                  <a:lnTo>
                    <a:pt x="1018" y="107"/>
                  </a:lnTo>
                  <a:lnTo>
                    <a:pt x="1018" y="106"/>
                  </a:lnTo>
                  <a:lnTo>
                    <a:pt x="1022" y="106"/>
                  </a:lnTo>
                  <a:lnTo>
                    <a:pt x="1024" y="106"/>
                  </a:lnTo>
                  <a:lnTo>
                    <a:pt x="1026" y="107"/>
                  </a:lnTo>
                  <a:lnTo>
                    <a:pt x="1029" y="109"/>
                  </a:lnTo>
                  <a:lnTo>
                    <a:pt x="1030" y="109"/>
                  </a:lnTo>
                  <a:lnTo>
                    <a:pt x="1029" y="110"/>
                  </a:lnTo>
                  <a:lnTo>
                    <a:pt x="1027" y="110"/>
                  </a:lnTo>
                  <a:lnTo>
                    <a:pt x="1026" y="112"/>
                  </a:lnTo>
                  <a:lnTo>
                    <a:pt x="1027" y="113"/>
                  </a:lnTo>
                  <a:lnTo>
                    <a:pt x="1026" y="115"/>
                  </a:lnTo>
                  <a:lnTo>
                    <a:pt x="1024" y="115"/>
                  </a:lnTo>
                  <a:lnTo>
                    <a:pt x="1024" y="116"/>
                  </a:lnTo>
                  <a:lnTo>
                    <a:pt x="1022" y="116"/>
                  </a:lnTo>
                  <a:lnTo>
                    <a:pt x="1021" y="116"/>
                  </a:lnTo>
                  <a:lnTo>
                    <a:pt x="1021" y="118"/>
                  </a:lnTo>
                  <a:lnTo>
                    <a:pt x="1019" y="118"/>
                  </a:lnTo>
                  <a:lnTo>
                    <a:pt x="1019" y="119"/>
                  </a:lnTo>
                  <a:lnTo>
                    <a:pt x="1018" y="119"/>
                  </a:lnTo>
                  <a:lnTo>
                    <a:pt x="1016" y="121"/>
                  </a:lnTo>
                  <a:lnTo>
                    <a:pt x="1015" y="121"/>
                  </a:lnTo>
                  <a:lnTo>
                    <a:pt x="1013" y="121"/>
                  </a:lnTo>
                  <a:lnTo>
                    <a:pt x="1012" y="122"/>
                  </a:lnTo>
                  <a:lnTo>
                    <a:pt x="1015" y="122"/>
                  </a:lnTo>
                  <a:lnTo>
                    <a:pt x="1018" y="122"/>
                  </a:lnTo>
                  <a:lnTo>
                    <a:pt x="1018" y="124"/>
                  </a:lnTo>
                  <a:lnTo>
                    <a:pt x="1016" y="124"/>
                  </a:lnTo>
                  <a:lnTo>
                    <a:pt x="1015" y="125"/>
                  </a:lnTo>
                  <a:lnTo>
                    <a:pt x="1013" y="125"/>
                  </a:lnTo>
                  <a:lnTo>
                    <a:pt x="1013" y="127"/>
                  </a:lnTo>
                  <a:lnTo>
                    <a:pt x="1013" y="128"/>
                  </a:lnTo>
                  <a:lnTo>
                    <a:pt x="1012" y="128"/>
                  </a:lnTo>
                  <a:lnTo>
                    <a:pt x="1012" y="127"/>
                  </a:lnTo>
                  <a:lnTo>
                    <a:pt x="1009" y="125"/>
                  </a:lnTo>
                  <a:lnTo>
                    <a:pt x="1007" y="125"/>
                  </a:lnTo>
                  <a:lnTo>
                    <a:pt x="1007" y="127"/>
                  </a:lnTo>
                  <a:lnTo>
                    <a:pt x="1006" y="127"/>
                  </a:lnTo>
                  <a:lnTo>
                    <a:pt x="1006" y="125"/>
                  </a:lnTo>
                  <a:lnTo>
                    <a:pt x="1004" y="125"/>
                  </a:lnTo>
                  <a:lnTo>
                    <a:pt x="1004" y="127"/>
                  </a:lnTo>
                  <a:lnTo>
                    <a:pt x="1006" y="127"/>
                  </a:lnTo>
                  <a:lnTo>
                    <a:pt x="1006" y="128"/>
                  </a:lnTo>
                  <a:lnTo>
                    <a:pt x="1004" y="128"/>
                  </a:lnTo>
                  <a:lnTo>
                    <a:pt x="1003" y="128"/>
                  </a:lnTo>
                  <a:lnTo>
                    <a:pt x="1001" y="128"/>
                  </a:lnTo>
                  <a:lnTo>
                    <a:pt x="1000" y="128"/>
                  </a:lnTo>
                  <a:lnTo>
                    <a:pt x="998" y="128"/>
                  </a:lnTo>
                  <a:lnTo>
                    <a:pt x="998" y="130"/>
                  </a:lnTo>
                  <a:lnTo>
                    <a:pt x="1000" y="130"/>
                  </a:lnTo>
                  <a:lnTo>
                    <a:pt x="1001" y="130"/>
                  </a:lnTo>
                  <a:lnTo>
                    <a:pt x="1001" y="131"/>
                  </a:lnTo>
                  <a:lnTo>
                    <a:pt x="1003" y="133"/>
                  </a:lnTo>
                  <a:lnTo>
                    <a:pt x="1001" y="133"/>
                  </a:lnTo>
                  <a:lnTo>
                    <a:pt x="1000" y="133"/>
                  </a:lnTo>
                  <a:lnTo>
                    <a:pt x="998" y="133"/>
                  </a:lnTo>
                  <a:lnTo>
                    <a:pt x="997" y="133"/>
                  </a:lnTo>
                  <a:lnTo>
                    <a:pt x="997" y="131"/>
                  </a:lnTo>
                  <a:lnTo>
                    <a:pt x="995" y="133"/>
                  </a:lnTo>
                  <a:lnTo>
                    <a:pt x="997" y="133"/>
                  </a:lnTo>
                  <a:lnTo>
                    <a:pt x="997" y="134"/>
                  </a:lnTo>
                  <a:lnTo>
                    <a:pt x="995" y="134"/>
                  </a:lnTo>
                  <a:lnTo>
                    <a:pt x="995" y="136"/>
                  </a:lnTo>
                  <a:lnTo>
                    <a:pt x="994" y="136"/>
                  </a:lnTo>
                  <a:lnTo>
                    <a:pt x="994" y="134"/>
                  </a:lnTo>
                  <a:lnTo>
                    <a:pt x="988" y="136"/>
                  </a:lnTo>
                  <a:lnTo>
                    <a:pt x="983" y="136"/>
                  </a:lnTo>
                  <a:lnTo>
                    <a:pt x="982" y="136"/>
                  </a:lnTo>
                  <a:lnTo>
                    <a:pt x="982" y="134"/>
                  </a:lnTo>
                  <a:lnTo>
                    <a:pt x="980" y="136"/>
                  </a:lnTo>
                  <a:lnTo>
                    <a:pt x="974" y="136"/>
                  </a:lnTo>
                  <a:lnTo>
                    <a:pt x="974" y="134"/>
                  </a:lnTo>
                  <a:lnTo>
                    <a:pt x="973" y="134"/>
                  </a:lnTo>
                  <a:lnTo>
                    <a:pt x="973" y="136"/>
                  </a:lnTo>
                  <a:lnTo>
                    <a:pt x="971" y="136"/>
                  </a:lnTo>
                  <a:lnTo>
                    <a:pt x="969" y="136"/>
                  </a:lnTo>
                  <a:lnTo>
                    <a:pt x="965" y="136"/>
                  </a:lnTo>
                  <a:lnTo>
                    <a:pt x="960" y="136"/>
                  </a:lnTo>
                  <a:lnTo>
                    <a:pt x="960" y="134"/>
                  </a:lnTo>
                  <a:lnTo>
                    <a:pt x="962" y="134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3" y="131"/>
                  </a:lnTo>
                  <a:lnTo>
                    <a:pt x="965" y="131"/>
                  </a:lnTo>
                  <a:lnTo>
                    <a:pt x="965" y="130"/>
                  </a:lnTo>
                  <a:lnTo>
                    <a:pt x="963" y="130"/>
                  </a:lnTo>
                  <a:lnTo>
                    <a:pt x="965" y="128"/>
                  </a:lnTo>
                  <a:lnTo>
                    <a:pt x="963" y="128"/>
                  </a:lnTo>
                  <a:lnTo>
                    <a:pt x="963" y="127"/>
                  </a:lnTo>
                  <a:lnTo>
                    <a:pt x="969" y="127"/>
                  </a:lnTo>
                  <a:lnTo>
                    <a:pt x="971" y="127"/>
                  </a:lnTo>
                  <a:lnTo>
                    <a:pt x="973" y="127"/>
                  </a:lnTo>
                  <a:lnTo>
                    <a:pt x="974" y="127"/>
                  </a:lnTo>
                  <a:lnTo>
                    <a:pt x="976" y="127"/>
                  </a:lnTo>
                  <a:lnTo>
                    <a:pt x="973" y="125"/>
                  </a:lnTo>
                  <a:lnTo>
                    <a:pt x="976" y="125"/>
                  </a:lnTo>
                  <a:lnTo>
                    <a:pt x="977" y="125"/>
                  </a:lnTo>
                  <a:lnTo>
                    <a:pt x="980" y="125"/>
                  </a:lnTo>
                  <a:lnTo>
                    <a:pt x="982" y="125"/>
                  </a:lnTo>
                  <a:lnTo>
                    <a:pt x="983" y="124"/>
                  </a:lnTo>
                  <a:lnTo>
                    <a:pt x="985" y="124"/>
                  </a:lnTo>
                  <a:lnTo>
                    <a:pt x="988" y="124"/>
                  </a:lnTo>
                  <a:lnTo>
                    <a:pt x="994" y="122"/>
                  </a:lnTo>
                  <a:lnTo>
                    <a:pt x="989" y="122"/>
                  </a:lnTo>
                  <a:lnTo>
                    <a:pt x="985" y="124"/>
                  </a:lnTo>
                  <a:lnTo>
                    <a:pt x="985" y="122"/>
                  </a:lnTo>
                  <a:lnTo>
                    <a:pt x="982" y="122"/>
                  </a:lnTo>
                  <a:lnTo>
                    <a:pt x="976" y="124"/>
                  </a:lnTo>
                  <a:lnTo>
                    <a:pt x="974" y="124"/>
                  </a:lnTo>
                  <a:lnTo>
                    <a:pt x="973" y="124"/>
                  </a:lnTo>
                  <a:lnTo>
                    <a:pt x="971" y="124"/>
                  </a:lnTo>
                  <a:lnTo>
                    <a:pt x="966" y="124"/>
                  </a:lnTo>
                  <a:lnTo>
                    <a:pt x="963" y="124"/>
                  </a:lnTo>
                  <a:lnTo>
                    <a:pt x="962" y="124"/>
                  </a:lnTo>
                  <a:lnTo>
                    <a:pt x="960" y="125"/>
                  </a:lnTo>
                  <a:lnTo>
                    <a:pt x="959" y="125"/>
                  </a:lnTo>
                  <a:lnTo>
                    <a:pt x="957" y="124"/>
                  </a:lnTo>
                  <a:lnTo>
                    <a:pt x="953" y="125"/>
                  </a:lnTo>
                  <a:lnTo>
                    <a:pt x="947" y="125"/>
                  </a:lnTo>
                  <a:lnTo>
                    <a:pt x="945" y="125"/>
                  </a:lnTo>
                  <a:lnTo>
                    <a:pt x="942" y="125"/>
                  </a:lnTo>
                  <a:lnTo>
                    <a:pt x="938" y="127"/>
                  </a:lnTo>
                  <a:lnTo>
                    <a:pt x="939" y="125"/>
                  </a:lnTo>
                  <a:lnTo>
                    <a:pt x="938" y="124"/>
                  </a:lnTo>
                  <a:lnTo>
                    <a:pt x="939" y="124"/>
                  </a:lnTo>
                  <a:lnTo>
                    <a:pt x="941" y="124"/>
                  </a:lnTo>
                  <a:lnTo>
                    <a:pt x="942" y="124"/>
                  </a:lnTo>
                  <a:lnTo>
                    <a:pt x="942" y="122"/>
                  </a:lnTo>
                  <a:lnTo>
                    <a:pt x="944" y="122"/>
                  </a:lnTo>
                  <a:lnTo>
                    <a:pt x="945" y="122"/>
                  </a:lnTo>
                  <a:lnTo>
                    <a:pt x="948" y="122"/>
                  </a:lnTo>
                  <a:lnTo>
                    <a:pt x="950" y="122"/>
                  </a:lnTo>
                  <a:lnTo>
                    <a:pt x="953" y="121"/>
                  </a:lnTo>
                  <a:lnTo>
                    <a:pt x="950" y="121"/>
                  </a:lnTo>
                  <a:lnTo>
                    <a:pt x="951" y="119"/>
                  </a:lnTo>
                  <a:lnTo>
                    <a:pt x="950" y="119"/>
                  </a:lnTo>
                  <a:lnTo>
                    <a:pt x="948" y="119"/>
                  </a:lnTo>
                  <a:lnTo>
                    <a:pt x="948" y="121"/>
                  </a:lnTo>
                  <a:lnTo>
                    <a:pt x="947" y="121"/>
                  </a:lnTo>
                  <a:lnTo>
                    <a:pt x="945" y="121"/>
                  </a:lnTo>
                  <a:lnTo>
                    <a:pt x="944" y="121"/>
                  </a:lnTo>
                  <a:lnTo>
                    <a:pt x="942" y="122"/>
                  </a:lnTo>
                  <a:lnTo>
                    <a:pt x="942" y="121"/>
                  </a:lnTo>
                  <a:lnTo>
                    <a:pt x="941" y="121"/>
                  </a:lnTo>
                  <a:lnTo>
                    <a:pt x="941" y="122"/>
                  </a:lnTo>
                  <a:lnTo>
                    <a:pt x="935" y="122"/>
                  </a:lnTo>
                  <a:lnTo>
                    <a:pt x="933" y="121"/>
                  </a:lnTo>
                  <a:lnTo>
                    <a:pt x="936" y="121"/>
                  </a:lnTo>
                  <a:lnTo>
                    <a:pt x="938" y="121"/>
                  </a:lnTo>
                  <a:lnTo>
                    <a:pt x="939" y="121"/>
                  </a:lnTo>
                  <a:lnTo>
                    <a:pt x="939" y="119"/>
                  </a:lnTo>
                  <a:lnTo>
                    <a:pt x="941" y="119"/>
                  </a:lnTo>
                  <a:lnTo>
                    <a:pt x="945" y="118"/>
                  </a:lnTo>
                  <a:lnTo>
                    <a:pt x="944" y="118"/>
                  </a:lnTo>
                  <a:lnTo>
                    <a:pt x="938" y="119"/>
                  </a:lnTo>
                  <a:lnTo>
                    <a:pt x="932" y="119"/>
                  </a:lnTo>
                  <a:lnTo>
                    <a:pt x="930" y="119"/>
                  </a:lnTo>
                  <a:lnTo>
                    <a:pt x="930" y="118"/>
                  </a:lnTo>
                  <a:lnTo>
                    <a:pt x="932" y="118"/>
                  </a:lnTo>
                  <a:lnTo>
                    <a:pt x="933" y="118"/>
                  </a:lnTo>
                  <a:lnTo>
                    <a:pt x="936" y="118"/>
                  </a:lnTo>
                  <a:lnTo>
                    <a:pt x="941" y="116"/>
                  </a:lnTo>
                  <a:lnTo>
                    <a:pt x="938" y="116"/>
                  </a:lnTo>
                  <a:lnTo>
                    <a:pt x="933" y="116"/>
                  </a:lnTo>
                  <a:lnTo>
                    <a:pt x="930" y="116"/>
                  </a:lnTo>
                  <a:lnTo>
                    <a:pt x="927" y="116"/>
                  </a:lnTo>
                  <a:close/>
                  <a:moveTo>
                    <a:pt x="977" y="133"/>
                  </a:moveTo>
                  <a:lnTo>
                    <a:pt x="976" y="134"/>
                  </a:lnTo>
                  <a:lnTo>
                    <a:pt x="977" y="134"/>
                  </a:lnTo>
                  <a:lnTo>
                    <a:pt x="977" y="133"/>
                  </a:lnTo>
                  <a:close/>
                  <a:moveTo>
                    <a:pt x="966" y="118"/>
                  </a:moveTo>
                  <a:lnTo>
                    <a:pt x="968" y="118"/>
                  </a:lnTo>
                  <a:lnTo>
                    <a:pt x="968" y="116"/>
                  </a:lnTo>
                  <a:lnTo>
                    <a:pt x="966" y="118"/>
                  </a:lnTo>
                  <a:close/>
                  <a:moveTo>
                    <a:pt x="680" y="121"/>
                  </a:moveTo>
                  <a:lnTo>
                    <a:pt x="679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2"/>
                  </a:lnTo>
                  <a:lnTo>
                    <a:pt x="682" y="122"/>
                  </a:lnTo>
                  <a:lnTo>
                    <a:pt x="683" y="121"/>
                  </a:lnTo>
                  <a:lnTo>
                    <a:pt x="682" y="121"/>
                  </a:lnTo>
                  <a:lnTo>
                    <a:pt x="680" y="121"/>
                  </a:lnTo>
                  <a:close/>
                  <a:moveTo>
                    <a:pt x="667" y="116"/>
                  </a:moveTo>
                  <a:lnTo>
                    <a:pt x="665" y="118"/>
                  </a:lnTo>
                  <a:lnTo>
                    <a:pt x="667" y="118"/>
                  </a:lnTo>
                  <a:lnTo>
                    <a:pt x="670" y="118"/>
                  </a:lnTo>
                  <a:lnTo>
                    <a:pt x="671" y="118"/>
                  </a:lnTo>
                  <a:lnTo>
                    <a:pt x="673" y="116"/>
                  </a:lnTo>
                  <a:lnTo>
                    <a:pt x="674" y="116"/>
                  </a:lnTo>
                  <a:lnTo>
                    <a:pt x="677" y="116"/>
                  </a:lnTo>
                  <a:lnTo>
                    <a:pt x="679" y="116"/>
                  </a:lnTo>
                  <a:lnTo>
                    <a:pt x="680" y="118"/>
                  </a:lnTo>
                  <a:lnTo>
                    <a:pt x="682" y="119"/>
                  </a:lnTo>
                  <a:lnTo>
                    <a:pt x="683" y="118"/>
                  </a:lnTo>
                  <a:lnTo>
                    <a:pt x="685" y="118"/>
                  </a:lnTo>
                  <a:lnTo>
                    <a:pt x="686" y="118"/>
                  </a:lnTo>
                  <a:lnTo>
                    <a:pt x="686" y="119"/>
                  </a:lnTo>
                  <a:lnTo>
                    <a:pt x="688" y="119"/>
                  </a:lnTo>
                  <a:lnTo>
                    <a:pt x="688" y="118"/>
                  </a:lnTo>
                  <a:lnTo>
                    <a:pt x="689" y="116"/>
                  </a:lnTo>
                  <a:lnTo>
                    <a:pt x="691" y="115"/>
                  </a:lnTo>
                  <a:lnTo>
                    <a:pt x="692" y="115"/>
                  </a:lnTo>
                  <a:lnTo>
                    <a:pt x="694" y="113"/>
                  </a:lnTo>
                  <a:lnTo>
                    <a:pt x="695" y="113"/>
                  </a:lnTo>
                  <a:lnTo>
                    <a:pt x="695" y="115"/>
                  </a:lnTo>
                  <a:lnTo>
                    <a:pt x="694" y="115"/>
                  </a:lnTo>
                  <a:lnTo>
                    <a:pt x="694" y="116"/>
                  </a:lnTo>
                  <a:lnTo>
                    <a:pt x="692" y="116"/>
                  </a:lnTo>
                  <a:lnTo>
                    <a:pt x="692" y="118"/>
                  </a:lnTo>
                  <a:lnTo>
                    <a:pt x="694" y="118"/>
                  </a:lnTo>
                  <a:lnTo>
                    <a:pt x="695" y="116"/>
                  </a:lnTo>
                  <a:lnTo>
                    <a:pt x="695" y="118"/>
                  </a:lnTo>
                  <a:lnTo>
                    <a:pt x="694" y="118"/>
                  </a:lnTo>
                  <a:lnTo>
                    <a:pt x="694" y="119"/>
                  </a:lnTo>
                  <a:lnTo>
                    <a:pt x="692" y="119"/>
                  </a:lnTo>
                  <a:lnTo>
                    <a:pt x="691" y="119"/>
                  </a:lnTo>
                  <a:lnTo>
                    <a:pt x="691" y="121"/>
                  </a:lnTo>
                  <a:lnTo>
                    <a:pt x="692" y="121"/>
                  </a:lnTo>
                  <a:lnTo>
                    <a:pt x="694" y="121"/>
                  </a:lnTo>
                  <a:lnTo>
                    <a:pt x="695" y="119"/>
                  </a:lnTo>
                  <a:lnTo>
                    <a:pt x="697" y="119"/>
                  </a:lnTo>
                  <a:lnTo>
                    <a:pt x="697" y="121"/>
                  </a:lnTo>
                  <a:lnTo>
                    <a:pt x="701" y="119"/>
                  </a:lnTo>
                  <a:lnTo>
                    <a:pt x="703" y="119"/>
                  </a:lnTo>
                  <a:lnTo>
                    <a:pt x="705" y="119"/>
                  </a:lnTo>
                  <a:lnTo>
                    <a:pt x="706" y="119"/>
                  </a:lnTo>
                  <a:lnTo>
                    <a:pt x="706" y="118"/>
                  </a:lnTo>
                  <a:lnTo>
                    <a:pt x="708" y="118"/>
                  </a:lnTo>
                  <a:lnTo>
                    <a:pt x="709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09" y="115"/>
                  </a:lnTo>
                  <a:lnTo>
                    <a:pt x="712" y="115"/>
                  </a:lnTo>
                  <a:lnTo>
                    <a:pt x="714" y="115"/>
                  </a:lnTo>
                  <a:lnTo>
                    <a:pt x="714" y="113"/>
                  </a:lnTo>
                  <a:lnTo>
                    <a:pt x="714" y="112"/>
                  </a:lnTo>
                  <a:lnTo>
                    <a:pt x="715" y="112"/>
                  </a:lnTo>
                  <a:lnTo>
                    <a:pt x="717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20" y="110"/>
                  </a:lnTo>
                  <a:lnTo>
                    <a:pt x="718" y="112"/>
                  </a:lnTo>
                  <a:lnTo>
                    <a:pt x="717" y="113"/>
                  </a:lnTo>
                  <a:lnTo>
                    <a:pt x="718" y="113"/>
                  </a:lnTo>
                  <a:lnTo>
                    <a:pt x="717" y="115"/>
                  </a:lnTo>
                  <a:lnTo>
                    <a:pt x="718" y="115"/>
                  </a:lnTo>
                  <a:lnTo>
                    <a:pt x="720" y="115"/>
                  </a:lnTo>
                  <a:lnTo>
                    <a:pt x="721" y="115"/>
                  </a:lnTo>
                  <a:lnTo>
                    <a:pt x="723" y="115"/>
                  </a:lnTo>
                  <a:lnTo>
                    <a:pt x="723" y="113"/>
                  </a:lnTo>
                  <a:lnTo>
                    <a:pt x="724" y="113"/>
                  </a:lnTo>
                  <a:lnTo>
                    <a:pt x="726" y="112"/>
                  </a:lnTo>
                  <a:lnTo>
                    <a:pt x="729" y="112"/>
                  </a:lnTo>
                  <a:lnTo>
                    <a:pt x="730" y="112"/>
                  </a:lnTo>
                  <a:lnTo>
                    <a:pt x="732" y="112"/>
                  </a:lnTo>
                  <a:lnTo>
                    <a:pt x="732" y="110"/>
                  </a:lnTo>
                  <a:lnTo>
                    <a:pt x="733" y="110"/>
                  </a:lnTo>
                  <a:lnTo>
                    <a:pt x="733" y="109"/>
                  </a:lnTo>
                  <a:lnTo>
                    <a:pt x="732" y="109"/>
                  </a:lnTo>
                  <a:lnTo>
                    <a:pt x="730" y="109"/>
                  </a:lnTo>
                  <a:lnTo>
                    <a:pt x="732" y="107"/>
                  </a:lnTo>
                  <a:lnTo>
                    <a:pt x="733" y="107"/>
                  </a:lnTo>
                  <a:lnTo>
                    <a:pt x="735" y="107"/>
                  </a:lnTo>
                  <a:lnTo>
                    <a:pt x="735" y="109"/>
                  </a:lnTo>
                  <a:lnTo>
                    <a:pt x="736" y="109"/>
                  </a:lnTo>
                  <a:lnTo>
                    <a:pt x="738" y="107"/>
                  </a:lnTo>
                  <a:lnTo>
                    <a:pt x="739" y="107"/>
                  </a:lnTo>
                  <a:lnTo>
                    <a:pt x="741" y="107"/>
                  </a:lnTo>
                  <a:lnTo>
                    <a:pt x="742" y="106"/>
                  </a:lnTo>
                  <a:lnTo>
                    <a:pt x="742" y="104"/>
                  </a:lnTo>
                  <a:lnTo>
                    <a:pt x="744" y="104"/>
                  </a:lnTo>
                  <a:lnTo>
                    <a:pt x="745" y="104"/>
                  </a:lnTo>
                  <a:lnTo>
                    <a:pt x="750" y="104"/>
                  </a:lnTo>
                  <a:lnTo>
                    <a:pt x="751" y="103"/>
                  </a:lnTo>
                  <a:lnTo>
                    <a:pt x="753" y="103"/>
                  </a:lnTo>
                  <a:lnTo>
                    <a:pt x="754" y="103"/>
                  </a:lnTo>
                  <a:lnTo>
                    <a:pt x="753" y="104"/>
                  </a:lnTo>
                  <a:lnTo>
                    <a:pt x="751" y="104"/>
                  </a:lnTo>
                  <a:lnTo>
                    <a:pt x="750" y="104"/>
                  </a:lnTo>
                  <a:lnTo>
                    <a:pt x="748" y="106"/>
                  </a:lnTo>
                  <a:lnTo>
                    <a:pt x="747" y="106"/>
                  </a:lnTo>
                  <a:lnTo>
                    <a:pt x="747" y="107"/>
                  </a:lnTo>
                  <a:lnTo>
                    <a:pt x="745" y="107"/>
                  </a:lnTo>
                  <a:lnTo>
                    <a:pt x="744" y="109"/>
                  </a:lnTo>
                  <a:lnTo>
                    <a:pt x="742" y="109"/>
                  </a:lnTo>
                  <a:lnTo>
                    <a:pt x="741" y="109"/>
                  </a:lnTo>
                  <a:lnTo>
                    <a:pt x="741" y="110"/>
                  </a:lnTo>
                  <a:lnTo>
                    <a:pt x="742" y="112"/>
                  </a:lnTo>
                  <a:lnTo>
                    <a:pt x="744" y="112"/>
                  </a:lnTo>
                  <a:lnTo>
                    <a:pt x="747" y="113"/>
                  </a:lnTo>
                  <a:lnTo>
                    <a:pt x="748" y="112"/>
                  </a:lnTo>
                  <a:lnTo>
                    <a:pt x="750" y="112"/>
                  </a:lnTo>
                  <a:lnTo>
                    <a:pt x="753" y="112"/>
                  </a:lnTo>
                  <a:lnTo>
                    <a:pt x="754" y="112"/>
                  </a:lnTo>
                  <a:lnTo>
                    <a:pt x="754" y="110"/>
                  </a:lnTo>
                  <a:lnTo>
                    <a:pt x="756" y="110"/>
                  </a:lnTo>
                  <a:lnTo>
                    <a:pt x="756" y="109"/>
                  </a:lnTo>
                  <a:lnTo>
                    <a:pt x="757" y="107"/>
                  </a:lnTo>
                  <a:lnTo>
                    <a:pt x="759" y="107"/>
                  </a:lnTo>
                  <a:lnTo>
                    <a:pt x="761" y="107"/>
                  </a:lnTo>
                  <a:lnTo>
                    <a:pt x="762" y="107"/>
                  </a:lnTo>
                  <a:lnTo>
                    <a:pt x="767" y="107"/>
                  </a:lnTo>
                  <a:lnTo>
                    <a:pt x="770" y="107"/>
                  </a:lnTo>
                  <a:lnTo>
                    <a:pt x="774" y="106"/>
                  </a:lnTo>
                  <a:lnTo>
                    <a:pt x="776" y="106"/>
                  </a:lnTo>
                  <a:lnTo>
                    <a:pt x="777" y="104"/>
                  </a:lnTo>
                  <a:lnTo>
                    <a:pt x="779" y="104"/>
                  </a:lnTo>
                  <a:lnTo>
                    <a:pt x="779" y="103"/>
                  </a:lnTo>
                  <a:lnTo>
                    <a:pt x="777" y="103"/>
                  </a:lnTo>
                  <a:lnTo>
                    <a:pt x="777" y="101"/>
                  </a:lnTo>
                  <a:lnTo>
                    <a:pt x="779" y="100"/>
                  </a:lnTo>
                  <a:lnTo>
                    <a:pt x="779" y="101"/>
                  </a:lnTo>
                  <a:lnTo>
                    <a:pt x="782" y="101"/>
                  </a:lnTo>
                  <a:lnTo>
                    <a:pt x="783" y="101"/>
                  </a:lnTo>
                  <a:lnTo>
                    <a:pt x="786" y="101"/>
                  </a:lnTo>
                  <a:lnTo>
                    <a:pt x="786" y="100"/>
                  </a:lnTo>
                  <a:lnTo>
                    <a:pt x="782" y="98"/>
                  </a:lnTo>
                  <a:lnTo>
                    <a:pt x="783" y="98"/>
                  </a:lnTo>
                  <a:lnTo>
                    <a:pt x="783" y="97"/>
                  </a:lnTo>
                  <a:lnTo>
                    <a:pt x="785" y="97"/>
                  </a:lnTo>
                  <a:lnTo>
                    <a:pt x="791" y="95"/>
                  </a:lnTo>
                  <a:lnTo>
                    <a:pt x="792" y="95"/>
                  </a:lnTo>
                  <a:lnTo>
                    <a:pt x="794" y="95"/>
                  </a:lnTo>
                  <a:lnTo>
                    <a:pt x="795" y="95"/>
                  </a:lnTo>
                  <a:lnTo>
                    <a:pt x="797" y="95"/>
                  </a:lnTo>
                  <a:lnTo>
                    <a:pt x="798" y="94"/>
                  </a:lnTo>
                  <a:lnTo>
                    <a:pt x="800" y="94"/>
                  </a:lnTo>
                  <a:lnTo>
                    <a:pt x="800" y="92"/>
                  </a:lnTo>
                  <a:lnTo>
                    <a:pt x="798" y="92"/>
                  </a:lnTo>
                  <a:lnTo>
                    <a:pt x="797" y="92"/>
                  </a:lnTo>
                  <a:lnTo>
                    <a:pt x="794" y="91"/>
                  </a:lnTo>
                  <a:lnTo>
                    <a:pt x="792" y="91"/>
                  </a:lnTo>
                  <a:lnTo>
                    <a:pt x="792" y="89"/>
                  </a:lnTo>
                  <a:lnTo>
                    <a:pt x="785" y="91"/>
                  </a:lnTo>
                  <a:lnTo>
                    <a:pt x="783" y="91"/>
                  </a:lnTo>
                  <a:lnTo>
                    <a:pt x="782" y="91"/>
                  </a:lnTo>
                  <a:lnTo>
                    <a:pt x="780" y="91"/>
                  </a:lnTo>
                  <a:lnTo>
                    <a:pt x="780" y="92"/>
                  </a:lnTo>
                  <a:lnTo>
                    <a:pt x="782" y="92"/>
                  </a:lnTo>
                  <a:lnTo>
                    <a:pt x="783" y="92"/>
                  </a:lnTo>
                  <a:lnTo>
                    <a:pt x="782" y="94"/>
                  </a:lnTo>
                  <a:lnTo>
                    <a:pt x="780" y="94"/>
                  </a:lnTo>
                  <a:lnTo>
                    <a:pt x="779" y="94"/>
                  </a:lnTo>
                  <a:lnTo>
                    <a:pt x="777" y="94"/>
                  </a:lnTo>
                  <a:lnTo>
                    <a:pt x="776" y="94"/>
                  </a:lnTo>
                  <a:lnTo>
                    <a:pt x="774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0" y="94"/>
                  </a:lnTo>
                  <a:lnTo>
                    <a:pt x="768" y="94"/>
                  </a:lnTo>
                  <a:lnTo>
                    <a:pt x="768" y="92"/>
                  </a:lnTo>
                  <a:lnTo>
                    <a:pt x="767" y="94"/>
                  </a:lnTo>
                  <a:lnTo>
                    <a:pt x="767" y="92"/>
                  </a:lnTo>
                  <a:lnTo>
                    <a:pt x="765" y="92"/>
                  </a:lnTo>
                  <a:lnTo>
                    <a:pt x="764" y="94"/>
                  </a:lnTo>
                  <a:lnTo>
                    <a:pt x="759" y="94"/>
                  </a:lnTo>
                  <a:lnTo>
                    <a:pt x="756" y="94"/>
                  </a:lnTo>
                  <a:lnTo>
                    <a:pt x="754" y="94"/>
                  </a:lnTo>
                  <a:lnTo>
                    <a:pt x="753" y="94"/>
                  </a:lnTo>
                  <a:lnTo>
                    <a:pt x="751" y="94"/>
                  </a:lnTo>
                  <a:lnTo>
                    <a:pt x="750" y="94"/>
                  </a:lnTo>
                  <a:lnTo>
                    <a:pt x="748" y="94"/>
                  </a:lnTo>
                  <a:lnTo>
                    <a:pt x="747" y="94"/>
                  </a:lnTo>
                  <a:lnTo>
                    <a:pt x="745" y="94"/>
                  </a:lnTo>
                  <a:lnTo>
                    <a:pt x="744" y="95"/>
                  </a:lnTo>
                  <a:lnTo>
                    <a:pt x="742" y="95"/>
                  </a:lnTo>
                  <a:lnTo>
                    <a:pt x="742" y="97"/>
                  </a:lnTo>
                  <a:lnTo>
                    <a:pt x="741" y="97"/>
                  </a:lnTo>
                  <a:lnTo>
                    <a:pt x="738" y="97"/>
                  </a:lnTo>
                  <a:lnTo>
                    <a:pt x="736" y="97"/>
                  </a:lnTo>
                  <a:lnTo>
                    <a:pt x="733" y="98"/>
                  </a:lnTo>
                  <a:lnTo>
                    <a:pt x="732" y="98"/>
                  </a:lnTo>
                  <a:lnTo>
                    <a:pt x="730" y="100"/>
                  </a:lnTo>
                  <a:lnTo>
                    <a:pt x="729" y="100"/>
                  </a:lnTo>
                  <a:lnTo>
                    <a:pt x="727" y="100"/>
                  </a:lnTo>
                  <a:lnTo>
                    <a:pt x="726" y="100"/>
                  </a:lnTo>
                  <a:lnTo>
                    <a:pt x="724" y="100"/>
                  </a:lnTo>
                  <a:lnTo>
                    <a:pt x="724" y="101"/>
                  </a:lnTo>
                  <a:lnTo>
                    <a:pt x="723" y="101"/>
                  </a:lnTo>
                  <a:lnTo>
                    <a:pt x="721" y="101"/>
                  </a:lnTo>
                  <a:lnTo>
                    <a:pt x="720" y="101"/>
                  </a:lnTo>
                  <a:lnTo>
                    <a:pt x="720" y="103"/>
                  </a:lnTo>
                  <a:lnTo>
                    <a:pt x="718" y="103"/>
                  </a:lnTo>
                  <a:lnTo>
                    <a:pt x="717" y="103"/>
                  </a:lnTo>
                  <a:lnTo>
                    <a:pt x="715" y="104"/>
                  </a:lnTo>
                  <a:lnTo>
                    <a:pt x="711" y="104"/>
                  </a:lnTo>
                  <a:lnTo>
                    <a:pt x="708" y="104"/>
                  </a:lnTo>
                  <a:lnTo>
                    <a:pt x="706" y="106"/>
                  </a:lnTo>
                  <a:lnTo>
                    <a:pt x="705" y="106"/>
                  </a:lnTo>
                  <a:lnTo>
                    <a:pt x="703" y="106"/>
                  </a:lnTo>
                  <a:lnTo>
                    <a:pt x="701" y="106"/>
                  </a:lnTo>
                  <a:lnTo>
                    <a:pt x="698" y="107"/>
                  </a:lnTo>
                  <a:lnTo>
                    <a:pt x="697" y="107"/>
                  </a:lnTo>
                  <a:lnTo>
                    <a:pt x="695" y="107"/>
                  </a:lnTo>
                  <a:lnTo>
                    <a:pt x="695" y="109"/>
                  </a:lnTo>
                  <a:lnTo>
                    <a:pt x="694" y="109"/>
                  </a:lnTo>
                  <a:lnTo>
                    <a:pt x="692" y="109"/>
                  </a:lnTo>
                  <a:lnTo>
                    <a:pt x="691" y="109"/>
                  </a:lnTo>
                  <a:lnTo>
                    <a:pt x="688" y="110"/>
                  </a:lnTo>
                  <a:lnTo>
                    <a:pt x="685" y="109"/>
                  </a:lnTo>
                  <a:lnTo>
                    <a:pt x="679" y="110"/>
                  </a:lnTo>
                  <a:lnTo>
                    <a:pt x="677" y="110"/>
                  </a:lnTo>
                  <a:lnTo>
                    <a:pt x="674" y="110"/>
                  </a:lnTo>
                  <a:lnTo>
                    <a:pt x="674" y="112"/>
                  </a:lnTo>
                  <a:lnTo>
                    <a:pt x="673" y="112"/>
                  </a:lnTo>
                  <a:lnTo>
                    <a:pt x="671" y="112"/>
                  </a:lnTo>
                  <a:lnTo>
                    <a:pt x="671" y="113"/>
                  </a:lnTo>
                  <a:lnTo>
                    <a:pt x="670" y="113"/>
                  </a:lnTo>
                  <a:lnTo>
                    <a:pt x="668" y="113"/>
                  </a:lnTo>
                  <a:lnTo>
                    <a:pt x="667" y="113"/>
                  </a:lnTo>
                  <a:lnTo>
                    <a:pt x="665" y="113"/>
                  </a:lnTo>
                  <a:lnTo>
                    <a:pt x="665" y="115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68" y="116"/>
                  </a:lnTo>
                  <a:lnTo>
                    <a:pt x="667" y="116"/>
                  </a:lnTo>
                  <a:close/>
                  <a:moveTo>
                    <a:pt x="683" y="121"/>
                  </a:moveTo>
                  <a:lnTo>
                    <a:pt x="685" y="121"/>
                  </a:lnTo>
                  <a:lnTo>
                    <a:pt x="686" y="119"/>
                  </a:lnTo>
                  <a:lnTo>
                    <a:pt x="685" y="119"/>
                  </a:lnTo>
                  <a:lnTo>
                    <a:pt x="683" y="121"/>
                  </a:lnTo>
                  <a:close/>
                  <a:moveTo>
                    <a:pt x="1144" y="106"/>
                  </a:moveTo>
                  <a:lnTo>
                    <a:pt x="1145" y="106"/>
                  </a:lnTo>
                  <a:lnTo>
                    <a:pt x="1147" y="104"/>
                  </a:lnTo>
                  <a:lnTo>
                    <a:pt x="1148" y="104"/>
                  </a:lnTo>
                  <a:lnTo>
                    <a:pt x="1147" y="103"/>
                  </a:lnTo>
                  <a:lnTo>
                    <a:pt x="1145" y="103"/>
                  </a:lnTo>
                  <a:lnTo>
                    <a:pt x="1142" y="103"/>
                  </a:lnTo>
                  <a:lnTo>
                    <a:pt x="1141" y="103"/>
                  </a:lnTo>
                  <a:lnTo>
                    <a:pt x="1138" y="103"/>
                  </a:lnTo>
                  <a:lnTo>
                    <a:pt x="1136" y="103"/>
                  </a:lnTo>
                  <a:lnTo>
                    <a:pt x="1135" y="104"/>
                  </a:lnTo>
                  <a:lnTo>
                    <a:pt x="1136" y="107"/>
                  </a:lnTo>
                  <a:lnTo>
                    <a:pt x="1136" y="109"/>
                  </a:lnTo>
                  <a:lnTo>
                    <a:pt x="1138" y="109"/>
                  </a:lnTo>
                  <a:lnTo>
                    <a:pt x="1139" y="109"/>
                  </a:lnTo>
                  <a:lnTo>
                    <a:pt x="1141" y="109"/>
                  </a:lnTo>
                  <a:lnTo>
                    <a:pt x="1142" y="109"/>
                  </a:lnTo>
                  <a:lnTo>
                    <a:pt x="1144" y="109"/>
                  </a:lnTo>
                  <a:lnTo>
                    <a:pt x="1144" y="107"/>
                  </a:lnTo>
                  <a:lnTo>
                    <a:pt x="1142" y="107"/>
                  </a:lnTo>
                  <a:lnTo>
                    <a:pt x="1142" y="106"/>
                  </a:lnTo>
                  <a:lnTo>
                    <a:pt x="1144" y="106"/>
                  </a:lnTo>
                  <a:close/>
                  <a:moveTo>
                    <a:pt x="942" y="97"/>
                  </a:moveTo>
                  <a:lnTo>
                    <a:pt x="944" y="97"/>
                  </a:lnTo>
                  <a:lnTo>
                    <a:pt x="944" y="98"/>
                  </a:lnTo>
                  <a:lnTo>
                    <a:pt x="947" y="97"/>
                  </a:lnTo>
                  <a:lnTo>
                    <a:pt x="948" y="97"/>
                  </a:lnTo>
                  <a:lnTo>
                    <a:pt x="950" y="97"/>
                  </a:lnTo>
                  <a:lnTo>
                    <a:pt x="951" y="97"/>
                  </a:lnTo>
                  <a:lnTo>
                    <a:pt x="953" y="95"/>
                  </a:lnTo>
                  <a:lnTo>
                    <a:pt x="953" y="94"/>
                  </a:lnTo>
                  <a:lnTo>
                    <a:pt x="951" y="92"/>
                  </a:lnTo>
                  <a:lnTo>
                    <a:pt x="948" y="92"/>
                  </a:lnTo>
                  <a:lnTo>
                    <a:pt x="948" y="91"/>
                  </a:lnTo>
                  <a:lnTo>
                    <a:pt x="950" y="91"/>
                  </a:lnTo>
                  <a:lnTo>
                    <a:pt x="951" y="91"/>
                  </a:lnTo>
                  <a:lnTo>
                    <a:pt x="950" y="87"/>
                  </a:lnTo>
                  <a:lnTo>
                    <a:pt x="948" y="86"/>
                  </a:lnTo>
                  <a:lnTo>
                    <a:pt x="947" y="86"/>
                  </a:lnTo>
                  <a:lnTo>
                    <a:pt x="944" y="86"/>
                  </a:lnTo>
                  <a:lnTo>
                    <a:pt x="941" y="86"/>
                  </a:lnTo>
                  <a:lnTo>
                    <a:pt x="941" y="87"/>
                  </a:lnTo>
                  <a:lnTo>
                    <a:pt x="941" y="89"/>
                  </a:lnTo>
                  <a:lnTo>
                    <a:pt x="939" y="89"/>
                  </a:lnTo>
                  <a:lnTo>
                    <a:pt x="941" y="91"/>
                  </a:lnTo>
                  <a:lnTo>
                    <a:pt x="939" y="91"/>
                  </a:lnTo>
                  <a:lnTo>
                    <a:pt x="939" y="92"/>
                  </a:lnTo>
                  <a:lnTo>
                    <a:pt x="939" y="94"/>
                  </a:lnTo>
                  <a:lnTo>
                    <a:pt x="939" y="95"/>
                  </a:lnTo>
                  <a:lnTo>
                    <a:pt x="939" y="97"/>
                  </a:lnTo>
                  <a:lnTo>
                    <a:pt x="941" y="97"/>
                  </a:lnTo>
                  <a:lnTo>
                    <a:pt x="942" y="97"/>
                  </a:lnTo>
                  <a:close/>
                  <a:moveTo>
                    <a:pt x="1150" y="95"/>
                  </a:moveTo>
                  <a:lnTo>
                    <a:pt x="1151" y="95"/>
                  </a:lnTo>
                  <a:lnTo>
                    <a:pt x="1156" y="95"/>
                  </a:lnTo>
                  <a:lnTo>
                    <a:pt x="1159" y="94"/>
                  </a:lnTo>
                  <a:lnTo>
                    <a:pt x="1159" y="92"/>
                  </a:lnTo>
                  <a:lnTo>
                    <a:pt x="1160" y="92"/>
                  </a:lnTo>
                  <a:lnTo>
                    <a:pt x="1162" y="91"/>
                  </a:lnTo>
                  <a:lnTo>
                    <a:pt x="1160" y="91"/>
                  </a:lnTo>
                  <a:lnTo>
                    <a:pt x="1157" y="89"/>
                  </a:lnTo>
                  <a:lnTo>
                    <a:pt x="1156" y="87"/>
                  </a:lnTo>
                  <a:lnTo>
                    <a:pt x="1153" y="87"/>
                  </a:lnTo>
                  <a:lnTo>
                    <a:pt x="1150" y="87"/>
                  </a:lnTo>
                  <a:lnTo>
                    <a:pt x="1148" y="87"/>
                  </a:lnTo>
                  <a:lnTo>
                    <a:pt x="1147" y="89"/>
                  </a:lnTo>
                  <a:lnTo>
                    <a:pt x="1145" y="89"/>
                  </a:lnTo>
                  <a:lnTo>
                    <a:pt x="1144" y="89"/>
                  </a:lnTo>
                  <a:lnTo>
                    <a:pt x="1142" y="89"/>
                  </a:lnTo>
                  <a:lnTo>
                    <a:pt x="1142" y="91"/>
                  </a:lnTo>
                  <a:lnTo>
                    <a:pt x="1141" y="92"/>
                  </a:lnTo>
                  <a:lnTo>
                    <a:pt x="1141" y="94"/>
                  </a:lnTo>
                  <a:lnTo>
                    <a:pt x="1142" y="94"/>
                  </a:lnTo>
                  <a:lnTo>
                    <a:pt x="1145" y="95"/>
                  </a:lnTo>
                  <a:lnTo>
                    <a:pt x="1148" y="95"/>
                  </a:lnTo>
                  <a:lnTo>
                    <a:pt x="1150" y="95"/>
                  </a:lnTo>
                  <a:close/>
                  <a:moveTo>
                    <a:pt x="838" y="89"/>
                  </a:moveTo>
                  <a:lnTo>
                    <a:pt x="838" y="91"/>
                  </a:lnTo>
                  <a:lnTo>
                    <a:pt x="839" y="91"/>
                  </a:lnTo>
                  <a:lnTo>
                    <a:pt x="841" y="92"/>
                  </a:lnTo>
                  <a:lnTo>
                    <a:pt x="842" y="92"/>
                  </a:lnTo>
                  <a:lnTo>
                    <a:pt x="842" y="91"/>
                  </a:lnTo>
                  <a:lnTo>
                    <a:pt x="844" y="91"/>
                  </a:lnTo>
                  <a:lnTo>
                    <a:pt x="844" y="92"/>
                  </a:lnTo>
                  <a:lnTo>
                    <a:pt x="847" y="94"/>
                  </a:lnTo>
                  <a:lnTo>
                    <a:pt x="848" y="94"/>
                  </a:lnTo>
                  <a:lnTo>
                    <a:pt x="851" y="94"/>
                  </a:lnTo>
                  <a:lnTo>
                    <a:pt x="859" y="92"/>
                  </a:lnTo>
                  <a:lnTo>
                    <a:pt x="860" y="92"/>
                  </a:lnTo>
                  <a:lnTo>
                    <a:pt x="862" y="92"/>
                  </a:lnTo>
                  <a:lnTo>
                    <a:pt x="867" y="92"/>
                  </a:lnTo>
                  <a:lnTo>
                    <a:pt x="868" y="92"/>
                  </a:lnTo>
                  <a:lnTo>
                    <a:pt x="870" y="92"/>
                  </a:lnTo>
                  <a:lnTo>
                    <a:pt x="871" y="91"/>
                  </a:lnTo>
                  <a:lnTo>
                    <a:pt x="877" y="91"/>
                  </a:lnTo>
                  <a:lnTo>
                    <a:pt x="879" y="91"/>
                  </a:lnTo>
                  <a:lnTo>
                    <a:pt x="880" y="89"/>
                  </a:lnTo>
                  <a:lnTo>
                    <a:pt x="882" y="89"/>
                  </a:lnTo>
                  <a:lnTo>
                    <a:pt x="883" y="87"/>
                  </a:lnTo>
                  <a:lnTo>
                    <a:pt x="885" y="86"/>
                  </a:lnTo>
                  <a:lnTo>
                    <a:pt x="882" y="86"/>
                  </a:lnTo>
                  <a:lnTo>
                    <a:pt x="877" y="86"/>
                  </a:lnTo>
                  <a:lnTo>
                    <a:pt x="877" y="84"/>
                  </a:lnTo>
                  <a:lnTo>
                    <a:pt x="882" y="83"/>
                  </a:lnTo>
                  <a:lnTo>
                    <a:pt x="886" y="83"/>
                  </a:lnTo>
                  <a:lnTo>
                    <a:pt x="889" y="83"/>
                  </a:lnTo>
                  <a:lnTo>
                    <a:pt x="891" y="83"/>
                  </a:lnTo>
                  <a:lnTo>
                    <a:pt x="894" y="83"/>
                  </a:lnTo>
                  <a:lnTo>
                    <a:pt x="895" y="81"/>
                  </a:lnTo>
                  <a:lnTo>
                    <a:pt x="897" y="81"/>
                  </a:lnTo>
                  <a:lnTo>
                    <a:pt x="898" y="81"/>
                  </a:lnTo>
                  <a:lnTo>
                    <a:pt x="900" y="81"/>
                  </a:lnTo>
                  <a:lnTo>
                    <a:pt x="900" y="80"/>
                  </a:lnTo>
                  <a:lnTo>
                    <a:pt x="898" y="80"/>
                  </a:lnTo>
                  <a:lnTo>
                    <a:pt x="895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3" y="80"/>
                  </a:lnTo>
                  <a:lnTo>
                    <a:pt x="882" y="80"/>
                  </a:lnTo>
                  <a:lnTo>
                    <a:pt x="880" y="80"/>
                  </a:lnTo>
                  <a:lnTo>
                    <a:pt x="877" y="80"/>
                  </a:lnTo>
                  <a:lnTo>
                    <a:pt x="876" y="80"/>
                  </a:lnTo>
                  <a:lnTo>
                    <a:pt x="873" y="80"/>
                  </a:lnTo>
                  <a:lnTo>
                    <a:pt x="871" y="81"/>
                  </a:lnTo>
                  <a:lnTo>
                    <a:pt x="870" y="81"/>
                  </a:lnTo>
                  <a:lnTo>
                    <a:pt x="868" y="81"/>
                  </a:lnTo>
                  <a:lnTo>
                    <a:pt x="867" y="81"/>
                  </a:lnTo>
                  <a:lnTo>
                    <a:pt x="865" y="81"/>
                  </a:lnTo>
                  <a:lnTo>
                    <a:pt x="863" y="81"/>
                  </a:lnTo>
                  <a:lnTo>
                    <a:pt x="862" y="81"/>
                  </a:lnTo>
                  <a:lnTo>
                    <a:pt x="856" y="81"/>
                  </a:lnTo>
                  <a:lnTo>
                    <a:pt x="851" y="83"/>
                  </a:lnTo>
                  <a:lnTo>
                    <a:pt x="850" y="83"/>
                  </a:lnTo>
                  <a:lnTo>
                    <a:pt x="848" y="83"/>
                  </a:lnTo>
                  <a:lnTo>
                    <a:pt x="845" y="83"/>
                  </a:lnTo>
                  <a:lnTo>
                    <a:pt x="844" y="84"/>
                  </a:lnTo>
                  <a:lnTo>
                    <a:pt x="842" y="84"/>
                  </a:lnTo>
                  <a:lnTo>
                    <a:pt x="842" y="86"/>
                  </a:lnTo>
                  <a:lnTo>
                    <a:pt x="841" y="86"/>
                  </a:lnTo>
                  <a:lnTo>
                    <a:pt x="841" y="87"/>
                  </a:lnTo>
                  <a:lnTo>
                    <a:pt x="841" y="89"/>
                  </a:lnTo>
                  <a:lnTo>
                    <a:pt x="839" y="89"/>
                  </a:lnTo>
                  <a:lnTo>
                    <a:pt x="838" y="89"/>
                  </a:lnTo>
                  <a:close/>
                  <a:moveTo>
                    <a:pt x="1107" y="86"/>
                  </a:moveTo>
                  <a:lnTo>
                    <a:pt x="1106" y="86"/>
                  </a:lnTo>
                  <a:lnTo>
                    <a:pt x="1104" y="86"/>
                  </a:lnTo>
                  <a:lnTo>
                    <a:pt x="1103" y="86"/>
                  </a:lnTo>
                  <a:lnTo>
                    <a:pt x="1098" y="86"/>
                  </a:lnTo>
                  <a:lnTo>
                    <a:pt x="1095" y="86"/>
                  </a:lnTo>
                  <a:lnTo>
                    <a:pt x="1094" y="86"/>
                  </a:lnTo>
                  <a:lnTo>
                    <a:pt x="1092" y="86"/>
                  </a:lnTo>
                  <a:lnTo>
                    <a:pt x="1091" y="86"/>
                  </a:lnTo>
                  <a:lnTo>
                    <a:pt x="1089" y="86"/>
                  </a:lnTo>
                  <a:lnTo>
                    <a:pt x="1089" y="84"/>
                  </a:lnTo>
                  <a:lnTo>
                    <a:pt x="1088" y="84"/>
                  </a:lnTo>
                  <a:lnTo>
                    <a:pt x="1086" y="86"/>
                  </a:lnTo>
                  <a:lnTo>
                    <a:pt x="1085" y="86"/>
                  </a:lnTo>
                  <a:lnTo>
                    <a:pt x="1082" y="86"/>
                  </a:lnTo>
                  <a:lnTo>
                    <a:pt x="1080" y="86"/>
                  </a:lnTo>
                  <a:lnTo>
                    <a:pt x="1079" y="86"/>
                  </a:lnTo>
                  <a:lnTo>
                    <a:pt x="1077" y="86"/>
                  </a:lnTo>
                  <a:lnTo>
                    <a:pt x="1075" y="87"/>
                  </a:lnTo>
                  <a:lnTo>
                    <a:pt x="1074" y="87"/>
                  </a:lnTo>
                  <a:lnTo>
                    <a:pt x="1074" y="89"/>
                  </a:lnTo>
                  <a:lnTo>
                    <a:pt x="1072" y="89"/>
                  </a:lnTo>
                  <a:lnTo>
                    <a:pt x="1074" y="91"/>
                  </a:lnTo>
                  <a:lnTo>
                    <a:pt x="1080" y="91"/>
                  </a:lnTo>
                  <a:lnTo>
                    <a:pt x="1086" y="91"/>
                  </a:lnTo>
                  <a:lnTo>
                    <a:pt x="1091" y="91"/>
                  </a:lnTo>
                  <a:lnTo>
                    <a:pt x="1097" y="91"/>
                  </a:lnTo>
                  <a:lnTo>
                    <a:pt x="1098" y="91"/>
                  </a:lnTo>
                  <a:lnTo>
                    <a:pt x="1100" y="92"/>
                  </a:lnTo>
                  <a:lnTo>
                    <a:pt x="1101" y="91"/>
                  </a:lnTo>
                  <a:lnTo>
                    <a:pt x="1101" y="92"/>
                  </a:lnTo>
                  <a:lnTo>
                    <a:pt x="1103" y="92"/>
                  </a:lnTo>
                  <a:lnTo>
                    <a:pt x="1103" y="91"/>
                  </a:lnTo>
                  <a:lnTo>
                    <a:pt x="1104" y="91"/>
                  </a:lnTo>
                  <a:lnTo>
                    <a:pt x="1104" y="92"/>
                  </a:lnTo>
                  <a:lnTo>
                    <a:pt x="1106" y="92"/>
                  </a:lnTo>
                  <a:lnTo>
                    <a:pt x="1107" y="92"/>
                  </a:lnTo>
                  <a:lnTo>
                    <a:pt x="1107" y="91"/>
                  </a:lnTo>
                  <a:lnTo>
                    <a:pt x="1109" y="91"/>
                  </a:lnTo>
                  <a:lnTo>
                    <a:pt x="1110" y="89"/>
                  </a:lnTo>
                  <a:lnTo>
                    <a:pt x="1112" y="89"/>
                  </a:lnTo>
                  <a:lnTo>
                    <a:pt x="1113" y="87"/>
                  </a:lnTo>
                  <a:lnTo>
                    <a:pt x="1116" y="87"/>
                  </a:lnTo>
                  <a:lnTo>
                    <a:pt x="1119" y="87"/>
                  </a:lnTo>
                  <a:lnTo>
                    <a:pt x="1119" y="86"/>
                  </a:lnTo>
                  <a:lnTo>
                    <a:pt x="1118" y="86"/>
                  </a:lnTo>
                  <a:lnTo>
                    <a:pt x="1116" y="86"/>
                  </a:lnTo>
                  <a:lnTo>
                    <a:pt x="1113" y="86"/>
                  </a:lnTo>
                  <a:lnTo>
                    <a:pt x="1110" y="86"/>
                  </a:lnTo>
                  <a:lnTo>
                    <a:pt x="1109" y="86"/>
                  </a:lnTo>
                  <a:lnTo>
                    <a:pt x="1107" y="86"/>
                  </a:lnTo>
                  <a:close/>
                  <a:moveTo>
                    <a:pt x="824" y="84"/>
                  </a:moveTo>
                  <a:lnTo>
                    <a:pt x="824" y="86"/>
                  </a:lnTo>
                  <a:lnTo>
                    <a:pt x="826" y="86"/>
                  </a:lnTo>
                  <a:lnTo>
                    <a:pt x="827" y="86"/>
                  </a:lnTo>
                  <a:lnTo>
                    <a:pt x="829" y="87"/>
                  </a:lnTo>
                  <a:lnTo>
                    <a:pt x="836" y="86"/>
                  </a:lnTo>
                  <a:lnTo>
                    <a:pt x="839" y="84"/>
                  </a:lnTo>
                  <a:lnTo>
                    <a:pt x="839" y="83"/>
                  </a:lnTo>
                  <a:lnTo>
                    <a:pt x="836" y="83"/>
                  </a:lnTo>
                  <a:lnTo>
                    <a:pt x="836" y="81"/>
                  </a:lnTo>
                  <a:lnTo>
                    <a:pt x="835" y="81"/>
                  </a:lnTo>
                  <a:lnTo>
                    <a:pt x="836" y="80"/>
                  </a:lnTo>
                  <a:lnTo>
                    <a:pt x="835" y="80"/>
                  </a:lnTo>
                  <a:lnTo>
                    <a:pt x="832" y="81"/>
                  </a:lnTo>
                  <a:lnTo>
                    <a:pt x="830" y="81"/>
                  </a:lnTo>
                  <a:lnTo>
                    <a:pt x="827" y="81"/>
                  </a:lnTo>
                  <a:lnTo>
                    <a:pt x="826" y="81"/>
                  </a:lnTo>
                  <a:lnTo>
                    <a:pt x="824" y="83"/>
                  </a:lnTo>
                  <a:lnTo>
                    <a:pt x="823" y="83"/>
                  </a:lnTo>
                  <a:lnTo>
                    <a:pt x="821" y="83"/>
                  </a:lnTo>
                  <a:lnTo>
                    <a:pt x="823" y="84"/>
                  </a:lnTo>
                  <a:lnTo>
                    <a:pt x="824" y="84"/>
                  </a:lnTo>
                  <a:close/>
                  <a:moveTo>
                    <a:pt x="1001" y="87"/>
                  </a:moveTo>
                  <a:lnTo>
                    <a:pt x="1003" y="86"/>
                  </a:lnTo>
                  <a:lnTo>
                    <a:pt x="1004" y="86"/>
                  </a:lnTo>
                  <a:lnTo>
                    <a:pt x="1006" y="86"/>
                  </a:lnTo>
                  <a:lnTo>
                    <a:pt x="1007" y="86"/>
                  </a:lnTo>
                  <a:lnTo>
                    <a:pt x="1009" y="86"/>
                  </a:lnTo>
                  <a:lnTo>
                    <a:pt x="1012" y="86"/>
                  </a:lnTo>
                  <a:lnTo>
                    <a:pt x="1009" y="84"/>
                  </a:lnTo>
                  <a:lnTo>
                    <a:pt x="1004" y="83"/>
                  </a:lnTo>
                  <a:lnTo>
                    <a:pt x="1003" y="83"/>
                  </a:lnTo>
                  <a:lnTo>
                    <a:pt x="998" y="83"/>
                  </a:lnTo>
                  <a:lnTo>
                    <a:pt x="994" y="83"/>
                  </a:lnTo>
                  <a:lnTo>
                    <a:pt x="994" y="84"/>
                  </a:lnTo>
                  <a:lnTo>
                    <a:pt x="992" y="84"/>
                  </a:lnTo>
                  <a:lnTo>
                    <a:pt x="991" y="84"/>
                  </a:lnTo>
                  <a:lnTo>
                    <a:pt x="991" y="86"/>
                  </a:lnTo>
                  <a:lnTo>
                    <a:pt x="992" y="86"/>
                  </a:lnTo>
                  <a:lnTo>
                    <a:pt x="992" y="87"/>
                  </a:lnTo>
                  <a:lnTo>
                    <a:pt x="998" y="87"/>
                  </a:lnTo>
                  <a:lnTo>
                    <a:pt x="1001" y="87"/>
                  </a:lnTo>
                  <a:close/>
                  <a:moveTo>
                    <a:pt x="1066" y="83"/>
                  </a:moveTo>
                  <a:lnTo>
                    <a:pt x="1068" y="83"/>
                  </a:lnTo>
                  <a:lnTo>
                    <a:pt x="1068" y="84"/>
                  </a:lnTo>
                  <a:lnTo>
                    <a:pt x="1066" y="84"/>
                  </a:lnTo>
                  <a:lnTo>
                    <a:pt x="1068" y="86"/>
                  </a:lnTo>
                  <a:lnTo>
                    <a:pt x="1069" y="86"/>
                  </a:lnTo>
                  <a:lnTo>
                    <a:pt x="1069" y="84"/>
                  </a:lnTo>
                  <a:lnTo>
                    <a:pt x="1071" y="84"/>
                  </a:lnTo>
                  <a:lnTo>
                    <a:pt x="1072" y="84"/>
                  </a:lnTo>
                  <a:lnTo>
                    <a:pt x="1074" y="84"/>
                  </a:lnTo>
                  <a:lnTo>
                    <a:pt x="1075" y="83"/>
                  </a:lnTo>
                  <a:lnTo>
                    <a:pt x="1077" y="83"/>
                  </a:lnTo>
                  <a:lnTo>
                    <a:pt x="1077" y="84"/>
                  </a:lnTo>
                  <a:lnTo>
                    <a:pt x="1082" y="84"/>
                  </a:lnTo>
                  <a:lnTo>
                    <a:pt x="1086" y="83"/>
                  </a:lnTo>
                  <a:lnTo>
                    <a:pt x="1088" y="83"/>
                  </a:lnTo>
                  <a:lnTo>
                    <a:pt x="1089" y="83"/>
                  </a:lnTo>
                  <a:lnTo>
                    <a:pt x="1091" y="83"/>
                  </a:lnTo>
                  <a:lnTo>
                    <a:pt x="1092" y="83"/>
                  </a:lnTo>
                  <a:lnTo>
                    <a:pt x="1094" y="81"/>
                  </a:lnTo>
                  <a:lnTo>
                    <a:pt x="1095" y="81"/>
                  </a:lnTo>
                  <a:lnTo>
                    <a:pt x="1095" y="83"/>
                  </a:lnTo>
                  <a:lnTo>
                    <a:pt x="1097" y="83"/>
                  </a:lnTo>
                  <a:lnTo>
                    <a:pt x="1097" y="81"/>
                  </a:lnTo>
                  <a:lnTo>
                    <a:pt x="1098" y="81"/>
                  </a:lnTo>
                  <a:lnTo>
                    <a:pt x="1100" y="81"/>
                  </a:lnTo>
                  <a:lnTo>
                    <a:pt x="1101" y="81"/>
                  </a:lnTo>
                  <a:lnTo>
                    <a:pt x="1101" y="80"/>
                  </a:lnTo>
                  <a:lnTo>
                    <a:pt x="1103" y="80"/>
                  </a:lnTo>
                  <a:lnTo>
                    <a:pt x="1101" y="78"/>
                  </a:lnTo>
                  <a:lnTo>
                    <a:pt x="1098" y="78"/>
                  </a:lnTo>
                  <a:lnTo>
                    <a:pt x="1098" y="77"/>
                  </a:lnTo>
                  <a:lnTo>
                    <a:pt x="1107" y="75"/>
                  </a:lnTo>
                  <a:lnTo>
                    <a:pt x="1109" y="75"/>
                  </a:lnTo>
                  <a:lnTo>
                    <a:pt x="1107" y="74"/>
                  </a:lnTo>
                  <a:lnTo>
                    <a:pt x="1106" y="74"/>
                  </a:lnTo>
                  <a:lnTo>
                    <a:pt x="1103" y="72"/>
                  </a:lnTo>
                  <a:lnTo>
                    <a:pt x="1100" y="72"/>
                  </a:lnTo>
                  <a:lnTo>
                    <a:pt x="1097" y="74"/>
                  </a:lnTo>
                  <a:lnTo>
                    <a:pt x="1092" y="72"/>
                  </a:lnTo>
                  <a:lnTo>
                    <a:pt x="1094" y="72"/>
                  </a:lnTo>
                  <a:lnTo>
                    <a:pt x="1095" y="72"/>
                  </a:lnTo>
                  <a:lnTo>
                    <a:pt x="1095" y="71"/>
                  </a:lnTo>
                  <a:lnTo>
                    <a:pt x="1094" y="71"/>
                  </a:lnTo>
                  <a:lnTo>
                    <a:pt x="1092" y="69"/>
                  </a:lnTo>
                  <a:lnTo>
                    <a:pt x="1091" y="69"/>
                  </a:lnTo>
                  <a:lnTo>
                    <a:pt x="1088" y="69"/>
                  </a:lnTo>
                  <a:lnTo>
                    <a:pt x="1083" y="68"/>
                  </a:lnTo>
                  <a:lnTo>
                    <a:pt x="1079" y="68"/>
                  </a:lnTo>
                  <a:lnTo>
                    <a:pt x="1074" y="68"/>
                  </a:lnTo>
                  <a:lnTo>
                    <a:pt x="1069" y="68"/>
                  </a:lnTo>
                  <a:lnTo>
                    <a:pt x="1069" y="69"/>
                  </a:lnTo>
                  <a:lnTo>
                    <a:pt x="1068" y="69"/>
                  </a:lnTo>
                  <a:lnTo>
                    <a:pt x="1068" y="71"/>
                  </a:lnTo>
                  <a:lnTo>
                    <a:pt x="1069" y="71"/>
                  </a:lnTo>
                  <a:lnTo>
                    <a:pt x="1069" y="72"/>
                  </a:lnTo>
                  <a:lnTo>
                    <a:pt x="1068" y="72"/>
                  </a:lnTo>
                  <a:lnTo>
                    <a:pt x="1066" y="72"/>
                  </a:lnTo>
                  <a:lnTo>
                    <a:pt x="1065" y="72"/>
                  </a:lnTo>
                  <a:lnTo>
                    <a:pt x="1063" y="72"/>
                  </a:lnTo>
                  <a:lnTo>
                    <a:pt x="1063" y="74"/>
                  </a:lnTo>
                  <a:lnTo>
                    <a:pt x="1066" y="74"/>
                  </a:lnTo>
                  <a:lnTo>
                    <a:pt x="1066" y="75"/>
                  </a:lnTo>
                  <a:lnTo>
                    <a:pt x="1065" y="75"/>
                  </a:lnTo>
                  <a:lnTo>
                    <a:pt x="1063" y="77"/>
                  </a:lnTo>
                  <a:lnTo>
                    <a:pt x="1063" y="78"/>
                  </a:lnTo>
                  <a:lnTo>
                    <a:pt x="1065" y="78"/>
                  </a:lnTo>
                  <a:lnTo>
                    <a:pt x="1069" y="78"/>
                  </a:lnTo>
                  <a:lnTo>
                    <a:pt x="1071" y="78"/>
                  </a:lnTo>
                  <a:lnTo>
                    <a:pt x="1072" y="78"/>
                  </a:lnTo>
                  <a:lnTo>
                    <a:pt x="1074" y="78"/>
                  </a:lnTo>
                  <a:lnTo>
                    <a:pt x="1075" y="78"/>
                  </a:lnTo>
                  <a:lnTo>
                    <a:pt x="1075" y="80"/>
                  </a:lnTo>
                  <a:lnTo>
                    <a:pt x="1074" y="80"/>
                  </a:lnTo>
                  <a:lnTo>
                    <a:pt x="1069" y="80"/>
                  </a:lnTo>
                  <a:lnTo>
                    <a:pt x="1065" y="80"/>
                  </a:lnTo>
                  <a:lnTo>
                    <a:pt x="1063" y="80"/>
                  </a:lnTo>
                  <a:lnTo>
                    <a:pt x="1063" y="81"/>
                  </a:lnTo>
                  <a:lnTo>
                    <a:pt x="1065" y="81"/>
                  </a:lnTo>
                  <a:lnTo>
                    <a:pt x="1066" y="83"/>
                  </a:lnTo>
                  <a:close/>
                  <a:moveTo>
                    <a:pt x="862" y="77"/>
                  </a:moveTo>
                  <a:lnTo>
                    <a:pt x="862" y="75"/>
                  </a:lnTo>
                  <a:lnTo>
                    <a:pt x="863" y="75"/>
                  </a:lnTo>
                  <a:lnTo>
                    <a:pt x="868" y="75"/>
                  </a:lnTo>
                  <a:lnTo>
                    <a:pt x="873" y="75"/>
                  </a:lnTo>
                  <a:lnTo>
                    <a:pt x="874" y="75"/>
                  </a:lnTo>
                  <a:lnTo>
                    <a:pt x="874" y="77"/>
                  </a:lnTo>
                  <a:lnTo>
                    <a:pt x="880" y="77"/>
                  </a:lnTo>
                  <a:lnTo>
                    <a:pt x="882" y="75"/>
                  </a:lnTo>
                  <a:lnTo>
                    <a:pt x="883" y="75"/>
                  </a:lnTo>
                  <a:lnTo>
                    <a:pt x="885" y="75"/>
                  </a:lnTo>
                  <a:lnTo>
                    <a:pt x="886" y="75"/>
                  </a:lnTo>
                  <a:lnTo>
                    <a:pt x="888" y="75"/>
                  </a:lnTo>
                  <a:lnTo>
                    <a:pt x="889" y="77"/>
                  </a:lnTo>
                  <a:lnTo>
                    <a:pt x="892" y="77"/>
                  </a:lnTo>
                  <a:lnTo>
                    <a:pt x="895" y="77"/>
                  </a:lnTo>
                  <a:lnTo>
                    <a:pt x="900" y="75"/>
                  </a:lnTo>
                  <a:lnTo>
                    <a:pt x="901" y="75"/>
                  </a:lnTo>
                  <a:lnTo>
                    <a:pt x="901" y="77"/>
                  </a:lnTo>
                  <a:lnTo>
                    <a:pt x="906" y="77"/>
                  </a:lnTo>
                  <a:lnTo>
                    <a:pt x="909" y="77"/>
                  </a:lnTo>
                  <a:lnTo>
                    <a:pt x="909" y="75"/>
                  </a:lnTo>
                  <a:lnTo>
                    <a:pt x="912" y="75"/>
                  </a:lnTo>
                  <a:lnTo>
                    <a:pt x="913" y="74"/>
                  </a:lnTo>
                  <a:lnTo>
                    <a:pt x="915" y="74"/>
                  </a:lnTo>
                  <a:lnTo>
                    <a:pt x="915" y="72"/>
                  </a:lnTo>
                  <a:lnTo>
                    <a:pt x="915" y="71"/>
                  </a:lnTo>
                  <a:lnTo>
                    <a:pt x="913" y="71"/>
                  </a:lnTo>
                  <a:lnTo>
                    <a:pt x="912" y="71"/>
                  </a:lnTo>
                  <a:lnTo>
                    <a:pt x="912" y="69"/>
                  </a:lnTo>
                  <a:lnTo>
                    <a:pt x="910" y="69"/>
                  </a:lnTo>
                  <a:lnTo>
                    <a:pt x="909" y="69"/>
                  </a:lnTo>
                  <a:lnTo>
                    <a:pt x="906" y="69"/>
                  </a:lnTo>
                  <a:lnTo>
                    <a:pt x="906" y="68"/>
                  </a:lnTo>
                  <a:lnTo>
                    <a:pt x="901" y="69"/>
                  </a:lnTo>
                  <a:lnTo>
                    <a:pt x="901" y="68"/>
                  </a:lnTo>
                  <a:lnTo>
                    <a:pt x="900" y="69"/>
                  </a:lnTo>
                  <a:lnTo>
                    <a:pt x="898" y="69"/>
                  </a:lnTo>
                  <a:lnTo>
                    <a:pt x="897" y="69"/>
                  </a:lnTo>
                  <a:lnTo>
                    <a:pt x="894" y="69"/>
                  </a:lnTo>
                  <a:lnTo>
                    <a:pt x="892" y="69"/>
                  </a:lnTo>
                  <a:lnTo>
                    <a:pt x="891" y="71"/>
                  </a:lnTo>
                  <a:lnTo>
                    <a:pt x="889" y="71"/>
                  </a:lnTo>
                  <a:lnTo>
                    <a:pt x="888" y="71"/>
                  </a:lnTo>
                  <a:lnTo>
                    <a:pt x="882" y="72"/>
                  </a:lnTo>
                  <a:lnTo>
                    <a:pt x="880" y="72"/>
                  </a:lnTo>
                  <a:lnTo>
                    <a:pt x="879" y="72"/>
                  </a:lnTo>
                  <a:lnTo>
                    <a:pt x="877" y="72"/>
                  </a:lnTo>
                  <a:lnTo>
                    <a:pt x="874" y="72"/>
                  </a:lnTo>
                  <a:lnTo>
                    <a:pt x="871" y="72"/>
                  </a:lnTo>
                  <a:lnTo>
                    <a:pt x="868" y="72"/>
                  </a:lnTo>
                  <a:lnTo>
                    <a:pt x="867" y="74"/>
                  </a:lnTo>
                  <a:lnTo>
                    <a:pt x="860" y="74"/>
                  </a:lnTo>
                  <a:lnTo>
                    <a:pt x="859" y="74"/>
                  </a:lnTo>
                  <a:lnTo>
                    <a:pt x="859" y="75"/>
                  </a:lnTo>
                  <a:lnTo>
                    <a:pt x="857" y="75"/>
                  </a:lnTo>
                  <a:lnTo>
                    <a:pt x="856" y="75"/>
                  </a:lnTo>
                  <a:lnTo>
                    <a:pt x="856" y="77"/>
                  </a:lnTo>
                  <a:lnTo>
                    <a:pt x="857" y="77"/>
                  </a:lnTo>
                  <a:lnTo>
                    <a:pt x="862" y="77"/>
                  </a:lnTo>
                  <a:close/>
                  <a:moveTo>
                    <a:pt x="976" y="77"/>
                  </a:moveTo>
                  <a:lnTo>
                    <a:pt x="979" y="77"/>
                  </a:lnTo>
                  <a:lnTo>
                    <a:pt x="982" y="77"/>
                  </a:lnTo>
                  <a:lnTo>
                    <a:pt x="983" y="77"/>
                  </a:lnTo>
                  <a:lnTo>
                    <a:pt x="986" y="77"/>
                  </a:lnTo>
                  <a:lnTo>
                    <a:pt x="988" y="75"/>
                  </a:lnTo>
                  <a:lnTo>
                    <a:pt x="989" y="75"/>
                  </a:lnTo>
                  <a:lnTo>
                    <a:pt x="991" y="75"/>
                  </a:lnTo>
                  <a:lnTo>
                    <a:pt x="992" y="75"/>
                  </a:lnTo>
                  <a:lnTo>
                    <a:pt x="997" y="75"/>
                  </a:lnTo>
                  <a:lnTo>
                    <a:pt x="998" y="75"/>
                  </a:lnTo>
                  <a:lnTo>
                    <a:pt x="998" y="77"/>
                  </a:lnTo>
                  <a:lnTo>
                    <a:pt x="1000" y="77"/>
                  </a:lnTo>
                  <a:lnTo>
                    <a:pt x="1006" y="77"/>
                  </a:lnTo>
                  <a:lnTo>
                    <a:pt x="1012" y="77"/>
                  </a:lnTo>
                  <a:lnTo>
                    <a:pt x="1016" y="77"/>
                  </a:lnTo>
                  <a:lnTo>
                    <a:pt x="1018" y="78"/>
                  </a:lnTo>
                  <a:lnTo>
                    <a:pt x="1021" y="78"/>
                  </a:lnTo>
                  <a:lnTo>
                    <a:pt x="1021" y="80"/>
                  </a:lnTo>
                  <a:lnTo>
                    <a:pt x="1021" y="81"/>
                  </a:lnTo>
                  <a:lnTo>
                    <a:pt x="1019" y="81"/>
                  </a:lnTo>
                  <a:lnTo>
                    <a:pt x="1021" y="83"/>
                  </a:lnTo>
                  <a:lnTo>
                    <a:pt x="1019" y="83"/>
                  </a:lnTo>
                  <a:lnTo>
                    <a:pt x="1019" y="84"/>
                  </a:lnTo>
                  <a:lnTo>
                    <a:pt x="1022" y="84"/>
                  </a:lnTo>
                  <a:lnTo>
                    <a:pt x="1026" y="84"/>
                  </a:lnTo>
                  <a:lnTo>
                    <a:pt x="1027" y="86"/>
                  </a:lnTo>
                  <a:lnTo>
                    <a:pt x="1029" y="86"/>
                  </a:lnTo>
                  <a:lnTo>
                    <a:pt x="1029" y="84"/>
                  </a:lnTo>
                  <a:lnTo>
                    <a:pt x="1030" y="84"/>
                  </a:lnTo>
                  <a:lnTo>
                    <a:pt x="1035" y="84"/>
                  </a:lnTo>
                  <a:lnTo>
                    <a:pt x="1039" y="84"/>
                  </a:lnTo>
                  <a:lnTo>
                    <a:pt x="1041" y="84"/>
                  </a:lnTo>
                  <a:lnTo>
                    <a:pt x="1042" y="84"/>
                  </a:lnTo>
                  <a:lnTo>
                    <a:pt x="1042" y="83"/>
                  </a:lnTo>
                  <a:lnTo>
                    <a:pt x="1042" y="81"/>
                  </a:lnTo>
                  <a:lnTo>
                    <a:pt x="1044" y="81"/>
                  </a:lnTo>
                  <a:lnTo>
                    <a:pt x="1045" y="81"/>
                  </a:lnTo>
                  <a:lnTo>
                    <a:pt x="1047" y="80"/>
                  </a:lnTo>
                  <a:lnTo>
                    <a:pt x="1045" y="80"/>
                  </a:lnTo>
                  <a:lnTo>
                    <a:pt x="1045" y="78"/>
                  </a:lnTo>
                  <a:lnTo>
                    <a:pt x="1044" y="78"/>
                  </a:lnTo>
                  <a:lnTo>
                    <a:pt x="1044" y="77"/>
                  </a:lnTo>
                  <a:lnTo>
                    <a:pt x="1041" y="77"/>
                  </a:lnTo>
                  <a:lnTo>
                    <a:pt x="1041" y="75"/>
                  </a:lnTo>
                  <a:lnTo>
                    <a:pt x="1042" y="75"/>
                  </a:lnTo>
                  <a:lnTo>
                    <a:pt x="1044" y="74"/>
                  </a:lnTo>
                  <a:lnTo>
                    <a:pt x="1045" y="74"/>
                  </a:lnTo>
                  <a:lnTo>
                    <a:pt x="1047" y="74"/>
                  </a:lnTo>
                  <a:lnTo>
                    <a:pt x="1047" y="72"/>
                  </a:lnTo>
                  <a:lnTo>
                    <a:pt x="1048" y="72"/>
                  </a:lnTo>
                  <a:lnTo>
                    <a:pt x="1050" y="72"/>
                  </a:lnTo>
                  <a:lnTo>
                    <a:pt x="1050" y="71"/>
                  </a:lnTo>
                  <a:lnTo>
                    <a:pt x="1048" y="71"/>
                  </a:lnTo>
                  <a:lnTo>
                    <a:pt x="1047" y="71"/>
                  </a:lnTo>
                  <a:lnTo>
                    <a:pt x="1045" y="71"/>
                  </a:lnTo>
                  <a:lnTo>
                    <a:pt x="1047" y="69"/>
                  </a:lnTo>
                  <a:lnTo>
                    <a:pt x="1045" y="68"/>
                  </a:lnTo>
                  <a:lnTo>
                    <a:pt x="1044" y="68"/>
                  </a:lnTo>
                  <a:lnTo>
                    <a:pt x="1042" y="68"/>
                  </a:lnTo>
                  <a:lnTo>
                    <a:pt x="1041" y="68"/>
                  </a:lnTo>
                  <a:lnTo>
                    <a:pt x="1039" y="68"/>
                  </a:lnTo>
                  <a:lnTo>
                    <a:pt x="1038" y="68"/>
                  </a:lnTo>
                  <a:lnTo>
                    <a:pt x="1036" y="68"/>
                  </a:lnTo>
                  <a:lnTo>
                    <a:pt x="1035" y="68"/>
                  </a:lnTo>
                  <a:lnTo>
                    <a:pt x="1036" y="66"/>
                  </a:lnTo>
                  <a:lnTo>
                    <a:pt x="1038" y="66"/>
                  </a:lnTo>
                  <a:lnTo>
                    <a:pt x="1039" y="65"/>
                  </a:lnTo>
                  <a:lnTo>
                    <a:pt x="1038" y="65"/>
                  </a:lnTo>
                  <a:lnTo>
                    <a:pt x="1036" y="65"/>
                  </a:lnTo>
                  <a:lnTo>
                    <a:pt x="1035" y="65"/>
                  </a:lnTo>
                  <a:lnTo>
                    <a:pt x="1033" y="63"/>
                  </a:lnTo>
                  <a:lnTo>
                    <a:pt x="1030" y="63"/>
                  </a:lnTo>
                  <a:lnTo>
                    <a:pt x="1029" y="63"/>
                  </a:lnTo>
                  <a:lnTo>
                    <a:pt x="1026" y="63"/>
                  </a:lnTo>
                  <a:lnTo>
                    <a:pt x="1024" y="63"/>
                  </a:lnTo>
                  <a:lnTo>
                    <a:pt x="1022" y="63"/>
                  </a:lnTo>
                  <a:lnTo>
                    <a:pt x="1021" y="65"/>
                  </a:lnTo>
                  <a:lnTo>
                    <a:pt x="1019" y="65"/>
                  </a:lnTo>
                  <a:lnTo>
                    <a:pt x="1018" y="66"/>
                  </a:lnTo>
                  <a:lnTo>
                    <a:pt x="1016" y="66"/>
                  </a:lnTo>
                  <a:lnTo>
                    <a:pt x="1018" y="65"/>
                  </a:lnTo>
                  <a:lnTo>
                    <a:pt x="1019" y="63"/>
                  </a:lnTo>
                  <a:lnTo>
                    <a:pt x="1021" y="63"/>
                  </a:lnTo>
                  <a:lnTo>
                    <a:pt x="1019" y="62"/>
                  </a:lnTo>
                  <a:lnTo>
                    <a:pt x="1019" y="59"/>
                  </a:lnTo>
                  <a:lnTo>
                    <a:pt x="1018" y="57"/>
                  </a:lnTo>
                  <a:lnTo>
                    <a:pt x="1016" y="57"/>
                  </a:lnTo>
                  <a:lnTo>
                    <a:pt x="1015" y="57"/>
                  </a:lnTo>
                  <a:lnTo>
                    <a:pt x="1012" y="57"/>
                  </a:lnTo>
                  <a:lnTo>
                    <a:pt x="1004" y="57"/>
                  </a:lnTo>
                  <a:lnTo>
                    <a:pt x="997" y="57"/>
                  </a:lnTo>
                  <a:lnTo>
                    <a:pt x="991" y="57"/>
                  </a:lnTo>
                  <a:lnTo>
                    <a:pt x="988" y="57"/>
                  </a:lnTo>
                  <a:lnTo>
                    <a:pt x="986" y="57"/>
                  </a:lnTo>
                  <a:lnTo>
                    <a:pt x="986" y="59"/>
                  </a:lnTo>
                  <a:lnTo>
                    <a:pt x="985" y="59"/>
                  </a:lnTo>
                  <a:lnTo>
                    <a:pt x="983" y="59"/>
                  </a:lnTo>
                  <a:lnTo>
                    <a:pt x="982" y="59"/>
                  </a:lnTo>
                  <a:lnTo>
                    <a:pt x="982" y="62"/>
                  </a:lnTo>
                  <a:lnTo>
                    <a:pt x="980" y="62"/>
                  </a:lnTo>
                  <a:lnTo>
                    <a:pt x="980" y="63"/>
                  </a:lnTo>
                  <a:lnTo>
                    <a:pt x="979" y="63"/>
                  </a:lnTo>
                  <a:lnTo>
                    <a:pt x="980" y="65"/>
                  </a:lnTo>
                  <a:lnTo>
                    <a:pt x="988" y="63"/>
                  </a:lnTo>
                  <a:lnTo>
                    <a:pt x="989" y="63"/>
                  </a:lnTo>
                  <a:lnTo>
                    <a:pt x="989" y="65"/>
                  </a:lnTo>
                  <a:lnTo>
                    <a:pt x="988" y="65"/>
                  </a:lnTo>
                  <a:lnTo>
                    <a:pt x="986" y="65"/>
                  </a:lnTo>
                  <a:lnTo>
                    <a:pt x="985" y="66"/>
                  </a:lnTo>
                  <a:lnTo>
                    <a:pt x="982" y="66"/>
                  </a:lnTo>
                  <a:lnTo>
                    <a:pt x="980" y="68"/>
                  </a:lnTo>
                  <a:lnTo>
                    <a:pt x="982" y="68"/>
                  </a:lnTo>
                  <a:lnTo>
                    <a:pt x="983" y="68"/>
                  </a:lnTo>
                  <a:lnTo>
                    <a:pt x="986" y="66"/>
                  </a:lnTo>
                  <a:lnTo>
                    <a:pt x="988" y="66"/>
                  </a:lnTo>
                  <a:lnTo>
                    <a:pt x="989" y="66"/>
                  </a:lnTo>
                  <a:lnTo>
                    <a:pt x="991" y="65"/>
                  </a:lnTo>
                  <a:lnTo>
                    <a:pt x="992" y="65"/>
                  </a:lnTo>
                  <a:lnTo>
                    <a:pt x="994" y="65"/>
                  </a:lnTo>
                  <a:lnTo>
                    <a:pt x="995" y="65"/>
                  </a:lnTo>
                  <a:lnTo>
                    <a:pt x="997" y="65"/>
                  </a:lnTo>
                  <a:lnTo>
                    <a:pt x="998" y="66"/>
                  </a:lnTo>
                  <a:lnTo>
                    <a:pt x="992" y="68"/>
                  </a:lnTo>
                  <a:lnTo>
                    <a:pt x="994" y="68"/>
                  </a:lnTo>
                  <a:lnTo>
                    <a:pt x="995" y="68"/>
                  </a:lnTo>
                  <a:lnTo>
                    <a:pt x="995" y="69"/>
                  </a:lnTo>
                  <a:lnTo>
                    <a:pt x="998" y="68"/>
                  </a:lnTo>
                  <a:lnTo>
                    <a:pt x="1000" y="68"/>
                  </a:lnTo>
                  <a:lnTo>
                    <a:pt x="1001" y="68"/>
                  </a:lnTo>
                  <a:lnTo>
                    <a:pt x="1001" y="69"/>
                  </a:lnTo>
                  <a:lnTo>
                    <a:pt x="1000" y="69"/>
                  </a:lnTo>
                  <a:lnTo>
                    <a:pt x="998" y="69"/>
                  </a:lnTo>
                  <a:lnTo>
                    <a:pt x="995" y="69"/>
                  </a:lnTo>
                  <a:lnTo>
                    <a:pt x="992" y="69"/>
                  </a:lnTo>
                  <a:lnTo>
                    <a:pt x="991" y="71"/>
                  </a:lnTo>
                  <a:lnTo>
                    <a:pt x="994" y="71"/>
                  </a:lnTo>
                  <a:lnTo>
                    <a:pt x="997" y="71"/>
                  </a:lnTo>
                  <a:lnTo>
                    <a:pt x="995" y="72"/>
                  </a:lnTo>
                  <a:lnTo>
                    <a:pt x="994" y="72"/>
                  </a:lnTo>
                  <a:lnTo>
                    <a:pt x="992" y="72"/>
                  </a:lnTo>
                  <a:lnTo>
                    <a:pt x="991" y="72"/>
                  </a:lnTo>
                  <a:lnTo>
                    <a:pt x="986" y="72"/>
                  </a:lnTo>
                  <a:lnTo>
                    <a:pt x="983" y="72"/>
                  </a:lnTo>
                  <a:lnTo>
                    <a:pt x="980" y="71"/>
                  </a:lnTo>
                  <a:lnTo>
                    <a:pt x="977" y="72"/>
                  </a:lnTo>
                  <a:lnTo>
                    <a:pt x="976" y="72"/>
                  </a:lnTo>
                  <a:lnTo>
                    <a:pt x="974" y="72"/>
                  </a:lnTo>
                  <a:lnTo>
                    <a:pt x="973" y="72"/>
                  </a:lnTo>
                  <a:lnTo>
                    <a:pt x="973" y="74"/>
                  </a:lnTo>
                  <a:lnTo>
                    <a:pt x="973" y="75"/>
                  </a:lnTo>
                  <a:lnTo>
                    <a:pt x="974" y="75"/>
                  </a:lnTo>
                  <a:lnTo>
                    <a:pt x="976" y="77"/>
                  </a:lnTo>
                  <a:close/>
                  <a:moveTo>
                    <a:pt x="1284" y="68"/>
                  </a:moveTo>
                  <a:lnTo>
                    <a:pt x="1280" y="66"/>
                  </a:lnTo>
                  <a:lnTo>
                    <a:pt x="1277" y="66"/>
                  </a:lnTo>
                  <a:lnTo>
                    <a:pt x="1277" y="68"/>
                  </a:lnTo>
                  <a:lnTo>
                    <a:pt x="1278" y="68"/>
                  </a:lnTo>
                  <a:lnTo>
                    <a:pt x="1280" y="68"/>
                  </a:lnTo>
                  <a:lnTo>
                    <a:pt x="1281" y="69"/>
                  </a:lnTo>
                  <a:lnTo>
                    <a:pt x="1287" y="68"/>
                  </a:lnTo>
                  <a:lnTo>
                    <a:pt x="1284" y="68"/>
                  </a:lnTo>
                  <a:close/>
                  <a:moveTo>
                    <a:pt x="1121" y="48"/>
                  </a:moveTo>
                  <a:lnTo>
                    <a:pt x="1122" y="47"/>
                  </a:lnTo>
                  <a:lnTo>
                    <a:pt x="1122" y="48"/>
                  </a:lnTo>
                  <a:lnTo>
                    <a:pt x="1124" y="48"/>
                  </a:lnTo>
                  <a:lnTo>
                    <a:pt x="1125" y="48"/>
                  </a:lnTo>
                  <a:lnTo>
                    <a:pt x="1127" y="47"/>
                  </a:lnTo>
                  <a:lnTo>
                    <a:pt x="1125" y="47"/>
                  </a:lnTo>
                  <a:lnTo>
                    <a:pt x="1122" y="47"/>
                  </a:lnTo>
                  <a:lnTo>
                    <a:pt x="1121" y="47"/>
                  </a:lnTo>
                  <a:lnTo>
                    <a:pt x="1122" y="45"/>
                  </a:lnTo>
                  <a:lnTo>
                    <a:pt x="1121" y="45"/>
                  </a:lnTo>
                  <a:lnTo>
                    <a:pt x="1122" y="44"/>
                  </a:lnTo>
                  <a:lnTo>
                    <a:pt x="1124" y="44"/>
                  </a:lnTo>
                  <a:lnTo>
                    <a:pt x="1128" y="44"/>
                  </a:lnTo>
                  <a:lnTo>
                    <a:pt x="1131" y="45"/>
                  </a:lnTo>
                  <a:lnTo>
                    <a:pt x="1135" y="45"/>
                  </a:lnTo>
                  <a:lnTo>
                    <a:pt x="1136" y="45"/>
                  </a:lnTo>
                  <a:lnTo>
                    <a:pt x="1138" y="45"/>
                  </a:lnTo>
                  <a:lnTo>
                    <a:pt x="1142" y="45"/>
                  </a:lnTo>
                  <a:lnTo>
                    <a:pt x="1145" y="45"/>
                  </a:lnTo>
                  <a:lnTo>
                    <a:pt x="1147" y="45"/>
                  </a:lnTo>
                  <a:lnTo>
                    <a:pt x="1151" y="47"/>
                  </a:lnTo>
                  <a:lnTo>
                    <a:pt x="1151" y="45"/>
                  </a:lnTo>
                  <a:lnTo>
                    <a:pt x="1150" y="45"/>
                  </a:lnTo>
                  <a:lnTo>
                    <a:pt x="1148" y="45"/>
                  </a:lnTo>
                  <a:lnTo>
                    <a:pt x="1148" y="44"/>
                  </a:lnTo>
                  <a:lnTo>
                    <a:pt x="1147" y="44"/>
                  </a:lnTo>
                  <a:lnTo>
                    <a:pt x="1141" y="44"/>
                  </a:lnTo>
                  <a:lnTo>
                    <a:pt x="1139" y="44"/>
                  </a:lnTo>
                  <a:lnTo>
                    <a:pt x="1138" y="44"/>
                  </a:lnTo>
                  <a:lnTo>
                    <a:pt x="1139" y="42"/>
                  </a:lnTo>
                  <a:lnTo>
                    <a:pt x="1136" y="42"/>
                  </a:lnTo>
                  <a:lnTo>
                    <a:pt x="1135" y="42"/>
                  </a:lnTo>
                  <a:lnTo>
                    <a:pt x="1131" y="42"/>
                  </a:lnTo>
                  <a:lnTo>
                    <a:pt x="1128" y="42"/>
                  </a:lnTo>
                  <a:lnTo>
                    <a:pt x="1130" y="41"/>
                  </a:lnTo>
                  <a:lnTo>
                    <a:pt x="1131" y="41"/>
                  </a:lnTo>
                  <a:lnTo>
                    <a:pt x="1133" y="41"/>
                  </a:lnTo>
                  <a:lnTo>
                    <a:pt x="1135" y="41"/>
                  </a:lnTo>
                  <a:lnTo>
                    <a:pt x="1136" y="41"/>
                  </a:lnTo>
                  <a:lnTo>
                    <a:pt x="1138" y="39"/>
                  </a:lnTo>
                  <a:lnTo>
                    <a:pt x="1139" y="39"/>
                  </a:lnTo>
                  <a:lnTo>
                    <a:pt x="1141" y="41"/>
                  </a:lnTo>
                  <a:lnTo>
                    <a:pt x="1142" y="41"/>
                  </a:lnTo>
                  <a:lnTo>
                    <a:pt x="1144" y="41"/>
                  </a:lnTo>
                  <a:lnTo>
                    <a:pt x="1145" y="41"/>
                  </a:lnTo>
                  <a:lnTo>
                    <a:pt x="1145" y="39"/>
                  </a:lnTo>
                  <a:lnTo>
                    <a:pt x="1144" y="39"/>
                  </a:lnTo>
                  <a:lnTo>
                    <a:pt x="1142" y="39"/>
                  </a:lnTo>
                  <a:lnTo>
                    <a:pt x="1139" y="39"/>
                  </a:lnTo>
                  <a:lnTo>
                    <a:pt x="1139" y="37"/>
                  </a:lnTo>
                  <a:lnTo>
                    <a:pt x="1141" y="37"/>
                  </a:lnTo>
                  <a:lnTo>
                    <a:pt x="1142" y="37"/>
                  </a:lnTo>
                  <a:lnTo>
                    <a:pt x="1142" y="36"/>
                  </a:lnTo>
                  <a:lnTo>
                    <a:pt x="1142" y="34"/>
                  </a:lnTo>
                  <a:lnTo>
                    <a:pt x="1144" y="34"/>
                  </a:lnTo>
                  <a:lnTo>
                    <a:pt x="1148" y="34"/>
                  </a:lnTo>
                  <a:lnTo>
                    <a:pt x="1151" y="34"/>
                  </a:lnTo>
                  <a:lnTo>
                    <a:pt x="1156" y="34"/>
                  </a:lnTo>
                  <a:lnTo>
                    <a:pt x="1156" y="36"/>
                  </a:lnTo>
                  <a:lnTo>
                    <a:pt x="1157" y="37"/>
                  </a:lnTo>
                  <a:lnTo>
                    <a:pt x="1160" y="37"/>
                  </a:lnTo>
                  <a:lnTo>
                    <a:pt x="1163" y="37"/>
                  </a:lnTo>
                  <a:lnTo>
                    <a:pt x="1166" y="37"/>
                  </a:lnTo>
                  <a:lnTo>
                    <a:pt x="1168" y="37"/>
                  </a:lnTo>
                  <a:lnTo>
                    <a:pt x="1169" y="37"/>
                  </a:lnTo>
                  <a:lnTo>
                    <a:pt x="1168" y="36"/>
                  </a:lnTo>
                  <a:lnTo>
                    <a:pt x="1163" y="36"/>
                  </a:lnTo>
                  <a:lnTo>
                    <a:pt x="1162" y="36"/>
                  </a:lnTo>
                  <a:lnTo>
                    <a:pt x="1160" y="36"/>
                  </a:lnTo>
                  <a:lnTo>
                    <a:pt x="1162" y="34"/>
                  </a:lnTo>
                  <a:lnTo>
                    <a:pt x="1159" y="34"/>
                  </a:lnTo>
                  <a:lnTo>
                    <a:pt x="1159" y="33"/>
                  </a:lnTo>
                  <a:lnTo>
                    <a:pt x="1159" y="31"/>
                  </a:lnTo>
                  <a:lnTo>
                    <a:pt x="1160" y="30"/>
                  </a:lnTo>
                  <a:lnTo>
                    <a:pt x="1162" y="30"/>
                  </a:lnTo>
                  <a:lnTo>
                    <a:pt x="1163" y="30"/>
                  </a:lnTo>
                  <a:lnTo>
                    <a:pt x="1166" y="30"/>
                  </a:lnTo>
                  <a:lnTo>
                    <a:pt x="1169" y="30"/>
                  </a:lnTo>
                  <a:lnTo>
                    <a:pt x="1169" y="31"/>
                  </a:lnTo>
                  <a:lnTo>
                    <a:pt x="1171" y="31"/>
                  </a:lnTo>
                  <a:lnTo>
                    <a:pt x="1171" y="30"/>
                  </a:lnTo>
                  <a:lnTo>
                    <a:pt x="1172" y="30"/>
                  </a:lnTo>
                  <a:lnTo>
                    <a:pt x="1174" y="30"/>
                  </a:lnTo>
                  <a:lnTo>
                    <a:pt x="1175" y="30"/>
                  </a:lnTo>
                  <a:lnTo>
                    <a:pt x="1175" y="28"/>
                  </a:lnTo>
                  <a:lnTo>
                    <a:pt x="1177" y="28"/>
                  </a:lnTo>
                  <a:lnTo>
                    <a:pt x="1180" y="28"/>
                  </a:lnTo>
                  <a:lnTo>
                    <a:pt x="1184" y="30"/>
                  </a:lnTo>
                  <a:lnTo>
                    <a:pt x="1184" y="28"/>
                  </a:lnTo>
                  <a:lnTo>
                    <a:pt x="1188" y="28"/>
                  </a:lnTo>
                  <a:lnTo>
                    <a:pt x="1189" y="28"/>
                  </a:lnTo>
                  <a:lnTo>
                    <a:pt x="1191" y="28"/>
                  </a:lnTo>
                  <a:lnTo>
                    <a:pt x="1191" y="27"/>
                  </a:lnTo>
                  <a:lnTo>
                    <a:pt x="1186" y="27"/>
                  </a:lnTo>
                  <a:lnTo>
                    <a:pt x="1183" y="27"/>
                  </a:lnTo>
                  <a:lnTo>
                    <a:pt x="1181" y="27"/>
                  </a:lnTo>
                  <a:lnTo>
                    <a:pt x="1178" y="27"/>
                  </a:lnTo>
                  <a:lnTo>
                    <a:pt x="1177" y="27"/>
                  </a:lnTo>
                  <a:lnTo>
                    <a:pt x="1177" y="25"/>
                  </a:lnTo>
                  <a:lnTo>
                    <a:pt x="1180" y="25"/>
                  </a:lnTo>
                  <a:lnTo>
                    <a:pt x="1181" y="25"/>
                  </a:lnTo>
                  <a:lnTo>
                    <a:pt x="1184" y="25"/>
                  </a:lnTo>
                  <a:lnTo>
                    <a:pt x="1188" y="25"/>
                  </a:lnTo>
                  <a:lnTo>
                    <a:pt x="1189" y="25"/>
                  </a:lnTo>
                  <a:lnTo>
                    <a:pt x="1189" y="24"/>
                  </a:lnTo>
                  <a:lnTo>
                    <a:pt x="1191" y="24"/>
                  </a:lnTo>
                  <a:lnTo>
                    <a:pt x="1194" y="25"/>
                  </a:lnTo>
                  <a:lnTo>
                    <a:pt x="1195" y="25"/>
                  </a:lnTo>
                  <a:lnTo>
                    <a:pt x="1198" y="25"/>
                  </a:lnTo>
                  <a:lnTo>
                    <a:pt x="1200" y="25"/>
                  </a:lnTo>
                  <a:lnTo>
                    <a:pt x="1201" y="25"/>
                  </a:lnTo>
                  <a:lnTo>
                    <a:pt x="1203" y="27"/>
                  </a:lnTo>
                  <a:lnTo>
                    <a:pt x="1204" y="27"/>
                  </a:lnTo>
                  <a:lnTo>
                    <a:pt x="1207" y="28"/>
                  </a:lnTo>
                  <a:lnTo>
                    <a:pt x="1206" y="28"/>
                  </a:lnTo>
                  <a:lnTo>
                    <a:pt x="1204" y="28"/>
                  </a:lnTo>
                  <a:lnTo>
                    <a:pt x="1207" y="30"/>
                  </a:lnTo>
                  <a:lnTo>
                    <a:pt x="1207" y="31"/>
                  </a:lnTo>
                  <a:lnTo>
                    <a:pt x="1209" y="31"/>
                  </a:lnTo>
                  <a:lnTo>
                    <a:pt x="1209" y="33"/>
                  </a:lnTo>
                  <a:lnTo>
                    <a:pt x="1209" y="34"/>
                  </a:lnTo>
                  <a:lnTo>
                    <a:pt x="1213" y="34"/>
                  </a:lnTo>
                  <a:lnTo>
                    <a:pt x="1213" y="36"/>
                  </a:lnTo>
                  <a:lnTo>
                    <a:pt x="1210" y="36"/>
                  </a:lnTo>
                  <a:lnTo>
                    <a:pt x="1210" y="37"/>
                  </a:lnTo>
                  <a:lnTo>
                    <a:pt x="1212" y="37"/>
                  </a:lnTo>
                  <a:lnTo>
                    <a:pt x="1213" y="37"/>
                  </a:lnTo>
                  <a:lnTo>
                    <a:pt x="1221" y="37"/>
                  </a:lnTo>
                  <a:lnTo>
                    <a:pt x="1222" y="39"/>
                  </a:lnTo>
                  <a:lnTo>
                    <a:pt x="1222" y="37"/>
                  </a:lnTo>
                  <a:lnTo>
                    <a:pt x="1224" y="37"/>
                  </a:lnTo>
                  <a:lnTo>
                    <a:pt x="1225" y="37"/>
                  </a:lnTo>
                  <a:lnTo>
                    <a:pt x="1230" y="37"/>
                  </a:lnTo>
                  <a:lnTo>
                    <a:pt x="1231" y="39"/>
                  </a:lnTo>
                  <a:lnTo>
                    <a:pt x="1230" y="39"/>
                  </a:lnTo>
                  <a:lnTo>
                    <a:pt x="1228" y="41"/>
                  </a:lnTo>
                  <a:lnTo>
                    <a:pt x="1227" y="41"/>
                  </a:lnTo>
                  <a:lnTo>
                    <a:pt x="1225" y="41"/>
                  </a:lnTo>
                  <a:lnTo>
                    <a:pt x="1225" y="42"/>
                  </a:lnTo>
                  <a:lnTo>
                    <a:pt x="1227" y="42"/>
                  </a:lnTo>
                  <a:lnTo>
                    <a:pt x="1231" y="44"/>
                  </a:lnTo>
                  <a:lnTo>
                    <a:pt x="1233" y="44"/>
                  </a:lnTo>
                  <a:lnTo>
                    <a:pt x="1234" y="44"/>
                  </a:lnTo>
                  <a:lnTo>
                    <a:pt x="1234" y="42"/>
                  </a:lnTo>
                  <a:lnTo>
                    <a:pt x="1233" y="42"/>
                  </a:lnTo>
                  <a:lnTo>
                    <a:pt x="1233" y="41"/>
                  </a:lnTo>
                  <a:lnTo>
                    <a:pt x="1234" y="41"/>
                  </a:lnTo>
                  <a:lnTo>
                    <a:pt x="1236" y="39"/>
                  </a:lnTo>
                  <a:lnTo>
                    <a:pt x="1237" y="39"/>
                  </a:lnTo>
                  <a:lnTo>
                    <a:pt x="1239" y="39"/>
                  </a:lnTo>
                  <a:lnTo>
                    <a:pt x="1244" y="39"/>
                  </a:lnTo>
                  <a:lnTo>
                    <a:pt x="1248" y="39"/>
                  </a:lnTo>
                  <a:lnTo>
                    <a:pt x="1248" y="41"/>
                  </a:lnTo>
                  <a:lnTo>
                    <a:pt x="1247" y="41"/>
                  </a:lnTo>
                  <a:lnTo>
                    <a:pt x="1247" y="42"/>
                  </a:lnTo>
                  <a:lnTo>
                    <a:pt x="1247" y="44"/>
                  </a:lnTo>
                  <a:lnTo>
                    <a:pt x="1245" y="44"/>
                  </a:lnTo>
                  <a:lnTo>
                    <a:pt x="1244" y="44"/>
                  </a:lnTo>
                  <a:lnTo>
                    <a:pt x="1239" y="44"/>
                  </a:lnTo>
                  <a:lnTo>
                    <a:pt x="1239" y="45"/>
                  </a:lnTo>
                  <a:lnTo>
                    <a:pt x="1242" y="45"/>
                  </a:lnTo>
                  <a:lnTo>
                    <a:pt x="1248" y="45"/>
                  </a:lnTo>
                  <a:lnTo>
                    <a:pt x="1248" y="47"/>
                  </a:lnTo>
                  <a:lnTo>
                    <a:pt x="1247" y="47"/>
                  </a:lnTo>
                  <a:lnTo>
                    <a:pt x="1245" y="47"/>
                  </a:lnTo>
                  <a:lnTo>
                    <a:pt x="1244" y="48"/>
                  </a:lnTo>
                  <a:lnTo>
                    <a:pt x="1248" y="47"/>
                  </a:lnTo>
                  <a:lnTo>
                    <a:pt x="1248" y="48"/>
                  </a:lnTo>
                  <a:lnTo>
                    <a:pt x="1245" y="50"/>
                  </a:lnTo>
                  <a:lnTo>
                    <a:pt x="1244" y="50"/>
                  </a:lnTo>
                  <a:lnTo>
                    <a:pt x="1244" y="51"/>
                  </a:lnTo>
                  <a:lnTo>
                    <a:pt x="1242" y="51"/>
                  </a:lnTo>
                  <a:lnTo>
                    <a:pt x="1241" y="51"/>
                  </a:lnTo>
                  <a:lnTo>
                    <a:pt x="1241" y="53"/>
                  </a:lnTo>
                  <a:lnTo>
                    <a:pt x="1242" y="53"/>
                  </a:lnTo>
                  <a:lnTo>
                    <a:pt x="1244" y="53"/>
                  </a:lnTo>
                  <a:lnTo>
                    <a:pt x="1242" y="54"/>
                  </a:lnTo>
                  <a:lnTo>
                    <a:pt x="1244" y="54"/>
                  </a:lnTo>
                  <a:lnTo>
                    <a:pt x="1244" y="53"/>
                  </a:lnTo>
                  <a:lnTo>
                    <a:pt x="1245" y="53"/>
                  </a:lnTo>
                  <a:lnTo>
                    <a:pt x="1247" y="51"/>
                  </a:lnTo>
                  <a:lnTo>
                    <a:pt x="1248" y="51"/>
                  </a:lnTo>
                  <a:lnTo>
                    <a:pt x="1251" y="51"/>
                  </a:lnTo>
                  <a:lnTo>
                    <a:pt x="1253" y="53"/>
                  </a:lnTo>
                  <a:lnTo>
                    <a:pt x="1253" y="54"/>
                  </a:lnTo>
                  <a:lnTo>
                    <a:pt x="1251" y="54"/>
                  </a:lnTo>
                  <a:lnTo>
                    <a:pt x="1250" y="56"/>
                  </a:lnTo>
                  <a:lnTo>
                    <a:pt x="1251" y="56"/>
                  </a:lnTo>
                  <a:lnTo>
                    <a:pt x="1253" y="56"/>
                  </a:lnTo>
                  <a:lnTo>
                    <a:pt x="1253" y="54"/>
                  </a:lnTo>
                  <a:lnTo>
                    <a:pt x="1254" y="54"/>
                  </a:lnTo>
                  <a:lnTo>
                    <a:pt x="1257" y="53"/>
                  </a:lnTo>
                  <a:lnTo>
                    <a:pt x="1259" y="53"/>
                  </a:lnTo>
                  <a:lnTo>
                    <a:pt x="1260" y="53"/>
                  </a:lnTo>
                  <a:lnTo>
                    <a:pt x="1260" y="54"/>
                  </a:lnTo>
                  <a:lnTo>
                    <a:pt x="1260" y="56"/>
                  </a:lnTo>
                  <a:lnTo>
                    <a:pt x="1262" y="57"/>
                  </a:lnTo>
                  <a:lnTo>
                    <a:pt x="1263" y="57"/>
                  </a:lnTo>
                  <a:lnTo>
                    <a:pt x="1263" y="59"/>
                  </a:lnTo>
                  <a:lnTo>
                    <a:pt x="1262" y="59"/>
                  </a:lnTo>
                  <a:lnTo>
                    <a:pt x="1259" y="59"/>
                  </a:lnTo>
                  <a:lnTo>
                    <a:pt x="1257" y="59"/>
                  </a:lnTo>
                  <a:lnTo>
                    <a:pt x="1256" y="62"/>
                  </a:lnTo>
                  <a:lnTo>
                    <a:pt x="1254" y="62"/>
                  </a:lnTo>
                  <a:lnTo>
                    <a:pt x="1253" y="62"/>
                  </a:lnTo>
                  <a:lnTo>
                    <a:pt x="1251" y="62"/>
                  </a:lnTo>
                  <a:lnTo>
                    <a:pt x="1250" y="62"/>
                  </a:lnTo>
                  <a:lnTo>
                    <a:pt x="1244" y="62"/>
                  </a:lnTo>
                  <a:lnTo>
                    <a:pt x="1237" y="63"/>
                  </a:lnTo>
                  <a:lnTo>
                    <a:pt x="1236" y="63"/>
                  </a:lnTo>
                  <a:lnTo>
                    <a:pt x="1236" y="65"/>
                  </a:lnTo>
                  <a:lnTo>
                    <a:pt x="1234" y="65"/>
                  </a:lnTo>
                  <a:lnTo>
                    <a:pt x="1233" y="65"/>
                  </a:lnTo>
                  <a:lnTo>
                    <a:pt x="1231" y="65"/>
                  </a:lnTo>
                  <a:lnTo>
                    <a:pt x="1231" y="63"/>
                  </a:lnTo>
                  <a:lnTo>
                    <a:pt x="1230" y="63"/>
                  </a:lnTo>
                  <a:lnTo>
                    <a:pt x="1230" y="65"/>
                  </a:lnTo>
                  <a:lnTo>
                    <a:pt x="1228" y="65"/>
                  </a:lnTo>
                  <a:lnTo>
                    <a:pt x="1228" y="66"/>
                  </a:lnTo>
                  <a:lnTo>
                    <a:pt x="1227" y="66"/>
                  </a:lnTo>
                  <a:lnTo>
                    <a:pt x="1224" y="68"/>
                  </a:lnTo>
                  <a:lnTo>
                    <a:pt x="1222" y="68"/>
                  </a:lnTo>
                  <a:lnTo>
                    <a:pt x="1221" y="68"/>
                  </a:lnTo>
                  <a:lnTo>
                    <a:pt x="1218" y="69"/>
                  </a:lnTo>
                  <a:lnTo>
                    <a:pt x="1216" y="69"/>
                  </a:lnTo>
                  <a:lnTo>
                    <a:pt x="1215" y="69"/>
                  </a:lnTo>
                  <a:lnTo>
                    <a:pt x="1215" y="71"/>
                  </a:lnTo>
                  <a:lnTo>
                    <a:pt x="1213" y="71"/>
                  </a:lnTo>
                  <a:lnTo>
                    <a:pt x="1212" y="71"/>
                  </a:lnTo>
                  <a:lnTo>
                    <a:pt x="1210" y="69"/>
                  </a:lnTo>
                  <a:lnTo>
                    <a:pt x="1210" y="68"/>
                  </a:lnTo>
                  <a:lnTo>
                    <a:pt x="1212" y="68"/>
                  </a:lnTo>
                  <a:lnTo>
                    <a:pt x="1212" y="66"/>
                  </a:lnTo>
                  <a:lnTo>
                    <a:pt x="1213" y="66"/>
                  </a:lnTo>
                  <a:lnTo>
                    <a:pt x="1215" y="65"/>
                  </a:lnTo>
                  <a:lnTo>
                    <a:pt x="1213" y="65"/>
                  </a:lnTo>
                  <a:lnTo>
                    <a:pt x="1212" y="65"/>
                  </a:lnTo>
                  <a:lnTo>
                    <a:pt x="1210" y="65"/>
                  </a:lnTo>
                  <a:lnTo>
                    <a:pt x="1210" y="66"/>
                  </a:lnTo>
                  <a:lnTo>
                    <a:pt x="1209" y="66"/>
                  </a:lnTo>
                  <a:lnTo>
                    <a:pt x="1209" y="68"/>
                  </a:lnTo>
                  <a:lnTo>
                    <a:pt x="1207" y="68"/>
                  </a:lnTo>
                  <a:lnTo>
                    <a:pt x="1207" y="69"/>
                  </a:lnTo>
                  <a:lnTo>
                    <a:pt x="1206" y="69"/>
                  </a:lnTo>
                  <a:lnTo>
                    <a:pt x="1204" y="69"/>
                  </a:lnTo>
                  <a:lnTo>
                    <a:pt x="1203" y="71"/>
                  </a:lnTo>
                  <a:lnTo>
                    <a:pt x="1204" y="71"/>
                  </a:lnTo>
                  <a:lnTo>
                    <a:pt x="1207" y="71"/>
                  </a:lnTo>
                  <a:lnTo>
                    <a:pt x="1209" y="71"/>
                  </a:lnTo>
                  <a:lnTo>
                    <a:pt x="1207" y="72"/>
                  </a:lnTo>
                  <a:lnTo>
                    <a:pt x="1204" y="72"/>
                  </a:lnTo>
                  <a:lnTo>
                    <a:pt x="1204" y="74"/>
                  </a:lnTo>
                  <a:lnTo>
                    <a:pt x="1203" y="74"/>
                  </a:lnTo>
                  <a:lnTo>
                    <a:pt x="1201" y="75"/>
                  </a:lnTo>
                  <a:lnTo>
                    <a:pt x="1200" y="75"/>
                  </a:lnTo>
                  <a:lnTo>
                    <a:pt x="1200" y="74"/>
                  </a:lnTo>
                  <a:lnTo>
                    <a:pt x="1201" y="74"/>
                  </a:lnTo>
                  <a:lnTo>
                    <a:pt x="1200" y="71"/>
                  </a:lnTo>
                  <a:lnTo>
                    <a:pt x="1198" y="71"/>
                  </a:lnTo>
                  <a:lnTo>
                    <a:pt x="1197" y="71"/>
                  </a:lnTo>
                  <a:lnTo>
                    <a:pt x="1197" y="72"/>
                  </a:lnTo>
                  <a:lnTo>
                    <a:pt x="1195" y="72"/>
                  </a:lnTo>
                  <a:lnTo>
                    <a:pt x="1197" y="74"/>
                  </a:lnTo>
                  <a:lnTo>
                    <a:pt x="1195" y="75"/>
                  </a:lnTo>
                  <a:lnTo>
                    <a:pt x="1192" y="75"/>
                  </a:lnTo>
                  <a:lnTo>
                    <a:pt x="1192" y="77"/>
                  </a:lnTo>
                  <a:lnTo>
                    <a:pt x="1191" y="77"/>
                  </a:lnTo>
                  <a:lnTo>
                    <a:pt x="1189" y="78"/>
                  </a:lnTo>
                  <a:lnTo>
                    <a:pt x="1188" y="78"/>
                  </a:lnTo>
                  <a:lnTo>
                    <a:pt x="1186" y="78"/>
                  </a:lnTo>
                  <a:lnTo>
                    <a:pt x="1184" y="78"/>
                  </a:lnTo>
                  <a:lnTo>
                    <a:pt x="1183" y="77"/>
                  </a:lnTo>
                  <a:lnTo>
                    <a:pt x="1183" y="75"/>
                  </a:lnTo>
                  <a:lnTo>
                    <a:pt x="1183" y="74"/>
                  </a:lnTo>
                  <a:lnTo>
                    <a:pt x="1181" y="74"/>
                  </a:lnTo>
                  <a:lnTo>
                    <a:pt x="1180" y="72"/>
                  </a:lnTo>
                  <a:lnTo>
                    <a:pt x="1180" y="71"/>
                  </a:lnTo>
                  <a:lnTo>
                    <a:pt x="1178" y="71"/>
                  </a:lnTo>
                  <a:lnTo>
                    <a:pt x="1178" y="72"/>
                  </a:lnTo>
                  <a:lnTo>
                    <a:pt x="1177" y="72"/>
                  </a:lnTo>
                  <a:lnTo>
                    <a:pt x="1177" y="74"/>
                  </a:lnTo>
                  <a:lnTo>
                    <a:pt x="1178" y="75"/>
                  </a:lnTo>
                  <a:lnTo>
                    <a:pt x="1178" y="77"/>
                  </a:lnTo>
                  <a:lnTo>
                    <a:pt x="1178" y="78"/>
                  </a:lnTo>
                  <a:lnTo>
                    <a:pt x="1177" y="78"/>
                  </a:lnTo>
                  <a:lnTo>
                    <a:pt x="1174" y="78"/>
                  </a:lnTo>
                  <a:lnTo>
                    <a:pt x="1174" y="77"/>
                  </a:lnTo>
                  <a:lnTo>
                    <a:pt x="1172" y="75"/>
                  </a:lnTo>
                  <a:lnTo>
                    <a:pt x="1171" y="75"/>
                  </a:lnTo>
                  <a:lnTo>
                    <a:pt x="1168" y="75"/>
                  </a:lnTo>
                  <a:lnTo>
                    <a:pt x="1165" y="75"/>
                  </a:lnTo>
                  <a:lnTo>
                    <a:pt x="1165" y="77"/>
                  </a:lnTo>
                  <a:lnTo>
                    <a:pt x="1166" y="77"/>
                  </a:lnTo>
                  <a:lnTo>
                    <a:pt x="1168" y="77"/>
                  </a:lnTo>
                  <a:lnTo>
                    <a:pt x="1168" y="78"/>
                  </a:lnTo>
                  <a:lnTo>
                    <a:pt x="1166" y="78"/>
                  </a:lnTo>
                  <a:lnTo>
                    <a:pt x="1163" y="78"/>
                  </a:lnTo>
                  <a:lnTo>
                    <a:pt x="1159" y="78"/>
                  </a:lnTo>
                  <a:lnTo>
                    <a:pt x="1156" y="78"/>
                  </a:lnTo>
                  <a:lnTo>
                    <a:pt x="1150" y="78"/>
                  </a:lnTo>
                  <a:lnTo>
                    <a:pt x="1148" y="77"/>
                  </a:lnTo>
                  <a:lnTo>
                    <a:pt x="1147" y="77"/>
                  </a:lnTo>
                  <a:lnTo>
                    <a:pt x="1145" y="78"/>
                  </a:lnTo>
                  <a:lnTo>
                    <a:pt x="1144" y="78"/>
                  </a:lnTo>
                  <a:lnTo>
                    <a:pt x="1144" y="77"/>
                  </a:lnTo>
                  <a:lnTo>
                    <a:pt x="1145" y="77"/>
                  </a:lnTo>
                  <a:lnTo>
                    <a:pt x="1145" y="75"/>
                  </a:lnTo>
                  <a:lnTo>
                    <a:pt x="1144" y="75"/>
                  </a:lnTo>
                  <a:lnTo>
                    <a:pt x="1142" y="77"/>
                  </a:lnTo>
                  <a:lnTo>
                    <a:pt x="1141" y="77"/>
                  </a:lnTo>
                  <a:lnTo>
                    <a:pt x="1139" y="75"/>
                  </a:lnTo>
                  <a:lnTo>
                    <a:pt x="1138" y="75"/>
                  </a:lnTo>
                  <a:lnTo>
                    <a:pt x="1138" y="74"/>
                  </a:lnTo>
                  <a:lnTo>
                    <a:pt x="1139" y="72"/>
                  </a:lnTo>
                  <a:lnTo>
                    <a:pt x="1142" y="72"/>
                  </a:lnTo>
                  <a:lnTo>
                    <a:pt x="1144" y="72"/>
                  </a:lnTo>
                  <a:lnTo>
                    <a:pt x="1145" y="72"/>
                  </a:lnTo>
                  <a:lnTo>
                    <a:pt x="1150" y="72"/>
                  </a:lnTo>
                  <a:lnTo>
                    <a:pt x="1154" y="72"/>
                  </a:lnTo>
                  <a:lnTo>
                    <a:pt x="1156" y="72"/>
                  </a:lnTo>
                  <a:lnTo>
                    <a:pt x="1150" y="71"/>
                  </a:lnTo>
                  <a:lnTo>
                    <a:pt x="1145" y="71"/>
                  </a:lnTo>
                  <a:lnTo>
                    <a:pt x="1144" y="71"/>
                  </a:lnTo>
                  <a:lnTo>
                    <a:pt x="1142" y="71"/>
                  </a:lnTo>
                  <a:lnTo>
                    <a:pt x="1141" y="71"/>
                  </a:lnTo>
                  <a:lnTo>
                    <a:pt x="1136" y="71"/>
                  </a:lnTo>
                  <a:lnTo>
                    <a:pt x="1135" y="71"/>
                  </a:lnTo>
                  <a:lnTo>
                    <a:pt x="1136" y="69"/>
                  </a:lnTo>
                  <a:lnTo>
                    <a:pt x="1135" y="69"/>
                  </a:lnTo>
                  <a:lnTo>
                    <a:pt x="1133" y="69"/>
                  </a:lnTo>
                  <a:lnTo>
                    <a:pt x="1133" y="68"/>
                  </a:lnTo>
                  <a:lnTo>
                    <a:pt x="1133" y="66"/>
                  </a:lnTo>
                  <a:lnTo>
                    <a:pt x="1131" y="66"/>
                  </a:lnTo>
                  <a:lnTo>
                    <a:pt x="1130" y="65"/>
                  </a:lnTo>
                  <a:lnTo>
                    <a:pt x="1131" y="65"/>
                  </a:lnTo>
                  <a:lnTo>
                    <a:pt x="1135" y="63"/>
                  </a:lnTo>
                  <a:lnTo>
                    <a:pt x="1136" y="63"/>
                  </a:lnTo>
                  <a:lnTo>
                    <a:pt x="1139" y="63"/>
                  </a:lnTo>
                  <a:lnTo>
                    <a:pt x="1141" y="63"/>
                  </a:lnTo>
                  <a:lnTo>
                    <a:pt x="1142" y="63"/>
                  </a:lnTo>
                  <a:lnTo>
                    <a:pt x="1145" y="62"/>
                  </a:lnTo>
                  <a:lnTo>
                    <a:pt x="1147" y="62"/>
                  </a:lnTo>
                  <a:lnTo>
                    <a:pt x="1148" y="62"/>
                  </a:lnTo>
                  <a:lnTo>
                    <a:pt x="1150" y="62"/>
                  </a:lnTo>
                  <a:lnTo>
                    <a:pt x="1151" y="62"/>
                  </a:lnTo>
                  <a:lnTo>
                    <a:pt x="1153" y="62"/>
                  </a:lnTo>
                  <a:lnTo>
                    <a:pt x="1154" y="62"/>
                  </a:lnTo>
                  <a:lnTo>
                    <a:pt x="1157" y="62"/>
                  </a:lnTo>
                  <a:lnTo>
                    <a:pt x="1160" y="62"/>
                  </a:lnTo>
                  <a:lnTo>
                    <a:pt x="1166" y="62"/>
                  </a:lnTo>
                  <a:lnTo>
                    <a:pt x="1171" y="62"/>
                  </a:lnTo>
                  <a:lnTo>
                    <a:pt x="1174" y="62"/>
                  </a:lnTo>
                  <a:lnTo>
                    <a:pt x="1175" y="62"/>
                  </a:lnTo>
                  <a:lnTo>
                    <a:pt x="1180" y="59"/>
                  </a:lnTo>
                  <a:lnTo>
                    <a:pt x="1175" y="59"/>
                  </a:lnTo>
                  <a:lnTo>
                    <a:pt x="1169" y="59"/>
                  </a:lnTo>
                  <a:lnTo>
                    <a:pt x="1168" y="59"/>
                  </a:lnTo>
                  <a:lnTo>
                    <a:pt x="1165" y="59"/>
                  </a:lnTo>
                  <a:lnTo>
                    <a:pt x="1162" y="59"/>
                  </a:lnTo>
                  <a:lnTo>
                    <a:pt x="1159" y="59"/>
                  </a:lnTo>
                  <a:lnTo>
                    <a:pt x="1160" y="57"/>
                  </a:lnTo>
                  <a:lnTo>
                    <a:pt x="1162" y="57"/>
                  </a:lnTo>
                  <a:lnTo>
                    <a:pt x="1162" y="56"/>
                  </a:lnTo>
                  <a:lnTo>
                    <a:pt x="1159" y="56"/>
                  </a:lnTo>
                  <a:lnTo>
                    <a:pt x="1157" y="56"/>
                  </a:lnTo>
                  <a:lnTo>
                    <a:pt x="1157" y="54"/>
                  </a:lnTo>
                  <a:lnTo>
                    <a:pt x="1156" y="54"/>
                  </a:lnTo>
                  <a:lnTo>
                    <a:pt x="1156" y="56"/>
                  </a:lnTo>
                  <a:lnTo>
                    <a:pt x="1154" y="57"/>
                  </a:lnTo>
                  <a:lnTo>
                    <a:pt x="1151" y="57"/>
                  </a:lnTo>
                  <a:lnTo>
                    <a:pt x="1153" y="56"/>
                  </a:lnTo>
                  <a:lnTo>
                    <a:pt x="1151" y="56"/>
                  </a:lnTo>
                  <a:lnTo>
                    <a:pt x="1150" y="56"/>
                  </a:lnTo>
                  <a:lnTo>
                    <a:pt x="1150" y="57"/>
                  </a:lnTo>
                  <a:lnTo>
                    <a:pt x="1148" y="57"/>
                  </a:lnTo>
                  <a:lnTo>
                    <a:pt x="1147" y="57"/>
                  </a:lnTo>
                  <a:lnTo>
                    <a:pt x="1145" y="57"/>
                  </a:lnTo>
                  <a:lnTo>
                    <a:pt x="1144" y="59"/>
                  </a:lnTo>
                  <a:lnTo>
                    <a:pt x="1141" y="59"/>
                  </a:lnTo>
                  <a:lnTo>
                    <a:pt x="1139" y="59"/>
                  </a:lnTo>
                  <a:lnTo>
                    <a:pt x="1138" y="59"/>
                  </a:lnTo>
                  <a:lnTo>
                    <a:pt x="1139" y="57"/>
                  </a:lnTo>
                  <a:lnTo>
                    <a:pt x="1141" y="57"/>
                  </a:lnTo>
                  <a:lnTo>
                    <a:pt x="1142" y="57"/>
                  </a:lnTo>
                  <a:lnTo>
                    <a:pt x="1145" y="56"/>
                  </a:lnTo>
                  <a:lnTo>
                    <a:pt x="1142" y="56"/>
                  </a:lnTo>
                  <a:lnTo>
                    <a:pt x="1138" y="56"/>
                  </a:lnTo>
                  <a:lnTo>
                    <a:pt x="1138" y="57"/>
                  </a:lnTo>
                  <a:lnTo>
                    <a:pt x="1135" y="57"/>
                  </a:lnTo>
                  <a:lnTo>
                    <a:pt x="1128" y="57"/>
                  </a:lnTo>
                  <a:lnTo>
                    <a:pt x="1127" y="59"/>
                  </a:lnTo>
                  <a:lnTo>
                    <a:pt x="1125" y="59"/>
                  </a:lnTo>
                  <a:lnTo>
                    <a:pt x="1124" y="57"/>
                  </a:lnTo>
                  <a:lnTo>
                    <a:pt x="1125" y="57"/>
                  </a:lnTo>
                  <a:lnTo>
                    <a:pt x="1125" y="56"/>
                  </a:lnTo>
                  <a:lnTo>
                    <a:pt x="1124" y="56"/>
                  </a:lnTo>
                  <a:lnTo>
                    <a:pt x="1122" y="56"/>
                  </a:lnTo>
                  <a:lnTo>
                    <a:pt x="1122" y="54"/>
                  </a:lnTo>
                  <a:lnTo>
                    <a:pt x="1124" y="54"/>
                  </a:lnTo>
                  <a:lnTo>
                    <a:pt x="1125" y="53"/>
                  </a:lnTo>
                  <a:lnTo>
                    <a:pt x="1131" y="53"/>
                  </a:lnTo>
                  <a:lnTo>
                    <a:pt x="1139" y="53"/>
                  </a:lnTo>
                  <a:lnTo>
                    <a:pt x="1141" y="53"/>
                  </a:lnTo>
                  <a:lnTo>
                    <a:pt x="1145" y="51"/>
                  </a:lnTo>
                  <a:lnTo>
                    <a:pt x="1145" y="50"/>
                  </a:lnTo>
                  <a:lnTo>
                    <a:pt x="1144" y="50"/>
                  </a:lnTo>
                  <a:lnTo>
                    <a:pt x="1142" y="51"/>
                  </a:lnTo>
                  <a:lnTo>
                    <a:pt x="1141" y="51"/>
                  </a:lnTo>
                  <a:lnTo>
                    <a:pt x="1139" y="51"/>
                  </a:lnTo>
                  <a:lnTo>
                    <a:pt x="1135" y="51"/>
                  </a:lnTo>
                  <a:lnTo>
                    <a:pt x="1133" y="51"/>
                  </a:lnTo>
                  <a:lnTo>
                    <a:pt x="1128" y="51"/>
                  </a:lnTo>
                  <a:lnTo>
                    <a:pt x="1124" y="51"/>
                  </a:lnTo>
                  <a:lnTo>
                    <a:pt x="1122" y="50"/>
                  </a:lnTo>
                  <a:lnTo>
                    <a:pt x="1121" y="48"/>
                  </a:lnTo>
                  <a:close/>
                  <a:moveTo>
                    <a:pt x="1142" y="68"/>
                  </a:moveTo>
                  <a:lnTo>
                    <a:pt x="1141" y="68"/>
                  </a:lnTo>
                  <a:lnTo>
                    <a:pt x="1139" y="68"/>
                  </a:lnTo>
                  <a:lnTo>
                    <a:pt x="1138" y="68"/>
                  </a:lnTo>
                  <a:lnTo>
                    <a:pt x="1136" y="68"/>
                  </a:lnTo>
                  <a:lnTo>
                    <a:pt x="1141" y="69"/>
                  </a:lnTo>
                  <a:lnTo>
                    <a:pt x="1142" y="69"/>
                  </a:lnTo>
                  <a:lnTo>
                    <a:pt x="1142" y="68"/>
                  </a:lnTo>
                  <a:close/>
                  <a:moveTo>
                    <a:pt x="1236" y="44"/>
                  </a:moveTo>
                  <a:lnTo>
                    <a:pt x="1237" y="44"/>
                  </a:lnTo>
                  <a:lnTo>
                    <a:pt x="1236" y="42"/>
                  </a:lnTo>
                  <a:lnTo>
                    <a:pt x="1236" y="44"/>
                  </a:lnTo>
                  <a:close/>
                  <a:moveTo>
                    <a:pt x="1234" y="54"/>
                  </a:moveTo>
                  <a:lnTo>
                    <a:pt x="1236" y="54"/>
                  </a:lnTo>
                  <a:lnTo>
                    <a:pt x="1237" y="54"/>
                  </a:lnTo>
                  <a:lnTo>
                    <a:pt x="1239" y="53"/>
                  </a:lnTo>
                  <a:lnTo>
                    <a:pt x="1236" y="53"/>
                  </a:lnTo>
                  <a:lnTo>
                    <a:pt x="1234" y="53"/>
                  </a:lnTo>
                  <a:lnTo>
                    <a:pt x="1234" y="54"/>
                  </a:lnTo>
                  <a:close/>
                  <a:moveTo>
                    <a:pt x="1216" y="65"/>
                  </a:moveTo>
                  <a:lnTo>
                    <a:pt x="1218" y="65"/>
                  </a:lnTo>
                  <a:lnTo>
                    <a:pt x="1218" y="63"/>
                  </a:lnTo>
                  <a:lnTo>
                    <a:pt x="1216" y="63"/>
                  </a:lnTo>
                  <a:lnTo>
                    <a:pt x="1216" y="65"/>
                  </a:lnTo>
                  <a:close/>
                  <a:moveTo>
                    <a:pt x="1172" y="57"/>
                  </a:moveTo>
                  <a:lnTo>
                    <a:pt x="1175" y="57"/>
                  </a:lnTo>
                  <a:lnTo>
                    <a:pt x="1180" y="57"/>
                  </a:lnTo>
                  <a:lnTo>
                    <a:pt x="1180" y="56"/>
                  </a:lnTo>
                  <a:lnTo>
                    <a:pt x="1178" y="56"/>
                  </a:lnTo>
                  <a:lnTo>
                    <a:pt x="1177" y="56"/>
                  </a:lnTo>
                  <a:lnTo>
                    <a:pt x="1172" y="57"/>
                  </a:lnTo>
                  <a:close/>
                  <a:moveTo>
                    <a:pt x="1151" y="44"/>
                  </a:moveTo>
                  <a:lnTo>
                    <a:pt x="1153" y="44"/>
                  </a:lnTo>
                  <a:lnTo>
                    <a:pt x="1159" y="44"/>
                  </a:lnTo>
                  <a:lnTo>
                    <a:pt x="1154" y="42"/>
                  </a:lnTo>
                  <a:lnTo>
                    <a:pt x="1153" y="42"/>
                  </a:lnTo>
                  <a:lnTo>
                    <a:pt x="1151" y="44"/>
                  </a:lnTo>
                  <a:close/>
                  <a:moveTo>
                    <a:pt x="1197" y="75"/>
                  </a:moveTo>
                  <a:lnTo>
                    <a:pt x="1195" y="77"/>
                  </a:lnTo>
                  <a:lnTo>
                    <a:pt x="1197" y="77"/>
                  </a:lnTo>
                  <a:lnTo>
                    <a:pt x="1198" y="77"/>
                  </a:lnTo>
                  <a:lnTo>
                    <a:pt x="1200" y="77"/>
                  </a:lnTo>
                  <a:lnTo>
                    <a:pt x="1200" y="75"/>
                  </a:lnTo>
                  <a:lnTo>
                    <a:pt x="1198" y="75"/>
                  </a:lnTo>
                  <a:lnTo>
                    <a:pt x="1197" y="75"/>
                  </a:lnTo>
                  <a:close/>
                  <a:moveTo>
                    <a:pt x="1079" y="48"/>
                  </a:moveTo>
                  <a:lnTo>
                    <a:pt x="1080" y="48"/>
                  </a:lnTo>
                  <a:lnTo>
                    <a:pt x="1082" y="48"/>
                  </a:lnTo>
                  <a:lnTo>
                    <a:pt x="1082" y="50"/>
                  </a:lnTo>
                  <a:lnTo>
                    <a:pt x="1080" y="50"/>
                  </a:lnTo>
                  <a:lnTo>
                    <a:pt x="1083" y="51"/>
                  </a:lnTo>
                  <a:lnTo>
                    <a:pt x="1085" y="51"/>
                  </a:lnTo>
                  <a:lnTo>
                    <a:pt x="1086" y="51"/>
                  </a:lnTo>
                  <a:lnTo>
                    <a:pt x="1086" y="50"/>
                  </a:lnTo>
                  <a:lnTo>
                    <a:pt x="1088" y="50"/>
                  </a:lnTo>
                  <a:lnTo>
                    <a:pt x="1089" y="50"/>
                  </a:lnTo>
                  <a:lnTo>
                    <a:pt x="1091" y="48"/>
                  </a:lnTo>
                  <a:lnTo>
                    <a:pt x="1091" y="47"/>
                  </a:lnTo>
                  <a:lnTo>
                    <a:pt x="1092" y="47"/>
                  </a:lnTo>
                  <a:lnTo>
                    <a:pt x="1092" y="45"/>
                  </a:lnTo>
                  <a:lnTo>
                    <a:pt x="1091" y="44"/>
                  </a:lnTo>
                  <a:lnTo>
                    <a:pt x="1086" y="44"/>
                  </a:lnTo>
                  <a:lnTo>
                    <a:pt x="1085" y="44"/>
                  </a:lnTo>
                  <a:lnTo>
                    <a:pt x="1083" y="44"/>
                  </a:lnTo>
                  <a:lnTo>
                    <a:pt x="1077" y="45"/>
                  </a:lnTo>
                  <a:lnTo>
                    <a:pt x="1075" y="45"/>
                  </a:lnTo>
                  <a:lnTo>
                    <a:pt x="1074" y="45"/>
                  </a:lnTo>
                  <a:lnTo>
                    <a:pt x="1074" y="47"/>
                  </a:lnTo>
                  <a:lnTo>
                    <a:pt x="1072" y="47"/>
                  </a:lnTo>
                  <a:lnTo>
                    <a:pt x="1072" y="48"/>
                  </a:lnTo>
                  <a:lnTo>
                    <a:pt x="1077" y="48"/>
                  </a:lnTo>
                  <a:lnTo>
                    <a:pt x="1079" y="48"/>
                  </a:lnTo>
                  <a:close/>
                  <a:moveTo>
                    <a:pt x="1624" y="10"/>
                  </a:moveTo>
                  <a:lnTo>
                    <a:pt x="1624" y="12"/>
                  </a:lnTo>
                  <a:lnTo>
                    <a:pt x="1622" y="12"/>
                  </a:lnTo>
                  <a:lnTo>
                    <a:pt x="1619" y="13"/>
                  </a:lnTo>
                  <a:lnTo>
                    <a:pt x="1615" y="13"/>
                  </a:lnTo>
                  <a:lnTo>
                    <a:pt x="1611" y="13"/>
                  </a:lnTo>
                  <a:lnTo>
                    <a:pt x="1610" y="15"/>
                  </a:lnTo>
                  <a:lnTo>
                    <a:pt x="1608" y="15"/>
                  </a:lnTo>
                  <a:lnTo>
                    <a:pt x="1605" y="15"/>
                  </a:lnTo>
                  <a:lnTo>
                    <a:pt x="1604" y="15"/>
                  </a:lnTo>
                  <a:lnTo>
                    <a:pt x="1602" y="15"/>
                  </a:lnTo>
                  <a:lnTo>
                    <a:pt x="1601" y="16"/>
                  </a:lnTo>
                  <a:lnTo>
                    <a:pt x="1598" y="16"/>
                  </a:lnTo>
                  <a:lnTo>
                    <a:pt x="1593" y="16"/>
                  </a:lnTo>
                  <a:lnTo>
                    <a:pt x="1587" y="18"/>
                  </a:lnTo>
                  <a:lnTo>
                    <a:pt x="1581" y="18"/>
                  </a:lnTo>
                  <a:lnTo>
                    <a:pt x="1578" y="18"/>
                  </a:lnTo>
                  <a:lnTo>
                    <a:pt x="1577" y="18"/>
                  </a:lnTo>
                  <a:lnTo>
                    <a:pt x="1578" y="19"/>
                  </a:lnTo>
                  <a:lnTo>
                    <a:pt x="1577" y="19"/>
                  </a:lnTo>
                  <a:lnTo>
                    <a:pt x="1575" y="19"/>
                  </a:lnTo>
                  <a:lnTo>
                    <a:pt x="1574" y="19"/>
                  </a:lnTo>
                  <a:lnTo>
                    <a:pt x="1569" y="19"/>
                  </a:lnTo>
                  <a:lnTo>
                    <a:pt x="1568" y="19"/>
                  </a:lnTo>
                  <a:lnTo>
                    <a:pt x="1566" y="19"/>
                  </a:lnTo>
                  <a:lnTo>
                    <a:pt x="1562" y="19"/>
                  </a:lnTo>
                  <a:lnTo>
                    <a:pt x="1557" y="19"/>
                  </a:lnTo>
                  <a:lnTo>
                    <a:pt x="1555" y="19"/>
                  </a:lnTo>
                  <a:lnTo>
                    <a:pt x="1552" y="19"/>
                  </a:lnTo>
                  <a:lnTo>
                    <a:pt x="1552" y="21"/>
                  </a:lnTo>
                  <a:lnTo>
                    <a:pt x="1551" y="21"/>
                  </a:lnTo>
                  <a:lnTo>
                    <a:pt x="1546" y="21"/>
                  </a:lnTo>
                  <a:lnTo>
                    <a:pt x="1545" y="21"/>
                  </a:lnTo>
                  <a:lnTo>
                    <a:pt x="1539" y="21"/>
                  </a:lnTo>
                  <a:lnTo>
                    <a:pt x="1534" y="21"/>
                  </a:lnTo>
                  <a:lnTo>
                    <a:pt x="1528" y="21"/>
                  </a:lnTo>
                  <a:lnTo>
                    <a:pt x="1525" y="22"/>
                  </a:lnTo>
                  <a:lnTo>
                    <a:pt x="1528" y="22"/>
                  </a:lnTo>
                  <a:lnTo>
                    <a:pt x="1536" y="22"/>
                  </a:lnTo>
                  <a:lnTo>
                    <a:pt x="1539" y="22"/>
                  </a:lnTo>
                  <a:lnTo>
                    <a:pt x="1542" y="22"/>
                  </a:lnTo>
                  <a:lnTo>
                    <a:pt x="1537" y="24"/>
                  </a:lnTo>
                  <a:lnTo>
                    <a:pt x="1536" y="24"/>
                  </a:lnTo>
                  <a:lnTo>
                    <a:pt x="1533" y="24"/>
                  </a:lnTo>
                  <a:lnTo>
                    <a:pt x="1527" y="24"/>
                  </a:lnTo>
                  <a:lnTo>
                    <a:pt x="1521" y="25"/>
                  </a:lnTo>
                  <a:lnTo>
                    <a:pt x="1524" y="25"/>
                  </a:lnTo>
                  <a:lnTo>
                    <a:pt x="1528" y="25"/>
                  </a:lnTo>
                  <a:lnTo>
                    <a:pt x="1533" y="25"/>
                  </a:lnTo>
                  <a:lnTo>
                    <a:pt x="1539" y="24"/>
                  </a:lnTo>
                  <a:lnTo>
                    <a:pt x="1542" y="24"/>
                  </a:lnTo>
                  <a:lnTo>
                    <a:pt x="1546" y="24"/>
                  </a:lnTo>
                  <a:lnTo>
                    <a:pt x="1551" y="24"/>
                  </a:lnTo>
                  <a:lnTo>
                    <a:pt x="1554" y="22"/>
                  </a:lnTo>
                  <a:lnTo>
                    <a:pt x="1560" y="22"/>
                  </a:lnTo>
                  <a:lnTo>
                    <a:pt x="1565" y="22"/>
                  </a:lnTo>
                  <a:lnTo>
                    <a:pt x="1569" y="22"/>
                  </a:lnTo>
                  <a:lnTo>
                    <a:pt x="1571" y="22"/>
                  </a:lnTo>
                  <a:lnTo>
                    <a:pt x="1569" y="24"/>
                  </a:lnTo>
                  <a:lnTo>
                    <a:pt x="1566" y="24"/>
                  </a:lnTo>
                  <a:lnTo>
                    <a:pt x="1560" y="25"/>
                  </a:lnTo>
                  <a:lnTo>
                    <a:pt x="1555" y="27"/>
                  </a:lnTo>
                  <a:lnTo>
                    <a:pt x="1552" y="27"/>
                  </a:lnTo>
                  <a:lnTo>
                    <a:pt x="1551" y="27"/>
                  </a:lnTo>
                  <a:lnTo>
                    <a:pt x="1548" y="27"/>
                  </a:lnTo>
                  <a:lnTo>
                    <a:pt x="1546" y="27"/>
                  </a:lnTo>
                  <a:lnTo>
                    <a:pt x="1545" y="27"/>
                  </a:lnTo>
                  <a:lnTo>
                    <a:pt x="1543" y="27"/>
                  </a:lnTo>
                  <a:lnTo>
                    <a:pt x="1542" y="28"/>
                  </a:lnTo>
                  <a:lnTo>
                    <a:pt x="1539" y="28"/>
                  </a:lnTo>
                  <a:lnTo>
                    <a:pt x="1537" y="28"/>
                  </a:lnTo>
                  <a:lnTo>
                    <a:pt x="1536" y="30"/>
                  </a:lnTo>
                  <a:lnTo>
                    <a:pt x="1533" y="30"/>
                  </a:lnTo>
                  <a:lnTo>
                    <a:pt x="1525" y="31"/>
                  </a:lnTo>
                  <a:lnTo>
                    <a:pt x="1521" y="31"/>
                  </a:lnTo>
                  <a:lnTo>
                    <a:pt x="1519" y="33"/>
                  </a:lnTo>
                  <a:lnTo>
                    <a:pt x="1518" y="33"/>
                  </a:lnTo>
                  <a:lnTo>
                    <a:pt x="1516" y="33"/>
                  </a:lnTo>
                  <a:lnTo>
                    <a:pt x="1515" y="33"/>
                  </a:lnTo>
                  <a:lnTo>
                    <a:pt x="1513" y="33"/>
                  </a:lnTo>
                  <a:lnTo>
                    <a:pt x="1509" y="34"/>
                  </a:lnTo>
                  <a:lnTo>
                    <a:pt x="1507" y="34"/>
                  </a:lnTo>
                  <a:lnTo>
                    <a:pt x="1505" y="34"/>
                  </a:lnTo>
                  <a:lnTo>
                    <a:pt x="1504" y="34"/>
                  </a:lnTo>
                  <a:lnTo>
                    <a:pt x="1502" y="36"/>
                  </a:lnTo>
                  <a:lnTo>
                    <a:pt x="1501" y="36"/>
                  </a:lnTo>
                  <a:lnTo>
                    <a:pt x="1499" y="36"/>
                  </a:lnTo>
                  <a:lnTo>
                    <a:pt x="1498" y="36"/>
                  </a:lnTo>
                  <a:lnTo>
                    <a:pt x="1495" y="37"/>
                  </a:lnTo>
                  <a:lnTo>
                    <a:pt x="1493" y="37"/>
                  </a:lnTo>
                  <a:lnTo>
                    <a:pt x="1492" y="39"/>
                  </a:lnTo>
                  <a:lnTo>
                    <a:pt x="1490" y="39"/>
                  </a:lnTo>
                  <a:lnTo>
                    <a:pt x="1489" y="39"/>
                  </a:lnTo>
                  <a:lnTo>
                    <a:pt x="1486" y="41"/>
                  </a:lnTo>
                  <a:lnTo>
                    <a:pt x="1481" y="41"/>
                  </a:lnTo>
                  <a:lnTo>
                    <a:pt x="1477" y="41"/>
                  </a:lnTo>
                  <a:lnTo>
                    <a:pt x="1478" y="39"/>
                  </a:lnTo>
                  <a:lnTo>
                    <a:pt x="1475" y="37"/>
                  </a:lnTo>
                  <a:lnTo>
                    <a:pt x="1475" y="39"/>
                  </a:lnTo>
                  <a:lnTo>
                    <a:pt x="1475" y="41"/>
                  </a:lnTo>
                  <a:lnTo>
                    <a:pt x="1480" y="42"/>
                  </a:lnTo>
                  <a:lnTo>
                    <a:pt x="1478" y="42"/>
                  </a:lnTo>
                  <a:lnTo>
                    <a:pt x="1477" y="42"/>
                  </a:lnTo>
                  <a:lnTo>
                    <a:pt x="1475" y="44"/>
                  </a:lnTo>
                  <a:lnTo>
                    <a:pt x="1472" y="42"/>
                  </a:lnTo>
                  <a:lnTo>
                    <a:pt x="1469" y="42"/>
                  </a:lnTo>
                  <a:lnTo>
                    <a:pt x="1465" y="44"/>
                  </a:lnTo>
                  <a:lnTo>
                    <a:pt x="1460" y="44"/>
                  </a:lnTo>
                  <a:lnTo>
                    <a:pt x="1457" y="44"/>
                  </a:lnTo>
                  <a:lnTo>
                    <a:pt x="1454" y="44"/>
                  </a:lnTo>
                  <a:lnTo>
                    <a:pt x="1453" y="44"/>
                  </a:lnTo>
                  <a:lnTo>
                    <a:pt x="1449" y="42"/>
                  </a:lnTo>
                  <a:lnTo>
                    <a:pt x="1448" y="42"/>
                  </a:lnTo>
                  <a:lnTo>
                    <a:pt x="1446" y="42"/>
                  </a:lnTo>
                  <a:lnTo>
                    <a:pt x="1451" y="44"/>
                  </a:lnTo>
                  <a:lnTo>
                    <a:pt x="1453" y="44"/>
                  </a:lnTo>
                  <a:lnTo>
                    <a:pt x="1449" y="45"/>
                  </a:lnTo>
                  <a:lnTo>
                    <a:pt x="1453" y="45"/>
                  </a:lnTo>
                  <a:lnTo>
                    <a:pt x="1454" y="45"/>
                  </a:lnTo>
                  <a:lnTo>
                    <a:pt x="1457" y="45"/>
                  </a:lnTo>
                  <a:lnTo>
                    <a:pt x="1460" y="45"/>
                  </a:lnTo>
                  <a:lnTo>
                    <a:pt x="1465" y="44"/>
                  </a:lnTo>
                  <a:lnTo>
                    <a:pt x="1469" y="44"/>
                  </a:lnTo>
                  <a:lnTo>
                    <a:pt x="1471" y="44"/>
                  </a:lnTo>
                  <a:lnTo>
                    <a:pt x="1471" y="45"/>
                  </a:lnTo>
                  <a:lnTo>
                    <a:pt x="1469" y="45"/>
                  </a:lnTo>
                  <a:lnTo>
                    <a:pt x="1468" y="45"/>
                  </a:lnTo>
                  <a:lnTo>
                    <a:pt x="1466" y="45"/>
                  </a:lnTo>
                  <a:lnTo>
                    <a:pt x="1466" y="47"/>
                  </a:lnTo>
                  <a:lnTo>
                    <a:pt x="1462" y="47"/>
                  </a:lnTo>
                  <a:lnTo>
                    <a:pt x="1459" y="47"/>
                  </a:lnTo>
                  <a:lnTo>
                    <a:pt x="1457" y="47"/>
                  </a:lnTo>
                  <a:lnTo>
                    <a:pt x="1456" y="47"/>
                  </a:lnTo>
                  <a:lnTo>
                    <a:pt x="1454" y="48"/>
                  </a:lnTo>
                  <a:lnTo>
                    <a:pt x="1456" y="48"/>
                  </a:lnTo>
                  <a:lnTo>
                    <a:pt x="1459" y="47"/>
                  </a:lnTo>
                  <a:lnTo>
                    <a:pt x="1462" y="48"/>
                  </a:lnTo>
                  <a:lnTo>
                    <a:pt x="1460" y="48"/>
                  </a:lnTo>
                  <a:lnTo>
                    <a:pt x="1459" y="48"/>
                  </a:lnTo>
                  <a:lnTo>
                    <a:pt x="1459" y="50"/>
                  </a:lnTo>
                  <a:lnTo>
                    <a:pt x="1457" y="50"/>
                  </a:lnTo>
                  <a:lnTo>
                    <a:pt x="1454" y="50"/>
                  </a:lnTo>
                  <a:lnTo>
                    <a:pt x="1453" y="50"/>
                  </a:lnTo>
                  <a:lnTo>
                    <a:pt x="1445" y="51"/>
                  </a:lnTo>
                  <a:lnTo>
                    <a:pt x="1443" y="51"/>
                  </a:lnTo>
                  <a:lnTo>
                    <a:pt x="1442" y="51"/>
                  </a:lnTo>
                  <a:lnTo>
                    <a:pt x="1440" y="51"/>
                  </a:lnTo>
                  <a:lnTo>
                    <a:pt x="1439" y="51"/>
                  </a:lnTo>
                  <a:lnTo>
                    <a:pt x="1436" y="51"/>
                  </a:lnTo>
                  <a:lnTo>
                    <a:pt x="1433" y="51"/>
                  </a:lnTo>
                  <a:lnTo>
                    <a:pt x="1433" y="50"/>
                  </a:lnTo>
                  <a:lnTo>
                    <a:pt x="1434" y="50"/>
                  </a:lnTo>
                  <a:lnTo>
                    <a:pt x="1434" y="48"/>
                  </a:lnTo>
                  <a:lnTo>
                    <a:pt x="1431" y="48"/>
                  </a:lnTo>
                  <a:lnTo>
                    <a:pt x="1428" y="48"/>
                  </a:lnTo>
                  <a:lnTo>
                    <a:pt x="1422" y="48"/>
                  </a:lnTo>
                  <a:lnTo>
                    <a:pt x="1416" y="48"/>
                  </a:lnTo>
                  <a:lnTo>
                    <a:pt x="1415" y="48"/>
                  </a:lnTo>
                  <a:lnTo>
                    <a:pt x="1412" y="48"/>
                  </a:lnTo>
                  <a:lnTo>
                    <a:pt x="1409" y="48"/>
                  </a:lnTo>
                  <a:lnTo>
                    <a:pt x="1409" y="50"/>
                  </a:lnTo>
                  <a:lnTo>
                    <a:pt x="1413" y="50"/>
                  </a:lnTo>
                  <a:lnTo>
                    <a:pt x="1418" y="50"/>
                  </a:lnTo>
                  <a:lnTo>
                    <a:pt x="1422" y="50"/>
                  </a:lnTo>
                  <a:lnTo>
                    <a:pt x="1424" y="50"/>
                  </a:lnTo>
                  <a:lnTo>
                    <a:pt x="1425" y="50"/>
                  </a:lnTo>
                  <a:lnTo>
                    <a:pt x="1425" y="51"/>
                  </a:lnTo>
                  <a:lnTo>
                    <a:pt x="1428" y="51"/>
                  </a:lnTo>
                  <a:lnTo>
                    <a:pt x="1428" y="53"/>
                  </a:lnTo>
                  <a:lnTo>
                    <a:pt x="1425" y="53"/>
                  </a:lnTo>
                  <a:lnTo>
                    <a:pt x="1425" y="54"/>
                  </a:lnTo>
                  <a:lnTo>
                    <a:pt x="1424" y="54"/>
                  </a:lnTo>
                  <a:lnTo>
                    <a:pt x="1422" y="54"/>
                  </a:lnTo>
                  <a:lnTo>
                    <a:pt x="1421" y="54"/>
                  </a:lnTo>
                  <a:lnTo>
                    <a:pt x="1419" y="54"/>
                  </a:lnTo>
                  <a:lnTo>
                    <a:pt x="1416" y="54"/>
                  </a:lnTo>
                  <a:lnTo>
                    <a:pt x="1415" y="53"/>
                  </a:lnTo>
                  <a:lnTo>
                    <a:pt x="1413" y="54"/>
                  </a:lnTo>
                  <a:lnTo>
                    <a:pt x="1413" y="56"/>
                  </a:lnTo>
                  <a:lnTo>
                    <a:pt x="1412" y="56"/>
                  </a:lnTo>
                  <a:lnTo>
                    <a:pt x="1409" y="56"/>
                  </a:lnTo>
                  <a:lnTo>
                    <a:pt x="1407" y="56"/>
                  </a:lnTo>
                  <a:lnTo>
                    <a:pt x="1403" y="56"/>
                  </a:lnTo>
                  <a:lnTo>
                    <a:pt x="1403" y="54"/>
                  </a:lnTo>
                  <a:lnTo>
                    <a:pt x="1401" y="54"/>
                  </a:lnTo>
                  <a:lnTo>
                    <a:pt x="1400" y="54"/>
                  </a:lnTo>
                  <a:lnTo>
                    <a:pt x="1400" y="56"/>
                  </a:lnTo>
                  <a:lnTo>
                    <a:pt x="1398" y="56"/>
                  </a:lnTo>
                  <a:lnTo>
                    <a:pt x="1398" y="57"/>
                  </a:lnTo>
                  <a:lnTo>
                    <a:pt x="1392" y="56"/>
                  </a:lnTo>
                  <a:lnTo>
                    <a:pt x="1390" y="56"/>
                  </a:lnTo>
                  <a:lnTo>
                    <a:pt x="1389" y="56"/>
                  </a:lnTo>
                  <a:lnTo>
                    <a:pt x="1387" y="56"/>
                  </a:lnTo>
                  <a:lnTo>
                    <a:pt x="1386" y="56"/>
                  </a:lnTo>
                  <a:lnTo>
                    <a:pt x="1384" y="54"/>
                  </a:lnTo>
                  <a:lnTo>
                    <a:pt x="1383" y="54"/>
                  </a:lnTo>
                  <a:lnTo>
                    <a:pt x="1384" y="56"/>
                  </a:lnTo>
                  <a:lnTo>
                    <a:pt x="1383" y="56"/>
                  </a:lnTo>
                  <a:lnTo>
                    <a:pt x="1384" y="57"/>
                  </a:lnTo>
                  <a:lnTo>
                    <a:pt x="1381" y="57"/>
                  </a:lnTo>
                  <a:lnTo>
                    <a:pt x="1377" y="57"/>
                  </a:lnTo>
                  <a:lnTo>
                    <a:pt x="1372" y="57"/>
                  </a:lnTo>
                  <a:lnTo>
                    <a:pt x="1371" y="56"/>
                  </a:lnTo>
                  <a:lnTo>
                    <a:pt x="1369" y="56"/>
                  </a:lnTo>
                  <a:lnTo>
                    <a:pt x="1368" y="54"/>
                  </a:lnTo>
                  <a:lnTo>
                    <a:pt x="1368" y="56"/>
                  </a:lnTo>
                  <a:lnTo>
                    <a:pt x="1368" y="57"/>
                  </a:lnTo>
                  <a:lnTo>
                    <a:pt x="1363" y="57"/>
                  </a:lnTo>
                  <a:lnTo>
                    <a:pt x="1362" y="57"/>
                  </a:lnTo>
                  <a:lnTo>
                    <a:pt x="1365" y="59"/>
                  </a:lnTo>
                  <a:lnTo>
                    <a:pt x="1359" y="59"/>
                  </a:lnTo>
                  <a:lnTo>
                    <a:pt x="1353" y="62"/>
                  </a:lnTo>
                  <a:lnTo>
                    <a:pt x="1354" y="62"/>
                  </a:lnTo>
                  <a:lnTo>
                    <a:pt x="1359" y="62"/>
                  </a:lnTo>
                  <a:lnTo>
                    <a:pt x="1363" y="62"/>
                  </a:lnTo>
                  <a:lnTo>
                    <a:pt x="1368" y="62"/>
                  </a:lnTo>
                  <a:lnTo>
                    <a:pt x="1371" y="62"/>
                  </a:lnTo>
                  <a:lnTo>
                    <a:pt x="1374" y="62"/>
                  </a:lnTo>
                  <a:lnTo>
                    <a:pt x="1378" y="62"/>
                  </a:lnTo>
                  <a:lnTo>
                    <a:pt x="1378" y="63"/>
                  </a:lnTo>
                  <a:lnTo>
                    <a:pt x="1377" y="63"/>
                  </a:lnTo>
                  <a:lnTo>
                    <a:pt x="1374" y="63"/>
                  </a:lnTo>
                  <a:lnTo>
                    <a:pt x="1371" y="63"/>
                  </a:lnTo>
                  <a:lnTo>
                    <a:pt x="1369" y="63"/>
                  </a:lnTo>
                  <a:lnTo>
                    <a:pt x="1366" y="63"/>
                  </a:lnTo>
                  <a:lnTo>
                    <a:pt x="1363" y="63"/>
                  </a:lnTo>
                  <a:lnTo>
                    <a:pt x="1357" y="63"/>
                  </a:lnTo>
                  <a:lnTo>
                    <a:pt x="1356" y="63"/>
                  </a:lnTo>
                  <a:lnTo>
                    <a:pt x="1356" y="65"/>
                  </a:lnTo>
                  <a:lnTo>
                    <a:pt x="1362" y="65"/>
                  </a:lnTo>
                  <a:lnTo>
                    <a:pt x="1369" y="63"/>
                  </a:lnTo>
                  <a:lnTo>
                    <a:pt x="1375" y="65"/>
                  </a:lnTo>
                  <a:lnTo>
                    <a:pt x="1380" y="65"/>
                  </a:lnTo>
                  <a:lnTo>
                    <a:pt x="1378" y="66"/>
                  </a:lnTo>
                  <a:lnTo>
                    <a:pt x="1380" y="66"/>
                  </a:lnTo>
                  <a:lnTo>
                    <a:pt x="1381" y="66"/>
                  </a:lnTo>
                  <a:lnTo>
                    <a:pt x="1386" y="66"/>
                  </a:lnTo>
                  <a:lnTo>
                    <a:pt x="1387" y="66"/>
                  </a:lnTo>
                  <a:lnTo>
                    <a:pt x="1390" y="66"/>
                  </a:lnTo>
                  <a:lnTo>
                    <a:pt x="1390" y="68"/>
                  </a:lnTo>
                  <a:lnTo>
                    <a:pt x="1389" y="69"/>
                  </a:lnTo>
                  <a:lnTo>
                    <a:pt x="1387" y="69"/>
                  </a:lnTo>
                  <a:lnTo>
                    <a:pt x="1387" y="71"/>
                  </a:lnTo>
                  <a:lnTo>
                    <a:pt x="1383" y="72"/>
                  </a:lnTo>
                  <a:lnTo>
                    <a:pt x="1381" y="72"/>
                  </a:lnTo>
                  <a:lnTo>
                    <a:pt x="1378" y="72"/>
                  </a:lnTo>
                  <a:lnTo>
                    <a:pt x="1372" y="72"/>
                  </a:lnTo>
                  <a:lnTo>
                    <a:pt x="1368" y="72"/>
                  </a:lnTo>
                  <a:lnTo>
                    <a:pt x="1368" y="74"/>
                  </a:lnTo>
                  <a:lnTo>
                    <a:pt x="1374" y="74"/>
                  </a:lnTo>
                  <a:lnTo>
                    <a:pt x="1380" y="75"/>
                  </a:lnTo>
                  <a:lnTo>
                    <a:pt x="1378" y="77"/>
                  </a:lnTo>
                  <a:lnTo>
                    <a:pt x="1377" y="77"/>
                  </a:lnTo>
                  <a:lnTo>
                    <a:pt x="1375" y="77"/>
                  </a:lnTo>
                  <a:lnTo>
                    <a:pt x="1374" y="77"/>
                  </a:lnTo>
                  <a:lnTo>
                    <a:pt x="1372" y="77"/>
                  </a:lnTo>
                  <a:lnTo>
                    <a:pt x="1371" y="78"/>
                  </a:lnTo>
                  <a:lnTo>
                    <a:pt x="1369" y="78"/>
                  </a:lnTo>
                  <a:lnTo>
                    <a:pt x="1366" y="78"/>
                  </a:lnTo>
                  <a:lnTo>
                    <a:pt x="1362" y="77"/>
                  </a:lnTo>
                  <a:lnTo>
                    <a:pt x="1360" y="77"/>
                  </a:lnTo>
                  <a:lnTo>
                    <a:pt x="1357" y="77"/>
                  </a:lnTo>
                  <a:lnTo>
                    <a:pt x="1356" y="77"/>
                  </a:lnTo>
                  <a:lnTo>
                    <a:pt x="1353" y="78"/>
                  </a:lnTo>
                  <a:lnTo>
                    <a:pt x="1354" y="78"/>
                  </a:lnTo>
                  <a:lnTo>
                    <a:pt x="1356" y="78"/>
                  </a:lnTo>
                  <a:lnTo>
                    <a:pt x="1360" y="78"/>
                  </a:lnTo>
                  <a:lnTo>
                    <a:pt x="1360" y="80"/>
                  </a:lnTo>
                  <a:lnTo>
                    <a:pt x="1365" y="80"/>
                  </a:lnTo>
                  <a:lnTo>
                    <a:pt x="1368" y="80"/>
                  </a:lnTo>
                  <a:lnTo>
                    <a:pt x="1366" y="81"/>
                  </a:lnTo>
                  <a:lnTo>
                    <a:pt x="1363" y="81"/>
                  </a:lnTo>
                  <a:lnTo>
                    <a:pt x="1362" y="83"/>
                  </a:lnTo>
                  <a:lnTo>
                    <a:pt x="1360" y="83"/>
                  </a:lnTo>
                  <a:lnTo>
                    <a:pt x="1360" y="81"/>
                  </a:lnTo>
                  <a:lnTo>
                    <a:pt x="1359" y="81"/>
                  </a:lnTo>
                  <a:lnTo>
                    <a:pt x="1354" y="81"/>
                  </a:lnTo>
                  <a:lnTo>
                    <a:pt x="1354" y="83"/>
                  </a:lnTo>
                  <a:lnTo>
                    <a:pt x="1353" y="83"/>
                  </a:lnTo>
                  <a:lnTo>
                    <a:pt x="1350" y="83"/>
                  </a:lnTo>
                  <a:lnTo>
                    <a:pt x="1348" y="83"/>
                  </a:lnTo>
                  <a:lnTo>
                    <a:pt x="1345" y="83"/>
                  </a:lnTo>
                  <a:lnTo>
                    <a:pt x="1339" y="83"/>
                  </a:lnTo>
                  <a:lnTo>
                    <a:pt x="1334" y="83"/>
                  </a:lnTo>
                  <a:lnTo>
                    <a:pt x="1331" y="81"/>
                  </a:lnTo>
                  <a:lnTo>
                    <a:pt x="1330" y="81"/>
                  </a:lnTo>
                  <a:lnTo>
                    <a:pt x="1331" y="83"/>
                  </a:lnTo>
                  <a:lnTo>
                    <a:pt x="1327" y="83"/>
                  </a:lnTo>
                  <a:lnTo>
                    <a:pt x="1327" y="84"/>
                  </a:lnTo>
                  <a:lnTo>
                    <a:pt x="1328" y="84"/>
                  </a:lnTo>
                  <a:lnTo>
                    <a:pt x="1331" y="84"/>
                  </a:lnTo>
                  <a:lnTo>
                    <a:pt x="1333" y="84"/>
                  </a:lnTo>
                  <a:lnTo>
                    <a:pt x="1336" y="84"/>
                  </a:lnTo>
                  <a:lnTo>
                    <a:pt x="1334" y="86"/>
                  </a:lnTo>
                  <a:lnTo>
                    <a:pt x="1333" y="86"/>
                  </a:lnTo>
                  <a:lnTo>
                    <a:pt x="1331" y="86"/>
                  </a:lnTo>
                  <a:lnTo>
                    <a:pt x="1330" y="86"/>
                  </a:lnTo>
                  <a:lnTo>
                    <a:pt x="1328" y="86"/>
                  </a:lnTo>
                  <a:lnTo>
                    <a:pt x="1328" y="87"/>
                  </a:lnTo>
                  <a:lnTo>
                    <a:pt x="1330" y="87"/>
                  </a:lnTo>
                  <a:lnTo>
                    <a:pt x="1331" y="87"/>
                  </a:lnTo>
                  <a:lnTo>
                    <a:pt x="1331" y="89"/>
                  </a:lnTo>
                  <a:lnTo>
                    <a:pt x="1330" y="89"/>
                  </a:lnTo>
                  <a:lnTo>
                    <a:pt x="1327" y="89"/>
                  </a:lnTo>
                  <a:lnTo>
                    <a:pt x="1327" y="91"/>
                  </a:lnTo>
                  <a:lnTo>
                    <a:pt x="1324" y="91"/>
                  </a:lnTo>
                  <a:lnTo>
                    <a:pt x="1321" y="92"/>
                  </a:lnTo>
                  <a:lnTo>
                    <a:pt x="1319" y="92"/>
                  </a:lnTo>
                  <a:lnTo>
                    <a:pt x="1318" y="92"/>
                  </a:lnTo>
                  <a:lnTo>
                    <a:pt x="1315" y="94"/>
                  </a:lnTo>
                  <a:lnTo>
                    <a:pt x="1312" y="94"/>
                  </a:lnTo>
                  <a:lnTo>
                    <a:pt x="1310" y="94"/>
                  </a:lnTo>
                  <a:lnTo>
                    <a:pt x="1312" y="92"/>
                  </a:lnTo>
                  <a:lnTo>
                    <a:pt x="1310" y="92"/>
                  </a:lnTo>
                  <a:lnTo>
                    <a:pt x="1309" y="94"/>
                  </a:lnTo>
                  <a:lnTo>
                    <a:pt x="1307" y="94"/>
                  </a:lnTo>
                  <a:lnTo>
                    <a:pt x="1306" y="94"/>
                  </a:lnTo>
                  <a:lnTo>
                    <a:pt x="1304" y="94"/>
                  </a:lnTo>
                  <a:lnTo>
                    <a:pt x="1301" y="94"/>
                  </a:lnTo>
                  <a:lnTo>
                    <a:pt x="1298" y="94"/>
                  </a:lnTo>
                  <a:lnTo>
                    <a:pt x="1295" y="94"/>
                  </a:lnTo>
                  <a:lnTo>
                    <a:pt x="1294" y="94"/>
                  </a:lnTo>
                  <a:lnTo>
                    <a:pt x="1294" y="95"/>
                  </a:lnTo>
                  <a:lnTo>
                    <a:pt x="1290" y="94"/>
                  </a:lnTo>
                  <a:lnTo>
                    <a:pt x="1289" y="94"/>
                  </a:lnTo>
                  <a:lnTo>
                    <a:pt x="1287" y="94"/>
                  </a:lnTo>
                  <a:lnTo>
                    <a:pt x="1286" y="94"/>
                  </a:lnTo>
                  <a:lnTo>
                    <a:pt x="1284" y="94"/>
                  </a:lnTo>
                  <a:lnTo>
                    <a:pt x="1283" y="94"/>
                  </a:lnTo>
                  <a:lnTo>
                    <a:pt x="1281" y="92"/>
                  </a:lnTo>
                  <a:lnTo>
                    <a:pt x="1280" y="92"/>
                  </a:lnTo>
                  <a:lnTo>
                    <a:pt x="1278" y="92"/>
                  </a:lnTo>
                  <a:lnTo>
                    <a:pt x="1277" y="92"/>
                  </a:lnTo>
                  <a:lnTo>
                    <a:pt x="1277" y="91"/>
                  </a:lnTo>
                  <a:lnTo>
                    <a:pt x="1275" y="91"/>
                  </a:lnTo>
                  <a:lnTo>
                    <a:pt x="1275" y="89"/>
                  </a:lnTo>
                  <a:lnTo>
                    <a:pt x="1274" y="87"/>
                  </a:lnTo>
                  <a:lnTo>
                    <a:pt x="1272" y="87"/>
                  </a:lnTo>
                  <a:lnTo>
                    <a:pt x="1272" y="89"/>
                  </a:lnTo>
                  <a:lnTo>
                    <a:pt x="1274" y="89"/>
                  </a:lnTo>
                  <a:lnTo>
                    <a:pt x="1274" y="91"/>
                  </a:lnTo>
                  <a:lnTo>
                    <a:pt x="1272" y="91"/>
                  </a:lnTo>
                  <a:lnTo>
                    <a:pt x="1271" y="92"/>
                  </a:lnTo>
                  <a:lnTo>
                    <a:pt x="1272" y="92"/>
                  </a:lnTo>
                  <a:lnTo>
                    <a:pt x="1274" y="92"/>
                  </a:lnTo>
                  <a:lnTo>
                    <a:pt x="1277" y="92"/>
                  </a:lnTo>
                  <a:lnTo>
                    <a:pt x="1278" y="94"/>
                  </a:lnTo>
                  <a:lnTo>
                    <a:pt x="1277" y="94"/>
                  </a:lnTo>
                  <a:lnTo>
                    <a:pt x="1272" y="94"/>
                  </a:lnTo>
                  <a:lnTo>
                    <a:pt x="1268" y="94"/>
                  </a:lnTo>
                  <a:lnTo>
                    <a:pt x="1263" y="94"/>
                  </a:lnTo>
                  <a:lnTo>
                    <a:pt x="1265" y="95"/>
                  </a:lnTo>
                  <a:lnTo>
                    <a:pt x="1265" y="97"/>
                  </a:lnTo>
                  <a:lnTo>
                    <a:pt x="1266" y="97"/>
                  </a:lnTo>
                  <a:lnTo>
                    <a:pt x="1269" y="95"/>
                  </a:lnTo>
                  <a:lnTo>
                    <a:pt x="1271" y="95"/>
                  </a:lnTo>
                  <a:lnTo>
                    <a:pt x="1277" y="94"/>
                  </a:lnTo>
                  <a:lnTo>
                    <a:pt x="1281" y="95"/>
                  </a:lnTo>
                  <a:lnTo>
                    <a:pt x="1286" y="95"/>
                  </a:lnTo>
                  <a:lnTo>
                    <a:pt x="1287" y="95"/>
                  </a:lnTo>
                  <a:lnTo>
                    <a:pt x="1289" y="95"/>
                  </a:lnTo>
                  <a:lnTo>
                    <a:pt x="1289" y="97"/>
                  </a:lnTo>
                  <a:lnTo>
                    <a:pt x="1287" y="97"/>
                  </a:lnTo>
                  <a:lnTo>
                    <a:pt x="1286" y="97"/>
                  </a:lnTo>
                  <a:lnTo>
                    <a:pt x="1284" y="98"/>
                  </a:lnTo>
                  <a:lnTo>
                    <a:pt x="1290" y="97"/>
                  </a:lnTo>
                  <a:lnTo>
                    <a:pt x="1295" y="95"/>
                  </a:lnTo>
                  <a:lnTo>
                    <a:pt x="1300" y="95"/>
                  </a:lnTo>
                  <a:lnTo>
                    <a:pt x="1301" y="95"/>
                  </a:lnTo>
                  <a:lnTo>
                    <a:pt x="1303" y="95"/>
                  </a:lnTo>
                  <a:lnTo>
                    <a:pt x="1303" y="97"/>
                  </a:lnTo>
                  <a:lnTo>
                    <a:pt x="1303" y="98"/>
                  </a:lnTo>
                  <a:lnTo>
                    <a:pt x="1301" y="98"/>
                  </a:lnTo>
                  <a:lnTo>
                    <a:pt x="1297" y="100"/>
                  </a:lnTo>
                  <a:lnTo>
                    <a:pt x="1295" y="100"/>
                  </a:lnTo>
                  <a:lnTo>
                    <a:pt x="1295" y="101"/>
                  </a:lnTo>
                  <a:lnTo>
                    <a:pt x="1298" y="101"/>
                  </a:lnTo>
                  <a:lnTo>
                    <a:pt x="1300" y="101"/>
                  </a:lnTo>
                  <a:lnTo>
                    <a:pt x="1300" y="103"/>
                  </a:lnTo>
                  <a:lnTo>
                    <a:pt x="1303" y="103"/>
                  </a:lnTo>
                  <a:lnTo>
                    <a:pt x="1303" y="101"/>
                  </a:lnTo>
                  <a:lnTo>
                    <a:pt x="1304" y="101"/>
                  </a:lnTo>
                  <a:lnTo>
                    <a:pt x="1306" y="101"/>
                  </a:lnTo>
                  <a:lnTo>
                    <a:pt x="1307" y="100"/>
                  </a:lnTo>
                  <a:lnTo>
                    <a:pt x="1309" y="100"/>
                  </a:lnTo>
                  <a:lnTo>
                    <a:pt x="1310" y="100"/>
                  </a:lnTo>
                  <a:lnTo>
                    <a:pt x="1313" y="100"/>
                  </a:lnTo>
                  <a:lnTo>
                    <a:pt x="1315" y="100"/>
                  </a:lnTo>
                  <a:lnTo>
                    <a:pt x="1316" y="100"/>
                  </a:lnTo>
                  <a:lnTo>
                    <a:pt x="1316" y="101"/>
                  </a:lnTo>
                  <a:lnTo>
                    <a:pt x="1315" y="101"/>
                  </a:lnTo>
                  <a:lnTo>
                    <a:pt x="1315" y="103"/>
                  </a:lnTo>
                  <a:lnTo>
                    <a:pt x="1315" y="104"/>
                  </a:lnTo>
                  <a:lnTo>
                    <a:pt x="1313" y="104"/>
                  </a:lnTo>
                  <a:lnTo>
                    <a:pt x="1313" y="106"/>
                  </a:lnTo>
                  <a:lnTo>
                    <a:pt x="1312" y="106"/>
                  </a:lnTo>
                  <a:lnTo>
                    <a:pt x="1310" y="106"/>
                  </a:lnTo>
                  <a:lnTo>
                    <a:pt x="1309" y="106"/>
                  </a:lnTo>
                  <a:lnTo>
                    <a:pt x="1307" y="106"/>
                  </a:lnTo>
                  <a:lnTo>
                    <a:pt x="1307" y="107"/>
                  </a:lnTo>
                  <a:lnTo>
                    <a:pt x="1306" y="107"/>
                  </a:lnTo>
                  <a:lnTo>
                    <a:pt x="1301" y="109"/>
                  </a:lnTo>
                  <a:lnTo>
                    <a:pt x="1300" y="109"/>
                  </a:lnTo>
                  <a:lnTo>
                    <a:pt x="1298" y="109"/>
                  </a:lnTo>
                  <a:lnTo>
                    <a:pt x="1300" y="107"/>
                  </a:lnTo>
                  <a:lnTo>
                    <a:pt x="1298" y="107"/>
                  </a:lnTo>
                  <a:lnTo>
                    <a:pt x="1297" y="107"/>
                  </a:lnTo>
                  <a:lnTo>
                    <a:pt x="1295" y="107"/>
                  </a:lnTo>
                  <a:lnTo>
                    <a:pt x="1295" y="109"/>
                  </a:lnTo>
                  <a:lnTo>
                    <a:pt x="1294" y="109"/>
                  </a:lnTo>
                  <a:lnTo>
                    <a:pt x="1292" y="109"/>
                  </a:lnTo>
                  <a:lnTo>
                    <a:pt x="1292" y="110"/>
                  </a:lnTo>
                  <a:lnTo>
                    <a:pt x="1289" y="110"/>
                  </a:lnTo>
                  <a:lnTo>
                    <a:pt x="1287" y="110"/>
                  </a:lnTo>
                  <a:lnTo>
                    <a:pt x="1286" y="112"/>
                  </a:lnTo>
                  <a:lnTo>
                    <a:pt x="1284" y="112"/>
                  </a:lnTo>
                  <a:lnTo>
                    <a:pt x="1283" y="112"/>
                  </a:lnTo>
                  <a:lnTo>
                    <a:pt x="1281" y="112"/>
                  </a:lnTo>
                  <a:lnTo>
                    <a:pt x="1277" y="112"/>
                  </a:lnTo>
                  <a:lnTo>
                    <a:pt x="1272" y="113"/>
                  </a:lnTo>
                  <a:lnTo>
                    <a:pt x="1271" y="113"/>
                  </a:lnTo>
                  <a:lnTo>
                    <a:pt x="1269" y="113"/>
                  </a:lnTo>
                  <a:lnTo>
                    <a:pt x="1268" y="113"/>
                  </a:lnTo>
                  <a:lnTo>
                    <a:pt x="1266" y="113"/>
                  </a:lnTo>
                  <a:lnTo>
                    <a:pt x="1265" y="113"/>
                  </a:lnTo>
                  <a:lnTo>
                    <a:pt x="1265" y="115"/>
                  </a:lnTo>
                  <a:lnTo>
                    <a:pt x="1263" y="115"/>
                  </a:lnTo>
                  <a:lnTo>
                    <a:pt x="1262" y="115"/>
                  </a:lnTo>
                  <a:lnTo>
                    <a:pt x="1260" y="115"/>
                  </a:lnTo>
                  <a:lnTo>
                    <a:pt x="1259" y="115"/>
                  </a:lnTo>
                  <a:lnTo>
                    <a:pt x="1260" y="113"/>
                  </a:lnTo>
                  <a:lnTo>
                    <a:pt x="1262" y="112"/>
                  </a:lnTo>
                  <a:lnTo>
                    <a:pt x="1263" y="112"/>
                  </a:lnTo>
                  <a:lnTo>
                    <a:pt x="1265" y="112"/>
                  </a:lnTo>
                  <a:lnTo>
                    <a:pt x="1265" y="110"/>
                  </a:lnTo>
                  <a:lnTo>
                    <a:pt x="1266" y="110"/>
                  </a:lnTo>
                  <a:lnTo>
                    <a:pt x="1266" y="109"/>
                  </a:lnTo>
                  <a:lnTo>
                    <a:pt x="1265" y="109"/>
                  </a:lnTo>
                  <a:lnTo>
                    <a:pt x="1263" y="109"/>
                  </a:lnTo>
                  <a:lnTo>
                    <a:pt x="1262" y="109"/>
                  </a:lnTo>
                  <a:lnTo>
                    <a:pt x="1263" y="107"/>
                  </a:lnTo>
                  <a:lnTo>
                    <a:pt x="1262" y="107"/>
                  </a:lnTo>
                  <a:lnTo>
                    <a:pt x="1260" y="109"/>
                  </a:lnTo>
                  <a:lnTo>
                    <a:pt x="1259" y="109"/>
                  </a:lnTo>
                  <a:lnTo>
                    <a:pt x="1257" y="109"/>
                  </a:lnTo>
                  <a:lnTo>
                    <a:pt x="1253" y="109"/>
                  </a:lnTo>
                  <a:lnTo>
                    <a:pt x="1251" y="109"/>
                  </a:lnTo>
                  <a:lnTo>
                    <a:pt x="1251" y="107"/>
                  </a:lnTo>
                  <a:lnTo>
                    <a:pt x="1253" y="107"/>
                  </a:lnTo>
                  <a:lnTo>
                    <a:pt x="1253" y="106"/>
                  </a:lnTo>
                  <a:lnTo>
                    <a:pt x="1251" y="106"/>
                  </a:lnTo>
                  <a:lnTo>
                    <a:pt x="1250" y="106"/>
                  </a:lnTo>
                  <a:lnTo>
                    <a:pt x="1248" y="104"/>
                  </a:lnTo>
                  <a:lnTo>
                    <a:pt x="1248" y="103"/>
                  </a:lnTo>
                  <a:lnTo>
                    <a:pt x="1247" y="103"/>
                  </a:lnTo>
                  <a:lnTo>
                    <a:pt x="1247" y="104"/>
                  </a:lnTo>
                  <a:lnTo>
                    <a:pt x="1247" y="106"/>
                  </a:lnTo>
                  <a:lnTo>
                    <a:pt x="1248" y="106"/>
                  </a:lnTo>
                  <a:lnTo>
                    <a:pt x="1250" y="106"/>
                  </a:lnTo>
                  <a:lnTo>
                    <a:pt x="1251" y="107"/>
                  </a:lnTo>
                  <a:lnTo>
                    <a:pt x="1250" y="107"/>
                  </a:lnTo>
                  <a:lnTo>
                    <a:pt x="1248" y="107"/>
                  </a:lnTo>
                  <a:lnTo>
                    <a:pt x="1248" y="109"/>
                  </a:lnTo>
                  <a:lnTo>
                    <a:pt x="1248" y="110"/>
                  </a:lnTo>
                  <a:lnTo>
                    <a:pt x="1245" y="110"/>
                  </a:lnTo>
                  <a:lnTo>
                    <a:pt x="1242" y="110"/>
                  </a:lnTo>
                  <a:lnTo>
                    <a:pt x="1237" y="110"/>
                  </a:lnTo>
                  <a:lnTo>
                    <a:pt x="1236" y="109"/>
                  </a:lnTo>
                  <a:lnTo>
                    <a:pt x="1236" y="107"/>
                  </a:lnTo>
                  <a:lnTo>
                    <a:pt x="1237" y="107"/>
                  </a:lnTo>
                  <a:lnTo>
                    <a:pt x="1236" y="106"/>
                  </a:lnTo>
                  <a:lnTo>
                    <a:pt x="1236" y="104"/>
                  </a:lnTo>
                  <a:lnTo>
                    <a:pt x="1234" y="104"/>
                  </a:lnTo>
                  <a:lnTo>
                    <a:pt x="1233" y="104"/>
                  </a:lnTo>
                  <a:lnTo>
                    <a:pt x="1233" y="106"/>
                  </a:lnTo>
                  <a:lnTo>
                    <a:pt x="1234" y="106"/>
                  </a:lnTo>
                  <a:lnTo>
                    <a:pt x="1234" y="107"/>
                  </a:lnTo>
                  <a:lnTo>
                    <a:pt x="1234" y="109"/>
                  </a:lnTo>
                  <a:lnTo>
                    <a:pt x="1233" y="109"/>
                  </a:lnTo>
                  <a:lnTo>
                    <a:pt x="1233" y="110"/>
                  </a:lnTo>
                  <a:lnTo>
                    <a:pt x="1231" y="110"/>
                  </a:lnTo>
                  <a:lnTo>
                    <a:pt x="1227" y="110"/>
                  </a:lnTo>
                  <a:lnTo>
                    <a:pt x="1227" y="109"/>
                  </a:lnTo>
                  <a:lnTo>
                    <a:pt x="1225" y="109"/>
                  </a:lnTo>
                  <a:lnTo>
                    <a:pt x="1224" y="107"/>
                  </a:lnTo>
                  <a:lnTo>
                    <a:pt x="1224" y="106"/>
                  </a:lnTo>
                  <a:lnTo>
                    <a:pt x="1222" y="106"/>
                  </a:lnTo>
                  <a:lnTo>
                    <a:pt x="1222" y="107"/>
                  </a:lnTo>
                  <a:lnTo>
                    <a:pt x="1221" y="107"/>
                  </a:lnTo>
                  <a:lnTo>
                    <a:pt x="1221" y="109"/>
                  </a:lnTo>
                  <a:lnTo>
                    <a:pt x="1218" y="109"/>
                  </a:lnTo>
                  <a:lnTo>
                    <a:pt x="1213" y="110"/>
                  </a:lnTo>
                  <a:lnTo>
                    <a:pt x="1212" y="109"/>
                  </a:lnTo>
                  <a:lnTo>
                    <a:pt x="1210" y="109"/>
                  </a:lnTo>
                  <a:lnTo>
                    <a:pt x="1210" y="107"/>
                  </a:lnTo>
                  <a:lnTo>
                    <a:pt x="1209" y="107"/>
                  </a:lnTo>
                  <a:lnTo>
                    <a:pt x="1207" y="107"/>
                  </a:lnTo>
                  <a:lnTo>
                    <a:pt x="1207" y="109"/>
                  </a:lnTo>
                  <a:lnTo>
                    <a:pt x="1207" y="110"/>
                  </a:lnTo>
                  <a:lnTo>
                    <a:pt x="1210" y="110"/>
                  </a:lnTo>
                  <a:lnTo>
                    <a:pt x="1213" y="112"/>
                  </a:lnTo>
                  <a:lnTo>
                    <a:pt x="1207" y="112"/>
                  </a:lnTo>
                  <a:lnTo>
                    <a:pt x="1201" y="112"/>
                  </a:lnTo>
                  <a:lnTo>
                    <a:pt x="1198" y="112"/>
                  </a:lnTo>
                  <a:lnTo>
                    <a:pt x="1197" y="112"/>
                  </a:lnTo>
                  <a:lnTo>
                    <a:pt x="1195" y="110"/>
                  </a:lnTo>
                  <a:lnTo>
                    <a:pt x="1194" y="110"/>
                  </a:lnTo>
                  <a:lnTo>
                    <a:pt x="1192" y="110"/>
                  </a:lnTo>
                  <a:lnTo>
                    <a:pt x="1191" y="110"/>
                  </a:lnTo>
                  <a:lnTo>
                    <a:pt x="1189" y="110"/>
                  </a:lnTo>
                  <a:lnTo>
                    <a:pt x="1188" y="110"/>
                  </a:lnTo>
                  <a:lnTo>
                    <a:pt x="1188" y="109"/>
                  </a:lnTo>
                  <a:lnTo>
                    <a:pt x="1191" y="109"/>
                  </a:lnTo>
                  <a:lnTo>
                    <a:pt x="1192" y="107"/>
                  </a:lnTo>
                  <a:lnTo>
                    <a:pt x="1191" y="107"/>
                  </a:lnTo>
                  <a:lnTo>
                    <a:pt x="1189" y="106"/>
                  </a:lnTo>
                  <a:lnTo>
                    <a:pt x="1188" y="106"/>
                  </a:lnTo>
                  <a:lnTo>
                    <a:pt x="1191" y="107"/>
                  </a:lnTo>
                  <a:lnTo>
                    <a:pt x="1186" y="109"/>
                  </a:lnTo>
                  <a:lnTo>
                    <a:pt x="1184" y="109"/>
                  </a:lnTo>
                  <a:lnTo>
                    <a:pt x="1183" y="110"/>
                  </a:lnTo>
                  <a:lnTo>
                    <a:pt x="1181" y="110"/>
                  </a:lnTo>
                  <a:lnTo>
                    <a:pt x="1180" y="110"/>
                  </a:lnTo>
                  <a:lnTo>
                    <a:pt x="1177" y="110"/>
                  </a:lnTo>
                  <a:lnTo>
                    <a:pt x="1177" y="109"/>
                  </a:lnTo>
                  <a:lnTo>
                    <a:pt x="1175" y="109"/>
                  </a:lnTo>
                  <a:lnTo>
                    <a:pt x="1175" y="107"/>
                  </a:lnTo>
                  <a:lnTo>
                    <a:pt x="1175" y="106"/>
                  </a:lnTo>
                  <a:lnTo>
                    <a:pt x="1174" y="106"/>
                  </a:lnTo>
                  <a:lnTo>
                    <a:pt x="1174" y="107"/>
                  </a:lnTo>
                  <a:lnTo>
                    <a:pt x="1172" y="107"/>
                  </a:lnTo>
                  <a:lnTo>
                    <a:pt x="1174" y="109"/>
                  </a:lnTo>
                  <a:lnTo>
                    <a:pt x="1172" y="109"/>
                  </a:lnTo>
                  <a:lnTo>
                    <a:pt x="1172" y="110"/>
                  </a:lnTo>
                  <a:lnTo>
                    <a:pt x="1171" y="112"/>
                  </a:lnTo>
                  <a:lnTo>
                    <a:pt x="1171" y="110"/>
                  </a:lnTo>
                  <a:lnTo>
                    <a:pt x="1169" y="110"/>
                  </a:lnTo>
                  <a:lnTo>
                    <a:pt x="1169" y="112"/>
                  </a:lnTo>
                  <a:lnTo>
                    <a:pt x="1168" y="112"/>
                  </a:lnTo>
                  <a:lnTo>
                    <a:pt x="1166" y="110"/>
                  </a:lnTo>
                  <a:lnTo>
                    <a:pt x="1165" y="110"/>
                  </a:lnTo>
                  <a:lnTo>
                    <a:pt x="1160" y="110"/>
                  </a:lnTo>
                  <a:lnTo>
                    <a:pt x="1160" y="109"/>
                  </a:lnTo>
                  <a:lnTo>
                    <a:pt x="1162" y="109"/>
                  </a:lnTo>
                  <a:lnTo>
                    <a:pt x="1162" y="107"/>
                  </a:lnTo>
                  <a:lnTo>
                    <a:pt x="1162" y="106"/>
                  </a:lnTo>
                  <a:lnTo>
                    <a:pt x="1163" y="106"/>
                  </a:lnTo>
                  <a:lnTo>
                    <a:pt x="1163" y="104"/>
                  </a:lnTo>
                  <a:lnTo>
                    <a:pt x="1165" y="104"/>
                  </a:lnTo>
                  <a:lnTo>
                    <a:pt x="1165" y="103"/>
                  </a:lnTo>
                  <a:lnTo>
                    <a:pt x="1163" y="104"/>
                  </a:lnTo>
                  <a:lnTo>
                    <a:pt x="1162" y="104"/>
                  </a:lnTo>
                  <a:lnTo>
                    <a:pt x="1160" y="104"/>
                  </a:lnTo>
                  <a:lnTo>
                    <a:pt x="1160" y="106"/>
                  </a:lnTo>
                  <a:lnTo>
                    <a:pt x="1159" y="107"/>
                  </a:lnTo>
                  <a:lnTo>
                    <a:pt x="1160" y="107"/>
                  </a:lnTo>
                  <a:lnTo>
                    <a:pt x="1160" y="109"/>
                  </a:lnTo>
                  <a:lnTo>
                    <a:pt x="1157" y="109"/>
                  </a:lnTo>
                  <a:lnTo>
                    <a:pt x="1157" y="107"/>
                  </a:lnTo>
                  <a:lnTo>
                    <a:pt x="1156" y="107"/>
                  </a:lnTo>
                  <a:lnTo>
                    <a:pt x="1154" y="109"/>
                  </a:lnTo>
                  <a:lnTo>
                    <a:pt x="1153" y="110"/>
                  </a:lnTo>
                  <a:lnTo>
                    <a:pt x="1151" y="110"/>
                  </a:lnTo>
                  <a:lnTo>
                    <a:pt x="1151" y="109"/>
                  </a:lnTo>
                  <a:lnTo>
                    <a:pt x="1150" y="110"/>
                  </a:lnTo>
                  <a:lnTo>
                    <a:pt x="1148" y="110"/>
                  </a:lnTo>
                  <a:lnTo>
                    <a:pt x="1148" y="109"/>
                  </a:lnTo>
                  <a:lnTo>
                    <a:pt x="1147" y="109"/>
                  </a:lnTo>
                  <a:lnTo>
                    <a:pt x="1147" y="107"/>
                  </a:lnTo>
                  <a:lnTo>
                    <a:pt x="1145" y="107"/>
                  </a:lnTo>
                  <a:lnTo>
                    <a:pt x="1147" y="106"/>
                  </a:lnTo>
                  <a:lnTo>
                    <a:pt x="1150" y="106"/>
                  </a:lnTo>
                  <a:lnTo>
                    <a:pt x="1150" y="104"/>
                  </a:lnTo>
                  <a:lnTo>
                    <a:pt x="1151" y="104"/>
                  </a:lnTo>
                  <a:lnTo>
                    <a:pt x="1151" y="103"/>
                  </a:lnTo>
                  <a:lnTo>
                    <a:pt x="1151" y="101"/>
                  </a:lnTo>
                  <a:lnTo>
                    <a:pt x="1153" y="101"/>
                  </a:lnTo>
                  <a:lnTo>
                    <a:pt x="1162" y="100"/>
                  </a:lnTo>
                  <a:lnTo>
                    <a:pt x="1166" y="100"/>
                  </a:lnTo>
                  <a:lnTo>
                    <a:pt x="1168" y="98"/>
                  </a:lnTo>
                  <a:lnTo>
                    <a:pt x="1169" y="98"/>
                  </a:lnTo>
                  <a:lnTo>
                    <a:pt x="1171" y="98"/>
                  </a:lnTo>
                  <a:lnTo>
                    <a:pt x="1171" y="97"/>
                  </a:lnTo>
                  <a:lnTo>
                    <a:pt x="1172" y="97"/>
                  </a:lnTo>
                  <a:lnTo>
                    <a:pt x="1174" y="97"/>
                  </a:lnTo>
                  <a:lnTo>
                    <a:pt x="1175" y="97"/>
                  </a:lnTo>
                  <a:lnTo>
                    <a:pt x="1175" y="98"/>
                  </a:lnTo>
                  <a:lnTo>
                    <a:pt x="1180" y="97"/>
                  </a:lnTo>
                  <a:lnTo>
                    <a:pt x="1181" y="97"/>
                  </a:lnTo>
                  <a:lnTo>
                    <a:pt x="1183" y="97"/>
                  </a:lnTo>
                  <a:lnTo>
                    <a:pt x="1183" y="98"/>
                  </a:lnTo>
                  <a:lnTo>
                    <a:pt x="1184" y="97"/>
                  </a:lnTo>
                  <a:lnTo>
                    <a:pt x="1186" y="98"/>
                  </a:lnTo>
                  <a:lnTo>
                    <a:pt x="1188" y="97"/>
                  </a:lnTo>
                  <a:lnTo>
                    <a:pt x="1192" y="97"/>
                  </a:lnTo>
                  <a:lnTo>
                    <a:pt x="1194" y="97"/>
                  </a:lnTo>
                  <a:lnTo>
                    <a:pt x="1195" y="97"/>
                  </a:lnTo>
                  <a:lnTo>
                    <a:pt x="1194" y="95"/>
                  </a:lnTo>
                  <a:lnTo>
                    <a:pt x="1192" y="95"/>
                  </a:lnTo>
                  <a:lnTo>
                    <a:pt x="1192" y="94"/>
                  </a:lnTo>
                  <a:lnTo>
                    <a:pt x="1195" y="94"/>
                  </a:lnTo>
                  <a:lnTo>
                    <a:pt x="1197" y="94"/>
                  </a:lnTo>
                  <a:lnTo>
                    <a:pt x="1198" y="94"/>
                  </a:lnTo>
                  <a:lnTo>
                    <a:pt x="1195" y="92"/>
                  </a:lnTo>
                  <a:lnTo>
                    <a:pt x="1191" y="94"/>
                  </a:lnTo>
                  <a:lnTo>
                    <a:pt x="1188" y="94"/>
                  </a:lnTo>
                  <a:lnTo>
                    <a:pt x="1186" y="92"/>
                  </a:lnTo>
                  <a:lnTo>
                    <a:pt x="1188" y="92"/>
                  </a:lnTo>
                  <a:lnTo>
                    <a:pt x="1188" y="91"/>
                  </a:lnTo>
                  <a:lnTo>
                    <a:pt x="1189" y="91"/>
                  </a:lnTo>
                  <a:lnTo>
                    <a:pt x="1191" y="91"/>
                  </a:lnTo>
                  <a:lnTo>
                    <a:pt x="1191" y="89"/>
                  </a:lnTo>
                  <a:lnTo>
                    <a:pt x="1189" y="89"/>
                  </a:lnTo>
                  <a:lnTo>
                    <a:pt x="1188" y="89"/>
                  </a:lnTo>
                  <a:lnTo>
                    <a:pt x="1186" y="87"/>
                  </a:lnTo>
                  <a:lnTo>
                    <a:pt x="1188" y="86"/>
                  </a:lnTo>
                  <a:lnTo>
                    <a:pt x="1189" y="86"/>
                  </a:lnTo>
                  <a:lnTo>
                    <a:pt x="1189" y="84"/>
                  </a:lnTo>
                  <a:lnTo>
                    <a:pt x="1191" y="84"/>
                  </a:lnTo>
                  <a:lnTo>
                    <a:pt x="1198" y="84"/>
                  </a:lnTo>
                  <a:lnTo>
                    <a:pt x="1204" y="83"/>
                  </a:lnTo>
                  <a:lnTo>
                    <a:pt x="1209" y="83"/>
                  </a:lnTo>
                  <a:lnTo>
                    <a:pt x="1210" y="84"/>
                  </a:lnTo>
                  <a:lnTo>
                    <a:pt x="1213" y="84"/>
                  </a:lnTo>
                  <a:lnTo>
                    <a:pt x="1215" y="86"/>
                  </a:lnTo>
                  <a:lnTo>
                    <a:pt x="1216" y="86"/>
                  </a:lnTo>
                  <a:lnTo>
                    <a:pt x="1218" y="86"/>
                  </a:lnTo>
                  <a:lnTo>
                    <a:pt x="1216" y="87"/>
                  </a:lnTo>
                  <a:lnTo>
                    <a:pt x="1216" y="89"/>
                  </a:lnTo>
                  <a:lnTo>
                    <a:pt x="1216" y="91"/>
                  </a:lnTo>
                  <a:lnTo>
                    <a:pt x="1215" y="91"/>
                  </a:lnTo>
                  <a:lnTo>
                    <a:pt x="1215" y="92"/>
                  </a:lnTo>
                  <a:lnTo>
                    <a:pt x="1218" y="91"/>
                  </a:lnTo>
                  <a:lnTo>
                    <a:pt x="1221" y="91"/>
                  </a:lnTo>
                  <a:lnTo>
                    <a:pt x="1218" y="92"/>
                  </a:lnTo>
                  <a:lnTo>
                    <a:pt x="1221" y="92"/>
                  </a:lnTo>
                  <a:lnTo>
                    <a:pt x="1225" y="92"/>
                  </a:lnTo>
                  <a:lnTo>
                    <a:pt x="1227" y="92"/>
                  </a:lnTo>
                  <a:lnTo>
                    <a:pt x="1228" y="94"/>
                  </a:lnTo>
                  <a:lnTo>
                    <a:pt x="1231" y="94"/>
                  </a:lnTo>
                  <a:lnTo>
                    <a:pt x="1231" y="92"/>
                  </a:lnTo>
                  <a:lnTo>
                    <a:pt x="1233" y="92"/>
                  </a:lnTo>
                  <a:lnTo>
                    <a:pt x="1234" y="92"/>
                  </a:lnTo>
                  <a:lnTo>
                    <a:pt x="1239" y="92"/>
                  </a:lnTo>
                  <a:lnTo>
                    <a:pt x="1242" y="92"/>
                  </a:lnTo>
                  <a:lnTo>
                    <a:pt x="1247" y="94"/>
                  </a:lnTo>
                  <a:lnTo>
                    <a:pt x="1247" y="92"/>
                  </a:lnTo>
                  <a:lnTo>
                    <a:pt x="1244" y="92"/>
                  </a:lnTo>
                  <a:lnTo>
                    <a:pt x="1244" y="91"/>
                  </a:lnTo>
                  <a:lnTo>
                    <a:pt x="1241" y="91"/>
                  </a:lnTo>
                  <a:lnTo>
                    <a:pt x="1237" y="91"/>
                  </a:lnTo>
                  <a:lnTo>
                    <a:pt x="1231" y="91"/>
                  </a:lnTo>
                  <a:lnTo>
                    <a:pt x="1231" y="89"/>
                  </a:lnTo>
                  <a:lnTo>
                    <a:pt x="1234" y="89"/>
                  </a:lnTo>
                  <a:lnTo>
                    <a:pt x="1236" y="87"/>
                  </a:lnTo>
                  <a:lnTo>
                    <a:pt x="1234" y="87"/>
                  </a:lnTo>
                  <a:lnTo>
                    <a:pt x="1230" y="89"/>
                  </a:lnTo>
                  <a:lnTo>
                    <a:pt x="1227" y="87"/>
                  </a:lnTo>
                  <a:lnTo>
                    <a:pt x="1228" y="87"/>
                  </a:lnTo>
                  <a:lnTo>
                    <a:pt x="1228" y="86"/>
                  </a:lnTo>
                  <a:lnTo>
                    <a:pt x="1230" y="86"/>
                  </a:lnTo>
                  <a:lnTo>
                    <a:pt x="1231" y="84"/>
                  </a:lnTo>
                  <a:lnTo>
                    <a:pt x="1230" y="84"/>
                  </a:lnTo>
                  <a:lnTo>
                    <a:pt x="1231" y="83"/>
                  </a:lnTo>
                  <a:lnTo>
                    <a:pt x="1230" y="83"/>
                  </a:lnTo>
                  <a:lnTo>
                    <a:pt x="1228" y="84"/>
                  </a:lnTo>
                  <a:lnTo>
                    <a:pt x="1228" y="83"/>
                  </a:lnTo>
                  <a:lnTo>
                    <a:pt x="1227" y="83"/>
                  </a:lnTo>
                  <a:lnTo>
                    <a:pt x="1233" y="81"/>
                  </a:lnTo>
                  <a:lnTo>
                    <a:pt x="1237" y="80"/>
                  </a:lnTo>
                  <a:lnTo>
                    <a:pt x="1239" y="81"/>
                  </a:lnTo>
                  <a:lnTo>
                    <a:pt x="1242" y="81"/>
                  </a:lnTo>
                  <a:lnTo>
                    <a:pt x="1244" y="80"/>
                  </a:lnTo>
                  <a:lnTo>
                    <a:pt x="1242" y="80"/>
                  </a:lnTo>
                  <a:lnTo>
                    <a:pt x="1241" y="80"/>
                  </a:lnTo>
                  <a:lnTo>
                    <a:pt x="1239" y="80"/>
                  </a:lnTo>
                  <a:lnTo>
                    <a:pt x="1241" y="78"/>
                  </a:lnTo>
                  <a:lnTo>
                    <a:pt x="1242" y="78"/>
                  </a:lnTo>
                  <a:lnTo>
                    <a:pt x="1242" y="77"/>
                  </a:lnTo>
                  <a:lnTo>
                    <a:pt x="1244" y="77"/>
                  </a:lnTo>
                  <a:lnTo>
                    <a:pt x="1245" y="77"/>
                  </a:lnTo>
                  <a:lnTo>
                    <a:pt x="1247" y="75"/>
                  </a:lnTo>
                  <a:lnTo>
                    <a:pt x="1248" y="74"/>
                  </a:lnTo>
                  <a:lnTo>
                    <a:pt x="1250" y="74"/>
                  </a:lnTo>
                  <a:lnTo>
                    <a:pt x="1250" y="72"/>
                  </a:lnTo>
                  <a:lnTo>
                    <a:pt x="1248" y="72"/>
                  </a:lnTo>
                  <a:lnTo>
                    <a:pt x="1248" y="74"/>
                  </a:lnTo>
                  <a:lnTo>
                    <a:pt x="1247" y="74"/>
                  </a:lnTo>
                  <a:lnTo>
                    <a:pt x="1245" y="74"/>
                  </a:lnTo>
                  <a:lnTo>
                    <a:pt x="1245" y="75"/>
                  </a:lnTo>
                  <a:lnTo>
                    <a:pt x="1244" y="75"/>
                  </a:lnTo>
                  <a:lnTo>
                    <a:pt x="1242" y="77"/>
                  </a:lnTo>
                  <a:lnTo>
                    <a:pt x="1239" y="78"/>
                  </a:lnTo>
                  <a:lnTo>
                    <a:pt x="1237" y="78"/>
                  </a:lnTo>
                  <a:lnTo>
                    <a:pt x="1236" y="78"/>
                  </a:lnTo>
                  <a:lnTo>
                    <a:pt x="1234" y="78"/>
                  </a:lnTo>
                  <a:lnTo>
                    <a:pt x="1234" y="80"/>
                  </a:lnTo>
                  <a:lnTo>
                    <a:pt x="1233" y="80"/>
                  </a:lnTo>
                  <a:lnTo>
                    <a:pt x="1227" y="80"/>
                  </a:lnTo>
                  <a:lnTo>
                    <a:pt x="1224" y="80"/>
                  </a:lnTo>
                  <a:lnTo>
                    <a:pt x="1224" y="78"/>
                  </a:lnTo>
                  <a:lnTo>
                    <a:pt x="1225" y="78"/>
                  </a:lnTo>
                  <a:lnTo>
                    <a:pt x="1227" y="78"/>
                  </a:lnTo>
                  <a:lnTo>
                    <a:pt x="1228" y="77"/>
                  </a:lnTo>
                  <a:lnTo>
                    <a:pt x="1227" y="77"/>
                  </a:lnTo>
                  <a:lnTo>
                    <a:pt x="1224" y="78"/>
                  </a:lnTo>
                  <a:lnTo>
                    <a:pt x="1222" y="78"/>
                  </a:lnTo>
                  <a:lnTo>
                    <a:pt x="1221" y="78"/>
                  </a:lnTo>
                  <a:lnTo>
                    <a:pt x="1218" y="78"/>
                  </a:lnTo>
                  <a:lnTo>
                    <a:pt x="1215" y="80"/>
                  </a:lnTo>
                  <a:lnTo>
                    <a:pt x="1209" y="80"/>
                  </a:lnTo>
                  <a:lnTo>
                    <a:pt x="1204" y="80"/>
                  </a:lnTo>
                  <a:lnTo>
                    <a:pt x="1204" y="78"/>
                  </a:lnTo>
                  <a:lnTo>
                    <a:pt x="1206" y="78"/>
                  </a:lnTo>
                  <a:lnTo>
                    <a:pt x="1206" y="77"/>
                  </a:lnTo>
                  <a:lnTo>
                    <a:pt x="1207" y="77"/>
                  </a:lnTo>
                  <a:lnTo>
                    <a:pt x="1209" y="75"/>
                  </a:lnTo>
                  <a:lnTo>
                    <a:pt x="1210" y="75"/>
                  </a:lnTo>
                  <a:lnTo>
                    <a:pt x="1209" y="74"/>
                  </a:lnTo>
                  <a:lnTo>
                    <a:pt x="1210" y="74"/>
                  </a:lnTo>
                  <a:lnTo>
                    <a:pt x="1218" y="72"/>
                  </a:lnTo>
                  <a:lnTo>
                    <a:pt x="1218" y="71"/>
                  </a:lnTo>
                  <a:lnTo>
                    <a:pt x="1221" y="71"/>
                  </a:lnTo>
                  <a:lnTo>
                    <a:pt x="1222" y="71"/>
                  </a:lnTo>
                  <a:lnTo>
                    <a:pt x="1221" y="72"/>
                  </a:lnTo>
                  <a:lnTo>
                    <a:pt x="1222" y="72"/>
                  </a:lnTo>
                  <a:lnTo>
                    <a:pt x="1224" y="72"/>
                  </a:lnTo>
                  <a:lnTo>
                    <a:pt x="1222" y="71"/>
                  </a:lnTo>
                  <a:lnTo>
                    <a:pt x="1224" y="69"/>
                  </a:lnTo>
                  <a:lnTo>
                    <a:pt x="1225" y="69"/>
                  </a:lnTo>
                  <a:lnTo>
                    <a:pt x="1231" y="68"/>
                  </a:lnTo>
                  <a:lnTo>
                    <a:pt x="1233" y="68"/>
                  </a:lnTo>
                  <a:lnTo>
                    <a:pt x="1239" y="68"/>
                  </a:lnTo>
                  <a:lnTo>
                    <a:pt x="1244" y="68"/>
                  </a:lnTo>
                  <a:lnTo>
                    <a:pt x="1248" y="66"/>
                  </a:lnTo>
                  <a:lnTo>
                    <a:pt x="1250" y="66"/>
                  </a:lnTo>
                  <a:lnTo>
                    <a:pt x="1251" y="66"/>
                  </a:lnTo>
                  <a:lnTo>
                    <a:pt x="1253" y="66"/>
                  </a:lnTo>
                  <a:lnTo>
                    <a:pt x="1254" y="66"/>
                  </a:lnTo>
                  <a:lnTo>
                    <a:pt x="1257" y="66"/>
                  </a:lnTo>
                  <a:lnTo>
                    <a:pt x="1263" y="66"/>
                  </a:lnTo>
                  <a:lnTo>
                    <a:pt x="1269" y="68"/>
                  </a:lnTo>
                  <a:lnTo>
                    <a:pt x="1272" y="68"/>
                  </a:lnTo>
                  <a:lnTo>
                    <a:pt x="1274" y="68"/>
                  </a:lnTo>
                  <a:lnTo>
                    <a:pt x="1275" y="69"/>
                  </a:lnTo>
                  <a:lnTo>
                    <a:pt x="1280" y="69"/>
                  </a:lnTo>
                  <a:lnTo>
                    <a:pt x="1281" y="69"/>
                  </a:lnTo>
                  <a:lnTo>
                    <a:pt x="1281" y="71"/>
                  </a:lnTo>
                  <a:lnTo>
                    <a:pt x="1283" y="71"/>
                  </a:lnTo>
                  <a:lnTo>
                    <a:pt x="1283" y="72"/>
                  </a:lnTo>
                  <a:lnTo>
                    <a:pt x="1284" y="72"/>
                  </a:lnTo>
                  <a:lnTo>
                    <a:pt x="1284" y="71"/>
                  </a:lnTo>
                  <a:lnTo>
                    <a:pt x="1286" y="71"/>
                  </a:lnTo>
                  <a:lnTo>
                    <a:pt x="1283" y="69"/>
                  </a:lnTo>
                  <a:lnTo>
                    <a:pt x="1284" y="69"/>
                  </a:lnTo>
                  <a:lnTo>
                    <a:pt x="1287" y="69"/>
                  </a:lnTo>
                  <a:lnTo>
                    <a:pt x="1289" y="69"/>
                  </a:lnTo>
                  <a:lnTo>
                    <a:pt x="1287" y="68"/>
                  </a:lnTo>
                  <a:lnTo>
                    <a:pt x="1289" y="68"/>
                  </a:lnTo>
                  <a:lnTo>
                    <a:pt x="1289" y="66"/>
                  </a:lnTo>
                  <a:lnTo>
                    <a:pt x="1287" y="66"/>
                  </a:lnTo>
                  <a:lnTo>
                    <a:pt x="1286" y="66"/>
                  </a:lnTo>
                  <a:lnTo>
                    <a:pt x="1283" y="65"/>
                  </a:lnTo>
                  <a:lnTo>
                    <a:pt x="1277" y="65"/>
                  </a:lnTo>
                  <a:lnTo>
                    <a:pt x="1272" y="65"/>
                  </a:lnTo>
                  <a:lnTo>
                    <a:pt x="1269" y="65"/>
                  </a:lnTo>
                  <a:lnTo>
                    <a:pt x="1265" y="65"/>
                  </a:lnTo>
                  <a:lnTo>
                    <a:pt x="1263" y="65"/>
                  </a:lnTo>
                  <a:lnTo>
                    <a:pt x="1260" y="63"/>
                  </a:lnTo>
                  <a:lnTo>
                    <a:pt x="1262" y="63"/>
                  </a:lnTo>
                  <a:lnTo>
                    <a:pt x="1263" y="62"/>
                  </a:lnTo>
                  <a:lnTo>
                    <a:pt x="1266" y="62"/>
                  </a:lnTo>
                  <a:lnTo>
                    <a:pt x="1268" y="62"/>
                  </a:lnTo>
                  <a:lnTo>
                    <a:pt x="1269" y="62"/>
                  </a:lnTo>
                  <a:lnTo>
                    <a:pt x="1271" y="63"/>
                  </a:lnTo>
                  <a:lnTo>
                    <a:pt x="1274" y="63"/>
                  </a:lnTo>
                  <a:lnTo>
                    <a:pt x="1275" y="63"/>
                  </a:lnTo>
                  <a:lnTo>
                    <a:pt x="1274" y="62"/>
                  </a:lnTo>
                  <a:lnTo>
                    <a:pt x="1274" y="59"/>
                  </a:lnTo>
                  <a:lnTo>
                    <a:pt x="1272" y="62"/>
                  </a:lnTo>
                  <a:lnTo>
                    <a:pt x="1271" y="62"/>
                  </a:lnTo>
                  <a:lnTo>
                    <a:pt x="1269" y="62"/>
                  </a:lnTo>
                  <a:lnTo>
                    <a:pt x="1269" y="59"/>
                  </a:lnTo>
                  <a:lnTo>
                    <a:pt x="1269" y="57"/>
                  </a:lnTo>
                  <a:lnTo>
                    <a:pt x="1271" y="57"/>
                  </a:lnTo>
                  <a:lnTo>
                    <a:pt x="1271" y="56"/>
                  </a:lnTo>
                  <a:lnTo>
                    <a:pt x="1269" y="56"/>
                  </a:lnTo>
                  <a:lnTo>
                    <a:pt x="1268" y="54"/>
                  </a:lnTo>
                  <a:lnTo>
                    <a:pt x="1268" y="53"/>
                  </a:lnTo>
                  <a:lnTo>
                    <a:pt x="1266" y="51"/>
                  </a:lnTo>
                  <a:lnTo>
                    <a:pt x="1265" y="51"/>
                  </a:lnTo>
                  <a:lnTo>
                    <a:pt x="1262" y="51"/>
                  </a:lnTo>
                  <a:lnTo>
                    <a:pt x="1259" y="51"/>
                  </a:lnTo>
                  <a:lnTo>
                    <a:pt x="1256" y="50"/>
                  </a:lnTo>
                  <a:lnTo>
                    <a:pt x="1253" y="50"/>
                  </a:lnTo>
                  <a:lnTo>
                    <a:pt x="1253" y="48"/>
                  </a:lnTo>
                  <a:lnTo>
                    <a:pt x="1254" y="48"/>
                  </a:lnTo>
                  <a:lnTo>
                    <a:pt x="1256" y="47"/>
                  </a:lnTo>
                  <a:lnTo>
                    <a:pt x="1257" y="47"/>
                  </a:lnTo>
                  <a:lnTo>
                    <a:pt x="1259" y="47"/>
                  </a:lnTo>
                  <a:lnTo>
                    <a:pt x="1262" y="47"/>
                  </a:lnTo>
                  <a:lnTo>
                    <a:pt x="1263" y="47"/>
                  </a:lnTo>
                  <a:lnTo>
                    <a:pt x="1257" y="45"/>
                  </a:lnTo>
                  <a:lnTo>
                    <a:pt x="1256" y="45"/>
                  </a:lnTo>
                  <a:lnTo>
                    <a:pt x="1256" y="44"/>
                  </a:lnTo>
                  <a:lnTo>
                    <a:pt x="1257" y="44"/>
                  </a:lnTo>
                  <a:lnTo>
                    <a:pt x="1259" y="44"/>
                  </a:lnTo>
                  <a:lnTo>
                    <a:pt x="1259" y="42"/>
                  </a:lnTo>
                  <a:lnTo>
                    <a:pt x="1260" y="42"/>
                  </a:lnTo>
                  <a:lnTo>
                    <a:pt x="1262" y="42"/>
                  </a:lnTo>
                  <a:lnTo>
                    <a:pt x="1262" y="41"/>
                  </a:lnTo>
                  <a:lnTo>
                    <a:pt x="1263" y="41"/>
                  </a:lnTo>
                  <a:lnTo>
                    <a:pt x="1266" y="41"/>
                  </a:lnTo>
                  <a:lnTo>
                    <a:pt x="1271" y="41"/>
                  </a:lnTo>
                  <a:lnTo>
                    <a:pt x="1272" y="41"/>
                  </a:lnTo>
                  <a:lnTo>
                    <a:pt x="1277" y="42"/>
                  </a:lnTo>
                  <a:lnTo>
                    <a:pt x="1281" y="42"/>
                  </a:lnTo>
                  <a:lnTo>
                    <a:pt x="1286" y="42"/>
                  </a:lnTo>
                  <a:lnTo>
                    <a:pt x="1289" y="42"/>
                  </a:lnTo>
                  <a:lnTo>
                    <a:pt x="1294" y="42"/>
                  </a:lnTo>
                  <a:lnTo>
                    <a:pt x="1297" y="42"/>
                  </a:lnTo>
                  <a:lnTo>
                    <a:pt x="1300" y="44"/>
                  </a:lnTo>
                  <a:lnTo>
                    <a:pt x="1303" y="45"/>
                  </a:lnTo>
                  <a:lnTo>
                    <a:pt x="1306" y="47"/>
                  </a:lnTo>
                  <a:lnTo>
                    <a:pt x="1309" y="47"/>
                  </a:lnTo>
                  <a:lnTo>
                    <a:pt x="1310" y="48"/>
                  </a:lnTo>
                  <a:lnTo>
                    <a:pt x="1310" y="50"/>
                  </a:lnTo>
                  <a:lnTo>
                    <a:pt x="1310" y="51"/>
                  </a:lnTo>
                  <a:lnTo>
                    <a:pt x="1312" y="51"/>
                  </a:lnTo>
                  <a:lnTo>
                    <a:pt x="1313" y="51"/>
                  </a:lnTo>
                  <a:lnTo>
                    <a:pt x="1313" y="53"/>
                  </a:lnTo>
                  <a:lnTo>
                    <a:pt x="1316" y="53"/>
                  </a:lnTo>
                  <a:lnTo>
                    <a:pt x="1316" y="51"/>
                  </a:lnTo>
                  <a:lnTo>
                    <a:pt x="1321" y="53"/>
                  </a:lnTo>
                  <a:lnTo>
                    <a:pt x="1327" y="53"/>
                  </a:lnTo>
                  <a:lnTo>
                    <a:pt x="1331" y="53"/>
                  </a:lnTo>
                  <a:lnTo>
                    <a:pt x="1336" y="51"/>
                  </a:lnTo>
                  <a:lnTo>
                    <a:pt x="1331" y="51"/>
                  </a:lnTo>
                  <a:lnTo>
                    <a:pt x="1325" y="51"/>
                  </a:lnTo>
                  <a:lnTo>
                    <a:pt x="1319" y="51"/>
                  </a:lnTo>
                  <a:lnTo>
                    <a:pt x="1316" y="51"/>
                  </a:lnTo>
                  <a:lnTo>
                    <a:pt x="1316" y="50"/>
                  </a:lnTo>
                  <a:lnTo>
                    <a:pt x="1318" y="50"/>
                  </a:lnTo>
                  <a:lnTo>
                    <a:pt x="1318" y="48"/>
                  </a:lnTo>
                  <a:lnTo>
                    <a:pt x="1318" y="47"/>
                  </a:lnTo>
                  <a:lnTo>
                    <a:pt x="1315" y="47"/>
                  </a:lnTo>
                  <a:lnTo>
                    <a:pt x="1315" y="45"/>
                  </a:lnTo>
                  <a:lnTo>
                    <a:pt x="1313" y="45"/>
                  </a:lnTo>
                  <a:lnTo>
                    <a:pt x="1310" y="44"/>
                  </a:lnTo>
                  <a:lnTo>
                    <a:pt x="1307" y="42"/>
                  </a:lnTo>
                  <a:lnTo>
                    <a:pt x="1306" y="41"/>
                  </a:lnTo>
                  <a:lnTo>
                    <a:pt x="1310" y="41"/>
                  </a:lnTo>
                  <a:lnTo>
                    <a:pt x="1315" y="41"/>
                  </a:lnTo>
                  <a:lnTo>
                    <a:pt x="1319" y="39"/>
                  </a:lnTo>
                  <a:lnTo>
                    <a:pt x="1324" y="39"/>
                  </a:lnTo>
                  <a:lnTo>
                    <a:pt x="1328" y="39"/>
                  </a:lnTo>
                  <a:lnTo>
                    <a:pt x="1334" y="39"/>
                  </a:lnTo>
                  <a:lnTo>
                    <a:pt x="1340" y="39"/>
                  </a:lnTo>
                  <a:lnTo>
                    <a:pt x="1347" y="39"/>
                  </a:lnTo>
                  <a:lnTo>
                    <a:pt x="1348" y="37"/>
                  </a:lnTo>
                  <a:lnTo>
                    <a:pt x="1351" y="37"/>
                  </a:lnTo>
                  <a:lnTo>
                    <a:pt x="1356" y="37"/>
                  </a:lnTo>
                  <a:lnTo>
                    <a:pt x="1359" y="37"/>
                  </a:lnTo>
                  <a:lnTo>
                    <a:pt x="1360" y="37"/>
                  </a:lnTo>
                  <a:lnTo>
                    <a:pt x="1365" y="37"/>
                  </a:lnTo>
                  <a:lnTo>
                    <a:pt x="1366" y="37"/>
                  </a:lnTo>
                  <a:lnTo>
                    <a:pt x="1368" y="37"/>
                  </a:lnTo>
                  <a:lnTo>
                    <a:pt x="1369" y="37"/>
                  </a:lnTo>
                  <a:lnTo>
                    <a:pt x="1374" y="37"/>
                  </a:lnTo>
                  <a:lnTo>
                    <a:pt x="1377" y="37"/>
                  </a:lnTo>
                  <a:lnTo>
                    <a:pt x="1378" y="37"/>
                  </a:lnTo>
                  <a:lnTo>
                    <a:pt x="1378" y="36"/>
                  </a:lnTo>
                  <a:lnTo>
                    <a:pt x="1374" y="36"/>
                  </a:lnTo>
                  <a:lnTo>
                    <a:pt x="1369" y="36"/>
                  </a:lnTo>
                  <a:lnTo>
                    <a:pt x="1363" y="36"/>
                  </a:lnTo>
                  <a:lnTo>
                    <a:pt x="1360" y="36"/>
                  </a:lnTo>
                  <a:lnTo>
                    <a:pt x="1363" y="34"/>
                  </a:lnTo>
                  <a:lnTo>
                    <a:pt x="1368" y="34"/>
                  </a:lnTo>
                  <a:lnTo>
                    <a:pt x="1371" y="34"/>
                  </a:lnTo>
                  <a:lnTo>
                    <a:pt x="1374" y="34"/>
                  </a:lnTo>
                  <a:lnTo>
                    <a:pt x="1375" y="33"/>
                  </a:lnTo>
                  <a:lnTo>
                    <a:pt x="1372" y="33"/>
                  </a:lnTo>
                  <a:lnTo>
                    <a:pt x="1372" y="31"/>
                  </a:lnTo>
                  <a:lnTo>
                    <a:pt x="1374" y="31"/>
                  </a:lnTo>
                  <a:lnTo>
                    <a:pt x="1374" y="30"/>
                  </a:lnTo>
                  <a:lnTo>
                    <a:pt x="1381" y="28"/>
                  </a:lnTo>
                  <a:lnTo>
                    <a:pt x="1383" y="28"/>
                  </a:lnTo>
                  <a:lnTo>
                    <a:pt x="1384" y="27"/>
                  </a:lnTo>
                  <a:lnTo>
                    <a:pt x="1386" y="27"/>
                  </a:lnTo>
                  <a:lnTo>
                    <a:pt x="1387" y="27"/>
                  </a:lnTo>
                  <a:lnTo>
                    <a:pt x="1389" y="27"/>
                  </a:lnTo>
                  <a:lnTo>
                    <a:pt x="1390" y="27"/>
                  </a:lnTo>
                  <a:lnTo>
                    <a:pt x="1392" y="25"/>
                  </a:lnTo>
                  <a:lnTo>
                    <a:pt x="1389" y="25"/>
                  </a:lnTo>
                  <a:lnTo>
                    <a:pt x="1383" y="27"/>
                  </a:lnTo>
                  <a:lnTo>
                    <a:pt x="1381" y="27"/>
                  </a:lnTo>
                  <a:lnTo>
                    <a:pt x="1380" y="27"/>
                  </a:lnTo>
                  <a:lnTo>
                    <a:pt x="1378" y="28"/>
                  </a:lnTo>
                  <a:lnTo>
                    <a:pt x="1375" y="28"/>
                  </a:lnTo>
                  <a:lnTo>
                    <a:pt x="1374" y="28"/>
                  </a:lnTo>
                  <a:lnTo>
                    <a:pt x="1372" y="30"/>
                  </a:lnTo>
                  <a:lnTo>
                    <a:pt x="1371" y="30"/>
                  </a:lnTo>
                  <a:lnTo>
                    <a:pt x="1371" y="31"/>
                  </a:lnTo>
                  <a:lnTo>
                    <a:pt x="1369" y="31"/>
                  </a:lnTo>
                  <a:lnTo>
                    <a:pt x="1368" y="31"/>
                  </a:lnTo>
                  <a:lnTo>
                    <a:pt x="1366" y="31"/>
                  </a:lnTo>
                  <a:lnTo>
                    <a:pt x="1365" y="31"/>
                  </a:lnTo>
                  <a:lnTo>
                    <a:pt x="1365" y="33"/>
                  </a:lnTo>
                  <a:lnTo>
                    <a:pt x="1362" y="33"/>
                  </a:lnTo>
                  <a:lnTo>
                    <a:pt x="1357" y="33"/>
                  </a:lnTo>
                  <a:lnTo>
                    <a:pt x="1356" y="34"/>
                  </a:lnTo>
                  <a:lnTo>
                    <a:pt x="1353" y="34"/>
                  </a:lnTo>
                  <a:lnTo>
                    <a:pt x="1351" y="34"/>
                  </a:lnTo>
                  <a:lnTo>
                    <a:pt x="1347" y="34"/>
                  </a:lnTo>
                  <a:lnTo>
                    <a:pt x="1343" y="36"/>
                  </a:lnTo>
                  <a:lnTo>
                    <a:pt x="1337" y="36"/>
                  </a:lnTo>
                  <a:lnTo>
                    <a:pt x="1333" y="36"/>
                  </a:lnTo>
                  <a:lnTo>
                    <a:pt x="1330" y="36"/>
                  </a:lnTo>
                  <a:lnTo>
                    <a:pt x="1325" y="36"/>
                  </a:lnTo>
                  <a:lnTo>
                    <a:pt x="1321" y="37"/>
                  </a:lnTo>
                  <a:lnTo>
                    <a:pt x="1319" y="37"/>
                  </a:lnTo>
                  <a:lnTo>
                    <a:pt x="1315" y="37"/>
                  </a:lnTo>
                  <a:lnTo>
                    <a:pt x="1313" y="37"/>
                  </a:lnTo>
                  <a:lnTo>
                    <a:pt x="1310" y="37"/>
                  </a:lnTo>
                  <a:lnTo>
                    <a:pt x="1310" y="36"/>
                  </a:lnTo>
                  <a:lnTo>
                    <a:pt x="1312" y="36"/>
                  </a:lnTo>
                  <a:lnTo>
                    <a:pt x="1313" y="36"/>
                  </a:lnTo>
                  <a:lnTo>
                    <a:pt x="1315" y="36"/>
                  </a:lnTo>
                  <a:lnTo>
                    <a:pt x="1316" y="34"/>
                  </a:lnTo>
                  <a:lnTo>
                    <a:pt x="1315" y="34"/>
                  </a:lnTo>
                  <a:lnTo>
                    <a:pt x="1312" y="34"/>
                  </a:lnTo>
                  <a:lnTo>
                    <a:pt x="1315" y="33"/>
                  </a:lnTo>
                  <a:lnTo>
                    <a:pt x="1313" y="33"/>
                  </a:lnTo>
                  <a:lnTo>
                    <a:pt x="1312" y="33"/>
                  </a:lnTo>
                  <a:lnTo>
                    <a:pt x="1309" y="33"/>
                  </a:lnTo>
                  <a:lnTo>
                    <a:pt x="1307" y="34"/>
                  </a:lnTo>
                  <a:lnTo>
                    <a:pt x="1306" y="34"/>
                  </a:lnTo>
                  <a:lnTo>
                    <a:pt x="1304" y="34"/>
                  </a:lnTo>
                  <a:lnTo>
                    <a:pt x="1304" y="36"/>
                  </a:lnTo>
                  <a:lnTo>
                    <a:pt x="1303" y="37"/>
                  </a:lnTo>
                  <a:lnTo>
                    <a:pt x="1301" y="37"/>
                  </a:lnTo>
                  <a:lnTo>
                    <a:pt x="1300" y="37"/>
                  </a:lnTo>
                  <a:lnTo>
                    <a:pt x="1298" y="37"/>
                  </a:lnTo>
                  <a:lnTo>
                    <a:pt x="1294" y="37"/>
                  </a:lnTo>
                  <a:lnTo>
                    <a:pt x="1289" y="37"/>
                  </a:lnTo>
                  <a:lnTo>
                    <a:pt x="1286" y="37"/>
                  </a:lnTo>
                  <a:lnTo>
                    <a:pt x="1283" y="37"/>
                  </a:lnTo>
                  <a:lnTo>
                    <a:pt x="1278" y="37"/>
                  </a:lnTo>
                  <a:lnTo>
                    <a:pt x="1277" y="37"/>
                  </a:lnTo>
                  <a:lnTo>
                    <a:pt x="1275" y="37"/>
                  </a:lnTo>
                  <a:lnTo>
                    <a:pt x="1278" y="36"/>
                  </a:lnTo>
                  <a:lnTo>
                    <a:pt x="1277" y="36"/>
                  </a:lnTo>
                  <a:lnTo>
                    <a:pt x="1272" y="37"/>
                  </a:lnTo>
                  <a:lnTo>
                    <a:pt x="1271" y="37"/>
                  </a:lnTo>
                  <a:lnTo>
                    <a:pt x="1268" y="37"/>
                  </a:lnTo>
                  <a:lnTo>
                    <a:pt x="1265" y="36"/>
                  </a:lnTo>
                  <a:lnTo>
                    <a:pt x="1266" y="36"/>
                  </a:lnTo>
                  <a:lnTo>
                    <a:pt x="1269" y="34"/>
                  </a:lnTo>
                  <a:lnTo>
                    <a:pt x="1275" y="33"/>
                  </a:lnTo>
                  <a:lnTo>
                    <a:pt x="1283" y="31"/>
                  </a:lnTo>
                  <a:lnTo>
                    <a:pt x="1286" y="30"/>
                  </a:lnTo>
                  <a:lnTo>
                    <a:pt x="1284" y="30"/>
                  </a:lnTo>
                  <a:lnTo>
                    <a:pt x="1280" y="30"/>
                  </a:lnTo>
                  <a:lnTo>
                    <a:pt x="1275" y="31"/>
                  </a:lnTo>
                  <a:lnTo>
                    <a:pt x="1274" y="31"/>
                  </a:lnTo>
                  <a:lnTo>
                    <a:pt x="1272" y="31"/>
                  </a:lnTo>
                  <a:lnTo>
                    <a:pt x="1271" y="33"/>
                  </a:lnTo>
                  <a:lnTo>
                    <a:pt x="1262" y="34"/>
                  </a:lnTo>
                  <a:lnTo>
                    <a:pt x="1260" y="36"/>
                  </a:lnTo>
                  <a:lnTo>
                    <a:pt x="1257" y="36"/>
                  </a:lnTo>
                  <a:lnTo>
                    <a:pt x="1256" y="36"/>
                  </a:lnTo>
                  <a:lnTo>
                    <a:pt x="1253" y="36"/>
                  </a:lnTo>
                  <a:lnTo>
                    <a:pt x="1251" y="36"/>
                  </a:lnTo>
                  <a:lnTo>
                    <a:pt x="1248" y="34"/>
                  </a:lnTo>
                  <a:lnTo>
                    <a:pt x="1245" y="34"/>
                  </a:lnTo>
                  <a:lnTo>
                    <a:pt x="1244" y="34"/>
                  </a:lnTo>
                  <a:lnTo>
                    <a:pt x="1239" y="33"/>
                  </a:lnTo>
                  <a:lnTo>
                    <a:pt x="1237" y="33"/>
                  </a:lnTo>
                  <a:lnTo>
                    <a:pt x="1234" y="31"/>
                  </a:lnTo>
                  <a:lnTo>
                    <a:pt x="1236" y="31"/>
                  </a:lnTo>
                  <a:lnTo>
                    <a:pt x="1237" y="31"/>
                  </a:lnTo>
                  <a:lnTo>
                    <a:pt x="1241" y="31"/>
                  </a:lnTo>
                  <a:lnTo>
                    <a:pt x="1244" y="30"/>
                  </a:lnTo>
                  <a:lnTo>
                    <a:pt x="1239" y="30"/>
                  </a:lnTo>
                  <a:lnTo>
                    <a:pt x="1231" y="30"/>
                  </a:lnTo>
                  <a:lnTo>
                    <a:pt x="1230" y="30"/>
                  </a:lnTo>
                  <a:lnTo>
                    <a:pt x="1228" y="30"/>
                  </a:lnTo>
                  <a:lnTo>
                    <a:pt x="1228" y="28"/>
                  </a:lnTo>
                  <a:lnTo>
                    <a:pt x="1228" y="27"/>
                  </a:lnTo>
                  <a:lnTo>
                    <a:pt x="1230" y="27"/>
                  </a:lnTo>
                  <a:lnTo>
                    <a:pt x="1234" y="27"/>
                  </a:lnTo>
                  <a:lnTo>
                    <a:pt x="1236" y="27"/>
                  </a:lnTo>
                  <a:lnTo>
                    <a:pt x="1237" y="27"/>
                  </a:lnTo>
                  <a:lnTo>
                    <a:pt x="1239" y="27"/>
                  </a:lnTo>
                  <a:lnTo>
                    <a:pt x="1242" y="27"/>
                  </a:lnTo>
                  <a:lnTo>
                    <a:pt x="1241" y="25"/>
                  </a:lnTo>
                  <a:lnTo>
                    <a:pt x="1242" y="25"/>
                  </a:lnTo>
                  <a:lnTo>
                    <a:pt x="1244" y="24"/>
                  </a:lnTo>
                  <a:lnTo>
                    <a:pt x="1247" y="24"/>
                  </a:lnTo>
                  <a:lnTo>
                    <a:pt x="1251" y="24"/>
                  </a:lnTo>
                  <a:lnTo>
                    <a:pt x="1253" y="24"/>
                  </a:lnTo>
                  <a:lnTo>
                    <a:pt x="1253" y="22"/>
                  </a:lnTo>
                  <a:lnTo>
                    <a:pt x="1248" y="22"/>
                  </a:lnTo>
                  <a:lnTo>
                    <a:pt x="1245" y="22"/>
                  </a:lnTo>
                  <a:lnTo>
                    <a:pt x="1241" y="24"/>
                  </a:lnTo>
                  <a:lnTo>
                    <a:pt x="1233" y="24"/>
                  </a:lnTo>
                  <a:lnTo>
                    <a:pt x="1231" y="25"/>
                  </a:lnTo>
                  <a:lnTo>
                    <a:pt x="1230" y="25"/>
                  </a:lnTo>
                  <a:lnTo>
                    <a:pt x="1230" y="24"/>
                  </a:lnTo>
                  <a:lnTo>
                    <a:pt x="1227" y="24"/>
                  </a:lnTo>
                  <a:lnTo>
                    <a:pt x="1233" y="22"/>
                  </a:lnTo>
                  <a:lnTo>
                    <a:pt x="1239" y="22"/>
                  </a:lnTo>
                  <a:lnTo>
                    <a:pt x="1241" y="22"/>
                  </a:lnTo>
                  <a:lnTo>
                    <a:pt x="1242" y="21"/>
                  </a:lnTo>
                  <a:lnTo>
                    <a:pt x="1241" y="21"/>
                  </a:lnTo>
                  <a:lnTo>
                    <a:pt x="1239" y="19"/>
                  </a:lnTo>
                  <a:lnTo>
                    <a:pt x="1237" y="19"/>
                  </a:lnTo>
                  <a:lnTo>
                    <a:pt x="1237" y="21"/>
                  </a:lnTo>
                  <a:lnTo>
                    <a:pt x="1236" y="21"/>
                  </a:lnTo>
                  <a:lnTo>
                    <a:pt x="1233" y="21"/>
                  </a:lnTo>
                  <a:lnTo>
                    <a:pt x="1231" y="21"/>
                  </a:lnTo>
                  <a:lnTo>
                    <a:pt x="1230" y="21"/>
                  </a:lnTo>
                  <a:lnTo>
                    <a:pt x="1228" y="21"/>
                  </a:lnTo>
                  <a:lnTo>
                    <a:pt x="1228" y="22"/>
                  </a:lnTo>
                  <a:lnTo>
                    <a:pt x="1227" y="22"/>
                  </a:lnTo>
                  <a:lnTo>
                    <a:pt x="1225" y="22"/>
                  </a:lnTo>
                  <a:lnTo>
                    <a:pt x="1222" y="22"/>
                  </a:lnTo>
                  <a:lnTo>
                    <a:pt x="1222" y="21"/>
                  </a:lnTo>
                  <a:lnTo>
                    <a:pt x="1218" y="21"/>
                  </a:lnTo>
                  <a:lnTo>
                    <a:pt x="1218" y="19"/>
                  </a:lnTo>
                  <a:lnTo>
                    <a:pt x="1221" y="19"/>
                  </a:lnTo>
                  <a:lnTo>
                    <a:pt x="1222" y="19"/>
                  </a:lnTo>
                  <a:lnTo>
                    <a:pt x="1224" y="19"/>
                  </a:lnTo>
                  <a:lnTo>
                    <a:pt x="1225" y="19"/>
                  </a:lnTo>
                  <a:lnTo>
                    <a:pt x="1227" y="19"/>
                  </a:lnTo>
                  <a:lnTo>
                    <a:pt x="1228" y="19"/>
                  </a:lnTo>
                  <a:lnTo>
                    <a:pt x="1230" y="19"/>
                  </a:lnTo>
                  <a:lnTo>
                    <a:pt x="1231" y="19"/>
                  </a:lnTo>
                  <a:lnTo>
                    <a:pt x="1230" y="18"/>
                  </a:lnTo>
                  <a:lnTo>
                    <a:pt x="1231" y="18"/>
                  </a:lnTo>
                  <a:lnTo>
                    <a:pt x="1233" y="18"/>
                  </a:lnTo>
                  <a:lnTo>
                    <a:pt x="1236" y="18"/>
                  </a:lnTo>
                  <a:lnTo>
                    <a:pt x="1237" y="18"/>
                  </a:lnTo>
                  <a:lnTo>
                    <a:pt x="1244" y="16"/>
                  </a:lnTo>
                  <a:lnTo>
                    <a:pt x="1247" y="18"/>
                  </a:lnTo>
                  <a:lnTo>
                    <a:pt x="1247" y="16"/>
                  </a:lnTo>
                  <a:lnTo>
                    <a:pt x="1248" y="16"/>
                  </a:lnTo>
                  <a:lnTo>
                    <a:pt x="1250" y="16"/>
                  </a:lnTo>
                  <a:lnTo>
                    <a:pt x="1250" y="18"/>
                  </a:lnTo>
                  <a:lnTo>
                    <a:pt x="1251" y="18"/>
                  </a:lnTo>
                  <a:lnTo>
                    <a:pt x="1253" y="18"/>
                  </a:lnTo>
                  <a:lnTo>
                    <a:pt x="1254" y="18"/>
                  </a:lnTo>
                  <a:lnTo>
                    <a:pt x="1257" y="18"/>
                  </a:lnTo>
                  <a:lnTo>
                    <a:pt x="1257" y="16"/>
                  </a:lnTo>
                  <a:lnTo>
                    <a:pt x="1259" y="16"/>
                  </a:lnTo>
                  <a:lnTo>
                    <a:pt x="1260" y="16"/>
                  </a:lnTo>
                  <a:lnTo>
                    <a:pt x="1262" y="15"/>
                  </a:lnTo>
                  <a:lnTo>
                    <a:pt x="1266" y="15"/>
                  </a:lnTo>
                  <a:lnTo>
                    <a:pt x="1272" y="15"/>
                  </a:lnTo>
                  <a:lnTo>
                    <a:pt x="1274" y="15"/>
                  </a:lnTo>
                  <a:lnTo>
                    <a:pt x="1274" y="13"/>
                  </a:lnTo>
                  <a:lnTo>
                    <a:pt x="1275" y="13"/>
                  </a:lnTo>
                  <a:lnTo>
                    <a:pt x="1278" y="15"/>
                  </a:lnTo>
                  <a:lnTo>
                    <a:pt x="1280" y="15"/>
                  </a:lnTo>
                  <a:lnTo>
                    <a:pt x="1283" y="15"/>
                  </a:lnTo>
                  <a:lnTo>
                    <a:pt x="1284" y="15"/>
                  </a:lnTo>
                  <a:lnTo>
                    <a:pt x="1281" y="16"/>
                  </a:lnTo>
                  <a:lnTo>
                    <a:pt x="1284" y="16"/>
                  </a:lnTo>
                  <a:lnTo>
                    <a:pt x="1287" y="16"/>
                  </a:lnTo>
                  <a:lnTo>
                    <a:pt x="1289" y="15"/>
                  </a:lnTo>
                  <a:lnTo>
                    <a:pt x="1292" y="15"/>
                  </a:lnTo>
                  <a:lnTo>
                    <a:pt x="1297" y="15"/>
                  </a:lnTo>
                  <a:lnTo>
                    <a:pt x="1298" y="15"/>
                  </a:lnTo>
                  <a:lnTo>
                    <a:pt x="1300" y="15"/>
                  </a:lnTo>
                  <a:lnTo>
                    <a:pt x="1301" y="16"/>
                  </a:lnTo>
                  <a:lnTo>
                    <a:pt x="1304" y="18"/>
                  </a:lnTo>
                  <a:lnTo>
                    <a:pt x="1303" y="16"/>
                  </a:lnTo>
                  <a:lnTo>
                    <a:pt x="1303" y="15"/>
                  </a:lnTo>
                  <a:lnTo>
                    <a:pt x="1304" y="15"/>
                  </a:lnTo>
                  <a:lnTo>
                    <a:pt x="1298" y="13"/>
                  </a:lnTo>
                  <a:lnTo>
                    <a:pt x="1292" y="13"/>
                  </a:lnTo>
                  <a:lnTo>
                    <a:pt x="1292" y="12"/>
                  </a:lnTo>
                  <a:lnTo>
                    <a:pt x="1297" y="12"/>
                  </a:lnTo>
                  <a:lnTo>
                    <a:pt x="1298" y="12"/>
                  </a:lnTo>
                  <a:lnTo>
                    <a:pt x="1303" y="12"/>
                  </a:lnTo>
                  <a:lnTo>
                    <a:pt x="1307" y="12"/>
                  </a:lnTo>
                  <a:lnTo>
                    <a:pt x="1310" y="12"/>
                  </a:lnTo>
                  <a:lnTo>
                    <a:pt x="1312" y="12"/>
                  </a:lnTo>
                  <a:lnTo>
                    <a:pt x="1312" y="10"/>
                  </a:lnTo>
                  <a:lnTo>
                    <a:pt x="1310" y="10"/>
                  </a:lnTo>
                  <a:lnTo>
                    <a:pt x="1309" y="9"/>
                  </a:lnTo>
                  <a:lnTo>
                    <a:pt x="1310" y="9"/>
                  </a:lnTo>
                  <a:lnTo>
                    <a:pt x="1315" y="9"/>
                  </a:lnTo>
                  <a:lnTo>
                    <a:pt x="1319" y="9"/>
                  </a:lnTo>
                  <a:lnTo>
                    <a:pt x="1327" y="10"/>
                  </a:lnTo>
                  <a:lnTo>
                    <a:pt x="1328" y="10"/>
                  </a:lnTo>
                  <a:lnTo>
                    <a:pt x="1330" y="10"/>
                  </a:lnTo>
                  <a:lnTo>
                    <a:pt x="1333" y="10"/>
                  </a:lnTo>
                  <a:lnTo>
                    <a:pt x="1336" y="10"/>
                  </a:lnTo>
                  <a:lnTo>
                    <a:pt x="1339" y="12"/>
                  </a:lnTo>
                  <a:lnTo>
                    <a:pt x="1340" y="13"/>
                  </a:lnTo>
                  <a:lnTo>
                    <a:pt x="1340" y="15"/>
                  </a:lnTo>
                  <a:lnTo>
                    <a:pt x="1342" y="15"/>
                  </a:lnTo>
                  <a:lnTo>
                    <a:pt x="1345" y="15"/>
                  </a:lnTo>
                  <a:lnTo>
                    <a:pt x="1347" y="15"/>
                  </a:lnTo>
                  <a:lnTo>
                    <a:pt x="1351" y="15"/>
                  </a:lnTo>
                  <a:lnTo>
                    <a:pt x="1353" y="15"/>
                  </a:lnTo>
                  <a:lnTo>
                    <a:pt x="1351" y="13"/>
                  </a:lnTo>
                  <a:lnTo>
                    <a:pt x="1345" y="15"/>
                  </a:lnTo>
                  <a:lnTo>
                    <a:pt x="1345" y="13"/>
                  </a:lnTo>
                  <a:lnTo>
                    <a:pt x="1343" y="13"/>
                  </a:lnTo>
                  <a:lnTo>
                    <a:pt x="1342" y="12"/>
                  </a:lnTo>
                  <a:lnTo>
                    <a:pt x="1343" y="12"/>
                  </a:lnTo>
                  <a:lnTo>
                    <a:pt x="1348" y="12"/>
                  </a:lnTo>
                  <a:lnTo>
                    <a:pt x="1351" y="12"/>
                  </a:lnTo>
                  <a:lnTo>
                    <a:pt x="1353" y="13"/>
                  </a:lnTo>
                  <a:lnTo>
                    <a:pt x="1356" y="13"/>
                  </a:lnTo>
                  <a:lnTo>
                    <a:pt x="1359" y="13"/>
                  </a:lnTo>
                  <a:lnTo>
                    <a:pt x="1363" y="15"/>
                  </a:lnTo>
                  <a:lnTo>
                    <a:pt x="1369" y="15"/>
                  </a:lnTo>
                  <a:lnTo>
                    <a:pt x="1371" y="15"/>
                  </a:lnTo>
                  <a:lnTo>
                    <a:pt x="1375" y="16"/>
                  </a:lnTo>
                  <a:lnTo>
                    <a:pt x="1380" y="18"/>
                  </a:lnTo>
                  <a:lnTo>
                    <a:pt x="1383" y="18"/>
                  </a:lnTo>
                  <a:lnTo>
                    <a:pt x="1380" y="16"/>
                  </a:lnTo>
                  <a:lnTo>
                    <a:pt x="1378" y="16"/>
                  </a:lnTo>
                  <a:lnTo>
                    <a:pt x="1377" y="16"/>
                  </a:lnTo>
                  <a:lnTo>
                    <a:pt x="1378" y="15"/>
                  </a:lnTo>
                  <a:lnTo>
                    <a:pt x="1375" y="15"/>
                  </a:lnTo>
                  <a:lnTo>
                    <a:pt x="1371" y="15"/>
                  </a:lnTo>
                  <a:lnTo>
                    <a:pt x="1366" y="13"/>
                  </a:lnTo>
                  <a:lnTo>
                    <a:pt x="1363" y="13"/>
                  </a:lnTo>
                  <a:lnTo>
                    <a:pt x="1359" y="12"/>
                  </a:lnTo>
                  <a:lnTo>
                    <a:pt x="1354" y="12"/>
                  </a:lnTo>
                  <a:lnTo>
                    <a:pt x="1350" y="10"/>
                  </a:lnTo>
                  <a:lnTo>
                    <a:pt x="1350" y="9"/>
                  </a:lnTo>
                  <a:lnTo>
                    <a:pt x="1354" y="9"/>
                  </a:lnTo>
                  <a:lnTo>
                    <a:pt x="1360" y="9"/>
                  </a:lnTo>
                  <a:lnTo>
                    <a:pt x="1365" y="9"/>
                  </a:lnTo>
                  <a:lnTo>
                    <a:pt x="1362" y="7"/>
                  </a:lnTo>
                  <a:lnTo>
                    <a:pt x="1357" y="7"/>
                  </a:lnTo>
                  <a:lnTo>
                    <a:pt x="1357" y="6"/>
                  </a:lnTo>
                  <a:lnTo>
                    <a:pt x="1359" y="6"/>
                  </a:lnTo>
                  <a:lnTo>
                    <a:pt x="1362" y="6"/>
                  </a:lnTo>
                  <a:lnTo>
                    <a:pt x="1366" y="6"/>
                  </a:lnTo>
                  <a:lnTo>
                    <a:pt x="1369" y="6"/>
                  </a:lnTo>
                  <a:lnTo>
                    <a:pt x="1372" y="7"/>
                  </a:lnTo>
                  <a:lnTo>
                    <a:pt x="1374" y="7"/>
                  </a:lnTo>
                  <a:lnTo>
                    <a:pt x="1377" y="7"/>
                  </a:lnTo>
                  <a:lnTo>
                    <a:pt x="1374" y="6"/>
                  </a:lnTo>
                  <a:lnTo>
                    <a:pt x="1372" y="6"/>
                  </a:lnTo>
                  <a:lnTo>
                    <a:pt x="1372" y="4"/>
                  </a:lnTo>
                  <a:lnTo>
                    <a:pt x="1377" y="4"/>
                  </a:lnTo>
                  <a:lnTo>
                    <a:pt x="1381" y="4"/>
                  </a:lnTo>
                  <a:lnTo>
                    <a:pt x="1386" y="4"/>
                  </a:lnTo>
                  <a:lnTo>
                    <a:pt x="1387" y="6"/>
                  </a:lnTo>
                  <a:lnTo>
                    <a:pt x="1389" y="6"/>
                  </a:lnTo>
                  <a:lnTo>
                    <a:pt x="1390" y="6"/>
                  </a:lnTo>
                  <a:lnTo>
                    <a:pt x="1395" y="6"/>
                  </a:lnTo>
                  <a:lnTo>
                    <a:pt x="1398" y="6"/>
                  </a:lnTo>
                  <a:lnTo>
                    <a:pt x="1400" y="6"/>
                  </a:lnTo>
                  <a:lnTo>
                    <a:pt x="1401" y="6"/>
                  </a:lnTo>
                  <a:lnTo>
                    <a:pt x="1396" y="4"/>
                  </a:lnTo>
                  <a:lnTo>
                    <a:pt x="1395" y="4"/>
                  </a:lnTo>
                  <a:lnTo>
                    <a:pt x="1390" y="3"/>
                  </a:lnTo>
                  <a:lnTo>
                    <a:pt x="1395" y="1"/>
                  </a:lnTo>
                  <a:lnTo>
                    <a:pt x="1401" y="1"/>
                  </a:lnTo>
                  <a:lnTo>
                    <a:pt x="1401" y="3"/>
                  </a:lnTo>
                  <a:lnTo>
                    <a:pt x="1403" y="3"/>
                  </a:lnTo>
                  <a:lnTo>
                    <a:pt x="1404" y="3"/>
                  </a:lnTo>
                  <a:lnTo>
                    <a:pt x="1407" y="3"/>
                  </a:lnTo>
                  <a:lnTo>
                    <a:pt x="1409" y="3"/>
                  </a:lnTo>
                  <a:lnTo>
                    <a:pt x="1409" y="4"/>
                  </a:lnTo>
                  <a:lnTo>
                    <a:pt x="1410" y="3"/>
                  </a:lnTo>
                  <a:lnTo>
                    <a:pt x="1412" y="3"/>
                  </a:lnTo>
                  <a:lnTo>
                    <a:pt x="1413" y="3"/>
                  </a:lnTo>
                  <a:lnTo>
                    <a:pt x="1415" y="3"/>
                  </a:lnTo>
                  <a:lnTo>
                    <a:pt x="1416" y="3"/>
                  </a:lnTo>
                  <a:lnTo>
                    <a:pt x="1419" y="3"/>
                  </a:lnTo>
                  <a:lnTo>
                    <a:pt x="1422" y="3"/>
                  </a:lnTo>
                  <a:lnTo>
                    <a:pt x="1428" y="3"/>
                  </a:lnTo>
                  <a:lnTo>
                    <a:pt x="1430" y="4"/>
                  </a:lnTo>
                  <a:lnTo>
                    <a:pt x="1431" y="4"/>
                  </a:lnTo>
                  <a:lnTo>
                    <a:pt x="1433" y="6"/>
                  </a:lnTo>
                  <a:lnTo>
                    <a:pt x="1434" y="6"/>
                  </a:lnTo>
                  <a:lnTo>
                    <a:pt x="1436" y="6"/>
                  </a:lnTo>
                  <a:lnTo>
                    <a:pt x="1437" y="6"/>
                  </a:lnTo>
                  <a:lnTo>
                    <a:pt x="1439" y="7"/>
                  </a:lnTo>
                  <a:lnTo>
                    <a:pt x="1437" y="7"/>
                  </a:lnTo>
                  <a:lnTo>
                    <a:pt x="1436" y="7"/>
                  </a:lnTo>
                  <a:lnTo>
                    <a:pt x="1434" y="9"/>
                  </a:lnTo>
                  <a:lnTo>
                    <a:pt x="1439" y="7"/>
                  </a:lnTo>
                  <a:lnTo>
                    <a:pt x="1442" y="7"/>
                  </a:lnTo>
                  <a:lnTo>
                    <a:pt x="1445" y="7"/>
                  </a:lnTo>
                  <a:lnTo>
                    <a:pt x="1446" y="7"/>
                  </a:lnTo>
                  <a:lnTo>
                    <a:pt x="1442" y="6"/>
                  </a:lnTo>
                  <a:lnTo>
                    <a:pt x="1439" y="6"/>
                  </a:lnTo>
                  <a:lnTo>
                    <a:pt x="1437" y="6"/>
                  </a:lnTo>
                  <a:lnTo>
                    <a:pt x="1437" y="4"/>
                  </a:lnTo>
                  <a:lnTo>
                    <a:pt x="1436" y="4"/>
                  </a:lnTo>
                  <a:lnTo>
                    <a:pt x="1434" y="3"/>
                  </a:lnTo>
                  <a:lnTo>
                    <a:pt x="1431" y="3"/>
                  </a:lnTo>
                  <a:lnTo>
                    <a:pt x="1425" y="1"/>
                  </a:lnTo>
                  <a:lnTo>
                    <a:pt x="1428" y="1"/>
                  </a:lnTo>
                  <a:lnTo>
                    <a:pt x="1430" y="1"/>
                  </a:lnTo>
                  <a:lnTo>
                    <a:pt x="1431" y="1"/>
                  </a:lnTo>
                  <a:lnTo>
                    <a:pt x="1436" y="1"/>
                  </a:lnTo>
                  <a:lnTo>
                    <a:pt x="1442" y="1"/>
                  </a:lnTo>
                  <a:lnTo>
                    <a:pt x="1443" y="1"/>
                  </a:lnTo>
                  <a:lnTo>
                    <a:pt x="1448" y="1"/>
                  </a:lnTo>
                  <a:lnTo>
                    <a:pt x="1453" y="1"/>
                  </a:lnTo>
                  <a:lnTo>
                    <a:pt x="1454" y="1"/>
                  </a:lnTo>
                  <a:lnTo>
                    <a:pt x="1456" y="1"/>
                  </a:lnTo>
                  <a:lnTo>
                    <a:pt x="1457" y="1"/>
                  </a:lnTo>
                  <a:lnTo>
                    <a:pt x="1462" y="1"/>
                  </a:lnTo>
                  <a:lnTo>
                    <a:pt x="1468" y="1"/>
                  </a:lnTo>
                  <a:lnTo>
                    <a:pt x="1469" y="1"/>
                  </a:lnTo>
                  <a:lnTo>
                    <a:pt x="1469" y="3"/>
                  </a:lnTo>
                  <a:lnTo>
                    <a:pt x="1474" y="4"/>
                  </a:lnTo>
                  <a:lnTo>
                    <a:pt x="1475" y="4"/>
                  </a:lnTo>
                  <a:lnTo>
                    <a:pt x="1475" y="3"/>
                  </a:lnTo>
                  <a:lnTo>
                    <a:pt x="1474" y="3"/>
                  </a:lnTo>
                  <a:lnTo>
                    <a:pt x="1474" y="1"/>
                  </a:lnTo>
                  <a:lnTo>
                    <a:pt x="1477" y="1"/>
                  </a:lnTo>
                  <a:lnTo>
                    <a:pt x="1480" y="1"/>
                  </a:lnTo>
                  <a:lnTo>
                    <a:pt x="1483" y="1"/>
                  </a:lnTo>
                  <a:lnTo>
                    <a:pt x="1484" y="0"/>
                  </a:lnTo>
                  <a:lnTo>
                    <a:pt x="1486" y="0"/>
                  </a:lnTo>
                  <a:lnTo>
                    <a:pt x="1487" y="0"/>
                  </a:lnTo>
                  <a:lnTo>
                    <a:pt x="1489" y="0"/>
                  </a:lnTo>
                  <a:lnTo>
                    <a:pt x="1493" y="0"/>
                  </a:lnTo>
                  <a:lnTo>
                    <a:pt x="1496" y="0"/>
                  </a:lnTo>
                  <a:lnTo>
                    <a:pt x="1501" y="0"/>
                  </a:lnTo>
                  <a:lnTo>
                    <a:pt x="1498" y="1"/>
                  </a:lnTo>
                  <a:lnTo>
                    <a:pt x="1499" y="1"/>
                  </a:lnTo>
                  <a:lnTo>
                    <a:pt x="1499" y="3"/>
                  </a:lnTo>
                  <a:lnTo>
                    <a:pt x="1502" y="3"/>
                  </a:lnTo>
                  <a:lnTo>
                    <a:pt x="1507" y="3"/>
                  </a:lnTo>
                  <a:lnTo>
                    <a:pt x="1502" y="1"/>
                  </a:lnTo>
                  <a:lnTo>
                    <a:pt x="1504" y="1"/>
                  </a:lnTo>
                  <a:lnTo>
                    <a:pt x="1507" y="0"/>
                  </a:lnTo>
                  <a:lnTo>
                    <a:pt x="1509" y="0"/>
                  </a:lnTo>
                  <a:lnTo>
                    <a:pt x="1510" y="0"/>
                  </a:lnTo>
                  <a:lnTo>
                    <a:pt x="1512" y="0"/>
                  </a:lnTo>
                  <a:lnTo>
                    <a:pt x="1516" y="0"/>
                  </a:lnTo>
                  <a:lnTo>
                    <a:pt x="1521" y="0"/>
                  </a:lnTo>
                  <a:lnTo>
                    <a:pt x="1524" y="0"/>
                  </a:lnTo>
                  <a:lnTo>
                    <a:pt x="1524" y="1"/>
                  </a:lnTo>
                  <a:lnTo>
                    <a:pt x="1531" y="1"/>
                  </a:lnTo>
                  <a:lnTo>
                    <a:pt x="1534" y="1"/>
                  </a:lnTo>
                  <a:lnTo>
                    <a:pt x="1537" y="1"/>
                  </a:lnTo>
                  <a:lnTo>
                    <a:pt x="1539" y="1"/>
                  </a:lnTo>
                  <a:lnTo>
                    <a:pt x="1543" y="1"/>
                  </a:lnTo>
                  <a:lnTo>
                    <a:pt x="1543" y="3"/>
                  </a:lnTo>
                  <a:lnTo>
                    <a:pt x="1545" y="3"/>
                  </a:lnTo>
                  <a:lnTo>
                    <a:pt x="1551" y="1"/>
                  </a:lnTo>
                  <a:lnTo>
                    <a:pt x="1555" y="3"/>
                  </a:lnTo>
                  <a:lnTo>
                    <a:pt x="1557" y="3"/>
                  </a:lnTo>
                  <a:lnTo>
                    <a:pt x="1557" y="1"/>
                  </a:lnTo>
                  <a:lnTo>
                    <a:pt x="1558" y="3"/>
                  </a:lnTo>
                  <a:lnTo>
                    <a:pt x="1560" y="3"/>
                  </a:lnTo>
                  <a:lnTo>
                    <a:pt x="1560" y="1"/>
                  </a:lnTo>
                  <a:lnTo>
                    <a:pt x="1562" y="3"/>
                  </a:lnTo>
                  <a:lnTo>
                    <a:pt x="1565" y="3"/>
                  </a:lnTo>
                  <a:lnTo>
                    <a:pt x="1558" y="4"/>
                  </a:lnTo>
                  <a:lnTo>
                    <a:pt x="1554" y="4"/>
                  </a:lnTo>
                  <a:lnTo>
                    <a:pt x="1552" y="4"/>
                  </a:lnTo>
                  <a:lnTo>
                    <a:pt x="1549" y="4"/>
                  </a:lnTo>
                  <a:lnTo>
                    <a:pt x="1548" y="4"/>
                  </a:lnTo>
                  <a:lnTo>
                    <a:pt x="1546" y="6"/>
                  </a:lnTo>
                  <a:lnTo>
                    <a:pt x="1548" y="6"/>
                  </a:lnTo>
                  <a:lnTo>
                    <a:pt x="1551" y="6"/>
                  </a:lnTo>
                  <a:lnTo>
                    <a:pt x="1552" y="6"/>
                  </a:lnTo>
                  <a:lnTo>
                    <a:pt x="1554" y="6"/>
                  </a:lnTo>
                  <a:lnTo>
                    <a:pt x="1557" y="6"/>
                  </a:lnTo>
                  <a:lnTo>
                    <a:pt x="1558" y="6"/>
                  </a:lnTo>
                  <a:lnTo>
                    <a:pt x="1560" y="4"/>
                  </a:lnTo>
                  <a:lnTo>
                    <a:pt x="1565" y="4"/>
                  </a:lnTo>
                  <a:lnTo>
                    <a:pt x="1571" y="4"/>
                  </a:lnTo>
                  <a:lnTo>
                    <a:pt x="1574" y="4"/>
                  </a:lnTo>
                  <a:lnTo>
                    <a:pt x="1575" y="4"/>
                  </a:lnTo>
                  <a:lnTo>
                    <a:pt x="1577" y="4"/>
                  </a:lnTo>
                  <a:lnTo>
                    <a:pt x="1580" y="4"/>
                  </a:lnTo>
                  <a:lnTo>
                    <a:pt x="1580" y="3"/>
                  </a:lnTo>
                  <a:lnTo>
                    <a:pt x="1583" y="3"/>
                  </a:lnTo>
                  <a:lnTo>
                    <a:pt x="1584" y="3"/>
                  </a:lnTo>
                  <a:lnTo>
                    <a:pt x="1584" y="4"/>
                  </a:lnTo>
                  <a:lnTo>
                    <a:pt x="1586" y="4"/>
                  </a:lnTo>
                  <a:lnTo>
                    <a:pt x="1587" y="4"/>
                  </a:lnTo>
                  <a:lnTo>
                    <a:pt x="1589" y="4"/>
                  </a:lnTo>
                  <a:lnTo>
                    <a:pt x="1592" y="4"/>
                  </a:lnTo>
                  <a:lnTo>
                    <a:pt x="1596" y="4"/>
                  </a:lnTo>
                  <a:lnTo>
                    <a:pt x="1599" y="4"/>
                  </a:lnTo>
                  <a:lnTo>
                    <a:pt x="1595" y="6"/>
                  </a:lnTo>
                  <a:lnTo>
                    <a:pt x="1596" y="6"/>
                  </a:lnTo>
                  <a:lnTo>
                    <a:pt x="1598" y="6"/>
                  </a:lnTo>
                  <a:lnTo>
                    <a:pt x="1599" y="6"/>
                  </a:lnTo>
                  <a:lnTo>
                    <a:pt x="1601" y="6"/>
                  </a:lnTo>
                  <a:lnTo>
                    <a:pt x="1601" y="7"/>
                  </a:lnTo>
                  <a:lnTo>
                    <a:pt x="1601" y="9"/>
                  </a:lnTo>
                  <a:lnTo>
                    <a:pt x="1604" y="9"/>
                  </a:lnTo>
                  <a:lnTo>
                    <a:pt x="1605" y="9"/>
                  </a:lnTo>
                  <a:lnTo>
                    <a:pt x="1608" y="7"/>
                  </a:lnTo>
                  <a:lnTo>
                    <a:pt x="1613" y="7"/>
                  </a:lnTo>
                  <a:lnTo>
                    <a:pt x="1613" y="9"/>
                  </a:lnTo>
                  <a:lnTo>
                    <a:pt x="1616" y="9"/>
                  </a:lnTo>
                  <a:lnTo>
                    <a:pt x="1619" y="9"/>
                  </a:lnTo>
                  <a:lnTo>
                    <a:pt x="1622" y="9"/>
                  </a:lnTo>
                  <a:lnTo>
                    <a:pt x="1624" y="10"/>
                  </a:lnTo>
                  <a:close/>
                  <a:moveTo>
                    <a:pt x="1309" y="15"/>
                  </a:moveTo>
                  <a:lnTo>
                    <a:pt x="1310" y="16"/>
                  </a:lnTo>
                  <a:lnTo>
                    <a:pt x="1312" y="15"/>
                  </a:lnTo>
                  <a:lnTo>
                    <a:pt x="1309" y="15"/>
                  </a:lnTo>
                  <a:close/>
                  <a:moveTo>
                    <a:pt x="1259" y="22"/>
                  </a:moveTo>
                  <a:lnTo>
                    <a:pt x="1260" y="22"/>
                  </a:lnTo>
                  <a:lnTo>
                    <a:pt x="1262" y="22"/>
                  </a:lnTo>
                  <a:lnTo>
                    <a:pt x="1263" y="22"/>
                  </a:lnTo>
                  <a:lnTo>
                    <a:pt x="1262" y="21"/>
                  </a:lnTo>
                  <a:lnTo>
                    <a:pt x="1260" y="21"/>
                  </a:lnTo>
                  <a:lnTo>
                    <a:pt x="1259" y="22"/>
                  </a:lnTo>
                  <a:close/>
                  <a:moveTo>
                    <a:pt x="1290" y="27"/>
                  </a:moveTo>
                  <a:lnTo>
                    <a:pt x="1287" y="27"/>
                  </a:lnTo>
                  <a:lnTo>
                    <a:pt x="1281" y="27"/>
                  </a:lnTo>
                  <a:lnTo>
                    <a:pt x="1280" y="28"/>
                  </a:lnTo>
                  <a:lnTo>
                    <a:pt x="1277" y="28"/>
                  </a:lnTo>
                  <a:lnTo>
                    <a:pt x="1271" y="28"/>
                  </a:lnTo>
                  <a:lnTo>
                    <a:pt x="1265" y="30"/>
                  </a:lnTo>
                  <a:lnTo>
                    <a:pt x="1259" y="28"/>
                  </a:lnTo>
                  <a:lnTo>
                    <a:pt x="1251" y="30"/>
                  </a:lnTo>
                  <a:lnTo>
                    <a:pt x="1254" y="30"/>
                  </a:lnTo>
                  <a:lnTo>
                    <a:pt x="1257" y="30"/>
                  </a:lnTo>
                  <a:lnTo>
                    <a:pt x="1260" y="30"/>
                  </a:lnTo>
                  <a:lnTo>
                    <a:pt x="1265" y="30"/>
                  </a:lnTo>
                  <a:lnTo>
                    <a:pt x="1266" y="30"/>
                  </a:lnTo>
                  <a:lnTo>
                    <a:pt x="1268" y="30"/>
                  </a:lnTo>
                  <a:lnTo>
                    <a:pt x="1272" y="30"/>
                  </a:lnTo>
                  <a:lnTo>
                    <a:pt x="1275" y="30"/>
                  </a:lnTo>
                  <a:lnTo>
                    <a:pt x="1278" y="30"/>
                  </a:lnTo>
                  <a:lnTo>
                    <a:pt x="1283" y="28"/>
                  </a:lnTo>
                  <a:lnTo>
                    <a:pt x="1284" y="28"/>
                  </a:lnTo>
                  <a:lnTo>
                    <a:pt x="1286" y="28"/>
                  </a:lnTo>
                  <a:lnTo>
                    <a:pt x="1287" y="28"/>
                  </a:lnTo>
                  <a:lnTo>
                    <a:pt x="1289" y="28"/>
                  </a:lnTo>
                  <a:lnTo>
                    <a:pt x="1290" y="27"/>
                  </a:lnTo>
                  <a:close/>
                  <a:moveTo>
                    <a:pt x="1295" y="27"/>
                  </a:moveTo>
                  <a:lnTo>
                    <a:pt x="1301" y="27"/>
                  </a:lnTo>
                  <a:lnTo>
                    <a:pt x="1303" y="25"/>
                  </a:lnTo>
                  <a:lnTo>
                    <a:pt x="1301" y="25"/>
                  </a:lnTo>
                  <a:lnTo>
                    <a:pt x="1300" y="25"/>
                  </a:lnTo>
                  <a:lnTo>
                    <a:pt x="1297" y="25"/>
                  </a:lnTo>
                  <a:lnTo>
                    <a:pt x="1292" y="27"/>
                  </a:lnTo>
                  <a:lnTo>
                    <a:pt x="1295" y="27"/>
                  </a:lnTo>
                  <a:close/>
                  <a:moveTo>
                    <a:pt x="1313" y="28"/>
                  </a:moveTo>
                  <a:lnTo>
                    <a:pt x="1312" y="28"/>
                  </a:lnTo>
                  <a:lnTo>
                    <a:pt x="1306" y="28"/>
                  </a:lnTo>
                  <a:lnTo>
                    <a:pt x="1300" y="28"/>
                  </a:lnTo>
                  <a:lnTo>
                    <a:pt x="1294" y="30"/>
                  </a:lnTo>
                  <a:lnTo>
                    <a:pt x="1295" y="30"/>
                  </a:lnTo>
                  <a:lnTo>
                    <a:pt x="1297" y="30"/>
                  </a:lnTo>
                  <a:lnTo>
                    <a:pt x="1301" y="30"/>
                  </a:lnTo>
                  <a:lnTo>
                    <a:pt x="1306" y="30"/>
                  </a:lnTo>
                  <a:lnTo>
                    <a:pt x="1313" y="28"/>
                  </a:lnTo>
                  <a:close/>
                  <a:moveTo>
                    <a:pt x="1327" y="28"/>
                  </a:moveTo>
                  <a:lnTo>
                    <a:pt x="1328" y="28"/>
                  </a:lnTo>
                  <a:lnTo>
                    <a:pt x="1331" y="28"/>
                  </a:lnTo>
                  <a:lnTo>
                    <a:pt x="1333" y="27"/>
                  </a:lnTo>
                  <a:lnTo>
                    <a:pt x="1327" y="28"/>
                  </a:lnTo>
                  <a:close/>
                  <a:moveTo>
                    <a:pt x="1334" y="33"/>
                  </a:moveTo>
                  <a:lnTo>
                    <a:pt x="1333" y="33"/>
                  </a:lnTo>
                  <a:lnTo>
                    <a:pt x="1331" y="33"/>
                  </a:lnTo>
                  <a:lnTo>
                    <a:pt x="1330" y="33"/>
                  </a:lnTo>
                  <a:lnTo>
                    <a:pt x="1325" y="33"/>
                  </a:lnTo>
                  <a:lnTo>
                    <a:pt x="1325" y="34"/>
                  </a:lnTo>
                  <a:lnTo>
                    <a:pt x="1327" y="34"/>
                  </a:lnTo>
                  <a:lnTo>
                    <a:pt x="1330" y="34"/>
                  </a:lnTo>
                  <a:lnTo>
                    <a:pt x="1331" y="34"/>
                  </a:lnTo>
                  <a:lnTo>
                    <a:pt x="1334" y="33"/>
                  </a:lnTo>
                  <a:close/>
                  <a:moveTo>
                    <a:pt x="1271" y="47"/>
                  </a:moveTo>
                  <a:lnTo>
                    <a:pt x="1269" y="47"/>
                  </a:lnTo>
                  <a:lnTo>
                    <a:pt x="1268" y="47"/>
                  </a:lnTo>
                  <a:lnTo>
                    <a:pt x="1269" y="48"/>
                  </a:lnTo>
                  <a:lnTo>
                    <a:pt x="1271" y="48"/>
                  </a:lnTo>
                  <a:lnTo>
                    <a:pt x="1271" y="47"/>
                  </a:lnTo>
                  <a:close/>
                  <a:moveTo>
                    <a:pt x="1210" y="78"/>
                  </a:moveTo>
                  <a:lnTo>
                    <a:pt x="1209" y="77"/>
                  </a:lnTo>
                  <a:lnTo>
                    <a:pt x="1209" y="78"/>
                  </a:lnTo>
                  <a:lnTo>
                    <a:pt x="1210" y="78"/>
                  </a:lnTo>
                  <a:close/>
                  <a:moveTo>
                    <a:pt x="1231" y="75"/>
                  </a:moveTo>
                  <a:lnTo>
                    <a:pt x="1230" y="75"/>
                  </a:lnTo>
                  <a:lnTo>
                    <a:pt x="1230" y="77"/>
                  </a:lnTo>
                  <a:lnTo>
                    <a:pt x="1231" y="77"/>
                  </a:lnTo>
                  <a:lnTo>
                    <a:pt x="1231" y="75"/>
                  </a:lnTo>
                  <a:close/>
                  <a:moveTo>
                    <a:pt x="1241" y="86"/>
                  </a:moveTo>
                  <a:lnTo>
                    <a:pt x="1239" y="86"/>
                  </a:lnTo>
                  <a:lnTo>
                    <a:pt x="1239" y="87"/>
                  </a:lnTo>
                  <a:lnTo>
                    <a:pt x="1241" y="86"/>
                  </a:lnTo>
                  <a:close/>
                  <a:moveTo>
                    <a:pt x="1241" y="83"/>
                  </a:moveTo>
                  <a:lnTo>
                    <a:pt x="1237" y="83"/>
                  </a:lnTo>
                  <a:lnTo>
                    <a:pt x="1236" y="84"/>
                  </a:lnTo>
                  <a:lnTo>
                    <a:pt x="1236" y="83"/>
                  </a:lnTo>
                  <a:lnTo>
                    <a:pt x="1233" y="83"/>
                  </a:lnTo>
                  <a:lnTo>
                    <a:pt x="1234" y="84"/>
                  </a:lnTo>
                  <a:lnTo>
                    <a:pt x="1236" y="84"/>
                  </a:lnTo>
                  <a:lnTo>
                    <a:pt x="1241" y="83"/>
                  </a:lnTo>
                  <a:close/>
                  <a:moveTo>
                    <a:pt x="1251" y="72"/>
                  </a:moveTo>
                  <a:lnTo>
                    <a:pt x="1253" y="72"/>
                  </a:lnTo>
                  <a:lnTo>
                    <a:pt x="1253" y="71"/>
                  </a:lnTo>
                  <a:lnTo>
                    <a:pt x="1251" y="72"/>
                  </a:lnTo>
                  <a:close/>
                  <a:moveTo>
                    <a:pt x="1257" y="104"/>
                  </a:moveTo>
                  <a:lnTo>
                    <a:pt x="1256" y="106"/>
                  </a:lnTo>
                  <a:lnTo>
                    <a:pt x="1257" y="106"/>
                  </a:lnTo>
                  <a:lnTo>
                    <a:pt x="1257" y="104"/>
                  </a:lnTo>
                  <a:close/>
                  <a:moveTo>
                    <a:pt x="1274" y="80"/>
                  </a:moveTo>
                  <a:lnTo>
                    <a:pt x="1272" y="80"/>
                  </a:lnTo>
                  <a:lnTo>
                    <a:pt x="1271" y="80"/>
                  </a:lnTo>
                  <a:lnTo>
                    <a:pt x="1268" y="81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3" y="84"/>
                  </a:lnTo>
                  <a:lnTo>
                    <a:pt x="1262" y="84"/>
                  </a:lnTo>
                  <a:lnTo>
                    <a:pt x="1260" y="84"/>
                  </a:lnTo>
                  <a:lnTo>
                    <a:pt x="1259" y="86"/>
                  </a:lnTo>
                  <a:lnTo>
                    <a:pt x="1257" y="86"/>
                  </a:lnTo>
                  <a:lnTo>
                    <a:pt x="1256" y="87"/>
                  </a:lnTo>
                  <a:lnTo>
                    <a:pt x="1254" y="87"/>
                  </a:lnTo>
                  <a:lnTo>
                    <a:pt x="1253" y="89"/>
                  </a:lnTo>
                  <a:lnTo>
                    <a:pt x="1251" y="89"/>
                  </a:lnTo>
                  <a:lnTo>
                    <a:pt x="1247" y="91"/>
                  </a:lnTo>
                  <a:lnTo>
                    <a:pt x="1248" y="91"/>
                  </a:lnTo>
                  <a:lnTo>
                    <a:pt x="1250" y="91"/>
                  </a:lnTo>
                  <a:lnTo>
                    <a:pt x="1251" y="91"/>
                  </a:lnTo>
                  <a:lnTo>
                    <a:pt x="1253" y="89"/>
                  </a:lnTo>
                  <a:lnTo>
                    <a:pt x="1259" y="87"/>
                  </a:lnTo>
                  <a:lnTo>
                    <a:pt x="1260" y="87"/>
                  </a:lnTo>
                  <a:lnTo>
                    <a:pt x="1260" y="86"/>
                  </a:lnTo>
                  <a:lnTo>
                    <a:pt x="1262" y="86"/>
                  </a:lnTo>
                  <a:lnTo>
                    <a:pt x="1263" y="86"/>
                  </a:lnTo>
                  <a:lnTo>
                    <a:pt x="1263" y="84"/>
                  </a:lnTo>
                  <a:lnTo>
                    <a:pt x="1265" y="84"/>
                  </a:lnTo>
                  <a:lnTo>
                    <a:pt x="1266" y="84"/>
                  </a:lnTo>
                  <a:lnTo>
                    <a:pt x="1268" y="83"/>
                  </a:lnTo>
                  <a:lnTo>
                    <a:pt x="1269" y="83"/>
                  </a:lnTo>
                  <a:lnTo>
                    <a:pt x="1271" y="83"/>
                  </a:lnTo>
                  <a:lnTo>
                    <a:pt x="1271" y="81"/>
                  </a:lnTo>
                  <a:lnTo>
                    <a:pt x="1272" y="81"/>
                  </a:lnTo>
                  <a:lnTo>
                    <a:pt x="1274" y="81"/>
                  </a:lnTo>
                  <a:lnTo>
                    <a:pt x="1274" y="80"/>
                  </a:lnTo>
                  <a:close/>
                  <a:moveTo>
                    <a:pt x="1304" y="63"/>
                  </a:moveTo>
                  <a:lnTo>
                    <a:pt x="1303" y="63"/>
                  </a:lnTo>
                  <a:lnTo>
                    <a:pt x="1298" y="65"/>
                  </a:lnTo>
                  <a:lnTo>
                    <a:pt x="1297" y="65"/>
                  </a:lnTo>
                  <a:lnTo>
                    <a:pt x="1295" y="65"/>
                  </a:lnTo>
                  <a:lnTo>
                    <a:pt x="1294" y="66"/>
                  </a:lnTo>
                  <a:lnTo>
                    <a:pt x="1297" y="66"/>
                  </a:lnTo>
                  <a:lnTo>
                    <a:pt x="1297" y="68"/>
                  </a:lnTo>
                  <a:lnTo>
                    <a:pt x="1298" y="66"/>
                  </a:lnTo>
                  <a:lnTo>
                    <a:pt x="1300" y="65"/>
                  </a:lnTo>
                  <a:lnTo>
                    <a:pt x="1301" y="65"/>
                  </a:lnTo>
                  <a:lnTo>
                    <a:pt x="1304" y="63"/>
                  </a:lnTo>
                  <a:close/>
                  <a:moveTo>
                    <a:pt x="1353" y="65"/>
                  </a:moveTo>
                  <a:lnTo>
                    <a:pt x="1351" y="65"/>
                  </a:lnTo>
                  <a:lnTo>
                    <a:pt x="1347" y="66"/>
                  </a:lnTo>
                  <a:lnTo>
                    <a:pt x="1345" y="68"/>
                  </a:lnTo>
                  <a:lnTo>
                    <a:pt x="1347" y="68"/>
                  </a:lnTo>
                  <a:lnTo>
                    <a:pt x="1348" y="66"/>
                  </a:lnTo>
                  <a:lnTo>
                    <a:pt x="1353" y="65"/>
                  </a:lnTo>
                  <a:close/>
                  <a:moveTo>
                    <a:pt x="1403" y="31"/>
                  </a:moveTo>
                  <a:lnTo>
                    <a:pt x="1400" y="31"/>
                  </a:lnTo>
                  <a:lnTo>
                    <a:pt x="1396" y="31"/>
                  </a:lnTo>
                  <a:lnTo>
                    <a:pt x="1392" y="31"/>
                  </a:lnTo>
                  <a:lnTo>
                    <a:pt x="1387" y="31"/>
                  </a:lnTo>
                  <a:lnTo>
                    <a:pt x="1384" y="31"/>
                  </a:lnTo>
                  <a:lnTo>
                    <a:pt x="1383" y="31"/>
                  </a:lnTo>
                  <a:lnTo>
                    <a:pt x="1377" y="33"/>
                  </a:lnTo>
                  <a:lnTo>
                    <a:pt x="1378" y="33"/>
                  </a:lnTo>
                  <a:lnTo>
                    <a:pt x="1380" y="33"/>
                  </a:lnTo>
                  <a:lnTo>
                    <a:pt x="1386" y="33"/>
                  </a:lnTo>
                  <a:lnTo>
                    <a:pt x="1389" y="33"/>
                  </a:lnTo>
                  <a:lnTo>
                    <a:pt x="1393" y="33"/>
                  </a:lnTo>
                  <a:lnTo>
                    <a:pt x="1398" y="33"/>
                  </a:lnTo>
                  <a:lnTo>
                    <a:pt x="1401" y="33"/>
                  </a:lnTo>
                  <a:lnTo>
                    <a:pt x="1403" y="33"/>
                  </a:lnTo>
                  <a:lnTo>
                    <a:pt x="1403" y="31"/>
                  </a:lnTo>
                  <a:close/>
                  <a:moveTo>
                    <a:pt x="1406" y="24"/>
                  </a:moveTo>
                  <a:lnTo>
                    <a:pt x="1401" y="24"/>
                  </a:lnTo>
                  <a:lnTo>
                    <a:pt x="1395" y="25"/>
                  </a:lnTo>
                  <a:lnTo>
                    <a:pt x="1396" y="25"/>
                  </a:lnTo>
                  <a:lnTo>
                    <a:pt x="1400" y="25"/>
                  </a:lnTo>
                  <a:lnTo>
                    <a:pt x="1403" y="25"/>
                  </a:lnTo>
                  <a:lnTo>
                    <a:pt x="1404" y="25"/>
                  </a:lnTo>
                  <a:lnTo>
                    <a:pt x="1406" y="24"/>
                  </a:lnTo>
                  <a:close/>
                  <a:moveTo>
                    <a:pt x="1484" y="6"/>
                  </a:moveTo>
                  <a:lnTo>
                    <a:pt x="1481" y="4"/>
                  </a:lnTo>
                  <a:lnTo>
                    <a:pt x="1478" y="4"/>
                  </a:lnTo>
                  <a:lnTo>
                    <a:pt x="1483" y="6"/>
                  </a:lnTo>
                  <a:lnTo>
                    <a:pt x="1484" y="6"/>
                  </a:lnTo>
                  <a:close/>
                  <a:moveTo>
                    <a:pt x="1499" y="27"/>
                  </a:moveTo>
                  <a:lnTo>
                    <a:pt x="1498" y="27"/>
                  </a:lnTo>
                  <a:lnTo>
                    <a:pt x="1493" y="27"/>
                  </a:lnTo>
                  <a:lnTo>
                    <a:pt x="1490" y="27"/>
                  </a:lnTo>
                  <a:lnTo>
                    <a:pt x="1492" y="28"/>
                  </a:lnTo>
                  <a:lnTo>
                    <a:pt x="1498" y="27"/>
                  </a:lnTo>
                  <a:lnTo>
                    <a:pt x="1498" y="28"/>
                  </a:lnTo>
                  <a:lnTo>
                    <a:pt x="1499" y="28"/>
                  </a:lnTo>
                  <a:lnTo>
                    <a:pt x="1499" y="27"/>
                  </a:lnTo>
                  <a:close/>
                  <a:moveTo>
                    <a:pt x="1507" y="27"/>
                  </a:moveTo>
                  <a:lnTo>
                    <a:pt x="1502" y="25"/>
                  </a:lnTo>
                  <a:lnTo>
                    <a:pt x="1501" y="27"/>
                  </a:lnTo>
                  <a:lnTo>
                    <a:pt x="1505" y="27"/>
                  </a:lnTo>
                  <a:lnTo>
                    <a:pt x="1507" y="27"/>
                  </a:lnTo>
                  <a:close/>
                  <a:moveTo>
                    <a:pt x="1518" y="25"/>
                  </a:moveTo>
                  <a:lnTo>
                    <a:pt x="1515" y="25"/>
                  </a:lnTo>
                  <a:lnTo>
                    <a:pt x="1513" y="25"/>
                  </a:lnTo>
                  <a:lnTo>
                    <a:pt x="1512" y="25"/>
                  </a:lnTo>
                  <a:lnTo>
                    <a:pt x="1510" y="25"/>
                  </a:lnTo>
                  <a:lnTo>
                    <a:pt x="1509" y="25"/>
                  </a:lnTo>
                  <a:lnTo>
                    <a:pt x="1509" y="27"/>
                  </a:lnTo>
                  <a:lnTo>
                    <a:pt x="1512" y="27"/>
                  </a:lnTo>
                  <a:lnTo>
                    <a:pt x="1518" y="25"/>
                  </a:lnTo>
                  <a:close/>
                  <a:moveTo>
                    <a:pt x="1522" y="22"/>
                  </a:moveTo>
                  <a:lnTo>
                    <a:pt x="1518" y="21"/>
                  </a:lnTo>
                  <a:lnTo>
                    <a:pt x="1515" y="21"/>
                  </a:lnTo>
                  <a:lnTo>
                    <a:pt x="1510" y="19"/>
                  </a:lnTo>
                  <a:lnTo>
                    <a:pt x="1513" y="21"/>
                  </a:lnTo>
                  <a:lnTo>
                    <a:pt x="1515" y="21"/>
                  </a:lnTo>
                  <a:lnTo>
                    <a:pt x="1519" y="22"/>
                  </a:lnTo>
                  <a:lnTo>
                    <a:pt x="1522" y="22"/>
                  </a:lnTo>
                  <a:close/>
                  <a:moveTo>
                    <a:pt x="1539" y="6"/>
                  </a:moveTo>
                  <a:lnTo>
                    <a:pt x="1536" y="6"/>
                  </a:lnTo>
                  <a:lnTo>
                    <a:pt x="1533" y="6"/>
                  </a:lnTo>
                  <a:lnTo>
                    <a:pt x="1533" y="7"/>
                  </a:lnTo>
                  <a:lnTo>
                    <a:pt x="1539" y="6"/>
                  </a:lnTo>
                  <a:close/>
                  <a:moveTo>
                    <a:pt x="1156" y="110"/>
                  </a:moveTo>
                  <a:lnTo>
                    <a:pt x="1157" y="109"/>
                  </a:lnTo>
                  <a:lnTo>
                    <a:pt x="1156" y="109"/>
                  </a:lnTo>
                  <a:lnTo>
                    <a:pt x="1156" y="110"/>
                  </a:lnTo>
                  <a:close/>
                  <a:moveTo>
                    <a:pt x="1248" y="819"/>
                  </a:moveTo>
                  <a:lnTo>
                    <a:pt x="1247" y="819"/>
                  </a:lnTo>
                  <a:lnTo>
                    <a:pt x="1248" y="821"/>
                  </a:lnTo>
                  <a:lnTo>
                    <a:pt x="1250" y="821"/>
                  </a:lnTo>
                  <a:lnTo>
                    <a:pt x="1251" y="821"/>
                  </a:lnTo>
                  <a:lnTo>
                    <a:pt x="1253" y="819"/>
                  </a:lnTo>
                  <a:lnTo>
                    <a:pt x="1251" y="819"/>
                  </a:lnTo>
                  <a:lnTo>
                    <a:pt x="1248" y="819"/>
                  </a:lnTo>
                  <a:close/>
                  <a:moveTo>
                    <a:pt x="1131" y="810"/>
                  </a:moveTo>
                  <a:lnTo>
                    <a:pt x="1130" y="810"/>
                  </a:lnTo>
                  <a:lnTo>
                    <a:pt x="1128" y="812"/>
                  </a:lnTo>
                  <a:lnTo>
                    <a:pt x="1130" y="812"/>
                  </a:lnTo>
                  <a:lnTo>
                    <a:pt x="1131" y="810"/>
                  </a:lnTo>
                  <a:close/>
                  <a:moveTo>
                    <a:pt x="1138" y="804"/>
                  </a:moveTo>
                  <a:lnTo>
                    <a:pt x="1136" y="805"/>
                  </a:lnTo>
                  <a:lnTo>
                    <a:pt x="1139" y="804"/>
                  </a:lnTo>
                  <a:lnTo>
                    <a:pt x="1138" y="804"/>
                  </a:lnTo>
                  <a:close/>
                  <a:moveTo>
                    <a:pt x="1125" y="804"/>
                  </a:moveTo>
                  <a:lnTo>
                    <a:pt x="1125" y="802"/>
                  </a:lnTo>
                  <a:lnTo>
                    <a:pt x="1124" y="802"/>
                  </a:lnTo>
                  <a:lnTo>
                    <a:pt x="1124" y="804"/>
                  </a:lnTo>
                  <a:lnTo>
                    <a:pt x="1125" y="804"/>
                  </a:lnTo>
                  <a:close/>
                  <a:moveTo>
                    <a:pt x="1121" y="802"/>
                  </a:moveTo>
                  <a:lnTo>
                    <a:pt x="1122" y="802"/>
                  </a:lnTo>
                  <a:lnTo>
                    <a:pt x="1124" y="802"/>
                  </a:lnTo>
                  <a:lnTo>
                    <a:pt x="1124" y="801"/>
                  </a:lnTo>
                  <a:lnTo>
                    <a:pt x="1124" y="799"/>
                  </a:lnTo>
                  <a:lnTo>
                    <a:pt x="1122" y="801"/>
                  </a:lnTo>
                  <a:lnTo>
                    <a:pt x="1121" y="802"/>
                  </a:lnTo>
                  <a:close/>
                  <a:moveTo>
                    <a:pt x="1125" y="801"/>
                  </a:moveTo>
                  <a:lnTo>
                    <a:pt x="1125" y="799"/>
                  </a:lnTo>
                  <a:lnTo>
                    <a:pt x="1124" y="799"/>
                  </a:lnTo>
                  <a:lnTo>
                    <a:pt x="1125" y="801"/>
                  </a:lnTo>
                  <a:close/>
                  <a:moveTo>
                    <a:pt x="1122" y="795"/>
                  </a:moveTo>
                  <a:lnTo>
                    <a:pt x="1121" y="795"/>
                  </a:lnTo>
                  <a:lnTo>
                    <a:pt x="1121" y="796"/>
                  </a:lnTo>
                  <a:lnTo>
                    <a:pt x="1122" y="796"/>
                  </a:lnTo>
                  <a:lnTo>
                    <a:pt x="1122" y="795"/>
                  </a:lnTo>
                  <a:close/>
                  <a:moveTo>
                    <a:pt x="1241" y="783"/>
                  </a:moveTo>
                  <a:lnTo>
                    <a:pt x="1241" y="781"/>
                  </a:lnTo>
                  <a:lnTo>
                    <a:pt x="1239" y="783"/>
                  </a:lnTo>
                  <a:lnTo>
                    <a:pt x="1241" y="783"/>
                  </a:lnTo>
                  <a:close/>
                  <a:moveTo>
                    <a:pt x="1234" y="742"/>
                  </a:moveTo>
                  <a:lnTo>
                    <a:pt x="1236" y="740"/>
                  </a:lnTo>
                  <a:lnTo>
                    <a:pt x="1234" y="740"/>
                  </a:lnTo>
                  <a:lnTo>
                    <a:pt x="1233" y="740"/>
                  </a:lnTo>
                  <a:lnTo>
                    <a:pt x="1234" y="742"/>
                  </a:lnTo>
                  <a:close/>
                  <a:moveTo>
                    <a:pt x="1350" y="739"/>
                  </a:moveTo>
                  <a:lnTo>
                    <a:pt x="1348" y="740"/>
                  </a:lnTo>
                  <a:lnTo>
                    <a:pt x="1350" y="740"/>
                  </a:lnTo>
                  <a:lnTo>
                    <a:pt x="1350" y="739"/>
                  </a:lnTo>
                  <a:close/>
                  <a:moveTo>
                    <a:pt x="1237" y="736"/>
                  </a:moveTo>
                  <a:lnTo>
                    <a:pt x="1236" y="737"/>
                  </a:lnTo>
                  <a:lnTo>
                    <a:pt x="1237" y="737"/>
                  </a:lnTo>
                  <a:lnTo>
                    <a:pt x="1239" y="737"/>
                  </a:lnTo>
                  <a:lnTo>
                    <a:pt x="1241" y="736"/>
                  </a:lnTo>
                  <a:lnTo>
                    <a:pt x="1239" y="736"/>
                  </a:lnTo>
                  <a:lnTo>
                    <a:pt x="1237" y="736"/>
                  </a:lnTo>
                  <a:close/>
                  <a:moveTo>
                    <a:pt x="1380" y="736"/>
                  </a:moveTo>
                  <a:lnTo>
                    <a:pt x="1378" y="737"/>
                  </a:lnTo>
                  <a:lnTo>
                    <a:pt x="1380" y="737"/>
                  </a:lnTo>
                  <a:lnTo>
                    <a:pt x="1381" y="737"/>
                  </a:lnTo>
                  <a:lnTo>
                    <a:pt x="1383" y="734"/>
                  </a:lnTo>
                  <a:lnTo>
                    <a:pt x="1381" y="734"/>
                  </a:lnTo>
                  <a:lnTo>
                    <a:pt x="1380" y="736"/>
                  </a:lnTo>
                  <a:close/>
                  <a:moveTo>
                    <a:pt x="1383" y="734"/>
                  </a:moveTo>
                  <a:lnTo>
                    <a:pt x="1384" y="733"/>
                  </a:lnTo>
                  <a:lnTo>
                    <a:pt x="1383" y="733"/>
                  </a:lnTo>
                  <a:lnTo>
                    <a:pt x="1383" y="734"/>
                  </a:lnTo>
                  <a:close/>
                  <a:moveTo>
                    <a:pt x="1383" y="736"/>
                  </a:moveTo>
                  <a:lnTo>
                    <a:pt x="1381" y="737"/>
                  </a:lnTo>
                  <a:lnTo>
                    <a:pt x="1383" y="737"/>
                  </a:lnTo>
                  <a:lnTo>
                    <a:pt x="1383" y="736"/>
                  </a:lnTo>
                  <a:close/>
                  <a:moveTo>
                    <a:pt x="1347" y="736"/>
                  </a:moveTo>
                  <a:lnTo>
                    <a:pt x="1348" y="734"/>
                  </a:lnTo>
                  <a:lnTo>
                    <a:pt x="1347" y="734"/>
                  </a:lnTo>
                  <a:lnTo>
                    <a:pt x="1347" y="736"/>
                  </a:lnTo>
                  <a:close/>
                  <a:moveTo>
                    <a:pt x="1350" y="734"/>
                  </a:moveTo>
                  <a:lnTo>
                    <a:pt x="1351" y="734"/>
                  </a:lnTo>
                  <a:lnTo>
                    <a:pt x="1353" y="733"/>
                  </a:lnTo>
                  <a:lnTo>
                    <a:pt x="1351" y="733"/>
                  </a:lnTo>
                  <a:lnTo>
                    <a:pt x="1348" y="734"/>
                  </a:lnTo>
                  <a:lnTo>
                    <a:pt x="1350" y="734"/>
                  </a:lnTo>
                  <a:close/>
                  <a:moveTo>
                    <a:pt x="1354" y="736"/>
                  </a:moveTo>
                  <a:lnTo>
                    <a:pt x="1354" y="734"/>
                  </a:lnTo>
                  <a:lnTo>
                    <a:pt x="1353" y="736"/>
                  </a:lnTo>
                  <a:lnTo>
                    <a:pt x="1354" y="736"/>
                  </a:lnTo>
                  <a:close/>
                  <a:moveTo>
                    <a:pt x="1242" y="734"/>
                  </a:moveTo>
                  <a:lnTo>
                    <a:pt x="1244" y="733"/>
                  </a:lnTo>
                  <a:lnTo>
                    <a:pt x="1242" y="733"/>
                  </a:lnTo>
                  <a:lnTo>
                    <a:pt x="1242" y="734"/>
                  </a:lnTo>
                  <a:close/>
                  <a:moveTo>
                    <a:pt x="1386" y="734"/>
                  </a:moveTo>
                  <a:lnTo>
                    <a:pt x="1386" y="733"/>
                  </a:lnTo>
                  <a:lnTo>
                    <a:pt x="1386" y="731"/>
                  </a:lnTo>
                  <a:lnTo>
                    <a:pt x="1384" y="733"/>
                  </a:lnTo>
                  <a:lnTo>
                    <a:pt x="1384" y="734"/>
                  </a:lnTo>
                  <a:lnTo>
                    <a:pt x="1386" y="734"/>
                  </a:lnTo>
                  <a:close/>
                  <a:moveTo>
                    <a:pt x="1245" y="733"/>
                  </a:moveTo>
                  <a:lnTo>
                    <a:pt x="1245" y="731"/>
                  </a:lnTo>
                  <a:lnTo>
                    <a:pt x="1244" y="733"/>
                  </a:lnTo>
                  <a:lnTo>
                    <a:pt x="1245" y="733"/>
                  </a:lnTo>
                  <a:close/>
                  <a:moveTo>
                    <a:pt x="1247" y="733"/>
                  </a:moveTo>
                  <a:lnTo>
                    <a:pt x="1248" y="731"/>
                  </a:lnTo>
                  <a:lnTo>
                    <a:pt x="1247" y="731"/>
                  </a:lnTo>
                  <a:lnTo>
                    <a:pt x="1247" y="733"/>
                  </a:lnTo>
                  <a:close/>
                  <a:moveTo>
                    <a:pt x="1406" y="733"/>
                  </a:moveTo>
                  <a:lnTo>
                    <a:pt x="1407" y="731"/>
                  </a:lnTo>
                  <a:lnTo>
                    <a:pt x="1406" y="731"/>
                  </a:lnTo>
                  <a:lnTo>
                    <a:pt x="1406" y="733"/>
                  </a:lnTo>
                  <a:close/>
                  <a:moveTo>
                    <a:pt x="1306" y="731"/>
                  </a:moveTo>
                  <a:lnTo>
                    <a:pt x="1306" y="730"/>
                  </a:lnTo>
                  <a:lnTo>
                    <a:pt x="1304" y="731"/>
                  </a:lnTo>
                  <a:lnTo>
                    <a:pt x="1306" y="731"/>
                  </a:lnTo>
                  <a:close/>
                  <a:moveTo>
                    <a:pt x="1192" y="725"/>
                  </a:moveTo>
                  <a:lnTo>
                    <a:pt x="1192" y="724"/>
                  </a:lnTo>
                  <a:lnTo>
                    <a:pt x="1192" y="722"/>
                  </a:lnTo>
                  <a:lnTo>
                    <a:pt x="1191" y="724"/>
                  </a:lnTo>
                  <a:lnTo>
                    <a:pt x="1189" y="724"/>
                  </a:lnTo>
                  <a:lnTo>
                    <a:pt x="1189" y="725"/>
                  </a:lnTo>
                  <a:lnTo>
                    <a:pt x="1191" y="725"/>
                  </a:lnTo>
                  <a:lnTo>
                    <a:pt x="1192" y="725"/>
                  </a:lnTo>
                  <a:close/>
                  <a:moveTo>
                    <a:pt x="1112" y="713"/>
                  </a:moveTo>
                  <a:lnTo>
                    <a:pt x="1112" y="715"/>
                  </a:lnTo>
                  <a:lnTo>
                    <a:pt x="1113" y="713"/>
                  </a:lnTo>
                  <a:lnTo>
                    <a:pt x="1112" y="713"/>
                  </a:lnTo>
                  <a:close/>
                  <a:moveTo>
                    <a:pt x="1401" y="712"/>
                  </a:moveTo>
                  <a:lnTo>
                    <a:pt x="1401" y="710"/>
                  </a:lnTo>
                  <a:lnTo>
                    <a:pt x="1400" y="712"/>
                  </a:lnTo>
                  <a:lnTo>
                    <a:pt x="1400" y="713"/>
                  </a:lnTo>
                  <a:lnTo>
                    <a:pt x="1401" y="712"/>
                  </a:lnTo>
                  <a:close/>
                  <a:moveTo>
                    <a:pt x="1398" y="705"/>
                  </a:moveTo>
                  <a:lnTo>
                    <a:pt x="1396" y="705"/>
                  </a:lnTo>
                  <a:lnTo>
                    <a:pt x="1396" y="707"/>
                  </a:lnTo>
                  <a:lnTo>
                    <a:pt x="1398" y="705"/>
                  </a:lnTo>
                  <a:close/>
                  <a:moveTo>
                    <a:pt x="1304" y="705"/>
                  </a:moveTo>
                  <a:lnTo>
                    <a:pt x="1303" y="705"/>
                  </a:lnTo>
                  <a:lnTo>
                    <a:pt x="1303" y="707"/>
                  </a:lnTo>
                  <a:lnTo>
                    <a:pt x="1304" y="705"/>
                  </a:lnTo>
                  <a:close/>
                  <a:moveTo>
                    <a:pt x="97" y="705"/>
                  </a:moveTo>
                  <a:lnTo>
                    <a:pt x="99" y="704"/>
                  </a:lnTo>
                  <a:lnTo>
                    <a:pt x="97" y="704"/>
                  </a:lnTo>
                  <a:lnTo>
                    <a:pt x="97" y="705"/>
                  </a:lnTo>
                  <a:close/>
                  <a:moveTo>
                    <a:pt x="99" y="704"/>
                  </a:moveTo>
                  <a:lnTo>
                    <a:pt x="99" y="705"/>
                  </a:lnTo>
                  <a:lnTo>
                    <a:pt x="100" y="705"/>
                  </a:lnTo>
                  <a:lnTo>
                    <a:pt x="102" y="705"/>
                  </a:lnTo>
                  <a:lnTo>
                    <a:pt x="102" y="704"/>
                  </a:lnTo>
                  <a:lnTo>
                    <a:pt x="100" y="704"/>
                  </a:lnTo>
                  <a:lnTo>
                    <a:pt x="99" y="704"/>
                  </a:lnTo>
                  <a:close/>
                  <a:moveTo>
                    <a:pt x="1204" y="704"/>
                  </a:moveTo>
                  <a:lnTo>
                    <a:pt x="1203" y="704"/>
                  </a:lnTo>
                  <a:lnTo>
                    <a:pt x="1204" y="705"/>
                  </a:lnTo>
                  <a:lnTo>
                    <a:pt x="1204" y="704"/>
                  </a:lnTo>
                  <a:close/>
                  <a:moveTo>
                    <a:pt x="94" y="702"/>
                  </a:moveTo>
                  <a:lnTo>
                    <a:pt x="96" y="704"/>
                  </a:lnTo>
                  <a:lnTo>
                    <a:pt x="96" y="702"/>
                  </a:lnTo>
                  <a:lnTo>
                    <a:pt x="94" y="701"/>
                  </a:lnTo>
                  <a:lnTo>
                    <a:pt x="94" y="702"/>
                  </a:lnTo>
                  <a:close/>
                  <a:moveTo>
                    <a:pt x="97" y="702"/>
                  </a:moveTo>
                  <a:lnTo>
                    <a:pt x="97" y="701"/>
                  </a:lnTo>
                  <a:lnTo>
                    <a:pt x="96" y="701"/>
                  </a:lnTo>
                  <a:lnTo>
                    <a:pt x="96" y="702"/>
                  </a:lnTo>
                  <a:lnTo>
                    <a:pt x="97" y="702"/>
                  </a:lnTo>
                  <a:close/>
                  <a:moveTo>
                    <a:pt x="94" y="698"/>
                  </a:moveTo>
                  <a:lnTo>
                    <a:pt x="94" y="699"/>
                  </a:lnTo>
                  <a:lnTo>
                    <a:pt x="96" y="701"/>
                  </a:lnTo>
                  <a:lnTo>
                    <a:pt x="96" y="699"/>
                  </a:lnTo>
                  <a:lnTo>
                    <a:pt x="94" y="698"/>
                  </a:lnTo>
                  <a:close/>
                  <a:moveTo>
                    <a:pt x="52" y="695"/>
                  </a:moveTo>
                  <a:lnTo>
                    <a:pt x="52" y="696"/>
                  </a:lnTo>
                  <a:lnTo>
                    <a:pt x="53" y="695"/>
                  </a:lnTo>
                  <a:lnTo>
                    <a:pt x="52" y="695"/>
                  </a:lnTo>
                  <a:close/>
                  <a:moveTo>
                    <a:pt x="94" y="695"/>
                  </a:moveTo>
                  <a:lnTo>
                    <a:pt x="93" y="695"/>
                  </a:lnTo>
                  <a:lnTo>
                    <a:pt x="93" y="696"/>
                  </a:lnTo>
                  <a:lnTo>
                    <a:pt x="94" y="696"/>
                  </a:lnTo>
                  <a:lnTo>
                    <a:pt x="94" y="695"/>
                  </a:lnTo>
                  <a:close/>
                  <a:moveTo>
                    <a:pt x="1374" y="690"/>
                  </a:moveTo>
                  <a:lnTo>
                    <a:pt x="1374" y="692"/>
                  </a:lnTo>
                  <a:lnTo>
                    <a:pt x="1375" y="690"/>
                  </a:lnTo>
                  <a:lnTo>
                    <a:pt x="1374" y="690"/>
                  </a:lnTo>
                  <a:close/>
                  <a:moveTo>
                    <a:pt x="88" y="687"/>
                  </a:moveTo>
                  <a:lnTo>
                    <a:pt x="88" y="689"/>
                  </a:lnTo>
                  <a:lnTo>
                    <a:pt x="90" y="689"/>
                  </a:lnTo>
                  <a:lnTo>
                    <a:pt x="91" y="689"/>
                  </a:lnTo>
                  <a:lnTo>
                    <a:pt x="91" y="687"/>
                  </a:lnTo>
                  <a:lnTo>
                    <a:pt x="90" y="687"/>
                  </a:lnTo>
                  <a:lnTo>
                    <a:pt x="88" y="687"/>
                  </a:lnTo>
                  <a:close/>
                  <a:moveTo>
                    <a:pt x="1384" y="689"/>
                  </a:moveTo>
                  <a:lnTo>
                    <a:pt x="1384" y="687"/>
                  </a:lnTo>
                  <a:lnTo>
                    <a:pt x="1383" y="689"/>
                  </a:lnTo>
                  <a:lnTo>
                    <a:pt x="1384" y="689"/>
                  </a:lnTo>
                  <a:close/>
                  <a:moveTo>
                    <a:pt x="1368" y="687"/>
                  </a:moveTo>
                  <a:lnTo>
                    <a:pt x="1369" y="687"/>
                  </a:lnTo>
                  <a:lnTo>
                    <a:pt x="1368" y="686"/>
                  </a:lnTo>
                  <a:lnTo>
                    <a:pt x="1368" y="687"/>
                  </a:lnTo>
                  <a:close/>
                  <a:moveTo>
                    <a:pt x="1390" y="684"/>
                  </a:moveTo>
                  <a:lnTo>
                    <a:pt x="1389" y="684"/>
                  </a:lnTo>
                  <a:lnTo>
                    <a:pt x="1389" y="686"/>
                  </a:lnTo>
                  <a:lnTo>
                    <a:pt x="1390" y="686"/>
                  </a:lnTo>
                  <a:lnTo>
                    <a:pt x="1390" y="684"/>
                  </a:lnTo>
                  <a:close/>
                  <a:moveTo>
                    <a:pt x="1387" y="686"/>
                  </a:moveTo>
                  <a:lnTo>
                    <a:pt x="1386" y="687"/>
                  </a:lnTo>
                  <a:lnTo>
                    <a:pt x="1387" y="687"/>
                  </a:lnTo>
                  <a:lnTo>
                    <a:pt x="1389" y="687"/>
                  </a:lnTo>
                  <a:lnTo>
                    <a:pt x="1389" y="686"/>
                  </a:lnTo>
                  <a:lnTo>
                    <a:pt x="1387" y="686"/>
                  </a:lnTo>
                  <a:close/>
                  <a:moveTo>
                    <a:pt x="1371" y="684"/>
                  </a:moveTo>
                  <a:lnTo>
                    <a:pt x="1369" y="684"/>
                  </a:lnTo>
                  <a:lnTo>
                    <a:pt x="1369" y="686"/>
                  </a:lnTo>
                  <a:lnTo>
                    <a:pt x="1371" y="684"/>
                  </a:lnTo>
                  <a:close/>
                  <a:moveTo>
                    <a:pt x="87" y="680"/>
                  </a:moveTo>
                  <a:lnTo>
                    <a:pt x="87" y="683"/>
                  </a:lnTo>
                  <a:lnTo>
                    <a:pt x="88" y="683"/>
                  </a:lnTo>
                  <a:lnTo>
                    <a:pt x="88" y="680"/>
                  </a:lnTo>
                  <a:lnTo>
                    <a:pt x="87" y="680"/>
                  </a:lnTo>
                  <a:close/>
                  <a:moveTo>
                    <a:pt x="82" y="674"/>
                  </a:moveTo>
                  <a:lnTo>
                    <a:pt x="81" y="675"/>
                  </a:lnTo>
                  <a:lnTo>
                    <a:pt x="82" y="675"/>
                  </a:lnTo>
                  <a:lnTo>
                    <a:pt x="82" y="674"/>
                  </a:lnTo>
                  <a:close/>
                  <a:moveTo>
                    <a:pt x="88" y="671"/>
                  </a:moveTo>
                  <a:lnTo>
                    <a:pt x="87" y="672"/>
                  </a:lnTo>
                  <a:lnTo>
                    <a:pt x="85" y="672"/>
                  </a:lnTo>
                  <a:lnTo>
                    <a:pt x="85" y="674"/>
                  </a:lnTo>
                  <a:lnTo>
                    <a:pt x="85" y="675"/>
                  </a:lnTo>
                  <a:lnTo>
                    <a:pt x="87" y="674"/>
                  </a:lnTo>
                  <a:lnTo>
                    <a:pt x="88" y="674"/>
                  </a:lnTo>
                  <a:lnTo>
                    <a:pt x="88" y="672"/>
                  </a:lnTo>
                  <a:lnTo>
                    <a:pt x="88" y="671"/>
                  </a:lnTo>
                  <a:close/>
                  <a:moveTo>
                    <a:pt x="84" y="672"/>
                  </a:moveTo>
                  <a:lnTo>
                    <a:pt x="85" y="672"/>
                  </a:lnTo>
                  <a:lnTo>
                    <a:pt x="85" y="671"/>
                  </a:lnTo>
                  <a:lnTo>
                    <a:pt x="84" y="672"/>
                  </a:lnTo>
                  <a:close/>
                  <a:moveTo>
                    <a:pt x="1172" y="672"/>
                  </a:moveTo>
                  <a:lnTo>
                    <a:pt x="1174" y="671"/>
                  </a:lnTo>
                  <a:lnTo>
                    <a:pt x="1172" y="671"/>
                  </a:lnTo>
                  <a:lnTo>
                    <a:pt x="1172" y="672"/>
                  </a:lnTo>
                  <a:close/>
                  <a:moveTo>
                    <a:pt x="1222" y="669"/>
                  </a:moveTo>
                  <a:lnTo>
                    <a:pt x="1221" y="669"/>
                  </a:lnTo>
                  <a:lnTo>
                    <a:pt x="1221" y="671"/>
                  </a:lnTo>
                  <a:lnTo>
                    <a:pt x="1222" y="671"/>
                  </a:lnTo>
                  <a:lnTo>
                    <a:pt x="1222" y="669"/>
                  </a:lnTo>
                  <a:close/>
                  <a:moveTo>
                    <a:pt x="1371" y="669"/>
                  </a:moveTo>
                  <a:lnTo>
                    <a:pt x="1372" y="671"/>
                  </a:lnTo>
                  <a:lnTo>
                    <a:pt x="1374" y="671"/>
                  </a:lnTo>
                  <a:lnTo>
                    <a:pt x="1374" y="669"/>
                  </a:lnTo>
                  <a:lnTo>
                    <a:pt x="1372" y="669"/>
                  </a:lnTo>
                  <a:lnTo>
                    <a:pt x="1371" y="669"/>
                  </a:lnTo>
                  <a:close/>
                  <a:moveTo>
                    <a:pt x="1371" y="659"/>
                  </a:moveTo>
                  <a:lnTo>
                    <a:pt x="1371" y="657"/>
                  </a:lnTo>
                  <a:lnTo>
                    <a:pt x="1369" y="659"/>
                  </a:lnTo>
                  <a:lnTo>
                    <a:pt x="1371" y="659"/>
                  </a:lnTo>
                  <a:close/>
                  <a:moveTo>
                    <a:pt x="1378" y="657"/>
                  </a:moveTo>
                  <a:lnTo>
                    <a:pt x="1378" y="659"/>
                  </a:lnTo>
                  <a:lnTo>
                    <a:pt x="1380" y="659"/>
                  </a:lnTo>
                  <a:lnTo>
                    <a:pt x="1381" y="657"/>
                  </a:lnTo>
                  <a:lnTo>
                    <a:pt x="1380" y="657"/>
                  </a:lnTo>
                  <a:lnTo>
                    <a:pt x="1378" y="657"/>
                  </a:lnTo>
                  <a:close/>
                  <a:moveTo>
                    <a:pt x="1319" y="657"/>
                  </a:moveTo>
                  <a:lnTo>
                    <a:pt x="1319" y="656"/>
                  </a:lnTo>
                  <a:lnTo>
                    <a:pt x="1318" y="657"/>
                  </a:lnTo>
                  <a:lnTo>
                    <a:pt x="1319" y="657"/>
                  </a:lnTo>
                  <a:close/>
                  <a:moveTo>
                    <a:pt x="46" y="656"/>
                  </a:moveTo>
                  <a:lnTo>
                    <a:pt x="47" y="656"/>
                  </a:lnTo>
                  <a:lnTo>
                    <a:pt x="49" y="656"/>
                  </a:lnTo>
                  <a:lnTo>
                    <a:pt x="49" y="654"/>
                  </a:lnTo>
                  <a:lnTo>
                    <a:pt x="47" y="654"/>
                  </a:lnTo>
                  <a:lnTo>
                    <a:pt x="46" y="654"/>
                  </a:lnTo>
                  <a:lnTo>
                    <a:pt x="46" y="656"/>
                  </a:lnTo>
                  <a:close/>
                  <a:moveTo>
                    <a:pt x="1381" y="652"/>
                  </a:moveTo>
                  <a:lnTo>
                    <a:pt x="1380" y="652"/>
                  </a:lnTo>
                  <a:lnTo>
                    <a:pt x="1380" y="654"/>
                  </a:lnTo>
                  <a:lnTo>
                    <a:pt x="1381" y="654"/>
                  </a:lnTo>
                  <a:lnTo>
                    <a:pt x="1381" y="652"/>
                  </a:lnTo>
                  <a:close/>
                  <a:moveTo>
                    <a:pt x="1354" y="651"/>
                  </a:moveTo>
                  <a:lnTo>
                    <a:pt x="1354" y="652"/>
                  </a:lnTo>
                  <a:lnTo>
                    <a:pt x="1356" y="652"/>
                  </a:lnTo>
                  <a:lnTo>
                    <a:pt x="1356" y="651"/>
                  </a:lnTo>
                  <a:lnTo>
                    <a:pt x="1354" y="651"/>
                  </a:lnTo>
                  <a:close/>
                  <a:moveTo>
                    <a:pt x="1327" y="649"/>
                  </a:moveTo>
                  <a:lnTo>
                    <a:pt x="1328" y="649"/>
                  </a:lnTo>
                  <a:lnTo>
                    <a:pt x="1330" y="649"/>
                  </a:lnTo>
                  <a:lnTo>
                    <a:pt x="1330" y="648"/>
                  </a:lnTo>
                  <a:lnTo>
                    <a:pt x="1328" y="648"/>
                  </a:lnTo>
                  <a:lnTo>
                    <a:pt x="1327" y="649"/>
                  </a:lnTo>
                  <a:close/>
                  <a:moveTo>
                    <a:pt x="1333" y="648"/>
                  </a:moveTo>
                  <a:lnTo>
                    <a:pt x="1333" y="646"/>
                  </a:lnTo>
                  <a:lnTo>
                    <a:pt x="1331" y="646"/>
                  </a:lnTo>
                  <a:lnTo>
                    <a:pt x="1331" y="648"/>
                  </a:lnTo>
                  <a:lnTo>
                    <a:pt x="1333" y="648"/>
                  </a:lnTo>
                  <a:close/>
                  <a:moveTo>
                    <a:pt x="1331" y="646"/>
                  </a:moveTo>
                  <a:lnTo>
                    <a:pt x="1331" y="645"/>
                  </a:lnTo>
                  <a:lnTo>
                    <a:pt x="1330" y="646"/>
                  </a:lnTo>
                  <a:lnTo>
                    <a:pt x="1331" y="646"/>
                  </a:lnTo>
                  <a:close/>
                  <a:moveTo>
                    <a:pt x="52" y="639"/>
                  </a:moveTo>
                  <a:lnTo>
                    <a:pt x="52" y="640"/>
                  </a:lnTo>
                  <a:lnTo>
                    <a:pt x="52" y="642"/>
                  </a:lnTo>
                  <a:lnTo>
                    <a:pt x="53" y="642"/>
                  </a:lnTo>
                  <a:lnTo>
                    <a:pt x="55" y="642"/>
                  </a:lnTo>
                  <a:lnTo>
                    <a:pt x="55" y="640"/>
                  </a:lnTo>
                  <a:lnTo>
                    <a:pt x="56" y="639"/>
                  </a:lnTo>
                  <a:lnTo>
                    <a:pt x="56" y="637"/>
                  </a:lnTo>
                  <a:lnTo>
                    <a:pt x="56" y="636"/>
                  </a:lnTo>
                  <a:lnTo>
                    <a:pt x="55" y="636"/>
                  </a:lnTo>
                  <a:lnTo>
                    <a:pt x="53" y="637"/>
                  </a:lnTo>
                  <a:lnTo>
                    <a:pt x="52" y="639"/>
                  </a:lnTo>
                  <a:close/>
                  <a:moveTo>
                    <a:pt x="53" y="631"/>
                  </a:moveTo>
                  <a:lnTo>
                    <a:pt x="53" y="630"/>
                  </a:lnTo>
                  <a:lnTo>
                    <a:pt x="52" y="631"/>
                  </a:lnTo>
                  <a:lnTo>
                    <a:pt x="53" y="631"/>
                  </a:lnTo>
                  <a:close/>
                  <a:moveTo>
                    <a:pt x="1390" y="631"/>
                  </a:moveTo>
                  <a:lnTo>
                    <a:pt x="1392" y="631"/>
                  </a:lnTo>
                  <a:lnTo>
                    <a:pt x="1393" y="630"/>
                  </a:lnTo>
                  <a:lnTo>
                    <a:pt x="1392" y="630"/>
                  </a:lnTo>
                  <a:lnTo>
                    <a:pt x="1390" y="631"/>
                  </a:lnTo>
                  <a:close/>
                  <a:moveTo>
                    <a:pt x="1393" y="628"/>
                  </a:moveTo>
                  <a:lnTo>
                    <a:pt x="1393" y="630"/>
                  </a:lnTo>
                  <a:lnTo>
                    <a:pt x="1395" y="628"/>
                  </a:lnTo>
                  <a:lnTo>
                    <a:pt x="1393" y="628"/>
                  </a:lnTo>
                  <a:close/>
                  <a:moveTo>
                    <a:pt x="953" y="628"/>
                  </a:moveTo>
                  <a:lnTo>
                    <a:pt x="951" y="628"/>
                  </a:lnTo>
                  <a:lnTo>
                    <a:pt x="950" y="628"/>
                  </a:lnTo>
                  <a:lnTo>
                    <a:pt x="948" y="628"/>
                  </a:lnTo>
                  <a:lnTo>
                    <a:pt x="948" y="630"/>
                  </a:lnTo>
                  <a:lnTo>
                    <a:pt x="950" y="630"/>
                  </a:lnTo>
                  <a:lnTo>
                    <a:pt x="951" y="630"/>
                  </a:lnTo>
                  <a:lnTo>
                    <a:pt x="953" y="630"/>
                  </a:lnTo>
                  <a:lnTo>
                    <a:pt x="954" y="630"/>
                  </a:lnTo>
                  <a:lnTo>
                    <a:pt x="954" y="628"/>
                  </a:lnTo>
                  <a:lnTo>
                    <a:pt x="956" y="628"/>
                  </a:lnTo>
                  <a:lnTo>
                    <a:pt x="956" y="627"/>
                  </a:lnTo>
                  <a:lnTo>
                    <a:pt x="954" y="627"/>
                  </a:lnTo>
                  <a:lnTo>
                    <a:pt x="953" y="627"/>
                  </a:lnTo>
                  <a:lnTo>
                    <a:pt x="953" y="628"/>
                  </a:lnTo>
                  <a:close/>
                  <a:moveTo>
                    <a:pt x="6" y="627"/>
                  </a:moveTo>
                  <a:lnTo>
                    <a:pt x="8" y="625"/>
                  </a:lnTo>
                  <a:lnTo>
                    <a:pt x="6" y="625"/>
                  </a:lnTo>
                  <a:lnTo>
                    <a:pt x="6" y="627"/>
                  </a:lnTo>
                  <a:close/>
                  <a:moveTo>
                    <a:pt x="1389" y="612"/>
                  </a:moveTo>
                  <a:lnTo>
                    <a:pt x="1390" y="613"/>
                  </a:lnTo>
                  <a:lnTo>
                    <a:pt x="1390" y="612"/>
                  </a:lnTo>
                  <a:lnTo>
                    <a:pt x="1389" y="612"/>
                  </a:lnTo>
                  <a:close/>
                  <a:moveTo>
                    <a:pt x="50" y="606"/>
                  </a:moveTo>
                  <a:lnTo>
                    <a:pt x="50" y="607"/>
                  </a:lnTo>
                  <a:lnTo>
                    <a:pt x="52" y="607"/>
                  </a:lnTo>
                  <a:lnTo>
                    <a:pt x="52" y="606"/>
                  </a:lnTo>
                  <a:lnTo>
                    <a:pt x="52" y="604"/>
                  </a:lnTo>
                  <a:lnTo>
                    <a:pt x="53" y="604"/>
                  </a:lnTo>
                  <a:lnTo>
                    <a:pt x="53" y="602"/>
                  </a:lnTo>
                  <a:lnTo>
                    <a:pt x="52" y="602"/>
                  </a:lnTo>
                  <a:lnTo>
                    <a:pt x="50" y="604"/>
                  </a:lnTo>
                  <a:lnTo>
                    <a:pt x="50" y="606"/>
                  </a:lnTo>
                  <a:close/>
                  <a:moveTo>
                    <a:pt x="956" y="604"/>
                  </a:moveTo>
                  <a:lnTo>
                    <a:pt x="957" y="604"/>
                  </a:lnTo>
                  <a:lnTo>
                    <a:pt x="957" y="602"/>
                  </a:lnTo>
                  <a:lnTo>
                    <a:pt x="956" y="602"/>
                  </a:lnTo>
                  <a:lnTo>
                    <a:pt x="956" y="604"/>
                  </a:lnTo>
                  <a:close/>
                  <a:moveTo>
                    <a:pt x="2" y="598"/>
                  </a:moveTo>
                  <a:lnTo>
                    <a:pt x="0" y="599"/>
                  </a:lnTo>
                  <a:lnTo>
                    <a:pt x="5" y="598"/>
                  </a:lnTo>
                  <a:lnTo>
                    <a:pt x="3" y="598"/>
                  </a:lnTo>
                  <a:lnTo>
                    <a:pt x="2" y="598"/>
                  </a:lnTo>
                  <a:close/>
                  <a:moveTo>
                    <a:pt x="957" y="598"/>
                  </a:moveTo>
                  <a:lnTo>
                    <a:pt x="956" y="598"/>
                  </a:lnTo>
                  <a:lnTo>
                    <a:pt x="956" y="599"/>
                  </a:lnTo>
                  <a:lnTo>
                    <a:pt x="957" y="599"/>
                  </a:lnTo>
                  <a:lnTo>
                    <a:pt x="957" y="598"/>
                  </a:lnTo>
                  <a:close/>
                  <a:moveTo>
                    <a:pt x="1319" y="595"/>
                  </a:moveTo>
                  <a:lnTo>
                    <a:pt x="1318" y="595"/>
                  </a:lnTo>
                  <a:lnTo>
                    <a:pt x="1319" y="596"/>
                  </a:lnTo>
                  <a:lnTo>
                    <a:pt x="1319" y="595"/>
                  </a:lnTo>
                  <a:close/>
                  <a:moveTo>
                    <a:pt x="1393" y="596"/>
                  </a:moveTo>
                  <a:lnTo>
                    <a:pt x="1395" y="596"/>
                  </a:lnTo>
                  <a:lnTo>
                    <a:pt x="1396" y="596"/>
                  </a:lnTo>
                  <a:lnTo>
                    <a:pt x="1396" y="595"/>
                  </a:lnTo>
                  <a:lnTo>
                    <a:pt x="1395" y="595"/>
                  </a:lnTo>
                  <a:lnTo>
                    <a:pt x="1393" y="595"/>
                  </a:lnTo>
                  <a:lnTo>
                    <a:pt x="1392" y="596"/>
                  </a:lnTo>
                  <a:lnTo>
                    <a:pt x="1393" y="596"/>
                  </a:lnTo>
                  <a:close/>
                  <a:moveTo>
                    <a:pt x="963" y="595"/>
                  </a:moveTo>
                  <a:lnTo>
                    <a:pt x="965" y="595"/>
                  </a:lnTo>
                  <a:lnTo>
                    <a:pt x="963" y="593"/>
                  </a:lnTo>
                  <a:lnTo>
                    <a:pt x="963" y="595"/>
                  </a:lnTo>
                  <a:close/>
                  <a:moveTo>
                    <a:pt x="1387" y="590"/>
                  </a:moveTo>
                  <a:lnTo>
                    <a:pt x="1387" y="589"/>
                  </a:lnTo>
                  <a:lnTo>
                    <a:pt x="1386" y="589"/>
                  </a:lnTo>
                  <a:lnTo>
                    <a:pt x="1384" y="589"/>
                  </a:lnTo>
                  <a:lnTo>
                    <a:pt x="1384" y="590"/>
                  </a:lnTo>
                  <a:lnTo>
                    <a:pt x="1386" y="590"/>
                  </a:lnTo>
                  <a:lnTo>
                    <a:pt x="1387" y="590"/>
                  </a:lnTo>
                  <a:close/>
                  <a:moveTo>
                    <a:pt x="49" y="587"/>
                  </a:moveTo>
                  <a:lnTo>
                    <a:pt x="49" y="589"/>
                  </a:lnTo>
                  <a:lnTo>
                    <a:pt x="50" y="589"/>
                  </a:lnTo>
                  <a:lnTo>
                    <a:pt x="52" y="589"/>
                  </a:lnTo>
                  <a:lnTo>
                    <a:pt x="50" y="587"/>
                  </a:lnTo>
                  <a:lnTo>
                    <a:pt x="49" y="587"/>
                  </a:lnTo>
                  <a:close/>
                  <a:moveTo>
                    <a:pt x="47" y="586"/>
                  </a:moveTo>
                  <a:lnTo>
                    <a:pt x="47" y="587"/>
                  </a:lnTo>
                  <a:lnTo>
                    <a:pt x="49" y="587"/>
                  </a:lnTo>
                  <a:lnTo>
                    <a:pt x="49" y="586"/>
                  </a:lnTo>
                  <a:lnTo>
                    <a:pt x="47" y="586"/>
                  </a:lnTo>
                  <a:close/>
                  <a:moveTo>
                    <a:pt x="966" y="586"/>
                  </a:moveTo>
                  <a:lnTo>
                    <a:pt x="965" y="584"/>
                  </a:lnTo>
                  <a:lnTo>
                    <a:pt x="965" y="586"/>
                  </a:lnTo>
                  <a:lnTo>
                    <a:pt x="966" y="586"/>
                  </a:lnTo>
                  <a:close/>
                  <a:moveTo>
                    <a:pt x="53" y="580"/>
                  </a:moveTo>
                  <a:lnTo>
                    <a:pt x="53" y="578"/>
                  </a:lnTo>
                  <a:lnTo>
                    <a:pt x="52" y="578"/>
                  </a:lnTo>
                  <a:lnTo>
                    <a:pt x="52" y="580"/>
                  </a:lnTo>
                  <a:lnTo>
                    <a:pt x="52" y="581"/>
                  </a:lnTo>
                  <a:lnTo>
                    <a:pt x="53" y="581"/>
                  </a:lnTo>
                  <a:lnTo>
                    <a:pt x="53" y="580"/>
                  </a:lnTo>
                  <a:close/>
                  <a:moveTo>
                    <a:pt x="61" y="580"/>
                  </a:moveTo>
                  <a:lnTo>
                    <a:pt x="61" y="581"/>
                  </a:lnTo>
                  <a:lnTo>
                    <a:pt x="62" y="580"/>
                  </a:lnTo>
                  <a:lnTo>
                    <a:pt x="61" y="580"/>
                  </a:lnTo>
                  <a:close/>
                  <a:moveTo>
                    <a:pt x="13" y="578"/>
                  </a:moveTo>
                  <a:lnTo>
                    <a:pt x="13" y="580"/>
                  </a:lnTo>
                  <a:lnTo>
                    <a:pt x="14" y="578"/>
                  </a:lnTo>
                  <a:lnTo>
                    <a:pt x="13" y="578"/>
                  </a:lnTo>
                  <a:close/>
                  <a:moveTo>
                    <a:pt x="56" y="574"/>
                  </a:moveTo>
                  <a:lnTo>
                    <a:pt x="58" y="574"/>
                  </a:lnTo>
                  <a:lnTo>
                    <a:pt x="58" y="572"/>
                  </a:lnTo>
                  <a:lnTo>
                    <a:pt x="58" y="571"/>
                  </a:lnTo>
                  <a:lnTo>
                    <a:pt x="56" y="572"/>
                  </a:lnTo>
                  <a:lnTo>
                    <a:pt x="56" y="574"/>
                  </a:lnTo>
                  <a:close/>
                  <a:moveTo>
                    <a:pt x="55" y="572"/>
                  </a:moveTo>
                  <a:lnTo>
                    <a:pt x="58" y="571"/>
                  </a:lnTo>
                  <a:lnTo>
                    <a:pt x="59" y="569"/>
                  </a:lnTo>
                  <a:lnTo>
                    <a:pt x="61" y="569"/>
                  </a:lnTo>
                  <a:lnTo>
                    <a:pt x="61" y="568"/>
                  </a:lnTo>
                  <a:lnTo>
                    <a:pt x="59" y="568"/>
                  </a:lnTo>
                  <a:lnTo>
                    <a:pt x="58" y="568"/>
                  </a:lnTo>
                  <a:lnTo>
                    <a:pt x="58" y="569"/>
                  </a:lnTo>
                  <a:lnTo>
                    <a:pt x="56" y="569"/>
                  </a:lnTo>
                  <a:lnTo>
                    <a:pt x="55" y="571"/>
                  </a:lnTo>
                  <a:lnTo>
                    <a:pt x="55" y="572"/>
                  </a:lnTo>
                  <a:close/>
                  <a:moveTo>
                    <a:pt x="1380" y="572"/>
                  </a:moveTo>
                  <a:lnTo>
                    <a:pt x="1380" y="571"/>
                  </a:lnTo>
                  <a:lnTo>
                    <a:pt x="1378" y="571"/>
                  </a:lnTo>
                  <a:lnTo>
                    <a:pt x="1378" y="572"/>
                  </a:lnTo>
                  <a:lnTo>
                    <a:pt x="1380" y="572"/>
                  </a:lnTo>
                  <a:close/>
                  <a:moveTo>
                    <a:pt x="55" y="568"/>
                  </a:moveTo>
                  <a:lnTo>
                    <a:pt x="55" y="569"/>
                  </a:lnTo>
                  <a:lnTo>
                    <a:pt x="56" y="568"/>
                  </a:lnTo>
                  <a:lnTo>
                    <a:pt x="55" y="568"/>
                  </a:lnTo>
                  <a:close/>
                  <a:moveTo>
                    <a:pt x="979" y="569"/>
                  </a:moveTo>
                  <a:lnTo>
                    <a:pt x="979" y="568"/>
                  </a:lnTo>
                  <a:lnTo>
                    <a:pt x="977" y="569"/>
                  </a:lnTo>
                  <a:lnTo>
                    <a:pt x="979" y="569"/>
                  </a:lnTo>
                  <a:close/>
                  <a:moveTo>
                    <a:pt x="985" y="562"/>
                  </a:moveTo>
                  <a:lnTo>
                    <a:pt x="980" y="563"/>
                  </a:lnTo>
                  <a:lnTo>
                    <a:pt x="979" y="563"/>
                  </a:lnTo>
                  <a:lnTo>
                    <a:pt x="977" y="565"/>
                  </a:lnTo>
                  <a:lnTo>
                    <a:pt x="979" y="565"/>
                  </a:lnTo>
                  <a:lnTo>
                    <a:pt x="982" y="563"/>
                  </a:lnTo>
                  <a:lnTo>
                    <a:pt x="985" y="563"/>
                  </a:lnTo>
                  <a:lnTo>
                    <a:pt x="988" y="562"/>
                  </a:lnTo>
                  <a:lnTo>
                    <a:pt x="986" y="562"/>
                  </a:lnTo>
                  <a:lnTo>
                    <a:pt x="985" y="562"/>
                  </a:lnTo>
                  <a:close/>
                  <a:moveTo>
                    <a:pt x="991" y="562"/>
                  </a:moveTo>
                  <a:lnTo>
                    <a:pt x="992" y="562"/>
                  </a:lnTo>
                  <a:lnTo>
                    <a:pt x="992" y="560"/>
                  </a:lnTo>
                  <a:lnTo>
                    <a:pt x="988" y="562"/>
                  </a:lnTo>
                  <a:lnTo>
                    <a:pt x="991" y="562"/>
                  </a:lnTo>
                  <a:close/>
                  <a:moveTo>
                    <a:pt x="1331" y="554"/>
                  </a:moveTo>
                  <a:lnTo>
                    <a:pt x="1330" y="553"/>
                  </a:lnTo>
                  <a:lnTo>
                    <a:pt x="1330" y="554"/>
                  </a:lnTo>
                  <a:lnTo>
                    <a:pt x="1331" y="554"/>
                  </a:lnTo>
                  <a:close/>
                  <a:moveTo>
                    <a:pt x="1027" y="548"/>
                  </a:moveTo>
                  <a:lnTo>
                    <a:pt x="1030" y="546"/>
                  </a:lnTo>
                  <a:lnTo>
                    <a:pt x="1029" y="546"/>
                  </a:lnTo>
                  <a:lnTo>
                    <a:pt x="1024" y="549"/>
                  </a:lnTo>
                  <a:lnTo>
                    <a:pt x="1026" y="549"/>
                  </a:lnTo>
                  <a:lnTo>
                    <a:pt x="1027" y="548"/>
                  </a:lnTo>
                  <a:close/>
                  <a:moveTo>
                    <a:pt x="1033" y="545"/>
                  </a:moveTo>
                  <a:lnTo>
                    <a:pt x="1032" y="545"/>
                  </a:lnTo>
                  <a:lnTo>
                    <a:pt x="1030" y="546"/>
                  </a:lnTo>
                  <a:lnTo>
                    <a:pt x="1032" y="546"/>
                  </a:lnTo>
                  <a:lnTo>
                    <a:pt x="1033" y="545"/>
                  </a:lnTo>
                  <a:close/>
                  <a:moveTo>
                    <a:pt x="1001" y="542"/>
                  </a:moveTo>
                  <a:lnTo>
                    <a:pt x="1003" y="540"/>
                  </a:lnTo>
                  <a:lnTo>
                    <a:pt x="1001" y="540"/>
                  </a:lnTo>
                  <a:lnTo>
                    <a:pt x="1001" y="542"/>
                  </a:lnTo>
                  <a:close/>
                  <a:moveTo>
                    <a:pt x="1331" y="540"/>
                  </a:moveTo>
                  <a:lnTo>
                    <a:pt x="1330" y="540"/>
                  </a:lnTo>
                  <a:lnTo>
                    <a:pt x="1330" y="542"/>
                  </a:lnTo>
                  <a:lnTo>
                    <a:pt x="1331" y="540"/>
                  </a:lnTo>
                  <a:close/>
                  <a:moveTo>
                    <a:pt x="1004" y="534"/>
                  </a:moveTo>
                  <a:lnTo>
                    <a:pt x="1004" y="536"/>
                  </a:lnTo>
                  <a:lnTo>
                    <a:pt x="1006" y="534"/>
                  </a:lnTo>
                  <a:lnTo>
                    <a:pt x="1007" y="533"/>
                  </a:lnTo>
                  <a:lnTo>
                    <a:pt x="1004" y="534"/>
                  </a:lnTo>
                  <a:close/>
                  <a:moveTo>
                    <a:pt x="1001" y="539"/>
                  </a:moveTo>
                  <a:lnTo>
                    <a:pt x="1003" y="537"/>
                  </a:lnTo>
                  <a:lnTo>
                    <a:pt x="1001" y="537"/>
                  </a:lnTo>
                  <a:lnTo>
                    <a:pt x="1001" y="539"/>
                  </a:lnTo>
                  <a:close/>
                  <a:moveTo>
                    <a:pt x="1003" y="537"/>
                  </a:moveTo>
                  <a:lnTo>
                    <a:pt x="1004" y="536"/>
                  </a:lnTo>
                  <a:lnTo>
                    <a:pt x="1003" y="536"/>
                  </a:lnTo>
                  <a:lnTo>
                    <a:pt x="1003" y="537"/>
                  </a:lnTo>
                  <a:close/>
                  <a:moveTo>
                    <a:pt x="1000" y="540"/>
                  </a:moveTo>
                  <a:lnTo>
                    <a:pt x="1001" y="539"/>
                  </a:lnTo>
                  <a:lnTo>
                    <a:pt x="1000" y="539"/>
                  </a:lnTo>
                  <a:lnTo>
                    <a:pt x="1000" y="540"/>
                  </a:lnTo>
                  <a:close/>
                  <a:moveTo>
                    <a:pt x="1003" y="540"/>
                  </a:moveTo>
                  <a:lnTo>
                    <a:pt x="1004" y="539"/>
                  </a:lnTo>
                  <a:lnTo>
                    <a:pt x="1003" y="539"/>
                  </a:lnTo>
                  <a:lnTo>
                    <a:pt x="1003" y="540"/>
                  </a:lnTo>
                  <a:close/>
                  <a:moveTo>
                    <a:pt x="1330" y="537"/>
                  </a:moveTo>
                  <a:lnTo>
                    <a:pt x="1328" y="537"/>
                  </a:lnTo>
                  <a:lnTo>
                    <a:pt x="1327" y="539"/>
                  </a:lnTo>
                  <a:lnTo>
                    <a:pt x="1327" y="540"/>
                  </a:lnTo>
                  <a:lnTo>
                    <a:pt x="1330" y="539"/>
                  </a:lnTo>
                  <a:lnTo>
                    <a:pt x="1330" y="537"/>
                  </a:lnTo>
                  <a:close/>
                  <a:moveTo>
                    <a:pt x="1006" y="537"/>
                  </a:moveTo>
                  <a:lnTo>
                    <a:pt x="1006" y="536"/>
                  </a:lnTo>
                  <a:lnTo>
                    <a:pt x="1004" y="537"/>
                  </a:lnTo>
                  <a:lnTo>
                    <a:pt x="1006" y="537"/>
                  </a:lnTo>
                  <a:close/>
                  <a:moveTo>
                    <a:pt x="1007" y="536"/>
                  </a:moveTo>
                  <a:lnTo>
                    <a:pt x="1007" y="534"/>
                  </a:lnTo>
                  <a:lnTo>
                    <a:pt x="1006" y="536"/>
                  </a:lnTo>
                  <a:lnTo>
                    <a:pt x="1007" y="536"/>
                  </a:lnTo>
                  <a:close/>
                  <a:moveTo>
                    <a:pt x="1325" y="534"/>
                  </a:moveTo>
                  <a:lnTo>
                    <a:pt x="1324" y="534"/>
                  </a:lnTo>
                  <a:lnTo>
                    <a:pt x="1321" y="534"/>
                  </a:lnTo>
                  <a:lnTo>
                    <a:pt x="1321" y="536"/>
                  </a:lnTo>
                  <a:lnTo>
                    <a:pt x="1324" y="536"/>
                  </a:lnTo>
                  <a:lnTo>
                    <a:pt x="1325" y="536"/>
                  </a:lnTo>
                  <a:lnTo>
                    <a:pt x="1327" y="536"/>
                  </a:lnTo>
                  <a:lnTo>
                    <a:pt x="1327" y="534"/>
                  </a:lnTo>
                  <a:lnTo>
                    <a:pt x="1327" y="533"/>
                  </a:lnTo>
                  <a:lnTo>
                    <a:pt x="1325" y="533"/>
                  </a:lnTo>
                  <a:lnTo>
                    <a:pt x="1325" y="534"/>
                  </a:lnTo>
                  <a:close/>
                  <a:moveTo>
                    <a:pt x="1012" y="533"/>
                  </a:moveTo>
                  <a:lnTo>
                    <a:pt x="1013" y="533"/>
                  </a:lnTo>
                  <a:lnTo>
                    <a:pt x="1015" y="533"/>
                  </a:lnTo>
                  <a:lnTo>
                    <a:pt x="1015" y="531"/>
                  </a:lnTo>
                  <a:lnTo>
                    <a:pt x="1016" y="531"/>
                  </a:lnTo>
                  <a:lnTo>
                    <a:pt x="1016" y="530"/>
                  </a:lnTo>
                  <a:lnTo>
                    <a:pt x="1016" y="528"/>
                  </a:lnTo>
                  <a:lnTo>
                    <a:pt x="1018" y="527"/>
                  </a:lnTo>
                  <a:lnTo>
                    <a:pt x="1016" y="527"/>
                  </a:lnTo>
                  <a:lnTo>
                    <a:pt x="1015" y="528"/>
                  </a:lnTo>
                  <a:lnTo>
                    <a:pt x="1013" y="530"/>
                  </a:lnTo>
                  <a:lnTo>
                    <a:pt x="1013" y="531"/>
                  </a:lnTo>
                  <a:lnTo>
                    <a:pt x="1009" y="533"/>
                  </a:lnTo>
                  <a:lnTo>
                    <a:pt x="1009" y="534"/>
                  </a:lnTo>
                  <a:lnTo>
                    <a:pt x="1012" y="534"/>
                  </a:lnTo>
                  <a:lnTo>
                    <a:pt x="1012" y="533"/>
                  </a:lnTo>
                  <a:close/>
                  <a:moveTo>
                    <a:pt x="998" y="530"/>
                  </a:moveTo>
                  <a:lnTo>
                    <a:pt x="998" y="528"/>
                  </a:lnTo>
                  <a:lnTo>
                    <a:pt x="997" y="528"/>
                  </a:lnTo>
                  <a:lnTo>
                    <a:pt x="995" y="528"/>
                  </a:lnTo>
                  <a:lnTo>
                    <a:pt x="994" y="530"/>
                  </a:lnTo>
                  <a:lnTo>
                    <a:pt x="992" y="530"/>
                  </a:lnTo>
                  <a:lnTo>
                    <a:pt x="991" y="530"/>
                  </a:lnTo>
                  <a:lnTo>
                    <a:pt x="991" y="531"/>
                  </a:lnTo>
                  <a:lnTo>
                    <a:pt x="989" y="531"/>
                  </a:lnTo>
                  <a:lnTo>
                    <a:pt x="989" y="533"/>
                  </a:lnTo>
                  <a:lnTo>
                    <a:pt x="991" y="533"/>
                  </a:lnTo>
                  <a:lnTo>
                    <a:pt x="997" y="530"/>
                  </a:lnTo>
                  <a:lnTo>
                    <a:pt x="998" y="530"/>
                  </a:lnTo>
                  <a:close/>
                  <a:moveTo>
                    <a:pt x="1006" y="531"/>
                  </a:moveTo>
                  <a:lnTo>
                    <a:pt x="1006" y="533"/>
                  </a:lnTo>
                  <a:lnTo>
                    <a:pt x="1007" y="533"/>
                  </a:lnTo>
                  <a:lnTo>
                    <a:pt x="1007" y="531"/>
                  </a:lnTo>
                  <a:lnTo>
                    <a:pt x="1006" y="531"/>
                  </a:lnTo>
                  <a:close/>
                  <a:moveTo>
                    <a:pt x="1001" y="530"/>
                  </a:moveTo>
                  <a:lnTo>
                    <a:pt x="1003" y="527"/>
                  </a:lnTo>
                  <a:lnTo>
                    <a:pt x="1001" y="528"/>
                  </a:lnTo>
                  <a:lnTo>
                    <a:pt x="1001" y="530"/>
                  </a:lnTo>
                  <a:close/>
                  <a:moveTo>
                    <a:pt x="1012" y="530"/>
                  </a:moveTo>
                  <a:lnTo>
                    <a:pt x="1012" y="528"/>
                  </a:lnTo>
                  <a:lnTo>
                    <a:pt x="1009" y="530"/>
                  </a:lnTo>
                  <a:lnTo>
                    <a:pt x="1012" y="530"/>
                  </a:lnTo>
                  <a:close/>
                  <a:moveTo>
                    <a:pt x="1003" y="527"/>
                  </a:moveTo>
                  <a:lnTo>
                    <a:pt x="1004" y="525"/>
                  </a:lnTo>
                  <a:lnTo>
                    <a:pt x="1003" y="525"/>
                  </a:lnTo>
                  <a:lnTo>
                    <a:pt x="1003" y="527"/>
                  </a:lnTo>
                  <a:close/>
                  <a:moveTo>
                    <a:pt x="1319" y="527"/>
                  </a:moveTo>
                  <a:lnTo>
                    <a:pt x="1321" y="527"/>
                  </a:lnTo>
                  <a:lnTo>
                    <a:pt x="1324" y="527"/>
                  </a:lnTo>
                  <a:lnTo>
                    <a:pt x="1324" y="525"/>
                  </a:lnTo>
                  <a:lnTo>
                    <a:pt x="1321" y="524"/>
                  </a:lnTo>
                  <a:lnTo>
                    <a:pt x="1319" y="524"/>
                  </a:lnTo>
                  <a:lnTo>
                    <a:pt x="1319" y="525"/>
                  </a:lnTo>
                  <a:lnTo>
                    <a:pt x="1318" y="525"/>
                  </a:lnTo>
                  <a:lnTo>
                    <a:pt x="1318" y="527"/>
                  </a:lnTo>
                  <a:lnTo>
                    <a:pt x="1319" y="527"/>
                  </a:lnTo>
                  <a:close/>
                  <a:moveTo>
                    <a:pt x="1327" y="525"/>
                  </a:moveTo>
                  <a:lnTo>
                    <a:pt x="1325" y="525"/>
                  </a:lnTo>
                  <a:lnTo>
                    <a:pt x="1325" y="527"/>
                  </a:lnTo>
                  <a:lnTo>
                    <a:pt x="1327" y="527"/>
                  </a:lnTo>
                  <a:lnTo>
                    <a:pt x="1327" y="525"/>
                  </a:lnTo>
                  <a:close/>
                  <a:moveTo>
                    <a:pt x="1056" y="522"/>
                  </a:moveTo>
                  <a:lnTo>
                    <a:pt x="1054" y="524"/>
                  </a:lnTo>
                  <a:lnTo>
                    <a:pt x="1056" y="524"/>
                  </a:lnTo>
                  <a:lnTo>
                    <a:pt x="1056" y="522"/>
                  </a:lnTo>
                  <a:close/>
                  <a:moveTo>
                    <a:pt x="1327" y="522"/>
                  </a:moveTo>
                  <a:lnTo>
                    <a:pt x="1327" y="524"/>
                  </a:lnTo>
                  <a:lnTo>
                    <a:pt x="1328" y="524"/>
                  </a:lnTo>
                  <a:lnTo>
                    <a:pt x="1330" y="524"/>
                  </a:lnTo>
                  <a:lnTo>
                    <a:pt x="1330" y="522"/>
                  </a:lnTo>
                  <a:lnTo>
                    <a:pt x="1328" y="522"/>
                  </a:lnTo>
                  <a:lnTo>
                    <a:pt x="1327" y="522"/>
                  </a:lnTo>
                  <a:close/>
                  <a:moveTo>
                    <a:pt x="1330" y="522"/>
                  </a:moveTo>
                  <a:lnTo>
                    <a:pt x="1331" y="522"/>
                  </a:lnTo>
                  <a:lnTo>
                    <a:pt x="1330" y="521"/>
                  </a:lnTo>
                  <a:lnTo>
                    <a:pt x="1330" y="522"/>
                  </a:lnTo>
                  <a:close/>
                  <a:moveTo>
                    <a:pt x="1006" y="519"/>
                  </a:moveTo>
                  <a:lnTo>
                    <a:pt x="1004" y="519"/>
                  </a:lnTo>
                  <a:lnTo>
                    <a:pt x="1004" y="521"/>
                  </a:lnTo>
                  <a:lnTo>
                    <a:pt x="1004" y="522"/>
                  </a:lnTo>
                  <a:lnTo>
                    <a:pt x="1006" y="521"/>
                  </a:lnTo>
                  <a:lnTo>
                    <a:pt x="1006" y="519"/>
                  </a:lnTo>
                  <a:close/>
                  <a:moveTo>
                    <a:pt x="1056" y="521"/>
                  </a:moveTo>
                  <a:lnTo>
                    <a:pt x="1056" y="522"/>
                  </a:lnTo>
                  <a:lnTo>
                    <a:pt x="1057" y="521"/>
                  </a:lnTo>
                  <a:lnTo>
                    <a:pt x="1056" y="521"/>
                  </a:lnTo>
                  <a:close/>
                  <a:moveTo>
                    <a:pt x="998" y="519"/>
                  </a:moveTo>
                  <a:lnTo>
                    <a:pt x="998" y="521"/>
                  </a:lnTo>
                  <a:lnTo>
                    <a:pt x="1000" y="519"/>
                  </a:lnTo>
                  <a:lnTo>
                    <a:pt x="1001" y="519"/>
                  </a:lnTo>
                  <a:lnTo>
                    <a:pt x="1003" y="519"/>
                  </a:lnTo>
                  <a:lnTo>
                    <a:pt x="1003" y="518"/>
                  </a:lnTo>
                  <a:lnTo>
                    <a:pt x="1001" y="518"/>
                  </a:lnTo>
                  <a:lnTo>
                    <a:pt x="1000" y="518"/>
                  </a:lnTo>
                  <a:lnTo>
                    <a:pt x="998" y="519"/>
                  </a:lnTo>
                  <a:close/>
                  <a:moveTo>
                    <a:pt x="1001" y="516"/>
                  </a:moveTo>
                  <a:lnTo>
                    <a:pt x="1000" y="516"/>
                  </a:lnTo>
                  <a:lnTo>
                    <a:pt x="1001" y="518"/>
                  </a:lnTo>
                  <a:lnTo>
                    <a:pt x="1003" y="516"/>
                  </a:lnTo>
                  <a:lnTo>
                    <a:pt x="1001" y="516"/>
                  </a:lnTo>
                  <a:close/>
                  <a:moveTo>
                    <a:pt x="1035" y="507"/>
                  </a:moveTo>
                  <a:lnTo>
                    <a:pt x="1033" y="507"/>
                  </a:lnTo>
                  <a:lnTo>
                    <a:pt x="1032" y="507"/>
                  </a:lnTo>
                  <a:lnTo>
                    <a:pt x="1032" y="509"/>
                  </a:lnTo>
                  <a:lnTo>
                    <a:pt x="1033" y="509"/>
                  </a:lnTo>
                  <a:lnTo>
                    <a:pt x="1035" y="507"/>
                  </a:lnTo>
                  <a:close/>
                  <a:moveTo>
                    <a:pt x="1060" y="509"/>
                  </a:moveTo>
                  <a:lnTo>
                    <a:pt x="1062" y="509"/>
                  </a:lnTo>
                  <a:lnTo>
                    <a:pt x="1062" y="507"/>
                  </a:lnTo>
                  <a:lnTo>
                    <a:pt x="1060" y="509"/>
                  </a:lnTo>
                  <a:close/>
                  <a:moveTo>
                    <a:pt x="1012" y="503"/>
                  </a:moveTo>
                  <a:lnTo>
                    <a:pt x="1009" y="504"/>
                  </a:lnTo>
                  <a:lnTo>
                    <a:pt x="1012" y="504"/>
                  </a:lnTo>
                  <a:lnTo>
                    <a:pt x="1012" y="503"/>
                  </a:lnTo>
                  <a:close/>
                  <a:moveTo>
                    <a:pt x="1013" y="501"/>
                  </a:moveTo>
                  <a:lnTo>
                    <a:pt x="1012" y="501"/>
                  </a:lnTo>
                  <a:lnTo>
                    <a:pt x="1012" y="503"/>
                  </a:lnTo>
                  <a:lnTo>
                    <a:pt x="1013" y="503"/>
                  </a:lnTo>
                  <a:lnTo>
                    <a:pt x="1013" y="501"/>
                  </a:lnTo>
                  <a:close/>
                  <a:moveTo>
                    <a:pt x="1231" y="484"/>
                  </a:moveTo>
                  <a:lnTo>
                    <a:pt x="1233" y="486"/>
                  </a:lnTo>
                  <a:lnTo>
                    <a:pt x="1234" y="486"/>
                  </a:lnTo>
                  <a:lnTo>
                    <a:pt x="1234" y="484"/>
                  </a:lnTo>
                  <a:lnTo>
                    <a:pt x="1234" y="483"/>
                  </a:lnTo>
                  <a:lnTo>
                    <a:pt x="1233" y="483"/>
                  </a:lnTo>
                  <a:lnTo>
                    <a:pt x="1233" y="484"/>
                  </a:lnTo>
                  <a:lnTo>
                    <a:pt x="1231" y="484"/>
                  </a:lnTo>
                  <a:close/>
                  <a:moveTo>
                    <a:pt x="1042" y="472"/>
                  </a:moveTo>
                  <a:lnTo>
                    <a:pt x="1044" y="472"/>
                  </a:lnTo>
                  <a:lnTo>
                    <a:pt x="1044" y="471"/>
                  </a:lnTo>
                  <a:lnTo>
                    <a:pt x="1042" y="471"/>
                  </a:lnTo>
                  <a:lnTo>
                    <a:pt x="1042" y="472"/>
                  </a:lnTo>
                  <a:close/>
                  <a:moveTo>
                    <a:pt x="1215" y="469"/>
                  </a:moveTo>
                  <a:lnTo>
                    <a:pt x="1215" y="468"/>
                  </a:lnTo>
                  <a:lnTo>
                    <a:pt x="1213" y="469"/>
                  </a:lnTo>
                  <a:lnTo>
                    <a:pt x="1215" y="469"/>
                  </a:lnTo>
                  <a:close/>
                  <a:moveTo>
                    <a:pt x="1209" y="468"/>
                  </a:moveTo>
                  <a:lnTo>
                    <a:pt x="1209" y="466"/>
                  </a:lnTo>
                  <a:lnTo>
                    <a:pt x="1207" y="466"/>
                  </a:lnTo>
                  <a:lnTo>
                    <a:pt x="1207" y="468"/>
                  </a:lnTo>
                  <a:lnTo>
                    <a:pt x="1209" y="468"/>
                  </a:lnTo>
                  <a:close/>
                  <a:moveTo>
                    <a:pt x="1022" y="459"/>
                  </a:moveTo>
                  <a:lnTo>
                    <a:pt x="1022" y="460"/>
                  </a:lnTo>
                  <a:lnTo>
                    <a:pt x="1024" y="459"/>
                  </a:lnTo>
                  <a:lnTo>
                    <a:pt x="1024" y="457"/>
                  </a:lnTo>
                  <a:lnTo>
                    <a:pt x="1022" y="459"/>
                  </a:lnTo>
                  <a:close/>
                  <a:moveTo>
                    <a:pt x="1066" y="459"/>
                  </a:moveTo>
                  <a:lnTo>
                    <a:pt x="1066" y="460"/>
                  </a:lnTo>
                  <a:lnTo>
                    <a:pt x="1068" y="460"/>
                  </a:lnTo>
                  <a:lnTo>
                    <a:pt x="1069" y="459"/>
                  </a:lnTo>
                  <a:lnTo>
                    <a:pt x="1068" y="459"/>
                  </a:lnTo>
                  <a:lnTo>
                    <a:pt x="1066" y="459"/>
                  </a:lnTo>
                  <a:close/>
                  <a:moveTo>
                    <a:pt x="1280" y="457"/>
                  </a:moveTo>
                  <a:lnTo>
                    <a:pt x="1280" y="459"/>
                  </a:lnTo>
                  <a:lnTo>
                    <a:pt x="1281" y="459"/>
                  </a:lnTo>
                  <a:lnTo>
                    <a:pt x="1281" y="457"/>
                  </a:lnTo>
                  <a:lnTo>
                    <a:pt x="1280" y="457"/>
                  </a:lnTo>
                  <a:close/>
                  <a:moveTo>
                    <a:pt x="1030" y="456"/>
                  </a:moveTo>
                  <a:lnTo>
                    <a:pt x="1030" y="454"/>
                  </a:lnTo>
                  <a:lnTo>
                    <a:pt x="1029" y="454"/>
                  </a:lnTo>
                  <a:lnTo>
                    <a:pt x="1029" y="456"/>
                  </a:lnTo>
                  <a:lnTo>
                    <a:pt x="1030" y="456"/>
                  </a:lnTo>
                  <a:close/>
                  <a:moveTo>
                    <a:pt x="1026" y="454"/>
                  </a:moveTo>
                  <a:lnTo>
                    <a:pt x="1027" y="454"/>
                  </a:lnTo>
                  <a:lnTo>
                    <a:pt x="1027" y="453"/>
                  </a:lnTo>
                  <a:lnTo>
                    <a:pt x="1026" y="454"/>
                  </a:lnTo>
                  <a:close/>
                  <a:moveTo>
                    <a:pt x="1029" y="453"/>
                  </a:moveTo>
                  <a:lnTo>
                    <a:pt x="1027" y="454"/>
                  </a:lnTo>
                  <a:lnTo>
                    <a:pt x="1029" y="454"/>
                  </a:lnTo>
                  <a:lnTo>
                    <a:pt x="1029" y="453"/>
                  </a:lnTo>
                  <a:close/>
                  <a:moveTo>
                    <a:pt x="1032" y="454"/>
                  </a:moveTo>
                  <a:lnTo>
                    <a:pt x="1033" y="454"/>
                  </a:lnTo>
                  <a:lnTo>
                    <a:pt x="1033" y="453"/>
                  </a:lnTo>
                  <a:lnTo>
                    <a:pt x="1032" y="453"/>
                  </a:lnTo>
                  <a:lnTo>
                    <a:pt x="1032" y="454"/>
                  </a:lnTo>
                  <a:close/>
                  <a:moveTo>
                    <a:pt x="1033" y="451"/>
                  </a:moveTo>
                  <a:lnTo>
                    <a:pt x="1033" y="453"/>
                  </a:lnTo>
                  <a:lnTo>
                    <a:pt x="1035" y="451"/>
                  </a:lnTo>
                  <a:lnTo>
                    <a:pt x="1033" y="451"/>
                  </a:lnTo>
                  <a:close/>
                  <a:moveTo>
                    <a:pt x="1038" y="451"/>
                  </a:moveTo>
                  <a:lnTo>
                    <a:pt x="1039" y="450"/>
                  </a:lnTo>
                  <a:lnTo>
                    <a:pt x="1038" y="450"/>
                  </a:lnTo>
                  <a:lnTo>
                    <a:pt x="1036" y="450"/>
                  </a:lnTo>
                  <a:lnTo>
                    <a:pt x="1035" y="450"/>
                  </a:lnTo>
                  <a:lnTo>
                    <a:pt x="1035" y="451"/>
                  </a:lnTo>
                  <a:lnTo>
                    <a:pt x="1036" y="451"/>
                  </a:lnTo>
                  <a:lnTo>
                    <a:pt x="1038" y="451"/>
                  </a:lnTo>
                  <a:close/>
                  <a:moveTo>
                    <a:pt x="1306" y="434"/>
                  </a:moveTo>
                  <a:lnTo>
                    <a:pt x="1307" y="433"/>
                  </a:lnTo>
                  <a:lnTo>
                    <a:pt x="1306" y="433"/>
                  </a:lnTo>
                  <a:lnTo>
                    <a:pt x="1306" y="434"/>
                  </a:lnTo>
                  <a:close/>
                  <a:moveTo>
                    <a:pt x="1309" y="433"/>
                  </a:moveTo>
                  <a:lnTo>
                    <a:pt x="1309" y="431"/>
                  </a:lnTo>
                  <a:lnTo>
                    <a:pt x="1307" y="433"/>
                  </a:lnTo>
                  <a:lnTo>
                    <a:pt x="1309" y="433"/>
                  </a:lnTo>
                  <a:close/>
                  <a:moveTo>
                    <a:pt x="1071" y="430"/>
                  </a:moveTo>
                  <a:lnTo>
                    <a:pt x="1071" y="431"/>
                  </a:lnTo>
                  <a:lnTo>
                    <a:pt x="1072" y="431"/>
                  </a:lnTo>
                  <a:lnTo>
                    <a:pt x="1074" y="430"/>
                  </a:lnTo>
                  <a:lnTo>
                    <a:pt x="1077" y="430"/>
                  </a:lnTo>
                  <a:lnTo>
                    <a:pt x="1079" y="428"/>
                  </a:lnTo>
                  <a:lnTo>
                    <a:pt x="1072" y="430"/>
                  </a:lnTo>
                  <a:lnTo>
                    <a:pt x="1071" y="430"/>
                  </a:lnTo>
                  <a:close/>
                  <a:moveTo>
                    <a:pt x="1222" y="425"/>
                  </a:moveTo>
                  <a:lnTo>
                    <a:pt x="1221" y="425"/>
                  </a:lnTo>
                  <a:lnTo>
                    <a:pt x="1221" y="427"/>
                  </a:lnTo>
                  <a:lnTo>
                    <a:pt x="1222" y="425"/>
                  </a:lnTo>
                  <a:close/>
                  <a:moveTo>
                    <a:pt x="1224" y="424"/>
                  </a:moveTo>
                  <a:lnTo>
                    <a:pt x="1222" y="424"/>
                  </a:lnTo>
                  <a:lnTo>
                    <a:pt x="1222" y="425"/>
                  </a:lnTo>
                  <a:lnTo>
                    <a:pt x="1224" y="425"/>
                  </a:lnTo>
                  <a:lnTo>
                    <a:pt x="1224" y="424"/>
                  </a:lnTo>
                  <a:close/>
                  <a:moveTo>
                    <a:pt x="1300" y="407"/>
                  </a:moveTo>
                  <a:lnTo>
                    <a:pt x="1298" y="407"/>
                  </a:lnTo>
                  <a:lnTo>
                    <a:pt x="1298" y="409"/>
                  </a:lnTo>
                  <a:lnTo>
                    <a:pt x="1300" y="409"/>
                  </a:lnTo>
                  <a:lnTo>
                    <a:pt x="1301" y="407"/>
                  </a:lnTo>
                  <a:lnTo>
                    <a:pt x="1301" y="406"/>
                  </a:lnTo>
                  <a:lnTo>
                    <a:pt x="1300" y="407"/>
                  </a:lnTo>
                  <a:close/>
                  <a:moveTo>
                    <a:pt x="1303" y="409"/>
                  </a:moveTo>
                  <a:lnTo>
                    <a:pt x="1303" y="407"/>
                  </a:lnTo>
                  <a:lnTo>
                    <a:pt x="1301" y="407"/>
                  </a:lnTo>
                  <a:lnTo>
                    <a:pt x="1301" y="409"/>
                  </a:lnTo>
                  <a:lnTo>
                    <a:pt x="1303" y="409"/>
                  </a:lnTo>
                  <a:close/>
                  <a:moveTo>
                    <a:pt x="844" y="407"/>
                  </a:moveTo>
                  <a:lnTo>
                    <a:pt x="845" y="406"/>
                  </a:lnTo>
                  <a:lnTo>
                    <a:pt x="845" y="404"/>
                  </a:lnTo>
                  <a:lnTo>
                    <a:pt x="844" y="404"/>
                  </a:lnTo>
                  <a:lnTo>
                    <a:pt x="842" y="404"/>
                  </a:lnTo>
                  <a:lnTo>
                    <a:pt x="842" y="406"/>
                  </a:lnTo>
                  <a:lnTo>
                    <a:pt x="844" y="407"/>
                  </a:lnTo>
                  <a:close/>
                  <a:moveTo>
                    <a:pt x="853" y="403"/>
                  </a:moveTo>
                  <a:lnTo>
                    <a:pt x="854" y="403"/>
                  </a:lnTo>
                  <a:lnTo>
                    <a:pt x="853" y="401"/>
                  </a:lnTo>
                  <a:lnTo>
                    <a:pt x="853" y="403"/>
                  </a:lnTo>
                  <a:close/>
                  <a:moveTo>
                    <a:pt x="865" y="393"/>
                  </a:moveTo>
                  <a:lnTo>
                    <a:pt x="863" y="395"/>
                  </a:lnTo>
                  <a:lnTo>
                    <a:pt x="865" y="395"/>
                  </a:lnTo>
                  <a:lnTo>
                    <a:pt x="865" y="393"/>
                  </a:lnTo>
                  <a:close/>
                  <a:moveTo>
                    <a:pt x="1106" y="392"/>
                  </a:moveTo>
                  <a:lnTo>
                    <a:pt x="1107" y="392"/>
                  </a:lnTo>
                  <a:lnTo>
                    <a:pt x="1107" y="390"/>
                  </a:lnTo>
                  <a:lnTo>
                    <a:pt x="1104" y="390"/>
                  </a:lnTo>
                  <a:lnTo>
                    <a:pt x="1106" y="392"/>
                  </a:lnTo>
                  <a:close/>
                  <a:moveTo>
                    <a:pt x="1109" y="392"/>
                  </a:moveTo>
                  <a:lnTo>
                    <a:pt x="1110" y="390"/>
                  </a:lnTo>
                  <a:lnTo>
                    <a:pt x="1109" y="390"/>
                  </a:lnTo>
                  <a:lnTo>
                    <a:pt x="1109" y="392"/>
                  </a:lnTo>
                  <a:close/>
                  <a:moveTo>
                    <a:pt x="1174" y="390"/>
                  </a:moveTo>
                  <a:lnTo>
                    <a:pt x="1174" y="389"/>
                  </a:lnTo>
                  <a:lnTo>
                    <a:pt x="1172" y="389"/>
                  </a:lnTo>
                  <a:lnTo>
                    <a:pt x="1171" y="389"/>
                  </a:lnTo>
                  <a:lnTo>
                    <a:pt x="1168" y="389"/>
                  </a:lnTo>
                  <a:lnTo>
                    <a:pt x="1171" y="390"/>
                  </a:lnTo>
                  <a:lnTo>
                    <a:pt x="1174" y="390"/>
                  </a:lnTo>
                  <a:close/>
                  <a:moveTo>
                    <a:pt x="886" y="389"/>
                  </a:moveTo>
                  <a:lnTo>
                    <a:pt x="888" y="389"/>
                  </a:lnTo>
                  <a:lnTo>
                    <a:pt x="886" y="387"/>
                  </a:lnTo>
                  <a:lnTo>
                    <a:pt x="886" y="389"/>
                  </a:lnTo>
                  <a:close/>
                  <a:moveTo>
                    <a:pt x="1166" y="387"/>
                  </a:moveTo>
                  <a:lnTo>
                    <a:pt x="1165" y="387"/>
                  </a:lnTo>
                  <a:lnTo>
                    <a:pt x="1163" y="387"/>
                  </a:lnTo>
                  <a:lnTo>
                    <a:pt x="1165" y="389"/>
                  </a:lnTo>
                  <a:lnTo>
                    <a:pt x="1166" y="389"/>
                  </a:lnTo>
                  <a:lnTo>
                    <a:pt x="1168" y="389"/>
                  </a:lnTo>
                  <a:lnTo>
                    <a:pt x="1168" y="387"/>
                  </a:lnTo>
                  <a:lnTo>
                    <a:pt x="1166" y="387"/>
                  </a:lnTo>
                  <a:close/>
                  <a:moveTo>
                    <a:pt x="1248" y="387"/>
                  </a:moveTo>
                  <a:lnTo>
                    <a:pt x="1248" y="386"/>
                  </a:lnTo>
                  <a:lnTo>
                    <a:pt x="1247" y="387"/>
                  </a:lnTo>
                  <a:lnTo>
                    <a:pt x="1248" y="387"/>
                  </a:lnTo>
                  <a:close/>
                  <a:moveTo>
                    <a:pt x="1294" y="380"/>
                  </a:moveTo>
                  <a:lnTo>
                    <a:pt x="1295" y="381"/>
                  </a:lnTo>
                  <a:lnTo>
                    <a:pt x="1297" y="383"/>
                  </a:lnTo>
                  <a:lnTo>
                    <a:pt x="1297" y="381"/>
                  </a:lnTo>
                  <a:lnTo>
                    <a:pt x="1295" y="380"/>
                  </a:lnTo>
                  <a:lnTo>
                    <a:pt x="1294" y="380"/>
                  </a:lnTo>
                  <a:close/>
                  <a:moveTo>
                    <a:pt x="1284" y="380"/>
                  </a:moveTo>
                  <a:lnTo>
                    <a:pt x="1284" y="381"/>
                  </a:lnTo>
                  <a:lnTo>
                    <a:pt x="1286" y="381"/>
                  </a:lnTo>
                  <a:lnTo>
                    <a:pt x="1286" y="380"/>
                  </a:lnTo>
                  <a:lnTo>
                    <a:pt x="1284" y="380"/>
                  </a:lnTo>
                  <a:close/>
                  <a:moveTo>
                    <a:pt x="1280" y="377"/>
                  </a:moveTo>
                  <a:lnTo>
                    <a:pt x="1281" y="378"/>
                  </a:lnTo>
                  <a:lnTo>
                    <a:pt x="1281" y="377"/>
                  </a:lnTo>
                  <a:lnTo>
                    <a:pt x="1280" y="375"/>
                  </a:lnTo>
                  <a:lnTo>
                    <a:pt x="1280" y="377"/>
                  </a:lnTo>
                  <a:close/>
                  <a:moveTo>
                    <a:pt x="1277" y="377"/>
                  </a:moveTo>
                  <a:lnTo>
                    <a:pt x="1278" y="377"/>
                  </a:lnTo>
                  <a:lnTo>
                    <a:pt x="1278" y="375"/>
                  </a:lnTo>
                  <a:lnTo>
                    <a:pt x="1277" y="375"/>
                  </a:lnTo>
                  <a:lnTo>
                    <a:pt x="1277" y="377"/>
                  </a:lnTo>
                  <a:close/>
                  <a:moveTo>
                    <a:pt x="1283" y="375"/>
                  </a:moveTo>
                  <a:lnTo>
                    <a:pt x="1284" y="374"/>
                  </a:lnTo>
                  <a:lnTo>
                    <a:pt x="1283" y="374"/>
                  </a:lnTo>
                  <a:lnTo>
                    <a:pt x="1283" y="375"/>
                  </a:lnTo>
                  <a:close/>
                  <a:moveTo>
                    <a:pt x="1215" y="372"/>
                  </a:moveTo>
                  <a:lnTo>
                    <a:pt x="1213" y="372"/>
                  </a:lnTo>
                  <a:lnTo>
                    <a:pt x="1213" y="374"/>
                  </a:lnTo>
                  <a:lnTo>
                    <a:pt x="1215" y="374"/>
                  </a:lnTo>
                  <a:lnTo>
                    <a:pt x="1215" y="372"/>
                  </a:lnTo>
                  <a:close/>
                  <a:moveTo>
                    <a:pt x="904" y="369"/>
                  </a:moveTo>
                  <a:lnTo>
                    <a:pt x="906" y="369"/>
                  </a:lnTo>
                  <a:lnTo>
                    <a:pt x="904" y="368"/>
                  </a:lnTo>
                  <a:lnTo>
                    <a:pt x="904" y="369"/>
                  </a:lnTo>
                  <a:close/>
                  <a:moveTo>
                    <a:pt x="1350" y="368"/>
                  </a:moveTo>
                  <a:lnTo>
                    <a:pt x="1348" y="366"/>
                  </a:lnTo>
                  <a:lnTo>
                    <a:pt x="1348" y="368"/>
                  </a:lnTo>
                  <a:lnTo>
                    <a:pt x="1348" y="369"/>
                  </a:lnTo>
                  <a:lnTo>
                    <a:pt x="1350" y="369"/>
                  </a:lnTo>
                  <a:lnTo>
                    <a:pt x="1350" y="368"/>
                  </a:lnTo>
                  <a:close/>
                  <a:moveTo>
                    <a:pt x="895" y="368"/>
                  </a:moveTo>
                  <a:lnTo>
                    <a:pt x="897" y="368"/>
                  </a:lnTo>
                  <a:lnTo>
                    <a:pt x="895" y="366"/>
                  </a:lnTo>
                  <a:lnTo>
                    <a:pt x="895" y="368"/>
                  </a:lnTo>
                  <a:close/>
                  <a:moveTo>
                    <a:pt x="1207" y="366"/>
                  </a:moveTo>
                  <a:lnTo>
                    <a:pt x="1209" y="366"/>
                  </a:lnTo>
                  <a:lnTo>
                    <a:pt x="1210" y="365"/>
                  </a:lnTo>
                  <a:lnTo>
                    <a:pt x="1206" y="366"/>
                  </a:lnTo>
                  <a:lnTo>
                    <a:pt x="1207" y="366"/>
                  </a:lnTo>
                  <a:close/>
                  <a:moveTo>
                    <a:pt x="1212" y="366"/>
                  </a:moveTo>
                  <a:lnTo>
                    <a:pt x="1212" y="365"/>
                  </a:lnTo>
                  <a:lnTo>
                    <a:pt x="1210" y="365"/>
                  </a:lnTo>
                  <a:lnTo>
                    <a:pt x="1210" y="366"/>
                  </a:lnTo>
                  <a:lnTo>
                    <a:pt x="1212" y="366"/>
                  </a:lnTo>
                  <a:close/>
                  <a:moveTo>
                    <a:pt x="1215" y="366"/>
                  </a:moveTo>
                  <a:lnTo>
                    <a:pt x="1215" y="365"/>
                  </a:lnTo>
                  <a:lnTo>
                    <a:pt x="1213" y="366"/>
                  </a:lnTo>
                  <a:lnTo>
                    <a:pt x="1215" y="366"/>
                  </a:lnTo>
                  <a:close/>
                  <a:moveTo>
                    <a:pt x="1128" y="359"/>
                  </a:moveTo>
                  <a:lnTo>
                    <a:pt x="1127" y="359"/>
                  </a:lnTo>
                  <a:lnTo>
                    <a:pt x="1125" y="359"/>
                  </a:lnTo>
                  <a:lnTo>
                    <a:pt x="1125" y="360"/>
                  </a:lnTo>
                  <a:lnTo>
                    <a:pt x="1128" y="360"/>
                  </a:lnTo>
                  <a:lnTo>
                    <a:pt x="1131" y="359"/>
                  </a:lnTo>
                  <a:lnTo>
                    <a:pt x="1130" y="359"/>
                  </a:lnTo>
                  <a:lnTo>
                    <a:pt x="1128" y="359"/>
                  </a:lnTo>
                  <a:close/>
                  <a:moveTo>
                    <a:pt x="1153" y="354"/>
                  </a:moveTo>
                  <a:lnTo>
                    <a:pt x="1151" y="354"/>
                  </a:lnTo>
                  <a:lnTo>
                    <a:pt x="1153" y="356"/>
                  </a:lnTo>
                  <a:lnTo>
                    <a:pt x="1153" y="354"/>
                  </a:lnTo>
                  <a:close/>
                  <a:moveTo>
                    <a:pt x="1203" y="354"/>
                  </a:moveTo>
                  <a:lnTo>
                    <a:pt x="1203" y="356"/>
                  </a:lnTo>
                  <a:lnTo>
                    <a:pt x="1204" y="356"/>
                  </a:lnTo>
                  <a:lnTo>
                    <a:pt x="1206" y="354"/>
                  </a:lnTo>
                  <a:lnTo>
                    <a:pt x="1204" y="354"/>
                  </a:lnTo>
                  <a:lnTo>
                    <a:pt x="1203" y="354"/>
                  </a:lnTo>
                  <a:close/>
                  <a:moveTo>
                    <a:pt x="1340" y="353"/>
                  </a:moveTo>
                  <a:lnTo>
                    <a:pt x="1340" y="354"/>
                  </a:lnTo>
                  <a:lnTo>
                    <a:pt x="1342" y="354"/>
                  </a:lnTo>
                  <a:lnTo>
                    <a:pt x="1343" y="353"/>
                  </a:lnTo>
                  <a:lnTo>
                    <a:pt x="1342" y="353"/>
                  </a:lnTo>
                  <a:lnTo>
                    <a:pt x="1340" y="353"/>
                  </a:lnTo>
                  <a:close/>
                  <a:moveTo>
                    <a:pt x="1204" y="347"/>
                  </a:moveTo>
                  <a:lnTo>
                    <a:pt x="1203" y="347"/>
                  </a:lnTo>
                  <a:lnTo>
                    <a:pt x="1203" y="348"/>
                  </a:lnTo>
                  <a:lnTo>
                    <a:pt x="1203" y="350"/>
                  </a:lnTo>
                  <a:lnTo>
                    <a:pt x="1204" y="350"/>
                  </a:lnTo>
                  <a:lnTo>
                    <a:pt x="1204" y="348"/>
                  </a:lnTo>
                  <a:lnTo>
                    <a:pt x="1204" y="347"/>
                  </a:lnTo>
                  <a:close/>
                  <a:moveTo>
                    <a:pt x="1201" y="353"/>
                  </a:moveTo>
                  <a:lnTo>
                    <a:pt x="1201" y="351"/>
                  </a:lnTo>
                  <a:lnTo>
                    <a:pt x="1200" y="353"/>
                  </a:lnTo>
                  <a:lnTo>
                    <a:pt x="1201" y="353"/>
                  </a:lnTo>
                  <a:close/>
                  <a:moveTo>
                    <a:pt x="1201" y="351"/>
                  </a:moveTo>
                  <a:lnTo>
                    <a:pt x="1203" y="351"/>
                  </a:lnTo>
                  <a:lnTo>
                    <a:pt x="1203" y="350"/>
                  </a:lnTo>
                  <a:lnTo>
                    <a:pt x="1201" y="350"/>
                  </a:lnTo>
                  <a:lnTo>
                    <a:pt x="1201" y="351"/>
                  </a:lnTo>
                  <a:close/>
                  <a:moveTo>
                    <a:pt x="1339" y="343"/>
                  </a:moveTo>
                  <a:lnTo>
                    <a:pt x="1339" y="345"/>
                  </a:lnTo>
                  <a:lnTo>
                    <a:pt x="1340" y="343"/>
                  </a:lnTo>
                  <a:lnTo>
                    <a:pt x="1339" y="343"/>
                  </a:lnTo>
                  <a:close/>
                  <a:moveTo>
                    <a:pt x="1371" y="337"/>
                  </a:moveTo>
                  <a:lnTo>
                    <a:pt x="1369" y="337"/>
                  </a:lnTo>
                  <a:lnTo>
                    <a:pt x="1369" y="339"/>
                  </a:lnTo>
                  <a:lnTo>
                    <a:pt x="1371" y="337"/>
                  </a:lnTo>
                  <a:close/>
                  <a:moveTo>
                    <a:pt x="1321" y="334"/>
                  </a:moveTo>
                  <a:lnTo>
                    <a:pt x="1319" y="336"/>
                  </a:lnTo>
                  <a:lnTo>
                    <a:pt x="1321" y="336"/>
                  </a:lnTo>
                  <a:lnTo>
                    <a:pt x="1324" y="334"/>
                  </a:lnTo>
                  <a:lnTo>
                    <a:pt x="1321" y="334"/>
                  </a:lnTo>
                  <a:close/>
                  <a:moveTo>
                    <a:pt x="1354" y="331"/>
                  </a:moveTo>
                  <a:lnTo>
                    <a:pt x="1354" y="333"/>
                  </a:lnTo>
                  <a:lnTo>
                    <a:pt x="1356" y="333"/>
                  </a:lnTo>
                  <a:lnTo>
                    <a:pt x="1357" y="331"/>
                  </a:lnTo>
                  <a:lnTo>
                    <a:pt x="1356" y="331"/>
                  </a:lnTo>
                  <a:lnTo>
                    <a:pt x="1354" y="331"/>
                  </a:lnTo>
                  <a:close/>
                  <a:moveTo>
                    <a:pt x="1319" y="331"/>
                  </a:moveTo>
                  <a:lnTo>
                    <a:pt x="1321" y="331"/>
                  </a:lnTo>
                  <a:lnTo>
                    <a:pt x="1324" y="330"/>
                  </a:lnTo>
                  <a:lnTo>
                    <a:pt x="1321" y="330"/>
                  </a:lnTo>
                  <a:lnTo>
                    <a:pt x="1319" y="331"/>
                  </a:lnTo>
                  <a:close/>
                  <a:moveTo>
                    <a:pt x="1356" y="330"/>
                  </a:moveTo>
                  <a:lnTo>
                    <a:pt x="1356" y="331"/>
                  </a:lnTo>
                  <a:lnTo>
                    <a:pt x="1357" y="330"/>
                  </a:lnTo>
                  <a:lnTo>
                    <a:pt x="1356" y="330"/>
                  </a:lnTo>
                  <a:close/>
                  <a:moveTo>
                    <a:pt x="976" y="327"/>
                  </a:moveTo>
                  <a:lnTo>
                    <a:pt x="974" y="328"/>
                  </a:lnTo>
                  <a:lnTo>
                    <a:pt x="976" y="328"/>
                  </a:lnTo>
                  <a:lnTo>
                    <a:pt x="976" y="327"/>
                  </a:lnTo>
                  <a:close/>
                  <a:moveTo>
                    <a:pt x="1038" y="325"/>
                  </a:moveTo>
                  <a:lnTo>
                    <a:pt x="1039" y="325"/>
                  </a:lnTo>
                  <a:lnTo>
                    <a:pt x="1041" y="325"/>
                  </a:lnTo>
                  <a:lnTo>
                    <a:pt x="1041" y="324"/>
                  </a:lnTo>
                  <a:lnTo>
                    <a:pt x="1041" y="322"/>
                  </a:lnTo>
                  <a:lnTo>
                    <a:pt x="1041" y="321"/>
                  </a:lnTo>
                  <a:lnTo>
                    <a:pt x="1041" y="319"/>
                  </a:lnTo>
                  <a:lnTo>
                    <a:pt x="1041" y="318"/>
                  </a:lnTo>
                  <a:lnTo>
                    <a:pt x="1041" y="316"/>
                  </a:lnTo>
                  <a:lnTo>
                    <a:pt x="1041" y="315"/>
                  </a:lnTo>
                  <a:lnTo>
                    <a:pt x="1039" y="315"/>
                  </a:lnTo>
                  <a:lnTo>
                    <a:pt x="1038" y="316"/>
                  </a:lnTo>
                  <a:lnTo>
                    <a:pt x="1036" y="316"/>
                  </a:lnTo>
                  <a:lnTo>
                    <a:pt x="1036" y="318"/>
                  </a:lnTo>
                  <a:lnTo>
                    <a:pt x="1036" y="319"/>
                  </a:lnTo>
                  <a:lnTo>
                    <a:pt x="1035" y="319"/>
                  </a:lnTo>
                  <a:lnTo>
                    <a:pt x="1035" y="321"/>
                  </a:lnTo>
                  <a:lnTo>
                    <a:pt x="1035" y="322"/>
                  </a:lnTo>
                  <a:lnTo>
                    <a:pt x="1036" y="324"/>
                  </a:lnTo>
                  <a:lnTo>
                    <a:pt x="1036" y="325"/>
                  </a:lnTo>
                  <a:lnTo>
                    <a:pt x="1038" y="325"/>
                  </a:lnTo>
                  <a:close/>
                  <a:moveTo>
                    <a:pt x="1309" y="325"/>
                  </a:moveTo>
                  <a:lnTo>
                    <a:pt x="1310" y="324"/>
                  </a:lnTo>
                  <a:lnTo>
                    <a:pt x="1310" y="322"/>
                  </a:lnTo>
                  <a:lnTo>
                    <a:pt x="1309" y="324"/>
                  </a:lnTo>
                  <a:lnTo>
                    <a:pt x="1309" y="325"/>
                  </a:lnTo>
                  <a:close/>
                  <a:moveTo>
                    <a:pt x="1313" y="322"/>
                  </a:moveTo>
                  <a:lnTo>
                    <a:pt x="1313" y="324"/>
                  </a:lnTo>
                  <a:lnTo>
                    <a:pt x="1315" y="322"/>
                  </a:lnTo>
                  <a:lnTo>
                    <a:pt x="1313" y="322"/>
                  </a:lnTo>
                  <a:close/>
                  <a:moveTo>
                    <a:pt x="1343" y="324"/>
                  </a:moveTo>
                  <a:lnTo>
                    <a:pt x="1345" y="324"/>
                  </a:lnTo>
                  <a:lnTo>
                    <a:pt x="1345" y="322"/>
                  </a:lnTo>
                  <a:lnTo>
                    <a:pt x="1343" y="322"/>
                  </a:lnTo>
                  <a:lnTo>
                    <a:pt x="1343" y="324"/>
                  </a:lnTo>
                  <a:close/>
                  <a:moveTo>
                    <a:pt x="1345" y="322"/>
                  </a:moveTo>
                  <a:lnTo>
                    <a:pt x="1347" y="322"/>
                  </a:lnTo>
                  <a:lnTo>
                    <a:pt x="1345" y="321"/>
                  </a:lnTo>
                  <a:lnTo>
                    <a:pt x="1345" y="322"/>
                  </a:lnTo>
                  <a:close/>
                  <a:moveTo>
                    <a:pt x="1401" y="324"/>
                  </a:moveTo>
                  <a:lnTo>
                    <a:pt x="1403" y="324"/>
                  </a:lnTo>
                  <a:lnTo>
                    <a:pt x="1403" y="322"/>
                  </a:lnTo>
                  <a:lnTo>
                    <a:pt x="1401" y="322"/>
                  </a:lnTo>
                  <a:lnTo>
                    <a:pt x="1400" y="322"/>
                  </a:lnTo>
                  <a:lnTo>
                    <a:pt x="1398" y="322"/>
                  </a:lnTo>
                  <a:lnTo>
                    <a:pt x="1398" y="324"/>
                  </a:lnTo>
                  <a:lnTo>
                    <a:pt x="1400" y="324"/>
                  </a:lnTo>
                  <a:lnTo>
                    <a:pt x="1401" y="324"/>
                  </a:lnTo>
                  <a:close/>
                  <a:moveTo>
                    <a:pt x="1350" y="322"/>
                  </a:moveTo>
                  <a:lnTo>
                    <a:pt x="1351" y="322"/>
                  </a:lnTo>
                  <a:lnTo>
                    <a:pt x="1351" y="321"/>
                  </a:lnTo>
                  <a:lnTo>
                    <a:pt x="1350" y="322"/>
                  </a:lnTo>
                  <a:close/>
                  <a:moveTo>
                    <a:pt x="1059" y="321"/>
                  </a:moveTo>
                  <a:lnTo>
                    <a:pt x="1060" y="321"/>
                  </a:lnTo>
                  <a:lnTo>
                    <a:pt x="1062" y="321"/>
                  </a:lnTo>
                  <a:lnTo>
                    <a:pt x="1063" y="321"/>
                  </a:lnTo>
                  <a:lnTo>
                    <a:pt x="1063" y="319"/>
                  </a:lnTo>
                  <a:lnTo>
                    <a:pt x="1060" y="319"/>
                  </a:lnTo>
                  <a:lnTo>
                    <a:pt x="1059" y="321"/>
                  </a:lnTo>
                  <a:close/>
                  <a:moveTo>
                    <a:pt x="1327" y="316"/>
                  </a:moveTo>
                  <a:lnTo>
                    <a:pt x="1327" y="318"/>
                  </a:lnTo>
                  <a:lnTo>
                    <a:pt x="1328" y="318"/>
                  </a:lnTo>
                  <a:lnTo>
                    <a:pt x="1330" y="318"/>
                  </a:lnTo>
                  <a:lnTo>
                    <a:pt x="1330" y="316"/>
                  </a:lnTo>
                  <a:lnTo>
                    <a:pt x="1328" y="316"/>
                  </a:lnTo>
                  <a:lnTo>
                    <a:pt x="1327" y="316"/>
                  </a:lnTo>
                  <a:close/>
                  <a:moveTo>
                    <a:pt x="1063" y="315"/>
                  </a:moveTo>
                  <a:lnTo>
                    <a:pt x="1062" y="315"/>
                  </a:lnTo>
                  <a:lnTo>
                    <a:pt x="1062" y="316"/>
                  </a:lnTo>
                  <a:lnTo>
                    <a:pt x="1063" y="316"/>
                  </a:lnTo>
                  <a:lnTo>
                    <a:pt x="1063" y="315"/>
                  </a:lnTo>
                  <a:close/>
                  <a:moveTo>
                    <a:pt x="686" y="300"/>
                  </a:moveTo>
                  <a:lnTo>
                    <a:pt x="686" y="298"/>
                  </a:lnTo>
                  <a:lnTo>
                    <a:pt x="685" y="300"/>
                  </a:lnTo>
                  <a:lnTo>
                    <a:pt x="686" y="300"/>
                  </a:lnTo>
                  <a:close/>
                  <a:moveTo>
                    <a:pt x="685" y="298"/>
                  </a:moveTo>
                  <a:lnTo>
                    <a:pt x="686" y="298"/>
                  </a:lnTo>
                  <a:lnTo>
                    <a:pt x="686" y="297"/>
                  </a:lnTo>
                  <a:lnTo>
                    <a:pt x="686" y="295"/>
                  </a:lnTo>
                  <a:lnTo>
                    <a:pt x="685" y="297"/>
                  </a:lnTo>
                  <a:lnTo>
                    <a:pt x="685" y="298"/>
                  </a:lnTo>
                  <a:close/>
                  <a:moveTo>
                    <a:pt x="688" y="298"/>
                  </a:moveTo>
                  <a:lnTo>
                    <a:pt x="689" y="297"/>
                  </a:lnTo>
                  <a:lnTo>
                    <a:pt x="688" y="297"/>
                  </a:lnTo>
                  <a:lnTo>
                    <a:pt x="688" y="298"/>
                  </a:lnTo>
                  <a:close/>
                  <a:moveTo>
                    <a:pt x="1409" y="295"/>
                  </a:moveTo>
                  <a:lnTo>
                    <a:pt x="1410" y="295"/>
                  </a:lnTo>
                  <a:lnTo>
                    <a:pt x="1410" y="293"/>
                  </a:lnTo>
                  <a:lnTo>
                    <a:pt x="1409" y="293"/>
                  </a:lnTo>
                  <a:lnTo>
                    <a:pt x="1407" y="293"/>
                  </a:lnTo>
                  <a:lnTo>
                    <a:pt x="1407" y="295"/>
                  </a:lnTo>
                  <a:lnTo>
                    <a:pt x="1409" y="295"/>
                  </a:lnTo>
                  <a:close/>
                  <a:moveTo>
                    <a:pt x="1415" y="293"/>
                  </a:moveTo>
                  <a:lnTo>
                    <a:pt x="1415" y="292"/>
                  </a:lnTo>
                  <a:lnTo>
                    <a:pt x="1413" y="292"/>
                  </a:lnTo>
                  <a:lnTo>
                    <a:pt x="1412" y="292"/>
                  </a:lnTo>
                  <a:lnTo>
                    <a:pt x="1410" y="292"/>
                  </a:lnTo>
                  <a:lnTo>
                    <a:pt x="1412" y="293"/>
                  </a:lnTo>
                  <a:lnTo>
                    <a:pt x="1415" y="293"/>
                  </a:lnTo>
                  <a:close/>
                  <a:moveTo>
                    <a:pt x="692" y="287"/>
                  </a:moveTo>
                  <a:lnTo>
                    <a:pt x="692" y="289"/>
                  </a:lnTo>
                  <a:lnTo>
                    <a:pt x="694" y="289"/>
                  </a:lnTo>
                  <a:lnTo>
                    <a:pt x="695" y="289"/>
                  </a:lnTo>
                  <a:lnTo>
                    <a:pt x="695" y="287"/>
                  </a:lnTo>
                  <a:lnTo>
                    <a:pt x="694" y="287"/>
                  </a:lnTo>
                  <a:lnTo>
                    <a:pt x="692" y="287"/>
                  </a:lnTo>
                  <a:close/>
                  <a:moveTo>
                    <a:pt x="697" y="287"/>
                  </a:moveTo>
                  <a:lnTo>
                    <a:pt x="697" y="286"/>
                  </a:lnTo>
                  <a:lnTo>
                    <a:pt x="695" y="287"/>
                  </a:lnTo>
                  <a:lnTo>
                    <a:pt x="697" y="287"/>
                  </a:lnTo>
                  <a:close/>
                  <a:moveTo>
                    <a:pt x="691" y="286"/>
                  </a:moveTo>
                  <a:lnTo>
                    <a:pt x="692" y="286"/>
                  </a:lnTo>
                  <a:lnTo>
                    <a:pt x="692" y="284"/>
                  </a:lnTo>
                  <a:lnTo>
                    <a:pt x="691" y="284"/>
                  </a:lnTo>
                  <a:lnTo>
                    <a:pt x="689" y="284"/>
                  </a:lnTo>
                  <a:lnTo>
                    <a:pt x="689" y="286"/>
                  </a:lnTo>
                  <a:lnTo>
                    <a:pt x="691" y="286"/>
                  </a:lnTo>
                  <a:close/>
                  <a:moveTo>
                    <a:pt x="695" y="286"/>
                  </a:moveTo>
                  <a:lnTo>
                    <a:pt x="695" y="284"/>
                  </a:lnTo>
                  <a:lnTo>
                    <a:pt x="694" y="286"/>
                  </a:lnTo>
                  <a:lnTo>
                    <a:pt x="695" y="286"/>
                  </a:lnTo>
                  <a:close/>
                  <a:moveTo>
                    <a:pt x="698" y="284"/>
                  </a:moveTo>
                  <a:lnTo>
                    <a:pt x="698" y="283"/>
                  </a:lnTo>
                  <a:lnTo>
                    <a:pt x="697" y="283"/>
                  </a:lnTo>
                  <a:lnTo>
                    <a:pt x="695" y="284"/>
                  </a:lnTo>
                  <a:lnTo>
                    <a:pt x="697" y="284"/>
                  </a:lnTo>
                  <a:lnTo>
                    <a:pt x="698" y="284"/>
                  </a:lnTo>
                  <a:close/>
                  <a:moveTo>
                    <a:pt x="608" y="278"/>
                  </a:moveTo>
                  <a:lnTo>
                    <a:pt x="608" y="277"/>
                  </a:lnTo>
                  <a:lnTo>
                    <a:pt x="606" y="277"/>
                  </a:lnTo>
                  <a:lnTo>
                    <a:pt x="606" y="278"/>
                  </a:lnTo>
                  <a:lnTo>
                    <a:pt x="608" y="278"/>
                  </a:lnTo>
                  <a:close/>
                  <a:moveTo>
                    <a:pt x="618" y="277"/>
                  </a:moveTo>
                  <a:lnTo>
                    <a:pt x="617" y="277"/>
                  </a:lnTo>
                  <a:lnTo>
                    <a:pt x="618" y="278"/>
                  </a:lnTo>
                  <a:lnTo>
                    <a:pt x="621" y="277"/>
                  </a:lnTo>
                  <a:lnTo>
                    <a:pt x="620" y="277"/>
                  </a:lnTo>
                  <a:lnTo>
                    <a:pt x="618" y="277"/>
                  </a:lnTo>
                  <a:close/>
                  <a:moveTo>
                    <a:pt x="658" y="278"/>
                  </a:moveTo>
                  <a:lnTo>
                    <a:pt x="659" y="278"/>
                  </a:lnTo>
                  <a:lnTo>
                    <a:pt x="659" y="277"/>
                  </a:lnTo>
                  <a:lnTo>
                    <a:pt x="658" y="277"/>
                  </a:lnTo>
                  <a:lnTo>
                    <a:pt x="656" y="278"/>
                  </a:lnTo>
                  <a:lnTo>
                    <a:pt x="658" y="278"/>
                  </a:lnTo>
                  <a:close/>
                  <a:moveTo>
                    <a:pt x="705" y="278"/>
                  </a:moveTo>
                  <a:lnTo>
                    <a:pt x="705" y="277"/>
                  </a:lnTo>
                  <a:lnTo>
                    <a:pt x="706" y="277"/>
                  </a:lnTo>
                  <a:lnTo>
                    <a:pt x="706" y="275"/>
                  </a:lnTo>
                  <a:lnTo>
                    <a:pt x="705" y="275"/>
                  </a:lnTo>
                  <a:lnTo>
                    <a:pt x="703" y="277"/>
                  </a:lnTo>
                  <a:lnTo>
                    <a:pt x="701" y="277"/>
                  </a:lnTo>
                  <a:lnTo>
                    <a:pt x="701" y="278"/>
                  </a:lnTo>
                  <a:lnTo>
                    <a:pt x="703" y="278"/>
                  </a:lnTo>
                  <a:lnTo>
                    <a:pt x="705" y="278"/>
                  </a:lnTo>
                  <a:close/>
                  <a:moveTo>
                    <a:pt x="685" y="274"/>
                  </a:moveTo>
                  <a:lnTo>
                    <a:pt x="683" y="274"/>
                  </a:lnTo>
                  <a:lnTo>
                    <a:pt x="683" y="275"/>
                  </a:lnTo>
                  <a:lnTo>
                    <a:pt x="685" y="275"/>
                  </a:lnTo>
                  <a:lnTo>
                    <a:pt x="686" y="275"/>
                  </a:lnTo>
                  <a:lnTo>
                    <a:pt x="686" y="274"/>
                  </a:lnTo>
                  <a:lnTo>
                    <a:pt x="685" y="274"/>
                  </a:lnTo>
                  <a:close/>
                  <a:moveTo>
                    <a:pt x="848" y="275"/>
                  </a:moveTo>
                  <a:lnTo>
                    <a:pt x="850" y="275"/>
                  </a:lnTo>
                  <a:lnTo>
                    <a:pt x="850" y="274"/>
                  </a:lnTo>
                  <a:lnTo>
                    <a:pt x="848" y="274"/>
                  </a:lnTo>
                  <a:lnTo>
                    <a:pt x="848" y="275"/>
                  </a:lnTo>
                  <a:close/>
                  <a:moveTo>
                    <a:pt x="676" y="274"/>
                  </a:moveTo>
                  <a:lnTo>
                    <a:pt x="677" y="274"/>
                  </a:lnTo>
                  <a:lnTo>
                    <a:pt x="679" y="274"/>
                  </a:lnTo>
                  <a:lnTo>
                    <a:pt x="679" y="272"/>
                  </a:lnTo>
                  <a:lnTo>
                    <a:pt x="677" y="272"/>
                  </a:lnTo>
                  <a:lnTo>
                    <a:pt x="676" y="274"/>
                  </a:lnTo>
                  <a:close/>
                  <a:moveTo>
                    <a:pt x="1166" y="271"/>
                  </a:moveTo>
                  <a:lnTo>
                    <a:pt x="1168" y="271"/>
                  </a:lnTo>
                  <a:lnTo>
                    <a:pt x="1169" y="271"/>
                  </a:lnTo>
                  <a:lnTo>
                    <a:pt x="1169" y="269"/>
                  </a:lnTo>
                  <a:lnTo>
                    <a:pt x="1169" y="266"/>
                  </a:lnTo>
                  <a:lnTo>
                    <a:pt x="1166" y="269"/>
                  </a:lnTo>
                  <a:lnTo>
                    <a:pt x="1165" y="269"/>
                  </a:lnTo>
                  <a:lnTo>
                    <a:pt x="1163" y="271"/>
                  </a:lnTo>
                  <a:lnTo>
                    <a:pt x="1163" y="272"/>
                  </a:lnTo>
                  <a:lnTo>
                    <a:pt x="1165" y="272"/>
                  </a:lnTo>
                  <a:lnTo>
                    <a:pt x="1166" y="271"/>
                  </a:lnTo>
                  <a:close/>
                  <a:moveTo>
                    <a:pt x="683" y="271"/>
                  </a:moveTo>
                  <a:lnTo>
                    <a:pt x="683" y="272"/>
                  </a:lnTo>
                  <a:lnTo>
                    <a:pt x="685" y="271"/>
                  </a:lnTo>
                  <a:lnTo>
                    <a:pt x="683" y="271"/>
                  </a:lnTo>
                  <a:close/>
                  <a:moveTo>
                    <a:pt x="655" y="271"/>
                  </a:moveTo>
                  <a:lnTo>
                    <a:pt x="655" y="269"/>
                  </a:lnTo>
                  <a:lnTo>
                    <a:pt x="653" y="269"/>
                  </a:lnTo>
                  <a:lnTo>
                    <a:pt x="653" y="271"/>
                  </a:lnTo>
                  <a:lnTo>
                    <a:pt x="655" y="271"/>
                  </a:lnTo>
                  <a:close/>
                  <a:moveTo>
                    <a:pt x="724" y="269"/>
                  </a:moveTo>
                  <a:lnTo>
                    <a:pt x="723" y="271"/>
                  </a:lnTo>
                  <a:lnTo>
                    <a:pt x="724" y="271"/>
                  </a:lnTo>
                  <a:lnTo>
                    <a:pt x="724" y="269"/>
                  </a:lnTo>
                  <a:close/>
                  <a:moveTo>
                    <a:pt x="1116" y="269"/>
                  </a:moveTo>
                  <a:lnTo>
                    <a:pt x="1113" y="271"/>
                  </a:lnTo>
                  <a:lnTo>
                    <a:pt x="1116" y="271"/>
                  </a:lnTo>
                  <a:lnTo>
                    <a:pt x="1116" y="269"/>
                  </a:lnTo>
                  <a:close/>
                  <a:moveTo>
                    <a:pt x="1244" y="269"/>
                  </a:moveTo>
                  <a:lnTo>
                    <a:pt x="1245" y="269"/>
                  </a:lnTo>
                  <a:lnTo>
                    <a:pt x="1245" y="266"/>
                  </a:lnTo>
                  <a:lnTo>
                    <a:pt x="1244" y="265"/>
                  </a:lnTo>
                  <a:lnTo>
                    <a:pt x="1242" y="265"/>
                  </a:lnTo>
                  <a:lnTo>
                    <a:pt x="1242" y="266"/>
                  </a:lnTo>
                  <a:lnTo>
                    <a:pt x="1242" y="269"/>
                  </a:lnTo>
                  <a:lnTo>
                    <a:pt x="1242" y="271"/>
                  </a:lnTo>
                  <a:lnTo>
                    <a:pt x="1244" y="271"/>
                  </a:lnTo>
                  <a:lnTo>
                    <a:pt x="1244" y="269"/>
                  </a:lnTo>
                  <a:close/>
                  <a:moveTo>
                    <a:pt x="838" y="269"/>
                  </a:moveTo>
                  <a:lnTo>
                    <a:pt x="838" y="266"/>
                  </a:lnTo>
                  <a:lnTo>
                    <a:pt x="836" y="269"/>
                  </a:lnTo>
                  <a:lnTo>
                    <a:pt x="838" y="269"/>
                  </a:lnTo>
                  <a:close/>
                  <a:moveTo>
                    <a:pt x="1119" y="269"/>
                  </a:moveTo>
                  <a:lnTo>
                    <a:pt x="1121" y="269"/>
                  </a:lnTo>
                  <a:lnTo>
                    <a:pt x="1121" y="266"/>
                  </a:lnTo>
                  <a:lnTo>
                    <a:pt x="1119" y="266"/>
                  </a:lnTo>
                  <a:lnTo>
                    <a:pt x="1118" y="266"/>
                  </a:lnTo>
                  <a:lnTo>
                    <a:pt x="1116" y="266"/>
                  </a:lnTo>
                  <a:lnTo>
                    <a:pt x="1118" y="269"/>
                  </a:lnTo>
                  <a:lnTo>
                    <a:pt x="1119" y="269"/>
                  </a:lnTo>
                  <a:close/>
                  <a:moveTo>
                    <a:pt x="1357" y="265"/>
                  </a:moveTo>
                  <a:lnTo>
                    <a:pt x="1356" y="265"/>
                  </a:lnTo>
                  <a:lnTo>
                    <a:pt x="1356" y="266"/>
                  </a:lnTo>
                  <a:lnTo>
                    <a:pt x="1357" y="266"/>
                  </a:lnTo>
                  <a:lnTo>
                    <a:pt x="1359" y="266"/>
                  </a:lnTo>
                  <a:lnTo>
                    <a:pt x="1360" y="266"/>
                  </a:lnTo>
                  <a:lnTo>
                    <a:pt x="1360" y="265"/>
                  </a:lnTo>
                  <a:lnTo>
                    <a:pt x="1359" y="265"/>
                  </a:lnTo>
                  <a:lnTo>
                    <a:pt x="1357" y="265"/>
                  </a:lnTo>
                  <a:close/>
                  <a:moveTo>
                    <a:pt x="633" y="263"/>
                  </a:moveTo>
                  <a:lnTo>
                    <a:pt x="633" y="265"/>
                  </a:lnTo>
                  <a:lnTo>
                    <a:pt x="636" y="265"/>
                  </a:lnTo>
                  <a:lnTo>
                    <a:pt x="635" y="263"/>
                  </a:lnTo>
                  <a:lnTo>
                    <a:pt x="633" y="263"/>
                  </a:lnTo>
                  <a:close/>
                  <a:moveTo>
                    <a:pt x="667" y="265"/>
                  </a:moveTo>
                  <a:lnTo>
                    <a:pt x="670" y="265"/>
                  </a:lnTo>
                  <a:lnTo>
                    <a:pt x="673" y="265"/>
                  </a:lnTo>
                  <a:lnTo>
                    <a:pt x="673" y="263"/>
                  </a:lnTo>
                  <a:lnTo>
                    <a:pt x="670" y="263"/>
                  </a:lnTo>
                  <a:lnTo>
                    <a:pt x="668" y="263"/>
                  </a:lnTo>
                  <a:lnTo>
                    <a:pt x="667" y="265"/>
                  </a:lnTo>
                  <a:close/>
                  <a:moveTo>
                    <a:pt x="1237" y="260"/>
                  </a:moveTo>
                  <a:lnTo>
                    <a:pt x="1236" y="262"/>
                  </a:lnTo>
                  <a:lnTo>
                    <a:pt x="1237" y="263"/>
                  </a:lnTo>
                  <a:lnTo>
                    <a:pt x="1241" y="263"/>
                  </a:lnTo>
                  <a:lnTo>
                    <a:pt x="1242" y="263"/>
                  </a:lnTo>
                  <a:lnTo>
                    <a:pt x="1241" y="262"/>
                  </a:lnTo>
                  <a:lnTo>
                    <a:pt x="1241" y="260"/>
                  </a:lnTo>
                  <a:lnTo>
                    <a:pt x="1239" y="260"/>
                  </a:lnTo>
                  <a:lnTo>
                    <a:pt x="1237" y="260"/>
                  </a:lnTo>
                  <a:close/>
                  <a:moveTo>
                    <a:pt x="623" y="262"/>
                  </a:moveTo>
                  <a:lnTo>
                    <a:pt x="624" y="262"/>
                  </a:lnTo>
                  <a:lnTo>
                    <a:pt x="624" y="260"/>
                  </a:lnTo>
                  <a:lnTo>
                    <a:pt x="623" y="260"/>
                  </a:lnTo>
                  <a:lnTo>
                    <a:pt x="623" y="262"/>
                  </a:lnTo>
                  <a:close/>
                  <a:moveTo>
                    <a:pt x="1343" y="262"/>
                  </a:moveTo>
                  <a:lnTo>
                    <a:pt x="1343" y="260"/>
                  </a:lnTo>
                  <a:lnTo>
                    <a:pt x="1342" y="260"/>
                  </a:lnTo>
                  <a:lnTo>
                    <a:pt x="1342" y="262"/>
                  </a:lnTo>
                  <a:lnTo>
                    <a:pt x="1343" y="262"/>
                  </a:lnTo>
                  <a:close/>
                  <a:moveTo>
                    <a:pt x="1186" y="248"/>
                  </a:moveTo>
                  <a:lnTo>
                    <a:pt x="1184" y="248"/>
                  </a:lnTo>
                  <a:lnTo>
                    <a:pt x="1183" y="250"/>
                  </a:lnTo>
                  <a:lnTo>
                    <a:pt x="1181" y="250"/>
                  </a:lnTo>
                  <a:lnTo>
                    <a:pt x="1181" y="251"/>
                  </a:lnTo>
                  <a:lnTo>
                    <a:pt x="1180" y="251"/>
                  </a:lnTo>
                  <a:lnTo>
                    <a:pt x="1178" y="251"/>
                  </a:lnTo>
                  <a:lnTo>
                    <a:pt x="1177" y="251"/>
                  </a:lnTo>
                  <a:lnTo>
                    <a:pt x="1177" y="253"/>
                  </a:lnTo>
                  <a:lnTo>
                    <a:pt x="1175" y="253"/>
                  </a:lnTo>
                  <a:lnTo>
                    <a:pt x="1174" y="253"/>
                  </a:lnTo>
                  <a:lnTo>
                    <a:pt x="1171" y="254"/>
                  </a:lnTo>
                  <a:lnTo>
                    <a:pt x="1171" y="256"/>
                  </a:lnTo>
                  <a:lnTo>
                    <a:pt x="1169" y="256"/>
                  </a:lnTo>
                  <a:lnTo>
                    <a:pt x="1169" y="257"/>
                  </a:lnTo>
                  <a:lnTo>
                    <a:pt x="1171" y="257"/>
                  </a:lnTo>
                  <a:lnTo>
                    <a:pt x="1172" y="257"/>
                  </a:lnTo>
                  <a:lnTo>
                    <a:pt x="1174" y="256"/>
                  </a:lnTo>
                  <a:lnTo>
                    <a:pt x="1175" y="256"/>
                  </a:lnTo>
                  <a:lnTo>
                    <a:pt x="1177" y="256"/>
                  </a:lnTo>
                  <a:lnTo>
                    <a:pt x="1178" y="256"/>
                  </a:lnTo>
                  <a:lnTo>
                    <a:pt x="1180" y="254"/>
                  </a:lnTo>
                  <a:lnTo>
                    <a:pt x="1181" y="254"/>
                  </a:lnTo>
                  <a:lnTo>
                    <a:pt x="1184" y="253"/>
                  </a:lnTo>
                  <a:lnTo>
                    <a:pt x="1184" y="251"/>
                  </a:lnTo>
                  <a:lnTo>
                    <a:pt x="1186" y="251"/>
                  </a:lnTo>
                  <a:lnTo>
                    <a:pt x="1188" y="251"/>
                  </a:lnTo>
                  <a:lnTo>
                    <a:pt x="1188" y="250"/>
                  </a:lnTo>
                  <a:lnTo>
                    <a:pt x="1189" y="250"/>
                  </a:lnTo>
                  <a:lnTo>
                    <a:pt x="1191" y="250"/>
                  </a:lnTo>
                  <a:lnTo>
                    <a:pt x="1192" y="248"/>
                  </a:lnTo>
                  <a:lnTo>
                    <a:pt x="1194" y="248"/>
                  </a:lnTo>
                  <a:lnTo>
                    <a:pt x="1194" y="247"/>
                  </a:lnTo>
                  <a:lnTo>
                    <a:pt x="1192" y="247"/>
                  </a:lnTo>
                  <a:lnTo>
                    <a:pt x="1191" y="247"/>
                  </a:lnTo>
                  <a:lnTo>
                    <a:pt x="1189" y="247"/>
                  </a:lnTo>
                  <a:lnTo>
                    <a:pt x="1188" y="247"/>
                  </a:lnTo>
                  <a:lnTo>
                    <a:pt x="1186" y="247"/>
                  </a:lnTo>
                  <a:lnTo>
                    <a:pt x="1186" y="248"/>
                  </a:lnTo>
                  <a:close/>
                  <a:moveTo>
                    <a:pt x="945" y="256"/>
                  </a:moveTo>
                  <a:lnTo>
                    <a:pt x="944" y="256"/>
                  </a:lnTo>
                  <a:lnTo>
                    <a:pt x="944" y="257"/>
                  </a:lnTo>
                  <a:lnTo>
                    <a:pt x="945" y="256"/>
                  </a:lnTo>
                  <a:close/>
                  <a:moveTo>
                    <a:pt x="851" y="254"/>
                  </a:moveTo>
                  <a:lnTo>
                    <a:pt x="851" y="253"/>
                  </a:lnTo>
                  <a:lnTo>
                    <a:pt x="851" y="251"/>
                  </a:lnTo>
                  <a:lnTo>
                    <a:pt x="850" y="251"/>
                  </a:lnTo>
                  <a:lnTo>
                    <a:pt x="848" y="251"/>
                  </a:lnTo>
                  <a:lnTo>
                    <a:pt x="848" y="253"/>
                  </a:lnTo>
                  <a:lnTo>
                    <a:pt x="847" y="253"/>
                  </a:lnTo>
                  <a:lnTo>
                    <a:pt x="847" y="254"/>
                  </a:lnTo>
                  <a:lnTo>
                    <a:pt x="848" y="256"/>
                  </a:lnTo>
                  <a:lnTo>
                    <a:pt x="850" y="254"/>
                  </a:lnTo>
                  <a:lnTo>
                    <a:pt x="851" y="254"/>
                  </a:lnTo>
                  <a:close/>
                  <a:moveTo>
                    <a:pt x="826" y="253"/>
                  </a:moveTo>
                  <a:lnTo>
                    <a:pt x="827" y="253"/>
                  </a:lnTo>
                  <a:lnTo>
                    <a:pt x="827" y="251"/>
                  </a:lnTo>
                  <a:lnTo>
                    <a:pt x="826" y="251"/>
                  </a:lnTo>
                  <a:lnTo>
                    <a:pt x="826" y="253"/>
                  </a:lnTo>
                  <a:close/>
                  <a:moveTo>
                    <a:pt x="829" y="251"/>
                  </a:moveTo>
                  <a:lnTo>
                    <a:pt x="830" y="251"/>
                  </a:lnTo>
                  <a:lnTo>
                    <a:pt x="830" y="250"/>
                  </a:lnTo>
                  <a:lnTo>
                    <a:pt x="829" y="250"/>
                  </a:lnTo>
                  <a:lnTo>
                    <a:pt x="827" y="250"/>
                  </a:lnTo>
                  <a:lnTo>
                    <a:pt x="827" y="251"/>
                  </a:lnTo>
                  <a:lnTo>
                    <a:pt x="829" y="251"/>
                  </a:lnTo>
                  <a:close/>
                  <a:moveTo>
                    <a:pt x="1003" y="253"/>
                  </a:moveTo>
                  <a:lnTo>
                    <a:pt x="1004" y="253"/>
                  </a:lnTo>
                  <a:lnTo>
                    <a:pt x="1004" y="251"/>
                  </a:lnTo>
                  <a:lnTo>
                    <a:pt x="1003" y="251"/>
                  </a:lnTo>
                  <a:lnTo>
                    <a:pt x="1003" y="253"/>
                  </a:lnTo>
                  <a:close/>
                  <a:moveTo>
                    <a:pt x="349" y="250"/>
                  </a:moveTo>
                  <a:lnTo>
                    <a:pt x="349" y="251"/>
                  </a:lnTo>
                  <a:lnTo>
                    <a:pt x="350" y="250"/>
                  </a:lnTo>
                  <a:lnTo>
                    <a:pt x="349" y="250"/>
                  </a:lnTo>
                  <a:close/>
                  <a:moveTo>
                    <a:pt x="1210" y="251"/>
                  </a:moveTo>
                  <a:lnTo>
                    <a:pt x="1212" y="251"/>
                  </a:lnTo>
                  <a:lnTo>
                    <a:pt x="1212" y="250"/>
                  </a:lnTo>
                  <a:lnTo>
                    <a:pt x="1213" y="250"/>
                  </a:lnTo>
                  <a:lnTo>
                    <a:pt x="1215" y="248"/>
                  </a:lnTo>
                  <a:lnTo>
                    <a:pt x="1216" y="248"/>
                  </a:lnTo>
                  <a:lnTo>
                    <a:pt x="1216" y="247"/>
                  </a:lnTo>
                  <a:lnTo>
                    <a:pt x="1218" y="247"/>
                  </a:lnTo>
                  <a:lnTo>
                    <a:pt x="1218" y="245"/>
                  </a:lnTo>
                  <a:lnTo>
                    <a:pt x="1216" y="245"/>
                  </a:lnTo>
                  <a:lnTo>
                    <a:pt x="1213" y="245"/>
                  </a:lnTo>
                  <a:lnTo>
                    <a:pt x="1212" y="245"/>
                  </a:lnTo>
                  <a:lnTo>
                    <a:pt x="1210" y="245"/>
                  </a:lnTo>
                  <a:lnTo>
                    <a:pt x="1209" y="245"/>
                  </a:lnTo>
                  <a:lnTo>
                    <a:pt x="1207" y="247"/>
                  </a:lnTo>
                  <a:lnTo>
                    <a:pt x="1206" y="248"/>
                  </a:lnTo>
                  <a:lnTo>
                    <a:pt x="1206" y="250"/>
                  </a:lnTo>
                  <a:lnTo>
                    <a:pt x="1206" y="251"/>
                  </a:lnTo>
                  <a:lnTo>
                    <a:pt x="1207" y="251"/>
                  </a:lnTo>
                  <a:lnTo>
                    <a:pt x="1209" y="251"/>
                  </a:lnTo>
                  <a:lnTo>
                    <a:pt x="1210" y="251"/>
                  </a:lnTo>
                  <a:close/>
                  <a:moveTo>
                    <a:pt x="998" y="250"/>
                  </a:moveTo>
                  <a:lnTo>
                    <a:pt x="1000" y="248"/>
                  </a:lnTo>
                  <a:lnTo>
                    <a:pt x="998" y="248"/>
                  </a:lnTo>
                  <a:lnTo>
                    <a:pt x="998" y="250"/>
                  </a:lnTo>
                  <a:close/>
                  <a:moveTo>
                    <a:pt x="1003" y="247"/>
                  </a:moveTo>
                  <a:lnTo>
                    <a:pt x="1001" y="247"/>
                  </a:lnTo>
                  <a:lnTo>
                    <a:pt x="1000" y="247"/>
                  </a:lnTo>
                  <a:lnTo>
                    <a:pt x="1000" y="248"/>
                  </a:lnTo>
                  <a:lnTo>
                    <a:pt x="1000" y="250"/>
                  </a:lnTo>
                  <a:lnTo>
                    <a:pt x="1001" y="250"/>
                  </a:lnTo>
                  <a:lnTo>
                    <a:pt x="1001" y="248"/>
                  </a:lnTo>
                  <a:lnTo>
                    <a:pt x="1003" y="248"/>
                  </a:lnTo>
                  <a:lnTo>
                    <a:pt x="1004" y="248"/>
                  </a:lnTo>
                  <a:lnTo>
                    <a:pt x="1006" y="248"/>
                  </a:lnTo>
                  <a:lnTo>
                    <a:pt x="1007" y="247"/>
                  </a:lnTo>
                  <a:lnTo>
                    <a:pt x="1009" y="247"/>
                  </a:lnTo>
                  <a:lnTo>
                    <a:pt x="1009" y="245"/>
                  </a:lnTo>
                  <a:lnTo>
                    <a:pt x="1007" y="245"/>
                  </a:lnTo>
                  <a:lnTo>
                    <a:pt x="1006" y="245"/>
                  </a:lnTo>
                  <a:lnTo>
                    <a:pt x="1004" y="247"/>
                  </a:lnTo>
                  <a:lnTo>
                    <a:pt x="1003" y="247"/>
                  </a:lnTo>
                  <a:close/>
                  <a:moveTo>
                    <a:pt x="824" y="248"/>
                  </a:moveTo>
                  <a:lnTo>
                    <a:pt x="824" y="247"/>
                  </a:lnTo>
                  <a:lnTo>
                    <a:pt x="823" y="248"/>
                  </a:lnTo>
                  <a:lnTo>
                    <a:pt x="824" y="248"/>
                  </a:lnTo>
                  <a:close/>
                  <a:moveTo>
                    <a:pt x="1141" y="247"/>
                  </a:moveTo>
                  <a:lnTo>
                    <a:pt x="1142" y="247"/>
                  </a:lnTo>
                  <a:lnTo>
                    <a:pt x="1144" y="247"/>
                  </a:lnTo>
                  <a:lnTo>
                    <a:pt x="1144" y="245"/>
                  </a:lnTo>
                  <a:lnTo>
                    <a:pt x="1142" y="245"/>
                  </a:lnTo>
                  <a:lnTo>
                    <a:pt x="1139" y="245"/>
                  </a:lnTo>
                  <a:lnTo>
                    <a:pt x="1138" y="247"/>
                  </a:lnTo>
                  <a:lnTo>
                    <a:pt x="1139" y="247"/>
                  </a:lnTo>
                  <a:lnTo>
                    <a:pt x="1141" y="247"/>
                  </a:lnTo>
                  <a:close/>
                  <a:moveTo>
                    <a:pt x="364" y="245"/>
                  </a:moveTo>
                  <a:lnTo>
                    <a:pt x="364" y="247"/>
                  </a:lnTo>
                  <a:lnTo>
                    <a:pt x="365" y="245"/>
                  </a:lnTo>
                  <a:lnTo>
                    <a:pt x="364" y="245"/>
                  </a:lnTo>
                  <a:close/>
                  <a:moveTo>
                    <a:pt x="308" y="243"/>
                  </a:moveTo>
                  <a:lnTo>
                    <a:pt x="306" y="243"/>
                  </a:lnTo>
                  <a:lnTo>
                    <a:pt x="306" y="245"/>
                  </a:lnTo>
                  <a:lnTo>
                    <a:pt x="308" y="245"/>
                  </a:lnTo>
                  <a:lnTo>
                    <a:pt x="308" y="245"/>
                  </a:lnTo>
                  <a:lnTo>
                    <a:pt x="308" y="243"/>
                  </a:lnTo>
                  <a:close/>
                  <a:moveTo>
                    <a:pt x="255" y="242"/>
                  </a:moveTo>
                  <a:lnTo>
                    <a:pt x="256" y="242"/>
                  </a:lnTo>
                  <a:lnTo>
                    <a:pt x="258" y="242"/>
                  </a:lnTo>
                  <a:lnTo>
                    <a:pt x="259" y="242"/>
                  </a:lnTo>
                  <a:lnTo>
                    <a:pt x="259" y="240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5" y="240"/>
                  </a:lnTo>
                  <a:lnTo>
                    <a:pt x="253" y="242"/>
                  </a:lnTo>
                  <a:lnTo>
                    <a:pt x="253" y="243"/>
                  </a:lnTo>
                  <a:lnTo>
                    <a:pt x="255" y="243"/>
                  </a:lnTo>
                  <a:lnTo>
                    <a:pt x="255" y="242"/>
                  </a:lnTo>
                  <a:close/>
                  <a:moveTo>
                    <a:pt x="324" y="243"/>
                  </a:moveTo>
                  <a:lnTo>
                    <a:pt x="326" y="243"/>
                  </a:lnTo>
                  <a:lnTo>
                    <a:pt x="326" y="242"/>
                  </a:lnTo>
                  <a:lnTo>
                    <a:pt x="324" y="243"/>
                  </a:lnTo>
                  <a:close/>
                  <a:moveTo>
                    <a:pt x="315" y="240"/>
                  </a:moveTo>
                  <a:lnTo>
                    <a:pt x="314" y="240"/>
                  </a:lnTo>
                  <a:lnTo>
                    <a:pt x="312" y="240"/>
                  </a:lnTo>
                  <a:lnTo>
                    <a:pt x="311" y="242"/>
                  </a:lnTo>
                  <a:lnTo>
                    <a:pt x="312" y="242"/>
                  </a:lnTo>
                  <a:lnTo>
                    <a:pt x="315" y="240"/>
                  </a:lnTo>
                  <a:close/>
                  <a:moveTo>
                    <a:pt x="337" y="242"/>
                  </a:moveTo>
                  <a:lnTo>
                    <a:pt x="338" y="242"/>
                  </a:lnTo>
                  <a:lnTo>
                    <a:pt x="338" y="240"/>
                  </a:lnTo>
                  <a:lnTo>
                    <a:pt x="337" y="242"/>
                  </a:lnTo>
                  <a:close/>
                  <a:moveTo>
                    <a:pt x="983" y="242"/>
                  </a:moveTo>
                  <a:lnTo>
                    <a:pt x="983" y="240"/>
                  </a:lnTo>
                  <a:lnTo>
                    <a:pt x="982" y="240"/>
                  </a:lnTo>
                  <a:lnTo>
                    <a:pt x="983" y="242"/>
                  </a:lnTo>
                  <a:close/>
                  <a:moveTo>
                    <a:pt x="1133" y="240"/>
                  </a:moveTo>
                  <a:lnTo>
                    <a:pt x="1133" y="242"/>
                  </a:lnTo>
                  <a:lnTo>
                    <a:pt x="1136" y="240"/>
                  </a:lnTo>
                  <a:lnTo>
                    <a:pt x="1135" y="240"/>
                  </a:lnTo>
                  <a:lnTo>
                    <a:pt x="1133" y="240"/>
                  </a:lnTo>
                  <a:close/>
                  <a:moveTo>
                    <a:pt x="1218" y="239"/>
                  </a:moveTo>
                  <a:lnTo>
                    <a:pt x="1216" y="239"/>
                  </a:lnTo>
                  <a:lnTo>
                    <a:pt x="1216" y="240"/>
                  </a:lnTo>
                  <a:lnTo>
                    <a:pt x="1215" y="240"/>
                  </a:lnTo>
                  <a:lnTo>
                    <a:pt x="1215" y="242"/>
                  </a:lnTo>
                  <a:lnTo>
                    <a:pt x="1216" y="242"/>
                  </a:lnTo>
                  <a:lnTo>
                    <a:pt x="1218" y="242"/>
                  </a:lnTo>
                  <a:lnTo>
                    <a:pt x="1218" y="240"/>
                  </a:lnTo>
                  <a:lnTo>
                    <a:pt x="1218" y="239"/>
                  </a:lnTo>
                  <a:close/>
                  <a:moveTo>
                    <a:pt x="830" y="240"/>
                  </a:moveTo>
                  <a:lnTo>
                    <a:pt x="830" y="239"/>
                  </a:lnTo>
                  <a:lnTo>
                    <a:pt x="829" y="239"/>
                  </a:lnTo>
                  <a:lnTo>
                    <a:pt x="829" y="240"/>
                  </a:lnTo>
                  <a:lnTo>
                    <a:pt x="830" y="240"/>
                  </a:lnTo>
                  <a:close/>
                  <a:moveTo>
                    <a:pt x="474" y="237"/>
                  </a:moveTo>
                  <a:lnTo>
                    <a:pt x="474" y="239"/>
                  </a:lnTo>
                  <a:lnTo>
                    <a:pt x="476" y="237"/>
                  </a:lnTo>
                  <a:lnTo>
                    <a:pt x="474" y="237"/>
                  </a:lnTo>
                  <a:close/>
                  <a:moveTo>
                    <a:pt x="829" y="239"/>
                  </a:moveTo>
                  <a:lnTo>
                    <a:pt x="829" y="237"/>
                  </a:lnTo>
                  <a:lnTo>
                    <a:pt x="827" y="239"/>
                  </a:lnTo>
                  <a:lnTo>
                    <a:pt x="829" y="239"/>
                  </a:lnTo>
                  <a:close/>
                  <a:moveTo>
                    <a:pt x="994" y="239"/>
                  </a:moveTo>
                  <a:lnTo>
                    <a:pt x="995" y="239"/>
                  </a:lnTo>
                  <a:lnTo>
                    <a:pt x="995" y="237"/>
                  </a:lnTo>
                  <a:lnTo>
                    <a:pt x="994" y="237"/>
                  </a:lnTo>
                  <a:lnTo>
                    <a:pt x="992" y="237"/>
                  </a:lnTo>
                  <a:lnTo>
                    <a:pt x="992" y="239"/>
                  </a:lnTo>
                  <a:lnTo>
                    <a:pt x="994" y="239"/>
                  </a:lnTo>
                  <a:close/>
                  <a:moveTo>
                    <a:pt x="997" y="236"/>
                  </a:moveTo>
                  <a:lnTo>
                    <a:pt x="995" y="236"/>
                  </a:lnTo>
                  <a:lnTo>
                    <a:pt x="995" y="237"/>
                  </a:lnTo>
                  <a:lnTo>
                    <a:pt x="997" y="237"/>
                  </a:lnTo>
                  <a:lnTo>
                    <a:pt x="997" y="236"/>
                  </a:lnTo>
                  <a:close/>
                  <a:moveTo>
                    <a:pt x="992" y="236"/>
                  </a:moveTo>
                  <a:lnTo>
                    <a:pt x="991" y="236"/>
                  </a:lnTo>
                  <a:lnTo>
                    <a:pt x="991" y="237"/>
                  </a:lnTo>
                  <a:lnTo>
                    <a:pt x="992" y="237"/>
                  </a:lnTo>
                  <a:lnTo>
                    <a:pt x="994" y="236"/>
                  </a:lnTo>
                  <a:lnTo>
                    <a:pt x="992" y="236"/>
                  </a:lnTo>
                  <a:close/>
                  <a:moveTo>
                    <a:pt x="1091" y="237"/>
                  </a:moveTo>
                  <a:lnTo>
                    <a:pt x="1091" y="236"/>
                  </a:lnTo>
                  <a:lnTo>
                    <a:pt x="1088" y="236"/>
                  </a:lnTo>
                  <a:lnTo>
                    <a:pt x="1088" y="237"/>
                  </a:lnTo>
                  <a:lnTo>
                    <a:pt x="1089" y="237"/>
                  </a:lnTo>
                  <a:lnTo>
                    <a:pt x="1089" y="237"/>
                  </a:lnTo>
                  <a:lnTo>
                    <a:pt x="1091" y="237"/>
                  </a:lnTo>
                  <a:close/>
                  <a:moveTo>
                    <a:pt x="904" y="234"/>
                  </a:moveTo>
                  <a:lnTo>
                    <a:pt x="904" y="236"/>
                  </a:lnTo>
                  <a:lnTo>
                    <a:pt x="906" y="236"/>
                  </a:lnTo>
                  <a:lnTo>
                    <a:pt x="909" y="236"/>
                  </a:lnTo>
                  <a:lnTo>
                    <a:pt x="909" y="234"/>
                  </a:lnTo>
                  <a:lnTo>
                    <a:pt x="906" y="234"/>
                  </a:lnTo>
                  <a:lnTo>
                    <a:pt x="904" y="234"/>
                  </a:lnTo>
                  <a:close/>
                  <a:moveTo>
                    <a:pt x="480" y="233"/>
                  </a:moveTo>
                  <a:lnTo>
                    <a:pt x="480" y="234"/>
                  </a:lnTo>
                  <a:lnTo>
                    <a:pt x="482" y="234"/>
                  </a:lnTo>
                  <a:lnTo>
                    <a:pt x="482" y="233"/>
                  </a:lnTo>
                  <a:lnTo>
                    <a:pt x="480" y="233"/>
                  </a:lnTo>
                  <a:close/>
                  <a:moveTo>
                    <a:pt x="486" y="230"/>
                  </a:moveTo>
                  <a:lnTo>
                    <a:pt x="485" y="230"/>
                  </a:lnTo>
                  <a:lnTo>
                    <a:pt x="485" y="231"/>
                  </a:lnTo>
                  <a:lnTo>
                    <a:pt x="486" y="231"/>
                  </a:lnTo>
                  <a:lnTo>
                    <a:pt x="486" y="230"/>
                  </a:lnTo>
                  <a:close/>
                  <a:moveTo>
                    <a:pt x="497" y="230"/>
                  </a:moveTo>
                  <a:lnTo>
                    <a:pt x="496" y="231"/>
                  </a:lnTo>
                  <a:lnTo>
                    <a:pt x="497" y="231"/>
                  </a:lnTo>
                  <a:lnTo>
                    <a:pt x="497" y="230"/>
                  </a:lnTo>
                  <a:close/>
                  <a:moveTo>
                    <a:pt x="862" y="228"/>
                  </a:moveTo>
                  <a:lnTo>
                    <a:pt x="862" y="227"/>
                  </a:lnTo>
                  <a:lnTo>
                    <a:pt x="860" y="227"/>
                  </a:lnTo>
                  <a:lnTo>
                    <a:pt x="860" y="228"/>
                  </a:lnTo>
                  <a:lnTo>
                    <a:pt x="862" y="228"/>
                  </a:lnTo>
                  <a:close/>
                  <a:moveTo>
                    <a:pt x="1056" y="227"/>
                  </a:moveTo>
                  <a:lnTo>
                    <a:pt x="1056" y="228"/>
                  </a:lnTo>
                  <a:lnTo>
                    <a:pt x="1057" y="228"/>
                  </a:lnTo>
                  <a:lnTo>
                    <a:pt x="1059" y="228"/>
                  </a:lnTo>
                  <a:lnTo>
                    <a:pt x="1057" y="227"/>
                  </a:lnTo>
                  <a:lnTo>
                    <a:pt x="1056" y="227"/>
                  </a:lnTo>
                  <a:close/>
                  <a:moveTo>
                    <a:pt x="1060" y="228"/>
                  </a:moveTo>
                  <a:lnTo>
                    <a:pt x="1063" y="228"/>
                  </a:lnTo>
                  <a:lnTo>
                    <a:pt x="1060" y="227"/>
                  </a:lnTo>
                  <a:lnTo>
                    <a:pt x="1059" y="228"/>
                  </a:lnTo>
                  <a:lnTo>
                    <a:pt x="1060" y="228"/>
                  </a:lnTo>
                  <a:close/>
                  <a:moveTo>
                    <a:pt x="627" y="222"/>
                  </a:moveTo>
                  <a:lnTo>
                    <a:pt x="626" y="224"/>
                  </a:lnTo>
                  <a:lnTo>
                    <a:pt x="629" y="224"/>
                  </a:lnTo>
                  <a:lnTo>
                    <a:pt x="627" y="222"/>
                  </a:lnTo>
                  <a:close/>
                  <a:moveTo>
                    <a:pt x="630" y="222"/>
                  </a:moveTo>
                  <a:lnTo>
                    <a:pt x="629" y="224"/>
                  </a:lnTo>
                  <a:lnTo>
                    <a:pt x="630" y="224"/>
                  </a:lnTo>
                  <a:lnTo>
                    <a:pt x="630" y="222"/>
                  </a:lnTo>
                  <a:close/>
                  <a:moveTo>
                    <a:pt x="871" y="224"/>
                  </a:moveTo>
                  <a:lnTo>
                    <a:pt x="873" y="224"/>
                  </a:lnTo>
                  <a:lnTo>
                    <a:pt x="874" y="222"/>
                  </a:lnTo>
                  <a:lnTo>
                    <a:pt x="874" y="221"/>
                  </a:lnTo>
                  <a:lnTo>
                    <a:pt x="873" y="221"/>
                  </a:lnTo>
                  <a:lnTo>
                    <a:pt x="871" y="221"/>
                  </a:lnTo>
                  <a:lnTo>
                    <a:pt x="870" y="221"/>
                  </a:lnTo>
                  <a:lnTo>
                    <a:pt x="868" y="222"/>
                  </a:lnTo>
                  <a:lnTo>
                    <a:pt x="870" y="224"/>
                  </a:lnTo>
                  <a:lnTo>
                    <a:pt x="871" y="224"/>
                  </a:lnTo>
                  <a:close/>
                  <a:moveTo>
                    <a:pt x="1310" y="203"/>
                  </a:moveTo>
                  <a:lnTo>
                    <a:pt x="1310" y="201"/>
                  </a:lnTo>
                  <a:lnTo>
                    <a:pt x="1307" y="201"/>
                  </a:lnTo>
                  <a:lnTo>
                    <a:pt x="1306" y="201"/>
                  </a:lnTo>
                  <a:lnTo>
                    <a:pt x="1304" y="203"/>
                  </a:lnTo>
                  <a:lnTo>
                    <a:pt x="1307" y="204"/>
                  </a:lnTo>
                  <a:lnTo>
                    <a:pt x="1309" y="203"/>
                  </a:lnTo>
                  <a:lnTo>
                    <a:pt x="1310" y="203"/>
                  </a:lnTo>
                  <a:close/>
                  <a:moveTo>
                    <a:pt x="765" y="183"/>
                  </a:moveTo>
                  <a:lnTo>
                    <a:pt x="764" y="183"/>
                  </a:lnTo>
                  <a:lnTo>
                    <a:pt x="767" y="184"/>
                  </a:lnTo>
                  <a:lnTo>
                    <a:pt x="767" y="183"/>
                  </a:lnTo>
                  <a:lnTo>
                    <a:pt x="765" y="183"/>
                  </a:lnTo>
                  <a:close/>
                  <a:moveTo>
                    <a:pt x="983" y="178"/>
                  </a:moveTo>
                  <a:lnTo>
                    <a:pt x="985" y="178"/>
                  </a:lnTo>
                  <a:lnTo>
                    <a:pt x="986" y="178"/>
                  </a:lnTo>
                  <a:lnTo>
                    <a:pt x="985" y="177"/>
                  </a:lnTo>
                  <a:lnTo>
                    <a:pt x="983" y="178"/>
                  </a:lnTo>
                  <a:close/>
                  <a:moveTo>
                    <a:pt x="823" y="163"/>
                  </a:moveTo>
                  <a:lnTo>
                    <a:pt x="824" y="163"/>
                  </a:lnTo>
                  <a:lnTo>
                    <a:pt x="826" y="163"/>
                  </a:lnTo>
                  <a:lnTo>
                    <a:pt x="826" y="162"/>
                  </a:lnTo>
                  <a:lnTo>
                    <a:pt x="823" y="162"/>
                  </a:lnTo>
                  <a:lnTo>
                    <a:pt x="821" y="162"/>
                  </a:lnTo>
                  <a:lnTo>
                    <a:pt x="818" y="162"/>
                  </a:lnTo>
                  <a:lnTo>
                    <a:pt x="820" y="163"/>
                  </a:lnTo>
                  <a:lnTo>
                    <a:pt x="823" y="163"/>
                  </a:lnTo>
                  <a:close/>
                  <a:moveTo>
                    <a:pt x="994" y="142"/>
                  </a:moveTo>
                  <a:lnTo>
                    <a:pt x="992" y="144"/>
                  </a:lnTo>
                  <a:lnTo>
                    <a:pt x="991" y="144"/>
                  </a:lnTo>
                  <a:lnTo>
                    <a:pt x="988" y="145"/>
                  </a:lnTo>
                  <a:lnTo>
                    <a:pt x="991" y="145"/>
                  </a:lnTo>
                  <a:lnTo>
                    <a:pt x="992" y="145"/>
                  </a:lnTo>
                  <a:lnTo>
                    <a:pt x="994" y="145"/>
                  </a:lnTo>
                  <a:lnTo>
                    <a:pt x="995" y="144"/>
                  </a:lnTo>
                  <a:lnTo>
                    <a:pt x="997" y="144"/>
                  </a:lnTo>
                  <a:lnTo>
                    <a:pt x="995" y="142"/>
                  </a:lnTo>
                  <a:lnTo>
                    <a:pt x="994" y="142"/>
                  </a:lnTo>
                  <a:close/>
                  <a:moveTo>
                    <a:pt x="1091" y="142"/>
                  </a:moveTo>
                  <a:lnTo>
                    <a:pt x="1091" y="140"/>
                  </a:lnTo>
                  <a:lnTo>
                    <a:pt x="1089" y="140"/>
                  </a:lnTo>
                  <a:lnTo>
                    <a:pt x="1089" y="142"/>
                  </a:lnTo>
                  <a:lnTo>
                    <a:pt x="1091" y="142"/>
                  </a:lnTo>
                  <a:close/>
                  <a:moveTo>
                    <a:pt x="962" y="128"/>
                  </a:moveTo>
                  <a:lnTo>
                    <a:pt x="962" y="130"/>
                  </a:lnTo>
                  <a:lnTo>
                    <a:pt x="963" y="130"/>
                  </a:lnTo>
                  <a:lnTo>
                    <a:pt x="963" y="128"/>
                  </a:lnTo>
                  <a:lnTo>
                    <a:pt x="962" y="128"/>
                  </a:lnTo>
                  <a:close/>
                  <a:moveTo>
                    <a:pt x="1022" y="128"/>
                  </a:moveTo>
                  <a:lnTo>
                    <a:pt x="1022" y="127"/>
                  </a:lnTo>
                  <a:lnTo>
                    <a:pt x="1024" y="127"/>
                  </a:lnTo>
                  <a:lnTo>
                    <a:pt x="1026" y="127"/>
                  </a:lnTo>
                  <a:lnTo>
                    <a:pt x="1026" y="125"/>
                  </a:lnTo>
                  <a:lnTo>
                    <a:pt x="1018" y="127"/>
                  </a:lnTo>
                  <a:lnTo>
                    <a:pt x="1018" y="128"/>
                  </a:lnTo>
                  <a:lnTo>
                    <a:pt x="1019" y="128"/>
                  </a:lnTo>
                  <a:lnTo>
                    <a:pt x="1022" y="128"/>
                  </a:lnTo>
                  <a:close/>
                  <a:moveTo>
                    <a:pt x="1059" y="118"/>
                  </a:moveTo>
                  <a:lnTo>
                    <a:pt x="1057" y="118"/>
                  </a:lnTo>
                  <a:lnTo>
                    <a:pt x="1057" y="119"/>
                  </a:lnTo>
                  <a:lnTo>
                    <a:pt x="1057" y="121"/>
                  </a:lnTo>
                  <a:lnTo>
                    <a:pt x="1056" y="121"/>
                  </a:lnTo>
                  <a:lnTo>
                    <a:pt x="1056" y="122"/>
                  </a:lnTo>
                  <a:lnTo>
                    <a:pt x="1057" y="122"/>
                  </a:lnTo>
                  <a:lnTo>
                    <a:pt x="1062" y="122"/>
                  </a:lnTo>
                  <a:lnTo>
                    <a:pt x="1063" y="121"/>
                  </a:lnTo>
                  <a:lnTo>
                    <a:pt x="1063" y="119"/>
                  </a:lnTo>
                  <a:lnTo>
                    <a:pt x="1063" y="118"/>
                  </a:lnTo>
                  <a:lnTo>
                    <a:pt x="1062" y="118"/>
                  </a:lnTo>
                  <a:lnTo>
                    <a:pt x="1059" y="118"/>
                  </a:lnTo>
                  <a:close/>
                  <a:moveTo>
                    <a:pt x="1274" y="121"/>
                  </a:moveTo>
                  <a:lnTo>
                    <a:pt x="1275" y="121"/>
                  </a:lnTo>
                  <a:lnTo>
                    <a:pt x="1275" y="119"/>
                  </a:lnTo>
                  <a:lnTo>
                    <a:pt x="1274" y="119"/>
                  </a:lnTo>
                  <a:lnTo>
                    <a:pt x="1274" y="121"/>
                  </a:lnTo>
                  <a:close/>
                  <a:moveTo>
                    <a:pt x="1287" y="116"/>
                  </a:moveTo>
                  <a:lnTo>
                    <a:pt x="1289" y="116"/>
                  </a:lnTo>
                  <a:lnTo>
                    <a:pt x="1289" y="115"/>
                  </a:lnTo>
                  <a:lnTo>
                    <a:pt x="1287" y="115"/>
                  </a:lnTo>
                  <a:lnTo>
                    <a:pt x="1286" y="115"/>
                  </a:lnTo>
                  <a:lnTo>
                    <a:pt x="1284" y="115"/>
                  </a:lnTo>
                  <a:lnTo>
                    <a:pt x="1284" y="116"/>
                  </a:lnTo>
                  <a:lnTo>
                    <a:pt x="1283" y="116"/>
                  </a:lnTo>
                  <a:lnTo>
                    <a:pt x="1281" y="116"/>
                  </a:lnTo>
                  <a:lnTo>
                    <a:pt x="1280" y="116"/>
                  </a:lnTo>
                  <a:lnTo>
                    <a:pt x="1278" y="118"/>
                  </a:lnTo>
                  <a:lnTo>
                    <a:pt x="1277" y="118"/>
                  </a:lnTo>
                  <a:lnTo>
                    <a:pt x="1275" y="118"/>
                  </a:lnTo>
                  <a:lnTo>
                    <a:pt x="1275" y="119"/>
                  </a:lnTo>
                  <a:lnTo>
                    <a:pt x="1278" y="119"/>
                  </a:lnTo>
                  <a:lnTo>
                    <a:pt x="1281" y="119"/>
                  </a:lnTo>
                  <a:lnTo>
                    <a:pt x="1281" y="118"/>
                  </a:lnTo>
                  <a:lnTo>
                    <a:pt x="1287" y="116"/>
                  </a:lnTo>
                  <a:close/>
                  <a:moveTo>
                    <a:pt x="1283" y="119"/>
                  </a:moveTo>
                  <a:lnTo>
                    <a:pt x="1281" y="119"/>
                  </a:lnTo>
                  <a:lnTo>
                    <a:pt x="1281" y="121"/>
                  </a:lnTo>
                  <a:lnTo>
                    <a:pt x="1283" y="119"/>
                  </a:lnTo>
                  <a:close/>
                  <a:moveTo>
                    <a:pt x="1284" y="119"/>
                  </a:moveTo>
                  <a:lnTo>
                    <a:pt x="1283" y="119"/>
                  </a:lnTo>
                  <a:lnTo>
                    <a:pt x="1283" y="121"/>
                  </a:lnTo>
                  <a:lnTo>
                    <a:pt x="1284" y="119"/>
                  </a:lnTo>
                  <a:close/>
                  <a:moveTo>
                    <a:pt x="664" y="115"/>
                  </a:moveTo>
                  <a:lnTo>
                    <a:pt x="662" y="115"/>
                  </a:lnTo>
                  <a:lnTo>
                    <a:pt x="662" y="116"/>
                  </a:lnTo>
                  <a:lnTo>
                    <a:pt x="664" y="116"/>
                  </a:lnTo>
                  <a:lnTo>
                    <a:pt x="664" y="115"/>
                  </a:lnTo>
                  <a:close/>
                  <a:moveTo>
                    <a:pt x="982" y="115"/>
                  </a:moveTo>
                  <a:lnTo>
                    <a:pt x="980" y="116"/>
                  </a:lnTo>
                  <a:lnTo>
                    <a:pt x="983" y="115"/>
                  </a:lnTo>
                  <a:lnTo>
                    <a:pt x="982" y="115"/>
                  </a:lnTo>
                  <a:close/>
                  <a:moveTo>
                    <a:pt x="1256" y="115"/>
                  </a:moveTo>
                  <a:lnTo>
                    <a:pt x="1257" y="113"/>
                  </a:lnTo>
                  <a:lnTo>
                    <a:pt x="1256" y="113"/>
                  </a:lnTo>
                  <a:lnTo>
                    <a:pt x="1254" y="113"/>
                  </a:lnTo>
                  <a:lnTo>
                    <a:pt x="1253" y="115"/>
                  </a:lnTo>
                  <a:lnTo>
                    <a:pt x="1254" y="115"/>
                  </a:lnTo>
                  <a:lnTo>
                    <a:pt x="1256" y="115"/>
                  </a:lnTo>
                  <a:close/>
                  <a:moveTo>
                    <a:pt x="1065" y="112"/>
                  </a:moveTo>
                  <a:lnTo>
                    <a:pt x="1063" y="112"/>
                  </a:lnTo>
                  <a:lnTo>
                    <a:pt x="1062" y="112"/>
                  </a:lnTo>
                  <a:lnTo>
                    <a:pt x="1059" y="112"/>
                  </a:lnTo>
                  <a:lnTo>
                    <a:pt x="1057" y="112"/>
                  </a:lnTo>
                  <a:lnTo>
                    <a:pt x="1057" y="113"/>
                  </a:lnTo>
                  <a:lnTo>
                    <a:pt x="1060" y="113"/>
                  </a:lnTo>
                  <a:lnTo>
                    <a:pt x="1062" y="113"/>
                  </a:lnTo>
                  <a:lnTo>
                    <a:pt x="1063" y="113"/>
                  </a:lnTo>
                  <a:lnTo>
                    <a:pt x="1065" y="112"/>
                  </a:lnTo>
                  <a:close/>
                  <a:moveTo>
                    <a:pt x="1222" y="109"/>
                  </a:moveTo>
                  <a:lnTo>
                    <a:pt x="1221" y="109"/>
                  </a:lnTo>
                  <a:lnTo>
                    <a:pt x="1222" y="110"/>
                  </a:lnTo>
                  <a:lnTo>
                    <a:pt x="1222" y="109"/>
                  </a:lnTo>
                  <a:close/>
                  <a:moveTo>
                    <a:pt x="877" y="109"/>
                  </a:moveTo>
                  <a:lnTo>
                    <a:pt x="877" y="107"/>
                  </a:lnTo>
                  <a:lnTo>
                    <a:pt x="876" y="109"/>
                  </a:lnTo>
                  <a:lnTo>
                    <a:pt x="877" y="109"/>
                  </a:lnTo>
                  <a:close/>
                  <a:moveTo>
                    <a:pt x="986" y="104"/>
                  </a:moveTo>
                  <a:lnTo>
                    <a:pt x="986" y="106"/>
                  </a:lnTo>
                  <a:lnTo>
                    <a:pt x="985" y="106"/>
                  </a:lnTo>
                  <a:lnTo>
                    <a:pt x="983" y="106"/>
                  </a:lnTo>
                  <a:lnTo>
                    <a:pt x="980" y="106"/>
                  </a:lnTo>
                  <a:lnTo>
                    <a:pt x="979" y="106"/>
                  </a:lnTo>
                  <a:lnTo>
                    <a:pt x="977" y="107"/>
                  </a:lnTo>
                  <a:lnTo>
                    <a:pt x="980" y="107"/>
                  </a:lnTo>
                  <a:lnTo>
                    <a:pt x="982" y="107"/>
                  </a:lnTo>
                  <a:lnTo>
                    <a:pt x="989" y="106"/>
                  </a:lnTo>
                  <a:lnTo>
                    <a:pt x="997" y="104"/>
                  </a:lnTo>
                  <a:lnTo>
                    <a:pt x="994" y="104"/>
                  </a:lnTo>
                  <a:lnTo>
                    <a:pt x="988" y="104"/>
                  </a:lnTo>
                  <a:lnTo>
                    <a:pt x="986" y="104"/>
                  </a:lnTo>
                  <a:close/>
                  <a:moveTo>
                    <a:pt x="1006" y="106"/>
                  </a:moveTo>
                  <a:lnTo>
                    <a:pt x="1004" y="106"/>
                  </a:lnTo>
                  <a:lnTo>
                    <a:pt x="1004" y="107"/>
                  </a:lnTo>
                  <a:lnTo>
                    <a:pt x="1006" y="106"/>
                  </a:lnTo>
                  <a:close/>
                  <a:moveTo>
                    <a:pt x="795" y="103"/>
                  </a:moveTo>
                  <a:lnTo>
                    <a:pt x="794" y="104"/>
                  </a:lnTo>
                  <a:lnTo>
                    <a:pt x="798" y="104"/>
                  </a:lnTo>
                  <a:lnTo>
                    <a:pt x="804" y="104"/>
                  </a:lnTo>
                  <a:lnTo>
                    <a:pt x="809" y="104"/>
                  </a:lnTo>
                  <a:lnTo>
                    <a:pt x="810" y="104"/>
                  </a:lnTo>
                  <a:lnTo>
                    <a:pt x="812" y="104"/>
                  </a:lnTo>
                  <a:lnTo>
                    <a:pt x="815" y="104"/>
                  </a:lnTo>
                  <a:lnTo>
                    <a:pt x="815" y="103"/>
                  </a:lnTo>
                  <a:lnTo>
                    <a:pt x="814" y="101"/>
                  </a:lnTo>
                  <a:lnTo>
                    <a:pt x="812" y="101"/>
                  </a:lnTo>
                  <a:lnTo>
                    <a:pt x="807" y="101"/>
                  </a:lnTo>
                  <a:lnTo>
                    <a:pt x="804" y="101"/>
                  </a:lnTo>
                  <a:lnTo>
                    <a:pt x="800" y="101"/>
                  </a:lnTo>
                  <a:lnTo>
                    <a:pt x="795" y="103"/>
                  </a:lnTo>
                  <a:close/>
                  <a:moveTo>
                    <a:pt x="1050" y="104"/>
                  </a:moveTo>
                  <a:lnTo>
                    <a:pt x="1050" y="103"/>
                  </a:lnTo>
                  <a:lnTo>
                    <a:pt x="1048" y="103"/>
                  </a:lnTo>
                  <a:lnTo>
                    <a:pt x="1047" y="104"/>
                  </a:lnTo>
                  <a:lnTo>
                    <a:pt x="1048" y="104"/>
                  </a:lnTo>
                  <a:lnTo>
                    <a:pt x="1050" y="104"/>
                  </a:lnTo>
                  <a:close/>
                  <a:moveTo>
                    <a:pt x="1224" y="89"/>
                  </a:moveTo>
                  <a:lnTo>
                    <a:pt x="1222" y="89"/>
                  </a:lnTo>
                  <a:lnTo>
                    <a:pt x="1221" y="89"/>
                  </a:lnTo>
                  <a:lnTo>
                    <a:pt x="1225" y="91"/>
                  </a:lnTo>
                  <a:lnTo>
                    <a:pt x="1227" y="91"/>
                  </a:lnTo>
                  <a:lnTo>
                    <a:pt x="1230" y="91"/>
                  </a:lnTo>
                  <a:lnTo>
                    <a:pt x="1230" y="89"/>
                  </a:lnTo>
                  <a:lnTo>
                    <a:pt x="1225" y="89"/>
                  </a:lnTo>
                  <a:lnTo>
                    <a:pt x="1224" y="89"/>
                  </a:lnTo>
                  <a:close/>
                  <a:moveTo>
                    <a:pt x="995" y="78"/>
                  </a:moveTo>
                  <a:lnTo>
                    <a:pt x="997" y="78"/>
                  </a:lnTo>
                  <a:lnTo>
                    <a:pt x="997" y="77"/>
                  </a:lnTo>
                  <a:lnTo>
                    <a:pt x="995" y="77"/>
                  </a:lnTo>
                  <a:lnTo>
                    <a:pt x="994" y="77"/>
                  </a:lnTo>
                  <a:lnTo>
                    <a:pt x="989" y="78"/>
                  </a:lnTo>
                  <a:lnTo>
                    <a:pt x="988" y="80"/>
                  </a:lnTo>
                  <a:lnTo>
                    <a:pt x="991" y="80"/>
                  </a:lnTo>
                  <a:lnTo>
                    <a:pt x="995" y="78"/>
                  </a:lnTo>
                  <a:close/>
                  <a:moveTo>
                    <a:pt x="1392" y="68"/>
                  </a:moveTo>
                  <a:lnTo>
                    <a:pt x="1392" y="69"/>
                  </a:lnTo>
                  <a:lnTo>
                    <a:pt x="1395" y="69"/>
                  </a:lnTo>
                  <a:lnTo>
                    <a:pt x="1396" y="69"/>
                  </a:lnTo>
                  <a:lnTo>
                    <a:pt x="1398" y="69"/>
                  </a:lnTo>
                  <a:lnTo>
                    <a:pt x="1396" y="68"/>
                  </a:lnTo>
                  <a:lnTo>
                    <a:pt x="1393" y="68"/>
                  </a:lnTo>
                  <a:lnTo>
                    <a:pt x="1392" y="68"/>
                  </a:lnTo>
                  <a:close/>
                  <a:moveTo>
                    <a:pt x="1381" y="63"/>
                  </a:moveTo>
                  <a:lnTo>
                    <a:pt x="1383" y="63"/>
                  </a:lnTo>
                  <a:lnTo>
                    <a:pt x="1386" y="63"/>
                  </a:lnTo>
                  <a:lnTo>
                    <a:pt x="1390" y="63"/>
                  </a:lnTo>
                  <a:lnTo>
                    <a:pt x="1395" y="63"/>
                  </a:lnTo>
                  <a:lnTo>
                    <a:pt x="1398" y="63"/>
                  </a:lnTo>
                  <a:lnTo>
                    <a:pt x="1400" y="63"/>
                  </a:lnTo>
                  <a:lnTo>
                    <a:pt x="1400" y="62"/>
                  </a:lnTo>
                  <a:lnTo>
                    <a:pt x="1401" y="59"/>
                  </a:lnTo>
                  <a:lnTo>
                    <a:pt x="1398" y="59"/>
                  </a:lnTo>
                  <a:lnTo>
                    <a:pt x="1395" y="59"/>
                  </a:lnTo>
                  <a:lnTo>
                    <a:pt x="1390" y="59"/>
                  </a:lnTo>
                  <a:lnTo>
                    <a:pt x="1387" y="59"/>
                  </a:lnTo>
                  <a:lnTo>
                    <a:pt x="1383" y="59"/>
                  </a:lnTo>
                  <a:lnTo>
                    <a:pt x="1381" y="59"/>
                  </a:lnTo>
                  <a:lnTo>
                    <a:pt x="1380" y="59"/>
                  </a:lnTo>
                  <a:lnTo>
                    <a:pt x="1383" y="62"/>
                  </a:lnTo>
                  <a:lnTo>
                    <a:pt x="1381" y="62"/>
                  </a:lnTo>
                  <a:lnTo>
                    <a:pt x="1381" y="63"/>
                  </a:lnTo>
                  <a:close/>
                  <a:moveTo>
                    <a:pt x="1374" y="59"/>
                  </a:moveTo>
                  <a:lnTo>
                    <a:pt x="1372" y="59"/>
                  </a:lnTo>
                  <a:lnTo>
                    <a:pt x="1368" y="59"/>
                  </a:lnTo>
                  <a:lnTo>
                    <a:pt x="1365" y="59"/>
                  </a:lnTo>
                  <a:lnTo>
                    <a:pt x="1368" y="62"/>
                  </a:lnTo>
                  <a:lnTo>
                    <a:pt x="1374" y="59"/>
                  </a:lnTo>
                  <a:close/>
                  <a:moveTo>
                    <a:pt x="1552" y="21"/>
                  </a:moveTo>
                  <a:lnTo>
                    <a:pt x="1554" y="21"/>
                  </a:lnTo>
                  <a:lnTo>
                    <a:pt x="1557" y="21"/>
                  </a:lnTo>
                  <a:lnTo>
                    <a:pt x="1555" y="19"/>
                  </a:lnTo>
                  <a:lnTo>
                    <a:pt x="1552" y="21"/>
                  </a:lnTo>
                  <a:close/>
                  <a:moveTo>
                    <a:pt x="1562" y="21"/>
                  </a:moveTo>
                  <a:lnTo>
                    <a:pt x="1562" y="19"/>
                  </a:lnTo>
                  <a:lnTo>
                    <a:pt x="1557" y="21"/>
                  </a:lnTo>
                  <a:lnTo>
                    <a:pt x="1562" y="2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918">
              <a:extLst>
                <a:ext uri="{FF2B5EF4-FFF2-40B4-BE49-F238E27FC236}">
                  <a16:creationId xmlns:a16="http://schemas.microsoft.com/office/drawing/2014/main" id="{F165F4E5-CC41-FDD7-ACAC-8F94AC5C14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9526" y="1746250"/>
              <a:ext cx="982663" cy="701675"/>
            </a:xfrm>
            <a:custGeom>
              <a:avLst/>
              <a:gdLst>
                <a:gd name="T0" fmla="*/ 392 w 619"/>
                <a:gd name="T1" fmla="*/ 254 h 442"/>
                <a:gd name="T2" fmla="*/ 397 w 619"/>
                <a:gd name="T3" fmla="*/ 286 h 442"/>
                <a:gd name="T4" fmla="*/ 418 w 619"/>
                <a:gd name="T5" fmla="*/ 339 h 442"/>
                <a:gd name="T6" fmla="*/ 462 w 619"/>
                <a:gd name="T7" fmla="*/ 351 h 442"/>
                <a:gd name="T8" fmla="*/ 498 w 619"/>
                <a:gd name="T9" fmla="*/ 341 h 442"/>
                <a:gd name="T10" fmla="*/ 515 w 619"/>
                <a:gd name="T11" fmla="*/ 344 h 442"/>
                <a:gd name="T12" fmla="*/ 539 w 619"/>
                <a:gd name="T13" fmla="*/ 294 h 442"/>
                <a:gd name="T14" fmla="*/ 591 w 619"/>
                <a:gd name="T15" fmla="*/ 271 h 442"/>
                <a:gd name="T16" fmla="*/ 615 w 619"/>
                <a:gd name="T17" fmla="*/ 272 h 442"/>
                <a:gd name="T18" fmla="*/ 594 w 619"/>
                <a:gd name="T19" fmla="*/ 319 h 442"/>
                <a:gd name="T20" fmla="*/ 591 w 619"/>
                <a:gd name="T21" fmla="*/ 342 h 442"/>
                <a:gd name="T22" fmla="*/ 577 w 619"/>
                <a:gd name="T23" fmla="*/ 347 h 442"/>
                <a:gd name="T24" fmla="*/ 513 w 619"/>
                <a:gd name="T25" fmla="*/ 383 h 442"/>
                <a:gd name="T26" fmla="*/ 501 w 619"/>
                <a:gd name="T27" fmla="*/ 404 h 442"/>
                <a:gd name="T28" fmla="*/ 456 w 619"/>
                <a:gd name="T29" fmla="*/ 409 h 442"/>
                <a:gd name="T30" fmla="*/ 436 w 619"/>
                <a:gd name="T31" fmla="*/ 398 h 442"/>
                <a:gd name="T32" fmla="*/ 406 w 619"/>
                <a:gd name="T33" fmla="*/ 410 h 442"/>
                <a:gd name="T34" fmla="*/ 354 w 619"/>
                <a:gd name="T35" fmla="*/ 397 h 442"/>
                <a:gd name="T36" fmla="*/ 297 w 619"/>
                <a:gd name="T37" fmla="*/ 368 h 442"/>
                <a:gd name="T38" fmla="*/ 253 w 619"/>
                <a:gd name="T39" fmla="*/ 341 h 442"/>
                <a:gd name="T40" fmla="*/ 226 w 619"/>
                <a:gd name="T41" fmla="*/ 297 h 442"/>
                <a:gd name="T42" fmla="*/ 220 w 619"/>
                <a:gd name="T43" fmla="*/ 236 h 442"/>
                <a:gd name="T44" fmla="*/ 192 w 619"/>
                <a:gd name="T45" fmla="*/ 200 h 442"/>
                <a:gd name="T46" fmla="*/ 189 w 619"/>
                <a:gd name="T47" fmla="*/ 188 h 442"/>
                <a:gd name="T48" fmla="*/ 174 w 619"/>
                <a:gd name="T49" fmla="*/ 171 h 442"/>
                <a:gd name="T50" fmla="*/ 170 w 619"/>
                <a:gd name="T51" fmla="*/ 160 h 442"/>
                <a:gd name="T52" fmla="*/ 161 w 619"/>
                <a:gd name="T53" fmla="*/ 141 h 442"/>
                <a:gd name="T54" fmla="*/ 148 w 619"/>
                <a:gd name="T55" fmla="*/ 116 h 442"/>
                <a:gd name="T56" fmla="*/ 127 w 619"/>
                <a:gd name="T57" fmla="*/ 86 h 442"/>
                <a:gd name="T58" fmla="*/ 124 w 619"/>
                <a:gd name="T59" fmla="*/ 42 h 442"/>
                <a:gd name="T60" fmla="*/ 91 w 619"/>
                <a:gd name="T61" fmla="*/ 19 h 442"/>
                <a:gd name="T62" fmla="*/ 89 w 619"/>
                <a:gd name="T63" fmla="*/ 74 h 442"/>
                <a:gd name="T64" fmla="*/ 108 w 619"/>
                <a:gd name="T65" fmla="*/ 104 h 442"/>
                <a:gd name="T66" fmla="*/ 120 w 619"/>
                <a:gd name="T67" fmla="*/ 148 h 442"/>
                <a:gd name="T68" fmla="*/ 127 w 619"/>
                <a:gd name="T69" fmla="*/ 175 h 442"/>
                <a:gd name="T70" fmla="*/ 139 w 619"/>
                <a:gd name="T71" fmla="*/ 203 h 442"/>
                <a:gd name="T72" fmla="*/ 139 w 619"/>
                <a:gd name="T73" fmla="*/ 241 h 442"/>
                <a:gd name="T74" fmla="*/ 108 w 619"/>
                <a:gd name="T75" fmla="*/ 198 h 442"/>
                <a:gd name="T76" fmla="*/ 108 w 619"/>
                <a:gd name="T77" fmla="*/ 174 h 442"/>
                <a:gd name="T78" fmla="*/ 89 w 619"/>
                <a:gd name="T79" fmla="*/ 145 h 442"/>
                <a:gd name="T80" fmla="*/ 61 w 619"/>
                <a:gd name="T81" fmla="*/ 119 h 442"/>
                <a:gd name="T82" fmla="*/ 79 w 619"/>
                <a:gd name="T83" fmla="*/ 115 h 442"/>
                <a:gd name="T84" fmla="*/ 74 w 619"/>
                <a:gd name="T85" fmla="*/ 85 h 442"/>
                <a:gd name="T86" fmla="*/ 58 w 619"/>
                <a:gd name="T87" fmla="*/ 44 h 442"/>
                <a:gd name="T88" fmla="*/ 65 w 619"/>
                <a:gd name="T89" fmla="*/ 6 h 442"/>
                <a:gd name="T90" fmla="*/ 161 w 619"/>
                <a:gd name="T91" fmla="*/ 32 h 442"/>
                <a:gd name="T92" fmla="*/ 224 w 619"/>
                <a:gd name="T93" fmla="*/ 35 h 442"/>
                <a:gd name="T94" fmla="*/ 268 w 619"/>
                <a:gd name="T95" fmla="*/ 33 h 442"/>
                <a:gd name="T96" fmla="*/ 291 w 619"/>
                <a:gd name="T97" fmla="*/ 77 h 442"/>
                <a:gd name="T98" fmla="*/ 332 w 619"/>
                <a:gd name="T99" fmla="*/ 72 h 442"/>
                <a:gd name="T100" fmla="*/ 365 w 619"/>
                <a:gd name="T101" fmla="*/ 91 h 442"/>
                <a:gd name="T102" fmla="*/ 380 w 619"/>
                <a:gd name="T103" fmla="*/ 135 h 442"/>
                <a:gd name="T104" fmla="*/ 403 w 619"/>
                <a:gd name="T105" fmla="*/ 162 h 442"/>
                <a:gd name="T106" fmla="*/ 208 w 619"/>
                <a:gd name="T107" fmla="*/ 275 h 442"/>
                <a:gd name="T108" fmla="*/ 108 w 619"/>
                <a:gd name="T109" fmla="*/ 203 h 442"/>
                <a:gd name="T110" fmla="*/ 100 w 619"/>
                <a:gd name="T111" fmla="*/ 192 h 442"/>
                <a:gd name="T112" fmla="*/ 129 w 619"/>
                <a:gd name="T113" fmla="*/ 166 h 442"/>
                <a:gd name="T114" fmla="*/ 114 w 619"/>
                <a:gd name="T115" fmla="*/ 100 h 442"/>
                <a:gd name="T116" fmla="*/ 106 w 619"/>
                <a:gd name="T117" fmla="*/ 89 h 442"/>
                <a:gd name="T118" fmla="*/ 598 w 619"/>
                <a:gd name="T119" fmla="*/ 345 h 442"/>
                <a:gd name="T120" fmla="*/ 619 w 619"/>
                <a:gd name="T121" fmla="*/ 278 h 442"/>
                <a:gd name="T122" fmla="*/ 563 w 619"/>
                <a:gd name="T123" fmla="*/ 250 h 442"/>
                <a:gd name="T124" fmla="*/ 123 w 619"/>
                <a:gd name="T125" fmla="*/ 128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9" h="442">
                  <a:moveTo>
                    <a:pt x="420" y="165"/>
                  </a:moveTo>
                  <a:lnTo>
                    <a:pt x="418" y="168"/>
                  </a:lnTo>
                  <a:lnTo>
                    <a:pt x="418" y="169"/>
                  </a:lnTo>
                  <a:lnTo>
                    <a:pt x="418" y="171"/>
                  </a:lnTo>
                  <a:lnTo>
                    <a:pt x="417" y="172"/>
                  </a:lnTo>
                  <a:lnTo>
                    <a:pt x="417" y="174"/>
                  </a:lnTo>
                  <a:lnTo>
                    <a:pt x="415" y="175"/>
                  </a:lnTo>
                  <a:lnTo>
                    <a:pt x="413" y="178"/>
                  </a:lnTo>
                  <a:lnTo>
                    <a:pt x="409" y="183"/>
                  </a:lnTo>
                  <a:lnTo>
                    <a:pt x="406" y="192"/>
                  </a:lnTo>
                  <a:lnTo>
                    <a:pt x="403" y="200"/>
                  </a:lnTo>
                  <a:lnTo>
                    <a:pt x="400" y="210"/>
                  </a:lnTo>
                  <a:lnTo>
                    <a:pt x="400" y="213"/>
                  </a:lnTo>
                  <a:lnTo>
                    <a:pt x="398" y="218"/>
                  </a:lnTo>
                  <a:lnTo>
                    <a:pt x="397" y="218"/>
                  </a:lnTo>
                  <a:lnTo>
                    <a:pt x="398" y="219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8" y="219"/>
                  </a:lnTo>
                  <a:lnTo>
                    <a:pt x="398" y="218"/>
                  </a:lnTo>
                  <a:lnTo>
                    <a:pt x="398" y="219"/>
                  </a:lnTo>
                  <a:lnTo>
                    <a:pt x="397" y="224"/>
                  </a:lnTo>
                  <a:lnTo>
                    <a:pt x="397" y="227"/>
                  </a:lnTo>
                  <a:lnTo>
                    <a:pt x="395" y="231"/>
                  </a:lnTo>
                  <a:lnTo>
                    <a:pt x="395" y="238"/>
                  </a:lnTo>
                  <a:lnTo>
                    <a:pt x="394" y="241"/>
                  </a:lnTo>
                  <a:lnTo>
                    <a:pt x="394" y="239"/>
                  </a:lnTo>
                  <a:lnTo>
                    <a:pt x="395" y="239"/>
                  </a:lnTo>
                  <a:lnTo>
                    <a:pt x="394" y="239"/>
                  </a:lnTo>
                  <a:lnTo>
                    <a:pt x="394" y="242"/>
                  </a:lnTo>
                  <a:lnTo>
                    <a:pt x="392" y="242"/>
                  </a:lnTo>
                  <a:lnTo>
                    <a:pt x="392" y="244"/>
                  </a:lnTo>
                  <a:lnTo>
                    <a:pt x="391" y="244"/>
                  </a:lnTo>
                  <a:lnTo>
                    <a:pt x="392" y="244"/>
                  </a:lnTo>
                  <a:lnTo>
                    <a:pt x="391" y="247"/>
                  </a:lnTo>
                  <a:lnTo>
                    <a:pt x="391" y="245"/>
                  </a:lnTo>
                  <a:lnTo>
                    <a:pt x="392" y="245"/>
                  </a:lnTo>
                  <a:lnTo>
                    <a:pt x="392" y="247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3"/>
                  </a:lnTo>
                  <a:lnTo>
                    <a:pt x="392" y="254"/>
                  </a:lnTo>
                  <a:lnTo>
                    <a:pt x="391" y="257"/>
                  </a:lnTo>
                  <a:lnTo>
                    <a:pt x="391" y="259"/>
                  </a:lnTo>
                  <a:lnTo>
                    <a:pt x="394" y="265"/>
                  </a:lnTo>
                  <a:lnTo>
                    <a:pt x="395" y="268"/>
                  </a:lnTo>
                  <a:lnTo>
                    <a:pt x="397" y="269"/>
                  </a:lnTo>
                  <a:lnTo>
                    <a:pt x="398" y="271"/>
                  </a:lnTo>
                  <a:lnTo>
                    <a:pt x="398" y="272"/>
                  </a:lnTo>
                  <a:lnTo>
                    <a:pt x="398" y="274"/>
                  </a:lnTo>
                  <a:lnTo>
                    <a:pt x="397" y="274"/>
                  </a:lnTo>
                  <a:lnTo>
                    <a:pt x="397" y="275"/>
                  </a:lnTo>
                  <a:lnTo>
                    <a:pt x="397" y="277"/>
                  </a:lnTo>
                  <a:lnTo>
                    <a:pt x="395" y="277"/>
                  </a:lnTo>
                  <a:lnTo>
                    <a:pt x="395" y="278"/>
                  </a:lnTo>
                  <a:lnTo>
                    <a:pt x="395" y="277"/>
                  </a:lnTo>
                  <a:lnTo>
                    <a:pt x="395" y="275"/>
                  </a:lnTo>
                  <a:lnTo>
                    <a:pt x="395" y="274"/>
                  </a:lnTo>
                  <a:lnTo>
                    <a:pt x="397" y="274"/>
                  </a:lnTo>
                  <a:lnTo>
                    <a:pt x="397" y="272"/>
                  </a:lnTo>
                  <a:lnTo>
                    <a:pt x="397" y="271"/>
                  </a:lnTo>
                  <a:lnTo>
                    <a:pt x="395" y="269"/>
                  </a:lnTo>
                  <a:lnTo>
                    <a:pt x="394" y="268"/>
                  </a:lnTo>
                  <a:lnTo>
                    <a:pt x="394" y="266"/>
                  </a:lnTo>
                  <a:lnTo>
                    <a:pt x="392" y="266"/>
                  </a:lnTo>
                  <a:lnTo>
                    <a:pt x="392" y="265"/>
                  </a:lnTo>
                  <a:lnTo>
                    <a:pt x="392" y="263"/>
                  </a:lnTo>
                  <a:lnTo>
                    <a:pt x="391" y="259"/>
                  </a:lnTo>
                  <a:lnTo>
                    <a:pt x="391" y="260"/>
                  </a:lnTo>
                  <a:lnTo>
                    <a:pt x="392" y="262"/>
                  </a:lnTo>
                  <a:lnTo>
                    <a:pt x="392" y="263"/>
                  </a:lnTo>
                  <a:lnTo>
                    <a:pt x="391" y="265"/>
                  </a:lnTo>
                  <a:lnTo>
                    <a:pt x="392" y="266"/>
                  </a:lnTo>
                  <a:lnTo>
                    <a:pt x="392" y="269"/>
                  </a:lnTo>
                  <a:lnTo>
                    <a:pt x="392" y="272"/>
                  </a:lnTo>
                  <a:lnTo>
                    <a:pt x="394" y="274"/>
                  </a:lnTo>
                  <a:lnTo>
                    <a:pt x="394" y="272"/>
                  </a:lnTo>
                  <a:lnTo>
                    <a:pt x="395" y="274"/>
                  </a:lnTo>
                  <a:lnTo>
                    <a:pt x="394" y="274"/>
                  </a:lnTo>
                  <a:lnTo>
                    <a:pt x="394" y="275"/>
                  </a:lnTo>
                  <a:lnTo>
                    <a:pt x="395" y="278"/>
                  </a:lnTo>
                  <a:lnTo>
                    <a:pt x="395" y="280"/>
                  </a:lnTo>
                  <a:lnTo>
                    <a:pt x="397" y="283"/>
                  </a:lnTo>
                  <a:lnTo>
                    <a:pt x="397" y="286"/>
                  </a:lnTo>
                  <a:lnTo>
                    <a:pt x="398" y="289"/>
                  </a:lnTo>
                  <a:lnTo>
                    <a:pt x="398" y="291"/>
                  </a:lnTo>
                  <a:lnTo>
                    <a:pt x="398" y="294"/>
                  </a:lnTo>
                  <a:lnTo>
                    <a:pt x="400" y="297"/>
                  </a:lnTo>
                  <a:lnTo>
                    <a:pt x="401" y="297"/>
                  </a:lnTo>
                  <a:lnTo>
                    <a:pt x="401" y="298"/>
                  </a:lnTo>
                  <a:lnTo>
                    <a:pt x="403" y="298"/>
                  </a:lnTo>
                  <a:lnTo>
                    <a:pt x="403" y="300"/>
                  </a:lnTo>
                  <a:lnTo>
                    <a:pt x="404" y="301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4"/>
                  </a:lnTo>
                  <a:lnTo>
                    <a:pt x="407" y="306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10" y="312"/>
                  </a:lnTo>
                  <a:lnTo>
                    <a:pt x="410" y="313"/>
                  </a:lnTo>
                  <a:lnTo>
                    <a:pt x="410" y="316"/>
                  </a:lnTo>
                  <a:lnTo>
                    <a:pt x="410" y="318"/>
                  </a:lnTo>
                  <a:lnTo>
                    <a:pt x="410" y="321"/>
                  </a:lnTo>
                  <a:lnTo>
                    <a:pt x="412" y="322"/>
                  </a:lnTo>
                  <a:lnTo>
                    <a:pt x="412" y="324"/>
                  </a:lnTo>
                  <a:lnTo>
                    <a:pt x="412" y="325"/>
                  </a:lnTo>
                  <a:lnTo>
                    <a:pt x="412" y="327"/>
                  </a:lnTo>
                  <a:lnTo>
                    <a:pt x="413" y="328"/>
                  </a:lnTo>
                  <a:lnTo>
                    <a:pt x="415" y="328"/>
                  </a:lnTo>
                  <a:lnTo>
                    <a:pt x="415" y="330"/>
                  </a:lnTo>
                  <a:lnTo>
                    <a:pt x="415" y="331"/>
                  </a:lnTo>
                  <a:lnTo>
                    <a:pt x="415" y="333"/>
                  </a:lnTo>
                  <a:lnTo>
                    <a:pt x="417" y="333"/>
                  </a:lnTo>
                  <a:lnTo>
                    <a:pt x="418" y="333"/>
                  </a:lnTo>
                  <a:lnTo>
                    <a:pt x="418" y="334"/>
                  </a:lnTo>
                  <a:lnTo>
                    <a:pt x="418" y="336"/>
                  </a:lnTo>
                  <a:lnTo>
                    <a:pt x="418" y="338"/>
                  </a:lnTo>
                  <a:lnTo>
                    <a:pt x="420" y="338"/>
                  </a:lnTo>
                  <a:lnTo>
                    <a:pt x="420" y="339"/>
                  </a:lnTo>
                  <a:lnTo>
                    <a:pt x="423" y="339"/>
                  </a:lnTo>
                  <a:lnTo>
                    <a:pt x="420" y="339"/>
                  </a:lnTo>
                  <a:lnTo>
                    <a:pt x="418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8" y="339"/>
                  </a:lnTo>
                  <a:lnTo>
                    <a:pt x="420" y="339"/>
                  </a:lnTo>
                  <a:lnTo>
                    <a:pt x="420" y="341"/>
                  </a:lnTo>
                  <a:lnTo>
                    <a:pt x="418" y="341"/>
                  </a:lnTo>
                  <a:lnTo>
                    <a:pt x="420" y="341"/>
                  </a:lnTo>
                  <a:lnTo>
                    <a:pt x="423" y="341"/>
                  </a:lnTo>
                  <a:lnTo>
                    <a:pt x="424" y="341"/>
                  </a:lnTo>
                  <a:lnTo>
                    <a:pt x="426" y="341"/>
                  </a:lnTo>
                  <a:lnTo>
                    <a:pt x="426" y="342"/>
                  </a:lnTo>
                  <a:lnTo>
                    <a:pt x="426" y="341"/>
                  </a:lnTo>
                  <a:lnTo>
                    <a:pt x="424" y="341"/>
                  </a:lnTo>
                  <a:lnTo>
                    <a:pt x="423" y="341"/>
                  </a:lnTo>
                  <a:lnTo>
                    <a:pt x="423" y="339"/>
                  </a:lnTo>
                  <a:lnTo>
                    <a:pt x="424" y="341"/>
                  </a:lnTo>
                  <a:lnTo>
                    <a:pt x="426" y="341"/>
                  </a:lnTo>
                  <a:lnTo>
                    <a:pt x="427" y="341"/>
                  </a:lnTo>
                  <a:lnTo>
                    <a:pt x="430" y="341"/>
                  </a:lnTo>
                  <a:lnTo>
                    <a:pt x="432" y="341"/>
                  </a:lnTo>
                  <a:lnTo>
                    <a:pt x="433" y="341"/>
                  </a:lnTo>
                  <a:lnTo>
                    <a:pt x="435" y="341"/>
                  </a:lnTo>
                  <a:lnTo>
                    <a:pt x="435" y="342"/>
                  </a:lnTo>
                  <a:lnTo>
                    <a:pt x="436" y="344"/>
                  </a:lnTo>
                  <a:lnTo>
                    <a:pt x="436" y="345"/>
                  </a:lnTo>
                  <a:lnTo>
                    <a:pt x="438" y="345"/>
                  </a:lnTo>
                  <a:lnTo>
                    <a:pt x="441" y="345"/>
                  </a:lnTo>
                  <a:lnTo>
                    <a:pt x="442" y="345"/>
                  </a:lnTo>
                  <a:lnTo>
                    <a:pt x="442" y="347"/>
                  </a:lnTo>
                  <a:lnTo>
                    <a:pt x="442" y="348"/>
                  </a:lnTo>
                  <a:lnTo>
                    <a:pt x="442" y="350"/>
                  </a:lnTo>
                  <a:lnTo>
                    <a:pt x="444" y="351"/>
                  </a:lnTo>
                  <a:lnTo>
                    <a:pt x="445" y="354"/>
                  </a:lnTo>
                  <a:lnTo>
                    <a:pt x="447" y="354"/>
                  </a:lnTo>
                  <a:lnTo>
                    <a:pt x="448" y="354"/>
                  </a:lnTo>
                  <a:lnTo>
                    <a:pt x="450" y="354"/>
                  </a:lnTo>
                  <a:lnTo>
                    <a:pt x="453" y="354"/>
                  </a:lnTo>
                  <a:lnTo>
                    <a:pt x="454" y="353"/>
                  </a:lnTo>
                  <a:lnTo>
                    <a:pt x="456" y="353"/>
                  </a:lnTo>
                  <a:lnTo>
                    <a:pt x="457" y="353"/>
                  </a:lnTo>
                  <a:lnTo>
                    <a:pt x="457" y="351"/>
                  </a:lnTo>
                  <a:lnTo>
                    <a:pt x="460" y="351"/>
                  </a:lnTo>
                  <a:lnTo>
                    <a:pt x="459" y="351"/>
                  </a:lnTo>
                  <a:lnTo>
                    <a:pt x="460" y="351"/>
                  </a:lnTo>
                  <a:lnTo>
                    <a:pt x="462" y="351"/>
                  </a:lnTo>
                  <a:lnTo>
                    <a:pt x="462" y="350"/>
                  </a:lnTo>
                  <a:lnTo>
                    <a:pt x="463" y="350"/>
                  </a:lnTo>
                  <a:lnTo>
                    <a:pt x="465" y="350"/>
                  </a:lnTo>
                  <a:lnTo>
                    <a:pt x="466" y="350"/>
                  </a:lnTo>
                  <a:lnTo>
                    <a:pt x="466" y="348"/>
                  </a:lnTo>
                  <a:lnTo>
                    <a:pt x="465" y="348"/>
                  </a:lnTo>
                  <a:lnTo>
                    <a:pt x="463" y="350"/>
                  </a:lnTo>
                  <a:lnTo>
                    <a:pt x="462" y="350"/>
                  </a:lnTo>
                  <a:lnTo>
                    <a:pt x="462" y="351"/>
                  </a:lnTo>
                  <a:lnTo>
                    <a:pt x="460" y="351"/>
                  </a:lnTo>
                  <a:lnTo>
                    <a:pt x="460" y="350"/>
                  </a:lnTo>
                  <a:lnTo>
                    <a:pt x="462" y="350"/>
                  </a:lnTo>
                  <a:lnTo>
                    <a:pt x="466" y="348"/>
                  </a:lnTo>
                  <a:lnTo>
                    <a:pt x="469" y="348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4" y="348"/>
                  </a:lnTo>
                  <a:lnTo>
                    <a:pt x="474" y="350"/>
                  </a:lnTo>
                  <a:lnTo>
                    <a:pt x="476" y="350"/>
                  </a:lnTo>
                  <a:lnTo>
                    <a:pt x="476" y="348"/>
                  </a:lnTo>
                  <a:lnTo>
                    <a:pt x="476" y="350"/>
                  </a:lnTo>
                  <a:lnTo>
                    <a:pt x="477" y="350"/>
                  </a:lnTo>
                  <a:lnTo>
                    <a:pt x="477" y="348"/>
                  </a:lnTo>
                  <a:lnTo>
                    <a:pt x="476" y="348"/>
                  </a:lnTo>
                  <a:lnTo>
                    <a:pt x="477" y="348"/>
                  </a:lnTo>
                  <a:lnTo>
                    <a:pt x="480" y="347"/>
                  </a:lnTo>
                  <a:lnTo>
                    <a:pt x="482" y="347"/>
                  </a:lnTo>
                  <a:lnTo>
                    <a:pt x="483" y="347"/>
                  </a:lnTo>
                  <a:lnTo>
                    <a:pt x="485" y="345"/>
                  </a:lnTo>
                  <a:lnTo>
                    <a:pt x="485" y="344"/>
                  </a:lnTo>
                  <a:lnTo>
                    <a:pt x="485" y="345"/>
                  </a:lnTo>
                  <a:lnTo>
                    <a:pt x="485" y="347"/>
                  </a:lnTo>
                  <a:lnTo>
                    <a:pt x="486" y="348"/>
                  </a:lnTo>
                  <a:lnTo>
                    <a:pt x="486" y="347"/>
                  </a:lnTo>
                  <a:lnTo>
                    <a:pt x="486" y="345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9" y="342"/>
                  </a:lnTo>
                  <a:lnTo>
                    <a:pt x="492" y="342"/>
                  </a:lnTo>
                  <a:lnTo>
                    <a:pt x="494" y="342"/>
                  </a:lnTo>
                  <a:lnTo>
                    <a:pt x="497" y="342"/>
                  </a:lnTo>
                  <a:lnTo>
                    <a:pt x="498" y="341"/>
                  </a:lnTo>
                  <a:lnTo>
                    <a:pt x="501" y="342"/>
                  </a:lnTo>
                  <a:lnTo>
                    <a:pt x="503" y="344"/>
                  </a:lnTo>
                  <a:lnTo>
                    <a:pt x="501" y="344"/>
                  </a:lnTo>
                  <a:lnTo>
                    <a:pt x="500" y="344"/>
                  </a:lnTo>
                  <a:lnTo>
                    <a:pt x="498" y="344"/>
                  </a:lnTo>
                  <a:lnTo>
                    <a:pt x="498" y="345"/>
                  </a:lnTo>
                  <a:lnTo>
                    <a:pt x="500" y="345"/>
                  </a:lnTo>
                  <a:lnTo>
                    <a:pt x="501" y="345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0" y="345"/>
                  </a:lnTo>
                  <a:lnTo>
                    <a:pt x="500" y="344"/>
                  </a:lnTo>
                  <a:lnTo>
                    <a:pt x="501" y="344"/>
                  </a:lnTo>
                  <a:lnTo>
                    <a:pt x="501" y="345"/>
                  </a:lnTo>
                  <a:lnTo>
                    <a:pt x="503" y="345"/>
                  </a:lnTo>
                  <a:lnTo>
                    <a:pt x="501" y="345"/>
                  </a:lnTo>
                  <a:lnTo>
                    <a:pt x="503" y="345"/>
                  </a:lnTo>
                  <a:lnTo>
                    <a:pt x="503" y="347"/>
                  </a:lnTo>
                  <a:lnTo>
                    <a:pt x="503" y="348"/>
                  </a:lnTo>
                  <a:lnTo>
                    <a:pt x="503" y="347"/>
                  </a:lnTo>
                  <a:lnTo>
                    <a:pt x="503" y="348"/>
                  </a:lnTo>
                  <a:lnTo>
                    <a:pt x="504" y="348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4" y="347"/>
                  </a:lnTo>
                  <a:lnTo>
                    <a:pt x="506" y="347"/>
                  </a:lnTo>
                  <a:lnTo>
                    <a:pt x="507" y="347"/>
                  </a:lnTo>
                  <a:lnTo>
                    <a:pt x="507" y="348"/>
                  </a:lnTo>
                  <a:lnTo>
                    <a:pt x="509" y="347"/>
                  </a:lnTo>
                  <a:lnTo>
                    <a:pt x="510" y="347"/>
                  </a:lnTo>
                  <a:lnTo>
                    <a:pt x="510" y="348"/>
                  </a:lnTo>
                  <a:lnTo>
                    <a:pt x="510" y="347"/>
                  </a:lnTo>
                  <a:lnTo>
                    <a:pt x="509" y="347"/>
                  </a:lnTo>
                  <a:lnTo>
                    <a:pt x="510" y="347"/>
                  </a:lnTo>
                  <a:lnTo>
                    <a:pt x="510" y="345"/>
                  </a:lnTo>
                  <a:lnTo>
                    <a:pt x="512" y="345"/>
                  </a:lnTo>
                  <a:lnTo>
                    <a:pt x="513" y="345"/>
                  </a:lnTo>
                  <a:lnTo>
                    <a:pt x="513" y="344"/>
                  </a:lnTo>
                  <a:lnTo>
                    <a:pt x="515" y="344"/>
                  </a:lnTo>
                  <a:lnTo>
                    <a:pt x="516" y="342"/>
                  </a:lnTo>
                  <a:lnTo>
                    <a:pt x="515" y="342"/>
                  </a:lnTo>
                  <a:lnTo>
                    <a:pt x="515" y="344"/>
                  </a:lnTo>
                  <a:lnTo>
                    <a:pt x="515" y="341"/>
                  </a:lnTo>
                  <a:lnTo>
                    <a:pt x="515" y="339"/>
                  </a:lnTo>
                  <a:lnTo>
                    <a:pt x="513" y="339"/>
                  </a:lnTo>
                  <a:lnTo>
                    <a:pt x="513" y="338"/>
                  </a:lnTo>
                  <a:lnTo>
                    <a:pt x="515" y="336"/>
                  </a:lnTo>
                  <a:lnTo>
                    <a:pt x="516" y="336"/>
                  </a:lnTo>
                  <a:lnTo>
                    <a:pt x="516" y="334"/>
                  </a:lnTo>
                  <a:lnTo>
                    <a:pt x="515" y="336"/>
                  </a:lnTo>
                  <a:lnTo>
                    <a:pt x="513" y="338"/>
                  </a:lnTo>
                  <a:lnTo>
                    <a:pt x="512" y="339"/>
                  </a:lnTo>
                  <a:lnTo>
                    <a:pt x="512" y="338"/>
                  </a:lnTo>
                  <a:lnTo>
                    <a:pt x="512" y="339"/>
                  </a:lnTo>
                  <a:lnTo>
                    <a:pt x="510" y="339"/>
                  </a:lnTo>
                  <a:lnTo>
                    <a:pt x="512" y="338"/>
                  </a:lnTo>
                  <a:lnTo>
                    <a:pt x="513" y="336"/>
                  </a:lnTo>
                  <a:lnTo>
                    <a:pt x="516" y="334"/>
                  </a:lnTo>
                  <a:lnTo>
                    <a:pt x="518" y="333"/>
                  </a:lnTo>
                  <a:lnTo>
                    <a:pt x="521" y="331"/>
                  </a:lnTo>
                  <a:lnTo>
                    <a:pt x="522" y="331"/>
                  </a:lnTo>
                  <a:lnTo>
                    <a:pt x="524" y="330"/>
                  </a:lnTo>
                  <a:lnTo>
                    <a:pt x="527" y="328"/>
                  </a:lnTo>
                  <a:lnTo>
                    <a:pt x="527" y="327"/>
                  </a:lnTo>
                  <a:lnTo>
                    <a:pt x="529" y="327"/>
                  </a:lnTo>
                  <a:lnTo>
                    <a:pt x="530" y="325"/>
                  </a:lnTo>
                  <a:lnTo>
                    <a:pt x="532" y="321"/>
                  </a:lnTo>
                  <a:lnTo>
                    <a:pt x="532" y="319"/>
                  </a:lnTo>
                  <a:lnTo>
                    <a:pt x="532" y="318"/>
                  </a:lnTo>
                  <a:lnTo>
                    <a:pt x="533" y="316"/>
                  </a:lnTo>
                  <a:lnTo>
                    <a:pt x="533" y="313"/>
                  </a:lnTo>
                  <a:lnTo>
                    <a:pt x="535" y="313"/>
                  </a:lnTo>
                  <a:lnTo>
                    <a:pt x="536" y="312"/>
                  </a:lnTo>
                  <a:lnTo>
                    <a:pt x="538" y="310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6"/>
                  </a:lnTo>
                  <a:lnTo>
                    <a:pt x="538" y="304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9" y="301"/>
                  </a:lnTo>
                  <a:lnTo>
                    <a:pt x="539" y="300"/>
                  </a:lnTo>
                  <a:lnTo>
                    <a:pt x="539" y="297"/>
                  </a:lnTo>
                  <a:lnTo>
                    <a:pt x="539" y="294"/>
                  </a:lnTo>
                  <a:lnTo>
                    <a:pt x="541" y="292"/>
                  </a:lnTo>
                  <a:lnTo>
                    <a:pt x="541" y="291"/>
                  </a:lnTo>
                  <a:lnTo>
                    <a:pt x="542" y="289"/>
                  </a:lnTo>
                  <a:lnTo>
                    <a:pt x="542" y="288"/>
                  </a:lnTo>
                  <a:lnTo>
                    <a:pt x="544" y="286"/>
                  </a:lnTo>
                  <a:lnTo>
                    <a:pt x="542" y="288"/>
                  </a:lnTo>
                  <a:lnTo>
                    <a:pt x="542" y="289"/>
                  </a:lnTo>
                  <a:lnTo>
                    <a:pt x="541" y="291"/>
                  </a:lnTo>
                  <a:lnTo>
                    <a:pt x="541" y="289"/>
                  </a:lnTo>
                  <a:lnTo>
                    <a:pt x="542" y="289"/>
                  </a:lnTo>
                  <a:lnTo>
                    <a:pt x="544" y="284"/>
                  </a:lnTo>
                  <a:lnTo>
                    <a:pt x="547" y="283"/>
                  </a:lnTo>
                  <a:lnTo>
                    <a:pt x="547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0" y="280"/>
                  </a:lnTo>
                  <a:lnTo>
                    <a:pt x="551" y="280"/>
                  </a:lnTo>
                  <a:lnTo>
                    <a:pt x="553" y="278"/>
                  </a:lnTo>
                  <a:lnTo>
                    <a:pt x="554" y="278"/>
                  </a:lnTo>
                  <a:lnTo>
                    <a:pt x="556" y="278"/>
                  </a:lnTo>
                  <a:lnTo>
                    <a:pt x="559" y="277"/>
                  </a:lnTo>
                  <a:lnTo>
                    <a:pt x="560" y="277"/>
                  </a:lnTo>
                  <a:lnTo>
                    <a:pt x="563" y="277"/>
                  </a:lnTo>
                  <a:lnTo>
                    <a:pt x="566" y="277"/>
                  </a:lnTo>
                  <a:lnTo>
                    <a:pt x="569" y="275"/>
                  </a:lnTo>
                  <a:lnTo>
                    <a:pt x="571" y="275"/>
                  </a:lnTo>
                  <a:lnTo>
                    <a:pt x="572" y="275"/>
                  </a:lnTo>
                  <a:lnTo>
                    <a:pt x="574" y="275"/>
                  </a:lnTo>
                  <a:lnTo>
                    <a:pt x="575" y="275"/>
                  </a:lnTo>
                  <a:lnTo>
                    <a:pt x="577" y="274"/>
                  </a:lnTo>
                  <a:lnTo>
                    <a:pt x="579" y="274"/>
                  </a:lnTo>
                  <a:lnTo>
                    <a:pt x="580" y="274"/>
                  </a:lnTo>
                  <a:lnTo>
                    <a:pt x="582" y="272"/>
                  </a:lnTo>
                  <a:lnTo>
                    <a:pt x="583" y="272"/>
                  </a:lnTo>
                  <a:lnTo>
                    <a:pt x="583" y="271"/>
                  </a:lnTo>
                  <a:lnTo>
                    <a:pt x="585" y="271"/>
                  </a:lnTo>
                  <a:lnTo>
                    <a:pt x="586" y="271"/>
                  </a:lnTo>
                  <a:lnTo>
                    <a:pt x="588" y="271"/>
                  </a:lnTo>
                  <a:lnTo>
                    <a:pt x="589" y="271"/>
                  </a:lnTo>
                  <a:lnTo>
                    <a:pt x="591" y="271"/>
                  </a:lnTo>
                  <a:lnTo>
                    <a:pt x="592" y="271"/>
                  </a:lnTo>
                  <a:lnTo>
                    <a:pt x="591" y="271"/>
                  </a:lnTo>
                  <a:lnTo>
                    <a:pt x="589" y="271"/>
                  </a:lnTo>
                  <a:lnTo>
                    <a:pt x="591" y="271"/>
                  </a:lnTo>
                  <a:lnTo>
                    <a:pt x="592" y="269"/>
                  </a:lnTo>
                  <a:lnTo>
                    <a:pt x="592" y="271"/>
                  </a:lnTo>
                  <a:lnTo>
                    <a:pt x="595" y="271"/>
                  </a:lnTo>
                  <a:lnTo>
                    <a:pt x="597" y="271"/>
                  </a:lnTo>
                  <a:lnTo>
                    <a:pt x="598" y="271"/>
                  </a:lnTo>
                  <a:lnTo>
                    <a:pt x="600" y="272"/>
                  </a:lnTo>
                  <a:lnTo>
                    <a:pt x="598" y="272"/>
                  </a:lnTo>
                  <a:lnTo>
                    <a:pt x="597" y="272"/>
                  </a:lnTo>
                  <a:lnTo>
                    <a:pt x="597" y="271"/>
                  </a:lnTo>
                  <a:lnTo>
                    <a:pt x="597" y="272"/>
                  </a:lnTo>
                  <a:lnTo>
                    <a:pt x="598" y="272"/>
                  </a:lnTo>
                  <a:lnTo>
                    <a:pt x="600" y="272"/>
                  </a:lnTo>
                  <a:lnTo>
                    <a:pt x="601" y="272"/>
                  </a:lnTo>
                  <a:lnTo>
                    <a:pt x="600" y="272"/>
                  </a:lnTo>
                  <a:lnTo>
                    <a:pt x="601" y="272"/>
                  </a:lnTo>
                  <a:lnTo>
                    <a:pt x="603" y="272"/>
                  </a:lnTo>
                  <a:lnTo>
                    <a:pt x="604" y="272"/>
                  </a:lnTo>
                  <a:lnTo>
                    <a:pt x="604" y="274"/>
                  </a:lnTo>
                  <a:lnTo>
                    <a:pt x="606" y="274"/>
                  </a:lnTo>
                  <a:lnTo>
                    <a:pt x="607" y="274"/>
                  </a:lnTo>
                  <a:lnTo>
                    <a:pt x="609" y="274"/>
                  </a:lnTo>
                  <a:lnTo>
                    <a:pt x="610" y="274"/>
                  </a:lnTo>
                  <a:lnTo>
                    <a:pt x="612" y="274"/>
                  </a:lnTo>
                  <a:lnTo>
                    <a:pt x="612" y="272"/>
                  </a:lnTo>
                  <a:lnTo>
                    <a:pt x="612" y="271"/>
                  </a:lnTo>
                  <a:lnTo>
                    <a:pt x="610" y="271"/>
                  </a:lnTo>
                  <a:lnTo>
                    <a:pt x="610" y="272"/>
                  </a:lnTo>
                  <a:lnTo>
                    <a:pt x="609" y="272"/>
                  </a:lnTo>
                  <a:lnTo>
                    <a:pt x="607" y="272"/>
                  </a:lnTo>
                  <a:lnTo>
                    <a:pt x="607" y="271"/>
                  </a:lnTo>
                  <a:lnTo>
                    <a:pt x="607" y="272"/>
                  </a:lnTo>
                  <a:lnTo>
                    <a:pt x="606" y="272"/>
                  </a:lnTo>
                  <a:lnTo>
                    <a:pt x="607" y="271"/>
                  </a:lnTo>
                  <a:lnTo>
                    <a:pt x="609" y="271"/>
                  </a:lnTo>
                  <a:lnTo>
                    <a:pt x="610" y="271"/>
                  </a:lnTo>
                  <a:lnTo>
                    <a:pt x="612" y="269"/>
                  </a:lnTo>
                  <a:lnTo>
                    <a:pt x="613" y="269"/>
                  </a:lnTo>
                  <a:lnTo>
                    <a:pt x="613" y="271"/>
                  </a:lnTo>
                  <a:lnTo>
                    <a:pt x="615" y="271"/>
                  </a:lnTo>
                  <a:lnTo>
                    <a:pt x="615" y="272"/>
                  </a:lnTo>
                  <a:lnTo>
                    <a:pt x="616" y="274"/>
                  </a:lnTo>
                  <a:lnTo>
                    <a:pt x="618" y="274"/>
                  </a:lnTo>
                  <a:lnTo>
                    <a:pt x="618" y="275"/>
                  </a:lnTo>
                  <a:lnTo>
                    <a:pt x="618" y="277"/>
                  </a:lnTo>
                  <a:lnTo>
                    <a:pt x="618" y="278"/>
                  </a:lnTo>
                  <a:lnTo>
                    <a:pt x="618" y="280"/>
                  </a:lnTo>
                  <a:lnTo>
                    <a:pt x="618" y="281"/>
                  </a:lnTo>
                  <a:lnTo>
                    <a:pt x="619" y="281"/>
                  </a:lnTo>
                  <a:lnTo>
                    <a:pt x="618" y="281"/>
                  </a:lnTo>
                  <a:lnTo>
                    <a:pt x="618" y="283"/>
                  </a:lnTo>
                  <a:lnTo>
                    <a:pt x="618" y="284"/>
                  </a:lnTo>
                  <a:lnTo>
                    <a:pt x="616" y="284"/>
                  </a:lnTo>
                  <a:lnTo>
                    <a:pt x="616" y="286"/>
                  </a:lnTo>
                  <a:lnTo>
                    <a:pt x="615" y="288"/>
                  </a:lnTo>
                  <a:lnTo>
                    <a:pt x="613" y="291"/>
                  </a:lnTo>
                  <a:lnTo>
                    <a:pt x="610" y="294"/>
                  </a:lnTo>
                  <a:lnTo>
                    <a:pt x="609" y="295"/>
                  </a:lnTo>
                  <a:lnTo>
                    <a:pt x="607" y="295"/>
                  </a:lnTo>
                  <a:lnTo>
                    <a:pt x="606" y="297"/>
                  </a:lnTo>
                  <a:lnTo>
                    <a:pt x="603" y="301"/>
                  </a:lnTo>
                  <a:lnTo>
                    <a:pt x="603" y="303"/>
                  </a:lnTo>
                  <a:lnTo>
                    <a:pt x="601" y="303"/>
                  </a:lnTo>
                  <a:lnTo>
                    <a:pt x="601" y="304"/>
                  </a:lnTo>
                  <a:lnTo>
                    <a:pt x="600" y="306"/>
                  </a:lnTo>
                  <a:lnTo>
                    <a:pt x="600" y="307"/>
                  </a:lnTo>
                  <a:lnTo>
                    <a:pt x="600" y="309"/>
                  </a:lnTo>
                  <a:lnTo>
                    <a:pt x="600" y="310"/>
                  </a:lnTo>
                  <a:lnTo>
                    <a:pt x="600" y="312"/>
                  </a:lnTo>
                  <a:lnTo>
                    <a:pt x="600" y="313"/>
                  </a:lnTo>
                  <a:lnTo>
                    <a:pt x="600" y="312"/>
                  </a:lnTo>
                  <a:lnTo>
                    <a:pt x="600" y="310"/>
                  </a:lnTo>
                  <a:lnTo>
                    <a:pt x="600" y="312"/>
                  </a:lnTo>
                  <a:lnTo>
                    <a:pt x="598" y="313"/>
                  </a:lnTo>
                  <a:lnTo>
                    <a:pt x="597" y="313"/>
                  </a:lnTo>
                  <a:lnTo>
                    <a:pt x="597" y="316"/>
                  </a:lnTo>
                  <a:lnTo>
                    <a:pt x="595" y="318"/>
                  </a:lnTo>
                  <a:lnTo>
                    <a:pt x="595" y="319"/>
                  </a:lnTo>
                  <a:lnTo>
                    <a:pt x="594" y="319"/>
                  </a:lnTo>
                  <a:lnTo>
                    <a:pt x="595" y="319"/>
                  </a:lnTo>
                  <a:lnTo>
                    <a:pt x="595" y="318"/>
                  </a:lnTo>
                  <a:lnTo>
                    <a:pt x="594" y="318"/>
                  </a:lnTo>
                  <a:lnTo>
                    <a:pt x="594" y="319"/>
                  </a:lnTo>
                  <a:lnTo>
                    <a:pt x="594" y="321"/>
                  </a:lnTo>
                  <a:lnTo>
                    <a:pt x="595" y="321"/>
                  </a:lnTo>
                  <a:lnTo>
                    <a:pt x="594" y="321"/>
                  </a:lnTo>
                  <a:lnTo>
                    <a:pt x="594" y="322"/>
                  </a:lnTo>
                  <a:lnTo>
                    <a:pt x="595" y="322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0" y="319"/>
                  </a:lnTo>
                  <a:lnTo>
                    <a:pt x="600" y="321"/>
                  </a:lnTo>
                  <a:lnTo>
                    <a:pt x="598" y="321"/>
                  </a:lnTo>
                  <a:lnTo>
                    <a:pt x="597" y="319"/>
                  </a:lnTo>
                  <a:lnTo>
                    <a:pt x="598" y="319"/>
                  </a:lnTo>
                  <a:lnTo>
                    <a:pt x="600" y="321"/>
                  </a:lnTo>
                  <a:lnTo>
                    <a:pt x="600" y="319"/>
                  </a:lnTo>
                  <a:lnTo>
                    <a:pt x="600" y="321"/>
                  </a:lnTo>
                  <a:lnTo>
                    <a:pt x="600" y="322"/>
                  </a:lnTo>
                  <a:lnTo>
                    <a:pt x="598" y="322"/>
                  </a:lnTo>
                  <a:lnTo>
                    <a:pt x="598" y="324"/>
                  </a:lnTo>
                  <a:lnTo>
                    <a:pt x="597" y="324"/>
                  </a:lnTo>
                  <a:lnTo>
                    <a:pt x="595" y="324"/>
                  </a:lnTo>
                  <a:lnTo>
                    <a:pt x="597" y="324"/>
                  </a:lnTo>
                  <a:lnTo>
                    <a:pt x="595" y="324"/>
                  </a:lnTo>
                  <a:lnTo>
                    <a:pt x="594" y="325"/>
                  </a:lnTo>
                  <a:lnTo>
                    <a:pt x="594" y="327"/>
                  </a:lnTo>
                  <a:lnTo>
                    <a:pt x="594" y="328"/>
                  </a:lnTo>
                  <a:lnTo>
                    <a:pt x="595" y="328"/>
                  </a:lnTo>
                  <a:lnTo>
                    <a:pt x="595" y="327"/>
                  </a:lnTo>
                  <a:lnTo>
                    <a:pt x="597" y="327"/>
                  </a:lnTo>
                  <a:lnTo>
                    <a:pt x="598" y="327"/>
                  </a:lnTo>
                  <a:lnTo>
                    <a:pt x="597" y="327"/>
                  </a:lnTo>
                  <a:lnTo>
                    <a:pt x="597" y="328"/>
                  </a:lnTo>
                  <a:lnTo>
                    <a:pt x="595" y="330"/>
                  </a:lnTo>
                  <a:lnTo>
                    <a:pt x="595" y="331"/>
                  </a:lnTo>
                  <a:lnTo>
                    <a:pt x="595" y="333"/>
                  </a:lnTo>
                  <a:lnTo>
                    <a:pt x="594" y="333"/>
                  </a:lnTo>
                  <a:lnTo>
                    <a:pt x="594" y="336"/>
                  </a:lnTo>
                  <a:lnTo>
                    <a:pt x="592" y="339"/>
                  </a:lnTo>
                  <a:lnTo>
                    <a:pt x="592" y="341"/>
                  </a:lnTo>
                  <a:lnTo>
                    <a:pt x="591" y="341"/>
                  </a:lnTo>
                  <a:lnTo>
                    <a:pt x="591" y="342"/>
                  </a:lnTo>
                  <a:lnTo>
                    <a:pt x="589" y="344"/>
                  </a:lnTo>
                  <a:lnTo>
                    <a:pt x="589" y="345"/>
                  </a:lnTo>
                  <a:lnTo>
                    <a:pt x="589" y="347"/>
                  </a:lnTo>
                  <a:lnTo>
                    <a:pt x="589" y="348"/>
                  </a:lnTo>
                  <a:lnTo>
                    <a:pt x="588" y="350"/>
                  </a:lnTo>
                  <a:lnTo>
                    <a:pt x="588" y="351"/>
                  </a:lnTo>
                  <a:lnTo>
                    <a:pt x="586" y="351"/>
                  </a:lnTo>
                  <a:lnTo>
                    <a:pt x="586" y="353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48"/>
                  </a:lnTo>
                  <a:lnTo>
                    <a:pt x="585" y="348"/>
                  </a:lnTo>
                  <a:lnTo>
                    <a:pt x="586" y="348"/>
                  </a:lnTo>
                  <a:lnTo>
                    <a:pt x="585" y="347"/>
                  </a:lnTo>
                  <a:lnTo>
                    <a:pt x="583" y="347"/>
                  </a:lnTo>
                  <a:lnTo>
                    <a:pt x="583" y="345"/>
                  </a:lnTo>
                  <a:lnTo>
                    <a:pt x="583" y="344"/>
                  </a:lnTo>
                  <a:lnTo>
                    <a:pt x="585" y="342"/>
                  </a:lnTo>
                  <a:lnTo>
                    <a:pt x="585" y="341"/>
                  </a:lnTo>
                  <a:lnTo>
                    <a:pt x="585" y="339"/>
                  </a:lnTo>
                  <a:lnTo>
                    <a:pt x="585" y="338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3" y="341"/>
                  </a:lnTo>
                  <a:lnTo>
                    <a:pt x="582" y="341"/>
                  </a:lnTo>
                  <a:lnTo>
                    <a:pt x="582" y="339"/>
                  </a:lnTo>
                  <a:lnTo>
                    <a:pt x="582" y="341"/>
                  </a:lnTo>
                  <a:lnTo>
                    <a:pt x="580" y="341"/>
                  </a:lnTo>
                  <a:lnTo>
                    <a:pt x="580" y="342"/>
                  </a:lnTo>
                  <a:lnTo>
                    <a:pt x="580" y="341"/>
                  </a:lnTo>
                  <a:lnTo>
                    <a:pt x="582" y="341"/>
                  </a:lnTo>
                  <a:lnTo>
                    <a:pt x="580" y="342"/>
                  </a:lnTo>
                  <a:lnTo>
                    <a:pt x="582" y="342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0" y="342"/>
                  </a:lnTo>
                  <a:lnTo>
                    <a:pt x="580" y="344"/>
                  </a:lnTo>
                  <a:lnTo>
                    <a:pt x="579" y="345"/>
                  </a:lnTo>
                  <a:lnTo>
                    <a:pt x="579" y="347"/>
                  </a:lnTo>
                  <a:lnTo>
                    <a:pt x="577" y="347"/>
                  </a:lnTo>
                  <a:lnTo>
                    <a:pt x="575" y="347"/>
                  </a:lnTo>
                  <a:lnTo>
                    <a:pt x="574" y="347"/>
                  </a:lnTo>
                  <a:lnTo>
                    <a:pt x="572" y="347"/>
                  </a:lnTo>
                  <a:lnTo>
                    <a:pt x="572" y="348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69" y="353"/>
                  </a:lnTo>
                  <a:lnTo>
                    <a:pt x="569" y="354"/>
                  </a:lnTo>
                  <a:lnTo>
                    <a:pt x="568" y="356"/>
                  </a:lnTo>
                  <a:lnTo>
                    <a:pt x="568" y="357"/>
                  </a:lnTo>
                  <a:lnTo>
                    <a:pt x="566" y="357"/>
                  </a:lnTo>
                  <a:lnTo>
                    <a:pt x="566" y="359"/>
                  </a:lnTo>
                  <a:lnTo>
                    <a:pt x="565" y="360"/>
                  </a:lnTo>
                  <a:lnTo>
                    <a:pt x="563" y="360"/>
                  </a:lnTo>
                  <a:lnTo>
                    <a:pt x="563" y="359"/>
                  </a:lnTo>
                  <a:lnTo>
                    <a:pt x="562" y="359"/>
                  </a:lnTo>
                  <a:lnTo>
                    <a:pt x="560" y="359"/>
                  </a:lnTo>
                  <a:lnTo>
                    <a:pt x="559" y="359"/>
                  </a:lnTo>
                  <a:lnTo>
                    <a:pt x="559" y="360"/>
                  </a:lnTo>
                  <a:lnTo>
                    <a:pt x="557" y="362"/>
                  </a:lnTo>
                  <a:lnTo>
                    <a:pt x="553" y="362"/>
                  </a:lnTo>
                  <a:lnTo>
                    <a:pt x="548" y="362"/>
                  </a:lnTo>
                  <a:lnTo>
                    <a:pt x="544" y="362"/>
                  </a:lnTo>
                  <a:lnTo>
                    <a:pt x="539" y="362"/>
                  </a:lnTo>
                  <a:lnTo>
                    <a:pt x="535" y="362"/>
                  </a:lnTo>
                  <a:lnTo>
                    <a:pt x="530" y="362"/>
                  </a:lnTo>
                  <a:lnTo>
                    <a:pt x="524" y="362"/>
                  </a:lnTo>
                  <a:lnTo>
                    <a:pt x="519" y="362"/>
                  </a:lnTo>
                  <a:lnTo>
                    <a:pt x="518" y="363"/>
                  </a:lnTo>
                  <a:lnTo>
                    <a:pt x="518" y="369"/>
                  </a:lnTo>
                  <a:lnTo>
                    <a:pt x="516" y="375"/>
                  </a:lnTo>
                  <a:lnTo>
                    <a:pt x="507" y="375"/>
                  </a:lnTo>
                  <a:lnTo>
                    <a:pt x="507" y="377"/>
                  </a:lnTo>
                  <a:lnTo>
                    <a:pt x="509" y="377"/>
                  </a:lnTo>
                  <a:lnTo>
                    <a:pt x="510" y="377"/>
                  </a:lnTo>
                  <a:lnTo>
                    <a:pt x="510" y="378"/>
                  </a:lnTo>
                  <a:lnTo>
                    <a:pt x="512" y="378"/>
                  </a:lnTo>
                  <a:lnTo>
                    <a:pt x="512" y="380"/>
                  </a:lnTo>
                  <a:lnTo>
                    <a:pt x="512" y="381"/>
                  </a:lnTo>
                  <a:lnTo>
                    <a:pt x="513" y="381"/>
                  </a:lnTo>
                  <a:lnTo>
                    <a:pt x="513" y="383"/>
                  </a:lnTo>
                  <a:lnTo>
                    <a:pt x="513" y="384"/>
                  </a:lnTo>
                  <a:lnTo>
                    <a:pt x="515" y="384"/>
                  </a:lnTo>
                  <a:lnTo>
                    <a:pt x="516" y="384"/>
                  </a:lnTo>
                  <a:lnTo>
                    <a:pt x="516" y="386"/>
                  </a:lnTo>
                  <a:lnTo>
                    <a:pt x="518" y="386"/>
                  </a:lnTo>
                  <a:lnTo>
                    <a:pt x="519" y="386"/>
                  </a:lnTo>
                  <a:lnTo>
                    <a:pt x="519" y="387"/>
                  </a:lnTo>
                  <a:lnTo>
                    <a:pt x="521" y="387"/>
                  </a:lnTo>
                  <a:lnTo>
                    <a:pt x="521" y="391"/>
                  </a:lnTo>
                  <a:lnTo>
                    <a:pt x="522" y="391"/>
                  </a:lnTo>
                  <a:lnTo>
                    <a:pt x="521" y="392"/>
                  </a:lnTo>
                  <a:lnTo>
                    <a:pt x="522" y="392"/>
                  </a:lnTo>
                  <a:lnTo>
                    <a:pt x="522" y="394"/>
                  </a:lnTo>
                  <a:lnTo>
                    <a:pt x="524" y="394"/>
                  </a:lnTo>
                  <a:lnTo>
                    <a:pt x="524" y="395"/>
                  </a:lnTo>
                  <a:lnTo>
                    <a:pt x="527" y="395"/>
                  </a:lnTo>
                  <a:lnTo>
                    <a:pt x="527" y="397"/>
                  </a:lnTo>
                  <a:lnTo>
                    <a:pt x="529" y="395"/>
                  </a:lnTo>
                  <a:lnTo>
                    <a:pt x="529" y="397"/>
                  </a:lnTo>
                  <a:lnTo>
                    <a:pt x="527" y="397"/>
                  </a:lnTo>
                  <a:lnTo>
                    <a:pt x="529" y="397"/>
                  </a:lnTo>
                  <a:lnTo>
                    <a:pt x="529" y="398"/>
                  </a:lnTo>
                  <a:lnTo>
                    <a:pt x="527" y="398"/>
                  </a:lnTo>
                  <a:lnTo>
                    <a:pt x="527" y="400"/>
                  </a:lnTo>
                  <a:lnTo>
                    <a:pt x="527" y="398"/>
                  </a:lnTo>
                  <a:lnTo>
                    <a:pt x="527" y="400"/>
                  </a:lnTo>
                  <a:lnTo>
                    <a:pt x="527" y="401"/>
                  </a:lnTo>
                  <a:lnTo>
                    <a:pt x="524" y="401"/>
                  </a:lnTo>
                  <a:lnTo>
                    <a:pt x="527" y="401"/>
                  </a:lnTo>
                  <a:lnTo>
                    <a:pt x="527" y="403"/>
                  </a:lnTo>
                  <a:lnTo>
                    <a:pt x="524" y="403"/>
                  </a:lnTo>
                  <a:lnTo>
                    <a:pt x="527" y="403"/>
                  </a:lnTo>
                  <a:lnTo>
                    <a:pt x="527" y="404"/>
                  </a:lnTo>
                  <a:lnTo>
                    <a:pt x="524" y="404"/>
                  </a:lnTo>
                  <a:lnTo>
                    <a:pt x="522" y="404"/>
                  </a:lnTo>
                  <a:lnTo>
                    <a:pt x="519" y="404"/>
                  </a:lnTo>
                  <a:lnTo>
                    <a:pt x="516" y="404"/>
                  </a:lnTo>
                  <a:lnTo>
                    <a:pt x="513" y="404"/>
                  </a:lnTo>
                  <a:lnTo>
                    <a:pt x="510" y="404"/>
                  </a:lnTo>
                  <a:lnTo>
                    <a:pt x="507" y="404"/>
                  </a:lnTo>
                  <a:lnTo>
                    <a:pt x="504" y="404"/>
                  </a:lnTo>
                  <a:lnTo>
                    <a:pt x="501" y="404"/>
                  </a:lnTo>
                  <a:lnTo>
                    <a:pt x="498" y="404"/>
                  </a:lnTo>
                  <a:lnTo>
                    <a:pt x="497" y="404"/>
                  </a:lnTo>
                  <a:lnTo>
                    <a:pt x="497" y="406"/>
                  </a:lnTo>
                  <a:lnTo>
                    <a:pt x="495" y="409"/>
                  </a:lnTo>
                  <a:lnTo>
                    <a:pt x="494" y="412"/>
                  </a:lnTo>
                  <a:lnTo>
                    <a:pt x="491" y="415"/>
                  </a:lnTo>
                  <a:lnTo>
                    <a:pt x="489" y="419"/>
                  </a:lnTo>
                  <a:lnTo>
                    <a:pt x="488" y="421"/>
                  </a:lnTo>
                  <a:lnTo>
                    <a:pt x="486" y="424"/>
                  </a:lnTo>
                  <a:lnTo>
                    <a:pt x="486" y="425"/>
                  </a:lnTo>
                  <a:lnTo>
                    <a:pt x="488" y="430"/>
                  </a:lnTo>
                  <a:lnTo>
                    <a:pt x="488" y="431"/>
                  </a:lnTo>
                  <a:lnTo>
                    <a:pt x="486" y="431"/>
                  </a:lnTo>
                  <a:lnTo>
                    <a:pt x="486" y="433"/>
                  </a:lnTo>
                  <a:lnTo>
                    <a:pt x="486" y="434"/>
                  </a:lnTo>
                  <a:lnTo>
                    <a:pt x="485" y="434"/>
                  </a:lnTo>
                  <a:lnTo>
                    <a:pt x="485" y="436"/>
                  </a:lnTo>
                  <a:lnTo>
                    <a:pt x="485" y="437"/>
                  </a:lnTo>
                  <a:lnTo>
                    <a:pt x="485" y="439"/>
                  </a:lnTo>
                  <a:lnTo>
                    <a:pt x="485" y="441"/>
                  </a:lnTo>
                  <a:lnTo>
                    <a:pt x="485" y="442"/>
                  </a:lnTo>
                  <a:lnTo>
                    <a:pt x="483" y="442"/>
                  </a:lnTo>
                  <a:lnTo>
                    <a:pt x="482" y="441"/>
                  </a:lnTo>
                  <a:lnTo>
                    <a:pt x="480" y="439"/>
                  </a:lnTo>
                  <a:lnTo>
                    <a:pt x="479" y="436"/>
                  </a:lnTo>
                  <a:lnTo>
                    <a:pt x="476" y="431"/>
                  </a:lnTo>
                  <a:lnTo>
                    <a:pt x="473" y="428"/>
                  </a:lnTo>
                  <a:lnTo>
                    <a:pt x="473" y="427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3" y="427"/>
                  </a:lnTo>
                  <a:lnTo>
                    <a:pt x="471" y="425"/>
                  </a:lnTo>
                  <a:lnTo>
                    <a:pt x="469" y="425"/>
                  </a:lnTo>
                  <a:lnTo>
                    <a:pt x="469" y="424"/>
                  </a:lnTo>
                  <a:lnTo>
                    <a:pt x="468" y="422"/>
                  </a:lnTo>
                  <a:lnTo>
                    <a:pt x="466" y="421"/>
                  </a:lnTo>
                  <a:lnTo>
                    <a:pt x="466" y="419"/>
                  </a:lnTo>
                  <a:lnTo>
                    <a:pt x="465" y="419"/>
                  </a:lnTo>
                  <a:lnTo>
                    <a:pt x="460" y="413"/>
                  </a:lnTo>
                  <a:lnTo>
                    <a:pt x="457" y="410"/>
                  </a:lnTo>
                  <a:lnTo>
                    <a:pt x="456" y="409"/>
                  </a:lnTo>
                  <a:lnTo>
                    <a:pt x="451" y="406"/>
                  </a:lnTo>
                  <a:lnTo>
                    <a:pt x="453" y="406"/>
                  </a:lnTo>
                  <a:lnTo>
                    <a:pt x="453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8" y="401"/>
                  </a:lnTo>
                  <a:lnTo>
                    <a:pt x="448" y="400"/>
                  </a:lnTo>
                  <a:lnTo>
                    <a:pt x="448" y="401"/>
                  </a:lnTo>
                  <a:lnTo>
                    <a:pt x="447" y="401"/>
                  </a:lnTo>
                  <a:lnTo>
                    <a:pt x="445" y="401"/>
                  </a:lnTo>
                  <a:lnTo>
                    <a:pt x="445" y="400"/>
                  </a:lnTo>
                  <a:lnTo>
                    <a:pt x="444" y="400"/>
                  </a:lnTo>
                  <a:lnTo>
                    <a:pt x="444" y="398"/>
                  </a:lnTo>
                  <a:lnTo>
                    <a:pt x="442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4" y="401"/>
                  </a:lnTo>
                  <a:lnTo>
                    <a:pt x="445" y="403"/>
                  </a:lnTo>
                  <a:lnTo>
                    <a:pt x="444" y="401"/>
                  </a:lnTo>
                  <a:lnTo>
                    <a:pt x="445" y="401"/>
                  </a:lnTo>
                  <a:lnTo>
                    <a:pt x="445" y="403"/>
                  </a:lnTo>
                  <a:lnTo>
                    <a:pt x="447" y="401"/>
                  </a:lnTo>
                  <a:lnTo>
                    <a:pt x="447" y="403"/>
                  </a:lnTo>
                  <a:lnTo>
                    <a:pt x="448" y="403"/>
                  </a:lnTo>
                  <a:lnTo>
                    <a:pt x="448" y="404"/>
                  </a:lnTo>
                  <a:lnTo>
                    <a:pt x="450" y="404"/>
                  </a:lnTo>
                  <a:lnTo>
                    <a:pt x="450" y="406"/>
                  </a:lnTo>
                  <a:lnTo>
                    <a:pt x="451" y="406"/>
                  </a:lnTo>
                  <a:lnTo>
                    <a:pt x="444" y="403"/>
                  </a:lnTo>
                  <a:lnTo>
                    <a:pt x="442" y="401"/>
                  </a:lnTo>
                  <a:lnTo>
                    <a:pt x="439" y="401"/>
                  </a:lnTo>
                  <a:lnTo>
                    <a:pt x="438" y="401"/>
                  </a:lnTo>
                  <a:lnTo>
                    <a:pt x="436" y="401"/>
                  </a:lnTo>
                  <a:lnTo>
                    <a:pt x="436" y="400"/>
                  </a:lnTo>
                  <a:lnTo>
                    <a:pt x="438" y="400"/>
                  </a:lnTo>
                  <a:lnTo>
                    <a:pt x="439" y="400"/>
                  </a:lnTo>
                  <a:lnTo>
                    <a:pt x="439" y="398"/>
                  </a:lnTo>
                  <a:lnTo>
                    <a:pt x="438" y="398"/>
                  </a:lnTo>
                  <a:lnTo>
                    <a:pt x="438" y="397"/>
                  </a:lnTo>
                  <a:lnTo>
                    <a:pt x="438" y="398"/>
                  </a:lnTo>
                  <a:lnTo>
                    <a:pt x="436" y="398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5" y="398"/>
                  </a:lnTo>
                  <a:lnTo>
                    <a:pt x="435" y="397"/>
                  </a:lnTo>
                  <a:lnTo>
                    <a:pt x="435" y="395"/>
                  </a:lnTo>
                  <a:lnTo>
                    <a:pt x="433" y="395"/>
                  </a:lnTo>
                  <a:lnTo>
                    <a:pt x="433" y="397"/>
                  </a:lnTo>
                  <a:lnTo>
                    <a:pt x="432" y="397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29" y="398"/>
                  </a:lnTo>
                  <a:lnTo>
                    <a:pt x="429" y="400"/>
                  </a:lnTo>
                  <a:lnTo>
                    <a:pt x="430" y="400"/>
                  </a:lnTo>
                  <a:lnTo>
                    <a:pt x="432" y="400"/>
                  </a:lnTo>
                  <a:lnTo>
                    <a:pt x="433" y="400"/>
                  </a:lnTo>
                  <a:lnTo>
                    <a:pt x="432" y="400"/>
                  </a:lnTo>
                  <a:lnTo>
                    <a:pt x="435" y="400"/>
                  </a:lnTo>
                  <a:lnTo>
                    <a:pt x="435" y="401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0" y="401"/>
                  </a:lnTo>
                  <a:lnTo>
                    <a:pt x="429" y="401"/>
                  </a:lnTo>
                  <a:lnTo>
                    <a:pt x="427" y="401"/>
                  </a:lnTo>
                  <a:lnTo>
                    <a:pt x="426" y="401"/>
                  </a:lnTo>
                  <a:lnTo>
                    <a:pt x="426" y="403"/>
                  </a:lnTo>
                  <a:lnTo>
                    <a:pt x="424" y="403"/>
                  </a:lnTo>
                  <a:lnTo>
                    <a:pt x="424" y="404"/>
                  </a:lnTo>
                  <a:lnTo>
                    <a:pt x="423" y="404"/>
                  </a:lnTo>
                  <a:lnTo>
                    <a:pt x="420" y="404"/>
                  </a:lnTo>
                  <a:lnTo>
                    <a:pt x="423" y="406"/>
                  </a:lnTo>
                  <a:lnTo>
                    <a:pt x="420" y="406"/>
                  </a:lnTo>
                  <a:lnTo>
                    <a:pt x="418" y="406"/>
                  </a:lnTo>
                  <a:lnTo>
                    <a:pt x="418" y="407"/>
                  </a:lnTo>
                  <a:lnTo>
                    <a:pt x="417" y="407"/>
                  </a:lnTo>
                  <a:lnTo>
                    <a:pt x="415" y="407"/>
                  </a:lnTo>
                  <a:lnTo>
                    <a:pt x="413" y="407"/>
                  </a:lnTo>
                  <a:lnTo>
                    <a:pt x="412" y="409"/>
                  </a:lnTo>
                  <a:lnTo>
                    <a:pt x="410" y="409"/>
                  </a:lnTo>
                  <a:lnTo>
                    <a:pt x="409" y="409"/>
                  </a:lnTo>
                  <a:lnTo>
                    <a:pt x="409" y="410"/>
                  </a:lnTo>
                  <a:lnTo>
                    <a:pt x="407" y="410"/>
                  </a:lnTo>
                  <a:lnTo>
                    <a:pt x="406" y="410"/>
                  </a:lnTo>
                  <a:lnTo>
                    <a:pt x="404" y="412"/>
                  </a:lnTo>
                  <a:lnTo>
                    <a:pt x="401" y="413"/>
                  </a:lnTo>
                  <a:lnTo>
                    <a:pt x="400" y="413"/>
                  </a:lnTo>
                  <a:lnTo>
                    <a:pt x="398" y="413"/>
                  </a:lnTo>
                  <a:lnTo>
                    <a:pt x="397" y="413"/>
                  </a:lnTo>
                  <a:lnTo>
                    <a:pt x="395" y="413"/>
                  </a:lnTo>
                  <a:lnTo>
                    <a:pt x="394" y="413"/>
                  </a:lnTo>
                  <a:lnTo>
                    <a:pt x="392" y="413"/>
                  </a:lnTo>
                  <a:lnTo>
                    <a:pt x="389" y="412"/>
                  </a:lnTo>
                  <a:lnTo>
                    <a:pt x="388" y="410"/>
                  </a:lnTo>
                  <a:lnTo>
                    <a:pt x="386" y="410"/>
                  </a:lnTo>
                  <a:lnTo>
                    <a:pt x="385" y="410"/>
                  </a:lnTo>
                  <a:lnTo>
                    <a:pt x="385" y="409"/>
                  </a:lnTo>
                  <a:lnTo>
                    <a:pt x="383" y="409"/>
                  </a:lnTo>
                  <a:lnTo>
                    <a:pt x="382" y="407"/>
                  </a:lnTo>
                  <a:lnTo>
                    <a:pt x="380" y="407"/>
                  </a:lnTo>
                  <a:lnTo>
                    <a:pt x="379" y="407"/>
                  </a:lnTo>
                  <a:lnTo>
                    <a:pt x="377" y="407"/>
                  </a:lnTo>
                  <a:lnTo>
                    <a:pt x="376" y="407"/>
                  </a:lnTo>
                  <a:lnTo>
                    <a:pt x="374" y="407"/>
                  </a:lnTo>
                  <a:lnTo>
                    <a:pt x="374" y="406"/>
                  </a:lnTo>
                  <a:lnTo>
                    <a:pt x="373" y="406"/>
                  </a:lnTo>
                  <a:lnTo>
                    <a:pt x="373" y="407"/>
                  </a:lnTo>
                  <a:lnTo>
                    <a:pt x="371" y="407"/>
                  </a:lnTo>
                  <a:lnTo>
                    <a:pt x="370" y="406"/>
                  </a:lnTo>
                  <a:lnTo>
                    <a:pt x="368" y="406"/>
                  </a:lnTo>
                  <a:lnTo>
                    <a:pt x="368" y="404"/>
                  </a:lnTo>
                  <a:lnTo>
                    <a:pt x="367" y="404"/>
                  </a:lnTo>
                  <a:lnTo>
                    <a:pt x="367" y="403"/>
                  </a:lnTo>
                  <a:lnTo>
                    <a:pt x="364" y="401"/>
                  </a:lnTo>
                  <a:lnTo>
                    <a:pt x="362" y="401"/>
                  </a:lnTo>
                  <a:lnTo>
                    <a:pt x="364" y="401"/>
                  </a:lnTo>
                  <a:lnTo>
                    <a:pt x="365" y="401"/>
                  </a:lnTo>
                  <a:lnTo>
                    <a:pt x="364" y="401"/>
                  </a:lnTo>
                  <a:lnTo>
                    <a:pt x="362" y="401"/>
                  </a:lnTo>
                  <a:lnTo>
                    <a:pt x="362" y="400"/>
                  </a:lnTo>
                  <a:lnTo>
                    <a:pt x="362" y="401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6" y="398"/>
                  </a:lnTo>
                  <a:lnTo>
                    <a:pt x="354" y="398"/>
                  </a:lnTo>
                  <a:lnTo>
                    <a:pt x="354" y="397"/>
                  </a:lnTo>
                  <a:lnTo>
                    <a:pt x="353" y="395"/>
                  </a:lnTo>
                  <a:lnTo>
                    <a:pt x="351" y="394"/>
                  </a:lnTo>
                  <a:lnTo>
                    <a:pt x="351" y="392"/>
                  </a:lnTo>
                  <a:lnTo>
                    <a:pt x="350" y="392"/>
                  </a:lnTo>
                  <a:lnTo>
                    <a:pt x="350" y="394"/>
                  </a:lnTo>
                  <a:lnTo>
                    <a:pt x="348" y="394"/>
                  </a:lnTo>
                  <a:lnTo>
                    <a:pt x="347" y="392"/>
                  </a:lnTo>
                  <a:lnTo>
                    <a:pt x="344" y="391"/>
                  </a:lnTo>
                  <a:lnTo>
                    <a:pt x="341" y="391"/>
                  </a:lnTo>
                  <a:lnTo>
                    <a:pt x="339" y="391"/>
                  </a:lnTo>
                  <a:lnTo>
                    <a:pt x="336" y="389"/>
                  </a:lnTo>
                  <a:lnTo>
                    <a:pt x="335" y="389"/>
                  </a:lnTo>
                  <a:lnTo>
                    <a:pt x="333" y="389"/>
                  </a:lnTo>
                  <a:lnTo>
                    <a:pt x="332" y="389"/>
                  </a:lnTo>
                  <a:lnTo>
                    <a:pt x="330" y="387"/>
                  </a:lnTo>
                  <a:lnTo>
                    <a:pt x="329" y="387"/>
                  </a:lnTo>
                  <a:lnTo>
                    <a:pt x="329" y="386"/>
                  </a:lnTo>
                  <a:lnTo>
                    <a:pt x="330" y="387"/>
                  </a:lnTo>
                  <a:lnTo>
                    <a:pt x="330" y="386"/>
                  </a:lnTo>
                  <a:lnTo>
                    <a:pt x="329" y="386"/>
                  </a:lnTo>
                  <a:lnTo>
                    <a:pt x="327" y="386"/>
                  </a:lnTo>
                  <a:lnTo>
                    <a:pt x="327" y="384"/>
                  </a:lnTo>
                  <a:lnTo>
                    <a:pt x="326" y="383"/>
                  </a:lnTo>
                  <a:lnTo>
                    <a:pt x="324" y="383"/>
                  </a:lnTo>
                  <a:lnTo>
                    <a:pt x="323" y="383"/>
                  </a:lnTo>
                  <a:lnTo>
                    <a:pt x="323" y="381"/>
                  </a:lnTo>
                  <a:lnTo>
                    <a:pt x="320" y="381"/>
                  </a:lnTo>
                  <a:lnTo>
                    <a:pt x="314" y="380"/>
                  </a:lnTo>
                  <a:lnTo>
                    <a:pt x="312" y="378"/>
                  </a:lnTo>
                  <a:lnTo>
                    <a:pt x="311" y="378"/>
                  </a:lnTo>
                  <a:lnTo>
                    <a:pt x="309" y="377"/>
                  </a:lnTo>
                  <a:lnTo>
                    <a:pt x="307" y="377"/>
                  </a:lnTo>
                  <a:lnTo>
                    <a:pt x="306" y="377"/>
                  </a:lnTo>
                  <a:lnTo>
                    <a:pt x="304" y="375"/>
                  </a:lnTo>
                  <a:lnTo>
                    <a:pt x="304" y="374"/>
                  </a:lnTo>
                  <a:lnTo>
                    <a:pt x="303" y="374"/>
                  </a:lnTo>
                  <a:lnTo>
                    <a:pt x="301" y="372"/>
                  </a:lnTo>
                  <a:lnTo>
                    <a:pt x="300" y="371"/>
                  </a:lnTo>
                  <a:lnTo>
                    <a:pt x="298" y="371"/>
                  </a:lnTo>
                  <a:lnTo>
                    <a:pt x="298" y="369"/>
                  </a:lnTo>
                  <a:lnTo>
                    <a:pt x="297" y="369"/>
                  </a:lnTo>
                  <a:lnTo>
                    <a:pt x="297" y="368"/>
                  </a:lnTo>
                  <a:lnTo>
                    <a:pt x="295" y="368"/>
                  </a:lnTo>
                  <a:lnTo>
                    <a:pt x="295" y="366"/>
                  </a:lnTo>
                  <a:lnTo>
                    <a:pt x="294" y="366"/>
                  </a:lnTo>
                  <a:lnTo>
                    <a:pt x="294" y="365"/>
                  </a:lnTo>
                  <a:lnTo>
                    <a:pt x="292" y="365"/>
                  </a:lnTo>
                  <a:lnTo>
                    <a:pt x="292" y="363"/>
                  </a:lnTo>
                  <a:lnTo>
                    <a:pt x="291" y="363"/>
                  </a:lnTo>
                  <a:lnTo>
                    <a:pt x="291" y="362"/>
                  </a:lnTo>
                  <a:lnTo>
                    <a:pt x="291" y="360"/>
                  </a:lnTo>
                  <a:lnTo>
                    <a:pt x="289" y="360"/>
                  </a:lnTo>
                  <a:lnTo>
                    <a:pt x="288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3" y="360"/>
                  </a:lnTo>
                  <a:lnTo>
                    <a:pt x="282" y="360"/>
                  </a:lnTo>
                  <a:lnTo>
                    <a:pt x="280" y="359"/>
                  </a:lnTo>
                  <a:lnTo>
                    <a:pt x="279" y="359"/>
                  </a:lnTo>
                  <a:lnTo>
                    <a:pt x="277" y="357"/>
                  </a:lnTo>
                  <a:lnTo>
                    <a:pt x="276" y="357"/>
                  </a:lnTo>
                  <a:lnTo>
                    <a:pt x="274" y="357"/>
                  </a:lnTo>
                  <a:lnTo>
                    <a:pt x="273" y="357"/>
                  </a:lnTo>
                  <a:lnTo>
                    <a:pt x="271" y="356"/>
                  </a:lnTo>
                  <a:lnTo>
                    <a:pt x="270" y="356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5" y="353"/>
                  </a:lnTo>
                  <a:lnTo>
                    <a:pt x="264" y="353"/>
                  </a:lnTo>
                  <a:lnTo>
                    <a:pt x="262" y="353"/>
                  </a:lnTo>
                  <a:lnTo>
                    <a:pt x="261" y="353"/>
                  </a:lnTo>
                  <a:lnTo>
                    <a:pt x="261" y="351"/>
                  </a:lnTo>
                  <a:lnTo>
                    <a:pt x="259" y="351"/>
                  </a:lnTo>
                  <a:lnTo>
                    <a:pt x="258" y="350"/>
                  </a:lnTo>
                  <a:lnTo>
                    <a:pt x="256" y="350"/>
                  </a:lnTo>
                  <a:lnTo>
                    <a:pt x="256" y="347"/>
                  </a:lnTo>
                  <a:lnTo>
                    <a:pt x="256" y="345"/>
                  </a:lnTo>
                  <a:lnTo>
                    <a:pt x="254" y="345"/>
                  </a:lnTo>
                  <a:lnTo>
                    <a:pt x="254" y="344"/>
                  </a:lnTo>
                  <a:lnTo>
                    <a:pt x="253" y="344"/>
                  </a:lnTo>
                  <a:lnTo>
                    <a:pt x="254" y="344"/>
                  </a:lnTo>
                  <a:lnTo>
                    <a:pt x="254" y="342"/>
                  </a:lnTo>
                  <a:lnTo>
                    <a:pt x="253" y="342"/>
                  </a:lnTo>
                  <a:lnTo>
                    <a:pt x="253" y="341"/>
                  </a:lnTo>
                  <a:lnTo>
                    <a:pt x="250" y="338"/>
                  </a:lnTo>
                  <a:lnTo>
                    <a:pt x="248" y="338"/>
                  </a:lnTo>
                  <a:lnTo>
                    <a:pt x="247" y="336"/>
                  </a:lnTo>
                  <a:lnTo>
                    <a:pt x="245" y="334"/>
                  </a:lnTo>
                  <a:lnTo>
                    <a:pt x="244" y="334"/>
                  </a:lnTo>
                  <a:lnTo>
                    <a:pt x="242" y="334"/>
                  </a:lnTo>
                  <a:lnTo>
                    <a:pt x="242" y="333"/>
                  </a:lnTo>
                  <a:lnTo>
                    <a:pt x="242" y="331"/>
                  </a:lnTo>
                  <a:lnTo>
                    <a:pt x="241" y="331"/>
                  </a:lnTo>
                  <a:lnTo>
                    <a:pt x="239" y="331"/>
                  </a:lnTo>
                  <a:lnTo>
                    <a:pt x="238" y="330"/>
                  </a:lnTo>
                  <a:lnTo>
                    <a:pt x="236" y="330"/>
                  </a:lnTo>
                  <a:lnTo>
                    <a:pt x="235" y="330"/>
                  </a:lnTo>
                  <a:lnTo>
                    <a:pt x="235" y="328"/>
                  </a:lnTo>
                  <a:lnTo>
                    <a:pt x="233" y="328"/>
                  </a:lnTo>
                  <a:lnTo>
                    <a:pt x="233" y="327"/>
                  </a:lnTo>
                  <a:lnTo>
                    <a:pt x="232" y="327"/>
                  </a:lnTo>
                  <a:lnTo>
                    <a:pt x="230" y="327"/>
                  </a:lnTo>
                  <a:lnTo>
                    <a:pt x="230" y="325"/>
                  </a:lnTo>
                  <a:lnTo>
                    <a:pt x="229" y="325"/>
                  </a:lnTo>
                  <a:lnTo>
                    <a:pt x="229" y="324"/>
                  </a:lnTo>
                  <a:lnTo>
                    <a:pt x="229" y="322"/>
                  </a:lnTo>
                  <a:lnTo>
                    <a:pt x="229" y="321"/>
                  </a:lnTo>
                  <a:lnTo>
                    <a:pt x="227" y="319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6" y="318"/>
                  </a:lnTo>
                  <a:lnTo>
                    <a:pt x="224" y="316"/>
                  </a:lnTo>
                  <a:lnTo>
                    <a:pt x="224" y="313"/>
                  </a:lnTo>
                  <a:lnTo>
                    <a:pt x="224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1" y="307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1" y="303"/>
                  </a:lnTo>
                  <a:lnTo>
                    <a:pt x="220" y="301"/>
                  </a:lnTo>
                  <a:lnTo>
                    <a:pt x="220" y="300"/>
                  </a:lnTo>
                  <a:lnTo>
                    <a:pt x="220" y="298"/>
                  </a:lnTo>
                  <a:lnTo>
                    <a:pt x="223" y="297"/>
                  </a:lnTo>
                  <a:lnTo>
                    <a:pt x="224" y="297"/>
                  </a:lnTo>
                  <a:lnTo>
                    <a:pt x="226" y="297"/>
                  </a:lnTo>
                  <a:lnTo>
                    <a:pt x="227" y="297"/>
                  </a:lnTo>
                  <a:lnTo>
                    <a:pt x="229" y="295"/>
                  </a:lnTo>
                  <a:lnTo>
                    <a:pt x="230" y="294"/>
                  </a:lnTo>
                  <a:lnTo>
                    <a:pt x="229" y="294"/>
                  </a:lnTo>
                  <a:lnTo>
                    <a:pt x="229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1"/>
                  </a:lnTo>
                  <a:lnTo>
                    <a:pt x="226" y="289"/>
                  </a:lnTo>
                  <a:lnTo>
                    <a:pt x="226" y="288"/>
                  </a:lnTo>
                  <a:lnTo>
                    <a:pt x="227" y="288"/>
                  </a:lnTo>
                  <a:lnTo>
                    <a:pt x="227" y="286"/>
                  </a:lnTo>
                  <a:lnTo>
                    <a:pt x="229" y="286"/>
                  </a:lnTo>
                  <a:lnTo>
                    <a:pt x="229" y="284"/>
                  </a:lnTo>
                  <a:lnTo>
                    <a:pt x="230" y="284"/>
                  </a:lnTo>
                  <a:lnTo>
                    <a:pt x="232" y="283"/>
                  </a:lnTo>
                  <a:lnTo>
                    <a:pt x="232" y="281"/>
                  </a:lnTo>
                  <a:lnTo>
                    <a:pt x="232" y="280"/>
                  </a:lnTo>
                  <a:lnTo>
                    <a:pt x="232" y="278"/>
                  </a:lnTo>
                  <a:lnTo>
                    <a:pt x="232" y="277"/>
                  </a:lnTo>
                  <a:lnTo>
                    <a:pt x="233" y="275"/>
                  </a:lnTo>
                  <a:lnTo>
                    <a:pt x="233" y="274"/>
                  </a:lnTo>
                  <a:lnTo>
                    <a:pt x="233" y="272"/>
                  </a:lnTo>
                  <a:lnTo>
                    <a:pt x="232" y="272"/>
                  </a:lnTo>
                  <a:lnTo>
                    <a:pt x="230" y="271"/>
                  </a:lnTo>
                  <a:lnTo>
                    <a:pt x="229" y="269"/>
                  </a:lnTo>
                  <a:lnTo>
                    <a:pt x="227" y="265"/>
                  </a:lnTo>
                  <a:lnTo>
                    <a:pt x="227" y="262"/>
                  </a:lnTo>
                  <a:lnTo>
                    <a:pt x="227" y="260"/>
                  </a:lnTo>
                  <a:lnTo>
                    <a:pt x="227" y="256"/>
                  </a:lnTo>
                  <a:lnTo>
                    <a:pt x="227" y="254"/>
                  </a:lnTo>
                  <a:lnTo>
                    <a:pt x="227" y="253"/>
                  </a:lnTo>
                  <a:lnTo>
                    <a:pt x="227" y="251"/>
                  </a:lnTo>
                  <a:lnTo>
                    <a:pt x="227" y="250"/>
                  </a:lnTo>
                  <a:lnTo>
                    <a:pt x="227" y="248"/>
                  </a:lnTo>
                  <a:lnTo>
                    <a:pt x="227" y="247"/>
                  </a:lnTo>
                  <a:lnTo>
                    <a:pt x="226" y="245"/>
                  </a:lnTo>
                  <a:lnTo>
                    <a:pt x="224" y="244"/>
                  </a:lnTo>
                  <a:lnTo>
                    <a:pt x="224" y="242"/>
                  </a:lnTo>
                  <a:lnTo>
                    <a:pt x="223" y="242"/>
                  </a:lnTo>
                  <a:lnTo>
                    <a:pt x="223" y="241"/>
                  </a:lnTo>
                  <a:lnTo>
                    <a:pt x="220" y="236"/>
                  </a:lnTo>
                  <a:lnTo>
                    <a:pt x="218" y="236"/>
                  </a:lnTo>
                  <a:lnTo>
                    <a:pt x="218" y="235"/>
                  </a:lnTo>
                  <a:lnTo>
                    <a:pt x="217" y="233"/>
                  </a:lnTo>
                  <a:lnTo>
                    <a:pt x="215" y="233"/>
                  </a:lnTo>
                  <a:lnTo>
                    <a:pt x="215" y="231"/>
                  </a:lnTo>
                  <a:lnTo>
                    <a:pt x="215" y="230"/>
                  </a:lnTo>
                  <a:lnTo>
                    <a:pt x="215" y="228"/>
                  </a:lnTo>
                  <a:lnTo>
                    <a:pt x="215" y="227"/>
                  </a:lnTo>
                  <a:lnTo>
                    <a:pt x="212" y="227"/>
                  </a:lnTo>
                  <a:lnTo>
                    <a:pt x="211" y="225"/>
                  </a:lnTo>
                  <a:lnTo>
                    <a:pt x="211" y="224"/>
                  </a:lnTo>
                  <a:lnTo>
                    <a:pt x="209" y="222"/>
                  </a:lnTo>
                  <a:lnTo>
                    <a:pt x="208" y="222"/>
                  </a:lnTo>
                  <a:lnTo>
                    <a:pt x="208" y="221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6"/>
                  </a:lnTo>
                  <a:lnTo>
                    <a:pt x="205" y="213"/>
                  </a:lnTo>
                  <a:lnTo>
                    <a:pt x="203" y="213"/>
                  </a:lnTo>
                  <a:lnTo>
                    <a:pt x="203" y="210"/>
                  </a:lnTo>
                  <a:lnTo>
                    <a:pt x="200" y="207"/>
                  </a:lnTo>
                  <a:lnTo>
                    <a:pt x="198" y="207"/>
                  </a:lnTo>
                  <a:lnTo>
                    <a:pt x="198" y="206"/>
                  </a:lnTo>
                  <a:lnTo>
                    <a:pt x="197" y="206"/>
                  </a:lnTo>
                  <a:lnTo>
                    <a:pt x="197" y="204"/>
                  </a:lnTo>
                  <a:lnTo>
                    <a:pt x="195" y="203"/>
                  </a:lnTo>
                  <a:lnTo>
                    <a:pt x="192" y="200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4" y="201"/>
                  </a:lnTo>
                  <a:lnTo>
                    <a:pt x="195" y="203"/>
                  </a:lnTo>
                  <a:lnTo>
                    <a:pt x="197" y="203"/>
                  </a:lnTo>
                  <a:lnTo>
                    <a:pt x="195" y="203"/>
                  </a:lnTo>
                  <a:lnTo>
                    <a:pt x="197" y="203"/>
                  </a:lnTo>
                  <a:lnTo>
                    <a:pt x="197" y="201"/>
                  </a:lnTo>
                  <a:lnTo>
                    <a:pt x="197" y="200"/>
                  </a:lnTo>
                  <a:lnTo>
                    <a:pt x="195" y="200"/>
                  </a:lnTo>
                  <a:lnTo>
                    <a:pt x="197" y="200"/>
                  </a:lnTo>
                  <a:lnTo>
                    <a:pt x="195" y="200"/>
                  </a:lnTo>
                  <a:lnTo>
                    <a:pt x="195" y="201"/>
                  </a:lnTo>
                  <a:lnTo>
                    <a:pt x="194" y="200"/>
                  </a:lnTo>
                  <a:lnTo>
                    <a:pt x="192" y="200"/>
                  </a:lnTo>
                  <a:lnTo>
                    <a:pt x="192" y="198"/>
                  </a:lnTo>
                  <a:lnTo>
                    <a:pt x="191" y="197"/>
                  </a:lnTo>
                  <a:lnTo>
                    <a:pt x="191" y="198"/>
                  </a:lnTo>
                  <a:lnTo>
                    <a:pt x="191" y="197"/>
                  </a:lnTo>
                  <a:lnTo>
                    <a:pt x="189" y="197"/>
                  </a:lnTo>
                  <a:lnTo>
                    <a:pt x="189" y="198"/>
                  </a:lnTo>
                  <a:lnTo>
                    <a:pt x="191" y="198"/>
                  </a:lnTo>
                  <a:lnTo>
                    <a:pt x="191" y="200"/>
                  </a:lnTo>
                  <a:lnTo>
                    <a:pt x="191" y="198"/>
                  </a:lnTo>
                  <a:lnTo>
                    <a:pt x="189" y="198"/>
                  </a:lnTo>
                  <a:lnTo>
                    <a:pt x="188" y="197"/>
                  </a:lnTo>
                  <a:lnTo>
                    <a:pt x="188" y="195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88" y="194"/>
                  </a:lnTo>
                  <a:lnTo>
                    <a:pt x="189" y="194"/>
                  </a:lnTo>
                  <a:lnTo>
                    <a:pt x="189" y="192"/>
                  </a:lnTo>
                  <a:lnTo>
                    <a:pt x="188" y="192"/>
                  </a:lnTo>
                  <a:lnTo>
                    <a:pt x="189" y="192"/>
                  </a:lnTo>
                  <a:lnTo>
                    <a:pt x="189" y="191"/>
                  </a:lnTo>
                  <a:lnTo>
                    <a:pt x="189" y="189"/>
                  </a:lnTo>
                  <a:lnTo>
                    <a:pt x="189" y="188"/>
                  </a:lnTo>
                  <a:lnTo>
                    <a:pt x="188" y="188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6" y="191"/>
                  </a:lnTo>
                  <a:lnTo>
                    <a:pt x="185" y="188"/>
                  </a:lnTo>
                  <a:lnTo>
                    <a:pt x="185" y="186"/>
                  </a:lnTo>
                  <a:lnTo>
                    <a:pt x="183" y="186"/>
                  </a:lnTo>
                  <a:lnTo>
                    <a:pt x="183" y="185"/>
                  </a:lnTo>
                  <a:lnTo>
                    <a:pt x="185" y="185"/>
                  </a:lnTo>
                  <a:lnTo>
                    <a:pt x="185" y="186"/>
                  </a:lnTo>
                  <a:lnTo>
                    <a:pt x="185" y="188"/>
                  </a:lnTo>
                  <a:lnTo>
                    <a:pt x="186" y="188"/>
                  </a:lnTo>
                  <a:lnTo>
                    <a:pt x="186" y="189"/>
                  </a:lnTo>
                  <a:lnTo>
                    <a:pt x="186" y="188"/>
                  </a:lnTo>
                  <a:lnTo>
                    <a:pt x="186" y="186"/>
                  </a:lnTo>
                  <a:lnTo>
                    <a:pt x="188" y="186"/>
                  </a:lnTo>
                  <a:lnTo>
                    <a:pt x="188" y="188"/>
                  </a:lnTo>
                  <a:lnTo>
                    <a:pt x="189" y="188"/>
                  </a:lnTo>
                  <a:lnTo>
                    <a:pt x="188" y="185"/>
                  </a:lnTo>
                  <a:lnTo>
                    <a:pt x="186" y="185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5" y="185"/>
                  </a:lnTo>
                  <a:lnTo>
                    <a:pt x="185" y="183"/>
                  </a:lnTo>
                  <a:lnTo>
                    <a:pt x="185" y="185"/>
                  </a:lnTo>
                  <a:lnTo>
                    <a:pt x="183" y="185"/>
                  </a:lnTo>
                  <a:lnTo>
                    <a:pt x="183" y="183"/>
                  </a:lnTo>
                  <a:lnTo>
                    <a:pt x="185" y="183"/>
                  </a:lnTo>
                  <a:lnTo>
                    <a:pt x="185" y="181"/>
                  </a:lnTo>
                  <a:lnTo>
                    <a:pt x="183" y="181"/>
                  </a:lnTo>
                  <a:lnTo>
                    <a:pt x="182" y="185"/>
                  </a:lnTo>
                  <a:lnTo>
                    <a:pt x="182" y="183"/>
                  </a:lnTo>
                  <a:lnTo>
                    <a:pt x="182" y="181"/>
                  </a:lnTo>
                  <a:lnTo>
                    <a:pt x="180" y="180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78"/>
                  </a:lnTo>
                  <a:lnTo>
                    <a:pt x="176" y="178"/>
                  </a:lnTo>
                  <a:lnTo>
                    <a:pt x="177" y="178"/>
                  </a:lnTo>
                  <a:lnTo>
                    <a:pt x="179" y="180"/>
                  </a:lnTo>
                  <a:lnTo>
                    <a:pt x="179" y="178"/>
                  </a:lnTo>
                  <a:lnTo>
                    <a:pt x="177" y="178"/>
                  </a:lnTo>
                  <a:lnTo>
                    <a:pt x="176" y="178"/>
                  </a:lnTo>
                  <a:lnTo>
                    <a:pt x="177" y="178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4"/>
                  </a:lnTo>
                  <a:lnTo>
                    <a:pt x="174" y="174"/>
                  </a:lnTo>
                  <a:lnTo>
                    <a:pt x="174" y="175"/>
                  </a:lnTo>
                  <a:lnTo>
                    <a:pt x="173" y="177"/>
                  </a:lnTo>
                  <a:lnTo>
                    <a:pt x="173" y="175"/>
                  </a:lnTo>
                  <a:lnTo>
                    <a:pt x="171" y="175"/>
                  </a:lnTo>
                  <a:lnTo>
                    <a:pt x="171" y="177"/>
                  </a:lnTo>
                  <a:lnTo>
                    <a:pt x="170" y="175"/>
                  </a:lnTo>
                  <a:lnTo>
                    <a:pt x="170" y="174"/>
                  </a:lnTo>
                  <a:lnTo>
                    <a:pt x="171" y="174"/>
                  </a:lnTo>
                  <a:lnTo>
                    <a:pt x="173" y="175"/>
                  </a:lnTo>
                  <a:lnTo>
                    <a:pt x="173" y="174"/>
                  </a:lnTo>
                  <a:lnTo>
                    <a:pt x="174" y="172"/>
                  </a:lnTo>
                  <a:lnTo>
                    <a:pt x="174" y="171"/>
                  </a:lnTo>
                  <a:lnTo>
                    <a:pt x="176" y="171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4" y="171"/>
                  </a:lnTo>
                  <a:lnTo>
                    <a:pt x="173" y="172"/>
                  </a:lnTo>
                  <a:lnTo>
                    <a:pt x="171" y="174"/>
                  </a:lnTo>
                  <a:lnTo>
                    <a:pt x="170" y="174"/>
                  </a:lnTo>
                  <a:lnTo>
                    <a:pt x="170" y="172"/>
                  </a:lnTo>
                  <a:lnTo>
                    <a:pt x="168" y="172"/>
                  </a:lnTo>
                  <a:lnTo>
                    <a:pt x="167" y="171"/>
                  </a:lnTo>
                  <a:lnTo>
                    <a:pt x="167" y="172"/>
                  </a:lnTo>
                  <a:lnTo>
                    <a:pt x="168" y="172"/>
                  </a:lnTo>
                  <a:lnTo>
                    <a:pt x="168" y="174"/>
                  </a:lnTo>
                  <a:lnTo>
                    <a:pt x="168" y="172"/>
                  </a:lnTo>
                  <a:lnTo>
                    <a:pt x="167" y="172"/>
                  </a:lnTo>
                  <a:lnTo>
                    <a:pt x="165" y="172"/>
                  </a:lnTo>
                  <a:lnTo>
                    <a:pt x="164" y="172"/>
                  </a:lnTo>
                  <a:lnTo>
                    <a:pt x="165" y="172"/>
                  </a:lnTo>
                  <a:lnTo>
                    <a:pt x="167" y="172"/>
                  </a:lnTo>
                  <a:lnTo>
                    <a:pt x="167" y="171"/>
                  </a:lnTo>
                  <a:lnTo>
                    <a:pt x="167" y="169"/>
                  </a:lnTo>
                  <a:lnTo>
                    <a:pt x="165" y="169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5" y="169"/>
                  </a:lnTo>
                  <a:lnTo>
                    <a:pt x="164" y="169"/>
                  </a:lnTo>
                  <a:lnTo>
                    <a:pt x="164" y="168"/>
                  </a:lnTo>
                  <a:lnTo>
                    <a:pt x="165" y="168"/>
                  </a:lnTo>
                  <a:lnTo>
                    <a:pt x="165" y="166"/>
                  </a:lnTo>
                  <a:lnTo>
                    <a:pt x="165" y="165"/>
                  </a:lnTo>
                  <a:lnTo>
                    <a:pt x="165" y="163"/>
                  </a:lnTo>
                  <a:lnTo>
                    <a:pt x="167" y="162"/>
                  </a:lnTo>
                  <a:lnTo>
                    <a:pt x="168" y="162"/>
                  </a:lnTo>
                  <a:lnTo>
                    <a:pt x="168" y="160"/>
                  </a:lnTo>
                  <a:lnTo>
                    <a:pt x="170" y="157"/>
                  </a:lnTo>
                  <a:lnTo>
                    <a:pt x="171" y="157"/>
                  </a:lnTo>
                  <a:lnTo>
                    <a:pt x="170" y="157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59"/>
                  </a:lnTo>
                  <a:lnTo>
                    <a:pt x="171" y="157"/>
                  </a:lnTo>
                  <a:lnTo>
                    <a:pt x="171" y="156"/>
                  </a:lnTo>
                  <a:lnTo>
                    <a:pt x="173" y="156"/>
                  </a:lnTo>
                  <a:lnTo>
                    <a:pt x="173" y="157"/>
                  </a:lnTo>
                  <a:lnTo>
                    <a:pt x="173" y="159"/>
                  </a:lnTo>
                  <a:lnTo>
                    <a:pt x="174" y="159"/>
                  </a:lnTo>
                  <a:lnTo>
                    <a:pt x="173" y="157"/>
                  </a:lnTo>
                  <a:lnTo>
                    <a:pt x="174" y="157"/>
                  </a:lnTo>
                  <a:lnTo>
                    <a:pt x="173" y="157"/>
                  </a:lnTo>
                  <a:lnTo>
                    <a:pt x="173" y="156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4"/>
                  </a:lnTo>
                  <a:lnTo>
                    <a:pt x="171" y="153"/>
                  </a:lnTo>
                  <a:lnTo>
                    <a:pt x="171" y="151"/>
                  </a:lnTo>
                  <a:lnTo>
                    <a:pt x="171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70" y="148"/>
                  </a:lnTo>
                  <a:lnTo>
                    <a:pt x="170" y="147"/>
                  </a:lnTo>
                  <a:lnTo>
                    <a:pt x="168" y="147"/>
                  </a:lnTo>
                  <a:lnTo>
                    <a:pt x="168" y="145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7" y="148"/>
                  </a:lnTo>
                  <a:lnTo>
                    <a:pt x="165" y="147"/>
                  </a:lnTo>
                  <a:lnTo>
                    <a:pt x="165" y="148"/>
                  </a:lnTo>
                  <a:lnTo>
                    <a:pt x="164" y="148"/>
                  </a:lnTo>
                  <a:lnTo>
                    <a:pt x="164" y="147"/>
                  </a:lnTo>
                  <a:lnTo>
                    <a:pt x="162" y="147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2"/>
                  </a:lnTo>
                  <a:lnTo>
                    <a:pt x="161" y="141"/>
                  </a:lnTo>
                  <a:lnTo>
                    <a:pt x="161" y="139"/>
                  </a:lnTo>
                  <a:lnTo>
                    <a:pt x="161" y="141"/>
                  </a:lnTo>
                  <a:lnTo>
                    <a:pt x="162" y="141"/>
                  </a:lnTo>
                  <a:lnTo>
                    <a:pt x="161" y="141"/>
                  </a:lnTo>
                  <a:lnTo>
                    <a:pt x="162" y="139"/>
                  </a:lnTo>
                  <a:lnTo>
                    <a:pt x="161" y="138"/>
                  </a:lnTo>
                  <a:lnTo>
                    <a:pt x="159" y="138"/>
                  </a:lnTo>
                  <a:lnTo>
                    <a:pt x="158" y="138"/>
                  </a:lnTo>
                  <a:lnTo>
                    <a:pt x="156" y="138"/>
                  </a:lnTo>
                  <a:lnTo>
                    <a:pt x="156" y="136"/>
                  </a:lnTo>
                  <a:lnTo>
                    <a:pt x="155" y="136"/>
                  </a:lnTo>
                  <a:lnTo>
                    <a:pt x="153" y="136"/>
                  </a:lnTo>
                  <a:lnTo>
                    <a:pt x="153" y="135"/>
                  </a:lnTo>
                  <a:lnTo>
                    <a:pt x="152" y="133"/>
                  </a:lnTo>
                  <a:lnTo>
                    <a:pt x="150" y="133"/>
                  </a:lnTo>
                  <a:lnTo>
                    <a:pt x="152" y="133"/>
                  </a:lnTo>
                  <a:lnTo>
                    <a:pt x="153" y="133"/>
                  </a:lnTo>
                  <a:lnTo>
                    <a:pt x="152" y="133"/>
                  </a:lnTo>
                  <a:lnTo>
                    <a:pt x="152" y="132"/>
                  </a:lnTo>
                  <a:lnTo>
                    <a:pt x="152" y="130"/>
                  </a:lnTo>
                  <a:lnTo>
                    <a:pt x="152" y="132"/>
                  </a:lnTo>
                  <a:lnTo>
                    <a:pt x="150" y="132"/>
                  </a:lnTo>
                  <a:lnTo>
                    <a:pt x="150" y="130"/>
                  </a:lnTo>
                  <a:lnTo>
                    <a:pt x="150" y="128"/>
                  </a:lnTo>
                  <a:lnTo>
                    <a:pt x="150" y="127"/>
                  </a:lnTo>
                  <a:lnTo>
                    <a:pt x="150" y="125"/>
                  </a:lnTo>
                  <a:lnTo>
                    <a:pt x="150" y="124"/>
                  </a:lnTo>
                  <a:lnTo>
                    <a:pt x="152" y="124"/>
                  </a:lnTo>
                  <a:lnTo>
                    <a:pt x="152" y="122"/>
                  </a:lnTo>
                  <a:lnTo>
                    <a:pt x="153" y="122"/>
                  </a:lnTo>
                  <a:lnTo>
                    <a:pt x="152" y="122"/>
                  </a:lnTo>
                  <a:lnTo>
                    <a:pt x="152" y="121"/>
                  </a:lnTo>
                  <a:lnTo>
                    <a:pt x="153" y="119"/>
                  </a:lnTo>
                  <a:lnTo>
                    <a:pt x="155" y="119"/>
                  </a:lnTo>
                  <a:lnTo>
                    <a:pt x="153" y="119"/>
                  </a:lnTo>
                  <a:lnTo>
                    <a:pt x="152" y="119"/>
                  </a:lnTo>
                  <a:lnTo>
                    <a:pt x="153" y="119"/>
                  </a:lnTo>
                  <a:lnTo>
                    <a:pt x="152" y="119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8"/>
                  </a:lnTo>
                  <a:lnTo>
                    <a:pt x="147" y="118"/>
                  </a:lnTo>
                  <a:lnTo>
                    <a:pt x="148" y="118"/>
                  </a:lnTo>
                  <a:lnTo>
                    <a:pt x="148" y="116"/>
                  </a:lnTo>
                  <a:lnTo>
                    <a:pt x="147" y="118"/>
                  </a:lnTo>
                  <a:lnTo>
                    <a:pt x="147" y="119"/>
                  </a:lnTo>
                  <a:lnTo>
                    <a:pt x="145" y="119"/>
                  </a:lnTo>
                  <a:lnTo>
                    <a:pt x="145" y="118"/>
                  </a:lnTo>
                  <a:lnTo>
                    <a:pt x="145" y="116"/>
                  </a:lnTo>
                  <a:lnTo>
                    <a:pt x="144" y="116"/>
                  </a:lnTo>
                  <a:lnTo>
                    <a:pt x="144" y="118"/>
                  </a:lnTo>
                  <a:lnTo>
                    <a:pt x="142" y="118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41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39" y="110"/>
                  </a:lnTo>
                  <a:lnTo>
                    <a:pt x="139" y="107"/>
                  </a:lnTo>
                  <a:lnTo>
                    <a:pt x="138" y="107"/>
                  </a:lnTo>
                  <a:lnTo>
                    <a:pt x="138" y="106"/>
                  </a:lnTo>
                  <a:lnTo>
                    <a:pt x="136" y="106"/>
                  </a:lnTo>
                  <a:lnTo>
                    <a:pt x="136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1"/>
                  </a:lnTo>
                  <a:lnTo>
                    <a:pt x="130" y="97"/>
                  </a:lnTo>
                  <a:lnTo>
                    <a:pt x="132" y="97"/>
                  </a:lnTo>
                  <a:lnTo>
                    <a:pt x="132" y="95"/>
                  </a:lnTo>
                  <a:lnTo>
                    <a:pt x="132" y="97"/>
                  </a:lnTo>
                  <a:lnTo>
                    <a:pt x="133" y="97"/>
                  </a:lnTo>
                  <a:lnTo>
                    <a:pt x="133" y="95"/>
                  </a:lnTo>
                  <a:lnTo>
                    <a:pt x="132" y="95"/>
                  </a:lnTo>
                  <a:lnTo>
                    <a:pt x="130" y="95"/>
                  </a:lnTo>
                  <a:lnTo>
                    <a:pt x="130" y="94"/>
                  </a:lnTo>
                  <a:lnTo>
                    <a:pt x="129" y="94"/>
                  </a:lnTo>
                  <a:lnTo>
                    <a:pt x="129" y="92"/>
                  </a:lnTo>
                  <a:lnTo>
                    <a:pt x="127" y="92"/>
                  </a:lnTo>
                  <a:lnTo>
                    <a:pt x="127" y="91"/>
                  </a:lnTo>
                  <a:lnTo>
                    <a:pt x="127" y="89"/>
                  </a:lnTo>
                  <a:lnTo>
                    <a:pt x="129" y="89"/>
                  </a:lnTo>
                  <a:lnTo>
                    <a:pt x="127" y="89"/>
                  </a:lnTo>
                  <a:lnTo>
                    <a:pt x="129" y="88"/>
                  </a:lnTo>
                  <a:lnTo>
                    <a:pt x="129" y="86"/>
                  </a:lnTo>
                  <a:lnTo>
                    <a:pt x="127" y="86"/>
                  </a:lnTo>
                  <a:lnTo>
                    <a:pt x="129" y="85"/>
                  </a:lnTo>
                  <a:lnTo>
                    <a:pt x="129" y="83"/>
                  </a:lnTo>
                  <a:lnTo>
                    <a:pt x="127" y="83"/>
                  </a:lnTo>
                  <a:lnTo>
                    <a:pt x="126" y="83"/>
                  </a:lnTo>
                  <a:lnTo>
                    <a:pt x="126" y="82"/>
                  </a:lnTo>
                  <a:lnTo>
                    <a:pt x="126" y="80"/>
                  </a:lnTo>
                  <a:lnTo>
                    <a:pt x="127" y="80"/>
                  </a:lnTo>
                  <a:lnTo>
                    <a:pt x="127" y="78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4" y="74"/>
                  </a:lnTo>
                  <a:lnTo>
                    <a:pt x="124" y="72"/>
                  </a:lnTo>
                  <a:lnTo>
                    <a:pt x="124" y="71"/>
                  </a:lnTo>
                  <a:lnTo>
                    <a:pt x="124" y="69"/>
                  </a:lnTo>
                  <a:lnTo>
                    <a:pt x="123" y="69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5"/>
                  </a:lnTo>
                  <a:lnTo>
                    <a:pt x="124" y="63"/>
                  </a:lnTo>
                  <a:lnTo>
                    <a:pt x="124" y="62"/>
                  </a:lnTo>
                  <a:lnTo>
                    <a:pt x="124" y="60"/>
                  </a:lnTo>
                  <a:lnTo>
                    <a:pt x="123" y="60"/>
                  </a:lnTo>
                  <a:lnTo>
                    <a:pt x="123" y="59"/>
                  </a:lnTo>
                  <a:lnTo>
                    <a:pt x="124" y="59"/>
                  </a:lnTo>
                  <a:lnTo>
                    <a:pt x="124" y="57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1" y="54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2"/>
                  </a:lnTo>
                  <a:lnTo>
                    <a:pt x="123" y="41"/>
                  </a:lnTo>
                  <a:lnTo>
                    <a:pt x="123" y="42"/>
                  </a:lnTo>
                  <a:lnTo>
                    <a:pt x="123" y="44"/>
                  </a:lnTo>
                  <a:lnTo>
                    <a:pt x="124" y="44"/>
                  </a:lnTo>
                  <a:lnTo>
                    <a:pt x="124" y="42"/>
                  </a:lnTo>
                  <a:lnTo>
                    <a:pt x="124" y="41"/>
                  </a:lnTo>
                  <a:lnTo>
                    <a:pt x="126" y="41"/>
                  </a:lnTo>
                  <a:lnTo>
                    <a:pt x="126" y="39"/>
                  </a:lnTo>
                  <a:lnTo>
                    <a:pt x="124" y="38"/>
                  </a:lnTo>
                  <a:lnTo>
                    <a:pt x="123" y="38"/>
                  </a:lnTo>
                  <a:lnTo>
                    <a:pt x="123" y="36"/>
                  </a:lnTo>
                  <a:lnTo>
                    <a:pt x="121" y="36"/>
                  </a:lnTo>
                  <a:lnTo>
                    <a:pt x="123" y="36"/>
                  </a:lnTo>
                  <a:lnTo>
                    <a:pt x="123" y="38"/>
                  </a:lnTo>
                  <a:lnTo>
                    <a:pt x="121" y="38"/>
                  </a:lnTo>
                  <a:lnTo>
                    <a:pt x="118" y="36"/>
                  </a:lnTo>
                  <a:lnTo>
                    <a:pt x="117" y="36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2"/>
                  </a:lnTo>
                  <a:lnTo>
                    <a:pt x="115" y="32"/>
                  </a:lnTo>
                  <a:lnTo>
                    <a:pt x="115" y="30"/>
                  </a:lnTo>
                  <a:lnTo>
                    <a:pt x="114" y="30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1" y="30"/>
                  </a:lnTo>
                  <a:lnTo>
                    <a:pt x="108" y="30"/>
                  </a:lnTo>
                  <a:lnTo>
                    <a:pt x="108" y="32"/>
                  </a:lnTo>
                  <a:lnTo>
                    <a:pt x="106" y="32"/>
                  </a:lnTo>
                  <a:lnTo>
                    <a:pt x="105" y="32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9" y="25"/>
                  </a:lnTo>
                  <a:lnTo>
                    <a:pt x="97" y="24"/>
                  </a:lnTo>
                  <a:lnTo>
                    <a:pt x="95" y="24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2" y="22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91" y="21"/>
                  </a:lnTo>
                  <a:lnTo>
                    <a:pt x="91" y="22"/>
                  </a:lnTo>
                  <a:lnTo>
                    <a:pt x="92" y="22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89" y="33"/>
                  </a:lnTo>
                  <a:lnTo>
                    <a:pt x="88" y="35"/>
                  </a:lnTo>
                  <a:lnTo>
                    <a:pt x="88" y="36"/>
                  </a:lnTo>
                  <a:lnTo>
                    <a:pt x="86" y="39"/>
                  </a:lnTo>
                  <a:lnTo>
                    <a:pt x="86" y="41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86" y="50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0"/>
                  </a:lnTo>
                  <a:lnTo>
                    <a:pt x="85" y="62"/>
                  </a:lnTo>
                  <a:lnTo>
                    <a:pt x="83" y="62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6" y="68"/>
                  </a:lnTo>
                  <a:lnTo>
                    <a:pt x="86" y="69"/>
                  </a:lnTo>
                  <a:lnTo>
                    <a:pt x="86" y="71"/>
                  </a:lnTo>
                  <a:lnTo>
                    <a:pt x="86" y="72"/>
                  </a:lnTo>
                  <a:lnTo>
                    <a:pt x="88" y="72"/>
                  </a:lnTo>
                  <a:lnTo>
                    <a:pt x="89" y="72"/>
                  </a:lnTo>
                  <a:lnTo>
                    <a:pt x="89" y="74"/>
                  </a:lnTo>
                  <a:lnTo>
                    <a:pt x="91" y="74"/>
                  </a:lnTo>
                  <a:lnTo>
                    <a:pt x="91" y="75"/>
                  </a:lnTo>
                  <a:lnTo>
                    <a:pt x="92" y="75"/>
                  </a:lnTo>
                  <a:lnTo>
                    <a:pt x="92" y="77"/>
                  </a:lnTo>
                  <a:lnTo>
                    <a:pt x="94" y="77"/>
                  </a:lnTo>
                  <a:lnTo>
                    <a:pt x="94" y="78"/>
                  </a:lnTo>
                  <a:lnTo>
                    <a:pt x="95" y="78"/>
                  </a:lnTo>
                  <a:lnTo>
                    <a:pt x="95" y="80"/>
                  </a:lnTo>
                  <a:lnTo>
                    <a:pt x="97" y="82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99" y="85"/>
                  </a:lnTo>
                  <a:lnTo>
                    <a:pt x="97" y="86"/>
                  </a:lnTo>
                  <a:lnTo>
                    <a:pt x="99" y="86"/>
                  </a:lnTo>
                  <a:lnTo>
                    <a:pt x="99" y="88"/>
                  </a:lnTo>
                  <a:lnTo>
                    <a:pt x="99" y="89"/>
                  </a:lnTo>
                  <a:lnTo>
                    <a:pt x="99" y="91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99" y="92"/>
                  </a:lnTo>
                  <a:lnTo>
                    <a:pt x="100" y="92"/>
                  </a:lnTo>
                  <a:lnTo>
                    <a:pt x="102" y="92"/>
                  </a:lnTo>
                  <a:lnTo>
                    <a:pt x="100" y="92"/>
                  </a:lnTo>
                  <a:lnTo>
                    <a:pt x="102" y="92"/>
                  </a:lnTo>
                  <a:lnTo>
                    <a:pt x="102" y="94"/>
                  </a:lnTo>
                  <a:lnTo>
                    <a:pt x="100" y="95"/>
                  </a:lnTo>
                  <a:lnTo>
                    <a:pt x="102" y="95"/>
                  </a:lnTo>
                  <a:lnTo>
                    <a:pt x="103" y="95"/>
                  </a:lnTo>
                  <a:lnTo>
                    <a:pt x="105" y="95"/>
                  </a:lnTo>
                  <a:lnTo>
                    <a:pt x="105" y="97"/>
                  </a:lnTo>
                  <a:lnTo>
                    <a:pt x="103" y="97"/>
                  </a:lnTo>
                  <a:lnTo>
                    <a:pt x="105" y="98"/>
                  </a:lnTo>
                  <a:lnTo>
                    <a:pt x="105" y="100"/>
                  </a:lnTo>
                  <a:lnTo>
                    <a:pt x="105" y="101"/>
                  </a:lnTo>
                  <a:lnTo>
                    <a:pt x="105" y="103"/>
                  </a:lnTo>
                  <a:lnTo>
                    <a:pt x="106" y="104"/>
                  </a:lnTo>
                  <a:lnTo>
                    <a:pt x="108" y="103"/>
                  </a:lnTo>
                  <a:lnTo>
                    <a:pt x="108" y="104"/>
                  </a:lnTo>
                  <a:lnTo>
                    <a:pt x="111" y="104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10"/>
                  </a:lnTo>
                  <a:lnTo>
                    <a:pt x="108" y="112"/>
                  </a:lnTo>
                  <a:lnTo>
                    <a:pt x="111" y="112"/>
                  </a:lnTo>
                  <a:lnTo>
                    <a:pt x="108" y="112"/>
                  </a:lnTo>
                  <a:lnTo>
                    <a:pt x="108" y="113"/>
                  </a:lnTo>
                  <a:lnTo>
                    <a:pt x="108" y="115"/>
                  </a:lnTo>
                  <a:lnTo>
                    <a:pt x="108" y="116"/>
                  </a:lnTo>
                  <a:lnTo>
                    <a:pt x="108" y="118"/>
                  </a:lnTo>
                  <a:lnTo>
                    <a:pt x="108" y="119"/>
                  </a:lnTo>
                  <a:lnTo>
                    <a:pt x="106" y="119"/>
                  </a:lnTo>
                  <a:lnTo>
                    <a:pt x="108" y="119"/>
                  </a:lnTo>
                  <a:lnTo>
                    <a:pt x="108" y="121"/>
                  </a:lnTo>
                  <a:lnTo>
                    <a:pt x="108" y="122"/>
                  </a:lnTo>
                  <a:lnTo>
                    <a:pt x="111" y="124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5" y="127"/>
                  </a:lnTo>
                  <a:lnTo>
                    <a:pt x="115" y="128"/>
                  </a:lnTo>
                  <a:lnTo>
                    <a:pt x="115" y="130"/>
                  </a:lnTo>
                  <a:lnTo>
                    <a:pt x="115" y="132"/>
                  </a:lnTo>
                  <a:lnTo>
                    <a:pt x="115" y="133"/>
                  </a:lnTo>
                  <a:lnTo>
                    <a:pt x="117" y="135"/>
                  </a:lnTo>
                  <a:lnTo>
                    <a:pt x="115" y="135"/>
                  </a:lnTo>
                  <a:lnTo>
                    <a:pt x="117" y="136"/>
                  </a:lnTo>
                  <a:lnTo>
                    <a:pt x="118" y="136"/>
                  </a:lnTo>
                  <a:lnTo>
                    <a:pt x="118" y="138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18" y="139"/>
                  </a:lnTo>
                  <a:lnTo>
                    <a:pt x="118" y="141"/>
                  </a:lnTo>
                  <a:lnTo>
                    <a:pt x="118" y="142"/>
                  </a:lnTo>
                  <a:lnTo>
                    <a:pt x="120" y="142"/>
                  </a:lnTo>
                  <a:lnTo>
                    <a:pt x="120" y="144"/>
                  </a:lnTo>
                  <a:lnTo>
                    <a:pt x="120" y="145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0" y="148"/>
                  </a:lnTo>
                  <a:lnTo>
                    <a:pt x="120" y="150"/>
                  </a:lnTo>
                  <a:lnTo>
                    <a:pt x="121" y="151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7"/>
                  </a:lnTo>
                  <a:lnTo>
                    <a:pt x="121" y="145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3" y="142"/>
                  </a:lnTo>
                  <a:lnTo>
                    <a:pt x="123" y="144"/>
                  </a:lnTo>
                  <a:lnTo>
                    <a:pt x="123" y="145"/>
                  </a:lnTo>
                  <a:lnTo>
                    <a:pt x="124" y="145"/>
                  </a:lnTo>
                  <a:lnTo>
                    <a:pt x="124" y="147"/>
                  </a:lnTo>
                  <a:lnTo>
                    <a:pt x="126" y="147"/>
                  </a:lnTo>
                  <a:lnTo>
                    <a:pt x="126" y="148"/>
                  </a:lnTo>
                  <a:lnTo>
                    <a:pt x="124" y="150"/>
                  </a:lnTo>
                  <a:lnTo>
                    <a:pt x="124" y="151"/>
                  </a:lnTo>
                  <a:lnTo>
                    <a:pt x="126" y="151"/>
                  </a:lnTo>
                  <a:lnTo>
                    <a:pt x="127" y="151"/>
                  </a:lnTo>
                  <a:lnTo>
                    <a:pt x="127" y="153"/>
                  </a:lnTo>
                  <a:lnTo>
                    <a:pt x="126" y="153"/>
                  </a:lnTo>
                  <a:lnTo>
                    <a:pt x="126" y="154"/>
                  </a:lnTo>
                  <a:lnTo>
                    <a:pt x="127" y="154"/>
                  </a:lnTo>
                  <a:lnTo>
                    <a:pt x="126" y="156"/>
                  </a:lnTo>
                  <a:lnTo>
                    <a:pt x="127" y="156"/>
                  </a:lnTo>
                  <a:lnTo>
                    <a:pt x="127" y="157"/>
                  </a:lnTo>
                  <a:lnTo>
                    <a:pt x="126" y="157"/>
                  </a:lnTo>
                  <a:lnTo>
                    <a:pt x="127" y="159"/>
                  </a:lnTo>
                  <a:lnTo>
                    <a:pt x="127" y="160"/>
                  </a:lnTo>
                  <a:lnTo>
                    <a:pt x="127" y="162"/>
                  </a:lnTo>
                  <a:lnTo>
                    <a:pt x="127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6" y="168"/>
                  </a:lnTo>
                  <a:lnTo>
                    <a:pt x="126" y="169"/>
                  </a:lnTo>
                  <a:lnTo>
                    <a:pt x="127" y="169"/>
                  </a:lnTo>
                  <a:lnTo>
                    <a:pt x="127" y="171"/>
                  </a:lnTo>
                  <a:lnTo>
                    <a:pt x="127" y="172"/>
                  </a:lnTo>
                  <a:lnTo>
                    <a:pt x="127" y="174"/>
                  </a:lnTo>
                  <a:lnTo>
                    <a:pt x="127" y="175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7"/>
                  </a:lnTo>
                  <a:lnTo>
                    <a:pt x="130" y="178"/>
                  </a:lnTo>
                  <a:lnTo>
                    <a:pt x="130" y="180"/>
                  </a:lnTo>
                  <a:lnTo>
                    <a:pt x="130" y="181"/>
                  </a:lnTo>
                  <a:lnTo>
                    <a:pt x="130" y="183"/>
                  </a:lnTo>
                  <a:lnTo>
                    <a:pt x="130" y="185"/>
                  </a:lnTo>
                  <a:lnTo>
                    <a:pt x="132" y="185"/>
                  </a:lnTo>
                  <a:lnTo>
                    <a:pt x="132" y="186"/>
                  </a:lnTo>
                  <a:lnTo>
                    <a:pt x="132" y="188"/>
                  </a:lnTo>
                  <a:lnTo>
                    <a:pt x="133" y="188"/>
                  </a:lnTo>
                  <a:lnTo>
                    <a:pt x="133" y="189"/>
                  </a:lnTo>
                  <a:lnTo>
                    <a:pt x="133" y="191"/>
                  </a:lnTo>
                  <a:lnTo>
                    <a:pt x="133" y="192"/>
                  </a:lnTo>
                  <a:lnTo>
                    <a:pt x="133" y="194"/>
                  </a:lnTo>
                  <a:lnTo>
                    <a:pt x="133" y="195"/>
                  </a:lnTo>
                  <a:lnTo>
                    <a:pt x="132" y="195"/>
                  </a:lnTo>
                  <a:lnTo>
                    <a:pt x="132" y="197"/>
                  </a:lnTo>
                  <a:lnTo>
                    <a:pt x="132" y="198"/>
                  </a:lnTo>
                  <a:lnTo>
                    <a:pt x="132" y="200"/>
                  </a:lnTo>
                  <a:lnTo>
                    <a:pt x="132" y="201"/>
                  </a:lnTo>
                  <a:lnTo>
                    <a:pt x="132" y="203"/>
                  </a:lnTo>
                  <a:lnTo>
                    <a:pt x="132" y="204"/>
                  </a:lnTo>
                  <a:lnTo>
                    <a:pt x="132" y="206"/>
                  </a:lnTo>
                  <a:lnTo>
                    <a:pt x="133" y="206"/>
                  </a:lnTo>
                  <a:lnTo>
                    <a:pt x="133" y="207"/>
                  </a:lnTo>
                  <a:lnTo>
                    <a:pt x="135" y="207"/>
                  </a:lnTo>
                  <a:lnTo>
                    <a:pt x="136" y="207"/>
                  </a:lnTo>
                  <a:lnTo>
                    <a:pt x="138" y="207"/>
                  </a:lnTo>
                  <a:lnTo>
                    <a:pt x="136" y="209"/>
                  </a:lnTo>
                  <a:lnTo>
                    <a:pt x="136" y="207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38" y="207"/>
                  </a:lnTo>
                  <a:lnTo>
                    <a:pt x="139" y="206"/>
                  </a:lnTo>
                  <a:lnTo>
                    <a:pt x="138" y="206"/>
                  </a:lnTo>
                  <a:lnTo>
                    <a:pt x="138" y="204"/>
                  </a:lnTo>
                  <a:lnTo>
                    <a:pt x="139" y="204"/>
                  </a:lnTo>
                  <a:lnTo>
                    <a:pt x="138" y="204"/>
                  </a:lnTo>
                  <a:lnTo>
                    <a:pt x="139" y="204"/>
                  </a:lnTo>
                  <a:lnTo>
                    <a:pt x="139" y="203"/>
                  </a:lnTo>
                  <a:lnTo>
                    <a:pt x="141" y="203"/>
                  </a:lnTo>
                  <a:lnTo>
                    <a:pt x="141" y="204"/>
                  </a:lnTo>
                  <a:lnTo>
                    <a:pt x="141" y="206"/>
                  </a:lnTo>
                  <a:lnTo>
                    <a:pt x="142" y="206"/>
                  </a:lnTo>
                  <a:lnTo>
                    <a:pt x="142" y="207"/>
                  </a:lnTo>
                  <a:lnTo>
                    <a:pt x="144" y="207"/>
                  </a:lnTo>
                  <a:lnTo>
                    <a:pt x="144" y="209"/>
                  </a:lnTo>
                  <a:lnTo>
                    <a:pt x="144" y="210"/>
                  </a:lnTo>
                  <a:lnTo>
                    <a:pt x="145" y="210"/>
                  </a:lnTo>
                  <a:lnTo>
                    <a:pt x="147" y="210"/>
                  </a:lnTo>
                  <a:lnTo>
                    <a:pt x="148" y="210"/>
                  </a:lnTo>
                  <a:lnTo>
                    <a:pt x="148" y="213"/>
                  </a:lnTo>
                  <a:lnTo>
                    <a:pt x="147" y="213"/>
                  </a:lnTo>
                  <a:lnTo>
                    <a:pt x="147" y="215"/>
                  </a:lnTo>
                  <a:lnTo>
                    <a:pt x="147" y="216"/>
                  </a:lnTo>
                  <a:lnTo>
                    <a:pt x="148" y="216"/>
                  </a:lnTo>
                  <a:lnTo>
                    <a:pt x="148" y="218"/>
                  </a:lnTo>
                  <a:lnTo>
                    <a:pt x="148" y="219"/>
                  </a:lnTo>
                  <a:lnTo>
                    <a:pt x="148" y="221"/>
                  </a:lnTo>
                  <a:lnTo>
                    <a:pt x="150" y="222"/>
                  </a:lnTo>
                  <a:lnTo>
                    <a:pt x="152" y="222"/>
                  </a:lnTo>
                  <a:lnTo>
                    <a:pt x="152" y="224"/>
                  </a:lnTo>
                  <a:lnTo>
                    <a:pt x="153" y="224"/>
                  </a:lnTo>
                  <a:lnTo>
                    <a:pt x="153" y="225"/>
                  </a:lnTo>
                  <a:lnTo>
                    <a:pt x="153" y="227"/>
                  </a:lnTo>
                  <a:lnTo>
                    <a:pt x="153" y="228"/>
                  </a:lnTo>
                  <a:lnTo>
                    <a:pt x="153" y="230"/>
                  </a:lnTo>
                  <a:lnTo>
                    <a:pt x="152" y="230"/>
                  </a:lnTo>
                  <a:lnTo>
                    <a:pt x="152" y="231"/>
                  </a:lnTo>
                  <a:lnTo>
                    <a:pt x="152" y="233"/>
                  </a:lnTo>
                  <a:lnTo>
                    <a:pt x="150" y="233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7" y="236"/>
                  </a:lnTo>
                  <a:lnTo>
                    <a:pt x="145" y="236"/>
                  </a:lnTo>
                  <a:lnTo>
                    <a:pt x="145" y="238"/>
                  </a:lnTo>
                  <a:lnTo>
                    <a:pt x="144" y="238"/>
                  </a:lnTo>
                  <a:lnTo>
                    <a:pt x="144" y="239"/>
                  </a:lnTo>
                  <a:lnTo>
                    <a:pt x="142" y="239"/>
                  </a:lnTo>
                  <a:lnTo>
                    <a:pt x="141" y="239"/>
                  </a:lnTo>
                  <a:lnTo>
                    <a:pt x="141" y="241"/>
                  </a:lnTo>
                  <a:lnTo>
                    <a:pt x="139" y="241"/>
                  </a:lnTo>
                  <a:lnTo>
                    <a:pt x="139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8" y="236"/>
                  </a:lnTo>
                  <a:lnTo>
                    <a:pt x="138" y="235"/>
                  </a:lnTo>
                  <a:lnTo>
                    <a:pt x="138" y="231"/>
                  </a:lnTo>
                  <a:lnTo>
                    <a:pt x="138" y="230"/>
                  </a:lnTo>
                  <a:lnTo>
                    <a:pt x="138" y="228"/>
                  </a:lnTo>
                  <a:lnTo>
                    <a:pt x="136" y="228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5" y="224"/>
                  </a:lnTo>
                  <a:lnTo>
                    <a:pt x="135" y="222"/>
                  </a:lnTo>
                  <a:lnTo>
                    <a:pt x="133" y="222"/>
                  </a:lnTo>
                  <a:lnTo>
                    <a:pt x="132" y="221"/>
                  </a:lnTo>
                  <a:lnTo>
                    <a:pt x="130" y="221"/>
                  </a:lnTo>
                  <a:lnTo>
                    <a:pt x="129" y="219"/>
                  </a:lnTo>
                  <a:lnTo>
                    <a:pt x="127" y="216"/>
                  </a:lnTo>
                  <a:lnTo>
                    <a:pt x="127" y="215"/>
                  </a:lnTo>
                  <a:lnTo>
                    <a:pt x="126" y="215"/>
                  </a:lnTo>
                  <a:lnTo>
                    <a:pt x="126" y="213"/>
                  </a:lnTo>
                  <a:lnTo>
                    <a:pt x="124" y="213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1" y="209"/>
                  </a:lnTo>
                  <a:lnTo>
                    <a:pt x="121" y="207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5" y="204"/>
                  </a:lnTo>
                  <a:lnTo>
                    <a:pt x="115" y="203"/>
                  </a:lnTo>
                  <a:lnTo>
                    <a:pt x="114" y="201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1" y="198"/>
                  </a:lnTo>
                  <a:lnTo>
                    <a:pt x="108" y="198"/>
                  </a:lnTo>
                  <a:lnTo>
                    <a:pt x="108" y="200"/>
                  </a:lnTo>
                  <a:lnTo>
                    <a:pt x="111" y="200"/>
                  </a:lnTo>
                  <a:lnTo>
                    <a:pt x="108" y="200"/>
                  </a:lnTo>
                  <a:lnTo>
                    <a:pt x="108" y="198"/>
                  </a:lnTo>
                  <a:lnTo>
                    <a:pt x="108" y="197"/>
                  </a:lnTo>
                  <a:lnTo>
                    <a:pt x="108" y="195"/>
                  </a:lnTo>
                  <a:lnTo>
                    <a:pt x="106" y="195"/>
                  </a:lnTo>
                  <a:lnTo>
                    <a:pt x="106" y="194"/>
                  </a:lnTo>
                  <a:lnTo>
                    <a:pt x="106" y="192"/>
                  </a:lnTo>
                  <a:lnTo>
                    <a:pt x="105" y="191"/>
                  </a:lnTo>
                  <a:lnTo>
                    <a:pt x="105" y="192"/>
                  </a:lnTo>
                  <a:lnTo>
                    <a:pt x="106" y="194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3" y="192"/>
                  </a:lnTo>
                  <a:lnTo>
                    <a:pt x="103" y="194"/>
                  </a:lnTo>
                  <a:lnTo>
                    <a:pt x="103" y="192"/>
                  </a:lnTo>
                  <a:lnTo>
                    <a:pt x="103" y="191"/>
                  </a:lnTo>
                  <a:lnTo>
                    <a:pt x="103" y="189"/>
                  </a:lnTo>
                  <a:lnTo>
                    <a:pt x="105" y="189"/>
                  </a:lnTo>
                  <a:lnTo>
                    <a:pt x="103" y="188"/>
                  </a:lnTo>
                  <a:lnTo>
                    <a:pt x="105" y="188"/>
                  </a:lnTo>
                  <a:lnTo>
                    <a:pt x="103" y="188"/>
                  </a:lnTo>
                  <a:lnTo>
                    <a:pt x="103" y="189"/>
                  </a:lnTo>
                  <a:lnTo>
                    <a:pt x="103" y="191"/>
                  </a:lnTo>
                  <a:lnTo>
                    <a:pt x="102" y="191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3" y="189"/>
                  </a:lnTo>
                  <a:lnTo>
                    <a:pt x="103" y="188"/>
                  </a:lnTo>
                  <a:lnTo>
                    <a:pt x="103" y="186"/>
                  </a:lnTo>
                  <a:lnTo>
                    <a:pt x="103" y="185"/>
                  </a:lnTo>
                  <a:lnTo>
                    <a:pt x="105" y="183"/>
                  </a:lnTo>
                  <a:lnTo>
                    <a:pt x="106" y="181"/>
                  </a:lnTo>
                  <a:lnTo>
                    <a:pt x="106" y="180"/>
                  </a:lnTo>
                  <a:lnTo>
                    <a:pt x="106" y="178"/>
                  </a:lnTo>
                  <a:lnTo>
                    <a:pt x="106" y="177"/>
                  </a:lnTo>
                  <a:lnTo>
                    <a:pt x="108" y="177"/>
                  </a:lnTo>
                  <a:lnTo>
                    <a:pt x="106" y="177"/>
                  </a:lnTo>
                  <a:lnTo>
                    <a:pt x="108" y="175"/>
                  </a:lnTo>
                  <a:lnTo>
                    <a:pt x="108" y="174"/>
                  </a:lnTo>
                  <a:lnTo>
                    <a:pt x="108" y="172"/>
                  </a:lnTo>
                  <a:lnTo>
                    <a:pt x="108" y="171"/>
                  </a:lnTo>
                  <a:lnTo>
                    <a:pt x="108" y="174"/>
                  </a:lnTo>
                  <a:lnTo>
                    <a:pt x="106" y="175"/>
                  </a:lnTo>
                  <a:lnTo>
                    <a:pt x="108" y="174"/>
                  </a:lnTo>
                  <a:lnTo>
                    <a:pt x="108" y="171"/>
                  </a:lnTo>
                  <a:lnTo>
                    <a:pt x="108" y="169"/>
                  </a:lnTo>
                  <a:lnTo>
                    <a:pt x="108" y="168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8" y="163"/>
                  </a:lnTo>
                  <a:lnTo>
                    <a:pt x="106" y="163"/>
                  </a:lnTo>
                  <a:lnTo>
                    <a:pt x="106" y="162"/>
                  </a:lnTo>
                  <a:lnTo>
                    <a:pt x="106" y="163"/>
                  </a:lnTo>
                  <a:lnTo>
                    <a:pt x="105" y="162"/>
                  </a:lnTo>
                  <a:lnTo>
                    <a:pt x="106" y="162"/>
                  </a:lnTo>
                  <a:lnTo>
                    <a:pt x="106" y="160"/>
                  </a:lnTo>
                  <a:lnTo>
                    <a:pt x="105" y="160"/>
                  </a:lnTo>
                  <a:lnTo>
                    <a:pt x="105" y="159"/>
                  </a:lnTo>
                  <a:lnTo>
                    <a:pt x="103" y="157"/>
                  </a:lnTo>
                  <a:lnTo>
                    <a:pt x="103" y="159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6"/>
                  </a:lnTo>
                  <a:lnTo>
                    <a:pt x="99" y="156"/>
                  </a:lnTo>
                  <a:lnTo>
                    <a:pt x="99" y="154"/>
                  </a:lnTo>
                  <a:lnTo>
                    <a:pt x="97" y="154"/>
                  </a:lnTo>
                  <a:lnTo>
                    <a:pt x="97" y="153"/>
                  </a:lnTo>
                  <a:lnTo>
                    <a:pt x="95" y="153"/>
                  </a:lnTo>
                  <a:lnTo>
                    <a:pt x="94" y="151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2" y="148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1" y="145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2" y="144"/>
                  </a:lnTo>
                  <a:lnTo>
                    <a:pt x="94" y="142"/>
                  </a:lnTo>
                  <a:lnTo>
                    <a:pt x="94" y="141"/>
                  </a:lnTo>
                  <a:lnTo>
                    <a:pt x="92" y="141"/>
                  </a:lnTo>
                  <a:lnTo>
                    <a:pt x="92" y="142"/>
                  </a:lnTo>
                  <a:lnTo>
                    <a:pt x="91" y="144"/>
                  </a:lnTo>
                  <a:lnTo>
                    <a:pt x="89" y="145"/>
                  </a:lnTo>
                  <a:lnTo>
                    <a:pt x="89" y="147"/>
                  </a:lnTo>
                  <a:lnTo>
                    <a:pt x="88" y="145"/>
                  </a:lnTo>
                  <a:lnTo>
                    <a:pt x="86" y="145"/>
                  </a:lnTo>
                  <a:lnTo>
                    <a:pt x="85" y="145"/>
                  </a:lnTo>
                  <a:lnTo>
                    <a:pt x="83" y="147"/>
                  </a:lnTo>
                  <a:lnTo>
                    <a:pt x="82" y="147"/>
                  </a:lnTo>
                  <a:lnTo>
                    <a:pt x="82" y="145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2"/>
                  </a:lnTo>
                  <a:lnTo>
                    <a:pt x="80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4" y="138"/>
                  </a:lnTo>
                  <a:lnTo>
                    <a:pt x="73" y="136"/>
                  </a:lnTo>
                  <a:lnTo>
                    <a:pt x="71" y="136"/>
                  </a:lnTo>
                  <a:lnTo>
                    <a:pt x="71" y="138"/>
                  </a:lnTo>
                  <a:lnTo>
                    <a:pt x="71" y="136"/>
                  </a:lnTo>
                  <a:lnTo>
                    <a:pt x="70" y="136"/>
                  </a:lnTo>
                  <a:lnTo>
                    <a:pt x="68" y="136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7" y="128"/>
                  </a:lnTo>
                  <a:lnTo>
                    <a:pt x="65" y="128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2" y="124"/>
                  </a:lnTo>
                  <a:lnTo>
                    <a:pt x="64" y="124"/>
                  </a:lnTo>
                  <a:lnTo>
                    <a:pt x="62" y="124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59" y="122"/>
                  </a:lnTo>
                  <a:lnTo>
                    <a:pt x="61" y="121"/>
                  </a:lnTo>
                  <a:lnTo>
                    <a:pt x="59" y="121"/>
                  </a:lnTo>
                  <a:lnTo>
                    <a:pt x="59" y="119"/>
                  </a:lnTo>
                  <a:lnTo>
                    <a:pt x="61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1"/>
                  </a:lnTo>
                  <a:lnTo>
                    <a:pt x="65" y="121"/>
                  </a:lnTo>
                  <a:lnTo>
                    <a:pt x="67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6" y="121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6" y="122"/>
                  </a:lnTo>
                  <a:lnTo>
                    <a:pt x="76" y="124"/>
                  </a:lnTo>
                  <a:lnTo>
                    <a:pt x="77" y="124"/>
                  </a:lnTo>
                  <a:lnTo>
                    <a:pt x="77" y="125"/>
                  </a:lnTo>
                  <a:lnTo>
                    <a:pt x="79" y="125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2" y="124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80" y="121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7" y="122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9" y="119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6" y="118"/>
                  </a:lnTo>
                  <a:lnTo>
                    <a:pt x="77" y="118"/>
                  </a:lnTo>
                  <a:lnTo>
                    <a:pt x="77" y="116"/>
                  </a:lnTo>
                  <a:lnTo>
                    <a:pt x="79" y="116"/>
                  </a:lnTo>
                  <a:lnTo>
                    <a:pt x="79" y="115"/>
                  </a:lnTo>
                  <a:lnTo>
                    <a:pt x="80" y="115"/>
                  </a:lnTo>
                  <a:lnTo>
                    <a:pt x="80" y="113"/>
                  </a:lnTo>
                  <a:lnTo>
                    <a:pt x="80" y="115"/>
                  </a:lnTo>
                  <a:lnTo>
                    <a:pt x="79" y="116"/>
                  </a:lnTo>
                  <a:lnTo>
                    <a:pt x="80" y="116"/>
                  </a:lnTo>
                  <a:lnTo>
                    <a:pt x="79" y="116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0" y="116"/>
                  </a:lnTo>
                  <a:lnTo>
                    <a:pt x="82" y="116"/>
                  </a:lnTo>
                  <a:lnTo>
                    <a:pt x="82" y="115"/>
                  </a:lnTo>
                  <a:lnTo>
                    <a:pt x="80" y="115"/>
                  </a:lnTo>
                  <a:lnTo>
                    <a:pt x="80" y="113"/>
                  </a:lnTo>
                  <a:lnTo>
                    <a:pt x="82" y="113"/>
                  </a:lnTo>
                  <a:lnTo>
                    <a:pt x="82" y="112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5" y="103"/>
                  </a:lnTo>
                  <a:lnTo>
                    <a:pt x="85" y="101"/>
                  </a:lnTo>
                  <a:lnTo>
                    <a:pt x="83" y="101"/>
                  </a:lnTo>
                  <a:lnTo>
                    <a:pt x="83" y="100"/>
                  </a:lnTo>
                  <a:lnTo>
                    <a:pt x="83" y="98"/>
                  </a:lnTo>
                  <a:lnTo>
                    <a:pt x="82" y="98"/>
                  </a:lnTo>
                  <a:lnTo>
                    <a:pt x="80" y="98"/>
                  </a:lnTo>
                  <a:lnTo>
                    <a:pt x="80" y="97"/>
                  </a:lnTo>
                  <a:lnTo>
                    <a:pt x="80" y="95"/>
                  </a:lnTo>
                  <a:lnTo>
                    <a:pt x="80" y="94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2"/>
                  </a:lnTo>
                  <a:lnTo>
                    <a:pt x="77" y="91"/>
                  </a:lnTo>
                  <a:lnTo>
                    <a:pt x="77" y="92"/>
                  </a:lnTo>
                  <a:lnTo>
                    <a:pt x="77" y="91"/>
                  </a:lnTo>
                  <a:lnTo>
                    <a:pt x="77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4" y="85"/>
                  </a:lnTo>
                  <a:lnTo>
                    <a:pt x="73" y="83"/>
                  </a:lnTo>
                  <a:lnTo>
                    <a:pt x="71" y="82"/>
                  </a:lnTo>
                  <a:lnTo>
                    <a:pt x="70" y="80"/>
                  </a:lnTo>
                  <a:lnTo>
                    <a:pt x="68" y="80"/>
                  </a:lnTo>
                  <a:lnTo>
                    <a:pt x="67" y="78"/>
                  </a:lnTo>
                  <a:lnTo>
                    <a:pt x="65" y="77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2" y="74"/>
                  </a:lnTo>
                  <a:lnTo>
                    <a:pt x="61" y="74"/>
                  </a:lnTo>
                  <a:lnTo>
                    <a:pt x="59" y="72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1" y="69"/>
                  </a:lnTo>
                  <a:lnTo>
                    <a:pt x="61" y="68"/>
                  </a:lnTo>
                  <a:lnTo>
                    <a:pt x="59" y="68"/>
                  </a:lnTo>
                  <a:lnTo>
                    <a:pt x="61" y="66"/>
                  </a:lnTo>
                  <a:lnTo>
                    <a:pt x="61" y="65"/>
                  </a:lnTo>
                  <a:lnTo>
                    <a:pt x="61" y="63"/>
                  </a:lnTo>
                  <a:lnTo>
                    <a:pt x="61" y="62"/>
                  </a:lnTo>
                  <a:lnTo>
                    <a:pt x="61" y="60"/>
                  </a:lnTo>
                  <a:lnTo>
                    <a:pt x="62" y="60"/>
                  </a:lnTo>
                  <a:lnTo>
                    <a:pt x="62" y="59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61" y="56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9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8" y="56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59" y="47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8" y="41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6" y="35"/>
                  </a:lnTo>
                  <a:lnTo>
                    <a:pt x="56" y="33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6" y="27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6" y="21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2" y="1"/>
                  </a:lnTo>
                  <a:lnTo>
                    <a:pt x="103" y="0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2" y="3"/>
                  </a:lnTo>
                  <a:lnTo>
                    <a:pt x="100" y="3"/>
                  </a:lnTo>
                  <a:lnTo>
                    <a:pt x="100" y="6"/>
                  </a:lnTo>
                  <a:lnTo>
                    <a:pt x="100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8" y="10"/>
                  </a:lnTo>
                  <a:lnTo>
                    <a:pt x="115" y="13"/>
                  </a:lnTo>
                  <a:lnTo>
                    <a:pt x="123" y="16"/>
                  </a:lnTo>
                  <a:lnTo>
                    <a:pt x="130" y="19"/>
                  </a:lnTo>
                  <a:lnTo>
                    <a:pt x="138" y="22"/>
                  </a:lnTo>
                  <a:lnTo>
                    <a:pt x="144" y="25"/>
                  </a:lnTo>
                  <a:lnTo>
                    <a:pt x="152" y="29"/>
                  </a:lnTo>
                  <a:lnTo>
                    <a:pt x="159" y="32"/>
                  </a:lnTo>
                  <a:lnTo>
                    <a:pt x="161" y="32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5" y="35"/>
                  </a:lnTo>
                  <a:lnTo>
                    <a:pt x="167" y="35"/>
                  </a:lnTo>
                  <a:lnTo>
                    <a:pt x="168" y="35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5"/>
                  </a:lnTo>
                  <a:lnTo>
                    <a:pt x="176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0" y="35"/>
                  </a:lnTo>
                  <a:lnTo>
                    <a:pt x="182" y="35"/>
                  </a:lnTo>
                  <a:lnTo>
                    <a:pt x="183" y="35"/>
                  </a:lnTo>
                  <a:lnTo>
                    <a:pt x="185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9" y="35"/>
                  </a:lnTo>
                  <a:lnTo>
                    <a:pt x="191" y="35"/>
                  </a:lnTo>
                  <a:lnTo>
                    <a:pt x="192" y="35"/>
                  </a:lnTo>
                  <a:lnTo>
                    <a:pt x="194" y="35"/>
                  </a:lnTo>
                  <a:lnTo>
                    <a:pt x="195" y="35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200" y="35"/>
                  </a:lnTo>
                  <a:lnTo>
                    <a:pt x="201" y="35"/>
                  </a:lnTo>
                  <a:lnTo>
                    <a:pt x="203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8" y="35"/>
                  </a:lnTo>
                  <a:lnTo>
                    <a:pt x="209" y="35"/>
                  </a:lnTo>
                  <a:lnTo>
                    <a:pt x="211" y="35"/>
                  </a:lnTo>
                  <a:lnTo>
                    <a:pt x="212" y="35"/>
                  </a:lnTo>
                  <a:lnTo>
                    <a:pt x="215" y="35"/>
                  </a:lnTo>
                  <a:lnTo>
                    <a:pt x="217" y="35"/>
                  </a:lnTo>
                  <a:lnTo>
                    <a:pt x="218" y="35"/>
                  </a:lnTo>
                  <a:lnTo>
                    <a:pt x="220" y="35"/>
                  </a:lnTo>
                  <a:lnTo>
                    <a:pt x="221" y="35"/>
                  </a:lnTo>
                  <a:lnTo>
                    <a:pt x="223" y="35"/>
                  </a:lnTo>
                  <a:lnTo>
                    <a:pt x="224" y="35"/>
                  </a:lnTo>
                  <a:lnTo>
                    <a:pt x="226" y="35"/>
                  </a:lnTo>
                  <a:lnTo>
                    <a:pt x="226" y="33"/>
                  </a:lnTo>
                  <a:lnTo>
                    <a:pt x="227" y="33"/>
                  </a:lnTo>
                  <a:lnTo>
                    <a:pt x="227" y="32"/>
                  </a:lnTo>
                  <a:lnTo>
                    <a:pt x="227" y="30"/>
                  </a:lnTo>
                  <a:lnTo>
                    <a:pt x="227" y="29"/>
                  </a:lnTo>
                  <a:lnTo>
                    <a:pt x="229" y="29"/>
                  </a:lnTo>
                  <a:lnTo>
                    <a:pt x="229" y="27"/>
                  </a:lnTo>
                  <a:lnTo>
                    <a:pt x="229" y="25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2" y="24"/>
                  </a:lnTo>
                  <a:lnTo>
                    <a:pt x="233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8" y="24"/>
                  </a:lnTo>
                  <a:lnTo>
                    <a:pt x="239" y="24"/>
                  </a:lnTo>
                  <a:lnTo>
                    <a:pt x="241" y="24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4"/>
                  </a:lnTo>
                  <a:lnTo>
                    <a:pt x="247" y="24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1" y="24"/>
                  </a:lnTo>
                  <a:lnTo>
                    <a:pt x="253" y="24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58" y="24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2" y="24"/>
                  </a:lnTo>
                  <a:lnTo>
                    <a:pt x="264" y="24"/>
                  </a:lnTo>
                  <a:lnTo>
                    <a:pt x="264" y="25"/>
                  </a:lnTo>
                  <a:lnTo>
                    <a:pt x="265" y="25"/>
                  </a:lnTo>
                  <a:lnTo>
                    <a:pt x="267" y="25"/>
                  </a:lnTo>
                  <a:lnTo>
                    <a:pt x="267" y="27"/>
                  </a:lnTo>
                  <a:lnTo>
                    <a:pt x="267" y="29"/>
                  </a:lnTo>
                  <a:lnTo>
                    <a:pt x="267" y="30"/>
                  </a:lnTo>
                  <a:lnTo>
                    <a:pt x="267" y="32"/>
                  </a:lnTo>
                  <a:lnTo>
                    <a:pt x="268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1" y="33"/>
                  </a:lnTo>
                  <a:lnTo>
                    <a:pt x="271" y="35"/>
                  </a:lnTo>
                  <a:lnTo>
                    <a:pt x="273" y="35"/>
                  </a:lnTo>
                  <a:lnTo>
                    <a:pt x="273" y="36"/>
                  </a:lnTo>
                  <a:lnTo>
                    <a:pt x="274" y="38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6" y="41"/>
                  </a:lnTo>
                  <a:lnTo>
                    <a:pt x="277" y="41"/>
                  </a:lnTo>
                  <a:lnTo>
                    <a:pt x="277" y="42"/>
                  </a:lnTo>
                  <a:lnTo>
                    <a:pt x="277" y="44"/>
                  </a:lnTo>
                  <a:lnTo>
                    <a:pt x="279" y="45"/>
                  </a:lnTo>
                  <a:lnTo>
                    <a:pt x="280" y="47"/>
                  </a:lnTo>
                  <a:lnTo>
                    <a:pt x="282" y="47"/>
                  </a:lnTo>
                  <a:lnTo>
                    <a:pt x="282" y="48"/>
                  </a:lnTo>
                  <a:lnTo>
                    <a:pt x="282" y="47"/>
                  </a:lnTo>
                  <a:lnTo>
                    <a:pt x="282" y="48"/>
                  </a:lnTo>
                  <a:lnTo>
                    <a:pt x="283" y="48"/>
                  </a:lnTo>
                  <a:lnTo>
                    <a:pt x="285" y="50"/>
                  </a:lnTo>
                  <a:lnTo>
                    <a:pt x="286" y="51"/>
                  </a:lnTo>
                  <a:lnTo>
                    <a:pt x="286" y="53"/>
                  </a:lnTo>
                  <a:lnTo>
                    <a:pt x="288" y="53"/>
                  </a:lnTo>
                  <a:lnTo>
                    <a:pt x="288" y="54"/>
                  </a:lnTo>
                  <a:lnTo>
                    <a:pt x="288" y="56"/>
                  </a:lnTo>
                  <a:lnTo>
                    <a:pt x="288" y="57"/>
                  </a:lnTo>
                  <a:lnTo>
                    <a:pt x="288" y="59"/>
                  </a:lnTo>
                  <a:lnTo>
                    <a:pt x="288" y="60"/>
                  </a:lnTo>
                  <a:lnTo>
                    <a:pt x="289" y="60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3"/>
                  </a:lnTo>
                  <a:lnTo>
                    <a:pt x="288" y="65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8" y="69"/>
                  </a:lnTo>
                  <a:lnTo>
                    <a:pt x="288" y="71"/>
                  </a:lnTo>
                  <a:lnTo>
                    <a:pt x="289" y="72"/>
                  </a:lnTo>
                  <a:lnTo>
                    <a:pt x="289" y="74"/>
                  </a:lnTo>
                  <a:lnTo>
                    <a:pt x="289" y="75"/>
                  </a:lnTo>
                  <a:lnTo>
                    <a:pt x="289" y="77"/>
                  </a:lnTo>
                  <a:lnTo>
                    <a:pt x="291" y="77"/>
                  </a:lnTo>
                  <a:lnTo>
                    <a:pt x="291" y="78"/>
                  </a:lnTo>
                  <a:lnTo>
                    <a:pt x="292" y="78"/>
                  </a:lnTo>
                  <a:lnTo>
                    <a:pt x="294" y="78"/>
                  </a:lnTo>
                  <a:lnTo>
                    <a:pt x="294" y="80"/>
                  </a:lnTo>
                  <a:lnTo>
                    <a:pt x="295" y="82"/>
                  </a:lnTo>
                  <a:lnTo>
                    <a:pt x="297" y="83"/>
                  </a:lnTo>
                  <a:lnTo>
                    <a:pt x="298" y="83"/>
                  </a:lnTo>
                  <a:lnTo>
                    <a:pt x="300" y="85"/>
                  </a:lnTo>
                  <a:lnTo>
                    <a:pt x="301" y="85"/>
                  </a:lnTo>
                  <a:lnTo>
                    <a:pt x="303" y="86"/>
                  </a:lnTo>
                  <a:lnTo>
                    <a:pt x="304" y="88"/>
                  </a:lnTo>
                  <a:lnTo>
                    <a:pt x="306" y="88"/>
                  </a:lnTo>
                  <a:lnTo>
                    <a:pt x="306" y="89"/>
                  </a:lnTo>
                  <a:lnTo>
                    <a:pt x="307" y="89"/>
                  </a:lnTo>
                  <a:lnTo>
                    <a:pt x="307" y="91"/>
                  </a:lnTo>
                  <a:lnTo>
                    <a:pt x="309" y="91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11" y="91"/>
                  </a:lnTo>
                  <a:lnTo>
                    <a:pt x="312" y="91"/>
                  </a:lnTo>
                  <a:lnTo>
                    <a:pt x="314" y="91"/>
                  </a:lnTo>
                  <a:lnTo>
                    <a:pt x="314" y="89"/>
                  </a:lnTo>
                  <a:lnTo>
                    <a:pt x="315" y="89"/>
                  </a:lnTo>
                  <a:lnTo>
                    <a:pt x="315" y="88"/>
                  </a:lnTo>
                  <a:lnTo>
                    <a:pt x="318" y="88"/>
                  </a:lnTo>
                  <a:lnTo>
                    <a:pt x="318" y="86"/>
                  </a:lnTo>
                  <a:lnTo>
                    <a:pt x="320" y="86"/>
                  </a:lnTo>
                  <a:lnTo>
                    <a:pt x="321" y="86"/>
                  </a:lnTo>
                  <a:lnTo>
                    <a:pt x="321" y="85"/>
                  </a:lnTo>
                  <a:lnTo>
                    <a:pt x="321" y="83"/>
                  </a:lnTo>
                  <a:lnTo>
                    <a:pt x="321" y="82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4" y="80"/>
                  </a:lnTo>
                  <a:lnTo>
                    <a:pt x="324" y="77"/>
                  </a:lnTo>
                  <a:lnTo>
                    <a:pt x="326" y="77"/>
                  </a:lnTo>
                  <a:lnTo>
                    <a:pt x="326" y="75"/>
                  </a:lnTo>
                  <a:lnTo>
                    <a:pt x="327" y="75"/>
                  </a:lnTo>
                  <a:lnTo>
                    <a:pt x="327" y="74"/>
                  </a:lnTo>
                  <a:lnTo>
                    <a:pt x="329" y="72"/>
                  </a:lnTo>
                  <a:lnTo>
                    <a:pt x="330" y="72"/>
                  </a:lnTo>
                  <a:lnTo>
                    <a:pt x="332" y="72"/>
                  </a:lnTo>
                  <a:lnTo>
                    <a:pt x="333" y="72"/>
                  </a:lnTo>
                  <a:lnTo>
                    <a:pt x="335" y="72"/>
                  </a:lnTo>
                  <a:lnTo>
                    <a:pt x="335" y="71"/>
                  </a:lnTo>
                  <a:lnTo>
                    <a:pt x="335" y="69"/>
                  </a:lnTo>
                  <a:lnTo>
                    <a:pt x="336" y="69"/>
                  </a:lnTo>
                  <a:lnTo>
                    <a:pt x="338" y="69"/>
                  </a:lnTo>
                  <a:lnTo>
                    <a:pt x="338" y="71"/>
                  </a:lnTo>
                  <a:lnTo>
                    <a:pt x="339" y="71"/>
                  </a:lnTo>
                  <a:lnTo>
                    <a:pt x="341" y="71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5" y="71"/>
                  </a:lnTo>
                  <a:lnTo>
                    <a:pt x="347" y="71"/>
                  </a:lnTo>
                  <a:lnTo>
                    <a:pt x="350" y="72"/>
                  </a:lnTo>
                  <a:lnTo>
                    <a:pt x="351" y="72"/>
                  </a:lnTo>
                  <a:lnTo>
                    <a:pt x="351" y="71"/>
                  </a:lnTo>
                  <a:lnTo>
                    <a:pt x="351" y="72"/>
                  </a:lnTo>
                  <a:lnTo>
                    <a:pt x="353" y="72"/>
                  </a:lnTo>
                  <a:lnTo>
                    <a:pt x="354" y="72"/>
                  </a:lnTo>
                  <a:lnTo>
                    <a:pt x="354" y="74"/>
                  </a:lnTo>
                  <a:lnTo>
                    <a:pt x="354" y="75"/>
                  </a:lnTo>
                  <a:lnTo>
                    <a:pt x="356" y="75"/>
                  </a:lnTo>
                  <a:lnTo>
                    <a:pt x="354" y="75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5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6" y="77"/>
                  </a:lnTo>
                  <a:lnTo>
                    <a:pt x="356" y="78"/>
                  </a:lnTo>
                  <a:lnTo>
                    <a:pt x="357" y="78"/>
                  </a:lnTo>
                  <a:lnTo>
                    <a:pt x="359" y="80"/>
                  </a:lnTo>
                  <a:lnTo>
                    <a:pt x="360" y="80"/>
                  </a:lnTo>
                  <a:lnTo>
                    <a:pt x="359" y="80"/>
                  </a:lnTo>
                  <a:lnTo>
                    <a:pt x="359" y="82"/>
                  </a:lnTo>
                  <a:lnTo>
                    <a:pt x="360" y="82"/>
                  </a:lnTo>
                  <a:lnTo>
                    <a:pt x="362" y="83"/>
                  </a:lnTo>
                  <a:lnTo>
                    <a:pt x="364" y="85"/>
                  </a:lnTo>
                  <a:lnTo>
                    <a:pt x="364" y="86"/>
                  </a:lnTo>
                  <a:lnTo>
                    <a:pt x="365" y="88"/>
                  </a:lnTo>
                  <a:lnTo>
                    <a:pt x="365" y="89"/>
                  </a:lnTo>
                  <a:lnTo>
                    <a:pt x="365" y="91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5" y="95"/>
                  </a:lnTo>
                  <a:lnTo>
                    <a:pt x="367" y="95"/>
                  </a:lnTo>
                  <a:lnTo>
                    <a:pt x="367" y="98"/>
                  </a:lnTo>
                  <a:lnTo>
                    <a:pt x="367" y="100"/>
                  </a:lnTo>
                  <a:lnTo>
                    <a:pt x="368" y="100"/>
                  </a:lnTo>
                  <a:lnTo>
                    <a:pt x="368" y="101"/>
                  </a:lnTo>
                  <a:lnTo>
                    <a:pt x="368" y="103"/>
                  </a:lnTo>
                  <a:lnTo>
                    <a:pt x="368" y="104"/>
                  </a:lnTo>
                  <a:lnTo>
                    <a:pt x="368" y="106"/>
                  </a:lnTo>
                  <a:lnTo>
                    <a:pt x="368" y="107"/>
                  </a:lnTo>
                  <a:lnTo>
                    <a:pt x="368" y="110"/>
                  </a:lnTo>
                  <a:lnTo>
                    <a:pt x="370" y="110"/>
                  </a:lnTo>
                  <a:lnTo>
                    <a:pt x="370" y="112"/>
                  </a:lnTo>
                  <a:lnTo>
                    <a:pt x="371" y="112"/>
                  </a:lnTo>
                  <a:lnTo>
                    <a:pt x="371" y="113"/>
                  </a:lnTo>
                  <a:lnTo>
                    <a:pt x="373" y="113"/>
                  </a:lnTo>
                  <a:lnTo>
                    <a:pt x="371" y="113"/>
                  </a:lnTo>
                  <a:lnTo>
                    <a:pt x="373" y="113"/>
                  </a:lnTo>
                  <a:lnTo>
                    <a:pt x="373" y="115"/>
                  </a:lnTo>
                  <a:lnTo>
                    <a:pt x="373" y="116"/>
                  </a:lnTo>
                  <a:lnTo>
                    <a:pt x="374" y="116"/>
                  </a:lnTo>
                  <a:lnTo>
                    <a:pt x="373" y="116"/>
                  </a:lnTo>
                  <a:lnTo>
                    <a:pt x="373" y="118"/>
                  </a:lnTo>
                  <a:lnTo>
                    <a:pt x="374" y="118"/>
                  </a:lnTo>
                  <a:lnTo>
                    <a:pt x="374" y="119"/>
                  </a:lnTo>
                  <a:lnTo>
                    <a:pt x="374" y="121"/>
                  </a:lnTo>
                  <a:lnTo>
                    <a:pt x="376" y="122"/>
                  </a:lnTo>
                  <a:lnTo>
                    <a:pt x="376" y="124"/>
                  </a:lnTo>
                  <a:lnTo>
                    <a:pt x="377" y="124"/>
                  </a:lnTo>
                  <a:lnTo>
                    <a:pt x="377" y="125"/>
                  </a:lnTo>
                  <a:lnTo>
                    <a:pt x="379" y="124"/>
                  </a:lnTo>
                  <a:lnTo>
                    <a:pt x="379" y="125"/>
                  </a:lnTo>
                  <a:lnTo>
                    <a:pt x="380" y="125"/>
                  </a:lnTo>
                  <a:lnTo>
                    <a:pt x="380" y="127"/>
                  </a:lnTo>
                  <a:lnTo>
                    <a:pt x="380" y="128"/>
                  </a:lnTo>
                  <a:lnTo>
                    <a:pt x="380" y="130"/>
                  </a:lnTo>
                  <a:lnTo>
                    <a:pt x="379" y="130"/>
                  </a:lnTo>
                  <a:lnTo>
                    <a:pt x="379" y="132"/>
                  </a:lnTo>
                  <a:lnTo>
                    <a:pt x="379" y="133"/>
                  </a:lnTo>
                  <a:lnTo>
                    <a:pt x="380" y="135"/>
                  </a:lnTo>
                  <a:lnTo>
                    <a:pt x="379" y="136"/>
                  </a:lnTo>
                  <a:lnTo>
                    <a:pt x="379" y="138"/>
                  </a:lnTo>
                  <a:lnTo>
                    <a:pt x="379" y="139"/>
                  </a:lnTo>
                  <a:lnTo>
                    <a:pt x="379" y="141"/>
                  </a:lnTo>
                  <a:lnTo>
                    <a:pt x="380" y="142"/>
                  </a:lnTo>
                  <a:lnTo>
                    <a:pt x="380" y="144"/>
                  </a:lnTo>
                  <a:lnTo>
                    <a:pt x="382" y="144"/>
                  </a:lnTo>
                  <a:lnTo>
                    <a:pt x="382" y="145"/>
                  </a:lnTo>
                  <a:lnTo>
                    <a:pt x="382" y="147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51"/>
                  </a:lnTo>
                  <a:lnTo>
                    <a:pt x="383" y="151"/>
                  </a:lnTo>
                  <a:lnTo>
                    <a:pt x="383" y="153"/>
                  </a:lnTo>
                  <a:lnTo>
                    <a:pt x="382" y="153"/>
                  </a:lnTo>
                  <a:lnTo>
                    <a:pt x="382" y="154"/>
                  </a:lnTo>
                  <a:lnTo>
                    <a:pt x="383" y="154"/>
                  </a:lnTo>
                  <a:lnTo>
                    <a:pt x="385" y="154"/>
                  </a:lnTo>
                  <a:lnTo>
                    <a:pt x="386" y="156"/>
                  </a:lnTo>
                  <a:lnTo>
                    <a:pt x="386" y="154"/>
                  </a:lnTo>
                  <a:lnTo>
                    <a:pt x="386" y="156"/>
                  </a:lnTo>
                  <a:lnTo>
                    <a:pt x="388" y="156"/>
                  </a:lnTo>
                  <a:lnTo>
                    <a:pt x="388" y="154"/>
                  </a:lnTo>
                  <a:lnTo>
                    <a:pt x="388" y="156"/>
                  </a:lnTo>
                  <a:lnTo>
                    <a:pt x="388" y="154"/>
                  </a:lnTo>
                  <a:lnTo>
                    <a:pt x="388" y="156"/>
                  </a:lnTo>
                  <a:lnTo>
                    <a:pt x="389" y="156"/>
                  </a:lnTo>
                  <a:lnTo>
                    <a:pt x="389" y="157"/>
                  </a:lnTo>
                  <a:lnTo>
                    <a:pt x="391" y="157"/>
                  </a:lnTo>
                  <a:lnTo>
                    <a:pt x="391" y="159"/>
                  </a:lnTo>
                  <a:lnTo>
                    <a:pt x="392" y="157"/>
                  </a:lnTo>
                  <a:lnTo>
                    <a:pt x="392" y="159"/>
                  </a:lnTo>
                  <a:lnTo>
                    <a:pt x="394" y="159"/>
                  </a:lnTo>
                  <a:lnTo>
                    <a:pt x="395" y="159"/>
                  </a:lnTo>
                  <a:lnTo>
                    <a:pt x="395" y="160"/>
                  </a:lnTo>
                  <a:lnTo>
                    <a:pt x="397" y="160"/>
                  </a:lnTo>
                  <a:lnTo>
                    <a:pt x="397" y="162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1" y="162"/>
                  </a:lnTo>
                  <a:lnTo>
                    <a:pt x="401" y="163"/>
                  </a:lnTo>
                  <a:lnTo>
                    <a:pt x="403" y="162"/>
                  </a:lnTo>
                  <a:lnTo>
                    <a:pt x="404" y="162"/>
                  </a:lnTo>
                  <a:lnTo>
                    <a:pt x="406" y="162"/>
                  </a:lnTo>
                  <a:lnTo>
                    <a:pt x="407" y="162"/>
                  </a:lnTo>
                  <a:lnTo>
                    <a:pt x="407" y="163"/>
                  </a:lnTo>
                  <a:lnTo>
                    <a:pt x="409" y="163"/>
                  </a:lnTo>
                  <a:lnTo>
                    <a:pt x="410" y="163"/>
                  </a:lnTo>
                  <a:lnTo>
                    <a:pt x="410" y="165"/>
                  </a:lnTo>
                  <a:lnTo>
                    <a:pt x="412" y="166"/>
                  </a:lnTo>
                  <a:lnTo>
                    <a:pt x="413" y="166"/>
                  </a:lnTo>
                  <a:lnTo>
                    <a:pt x="413" y="168"/>
                  </a:lnTo>
                  <a:lnTo>
                    <a:pt x="413" y="166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6"/>
                  </a:lnTo>
                  <a:lnTo>
                    <a:pt x="417" y="165"/>
                  </a:lnTo>
                  <a:lnTo>
                    <a:pt x="417" y="166"/>
                  </a:lnTo>
                  <a:lnTo>
                    <a:pt x="417" y="165"/>
                  </a:lnTo>
                  <a:lnTo>
                    <a:pt x="418" y="165"/>
                  </a:lnTo>
                  <a:lnTo>
                    <a:pt x="420" y="165"/>
                  </a:lnTo>
                  <a:close/>
                  <a:moveTo>
                    <a:pt x="20" y="350"/>
                  </a:moveTo>
                  <a:lnTo>
                    <a:pt x="21" y="350"/>
                  </a:lnTo>
                  <a:lnTo>
                    <a:pt x="20" y="350"/>
                  </a:lnTo>
                  <a:close/>
                  <a:moveTo>
                    <a:pt x="102" y="339"/>
                  </a:moveTo>
                  <a:lnTo>
                    <a:pt x="102" y="341"/>
                  </a:lnTo>
                  <a:lnTo>
                    <a:pt x="100" y="341"/>
                  </a:lnTo>
                  <a:lnTo>
                    <a:pt x="99" y="341"/>
                  </a:lnTo>
                  <a:lnTo>
                    <a:pt x="99" y="339"/>
                  </a:lnTo>
                  <a:lnTo>
                    <a:pt x="99" y="338"/>
                  </a:lnTo>
                  <a:lnTo>
                    <a:pt x="100" y="338"/>
                  </a:lnTo>
                  <a:lnTo>
                    <a:pt x="102" y="338"/>
                  </a:lnTo>
                  <a:lnTo>
                    <a:pt x="102" y="339"/>
                  </a:lnTo>
                  <a:close/>
                  <a:moveTo>
                    <a:pt x="106" y="325"/>
                  </a:moveTo>
                  <a:lnTo>
                    <a:pt x="106" y="327"/>
                  </a:lnTo>
                  <a:lnTo>
                    <a:pt x="105" y="327"/>
                  </a:lnTo>
                  <a:lnTo>
                    <a:pt x="106" y="327"/>
                  </a:lnTo>
                  <a:lnTo>
                    <a:pt x="106" y="325"/>
                  </a:lnTo>
                  <a:close/>
                  <a:moveTo>
                    <a:pt x="211" y="277"/>
                  </a:moveTo>
                  <a:lnTo>
                    <a:pt x="211" y="278"/>
                  </a:lnTo>
                  <a:lnTo>
                    <a:pt x="209" y="277"/>
                  </a:lnTo>
                  <a:lnTo>
                    <a:pt x="211" y="277"/>
                  </a:lnTo>
                  <a:close/>
                  <a:moveTo>
                    <a:pt x="208" y="274"/>
                  </a:moveTo>
                  <a:lnTo>
                    <a:pt x="208" y="275"/>
                  </a:lnTo>
                  <a:lnTo>
                    <a:pt x="206" y="274"/>
                  </a:lnTo>
                  <a:lnTo>
                    <a:pt x="206" y="272"/>
                  </a:lnTo>
                  <a:lnTo>
                    <a:pt x="208" y="274"/>
                  </a:lnTo>
                  <a:close/>
                  <a:moveTo>
                    <a:pt x="206" y="271"/>
                  </a:moveTo>
                  <a:lnTo>
                    <a:pt x="205" y="271"/>
                  </a:lnTo>
                  <a:lnTo>
                    <a:pt x="205" y="272"/>
                  </a:lnTo>
                  <a:lnTo>
                    <a:pt x="205" y="271"/>
                  </a:lnTo>
                  <a:lnTo>
                    <a:pt x="203" y="271"/>
                  </a:lnTo>
                  <a:lnTo>
                    <a:pt x="203" y="269"/>
                  </a:lnTo>
                  <a:lnTo>
                    <a:pt x="203" y="268"/>
                  </a:lnTo>
                  <a:lnTo>
                    <a:pt x="205" y="268"/>
                  </a:lnTo>
                  <a:lnTo>
                    <a:pt x="205" y="269"/>
                  </a:lnTo>
                  <a:lnTo>
                    <a:pt x="206" y="269"/>
                  </a:lnTo>
                  <a:lnTo>
                    <a:pt x="205" y="269"/>
                  </a:lnTo>
                  <a:lnTo>
                    <a:pt x="206" y="269"/>
                  </a:lnTo>
                  <a:lnTo>
                    <a:pt x="206" y="271"/>
                  </a:lnTo>
                  <a:close/>
                  <a:moveTo>
                    <a:pt x="203" y="266"/>
                  </a:moveTo>
                  <a:lnTo>
                    <a:pt x="203" y="268"/>
                  </a:lnTo>
                  <a:lnTo>
                    <a:pt x="203" y="266"/>
                  </a:lnTo>
                  <a:close/>
                  <a:moveTo>
                    <a:pt x="148" y="206"/>
                  </a:moveTo>
                  <a:lnTo>
                    <a:pt x="148" y="207"/>
                  </a:lnTo>
                  <a:lnTo>
                    <a:pt x="148" y="209"/>
                  </a:lnTo>
                  <a:lnTo>
                    <a:pt x="147" y="209"/>
                  </a:lnTo>
                  <a:lnTo>
                    <a:pt x="147" y="207"/>
                  </a:lnTo>
                  <a:lnTo>
                    <a:pt x="147" y="206"/>
                  </a:lnTo>
                  <a:lnTo>
                    <a:pt x="147" y="204"/>
                  </a:lnTo>
                  <a:lnTo>
                    <a:pt x="147" y="203"/>
                  </a:lnTo>
                  <a:lnTo>
                    <a:pt x="147" y="204"/>
                  </a:lnTo>
                  <a:lnTo>
                    <a:pt x="148" y="206"/>
                  </a:lnTo>
                  <a:close/>
                  <a:moveTo>
                    <a:pt x="114" y="203"/>
                  </a:moveTo>
                  <a:lnTo>
                    <a:pt x="115" y="203"/>
                  </a:lnTo>
                  <a:lnTo>
                    <a:pt x="115" y="204"/>
                  </a:lnTo>
                  <a:lnTo>
                    <a:pt x="114" y="203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2" y="203"/>
                  </a:lnTo>
                  <a:lnTo>
                    <a:pt x="114" y="203"/>
                  </a:lnTo>
                  <a:close/>
                  <a:moveTo>
                    <a:pt x="108" y="201"/>
                  </a:moveTo>
                  <a:lnTo>
                    <a:pt x="111" y="203"/>
                  </a:lnTo>
                  <a:lnTo>
                    <a:pt x="111" y="204"/>
                  </a:lnTo>
                  <a:lnTo>
                    <a:pt x="108" y="204"/>
                  </a:lnTo>
                  <a:lnTo>
                    <a:pt x="108" y="203"/>
                  </a:lnTo>
                  <a:lnTo>
                    <a:pt x="106" y="201"/>
                  </a:lnTo>
                  <a:lnTo>
                    <a:pt x="105" y="201"/>
                  </a:lnTo>
                  <a:lnTo>
                    <a:pt x="105" y="200"/>
                  </a:lnTo>
                  <a:lnTo>
                    <a:pt x="103" y="200"/>
                  </a:lnTo>
                  <a:lnTo>
                    <a:pt x="105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08" y="201"/>
                  </a:lnTo>
                  <a:close/>
                  <a:moveTo>
                    <a:pt x="139" y="200"/>
                  </a:moveTo>
                  <a:lnTo>
                    <a:pt x="139" y="201"/>
                  </a:lnTo>
                  <a:lnTo>
                    <a:pt x="139" y="203"/>
                  </a:lnTo>
                  <a:lnTo>
                    <a:pt x="138" y="203"/>
                  </a:lnTo>
                  <a:lnTo>
                    <a:pt x="138" y="201"/>
                  </a:lnTo>
                  <a:lnTo>
                    <a:pt x="138" y="200"/>
                  </a:lnTo>
                  <a:lnTo>
                    <a:pt x="138" y="198"/>
                  </a:lnTo>
                  <a:lnTo>
                    <a:pt x="139" y="198"/>
                  </a:lnTo>
                  <a:lnTo>
                    <a:pt x="139" y="200"/>
                  </a:lnTo>
                  <a:close/>
                  <a:moveTo>
                    <a:pt x="135" y="186"/>
                  </a:moveTo>
                  <a:lnTo>
                    <a:pt x="135" y="185"/>
                  </a:lnTo>
                  <a:lnTo>
                    <a:pt x="135" y="186"/>
                  </a:lnTo>
                  <a:lnTo>
                    <a:pt x="136" y="186"/>
                  </a:lnTo>
                  <a:lnTo>
                    <a:pt x="136" y="188"/>
                  </a:lnTo>
                  <a:lnTo>
                    <a:pt x="136" y="189"/>
                  </a:lnTo>
                  <a:lnTo>
                    <a:pt x="136" y="191"/>
                  </a:lnTo>
                  <a:lnTo>
                    <a:pt x="135" y="191"/>
                  </a:lnTo>
                  <a:lnTo>
                    <a:pt x="135" y="189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3" y="186"/>
                  </a:lnTo>
                  <a:lnTo>
                    <a:pt x="135" y="186"/>
                  </a:lnTo>
                  <a:close/>
                  <a:moveTo>
                    <a:pt x="102" y="197"/>
                  </a:moveTo>
                  <a:lnTo>
                    <a:pt x="102" y="198"/>
                  </a:lnTo>
                  <a:lnTo>
                    <a:pt x="103" y="198"/>
                  </a:lnTo>
                  <a:lnTo>
                    <a:pt x="102" y="198"/>
                  </a:lnTo>
                  <a:lnTo>
                    <a:pt x="102" y="197"/>
                  </a:lnTo>
                  <a:lnTo>
                    <a:pt x="100" y="197"/>
                  </a:lnTo>
                  <a:lnTo>
                    <a:pt x="102" y="195"/>
                  </a:lnTo>
                  <a:lnTo>
                    <a:pt x="102" y="194"/>
                  </a:lnTo>
                  <a:lnTo>
                    <a:pt x="100" y="194"/>
                  </a:lnTo>
                  <a:lnTo>
                    <a:pt x="100" y="192"/>
                  </a:lnTo>
                  <a:lnTo>
                    <a:pt x="100" y="194"/>
                  </a:lnTo>
                  <a:lnTo>
                    <a:pt x="99" y="194"/>
                  </a:lnTo>
                  <a:lnTo>
                    <a:pt x="99" y="192"/>
                  </a:lnTo>
                  <a:lnTo>
                    <a:pt x="100" y="192"/>
                  </a:lnTo>
                  <a:lnTo>
                    <a:pt x="100" y="191"/>
                  </a:lnTo>
                  <a:lnTo>
                    <a:pt x="102" y="188"/>
                  </a:lnTo>
                  <a:lnTo>
                    <a:pt x="102" y="186"/>
                  </a:lnTo>
                  <a:lnTo>
                    <a:pt x="103" y="185"/>
                  </a:lnTo>
                  <a:lnTo>
                    <a:pt x="105" y="183"/>
                  </a:lnTo>
                  <a:lnTo>
                    <a:pt x="105" y="181"/>
                  </a:lnTo>
                  <a:lnTo>
                    <a:pt x="105" y="183"/>
                  </a:lnTo>
                  <a:lnTo>
                    <a:pt x="103" y="185"/>
                  </a:lnTo>
                  <a:lnTo>
                    <a:pt x="103" y="186"/>
                  </a:lnTo>
                  <a:lnTo>
                    <a:pt x="103" y="188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2" y="191"/>
                  </a:lnTo>
                  <a:lnTo>
                    <a:pt x="100" y="192"/>
                  </a:lnTo>
                  <a:lnTo>
                    <a:pt x="102" y="192"/>
                  </a:lnTo>
                  <a:lnTo>
                    <a:pt x="102" y="194"/>
                  </a:lnTo>
                  <a:lnTo>
                    <a:pt x="102" y="195"/>
                  </a:lnTo>
                  <a:lnTo>
                    <a:pt x="102" y="197"/>
                  </a:lnTo>
                  <a:close/>
                  <a:moveTo>
                    <a:pt x="174" y="177"/>
                  </a:moveTo>
                  <a:lnTo>
                    <a:pt x="176" y="178"/>
                  </a:lnTo>
                  <a:lnTo>
                    <a:pt x="174" y="178"/>
                  </a:lnTo>
                  <a:lnTo>
                    <a:pt x="173" y="177"/>
                  </a:lnTo>
                  <a:lnTo>
                    <a:pt x="171" y="177"/>
                  </a:lnTo>
                  <a:lnTo>
                    <a:pt x="173" y="177"/>
                  </a:lnTo>
                  <a:lnTo>
                    <a:pt x="174" y="177"/>
                  </a:lnTo>
                  <a:close/>
                  <a:moveTo>
                    <a:pt x="136" y="174"/>
                  </a:moveTo>
                  <a:lnTo>
                    <a:pt x="135" y="174"/>
                  </a:lnTo>
                  <a:lnTo>
                    <a:pt x="135" y="172"/>
                  </a:lnTo>
                  <a:lnTo>
                    <a:pt x="135" y="171"/>
                  </a:lnTo>
                  <a:lnTo>
                    <a:pt x="136" y="171"/>
                  </a:lnTo>
                  <a:lnTo>
                    <a:pt x="136" y="172"/>
                  </a:lnTo>
                  <a:lnTo>
                    <a:pt x="136" y="174"/>
                  </a:lnTo>
                  <a:close/>
                  <a:moveTo>
                    <a:pt x="132" y="163"/>
                  </a:moveTo>
                  <a:lnTo>
                    <a:pt x="132" y="165"/>
                  </a:lnTo>
                  <a:lnTo>
                    <a:pt x="132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29" y="166"/>
                  </a:lnTo>
                  <a:lnTo>
                    <a:pt x="129" y="168"/>
                  </a:lnTo>
                  <a:lnTo>
                    <a:pt x="127" y="168"/>
                  </a:lnTo>
                  <a:lnTo>
                    <a:pt x="129" y="166"/>
                  </a:lnTo>
                  <a:lnTo>
                    <a:pt x="129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30" y="162"/>
                  </a:lnTo>
                  <a:lnTo>
                    <a:pt x="132" y="162"/>
                  </a:lnTo>
                  <a:lnTo>
                    <a:pt x="132" y="163"/>
                  </a:lnTo>
                  <a:close/>
                  <a:moveTo>
                    <a:pt x="159" y="138"/>
                  </a:moveTo>
                  <a:lnTo>
                    <a:pt x="161" y="138"/>
                  </a:lnTo>
                  <a:lnTo>
                    <a:pt x="161" y="139"/>
                  </a:lnTo>
                  <a:lnTo>
                    <a:pt x="159" y="138"/>
                  </a:lnTo>
                  <a:close/>
                  <a:moveTo>
                    <a:pt x="148" y="133"/>
                  </a:moveTo>
                  <a:lnTo>
                    <a:pt x="148" y="132"/>
                  </a:lnTo>
                  <a:lnTo>
                    <a:pt x="150" y="132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50" y="133"/>
                  </a:lnTo>
                  <a:lnTo>
                    <a:pt x="148" y="133"/>
                  </a:lnTo>
                  <a:close/>
                  <a:moveTo>
                    <a:pt x="61" y="106"/>
                  </a:moveTo>
                  <a:lnTo>
                    <a:pt x="61" y="107"/>
                  </a:lnTo>
                  <a:lnTo>
                    <a:pt x="61" y="110"/>
                  </a:lnTo>
                  <a:lnTo>
                    <a:pt x="61" y="112"/>
                  </a:lnTo>
                  <a:lnTo>
                    <a:pt x="59" y="112"/>
                  </a:lnTo>
                  <a:lnTo>
                    <a:pt x="59" y="113"/>
                  </a:lnTo>
                  <a:lnTo>
                    <a:pt x="59" y="115"/>
                  </a:lnTo>
                  <a:lnTo>
                    <a:pt x="58" y="115"/>
                  </a:lnTo>
                  <a:lnTo>
                    <a:pt x="58" y="113"/>
                  </a:lnTo>
                  <a:lnTo>
                    <a:pt x="56" y="113"/>
                  </a:lnTo>
                  <a:lnTo>
                    <a:pt x="56" y="115"/>
                  </a:lnTo>
                  <a:lnTo>
                    <a:pt x="55" y="113"/>
                  </a:lnTo>
                  <a:lnTo>
                    <a:pt x="56" y="113"/>
                  </a:lnTo>
                  <a:lnTo>
                    <a:pt x="58" y="112"/>
                  </a:lnTo>
                  <a:lnTo>
                    <a:pt x="59" y="110"/>
                  </a:lnTo>
                  <a:lnTo>
                    <a:pt x="59" y="107"/>
                  </a:lnTo>
                  <a:lnTo>
                    <a:pt x="59" y="106"/>
                  </a:lnTo>
                  <a:lnTo>
                    <a:pt x="61" y="106"/>
                  </a:lnTo>
                  <a:close/>
                  <a:moveTo>
                    <a:pt x="111" y="98"/>
                  </a:moveTo>
                  <a:lnTo>
                    <a:pt x="112" y="98"/>
                  </a:lnTo>
                  <a:lnTo>
                    <a:pt x="112" y="100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2" y="101"/>
                  </a:lnTo>
                  <a:lnTo>
                    <a:pt x="112" y="100"/>
                  </a:lnTo>
                  <a:lnTo>
                    <a:pt x="111" y="100"/>
                  </a:lnTo>
                  <a:lnTo>
                    <a:pt x="111" y="98"/>
                  </a:lnTo>
                  <a:close/>
                  <a:moveTo>
                    <a:pt x="117" y="97"/>
                  </a:moveTo>
                  <a:lnTo>
                    <a:pt x="118" y="97"/>
                  </a:lnTo>
                  <a:lnTo>
                    <a:pt x="118" y="98"/>
                  </a:lnTo>
                  <a:lnTo>
                    <a:pt x="117" y="98"/>
                  </a:lnTo>
                  <a:lnTo>
                    <a:pt x="117" y="97"/>
                  </a:lnTo>
                  <a:close/>
                  <a:moveTo>
                    <a:pt x="124" y="97"/>
                  </a:moveTo>
                  <a:lnTo>
                    <a:pt x="123" y="97"/>
                  </a:lnTo>
                  <a:lnTo>
                    <a:pt x="121" y="97"/>
                  </a:lnTo>
                  <a:lnTo>
                    <a:pt x="121" y="95"/>
                  </a:lnTo>
                  <a:lnTo>
                    <a:pt x="120" y="95"/>
                  </a:lnTo>
                  <a:lnTo>
                    <a:pt x="121" y="95"/>
                  </a:lnTo>
                  <a:lnTo>
                    <a:pt x="120" y="95"/>
                  </a:lnTo>
                  <a:lnTo>
                    <a:pt x="120" y="94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0" y="92"/>
                  </a:lnTo>
                  <a:lnTo>
                    <a:pt x="121" y="92"/>
                  </a:lnTo>
                  <a:lnTo>
                    <a:pt x="121" y="91"/>
                  </a:lnTo>
                  <a:lnTo>
                    <a:pt x="121" y="89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7" y="86"/>
                  </a:lnTo>
                  <a:lnTo>
                    <a:pt x="127" y="85"/>
                  </a:lnTo>
                  <a:lnTo>
                    <a:pt x="127" y="86"/>
                  </a:lnTo>
                  <a:lnTo>
                    <a:pt x="127" y="88"/>
                  </a:lnTo>
                  <a:lnTo>
                    <a:pt x="127" y="89"/>
                  </a:lnTo>
                  <a:lnTo>
                    <a:pt x="127" y="91"/>
                  </a:lnTo>
                  <a:lnTo>
                    <a:pt x="126" y="92"/>
                  </a:lnTo>
                  <a:lnTo>
                    <a:pt x="126" y="94"/>
                  </a:lnTo>
                  <a:lnTo>
                    <a:pt x="124" y="95"/>
                  </a:lnTo>
                  <a:lnTo>
                    <a:pt x="124" y="97"/>
                  </a:lnTo>
                  <a:close/>
                  <a:moveTo>
                    <a:pt x="108" y="89"/>
                  </a:moveTo>
                  <a:lnTo>
                    <a:pt x="108" y="91"/>
                  </a:lnTo>
                  <a:lnTo>
                    <a:pt x="106" y="91"/>
                  </a:lnTo>
                  <a:lnTo>
                    <a:pt x="106" y="89"/>
                  </a:lnTo>
                  <a:lnTo>
                    <a:pt x="105" y="89"/>
                  </a:lnTo>
                  <a:lnTo>
                    <a:pt x="105" y="88"/>
                  </a:lnTo>
                  <a:lnTo>
                    <a:pt x="103" y="86"/>
                  </a:lnTo>
                  <a:lnTo>
                    <a:pt x="102" y="85"/>
                  </a:lnTo>
                  <a:lnTo>
                    <a:pt x="103" y="85"/>
                  </a:lnTo>
                  <a:lnTo>
                    <a:pt x="102" y="85"/>
                  </a:lnTo>
                  <a:lnTo>
                    <a:pt x="102" y="83"/>
                  </a:lnTo>
                  <a:lnTo>
                    <a:pt x="102" y="82"/>
                  </a:lnTo>
                  <a:lnTo>
                    <a:pt x="100" y="82"/>
                  </a:lnTo>
                  <a:lnTo>
                    <a:pt x="100" y="80"/>
                  </a:lnTo>
                  <a:lnTo>
                    <a:pt x="102" y="78"/>
                  </a:lnTo>
                  <a:lnTo>
                    <a:pt x="102" y="77"/>
                  </a:lnTo>
                  <a:lnTo>
                    <a:pt x="102" y="78"/>
                  </a:lnTo>
                  <a:lnTo>
                    <a:pt x="103" y="77"/>
                  </a:lnTo>
                  <a:lnTo>
                    <a:pt x="103" y="78"/>
                  </a:lnTo>
                  <a:lnTo>
                    <a:pt x="105" y="78"/>
                  </a:lnTo>
                  <a:lnTo>
                    <a:pt x="105" y="80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5" y="85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06" y="88"/>
                  </a:lnTo>
                  <a:lnTo>
                    <a:pt x="108" y="89"/>
                  </a:lnTo>
                  <a:lnTo>
                    <a:pt x="106" y="89"/>
                  </a:lnTo>
                  <a:lnTo>
                    <a:pt x="108" y="89"/>
                  </a:lnTo>
                  <a:close/>
                  <a:moveTo>
                    <a:pt x="94" y="24"/>
                  </a:moveTo>
                  <a:lnTo>
                    <a:pt x="95" y="24"/>
                  </a:lnTo>
                  <a:lnTo>
                    <a:pt x="95" y="25"/>
                  </a:lnTo>
                  <a:lnTo>
                    <a:pt x="95" y="27"/>
                  </a:lnTo>
                  <a:lnTo>
                    <a:pt x="95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close/>
                  <a:moveTo>
                    <a:pt x="598" y="345"/>
                  </a:moveTo>
                  <a:lnTo>
                    <a:pt x="598" y="347"/>
                  </a:lnTo>
                  <a:lnTo>
                    <a:pt x="597" y="348"/>
                  </a:lnTo>
                  <a:lnTo>
                    <a:pt x="598" y="348"/>
                  </a:lnTo>
                  <a:lnTo>
                    <a:pt x="598" y="347"/>
                  </a:lnTo>
                  <a:lnTo>
                    <a:pt x="598" y="345"/>
                  </a:lnTo>
                  <a:close/>
                  <a:moveTo>
                    <a:pt x="600" y="341"/>
                  </a:moveTo>
                  <a:lnTo>
                    <a:pt x="600" y="342"/>
                  </a:lnTo>
                  <a:lnTo>
                    <a:pt x="600" y="344"/>
                  </a:lnTo>
                  <a:lnTo>
                    <a:pt x="600" y="342"/>
                  </a:lnTo>
                  <a:lnTo>
                    <a:pt x="600" y="341"/>
                  </a:lnTo>
                  <a:close/>
                  <a:moveTo>
                    <a:pt x="509" y="339"/>
                  </a:moveTo>
                  <a:lnTo>
                    <a:pt x="510" y="339"/>
                  </a:lnTo>
                  <a:lnTo>
                    <a:pt x="510" y="341"/>
                  </a:lnTo>
                  <a:lnTo>
                    <a:pt x="509" y="341"/>
                  </a:lnTo>
                  <a:lnTo>
                    <a:pt x="510" y="341"/>
                  </a:lnTo>
                  <a:lnTo>
                    <a:pt x="509" y="341"/>
                  </a:lnTo>
                  <a:lnTo>
                    <a:pt x="507" y="342"/>
                  </a:lnTo>
                  <a:lnTo>
                    <a:pt x="506" y="342"/>
                  </a:lnTo>
                  <a:lnTo>
                    <a:pt x="504" y="342"/>
                  </a:lnTo>
                  <a:lnTo>
                    <a:pt x="503" y="342"/>
                  </a:lnTo>
                  <a:lnTo>
                    <a:pt x="504" y="342"/>
                  </a:lnTo>
                  <a:lnTo>
                    <a:pt x="506" y="341"/>
                  </a:lnTo>
                  <a:lnTo>
                    <a:pt x="507" y="341"/>
                  </a:lnTo>
                  <a:lnTo>
                    <a:pt x="509" y="339"/>
                  </a:lnTo>
                  <a:close/>
                  <a:moveTo>
                    <a:pt x="616" y="295"/>
                  </a:moveTo>
                  <a:lnTo>
                    <a:pt x="616" y="297"/>
                  </a:lnTo>
                  <a:lnTo>
                    <a:pt x="615" y="297"/>
                  </a:lnTo>
                  <a:lnTo>
                    <a:pt x="615" y="298"/>
                  </a:lnTo>
                  <a:lnTo>
                    <a:pt x="613" y="298"/>
                  </a:lnTo>
                  <a:lnTo>
                    <a:pt x="613" y="300"/>
                  </a:lnTo>
                  <a:lnTo>
                    <a:pt x="613" y="301"/>
                  </a:lnTo>
                  <a:lnTo>
                    <a:pt x="612" y="301"/>
                  </a:lnTo>
                  <a:lnTo>
                    <a:pt x="610" y="303"/>
                  </a:lnTo>
                  <a:lnTo>
                    <a:pt x="610" y="301"/>
                  </a:lnTo>
                  <a:lnTo>
                    <a:pt x="610" y="300"/>
                  </a:lnTo>
                  <a:lnTo>
                    <a:pt x="610" y="298"/>
                  </a:lnTo>
                  <a:lnTo>
                    <a:pt x="612" y="297"/>
                  </a:lnTo>
                  <a:lnTo>
                    <a:pt x="613" y="295"/>
                  </a:lnTo>
                  <a:lnTo>
                    <a:pt x="615" y="295"/>
                  </a:lnTo>
                  <a:lnTo>
                    <a:pt x="616" y="295"/>
                  </a:lnTo>
                  <a:close/>
                  <a:moveTo>
                    <a:pt x="619" y="280"/>
                  </a:moveTo>
                  <a:lnTo>
                    <a:pt x="619" y="278"/>
                  </a:lnTo>
                  <a:lnTo>
                    <a:pt x="619" y="280"/>
                  </a:lnTo>
                  <a:close/>
                  <a:moveTo>
                    <a:pt x="392" y="266"/>
                  </a:moveTo>
                  <a:lnTo>
                    <a:pt x="394" y="266"/>
                  </a:lnTo>
                  <a:lnTo>
                    <a:pt x="394" y="268"/>
                  </a:lnTo>
                  <a:lnTo>
                    <a:pt x="392" y="266"/>
                  </a:lnTo>
                  <a:lnTo>
                    <a:pt x="392" y="265"/>
                  </a:lnTo>
                  <a:lnTo>
                    <a:pt x="392" y="266"/>
                  </a:lnTo>
                  <a:close/>
                  <a:moveTo>
                    <a:pt x="392" y="244"/>
                  </a:moveTo>
                  <a:lnTo>
                    <a:pt x="394" y="242"/>
                  </a:lnTo>
                  <a:lnTo>
                    <a:pt x="394" y="244"/>
                  </a:lnTo>
                  <a:lnTo>
                    <a:pt x="392" y="244"/>
                  </a:lnTo>
                  <a:lnTo>
                    <a:pt x="392" y="245"/>
                  </a:lnTo>
                  <a:lnTo>
                    <a:pt x="392" y="244"/>
                  </a:lnTo>
                  <a:close/>
                  <a:moveTo>
                    <a:pt x="2" y="89"/>
                  </a:moveTo>
                  <a:lnTo>
                    <a:pt x="2" y="91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2" y="88"/>
                  </a:lnTo>
                  <a:lnTo>
                    <a:pt x="2" y="89"/>
                  </a:lnTo>
                  <a:close/>
                  <a:moveTo>
                    <a:pt x="89" y="147"/>
                  </a:moveTo>
                  <a:lnTo>
                    <a:pt x="91" y="147"/>
                  </a:lnTo>
                  <a:lnTo>
                    <a:pt x="92" y="148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89" y="147"/>
                  </a:lnTo>
                  <a:close/>
                  <a:moveTo>
                    <a:pt x="562" y="253"/>
                  </a:moveTo>
                  <a:lnTo>
                    <a:pt x="562" y="251"/>
                  </a:lnTo>
                  <a:lnTo>
                    <a:pt x="563" y="250"/>
                  </a:lnTo>
                  <a:lnTo>
                    <a:pt x="562" y="248"/>
                  </a:lnTo>
                  <a:lnTo>
                    <a:pt x="560" y="248"/>
                  </a:lnTo>
                  <a:lnTo>
                    <a:pt x="562" y="248"/>
                  </a:lnTo>
                  <a:lnTo>
                    <a:pt x="562" y="247"/>
                  </a:lnTo>
                  <a:lnTo>
                    <a:pt x="563" y="248"/>
                  </a:lnTo>
                  <a:lnTo>
                    <a:pt x="563" y="250"/>
                  </a:lnTo>
                  <a:lnTo>
                    <a:pt x="563" y="251"/>
                  </a:lnTo>
                  <a:lnTo>
                    <a:pt x="563" y="253"/>
                  </a:lnTo>
                  <a:lnTo>
                    <a:pt x="562" y="253"/>
                  </a:lnTo>
                  <a:close/>
                  <a:moveTo>
                    <a:pt x="135" y="192"/>
                  </a:moveTo>
                  <a:lnTo>
                    <a:pt x="136" y="192"/>
                  </a:lnTo>
                  <a:lnTo>
                    <a:pt x="135" y="192"/>
                  </a:lnTo>
                  <a:close/>
                  <a:moveTo>
                    <a:pt x="135" y="180"/>
                  </a:moveTo>
                  <a:lnTo>
                    <a:pt x="136" y="180"/>
                  </a:lnTo>
                  <a:lnTo>
                    <a:pt x="135" y="181"/>
                  </a:lnTo>
                  <a:lnTo>
                    <a:pt x="135" y="180"/>
                  </a:lnTo>
                  <a:close/>
                  <a:moveTo>
                    <a:pt x="106" y="175"/>
                  </a:moveTo>
                  <a:lnTo>
                    <a:pt x="106" y="177"/>
                  </a:lnTo>
                  <a:lnTo>
                    <a:pt x="106" y="178"/>
                  </a:lnTo>
                  <a:lnTo>
                    <a:pt x="106" y="180"/>
                  </a:lnTo>
                  <a:lnTo>
                    <a:pt x="105" y="180"/>
                  </a:lnTo>
                  <a:lnTo>
                    <a:pt x="105" y="181"/>
                  </a:lnTo>
                  <a:lnTo>
                    <a:pt x="105" y="180"/>
                  </a:lnTo>
                  <a:lnTo>
                    <a:pt x="105" y="178"/>
                  </a:lnTo>
                  <a:lnTo>
                    <a:pt x="106" y="178"/>
                  </a:lnTo>
                  <a:lnTo>
                    <a:pt x="106" y="177"/>
                  </a:lnTo>
                  <a:lnTo>
                    <a:pt x="106" y="175"/>
                  </a:lnTo>
                  <a:close/>
                  <a:moveTo>
                    <a:pt x="130" y="171"/>
                  </a:moveTo>
                  <a:lnTo>
                    <a:pt x="132" y="171"/>
                  </a:lnTo>
                  <a:lnTo>
                    <a:pt x="132" y="172"/>
                  </a:lnTo>
                  <a:lnTo>
                    <a:pt x="130" y="172"/>
                  </a:lnTo>
                  <a:lnTo>
                    <a:pt x="130" y="171"/>
                  </a:lnTo>
                  <a:close/>
                  <a:moveTo>
                    <a:pt x="127" y="168"/>
                  </a:moveTo>
                  <a:lnTo>
                    <a:pt x="127" y="169"/>
                  </a:lnTo>
                  <a:lnTo>
                    <a:pt x="127" y="168"/>
                  </a:lnTo>
                  <a:close/>
                  <a:moveTo>
                    <a:pt x="129" y="160"/>
                  </a:moveTo>
                  <a:lnTo>
                    <a:pt x="129" y="162"/>
                  </a:lnTo>
                  <a:lnTo>
                    <a:pt x="127" y="162"/>
                  </a:lnTo>
                  <a:lnTo>
                    <a:pt x="129" y="162"/>
                  </a:lnTo>
                  <a:lnTo>
                    <a:pt x="127" y="160"/>
                  </a:lnTo>
                  <a:lnTo>
                    <a:pt x="129" y="160"/>
                  </a:lnTo>
                  <a:close/>
                  <a:moveTo>
                    <a:pt x="118" y="135"/>
                  </a:moveTo>
                  <a:lnTo>
                    <a:pt x="118" y="133"/>
                  </a:lnTo>
                  <a:lnTo>
                    <a:pt x="118" y="135"/>
                  </a:lnTo>
                  <a:lnTo>
                    <a:pt x="118" y="136"/>
                  </a:lnTo>
                  <a:lnTo>
                    <a:pt x="118" y="135"/>
                  </a:lnTo>
                  <a:close/>
                  <a:moveTo>
                    <a:pt x="123" y="130"/>
                  </a:moveTo>
                  <a:lnTo>
                    <a:pt x="123" y="128"/>
                  </a:lnTo>
                  <a:lnTo>
                    <a:pt x="124" y="128"/>
                  </a:lnTo>
                  <a:lnTo>
                    <a:pt x="124" y="130"/>
                  </a:lnTo>
                  <a:lnTo>
                    <a:pt x="123" y="130"/>
                  </a:lnTo>
                  <a:close/>
                  <a:moveTo>
                    <a:pt x="58" y="118"/>
                  </a:moveTo>
                  <a:lnTo>
                    <a:pt x="58" y="119"/>
                  </a:lnTo>
                  <a:lnTo>
                    <a:pt x="56" y="119"/>
                  </a:lnTo>
                  <a:lnTo>
                    <a:pt x="58" y="118"/>
                  </a:lnTo>
                  <a:close/>
                  <a:moveTo>
                    <a:pt x="136" y="116"/>
                  </a:moveTo>
                  <a:lnTo>
                    <a:pt x="138" y="116"/>
                  </a:lnTo>
                  <a:lnTo>
                    <a:pt x="138" y="118"/>
                  </a:lnTo>
                  <a:lnTo>
                    <a:pt x="136" y="116"/>
                  </a:lnTo>
                  <a:close/>
                  <a:moveTo>
                    <a:pt x="52" y="107"/>
                  </a:moveTo>
                  <a:lnTo>
                    <a:pt x="53" y="107"/>
                  </a:lnTo>
                  <a:lnTo>
                    <a:pt x="52" y="107"/>
                  </a:lnTo>
                  <a:close/>
                  <a:moveTo>
                    <a:pt x="88" y="66"/>
                  </a:moveTo>
                  <a:lnTo>
                    <a:pt x="88" y="68"/>
                  </a:lnTo>
                  <a:lnTo>
                    <a:pt x="88" y="66"/>
                  </a:lnTo>
                  <a:close/>
                  <a:moveTo>
                    <a:pt x="58" y="54"/>
                  </a:moveTo>
                  <a:lnTo>
                    <a:pt x="58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4"/>
                  </a:lnTo>
                  <a:close/>
                  <a:moveTo>
                    <a:pt x="50" y="9"/>
                  </a:moveTo>
                  <a:lnTo>
                    <a:pt x="50" y="10"/>
                  </a:lnTo>
                  <a:lnTo>
                    <a:pt x="50" y="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919">
              <a:extLst>
                <a:ext uri="{FF2B5EF4-FFF2-40B4-BE49-F238E27FC236}">
                  <a16:creationId xmlns:a16="http://schemas.microsoft.com/office/drawing/2014/main" id="{7AA8A74A-DEFB-45B5-FAD8-0FFDB68FCB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8" y="2297113"/>
              <a:ext cx="55563" cy="98425"/>
            </a:xfrm>
            <a:custGeom>
              <a:avLst/>
              <a:gdLst>
                <a:gd name="T0" fmla="*/ 3 w 35"/>
                <a:gd name="T1" fmla="*/ 40 h 62"/>
                <a:gd name="T2" fmla="*/ 6 w 35"/>
                <a:gd name="T3" fmla="*/ 21 h 62"/>
                <a:gd name="T4" fmla="*/ 8 w 35"/>
                <a:gd name="T5" fmla="*/ 12 h 62"/>
                <a:gd name="T6" fmla="*/ 12 w 35"/>
                <a:gd name="T7" fmla="*/ 12 h 62"/>
                <a:gd name="T8" fmla="*/ 15 w 35"/>
                <a:gd name="T9" fmla="*/ 12 h 62"/>
                <a:gd name="T10" fmla="*/ 17 w 35"/>
                <a:gd name="T11" fmla="*/ 9 h 62"/>
                <a:gd name="T12" fmla="*/ 20 w 35"/>
                <a:gd name="T13" fmla="*/ 6 h 62"/>
                <a:gd name="T14" fmla="*/ 21 w 35"/>
                <a:gd name="T15" fmla="*/ 1 h 62"/>
                <a:gd name="T16" fmla="*/ 24 w 35"/>
                <a:gd name="T17" fmla="*/ 0 h 62"/>
                <a:gd name="T18" fmla="*/ 26 w 35"/>
                <a:gd name="T19" fmla="*/ 1 h 62"/>
                <a:gd name="T20" fmla="*/ 26 w 35"/>
                <a:gd name="T21" fmla="*/ 3 h 62"/>
                <a:gd name="T22" fmla="*/ 26 w 35"/>
                <a:gd name="T23" fmla="*/ 3 h 62"/>
                <a:gd name="T24" fmla="*/ 31 w 35"/>
                <a:gd name="T25" fmla="*/ 3 h 62"/>
                <a:gd name="T26" fmla="*/ 31 w 35"/>
                <a:gd name="T27" fmla="*/ 4 h 62"/>
                <a:gd name="T28" fmla="*/ 31 w 35"/>
                <a:gd name="T29" fmla="*/ 9 h 62"/>
                <a:gd name="T30" fmla="*/ 29 w 35"/>
                <a:gd name="T31" fmla="*/ 12 h 62"/>
                <a:gd name="T32" fmla="*/ 28 w 35"/>
                <a:gd name="T33" fmla="*/ 15 h 62"/>
                <a:gd name="T34" fmla="*/ 26 w 35"/>
                <a:gd name="T35" fmla="*/ 19 h 62"/>
                <a:gd name="T36" fmla="*/ 26 w 35"/>
                <a:gd name="T37" fmla="*/ 22 h 62"/>
                <a:gd name="T38" fmla="*/ 24 w 35"/>
                <a:gd name="T39" fmla="*/ 24 h 62"/>
                <a:gd name="T40" fmla="*/ 23 w 35"/>
                <a:gd name="T41" fmla="*/ 30 h 62"/>
                <a:gd name="T42" fmla="*/ 24 w 35"/>
                <a:gd name="T43" fmla="*/ 33 h 62"/>
                <a:gd name="T44" fmla="*/ 23 w 35"/>
                <a:gd name="T45" fmla="*/ 36 h 62"/>
                <a:gd name="T46" fmla="*/ 21 w 35"/>
                <a:gd name="T47" fmla="*/ 39 h 62"/>
                <a:gd name="T48" fmla="*/ 21 w 35"/>
                <a:gd name="T49" fmla="*/ 44 h 62"/>
                <a:gd name="T50" fmla="*/ 21 w 35"/>
                <a:gd name="T51" fmla="*/ 44 h 62"/>
                <a:gd name="T52" fmla="*/ 18 w 35"/>
                <a:gd name="T53" fmla="*/ 48 h 62"/>
                <a:gd name="T54" fmla="*/ 17 w 35"/>
                <a:gd name="T55" fmla="*/ 51 h 62"/>
                <a:gd name="T56" fmla="*/ 14 w 35"/>
                <a:gd name="T57" fmla="*/ 53 h 62"/>
                <a:gd name="T58" fmla="*/ 12 w 35"/>
                <a:gd name="T59" fmla="*/ 53 h 62"/>
                <a:gd name="T60" fmla="*/ 11 w 35"/>
                <a:gd name="T61" fmla="*/ 56 h 62"/>
                <a:gd name="T62" fmla="*/ 8 w 35"/>
                <a:gd name="T63" fmla="*/ 57 h 62"/>
                <a:gd name="T64" fmla="*/ 6 w 35"/>
                <a:gd name="T65" fmla="*/ 60 h 62"/>
                <a:gd name="T66" fmla="*/ 3 w 35"/>
                <a:gd name="T67" fmla="*/ 62 h 62"/>
                <a:gd name="T68" fmla="*/ 0 w 35"/>
                <a:gd name="T69" fmla="*/ 60 h 62"/>
                <a:gd name="T70" fmla="*/ 34 w 35"/>
                <a:gd name="T71" fmla="*/ 25 h 62"/>
                <a:gd name="T72" fmla="*/ 34 w 35"/>
                <a:gd name="T73" fmla="*/ 27 h 62"/>
                <a:gd name="T74" fmla="*/ 34 w 35"/>
                <a:gd name="T75" fmla="*/ 25 h 62"/>
                <a:gd name="T76" fmla="*/ 35 w 35"/>
                <a:gd name="T77" fmla="*/ 22 h 62"/>
                <a:gd name="T78" fmla="*/ 32 w 35"/>
                <a:gd name="T79" fmla="*/ 25 h 62"/>
                <a:gd name="T80" fmla="*/ 31 w 35"/>
                <a:gd name="T81" fmla="*/ 28 h 62"/>
                <a:gd name="T82" fmla="*/ 32 w 35"/>
                <a:gd name="T83" fmla="*/ 25 h 62"/>
                <a:gd name="T84" fmla="*/ 34 w 35"/>
                <a:gd name="T85" fmla="*/ 22 h 62"/>
                <a:gd name="T86" fmla="*/ 29 w 35"/>
                <a:gd name="T87" fmla="*/ 21 h 62"/>
                <a:gd name="T88" fmla="*/ 29 w 35"/>
                <a:gd name="T89" fmla="*/ 19 h 62"/>
                <a:gd name="T90" fmla="*/ 29 w 35"/>
                <a:gd name="T91" fmla="*/ 18 h 62"/>
                <a:gd name="T92" fmla="*/ 28 w 35"/>
                <a:gd name="T93" fmla="*/ 19 h 62"/>
                <a:gd name="T94" fmla="*/ 32 w 35"/>
                <a:gd name="T95" fmla="*/ 13 h 62"/>
                <a:gd name="T96" fmla="*/ 32 w 35"/>
                <a:gd name="T97" fmla="*/ 12 h 62"/>
                <a:gd name="T98" fmla="*/ 34 w 35"/>
                <a:gd name="T99" fmla="*/ 7 h 62"/>
                <a:gd name="T100" fmla="*/ 34 w 35"/>
                <a:gd name="T101" fmla="*/ 10 h 62"/>
                <a:gd name="T102" fmla="*/ 34 w 35"/>
                <a:gd name="T103" fmla="*/ 10 h 62"/>
                <a:gd name="T104" fmla="*/ 29 w 35"/>
                <a:gd name="T105" fmla="*/ 24 h 62"/>
                <a:gd name="T106" fmla="*/ 28 w 35"/>
                <a:gd name="T107" fmla="*/ 22 h 62"/>
                <a:gd name="T108" fmla="*/ 34 w 35"/>
                <a:gd name="T109" fmla="*/ 9 h 62"/>
                <a:gd name="T110" fmla="*/ 35 w 35"/>
                <a:gd name="T111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62">
                  <a:moveTo>
                    <a:pt x="2" y="50"/>
                  </a:move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6" y="21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2" y="50"/>
                  </a:lnTo>
                  <a:close/>
                  <a:moveTo>
                    <a:pt x="34" y="25"/>
                  </a:move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5"/>
                  </a:lnTo>
                  <a:close/>
                  <a:moveTo>
                    <a:pt x="34" y="22"/>
                  </a:moveTo>
                  <a:lnTo>
                    <a:pt x="35" y="22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2"/>
                  </a:lnTo>
                  <a:close/>
                  <a:moveTo>
                    <a:pt x="29" y="19"/>
                  </a:moveTo>
                  <a:lnTo>
                    <a:pt x="29" y="21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19"/>
                  </a:lnTo>
                  <a:close/>
                  <a:moveTo>
                    <a:pt x="28" y="19"/>
                  </a:moveTo>
                  <a:lnTo>
                    <a:pt x="28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19"/>
                  </a:lnTo>
                  <a:close/>
                  <a:moveTo>
                    <a:pt x="34" y="10"/>
                  </a:moveTo>
                  <a:lnTo>
                    <a:pt x="34" y="12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10"/>
                  </a:lnTo>
                  <a:close/>
                  <a:moveTo>
                    <a:pt x="28" y="22"/>
                  </a:moveTo>
                  <a:lnTo>
                    <a:pt x="29" y="22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8" y="22"/>
                  </a:lnTo>
                  <a:close/>
                  <a:moveTo>
                    <a:pt x="32" y="9"/>
                  </a:moveTo>
                  <a:lnTo>
                    <a:pt x="32" y="9"/>
                  </a:lnTo>
                  <a:close/>
                  <a:moveTo>
                    <a:pt x="34" y="9"/>
                  </a:moveTo>
                  <a:lnTo>
                    <a:pt x="34" y="9"/>
                  </a:lnTo>
                  <a:close/>
                  <a:moveTo>
                    <a:pt x="35" y="6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920">
              <a:extLst>
                <a:ext uri="{FF2B5EF4-FFF2-40B4-BE49-F238E27FC236}">
                  <a16:creationId xmlns:a16="http://schemas.microsoft.com/office/drawing/2014/main" id="{10B584E8-64DD-73D4-0788-F8E5C593E4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8" y="2297113"/>
              <a:ext cx="55563" cy="98425"/>
            </a:xfrm>
            <a:custGeom>
              <a:avLst/>
              <a:gdLst>
                <a:gd name="T0" fmla="*/ 3 w 35"/>
                <a:gd name="T1" fmla="*/ 40 h 62"/>
                <a:gd name="T2" fmla="*/ 6 w 35"/>
                <a:gd name="T3" fmla="*/ 21 h 62"/>
                <a:gd name="T4" fmla="*/ 8 w 35"/>
                <a:gd name="T5" fmla="*/ 12 h 62"/>
                <a:gd name="T6" fmla="*/ 12 w 35"/>
                <a:gd name="T7" fmla="*/ 12 h 62"/>
                <a:gd name="T8" fmla="*/ 15 w 35"/>
                <a:gd name="T9" fmla="*/ 12 h 62"/>
                <a:gd name="T10" fmla="*/ 17 w 35"/>
                <a:gd name="T11" fmla="*/ 9 h 62"/>
                <a:gd name="T12" fmla="*/ 20 w 35"/>
                <a:gd name="T13" fmla="*/ 6 h 62"/>
                <a:gd name="T14" fmla="*/ 21 w 35"/>
                <a:gd name="T15" fmla="*/ 1 h 62"/>
                <a:gd name="T16" fmla="*/ 24 w 35"/>
                <a:gd name="T17" fmla="*/ 0 h 62"/>
                <a:gd name="T18" fmla="*/ 26 w 35"/>
                <a:gd name="T19" fmla="*/ 1 h 62"/>
                <a:gd name="T20" fmla="*/ 26 w 35"/>
                <a:gd name="T21" fmla="*/ 3 h 62"/>
                <a:gd name="T22" fmla="*/ 26 w 35"/>
                <a:gd name="T23" fmla="*/ 3 h 62"/>
                <a:gd name="T24" fmla="*/ 31 w 35"/>
                <a:gd name="T25" fmla="*/ 3 h 62"/>
                <a:gd name="T26" fmla="*/ 31 w 35"/>
                <a:gd name="T27" fmla="*/ 4 h 62"/>
                <a:gd name="T28" fmla="*/ 31 w 35"/>
                <a:gd name="T29" fmla="*/ 9 h 62"/>
                <a:gd name="T30" fmla="*/ 29 w 35"/>
                <a:gd name="T31" fmla="*/ 12 h 62"/>
                <a:gd name="T32" fmla="*/ 28 w 35"/>
                <a:gd name="T33" fmla="*/ 15 h 62"/>
                <a:gd name="T34" fmla="*/ 26 w 35"/>
                <a:gd name="T35" fmla="*/ 19 h 62"/>
                <a:gd name="T36" fmla="*/ 26 w 35"/>
                <a:gd name="T37" fmla="*/ 22 h 62"/>
                <a:gd name="T38" fmla="*/ 24 w 35"/>
                <a:gd name="T39" fmla="*/ 24 h 62"/>
                <a:gd name="T40" fmla="*/ 23 w 35"/>
                <a:gd name="T41" fmla="*/ 30 h 62"/>
                <a:gd name="T42" fmla="*/ 24 w 35"/>
                <a:gd name="T43" fmla="*/ 33 h 62"/>
                <a:gd name="T44" fmla="*/ 23 w 35"/>
                <a:gd name="T45" fmla="*/ 36 h 62"/>
                <a:gd name="T46" fmla="*/ 21 w 35"/>
                <a:gd name="T47" fmla="*/ 39 h 62"/>
                <a:gd name="T48" fmla="*/ 21 w 35"/>
                <a:gd name="T49" fmla="*/ 44 h 62"/>
                <a:gd name="T50" fmla="*/ 21 w 35"/>
                <a:gd name="T51" fmla="*/ 44 h 62"/>
                <a:gd name="T52" fmla="*/ 18 w 35"/>
                <a:gd name="T53" fmla="*/ 48 h 62"/>
                <a:gd name="T54" fmla="*/ 17 w 35"/>
                <a:gd name="T55" fmla="*/ 51 h 62"/>
                <a:gd name="T56" fmla="*/ 14 w 35"/>
                <a:gd name="T57" fmla="*/ 53 h 62"/>
                <a:gd name="T58" fmla="*/ 12 w 35"/>
                <a:gd name="T59" fmla="*/ 53 h 62"/>
                <a:gd name="T60" fmla="*/ 11 w 35"/>
                <a:gd name="T61" fmla="*/ 56 h 62"/>
                <a:gd name="T62" fmla="*/ 8 w 35"/>
                <a:gd name="T63" fmla="*/ 57 h 62"/>
                <a:gd name="T64" fmla="*/ 6 w 35"/>
                <a:gd name="T65" fmla="*/ 60 h 62"/>
                <a:gd name="T66" fmla="*/ 3 w 35"/>
                <a:gd name="T67" fmla="*/ 62 h 62"/>
                <a:gd name="T68" fmla="*/ 0 w 35"/>
                <a:gd name="T69" fmla="*/ 60 h 62"/>
                <a:gd name="T70" fmla="*/ 34 w 35"/>
                <a:gd name="T71" fmla="*/ 25 h 62"/>
                <a:gd name="T72" fmla="*/ 34 w 35"/>
                <a:gd name="T73" fmla="*/ 27 h 62"/>
                <a:gd name="T74" fmla="*/ 34 w 35"/>
                <a:gd name="T75" fmla="*/ 25 h 62"/>
                <a:gd name="T76" fmla="*/ 35 w 35"/>
                <a:gd name="T77" fmla="*/ 22 h 62"/>
                <a:gd name="T78" fmla="*/ 32 w 35"/>
                <a:gd name="T79" fmla="*/ 25 h 62"/>
                <a:gd name="T80" fmla="*/ 31 w 35"/>
                <a:gd name="T81" fmla="*/ 28 h 62"/>
                <a:gd name="T82" fmla="*/ 32 w 35"/>
                <a:gd name="T83" fmla="*/ 25 h 62"/>
                <a:gd name="T84" fmla="*/ 34 w 35"/>
                <a:gd name="T85" fmla="*/ 22 h 62"/>
                <a:gd name="T86" fmla="*/ 29 w 35"/>
                <a:gd name="T87" fmla="*/ 21 h 62"/>
                <a:gd name="T88" fmla="*/ 29 w 35"/>
                <a:gd name="T89" fmla="*/ 19 h 62"/>
                <a:gd name="T90" fmla="*/ 29 w 35"/>
                <a:gd name="T91" fmla="*/ 18 h 62"/>
                <a:gd name="T92" fmla="*/ 28 w 35"/>
                <a:gd name="T93" fmla="*/ 19 h 62"/>
                <a:gd name="T94" fmla="*/ 32 w 35"/>
                <a:gd name="T95" fmla="*/ 13 h 62"/>
                <a:gd name="T96" fmla="*/ 32 w 35"/>
                <a:gd name="T97" fmla="*/ 12 h 62"/>
                <a:gd name="T98" fmla="*/ 34 w 35"/>
                <a:gd name="T99" fmla="*/ 7 h 62"/>
                <a:gd name="T100" fmla="*/ 34 w 35"/>
                <a:gd name="T101" fmla="*/ 10 h 62"/>
                <a:gd name="T102" fmla="*/ 34 w 35"/>
                <a:gd name="T103" fmla="*/ 10 h 62"/>
                <a:gd name="T104" fmla="*/ 29 w 35"/>
                <a:gd name="T105" fmla="*/ 24 h 62"/>
                <a:gd name="T106" fmla="*/ 28 w 35"/>
                <a:gd name="T107" fmla="*/ 22 h 62"/>
                <a:gd name="T108" fmla="*/ 34 w 35"/>
                <a:gd name="T109" fmla="*/ 9 h 62"/>
                <a:gd name="T110" fmla="*/ 35 w 35"/>
                <a:gd name="T111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62">
                  <a:moveTo>
                    <a:pt x="2" y="50"/>
                  </a:move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6" y="21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2" y="50"/>
                  </a:lnTo>
                  <a:moveTo>
                    <a:pt x="34" y="25"/>
                  </a:move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5"/>
                  </a:lnTo>
                  <a:moveTo>
                    <a:pt x="34" y="22"/>
                  </a:moveTo>
                  <a:lnTo>
                    <a:pt x="35" y="22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2"/>
                  </a:lnTo>
                  <a:moveTo>
                    <a:pt x="29" y="19"/>
                  </a:moveTo>
                  <a:lnTo>
                    <a:pt x="29" y="21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19"/>
                  </a:lnTo>
                  <a:moveTo>
                    <a:pt x="28" y="19"/>
                  </a:moveTo>
                  <a:lnTo>
                    <a:pt x="28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19"/>
                  </a:lnTo>
                  <a:moveTo>
                    <a:pt x="34" y="10"/>
                  </a:moveTo>
                  <a:lnTo>
                    <a:pt x="34" y="12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10"/>
                  </a:lnTo>
                  <a:moveTo>
                    <a:pt x="28" y="22"/>
                  </a:moveTo>
                  <a:lnTo>
                    <a:pt x="29" y="22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8" y="22"/>
                  </a:lnTo>
                  <a:moveTo>
                    <a:pt x="32" y="9"/>
                  </a:moveTo>
                  <a:lnTo>
                    <a:pt x="32" y="9"/>
                  </a:lnTo>
                  <a:moveTo>
                    <a:pt x="34" y="9"/>
                  </a:moveTo>
                  <a:lnTo>
                    <a:pt x="34" y="9"/>
                  </a:lnTo>
                  <a:moveTo>
                    <a:pt x="35" y="6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5" y="6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921">
              <a:extLst>
                <a:ext uri="{FF2B5EF4-FFF2-40B4-BE49-F238E27FC236}">
                  <a16:creationId xmlns:a16="http://schemas.microsoft.com/office/drawing/2014/main" id="{ECD4F3E2-55A7-D526-D91C-C1BC13E12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976" y="2638425"/>
              <a:ext cx="196850" cy="90488"/>
            </a:xfrm>
            <a:custGeom>
              <a:avLst/>
              <a:gdLst>
                <a:gd name="T0" fmla="*/ 17 w 124"/>
                <a:gd name="T1" fmla="*/ 10 h 57"/>
                <a:gd name="T2" fmla="*/ 17 w 124"/>
                <a:gd name="T3" fmla="*/ 13 h 57"/>
                <a:gd name="T4" fmla="*/ 26 w 124"/>
                <a:gd name="T5" fmla="*/ 15 h 57"/>
                <a:gd name="T6" fmla="*/ 27 w 124"/>
                <a:gd name="T7" fmla="*/ 12 h 57"/>
                <a:gd name="T8" fmla="*/ 38 w 124"/>
                <a:gd name="T9" fmla="*/ 19 h 57"/>
                <a:gd name="T10" fmla="*/ 48 w 124"/>
                <a:gd name="T11" fmla="*/ 15 h 57"/>
                <a:gd name="T12" fmla="*/ 63 w 124"/>
                <a:gd name="T13" fmla="*/ 9 h 57"/>
                <a:gd name="T14" fmla="*/ 71 w 124"/>
                <a:gd name="T15" fmla="*/ 6 h 57"/>
                <a:gd name="T16" fmla="*/ 82 w 124"/>
                <a:gd name="T17" fmla="*/ 1 h 57"/>
                <a:gd name="T18" fmla="*/ 88 w 124"/>
                <a:gd name="T19" fmla="*/ 3 h 57"/>
                <a:gd name="T20" fmla="*/ 98 w 124"/>
                <a:gd name="T21" fmla="*/ 4 h 57"/>
                <a:gd name="T22" fmla="*/ 109 w 124"/>
                <a:gd name="T23" fmla="*/ 10 h 57"/>
                <a:gd name="T24" fmla="*/ 113 w 124"/>
                <a:gd name="T25" fmla="*/ 16 h 57"/>
                <a:gd name="T26" fmla="*/ 119 w 124"/>
                <a:gd name="T27" fmla="*/ 24 h 57"/>
                <a:gd name="T28" fmla="*/ 124 w 124"/>
                <a:gd name="T29" fmla="*/ 36 h 57"/>
                <a:gd name="T30" fmla="*/ 116 w 124"/>
                <a:gd name="T31" fmla="*/ 48 h 57"/>
                <a:gd name="T32" fmla="*/ 110 w 124"/>
                <a:gd name="T33" fmla="*/ 51 h 57"/>
                <a:gd name="T34" fmla="*/ 103 w 124"/>
                <a:gd name="T35" fmla="*/ 48 h 57"/>
                <a:gd name="T36" fmla="*/ 98 w 124"/>
                <a:gd name="T37" fmla="*/ 39 h 57"/>
                <a:gd name="T38" fmla="*/ 103 w 124"/>
                <a:gd name="T39" fmla="*/ 32 h 57"/>
                <a:gd name="T40" fmla="*/ 109 w 124"/>
                <a:gd name="T41" fmla="*/ 32 h 57"/>
                <a:gd name="T42" fmla="*/ 110 w 124"/>
                <a:gd name="T43" fmla="*/ 33 h 57"/>
                <a:gd name="T44" fmla="*/ 104 w 124"/>
                <a:gd name="T45" fmla="*/ 25 h 57"/>
                <a:gd name="T46" fmla="*/ 103 w 124"/>
                <a:gd name="T47" fmla="*/ 25 h 57"/>
                <a:gd name="T48" fmla="*/ 100 w 124"/>
                <a:gd name="T49" fmla="*/ 27 h 57"/>
                <a:gd name="T50" fmla="*/ 97 w 124"/>
                <a:gd name="T51" fmla="*/ 24 h 57"/>
                <a:gd name="T52" fmla="*/ 92 w 124"/>
                <a:gd name="T53" fmla="*/ 19 h 57"/>
                <a:gd name="T54" fmla="*/ 86 w 124"/>
                <a:gd name="T55" fmla="*/ 12 h 57"/>
                <a:gd name="T56" fmla="*/ 85 w 124"/>
                <a:gd name="T57" fmla="*/ 15 h 57"/>
                <a:gd name="T58" fmla="*/ 76 w 124"/>
                <a:gd name="T59" fmla="*/ 15 h 57"/>
                <a:gd name="T60" fmla="*/ 71 w 124"/>
                <a:gd name="T61" fmla="*/ 22 h 57"/>
                <a:gd name="T62" fmla="*/ 60 w 124"/>
                <a:gd name="T63" fmla="*/ 30 h 57"/>
                <a:gd name="T64" fmla="*/ 54 w 124"/>
                <a:gd name="T65" fmla="*/ 36 h 57"/>
                <a:gd name="T66" fmla="*/ 62 w 124"/>
                <a:gd name="T67" fmla="*/ 51 h 57"/>
                <a:gd name="T68" fmla="*/ 53 w 124"/>
                <a:gd name="T69" fmla="*/ 56 h 57"/>
                <a:gd name="T70" fmla="*/ 42 w 124"/>
                <a:gd name="T71" fmla="*/ 48 h 57"/>
                <a:gd name="T72" fmla="*/ 41 w 124"/>
                <a:gd name="T73" fmla="*/ 42 h 57"/>
                <a:gd name="T74" fmla="*/ 39 w 124"/>
                <a:gd name="T75" fmla="*/ 44 h 57"/>
                <a:gd name="T76" fmla="*/ 33 w 124"/>
                <a:gd name="T77" fmla="*/ 45 h 57"/>
                <a:gd name="T78" fmla="*/ 30 w 124"/>
                <a:gd name="T79" fmla="*/ 39 h 57"/>
                <a:gd name="T80" fmla="*/ 27 w 124"/>
                <a:gd name="T81" fmla="*/ 35 h 57"/>
                <a:gd name="T82" fmla="*/ 17 w 124"/>
                <a:gd name="T83" fmla="*/ 32 h 57"/>
                <a:gd name="T84" fmla="*/ 13 w 124"/>
                <a:gd name="T85" fmla="*/ 30 h 57"/>
                <a:gd name="T86" fmla="*/ 3 w 124"/>
                <a:gd name="T87" fmla="*/ 32 h 57"/>
                <a:gd name="T88" fmla="*/ 1 w 124"/>
                <a:gd name="T89" fmla="*/ 30 h 57"/>
                <a:gd name="T90" fmla="*/ 4 w 124"/>
                <a:gd name="T91" fmla="*/ 19 h 57"/>
                <a:gd name="T92" fmla="*/ 3 w 124"/>
                <a:gd name="T93" fmla="*/ 13 h 57"/>
                <a:gd name="T94" fmla="*/ 4 w 124"/>
                <a:gd name="T95" fmla="*/ 0 h 57"/>
                <a:gd name="T96" fmla="*/ 24 w 124"/>
                <a:gd name="T97" fmla="*/ 54 h 57"/>
                <a:gd name="T98" fmla="*/ 39 w 124"/>
                <a:gd name="T99" fmla="*/ 50 h 57"/>
                <a:gd name="T100" fmla="*/ 29 w 124"/>
                <a:gd name="T101" fmla="*/ 54 h 57"/>
                <a:gd name="T102" fmla="*/ 26 w 124"/>
                <a:gd name="T103" fmla="*/ 47 h 57"/>
                <a:gd name="T104" fmla="*/ 17 w 124"/>
                <a:gd name="T105" fmla="*/ 33 h 57"/>
                <a:gd name="T106" fmla="*/ 85 w 124"/>
                <a:gd name="T107" fmla="*/ 33 h 57"/>
                <a:gd name="T108" fmla="*/ 85 w 124"/>
                <a:gd name="T109" fmla="*/ 28 h 57"/>
                <a:gd name="T110" fmla="*/ 18 w 124"/>
                <a:gd name="T111" fmla="*/ 6 h 57"/>
                <a:gd name="T112" fmla="*/ 89 w 124"/>
                <a:gd name="T113" fmla="*/ 30 h 57"/>
                <a:gd name="T114" fmla="*/ 88 w 124"/>
                <a:gd name="T115" fmla="*/ 28 h 57"/>
                <a:gd name="T116" fmla="*/ 23 w 124"/>
                <a:gd name="T117" fmla="*/ 1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" h="57">
                  <a:moveTo>
                    <a:pt x="12" y="0"/>
                  </a:moveTo>
                  <a:lnTo>
                    <a:pt x="13" y="3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7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30" y="16"/>
                  </a:lnTo>
                  <a:lnTo>
                    <a:pt x="32" y="18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6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2" y="9"/>
                  </a:lnTo>
                  <a:lnTo>
                    <a:pt x="63" y="9"/>
                  </a:lnTo>
                  <a:lnTo>
                    <a:pt x="63" y="7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4" y="1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0" y="6"/>
                  </a:lnTo>
                  <a:lnTo>
                    <a:pt x="101" y="6"/>
                  </a:lnTo>
                  <a:lnTo>
                    <a:pt x="103" y="6"/>
                  </a:lnTo>
                  <a:lnTo>
                    <a:pt x="103" y="7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10" y="10"/>
                  </a:lnTo>
                  <a:lnTo>
                    <a:pt x="110" y="12"/>
                  </a:lnTo>
                  <a:lnTo>
                    <a:pt x="112" y="13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2" y="13"/>
                  </a:lnTo>
                  <a:lnTo>
                    <a:pt x="113" y="13"/>
                  </a:lnTo>
                  <a:lnTo>
                    <a:pt x="113" y="15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8" y="21"/>
                  </a:lnTo>
                  <a:lnTo>
                    <a:pt x="119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4"/>
                  </a:lnTo>
                  <a:lnTo>
                    <a:pt x="119" y="25"/>
                  </a:lnTo>
                  <a:lnTo>
                    <a:pt x="118" y="25"/>
                  </a:lnTo>
                  <a:lnTo>
                    <a:pt x="118" y="27"/>
                  </a:lnTo>
                  <a:lnTo>
                    <a:pt x="119" y="27"/>
                  </a:lnTo>
                  <a:lnTo>
                    <a:pt x="121" y="28"/>
                  </a:lnTo>
                  <a:lnTo>
                    <a:pt x="121" y="30"/>
                  </a:lnTo>
                  <a:lnTo>
                    <a:pt x="121" y="32"/>
                  </a:lnTo>
                  <a:lnTo>
                    <a:pt x="122" y="33"/>
                  </a:lnTo>
                  <a:lnTo>
                    <a:pt x="122" y="35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4" y="39"/>
                  </a:lnTo>
                  <a:lnTo>
                    <a:pt x="122" y="39"/>
                  </a:lnTo>
                  <a:lnTo>
                    <a:pt x="122" y="41"/>
                  </a:lnTo>
                  <a:lnTo>
                    <a:pt x="121" y="41"/>
                  </a:lnTo>
                  <a:lnTo>
                    <a:pt x="121" y="42"/>
                  </a:lnTo>
                  <a:lnTo>
                    <a:pt x="119" y="44"/>
                  </a:lnTo>
                  <a:lnTo>
                    <a:pt x="121" y="45"/>
                  </a:lnTo>
                  <a:lnTo>
                    <a:pt x="119" y="45"/>
                  </a:lnTo>
                  <a:lnTo>
                    <a:pt x="116" y="48"/>
                  </a:lnTo>
                  <a:lnTo>
                    <a:pt x="115" y="50"/>
                  </a:lnTo>
                  <a:lnTo>
                    <a:pt x="115" y="48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2" y="48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09" y="53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6" y="54"/>
                  </a:lnTo>
                  <a:lnTo>
                    <a:pt x="106" y="53"/>
                  </a:lnTo>
                  <a:lnTo>
                    <a:pt x="106" y="51"/>
                  </a:lnTo>
                  <a:lnTo>
                    <a:pt x="104" y="51"/>
                  </a:lnTo>
                  <a:lnTo>
                    <a:pt x="104" y="50"/>
                  </a:lnTo>
                  <a:lnTo>
                    <a:pt x="103" y="50"/>
                  </a:lnTo>
                  <a:lnTo>
                    <a:pt x="103" y="48"/>
                  </a:lnTo>
                  <a:lnTo>
                    <a:pt x="103" y="47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0" y="45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0" y="42"/>
                  </a:lnTo>
                  <a:lnTo>
                    <a:pt x="100" y="41"/>
                  </a:lnTo>
                  <a:lnTo>
                    <a:pt x="98" y="41"/>
                  </a:lnTo>
                  <a:lnTo>
                    <a:pt x="98" y="39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1" y="36"/>
                  </a:lnTo>
                  <a:lnTo>
                    <a:pt x="101" y="35"/>
                  </a:lnTo>
                  <a:lnTo>
                    <a:pt x="103" y="35"/>
                  </a:lnTo>
                  <a:lnTo>
                    <a:pt x="103" y="33"/>
                  </a:lnTo>
                  <a:lnTo>
                    <a:pt x="101" y="33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7" y="33"/>
                  </a:lnTo>
                  <a:lnTo>
                    <a:pt x="107" y="32"/>
                  </a:lnTo>
                  <a:lnTo>
                    <a:pt x="109" y="33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0" y="33"/>
                  </a:lnTo>
                  <a:lnTo>
                    <a:pt x="110" y="35"/>
                  </a:lnTo>
                  <a:lnTo>
                    <a:pt x="112" y="35"/>
                  </a:lnTo>
                  <a:lnTo>
                    <a:pt x="113" y="35"/>
                  </a:lnTo>
                  <a:lnTo>
                    <a:pt x="112" y="35"/>
                  </a:lnTo>
                  <a:lnTo>
                    <a:pt x="112" y="33"/>
                  </a:lnTo>
                  <a:lnTo>
                    <a:pt x="110" y="35"/>
                  </a:lnTo>
                  <a:lnTo>
                    <a:pt x="110" y="33"/>
                  </a:lnTo>
                  <a:lnTo>
                    <a:pt x="110" y="32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0"/>
                  </a:lnTo>
                  <a:lnTo>
                    <a:pt x="106" y="30"/>
                  </a:lnTo>
                  <a:lnTo>
                    <a:pt x="106" y="28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101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0" y="30"/>
                  </a:lnTo>
                  <a:lnTo>
                    <a:pt x="98" y="30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7" y="27"/>
                  </a:lnTo>
                  <a:lnTo>
                    <a:pt x="97" y="25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5" y="22"/>
                  </a:lnTo>
                  <a:lnTo>
                    <a:pt x="97" y="22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2" y="18"/>
                  </a:lnTo>
                  <a:lnTo>
                    <a:pt x="91" y="18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88" y="15"/>
                  </a:lnTo>
                  <a:lnTo>
                    <a:pt x="86" y="15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2" y="13"/>
                  </a:lnTo>
                  <a:lnTo>
                    <a:pt x="80" y="13"/>
                  </a:lnTo>
                  <a:lnTo>
                    <a:pt x="79" y="13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4" y="16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2"/>
                  </a:lnTo>
                  <a:lnTo>
                    <a:pt x="71" y="24"/>
                  </a:lnTo>
                  <a:lnTo>
                    <a:pt x="70" y="24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3" y="28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0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32"/>
                  </a:lnTo>
                  <a:lnTo>
                    <a:pt x="54" y="33"/>
                  </a:lnTo>
                  <a:lnTo>
                    <a:pt x="53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9"/>
                  </a:lnTo>
                  <a:lnTo>
                    <a:pt x="57" y="41"/>
                  </a:lnTo>
                  <a:lnTo>
                    <a:pt x="59" y="42"/>
                  </a:lnTo>
                  <a:lnTo>
                    <a:pt x="60" y="44"/>
                  </a:lnTo>
                  <a:lnTo>
                    <a:pt x="62" y="47"/>
                  </a:lnTo>
                  <a:lnTo>
                    <a:pt x="63" y="48"/>
                  </a:lnTo>
                  <a:lnTo>
                    <a:pt x="63" y="50"/>
                  </a:lnTo>
                  <a:lnTo>
                    <a:pt x="62" y="51"/>
                  </a:lnTo>
                  <a:lnTo>
                    <a:pt x="60" y="51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7" y="51"/>
                  </a:lnTo>
                  <a:lnTo>
                    <a:pt x="56" y="53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8" y="57"/>
                  </a:lnTo>
                  <a:lnTo>
                    <a:pt x="45" y="57"/>
                  </a:lnTo>
                  <a:lnTo>
                    <a:pt x="44" y="57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1" y="45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18" y="35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3" y="30"/>
                  </a:lnTo>
                  <a:lnTo>
                    <a:pt x="13" y="32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0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0"/>
                  </a:lnTo>
                  <a:close/>
                  <a:moveTo>
                    <a:pt x="24" y="54"/>
                  </a:moveTo>
                  <a:lnTo>
                    <a:pt x="26" y="54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4" y="54"/>
                  </a:lnTo>
                  <a:close/>
                  <a:moveTo>
                    <a:pt x="39" y="48"/>
                  </a:moveTo>
                  <a:lnTo>
                    <a:pt x="41" y="48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39" y="48"/>
                  </a:lnTo>
                  <a:close/>
                  <a:moveTo>
                    <a:pt x="27" y="53"/>
                  </a:moveTo>
                  <a:lnTo>
                    <a:pt x="29" y="53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7" y="53"/>
                  </a:lnTo>
                  <a:close/>
                  <a:moveTo>
                    <a:pt x="17" y="33"/>
                  </a:moveTo>
                  <a:lnTo>
                    <a:pt x="17" y="35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7" y="33"/>
                  </a:lnTo>
                  <a:close/>
                  <a:moveTo>
                    <a:pt x="15" y="32"/>
                  </a:moveTo>
                  <a:lnTo>
                    <a:pt x="15" y="33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5" y="32"/>
                  </a:lnTo>
                  <a:close/>
                  <a:moveTo>
                    <a:pt x="85" y="30"/>
                  </a:moveTo>
                  <a:lnTo>
                    <a:pt x="85" y="32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3" y="32"/>
                  </a:lnTo>
                  <a:lnTo>
                    <a:pt x="83" y="30"/>
                  </a:lnTo>
                  <a:lnTo>
                    <a:pt x="85" y="30"/>
                  </a:lnTo>
                  <a:close/>
                  <a:moveTo>
                    <a:pt x="13" y="36"/>
                  </a:moveTo>
                  <a:lnTo>
                    <a:pt x="13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3" y="36"/>
                  </a:lnTo>
                  <a:close/>
                  <a:moveTo>
                    <a:pt x="85" y="28"/>
                  </a:moveTo>
                  <a:lnTo>
                    <a:pt x="83" y="28"/>
                  </a:lnTo>
                  <a:lnTo>
                    <a:pt x="85" y="27"/>
                  </a:lnTo>
                  <a:lnTo>
                    <a:pt x="85" y="28"/>
                  </a:lnTo>
                  <a:close/>
                  <a:moveTo>
                    <a:pt x="21" y="6"/>
                  </a:moveTo>
                  <a:lnTo>
                    <a:pt x="21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1" y="6"/>
                  </a:lnTo>
                  <a:close/>
                  <a:moveTo>
                    <a:pt x="17" y="4"/>
                  </a:moveTo>
                  <a:lnTo>
                    <a:pt x="18" y="4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7" y="4"/>
                  </a:lnTo>
                  <a:close/>
                  <a:moveTo>
                    <a:pt x="89" y="27"/>
                  </a:moveTo>
                  <a:lnTo>
                    <a:pt x="89" y="28"/>
                  </a:lnTo>
                  <a:lnTo>
                    <a:pt x="89" y="30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32"/>
                  </a:lnTo>
                  <a:lnTo>
                    <a:pt x="88" y="33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89" y="27"/>
                  </a:lnTo>
                  <a:close/>
                  <a:moveTo>
                    <a:pt x="32" y="12"/>
                  </a:moveTo>
                  <a:lnTo>
                    <a:pt x="33" y="12"/>
                  </a:lnTo>
                  <a:lnTo>
                    <a:pt x="32" y="12"/>
                  </a:lnTo>
                  <a:close/>
                  <a:moveTo>
                    <a:pt x="23" y="10"/>
                  </a:moveTo>
                  <a:lnTo>
                    <a:pt x="21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3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922">
              <a:extLst>
                <a:ext uri="{FF2B5EF4-FFF2-40B4-BE49-F238E27FC236}">
                  <a16:creationId xmlns:a16="http://schemas.microsoft.com/office/drawing/2014/main" id="{3B06EAB6-71F0-66FF-EDB4-8855378657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8588" y="2536825"/>
              <a:ext cx="458788" cy="444500"/>
            </a:xfrm>
            <a:custGeom>
              <a:avLst/>
              <a:gdLst>
                <a:gd name="T0" fmla="*/ 203 w 289"/>
                <a:gd name="T1" fmla="*/ 29 h 280"/>
                <a:gd name="T2" fmla="*/ 202 w 289"/>
                <a:gd name="T3" fmla="*/ 35 h 280"/>
                <a:gd name="T4" fmla="*/ 70 w 289"/>
                <a:gd name="T5" fmla="*/ 9 h 280"/>
                <a:gd name="T6" fmla="*/ 176 w 289"/>
                <a:gd name="T7" fmla="*/ 33 h 280"/>
                <a:gd name="T8" fmla="*/ 200 w 289"/>
                <a:gd name="T9" fmla="*/ 39 h 280"/>
                <a:gd name="T10" fmla="*/ 31 w 289"/>
                <a:gd name="T11" fmla="*/ 64 h 280"/>
                <a:gd name="T12" fmla="*/ 277 w 289"/>
                <a:gd name="T13" fmla="*/ 105 h 280"/>
                <a:gd name="T14" fmla="*/ 271 w 289"/>
                <a:gd name="T15" fmla="*/ 121 h 280"/>
                <a:gd name="T16" fmla="*/ 259 w 289"/>
                <a:gd name="T17" fmla="*/ 133 h 280"/>
                <a:gd name="T18" fmla="*/ 253 w 289"/>
                <a:gd name="T19" fmla="*/ 153 h 280"/>
                <a:gd name="T20" fmla="*/ 261 w 289"/>
                <a:gd name="T21" fmla="*/ 186 h 280"/>
                <a:gd name="T22" fmla="*/ 238 w 289"/>
                <a:gd name="T23" fmla="*/ 195 h 280"/>
                <a:gd name="T24" fmla="*/ 223 w 289"/>
                <a:gd name="T25" fmla="*/ 208 h 280"/>
                <a:gd name="T26" fmla="*/ 199 w 289"/>
                <a:gd name="T27" fmla="*/ 200 h 280"/>
                <a:gd name="T28" fmla="*/ 180 w 289"/>
                <a:gd name="T29" fmla="*/ 195 h 280"/>
                <a:gd name="T30" fmla="*/ 191 w 289"/>
                <a:gd name="T31" fmla="*/ 220 h 280"/>
                <a:gd name="T32" fmla="*/ 208 w 289"/>
                <a:gd name="T33" fmla="*/ 238 h 280"/>
                <a:gd name="T34" fmla="*/ 194 w 289"/>
                <a:gd name="T35" fmla="*/ 255 h 280"/>
                <a:gd name="T36" fmla="*/ 176 w 289"/>
                <a:gd name="T37" fmla="*/ 267 h 280"/>
                <a:gd name="T38" fmla="*/ 161 w 289"/>
                <a:gd name="T39" fmla="*/ 276 h 280"/>
                <a:gd name="T40" fmla="*/ 140 w 289"/>
                <a:gd name="T41" fmla="*/ 274 h 280"/>
                <a:gd name="T42" fmla="*/ 127 w 289"/>
                <a:gd name="T43" fmla="*/ 247 h 280"/>
                <a:gd name="T44" fmla="*/ 117 w 289"/>
                <a:gd name="T45" fmla="*/ 227 h 280"/>
                <a:gd name="T46" fmla="*/ 123 w 289"/>
                <a:gd name="T47" fmla="*/ 211 h 280"/>
                <a:gd name="T48" fmla="*/ 114 w 289"/>
                <a:gd name="T49" fmla="*/ 186 h 280"/>
                <a:gd name="T50" fmla="*/ 118 w 289"/>
                <a:gd name="T51" fmla="*/ 164 h 280"/>
                <a:gd name="T52" fmla="*/ 112 w 289"/>
                <a:gd name="T53" fmla="*/ 145 h 280"/>
                <a:gd name="T54" fmla="*/ 87 w 289"/>
                <a:gd name="T55" fmla="*/ 149 h 280"/>
                <a:gd name="T56" fmla="*/ 56 w 289"/>
                <a:gd name="T57" fmla="*/ 124 h 280"/>
                <a:gd name="T58" fmla="*/ 32 w 289"/>
                <a:gd name="T59" fmla="*/ 126 h 280"/>
                <a:gd name="T60" fmla="*/ 17 w 289"/>
                <a:gd name="T61" fmla="*/ 108 h 280"/>
                <a:gd name="T62" fmla="*/ 14 w 289"/>
                <a:gd name="T63" fmla="*/ 86 h 280"/>
                <a:gd name="T64" fmla="*/ 2 w 289"/>
                <a:gd name="T65" fmla="*/ 71 h 280"/>
                <a:gd name="T66" fmla="*/ 17 w 289"/>
                <a:gd name="T67" fmla="*/ 33 h 280"/>
                <a:gd name="T68" fmla="*/ 38 w 289"/>
                <a:gd name="T69" fmla="*/ 11 h 280"/>
                <a:gd name="T70" fmla="*/ 37 w 289"/>
                <a:gd name="T71" fmla="*/ 27 h 280"/>
                <a:gd name="T72" fmla="*/ 41 w 289"/>
                <a:gd name="T73" fmla="*/ 35 h 280"/>
                <a:gd name="T74" fmla="*/ 70 w 289"/>
                <a:gd name="T75" fmla="*/ 20 h 280"/>
                <a:gd name="T76" fmla="*/ 90 w 289"/>
                <a:gd name="T77" fmla="*/ 17 h 280"/>
                <a:gd name="T78" fmla="*/ 111 w 289"/>
                <a:gd name="T79" fmla="*/ 32 h 280"/>
                <a:gd name="T80" fmla="*/ 127 w 289"/>
                <a:gd name="T81" fmla="*/ 41 h 280"/>
                <a:gd name="T82" fmla="*/ 158 w 289"/>
                <a:gd name="T83" fmla="*/ 44 h 280"/>
                <a:gd name="T84" fmla="*/ 184 w 289"/>
                <a:gd name="T85" fmla="*/ 52 h 280"/>
                <a:gd name="T86" fmla="*/ 202 w 289"/>
                <a:gd name="T87" fmla="*/ 44 h 280"/>
                <a:gd name="T88" fmla="*/ 214 w 289"/>
                <a:gd name="T89" fmla="*/ 38 h 280"/>
                <a:gd name="T90" fmla="*/ 243 w 289"/>
                <a:gd name="T91" fmla="*/ 36 h 280"/>
                <a:gd name="T92" fmla="*/ 227 w 289"/>
                <a:gd name="T93" fmla="*/ 46 h 280"/>
                <a:gd name="T94" fmla="*/ 237 w 289"/>
                <a:gd name="T95" fmla="*/ 58 h 280"/>
                <a:gd name="T96" fmla="*/ 247 w 289"/>
                <a:gd name="T97" fmla="*/ 58 h 280"/>
                <a:gd name="T98" fmla="*/ 268 w 289"/>
                <a:gd name="T99" fmla="*/ 68 h 280"/>
                <a:gd name="T100" fmla="*/ 264 w 289"/>
                <a:gd name="T101" fmla="*/ 79 h 280"/>
                <a:gd name="T102" fmla="*/ 271 w 289"/>
                <a:gd name="T103" fmla="*/ 85 h 280"/>
                <a:gd name="T104" fmla="*/ 256 w 289"/>
                <a:gd name="T105" fmla="*/ 92 h 280"/>
                <a:gd name="T106" fmla="*/ 277 w 289"/>
                <a:gd name="T107" fmla="*/ 86 h 280"/>
                <a:gd name="T108" fmla="*/ 43 w 289"/>
                <a:gd name="T109" fmla="*/ 46 h 280"/>
                <a:gd name="T110" fmla="*/ 28 w 289"/>
                <a:gd name="T111" fmla="*/ 59 h 280"/>
                <a:gd name="T112" fmla="*/ 35 w 289"/>
                <a:gd name="T113" fmla="*/ 76 h 280"/>
                <a:gd name="T114" fmla="*/ 226 w 289"/>
                <a:gd name="T115" fmla="*/ 46 h 280"/>
                <a:gd name="T116" fmla="*/ 226 w 289"/>
                <a:gd name="T117" fmla="*/ 53 h 280"/>
                <a:gd name="T118" fmla="*/ 250 w 289"/>
                <a:gd name="T119" fmla="*/ 86 h 280"/>
                <a:gd name="T120" fmla="*/ 255 w 289"/>
                <a:gd name="T121" fmla="*/ 58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9" h="280">
                  <a:moveTo>
                    <a:pt x="146" y="11"/>
                  </a:moveTo>
                  <a:lnTo>
                    <a:pt x="147" y="9"/>
                  </a:lnTo>
                  <a:lnTo>
                    <a:pt x="147" y="11"/>
                  </a:lnTo>
                  <a:lnTo>
                    <a:pt x="146" y="11"/>
                  </a:lnTo>
                  <a:close/>
                  <a:moveTo>
                    <a:pt x="197" y="32"/>
                  </a:moveTo>
                  <a:lnTo>
                    <a:pt x="199" y="32"/>
                  </a:lnTo>
                  <a:lnTo>
                    <a:pt x="200" y="32"/>
                  </a:lnTo>
                  <a:lnTo>
                    <a:pt x="200" y="33"/>
                  </a:lnTo>
                  <a:lnTo>
                    <a:pt x="202" y="33"/>
                  </a:lnTo>
                  <a:lnTo>
                    <a:pt x="203" y="33"/>
                  </a:lnTo>
                  <a:lnTo>
                    <a:pt x="205" y="33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6" y="29"/>
                  </a:lnTo>
                  <a:lnTo>
                    <a:pt x="206" y="27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3" y="29"/>
                  </a:lnTo>
                  <a:lnTo>
                    <a:pt x="202" y="29"/>
                  </a:lnTo>
                  <a:lnTo>
                    <a:pt x="202" y="30"/>
                  </a:lnTo>
                  <a:lnTo>
                    <a:pt x="200" y="30"/>
                  </a:lnTo>
                  <a:lnTo>
                    <a:pt x="199" y="30"/>
                  </a:lnTo>
                  <a:lnTo>
                    <a:pt x="199" y="29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6" y="29"/>
                  </a:lnTo>
                  <a:lnTo>
                    <a:pt x="194" y="29"/>
                  </a:lnTo>
                  <a:lnTo>
                    <a:pt x="194" y="30"/>
                  </a:lnTo>
                  <a:lnTo>
                    <a:pt x="196" y="32"/>
                  </a:lnTo>
                  <a:lnTo>
                    <a:pt x="197" y="32"/>
                  </a:lnTo>
                  <a:close/>
                  <a:moveTo>
                    <a:pt x="202" y="35"/>
                  </a:moveTo>
                  <a:lnTo>
                    <a:pt x="202" y="36"/>
                  </a:lnTo>
                  <a:lnTo>
                    <a:pt x="203" y="36"/>
                  </a:lnTo>
                  <a:lnTo>
                    <a:pt x="205" y="36"/>
                  </a:lnTo>
                  <a:lnTo>
                    <a:pt x="205" y="35"/>
                  </a:lnTo>
                  <a:lnTo>
                    <a:pt x="203" y="35"/>
                  </a:lnTo>
                  <a:lnTo>
                    <a:pt x="202" y="35"/>
                  </a:lnTo>
                  <a:close/>
                  <a:moveTo>
                    <a:pt x="73" y="17"/>
                  </a:moveTo>
                  <a:lnTo>
                    <a:pt x="74" y="17"/>
                  </a:lnTo>
                  <a:lnTo>
                    <a:pt x="73" y="15"/>
                  </a:lnTo>
                  <a:lnTo>
                    <a:pt x="73" y="17"/>
                  </a:lnTo>
                  <a:close/>
                  <a:moveTo>
                    <a:pt x="81" y="6"/>
                  </a:moveTo>
                  <a:lnTo>
                    <a:pt x="79" y="5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4" y="2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8"/>
                  </a:lnTo>
                  <a:lnTo>
                    <a:pt x="70" y="9"/>
                  </a:lnTo>
                  <a:lnTo>
                    <a:pt x="71" y="11"/>
                  </a:lnTo>
                  <a:lnTo>
                    <a:pt x="71" y="12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79" y="12"/>
                  </a:lnTo>
                  <a:lnTo>
                    <a:pt x="81" y="14"/>
                  </a:lnTo>
                  <a:lnTo>
                    <a:pt x="81" y="9"/>
                  </a:lnTo>
                  <a:lnTo>
                    <a:pt x="81" y="6"/>
                  </a:lnTo>
                  <a:close/>
                  <a:moveTo>
                    <a:pt x="191" y="8"/>
                  </a:moveTo>
                  <a:lnTo>
                    <a:pt x="190" y="8"/>
                  </a:lnTo>
                  <a:lnTo>
                    <a:pt x="190" y="9"/>
                  </a:lnTo>
                  <a:lnTo>
                    <a:pt x="191" y="9"/>
                  </a:lnTo>
                  <a:lnTo>
                    <a:pt x="191" y="8"/>
                  </a:lnTo>
                  <a:close/>
                  <a:moveTo>
                    <a:pt x="174" y="33"/>
                  </a:moveTo>
                  <a:lnTo>
                    <a:pt x="176" y="33"/>
                  </a:lnTo>
                  <a:lnTo>
                    <a:pt x="177" y="32"/>
                  </a:lnTo>
                  <a:lnTo>
                    <a:pt x="176" y="32"/>
                  </a:lnTo>
                  <a:lnTo>
                    <a:pt x="174" y="30"/>
                  </a:lnTo>
                  <a:lnTo>
                    <a:pt x="173" y="30"/>
                  </a:lnTo>
                  <a:lnTo>
                    <a:pt x="173" y="32"/>
                  </a:lnTo>
                  <a:lnTo>
                    <a:pt x="174" y="32"/>
                  </a:lnTo>
                  <a:lnTo>
                    <a:pt x="174" y="33"/>
                  </a:lnTo>
                  <a:close/>
                  <a:moveTo>
                    <a:pt x="202" y="39"/>
                  </a:moveTo>
                  <a:lnTo>
                    <a:pt x="200" y="38"/>
                  </a:lnTo>
                  <a:lnTo>
                    <a:pt x="199" y="39"/>
                  </a:lnTo>
                  <a:lnTo>
                    <a:pt x="197" y="39"/>
                  </a:lnTo>
                  <a:lnTo>
                    <a:pt x="197" y="38"/>
                  </a:lnTo>
                  <a:lnTo>
                    <a:pt x="196" y="38"/>
                  </a:lnTo>
                  <a:lnTo>
                    <a:pt x="196" y="39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9" y="41"/>
                  </a:lnTo>
                  <a:lnTo>
                    <a:pt x="200" y="41"/>
                  </a:lnTo>
                  <a:lnTo>
                    <a:pt x="200" y="39"/>
                  </a:lnTo>
                  <a:lnTo>
                    <a:pt x="202" y="39"/>
                  </a:lnTo>
                  <a:close/>
                  <a:moveTo>
                    <a:pt x="158" y="9"/>
                  </a:moveTo>
                  <a:lnTo>
                    <a:pt x="156" y="9"/>
                  </a:lnTo>
                  <a:lnTo>
                    <a:pt x="156" y="11"/>
                  </a:lnTo>
                  <a:lnTo>
                    <a:pt x="158" y="11"/>
                  </a:lnTo>
                  <a:lnTo>
                    <a:pt x="158" y="9"/>
                  </a:lnTo>
                  <a:close/>
                  <a:moveTo>
                    <a:pt x="267" y="74"/>
                  </a:moveTo>
                  <a:lnTo>
                    <a:pt x="268" y="73"/>
                  </a:lnTo>
                  <a:lnTo>
                    <a:pt x="267" y="73"/>
                  </a:lnTo>
                  <a:lnTo>
                    <a:pt x="265" y="73"/>
                  </a:lnTo>
                  <a:lnTo>
                    <a:pt x="265" y="74"/>
                  </a:lnTo>
                  <a:lnTo>
                    <a:pt x="267" y="74"/>
                  </a:lnTo>
                  <a:close/>
                  <a:moveTo>
                    <a:pt x="262" y="82"/>
                  </a:moveTo>
                  <a:lnTo>
                    <a:pt x="262" y="82"/>
                  </a:lnTo>
                  <a:lnTo>
                    <a:pt x="261" y="82"/>
                  </a:lnTo>
                  <a:lnTo>
                    <a:pt x="262" y="82"/>
                  </a:lnTo>
                  <a:close/>
                  <a:moveTo>
                    <a:pt x="31" y="64"/>
                  </a:moveTo>
                  <a:lnTo>
                    <a:pt x="31" y="65"/>
                  </a:lnTo>
                  <a:lnTo>
                    <a:pt x="31" y="64"/>
                  </a:lnTo>
                  <a:lnTo>
                    <a:pt x="31" y="64"/>
                  </a:lnTo>
                  <a:close/>
                  <a:moveTo>
                    <a:pt x="262" y="82"/>
                  </a:moveTo>
                  <a:lnTo>
                    <a:pt x="264" y="80"/>
                  </a:lnTo>
                  <a:lnTo>
                    <a:pt x="262" y="80"/>
                  </a:lnTo>
                  <a:lnTo>
                    <a:pt x="262" y="82"/>
                  </a:lnTo>
                  <a:close/>
                  <a:moveTo>
                    <a:pt x="289" y="96"/>
                  </a:moveTo>
                  <a:lnTo>
                    <a:pt x="288" y="96"/>
                  </a:lnTo>
                  <a:lnTo>
                    <a:pt x="288" y="97"/>
                  </a:lnTo>
                  <a:lnTo>
                    <a:pt x="286" y="97"/>
                  </a:lnTo>
                  <a:lnTo>
                    <a:pt x="285" y="97"/>
                  </a:lnTo>
                  <a:lnTo>
                    <a:pt x="285" y="99"/>
                  </a:lnTo>
                  <a:lnTo>
                    <a:pt x="285" y="100"/>
                  </a:lnTo>
                  <a:lnTo>
                    <a:pt x="283" y="102"/>
                  </a:lnTo>
                  <a:lnTo>
                    <a:pt x="282" y="102"/>
                  </a:lnTo>
                  <a:lnTo>
                    <a:pt x="280" y="102"/>
                  </a:lnTo>
                  <a:lnTo>
                    <a:pt x="280" y="103"/>
                  </a:lnTo>
                  <a:lnTo>
                    <a:pt x="279" y="103"/>
                  </a:lnTo>
                  <a:lnTo>
                    <a:pt x="279" y="105"/>
                  </a:lnTo>
                  <a:lnTo>
                    <a:pt x="277" y="105"/>
                  </a:lnTo>
                  <a:lnTo>
                    <a:pt x="277" y="106"/>
                  </a:lnTo>
                  <a:lnTo>
                    <a:pt x="276" y="106"/>
                  </a:lnTo>
                  <a:lnTo>
                    <a:pt x="274" y="106"/>
                  </a:lnTo>
                  <a:lnTo>
                    <a:pt x="271" y="106"/>
                  </a:lnTo>
                  <a:lnTo>
                    <a:pt x="271" y="108"/>
                  </a:lnTo>
                  <a:lnTo>
                    <a:pt x="270" y="109"/>
                  </a:lnTo>
                  <a:lnTo>
                    <a:pt x="270" y="111"/>
                  </a:lnTo>
                  <a:lnTo>
                    <a:pt x="268" y="112"/>
                  </a:lnTo>
                  <a:lnTo>
                    <a:pt x="267" y="114"/>
                  </a:lnTo>
                  <a:lnTo>
                    <a:pt x="268" y="115"/>
                  </a:lnTo>
                  <a:lnTo>
                    <a:pt x="268" y="117"/>
                  </a:lnTo>
                  <a:lnTo>
                    <a:pt x="270" y="117"/>
                  </a:lnTo>
                  <a:lnTo>
                    <a:pt x="270" y="118"/>
                  </a:lnTo>
                  <a:lnTo>
                    <a:pt x="270" y="120"/>
                  </a:lnTo>
                  <a:lnTo>
                    <a:pt x="268" y="120"/>
                  </a:lnTo>
                  <a:lnTo>
                    <a:pt x="268" y="121"/>
                  </a:lnTo>
                  <a:lnTo>
                    <a:pt x="270" y="121"/>
                  </a:lnTo>
                  <a:lnTo>
                    <a:pt x="271" y="123"/>
                  </a:lnTo>
                  <a:lnTo>
                    <a:pt x="271" y="121"/>
                  </a:lnTo>
                  <a:lnTo>
                    <a:pt x="274" y="121"/>
                  </a:lnTo>
                  <a:lnTo>
                    <a:pt x="276" y="121"/>
                  </a:lnTo>
                  <a:lnTo>
                    <a:pt x="276" y="123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7" y="126"/>
                  </a:lnTo>
                  <a:lnTo>
                    <a:pt x="276" y="126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1" y="130"/>
                  </a:lnTo>
                  <a:lnTo>
                    <a:pt x="270" y="130"/>
                  </a:lnTo>
                  <a:lnTo>
                    <a:pt x="268" y="132"/>
                  </a:lnTo>
                  <a:lnTo>
                    <a:pt x="267" y="133"/>
                  </a:lnTo>
                  <a:lnTo>
                    <a:pt x="265" y="132"/>
                  </a:lnTo>
                  <a:lnTo>
                    <a:pt x="264" y="132"/>
                  </a:lnTo>
                  <a:lnTo>
                    <a:pt x="264" y="133"/>
                  </a:lnTo>
                  <a:lnTo>
                    <a:pt x="262" y="133"/>
                  </a:lnTo>
                  <a:lnTo>
                    <a:pt x="261" y="133"/>
                  </a:lnTo>
                  <a:lnTo>
                    <a:pt x="259" y="133"/>
                  </a:lnTo>
                  <a:lnTo>
                    <a:pt x="258" y="133"/>
                  </a:lnTo>
                  <a:lnTo>
                    <a:pt x="258" y="135"/>
                  </a:lnTo>
                  <a:lnTo>
                    <a:pt x="258" y="136"/>
                  </a:lnTo>
                  <a:lnTo>
                    <a:pt x="256" y="136"/>
                  </a:lnTo>
                  <a:lnTo>
                    <a:pt x="256" y="138"/>
                  </a:lnTo>
                  <a:lnTo>
                    <a:pt x="258" y="139"/>
                  </a:lnTo>
                  <a:lnTo>
                    <a:pt x="258" y="141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5"/>
                  </a:lnTo>
                  <a:lnTo>
                    <a:pt x="258" y="147"/>
                  </a:lnTo>
                  <a:lnTo>
                    <a:pt x="256" y="147"/>
                  </a:lnTo>
                  <a:lnTo>
                    <a:pt x="256" y="149"/>
                  </a:lnTo>
                  <a:lnTo>
                    <a:pt x="255" y="149"/>
                  </a:lnTo>
                  <a:lnTo>
                    <a:pt x="255" y="150"/>
                  </a:lnTo>
                  <a:lnTo>
                    <a:pt x="253" y="152"/>
                  </a:lnTo>
                  <a:lnTo>
                    <a:pt x="252" y="152"/>
                  </a:lnTo>
                  <a:lnTo>
                    <a:pt x="252" y="153"/>
                  </a:lnTo>
                  <a:lnTo>
                    <a:pt x="253" y="153"/>
                  </a:lnTo>
                  <a:lnTo>
                    <a:pt x="253" y="155"/>
                  </a:lnTo>
                  <a:lnTo>
                    <a:pt x="255" y="156"/>
                  </a:lnTo>
                  <a:lnTo>
                    <a:pt x="256" y="158"/>
                  </a:lnTo>
                  <a:lnTo>
                    <a:pt x="258" y="161"/>
                  </a:lnTo>
                  <a:lnTo>
                    <a:pt x="259" y="162"/>
                  </a:lnTo>
                  <a:lnTo>
                    <a:pt x="261" y="164"/>
                  </a:lnTo>
                  <a:lnTo>
                    <a:pt x="262" y="167"/>
                  </a:lnTo>
                  <a:lnTo>
                    <a:pt x="264" y="168"/>
                  </a:lnTo>
                  <a:lnTo>
                    <a:pt x="265" y="170"/>
                  </a:lnTo>
                  <a:lnTo>
                    <a:pt x="267" y="170"/>
                  </a:lnTo>
                  <a:lnTo>
                    <a:pt x="267" y="171"/>
                  </a:lnTo>
                  <a:lnTo>
                    <a:pt x="268" y="176"/>
                  </a:lnTo>
                  <a:lnTo>
                    <a:pt x="268" y="177"/>
                  </a:lnTo>
                  <a:lnTo>
                    <a:pt x="267" y="179"/>
                  </a:lnTo>
                  <a:lnTo>
                    <a:pt x="265" y="180"/>
                  </a:lnTo>
                  <a:lnTo>
                    <a:pt x="262" y="182"/>
                  </a:lnTo>
                  <a:lnTo>
                    <a:pt x="261" y="183"/>
                  </a:lnTo>
                  <a:lnTo>
                    <a:pt x="261" y="185"/>
                  </a:lnTo>
                  <a:lnTo>
                    <a:pt x="261" y="186"/>
                  </a:lnTo>
                  <a:lnTo>
                    <a:pt x="259" y="186"/>
                  </a:lnTo>
                  <a:lnTo>
                    <a:pt x="258" y="186"/>
                  </a:lnTo>
                  <a:lnTo>
                    <a:pt x="256" y="188"/>
                  </a:lnTo>
                  <a:lnTo>
                    <a:pt x="255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3" y="189"/>
                  </a:lnTo>
                  <a:lnTo>
                    <a:pt x="252" y="189"/>
                  </a:lnTo>
                  <a:lnTo>
                    <a:pt x="250" y="189"/>
                  </a:lnTo>
                  <a:lnTo>
                    <a:pt x="249" y="189"/>
                  </a:lnTo>
                  <a:lnTo>
                    <a:pt x="249" y="192"/>
                  </a:lnTo>
                  <a:lnTo>
                    <a:pt x="247" y="192"/>
                  </a:lnTo>
                  <a:lnTo>
                    <a:pt x="246" y="192"/>
                  </a:lnTo>
                  <a:lnTo>
                    <a:pt x="244" y="192"/>
                  </a:lnTo>
                  <a:lnTo>
                    <a:pt x="243" y="194"/>
                  </a:lnTo>
                  <a:lnTo>
                    <a:pt x="243" y="195"/>
                  </a:lnTo>
                  <a:lnTo>
                    <a:pt x="241" y="195"/>
                  </a:lnTo>
                  <a:lnTo>
                    <a:pt x="240" y="195"/>
                  </a:lnTo>
                  <a:lnTo>
                    <a:pt x="238" y="195"/>
                  </a:lnTo>
                  <a:lnTo>
                    <a:pt x="237" y="197"/>
                  </a:lnTo>
                  <a:lnTo>
                    <a:pt x="235" y="197"/>
                  </a:lnTo>
                  <a:lnTo>
                    <a:pt x="233" y="197"/>
                  </a:lnTo>
                  <a:lnTo>
                    <a:pt x="230" y="195"/>
                  </a:lnTo>
                  <a:lnTo>
                    <a:pt x="229" y="194"/>
                  </a:lnTo>
                  <a:lnTo>
                    <a:pt x="229" y="195"/>
                  </a:lnTo>
                  <a:lnTo>
                    <a:pt x="227" y="195"/>
                  </a:lnTo>
                  <a:lnTo>
                    <a:pt x="227" y="197"/>
                  </a:lnTo>
                  <a:lnTo>
                    <a:pt x="226" y="197"/>
                  </a:lnTo>
                  <a:lnTo>
                    <a:pt x="226" y="199"/>
                  </a:lnTo>
                  <a:lnTo>
                    <a:pt x="224" y="199"/>
                  </a:lnTo>
                  <a:lnTo>
                    <a:pt x="223" y="199"/>
                  </a:lnTo>
                  <a:lnTo>
                    <a:pt x="221" y="199"/>
                  </a:lnTo>
                  <a:lnTo>
                    <a:pt x="221" y="200"/>
                  </a:lnTo>
                  <a:lnTo>
                    <a:pt x="221" y="202"/>
                  </a:lnTo>
                  <a:lnTo>
                    <a:pt x="221" y="203"/>
                  </a:lnTo>
                  <a:lnTo>
                    <a:pt x="223" y="205"/>
                  </a:lnTo>
                  <a:lnTo>
                    <a:pt x="223" y="206"/>
                  </a:lnTo>
                  <a:lnTo>
                    <a:pt x="223" y="208"/>
                  </a:lnTo>
                  <a:lnTo>
                    <a:pt x="221" y="208"/>
                  </a:lnTo>
                  <a:lnTo>
                    <a:pt x="221" y="209"/>
                  </a:lnTo>
                  <a:lnTo>
                    <a:pt x="220" y="209"/>
                  </a:lnTo>
                  <a:lnTo>
                    <a:pt x="218" y="209"/>
                  </a:lnTo>
                  <a:lnTo>
                    <a:pt x="217" y="209"/>
                  </a:lnTo>
                  <a:lnTo>
                    <a:pt x="217" y="208"/>
                  </a:lnTo>
                  <a:lnTo>
                    <a:pt x="214" y="205"/>
                  </a:lnTo>
                  <a:lnTo>
                    <a:pt x="212" y="203"/>
                  </a:lnTo>
                  <a:lnTo>
                    <a:pt x="212" y="202"/>
                  </a:lnTo>
                  <a:lnTo>
                    <a:pt x="211" y="202"/>
                  </a:lnTo>
                  <a:lnTo>
                    <a:pt x="209" y="200"/>
                  </a:lnTo>
                  <a:lnTo>
                    <a:pt x="208" y="200"/>
                  </a:lnTo>
                  <a:lnTo>
                    <a:pt x="208" y="202"/>
                  </a:lnTo>
                  <a:lnTo>
                    <a:pt x="206" y="203"/>
                  </a:lnTo>
                  <a:lnTo>
                    <a:pt x="205" y="202"/>
                  </a:lnTo>
                  <a:lnTo>
                    <a:pt x="203" y="200"/>
                  </a:lnTo>
                  <a:lnTo>
                    <a:pt x="202" y="200"/>
                  </a:lnTo>
                  <a:lnTo>
                    <a:pt x="200" y="200"/>
                  </a:lnTo>
                  <a:lnTo>
                    <a:pt x="199" y="200"/>
                  </a:lnTo>
                  <a:lnTo>
                    <a:pt x="197" y="200"/>
                  </a:lnTo>
                  <a:lnTo>
                    <a:pt x="197" y="202"/>
                  </a:lnTo>
                  <a:lnTo>
                    <a:pt x="196" y="202"/>
                  </a:lnTo>
                  <a:lnTo>
                    <a:pt x="194" y="202"/>
                  </a:lnTo>
                  <a:lnTo>
                    <a:pt x="194" y="200"/>
                  </a:lnTo>
                  <a:lnTo>
                    <a:pt x="194" y="199"/>
                  </a:lnTo>
                  <a:lnTo>
                    <a:pt x="194" y="197"/>
                  </a:lnTo>
                  <a:lnTo>
                    <a:pt x="193" y="197"/>
                  </a:lnTo>
                  <a:lnTo>
                    <a:pt x="193" y="195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4" y="195"/>
                  </a:lnTo>
                  <a:lnTo>
                    <a:pt x="182" y="194"/>
                  </a:lnTo>
                  <a:lnTo>
                    <a:pt x="182" y="192"/>
                  </a:lnTo>
                  <a:lnTo>
                    <a:pt x="180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9" y="195"/>
                  </a:lnTo>
                  <a:lnTo>
                    <a:pt x="180" y="195"/>
                  </a:lnTo>
                  <a:lnTo>
                    <a:pt x="180" y="197"/>
                  </a:lnTo>
                  <a:lnTo>
                    <a:pt x="182" y="199"/>
                  </a:lnTo>
                  <a:lnTo>
                    <a:pt x="182" y="200"/>
                  </a:lnTo>
                  <a:lnTo>
                    <a:pt x="184" y="200"/>
                  </a:lnTo>
                  <a:lnTo>
                    <a:pt x="184" y="202"/>
                  </a:lnTo>
                  <a:lnTo>
                    <a:pt x="185" y="203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90" y="206"/>
                  </a:lnTo>
                  <a:lnTo>
                    <a:pt x="190" y="208"/>
                  </a:lnTo>
                  <a:lnTo>
                    <a:pt x="191" y="208"/>
                  </a:lnTo>
                  <a:lnTo>
                    <a:pt x="191" y="209"/>
                  </a:lnTo>
                  <a:lnTo>
                    <a:pt x="191" y="211"/>
                  </a:lnTo>
                  <a:lnTo>
                    <a:pt x="191" y="212"/>
                  </a:lnTo>
                  <a:lnTo>
                    <a:pt x="191" y="214"/>
                  </a:lnTo>
                  <a:lnTo>
                    <a:pt x="191" y="215"/>
                  </a:lnTo>
                  <a:lnTo>
                    <a:pt x="191" y="217"/>
                  </a:lnTo>
                  <a:lnTo>
                    <a:pt x="191" y="218"/>
                  </a:lnTo>
                  <a:lnTo>
                    <a:pt x="191" y="220"/>
                  </a:lnTo>
                  <a:lnTo>
                    <a:pt x="191" y="221"/>
                  </a:lnTo>
                  <a:lnTo>
                    <a:pt x="193" y="221"/>
                  </a:lnTo>
                  <a:lnTo>
                    <a:pt x="193" y="223"/>
                  </a:lnTo>
                  <a:lnTo>
                    <a:pt x="193" y="224"/>
                  </a:lnTo>
                  <a:lnTo>
                    <a:pt x="194" y="227"/>
                  </a:lnTo>
                  <a:lnTo>
                    <a:pt x="196" y="229"/>
                  </a:lnTo>
                  <a:lnTo>
                    <a:pt x="196" y="232"/>
                  </a:lnTo>
                  <a:lnTo>
                    <a:pt x="196" y="233"/>
                  </a:lnTo>
                  <a:lnTo>
                    <a:pt x="194" y="235"/>
                  </a:lnTo>
                  <a:lnTo>
                    <a:pt x="194" y="236"/>
                  </a:lnTo>
                  <a:lnTo>
                    <a:pt x="194" y="238"/>
                  </a:lnTo>
                  <a:lnTo>
                    <a:pt x="196" y="236"/>
                  </a:lnTo>
                  <a:lnTo>
                    <a:pt x="196" y="238"/>
                  </a:lnTo>
                  <a:lnTo>
                    <a:pt x="199" y="238"/>
                  </a:lnTo>
                  <a:lnTo>
                    <a:pt x="200" y="238"/>
                  </a:lnTo>
                  <a:lnTo>
                    <a:pt x="202" y="238"/>
                  </a:lnTo>
                  <a:lnTo>
                    <a:pt x="205" y="238"/>
                  </a:lnTo>
                  <a:lnTo>
                    <a:pt x="206" y="238"/>
                  </a:lnTo>
                  <a:lnTo>
                    <a:pt x="208" y="238"/>
                  </a:lnTo>
                  <a:lnTo>
                    <a:pt x="209" y="238"/>
                  </a:lnTo>
                  <a:lnTo>
                    <a:pt x="209" y="239"/>
                  </a:lnTo>
                  <a:lnTo>
                    <a:pt x="208" y="239"/>
                  </a:lnTo>
                  <a:lnTo>
                    <a:pt x="208" y="241"/>
                  </a:lnTo>
                  <a:lnTo>
                    <a:pt x="208" y="242"/>
                  </a:lnTo>
                  <a:lnTo>
                    <a:pt x="208" y="244"/>
                  </a:lnTo>
                  <a:lnTo>
                    <a:pt x="208" y="245"/>
                  </a:lnTo>
                  <a:lnTo>
                    <a:pt x="206" y="245"/>
                  </a:lnTo>
                  <a:lnTo>
                    <a:pt x="205" y="245"/>
                  </a:lnTo>
                  <a:lnTo>
                    <a:pt x="203" y="245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7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4" y="252"/>
                  </a:lnTo>
                  <a:lnTo>
                    <a:pt x="194" y="253"/>
                  </a:lnTo>
                  <a:lnTo>
                    <a:pt x="194" y="255"/>
                  </a:lnTo>
                  <a:lnTo>
                    <a:pt x="194" y="256"/>
                  </a:lnTo>
                  <a:lnTo>
                    <a:pt x="193" y="256"/>
                  </a:lnTo>
                  <a:lnTo>
                    <a:pt x="193" y="258"/>
                  </a:lnTo>
                  <a:lnTo>
                    <a:pt x="193" y="259"/>
                  </a:lnTo>
                  <a:lnTo>
                    <a:pt x="191" y="259"/>
                  </a:lnTo>
                  <a:lnTo>
                    <a:pt x="190" y="261"/>
                  </a:lnTo>
                  <a:lnTo>
                    <a:pt x="188" y="262"/>
                  </a:lnTo>
                  <a:lnTo>
                    <a:pt x="188" y="264"/>
                  </a:lnTo>
                  <a:lnTo>
                    <a:pt x="187" y="264"/>
                  </a:lnTo>
                  <a:lnTo>
                    <a:pt x="187" y="262"/>
                  </a:lnTo>
                  <a:lnTo>
                    <a:pt x="188" y="261"/>
                  </a:lnTo>
                  <a:lnTo>
                    <a:pt x="187" y="261"/>
                  </a:lnTo>
                  <a:lnTo>
                    <a:pt x="185" y="261"/>
                  </a:lnTo>
                  <a:lnTo>
                    <a:pt x="184" y="262"/>
                  </a:lnTo>
                  <a:lnTo>
                    <a:pt x="182" y="264"/>
                  </a:lnTo>
                  <a:lnTo>
                    <a:pt x="179" y="267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6" y="267"/>
                  </a:lnTo>
                  <a:lnTo>
                    <a:pt x="174" y="267"/>
                  </a:lnTo>
                  <a:lnTo>
                    <a:pt x="174" y="268"/>
                  </a:lnTo>
                  <a:lnTo>
                    <a:pt x="173" y="268"/>
                  </a:lnTo>
                  <a:lnTo>
                    <a:pt x="173" y="270"/>
                  </a:lnTo>
                  <a:lnTo>
                    <a:pt x="171" y="270"/>
                  </a:lnTo>
                  <a:lnTo>
                    <a:pt x="170" y="270"/>
                  </a:lnTo>
                  <a:lnTo>
                    <a:pt x="170" y="273"/>
                  </a:lnTo>
                  <a:lnTo>
                    <a:pt x="170" y="274"/>
                  </a:lnTo>
                  <a:lnTo>
                    <a:pt x="167" y="274"/>
                  </a:lnTo>
                  <a:lnTo>
                    <a:pt x="165" y="274"/>
                  </a:lnTo>
                  <a:lnTo>
                    <a:pt x="164" y="276"/>
                  </a:lnTo>
                  <a:lnTo>
                    <a:pt x="164" y="277"/>
                  </a:lnTo>
                  <a:lnTo>
                    <a:pt x="164" y="279"/>
                  </a:lnTo>
                  <a:lnTo>
                    <a:pt x="162" y="280"/>
                  </a:lnTo>
                  <a:lnTo>
                    <a:pt x="161" y="280"/>
                  </a:lnTo>
                  <a:lnTo>
                    <a:pt x="159" y="280"/>
                  </a:lnTo>
                  <a:lnTo>
                    <a:pt x="159" y="279"/>
                  </a:lnTo>
                  <a:lnTo>
                    <a:pt x="161" y="277"/>
                  </a:lnTo>
                  <a:lnTo>
                    <a:pt x="161" y="276"/>
                  </a:lnTo>
                  <a:lnTo>
                    <a:pt x="161" y="274"/>
                  </a:lnTo>
                  <a:lnTo>
                    <a:pt x="161" y="273"/>
                  </a:lnTo>
                  <a:lnTo>
                    <a:pt x="159" y="273"/>
                  </a:lnTo>
                  <a:lnTo>
                    <a:pt x="158" y="273"/>
                  </a:lnTo>
                  <a:lnTo>
                    <a:pt x="156" y="273"/>
                  </a:lnTo>
                  <a:lnTo>
                    <a:pt x="153" y="274"/>
                  </a:lnTo>
                  <a:lnTo>
                    <a:pt x="153" y="276"/>
                  </a:lnTo>
                  <a:lnTo>
                    <a:pt x="152" y="276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49" y="279"/>
                  </a:lnTo>
                  <a:lnTo>
                    <a:pt x="147" y="279"/>
                  </a:lnTo>
                  <a:lnTo>
                    <a:pt x="147" y="277"/>
                  </a:lnTo>
                  <a:lnTo>
                    <a:pt x="146" y="277"/>
                  </a:lnTo>
                  <a:lnTo>
                    <a:pt x="146" y="279"/>
                  </a:lnTo>
                  <a:lnTo>
                    <a:pt x="144" y="277"/>
                  </a:lnTo>
                  <a:lnTo>
                    <a:pt x="143" y="277"/>
                  </a:lnTo>
                  <a:lnTo>
                    <a:pt x="141" y="276"/>
                  </a:lnTo>
                  <a:lnTo>
                    <a:pt x="140" y="274"/>
                  </a:lnTo>
                  <a:lnTo>
                    <a:pt x="140" y="273"/>
                  </a:lnTo>
                  <a:lnTo>
                    <a:pt x="137" y="271"/>
                  </a:lnTo>
                  <a:lnTo>
                    <a:pt x="135" y="270"/>
                  </a:lnTo>
                  <a:lnTo>
                    <a:pt x="134" y="268"/>
                  </a:lnTo>
                  <a:lnTo>
                    <a:pt x="134" y="267"/>
                  </a:lnTo>
                  <a:lnTo>
                    <a:pt x="132" y="267"/>
                  </a:lnTo>
                  <a:lnTo>
                    <a:pt x="132" y="265"/>
                  </a:lnTo>
                  <a:lnTo>
                    <a:pt x="132" y="264"/>
                  </a:lnTo>
                  <a:lnTo>
                    <a:pt x="132" y="262"/>
                  </a:lnTo>
                  <a:lnTo>
                    <a:pt x="132" y="261"/>
                  </a:lnTo>
                  <a:lnTo>
                    <a:pt x="132" y="259"/>
                  </a:lnTo>
                  <a:lnTo>
                    <a:pt x="131" y="259"/>
                  </a:lnTo>
                  <a:lnTo>
                    <a:pt x="131" y="258"/>
                  </a:lnTo>
                  <a:lnTo>
                    <a:pt x="131" y="256"/>
                  </a:lnTo>
                  <a:lnTo>
                    <a:pt x="129" y="252"/>
                  </a:lnTo>
                  <a:lnTo>
                    <a:pt x="129" y="250"/>
                  </a:lnTo>
                  <a:lnTo>
                    <a:pt x="127" y="250"/>
                  </a:lnTo>
                  <a:lnTo>
                    <a:pt x="127" y="248"/>
                  </a:lnTo>
                  <a:lnTo>
                    <a:pt x="127" y="247"/>
                  </a:lnTo>
                  <a:lnTo>
                    <a:pt x="127" y="245"/>
                  </a:lnTo>
                  <a:lnTo>
                    <a:pt x="126" y="244"/>
                  </a:lnTo>
                  <a:lnTo>
                    <a:pt x="126" y="242"/>
                  </a:lnTo>
                  <a:lnTo>
                    <a:pt x="126" y="241"/>
                  </a:lnTo>
                  <a:lnTo>
                    <a:pt x="127" y="241"/>
                  </a:lnTo>
                  <a:lnTo>
                    <a:pt x="126" y="239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3" y="236"/>
                  </a:lnTo>
                  <a:lnTo>
                    <a:pt x="123" y="235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20" y="233"/>
                  </a:lnTo>
                  <a:lnTo>
                    <a:pt x="120" y="232"/>
                  </a:lnTo>
                  <a:lnTo>
                    <a:pt x="118" y="232"/>
                  </a:lnTo>
                  <a:lnTo>
                    <a:pt x="118" y="229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7"/>
                  </a:lnTo>
                  <a:lnTo>
                    <a:pt x="112" y="226"/>
                  </a:lnTo>
                  <a:lnTo>
                    <a:pt x="114" y="226"/>
                  </a:lnTo>
                  <a:lnTo>
                    <a:pt x="114" y="224"/>
                  </a:lnTo>
                  <a:lnTo>
                    <a:pt x="115" y="223"/>
                  </a:lnTo>
                  <a:lnTo>
                    <a:pt x="117" y="223"/>
                  </a:lnTo>
                  <a:lnTo>
                    <a:pt x="117" y="221"/>
                  </a:lnTo>
                  <a:lnTo>
                    <a:pt x="118" y="220"/>
                  </a:lnTo>
                  <a:lnTo>
                    <a:pt x="120" y="218"/>
                  </a:lnTo>
                  <a:lnTo>
                    <a:pt x="121" y="218"/>
                  </a:lnTo>
                  <a:lnTo>
                    <a:pt x="121" y="217"/>
                  </a:lnTo>
                  <a:lnTo>
                    <a:pt x="123" y="217"/>
                  </a:lnTo>
                  <a:lnTo>
                    <a:pt x="124" y="215"/>
                  </a:lnTo>
                  <a:lnTo>
                    <a:pt x="124" y="214"/>
                  </a:lnTo>
                  <a:lnTo>
                    <a:pt x="124" y="212"/>
                  </a:lnTo>
                  <a:lnTo>
                    <a:pt x="123" y="212"/>
                  </a:lnTo>
                  <a:lnTo>
                    <a:pt x="123" y="211"/>
                  </a:lnTo>
                  <a:lnTo>
                    <a:pt x="121" y="206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3"/>
                  </a:lnTo>
                  <a:lnTo>
                    <a:pt x="117" y="200"/>
                  </a:lnTo>
                  <a:lnTo>
                    <a:pt x="117" y="199"/>
                  </a:lnTo>
                  <a:lnTo>
                    <a:pt x="117" y="197"/>
                  </a:lnTo>
                  <a:lnTo>
                    <a:pt x="115" y="197"/>
                  </a:lnTo>
                  <a:lnTo>
                    <a:pt x="115" y="195"/>
                  </a:lnTo>
                  <a:lnTo>
                    <a:pt x="115" y="194"/>
                  </a:lnTo>
                  <a:lnTo>
                    <a:pt x="114" y="194"/>
                  </a:lnTo>
                  <a:lnTo>
                    <a:pt x="114" y="192"/>
                  </a:lnTo>
                  <a:lnTo>
                    <a:pt x="115" y="192"/>
                  </a:lnTo>
                  <a:lnTo>
                    <a:pt x="115" y="191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6"/>
                  </a:lnTo>
                  <a:lnTo>
                    <a:pt x="114" y="185"/>
                  </a:lnTo>
                  <a:lnTo>
                    <a:pt x="114" y="183"/>
                  </a:lnTo>
                  <a:lnTo>
                    <a:pt x="114" y="182"/>
                  </a:lnTo>
                  <a:lnTo>
                    <a:pt x="114" y="180"/>
                  </a:lnTo>
                  <a:lnTo>
                    <a:pt x="115" y="180"/>
                  </a:lnTo>
                  <a:lnTo>
                    <a:pt x="114" y="179"/>
                  </a:lnTo>
                  <a:lnTo>
                    <a:pt x="114" y="177"/>
                  </a:lnTo>
                  <a:lnTo>
                    <a:pt x="115" y="177"/>
                  </a:lnTo>
                  <a:lnTo>
                    <a:pt x="115" y="176"/>
                  </a:lnTo>
                  <a:lnTo>
                    <a:pt x="115" y="174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70"/>
                  </a:lnTo>
                  <a:lnTo>
                    <a:pt x="114" y="168"/>
                  </a:lnTo>
                  <a:lnTo>
                    <a:pt x="115" y="167"/>
                  </a:lnTo>
                  <a:lnTo>
                    <a:pt x="115" y="165"/>
                  </a:lnTo>
                  <a:lnTo>
                    <a:pt x="117" y="165"/>
                  </a:lnTo>
                  <a:lnTo>
                    <a:pt x="118" y="165"/>
                  </a:lnTo>
                  <a:lnTo>
                    <a:pt x="118" y="164"/>
                  </a:lnTo>
                  <a:lnTo>
                    <a:pt x="118" y="162"/>
                  </a:lnTo>
                  <a:lnTo>
                    <a:pt x="118" y="161"/>
                  </a:lnTo>
                  <a:lnTo>
                    <a:pt x="118" y="159"/>
                  </a:lnTo>
                  <a:lnTo>
                    <a:pt x="118" y="158"/>
                  </a:lnTo>
                  <a:lnTo>
                    <a:pt x="120" y="156"/>
                  </a:lnTo>
                  <a:lnTo>
                    <a:pt x="121" y="155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4" y="152"/>
                  </a:lnTo>
                  <a:lnTo>
                    <a:pt x="123" y="150"/>
                  </a:lnTo>
                  <a:lnTo>
                    <a:pt x="123" y="149"/>
                  </a:lnTo>
                  <a:lnTo>
                    <a:pt x="123" y="147"/>
                  </a:lnTo>
                  <a:lnTo>
                    <a:pt x="121" y="145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4" y="144"/>
                  </a:lnTo>
                  <a:lnTo>
                    <a:pt x="114" y="145"/>
                  </a:lnTo>
                  <a:lnTo>
                    <a:pt x="112" y="145"/>
                  </a:lnTo>
                  <a:lnTo>
                    <a:pt x="111" y="145"/>
                  </a:lnTo>
                  <a:lnTo>
                    <a:pt x="109" y="145"/>
                  </a:lnTo>
                  <a:lnTo>
                    <a:pt x="108" y="145"/>
                  </a:lnTo>
                  <a:lnTo>
                    <a:pt x="105" y="147"/>
                  </a:lnTo>
                  <a:lnTo>
                    <a:pt x="103" y="147"/>
                  </a:lnTo>
                  <a:lnTo>
                    <a:pt x="102" y="147"/>
                  </a:lnTo>
                  <a:lnTo>
                    <a:pt x="100" y="147"/>
                  </a:lnTo>
                  <a:lnTo>
                    <a:pt x="99" y="147"/>
                  </a:lnTo>
                  <a:lnTo>
                    <a:pt x="99" y="149"/>
                  </a:lnTo>
                  <a:lnTo>
                    <a:pt x="97" y="149"/>
                  </a:lnTo>
                  <a:lnTo>
                    <a:pt x="97" y="147"/>
                  </a:lnTo>
                  <a:lnTo>
                    <a:pt x="96" y="147"/>
                  </a:lnTo>
                  <a:lnTo>
                    <a:pt x="94" y="147"/>
                  </a:lnTo>
                  <a:lnTo>
                    <a:pt x="93" y="147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0" y="145"/>
                  </a:lnTo>
                  <a:lnTo>
                    <a:pt x="88" y="147"/>
                  </a:lnTo>
                  <a:lnTo>
                    <a:pt x="87" y="149"/>
                  </a:lnTo>
                  <a:lnTo>
                    <a:pt x="85" y="150"/>
                  </a:lnTo>
                  <a:lnTo>
                    <a:pt x="85" y="149"/>
                  </a:lnTo>
                  <a:lnTo>
                    <a:pt x="84" y="147"/>
                  </a:lnTo>
                  <a:lnTo>
                    <a:pt x="82" y="149"/>
                  </a:lnTo>
                  <a:lnTo>
                    <a:pt x="81" y="147"/>
                  </a:lnTo>
                  <a:lnTo>
                    <a:pt x="79" y="145"/>
                  </a:lnTo>
                  <a:lnTo>
                    <a:pt x="78" y="142"/>
                  </a:lnTo>
                  <a:lnTo>
                    <a:pt x="76" y="141"/>
                  </a:lnTo>
                  <a:lnTo>
                    <a:pt x="74" y="138"/>
                  </a:lnTo>
                  <a:lnTo>
                    <a:pt x="73" y="136"/>
                  </a:lnTo>
                  <a:lnTo>
                    <a:pt x="71" y="133"/>
                  </a:lnTo>
                  <a:lnTo>
                    <a:pt x="70" y="132"/>
                  </a:lnTo>
                  <a:lnTo>
                    <a:pt x="68" y="129"/>
                  </a:lnTo>
                  <a:lnTo>
                    <a:pt x="67" y="126"/>
                  </a:lnTo>
                  <a:lnTo>
                    <a:pt x="64" y="129"/>
                  </a:lnTo>
                  <a:lnTo>
                    <a:pt x="62" y="129"/>
                  </a:lnTo>
                  <a:lnTo>
                    <a:pt x="59" y="126"/>
                  </a:lnTo>
                  <a:lnTo>
                    <a:pt x="58" y="126"/>
                  </a:lnTo>
                  <a:lnTo>
                    <a:pt x="56" y="124"/>
                  </a:lnTo>
                  <a:lnTo>
                    <a:pt x="55" y="124"/>
                  </a:lnTo>
                  <a:lnTo>
                    <a:pt x="55" y="123"/>
                  </a:lnTo>
                  <a:lnTo>
                    <a:pt x="53" y="123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49" y="126"/>
                  </a:lnTo>
                  <a:lnTo>
                    <a:pt x="47" y="126"/>
                  </a:lnTo>
                  <a:lnTo>
                    <a:pt x="46" y="126"/>
                  </a:lnTo>
                  <a:lnTo>
                    <a:pt x="44" y="126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7" y="124"/>
                  </a:lnTo>
                  <a:lnTo>
                    <a:pt x="35" y="126"/>
                  </a:lnTo>
                  <a:lnTo>
                    <a:pt x="35" y="124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6"/>
                  </a:lnTo>
                  <a:lnTo>
                    <a:pt x="31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6" y="126"/>
                  </a:lnTo>
                  <a:lnTo>
                    <a:pt x="26" y="124"/>
                  </a:lnTo>
                  <a:lnTo>
                    <a:pt x="25" y="124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8"/>
                  </a:lnTo>
                  <a:lnTo>
                    <a:pt x="23" y="117"/>
                  </a:lnTo>
                  <a:lnTo>
                    <a:pt x="21" y="117"/>
                  </a:lnTo>
                  <a:lnTo>
                    <a:pt x="20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7" y="111"/>
                  </a:lnTo>
                  <a:lnTo>
                    <a:pt x="17" y="108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7" y="103"/>
                  </a:lnTo>
                  <a:lnTo>
                    <a:pt x="18" y="103"/>
                  </a:lnTo>
                  <a:lnTo>
                    <a:pt x="18" y="102"/>
                  </a:lnTo>
                  <a:lnTo>
                    <a:pt x="20" y="102"/>
                  </a:lnTo>
                  <a:lnTo>
                    <a:pt x="21" y="100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4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2"/>
                  </a:lnTo>
                  <a:lnTo>
                    <a:pt x="12" y="80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1" y="74"/>
                  </a:lnTo>
                  <a:lnTo>
                    <a:pt x="9" y="76"/>
                  </a:lnTo>
                  <a:lnTo>
                    <a:pt x="8" y="74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73"/>
                  </a:lnTo>
                  <a:lnTo>
                    <a:pt x="5" y="73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11" y="50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4" y="39"/>
                  </a:lnTo>
                  <a:lnTo>
                    <a:pt x="15" y="38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8" y="32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6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8" y="24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7" y="12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0" y="12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7"/>
                  </a:lnTo>
                  <a:lnTo>
                    <a:pt x="34" y="20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8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7" y="29"/>
                  </a:lnTo>
                  <a:lnTo>
                    <a:pt x="37" y="30"/>
                  </a:lnTo>
                  <a:lnTo>
                    <a:pt x="37" y="32"/>
                  </a:lnTo>
                  <a:lnTo>
                    <a:pt x="37" y="33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9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1" y="32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6" y="30"/>
                  </a:lnTo>
                  <a:lnTo>
                    <a:pt x="49" y="29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5" y="26"/>
                  </a:lnTo>
                  <a:lnTo>
                    <a:pt x="59" y="24"/>
                  </a:lnTo>
                  <a:lnTo>
                    <a:pt x="61" y="24"/>
                  </a:lnTo>
                  <a:lnTo>
                    <a:pt x="62" y="24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70" y="20"/>
                  </a:lnTo>
                  <a:lnTo>
                    <a:pt x="71" y="20"/>
                  </a:lnTo>
                  <a:lnTo>
                    <a:pt x="73" y="18"/>
                  </a:lnTo>
                  <a:lnTo>
                    <a:pt x="74" y="18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1" y="18"/>
                  </a:lnTo>
                  <a:lnTo>
                    <a:pt x="81" y="17"/>
                  </a:lnTo>
                  <a:lnTo>
                    <a:pt x="81" y="15"/>
                  </a:lnTo>
                  <a:lnTo>
                    <a:pt x="81" y="14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8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1" y="17"/>
                  </a:lnTo>
                  <a:lnTo>
                    <a:pt x="93" y="17"/>
                  </a:lnTo>
                  <a:lnTo>
                    <a:pt x="94" y="17"/>
                  </a:lnTo>
                  <a:lnTo>
                    <a:pt x="94" y="18"/>
                  </a:lnTo>
                  <a:lnTo>
                    <a:pt x="96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102" y="20"/>
                  </a:lnTo>
                  <a:lnTo>
                    <a:pt x="103" y="20"/>
                  </a:lnTo>
                  <a:lnTo>
                    <a:pt x="103" y="21"/>
                  </a:lnTo>
                  <a:lnTo>
                    <a:pt x="105" y="21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9" y="29"/>
                  </a:lnTo>
                  <a:lnTo>
                    <a:pt x="111" y="32"/>
                  </a:lnTo>
                  <a:lnTo>
                    <a:pt x="112" y="33"/>
                  </a:lnTo>
                  <a:lnTo>
                    <a:pt x="111" y="33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6"/>
                  </a:lnTo>
                  <a:lnTo>
                    <a:pt x="111" y="38"/>
                  </a:lnTo>
                  <a:lnTo>
                    <a:pt x="111" y="39"/>
                  </a:lnTo>
                  <a:lnTo>
                    <a:pt x="111" y="41"/>
                  </a:lnTo>
                  <a:lnTo>
                    <a:pt x="112" y="41"/>
                  </a:lnTo>
                  <a:lnTo>
                    <a:pt x="112" y="42"/>
                  </a:lnTo>
                  <a:lnTo>
                    <a:pt x="114" y="42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8" y="42"/>
                  </a:lnTo>
                  <a:lnTo>
                    <a:pt x="120" y="42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2" y="41"/>
                  </a:lnTo>
                  <a:lnTo>
                    <a:pt x="134" y="41"/>
                  </a:lnTo>
                  <a:lnTo>
                    <a:pt x="135" y="39"/>
                  </a:lnTo>
                  <a:lnTo>
                    <a:pt x="137" y="39"/>
                  </a:lnTo>
                  <a:lnTo>
                    <a:pt x="140" y="39"/>
                  </a:lnTo>
                  <a:lnTo>
                    <a:pt x="143" y="39"/>
                  </a:lnTo>
                  <a:lnTo>
                    <a:pt x="147" y="39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5" y="39"/>
                  </a:lnTo>
                  <a:lnTo>
                    <a:pt x="156" y="39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8" y="44"/>
                  </a:lnTo>
                  <a:lnTo>
                    <a:pt x="159" y="46"/>
                  </a:lnTo>
                  <a:lnTo>
                    <a:pt x="161" y="47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1" y="47"/>
                  </a:lnTo>
                  <a:lnTo>
                    <a:pt x="167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3" y="52"/>
                  </a:lnTo>
                  <a:lnTo>
                    <a:pt x="176" y="52"/>
                  </a:lnTo>
                  <a:lnTo>
                    <a:pt x="176" y="53"/>
                  </a:lnTo>
                  <a:lnTo>
                    <a:pt x="177" y="53"/>
                  </a:lnTo>
                  <a:lnTo>
                    <a:pt x="177" y="52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0" y="52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87" y="52"/>
                  </a:lnTo>
                  <a:lnTo>
                    <a:pt x="187" y="50"/>
                  </a:lnTo>
                  <a:lnTo>
                    <a:pt x="188" y="50"/>
                  </a:lnTo>
                  <a:lnTo>
                    <a:pt x="187" y="49"/>
                  </a:lnTo>
                  <a:lnTo>
                    <a:pt x="188" y="49"/>
                  </a:lnTo>
                  <a:lnTo>
                    <a:pt x="190" y="49"/>
                  </a:lnTo>
                  <a:lnTo>
                    <a:pt x="191" y="49"/>
                  </a:lnTo>
                  <a:lnTo>
                    <a:pt x="193" y="47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7" y="44"/>
                  </a:lnTo>
                  <a:lnTo>
                    <a:pt x="197" y="42"/>
                  </a:lnTo>
                  <a:lnTo>
                    <a:pt x="199" y="42"/>
                  </a:lnTo>
                  <a:lnTo>
                    <a:pt x="200" y="44"/>
                  </a:lnTo>
                  <a:lnTo>
                    <a:pt x="202" y="44"/>
                  </a:lnTo>
                  <a:lnTo>
                    <a:pt x="203" y="42"/>
                  </a:lnTo>
                  <a:lnTo>
                    <a:pt x="205" y="44"/>
                  </a:lnTo>
                  <a:lnTo>
                    <a:pt x="208" y="42"/>
                  </a:lnTo>
                  <a:lnTo>
                    <a:pt x="206" y="42"/>
                  </a:lnTo>
                  <a:lnTo>
                    <a:pt x="206" y="41"/>
                  </a:lnTo>
                  <a:lnTo>
                    <a:pt x="205" y="41"/>
                  </a:lnTo>
                  <a:lnTo>
                    <a:pt x="203" y="41"/>
                  </a:lnTo>
                  <a:lnTo>
                    <a:pt x="202" y="41"/>
                  </a:lnTo>
                  <a:lnTo>
                    <a:pt x="200" y="41"/>
                  </a:lnTo>
                  <a:lnTo>
                    <a:pt x="202" y="39"/>
                  </a:lnTo>
                  <a:lnTo>
                    <a:pt x="203" y="39"/>
                  </a:lnTo>
                  <a:lnTo>
                    <a:pt x="205" y="39"/>
                  </a:lnTo>
                  <a:lnTo>
                    <a:pt x="205" y="38"/>
                  </a:lnTo>
                  <a:lnTo>
                    <a:pt x="206" y="38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2" y="39"/>
                  </a:lnTo>
                  <a:lnTo>
                    <a:pt x="212" y="38"/>
                  </a:lnTo>
                  <a:lnTo>
                    <a:pt x="214" y="38"/>
                  </a:lnTo>
                  <a:lnTo>
                    <a:pt x="215" y="38"/>
                  </a:lnTo>
                  <a:lnTo>
                    <a:pt x="217" y="38"/>
                  </a:lnTo>
                  <a:lnTo>
                    <a:pt x="218" y="38"/>
                  </a:lnTo>
                  <a:lnTo>
                    <a:pt x="220" y="36"/>
                  </a:lnTo>
                  <a:lnTo>
                    <a:pt x="220" y="38"/>
                  </a:lnTo>
                  <a:lnTo>
                    <a:pt x="221" y="36"/>
                  </a:lnTo>
                  <a:lnTo>
                    <a:pt x="223" y="36"/>
                  </a:lnTo>
                  <a:lnTo>
                    <a:pt x="224" y="38"/>
                  </a:lnTo>
                  <a:lnTo>
                    <a:pt x="226" y="36"/>
                  </a:lnTo>
                  <a:lnTo>
                    <a:pt x="229" y="36"/>
                  </a:lnTo>
                  <a:lnTo>
                    <a:pt x="230" y="36"/>
                  </a:lnTo>
                  <a:lnTo>
                    <a:pt x="232" y="36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1" y="38"/>
                  </a:lnTo>
                  <a:lnTo>
                    <a:pt x="241" y="36"/>
                  </a:lnTo>
                  <a:lnTo>
                    <a:pt x="243" y="36"/>
                  </a:lnTo>
                  <a:lnTo>
                    <a:pt x="244" y="36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6" y="38"/>
                  </a:lnTo>
                  <a:lnTo>
                    <a:pt x="244" y="38"/>
                  </a:lnTo>
                  <a:lnTo>
                    <a:pt x="244" y="39"/>
                  </a:lnTo>
                  <a:lnTo>
                    <a:pt x="243" y="39"/>
                  </a:lnTo>
                  <a:lnTo>
                    <a:pt x="240" y="39"/>
                  </a:lnTo>
                  <a:lnTo>
                    <a:pt x="238" y="39"/>
                  </a:lnTo>
                  <a:lnTo>
                    <a:pt x="237" y="41"/>
                  </a:lnTo>
                  <a:lnTo>
                    <a:pt x="235" y="41"/>
                  </a:lnTo>
                  <a:lnTo>
                    <a:pt x="233" y="41"/>
                  </a:lnTo>
                  <a:lnTo>
                    <a:pt x="232" y="41"/>
                  </a:lnTo>
                  <a:lnTo>
                    <a:pt x="230" y="41"/>
                  </a:lnTo>
                  <a:lnTo>
                    <a:pt x="226" y="41"/>
                  </a:lnTo>
                  <a:lnTo>
                    <a:pt x="226" y="42"/>
                  </a:lnTo>
                  <a:lnTo>
                    <a:pt x="226" y="44"/>
                  </a:lnTo>
                  <a:lnTo>
                    <a:pt x="227" y="44"/>
                  </a:lnTo>
                  <a:lnTo>
                    <a:pt x="227" y="46"/>
                  </a:lnTo>
                  <a:lnTo>
                    <a:pt x="229" y="46"/>
                  </a:lnTo>
                  <a:lnTo>
                    <a:pt x="230" y="46"/>
                  </a:lnTo>
                  <a:lnTo>
                    <a:pt x="230" y="47"/>
                  </a:lnTo>
                  <a:lnTo>
                    <a:pt x="229" y="47"/>
                  </a:lnTo>
                  <a:lnTo>
                    <a:pt x="229" y="49"/>
                  </a:lnTo>
                  <a:lnTo>
                    <a:pt x="229" y="50"/>
                  </a:lnTo>
                  <a:lnTo>
                    <a:pt x="230" y="50"/>
                  </a:lnTo>
                  <a:lnTo>
                    <a:pt x="230" y="49"/>
                  </a:lnTo>
                  <a:lnTo>
                    <a:pt x="232" y="49"/>
                  </a:lnTo>
                  <a:lnTo>
                    <a:pt x="232" y="50"/>
                  </a:lnTo>
                  <a:lnTo>
                    <a:pt x="233" y="50"/>
                  </a:lnTo>
                  <a:lnTo>
                    <a:pt x="233" y="53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3" y="55"/>
                  </a:lnTo>
                  <a:lnTo>
                    <a:pt x="233" y="56"/>
                  </a:lnTo>
                  <a:lnTo>
                    <a:pt x="235" y="56"/>
                  </a:lnTo>
                  <a:lnTo>
                    <a:pt x="237" y="56"/>
                  </a:lnTo>
                  <a:lnTo>
                    <a:pt x="237" y="58"/>
                  </a:lnTo>
                  <a:lnTo>
                    <a:pt x="235" y="58"/>
                  </a:lnTo>
                  <a:lnTo>
                    <a:pt x="237" y="59"/>
                  </a:lnTo>
                  <a:lnTo>
                    <a:pt x="238" y="58"/>
                  </a:lnTo>
                  <a:lnTo>
                    <a:pt x="238" y="56"/>
                  </a:lnTo>
                  <a:lnTo>
                    <a:pt x="240" y="58"/>
                  </a:lnTo>
                  <a:lnTo>
                    <a:pt x="240" y="56"/>
                  </a:lnTo>
                  <a:lnTo>
                    <a:pt x="238" y="56"/>
                  </a:lnTo>
                  <a:lnTo>
                    <a:pt x="238" y="55"/>
                  </a:lnTo>
                  <a:lnTo>
                    <a:pt x="237" y="55"/>
                  </a:lnTo>
                  <a:lnTo>
                    <a:pt x="237" y="53"/>
                  </a:lnTo>
                  <a:lnTo>
                    <a:pt x="238" y="53"/>
                  </a:lnTo>
                  <a:lnTo>
                    <a:pt x="240" y="53"/>
                  </a:lnTo>
                  <a:lnTo>
                    <a:pt x="241" y="55"/>
                  </a:lnTo>
                  <a:lnTo>
                    <a:pt x="243" y="55"/>
                  </a:lnTo>
                  <a:lnTo>
                    <a:pt x="244" y="58"/>
                  </a:lnTo>
                  <a:lnTo>
                    <a:pt x="246" y="58"/>
                  </a:lnTo>
                  <a:lnTo>
                    <a:pt x="246" y="59"/>
                  </a:lnTo>
                  <a:lnTo>
                    <a:pt x="247" y="59"/>
                  </a:lnTo>
                  <a:lnTo>
                    <a:pt x="247" y="58"/>
                  </a:lnTo>
                  <a:lnTo>
                    <a:pt x="249" y="58"/>
                  </a:lnTo>
                  <a:lnTo>
                    <a:pt x="250" y="59"/>
                  </a:lnTo>
                  <a:lnTo>
                    <a:pt x="252" y="59"/>
                  </a:lnTo>
                  <a:lnTo>
                    <a:pt x="252" y="58"/>
                  </a:lnTo>
                  <a:lnTo>
                    <a:pt x="253" y="58"/>
                  </a:lnTo>
                  <a:lnTo>
                    <a:pt x="253" y="59"/>
                  </a:lnTo>
                  <a:lnTo>
                    <a:pt x="255" y="59"/>
                  </a:lnTo>
                  <a:lnTo>
                    <a:pt x="256" y="59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2" y="64"/>
                  </a:lnTo>
                  <a:lnTo>
                    <a:pt x="264" y="65"/>
                  </a:lnTo>
                  <a:lnTo>
                    <a:pt x="264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7" y="68"/>
                  </a:lnTo>
                  <a:lnTo>
                    <a:pt x="268" y="68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7" y="71"/>
                  </a:lnTo>
                  <a:lnTo>
                    <a:pt x="265" y="73"/>
                  </a:lnTo>
                  <a:lnTo>
                    <a:pt x="264" y="73"/>
                  </a:lnTo>
                  <a:lnTo>
                    <a:pt x="262" y="74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2" y="76"/>
                  </a:lnTo>
                  <a:lnTo>
                    <a:pt x="264" y="74"/>
                  </a:lnTo>
                  <a:lnTo>
                    <a:pt x="265" y="74"/>
                  </a:lnTo>
                  <a:lnTo>
                    <a:pt x="265" y="76"/>
                  </a:lnTo>
                  <a:lnTo>
                    <a:pt x="267" y="76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5" y="79"/>
                  </a:lnTo>
                  <a:lnTo>
                    <a:pt x="265" y="80"/>
                  </a:lnTo>
                  <a:lnTo>
                    <a:pt x="264" y="80"/>
                  </a:lnTo>
                  <a:lnTo>
                    <a:pt x="264" y="79"/>
                  </a:lnTo>
                  <a:lnTo>
                    <a:pt x="264" y="77"/>
                  </a:lnTo>
                  <a:lnTo>
                    <a:pt x="262" y="79"/>
                  </a:lnTo>
                  <a:lnTo>
                    <a:pt x="262" y="80"/>
                  </a:lnTo>
                  <a:lnTo>
                    <a:pt x="261" y="80"/>
                  </a:lnTo>
                  <a:lnTo>
                    <a:pt x="261" y="82"/>
                  </a:lnTo>
                  <a:lnTo>
                    <a:pt x="259" y="85"/>
                  </a:lnTo>
                  <a:lnTo>
                    <a:pt x="261" y="83"/>
                  </a:lnTo>
                  <a:lnTo>
                    <a:pt x="262" y="83"/>
                  </a:lnTo>
                  <a:lnTo>
                    <a:pt x="262" y="82"/>
                  </a:lnTo>
                  <a:lnTo>
                    <a:pt x="264" y="82"/>
                  </a:lnTo>
                  <a:lnTo>
                    <a:pt x="265" y="82"/>
                  </a:lnTo>
                  <a:lnTo>
                    <a:pt x="267" y="82"/>
                  </a:lnTo>
                  <a:lnTo>
                    <a:pt x="268" y="82"/>
                  </a:lnTo>
                  <a:lnTo>
                    <a:pt x="270" y="82"/>
                  </a:lnTo>
                  <a:lnTo>
                    <a:pt x="270" y="83"/>
                  </a:lnTo>
                  <a:lnTo>
                    <a:pt x="268" y="83"/>
                  </a:lnTo>
                  <a:lnTo>
                    <a:pt x="268" y="85"/>
                  </a:lnTo>
                  <a:lnTo>
                    <a:pt x="270" y="85"/>
                  </a:lnTo>
                  <a:lnTo>
                    <a:pt x="271" y="85"/>
                  </a:lnTo>
                  <a:lnTo>
                    <a:pt x="271" y="86"/>
                  </a:lnTo>
                  <a:lnTo>
                    <a:pt x="270" y="86"/>
                  </a:lnTo>
                  <a:lnTo>
                    <a:pt x="268" y="86"/>
                  </a:lnTo>
                  <a:lnTo>
                    <a:pt x="267" y="86"/>
                  </a:lnTo>
                  <a:lnTo>
                    <a:pt x="265" y="86"/>
                  </a:lnTo>
                  <a:lnTo>
                    <a:pt x="264" y="86"/>
                  </a:lnTo>
                  <a:lnTo>
                    <a:pt x="262" y="86"/>
                  </a:lnTo>
                  <a:lnTo>
                    <a:pt x="261" y="86"/>
                  </a:lnTo>
                  <a:lnTo>
                    <a:pt x="259" y="88"/>
                  </a:lnTo>
                  <a:lnTo>
                    <a:pt x="259" y="86"/>
                  </a:lnTo>
                  <a:lnTo>
                    <a:pt x="258" y="88"/>
                  </a:lnTo>
                  <a:lnTo>
                    <a:pt x="256" y="88"/>
                  </a:lnTo>
                  <a:lnTo>
                    <a:pt x="256" y="89"/>
                  </a:lnTo>
                  <a:lnTo>
                    <a:pt x="255" y="89"/>
                  </a:lnTo>
                  <a:lnTo>
                    <a:pt x="253" y="89"/>
                  </a:lnTo>
                  <a:lnTo>
                    <a:pt x="253" y="91"/>
                  </a:lnTo>
                  <a:lnTo>
                    <a:pt x="255" y="91"/>
                  </a:lnTo>
                  <a:lnTo>
                    <a:pt x="256" y="91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1"/>
                  </a:lnTo>
                  <a:lnTo>
                    <a:pt x="259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2" y="88"/>
                  </a:lnTo>
                  <a:lnTo>
                    <a:pt x="261" y="89"/>
                  </a:lnTo>
                  <a:lnTo>
                    <a:pt x="262" y="89"/>
                  </a:lnTo>
                  <a:lnTo>
                    <a:pt x="262" y="88"/>
                  </a:lnTo>
                  <a:lnTo>
                    <a:pt x="264" y="88"/>
                  </a:lnTo>
                  <a:lnTo>
                    <a:pt x="267" y="88"/>
                  </a:lnTo>
                  <a:lnTo>
                    <a:pt x="270" y="88"/>
                  </a:lnTo>
                  <a:lnTo>
                    <a:pt x="271" y="89"/>
                  </a:lnTo>
                  <a:lnTo>
                    <a:pt x="274" y="89"/>
                  </a:lnTo>
                  <a:lnTo>
                    <a:pt x="276" y="89"/>
                  </a:lnTo>
                  <a:lnTo>
                    <a:pt x="276" y="88"/>
                  </a:lnTo>
                  <a:lnTo>
                    <a:pt x="277" y="86"/>
                  </a:lnTo>
                  <a:lnTo>
                    <a:pt x="280" y="86"/>
                  </a:lnTo>
                  <a:lnTo>
                    <a:pt x="282" y="88"/>
                  </a:lnTo>
                  <a:lnTo>
                    <a:pt x="283" y="88"/>
                  </a:lnTo>
                  <a:lnTo>
                    <a:pt x="285" y="88"/>
                  </a:lnTo>
                  <a:lnTo>
                    <a:pt x="286" y="91"/>
                  </a:lnTo>
                  <a:lnTo>
                    <a:pt x="288" y="94"/>
                  </a:lnTo>
                  <a:lnTo>
                    <a:pt x="289" y="96"/>
                  </a:lnTo>
                  <a:close/>
                  <a:moveTo>
                    <a:pt x="50" y="59"/>
                  </a:moveTo>
                  <a:lnTo>
                    <a:pt x="49" y="59"/>
                  </a:lnTo>
                  <a:lnTo>
                    <a:pt x="49" y="58"/>
                  </a:lnTo>
                  <a:lnTo>
                    <a:pt x="49" y="56"/>
                  </a:lnTo>
                  <a:lnTo>
                    <a:pt x="47" y="55"/>
                  </a:lnTo>
                  <a:lnTo>
                    <a:pt x="46" y="53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49"/>
                  </a:lnTo>
                  <a:lnTo>
                    <a:pt x="43" y="47"/>
                  </a:lnTo>
                  <a:lnTo>
                    <a:pt x="43" y="46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7" y="46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2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1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9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31" y="65"/>
                  </a:lnTo>
                  <a:lnTo>
                    <a:pt x="31" y="67"/>
                  </a:lnTo>
                  <a:lnTo>
                    <a:pt x="32" y="67"/>
                  </a:lnTo>
                  <a:lnTo>
                    <a:pt x="32" y="68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5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5" y="74"/>
                  </a:lnTo>
                  <a:lnTo>
                    <a:pt x="34" y="74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7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3" y="76"/>
                  </a:lnTo>
                  <a:lnTo>
                    <a:pt x="44" y="74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7" y="71"/>
                  </a:lnTo>
                  <a:lnTo>
                    <a:pt x="49" y="71"/>
                  </a:lnTo>
                  <a:lnTo>
                    <a:pt x="49" y="70"/>
                  </a:lnTo>
                  <a:lnTo>
                    <a:pt x="49" y="68"/>
                  </a:lnTo>
                  <a:lnTo>
                    <a:pt x="49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50" y="59"/>
                  </a:lnTo>
                  <a:close/>
                  <a:moveTo>
                    <a:pt x="224" y="46"/>
                  </a:moveTo>
                  <a:lnTo>
                    <a:pt x="226" y="46"/>
                  </a:lnTo>
                  <a:lnTo>
                    <a:pt x="224" y="44"/>
                  </a:lnTo>
                  <a:lnTo>
                    <a:pt x="224" y="46"/>
                  </a:lnTo>
                  <a:close/>
                  <a:moveTo>
                    <a:pt x="223" y="47"/>
                  </a:moveTo>
                  <a:lnTo>
                    <a:pt x="224" y="47"/>
                  </a:lnTo>
                  <a:lnTo>
                    <a:pt x="223" y="46"/>
                  </a:lnTo>
                  <a:lnTo>
                    <a:pt x="223" y="47"/>
                  </a:lnTo>
                  <a:close/>
                  <a:moveTo>
                    <a:pt x="224" y="55"/>
                  </a:moveTo>
                  <a:lnTo>
                    <a:pt x="223" y="53"/>
                  </a:lnTo>
                  <a:lnTo>
                    <a:pt x="224" y="52"/>
                  </a:lnTo>
                  <a:lnTo>
                    <a:pt x="223" y="52"/>
                  </a:lnTo>
                  <a:lnTo>
                    <a:pt x="223" y="53"/>
                  </a:lnTo>
                  <a:lnTo>
                    <a:pt x="223" y="55"/>
                  </a:lnTo>
                  <a:lnTo>
                    <a:pt x="224" y="55"/>
                  </a:lnTo>
                  <a:close/>
                  <a:moveTo>
                    <a:pt x="227" y="53"/>
                  </a:moveTo>
                  <a:lnTo>
                    <a:pt x="226" y="53"/>
                  </a:lnTo>
                  <a:lnTo>
                    <a:pt x="227" y="52"/>
                  </a:lnTo>
                  <a:lnTo>
                    <a:pt x="226" y="52"/>
                  </a:lnTo>
                  <a:lnTo>
                    <a:pt x="224" y="53"/>
                  </a:lnTo>
                  <a:lnTo>
                    <a:pt x="226" y="53"/>
                  </a:lnTo>
                  <a:lnTo>
                    <a:pt x="226" y="55"/>
                  </a:lnTo>
                  <a:lnTo>
                    <a:pt x="227" y="53"/>
                  </a:lnTo>
                  <a:close/>
                  <a:moveTo>
                    <a:pt x="230" y="52"/>
                  </a:moveTo>
                  <a:lnTo>
                    <a:pt x="229" y="52"/>
                  </a:lnTo>
                  <a:lnTo>
                    <a:pt x="229" y="53"/>
                  </a:lnTo>
                  <a:lnTo>
                    <a:pt x="230" y="52"/>
                  </a:lnTo>
                  <a:close/>
                  <a:moveTo>
                    <a:pt x="240" y="61"/>
                  </a:moveTo>
                  <a:lnTo>
                    <a:pt x="238" y="62"/>
                  </a:lnTo>
                  <a:lnTo>
                    <a:pt x="240" y="62"/>
                  </a:lnTo>
                  <a:lnTo>
                    <a:pt x="240" y="61"/>
                  </a:lnTo>
                  <a:close/>
                  <a:moveTo>
                    <a:pt x="243" y="56"/>
                  </a:moveTo>
                  <a:lnTo>
                    <a:pt x="241" y="56"/>
                  </a:lnTo>
                  <a:lnTo>
                    <a:pt x="241" y="58"/>
                  </a:lnTo>
                  <a:lnTo>
                    <a:pt x="243" y="58"/>
                  </a:lnTo>
                  <a:lnTo>
                    <a:pt x="243" y="56"/>
                  </a:lnTo>
                  <a:close/>
                  <a:moveTo>
                    <a:pt x="252" y="89"/>
                  </a:moveTo>
                  <a:lnTo>
                    <a:pt x="252" y="88"/>
                  </a:lnTo>
                  <a:lnTo>
                    <a:pt x="250" y="88"/>
                  </a:lnTo>
                  <a:lnTo>
                    <a:pt x="250" y="86"/>
                  </a:lnTo>
                  <a:lnTo>
                    <a:pt x="249" y="86"/>
                  </a:lnTo>
                  <a:lnTo>
                    <a:pt x="249" y="88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2" y="89"/>
                  </a:lnTo>
                  <a:close/>
                  <a:moveTo>
                    <a:pt x="250" y="56"/>
                  </a:moveTo>
                  <a:lnTo>
                    <a:pt x="250" y="58"/>
                  </a:lnTo>
                  <a:lnTo>
                    <a:pt x="252" y="58"/>
                  </a:lnTo>
                  <a:lnTo>
                    <a:pt x="252" y="56"/>
                  </a:lnTo>
                  <a:lnTo>
                    <a:pt x="250" y="56"/>
                  </a:lnTo>
                  <a:close/>
                  <a:moveTo>
                    <a:pt x="229" y="44"/>
                  </a:moveTo>
                  <a:lnTo>
                    <a:pt x="227" y="42"/>
                  </a:lnTo>
                  <a:lnTo>
                    <a:pt x="227" y="44"/>
                  </a:lnTo>
                  <a:lnTo>
                    <a:pt x="229" y="46"/>
                  </a:lnTo>
                  <a:lnTo>
                    <a:pt x="229" y="44"/>
                  </a:lnTo>
                  <a:close/>
                  <a:moveTo>
                    <a:pt x="255" y="58"/>
                  </a:moveTo>
                  <a:lnTo>
                    <a:pt x="253" y="58"/>
                  </a:lnTo>
                  <a:lnTo>
                    <a:pt x="255" y="59"/>
                  </a:lnTo>
                  <a:lnTo>
                    <a:pt x="255" y="58"/>
                  </a:lnTo>
                  <a:close/>
                  <a:moveTo>
                    <a:pt x="256" y="91"/>
                  </a:moveTo>
                  <a:lnTo>
                    <a:pt x="258" y="91"/>
                  </a:lnTo>
                  <a:lnTo>
                    <a:pt x="256" y="89"/>
                  </a:lnTo>
                  <a:lnTo>
                    <a:pt x="256" y="9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923">
              <a:extLst>
                <a:ext uri="{FF2B5EF4-FFF2-40B4-BE49-F238E27FC236}">
                  <a16:creationId xmlns:a16="http://schemas.microsoft.com/office/drawing/2014/main" id="{D35B0924-9A56-B6E5-5C03-138B10C689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1238" y="4763"/>
              <a:ext cx="1368425" cy="728663"/>
            </a:xfrm>
            <a:custGeom>
              <a:avLst/>
              <a:gdLst>
                <a:gd name="T0" fmla="*/ 177 w 862"/>
                <a:gd name="T1" fmla="*/ 235 h 459"/>
                <a:gd name="T2" fmla="*/ 201 w 862"/>
                <a:gd name="T3" fmla="*/ 211 h 459"/>
                <a:gd name="T4" fmla="*/ 753 w 862"/>
                <a:gd name="T5" fmla="*/ 138 h 459"/>
                <a:gd name="T6" fmla="*/ 750 w 862"/>
                <a:gd name="T7" fmla="*/ 73 h 459"/>
                <a:gd name="T8" fmla="*/ 171 w 862"/>
                <a:gd name="T9" fmla="*/ 362 h 459"/>
                <a:gd name="T10" fmla="*/ 815 w 862"/>
                <a:gd name="T11" fmla="*/ 42 h 459"/>
                <a:gd name="T12" fmla="*/ 719 w 862"/>
                <a:gd name="T13" fmla="*/ 79 h 459"/>
                <a:gd name="T14" fmla="*/ 743 w 862"/>
                <a:gd name="T15" fmla="*/ 120 h 459"/>
                <a:gd name="T16" fmla="*/ 725 w 862"/>
                <a:gd name="T17" fmla="*/ 126 h 459"/>
                <a:gd name="T18" fmla="*/ 700 w 862"/>
                <a:gd name="T19" fmla="*/ 153 h 459"/>
                <a:gd name="T20" fmla="*/ 659 w 862"/>
                <a:gd name="T21" fmla="*/ 170 h 459"/>
                <a:gd name="T22" fmla="*/ 662 w 862"/>
                <a:gd name="T23" fmla="*/ 185 h 459"/>
                <a:gd name="T24" fmla="*/ 677 w 862"/>
                <a:gd name="T25" fmla="*/ 208 h 459"/>
                <a:gd name="T26" fmla="*/ 633 w 862"/>
                <a:gd name="T27" fmla="*/ 215 h 459"/>
                <a:gd name="T28" fmla="*/ 591 w 862"/>
                <a:gd name="T29" fmla="*/ 223 h 459"/>
                <a:gd name="T30" fmla="*/ 621 w 862"/>
                <a:gd name="T31" fmla="*/ 235 h 459"/>
                <a:gd name="T32" fmla="*/ 610 w 862"/>
                <a:gd name="T33" fmla="*/ 261 h 459"/>
                <a:gd name="T34" fmla="*/ 515 w 862"/>
                <a:gd name="T35" fmla="*/ 282 h 459"/>
                <a:gd name="T36" fmla="*/ 457 w 862"/>
                <a:gd name="T37" fmla="*/ 314 h 459"/>
                <a:gd name="T38" fmla="*/ 401 w 862"/>
                <a:gd name="T39" fmla="*/ 323 h 459"/>
                <a:gd name="T40" fmla="*/ 362 w 862"/>
                <a:gd name="T41" fmla="*/ 339 h 459"/>
                <a:gd name="T42" fmla="*/ 341 w 862"/>
                <a:gd name="T43" fmla="*/ 374 h 459"/>
                <a:gd name="T44" fmla="*/ 294 w 862"/>
                <a:gd name="T45" fmla="*/ 397 h 459"/>
                <a:gd name="T46" fmla="*/ 283 w 862"/>
                <a:gd name="T47" fmla="*/ 436 h 459"/>
                <a:gd name="T48" fmla="*/ 251 w 862"/>
                <a:gd name="T49" fmla="*/ 456 h 459"/>
                <a:gd name="T50" fmla="*/ 221 w 862"/>
                <a:gd name="T51" fmla="*/ 432 h 459"/>
                <a:gd name="T52" fmla="*/ 185 w 862"/>
                <a:gd name="T53" fmla="*/ 414 h 459"/>
                <a:gd name="T54" fmla="*/ 159 w 862"/>
                <a:gd name="T55" fmla="*/ 373 h 459"/>
                <a:gd name="T56" fmla="*/ 159 w 862"/>
                <a:gd name="T57" fmla="*/ 351 h 459"/>
                <a:gd name="T58" fmla="*/ 157 w 862"/>
                <a:gd name="T59" fmla="*/ 311 h 459"/>
                <a:gd name="T60" fmla="*/ 176 w 862"/>
                <a:gd name="T61" fmla="*/ 273 h 459"/>
                <a:gd name="T62" fmla="*/ 232 w 862"/>
                <a:gd name="T63" fmla="*/ 247 h 459"/>
                <a:gd name="T64" fmla="*/ 233 w 862"/>
                <a:gd name="T65" fmla="*/ 235 h 459"/>
                <a:gd name="T66" fmla="*/ 209 w 862"/>
                <a:gd name="T67" fmla="*/ 212 h 459"/>
                <a:gd name="T68" fmla="*/ 189 w 862"/>
                <a:gd name="T69" fmla="*/ 202 h 459"/>
                <a:gd name="T70" fmla="*/ 191 w 862"/>
                <a:gd name="T71" fmla="*/ 170 h 459"/>
                <a:gd name="T72" fmla="*/ 135 w 862"/>
                <a:gd name="T73" fmla="*/ 121 h 459"/>
                <a:gd name="T74" fmla="*/ 35 w 862"/>
                <a:gd name="T75" fmla="*/ 123 h 459"/>
                <a:gd name="T76" fmla="*/ 58 w 862"/>
                <a:gd name="T77" fmla="*/ 99 h 459"/>
                <a:gd name="T78" fmla="*/ 138 w 862"/>
                <a:gd name="T79" fmla="*/ 62 h 459"/>
                <a:gd name="T80" fmla="*/ 217 w 862"/>
                <a:gd name="T81" fmla="*/ 26 h 459"/>
                <a:gd name="T82" fmla="*/ 360 w 862"/>
                <a:gd name="T83" fmla="*/ 27 h 459"/>
                <a:gd name="T84" fmla="*/ 430 w 862"/>
                <a:gd name="T85" fmla="*/ 14 h 459"/>
                <a:gd name="T86" fmla="*/ 516 w 862"/>
                <a:gd name="T87" fmla="*/ 12 h 459"/>
                <a:gd name="T88" fmla="*/ 693 w 862"/>
                <a:gd name="T89" fmla="*/ 8 h 459"/>
                <a:gd name="T90" fmla="*/ 650 w 862"/>
                <a:gd name="T91" fmla="*/ 23 h 459"/>
                <a:gd name="T92" fmla="*/ 759 w 862"/>
                <a:gd name="T93" fmla="*/ 30 h 459"/>
                <a:gd name="T94" fmla="*/ 32 w 862"/>
                <a:gd name="T95" fmla="*/ 109 h 459"/>
                <a:gd name="T96" fmla="*/ 164 w 862"/>
                <a:gd name="T97" fmla="*/ 324 h 459"/>
                <a:gd name="T98" fmla="*/ 188 w 862"/>
                <a:gd name="T99" fmla="*/ 285 h 459"/>
                <a:gd name="T100" fmla="*/ 168 w 862"/>
                <a:gd name="T101" fmla="*/ 326 h 459"/>
                <a:gd name="T102" fmla="*/ 192 w 862"/>
                <a:gd name="T103" fmla="*/ 306 h 459"/>
                <a:gd name="T104" fmla="*/ 203 w 862"/>
                <a:gd name="T105" fmla="*/ 277 h 459"/>
                <a:gd name="T106" fmla="*/ 229 w 862"/>
                <a:gd name="T107" fmla="*/ 248 h 459"/>
                <a:gd name="T108" fmla="*/ 291 w 862"/>
                <a:gd name="T109" fmla="*/ 415 h 459"/>
                <a:gd name="T110" fmla="*/ 528 w 862"/>
                <a:gd name="T111" fmla="*/ 280 h 459"/>
                <a:gd name="T112" fmla="*/ 622 w 862"/>
                <a:gd name="T113" fmla="*/ 194 h 459"/>
                <a:gd name="T114" fmla="*/ 689 w 862"/>
                <a:gd name="T115" fmla="*/ 141 h 459"/>
                <a:gd name="T116" fmla="*/ 227 w 862"/>
                <a:gd name="T117" fmla="*/ 432 h 459"/>
                <a:gd name="T118" fmla="*/ 350 w 862"/>
                <a:gd name="T119" fmla="*/ 353 h 459"/>
                <a:gd name="T120" fmla="*/ 168 w 862"/>
                <a:gd name="T121" fmla="*/ 235 h 459"/>
                <a:gd name="T122" fmla="*/ 183 w 862"/>
                <a:gd name="T123" fmla="*/ 159 h 459"/>
                <a:gd name="T124" fmla="*/ 724 w 862"/>
                <a:gd name="T125" fmla="*/ 8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2" h="459">
                  <a:moveTo>
                    <a:pt x="238" y="450"/>
                  </a:moveTo>
                  <a:lnTo>
                    <a:pt x="238" y="451"/>
                  </a:lnTo>
                  <a:lnTo>
                    <a:pt x="235" y="451"/>
                  </a:lnTo>
                  <a:lnTo>
                    <a:pt x="235" y="450"/>
                  </a:lnTo>
                  <a:lnTo>
                    <a:pt x="233" y="450"/>
                  </a:lnTo>
                  <a:lnTo>
                    <a:pt x="233" y="448"/>
                  </a:lnTo>
                  <a:lnTo>
                    <a:pt x="235" y="448"/>
                  </a:lnTo>
                  <a:lnTo>
                    <a:pt x="235" y="447"/>
                  </a:lnTo>
                  <a:lnTo>
                    <a:pt x="235" y="445"/>
                  </a:lnTo>
                  <a:lnTo>
                    <a:pt x="235" y="444"/>
                  </a:lnTo>
                  <a:lnTo>
                    <a:pt x="235" y="442"/>
                  </a:lnTo>
                  <a:lnTo>
                    <a:pt x="238" y="442"/>
                  </a:lnTo>
                  <a:lnTo>
                    <a:pt x="238" y="444"/>
                  </a:lnTo>
                  <a:lnTo>
                    <a:pt x="238" y="445"/>
                  </a:lnTo>
                  <a:lnTo>
                    <a:pt x="238" y="447"/>
                  </a:lnTo>
                  <a:lnTo>
                    <a:pt x="239" y="447"/>
                  </a:lnTo>
                  <a:lnTo>
                    <a:pt x="239" y="448"/>
                  </a:lnTo>
                  <a:lnTo>
                    <a:pt x="238" y="448"/>
                  </a:lnTo>
                  <a:lnTo>
                    <a:pt x="238" y="450"/>
                  </a:lnTo>
                  <a:close/>
                  <a:moveTo>
                    <a:pt x="239" y="442"/>
                  </a:moveTo>
                  <a:lnTo>
                    <a:pt x="239" y="441"/>
                  </a:lnTo>
                  <a:lnTo>
                    <a:pt x="238" y="441"/>
                  </a:lnTo>
                  <a:lnTo>
                    <a:pt x="238" y="442"/>
                  </a:lnTo>
                  <a:lnTo>
                    <a:pt x="239" y="442"/>
                  </a:lnTo>
                  <a:close/>
                  <a:moveTo>
                    <a:pt x="213" y="438"/>
                  </a:moveTo>
                  <a:lnTo>
                    <a:pt x="215" y="438"/>
                  </a:lnTo>
                  <a:lnTo>
                    <a:pt x="217" y="438"/>
                  </a:lnTo>
                  <a:lnTo>
                    <a:pt x="218" y="438"/>
                  </a:lnTo>
                  <a:lnTo>
                    <a:pt x="218" y="436"/>
                  </a:lnTo>
                  <a:lnTo>
                    <a:pt x="217" y="436"/>
                  </a:lnTo>
                  <a:lnTo>
                    <a:pt x="213" y="438"/>
                  </a:lnTo>
                  <a:close/>
                  <a:moveTo>
                    <a:pt x="306" y="400"/>
                  </a:moveTo>
                  <a:lnTo>
                    <a:pt x="306" y="398"/>
                  </a:lnTo>
                  <a:lnTo>
                    <a:pt x="304" y="400"/>
                  </a:lnTo>
                  <a:lnTo>
                    <a:pt x="306" y="400"/>
                  </a:lnTo>
                  <a:close/>
                  <a:moveTo>
                    <a:pt x="303" y="400"/>
                  </a:moveTo>
                  <a:lnTo>
                    <a:pt x="304" y="400"/>
                  </a:lnTo>
                  <a:lnTo>
                    <a:pt x="303" y="398"/>
                  </a:lnTo>
                  <a:lnTo>
                    <a:pt x="303" y="400"/>
                  </a:lnTo>
                  <a:close/>
                  <a:moveTo>
                    <a:pt x="310" y="394"/>
                  </a:moveTo>
                  <a:lnTo>
                    <a:pt x="312" y="394"/>
                  </a:lnTo>
                  <a:lnTo>
                    <a:pt x="310" y="392"/>
                  </a:lnTo>
                  <a:lnTo>
                    <a:pt x="310" y="394"/>
                  </a:lnTo>
                  <a:close/>
                  <a:moveTo>
                    <a:pt x="168" y="386"/>
                  </a:moveTo>
                  <a:lnTo>
                    <a:pt x="168" y="385"/>
                  </a:lnTo>
                  <a:lnTo>
                    <a:pt x="167" y="386"/>
                  </a:lnTo>
                  <a:lnTo>
                    <a:pt x="167" y="385"/>
                  </a:lnTo>
                  <a:lnTo>
                    <a:pt x="165" y="386"/>
                  </a:lnTo>
                  <a:lnTo>
                    <a:pt x="165" y="388"/>
                  </a:lnTo>
                  <a:lnTo>
                    <a:pt x="167" y="388"/>
                  </a:lnTo>
                  <a:lnTo>
                    <a:pt x="168" y="389"/>
                  </a:lnTo>
                  <a:lnTo>
                    <a:pt x="168" y="388"/>
                  </a:lnTo>
                  <a:lnTo>
                    <a:pt x="168" y="386"/>
                  </a:lnTo>
                  <a:close/>
                  <a:moveTo>
                    <a:pt x="348" y="356"/>
                  </a:moveTo>
                  <a:lnTo>
                    <a:pt x="348" y="358"/>
                  </a:lnTo>
                  <a:lnTo>
                    <a:pt x="350" y="358"/>
                  </a:lnTo>
                  <a:lnTo>
                    <a:pt x="351" y="358"/>
                  </a:lnTo>
                  <a:lnTo>
                    <a:pt x="353" y="356"/>
                  </a:lnTo>
                  <a:lnTo>
                    <a:pt x="351" y="356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6"/>
                  </a:lnTo>
                  <a:close/>
                  <a:moveTo>
                    <a:pt x="410" y="330"/>
                  </a:moveTo>
                  <a:lnTo>
                    <a:pt x="409" y="330"/>
                  </a:lnTo>
                  <a:lnTo>
                    <a:pt x="407" y="332"/>
                  </a:lnTo>
                  <a:lnTo>
                    <a:pt x="409" y="332"/>
                  </a:lnTo>
                  <a:lnTo>
                    <a:pt x="409" y="333"/>
                  </a:lnTo>
                  <a:lnTo>
                    <a:pt x="410" y="333"/>
                  </a:lnTo>
                  <a:lnTo>
                    <a:pt x="412" y="332"/>
                  </a:lnTo>
                  <a:lnTo>
                    <a:pt x="410" y="332"/>
                  </a:lnTo>
                  <a:lnTo>
                    <a:pt x="412" y="330"/>
                  </a:lnTo>
                  <a:lnTo>
                    <a:pt x="410" y="330"/>
                  </a:lnTo>
                  <a:close/>
                  <a:moveTo>
                    <a:pt x="167" y="247"/>
                  </a:moveTo>
                  <a:lnTo>
                    <a:pt x="167" y="245"/>
                  </a:lnTo>
                  <a:lnTo>
                    <a:pt x="164" y="245"/>
                  </a:lnTo>
                  <a:lnTo>
                    <a:pt x="162" y="245"/>
                  </a:lnTo>
                  <a:lnTo>
                    <a:pt x="162" y="244"/>
                  </a:lnTo>
                  <a:lnTo>
                    <a:pt x="164" y="244"/>
                  </a:lnTo>
                  <a:lnTo>
                    <a:pt x="164" y="242"/>
                  </a:lnTo>
                  <a:lnTo>
                    <a:pt x="165" y="242"/>
                  </a:lnTo>
                  <a:lnTo>
                    <a:pt x="167" y="242"/>
                  </a:lnTo>
                  <a:lnTo>
                    <a:pt x="168" y="242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3" y="242"/>
                  </a:lnTo>
                  <a:lnTo>
                    <a:pt x="170" y="242"/>
                  </a:lnTo>
                  <a:lnTo>
                    <a:pt x="167" y="241"/>
                  </a:lnTo>
                  <a:lnTo>
                    <a:pt x="167" y="239"/>
                  </a:lnTo>
                  <a:lnTo>
                    <a:pt x="167" y="238"/>
                  </a:lnTo>
                  <a:lnTo>
                    <a:pt x="168" y="238"/>
                  </a:lnTo>
                  <a:lnTo>
                    <a:pt x="168" y="236"/>
                  </a:lnTo>
                  <a:lnTo>
                    <a:pt x="170" y="236"/>
                  </a:lnTo>
                  <a:lnTo>
                    <a:pt x="171" y="236"/>
                  </a:lnTo>
                  <a:lnTo>
                    <a:pt x="174" y="235"/>
                  </a:lnTo>
                  <a:lnTo>
                    <a:pt x="176" y="235"/>
                  </a:lnTo>
                  <a:lnTo>
                    <a:pt x="177" y="235"/>
                  </a:lnTo>
                  <a:lnTo>
                    <a:pt x="182" y="236"/>
                  </a:lnTo>
                  <a:lnTo>
                    <a:pt x="183" y="236"/>
                  </a:lnTo>
                  <a:lnTo>
                    <a:pt x="188" y="236"/>
                  </a:lnTo>
                  <a:lnTo>
                    <a:pt x="189" y="238"/>
                  </a:lnTo>
                  <a:lnTo>
                    <a:pt x="191" y="238"/>
                  </a:lnTo>
                  <a:lnTo>
                    <a:pt x="192" y="238"/>
                  </a:lnTo>
                  <a:lnTo>
                    <a:pt x="194" y="239"/>
                  </a:lnTo>
                  <a:lnTo>
                    <a:pt x="194" y="241"/>
                  </a:lnTo>
                  <a:lnTo>
                    <a:pt x="195" y="242"/>
                  </a:lnTo>
                  <a:lnTo>
                    <a:pt x="197" y="242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1" y="245"/>
                  </a:lnTo>
                  <a:lnTo>
                    <a:pt x="203" y="245"/>
                  </a:lnTo>
                  <a:lnTo>
                    <a:pt x="206" y="245"/>
                  </a:lnTo>
                  <a:lnTo>
                    <a:pt x="207" y="245"/>
                  </a:lnTo>
                  <a:lnTo>
                    <a:pt x="207" y="247"/>
                  </a:lnTo>
                  <a:lnTo>
                    <a:pt x="206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3" y="251"/>
                  </a:lnTo>
                  <a:lnTo>
                    <a:pt x="201" y="251"/>
                  </a:lnTo>
                  <a:lnTo>
                    <a:pt x="198" y="253"/>
                  </a:lnTo>
                  <a:lnTo>
                    <a:pt x="189" y="255"/>
                  </a:lnTo>
                  <a:lnTo>
                    <a:pt x="188" y="255"/>
                  </a:lnTo>
                  <a:lnTo>
                    <a:pt x="183" y="256"/>
                  </a:lnTo>
                  <a:lnTo>
                    <a:pt x="182" y="256"/>
                  </a:lnTo>
                  <a:lnTo>
                    <a:pt x="179" y="256"/>
                  </a:lnTo>
                  <a:lnTo>
                    <a:pt x="177" y="258"/>
                  </a:lnTo>
                  <a:lnTo>
                    <a:pt x="177" y="256"/>
                  </a:lnTo>
                  <a:lnTo>
                    <a:pt x="176" y="256"/>
                  </a:lnTo>
                  <a:lnTo>
                    <a:pt x="173" y="256"/>
                  </a:lnTo>
                  <a:lnTo>
                    <a:pt x="173" y="255"/>
                  </a:lnTo>
                  <a:lnTo>
                    <a:pt x="170" y="255"/>
                  </a:lnTo>
                  <a:lnTo>
                    <a:pt x="168" y="255"/>
                  </a:lnTo>
                  <a:lnTo>
                    <a:pt x="168" y="253"/>
                  </a:lnTo>
                  <a:lnTo>
                    <a:pt x="170" y="253"/>
                  </a:lnTo>
                  <a:lnTo>
                    <a:pt x="171" y="253"/>
                  </a:lnTo>
                  <a:lnTo>
                    <a:pt x="173" y="253"/>
                  </a:lnTo>
                  <a:lnTo>
                    <a:pt x="176" y="253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1"/>
                  </a:lnTo>
                  <a:lnTo>
                    <a:pt x="177" y="251"/>
                  </a:lnTo>
                  <a:lnTo>
                    <a:pt x="174" y="251"/>
                  </a:lnTo>
                  <a:lnTo>
                    <a:pt x="176" y="250"/>
                  </a:lnTo>
                  <a:lnTo>
                    <a:pt x="174" y="250"/>
                  </a:lnTo>
                  <a:lnTo>
                    <a:pt x="171" y="250"/>
                  </a:lnTo>
                  <a:lnTo>
                    <a:pt x="170" y="250"/>
                  </a:lnTo>
                  <a:lnTo>
                    <a:pt x="168" y="250"/>
                  </a:lnTo>
                  <a:lnTo>
                    <a:pt x="162" y="250"/>
                  </a:lnTo>
                  <a:lnTo>
                    <a:pt x="162" y="248"/>
                  </a:lnTo>
                  <a:lnTo>
                    <a:pt x="160" y="248"/>
                  </a:lnTo>
                  <a:lnTo>
                    <a:pt x="160" y="247"/>
                  </a:lnTo>
                  <a:lnTo>
                    <a:pt x="162" y="247"/>
                  </a:lnTo>
                  <a:lnTo>
                    <a:pt x="164" y="247"/>
                  </a:lnTo>
                  <a:lnTo>
                    <a:pt x="165" y="247"/>
                  </a:lnTo>
                  <a:lnTo>
                    <a:pt x="167" y="247"/>
                  </a:lnTo>
                  <a:close/>
                  <a:moveTo>
                    <a:pt x="180" y="251"/>
                  </a:moveTo>
                  <a:lnTo>
                    <a:pt x="182" y="250"/>
                  </a:lnTo>
                  <a:lnTo>
                    <a:pt x="180" y="250"/>
                  </a:lnTo>
                  <a:lnTo>
                    <a:pt x="180" y="251"/>
                  </a:lnTo>
                  <a:close/>
                  <a:moveTo>
                    <a:pt x="168" y="248"/>
                  </a:moveTo>
                  <a:lnTo>
                    <a:pt x="170" y="248"/>
                  </a:lnTo>
                  <a:lnTo>
                    <a:pt x="168" y="247"/>
                  </a:lnTo>
                  <a:lnTo>
                    <a:pt x="168" y="248"/>
                  </a:lnTo>
                  <a:close/>
                  <a:moveTo>
                    <a:pt x="653" y="245"/>
                  </a:moveTo>
                  <a:lnTo>
                    <a:pt x="653" y="247"/>
                  </a:lnTo>
                  <a:lnTo>
                    <a:pt x="654" y="247"/>
                  </a:lnTo>
                  <a:lnTo>
                    <a:pt x="656" y="245"/>
                  </a:lnTo>
                  <a:lnTo>
                    <a:pt x="650" y="244"/>
                  </a:lnTo>
                  <a:lnTo>
                    <a:pt x="650" y="245"/>
                  </a:lnTo>
                  <a:lnTo>
                    <a:pt x="653" y="245"/>
                  </a:lnTo>
                  <a:close/>
                  <a:moveTo>
                    <a:pt x="194" y="217"/>
                  </a:moveTo>
                  <a:lnTo>
                    <a:pt x="192" y="218"/>
                  </a:lnTo>
                  <a:lnTo>
                    <a:pt x="191" y="218"/>
                  </a:lnTo>
                  <a:lnTo>
                    <a:pt x="189" y="220"/>
                  </a:lnTo>
                  <a:lnTo>
                    <a:pt x="191" y="220"/>
                  </a:lnTo>
                  <a:lnTo>
                    <a:pt x="194" y="221"/>
                  </a:lnTo>
                  <a:lnTo>
                    <a:pt x="195" y="221"/>
                  </a:lnTo>
                  <a:lnTo>
                    <a:pt x="197" y="221"/>
                  </a:lnTo>
                  <a:lnTo>
                    <a:pt x="197" y="220"/>
                  </a:lnTo>
                  <a:lnTo>
                    <a:pt x="198" y="220"/>
                  </a:lnTo>
                  <a:lnTo>
                    <a:pt x="198" y="218"/>
                  </a:lnTo>
                  <a:lnTo>
                    <a:pt x="197" y="217"/>
                  </a:lnTo>
                  <a:lnTo>
                    <a:pt x="197" y="215"/>
                  </a:lnTo>
                  <a:lnTo>
                    <a:pt x="194" y="217"/>
                  </a:lnTo>
                  <a:close/>
                  <a:moveTo>
                    <a:pt x="206" y="212"/>
                  </a:moveTo>
                  <a:lnTo>
                    <a:pt x="206" y="211"/>
                  </a:lnTo>
                  <a:lnTo>
                    <a:pt x="207" y="211"/>
                  </a:lnTo>
                  <a:lnTo>
                    <a:pt x="210" y="211"/>
                  </a:lnTo>
                  <a:lnTo>
                    <a:pt x="212" y="209"/>
                  </a:lnTo>
                  <a:lnTo>
                    <a:pt x="209" y="209"/>
                  </a:lnTo>
                  <a:lnTo>
                    <a:pt x="207" y="209"/>
                  </a:lnTo>
                  <a:lnTo>
                    <a:pt x="203" y="209"/>
                  </a:lnTo>
                  <a:lnTo>
                    <a:pt x="201" y="211"/>
                  </a:lnTo>
                  <a:lnTo>
                    <a:pt x="203" y="211"/>
                  </a:lnTo>
                  <a:lnTo>
                    <a:pt x="204" y="211"/>
                  </a:lnTo>
                  <a:lnTo>
                    <a:pt x="204" y="212"/>
                  </a:lnTo>
                  <a:lnTo>
                    <a:pt x="206" y="212"/>
                  </a:lnTo>
                  <a:close/>
                  <a:moveTo>
                    <a:pt x="645" y="186"/>
                  </a:moveTo>
                  <a:lnTo>
                    <a:pt x="645" y="188"/>
                  </a:lnTo>
                  <a:lnTo>
                    <a:pt x="645" y="189"/>
                  </a:lnTo>
                  <a:lnTo>
                    <a:pt x="645" y="191"/>
                  </a:lnTo>
                  <a:lnTo>
                    <a:pt x="647" y="191"/>
                  </a:lnTo>
                  <a:lnTo>
                    <a:pt x="647" y="192"/>
                  </a:lnTo>
                  <a:lnTo>
                    <a:pt x="648" y="192"/>
                  </a:lnTo>
                  <a:lnTo>
                    <a:pt x="650" y="192"/>
                  </a:lnTo>
                  <a:lnTo>
                    <a:pt x="648" y="194"/>
                  </a:lnTo>
                  <a:lnTo>
                    <a:pt x="650" y="194"/>
                  </a:lnTo>
                  <a:lnTo>
                    <a:pt x="653" y="192"/>
                  </a:lnTo>
                  <a:lnTo>
                    <a:pt x="653" y="194"/>
                  </a:lnTo>
                  <a:lnTo>
                    <a:pt x="654" y="194"/>
                  </a:lnTo>
                  <a:lnTo>
                    <a:pt x="656" y="194"/>
                  </a:lnTo>
                  <a:lnTo>
                    <a:pt x="660" y="195"/>
                  </a:lnTo>
                  <a:lnTo>
                    <a:pt x="665" y="197"/>
                  </a:lnTo>
                  <a:lnTo>
                    <a:pt x="666" y="197"/>
                  </a:lnTo>
                  <a:lnTo>
                    <a:pt x="668" y="198"/>
                  </a:lnTo>
                  <a:lnTo>
                    <a:pt x="669" y="198"/>
                  </a:lnTo>
                  <a:lnTo>
                    <a:pt x="671" y="198"/>
                  </a:lnTo>
                  <a:lnTo>
                    <a:pt x="671" y="200"/>
                  </a:lnTo>
                  <a:lnTo>
                    <a:pt x="672" y="200"/>
                  </a:lnTo>
                  <a:lnTo>
                    <a:pt x="675" y="200"/>
                  </a:lnTo>
                  <a:lnTo>
                    <a:pt x="677" y="200"/>
                  </a:lnTo>
                  <a:lnTo>
                    <a:pt x="678" y="198"/>
                  </a:lnTo>
                  <a:lnTo>
                    <a:pt x="677" y="198"/>
                  </a:lnTo>
                  <a:lnTo>
                    <a:pt x="678" y="197"/>
                  </a:lnTo>
                  <a:lnTo>
                    <a:pt x="677" y="197"/>
                  </a:lnTo>
                  <a:lnTo>
                    <a:pt x="675" y="197"/>
                  </a:lnTo>
                  <a:lnTo>
                    <a:pt x="671" y="195"/>
                  </a:lnTo>
                  <a:lnTo>
                    <a:pt x="669" y="195"/>
                  </a:lnTo>
                  <a:lnTo>
                    <a:pt x="669" y="194"/>
                  </a:lnTo>
                  <a:lnTo>
                    <a:pt x="671" y="194"/>
                  </a:lnTo>
                  <a:lnTo>
                    <a:pt x="675" y="194"/>
                  </a:lnTo>
                  <a:lnTo>
                    <a:pt x="677" y="194"/>
                  </a:lnTo>
                  <a:lnTo>
                    <a:pt x="678" y="194"/>
                  </a:lnTo>
                  <a:lnTo>
                    <a:pt x="680" y="195"/>
                  </a:lnTo>
                  <a:lnTo>
                    <a:pt x="681" y="195"/>
                  </a:lnTo>
                  <a:lnTo>
                    <a:pt x="681" y="194"/>
                  </a:lnTo>
                  <a:lnTo>
                    <a:pt x="681" y="192"/>
                  </a:lnTo>
                  <a:lnTo>
                    <a:pt x="680" y="192"/>
                  </a:lnTo>
                  <a:lnTo>
                    <a:pt x="678" y="192"/>
                  </a:lnTo>
                  <a:lnTo>
                    <a:pt x="677" y="191"/>
                  </a:lnTo>
                  <a:lnTo>
                    <a:pt x="675" y="191"/>
                  </a:lnTo>
                  <a:lnTo>
                    <a:pt x="674" y="191"/>
                  </a:lnTo>
                  <a:lnTo>
                    <a:pt x="672" y="191"/>
                  </a:lnTo>
                  <a:lnTo>
                    <a:pt x="671" y="189"/>
                  </a:lnTo>
                  <a:lnTo>
                    <a:pt x="669" y="189"/>
                  </a:lnTo>
                  <a:lnTo>
                    <a:pt x="669" y="188"/>
                  </a:lnTo>
                  <a:lnTo>
                    <a:pt x="668" y="188"/>
                  </a:lnTo>
                  <a:lnTo>
                    <a:pt x="666" y="188"/>
                  </a:lnTo>
                  <a:lnTo>
                    <a:pt x="666" y="186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4" y="185"/>
                  </a:lnTo>
                  <a:lnTo>
                    <a:pt x="647" y="186"/>
                  </a:lnTo>
                  <a:lnTo>
                    <a:pt x="645" y="186"/>
                  </a:lnTo>
                  <a:close/>
                  <a:moveTo>
                    <a:pt x="180" y="164"/>
                  </a:moveTo>
                  <a:lnTo>
                    <a:pt x="177" y="165"/>
                  </a:lnTo>
                  <a:lnTo>
                    <a:pt x="179" y="165"/>
                  </a:lnTo>
                  <a:lnTo>
                    <a:pt x="180" y="165"/>
                  </a:lnTo>
                  <a:lnTo>
                    <a:pt x="183" y="165"/>
                  </a:lnTo>
                  <a:lnTo>
                    <a:pt x="183" y="167"/>
                  </a:lnTo>
                  <a:lnTo>
                    <a:pt x="185" y="167"/>
                  </a:lnTo>
                  <a:lnTo>
                    <a:pt x="186" y="165"/>
                  </a:lnTo>
                  <a:lnTo>
                    <a:pt x="185" y="165"/>
                  </a:lnTo>
                  <a:lnTo>
                    <a:pt x="180" y="164"/>
                  </a:lnTo>
                  <a:close/>
                  <a:moveTo>
                    <a:pt x="719" y="142"/>
                  </a:moveTo>
                  <a:lnTo>
                    <a:pt x="718" y="142"/>
                  </a:lnTo>
                  <a:lnTo>
                    <a:pt x="716" y="142"/>
                  </a:lnTo>
                  <a:lnTo>
                    <a:pt x="713" y="142"/>
                  </a:lnTo>
                  <a:lnTo>
                    <a:pt x="712" y="144"/>
                  </a:lnTo>
                  <a:lnTo>
                    <a:pt x="712" y="145"/>
                  </a:lnTo>
                  <a:lnTo>
                    <a:pt x="710" y="147"/>
                  </a:lnTo>
                  <a:lnTo>
                    <a:pt x="713" y="148"/>
                  </a:lnTo>
                  <a:lnTo>
                    <a:pt x="715" y="148"/>
                  </a:lnTo>
                  <a:lnTo>
                    <a:pt x="716" y="148"/>
                  </a:lnTo>
                  <a:lnTo>
                    <a:pt x="718" y="148"/>
                  </a:lnTo>
                  <a:lnTo>
                    <a:pt x="719" y="148"/>
                  </a:lnTo>
                  <a:lnTo>
                    <a:pt x="721" y="148"/>
                  </a:lnTo>
                  <a:lnTo>
                    <a:pt x="722" y="147"/>
                  </a:lnTo>
                  <a:lnTo>
                    <a:pt x="724" y="147"/>
                  </a:lnTo>
                  <a:lnTo>
                    <a:pt x="724" y="145"/>
                  </a:lnTo>
                  <a:lnTo>
                    <a:pt x="722" y="145"/>
                  </a:lnTo>
                  <a:lnTo>
                    <a:pt x="719" y="145"/>
                  </a:lnTo>
                  <a:lnTo>
                    <a:pt x="718" y="145"/>
                  </a:lnTo>
                  <a:lnTo>
                    <a:pt x="721" y="144"/>
                  </a:lnTo>
                  <a:lnTo>
                    <a:pt x="719" y="142"/>
                  </a:lnTo>
                  <a:close/>
                  <a:moveTo>
                    <a:pt x="750" y="141"/>
                  </a:moveTo>
                  <a:lnTo>
                    <a:pt x="748" y="141"/>
                  </a:lnTo>
                  <a:lnTo>
                    <a:pt x="750" y="139"/>
                  </a:lnTo>
                  <a:lnTo>
                    <a:pt x="753" y="138"/>
                  </a:lnTo>
                  <a:lnTo>
                    <a:pt x="751" y="136"/>
                  </a:lnTo>
                  <a:lnTo>
                    <a:pt x="750" y="136"/>
                  </a:lnTo>
                  <a:lnTo>
                    <a:pt x="748" y="136"/>
                  </a:lnTo>
                  <a:lnTo>
                    <a:pt x="748" y="138"/>
                  </a:lnTo>
                  <a:lnTo>
                    <a:pt x="746" y="138"/>
                  </a:lnTo>
                  <a:lnTo>
                    <a:pt x="745" y="138"/>
                  </a:lnTo>
                  <a:lnTo>
                    <a:pt x="743" y="138"/>
                  </a:lnTo>
                  <a:lnTo>
                    <a:pt x="742" y="136"/>
                  </a:lnTo>
                  <a:lnTo>
                    <a:pt x="740" y="136"/>
                  </a:lnTo>
                  <a:lnTo>
                    <a:pt x="739" y="138"/>
                  </a:lnTo>
                  <a:lnTo>
                    <a:pt x="737" y="138"/>
                  </a:lnTo>
                  <a:lnTo>
                    <a:pt x="737" y="139"/>
                  </a:lnTo>
                  <a:lnTo>
                    <a:pt x="737" y="141"/>
                  </a:lnTo>
                  <a:lnTo>
                    <a:pt x="736" y="141"/>
                  </a:lnTo>
                  <a:lnTo>
                    <a:pt x="736" y="142"/>
                  </a:lnTo>
                  <a:lnTo>
                    <a:pt x="736" y="144"/>
                  </a:lnTo>
                  <a:lnTo>
                    <a:pt x="737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6" y="142"/>
                  </a:lnTo>
                  <a:lnTo>
                    <a:pt x="751" y="142"/>
                  </a:lnTo>
                  <a:lnTo>
                    <a:pt x="751" y="141"/>
                  </a:lnTo>
                  <a:lnTo>
                    <a:pt x="750" y="141"/>
                  </a:lnTo>
                  <a:close/>
                  <a:moveTo>
                    <a:pt x="700" y="114"/>
                  </a:moveTo>
                  <a:lnTo>
                    <a:pt x="698" y="114"/>
                  </a:lnTo>
                  <a:lnTo>
                    <a:pt x="697" y="114"/>
                  </a:lnTo>
                  <a:lnTo>
                    <a:pt x="695" y="114"/>
                  </a:lnTo>
                  <a:lnTo>
                    <a:pt x="695" y="115"/>
                  </a:lnTo>
                  <a:lnTo>
                    <a:pt x="695" y="117"/>
                  </a:lnTo>
                  <a:lnTo>
                    <a:pt x="697" y="117"/>
                  </a:lnTo>
                  <a:lnTo>
                    <a:pt x="698" y="117"/>
                  </a:lnTo>
                  <a:lnTo>
                    <a:pt x="703" y="115"/>
                  </a:lnTo>
                  <a:lnTo>
                    <a:pt x="701" y="115"/>
                  </a:lnTo>
                  <a:lnTo>
                    <a:pt x="701" y="114"/>
                  </a:lnTo>
                  <a:lnTo>
                    <a:pt x="700" y="114"/>
                  </a:lnTo>
                  <a:close/>
                  <a:moveTo>
                    <a:pt x="12" y="102"/>
                  </a:moveTo>
                  <a:lnTo>
                    <a:pt x="14" y="102"/>
                  </a:lnTo>
                  <a:lnTo>
                    <a:pt x="15" y="102"/>
                  </a:lnTo>
                  <a:lnTo>
                    <a:pt x="17" y="100"/>
                  </a:lnTo>
                  <a:lnTo>
                    <a:pt x="15" y="100"/>
                  </a:lnTo>
                  <a:lnTo>
                    <a:pt x="14" y="100"/>
                  </a:lnTo>
                  <a:lnTo>
                    <a:pt x="12" y="100"/>
                  </a:lnTo>
                  <a:lnTo>
                    <a:pt x="11" y="100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5" y="99"/>
                  </a:lnTo>
                  <a:lnTo>
                    <a:pt x="3" y="100"/>
                  </a:lnTo>
                  <a:lnTo>
                    <a:pt x="0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11" y="102"/>
                  </a:lnTo>
                  <a:lnTo>
                    <a:pt x="12" y="102"/>
                  </a:lnTo>
                  <a:close/>
                  <a:moveTo>
                    <a:pt x="736" y="92"/>
                  </a:moveTo>
                  <a:lnTo>
                    <a:pt x="742" y="92"/>
                  </a:lnTo>
                  <a:lnTo>
                    <a:pt x="740" y="91"/>
                  </a:lnTo>
                  <a:lnTo>
                    <a:pt x="736" y="91"/>
                  </a:lnTo>
                  <a:lnTo>
                    <a:pt x="734" y="91"/>
                  </a:lnTo>
                  <a:lnTo>
                    <a:pt x="733" y="89"/>
                  </a:lnTo>
                  <a:lnTo>
                    <a:pt x="731" y="89"/>
                  </a:lnTo>
                  <a:lnTo>
                    <a:pt x="730" y="89"/>
                  </a:lnTo>
                  <a:lnTo>
                    <a:pt x="727" y="89"/>
                  </a:lnTo>
                  <a:lnTo>
                    <a:pt x="727" y="91"/>
                  </a:lnTo>
                  <a:lnTo>
                    <a:pt x="731" y="91"/>
                  </a:lnTo>
                  <a:lnTo>
                    <a:pt x="736" y="92"/>
                  </a:lnTo>
                  <a:close/>
                  <a:moveTo>
                    <a:pt x="748" y="83"/>
                  </a:moveTo>
                  <a:lnTo>
                    <a:pt x="750" y="83"/>
                  </a:lnTo>
                  <a:lnTo>
                    <a:pt x="750" y="82"/>
                  </a:lnTo>
                  <a:lnTo>
                    <a:pt x="745" y="83"/>
                  </a:lnTo>
                  <a:lnTo>
                    <a:pt x="743" y="83"/>
                  </a:lnTo>
                  <a:lnTo>
                    <a:pt x="743" y="85"/>
                  </a:lnTo>
                  <a:lnTo>
                    <a:pt x="746" y="86"/>
                  </a:lnTo>
                  <a:lnTo>
                    <a:pt x="748" y="86"/>
                  </a:lnTo>
                  <a:lnTo>
                    <a:pt x="748" y="88"/>
                  </a:lnTo>
                  <a:lnTo>
                    <a:pt x="750" y="88"/>
                  </a:lnTo>
                  <a:lnTo>
                    <a:pt x="750" y="86"/>
                  </a:lnTo>
                  <a:lnTo>
                    <a:pt x="750" y="85"/>
                  </a:lnTo>
                  <a:lnTo>
                    <a:pt x="746" y="85"/>
                  </a:lnTo>
                  <a:lnTo>
                    <a:pt x="746" y="83"/>
                  </a:lnTo>
                  <a:lnTo>
                    <a:pt x="748" y="83"/>
                  </a:lnTo>
                  <a:close/>
                  <a:moveTo>
                    <a:pt x="745" y="89"/>
                  </a:moveTo>
                  <a:lnTo>
                    <a:pt x="743" y="89"/>
                  </a:lnTo>
                  <a:lnTo>
                    <a:pt x="743" y="91"/>
                  </a:lnTo>
                  <a:lnTo>
                    <a:pt x="745" y="91"/>
                  </a:lnTo>
                  <a:lnTo>
                    <a:pt x="748" y="89"/>
                  </a:lnTo>
                  <a:lnTo>
                    <a:pt x="748" y="88"/>
                  </a:lnTo>
                  <a:lnTo>
                    <a:pt x="745" y="88"/>
                  </a:lnTo>
                  <a:lnTo>
                    <a:pt x="745" y="89"/>
                  </a:lnTo>
                  <a:close/>
                  <a:moveTo>
                    <a:pt x="742" y="85"/>
                  </a:moveTo>
                  <a:lnTo>
                    <a:pt x="740" y="83"/>
                  </a:lnTo>
                  <a:lnTo>
                    <a:pt x="739" y="83"/>
                  </a:lnTo>
                  <a:lnTo>
                    <a:pt x="739" y="85"/>
                  </a:lnTo>
                  <a:lnTo>
                    <a:pt x="740" y="85"/>
                  </a:lnTo>
                  <a:lnTo>
                    <a:pt x="740" y="86"/>
                  </a:lnTo>
                  <a:lnTo>
                    <a:pt x="742" y="86"/>
                  </a:lnTo>
                  <a:lnTo>
                    <a:pt x="742" y="85"/>
                  </a:lnTo>
                  <a:close/>
                  <a:moveTo>
                    <a:pt x="750" y="73"/>
                  </a:moveTo>
                  <a:lnTo>
                    <a:pt x="748" y="74"/>
                  </a:lnTo>
                  <a:lnTo>
                    <a:pt x="742" y="76"/>
                  </a:lnTo>
                  <a:lnTo>
                    <a:pt x="742" y="77"/>
                  </a:lnTo>
                  <a:lnTo>
                    <a:pt x="743" y="77"/>
                  </a:lnTo>
                  <a:lnTo>
                    <a:pt x="745" y="77"/>
                  </a:lnTo>
                  <a:lnTo>
                    <a:pt x="746" y="77"/>
                  </a:lnTo>
                  <a:lnTo>
                    <a:pt x="746" y="76"/>
                  </a:lnTo>
                  <a:lnTo>
                    <a:pt x="748" y="76"/>
                  </a:lnTo>
                  <a:lnTo>
                    <a:pt x="750" y="74"/>
                  </a:lnTo>
                  <a:lnTo>
                    <a:pt x="750" y="73"/>
                  </a:lnTo>
                  <a:close/>
                  <a:moveTo>
                    <a:pt x="748" y="77"/>
                  </a:moveTo>
                  <a:lnTo>
                    <a:pt x="750" y="77"/>
                  </a:lnTo>
                  <a:lnTo>
                    <a:pt x="748" y="76"/>
                  </a:lnTo>
                  <a:lnTo>
                    <a:pt x="746" y="77"/>
                  </a:lnTo>
                  <a:lnTo>
                    <a:pt x="748" y="77"/>
                  </a:lnTo>
                  <a:close/>
                  <a:moveTo>
                    <a:pt x="768" y="53"/>
                  </a:moveTo>
                  <a:lnTo>
                    <a:pt x="762" y="53"/>
                  </a:lnTo>
                  <a:lnTo>
                    <a:pt x="760" y="55"/>
                  </a:lnTo>
                  <a:lnTo>
                    <a:pt x="760" y="53"/>
                  </a:lnTo>
                  <a:lnTo>
                    <a:pt x="759" y="53"/>
                  </a:lnTo>
                  <a:lnTo>
                    <a:pt x="757" y="53"/>
                  </a:lnTo>
                  <a:lnTo>
                    <a:pt x="757" y="55"/>
                  </a:lnTo>
                  <a:lnTo>
                    <a:pt x="754" y="55"/>
                  </a:lnTo>
                  <a:lnTo>
                    <a:pt x="753" y="56"/>
                  </a:lnTo>
                  <a:lnTo>
                    <a:pt x="751" y="56"/>
                  </a:lnTo>
                  <a:lnTo>
                    <a:pt x="753" y="58"/>
                  </a:lnTo>
                  <a:lnTo>
                    <a:pt x="757" y="58"/>
                  </a:lnTo>
                  <a:lnTo>
                    <a:pt x="762" y="59"/>
                  </a:lnTo>
                  <a:lnTo>
                    <a:pt x="766" y="59"/>
                  </a:lnTo>
                  <a:lnTo>
                    <a:pt x="771" y="58"/>
                  </a:lnTo>
                  <a:lnTo>
                    <a:pt x="774" y="56"/>
                  </a:lnTo>
                  <a:lnTo>
                    <a:pt x="778" y="55"/>
                  </a:lnTo>
                  <a:lnTo>
                    <a:pt x="780" y="53"/>
                  </a:lnTo>
                  <a:lnTo>
                    <a:pt x="774" y="53"/>
                  </a:lnTo>
                  <a:lnTo>
                    <a:pt x="768" y="53"/>
                  </a:lnTo>
                  <a:close/>
                  <a:moveTo>
                    <a:pt x="185" y="415"/>
                  </a:moveTo>
                  <a:lnTo>
                    <a:pt x="183" y="415"/>
                  </a:lnTo>
                  <a:lnTo>
                    <a:pt x="183" y="417"/>
                  </a:lnTo>
                  <a:lnTo>
                    <a:pt x="185" y="417"/>
                  </a:lnTo>
                  <a:lnTo>
                    <a:pt x="186" y="415"/>
                  </a:lnTo>
                  <a:lnTo>
                    <a:pt x="185" y="415"/>
                  </a:lnTo>
                  <a:close/>
                  <a:moveTo>
                    <a:pt x="176" y="412"/>
                  </a:moveTo>
                  <a:lnTo>
                    <a:pt x="177" y="412"/>
                  </a:lnTo>
                  <a:lnTo>
                    <a:pt x="177" y="411"/>
                  </a:lnTo>
                  <a:lnTo>
                    <a:pt x="176" y="411"/>
                  </a:lnTo>
                  <a:lnTo>
                    <a:pt x="176" y="412"/>
                  </a:lnTo>
                  <a:close/>
                  <a:moveTo>
                    <a:pt x="179" y="414"/>
                  </a:moveTo>
                  <a:lnTo>
                    <a:pt x="179" y="415"/>
                  </a:lnTo>
                  <a:lnTo>
                    <a:pt x="180" y="415"/>
                  </a:lnTo>
                  <a:lnTo>
                    <a:pt x="180" y="414"/>
                  </a:lnTo>
                  <a:lnTo>
                    <a:pt x="179" y="414"/>
                  </a:lnTo>
                  <a:close/>
                  <a:moveTo>
                    <a:pt x="179" y="409"/>
                  </a:moveTo>
                  <a:lnTo>
                    <a:pt x="177" y="411"/>
                  </a:lnTo>
                  <a:lnTo>
                    <a:pt x="179" y="411"/>
                  </a:lnTo>
                  <a:lnTo>
                    <a:pt x="180" y="411"/>
                  </a:lnTo>
                  <a:lnTo>
                    <a:pt x="180" y="409"/>
                  </a:lnTo>
                  <a:lnTo>
                    <a:pt x="179" y="409"/>
                  </a:lnTo>
                  <a:close/>
                  <a:moveTo>
                    <a:pt x="212" y="438"/>
                  </a:moveTo>
                  <a:lnTo>
                    <a:pt x="213" y="438"/>
                  </a:lnTo>
                  <a:lnTo>
                    <a:pt x="213" y="436"/>
                  </a:lnTo>
                  <a:lnTo>
                    <a:pt x="212" y="436"/>
                  </a:lnTo>
                  <a:lnTo>
                    <a:pt x="212" y="438"/>
                  </a:lnTo>
                  <a:close/>
                  <a:moveTo>
                    <a:pt x="672" y="206"/>
                  </a:moveTo>
                  <a:lnTo>
                    <a:pt x="671" y="206"/>
                  </a:lnTo>
                  <a:lnTo>
                    <a:pt x="669" y="206"/>
                  </a:lnTo>
                  <a:lnTo>
                    <a:pt x="669" y="208"/>
                  </a:lnTo>
                  <a:lnTo>
                    <a:pt x="671" y="208"/>
                  </a:lnTo>
                  <a:lnTo>
                    <a:pt x="672" y="206"/>
                  </a:lnTo>
                  <a:close/>
                  <a:moveTo>
                    <a:pt x="422" y="324"/>
                  </a:moveTo>
                  <a:lnTo>
                    <a:pt x="422" y="326"/>
                  </a:lnTo>
                  <a:lnTo>
                    <a:pt x="424" y="326"/>
                  </a:lnTo>
                  <a:lnTo>
                    <a:pt x="424" y="324"/>
                  </a:lnTo>
                  <a:lnTo>
                    <a:pt x="422" y="324"/>
                  </a:lnTo>
                  <a:close/>
                  <a:moveTo>
                    <a:pt x="215" y="258"/>
                  </a:moveTo>
                  <a:lnTo>
                    <a:pt x="217" y="258"/>
                  </a:lnTo>
                  <a:lnTo>
                    <a:pt x="215" y="256"/>
                  </a:lnTo>
                  <a:lnTo>
                    <a:pt x="215" y="258"/>
                  </a:lnTo>
                  <a:close/>
                  <a:moveTo>
                    <a:pt x="230" y="441"/>
                  </a:moveTo>
                  <a:lnTo>
                    <a:pt x="230" y="442"/>
                  </a:lnTo>
                  <a:lnTo>
                    <a:pt x="232" y="442"/>
                  </a:lnTo>
                  <a:lnTo>
                    <a:pt x="232" y="441"/>
                  </a:lnTo>
                  <a:lnTo>
                    <a:pt x="230" y="441"/>
                  </a:lnTo>
                  <a:close/>
                  <a:moveTo>
                    <a:pt x="232" y="444"/>
                  </a:moveTo>
                  <a:lnTo>
                    <a:pt x="233" y="444"/>
                  </a:lnTo>
                  <a:lnTo>
                    <a:pt x="233" y="442"/>
                  </a:lnTo>
                  <a:lnTo>
                    <a:pt x="232" y="442"/>
                  </a:lnTo>
                  <a:lnTo>
                    <a:pt x="232" y="444"/>
                  </a:lnTo>
                  <a:close/>
                  <a:moveTo>
                    <a:pt x="256" y="450"/>
                  </a:moveTo>
                  <a:lnTo>
                    <a:pt x="254" y="450"/>
                  </a:lnTo>
                  <a:lnTo>
                    <a:pt x="256" y="451"/>
                  </a:lnTo>
                  <a:lnTo>
                    <a:pt x="256" y="450"/>
                  </a:lnTo>
                  <a:close/>
                  <a:moveTo>
                    <a:pt x="168" y="348"/>
                  </a:moveTo>
                  <a:lnTo>
                    <a:pt x="170" y="347"/>
                  </a:lnTo>
                  <a:lnTo>
                    <a:pt x="168" y="347"/>
                  </a:lnTo>
                  <a:lnTo>
                    <a:pt x="168" y="348"/>
                  </a:lnTo>
                  <a:close/>
                  <a:moveTo>
                    <a:pt x="173" y="362"/>
                  </a:moveTo>
                  <a:lnTo>
                    <a:pt x="171" y="362"/>
                  </a:lnTo>
                  <a:lnTo>
                    <a:pt x="170" y="362"/>
                  </a:lnTo>
                  <a:lnTo>
                    <a:pt x="168" y="364"/>
                  </a:lnTo>
                  <a:lnTo>
                    <a:pt x="167" y="364"/>
                  </a:lnTo>
                  <a:lnTo>
                    <a:pt x="165" y="364"/>
                  </a:lnTo>
                  <a:lnTo>
                    <a:pt x="164" y="364"/>
                  </a:lnTo>
                  <a:lnTo>
                    <a:pt x="164" y="362"/>
                  </a:lnTo>
                  <a:lnTo>
                    <a:pt x="162" y="362"/>
                  </a:lnTo>
                  <a:lnTo>
                    <a:pt x="160" y="362"/>
                  </a:lnTo>
                  <a:lnTo>
                    <a:pt x="160" y="364"/>
                  </a:lnTo>
                  <a:lnTo>
                    <a:pt x="162" y="365"/>
                  </a:lnTo>
                  <a:lnTo>
                    <a:pt x="164" y="365"/>
                  </a:lnTo>
                  <a:lnTo>
                    <a:pt x="170" y="364"/>
                  </a:lnTo>
                  <a:lnTo>
                    <a:pt x="176" y="364"/>
                  </a:lnTo>
                  <a:lnTo>
                    <a:pt x="176" y="362"/>
                  </a:lnTo>
                  <a:lnTo>
                    <a:pt x="174" y="362"/>
                  </a:lnTo>
                  <a:lnTo>
                    <a:pt x="173" y="362"/>
                  </a:lnTo>
                  <a:close/>
                  <a:moveTo>
                    <a:pt x="235" y="433"/>
                  </a:moveTo>
                  <a:lnTo>
                    <a:pt x="235" y="432"/>
                  </a:lnTo>
                  <a:lnTo>
                    <a:pt x="233" y="432"/>
                  </a:lnTo>
                  <a:lnTo>
                    <a:pt x="230" y="432"/>
                  </a:lnTo>
                  <a:lnTo>
                    <a:pt x="229" y="433"/>
                  </a:lnTo>
                  <a:lnTo>
                    <a:pt x="227" y="433"/>
                  </a:lnTo>
                  <a:lnTo>
                    <a:pt x="227" y="435"/>
                  </a:lnTo>
                  <a:lnTo>
                    <a:pt x="227" y="436"/>
                  </a:lnTo>
                  <a:lnTo>
                    <a:pt x="229" y="435"/>
                  </a:lnTo>
                  <a:lnTo>
                    <a:pt x="232" y="433"/>
                  </a:lnTo>
                  <a:lnTo>
                    <a:pt x="235" y="433"/>
                  </a:lnTo>
                  <a:close/>
                  <a:moveTo>
                    <a:pt x="188" y="411"/>
                  </a:moveTo>
                  <a:lnTo>
                    <a:pt x="186" y="411"/>
                  </a:lnTo>
                  <a:lnTo>
                    <a:pt x="185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2" y="412"/>
                  </a:lnTo>
                  <a:lnTo>
                    <a:pt x="180" y="412"/>
                  </a:lnTo>
                  <a:lnTo>
                    <a:pt x="180" y="414"/>
                  </a:lnTo>
                  <a:lnTo>
                    <a:pt x="182" y="414"/>
                  </a:lnTo>
                  <a:lnTo>
                    <a:pt x="180" y="415"/>
                  </a:lnTo>
                  <a:lnTo>
                    <a:pt x="179" y="417"/>
                  </a:lnTo>
                  <a:lnTo>
                    <a:pt x="180" y="417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3" y="414"/>
                  </a:lnTo>
                  <a:lnTo>
                    <a:pt x="186" y="412"/>
                  </a:lnTo>
                  <a:lnTo>
                    <a:pt x="188" y="412"/>
                  </a:lnTo>
                  <a:lnTo>
                    <a:pt x="189" y="411"/>
                  </a:lnTo>
                  <a:lnTo>
                    <a:pt x="188" y="411"/>
                  </a:lnTo>
                  <a:close/>
                  <a:moveTo>
                    <a:pt x="157" y="127"/>
                  </a:moveTo>
                  <a:lnTo>
                    <a:pt x="157" y="129"/>
                  </a:lnTo>
                  <a:lnTo>
                    <a:pt x="159" y="129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59" y="127"/>
                  </a:lnTo>
                  <a:lnTo>
                    <a:pt x="157" y="127"/>
                  </a:lnTo>
                  <a:close/>
                  <a:moveTo>
                    <a:pt x="179" y="159"/>
                  </a:moveTo>
                  <a:lnTo>
                    <a:pt x="177" y="159"/>
                  </a:lnTo>
                  <a:lnTo>
                    <a:pt x="176" y="159"/>
                  </a:lnTo>
                  <a:lnTo>
                    <a:pt x="174" y="159"/>
                  </a:lnTo>
                  <a:lnTo>
                    <a:pt x="173" y="159"/>
                  </a:lnTo>
                  <a:lnTo>
                    <a:pt x="173" y="161"/>
                  </a:lnTo>
                  <a:lnTo>
                    <a:pt x="179" y="161"/>
                  </a:lnTo>
                  <a:lnTo>
                    <a:pt x="183" y="159"/>
                  </a:lnTo>
                  <a:lnTo>
                    <a:pt x="182" y="159"/>
                  </a:lnTo>
                  <a:lnTo>
                    <a:pt x="179" y="159"/>
                  </a:lnTo>
                  <a:close/>
                  <a:moveTo>
                    <a:pt x="195" y="186"/>
                  </a:moveTo>
                  <a:lnTo>
                    <a:pt x="194" y="186"/>
                  </a:lnTo>
                  <a:lnTo>
                    <a:pt x="192" y="188"/>
                  </a:lnTo>
                  <a:lnTo>
                    <a:pt x="194" y="188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6"/>
                  </a:lnTo>
                  <a:lnTo>
                    <a:pt x="195" y="186"/>
                  </a:lnTo>
                  <a:close/>
                  <a:moveTo>
                    <a:pt x="183" y="150"/>
                  </a:moveTo>
                  <a:lnTo>
                    <a:pt x="185" y="148"/>
                  </a:lnTo>
                  <a:lnTo>
                    <a:pt x="183" y="148"/>
                  </a:lnTo>
                  <a:lnTo>
                    <a:pt x="183" y="150"/>
                  </a:lnTo>
                  <a:close/>
                  <a:moveTo>
                    <a:pt x="862" y="30"/>
                  </a:moveTo>
                  <a:lnTo>
                    <a:pt x="862" y="32"/>
                  </a:lnTo>
                  <a:lnTo>
                    <a:pt x="857" y="32"/>
                  </a:lnTo>
                  <a:lnTo>
                    <a:pt x="852" y="33"/>
                  </a:lnTo>
                  <a:lnTo>
                    <a:pt x="849" y="33"/>
                  </a:lnTo>
                  <a:lnTo>
                    <a:pt x="848" y="33"/>
                  </a:lnTo>
                  <a:lnTo>
                    <a:pt x="846" y="35"/>
                  </a:lnTo>
                  <a:lnTo>
                    <a:pt x="845" y="35"/>
                  </a:lnTo>
                  <a:lnTo>
                    <a:pt x="840" y="36"/>
                  </a:lnTo>
                  <a:lnTo>
                    <a:pt x="836" y="36"/>
                  </a:lnTo>
                  <a:lnTo>
                    <a:pt x="834" y="38"/>
                  </a:lnTo>
                  <a:lnTo>
                    <a:pt x="833" y="38"/>
                  </a:lnTo>
                  <a:lnTo>
                    <a:pt x="830" y="38"/>
                  </a:lnTo>
                  <a:lnTo>
                    <a:pt x="824" y="38"/>
                  </a:lnTo>
                  <a:lnTo>
                    <a:pt x="818" y="38"/>
                  </a:lnTo>
                  <a:lnTo>
                    <a:pt x="819" y="39"/>
                  </a:lnTo>
                  <a:lnTo>
                    <a:pt x="822" y="39"/>
                  </a:lnTo>
                  <a:lnTo>
                    <a:pt x="824" y="39"/>
                  </a:lnTo>
                  <a:lnTo>
                    <a:pt x="822" y="41"/>
                  </a:lnTo>
                  <a:lnTo>
                    <a:pt x="821" y="41"/>
                  </a:lnTo>
                  <a:lnTo>
                    <a:pt x="816" y="42"/>
                  </a:lnTo>
                  <a:lnTo>
                    <a:pt x="815" y="42"/>
                  </a:lnTo>
                  <a:lnTo>
                    <a:pt x="812" y="42"/>
                  </a:lnTo>
                  <a:lnTo>
                    <a:pt x="807" y="42"/>
                  </a:lnTo>
                  <a:lnTo>
                    <a:pt x="806" y="44"/>
                  </a:lnTo>
                  <a:lnTo>
                    <a:pt x="799" y="44"/>
                  </a:lnTo>
                  <a:lnTo>
                    <a:pt x="795" y="44"/>
                  </a:lnTo>
                  <a:lnTo>
                    <a:pt x="793" y="44"/>
                  </a:lnTo>
                  <a:lnTo>
                    <a:pt x="789" y="44"/>
                  </a:lnTo>
                  <a:lnTo>
                    <a:pt x="787" y="44"/>
                  </a:lnTo>
                  <a:lnTo>
                    <a:pt x="787" y="45"/>
                  </a:lnTo>
                  <a:lnTo>
                    <a:pt x="789" y="45"/>
                  </a:lnTo>
                  <a:lnTo>
                    <a:pt x="792" y="47"/>
                  </a:lnTo>
                  <a:lnTo>
                    <a:pt x="796" y="47"/>
                  </a:lnTo>
                  <a:lnTo>
                    <a:pt x="799" y="47"/>
                  </a:lnTo>
                  <a:lnTo>
                    <a:pt x="793" y="49"/>
                  </a:lnTo>
                  <a:lnTo>
                    <a:pt x="792" y="49"/>
                  </a:lnTo>
                  <a:lnTo>
                    <a:pt x="792" y="50"/>
                  </a:lnTo>
                  <a:lnTo>
                    <a:pt x="790" y="50"/>
                  </a:lnTo>
                  <a:lnTo>
                    <a:pt x="786" y="50"/>
                  </a:lnTo>
                  <a:lnTo>
                    <a:pt x="784" y="52"/>
                  </a:lnTo>
                  <a:lnTo>
                    <a:pt x="781" y="52"/>
                  </a:lnTo>
                  <a:lnTo>
                    <a:pt x="780" y="50"/>
                  </a:lnTo>
                  <a:lnTo>
                    <a:pt x="775" y="52"/>
                  </a:lnTo>
                  <a:lnTo>
                    <a:pt x="772" y="52"/>
                  </a:lnTo>
                  <a:lnTo>
                    <a:pt x="766" y="52"/>
                  </a:lnTo>
                  <a:lnTo>
                    <a:pt x="762" y="50"/>
                  </a:lnTo>
                  <a:lnTo>
                    <a:pt x="760" y="50"/>
                  </a:lnTo>
                  <a:lnTo>
                    <a:pt x="757" y="50"/>
                  </a:lnTo>
                  <a:lnTo>
                    <a:pt x="754" y="50"/>
                  </a:lnTo>
                  <a:lnTo>
                    <a:pt x="753" y="50"/>
                  </a:lnTo>
                  <a:lnTo>
                    <a:pt x="760" y="52"/>
                  </a:lnTo>
                  <a:lnTo>
                    <a:pt x="754" y="53"/>
                  </a:lnTo>
                  <a:lnTo>
                    <a:pt x="748" y="53"/>
                  </a:lnTo>
                  <a:lnTo>
                    <a:pt x="746" y="53"/>
                  </a:lnTo>
                  <a:lnTo>
                    <a:pt x="748" y="52"/>
                  </a:lnTo>
                  <a:lnTo>
                    <a:pt x="750" y="50"/>
                  </a:lnTo>
                  <a:lnTo>
                    <a:pt x="748" y="50"/>
                  </a:lnTo>
                  <a:lnTo>
                    <a:pt x="746" y="52"/>
                  </a:lnTo>
                  <a:lnTo>
                    <a:pt x="745" y="52"/>
                  </a:lnTo>
                  <a:lnTo>
                    <a:pt x="740" y="52"/>
                  </a:lnTo>
                  <a:lnTo>
                    <a:pt x="742" y="53"/>
                  </a:lnTo>
                  <a:lnTo>
                    <a:pt x="740" y="53"/>
                  </a:lnTo>
                  <a:lnTo>
                    <a:pt x="740" y="55"/>
                  </a:lnTo>
                  <a:lnTo>
                    <a:pt x="737" y="56"/>
                  </a:lnTo>
                  <a:lnTo>
                    <a:pt x="736" y="56"/>
                  </a:lnTo>
                  <a:lnTo>
                    <a:pt x="736" y="58"/>
                  </a:lnTo>
                  <a:lnTo>
                    <a:pt x="739" y="56"/>
                  </a:lnTo>
                  <a:lnTo>
                    <a:pt x="740" y="58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3" y="59"/>
                  </a:lnTo>
                  <a:lnTo>
                    <a:pt x="743" y="58"/>
                  </a:lnTo>
                  <a:lnTo>
                    <a:pt x="748" y="58"/>
                  </a:lnTo>
                  <a:lnTo>
                    <a:pt x="750" y="58"/>
                  </a:lnTo>
                  <a:lnTo>
                    <a:pt x="751" y="59"/>
                  </a:lnTo>
                  <a:lnTo>
                    <a:pt x="750" y="59"/>
                  </a:lnTo>
                  <a:lnTo>
                    <a:pt x="748" y="61"/>
                  </a:lnTo>
                  <a:lnTo>
                    <a:pt x="748" y="62"/>
                  </a:lnTo>
                  <a:lnTo>
                    <a:pt x="746" y="62"/>
                  </a:lnTo>
                  <a:lnTo>
                    <a:pt x="746" y="64"/>
                  </a:lnTo>
                  <a:lnTo>
                    <a:pt x="745" y="64"/>
                  </a:lnTo>
                  <a:lnTo>
                    <a:pt x="745" y="65"/>
                  </a:lnTo>
                  <a:lnTo>
                    <a:pt x="746" y="65"/>
                  </a:lnTo>
                  <a:lnTo>
                    <a:pt x="745" y="67"/>
                  </a:lnTo>
                  <a:lnTo>
                    <a:pt x="746" y="67"/>
                  </a:lnTo>
                  <a:lnTo>
                    <a:pt x="746" y="65"/>
                  </a:lnTo>
                  <a:lnTo>
                    <a:pt x="748" y="65"/>
                  </a:lnTo>
                  <a:lnTo>
                    <a:pt x="748" y="64"/>
                  </a:lnTo>
                  <a:lnTo>
                    <a:pt x="750" y="64"/>
                  </a:lnTo>
                  <a:lnTo>
                    <a:pt x="750" y="65"/>
                  </a:lnTo>
                  <a:lnTo>
                    <a:pt x="748" y="67"/>
                  </a:lnTo>
                  <a:lnTo>
                    <a:pt x="750" y="67"/>
                  </a:lnTo>
                  <a:lnTo>
                    <a:pt x="751" y="67"/>
                  </a:lnTo>
                  <a:lnTo>
                    <a:pt x="751" y="70"/>
                  </a:lnTo>
                  <a:lnTo>
                    <a:pt x="750" y="70"/>
                  </a:lnTo>
                  <a:lnTo>
                    <a:pt x="748" y="70"/>
                  </a:lnTo>
                  <a:lnTo>
                    <a:pt x="748" y="71"/>
                  </a:lnTo>
                  <a:lnTo>
                    <a:pt x="746" y="70"/>
                  </a:lnTo>
                  <a:lnTo>
                    <a:pt x="745" y="71"/>
                  </a:lnTo>
                  <a:lnTo>
                    <a:pt x="745" y="70"/>
                  </a:lnTo>
                  <a:lnTo>
                    <a:pt x="743" y="70"/>
                  </a:lnTo>
                  <a:lnTo>
                    <a:pt x="743" y="71"/>
                  </a:lnTo>
                  <a:lnTo>
                    <a:pt x="742" y="71"/>
                  </a:lnTo>
                  <a:lnTo>
                    <a:pt x="740" y="71"/>
                  </a:lnTo>
                  <a:lnTo>
                    <a:pt x="739" y="71"/>
                  </a:lnTo>
                  <a:lnTo>
                    <a:pt x="739" y="73"/>
                  </a:lnTo>
                  <a:lnTo>
                    <a:pt x="740" y="74"/>
                  </a:lnTo>
                  <a:lnTo>
                    <a:pt x="739" y="74"/>
                  </a:lnTo>
                  <a:lnTo>
                    <a:pt x="739" y="76"/>
                  </a:lnTo>
                  <a:lnTo>
                    <a:pt x="737" y="76"/>
                  </a:lnTo>
                  <a:lnTo>
                    <a:pt x="733" y="76"/>
                  </a:lnTo>
                  <a:lnTo>
                    <a:pt x="731" y="74"/>
                  </a:lnTo>
                  <a:lnTo>
                    <a:pt x="728" y="76"/>
                  </a:lnTo>
                  <a:lnTo>
                    <a:pt x="727" y="76"/>
                  </a:lnTo>
                  <a:lnTo>
                    <a:pt x="724" y="76"/>
                  </a:lnTo>
                  <a:lnTo>
                    <a:pt x="724" y="77"/>
                  </a:lnTo>
                  <a:lnTo>
                    <a:pt x="721" y="77"/>
                  </a:lnTo>
                  <a:lnTo>
                    <a:pt x="719" y="79"/>
                  </a:lnTo>
                  <a:lnTo>
                    <a:pt x="724" y="79"/>
                  </a:lnTo>
                  <a:lnTo>
                    <a:pt x="724" y="80"/>
                  </a:lnTo>
                  <a:lnTo>
                    <a:pt x="721" y="80"/>
                  </a:lnTo>
                  <a:lnTo>
                    <a:pt x="721" y="82"/>
                  </a:lnTo>
                  <a:lnTo>
                    <a:pt x="719" y="82"/>
                  </a:lnTo>
                  <a:lnTo>
                    <a:pt x="718" y="83"/>
                  </a:lnTo>
                  <a:lnTo>
                    <a:pt x="716" y="85"/>
                  </a:lnTo>
                  <a:lnTo>
                    <a:pt x="716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0" y="89"/>
                  </a:lnTo>
                  <a:lnTo>
                    <a:pt x="712" y="91"/>
                  </a:lnTo>
                  <a:lnTo>
                    <a:pt x="710" y="92"/>
                  </a:lnTo>
                  <a:lnTo>
                    <a:pt x="709" y="92"/>
                  </a:lnTo>
                  <a:lnTo>
                    <a:pt x="707" y="92"/>
                  </a:lnTo>
                  <a:lnTo>
                    <a:pt x="707" y="94"/>
                  </a:lnTo>
                  <a:lnTo>
                    <a:pt x="706" y="94"/>
                  </a:lnTo>
                  <a:lnTo>
                    <a:pt x="706" y="95"/>
                  </a:lnTo>
                  <a:lnTo>
                    <a:pt x="709" y="95"/>
                  </a:lnTo>
                  <a:lnTo>
                    <a:pt x="712" y="95"/>
                  </a:lnTo>
                  <a:lnTo>
                    <a:pt x="709" y="97"/>
                  </a:lnTo>
                  <a:lnTo>
                    <a:pt x="710" y="97"/>
                  </a:lnTo>
                  <a:lnTo>
                    <a:pt x="713" y="95"/>
                  </a:lnTo>
                  <a:lnTo>
                    <a:pt x="713" y="94"/>
                  </a:lnTo>
                  <a:lnTo>
                    <a:pt x="715" y="92"/>
                  </a:lnTo>
                  <a:lnTo>
                    <a:pt x="713" y="92"/>
                  </a:lnTo>
                  <a:lnTo>
                    <a:pt x="713" y="91"/>
                  </a:lnTo>
                  <a:lnTo>
                    <a:pt x="715" y="91"/>
                  </a:lnTo>
                  <a:lnTo>
                    <a:pt x="716" y="91"/>
                  </a:lnTo>
                  <a:lnTo>
                    <a:pt x="716" y="92"/>
                  </a:lnTo>
                  <a:lnTo>
                    <a:pt x="716" y="92"/>
                  </a:lnTo>
                  <a:lnTo>
                    <a:pt x="718" y="91"/>
                  </a:lnTo>
                  <a:lnTo>
                    <a:pt x="719" y="89"/>
                  </a:lnTo>
                  <a:lnTo>
                    <a:pt x="721" y="89"/>
                  </a:lnTo>
                  <a:lnTo>
                    <a:pt x="722" y="89"/>
                  </a:lnTo>
                  <a:lnTo>
                    <a:pt x="727" y="91"/>
                  </a:lnTo>
                  <a:lnTo>
                    <a:pt x="731" y="92"/>
                  </a:lnTo>
                  <a:lnTo>
                    <a:pt x="733" y="94"/>
                  </a:lnTo>
                  <a:lnTo>
                    <a:pt x="736" y="94"/>
                  </a:lnTo>
                  <a:lnTo>
                    <a:pt x="740" y="94"/>
                  </a:lnTo>
                  <a:lnTo>
                    <a:pt x="742" y="94"/>
                  </a:lnTo>
                  <a:lnTo>
                    <a:pt x="742" y="95"/>
                  </a:lnTo>
                  <a:lnTo>
                    <a:pt x="743" y="95"/>
                  </a:lnTo>
                  <a:lnTo>
                    <a:pt x="745" y="95"/>
                  </a:lnTo>
                  <a:lnTo>
                    <a:pt x="745" y="97"/>
                  </a:lnTo>
                  <a:lnTo>
                    <a:pt x="743" y="97"/>
                  </a:lnTo>
                  <a:lnTo>
                    <a:pt x="740" y="97"/>
                  </a:lnTo>
                  <a:lnTo>
                    <a:pt x="739" y="99"/>
                  </a:lnTo>
                  <a:lnTo>
                    <a:pt x="739" y="97"/>
                  </a:lnTo>
                  <a:lnTo>
                    <a:pt x="734" y="97"/>
                  </a:lnTo>
                  <a:lnTo>
                    <a:pt x="731" y="95"/>
                  </a:lnTo>
                  <a:lnTo>
                    <a:pt x="730" y="95"/>
                  </a:lnTo>
                  <a:lnTo>
                    <a:pt x="728" y="95"/>
                  </a:lnTo>
                  <a:lnTo>
                    <a:pt x="727" y="95"/>
                  </a:lnTo>
                  <a:lnTo>
                    <a:pt x="721" y="95"/>
                  </a:lnTo>
                  <a:lnTo>
                    <a:pt x="721" y="97"/>
                  </a:lnTo>
                  <a:lnTo>
                    <a:pt x="727" y="97"/>
                  </a:lnTo>
                  <a:lnTo>
                    <a:pt x="727" y="99"/>
                  </a:lnTo>
                  <a:lnTo>
                    <a:pt x="725" y="99"/>
                  </a:lnTo>
                  <a:lnTo>
                    <a:pt x="724" y="99"/>
                  </a:lnTo>
                  <a:lnTo>
                    <a:pt x="728" y="100"/>
                  </a:lnTo>
                  <a:lnTo>
                    <a:pt x="727" y="100"/>
                  </a:lnTo>
                  <a:lnTo>
                    <a:pt x="724" y="100"/>
                  </a:lnTo>
                  <a:lnTo>
                    <a:pt x="724" y="102"/>
                  </a:lnTo>
                  <a:lnTo>
                    <a:pt x="727" y="100"/>
                  </a:lnTo>
                  <a:lnTo>
                    <a:pt x="730" y="102"/>
                  </a:lnTo>
                  <a:lnTo>
                    <a:pt x="734" y="102"/>
                  </a:lnTo>
                  <a:lnTo>
                    <a:pt x="737" y="102"/>
                  </a:lnTo>
                  <a:lnTo>
                    <a:pt x="737" y="103"/>
                  </a:lnTo>
                  <a:lnTo>
                    <a:pt x="739" y="105"/>
                  </a:lnTo>
                  <a:lnTo>
                    <a:pt x="740" y="105"/>
                  </a:lnTo>
                  <a:lnTo>
                    <a:pt x="742" y="105"/>
                  </a:lnTo>
                  <a:lnTo>
                    <a:pt x="742" y="103"/>
                  </a:lnTo>
                  <a:lnTo>
                    <a:pt x="742" y="102"/>
                  </a:lnTo>
                  <a:lnTo>
                    <a:pt x="743" y="102"/>
                  </a:lnTo>
                  <a:lnTo>
                    <a:pt x="746" y="102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0" y="103"/>
                  </a:lnTo>
                  <a:lnTo>
                    <a:pt x="751" y="103"/>
                  </a:lnTo>
                  <a:lnTo>
                    <a:pt x="753" y="103"/>
                  </a:lnTo>
                  <a:lnTo>
                    <a:pt x="753" y="105"/>
                  </a:lnTo>
                  <a:lnTo>
                    <a:pt x="753" y="106"/>
                  </a:lnTo>
                  <a:lnTo>
                    <a:pt x="753" y="108"/>
                  </a:lnTo>
                  <a:lnTo>
                    <a:pt x="753" y="109"/>
                  </a:lnTo>
                  <a:lnTo>
                    <a:pt x="751" y="109"/>
                  </a:lnTo>
                  <a:lnTo>
                    <a:pt x="751" y="111"/>
                  </a:lnTo>
                  <a:lnTo>
                    <a:pt x="750" y="111"/>
                  </a:lnTo>
                  <a:lnTo>
                    <a:pt x="748" y="111"/>
                  </a:lnTo>
                  <a:lnTo>
                    <a:pt x="748" y="112"/>
                  </a:lnTo>
                  <a:lnTo>
                    <a:pt x="746" y="112"/>
                  </a:lnTo>
                  <a:lnTo>
                    <a:pt x="745" y="112"/>
                  </a:lnTo>
                  <a:lnTo>
                    <a:pt x="745" y="114"/>
                  </a:lnTo>
                  <a:lnTo>
                    <a:pt x="745" y="115"/>
                  </a:lnTo>
                  <a:lnTo>
                    <a:pt x="743" y="117"/>
                  </a:lnTo>
                  <a:lnTo>
                    <a:pt x="743" y="118"/>
                  </a:lnTo>
                  <a:lnTo>
                    <a:pt x="743" y="120"/>
                  </a:lnTo>
                  <a:lnTo>
                    <a:pt x="745" y="121"/>
                  </a:lnTo>
                  <a:lnTo>
                    <a:pt x="743" y="121"/>
                  </a:lnTo>
                  <a:lnTo>
                    <a:pt x="743" y="123"/>
                  </a:lnTo>
                  <a:lnTo>
                    <a:pt x="745" y="124"/>
                  </a:lnTo>
                  <a:lnTo>
                    <a:pt x="745" y="126"/>
                  </a:lnTo>
                  <a:lnTo>
                    <a:pt x="743" y="127"/>
                  </a:lnTo>
                  <a:lnTo>
                    <a:pt x="743" y="126"/>
                  </a:lnTo>
                  <a:lnTo>
                    <a:pt x="740" y="121"/>
                  </a:lnTo>
                  <a:lnTo>
                    <a:pt x="740" y="120"/>
                  </a:lnTo>
                  <a:lnTo>
                    <a:pt x="739" y="117"/>
                  </a:lnTo>
                  <a:lnTo>
                    <a:pt x="739" y="115"/>
                  </a:lnTo>
                  <a:lnTo>
                    <a:pt x="740" y="115"/>
                  </a:lnTo>
                  <a:lnTo>
                    <a:pt x="743" y="115"/>
                  </a:lnTo>
                  <a:lnTo>
                    <a:pt x="743" y="114"/>
                  </a:lnTo>
                  <a:lnTo>
                    <a:pt x="742" y="114"/>
                  </a:lnTo>
                  <a:lnTo>
                    <a:pt x="740" y="114"/>
                  </a:lnTo>
                  <a:lnTo>
                    <a:pt x="740" y="112"/>
                  </a:lnTo>
                  <a:lnTo>
                    <a:pt x="742" y="112"/>
                  </a:lnTo>
                  <a:lnTo>
                    <a:pt x="743" y="112"/>
                  </a:lnTo>
                  <a:lnTo>
                    <a:pt x="743" y="111"/>
                  </a:lnTo>
                  <a:lnTo>
                    <a:pt x="742" y="111"/>
                  </a:lnTo>
                  <a:lnTo>
                    <a:pt x="740" y="111"/>
                  </a:lnTo>
                  <a:lnTo>
                    <a:pt x="736" y="111"/>
                  </a:lnTo>
                  <a:lnTo>
                    <a:pt x="734" y="109"/>
                  </a:lnTo>
                  <a:lnTo>
                    <a:pt x="733" y="109"/>
                  </a:lnTo>
                  <a:lnTo>
                    <a:pt x="730" y="109"/>
                  </a:lnTo>
                  <a:lnTo>
                    <a:pt x="725" y="109"/>
                  </a:lnTo>
                  <a:lnTo>
                    <a:pt x="724" y="109"/>
                  </a:lnTo>
                  <a:lnTo>
                    <a:pt x="721" y="108"/>
                  </a:lnTo>
                  <a:lnTo>
                    <a:pt x="721" y="109"/>
                  </a:lnTo>
                  <a:lnTo>
                    <a:pt x="718" y="109"/>
                  </a:lnTo>
                  <a:lnTo>
                    <a:pt x="716" y="109"/>
                  </a:lnTo>
                  <a:lnTo>
                    <a:pt x="715" y="109"/>
                  </a:lnTo>
                  <a:lnTo>
                    <a:pt x="715" y="111"/>
                  </a:lnTo>
                  <a:lnTo>
                    <a:pt x="713" y="111"/>
                  </a:lnTo>
                  <a:lnTo>
                    <a:pt x="712" y="111"/>
                  </a:lnTo>
                  <a:lnTo>
                    <a:pt x="710" y="112"/>
                  </a:lnTo>
                  <a:lnTo>
                    <a:pt x="709" y="112"/>
                  </a:lnTo>
                  <a:lnTo>
                    <a:pt x="707" y="112"/>
                  </a:lnTo>
                  <a:lnTo>
                    <a:pt x="704" y="114"/>
                  </a:lnTo>
                  <a:lnTo>
                    <a:pt x="703" y="114"/>
                  </a:lnTo>
                  <a:lnTo>
                    <a:pt x="703" y="112"/>
                  </a:lnTo>
                  <a:lnTo>
                    <a:pt x="701" y="112"/>
                  </a:lnTo>
                  <a:lnTo>
                    <a:pt x="701" y="111"/>
                  </a:lnTo>
                  <a:lnTo>
                    <a:pt x="700" y="111"/>
                  </a:lnTo>
                  <a:lnTo>
                    <a:pt x="698" y="111"/>
                  </a:lnTo>
                  <a:lnTo>
                    <a:pt x="698" y="109"/>
                  </a:lnTo>
                  <a:lnTo>
                    <a:pt x="697" y="109"/>
                  </a:lnTo>
                  <a:lnTo>
                    <a:pt x="693" y="111"/>
                  </a:lnTo>
                  <a:lnTo>
                    <a:pt x="695" y="111"/>
                  </a:lnTo>
                  <a:lnTo>
                    <a:pt x="695" y="112"/>
                  </a:lnTo>
                  <a:lnTo>
                    <a:pt x="692" y="112"/>
                  </a:lnTo>
                  <a:lnTo>
                    <a:pt x="690" y="112"/>
                  </a:lnTo>
                  <a:lnTo>
                    <a:pt x="689" y="112"/>
                  </a:lnTo>
                  <a:lnTo>
                    <a:pt x="689" y="114"/>
                  </a:lnTo>
                  <a:lnTo>
                    <a:pt x="690" y="114"/>
                  </a:lnTo>
                  <a:lnTo>
                    <a:pt x="692" y="114"/>
                  </a:lnTo>
                  <a:lnTo>
                    <a:pt x="692" y="115"/>
                  </a:lnTo>
                  <a:lnTo>
                    <a:pt x="693" y="115"/>
                  </a:lnTo>
                  <a:lnTo>
                    <a:pt x="693" y="117"/>
                  </a:lnTo>
                  <a:lnTo>
                    <a:pt x="692" y="117"/>
                  </a:lnTo>
                  <a:lnTo>
                    <a:pt x="692" y="118"/>
                  </a:lnTo>
                  <a:lnTo>
                    <a:pt x="693" y="118"/>
                  </a:lnTo>
                  <a:lnTo>
                    <a:pt x="695" y="117"/>
                  </a:lnTo>
                  <a:lnTo>
                    <a:pt x="695" y="118"/>
                  </a:lnTo>
                  <a:lnTo>
                    <a:pt x="700" y="118"/>
                  </a:lnTo>
                  <a:lnTo>
                    <a:pt x="704" y="117"/>
                  </a:lnTo>
                  <a:lnTo>
                    <a:pt x="704" y="118"/>
                  </a:lnTo>
                  <a:lnTo>
                    <a:pt x="703" y="118"/>
                  </a:lnTo>
                  <a:lnTo>
                    <a:pt x="703" y="120"/>
                  </a:lnTo>
                  <a:lnTo>
                    <a:pt x="701" y="121"/>
                  </a:lnTo>
                  <a:lnTo>
                    <a:pt x="703" y="121"/>
                  </a:lnTo>
                  <a:lnTo>
                    <a:pt x="704" y="121"/>
                  </a:lnTo>
                  <a:lnTo>
                    <a:pt x="706" y="121"/>
                  </a:lnTo>
                  <a:lnTo>
                    <a:pt x="706" y="120"/>
                  </a:lnTo>
                  <a:lnTo>
                    <a:pt x="707" y="121"/>
                  </a:lnTo>
                  <a:lnTo>
                    <a:pt x="710" y="120"/>
                  </a:lnTo>
                  <a:lnTo>
                    <a:pt x="712" y="120"/>
                  </a:lnTo>
                  <a:lnTo>
                    <a:pt x="713" y="120"/>
                  </a:lnTo>
                  <a:lnTo>
                    <a:pt x="716" y="121"/>
                  </a:lnTo>
                  <a:lnTo>
                    <a:pt x="715" y="121"/>
                  </a:lnTo>
                  <a:lnTo>
                    <a:pt x="715" y="123"/>
                  </a:lnTo>
                  <a:lnTo>
                    <a:pt x="716" y="123"/>
                  </a:lnTo>
                  <a:lnTo>
                    <a:pt x="716" y="121"/>
                  </a:lnTo>
                  <a:lnTo>
                    <a:pt x="718" y="121"/>
                  </a:lnTo>
                  <a:lnTo>
                    <a:pt x="721" y="121"/>
                  </a:lnTo>
                  <a:lnTo>
                    <a:pt x="722" y="121"/>
                  </a:lnTo>
                  <a:lnTo>
                    <a:pt x="727" y="121"/>
                  </a:lnTo>
                  <a:lnTo>
                    <a:pt x="728" y="121"/>
                  </a:lnTo>
                  <a:lnTo>
                    <a:pt x="730" y="123"/>
                  </a:lnTo>
                  <a:lnTo>
                    <a:pt x="728" y="124"/>
                  </a:lnTo>
                  <a:lnTo>
                    <a:pt x="727" y="124"/>
                  </a:lnTo>
                  <a:lnTo>
                    <a:pt x="725" y="124"/>
                  </a:lnTo>
                  <a:lnTo>
                    <a:pt x="721" y="126"/>
                  </a:lnTo>
                  <a:lnTo>
                    <a:pt x="718" y="126"/>
                  </a:lnTo>
                  <a:lnTo>
                    <a:pt x="719" y="127"/>
                  </a:lnTo>
                  <a:lnTo>
                    <a:pt x="725" y="126"/>
                  </a:lnTo>
                  <a:lnTo>
                    <a:pt x="727" y="127"/>
                  </a:lnTo>
                  <a:lnTo>
                    <a:pt x="728" y="129"/>
                  </a:lnTo>
                  <a:lnTo>
                    <a:pt x="730" y="129"/>
                  </a:lnTo>
                  <a:lnTo>
                    <a:pt x="730" y="130"/>
                  </a:lnTo>
                  <a:lnTo>
                    <a:pt x="728" y="130"/>
                  </a:lnTo>
                  <a:lnTo>
                    <a:pt x="728" y="132"/>
                  </a:lnTo>
                  <a:lnTo>
                    <a:pt x="730" y="132"/>
                  </a:lnTo>
                  <a:lnTo>
                    <a:pt x="730" y="133"/>
                  </a:lnTo>
                  <a:lnTo>
                    <a:pt x="731" y="133"/>
                  </a:lnTo>
                  <a:lnTo>
                    <a:pt x="731" y="135"/>
                  </a:lnTo>
                  <a:lnTo>
                    <a:pt x="731" y="136"/>
                  </a:lnTo>
                  <a:lnTo>
                    <a:pt x="730" y="138"/>
                  </a:lnTo>
                  <a:lnTo>
                    <a:pt x="730" y="139"/>
                  </a:lnTo>
                  <a:lnTo>
                    <a:pt x="728" y="139"/>
                  </a:lnTo>
                  <a:lnTo>
                    <a:pt x="727" y="141"/>
                  </a:lnTo>
                  <a:lnTo>
                    <a:pt x="722" y="141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8" y="138"/>
                  </a:lnTo>
                  <a:lnTo>
                    <a:pt x="716" y="138"/>
                  </a:lnTo>
                  <a:lnTo>
                    <a:pt x="712" y="138"/>
                  </a:lnTo>
                  <a:lnTo>
                    <a:pt x="710" y="138"/>
                  </a:lnTo>
                  <a:lnTo>
                    <a:pt x="707" y="136"/>
                  </a:lnTo>
                  <a:lnTo>
                    <a:pt x="706" y="136"/>
                  </a:lnTo>
                  <a:lnTo>
                    <a:pt x="704" y="135"/>
                  </a:lnTo>
                  <a:lnTo>
                    <a:pt x="700" y="133"/>
                  </a:lnTo>
                  <a:lnTo>
                    <a:pt x="695" y="132"/>
                  </a:lnTo>
                  <a:lnTo>
                    <a:pt x="690" y="132"/>
                  </a:lnTo>
                  <a:lnTo>
                    <a:pt x="695" y="133"/>
                  </a:lnTo>
                  <a:lnTo>
                    <a:pt x="700" y="133"/>
                  </a:lnTo>
                  <a:lnTo>
                    <a:pt x="703" y="135"/>
                  </a:lnTo>
                  <a:lnTo>
                    <a:pt x="701" y="135"/>
                  </a:lnTo>
                  <a:lnTo>
                    <a:pt x="697" y="135"/>
                  </a:lnTo>
                  <a:lnTo>
                    <a:pt x="701" y="136"/>
                  </a:lnTo>
                  <a:lnTo>
                    <a:pt x="703" y="136"/>
                  </a:lnTo>
                  <a:lnTo>
                    <a:pt x="707" y="138"/>
                  </a:lnTo>
                  <a:lnTo>
                    <a:pt x="709" y="138"/>
                  </a:lnTo>
                  <a:lnTo>
                    <a:pt x="709" y="139"/>
                  </a:lnTo>
                  <a:lnTo>
                    <a:pt x="712" y="139"/>
                  </a:lnTo>
                  <a:lnTo>
                    <a:pt x="713" y="139"/>
                  </a:lnTo>
                  <a:lnTo>
                    <a:pt x="713" y="141"/>
                  </a:lnTo>
                  <a:lnTo>
                    <a:pt x="710" y="141"/>
                  </a:lnTo>
                  <a:lnTo>
                    <a:pt x="707" y="141"/>
                  </a:lnTo>
                  <a:lnTo>
                    <a:pt x="706" y="141"/>
                  </a:lnTo>
                  <a:lnTo>
                    <a:pt x="704" y="141"/>
                  </a:lnTo>
                  <a:lnTo>
                    <a:pt x="698" y="144"/>
                  </a:lnTo>
                  <a:lnTo>
                    <a:pt x="704" y="142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9" y="142"/>
                  </a:lnTo>
                  <a:lnTo>
                    <a:pt x="710" y="142"/>
                  </a:lnTo>
                  <a:lnTo>
                    <a:pt x="712" y="142"/>
                  </a:lnTo>
                  <a:lnTo>
                    <a:pt x="710" y="144"/>
                  </a:lnTo>
                  <a:lnTo>
                    <a:pt x="710" y="145"/>
                  </a:lnTo>
                  <a:lnTo>
                    <a:pt x="709" y="145"/>
                  </a:lnTo>
                  <a:lnTo>
                    <a:pt x="709" y="147"/>
                  </a:lnTo>
                  <a:lnTo>
                    <a:pt x="710" y="148"/>
                  </a:lnTo>
                  <a:lnTo>
                    <a:pt x="709" y="148"/>
                  </a:lnTo>
                  <a:lnTo>
                    <a:pt x="707" y="150"/>
                  </a:lnTo>
                  <a:lnTo>
                    <a:pt x="709" y="150"/>
                  </a:lnTo>
                  <a:lnTo>
                    <a:pt x="710" y="150"/>
                  </a:lnTo>
                  <a:lnTo>
                    <a:pt x="712" y="150"/>
                  </a:lnTo>
                  <a:lnTo>
                    <a:pt x="713" y="150"/>
                  </a:lnTo>
                  <a:lnTo>
                    <a:pt x="716" y="150"/>
                  </a:lnTo>
                  <a:lnTo>
                    <a:pt x="718" y="150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21" y="152"/>
                  </a:lnTo>
                  <a:lnTo>
                    <a:pt x="722" y="152"/>
                  </a:lnTo>
                  <a:lnTo>
                    <a:pt x="724" y="150"/>
                  </a:lnTo>
                  <a:lnTo>
                    <a:pt x="725" y="150"/>
                  </a:lnTo>
                  <a:lnTo>
                    <a:pt x="727" y="150"/>
                  </a:lnTo>
                  <a:lnTo>
                    <a:pt x="728" y="150"/>
                  </a:lnTo>
                  <a:lnTo>
                    <a:pt x="730" y="150"/>
                  </a:lnTo>
                  <a:lnTo>
                    <a:pt x="728" y="152"/>
                  </a:lnTo>
                  <a:lnTo>
                    <a:pt x="728" y="153"/>
                  </a:lnTo>
                  <a:lnTo>
                    <a:pt x="730" y="153"/>
                  </a:lnTo>
                  <a:lnTo>
                    <a:pt x="731" y="153"/>
                  </a:lnTo>
                  <a:lnTo>
                    <a:pt x="731" y="155"/>
                  </a:lnTo>
                  <a:lnTo>
                    <a:pt x="730" y="155"/>
                  </a:lnTo>
                  <a:lnTo>
                    <a:pt x="730" y="156"/>
                  </a:lnTo>
                  <a:lnTo>
                    <a:pt x="727" y="158"/>
                  </a:lnTo>
                  <a:lnTo>
                    <a:pt x="722" y="158"/>
                  </a:lnTo>
                  <a:lnTo>
                    <a:pt x="718" y="158"/>
                  </a:lnTo>
                  <a:lnTo>
                    <a:pt x="715" y="158"/>
                  </a:lnTo>
                  <a:lnTo>
                    <a:pt x="715" y="156"/>
                  </a:lnTo>
                  <a:lnTo>
                    <a:pt x="715" y="155"/>
                  </a:lnTo>
                  <a:lnTo>
                    <a:pt x="713" y="155"/>
                  </a:lnTo>
                  <a:lnTo>
                    <a:pt x="712" y="155"/>
                  </a:lnTo>
                  <a:lnTo>
                    <a:pt x="712" y="153"/>
                  </a:lnTo>
                  <a:lnTo>
                    <a:pt x="710" y="153"/>
                  </a:lnTo>
                  <a:lnTo>
                    <a:pt x="710" y="155"/>
                  </a:lnTo>
                  <a:lnTo>
                    <a:pt x="709" y="153"/>
                  </a:lnTo>
                  <a:lnTo>
                    <a:pt x="706" y="155"/>
                  </a:lnTo>
                  <a:lnTo>
                    <a:pt x="700" y="153"/>
                  </a:lnTo>
                  <a:lnTo>
                    <a:pt x="697" y="153"/>
                  </a:lnTo>
                  <a:lnTo>
                    <a:pt x="695" y="155"/>
                  </a:lnTo>
                  <a:lnTo>
                    <a:pt x="692" y="153"/>
                  </a:lnTo>
                  <a:lnTo>
                    <a:pt x="692" y="152"/>
                  </a:lnTo>
                  <a:lnTo>
                    <a:pt x="689" y="152"/>
                  </a:lnTo>
                  <a:lnTo>
                    <a:pt x="690" y="153"/>
                  </a:lnTo>
                  <a:lnTo>
                    <a:pt x="692" y="155"/>
                  </a:lnTo>
                  <a:lnTo>
                    <a:pt x="692" y="156"/>
                  </a:lnTo>
                  <a:lnTo>
                    <a:pt x="695" y="155"/>
                  </a:lnTo>
                  <a:lnTo>
                    <a:pt x="700" y="153"/>
                  </a:lnTo>
                  <a:lnTo>
                    <a:pt x="704" y="155"/>
                  </a:lnTo>
                  <a:lnTo>
                    <a:pt x="706" y="155"/>
                  </a:lnTo>
                  <a:lnTo>
                    <a:pt x="710" y="155"/>
                  </a:lnTo>
                  <a:lnTo>
                    <a:pt x="712" y="156"/>
                  </a:lnTo>
                  <a:lnTo>
                    <a:pt x="712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5" y="159"/>
                  </a:lnTo>
                  <a:lnTo>
                    <a:pt x="710" y="159"/>
                  </a:lnTo>
                  <a:lnTo>
                    <a:pt x="706" y="161"/>
                  </a:lnTo>
                  <a:lnTo>
                    <a:pt x="704" y="161"/>
                  </a:lnTo>
                  <a:lnTo>
                    <a:pt x="701" y="161"/>
                  </a:lnTo>
                  <a:lnTo>
                    <a:pt x="698" y="161"/>
                  </a:lnTo>
                  <a:lnTo>
                    <a:pt x="697" y="159"/>
                  </a:lnTo>
                  <a:lnTo>
                    <a:pt x="693" y="159"/>
                  </a:lnTo>
                  <a:lnTo>
                    <a:pt x="689" y="159"/>
                  </a:lnTo>
                  <a:lnTo>
                    <a:pt x="689" y="158"/>
                  </a:lnTo>
                  <a:lnTo>
                    <a:pt x="689" y="156"/>
                  </a:lnTo>
                  <a:lnTo>
                    <a:pt x="687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3" y="156"/>
                  </a:lnTo>
                  <a:lnTo>
                    <a:pt x="683" y="158"/>
                  </a:lnTo>
                  <a:lnTo>
                    <a:pt x="686" y="156"/>
                  </a:lnTo>
                  <a:lnTo>
                    <a:pt x="687" y="158"/>
                  </a:lnTo>
                  <a:lnTo>
                    <a:pt x="687" y="159"/>
                  </a:lnTo>
                  <a:lnTo>
                    <a:pt x="686" y="159"/>
                  </a:lnTo>
                  <a:lnTo>
                    <a:pt x="686" y="161"/>
                  </a:lnTo>
                  <a:lnTo>
                    <a:pt x="684" y="161"/>
                  </a:lnTo>
                  <a:lnTo>
                    <a:pt x="683" y="161"/>
                  </a:lnTo>
                  <a:lnTo>
                    <a:pt x="683" y="162"/>
                  </a:lnTo>
                  <a:lnTo>
                    <a:pt x="686" y="162"/>
                  </a:lnTo>
                  <a:lnTo>
                    <a:pt x="687" y="162"/>
                  </a:lnTo>
                  <a:lnTo>
                    <a:pt x="687" y="164"/>
                  </a:lnTo>
                  <a:lnTo>
                    <a:pt x="689" y="164"/>
                  </a:lnTo>
                  <a:lnTo>
                    <a:pt x="689" y="165"/>
                  </a:lnTo>
                  <a:lnTo>
                    <a:pt x="689" y="167"/>
                  </a:lnTo>
                  <a:lnTo>
                    <a:pt x="689" y="168"/>
                  </a:lnTo>
                  <a:lnTo>
                    <a:pt x="687" y="168"/>
                  </a:lnTo>
                  <a:lnTo>
                    <a:pt x="687" y="170"/>
                  </a:lnTo>
                  <a:lnTo>
                    <a:pt x="689" y="170"/>
                  </a:lnTo>
                  <a:lnTo>
                    <a:pt x="689" y="168"/>
                  </a:lnTo>
                  <a:lnTo>
                    <a:pt x="690" y="168"/>
                  </a:lnTo>
                  <a:lnTo>
                    <a:pt x="690" y="167"/>
                  </a:lnTo>
                  <a:lnTo>
                    <a:pt x="690" y="165"/>
                  </a:lnTo>
                  <a:lnTo>
                    <a:pt x="690" y="164"/>
                  </a:lnTo>
                  <a:lnTo>
                    <a:pt x="689" y="164"/>
                  </a:lnTo>
                  <a:lnTo>
                    <a:pt x="689" y="162"/>
                  </a:lnTo>
                  <a:lnTo>
                    <a:pt x="690" y="162"/>
                  </a:lnTo>
                  <a:lnTo>
                    <a:pt x="693" y="161"/>
                  </a:lnTo>
                  <a:lnTo>
                    <a:pt x="700" y="164"/>
                  </a:lnTo>
                  <a:lnTo>
                    <a:pt x="706" y="165"/>
                  </a:lnTo>
                  <a:lnTo>
                    <a:pt x="710" y="165"/>
                  </a:lnTo>
                  <a:lnTo>
                    <a:pt x="712" y="165"/>
                  </a:lnTo>
                  <a:lnTo>
                    <a:pt x="712" y="167"/>
                  </a:lnTo>
                  <a:lnTo>
                    <a:pt x="710" y="167"/>
                  </a:lnTo>
                  <a:lnTo>
                    <a:pt x="709" y="167"/>
                  </a:lnTo>
                  <a:lnTo>
                    <a:pt x="709" y="168"/>
                  </a:lnTo>
                  <a:lnTo>
                    <a:pt x="707" y="168"/>
                  </a:lnTo>
                  <a:lnTo>
                    <a:pt x="709" y="170"/>
                  </a:lnTo>
                  <a:lnTo>
                    <a:pt x="707" y="170"/>
                  </a:lnTo>
                  <a:lnTo>
                    <a:pt x="707" y="171"/>
                  </a:lnTo>
                  <a:lnTo>
                    <a:pt x="709" y="171"/>
                  </a:lnTo>
                  <a:lnTo>
                    <a:pt x="709" y="174"/>
                  </a:lnTo>
                  <a:lnTo>
                    <a:pt x="707" y="174"/>
                  </a:lnTo>
                  <a:lnTo>
                    <a:pt x="706" y="174"/>
                  </a:lnTo>
                  <a:lnTo>
                    <a:pt x="701" y="174"/>
                  </a:lnTo>
                  <a:lnTo>
                    <a:pt x="695" y="174"/>
                  </a:lnTo>
                  <a:lnTo>
                    <a:pt x="693" y="174"/>
                  </a:lnTo>
                  <a:lnTo>
                    <a:pt x="692" y="174"/>
                  </a:lnTo>
                  <a:lnTo>
                    <a:pt x="692" y="176"/>
                  </a:lnTo>
                  <a:lnTo>
                    <a:pt x="690" y="176"/>
                  </a:lnTo>
                  <a:lnTo>
                    <a:pt x="689" y="176"/>
                  </a:lnTo>
                  <a:lnTo>
                    <a:pt x="687" y="176"/>
                  </a:lnTo>
                  <a:lnTo>
                    <a:pt x="684" y="177"/>
                  </a:lnTo>
                  <a:lnTo>
                    <a:pt x="683" y="177"/>
                  </a:lnTo>
                  <a:lnTo>
                    <a:pt x="681" y="179"/>
                  </a:lnTo>
                  <a:lnTo>
                    <a:pt x="680" y="179"/>
                  </a:lnTo>
                  <a:lnTo>
                    <a:pt x="675" y="177"/>
                  </a:lnTo>
                  <a:lnTo>
                    <a:pt x="671" y="177"/>
                  </a:lnTo>
                  <a:lnTo>
                    <a:pt x="669" y="176"/>
                  </a:lnTo>
                  <a:lnTo>
                    <a:pt x="668" y="176"/>
                  </a:lnTo>
                  <a:lnTo>
                    <a:pt x="666" y="176"/>
                  </a:lnTo>
                  <a:lnTo>
                    <a:pt x="663" y="174"/>
                  </a:lnTo>
                  <a:lnTo>
                    <a:pt x="662" y="174"/>
                  </a:lnTo>
                  <a:lnTo>
                    <a:pt x="659" y="171"/>
                  </a:lnTo>
                  <a:lnTo>
                    <a:pt x="659" y="170"/>
                  </a:lnTo>
                  <a:lnTo>
                    <a:pt x="657" y="170"/>
                  </a:lnTo>
                  <a:lnTo>
                    <a:pt x="657" y="168"/>
                  </a:lnTo>
                  <a:lnTo>
                    <a:pt x="659" y="168"/>
                  </a:lnTo>
                  <a:lnTo>
                    <a:pt x="660" y="168"/>
                  </a:lnTo>
                  <a:lnTo>
                    <a:pt x="662" y="168"/>
                  </a:lnTo>
                  <a:lnTo>
                    <a:pt x="663" y="168"/>
                  </a:lnTo>
                  <a:lnTo>
                    <a:pt x="669" y="170"/>
                  </a:lnTo>
                  <a:lnTo>
                    <a:pt x="674" y="171"/>
                  </a:lnTo>
                  <a:lnTo>
                    <a:pt x="672" y="170"/>
                  </a:lnTo>
                  <a:lnTo>
                    <a:pt x="669" y="170"/>
                  </a:lnTo>
                  <a:lnTo>
                    <a:pt x="666" y="168"/>
                  </a:lnTo>
                  <a:lnTo>
                    <a:pt x="665" y="168"/>
                  </a:lnTo>
                  <a:lnTo>
                    <a:pt x="663" y="168"/>
                  </a:lnTo>
                  <a:lnTo>
                    <a:pt x="660" y="167"/>
                  </a:lnTo>
                  <a:lnTo>
                    <a:pt x="659" y="167"/>
                  </a:lnTo>
                  <a:lnTo>
                    <a:pt x="657" y="167"/>
                  </a:lnTo>
                  <a:lnTo>
                    <a:pt x="657" y="165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3" y="167"/>
                  </a:lnTo>
                  <a:lnTo>
                    <a:pt x="650" y="167"/>
                  </a:lnTo>
                  <a:lnTo>
                    <a:pt x="650" y="168"/>
                  </a:lnTo>
                  <a:lnTo>
                    <a:pt x="648" y="170"/>
                  </a:lnTo>
                  <a:lnTo>
                    <a:pt x="650" y="171"/>
                  </a:lnTo>
                  <a:lnTo>
                    <a:pt x="648" y="171"/>
                  </a:lnTo>
                  <a:lnTo>
                    <a:pt x="642" y="170"/>
                  </a:lnTo>
                  <a:lnTo>
                    <a:pt x="640" y="170"/>
                  </a:lnTo>
                  <a:lnTo>
                    <a:pt x="642" y="168"/>
                  </a:lnTo>
                  <a:lnTo>
                    <a:pt x="640" y="168"/>
                  </a:lnTo>
                  <a:lnTo>
                    <a:pt x="639" y="167"/>
                  </a:lnTo>
                  <a:lnTo>
                    <a:pt x="637" y="165"/>
                  </a:lnTo>
                  <a:lnTo>
                    <a:pt x="636" y="165"/>
                  </a:lnTo>
                  <a:lnTo>
                    <a:pt x="634" y="164"/>
                  </a:lnTo>
                  <a:lnTo>
                    <a:pt x="633" y="164"/>
                  </a:lnTo>
                  <a:lnTo>
                    <a:pt x="631" y="164"/>
                  </a:lnTo>
                  <a:lnTo>
                    <a:pt x="633" y="165"/>
                  </a:lnTo>
                  <a:lnTo>
                    <a:pt x="634" y="167"/>
                  </a:lnTo>
                  <a:lnTo>
                    <a:pt x="636" y="167"/>
                  </a:lnTo>
                  <a:lnTo>
                    <a:pt x="637" y="167"/>
                  </a:lnTo>
                  <a:lnTo>
                    <a:pt x="640" y="168"/>
                  </a:lnTo>
                  <a:lnTo>
                    <a:pt x="639" y="168"/>
                  </a:lnTo>
                  <a:lnTo>
                    <a:pt x="639" y="170"/>
                  </a:lnTo>
                  <a:lnTo>
                    <a:pt x="640" y="170"/>
                  </a:lnTo>
                  <a:lnTo>
                    <a:pt x="642" y="171"/>
                  </a:lnTo>
                  <a:lnTo>
                    <a:pt x="644" y="171"/>
                  </a:lnTo>
                  <a:lnTo>
                    <a:pt x="645" y="171"/>
                  </a:lnTo>
                  <a:lnTo>
                    <a:pt x="645" y="174"/>
                  </a:lnTo>
                  <a:lnTo>
                    <a:pt x="644" y="174"/>
                  </a:lnTo>
                  <a:lnTo>
                    <a:pt x="640" y="174"/>
                  </a:lnTo>
                  <a:lnTo>
                    <a:pt x="636" y="174"/>
                  </a:lnTo>
                  <a:lnTo>
                    <a:pt x="633" y="176"/>
                  </a:lnTo>
                  <a:lnTo>
                    <a:pt x="631" y="177"/>
                  </a:lnTo>
                  <a:lnTo>
                    <a:pt x="628" y="177"/>
                  </a:lnTo>
                  <a:lnTo>
                    <a:pt x="627" y="179"/>
                  </a:lnTo>
                  <a:lnTo>
                    <a:pt x="625" y="179"/>
                  </a:lnTo>
                  <a:lnTo>
                    <a:pt x="628" y="180"/>
                  </a:lnTo>
                  <a:lnTo>
                    <a:pt x="628" y="179"/>
                  </a:lnTo>
                  <a:lnTo>
                    <a:pt x="630" y="179"/>
                  </a:lnTo>
                  <a:lnTo>
                    <a:pt x="631" y="177"/>
                  </a:lnTo>
                  <a:lnTo>
                    <a:pt x="633" y="177"/>
                  </a:lnTo>
                  <a:lnTo>
                    <a:pt x="634" y="177"/>
                  </a:lnTo>
                  <a:lnTo>
                    <a:pt x="636" y="176"/>
                  </a:lnTo>
                  <a:lnTo>
                    <a:pt x="642" y="176"/>
                  </a:lnTo>
                  <a:lnTo>
                    <a:pt x="648" y="174"/>
                  </a:lnTo>
                  <a:lnTo>
                    <a:pt x="648" y="176"/>
                  </a:lnTo>
                  <a:lnTo>
                    <a:pt x="656" y="176"/>
                  </a:lnTo>
                  <a:lnTo>
                    <a:pt x="660" y="177"/>
                  </a:lnTo>
                  <a:lnTo>
                    <a:pt x="666" y="179"/>
                  </a:lnTo>
                  <a:lnTo>
                    <a:pt x="663" y="179"/>
                  </a:lnTo>
                  <a:lnTo>
                    <a:pt x="668" y="180"/>
                  </a:lnTo>
                  <a:lnTo>
                    <a:pt x="669" y="180"/>
                  </a:lnTo>
                  <a:lnTo>
                    <a:pt x="662" y="182"/>
                  </a:lnTo>
                  <a:lnTo>
                    <a:pt x="665" y="182"/>
                  </a:lnTo>
                  <a:lnTo>
                    <a:pt x="669" y="182"/>
                  </a:lnTo>
                  <a:lnTo>
                    <a:pt x="671" y="182"/>
                  </a:lnTo>
                  <a:lnTo>
                    <a:pt x="672" y="182"/>
                  </a:lnTo>
                  <a:lnTo>
                    <a:pt x="672" y="183"/>
                  </a:lnTo>
                  <a:lnTo>
                    <a:pt x="680" y="183"/>
                  </a:lnTo>
                  <a:lnTo>
                    <a:pt x="681" y="185"/>
                  </a:lnTo>
                  <a:lnTo>
                    <a:pt x="683" y="185"/>
                  </a:lnTo>
                  <a:lnTo>
                    <a:pt x="683" y="186"/>
                  </a:lnTo>
                  <a:lnTo>
                    <a:pt x="681" y="186"/>
                  </a:lnTo>
                  <a:lnTo>
                    <a:pt x="683" y="188"/>
                  </a:lnTo>
                  <a:lnTo>
                    <a:pt x="683" y="189"/>
                  </a:lnTo>
                  <a:lnTo>
                    <a:pt x="681" y="189"/>
                  </a:lnTo>
                  <a:lnTo>
                    <a:pt x="680" y="189"/>
                  </a:lnTo>
                  <a:lnTo>
                    <a:pt x="681" y="188"/>
                  </a:lnTo>
                  <a:lnTo>
                    <a:pt x="680" y="188"/>
                  </a:lnTo>
                  <a:lnTo>
                    <a:pt x="680" y="189"/>
                  </a:lnTo>
                  <a:lnTo>
                    <a:pt x="678" y="188"/>
                  </a:lnTo>
                  <a:lnTo>
                    <a:pt x="672" y="189"/>
                  </a:lnTo>
                  <a:lnTo>
                    <a:pt x="671" y="188"/>
                  </a:lnTo>
                  <a:lnTo>
                    <a:pt x="671" y="186"/>
                  </a:lnTo>
                  <a:lnTo>
                    <a:pt x="666" y="185"/>
                  </a:lnTo>
                  <a:lnTo>
                    <a:pt x="665" y="185"/>
                  </a:lnTo>
                  <a:lnTo>
                    <a:pt x="663" y="185"/>
                  </a:lnTo>
                  <a:lnTo>
                    <a:pt x="662" y="185"/>
                  </a:lnTo>
                  <a:lnTo>
                    <a:pt x="659" y="185"/>
                  </a:lnTo>
                  <a:lnTo>
                    <a:pt x="657" y="185"/>
                  </a:lnTo>
                  <a:lnTo>
                    <a:pt x="656" y="185"/>
                  </a:lnTo>
                  <a:lnTo>
                    <a:pt x="654" y="185"/>
                  </a:lnTo>
                  <a:lnTo>
                    <a:pt x="650" y="185"/>
                  </a:lnTo>
                  <a:lnTo>
                    <a:pt x="644" y="185"/>
                  </a:lnTo>
                  <a:lnTo>
                    <a:pt x="644" y="183"/>
                  </a:lnTo>
                  <a:lnTo>
                    <a:pt x="645" y="183"/>
                  </a:lnTo>
                  <a:lnTo>
                    <a:pt x="650" y="183"/>
                  </a:lnTo>
                  <a:lnTo>
                    <a:pt x="657" y="183"/>
                  </a:lnTo>
                  <a:lnTo>
                    <a:pt x="659" y="182"/>
                  </a:lnTo>
                  <a:lnTo>
                    <a:pt x="654" y="182"/>
                  </a:lnTo>
                  <a:lnTo>
                    <a:pt x="645" y="182"/>
                  </a:lnTo>
                  <a:lnTo>
                    <a:pt x="644" y="182"/>
                  </a:lnTo>
                  <a:lnTo>
                    <a:pt x="642" y="182"/>
                  </a:lnTo>
                  <a:lnTo>
                    <a:pt x="640" y="182"/>
                  </a:lnTo>
                  <a:lnTo>
                    <a:pt x="637" y="180"/>
                  </a:lnTo>
                  <a:lnTo>
                    <a:pt x="633" y="180"/>
                  </a:lnTo>
                  <a:lnTo>
                    <a:pt x="637" y="182"/>
                  </a:lnTo>
                  <a:lnTo>
                    <a:pt x="637" y="183"/>
                  </a:lnTo>
                  <a:lnTo>
                    <a:pt x="636" y="183"/>
                  </a:lnTo>
                  <a:lnTo>
                    <a:pt x="636" y="185"/>
                  </a:lnTo>
                  <a:lnTo>
                    <a:pt x="637" y="185"/>
                  </a:lnTo>
                  <a:lnTo>
                    <a:pt x="639" y="185"/>
                  </a:lnTo>
                  <a:lnTo>
                    <a:pt x="639" y="186"/>
                  </a:lnTo>
                  <a:lnTo>
                    <a:pt x="637" y="188"/>
                  </a:lnTo>
                  <a:lnTo>
                    <a:pt x="636" y="186"/>
                  </a:lnTo>
                  <a:lnTo>
                    <a:pt x="634" y="186"/>
                  </a:lnTo>
                  <a:lnTo>
                    <a:pt x="634" y="185"/>
                  </a:lnTo>
                  <a:lnTo>
                    <a:pt x="633" y="185"/>
                  </a:lnTo>
                  <a:lnTo>
                    <a:pt x="627" y="185"/>
                  </a:lnTo>
                  <a:lnTo>
                    <a:pt x="625" y="185"/>
                  </a:lnTo>
                  <a:lnTo>
                    <a:pt x="625" y="186"/>
                  </a:lnTo>
                  <a:lnTo>
                    <a:pt x="624" y="186"/>
                  </a:lnTo>
                  <a:lnTo>
                    <a:pt x="622" y="186"/>
                  </a:lnTo>
                  <a:lnTo>
                    <a:pt x="621" y="188"/>
                  </a:lnTo>
                  <a:lnTo>
                    <a:pt x="624" y="188"/>
                  </a:lnTo>
                  <a:lnTo>
                    <a:pt x="627" y="186"/>
                  </a:lnTo>
                  <a:lnTo>
                    <a:pt x="628" y="186"/>
                  </a:lnTo>
                  <a:lnTo>
                    <a:pt x="630" y="186"/>
                  </a:lnTo>
                  <a:lnTo>
                    <a:pt x="631" y="186"/>
                  </a:lnTo>
                  <a:lnTo>
                    <a:pt x="633" y="186"/>
                  </a:lnTo>
                  <a:lnTo>
                    <a:pt x="633" y="188"/>
                  </a:lnTo>
                  <a:lnTo>
                    <a:pt x="634" y="188"/>
                  </a:lnTo>
                  <a:lnTo>
                    <a:pt x="636" y="188"/>
                  </a:lnTo>
                  <a:lnTo>
                    <a:pt x="637" y="188"/>
                  </a:lnTo>
                  <a:lnTo>
                    <a:pt x="639" y="188"/>
                  </a:lnTo>
                  <a:lnTo>
                    <a:pt x="639" y="189"/>
                  </a:lnTo>
                  <a:lnTo>
                    <a:pt x="640" y="189"/>
                  </a:lnTo>
                  <a:lnTo>
                    <a:pt x="640" y="191"/>
                  </a:lnTo>
                  <a:lnTo>
                    <a:pt x="642" y="191"/>
                  </a:lnTo>
                  <a:lnTo>
                    <a:pt x="640" y="192"/>
                  </a:lnTo>
                  <a:lnTo>
                    <a:pt x="639" y="192"/>
                  </a:lnTo>
                  <a:lnTo>
                    <a:pt x="637" y="194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4"/>
                  </a:lnTo>
                  <a:lnTo>
                    <a:pt x="644" y="195"/>
                  </a:lnTo>
                  <a:lnTo>
                    <a:pt x="645" y="195"/>
                  </a:lnTo>
                  <a:lnTo>
                    <a:pt x="647" y="195"/>
                  </a:lnTo>
                  <a:lnTo>
                    <a:pt x="648" y="197"/>
                  </a:lnTo>
                  <a:lnTo>
                    <a:pt x="650" y="197"/>
                  </a:lnTo>
                  <a:lnTo>
                    <a:pt x="653" y="197"/>
                  </a:lnTo>
                  <a:lnTo>
                    <a:pt x="653" y="198"/>
                  </a:lnTo>
                  <a:lnTo>
                    <a:pt x="654" y="198"/>
                  </a:lnTo>
                  <a:lnTo>
                    <a:pt x="653" y="200"/>
                  </a:lnTo>
                  <a:lnTo>
                    <a:pt x="654" y="200"/>
                  </a:lnTo>
                  <a:lnTo>
                    <a:pt x="656" y="200"/>
                  </a:lnTo>
                  <a:lnTo>
                    <a:pt x="663" y="202"/>
                  </a:lnTo>
                  <a:lnTo>
                    <a:pt x="662" y="202"/>
                  </a:lnTo>
                  <a:lnTo>
                    <a:pt x="662" y="203"/>
                  </a:lnTo>
                  <a:lnTo>
                    <a:pt x="663" y="203"/>
                  </a:lnTo>
                  <a:lnTo>
                    <a:pt x="663" y="202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9" y="203"/>
                  </a:lnTo>
                  <a:lnTo>
                    <a:pt x="671" y="203"/>
                  </a:lnTo>
                  <a:lnTo>
                    <a:pt x="671" y="205"/>
                  </a:lnTo>
                  <a:lnTo>
                    <a:pt x="668" y="205"/>
                  </a:lnTo>
                  <a:lnTo>
                    <a:pt x="668" y="206"/>
                  </a:lnTo>
                  <a:lnTo>
                    <a:pt x="666" y="206"/>
                  </a:lnTo>
                  <a:lnTo>
                    <a:pt x="663" y="208"/>
                  </a:lnTo>
                  <a:lnTo>
                    <a:pt x="662" y="208"/>
                  </a:lnTo>
                  <a:lnTo>
                    <a:pt x="662" y="209"/>
                  </a:lnTo>
                  <a:lnTo>
                    <a:pt x="663" y="209"/>
                  </a:lnTo>
                  <a:lnTo>
                    <a:pt x="665" y="208"/>
                  </a:lnTo>
                  <a:lnTo>
                    <a:pt x="669" y="208"/>
                  </a:lnTo>
                  <a:lnTo>
                    <a:pt x="669" y="209"/>
                  </a:lnTo>
                  <a:lnTo>
                    <a:pt x="668" y="209"/>
                  </a:lnTo>
                  <a:lnTo>
                    <a:pt x="668" y="211"/>
                  </a:lnTo>
                  <a:lnTo>
                    <a:pt x="669" y="209"/>
                  </a:lnTo>
                  <a:lnTo>
                    <a:pt x="671" y="209"/>
                  </a:lnTo>
                  <a:lnTo>
                    <a:pt x="672" y="209"/>
                  </a:lnTo>
                  <a:lnTo>
                    <a:pt x="672" y="208"/>
                  </a:lnTo>
                  <a:lnTo>
                    <a:pt x="674" y="208"/>
                  </a:lnTo>
                  <a:lnTo>
                    <a:pt x="675" y="208"/>
                  </a:lnTo>
                  <a:lnTo>
                    <a:pt x="677" y="208"/>
                  </a:lnTo>
                  <a:lnTo>
                    <a:pt x="678" y="209"/>
                  </a:lnTo>
                  <a:lnTo>
                    <a:pt x="677" y="209"/>
                  </a:lnTo>
                  <a:lnTo>
                    <a:pt x="675" y="209"/>
                  </a:lnTo>
                  <a:lnTo>
                    <a:pt x="675" y="211"/>
                  </a:lnTo>
                  <a:lnTo>
                    <a:pt x="672" y="211"/>
                  </a:lnTo>
                  <a:lnTo>
                    <a:pt x="671" y="211"/>
                  </a:lnTo>
                  <a:lnTo>
                    <a:pt x="669" y="211"/>
                  </a:lnTo>
                  <a:lnTo>
                    <a:pt x="669" y="212"/>
                  </a:lnTo>
                  <a:lnTo>
                    <a:pt x="669" y="214"/>
                  </a:lnTo>
                  <a:lnTo>
                    <a:pt x="669" y="215"/>
                  </a:lnTo>
                  <a:lnTo>
                    <a:pt x="669" y="217"/>
                  </a:lnTo>
                  <a:lnTo>
                    <a:pt x="671" y="217"/>
                  </a:lnTo>
                  <a:lnTo>
                    <a:pt x="671" y="215"/>
                  </a:lnTo>
                  <a:lnTo>
                    <a:pt x="672" y="214"/>
                  </a:lnTo>
                  <a:lnTo>
                    <a:pt x="675" y="212"/>
                  </a:lnTo>
                  <a:lnTo>
                    <a:pt x="677" y="212"/>
                  </a:lnTo>
                  <a:lnTo>
                    <a:pt x="678" y="212"/>
                  </a:lnTo>
                  <a:lnTo>
                    <a:pt x="678" y="214"/>
                  </a:lnTo>
                  <a:lnTo>
                    <a:pt x="680" y="214"/>
                  </a:lnTo>
                  <a:lnTo>
                    <a:pt x="678" y="215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77" y="217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8"/>
                  </a:lnTo>
                  <a:lnTo>
                    <a:pt x="680" y="220"/>
                  </a:lnTo>
                  <a:lnTo>
                    <a:pt x="680" y="221"/>
                  </a:lnTo>
                  <a:lnTo>
                    <a:pt x="678" y="221"/>
                  </a:lnTo>
                  <a:lnTo>
                    <a:pt x="677" y="221"/>
                  </a:lnTo>
                  <a:lnTo>
                    <a:pt x="677" y="220"/>
                  </a:lnTo>
                  <a:lnTo>
                    <a:pt x="674" y="220"/>
                  </a:lnTo>
                  <a:lnTo>
                    <a:pt x="672" y="221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8" y="223"/>
                  </a:lnTo>
                  <a:lnTo>
                    <a:pt x="680" y="223"/>
                  </a:lnTo>
                  <a:lnTo>
                    <a:pt x="678" y="224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80" y="229"/>
                  </a:lnTo>
                  <a:lnTo>
                    <a:pt x="678" y="229"/>
                  </a:lnTo>
                  <a:lnTo>
                    <a:pt x="677" y="229"/>
                  </a:lnTo>
                  <a:lnTo>
                    <a:pt x="677" y="230"/>
                  </a:lnTo>
                  <a:lnTo>
                    <a:pt x="678" y="230"/>
                  </a:lnTo>
                  <a:lnTo>
                    <a:pt x="680" y="230"/>
                  </a:lnTo>
                  <a:lnTo>
                    <a:pt x="681" y="230"/>
                  </a:lnTo>
                  <a:lnTo>
                    <a:pt x="680" y="232"/>
                  </a:lnTo>
                  <a:lnTo>
                    <a:pt x="678" y="232"/>
                  </a:lnTo>
                  <a:lnTo>
                    <a:pt x="678" y="233"/>
                  </a:lnTo>
                  <a:lnTo>
                    <a:pt x="677" y="233"/>
                  </a:lnTo>
                  <a:lnTo>
                    <a:pt x="675" y="233"/>
                  </a:lnTo>
                  <a:lnTo>
                    <a:pt x="674" y="233"/>
                  </a:lnTo>
                  <a:lnTo>
                    <a:pt x="674" y="232"/>
                  </a:lnTo>
                  <a:lnTo>
                    <a:pt x="672" y="232"/>
                  </a:lnTo>
                  <a:lnTo>
                    <a:pt x="671" y="232"/>
                  </a:lnTo>
                  <a:lnTo>
                    <a:pt x="668" y="233"/>
                  </a:lnTo>
                  <a:lnTo>
                    <a:pt x="666" y="233"/>
                  </a:lnTo>
                  <a:lnTo>
                    <a:pt x="666" y="232"/>
                  </a:lnTo>
                  <a:lnTo>
                    <a:pt x="666" y="230"/>
                  </a:lnTo>
                  <a:lnTo>
                    <a:pt x="666" y="229"/>
                  </a:lnTo>
                  <a:lnTo>
                    <a:pt x="666" y="227"/>
                  </a:lnTo>
                  <a:lnTo>
                    <a:pt x="668" y="226"/>
                  </a:lnTo>
                  <a:lnTo>
                    <a:pt x="668" y="224"/>
                  </a:lnTo>
                  <a:lnTo>
                    <a:pt x="666" y="224"/>
                  </a:lnTo>
                  <a:lnTo>
                    <a:pt x="665" y="226"/>
                  </a:lnTo>
                  <a:lnTo>
                    <a:pt x="665" y="227"/>
                  </a:lnTo>
                  <a:lnTo>
                    <a:pt x="663" y="227"/>
                  </a:lnTo>
                  <a:lnTo>
                    <a:pt x="663" y="229"/>
                  </a:lnTo>
                  <a:lnTo>
                    <a:pt x="665" y="229"/>
                  </a:lnTo>
                  <a:lnTo>
                    <a:pt x="665" y="230"/>
                  </a:lnTo>
                  <a:lnTo>
                    <a:pt x="665" y="232"/>
                  </a:lnTo>
                  <a:lnTo>
                    <a:pt x="663" y="232"/>
                  </a:lnTo>
                  <a:lnTo>
                    <a:pt x="663" y="233"/>
                  </a:lnTo>
                  <a:lnTo>
                    <a:pt x="662" y="233"/>
                  </a:lnTo>
                  <a:lnTo>
                    <a:pt x="657" y="233"/>
                  </a:lnTo>
                  <a:lnTo>
                    <a:pt x="656" y="233"/>
                  </a:lnTo>
                  <a:lnTo>
                    <a:pt x="653" y="233"/>
                  </a:lnTo>
                  <a:lnTo>
                    <a:pt x="647" y="230"/>
                  </a:lnTo>
                  <a:lnTo>
                    <a:pt x="645" y="230"/>
                  </a:lnTo>
                  <a:lnTo>
                    <a:pt x="644" y="230"/>
                  </a:lnTo>
                  <a:lnTo>
                    <a:pt x="642" y="229"/>
                  </a:lnTo>
                  <a:lnTo>
                    <a:pt x="640" y="227"/>
                  </a:lnTo>
                  <a:lnTo>
                    <a:pt x="640" y="226"/>
                  </a:lnTo>
                  <a:lnTo>
                    <a:pt x="639" y="226"/>
                  </a:lnTo>
                  <a:lnTo>
                    <a:pt x="639" y="224"/>
                  </a:lnTo>
                  <a:lnTo>
                    <a:pt x="639" y="223"/>
                  </a:lnTo>
                  <a:lnTo>
                    <a:pt x="640" y="221"/>
                  </a:lnTo>
                  <a:lnTo>
                    <a:pt x="639" y="220"/>
                  </a:lnTo>
                  <a:lnTo>
                    <a:pt x="637" y="218"/>
                  </a:lnTo>
                  <a:lnTo>
                    <a:pt x="636" y="218"/>
                  </a:lnTo>
                  <a:lnTo>
                    <a:pt x="636" y="217"/>
                  </a:lnTo>
                  <a:lnTo>
                    <a:pt x="634" y="217"/>
                  </a:lnTo>
                  <a:lnTo>
                    <a:pt x="636" y="215"/>
                  </a:lnTo>
                  <a:lnTo>
                    <a:pt x="634" y="215"/>
                  </a:lnTo>
                  <a:lnTo>
                    <a:pt x="633" y="215"/>
                  </a:lnTo>
                  <a:lnTo>
                    <a:pt x="631" y="215"/>
                  </a:lnTo>
                  <a:lnTo>
                    <a:pt x="630" y="215"/>
                  </a:lnTo>
                  <a:lnTo>
                    <a:pt x="628" y="215"/>
                  </a:lnTo>
                  <a:lnTo>
                    <a:pt x="627" y="215"/>
                  </a:lnTo>
                  <a:lnTo>
                    <a:pt x="625" y="215"/>
                  </a:lnTo>
                  <a:lnTo>
                    <a:pt x="625" y="214"/>
                  </a:lnTo>
                  <a:lnTo>
                    <a:pt x="624" y="214"/>
                  </a:lnTo>
                  <a:lnTo>
                    <a:pt x="624" y="212"/>
                  </a:lnTo>
                  <a:lnTo>
                    <a:pt x="622" y="212"/>
                  </a:lnTo>
                  <a:lnTo>
                    <a:pt x="621" y="211"/>
                  </a:lnTo>
                  <a:lnTo>
                    <a:pt x="619" y="211"/>
                  </a:lnTo>
                  <a:lnTo>
                    <a:pt x="618" y="211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3" y="211"/>
                  </a:lnTo>
                  <a:lnTo>
                    <a:pt x="612" y="211"/>
                  </a:lnTo>
                  <a:lnTo>
                    <a:pt x="610" y="211"/>
                  </a:lnTo>
                  <a:lnTo>
                    <a:pt x="610" y="209"/>
                  </a:lnTo>
                  <a:lnTo>
                    <a:pt x="609" y="211"/>
                  </a:lnTo>
                  <a:lnTo>
                    <a:pt x="607" y="211"/>
                  </a:lnTo>
                  <a:lnTo>
                    <a:pt x="604" y="211"/>
                  </a:lnTo>
                  <a:lnTo>
                    <a:pt x="603" y="211"/>
                  </a:lnTo>
                  <a:lnTo>
                    <a:pt x="600" y="209"/>
                  </a:lnTo>
                  <a:lnTo>
                    <a:pt x="598" y="208"/>
                  </a:lnTo>
                  <a:lnTo>
                    <a:pt x="598" y="206"/>
                  </a:lnTo>
                  <a:lnTo>
                    <a:pt x="597" y="206"/>
                  </a:lnTo>
                  <a:lnTo>
                    <a:pt x="595" y="206"/>
                  </a:lnTo>
                  <a:lnTo>
                    <a:pt x="594" y="205"/>
                  </a:lnTo>
                  <a:lnTo>
                    <a:pt x="591" y="203"/>
                  </a:lnTo>
                  <a:lnTo>
                    <a:pt x="589" y="202"/>
                  </a:lnTo>
                  <a:lnTo>
                    <a:pt x="589" y="203"/>
                  </a:lnTo>
                  <a:lnTo>
                    <a:pt x="587" y="203"/>
                  </a:lnTo>
                  <a:lnTo>
                    <a:pt x="586" y="203"/>
                  </a:lnTo>
                  <a:lnTo>
                    <a:pt x="584" y="202"/>
                  </a:lnTo>
                  <a:lnTo>
                    <a:pt x="583" y="200"/>
                  </a:lnTo>
                  <a:lnTo>
                    <a:pt x="581" y="200"/>
                  </a:lnTo>
                  <a:lnTo>
                    <a:pt x="580" y="200"/>
                  </a:lnTo>
                  <a:lnTo>
                    <a:pt x="581" y="202"/>
                  </a:lnTo>
                  <a:lnTo>
                    <a:pt x="583" y="202"/>
                  </a:lnTo>
                  <a:lnTo>
                    <a:pt x="583" y="203"/>
                  </a:lnTo>
                  <a:lnTo>
                    <a:pt x="581" y="203"/>
                  </a:lnTo>
                  <a:lnTo>
                    <a:pt x="586" y="205"/>
                  </a:lnTo>
                  <a:lnTo>
                    <a:pt x="587" y="205"/>
                  </a:lnTo>
                  <a:lnTo>
                    <a:pt x="589" y="205"/>
                  </a:lnTo>
                  <a:lnTo>
                    <a:pt x="592" y="206"/>
                  </a:lnTo>
                  <a:lnTo>
                    <a:pt x="597" y="208"/>
                  </a:lnTo>
                  <a:lnTo>
                    <a:pt x="597" y="209"/>
                  </a:lnTo>
                  <a:lnTo>
                    <a:pt x="595" y="209"/>
                  </a:lnTo>
                  <a:lnTo>
                    <a:pt x="592" y="209"/>
                  </a:lnTo>
                  <a:lnTo>
                    <a:pt x="589" y="211"/>
                  </a:lnTo>
                  <a:lnTo>
                    <a:pt x="587" y="209"/>
                  </a:lnTo>
                  <a:lnTo>
                    <a:pt x="586" y="211"/>
                  </a:lnTo>
                  <a:lnTo>
                    <a:pt x="587" y="211"/>
                  </a:lnTo>
                  <a:lnTo>
                    <a:pt x="589" y="211"/>
                  </a:lnTo>
                  <a:lnTo>
                    <a:pt x="591" y="211"/>
                  </a:lnTo>
                  <a:lnTo>
                    <a:pt x="592" y="211"/>
                  </a:lnTo>
                  <a:lnTo>
                    <a:pt x="595" y="211"/>
                  </a:lnTo>
                  <a:lnTo>
                    <a:pt x="598" y="211"/>
                  </a:lnTo>
                  <a:lnTo>
                    <a:pt x="597" y="212"/>
                  </a:lnTo>
                  <a:lnTo>
                    <a:pt x="598" y="212"/>
                  </a:lnTo>
                  <a:lnTo>
                    <a:pt x="600" y="212"/>
                  </a:lnTo>
                  <a:lnTo>
                    <a:pt x="601" y="212"/>
                  </a:lnTo>
                  <a:lnTo>
                    <a:pt x="604" y="212"/>
                  </a:lnTo>
                  <a:lnTo>
                    <a:pt x="606" y="212"/>
                  </a:lnTo>
                  <a:lnTo>
                    <a:pt x="607" y="212"/>
                  </a:lnTo>
                  <a:lnTo>
                    <a:pt x="609" y="212"/>
                  </a:lnTo>
                  <a:lnTo>
                    <a:pt x="610" y="212"/>
                  </a:lnTo>
                  <a:lnTo>
                    <a:pt x="612" y="212"/>
                  </a:lnTo>
                  <a:lnTo>
                    <a:pt x="613" y="212"/>
                  </a:lnTo>
                  <a:lnTo>
                    <a:pt x="615" y="212"/>
                  </a:lnTo>
                  <a:lnTo>
                    <a:pt x="619" y="212"/>
                  </a:lnTo>
                  <a:lnTo>
                    <a:pt x="621" y="214"/>
                  </a:lnTo>
                  <a:lnTo>
                    <a:pt x="622" y="214"/>
                  </a:lnTo>
                  <a:lnTo>
                    <a:pt x="622" y="215"/>
                  </a:lnTo>
                  <a:lnTo>
                    <a:pt x="624" y="214"/>
                  </a:lnTo>
                  <a:lnTo>
                    <a:pt x="624" y="215"/>
                  </a:lnTo>
                  <a:lnTo>
                    <a:pt x="624" y="217"/>
                  </a:lnTo>
                  <a:lnTo>
                    <a:pt x="622" y="217"/>
                  </a:lnTo>
                  <a:lnTo>
                    <a:pt x="622" y="218"/>
                  </a:lnTo>
                  <a:lnTo>
                    <a:pt x="621" y="218"/>
                  </a:lnTo>
                  <a:lnTo>
                    <a:pt x="619" y="217"/>
                  </a:lnTo>
                  <a:lnTo>
                    <a:pt x="618" y="217"/>
                  </a:lnTo>
                  <a:lnTo>
                    <a:pt x="621" y="218"/>
                  </a:lnTo>
                  <a:lnTo>
                    <a:pt x="619" y="218"/>
                  </a:lnTo>
                  <a:lnTo>
                    <a:pt x="618" y="220"/>
                  </a:lnTo>
                  <a:lnTo>
                    <a:pt x="616" y="220"/>
                  </a:lnTo>
                  <a:lnTo>
                    <a:pt x="615" y="220"/>
                  </a:lnTo>
                  <a:lnTo>
                    <a:pt x="613" y="221"/>
                  </a:lnTo>
                  <a:lnTo>
                    <a:pt x="612" y="221"/>
                  </a:lnTo>
                  <a:lnTo>
                    <a:pt x="610" y="221"/>
                  </a:lnTo>
                  <a:lnTo>
                    <a:pt x="609" y="221"/>
                  </a:lnTo>
                  <a:lnTo>
                    <a:pt x="607" y="221"/>
                  </a:lnTo>
                  <a:lnTo>
                    <a:pt x="607" y="223"/>
                  </a:lnTo>
                  <a:lnTo>
                    <a:pt x="601" y="223"/>
                  </a:lnTo>
                  <a:lnTo>
                    <a:pt x="595" y="223"/>
                  </a:lnTo>
                  <a:lnTo>
                    <a:pt x="594" y="223"/>
                  </a:lnTo>
                  <a:lnTo>
                    <a:pt x="591" y="223"/>
                  </a:lnTo>
                  <a:lnTo>
                    <a:pt x="589" y="221"/>
                  </a:lnTo>
                  <a:lnTo>
                    <a:pt x="587" y="220"/>
                  </a:lnTo>
                  <a:lnTo>
                    <a:pt x="587" y="218"/>
                  </a:lnTo>
                  <a:lnTo>
                    <a:pt x="586" y="220"/>
                  </a:lnTo>
                  <a:lnTo>
                    <a:pt x="586" y="221"/>
                  </a:lnTo>
                  <a:lnTo>
                    <a:pt x="587" y="221"/>
                  </a:lnTo>
                  <a:lnTo>
                    <a:pt x="589" y="223"/>
                  </a:lnTo>
                  <a:lnTo>
                    <a:pt x="587" y="223"/>
                  </a:lnTo>
                  <a:lnTo>
                    <a:pt x="586" y="223"/>
                  </a:lnTo>
                  <a:lnTo>
                    <a:pt x="584" y="223"/>
                  </a:lnTo>
                  <a:lnTo>
                    <a:pt x="583" y="223"/>
                  </a:lnTo>
                  <a:lnTo>
                    <a:pt x="581" y="223"/>
                  </a:lnTo>
                  <a:lnTo>
                    <a:pt x="581" y="224"/>
                  </a:lnTo>
                  <a:lnTo>
                    <a:pt x="583" y="224"/>
                  </a:lnTo>
                  <a:lnTo>
                    <a:pt x="583" y="226"/>
                  </a:lnTo>
                  <a:lnTo>
                    <a:pt x="581" y="226"/>
                  </a:lnTo>
                  <a:lnTo>
                    <a:pt x="581" y="227"/>
                  </a:lnTo>
                  <a:lnTo>
                    <a:pt x="580" y="229"/>
                  </a:lnTo>
                  <a:lnTo>
                    <a:pt x="578" y="229"/>
                  </a:lnTo>
                  <a:lnTo>
                    <a:pt x="577" y="229"/>
                  </a:lnTo>
                  <a:lnTo>
                    <a:pt x="577" y="230"/>
                  </a:lnTo>
                  <a:lnTo>
                    <a:pt x="575" y="230"/>
                  </a:lnTo>
                  <a:lnTo>
                    <a:pt x="574" y="230"/>
                  </a:lnTo>
                  <a:lnTo>
                    <a:pt x="572" y="230"/>
                  </a:lnTo>
                  <a:lnTo>
                    <a:pt x="572" y="232"/>
                  </a:lnTo>
                  <a:lnTo>
                    <a:pt x="574" y="232"/>
                  </a:lnTo>
                  <a:lnTo>
                    <a:pt x="575" y="232"/>
                  </a:lnTo>
                  <a:lnTo>
                    <a:pt x="575" y="233"/>
                  </a:lnTo>
                  <a:lnTo>
                    <a:pt x="577" y="235"/>
                  </a:lnTo>
                  <a:lnTo>
                    <a:pt x="578" y="233"/>
                  </a:lnTo>
                  <a:lnTo>
                    <a:pt x="578" y="232"/>
                  </a:lnTo>
                  <a:lnTo>
                    <a:pt x="580" y="232"/>
                  </a:lnTo>
                  <a:lnTo>
                    <a:pt x="581" y="232"/>
                  </a:lnTo>
                  <a:lnTo>
                    <a:pt x="581" y="230"/>
                  </a:lnTo>
                  <a:lnTo>
                    <a:pt x="581" y="229"/>
                  </a:lnTo>
                  <a:lnTo>
                    <a:pt x="583" y="229"/>
                  </a:lnTo>
                  <a:lnTo>
                    <a:pt x="586" y="229"/>
                  </a:lnTo>
                  <a:lnTo>
                    <a:pt x="587" y="229"/>
                  </a:lnTo>
                  <a:lnTo>
                    <a:pt x="587" y="227"/>
                  </a:lnTo>
                  <a:lnTo>
                    <a:pt x="586" y="227"/>
                  </a:lnTo>
                  <a:lnTo>
                    <a:pt x="586" y="226"/>
                  </a:lnTo>
                  <a:lnTo>
                    <a:pt x="586" y="224"/>
                  </a:lnTo>
                  <a:lnTo>
                    <a:pt x="587" y="224"/>
                  </a:lnTo>
                  <a:lnTo>
                    <a:pt x="589" y="224"/>
                  </a:lnTo>
                  <a:lnTo>
                    <a:pt x="591" y="224"/>
                  </a:lnTo>
                  <a:lnTo>
                    <a:pt x="592" y="224"/>
                  </a:lnTo>
                  <a:lnTo>
                    <a:pt x="592" y="226"/>
                  </a:lnTo>
                  <a:lnTo>
                    <a:pt x="594" y="226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603" y="224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2" y="223"/>
                  </a:lnTo>
                  <a:lnTo>
                    <a:pt x="613" y="221"/>
                  </a:lnTo>
                  <a:lnTo>
                    <a:pt x="618" y="220"/>
                  </a:lnTo>
                  <a:lnTo>
                    <a:pt x="618" y="221"/>
                  </a:lnTo>
                  <a:lnTo>
                    <a:pt x="618" y="223"/>
                  </a:lnTo>
                  <a:lnTo>
                    <a:pt x="621" y="223"/>
                  </a:lnTo>
                  <a:lnTo>
                    <a:pt x="622" y="223"/>
                  </a:lnTo>
                  <a:lnTo>
                    <a:pt x="622" y="224"/>
                  </a:lnTo>
                  <a:lnTo>
                    <a:pt x="621" y="224"/>
                  </a:lnTo>
                  <a:lnTo>
                    <a:pt x="622" y="226"/>
                  </a:lnTo>
                  <a:lnTo>
                    <a:pt x="622" y="227"/>
                  </a:lnTo>
                  <a:lnTo>
                    <a:pt x="622" y="229"/>
                  </a:lnTo>
                  <a:lnTo>
                    <a:pt x="621" y="229"/>
                  </a:lnTo>
                  <a:lnTo>
                    <a:pt x="618" y="229"/>
                  </a:lnTo>
                  <a:lnTo>
                    <a:pt x="616" y="230"/>
                  </a:lnTo>
                  <a:lnTo>
                    <a:pt x="615" y="230"/>
                  </a:lnTo>
                  <a:lnTo>
                    <a:pt x="613" y="230"/>
                  </a:lnTo>
                  <a:lnTo>
                    <a:pt x="612" y="230"/>
                  </a:lnTo>
                  <a:lnTo>
                    <a:pt x="610" y="232"/>
                  </a:lnTo>
                  <a:lnTo>
                    <a:pt x="610" y="230"/>
                  </a:lnTo>
                  <a:lnTo>
                    <a:pt x="609" y="230"/>
                  </a:lnTo>
                  <a:lnTo>
                    <a:pt x="609" y="232"/>
                  </a:lnTo>
                  <a:lnTo>
                    <a:pt x="607" y="232"/>
                  </a:lnTo>
                  <a:lnTo>
                    <a:pt x="607" y="233"/>
                  </a:lnTo>
                  <a:lnTo>
                    <a:pt x="606" y="232"/>
                  </a:lnTo>
                  <a:lnTo>
                    <a:pt x="606" y="230"/>
                  </a:lnTo>
                  <a:lnTo>
                    <a:pt x="604" y="230"/>
                  </a:lnTo>
                  <a:lnTo>
                    <a:pt x="603" y="232"/>
                  </a:lnTo>
                  <a:lnTo>
                    <a:pt x="606" y="235"/>
                  </a:lnTo>
                  <a:lnTo>
                    <a:pt x="604" y="235"/>
                  </a:lnTo>
                  <a:lnTo>
                    <a:pt x="603" y="235"/>
                  </a:lnTo>
                  <a:lnTo>
                    <a:pt x="600" y="236"/>
                  </a:lnTo>
                  <a:lnTo>
                    <a:pt x="601" y="236"/>
                  </a:lnTo>
                  <a:lnTo>
                    <a:pt x="601" y="238"/>
                  </a:lnTo>
                  <a:lnTo>
                    <a:pt x="604" y="238"/>
                  </a:lnTo>
                  <a:lnTo>
                    <a:pt x="606" y="238"/>
                  </a:lnTo>
                  <a:lnTo>
                    <a:pt x="610" y="236"/>
                  </a:lnTo>
                  <a:lnTo>
                    <a:pt x="612" y="235"/>
                  </a:lnTo>
                  <a:lnTo>
                    <a:pt x="618" y="235"/>
                  </a:lnTo>
                  <a:lnTo>
                    <a:pt x="619" y="233"/>
                  </a:lnTo>
                  <a:lnTo>
                    <a:pt x="621" y="233"/>
                  </a:lnTo>
                  <a:lnTo>
                    <a:pt x="622" y="233"/>
                  </a:lnTo>
                  <a:lnTo>
                    <a:pt x="622" y="235"/>
                  </a:lnTo>
                  <a:lnTo>
                    <a:pt x="621" y="235"/>
                  </a:lnTo>
                  <a:lnTo>
                    <a:pt x="619" y="235"/>
                  </a:lnTo>
                  <a:lnTo>
                    <a:pt x="619" y="236"/>
                  </a:lnTo>
                  <a:lnTo>
                    <a:pt x="621" y="236"/>
                  </a:lnTo>
                  <a:lnTo>
                    <a:pt x="622" y="236"/>
                  </a:lnTo>
                  <a:lnTo>
                    <a:pt x="622" y="235"/>
                  </a:lnTo>
                  <a:lnTo>
                    <a:pt x="624" y="235"/>
                  </a:lnTo>
                  <a:lnTo>
                    <a:pt x="625" y="235"/>
                  </a:lnTo>
                  <a:lnTo>
                    <a:pt x="627" y="235"/>
                  </a:lnTo>
                  <a:lnTo>
                    <a:pt x="628" y="235"/>
                  </a:lnTo>
                  <a:lnTo>
                    <a:pt x="628" y="236"/>
                  </a:lnTo>
                  <a:lnTo>
                    <a:pt x="630" y="236"/>
                  </a:lnTo>
                  <a:lnTo>
                    <a:pt x="631" y="236"/>
                  </a:lnTo>
                  <a:lnTo>
                    <a:pt x="633" y="236"/>
                  </a:lnTo>
                  <a:lnTo>
                    <a:pt x="633" y="238"/>
                  </a:lnTo>
                  <a:lnTo>
                    <a:pt x="636" y="238"/>
                  </a:lnTo>
                  <a:lnTo>
                    <a:pt x="637" y="238"/>
                  </a:lnTo>
                  <a:lnTo>
                    <a:pt x="639" y="238"/>
                  </a:lnTo>
                  <a:lnTo>
                    <a:pt x="640" y="238"/>
                  </a:lnTo>
                  <a:lnTo>
                    <a:pt x="640" y="239"/>
                  </a:lnTo>
                  <a:lnTo>
                    <a:pt x="642" y="239"/>
                  </a:lnTo>
                  <a:lnTo>
                    <a:pt x="644" y="239"/>
                  </a:lnTo>
                  <a:lnTo>
                    <a:pt x="645" y="239"/>
                  </a:lnTo>
                  <a:lnTo>
                    <a:pt x="647" y="239"/>
                  </a:lnTo>
                  <a:lnTo>
                    <a:pt x="654" y="239"/>
                  </a:lnTo>
                  <a:lnTo>
                    <a:pt x="660" y="239"/>
                  </a:lnTo>
                  <a:lnTo>
                    <a:pt x="665" y="239"/>
                  </a:lnTo>
                  <a:lnTo>
                    <a:pt x="666" y="239"/>
                  </a:lnTo>
                  <a:lnTo>
                    <a:pt x="668" y="239"/>
                  </a:lnTo>
                  <a:lnTo>
                    <a:pt x="669" y="238"/>
                  </a:lnTo>
                  <a:lnTo>
                    <a:pt x="669" y="239"/>
                  </a:lnTo>
                  <a:lnTo>
                    <a:pt x="668" y="241"/>
                  </a:lnTo>
                  <a:lnTo>
                    <a:pt x="666" y="241"/>
                  </a:lnTo>
                  <a:lnTo>
                    <a:pt x="666" y="242"/>
                  </a:lnTo>
                  <a:lnTo>
                    <a:pt x="665" y="242"/>
                  </a:lnTo>
                  <a:lnTo>
                    <a:pt x="665" y="241"/>
                  </a:lnTo>
                  <a:lnTo>
                    <a:pt x="663" y="241"/>
                  </a:lnTo>
                  <a:lnTo>
                    <a:pt x="663" y="242"/>
                  </a:lnTo>
                  <a:lnTo>
                    <a:pt x="662" y="242"/>
                  </a:lnTo>
                  <a:lnTo>
                    <a:pt x="659" y="242"/>
                  </a:lnTo>
                  <a:lnTo>
                    <a:pt x="657" y="242"/>
                  </a:lnTo>
                  <a:lnTo>
                    <a:pt x="656" y="242"/>
                  </a:lnTo>
                  <a:lnTo>
                    <a:pt x="654" y="242"/>
                  </a:lnTo>
                  <a:lnTo>
                    <a:pt x="654" y="244"/>
                  </a:lnTo>
                  <a:lnTo>
                    <a:pt x="653" y="244"/>
                  </a:lnTo>
                  <a:lnTo>
                    <a:pt x="650" y="244"/>
                  </a:lnTo>
                  <a:lnTo>
                    <a:pt x="648" y="244"/>
                  </a:lnTo>
                  <a:lnTo>
                    <a:pt x="648" y="245"/>
                  </a:lnTo>
                  <a:lnTo>
                    <a:pt x="650" y="245"/>
                  </a:lnTo>
                  <a:lnTo>
                    <a:pt x="650" y="247"/>
                  </a:lnTo>
                  <a:lnTo>
                    <a:pt x="650" y="248"/>
                  </a:lnTo>
                  <a:lnTo>
                    <a:pt x="648" y="248"/>
                  </a:lnTo>
                  <a:lnTo>
                    <a:pt x="645" y="248"/>
                  </a:lnTo>
                  <a:lnTo>
                    <a:pt x="644" y="247"/>
                  </a:lnTo>
                  <a:lnTo>
                    <a:pt x="642" y="247"/>
                  </a:lnTo>
                  <a:lnTo>
                    <a:pt x="642" y="248"/>
                  </a:lnTo>
                  <a:lnTo>
                    <a:pt x="644" y="248"/>
                  </a:lnTo>
                  <a:lnTo>
                    <a:pt x="644" y="250"/>
                  </a:lnTo>
                  <a:lnTo>
                    <a:pt x="642" y="250"/>
                  </a:lnTo>
                  <a:lnTo>
                    <a:pt x="639" y="251"/>
                  </a:lnTo>
                  <a:lnTo>
                    <a:pt x="637" y="251"/>
                  </a:lnTo>
                  <a:lnTo>
                    <a:pt x="637" y="250"/>
                  </a:lnTo>
                  <a:lnTo>
                    <a:pt x="636" y="250"/>
                  </a:lnTo>
                  <a:lnTo>
                    <a:pt x="634" y="250"/>
                  </a:lnTo>
                  <a:lnTo>
                    <a:pt x="634" y="251"/>
                  </a:lnTo>
                  <a:lnTo>
                    <a:pt x="634" y="253"/>
                  </a:lnTo>
                  <a:lnTo>
                    <a:pt x="633" y="253"/>
                  </a:lnTo>
                  <a:lnTo>
                    <a:pt x="631" y="253"/>
                  </a:lnTo>
                  <a:lnTo>
                    <a:pt x="630" y="253"/>
                  </a:lnTo>
                  <a:lnTo>
                    <a:pt x="630" y="255"/>
                  </a:lnTo>
                  <a:lnTo>
                    <a:pt x="628" y="255"/>
                  </a:lnTo>
                  <a:lnTo>
                    <a:pt x="627" y="255"/>
                  </a:lnTo>
                  <a:lnTo>
                    <a:pt x="627" y="253"/>
                  </a:lnTo>
                  <a:lnTo>
                    <a:pt x="625" y="253"/>
                  </a:lnTo>
                  <a:lnTo>
                    <a:pt x="625" y="255"/>
                  </a:lnTo>
                  <a:lnTo>
                    <a:pt x="627" y="255"/>
                  </a:lnTo>
                  <a:lnTo>
                    <a:pt x="627" y="256"/>
                  </a:lnTo>
                  <a:lnTo>
                    <a:pt x="625" y="256"/>
                  </a:lnTo>
                  <a:lnTo>
                    <a:pt x="625" y="258"/>
                  </a:lnTo>
                  <a:lnTo>
                    <a:pt x="624" y="258"/>
                  </a:lnTo>
                  <a:lnTo>
                    <a:pt x="624" y="256"/>
                  </a:lnTo>
                  <a:lnTo>
                    <a:pt x="622" y="256"/>
                  </a:lnTo>
                  <a:lnTo>
                    <a:pt x="621" y="256"/>
                  </a:lnTo>
                  <a:lnTo>
                    <a:pt x="619" y="256"/>
                  </a:lnTo>
                  <a:lnTo>
                    <a:pt x="618" y="256"/>
                  </a:lnTo>
                  <a:lnTo>
                    <a:pt x="616" y="256"/>
                  </a:lnTo>
                  <a:lnTo>
                    <a:pt x="616" y="258"/>
                  </a:lnTo>
                  <a:lnTo>
                    <a:pt x="619" y="258"/>
                  </a:lnTo>
                  <a:lnTo>
                    <a:pt x="621" y="259"/>
                  </a:lnTo>
                  <a:lnTo>
                    <a:pt x="619" y="259"/>
                  </a:lnTo>
                  <a:lnTo>
                    <a:pt x="618" y="259"/>
                  </a:lnTo>
                  <a:lnTo>
                    <a:pt x="616" y="259"/>
                  </a:lnTo>
                  <a:lnTo>
                    <a:pt x="615" y="259"/>
                  </a:lnTo>
                  <a:lnTo>
                    <a:pt x="616" y="261"/>
                  </a:lnTo>
                  <a:lnTo>
                    <a:pt x="615" y="261"/>
                  </a:lnTo>
                  <a:lnTo>
                    <a:pt x="612" y="261"/>
                  </a:lnTo>
                  <a:lnTo>
                    <a:pt x="610" y="259"/>
                  </a:lnTo>
                  <a:lnTo>
                    <a:pt x="610" y="261"/>
                  </a:lnTo>
                  <a:lnTo>
                    <a:pt x="609" y="262"/>
                  </a:lnTo>
                  <a:lnTo>
                    <a:pt x="609" y="264"/>
                  </a:lnTo>
                  <a:lnTo>
                    <a:pt x="609" y="265"/>
                  </a:lnTo>
                  <a:lnTo>
                    <a:pt x="607" y="264"/>
                  </a:lnTo>
                  <a:lnTo>
                    <a:pt x="606" y="264"/>
                  </a:lnTo>
                  <a:lnTo>
                    <a:pt x="607" y="265"/>
                  </a:lnTo>
                  <a:lnTo>
                    <a:pt x="606" y="265"/>
                  </a:lnTo>
                  <a:lnTo>
                    <a:pt x="604" y="267"/>
                  </a:lnTo>
                  <a:lnTo>
                    <a:pt x="601" y="267"/>
                  </a:lnTo>
                  <a:lnTo>
                    <a:pt x="600" y="267"/>
                  </a:lnTo>
                  <a:lnTo>
                    <a:pt x="598" y="267"/>
                  </a:lnTo>
                  <a:lnTo>
                    <a:pt x="598" y="268"/>
                  </a:lnTo>
                  <a:lnTo>
                    <a:pt x="597" y="268"/>
                  </a:lnTo>
                  <a:lnTo>
                    <a:pt x="595" y="268"/>
                  </a:lnTo>
                  <a:lnTo>
                    <a:pt x="594" y="268"/>
                  </a:lnTo>
                  <a:lnTo>
                    <a:pt x="592" y="268"/>
                  </a:lnTo>
                  <a:lnTo>
                    <a:pt x="591" y="268"/>
                  </a:lnTo>
                  <a:lnTo>
                    <a:pt x="589" y="270"/>
                  </a:lnTo>
                  <a:lnTo>
                    <a:pt x="587" y="268"/>
                  </a:lnTo>
                  <a:lnTo>
                    <a:pt x="587" y="270"/>
                  </a:lnTo>
                  <a:lnTo>
                    <a:pt x="586" y="270"/>
                  </a:lnTo>
                  <a:lnTo>
                    <a:pt x="584" y="270"/>
                  </a:lnTo>
                  <a:lnTo>
                    <a:pt x="583" y="270"/>
                  </a:lnTo>
                  <a:lnTo>
                    <a:pt x="581" y="270"/>
                  </a:lnTo>
                  <a:lnTo>
                    <a:pt x="583" y="271"/>
                  </a:lnTo>
                  <a:lnTo>
                    <a:pt x="581" y="271"/>
                  </a:lnTo>
                  <a:lnTo>
                    <a:pt x="580" y="271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7" y="270"/>
                  </a:lnTo>
                  <a:lnTo>
                    <a:pt x="577" y="271"/>
                  </a:lnTo>
                  <a:lnTo>
                    <a:pt x="575" y="271"/>
                  </a:lnTo>
                  <a:lnTo>
                    <a:pt x="574" y="271"/>
                  </a:lnTo>
                  <a:lnTo>
                    <a:pt x="577" y="273"/>
                  </a:lnTo>
                  <a:lnTo>
                    <a:pt x="574" y="273"/>
                  </a:lnTo>
                  <a:lnTo>
                    <a:pt x="572" y="273"/>
                  </a:lnTo>
                  <a:lnTo>
                    <a:pt x="572" y="271"/>
                  </a:lnTo>
                  <a:lnTo>
                    <a:pt x="571" y="271"/>
                  </a:lnTo>
                  <a:lnTo>
                    <a:pt x="571" y="273"/>
                  </a:lnTo>
                  <a:lnTo>
                    <a:pt x="569" y="273"/>
                  </a:lnTo>
                  <a:lnTo>
                    <a:pt x="568" y="273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5" y="273"/>
                  </a:lnTo>
                  <a:lnTo>
                    <a:pt x="563" y="273"/>
                  </a:lnTo>
                  <a:lnTo>
                    <a:pt x="562" y="274"/>
                  </a:lnTo>
                  <a:lnTo>
                    <a:pt x="560" y="274"/>
                  </a:lnTo>
                  <a:lnTo>
                    <a:pt x="557" y="274"/>
                  </a:lnTo>
                  <a:lnTo>
                    <a:pt x="557" y="277"/>
                  </a:lnTo>
                  <a:lnTo>
                    <a:pt x="556" y="274"/>
                  </a:lnTo>
                  <a:lnTo>
                    <a:pt x="554" y="274"/>
                  </a:lnTo>
                  <a:lnTo>
                    <a:pt x="554" y="277"/>
                  </a:lnTo>
                  <a:lnTo>
                    <a:pt x="553" y="274"/>
                  </a:lnTo>
                  <a:lnTo>
                    <a:pt x="551" y="274"/>
                  </a:lnTo>
                  <a:lnTo>
                    <a:pt x="553" y="277"/>
                  </a:lnTo>
                  <a:lnTo>
                    <a:pt x="551" y="279"/>
                  </a:lnTo>
                  <a:lnTo>
                    <a:pt x="550" y="277"/>
                  </a:lnTo>
                  <a:lnTo>
                    <a:pt x="547" y="279"/>
                  </a:lnTo>
                  <a:lnTo>
                    <a:pt x="545" y="279"/>
                  </a:lnTo>
                  <a:lnTo>
                    <a:pt x="544" y="279"/>
                  </a:lnTo>
                  <a:lnTo>
                    <a:pt x="544" y="277"/>
                  </a:lnTo>
                  <a:lnTo>
                    <a:pt x="542" y="277"/>
                  </a:lnTo>
                  <a:lnTo>
                    <a:pt x="541" y="277"/>
                  </a:lnTo>
                  <a:lnTo>
                    <a:pt x="541" y="274"/>
                  </a:lnTo>
                  <a:lnTo>
                    <a:pt x="539" y="274"/>
                  </a:lnTo>
                  <a:lnTo>
                    <a:pt x="538" y="274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8" y="279"/>
                  </a:lnTo>
                  <a:lnTo>
                    <a:pt x="539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1" y="280"/>
                  </a:lnTo>
                  <a:lnTo>
                    <a:pt x="539" y="280"/>
                  </a:lnTo>
                  <a:lnTo>
                    <a:pt x="538" y="280"/>
                  </a:lnTo>
                  <a:lnTo>
                    <a:pt x="536" y="280"/>
                  </a:lnTo>
                  <a:lnTo>
                    <a:pt x="536" y="279"/>
                  </a:lnTo>
                  <a:lnTo>
                    <a:pt x="534" y="279"/>
                  </a:lnTo>
                  <a:lnTo>
                    <a:pt x="534" y="280"/>
                  </a:lnTo>
                  <a:lnTo>
                    <a:pt x="536" y="280"/>
                  </a:lnTo>
                  <a:lnTo>
                    <a:pt x="536" y="282"/>
                  </a:lnTo>
                  <a:lnTo>
                    <a:pt x="534" y="282"/>
                  </a:lnTo>
                  <a:lnTo>
                    <a:pt x="533" y="282"/>
                  </a:lnTo>
                  <a:lnTo>
                    <a:pt x="531" y="282"/>
                  </a:lnTo>
                  <a:lnTo>
                    <a:pt x="530" y="282"/>
                  </a:lnTo>
                  <a:lnTo>
                    <a:pt x="528" y="282"/>
                  </a:lnTo>
                  <a:lnTo>
                    <a:pt x="527" y="282"/>
                  </a:lnTo>
                  <a:lnTo>
                    <a:pt x="525" y="282"/>
                  </a:lnTo>
                  <a:lnTo>
                    <a:pt x="524" y="282"/>
                  </a:lnTo>
                  <a:lnTo>
                    <a:pt x="522" y="282"/>
                  </a:lnTo>
                  <a:lnTo>
                    <a:pt x="522" y="283"/>
                  </a:lnTo>
                  <a:lnTo>
                    <a:pt x="521" y="282"/>
                  </a:lnTo>
                  <a:lnTo>
                    <a:pt x="521" y="283"/>
                  </a:lnTo>
                  <a:lnTo>
                    <a:pt x="519" y="283"/>
                  </a:lnTo>
                  <a:lnTo>
                    <a:pt x="519" y="282"/>
                  </a:lnTo>
                  <a:lnTo>
                    <a:pt x="518" y="282"/>
                  </a:lnTo>
                  <a:lnTo>
                    <a:pt x="515" y="282"/>
                  </a:lnTo>
                  <a:lnTo>
                    <a:pt x="513" y="280"/>
                  </a:lnTo>
                  <a:lnTo>
                    <a:pt x="513" y="282"/>
                  </a:lnTo>
                  <a:lnTo>
                    <a:pt x="512" y="282"/>
                  </a:lnTo>
                  <a:lnTo>
                    <a:pt x="510" y="282"/>
                  </a:lnTo>
                  <a:lnTo>
                    <a:pt x="510" y="280"/>
                  </a:lnTo>
                  <a:lnTo>
                    <a:pt x="510" y="279"/>
                  </a:lnTo>
                  <a:lnTo>
                    <a:pt x="507" y="279"/>
                  </a:lnTo>
                  <a:lnTo>
                    <a:pt x="506" y="279"/>
                  </a:lnTo>
                  <a:lnTo>
                    <a:pt x="506" y="277"/>
                  </a:lnTo>
                  <a:lnTo>
                    <a:pt x="506" y="274"/>
                  </a:lnTo>
                  <a:lnTo>
                    <a:pt x="504" y="274"/>
                  </a:lnTo>
                  <a:lnTo>
                    <a:pt x="504" y="273"/>
                  </a:lnTo>
                  <a:lnTo>
                    <a:pt x="503" y="273"/>
                  </a:lnTo>
                  <a:lnTo>
                    <a:pt x="503" y="271"/>
                  </a:lnTo>
                  <a:lnTo>
                    <a:pt x="503" y="270"/>
                  </a:lnTo>
                  <a:lnTo>
                    <a:pt x="501" y="270"/>
                  </a:lnTo>
                  <a:lnTo>
                    <a:pt x="500" y="270"/>
                  </a:lnTo>
                  <a:lnTo>
                    <a:pt x="501" y="271"/>
                  </a:lnTo>
                  <a:lnTo>
                    <a:pt x="500" y="271"/>
                  </a:lnTo>
                  <a:lnTo>
                    <a:pt x="498" y="271"/>
                  </a:lnTo>
                  <a:lnTo>
                    <a:pt x="500" y="273"/>
                  </a:lnTo>
                  <a:lnTo>
                    <a:pt x="500" y="274"/>
                  </a:lnTo>
                  <a:lnTo>
                    <a:pt x="501" y="274"/>
                  </a:lnTo>
                  <a:lnTo>
                    <a:pt x="503" y="274"/>
                  </a:lnTo>
                  <a:lnTo>
                    <a:pt x="504" y="277"/>
                  </a:lnTo>
                  <a:lnTo>
                    <a:pt x="504" y="279"/>
                  </a:lnTo>
                  <a:lnTo>
                    <a:pt x="503" y="279"/>
                  </a:lnTo>
                  <a:lnTo>
                    <a:pt x="501" y="279"/>
                  </a:lnTo>
                  <a:lnTo>
                    <a:pt x="503" y="280"/>
                  </a:lnTo>
                  <a:lnTo>
                    <a:pt x="504" y="280"/>
                  </a:lnTo>
                  <a:lnTo>
                    <a:pt x="506" y="280"/>
                  </a:lnTo>
                  <a:lnTo>
                    <a:pt x="506" y="282"/>
                  </a:lnTo>
                  <a:lnTo>
                    <a:pt x="506" y="283"/>
                  </a:lnTo>
                  <a:lnTo>
                    <a:pt x="504" y="282"/>
                  </a:lnTo>
                  <a:lnTo>
                    <a:pt x="503" y="282"/>
                  </a:lnTo>
                  <a:lnTo>
                    <a:pt x="503" y="283"/>
                  </a:lnTo>
                  <a:lnTo>
                    <a:pt x="503" y="285"/>
                  </a:lnTo>
                  <a:lnTo>
                    <a:pt x="501" y="285"/>
                  </a:lnTo>
                  <a:lnTo>
                    <a:pt x="501" y="286"/>
                  </a:lnTo>
                  <a:lnTo>
                    <a:pt x="500" y="286"/>
                  </a:lnTo>
                  <a:lnTo>
                    <a:pt x="498" y="286"/>
                  </a:lnTo>
                  <a:lnTo>
                    <a:pt x="497" y="286"/>
                  </a:lnTo>
                  <a:lnTo>
                    <a:pt x="495" y="286"/>
                  </a:lnTo>
                  <a:lnTo>
                    <a:pt x="495" y="288"/>
                  </a:lnTo>
                  <a:lnTo>
                    <a:pt x="494" y="288"/>
                  </a:lnTo>
                  <a:lnTo>
                    <a:pt x="492" y="288"/>
                  </a:lnTo>
                  <a:lnTo>
                    <a:pt x="491" y="289"/>
                  </a:lnTo>
                  <a:lnTo>
                    <a:pt x="489" y="289"/>
                  </a:lnTo>
                  <a:lnTo>
                    <a:pt x="486" y="289"/>
                  </a:lnTo>
                  <a:lnTo>
                    <a:pt x="485" y="289"/>
                  </a:lnTo>
                  <a:lnTo>
                    <a:pt x="485" y="291"/>
                  </a:lnTo>
                  <a:lnTo>
                    <a:pt x="486" y="291"/>
                  </a:lnTo>
                  <a:lnTo>
                    <a:pt x="485" y="292"/>
                  </a:lnTo>
                  <a:lnTo>
                    <a:pt x="483" y="292"/>
                  </a:lnTo>
                  <a:lnTo>
                    <a:pt x="481" y="292"/>
                  </a:lnTo>
                  <a:lnTo>
                    <a:pt x="481" y="294"/>
                  </a:lnTo>
                  <a:lnTo>
                    <a:pt x="481" y="295"/>
                  </a:lnTo>
                  <a:lnTo>
                    <a:pt x="480" y="297"/>
                  </a:lnTo>
                  <a:lnTo>
                    <a:pt x="481" y="297"/>
                  </a:lnTo>
                  <a:lnTo>
                    <a:pt x="481" y="298"/>
                  </a:lnTo>
                  <a:lnTo>
                    <a:pt x="480" y="297"/>
                  </a:lnTo>
                  <a:lnTo>
                    <a:pt x="480" y="297"/>
                  </a:lnTo>
                  <a:lnTo>
                    <a:pt x="478" y="295"/>
                  </a:lnTo>
                  <a:lnTo>
                    <a:pt x="478" y="297"/>
                  </a:lnTo>
                  <a:lnTo>
                    <a:pt x="478" y="298"/>
                  </a:lnTo>
                  <a:lnTo>
                    <a:pt x="477" y="300"/>
                  </a:lnTo>
                  <a:lnTo>
                    <a:pt x="475" y="300"/>
                  </a:lnTo>
                  <a:lnTo>
                    <a:pt x="475" y="298"/>
                  </a:lnTo>
                  <a:lnTo>
                    <a:pt x="474" y="300"/>
                  </a:lnTo>
                  <a:lnTo>
                    <a:pt x="475" y="300"/>
                  </a:lnTo>
                  <a:lnTo>
                    <a:pt x="475" y="301"/>
                  </a:lnTo>
                  <a:lnTo>
                    <a:pt x="474" y="301"/>
                  </a:lnTo>
                  <a:lnTo>
                    <a:pt x="474" y="303"/>
                  </a:lnTo>
                  <a:lnTo>
                    <a:pt x="472" y="303"/>
                  </a:lnTo>
                  <a:lnTo>
                    <a:pt x="472" y="305"/>
                  </a:lnTo>
                  <a:lnTo>
                    <a:pt x="471" y="305"/>
                  </a:lnTo>
                  <a:lnTo>
                    <a:pt x="471" y="303"/>
                  </a:lnTo>
                  <a:lnTo>
                    <a:pt x="469" y="305"/>
                  </a:lnTo>
                  <a:lnTo>
                    <a:pt x="468" y="305"/>
                  </a:lnTo>
                  <a:lnTo>
                    <a:pt x="468" y="306"/>
                  </a:lnTo>
                  <a:lnTo>
                    <a:pt x="466" y="308"/>
                  </a:lnTo>
                  <a:lnTo>
                    <a:pt x="465" y="308"/>
                  </a:lnTo>
                  <a:lnTo>
                    <a:pt x="465" y="309"/>
                  </a:lnTo>
                  <a:lnTo>
                    <a:pt x="465" y="311"/>
                  </a:lnTo>
                  <a:lnTo>
                    <a:pt x="463" y="311"/>
                  </a:lnTo>
                  <a:lnTo>
                    <a:pt x="462" y="312"/>
                  </a:lnTo>
                  <a:lnTo>
                    <a:pt x="462" y="311"/>
                  </a:lnTo>
                  <a:lnTo>
                    <a:pt x="460" y="312"/>
                  </a:lnTo>
                  <a:lnTo>
                    <a:pt x="459" y="312"/>
                  </a:lnTo>
                  <a:lnTo>
                    <a:pt x="460" y="311"/>
                  </a:lnTo>
                  <a:lnTo>
                    <a:pt x="460" y="309"/>
                  </a:lnTo>
                  <a:lnTo>
                    <a:pt x="459" y="309"/>
                  </a:lnTo>
                  <a:lnTo>
                    <a:pt x="459" y="311"/>
                  </a:lnTo>
                  <a:lnTo>
                    <a:pt x="457" y="311"/>
                  </a:lnTo>
                  <a:lnTo>
                    <a:pt x="457" y="312"/>
                  </a:lnTo>
                  <a:lnTo>
                    <a:pt x="459" y="314"/>
                  </a:lnTo>
                  <a:lnTo>
                    <a:pt x="457" y="314"/>
                  </a:lnTo>
                  <a:lnTo>
                    <a:pt x="456" y="315"/>
                  </a:lnTo>
                  <a:lnTo>
                    <a:pt x="454" y="315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1" y="318"/>
                  </a:lnTo>
                  <a:lnTo>
                    <a:pt x="451" y="317"/>
                  </a:lnTo>
                  <a:lnTo>
                    <a:pt x="450" y="318"/>
                  </a:lnTo>
                  <a:lnTo>
                    <a:pt x="448" y="318"/>
                  </a:lnTo>
                  <a:lnTo>
                    <a:pt x="447" y="318"/>
                  </a:lnTo>
                  <a:lnTo>
                    <a:pt x="447" y="317"/>
                  </a:lnTo>
                  <a:lnTo>
                    <a:pt x="445" y="317"/>
                  </a:lnTo>
                  <a:lnTo>
                    <a:pt x="445" y="318"/>
                  </a:lnTo>
                  <a:lnTo>
                    <a:pt x="447" y="320"/>
                  </a:lnTo>
                  <a:lnTo>
                    <a:pt x="445" y="320"/>
                  </a:lnTo>
                  <a:lnTo>
                    <a:pt x="442" y="320"/>
                  </a:lnTo>
                  <a:lnTo>
                    <a:pt x="441" y="320"/>
                  </a:lnTo>
                  <a:lnTo>
                    <a:pt x="441" y="318"/>
                  </a:lnTo>
                  <a:lnTo>
                    <a:pt x="439" y="318"/>
                  </a:lnTo>
                  <a:lnTo>
                    <a:pt x="438" y="318"/>
                  </a:lnTo>
                  <a:lnTo>
                    <a:pt x="436" y="318"/>
                  </a:lnTo>
                  <a:lnTo>
                    <a:pt x="436" y="317"/>
                  </a:lnTo>
                  <a:lnTo>
                    <a:pt x="435" y="317"/>
                  </a:lnTo>
                  <a:lnTo>
                    <a:pt x="436" y="315"/>
                  </a:lnTo>
                  <a:lnTo>
                    <a:pt x="435" y="315"/>
                  </a:lnTo>
                  <a:lnTo>
                    <a:pt x="433" y="315"/>
                  </a:lnTo>
                  <a:lnTo>
                    <a:pt x="433" y="317"/>
                  </a:lnTo>
                  <a:lnTo>
                    <a:pt x="435" y="317"/>
                  </a:lnTo>
                  <a:lnTo>
                    <a:pt x="435" y="318"/>
                  </a:lnTo>
                  <a:lnTo>
                    <a:pt x="435" y="320"/>
                  </a:lnTo>
                  <a:lnTo>
                    <a:pt x="436" y="320"/>
                  </a:lnTo>
                  <a:lnTo>
                    <a:pt x="436" y="321"/>
                  </a:lnTo>
                  <a:lnTo>
                    <a:pt x="436" y="323"/>
                  </a:lnTo>
                  <a:lnTo>
                    <a:pt x="435" y="323"/>
                  </a:lnTo>
                  <a:lnTo>
                    <a:pt x="433" y="323"/>
                  </a:lnTo>
                  <a:lnTo>
                    <a:pt x="432" y="321"/>
                  </a:lnTo>
                  <a:lnTo>
                    <a:pt x="430" y="323"/>
                  </a:lnTo>
                  <a:lnTo>
                    <a:pt x="430" y="324"/>
                  </a:lnTo>
                  <a:lnTo>
                    <a:pt x="429" y="326"/>
                  </a:lnTo>
                  <a:lnTo>
                    <a:pt x="427" y="326"/>
                  </a:lnTo>
                  <a:lnTo>
                    <a:pt x="425" y="326"/>
                  </a:lnTo>
                  <a:lnTo>
                    <a:pt x="424" y="326"/>
                  </a:lnTo>
                  <a:lnTo>
                    <a:pt x="425" y="324"/>
                  </a:lnTo>
                  <a:lnTo>
                    <a:pt x="424" y="324"/>
                  </a:lnTo>
                  <a:lnTo>
                    <a:pt x="424" y="323"/>
                  </a:lnTo>
                  <a:lnTo>
                    <a:pt x="422" y="323"/>
                  </a:lnTo>
                  <a:lnTo>
                    <a:pt x="421" y="323"/>
                  </a:lnTo>
                  <a:lnTo>
                    <a:pt x="419" y="323"/>
                  </a:lnTo>
                  <a:lnTo>
                    <a:pt x="419" y="324"/>
                  </a:lnTo>
                  <a:lnTo>
                    <a:pt x="421" y="324"/>
                  </a:lnTo>
                  <a:lnTo>
                    <a:pt x="421" y="326"/>
                  </a:lnTo>
                  <a:lnTo>
                    <a:pt x="419" y="327"/>
                  </a:lnTo>
                  <a:lnTo>
                    <a:pt x="418" y="327"/>
                  </a:lnTo>
                  <a:lnTo>
                    <a:pt x="418" y="329"/>
                  </a:lnTo>
                  <a:lnTo>
                    <a:pt x="416" y="329"/>
                  </a:lnTo>
                  <a:lnTo>
                    <a:pt x="416" y="327"/>
                  </a:lnTo>
                  <a:lnTo>
                    <a:pt x="416" y="326"/>
                  </a:lnTo>
                  <a:lnTo>
                    <a:pt x="413" y="326"/>
                  </a:lnTo>
                  <a:lnTo>
                    <a:pt x="415" y="327"/>
                  </a:lnTo>
                  <a:lnTo>
                    <a:pt x="413" y="327"/>
                  </a:lnTo>
                  <a:lnTo>
                    <a:pt x="412" y="329"/>
                  </a:lnTo>
                  <a:lnTo>
                    <a:pt x="412" y="327"/>
                  </a:lnTo>
                  <a:lnTo>
                    <a:pt x="412" y="326"/>
                  </a:lnTo>
                  <a:lnTo>
                    <a:pt x="410" y="324"/>
                  </a:lnTo>
                  <a:lnTo>
                    <a:pt x="410" y="326"/>
                  </a:lnTo>
                  <a:lnTo>
                    <a:pt x="410" y="327"/>
                  </a:lnTo>
                  <a:lnTo>
                    <a:pt x="410" y="329"/>
                  </a:lnTo>
                  <a:lnTo>
                    <a:pt x="409" y="329"/>
                  </a:lnTo>
                  <a:lnTo>
                    <a:pt x="404" y="327"/>
                  </a:lnTo>
                  <a:lnTo>
                    <a:pt x="404" y="329"/>
                  </a:lnTo>
                  <a:lnTo>
                    <a:pt x="406" y="329"/>
                  </a:lnTo>
                  <a:lnTo>
                    <a:pt x="407" y="330"/>
                  </a:lnTo>
                  <a:lnTo>
                    <a:pt x="406" y="330"/>
                  </a:lnTo>
                  <a:lnTo>
                    <a:pt x="406" y="332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1" y="332"/>
                  </a:lnTo>
                  <a:lnTo>
                    <a:pt x="400" y="332"/>
                  </a:lnTo>
                  <a:lnTo>
                    <a:pt x="400" y="333"/>
                  </a:lnTo>
                  <a:lnTo>
                    <a:pt x="398" y="333"/>
                  </a:lnTo>
                  <a:lnTo>
                    <a:pt x="397" y="333"/>
                  </a:lnTo>
                  <a:lnTo>
                    <a:pt x="395" y="333"/>
                  </a:lnTo>
                  <a:lnTo>
                    <a:pt x="395" y="332"/>
                  </a:lnTo>
                  <a:lnTo>
                    <a:pt x="395" y="330"/>
                  </a:lnTo>
                  <a:lnTo>
                    <a:pt x="397" y="330"/>
                  </a:lnTo>
                  <a:lnTo>
                    <a:pt x="397" y="329"/>
                  </a:lnTo>
                  <a:lnTo>
                    <a:pt x="398" y="329"/>
                  </a:lnTo>
                  <a:lnTo>
                    <a:pt x="398" y="327"/>
                  </a:lnTo>
                  <a:lnTo>
                    <a:pt x="400" y="327"/>
                  </a:lnTo>
                  <a:lnTo>
                    <a:pt x="400" y="326"/>
                  </a:lnTo>
                  <a:lnTo>
                    <a:pt x="401" y="326"/>
                  </a:lnTo>
                  <a:lnTo>
                    <a:pt x="401" y="327"/>
                  </a:lnTo>
                  <a:lnTo>
                    <a:pt x="403" y="327"/>
                  </a:lnTo>
                  <a:lnTo>
                    <a:pt x="403" y="326"/>
                  </a:lnTo>
                  <a:lnTo>
                    <a:pt x="401" y="326"/>
                  </a:lnTo>
                  <a:lnTo>
                    <a:pt x="400" y="324"/>
                  </a:lnTo>
                  <a:lnTo>
                    <a:pt x="401" y="324"/>
                  </a:lnTo>
                  <a:lnTo>
                    <a:pt x="401" y="323"/>
                  </a:lnTo>
                  <a:lnTo>
                    <a:pt x="403" y="323"/>
                  </a:lnTo>
                  <a:lnTo>
                    <a:pt x="404" y="323"/>
                  </a:lnTo>
                  <a:lnTo>
                    <a:pt x="404" y="321"/>
                  </a:lnTo>
                  <a:lnTo>
                    <a:pt x="406" y="321"/>
                  </a:lnTo>
                  <a:lnTo>
                    <a:pt x="407" y="320"/>
                  </a:lnTo>
                  <a:lnTo>
                    <a:pt x="410" y="318"/>
                  </a:lnTo>
                  <a:lnTo>
                    <a:pt x="409" y="318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4" y="318"/>
                  </a:lnTo>
                  <a:lnTo>
                    <a:pt x="403" y="317"/>
                  </a:lnTo>
                  <a:lnTo>
                    <a:pt x="403" y="315"/>
                  </a:lnTo>
                  <a:lnTo>
                    <a:pt x="401" y="315"/>
                  </a:lnTo>
                  <a:lnTo>
                    <a:pt x="401" y="317"/>
                  </a:lnTo>
                  <a:lnTo>
                    <a:pt x="400" y="317"/>
                  </a:lnTo>
                  <a:lnTo>
                    <a:pt x="398" y="317"/>
                  </a:lnTo>
                  <a:lnTo>
                    <a:pt x="397" y="317"/>
                  </a:lnTo>
                  <a:lnTo>
                    <a:pt x="397" y="318"/>
                  </a:lnTo>
                  <a:lnTo>
                    <a:pt x="403" y="318"/>
                  </a:lnTo>
                  <a:lnTo>
                    <a:pt x="403" y="320"/>
                  </a:lnTo>
                  <a:lnTo>
                    <a:pt x="401" y="320"/>
                  </a:lnTo>
                  <a:lnTo>
                    <a:pt x="400" y="320"/>
                  </a:lnTo>
                  <a:lnTo>
                    <a:pt x="400" y="321"/>
                  </a:lnTo>
                  <a:lnTo>
                    <a:pt x="398" y="321"/>
                  </a:lnTo>
                  <a:lnTo>
                    <a:pt x="398" y="323"/>
                  </a:lnTo>
                  <a:lnTo>
                    <a:pt x="398" y="324"/>
                  </a:lnTo>
                  <a:lnTo>
                    <a:pt x="397" y="324"/>
                  </a:lnTo>
                  <a:lnTo>
                    <a:pt x="397" y="326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4" y="327"/>
                  </a:lnTo>
                  <a:lnTo>
                    <a:pt x="392" y="327"/>
                  </a:lnTo>
                  <a:lnTo>
                    <a:pt x="391" y="326"/>
                  </a:lnTo>
                  <a:lnTo>
                    <a:pt x="391" y="324"/>
                  </a:lnTo>
                  <a:lnTo>
                    <a:pt x="389" y="324"/>
                  </a:lnTo>
                  <a:lnTo>
                    <a:pt x="389" y="326"/>
                  </a:lnTo>
                  <a:lnTo>
                    <a:pt x="389" y="327"/>
                  </a:lnTo>
                  <a:lnTo>
                    <a:pt x="392" y="327"/>
                  </a:lnTo>
                  <a:lnTo>
                    <a:pt x="392" y="329"/>
                  </a:lnTo>
                  <a:lnTo>
                    <a:pt x="392" y="330"/>
                  </a:lnTo>
                  <a:lnTo>
                    <a:pt x="391" y="330"/>
                  </a:lnTo>
                  <a:lnTo>
                    <a:pt x="391" y="332"/>
                  </a:lnTo>
                  <a:lnTo>
                    <a:pt x="389" y="332"/>
                  </a:lnTo>
                  <a:lnTo>
                    <a:pt x="388" y="332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5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0" y="333"/>
                  </a:lnTo>
                  <a:lnTo>
                    <a:pt x="379" y="333"/>
                  </a:lnTo>
                  <a:lnTo>
                    <a:pt x="377" y="333"/>
                  </a:lnTo>
                  <a:lnTo>
                    <a:pt x="377" y="332"/>
                  </a:lnTo>
                  <a:lnTo>
                    <a:pt x="376" y="332"/>
                  </a:lnTo>
                  <a:lnTo>
                    <a:pt x="376" y="330"/>
                  </a:lnTo>
                  <a:lnTo>
                    <a:pt x="374" y="330"/>
                  </a:lnTo>
                  <a:lnTo>
                    <a:pt x="374" y="332"/>
                  </a:lnTo>
                  <a:lnTo>
                    <a:pt x="376" y="332"/>
                  </a:lnTo>
                  <a:lnTo>
                    <a:pt x="374" y="333"/>
                  </a:lnTo>
                  <a:lnTo>
                    <a:pt x="372" y="332"/>
                  </a:lnTo>
                  <a:lnTo>
                    <a:pt x="372" y="333"/>
                  </a:lnTo>
                  <a:lnTo>
                    <a:pt x="374" y="333"/>
                  </a:lnTo>
                  <a:lnTo>
                    <a:pt x="372" y="335"/>
                  </a:lnTo>
                  <a:lnTo>
                    <a:pt x="371" y="335"/>
                  </a:lnTo>
                  <a:lnTo>
                    <a:pt x="371" y="333"/>
                  </a:lnTo>
                  <a:lnTo>
                    <a:pt x="369" y="333"/>
                  </a:lnTo>
                  <a:lnTo>
                    <a:pt x="369" y="332"/>
                  </a:lnTo>
                  <a:lnTo>
                    <a:pt x="368" y="332"/>
                  </a:lnTo>
                  <a:lnTo>
                    <a:pt x="366" y="332"/>
                  </a:lnTo>
                  <a:lnTo>
                    <a:pt x="366" y="333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3" y="335"/>
                  </a:lnTo>
                  <a:lnTo>
                    <a:pt x="362" y="333"/>
                  </a:lnTo>
                  <a:lnTo>
                    <a:pt x="360" y="333"/>
                  </a:lnTo>
                  <a:lnTo>
                    <a:pt x="360" y="335"/>
                  </a:lnTo>
                  <a:lnTo>
                    <a:pt x="359" y="335"/>
                  </a:lnTo>
                  <a:lnTo>
                    <a:pt x="359" y="336"/>
                  </a:lnTo>
                  <a:lnTo>
                    <a:pt x="362" y="336"/>
                  </a:lnTo>
                  <a:lnTo>
                    <a:pt x="363" y="336"/>
                  </a:lnTo>
                  <a:lnTo>
                    <a:pt x="363" y="336"/>
                  </a:lnTo>
                  <a:lnTo>
                    <a:pt x="365" y="336"/>
                  </a:lnTo>
                  <a:lnTo>
                    <a:pt x="365" y="338"/>
                  </a:lnTo>
                  <a:lnTo>
                    <a:pt x="363" y="336"/>
                  </a:lnTo>
                  <a:lnTo>
                    <a:pt x="363" y="338"/>
                  </a:lnTo>
                  <a:lnTo>
                    <a:pt x="365" y="338"/>
                  </a:lnTo>
                  <a:lnTo>
                    <a:pt x="366" y="338"/>
                  </a:lnTo>
                  <a:lnTo>
                    <a:pt x="368" y="338"/>
                  </a:lnTo>
                  <a:lnTo>
                    <a:pt x="369" y="339"/>
                  </a:lnTo>
                  <a:lnTo>
                    <a:pt x="368" y="339"/>
                  </a:lnTo>
                  <a:lnTo>
                    <a:pt x="365" y="339"/>
                  </a:lnTo>
                  <a:lnTo>
                    <a:pt x="363" y="339"/>
                  </a:lnTo>
                  <a:lnTo>
                    <a:pt x="363" y="338"/>
                  </a:lnTo>
                  <a:lnTo>
                    <a:pt x="362" y="338"/>
                  </a:lnTo>
                  <a:lnTo>
                    <a:pt x="362" y="339"/>
                  </a:lnTo>
                  <a:lnTo>
                    <a:pt x="363" y="341"/>
                  </a:lnTo>
                  <a:lnTo>
                    <a:pt x="362" y="341"/>
                  </a:lnTo>
                  <a:lnTo>
                    <a:pt x="360" y="341"/>
                  </a:lnTo>
                  <a:lnTo>
                    <a:pt x="359" y="341"/>
                  </a:lnTo>
                  <a:lnTo>
                    <a:pt x="359" y="342"/>
                  </a:lnTo>
                  <a:lnTo>
                    <a:pt x="359" y="344"/>
                  </a:lnTo>
                  <a:lnTo>
                    <a:pt x="357" y="344"/>
                  </a:lnTo>
                  <a:lnTo>
                    <a:pt x="356" y="344"/>
                  </a:lnTo>
                  <a:lnTo>
                    <a:pt x="356" y="345"/>
                  </a:lnTo>
                  <a:lnTo>
                    <a:pt x="354" y="345"/>
                  </a:lnTo>
                  <a:lnTo>
                    <a:pt x="353" y="345"/>
                  </a:lnTo>
                  <a:lnTo>
                    <a:pt x="351" y="345"/>
                  </a:lnTo>
                  <a:lnTo>
                    <a:pt x="351" y="344"/>
                  </a:lnTo>
                  <a:lnTo>
                    <a:pt x="350" y="344"/>
                  </a:lnTo>
                  <a:lnTo>
                    <a:pt x="350" y="342"/>
                  </a:lnTo>
                  <a:lnTo>
                    <a:pt x="348" y="342"/>
                  </a:lnTo>
                  <a:lnTo>
                    <a:pt x="348" y="344"/>
                  </a:lnTo>
                  <a:lnTo>
                    <a:pt x="348" y="345"/>
                  </a:lnTo>
                  <a:lnTo>
                    <a:pt x="347" y="345"/>
                  </a:lnTo>
                  <a:lnTo>
                    <a:pt x="347" y="344"/>
                  </a:lnTo>
                  <a:lnTo>
                    <a:pt x="345" y="344"/>
                  </a:lnTo>
                  <a:lnTo>
                    <a:pt x="344" y="344"/>
                  </a:lnTo>
                  <a:lnTo>
                    <a:pt x="342" y="344"/>
                  </a:lnTo>
                  <a:lnTo>
                    <a:pt x="342" y="342"/>
                  </a:lnTo>
                  <a:lnTo>
                    <a:pt x="341" y="344"/>
                  </a:lnTo>
                  <a:lnTo>
                    <a:pt x="342" y="344"/>
                  </a:lnTo>
                  <a:lnTo>
                    <a:pt x="342" y="345"/>
                  </a:lnTo>
                  <a:lnTo>
                    <a:pt x="342" y="347"/>
                  </a:lnTo>
                  <a:lnTo>
                    <a:pt x="341" y="345"/>
                  </a:lnTo>
                  <a:lnTo>
                    <a:pt x="338" y="345"/>
                  </a:lnTo>
                  <a:lnTo>
                    <a:pt x="338" y="347"/>
                  </a:lnTo>
                  <a:lnTo>
                    <a:pt x="341" y="347"/>
                  </a:lnTo>
                  <a:lnTo>
                    <a:pt x="341" y="348"/>
                  </a:lnTo>
                  <a:lnTo>
                    <a:pt x="342" y="348"/>
                  </a:lnTo>
                  <a:lnTo>
                    <a:pt x="341" y="350"/>
                  </a:lnTo>
                  <a:lnTo>
                    <a:pt x="344" y="350"/>
                  </a:lnTo>
                  <a:lnTo>
                    <a:pt x="344" y="351"/>
                  </a:lnTo>
                  <a:lnTo>
                    <a:pt x="345" y="351"/>
                  </a:lnTo>
                  <a:lnTo>
                    <a:pt x="345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7"/>
                  </a:lnTo>
                  <a:lnTo>
                    <a:pt x="345" y="347"/>
                  </a:lnTo>
                  <a:lnTo>
                    <a:pt x="347" y="347"/>
                  </a:lnTo>
                  <a:lnTo>
                    <a:pt x="347" y="348"/>
                  </a:lnTo>
                  <a:lnTo>
                    <a:pt x="348" y="348"/>
                  </a:lnTo>
                  <a:lnTo>
                    <a:pt x="350" y="350"/>
                  </a:lnTo>
                  <a:lnTo>
                    <a:pt x="350" y="351"/>
                  </a:lnTo>
                  <a:lnTo>
                    <a:pt x="348" y="351"/>
                  </a:lnTo>
                  <a:lnTo>
                    <a:pt x="348" y="353"/>
                  </a:lnTo>
                  <a:lnTo>
                    <a:pt x="348" y="355"/>
                  </a:lnTo>
                  <a:lnTo>
                    <a:pt x="347" y="353"/>
                  </a:lnTo>
                  <a:lnTo>
                    <a:pt x="347" y="355"/>
                  </a:lnTo>
                  <a:lnTo>
                    <a:pt x="347" y="356"/>
                  </a:lnTo>
                  <a:lnTo>
                    <a:pt x="345" y="356"/>
                  </a:lnTo>
                  <a:lnTo>
                    <a:pt x="345" y="358"/>
                  </a:lnTo>
                  <a:lnTo>
                    <a:pt x="348" y="358"/>
                  </a:lnTo>
                  <a:lnTo>
                    <a:pt x="348" y="359"/>
                  </a:lnTo>
                  <a:lnTo>
                    <a:pt x="347" y="359"/>
                  </a:lnTo>
                  <a:lnTo>
                    <a:pt x="345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1" y="359"/>
                  </a:lnTo>
                  <a:lnTo>
                    <a:pt x="338" y="359"/>
                  </a:lnTo>
                  <a:lnTo>
                    <a:pt x="336" y="361"/>
                  </a:lnTo>
                  <a:lnTo>
                    <a:pt x="335" y="361"/>
                  </a:lnTo>
                  <a:lnTo>
                    <a:pt x="332" y="361"/>
                  </a:lnTo>
                  <a:lnTo>
                    <a:pt x="332" y="359"/>
                  </a:lnTo>
                  <a:lnTo>
                    <a:pt x="330" y="359"/>
                  </a:lnTo>
                  <a:lnTo>
                    <a:pt x="329" y="361"/>
                  </a:lnTo>
                  <a:lnTo>
                    <a:pt x="327" y="361"/>
                  </a:lnTo>
                  <a:lnTo>
                    <a:pt x="327" y="362"/>
                  </a:lnTo>
                  <a:lnTo>
                    <a:pt x="329" y="362"/>
                  </a:lnTo>
                  <a:lnTo>
                    <a:pt x="329" y="364"/>
                  </a:lnTo>
                  <a:lnTo>
                    <a:pt x="333" y="364"/>
                  </a:lnTo>
                  <a:lnTo>
                    <a:pt x="335" y="364"/>
                  </a:lnTo>
                  <a:lnTo>
                    <a:pt x="335" y="365"/>
                  </a:lnTo>
                  <a:lnTo>
                    <a:pt x="336" y="365"/>
                  </a:lnTo>
                  <a:lnTo>
                    <a:pt x="336" y="364"/>
                  </a:lnTo>
                  <a:lnTo>
                    <a:pt x="338" y="364"/>
                  </a:lnTo>
                  <a:lnTo>
                    <a:pt x="341" y="364"/>
                  </a:lnTo>
                  <a:lnTo>
                    <a:pt x="342" y="364"/>
                  </a:lnTo>
                  <a:lnTo>
                    <a:pt x="344" y="364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2" y="367"/>
                  </a:lnTo>
                  <a:lnTo>
                    <a:pt x="342" y="368"/>
                  </a:lnTo>
                  <a:lnTo>
                    <a:pt x="341" y="368"/>
                  </a:lnTo>
                  <a:lnTo>
                    <a:pt x="341" y="367"/>
                  </a:lnTo>
                  <a:lnTo>
                    <a:pt x="338" y="367"/>
                  </a:lnTo>
                  <a:lnTo>
                    <a:pt x="341" y="368"/>
                  </a:lnTo>
                  <a:lnTo>
                    <a:pt x="341" y="370"/>
                  </a:lnTo>
                  <a:lnTo>
                    <a:pt x="342" y="370"/>
                  </a:lnTo>
                  <a:lnTo>
                    <a:pt x="342" y="371"/>
                  </a:lnTo>
                  <a:lnTo>
                    <a:pt x="341" y="371"/>
                  </a:lnTo>
                  <a:lnTo>
                    <a:pt x="341" y="373"/>
                  </a:lnTo>
                  <a:lnTo>
                    <a:pt x="341" y="374"/>
                  </a:lnTo>
                  <a:lnTo>
                    <a:pt x="338" y="374"/>
                  </a:lnTo>
                  <a:lnTo>
                    <a:pt x="338" y="373"/>
                  </a:lnTo>
                  <a:lnTo>
                    <a:pt x="336" y="373"/>
                  </a:lnTo>
                  <a:lnTo>
                    <a:pt x="336" y="374"/>
                  </a:lnTo>
                  <a:lnTo>
                    <a:pt x="332" y="373"/>
                  </a:lnTo>
                  <a:lnTo>
                    <a:pt x="330" y="373"/>
                  </a:lnTo>
                  <a:lnTo>
                    <a:pt x="327" y="371"/>
                  </a:lnTo>
                  <a:lnTo>
                    <a:pt x="326" y="371"/>
                  </a:lnTo>
                  <a:lnTo>
                    <a:pt x="326" y="370"/>
                  </a:lnTo>
                  <a:lnTo>
                    <a:pt x="324" y="371"/>
                  </a:lnTo>
                  <a:lnTo>
                    <a:pt x="323" y="371"/>
                  </a:lnTo>
                  <a:lnTo>
                    <a:pt x="323" y="373"/>
                  </a:lnTo>
                  <a:lnTo>
                    <a:pt x="324" y="371"/>
                  </a:lnTo>
                  <a:lnTo>
                    <a:pt x="326" y="371"/>
                  </a:lnTo>
                  <a:lnTo>
                    <a:pt x="326" y="373"/>
                  </a:lnTo>
                  <a:lnTo>
                    <a:pt x="327" y="373"/>
                  </a:lnTo>
                  <a:lnTo>
                    <a:pt x="329" y="373"/>
                  </a:lnTo>
                  <a:lnTo>
                    <a:pt x="333" y="374"/>
                  </a:lnTo>
                  <a:lnTo>
                    <a:pt x="335" y="376"/>
                  </a:lnTo>
                  <a:lnTo>
                    <a:pt x="335" y="377"/>
                  </a:lnTo>
                  <a:lnTo>
                    <a:pt x="333" y="377"/>
                  </a:lnTo>
                  <a:lnTo>
                    <a:pt x="332" y="377"/>
                  </a:lnTo>
                  <a:lnTo>
                    <a:pt x="332" y="376"/>
                  </a:lnTo>
                  <a:lnTo>
                    <a:pt x="330" y="376"/>
                  </a:lnTo>
                  <a:lnTo>
                    <a:pt x="330" y="377"/>
                  </a:lnTo>
                  <a:lnTo>
                    <a:pt x="330" y="380"/>
                  </a:lnTo>
                  <a:lnTo>
                    <a:pt x="330" y="382"/>
                  </a:lnTo>
                  <a:lnTo>
                    <a:pt x="329" y="382"/>
                  </a:lnTo>
                  <a:lnTo>
                    <a:pt x="327" y="382"/>
                  </a:lnTo>
                  <a:lnTo>
                    <a:pt x="327" y="380"/>
                  </a:lnTo>
                  <a:lnTo>
                    <a:pt x="329" y="380"/>
                  </a:lnTo>
                  <a:lnTo>
                    <a:pt x="327" y="377"/>
                  </a:lnTo>
                  <a:lnTo>
                    <a:pt x="327" y="380"/>
                  </a:lnTo>
                  <a:lnTo>
                    <a:pt x="326" y="377"/>
                  </a:lnTo>
                  <a:lnTo>
                    <a:pt x="326" y="380"/>
                  </a:lnTo>
                  <a:lnTo>
                    <a:pt x="326" y="382"/>
                  </a:lnTo>
                  <a:lnTo>
                    <a:pt x="326" y="383"/>
                  </a:lnTo>
                  <a:lnTo>
                    <a:pt x="327" y="383"/>
                  </a:lnTo>
                  <a:lnTo>
                    <a:pt x="327" y="385"/>
                  </a:lnTo>
                  <a:lnTo>
                    <a:pt x="326" y="385"/>
                  </a:lnTo>
                  <a:lnTo>
                    <a:pt x="324" y="385"/>
                  </a:lnTo>
                  <a:lnTo>
                    <a:pt x="326" y="386"/>
                  </a:lnTo>
                  <a:lnTo>
                    <a:pt x="324" y="386"/>
                  </a:lnTo>
                  <a:lnTo>
                    <a:pt x="323" y="386"/>
                  </a:lnTo>
                  <a:lnTo>
                    <a:pt x="321" y="386"/>
                  </a:lnTo>
                  <a:lnTo>
                    <a:pt x="321" y="388"/>
                  </a:lnTo>
                  <a:lnTo>
                    <a:pt x="319" y="388"/>
                  </a:lnTo>
                  <a:lnTo>
                    <a:pt x="318" y="388"/>
                  </a:lnTo>
                  <a:lnTo>
                    <a:pt x="318" y="386"/>
                  </a:lnTo>
                  <a:lnTo>
                    <a:pt x="315" y="385"/>
                  </a:lnTo>
                  <a:lnTo>
                    <a:pt x="316" y="386"/>
                  </a:lnTo>
                  <a:lnTo>
                    <a:pt x="318" y="388"/>
                  </a:lnTo>
                  <a:lnTo>
                    <a:pt x="318" y="389"/>
                  </a:lnTo>
                  <a:lnTo>
                    <a:pt x="316" y="389"/>
                  </a:lnTo>
                  <a:lnTo>
                    <a:pt x="316" y="388"/>
                  </a:lnTo>
                  <a:lnTo>
                    <a:pt x="315" y="388"/>
                  </a:lnTo>
                  <a:lnTo>
                    <a:pt x="316" y="389"/>
                  </a:lnTo>
                  <a:lnTo>
                    <a:pt x="316" y="391"/>
                  </a:lnTo>
                  <a:lnTo>
                    <a:pt x="315" y="391"/>
                  </a:lnTo>
                  <a:lnTo>
                    <a:pt x="313" y="391"/>
                  </a:lnTo>
                  <a:lnTo>
                    <a:pt x="313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0" y="392"/>
                  </a:lnTo>
                  <a:lnTo>
                    <a:pt x="309" y="394"/>
                  </a:lnTo>
                  <a:lnTo>
                    <a:pt x="309" y="395"/>
                  </a:lnTo>
                  <a:lnTo>
                    <a:pt x="307" y="395"/>
                  </a:lnTo>
                  <a:lnTo>
                    <a:pt x="307" y="397"/>
                  </a:lnTo>
                  <a:lnTo>
                    <a:pt x="306" y="397"/>
                  </a:lnTo>
                  <a:lnTo>
                    <a:pt x="306" y="395"/>
                  </a:lnTo>
                  <a:lnTo>
                    <a:pt x="304" y="395"/>
                  </a:lnTo>
                  <a:lnTo>
                    <a:pt x="303" y="395"/>
                  </a:lnTo>
                  <a:lnTo>
                    <a:pt x="301" y="395"/>
                  </a:lnTo>
                  <a:lnTo>
                    <a:pt x="303" y="394"/>
                  </a:lnTo>
                  <a:lnTo>
                    <a:pt x="304" y="394"/>
                  </a:lnTo>
                  <a:lnTo>
                    <a:pt x="304" y="392"/>
                  </a:lnTo>
                  <a:lnTo>
                    <a:pt x="304" y="391"/>
                  </a:lnTo>
                  <a:lnTo>
                    <a:pt x="303" y="391"/>
                  </a:lnTo>
                  <a:lnTo>
                    <a:pt x="303" y="392"/>
                  </a:lnTo>
                  <a:lnTo>
                    <a:pt x="303" y="394"/>
                  </a:lnTo>
                  <a:lnTo>
                    <a:pt x="301" y="394"/>
                  </a:lnTo>
                  <a:lnTo>
                    <a:pt x="300" y="394"/>
                  </a:lnTo>
                  <a:lnTo>
                    <a:pt x="301" y="395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8" y="395"/>
                  </a:lnTo>
                  <a:lnTo>
                    <a:pt x="298" y="394"/>
                  </a:lnTo>
                  <a:lnTo>
                    <a:pt x="297" y="394"/>
                  </a:lnTo>
                  <a:lnTo>
                    <a:pt x="297" y="395"/>
                  </a:lnTo>
                  <a:lnTo>
                    <a:pt x="298" y="395"/>
                  </a:lnTo>
                  <a:lnTo>
                    <a:pt x="297" y="397"/>
                  </a:lnTo>
                  <a:lnTo>
                    <a:pt x="295" y="395"/>
                  </a:lnTo>
                  <a:lnTo>
                    <a:pt x="294" y="395"/>
                  </a:lnTo>
                  <a:lnTo>
                    <a:pt x="292" y="395"/>
                  </a:lnTo>
                  <a:lnTo>
                    <a:pt x="291" y="395"/>
                  </a:lnTo>
                  <a:lnTo>
                    <a:pt x="291" y="397"/>
                  </a:lnTo>
                  <a:lnTo>
                    <a:pt x="294" y="397"/>
                  </a:lnTo>
                  <a:lnTo>
                    <a:pt x="295" y="397"/>
                  </a:lnTo>
                  <a:lnTo>
                    <a:pt x="297" y="397"/>
                  </a:lnTo>
                  <a:lnTo>
                    <a:pt x="297" y="398"/>
                  </a:lnTo>
                  <a:lnTo>
                    <a:pt x="298" y="397"/>
                  </a:lnTo>
                  <a:lnTo>
                    <a:pt x="301" y="398"/>
                  </a:lnTo>
                  <a:lnTo>
                    <a:pt x="301" y="400"/>
                  </a:lnTo>
                  <a:lnTo>
                    <a:pt x="301" y="401"/>
                  </a:lnTo>
                  <a:lnTo>
                    <a:pt x="303" y="401"/>
                  </a:lnTo>
                  <a:lnTo>
                    <a:pt x="303" y="403"/>
                  </a:lnTo>
                  <a:lnTo>
                    <a:pt x="301" y="403"/>
                  </a:lnTo>
                  <a:lnTo>
                    <a:pt x="300" y="403"/>
                  </a:lnTo>
                  <a:lnTo>
                    <a:pt x="300" y="401"/>
                  </a:lnTo>
                  <a:lnTo>
                    <a:pt x="298" y="401"/>
                  </a:lnTo>
                  <a:lnTo>
                    <a:pt x="297" y="401"/>
                  </a:lnTo>
                  <a:lnTo>
                    <a:pt x="295" y="401"/>
                  </a:lnTo>
                  <a:lnTo>
                    <a:pt x="295" y="400"/>
                  </a:lnTo>
                  <a:lnTo>
                    <a:pt x="294" y="400"/>
                  </a:lnTo>
                  <a:lnTo>
                    <a:pt x="292" y="400"/>
                  </a:lnTo>
                  <a:lnTo>
                    <a:pt x="291" y="400"/>
                  </a:lnTo>
                  <a:lnTo>
                    <a:pt x="291" y="401"/>
                  </a:lnTo>
                  <a:lnTo>
                    <a:pt x="292" y="401"/>
                  </a:lnTo>
                  <a:lnTo>
                    <a:pt x="294" y="401"/>
                  </a:lnTo>
                  <a:lnTo>
                    <a:pt x="295" y="403"/>
                  </a:lnTo>
                  <a:lnTo>
                    <a:pt x="297" y="403"/>
                  </a:lnTo>
                  <a:lnTo>
                    <a:pt x="297" y="404"/>
                  </a:lnTo>
                  <a:lnTo>
                    <a:pt x="300" y="403"/>
                  </a:lnTo>
                  <a:lnTo>
                    <a:pt x="300" y="404"/>
                  </a:lnTo>
                  <a:lnTo>
                    <a:pt x="301" y="404"/>
                  </a:lnTo>
                  <a:lnTo>
                    <a:pt x="300" y="406"/>
                  </a:lnTo>
                  <a:lnTo>
                    <a:pt x="301" y="406"/>
                  </a:lnTo>
                  <a:lnTo>
                    <a:pt x="301" y="408"/>
                  </a:lnTo>
                  <a:lnTo>
                    <a:pt x="300" y="408"/>
                  </a:lnTo>
                  <a:lnTo>
                    <a:pt x="300" y="409"/>
                  </a:lnTo>
                  <a:lnTo>
                    <a:pt x="298" y="409"/>
                  </a:lnTo>
                  <a:lnTo>
                    <a:pt x="298" y="411"/>
                  </a:lnTo>
                  <a:lnTo>
                    <a:pt x="297" y="411"/>
                  </a:lnTo>
                  <a:lnTo>
                    <a:pt x="295" y="412"/>
                  </a:lnTo>
                  <a:lnTo>
                    <a:pt x="297" y="412"/>
                  </a:lnTo>
                  <a:lnTo>
                    <a:pt x="297" y="414"/>
                  </a:lnTo>
                  <a:lnTo>
                    <a:pt x="298" y="414"/>
                  </a:lnTo>
                  <a:lnTo>
                    <a:pt x="300" y="414"/>
                  </a:lnTo>
                  <a:lnTo>
                    <a:pt x="301" y="414"/>
                  </a:lnTo>
                  <a:lnTo>
                    <a:pt x="301" y="415"/>
                  </a:lnTo>
                  <a:lnTo>
                    <a:pt x="300" y="417"/>
                  </a:lnTo>
                  <a:lnTo>
                    <a:pt x="298" y="417"/>
                  </a:lnTo>
                  <a:lnTo>
                    <a:pt x="300" y="415"/>
                  </a:lnTo>
                  <a:lnTo>
                    <a:pt x="298" y="415"/>
                  </a:lnTo>
                  <a:lnTo>
                    <a:pt x="298" y="417"/>
                  </a:lnTo>
                  <a:lnTo>
                    <a:pt x="295" y="418"/>
                  </a:lnTo>
                  <a:lnTo>
                    <a:pt x="297" y="417"/>
                  </a:lnTo>
                  <a:lnTo>
                    <a:pt x="292" y="417"/>
                  </a:lnTo>
                  <a:lnTo>
                    <a:pt x="292" y="418"/>
                  </a:lnTo>
                  <a:lnTo>
                    <a:pt x="295" y="418"/>
                  </a:lnTo>
                  <a:lnTo>
                    <a:pt x="297" y="418"/>
                  </a:lnTo>
                  <a:lnTo>
                    <a:pt x="297" y="420"/>
                  </a:lnTo>
                  <a:lnTo>
                    <a:pt x="295" y="420"/>
                  </a:lnTo>
                  <a:lnTo>
                    <a:pt x="294" y="420"/>
                  </a:lnTo>
                  <a:lnTo>
                    <a:pt x="294" y="421"/>
                  </a:lnTo>
                  <a:lnTo>
                    <a:pt x="292" y="421"/>
                  </a:lnTo>
                  <a:lnTo>
                    <a:pt x="292" y="423"/>
                  </a:lnTo>
                  <a:lnTo>
                    <a:pt x="294" y="423"/>
                  </a:lnTo>
                  <a:lnTo>
                    <a:pt x="294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91" y="426"/>
                  </a:lnTo>
                  <a:lnTo>
                    <a:pt x="289" y="426"/>
                  </a:lnTo>
                  <a:lnTo>
                    <a:pt x="288" y="426"/>
                  </a:lnTo>
                  <a:lnTo>
                    <a:pt x="285" y="426"/>
                  </a:lnTo>
                  <a:lnTo>
                    <a:pt x="286" y="427"/>
                  </a:lnTo>
                  <a:lnTo>
                    <a:pt x="288" y="427"/>
                  </a:lnTo>
                  <a:lnTo>
                    <a:pt x="289" y="427"/>
                  </a:lnTo>
                  <a:lnTo>
                    <a:pt x="289" y="429"/>
                  </a:lnTo>
                  <a:lnTo>
                    <a:pt x="286" y="429"/>
                  </a:lnTo>
                  <a:lnTo>
                    <a:pt x="285" y="429"/>
                  </a:lnTo>
                  <a:lnTo>
                    <a:pt x="286" y="430"/>
                  </a:lnTo>
                  <a:lnTo>
                    <a:pt x="285" y="430"/>
                  </a:lnTo>
                  <a:lnTo>
                    <a:pt x="283" y="430"/>
                  </a:lnTo>
                  <a:lnTo>
                    <a:pt x="282" y="430"/>
                  </a:lnTo>
                  <a:lnTo>
                    <a:pt x="282" y="432"/>
                  </a:lnTo>
                  <a:lnTo>
                    <a:pt x="283" y="432"/>
                  </a:lnTo>
                  <a:lnTo>
                    <a:pt x="283" y="433"/>
                  </a:lnTo>
                  <a:lnTo>
                    <a:pt x="285" y="435"/>
                  </a:lnTo>
                  <a:lnTo>
                    <a:pt x="283" y="436"/>
                  </a:lnTo>
                  <a:lnTo>
                    <a:pt x="282" y="435"/>
                  </a:lnTo>
                  <a:lnTo>
                    <a:pt x="280" y="435"/>
                  </a:lnTo>
                  <a:lnTo>
                    <a:pt x="279" y="435"/>
                  </a:lnTo>
                  <a:lnTo>
                    <a:pt x="277" y="435"/>
                  </a:lnTo>
                  <a:lnTo>
                    <a:pt x="277" y="436"/>
                  </a:lnTo>
                  <a:lnTo>
                    <a:pt x="274" y="436"/>
                  </a:lnTo>
                  <a:lnTo>
                    <a:pt x="274" y="438"/>
                  </a:lnTo>
                  <a:lnTo>
                    <a:pt x="276" y="438"/>
                  </a:lnTo>
                  <a:lnTo>
                    <a:pt x="277" y="438"/>
                  </a:lnTo>
                  <a:lnTo>
                    <a:pt x="280" y="438"/>
                  </a:lnTo>
                  <a:lnTo>
                    <a:pt x="277" y="436"/>
                  </a:lnTo>
                  <a:lnTo>
                    <a:pt x="279" y="436"/>
                  </a:lnTo>
                  <a:lnTo>
                    <a:pt x="282" y="436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3" y="438"/>
                  </a:lnTo>
                  <a:lnTo>
                    <a:pt x="282" y="439"/>
                  </a:lnTo>
                  <a:lnTo>
                    <a:pt x="282" y="441"/>
                  </a:lnTo>
                  <a:lnTo>
                    <a:pt x="280" y="441"/>
                  </a:lnTo>
                  <a:lnTo>
                    <a:pt x="280" y="439"/>
                  </a:lnTo>
                  <a:lnTo>
                    <a:pt x="279" y="441"/>
                  </a:lnTo>
                  <a:lnTo>
                    <a:pt x="277" y="439"/>
                  </a:lnTo>
                  <a:lnTo>
                    <a:pt x="274" y="439"/>
                  </a:lnTo>
                  <a:lnTo>
                    <a:pt x="274" y="441"/>
                  </a:lnTo>
                  <a:lnTo>
                    <a:pt x="279" y="441"/>
                  </a:lnTo>
                  <a:lnTo>
                    <a:pt x="280" y="442"/>
                  </a:lnTo>
                  <a:lnTo>
                    <a:pt x="279" y="442"/>
                  </a:lnTo>
                  <a:lnTo>
                    <a:pt x="277" y="442"/>
                  </a:lnTo>
                  <a:lnTo>
                    <a:pt x="277" y="444"/>
                  </a:lnTo>
                  <a:lnTo>
                    <a:pt x="276" y="444"/>
                  </a:lnTo>
                  <a:lnTo>
                    <a:pt x="274" y="442"/>
                  </a:lnTo>
                  <a:lnTo>
                    <a:pt x="273" y="442"/>
                  </a:lnTo>
                  <a:lnTo>
                    <a:pt x="274" y="444"/>
                  </a:lnTo>
                  <a:lnTo>
                    <a:pt x="273" y="444"/>
                  </a:lnTo>
                  <a:lnTo>
                    <a:pt x="268" y="442"/>
                  </a:lnTo>
                  <a:lnTo>
                    <a:pt x="266" y="441"/>
                  </a:lnTo>
                  <a:lnTo>
                    <a:pt x="266" y="442"/>
                  </a:lnTo>
                  <a:lnTo>
                    <a:pt x="265" y="442"/>
                  </a:lnTo>
                  <a:lnTo>
                    <a:pt x="259" y="441"/>
                  </a:lnTo>
                  <a:lnTo>
                    <a:pt x="257" y="441"/>
                  </a:lnTo>
                  <a:lnTo>
                    <a:pt x="257" y="442"/>
                  </a:lnTo>
                  <a:lnTo>
                    <a:pt x="260" y="442"/>
                  </a:lnTo>
                  <a:lnTo>
                    <a:pt x="262" y="442"/>
                  </a:lnTo>
                  <a:lnTo>
                    <a:pt x="263" y="442"/>
                  </a:lnTo>
                  <a:lnTo>
                    <a:pt x="263" y="444"/>
                  </a:lnTo>
                  <a:lnTo>
                    <a:pt x="262" y="445"/>
                  </a:lnTo>
                  <a:lnTo>
                    <a:pt x="263" y="445"/>
                  </a:lnTo>
                  <a:lnTo>
                    <a:pt x="263" y="444"/>
                  </a:lnTo>
                  <a:lnTo>
                    <a:pt x="265" y="442"/>
                  </a:lnTo>
                  <a:lnTo>
                    <a:pt x="270" y="444"/>
                  </a:lnTo>
                  <a:lnTo>
                    <a:pt x="271" y="444"/>
                  </a:lnTo>
                  <a:lnTo>
                    <a:pt x="271" y="445"/>
                  </a:lnTo>
                  <a:lnTo>
                    <a:pt x="273" y="445"/>
                  </a:lnTo>
                  <a:lnTo>
                    <a:pt x="274" y="447"/>
                  </a:lnTo>
                  <a:lnTo>
                    <a:pt x="274" y="448"/>
                  </a:lnTo>
                  <a:lnTo>
                    <a:pt x="274" y="450"/>
                  </a:lnTo>
                  <a:lnTo>
                    <a:pt x="273" y="448"/>
                  </a:lnTo>
                  <a:lnTo>
                    <a:pt x="271" y="448"/>
                  </a:lnTo>
                  <a:lnTo>
                    <a:pt x="270" y="450"/>
                  </a:lnTo>
                  <a:lnTo>
                    <a:pt x="273" y="450"/>
                  </a:lnTo>
                  <a:lnTo>
                    <a:pt x="273" y="451"/>
                  </a:lnTo>
                  <a:lnTo>
                    <a:pt x="273" y="453"/>
                  </a:lnTo>
                  <a:lnTo>
                    <a:pt x="271" y="453"/>
                  </a:lnTo>
                  <a:lnTo>
                    <a:pt x="271" y="454"/>
                  </a:lnTo>
                  <a:lnTo>
                    <a:pt x="270" y="454"/>
                  </a:lnTo>
                  <a:lnTo>
                    <a:pt x="270" y="456"/>
                  </a:lnTo>
                  <a:lnTo>
                    <a:pt x="268" y="456"/>
                  </a:lnTo>
                  <a:lnTo>
                    <a:pt x="266" y="456"/>
                  </a:lnTo>
                  <a:lnTo>
                    <a:pt x="265" y="456"/>
                  </a:lnTo>
                  <a:lnTo>
                    <a:pt x="263" y="456"/>
                  </a:lnTo>
                  <a:lnTo>
                    <a:pt x="262" y="456"/>
                  </a:lnTo>
                  <a:lnTo>
                    <a:pt x="260" y="456"/>
                  </a:lnTo>
                  <a:lnTo>
                    <a:pt x="259" y="454"/>
                  </a:lnTo>
                  <a:lnTo>
                    <a:pt x="260" y="453"/>
                  </a:lnTo>
                  <a:lnTo>
                    <a:pt x="259" y="453"/>
                  </a:lnTo>
                  <a:lnTo>
                    <a:pt x="257" y="453"/>
                  </a:lnTo>
                  <a:lnTo>
                    <a:pt x="256" y="453"/>
                  </a:lnTo>
                  <a:lnTo>
                    <a:pt x="256" y="451"/>
                  </a:lnTo>
                  <a:lnTo>
                    <a:pt x="257" y="450"/>
                  </a:lnTo>
                  <a:lnTo>
                    <a:pt x="256" y="450"/>
                  </a:lnTo>
                  <a:lnTo>
                    <a:pt x="259" y="448"/>
                  </a:lnTo>
                  <a:lnTo>
                    <a:pt x="257" y="447"/>
                  </a:lnTo>
                  <a:lnTo>
                    <a:pt x="257" y="448"/>
                  </a:lnTo>
                  <a:lnTo>
                    <a:pt x="256" y="448"/>
                  </a:lnTo>
                  <a:lnTo>
                    <a:pt x="254" y="447"/>
                  </a:lnTo>
                  <a:lnTo>
                    <a:pt x="254" y="448"/>
                  </a:lnTo>
                  <a:lnTo>
                    <a:pt x="254" y="450"/>
                  </a:lnTo>
                  <a:lnTo>
                    <a:pt x="253" y="451"/>
                  </a:lnTo>
                  <a:lnTo>
                    <a:pt x="253" y="453"/>
                  </a:lnTo>
                  <a:lnTo>
                    <a:pt x="253" y="454"/>
                  </a:lnTo>
                  <a:lnTo>
                    <a:pt x="256" y="454"/>
                  </a:lnTo>
                  <a:lnTo>
                    <a:pt x="256" y="456"/>
                  </a:lnTo>
                  <a:lnTo>
                    <a:pt x="257" y="454"/>
                  </a:lnTo>
                  <a:lnTo>
                    <a:pt x="259" y="456"/>
                  </a:lnTo>
                  <a:lnTo>
                    <a:pt x="260" y="456"/>
                  </a:lnTo>
                  <a:lnTo>
                    <a:pt x="262" y="458"/>
                  </a:lnTo>
                  <a:lnTo>
                    <a:pt x="260" y="458"/>
                  </a:lnTo>
                  <a:lnTo>
                    <a:pt x="259" y="459"/>
                  </a:lnTo>
                  <a:lnTo>
                    <a:pt x="257" y="459"/>
                  </a:lnTo>
                  <a:lnTo>
                    <a:pt x="257" y="458"/>
                  </a:lnTo>
                  <a:lnTo>
                    <a:pt x="256" y="458"/>
                  </a:lnTo>
                  <a:lnTo>
                    <a:pt x="256" y="459"/>
                  </a:lnTo>
                  <a:lnTo>
                    <a:pt x="254" y="459"/>
                  </a:lnTo>
                  <a:lnTo>
                    <a:pt x="253" y="458"/>
                  </a:lnTo>
                  <a:lnTo>
                    <a:pt x="254" y="458"/>
                  </a:lnTo>
                  <a:lnTo>
                    <a:pt x="254" y="456"/>
                  </a:lnTo>
                  <a:lnTo>
                    <a:pt x="253" y="456"/>
                  </a:lnTo>
                  <a:lnTo>
                    <a:pt x="251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51" y="456"/>
                  </a:lnTo>
                  <a:lnTo>
                    <a:pt x="251" y="454"/>
                  </a:lnTo>
                  <a:lnTo>
                    <a:pt x="250" y="456"/>
                  </a:lnTo>
                  <a:lnTo>
                    <a:pt x="250" y="454"/>
                  </a:lnTo>
                  <a:lnTo>
                    <a:pt x="248" y="454"/>
                  </a:lnTo>
                  <a:lnTo>
                    <a:pt x="248" y="456"/>
                  </a:lnTo>
                  <a:lnTo>
                    <a:pt x="247" y="456"/>
                  </a:lnTo>
                  <a:lnTo>
                    <a:pt x="247" y="454"/>
                  </a:lnTo>
                  <a:lnTo>
                    <a:pt x="245" y="454"/>
                  </a:lnTo>
                  <a:lnTo>
                    <a:pt x="244" y="454"/>
                  </a:lnTo>
                  <a:lnTo>
                    <a:pt x="244" y="453"/>
                  </a:lnTo>
                  <a:lnTo>
                    <a:pt x="242" y="453"/>
                  </a:lnTo>
                  <a:lnTo>
                    <a:pt x="241" y="454"/>
                  </a:lnTo>
                  <a:lnTo>
                    <a:pt x="241" y="453"/>
                  </a:lnTo>
                  <a:lnTo>
                    <a:pt x="241" y="451"/>
                  </a:lnTo>
                  <a:lnTo>
                    <a:pt x="242" y="451"/>
                  </a:lnTo>
                  <a:lnTo>
                    <a:pt x="242" y="450"/>
                  </a:lnTo>
                  <a:lnTo>
                    <a:pt x="241" y="450"/>
                  </a:lnTo>
                  <a:lnTo>
                    <a:pt x="239" y="450"/>
                  </a:lnTo>
                  <a:lnTo>
                    <a:pt x="238" y="450"/>
                  </a:lnTo>
                  <a:lnTo>
                    <a:pt x="239" y="448"/>
                  </a:lnTo>
                  <a:lnTo>
                    <a:pt x="241" y="448"/>
                  </a:lnTo>
                  <a:lnTo>
                    <a:pt x="242" y="448"/>
                  </a:lnTo>
                  <a:lnTo>
                    <a:pt x="244" y="447"/>
                  </a:lnTo>
                  <a:lnTo>
                    <a:pt x="244" y="445"/>
                  </a:lnTo>
                  <a:lnTo>
                    <a:pt x="245" y="445"/>
                  </a:lnTo>
                  <a:lnTo>
                    <a:pt x="245" y="444"/>
                  </a:lnTo>
                  <a:lnTo>
                    <a:pt x="244" y="444"/>
                  </a:lnTo>
                  <a:lnTo>
                    <a:pt x="242" y="444"/>
                  </a:lnTo>
                  <a:lnTo>
                    <a:pt x="241" y="444"/>
                  </a:lnTo>
                  <a:lnTo>
                    <a:pt x="239" y="445"/>
                  </a:lnTo>
                  <a:lnTo>
                    <a:pt x="241" y="447"/>
                  </a:lnTo>
                  <a:lnTo>
                    <a:pt x="239" y="447"/>
                  </a:lnTo>
                  <a:lnTo>
                    <a:pt x="239" y="445"/>
                  </a:lnTo>
                  <a:lnTo>
                    <a:pt x="239" y="445"/>
                  </a:lnTo>
                  <a:lnTo>
                    <a:pt x="239" y="444"/>
                  </a:lnTo>
                  <a:lnTo>
                    <a:pt x="239" y="442"/>
                  </a:lnTo>
                  <a:lnTo>
                    <a:pt x="241" y="442"/>
                  </a:lnTo>
                  <a:lnTo>
                    <a:pt x="244" y="441"/>
                  </a:lnTo>
                  <a:lnTo>
                    <a:pt x="241" y="441"/>
                  </a:lnTo>
                  <a:lnTo>
                    <a:pt x="241" y="442"/>
                  </a:lnTo>
                  <a:lnTo>
                    <a:pt x="239" y="441"/>
                  </a:lnTo>
                  <a:lnTo>
                    <a:pt x="242" y="439"/>
                  </a:lnTo>
                  <a:lnTo>
                    <a:pt x="241" y="439"/>
                  </a:lnTo>
                  <a:lnTo>
                    <a:pt x="239" y="439"/>
                  </a:lnTo>
                  <a:lnTo>
                    <a:pt x="238" y="441"/>
                  </a:lnTo>
                  <a:lnTo>
                    <a:pt x="235" y="441"/>
                  </a:lnTo>
                  <a:lnTo>
                    <a:pt x="235" y="442"/>
                  </a:lnTo>
                  <a:lnTo>
                    <a:pt x="233" y="442"/>
                  </a:lnTo>
                  <a:lnTo>
                    <a:pt x="233" y="441"/>
                  </a:lnTo>
                  <a:lnTo>
                    <a:pt x="232" y="441"/>
                  </a:lnTo>
                  <a:lnTo>
                    <a:pt x="232" y="439"/>
                  </a:lnTo>
                  <a:lnTo>
                    <a:pt x="230" y="439"/>
                  </a:lnTo>
                  <a:lnTo>
                    <a:pt x="232" y="438"/>
                  </a:lnTo>
                  <a:lnTo>
                    <a:pt x="230" y="438"/>
                  </a:lnTo>
                  <a:lnTo>
                    <a:pt x="232" y="436"/>
                  </a:lnTo>
                  <a:lnTo>
                    <a:pt x="230" y="436"/>
                  </a:lnTo>
                  <a:lnTo>
                    <a:pt x="229" y="436"/>
                  </a:lnTo>
                  <a:lnTo>
                    <a:pt x="229" y="435"/>
                  </a:lnTo>
                  <a:lnTo>
                    <a:pt x="230" y="435"/>
                  </a:lnTo>
                  <a:lnTo>
                    <a:pt x="239" y="433"/>
                  </a:lnTo>
                  <a:lnTo>
                    <a:pt x="239" y="435"/>
                  </a:lnTo>
                  <a:lnTo>
                    <a:pt x="238" y="435"/>
                  </a:lnTo>
                  <a:lnTo>
                    <a:pt x="235" y="436"/>
                  </a:lnTo>
                  <a:lnTo>
                    <a:pt x="233" y="438"/>
                  </a:lnTo>
                  <a:lnTo>
                    <a:pt x="235" y="438"/>
                  </a:lnTo>
                  <a:lnTo>
                    <a:pt x="235" y="436"/>
                  </a:lnTo>
                  <a:lnTo>
                    <a:pt x="238" y="436"/>
                  </a:lnTo>
                  <a:lnTo>
                    <a:pt x="239" y="436"/>
                  </a:lnTo>
                  <a:lnTo>
                    <a:pt x="239" y="435"/>
                  </a:lnTo>
                  <a:lnTo>
                    <a:pt x="241" y="435"/>
                  </a:lnTo>
                  <a:lnTo>
                    <a:pt x="241" y="433"/>
                  </a:lnTo>
                  <a:lnTo>
                    <a:pt x="239" y="433"/>
                  </a:lnTo>
                  <a:lnTo>
                    <a:pt x="239" y="432"/>
                  </a:lnTo>
                  <a:lnTo>
                    <a:pt x="241" y="432"/>
                  </a:lnTo>
                  <a:lnTo>
                    <a:pt x="242" y="430"/>
                  </a:lnTo>
                  <a:lnTo>
                    <a:pt x="241" y="430"/>
                  </a:lnTo>
                  <a:lnTo>
                    <a:pt x="241" y="429"/>
                  </a:lnTo>
                  <a:lnTo>
                    <a:pt x="239" y="429"/>
                  </a:lnTo>
                  <a:lnTo>
                    <a:pt x="239" y="430"/>
                  </a:lnTo>
                  <a:lnTo>
                    <a:pt x="239" y="432"/>
                  </a:lnTo>
                  <a:lnTo>
                    <a:pt x="235" y="432"/>
                  </a:lnTo>
                  <a:lnTo>
                    <a:pt x="235" y="430"/>
                  </a:lnTo>
                  <a:lnTo>
                    <a:pt x="238" y="430"/>
                  </a:lnTo>
                  <a:lnTo>
                    <a:pt x="238" y="429"/>
                  </a:lnTo>
                  <a:lnTo>
                    <a:pt x="235" y="429"/>
                  </a:lnTo>
                  <a:lnTo>
                    <a:pt x="235" y="430"/>
                  </a:lnTo>
                  <a:lnTo>
                    <a:pt x="233" y="430"/>
                  </a:lnTo>
                  <a:lnTo>
                    <a:pt x="232" y="430"/>
                  </a:lnTo>
                  <a:lnTo>
                    <a:pt x="229" y="432"/>
                  </a:lnTo>
                  <a:lnTo>
                    <a:pt x="227" y="432"/>
                  </a:lnTo>
                  <a:lnTo>
                    <a:pt x="227" y="430"/>
                  </a:lnTo>
                  <a:lnTo>
                    <a:pt x="226" y="430"/>
                  </a:lnTo>
                  <a:lnTo>
                    <a:pt x="224" y="432"/>
                  </a:lnTo>
                  <a:lnTo>
                    <a:pt x="223" y="430"/>
                  </a:lnTo>
                  <a:lnTo>
                    <a:pt x="223" y="432"/>
                  </a:lnTo>
                  <a:lnTo>
                    <a:pt x="221" y="433"/>
                  </a:lnTo>
                  <a:lnTo>
                    <a:pt x="221" y="432"/>
                  </a:lnTo>
                  <a:lnTo>
                    <a:pt x="220" y="432"/>
                  </a:lnTo>
                  <a:lnTo>
                    <a:pt x="220" y="433"/>
                  </a:lnTo>
                  <a:lnTo>
                    <a:pt x="218" y="433"/>
                  </a:lnTo>
                  <a:lnTo>
                    <a:pt x="218" y="435"/>
                  </a:lnTo>
                  <a:lnTo>
                    <a:pt x="217" y="435"/>
                  </a:lnTo>
                  <a:lnTo>
                    <a:pt x="217" y="436"/>
                  </a:lnTo>
                  <a:lnTo>
                    <a:pt x="215" y="436"/>
                  </a:lnTo>
                  <a:lnTo>
                    <a:pt x="213" y="436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0" y="436"/>
                  </a:lnTo>
                  <a:lnTo>
                    <a:pt x="210" y="435"/>
                  </a:lnTo>
                  <a:lnTo>
                    <a:pt x="210" y="435"/>
                  </a:lnTo>
                  <a:lnTo>
                    <a:pt x="210" y="433"/>
                  </a:lnTo>
                  <a:lnTo>
                    <a:pt x="209" y="435"/>
                  </a:lnTo>
                  <a:lnTo>
                    <a:pt x="207" y="436"/>
                  </a:lnTo>
                  <a:lnTo>
                    <a:pt x="207" y="435"/>
                  </a:lnTo>
                  <a:lnTo>
                    <a:pt x="207" y="433"/>
                  </a:lnTo>
                  <a:lnTo>
                    <a:pt x="206" y="433"/>
                  </a:lnTo>
                  <a:lnTo>
                    <a:pt x="206" y="435"/>
                  </a:lnTo>
                  <a:lnTo>
                    <a:pt x="206" y="436"/>
                  </a:lnTo>
                  <a:lnTo>
                    <a:pt x="206" y="438"/>
                  </a:lnTo>
                  <a:lnTo>
                    <a:pt x="204" y="438"/>
                  </a:lnTo>
                  <a:lnTo>
                    <a:pt x="204" y="436"/>
                  </a:lnTo>
                  <a:lnTo>
                    <a:pt x="203" y="436"/>
                  </a:lnTo>
                  <a:lnTo>
                    <a:pt x="200" y="436"/>
                  </a:lnTo>
                  <a:lnTo>
                    <a:pt x="198" y="436"/>
                  </a:lnTo>
                  <a:lnTo>
                    <a:pt x="198" y="438"/>
                  </a:lnTo>
                  <a:lnTo>
                    <a:pt x="198" y="439"/>
                  </a:lnTo>
                  <a:lnTo>
                    <a:pt x="197" y="439"/>
                  </a:lnTo>
                  <a:lnTo>
                    <a:pt x="195" y="439"/>
                  </a:lnTo>
                  <a:lnTo>
                    <a:pt x="194" y="439"/>
                  </a:lnTo>
                  <a:lnTo>
                    <a:pt x="192" y="439"/>
                  </a:lnTo>
                  <a:lnTo>
                    <a:pt x="191" y="439"/>
                  </a:lnTo>
                  <a:lnTo>
                    <a:pt x="191" y="438"/>
                  </a:lnTo>
                  <a:lnTo>
                    <a:pt x="191" y="436"/>
                  </a:lnTo>
                  <a:lnTo>
                    <a:pt x="192" y="436"/>
                  </a:lnTo>
                  <a:lnTo>
                    <a:pt x="194" y="435"/>
                  </a:lnTo>
                  <a:lnTo>
                    <a:pt x="195" y="435"/>
                  </a:lnTo>
                  <a:lnTo>
                    <a:pt x="197" y="435"/>
                  </a:lnTo>
                  <a:lnTo>
                    <a:pt x="197" y="433"/>
                  </a:lnTo>
                  <a:lnTo>
                    <a:pt x="195" y="433"/>
                  </a:lnTo>
                  <a:lnTo>
                    <a:pt x="194" y="433"/>
                  </a:lnTo>
                  <a:lnTo>
                    <a:pt x="192" y="433"/>
                  </a:lnTo>
                  <a:lnTo>
                    <a:pt x="191" y="433"/>
                  </a:lnTo>
                  <a:lnTo>
                    <a:pt x="189" y="433"/>
                  </a:lnTo>
                  <a:lnTo>
                    <a:pt x="192" y="432"/>
                  </a:lnTo>
                  <a:lnTo>
                    <a:pt x="191" y="432"/>
                  </a:lnTo>
                  <a:lnTo>
                    <a:pt x="189" y="430"/>
                  </a:lnTo>
                  <a:lnTo>
                    <a:pt x="189" y="429"/>
                  </a:lnTo>
                  <a:lnTo>
                    <a:pt x="188" y="429"/>
                  </a:lnTo>
                  <a:lnTo>
                    <a:pt x="188" y="427"/>
                  </a:lnTo>
                  <a:lnTo>
                    <a:pt x="189" y="427"/>
                  </a:lnTo>
                  <a:lnTo>
                    <a:pt x="191" y="426"/>
                  </a:lnTo>
                  <a:lnTo>
                    <a:pt x="192" y="426"/>
                  </a:lnTo>
                  <a:lnTo>
                    <a:pt x="192" y="424"/>
                  </a:lnTo>
                  <a:lnTo>
                    <a:pt x="189" y="424"/>
                  </a:lnTo>
                  <a:lnTo>
                    <a:pt x="189" y="426"/>
                  </a:lnTo>
                  <a:lnTo>
                    <a:pt x="188" y="426"/>
                  </a:lnTo>
                  <a:lnTo>
                    <a:pt x="186" y="426"/>
                  </a:lnTo>
                  <a:lnTo>
                    <a:pt x="186" y="427"/>
                  </a:lnTo>
                  <a:lnTo>
                    <a:pt x="185" y="427"/>
                  </a:lnTo>
                  <a:lnTo>
                    <a:pt x="183" y="427"/>
                  </a:lnTo>
                  <a:lnTo>
                    <a:pt x="182" y="427"/>
                  </a:lnTo>
                  <a:lnTo>
                    <a:pt x="183" y="426"/>
                  </a:lnTo>
                  <a:lnTo>
                    <a:pt x="185" y="426"/>
                  </a:lnTo>
                  <a:lnTo>
                    <a:pt x="186" y="424"/>
                  </a:lnTo>
                  <a:lnTo>
                    <a:pt x="188" y="424"/>
                  </a:lnTo>
                  <a:lnTo>
                    <a:pt x="188" y="423"/>
                  </a:lnTo>
                  <a:lnTo>
                    <a:pt x="191" y="421"/>
                  </a:lnTo>
                  <a:lnTo>
                    <a:pt x="192" y="421"/>
                  </a:lnTo>
                  <a:lnTo>
                    <a:pt x="194" y="421"/>
                  </a:lnTo>
                  <a:lnTo>
                    <a:pt x="195" y="420"/>
                  </a:lnTo>
                  <a:lnTo>
                    <a:pt x="194" y="420"/>
                  </a:lnTo>
                  <a:lnTo>
                    <a:pt x="191" y="421"/>
                  </a:lnTo>
                  <a:lnTo>
                    <a:pt x="188" y="421"/>
                  </a:lnTo>
                  <a:lnTo>
                    <a:pt x="186" y="421"/>
                  </a:lnTo>
                  <a:lnTo>
                    <a:pt x="186" y="423"/>
                  </a:lnTo>
                  <a:lnTo>
                    <a:pt x="188" y="423"/>
                  </a:lnTo>
                  <a:lnTo>
                    <a:pt x="186" y="424"/>
                  </a:lnTo>
                  <a:lnTo>
                    <a:pt x="185" y="424"/>
                  </a:lnTo>
                  <a:lnTo>
                    <a:pt x="183" y="424"/>
                  </a:lnTo>
                  <a:lnTo>
                    <a:pt x="183" y="423"/>
                  </a:lnTo>
                  <a:lnTo>
                    <a:pt x="182" y="423"/>
                  </a:lnTo>
                  <a:lnTo>
                    <a:pt x="180" y="423"/>
                  </a:lnTo>
                  <a:lnTo>
                    <a:pt x="182" y="421"/>
                  </a:lnTo>
                  <a:lnTo>
                    <a:pt x="180" y="421"/>
                  </a:lnTo>
                  <a:lnTo>
                    <a:pt x="179" y="421"/>
                  </a:lnTo>
                  <a:lnTo>
                    <a:pt x="180" y="420"/>
                  </a:lnTo>
                  <a:lnTo>
                    <a:pt x="182" y="420"/>
                  </a:lnTo>
                  <a:lnTo>
                    <a:pt x="183" y="420"/>
                  </a:lnTo>
                  <a:lnTo>
                    <a:pt x="183" y="418"/>
                  </a:lnTo>
                  <a:lnTo>
                    <a:pt x="185" y="417"/>
                  </a:lnTo>
                  <a:lnTo>
                    <a:pt x="186" y="417"/>
                  </a:lnTo>
                  <a:lnTo>
                    <a:pt x="188" y="415"/>
                  </a:lnTo>
                  <a:lnTo>
                    <a:pt x="186" y="415"/>
                  </a:lnTo>
                  <a:lnTo>
                    <a:pt x="185" y="414"/>
                  </a:lnTo>
                  <a:lnTo>
                    <a:pt x="186" y="414"/>
                  </a:lnTo>
                  <a:lnTo>
                    <a:pt x="188" y="414"/>
                  </a:lnTo>
                  <a:lnTo>
                    <a:pt x="188" y="412"/>
                  </a:lnTo>
                  <a:lnTo>
                    <a:pt x="189" y="412"/>
                  </a:lnTo>
                  <a:lnTo>
                    <a:pt x="191" y="412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9" y="409"/>
                  </a:lnTo>
                  <a:lnTo>
                    <a:pt x="188" y="409"/>
                  </a:lnTo>
                  <a:lnTo>
                    <a:pt x="186" y="409"/>
                  </a:lnTo>
                  <a:lnTo>
                    <a:pt x="186" y="408"/>
                  </a:lnTo>
                  <a:lnTo>
                    <a:pt x="188" y="408"/>
                  </a:lnTo>
                  <a:lnTo>
                    <a:pt x="188" y="406"/>
                  </a:lnTo>
                  <a:lnTo>
                    <a:pt x="186" y="408"/>
                  </a:lnTo>
                  <a:lnTo>
                    <a:pt x="185" y="409"/>
                  </a:lnTo>
                  <a:lnTo>
                    <a:pt x="185" y="411"/>
                  </a:lnTo>
                  <a:lnTo>
                    <a:pt x="183" y="411"/>
                  </a:lnTo>
                  <a:lnTo>
                    <a:pt x="182" y="411"/>
                  </a:lnTo>
                  <a:lnTo>
                    <a:pt x="180" y="412"/>
                  </a:lnTo>
                  <a:lnTo>
                    <a:pt x="180" y="411"/>
                  </a:lnTo>
                  <a:lnTo>
                    <a:pt x="182" y="409"/>
                  </a:lnTo>
                  <a:lnTo>
                    <a:pt x="180" y="409"/>
                  </a:lnTo>
                  <a:lnTo>
                    <a:pt x="183" y="408"/>
                  </a:lnTo>
                  <a:lnTo>
                    <a:pt x="183" y="406"/>
                  </a:lnTo>
                  <a:lnTo>
                    <a:pt x="182" y="406"/>
                  </a:lnTo>
                  <a:lnTo>
                    <a:pt x="182" y="408"/>
                  </a:lnTo>
                  <a:lnTo>
                    <a:pt x="180" y="408"/>
                  </a:lnTo>
                  <a:lnTo>
                    <a:pt x="179" y="408"/>
                  </a:lnTo>
                  <a:lnTo>
                    <a:pt x="179" y="406"/>
                  </a:lnTo>
                  <a:lnTo>
                    <a:pt x="180" y="406"/>
                  </a:lnTo>
                  <a:lnTo>
                    <a:pt x="180" y="404"/>
                  </a:lnTo>
                  <a:lnTo>
                    <a:pt x="179" y="404"/>
                  </a:lnTo>
                  <a:lnTo>
                    <a:pt x="179" y="406"/>
                  </a:lnTo>
                  <a:lnTo>
                    <a:pt x="177" y="406"/>
                  </a:lnTo>
                  <a:lnTo>
                    <a:pt x="176" y="406"/>
                  </a:lnTo>
                  <a:lnTo>
                    <a:pt x="176" y="404"/>
                  </a:lnTo>
                  <a:lnTo>
                    <a:pt x="174" y="404"/>
                  </a:lnTo>
                  <a:lnTo>
                    <a:pt x="173" y="404"/>
                  </a:lnTo>
                  <a:lnTo>
                    <a:pt x="173" y="403"/>
                  </a:lnTo>
                  <a:lnTo>
                    <a:pt x="171" y="403"/>
                  </a:lnTo>
                  <a:lnTo>
                    <a:pt x="170" y="403"/>
                  </a:lnTo>
                  <a:lnTo>
                    <a:pt x="170" y="401"/>
                  </a:lnTo>
                  <a:lnTo>
                    <a:pt x="170" y="400"/>
                  </a:lnTo>
                  <a:lnTo>
                    <a:pt x="171" y="398"/>
                  </a:lnTo>
                  <a:lnTo>
                    <a:pt x="173" y="397"/>
                  </a:lnTo>
                  <a:lnTo>
                    <a:pt x="173" y="395"/>
                  </a:lnTo>
                  <a:lnTo>
                    <a:pt x="174" y="395"/>
                  </a:lnTo>
                  <a:lnTo>
                    <a:pt x="176" y="395"/>
                  </a:lnTo>
                  <a:lnTo>
                    <a:pt x="176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79" y="392"/>
                  </a:lnTo>
                  <a:lnTo>
                    <a:pt x="176" y="394"/>
                  </a:lnTo>
                  <a:lnTo>
                    <a:pt x="174" y="394"/>
                  </a:lnTo>
                  <a:lnTo>
                    <a:pt x="173" y="395"/>
                  </a:lnTo>
                  <a:lnTo>
                    <a:pt x="171" y="395"/>
                  </a:lnTo>
                  <a:lnTo>
                    <a:pt x="173" y="394"/>
                  </a:lnTo>
                  <a:lnTo>
                    <a:pt x="173" y="392"/>
                  </a:lnTo>
                  <a:lnTo>
                    <a:pt x="171" y="394"/>
                  </a:lnTo>
                  <a:lnTo>
                    <a:pt x="171" y="392"/>
                  </a:lnTo>
                  <a:lnTo>
                    <a:pt x="173" y="391"/>
                  </a:lnTo>
                  <a:lnTo>
                    <a:pt x="174" y="391"/>
                  </a:lnTo>
                  <a:lnTo>
                    <a:pt x="174" y="389"/>
                  </a:lnTo>
                  <a:lnTo>
                    <a:pt x="171" y="391"/>
                  </a:lnTo>
                  <a:lnTo>
                    <a:pt x="170" y="391"/>
                  </a:lnTo>
                  <a:lnTo>
                    <a:pt x="170" y="389"/>
                  </a:lnTo>
                  <a:lnTo>
                    <a:pt x="171" y="389"/>
                  </a:lnTo>
                  <a:lnTo>
                    <a:pt x="171" y="388"/>
                  </a:lnTo>
                  <a:lnTo>
                    <a:pt x="171" y="386"/>
                  </a:lnTo>
                  <a:lnTo>
                    <a:pt x="173" y="386"/>
                  </a:lnTo>
                  <a:lnTo>
                    <a:pt x="174" y="386"/>
                  </a:lnTo>
                  <a:lnTo>
                    <a:pt x="179" y="385"/>
                  </a:lnTo>
                  <a:lnTo>
                    <a:pt x="176" y="385"/>
                  </a:lnTo>
                  <a:lnTo>
                    <a:pt x="174" y="385"/>
                  </a:lnTo>
                  <a:lnTo>
                    <a:pt x="173" y="385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5"/>
                  </a:lnTo>
                  <a:lnTo>
                    <a:pt x="168" y="385"/>
                  </a:lnTo>
                  <a:lnTo>
                    <a:pt x="167" y="385"/>
                  </a:lnTo>
                  <a:lnTo>
                    <a:pt x="165" y="385"/>
                  </a:lnTo>
                  <a:lnTo>
                    <a:pt x="165" y="386"/>
                  </a:lnTo>
                  <a:lnTo>
                    <a:pt x="164" y="386"/>
                  </a:lnTo>
                  <a:lnTo>
                    <a:pt x="162" y="386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2"/>
                  </a:lnTo>
                  <a:lnTo>
                    <a:pt x="165" y="382"/>
                  </a:lnTo>
                  <a:lnTo>
                    <a:pt x="165" y="380"/>
                  </a:lnTo>
                  <a:lnTo>
                    <a:pt x="164" y="382"/>
                  </a:lnTo>
                  <a:lnTo>
                    <a:pt x="164" y="380"/>
                  </a:lnTo>
                  <a:lnTo>
                    <a:pt x="164" y="377"/>
                  </a:lnTo>
                  <a:lnTo>
                    <a:pt x="162" y="376"/>
                  </a:lnTo>
                  <a:lnTo>
                    <a:pt x="162" y="374"/>
                  </a:lnTo>
                  <a:lnTo>
                    <a:pt x="160" y="374"/>
                  </a:lnTo>
                  <a:lnTo>
                    <a:pt x="159" y="374"/>
                  </a:lnTo>
                  <a:lnTo>
                    <a:pt x="159" y="373"/>
                  </a:lnTo>
                  <a:lnTo>
                    <a:pt x="160" y="371"/>
                  </a:lnTo>
                  <a:lnTo>
                    <a:pt x="162" y="371"/>
                  </a:lnTo>
                  <a:lnTo>
                    <a:pt x="162" y="370"/>
                  </a:lnTo>
                  <a:lnTo>
                    <a:pt x="164" y="370"/>
                  </a:lnTo>
                  <a:lnTo>
                    <a:pt x="164" y="368"/>
                  </a:lnTo>
                  <a:lnTo>
                    <a:pt x="165" y="368"/>
                  </a:lnTo>
                  <a:lnTo>
                    <a:pt x="164" y="367"/>
                  </a:lnTo>
                  <a:lnTo>
                    <a:pt x="165" y="367"/>
                  </a:lnTo>
                  <a:lnTo>
                    <a:pt x="167" y="367"/>
                  </a:lnTo>
                  <a:lnTo>
                    <a:pt x="165" y="365"/>
                  </a:lnTo>
                  <a:lnTo>
                    <a:pt x="170" y="365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4" y="365"/>
                  </a:lnTo>
                  <a:lnTo>
                    <a:pt x="177" y="364"/>
                  </a:lnTo>
                  <a:lnTo>
                    <a:pt x="179" y="364"/>
                  </a:lnTo>
                  <a:lnTo>
                    <a:pt x="180" y="362"/>
                  </a:lnTo>
                  <a:lnTo>
                    <a:pt x="182" y="361"/>
                  </a:lnTo>
                  <a:lnTo>
                    <a:pt x="183" y="361"/>
                  </a:lnTo>
                  <a:lnTo>
                    <a:pt x="185" y="359"/>
                  </a:lnTo>
                  <a:lnTo>
                    <a:pt x="185" y="358"/>
                  </a:lnTo>
                  <a:lnTo>
                    <a:pt x="183" y="358"/>
                  </a:lnTo>
                  <a:lnTo>
                    <a:pt x="182" y="358"/>
                  </a:lnTo>
                  <a:lnTo>
                    <a:pt x="183" y="359"/>
                  </a:lnTo>
                  <a:lnTo>
                    <a:pt x="182" y="361"/>
                  </a:lnTo>
                  <a:lnTo>
                    <a:pt x="180" y="361"/>
                  </a:lnTo>
                  <a:lnTo>
                    <a:pt x="180" y="362"/>
                  </a:lnTo>
                  <a:lnTo>
                    <a:pt x="179" y="362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1"/>
                  </a:lnTo>
                  <a:lnTo>
                    <a:pt x="174" y="361"/>
                  </a:lnTo>
                  <a:lnTo>
                    <a:pt x="174" y="359"/>
                  </a:lnTo>
                  <a:lnTo>
                    <a:pt x="176" y="359"/>
                  </a:lnTo>
                  <a:lnTo>
                    <a:pt x="176" y="358"/>
                  </a:lnTo>
                  <a:lnTo>
                    <a:pt x="174" y="358"/>
                  </a:lnTo>
                  <a:lnTo>
                    <a:pt x="173" y="359"/>
                  </a:lnTo>
                  <a:lnTo>
                    <a:pt x="173" y="361"/>
                  </a:lnTo>
                  <a:lnTo>
                    <a:pt x="171" y="361"/>
                  </a:lnTo>
                  <a:lnTo>
                    <a:pt x="170" y="362"/>
                  </a:lnTo>
                  <a:lnTo>
                    <a:pt x="168" y="362"/>
                  </a:lnTo>
                  <a:lnTo>
                    <a:pt x="170" y="361"/>
                  </a:lnTo>
                  <a:lnTo>
                    <a:pt x="170" y="359"/>
                  </a:lnTo>
                  <a:lnTo>
                    <a:pt x="171" y="359"/>
                  </a:lnTo>
                  <a:lnTo>
                    <a:pt x="171" y="358"/>
                  </a:lnTo>
                  <a:lnTo>
                    <a:pt x="173" y="358"/>
                  </a:lnTo>
                  <a:lnTo>
                    <a:pt x="174" y="356"/>
                  </a:lnTo>
                  <a:lnTo>
                    <a:pt x="174" y="355"/>
                  </a:lnTo>
                  <a:lnTo>
                    <a:pt x="176" y="355"/>
                  </a:lnTo>
                  <a:lnTo>
                    <a:pt x="177" y="355"/>
                  </a:lnTo>
                  <a:lnTo>
                    <a:pt x="179" y="353"/>
                  </a:lnTo>
                  <a:lnTo>
                    <a:pt x="180" y="353"/>
                  </a:lnTo>
                  <a:lnTo>
                    <a:pt x="182" y="353"/>
                  </a:lnTo>
                  <a:lnTo>
                    <a:pt x="182" y="351"/>
                  </a:lnTo>
                  <a:lnTo>
                    <a:pt x="182" y="350"/>
                  </a:lnTo>
                  <a:lnTo>
                    <a:pt x="179" y="351"/>
                  </a:lnTo>
                  <a:lnTo>
                    <a:pt x="179" y="353"/>
                  </a:lnTo>
                  <a:lnTo>
                    <a:pt x="176" y="353"/>
                  </a:lnTo>
                  <a:lnTo>
                    <a:pt x="174" y="355"/>
                  </a:lnTo>
                  <a:lnTo>
                    <a:pt x="173" y="353"/>
                  </a:lnTo>
                  <a:lnTo>
                    <a:pt x="174" y="353"/>
                  </a:lnTo>
                  <a:lnTo>
                    <a:pt x="174" y="351"/>
                  </a:lnTo>
                  <a:lnTo>
                    <a:pt x="176" y="351"/>
                  </a:lnTo>
                  <a:lnTo>
                    <a:pt x="177" y="350"/>
                  </a:lnTo>
                  <a:lnTo>
                    <a:pt x="176" y="350"/>
                  </a:lnTo>
                  <a:lnTo>
                    <a:pt x="173" y="351"/>
                  </a:lnTo>
                  <a:lnTo>
                    <a:pt x="171" y="351"/>
                  </a:lnTo>
                  <a:lnTo>
                    <a:pt x="171" y="353"/>
                  </a:lnTo>
                  <a:lnTo>
                    <a:pt x="170" y="353"/>
                  </a:lnTo>
                  <a:lnTo>
                    <a:pt x="170" y="355"/>
                  </a:lnTo>
                  <a:lnTo>
                    <a:pt x="168" y="356"/>
                  </a:lnTo>
                  <a:lnTo>
                    <a:pt x="167" y="356"/>
                  </a:lnTo>
                  <a:lnTo>
                    <a:pt x="167" y="358"/>
                  </a:lnTo>
                  <a:lnTo>
                    <a:pt x="165" y="358"/>
                  </a:lnTo>
                  <a:lnTo>
                    <a:pt x="165" y="359"/>
                  </a:lnTo>
                  <a:lnTo>
                    <a:pt x="164" y="359"/>
                  </a:lnTo>
                  <a:lnTo>
                    <a:pt x="162" y="359"/>
                  </a:lnTo>
                  <a:lnTo>
                    <a:pt x="162" y="361"/>
                  </a:lnTo>
                  <a:lnTo>
                    <a:pt x="160" y="361"/>
                  </a:lnTo>
                  <a:lnTo>
                    <a:pt x="160" y="362"/>
                  </a:lnTo>
                  <a:lnTo>
                    <a:pt x="159" y="362"/>
                  </a:lnTo>
                  <a:lnTo>
                    <a:pt x="157" y="362"/>
                  </a:lnTo>
                  <a:lnTo>
                    <a:pt x="156" y="362"/>
                  </a:lnTo>
                  <a:lnTo>
                    <a:pt x="154" y="362"/>
                  </a:lnTo>
                  <a:lnTo>
                    <a:pt x="154" y="361"/>
                  </a:lnTo>
                  <a:lnTo>
                    <a:pt x="156" y="361"/>
                  </a:lnTo>
                  <a:lnTo>
                    <a:pt x="154" y="359"/>
                  </a:lnTo>
                  <a:lnTo>
                    <a:pt x="156" y="359"/>
                  </a:lnTo>
                  <a:lnTo>
                    <a:pt x="156" y="358"/>
                  </a:lnTo>
                  <a:lnTo>
                    <a:pt x="157" y="356"/>
                  </a:lnTo>
                  <a:lnTo>
                    <a:pt x="156" y="356"/>
                  </a:lnTo>
                  <a:lnTo>
                    <a:pt x="157" y="355"/>
                  </a:lnTo>
                  <a:lnTo>
                    <a:pt x="157" y="353"/>
                  </a:lnTo>
                  <a:lnTo>
                    <a:pt x="159" y="355"/>
                  </a:lnTo>
                  <a:lnTo>
                    <a:pt x="159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60" y="351"/>
                  </a:lnTo>
                  <a:lnTo>
                    <a:pt x="162" y="351"/>
                  </a:lnTo>
                  <a:lnTo>
                    <a:pt x="162" y="350"/>
                  </a:lnTo>
                  <a:lnTo>
                    <a:pt x="164" y="350"/>
                  </a:lnTo>
                  <a:lnTo>
                    <a:pt x="167" y="348"/>
                  </a:lnTo>
                  <a:lnTo>
                    <a:pt x="168" y="348"/>
                  </a:lnTo>
                  <a:lnTo>
                    <a:pt x="170" y="348"/>
                  </a:lnTo>
                  <a:lnTo>
                    <a:pt x="171" y="347"/>
                  </a:lnTo>
                  <a:lnTo>
                    <a:pt x="173" y="347"/>
                  </a:lnTo>
                  <a:lnTo>
                    <a:pt x="173" y="345"/>
                  </a:lnTo>
                  <a:lnTo>
                    <a:pt x="171" y="347"/>
                  </a:lnTo>
                  <a:lnTo>
                    <a:pt x="170" y="347"/>
                  </a:lnTo>
                  <a:lnTo>
                    <a:pt x="170" y="345"/>
                  </a:lnTo>
                  <a:lnTo>
                    <a:pt x="168" y="345"/>
                  </a:lnTo>
                  <a:lnTo>
                    <a:pt x="167" y="345"/>
                  </a:lnTo>
                  <a:lnTo>
                    <a:pt x="167" y="347"/>
                  </a:lnTo>
                  <a:lnTo>
                    <a:pt x="165" y="347"/>
                  </a:lnTo>
                  <a:lnTo>
                    <a:pt x="165" y="348"/>
                  </a:lnTo>
                  <a:lnTo>
                    <a:pt x="164" y="348"/>
                  </a:lnTo>
                  <a:lnTo>
                    <a:pt x="162" y="350"/>
                  </a:lnTo>
                  <a:lnTo>
                    <a:pt x="160" y="350"/>
                  </a:lnTo>
                  <a:lnTo>
                    <a:pt x="162" y="348"/>
                  </a:lnTo>
                  <a:lnTo>
                    <a:pt x="162" y="347"/>
                  </a:lnTo>
                  <a:lnTo>
                    <a:pt x="164" y="345"/>
                  </a:lnTo>
                  <a:lnTo>
                    <a:pt x="162" y="345"/>
                  </a:lnTo>
                  <a:lnTo>
                    <a:pt x="160" y="345"/>
                  </a:lnTo>
                  <a:lnTo>
                    <a:pt x="160" y="344"/>
                  </a:lnTo>
                  <a:lnTo>
                    <a:pt x="162" y="344"/>
                  </a:lnTo>
                  <a:lnTo>
                    <a:pt x="162" y="342"/>
                  </a:lnTo>
                  <a:lnTo>
                    <a:pt x="162" y="341"/>
                  </a:lnTo>
                  <a:lnTo>
                    <a:pt x="164" y="341"/>
                  </a:lnTo>
                  <a:lnTo>
                    <a:pt x="165" y="339"/>
                  </a:lnTo>
                  <a:lnTo>
                    <a:pt x="162" y="341"/>
                  </a:lnTo>
                  <a:lnTo>
                    <a:pt x="162" y="339"/>
                  </a:lnTo>
                  <a:lnTo>
                    <a:pt x="160" y="339"/>
                  </a:lnTo>
                  <a:lnTo>
                    <a:pt x="159" y="339"/>
                  </a:lnTo>
                  <a:lnTo>
                    <a:pt x="157" y="339"/>
                  </a:lnTo>
                  <a:lnTo>
                    <a:pt x="157" y="338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2" y="336"/>
                  </a:lnTo>
                  <a:lnTo>
                    <a:pt x="160" y="336"/>
                  </a:lnTo>
                  <a:lnTo>
                    <a:pt x="159" y="338"/>
                  </a:lnTo>
                  <a:lnTo>
                    <a:pt x="159" y="336"/>
                  </a:lnTo>
                  <a:lnTo>
                    <a:pt x="160" y="335"/>
                  </a:lnTo>
                  <a:lnTo>
                    <a:pt x="159" y="335"/>
                  </a:lnTo>
                  <a:lnTo>
                    <a:pt x="159" y="336"/>
                  </a:lnTo>
                  <a:lnTo>
                    <a:pt x="157" y="336"/>
                  </a:lnTo>
                  <a:lnTo>
                    <a:pt x="157" y="335"/>
                  </a:lnTo>
                  <a:lnTo>
                    <a:pt x="156" y="335"/>
                  </a:lnTo>
                  <a:lnTo>
                    <a:pt x="156" y="333"/>
                  </a:lnTo>
                  <a:lnTo>
                    <a:pt x="159" y="332"/>
                  </a:lnTo>
                  <a:lnTo>
                    <a:pt x="157" y="332"/>
                  </a:lnTo>
                  <a:lnTo>
                    <a:pt x="159" y="330"/>
                  </a:lnTo>
                  <a:lnTo>
                    <a:pt x="159" y="329"/>
                  </a:lnTo>
                  <a:lnTo>
                    <a:pt x="157" y="330"/>
                  </a:lnTo>
                  <a:lnTo>
                    <a:pt x="156" y="332"/>
                  </a:lnTo>
                  <a:lnTo>
                    <a:pt x="154" y="333"/>
                  </a:lnTo>
                  <a:lnTo>
                    <a:pt x="153" y="333"/>
                  </a:lnTo>
                  <a:lnTo>
                    <a:pt x="151" y="335"/>
                  </a:lnTo>
                  <a:lnTo>
                    <a:pt x="150" y="335"/>
                  </a:lnTo>
                  <a:lnTo>
                    <a:pt x="150" y="333"/>
                  </a:lnTo>
                  <a:lnTo>
                    <a:pt x="150" y="332"/>
                  </a:lnTo>
                  <a:lnTo>
                    <a:pt x="151" y="330"/>
                  </a:lnTo>
                  <a:lnTo>
                    <a:pt x="151" y="329"/>
                  </a:lnTo>
                  <a:lnTo>
                    <a:pt x="153" y="329"/>
                  </a:lnTo>
                  <a:lnTo>
                    <a:pt x="154" y="327"/>
                  </a:lnTo>
                  <a:lnTo>
                    <a:pt x="153" y="327"/>
                  </a:lnTo>
                  <a:lnTo>
                    <a:pt x="151" y="327"/>
                  </a:lnTo>
                  <a:lnTo>
                    <a:pt x="151" y="326"/>
                  </a:lnTo>
                  <a:lnTo>
                    <a:pt x="150" y="326"/>
                  </a:lnTo>
                  <a:lnTo>
                    <a:pt x="150" y="324"/>
                  </a:lnTo>
                  <a:lnTo>
                    <a:pt x="148" y="324"/>
                  </a:lnTo>
                  <a:lnTo>
                    <a:pt x="151" y="323"/>
                  </a:lnTo>
                  <a:lnTo>
                    <a:pt x="157" y="321"/>
                  </a:lnTo>
                  <a:lnTo>
                    <a:pt x="162" y="320"/>
                  </a:lnTo>
                  <a:lnTo>
                    <a:pt x="164" y="318"/>
                  </a:lnTo>
                  <a:lnTo>
                    <a:pt x="160" y="320"/>
                  </a:lnTo>
                  <a:lnTo>
                    <a:pt x="157" y="321"/>
                  </a:lnTo>
                  <a:lnTo>
                    <a:pt x="156" y="321"/>
                  </a:lnTo>
                  <a:lnTo>
                    <a:pt x="151" y="323"/>
                  </a:lnTo>
                  <a:lnTo>
                    <a:pt x="150" y="323"/>
                  </a:lnTo>
                  <a:lnTo>
                    <a:pt x="148" y="323"/>
                  </a:lnTo>
                  <a:lnTo>
                    <a:pt x="147" y="323"/>
                  </a:lnTo>
                  <a:lnTo>
                    <a:pt x="150" y="321"/>
                  </a:lnTo>
                  <a:lnTo>
                    <a:pt x="148" y="321"/>
                  </a:lnTo>
                  <a:lnTo>
                    <a:pt x="148" y="320"/>
                  </a:lnTo>
                  <a:lnTo>
                    <a:pt x="148" y="318"/>
                  </a:lnTo>
                  <a:lnTo>
                    <a:pt x="148" y="317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1" y="314"/>
                  </a:lnTo>
                  <a:lnTo>
                    <a:pt x="153" y="314"/>
                  </a:lnTo>
                  <a:lnTo>
                    <a:pt x="154" y="314"/>
                  </a:lnTo>
                  <a:lnTo>
                    <a:pt x="154" y="312"/>
                  </a:lnTo>
                  <a:lnTo>
                    <a:pt x="156" y="312"/>
                  </a:lnTo>
                  <a:lnTo>
                    <a:pt x="157" y="311"/>
                  </a:lnTo>
                  <a:lnTo>
                    <a:pt x="159" y="311"/>
                  </a:lnTo>
                  <a:lnTo>
                    <a:pt x="160" y="311"/>
                  </a:lnTo>
                  <a:lnTo>
                    <a:pt x="159" y="309"/>
                  </a:lnTo>
                  <a:lnTo>
                    <a:pt x="160" y="309"/>
                  </a:lnTo>
                  <a:lnTo>
                    <a:pt x="162" y="309"/>
                  </a:lnTo>
                  <a:lnTo>
                    <a:pt x="164" y="309"/>
                  </a:lnTo>
                  <a:lnTo>
                    <a:pt x="167" y="309"/>
                  </a:lnTo>
                  <a:lnTo>
                    <a:pt x="164" y="311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1"/>
                  </a:lnTo>
                  <a:lnTo>
                    <a:pt x="170" y="311"/>
                  </a:lnTo>
                  <a:lnTo>
                    <a:pt x="170" y="309"/>
                  </a:lnTo>
                  <a:lnTo>
                    <a:pt x="168" y="309"/>
                  </a:lnTo>
                  <a:lnTo>
                    <a:pt x="170" y="308"/>
                  </a:lnTo>
                  <a:lnTo>
                    <a:pt x="173" y="308"/>
                  </a:lnTo>
                  <a:lnTo>
                    <a:pt x="174" y="308"/>
                  </a:lnTo>
                  <a:lnTo>
                    <a:pt x="173" y="306"/>
                  </a:lnTo>
                  <a:lnTo>
                    <a:pt x="173" y="305"/>
                  </a:lnTo>
                  <a:lnTo>
                    <a:pt x="171" y="306"/>
                  </a:lnTo>
                  <a:lnTo>
                    <a:pt x="168" y="306"/>
                  </a:lnTo>
                  <a:lnTo>
                    <a:pt x="167" y="306"/>
                  </a:lnTo>
                  <a:lnTo>
                    <a:pt x="164" y="306"/>
                  </a:lnTo>
                  <a:lnTo>
                    <a:pt x="159" y="306"/>
                  </a:lnTo>
                  <a:lnTo>
                    <a:pt x="157" y="306"/>
                  </a:lnTo>
                  <a:lnTo>
                    <a:pt x="154" y="306"/>
                  </a:lnTo>
                  <a:lnTo>
                    <a:pt x="154" y="305"/>
                  </a:lnTo>
                  <a:lnTo>
                    <a:pt x="153" y="303"/>
                  </a:lnTo>
                  <a:lnTo>
                    <a:pt x="154" y="303"/>
                  </a:lnTo>
                  <a:lnTo>
                    <a:pt x="156" y="303"/>
                  </a:lnTo>
                  <a:lnTo>
                    <a:pt x="159" y="301"/>
                  </a:lnTo>
                  <a:lnTo>
                    <a:pt x="157" y="301"/>
                  </a:lnTo>
                  <a:lnTo>
                    <a:pt x="151" y="303"/>
                  </a:lnTo>
                  <a:lnTo>
                    <a:pt x="151" y="301"/>
                  </a:lnTo>
                  <a:lnTo>
                    <a:pt x="153" y="301"/>
                  </a:lnTo>
                  <a:lnTo>
                    <a:pt x="153" y="300"/>
                  </a:lnTo>
                  <a:lnTo>
                    <a:pt x="154" y="298"/>
                  </a:lnTo>
                  <a:lnTo>
                    <a:pt x="154" y="297"/>
                  </a:lnTo>
                  <a:lnTo>
                    <a:pt x="156" y="297"/>
                  </a:lnTo>
                  <a:lnTo>
                    <a:pt x="156" y="295"/>
                  </a:lnTo>
                  <a:lnTo>
                    <a:pt x="157" y="295"/>
                  </a:lnTo>
                  <a:lnTo>
                    <a:pt x="159" y="295"/>
                  </a:lnTo>
                  <a:lnTo>
                    <a:pt x="159" y="294"/>
                  </a:lnTo>
                  <a:lnTo>
                    <a:pt x="159" y="292"/>
                  </a:lnTo>
                  <a:lnTo>
                    <a:pt x="159" y="291"/>
                  </a:lnTo>
                  <a:lnTo>
                    <a:pt x="160" y="291"/>
                  </a:lnTo>
                  <a:lnTo>
                    <a:pt x="162" y="291"/>
                  </a:lnTo>
                  <a:lnTo>
                    <a:pt x="164" y="289"/>
                  </a:lnTo>
                  <a:lnTo>
                    <a:pt x="164" y="288"/>
                  </a:lnTo>
                  <a:lnTo>
                    <a:pt x="162" y="288"/>
                  </a:lnTo>
                  <a:lnTo>
                    <a:pt x="164" y="286"/>
                  </a:lnTo>
                  <a:lnTo>
                    <a:pt x="165" y="286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7" y="286"/>
                  </a:lnTo>
                  <a:lnTo>
                    <a:pt x="168" y="286"/>
                  </a:lnTo>
                  <a:lnTo>
                    <a:pt x="170" y="286"/>
                  </a:lnTo>
                  <a:lnTo>
                    <a:pt x="171" y="286"/>
                  </a:lnTo>
                  <a:lnTo>
                    <a:pt x="173" y="286"/>
                  </a:lnTo>
                  <a:lnTo>
                    <a:pt x="173" y="285"/>
                  </a:lnTo>
                  <a:lnTo>
                    <a:pt x="176" y="283"/>
                  </a:lnTo>
                  <a:lnTo>
                    <a:pt x="174" y="283"/>
                  </a:lnTo>
                  <a:lnTo>
                    <a:pt x="173" y="283"/>
                  </a:lnTo>
                  <a:lnTo>
                    <a:pt x="174" y="282"/>
                  </a:lnTo>
                  <a:lnTo>
                    <a:pt x="179" y="285"/>
                  </a:lnTo>
                  <a:lnTo>
                    <a:pt x="180" y="285"/>
                  </a:lnTo>
                  <a:lnTo>
                    <a:pt x="182" y="285"/>
                  </a:lnTo>
                  <a:lnTo>
                    <a:pt x="179" y="283"/>
                  </a:lnTo>
                  <a:lnTo>
                    <a:pt x="177" y="283"/>
                  </a:lnTo>
                  <a:lnTo>
                    <a:pt x="176" y="282"/>
                  </a:lnTo>
                  <a:lnTo>
                    <a:pt x="174" y="282"/>
                  </a:lnTo>
                  <a:lnTo>
                    <a:pt x="173" y="282"/>
                  </a:lnTo>
                  <a:lnTo>
                    <a:pt x="173" y="280"/>
                  </a:lnTo>
                  <a:lnTo>
                    <a:pt x="171" y="280"/>
                  </a:lnTo>
                  <a:lnTo>
                    <a:pt x="174" y="279"/>
                  </a:lnTo>
                  <a:lnTo>
                    <a:pt x="174" y="280"/>
                  </a:lnTo>
                  <a:lnTo>
                    <a:pt x="176" y="280"/>
                  </a:lnTo>
                  <a:lnTo>
                    <a:pt x="177" y="280"/>
                  </a:lnTo>
                  <a:lnTo>
                    <a:pt x="179" y="280"/>
                  </a:lnTo>
                  <a:lnTo>
                    <a:pt x="179" y="282"/>
                  </a:lnTo>
                  <a:lnTo>
                    <a:pt x="180" y="282"/>
                  </a:lnTo>
                  <a:lnTo>
                    <a:pt x="183" y="282"/>
                  </a:lnTo>
                  <a:lnTo>
                    <a:pt x="183" y="280"/>
                  </a:lnTo>
                  <a:lnTo>
                    <a:pt x="185" y="279"/>
                  </a:lnTo>
                  <a:lnTo>
                    <a:pt x="183" y="279"/>
                  </a:lnTo>
                  <a:lnTo>
                    <a:pt x="185" y="277"/>
                  </a:lnTo>
                  <a:lnTo>
                    <a:pt x="185" y="274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9" y="277"/>
                  </a:lnTo>
                  <a:lnTo>
                    <a:pt x="177" y="277"/>
                  </a:lnTo>
                  <a:lnTo>
                    <a:pt x="179" y="274"/>
                  </a:lnTo>
                  <a:lnTo>
                    <a:pt x="176" y="274"/>
                  </a:lnTo>
                  <a:lnTo>
                    <a:pt x="176" y="273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lnTo>
                    <a:pt x="180" y="274"/>
                  </a:lnTo>
                  <a:lnTo>
                    <a:pt x="182" y="274"/>
                  </a:lnTo>
                  <a:lnTo>
                    <a:pt x="182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6" y="273"/>
                  </a:lnTo>
                  <a:lnTo>
                    <a:pt x="188" y="273"/>
                  </a:lnTo>
                  <a:lnTo>
                    <a:pt x="188" y="271"/>
                  </a:lnTo>
                  <a:lnTo>
                    <a:pt x="186" y="271"/>
                  </a:lnTo>
                  <a:lnTo>
                    <a:pt x="185" y="271"/>
                  </a:lnTo>
                  <a:lnTo>
                    <a:pt x="192" y="270"/>
                  </a:lnTo>
                  <a:lnTo>
                    <a:pt x="194" y="270"/>
                  </a:lnTo>
                  <a:lnTo>
                    <a:pt x="195" y="270"/>
                  </a:lnTo>
                  <a:lnTo>
                    <a:pt x="197" y="270"/>
                  </a:lnTo>
                  <a:lnTo>
                    <a:pt x="197" y="268"/>
                  </a:lnTo>
                  <a:lnTo>
                    <a:pt x="198" y="270"/>
                  </a:lnTo>
                  <a:lnTo>
                    <a:pt x="197" y="271"/>
                  </a:lnTo>
                  <a:lnTo>
                    <a:pt x="198" y="271"/>
                  </a:lnTo>
                  <a:lnTo>
                    <a:pt x="200" y="271"/>
                  </a:lnTo>
                  <a:lnTo>
                    <a:pt x="201" y="271"/>
                  </a:lnTo>
                  <a:lnTo>
                    <a:pt x="203" y="271"/>
                  </a:lnTo>
                  <a:lnTo>
                    <a:pt x="204" y="271"/>
                  </a:lnTo>
                  <a:lnTo>
                    <a:pt x="204" y="270"/>
                  </a:lnTo>
                  <a:lnTo>
                    <a:pt x="206" y="270"/>
                  </a:lnTo>
                  <a:lnTo>
                    <a:pt x="206" y="271"/>
                  </a:lnTo>
                  <a:lnTo>
                    <a:pt x="207" y="271"/>
                  </a:lnTo>
                  <a:lnTo>
                    <a:pt x="209" y="270"/>
                  </a:lnTo>
                  <a:lnTo>
                    <a:pt x="210" y="270"/>
                  </a:lnTo>
                  <a:lnTo>
                    <a:pt x="210" y="268"/>
                  </a:lnTo>
                  <a:lnTo>
                    <a:pt x="212" y="268"/>
                  </a:lnTo>
                  <a:lnTo>
                    <a:pt x="212" y="270"/>
                  </a:lnTo>
                  <a:lnTo>
                    <a:pt x="213" y="270"/>
                  </a:lnTo>
                  <a:lnTo>
                    <a:pt x="213" y="268"/>
                  </a:lnTo>
                  <a:lnTo>
                    <a:pt x="212" y="268"/>
                  </a:lnTo>
                  <a:lnTo>
                    <a:pt x="212" y="267"/>
                  </a:lnTo>
                  <a:lnTo>
                    <a:pt x="210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10" y="265"/>
                  </a:lnTo>
                  <a:lnTo>
                    <a:pt x="212" y="265"/>
                  </a:lnTo>
                  <a:lnTo>
                    <a:pt x="212" y="264"/>
                  </a:lnTo>
                  <a:lnTo>
                    <a:pt x="212" y="262"/>
                  </a:lnTo>
                  <a:lnTo>
                    <a:pt x="213" y="262"/>
                  </a:lnTo>
                  <a:lnTo>
                    <a:pt x="213" y="261"/>
                  </a:lnTo>
                  <a:lnTo>
                    <a:pt x="213" y="259"/>
                  </a:lnTo>
                  <a:lnTo>
                    <a:pt x="215" y="259"/>
                  </a:lnTo>
                  <a:lnTo>
                    <a:pt x="218" y="259"/>
                  </a:lnTo>
                  <a:lnTo>
                    <a:pt x="220" y="259"/>
                  </a:lnTo>
                  <a:lnTo>
                    <a:pt x="218" y="261"/>
                  </a:lnTo>
                  <a:lnTo>
                    <a:pt x="220" y="261"/>
                  </a:lnTo>
                  <a:lnTo>
                    <a:pt x="221" y="261"/>
                  </a:lnTo>
                  <a:lnTo>
                    <a:pt x="223" y="261"/>
                  </a:lnTo>
                  <a:lnTo>
                    <a:pt x="221" y="262"/>
                  </a:lnTo>
                  <a:lnTo>
                    <a:pt x="223" y="264"/>
                  </a:lnTo>
                  <a:lnTo>
                    <a:pt x="224" y="264"/>
                  </a:lnTo>
                  <a:lnTo>
                    <a:pt x="224" y="262"/>
                  </a:lnTo>
                  <a:lnTo>
                    <a:pt x="223" y="262"/>
                  </a:lnTo>
                  <a:lnTo>
                    <a:pt x="223" y="261"/>
                  </a:lnTo>
                  <a:lnTo>
                    <a:pt x="221" y="259"/>
                  </a:lnTo>
                  <a:lnTo>
                    <a:pt x="223" y="259"/>
                  </a:lnTo>
                  <a:lnTo>
                    <a:pt x="226" y="259"/>
                  </a:lnTo>
                  <a:lnTo>
                    <a:pt x="227" y="259"/>
                  </a:lnTo>
                  <a:lnTo>
                    <a:pt x="229" y="259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6" y="258"/>
                  </a:lnTo>
                  <a:lnTo>
                    <a:pt x="224" y="258"/>
                  </a:lnTo>
                  <a:lnTo>
                    <a:pt x="226" y="256"/>
                  </a:lnTo>
                  <a:lnTo>
                    <a:pt x="227" y="255"/>
                  </a:lnTo>
                  <a:lnTo>
                    <a:pt x="226" y="255"/>
                  </a:lnTo>
                  <a:lnTo>
                    <a:pt x="223" y="256"/>
                  </a:lnTo>
                  <a:lnTo>
                    <a:pt x="224" y="256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0" y="258"/>
                  </a:lnTo>
                  <a:lnTo>
                    <a:pt x="218" y="258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8" y="256"/>
                  </a:lnTo>
                  <a:lnTo>
                    <a:pt x="218" y="255"/>
                  </a:lnTo>
                  <a:lnTo>
                    <a:pt x="220" y="255"/>
                  </a:lnTo>
                  <a:lnTo>
                    <a:pt x="220" y="253"/>
                  </a:lnTo>
                  <a:lnTo>
                    <a:pt x="221" y="253"/>
                  </a:lnTo>
                  <a:lnTo>
                    <a:pt x="223" y="251"/>
                  </a:lnTo>
                  <a:lnTo>
                    <a:pt x="223" y="250"/>
                  </a:lnTo>
                  <a:lnTo>
                    <a:pt x="223" y="248"/>
                  </a:lnTo>
                  <a:lnTo>
                    <a:pt x="224" y="248"/>
                  </a:lnTo>
                  <a:lnTo>
                    <a:pt x="224" y="247"/>
                  </a:lnTo>
                  <a:lnTo>
                    <a:pt x="226" y="247"/>
                  </a:lnTo>
                  <a:lnTo>
                    <a:pt x="227" y="247"/>
                  </a:lnTo>
                  <a:lnTo>
                    <a:pt x="227" y="245"/>
                  </a:lnTo>
                  <a:lnTo>
                    <a:pt x="229" y="245"/>
                  </a:lnTo>
                  <a:lnTo>
                    <a:pt x="230" y="245"/>
                  </a:lnTo>
                  <a:lnTo>
                    <a:pt x="232" y="247"/>
                  </a:lnTo>
                  <a:lnTo>
                    <a:pt x="233" y="247"/>
                  </a:lnTo>
                  <a:lnTo>
                    <a:pt x="233" y="245"/>
                  </a:lnTo>
                  <a:lnTo>
                    <a:pt x="232" y="245"/>
                  </a:lnTo>
                  <a:lnTo>
                    <a:pt x="233" y="244"/>
                  </a:lnTo>
                  <a:lnTo>
                    <a:pt x="232" y="244"/>
                  </a:lnTo>
                  <a:lnTo>
                    <a:pt x="230" y="244"/>
                  </a:lnTo>
                  <a:lnTo>
                    <a:pt x="229" y="244"/>
                  </a:lnTo>
                  <a:lnTo>
                    <a:pt x="229" y="242"/>
                  </a:lnTo>
                  <a:lnTo>
                    <a:pt x="230" y="242"/>
                  </a:lnTo>
                  <a:lnTo>
                    <a:pt x="233" y="242"/>
                  </a:lnTo>
                  <a:lnTo>
                    <a:pt x="238" y="241"/>
                  </a:lnTo>
                  <a:lnTo>
                    <a:pt x="235" y="241"/>
                  </a:lnTo>
                  <a:lnTo>
                    <a:pt x="233" y="241"/>
                  </a:lnTo>
                  <a:lnTo>
                    <a:pt x="232" y="241"/>
                  </a:lnTo>
                  <a:lnTo>
                    <a:pt x="227" y="242"/>
                  </a:lnTo>
                  <a:lnTo>
                    <a:pt x="226" y="242"/>
                  </a:lnTo>
                  <a:lnTo>
                    <a:pt x="224" y="242"/>
                  </a:lnTo>
                  <a:lnTo>
                    <a:pt x="226" y="241"/>
                  </a:lnTo>
                  <a:lnTo>
                    <a:pt x="224" y="241"/>
                  </a:lnTo>
                  <a:lnTo>
                    <a:pt x="224" y="242"/>
                  </a:lnTo>
                  <a:lnTo>
                    <a:pt x="223" y="242"/>
                  </a:lnTo>
                  <a:lnTo>
                    <a:pt x="223" y="244"/>
                  </a:lnTo>
                  <a:lnTo>
                    <a:pt x="224" y="244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7" y="245"/>
                  </a:lnTo>
                  <a:lnTo>
                    <a:pt x="226" y="245"/>
                  </a:lnTo>
                  <a:lnTo>
                    <a:pt x="224" y="247"/>
                  </a:lnTo>
                  <a:lnTo>
                    <a:pt x="224" y="245"/>
                  </a:lnTo>
                  <a:lnTo>
                    <a:pt x="223" y="245"/>
                  </a:lnTo>
                  <a:lnTo>
                    <a:pt x="223" y="247"/>
                  </a:lnTo>
                  <a:lnTo>
                    <a:pt x="221" y="247"/>
                  </a:lnTo>
                  <a:lnTo>
                    <a:pt x="221" y="248"/>
                  </a:lnTo>
                  <a:lnTo>
                    <a:pt x="220" y="248"/>
                  </a:lnTo>
                  <a:lnTo>
                    <a:pt x="220" y="250"/>
                  </a:lnTo>
                  <a:lnTo>
                    <a:pt x="218" y="251"/>
                  </a:lnTo>
                  <a:lnTo>
                    <a:pt x="217" y="251"/>
                  </a:lnTo>
                  <a:lnTo>
                    <a:pt x="215" y="251"/>
                  </a:lnTo>
                  <a:lnTo>
                    <a:pt x="215" y="250"/>
                  </a:lnTo>
                  <a:lnTo>
                    <a:pt x="215" y="248"/>
                  </a:lnTo>
                  <a:lnTo>
                    <a:pt x="215" y="247"/>
                  </a:lnTo>
                  <a:lnTo>
                    <a:pt x="217" y="247"/>
                  </a:lnTo>
                  <a:lnTo>
                    <a:pt x="218" y="245"/>
                  </a:lnTo>
                  <a:lnTo>
                    <a:pt x="220" y="245"/>
                  </a:lnTo>
                  <a:lnTo>
                    <a:pt x="221" y="244"/>
                  </a:lnTo>
                  <a:lnTo>
                    <a:pt x="221" y="242"/>
                  </a:lnTo>
                  <a:lnTo>
                    <a:pt x="220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18" y="242"/>
                  </a:lnTo>
                  <a:lnTo>
                    <a:pt x="217" y="242"/>
                  </a:lnTo>
                  <a:lnTo>
                    <a:pt x="215" y="242"/>
                  </a:lnTo>
                  <a:lnTo>
                    <a:pt x="215" y="241"/>
                  </a:lnTo>
                  <a:lnTo>
                    <a:pt x="213" y="241"/>
                  </a:lnTo>
                  <a:lnTo>
                    <a:pt x="210" y="241"/>
                  </a:lnTo>
                  <a:lnTo>
                    <a:pt x="209" y="241"/>
                  </a:lnTo>
                  <a:lnTo>
                    <a:pt x="207" y="241"/>
                  </a:lnTo>
                  <a:lnTo>
                    <a:pt x="206" y="241"/>
                  </a:lnTo>
                  <a:lnTo>
                    <a:pt x="204" y="241"/>
                  </a:lnTo>
                  <a:lnTo>
                    <a:pt x="203" y="241"/>
                  </a:lnTo>
                  <a:lnTo>
                    <a:pt x="203" y="239"/>
                  </a:lnTo>
                  <a:lnTo>
                    <a:pt x="201" y="238"/>
                  </a:lnTo>
                  <a:lnTo>
                    <a:pt x="197" y="236"/>
                  </a:lnTo>
                  <a:lnTo>
                    <a:pt x="192" y="235"/>
                  </a:lnTo>
                  <a:lnTo>
                    <a:pt x="189" y="235"/>
                  </a:lnTo>
                  <a:lnTo>
                    <a:pt x="185" y="235"/>
                  </a:lnTo>
                  <a:lnTo>
                    <a:pt x="182" y="233"/>
                  </a:lnTo>
                  <a:lnTo>
                    <a:pt x="180" y="232"/>
                  </a:lnTo>
                  <a:lnTo>
                    <a:pt x="179" y="230"/>
                  </a:lnTo>
                  <a:lnTo>
                    <a:pt x="177" y="229"/>
                  </a:lnTo>
                  <a:lnTo>
                    <a:pt x="176" y="229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9" y="227"/>
                  </a:lnTo>
                  <a:lnTo>
                    <a:pt x="182" y="226"/>
                  </a:lnTo>
                  <a:lnTo>
                    <a:pt x="183" y="226"/>
                  </a:lnTo>
                  <a:lnTo>
                    <a:pt x="186" y="226"/>
                  </a:lnTo>
                  <a:lnTo>
                    <a:pt x="188" y="226"/>
                  </a:lnTo>
                  <a:lnTo>
                    <a:pt x="189" y="226"/>
                  </a:lnTo>
                  <a:lnTo>
                    <a:pt x="191" y="226"/>
                  </a:lnTo>
                  <a:lnTo>
                    <a:pt x="192" y="226"/>
                  </a:lnTo>
                  <a:lnTo>
                    <a:pt x="194" y="227"/>
                  </a:lnTo>
                  <a:lnTo>
                    <a:pt x="198" y="226"/>
                  </a:lnTo>
                  <a:lnTo>
                    <a:pt x="203" y="227"/>
                  </a:lnTo>
                  <a:lnTo>
                    <a:pt x="207" y="227"/>
                  </a:lnTo>
                  <a:lnTo>
                    <a:pt x="210" y="229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5" y="232"/>
                  </a:lnTo>
                  <a:lnTo>
                    <a:pt x="218" y="232"/>
                  </a:lnTo>
                  <a:lnTo>
                    <a:pt x="220" y="233"/>
                  </a:lnTo>
                  <a:lnTo>
                    <a:pt x="221" y="233"/>
                  </a:lnTo>
                  <a:lnTo>
                    <a:pt x="224" y="233"/>
                  </a:lnTo>
                  <a:lnTo>
                    <a:pt x="226" y="235"/>
                  </a:lnTo>
                  <a:lnTo>
                    <a:pt x="229" y="235"/>
                  </a:lnTo>
                  <a:lnTo>
                    <a:pt x="232" y="235"/>
                  </a:lnTo>
                  <a:lnTo>
                    <a:pt x="233" y="235"/>
                  </a:lnTo>
                  <a:lnTo>
                    <a:pt x="233" y="233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7" y="233"/>
                  </a:lnTo>
                  <a:lnTo>
                    <a:pt x="227" y="232"/>
                  </a:lnTo>
                  <a:lnTo>
                    <a:pt x="226" y="232"/>
                  </a:lnTo>
                  <a:lnTo>
                    <a:pt x="224" y="232"/>
                  </a:lnTo>
                  <a:lnTo>
                    <a:pt x="224" y="230"/>
                  </a:lnTo>
                  <a:lnTo>
                    <a:pt x="226" y="230"/>
                  </a:lnTo>
                  <a:lnTo>
                    <a:pt x="226" y="229"/>
                  </a:lnTo>
                  <a:lnTo>
                    <a:pt x="227" y="229"/>
                  </a:lnTo>
                  <a:lnTo>
                    <a:pt x="227" y="230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30" y="232"/>
                  </a:lnTo>
                  <a:lnTo>
                    <a:pt x="230" y="230"/>
                  </a:lnTo>
                  <a:lnTo>
                    <a:pt x="232" y="230"/>
                  </a:lnTo>
                  <a:lnTo>
                    <a:pt x="232" y="229"/>
                  </a:lnTo>
                  <a:lnTo>
                    <a:pt x="233" y="229"/>
                  </a:lnTo>
                  <a:lnTo>
                    <a:pt x="235" y="229"/>
                  </a:lnTo>
                  <a:lnTo>
                    <a:pt x="232" y="227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27" y="227"/>
                  </a:lnTo>
                  <a:lnTo>
                    <a:pt x="226" y="227"/>
                  </a:lnTo>
                  <a:lnTo>
                    <a:pt x="227" y="226"/>
                  </a:lnTo>
                  <a:lnTo>
                    <a:pt x="229" y="226"/>
                  </a:lnTo>
                  <a:lnTo>
                    <a:pt x="230" y="226"/>
                  </a:lnTo>
                  <a:lnTo>
                    <a:pt x="233" y="227"/>
                  </a:lnTo>
                  <a:lnTo>
                    <a:pt x="235" y="227"/>
                  </a:lnTo>
                  <a:lnTo>
                    <a:pt x="235" y="226"/>
                  </a:lnTo>
                  <a:lnTo>
                    <a:pt x="233" y="226"/>
                  </a:lnTo>
                  <a:lnTo>
                    <a:pt x="233" y="224"/>
                  </a:lnTo>
                  <a:lnTo>
                    <a:pt x="232" y="224"/>
                  </a:lnTo>
                  <a:lnTo>
                    <a:pt x="230" y="224"/>
                  </a:lnTo>
                  <a:lnTo>
                    <a:pt x="229" y="224"/>
                  </a:lnTo>
                  <a:lnTo>
                    <a:pt x="226" y="224"/>
                  </a:lnTo>
                  <a:lnTo>
                    <a:pt x="224" y="223"/>
                  </a:lnTo>
                  <a:lnTo>
                    <a:pt x="223" y="223"/>
                  </a:lnTo>
                  <a:lnTo>
                    <a:pt x="220" y="221"/>
                  </a:lnTo>
                  <a:lnTo>
                    <a:pt x="221" y="221"/>
                  </a:lnTo>
                  <a:lnTo>
                    <a:pt x="226" y="221"/>
                  </a:lnTo>
                  <a:lnTo>
                    <a:pt x="229" y="223"/>
                  </a:lnTo>
                  <a:lnTo>
                    <a:pt x="233" y="223"/>
                  </a:lnTo>
                  <a:lnTo>
                    <a:pt x="235" y="221"/>
                  </a:lnTo>
                  <a:lnTo>
                    <a:pt x="230" y="221"/>
                  </a:lnTo>
                  <a:lnTo>
                    <a:pt x="229" y="221"/>
                  </a:lnTo>
                  <a:lnTo>
                    <a:pt x="227" y="221"/>
                  </a:lnTo>
                  <a:lnTo>
                    <a:pt x="226" y="221"/>
                  </a:lnTo>
                  <a:lnTo>
                    <a:pt x="227" y="220"/>
                  </a:lnTo>
                  <a:lnTo>
                    <a:pt x="226" y="220"/>
                  </a:lnTo>
                  <a:lnTo>
                    <a:pt x="224" y="220"/>
                  </a:lnTo>
                  <a:lnTo>
                    <a:pt x="223" y="220"/>
                  </a:lnTo>
                  <a:lnTo>
                    <a:pt x="221" y="220"/>
                  </a:lnTo>
                  <a:lnTo>
                    <a:pt x="220" y="220"/>
                  </a:lnTo>
                  <a:lnTo>
                    <a:pt x="218" y="220"/>
                  </a:lnTo>
                  <a:lnTo>
                    <a:pt x="217" y="220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20" y="218"/>
                  </a:lnTo>
                  <a:lnTo>
                    <a:pt x="221" y="217"/>
                  </a:lnTo>
                  <a:lnTo>
                    <a:pt x="223" y="217"/>
                  </a:lnTo>
                  <a:lnTo>
                    <a:pt x="226" y="217"/>
                  </a:lnTo>
                  <a:lnTo>
                    <a:pt x="227" y="217"/>
                  </a:lnTo>
                  <a:lnTo>
                    <a:pt x="227" y="215"/>
                  </a:lnTo>
                  <a:lnTo>
                    <a:pt x="226" y="215"/>
                  </a:lnTo>
                  <a:lnTo>
                    <a:pt x="220" y="217"/>
                  </a:lnTo>
                  <a:lnTo>
                    <a:pt x="218" y="217"/>
                  </a:lnTo>
                  <a:lnTo>
                    <a:pt x="217" y="218"/>
                  </a:lnTo>
                  <a:lnTo>
                    <a:pt x="215" y="218"/>
                  </a:lnTo>
                  <a:lnTo>
                    <a:pt x="213" y="218"/>
                  </a:lnTo>
                  <a:lnTo>
                    <a:pt x="212" y="220"/>
                  </a:lnTo>
                  <a:lnTo>
                    <a:pt x="212" y="218"/>
                  </a:lnTo>
                  <a:lnTo>
                    <a:pt x="212" y="217"/>
                  </a:lnTo>
                  <a:lnTo>
                    <a:pt x="210" y="217"/>
                  </a:lnTo>
                  <a:lnTo>
                    <a:pt x="210" y="218"/>
                  </a:lnTo>
                  <a:lnTo>
                    <a:pt x="209" y="218"/>
                  </a:lnTo>
                  <a:lnTo>
                    <a:pt x="204" y="218"/>
                  </a:lnTo>
                  <a:lnTo>
                    <a:pt x="203" y="218"/>
                  </a:lnTo>
                  <a:lnTo>
                    <a:pt x="203" y="217"/>
                  </a:lnTo>
                  <a:lnTo>
                    <a:pt x="203" y="215"/>
                  </a:lnTo>
                  <a:lnTo>
                    <a:pt x="204" y="215"/>
                  </a:lnTo>
                  <a:lnTo>
                    <a:pt x="207" y="214"/>
                  </a:lnTo>
                  <a:lnTo>
                    <a:pt x="210" y="215"/>
                  </a:lnTo>
                  <a:lnTo>
                    <a:pt x="215" y="215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8" y="215"/>
                  </a:lnTo>
                  <a:lnTo>
                    <a:pt x="220" y="214"/>
                  </a:lnTo>
                  <a:lnTo>
                    <a:pt x="218" y="214"/>
                  </a:lnTo>
                  <a:lnTo>
                    <a:pt x="217" y="214"/>
                  </a:lnTo>
                  <a:lnTo>
                    <a:pt x="215" y="215"/>
                  </a:lnTo>
                  <a:lnTo>
                    <a:pt x="210" y="214"/>
                  </a:lnTo>
                  <a:lnTo>
                    <a:pt x="207" y="214"/>
                  </a:lnTo>
                  <a:lnTo>
                    <a:pt x="209" y="212"/>
                  </a:lnTo>
                  <a:lnTo>
                    <a:pt x="210" y="212"/>
                  </a:lnTo>
                  <a:lnTo>
                    <a:pt x="212" y="212"/>
                  </a:lnTo>
                  <a:lnTo>
                    <a:pt x="220" y="211"/>
                  </a:lnTo>
                  <a:lnTo>
                    <a:pt x="221" y="211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9" y="209"/>
                  </a:lnTo>
                  <a:lnTo>
                    <a:pt x="230" y="208"/>
                  </a:lnTo>
                  <a:lnTo>
                    <a:pt x="229" y="208"/>
                  </a:lnTo>
                  <a:lnTo>
                    <a:pt x="227" y="208"/>
                  </a:lnTo>
                  <a:lnTo>
                    <a:pt x="227" y="209"/>
                  </a:lnTo>
                  <a:lnTo>
                    <a:pt x="226" y="209"/>
                  </a:lnTo>
                  <a:lnTo>
                    <a:pt x="221" y="211"/>
                  </a:lnTo>
                  <a:lnTo>
                    <a:pt x="215" y="209"/>
                  </a:lnTo>
                  <a:lnTo>
                    <a:pt x="217" y="209"/>
                  </a:lnTo>
                  <a:lnTo>
                    <a:pt x="217" y="208"/>
                  </a:lnTo>
                  <a:lnTo>
                    <a:pt x="215" y="208"/>
                  </a:lnTo>
                  <a:lnTo>
                    <a:pt x="215" y="209"/>
                  </a:lnTo>
                  <a:lnTo>
                    <a:pt x="210" y="208"/>
                  </a:lnTo>
                  <a:lnTo>
                    <a:pt x="207" y="208"/>
                  </a:lnTo>
                  <a:lnTo>
                    <a:pt x="209" y="206"/>
                  </a:lnTo>
                  <a:lnTo>
                    <a:pt x="210" y="206"/>
                  </a:lnTo>
                  <a:lnTo>
                    <a:pt x="212" y="206"/>
                  </a:lnTo>
                  <a:lnTo>
                    <a:pt x="213" y="205"/>
                  </a:lnTo>
                  <a:lnTo>
                    <a:pt x="215" y="203"/>
                  </a:lnTo>
                  <a:lnTo>
                    <a:pt x="217" y="203"/>
                  </a:lnTo>
                  <a:lnTo>
                    <a:pt x="218" y="202"/>
                  </a:lnTo>
                  <a:lnTo>
                    <a:pt x="217" y="202"/>
                  </a:lnTo>
                  <a:lnTo>
                    <a:pt x="215" y="203"/>
                  </a:lnTo>
                  <a:lnTo>
                    <a:pt x="212" y="203"/>
                  </a:lnTo>
                  <a:lnTo>
                    <a:pt x="212" y="205"/>
                  </a:lnTo>
                  <a:lnTo>
                    <a:pt x="207" y="206"/>
                  </a:lnTo>
                  <a:lnTo>
                    <a:pt x="206" y="206"/>
                  </a:lnTo>
                  <a:lnTo>
                    <a:pt x="204" y="206"/>
                  </a:lnTo>
                  <a:lnTo>
                    <a:pt x="203" y="206"/>
                  </a:lnTo>
                  <a:lnTo>
                    <a:pt x="201" y="208"/>
                  </a:lnTo>
                  <a:lnTo>
                    <a:pt x="200" y="208"/>
                  </a:lnTo>
                  <a:lnTo>
                    <a:pt x="198" y="208"/>
                  </a:lnTo>
                  <a:lnTo>
                    <a:pt x="198" y="209"/>
                  </a:lnTo>
                  <a:lnTo>
                    <a:pt x="197" y="209"/>
                  </a:lnTo>
                  <a:lnTo>
                    <a:pt x="195" y="209"/>
                  </a:lnTo>
                  <a:lnTo>
                    <a:pt x="195" y="208"/>
                  </a:lnTo>
                  <a:lnTo>
                    <a:pt x="194" y="208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5" y="211"/>
                  </a:lnTo>
                  <a:lnTo>
                    <a:pt x="195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2" y="214"/>
                  </a:lnTo>
                  <a:lnTo>
                    <a:pt x="191" y="214"/>
                  </a:lnTo>
                  <a:lnTo>
                    <a:pt x="189" y="214"/>
                  </a:lnTo>
                  <a:lnTo>
                    <a:pt x="188" y="214"/>
                  </a:lnTo>
                  <a:lnTo>
                    <a:pt x="186" y="215"/>
                  </a:lnTo>
                  <a:lnTo>
                    <a:pt x="185" y="215"/>
                  </a:lnTo>
                  <a:lnTo>
                    <a:pt x="183" y="215"/>
                  </a:lnTo>
                  <a:lnTo>
                    <a:pt x="182" y="215"/>
                  </a:lnTo>
                  <a:lnTo>
                    <a:pt x="180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7" y="214"/>
                  </a:lnTo>
                  <a:lnTo>
                    <a:pt x="176" y="214"/>
                  </a:lnTo>
                  <a:lnTo>
                    <a:pt x="174" y="212"/>
                  </a:lnTo>
                  <a:lnTo>
                    <a:pt x="174" y="214"/>
                  </a:lnTo>
                  <a:lnTo>
                    <a:pt x="176" y="214"/>
                  </a:lnTo>
                  <a:lnTo>
                    <a:pt x="174" y="215"/>
                  </a:lnTo>
                  <a:lnTo>
                    <a:pt x="173" y="214"/>
                  </a:lnTo>
                  <a:lnTo>
                    <a:pt x="171" y="214"/>
                  </a:lnTo>
                  <a:lnTo>
                    <a:pt x="170" y="214"/>
                  </a:lnTo>
                  <a:lnTo>
                    <a:pt x="170" y="212"/>
                  </a:lnTo>
                  <a:lnTo>
                    <a:pt x="170" y="211"/>
                  </a:lnTo>
                  <a:lnTo>
                    <a:pt x="170" y="209"/>
                  </a:lnTo>
                  <a:lnTo>
                    <a:pt x="168" y="209"/>
                  </a:lnTo>
                  <a:lnTo>
                    <a:pt x="167" y="209"/>
                  </a:lnTo>
                  <a:lnTo>
                    <a:pt x="167" y="208"/>
                  </a:lnTo>
                  <a:lnTo>
                    <a:pt x="168" y="208"/>
                  </a:lnTo>
                  <a:lnTo>
                    <a:pt x="170" y="208"/>
                  </a:lnTo>
                  <a:lnTo>
                    <a:pt x="173" y="208"/>
                  </a:lnTo>
                  <a:lnTo>
                    <a:pt x="173" y="206"/>
                  </a:lnTo>
                  <a:lnTo>
                    <a:pt x="171" y="206"/>
                  </a:lnTo>
                  <a:lnTo>
                    <a:pt x="171" y="205"/>
                  </a:lnTo>
                  <a:lnTo>
                    <a:pt x="173" y="205"/>
                  </a:lnTo>
                  <a:lnTo>
                    <a:pt x="173" y="203"/>
                  </a:lnTo>
                  <a:lnTo>
                    <a:pt x="174" y="203"/>
                  </a:lnTo>
                  <a:lnTo>
                    <a:pt x="176" y="205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7" y="208"/>
                  </a:lnTo>
                  <a:lnTo>
                    <a:pt x="177" y="206"/>
                  </a:lnTo>
                  <a:lnTo>
                    <a:pt x="176" y="206"/>
                  </a:lnTo>
                  <a:lnTo>
                    <a:pt x="176" y="205"/>
                  </a:lnTo>
                  <a:lnTo>
                    <a:pt x="177" y="205"/>
                  </a:lnTo>
                  <a:lnTo>
                    <a:pt x="185" y="205"/>
                  </a:lnTo>
                  <a:lnTo>
                    <a:pt x="191" y="202"/>
                  </a:lnTo>
                  <a:lnTo>
                    <a:pt x="191" y="200"/>
                  </a:lnTo>
                  <a:lnTo>
                    <a:pt x="189" y="200"/>
                  </a:lnTo>
                  <a:lnTo>
                    <a:pt x="189" y="202"/>
                  </a:lnTo>
                  <a:lnTo>
                    <a:pt x="188" y="202"/>
                  </a:lnTo>
                  <a:lnTo>
                    <a:pt x="186" y="203"/>
                  </a:lnTo>
                  <a:lnTo>
                    <a:pt x="185" y="203"/>
                  </a:lnTo>
                  <a:lnTo>
                    <a:pt x="183" y="203"/>
                  </a:lnTo>
                  <a:lnTo>
                    <a:pt x="179" y="203"/>
                  </a:lnTo>
                  <a:lnTo>
                    <a:pt x="176" y="203"/>
                  </a:lnTo>
                  <a:lnTo>
                    <a:pt x="174" y="203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80" y="202"/>
                  </a:lnTo>
                  <a:lnTo>
                    <a:pt x="179" y="200"/>
                  </a:lnTo>
                  <a:lnTo>
                    <a:pt x="182" y="200"/>
                  </a:lnTo>
                  <a:lnTo>
                    <a:pt x="183" y="198"/>
                  </a:lnTo>
                  <a:lnTo>
                    <a:pt x="185" y="198"/>
                  </a:lnTo>
                  <a:lnTo>
                    <a:pt x="188" y="197"/>
                  </a:lnTo>
                  <a:lnTo>
                    <a:pt x="188" y="195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5" y="195"/>
                  </a:lnTo>
                  <a:lnTo>
                    <a:pt x="186" y="195"/>
                  </a:lnTo>
                  <a:lnTo>
                    <a:pt x="186" y="197"/>
                  </a:lnTo>
                  <a:lnTo>
                    <a:pt x="185" y="197"/>
                  </a:lnTo>
                  <a:lnTo>
                    <a:pt x="183" y="197"/>
                  </a:lnTo>
                  <a:lnTo>
                    <a:pt x="182" y="197"/>
                  </a:lnTo>
                  <a:lnTo>
                    <a:pt x="182" y="198"/>
                  </a:lnTo>
                  <a:lnTo>
                    <a:pt x="180" y="198"/>
                  </a:lnTo>
                  <a:lnTo>
                    <a:pt x="179" y="198"/>
                  </a:lnTo>
                  <a:lnTo>
                    <a:pt x="177" y="200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9" y="197"/>
                  </a:lnTo>
                  <a:lnTo>
                    <a:pt x="180" y="197"/>
                  </a:lnTo>
                  <a:lnTo>
                    <a:pt x="182" y="195"/>
                  </a:lnTo>
                  <a:lnTo>
                    <a:pt x="183" y="195"/>
                  </a:lnTo>
                  <a:lnTo>
                    <a:pt x="183" y="194"/>
                  </a:lnTo>
                  <a:lnTo>
                    <a:pt x="182" y="194"/>
                  </a:lnTo>
                  <a:lnTo>
                    <a:pt x="180" y="194"/>
                  </a:lnTo>
                  <a:lnTo>
                    <a:pt x="179" y="194"/>
                  </a:lnTo>
                  <a:lnTo>
                    <a:pt x="182" y="192"/>
                  </a:lnTo>
                  <a:lnTo>
                    <a:pt x="183" y="192"/>
                  </a:lnTo>
                  <a:lnTo>
                    <a:pt x="185" y="192"/>
                  </a:lnTo>
                  <a:lnTo>
                    <a:pt x="186" y="192"/>
                  </a:lnTo>
                  <a:lnTo>
                    <a:pt x="189" y="194"/>
                  </a:lnTo>
                  <a:lnTo>
                    <a:pt x="192" y="192"/>
                  </a:lnTo>
                  <a:lnTo>
                    <a:pt x="191" y="192"/>
                  </a:lnTo>
                  <a:lnTo>
                    <a:pt x="189" y="192"/>
                  </a:lnTo>
                  <a:lnTo>
                    <a:pt x="189" y="191"/>
                  </a:lnTo>
                  <a:lnTo>
                    <a:pt x="191" y="191"/>
                  </a:lnTo>
                  <a:lnTo>
                    <a:pt x="194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5" y="189"/>
                  </a:lnTo>
                  <a:lnTo>
                    <a:pt x="194" y="191"/>
                  </a:lnTo>
                  <a:lnTo>
                    <a:pt x="195" y="191"/>
                  </a:lnTo>
                  <a:lnTo>
                    <a:pt x="195" y="189"/>
                  </a:lnTo>
                  <a:lnTo>
                    <a:pt x="197" y="189"/>
                  </a:lnTo>
                  <a:lnTo>
                    <a:pt x="197" y="188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7" y="186"/>
                  </a:lnTo>
                  <a:lnTo>
                    <a:pt x="197" y="185"/>
                  </a:lnTo>
                  <a:lnTo>
                    <a:pt x="195" y="185"/>
                  </a:lnTo>
                  <a:lnTo>
                    <a:pt x="197" y="183"/>
                  </a:lnTo>
                  <a:lnTo>
                    <a:pt x="195" y="183"/>
                  </a:lnTo>
                  <a:lnTo>
                    <a:pt x="194" y="183"/>
                  </a:lnTo>
                  <a:lnTo>
                    <a:pt x="194" y="182"/>
                  </a:lnTo>
                  <a:lnTo>
                    <a:pt x="192" y="182"/>
                  </a:lnTo>
                  <a:lnTo>
                    <a:pt x="192" y="183"/>
                  </a:lnTo>
                  <a:lnTo>
                    <a:pt x="191" y="185"/>
                  </a:lnTo>
                  <a:lnTo>
                    <a:pt x="189" y="185"/>
                  </a:lnTo>
                  <a:lnTo>
                    <a:pt x="188" y="185"/>
                  </a:lnTo>
                  <a:lnTo>
                    <a:pt x="189" y="183"/>
                  </a:lnTo>
                  <a:lnTo>
                    <a:pt x="188" y="183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85" y="182"/>
                  </a:lnTo>
                  <a:lnTo>
                    <a:pt x="185" y="180"/>
                  </a:lnTo>
                  <a:lnTo>
                    <a:pt x="186" y="180"/>
                  </a:lnTo>
                  <a:lnTo>
                    <a:pt x="188" y="180"/>
                  </a:lnTo>
                  <a:lnTo>
                    <a:pt x="189" y="180"/>
                  </a:lnTo>
                  <a:lnTo>
                    <a:pt x="191" y="180"/>
                  </a:lnTo>
                  <a:lnTo>
                    <a:pt x="191" y="179"/>
                  </a:lnTo>
                  <a:lnTo>
                    <a:pt x="189" y="180"/>
                  </a:lnTo>
                  <a:lnTo>
                    <a:pt x="189" y="179"/>
                  </a:lnTo>
                  <a:lnTo>
                    <a:pt x="189" y="177"/>
                  </a:lnTo>
                  <a:lnTo>
                    <a:pt x="191" y="177"/>
                  </a:lnTo>
                  <a:lnTo>
                    <a:pt x="192" y="177"/>
                  </a:lnTo>
                  <a:lnTo>
                    <a:pt x="194" y="176"/>
                  </a:lnTo>
                  <a:lnTo>
                    <a:pt x="195" y="176"/>
                  </a:lnTo>
                  <a:lnTo>
                    <a:pt x="192" y="174"/>
                  </a:lnTo>
                  <a:lnTo>
                    <a:pt x="191" y="174"/>
                  </a:lnTo>
                  <a:lnTo>
                    <a:pt x="191" y="171"/>
                  </a:lnTo>
                  <a:lnTo>
                    <a:pt x="191" y="170"/>
                  </a:lnTo>
                  <a:lnTo>
                    <a:pt x="189" y="171"/>
                  </a:lnTo>
                  <a:lnTo>
                    <a:pt x="189" y="170"/>
                  </a:lnTo>
                  <a:lnTo>
                    <a:pt x="188" y="170"/>
                  </a:lnTo>
                  <a:lnTo>
                    <a:pt x="186" y="170"/>
                  </a:lnTo>
                  <a:lnTo>
                    <a:pt x="188" y="168"/>
                  </a:lnTo>
                  <a:lnTo>
                    <a:pt x="188" y="167"/>
                  </a:lnTo>
                  <a:lnTo>
                    <a:pt x="186" y="165"/>
                  </a:lnTo>
                  <a:lnTo>
                    <a:pt x="189" y="165"/>
                  </a:lnTo>
                  <a:lnTo>
                    <a:pt x="191" y="165"/>
                  </a:lnTo>
                  <a:lnTo>
                    <a:pt x="192" y="165"/>
                  </a:lnTo>
                  <a:lnTo>
                    <a:pt x="192" y="164"/>
                  </a:lnTo>
                  <a:lnTo>
                    <a:pt x="191" y="164"/>
                  </a:lnTo>
                  <a:lnTo>
                    <a:pt x="189" y="164"/>
                  </a:lnTo>
                  <a:lnTo>
                    <a:pt x="188" y="164"/>
                  </a:lnTo>
                  <a:lnTo>
                    <a:pt x="188" y="162"/>
                  </a:lnTo>
                  <a:lnTo>
                    <a:pt x="186" y="162"/>
                  </a:lnTo>
                  <a:lnTo>
                    <a:pt x="185" y="162"/>
                  </a:lnTo>
                  <a:lnTo>
                    <a:pt x="186" y="161"/>
                  </a:lnTo>
                  <a:lnTo>
                    <a:pt x="188" y="159"/>
                  </a:lnTo>
                  <a:lnTo>
                    <a:pt x="189" y="159"/>
                  </a:lnTo>
                  <a:lnTo>
                    <a:pt x="191" y="158"/>
                  </a:lnTo>
                  <a:lnTo>
                    <a:pt x="189" y="158"/>
                  </a:lnTo>
                  <a:lnTo>
                    <a:pt x="189" y="156"/>
                  </a:lnTo>
                  <a:lnTo>
                    <a:pt x="192" y="156"/>
                  </a:lnTo>
                  <a:lnTo>
                    <a:pt x="192" y="155"/>
                  </a:lnTo>
                  <a:lnTo>
                    <a:pt x="188" y="155"/>
                  </a:lnTo>
                  <a:lnTo>
                    <a:pt x="186" y="155"/>
                  </a:lnTo>
                  <a:lnTo>
                    <a:pt x="191" y="153"/>
                  </a:lnTo>
                  <a:lnTo>
                    <a:pt x="192" y="153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2"/>
                  </a:lnTo>
                  <a:lnTo>
                    <a:pt x="189" y="150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5" y="148"/>
                  </a:lnTo>
                  <a:lnTo>
                    <a:pt x="185" y="147"/>
                  </a:lnTo>
                  <a:lnTo>
                    <a:pt x="186" y="147"/>
                  </a:lnTo>
                  <a:lnTo>
                    <a:pt x="186" y="145"/>
                  </a:lnTo>
                  <a:lnTo>
                    <a:pt x="185" y="145"/>
                  </a:lnTo>
                  <a:lnTo>
                    <a:pt x="182" y="145"/>
                  </a:lnTo>
                  <a:lnTo>
                    <a:pt x="182" y="144"/>
                  </a:lnTo>
                  <a:lnTo>
                    <a:pt x="180" y="144"/>
                  </a:lnTo>
                  <a:lnTo>
                    <a:pt x="179" y="144"/>
                  </a:lnTo>
                  <a:lnTo>
                    <a:pt x="177" y="144"/>
                  </a:lnTo>
                  <a:lnTo>
                    <a:pt x="176" y="144"/>
                  </a:lnTo>
                  <a:lnTo>
                    <a:pt x="176" y="142"/>
                  </a:lnTo>
                  <a:lnTo>
                    <a:pt x="174" y="142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6" y="141"/>
                  </a:lnTo>
                  <a:lnTo>
                    <a:pt x="176" y="139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1" y="138"/>
                  </a:lnTo>
                  <a:lnTo>
                    <a:pt x="173" y="138"/>
                  </a:lnTo>
                  <a:lnTo>
                    <a:pt x="173" y="136"/>
                  </a:lnTo>
                  <a:lnTo>
                    <a:pt x="173" y="135"/>
                  </a:lnTo>
                  <a:lnTo>
                    <a:pt x="174" y="135"/>
                  </a:lnTo>
                  <a:lnTo>
                    <a:pt x="176" y="135"/>
                  </a:lnTo>
                  <a:lnTo>
                    <a:pt x="177" y="135"/>
                  </a:lnTo>
                  <a:lnTo>
                    <a:pt x="177" y="133"/>
                  </a:lnTo>
                  <a:lnTo>
                    <a:pt x="176" y="133"/>
                  </a:lnTo>
                  <a:lnTo>
                    <a:pt x="174" y="133"/>
                  </a:lnTo>
                  <a:lnTo>
                    <a:pt x="174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1" y="130"/>
                  </a:lnTo>
                  <a:lnTo>
                    <a:pt x="170" y="130"/>
                  </a:lnTo>
                  <a:lnTo>
                    <a:pt x="167" y="130"/>
                  </a:lnTo>
                  <a:lnTo>
                    <a:pt x="167" y="129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6"/>
                  </a:lnTo>
                  <a:lnTo>
                    <a:pt x="159" y="126"/>
                  </a:lnTo>
                  <a:lnTo>
                    <a:pt x="157" y="126"/>
                  </a:lnTo>
                  <a:lnTo>
                    <a:pt x="157" y="127"/>
                  </a:lnTo>
                  <a:lnTo>
                    <a:pt x="156" y="127"/>
                  </a:lnTo>
                  <a:lnTo>
                    <a:pt x="156" y="126"/>
                  </a:lnTo>
                  <a:lnTo>
                    <a:pt x="156" y="124"/>
                  </a:lnTo>
                  <a:lnTo>
                    <a:pt x="151" y="124"/>
                  </a:lnTo>
                  <a:lnTo>
                    <a:pt x="150" y="124"/>
                  </a:lnTo>
                  <a:lnTo>
                    <a:pt x="148" y="124"/>
                  </a:lnTo>
                  <a:lnTo>
                    <a:pt x="147" y="126"/>
                  </a:lnTo>
                  <a:lnTo>
                    <a:pt x="147" y="124"/>
                  </a:lnTo>
                  <a:lnTo>
                    <a:pt x="145" y="124"/>
                  </a:lnTo>
                  <a:lnTo>
                    <a:pt x="147" y="123"/>
                  </a:lnTo>
                  <a:lnTo>
                    <a:pt x="145" y="123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39" y="123"/>
                  </a:lnTo>
                  <a:lnTo>
                    <a:pt x="138" y="123"/>
                  </a:lnTo>
                  <a:lnTo>
                    <a:pt x="136" y="121"/>
                  </a:lnTo>
                  <a:lnTo>
                    <a:pt x="135" y="121"/>
                  </a:lnTo>
                  <a:lnTo>
                    <a:pt x="133" y="121"/>
                  </a:lnTo>
                  <a:lnTo>
                    <a:pt x="130" y="121"/>
                  </a:lnTo>
                  <a:lnTo>
                    <a:pt x="129" y="121"/>
                  </a:lnTo>
                  <a:lnTo>
                    <a:pt x="129" y="120"/>
                  </a:lnTo>
                  <a:lnTo>
                    <a:pt x="127" y="120"/>
                  </a:lnTo>
                  <a:lnTo>
                    <a:pt x="126" y="120"/>
                  </a:lnTo>
                  <a:lnTo>
                    <a:pt x="126" y="121"/>
                  </a:lnTo>
                  <a:lnTo>
                    <a:pt x="123" y="120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20" y="120"/>
                  </a:lnTo>
                  <a:lnTo>
                    <a:pt x="117" y="120"/>
                  </a:lnTo>
                  <a:lnTo>
                    <a:pt x="117" y="118"/>
                  </a:lnTo>
                  <a:lnTo>
                    <a:pt x="115" y="118"/>
                  </a:lnTo>
                  <a:lnTo>
                    <a:pt x="114" y="118"/>
                  </a:lnTo>
                  <a:lnTo>
                    <a:pt x="112" y="118"/>
                  </a:lnTo>
                  <a:lnTo>
                    <a:pt x="111" y="120"/>
                  </a:lnTo>
                  <a:lnTo>
                    <a:pt x="109" y="120"/>
                  </a:lnTo>
                  <a:lnTo>
                    <a:pt x="109" y="121"/>
                  </a:lnTo>
                  <a:lnTo>
                    <a:pt x="107" y="121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4" y="123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0"/>
                  </a:lnTo>
                  <a:lnTo>
                    <a:pt x="101" y="120"/>
                  </a:lnTo>
                  <a:lnTo>
                    <a:pt x="100" y="118"/>
                  </a:lnTo>
                  <a:lnTo>
                    <a:pt x="98" y="120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4" y="120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1" y="123"/>
                  </a:lnTo>
                  <a:lnTo>
                    <a:pt x="89" y="123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5" y="121"/>
                  </a:lnTo>
                  <a:lnTo>
                    <a:pt x="83" y="123"/>
                  </a:lnTo>
                  <a:lnTo>
                    <a:pt x="82" y="123"/>
                  </a:lnTo>
                  <a:lnTo>
                    <a:pt x="82" y="124"/>
                  </a:lnTo>
                  <a:lnTo>
                    <a:pt x="80" y="124"/>
                  </a:lnTo>
                  <a:lnTo>
                    <a:pt x="77" y="124"/>
                  </a:lnTo>
                  <a:lnTo>
                    <a:pt x="76" y="124"/>
                  </a:lnTo>
                  <a:lnTo>
                    <a:pt x="74" y="124"/>
                  </a:lnTo>
                  <a:lnTo>
                    <a:pt x="74" y="123"/>
                  </a:lnTo>
                  <a:lnTo>
                    <a:pt x="76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0" y="120"/>
                  </a:lnTo>
                  <a:lnTo>
                    <a:pt x="79" y="120"/>
                  </a:lnTo>
                  <a:lnTo>
                    <a:pt x="74" y="121"/>
                  </a:lnTo>
                  <a:lnTo>
                    <a:pt x="74" y="120"/>
                  </a:lnTo>
                  <a:lnTo>
                    <a:pt x="73" y="120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68" y="123"/>
                  </a:lnTo>
                  <a:lnTo>
                    <a:pt x="68" y="124"/>
                  </a:lnTo>
                  <a:lnTo>
                    <a:pt x="67" y="124"/>
                  </a:lnTo>
                  <a:lnTo>
                    <a:pt x="65" y="124"/>
                  </a:lnTo>
                  <a:lnTo>
                    <a:pt x="65" y="123"/>
                  </a:lnTo>
                  <a:lnTo>
                    <a:pt x="64" y="123"/>
                  </a:lnTo>
                  <a:lnTo>
                    <a:pt x="64" y="121"/>
                  </a:lnTo>
                  <a:lnTo>
                    <a:pt x="62" y="120"/>
                  </a:lnTo>
                  <a:lnTo>
                    <a:pt x="61" y="120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6"/>
                  </a:lnTo>
                  <a:lnTo>
                    <a:pt x="64" y="126"/>
                  </a:lnTo>
                  <a:lnTo>
                    <a:pt x="64" y="127"/>
                  </a:lnTo>
                  <a:lnTo>
                    <a:pt x="62" y="127"/>
                  </a:lnTo>
                  <a:lnTo>
                    <a:pt x="61" y="126"/>
                  </a:lnTo>
                  <a:lnTo>
                    <a:pt x="58" y="126"/>
                  </a:lnTo>
                  <a:lnTo>
                    <a:pt x="56" y="126"/>
                  </a:lnTo>
                  <a:lnTo>
                    <a:pt x="51" y="126"/>
                  </a:lnTo>
                  <a:lnTo>
                    <a:pt x="47" y="124"/>
                  </a:lnTo>
                  <a:lnTo>
                    <a:pt x="42" y="124"/>
                  </a:lnTo>
                  <a:lnTo>
                    <a:pt x="39" y="124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5" y="123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2" y="120"/>
                  </a:lnTo>
                  <a:lnTo>
                    <a:pt x="30" y="120"/>
                  </a:lnTo>
                  <a:lnTo>
                    <a:pt x="27" y="120"/>
                  </a:lnTo>
                  <a:lnTo>
                    <a:pt x="26" y="118"/>
                  </a:lnTo>
                  <a:lnTo>
                    <a:pt x="26" y="117"/>
                  </a:lnTo>
                  <a:lnTo>
                    <a:pt x="32" y="117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39" y="115"/>
                  </a:lnTo>
                  <a:lnTo>
                    <a:pt x="42" y="115"/>
                  </a:lnTo>
                  <a:lnTo>
                    <a:pt x="47" y="115"/>
                  </a:lnTo>
                  <a:lnTo>
                    <a:pt x="51" y="115"/>
                  </a:lnTo>
                  <a:lnTo>
                    <a:pt x="53" y="115"/>
                  </a:lnTo>
                  <a:lnTo>
                    <a:pt x="53" y="114"/>
                  </a:lnTo>
                  <a:lnTo>
                    <a:pt x="53" y="112"/>
                  </a:lnTo>
                  <a:lnTo>
                    <a:pt x="48" y="114"/>
                  </a:lnTo>
                  <a:lnTo>
                    <a:pt x="44" y="114"/>
                  </a:lnTo>
                  <a:lnTo>
                    <a:pt x="41" y="114"/>
                  </a:lnTo>
                  <a:lnTo>
                    <a:pt x="38" y="114"/>
                  </a:lnTo>
                  <a:lnTo>
                    <a:pt x="36" y="114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2" y="112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7" y="109"/>
                  </a:lnTo>
                  <a:lnTo>
                    <a:pt x="20" y="111"/>
                  </a:lnTo>
                  <a:lnTo>
                    <a:pt x="18" y="111"/>
                  </a:lnTo>
                  <a:lnTo>
                    <a:pt x="17" y="111"/>
                  </a:lnTo>
                  <a:lnTo>
                    <a:pt x="15" y="111"/>
                  </a:lnTo>
                  <a:lnTo>
                    <a:pt x="15" y="109"/>
                  </a:lnTo>
                  <a:lnTo>
                    <a:pt x="17" y="109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8" y="105"/>
                  </a:lnTo>
                  <a:lnTo>
                    <a:pt x="20" y="105"/>
                  </a:lnTo>
                  <a:lnTo>
                    <a:pt x="26" y="103"/>
                  </a:lnTo>
                  <a:lnTo>
                    <a:pt x="32" y="103"/>
                  </a:lnTo>
                  <a:lnTo>
                    <a:pt x="38" y="103"/>
                  </a:lnTo>
                  <a:lnTo>
                    <a:pt x="39" y="103"/>
                  </a:lnTo>
                  <a:lnTo>
                    <a:pt x="45" y="103"/>
                  </a:lnTo>
                  <a:lnTo>
                    <a:pt x="51" y="105"/>
                  </a:lnTo>
                  <a:lnTo>
                    <a:pt x="58" y="105"/>
                  </a:lnTo>
                  <a:lnTo>
                    <a:pt x="62" y="103"/>
                  </a:lnTo>
                  <a:lnTo>
                    <a:pt x="68" y="105"/>
                  </a:lnTo>
                  <a:lnTo>
                    <a:pt x="73" y="105"/>
                  </a:lnTo>
                  <a:lnTo>
                    <a:pt x="67" y="103"/>
                  </a:lnTo>
                  <a:lnTo>
                    <a:pt x="62" y="103"/>
                  </a:lnTo>
                  <a:lnTo>
                    <a:pt x="58" y="103"/>
                  </a:lnTo>
                  <a:lnTo>
                    <a:pt x="53" y="103"/>
                  </a:lnTo>
                  <a:lnTo>
                    <a:pt x="47" y="103"/>
                  </a:lnTo>
                  <a:lnTo>
                    <a:pt x="53" y="102"/>
                  </a:lnTo>
                  <a:lnTo>
                    <a:pt x="59" y="100"/>
                  </a:lnTo>
                  <a:lnTo>
                    <a:pt x="65" y="100"/>
                  </a:lnTo>
                  <a:lnTo>
                    <a:pt x="71" y="100"/>
                  </a:lnTo>
                  <a:lnTo>
                    <a:pt x="76" y="100"/>
                  </a:lnTo>
                  <a:lnTo>
                    <a:pt x="80" y="102"/>
                  </a:lnTo>
                  <a:lnTo>
                    <a:pt x="83" y="103"/>
                  </a:lnTo>
                  <a:lnTo>
                    <a:pt x="86" y="103"/>
                  </a:lnTo>
                  <a:lnTo>
                    <a:pt x="79" y="105"/>
                  </a:lnTo>
                  <a:lnTo>
                    <a:pt x="80" y="105"/>
                  </a:lnTo>
                  <a:lnTo>
                    <a:pt x="82" y="105"/>
                  </a:lnTo>
                  <a:lnTo>
                    <a:pt x="85" y="105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3" y="102"/>
                  </a:lnTo>
                  <a:lnTo>
                    <a:pt x="83" y="100"/>
                  </a:lnTo>
                  <a:lnTo>
                    <a:pt x="89" y="100"/>
                  </a:lnTo>
                  <a:lnTo>
                    <a:pt x="91" y="99"/>
                  </a:lnTo>
                  <a:lnTo>
                    <a:pt x="91" y="97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3" y="95"/>
                  </a:lnTo>
                  <a:lnTo>
                    <a:pt x="80" y="95"/>
                  </a:lnTo>
                  <a:lnTo>
                    <a:pt x="79" y="95"/>
                  </a:lnTo>
                  <a:lnTo>
                    <a:pt x="79" y="97"/>
                  </a:lnTo>
                  <a:lnTo>
                    <a:pt x="77" y="97"/>
                  </a:lnTo>
                  <a:lnTo>
                    <a:pt x="71" y="99"/>
                  </a:lnTo>
                  <a:lnTo>
                    <a:pt x="67" y="99"/>
                  </a:lnTo>
                  <a:lnTo>
                    <a:pt x="61" y="99"/>
                  </a:lnTo>
                  <a:lnTo>
                    <a:pt x="61" y="97"/>
                  </a:lnTo>
                  <a:lnTo>
                    <a:pt x="59" y="97"/>
                  </a:lnTo>
                  <a:lnTo>
                    <a:pt x="59" y="95"/>
                  </a:lnTo>
                  <a:lnTo>
                    <a:pt x="58" y="95"/>
                  </a:lnTo>
                  <a:lnTo>
                    <a:pt x="56" y="95"/>
                  </a:lnTo>
                  <a:lnTo>
                    <a:pt x="58" y="97"/>
                  </a:lnTo>
                  <a:lnTo>
                    <a:pt x="58" y="99"/>
                  </a:lnTo>
                  <a:lnTo>
                    <a:pt x="53" y="99"/>
                  </a:lnTo>
                  <a:lnTo>
                    <a:pt x="48" y="100"/>
                  </a:lnTo>
                  <a:lnTo>
                    <a:pt x="44" y="99"/>
                  </a:lnTo>
                  <a:lnTo>
                    <a:pt x="39" y="99"/>
                  </a:lnTo>
                  <a:lnTo>
                    <a:pt x="35" y="97"/>
                  </a:lnTo>
                  <a:lnTo>
                    <a:pt x="36" y="97"/>
                  </a:lnTo>
                  <a:lnTo>
                    <a:pt x="39" y="97"/>
                  </a:lnTo>
                  <a:lnTo>
                    <a:pt x="42" y="95"/>
                  </a:lnTo>
                  <a:lnTo>
                    <a:pt x="41" y="95"/>
                  </a:lnTo>
                  <a:lnTo>
                    <a:pt x="39" y="95"/>
                  </a:lnTo>
                  <a:lnTo>
                    <a:pt x="36" y="95"/>
                  </a:lnTo>
                  <a:lnTo>
                    <a:pt x="32" y="95"/>
                  </a:lnTo>
                  <a:lnTo>
                    <a:pt x="38" y="94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3" y="94"/>
                  </a:lnTo>
                  <a:lnTo>
                    <a:pt x="27" y="94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20" y="92"/>
                  </a:lnTo>
                  <a:lnTo>
                    <a:pt x="21" y="91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5" y="91"/>
                  </a:lnTo>
                  <a:lnTo>
                    <a:pt x="14" y="91"/>
                  </a:lnTo>
                  <a:lnTo>
                    <a:pt x="12" y="89"/>
                  </a:lnTo>
                  <a:lnTo>
                    <a:pt x="14" y="89"/>
                  </a:lnTo>
                  <a:lnTo>
                    <a:pt x="11" y="88"/>
                  </a:lnTo>
                  <a:lnTo>
                    <a:pt x="9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9" y="86"/>
                  </a:lnTo>
                  <a:lnTo>
                    <a:pt x="11" y="86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5" y="83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8" y="80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5" y="79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4" y="79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8" y="77"/>
                  </a:lnTo>
                  <a:lnTo>
                    <a:pt x="58" y="76"/>
                  </a:lnTo>
                  <a:lnTo>
                    <a:pt x="59" y="76"/>
                  </a:lnTo>
                  <a:lnTo>
                    <a:pt x="67" y="76"/>
                  </a:lnTo>
                  <a:lnTo>
                    <a:pt x="68" y="76"/>
                  </a:lnTo>
                  <a:lnTo>
                    <a:pt x="70" y="74"/>
                  </a:lnTo>
                  <a:lnTo>
                    <a:pt x="71" y="74"/>
                  </a:lnTo>
                  <a:lnTo>
                    <a:pt x="73" y="73"/>
                  </a:lnTo>
                  <a:lnTo>
                    <a:pt x="74" y="73"/>
                  </a:lnTo>
                  <a:lnTo>
                    <a:pt x="82" y="71"/>
                  </a:lnTo>
                  <a:lnTo>
                    <a:pt x="89" y="71"/>
                  </a:lnTo>
                  <a:lnTo>
                    <a:pt x="92" y="71"/>
                  </a:lnTo>
                  <a:lnTo>
                    <a:pt x="94" y="71"/>
                  </a:lnTo>
                  <a:lnTo>
                    <a:pt x="95" y="70"/>
                  </a:lnTo>
                  <a:lnTo>
                    <a:pt x="97" y="71"/>
                  </a:lnTo>
                  <a:lnTo>
                    <a:pt x="97" y="70"/>
                  </a:lnTo>
                  <a:lnTo>
                    <a:pt x="100" y="70"/>
                  </a:lnTo>
                  <a:lnTo>
                    <a:pt x="101" y="70"/>
                  </a:lnTo>
                  <a:lnTo>
                    <a:pt x="103" y="70"/>
                  </a:lnTo>
                  <a:lnTo>
                    <a:pt x="104" y="70"/>
                  </a:lnTo>
                  <a:lnTo>
                    <a:pt x="106" y="70"/>
                  </a:lnTo>
                  <a:lnTo>
                    <a:pt x="107" y="70"/>
                  </a:lnTo>
                  <a:lnTo>
                    <a:pt x="109" y="70"/>
                  </a:lnTo>
                  <a:lnTo>
                    <a:pt x="111" y="70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4" y="70"/>
                  </a:lnTo>
                  <a:lnTo>
                    <a:pt x="115" y="71"/>
                  </a:lnTo>
                  <a:lnTo>
                    <a:pt x="117" y="71"/>
                  </a:lnTo>
                  <a:lnTo>
                    <a:pt x="117" y="70"/>
                  </a:lnTo>
                  <a:lnTo>
                    <a:pt x="118" y="70"/>
                  </a:lnTo>
                  <a:lnTo>
                    <a:pt x="120" y="70"/>
                  </a:lnTo>
                  <a:lnTo>
                    <a:pt x="123" y="67"/>
                  </a:lnTo>
                  <a:lnTo>
                    <a:pt x="124" y="67"/>
                  </a:lnTo>
                  <a:lnTo>
                    <a:pt x="126" y="67"/>
                  </a:lnTo>
                  <a:lnTo>
                    <a:pt x="126" y="65"/>
                  </a:lnTo>
                  <a:lnTo>
                    <a:pt x="127" y="65"/>
                  </a:lnTo>
                  <a:lnTo>
                    <a:pt x="130" y="65"/>
                  </a:lnTo>
                  <a:lnTo>
                    <a:pt x="133" y="65"/>
                  </a:lnTo>
                  <a:lnTo>
                    <a:pt x="133" y="64"/>
                  </a:lnTo>
                  <a:lnTo>
                    <a:pt x="135" y="64"/>
                  </a:lnTo>
                  <a:lnTo>
                    <a:pt x="136" y="62"/>
                  </a:lnTo>
                  <a:lnTo>
                    <a:pt x="138" y="62"/>
                  </a:lnTo>
                  <a:lnTo>
                    <a:pt x="139" y="62"/>
                  </a:lnTo>
                  <a:lnTo>
                    <a:pt x="141" y="62"/>
                  </a:lnTo>
                  <a:lnTo>
                    <a:pt x="141" y="61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58"/>
                  </a:lnTo>
                  <a:lnTo>
                    <a:pt x="141" y="56"/>
                  </a:lnTo>
                  <a:lnTo>
                    <a:pt x="142" y="56"/>
                  </a:lnTo>
                  <a:lnTo>
                    <a:pt x="144" y="55"/>
                  </a:lnTo>
                  <a:lnTo>
                    <a:pt x="144" y="53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27" y="53"/>
                  </a:lnTo>
                  <a:lnTo>
                    <a:pt x="127" y="52"/>
                  </a:lnTo>
                  <a:lnTo>
                    <a:pt x="126" y="52"/>
                  </a:lnTo>
                  <a:lnTo>
                    <a:pt x="124" y="53"/>
                  </a:lnTo>
                  <a:lnTo>
                    <a:pt x="118" y="53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5" y="49"/>
                  </a:lnTo>
                  <a:lnTo>
                    <a:pt x="118" y="49"/>
                  </a:lnTo>
                  <a:lnTo>
                    <a:pt x="120" y="49"/>
                  </a:lnTo>
                  <a:lnTo>
                    <a:pt x="120" y="47"/>
                  </a:lnTo>
                  <a:lnTo>
                    <a:pt x="123" y="47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7" y="45"/>
                  </a:lnTo>
                  <a:lnTo>
                    <a:pt x="133" y="44"/>
                  </a:lnTo>
                  <a:lnTo>
                    <a:pt x="138" y="44"/>
                  </a:lnTo>
                  <a:lnTo>
                    <a:pt x="139" y="44"/>
                  </a:lnTo>
                  <a:lnTo>
                    <a:pt x="141" y="44"/>
                  </a:lnTo>
                  <a:lnTo>
                    <a:pt x="144" y="44"/>
                  </a:lnTo>
                  <a:lnTo>
                    <a:pt x="147" y="44"/>
                  </a:lnTo>
                  <a:lnTo>
                    <a:pt x="145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4" y="41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7" y="39"/>
                  </a:lnTo>
                  <a:lnTo>
                    <a:pt x="160" y="39"/>
                  </a:lnTo>
                  <a:lnTo>
                    <a:pt x="160" y="38"/>
                  </a:lnTo>
                  <a:lnTo>
                    <a:pt x="162" y="38"/>
                  </a:lnTo>
                  <a:lnTo>
                    <a:pt x="165" y="38"/>
                  </a:lnTo>
                  <a:lnTo>
                    <a:pt x="167" y="38"/>
                  </a:lnTo>
                  <a:lnTo>
                    <a:pt x="168" y="38"/>
                  </a:lnTo>
                  <a:lnTo>
                    <a:pt x="171" y="38"/>
                  </a:lnTo>
                  <a:lnTo>
                    <a:pt x="173" y="38"/>
                  </a:lnTo>
                  <a:lnTo>
                    <a:pt x="176" y="36"/>
                  </a:lnTo>
                  <a:lnTo>
                    <a:pt x="177" y="36"/>
                  </a:lnTo>
                  <a:lnTo>
                    <a:pt x="179" y="36"/>
                  </a:lnTo>
                  <a:lnTo>
                    <a:pt x="180" y="36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2" y="39"/>
                  </a:lnTo>
                  <a:lnTo>
                    <a:pt x="182" y="41"/>
                  </a:lnTo>
                  <a:lnTo>
                    <a:pt x="183" y="41"/>
                  </a:lnTo>
                  <a:lnTo>
                    <a:pt x="183" y="42"/>
                  </a:lnTo>
                  <a:lnTo>
                    <a:pt x="185" y="41"/>
                  </a:lnTo>
                  <a:lnTo>
                    <a:pt x="183" y="41"/>
                  </a:lnTo>
                  <a:lnTo>
                    <a:pt x="183" y="39"/>
                  </a:lnTo>
                  <a:lnTo>
                    <a:pt x="182" y="39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2" y="36"/>
                  </a:lnTo>
                  <a:lnTo>
                    <a:pt x="185" y="35"/>
                  </a:lnTo>
                  <a:lnTo>
                    <a:pt x="188" y="35"/>
                  </a:lnTo>
                  <a:lnTo>
                    <a:pt x="189" y="35"/>
                  </a:lnTo>
                  <a:lnTo>
                    <a:pt x="191" y="35"/>
                  </a:lnTo>
                  <a:lnTo>
                    <a:pt x="194" y="35"/>
                  </a:lnTo>
                  <a:lnTo>
                    <a:pt x="197" y="35"/>
                  </a:lnTo>
                  <a:lnTo>
                    <a:pt x="201" y="36"/>
                  </a:lnTo>
                  <a:lnTo>
                    <a:pt x="204" y="38"/>
                  </a:lnTo>
                  <a:lnTo>
                    <a:pt x="204" y="36"/>
                  </a:lnTo>
                  <a:lnTo>
                    <a:pt x="206" y="36"/>
                  </a:lnTo>
                  <a:lnTo>
                    <a:pt x="207" y="36"/>
                  </a:lnTo>
                  <a:lnTo>
                    <a:pt x="210" y="36"/>
                  </a:lnTo>
                  <a:lnTo>
                    <a:pt x="212" y="36"/>
                  </a:lnTo>
                  <a:lnTo>
                    <a:pt x="213" y="36"/>
                  </a:lnTo>
                  <a:lnTo>
                    <a:pt x="213" y="35"/>
                  </a:lnTo>
                  <a:lnTo>
                    <a:pt x="212" y="35"/>
                  </a:lnTo>
                  <a:lnTo>
                    <a:pt x="210" y="33"/>
                  </a:lnTo>
                  <a:lnTo>
                    <a:pt x="218" y="32"/>
                  </a:lnTo>
                  <a:lnTo>
                    <a:pt x="220" y="30"/>
                  </a:lnTo>
                  <a:lnTo>
                    <a:pt x="218" y="30"/>
                  </a:lnTo>
                  <a:lnTo>
                    <a:pt x="217" y="30"/>
                  </a:lnTo>
                  <a:lnTo>
                    <a:pt x="217" y="29"/>
                  </a:lnTo>
                  <a:lnTo>
                    <a:pt x="215" y="29"/>
                  </a:lnTo>
                  <a:lnTo>
                    <a:pt x="213" y="27"/>
                  </a:lnTo>
                  <a:lnTo>
                    <a:pt x="215" y="27"/>
                  </a:lnTo>
                  <a:lnTo>
                    <a:pt x="217" y="26"/>
                  </a:lnTo>
                  <a:lnTo>
                    <a:pt x="223" y="26"/>
                  </a:lnTo>
                  <a:lnTo>
                    <a:pt x="227" y="24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3" y="24"/>
                  </a:lnTo>
                  <a:lnTo>
                    <a:pt x="239" y="24"/>
                  </a:lnTo>
                  <a:lnTo>
                    <a:pt x="241" y="24"/>
                  </a:lnTo>
                  <a:lnTo>
                    <a:pt x="244" y="24"/>
                  </a:lnTo>
                  <a:lnTo>
                    <a:pt x="247" y="26"/>
                  </a:lnTo>
                  <a:lnTo>
                    <a:pt x="250" y="26"/>
                  </a:lnTo>
                  <a:lnTo>
                    <a:pt x="250" y="27"/>
                  </a:lnTo>
                  <a:lnTo>
                    <a:pt x="254" y="29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4" y="26"/>
                  </a:lnTo>
                  <a:lnTo>
                    <a:pt x="253" y="24"/>
                  </a:lnTo>
                  <a:lnTo>
                    <a:pt x="251" y="24"/>
                  </a:lnTo>
                  <a:lnTo>
                    <a:pt x="248" y="24"/>
                  </a:lnTo>
                  <a:lnTo>
                    <a:pt x="244" y="24"/>
                  </a:lnTo>
                  <a:lnTo>
                    <a:pt x="244" y="23"/>
                  </a:lnTo>
                  <a:lnTo>
                    <a:pt x="250" y="23"/>
                  </a:lnTo>
                  <a:lnTo>
                    <a:pt x="256" y="21"/>
                  </a:lnTo>
                  <a:lnTo>
                    <a:pt x="259" y="21"/>
                  </a:lnTo>
                  <a:lnTo>
                    <a:pt x="260" y="21"/>
                  </a:lnTo>
                  <a:lnTo>
                    <a:pt x="263" y="21"/>
                  </a:lnTo>
                  <a:lnTo>
                    <a:pt x="268" y="21"/>
                  </a:lnTo>
                  <a:lnTo>
                    <a:pt x="273" y="21"/>
                  </a:lnTo>
                  <a:lnTo>
                    <a:pt x="277" y="21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82" y="20"/>
                  </a:lnTo>
                  <a:lnTo>
                    <a:pt x="285" y="20"/>
                  </a:lnTo>
                  <a:lnTo>
                    <a:pt x="286" y="20"/>
                  </a:lnTo>
                  <a:lnTo>
                    <a:pt x="286" y="21"/>
                  </a:lnTo>
                  <a:lnTo>
                    <a:pt x="288" y="21"/>
                  </a:lnTo>
                  <a:lnTo>
                    <a:pt x="288" y="20"/>
                  </a:lnTo>
                  <a:lnTo>
                    <a:pt x="289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8" y="20"/>
                  </a:lnTo>
                  <a:lnTo>
                    <a:pt x="298" y="21"/>
                  </a:lnTo>
                  <a:lnTo>
                    <a:pt x="300" y="21"/>
                  </a:lnTo>
                  <a:lnTo>
                    <a:pt x="301" y="21"/>
                  </a:lnTo>
                  <a:lnTo>
                    <a:pt x="300" y="20"/>
                  </a:lnTo>
                  <a:lnTo>
                    <a:pt x="301" y="18"/>
                  </a:lnTo>
                  <a:lnTo>
                    <a:pt x="306" y="18"/>
                  </a:lnTo>
                  <a:lnTo>
                    <a:pt x="312" y="18"/>
                  </a:lnTo>
                  <a:lnTo>
                    <a:pt x="315" y="18"/>
                  </a:lnTo>
                  <a:lnTo>
                    <a:pt x="315" y="20"/>
                  </a:lnTo>
                  <a:lnTo>
                    <a:pt x="316" y="20"/>
                  </a:lnTo>
                  <a:lnTo>
                    <a:pt x="318" y="20"/>
                  </a:lnTo>
                  <a:lnTo>
                    <a:pt x="318" y="21"/>
                  </a:lnTo>
                  <a:lnTo>
                    <a:pt x="319" y="21"/>
                  </a:lnTo>
                  <a:lnTo>
                    <a:pt x="319" y="23"/>
                  </a:lnTo>
                  <a:lnTo>
                    <a:pt x="318" y="23"/>
                  </a:lnTo>
                  <a:lnTo>
                    <a:pt x="318" y="24"/>
                  </a:lnTo>
                  <a:lnTo>
                    <a:pt x="316" y="26"/>
                  </a:lnTo>
                  <a:lnTo>
                    <a:pt x="313" y="27"/>
                  </a:lnTo>
                  <a:lnTo>
                    <a:pt x="312" y="27"/>
                  </a:lnTo>
                  <a:lnTo>
                    <a:pt x="312" y="29"/>
                  </a:lnTo>
                  <a:lnTo>
                    <a:pt x="310" y="29"/>
                  </a:lnTo>
                  <a:lnTo>
                    <a:pt x="310" y="30"/>
                  </a:lnTo>
                  <a:lnTo>
                    <a:pt x="312" y="30"/>
                  </a:lnTo>
                  <a:lnTo>
                    <a:pt x="315" y="30"/>
                  </a:lnTo>
                  <a:lnTo>
                    <a:pt x="315" y="29"/>
                  </a:lnTo>
                  <a:lnTo>
                    <a:pt x="316" y="27"/>
                  </a:lnTo>
                  <a:lnTo>
                    <a:pt x="319" y="27"/>
                  </a:lnTo>
                  <a:lnTo>
                    <a:pt x="323" y="26"/>
                  </a:lnTo>
                  <a:lnTo>
                    <a:pt x="324" y="26"/>
                  </a:lnTo>
                  <a:lnTo>
                    <a:pt x="326" y="26"/>
                  </a:lnTo>
                  <a:lnTo>
                    <a:pt x="326" y="24"/>
                  </a:lnTo>
                  <a:lnTo>
                    <a:pt x="326" y="23"/>
                  </a:lnTo>
                  <a:lnTo>
                    <a:pt x="327" y="23"/>
                  </a:lnTo>
                  <a:lnTo>
                    <a:pt x="326" y="21"/>
                  </a:lnTo>
                  <a:lnTo>
                    <a:pt x="324" y="21"/>
                  </a:lnTo>
                  <a:lnTo>
                    <a:pt x="324" y="20"/>
                  </a:lnTo>
                  <a:lnTo>
                    <a:pt x="326" y="20"/>
                  </a:lnTo>
                  <a:lnTo>
                    <a:pt x="329" y="18"/>
                  </a:lnTo>
                  <a:lnTo>
                    <a:pt x="332" y="18"/>
                  </a:lnTo>
                  <a:lnTo>
                    <a:pt x="335" y="20"/>
                  </a:lnTo>
                  <a:lnTo>
                    <a:pt x="335" y="21"/>
                  </a:lnTo>
                  <a:lnTo>
                    <a:pt x="341" y="21"/>
                  </a:lnTo>
                  <a:lnTo>
                    <a:pt x="345" y="23"/>
                  </a:lnTo>
                  <a:lnTo>
                    <a:pt x="350" y="23"/>
                  </a:lnTo>
                  <a:lnTo>
                    <a:pt x="350" y="24"/>
                  </a:lnTo>
                  <a:lnTo>
                    <a:pt x="348" y="24"/>
                  </a:lnTo>
                  <a:lnTo>
                    <a:pt x="347" y="24"/>
                  </a:lnTo>
                  <a:lnTo>
                    <a:pt x="350" y="26"/>
                  </a:lnTo>
                  <a:lnTo>
                    <a:pt x="353" y="26"/>
                  </a:lnTo>
                  <a:lnTo>
                    <a:pt x="354" y="27"/>
                  </a:lnTo>
                  <a:lnTo>
                    <a:pt x="359" y="27"/>
                  </a:lnTo>
                  <a:lnTo>
                    <a:pt x="359" y="29"/>
                  </a:lnTo>
                  <a:lnTo>
                    <a:pt x="362" y="29"/>
                  </a:lnTo>
                  <a:lnTo>
                    <a:pt x="363" y="29"/>
                  </a:lnTo>
                  <a:lnTo>
                    <a:pt x="363" y="27"/>
                  </a:lnTo>
                  <a:lnTo>
                    <a:pt x="360" y="27"/>
                  </a:lnTo>
                  <a:lnTo>
                    <a:pt x="357" y="26"/>
                  </a:lnTo>
                  <a:lnTo>
                    <a:pt x="356" y="26"/>
                  </a:lnTo>
                  <a:lnTo>
                    <a:pt x="354" y="26"/>
                  </a:lnTo>
                  <a:lnTo>
                    <a:pt x="353" y="26"/>
                  </a:lnTo>
                  <a:lnTo>
                    <a:pt x="351" y="24"/>
                  </a:lnTo>
                  <a:lnTo>
                    <a:pt x="356" y="24"/>
                  </a:lnTo>
                  <a:lnTo>
                    <a:pt x="362" y="24"/>
                  </a:lnTo>
                  <a:lnTo>
                    <a:pt x="366" y="26"/>
                  </a:lnTo>
                  <a:lnTo>
                    <a:pt x="368" y="26"/>
                  </a:lnTo>
                  <a:lnTo>
                    <a:pt x="371" y="24"/>
                  </a:lnTo>
                  <a:lnTo>
                    <a:pt x="368" y="23"/>
                  </a:lnTo>
                  <a:lnTo>
                    <a:pt x="363" y="23"/>
                  </a:lnTo>
                  <a:lnTo>
                    <a:pt x="359" y="21"/>
                  </a:lnTo>
                  <a:lnTo>
                    <a:pt x="359" y="20"/>
                  </a:lnTo>
                  <a:lnTo>
                    <a:pt x="359" y="18"/>
                  </a:lnTo>
                  <a:lnTo>
                    <a:pt x="357" y="17"/>
                  </a:lnTo>
                  <a:lnTo>
                    <a:pt x="362" y="17"/>
                  </a:lnTo>
                  <a:lnTo>
                    <a:pt x="366" y="17"/>
                  </a:lnTo>
                  <a:lnTo>
                    <a:pt x="372" y="17"/>
                  </a:lnTo>
                  <a:lnTo>
                    <a:pt x="377" y="17"/>
                  </a:lnTo>
                  <a:lnTo>
                    <a:pt x="383" y="17"/>
                  </a:lnTo>
                  <a:lnTo>
                    <a:pt x="385" y="18"/>
                  </a:lnTo>
                  <a:lnTo>
                    <a:pt x="389" y="18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1"/>
                  </a:lnTo>
                  <a:lnTo>
                    <a:pt x="403" y="21"/>
                  </a:lnTo>
                  <a:lnTo>
                    <a:pt x="407" y="21"/>
                  </a:lnTo>
                  <a:lnTo>
                    <a:pt x="412" y="23"/>
                  </a:lnTo>
                  <a:lnTo>
                    <a:pt x="416" y="23"/>
                  </a:lnTo>
                  <a:lnTo>
                    <a:pt x="416" y="24"/>
                  </a:lnTo>
                  <a:lnTo>
                    <a:pt x="419" y="24"/>
                  </a:lnTo>
                  <a:lnTo>
                    <a:pt x="422" y="26"/>
                  </a:lnTo>
                  <a:lnTo>
                    <a:pt x="424" y="26"/>
                  </a:lnTo>
                  <a:lnTo>
                    <a:pt x="425" y="26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6" y="26"/>
                  </a:lnTo>
                  <a:lnTo>
                    <a:pt x="435" y="24"/>
                  </a:lnTo>
                  <a:lnTo>
                    <a:pt x="433" y="26"/>
                  </a:lnTo>
                  <a:lnTo>
                    <a:pt x="433" y="24"/>
                  </a:lnTo>
                  <a:lnTo>
                    <a:pt x="430" y="24"/>
                  </a:lnTo>
                  <a:lnTo>
                    <a:pt x="430" y="23"/>
                  </a:lnTo>
                  <a:lnTo>
                    <a:pt x="429" y="23"/>
                  </a:lnTo>
                  <a:lnTo>
                    <a:pt x="425" y="21"/>
                  </a:lnTo>
                  <a:lnTo>
                    <a:pt x="419" y="20"/>
                  </a:lnTo>
                  <a:lnTo>
                    <a:pt x="413" y="20"/>
                  </a:lnTo>
                  <a:lnTo>
                    <a:pt x="409" y="18"/>
                  </a:lnTo>
                  <a:lnTo>
                    <a:pt x="407" y="18"/>
                  </a:lnTo>
                  <a:lnTo>
                    <a:pt x="407" y="17"/>
                  </a:lnTo>
                  <a:lnTo>
                    <a:pt x="406" y="17"/>
                  </a:lnTo>
                  <a:lnTo>
                    <a:pt x="404" y="15"/>
                  </a:lnTo>
                  <a:lnTo>
                    <a:pt x="403" y="15"/>
                  </a:lnTo>
                  <a:lnTo>
                    <a:pt x="400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6" y="14"/>
                  </a:lnTo>
                  <a:lnTo>
                    <a:pt x="412" y="14"/>
                  </a:lnTo>
                  <a:lnTo>
                    <a:pt x="415" y="14"/>
                  </a:lnTo>
                  <a:lnTo>
                    <a:pt x="418" y="14"/>
                  </a:lnTo>
                  <a:lnTo>
                    <a:pt x="422" y="14"/>
                  </a:lnTo>
                  <a:lnTo>
                    <a:pt x="425" y="15"/>
                  </a:lnTo>
                  <a:lnTo>
                    <a:pt x="430" y="15"/>
                  </a:lnTo>
                  <a:lnTo>
                    <a:pt x="432" y="15"/>
                  </a:lnTo>
                  <a:lnTo>
                    <a:pt x="435" y="17"/>
                  </a:lnTo>
                  <a:lnTo>
                    <a:pt x="439" y="18"/>
                  </a:lnTo>
                  <a:lnTo>
                    <a:pt x="438" y="18"/>
                  </a:lnTo>
                  <a:lnTo>
                    <a:pt x="436" y="18"/>
                  </a:lnTo>
                  <a:lnTo>
                    <a:pt x="430" y="20"/>
                  </a:lnTo>
                  <a:lnTo>
                    <a:pt x="430" y="21"/>
                  </a:lnTo>
                  <a:lnTo>
                    <a:pt x="432" y="21"/>
                  </a:lnTo>
                  <a:lnTo>
                    <a:pt x="433" y="23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5" y="21"/>
                  </a:lnTo>
                  <a:lnTo>
                    <a:pt x="433" y="21"/>
                  </a:lnTo>
                  <a:lnTo>
                    <a:pt x="435" y="20"/>
                  </a:lnTo>
                  <a:lnTo>
                    <a:pt x="438" y="20"/>
                  </a:lnTo>
                  <a:lnTo>
                    <a:pt x="442" y="18"/>
                  </a:lnTo>
                  <a:lnTo>
                    <a:pt x="447" y="20"/>
                  </a:lnTo>
                  <a:lnTo>
                    <a:pt x="450" y="20"/>
                  </a:lnTo>
                  <a:lnTo>
                    <a:pt x="451" y="20"/>
                  </a:lnTo>
                  <a:lnTo>
                    <a:pt x="448" y="18"/>
                  </a:lnTo>
                  <a:lnTo>
                    <a:pt x="450" y="18"/>
                  </a:lnTo>
                  <a:lnTo>
                    <a:pt x="450" y="17"/>
                  </a:lnTo>
                  <a:lnTo>
                    <a:pt x="448" y="17"/>
                  </a:lnTo>
                  <a:lnTo>
                    <a:pt x="447" y="17"/>
                  </a:lnTo>
                  <a:lnTo>
                    <a:pt x="445" y="17"/>
                  </a:lnTo>
                  <a:lnTo>
                    <a:pt x="442" y="17"/>
                  </a:lnTo>
                  <a:lnTo>
                    <a:pt x="441" y="17"/>
                  </a:lnTo>
                  <a:lnTo>
                    <a:pt x="439" y="15"/>
                  </a:lnTo>
                  <a:lnTo>
                    <a:pt x="438" y="15"/>
                  </a:lnTo>
                  <a:lnTo>
                    <a:pt x="436" y="15"/>
                  </a:lnTo>
                  <a:lnTo>
                    <a:pt x="435" y="15"/>
                  </a:lnTo>
                  <a:lnTo>
                    <a:pt x="433" y="14"/>
                  </a:lnTo>
                  <a:lnTo>
                    <a:pt x="432" y="14"/>
                  </a:lnTo>
                  <a:lnTo>
                    <a:pt x="430" y="14"/>
                  </a:lnTo>
                  <a:lnTo>
                    <a:pt x="427" y="14"/>
                  </a:lnTo>
                  <a:lnTo>
                    <a:pt x="427" y="12"/>
                  </a:lnTo>
                  <a:lnTo>
                    <a:pt x="430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8" y="12"/>
                  </a:lnTo>
                  <a:lnTo>
                    <a:pt x="442" y="12"/>
                  </a:lnTo>
                  <a:lnTo>
                    <a:pt x="448" y="12"/>
                  </a:lnTo>
                  <a:lnTo>
                    <a:pt x="441" y="11"/>
                  </a:lnTo>
                  <a:lnTo>
                    <a:pt x="439" y="11"/>
                  </a:lnTo>
                  <a:lnTo>
                    <a:pt x="438" y="12"/>
                  </a:lnTo>
                  <a:lnTo>
                    <a:pt x="433" y="11"/>
                  </a:lnTo>
                  <a:lnTo>
                    <a:pt x="429" y="11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2" y="9"/>
                  </a:lnTo>
                  <a:lnTo>
                    <a:pt x="425" y="9"/>
                  </a:lnTo>
                  <a:lnTo>
                    <a:pt x="425" y="8"/>
                  </a:lnTo>
                  <a:lnTo>
                    <a:pt x="427" y="8"/>
                  </a:lnTo>
                  <a:lnTo>
                    <a:pt x="429" y="9"/>
                  </a:lnTo>
                  <a:lnTo>
                    <a:pt x="433" y="9"/>
                  </a:lnTo>
                  <a:lnTo>
                    <a:pt x="436" y="9"/>
                  </a:lnTo>
                  <a:lnTo>
                    <a:pt x="436" y="11"/>
                  </a:lnTo>
                  <a:lnTo>
                    <a:pt x="441" y="9"/>
                  </a:lnTo>
                  <a:lnTo>
                    <a:pt x="448" y="11"/>
                  </a:lnTo>
                  <a:lnTo>
                    <a:pt x="453" y="11"/>
                  </a:lnTo>
                  <a:lnTo>
                    <a:pt x="454" y="11"/>
                  </a:lnTo>
                  <a:lnTo>
                    <a:pt x="448" y="9"/>
                  </a:lnTo>
                  <a:lnTo>
                    <a:pt x="442" y="9"/>
                  </a:lnTo>
                  <a:lnTo>
                    <a:pt x="441" y="9"/>
                  </a:lnTo>
                  <a:lnTo>
                    <a:pt x="438" y="9"/>
                  </a:lnTo>
                  <a:lnTo>
                    <a:pt x="436" y="9"/>
                  </a:lnTo>
                  <a:lnTo>
                    <a:pt x="436" y="8"/>
                  </a:lnTo>
                  <a:lnTo>
                    <a:pt x="438" y="8"/>
                  </a:lnTo>
                  <a:lnTo>
                    <a:pt x="439" y="8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51" y="8"/>
                  </a:lnTo>
                  <a:lnTo>
                    <a:pt x="456" y="8"/>
                  </a:lnTo>
                  <a:lnTo>
                    <a:pt x="457" y="8"/>
                  </a:lnTo>
                  <a:lnTo>
                    <a:pt x="459" y="8"/>
                  </a:lnTo>
                  <a:lnTo>
                    <a:pt x="454" y="6"/>
                  </a:lnTo>
                  <a:lnTo>
                    <a:pt x="459" y="6"/>
                  </a:lnTo>
                  <a:lnTo>
                    <a:pt x="463" y="6"/>
                  </a:lnTo>
                  <a:lnTo>
                    <a:pt x="468" y="6"/>
                  </a:lnTo>
                  <a:lnTo>
                    <a:pt x="471" y="6"/>
                  </a:lnTo>
                  <a:lnTo>
                    <a:pt x="472" y="6"/>
                  </a:lnTo>
                  <a:lnTo>
                    <a:pt x="474" y="6"/>
                  </a:lnTo>
                  <a:lnTo>
                    <a:pt x="477" y="6"/>
                  </a:lnTo>
                  <a:lnTo>
                    <a:pt x="478" y="6"/>
                  </a:lnTo>
                  <a:lnTo>
                    <a:pt x="480" y="6"/>
                  </a:lnTo>
                  <a:lnTo>
                    <a:pt x="481" y="6"/>
                  </a:lnTo>
                  <a:lnTo>
                    <a:pt x="481" y="8"/>
                  </a:lnTo>
                  <a:lnTo>
                    <a:pt x="483" y="8"/>
                  </a:lnTo>
                  <a:lnTo>
                    <a:pt x="485" y="8"/>
                  </a:lnTo>
                  <a:lnTo>
                    <a:pt x="486" y="6"/>
                  </a:lnTo>
                  <a:lnTo>
                    <a:pt x="489" y="8"/>
                  </a:lnTo>
                  <a:lnTo>
                    <a:pt x="486" y="8"/>
                  </a:lnTo>
                  <a:lnTo>
                    <a:pt x="489" y="9"/>
                  </a:lnTo>
                  <a:lnTo>
                    <a:pt x="492" y="9"/>
                  </a:lnTo>
                  <a:lnTo>
                    <a:pt x="494" y="9"/>
                  </a:lnTo>
                  <a:lnTo>
                    <a:pt x="491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5" y="8"/>
                  </a:lnTo>
                  <a:lnTo>
                    <a:pt x="497" y="8"/>
                  </a:lnTo>
                  <a:lnTo>
                    <a:pt x="500" y="8"/>
                  </a:lnTo>
                  <a:lnTo>
                    <a:pt x="500" y="9"/>
                  </a:lnTo>
                  <a:lnTo>
                    <a:pt x="503" y="9"/>
                  </a:lnTo>
                  <a:lnTo>
                    <a:pt x="503" y="8"/>
                  </a:lnTo>
                  <a:lnTo>
                    <a:pt x="504" y="8"/>
                  </a:lnTo>
                  <a:lnTo>
                    <a:pt x="506" y="8"/>
                  </a:lnTo>
                  <a:lnTo>
                    <a:pt x="510" y="8"/>
                  </a:lnTo>
                  <a:lnTo>
                    <a:pt x="506" y="6"/>
                  </a:lnTo>
                  <a:lnTo>
                    <a:pt x="504" y="6"/>
                  </a:lnTo>
                  <a:lnTo>
                    <a:pt x="500" y="6"/>
                  </a:lnTo>
                  <a:lnTo>
                    <a:pt x="497" y="6"/>
                  </a:lnTo>
                  <a:lnTo>
                    <a:pt x="497" y="5"/>
                  </a:lnTo>
                  <a:lnTo>
                    <a:pt x="498" y="5"/>
                  </a:lnTo>
                  <a:lnTo>
                    <a:pt x="500" y="5"/>
                  </a:lnTo>
                  <a:lnTo>
                    <a:pt x="501" y="5"/>
                  </a:lnTo>
                  <a:lnTo>
                    <a:pt x="504" y="5"/>
                  </a:lnTo>
                  <a:lnTo>
                    <a:pt x="507" y="5"/>
                  </a:lnTo>
                  <a:lnTo>
                    <a:pt x="509" y="6"/>
                  </a:lnTo>
                  <a:lnTo>
                    <a:pt x="510" y="6"/>
                  </a:lnTo>
                  <a:lnTo>
                    <a:pt x="515" y="6"/>
                  </a:lnTo>
                  <a:lnTo>
                    <a:pt x="518" y="8"/>
                  </a:lnTo>
                  <a:lnTo>
                    <a:pt x="516" y="8"/>
                  </a:lnTo>
                  <a:lnTo>
                    <a:pt x="512" y="8"/>
                  </a:lnTo>
                  <a:lnTo>
                    <a:pt x="510" y="9"/>
                  </a:lnTo>
                  <a:lnTo>
                    <a:pt x="509" y="9"/>
                  </a:lnTo>
                  <a:lnTo>
                    <a:pt x="513" y="11"/>
                  </a:lnTo>
                  <a:lnTo>
                    <a:pt x="513" y="12"/>
                  </a:lnTo>
                  <a:lnTo>
                    <a:pt x="515" y="12"/>
                  </a:lnTo>
                  <a:lnTo>
                    <a:pt x="516" y="12"/>
                  </a:lnTo>
                  <a:lnTo>
                    <a:pt x="516" y="11"/>
                  </a:lnTo>
                  <a:lnTo>
                    <a:pt x="515" y="11"/>
                  </a:lnTo>
                  <a:lnTo>
                    <a:pt x="513" y="11"/>
                  </a:lnTo>
                  <a:lnTo>
                    <a:pt x="513" y="9"/>
                  </a:lnTo>
                  <a:lnTo>
                    <a:pt x="518" y="9"/>
                  </a:lnTo>
                  <a:lnTo>
                    <a:pt x="518" y="8"/>
                  </a:lnTo>
                  <a:lnTo>
                    <a:pt x="524" y="8"/>
                  </a:lnTo>
                  <a:lnTo>
                    <a:pt x="530" y="8"/>
                  </a:lnTo>
                  <a:lnTo>
                    <a:pt x="533" y="8"/>
                  </a:lnTo>
                  <a:lnTo>
                    <a:pt x="534" y="8"/>
                  </a:lnTo>
                  <a:lnTo>
                    <a:pt x="533" y="6"/>
                  </a:lnTo>
                  <a:lnTo>
                    <a:pt x="530" y="6"/>
                  </a:lnTo>
                  <a:lnTo>
                    <a:pt x="528" y="6"/>
                  </a:lnTo>
                  <a:lnTo>
                    <a:pt x="525" y="6"/>
                  </a:lnTo>
                  <a:lnTo>
                    <a:pt x="522" y="6"/>
                  </a:lnTo>
                  <a:lnTo>
                    <a:pt x="519" y="6"/>
                  </a:lnTo>
                  <a:lnTo>
                    <a:pt x="519" y="5"/>
                  </a:lnTo>
                  <a:lnTo>
                    <a:pt x="521" y="5"/>
                  </a:lnTo>
                  <a:lnTo>
                    <a:pt x="519" y="3"/>
                  </a:lnTo>
                  <a:lnTo>
                    <a:pt x="521" y="3"/>
                  </a:lnTo>
                  <a:lnTo>
                    <a:pt x="522" y="3"/>
                  </a:lnTo>
                  <a:lnTo>
                    <a:pt x="527" y="5"/>
                  </a:lnTo>
                  <a:lnTo>
                    <a:pt x="531" y="5"/>
                  </a:lnTo>
                  <a:lnTo>
                    <a:pt x="533" y="5"/>
                  </a:lnTo>
                  <a:lnTo>
                    <a:pt x="533" y="3"/>
                  </a:lnTo>
                  <a:lnTo>
                    <a:pt x="536" y="3"/>
                  </a:lnTo>
                  <a:lnTo>
                    <a:pt x="541" y="3"/>
                  </a:lnTo>
                  <a:lnTo>
                    <a:pt x="545" y="3"/>
                  </a:lnTo>
                  <a:lnTo>
                    <a:pt x="545" y="5"/>
                  </a:lnTo>
                  <a:lnTo>
                    <a:pt x="547" y="5"/>
                  </a:lnTo>
                  <a:lnTo>
                    <a:pt x="547" y="3"/>
                  </a:lnTo>
                  <a:lnTo>
                    <a:pt x="545" y="3"/>
                  </a:lnTo>
                  <a:lnTo>
                    <a:pt x="547" y="2"/>
                  </a:lnTo>
                  <a:lnTo>
                    <a:pt x="554" y="2"/>
                  </a:lnTo>
                  <a:lnTo>
                    <a:pt x="560" y="2"/>
                  </a:lnTo>
                  <a:lnTo>
                    <a:pt x="566" y="2"/>
                  </a:lnTo>
                  <a:lnTo>
                    <a:pt x="571" y="2"/>
                  </a:lnTo>
                  <a:lnTo>
                    <a:pt x="574" y="2"/>
                  </a:lnTo>
                  <a:lnTo>
                    <a:pt x="575" y="2"/>
                  </a:lnTo>
                  <a:lnTo>
                    <a:pt x="577" y="2"/>
                  </a:lnTo>
                  <a:lnTo>
                    <a:pt x="578" y="2"/>
                  </a:lnTo>
                  <a:lnTo>
                    <a:pt x="580" y="2"/>
                  </a:lnTo>
                  <a:lnTo>
                    <a:pt x="583" y="3"/>
                  </a:lnTo>
                  <a:lnTo>
                    <a:pt x="584" y="3"/>
                  </a:lnTo>
                  <a:lnTo>
                    <a:pt x="581" y="2"/>
                  </a:lnTo>
                  <a:lnTo>
                    <a:pt x="583" y="2"/>
                  </a:lnTo>
                  <a:lnTo>
                    <a:pt x="587" y="2"/>
                  </a:lnTo>
                  <a:lnTo>
                    <a:pt x="592" y="2"/>
                  </a:lnTo>
                  <a:lnTo>
                    <a:pt x="597" y="2"/>
                  </a:lnTo>
                  <a:lnTo>
                    <a:pt x="601" y="0"/>
                  </a:lnTo>
                  <a:lnTo>
                    <a:pt x="603" y="2"/>
                  </a:lnTo>
                  <a:lnTo>
                    <a:pt x="607" y="2"/>
                  </a:lnTo>
                  <a:lnTo>
                    <a:pt x="610" y="2"/>
                  </a:lnTo>
                  <a:lnTo>
                    <a:pt x="612" y="2"/>
                  </a:lnTo>
                  <a:lnTo>
                    <a:pt x="618" y="2"/>
                  </a:lnTo>
                  <a:lnTo>
                    <a:pt x="622" y="2"/>
                  </a:lnTo>
                  <a:lnTo>
                    <a:pt x="624" y="2"/>
                  </a:lnTo>
                  <a:lnTo>
                    <a:pt x="630" y="2"/>
                  </a:lnTo>
                  <a:lnTo>
                    <a:pt x="634" y="2"/>
                  </a:lnTo>
                  <a:lnTo>
                    <a:pt x="640" y="2"/>
                  </a:lnTo>
                  <a:lnTo>
                    <a:pt x="640" y="3"/>
                  </a:lnTo>
                  <a:lnTo>
                    <a:pt x="642" y="3"/>
                  </a:lnTo>
                  <a:lnTo>
                    <a:pt x="644" y="3"/>
                  </a:lnTo>
                  <a:lnTo>
                    <a:pt x="648" y="2"/>
                  </a:lnTo>
                  <a:lnTo>
                    <a:pt x="650" y="2"/>
                  </a:lnTo>
                  <a:lnTo>
                    <a:pt x="650" y="3"/>
                  </a:lnTo>
                  <a:lnTo>
                    <a:pt x="653" y="3"/>
                  </a:lnTo>
                  <a:lnTo>
                    <a:pt x="659" y="3"/>
                  </a:lnTo>
                  <a:lnTo>
                    <a:pt x="663" y="3"/>
                  </a:lnTo>
                  <a:lnTo>
                    <a:pt x="669" y="5"/>
                  </a:lnTo>
                  <a:lnTo>
                    <a:pt x="675" y="5"/>
                  </a:lnTo>
                  <a:lnTo>
                    <a:pt x="680" y="5"/>
                  </a:lnTo>
                  <a:lnTo>
                    <a:pt x="686" y="5"/>
                  </a:lnTo>
                  <a:lnTo>
                    <a:pt x="686" y="6"/>
                  </a:lnTo>
                  <a:lnTo>
                    <a:pt x="684" y="6"/>
                  </a:lnTo>
                  <a:lnTo>
                    <a:pt x="683" y="6"/>
                  </a:lnTo>
                  <a:lnTo>
                    <a:pt x="681" y="6"/>
                  </a:lnTo>
                  <a:lnTo>
                    <a:pt x="680" y="6"/>
                  </a:lnTo>
                  <a:lnTo>
                    <a:pt x="674" y="6"/>
                  </a:lnTo>
                  <a:lnTo>
                    <a:pt x="668" y="6"/>
                  </a:lnTo>
                  <a:lnTo>
                    <a:pt x="662" y="6"/>
                  </a:lnTo>
                  <a:lnTo>
                    <a:pt x="657" y="6"/>
                  </a:lnTo>
                  <a:lnTo>
                    <a:pt x="650" y="8"/>
                  </a:lnTo>
                  <a:lnTo>
                    <a:pt x="653" y="8"/>
                  </a:lnTo>
                  <a:lnTo>
                    <a:pt x="653" y="9"/>
                  </a:lnTo>
                  <a:lnTo>
                    <a:pt x="654" y="9"/>
                  </a:lnTo>
                  <a:lnTo>
                    <a:pt x="656" y="8"/>
                  </a:lnTo>
                  <a:lnTo>
                    <a:pt x="662" y="8"/>
                  </a:lnTo>
                  <a:lnTo>
                    <a:pt x="663" y="9"/>
                  </a:lnTo>
                  <a:lnTo>
                    <a:pt x="668" y="9"/>
                  </a:lnTo>
                  <a:lnTo>
                    <a:pt x="672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84" y="8"/>
                  </a:lnTo>
                  <a:lnTo>
                    <a:pt x="690" y="8"/>
                  </a:lnTo>
                  <a:lnTo>
                    <a:pt x="692" y="8"/>
                  </a:lnTo>
                  <a:lnTo>
                    <a:pt x="693" y="8"/>
                  </a:lnTo>
                  <a:lnTo>
                    <a:pt x="693" y="9"/>
                  </a:lnTo>
                  <a:lnTo>
                    <a:pt x="695" y="9"/>
                  </a:lnTo>
                  <a:lnTo>
                    <a:pt x="693" y="11"/>
                  </a:lnTo>
                  <a:lnTo>
                    <a:pt x="690" y="11"/>
                  </a:lnTo>
                  <a:lnTo>
                    <a:pt x="689" y="11"/>
                  </a:lnTo>
                  <a:lnTo>
                    <a:pt x="684" y="12"/>
                  </a:lnTo>
                  <a:lnTo>
                    <a:pt x="689" y="12"/>
                  </a:lnTo>
                  <a:lnTo>
                    <a:pt x="693" y="11"/>
                  </a:lnTo>
                  <a:lnTo>
                    <a:pt x="698" y="11"/>
                  </a:lnTo>
                  <a:lnTo>
                    <a:pt x="701" y="11"/>
                  </a:lnTo>
                  <a:lnTo>
                    <a:pt x="704" y="11"/>
                  </a:lnTo>
                  <a:lnTo>
                    <a:pt x="706" y="12"/>
                  </a:lnTo>
                  <a:lnTo>
                    <a:pt x="707" y="12"/>
                  </a:lnTo>
                  <a:lnTo>
                    <a:pt x="709" y="12"/>
                  </a:lnTo>
                  <a:lnTo>
                    <a:pt x="712" y="11"/>
                  </a:lnTo>
                  <a:lnTo>
                    <a:pt x="713" y="12"/>
                  </a:lnTo>
                  <a:lnTo>
                    <a:pt x="715" y="12"/>
                  </a:lnTo>
                  <a:lnTo>
                    <a:pt x="718" y="12"/>
                  </a:lnTo>
                  <a:lnTo>
                    <a:pt x="719" y="12"/>
                  </a:lnTo>
                  <a:lnTo>
                    <a:pt x="721" y="12"/>
                  </a:lnTo>
                  <a:lnTo>
                    <a:pt x="722" y="12"/>
                  </a:lnTo>
                  <a:lnTo>
                    <a:pt x="724" y="12"/>
                  </a:lnTo>
                  <a:lnTo>
                    <a:pt x="727" y="12"/>
                  </a:lnTo>
                  <a:lnTo>
                    <a:pt x="727" y="14"/>
                  </a:lnTo>
                  <a:lnTo>
                    <a:pt x="728" y="14"/>
                  </a:lnTo>
                  <a:lnTo>
                    <a:pt x="730" y="14"/>
                  </a:lnTo>
                  <a:lnTo>
                    <a:pt x="731" y="14"/>
                  </a:lnTo>
                  <a:lnTo>
                    <a:pt x="733" y="14"/>
                  </a:lnTo>
                  <a:lnTo>
                    <a:pt x="734" y="14"/>
                  </a:lnTo>
                  <a:lnTo>
                    <a:pt x="736" y="15"/>
                  </a:lnTo>
                  <a:lnTo>
                    <a:pt x="734" y="15"/>
                  </a:lnTo>
                  <a:lnTo>
                    <a:pt x="733" y="15"/>
                  </a:lnTo>
                  <a:lnTo>
                    <a:pt x="730" y="17"/>
                  </a:lnTo>
                  <a:lnTo>
                    <a:pt x="725" y="17"/>
                  </a:lnTo>
                  <a:lnTo>
                    <a:pt x="724" y="17"/>
                  </a:lnTo>
                  <a:lnTo>
                    <a:pt x="724" y="18"/>
                  </a:lnTo>
                  <a:lnTo>
                    <a:pt x="721" y="18"/>
                  </a:lnTo>
                  <a:lnTo>
                    <a:pt x="715" y="18"/>
                  </a:lnTo>
                  <a:lnTo>
                    <a:pt x="709" y="20"/>
                  </a:lnTo>
                  <a:lnTo>
                    <a:pt x="703" y="20"/>
                  </a:lnTo>
                  <a:lnTo>
                    <a:pt x="697" y="20"/>
                  </a:lnTo>
                  <a:lnTo>
                    <a:pt x="690" y="20"/>
                  </a:lnTo>
                  <a:lnTo>
                    <a:pt x="683" y="20"/>
                  </a:lnTo>
                  <a:lnTo>
                    <a:pt x="677" y="20"/>
                  </a:lnTo>
                  <a:lnTo>
                    <a:pt x="671" y="20"/>
                  </a:lnTo>
                  <a:lnTo>
                    <a:pt x="665" y="20"/>
                  </a:lnTo>
                  <a:lnTo>
                    <a:pt x="659" y="21"/>
                  </a:lnTo>
                  <a:lnTo>
                    <a:pt x="650" y="21"/>
                  </a:lnTo>
                  <a:lnTo>
                    <a:pt x="644" y="21"/>
                  </a:lnTo>
                  <a:lnTo>
                    <a:pt x="637" y="21"/>
                  </a:lnTo>
                  <a:lnTo>
                    <a:pt x="631" y="21"/>
                  </a:lnTo>
                  <a:lnTo>
                    <a:pt x="625" y="21"/>
                  </a:lnTo>
                  <a:lnTo>
                    <a:pt x="624" y="21"/>
                  </a:lnTo>
                  <a:lnTo>
                    <a:pt x="624" y="23"/>
                  </a:lnTo>
                  <a:lnTo>
                    <a:pt x="618" y="23"/>
                  </a:lnTo>
                  <a:lnTo>
                    <a:pt x="613" y="23"/>
                  </a:lnTo>
                  <a:lnTo>
                    <a:pt x="609" y="23"/>
                  </a:lnTo>
                  <a:lnTo>
                    <a:pt x="607" y="23"/>
                  </a:lnTo>
                  <a:lnTo>
                    <a:pt x="607" y="24"/>
                  </a:lnTo>
                  <a:lnTo>
                    <a:pt x="606" y="24"/>
                  </a:lnTo>
                  <a:lnTo>
                    <a:pt x="603" y="24"/>
                  </a:lnTo>
                  <a:lnTo>
                    <a:pt x="600" y="24"/>
                  </a:lnTo>
                  <a:lnTo>
                    <a:pt x="598" y="24"/>
                  </a:lnTo>
                  <a:lnTo>
                    <a:pt x="597" y="24"/>
                  </a:lnTo>
                  <a:lnTo>
                    <a:pt x="595" y="24"/>
                  </a:lnTo>
                  <a:lnTo>
                    <a:pt x="589" y="26"/>
                  </a:lnTo>
                  <a:lnTo>
                    <a:pt x="587" y="26"/>
                  </a:lnTo>
                  <a:lnTo>
                    <a:pt x="586" y="26"/>
                  </a:lnTo>
                  <a:lnTo>
                    <a:pt x="584" y="26"/>
                  </a:lnTo>
                  <a:lnTo>
                    <a:pt x="584" y="27"/>
                  </a:lnTo>
                  <a:lnTo>
                    <a:pt x="586" y="27"/>
                  </a:lnTo>
                  <a:lnTo>
                    <a:pt x="586" y="29"/>
                  </a:lnTo>
                  <a:lnTo>
                    <a:pt x="587" y="27"/>
                  </a:lnTo>
                  <a:lnTo>
                    <a:pt x="592" y="29"/>
                  </a:lnTo>
                  <a:lnTo>
                    <a:pt x="594" y="27"/>
                  </a:lnTo>
                  <a:lnTo>
                    <a:pt x="597" y="26"/>
                  </a:lnTo>
                  <a:lnTo>
                    <a:pt x="600" y="26"/>
                  </a:lnTo>
                  <a:lnTo>
                    <a:pt x="606" y="26"/>
                  </a:lnTo>
                  <a:lnTo>
                    <a:pt x="612" y="26"/>
                  </a:lnTo>
                  <a:lnTo>
                    <a:pt x="613" y="26"/>
                  </a:lnTo>
                  <a:lnTo>
                    <a:pt x="615" y="24"/>
                  </a:lnTo>
                  <a:lnTo>
                    <a:pt x="621" y="24"/>
                  </a:lnTo>
                  <a:lnTo>
                    <a:pt x="624" y="24"/>
                  </a:lnTo>
                  <a:lnTo>
                    <a:pt x="625" y="24"/>
                  </a:lnTo>
                  <a:lnTo>
                    <a:pt x="627" y="24"/>
                  </a:lnTo>
                  <a:lnTo>
                    <a:pt x="627" y="26"/>
                  </a:lnTo>
                  <a:lnTo>
                    <a:pt x="630" y="24"/>
                  </a:lnTo>
                  <a:lnTo>
                    <a:pt x="631" y="24"/>
                  </a:lnTo>
                  <a:lnTo>
                    <a:pt x="634" y="23"/>
                  </a:lnTo>
                  <a:lnTo>
                    <a:pt x="637" y="23"/>
                  </a:lnTo>
                  <a:lnTo>
                    <a:pt x="639" y="23"/>
                  </a:lnTo>
                  <a:lnTo>
                    <a:pt x="640" y="23"/>
                  </a:lnTo>
                  <a:lnTo>
                    <a:pt x="642" y="23"/>
                  </a:lnTo>
                  <a:lnTo>
                    <a:pt x="644" y="23"/>
                  </a:lnTo>
                  <a:lnTo>
                    <a:pt x="645" y="23"/>
                  </a:lnTo>
                  <a:lnTo>
                    <a:pt x="648" y="23"/>
                  </a:lnTo>
                  <a:lnTo>
                    <a:pt x="650" y="23"/>
                  </a:lnTo>
                  <a:lnTo>
                    <a:pt x="653" y="23"/>
                  </a:lnTo>
                  <a:lnTo>
                    <a:pt x="659" y="23"/>
                  </a:lnTo>
                  <a:lnTo>
                    <a:pt x="663" y="23"/>
                  </a:lnTo>
                  <a:lnTo>
                    <a:pt x="669" y="23"/>
                  </a:lnTo>
                  <a:lnTo>
                    <a:pt x="675" y="23"/>
                  </a:lnTo>
                  <a:lnTo>
                    <a:pt x="680" y="23"/>
                  </a:lnTo>
                  <a:lnTo>
                    <a:pt x="686" y="23"/>
                  </a:lnTo>
                  <a:lnTo>
                    <a:pt x="692" y="24"/>
                  </a:lnTo>
                  <a:lnTo>
                    <a:pt x="690" y="24"/>
                  </a:lnTo>
                  <a:lnTo>
                    <a:pt x="690" y="26"/>
                  </a:lnTo>
                  <a:lnTo>
                    <a:pt x="689" y="27"/>
                  </a:lnTo>
                  <a:lnTo>
                    <a:pt x="684" y="27"/>
                  </a:lnTo>
                  <a:lnTo>
                    <a:pt x="678" y="27"/>
                  </a:lnTo>
                  <a:lnTo>
                    <a:pt x="674" y="29"/>
                  </a:lnTo>
                  <a:lnTo>
                    <a:pt x="668" y="29"/>
                  </a:lnTo>
                  <a:lnTo>
                    <a:pt x="666" y="30"/>
                  </a:lnTo>
                  <a:lnTo>
                    <a:pt x="665" y="32"/>
                  </a:lnTo>
                  <a:lnTo>
                    <a:pt x="666" y="32"/>
                  </a:lnTo>
                  <a:lnTo>
                    <a:pt x="671" y="30"/>
                  </a:lnTo>
                  <a:lnTo>
                    <a:pt x="677" y="30"/>
                  </a:lnTo>
                  <a:lnTo>
                    <a:pt x="678" y="30"/>
                  </a:lnTo>
                  <a:lnTo>
                    <a:pt x="684" y="29"/>
                  </a:lnTo>
                  <a:lnTo>
                    <a:pt x="690" y="29"/>
                  </a:lnTo>
                  <a:lnTo>
                    <a:pt x="692" y="29"/>
                  </a:lnTo>
                  <a:lnTo>
                    <a:pt x="693" y="29"/>
                  </a:lnTo>
                  <a:lnTo>
                    <a:pt x="698" y="27"/>
                  </a:lnTo>
                  <a:lnTo>
                    <a:pt x="701" y="27"/>
                  </a:lnTo>
                  <a:lnTo>
                    <a:pt x="706" y="27"/>
                  </a:lnTo>
                  <a:lnTo>
                    <a:pt x="707" y="27"/>
                  </a:lnTo>
                  <a:lnTo>
                    <a:pt x="707" y="26"/>
                  </a:lnTo>
                  <a:lnTo>
                    <a:pt x="709" y="24"/>
                  </a:lnTo>
                  <a:lnTo>
                    <a:pt x="710" y="23"/>
                  </a:lnTo>
                  <a:lnTo>
                    <a:pt x="712" y="23"/>
                  </a:lnTo>
                  <a:lnTo>
                    <a:pt x="713" y="23"/>
                  </a:lnTo>
                  <a:lnTo>
                    <a:pt x="718" y="23"/>
                  </a:lnTo>
                  <a:lnTo>
                    <a:pt x="724" y="23"/>
                  </a:lnTo>
                  <a:lnTo>
                    <a:pt x="728" y="23"/>
                  </a:lnTo>
                  <a:lnTo>
                    <a:pt x="733" y="23"/>
                  </a:lnTo>
                  <a:lnTo>
                    <a:pt x="734" y="23"/>
                  </a:lnTo>
                  <a:lnTo>
                    <a:pt x="736" y="24"/>
                  </a:lnTo>
                  <a:lnTo>
                    <a:pt x="736" y="26"/>
                  </a:lnTo>
                  <a:lnTo>
                    <a:pt x="736" y="27"/>
                  </a:lnTo>
                  <a:lnTo>
                    <a:pt x="734" y="29"/>
                  </a:lnTo>
                  <a:lnTo>
                    <a:pt x="733" y="30"/>
                  </a:lnTo>
                  <a:lnTo>
                    <a:pt x="728" y="32"/>
                  </a:lnTo>
                  <a:lnTo>
                    <a:pt x="724" y="33"/>
                  </a:lnTo>
                  <a:lnTo>
                    <a:pt x="721" y="33"/>
                  </a:lnTo>
                  <a:lnTo>
                    <a:pt x="721" y="35"/>
                  </a:lnTo>
                  <a:lnTo>
                    <a:pt x="719" y="35"/>
                  </a:lnTo>
                  <a:lnTo>
                    <a:pt x="718" y="35"/>
                  </a:lnTo>
                  <a:lnTo>
                    <a:pt x="718" y="36"/>
                  </a:lnTo>
                  <a:lnTo>
                    <a:pt x="715" y="36"/>
                  </a:lnTo>
                  <a:lnTo>
                    <a:pt x="713" y="36"/>
                  </a:lnTo>
                  <a:lnTo>
                    <a:pt x="712" y="38"/>
                  </a:lnTo>
                  <a:lnTo>
                    <a:pt x="706" y="39"/>
                  </a:lnTo>
                  <a:lnTo>
                    <a:pt x="704" y="39"/>
                  </a:lnTo>
                  <a:lnTo>
                    <a:pt x="704" y="41"/>
                  </a:lnTo>
                  <a:lnTo>
                    <a:pt x="703" y="41"/>
                  </a:lnTo>
                  <a:lnTo>
                    <a:pt x="701" y="42"/>
                  </a:lnTo>
                  <a:lnTo>
                    <a:pt x="700" y="42"/>
                  </a:lnTo>
                  <a:lnTo>
                    <a:pt x="698" y="42"/>
                  </a:lnTo>
                  <a:lnTo>
                    <a:pt x="697" y="42"/>
                  </a:lnTo>
                  <a:lnTo>
                    <a:pt x="697" y="44"/>
                  </a:lnTo>
                  <a:lnTo>
                    <a:pt x="698" y="44"/>
                  </a:lnTo>
                  <a:lnTo>
                    <a:pt x="703" y="42"/>
                  </a:lnTo>
                  <a:lnTo>
                    <a:pt x="704" y="42"/>
                  </a:lnTo>
                  <a:lnTo>
                    <a:pt x="706" y="41"/>
                  </a:lnTo>
                  <a:lnTo>
                    <a:pt x="707" y="41"/>
                  </a:lnTo>
                  <a:lnTo>
                    <a:pt x="707" y="39"/>
                  </a:lnTo>
                  <a:lnTo>
                    <a:pt x="710" y="39"/>
                  </a:lnTo>
                  <a:lnTo>
                    <a:pt x="716" y="39"/>
                  </a:lnTo>
                  <a:lnTo>
                    <a:pt x="716" y="38"/>
                  </a:lnTo>
                  <a:lnTo>
                    <a:pt x="718" y="38"/>
                  </a:lnTo>
                  <a:lnTo>
                    <a:pt x="719" y="38"/>
                  </a:lnTo>
                  <a:lnTo>
                    <a:pt x="721" y="38"/>
                  </a:lnTo>
                  <a:lnTo>
                    <a:pt x="722" y="38"/>
                  </a:lnTo>
                  <a:lnTo>
                    <a:pt x="722" y="36"/>
                  </a:lnTo>
                  <a:lnTo>
                    <a:pt x="724" y="36"/>
                  </a:lnTo>
                  <a:lnTo>
                    <a:pt x="728" y="36"/>
                  </a:lnTo>
                  <a:lnTo>
                    <a:pt x="730" y="35"/>
                  </a:lnTo>
                  <a:lnTo>
                    <a:pt x="734" y="35"/>
                  </a:lnTo>
                  <a:lnTo>
                    <a:pt x="736" y="33"/>
                  </a:lnTo>
                  <a:lnTo>
                    <a:pt x="737" y="33"/>
                  </a:lnTo>
                  <a:lnTo>
                    <a:pt x="739" y="33"/>
                  </a:lnTo>
                  <a:lnTo>
                    <a:pt x="745" y="32"/>
                  </a:lnTo>
                  <a:lnTo>
                    <a:pt x="751" y="30"/>
                  </a:lnTo>
                  <a:lnTo>
                    <a:pt x="748" y="29"/>
                  </a:lnTo>
                  <a:lnTo>
                    <a:pt x="750" y="29"/>
                  </a:lnTo>
                  <a:lnTo>
                    <a:pt x="753" y="27"/>
                  </a:lnTo>
                  <a:lnTo>
                    <a:pt x="754" y="27"/>
                  </a:lnTo>
                  <a:lnTo>
                    <a:pt x="754" y="29"/>
                  </a:lnTo>
                  <a:lnTo>
                    <a:pt x="759" y="29"/>
                  </a:lnTo>
                  <a:lnTo>
                    <a:pt x="760" y="29"/>
                  </a:lnTo>
                  <a:lnTo>
                    <a:pt x="762" y="29"/>
                  </a:lnTo>
                  <a:lnTo>
                    <a:pt x="763" y="29"/>
                  </a:lnTo>
                  <a:lnTo>
                    <a:pt x="760" y="30"/>
                  </a:lnTo>
                  <a:lnTo>
                    <a:pt x="759" y="30"/>
                  </a:lnTo>
                  <a:lnTo>
                    <a:pt x="759" y="32"/>
                  </a:lnTo>
                  <a:lnTo>
                    <a:pt x="757" y="32"/>
                  </a:lnTo>
                  <a:lnTo>
                    <a:pt x="754" y="32"/>
                  </a:lnTo>
                  <a:lnTo>
                    <a:pt x="754" y="33"/>
                  </a:lnTo>
                  <a:lnTo>
                    <a:pt x="762" y="32"/>
                  </a:lnTo>
                  <a:lnTo>
                    <a:pt x="768" y="30"/>
                  </a:lnTo>
                  <a:lnTo>
                    <a:pt x="769" y="30"/>
                  </a:lnTo>
                  <a:lnTo>
                    <a:pt x="771" y="30"/>
                  </a:lnTo>
                  <a:lnTo>
                    <a:pt x="771" y="32"/>
                  </a:lnTo>
                  <a:lnTo>
                    <a:pt x="772" y="30"/>
                  </a:lnTo>
                  <a:lnTo>
                    <a:pt x="775" y="32"/>
                  </a:lnTo>
                  <a:lnTo>
                    <a:pt x="777" y="32"/>
                  </a:lnTo>
                  <a:lnTo>
                    <a:pt x="780" y="32"/>
                  </a:lnTo>
                  <a:lnTo>
                    <a:pt x="781" y="32"/>
                  </a:lnTo>
                  <a:lnTo>
                    <a:pt x="783" y="32"/>
                  </a:lnTo>
                  <a:lnTo>
                    <a:pt x="786" y="32"/>
                  </a:lnTo>
                  <a:lnTo>
                    <a:pt x="786" y="30"/>
                  </a:lnTo>
                  <a:lnTo>
                    <a:pt x="787" y="30"/>
                  </a:lnTo>
                  <a:lnTo>
                    <a:pt x="789" y="29"/>
                  </a:lnTo>
                  <a:lnTo>
                    <a:pt x="790" y="29"/>
                  </a:lnTo>
                  <a:lnTo>
                    <a:pt x="792" y="29"/>
                  </a:lnTo>
                  <a:lnTo>
                    <a:pt x="793" y="29"/>
                  </a:lnTo>
                  <a:lnTo>
                    <a:pt x="795" y="29"/>
                  </a:lnTo>
                  <a:lnTo>
                    <a:pt x="795" y="27"/>
                  </a:lnTo>
                  <a:lnTo>
                    <a:pt x="799" y="27"/>
                  </a:lnTo>
                  <a:lnTo>
                    <a:pt x="801" y="26"/>
                  </a:lnTo>
                  <a:lnTo>
                    <a:pt x="803" y="27"/>
                  </a:lnTo>
                  <a:lnTo>
                    <a:pt x="804" y="27"/>
                  </a:lnTo>
                  <a:lnTo>
                    <a:pt x="804" y="26"/>
                  </a:lnTo>
                  <a:lnTo>
                    <a:pt x="809" y="26"/>
                  </a:lnTo>
                  <a:lnTo>
                    <a:pt x="812" y="26"/>
                  </a:lnTo>
                  <a:lnTo>
                    <a:pt x="818" y="26"/>
                  </a:lnTo>
                  <a:lnTo>
                    <a:pt x="824" y="26"/>
                  </a:lnTo>
                  <a:lnTo>
                    <a:pt x="828" y="26"/>
                  </a:lnTo>
                  <a:lnTo>
                    <a:pt x="834" y="27"/>
                  </a:lnTo>
                  <a:lnTo>
                    <a:pt x="839" y="27"/>
                  </a:lnTo>
                  <a:lnTo>
                    <a:pt x="840" y="27"/>
                  </a:lnTo>
                  <a:lnTo>
                    <a:pt x="842" y="27"/>
                  </a:lnTo>
                  <a:lnTo>
                    <a:pt x="843" y="27"/>
                  </a:lnTo>
                  <a:lnTo>
                    <a:pt x="845" y="27"/>
                  </a:lnTo>
                  <a:lnTo>
                    <a:pt x="849" y="29"/>
                  </a:lnTo>
                  <a:lnTo>
                    <a:pt x="852" y="29"/>
                  </a:lnTo>
                  <a:lnTo>
                    <a:pt x="854" y="29"/>
                  </a:lnTo>
                  <a:lnTo>
                    <a:pt x="855" y="30"/>
                  </a:lnTo>
                  <a:lnTo>
                    <a:pt x="862" y="30"/>
                  </a:lnTo>
                  <a:close/>
                  <a:moveTo>
                    <a:pt x="615" y="21"/>
                  </a:moveTo>
                  <a:lnTo>
                    <a:pt x="610" y="20"/>
                  </a:lnTo>
                  <a:lnTo>
                    <a:pt x="606" y="20"/>
                  </a:lnTo>
                  <a:lnTo>
                    <a:pt x="604" y="20"/>
                  </a:lnTo>
                  <a:lnTo>
                    <a:pt x="603" y="20"/>
                  </a:lnTo>
                  <a:lnTo>
                    <a:pt x="609" y="21"/>
                  </a:lnTo>
                  <a:lnTo>
                    <a:pt x="613" y="21"/>
                  </a:lnTo>
                  <a:lnTo>
                    <a:pt x="615" y="21"/>
                  </a:lnTo>
                  <a:close/>
                  <a:moveTo>
                    <a:pt x="594" y="8"/>
                  </a:moveTo>
                  <a:lnTo>
                    <a:pt x="598" y="9"/>
                  </a:lnTo>
                  <a:lnTo>
                    <a:pt x="601" y="9"/>
                  </a:lnTo>
                  <a:lnTo>
                    <a:pt x="606" y="9"/>
                  </a:lnTo>
                  <a:lnTo>
                    <a:pt x="607" y="9"/>
                  </a:lnTo>
                  <a:lnTo>
                    <a:pt x="606" y="11"/>
                  </a:lnTo>
                  <a:lnTo>
                    <a:pt x="607" y="11"/>
                  </a:lnTo>
                  <a:lnTo>
                    <a:pt x="609" y="11"/>
                  </a:lnTo>
                  <a:lnTo>
                    <a:pt x="609" y="9"/>
                  </a:lnTo>
                  <a:lnTo>
                    <a:pt x="610" y="9"/>
                  </a:lnTo>
                  <a:lnTo>
                    <a:pt x="612" y="9"/>
                  </a:lnTo>
                  <a:lnTo>
                    <a:pt x="616" y="9"/>
                  </a:lnTo>
                  <a:lnTo>
                    <a:pt x="621" y="8"/>
                  </a:lnTo>
                  <a:lnTo>
                    <a:pt x="619" y="8"/>
                  </a:lnTo>
                  <a:lnTo>
                    <a:pt x="618" y="8"/>
                  </a:lnTo>
                  <a:lnTo>
                    <a:pt x="612" y="8"/>
                  </a:lnTo>
                  <a:lnTo>
                    <a:pt x="607" y="8"/>
                  </a:lnTo>
                  <a:lnTo>
                    <a:pt x="601" y="9"/>
                  </a:lnTo>
                  <a:lnTo>
                    <a:pt x="601" y="8"/>
                  </a:lnTo>
                  <a:lnTo>
                    <a:pt x="600" y="8"/>
                  </a:lnTo>
                  <a:lnTo>
                    <a:pt x="598" y="8"/>
                  </a:lnTo>
                  <a:lnTo>
                    <a:pt x="594" y="8"/>
                  </a:lnTo>
                  <a:close/>
                  <a:moveTo>
                    <a:pt x="26" y="91"/>
                  </a:moveTo>
                  <a:lnTo>
                    <a:pt x="24" y="91"/>
                  </a:lnTo>
                  <a:lnTo>
                    <a:pt x="24" y="92"/>
                  </a:lnTo>
                  <a:lnTo>
                    <a:pt x="26" y="92"/>
                  </a:lnTo>
                  <a:lnTo>
                    <a:pt x="26" y="91"/>
                  </a:lnTo>
                  <a:close/>
                  <a:moveTo>
                    <a:pt x="48" y="94"/>
                  </a:moveTo>
                  <a:lnTo>
                    <a:pt x="47" y="94"/>
                  </a:lnTo>
                  <a:lnTo>
                    <a:pt x="45" y="95"/>
                  </a:lnTo>
                  <a:lnTo>
                    <a:pt x="47" y="95"/>
                  </a:lnTo>
                  <a:lnTo>
                    <a:pt x="48" y="95"/>
                  </a:lnTo>
                  <a:lnTo>
                    <a:pt x="48" y="94"/>
                  </a:lnTo>
                  <a:close/>
                  <a:moveTo>
                    <a:pt x="76" y="74"/>
                  </a:moveTo>
                  <a:lnTo>
                    <a:pt x="74" y="74"/>
                  </a:lnTo>
                  <a:lnTo>
                    <a:pt x="73" y="74"/>
                  </a:lnTo>
                  <a:lnTo>
                    <a:pt x="74" y="76"/>
                  </a:lnTo>
                  <a:lnTo>
                    <a:pt x="76" y="76"/>
                  </a:lnTo>
                  <a:lnTo>
                    <a:pt x="76" y="74"/>
                  </a:lnTo>
                  <a:close/>
                  <a:moveTo>
                    <a:pt x="33" y="108"/>
                  </a:moveTo>
                  <a:lnTo>
                    <a:pt x="32" y="108"/>
                  </a:lnTo>
                  <a:lnTo>
                    <a:pt x="30" y="108"/>
                  </a:lnTo>
                  <a:lnTo>
                    <a:pt x="30" y="109"/>
                  </a:lnTo>
                  <a:lnTo>
                    <a:pt x="32" y="109"/>
                  </a:lnTo>
                  <a:lnTo>
                    <a:pt x="33" y="108"/>
                  </a:lnTo>
                  <a:close/>
                  <a:moveTo>
                    <a:pt x="157" y="50"/>
                  </a:moveTo>
                  <a:lnTo>
                    <a:pt x="156" y="50"/>
                  </a:lnTo>
                  <a:lnTo>
                    <a:pt x="156" y="52"/>
                  </a:lnTo>
                  <a:lnTo>
                    <a:pt x="154" y="52"/>
                  </a:lnTo>
                  <a:lnTo>
                    <a:pt x="153" y="52"/>
                  </a:lnTo>
                  <a:lnTo>
                    <a:pt x="147" y="53"/>
                  </a:lnTo>
                  <a:lnTo>
                    <a:pt x="150" y="53"/>
                  </a:lnTo>
                  <a:lnTo>
                    <a:pt x="154" y="53"/>
                  </a:lnTo>
                  <a:lnTo>
                    <a:pt x="157" y="52"/>
                  </a:lnTo>
                  <a:lnTo>
                    <a:pt x="157" y="50"/>
                  </a:lnTo>
                  <a:close/>
                  <a:moveTo>
                    <a:pt x="191" y="167"/>
                  </a:moveTo>
                  <a:lnTo>
                    <a:pt x="189" y="167"/>
                  </a:lnTo>
                  <a:lnTo>
                    <a:pt x="189" y="168"/>
                  </a:lnTo>
                  <a:lnTo>
                    <a:pt x="191" y="168"/>
                  </a:lnTo>
                  <a:lnTo>
                    <a:pt x="191" y="167"/>
                  </a:lnTo>
                  <a:close/>
                  <a:moveTo>
                    <a:pt x="191" y="182"/>
                  </a:moveTo>
                  <a:lnTo>
                    <a:pt x="189" y="182"/>
                  </a:lnTo>
                  <a:lnTo>
                    <a:pt x="188" y="182"/>
                  </a:lnTo>
                  <a:lnTo>
                    <a:pt x="186" y="182"/>
                  </a:lnTo>
                  <a:lnTo>
                    <a:pt x="191" y="183"/>
                  </a:lnTo>
                  <a:lnTo>
                    <a:pt x="191" y="182"/>
                  </a:lnTo>
                  <a:close/>
                  <a:moveTo>
                    <a:pt x="197" y="192"/>
                  </a:moveTo>
                  <a:lnTo>
                    <a:pt x="195" y="192"/>
                  </a:lnTo>
                  <a:lnTo>
                    <a:pt x="194" y="192"/>
                  </a:lnTo>
                  <a:lnTo>
                    <a:pt x="195" y="194"/>
                  </a:lnTo>
                  <a:lnTo>
                    <a:pt x="197" y="192"/>
                  </a:lnTo>
                  <a:close/>
                  <a:moveTo>
                    <a:pt x="207" y="202"/>
                  </a:moveTo>
                  <a:lnTo>
                    <a:pt x="206" y="202"/>
                  </a:lnTo>
                  <a:lnTo>
                    <a:pt x="204" y="200"/>
                  </a:lnTo>
                  <a:lnTo>
                    <a:pt x="204" y="198"/>
                  </a:lnTo>
                  <a:lnTo>
                    <a:pt x="204" y="197"/>
                  </a:lnTo>
                  <a:lnTo>
                    <a:pt x="203" y="197"/>
                  </a:lnTo>
                  <a:lnTo>
                    <a:pt x="203" y="195"/>
                  </a:lnTo>
                  <a:lnTo>
                    <a:pt x="201" y="195"/>
                  </a:lnTo>
                  <a:lnTo>
                    <a:pt x="203" y="197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203" y="200"/>
                  </a:lnTo>
                  <a:lnTo>
                    <a:pt x="204" y="202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6" y="205"/>
                  </a:lnTo>
                  <a:lnTo>
                    <a:pt x="206" y="203"/>
                  </a:lnTo>
                  <a:lnTo>
                    <a:pt x="207" y="203"/>
                  </a:lnTo>
                  <a:lnTo>
                    <a:pt x="207" y="202"/>
                  </a:lnTo>
                  <a:close/>
                  <a:moveTo>
                    <a:pt x="232" y="212"/>
                  </a:moveTo>
                  <a:lnTo>
                    <a:pt x="227" y="212"/>
                  </a:lnTo>
                  <a:lnTo>
                    <a:pt x="221" y="214"/>
                  </a:lnTo>
                  <a:lnTo>
                    <a:pt x="223" y="214"/>
                  </a:lnTo>
                  <a:lnTo>
                    <a:pt x="224" y="214"/>
                  </a:lnTo>
                  <a:lnTo>
                    <a:pt x="229" y="214"/>
                  </a:lnTo>
                  <a:lnTo>
                    <a:pt x="230" y="214"/>
                  </a:lnTo>
                  <a:lnTo>
                    <a:pt x="232" y="214"/>
                  </a:lnTo>
                  <a:lnTo>
                    <a:pt x="232" y="212"/>
                  </a:lnTo>
                  <a:close/>
                  <a:moveTo>
                    <a:pt x="159" y="298"/>
                  </a:moveTo>
                  <a:lnTo>
                    <a:pt x="157" y="298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59" y="298"/>
                  </a:lnTo>
                  <a:close/>
                  <a:moveTo>
                    <a:pt x="156" y="320"/>
                  </a:moveTo>
                  <a:lnTo>
                    <a:pt x="154" y="318"/>
                  </a:lnTo>
                  <a:lnTo>
                    <a:pt x="153" y="320"/>
                  </a:lnTo>
                  <a:lnTo>
                    <a:pt x="156" y="320"/>
                  </a:lnTo>
                  <a:close/>
                  <a:moveTo>
                    <a:pt x="159" y="314"/>
                  </a:moveTo>
                  <a:lnTo>
                    <a:pt x="157" y="314"/>
                  </a:lnTo>
                  <a:lnTo>
                    <a:pt x="156" y="314"/>
                  </a:lnTo>
                  <a:lnTo>
                    <a:pt x="157" y="315"/>
                  </a:lnTo>
                  <a:lnTo>
                    <a:pt x="159" y="314"/>
                  </a:lnTo>
                  <a:close/>
                  <a:moveTo>
                    <a:pt x="156" y="329"/>
                  </a:moveTo>
                  <a:lnTo>
                    <a:pt x="154" y="329"/>
                  </a:lnTo>
                  <a:lnTo>
                    <a:pt x="153" y="330"/>
                  </a:lnTo>
                  <a:lnTo>
                    <a:pt x="154" y="330"/>
                  </a:lnTo>
                  <a:lnTo>
                    <a:pt x="156" y="329"/>
                  </a:lnTo>
                  <a:close/>
                  <a:moveTo>
                    <a:pt x="159" y="326"/>
                  </a:moveTo>
                  <a:lnTo>
                    <a:pt x="157" y="326"/>
                  </a:lnTo>
                  <a:lnTo>
                    <a:pt x="156" y="327"/>
                  </a:lnTo>
                  <a:lnTo>
                    <a:pt x="157" y="327"/>
                  </a:lnTo>
                  <a:lnTo>
                    <a:pt x="159" y="327"/>
                  </a:lnTo>
                  <a:lnTo>
                    <a:pt x="159" y="326"/>
                  </a:lnTo>
                  <a:close/>
                  <a:moveTo>
                    <a:pt x="159" y="324"/>
                  </a:moveTo>
                  <a:lnTo>
                    <a:pt x="157" y="324"/>
                  </a:lnTo>
                  <a:lnTo>
                    <a:pt x="156" y="324"/>
                  </a:lnTo>
                  <a:lnTo>
                    <a:pt x="154" y="326"/>
                  </a:lnTo>
                  <a:lnTo>
                    <a:pt x="159" y="324"/>
                  </a:lnTo>
                  <a:close/>
                  <a:moveTo>
                    <a:pt x="164" y="314"/>
                  </a:moveTo>
                  <a:lnTo>
                    <a:pt x="164" y="312"/>
                  </a:lnTo>
                  <a:lnTo>
                    <a:pt x="162" y="312"/>
                  </a:lnTo>
                  <a:lnTo>
                    <a:pt x="160" y="314"/>
                  </a:lnTo>
                  <a:lnTo>
                    <a:pt x="162" y="314"/>
                  </a:lnTo>
                  <a:lnTo>
                    <a:pt x="164" y="314"/>
                  </a:lnTo>
                  <a:close/>
                  <a:moveTo>
                    <a:pt x="162" y="332"/>
                  </a:moveTo>
                  <a:lnTo>
                    <a:pt x="160" y="332"/>
                  </a:lnTo>
                  <a:lnTo>
                    <a:pt x="160" y="333"/>
                  </a:lnTo>
                  <a:lnTo>
                    <a:pt x="162" y="332"/>
                  </a:lnTo>
                  <a:close/>
                  <a:moveTo>
                    <a:pt x="162" y="326"/>
                  </a:moveTo>
                  <a:lnTo>
                    <a:pt x="164" y="324"/>
                  </a:lnTo>
                  <a:lnTo>
                    <a:pt x="160" y="326"/>
                  </a:lnTo>
                  <a:lnTo>
                    <a:pt x="162" y="327"/>
                  </a:lnTo>
                  <a:lnTo>
                    <a:pt x="162" y="326"/>
                  </a:lnTo>
                  <a:close/>
                  <a:moveTo>
                    <a:pt x="167" y="335"/>
                  </a:moveTo>
                  <a:lnTo>
                    <a:pt x="165" y="335"/>
                  </a:lnTo>
                  <a:lnTo>
                    <a:pt x="164" y="336"/>
                  </a:lnTo>
                  <a:lnTo>
                    <a:pt x="165" y="336"/>
                  </a:lnTo>
                  <a:lnTo>
                    <a:pt x="167" y="335"/>
                  </a:lnTo>
                  <a:close/>
                  <a:moveTo>
                    <a:pt x="167" y="327"/>
                  </a:moveTo>
                  <a:lnTo>
                    <a:pt x="165" y="327"/>
                  </a:lnTo>
                  <a:lnTo>
                    <a:pt x="165" y="329"/>
                  </a:lnTo>
                  <a:lnTo>
                    <a:pt x="167" y="329"/>
                  </a:lnTo>
                  <a:lnTo>
                    <a:pt x="167" y="327"/>
                  </a:lnTo>
                  <a:close/>
                  <a:moveTo>
                    <a:pt x="180" y="355"/>
                  </a:moveTo>
                  <a:lnTo>
                    <a:pt x="179" y="355"/>
                  </a:lnTo>
                  <a:lnTo>
                    <a:pt x="179" y="356"/>
                  </a:lnTo>
                  <a:lnTo>
                    <a:pt x="177" y="356"/>
                  </a:lnTo>
                  <a:lnTo>
                    <a:pt x="177" y="358"/>
                  </a:lnTo>
                  <a:lnTo>
                    <a:pt x="179" y="358"/>
                  </a:lnTo>
                  <a:lnTo>
                    <a:pt x="179" y="359"/>
                  </a:lnTo>
                  <a:lnTo>
                    <a:pt x="180" y="359"/>
                  </a:lnTo>
                  <a:lnTo>
                    <a:pt x="179" y="358"/>
                  </a:lnTo>
                  <a:lnTo>
                    <a:pt x="180" y="358"/>
                  </a:lnTo>
                  <a:lnTo>
                    <a:pt x="180" y="356"/>
                  </a:lnTo>
                  <a:lnTo>
                    <a:pt x="180" y="355"/>
                  </a:lnTo>
                  <a:close/>
                  <a:moveTo>
                    <a:pt x="165" y="371"/>
                  </a:moveTo>
                  <a:lnTo>
                    <a:pt x="167" y="370"/>
                  </a:lnTo>
                  <a:lnTo>
                    <a:pt x="168" y="370"/>
                  </a:lnTo>
                  <a:lnTo>
                    <a:pt x="171" y="368"/>
                  </a:lnTo>
                  <a:lnTo>
                    <a:pt x="170" y="368"/>
                  </a:lnTo>
                  <a:lnTo>
                    <a:pt x="167" y="370"/>
                  </a:lnTo>
                  <a:lnTo>
                    <a:pt x="165" y="370"/>
                  </a:lnTo>
                  <a:lnTo>
                    <a:pt x="165" y="371"/>
                  </a:lnTo>
                  <a:close/>
                  <a:moveTo>
                    <a:pt x="174" y="374"/>
                  </a:moveTo>
                  <a:lnTo>
                    <a:pt x="174" y="376"/>
                  </a:lnTo>
                  <a:lnTo>
                    <a:pt x="176" y="374"/>
                  </a:lnTo>
                  <a:lnTo>
                    <a:pt x="174" y="374"/>
                  </a:lnTo>
                  <a:lnTo>
                    <a:pt x="170" y="374"/>
                  </a:lnTo>
                  <a:lnTo>
                    <a:pt x="168" y="374"/>
                  </a:lnTo>
                  <a:lnTo>
                    <a:pt x="168" y="376"/>
                  </a:lnTo>
                  <a:lnTo>
                    <a:pt x="170" y="376"/>
                  </a:lnTo>
                  <a:lnTo>
                    <a:pt x="165" y="377"/>
                  </a:lnTo>
                  <a:lnTo>
                    <a:pt x="165" y="376"/>
                  </a:lnTo>
                  <a:lnTo>
                    <a:pt x="165" y="374"/>
                  </a:lnTo>
                  <a:lnTo>
                    <a:pt x="164" y="376"/>
                  </a:lnTo>
                  <a:lnTo>
                    <a:pt x="165" y="377"/>
                  </a:lnTo>
                  <a:lnTo>
                    <a:pt x="170" y="377"/>
                  </a:lnTo>
                  <a:lnTo>
                    <a:pt x="171" y="377"/>
                  </a:lnTo>
                  <a:lnTo>
                    <a:pt x="171" y="376"/>
                  </a:lnTo>
                  <a:lnTo>
                    <a:pt x="170" y="376"/>
                  </a:lnTo>
                  <a:lnTo>
                    <a:pt x="174" y="374"/>
                  </a:lnTo>
                  <a:close/>
                  <a:moveTo>
                    <a:pt x="177" y="380"/>
                  </a:moveTo>
                  <a:lnTo>
                    <a:pt x="176" y="380"/>
                  </a:lnTo>
                  <a:lnTo>
                    <a:pt x="174" y="380"/>
                  </a:lnTo>
                  <a:lnTo>
                    <a:pt x="173" y="382"/>
                  </a:lnTo>
                  <a:lnTo>
                    <a:pt x="174" y="382"/>
                  </a:lnTo>
                  <a:lnTo>
                    <a:pt x="177" y="382"/>
                  </a:lnTo>
                  <a:lnTo>
                    <a:pt x="177" y="380"/>
                  </a:lnTo>
                  <a:close/>
                  <a:moveTo>
                    <a:pt x="183" y="388"/>
                  </a:moveTo>
                  <a:lnTo>
                    <a:pt x="182" y="388"/>
                  </a:lnTo>
                  <a:lnTo>
                    <a:pt x="182" y="389"/>
                  </a:lnTo>
                  <a:lnTo>
                    <a:pt x="176" y="391"/>
                  </a:lnTo>
                  <a:lnTo>
                    <a:pt x="174" y="392"/>
                  </a:lnTo>
                  <a:lnTo>
                    <a:pt x="176" y="392"/>
                  </a:lnTo>
                  <a:lnTo>
                    <a:pt x="176" y="391"/>
                  </a:lnTo>
                  <a:lnTo>
                    <a:pt x="177" y="391"/>
                  </a:lnTo>
                  <a:lnTo>
                    <a:pt x="182" y="389"/>
                  </a:lnTo>
                  <a:lnTo>
                    <a:pt x="183" y="389"/>
                  </a:lnTo>
                  <a:lnTo>
                    <a:pt x="183" y="388"/>
                  </a:lnTo>
                  <a:close/>
                  <a:moveTo>
                    <a:pt x="185" y="362"/>
                  </a:moveTo>
                  <a:lnTo>
                    <a:pt x="182" y="362"/>
                  </a:lnTo>
                  <a:lnTo>
                    <a:pt x="180" y="364"/>
                  </a:lnTo>
                  <a:lnTo>
                    <a:pt x="182" y="364"/>
                  </a:lnTo>
                  <a:lnTo>
                    <a:pt x="183" y="364"/>
                  </a:lnTo>
                  <a:lnTo>
                    <a:pt x="185" y="362"/>
                  </a:lnTo>
                  <a:close/>
                  <a:moveTo>
                    <a:pt x="191" y="418"/>
                  </a:moveTo>
                  <a:lnTo>
                    <a:pt x="189" y="418"/>
                  </a:lnTo>
                  <a:lnTo>
                    <a:pt x="188" y="420"/>
                  </a:lnTo>
                  <a:lnTo>
                    <a:pt x="189" y="420"/>
                  </a:lnTo>
                  <a:lnTo>
                    <a:pt x="191" y="420"/>
                  </a:lnTo>
                  <a:lnTo>
                    <a:pt x="191" y="418"/>
                  </a:lnTo>
                  <a:close/>
                  <a:moveTo>
                    <a:pt x="209" y="273"/>
                  </a:moveTo>
                  <a:lnTo>
                    <a:pt x="210" y="273"/>
                  </a:lnTo>
                  <a:lnTo>
                    <a:pt x="212" y="273"/>
                  </a:lnTo>
                  <a:lnTo>
                    <a:pt x="213" y="273"/>
                  </a:lnTo>
                  <a:lnTo>
                    <a:pt x="212" y="271"/>
                  </a:lnTo>
                  <a:lnTo>
                    <a:pt x="209" y="273"/>
                  </a:lnTo>
                  <a:close/>
                  <a:moveTo>
                    <a:pt x="198" y="274"/>
                  </a:moveTo>
                  <a:lnTo>
                    <a:pt x="200" y="274"/>
                  </a:lnTo>
                  <a:lnTo>
                    <a:pt x="201" y="274"/>
                  </a:lnTo>
                  <a:lnTo>
                    <a:pt x="201" y="273"/>
                  </a:lnTo>
                  <a:lnTo>
                    <a:pt x="200" y="273"/>
                  </a:lnTo>
                  <a:lnTo>
                    <a:pt x="198" y="274"/>
                  </a:lnTo>
                  <a:close/>
                  <a:moveTo>
                    <a:pt x="189" y="285"/>
                  </a:moveTo>
                  <a:lnTo>
                    <a:pt x="189" y="283"/>
                  </a:lnTo>
                  <a:lnTo>
                    <a:pt x="188" y="283"/>
                  </a:lnTo>
                  <a:lnTo>
                    <a:pt x="188" y="285"/>
                  </a:lnTo>
                  <a:lnTo>
                    <a:pt x="186" y="285"/>
                  </a:lnTo>
                  <a:lnTo>
                    <a:pt x="185" y="286"/>
                  </a:lnTo>
                  <a:lnTo>
                    <a:pt x="186" y="286"/>
                  </a:lnTo>
                  <a:lnTo>
                    <a:pt x="191" y="286"/>
                  </a:lnTo>
                  <a:lnTo>
                    <a:pt x="191" y="285"/>
                  </a:lnTo>
                  <a:lnTo>
                    <a:pt x="189" y="285"/>
                  </a:lnTo>
                  <a:close/>
                  <a:moveTo>
                    <a:pt x="177" y="297"/>
                  </a:moveTo>
                  <a:lnTo>
                    <a:pt x="180" y="297"/>
                  </a:lnTo>
                  <a:lnTo>
                    <a:pt x="182" y="297"/>
                  </a:lnTo>
                  <a:lnTo>
                    <a:pt x="183" y="297"/>
                  </a:lnTo>
                  <a:lnTo>
                    <a:pt x="185" y="297"/>
                  </a:lnTo>
                  <a:lnTo>
                    <a:pt x="191" y="297"/>
                  </a:lnTo>
                  <a:lnTo>
                    <a:pt x="192" y="297"/>
                  </a:lnTo>
                  <a:lnTo>
                    <a:pt x="195" y="295"/>
                  </a:lnTo>
                  <a:lnTo>
                    <a:pt x="192" y="295"/>
                  </a:lnTo>
                  <a:lnTo>
                    <a:pt x="185" y="297"/>
                  </a:lnTo>
                  <a:lnTo>
                    <a:pt x="183" y="295"/>
                  </a:lnTo>
                  <a:lnTo>
                    <a:pt x="182" y="295"/>
                  </a:lnTo>
                  <a:lnTo>
                    <a:pt x="177" y="297"/>
                  </a:lnTo>
                  <a:close/>
                  <a:moveTo>
                    <a:pt x="200" y="300"/>
                  </a:moveTo>
                  <a:lnTo>
                    <a:pt x="195" y="301"/>
                  </a:lnTo>
                  <a:lnTo>
                    <a:pt x="194" y="300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4" y="301"/>
                  </a:lnTo>
                  <a:lnTo>
                    <a:pt x="195" y="301"/>
                  </a:lnTo>
                  <a:lnTo>
                    <a:pt x="198" y="301"/>
                  </a:lnTo>
                  <a:lnTo>
                    <a:pt x="200" y="300"/>
                  </a:lnTo>
                  <a:close/>
                  <a:moveTo>
                    <a:pt x="198" y="429"/>
                  </a:moveTo>
                  <a:lnTo>
                    <a:pt x="198" y="430"/>
                  </a:lnTo>
                  <a:lnTo>
                    <a:pt x="200" y="429"/>
                  </a:lnTo>
                  <a:lnTo>
                    <a:pt x="198" y="429"/>
                  </a:lnTo>
                  <a:close/>
                  <a:moveTo>
                    <a:pt x="170" y="291"/>
                  </a:moveTo>
                  <a:lnTo>
                    <a:pt x="171" y="289"/>
                  </a:lnTo>
                  <a:lnTo>
                    <a:pt x="171" y="291"/>
                  </a:lnTo>
                  <a:lnTo>
                    <a:pt x="173" y="289"/>
                  </a:lnTo>
                  <a:lnTo>
                    <a:pt x="174" y="289"/>
                  </a:lnTo>
                  <a:lnTo>
                    <a:pt x="176" y="289"/>
                  </a:lnTo>
                  <a:lnTo>
                    <a:pt x="177" y="289"/>
                  </a:lnTo>
                  <a:lnTo>
                    <a:pt x="179" y="288"/>
                  </a:lnTo>
                  <a:lnTo>
                    <a:pt x="177" y="288"/>
                  </a:lnTo>
                  <a:lnTo>
                    <a:pt x="176" y="288"/>
                  </a:lnTo>
                  <a:lnTo>
                    <a:pt x="174" y="288"/>
                  </a:lnTo>
                  <a:lnTo>
                    <a:pt x="173" y="288"/>
                  </a:lnTo>
                  <a:lnTo>
                    <a:pt x="171" y="289"/>
                  </a:lnTo>
                  <a:lnTo>
                    <a:pt x="170" y="289"/>
                  </a:lnTo>
                  <a:lnTo>
                    <a:pt x="170" y="291"/>
                  </a:lnTo>
                  <a:close/>
                  <a:moveTo>
                    <a:pt x="162" y="298"/>
                  </a:moveTo>
                  <a:lnTo>
                    <a:pt x="160" y="298"/>
                  </a:lnTo>
                  <a:lnTo>
                    <a:pt x="160" y="300"/>
                  </a:lnTo>
                  <a:lnTo>
                    <a:pt x="162" y="300"/>
                  </a:lnTo>
                  <a:lnTo>
                    <a:pt x="162" y="298"/>
                  </a:lnTo>
                  <a:close/>
                  <a:moveTo>
                    <a:pt x="164" y="294"/>
                  </a:moveTo>
                  <a:lnTo>
                    <a:pt x="164" y="292"/>
                  </a:lnTo>
                  <a:lnTo>
                    <a:pt x="160" y="294"/>
                  </a:lnTo>
                  <a:lnTo>
                    <a:pt x="162" y="294"/>
                  </a:lnTo>
                  <a:lnTo>
                    <a:pt x="164" y="294"/>
                  </a:lnTo>
                  <a:close/>
                  <a:moveTo>
                    <a:pt x="165" y="297"/>
                  </a:moveTo>
                  <a:lnTo>
                    <a:pt x="164" y="298"/>
                  </a:lnTo>
                  <a:lnTo>
                    <a:pt x="165" y="298"/>
                  </a:lnTo>
                  <a:lnTo>
                    <a:pt x="165" y="297"/>
                  </a:lnTo>
                  <a:close/>
                  <a:moveTo>
                    <a:pt x="167" y="292"/>
                  </a:moveTo>
                  <a:lnTo>
                    <a:pt x="168" y="292"/>
                  </a:lnTo>
                  <a:lnTo>
                    <a:pt x="170" y="292"/>
                  </a:lnTo>
                  <a:lnTo>
                    <a:pt x="168" y="291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174" y="297"/>
                  </a:moveTo>
                  <a:lnTo>
                    <a:pt x="170" y="297"/>
                  </a:lnTo>
                  <a:lnTo>
                    <a:pt x="167" y="298"/>
                  </a:lnTo>
                  <a:lnTo>
                    <a:pt x="168" y="298"/>
                  </a:lnTo>
                  <a:lnTo>
                    <a:pt x="170" y="298"/>
                  </a:lnTo>
                  <a:lnTo>
                    <a:pt x="171" y="298"/>
                  </a:lnTo>
                  <a:lnTo>
                    <a:pt x="174" y="297"/>
                  </a:lnTo>
                  <a:close/>
                  <a:moveTo>
                    <a:pt x="168" y="317"/>
                  </a:moveTo>
                  <a:lnTo>
                    <a:pt x="171" y="315"/>
                  </a:lnTo>
                  <a:lnTo>
                    <a:pt x="170" y="315"/>
                  </a:lnTo>
                  <a:lnTo>
                    <a:pt x="168" y="317"/>
                  </a:lnTo>
                  <a:close/>
                  <a:moveTo>
                    <a:pt x="170" y="333"/>
                  </a:moveTo>
                  <a:lnTo>
                    <a:pt x="171" y="332"/>
                  </a:lnTo>
                  <a:lnTo>
                    <a:pt x="170" y="332"/>
                  </a:lnTo>
                  <a:lnTo>
                    <a:pt x="170" y="333"/>
                  </a:lnTo>
                  <a:lnTo>
                    <a:pt x="168" y="335"/>
                  </a:lnTo>
                  <a:lnTo>
                    <a:pt x="170" y="335"/>
                  </a:lnTo>
                  <a:lnTo>
                    <a:pt x="171" y="333"/>
                  </a:lnTo>
                  <a:lnTo>
                    <a:pt x="170" y="333"/>
                  </a:lnTo>
                  <a:close/>
                  <a:moveTo>
                    <a:pt x="173" y="324"/>
                  </a:moveTo>
                  <a:lnTo>
                    <a:pt x="174" y="324"/>
                  </a:lnTo>
                  <a:lnTo>
                    <a:pt x="174" y="326"/>
                  </a:lnTo>
                  <a:lnTo>
                    <a:pt x="176" y="326"/>
                  </a:lnTo>
                  <a:lnTo>
                    <a:pt x="174" y="324"/>
                  </a:lnTo>
                  <a:lnTo>
                    <a:pt x="176" y="324"/>
                  </a:lnTo>
                  <a:lnTo>
                    <a:pt x="177" y="323"/>
                  </a:lnTo>
                  <a:lnTo>
                    <a:pt x="176" y="323"/>
                  </a:lnTo>
                  <a:lnTo>
                    <a:pt x="171" y="324"/>
                  </a:lnTo>
                  <a:lnTo>
                    <a:pt x="170" y="324"/>
                  </a:lnTo>
                  <a:lnTo>
                    <a:pt x="168" y="326"/>
                  </a:lnTo>
                  <a:lnTo>
                    <a:pt x="173" y="324"/>
                  </a:lnTo>
                  <a:close/>
                  <a:moveTo>
                    <a:pt x="183" y="330"/>
                  </a:moveTo>
                  <a:lnTo>
                    <a:pt x="185" y="330"/>
                  </a:lnTo>
                  <a:lnTo>
                    <a:pt x="186" y="330"/>
                  </a:lnTo>
                  <a:lnTo>
                    <a:pt x="188" y="330"/>
                  </a:lnTo>
                  <a:lnTo>
                    <a:pt x="189" y="332"/>
                  </a:lnTo>
                  <a:lnTo>
                    <a:pt x="191" y="332"/>
                  </a:lnTo>
                  <a:lnTo>
                    <a:pt x="192" y="332"/>
                  </a:lnTo>
                  <a:lnTo>
                    <a:pt x="192" y="330"/>
                  </a:lnTo>
                  <a:lnTo>
                    <a:pt x="191" y="330"/>
                  </a:lnTo>
                  <a:lnTo>
                    <a:pt x="189" y="332"/>
                  </a:lnTo>
                  <a:lnTo>
                    <a:pt x="189" y="330"/>
                  </a:lnTo>
                  <a:lnTo>
                    <a:pt x="188" y="330"/>
                  </a:lnTo>
                  <a:lnTo>
                    <a:pt x="188" y="329"/>
                  </a:lnTo>
                  <a:lnTo>
                    <a:pt x="186" y="329"/>
                  </a:lnTo>
                  <a:lnTo>
                    <a:pt x="185" y="329"/>
                  </a:lnTo>
                  <a:lnTo>
                    <a:pt x="182" y="329"/>
                  </a:lnTo>
                  <a:lnTo>
                    <a:pt x="179" y="330"/>
                  </a:lnTo>
                  <a:lnTo>
                    <a:pt x="177" y="330"/>
                  </a:lnTo>
                  <a:lnTo>
                    <a:pt x="174" y="330"/>
                  </a:lnTo>
                  <a:lnTo>
                    <a:pt x="174" y="332"/>
                  </a:lnTo>
                  <a:lnTo>
                    <a:pt x="179" y="330"/>
                  </a:lnTo>
                  <a:lnTo>
                    <a:pt x="183" y="330"/>
                  </a:lnTo>
                  <a:close/>
                  <a:moveTo>
                    <a:pt x="183" y="345"/>
                  </a:moveTo>
                  <a:lnTo>
                    <a:pt x="183" y="344"/>
                  </a:lnTo>
                  <a:lnTo>
                    <a:pt x="183" y="342"/>
                  </a:lnTo>
                  <a:lnTo>
                    <a:pt x="185" y="342"/>
                  </a:lnTo>
                  <a:lnTo>
                    <a:pt x="186" y="341"/>
                  </a:lnTo>
                  <a:lnTo>
                    <a:pt x="185" y="341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5"/>
                  </a:lnTo>
                  <a:lnTo>
                    <a:pt x="183" y="345"/>
                  </a:lnTo>
                  <a:close/>
                  <a:moveTo>
                    <a:pt x="188" y="362"/>
                  </a:moveTo>
                  <a:lnTo>
                    <a:pt x="186" y="362"/>
                  </a:lnTo>
                  <a:lnTo>
                    <a:pt x="186" y="364"/>
                  </a:lnTo>
                  <a:lnTo>
                    <a:pt x="188" y="364"/>
                  </a:lnTo>
                  <a:lnTo>
                    <a:pt x="188" y="362"/>
                  </a:lnTo>
                  <a:close/>
                  <a:moveTo>
                    <a:pt x="195" y="359"/>
                  </a:moveTo>
                  <a:lnTo>
                    <a:pt x="195" y="358"/>
                  </a:lnTo>
                  <a:lnTo>
                    <a:pt x="194" y="358"/>
                  </a:lnTo>
                  <a:lnTo>
                    <a:pt x="192" y="356"/>
                  </a:lnTo>
                  <a:lnTo>
                    <a:pt x="191" y="356"/>
                  </a:lnTo>
                  <a:lnTo>
                    <a:pt x="191" y="355"/>
                  </a:lnTo>
                  <a:lnTo>
                    <a:pt x="191" y="353"/>
                  </a:lnTo>
                  <a:lnTo>
                    <a:pt x="192" y="353"/>
                  </a:lnTo>
                  <a:lnTo>
                    <a:pt x="192" y="351"/>
                  </a:lnTo>
                  <a:lnTo>
                    <a:pt x="191" y="351"/>
                  </a:lnTo>
                  <a:lnTo>
                    <a:pt x="189" y="351"/>
                  </a:lnTo>
                  <a:lnTo>
                    <a:pt x="191" y="350"/>
                  </a:lnTo>
                  <a:lnTo>
                    <a:pt x="192" y="350"/>
                  </a:lnTo>
                  <a:lnTo>
                    <a:pt x="194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91" y="350"/>
                  </a:lnTo>
                  <a:lnTo>
                    <a:pt x="189" y="350"/>
                  </a:lnTo>
                  <a:lnTo>
                    <a:pt x="189" y="351"/>
                  </a:lnTo>
                  <a:lnTo>
                    <a:pt x="188" y="351"/>
                  </a:lnTo>
                  <a:lnTo>
                    <a:pt x="188" y="350"/>
                  </a:lnTo>
                  <a:lnTo>
                    <a:pt x="185" y="350"/>
                  </a:lnTo>
                  <a:lnTo>
                    <a:pt x="185" y="348"/>
                  </a:lnTo>
                  <a:lnTo>
                    <a:pt x="183" y="348"/>
                  </a:lnTo>
                  <a:lnTo>
                    <a:pt x="183" y="350"/>
                  </a:lnTo>
                  <a:lnTo>
                    <a:pt x="183" y="351"/>
                  </a:lnTo>
                  <a:lnTo>
                    <a:pt x="185" y="351"/>
                  </a:lnTo>
                  <a:lnTo>
                    <a:pt x="186" y="351"/>
                  </a:lnTo>
                  <a:lnTo>
                    <a:pt x="188" y="353"/>
                  </a:lnTo>
                  <a:lnTo>
                    <a:pt x="188" y="355"/>
                  </a:lnTo>
                  <a:lnTo>
                    <a:pt x="188" y="356"/>
                  </a:lnTo>
                  <a:lnTo>
                    <a:pt x="186" y="358"/>
                  </a:lnTo>
                  <a:lnTo>
                    <a:pt x="188" y="358"/>
                  </a:lnTo>
                  <a:lnTo>
                    <a:pt x="188" y="356"/>
                  </a:lnTo>
                  <a:lnTo>
                    <a:pt x="191" y="358"/>
                  </a:lnTo>
                  <a:lnTo>
                    <a:pt x="192" y="358"/>
                  </a:lnTo>
                  <a:lnTo>
                    <a:pt x="192" y="359"/>
                  </a:lnTo>
                  <a:lnTo>
                    <a:pt x="194" y="359"/>
                  </a:lnTo>
                  <a:lnTo>
                    <a:pt x="195" y="359"/>
                  </a:lnTo>
                  <a:close/>
                  <a:moveTo>
                    <a:pt x="194" y="430"/>
                  </a:moveTo>
                  <a:lnTo>
                    <a:pt x="194" y="429"/>
                  </a:lnTo>
                  <a:lnTo>
                    <a:pt x="195" y="427"/>
                  </a:lnTo>
                  <a:lnTo>
                    <a:pt x="197" y="426"/>
                  </a:lnTo>
                  <a:lnTo>
                    <a:pt x="195" y="426"/>
                  </a:lnTo>
                  <a:lnTo>
                    <a:pt x="195" y="427"/>
                  </a:lnTo>
                  <a:lnTo>
                    <a:pt x="194" y="427"/>
                  </a:lnTo>
                  <a:lnTo>
                    <a:pt x="192" y="429"/>
                  </a:lnTo>
                  <a:lnTo>
                    <a:pt x="194" y="430"/>
                  </a:lnTo>
                  <a:lnTo>
                    <a:pt x="195" y="432"/>
                  </a:lnTo>
                  <a:lnTo>
                    <a:pt x="197" y="432"/>
                  </a:lnTo>
                  <a:lnTo>
                    <a:pt x="197" y="430"/>
                  </a:lnTo>
                  <a:lnTo>
                    <a:pt x="195" y="430"/>
                  </a:lnTo>
                  <a:lnTo>
                    <a:pt x="194" y="430"/>
                  </a:lnTo>
                  <a:close/>
                  <a:moveTo>
                    <a:pt x="198" y="308"/>
                  </a:moveTo>
                  <a:lnTo>
                    <a:pt x="195" y="306"/>
                  </a:lnTo>
                  <a:lnTo>
                    <a:pt x="197" y="306"/>
                  </a:lnTo>
                  <a:lnTo>
                    <a:pt x="198" y="305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1" y="306"/>
                  </a:lnTo>
                  <a:lnTo>
                    <a:pt x="189" y="308"/>
                  </a:lnTo>
                  <a:lnTo>
                    <a:pt x="188" y="308"/>
                  </a:lnTo>
                  <a:lnTo>
                    <a:pt x="183" y="309"/>
                  </a:lnTo>
                  <a:lnTo>
                    <a:pt x="179" y="311"/>
                  </a:lnTo>
                  <a:lnTo>
                    <a:pt x="177" y="312"/>
                  </a:lnTo>
                  <a:lnTo>
                    <a:pt x="176" y="314"/>
                  </a:lnTo>
                  <a:lnTo>
                    <a:pt x="174" y="314"/>
                  </a:lnTo>
                  <a:lnTo>
                    <a:pt x="173" y="315"/>
                  </a:lnTo>
                  <a:lnTo>
                    <a:pt x="176" y="315"/>
                  </a:lnTo>
                  <a:lnTo>
                    <a:pt x="177" y="315"/>
                  </a:lnTo>
                  <a:lnTo>
                    <a:pt x="176" y="314"/>
                  </a:lnTo>
                  <a:lnTo>
                    <a:pt x="177" y="314"/>
                  </a:lnTo>
                  <a:lnTo>
                    <a:pt x="177" y="312"/>
                  </a:lnTo>
                  <a:lnTo>
                    <a:pt x="179" y="312"/>
                  </a:lnTo>
                  <a:lnTo>
                    <a:pt x="180" y="312"/>
                  </a:lnTo>
                  <a:lnTo>
                    <a:pt x="180" y="311"/>
                  </a:lnTo>
                  <a:lnTo>
                    <a:pt x="182" y="311"/>
                  </a:lnTo>
                  <a:lnTo>
                    <a:pt x="185" y="311"/>
                  </a:lnTo>
                  <a:lnTo>
                    <a:pt x="186" y="311"/>
                  </a:lnTo>
                  <a:lnTo>
                    <a:pt x="186" y="309"/>
                  </a:lnTo>
                  <a:lnTo>
                    <a:pt x="188" y="309"/>
                  </a:lnTo>
                  <a:lnTo>
                    <a:pt x="189" y="308"/>
                  </a:lnTo>
                  <a:lnTo>
                    <a:pt x="191" y="308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4" y="306"/>
                  </a:lnTo>
                  <a:lnTo>
                    <a:pt x="195" y="306"/>
                  </a:lnTo>
                  <a:lnTo>
                    <a:pt x="197" y="308"/>
                  </a:lnTo>
                  <a:lnTo>
                    <a:pt x="198" y="308"/>
                  </a:lnTo>
                  <a:close/>
                  <a:moveTo>
                    <a:pt x="201" y="432"/>
                  </a:moveTo>
                  <a:lnTo>
                    <a:pt x="200" y="432"/>
                  </a:lnTo>
                  <a:lnTo>
                    <a:pt x="198" y="433"/>
                  </a:lnTo>
                  <a:lnTo>
                    <a:pt x="200" y="433"/>
                  </a:lnTo>
                  <a:lnTo>
                    <a:pt x="201" y="433"/>
                  </a:lnTo>
                  <a:lnTo>
                    <a:pt x="201" y="432"/>
                  </a:lnTo>
                  <a:close/>
                  <a:moveTo>
                    <a:pt x="201" y="308"/>
                  </a:moveTo>
                  <a:lnTo>
                    <a:pt x="200" y="306"/>
                  </a:lnTo>
                  <a:lnTo>
                    <a:pt x="200" y="308"/>
                  </a:lnTo>
                  <a:lnTo>
                    <a:pt x="201" y="308"/>
                  </a:lnTo>
                  <a:close/>
                  <a:moveTo>
                    <a:pt x="204" y="305"/>
                  </a:moveTo>
                  <a:lnTo>
                    <a:pt x="203" y="303"/>
                  </a:lnTo>
                  <a:lnTo>
                    <a:pt x="201" y="303"/>
                  </a:lnTo>
                  <a:lnTo>
                    <a:pt x="201" y="305"/>
                  </a:lnTo>
                  <a:lnTo>
                    <a:pt x="203" y="305"/>
                  </a:lnTo>
                  <a:lnTo>
                    <a:pt x="204" y="305"/>
                  </a:lnTo>
                  <a:close/>
                  <a:moveTo>
                    <a:pt x="207" y="294"/>
                  </a:moveTo>
                  <a:lnTo>
                    <a:pt x="206" y="292"/>
                  </a:lnTo>
                  <a:lnTo>
                    <a:pt x="204" y="292"/>
                  </a:lnTo>
                  <a:lnTo>
                    <a:pt x="204" y="291"/>
                  </a:lnTo>
                  <a:lnTo>
                    <a:pt x="203" y="291"/>
                  </a:lnTo>
                  <a:lnTo>
                    <a:pt x="201" y="291"/>
                  </a:lnTo>
                  <a:lnTo>
                    <a:pt x="201" y="292"/>
                  </a:lnTo>
                  <a:lnTo>
                    <a:pt x="203" y="292"/>
                  </a:lnTo>
                  <a:lnTo>
                    <a:pt x="204" y="294"/>
                  </a:lnTo>
                  <a:lnTo>
                    <a:pt x="206" y="294"/>
                  </a:lnTo>
                  <a:lnTo>
                    <a:pt x="207" y="294"/>
                  </a:lnTo>
                  <a:close/>
                  <a:moveTo>
                    <a:pt x="212" y="289"/>
                  </a:moveTo>
                  <a:lnTo>
                    <a:pt x="210" y="289"/>
                  </a:lnTo>
                  <a:lnTo>
                    <a:pt x="209" y="291"/>
                  </a:lnTo>
                  <a:lnTo>
                    <a:pt x="212" y="289"/>
                  </a:lnTo>
                  <a:close/>
                  <a:moveTo>
                    <a:pt x="213" y="435"/>
                  </a:moveTo>
                  <a:lnTo>
                    <a:pt x="213" y="433"/>
                  </a:lnTo>
                  <a:lnTo>
                    <a:pt x="212" y="433"/>
                  </a:lnTo>
                  <a:lnTo>
                    <a:pt x="210" y="435"/>
                  </a:lnTo>
                  <a:lnTo>
                    <a:pt x="212" y="435"/>
                  </a:lnTo>
                  <a:lnTo>
                    <a:pt x="213" y="435"/>
                  </a:lnTo>
                  <a:close/>
                  <a:moveTo>
                    <a:pt x="215" y="286"/>
                  </a:moveTo>
                  <a:lnTo>
                    <a:pt x="213" y="286"/>
                  </a:lnTo>
                  <a:lnTo>
                    <a:pt x="212" y="286"/>
                  </a:lnTo>
                  <a:lnTo>
                    <a:pt x="210" y="286"/>
                  </a:lnTo>
                  <a:lnTo>
                    <a:pt x="209" y="285"/>
                  </a:lnTo>
                  <a:lnTo>
                    <a:pt x="210" y="285"/>
                  </a:lnTo>
                  <a:lnTo>
                    <a:pt x="212" y="285"/>
                  </a:lnTo>
                  <a:lnTo>
                    <a:pt x="212" y="283"/>
                  </a:lnTo>
                  <a:lnTo>
                    <a:pt x="210" y="283"/>
                  </a:lnTo>
                  <a:lnTo>
                    <a:pt x="209" y="283"/>
                  </a:lnTo>
                  <a:lnTo>
                    <a:pt x="207" y="283"/>
                  </a:lnTo>
                  <a:lnTo>
                    <a:pt x="207" y="282"/>
                  </a:lnTo>
                  <a:lnTo>
                    <a:pt x="206" y="282"/>
                  </a:lnTo>
                  <a:lnTo>
                    <a:pt x="204" y="282"/>
                  </a:lnTo>
                  <a:lnTo>
                    <a:pt x="204" y="280"/>
                  </a:lnTo>
                  <a:lnTo>
                    <a:pt x="203" y="280"/>
                  </a:lnTo>
                  <a:lnTo>
                    <a:pt x="201" y="280"/>
                  </a:lnTo>
                  <a:lnTo>
                    <a:pt x="200" y="279"/>
                  </a:lnTo>
                  <a:lnTo>
                    <a:pt x="207" y="280"/>
                  </a:lnTo>
                  <a:lnTo>
                    <a:pt x="207" y="279"/>
                  </a:lnTo>
                  <a:lnTo>
                    <a:pt x="206" y="279"/>
                  </a:lnTo>
                  <a:lnTo>
                    <a:pt x="204" y="279"/>
                  </a:lnTo>
                  <a:lnTo>
                    <a:pt x="203" y="279"/>
                  </a:lnTo>
                  <a:lnTo>
                    <a:pt x="204" y="277"/>
                  </a:lnTo>
                  <a:lnTo>
                    <a:pt x="206" y="277"/>
                  </a:lnTo>
                  <a:lnTo>
                    <a:pt x="207" y="274"/>
                  </a:lnTo>
                  <a:lnTo>
                    <a:pt x="206" y="274"/>
                  </a:lnTo>
                  <a:lnTo>
                    <a:pt x="204" y="274"/>
                  </a:lnTo>
                  <a:lnTo>
                    <a:pt x="204" y="277"/>
                  </a:lnTo>
                  <a:lnTo>
                    <a:pt x="203" y="277"/>
                  </a:lnTo>
                  <a:lnTo>
                    <a:pt x="198" y="277"/>
                  </a:lnTo>
                  <a:lnTo>
                    <a:pt x="197" y="279"/>
                  </a:lnTo>
                  <a:lnTo>
                    <a:pt x="195" y="279"/>
                  </a:lnTo>
                  <a:lnTo>
                    <a:pt x="191" y="279"/>
                  </a:lnTo>
                  <a:lnTo>
                    <a:pt x="189" y="279"/>
                  </a:lnTo>
                  <a:lnTo>
                    <a:pt x="188" y="279"/>
                  </a:lnTo>
                  <a:lnTo>
                    <a:pt x="185" y="280"/>
                  </a:lnTo>
                  <a:lnTo>
                    <a:pt x="186" y="280"/>
                  </a:lnTo>
                  <a:lnTo>
                    <a:pt x="186" y="282"/>
                  </a:lnTo>
                  <a:lnTo>
                    <a:pt x="188" y="282"/>
                  </a:lnTo>
                  <a:lnTo>
                    <a:pt x="189" y="282"/>
                  </a:lnTo>
                  <a:lnTo>
                    <a:pt x="191" y="282"/>
                  </a:lnTo>
                  <a:lnTo>
                    <a:pt x="191" y="283"/>
                  </a:lnTo>
                  <a:lnTo>
                    <a:pt x="197" y="282"/>
                  </a:lnTo>
                  <a:lnTo>
                    <a:pt x="203" y="282"/>
                  </a:lnTo>
                  <a:lnTo>
                    <a:pt x="204" y="282"/>
                  </a:lnTo>
                  <a:lnTo>
                    <a:pt x="204" y="283"/>
                  </a:lnTo>
                  <a:lnTo>
                    <a:pt x="201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197" y="285"/>
                  </a:lnTo>
                  <a:lnTo>
                    <a:pt x="195" y="283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5" y="285"/>
                  </a:lnTo>
                  <a:lnTo>
                    <a:pt x="197" y="286"/>
                  </a:lnTo>
                  <a:lnTo>
                    <a:pt x="198" y="286"/>
                  </a:lnTo>
                  <a:lnTo>
                    <a:pt x="198" y="288"/>
                  </a:lnTo>
                  <a:lnTo>
                    <a:pt x="197" y="288"/>
                  </a:lnTo>
                  <a:lnTo>
                    <a:pt x="197" y="289"/>
                  </a:lnTo>
                  <a:lnTo>
                    <a:pt x="195" y="289"/>
                  </a:lnTo>
                  <a:lnTo>
                    <a:pt x="194" y="289"/>
                  </a:lnTo>
                  <a:lnTo>
                    <a:pt x="192" y="289"/>
                  </a:lnTo>
                  <a:lnTo>
                    <a:pt x="191" y="289"/>
                  </a:lnTo>
                  <a:lnTo>
                    <a:pt x="191" y="288"/>
                  </a:lnTo>
                  <a:lnTo>
                    <a:pt x="189" y="289"/>
                  </a:lnTo>
                  <a:lnTo>
                    <a:pt x="185" y="288"/>
                  </a:lnTo>
                  <a:lnTo>
                    <a:pt x="183" y="288"/>
                  </a:lnTo>
                  <a:lnTo>
                    <a:pt x="183" y="286"/>
                  </a:lnTo>
                  <a:lnTo>
                    <a:pt x="182" y="286"/>
                  </a:lnTo>
                  <a:lnTo>
                    <a:pt x="182" y="288"/>
                  </a:lnTo>
                  <a:lnTo>
                    <a:pt x="183" y="289"/>
                  </a:lnTo>
                  <a:lnTo>
                    <a:pt x="185" y="289"/>
                  </a:lnTo>
                  <a:lnTo>
                    <a:pt x="186" y="289"/>
                  </a:lnTo>
                  <a:lnTo>
                    <a:pt x="188" y="289"/>
                  </a:lnTo>
                  <a:lnTo>
                    <a:pt x="188" y="291"/>
                  </a:lnTo>
                  <a:lnTo>
                    <a:pt x="189" y="291"/>
                  </a:lnTo>
                  <a:lnTo>
                    <a:pt x="191" y="291"/>
                  </a:lnTo>
                  <a:lnTo>
                    <a:pt x="194" y="291"/>
                  </a:lnTo>
                  <a:lnTo>
                    <a:pt x="195" y="291"/>
                  </a:lnTo>
                  <a:lnTo>
                    <a:pt x="197" y="289"/>
                  </a:lnTo>
                  <a:lnTo>
                    <a:pt x="197" y="291"/>
                  </a:lnTo>
                  <a:lnTo>
                    <a:pt x="198" y="291"/>
                  </a:lnTo>
                  <a:lnTo>
                    <a:pt x="200" y="291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7" y="288"/>
                  </a:lnTo>
                  <a:lnTo>
                    <a:pt x="206" y="288"/>
                  </a:lnTo>
                  <a:lnTo>
                    <a:pt x="204" y="288"/>
                  </a:lnTo>
                  <a:lnTo>
                    <a:pt x="203" y="288"/>
                  </a:lnTo>
                  <a:lnTo>
                    <a:pt x="201" y="288"/>
                  </a:lnTo>
                  <a:lnTo>
                    <a:pt x="200" y="288"/>
                  </a:lnTo>
                  <a:lnTo>
                    <a:pt x="200" y="286"/>
                  </a:lnTo>
                  <a:lnTo>
                    <a:pt x="201" y="285"/>
                  </a:lnTo>
                  <a:lnTo>
                    <a:pt x="203" y="285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7" y="283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7" y="286"/>
                  </a:lnTo>
                  <a:lnTo>
                    <a:pt x="209" y="286"/>
                  </a:lnTo>
                  <a:lnTo>
                    <a:pt x="209" y="288"/>
                  </a:lnTo>
                  <a:lnTo>
                    <a:pt x="213" y="288"/>
                  </a:lnTo>
                  <a:lnTo>
                    <a:pt x="215" y="288"/>
                  </a:lnTo>
                  <a:lnTo>
                    <a:pt x="215" y="286"/>
                  </a:lnTo>
                  <a:close/>
                  <a:moveTo>
                    <a:pt x="217" y="265"/>
                  </a:moveTo>
                  <a:lnTo>
                    <a:pt x="215" y="265"/>
                  </a:lnTo>
                  <a:lnTo>
                    <a:pt x="213" y="267"/>
                  </a:lnTo>
                  <a:lnTo>
                    <a:pt x="215" y="267"/>
                  </a:lnTo>
                  <a:lnTo>
                    <a:pt x="217" y="267"/>
                  </a:lnTo>
                  <a:lnTo>
                    <a:pt x="217" y="265"/>
                  </a:lnTo>
                  <a:close/>
                  <a:moveTo>
                    <a:pt x="227" y="261"/>
                  </a:moveTo>
                  <a:lnTo>
                    <a:pt x="226" y="261"/>
                  </a:lnTo>
                  <a:lnTo>
                    <a:pt x="226" y="262"/>
                  </a:lnTo>
                  <a:lnTo>
                    <a:pt x="227" y="262"/>
                  </a:lnTo>
                  <a:lnTo>
                    <a:pt x="227" y="261"/>
                  </a:lnTo>
                  <a:close/>
                  <a:moveTo>
                    <a:pt x="226" y="251"/>
                  </a:moveTo>
                  <a:lnTo>
                    <a:pt x="224" y="251"/>
                  </a:lnTo>
                  <a:lnTo>
                    <a:pt x="224" y="253"/>
                  </a:lnTo>
                  <a:lnTo>
                    <a:pt x="226" y="253"/>
                  </a:lnTo>
                  <a:lnTo>
                    <a:pt x="226" y="251"/>
                  </a:lnTo>
                  <a:close/>
                  <a:moveTo>
                    <a:pt x="229" y="248"/>
                  </a:moveTo>
                  <a:lnTo>
                    <a:pt x="227" y="248"/>
                  </a:lnTo>
                  <a:lnTo>
                    <a:pt x="226" y="248"/>
                  </a:lnTo>
                  <a:lnTo>
                    <a:pt x="229" y="250"/>
                  </a:lnTo>
                  <a:lnTo>
                    <a:pt x="227" y="251"/>
                  </a:lnTo>
                  <a:lnTo>
                    <a:pt x="229" y="251"/>
                  </a:lnTo>
                  <a:lnTo>
                    <a:pt x="229" y="250"/>
                  </a:lnTo>
                  <a:lnTo>
                    <a:pt x="229" y="248"/>
                  </a:lnTo>
                  <a:close/>
                  <a:moveTo>
                    <a:pt x="235" y="426"/>
                  </a:moveTo>
                  <a:lnTo>
                    <a:pt x="233" y="426"/>
                  </a:lnTo>
                  <a:lnTo>
                    <a:pt x="233" y="427"/>
                  </a:lnTo>
                  <a:lnTo>
                    <a:pt x="232" y="427"/>
                  </a:lnTo>
                  <a:lnTo>
                    <a:pt x="230" y="427"/>
                  </a:lnTo>
                  <a:lnTo>
                    <a:pt x="232" y="429"/>
                  </a:lnTo>
                  <a:lnTo>
                    <a:pt x="233" y="429"/>
                  </a:lnTo>
                  <a:lnTo>
                    <a:pt x="233" y="427"/>
                  </a:lnTo>
                  <a:lnTo>
                    <a:pt x="235" y="427"/>
                  </a:lnTo>
                  <a:lnTo>
                    <a:pt x="235" y="426"/>
                  </a:lnTo>
                  <a:close/>
                  <a:moveTo>
                    <a:pt x="238" y="230"/>
                  </a:moveTo>
                  <a:lnTo>
                    <a:pt x="235" y="230"/>
                  </a:lnTo>
                  <a:lnTo>
                    <a:pt x="235" y="232"/>
                  </a:lnTo>
                  <a:lnTo>
                    <a:pt x="238" y="232"/>
                  </a:lnTo>
                  <a:lnTo>
                    <a:pt x="238" y="230"/>
                  </a:lnTo>
                  <a:close/>
                  <a:moveTo>
                    <a:pt x="247" y="451"/>
                  </a:moveTo>
                  <a:lnTo>
                    <a:pt x="245" y="453"/>
                  </a:lnTo>
                  <a:lnTo>
                    <a:pt x="247" y="453"/>
                  </a:lnTo>
                  <a:lnTo>
                    <a:pt x="247" y="451"/>
                  </a:lnTo>
                  <a:close/>
                  <a:moveTo>
                    <a:pt x="247" y="447"/>
                  </a:moveTo>
                  <a:lnTo>
                    <a:pt x="245" y="447"/>
                  </a:lnTo>
                  <a:lnTo>
                    <a:pt x="245" y="448"/>
                  </a:lnTo>
                  <a:lnTo>
                    <a:pt x="244" y="448"/>
                  </a:lnTo>
                  <a:lnTo>
                    <a:pt x="244" y="450"/>
                  </a:lnTo>
                  <a:lnTo>
                    <a:pt x="245" y="448"/>
                  </a:lnTo>
                  <a:lnTo>
                    <a:pt x="247" y="448"/>
                  </a:lnTo>
                  <a:lnTo>
                    <a:pt x="247" y="447"/>
                  </a:lnTo>
                  <a:close/>
                  <a:moveTo>
                    <a:pt x="248" y="442"/>
                  </a:moveTo>
                  <a:lnTo>
                    <a:pt x="248" y="441"/>
                  </a:lnTo>
                  <a:lnTo>
                    <a:pt x="250" y="439"/>
                  </a:lnTo>
                  <a:lnTo>
                    <a:pt x="248" y="439"/>
                  </a:lnTo>
                  <a:lnTo>
                    <a:pt x="247" y="441"/>
                  </a:lnTo>
                  <a:lnTo>
                    <a:pt x="247" y="442"/>
                  </a:lnTo>
                  <a:lnTo>
                    <a:pt x="248" y="442"/>
                  </a:lnTo>
                  <a:close/>
                  <a:moveTo>
                    <a:pt x="251" y="444"/>
                  </a:moveTo>
                  <a:lnTo>
                    <a:pt x="250" y="444"/>
                  </a:lnTo>
                  <a:lnTo>
                    <a:pt x="250" y="445"/>
                  </a:lnTo>
                  <a:lnTo>
                    <a:pt x="248" y="445"/>
                  </a:lnTo>
                  <a:lnTo>
                    <a:pt x="248" y="447"/>
                  </a:lnTo>
                  <a:lnTo>
                    <a:pt x="250" y="445"/>
                  </a:lnTo>
                  <a:lnTo>
                    <a:pt x="251" y="445"/>
                  </a:lnTo>
                  <a:lnTo>
                    <a:pt x="251" y="444"/>
                  </a:lnTo>
                  <a:close/>
                  <a:moveTo>
                    <a:pt x="268" y="447"/>
                  </a:moveTo>
                  <a:lnTo>
                    <a:pt x="270" y="447"/>
                  </a:lnTo>
                  <a:lnTo>
                    <a:pt x="270" y="445"/>
                  </a:lnTo>
                  <a:lnTo>
                    <a:pt x="268" y="445"/>
                  </a:lnTo>
                  <a:lnTo>
                    <a:pt x="268" y="447"/>
                  </a:lnTo>
                  <a:close/>
                  <a:moveTo>
                    <a:pt x="259" y="450"/>
                  </a:moveTo>
                  <a:lnTo>
                    <a:pt x="260" y="451"/>
                  </a:lnTo>
                  <a:lnTo>
                    <a:pt x="262" y="451"/>
                  </a:lnTo>
                  <a:lnTo>
                    <a:pt x="263" y="451"/>
                  </a:lnTo>
                  <a:lnTo>
                    <a:pt x="268" y="453"/>
                  </a:lnTo>
                  <a:lnTo>
                    <a:pt x="266" y="453"/>
                  </a:lnTo>
                  <a:lnTo>
                    <a:pt x="265" y="454"/>
                  </a:lnTo>
                  <a:lnTo>
                    <a:pt x="266" y="454"/>
                  </a:lnTo>
                  <a:lnTo>
                    <a:pt x="266" y="453"/>
                  </a:lnTo>
                  <a:lnTo>
                    <a:pt x="268" y="454"/>
                  </a:lnTo>
                  <a:lnTo>
                    <a:pt x="268" y="453"/>
                  </a:lnTo>
                  <a:lnTo>
                    <a:pt x="268" y="451"/>
                  </a:lnTo>
                  <a:lnTo>
                    <a:pt x="266" y="451"/>
                  </a:lnTo>
                  <a:lnTo>
                    <a:pt x="265" y="451"/>
                  </a:lnTo>
                  <a:lnTo>
                    <a:pt x="265" y="450"/>
                  </a:lnTo>
                  <a:lnTo>
                    <a:pt x="263" y="450"/>
                  </a:lnTo>
                  <a:lnTo>
                    <a:pt x="263" y="451"/>
                  </a:lnTo>
                  <a:lnTo>
                    <a:pt x="259" y="450"/>
                  </a:lnTo>
                  <a:close/>
                  <a:moveTo>
                    <a:pt x="265" y="30"/>
                  </a:moveTo>
                  <a:lnTo>
                    <a:pt x="263" y="29"/>
                  </a:lnTo>
                  <a:lnTo>
                    <a:pt x="262" y="29"/>
                  </a:lnTo>
                  <a:lnTo>
                    <a:pt x="263" y="30"/>
                  </a:lnTo>
                  <a:lnTo>
                    <a:pt x="265" y="30"/>
                  </a:lnTo>
                  <a:close/>
                  <a:moveTo>
                    <a:pt x="268" y="32"/>
                  </a:moveTo>
                  <a:lnTo>
                    <a:pt x="266" y="30"/>
                  </a:lnTo>
                  <a:lnTo>
                    <a:pt x="266" y="32"/>
                  </a:lnTo>
                  <a:lnTo>
                    <a:pt x="268" y="32"/>
                  </a:lnTo>
                  <a:close/>
                  <a:moveTo>
                    <a:pt x="273" y="33"/>
                  </a:moveTo>
                  <a:lnTo>
                    <a:pt x="274" y="33"/>
                  </a:lnTo>
                  <a:lnTo>
                    <a:pt x="273" y="32"/>
                  </a:lnTo>
                  <a:lnTo>
                    <a:pt x="271" y="32"/>
                  </a:lnTo>
                  <a:lnTo>
                    <a:pt x="273" y="33"/>
                  </a:lnTo>
                  <a:close/>
                  <a:moveTo>
                    <a:pt x="276" y="435"/>
                  </a:moveTo>
                  <a:lnTo>
                    <a:pt x="273" y="433"/>
                  </a:lnTo>
                  <a:lnTo>
                    <a:pt x="273" y="435"/>
                  </a:lnTo>
                  <a:lnTo>
                    <a:pt x="276" y="435"/>
                  </a:lnTo>
                  <a:close/>
                  <a:moveTo>
                    <a:pt x="286" y="420"/>
                  </a:moveTo>
                  <a:lnTo>
                    <a:pt x="285" y="420"/>
                  </a:lnTo>
                  <a:lnTo>
                    <a:pt x="283" y="420"/>
                  </a:lnTo>
                  <a:lnTo>
                    <a:pt x="285" y="421"/>
                  </a:lnTo>
                  <a:lnTo>
                    <a:pt x="286" y="421"/>
                  </a:lnTo>
                  <a:lnTo>
                    <a:pt x="286" y="420"/>
                  </a:lnTo>
                  <a:close/>
                  <a:moveTo>
                    <a:pt x="291" y="415"/>
                  </a:moveTo>
                  <a:lnTo>
                    <a:pt x="289" y="415"/>
                  </a:lnTo>
                  <a:lnTo>
                    <a:pt x="288" y="415"/>
                  </a:lnTo>
                  <a:lnTo>
                    <a:pt x="288" y="417"/>
                  </a:lnTo>
                  <a:lnTo>
                    <a:pt x="289" y="415"/>
                  </a:lnTo>
                  <a:lnTo>
                    <a:pt x="291" y="417"/>
                  </a:lnTo>
                  <a:lnTo>
                    <a:pt x="291" y="415"/>
                  </a:lnTo>
                  <a:close/>
                  <a:moveTo>
                    <a:pt x="313" y="388"/>
                  </a:moveTo>
                  <a:lnTo>
                    <a:pt x="312" y="388"/>
                  </a:lnTo>
                  <a:lnTo>
                    <a:pt x="310" y="386"/>
                  </a:lnTo>
                  <a:lnTo>
                    <a:pt x="310" y="385"/>
                  </a:lnTo>
                  <a:lnTo>
                    <a:pt x="309" y="385"/>
                  </a:lnTo>
                  <a:lnTo>
                    <a:pt x="310" y="386"/>
                  </a:lnTo>
                  <a:lnTo>
                    <a:pt x="309" y="386"/>
                  </a:lnTo>
                  <a:lnTo>
                    <a:pt x="309" y="388"/>
                  </a:lnTo>
                  <a:lnTo>
                    <a:pt x="310" y="388"/>
                  </a:lnTo>
                  <a:lnTo>
                    <a:pt x="310" y="389"/>
                  </a:lnTo>
                  <a:lnTo>
                    <a:pt x="313" y="389"/>
                  </a:lnTo>
                  <a:lnTo>
                    <a:pt x="313" y="388"/>
                  </a:lnTo>
                  <a:close/>
                  <a:moveTo>
                    <a:pt x="318" y="377"/>
                  </a:moveTo>
                  <a:lnTo>
                    <a:pt x="319" y="377"/>
                  </a:lnTo>
                  <a:lnTo>
                    <a:pt x="319" y="376"/>
                  </a:lnTo>
                  <a:lnTo>
                    <a:pt x="318" y="376"/>
                  </a:lnTo>
                  <a:lnTo>
                    <a:pt x="318" y="377"/>
                  </a:lnTo>
                  <a:close/>
                  <a:moveTo>
                    <a:pt x="321" y="383"/>
                  </a:moveTo>
                  <a:lnTo>
                    <a:pt x="319" y="382"/>
                  </a:lnTo>
                  <a:lnTo>
                    <a:pt x="318" y="382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6" y="383"/>
                  </a:lnTo>
                  <a:lnTo>
                    <a:pt x="318" y="383"/>
                  </a:lnTo>
                  <a:lnTo>
                    <a:pt x="319" y="383"/>
                  </a:lnTo>
                  <a:lnTo>
                    <a:pt x="319" y="385"/>
                  </a:lnTo>
                  <a:lnTo>
                    <a:pt x="321" y="385"/>
                  </a:lnTo>
                  <a:lnTo>
                    <a:pt x="321" y="383"/>
                  </a:lnTo>
                  <a:close/>
                  <a:moveTo>
                    <a:pt x="323" y="377"/>
                  </a:moveTo>
                  <a:lnTo>
                    <a:pt x="321" y="377"/>
                  </a:lnTo>
                  <a:lnTo>
                    <a:pt x="321" y="380"/>
                  </a:lnTo>
                  <a:lnTo>
                    <a:pt x="323" y="380"/>
                  </a:lnTo>
                  <a:lnTo>
                    <a:pt x="323" y="382"/>
                  </a:lnTo>
                  <a:lnTo>
                    <a:pt x="324" y="382"/>
                  </a:lnTo>
                  <a:lnTo>
                    <a:pt x="324" y="380"/>
                  </a:lnTo>
                  <a:lnTo>
                    <a:pt x="324" y="377"/>
                  </a:lnTo>
                  <a:lnTo>
                    <a:pt x="323" y="377"/>
                  </a:lnTo>
                  <a:close/>
                  <a:moveTo>
                    <a:pt x="344" y="24"/>
                  </a:moveTo>
                  <a:lnTo>
                    <a:pt x="338" y="23"/>
                  </a:lnTo>
                  <a:lnTo>
                    <a:pt x="336" y="23"/>
                  </a:lnTo>
                  <a:lnTo>
                    <a:pt x="332" y="23"/>
                  </a:lnTo>
                  <a:lnTo>
                    <a:pt x="333" y="24"/>
                  </a:lnTo>
                  <a:lnTo>
                    <a:pt x="336" y="24"/>
                  </a:lnTo>
                  <a:lnTo>
                    <a:pt x="338" y="24"/>
                  </a:lnTo>
                  <a:lnTo>
                    <a:pt x="342" y="24"/>
                  </a:lnTo>
                  <a:lnTo>
                    <a:pt x="344" y="24"/>
                  </a:lnTo>
                  <a:close/>
                  <a:moveTo>
                    <a:pt x="413" y="324"/>
                  </a:moveTo>
                  <a:lnTo>
                    <a:pt x="412" y="323"/>
                  </a:lnTo>
                  <a:lnTo>
                    <a:pt x="412" y="324"/>
                  </a:lnTo>
                  <a:lnTo>
                    <a:pt x="413" y="324"/>
                  </a:lnTo>
                  <a:close/>
                  <a:moveTo>
                    <a:pt x="478" y="14"/>
                  </a:moveTo>
                  <a:lnTo>
                    <a:pt x="477" y="14"/>
                  </a:lnTo>
                  <a:lnTo>
                    <a:pt x="475" y="14"/>
                  </a:lnTo>
                  <a:lnTo>
                    <a:pt x="477" y="12"/>
                  </a:lnTo>
                  <a:lnTo>
                    <a:pt x="474" y="12"/>
                  </a:lnTo>
                  <a:lnTo>
                    <a:pt x="472" y="14"/>
                  </a:lnTo>
                  <a:lnTo>
                    <a:pt x="475" y="14"/>
                  </a:lnTo>
                  <a:lnTo>
                    <a:pt x="475" y="15"/>
                  </a:lnTo>
                  <a:lnTo>
                    <a:pt x="475" y="17"/>
                  </a:lnTo>
                  <a:lnTo>
                    <a:pt x="477" y="17"/>
                  </a:lnTo>
                  <a:lnTo>
                    <a:pt x="478" y="17"/>
                  </a:lnTo>
                  <a:lnTo>
                    <a:pt x="478" y="15"/>
                  </a:lnTo>
                  <a:lnTo>
                    <a:pt x="478" y="14"/>
                  </a:lnTo>
                  <a:close/>
                  <a:moveTo>
                    <a:pt x="501" y="14"/>
                  </a:moveTo>
                  <a:lnTo>
                    <a:pt x="500" y="14"/>
                  </a:lnTo>
                  <a:lnTo>
                    <a:pt x="495" y="14"/>
                  </a:lnTo>
                  <a:lnTo>
                    <a:pt x="492" y="14"/>
                  </a:lnTo>
                  <a:lnTo>
                    <a:pt x="489" y="12"/>
                  </a:lnTo>
                  <a:lnTo>
                    <a:pt x="488" y="12"/>
                  </a:lnTo>
                  <a:lnTo>
                    <a:pt x="481" y="12"/>
                  </a:lnTo>
                  <a:lnTo>
                    <a:pt x="480" y="12"/>
                  </a:lnTo>
                  <a:lnTo>
                    <a:pt x="481" y="14"/>
                  </a:lnTo>
                  <a:lnTo>
                    <a:pt x="485" y="14"/>
                  </a:lnTo>
                  <a:lnTo>
                    <a:pt x="489" y="15"/>
                  </a:lnTo>
                  <a:lnTo>
                    <a:pt x="491" y="15"/>
                  </a:lnTo>
                  <a:lnTo>
                    <a:pt x="492" y="15"/>
                  </a:lnTo>
                  <a:lnTo>
                    <a:pt x="495" y="15"/>
                  </a:lnTo>
                  <a:lnTo>
                    <a:pt x="497" y="17"/>
                  </a:lnTo>
                  <a:lnTo>
                    <a:pt x="497" y="18"/>
                  </a:lnTo>
                  <a:lnTo>
                    <a:pt x="498" y="18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498" y="15"/>
                  </a:lnTo>
                  <a:lnTo>
                    <a:pt x="500" y="15"/>
                  </a:lnTo>
                  <a:lnTo>
                    <a:pt x="501" y="15"/>
                  </a:lnTo>
                  <a:lnTo>
                    <a:pt x="501" y="14"/>
                  </a:lnTo>
                  <a:close/>
                  <a:moveTo>
                    <a:pt x="531" y="279"/>
                  </a:moveTo>
                  <a:lnTo>
                    <a:pt x="530" y="279"/>
                  </a:lnTo>
                  <a:lnTo>
                    <a:pt x="527" y="279"/>
                  </a:lnTo>
                  <a:lnTo>
                    <a:pt x="525" y="279"/>
                  </a:lnTo>
                  <a:lnTo>
                    <a:pt x="528" y="280"/>
                  </a:lnTo>
                  <a:lnTo>
                    <a:pt x="530" y="280"/>
                  </a:lnTo>
                  <a:lnTo>
                    <a:pt x="531" y="279"/>
                  </a:lnTo>
                  <a:close/>
                  <a:moveTo>
                    <a:pt x="562" y="11"/>
                  </a:moveTo>
                  <a:lnTo>
                    <a:pt x="560" y="11"/>
                  </a:lnTo>
                  <a:lnTo>
                    <a:pt x="559" y="12"/>
                  </a:lnTo>
                  <a:lnTo>
                    <a:pt x="560" y="12"/>
                  </a:lnTo>
                  <a:lnTo>
                    <a:pt x="562" y="11"/>
                  </a:lnTo>
                  <a:close/>
                  <a:moveTo>
                    <a:pt x="569" y="232"/>
                  </a:moveTo>
                  <a:lnTo>
                    <a:pt x="565" y="232"/>
                  </a:lnTo>
                  <a:lnTo>
                    <a:pt x="563" y="232"/>
                  </a:lnTo>
                  <a:lnTo>
                    <a:pt x="562" y="232"/>
                  </a:lnTo>
                  <a:lnTo>
                    <a:pt x="562" y="233"/>
                  </a:lnTo>
                  <a:lnTo>
                    <a:pt x="563" y="233"/>
                  </a:lnTo>
                  <a:lnTo>
                    <a:pt x="565" y="233"/>
                  </a:lnTo>
                  <a:lnTo>
                    <a:pt x="566" y="233"/>
                  </a:lnTo>
                  <a:lnTo>
                    <a:pt x="568" y="233"/>
                  </a:lnTo>
                  <a:lnTo>
                    <a:pt x="569" y="232"/>
                  </a:lnTo>
                  <a:close/>
                  <a:moveTo>
                    <a:pt x="589" y="227"/>
                  </a:moveTo>
                  <a:lnTo>
                    <a:pt x="591" y="227"/>
                  </a:lnTo>
                  <a:lnTo>
                    <a:pt x="591" y="226"/>
                  </a:lnTo>
                  <a:lnTo>
                    <a:pt x="589" y="226"/>
                  </a:lnTo>
                  <a:lnTo>
                    <a:pt x="589" y="227"/>
                  </a:lnTo>
                  <a:close/>
                  <a:moveTo>
                    <a:pt x="584" y="233"/>
                  </a:moveTo>
                  <a:lnTo>
                    <a:pt x="586" y="233"/>
                  </a:lnTo>
                  <a:lnTo>
                    <a:pt x="592" y="233"/>
                  </a:lnTo>
                  <a:lnTo>
                    <a:pt x="595" y="233"/>
                  </a:lnTo>
                  <a:lnTo>
                    <a:pt x="597" y="233"/>
                  </a:lnTo>
                  <a:lnTo>
                    <a:pt x="598" y="232"/>
                  </a:lnTo>
                  <a:lnTo>
                    <a:pt x="597" y="232"/>
                  </a:lnTo>
                  <a:lnTo>
                    <a:pt x="595" y="232"/>
                  </a:lnTo>
                  <a:lnTo>
                    <a:pt x="591" y="232"/>
                  </a:lnTo>
                  <a:lnTo>
                    <a:pt x="584" y="233"/>
                  </a:lnTo>
                  <a:close/>
                  <a:moveTo>
                    <a:pt x="572" y="239"/>
                  </a:moveTo>
                  <a:lnTo>
                    <a:pt x="571" y="239"/>
                  </a:lnTo>
                  <a:lnTo>
                    <a:pt x="569" y="239"/>
                  </a:lnTo>
                  <a:lnTo>
                    <a:pt x="569" y="241"/>
                  </a:lnTo>
                  <a:lnTo>
                    <a:pt x="571" y="241"/>
                  </a:lnTo>
                  <a:lnTo>
                    <a:pt x="572" y="241"/>
                  </a:lnTo>
                  <a:lnTo>
                    <a:pt x="575" y="241"/>
                  </a:lnTo>
                  <a:lnTo>
                    <a:pt x="577" y="241"/>
                  </a:lnTo>
                  <a:lnTo>
                    <a:pt x="578" y="241"/>
                  </a:lnTo>
                  <a:lnTo>
                    <a:pt x="580" y="241"/>
                  </a:lnTo>
                  <a:lnTo>
                    <a:pt x="581" y="241"/>
                  </a:lnTo>
                  <a:lnTo>
                    <a:pt x="584" y="241"/>
                  </a:lnTo>
                  <a:lnTo>
                    <a:pt x="586" y="241"/>
                  </a:lnTo>
                  <a:lnTo>
                    <a:pt x="586" y="242"/>
                  </a:lnTo>
                  <a:lnTo>
                    <a:pt x="587" y="242"/>
                  </a:lnTo>
                  <a:lnTo>
                    <a:pt x="589" y="242"/>
                  </a:lnTo>
                  <a:lnTo>
                    <a:pt x="591" y="239"/>
                  </a:lnTo>
                  <a:lnTo>
                    <a:pt x="592" y="238"/>
                  </a:lnTo>
                  <a:lnTo>
                    <a:pt x="594" y="238"/>
                  </a:lnTo>
                  <a:lnTo>
                    <a:pt x="595" y="238"/>
                  </a:lnTo>
                  <a:lnTo>
                    <a:pt x="597" y="236"/>
                  </a:lnTo>
                  <a:lnTo>
                    <a:pt x="597" y="235"/>
                  </a:lnTo>
                  <a:lnTo>
                    <a:pt x="595" y="235"/>
                  </a:lnTo>
                  <a:lnTo>
                    <a:pt x="594" y="236"/>
                  </a:lnTo>
                  <a:lnTo>
                    <a:pt x="592" y="236"/>
                  </a:lnTo>
                  <a:lnTo>
                    <a:pt x="591" y="236"/>
                  </a:lnTo>
                  <a:lnTo>
                    <a:pt x="589" y="238"/>
                  </a:lnTo>
                  <a:lnTo>
                    <a:pt x="587" y="238"/>
                  </a:lnTo>
                  <a:lnTo>
                    <a:pt x="583" y="239"/>
                  </a:lnTo>
                  <a:lnTo>
                    <a:pt x="581" y="239"/>
                  </a:lnTo>
                  <a:lnTo>
                    <a:pt x="580" y="239"/>
                  </a:lnTo>
                  <a:lnTo>
                    <a:pt x="577" y="239"/>
                  </a:lnTo>
                  <a:lnTo>
                    <a:pt x="575" y="239"/>
                  </a:lnTo>
                  <a:lnTo>
                    <a:pt x="574" y="239"/>
                  </a:lnTo>
                  <a:lnTo>
                    <a:pt x="572" y="239"/>
                  </a:lnTo>
                  <a:close/>
                  <a:moveTo>
                    <a:pt x="589" y="9"/>
                  </a:moveTo>
                  <a:lnTo>
                    <a:pt x="584" y="9"/>
                  </a:lnTo>
                  <a:lnTo>
                    <a:pt x="580" y="9"/>
                  </a:lnTo>
                  <a:lnTo>
                    <a:pt x="574" y="9"/>
                  </a:lnTo>
                  <a:lnTo>
                    <a:pt x="569" y="11"/>
                  </a:lnTo>
                  <a:lnTo>
                    <a:pt x="572" y="11"/>
                  </a:lnTo>
                  <a:lnTo>
                    <a:pt x="577" y="11"/>
                  </a:lnTo>
                  <a:lnTo>
                    <a:pt x="580" y="11"/>
                  </a:lnTo>
                  <a:lnTo>
                    <a:pt x="580" y="12"/>
                  </a:lnTo>
                  <a:lnTo>
                    <a:pt x="581" y="12"/>
                  </a:lnTo>
                  <a:lnTo>
                    <a:pt x="581" y="11"/>
                  </a:lnTo>
                  <a:lnTo>
                    <a:pt x="583" y="11"/>
                  </a:lnTo>
                  <a:lnTo>
                    <a:pt x="589" y="9"/>
                  </a:lnTo>
                  <a:close/>
                  <a:moveTo>
                    <a:pt x="628" y="197"/>
                  </a:moveTo>
                  <a:lnTo>
                    <a:pt x="627" y="197"/>
                  </a:lnTo>
                  <a:lnTo>
                    <a:pt x="627" y="198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8"/>
                  </a:lnTo>
                  <a:lnTo>
                    <a:pt x="628" y="197"/>
                  </a:lnTo>
                  <a:lnTo>
                    <a:pt x="630" y="197"/>
                  </a:lnTo>
                  <a:lnTo>
                    <a:pt x="630" y="195"/>
                  </a:lnTo>
                  <a:lnTo>
                    <a:pt x="631" y="195"/>
                  </a:lnTo>
                  <a:lnTo>
                    <a:pt x="634" y="195"/>
                  </a:lnTo>
                  <a:lnTo>
                    <a:pt x="636" y="194"/>
                  </a:lnTo>
                  <a:lnTo>
                    <a:pt x="633" y="194"/>
                  </a:lnTo>
                  <a:lnTo>
                    <a:pt x="630" y="194"/>
                  </a:lnTo>
                  <a:lnTo>
                    <a:pt x="630" y="195"/>
                  </a:lnTo>
                  <a:lnTo>
                    <a:pt x="628" y="197"/>
                  </a:lnTo>
                  <a:close/>
                  <a:moveTo>
                    <a:pt x="622" y="194"/>
                  </a:moveTo>
                  <a:lnTo>
                    <a:pt x="624" y="195"/>
                  </a:lnTo>
                  <a:lnTo>
                    <a:pt x="628" y="194"/>
                  </a:lnTo>
                  <a:lnTo>
                    <a:pt x="627" y="194"/>
                  </a:lnTo>
                  <a:lnTo>
                    <a:pt x="622" y="194"/>
                  </a:lnTo>
                  <a:close/>
                  <a:moveTo>
                    <a:pt x="615" y="179"/>
                  </a:moveTo>
                  <a:lnTo>
                    <a:pt x="615" y="180"/>
                  </a:lnTo>
                  <a:lnTo>
                    <a:pt x="616" y="179"/>
                  </a:lnTo>
                  <a:lnTo>
                    <a:pt x="615" y="179"/>
                  </a:lnTo>
                  <a:close/>
                  <a:moveTo>
                    <a:pt x="606" y="174"/>
                  </a:moveTo>
                  <a:lnTo>
                    <a:pt x="607" y="176"/>
                  </a:lnTo>
                  <a:lnTo>
                    <a:pt x="609" y="176"/>
                  </a:lnTo>
                  <a:lnTo>
                    <a:pt x="612" y="177"/>
                  </a:lnTo>
                  <a:lnTo>
                    <a:pt x="613" y="177"/>
                  </a:lnTo>
                  <a:lnTo>
                    <a:pt x="615" y="177"/>
                  </a:lnTo>
                  <a:lnTo>
                    <a:pt x="613" y="176"/>
                  </a:lnTo>
                  <a:lnTo>
                    <a:pt x="609" y="174"/>
                  </a:lnTo>
                  <a:lnTo>
                    <a:pt x="607" y="174"/>
                  </a:lnTo>
                  <a:lnTo>
                    <a:pt x="606" y="171"/>
                  </a:lnTo>
                  <a:lnTo>
                    <a:pt x="606" y="174"/>
                  </a:lnTo>
                  <a:close/>
                  <a:moveTo>
                    <a:pt x="604" y="180"/>
                  </a:moveTo>
                  <a:lnTo>
                    <a:pt x="606" y="180"/>
                  </a:lnTo>
                  <a:lnTo>
                    <a:pt x="607" y="180"/>
                  </a:lnTo>
                  <a:lnTo>
                    <a:pt x="610" y="180"/>
                  </a:lnTo>
                  <a:lnTo>
                    <a:pt x="609" y="179"/>
                  </a:lnTo>
                  <a:lnTo>
                    <a:pt x="607" y="179"/>
                  </a:lnTo>
                  <a:lnTo>
                    <a:pt x="606" y="179"/>
                  </a:lnTo>
                  <a:lnTo>
                    <a:pt x="604" y="180"/>
                  </a:lnTo>
                  <a:lnTo>
                    <a:pt x="603" y="180"/>
                  </a:lnTo>
                  <a:lnTo>
                    <a:pt x="603" y="182"/>
                  </a:lnTo>
                  <a:lnTo>
                    <a:pt x="603" y="183"/>
                  </a:lnTo>
                  <a:lnTo>
                    <a:pt x="601" y="183"/>
                  </a:lnTo>
                  <a:lnTo>
                    <a:pt x="601" y="185"/>
                  </a:lnTo>
                  <a:lnTo>
                    <a:pt x="603" y="183"/>
                  </a:lnTo>
                  <a:lnTo>
                    <a:pt x="604" y="183"/>
                  </a:lnTo>
                  <a:lnTo>
                    <a:pt x="604" y="182"/>
                  </a:lnTo>
                  <a:lnTo>
                    <a:pt x="604" y="180"/>
                  </a:lnTo>
                  <a:close/>
                  <a:moveTo>
                    <a:pt x="619" y="188"/>
                  </a:moveTo>
                  <a:lnTo>
                    <a:pt x="618" y="188"/>
                  </a:lnTo>
                  <a:lnTo>
                    <a:pt x="616" y="188"/>
                  </a:lnTo>
                  <a:lnTo>
                    <a:pt x="615" y="186"/>
                  </a:lnTo>
                  <a:lnTo>
                    <a:pt x="613" y="186"/>
                  </a:lnTo>
                  <a:lnTo>
                    <a:pt x="612" y="185"/>
                  </a:lnTo>
                  <a:lnTo>
                    <a:pt x="606" y="186"/>
                  </a:lnTo>
                  <a:lnTo>
                    <a:pt x="609" y="186"/>
                  </a:lnTo>
                  <a:lnTo>
                    <a:pt x="612" y="186"/>
                  </a:lnTo>
                  <a:lnTo>
                    <a:pt x="613" y="186"/>
                  </a:lnTo>
                  <a:lnTo>
                    <a:pt x="616" y="188"/>
                  </a:lnTo>
                  <a:lnTo>
                    <a:pt x="613" y="188"/>
                  </a:lnTo>
                  <a:lnTo>
                    <a:pt x="612" y="188"/>
                  </a:lnTo>
                  <a:lnTo>
                    <a:pt x="610" y="188"/>
                  </a:lnTo>
                  <a:lnTo>
                    <a:pt x="612" y="189"/>
                  </a:lnTo>
                  <a:lnTo>
                    <a:pt x="616" y="188"/>
                  </a:lnTo>
                  <a:lnTo>
                    <a:pt x="616" y="189"/>
                  </a:lnTo>
                  <a:lnTo>
                    <a:pt x="616" y="191"/>
                  </a:lnTo>
                  <a:lnTo>
                    <a:pt x="618" y="189"/>
                  </a:lnTo>
                  <a:lnTo>
                    <a:pt x="619" y="188"/>
                  </a:lnTo>
                  <a:close/>
                  <a:moveTo>
                    <a:pt x="622" y="179"/>
                  </a:moveTo>
                  <a:lnTo>
                    <a:pt x="619" y="177"/>
                  </a:lnTo>
                  <a:lnTo>
                    <a:pt x="619" y="176"/>
                  </a:lnTo>
                  <a:lnTo>
                    <a:pt x="618" y="176"/>
                  </a:lnTo>
                  <a:lnTo>
                    <a:pt x="616" y="177"/>
                  </a:lnTo>
                  <a:lnTo>
                    <a:pt x="618" y="177"/>
                  </a:lnTo>
                  <a:lnTo>
                    <a:pt x="619" y="177"/>
                  </a:lnTo>
                  <a:lnTo>
                    <a:pt x="619" y="179"/>
                  </a:lnTo>
                  <a:lnTo>
                    <a:pt x="622" y="179"/>
                  </a:lnTo>
                  <a:close/>
                  <a:moveTo>
                    <a:pt x="647" y="177"/>
                  </a:moveTo>
                  <a:lnTo>
                    <a:pt x="648" y="179"/>
                  </a:lnTo>
                  <a:lnTo>
                    <a:pt x="650" y="177"/>
                  </a:lnTo>
                  <a:lnTo>
                    <a:pt x="654" y="179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60" y="179"/>
                  </a:lnTo>
                  <a:lnTo>
                    <a:pt x="654" y="177"/>
                  </a:lnTo>
                  <a:lnTo>
                    <a:pt x="650" y="177"/>
                  </a:lnTo>
                  <a:lnTo>
                    <a:pt x="647" y="177"/>
                  </a:lnTo>
                  <a:close/>
                  <a:moveTo>
                    <a:pt x="680" y="170"/>
                  </a:moveTo>
                  <a:lnTo>
                    <a:pt x="677" y="171"/>
                  </a:lnTo>
                  <a:lnTo>
                    <a:pt x="678" y="171"/>
                  </a:lnTo>
                  <a:lnTo>
                    <a:pt x="680" y="170"/>
                  </a:lnTo>
                  <a:close/>
                  <a:moveTo>
                    <a:pt x="697" y="126"/>
                  </a:moveTo>
                  <a:lnTo>
                    <a:pt x="698" y="126"/>
                  </a:lnTo>
                  <a:lnTo>
                    <a:pt x="698" y="124"/>
                  </a:lnTo>
                  <a:lnTo>
                    <a:pt x="697" y="124"/>
                  </a:lnTo>
                  <a:lnTo>
                    <a:pt x="697" y="126"/>
                  </a:lnTo>
                  <a:close/>
                  <a:moveTo>
                    <a:pt x="687" y="135"/>
                  </a:moveTo>
                  <a:lnTo>
                    <a:pt x="689" y="135"/>
                  </a:lnTo>
                  <a:lnTo>
                    <a:pt x="687" y="133"/>
                  </a:lnTo>
                  <a:lnTo>
                    <a:pt x="687" y="135"/>
                  </a:lnTo>
                  <a:close/>
                  <a:moveTo>
                    <a:pt x="689" y="141"/>
                  </a:moveTo>
                  <a:lnTo>
                    <a:pt x="687" y="141"/>
                  </a:lnTo>
                  <a:lnTo>
                    <a:pt x="693" y="142"/>
                  </a:lnTo>
                  <a:lnTo>
                    <a:pt x="692" y="142"/>
                  </a:lnTo>
                  <a:lnTo>
                    <a:pt x="692" y="144"/>
                  </a:lnTo>
                  <a:lnTo>
                    <a:pt x="693" y="144"/>
                  </a:lnTo>
                  <a:lnTo>
                    <a:pt x="693" y="142"/>
                  </a:lnTo>
                  <a:lnTo>
                    <a:pt x="690" y="141"/>
                  </a:lnTo>
                  <a:lnTo>
                    <a:pt x="689" y="141"/>
                  </a:lnTo>
                  <a:close/>
                  <a:moveTo>
                    <a:pt x="751" y="44"/>
                  </a:moveTo>
                  <a:lnTo>
                    <a:pt x="746" y="44"/>
                  </a:lnTo>
                  <a:lnTo>
                    <a:pt x="742" y="45"/>
                  </a:lnTo>
                  <a:lnTo>
                    <a:pt x="739" y="45"/>
                  </a:lnTo>
                  <a:lnTo>
                    <a:pt x="739" y="47"/>
                  </a:lnTo>
                  <a:lnTo>
                    <a:pt x="740" y="47"/>
                  </a:lnTo>
                  <a:lnTo>
                    <a:pt x="742" y="45"/>
                  </a:lnTo>
                  <a:lnTo>
                    <a:pt x="746" y="45"/>
                  </a:lnTo>
                  <a:lnTo>
                    <a:pt x="751" y="44"/>
                  </a:lnTo>
                  <a:close/>
                  <a:moveTo>
                    <a:pt x="765" y="45"/>
                  </a:moveTo>
                  <a:lnTo>
                    <a:pt x="760" y="44"/>
                  </a:lnTo>
                  <a:lnTo>
                    <a:pt x="759" y="44"/>
                  </a:lnTo>
                  <a:lnTo>
                    <a:pt x="760" y="45"/>
                  </a:lnTo>
                  <a:lnTo>
                    <a:pt x="762" y="45"/>
                  </a:lnTo>
                  <a:lnTo>
                    <a:pt x="763" y="45"/>
                  </a:lnTo>
                  <a:lnTo>
                    <a:pt x="765" y="45"/>
                  </a:lnTo>
                  <a:close/>
                  <a:moveTo>
                    <a:pt x="786" y="44"/>
                  </a:moveTo>
                  <a:lnTo>
                    <a:pt x="784" y="44"/>
                  </a:lnTo>
                  <a:lnTo>
                    <a:pt x="783" y="42"/>
                  </a:lnTo>
                  <a:lnTo>
                    <a:pt x="780" y="42"/>
                  </a:lnTo>
                  <a:lnTo>
                    <a:pt x="780" y="44"/>
                  </a:lnTo>
                  <a:lnTo>
                    <a:pt x="777" y="44"/>
                  </a:lnTo>
                  <a:lnTo>
                    <a:pt x="774" y="44"/>
                  </a:lnTo>
                  <a:lnTo>
                    <a:pt x="771" y="45"/>
                  </a:lnTo>
                  <a:lnTo>
                    <a:pt x="775" y="45"/>
                  </a:lnTo>
                  <a:lnTo>
                    <a:pt x="781" y="45"/>
                  </a:lnTo>
                  <a:lnTo>
                    <a:pt x="786" y="44"/>
                  </a:lnTo>
                  <a:close/>
                  <a:moveTo>
                    <a:pt x="763" y="26"/>
                  </a:moveTo>
                  <a:lnTo>
                    <a:pt x="768" y="26"/>
                  </a:lnTo>
                  <a:lnTo>
                    <a:pt x="766" y="24"/>
                  </a:lnTo>
                  <a:lnTo>
                    <a:pt x="765" y="24"/>
                  </a:lnTo>
                  <a:lnTo>
                    <a:pt x="765" y="23"/>
                  </a:lnTo>
                  <a:lnTo>
                    <a:pt x="763" y="23"/>
                  </a:lnTo>
                  <a:lnTo>
                    <a:pt x="762" y="23"/>
                  </a:lnTo>
                  <a:lnTo>
                    <a:pt x="760" y="21"/>
                  </a:lnTo>
                  <a:lnTo>
                    <a:pt x="759" y="21"/>
                  </a:lnTo>
                  <a:lnTo>
                    <a:pt x="757" y="21"/>
                  </a:lnTo>
                  <a:lnTo>
                    <a:pt x="757" y="23"/>
                  </a:lnTo>
                  <a:lnTo>
                    <a:pt x="757" y="24"/>
                  </a:lnTo>
                  <a:lnTo>
                    <a:pt x="759" y="24"/>
                  </a:lnTo>
                  <a:lnTo>
                    <a:pt x="763" y="26"/>
                  </a:lnTo>
                  <a:close/>
                  <a:moveTo>
                    <a:pt x="239" y="453"/>
                  </a:moveTo>
                  <a:lnTo>
                    <a:pt x="239" y="451"/>
                  </a:lnTo>
                  <a:lnTo>
                    <a:pt x="238" y="453"/>
                  </a:lnTo>
                  <a:lnTo>
                    <a:pt x="239" y="453"/>
                  </a:lnTo>
                  <a:close/>
                  <a:moveTo>
                    <a:pt x="239" y="451"/>
                  </a:moveTo>
                  <a:lnTo>
                    <a:pt x="239" y="450"/>
                  </a:lnTo>
                  <a:lnTo>
                    <a:pt x="238" y="451"/>
                  </a:lnTo>
                  <a:lnTo>
                    <a:pt x="239" y="451"/>
                  </a:lnTo>
                  <a:close/>
                  <a:moveTo>
                    <a:pt x="244" y="445"/>
                  </a:moveTo>
                  <a:lnTo>
                    <a:pt x="242" y="445"/>
                  </a:lnTo>
                  <a:lnTo>
                    <a:pt x="241" y="445"/>
                  </a:lnTo>
                  <a:lnTo>
                    <a:pt x="241" y="447"/>
                  </a:lnTo>
                  <a:lnTo>
                    <a:pt x="242" y="447"/>
                  </a:lnTo>
                  <a:lnTo>
                    <a:pt x="244" y="445"/>
                  </a:lnTo>
                  <a:close/>
                  <a:moveTo>
                    <a:pt x="227" y="441"/>
                  </a:moveTo>
                  <a:lnTo>
                    <a:pt x="226" y="442"/>
                  </a:lnTo>
                  <a:lnTo>
                    <a:pt x="227" y="442"/>
                  </a:lnTo>
                  <a:lnTo>
                    <a:pt x="229" y="442"/>
                  </a:lnTo>
                  <a:lnTo>
                    <a:pt x="229" y="441"/>
                  </a:lnTo>
                  <a:lnTo>
                    <a:pt x="230" y="441"/>
                  </a:lnTo>
                  <a:lnTo>
                    <a:pt x="230" y="439"/>
                  </a:lnTo>
                  <a:lnTo>
                    <a:pt x="227" y="439"/>
                  </a:lnTo>
                  <a:lnTo>
                    <a:pt x="227" y="441"/>
                  </a:lnTo>
                  <a:close/>
                  <a:moveTo>
                    <a:pt x="224" y="438"/>
                  </a:moveTo>
                  <a:lnTo>
                    <a:pt x="226" y="439"/>
                  </a:lnTo>
                  <a:lnTo>
                    <a:pt x="224" y="439"/>
                  </a:lnTo>
                  <a:lnTo>
                    <a:pt x="223" y="439"/>
                  </a:lnTo>
                  <a:lnTo>
                    <a:pt x="224" y="441"/>
                  </a:lnTo>
                  <a:lnTo>
                    <a:pt x="226" y="441"/>
                  </a:lnTo>
                  <a:lnTo>
                    <a:pt x="227" y="439"/>
                  </a:lnTo>
                  <a:lnTo>
                    <a:pt x="227" y="438"/>
                  </a:lnTo>
                  <a:lnTo>
                    <a:pt x="224" y="438"/>
                  </a:lnTo>
                  <a:close/>
                  <a:moveTo>
                    <a:pt x="221" y="433"/>
                  </a:moveTo>
                  <a:lnTo>
                    <a:pt x="221" y="433"/>
                  </a:lnTo>
                  <a:lnTo>
                    <a:pt x="220" y="433"/>
                  </a:lnTo>
                  <a:lnTo>
                    <a:pt x="220" y="435"/>
                  </a:lnTo>
                  <a:lnTo>
                    <a:pt x="218" y="436"/>
                  </a:lnTo>
                  <a:lnTo>
                    <a:pt x="220" y="436"/>
                  </a:lnTo>
                  <a:lnTo>
                    <a:pt x="221" y="436"/>
                  </a:lnTo>
                  <a:lnTo>
                    <a:pt x="220" y="438"/>
                  </a:lnTo>
                  <a:lnTo>
                    <a:pt x="218" y="439"/>
                  </a:lnTo>
                  <a:lnTo>
                    <a:pt x="220" y="439"/>
                  </a:lnTo>
                  <a:lnTo>
                    <a:pt x="221" y="439"/>
                  </a:lnTo>
                  <a:lnTo>
                    <a:pt x="221" y="438"/>
                  </a:lnTo>
                  <a:lnTo>
                    <a:pt x="223" y="438"/>
                  </a:lnTo>
                  <a:lnTo>
                    <a:pt x="223" y="436"/>
                  </a:lnTo>
                  <a:lnTo>
                    <a:pt x="226" y="435"/>
                  </a:lnTo>
                  <a:lnTo>
                    <a:pt x="224" y="435"/>
                  </a:lnTo>
                  <a:lnTo>
                    <a:pt x="226" y="433"/>
                  </a:lnTo>
                  <a:lnTo>
                    <a:pt x="221" y="435"/>
                  </a:lnTo>
                  <a:lnTo>
                    <a:pt x="221" y="433"/>
                  </a:lnTo>
                  <a:close/>
                  <a:moveTo>
                    <a:pt x="226" y="432"/>
                  </a:moveTo>
                  <a:lnTo>
                    <a:pt x="224" y="433"/>
                  </a:lnTo>
                  <a:lnTo>
                    <a:pt x="226" y="433"/>
                  </a:lnTo>
                  <a:lnTo>
                    <a:pt x="227" y="433"/>
                  </a:lnTo>
                  <a:lnTo>
                    <a:pt x="227" y="432"/>
                  </a:lnTo>
                  <a:lnTo>
                    <a:pt x="226" y="432"/>
                  </a:lnTo>
                  <a:close/>
                  <a:moveTo>
                    <a:pt x="285" y="433"/>
                  </a:moveTo>
                  <a:lnTo>
                    <a:pt x="286" y="433"/>
                  </a:lnTo>
                  <a:lnTo>
                    <a:pt x="286" y="432"/>
                  </a:lnTo>
                  <a:lnTo>
                    <a:pt x="285" y="432"/>
                  </a:lnTo>
                  <a:lnTo>
                    <a:pt x="285" y="433"/>
                  </a:lnTo>
                  <a:close/>
                  <a:moveTo>
                    <a:pt x="186" y="429"/>
                  </a:moveTo>
                  <a:lnTo>
                    <a:pt x="188" y="427"/>
                  </a:lnTo>
                  <a:lnTo>
                    <a:pt x="186" y="427"/>
                  </a:lnTo>
                  <a:lnTo>
                    <a:pt x="186" y="429"/>
                  </a:lnTo>
                  <a:close/>
                  <a:moveTo>
                    <a:pt x="182" y="418"/>
                  </a:moveTo>
                  <a:lnTo>
                    <a:pt x="180" y="418"/>
                  </a:lnTo>
                  <a:lnTo>
                    <a:pt x="182" y="420"/>
                  </a:lnTo>
                  <a:lnTo>
                    <a:pt x="183" y="418"/>
                  </a:lnTo>
                  <a:lnTo>
                    <a:pt x="182" y="418"/>
                  </a:lnTo>
                  <a:close/>
                  <a:moveTo>
                    <a:pt x="300" y="414"/>
                  </a:moveTo>
                  <a:lnTo>
                    <a:pt x="300" y="412"/>
                  </a:lnTo>
                  <a:lnTo>
                    <a:pt x="301" y="412"/>
                  </a:lnTo>
                  <a:lnTo>
                    <a:pt x="303" y="411"/>
                  </a:lnTo>
                  <a:lnTo>
                    <a:pt x="301" y="411"/>
                  </a:lnTo>
                  <a:lnTo>
                    <a:pt x="298" y="411"/>
                  </a:lnTo>
                  <a:lnTo>
                    <a:pt x="297" y="412"/>
                  </a:lnTo>
                  <a:lnTo>
                    <a:pt x="300" y="414"/>
                  </a:lnTo>
                  <a:close/>
                  <a:moveTo>
                    <a:pt x="318" y="392"/>
                  </a:moveTo>
                  <a:lnTo>
                    <a:pt x="318" y="391"/>
                  </a:lnTo>
                  <a:lnTo>
                    <a:pt x="316" y="392"/>
                  </a:lnTo>
                  <a:lnTo>
                    <a:pt x="318" y="392"/>
                  </a:lnTo>
                  <a:close/>
                  <a:moveTo>
                    <a:pt x="319" y="391"/>
                  </a:moveTo>
                  <a:lnTo>
                    <a:pt x="319" y="389"/>
                  </a:lnTo>
                  <a:lnTo>
                    <a:pt x="318" y="389"/>
                  </a:lnTo>
                  <a:lnTo>
                    <a:pt x="318" y="391"/>
                  </a:lnTo>
                  <a:lnTo>
                    <a:pt x="319" y="391"/>
                  </a:lnTo>
                  <a:close/>
                  <a:moveTo>
                    <a:pt x="168" y="389"/>
                  </a:moveTo>
                  <a:lnTo>
                    <a:pt x="168" y="391"/>
                  </a:lnTo>
                  <a:lnTo>
                    <a:pt x="170" y="389"/>
                  </a:lnTo>
                  <a:lnTo>
                    <a:pt x="170" y="388"/>
                  </a:lnTo>
                  <a:lnTo>
                    <a:pt x="168" y="389"/>
                  </a:lnTo>
                  <a:close/>
                  <a:moveTo>
                    <a:pt x="323" y="388"/>
                  </a:moveTo>
                  <a:lnTo>
                    <a:pt x="321" y="388"/>
                  </a:lnTo>
                  <a:lnTo>
                    <a:pt x="321" y="389"/>
                  </a:lnTo>
                  <a:lnTo>
                    <a:pt x="323" y="388"/>
                  </a:lnTo>
                  <a:close/>
                  <a:moveTo>
                    <a:pt x="170" y="388"/>
                  </a:moveTo>
                  <a:lnTo>
                    <a:pt x="170" y="386"/>
                  </a:lnTo>
                  <a:lnTo>
                    <a:pt x="168" y="386"/>
                  </a:lnTo>
                  <a:lnTo>
                    <a:pt x="170" y="388"/>
                  </a:lnTo>
                  <a:close/>
                  <a:moveTo>
                    <a:pt x="171" y="386"/>
                  </a:moveTo>
                  <a:lnTo>
                    <a:pt x="171" y="385"/>
                  </a:lnTo>
                  <a:lnTo>
                    <a:pt x="170" y="386"/>
                  </a:lnTo>
                  <a:lnTo>
                    <a:pt x="171" y="386"/>
                  </a:lnTo>
                  <a:close/>
                  <a:moveTo>
                    <a:pt x="316" y="382"/>
                  </a:moveTo>
                  <a:lnTo>
                    <a:pt x="318" y="383"/>
                  </a:lnTo>
                  <a:lnTo>
                    <a:pt x="318" y="382"/>
                  </a:lnTo>
                  <a:lnTo>
                    <a:pt x="316" y="382"/>
                  </a:lnTo>
                  <a:close/>
                  <a:moveTo>
                    <a:pt x="160" y="377"/>
                  </a:moveTo>
                  <a:lnTo>
                    <a:pt x="159" y="380"/>
                  </a:lnTo>
                  <a:lnTo>
                    <a:pt x="162" y="377"/>
                  </a:lnTo>
                  <a:lnTo>
                    <a:pt x="160" y="377"/>
                  </a:lnTo>
                  <a:close/>
                  <a:moveTo>
                    <a:pt x="335" y="376"/>
                  </a:moveTo>
                  <a:lnTo>
                    <a:pt x="336" y="376"/>
                  </a:lnTo>
                  <a:lnTo>
                    <a:pt x="336" y="374"/>
                  </a:lnTo>
                  <a:lnTo>
                    <a:pt x="336" y="374"/>
                  </a:lnTo>
                  <a:lnTo>
                    <a:pt x="335" y="374"/>
                  </a:lnTo>
                  <a:lnTo>
                    <a:pt x="335" y="376"/>
                  </a:lnTo>
                  <a:close/>
                  <a:moveTo>
                    <a:pt x="165" y="362"/>
                  </a:moveTo>
                  <a:lnTo>
                    <a:pt x="167" y="364"/>
                  </a:lnTo>
                  <a:lnTo>
                    <a:pt x="167" y="362"/>
                  </a:lnTo>
                  <a:lnTo>
                    <a:pt x="165" y="362"/>
                  </a:lnTo>
                  <a:close/>
                  <a:moveTo>
                    <a:pt x="167" y="362"/>
                  </a:moveTo>
                  <a:lnTo>
                    <a:pt x="168" y="362"/>
                  </a:lnTo>
                  <a:lnTo>
                    <a:pt x="168" y="361"/>
                  </a:lnTo>
                  <a:lnTo>
                    <a:pt x="167" y="362"/>
                  </a:lnTo>
                  <a:close/>
                  <a:moveTo>
                    <a:pt x="336" y="361"/>
                  </a:moveTo>
                  <a:lnTo>
                    <a:pt x="335" y="362"/>
                  </a:lnTo>
                  <a:lnTo>
                    <a:pt x="336" y="362"/>
                  </a:lnTo>
                  <a:lnTo>
                    <a:pt x="342" y="362"/>
                  </a:lnTo>
                  <a:lnTo>
                    <a:pt x="342" y="361"/>
                  </a:lnTo>
                  <a:lnTo>
                    <a:pt x="341" y="361"/>
                  </a:lnTo>
                  <a:lnTo>
                    <a:pt x="336" y="361"/>
                  </a:lnTo>
                  <a:close/>
                  <a:moveTo>
                    <a:pt x="171" y="356"/>
                  </a:moveTo>
                  <a:lnTo>
                    <a:pt x="170" y="356"/>
                  </a:lnTo>
                  <a:lnTo>
                    <a:pt x="170" y="358"/>
                  </a:lnTo>
                  <a:lnTo>
                    <a:pt x="171" y="358"/>
                  </a:lnTo>
                  <a:lnTo>
                    <a:pt x="173" y="356"/>
                  </a:lnTo>
                  <a:lnTo>
                    <a:pt x="174" y="355"/>
                  </a:lnTo>
                  <a:lnTo>
                    <a:pt x="171" y="355"/>
                  </a:lnTo>
                  <a:lnTo>
                    <a:pt x="171" y="356"/>
                  </a:lnTo>
                  <a:close/>
                  <a:moveTo>
                    <a:pt x="168" y="359"/>
                  </a:moveTo>
                  <a:lnTo>
                    <a:pt x="170" y="359"/>
                  </a:lnTo>
                  <a:lnTo>
                    <a:pt x="170" y="358"/>
                  </a:lnTo>
                  <a:lnTo>
                    <a:pt x="168" y="358"/>
                  </a:lnTo>
                  <a:lnTo>
                    <a:pt x="167" y="358"/>
                  </a:lnTo>
                  <a:lnTo>
                    <a:pt x="167" y="359"/>
                  </a:lnTo>
                  <a:lnTo>
                    <a:pt x="168" y="359"/>
                  </a:lnTo>
                  <a:close/>
                  <a:moveTo>
                    <a:pt x="350" y="353"/>
                  </a:moveTo>
                  <a:lnTo>
                    <a:pt x="348" y="353"/>
                  </a:lnTo>
                  <a:lnTo>
                    <a:pt x="350" y="355"/>
                  </a:lnTo>
                  <a:lnTo>
                    <a:pt x="350" y="353"/>
                  </a:lnTo>
                  <a:close/>
                  <a:moveTo>
                    <a:pt x="159" y="347"/>
                  </a:moveTo>
                  <a:lnTo>
                    <a:pt x="159" y="348"/>
                  </a:lnTo>
                  <a:lnTo>
                    <a:pt x="157" y="348"/>
                  </a:lnTo>
                  <a:lnTo>
                    <a:pt x="157" y="350"/>
                  </a:lnTo>
                  <a:lnTo>
                    <a:pt x="159" y="350"/>
                  </a:lnTo>
                  <a:lnTo>
                    <a:pt x="160" y="348"/>
                  </a:lnTo>
                  <a:lnTo>
                    <a:pt x="162" y="348"/>
                  </a:lnTo>
                  <a:lnTo>
                    <a:pt x="160" y="347"/>
                  </a:lnTo>
                  <a:lnTo>
                    <a:pt x="159" y="347"/>
                  </a:lnTo>
                  <a:close/>
                  <a:moveTo>
                    <a:pt x="159" y="339"/>
                  </a:moveTo>
                  <a:lnTo>
                    <a:pt x="157" y="341"/>
                  </a:lnTo>
                  <a:lnTo>
                    <a:pt x="159" y="341"/>
                  </a:lnTo>
                  <a:lnTo>
                    <a:pt x="159" y="339"/>
                  </a:lnTo>
                  <a:close/>
                  <a:moveTo>
                    <a:pt x="407" y="335"/>
                  </a:moveTo>
                  <a:lnTo>
                    <a:pt x="409" y="335"/>
                  </a:lnTo>
                  <a:lnTo>
                    <a:pt x="410" y="335"/>
                  </a:lnTo>
                  <a:lnTo>
                    <a:pt x="409" y="333"/>
                  </a:lnTo>
                  <a:lnTo>
                    <a:pt x="407" y="333"/>
                  </a:lnTo>
                  <a:lnTo>
                    <a:pt x="407" y="335"/>
                  </a:lnTo>
                  <a:close/>
                  <a:moveTo>
                    <a:pt x="394" y="329"/>
                  </a:moveTo>
                  <a:lnTo>
                    <a:pt x="392" y="329"/>
                  </a:lnTo>
                  <a:lnTo>
                    <a:pt x="394" y="330"/>
                  </a:lnTo>
                  <a:lnTo>
                    <a:pt x="394" y="329"/>
                  </a:lnTo>
                  <a:close/>
                  <a:moveTo>
                    <a:pt x="413" y="329"/>
                  </a:moveTo>
                  <a:lnTo>
                    <a:pt x="413" y="330"/>
                  </a:lnTo>
                  <a:lnTo>
                    <a:pt x="415" y="330"/>
                  </a:lnTo>
                  <a:lnTo>
                    <a:pt x="415" y="329"/>
                  </a:lnTo>
                  <a:lnTo>
                    <a:pt x="416" y="327"/>
                  </a:lnTo>
                  <a:lnTo>
                    <a:pt x="415" y="327"/>
                  </a:lnTo>
                  <a:lnTo>
                    <a:pt x="413" y="329"/>
                  </a:lnTo>
                  <a:close/>
                  <a:moveTo>
                    <a:pt x="422" y="329"/>
                  </a:moveTo>
                  <a:lnTo>
                    <a:pt x="422" y="327"/>
                  </a:lnTo>
                  <a:lnTo>
                    <a:pt x="421" y="329"/>
                  </a:lnTo>
                  <a:lnTo>
                    <a:pt x="422" y="329"/>
                  </a:lnTo>
                  <a:close/>
                  <a:moveTo>
                    <a:pt x="438" y="321"/>
                  </a:moveTo>
                  <a:lnTo>
                    <a:pt x="439" y="321"/>
                  </a:lnTo>
                  <a:lnTo>
                    <a:pt x="439" y="320"/>
                  </a:lnTo>
                  <a:lnTo>
                    <a:pt x="438" y="320"/>
                  </a:lnTo>
                  <a:lnTo>
                    <a:pt x="438" y="321"/>
                  </a:lnTo>
                  <a:close/>
                  <a:moveTo>
                    <a:pt x="164" y="308"/>
                  </a:moveTo>
                  <a:lnTo>
                    <a:pt x="162" y="308"/>
                  </a:lnTo>
                  <a:lnTo>
                    <a:pt x="162" y="309"/>
                  </a:lnTo>
                  <a:lnTo>
                    <a:pt x="165" y="308"/>
                  </a:lnTo>
                  <a:lnTo>
                    <a:pt x="164" y="308"/>
                  </a:lnTo>
                  <a:close/>
                  <a:moveTo>
                    <a:pt x="466" y="308"/>
                  </a:moveTo>
                  <a:lnTo>
                    <a:pt x="468" y="309"/>
                  </a:lnTo>
                  <a:lnTo>
                    <a:pt x="469" y="308"/>
                  </a:lnTo>
                  <a:lnTo>
                    <a:pt x="469" y="306"/>
                  </a:lnTo>
                  <a:lnTo>
                    <a:pt x="468" y="306"/>
                  </a:lnTo>
                  <a:lnTo>
                    <a:pt x="468" y="308"/>
                  </a:lnTo>
                  <a:lnTo>
                    <a:pt x="466" y="308"/>
                  </a:lnTo>
                  <a:close/>
                  <a:moveTo>
                    <a:pt x="478" y="301"/>
                  </a:moveTo>
                  <a:lnTo>
                    <a:pt x="478" y="300"/>
                  </a:lnTo>
                  <a:lnTo>
                    <a:pt x="477" y="300"/>
                  </a:lnTo>
                  <a:lnTo>
                    <a:pt x="477" y="301"/>
                  </a:lnTo>
                  <a:lnTo>
                    <a:pt x="478" y="301"/>
                  </a:lnTo>
                  <a:close/>
                  <a:moveTo>
                    <a:pt x="170" y="286"/>
                  </a:moveTo>
                  <a:lnTo>
                    <a:pt x="171" y="285"/>
                  </a:lnTo>
                  <a:lnTo>
                    <a:pt x="170" y="285"/>
                  </a:lnTo>
                  <a:lnTo>
                    <a:pt x="170" y="286"/>
                  </a:lnTo>
                  <a:close/>
                  <a:moveTo>
                    <a:pt x="171" y="277"/>
                  </a:moveTo>
                  <a:lnTo>
                    <a:pt x="171" y="279"/>
                  </a:lnTo>
                  <a:lnTo>
                    <a:pt x="173" y="277"/>
                  </a:lnTo>
                  <a:lnTo>
                    <a:pt x="174" y="277"/>
                  </a:lnTo>
                  <a:lnTo>
                    <a:pt x="174" y="274"/>
                  </a:lnTo>
                  <a:lnTo>
                    <a:pt x="173" y="274"/>
                  </a:lnTo>
                  <a:lnTo>
                    <a:pt x="171" y="277"/>
                  </a:lnTo>
                  <a:close/>
                  <a:moveTo>
                    <a:pt x="186" y="268"/>
                  </a:moveTo>
                  <a:lnTo>
                    <a:pt x="183" y="268"/>
                  </a:lnTo>
                  <a:lnTo>
                    <a:pt x="180" y="270"/>
                  </a:lnTo>
                  <a:lnTo>
                    <a:pt x="182" y="270"/>
                  </a:lnTo>
                  <a:lnTo>
                    <a:pt x="185" y="270"/>
                  </a:lnTo>
                  <a:lnTo>
                    <a:pt x="186" y="270"/>
                  </a:lnTo>
                  <a:lnTo>
                    <a:pt x="188" y="270"/>
                  </a:lnTo>
                  <a:lnTo>
                    <a:pt x="189" y="268"/>
                  </a:lnTo>
                  <a:lnTo>
                    <a:pt x="188" y="268"/>
                  </a:lnTo>
                  <a:lnTo>
                    <a:pt x="186" y="268"/>
                  </a:lnTo>
                  <a:close/>
                  <a:moveTo>
                    <a:pt x="192" y="268"/>
                  </a:moveTo>
                  <a:lnTo>
                    <a:pt x="191" y="268"/>
                  </a:lnTo>
                  <a:lnTo>
                    <a:pt x="191" y="270"/>
                  </a:lnTo>
                  <a:lnTo>
                    <a:pt x="192" y="268"/>
                  </a:lnTo>
                  <a:close/>
                  <a:moveTo>
                    <a:pt x="218" y="244"/>
                  </a:moveTo>
                  <a:lnTo>
                    <a:pt x="217" y="244"/>
                  </a:lnTo>
                  <a:lnTo>
                    <a:pt x="218" y="245"/>
                  </a:lnTo>
                  <a:lnTo>
                    <a:pt x="220" y="244"/>
                  </a:lnTo>
                  <a:lnTo>
                    <a:pt x="218" y="244"/>
                  </a:lnTo>
                  <a:close/>
                  <a:moveTo>
                    <a:pt x="657" y="244"/>
                  </a:moveTo>
                  <a:lnTo>
                    <a:pt x="656" y="242"/>
                  </a:lnTo>
                  <a:lnTo>
                    <a:pt x="656" y="244"/>
                  </a:lnTo>
                  <a:lnTo>
                    <a:pt x="657" y="244"/>
                  </a:lnTo>
                  <a:close/>
                  <a:moveTo>
                    <a:pt x="171" y="235"/>
                  </a:moveTo>
                  <a:lnTo>
                    <a:pt x="171" y="233"/>
                  </a:lnTo>
                  <a:lnTo>
                    <a:pt x="171" y="232"/>
                  </a:lnTo>
                  <a:lnTo>
                    <a:pt x="168" y="232"/>
                  </a:lnTo>
                  <a:lnTo>
                    <a:pt x="167" y="232"/>
                  </a:lnTo>
                  <a:lnTo>
                    <a:pt x="167" y="233"/>
                  </a:lnTo>
                  <a:lnTo>
                    <a:pt x="168" y="235"/>
                  </a:lnTo>
                  <a:lnTo>
                    <a:pt x="171" y="235"/>
                  </a:lnTo>
                  <a:close/>
                  <a:moveTo>
                    <a:pt x="229" y="229"/>
                  </a:moveTo>
                  <a:lnTo>
                    <a:pt x="230" y="230"/>
                  </a:lnTo>
                  <a:lnTo>
                    <a:pt x="232" y="229"/>
                  </a:lnTo>
                  <a:lnTo>
                    <a:pt x="230" y="229"/>
                  </a:lnTo>
                  <a:lnTo>
                    <a:pt x="229" y="229"/>
                  </a:lnTo>
                  <a:close/>
                  <a:moveTo>
                    <a:pt x="220" y="227"/>
                  </a:moveTo>
                  <a:lnTo>
                    <a:pt x="218" y="227"/>
                  </a:lnTo>
                  <a:lnTo>
                    <a:pt x="217" y="227"/>
                  </a:lnTo>
                  <a:lnTo>
                    <a:pt x="221" y="229"/>
                  </a:lnTo>
                  <a:lnTo>
                    <a:pt x="223" y="229"/>
                  </a:lnTo>
                  <a:lnTo>
                    <a:pt x="221" y="227"/>
                  </a:lnTo>
                  <a:lnTo>
                    <a:pt x="220" y="227"/>
                  </a:lnTo>
                  <a:close/>
                  <a:moveTo>
                    <a:pt x="218" y="223"/>
                  </a:moveTo>
                  <a:lnTo>
                    <a:pt x="217" y="223"/>
                  </a:lnTo>
                  <a:lnTo>
                    <a:pt x="215" y="223"/>
                  </a:lnTo>
                  <a:lnTo>
                    <a:pt x="215" y="224"/>
                  </a:lnTo>
                  <a:lnTo>
                    <a:pt x="218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0" y="223"/>
                  </a:lnTo>
                  <a:lnTo>
                    <a:pt x="218" y="223"/>
                  </a:lnTo>
                  <a:close/>
                  <a:moveTo>
                    <a:pt x="622" y="221"/>
                  </a:moveTo>
                  <a:lnTo>
                    <a:pt x="624" y="220"/>
                  </a:lnTo>
                  <a:lnTo>
                    <a:pt x="622" y="220"/>
                  </a:lnTo>
                  <a:lnTo>
                    <a:pt x="622" y="221"/>
                  </a:lnTo>
                  <a:close/>
                  <a:moveTo>
                    <a:pt x="179" y="188"/>
                  </a:moveTo>
                  <a:lnTo>
                    <a:pt x="177" y="188"/>
                  </a:lnTo>
                  <a:lnTo>
                    <a:pt x="179" y="189"/>
                  </a:lnTo>
                  <a:lnTo>
                    <a:pt x="177" y="189"/>
                  </a:lnTo>
                  <a:lnTo>
                    <a:pt x="177" y="191"/>
                  </a:lnTo>
                  <a:lnTo>
                    <a:pt x="179" y="191"/>
                  </a:lnTo>
                  <a:lnTo>
                    <a:pt x="180" y="191"/>
                  </a:lnTo>
                  <a:lnTo>
                    <a:pt x="180" y="189"/>
                  </a:lnTo>
                  <a:lnTo>
                    <a:pt x="180" y="188"/>
                  </a:lnTo>
                  <a:lnTo>
                    <a:pt x="179" y="188"/>
                  </a:lnTo>
                  <a:close/>
                  <a:moveTo>
                    <a:pt x="183" y="191"/>
                  </a:moveTo>
                  <a:lnTo>
                    <a:pt x="185" y="191"/>
                  </a:lnTo>
                  <a:lnTo>
                    <a:pt x="185" y="189"/>
                  </a:lnTo>
                  <a:lnTo>
                    <a:pt x="186" y="189"/>
                  </a:lnTo>
                  <a:lnTo>
                    <a:pt x="188" y="189"/>
                  </a:lnTo>
                  <a:lnTo>
                    <a:pt x="188" y="188"/>
                  </a:lnTo>
                  <a:lnTo>
                    <a:pt x="189" y="188"/>
                  </a:lnTo>
                  <a:lnTo>
                    <a:pt x="191" y="188"/>
                  </a:lnTo>
                  <a:lnTo>
                    <a:pt x="191" y="186"/>
                  </a:lnTo>
                  <a:lnTo>
                    <a:pt x="189" y="186"/>
                  </a:lnTo>
                  <a:lnTo>
                    <a:pt x="188" y="186"/>
                  </a:lnTo>
                  <a:lnTo>
                    <a:pt x="186" y="186"/>
                  </a:lnTo>
                  <a:lnTo>
                    <a:pt x="186" y="188"/>
                  </a:lnTo>
                  <a:lnTo>
                    <a:pt x="185" y="188"/>
                  </a:lnTo>
                  <a:lnTo>
                    <a:pt x="183" y="188"/>
                  </a:lnTo>
                  <a:lnTo>
                    <a:pt x="182" y="188"/>
                  </a:lnTo>
                  <a:lnTo>
                    <a:pt x="182" y="189"/>
                  </a:lnTo>
                  <a:lnTo>
                    <a:pt x="180" y="189"/>
                  </a:lnTo>
                  <a:lnTo>
                    <a:pt x="182" y="191"/>
                  </a:lnTo>
                  <a:lnTo>
                    <a:pt x="183" y="191"/>
                  </a:lnTo>
                  <a:close/>
                  <a:moveTo>
                    <a:pt x="176" y="188"/>
                  </a:moveTo>
                  <a:lnTo>
                    <a:pt x="174" y="188"/>
                  </a:lnTo>
                  <a:lnTo>
                    <a:pt x="173" y="188"/>
                  </a:lnTo>
                  <a:lnTo>
                    <a:pt x="173" y="189"/>
                  </a:lnTo>
                  <a:lnTo>
                    <a:pt x="174" y="189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88"/>
                  </a:lnTo>
                  <a:lnTo>
                    <a:pt x="176" y="188"/>
                  </a:lnTo>
                  <a:close/>
                  <a:moveTo>
                    <a:pt x="692" y="180"/>
                  </a:moveTo>
                  <a:lnTo>
                    <a:pt x="692" y="182"/>
                  </a:lnTo>
                  <a:lnTo>
                    <a:pt x="693" y="182"/>
                  </a:lnTo>
                  <a:lnTo>
                    <a:pt x="695" y="180"/>
                  </a:lnTo>
                  <a:lnTo>
                    <a:pt x="693" y="180"/>
                  </a:lnTo>
                  <a:lnTo>
                    <a:pt x="692" y="180"/>
                  </a:lnTo>
                  <a:close/>
                  <a:moveTo>
                    <a:pt x="188" y="176"/>
                  </a:moveTo>
                  <a:lnTo>
                    <a:pt x="189" y="176"/>
                  </a:lnTo>
                  <a:lnTo>
                    <a:pt x="191" y="174"/>
                  </a:lnTo>
                  <a:lnTo>
                    <a:pt x="189" y="174"/>
                  </a:lnTo>
                  <a:lnTo>
                    <a:pt x="188" y="176"/>
                  </a:lnTo>
                  <a:close/>
                  <a:moveTo>
                    <a:pt x="188" y="171"/>
                  </a:moveTo>
                  <a:lnTo>
                    <a:pt x="186" y="171"/>
                  </a:lnTo>
                  <a:lnTo>
                    <a:pt x="186" y="174"/>
                  </a:lnTo>
                  <a:lnTo>
                    <a:pt x="188" y="174"/>
                  </a:lnTo>
                  <a:lnTo>
                    <a:pt x="189" y="174"/>
                  </a:lnTo>
                  <a:lnTo>
                    <a:pt x="189" y="171"/>
                  </a:lnTo>
                  <a:lnTo>
                    <a:pt x="188" y="171"/>
                  </a:lnTo>
                  <a:close/>
                  <a:moveTo>
                    <a:pt x="185" y="171"/>
                  </a:moveTo>
                  <a:lnTo>
                    <a:pt x="186" y="171"/>
                  </a:lnTo>
                  <a:lnTo>
                    <a:pt x="186" y="170"/>
                  </a:lnTo>
                  <a:lnTo>
                    <a:pt x="185" y="171"/>
                  </a:lnTo>
                  <a:close/>
                  <a:moveTo>
                    <a:pt x="185" y="170"/>
                  </a:moveTo>
                  <a:lnTo>
                    <a:pt x="186" y="170"/>
                  </a:lnTo>
                  <a:lnTo>
                    <a:pt x="186" y="168"/>
                  </a:lnTo>
                  <a:lnTo>
                    <a:pt x="185" y="170"/>
                  </a:lnTo>
                  <a:close/>
                  <a:moveTo>
                    <a:pt x="188" y="156"/>
                  </a:moveTo>
                  <a:lnTo>
                    <a:pt x="186" y="156"/>
                  </a:lnTo>
                  <a:lnTo>
                    <a:pt x="185" y="158"/>
                  </a:lnTo>
                  <a:lnTo>
                    <a:pt x="185" y="158"/>
                  </a:lnTo>
                  <a:lnTo>
                    <a:pt x="183" y="158"/>
                  </a:lnTo>
                  <a:lnTo>
                    <a:pt x="183" y="159"/>
                  </a:lnTo>
                  <a:lnTo>
                    <a:pt x="189" y="158"/>
                  </a:lnTo>
                  <a:lnTo>
                    <a:pt x="185" y="158"/>
                  </a:lnTo>
                  <a:lnTo>
                    <a:pt x="188" y="156"/>
                  </a:lnTo>
                  <a:close/>
                  <a:moveTo>
                    <a:pt x="188" y="153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5" y="152"/>
                  </a:lnTo>
                  <a:lnTo>
                    <a:pt x="183" y="152"/>
                  </a:lnTo>
                  <a:lnTo>
                    <a:pt x="179" y="153"/>
                  </a:lnTo>
                  <a:lnTo>
                    <a:pt x="180" y="153"/>
                  </a:lnTo>
                  <a:lnTo>
                    <a:pt x="185" y="153"/>
                  </a:lnTo>
                  <a:lnTo>
                    <a:pt x="188" y="153"/>
                  </a:lnTo>
                  <a:close/>
                  <a:moveTo>
                    <a:pt x="734" y="150"/>
                  </a:moveTo>
                  <a:lnTo>
                    <a:pt x="731" y="150"/>
                  </a:lnTo>
                  <a:lnTo>
                    <a:pt x="731" y="152"/>
                  </a:lnTo>
                  <a:lnTo>
                    <a:pt x="734" y="152"/>
                  </a:lnTo>
                  <a:lnTo>
                    <a:pt x="736" y="152"/>
                  </a:lnTo>
                  <a:lnTo>
                    <a:pt x="737" y="150"/>
                  </a:lnTo>
                  <a:lnTo>
                    <a:pt x="736" y="150"/>
                  </a:lnTo>
                  <a:lnTo>
                    <a:pt x="734" y="150"/>
                  </a:lnTo>
                  <a:close/>
                  <a:moveTo>
                    <a:pt x="739" y="148"/>
                  </a:moveTo>
                  <a:lnTo>
                    <a:pt x="739" y="150"/>
                  </a:lnTo>
                  <a:lnTo>
                    <a:pt x="740" y="150"/>
                  </a:lnTo>
                  <a:lnTo>
                    <a:pt x="742" y="150"/>
                  </a:lnTo>
                  <a:lnTo>
                    <a:pt x="742" y="148"/>
                  </a:lnTo>
                  <a:lnTo>
                    <a:pt x="740" y="148"/>
                  </a:lnTo>
                  <a:lnTo>
                    <a:pt x="739" y="148"/>
                  </a:lnTo>
                  <a:close/>
                  <a:moveTo>
                    <a:pt x="182" y="148"/>
                  </a:moveTo>
                  <a:lnTo>
                    <a:pt x="183" y="148"/>
                  </a:lnTo>
                  <a:lnTo>
                    <a:pt x="183" y="147"/>
                  </a:lnTo>
                  <a:lnTo>
                    <a:pt x="182" y="148"/>
                  </a:lnTo>
                  <a:close/>
                  <a:moveTo>
                    <a:pt x="757" y="141"/>
                  </a:moveTo>
                  <a:lnTo>
                    <a:pt x="754" y="141"/>
                  </a:lnTo>
                  <a:lnTo>
                    <a:pt x="754" y="142"/>
                  </a:lnTo>
                  <a:lnTo>
                    <a:pt x="753" y="142"/>
                  </a:lnTo>
                  <a:lnTo>
                    <a:pt x="751" y="142"/>
                  </a:lnTo>
                  <a:lnTo>
                    <a:pt x="751" y="144"/>
                  </a:lnTo>
                  <a:lnTo>
                    <a:pt x="753" y="144"/>
                  </a:lnTo>
                  <a:lnTo>
                    <a:pt x="754" y="144"/>
                  </a:lnTo>
                  <a:lnTo>
                    <a:pt x="757" y="144"/>
                  </a:lnTo>
                  <a:lnTo>
                    <a:pt x="759" y="144"/>
                  </a:lnTo>
                  <a:lnTo>
                    <a:pt x="759" y="142"/>
                  </a:lnTo>
                  <a:lnTo>
                    <a:pt x="760" y="141"/>
                  </a:lnTo>
                  <a:lnTo>
                    <a:pt x="759" y="141"/>
                  </a:lnTo>
                  <a:lnTo>
                    <a:pt x="757" y="141"/>
                  </a:lnTo>
                  <a:close/>
                  <a:moveTo>
                    <a:pt x="170" y="136"/>
                  </a:moveTo>
                  <a:lnTo>
                    <a:pt x="168" y="136"/>
                  </a:lnTo>
                  <a:lnTo>
                    <a:pt x="167" y="138"/>
                  </a:lnTo>
                  <a:lnTo>
                    <a:pt x="170" y="138"/>
                  </a:lnTo>
                  <a:lnTo>
                    <a:pt x="170" y="136"/>
                  </a:lnTo>
                  <a:close/>
                  <a:moveTo>
                    <a:pt x="164" y="129"/>
                  </a:moveTo>
                  <a:lnTo>
                    <a:pt x="165" y="130"/>
                  </a:lnTo>
                  <a:lnTo>
                    <a:pt x="167" y="129"/>
                  </a:lnTo>
                  <a:lnTo>
                    <a:pt x="165" y="129"/>
                  </a:lnTo>
                  <a:lnTo>
                    <a:pt x="164" y="129"/>
                  </a:lnTo>
                  <a:close/>
                  <a:moveTo>
                    <a:pt x="27" y="115"/>
                  </a:moveTo>
                  <a:lnTo>
                    <a:pt x="30" y="115"/>
                  </a:lnTo>
                  <a:lnTo>
                    <a:pt x="32" y="115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23" y="115"/>
                  </a:lnTo>
                  <a:lnTo>
                    <a:pt x="26" y="115"/>
                  </a:lnTo>
                  <a:lnTo>
                    <a:pt x="27" y="115"/>
                  </a:lnTo>
                  <a:close/>
                  <a:moveTo>
                    <a:pt x="26" y="100"/>
                  </a:moveTo>
                  <a:lnTo>
                    <a:pt x="27" y="100"/>
                  </a:lnTo>
                  <a:lnTo>
                    <a:pt x="24" y="99"/>
                  </a:lnTo>
                  <a:lnTo>
                    <a:pt x="23" y="99"/>
                  </a:lnTo>
                  <a:lnTo>
                    <a:pt x="21" y="99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8" y="100"/>
                  </a:lnTo>
                  <a:lnTo>
                    <a:pt x="20" y="100"/>
                  </a:lnTo>
                  <a:lnTo>
                    <a:pt x="26" y="100"/>
                  </a:lnTo>
                  <a:close/>
                  <a:moveTo>
                    <a:pt x="763" y="92"/>
                  </a:moveTo>
                  <a:lnTo>
                    <a:pt x="762" y="92"/>
                  </a:lnTo>
                  <a:lnTo>
                    <a:pt x="762" y="94"/>
                  </a:lnTo>
                  <a:lnTo>
                    <a:pt x="760" y="94"/>
                  </a:lnTo>
                  <a:lnTo>
                    <a:pt x="759" y="94"/>
                  </a:lnTo>
                  <a:lnTo>
                    <a:pt x="757" y="95"/>
                  </a:lnTo>
                  <a:lnTo>
                    <a:pt x="760" y="95"/>
                  </a:lnTo>
                  <a:lnTo>
                    <a:pt x="762" y="95"/>
                  </a:lnTo>
                  <a:lnTo>
                    <a:pt x="763" y="95"/>
                  </a:lnTo>
                  <a:lnTo>
                    <a:pt x="765" y="94"/>
                  </a:lnTo>
                  <a:lnTo>
                    <a:pt x="766" y="94"/>
                  </a:lnTo>
                  <a:lnTo>
                    <a:pt x="766" y="92"/>
                  </a:lnTo>
                  <a:lnTo>
                    <a:pt x="765" y="92"/>
                  </a:lnTo>
                  <a:lnTo>
                    <a:pt x="763" y="92"/>
                  </a:lnTo>
                  <a:close/>
                  <a:moveTo>
                    <a:pt x="718" y="89"/>
                  </a:moveTo>
                  <a:lnTo>
                    <a:pt x="716" y="89"/>
                  </a:lnTo>
                  <a:lnTo>
                    <a:pt x="716" y="91"/>
                  </a:lnTo>
                  <a:lnTo>
                    <a:pt x="718" y="91"/>
                  </a:lnTo>
                  <a:lnTo>
                    <a:pt x="718" y="89"/>
                  </a:lnTo>
                  <a:close/>
                  <a:moveTo>
                    <a:pt x="728" y="86"/>
                  </a:moveTo>
                  <a:lnTo>
                    <a:pt x="728" y="85"/>
                  </a:lnTo>
                  <a:lnTo>
                    <a:pt x="727" y="85"/>
                  </a:lnTo>
                  <a:lnTo>
                    <a:pt x="725" y="86"/>
                  </a:lnTo>
                  <a:lnTo>
                    <a:pt x="724" y="86"/>
                  </a:lnTo>
                  <a:lnTo>
                    <a:pt x="722" y="86"/>
                  </a:lnTo>
                  <a:lnTo>
                    <a:pt x="725" y="88"/>
                  </a:lnTo>
                  <a:lnTo>
                    <a:pt x="728" y="88"/>
                  </a:lnTo>
                  <a:lnTo>
                    <a:pt x="728" y="86"/>
                  </a:lnTo>
                  <a:close/>
                  <a:moveTo>
                    <a:pt x="760" y="79"/>
                  </a:moveTo>
                  <a:lnTo>
                    <a:pt x="759" y="79"/>
                  </a:lnTo>
                  <a:lnTo>
                    <a:pt x="757" y="79"/>
                  </a:lnTo>
                  <a:lnTo>
                    <a:pt x="754" y="79"/>
                  </a:lnTo>
                  <a:lnTo>
                    <a:pt x="754" y="80"/>
                  </a:lnTo>
                  <a:lnTo>
                    <a:pt x="757" y="80"/>
                  </a:lnTo>
                  <a:lnTo>
                    <a:pt x="760" y="79"/>
                  </a:lnTo>
                  <a:close/>
                  <a:moveTo>
                    <a:pt x="765" y="76"/>
                  </a:moveTo>
                  <a:lnTo>
                    <a:pt x="763" y="76"/>
                  </a:lnTo>
                  <a:lnTo>
                    <a:pt x="762" y="76"/>
                  </a:lnTo>
                  <a:lnTo>
                    <a:pt x="762" y="77"/>
                  </a:lnTo>
                  <a:lnTo>
                    <a:pt x="765" y="77"/>
                  </a:lnTo>
                  <a:lnTo>
                    <a:pt x="765" y="76"/>
                  </a:lnTo>
                  <a:close/>
                  <a:moveTo>
                    <a:pt x="771" y="70"/>
                  </a:moveTo>
                  <a:lnTo>
                    <a:pt x="769" y="70"/>
                  </a:lnTo>
                  <a:lnTo>
                    <a:pt x="769" y="71"/>
                  </a:lnTo>
                  <a:lnTo>
                    <a:pt x="771" y="71"/>
                  </a:lnTo>
                  <a:lnTo>
                    <a:pt x="772" y="71"/>
                  </a:lnTo>
                  <a:lnTo>
                    <a:pt x="774" y="71"/>
                  </a:lnTo>
                  <a:lnTo>
                    <a:pt x="774" y="70"/>
                  </a:lnTo>
                  <a:lnTo>
                    <a:pt x="772" y="70"/>
                  </a:lnTo>
                  <a:lnTo>
                    <a:pt x="771" y="70"/>
                  </a:lnTo>
                  <a:close/>
                  <a:moveTo>
                    <a:pt x="766" y="73"/>
                  </a:moveTo>
                  <a:lnTo>
                    <a:pt x="768" y="73"/>
                  </a:lnTo>
                  <a:lnTo>
                    <a:pt x="769" y="73"/>
                  </a:lnTo>
                  <a:lnTo>
                    <a:pt x="769" y="71"/>
                  </a:lnTo>
                  <a:lnTo>
                    <a:pt x="766" y="71"/>
                  </a:lnTo>
                  <a:lnTo>
                    <a:pt x="766" y="73"/>
                  </a:lnTo>
                  <a:close/>
                  <a:moveTo>
                    <a:pt x="780" y="29"/>
                  </a:moveTo>
                  <a:lnTo>
                    <a:pt x="781" y="29"/>
                  </a:lnTo>
                  <a:lnTo>
                    <a:pt x="780" y="27"/>
                  </a:lnTo>
                  <a:lnTo>
                    <a:pt x="778" y="27"/>
                  </a:lnTo>
                  <a:lnTo>
                    <a:pt x="774" y="27"/>
                  </a:lnTo>
                  <a:lnTo>
                    <a:pt x="778" y="29"/>
                  </a:lnTo>
                  <a:lnTo>
                    <a:pt x="780" y="29"/>
                  </a:lnTo>
                  <a:close/>
                  <a:moveTo>
                    <a:pt x="404" y="12"/>
                  </a:moveTo>
                  <a:lnTo>
                    <a:pt x="406" y="12"/>
                  </a:lnTo>
                  <a:lnTo>
                    <a:pt x="401" y="11"/>
                  </a:lnTo>
                  <a:lnTo>
                    <a:pt x="397" y="11"/>
                  </a:lnTo>
                  <a:lnTo>
                    <a:pt x="395" y="11"/>
                  </a:lnTo>
                  <a:lnTo>
                    <a:pt x="394" y="11"/>
                  </a:lnTo>
                  <a:lnTo>
                    <a:pt x="394" y="12"/>
                  </a:lnTo>
                  <a:lnTo>
                    <a:pt x="400" y="12"/>
                  </a:lnTo>
                  <a:lnTo>
                    <a:pt x="404" y="12"/>
                  </a:lnTo>
                  <a:close/>
                  <a:moveTo>
                    <a:pt x="419" y="11"/>
                  </a:moveTo>
                  <a:lnTo>
                    <a:pt x="415" y="9"/>
                  </a:lnTo>
                  <a:lnTo>
                    <a:pt x="415" y="11"/>
                  </a:lnTo>
                  <a:lnTo>
                    <a:pt x="418" y="11"/>
                  </a:lnTo>
                  <a:lnTo>
                    <a:pt x="419" y="1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924">
              <a:extLst>
                <a:ext uri="{FF2B5EF4-FFF2-40B4-BE49-F238E27FC236}">
                  <a16:creationId xmlns:a16="http://schemas.microsoft.com/office/drawing/2014/main" id="{CA39FD20-DD9A-F1FD-603E-624413BF6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530475"/>
              <a:ext cx="14288" cy="14288"/>
            </a:xfrm>
            <a:custGeom>
              <a:avLst/>
              <a:gdLst>
                <a:gd name="T0" fmla="*/ 8 w 9"/>
                <a:gd name="T1" fmla="*/ 7 h 9"/>
                <a:gd name="T2" fmla="*/ 9 w 9"/>
                <a:gd name="T3" fmla="*/ 7 h 9"/>
                <a:gd name="T4" fmla="*/ 8 w 9"/>
                <a:gd name="T5" fmla="*/ 7 h 9"/>
                <a:gd name="T6" fmla="*/ 8 w 9"/>
                <a:gd name="T7" fmla="*/ 9 h 9"/>
                <a:gd name="T8" fmla="*/ 8 w 9"/>
                <a:gd name="T9" fmla="*/ 7 h 9"/>
                <a:gd name="T10" fmla="*/ 6 w 9"/>
                <a:gd name="T11" fmla="*/ 7 h 9"/>
                <a:gd name="T12" fmla="*/ 5 w 9"/>
                <a:gd name="T13" fmla="*/ 6 h 9"/>
                <a:gd name="T14" fmla="*/ 3 w 9"/>
                <a:gd name="T15" fmla="*/ 6 h 9"/>
                <a:gd name="T16" fmla="*/ 3 w 9"/>
                <a:gd name="T17" fmla="*/ 4 h 9"/>
                <a:gd name="T18" fmla="*/ 2 w 9"/>
                <a:gd name="T19" fmla="*/ 4 h 9"/>
                <a:gd name="T20" fmla="*/ 2 w 9"/>
                <a:gd name="T21" fmla="*/ 3 h 9"/>
                <a:gd name="T22" fmla="*/ 0 w 9"/>
                <a:gd name="T23" fmla="*/ 3 h 9"/>
                <a:gd name="T24" fmla="*/ 0 w 9"/>
                <a:gd name="T25" fmla="*/ 1 h 9"/>
                <a:gd name="T26" fmla="*/ 0 w 9"/>
                <a:gd name="T27" fmla="*/ 0 h 9"/>
                <a:gd name="T28" fmla="*/ 2 w 9"/>
                <a:gd name="T29" fmla="*/ 0 h 9"/>
                <a:gd name="T30" fmla="*/ 2 w 9"/>
                <a:gd name="T31" fmla="*/ 1 h 9"/>
                <a:gd name="T32" fmla="*/ 3 w 9"/>
                <a:gd name="T33" fmla="*/ 1 h 9"/>
                <a:gd name="T34" fmla="*/ 3 w 9"/>
                <a:gd name="T35" fmla="*/ 3 h 9"/>
                <a:gd name="T36" fmla="*/ 3 w 9"/>
                <a:gd name="T37" fmla="*/ 4 h 9"/>
                <a:gd name="T38" fmla="*/ 5 w 9"/>
                <a:gd name="T39" fmla="*/ 4 h 9"/>
                <a:gd name="T40" fmla="*/ 6 w 9"/>
                <a:gd name="T41" fmla="*/ 4 h 9"/>
                <a:gd name="T42" fmla="*/ 8 w 9"/>
                <a:gd name="T43" fmla="*/ 6 h 9"/>
                <a:gd name="T44" fmla="*/ 8 w 9"/>
                <a:gd name="T4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lnTo>
                    <a:pt x="9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6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925">
              <a:extLst>
                <a:ext uri="{FF2B5EF4-FFF2-40B4-BE49-F238E27FC236}">
                  <a16:creationId xmlns:a16="http://schemas.microsoft.com/office/drawing/2014/main" id="{28507321-FB12-2988-E620-00DA8A717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238" y="2519363"/>
              <a:ext cx="4763" cy="11113"/>
            </a:xfrm>
            <a:custGeom>
              <a:avLst/>
              <a:gdLst>
                <a:gd name="T0" fmla="*/ 2 w 3"/>
                <a:gd name="T1" fmla="*/ 2 h 7"/>
                <a:gd name="T2" fmla="*/ 3 w 3"/>
                <a:gd name="T3" fmla="*/ 4 h 7"/>
                <a:gd name="T4" fmla="*/ 3 w 3"/>
                <a:gd name="T5" fmla="*/ 5 h 7"/>
                <a:gd name="T6" fmla="*/ 3 w 3"/>
                <a:gd name="T7" fmla="*/ 7 h 7"/>
                <a:gd name="T8" fmla="*/ 3 w 3"/>
                <a:gd name="T9" fmla="*/ 5 h 7"/>
                <a:gd name="T10" fmla="*/ 2 w 3"/>
                <a:gd name="T11" fmla="*/ 5 h 7"/>
                <a:gd name="T12" fmla="*/ 3 w 3"/>
                <a:gd name="T13" fmla="*/ 5 h 7"/>
                <a:gd name="T14" fmla="*/ 2 w 3"/>
                <a:gd name="T15" fmla="*/ 5 h 7"/>
                <a:gd name="T16" fmla="*/ 0 w 3"/>
                <a:gd name="T17" fmla="*/ 4 h 7"/>
                <a:gd name="T18" fmla="*/ 0 w 3"/>
                <a:gd name="T19" fmla="*/ 2 h 7"/>
                <a:gd name="T20" fmla="*/ 0 w 3"/>
                <a:gd name="T21" fmla="*/ 0 h 7"/>
                <a:gd name="T22" fmla="*/ 2 w 3"/>
                <a:gd name="T23" fmla="*/ 2 h 7"/>
                <a:gd name="T24" fmla="*/ 2 w 3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7">
                  <a:moveTo>
                    <a:pt x="2" y="2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926">
              <a:extLst>
                <a:ext uri="{FF2B5EF4-FFF2-40B4-BE49-F238E27FC236}">
                  <a16:creationId xmlns:a16="http://schemas.microsoft.com/office/drawing/2014/main" id="{E1DCC631-912F-0D90-AA40-F8AA267FE0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3651" y="1971675"/>
              <a:ext cx="200025" cy="228600"/>
            </a:xfrm>
            <a:custGeom>
              <a:avLst/>
              <a:gdLst>
                <a:gd name="T0" fmla="*/ 29 w 126"/>
                <a:gd name="T1" fmla="*/ 61 h 144"/>
                <a:gd name="T2" fmla="*/ 28 w 126"/>
                <a:gd name="T3" fmla="*/ 58 h 144"/>
                <a:gd name="T4" fmla="*/ 26 w 126"/>
                <a:gd name="T5" fmla="*/ 46 h 144"/>
                <a:gd name="T6" fmla="*/ 20 w 126"/>
                <a:gd name="T7" fmla="*/ 43 h 144"/>
                <a:gd name="T8" fmla="*/ 19 w 126"/>
                <a:gd name="T9" fmla="*/ 50 h 144"/>
                <a:gd name="T10" fmla="*/ 16 w 126"/>
                <a:gd name="T11" fmla="*/ 55 h 144"/>
                <a:gd name="T12" fmla="*/ 20 w 126"/>
                <a:gd name="T13" fmla="*/ 61 h 144"/>
                <a:gd name="T14" fmla="*/ 31 w 126"/>
                <a:gd name="T15" fmla="*/ 29 h 144"/>
                <a:gd name="T16" fmla="*/ 26 w 126"/>
                <a:gd name="T17" fmla="*/ 5 h 144"/>
                <a:gd name="T18" fmla="*/ 19 w 126"/>
                <a:gd name="T19" fmla="*/ 5 h 144"/>
                <a:gd name="T20" fmla="*/ 13 w 126"/>
                <a:gd name="T21" fmla="*/ 9 h 144"/>
                <a:gd name="T22" fmla="*/ 26 w 126"/>
                <a:gd name="T23" fmla="*/ 8 h 144"/>
                <a:gd name="T24" fmla="*/ 28 w 126"/>
                <a:gd name="T25" fmla="*/ 65 h 144"/>
                <a:gd name="T26" fmla="*/ 23 w 126"/>
                <a:gd name="T27" fmla="*/ 67 h 144"/>
                <a:gd name="T28" fmla="*/ 26 w 126"/>
                <a:gd name="T29" fmla="*/ 76 h 144"/>
                <a:gd name="T30" fmla="*/ 31 w 126"/>
                <a:gd name="T31" fmla="*/ 68 h 144"/>
                <a:gd name="T32" fmla="*/ 28 w 126"/>
                <a:gd name="T33" fmla="*/ 76 h 144"/>
                <a:gd name="T34" fmla="*/ 47 w 126"/>
                <a:gd name="T35" fmla="*/ 6 h 144"/>
                <a:gd name="T36" fmla="*/ 82 w 126"/>
                <a:gd name="T37" fmla="*/ 76 h 144"/>
                <a:gd name="T38" fmla="*/ 94 w 126"/>
                <a:gd name="T39" fmla="*/ 71 h 144"/>
                <a:gd name="T40" fmla="*/ 97 w 126"/>
                <a:gd name="T41" fmla="*/ 103 h 144"/>
                <a:gd name="T42" fmla="*/ 106 w 126"/>
                <a:gd name="T43" fmla="*/ 93 h 144"/>
                <a:gd name="T44" fmla="*/ 105 w 126"/>
                <a:gd name="T45" fmla="*/ 102 h 144"/>
                <a:gd name="T46" fmla="*/ 26 w 126"/>
                <a:gd name="T47" fmla="*/ 61 h 144"/>
                <a:gd name="T48" fmla="*/ 0 w 126"/>
                <a:gd name="T49" fmla="*/ 27 h 144"/>
                <a:gd name="T50" fmla="*/ 34 w 126"/>
                <a:gd name="T51" fmla="*/ 44 h 144"/>
                <a:gd name="T52" fmla="*/ 41 w 126"/>
                <a:gd name="T53" fmla="*/ 2 h 144"/>
                <a:gd name="T54" fmla="*/ 43 w 126"/>
                <a:gd name="T55" fmla="*/ 5 h 144"/>
                <a:gd name="T56" fmla="*/ 82 w 126"/>
                <a:gd name="T57" fmla="*/ 94 h 144"/>
                <a:gd name="T58" fmla="*/ 79 w 126"/>
                <a:gd name="T59" fmla="*/ 86 h 144"/>
                <a:gd name="T60" fmla="*/ 93 w 126"/>
                <a:gd name="T61" fmla="*/ 106 h 144"/>
                <a:gd name="T62" fmla="*/ 85 w 126"/>
                <a:gd name="T63" fmla="*/ 79 h 144"/>
                <a:gd name="T64" fmla="*/ 79 w 126"/>
                <a:gd name="T65" fmla="*/ 93 h 144"/>
                <a:gd name="T66" fmla="*/ 110 w 126"/>
                <a:gd name="T67" fmla="*/ 138 h 144"/>
                <a:gd name="T68" fmla="*/ 103 w 126"/>
                <a:gd name="T69" fmla="*/ 144 h 144"/>
                <a:gd name="T70" fmla="*/ 116 w 126"/>
                <a:gd name="T71" fmla="*/ 141 h 144"/>
                <a:gd name="T72" fmla="*/ 117 w 126"/>
                <a:gd name="T73" fmla="*/ 132 h 144"/>
                <a:gd name="T74" fmla="*/ 123 w 126"/>
                <a:gd name="T75" fmla="*/ 109 h 144"/>
                <a:gd name="T76" fmla="*/ 120 w 126"/>
                <a:gd name="T77" fmla="*/ 111 h 144"/>
                <a:gd name="T78" fmla="*/ 76 w 126"/>
                <a:gd name="T79" fmla="*/ 80 h 144"/>
                <a:gd name="T80" fmla="*/ 100 w 126"/>
                <a:gd name="T81" fmla="*/ 108 h 144"/>
                <a:gd name="T82" fmla="*/ 96 w 126"/>
                <a:gd name="T83" fmla="*/ 114 h 144"/>
                <a:gd name="T84" fmla="*/ 79 w 126"/>
                <a:gd name="T85" fmla="*/ 64 h 144"/>
                <a:gd name="T86" fmla="*/ 76 w 126"/>
                <a:gd name="T87" fmla="*/ 67 h 144"/>
                <a:gd name="T88" fmla="*/ 63 w 126"/>
                <a:gd name="T89" fmla="*/ 50 h 144"/>
                <a:gd name="T90" fmla="*/ 64 w 126"/>
                <a:gd name="T91" fmla="*/ 41 h 144"/>
                <a:gd name="T92" fmla="*/ 64 w 126"/>
                <a:gd name="T93" fmla="*/ 50 h 144"/>
                <a:gd name="T94" fmla="*/ 55 w 126"/>
                <a:gd name="T95" fmla="*/ 33 h 144"/>
                <a:gd name="T96" fmla="*/ 70 w 126"/>
                <a:gd name="T97" fmla="*/ 83 h 144"/>
                <a:gd name="T98" fmla="*/ 72 w 126"/>
                <a:gd name="T99" fmla="*/ 53 h 144"/>
                <a:gd name="T100" fmla="*/ 64 w 126"/>
                <a:gd name="T101" fmla="*/ 79 h 144"/>
                <a:gd name="T102" fmla="*/ 52 w 126"/>
                <a:gd name="T103" fmla="*/ 12 h 144"/>
                <a:gd name="T104" fmla="*/ 47 w 126"/>
                <a:gd name="T105" fmla="*/ 14 h 144"/>
                <a:gd name="T106" fmla="*/ 41 w 126"/>
                <a:gd name="T107" fmla="*/ 21 h 144"/>
                <a:gd name="T108" fmla="*/ 47 w 126"/>
                <a:gd name="T109" fmla="*/ 15 h 144"/>
                <a:gd name="T110" fmla="*/ 66 w 126"/>
                <a:gd name="T111" fmla="*/ 8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6" h="144">
                  <a:moveTo>
                    <a:pt x="17" y="55"/>
                  </a:moveTo>
                  <a:lnTo>
                    <a:pt x="16" y="55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7" y="55"/>
                  </a:lnTo>
                  <a:close/>
                  <a:moveTo>
                    <a:pt x="28" y="61"/>
                  </a:moveTo>
                  <a:lnTo>
                    <a:pt x="29" y="62"/>
                  </a:lnTo>
                  <a:lnTo>
                    <a:pt x="29" y="61"/>
                  </a:lnTo>
                  <a:lnTo>
                    <a:pt x="28" y="61"/>
                  </a:lnTo>
                  <a:close/>
                  <a:moveTo>
                    <a:pt x="25" y="62"/>
                  </a:moveTo>
                  <a:lnTo>
                    <a:pt x="26" y="61"/>
                  </a:lnTo>
                  <a:lnTo>
                    <a:pt x="25" y="61"/>
                  </a:lnTo>
                  <a:lnTo>
                    <a:pt x="25" y="62"/>
                  </a:lnTo>
                  <a:close/>
                  <a:moveTo>
                    <a:pt x="26" y="59"/>
                  </a:moveTo>
                  <a:lnTo>
                    <a:pt x="28" y="59"/>
                  </a:lnTo>
                  <a:lnTo>
                    <a:pt x="28" y="58"/>
                  </a:lnTo>
                  <a:lnTo>
                    <a:pt x="29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29" y="53"/>
                  </a:lnTo>
                  <a:lnTo>
                    <a:pt x="28" y="52"/>
                  </a:lnTo>
                  <a:lnTo>
                    <a:pt x="26" y="50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3" y="41"/>
                  </a:lnTo>
                  <a:lnTo>
                    <a:pt x="22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6"/>
                  </a:lnTo>
                  <a:lnTo>
                    <a:pt x="16" y="58"/>
                  </a:lnTo>
                  <a:lnTo>
                    <a:pt x="19" y="59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0" y="59"/>
                  </a:lnTo>
                  <a:lnTo>
                    <a:pt x="20" y="61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6" y="59"/>
                  </a:lnTo>
                  <a:close/>
                  <a:moveTo>
                    <a:pt x="31" y="29"/>
                  </a:moveTo>
                  <a:lnTo>
                    <a:pt x="31" y="27"/>
                  </a:lnTo>
                  <a:lnTo>
                    <a:pt x="29" y="27"/>
                  </a:lnTo>
                  <a:lnTo>
                    <a:pt x="31" y="29"/>
                  </a:lnTo>
                  <a:close/>
                  <a:moveTo>
                    <a:pt x="32" y="5"/>
                  </a:moveTo>
                  <a:lnTo>
                    <a:pt x="31" y="5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2" y="5"/>
                  </a:lnTo>
                  <a:close/>
                  <a:moveTo>
                    <a:pt x="29" y="65"/>
                  </a:moveTo>
                  <a:lnTo>
                    <a:pt x="29" y="67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3" y="67"/>
                  </a:lnTo>
                  <a:lnTo>
                    <a:pt x="23" y="68"/>
                  </a:lnTo>
                  <a:lnTo>
                    <a:pt x="25" y="68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5" y="74"/>
                  </a:lnTo>
                  <a:lnTo>
                    <a:pt x="26" y="74"/>
                  </a:lnTo>
                  <a:lnTo>
                    <a:pt x="25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9" y="74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1" y="74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1" y="65"/>
                  </a:lnTo>
                  <a:lnTo>
                    <a:pt x="29" y="64"/>
                  </a:lnTo>
                  <a:lnTo>
                    <a:pt x="29" y="65"/>
                  </a:lnTo>
                  <a:close/>
                  <a:moveTo>
                    <a:pt x="28" y="77"/>
                  </a:moveTo>
                  <a:lnTo>
                    <a:pt x="29" y="77"/>
                  </a:lnTo>
                  <a:lnTo>
                    <a:pt x="29" y="76"/>
                  </a:lnTo>
                  <a:lnTo>
                    <a:pt x="28" y="76"/>
                  </a:lnTo>
                  <a:lnTo>
                    <a:pt x="28" y="77"/>
                  </a:lnTo>
                  <a:close/>
                  <a:moveTo>
                    <a:pt x="29" y="35"/>
                  </a:moveTo>
                  <a:lnTo>
                    <a:pt x="28" y="36"/>
                  </a:lnTo>
                  <a:lnTo>
                    <a:pt x="29" y="36"/>
                  </a:lnTo>
                  <a:lnTo>
                    <a:pt x="29" y="35"/>
                  </a:lnTo>
                  <a:close/>
                  <a:moveTo>
                    <a:pt x="44" y="8"/>
                  </a:moveTo>
                  <a:lnTo>
                    <a:pt x="47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8"/>
                  </a:lnTo>
                  <a:close/>
                  <a:moveTo>
                    <a:pt x="82" y="74"/>
                  </a:moveTo>
                  <a:lnTo>
                    <a:pt x="81" y="74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2" y="74"/>
                  </a:lnTo>
                  <a:close/>
                  <a:moveTo>
                    <a:pt x="96" y="67"/>
                  </a:moveTo>
                  <a:lnTo>
                    <a:pt x="94" y="67"/>
                  </a:lnTo>
                  <a:lnTo>
                    <a:pt x="94" y="68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7"/>
                  </a:lnTo>
                  <a:close/>
                  <a:moveTo>
                    <a:pt x="94" y="71"/>
                  </a:moveTo>
                  <a:lnTo>
                    <a:pt x="93" y="73"/>
                  </a:lnTo>
                  <a:lnTo>
                    <a:pt x="94" y="73"/>
                  </a:lnTo>
                  <a:lnTo>
                    <a:pt x="94" y="71"/>
                  </a:lnTo>
                  <a:close/>
                  <a:moveTo>
                    <a:pt x="96" y="100"/>
                  </a:moveTo>
                  <a:lnTo>
                    <a:pt x="96" y="99"/>
                  </a:lnTo>
                  <a:lnTo>
                    <a:pt x="94" y="99"/>
                  </a:lnTo>
                  <a:lnTo>
                    <a:pt x="96" y="102"/>
                  </a:lnTo>
                  <a:lnTo>
                    <a:pt x="97" y="103"/>
                  </a:lnTo>
                  <a:lnTo>
                    <a:pt x="99" y="103"/>
                  </a:lnTo>
                  <a:lnTo>
                    <a:pt x="100" y="102"/>
                  </a:lnTo>
                  <a:lnTo>
                    <a:pt x="99" y="102"/>
                  </a:lnTo>
                  <a:lnTo>
                    <a:pt x="97" y="102"/>
                  </a:lnTo>
                  <a:lnTo>
                    <a:pt x="97" y="100"/>
                  </a:lnTo>
                  <a:lnTo>
                    <a:pt x="96" y="100"/>
                  </a:lnTo>
                  <a:close/>
                  <a:moveTo>
                    <a:pt x="108" y="93"/>
                  </a:moveTo>
                  <a:lnTo>
                    <a:pt x="106" y="93"/>
                  </a:lnTo>
                  <a:lnTo>
                    <a:pt x="106" y="94"/>
                  </a:lnTo>
                  <a:lnTo>
                    <a:pt x="110" y="93"/>
                  </a:lnTo>
                  <a:lnTo>
                    <a:pt x="108" y="93"/>
                  </a:lnTo>
                  <a:close/>
                  <a:moveTo>
                    <a:pt x="100" y="105"/>
                  </a:moveTo>
                  <a:lnTo>
                    <a:pt x="102" y="105"/>
                  </a:lnTo>
                  <a:lnTo>
                    <a:pt x="103" y="105"/>
                  </a:lnTo>
                  <a:lnTo>
                    <a:pt x="103" y="103"/>
                  </a:lnTo>
                  <a:lnTo>
                    <a:pt x="105" y="102"/>
                  </a:lnTo>
                  <a:lnTo>
                    <a:pt x="103" y="102"/>
                  </a:lnTo>
                  <a:lnTo>
                    <a:pt x="102" y="102"/>
                  </a:lnTo>
                  <a:lnTo>
                    <a:pt x="102" y="103"/>
                  </a:lnTo>
                  <a:lnTo>
                    <a:pt x="100" y="103"/>
                  </a:lnTo>
                  <a:lnTo>
                    <a:pt x="100" y="105"/>
                  </a:lnTo>
                  <a:close/>
                  <a:moveTo>
                    <a:pt x="26" y="62"/>
                  </a:moveTo>
                  <a:lnTo>
                    <a:pt x="28" y="61"/>
                  </a:lnTo>
                  <a:lnTo>
                    <a:pt x="26" y="61"/>
                  </a:lnTo>
                  <a:lnTo>
                    <a:pt x="26" y="62"/>
                  </a:lnTo>
                  <a:close/>
                  <a:moveTo>
                    <a:pt x="26" y="77"/>
                  </a:moveTo>
                  <a:lnTo>
                    <a:pt x="28" y="77"/>
                  </a:lnTo>
                  <a:lnTo>
                    <a:pt x="26" y="76"/>
                  </a:lnTo>
                  <a:lnTo>
                    <a:pt x="26" y="77"/>
                  </a:lnTo>
                  <a:close/>
                  <a:moveTo>
                    <a:pt x="0" y="29"/>
                  </a:move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close/>
                  <a:moveTo>
                    <a:pt x="23" y="65"/>
                  </a:moveTo>
                  <a:lnTo>
                    <a:pt x="25" y="65"/>
                  </a:lnTo>
                  <a:lnTo>
                    <a:pt x="25" y="64"/>
                  </a:lnTo>
                  <a:lnTo>
                    <a:pt x="23" y="65"/>
                  </a:lnTo>
                  <a:close/>
                  <a:moveTo>
                    <a:pt x="37" y="44"/>
                  </a:moveTo>
                  <a:lnTo>
                    <a:pt x="35" y="44"/>
                  </a:lnTo>
                  <a:lnTo>
                    <a:pt x="34" y="44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6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7" y="44"/>
                  </a:lnTo>
                  <a:close/>
                  <a:moveTo>
                    <a:pt x="40" y="2"/>
                  </a:move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40" y="2"/>
                  </a:lnTo>
                  <a:close/>
                  <a:moveTo>
                    <a:pt x="44" y="5"/>
                  </a:moveTo>
                  <a:lnTo>
                    <a:pt x="43" y="3"/>
                  </a:lnTo>
                  <a:lnTo>
                    <a:pt x="43" y="5"/>
                  </a:lnTo>
                  <a:lnTo>
                    <a:pt x="44" y="5"/>
                  </a:lnTo>
                  <a:close/>
                  <a:moveTo>
                    <a:pt x="64" y="43"/>
                  </a:moveTo>
                  <a:lnTo>
                    <a:pt x="64" y="44"/>
                  </a:lnTo>
                  <a:lnTo>
                    <a:pt x="64" y="46"/>
                  </a:lnTo>
                  <a:lnTo>
                    <a:pt x="66" y="43"/>
                  </a:lnTo>
                  <a:lnTo>
                    <a:pt x="64" y="43"/>
                  </a:lnTo>
                  <a:close/>
                  <a:moveTo>
                    <a:pt x="82" y="93"/>
                  </a:moveTo>
                  <a:lnTo>
                    <a:pt x="82" y="94"/>
                  </a:lnTo>
                  <a:lnTo>
                    <a:pt x="84" y="96"/>
                  </a:lnTo>
                  <a:lnTo>
                    <a:pt x="85" y="96"/>
                  </a:lnTo>
                  <a:lnTo>
                    <a:pt x="84" y="94"/>
                  </a:lnTo>
                  <a:lnTo>
                    <a:pt x="82" y="93"/>
                  </a:lnTo>
                  <a:close/>
                  <a:moveTo>
                    <a:pt x="81" y="89"/>
                  </a:moveTo>
                  <a:lnTo>
                    <a:pt x="81" y="88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79" y="89"/>
                  </a:lnTo>
                  <a:lnTo>
                    <a:pt x="79" y="91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9"/>
                  </a:lnTo>
                  <a:close/>
                  <a:moveTo>
                    <a:pt x="93" y="105"/>
                  </a:moveTo>
                  <a:lnTo>
                    <a:pt x="93" y="106"/>
                  </a:lnTo>
                  <a:lnTo>
                    <a:pt x="94" y="105"/>
                  </a:lnTo>
                  <a:lnTo>
                    <a:pt x="93" y="105"/>
                  </a:lnTo>
                  <a:close/>
                  <a:moveTo>
                    <a:pt x="85" y="79"/>
                  </a:moveTo>
                  <a:lnTo>
                    <a:pt x="87" y="79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5" y="79"/>
                  </a:lnTo>
                  <a:close/>
                  <a:moveTo>
                    <a:pt x="79" y="82"/>
                  </a:moveTo>
                  <a:lnTo>
                    <a:pt x="78" y="82"/>
                  </a:lnTo>
                  <a:lnTo>
                    <a:pt x="78" y="83"/>
                  </a:lnTo>
                  <a:lnTo>
                    <a:pt x="78" y="85"/>
                  </a:lnTo>
                  <a:lnTo>
                    <a:pt x="79" y="85"/>
                  </a:lnTo>
                  <a:lnTo>
                    <a:pt x="79" y="83"/>
                  </a:lnTo>
                  <a:lnTo>
                    <a:pt x="79" y="82"/>
                  </a:lnTo>
                  <a:close/>
                  <a:moveTo>
                    <a:pt x="79" y="93"/>
                  </a:moveTo>
                  <a:lnTo>
                    <a:pt x="79" y="91"/>
                  </a:lnTo>
                  <a:lnTo>
                    <a:pt x="78" y="91"/>
                  </a:lnTo>
                  <a:lnTo>
                    <a:pt x="79" y="93"/>
                  </a:lnTo>
                  <a:close/>
                  <a:moveTo>
                    <a:pt x="114" y="138"/>
                  </a:moveTo>
                  <a:lnTo>
                    <a:pt x="114" y="139"/>
                  </a:lnTo>
                  <a:lnTo>
                    <a:pt x="113" y="139"/>
                  </a:lnTo>
                  <a:lnTo>
                    <a:pt x="111" y="139"/>
                  </a:lnTo>
                  <a:lnTo>
                    <a:pt x="110" y="138"/>
                  </a:lnTo>
                  <a:lnTo>
                    <a:pt x="108" y="138"/>
                  </a:lnTo>
                  <a:lnTo>
                    <a:pt x="106" y="138"/>
                  </a:lnTo>
                  <a:lnTo>
                    <a:pt x="106" y="139"/>
                  </a:lnTo>
                  <a:lnTo>
                    <a:pt x="105" y="139"/>
                  </a:lnTo>
                  <a:lnTo>
                    <a:pt x="105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103" y="144"/>
                  </a:lnTo>
                  <a:lnTo>
                    <a:pt x="105" y="144"/>
                  </a:lnTo>
                  <a:lnTo>
                    <a:pt x="106" y="144"/>
                  </a:lnTo>
                  <a:lnTo>
                    <a:pt x="108" y="144"/>
                  </a:lnTo>
                  <a:lnTo>
                    <a:pt x="110" y="144"/>
                  </a:lnTo>
                  <a:lnTo>
                    <a:pt x="111" y="144"/>
                  </a:lnTo>
                  <a:lnTo>
                    <a:pt x="113" y="144"/>
                  </a:lnTo>
                  <a:lnTo>
                    <a:pt x="114" y="142"/>
                  </a:lnTo>
                  <a:lnTo>
                    <a:pt x="116" y="141"/>
                  </a:lnTo>
                  <a:lnTo>
                    <a:pt x="117" y="139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7" y="135"/>
                  </a:lnTo>
                  <a:lnTo>
                    <a:pt x="116" y="136"/>
                  </a:lnTo>
                  <a:lnTo>
                    <a:pt x="114" y="138"/>
                  </a:lnTo>
                  <a:close/>
                  <a:moveTo>
                    <a:pt x="117" y="130"/>
                  </a:moveTo>
                  <a:lnTo>
                    <a:pt x="117" y="132"/>
                  </a:lnTo>
                  <a:lnTo>
                    <a:pt x="119" y="132"/>
                  </a:lnTo>
                  <a:lnTo>
                    <a:pt x="120" y="132"/>
                  </a:lnTo>
                  <a:lnTo>
                    <a:pt x="120" y="130"/>
                  </a:lnTo>
                  <a:lnTo>
                    <a:pt x="119" y="130"/>
                  </a:lnTo>
                  <a:lnTo>
                    <a:pt x="117" y="130"/>
                  </a:lnTo>
                  <a:close/>
                  <a:moveTo>
                    <a:pt x="125" y="111"/>
                  </a:moveTo>
                  <a:lnTo>
                    <a:pt x="125" y="109"/>
                  </a:lnTo>
                  <a:lnTo>
                    <a:pt x="123" y="109"/>
                  </a:lnTo>
                  <a:lnTo>
                    <a:pt x="122" y="109"/>
                  </a:lnTo>
                  <a:lnTo>
                    <a:pt x="120" y="109"/>
                  </a:lnTo>
                  <a:lnTo>
                    <a:pt x="120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0" y="111"/>
                  </a:lnTo>
                  <a:lnTo>
                    <a:pt x="122" y="111"/>
                  </a:lnTo>
                  <a:lnTo>
                    <a:pt x="123" y="111"/>
                  </a:lnTo>
                  <a:lnTo>
                    <a:pt x="125" y="112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5" y="111"/>
                  </a:lnTo>
                  <a:close/>
                  <a:moveTo>
                    <a:pt x="76" y="79"/>
                  </a:moveTo>
                  <a:lnTo>
                    <a:pt x="76" y="80"/>
                  </a:lnTo>
                  <a:lnTo>
                    <a:pt x="78" y="80"/>
                  </a:lnTo>
                  <a:lnTo>
                    <a:pt x="76" y="79"/>
                  </a:lnTo>
                  <a:close/>
                  <a:moveTo>
                    <a:pt x="103" y="106"/>
                  </a:moveTo>
                  <a:lnTo>
                    <a:pt x="102" y="108"/>
                  </a:lnTo>
                  <a:lnTo>
                    <a:pt x="103" y="108"/>
                  </a:lnTo>
                  <a:lnTo>
                    <a:pt x="103" y="106"/>
                  </a:lnTo>
                  <a:close/>
                  <a:moveTo>
                    <a:pt x="102" y="108"/>
                  </a:moveTo>
                  <a:lnTo>
                    <a:pt x="100" y="108"/>
                  </a:lnTo>
                  <a:lnTo>
                    <a:pt x="100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100" y="111"/>
                  </a:lnTo>
                  <a:lnTo>
                    <a:pt x="102" y="109"/>
                  </a:lnTo>
                  <a:lnTo>
                    <a:pt x="102" y="108"/>
                  </a:lnTo>
                  <a:close/>
                  <a:moveTo>
                    <a:pt x="96" y="112"/>
                  </a:moveTo>
                  <a:lnTo>
                    <a:pt x="96" y="114"/>
                  </a:lnTo>
                  <a:lnTo>
                    <a:pt x="97" y="112"/>
                  </a:lnTo>
                  <a:lnTo>
                    <a:pt x="99" y="111"/>
                  </a:lnTo>
                  <a:lnTo>
                    <a:pt x="97" y="111"/>
                  </a:lnTo>
                  <a:lnTo>
                    <a:pt x="96" y="112"/>
                  </a:lnTo>
                  <a:close/>
                  <a:moveTo>
                    <a:pt x="78" y="65"/>
                  </a:moveTo>
                  <a:lnTo>
                    <a:pt x="79" y="67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78" y="64"/>
                  </a:ln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6" y="67"/>
                  </a:lnTo>
                  <a:lnTo>
                    <a:pt x="78" y="65"/>
                  </a:lnTo>
                  <a:close/>
                  <a:moveTo>
                    <a:pt x="64" y="82"/>
                  </a:moveTo>
                  <a:lnTo>
                    <a:pt x="66" y="82"/>
                  </a:lnTo>
                  <a:lnTo>
                    <a:pt x="64" y="80"/>
                  </a:lnTo>
                  <a:lnTo>
                    <a:pt x="64" y="82"/>
                  </a:lnTo>
                  <a:close/>
                  <a:moveTo>
                    <a:pt x="61" y="53"/>
                  </a:moveTo>
                  <a:lnTo>
                    <a:pt x="63" y="53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61" y="52"/>
                  </a:lnTo>
                  <a:lnTo>
                    <a:pt x="61" y="53"/>
                  </a:lnTo>
                  <a:close/>
                  <a:moveTo>
                    <a:pt x="63" y="41"/>
                  </a:moveTo>
                  <a:lnTo>
                    <a:pt x="64" y="43"/>
                  </a:lnTo>
                  <a:lnTo>
                    <a:pt x="64" y="41"/>
                  </a:lnTo>
                  <a:lnTo>
                    <a:pt x="63" y="41"/>
                  </a:lnTo>
                  <a:close/>
                  <a:moveTo>
                    <a:pt x="64" y="49"/>
                  </a:moveTo>
                  <a:lnTo>
                    <a:pt x="64" y="47"/>
                  </a:lnTo>
                  <a:lnTo>
                    <a:pt x="64" y="46"/>
                  </a:lnTo>
                  <a:lnTo>
                    <a:pt x="63" y="47"/>
                  </a:lnTo>
                  <a:lnTo>
                    <a:pt x="63" y="49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49"/>
                  </a:lnTo>
                  <a:close/>
                  <a:moveTo>
                    <a:pt x="55" y="32"/>
                  </a:moveTo>
                  <a:lnTo>
                    <a:pt x="53" y="32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2"/>
                  </a:lnTo>
                  <a:close/>
                  <a:moveTo>
                    <a:pt x="61" y="38"/>
                  </a:moveTo>
                  <a:lnTo>
                    <a:pt x="63" y="41"/>
                  </a:lnTo>
                  <a:lnTo>
                    <a:pt x="63" y="39"/>
                  </a:lnTo>
                  <a:lnTo>
                    <a:pt x="61" y="38"/>
                  </a:lnTo>
                  <a:close/>
                  <a:moveTo>
                    <a:pt x="69" y="83"/>
                  </a:moveTo>
                  <a:lnTo>
                    <a:pt x="70" y="85"/>
                  </a:lnTo>
                  <a:lnTo>
                    <a:pt x="70" y="83"/>
                  </a:lnTo>
                  <a:lnTo>
                    <a:pt x="69" y="83"/>
                  </a:lnTo>
                  <a:close/>
                  <a:moveTo>
                    <a:pt x="75" y="56"/>
                  </a:moveTo>
                  <a:lnTo>
                    <a:pt x="73" y="56"/>
                  </a:lnTo>
                  <a:lnTo>
                    <a:pt x="73" y="58"/>
                  </a:lnTo>
                  <a:lnTo>
                    <a:pt x="75" y="58"/>
                  </a:lnTo>
                  <a:lnTo>
                    <a:pt x="75" y="56"/>
                  </a:lnTo>
                  <a:close/>
                  <a:moveTo>
                    <a:pt x="73" y="53"/>
                  </a:moveTo>
                  <a:lnTo>
                    <a:pt x="72" y="53"/>
                  </a:lnTo>
                  <a:lnTo>
                    <a:pt x="70" y="53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3"/>
                  </a:lnTo>
                  <a:close/>
                  <a:moveTo>
                    <a:pt x="63" y="79"/>
                  </a:moveTo>
                  <a:lnTo>
                    <a:pt x="63" y="80"/>
                  </a:lnTo>
                  <a:lnTo>
                    <a:pt x="64" y="80"/>
                  </a:lnTo>
                  <a:lnTo>
                    <a:pt x="64" y="79"/>
                  </a:lnTo>
                  <a:lnTo>
                    <a:pt x="63" y="79"/>
                  </a:lnTo>
                  <a:close/>
                  <a:moveTo>
                    <a:pt x="75" y="59"/>
                  </a:moveTo>
                  <a:lnTo>
                    <a:pt x="75" y="61"/>
                  </a:lnTo>
                  <a:lnTo>
                    <a:pt x="75" y="62"/>
                  </a:lnTo>
                  <a:lnTo>
                    <a:pt x="76" y="62"/>
                  </a:lnTo>
                  <a:lnTo>
                    <a:pt x="76" y="61"/>
                  </a:lnTo>
                  <a:lnTo>
                    <a:pt x="75" y="59"/>
                  </a:lnTo>
                  <a:close/>
                  <a:moveTo>
                    <a:pt x="52" y="12"/>
                  </a:moveTo>
                  <a:lnTo>
                    <a:pt x="50" y="12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3" y="20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4" y="24"/>
                  </a:lnTo>
                  <a:lnTo>
                    <a:pt x="44" y="23"/>
                  </a:lnTo>
                  <a:lnTo>
                    <a:pt x="44" y="20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50" y="14"/>
                  </a:lnTo>
                  <a:lnTo>
                    <a:pt x="52" y="12"/>
                  </a:lnTo>
                  <a:close/>
                  <a:moveTo>
                    <a:pt x="66" y="82"/>
                  </a:moveTo>
                  <a:lnTo>
                    <a:pt x="66" y="83"/>
                  </a:lnTo>
                  <a:lnTo>
                    <a:pt x="67" y="83"/>
                  </a:lnTo>
                  <a:lnTo>
                    <a:pt x="67" y="82"/>
                  </a:lnTo>
                  <a:lnTo>
                    <a:pt x="66" y="8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927">
              <a:extLst>
                <a:ext uri="{FF2B5EF4-FFF2-40B4-BE49-F238E27FC236}">
                  <a16:creationId xmlns:a16="http://schemas.microsoft.com/office/drawing/2014/main" id="{AF1A65CF-4025-063F-E69D-C6927D3C4A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62175"/>
              <a:ext cx="46038" cy="25400"/>
            </a:xfrm>
            <a:custGeom>
              <a:avLst/>
              <a:gdLst>
                <a:gd name="T0" fmla="*/ 2 w 29"/>
                <a:gd name="T1" fmla="*/ 7 h 16"/>
                <a:gd name="T2" fmla="*/ 2 w 29"/>
                <a:gd name="T3" fmla="*/ 6 h 16"/>
                <a:gd name="T4" fmla="*/ 23 w 29"/>
                <a:gd name="T5" fmla="*/ 6 h 16"/>
                <a:gd name="T6" fmla="*/ 20 w 29"/>
                <a:gd name="T7" fmla="*/ 4 h 16"/>
                <a:gd name="T8" fmla="*/ 23 w 29"/>
                <a:gd name="T9" fmla="*/ 6 h 16"/>
                <a:gd name="T10" fmla="*/ 23 w 29"/>
                <a:gd name="T11" fmla="*/ 6 h 16"/>
                <a:gd name="T12" fmla="*/ 14 w 29"/>
                <a:gd name="T13" fmla="*/ 4 h 16"/>
                <a:gd name="T14" fmla="*/ 15 w 29"/>
                <a:gd name="T15" fmla="*/ 3 h 16"/>
                <a:gd name="T16" fmla="*/ 18 w 29"/>
                <a:gd name="T17" fmla="*/ 3 h 16"/>
                <a:gd name="T18" fmla="*/ 18 w 29"/>
                <a:gd name="T19" fmla="*/ 3 h 16"/>
                <a:gd name="T20" fmla="*/ 18 w 29"/>
                <a:gd name="T21" fmla="*/ 4 h 16"/>
                <a:gd name="T22" fmla="*/ 15 w 29"/>
                <a:gd name="T23" fmla="*/ 4 h 16"/>
                <a:gd name="T24" fmla="*/ 3 w 29"/>
                <a:gd name="T25" fmla="*/ 3 h 16"/>
                <a:gd name="T26" fmla="*/ 6 w 29"/>
                <a:gd name="T27" fmla="*/ 4 h 16"/>
                <a:gd name="T28" fmla="*/ 8 w 29"/>
                <a:gd name="T29" fmla="*/ 3 h 16"/>
                <a:gd name="T30" fmla="*/ 6 w 29"/>
                <a:gd name="T31" fmla="*/ 4 h 16"/>
                <a:gd name="T32" fmla="*/ 6 w 29"/>
                <a:gd name="T33" fmla="*/ 4 h 16"/>
                <a:gd name="T34" fmla="*/ 3 w 29"/>
                <a:gd name="T35" fmla="*/ 4 h 16"/>
                <a:gd name="T36" fmla="*/ 5 w 29"/>
                <a:gd name="T37" fmla="*/ 3 h 16"/>
                <a:gd name="T38" fmla="*/ 11 w 29"/>
                <a:gd name="T39" fmla="*/ 1 h 16"/>
                <a:gd name="T40" fmla="*/ 12 w 29"/>
                <a:gd name="T41" fmla="*/ 0 h 16"/>
                <a:gd name="T42" fmla="*/ 12 w 29"/>
                <a:gd name="T43" fmla="*/ 1 h 16"/>
                <a:gd name="T44" fmla="*/ 14 w 29"/>
                <a:gd name="T45" fmla="*/ 3 h 16"/>
                <a:gd name="T46" fmla="*/ 12 w 29"/>
                <a:gd name="T47" fmla="*/ 1 h 16"/>
                <a:gd name="T48" fmla="*/ 11 w 29"/>
                <a:gd name="T49" fmla="*/ 1 h 16"/>
                <a:gd name="T50" fmla="*/ 29 w 29"/>
                <a:gd name="T51" fmla="*/ 10 h 16"/>
                <a:gd name="T52" fmla="*/ 29 w 29"/>
                <a:gd name="T53" fmla="*/ 10 h 16"/>
                <a:gd name="T54" fmla="*/ 15 w 29"/>
                <a:gd name="T55" fmla="*/ 15 h 16"/>
                <a:gd name="T56" fmla="*/ 15 w 29"/>
                <a:gd name="T57" fmla="*/ 16 h 16"/>
                <a:gd name="T58" fmla="*/ 17 w 29"/>
                <a:gd name="T59" fmla="*/ 15 h 16"/>
                <a:gd name="T60" fmla="*/ 17 w 29"/>
                <a:gd name="T61" fmla="*/ 15 h 16"/>
                <a:gd name="T62" fmla="*/ 27 w 29"/>
                <a:gd name="T63" fmla="*/ 15 h 16"/>
                <a:gd name="T64" fmla="*/ 20 w 29"/>
                <a:gd name="T65" fmla="*/ 9 h 16"/>
                <a:gd name="T66" fmla="*/ 20 w 29"/>
                <a:gd name="T67" fmla="*/ 9 h 16"/>
                <a:gd name="T68" fmla="*/ 8 w 29"/>
                <a:gd name="T69" fmla="*/ 3 h 16"/>
                <a:gd name="T70" fmla="*/ 8 w 29"/>
                <a:gd name="T71" fmla="*/ 3 h 16"/>
                <a:gd name="T72" fmla="*/ 9 w 29"/>
                <a:gd name="T73" fmla="*/ 1 h 16"/>
                <a:gd name="T74" fmla="*/ 9 w 29"/>
                <a:gd name="T7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16">
                  <a:moveTo>
                    <a:pt x="2" y="6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23" y="6"/>
                  </a:moveTo>
                  <a:lnTo>
                    <a:pt x="20" y="6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6"/>
                  </a:lnTo>
                  <a:close/>
                  <a:moveTo>
                    <a:pt x="15" y="4"/>
                  </a:move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close/>
                  <a:moveTo>
                    <a:pt x="3" y="4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4"/>
                  </a:lnTo>
                  <a:close/>
                  <a:moveTo>
                    <a:pt x="11" y="1"/>
                  </a:move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  <a:moveTo>
                    <a:pt x="29" y="10"/>
                  </a:move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close/>
                  <a:moveTo>
                    <a:pt x="15" y="15"/>
                  </a:moveTo>
                  <a:lnTo>
                    <a:pt x="17" y="15"/>
                  </a:lnTo>
                  <a:lnTo>
                    <a:pt x="15" y="16"/>
                  </a:lnTo>
                  <a:lnTo>
                    <a:pt x="15" y="15"/>
                  </a:lnTo>
                  <a:close/>
                  <a:moveTo>
                    <a:pt x="17" y="15"/>
                  </a:move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close/>
                  <a:moveTo>
                    <a:pt x="27" y="15"/>
                  </a:moveTo>
                  <a:lnTo>
                    <a:pt x="27" y="15"/>
                  </a:lnTo>
                  <a:close/>
                  <a:moveTo>
                    <a:pt x="20" y="9"/>
                  </a:move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8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close/>
                  <a:moveTo>
                    <a:pt x="9" y="1"/>
                  </a:move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928">
              <a:extLst>
                <a:ext uri="{FF2B5EF4-FFF2-40B4-BE49-F238E27FC236}">
                  <a16:creationId xmlns:a16="http://schemas.microsoft.com/office/drawing/2014/main" id="{ADC13E84-74A9-E928-2D50-294439E364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62175"/>
              <a:ext cx="46038" cy="25400"/>
            </a:xfrm>
            <a:custGeom>
              <a:avLst/>
              <a:gdLst>
                <a:gd name="T0" fmla="*/ 2 w 29"/>
                <a:gd name="T1" fmla="*/ 7 h 16"/>
                <a:gd name="T2" fmla="*/ 2 w 29"/>
                <a:gd name="T3" fmla="*/ 6 h 16"/>
                <a:gd name="T4" fmla="*/ 23 w 29"/>
                <a:gd name="T5" fmla="*/ 6 h 16"/>
                <a:gd name="T6" fmla="*/ 20 w 29"/>
                <a:gd name="T7" fmla="*/ 4 h 16"/>
                <a:gd name="T8" fmla="*/ 23 w 29"/>
                <a:gd name="T9" fmla="*/ 6 h 16"/>
                <a:gd name="T10" fmla="*/ 23 w 29"/>
                <a:gd name="T11" fmla="*/ 6 h 16"/>
                <a:gd name="T12" fmla="*/ 14 w 29"/>
                <a:gd name="T13" fmla="*/ 4 h 16"/>
                <a:gd name="T14" fmla="*/ 15 w 29"/>
                <a:gd name="T15" fmla="*/ 3 h 16"/>
                <a:gd name="T16" fmla="*/ 18 w 29"/>
                <a:gd name="T17" fmla="*/ 3 h 16"/>
                <a:gd name="T18" fmla="*/ 18 w 29"/>
                <a:gd name="T19" fmla="*/ 3 h 16"/>
                <a:gd name="T20" fmla="*/ 18 w 29"/>
                <a:gd name="T21" fmla="*/ 4 h 16"/>
                <a:gd name="T22" fmla="*/ 15 w 29"/>
                <a:gd name="T23" fmla="*/ 4 h 16"/>
                <a:gd name="T24" fmla="*/ 3 w 29"/>
                <a:gd name="T25" fmla="*/ 3 h 16"/>
                <a:gd name="T26" fmla="*/ 6 w 29"/>
                <a:gd name="T27" fmla="*/ 4 h 16"/>
                <a:gd name="T28" fmla="*/ 8 w 29"/>
                <a:gd name="T29" fmla="*/ 3 h 16"/>
                <a:gd name="T30" fmla="*/ 6 w 29"/>
                <a:gd name="T31" fmla="*/ 4 h 16"/>
                <a:gd name="T32" fmla="*/ 6 w 29"/>
                <a:gd name="T33" fmla="*/ 4 h 16"/>
                <a:gd name="T34" fmla="*/ 3 w 29"/>
                <a:gd name="T35" fmla="*/ 4 h 16"/>
                <a:gd name="T36" fmla="*/ 5 w 29"/>
                <a:gd name="T37" fmla="*/ 3 h 16"/>
                <a:gd name="T38" fmla="*/ 11 w 29"/>
                <a:gd name="T39" fmla="*/ 1 h 16"/>
                <a:gd name="T40" fmla="*/ 12 w 29"/>
                <a:gd name="T41" fmla="*/ 0 h 16"/>
                <a:gd name="T42" fmla="*/ 12 w 29"/>
                <a:gd name="T43" fmla="*/ 1 h 16"/>
                <a:gd name="T44" fmla="*/ 14 w 29"/>
                <a:gd name="T45" fmla="*/ 3 h 16"/>
                <a:gd name="T46" fmla="*/ 12 w 29"/>
                <a:gd name="T47" fmla="*/ 1 h 16"/>
                <a:gd name="T48" fmla="*/ 11 w 29"/>
                <a:gd name="T49" fmla="*/ 1 h 16"/>
                <a:gd name="T50" fmla="*/ 29 w 29"/>
                <a:gd name="T51" fmla="*/ 10 h 16"/>
                <a:gd name="T52" fmla="*/ 29 w 29"/>
                <a:gd name="T53" fmla="*/ 10 h 16"/>
                <a:gd name="T54" fmla="*/ 15 w 29"/>
                <a:gd name="T55" fmla="*/ 15 h 16"/>
                <a:gd name="T56" fmla="*/ 15 w 29"/>
                <a:gd name="T57" fmla="*/ 16 h 16"/>
                <a:gd name="T58" fmla="*/ 17 w 29"/>
                <a:gd name="T59" fmla="*/ 15 h 16"/>
                <a:gd name="T60" fmla="*/ 17 w 29"/>
                <a:gd name="T61" fmla="*/ 15 h 16"/>
                <a:gd name="T62" fmla="*/ 27 w 29"/>
                <a:gd name="T63" fmla="*/ 15 h 16"/>
                <a:gd name="T64" fmla="*/ 20 w 29"/>
                <a:gd name="T65" fmla="*/ 9 h 16"/>
                <a:gd name="T66" fmla="*/ 20 w 29"/>
                <a:gd name="T67" fmla="*/ 9 h 16"/>
                <a:gd name="T68" fmla="*/ 8 w 29"/>
                <a:gd name="T69" fmla="*/ 3 h 16"/>
                <a:gd name="T70" fmla="*/ 8 w 29"/>
                <a:gd name="T71" fmla="*/ 3 h 16"/>
                <a:gd name="T72" fmla="*/ 9 w 29"/>
                <a:gd name="T73" fmla="*/ 1 h 16"/>
                <a:gd name="T74" fmla="*/ 9 w 29"/>
                <a:gd name="T7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16">
                  <a:moveTo>
                    <a:pt x="2" y="6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moveTo>
                    <a:pt x="23" y="6"/>
                  </a:moveTo>
                  <a:lnTo>
                    <a:pt x="20" y="6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6"/>
                  </a:lnTo>
                  <a:moveTo>
                    <a:pt x="15" y="4"/>
                  </a:move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moveTo>
                    <a:pt x="3" y="4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4"/>
                  </a:lnTo>
                  <a:moveTo>
                    <a:pt x="11" y="1"/>
                  </a:move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moveTo>
                    <a:pt x="29" y="10"/>
                  </a:move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moveTo>
                    <a:pt x="15" y="15"/>
                  </a:moveTo>
                  <a:lnTo>
                    <a:pt x="17" y="15"/>
                  </a:lnTo>
                  <a:lnTo>
                    <a:pt x="15" y="16"/>
                  </a:lnTo>
                  <a:lnTo>
                    <a:pt x="15" y="15"/>
                  </a:lnTo>
                  <a:moveTo>
                    <a:pt x="17" y="15"/>
                  </a:move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moveTo>
                    <a:pt x="27" y="15"/>
                  </a:moveTo>
                  <a:lnTo>
                    <a:pt x="27" y="15"/>
                  </a:lnTo>
                  <a:moveTo>
                    <a:pt x="20" y="9"/>
                  </a:move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moveTo>
                    <a:pt x="8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moveTo>
                    <a:pt x="9" y="1"/>
                  </a:move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929">
              <a:extLst>
                <a:ext uri="{FF2B5EF4-FFF2-40B4-BE49-F238E27FC236}">
                  <a16:creationId xmlns:a16="http://schemas.microsoft.com/office/drawing/2014/main" id="{6BC08956-6786-5E15-5F46-20F9DE8555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4401" y="1196975"/>
              <a:ext cx="7938" cy="14288"/>
            </a:xfrm>
            <a:custGeom>
              <a:avLst/>
              <a:gdLst>
                <a:gd name="T0" fmla="*/ 5 w 5"/>
                <a:gd name="T1" fmla="*/ 8 h 9"/>
                <a:gd name="T2" fmla="*/ 3 w 5"/>
                <a:gd name="T3" fmla="*/ 8 h 9"/>
                <a:gd name="T4" fmla="*/ 5 w 5"/>
                <a:gd name="T5" fmla="*/ 8 h 9"/>
                <a:gd name="T6" fmla="*/ 5 w 5"/>
                <a:gd name="T7" fmla="*/ 9 h 9"/>
                <a:gd name="T8" fmla="*/ 3 w 5"/>
                <a:gd name="T9" fmla="*/ 9 h 9"/>
                <a:gd name="T10" fmla="*/ 2 w 5"/>
                <a:gd name="T11" fmla="*/ 9 h 9"/>
                <a:gd name="T12" fmla="*/ 3 w 5"/>
                <a:gd name="T13" fmla="*/ 8 h 9"/>
                <a:gd name="T14" fmla="*/ 5 w 5"/>
                <a:gd name="T15" fmla="*/ 8 h 9"/>
                <a:gd name="T16" fmla="*/ 5 w 5"/>
                <a:gd name="T17" fmla="*/ 8 h 9"/>
                <a:gd name="T18" fmla="*/ 3 w 5"/>
                <a:gd name="T19" fmla="*/ 6 h 9"/>
                <a:gd name="T20" fmla="*/ 2 w 5"/>
                <a:gd name="T21" fmla="*/ 8 h 9"/>
                <a:gd name="T22" fmla="*/ 0 w 5"/>
                <a:gd name="T23" fmla="*/ 8 h 9"/>
                <a:gd name="T24" fmla="*/ 0 w 5"/>
                <a:gd name="T25" fmla="*/ 6 h 9"/>
                <a:gd name="T26" fmla="*/ 2 w 5"/>
                <a:gd name="T27" fmla="*/ 6 h 9"/>
                <a:gd name="T28" fmla="*/ 2 w 5"/>
                <a:gd name="T29" fmla="*/ 5 h 9"/>
                <a:gd name="T30" fmla="*/ 2 w 5"/>
                <a:gd name="T31" fmla="*/ 2 h 9"/>
                <a:gd name="T32" fmla="*/ 2 w 5"/>
                <a:gd name="T33" fmla="*/ 0 h 9"/>
                <a:gd name="T34" fmla="*/ 3 w 5"/>
                <a:gd name="T35" fmla="*/ 0 h 9"/>
                <a:gd name="T36" fmla="*/ 2 w 5"/>
                <a:gd name="T37" fmla="*/ 0 h 9"/>
                <a:gd name="T38" fmla="*/ 3 w 5"/>
                <a:gd name="T39" fmla="*/ 2 h 9"/>
                <a:gd name="T40" fmla="*/ 5 w 5"/>
                <a:gd name="T41" fmla="*/ 2 h 9"/>
                <a:gd name="T42" fmla="*/ 3 w 5"/>
                <a:gd name="T43" fmla="*/ 2 h 9"/>
                <a:gd name="T44" fmla="*/ 3 w 5"/>
                <a:gd name="T45" fmla="*/ 3 h 9"/>
                <a:gd name="T46" fmla="*/ 2 w 5"/>
                <a:gd name="T47" fmla="*/ 3 h 9"/>
                <a:gd name="T48" fmla="*/ 3 w 5"/>
                <a:gd name="T49" fmla="*/ 3 h 9"/>
                <a:gd name="T50" fmla="*/ 2 w 5"/>
                <a:gd name="T51" fmla="*/ 5 h 9"/>
                <a:gd name="T52" fmla="*/ 3 w 5"/>
                <a:gd name="T5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9">
                  <a:moveTo>
                    <a:pt x="5" y="8"/>
                  </a:moveTo>
                  <a:lnTo>
                    <a:pt x="3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close/>
                  <a:moveTo>
                    <a:pt x="3" y="6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930">
              <a:extLst>
                <a:ext uri="{FF2B5EF4-FFF2-40B4-BE49-F238E27FC236}">
                  <a16:creationId xmlns:a16="http://schemas.microsoft.com/office/drawing/2014/main" id="{6EE2E19E-1FA4-CFE7-1426-81641C6BA4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2568575"/>
              <a:ext cx="52388" cy="52388"/>
            </a:xfrm>
            <a:custGeom>
              <a:avLst/>
              <a:gdLst>
                <a:gd name="T0" fmla="*/ 20 w 33"/>
                <a:gd name="T1" fmla="*/ 18 h 33"/>
                <a:gd name="T2" fmla="*/ 20 w 33"/>
                <a:gd name="T3" fmla="*/ 21 h 33"/>
                <a:gd name="T4" fmla="*/ 20 w 33"/>
                <a:gd name="T5" fmla="*/ 24 h 33"/>
                <a:gd name="T6" fmla="*/ 21 w 33"/>
                <a:gd name="T7" fmla="*/ 26 h 33"/>
                <a:gd name="T8" fmla="*/ 20 w 33"/>
                <a:gd name="T9" fmla="*/ 29 h 33"/>
                <a:gd name="T10" fmla="*/ 20 w 33"/>
                <a:gd name="T11" fmla="*/ 32 h 33"/>
                <a:gd name="T12" fmla="*/ 20 w 33"/>
                <a:gd name="T13" fmla="*/ 32 h 33"/>
                <a:gd name="T14" fmla="*/ 17 w 33"/>
                <a:gd name="T15" fmla="*/ 32 h 33"/>
                <a:gd name="T16" fmla="*/ 15 w 33"/>
                <a:gd name="T17" fmla="*/ 32 h 33"/>
                <a:gd name="T18" fmla="*/ 14 w 33"/>
                <a:gd name="T19" fmla="*/ 33 h 33"/>
                <a:gd name="T20" fmla="*/ 9 w 33"/>
                <a:gd name="T21" fmla="*/ 33 h 33"/>
                <a:gd name="T22" fmla="*/ 9 w 33"/>
                <a:gd name="T23" fmla="*/ 33 h 33"/>
                <a:gd name="T24" fmla="*/ 6 w 33"/>
                <a:gd name="T25" fmla="*/ 33 h 33"/>
                <a:gd name="T26" fmla="*/ 5 w 33"/>
                <a:gd name="T27" fmla="*/ 32 h 33"/>
                <a:gd name="T28" fmla="*/ 3 w 33"/>
                <a:gd name="T29" fmla="*/ 33 h 33"/>
                <a:gd name="T30" fmla="*/ 0 w 33"/>
                <a:gd name="T31" fmla="*/ 33 h 33"/>
                <a:gd name="T32" fmla="*/ 3 w 33"/>
                <a:gd name="T33" fmla="*/ 32 h 33"/>
                <a:gd name="T34" fmla="*/ 5 w 33"/>
                <a:gd name="T35" fmla="*/ 30 h 33"/>
                <a:gd name="T36" fmla="*/ 6 w 33"/>
                <a:gd name="T37" fmla="*/ 29 h 33"/>
                <a:gd name="T38" fmla="*/ 9 w 33"/>
                <a:gd name="T39" fmla="*/ 29 h 33"/>
                <a:gd name="T40" fmla="*/ 11 w 33"/>
                <a:gd name="T41" fmla="*/ 27 h 33"/>
                <a:gd name="T42" fmla="*/ 11 w 33"/>
                <a:gd name="T43" fmla="*/ 24 h 33"/>
                <a:gd name="T44" fmla="*/ 11 w 33"/>
                <a:gd name="T45" fmla="*/ 21 h 33"/>
                <a:gd name="T46" fmla="*/ 9 w 33"/>
                <a:gd name="T47" fmla="*/ 18 h 33"/>
                <a:gd name="T48" fmla="*/ 6 w 33"/>
                <a:gd name="T49" fmla="*/ 18 h 33"/>
                <a:gd name="T50" fmla="*/ 9 w 33"/>
                <a:gd name="T51" fmla="*/ 16 h 33"/>
                <a:gd name="T52" fmla="*/ 11 w 33"/>
                <a:gd name="T53" fmla="*/ 15 h 33"/>
                <a:gd name="T54" fmla="*/ 12 w 33"/>
                <a:gd name="T55" fmla="*/ 16 h 33"/>
                <a:gd name="T56" fmla="*/ 12 w 33"/>
                <a:gd name="T57" fmla="*/ 16 h 33"/>
                <a:gd name="T58" fmla="*/ 14 w 33"/>
                <a:gd name="T59" fmla="*/ 15 h 33"/>
                <a:gd name="T60" fmla="*/ 17 w 33"/>
                <a:gd name="T61" fmla="*/ 15 h 33"/>
                <a:gd name="T62" fmla="*/ 20 w 33"/>
                <a:gd name="T63" fmla="*/ 15 h 33"/>
                <a:gd name="T64" fmla="*/ 21 w 33"/>
                <a:gd name="T65" fmla="*/ 16 h 33"/>
                <a:gd name="T66" fmla="*/ 33 w 33"/>
                <a:gd name="T67" fmla="*/ 0 h 33"/>
                <a:gd name="T68" fmla="*/ 33 w 33"/>
                <a:gd name="T69" fmla="*/ 4 h 33"/>
                <a:gd name="T70" fmla="*/ 30 w 33"/>
                <a:gd name="T71" fmla="*/ 6 h 33"/>
                <a:gd name="T72" fmla="*/ 26 w 33"/>
                <a:gd name="T73" fmla="*/ 6 h 33"/>
                <a:gd name="T74" fmla="*/ 26 w 33"/>
                <a:gd name="T75" fmla="*/ 6 h 33"/>
                <a:gd name="T76" fmla="*/ 24 w 33"/>
                <a:gd name="T77" fmla="*/ 6 h 33"/>
                <a:gd name="T78" fmla="*/ 27 w 33"/>
                <a:gd name="T79" fmla="*/ 4 h 33"/>
                <a:gd name="T80" fmla="*/ 30 w 33"/>
                <a:gd name="T81" fmla="*/ 1 h 33"/>
                <a:gd name="T82" fmla="*/ 33 w 33"/>
                <a:gd name="T8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33">
                  <a:moveTo>
                    <a:pt x="21" y="18"/>
                  </a:moveTo>
                  <a:lnTo>
                    <a:pt x="20" y="18"/>
                  </a:lnTo>
                  <a:lnTo>
                    <a:pt x="20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1" y="26"/>
                  </a:lnTo>
                  <a:lnTo>
                    <a:pt x="21" y="27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5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1" y="32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23" y="13"/>
                  </a:lnTo>
                  <a:lnTo>
                    <a:pt x="21" y="16"/>
                  </a:lnTo>
                  <a:lnTo>
                    <a:pt x="21" y="18"/>
                  </a:lnTo>
                  <a:close/>
                  <a:moveTo>
                    <a:pt x="33" y="0"/>
                  </a:moveTo>
                  <a:lnTo>
                    <a:pt x="33" y="1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7" y="4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931">
              <a:extLst>
                <a:ext uri="{FF2B5EF4-FFF2-40B4-BE49-F238E27FC236}">
                  <a16:creationId xmlns:a16="http://schemas.microsoft.com/office/drawing/2014/main" id="{9EAC0F74-4EC3-C586-C781-03034F475F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5463" y="2525713"/>
              <a:ext cx="12700" cy="19050"/>
            </a:xfrm>
            <a:custGeom>
              <a:avLst/>
              <a:gdLst>
                <a:gd name="T0" fmla="*/ 3 w 8"/>
                <a:gd name="T1" fmla="*/ 7 h 12"/>
                <a:gd name="T2" fmla="*/ 5 w 8"/>
                <a:gd name="T3" fmla="*/ 7 h 12"/>
                <a:gd name="T4" fmla="*/ 5 w 8"/>
                <a:gd name="T5" fmla="*/ 9 h 12"/>
                <a:gd name="T6" fmla="*/ 3 w 8"/>
                <a:gd name="T7" fmla="*/ 9 h 12"/>
                <a:gd name="T8" fmla="*/ 3 w 8"/>
                <a:gd name="T9" fmla="*/ 10 h 12"/>
                <a:gd name="T10" fmla="*/ 2 w 8"/>
                <a:gd name="T11" fmla="*/ 12 h 12"/>
                <a:gd name="T12" fmla="*/ 0 w 8"/>
                <a:gd name="T13" fmla="*/ 12 h 12"/>
                <a:gd name="T14" fmla="*/ 2 w 8"/>
                <a:gd name="T15" fmla="*/ 10 h 12"/>
                <a:gd name="T16" fmla="*/ 0 w 8"/>
                <a:gd name="T17" fmla="*/ 10 h 12"/>
                <a:gd name="T18" fmla="*/ 0 w 8"/>
                <a:gd name="T19" fmla="*/ 9 h 12"/>
                <a:gd name="T20" fmla="*/ 2 w 8"/>
                <a:gd name="T21" fmla="*/ 9 h 12"/>
                <a:gd name="T22" fmla="*/ 3 w 8"/>
                <a:gd name="T23" fmla="*/ 6 h 12"/>
                <a:gd name="T24" fmla="*/ 5 w 8"/>
                <a:gd name="T25" fmla="*/ 7 h 12"/>
                <a:gd name="T26" fmla="*/ 3 w 8"/>
                <a:gd name="T27" fmla="*/ 7 h 12"/>
                <a:gd name="T28" fmla="*/ 8 w 8"/>
                <a:gd name="T29" fmla="*/ 1 h 12"/>
                <a:gd name="T30" fmla="*/ 6 w 8"/>
                <a:gd name="T31" fmla="*/ 1 h 12"/>
                <a:gd name="T32" fmla="*/ 8 w 8"/>
                <a:gd name="T33" fmla="*/ 1 h 12"/>
                <a:gd name="T34" fmla="*/ 6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  <a:gd name="T40" fmla="*/ 8 w 8"/>
                <a:gd name="T41" fmla="*/ 1 h 12"/>
                <a:gd name="T42" fmla="*/ 8 w 8"/>
                <a:gd name="T4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2">
                  <a:moveTo>
                    <a:pt x="3" y="7"/>
                  </a:moveTo>
                  <a:lnTo>
                    <a:pt x="5" y="7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6"/>
                  </a:lnTo>
                  <a:lnTo>
                    <a:pt x="5" y="7"/>
                  </a:lnTo>
                  <a:lnTo>
                    <a:pt x="3" y="7"/>
                  </a:lnTo>
                  <a:close/>
                  <a:moveTo>
                    <a:pt x="8" y="1"/>
                  </a:moveTo>
                  <a:lnTo>
                    <a:pt x="6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932">
              <a:extLst>
                <a:ext uri="{FF2B5EF4-FFF2-40B4-BE49-F238E27FC236}">
                  <a16:creationId xmlns:a16="http://schemas.microsoft.com/office/drawing/2014/main" id="{BFC52791-5F7E-4018-96FE-A46EE5AB2D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8163" y="2490788"/>
              <a:ext cx="11113" cy="31750"/>
            </a:xfrm>
            <a:custGeom>
              <a:avLst/>
              <a:gdLst>
                <a:gd name="T0" fmla="*/ 6 w 7"/>
                <a:gd name="T1" fmla="*/ 9 h 20"/>
                <a:gd name="T2" fmla="*/ 4 w 7"/>
                <a:gd name="T3" fmla="*/ 11 h 20"/>
                <a:gd name="T4" fmla="*/ 4 w 7"/>
                <a:gd name="T5" fmla="*/ 9 h 20"/>
                <a:gd name="T6" fmla="*/ 4 w 7"/>
                <a:gd name="T7" fmla="*/ 11 h 20"/>
                <a:gd name="T8" fmla="*/ 4 w 7"/>
                <a:gd name="T9" fmla="*/ 9 h 20"/>
                <a:gd name="T10" fmla="*/ 6 w 7"/>
                <a:gd name="T11" fmla="*/ 9 h 20"/>
                <a:gd name="T12" fmla="*/ 6 w 7"/>
                <a:gd name="T13" fmla="*/ 9 h 20"/>
                <a:gd name="T14" fmla="*/ 7 w 7"/>
                <a:gd name="T15" fmla="*/ 6 h 20"/>
                <a:gd name="T16" fmla="*/ 6 w 7"/>
                <a:gd name="T17" fmla="*/ 6 h 20"/>
                <a:gd name="T18" fmla="*/ 4 w 7"/>
                <a:gd name="T19" fmla="*/ 5 h 20"/>
                <a:gd name="T20" fmla="*/ 4 w 7"/>
                <a:gd name="T21" fmla="*/ 3 h 20"/>
                <a:gd name="T22" fmla="*/ 6 w 7"/>
                <a:gd name="T23" fmla="*/ 3 h 20"/>
                <a:gd name="T24" fmla="*/ 6 w 7"/>
                <a:gd name="T25" fmla="*/ 2 h 20"/>
                <a:gd name="T26" fmla="*/ 6 w 7"/>
                <a:gd name="T27" fmla="*/ 0 h 20"/>
                <a:gd name="T28" fmla="*/ 7 w 7"/>
                <a:gd name="T29" fmla="*/ 0 h 20"/>
                <a:gd name="T30" fmla="*/ 7 w 7"/>
                <a:gd name="T31" fmla="*/ 2 h 20"/>
                <a:gd name="T32" fmla="*/ 7 w 7"/>
                <a:gd name="T33" fmla="*/ 3 h 20"/>
                <a:gd name="T34" fmla="*/ 7 w 7"/>
                <a:gd name="T35" fmla="*/ 5 h 20"/>
                <a:gd name="T36" fmla="*/ 7 w 7"/>
                <a:gd name="T37" fmla="*/ 6 h 20"/>
                <a:gd name="T38" fmla="*/ 0 w 7"/>
                <a:gd name="T39" fmla="*/ 20 h 20"/>
                <a:gd name="T40" fmla="*/ 0 w 7"/>
                <a:gd name="T41" fmla="*/ 20 h 20"/>
                <a:gd name="T42" fmla="*/ 3 w 7"/>
                <a:gd name="T43" fmla="*/ 17 h 20"/>
                <a:gd name="T44" fmla="*/ 3 w 7"/>
                <a:gd name="T45" fmla="*/ 17 h 20"/>
                <a:gd name="T46" fmla="*/ 6 w 7"/>
                <a:gd name="T47" fmla="*/ 12 h 20"/>
                <a:gd name="T48" fmla="*/ 6 w 7"/>
                <a:gd name="T49" fmla="*/ 14 h 20"/>
                <a:gd name="T50" fmla="*/ 6 w 7"/>
                <a:gd name="T5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20">
                  <a:moveTo>
                    <a:pt x="6" y="9"/>
                  </a:moveTo>
                  <a:lnTo>
                    <a:pt x="4" y="11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7" y="6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close/>
                  <a:moveTo>
                    <a:pt x="0" y="20"/>
                  </a:moveTo>
                  <a:lnTo>
                    <a:pt x="0" y="20"/>
                  </a:lnTo>
                  <a:close/>
                  <a:moveTo>
                    <a:pt x="3" y="17"/>
                  </a:moveTo>
                  <a:lnTo>
                    <a:pt x="3" y="17"/>
                  </a:lnTo>
                  <a:close/>
                  <a:moveTo>
                    <a:pt x="6" y="12"/>
                  </a:moveTo>
                  <a:lnTo>
                    <a:pt x="6" y="14"/>
                  </a:lnTo>
                  <a:lnTo>
                    <a:pt x="6" y="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933">
              <a:extLst>
                <a:ext uri="{FF2B5EF4-FFF2-40B4-BE49-F238E27FC236}">
                  <a16:creationId xmlns:a16="http://schemas.microsoft.com/office/drawing/2014/main" id="{07D6FA37-DA8F-26AC-0959-734116847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8163" y="2490788"/>
              <a:ext cx="11113" cy="31750"/>
            </a:xfrm>
            <a:custGeom>
              <a:avLst/>
              <a:gdLst>
                <a:gd name="T0" fmla="*/ 6 w 7"/>
                <a:gd name="T1" fmla="*/ 9 h 20"/>
                <a:gd name="T2" fmla="*/ 4 w 7"/>
                <a:gd name="T3" fmla="*/ 11 h 20"/>
                <a:gd name="T4" fmla="*/ 4 w 7"/>
                <a:gd name="T5" fmla="*/ 9 h 20"/>
                <a:gd name="T6" fmla="*/ 4 w 7"/>
                <a:gd name="T7" fmla="*/ 11 h 20"/>
                <a:gd name="T8" fmla="*/ 4 w 7"/>
                <a:gd name="T9" fmla="*/ 9 h 20"/>
                <a:gd name="T10" fmla="*/ 6 w 7"/>
                <a:gd name="T11" fmla="*/ 9 h 20"/>
                <a:gd name="T12" fmla="*/ 6 w 7"/>
                <a:gd name="T13" fmla="*/ 9 h 20"/>
                <a:gd name="T14" fmla="*/ 7 w 7"/>
                <a:gd name="T15" fmla="*/ 6 h 20"/>
                <a:gd name="T16" fmla="*/ 6 w 7"/>
                <a:gd name="T17" fmla="*/ 6 h 20"/>
                <a:gd name="T18" fmla="*/ 4 w 7"/>
                <a:gd name="T19" fmla="*/ 5 h 20"/>
                <a:gd name="T20" fmla="*/ 4 w 7"/>
                <a:gd name="T21" fmla="*/ 3 h 20"/>
                <a:gd name="T22" fmla="*/ 6 w 7"/>
                <a:gd name="T23" fmla="*/ 3 h 20"/>
                <a:gd name="T24" fmla="*/ 6 w 7"/>
                <a:gd name="T25" fmla="*/ 2 h 20"/>
                <a:gd name="T26" fmla="*/ 6 w 7"/>
                <a:gd name="T27" fmla="*/ 0 h 20"/>
                <a:gd name="T28" fmla="*/ 7 w 7"/>
                <a:gd name="T29" fmla="*/ 0 h 20"/>
                <a:gd name="T30" fmla="*/ 7 w 7"/>
                <a:gd name="T31" fmla="*/ 2 h 20"/>
                <a:gd name="T32" fmla="*/ 7 w 7"/>
                <a:gd name="T33" fmla="*/ 3 h 20"/>
                <a:gd name="T34" fmla="*/ 7 w 7"/>
                <a:gd name="T35" fmla="*/ 5 h 20"/>
                <a:gd name="T36" fmla="*/ 7 w 7"/>
                <a:gd name="T37" fmla="*/ 6 h 20"/>
                <a:gd name="T38" fmla="*/ 0 w 7"/>
                <a:gd name="T39" fmla="*/ 20 h 20"/>
                <a:gd name="T40" fmla="*/ 0 w 7"/>
                <a:gd name="T41" fmla="*/ 20 h 20"/>
                <a:gd name="T42" fmla="*/ 3 w 7"/>
                <a:gd name="T43" fmla="*/ 17 h 20"/>
                <a:gd name="T44" fmla="*/ 3 w 7"/>
                <a:gd name="T45" fmla="*/ 17 h 20"/>
                <a:gd name="T46" fmla="*/ 6 w 7"/>
                <a:gd name="T47" fmla="*/ 12 h 20"/>
                <a:gd name="T48" fmla="*/ 6 w 7"/>
                <a:gd name="T49" fmla="*/ 14 h 20"/>
                <a:gd name="T50" fmla="*/ 6 w 7"/>
                <a:gd name="T5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20">
                  <a:moveTo>
                    <a:pt x="6" y="9"/>
                  </a:moveTo>
                  <a:lnTo>
                    <a:pt x="4" y="11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moveTo>
                    <a:pt x="7" y="6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moveTo>
                    <a:pt x="0" y="20"/>
                  </a:moveTo>
                  <a:lnTo>
                    <a:pt x="0" y="20"/>
                  </a:lnTo>
                  <a:moveTo>
                    <a:pt x="3" y="17"/>
                  </a:moveTo>
                  <a:lnTo>
                    <a:pt x="3" y="17"/>
                  </a:lnTo>
                  <a:moveTo>
                    <a:pt x="6" y="12"/>
                  </a:moveTo>
                  <a:lnTo>
                    <a:pt x="6" y="14"/>
                  </a:lnTo>
                  <a:lnTo>
                    <a:pt x="6" y="12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934">
              <a:extLst>
                <a:ext uri="{FF2B5EF4-FFF2-40B4-BE49-F238E27FC236}">
                  <a16:creationId xmlns:a16="http://schemas.microsoft.com/office/drawing/2014/main" id="{F62562E1-4185-D645-8FDD-C0EFE254A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1" y="2493963"/>
              <a:ext cx="6350" cy="11113"/>
            </a:xfrm>
            <a:custGeom>
              <a:avLst/>
              <a:gdLst>
                <a:gd name="T0" fmla="*/ 4 w 4"/>
                <a:gd name="T1" fmla="*/ 4 h 7"/>
                <a:gd name="T2" fmla="*/ 3 w 4"/>
                <a:gd name="T3" fmla="*/ 6 h 7"/>
                <a:gd name="T4" fmla="*/ 1 w 4"/>
                <a:gd name="T5" fmla="*/ 6 h 7"/>
                <a:gd name="T6" fmla="*/ 1 w 4"/>
                <a:gd name="T7" fmla="*/ 7 h 7"/>
                <a:gd name="T8" fmla="*/ 1 w 4"/>
                <a:gd name="T9" fmla="*/ 6 h 7"/>
                <a:gd name="T10" fmla="*/ 0 w 4"/>
                <a:gd name="T11" fmla="*/ 6 h 7"/>
                <a:gd name="T12" fmla="*/ 0 w 4"/>
                <a:gd name="T13" fmla="*/ 4 h 7"/>
                <a:gd name="T14" fmla="*/ 0 w 4"/>
                <a:gd name="T15" fmla="*/ 1 h 7"/>
                <a:gd name="T16" fmla="*/ 0 w 4"/>
                <a:gd name="T17" fmla="*/ 0 h 7"/>
                <a:gd name="T18" fmla="*/ 1 w 4"/>
                <a:gd name="T19" fmla="*/ 0 h 7"/>
                <a:gd name="T20" fmla="*/ 1 w 4"/>
                <a:gd name="T21" fmla="*/ 1 h 7"/>
                <a:gd name="T22" fmla="*/ 1 w 4"/>
                <a:gd name="T23" fmla="*/ 3 h 7"/>
                <a:gd name="T24" fmla="*/ 3 w 4"/>
                <a:gd name="T25" fmla="*/ 3 h 7"/>
                <a:gd name="T26" fmla="*/ 3 w 4"/>
                <a:gd name="T27" fmla="*/ 4 h 7"/>
                <a:gd name="T28" fmla="*/ 4 w 4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lnTo>
                    <a:pt x="3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935">
              <a:extLst>
                <a:ext uri="{FF2B5EF4-FFF2-40B4-BE49-F238E27FC236}">
                  <a16:creationId xmlns:a16="http://schemas.microsoft.com/office/drawing/2014/main" id="{834D43BF-5891-1D1C-392E-F19D7FA39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51" y="2465388"/>
              <a:ext cx="6350" cy="14288"/>
            </a:xfrm>
            <a:custGeom>
              <a:avLst/>
              <a:gdLst>
                <a:gd name="T0" fmla="*/ 4 w 4"/>
                <a:gd name="T1" fmla="*/ 1 h 9"/>
                <a:gd name="T2" fmla="*/ 4 w 4"/>
                <a:gd name="T3" fmla="*/ 3 h 9"/>
                <a:gd name="T4" fmla="*/ 4 w 4"/>
                <a:gd name="T5" fmla="*/ 6 h 9"/>
                <a:gd name="T6" fmla="*/ 4 w 4"/>
                <a:gd name="T7" fmla="*/ 7 h 9"/>
                <a:gd name="T8" fmla="*/ 3 w 4"/>
                <a:gd name="T9" fmla="*/ 7 h 9"/>
                <a:gd name="T10" fmla="*/ 3 w 4"/>
                <a:gd name="T11" fmla="*/ 9 h 9"/>
                <a:gd name="T12" fmla="*/ 1 w 4"/>
                <a:gd name="T13" fmla="*/ 7 h 9"/>
                <a:gd name="T14" fmla="*/ 0 w 4"/>
                <a:gd name="T15" fmla="*/ 7 h 9"/>
                <a:gd name="T16" fmla="*/ 1 w 4"/>
                <a:gd name="T17" fmla="*/ 6 h 9"/>
                <a:gd name="T18" fmla="*/ 0 w 4"/>
                <a:gd name="T19" fmla="*/ 6 h 9"/>
                <a:gd name="T20" fmla="*/ 1 w 4"/>
                <a:gd name="T21" fmla="*/ 4 h 9"/>
                <a:gd name="T22" fmla="*/ 1 w 4"/>
                <a:gd name="T23" fmla="*/ 3 h 9"/>
                <a:gd name="T24" fmla="*/ 3 w 4"/>
                <a:gd name="T25" fmla="*/ 1 h 9"/>
                <a:gd name="T26" fmla="*/ 4 w 4"/>
                <a:gd name="T27" fmla="*/ 0 h 9"/>
                <a:gd name="T28" fmla="*/ 4 w 4"/>
                <a:gd name="T29" fmla="*/ 1 h 9"/>
                <a:gd name="T30" fmla="*/ 4 w 4"/>
                <a:gd name="T3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lnTo>
                    <a:pt x="4" y="3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936">
              <a:extLst>
                <a:ext uri="{FF2B5EF4-FFF2-40B4-BE49-F238E27FC236}">
                  <a16:creationId xmlns:a16="http://schemas.microsoft.com/office/drawing/2014/main" id="{6E6A0A31-8944-3F17-788C-74742B598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4513" y="2405063"/>
              <a:ext cx="7938" cy="19050"/>
            </a:xfrm>
            <a:custGeom>
              <a:avLst/>
              <a:gdLst>
                <a:gd name="T0" fmla="*/ 2 w 5"/>
                <a:gd name="T1" fmla="*/ 12 h 12"/>
                <a:gd name="T2" fmla="*/ 2 w 5"/>
                <a:gd name="T3" fmla="*/ 10 h 12"/>
                <a:gd name="T4" fmla="*/ 2 w 5"/>
                <a:gd name="T5" fmla="*/ 9 h 12"/>
                <a:gd name="T6" fmla="*/ 2 w 5"/>
                <a:gd name="T7" fmla="*/ 7 h 12"/>
                <a:gd name="T8" fmla="*/ 0 w 5"/>
                <a:gd name="T9" fmla="*/ 7 h 12"/>
                <a:gd name="T10" fmla="*/ 0 w 5"/>
                <a:gd name="T11" fmla="*/ 6 h 12"/>
                <a:gd name="T12" fmla="*/ 0 w 5"/>
                <a:gd name="T13" fmla="*/ 4 h 12"/>
                <a:gd name="T14" fmla="*/ 0 w 5"/>
                <a:gd name="T15" fmla="*/ 1 h 12"/>
                <a:gd name="T16" fmla="*/ 0 w 5"/>
                <a:gd name="T17" fmla="*/ 0 h 12"/>
                <a:gd name="T18" fmla="*/ 2 w 5"/>
                <a:gd name="T19" fmla="*/ 0 h 12"/>
                <a:gd name="T20" fmla="*/ 2 w 5"/>
                <a:gd name="T21" fmla="*/ 1 h 12"/>
                <a:gd name="T22" fmla="*/ 2 w 5"/>
                <a:gd name="T23" fmla="*/ 0 h 12"/>
                <a:gd name="T24" fmla="*/ 3 w 5"/>
                <a:gd name="T25" fmla="*/ 0 h 12"/>
                <a:gd name="T26" fmla="*/ 3 w 5"/>
                <a:gd name="T27" fmla="*/ 1 h 12"/>
                <a:gd name="T28" fmla="*/ 5 w 5"/>
                <a:gd name="T29" fmla="*/ 4 h 12"/>
                <a:gd name="T30" fmla="*/ 5 w 5"/>
                <a:gd name="T31" fmla="*/ 6 h 12"/>
                <a:gd name="T32" fmla="*/ 5 w 5"/>
                <a:gd name="T33" fmla="*/ 7 h 12"/>
                <a:gd name="T34" fmla="*/ 5 w 5"/>
                <a:gd name="T35" fmla="*/ 9 h 12"/>
                <a:gd name="T36" fmla="*/ 3 w 5"/>
                <a:gd name="T37" fmla="*/ 10 h 12"/>
                <a:gd name="T38" fmla="*/ 2 w 5"/>
                <a:gd name="T39" fmla="*/ 10 h 12"/>
                <a:gd name="T40" fmla="*/ 2 w 5"/>
                <a:gd name="T41" fmla="*/ 12 h 12"/>
                <a:gd name="T42" fmla="*/ 2 w 5"/>
                <a:gd name="T4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2">
                  <a:moveTo>
                    <a:pt x="2" y="12"/>
                  </a:move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937">
              <a:extLst>
                <a:ext uri="{FF2B5EF4-FFF2-40B4-BE49-F238E27FC236}">
                  <a16:creationId xmlns:a16="http://schemas.microsoft.com/office/drawing/2014/main" id="{B45BE965-3447-D252-AFFC-8F9449D17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688" y="1920875"/>
              <a:ext cx="3492500" cy="1101725"/>
            </a:xfrm>
            <a:custGeom>
              <a:avLst/>
              <a:gdLst>
                <a:gd name="T0" fmla="*/ 196 w 2200"/>
                <a:gd name="T1" fmla="*/ 277 h 694"/>
                <a:gd name="T2" fmla="*/ 195 w 2200"/>
                <a:gd name="T3" fmla="*/ 277 h 694"/>
                <a:gd name="T4" fmla="*/ 196 w 2200"/>
                <a:gd name="T5" fmla="*/ 277 h 694"/>
                <a:gd name="T6" fmla="*/ 196 w 2200"/>
                <a:gd name="T7" fmla="*/ 277 h 694"/>
                <a:gd name="T8" fmla="*/ 355 w 2200"/>
                <a:gd name="T9" fmla="*/ 693 h 694"/>
                <a:gd name="T10" fmla="*/ 355 w 2200"/>
                <a:gd name="T11" fmla="*/ 694 h 694"/>
                <a:gd name="T12" fmla="*/ 355 w 2200"/>
                <a:gd name="T13" fmla="*/ 693 h 694"/>
                <a:gd name="T14" fmla="*/ 3 w 2200"/>
                <a:gd name="T15" fmla="*/ 679 h 694"/>
                <a:gd name="T16" fmla="*/ 3 w 2200"/>
                <a:gd name="T17" fmla="*/ 679 h 694"/>
                <a:gd name="T18" fmla="*/ 4 w 2200"/>
                <a:gd name="T19" fmla="*/ 679 h 694"/>
                <a:gd name="T20" fmla="*/ 4 w 2200"/>
                <a:gd name="T21" fmla="*/ 679 h 694"/>
                <a:gd name="T22" fmla="*/ 0 w 2200"/>
                <a:gd name="T23" fmla="*/ 665 h 694"/>
                <a:gd name="T24" fmla="*/ 0 w 2200"/>
                <a:gd name="T25" fmla="*/ 665 h 694"/>
                <a:gd name="T26" fmla="*/ 118 w 2200"/>
                <a:gd name="T27" fmla="*/ 0 h 694"/>
                <a:gd name="T28" fmla="*/ 118 w 2200"/>
                <a:gd name="T29" fmla="*/ 2 h 694"/>
                <a:gd name="T30" fmla="*/ 118 w 2200"/>
                <a:gd name="T31" fmla="*/ 0 h 694"/>
                <a:gd name="T32" fmla="*/ 116 w 2200"/>
                <a:gd name="T33" fmla="*/ 0 h 694"/>
                <a:gd name="T34" fmla="*/ 116 w 2200"/>
                <a:gd name="T35" fmla="*/ 2 h 694"/>
                <a:gd name="T36" fmla="*/ 116 w 2200"/>
                <a:gd name="T37" fmla="*/ 0 h 694"/>
                <a:gd name="T38" fmla="*/ 116 w 2200"/>
                <a:gd name="T39" fmla="*/ 0 h 694"/>
                <a:gd name="T40" fmla="*/ 195 w 2200"/>
                <a:gd name="T41" fmla="*/ 277 h 694"/>
                <a:gd name="T42" fmla="*/ 196 w 2200"/>
                <a:gd name="T43" fmla="*/ 279 h 694"/>
                <a:gd name="T44" fmla="*/ 195 w 2200"/>
                <a:gd name="T45" fmla="*/ 279 h 694"/>
                <a:gd name="T46" fmla="*/ 195 w 2200"/>
                <a:gd name="T47" fmla="*/ 277 h 694"/>
                <a:gd name="T48" fmla="*/ 196 w 2200"/>
                <a:gd name="T49" fmla="*/ 277 h 694"/>
                <a:gd name="T50" fmla="*/ 196 w 2200"/>
                <a:gd name="T51" fmla="*/ 277 h 694"/>
                <a:gd name="T52" fmla="*/ 2200 w 2200"/>
                <a:gd name="T53" fmla="*/ 238 h 694"/>
                <a:gd name="T54" fmla="*/ 2200 w 2200"/>
                <a:gd name="T55" fmla="*/ 238 h 694"/>
                <a:gd name="T56" fmla="*/ 318 w 2200"/>
                <a:gd name="T57" fmla="*/ 543 h 694"/>
                <a:gd name="T58" fmla="*/ 318 w 2200"/>
                <a:gd name="T59" fmla="*/ 543 h 694"/>
                <a:gd name="T60" fmla="*/ 311 w 2200"/>
                <a:gd name="T61" fmla="*/ 529 h 694"/>
                <a:gd name="T62" fmla="*/ 313 w 2200"/>
                <a:gd name="T63" fmla="*/ 529 h 694"/>
                <a:gd name="T64" fmla="*/ 311 w 2200"/>
                <a:gd name="T65" fmla="*/ 529 h 694"/>
                <a:gd name="T66" fmla="*/ 311 w 2200"/>
                <a:gd name="T67" fmla="*/ 529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0" h="694">
                  <a:moveTo>
                    <a:pt x="196" y="277"/>
                  </a:moveTo>
                  <a:lnTo>
                    <a:pt x="195" y="277"/>
                  </a:lnTo>
                  <a:lnTo>
                    <a:pt x="196" y="277"/>
                  </a:lnTo>
                  <a:lnTo>
                    <a:pt x="196" y="277"/>
                  </a:lnTo>
                  <a:close/>
                  <a:moveTo>
                    <a:pt x="355" y="693"/>
                  </a:moveTo>
                  <a:lnTo>
                    <a:pt x="355" y="694"/>
                  </a:lnTo>
                  <a:lnTo>
                    <a:pt x="355" y="693"/>
                  </a:lnTo>
                  <a:close/>
                  <a:moveTo>
                    <a:pt x="3" y="679"/>
                  </a:moveTo>
                  <a:lnTo>
                    <a:pt x="3" y="679"/>
                  </a:lnTo>
                  <a:close/>
                  <a:moveTo>
                    <a:pt x="4" y="679"/>
                  </a:moveTo>
                  <a:lnTo>
                    <a:pt x="4" y="679"/>
                  </a:lnTo>
                  <a:close/>
                  <a:moveTo>
                    <a:pt x="0" y="665"/>
                  </a:moveTo>
                  <a:lnTo>
                    <a:pt x="0" y="665"/>
                  </a:lnTo>
                  <a:close/>
                  <a:moveTo>
                    <a:pt x="118" y="0"/>
                  </a:moveTo>
                  <a:lnTo>
                    <a:pt x="118" y="2"/>
                  </a:lnTo>
                  <a:lnTo>
                    <a:pt x="118" y="0"/>
                  </a:lnTo>
                  <a:close/>
                  <a:moveTo>
                    <a:pt x="116" y="0"/>
                  </a:moveTo>
                  <a:lnTo>
                    <a:pt x="116" y="2"/>
                  </a:lnTo>
                  <a:lnTo>
                    <a:pt x="116" y="0"/>
                  </a:lnTo>
                  <a:lnTo>
                    <a:pt x="116" y="0"/>
                  </a:lnTo>
                  <a:close/>
                  <a:moveTo>
                    <a:pt x="195" y="277"/>
                  </a:moveTo>
                  <a:lnTo>
                    <a:pt x="196" y="279"/>
                  </a:lnTo>
                  <a:lnTo>
                    <a:pt x="195" y="279"/>
                  </a:lnTo>
                  <a:lnTo>
                    <a:pt x="195" y="277"/>
                  </a:lnTo>
                  <a:close/>
                  <a:moveTo>
                    <a:pt x="196" y="277"/>
                  </a:moveTo>
                  <a:lnTo>
                    <a:pt x="196" y="277"/>
                  </a:lnTo>
                  <a:close/>
                  <a:moveTo>
                    <a:pt x="2200" y="238"/>
                  </a:moveTo>
                  <a:lnTo>
                    <a:pt x="2200" y="238"/>
                  </a:lnTo>
                  <a:close/>
                  <a:moveTo>
                    <a:pt x="318" y="543"/>
                  </a:moveTo>
                  <a:lnTo>
                    <a:pt x="318" y="543"/>
                  </a:lnTo>
                  <a:close/>
                  <a:moveTo>
                    <a:pt x="311" y="529"/>
                  </a:moveTo>
                  <a:lnTo>
                    <a:pt x="313" y="529"/>
                  </a:lnTo>
                  <a:lnTo>
                    <a:pt x="311" y="529"/>
                  </a:lnTo>
                  <a:lnTo>
                    <a:pt x="311" y="52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938">
              <a:extLst>
                <a:ext uri="{FF2B5EF4-FFF2-40B4-BE49-F238E27FC236}">
                  <a16:creationId xmlns:a16="http://schemas.microsoft.com/office/drawing/2014/main" id="{25014F4A-68BF-E416-37AA-5CCE442353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688" y="1920875"/>
              <a:ext cx="3492500" cy="1101725"/>
            </a:xfrm>
            <a:custGeom>
              <a:avLst/>
              <a:gdLst>
                <a:gd name="T0" fmla="*/ 196 w 2200"/>
                <a:gd name="T1" fmla="*/ 277 h 694"/>
                <a:gd name="T2" fmla="*/ 195 w 2200"/>
                <a:gd name="T3" fmla="*/ 277 h 694"/>
                <a:gd name="T4" fmla="*/ 196 w 2200"/>
                <a:gd name="T5" fmla="*/ 277 h 694"/>
                <a:gd name="T6" fmla="*/ 196 w 2200"/>
                <a:gd name="T7" fmla="*/ 277 h 694"/>
                <a:gd name="T8" fmla="*/ 355 w 2200"/>
                <a:gd name="T9" fmla="*/ 693 h 694"/>
                <a:gd name="T10" fmla="*/ 355 w 2200"/>
                <a:gd name="T11" fmla="*/ 694 h 694"/>
                <a:gd name="T12" fmla="*/ 355 w 2200"/>
                <a:gd name="T13" fmla="*/ 693 h 694"/>
                <a:gd name="T14" fmla="*/ 3 w 2200"/>
                <a:gd name="T15" fmla="*/ 679 h 694"/>
                <a:gd name="T16" fmla="*/ 3 w 2200"/>
                <a:gd name="T17" fmla="*/ 679 h 694"/>
                <a:gd name="T18" fmla="*/ 4 w 2200"/>
                <a:gd name="T19" fmla="*/ 679 h 694"/>
                <a:gd name="T20" fmla="*/ 4 w 2200"/>
                <a:gd name="T21" fmla="*/ 679 h 694"/>
                <a:gd name="T22" fmla="*/ 0 w 2200"/>
                <a:gd name="T23" fmla="*/ 665 h 694"/>
                <a:gd name="T24" fmla="*/ 0 w 2200"/>
                <a:gd name="T25" fmla="*/ 665 h 694"/>
                <a:gd name="T26" fmla="*/ 118 w 2200"/>
                <a:gd name="T27" fmla="*/ 0 h 694"/>
                <a:gd name="T28" fmla="*/ 118 w 2200"/>
                <a:gd name="T29" fmla="*/ 2 h 694"/>
                <a:gd name="T30" fmla="*/ 118 w 2200"/>
                <a:gd name="T31" fmla="*/ 0 h 694"/>
                <a:gd name="T32" fmla="*/ 116 w 2200"/>
                <a:gd name="T33" fmla="*/ 0 h 694"/>
                <a:gd name="T34" fmla="*/ 116 w 2200"/>
                <a:gd name="T35" fmla="*/ 2 h 694"/>
                <a:gd name="T36" fmla="*/ 116 w 2200"/>
                <a:gd name="T37" fmla="*/ 0 h 694"/>
                <a:gd name="T38" fmla="*/ 116 w 2200"/>
                <a:gd name="T39" fmla="*/ 0 h 694"/>
                <a:gd name="T40" fmla="*/ 195 w 2200"/>
                <a:gd name="T41" fmla="*/ 277 h 694"/>
                <a:gd name="T42" fmla="*/ 196 w 2200"/>
                <a:gd name="T43" fmla="*/ 279 h 694"/>
                <a:gd name="T44" fmla="*/ 195 w 2200"/>
                <a:gd name="T45" fmla="*/ 279 h 694"/>
                <a:gd name="T46" fmla="*/ 195 w 2200"/>
                <a:gd name="T47" fmla="*/ 277 h 694"/>
                <a:gd name="T48" fmla="*/ 196 w 2200"/>
                <a:gd name="T49" fmla="*/ 277 h 694"/>
                <a:gd name="T50" fmla="*/ 196 w 2200"/>
                <a:gd name="T51" fmla="*/ 277 h 694"/>
                <a:gd name="T52" fmla="*/ 2200 w 2200"/>
                <a:gd name="T53" fmla="*/ 238 h 694"/>
                <a:gd name="T54" fmla="*/ 2200 w 2200"/>
                <a:gd name="T55" fmla="*/ 238 h 694"/>
                <a:gd name="T56" fmla="*/ 318 w 2200"/>
                <a:gd name="T57" fmla="*/ 543 h 694"/>
                <a:gd name="T58" fmla="*/ 318 w 2200"/>
                <a:gd name="T59" fmla="*/ 543 h 694"/>
                <a:gd name="T60" fmla="*/ 311 w 2200"/>
                <a:gd name="T61" fmla="*/ 529 h 694"/>
                <a:gd name="T62" fmla="*/ 313 w 2200"/>
                <a:gd name="T63" fmla="*/ 529 h 694"/>
                <a:gd name="T64" fmla="*/ 311 w 2200"/>
                <a:gd name="T65" fmla="*/ 529 h 694"/>
                <a:gd name="T66" fmla="*/ 311 w 2200"/>
                <a:gd name="T67" fmla="*/ 529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0" h="694">
                  <a:moveTo>
                    <a:pt x="196" y="277"/>
                  </a:moveTo>
                  <a:lnTo>
                    <a:pt x="195" y="277"/>
                  </a:lnTo>
                  <a:lnTo>
                    <a:pt x="196" y="277"/>
                  </a:lnTo>
                  <a:lnTo>
                    <a:pt x="196" y="277"/>
                  </a:lnTo>
                  <a:moveTo>
                    <a:pt x="355" y="693"/>
                  </a:moveTo>
                  <a:lnTo>
                    <a:pt x="355" y="694"/>
                  </a:lnTo>
                  <a:lnTo>
                    <a:pt x="355" y="693"/>
                  </a:lnTo>
                  <a:moveTo>
                    <a:pt x="3" y="679"/>
                  </a:moveTo>
                  <a:lnTo>
                    <a:pt x="3" y="679"/>
                  </a:lnTo>
                  <a:moveTo>
                    <a:pt x="4" y="679"/>
                  </a:moveTo>
                  <a:lnTo>
                    <a:pt x="4" y="679"/>
                  </a:lnTo>
                  <a:moveTo>
                    <a:pt x="0" y="665"/>
                  </a:moveTo>
                  <a:lnTo>
                    <a:pt x="0" y="665"/>
                  </a:lnTo>
                  <a:moveTo>
                    <a:pt x="118" y="0"/>
                  </a:moveTo>
                  <a:lnTo>
                    <a:pt x="118" y="2"/>
                  </a:lnTo>
                  <a:lnTo>
                    <a:pt x="118" y="0"/>
                  </a:lnTo>
                  <a:moveTo>
                    <a:pt x="116" y="0"/>
                  </a:moveTo>
                  <a:lnTo>
                    <a:pt x="116" y="2"/>
                  </a:lnTo>
                  <a:lnTo>
                    <a:pt x="116" y="0"/>
                  </a:lnTo>
                  <a:lnTo>
                    <a:pt x="116" y="0"/>
                  </a:lnTo>
                  <a:moveTo>
                    <a:pt x="195" y="277"/>
                  </a:moveTo>
                  <a:lnTo>
                    <a:pt x="196" y="279"/>
                  </a:lnTo>
                  <a:lnTo>
                    <a:pt x="195" y="279"/>
                  </a:lnTo>
                  <a:lnTo>
                    <a:pt x="195" y="277"/>
                  </a:lnTo>
                  <a:moveTo>
                    <a:pt x="196" y="277"/>
                  </a:moveTo>
                  <a:lnTo>
                    <a:pt x="196" y="277"/>
                  </a:lnTo>
                  <a:moveTo>
                    <a:pt x="2200" y="238"/>
                  </a:moveTo>
                  <a:lnTo>
                    <a:pt x="2200" y="238"/>
                  </a:lnTo>
                  <a:moveTo>
                    <a:pt x="318" y="543"/>
                  </a:moveTo>
                  <a:lnTo>
                    <a:pt x="318" y="543"/>
                  </a:lnTo>
                  <a:moveTo>
                    <a:pt x="311" y="529"/>
                  </a:moveTo>
                  <a:lnTo>
                    <a:pt x="313" y="529"/>
                  </a:lnTo>
                  <a:lnTo>
                    <a:pt x="311" y="529"/>
                  </a:lnTo>
                  <a:lnTo>
                    <a:pt x="311" y="529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939">
              <a:extLst>
                <a:ext uri="{FF2B5EF4-FFF2-40B4-BE49-F238E27FC236}">
                  <a16:creationId xmlns:a16="http://schemas.microsoft.com/office/drawing/2014/main" id="{26FFBEF7-62C9-EC49-EAD0-3C5FA7E89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6" y="2359025"/>
              <a:ext cx="1588" cy="476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3 h 3"/>
                <a:gd name="T4" fmla="*/ 0 w 1"/>
                <a:gd name="T5" fmla="*/ 3 h 3"/>
                <a:gd name="T6" fmla="*/ 0 w 1"/>
                <a:gd name="T7" fmla="*/ 1 h 3"/>
                <a:gd name="T8" fmla="*/ 0 w 1"/>
                <a:gd name="T9" fmla="*/ 0 h 3"/>
                <a:gd name="T10" fmla="*/ 1 w 1"/>
                <a:gd name="T11" fmla="*/ 0 h 3"/>
                <a:gd name="T12" fmla="*/ 1 w 1"/>
                <a:gd name="T13" fmla="*/ 1 h 3"/>
                <a:gd name="T14" fmla="*/ 1 w 1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940">
              <a:extLst>
                <a:ext uri="{FF2B5EF4-FFF2-40B4-BE49-F238E27FC236}">
                  <a16:creationId xmlns:a16="http://schemas.microsoft.com/office/drawing/2014/main" id="{27DF6EA4-F400-876D-A7EE-149A876D70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1" y="2325688"/>
              <a:ext cx="22225" cy="28575"/>
            </a:xfrm>
            <a:custGeom>
              <a:avLst/>
              <a:gdLst>
                <a:gd name="T0" fmla="*/ 9 w 14"/>
                <a:gd name="T1" fmla="*/ 16 h 18"/>
                <a:gd name="T2" fmla="*/ 9 w 14"/>
                <a:gd name="T3" fmla="*/ 15 h 18"/>
                <a:gd name="T4" fmla="*/ 9 w 14"/>
                <a:gd name="T5" fmla="*/ 13 h 18"/>
                <a:gd name="T6" fmla="*/ 11 w 14"/>
                <a:gd name="T7" fmla="*/ 13 h 18"/>
                <a:gd name="T8" fmla="*/ 12 w 14"/>
                <a:gd name="T9" fmla="*/ 13 h 18"/>
                <a:gd name="T10" fmla="*/ 14 w 14"/>
                <a:gd name="T11" fmla="*/ 13 h 18"/>
                <a:gd name="T12" fmla="*/ 12 w 14"/>
                <a:gd name="T13" fmla="*/ 13 h 18"/>
                <a:gd name="T14" fmla="*/ 12 w 14"/>
                <a:gd name="T15" fmla="*/ 15 h 18"/>
                <a:gd name="T16" fmla="*/ 14 w 14"/>
                <a:gd name="T17" fmla="*/ 15 h 18"/>
                <a:gd name="T18" fmla="*/ 14 w 14"/>
                <a:gd name="T19" fmla="*/ 16 h 18"/>
                <a:gd name="T20" fmla="*/ 12 w 14"/>
                <a:gd name="T21" fmla="*/ 16 h 18"/>
                <a:gd name="T22" fmla="*/ 11 w 14"/>
                <a:gd name="T23" fmla="*/ 16 h 18"/>
                <a:gd name="T24" fmla="*/ 9 w 14"/>
                <a:gd name="T25" fmla="*/ 16 h 18"/>
                <a:gd name="T26" fmla="*/ 9 w 14"/>
                <a:gd name="T27" fmla="*/ 16 h 18"/>
                <a:gd name="T28" fmla="*/ 11 w 14"/>
                <a:gd name="T29" fmla="*/ 3 h 18"/>
                <a:gd name="T30" fmla="*/ 11 w 14"/>
                <a:gd name="T31" fmla="*/ 1 h 18"/>
                <a:gd name="T32" fmla="*/ 11 w 14"/>
                <a:gd name="T33" fmla="*/ 0 h 18"/>
                <a:gd name="T34" fmla="*/ 11 w 14"/>
                <a:gd name="T35" fmla="*/ 1 h 18"/>
                <a:gd name="T36" fmla="*/ 12 w 14"/>
                <a:gd name="T37" fmla="*/ 1 h 18"/>
                <a:gd name="T38" fmla="*/ 11 w 14"/>
                <a:gd name="T39" fmla="*/ 1 h 18"/>
                <a:gd name="T40" fmla="*/ 11 w 14"/>
                <a:gd name="T41" fmla="*/ 3 h 18"/>
                <a:gd name="T42" fmla="*/ 12 w 14"/>
                <a:gd name="T43" fmla="*/ 3 h 18"/>
                <a:gd name="T44" fmla="*/ 12 w 14"/>
                <a:gd name="T45" fmla="*/ 1 h 18"/>
                <a:gd name="T46" fmla="*/ 11 w 14"/>
                <a:gd name="T47" fmla="*/ 0 h 18"/>
                <a:gd name="T48" fmla="*/ 12 w 14"/>
                <a:gd name="T49" fmla="*/ 0 h 18"/>
                <a:gd name="T50" fmla="*/ 14 w 14"/>
                <a:gd name="T51" fmla="*/ 0 h 18"/>
                <a:gd name="T52" fmla="*/ 14 w 14"/>
                <a:gd name="T53" fmla="*/ 1 h 18"/>
                <a:gd name="T54" fmla="*/ 14 w 14"/>
                <a:gd name="T55" fmla="*/ 3 h 18"/>
                <a:gd name="T56" fmla="*/ 14 w 14"/>
                <a:gd name="T57" fmla="*/ 4 h 18"/>
                <a:gd name="T58" fmla="*/ 12 w 14"/>
                <a:gd name="T59" fmla="*/ 4 h 18"/>
                <a:gd name="T60" fmla="*/ 12 w 14"/>
                <a:gd name="T61" fmla="*/ 3 h 18"/>
                <a:gd name="T62" fmla="*/ 11 w 14"/>
                <a:gd name="T63" fmla="*/ 3 h 18"/>
                <a:gd name="T64" fmla="*/ 0 w 14"/>
                <a:gd name="T65" fmla="*/ 18 h 18"/>
                <a:gd name="T66" fmla="*/ 0 w 14"/>
                <a:gd name="T6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18">
                  <a:moveTo>
                    <a:pt x="9" y="16"/>
                  </a:move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close/>
                  <a:moveTo>
                    <a:pt x="11" y="3"/>
                  </a:move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close/>
                  <a:moveTo>
                    <a:pt x="0" y="18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941">
              <a:extLst>
                <a:ext uri="{FF2B5EF4-FFF2-40B4-BE49-F238E27FC236}">
                  <a16:creationId xmlns:a16="http://schemas.microsoft.com/office/drawing/2014/main" id="{838734F9-4970-A8A5-5E26-D0CB69BEDF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1" y="2325688"/>
              <a:ext cx="22225" cy="28575"/>
            </a:xfrm>
            <a:custGeom>
              <a:avLst/>
              <a:gdLst>
                <a:gd name="T0" fmla="*/ 9 w 14"/>
                <a:gd name="T1" fmla="*/ 16 h 18"/>
                <a:gd name="T2" fmla="*/ 9 w 14"/>
                <a:gd name="T3" fmla="*/ 15 h 18"/>
                <a:gd name="T4" fmla="*/ 9 w 14"/>
                <a:gd name="T5" fmla="*/ 13 h 18"/>
                <a:gd name="T6" fmla="*/ 11 w 14"/>
                <a:gd name="T7" fmla="*/ 13 h 18"/>
                <a:gd name="T8" fmla="*/ 12 w 14"/>
                <a:gd name="T9" fmla="*/ 13 h 18"/>
                <a:gd name="T10" fmla="*/ 14 w 14"/>
                <a:gd name="T11" fmla="*/ 13 h 18"/>
                <a:gd name="T12" fmla="*/ 12 w 14"/>
                <a:gd name="T13" fmla="*/ 13 h 18"/>
                <a:gd name="T14" fmla="*/ 12 w 14"/>
                <a:gd name="T15" fmla="*/ 15 h 18"/>
                <a:gd name="T16" fmla="*/ 14 w 14"/>
                <a:gd name="T17" fmla="*/ 15 h 18"/>
                <a:gd name="T18" fmla="*/ 14 w 14"/>
                <a:gd name="T19" fmla="*/ 16 h 18"/>
                <a:gd name="T20" fmla="*/ 12 w 14"/>
                <a:gd name="T21" fmla="*/ 16 h 18"/>
                <a:gd name="T22" fmla="*/ 11 w 14"/>
                <a:gd name="T23" fmla="*/ 16 h 18"/>
                <a:gd name="T24" fmla="*/ 9 w 14"/>
                <a:gd name="T25" fmla="*/ 16 h 18"/>
                <a:gd name="T26" fmla="*/ 9 w 14"/>
                <a:gd name="T27" fmla="*/ 16 h 18"/>
                <a:gd name="T28" fmla="*/ 11 w 14"/>
                <a:gd name="T29" fmla="*/ 3 h 18"/>
                <a:gd name="T30" fmla="*/ 11 w 14"/>
                <a:gd name="T31" fmla="*/ 1 h 18"/>
                <a:gd name="T32" fmla="*/ 11 w 14"/>
                <a:gd name="T33" fmla="*/ 0 h 18"/>
                <a:gd name="T34" fmla="*/ 11 w 14"/>
                <a:gd name="T35" fmla="*/ 1 h 18"/>
                <a:gd name="T36" fmla="*/ 12 w 14"/>
                <a:gd name="T37" fmla="*/ 1 h 18"/>
                <a:gd name="T38" fmla="*/ 11 w 14"/>
                <a:gd name="T39" fmla="*/ 1 h 18"/>
                <a:gd name="T40" fmla="*/ 11 w 14"/>
                <a:gd name="T41" fmla="*/ 3 h 18"/>
                <a:gd name="T42" fmla="*/ 12 w 14"/>
                <a:gd name="T43" fmla="*/ 3 h 18"/>
                <a:gd name="T44" fmla="*/ 12 w 14"/>
                <a:gd name="T45" fmla="*/ 1 h 18"/>
                <a:gd name="T46" fmla="*/ 11 w 14"/>
                <a:gd name="T47" fmla="*/ 0 h 18"/>
                <a:gd name="T48" fmla="*/ 12 w 14"/>
                <a:gd name="T49" fmla="*/ 0 h 18"/>
                <a:gd name="T50" fmla="*/ 14 w 14"/>
                <a:gd name="T51" fmla="*/ 0 h 18"/>
                <a:gd name="T52" fmla="*/ 14 w 14"/>
                <a:gd name="T53" fmla="*/ 1 h 18"/>
                <a:gd name="T54" fmla="*/ 14 w 14"/>
                <a:gd name="T55" fmla="*/ 3 h 18"/>
                <a:gd name="T56" fmla="*/ 14 w 14"/>
                <a:gd name="T57" fmla="*/ 4 h 18"/>
                <a:gd name="T58" fmla="*/ 12 w 14"/>
                <a:gd name="T59" fmla="*/ 4 h 18"/>
                <a:gd name="T60" fmla="*/ 12 w 14"/>
                <a:gd name="T61" fmla="*/ 3 h 18"/>
                <a:gd name="T62" fmla="*/ 11 w 14"/>
                <a:gd name="T63" fmla="*/ 3 h 18"/>
                <a:gd name="T64" fmla="*/ 0 w 14"/>
                <a:gd name="T65" fmla="*/ 18 h 18"/>
                <a:gd name="T66" fmla="*/ 0 w 14"/>
                <a:gd name="T6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18">
                  <a:moveTo>
                    <a:pt x="9" y="16"/>
                  </a:move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moveTo>
                    <a:pt x="11" y="3"/>
                  </a:move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moveTo>
                    <a:pt x="0" y="18"/>
                  </a:moveTo>
                  <a:lnTo>
                    <a:pt x="0" y="18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942">
              <a:extLst>
                <a:ext uri="{FF2B5EF4-FFF2-40B4-BE49-F238E27FC236}">
                  <a16:creationId xmlns:a16="http://schemas.microsoft.com/office/drawing/2014/main" id="{4E762E40-36ED-5FEE-3149-5C53C754D0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4826" y="2336800"/>
              <a:ext cx="9525" cy="12700"/>
            </a:xfrm>
            <a:custGeom>
              <a:avLst/>
              <a:gdLst>
                <a:gd name="T0" fmla="*/ 4 w 6"/>
                <a:gd name="T1" fmla="*/ 5 h 8"/>
                <a:gd name="T2" fmla="*/ 6 w 6"/>
                <a:gd name="T3" fmla="*/ 5 h 8"/>
                <a:gd name="T4" fmla="*/ 6 w 6"/>
                <a:gd name="T5" fmla="*/ 6 h 8"/>
                <a:gd name="T6" fmla="*/ 6 w 6"/>
                <a:gd name="T7" fmla="*/ 8 h 8"/>
                <a:gd name="T8" fmla="*/ 4 w 6"/>
                <a:gd name="T9" fmla="*/ 8 h 8"/>
                <a:gd name="T10" fmla="*/ 4 w 6"/>
                <a:gd name="T11" fmla="*/ 6 h 8"/>
                <a:gd name="T12" fmla="*/ 4 w 6"/>
                <a:gd name="T13" fmla="*/ 5 h 8"/>
                <a:gd name="T14" fmla="*/ 4 w 6"/>
                <a:gd name="T15" fmla="*/ 5 h 8"/>
                <a:gd name="T16" fmla="*/ 4 w 6"/>
                <a:gd name="T17" fmla="*/ 3 h 8"/>
                <a:gd name="T18" fmla="*/ 4 w 6"/>
                <a:gd name="T19" fmla="*/ 5 h 8"/>
                <a:gd name="T20" fmla="*/ 4 w 6"/>
                <a:gd name="T21" fmla="*/ 3 h 8"/>
                <a:gd name="T22" fmla="*/ 3 w 6"/>
                <a:gd name="T23" fmla="*/ 3 h 8"/>
                <a:gd name="T24" fmla="*/ 1 w 6"/>
                <a:gd name="T25" fmla="*/ 3 h 8"/>
                <a:gd name="T26" fmla="*/ 1 w 6"/>
                <a:gd name="T27" fmla="*/ 2 h 8"/>
                <a:gd name="T28" fmla="*/ 0 w 6"/>
                <a:gd name="T29" fmla="*/ 2 h 8"/>
                <a:gd name="T30" fmla="*/ 0 w 6"/>
                <a:gd name="T31" fmla="*/ 0 h 8"/>
                <a:gd name="T32" fmla="*/ 1 w 6"/>
                <a:gd name="T33" fmla="*/ 0 h 8"/>
                <a:gd name="T34" fmla="*/ 3 w 6"/>
                <a:gd name="T35" fmla="*/ 2 h 8"/>
                <a:gd name="T36" fmla="*/ 3 w 6"/>
                <a:gd name="T37" fmla="*/ 3 h 8"/>
                <a:gd name="T38" fmla="*/ 4 w 6"/>
                <a:gd name="T39" fmla="*/ 3 h 8"/>
                <a:gd name="T40" fmla="*/ 4 w 6"/>
                <a:gd name="T4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4" y="5"/>
                  </a:move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close/>
                  <a:moveTo>
                    <a:pt x="4" y="3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943">
              <a:extLst>
                <a:ext uri="{FF2B5EF4-FFF2-40B4-BE49-F238E27FC236}">
                  <a16:creationId xmlns:a16="http://schemas.microsoft.com/office/drawing/2014/main" id="{DB55950F-2CAC-46E8-2CB4-2FFB54C6B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6563" y="2298700"/>
              <a:ext cx="12700" cy="28575"/>
            </a:xfrm>
            <a:custGeom>
              <a:avLst/>
              <a:gdLst>
                <a:gd name="T0" fmla="*/ 8 w 8"/>
                <a:gd name="T1" fmla="*/ 15 h 18"/>
                <a:gd name="T2" fmla="*/ 8 w 8"/>
                <a:gd name="T3" fmla="*/ 17 h 18"/>
                <a:gd name="T4" fmla="*/ 6 w 8"/>
                <a:gd name="T5" fmla="*/ 17 h 18"/>
                <a:gd name="T6" fmla="*/ 2 w 8"/>
                <a:gd name="T7" fmla="*/ 17 h 18"/>
                <a:gd name="T8" fmla="*/ 2 w 8"/>
                <a:gd name="T9" fmla="*/ 18 h 18"/>
                <a:gd name="T10" fmla="*/ 2 w 8"/>
                <a:gd name="T11" fmla="*/ 17 h 18"/>
                <a:gd name="T12" fmla="*/ 2 w 8"/>
                <a:gd name="T13" fmla="*/ 15 h 18"/>
                <a:gd name="T14" fmla="*/ 3 w 8"/>
                <a:gd name="T15" fmla="*/ 15 h 18"/>
                <a:gd name="T16" fmla="*/ 5 w 8"/>
                <a:gd name="T17" fmla="*/ 15 h 18"/>
                <a:gd name="T18" fmla="*/ 5 w 8"/>
                <a:gd name="T19" fmla="*/ 17 h 18"/>
                <a:gd name="T20" fmla="*/ 6 w 8"/>
                <a:gd name="T21" fmla="*/ 15 h 18"/>
                <a:gd name="T22" fmla="*/ 8 w 8"/>
                <a:gd name="T23" fmla="*/ 15 h 18"/>
                <a:gd name="T24" fmla="*/ 8 w 8"/>
                <a:gd name="T25" fmla="*/ 15 h 18"/>
                <a:gd name="T26" fmla="*/ 6 w 8"/>
                <a:gd name="T27" fmla="*/ 2 h 18"/>
                <a:gd name="T28" fmla="*/ 6 w 8"/>
                <a:gd name="T29" fmla="*/ 3 h 18"/>
                <a:gd name="T30" fmla="*/ 6 w 8"/>
                <a:gd name="T31" fmla="*/ 2 h 18"/>
                <a:gd name="T32" fmla="*/ 5 w 8"/>
                <a:gd name="T33" fmla="*/ 3 h 18"/>
                <a:gd name="T34" fmla="*/ 5 w 8"/>
                <a:gd name="T35" fmla="*/ 2 h 18"/>
                <a:gd name="T36" fmla="*/ 6 w 8"/>
                <a:gd name="T37" fmla="*/ 2 h 18"/>
                <a:gd name="T38" fmla="*/ 5 w 8"/>
                <a:gd name="T39" fmla="*/ 2 h 18"/>
                <a:gd name="T40" fmla="*/ 6 w 8"/>
                <a:gd name="T41" fmla="*/ 2 h 18"/>
                <a:gd name="T42" fmla="*/ 8 w 8"/>
                <a:gd name="T43" fmla="*/ 2 h 18"/>
                <a:gd name="T44" fmla="*/ 6 w 8"/>
                <a:gd name="T45" fmla="*/ 2 h 18"/>
                <a:gd name="T46" fmla="*/ 3 w 8"/>
                <a:gd name="T47" fmla="*/ 3 h 18"/>
                <a:gd name="T48" fmla="*/ 2 w 8"/>
                <a:gd name="T49" fmla="*/ 3 h 18"/>
                <a:gd name="T50" fmla="*/ 2 w 8"/>
                <a:gd name="T51" fmla="*/ 2 h 18"/>
                <a:gd name="T52" fmla="*/ 0 w 8"/>
                <a:gd name="T53" fmla="*/ 2 h 18"/>
                <a:gd name="T54" fmla="*/ 2 w 8"/>
                <a:gd name="T55" fmla="*/ 2 h 18"/>
                <a:gd name="T56" fmla="*/ 2 w 8"/>
                <a:gd name="T57" fmla="*/ 0 h 18"/>
                <a:gd name="T58" fmla="*/ 2 w 8"/>
                <a:gd name="T59" fmla="*/ 2 h 18"/>
                <a:gd name="T60" fmla="*/ 3 w 8"/>
                <a:gd name="T61" fmla="*/ 2 h 18"/>
                <a:gd name="T62" fmla="*/ 3 w 8"/>
                <a:gd name="T63" fmla="*/ 3 h 18"/>
                <a:gd name="T64" fmla="*/ 3 w 8"/>
                <a:gd name="T65" fmla="*/ 2 h 18"/>
                <a:gd name="T66" fmla="*/ 3 w 8"/>
                <a:gd name="T6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8">
                  <a:moveTo>
                    <a:pt x="8" y="15"/>
                  </a:moveTo>
                  <a:lnTo>
                    <a:pt x="8" y="17"/>
                  </a:lnTo>
                  <a:lnTo>
                    <a:pt x="6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close/>
                  <a:moveTo>
                    <a:pt x="6" y="2"/>
                  </a:moveTo>
                  <a:lnTo>
                    <a:pt x="6" y="3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2"/>
                  </a:lnTo>
                  <a:close/>
                  <a:moveTo>
                    <a:pt x="3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944">
              <a:extLst>
                <a:ext uri="{FF2B5EF4-FFF2-40B4-BE49-F238E27FC236}">
                  <a16:creationId xmlns:a16="http://schemas.microsoft.com/office/drawing/2014/main" id="{BFB3FA6D-94DE-7963-0993-41F65A178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2317750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945">
              <a:extLst>
                <a:ext uri="{FF2B5EF4-FFF2-40B4-BE49-F238E27FC236}">
                  <a16:creationId xmlns:a16="http://schemas.microsoft.com/office/drawing/2014/main" id="{DAA810DE-13EC-9B8A-D79F-5FE4856A1F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16551" y="2293938"/>
              <a:ext cx="93663" cy="23813"/>
            </a:xfrm>
            <a:custGeom>
              <a:avLst/>
              <a:gdLst>
                <a:gd name="T0" fmla="*/ 1 w 59"/>
                <a:gd name="T1" fmla="*/ 11 h 15"/>
                <a:gd name="T2" fmla="*/ 1 w 59"/>
                <a:gd name="T3" fmla="*/ 11 h 15"/>
                <a:gd name="T4" fmla="*/ 1 w 59"/>
                <a:gd name="T5" fmla="*/ 11 h 15"/>
                <a:gd name="T6" fmla="*/ 56 w 59"/>
                <a:gd name="T7" fmla="*/ 11 h 15"/>
                <a:gd name="T8" fmla="*/ 53 w 59"/>
                <a:gd name="T9" fmla="*/ 11 h 15"/>
                <a:gd name="T10" fmla="*/ 53 w 59"/>
                <a:gd name="T11" fmla="*/ 9 h 15"/>
                <a:gd name="T12" fmla="*/ 56 w 59"/>
                <a:gd name="T13" fmla="*/ 9 h 15"/>
                <a:gd name="T14" fmla="*/ 56 w 59"/>
                <a:gd name="T15" fmla="*/ 9 h 15"/>
                <a:gd name="T16" fmla="*/ 56 w 59"/>
                <a:gd name="T17" fmla="*/ 11 h 15"/>
                <a:gd name="T18" fmla="*/ 56 w 59"/>
                <a:gd name="T19" fmla="*/ 5 h 15"/>
                <a:gd name="T20" fmla="*/ 59 w 59"/>
                <a:gd name="T21" fmla="*/ 5 h 15"/>
                <a:gd name="T22" fmla="*/ 57 w 59"/>
                <a:gd name="T23" fmla="*/ 6 h 15"/>
                <a:gd name="T24" fmla="*/ 57 w 59"/>
                <a:gd name="T25" fmla="*/ 6 h 15"/>
                <a:gd name="T26" fmla="*/ 49 w 59"/>
                <a:gd name="T27" fmla="*/ 6 h 15"/>
                <a:gd name="T28" fmla="*/ 51 w 59"/>
                <a:gd name="T29" fmla="*/ 8 h 15"/>
                <a:gd name="T30" fmla="*/ 48 w 59"/>
                <a:gd name="T31" fmla="*/ 8 h 15"/>
                <a:gd name="T32" fmla="*/ 46 w 59"/>
                <a:gd name="T33" fmla="*/ 9 h 15"/>
                <a:gd name="T34" fmla="*/ 45 w 59"/>
                <a:gd name="T35" fmla="*/ 12 h 15"/>
                <a:gd name="T36" fmla="*/ 42 w 59"/>
                <a:gd name="T37" fmla="*/ 14 h 15"/>
                <a:gd name="T38" fmla="*/ 39 w 59"/>
                <a:gd name="T39" fmla="*/ 14 h 15"/>
                <a:gd name="T40" fmla="*/ 36 w 59"/>
                <a:gd name="T41" fmla="*/ 14 h 15"/>
                <a:gd name="T42" fmla="*/ 34 w 59"/>
                <a:gd name="T43" fmla="*/ 14 h 15"/>
                <a:gd name="T44" fmla="*/ 31 w 59"/>
                <a:gd name="T45" fmla="*/ 14 h 15"/>
                <a:gd name="T46" fmla="*/ 28 w 59"/>
                <a:gd name="T47" fmla="*/ 14 h 15"/>
                <a:gd name="T48" fmla="*/ 25 w 59"/>
                <a:gd name="T49" fmla="*/ 14 h 15"/>
                <a:gd name="T50" fmla="*/ 24 w 59"/>
                <a:gd name="T51" fmla="*/ 12 h 15"/>
                <a:gd name="T52" fmla="*/ 22 w 59"/>
                <a:gd name="T53" fmla="*/ 14 h 15"/>
                <a:gd name="T54" fmla="*/ 21 w 59"/>
                <a:gd name="T55" fmla="*/ 15 h 15"/>
                <a:gd name="T56" fmla="*/ 19 w 59"/>
                <a:gd name="T57" fmla="*/ 14 h 15"/>
                <a:gd name="T58" fmla="*/ 16 w 59"/>
                <a:gd name="T59" fmla="*/ 14 h 15"/>
                <a:gd name="T60" fmla="*/ 15 w 59"/>
                <a:gd name="T61" fmla="*/ 15 h 15"/>
                <a:gd name="T62" fmla="*/ 15 w 59"/>
                <a:gd name="T63" fmla="*/ 12 h 15"/>
                <a:gd name="T64" fmla="*/ 15 w 59"/>
                <a:gd name="T65" fmla="*/ 12 h 15"/>
                <a:gd name="T66" fmla="*/ 16 w 59"/>
                <a:gd name="T67" fmla="*/ 11 h 15"/>
                <a:gd name="T68" fmla="*/ 16 w 59"/>
                <a:gd name="T69" fmla="*/ 8 h 15"/>
                <a:gd name="T70" fmla="*/ 15 w 59"/>
                <a:gd name="T71" fmla="*/ 6 h 15"/>
                <a:gd name="T72" fmla="*/ 16 w 59"/>
                <a:gd name="T73" fmla="*/ 3 h 15"/>
                <a:gd name="T74" fmla="*/ 16 w 59"/>
                <a:gd name="T75" fmla="*/ 2 h 15"/>
                <a:gd name="T76" fmla="*/ 18 w 59"/>
                <a:gd name="T77" fmla="*/ 0 h 15"/>
                <a:gd name="T78" fmla="*/ 21 w 59"/>
                <a:gd name="T79" fmla="*/ 2 h 15"/>
                <a:gd name="T80" fmla="*/ 25 w 59"/>
                <a:gd name="T81" fmla="*/ 2 h 15"/>
                <a:gd name="T82" fmla="*/ 28 w 59"/>
                <a:gd name="T83" fmla="*/ 2 h 15"/>
                <a:gd name="T84" fmla="*/ 31 w 59"/>
                <a:gd name="T85" fmla="*/ 2 h 15"/>
                <a:gd name="T86" fmla="*/ 34 w 59"/>
                <a:gd name="T87" fmla="*/ 2 h 15"/>
                <a:gd name="T88" fmla="*/ 39 w 59"/>
                <a:gd name="T89" fmla="*/ 2 h 15"/>
                <a:gd name="T90" fmla="*/ 40 w 59"/>
                <a:gd name="T91" fmla="*/ 3 h 15"/>
                <a:gd name="T92" fmla="*/ 40 w 59"/>
                <a:gd name="T93" fmla="*/ 3 h 15"/>
                <a:gd name="T94" fmla="*/ 42 w 59"/>
                <a:gd name="T95" fmla="*/ 2 h 15"/>
                <a:gd name="T96" fmla="*/ 43 w 59"/>
                <a:gd name="T97" fmla="*/ 2 h 15"/>
                <a:gd name="T98" fmla="*/ 45 w 59"/>
                <a:gd name="T99" fmla="*/ 3 h 15"/>
                <a:gd name="T100" fmla="*/ 48 w 59"/>
                <a:gd name="T101" fmla="*/ 3 h 15"/>
                <a:gd name="T102" fmla="*/ 49 w 59"/>
                <a:gd name="T103" fmla="*/ 3 h 15"/>
                <a:gd name="T104" fmla="*/ 49 w 59"/>
                <a:gd name="T105" fmla="*/ 5 h 15"/>
                <a:gd name="T106" fmla="*/ 49 w 59"/>
                <a:gd name="T10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5">
                  <a:moveTo>
                    <a:pt x="3" y="11"/>
                  </a:move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1"/>
                  </a:lnTo>
                  <a:close/>
                  <a:moveTo>
                    <a:pt x="56" y="11"/>
                  </a:moveTo>
                  <a:lnTo>
                    <a:pt x="54" y="11"/>
                  </a:lnTo>
                  <a:lnTo>
                    <a:pt x="53" y="11"/>
                  </a:lnTo>
                  <a:lnTo>
                    <a:pt x="51" y="11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6" y="11"/>
                  </a:lnTo>
                  <a:close/>
                  <a:moveTo>
                    <a:pt x="57" y="6"/>
                  </a:moveTo>
                  <a:lnTo>
                    <a:pt x="56" y="5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59" y="6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7" y="6"/>
                  </a:lnTo>
                  <a:lnTo>
                    <a:pt x="57" y="6"/>
                  </a:lnTo>
                  <a:close/>
                  <a:moveTo>
                    <a:pt x="49" y="6"/>
                  </a:moveTo>
                  <a:lnTo>
                    <a:pt x="51" y="6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5" y="12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49" y="5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946">
              <a:extLst>
                <a:ext uri="{FF2B5EF4-FFF2-40B4-BE49-F238E27FC236}">
                  <a16:creationId xmlns:a16="http://schemas.microsoft.com/office/drawing/2014/main" id="{C963D0D4-B0D5-2B65-0804-C9F0FB0311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8951" y="2292350"/>
              <a:ext cx="15875" cy="15875"/>
            </a:xfrm>
            <a:custGeom>
              <a:avLst/>
              <a:gdLst>
                <a:gd name="T0" fmla="*/ 8 w 10"/>
                <a:gd name="T1" fmla="*/ 7 h 10"/>
                <a:gd name="T2" fmla="*/ 10 w 10"/>
                <a:gd name="T3" fmla="*/ 7 h 10"/>
                <a:gd name="T4" fmla="*/ 8 w 10"/>
                <a:gd name="T5" fmla="*/ 9 h 10"/>
                <a:gd name="T6" fmla="*/ 6 w 10"/>
                <a:gd name="T7" fmla="*/ 10 h 10"/>
                <a:gd name="T8" fmla="*/ 5 w 10"/>
                <a:gd name="T9" fmla="*/ 10 h 10"/>
                <a:gd name="T10" fmla="*/ 5 w 10"/>
                <a:gd name="T11" fmla="*/ 9 h 10"/>
                <a:gd name="T12" fmla="*/ 6 w 10"/>
                <a:gd name="T13" fmla="*/ 9 h 10"/>
                <a:gd name="T14" fmla="*/ 8 w 10"/>
                <a:gd name="T15" fmla="*/ 9 h 10"/>
                <a:gd name="T16" fmla="*/ 8 w 10"/>
                <a:gd name="T17" fmla="*/ 7 h 10"/>
                <a:gd name="T18" fmla="*/ 8 w 10"/>
                <a:gd name="T19" fmla="*/ 7 h 10"/>
                <a:gd name="T20" fmla="*/ 0 w 10"/>
                <a:gd name="T21" fmla="*/ 0 h 10"/>
                <a:gd name="T22" fmla="*/ 0 w 10"/>
                <a:gd name="T23" fmla="*/ 0 h 10"/>
                <a:gd name="T24" fmla="*/ 10 w 10"/>
                <a:gd name="T25" fmla="*/ 7 h 10"/>
                <a:gd name="T26" fmla="*/ 10 w 10"/>
                <a:gd name="T27" fmla="*/ 7 h 10"/>
                <a:gd name="T28" fmla="*/ 3 w 10"/>
                <a:gd name="T29" fmla="*/ 7 h 10"/>
                <a:gd name="T30" fmla="*/ 3 w 10"/>
                <a:gd name="T31" fmla="*/ 7 h 10"/>
                <a:gd name="T32" fmla="*/ 5 w 10"/>
                <a:gd name="T33" fmla="*/ 7 h 10"/>
                <a:gd name="T34" fmla="*/ 5 w 10"/>
                <a:gd name="T35" fmla="*/ 7 h 10"/>
                <a:gd name="T36" fmla="*/ 5 w 10"/>
                <a:gd name="T37" fmla="*/ 7 h 10"/>
                <a:gd name="T38" fmla="*/ 5 w 10"/>
                <a:gd name="T3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lnTo>
                    <a:pt x="10" y="7"/>
                  </a:lnTo>
                  <a:lnTo>
                    <a:pt x="8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8" y="7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10" y="7"/>
                  </a:moveTo>
                  <a:lnTo>
                    <a:pt x="10" y="7"/>
                  </a:lnTo>
                  <a:close/>
                  <a:moveTo>
                    <a:pt x="3" y="7"/>
                  </a:moveTo>
                  <a:lnTo>
                    <a:pt x="3" y="7"/>
                  </a:lnTo>
                  <a:close/>
                  <a:moveTo>
                    <a:pt x="5" y="7"/>
                  </a:moveTo>
                  <a:lnTo>
                    <a:pt x="5" y="7"/>
                  </a:lnTo>
                  <a:close/>
                  <a:moveTo>
                    <a:pt x="5" y="7"/>
                  </a:moveTo>
                  <a:lnTo>
                    <a:pt x="5" y="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947">
              <a:extLst>
                <a:ext uri="{FF2B5EF4-FFF2-40B4-BE49-F238E27FC236}">
                  <a16:creationId xmlns:a16="http://schemas.microsoft.com/office/drawing/2014/main" id="{49421A6E-D0A0-FADC-251E-75E9F966C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8951" y="2292350"/>
              <a:ext cx="15875" cy="15875"/>
            </a:xfrm>
            <a:custGeom>
              <a:avLst/>
              <a:gdLst>
                <a:gd name="T0" fmla="*/ 8 w 10"/>
                <a:gd name="T1" fmla="*/ 7 h 10"/>
                <a:gd name="T2" fmla="*/ 10 w 10"/>
                <a:gd name="T3" fmla="*/ 7 h 10"/>
                <a:gd name="T4" fmla="*/ 8 w 10"/>
                <a:gd name="T5" fmla="*/ 9 h 10"/>
                <a:gd name="T6" fmla="*/ 6 w 10"/>
                <a:gd name="T7" fmla="*/ 10 h 10"/>
                <a:gd name="T8" fmla="*/ 5 w 10"/>
                <a:gd name="T9" fmla="*/ 10 h 10"/>
                <a:gd name="T10" fmla="*/ 5 w 10"/>
                <a:gd name="T11" fmla="*/ 9 h 10"/>
                <a:gd name="T12" fmla="*/ 6 w 10"/>
                <a:gd name="T13" fmla="*/ 9 h 10"/>
                <a:gd name="T14" fmla="*/ 8 w 10"/>
                <a:gd name="T15" fmla="*/ 9 h 10"/>
                <a:gd name="T16" fmla="*/ 8 w 10"/>
                <a:gd name="T17" fmla="*/ 7 h 10"/>
                <a:gd name="T18" fmla="*/ 8 w 10"/>
                <a:gd name="T19" fmla="*/ 7 h 10"/>
                <a:gd name="T20" fmla="*/ 0 w 10"/>
                <a:gd name="T21" fmla="*/ 0 h 10"/>
                <a:gd name="T22" fmla="*/ 0 w 10"/>
                <a:gd name="T23" fmla="*/ 0 h 10"/>
                <a:gd name="T24" fmla="*/ 10 w 10"/>
                <a:gd name="T25" fmla="*/ 7 h 10"/>
                <a:gd name="T26" fmla="*/ 10 w 10"/>
                <a:gd name="T27" fmla="*/ 7 h 10"/>
                <a:gd name="T28" fmla="*/ 3 w 10"/>
                <a:gd name="T29" fmla="*/ 7 h 10"/>
                <a:gd name="T30" fmla="*/ 3 w 10"/>
                <a:gd name="T31" fmla="*/ 7 h 10"/>
                <a:gd name="T32" fmla="*/ 5 w 10"/>
                <a:gd name="T33" fmla="*/ 7 h 10"/>
                <a:gd name="T34" fmla="*/ 5 w 10"/>
                <a:gd name="T35" fmla="*/ 7 h 10"/>
                <a:gd name="T36" fmla="*/ 5 w 10"/>
                <a:gd name="T37" fmla="*/ 7 h 10"/>
                <a:gd name="T38" fmla="*/ 5 w 10"/>
                <a:gd name="T3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lnTo>
                    <a:pt x="10" y="7"/>
                  </a:lnTo>
                  <a:lnTo>
                    <a:pt x="8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8" y="7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10" y="7"/>
                  </a:moveTo>
                  <a:lnTo>
                    <a:pt x="10" y="7"/>
                  </a:lnTo>
                  <a:moveTo>
                    <a:pt x="3" y="7"/>
                  </a:moveTo>
                  <a:lnTo>
                    <a:pt x="3" y="7"/>
                  </a:lnTo>
                  <a:moveTo>
                    <a:pt x="5" y="7"/>
                  </a:moveTo>
                  <a:lnTo>
                    <a:pt x="5" y="7"/>
                  </a:lnTo>
                  <a:moveTo>
                    <a:pt x="5" y="7"/>
                  </a:moveTo>
                  <a:lnTo>
                    <a:pt x="5" y="7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948">
              <a:extLst>
                <a:ext uri="{FF2B5EF4-FFF2-40B4-BE49-F238E27FC236}">
                  <a16:creationId xmlns:a16="http://schemas.microsoft.com/office/drawing/2014/main" id="{A6887FDE-AE3A-84D2-4CC3-AE7948C65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501" y="2287588"/>
              <a:ext cx="19050" cy="14288"/>
            </a:xfrm>
            <a:custGeom>
              <a:avLst/>
              <a:gdLst>
                <a:gd name="T0" fmla="*/ 3 w 12"/>
                <a:gd name="T1" fmla="*/ 7 h 9"/>
                <a:gd name="T2" fmla="*/ 1 w 12"/>
                <a:gd name="T3" fmla="*/ 7 h 9"/>
                <a:gd name="T4" fmla="*/ 3 w 12"/>
                <a:gd name="T5" fmla="*/ 7 h 9"/>
                <a:gd name="T6" fmla="*/ 3 w 12"/>
                <a:gd name="T7" fmla="*/ 6 h 9"/>
                <a:gd name="T8" fmla="*/ 4 w 12"/>
                <a:gd name="T9" fmla="*/ 6 h 9"/>
                <a:gd name="T10" fmla="*/ 6 w 12"/>
                <a:gd name="T11" fmla="*/ 6 h 9"/>
                <a:gd name="T12" fmla="*/ 6 w 12"/>
                <a:gd name="T13" fmla="*/ 7 h 9"/>
                <a:gd name="T14" fmla="*/ 4 w 12"/>
                <a:gd name="T15" fmla="*/ 7 h 9"/>
                <a:gd name="T16" fmla="*/ 3 w 12"/>
                <a:gd name="T17" fmla="*/ 7 h 9"/>
                <a:gd name="T18" fmla="*/ 3 w 12"/>
                <a:gd name="T19" fmla="*/ 7 h 9"/>
                <a:gd name="T20" fmla="*/ 9 w 12"/>
                <a:gd name="T21" fmla="*/ 6 h 9"/>
                <a:gd name="T22" fmla="*/ 7 w 12"/>
                <a:gd name="T23" fmla="*/ 6 h 9"/>
                <a:gd name="T24" fmla="*/ 7 w 12"/>
                <a:gd name="T25" fmla="*/ 7 h 9"/>
                <a:gd name="T26" fmla="*/ 7 w 12"/>
                <a:gd name="T27" fmla="*/ 6 h 9"/>
                <a:gd name="T28" fmla="*/ 7 w 12"/>
                <a:gd name="T29" fmla="*/ 4 h 9"/>
                <a:gd name="T30" fmla="*/ 7 w 12"/>
                <a:gd name="T31" fmla="*/ 6 h 9"/>
                <a:gd name="T32" fmla="*/ 9 w 12"/>
                <a:gd name="T33" fmla="*/ 6 h 9"/>
                <a:gd name="T34" fmla="*/ 10 w 12"/>
                <a:gd name="T35" fmla="*/ 4 h 9"/>
                <a:gd name="T36" fmla="*/ 9 w 12"/>
                <a:gd name="T37" fmla="*/ 6 h 9"/>
                <a:gd name="T38" fmla="*/ 9 w 12"/>
                <a:gd name="T39" fmla="*/ 6 h 9"/>
                <a:gd name="T40" fmla="*/ 10 w 12"/>
                <a:gd name="T41" fmla="*/ 0 h 9"/>
                <a:gd name="T42" fmla="*/ 9 w 12"/>
                <a:gd name="T43" fmla="*/ 0 h 9"/>
                <a:gd name="T44" fmla="*/ 10 w 12"/>
                <a:gd name="T45" fmla="*/ 0 h 9"/>
                <a:gd name="T46" fmla="*/ 12 w 12"/>
                <a:gd name="T47" fmla="*/ 0 h 9"/>
                <a:gd name="T48" fmla="*/ 10 w 12"/>
                <a:gd name="T49" fmla="*/ 0 h 9"/>
                <a:gd name="T50" fmla="*/ 10 w 12"/>
                <a:gd name="T51" fmla="*/ 0 h 9"/>
                <a:gd name="T52" fmla="*/ 4 w 12"/>
                <a:gd name="T53" fmla="*/ 9 h 9"/>
                <a:gd name="T54" fmla="*/ 4 w 12"/>
                <a:gd name="T55" fmla="*/ 9 h 9"/>
                <a:gd name="T56" fmla="*/ 1 w 12"/>
                <a:gd name="T57" fmla="*/ 6 h 9"/>
                <a:gd name="T58" fmla="*/ 1 w 12"/>
                <a:gd name="T59" fmla="*/ 7 h 9"/>
                <a:gd name="T60" fmla="*/ 0 w 12"/>
                <a:gd name="T61" fmla="*/ 7 h 9"/>
                <a:gd name="T62" fmla="*/ 0 w 12"/>
                <a:gd name="T63" fmla="*/ 6 h 9"/>
                <a:gd name="T64" fmla="*/ 1 w 12"/>
                <a:gd name="T65" fmla="*/ 6 h 9"/>
                <a:gd name="T66" fmla="*/ 1 w 12"/>
                <a:gd name="T67" fmla="*/ 6 h 9"/>
                <a:gd name="T68" fmla="*/ 6 w 12"/>
                <a:gd name="T69" fmla="*/ 6 h 9"/>
                <a:gd name="T70" fmla="*/ 6 w 12"/>
                <a:gd name="T7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3" y="7"/>
                  </a:moveTo>
                  <a:lnTo>
                    <a:pt x="1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close/>
                  <a:moveTo>
                    <a:pt x="9" y="6"/>
                  </a:moveTo>
                  <a:lnTo>
                    <a:pt x="7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9" y="6"/>
                  </a:lnTo>
                  <a:close/>
                  <a:moveTo>
                    <a:pt x="1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close/>
                  <a:moveTo>
                    <a:pt x="4" y="9"/>
                  </a:moveTo>
                  <a:lnTo>
                    <a:pt x="4" y="9"/>
                  </a:lnTo>
                  <a:close/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close/>
                  <a:moveTo>
                    <a:pt x="6" y="6"/>
                  </a:moveTo>
                  <a:lnTo>
                    <a:pt x="6" y="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949">
              <a:extLst>
                <a:ext uri="{FF2B5EF4-FFF2-40B4-BE49-F238E27FC236}">
                  <a16:creationId xmlns:a16="http://schemas.microsoft.com/office/drawing/2014/main" id="{74B1BAEC-4FEA-B65B-3691-4488918FE9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501" y="2287588"/>
              <a:ext cx="19050" cy="14288"/>
            </a:xfrm>
            <a:custGeom>
              <a:avLst/>
              <a:gdLst>
                <a:gd name="T0" fmla="*/ 3 w 12"/>
                <a:gd name="T1" fmla="*/ 7 h 9"/>
                <a:gd name="T2" fmla="*/ 1 w 12"/>
                <a:gd name="T3" fmla="*/ 7 h 9"/>
                <a:gd name="T4" fmla="*/ 3 w 12"/>
                <a:gd name="T5" fmla="*/ 7 h 9"/>
                <a:gd name="T6" fmla="*/ 3 w 12"/>
                <a:gd name="T7" fmla="*/ 6 h 9"/>
                <a:gd name="T8" fmla="*/ 4 w 12"/>
                <a:gd name="T9" fmla="*/ 6 h 9"/>
                <a:gd name="T10" fmla="*/ 6 w 12"/>
                <a:gd name="T11" fmla="*/ 6 h 9"/>
                <a:gd name="T12" fmla="*/ 6 w 12"/>
                <a:gd name="T13" fmla="*/ 7 h 9"/>
                <a:gd name="T14" fmla="*/ 4 w 12"/>
                <a:gd name="T15" fmla="*/ 7 h 9"/>
                <a:gd name="T16" fmla="*/ 3 w 12"/>
                <a:gd name="T17" fmla="*/ 7 h 9"/>
                <a:gd name="T18" fmla="*/ 3 w 12"/>
                <a:gd name="T19" fmla="*/ 7 h 9"/>
                <a:gd name="T20" fmla="*/ 9 w 12"/>
                <a:gd name="T21" fmla="*/ 6 h 9"/>
                <a:gd name="T22" fmla="*/ 7 w 12"/>
                <a:gd name="T23" fmla="*/ 6 h 9"/>
                <a:gd name="T24" fmla="*/ 7 w 12"/>
                <a:gd name="T25" fmla="*/ 7 h 9"/>
                <a:gd name="T26" fmla="*/ 7 w 12"/>
                <a:gd name="T27" fmla="*/ 6 h 9"/>
                <a:gd name="T28" fmla="*/ 7 w 12"/>
                <a:gd name="T29" fmla="*/ 4 h 9"/>
                <a:gd name="T30" fmla="*/ 7 w 12"/>
                <a:gd name="T31" fmla="*/ 6 h 9"/>
                <a:gd name="T32" fmla="*/ 9 w 12"/>
                <a:gd name="T33" fmla="*/ 6 h 9"/>
                <a:gd name="T34" fmla="*/ 10 w 12"/>
                <a:gd name="T35" fmla="*/ 4 h 9"/>
                <a:gd name="T36" fmla="*/ 9 w 12"/>
                <a:gd name="T37" fmla="*/ 6 h 9"/>
                <a:gd name="T38" fmla="*/ 9 w 12"/>
                <a:gd name="T39" fmla="*/ 6 h 9"/>
                <a:gd name="T40" fmla="*/ 10 w 12"/>
                <a:gd name="T41" fmla="*/ 0 h 9"/>
                <a:gd name="T42" fmla="*/ 9 w 12"/>
                <a:gd name="T43" fmla="*/ 0 h 9"/>
                <a:gd name="T44" fmla="*/ 10 w 12"/>
                <a:gd name="T45" fmla="*/ 0 h 9"/>
                <a:gd name="T46" fmla="*/ 12 w 12"/>
                <a:gd name="T47" fmla="*/ 0 h 9"/>
                <a:gd name="T48" fmla="*/ 10 w 12"/>
                <a:gd name="T49" fmla="*/ 0 h 9"/>
                <a:gd name="T50" fmla="*/ 10 w 12"/>
                <a:gd name="T51" fmla="*/ 0 h 9"/>
                <a:gd name="T52" fmla="*/ 4 w 12"/>
                <a:gd name="T53" fmla="*/ 9 h 9"/>
                <a:gd name="T54" fmla="*/ 4 w 12"/>
                <a:gd name="T55" fmla="*/ 9 h 9"/>
                <a:gd name="T56" fmla="*/ 1 w 12"/>
                <a:gd name="T57" fmla="*/ 6 h 9"/>
                <a:gd name="T58" fmla="*/ 1 w 12"/>
                <a:gd name="T59" fmla="*/ 7 h 9"/>
                <a:gd name="T60" fmla="*/ 0 w 12"/>
                <a:gd name="T61" fmla="*/ 7 h 9"/>
                <a:gd name="T62" fmla="*/ 0 w 12"/>
                <a:gd name="T63" fmla="*/ 6 h 9"/>
                <a:gd name="T64" fmla="*/ 1 w 12"/>
                <a:gd name="T65" fmla="*/ 6 h 9"/>
                <a:gd name="T66" fmla="*/ 1 w 12"/>
                <a:gd name="T67" fmla="*/ 6 h 9"/>
                <a:gd name="T68" fmla="*/ 6 w 12"/>
                <a:gd name="T69" fmla="*/ 6 h 9"/>
                <a:gd name="T70" fmla="*/ 6 w 12"/>
                <a:gd name="T7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3" y="7"/>
                  </a:moveTo>
                  <a:lnTo>
                    <a:pt x="1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moveTo>
                    <a:pt x="9" y="6"/>
                  </a:moveTo>
                  <a:lnTo>
                    <a:pt x="7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9" y="6"/>
                  </a:lnTo>
                  <a:moveTo>
                    <a:pt x="1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moveTo>
                    <a:pt x="4" y="9"/>
                  </a:moveTo>
                  <a:lnTo>
                    <a:pt x="4" y="9"/>
                  </a:lnTo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moveTo>
                    <a:pt x="6" y="6"/>
                  </a:moveTo>
                  <a:lnTo>
                    <a:pt x="6" y="6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950">
              <a:extLst>
                <a:ext uri="{FF2B5EF4-FFF2-40B4-BE49-F238E27FC236}">
                  <a16:creationId xmlns:a16="http://schemas.microsoft.com/office/drawing/2014/main" id="{4122C523-39BB-5152-9806-2B1061BB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2293938"/>
              <a:ext cx="71438" cy="31750"/>
            </a:xfrm>
            <a:custGeom>
              <a:avLst/>
              <a:gdLst>
                <a:gd name="T0" fmla="*/ 44 w 45"/>
                <a:gd name="T1" fmla="*/ 14 h 20"/>
                <a:gd name="T2" fmla="*/ 45 w 45"/>
                <a:gd name="T3" fmla="*/ 15 h 20"/>
                <a:gd name="T4" fmla="*/ 42 w 45"/>
                <a:gd name="T5" fmla="*/ 15 h 20"/>
                <a:gd name="T6" fmla="*/ 42 w 45"/>
                <a:gd name="T7" fmla="*/ 15 h 20"/>
                <a:gd name="T8" fmla="*/ 41 w 45"/>
                <a:gd name="T9" fmla="*/ 17 h 20"/>
                <a:gd name="T10" fmla="*/ 39 w 45"/>
                <a:gd name="T11" fmla="*/ 17 h 20"/>
                <a:gd name="T12" fmla="*/ 36 w 45"/>
                <a:gd name="T13" fmla="*/ 17 h 20"/>
                <a:gd name="T14" fmla="*/ 35 w 45"/>
                <a:gd name="T15" fmla="*/ 15 h 20"/>
                <a:gd name="T16" fmla="*/ 33 w 45"/>
                <a:gd name="T17" fmla="*/ 14 h 20"/>
                <a:gd name="T18" fmla="*/ 32 w 45"/>
                <a:gd name="T19" fmla="*/ 15 h 20"/>
                <a:gd name="T20" fmla="*/ 35 w 45"/>
                <a:gd name="T21" fmla="*/ 14 h 20"/>
                <a:gd name="T22" fmla="*/ 32 w 45"/>
                <a:gd name="T23" fmla="*/ 14 h 20"/>
                <a:gd name="T24" fmla="*/ 30 w 45"/>
                <a:gd name="T25" fmla="*/ 15 h 20"/>
                <a:gd name="T26" fmla="*/ 29 w 45"/>
                <a:gd name="T27" fmla="*/ 17 h 20"/>
                <a:gd name="T28" fmla="*/ 27 w 45"/>
                <a:gd name="T29" fmla="*/ 15 h 20"/>
                <a:gd name="T30" fmla="*/ 24 w 45"/>
                <a:gd name="T31" fmla="*/ 17 h 20"/>
                <a:gd name="T32" fmla="*/ 23 w 45"/>
                <a:gd name="T33" fmla="*/ 18 h 20"/>
                <a:gd name="T34" fmla="*/ 26 w 45"/>
                <a:gd name="T35" fmla="*/ 20 h 20"/>
                <a:gd name="T36" fmla="*/ 23 w 45"/>
                <a:gd name="T37" fmla="*/ 20 h 20"/>
                <a:gd name="T38" fmla="*/ 21 w 45"/>
                <a:gd name="T39" fmla="*/ 17 h 20"/>
                <a:gd name="T40" fmla="*/ 18 w 45"/>
                <a:gd name="T41" fmla="*/ 17 h 20"/>
                <a:gd name="T42" fmla="*/ 15 w 45"/>
                <a:gd name="T43" fmla="*/ 17 h 20"/>
                <a:gd name="T44" fmla="*/ 12 w 45"/>
                <a:gd name="T45" fmla="*/ 17 h 20"/>
                <a:gd name="T46" fmla="*/ 11 w 45"/>
                <a:gd name="T47" fmla="*/ 14 h 20"/>
                <a:gd name="T48" fmla="*/ 9 w 45"/>
                <a:gd name="T49" fmla="*/ 12 h 20"/>
                <a:gd name="T50" fmla="*/ 8 w 45"/>
                <a:gd name="T51" fmla="*/ 9 h 20"/>
                <a:gd name="T52" fmla="*/ 4 w 45"/>
                <a:gd name="T53" fmla="*/ 8 h 20"/>
                <a:gd name="T54" fmla="*/ 1 w 45"/>
                <a:gd name="T55" fmla="*/ 8 h 20"/>
                <a:gd name="T56" fmla="*/ 0 w 45"/>
                <a:gd name="T57" fmla="*/ 6 h 20"/>
                <a:gd name="T58" fmla="*/ 1 w 45"/>
                <a:gd name="T59" fmla="*/ 5 h 20"/>
                <a:gd name="T60" fmla="*/ 3 w 45"/>
                <a:gd name="T61" fmla="*/ 3 h 20"/>
                <a:gd name="T62" fmla="*/ 4 w 45"/>
                <a:gd name="T63" fmla="*/ 2 h 20"/>
                <a:gd name="T64" fmla="*/ 6 w 45"/>
                <a:gd name="T65" fmla="*/ 2 h 20"/>
                <a:gd name="T66" fmla="*/ 8 w 45"/>
                <a:gd name="T67" fmla="*/ 2 h 20"/>
                <a:gd name="T68" fmla="*/ 9 w 45"/>
                <a:gd name="T69" fmla="*/ 3 h 20"/>
                <a:gd name="T70" fmla="*/ 11 w 45"/>
                <a:gd name="T71" fmla="*/ 2 h 20"/>
                <a:gd name="T72" fmla="*/ 12 w 45"/>
                <a:gd name="T73" fmla="*/ 0 h 20"/>
                <a:gd name="T74" fmla="*/ 15 w 45"/>
                <a:gd name="T75" fmla="*/ 2 h 20"/>
                <a:gd name="T76" fmla="*/ 18 w 45"/>
                <a:gd name="T77" fmla="*/ 2 h 20"/>
                <a:gd name="T78" fmla="*/ 21 w 45"/>
                <a:gd name="T79" fmla="*/ 2 h 20"/>
                <a:gd name="T80" fmla="*/ 24 w 45"/>
                <a:gd name="T81" fmla="*/ 2 h 20"/>
                <a:gd name="T82" fmla="*/ 26 w 45"/>
                <a:gd name="T83" fmla="*/ 3 h 20"/>
                <a:gd name="T84" fmla="*/ 29 w 45"/>
                <a:gd name="T85" fmla="*/ 3 h 20"/>
                <a:gd name="T86" fmla="*/ 32 w 45"/>
                <a:gd name="T87" fmla="*/ 3 h 20"/>
                <a:gd name="T88" fmla="*/ 33 w 45"/>
                <a:gd name="T89" fmla="*/ 5 h 20"/>
                <a:gd name="T90" fmla="*/ 35 w 45"/>
                <a:gd name="T91" fmla="*/ 6 h 20"/>
                <a:gd name="T92" fmla="*/ 36 w 45"/>
                <a:gd name="T93" fmla="*/ 8 h 20"/>
                <a:gd name="T94" fmla="*/ 39 w 45"/>
                <a:gd name="T95" fmla="*/ 8 h 20"/>
                <a:gd name="T96" fmla="*/ 41 w 45"/>
                <a:gd name="T97" fmla="*/ 9 h 20"/>
                <a:gd name="T98" fmla="*/ 42 w 45"/>
                <a:gd name="T99" fmla="*/ 11 h 20"/>
                <a:gd name="T100" fmla="*/ 44 w 45"/>
                <a:gd name="T10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" h="20">
                  <a:moveTo>
                    <a:pt x="44" y="12"/>
                  </a:moveTo>
                  <a:lnTo>
                    <a:pt x="44" y="14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6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9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4" y="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951">
              <a:extLst>
                <a:ext uri="{FF2B5EF4-FFF2-40B4-BE49-F238E27FC236}">
                  <a16:creationId xmlns:a16="http://schemas.microsoft.com/office/drawing/2014/main" id="{69062B6D-AFB6-1E82-6E73-0D5B1721B7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0463" y="2247900"/>
              <a:ext cx="60325" cy="19050"/>
            </a:xfrm>
            <a:custGeom>
              <a:avLst/>
              <a:gdLst>
                <a:gd name="T0" fmla="*/ 6 w 38"/>
                <a:gd name="T1" fmla="*/ 9 h 12"/>
                <a:gd name="T2" fmla="*/ 6 w 38"/>
                <a:gd name="T3" fmla="*/ 11 h 12"/>
                <a:gd name="T4" fmla="*/ 5 w 38"/>
                <a:gd name="T5" fmla="*/ 11 h 12"/>
                <a:gd name="T6" fmla="*/ 3 w 38"/>
                <a:gd name="T7" fmla="*/ 11 h 12"/>
                <a:gd name="T8" fmla="*/ 3 w 38"/>
                <a:gd name="T9" fmla="*/ 12 h 12"/>
                <a:gd name="T10" fmla="*/ 2 w 38"/>
                <a:gd name="T11" fmla="*/ 12 h 12"/>
                <a:gd name="T12" fmla="*/ 2 w 38"/>
                <a:gd name="T13" fmla="*/ 11 h 12"/>
                <a:gd name="T14" fmla="*/ 0 w 38"/>
                <a:gd name="T15" fmla="*/ 11 h 12"/>
                <a:gd name="T16" fmla="*/ 0 w 38"/>
                <a:gd name="T17" fmla="*/ 12 h 12"/>
                <a:gd name="T18" fmla="*/ 0 w 38"/>
                <a:gd name="T19" fmla="*/ 11 h 12"/>
                <a:gd name="T20" fmla="*/ 0 w 38"/>
                <a:gd name="T21" fmla="*/ 9 h 12"/>
                <a:gd name="T22" fmla="*/ 0 w 38"/>
                <a:gd name="T23" fmla="*/ 11 h 12"/>
                <a:gd name="T24" fmla="*/ 2 w 38"/>
                <a:gd name="T25" fmla="*/ 11 h 12"/>
                <a:gd name="T26" fmla="*/ 2 w 38"/>
                <a:gd name="T27" fmla="*/ 9 h 12"/>
                <a:gd name="T28" fmla="*/ 2 w 38"/>
                <a:gd name="T29" fmla="*/ 11 h 12"/>
                <a:gd name="T30" fmla="*/ 3 w 38"/>
                <a:gd name="T31" fmla="*/ 11 h 12"/>
                <a:gd name="T32" fmla="*/ 3 w 38"/>
                <a:gd name="T33" fmla="*/ 9 h 12"/>
                <a:gd name="T34" fmla="*/ 5 w 38"/>
                <a:gd name="T35" fmla="*/ 9 h 12"/>
                <a:gd name="T36" fmla="*/ 6 w 38"/>
                <a:gd name="T37" fmla="*/ 9 h 12"/>
                <a:gd name="T38" fmla="*/ 31 w 38"/>
                <a:gd name="T39" fmla="*/ 2 h 12"/>
                <a:gd name="T40" fmla="*/ 32 w 38"/>
                <a:gd name="T41" fmla="*/ 2 h 12"/>
                <a:gd name="T42" fmla="*/ 32 w 38"/>
                <a:gd name="T43" fmla="*/ 0 h 12"/>
                <a:gd name="T44" fmla="*/ 32 w 38"/>
                <a:gd name="T45" fmla="*/ 2 h 12"/>
                <a:gd name="T46" fmla="*/ 31 w 38"/>
                <a:gd name="T47" fmla="*/ 2 h 12"/>
                <a:gd name="T48" fmla="*/ 29 w 38"/>
                <a:gd name="T49" fmla="*/ 2 h 12"/>
                <a:gd name="T50" fmla="*/ 31 w 38"/>
                <a:gd name="T51" fmla="*/ 2 h 12"/>
                <a:gd name="T52" fmla="*/ 31 w 38"/>
                <a:gd name="T53" fmla="*/ 2 h 12"/>
                <a:gd name="T54" fmla="*/ 35 w 38"/>
                <a:gd name="T55" fmla="*/ 2 h 12"/>
                <a:gd name="T56" fmla="*/ 37 w 38"/>
                <a:gd name="T57" fmla="*/ 0 h 12"/>
                <a:gd name="T58" fmla="*/ 38 w 38"/>
                <a:gd name="T59" fmla="*/ 0 h 12"/>
                <a:gd name="T60" fmla="*/ 37 w 38"/>
                <a:gd name="T61" fmla="*/ 0 h 12"/>
                <a:gd name="T62" fmla="*/ 35 w 38"/>
                <a:gd name="T63" fmla="*/ 2 h 12"/>
                <a:gd name="T64" fmla="*/ 34 w 38"/>
                <a:gd name="T65" fmla="*/ 2 h 12"/>
                <a:gd name="T66" fmla="*/ 35 w 38"/>
                <a:gd name="T6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12">
                  <a:moveTo>
                    <a:pt x="6" y="9"/>
                  </a:moveTo>
                  <a:lnTo>
                    <a:pt x="6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close/>
                  <a:moveTo>
                    <a:pt x="31" y="2"/>
                  </a:moveTo>
                  <a:lnTo>
                    <a:pt x="32" y="2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close/>
                  <a:moveTo>
                    <a:pt x="35" y="2"/>
                  </a:moveTo>
                  <a:lnTo>
                    <a:pt x="37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952">
              <a:extLst>
                <a:ext uri="{FF2B5EF4-FFF2-40B4-BE49-F238E27FC236}">
                  <a16:creationId xmlns:a16="http://schemas.microsoft.com/office/drawing/2014/main" id="{4B8B5EEE-7EED-2E50-5CE0-AFEE0936B5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1176" y="1762125"/>
              <a:ext cx="7938" cy="4763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2 h 3"/>
                <a:gd name="T4" fmla="*/ 3 w 5"/>
                <a:gd name="T5" fmla="*/ 2 h 3"/>
                <a:gd name="T6" fmla="*/ 2 w 5"/>
                <a:gd name="T7" fmla="*/ 2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3 h 3"/>
                <a:gd name="T16" fmla="*/ 2 w 5"/>
                <a:gd name="T17" fmla="*/ 3 h 3"/>
                <a:gd name="T18" fmla="*/ 2 w 5"/>
                <a:gd name="T19" fmla="*/ 2 h 3"/>
                <a:gd name="T20" fmla="*/ 3 w 5"/>
                <a:gd name="T21" fmla="*/ 2 h 3"/>
                <a:gd name="T22" fmla="*/ 5 w 5"/>
                <a:gd name="T23" fmla="*/ 0 h 3"/>
                <a:gd name="T24" fmla="*/ 3 w 5"/>
                <a:gd name="T25" fmla="*/ 0 h 3"/>
                <a:gd name="T26" fmla="*/ 3 w 5"/>
                <a:gd name="T27" fmla="*/ 2 h 3"/>
                <a:gd name="T28" fmla="*/ 3 w 5"/>
                <a:gd name="T29" fmla="*/ 0 h 3"/>
                <a:gd name="T30" fmla="*/ 5 w 5"/>
                <a:gd name="T31" fmla="*/ 0 h 3"/>
                <a:gd name="T32" fmla="*/ 5 w 5"/>
                <a:gd name="T33" fmla="*/ 0 h 3"/>
                <a:gd name="T34" fmla="*/ 2 w 5"/>
                <a:gd name="T35" fmla="*/ 2 h 3"/>
                <a:gd name="T36" fmla="*/ 2 w 5"/>
                <a:gd name="T3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  <a:moveTo>
                    <a:pt x="2" y="2"/>
                  </a:move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953">
              <a:extLst>
                <a:ext uri="{FF2B5EF4-FFF2-40B4-BE49-F238E27FC236}">
                  <a16:creationId xmlns:a16="http://schemas.microsoft.com/office/drawing/2014/main" id="{170AD0C2-06C5-4008-CEE2-45354C1FE3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1176" y="1762125"/>
              <a:ext cx="7938" cy="4763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2 h 3"/>
                <a:gd name="T4" fmla="*/ 3 w 5"/>
                <a:gd name="T5" fmla="*/ 2 h 3"/>
                <a:gd name="T6" fmla="*/ 2 w 5"/>
                <a:gd name="T7" fmla="*/ 2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3 h 3"/>
                <a:gd name="T16" fmla="*/ 2 w 5"/>
                <a:gd name="T17" fmla="*/ 3 h 3"/>
                <a:gd name="T18" fmla="*/ 2 w 5"/>
                <a:gd name="T19" fmla="*/ 2 h 3"/>
                <a:gd name="T20" fmla="*/ 3 w 5"/>
                <a:gd name="T21" fmla="*/ 2 h 3"/>
                <a:gd name="T22" fmla="*/ 5 w 5"/>
                <a:gd name="T23" fmla="*/ 0 h 3"/>
                <a:gd name="T24" fmla="*/ 3 w 5"/>
                <a:gd name="T25" fmla="*/ 0 h 3"/>
                <a:gd name="T26" fmla="*/ 3 w 5"/>
                <a:gd name="T27" fmla="*/ 2 h 3"/>
                <a:gd name="T28" fmla="*/ 3 w 5"/>
                <a:gd name="T29" fmla="*/ 0 h 3"/>
                <a:gd name="T30" fmla="*/ 5 w 5"/>
                <a:gd name="T31" fmla="*/ 0 h 3"/>
                <a:gd name="T32" fmla="*/ 5 w 5"/>
                <a:gd name="T33" fmla="*/ 0 h 3"/>
                <a:gd name="T34" fmla="*/ 2 w 5"/>
                <a:gd name="T35" fmla="*/ 2 h 3"/>
                <a:gd name="T36" fmla="*/ 2 w 5"/>
                <a:gd name="T3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moveTo>
                    <a:pt x="2" y="2"/>
                  </a:moveTo>
                  <a:lnTo>
                    <a:pt x="2" y="2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954">
              <a:extLst>
                <a:ext uri="{FF2B5EF4-FFF2-40B4-BE49-F238E27FC236}">
                  <a16:creationId xmlns:a16="http://schemas.microsoft.com/office/drawing/2014/main" id="{2743472C-90D3-AEC6-39D8-4570D798F7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3913" y="4962525"/>
              <a:ext cx="107950" cy="50800"/>
            </a:xfrm>
            <a:custGeom>
              <a:avLst/>
              <a:gdLst>
                <a:gd name="T0" fmla="*/ 33 w 68"/>
                <a:gd name="T1" fmla="*/ 25 h 32"/>
                <a:gd name="T2" fmla="*/ 3 w 68"/>
                <a:gd name="T3" fmla="*/ 19 h 32"/>
                <a:gd name="T4" fmla="*/ 6 w 68"/>
                <a:gd name="T5" fmla="*/ 20 h 32"/>
                <a:gd name="T6" fmla="*/ 9 w 68"/>
                <a:gd name="T7" fmla="*/ 19 h 32"/>
                <a:gd name="T8" fmla="*/ 10 w 68"/>
                <a:gd name="T9" fmla="*/ 22 h 32"/>
                <a:gd name="T10" fmla="*/ 32 w 68"/>
                <a:gd name="T11" fmla="*/ 16 h 32"/>
                <a:gd name="T12" fmla="*/ 26 w 68"/>
                <a:gd name="T13" fmla="*/ 22 h 32"/>
                <a:gd name="T14" fmla="*/ 23 w 68"/>
                <a:gd name="T15" fmla="*/ 23 h 32"/>
                <a:gd name="T16" fmla="*/ 20 w 68"/>
                <a:gd name="T17" fmla="*/ 25 h 32"/>
                <a:gd name="T18" fmla="*/ 15 w 68"/>
                <a:gd name="T19" fmla="*/ 25 h 32"/>
                <a:gd name="T20" fmla="*/ 15 w 68"/>
                <a:gd name="T21" fmla="*/ 26 h 32"/>
                <a:gd name="T22" fmla="*/ 12 w 68"/>
                <a:gd name="T23" fmla="*/ 23 h 32"/>
                <a:gd name="T24" fmla="*/ 18 w 68"/>
                <a:gd name="T25" fmla="*/ 22 h 32"/>
                <a:gd name="T26" fmla="*/ 18 w 68"/>
                <a:gd name="T27" fmla="*/ 17 h 32"/>
                <a:gd name="T28" fmla="*/ 23 w 68"/>
                <a:gd name="T29" fmla="*/ 16 h 32"/>
                <a:gd name="T30" fmla="*/ 17 w 68"/>
                <a:gd name="T31" fmla="*/ 17 h 32"/>
                <a:gd name="T32" fmla="*/ 20 w 68"/>
                <a:gd name="T33" fmla="*/ 14 h 32"/>
                <a:gd name="T34" fmla="*/ 18 w 68"/>
                <a:gd name="T35" fmla="*/ 13 h 32"/>
                <a:gd name="T36" fmla="*/ 12 w 68"/>
                <a:gd name="T37" fmla="*/ 10 h 32"/>
                <a:gd name="T38" fmla="*/ 17 w 68"/>
                <a:gd name="T39" fmla="*/ 10 h 32"/>
                <a:gd name="T40" fmla="*/ 24 w 68"/>
                <a:gd name="T41" fmla="*/ 8 h 32"/>
                <a:gd name="T42" fmla="*/ 30 w 68"/>
                <a:gd name="T43" fmla="*/ 10 h 32"/>
                <a:gd name="T44" fmla="*/ 33 w 68"/>
                <a:gd name="T45" fmla="*/ 8 h 32"/>
                <a:gd name="T46" fmla="*/ 33 w 68"/>
                <a:gd name="T47" fmla="*/ 14 h 32"/>
                <a:gd name="T48" fmla="*/ 23 w 68"/>
                <a:gd name="T49" fmla="*/ 7 h 32"/>
                <a:gd name="T50" fmla="*/ 18 w 68"/>
                <a:gd name="T51" fmla="*/ 8 h 32"/>
                <a:gd name="T52" fmla="*/ 18 w 68"/>
                <a:gd name="T53" fmla="*/ 7 h 32"/>
                <a:gd name="T54" fmla="*/ 21 w 68"/>
                <a:gd name="T55" fmla="*/ 8 h 32"/>
                <a:gd name="T56" fmla="*/ 63 w 68"/>
                <a:gd name="T57" fmla="*/ 17 h 32"/>
                <a:gd name="T58" fmla="*/ 60 w 68"/>
                <a:gd name="T59" fmla="*/ 19 h 32"/>
                <a:gd name="T60" fmla="*/ 50 w 68"/>
                <a:gd name="T61" fmla="*/ 19 h 32"/>
                <a:gd name="T62" fmla="*/ 50 w 68"/>
                <a:gd name="T63" fmla="*/ 22 h 32"/>
                <a:gd name="T64" fmla="*/ 53 w 68"/>
                <a:gd name="T65" fmla="*/ 23 h 32"/>
                <a:gd name="T66" fmla="*/ 45 w 68"/>
                <a:gd name="T67" fmla="*/ 23 h 32"/>
                <a:gd name="T68" fmla="*/ 45 w 68"/>
                <a:gd name="T69" fmla="*/ 25 h 32"/>
                <a:gd name="T70" fmla="*/ 48 w 68"/>
                <a:gd name="T71" fmla="*/ 28 h 32"/>
                <a:gd name="T72" fmla="*/ 41 w 68"/>
                <a:gd name="T73" fmla="*/ 25 h 32"/>
                <a:gd name="T74" fmla="*/ 39 w 68"/>
                <a:gd name="T75" fmla="*/ 28 h 32"/>
                <a:gd name="T76" fmla="*/ 39 w 68"/>
                <a:gd name="T77" fmla="*/ 29 h 32"/>
                <a:gd name="T78" fmla="*/ 35 w 68"/>
                <a:gd name="T79" fmla="*/ 25 h 32"/>
                <a:gd name="T80" fmla="*/ 36 w 68"/>
                <a:gd name="T81" fmla="*/ 23 h 32"/>
                <a:gd name="T82" fmla="*/ 36 w 68"/>
                <a:gd name="T83" fmla="*/ 20 h 32"/>
                <a:gd name="T84" fmla="*/ 38 w 68"/>
                <a:gd name="T85" fmla="*/ 17 h 32"/>
                <a:gd name="T86" fmla="*/ 45 w 68"/>
                <a:gd name="T87" fmla="*/ 17 h 32"/>
                <a:gd name="T88" fmla="*/ 39 w 68"/>
                <a:gd name="T89" fmla="*/ 13 h 32"/>
                <a:gd name="T90" fmla="*/ 39 w 68"/>
                <a:gd name="T91" fmla="*/ 10 h 32"/>
                <a:gd name="T92" fmla="*/ 41 w 68"/>
                <a:gd name="T93" fmla="*/ 7 h 32"/>
                <a:gd name="T94" fmla="*/ 53 w 68"/>
                <a:gd name="T95" fmla="*/ 7 h 32"/>
                <a:gd name="T96" fmla="*/ 51 w 68"/>
                <a:gd name="T97" fmla="*/ 11 h 32"/>
                <a:gd name="T98" fmla="*/ 56 w 68"/>
                <a:gd name="T99" fmla="*/ 13 h 32"/>
                <a:gd name="T100" fmla="*/ 57 w 68"/>
                <a:gd name="T101" fmla="*/ 13 h 32"/>
                <a:gd name="T102" fmla="*/ 62 w 68"/>
                <a:gd name="T103" fmla="*/ 8 h 32"/>
                <a:gd name="T104" fmla="*/ 59 w 68"/>
                <a:gd name="T105" fmla="*/ 13 h 32"/>
                <a:gd name="T106" fmla="*/ 65 w 68"/>
                <a:gd name="T107" fmla="*/ 16 h 32"/>
                <a:gd name="T108" fmla="*/ 29 w 68"/>
                <a:gd name="T109" fmla="*/ 5 h 32"/>
                <a:gd name="T110" fmla="*/ 26 w 68"/>
                <a:gd name="T111" fmla="*/ 7 h 32"/>
                <a:gd name="T112" fmla="*/ 36 w 68"/>
                <a:gd name="T113" fmla="*/ 31 h 32"/>
                <a:gd name="T114" fmla="*/ 57 w 68"/>
                <a:gd name="T115" fmla="*/ 25 h 32"/>
                <a:gd name="T116" fmla="*/ 33 w 68"/>
                <a:gd name="T117" fmla="*/ 20 h 32"/>
                <a:gd name="T118" fmla="*/ 30 w 68"/>
                <a:gd name="T119" fmla="*/ 8 h 32"/>
                <a:gd name="T120" fmla="*/ 10 w 68"/>
                <a:gd name="T12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" h="32">
                  <a:moveTo>
                    <a:pt x="35" y="28"/>
                  </a:moveTo>
                  <a:lnTo>
                    <a:pt x="35" y="29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5" y="28"/>
                  </a:lnTo>
                  <a:close/>
                  <a:moveTo>
                    <a:pt x="4" y="19"/>
                  </a:moveTo>
                  <a:lnTo>
                    <a:pt x="3" y="19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9"/>
                  </a:lnTo>
                  <a:close/>
                  <a:moveTo>
                    <a:pt x="10" y="22"/>
                  </a:moveTo>
                  <a:lnTo>
                    <a:pt x="9" y="22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close/>
                  <a:moveTo>
                    <a:pt x="1" y="16"/>
                  </a:moveTo>
                  <a:lnTo>
                    <a:pt x="3" y="16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6"/>
                  </a:lnTo>
                  <a:close/>
                  <a:moveTo>
                    <a:pt x="32" y="16"/>
                  </a:moveTo>
                  <a:lnTo>
                    <a:pt x="32" y="17"/>
                  </a:lnTo>
                  <a:lnTo>
                    <a:pt x="30" y="17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3" y="14"/>
                  </a:lnTo>
                  <a:lnTo>
                    <a:pt x="32" y="16"/>
                  </a:lnTo>
                  <a:close/>
                  <a:moveTo>
                    <a:pt x="24" y="7"/>
                  </a:moveTo>
                  <a:lnTo>
                    <a:pt x="23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4" y="7"/>
                  </a:lnTo>
                  <a:close/>
                  <a:moveTo>
                    <a:pt x="20" y="8"/>
                  </a:moveTo>
                  <a:lnTo>
                    <a:pt x="18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0" y="8"/>
                  </a:lnTo>
                  <a:close/>
                  <a:moveTo>
                    <a:pt x="67" y="16"/>
                  </a:moveTo>
                  <a:lnTo>
                    <a:pt x="68" y="16"/>
                  </a:lnTo>
                  <a:lnTo>
                    <a:pt x="67" y="16"/>
                  </a:lnTo>
                  <a:lnTo>
                    <a:pt x="65" y="16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7" y="19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22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1" y="23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8" y="28"/>
                  </a:lnTo>
                  <a:lnTo>
                    <a:pt x="47" y="28"/>
                  </a:lnTo>
                  <a:lnTo>
                    <a:pt x="45" y="28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4" y="26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9" y="25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6" y="23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4" y="14"/>
                  </a:lnTo>
                  <a:lnTo>
                    <a:pt x="41" y="14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3"/>
                  </a:lnTo>
                  <a:lnTo>
                    <a:pt x="44" y="13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1" y="11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1" y="7"/>
                  </a:lnTo>
                  <a:lnTo>
                    <a:pt x="53" y="7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1" y="8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11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7" y="14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7" y="13"/>
                  </a:lnTo>
                  <a:lnTo>
                    <a:pt x="57" y="11"/>
                  </a:lnTo>
                  <a:lnTo>
                    <a:pt x="56" y="11"/>
                  </a:lnTo>
                  <a:lnTo>
                    <a:pt x="54" y="11"/>
                  </a:lnTo>
                  <a:lnTo>
                    <a:pt x="56" y="10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5" y="13"/>
                  </a:lnTo>
                  <a:lnTo>
                    <a:pt x="62" y="11"/>
                  </a:lnTo>
                  <a:lnTo>
                    <a:pt x="60" y="11"/>
                  </a:lnTo>
                  <a:lnTo>
                    <a:pt x="59" y="11"/>
                  </a:lnTo>
                  <a:lnTo>
                    <a:pt x="59" y="13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7" y="16"/>
                  </a:lnTo>
                  <a:close/>
                  <a:moveTo>
                    <a:pt x="26" y="7"/>
                  </a:moveTo>
                  <a:lnTo>
                    <a:pt x="26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6" y="7"/>
                  </a:lnTo>
                  <a:close/>
                  <a:moveTo>
                    <a:pt x="35" y="29"/>
                  </a:moveTo>
                  <a:lnTo>
                    <a:pt x="36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6" y="31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close/>
                  <a:moveTo>
                    <a:pt x="57" y="22"/>
                  </a:moveTo>
                  <a:lnTo>
                    <a:pt x="57" y="23"/>
                  </a:lnTo>
                  <a:lnTo>
                    <a:pt x="57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7" y="22"/>
                  </a:lnTo>
                  <a:close/>
                  <a:moveTo>
                    <a:pt x="33" y="22"/>
                  </a:moveTo>
                  <a:lnTo>
                    <a:pt x="32" y="22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22"/>
                  </a:lnTo>
                  <a:close/>
                  <a:moveTo>
                    <a:pt x="27" y="7"/>
                  </a:moveTo>
                  <a:lnTo>
                    <a:pt x="27" y="8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7" y="7"/>
                  </a:lnTo>
                  <a:close/>
                  <a:moveTo>
                    <a:pt x="12" y="7"/>
                  </a:move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7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D581466-7642-AEDE-6831-28CE1FAF9D12}"/>
              </a:ext>
            </a:extLst>
          </p:cNvPr>
          <p:cNvGrpSpPr/>
          <p:nvPr/>
        </p:nvGrpSpPr>
        <p:grpSpPr>
          <a:xfrm>
            <a:off x="4409180" y="1131590"/>
            <a:ext cx="4099236" cy="3650283"/>
            <a:chOff x="1690688" y="4763"/>
            <a:chExt cx="5768975" cy="5137150"/>
          </a:xfrm>
        </p:grpSpPr>
        <p:sp>
          <p:nvSpPr>
            <p:cNvPr id="33" name="Freeform 894">
              <a:extLst>
                <a:ext uri="{FF2B5EF4-FFF2-40B4-BE49-F238E27FC236}">
                  <a16:creationId xmlns:a16="http://schemas.microsoft.com/office/drawing/2014/main" id="{FABB040D-4C0F-E3C0-FDF2-68E80A23E1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0988" y="3681413"/>
              <a:ext cx="1720850" cy="1460500"/>
            </a:xfrm>
            <a:custGeom>
              <a:avLst/>
              <a:gdLst>
                <a:gd name="T0" fmla="*/ 909 w 1084"/>
                <a:gd name="T1" fmla="*/ 826 h 920"/>
                <a:gd name="T2" fmla="*/ 912 w 1084"/>
                <a:gd name="T3" fmla="*/ 844 h 920"/>
                <a:gd name="T4" fmla="*/ 847 w 1084"/>
                <a:gd name="T5" fmla="*/ 729 h 920"/>
                <a:gd name="T6" fmla="*/ 830 w 1084"/>
                <a:gd name="T7" fmla="*/ 656 h 920"/>
                <a:gd name="T8" fmla="*/ 877 w 1084"/>
                <a:gd name="T9" fmla="*/ 785 h 920"/>
                <a:gd name="T10" fmla="*/ 978 w 1084"/>
                <a:gd name="T11" fmla="*/ 883 h 920"/>
                <a:gd name="T12" fmla="*/ 888 w 1084"/>
                <a:gd name="T13" fmla="*/ 807 h 920"/>
                <a:gd name="T14" fmla="*/ 934 w 1084"/>
                <a:gd name="T15" fmla="*/ 859 h 920"/>
                <a:gd name="T16" fmla="*/ 841 w 1084"/>
                <a:gd name="T17" fmla="*/ 644 h 920"/>
                <a:gd name="T18" fmla="*/ 860 w 1084"/>
                <a:gd name="T19" fmla="*/ 714 h 920"/>
                <a:gd name="T20" fmla="*/ 1053 w 1084"/>
                <a:gd name="T21" fmla="*/ 907 h 920"/>
                <a:gd name="T22" fmla="*/ 1019 w 1084"/>
                <a:gd name="T23" fmla="*/ 898 h 920"/>
                <a:gd name="T24" fmla="*/ 995 w 1084"/>
                <a:gd name="T25" fmla="*/ 888 h 920"/>
                <a:gd name="T26" fmla="*/ 1006 w 1084"/>
                <a:gd name="T27" fmla="*/ 876 h 920"/>
                <a:gd name="T28" fmla="*/ 1036 w 1084"/>
                <a:gd name="T29" fmla="*/ 888 h 920"/>
                <a:gd name="T30" fmla="*/ 845 w 1084"/>
                <a:gd name="T31" fmla="*/ 639 h 920"/>
                <a:gd name="T32" fmla="*/ 853 w 1084"/>
                <a:gd name="T33" fmla="*/ 677 h 920"/>
                <a:gd name="T34" fmla="*/ 850 w 1084"/>
                <a:gd name="T35" fmla="*/ 661 h 920"/>
                <a:gd name="T36" fmla="*/ 845 w 1084"/>
                <a:gd name="T37" fmla="*/ 673 h 920"/>
                <a:gd name="T38" fmla="*/ 862 w 1084"/>
                <a:gd name="T39" fmla="*/ 760 h 920"/>
                <a:gd name="T40" fmla="*/ 850 w 1084"/>
                <a:gd name="T41" fmla="*/ 745 h 920"/>
                <a:gd name="T42" fmla="*/ 892 w 1084"/>
                <a:gd name="T43" fmla="*/ 800 h 920"/>
                <a:gd name="T44" fmla="*/ 998 w 1084"/>
                <a:gd name="T45" fmla="*/ 877 h 920"/>
                <a:gd name="T46" fmla="*/ 1001 w 1084"/>
                <a:gd name="T47" fmla="*/ 880 h 920"/>
                <a:gd name="T48" fmla="*/ 869 w 1084"/>
                <a:gd name="T49" fmla="*/ 744 h 920"/>
                <a:gd name="T50" fmla="*/ 894 w 1084"/>
                <a:gd name="T51" fmla="*/ 807 h 920"/>
                <a:gd name="T52" fmla="*/ 963 w 1084"/>
                <a:gd name="T53" fmla="*/ 880 h 920"/>
                <a:gd name="T54" fmla="*/ 947 w 1084"/>
                <a:gd name="T55" fmla="*/ 876 h 920"/>
                <a:gd name="T56" fmla="*/ 947 w 1084"/>
                <a:gd name="T57" fmla="*/ 857 h 920"/>
                <a:gd name="T58" fmla="*/ 939 w 1084"/>
                <a:gd name="T59" fmla="*/ 829 h 920"/>
                <a:gd name="T60" fmla="*/ 901 w 1084"/>
                <a:gd name="T61" fmla="*/ 807 h 920"/>
                <a:gd name="T62" fmla="*/ 888 w 1084"/>
                <a:gd name="T63" fmla="*/ 764 h 920"/>
                <a:gd name="T64" fmla="*/ 874 w 1084"/>
                <a:gd name="T65" fmla="*/ 777 h 920"/>
                <a:gd name="T66" fmla="*/ 868 w 1084"/>
                <a:gd name="T67" fmla="*/ 759 h 920"/>
                <a:gd name="T68" fmla="*/ 869 w 1084"/>
                <a:gd name="T69" fmla="*/ 742 h 920"/>
                <a:gd name="T70" fmla="*/ 850 w 1084"/>
                <a:gd name="T71" fmla="*/ 707 h 920"/>
                <a:gd name="T72" fmla="*/ 848 w 1084"/>
                <a:gd name="T73" fmla="*/ 686 h 920"/>
                <a:gd name="T74" fmla="*/ 857 w 1084"/>
                <a:gd name="T75" fmla="*/ 676 h 920"/>
                <a:gd name="T76" fmla="*/ 859 w 1084"/>
                <a:gd name="T77" fmla="*/ 635 h 920"/>
                <a:gd name="T78" fmla="*/ 841 w 1084"/>
                <a:gd name="T79" fmla="*/ 582 h 920"/>
                <a:gd name="T80" fmla="*/ 827 w 1084"/>
                <a:gd name="T81" fmla="*/ 612 h 920"/>
                <a:gd name="T82" fmla="*/ 816 w 1084"/>
                <a:gd name="T83" fmla="*/ 541 h 920"/>
                <a:gd name="T84" fmla="*/ 807 w 1084"/>
                <a:gd name="T85" fmla="*/ 455 h 920"/>
                <a:gd name="T86" fmla="*/ 809 w 1084"/>
                <a:gd name="T87" fmla="*/ 353 h 920"/>
                <a:gd name="T88" fmla="*/ 801 w 1084"/>
                <a:gd name="T89" fmla="*/ 241 h 920"/>
                <a:gd name="T90" fmla="*/ 794 w 1084"/>
                <a:gd name="T91" fmla="*/ 136 h 920"/>
                <a:gd name="T92" fmla="*/ 788 w 1084"/>
                <a:gd name="T93" fmla="*/ 35 h 920"/>
                <a:gd name="T94" fmla="*/ 825 w 1084"/>
                <a:gd name="T95" fmla="*/ 56 h 920"/>
                <a:gd name="T96" fmla="*/ 841 w 1084"/>
                <a:gd name="T97" fmla="*/ 179 h 920"/>
                <a:gd name="T98" fmla="*/ 827 w 1084"/>
                <a:gd name="T99" fmla="*/ 285 h 920"/>
                <a:gd name="T100" fmla="*/ 844 w 1084"/>
                <a:gd name="T101" fmla="*/ 379 h 920"/>
                <a:gd name="T102" fmla="*/ 844 w 1084"/>
                <a:gd name="T103" fmla="*/ 470 h 920"/>
                <a:gd name="T104" fmla="*/ 857 w 1084"/>
                <a:gd name="T105" fmla="*/ 567 h 920"/>
                <a:gd name="T106" fmla="*/ 886 w 1084"/>
                <a:gd name="T107" fmla="*/ 651 h 920"/>
                <a:gd name="T108" fmla="*/ 906 w 1084"/>
                <a:gd name="T109" fmla="*/ 712 h 920"/>
                <a:gd name="T110" fmla="*/ 913 w 1084"/>
                <a:gd name="T111" fmla="*/ 797 h 920"/>
                <a:gd name="T112" fmla="*/ 995 w 1084"/>
                <a:gd name="T113" fmla="*/ 841 h 920"/>
                <a:gd name="T114" fmla="*/ 853 w 1084"/>
                <a:gd name="T115" fmla="*/ 583 h 920"/>
                <a:gd name="T116" fmla="*/ 875 w 1084"/>
                <a:gd name="T117" fmla="*/ 732 h 920"/>
                <a:gd name="T118" fmla="*/ 925 w 1084"/>
                <a:gd name="T119" fmla="*/ 826 h 920"/>
                <a:gd name="T120" fmla="*/ 942 w 1084"/>
                <a:gd name="T121" fmla="*/ 848 h 920"/>
                <a:gd name="T122" fmla="*/ 972 w 1084"/>
                <a:gd name="T123" fmla="*/ 854 h 920"/>
                <a:gd name="T124" fmla="*/ 930 w 1084"/>
                <a:gd name="T125" fmla="*/ 827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84" h="920">
                  <a:moveTo>
                    <a:pt x="859" y="650"/>
                  </a:moveTo>
                  <a:lnTo>
                    <a:pt x="857" y="651"/>
                  </a:lnTo>
                  <a:lnTo>
                    <a:pt x="857" y="650"/>
                  </a:lnTo>
                  <a:lnTo>
                    <a:pt x="859" y="650"/>
                  </a:lnTo>
                  <a:close/>
                  <a:moveTo>
                    <a:pt x="856" y="650"/>
                  </a:moveTo>
                  <a:lnTo>
                    <a:pt x="857" y="650"/>
                  </a:lnTo>
                  <a:lnTo>
                    <a:pt x="857" y="648"/>
                  </a:lnTo>
                  <a:lnTo>
                    <a:pt x="856" y="650"/>
                  </a:lnTo>
                  <a:close/>
                  <a:moveTo>
                    <a:pt x="851" y="736"/>
                  </a:moveTo>
                  <a:lnTo>
                    <a:pt x="851" y="738"/>
                  </a:lnTo>
                  <a:lnTo>
                    <a:pt x="853" y="738"/>
                  </a:lnTo>
                  <a:lnTo>
                    <a:pt x="851" y="736"/>
                  </a:lnTo>
                  <a:close/>
                  <a:moveTo>
                    <a:pt x="863" y="729"/>
                  </a:moveTo>
                  <a:lnTo>
                    <a:pt x="863" y="727"/>
                  </a:lnTo>
                  <a:lnTo>
                    <a:pt x="865" y="727"/>
                  </a:lnTo>
                  <a:lnTo>
                    <a:pt x="863" y="726"/>
                  </a:lnTo>
                  <a:lnTo>
                    <a:pt x="862" y="726"/>
                  </a:lnTo>
                  <a:lnTo>
                    <a:pt x="860" y="726"/>
                  </a:lnTo>
                  <a:lnTo>
                    <a:pt x="860" y="724"/>
                  </a:lnTo>
                  <a:lnTo>
                    <a:pt x="859" y="726"/>
                  </a:lnTo>
                  <a:lnTo>
                    <a:pt x="859" y="727"/>
                  </a:lnTo>
                  <a:lnTo>
                    <a:pt x="859" y="729"/>
                  </a:lnTo>
                  <a:lnTo>
                    <a:pt x="860" y="730"/>
                  </a:lnTo>
                  <a:lnTo>
                    <a:pt x="860" y="732"/>
                  </a:lnTo>
                  <a:lnTo>
                    <a:pt x="860" y="733"/>
                  </a:lnTo>
                  <a:lnTo>
                    <a:pt x="862" y="733"/>
                  </a:lnTo>
                  <a:lnTo>
                    <a:pt x="862" y="732"/>
                  </a:lnTo>
                  <a:lnTo>
                    <a:pt x="863" y="732"/>
                  </a:lnTo>
                  <a:lnTo>
                    <a:pt x="863" y="730"/>
                  </a:lnTo>
                  <a:lnTo>
                    <a:pt x="865" y="729"/>
                  </a:lnTo>
                  <a:lnTo>
                    <a:pt x="865" y="727"/>
                  </a:lnTo>
                  <a:lnTo>
                    <a:pt x="863" y="729"/>
                  </a:lnTo>
                  <a:close/>
                  <a:moveTo>
                    <a:pt x="835" y="685"/>
                  </a:moveTo>
                  <a:lnTo>
                    <a:pt x="835" y="686"/>
                  </a:lnTo>
                  <a:lnTo>
                    <a:pt x="836" y="686"/>
                  </a:lnTo>
                  <a:lnTo>
                    <a:pt x="836" y="685"/>
                  </a:lnTo>
                  <a:lnTo>
                    <a:pt x="835" y="685"/>
                  </a:lnTo>
                  <a:close/>
                  <a:moveTo>
                    <a:pt x="853" y="709"/>
                  </a:moveTo>
                  <a:lnTo>
                    <a:pt x="854" y="709"/>
                  </a:lnTo>
                  <a:lnTo>
                    <a:pt x="854" y="707"/>
                  </a:lnTo>
                  <a:lnTo>
                    <a:pt x="851" y="709"/>
                  </a:lnTo>
                  <a:lnTo>
                    <a:pt x="853" y="709"/>
                  </a:lnTo>
                  <a:close/>
                  <a:moveTo>
                    <a:pt x="862" y="738"/>
                  </a:moveTo>
                  <a:lnTo>
                    <a:pt x="860" y="736"/>
                  </a:lnTo>
                  <a:lnTo>
                    <a:pt x="859" y="736"/>
                  </a:lnTo>
                  <a:lnTo>
                    <a:pt x="860" y="738"/>
                  </a:lnTo>
                  <a:lnTo>
                    <a:pt x="862" y="738"/>
                  </a:lnTo>
                  <a:close/>
                  <a:moveTo>
                    <a:pt x="853" y="735"/>
                  </a:moveTo>
                  <a:lnTo>
                    <a:pt x="854" y="735"/>
                  </a:lnTo>
                  <a:lnTo>
                    <a:pt x="856" y="735"/>
                  </a:lnTo>
                  <a:lnTo>
                    <a:pt x="856" y="736"/>
                  </a:lnTo>
                  <a:lnTo>
                    <a:pt x="857" y="736"/>
                  </a:lnTo>
                  <a:lnTo>
                    <a:pt x="859" y="736"/>
                  </a:lnTo>
                  <a:lnTo>
                    <a:pt x="859" y="735"/>
                  </a:lnTo>
                  <a:lnTo>
                    <a:pt x="859" y="733"/>
                  </a:lnTo>
                  <a:lnTo>
                    <a:pt x="859" y="732"/>
                  </a:lnTo>
                  <a:lnTo>
                    <a:pt x="859" y="730"/>
                  </a:lnTo>
                  <a:lnTo>
                    <a:pt x="857" y="732"/>
                  </a:lnTo>
                  <a:lnTo>
                    <a:pt x="856" y="732"/>
                  </a:lnTo>
                  <a:lnTo>
                    <a:pt x="856" y="733"/>
                  </a:lnTo>
                  <a:lnTo>
                    <a:pt x="854" y="732"/>
                  </a:lnTo>
                  <a:lnTo>
                    <a:pt x="853" y="732"/>
                  </a:lnTo>
                  <a:lnTo>
                    <a:pt x="851" y="733"/>
                  </a:lnTo>
                  <a:lnTo>
                    <a:pt x="851" y="735"/>
                  </a:lnTo>
                  <a:lnTo>
                    <a:pt x="851" y="736"/>
                  </a:lnTo>
                  <a:lnTo>
                    <a:pt x="853" y="736"/>
                  </a:lnTo>
                  <a:lnTo>
                    <a:pt x="853" y="735"/>
                  </a:lnTo>
                  <a:close/>
                  <a:moveTo>
                    <a:pt x="966" y="883"/>
                  </a:moveTo>
                  <a:lnTo>
                    <a:pt x="966" y="885"/>
                  </a:lnTo>
                  <a:lnTo>
                    <a:pt x="968" y="885"/>
                  </a:lnTo>
                  <a:lnTo>
                    <a:pt x="968" y="883"/>
                  </a:lnTo>
                  <a:lnTo>
                    <a:pt x="966" y="883"/>
                  </a:lnTo>
                  <a:close/>
                  <a:moveTo>
                    <a:pt x="910" y="829"/>
                  </a:moveTo>
                  <a:lnTo>
                    <a:pt x="910" y="827"/>
                  </a:lnTo>
                  <a:lnTo>
                    <a:pt x="909" y="827"/>
                  </a:lnTo>
                  <a:lnTo>
                    <a:pt x="909" y="829"/>
                  </a:lnTo>
                  <a:lnTo>
                    <a:pt x="910" y="829"/>
                  </a:lnTo>
                  <a:close/>
                  <a:moveTo>
                    <a:pt x="907" y="827"/>
                  </a:moveTo>
                  <a:lnTo>
                    <a:pt x="909" y="827"/>
                  </a:lnTo>
                  <a:lnTo>
                    <a:pt x="909" y="826"/>
                  </a:lnTo>
                  <a:lnTo>
                    <a:pt x="907" y="826"/>
                  </a:lnTo>
                  <a:lnTo>
                    <a:pt x="906" y="826"/>
                  </a:lnTo>
                  <a:lnTo>
                    <a:pt x="906" y="827"/>
                  </a:lnTo>
                  <a:lnTo>
                    <a:pt x="907" y="827"/>
                  </a:lnTo>
                  <a:close/>
                  <a:moveTo>
                    <a:pt x="904" y="824"/>
                  </a:moveTo>
                  <a:lnTo>
                    <a:pt x="904" y="826"/>
                  </a:lnTo>
                  <a:lnTo>
                    <a:pt x="906" y="826"/>
                  </a:lnTo>
                  <a:lnTo>
                    <a:pt x="906" y="824"/>
                  </a:lnTo>
                  <a:lnTo>
                    <a:pt x="904" y="824"/>
                  </a:lnTo>
                  <a:close/>
                  <a:moveTo>
                    <a:pt x="900" y="814"/>
                  </a:moveTo>
                  <a:lnTo>
                    <a:pt x="900" y="815"/>
                  </a:lnTo>
                  <a:lnTo>
                    <a:pt x="901" y="815"/>
                  </a:lnTo>
                  <a:lnTo>
                    <a:pt x="901" y="814"/>
                  </a:lnTo>
                  <a:lnTo>
                    <a:pt x="900" y="814"/>
                  </a:lnTo>
                  <a:close/>
                  <a:moveTo>
                    <a:pt x="903" y="823"/>
                  </a:moveTo>
                  <a:lnTo>
                    <a:pt x="903" y="824"/>
                  </a:lnTo>
                  <a:lnTo>
                    <a:pt x="904" y="824"/>
                  </a:lnTo>
                  <a:lnTo>
                    <a:pt x="904" y="823"/>
                  </a:lnTo>
                  <a:lnTo>
                    <a:pt x="903" y="823"/>
                  </a:lnTo>
                  <a:close/>
                  <a:moveTo>
                    <a:pt x="904" y="814"/>
                  </a:moveTo>
                  <a:lnTo>
                    <a:pt x="903" y="814"/>
                  </a:lnTo>
                  <a:lnTo>
                    <a:pt x="903" y="815"/>
                  </a:lnTo>
                  <a:lnTo>
                    <a:pt x="904" y="815"/>
                  </a:lnTo>
                  <a:lnTo>
                    <a:pt x="904" y="814"/>
                  </a:lnTo>
                  <a:close/>
                  <a:moveTo>
                    <a:pt x="919" y="836"/>
                  </a:moveTo>
                  <a:lnTo>
                    <a:pt x="921" y="836"/>
                  </a:lnTo>
                  <a:lnTo>
                    <a:pt x="921" y="835"/>
                  </a:lnTo>
                  <a:lnTo>
                    <a:pt x="919" y="835"/>
                  </a:lnTo>
                  <a:lnTo>
                    <a:pt x="918" y="835"/>
                  </a:lnTo>
                  <a:lnTo>
                    <a:pt x="918" y="836"/>
                  </a:lnTo>
                  <a:lnTo>
                    <a:pt x="919" y="836"/>
                  </a:lnTo>
                  <a:close/>
                  <a:moveTo>
                    <a:pt x="922" y="860"/>
                  </a:moveTo>
                  <a:lnTo>
                    <a:pt x="924" y="860"/>
                  </a:lnTo>
                  <a:lnTo>
                    <a:pt x="925" y="860"/>
                  </a:lnTo>
                  <a:lnTo>
                    <a:pt x="925" y="859"/>
                  </a:lnTo>
                  <a:lnTo>
                    <a:pt x="924" y="859"/>
                  </a:lnTo>
                  <a:lnTo>
                    <a:pt x="922" y="860"/>
                  </a:lnTo>
                  <a:close/>
                  <a:moveTo>
                    <a:pt x="903" y="817"/>
                  </a:moveTo>
                  <a:lnTo>
                    <a:pt x="903" y="815"/>
                  </a:lnTo>
                  <a:lnTo>
                    <a:pt x="901" y="815"/>
                  </a:lnTo>
                  <a:lnTo>
                    <a:pt x="901" y="817"/>
                  </a:lnTo>
                  <a:lnTo>
                    <a:pt x="903" y="817"/>
                  </a:lnTo>
                  <a:close/>
                  <a:moveTo>
                    <a:pt x="906" y="815"/>
                  </a:moveTo>
                  <a:lnTo>
                    <a:pt x="904" y="815"/>
                  </a:lnTo>
                  <a:lnTo>
                    <a:pt x="906" y="817"/>
                  </a:lnTo>
                  <a:lnTo>
                    <a:pt x="906" y="815"/>
                  </a:lnTo>
                  <a:close/>
                  <a:moveTo>
                    <a:pt x="918" y="835"/>
                  </a:moveTo>
                  <a:lnTo>
                    <a:pt x="918" y="833"/>
                  </a:lnTo>
                  <a:lnTo>
                    <a:pt x="916" y="833"/>
                  </a:lnTo>
                  <a:lnTo>
                    <a:pt x="915" y="833"/>
                  </a:lnTo>
                  <a:lnTo>
                    <a:pt x="916" y="835"/>
                  </a:lnTo>
                  <a:lnTo>
                    <a:pt x="918" y="835"/>
                  </a:lnTo>
                  <a:close/>
                  <a:moveTo>
                    <a:pt x="909" y="836"/>
                  </a:moveTo>
                  <a:lnTo>
                    <a:pt x="907" y="836"/>
                  </a:lnTo>
                  <a:lnTo>
                    <a:pt x="907" y="835"/>
                  </a:lnTo>
                  <a:lnTo>
                    <a:pt x="906" y="835"/>
                  </a:lnTo>
                  <a:lnTo>
                    <a:pt x="904" y="833"/>
                  </a:lnTo>
                  <a:lnTo>
                    <a:pt x="904" y="835"/>
                  </a:lnTo>
                  <a:lnTo>
                    <a:pt x="903" y="835"/>
                  </a:lnTo>
                  <a:lnTo>
                    <a:pt x="901" y="835"/>
                  </a:lnTo>
                  <a:lnTo>
                    <a:pt x="903" y="836"/>
                  </a:lnTo>
                  <a:lnTo>
                    <a:pt x="903" y="838"/>
                  </a:lnTo>
                  <a:lnTo>
                    <a:pt x="904" y="838"/>
                  </a:lnTo>
                  <a:lnTo>
                    <a:pt x="906" y="838"/>
                  </a:lnTo>
                  <a:lnTo>
                    <a:pt x="907" y="838"/>
                  </a:lnTo>
                  <a:lnTo>
                    <a:pt x="909" y="838"/>
                  </a:lnTo>
                  <a:lnTo>
                    <a:pt x="909" y="836"/>
                  </a:lnTo>
                  <a:close/>
                  <a:moveTo>
                    <a:pt x="900" y="835"/>
                  </a:moveTo>
                  <a:lnTo>
                    <a:pt x="901" y="835"/>
                  </a:lnTo>
                  <a:lnTo>
                    <a:pt x="900" y="833"/>
                  </a:lnTo>
                  <a:lnTo>
                    <a:pt x="900" y="835"/>
                  </a:lnTo>
                  <a:close/>
                  <a:moveTo>
                    <a:pt x="910" y="839"/>
                  </a:moveTo>
                  <a:lnTo>
                    <a:pt x="910" y="838"/>
                  </a:lnTo>
                  <a:lnTo>
                    <a:pt x="909" y="838"/>
                  </a:lnTo>
                  <a:lnTo>
                    <a:pt x="909" y="839"/>
                  </a:lnTo>
                  <a:lnTo>
                    <a:pt x="910" y="839"/>
                  </a:lnTo>
                  <a:close/>
                  <a:moveTo>
                    <a:pt x="913" y="844"/>
                  </a:moveTo>
                  <a:lnTo>
                    <a:pt x="913" y="842"/>
                  </a:lnTo>
                  <a:lnTo>
                    <a:pt x="912" y="842"/>
                  </a:lnTo>
                  <a:lnTo>
                    <a:pt x="912" y="844"/>
                  </a:lnTo>
                  <a:lnTo>
                    <a:pt x="913" y="844"/>
                  </a:lnTo>
                  <a:close/>
                  <a:moveTo>
                    <a:pt x="901" y="833"/>
                  </a:moveTo>
                  <a:lnTo>
                    <a:pt x="903" y="833"/>
                  </a:lnTo>
                  <a:lnTo>
                    <a:pt x="903" y="832"/>
                  </a:lnTo>
                  <a:lnTo>
                    <a:pt x="901" y="832"/>
                  </a:lnTo>
                  <a:lnTo>
                    <a:pt x="901" y="833"/>
                  </a:lnTo>
                  <a:close/>
                  <a:moveTo>
                    <a:pt x="916" y="835"/>
                  </a:moveTo>
                  <a:lnTo>
                    <a:pt x="915" y="835"/>
                  </a:lnTo>
                  <a:lnTo>
                    <a:pt x="913" y="833"/>
                  </a:lnTo>
                  <a:lnTo>
                    <a:pt x="910" y="832"/>
                  </a:lnTo>
                  <a:lnTo>
                    <a:pt x="909" y="832"/>
                  </a:lnTo>
                  <a:lnTo>
                    <a:pt x="907" y="832"/>
                  </a:lnTo>
                  <a:lnTo>
                    <a:pt x="907" y="833"/>
                  </a:lnTo>
                  <a:lnTo>
                    <a:pt x="909" y="833"/>
                  </a:lnTo>
                  <a:lnTo>
                    <a:pt x="910" y="833"/>
                  </a:lnTo>
                  <a:lnTo>
                    <a:pt x="912" y="833"/>
                  </a:lnTo>
                  <a:lnTo>
                    <a:pt x="913" y="835"/>
                  </a:lnTo>
                  <a:lnTo>
                    <a:pt x="912" y="835"/>
                  </a:lnTo>
                  <a:lnTo>
                    <a:pt x="913" y="836"/>
                  </a:lnTo>
                  <a:lnTo>
                    <a:pt x="913" y="838"/>
                  </a:lnTo>
                  <a:lnTo>
                    <a:pt x="915" y="838"/>
                  </a:lnTo>
                  <a:lnTo>
                    <a:pt x="916" y="838"/>
                  </a:lnTo>
                  <a:lnTo>
                    <a:pt x="918" y="838"/>
                  </a:lnTo>
                  <a:lnTo>
                    <a:pt x="918" y="836"/>
                  </a:lnTo>
                  <a:lnTo>
                    <a:pt x="916" y="836"/>
                  </a:lnTo>
                  <a:lnTo>
                    <a:pt x="916" y="835"/>
                  </a:lnTo>
                  <a:close/>
                  <a:moveTo>
                    <a:pt x="907" y="830"/>
                  </a:moveTo>
                  <a:lnTo>
                    <a:pt x="907" y="832"/>
                  </a:lnTo>
                  <a:lnTo>
                    <a:pt x="909" y="830"/>
                  </a:lnTo>
                  <a:lnTo>
                    <a:pt x="907" y="830"/>
                  </a:lnTo>
                  <a:close/>
                  <a:moveTo>
                    <a:pt x="913" y="833"/>
                  </a:moveTo>
                  <a:lnTo>
                    <a:pt x="915" y="833"/>
                  </a:lnTo>
                  <a:lnTo>
                    <a:pt x="915" y="832"/>
                  </a:lnTo>
                  <a:lnTo>
                    <a:pt x="913" y="833"/>
                  </a:lnTo>
                  <a:close/>
                  <a:moveTo>
                    <a:pt x="910" y="841"/>
                  </a:moveTo>
                  <a:lnTo>
                    <a:pt x="910" y="842"/>
                  </a:lnTo>
                  <a:lnTo>
                    <a:pt x="912" y="842"/>
                  </a:lnTo>
                  <a:lnTo>
                    <a:pt x="912" y="841"/>
                  </a:lnTo>
                  <a:lnTo>
                    <a:pt x="910" y="841"/>
                  </a:lnTo>
                  <a:close/>
                  <a:moveTo>
                    <a:pt x="901" y="832"/>
                  </a:moveTo>
                  <a:lnTo>
                    <a:pt x="903" y="830"/>
                  </a:lnTo>
                  <a:lnTo>
                    <a:pt x="904" y="829"/>
                  </a:lnTo>
                  <a:lnTo>
                    <a:pt x="904" y="827"/>
                  </a:lnTo>
                  <a:lnTo>
                    <a:pt x="903" y="827"/>
                  </a:lnTo>
                  <a:lnTo>
                    <a:pt x="903" y="829"/>
                  </a:lnTo>
                  <a:lnTo>
                    <a:pt x="901" y="830"/>
                  </a:lnTo>
                  <a:lnTo>
                    <a:pt x="901" y="829"/>
                  </a:lnTo>
                  <a:lnTo>
                    <a:pt x="901" y="827"/>
                  </a:lnTo>
                  <a:lnTo>
                    <a:pt x="901" y="826"/>
                  </a:lnTo>
                  <a:lnTo>
                    <a:pt x="900" y="826"/>
                  </a:lnTo>
                  <a:lnTo>
                    <a:pt x="898" y="826"/>
                  </a:lnTo>
                  <a:lnTo>
                    <a:pt x="898" y="824"/>
                  </a:lnTo>
                  <a:lnTo>
                    <a:pt x="897" y="824"/>
                  </a:lnTo>
                  <a:lnTo>
                    <a:pt x="897" y="826"/>
                  </a:lnTo>
                  <a:lnTo>
                    <a:pt x="895" y="826"/>
                  </a:lnTo>
                  <a:lnTo>
                    <a:pt x="895" y="827"/>
                  </a:lnTo>
                  <a:lnTo>
                    <a:pt x="895" y="829"/>
                  </a:lnTo>
                  <a:lnTo>
                    <a:pt x="895" y="830"/>
                  </a:lnTo>
                  <a:lnTo>
                    <a:pt x="897" y="830"/>
                  </a:lnTo>
                  <a:lnTo>
                    <a:pt x="897" y="832"/>
                  </a:lnTo>
                  <a:lnTo>
                    <a:pt x="898" y="832"/>
                  </a:lnTo>
                  <a:lnTo>
                    <a:pt x="900" y="832"/>
                  </a:lnTo>
                  <a:lnTo>
                    <a:pt x="901" y="832"/>
                  </a:lnTo>
                  <a:close/>
                  <a:moveTo>
                    <a:pt x="668" y="389"/>
                  </a:moveTo>
                  <a:lnTo>
                    <a:pt x="668" y="391"/>
                  </a:lnTo>
                  <a:lnTo>
                    <a:pt x="669" y="391"/>
                  </a:lnTo>
                  <a:lnTo>
                    <a:pt x="669" y="389"/>
                  </a:lnTo>
                  <a:lnTo>
                    <a:pt x="668" y="389"/>
                  </a:lnTo>
                  <a:close/>
                  <a:moveTo>
                    <a:pt x="798" y="506"/>
                  </a:moveTo>
                  <a:lnTo>
                    <a:pt x="800" y="506"/>
                  </a:lnTo>
                  <a:lnTo>
                    <a:pt x="800" y="505"/>
                  </a:lnTo>
                  <a:lnTo>
                    <a:pt x="798" y="505"/>
                  </a:lnTo>
                  <a:lnTo>
                    <a:pt x="798" y="506"/>
                  </a:lnTo>
                  <a:close/>
                  <a:moveTo>
                    <a:pt x="853" y="730"/>
                  </a:moveTo>
                  <a:lnTo>
                    <a:pt x="853" y="729"/>
                  </a:lnTo>
                  <a:lnTo>
                    <a:pt x="851" y="729"/>
                  </a:lnTo>
                  <a:lnTo>
                    <a:pt x="851" y="727"/>
                  </a:lnTo>
                  <a:lnTo>
                    <a:pt x="850" y="729"/>
                  </a:lnTo>
                  <a:lnTo>
                    <a:pt x="848" y="729"/>
                  </a:lnTo>
                  <a:lnTo>
                    <a:pt x="847" y="729"/>
                  </a:lnTo>
                  <a:lnTo>
                    <a:pt x="848" y="730"/>
                  </a:lnTo>
                  <a:lnTo>
                    <a:pt x="850" y="730"/>
                  </a:lnTo>
                  <a:lnTo>
                    <a:pt x="851" y="730"/>
                  </a:lnTo>
                  <a:lnTo>
                    <a:pt x="851" y="732"/>
                  </a:lnTo>
                  <a:lnTo>
                    <a:pt x="853" y="732"/>
                  </a:lnTo>
                  <a:lnTo>
                    <a:pt x="854" y="730"/>
                  </a:lnTo>
                  <a:lnTo>
                    <a:pt x="853" y="730"/>
                  </a:lnTo>
                  <a:close/>
                  <a:moveTo>
                    <a:pt x="825" y="632"/>
                  </a:moveTo>
                  <a:lnTo>
                    <a:pt x="827" y="632"/>
                  </a:lnTo>
                  <a:lnTo>
                    <a:pt x="825" y="630"/>
                  </a:lnTo>
                  <a:lnTo>
                    <a:pt x="824" y="630"/>
                  </a:lnTo>
                  <a:lnTo>
                    <a:pt x="822" y="629"/>
                  </a:lnTo>
                  <a:lnTo>
                    <a:pt x="822" y="630"/>
                  </a:lnTo>
                  <a:lnTo>
                    <a:pt x="821" y="630"/>
                  </a:lnTo>
                  <a:lnTo>
                    <a:pt x="821" y="632"/>
                  </a:lnTo>
                  <a:lnTo>
                    <a:pt x="822" y="632"/>
                  </a:lnTo>
                  <a:lnTo>
                    <a:pt x="824" y="632"/>
                  </a:lnTo>
                  <a:lnTo>
                    <a:pt x="825" y="632"/>
                  </a:lnTo>
                  <a:close/>
                  <a:moveTo>
                    <a:pt x="630" y="394"/>
                  </a:moveTo>
                  <a:lnTo>
                    <a:pt x="632" y="394"/>
                  </a:lnTo>
                  <a:lnTo>
                    <a:pt x="632" y="392"/>
                  </a:lnTo>
                  <a:lnTo>
                    <a:pt x="630" y="392"/>
                  </a:lnTo>
                  <a:lnTo>
                    <a:pt x="630" y="394"/>
                  </a:lnTo>
                  <a:close/>
                  <a:moveTo>
                    <a:pt x="1077" y="906"/>
                  </a:moveTo>
                  <a:lnTo>
                    <a:pt x="1075" y="904"/>
                  </a:lnTo>
                  <a:lnTo>
                    <a:pt x="1072" y="904"/>
                  </a:lnTo>
                  <a:lnTo>
                    <a:pt x="1072" y="906"/>
                  </a:lnTo>
                  <a:lnTo>
                    <a:pt x="1075" y="906"/>
                  </a:lnTo>
                  <a:lnTo>
                    <a:pt x="1077" y="906"/>
                  </a:lnTo>
                  <a:close/>
                  <a:moveTo>
                    <a:pt x="825" y="661"/>
                  </a:moveTo>
                  <a:lnTo>
                    <a:pt x="825" y="659"/>
                  </a:lnTo>
                  <a:lnTo>
                    <a:pt x="824" y="659"/>
                  </a:lnTo>
                  <a:lnTo>
                    <a:pt x="824" y="661"/>
                  </a:lnTo>
                  <a:lnTo>
                    <a:pt x="824" y="662"/>
                  </a:lnTo>
                  <a:lnTo>
                    <a:pt x="825" y="662"/>
                  </a:lnTo>
                  <a:lnTo>
                    <a:pt x="825" y="664"/>
                  </a:lnTo>
                  <a:lnTo>
                    <a:pt x="827" y="664"/>
                  </a:lnTo>
                  <a:lnTo>
                    <a:pt x="828" y="664"/>
                  </a:lnTo>
                  <a:lnTo>
                    <a:pt x="828" y="662"/>
                  </a:lnTo>
                  <a:lnTo>
                    <a:pt x="827" y="661"/>
                  </a:lnTo>
                  <a:lnTo>
                    <a:pt x="825" y="661"/>
                  </a:lnTo>
                  <a:close/>
                  <a:moveTo>
                    <a:pt x="1075" y="901"/>
                  </a:moveTo>
                  <a:lnTo>
                    <a:pt x="1074" y="900"/>
                  </a:lnTo>
                  <a:lnTo>
                    <a:pt x="1072" y="900"/>
                  </a:lnTo>
                  <a:lnTo>
                    <a:pt x="1074" y="901"/>
                  </a:lnTo>
                  <a:lnTo>
                    <a:pt x="1075" y="901"/>
                  </a:lnTo>
                  <a:close/>
                  <a:moveTo>
                    <a:pt x="2" y="230"/>
                  </a:moveTo>
                  <a:lnTo>
                    <a:pt x="0" y="233"/>
                  </a:lnTo>
                  <a:lnTo>
                    <a:pt x="0" y="235"/>
                  </a:lnTo>
                  <a:lnTo>
                    <a:pt x="2" y="235"/>
                  </a:lnTo>
                  <a:lnTo>
                    <a:pt x="3" y="235"/>
                  </a:lnTo>
                  <a:lnTo>
                    <a:pt x="5" y="233"/>
                  </a:lnTo>
                  <a:lnTo>
                    <a:pt x="3" y="233"/>
                  </a:lnTo>
                  <a:lnTo>
                    <a:pt x="2" y="230"/>
                  </a:lnTo>
                  <a:close/>
                  <a:moveTo>
                    <a:pt x="810" y="515"/>
                  </a:moveTo>
                  <a:lnTo>
                    <a:pt x="812" y="515"/>
                  </a:lnTo>
                  <a:lnTo>
                    <a:pt x="810" y="514"/>
                  </a:lnTo>
                  <a:lnTo>
                    <a:pt x="810" y="515"/>
                  </a:lnTo>
                  <a:close/>
                  <a:moveTo>
                    <a:pt x="892" y="824"/>
                  </a:moveTo>
                  <a:lnTo>
                    <a:pt x="892" y="826"/>
                  </a:lnTo>
                  <a:lnTo>
                    <a:pt x="892" y="827"/>
                  </a:lnTo>
                  <a:lnTo>
                    <a:pt x="894" y="827"/>
                  </a:lnTo>
                  <a:lnTo>
                    <a:pt x="894" y="826"/>
                  </a:lnTo>
                  <a:lnTo>
                    <a:pt x="894" y="824"/>
                  </a:lnTo>
                  <a:lnTo>
                    <a:pt x="894" y="823"/>
                  </a:lnTo>
                  <a:lnTo>
                    <a:pt x="892" y="823"/>
                  </a:lnTo>
                  <a:lnTo>
                    <a:pt x="892" y="824"/>
                  </a:lnTo>
                  <a:close/>
                  <a:moveTo>
                    <a:pt x="878" y="794"/>
                  </a:moveTo>
                  <a:lnTo>
                    <a:pt x="880" y="794"/>
                  </a:lnTo>
                  <a:lnTo>
                    <a:pt x="880" y="792"/>
                  </a:lnTo>
                  <a:lnTo>
                    <a:pt x="880" y="791"/>
                  </a:lnTo>
                  <a:lnTo>
                    <a:pt x="880" y="789"/>
                  </a:lnTo>
                  <a:lnTo>
                    <a:pt x="878" y="789"/>
                  </a:lnTo>
                  <a:lnTo>
                    <a:pt x="878" y="791"/>
                  </a:lnTo>
                  <a:lnTo>
                    <a:pt x="877" y="792"/>
                  </a:lnTo>
                  <a:lnTo>
                    <a:pt x="877" y="794"/>
                  </a:lnTo>
                  <a:lnTo>
                    <a:pt x="878" y="794"/>
                  </a:lnTo>
                  <a:close/>
                  <a:moveTo>
                    <a:pt x="828" y="654"/>
                  </a:moveTo>
                  <a:lnTo>
                    <a:pt x="828" y="656"/>
                  </a:lnTo>
                  <a:lnTo>
                    <a:pt x="830" y="656"/>
                  </a:lnTo>
                  <a:lnTo>
                    <a:pt x="830" y="657"/>
                  </a:lnTo>
                  <a:lnTo>
                    <a:pt x="831" y="657"/>
                  </a:lnTo>
                  <a:lnTo>
                    <a:pt x="831" y="656"/>
                  </a:lnTo>
                  <a:lnTo>
                    <a:pt x="830" y="654"/>
                  </a:lnTo>
                  <a:lnTo>
                    <a:pt x="828" y="654"/>
                  </a:lnTo>
                  <a:close/>
                  <a:moveTo>
                    <a:pt x="897" y="821"/>
                  </a:moveTo>
                  <a:lnTo>
                    <a:pt x="895" y="821"/>
                  </a:lnTo>
                  <a:lnTo>
                    <a:pt x="895" y="823"/>
                  </a:lnTo>
                  <a:lnTo>
                    <a:pt x="895" y="824"/>
                  </a:lnTo>
                  <a:lnTo>
                    <a:pt x="897" y="824"/>
                  </a:lnTo>
                  <a:lnTo>
                    <a:pt x="897" y="823"/>
                  </a:lnTo>
                  <a:lnTo>
                    <a:pt x="897" y="821"/>
                  </a:lnTo>
                  <a:close/>
                  <a:moveTo>
                    <a:pt x="878" y="789"/>
                  </a:moveTo>
                  <a:lnTo>
                    <a:pt x="878" y="788"/>
                  </a:lnTo>
                  <a:lnTo>
                    <a:pt x="877" y="788"/>
                  </a:lnTo>
                  <a:lnTo>
                    <a:pt x="877" y="786"/>
                  </a:lnTo>
                  <a:lnTo>
                    <a:pt x="875" y="786"/>
                  </a:lnTo>
                  <a:lnTo>
                    <a:pt x="875" y="788"/>
                  </a:lnTo>
                  <a:lnTo>
                    <a:pt x="875" y="789"/>
                  </a:lnTo>
                  <a:lnTo>
                    <a:pt x="874" y="789"/>
                  </a:lnTo>
                  <a:lnTo>
                    <a:pt x="871" y="789"/>
                  </a:lnTo>
                  <a:lnTo>
                    <a:pt x="871" y="788"/>
                  </a:lnTo>
                  <a:lnTo>
                    <a:pt x="871" y="786"/>
                  </a:lnTo>
                  <a:lnTo>
                    <a:pt x="874" y="786"/>
                  </a:lnTo>
                  <a:lnTo>
                    <a:pt x="875" y="786"/>
                  </a:lnTo>
                  <a:lnTo>
                    <a:pt x="875" y="785"/>
                  </a:lnTo>
                  <a:lnTo>
                    <a:pt x="874" y="785"/>
                  </a:lnTo>
                  <a:lnTo>
                    <a:pt x="874" y="783"/>
                  </a:lnTo>
                  <a:lnTo>
                    <a:pt x="871" y="783"/>
                  </a:lnTo>
                  <a:lnTo>
                    <a:pt x="871" y="785"/>
                  </a:lnTo>
                  <a:lnTo>
                    <a:pt x="869" y="785"/>
                  </a:lnTo>
                  <a:lnTo>
                    <a:pt x="869" y="786"/>
                  </a:lnTo>
                  <a:lnTo>
                    <a:pt x="869" y="788"/>
                  </a:lnTo>
                  <a:lnTo>
                    <a:pt x="869" y="789"/>
                  </a:lnTo>
                  <a:lnTo>
                    <a:pt x="869" y="791"/>
                  </a:lnTo>
                  <a:lnTo>
                    <a:pt x="869" y="792"/>
                  </a:lnTo>
                  <a:lnTo>
                    <a:pt x="871" y="791"/>
                  </a:lnTo>
                  <a:lnTo>
                    <a:pt x="874" y="791"/>
                  </a:lnTo>
                  <a:lnTo>
                    <a:pt x="875" y="791"/>
                  </a:lnTo>
                  <a:lnTo>
                    <a:pt x="875" y="792"/>
                  </a:lnTo>
                  <a:lnTo>
                    <a:pt x="877" y="792"/>
                  </a:lnTo>
                  <a:lnTo>
                    <a:pt x="877" y="791"/>
                  </a:lnTo>
                  <a:lnTo>
                    <a:pt x="878" y="789"/>
                  </a:lnTo>
                  <a:close/>
                  <a:moveTo>
                    <a:pt x="868" y="783"/>
                  </a:moveTo>
                  <a:lnTo>
                    <a:pt x="868" y="785"/>
                  </a:lnTo>
                  <a:lnTo>
                    <a:pt x="869" y="785"/>
                  </a:lnTo>
                  <a:lnTo>
                    <a:pt x="869" y="783"/>
                  </a:lnTo>
                  <a:lnTo>
                    <a:pt x="868" y="783"/>
                  </a:lnTo>
                  <a:close/>
                  <a:moveTo>
                    <a:pt x="881" y="788"/>
                  </a:moveTo>
                  <a:lnTo>
                    <a:pt x="881" y="786"/>
                  </a:lnTo>
                  <a:lnTo>
                    <a:pt x="880" y="786"/>
                  </a:lnTo>
                  <a:lnTo>
                    <a:pt x="878" y="786"/>
                  </a:lnTo>
                  <a:lnTo>
                    <a:pt x="878" y="788"/>
                  </a:lnTo>
                  <a:lnTo>
                    <a:pt x="881" y="788"/>
                  </a:lnTo>
                  <a:close/>
                  <a:moveTo>
                    <a:pt x="874" y="794"/>
                  </a:moveTo>
                  <a:lnTo>
                    <a:pt x="871" y="794"/>
                  </a:lnTo>
                  <a:lnTo>
                    <a:pt x="871" y="795"/>
                  </a:lnTo>
                  <a:lnTo>
                    <a:pt x="874" y="795"/>
                  </a:lnTo>
                  <a:lnTo>
                    <a:pt x="874" y="797"/>
                  </a:lnTo>
                  <a:lnTo>
                    <a:pt x="874" y="798"/>
                  </a:lnTo>
                  <a:lnTo>
                    <a:pt x="875" y="798"/>
                  </a:lnTo>
                  <a:lnTo>
                    <a:pt x="875" y="800"/>
                  </a:lnTo>
                  <a:lnTo>
                    <a:pt x="875" y="801"/>
                  </a:lnTo>
                  <a:lnTo>
                    <a:pt x="877" y="801"/>
                  </a:lnTo>
                  <a:lnTo>
                    <a:pt x="878" y="801"/>
                  </a:lnTo>
                  <a:lnTo>
                    <a:pt x="878" y="800"/>
                  </a:lnTo>
                  <a:lnTo>
                    <a:pt x="877" y="800"/>
                  </a:lnTo>
                  <a:lnTo>
                    <a:pt x="877" y="798"/>
                  </a:lnTo>
                  <a:lnTo>
                    <a:pt x="877" y="797"/>
                  </a:lnTo>
                  <a:lnTo>
                    <a:pt x="875" y="797"/>
                  </a:lnTo>
                  <a:lnTo>
                    <a:pt x="875" y="795"/>
                  </a:lnTo>
                  <a:lnTo>
                    <a:pt x="877" y="797"/>
                  </a:lnTo>
                  <a:lnTo>
                    <a:pt x="878" y="797"/>
                  </a:lnTo>
                  <a:lnTo>
                    <a:pt x="878" y="795"/>
                  </a:lnTo>
                  <a:lnTo>
                    <a:pt x="877" y="795"/>
                  </a:lnTo>
                  <a:lnTo>
                    <a:pt x="875" y="794"/>
                  </a:lnTo>
                  <a:lnTo>
                    <a:pt x="875" y="792"/>
                  </a:lnTo>
                  <a:lnTo>
                    <a:pt x="874" y="792"/>
                  </a:lnTo>
                  <a:lnTo>
                    <a:pt x="874" y="794"/>
                  </a:lnTo>
                  <a:close/>
                  <a:moveTo>
                    <a:pt x="877" y="785"/>
                  </a:moveTo>
                  <a:lnTo>
                    <a:pt x="877" y="786"/>
                  </a:lnTo>
                  <a:lnTo>
                    <a:pt x="878" y="786"/>
                  </a:lnTo>
                  <a:lnTo>
                    <a:pt x="877" y="785"/>
                  </a:lnTo>
                  <a:close/>
                  <a:moveTo>
                    <a:pt x="904" y="832"/>
                  </a:moveTo>
                  <a:lnTo>
                    <a:pt x="904" y="830"/>
                  </a:lnTo>
                  <a:lnTo>
                    <a:pt x="903" y="830"/>
                  </a:lnTo>
                  <a:lnTo>
                    <a:pt x="903" y="832"/>
                  </a:lnTo>
                  <a:lnTo>
                    <a:pt x="904" y="832"/>
                  </a:lnTo>
                  <a:close/>
                  <a:moveTo>
                    <a:pt x="922" y="833"/>
                  </a:moveTo>
                  <a:lnTo>
                    <a:pt x="922" y="832"/>
                  </a:lnTo>
                  <a:lnTo>
                    <a:pt x="921" y="832"/>
                  </a:lnTo>
                  <a:lnTo>
                    <a:pt x="921" y="833"/>
                  </a:lnTo>
                  <a:lnTo>
                    <a:pt x="922" y="833"/>
                  </a:lnTo>
                  <a:close/>
                  <a:moveTo>
                    <a:pt x="919" y="833"/>
                  </a:moveTo>
                  <a:lnTo>
                    <a:pt x="921" y="833"/>
                  </a:lnTo>
                  <a:lnTo>
                    <a:pt x="919" y="832"/>
                  </a:lnTo>
                  <a:lnTo>
                    <a:pt x="919" y="833"/>
                  </a:lnTo>
                  <a:close/>
                  <a:moveTo>
                    <a:pt x="886" y="812"/>
                  </a:moveTo>
                  <a:lnTo>
                    <a:pt x="884" y="814"/>
                  </a:lnTo>
                  <a:lnTo>
                    <a:pt x="884" y="815"/>
                  </a:lnTo>
                  <a:lnTo>
                    <a:pt x="886" y="815"/>
                  </a:lnTo>
                  <a:lnTo>
                    <a:pt x="886" y="814"/>
                  </a:lnTo>
                  <a:lnTo>
                    <a:pt x="886" y="812"/>
                  </a:lnTo>
                  <a:close/>
                  <a:moveTo>
                    <a:pt x="928" y="854"/>
                  </a:moveTo>
                  <a:lnTo>
                    <a:pt x="927" y="854"/>
                  </a:lnTo>
                  <a:lnTo>
                    <a:pt x="925" y="854"/>
                  </a:lnTo>
                  <a:lnTo>
                    <a:pt x="925" y="853"/>
                  </a:lnTo>
                  <a:lnTo>
                    <a:pt x="924" y="853"/>
                  </a:lnTo>
                  <a:lnTo>
                    <a:pt x="922" y="853"/>
                  </a:lnTo>
                  <a:lnTo>
                    <a:pt x="921" y="850"/>
                  </a:lnTo>
                  <a:lnTo>
                    <a:pt x="921" y="853"/>
                  </a:lnTo>
                  <a:lnTo>
                    <a:pt x="919" y="853"/>
                  </a:lnTo>
                  <a:lnTo>
                    <a:pt x="918" y="850"/>
                  </a:lnTo>
                  <a:lnTo>
                    <a:pt x="918" y="853"/>
                  </a:lnTo>
                  <a:lnTo>
                    <a:pt x="916" y="850"/>
                  </a:lnTo>
                  <a:lnTo>
                    <a:pt x="916" y="848"/>
                  </a:lnTo>
                  <a:lnTo>
                    <a:pt x="915" y="850"/>
                  </a:lnTo>
                  <a:lnTo>
                    <a:pt x="915" y="848"/>
                  </a:lnTo>
                  <a:lnTo>
                    <a:pt x="913" y="848"/>
                  </a:lnTo>
                  <a:lnTo>
                    <a:pt x="913" y="847"/>
                  </a:lnTo>
                  <a:lnTo>
                    <a:pt x="912" y="847"/>
                  </a:lnTo>
                  <a:lnTo>
                    <a:pt x="910" y="847"/>
                  </a:lnTo>
                  <a:lnTo>
                    <a:pt x="909" y="845"/>
                  </a:lnTo>
                  <a:lnTo>
                    <a:pt x="909" y="847"/>
                  </a:lnTo>
                  <a:lnTo>
                    <a:pt x="912" y="848"/>
                  </a:lnTo>
                  <a:lnTo>
                    <a:pt x="912" y="850"/>
                  </a:lnTo>
                  <a:lnTo>
                    <a:pt x="913" y="850"/>
                  </a:lnTo>
                  <a:lnTo>
                    <a:pt x="913" y="853"/>
                  </a:lnTo>
                  <a:lnTo>
                    <a:pt x="915" y="853"/>
                  </a:lnTo>
                  <a:lnTo>
                    <a:pt x="916" y="853"/>
                  </a:lnTo>
                  <a:lnTo>
                    <a:pt x="916" y="854"/>
                  </a:lnTo>
                  <a:lnTo>
                    <a:pt x="918" y="854"/>
                  </a:lnTo>
                  <a:lnTo>
                    <a:pt x="919" y="854"/>
                  </a:lnTo>
                  <a:lnTo>
                    <a:pt x="919" y="856"/>
                  </a:lnTo>
                  <a:lnTo>
                    <a:pt x="921" y="856"/>
                  </a:lnTo>
                  <a:lnTo>
                    <a:pt x="921" y="854"/>
                  </a:lnTo>
                  <a:lnTo>
                    <a:pt x="922" y="856"/>
                  </a:lnTo>
                  <a:lnTo>
                    <a:pt x="924" y="856"/>
                  </a:lnTo>
                  <a:lnTo>
                    <a:pt x="925" y="856"/>
                  </a:lnTo>
                  <a:lnTo>
                    <a:pt x="927" y="856"/>
                  </a:lnTo>
                  <a:lnTo>
                    <a:pt x="928" y="856"/>
                  </a:lnTo>
                  <a:lnTo>
                    <a:pt x="930" y="856"/>
                  </a:lnTo>
                  <a:lnTo>
                    <a:pt x="928" y="854"/>
                  </a:lnTo>
                  <a:close/>
                  <a:moveTo>
                    <a:pt x="912" y="823"/>
                  </a:moveTo>
                  <a:lnTo>
                    <a:pt x="913" y="823"/>
                  </a:lnTo>
                  <a:lnTo>
                    <a:pt x="912" y="821"/>
                  </a:lnTo>
                  <a:lnTo>
                    <a:pt x="912" y="823"/>
                  </a:lnTo>
                  <a:close/>
                  <a:moveTo>
                    <a:pt x="918" y="841"/>
                  </a:moveTo>
                  <a:lnTo>
                    <a:pt x="919" y="839"/>
                  </a:lnTo>
                  <a:lnTo>
                    <a:pt x="918" y="839"/>
                  </a:lnTo>
                  <a:lnTo>
                    <a:pt x="918" y="841"/>
                  </a:lnTo>
                  <a:close/>
                  <a:moveTo>
                    <a:pt x="951" y="877"/>
                  </a:moveTo>
                  <a:lnTo>
                    <a:pt x="951" y="876"/>
                  </a:lnTo>
                  <a:lnTo>
                    <a:pt x="950" y="876"/>
                  </a:lnTo>
                  <a:lnTo>
                    <a:pt x="950" y="877"/>
                  </a:lnTo>
                  <a:lnTo>
                    <a:pt x="951" y="877"/>
                  </a:lnTo>
                  <a:close/>
                  <a:moveTo>
                    <a:pt x="978" y="883"/>
                  </a:moveTo>
                  <a:lnTo>
                    <a:pt x="975" y="883"/>
                  </a:lnTo>
                  <a:lnTo>
                    <a:pt x="978" y="885"/>
                  </a:lnTo>
                  <a:lnTo>
                    <a:pt x="978" y="883"/>
                  </a:lnTo>
                  <a:close/>
                  <a:moveTo>
                    <a:pt x="960" y="879"/>
                  </a:moveTo>
                  <a:lnTo>
                    <a:pt x="962" y="879"/>
                  </a:lnTo>
                  <a:lnTo>
                    <a:pt x="962" y="877"/>
                  </a:lnTo>
                  <a:lnTo>
                    <a:pt x="960" y="877"/>
                  </a:lnTo>
                  <a:lnTo>
                    <a:pt x="960" y="879"/>
                  </a:lnTo>
                  <a:close/>
                  <a:moveTo>
                    <a:pt x="931" y="865"/>
                  </a:moveTo>
                  <a:lnTo>
                    <a:pt x="931" y="867"/>
                  </a:lnTo>
                  <a:lnTo>
                    <a:pt x="933" y="867"/>
                  </a:lnTo>
                  <a:lnTo>
                    <a:pt x="934" y="867"/>
                  </a:lnTo>
                  <a:lnTo>
                    <a:pt x="934" y="865"/>
                  </a:lnTo>
                  <a:lnTo>
                    <a:pt x="933" y="865"/>
                  </a:lnTo>
                  <a:lnTo>
                    <a:pt x="931" y="865"/>
                  </a:lnTo>
                  <a:close/>
                  <a:moveTo>
                    <a:pt x="931" y="845"/>
                  </a:moveTo>
                  <a:lnTo>
                    <a:pt x="933" y="847"/>
                  </a:lnTo>
                  <a:lnTo>
                    <a:pt x="933" y="845"/>
                  </a:lnTo>
                  <a:lnTo>
                    <a:pt x="931" y="845"/>
                  </a:lnTo>
                  <a:close/>
                  <a:moveTo>
                    <a:pt x="859" y="770"/>
                  </a:moveTo>
                  <a:lnTo>
                    <a:pt x="859" y="771"/>
                  </a:lnTo>
                  <a:lnTo>
                    <a:pt x="860" y="771"/>
                  </a:lnTo>
                  <a:lnTo>
                    <a:pt x="860" y="770"/>
                  </a:lnTo>
                  <a:lnTo>
                    <a:pt x="859" y="770"/>
                  </a:lnTo>
                  <a:close/>
                  <a:moveTo>
                    <a:pt x="862" y="773"/>
                  </a:moveTo>
                  <a:lnTo>
                    <a:pt x="862" y="771"/>
                  </a:lnTo>
                  <a:lnTo>
                    <a:pt x="860" y="771"/>
                  </a:lnTo>
                  <a:lnTo>
                    <a:pt x="862" y="773"/>
                  </a:lnTo>
                  <a:close/>
                  <a:moveTo>
                    <a:pt x="886" y="814"/>
                  </a:moveTo>
                  <a:lnTo>
                    <a:pt x="888" y="815"/>
                  </a:lnTo>
                  <a:lnTo>
                    <a:pt x="886" y="815"/>
                  </a:lnTo>
                  <a:lnTo>
                    <a:pt x="886" y="817"/>
                  </a:lnTo>
                  <a:lnTo>
                    <a:pt x="886" y="818"/>
                  </a:lnTo>
                  <a:lnTo>
                    <a:pt x="886" y="820"/>
                  </a:lnTo>
                  <a:lnTo>
                    <a:pt x="886" y="821"/>
                  </a:lnTo>
                  <a:lnTo>
                    <a:pt x="888" y="820"/>
                  </a:lnTo>
                  <a:lnTo>
                    <a:pt x="889" y="820"/>
                  </a:lnTo>
                  <a:lnTo>
                    <a:pt x="889" y="818"/>
                  </a:lnTo>
                  <a:lnTo>
                    <a:pt x="888" y="818"/>
                  </a:lnTo>
                  <a:lnTo>
                    <a:pt x="888" y="817"/>
                  </a:lnTo>
                  <a:lnTo>
                    <a:pt x="889" y="817"/>
                  </a:lnTo>
                  <a:lnTo>
                    <a:pt x="889" y="815"/>
                  </a:lnTo>
                  <a:lnTo>
                    <a:pt x="889" y="814"/>
                  </a:lnTo>
                  <a:lnTo>
                    <a:pt x="888" y="814"/>
                  </a:lnTo>
                  <a:lnTo>
                    <a:pt x="886" y="814"/>
                  </a:lnTo>
                  <a:close/>
                  <a:moveTo>
                    <a:pt x="884" y="792"/>
                  </a:moveTo>
                  <a:lnTo>
                    <a:pt x="884" y="794"/>
                  </a:lnTo>
                  <a:lnTo>
                    <a:pt x="884" y="795"/>
                  </a:lnTo>
                  <a:lnTo>
                    <a:pt x="886" y="795"/>
                  </a:lnTo>
                  <a:lnTo>
                    <a:pt x="886" y="794"/>
                  </a:lnTo>
                  <a:lnTo>
                    <a:pt x="888" y="794"/>
                  </a:lnTo>
                  <a:lnTo>
                    <a:pt x="886" y="792"/>
                  </a:lnTo>
                  <a:lnTo>
                    <a:pt x="884" y="792"/>
                  </a:lnTo>
                  <a:close/>
                  <a:moveTo>
                    <a:pt x="856" y="730"/>
                  </a:moveTo>
                  <a:lnTo>
                    <a:pt x="856" y="729"/>
                  </a:lnTo>
                  <a:lnTo>
                    <a:pt x="854" y="729"/>
                  </a:lnTo>
                  <a:lnTo>
                    <a:pt x="854" y="727"/>
                  </a:lnTo>
                  <a:lnTo>
                    <a:pt x="853" y="727"/>
                  </a:lnTo>
                  <a:lnTo>
                    <a:pt x="853" y="729"/>
                  </a:lnTo>
                  <a:lnTo>
                    <a:pt x="854" y="730"/>
                  </a:lnTo>
                  <a:lnTo>
                    <a:pt x="856" y="730"/>
                  </a:lnTo>
                  <a:close/>
                  <a:moveTo>
                    <a:pt x="892" y="810"/>
                  </a:moveTo>
                  <a:lnTo>
                    <a:pt x="891" y="812"/>
                  </a:lnTo>
                  <a:lnTo>
                    <a:pt x="892" y="812"/>
                  </a:lnTo>
                  <a:lnTo>
                    <a:pt x="891" y="814"/>
                  </a:lnTo>
                  <a:lnTo>
                    <a:pt x="889" y="814"/>
                  </a:lnTo>
                  <a:lnTo>
                    <a:pt x="891" y="815"/>
                  </a:lnTo>
                  <a:lnTo>
                    <a:pt x="892" y="814"/>
                  </a:lnTo>
                  <a:lnTo>
                    <a:pt x="892" y="815"/>
                  </a:lnTo>
                  <a:lnTo>
                    <a:pt x="891" y="817"/>
                  </a:lnTo>
                  <a:lnTo>
                    <a:pt x="892" y="817"/>
                  </a:lnTo>
                  <a:lnTo>
                    <a:pt x="894" y="817"/>
                  </a:lnTo>
                  <a:lnTo>
                    <a:pt x="894" y="815"/>
                  </a:lnTo>
                  <a:lnTo>
                    <a:pt x="894" y="814"/>
                  </a:lnTo>
                  <a:lnTo>
                    <a:pt x="895" y="814"/>
                  </a:lnTo>
                  <a:lnTo>
                    <a:pt x="895" y="815"/>
                  </a:lnTo>
                  <a:lnTo>
                    <a:pt x="897" y="815"/>
                  </a:lnTo>
                  <a:lnTo>
                    <a:pt x="897" y="814"/>
                  </a:lnTo>
                  <a:lnTo>
                    <a:pt x="897" y="812"/>
                  </a:lnTo>
                  <a:lnTo>
                    <a:pt x="895" y="810"/>
                  </a:lnTo>
                  <a:lnTo>
                    <a:pt x="894" y="810"/>
                  </a:lnTo>
                  <a:lnTo>
                    <a:pt x="892" y="810"/>
                  </a:lnTo>
                  <a:close/>
                  <a:moveTo>
                    <a:pt x="888" y="807"/>
                  </a:moveTo>
                  <a:lnTo>
                    <a:pt x="889" y="807"/>
                  </a:lnTo>
                  <a:lnTo>
                    <a:pt x="891" y="807"/>
                  </a:lnTo>
                  <a:lnTo>
                    <a:pt x="889" y="806"/>
                  </a:lnTo>
                  <a:lnTo>
                    <a:pt x="888" y="807"/>
                  </a:lnTo>
                  <a:close/>
                  <a:moveTo>
                    <a:pt x="881" y="798"/>
                  </a:moveTo>
                  <a:lnTo>
                    <a:pt x="881" y="800"/>
                  </a:lnTo>
                  <a:lnTo>
                    <a:pt x="881" y="801"/>
                  </a:lnTo>
                  <a:lnTo>
                    <a:pt x="883" y="801"/>
                  </a:lnTo>
                  <a:lnTo>
                    <a:pt x="883" y="800"/>
                  </a:lnTo>
                  <a:lnTo>
                    <a:pt x="883" y="798"/>
                  </a:lnTo>
                  <a:lnTo>
                    <a:pt x="881" y="798"/>
                  </a:lnTo>
                  <a:close/>
                  <a:moveTo>
                    <a:pt x="888" y="795"/>
                  </a:moveTo>
                  <a:lnTo>
                    <a:pt x="888" y="797"/>
                  </a:lnTo>
                  <a:lnTo>
                    <a:pt x="889" y="797"/>
                  </a:lnTo>
                  <a:lnTo>
                    <a:pt x="889" y="795"/>
                  </a:lnTo>
                  <a:lnTo>
                    <a:pt x="888" y="795"/>
                  </a:lnTo>
                  <a:close/>
                  <a:moveTo>
                    <a:pt x="910" y="821"/>
                  </a:moveTo>
                  <a:lnTo>
                    <a:pt x="909" y="821"/>
                  </a:lnTo>
                  <a:lnTo>
                    <a:pt x="909" y="820"/>
                  </a:lnTo>
                  <a:lnTo>
                    <a:pt x="909" y="818"/>
                  </a:lnTo>
                  <a:lnTo>
                    <a:pt x="907" y="818"/>
                  </a:lnTo>
                  <a:lnTo>
                    <a:pt x="907" y="820"/>
                  </a:lnTo>
                  <a:lnTo>
                    <a:pt x="907" y="821"/>
                  </a:lnTo>
                  <a:lnTo>
                    <a:pt x="906" y="823"/>
                  </a:lnTo>
                  <a:lnTo>
                    <a:pt x="907" y="823"/>
                  </a:lnTo>
                  <a:lnTo>
                    <a:pt x="910" y="824"/>
                  </a:lnTo>
                  <a:lnTo>
                    <a:pt x="912" y="824"/>
                  </a:lnTo>
                  <a:lnTo>
                    <a:pt x="912" y="823"/>
                  </a:lnTo>
                  <a:lnTo>
                    <a:pt x="910" y="823"/>
                  </a:lnTo>
                  <a:lnTo>
                    <a:pt x="910" y="821"/>
                  </a:lnTo>
                  <a:close/>
                  <a:moveTo>
                    <a:pt x="965" y="885"/>
                  </a:moveTo>
                  <a:lnTo>
                    <a:pt x="966" y="886"/>
                  </a:lnTo>
                  <a:lnTo>
                    <a:pt x="966" y="885"/>
                  </a:lnTo>
                  <a:lnTo>
                    <a:pt x="965" y="883"/>
                  </a:lnTo>
                  <a:lnTo>
                    <a:pt x="965" y="885"/>
                  </a:lnTo>
                  <a:close/>
                  <a:moveTo>
                    <a:pt x="854" y="638"/>
                  </a:moveTo>
                  <a:lnTo>
                    <a:pt x="853" y="638"/>
                  </a:lnTo>
                  <a:lnTo>
                    <a:pt x="853" y="639"/>
                  </a:lnTo>
                  <a:lnTo>
                    <a:pt x="854" y="639"/>
                  </a:lnTo>
                  <a:lnTo>
                    <a:pt x="854" y="641"/>
                  </a:lnTo>
                  <a:lnTo>
                    <a:pt x="856" y="641"/>
                  </a:lnTo>
                  <a:lnTo>
                    <a:pt x="856" y="639"/>
                  </a:lnTo>
                  <a:lnTo>
                    <a:pt x="856" y="638"/>
                  </a:lnTo>
                  <a:lnTo>
                    <a:pt x="854" y="638"/>
                  </a:lnTo>
                  <a:close/>
                  <a:moveTo>
                    <a:pt x="956" y="886"/>
                  </a:moveTo>
                  <a:lnTo>
                    <a:pt x="956" y="888"/>
                  </a:lnTo>
                  <a:lnTo>
                    <a:pt x="957" y="888"/>
                  </a:lnTo>
                  <a:lnTo>
                    <a:pt x="959" y="888"/>
                  </a:lnTo>
                  <a:lnTo>
                    <a:pt x="959" y="886"/>
                  </a:lnTo>
                  <a:lnTo>
                    <a:pt x="957" y="886"/>
                  </a:lnTo>
                  <a:lnTo>
                    <a:pt x="956" y="886"/>
                  </a:lnTo>
                  <a:close/>
                  <a:moveTo>
                    <a:pt x="980" y="894"/>
                  </a:moveTo>
                  <a:lnTo>
                    <a:pt x="981" y="894"/>
                  </a:lnTo>
                  <a:lnTo>
                    <a:pt x="980" y="892"/>
                  </a:lnTo>
                  <a:lnTo>
                    <a:pt x="980" y="894"/>
                  </a:lnTo>
                  <a:close/>
                  <a:moveTo>
                    <a:pt x="947" y="877"/>
                  </a:moveTo>
                  <a:lnTo>
                    <a:pt x="945" y="877"/>
                  </a:lnTo>
                  <a:lnTo>
                    <a:pt x="945" y="879"/>
                  </a:lnTo>
                  <a:lnTo>
                    <a:pt x="947" y="879"/>
                  </a:lnTo>
                  <a:lnTo>
                    <a:pt x="948" y="879"/>
                  </a:lnTo>
                  <a:lnTo>
                    <a:pt x="948" y="877"/>
                  </a:lnTo>
                  <a:lnTo>
                    <a:pt x="947" y="877"/>
                  </a:lnTo>
                  <a:close/>
                  <a:moveTo>
                    <a:pt x="931" y="856"/>
                  </a:moveTo>
                  <a:lnTo>
                    <a:pt x="930" y="856"/>
                  </a:lnTo>
                  <a:lnTo>
                    <a:pt x="931" y="857"/>
                  </a:lnTo>
                  <a:lnTo>
                    <a:pt x="931" y="856"/>
                  </a:lnTo>
                  <a:close/>
                  <a:moveTo>
                    <a:pt x="998" y="898"/>
                  </a:moveTo>
                  <a:lnTo>
                    <a:pt x="998" y="897"/>
                  </a:lnTo>
                  <a:lnTo>
                    <a:pt x="997" y="897"/>
                  </a:lnTo>
                  <a:lnTo>
                    <a:pt x="998" y="898"/>
                  </a:lnTo>
                  <a:close/>
                  <a:moveTo>
                    <a:pt x="978" y="888"/>
                  </a:moveTo>
                  <a:lnTo>
                    <a:pt x="978" y="886"/>
                  </a:lnTo>
                  <a:lnTo>
                    <a:pt x="975" y="886"/>
                  </a:lnTo>
                  <a:lnTo>
                    <a:pt x="975" y="888"/>
                  </a:lnTo>
                  <a:lnTo>
                    <a:pt x="975" y="889"/>
                  </a:lnTo>
                  <a:lnTo>
                    <a:pt x="978" y="889"/>
                  </a:lnTo>
                  <a:lnTo>
                    <a:pt x="980" y="889"/>
                  </a:lnTo>
                  <a:lnTo>
                    <a:pt x="980" y="888"/>
                  </a:lnTo>
                  <a:lnTo>
                    <a:pt x="978" y="888"/>
                  </a:lnTo>
                  <a:close/>
                  <a:moveTo>
                    <a:pt x="934" y="859"/>
                  </a:moveTo>
                  <a:lnTo>
                    <a:pt x="933" y="857"/>
                  </a:lnTo>
                  <a:lnTo>
                    <a:pt x="931" y="857"/>
                  </a:lnTo>
                  <a:lnTo>
                    <a:pt x="933" y="859"/>
                  </a:lnTo>
                  <a:lnTo>
                    <a:pt x="934" y="859"/>
                  </a:lnTo>
                  <a:close/>
                  <a:moveTo>
                    <a:pt x="934" y="857"/>
                  </a:moveTo>
                  <a:lnTo>
                    <a:pt x="936" y="857"/>
                  </a:lnTo>
                  <a:lnTo>
                    <a:pt x="934" y="856"/>
                  </a:lnTo>
                  <a:lnTo>
                    <a:pt x="934" y="857"/>
                  </a:lnTo>
                  <a:close/>
                  <a:moveTo>
                    <a:pt x="1037" y="909"/>
                  </a:moveTo>
                  <a:lnTo>
                    <a:pt x="1036" y="909"/>
                  </a:lnTo>
                  <a:lnTo>
                    <a:pt x="1037" y="910"/>
                  </a:lnTo>
                  <a:lnTo>
                    <a:pt x="1037" y="909"/>
                  </a:lnTo>
                  <a:close/>
                  <a:moveTo>
                    <a:pt x="1048" y="900"/>
                  </a:moveTo>
                  <a:lnTo>
                    <a:pt x="1046" y="900"/>
                  </a:lnTo>
                  <a:lnTo>
                    <a:pt x="1046" y="901"/>
                  </a:lnTo>
                  <a:lnTo>
                    <a:pt x="1048" y="900"/>
                  </a:lnTo>
                  <a:close/>
                  <a:moveTo>
                    <a:pt x="1025" y="909"/>
                  </a:moveTo>
                  <a:lnTo>
                    <a:pt x="1027" y="909"/>
                  </a:lnTo>
                  <a:lnTo>
                    <a:pt x="1027" y="907"/>
                  </a:lnTo>
                  <a:lnTo>
                    <a:pt x="1025" y="907"/>
                  </a:lnTo>
                  <a:lnTo>
                    <a:pt x="1025" y="909"/>
                  </a:lnTo>
                  <a:close/>
                  <a:moveTo>
                    <a:pt x="1036" y="909"/>
                  </a:moveTo>
                  <a:lnTo>
                    <a:pt x="1034" y="909"/>
                  </a:lnTo>
                  <a:lnTo>
                    <a:pt x="1034" y="910"/>
                  </a:lnTo>
                  <a:lnTo>
                    <a:pt x="1036" y="909"/>
                  </a:lnTo>
                  <a:close/>
                  <a:moveTo>
                    <a:pt x="995" y="895"/>
                  </a:moveTo>
                  <a:lnTo>
                    <a:pt x="995" y="897"/>
                  </a:lnTo>
                  <a:lnTo>
                    <a:pt x="997" y="897"/>
                  </a:lnTo>
                  <a:lnTo>
                    <a:pt x="997" y="895"/>
                  </a:lnTo>
                  <a:lnTo>
                    <a:pt x="995" y="895"/>
                  </a:lnTo>
                  <a:close/>
                  <a:moveTo>
                    <a:pt x="1003" y="898"/>
                  </a:moveTo>
                  <a:lnTo>
                    <a:pt x="1001" y="898"/>
                  </a:lnTo>
                  <a:lnTo>
                    <a:pt x="1000" y="898"/>
                  </a:lnTo>
                  <a:lnTo>
                    <a:pt x="1000" y="900"/>
                  </a:lnTo>
                  <a:lnTo>
                    <a:pt x="1001" y="900"/>
                  </a:lnTo>
                  <a:lnTo>
                    <a:pt x="1001" y="901"/>
                  </a:lnTo>
                  <a:lnTo>
                    <a:pt x="1003" y="901"/>
                  </a:lnTo>
                  <a:lnTo>
                    <a:pt x="1003" y="900"/>
                  </a:lnTo>
                  <a:lnTo>
                    <a:pt x="1004" y="901"/>
                  </a:lnTo>
                  <a:lnTo>
                    <a:pt x="1004" y="900"/>
                  </a:lnTo>
                  <a:lnTo>
                    <a:pt x="1004" y="898"/>
                  </a:lnTo>
                  <a:lnTo>
                    <a:pt x="1003" y="898"/>
                  </a:lnTo>
                  <a:close/>
                  <a:moveTo>
                    <a:pt x="992" y="895"/>
                  </a:moveTo>
                  <a:lnTo>
                    <a:pt x="990" y="895"/>
                  </a:lnTo>
                  <a:lnTo>
                    <a:pt x="990" y="897"/>
                  </a:lnTo>
                  <a:lnTo>
                    <a:pt x="992" y="897"/>
                  </a:lnTo>
                  <a:lnTo>
                    <a:pt x="993" y="897"/>
                  </a:lnTo>
                  <a:lnTo>
                    <a:pt x="995" y="895"/>
                  </a:lnTo>
                  <a:lnTo>
                    <a:pt x="993" y="895"/>
                  </a:lnTo>
                  <a:lnTo>
                    <a:pt x="992" y="895"/>
                  </a:lnTo>
                  <a:close/>
                  <a:moveTo>
                    <a:pt x="1012" y="901"/>
                  </a:moveTo>
                  <a:lnTo>
                    <a:pt x="1012" y="900"/>
                  </a:lnTo>
                  <a:lnTo>
                    <a:pt x="1010" y="900"/>
                  </a:lnTo>
                  <a:lnTo>
                    <a:pt x="1009" y="900"/>
                  </a:lnTo>
                  <a:lnTo>
                    <a:pt x="1009" y="901"/>
                  </a:lnTo>
                  <a:lnTo>
                    <a:pt x="1009" y="903"/>
                  </a:lnTo>
                  <a:lnTo>
                    <a:pt x="1010" y="903"/>
                  </a:lnTo>
                  <a:lnTo>
                    <a:pt x="1010" y="904"/>
                  </a:lnTo>
                  <a:lnTo>
                    <a:pt x="1012" y="903"/>
                  </a:lnTo>
                  <a:lnTo>
                    <a:pt x="1010" y="901"/>
                  </a:lnTo>
                  <a:lnTo>
                    <a:pt x="1012" y="901"/>
                  </a:lnTo>
                  <a:close/>
                  <a:moveTo>
                    <a:pt x="1006" y="901"/>
                  </a:moveTo>
                  <a:lnTo>
                    <a:pt x="1007" y="901"/>
                  </a:lnTo>
                  <a:lnTo>
                    <a:pt x="1007" y="900"/>
                  </a:lnTo>
                  <a:lnTo>
                    <a:pt x="1006" y="900"/>
                  </a:lnTo>
                  <a:lnTo>
                    <a:pt x="1006" y="901"/>
                  </a:lnTo>
                  <a:close/>
                  <a:moveTo>
                    <a:pt x="936" y="860"/>
                  </a:moveTo>
                  <a:lnTo>
                    <a:pt x="937" y="860"/>
                  </a:lnTo>
                  <a:lnTo>
                    <a:pt x="937" y="859"/>
                  </a:lnTo>
                  <a:lnTo>
                    <a:pt x="936" y="857"/>
                  </a:lnTo>
                  <a:lnTo>
                    <a:pt x="936" y="859"/>
                  </a:lnTo>
                  <a:lnTo>
                    <a:pt x="934" y="859"/>
                  </a:lnTo>
                  <a:lnTo>
                    <a:pt x="934" y="860"/>
                  </a:lnTo>
                  <a:lnTo>
                    <a:pt x="936" y="860"/>
                  </a:lnTo>
                  <a:close/>
                  <a:moveTo>
                    <a:pt x="844" y="647"/>
                  </a:moveTo>
                  <a:lnTo>
                    <a:pt x="845" y="644"/>
                  </a:lnTo>
                  <a:lnTo>
                    <a:pt x="844" y="644"/>
                  </a:lnTo>
                  <a:lnTo>
                    <a:pt x="844" y="642"/>
                  </a:lnTo>
                  <a:lnTo>
                    <a:pt x="842" y="642"/>
                  </a:lnTo>
                  <a:lnTo>
                    <a:pt x="841" y="644"/>
                  </a:lnTo>
                  <a:lnTo>
                    <a:pt x="842" y="644"/>
                  </a:lnTo>
                  <a:lnTo>
                    <a:pt x="844" y="647"/>
                  </a:lnTo>
                  <a:close/>
                  <a:moveTo>
                    <a:pt x="842" y="617"/>
                  </a:moveTo>
                  <a:lnTo>
                    <a:pt x="844" y="617"/>
                  </a:lnTo>
                  <a:lnTo>
                    <a:pt x="844" y="615"/>
                  </a:lnTo>
                  <a:lnTo>
                    <a:pt x="842" y="615"/>
                  </a:lnTo>
                  <a:lnTo>
                    <a:pt x="841" y="615"/>
                  </a:lnTo>
                  <a:lnTo>
                    <a:pt x="842" y="617"/>
                  </a:lnTo>
                  <a:close/>
                  <a:moveTo>
                    <a:pt x="848" y="647"/>
                  </a:moveTo>
                  <a:lnTo>
                    <a:pt x="847" y="648"/>
                  </a:lnTo>
                  <a:lnTo>
                    <a:pt x="848" y="648"/>
                  </a:lnTo>
                  <a:lnTo>
                    <a:pt x="848" y="647"/>
                  </a:lnTo>
                  <a:close/>
                  <a:moveTo>
                    <a:pt x="842" y="647"/>
                  </a:moveTo>
                  <a:lnTo>
                    <a:pt x="841" y="644"/>
                  </a:lnTo>
                  <a:lnTo>
                    <a:pt x="839" y="644"/>
                  </a:lnTo>
                  <a:lnTo>
                    <a:pt x="839" y="647"/>
                  </a:lnTo>
                  <a:lnTo>
                    <a:pt x="841" y="647"/>
                  </a:lnTo>
                  <a:lnTo>
                    <a:pt x="841" y="648"/>
                  </a:lnTo>
                  <a:lnTo>
                    <a:pt x="842" y="648"/>
                  </a:lnTo>
                  <a:lnTo>
                    <a:pt x="842" y="647"/>
                  </a:lnTo>
                  <a:close/>
                  <a:moveTo>
                    <a:pt x="841" y="650"/>
                  </a:moveTo>
                  <a:lnTo>
                    <a:pt x="842" y="650"/>
                  </a:lnTo>
                  <a:lnTo>
                    <a:pt x="841" y="648"/>
                  </a:lnTo>
                  <a:lnTo>
                    <a:pt x="841" y="650"/>
                  </a:lnTo>
                  <a:close/>
                  <a:moveTo>
                    <a:pt x="835" y="648"/>
                  </a:moveTo>
                  <a:lnTo>
                    <a:pt x="836" y="648"/>
                  </a:lnTo>
                  <a:lnTo>
                    <a:pt x="836" y="647"/>
                  </a:lnTo>
                  <a:lnTo>
                    <a:pt x="835" y="647"/>
                  </a:lnTo>
                  <a:lnTo>
                    <a:pt x="835" y="648"/>
                  </a:lnTo>
                  <a:close/>
                  <a:moveTo>
                    <a:pt x="850" y="651"/>
                  </a:moveTo>
                  <a:lnTo>
                    <a:pt x="850" y="650"/>
                  </a:lnTo>
                  <a:lnTo>
                    <a:pt x="848" y="650"/>
                  </a:lnTo>
                  <a:lnTo>
                    <a:pt x="847" y="650"/>
                  </a:lnTo>
                  <a:lnTo>
                    <a:pt x="848" y="651"/>
                  </a:lnTo>
                  <a:lnTo>
                    <a:pt x="850" y="651"/>
                  </a:lnTo>
                  <a:close/>
                  <a:moveTo>
                    <a:pt x="838" y="679"/>
                  </a:moveTo>
                  <a:lnTo>
                    <a:pt x="838" y="680"/>
                  </a:lnTo>
                  <a:lnTo>
                    <a:pt x="839" y="682"/>
                  </a:lnTo>
                  <a:lnTo>
                    <a:pt x="841" y="682"/>
                  </a:lnTo>
                  <a:lnTo>
                    <a:pt x="839" y="680"/>
                  </a:lnTo>
                  <a:lnTo>
                    <a:pt x="838" y="679"/>
                  </a:lnTo>
                  <a:close/>
                  <a:moveTo>
                    <a:pt x="845" y="654"/>
                  </a:moveTo>
                  <a:lnTo>
                    <a:pt x="845" y="653"/>
                  </a:lnTo>
                  <a:lnTo>
                    <a:pt x="844" y="653"/>
                  </a:lnTo>
                  <a:lnTo>
                    <a:pt x="842" y="653"/>
                  </a:lnTo>
                  <a:lnTo>
                    <a:pt x="842" y="654"/>
                  </a:lnTo>
                  <a:lnTo>
                    <a:pt x="844" y="654"/>
                  </a:lnTo>
                  <a:lnTo>
                    <a:pt x="845" y="654"/>
                  </a:lnTo>
                  <a:close/>
                  <a:moveTo>
                    <a:pt x="845" y="650"/>
                  </a:moveTo>
                  <a:lnTo>
                    <a:pt x="845" y="651"/>
                  </a:lnTo>
                  <a:lnTo>
                    <a:pt x="847" y="653"/>
                  </a:lnTo>
                  <a:lnTo>
                    <a:pt x="848" y="653"/>
                  </a:lnTo>
                  <a:lnTo>
                    <a:pt x="848" y="651"/>
                  </a:lnTo>
                  <a:lnTo>
                    <a:pt x="847" y="651"/>
                  </a:lnTo>
                  <a:lnTo>
                    <a:pt x="845" y="650"/>
                  </a:lnTo>
                  <a:close/>
                  <a:moveTo>
                    <a:pt x="844" y="650"/>
                  </a:moveTo>
                  <a:lnTo>
                    <a:pt x="842" y="648"/>
                  </a:lnTo>
                  <a:lnTo>
                    <a:pt x="842" y="650"/>
                  </a:lnTo>
                  <a:lnTo>
                    <a:pt x="842" y="651"/>
                  </a:lnTo>
                  <a:lnTo>
                    <a:pt x="844" y="651"/>
                  </a:lnTo>
                  <a:lnTo>
                    <a:pt x="845" y="653"/>
                  </a:lnTo>
                  <a:lnTo>
                    <a:pt x="845" y="651"/>
                  </a:lnTo>
                  <a:lnTo>
                    <a:pt x="844" y="650"/>
                  </a:lnTo>
                  <a:close/>
                  <a:moveTo>
                    <a:pt x="847" y="650"/>
                  </a:moveTo>
                  <a:lnTo>
                    <a:pt x="847" y="648"/>
                  </a:lnTo>
                  <a:lnTo>
                    <a:pt x="845" y="648"/>
                  </a:lnTo>
                  <a:lnTo>
                    <a:pt x="844" y="648"/>
                  </a:lnTo>
                  <a:lnTo>
                    <a:pt x="844" y="650"/>
                  </a:lnTo>
                  <a:lnTo>
                    <a:pt x="845" y="650"/>
                  </a:lnTo>
                  <a:lnTo>
                    <a:pt x="847" y="650"/>
                  </a:lnTo>
                  <a:close/>
                  <a:moveTo>
                    <a:pt x="841" y="638"/>
                  </a:moveTo>
                  <a:lnTo>
                    <a:pt x="839" y="638"/>
                  </a:lnTo>
                  <a:lnTo>
                    <a:pt x="839" y="639"/>
                  </a:lnTo>
                  <a:lnTo>
                    <a:pt x="841" y="638"/>
                  </a:lnTo>
                  <a:close/>
                  <a:moveTo>
                    <a:pt x="889" y="809"/>
                  </a:moveTo>
                  <a:lnTo>
                    <a:pt x="888" y="809"/>
                  </a:lnTo>
                  <a:lnTo>
                    <a:pt x="888" y="810"/>
                  </a:lnTo>
                  <a:lnTo>
                    <a:pt x="889" y="810"/>
                  </a:lnTo>
                  <a:lnTo>
                    <a:pt x="889" y="809"/>
                  </a:lnTo>
                  <a:close/>
                  <a:moveTo>
                    <a:pt x="860" y="714"/>
                  </a:moveTo>
                  <a:lnTo>
                    <a:pt x="859" y="714"/>
                  </a:lnTo>
                  <a:lnTo>
                    <a:pt x="857" y="714"/>
                  </a:lnTo>
                  <a:lnTo>
                    <a:pt x="857" y="715"/>
                  </a:lnTo>
                  <a:lnTo>
                    <a:pt x="859" y="715"/>
                  </a:lnTo>
                  <a:lnTo>
                    <a:pt x="860" y="715"/>
                  </a:lnTo>
                  <a:lnTo>
                    <a:pt x="860" y="714"/>
                  </a:lnTo>
                  <a:close/>
                  <a:moveTo>
                    <a:pt x="1065" y="903"/>
                  </a:moveTo>
                  <a:lnTo>
                    <a:pt x="1065" y="904"/>
                  </a:lnTo>
                  <a:lnTo>
                    <a:pt x="1065" y="906"/>
                  </a:lnTo>
                  <a:lnTo>
                    <a:pt x="1066" y="906"/>
                  </a:lnTo>
                  <a:lnTo>
                    <a:pt x="1068" y="906"/>
                  </a:lnTo>
                  <a:lnTo>
                    <a:pt x="1069" y="906"/>
                  </a:lnTo>
                  <a:lnTo>
                    <a:pt x="1071" y="903"/>
                  </a:lnTo>
                  <a:lnTo>
                    <a:pt x="1071" y="901"/>
                  </a:lnTo>
                  <a:lnTo>
                    <a:pt x="1069" y="901"/>
                  </a:lnTo>
                  <a:lnTo>
                    <a:pt x="1069" y="900"/>
                  </a:lnTo>
                  <a:lnTo>
                    <a:pt x="1068" y="898"/>
                  </a:lnTo>
                  <a:lnTo>
                    <a:pt x="1066" y="898"/>
                  </a:lnTo>
                  <a:lnTo>
                    <a:pt x="1065" y="897"/>
                  </a:lnTo>
                  <a:lnTo>
                    <a:pt x="1062" y="897"/>
                  </a:lnTo>
                  <a:lnTo>
                    <a:pt x="1059" y="897"/>
                  </a:lnTo>
                  <a:lnTo>
                    <a:pt x="1057" y="897"/>
                  </a:lnTo>
                  <a:lnTo>
                    <a:pt x="1056" y="897"/>
                  </a:lnTo>
                  <a:lnTo>
                    <a:pt x="1053" y="897"/>
                  </a:lnTo>
                  <a:lnTo>
                    <a:pt x="1048" y="897"/>
                  </a:lnTo>
                  <a:lnTo>
                    <a:pt x="1046" y="897"/>
                  </a:lnTo>
                  <a:lnTo>
                    <a:pt x="1045" y="897"/>
                  </a:lnTo>
                  <a:lnTo>
                    <a:pt x="1046" y="898"/>
                  </a:lnTo>
                  <a:lnTo>
                    <a:pt x="1048" y="898"/>
                  </a:lnTo>
                  <a:lnTo>
                    <a:pt x="1050" y="898"/>
                  </a:lnTo>
                  <a:lnTo>
                    <a:pt x="1050" y="900"/>
                  </a:lnTo>
                  <a:lnTo>
                    <a:pt x="1051" y="900"/>
                  </a:lnTo>
                  <a:lnTo>
                    <a:pt x="1050" y="901"/>
                  </a:lnTo>
                  <a:lnTo>
                    <a:pt x="1051" y="901"/>
                  </a:lnTo>
                  <a:lnTo>
                    <a:pt x="1051" y="903"/>
                  </a:lnTo>
                  <a:lnTo>
                    <a:pt x="1053" y="903"/>
                  </a:lnTo>
                  <a:lnTo>
                    <a:pt x="1053" y="904"/>
                  </a:lnTo>
                  <a:lnTo>
                    <a:pt x="1054" y="904"/>
                  </a:lnTo>
                  <a:lnTo>
                    <a:pt x="1056" y="904"/>
                  </a:lnTo>
                  <a:lnTo>
                    <a:pt x="1056" y="903"/>
                  </a:lnTo>
                  <a:lnTo>
                    <a:pt x="1057" y="903"/>
                  </a:lnTo>
                  <a:lnTo>
                    <a:pt x="1057" y="904"/>
                  </a:lnTo>
                  <a:lnTo>
                    <a:pt x="1059" y="904"/>
                  </a:lnTo>
                  <a:lnTo>
                    <a:pt x="1060" y="904"/>
                  </a:lnTo>
                  <a:lnTo>
                    <a:pt x="1062" y="904"/>
                  </a:lnTo>
                  <a:lnTo>
                    <a:pt x="1062" y="903"/>
                  </a:lnTo>
                  <a:lnTo>
                    <a:pt x="1063" y="903"/>
                  </a:lnTo>
                  <a:lnTo>
                    <a:pt x="1065" y="903"/>
                  </a:lnTo>
                  <a:close/>
                  <a:moveTo>
                    <a:pt x="844" y="638"/>
                  </a:moveTo>
                  <a:lnTo>
                    <a:pt x="844" y="636"/>
                  </a:lnTo>
                  <a:lnTo>
                    <a:pt x="842" y="636"/>
                  </a:lnTo>
                  <a:lnTo>
                    <a:pt x="841" y="635"/>
                  </a:lnTo>
                  <a:lnTo>
                    <a:pt x="839" y="635"/>
                  </a:lnTo>
                  <a:lnTo>
                    <a:pt x="841" y="636"/>
                  </a:lnTo>
                  <a:lnTo>
                    <a:pt x="841" y="638"/>
                  </a:lnTo>
                  <a:lnTo>
                    <a:pt x="842" y="638"/>
                  </a:lnTo>
                  <a:lnTo>
                    <a:pt x="844" y="638"/>
                  </a:lnTo>
                  <a:close/>
                  <a:moveTo>
                    <a:pt x="1045" y="898"/>
                  </a:moveTo>
                  <a:lnTo>
                    <a:pt x="1046" y="898"/>
                  </a:lnTo>
                  <a:lnTo>
                    <a:pt x="1046" y="900"/>
                  </a:lnTo>
                  <a:lnTo>
                    <a:pt x="1045" y="900"/>
                  </a:lnTo>
                  <a:lnTo>
                    <a:pt x="1046" y="901"/>
                  </a:lnTo>
                  <a:lnTo>
                    <a:pt x="1045" y="901"/>
                  </a:lnTo>
                  <a:lnTo>
                    <a:pt x="1043" y="901"/>
                  </a:lnTo>
                  <a:lnTo>
                    <a:pt x="1042" y="900"/>
                  </a:lnTo>
                  <a:lnTo>
                    <a:pt x="1042" y="901"/>
                  </a:lnTo>
                  <a:lnTo>
                    <a:pt x="1043" y="901"/>
                  </a:lnTo>
                  <a:lnTo>
                    <a:pt x="1043" y="903"/>
                  </a:lnTo>
                  <a:lnTo>
                    <a:pt x="1045" y="903"/>
                  </a:lnTo>
                  <a:lnTo>
                    <a:pt x="1046" y="903"/>
                  </a:lnTo>
                  <a:lnTo>
                    <a:pt x="1048" y="903"/>
                  </a:lnTo>
                  <a:lnTo>
                    <a:pt x="1048" y="904"/>
                  </a:lnTo>
                  <a:lnTo>
                    <a:pt x="1050" y="904"/>
                  </a:lnTo>
                  <a:lnTo>
                    <a:pt x="1051" y="904"/>
                  </a:lnTo>
                  <a:lnTo>
                    <a:pt x="1053" y="906"/>
                  </a:lnTo>
                  <a:lnTo>
                    <a:pt x="1051" y="906"/>
                  </a:lnTo>
                  <a:lnTo>
                    <a:pt x="1050" y="906"/>
                  </a:lnTo>
                  <a:lnTo>
                    <a:pt x="1050" y="907"/>
                  </a:lnTo>
                  <a:lnTo>
                    <a:pt x="1051" y="907"/>
                  </a:lnTo>
                  <a:lnTo>
                    <a:pt x="1053" y="907"/>
                  </a:lnTo>
                  <a:lnTo>
                    <a:pt x="1054" y="907"/>
                  </a:lnTo>
                  <a:lnTo>
                    <a:pt x="1054" y="909"/>
                  </a:lnTo>
                  <a:lnTo>
                    <a:pt x="1056" y="909"/>
                  </a:lnTo>
                  <a:lnTo>
                    <a:pt x="1057" y="910"/>
                  </a:lnTo>
                  <a:lnTo>
                    <a:pt x="1057" y="912"/>
                  </a:lnTo>
                  <a:lnTo>
                    <a:pt x="1059" y="912"/>
                  </a:lnTo>
                  <a:lnTo>
                    <a:pt x="1059" y="913"/>
                  </a:lnTo>
                  <a:lnTo>
                    <a:pt x="1060" y="913"/>
                  </a:lnTo>
                  <a:lnTo>
                    <a:pt x="1060" y="915"/>
                  </a:lnTo>
                  <a:lnTo>
                    <a:pt x="1059" y="915"/>
                  </a:lnTo>
                  <a:lnTo>
                    <a:pt x="1057" y="915"/>
                  </a:lnTo>
                  <a:lnTo>
                    <a:pt x="1057" y="913"/>
                  </a:lnTo>
                  <a:lnTo>
                    <a:pt x="1056" y="913"/>
                  </a:lnTo>
                  <a:lnTo>
                    <a:pt x="1054" y="913"/>
                  </a:lnTo>
                  <a:lnTo>
                    <a:pt x="1054" y="912"/>
                  </a:lnTo>
                  <a:lnTo>
                    <a:pt x="1054" y="910"/>
                  </a:lnTo>
                  <a:lnTo>
                    <a:pt x="1053" y="910"/>
                  </a:lnTo>
                  <a:lnTo>
                    <a:pt x="1051" y="910"/>
                  </a:lnTo>
                  <a:lnTo>
                    <a:pt x="1050" y="910"/>
                  </a:lnTo>
                  <a:lnTo>
                    <a:pt x="1048" y="909"/>
                  </a:lnTo>
                  <a:lnTo>
                    <a:pt x="1046" y="909"/>
                  </a:lnTo>
                  <a:lnTo>
                    <a:pt x="1045" y="909"/>
                  </a:lnTo>
                  <a:lnTo>
                    <a:pt x="1043" y="909"/>
                  </a:lnTo>
                  <a:lnTo>
                    <a:pt x="1043" y="910"/>
                  </a:lnTo>
                  <a:lnTo>
                    <a:pt x="1042" y="910"/>
                  </a:lnTo>
                  <a:lnTo>
                    <a:pt x="1042" y="909"/>
                  </a:lnTo>
                  <a:lnTo>
                    <a:pt x="1040" y="909"/>
                  </a:lnTo>
                  <a:lnTo>
                    <a:pt x="1040" y="907"/>
                  </a:lnTo>
                  <a:lnTo>
                    <a:pt x="1042" y="907"/>
                  </a:lnTo>
                  <a:lnTo>
                    <a:pt x="1042" y="906"/>
                  </a:lnTo>
                  <a:lnTo>
                    <a:pt x="1040" y="907"/>
                  </a:lnTo>
                  <a:lnTo>
                    <a:pt x="1040" y="906"/>
                  </a:lnTo>
                  <a:lnTo>
                    <a:pt x="1040" y="904"/>
                  </a:lnTo>
                  <a:lnTo>
                    <a:pt x="1040" y="903"/>
                  </a:lnTo>
                  <a:lnTo>
                    <a:pt x="1042" y="903"/>
                  </a:lnTo>
                  <a:lnTo>
                    <a:pt x="1040" y="901"/>
                  </a:lnTo>
                  <a:lnTo>
                    <a:pt x="1039" y="901"/>
                  </a:lnTo>
                  <a:lnTo>
                    <a:pt x="1037" y="901"/>
                  </a:lnTo>
                  <a:lnTo>
                    <a:pt x="1036" y="900"/>
                  </a:lnTo>
                  <a:lnTo>
                    <a:pt x="1036" y="901"/>
                  </a:lnTo>
                  <a:lnTo>
                    <a:pt x="1037" y="901"/>
                  </a:lnTo>
                  <a:lnTo>
                    <a:pt x="1040" y="903"/>
                  </a:lnTo>
                  <a:lnTo>
                    <a:pt x="1039" y="904"/>
                  </a:lnTo>
                  <a:lnTo>
                    <a:pt x="1037" y="904"/>
                  </a:lnTo>
                  <a:lnTo>
                    <a:pt x="1036" y="904"/>
                  </a:lnTo>
                  <a:lnTo>
                    <a:pt x="1034" y="904"/>
                  </a:lnTo>
                  <a:lnTo>
                    <a:pt x="1033" y="904"/>
                  </a:lnTo>
                  <a:lnTo>
                    <a:pt x="1033" y="903"/>
                  </a:lnTo>
                  <a:lnTo>
                    <a:pt x="1031" y="903"/>
                  </a:lnTo>
                  <a:lnTo>
                    <a:pt x="1033" y="904"/>
                  </a:lnTo>
                  <a:lnTo>
                    <a:pt x="1031" y="904"/>
                  </a:lnTo>
                  <a:lnTo>
                    <a:pt x="1030" y="904"/>
                  </a:lnTo>
                  <a:lnTo>
                    <a:pt x="1030" y="906"/>
                  </a:lnTo>
                  <a:lnTo>
                    <a:pt x="1031" y="906"/>
                  </a:lnTo>
                  <a:lnTo>
                    <a:pt x="1033" y="906"/>
                  </a:lnTo>
                  <a:lnTo>
                    <a:pt x="1033" y="907"/>
                  </a:lnTo>
                  <a:lnTo>
                    <a:pt x="1034" y="907"/>
                  </a:lnTo>
                  <a:lnTo>
                    <a:pt x="1034" y="909"/>
                  </a:lnTo>
                  <a:lnTo>
                    <a:pt x="1033" y="909"/>
                  </a:lnTo>
                  <a:lnTo>
                    <a:pt x="1033" y="910"/>
                  </a:lnTo>
                  <a:lnTo>
                    <a:pt x="1031" y="909"/>
                  </a:lnTo>
                  <a:lnTo>
                    <a:pt x="1030" y="909"/>
                  </a:lnTo>
                  <a:lnTo>
                    <a:pt x="1030" y="907"/>
                  </a:lnTo>
                  <a:lnTo>
                    <a:pt x="1028" y="907"/>
                  </a:lnTo>
                  <a:lnTo>
                    <a:pt x="1028" y="906"/>
                  </a:lnTo>
                  <a:lnTo>
                    <a:pt x="1027" y="906"/>
                  </a:lnTo>
                  <a:lnTo>
                    <a:pt x="1025" y="906"/>
                  </a:lnTo>
                  <a:lnTo>
                    <a:pt x="1027" y="904"/>
                  </a:lnTo>
                  <a:lnTo>
                    <a:pt x="1028" y="903"/>
                  </a:lnTo>
                  <a:lnTo>
                    <a:pt x="1027" y="903"/>
                  </a:lnTo>
                  <a:lnTo>
                    <a:pt x="1027" y="904"/>
                  </a:lnTo>
                  <a:lnTo>
                    <a:pt x="1025" y="904"/>
                  </a:lnTo>
                  <a:lnTo>
                    <a:pt x="1022" y="904"/>
                  </a:lnTo>
                  <a:lnTo>
                    <a:pt x="1022" y="903"/>
                  </a:lnTo>
                  <a:lnTo>
                    <a:pt x="1021" y="903"/>
                  </a:lnTo>
                  <a:lnTo>
                    <a:pt x="1019" y="903"/>
                  </a:lnTo>
                  <a:lnTo>
                    <a:pt x="1019" y="901"/>
                  </a:lnTo>
                  <a:lnTo>
                    <a:pt x="1021" y="900"/>
                  </a:lnTo>
                  <a:lnTo>
                    <a:pt x="1019" y="900"/>
                  </a:lnTo>
                  <a:lnTo>
                    <a:pt x="1019" y="898"/>
                  </a:lnTo>
                  <a:lnTo>
                    <a:pt x="1018" y="897"/>
                  </a:lnTo>
                  <a:lnTo>
                    <a:pt x="1019" y="897"/>
                  </a:lnTo>
                  <a:lnTo>
                    <a:pt x="1021" y="897"/>
                  </a:lnTo>
                  <a:lnTo>
                    <a:pt x="1022" y="898"/>
                  </a:lnTo>
                  <a:lnTo>
                    <a:pt x="1022" y="897"/>
                  </a:lnTo>
                  <a:lnTo>
                    <a:pt x="1021" y="897"/>
                  </a:lnTo>
                  <a:lnTo>
                    <a:pt x="1021" y="895"/>
                  </a:lnTo>
                  <a:lnTo>
                    <a:pt x="1019" y="895"/>
                  </a:lnTo>
                  <a:lnTo>
                    <a:pt x="1018" y="895"/>
                  </a:lnTo>
                  <a:lnTo>
                    <a:pt x="1016" y="895"/>
                  </a:lnTo>
                  <a:lnTo>
                    <a:pt x="1015" y="895"/>
                  </a:lnTo>
                  <a:lnTo>
                    <a:pt x="1013" y="895"/>
                  </a:lnTo>
                  <a:lnTo>
                    <a:pt x="1012" y="895"/>
                  </a:lnTo>
                  <a:lnTo>
                    <a:pt x="1010" y="895"/>
                  </a:lnTo>
                  <a:lnTo>
                    <a:pt x="1010" y="894"/>
                  </a:lnTo>
                  <a:lnTo>
                    <a:pt x="1010" y="892"/>
                  </a:lnTo>
                  <a:lnTo>
                    <a:pt x="1009" y="894"/>
                  </a:lnTo>
                  <a:lnTo>
                    <a:pt x="1009" y="895"/>
                  </a:lnTo>
                  <a:lnTo>
                    <a:pt x="1009" y="897"/>
                  </a:lnTo>
                  <a:lnTo>
                    <a:pt x="1010" y="897"/>
                  </a:lnTo>
                  <a:lnTo>
                    <a:pt x="1009" y="898"/>
                  </a:lnTo>
                  <a:lnTo>
                    <a:pt x="1007" y="898"/>
                  </a:lnTo>
                  <a:lnTo>
                    <a:pt x="1006" y="898"/>
                  </a:lnTo>
                  <a:lnTo>
                    <a:pt x="1006" y="897"/>
                  </a:lnTo>
                  <a:lnTo>
                    <a:pt x="1004" y="897"/>
                  </a:lnTo>
                  <a:lnTo>
                    <a:pt x="1003" y="897"/>
                  </a:lnTo>
                  <a:lnTo>
                    <a:pt x="1003" y="895"/>
                  </a:lnTo>
                  <a:lnTo>
                    <a:pt x="1001" y="895"/>
                  </a:lnTo>
                  <a:lnTo>
                    <a:pt x="1001" y="894"/>
                  </a:lnTo>
                  <a:lnTo>
                    <a:pt x="1003" y="894"/>
                  </a:lnTo>
                  <a:lnTo>
                    <a:pt x="1004" y="892"/>
                  </a:lnTo>
                  <a:lnTo>
                    <a:pt x="1006" y="891"/>
                  </a:lnTo>
                  <a:lnTo>
                    <a:pt x="1004" y="891"/>
                  </a:lnTo>
                  <a:lnTo>
                    <a:pt x="1003" y="891"/>
                  </a:lnTo>
                  <a:lnTo>
                    <a:pt x="1003" y="889"/>
                  </a:lnTo>
                  <a:lnTo>
                    <a:pt x="1001" y="889"/>
                  </a:lnTo>
                  <a:lnTo>
                    <a:pt x="1000" y="888"/>
                  </a:lnTo>
                  <a:lnTo>
                    <a:pt x="1000" y="889"/>
                  </a:lnTo>
                  <a:lnTo>
                    <a:pt x="1001" y="889"/>
                  </a:lnTo>
                  <a:lnTo>
                    <a:pt x="1003" y="891"/>
                  </a:lnTo>
                  <a:lnTo>
                    <a:pt x="1003" y="892"/>
                  </a:lnTo>
                  <a:lnTo>
                    <a:pt x="1001" y="892"/>
                  </a:lnTo>
                  <a:lnTo>
                    <a:pt x="1001" y="894"/>
                  </a:lnTo>
                  <a:lnTo>
                    <a:pt x="1000" y="894"/>
                  </a:lnTo>
                  <a:lnTo>
                    <a:pt x="998" y="894"/>
                  </a:lnTo>
                  <a:lnTo>
                    <a:pt x="998" y="892"/>
                  </a:lnTo>
                  <a:lnTo>
                    <a:pt x="997" y="894"/>
                  </a:lnTo>
                  <a:lnTo>
                    <a:pt x="997" y="892"/>
                  </a:lnTo>
                  <a:lnTo>
                    <a:pt x="997" y="891"/>
                  </a:lnTo>
                  <a:lnTo>
                    <a:pt x="995" y="891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2" y="892"/>
                  </a:lnTo>
                  <a:lnTo>
                    <a:pt x="990" y="891"/>
                  </a:lnTo>
                  <a:lnTo>
                    <a:pt x="990" y="889"/>
                  </a:lnTo>
                  <a:lnTo>
                    <a:pt x="989" y="889"/>
                  </a:lnTo>
                  <a:lnTo>
                    <a:pt x="990" y="891"/>
                  </a:lnTo>
                  <a:lnTo>
                    <a:pt x="989" y="891"/>
                  </a:lnTo>
                  <a:lnTo>
                    <a:pt x="987" y="891"/>
                  </a:lnTo>
                  <a:lnTo>
                    <a:pt x="987" y="889"/>
                  </a:lnTo>
                  <a:lnTo>
                    <a:pt x="986" y="889"/>
                  </a:lnTo>
                  <a:lnTo>
                    <a:pt x="984" y="889"/>
                  </a:lnTo>
                  <a:lnTo>
                    <a:pt x="983" y="888"/>
                  </a:lnTo>
                  <a:lnTo>
                    <a:pt x="981" y="888"/>
                  </a:lnTo>
                  <a:lnTo>
                    <a:pt x="980" y="888"/>
                  </a:lnTo>
                  <a:lnTo>
                    <a:pt x="980" y="886"/>
                  </a:lnTo>
                  <a:lnTo>
                    <a:pt x="980" y="885"/>
                  </a:lnTo>
                  <a:lnTo>
                    <a:pt x="981" y="886"/>
                  </a:lnTo>
                  <a:lnTo>
                    <a:pt x="984" y="888"/>
                  </a:lnTo>
                  <a:lnTo>
                    <a:pt x="986" y="888"/>
                  </a:lnTo>
                  <a:lnTo>
                    <a:pt x="984" y="886"/>
                  </a:lnTo>
                  <a:lnTo>
                    <a:pt x="986" y="886"/>
                  </a:lnTo>
                  <a:lnTo>
                    <a:pt x="986" y="885"/>
                  </a:lnTo>
                  <a:lnTo>
                    <a:pt x="987" y="885"/>
                  </a:lnTo>
                  <a:lnTo>
                    <a:pt x="990" y="886"/>
                  </a:lnTo>
                  <a:lnTo>
                    <a:pt x="992" y="888"/>
                  </a:lnTo>
                  <a:lnTo>
                    <a:pt x="993" y="888"/>
                  </a:lnTo>
                  <a:lnTo>
                    <a:pt x="992" y="886"/>
                  </a:lnTo>
                  <a:lnTo>
                    <a:pt x="993" y="886"/>
                  </a:lnTo>
                  <a:lnTo>
                    <a:pt x="995" y="888"/>
                  </a:lnTo>
                  <a:lnTo>
                    <a:pt x="995" y="886"/>
                  </a:lnTo>
                  <a:lnTo>
                    <a:pt x="995" y="885"/>
                  </a:lnTo>
                  <a:lnTo>
                    <a:pt x="995" y="883"/>
                  </a:lnTo>
                  <a:lnTo>
                    <a:pt x="997" y="883"/>
                  </a:lnTo>
                  <a:lnTo>
                    <a:pt x="998" y="885"/>
                  </a:lnTo>
                  <a:lnTo>
                    <a:pt x="998" y="883"/>
                  </a:lnTo>
                  <a:lnTo>
                    <a:pt x="1000" y="883"/>
                  </a:lnTo>
                  <a:lnTo>
                    <a:pt x="1000" y="885"/>
                  </a:lnTo>
                  <a:lnTo>
                    <a:pt x="1000" y="886"/>
                  </a:lnTo>
                  <a:lnTo>
                    <a:pt x="1001" y="885"/>
                  </a:lnTo>
                  <a:lnTo>
                    <a:pt x="1001" y="886"/>
                  </a:lnTo>
                  <a:lnTo>
                    <a:pt x="1003" y="886"/>
                  </a:lnTo>
                  <a:lnTo>
                    <a:pt x="1003" y="885"/>
                  </a:lnTo>
                  <a:lnTo>
                    <a:pt x="1001" y="885"/>
                  </a:lnTo>
                  <a:lnTo>
                    <a:pt x="1001" y="883"/>
                  </a:lnTo>
                  <a:lnTo>
                    <a:pt x="1000" y="883"/>
                  </a:lnTo>
                  <a:lnTo>
                    <a:pt x="998" y="882"/>
                  </a:lnTo>
                  <a:lnTo>
                    <a:pt x="995" y="883"/>
                  </a:lnTo>
                  <a:lnTo>
                    <a:pt x="995" y="882"/>
                  </a:lnTo>
                  <a:lnTo>
                    <a:pt x="993" y="882"/>
                  </a:lnTo>
                  <a:lnTo>
                    <a:pt x="993" y="880"/>
                  </a:lnTo>
                  <a:lnTo>
                    <a:pt x="992" y="880"/>
                  </a:lnTo>
                  <a:lnTo>
                    <a:pt x="992" y="879"/>
                  </a:lnTo>
                  <a:lnTo>
                    <a:pt x="1000" y="882"/>
                  </a:lnTo>
                  <a:lnTo>
                    <a:pt x="1003" y="883"/>
                  </a:lnTo>
                  <a:lnTo>
                    <a:pt x="1004" y="883"/>
                  </a:lnTo>
                  <a:lnTo>
                    <a:pt x="1006" y="883"/>
                  </a:lnTo>
                  <a:lnTo>
                    <a:pt x="1006" y="885"/>
                  </a:lnTo>
                  <a:lnTo>
                    <a:pt x="1007" y="885"/>
                  </a:lnTo>
                  <a:lnTo>
                    <a:pt x="1009" y="886"/>
                  </a:lnTo>
                  <a:lnTo>
                    <a:pt x="1009" y="885"/>
                  </a:lnTo>
                  <a:lnTo>
                    <a:pt x="1007" y="885"/>
                  </a:lnTo>
                  <a:lnTo>
                    <a:pt x="1007" y="883"/>
                  </a:lnTo>
                  <a:lnTo>
                    <a:pt x="1007" y="882"/>
                  </a:lnTo>
                  <a:lnTo>
                    <a:pt x="1009" y="882"/>
                  </a:lnTo>
                  <a:lnTo>
                    <a:pt x="1010" y="883"/>
                  </a:lnTo>
                  <a:lnTo>
                    <a:pt x="1012" y="883"/>
                  </a:lnTo>
                  <a:lnTo>
                    <a:pt x="1012" y="885"/>
                  </a:lnTo>
                  <a:lnTo>
                    <a:pt x="1013" y="885"/>
                  </a:lnTo>
                  <a:lnTo>
                    <a:pt x="1013" y="886"/>
                  </a:lnTo>
                  <a:lnTo>
                    <a:pt x="1015" y="888"/>
                  </a:lnTo>
                  <a:lnTo>
                    <a:pt x="1016" y="888"/>
                  </a:lnTo>
                  <a:lnTo>
                    <a:pt x="1016" y="886"/>
                  </a:lnTo>
                  <a:lnTo>
                    <a:pt x="1015" y="886"/>
                  </a:lnTo>
                  <a:lnTo>
                    <a:pt x="1015" y="885"/>
                  </a:lnTo>
                  <a:lnTo>
                    <a:pt x="1013" y="885"/>
                  </a:lnTo>
                  <a:lnTo>
                    <a:pt x="1013" y="883"/>
                  </a:lnTo>
                  <a:lnTo>
                    <a:pt x="1015" y="883"/>
                  </a:lnTo>
                  <a:lnTo>
                    <a:pt x="1016" y="883"/>
                  </a:lnTo>
                  <a:lnTo>
                    <a:pt x="1016" y="885"/>
                  </a:lnTo>
                  <a:lnTo>
                    <a:pt x="1018" y="885"/>
                  </a:lnTo>
                  <a:lnTo>
                    <a:pt x="1019" y="885"/>
                  </a:lnTo>
                  <a:lnTo>
                    <a:pt x="1024" y="886"/>
                  </a:lnTo>
                  <a:lnTo>
                    <a:pt x="1025" y="886"/>
                  </a:lnTo>
                  <a:lnTo>
                    <a:pt x="1025" y="888"/>
                  </a:lnTo>
                  <a:lnTo>
                    <a:pt x="1024" y="889"/>
                  </a:lnTo>
                  <a:lnTo>
                    <a:pt x="1024" y="891"/>
                  </a:lnTo>
                  <a:lnTo>
                    <a:pt x="1025" y="891"/>
                  </a:lnTo>
                  <a:lnTo>
                    <a:pt x="1025" y="889"/>
                  </a:lnTo>
                  <a:lnTo>
                    <a:pt x="1025" y="888"/>
                  </a:lnTo>
                  <a:lnTo>
                    <a:pt x="1027" y="888"/>
                  </a:lnTo>
                  <a:lnTo>
                    <a:pt x="1027" y="886"/>
                  </a:lnTo>
                  <a:lnTo>
                    <a:pt x="1028" y="886"/>
                  </a:lnTo>
                  <a:lnTo>
                    <a:pt x="1028" y="888"/>
                  </a:lnTo>
                  <a:lnTo>
                    <a:pt x="1030" y="888"/>
                  </a:lnTo>
                  <a:lnTo>
                    <a:pt x="1030" y="886"/>
                  </a:lnTo>
                  <a:lnTo>
                    <a:pt x="1028" y="886"/>
                  </a:lnTo>
                  <a:lnTo>
                    <a:pt x="1027" y="885"/>
                  </a:lnTo>
                  <a:lnTo>
                    <a:pt x="1025" y="885"/>
                  </a:lnTo>
                  <a:lnTo>
                    <a:pt x="1024" y="885"/>
                  </a:lnTo>
                  <a:lnTo>
                    <a:pt x="1024" y="883"/>
                  </a:lnTo>
                  <a:lnTo>
                    <a:pt x="1019" y="882"/>
                  </a:lnTo>
                  <a:lnTo>
                    <a:pt x="1018" y="882"/>
                  </a:lnTo>
                  <a:lnTo>
                    <a:pt x="1016" y="882"/>
                  </a:lnTo>
                  <a:lnTo>
                    <a:pt x="1010" y="880"/>
                  </a:lnTo>
                  <a:lnTo>
                    <a:pt x="1009" y="879"/>
                  </a:lnTo>
                  <a:lnTo>
                    <a:pt x="1007" y="879"/>
                  </a:lnTo>
                  <a:lnTo>
                    <a:pt x="1007" y="877"/>
                  </a:lnTo>
                  <a:lnTo>
                    <a:pt x="1006" y="877"/>
                  </a:lnTo>
                  <a:lnTo>
                    <a:pt x="1006" y="876"/>
                  </a:lnTo>
                  <a:lnTo>
                    <a:pt x="1004" y="876"/>
                  </a:lnTo>
                  <a:lnTo>
                    <a:pt x="1004" y="874"/>
                  </a:lnTo>
                  <a:lnTo>
                    <a:pt x="1003" y="874"/>
                  </a:lnTo>
                  <a:lnTo>
                    <a:pt x="1003" y="873"/>
                  </a:lnTo>
                  <a:lnTo>
                    <a:pt x="1001" y="871"/>
                  </a:lnTo>
                  <a:lnTo>
                    <a:pt x="1003" y="871"/>
                  </a:lnTo>
                  <a:lnTo>
                    <a:pt x="1003" y="870"/>
                  </a:lnTo>
                  <a:lnTo>
                    <a:pt x="1004" y="870"/>
                  </a:lnTo>
                  <a:lnTo>
                    <a:pt x="1006" y="870"/>
                  </a:lnTo>
                  <a:lnTo>
                    <a:pt x="1006" y="868"/>
                  </a:lnTo>
                  <a:lnTo>
                    <a:pt x="1007" y="868"/>
                  </a:lnTo>
                  <a:lnTo>
                    <a:pt x="1010" y="868"/>
                  </a:lnTo>
                  <a:lnTo>
                    <a:pt x="1013" y="865"/>
                  </a:lnTo>
                  <a:lnTo>
                    <a:pt x="1015" y="865"/>
                  </a:lnTo>
                  <a:lnTo>
                    <a:pt x="1013" y="863"/>
                  </a:lnTo>
                  <a:lnTo>
                    <a:pt x="1013" y="862"/>
                  </a:lnTo>
                  <a:lnTo>
                    <a:pt x="1012" y="862"/>
                  </a:lnTo>
                  <a:lnTo>
                    <a:pt x="1010" y="862"/>
                  </a:lnTo>
                  <a:lnTo>
                    <a:pt x="1007" y="862"/>
                  </a:lnTo>
                  <a:lnTo>
                    <a:pt x="1004" y="862"/>
                  </a:lnTo>
                  <a:lnTo>
                    <a:pt x="1003" y="862"/>
                  </a:lnTo>
                  <a:lnTo>
                    <a:pt x="1001" y="863"/>
                  </a:lnTo>
                  <a:lnTo>
                    <a:pt x="1000" y="863"/>
                  </a:lnTo>
                  <a:lnTo>
                    <a:pt x="998" y="863"/>
                  </a:lnTo>
                  <a:lnTo>
                    <a:pt x="997" y="863"/>
                  </a:lnTo>
                  <a:lnTo>
                    <a:pt x="995" y="863"/>
                  </a:lnTo>
                  <a:lnTo>
                    <a:pt x="995" y="862"/>
                  </a:lnTo>
                  <a:lnTo>
                    <a:pt x="993" y="862"/>
                  </a:lnTo>
                  <a:lnTo>
                    <a:pt x="992" y="862"/>
                  </a:lnTo>
                  <a:lnTo>
                    <a:pt x="992" y="860"/>
                  </a:lnTo>
                  <a:lnTo>
                    <a:pt x="990" y="859"/>
                  </a:lnTo>
                  <a:lnTo>
                    <a:pt x="990" y="857"/>
                  </a:lnTo>
                  <a:lnTo>
                    <a:pt x="990" y="856"/>
                  </a:lnTo>
                  <a:lnTo>
                    <a:pt x="990" y="854"/>
                  </a:lnTo>
                  <a:lnTo>
                    <a:pt x="992" y="854"/>
                  </a:lnTo>
                  <a:lnTo>
                    <a:pt x="993" y="854"/>
                  </a:lnTo>
                  <a:lnTo>
                    <a:pt x="995" y="854"/>
                  </a:lnTo>
                  <a:lnTo>
                    <a:pt x="995" y="853"/>
                  </a:lnTo>
                  <a:lnTo>
                    <a:pt x="995" y="850"/>
                  </a:lnTo>
                  <a:lnTo>
                    <a:pt x="993" y="850"/>
                  </a:lnTo>
                  <a:lnTo>
                    <a:pt x="992" y="850"/>
                  </a:lnTo>
                  <a:lnTo>
                    <a:pt x="990" y="850"/>
                  </a:lnTo>
                  <a:lnTo>
                    <a:pt x="992" y="848"/>
                  </a:lnTo>
                  <a:lnTo>
                    <a:pt x="990" y="848"/>
                  </a:lnTo>
                  <a:lnTo>
                    <a:pt x="990" y="847"/>
                  </a:lnTo>
                  <a:lnTo>
                    <a:pt x="989" y="847"/>
                  </a:lnTo>
                  <a:lnTo>
                    <a:pt x="987" y="847"/>
                  </a:lnTo>
                  <a:lnTo>
                    <a:pt x="989" y="845"/>
                  </a:lnTo>
                  <a:lnTo>
                    <a:pt x="990" y="845"/>
                  </a:lnTo>
                  <a:lnTo>
                    <a:pt x="992" y="845"/>
                  </a:lnTo>
                  <a:lnTo>
                    <a:pt x="992" y="847"/>
                  </a:lnTo>
                  <a:lnTo>
                    <a:pt x="995" y="848"/>
                  </a:lnTo>
                  <a:lnTo>
                    <a:pt x="997" y="848"/>
                  </a:lnTo>
                  <a:lnTo>
                    <a:pt x="998" y="847"/>
                  </a:lnTo>
                  <a:lnTo>
                    <a:pt x="1000" y="847"/>
                  </a:lnTo>
                  <a:lnTo>
                    <a:pt x="1000" y="845"/>
                  </a:lnTo>
                  <a:lnTo>
                    <a:pt x="1001" y="845"/>
                  </a:lnTo>
                  <a:lnTo>
                    <a:pt x="1001" y="844"/>
                  </a:lnTo>
                  <a:lnTo>
                    <a:pt x="1000" y="842"/>
                  </a:lnTo>
                  <a:lnTo>
                    <a:pt x="1000" y="841"/>
                  </a:lnTo>
                  <a:lnTo>
                    <a:pt x="1001" y="841"/>
                  </a:lnTo>
                  <a:lnTo>
                    <a:pt x="1001" y="839"/>
                  </a:lnTo>
                  <a:lnTo>
                    <a:pt x="1003" y="839"/>
                  </a:lnTo>
                  <a:lnTo>
                    <a:pt x="1004" y="841"/>
                  </a:lnTo>
                  <a:lnTo>
                    <a:pt x="1006" y="842"/>
                  </a:lnTo>
                  <a:lnTo>
                    <a:pt x="1007" y="844"/>
                  </a:lnTo>
                  <a:lnTo>
                    <a:pt x="1009" y="844"/>
                  </a:lnTo>
                  <a:lnTo>
                    <a:pt x="1010" y="845"/>
                  </a:lnTo>
                  <a:lnTo>
                    <a:pt x="1012" y="844"/>
                  </a:lnTo>
                  <a:lnTo>
                    <a:pt x="1013" y="844"/>
                  </a:lnTo>
                  <a:lnTo>
                    <a:pt x="1015" y="844"/>
                  </a:lnTo>
                  <a:lnTo>
                    <a:pt x="1015" y="842"/>
                  </a:lnTo>
                  <a:lnTo>
                    <a:pt x="1018" y="844"/>
                  </a:lnTo>
                  <a:lnTo>
                    <a:pt x="1021" y="850"/>
                  </a:lnTo>
                  <a:lnTo>
                    <a:pt x="1024" y="857"/>
                  </a:lnTo>
                  <a:lnTo>
                    <a:pt x="1025" y="863"/>
                  </a:lnTo>
                  <a:lnTo>
                    <a:pt x="1028" y="870"/>
                  </a:lnTo>
                  <a:lnTo>
                    <a:pt x="1031" y="876"/>
                  </a:lnTo>
                  <a:lnTo>
                    <a:pt x="1034" y="882"/>
                  </a:lnTo>
                  <a:lnTo>
                    <a:pt x="1036" y="888"/>
                  </a:lnTo>
                  <a:lnTo>
                    <a:pt x="1039" y="894"/>
                  </a:lnTo>
                  <a:lnTo>
                    <a:pt x="1040" y="895"/>
                  </a:lnTo>
                  <a:lnTo>
                    <a:pt x="1040" y="897"/>
                  </a:lnTo>
                  <a:lnTo>
                    <a:pt x="1039" y="897"/>
                  </a:lnTo>
                  <a:lnTo>
                    <a:pt x="1037" y="895"/>
                  </a:lnTo>
                  <a:lnTo>
                    <a:pt x="1034" y="894"/>
                  </a:lnTo>
                  <a:lnTo>
                    <a:pt x="1033" y="894"/>
                  </a:lnTo>
                  <a:lnTo>
                    <a:pt x="1034" y="895"/>
                  </a:lnTo>
                  <a:lnTo>
                    <a:pt x="1036" y="895"/>
                  </a:lnTo>
                  <a:lnTo>
                    <a:pt x="1037" y="895"/>
                  </a:lnTo>
                  <a:lnTo>
                    <a:pt x="1037" y="897"/>
                  </a:lnTo>
                  <a:lnTo>
                    <a:pt x="1033" y="898"/>
                  </a:lnTo>
                  <a:lnTo>
                    <a:pt x="1031" y="897"/>
                  </a:lnTo>
                  <a:lnTo>
                    <a:pt x="1031" y="898"/>
                  </a:lnTo>
                  <a:lnTo>
                    <a:pt x="1030" y="898"/>
                  </a:lnTo>
                  <a:lnTo>
                    <a:pt x="1028" y="898"/>
                  </a:lnTo>
                  <a:lnTo>
                    <a:pt x="1027" y="898"/>
                  </a:lnTo>
                  <a:lnTo>
                    <a:pt x="1027" y="900"/>
                  </a:lnTo>
                  <a:lnTo>
                    <a:pt x="1028" y="900"/>
                  </a:lnTo>
                  <a:lnTo>
                    <a:pt x="1030" y="898"/>
                  </a:lnTo>
                  <a:lnTo>
                    <a:pt x="1031" y="900"/>
                  </a:lnTo>
                  <a:lnTo>
                    <a:pt x="1031" y="898"/>
                  </a:lnTo>
                  <a:lnTo>
                    <a:pt x="1033" y="898"/>
                  </a:lnTo>
                  <a:lnTo>
                    <a:pt x="1034" y="898"/>
                  </a:lnTo>
                  <a:lnTo>
                    <a:pt x="1037" y="898"/>
                  </a:lnTo>
                  <a:lnTo>
                    <a:pt x="1039" y="898"/>
                  </a:lnTo>
                  <a:lnTo>
                    <a:pt x="1040" y="898"/>
                  </a:lnTo>
                  <a:lnTo>
                    <a:pt x="1042" y="898"/>
                  </a:lnTo>
                  <a:lnTo>
                    <a:pt x="1042" y="897"/>
                  </a:lnTo>
                  <a:lnTo>
                    <a:pt x="1043" y="897"/>
                  </a:lnTo>
                  <a:lnTo>
                    <a:pt x="1045" y="898"/>
                  </a:lnTo>
                  <a:close/>
                  <a:moveTo>
                    <a:pt x="1007" y="895"/>
                  </a:moveTo>
                  <a:lnTo>
                    <a:pt x="1007" y="894"/>
                  </a:lnTo>
                  <a:lnTo>
                    <a:pt x="1006" y="894"/>
                  </a:lnTo>
                  <a:lnTo>
                    <a:pt x="1004" y="894"/>
                  </a:lnTo>
                  <a:lnTo>
                    <a:pt x="1004" y="895"/>
                  </a:lnTo>
                  <a:lnTo>
                    <a:pt x="1006" y="895"/>
                  </a:lnTo>
                  <a:lnTo>
                    <a:pt x="1007" y="895"/>
                  </a:lnTo>
                  <a:close/>
                  <a:moveTo>
                    <a:pt x="1010" y="888"/>
                  </a:moveTo>
                  <a:lnTo>
                    <a:pt x="1009" y="888"/>
                  </a:lnTo>
                  <a:lnTo>
                    <a:pt x="1007" y="888"/>
                  </a:lnTo>
                  <a:lnTo>
                    <a:pt x="1004" y="886"/>
                  </a:lnTo>
                  <a:lnTo>
                    <a:pt x="1004" y="888"/>
                  </a:lnTo>
                  <a:lnTo>
                    <a:pt x="1006" y="888"/>
                  </a:lnTo>
                  <a:lnTo>
                    <a:pt x="1007" y="888"/>
                  </a:lnTo>
                  <a:lnTo>
                    <a:pt x="1010" y="889"/>
                  </a:lnTo>
                  <a:lnTo>
                    <a:pt x="1010" y="888"/>
                  </a:lnTo>
                  <a:close/>
                  <a:moveTo>
                    <a:pt x="1019" y="892"/>
                  </a:moveTo>
                  <a:lnTo>
                    <a:pt x="1018" y="892"/>
                  </a:lnTo>
                  <a:lnTo>
                    <a:pt x="1018" y="894"/>
                  </a:lnTo>
                  <a:lnTo>
                    <a:pt x="1019" y="894"/>
                  </a:lnTo>
                  <a:lnTo>
                    <a:pt x="1019" y="892"/>
                  </a:lnTo>
                  <a:close/>
                  <a:moveTo>
                    <a:pt x="1022" y="895"/>
                  </a:moveTo>
                  <a:lnTo>
                    <a:pt x="1025" y="897"/>
                  </a:lnTo>
                  <a:lnTo>
                    <a:pt x="1027" y="897"/>
                  </a:lnTo>
                  <a:lnTo>
                    <a:pt x="1028" y="897"/>
                  </a:lnTo>
                  <a:lnTo>
                    <a:pt x="1025" y="895"/>
                  </a:lnTo>
                  <a:lnTo>
                    <a:pt x="1024" y="895"/>
                  </a:lnTo>
                  <a:lnTo>
                    <a:pt x="1022" y="895"/>
                  </a:lnTo>
                  <a:close/>
                  <a:moveTo>
                    <a:pt x="1027" y="901"/>
                  </a:moveTo>
                  <a:lnTo>
                    <a:pt x="1025" y="900"/>
                  </a:lnTo>
                  <a:lnTo>
                    <a:pt x="1024" y="898"/>
                  </a:lnTo>
                  <a:lnTo>
                    <a:pt x="1024" y="900"/>
                  </a:lnTo>
                  <a:lnTo>
                    <a:pt x="1025" y="900"/>
                  </a:lnTo>
                  <a:lnTo>
                    <a:pt x="1025" y="901"/>
                  </a:lnTo>
                  <a:lnTo>
                    <a:pt x="1027" y="901"/>
                  </a:lnTo>
                  <a:close/>
                  <a:moveTo>
                    <a:pt x="1043" y="904"/>
                  </a:moveTo>
                  <a:lnTo>
                    <a:pt x="1043" y="906"/>
                  </a:lnTo>
                  <a:lnTo>
                    <a:pt x="1045" y="906"/>
                  </a:lnTo>
                  <a:lnTo>
                    <a:pt x="1043" y="904"/>
                  </a:lnTo>
                  <a:close/>
                  <a:moveTo>
                    <a:pt x="1069" y="898"/>
                  </a:moveTo>
                  <a:lnTo>
                    <a:pt x="1069" y="900"/>
                  </a:lnTo>
                  <a:lnTo>
                    <a:pt x="1071" y="900"/>
                  </a:lnTo>
                  <a:lnTo>
                    <a:pt x="1069" y="898"/>
                  </a:lnTo>
                  <a:close/>
                  <a:moveTo>
                    <a:pt x="844" y="609"/>
                  </a:moveTo>
                  <a:lnTo>
                    <a:pt x="844" y="608"/>
                  </a:lnTo>
                  <a:lnTo>
                    <a:pt x="842" y="608"/>
                  </a:lnTo>
                  <a:lnTo>
                    <a:pt x="842" y="609"/>
                  </a:lnTo>
                  <a:lnTo>
                    <a:pt x="844" y="609"/>
                  </a:lnTo>
                  <a:close/>
                  <a:moveTo>
                    <a:pt x="845" y="639"/>
                  </a:moveTo>
                  <a:lnTo>
                    <a:pt x="845" y="641"/>
                  </a:lnTo>
                  <a:lnTo>
                    <a:pt x="847" y="641"/>
                  </a:lnTo>
                  <a:lnTo>
                    <a:pt x="847" y="639"/>
                  </a:lnTo>
                  <a:lnTo>
                    <a:pt x="845" y="639"/>
                  </a:lnTo>
                  <a:close/>
                  <a:moveTo>
                    <a:pt x="842" y="600"/>
                  </a:moveTo>
                  <a:lnTo>
                    <a:pt x="844" y="600"/>
                  </a:lnTo>
                  <a:lnTo>
                    <a:pt x="844" y="598"/>
                  </a:lnTo>
                  <a:lnTo>
                    <a:pt x="842" y="598"/>
                  </a:lnTo>
                  <a:lnTo>
                    <a:pt x="842" y="600"/>
                  </a:lnTo>
                  <a:close/>
                  <a:moveTo>
                    <a:pt x="847" y="644"/>
                  </a:moveTo>
                  <a:lnTo>
                    <a:pt x="848" y="644"/>
                  </a:lnTo>
                  <a:lnTo>
                    <a:pt x="848" y="642"/>
                  </a:lnTo>
                  <a:lnTo>
                    <a:pt x="847" y="641"/>
                  </a:lnTo>
                  <a:lnTo>
                    <a:pt x="847" y="642"/>
                  </a:lnTo>
                  <a:lnTo>
                    <a:pt x="847" y="644"/>
                  </a:lnTo>
                  <a:close/>
                  <a:moveTo>
                    <a:pt x="983" y="889"/>
                  </a:moveTo>
                  <a:lnTo>
                    <a:pt x="981" y="889"/>
                  </a:lnTo>
                  <a:lnTo>
                    <a:pt x="980" y="889"/>
                  </a:lnTo>
                  <a:lnTo>
                    <a:pt x="980" y="891"/>
                  </a:lnTo>
                  <a:lnTo>
                    <a:pt x="981" y="891"/>
                  </a:lnTo>
                  <a:lnTo>
                    <a:pt x="983" y="891"/>
                  </a:lnTo>
                  <a:lnTo>
                    <a:pt x="984" y="889"/>
                  </a:lnTo>
                  <a:lnTo>
                    <a:pt x="981" y="888"/>
                  </a:lnTo>
                  <a:lnTo>
                    <a:pt x="983" y="889"/>
                  </a:lnTo>
                  <a:close/>
                  <a:moveTo>
                    <a:pt x="838" y="635"/>
                  </a:moveTo>
                  <a:lnTo>
                    <a:pt x="836" y="636"/>
                  </a:lnTo>
                  <a:lnTo>
                    <a:pt x="836" y="638"/>
                  </a:lnTo>
                  <a:lnTo>
                    <a:pt x="838" y="638"/>
                  </a:lnTo>
                  <a:lnTo>
                    <a:pt x="839" y="638"/>
                  </a:lnTo>
                  <a:lnTo>
                    <a:pt x="839" y="636"/>
                  </a:lnTo>
                  <a:lnTo>
                    <a:pt x="838" y="635"/>
                  </a:lnTo>
                  <a:close/>
                  <a:moveTo>
                    <a:pt x="848" y="677"/>
                  </a:moveTo>
                  <a:lnTo>
                    <a:pt x="847" y="676"/>
                  </a:lnTo>
                  <a:lnTo>
                    <a:pt x="845" y="676"/>
                  </a:lnTo>
                  <a:lnTo>
                    <a:pt x="844" y="676"/>
                  </a:lnTo>
                  <a:lnTo>
                    <a:pt x="842" y="676"/>
                  </a:lnTo>
                  <a:lnTo>
                    <a:pt x="842" y="677"/>
                  </a:lnTo>
                  <a:lnTo>
                    <a:pt x="842" y="679"/>
                  </a:lnTo>
                  <a:lnTo>
                    <a:pt x="841" y="679"/>
                  </a:lnTo>
                  <a:lnTo>
                    <a:pt x="841" y="680"/>
                  </a:lnTo>
                  <a:lnTo>
                    <a:pt x="841" y="682"/>
                  </a:lnTo>
                  <a:lnTo>
                    <a:pt x="842" y="682"/>
                  </a:lnTo>
                  <a:lnTo>
                    <a:pt x="842" y="683"/>
                  </a:lnTo>
                  <a:lnTo>
                    <a:pt x="844" y="683"/>
                  </a:lnTo>
                  <a:lnTo>
                    <a:pt x="844" y="682"/>
                  </a:lnTo>
                  <a:lnTo>
                    <a:pt x="844" y="680"/>
                  </a:lnTo>
                  <a:lnTo>
                    <a:pt x="845" y="680"/>
                  </a:lnTo>
                  <a:lnTo>
                    <a:pt x="845" y="682"/>
                  </a:lnTo>
                  <a:lnTo>
                    <a:pt x="845" y="683"/>
                  </a:lnTo>
                  <a:lnTo>
                    <a:pt x="847" y="683"/>
                  </a:lnTo>
                  <a:lnTo>
                    <a:pt x="848" y="682"/>
                  </a:lnTo>
                  <a:lnTo>
                    <a:pt x="850" y="682"/>
                  </a:lnTo>
                  <a:lnTo>
                    <a:pt x="850" y="680"/>
                  </a:lnTo>
                  <a:lnTo>
                    <a:pt x="850" y="679"/>
                  </a:lnTo>
                  <a:lnTo>
                    <a:pt x="848" y="679"/>
                  </a:lnTo>
                  <a:lnTo>
                    <a:pt x="848" y="677"/>
                  </a:lnTo>
                  <a:close/>
                  <a:moveTo>
                    <a:pt x="1068" y="913"/>
                  </a:moveTo>
                  <a:lnTo>
                    <a:pt x="1068" y="915"/>
                  </a:lnTo>
                  <a:lnTo>
                    <a:pt x="1069" y="915"/>
                  </a:lnTo>
                  <a:lnTo>
                    <a:pt x="1069" y="913"/>
                  </a:lnTo>
                  <a:lnTo>
                    <a:pt x="1068" y="913"/>
                  </a:lnTo>
                  <a:close/>
                  <a:moveTo>
                    <a:pt x="842" y="589"/>
                  </a:moveTo>
                  <a:lnTo>
                    <a:pt x="841" y="588"/>
                  </a:lnTo>
                  <a:lnTo>
                    <a:pt x="841" y="589"/>
                  </a:lnTo>
                  <a:lnTo>
                    <a:pt x="842" y="589"/>
                  </a:lnTo>
                  <a:close/>
                  <a:moveTo>
                    <a:pt x="1069" y="918"/>
                  </a:moveTo>
                  <a:lnTo>
                    <a:pt x="1071" y="918"/>
                  </a:lnTo>
                  <a:lnTo>
                    <a:pt x="1069" y="917"/>
                  </a:lnTo>
                  <a:lnTo>
                    <a:pt x="1069" y="918"/>
                  </a:lnTo>
                  <a:close/>
                  <a:moveTo>
                    <a:pt x="851" y="676"/>
                  </a:moveTo>
                  <a:lnTo>
                    <a:pt x="850" y="676"/>
                  </a:lnTo>
                  <a:lnTo>
                    <a:pt x="850" y="677"/>
                  </a:lnTo>
                  <a:lnTo>
                    <a:pt x="850" y="679"/>
                  </a:lnTo>
                  <a:lnTo>
                    <a:pt x="851" y="679"/>
                  </a:lnTo>
                  <a:lnTo>
                    <a:pt x="851" y="677"/>
                  </a:lnTo>
                  <a:lnTo>
                    <a:pt x="853" y="677"/>
                  </a:lnTo>
                  <a:lnTo>
                    <a:pt x="854" y="677"/>
                  </a:lnTo>
                  <a:lnTo>
                    <a:pt x="854" y="679"/>
                  </a:lnTo>
                  <a:lnTo>
                    <a:pt x="853" y="679"/>
                  </a:lnTo>
                  <a:lnTo>
                    <a:pt x="853" y="677"/>
                  </a:lnTo>
                  <a:lnTo>
                    <a:pt x="851" y="679"/>
                  </a:lnTo>
                  <a:lnTo>
                    <a:pt x="851" y="680"/>
                  </a:lnTo>
                  <a:lnTo>
                    <a:pt x="853" y="682"/>
                  </a:lnTo>
                  <a:lnTo>
                    <a:pt x="854" y="682"/>
                  </a:lnTo>
                  <a:lnTo>
                    <a:pt x="856" y="682"/>
                  </a:lnTo>
                  <a:lnTo>
                    <a:pt x="856" y="680"/>
                  </a:lnTo>
                  <a:lnTo>
                    <a:pt x="856" y="679"/>
                  </a:lnTo>
                  <a:lnTo>
                    <a:pt x="856" y="677"/>
                  </a:lnTo>
                  <a:lnTo>
                    <a:pt x="856" y="676"/>
                  </a:lnTo>
                  <a:lnTo>
                    <a:pt x="854" y="676"/>
                  </a:lnTo>
                  <a:lnTo>
                    <a:pt x="854" y="674"/>
                  </a:lnTo>
                  <a:lnTo>
                    <a:pt x="853" y="674"/>
                  </a:lnTo>
                  <a:lnTo>
                    <a:pt x="851" y="674"/>
                  </a:lnTo>
                  <a:lnTo>
                    <a:pt x="853" y="676"/>
                  </a:lnTo>
                  <a:lnTo>
                    <a:pt x="851" y="676"/>
                  </a:lnTo>
                  <a:close/>
                  <a:moveTo>
                    <a:pt x="1063" y="920"/>
                  </a:moveTo>
                  <a:lnTo>
                    <a:pt x="1065" y="920"/>
                  </a:lnTo>
                  <a:lnTo>
                    <a:pt x="1065" y="918"/>
                  </a:lnTo>
                  <a:lnTo>
                    <a:pt x="1063" y="918"/>
                  </a:lnTo>
                  <a:lnTo>
                    <a:pt x="1063" y="920"/>
                  </a:lnTo>
                  <a:close/>
                  <a:moveTo>
                    <a:pt x="1063" y="910"/>
                  </a:moveTo>
                  <a:lnTo>
                    <a:pt x="1063" y="912"/>
                  </a:lnTo>
                  <a:lnTo>
                    <a:pt x="1063" y="913"/>
                  </a:lnTo>
                  <a:lnTo>
                    <a:pt x="1065" y="912"/>
                  </a:lnTo>
                  <a:lnTo>
                    <a:pt x="1066" y="912"/>
                  </a:lnTo>
                  <a:lnTo>
                    <a:pt x="1065" y="910"/>
                  </a:lnTo>
                  <a:lnTo>
                    <a:pt x="1063" y="910"/>
                  </a:lnTo>
                  <a:close/>
                  <a:moveTo>
                    <a:pt x="1071" y="918"/>
                  </a:moveTo>
                  <a:lnTo>
                    <a:pt x="1072" y="918"/>
                  </a:lnTo>
                  <a:lnTo>
                    <a:pt x="1074" y="918"/>
                  </a:lnTo>
                  <a:lnTo>
                    <a:pt x="1072" y="917"/>
                  </a:lnTo>
                  <a:lnTo>
                    <a:pt x="1071" y="918"/>
                  </a:lnTo>
                  <a:close/>
                  <a:moveTo>
                    <a:pt x="1077" y="917"/>
                  </a:moveTo>
                  <a:lnTo>
                    <a:pt x="1075" y="918"/>
                  </a:lnTo>
                  <a:lnTo>
                    <a:pt x="1077" y="920"/>
                  </a:lnTo>
                  <a:lnTo>
                    <a:pt x="1078" y="920"/>
                  </a:lnTo>
                  <a:lnTo>
                    <a:pt x="1077" y="918"/>
                  </a:lnTo>
                  <a:lnTo>
                    <a:pt x="1077" y="917"/>
                  </a:lnTo>
                  <a:close/>
                  <a:moveTo>
                    <a:pt x="1083" y="903"/>
                  </a:moveTo>
                  <a:lnTo>
                    <a:pt x="1080" y="903"/>
                  </a:lnTo>
                  <a:lnTo>
                    <a:pt x="1078" y="903"/>
                  </a:lnTo>
                  <a:lnTo>
                    <a:pt x="1078" y="904"/>
                  </a:lnTo>
                  <a:lnTo>
                    <a:pt x="1080" y="904"/>
                  </a:lnTo>
                  <a:lnTo>
                    <a:pt x="1080" y="906"/>
                  </a:lnTo>
                  <a:lnTo>
                    <a:pt x="1083" y="906"/>
                  </a:lnTo>
                  <a:lnTo>
                    <a:pt x="1083" y="904"/>
                  </a:lnTo>
                  <a:lnTo>
                    <a:pt x="1084" y="904"/>
                  </a:lnTo>
                  <a:lnTo>
                    <a:pt x="1084" y="903"/>
                  </a:lnTo>
                  <a:lnTo>
                    <a:pt x="1083" y="903"/>
                  </a:lnTo>
                  <a:close/>
                  <a:moveTo>
                    <a:pt x="1072" y="917"/>
                  </a:moveTo>
                  <a:lnTo>
                    <a:pt x="1072" y="915"/>
                  </a:lnTo>
                  <a:lnTo>
                    <a:pt x="1071" y="915"/>
                  </a:lnTo>
                  <a:lnTo>
                    <a:pt x="1069" y="915"/>
                  </a:lnTo>
                  <a:lnTo>
                    <a:pt x="1069" y="917"/>
                  </a:lnTo>
                  <a:lnTo>
                    <a:pt x="1071" y="917"/>
                  </a:lnTo>
                  <a:lnTo>
                    <a:pt x="1072" y="917"/>
                  </a:lnTo>
                  <a:close/>
                  <a:moveTo>
                    <a:pt x="1071" y="913"/>
                  </a:moveTo>
                  <a:lnTo>
                    <a:pt x="1071" y="912"/>
                  </a:lnTo>
                  <a:lnTo>
                    <a:pt x="1069" y="912"/>
                  </a:lnTo>
                  <a:lnTo>
                    <a:pt x="1069" y="913"/>
                  </a:lnTo>
                  <a:lnTo>
                    <a:pt x="1071" y="915"/>
                  </a:lnTo>
                  <a:lnTo>
                    <a:pt x="1071" y="913"/>
                  </a:lnTo>
                  <a:close/>
                  <a:moveTo>
                    <a:pt x="800" y="474"/>
                  </a:moveTo>
                  <a:lnTo>
                    <a:pt x="798" y="473"/>
                  </a:lnTo>
                  <a:lnTo>
                    <a:pt x="797" y="473"/>
                  </a:lnTo>
                  <a:lnTo>
                    <a:pt x="798" y="474"/>
                  </a:lnTo>
                  <a:lnTo>
                    <a:pt x="800" y="474"/>
                  </a:lnTo>
                  <a:close/>
                  <a:moveTo>
                    <a:pt x="1075" y="920"/>
                  </a:moveTo>
                  <a:lnTo>
                    <a:pt x="1075" y="918"/>
                  </a:lnTo>
                  <a:lnTo>
                    <a:pt x="1074" y="918"/>
                  </a:lnTo>
                  <a:lnTo>
                    <a:pt x="1075" y="920"/>
                  </a:lnTo>
                  <a:close/>
                  <a:moveTo>
                    <a:pt x="850" y="659"/>
                  </a:moveTo>
                  <a:lnTo>
                    <a:pt x="848" y="659"/>
                  </a:lnTo>
                  <a:lnTo>
                    <a:pt x="848" y="661"/>
                  </a:lnTo>
                  <a:lnTo>
                    <a:pt x="850" y="662"/>
                  </a:lnTo>
                  <a:lnTo>
                    <a:pt x="850" y="664"/>
                  </a:lnTo>
                  <a:lnTo>
                    <a:pt x="851" y="664"/>
                  </a:lnTo>
                  <a:lnTo>
                    <a:pt x="853" y="664"/>
                  </a:lnTo>
                  <a:lnTo>
                    <a:pt x="851" y="661"/>
                  </a:lnTo>
                  <a:lnTo>
                    <a:pt x="850" y="661"/>
                  </a:lnTo>
                  <a:lnTo>
                    <a:pt x="850" y="659"/>
                  </a:lnTo>
                  <a:close/>
                  <a:moveTo>
                    <a:pt x="850" y="659"/>
                  </a:moveTo>
                  <a:lnTo>
                    <a:pt x="851" y="659"/>
                  </a:lnTo>
                  <a:lnTo>
                    <a:pt x="851" y="661"/>
                  </a:lnTo>
                  <a:lnTo>
                    <a:pt x="853" y="661"/>
                  </a:lnTo>
                  <a:lnTo>
                    <a:pt x="853" y="662"/>
                  </a:lnTo>
                  <a:lnTo>
                    <a:pt x="854" y="662"/>
                  </a:lnTo>
                  <a:lnTo>
                    <a:pt x="854" y="661"/>
                  </a:lnTo>
                  <a:lnTo>
                    <a:pt x="854" y="659"/>
                  </a:lnTo>
                  <a:lnTo>
                    <a:pt x="853" y="657"/>
                  </a:lnTo>
                  <a:lnTo>
                    <a:pt x="853" y="656"/>
                  </a:lnTo>
                  <a:lnTo>
                    <a:pt x="851" y="656"/>
                  </a:lnTo>
                  <a:lnTo>
                    <a:pt x="851" y="654"/>
                  </a:lnTo>
                  <a:lnTo>
                    <a:pt x="850" y="654"/>
                  </a:lnTo>
                  <a:lnTo>
                    <a:pt x="848" y="654"/>
                  </a:lnTo>
                  <a:lnTo>
                    <a:pt x="848" y="656"/>
                  </a:lnTo>
                  <a:lnTo>
                    <a:pt x="848" y="657"/>
                  </a:lnTo>
                  <a:lnTo>
                    <a:pt x="850" y="657"/>
                  </a:lnTo>
                  <a:lnTo>
                    <a:pt x="850" y="659"/>
                  </a:lnTo>
                  <a:close/>
                  <a:moveTo>
                    <a:pt x="838" y="659"/>
                  </a:moveTo>
                  <a:lnTo>
                    <a:pt x="836" y="659"/>
                  </a:lnTo>
                  <a:lnTo>
                    <a:pt x="838" y="661"/>
                  </a:lnTo>
                  <a:lnTo>
                    <a:pt x="839" y="661"/>
                  </a:lnTo>
                  <a:lnTo>
                    <a:pt x="839" y="659"/>
                  </a:lnTo>
                  <a:lnTo>
                    <a:pt x="838" y="659"/>
                  </a:lnTo>
                  <a:close/>
                  <a:moveTo>
                    <a:pt x="839" y="662"/>
                  </a:moveTo>
                  <a:lnTo>
                    <a:pt x="841" y="662"/>
                  </a:lnTo>
                  <a:lnTo>
                    <a:pt x="841" y="661"/>
                  </a:lnTo>
                  <a:lnTo>
                    <a:pt x="839" y="661"/>
                  </a:lnTo>
                  <a:lnTo>
                    <a:pt x="839" y="662"/>
                  </a:lnTo>
                  <a:close/>
                  <a:moveTo>
                    <a:pt x="848" y="662"/>
                  </a:moveTo>
                  <a:lnTo>
                    <a:pt x="847" y="662"/>
                  </a:lnTo>
                  <a:lnTo>
                    <a:pt x="848" y="661"/>
                  </a:lnTo>
                  <a:lnTo>
                    <a:pt x="847" y="661"/>
                  </a:lnTo>
                  <a:lnTo>
                    <a:pt x="845" y="661"/>
                  </a:lnTo>
                  <a:lnTo>
                    <a:pt x="844" y="661"/>
                  </a:lnTo>
                  <a:lnTo>
                    <a:pt x="845" y="662"/>
                  </a:lnTo>
                  <a:lnTo>
                    <a:pt x="844" y="662"/>
                  </a:lnTo>
                  <a:lnTo>
                    <a:pt x="844" y="664"/>
                  </a:lnTo>
                  <a:lnTo>
                    <a:pt x="842" y="664"/>
                  </a:lnTo>
                  <a:lnTo>
                    <a:pt x="842" y="665"/>
                  </a:lnTo>
                  <a:lnTo>
                    <a:pt x="844" y="665"/>
                  </a:lnTo>
                  <a:lnTo>
                    <a:pt x="845" y="665"/>
                  </a:lnTo>
                  <a:lnTo>
                    <a:pt x="847" y="665"/>
                  </a:lnTo>
                  <a:lnTo>
                    <a:pt x="848" y="665"/>
                  </a:lnTo>
                  <a:lnTo>
                    <a:pt x="848" y="667"/>
                  </a:lnTo>
                  <a:lnTo>
                    <a:pt x="847" y="667"/>
                  </a:lnTo>
                  <a:lnTo>
                    <a:pt x="845" y="665"/>
                  </a:lnTo>
                  <a:lnTo>
                    <a:pt x="845" y="667"/>
                  </a:lnTo>
                  <a:lnTo>
                    <a:pt x="845" y="668"/>
                  </a:lnTo>
                  <a:lnTo>
                    <a:pt x="845" y="670"/>
                  </a:lnTo>
                  <a:lnTo>
                    <a:pt x="847" y="670"/>
                  </a:lnTo>
                  <a:lnTo>
                    <a:pt x="848" y="670"/>
                  </a:lnTo>
                  <a:lnTo>
                    <a:pt x="848" y="671"/>
                  </a:lnTo>
                  <a:lnTo>
                    <a:pt x="848" y="673"/>
                  </a:lnTo>
                  <a:lnTo>
                    <a:pt x="850" y="673"/>
                  </a:lnTo>
                  <a:lnTo>
                    <a:pt x="851" y="674"/>
                  </a:lnTo>
                  <a:lnTo>
                    <a:pt x="851" y="673"/>
                  </a:lnTo>
                  <a:lnTo>
                    <a:pt x="854" y="673"/>
                  </a:lnTo>
                  <a:lnTo>
                    <a:pt x="854" y="671"/>
                  </a:lnTo>
                  <a:lnTo>
                    <a:pt x="856" y="671"/>
                  </a:lnTo>
                  <a:lnTo>
                    <a:pt x="856" y="670"/>
                  </a:lnTo>
                  <a:lnTo>
                    <a:pt x="856" y="668"/>
                  </a:lnTo>
                  <a:lnTo>
                    <a:pt x="854" y="668"/>
                  </a:lnTo>
                  <a:lnTo>
                    <a:pt x="854" y="667"/>
                  </a:lnTo>
                  <a:lnTo>
                    <a:pt x="853" y="667"/>
                  </a:lnTo>
                  <a:lnTo>
                    <a:pt x="851" y="665"/>
                  </a:lnTo>
                  <a:lnTo>
                    <a:pt x="850" y="665"/>
                  </a:lnTo>
                  <a:lnTo>
                    <a:pt x="850" y="664"/>
                  </a:lnTo>
                  <a:lnTo>
                    <a:pt x="848" y="664"/>
                  </a:lnTo>
                  <a:lnTo>
                    <a:pt x="848" y="662"/>
                  </a:lnTo>
                  <a:close/>
                  <a:moveTo>
                    <a:pt x="844" y="668"/>
                  </a:moveTo>
                  <a:lnTo>
                    <a:pt x="842" y="668"/>
                  </a:lnTo>
                  <a:lnTo>
                    <a:pt x="842" y="670"/>
                  </a:lnTo>
                  <a:lnTo>
                    <a:pt x="842" y="671"/>
                  </a:lnTo>
                  <a:lnTo>
                    <a:pt x="841" y="673"/>
                  </a:lnTo>
                  <a:lnTo>
                    <a:pt x="842" y="673"/>
                  </a:lnTo>
                  <a:lnTo>
                    <a:pt x="842" y="674"/>
                  </a:lnTo>
                  <a:lnTo>
                    <a:pt x="845" y="674"/>
                  </a:lnTo>
                  <a:lnTo>
                    <a:pt x="845" y="673"/>
                  </a:lnTo>
                  <a:lnTo>
                    <a:pt x="844" y="673"/>
                  </a:lnTo>
                  <a:lnTo>
                    <a:pt x="844" y="671"/>
                  </a:lnTo>
                  <a:lnTo>
                    <a:pt x="845" y="673"/>
                  </a:lnTo>
                  <a:lnTo>
                    <a:pt x="845" y="671"/>
                  </a:lnTo>
                  <a:lnTo>
                    <a:pt x="845" y="670"/>
                  </a:lnTo>
                  <a:lnTo>
                    <a:pt x="844" y="670"/>
                  </a:lnTo>
                  <a:lnTo>
                    <a:pt x="844" y="668"/>
                  </a:lnTo>
                  <a:close/>
                  <a:moveTo>
                    <a:pt x="833" y="657"/>
                  </a:moveTo>
                  <a:lnTo>
                    <a:pt x="835" y="657"/>
                  </a:lnTo>
                  <a:lnTo>
                    <a:pt x="836" y="657"/>
                  </a:lnTo>
                  <a:lnTo>
                    <a:pt x="836" y="656"/>
                  </a:lnTo>
                  <a:lnTo>
                    <a:pt x="835" y="656"/>
                  </a:lnTo>
                  <a:lnTo>
                    <a:pt x="833" y="656"/>
                  </a:lnTo>
                  <a:lnTo>
                    <a:pt x="833" y="657"/>
                  </a:lnTo>
                  <a:close/>
                  <a:moveTo>
                    <a:pt x="838" y="657"/>
                  </a:moveTo>
                  <a:lnTo>
                    <a:pt x="839" y="657"/>
                  </a:lnTo>
                  <a:lnTo>
                    <a:pt x="841" y="657"/>
                  </a:lnTo>
                  <a:lnTo>
                    <a:pt x="841" y="659"/>
                  </a:lnTo>
                  <a:lnTo>
                    <a:pt x="839" y="659"/>
                  </a:lnTo>
                  <a:lnTo>
                    <a:pt x="841" y="661"/>
                  </a:lnTo>
                  <a:lnTo>
                    <a:pt x="842" y="661"/>
                  </a:lnTo>
                  <a:lnTo>
                    <a:pt x="845" y="659"/>
                  </a:lnTo>
                  <a:lnTo>
                    <a:pt x="847" y="657"/>
                  </a:lnTo>
                  <a:lnTo>
                    <a:pt x="848" y="657"/>
                  </a:lnTo>
                  <a:lnTo>
                    <a:pt x="847" y="656"/>
                  </a:lnTo>
                  <a:lnTo>
                    <a:pt x="845" y="656"/>
                  </a:lnTo>
                  <a:lnTo>
                    <a:pt x="841" y="656"/>
                  </a:lnTo>
                  <a:lnTo>
                    <a:pt x="839" y="656"/>
                  </a:lnTo>
                  <a:lnTo>
                    <a:pt x="838" y="656"/>
                  </a:lnTo>
                  <a:lnTo>
                    <a:pt x="838" y="657"/>
                  </a:lnTo>
                  <a:close/>
                  <a:moveTo>
                    <a:pt x="835" y="608"/>
                  </a:moveTo>
                  <a:lnTo>
                    <a:pt x="836" y="608"/>
                  </a:lnTo>
                  <a:lnTo>
                    <a:pt x="836" y="606"/>
                  </a:lnTo>
                  <a:lnTo>
                    <a:pt x="835" y="606"/>
                  </a:lnTo>
                  <a:lnTo>
                    <a:pt x="835" y="608"/>
                  </a:lnTo>
                  <a:close/>
                  <a:moveTo>
                    <a:pt x="850" y="611"/>
                  </a:moveTo>
                  <a:lnTo>
                    <a:pt x="850" y="612"/>
                  </a:lnTo>
                  <a:lnTo>
                    <a:pt x="851" y="612"/>
                  </a:lnTo>
                  <a:lnTo>
                    <a:pt x="850" y="611"/>
                  </a:lnTo>
                  <a:close/>
                  <a:moveTo>
                    <a:pt x="839" y="656"/>
                  </a:moveTo>
                  <a:lnTo>
                    <a:pt x="839" y="654"/>
                  </a:lnTo>
                  <a:lnTo>
                    <a:pt x="841" y="654"/>
                  </a:lnTo>
                  <a:lnTo>
                    <a:pt x="842" y="654"/>
                  </a:lnTo>
                  <a:lnTo>
                    <a:pt x="841" y="653"/>
                  </a:lnTo>
                  <a:lnTo>
                    <a:pt x="839" y="653"/>
                  </a:lnTo>
                  <a:lnTo>
                    <a:pt x="838" y="654"/>
                  </a:lnTo>
                  <a:lnTo>
                    <a:pt x="839" y="656"/>
                  </a:lnTo>
                  <a:close/>
                  <a:moveTo>
                    <a:pt x="833" y="653"/>
                  </a:moveTo>
                  <a:lnTo>
                    <a:pt x="835" y="653"/>
                  </a:lnTo>
                  <a:lnTo>
                    <a:pt x="835" y="654"/>
                  </a:lnTo>
                  <a:lnTo>
                    <a:pt x="836" y="654"/>
                  </a:lnTo>
                  <a:lnTo>
                    <a:pt x="836" y="653"/>
                  </a:lnTo>
                  <a:lnTo>
                    <a:pt x="838" y="653"/>
                  </a:lnTo>
                  <a:lnTo>
                    <a:pt x="839" y="653"/>
                  </a:lnTo>
                  <a:lnTo>
                    <a:pt x="839" y="651"/>
                  </a:lnTo>
                  <a:lnTo>
                    <a:pt x="838" y="651"/>
                  </a:lnTo>
                  <a:lnTo>
                    <a:pt x="836" y="651"/>
                  </a:lnTo>
                  <a:lnTo>
                    <a:pt x="835" y="651"/>
                  </a:lnTo>
                  <a:lnTo>
                    <a:pt x="833" y="653"/>
                  </a:lnTo>
                  <a:close/>
                  <a:moveTo>
                    <a:pt x="1068" y="918"/>
                  </a:moveTo>
                  <a:lnTo>
                    <a:pt x="1068" y="920"/>
                  </a:lnTo>
                  <a:lnTo>
                    <a:pt x="1069" y="920"/>
                  </a:lnTo>
                  <a:lnTo>
                    <a:pt x="1069" y="918"/>
                  </a:lnTo>
                  <a:lnTo>
                    <a:pt x="1068" y="917"/>
                  </a:lnTo>
                  <a:lnTo>
                    <a:pt x="1068" y="918"/>
                  </a:lnTo>
                  <a:close/>
                  <a:moveTo>
                    <a:pt x="854" y="754"/>
                  </a:moveTo>
                  <a:lnTo>
                    <a:pt x="854" y="753"/>
                  </a:lnTo>
                  <a:lnTo>
                    <a:pt x="853" y="753"/>
                  </a:lnTo>
                  <a:lnTo>
                    <a:pt x="851" y="751"/>
                  </a:lnTo>
                  <a:lnTo>
                    <a:pt x="851" y="753"/>
                  </a:lnTo>
                  <a:lnTo>
                    <a:pt x="850" y="753"/>
                  </a:lnTo>
                  <a:lnTo>
                    <a:pt x="851" y="754"/>
                  </a:lnTo>
                  <a:lnTo>
                    <a:pt x="851" y="756"/>
                  </a:lnTo>
                  <a:lnTo>
                    <a:pt x="853" y="756"/>
                  </a:lnTo>
                  <a:lnTo>
                    <a:pt x="853" y="754"/>
                  </a:lnTo>
                  <a:lnTo>
                    <a:pt x="854" y="754"/>
                  </a:lnTo>
                  <a:close/>
                  <a:moveTo>
                    <a:pt x="859" y="759"/>
                  </a:moveTo>
                  <a:lnTo>
                    <a:pt x="860" y="760"/>
                  </a:lnTo>
                  <a:lnTo>
                    <a:pt x="860" y="759"/>
                  </a:lnTo>
                  <a:lnTo>
                    <a:pt x="862" y="760"/>
                  </a:lnTo>
                  <a:lnTo>
                    <a:pt x="862" y="759"/>
                  </a:lnTo>
                  <a:lnTo>
                    <a:pt x="862" y="757"/>
                  </a:lnTo>
                  <a:lnTo>
                    <a:pt x="862" y="756"/>
                  </a:lnTo>
                  <a:lnTo>
                    <a:pt x="862" y="754"/>
                  </a:lnTo>
                  <a:lnTo>
                    <a:pt x="863" y="754"/>
                  </a:lnTo>
                  <a:lnTo>
                    <a:pt x="863" y="753"/>
                  </a:lnTo>
                  <a:lnTo>
                    <a:pt x="865" y="753"/>
                  </a:lnTo>
                  <a:lnTo>
                    <a:pt x="865" y="751"/>
                  </a:lnTo>
                  <a:lnTo>
                    <a:pt x="866" y="751"/>
                  </a:lnTo>
                  <a:lnTo>
                    <a:pt x="868" y="751"/>
                  </a:lnTo>
                  <a:lnTo>
                    <a:pt x="868" y="753"/>
                  </a:lnTo>
                  <a:lnTo>
                    <a:pt x="869" y="753"/>
                  </a:lnTo>
                  <a:lnTo>
                    <a:pt x="871" y="753"/>
                  </a:lnTo>
                  <a:lnTo>
                    <a:pt x="871" y="751"/>
                  </a:lnTo>
                  <a:lnTo>
                    <a:pt x="869" y="751"/>
                  </a:lnTo>
                  <a:lnTo>
                    <a:pt x="868" y="750"/>
                  </a:lnTo>
                  <a:lnTo>
                    <a:pt x="868" y="747"/>
                  </a:lnTo>
                  <a:lnTo>
                    <a:pt x="868" y="745"/>
                  </a:lnTo>
                  <a:lnTo>
                    <a:pt x="866" y="744"/>
                  </a:lnTo>
                  <a:lnTo>
                    <a:pt x="866" y="742"/>
                  </a:lnTo>
                  <a:lnTo>
                    <a:pt x="865" y="742"/>
                  </a:lnTo>
                  <a:lnTo>
                    <a:pt x="865" y="741"/>
                  </a:lnTo>
                  <a:lnTo>
                    <a:pt x="863" y="741"/>
                  </a:lnTo>
                  <a:lnTo>
                    <a:pt x="863" y="739"/>
                  </a:lnTo>
                  <a:lnTo>
                    <a:pt x="862" y="739"/>
                  </a:lnTo>
                  <a:lnTo>
                    <a:pt x="862" y="741"/>
                  </a:lnTo>
                  <a:lnTo>
                    <a:pt x="860" y="739"/>
                  </a:lnTo>
                  <a:lnTo>
                    <a:pt x="859" y="738"/>
                  </a:lnTo>
                  <a:lnTo>
                    <a:pt x="857" y="738"/>
                  </a:lnTo>
                  <a:lnTo>
                    <a:pt x="856" y="738"/>
                  </a:lnTo>
                  <a:lnTo>
                    <a:pt x="854" y="738"/>
                  </a:lnTo>
                  <a:lnTo>
                    <a:pt x="853" y="738"/>
                  </a:lnTo>
                  <a:lnTo>
                    <a:pt x="853" y="739"/>
                  </a:lnTo>
                  <a:lnTo>
                    <a:pt x="854" y="739"/>
                  </a:lnTo>
                  <a:lnTo>
                    <a:pt x="854" y="741"/>
                  </a:lnTo>
                  <a:lnTo>
                    <a:pt x="856" y="741"/>
                  </a:lnTo>
                  <a:lnTo>
                    <a:pt x="856" y="742"/>
                  </a:lnTo>
                  <a:lnTo>
                    <a:pt x="857" y="744"/>
                  </a:lnTo>
                  <a:lnTo>
                    <a:pt x="859" y="745"/>
                  </a:lnTo>
                  <a:lnTo>
                    <a:pt x="860" y="745"/>
                  </a:lnTo>
                  <a:lnTo>
                    <a:pt x="860" y="744"/>
                  </a:lnTo>
                  <a:lnTo>
                    <a:pt x="862" y="744"/>
                  </a:lnTo>
                  <a:lnTo>
                    <a:pt x="863" y="744"/>
                  </a:lnTo>
                  <a:lnTo>
                    <a:pt x="865" y="745"/>
                  </a:lnTo>
                  <a:lnTo>
                    <a:pt x="865" y="747"/>
                  </a:lnTo>
                  <a:lnTo>
                    <a:pt x="863" y="747"/>
                  </a:lnTo>
                  <a:lnTo>
                    <a:pt x="863" y="745"/>
                  </a:lnTo>
                  <a:lnTo>
                    <a:pt x="862" y="744"/>
                  </a:lnTo>
                  <a:lnTo>
                    <a:pt x="862" y="745"/>
                  </a:lnTo>
                  <a:lnTo>
                    <a:pt x="860" y="745"/>
                  </a:lnTo>
                  <a:lnTo>
                    <a:pt x="860" y="747"/>
                  </a:lnTo>
                  <a:lnTo>
                    <a:pt x="860" y="750"/>
                  </a:lnTo>
                  <a:lnTo>
                    <a:pt x="862" y="751"/>
                  </a:lnTo>
                  <a:lnTo>
                    <a:pt x="862" y="753"/>
                  </a:lnTo>
                  <a:lnTo>
                    <a:pt x="860" y="753"/>
                  </a:lnTo>
                  <a:lnTo>
                    <a:pt x="859" y="753"/>
                  </a:lnTo>
                  <a:lnTo>
                    <a:pt x="859" y="754"/>
                  </a:lnTo>
                  <a:lnTo>
                    <a:pt x="859" y="756"/>
                  </a:lnTo>
                  <a:lnTo>
                    <a:pt x="859" y="757"/>
                  </a:lnTo>
                  <a:lnTo>
                    <a:pt x="857" y="757"/>
                  </a:lnTo>
                  <a:lnTo>
                    <a:pt x="856" y="757"/>
                  </a:lnTo>
                  <a:lnTo>
                    <a:pt x="854" y="757"/>
                  </a:lnTo>
                  <a:lnTo>
                    <a:pt x="854" y="756"/>
                  </a:lnTo>
                  <a:lnTo>
                    <a:pt x="853" y="756"/>
                  </a:lnTo>
                  <a:lnTo>
                    <a:pt x="853" y="757"/>
                  </a:lnTo>
                  <a:lnTo>
                    <a:pt x="853" y="759"/>
                  </a:lnTo>
                  <a:lnTo>
                    <a:pt x="854" y="760"/>
                  </a:lnTo>
                  <a:lnTo>
                    <a:pt x="854" y="759"/>
                  </a:lnTo>
                  <a:lnTo>
                    <a:pt x="856" y="759"/>
                  </a:lnTo>
                  <a:lnTo>
                    <a:pt x="856" y="760"/>
                  </a:lnTo>
                  <a:lnTo>
                    <a:pt x="857" y="760"/>
                  </a:lnTo>
                  <a:lnTo>
                    <a:pt x="857" y="759"/>
                  </a:lnTo>
                  <a:lnTo>
                    <a:pt x="859" y="759"/>
                  </a:lnTo>
                  <a:close/>
                  <a:moveTo>
                    <a:pt x="853" y="751"/>
                  </a:moveTo>
                  <a:lnTo>
                    <a:pt x="851" y="751"/>
                  </a:lnTo>
                  <a:lnTo>
                    <a:pt x="850" y="751"/>
                  </a:lnTo>
                  <a:lnTo>
                    <a:pt x="848" y="750"/>
                  </a:lnTo>
                  <a:lnTo>
                    <a:pt x="848" y="747"/>
                  </a:lnTo>
                  <a:lnTo>
                    <a:pt x="848" y="745"/>
                  </a:lnTo>
                  <a:lnTo>
                    <a:pt x="850" y="745"/>
                  </a:lnTo>
                  <a:lnTo>
                    <a:pt x="850" y="747"/>
                  </a:lnTo>
                  <a:lnTo>
                    <a:pt x="851" y="745"/>
                  </a:lnTo>
                  <a:lnTo>
                    <a:pt x="853" y="745"/>
                  </a:lnTo>
                  <a:lnTo>
                    <a:pt x="854" y="745"/>
                  </a:lnTo>
                  <a:lnTo>
                    <a:pt x="853" y="744"/>
                  </a:lnTo>
                  <a:lnTo>
                    <a:pt x="851" y="744"/>
                  </a:lnTo>
                  <a:lnTo>
                    <a:pt x="851" y="742"/>
                  </a:lnTo>
                  <a:lnTo>
                    <a:pt x="850" y="742"/>
                  </a:lnTo>
                  <a:lnTo>
                    <a:pt x="848" y="742"/>
                  </a:lnTo>
                  <a:lnTo>
                    <a:pt x="850" y="741"/>
                  </a:lnTo>
                  <a:lnTo>
                    <a:pt x="850" y="739"/>
                  </a:lnTo>
                  <a:lnTo>
                    <a:pt x="848" y="741"/>
                  </a:lnTo>
                  <a:lnTo>
                    <a:pt x="848" y="739"/>
                  </a:lnTo>
                  <a:lnTo>
                    <a:pt x="847" y="739"/>
                  </a:lnTo>
                  <a:lnTo>
                    <a:pt x="847" y="738"/>
                  </a:lnTo>
                  <a:lnTo>
                    <a:pt x="845" y="738"/>
                  </a:lnTo>
                  <a:lnTo>
                    <a:pt x="847" y="736"/>
                  </a:lnTo>
                  <a:lnTo>
                    <a:pt x="848" y="736"/>
                  </a:lnTo>
                  <a:lnTo>
                    <a:pt x="848" y="735"/>
                  </a:lnTo>
                  <a:lnTo>
                    <a:pt x="850" y="735"/>
                  </a:lnTo>
                  <a:lnTo>
                    <a:pt x="850" y="736"/>
                  </a:lnTo>
                  <a:lnTo>
                    <a:pt x="850" y="738"/>
                  </a:lnTo>
                  <a:lnTo>
                    <a:pt x="851" y="738"/>
                  </a:lnTo>
                  <a:lnTo>
                    <a:pt x="851" y="739"/>
                  </a:lnTo>
                  <a:lnTo>
                    <a:pt x="853" y="739"/>
                  </a:lnTo>
                  <a:lnTo>
                    <a:pt x="853" y="741"/>
                  </a:lnTo>
                  <a:lnTo>
                    <a:pt x="854" y="741"/>
                  </a:lnTo>
                  <a:lnTo>
                    <a:pt x="854" y="742"/>
                  </a:lnTo>
                  <a:lnTo>
                    <a:pt x="856" y="744"/>
                  </a:lnTo>
                  <a:lnTo>
                    <a:pt x="856" y="745"/>
                  </a:lnTo>
                  <a:lnTo>
                    <a:pt x="857" y="745"/>
                  </a:lnTo>
                  <a:lnTo>
                    <a:pt x="859" y="747"/>
                  </a:lnTo>
                  <a:lnTo>
                    <a:pt x="859" y="750"/>
                  </a:lnTo>
                  <a:lnTo>
                    <a:pt x="860" y="750"/>
                  </a:lnTo>
                  <a:lnTo>
                    <a:pt x="860" y="751"/>
                  </a:lnTo>
                  <a:lnTo>
                    <a:pt x="859" y="751"/>
                  </a:lnTo>
                  <a:lnTo>
                    <a:pt x="859" y="753"/>
                  </a:lnTo>
                  <a:lnTo>
                    <a:pt x="857" y="753"/>
                  </a:lnTo>
                  <a:lnTo>
                    <a:pt x="857" y="751"/>
                  </a:lnTo>
                  <a:lnTo>
                    <a:pt x="856" y="751"/>
                  </a:lnTo>
                  <a:lnTo>
                    <a:pt x="853" y="753"/>
                  </a:lnTo>
                  <a:lnTo>
                    <a:pt x="853" y="751"/>
                  </a:lnTo>
                  <a:close/>
                  <a:moveTo>
                    <a:pt x="854" y="750"/>
                  </a:moveTo>
                  <a:lnTo>
                    <a:pt x="856" y="750"/>
                  </a:lnTo>
                  <a:lnTo>
                    <a:pt x="854" y="747"/>
                  </a:lnTo>
                  <a:lnTo>
                    <a:pt x="854" y="750"/>
                  </a:lnTo>
                  <a:close/>
                  <a:moveTo>
                    <a:pt x="859" y="764"/>
                  </a:moveTo>
                  <a:lnTo>
                    <a:pt x="860" y="764"/>
                  </a:lnTo>
                  <a:lnTo>
                    <a:pt x="860" y="762"/>
                  </a:lnTo>
                  <a:lnTo>
                    <a:pt x="859" y="760"/>
                  </a:lnTo>
                  <a:lnTo>
                    <a:pt x="859" y="759"/>
                  </a:lnTo>
                  <a:lnTo>
                    <a:pt x="857" y="760"/>
                  </a:lnTo>
                  <a:lnTo>
                    <a:pt x="857" y="762"/>
                  </a:lnTo>
                  <a:lnTo>
                    <a:pt x="856" y="764"/>
                  </a:lnTo>
                  <a:lnTo>
                    <a:pt x="856" y="765"/>
                  </a:lnTo>
                  <a:lnTo>
                    <a:pt x="857" y="765"/>
                  </a:lnTo>
                  <a:lnTo>
                    <a:pt x="857" y="767"/>
                  </a:lnTo>
                  <a:lnTo>
                    <a:pt x="859" y="767"/>
                  </a:lnTo>
                  <a:lnTo>
                    <a:pt x="859" y="765"/>
                  </a:lnTo>
                  <a:lnTo>
                    <a:pt x="859" y="764"/>
                  </a:lnTo>
                  <a:close/>
                  <a:moveTo>
                    <a:pt x="856" y="754"/>
                  </a:moveTo>
                  <a:lnTo>
                    <a:pt x="857" y="754"/>
                  </a:lnTo>
                  <a:lnTo>
                    <a:pt x="857" y="753"/>
                  </a:lnTo>
                  <a:lnTo>
                    <a:pt x="856" y="753"/>
                  </a:lnTo>
                  <a:lnTo>
                    <a:pt x="856" y="754"/>
                  </a:lnTo>
                  <a:close/>
                  <a:moveTo>
                    <a:pt x="854" y="753"/>
                  </a:moveTo>
                  <a:lnTo>
                    <a:pt x="856" y="753"/>
                  </a:lnTo>
                  <a:lnTo>
                    <a:pt x="856" y="751"/>
                  </a:lnTo>
                  <a:lnTo>
                    <a:pt x="854" y="753"/>
                  </a:lnTo>
                  <a:close/>
                  <a:moveTo>
                    <a:pt x="851" y="744"/>
                  </a:moveTo>
                  <a:lnTo>
                    <a:pt x="850" y="744"/>
                  </a:lnTo>
                  <a:lnTo>
                    <a:pt x="850" y="745"/>
                  </a:lnTo>
                  <a:lnTo>
                    <a:pt x="851" y="745"/>
                  </a:lnTo>
                  <a:lnTo>
                    <a:pt x="851" y="744"/>
                  </a:lnTo>
                  <a:close/>
                  <a:moveTo>
                    <a:pt x="891" y="803"/>
                  </a:moveTo>
                  <a:lnTo>
                    <a:pt x="889" y="801"/>
                  </a:lnTo>
                  <a:lnTo>
                    <a:pt x="889" y="803"/>
                  </a:lnTo>
                  <a:lnTo>
                    <a:pt x="891" y="804"/>
                  </a:lnTo>
                  <a:lnTo>
                    <a:pt x="891" y="803"/>
                  </a:lnTo>
                  <a:close/>
                  <a:moveTo>
                    <a:pt x="892" y="800"/>
                  </a:moveTo>
                  <a:lnTo>
                    <a:pt x="894" y="800"/>
                  </a:lnTo>
                  <a:lnTo>
                    <a:pt x="894" y="801"/>
                  </a:lnTo>
                  <a:lnTo>
                    <a:pt x="895" y="801"/>
                  </a:lnTo>
                  <a:lnTo>
                    <a:pt x="895" y="803"/>
                  </a:lnTo>
                  <a:lnTo>
                    <a:pt x="897" y="803"/>
                  </a:lnTo>
                  <a:lnTo>
                    <a:pt x="897" y="801"/>
                  </a:lnTo>
                  <a:lnTo>
                    <a:pt x="898" y="801"/>
                  </a:lnTo>
                  <a:lnTo>
                    <a:pt x="898" y="800"/>
                  </a:lnTo>
                  <a:lnTo>
                    <a:pt x="897" y="800"/>
                  </a:lnTo>
                  <a:lnTo>
                    <a:pt x="895" y="800"/>
                  </a:lnTo>
                  <a:lnTo>
                    <a:pt x="894" y="798"/>
                  </a:lnTo>
                  <a:lnTo>
                    <a:pt x="895" y="798"/>
                  </a:lnTo>
                  <a:lnTo>
                    <a:pt x="895" y="797"/>
                  </a:lnTo>
                  <a:lnTo>
                    <a:pt x="894" y="797"/>
                  </a:lnTo>
                  <a:lnTo>
                    <a:pt x="892" y="795"/>
                  </a:lnTo>
                  <a:lnTo>
                    <a:pt x="892" y="794"/>
                  </a:lnTo>
                  <a:lnTo>
                    <a:pt x="891" y="794"/>
                  </a:lnTo>
                  <a:lnTo>
                    <a:pt x="889" y="794"/>
                  </a:lnTo>
                  <a:lnTo>
                    <a:pt x="889" y="792"/>
                  </a:lnTo>
                  <a:lnTo>
                    <a:pt x="888" y="792"/>
                  </a:lnTo>
                  <a:lnTo>
                    <a:pt x="888" y="794"/>
                  </a:lnTo>
                  <a:lnTo>
                    <a:pt x="889" y="795"/>
                  </a:lnTo>
                  <a:lnTo>
                    <a:pt x="891" y="795"/>
                  </a:lnTo>
                  <a:lnTo>
                    <a:pt x="891" y="797"/>
                  </a:lnTo>
                  <a:lnTo>
                    <a:pt x="889" y="797"/>
                  </a:lnTo>
                  <a:lnTo>
                    <a:pt x="889" y="798"/>
                  </a:lnTo>
                  <a:lnTo>
                    <a:pt x="891" y="798"/>
                  </a:lnTo>
                  <a:lnTo>
                    <a:pt x="891" y="800"/>
                  </a:lnTo>
                  <a:lnTo>
                    <a:pt x="889" y="800"/>
                  </a:lnTo>
                  <a:lnTo>
                    <a:pt x="891" y="801"/>
                  </a:lnTo>
                  <a:lnTo>
                    <a:pt x="891" y="803"/>
                  </a:lnTo>
                  <a:lnTo>
                    <a:pt x="892" y="801"/>
                  </a:lnTo>
                  <a:lnTo>
                    <a:pt x="892" y="800"/>
                  </a:lnTo>
                  <a:close/>
                  <a:moveTo>
                    <a:pt x="891" y="788"/>
                  </a:moveTo>
                  <a:lnTo>
                    <a:pt x="891" y="786"/>
                  </a:lnTo>
                  <a:lnTo>
                    <a:pt x="889" y="786"/>
                  </a:lnTo>
                  <a:lnTo>
                    <a:pt x="889" y="785"/>
                  </a:lnTo>
                  <a:lnTo>
                    <a:pt x="886" y="786"/>
                  </a:lnTo>
                  <a:lnTo>
                    <a:pt x="884" y="786"/>
                  </a:lnTo>
                  <a:lnTo>
                    <a:pt x="883" y="786"/>
                  </a:lnTo>
                  <a:lnTo>
                    <a:pt x="883" y="788"/>
                  </a:lnTo>
                  <a:lnTo>
                    <a:pt x="884" y="788"/>
                  </a:lnTo>
                  <a:lnTo>
                    <a:pt x="884" y="789"/>
                  </a:lnTo>
                  <a:lnTo>
                    <a:pt x="886" y="789"/>
                  </a:lnTo>
                  <a:lnTo>
                    <a:pt x="888" y="789"/>
                  </a:lnTo>
                  <a:lnTo>
                    <a:pt x="888" y="791"/>
                  </a:lnTo>
                  <a:lnTo>
                    <a:pt x="889" y="791"/>
                  </a:lnTo>
                  <a:lnTo>
                    <a:pt x="891" y="792"/>
                  </a:lnTo>
                  <a:lnTo>
                    <a:pt x="891" y="791"/>
                  </a:lnTo>
                  <a:lnTo>
                    <a:pt x="891" y="789"/>
                  </a:lnTo>
                  <a:lnTo>
                    <a:pt x="892" y="789"/>
                  </a:lnTo>
                  <a:lnTo>
                    <a:pt x="892" y="788"/>
                  </a:lnTo>
                  <a:lnTo>
                    <a:pt x="891" y="788"/>
                  </a:lnTo>
                  <a:close/>
                  <a:moveTo>
                    <a:pt x="894" y="794"/>
                  </a:moveTo>
                  <a:lnTo>
                    <a:pt x="894" y="795"/>
                  </a:lnTo>
                  <a:lnTo>
                    <a:pt x="895" y="795"/>
                  </a:lnTo>
                  <a:lnTo>
                    <a:pt x="895" y="794"/>
                  </a:lnTo>
                  <a:lnTo>
                    <a:pt x="894" y="794"/>
                  </a:lnTo>
                  <a:close/>
                  <a:moveTo>
                    <a:pt x="898" y="806"/>
                  </a:moveTo>
                  <a:lnTo>
                    <a:pt x="898" y="804"/>
                  </a:lnTo>
                  <a:lnTo>
                    <a:pt x="897" y="804"/>
                  </a:lnTo>
                  <a:lnTo>
                    <a:pt x="898" y="806"/>
                  </a:lnTo>
                  <a:close/>
                  <a:moveTo>
                    <a:pt x="869" y="750"/>
                  </a:moveTo>
                  <a:lnTo>
                    <a:pt x="871" y="751"/>
                  </a:lnTo>
                  <a:lnTo>
                    <a:pt x="871" y="750"/>
                  </a:lnTo>
                  <a:lnTo>
                    <a:pt x="869" y="750"/>
                  </a:lnTo>
                  <a:close/>
                  <a:moveTo>
                    <a:pt x="1004" y="882"/>
                  </a:moveTo>
                  <a:lnTo>
                    <a:pt x="1006" y="883"/>
                  </a:lnTo>
                  <a:lnTo>
                    <a:pt x="1006" y="882"/>
                  </a:lnTo>
                  <a:lnTo>
                    <a:pt x="1004" y="882"/>
                  </a:lnTo>
                  <a:close/>
                  <a:moveTo>
                    <a:pt x="853" y="595"/>
                  </a:moveTo>
                  <a:lnTo>
                    <a:pt x="853" y="594"/>
                  </a:lnTo>
                  <a:lnTo>
                    <a:pt x="851" y="594"/>
                  </a:lnTo>
                  <a:lnTo>
                    <a:pt x="851" y="595"/>
                  </a:lnTo>
                  <a:lnTo>
                    <a:pt x="853" y="597"/>
                  </a:lnTo>
                  <a:lnTo>
                    <a:pt x="854" y="597"/>
                  </a:lnTo>
                  <a:lnTo>
                    <a:pt x="853" y="595"/>
                  </a:lnTo>
                  <a:close/>
                  <a:moveTo>
                    <a:pt x="1000" y="879"/>
                  </a:moveTo>
                  <a:lnTo>
                    <a:pt x="998" y="879"/>
                  </a:lnTo>
                  <a:lnTo>
                    <a:pt x="998" y="877"/>
                  </a:lnTo>
                  <a:lnTo>
                    <a:pt x="997" y="877"/>
                  </a:lnTo>
                  <a:lnTo>
                    <a:pt x="995" y="876"/>
                  </a:lnTo>
                  <a:lnTo>
                    <a:pt x="997" y="876"/>
                  </a:lnTo>
                  <a:lnTo>
                    <a:pt x="998" y="877"/>
                  </a:lnTo>
                  <a:lnTo>
                    <a:pt x="1000" y="877"/>
                  </a:lnTo>
                  <a:lnTo>
                    <a:pt x="1001" y="877"/>
                  </a:lnTo>
                  <a:lnTo>
                    <a:pt x="1001" y="876"/>
                  </a:lnTo>
                  <a:lnTo>
                    <a:pt x="1000" y="876"/>
                  </a:lnTo>
                  <a:lnTo>
                    <a:pt x="1000" y="874"/>
                  </a:lnTo>
                  <a:lnTo>
                    <a:pt x="998" y="874"/>
                  </a:lnTo>
                  <a:lnTo>
                    <a:pt x="998" y="873"/>
                  </a:lnTo>
                  <a:lnTo>
                    <a:pt x="997" y="871"/>
                  </a:lnTo>
                  <a:lnTo>
                    <a:pt x="995" y="870"/>
                  </a:lnTo>
                  <a:lnTo>
                    <a:pt x="995" y="868"/>
                  </a:lnTo>
                  <a:lnTo>
                    <a:pt x="995" y="867"/>
                  </a:lnTo>
                  <a:lnTo>
                    <a:pt x="993" y="867"/>
                  </a:lnTo>
                  <a:lnTo>
                    <a:pt x="993" y="868"/>
                  </a:lnTo>
                  <a:lnTo>
                    <a:pt x="992" y="868"/>
                  </a:lnTo>
                  <a:lnTo>
                    <a:pt x="992" y="870"/>
                  </a:lnTo>
                  <a:lnTo>
                    <a:pt x="992" y="871"/>
                  </a:lnTo>
                  <a:lnTo>
                    <a:pt x="993" y="873"/>
                  </a:lnTo>
                  <a:lnTo>
                    <a:pt x="995" y="873"/>
                  </a:lnTo>
                  <a:lnTo>
                    <a:pt x="995" y="874"/>
                  </a:lnTo>
                  <a:lnTo>
                    <a:pt x="993" y="873"/>
                  </a:lnTo>
                  <a:lnTo>
                    <a:pt x="992" y="873"/>
                  </a:lnTo>
                  <a:lnTo>
                    <a:pt x="990" y="873"/>
                  </a:lnTo>
                  <a:lnTo>
                    <a:pt x="990" y="874"/>
                  </a:lnTo>
                  <a:lnTo>
                    <a:pt x="990" y="876"/>
                  </a:lnTo>
                  <a:lnTo>
                    <a:pt x="992" y="876"/>
                  </a:lnTo>
                  <a:lnTo>
                    <a:pt x="992" y="877"/>
                  </a:lnTo>
                  <a:lnTo>
                    <a:pt x="993" y="879"/>
                  </a:lnTo>
                  <a:lnTo>
                    <a:pt x="997" y="880"/>
                  </a:lnTo>
                  <a:lnTo>
                    <a:pt x="1000" y="882"/>
                  </a:lnTo>
                  <a:lnTo>
                    <a:pt x="1000" y="880"/>
                  </a:lnTo>
                  <a:lnTo>
                    <a:pt x="1000" y="879"/>
                  </a:lnTo>
                  <a:close/>
                  <a:moveTo>
                    <a:pt x="863" y="664"/>
                  </a:moveTo>
                  <a:lnTo>
                    <a:pt x="865" y="662"/>
                  </a:lnTo>
                  <a:lnTo>
                    <a:pt x="865" y="661"/>
                  </a:lnTo>
                  <a:lnTo>
                    <a:pt x="866" y="661"/>
                  </a:lnTo>
                  <a:lnTo>
                    <a:pt x="868" y="659"/>
                  </a:lnTo>
                  <a:lnTo>
                    <a:pt x="868" y="657"/>
                  </a:lnTo>
                  <a:lnTo>
                    <a:pt x="866" y="657"/>
                  </a:lnTo>
                  <a:lnTo>
                    <a:pt x="865" y="656"/>
                  </a:lnTo>
                  <a:lnTo>
                    <a:pt x="866" y="656"/>
                  </a:lnTo>
                  <a:lnTo>
                    <a:pt x="868" y="656"/>
                  </a:lnTo>
                  <a:lnTo>
                    <a:pt x="868" y="654"/>
                  </a:lnTo>
                  <a:lnTo>
                    <a:pt x="868" y="653"/>
                  </a:lnTo>
                  <a:lnTo>
                    <a:pt x="866" y="653"/>
                  </a:lnTo>
                  <a:lnTo>
                    <a:pt x="865" y="651"/>
                  </a:lnTo>
                  <a:lnTo>
                    <a:pt x="865" y="653"/>
                  </a:lnTo>
                  <a:lnTo>
                    <a:pt x="863" y="654"/>
                  </a:lnTo>
                  <a:lnTo>
                    <a:pt x="863" y="653"/>
                  </a:lnTo>
                  <a:lnTo>
                    <a:pt x="863" y="651"/>
                  </a:lnTo>
                  <a:lnTo>
                    <a:pt x="862" y="650"/>
                  </a:lnTo>
                  <a:lnTo>
                    <a:pt x="860" y="650"/>
                  </a:lnTo>
                  <a:lnTo>
                    <a:pt x="860" y="651"/>
                  </a:lnTo>
                  <a:lnTo>
                    <a:pt x="859" y="651"/>
                  </a:lnTo>
                  <a:lnTo>
                    <a:pt x="857" y="651"/>
                  </a:lnTo>
                  <a:lnTo>
                    <a:pt x="857" y="653"/>
                  </a:lnTo>
                  <a:lnTo>
                    <a:pt x="859" y="653"/>
                  </a:lnTo>
                  <a:lnTo>
                    <a:pt x="859" y="654"/>
                  </a:lnTo>
                  <a:lnTo>
                    <a:pt x="859" y="656"/>
                  </a:lnTo>
                  <a:lnTo>
                    <a:pt x="857" y="656"/>
                  </a:lnTo>
                  <a:lnTo>
                    <a:pt x="856" y="656"/>
                  </a:lnTo>
                  <a:lnTo>
                    <a:pt x="856" y="657"/>
                  </a:lnTo>
                  <a:lnTo>
                    <a:pt x="856" y="659"/>
                  </a:lnTo>
                  <a:lnTo>
                    <a:pt x="857" y="659"/>
                  </a:lnTo>
                  <a:lnTo>
                    <a:pt x="857" y="661"/>
                  </a:lnTo>
                  <a:lnTo>
                    <a:pt x="859" y="661"/>
                  </a:lnTo>
                  <a:lnTo>
                    <a:pt x="859" y="659"/>
                  </a:lnTo>
                  <a:lnTo>
                    <a:pt x="860" y="659"/>
                  </a:lnTo>
                  <a:lnTo>
                    <a:pt x="862" y="661"/>
                  </a:lnTo>
                  <a:lnTo>
                    <a:pt x="860" y="661"/>
                  </a:lnTo>
                  <a:lnTo>
                    <a:pt x="859" y="661"/>
                  </a:lnTo>
                  <a:lnTo>
                    <a:pt x="859" y="662"/>
                  </a:lnTo>
                  <a:lnTo>
                    <a:pt x="860" y="664"/>
                  </a:lnTo>
                  <a:lnTo>
                    <a:pt x="862" y="664"/>
                  </a:lnTo>
                  <a:lnTo>
                    <a:pt x="863" y="664"/>
                  </a:lnTo>
                  <a:close/>
                  <a:moveTo>
                    <a:pt x="1000" y="879"/>
                  </a:moveTo>
                  <a:lnTo>
                    <a:pt x="1001" y="880"/>
                  </a:lnTo>
                  <a:lnTo>
                    <a:pt x="1000" y="880"/>
                  </a:lnTo>
                  <a:lnTo>
                    <a:pt x="1001" y="882"/>
                  </a:lnTo>
                  <a:lnTo>
                    <a:pt x="1003" y="882"/>
                  </a:lnTo>
                  <a:lnTo>
                    <a:pt x="1004" y="882"/>
                  </a:lnTo>
                  <a:lnTo>
                    <a:pt x="1004" y="880"/>
                  </a:lnTo>
                  <a:lnTo>
                    <a:pt x="1003" y="880"/>
                  </a:lnTo>
                  <a:lnTo>
                    <a:pt x="1003" y="879"/>
                  </a:lnTo>
                  <a:lnTo>
                    <a:pt x="1003" y="877"/>
                  </a:lnTo>
                  <a:lnTo>
                    <a:pt x="1001" y="877"/>
                  </a:lnTo>
                  <a:lnTo>
                    <a:pt x="1001" y="879"/>
                  </a:lnTo>
                  <a:lnTo>
                    <a:pt x="1000" y="879"/>
                  </a:lnTo>
                  <a:close/>
                  <a:moveTo>
                    <a:pt x="836" y="604"/>
                  </a:moveTo>
                  <a:lnTo>
                    <a:pt x="838" y="604"/>
                  </a:lnTo>
                  <a:lnTo>
                    <a:pt x="839" y="606"/>
                  </a:lnTo>
                  <a:lnTo>
                    <a:pt x="839" y="604"/>
                  </a:lnTo>
                  <a:lnTo>
                    <a:pt x="836" y="603"/>
                  </a:lnTo>
                  <a:lnTo>
                    <a:pt x="836" y="601"/>
                  </a:lnTo>
                  <a:lnTo>
                    <a:pt x="835" y="601"/>
                  </a:lnTo>
                  <a:lnTo>
                    <a:pt x="833" y="601"/>
                  </a:lnTo>
                  <a:lnTo>
                    <a:pt x="835" y="603"/>
                  </a:lnTo>
                  <a:lnTo>
                    <a:pt x="836" y="604"/>
                  </a:lnTo>
                  <a:close/>
                  <a:moveTo>
                    <a:pt x="839" y="704"/>
                  </a:moveTo>
                  <a:lnTo>
                    <a:pt x="838" y="704"/>
                  </a:lnTo>
                  <a:lnTo>
                    <a:pt x="839" y="706"/>
                  </a:lnTo>
                  <a:lnTo>
                    <a:pt x="841" y="706"/>
                  </a:lnTo>
                  <a:lnTo>
                    <a:pt x="842" y="707"/>
                  </a:lnTo>
                  <a:lnTo>
                    <a:pt x="842" y="706"/>
                  </a:lnTo>
                  <a:lnTo>
                    <a:pt x="842" y="704"/>
                  </a:lnTo>
                  <a:lnTo>
                    <a:pt x="841" y="704"/>
                  </a:lnTo>
                  <a:lnTo>
                    <a:pt x="839" y="704"/>
                  </a:lnTo>
                  <a:close/>
                  <a:moveTo>
                    <a:pt x="860" y="692"/>
                  </a:moveTo>
                  <a:lnTo>
                    <a:pt x="859" y="692"/>
                  </a:lnTo>
                  <a:lnTo>
                    <a:pt x="859" y="694"/>
                  </a:lnTo>
                  <a:lnTo>
                    <a:pt x="860" y="694"/>
                  </a:lnTo>
                  <a:lnTo>
                    <a:pt x="860" y="695"/>
                  </a:lnTo>
                  <a:lnTo>
                    <a:pt x="863" y="697"/>
                  </a:lnTo>
                  <a:lnTo>
                    <a:pt x="863" y="695"/>
                  </a:lnTo>
                  <a:lnTo>
                    <a:pt x="863" y="694"/>
                  </a:lnTo>
                  <a:lnTo>
                    <a:pt x="863" y="692"/>
                  </a:lnTo>
                  <a:lnTo>
                    <a:pt x="863" y="691"/>
                  </a:lnTo>
                  <a:lnTo>
                    <a:pt x="863" y="689"/>
                  </a:lnTo>
                  <a:lnTo>
                    <a:pt x="862" y="688"/>
                  </a:lnTo>
                  <a:lnTo>
                    <a:pt x="862" y="686"/>
                  </a:lnTo>
                  <a:lnTo>
                    <a:pt x="862" y="685"/>
                  </a:lnTo>
                  <a:lnTo>
                    <a:pt x="860" y="685"/>
                  </a:lnTo>
                  <a:lnTo>
                    <a:pt x="860" y="683"/>
                  </a:lnTo>
                  <a:lnTo>
                    <a:pt x="859" y="685"/>
                  </a:lnTo>
                  <a:lnTo>
                    <a:pt x="857" y="685"/>
                  </a:lnTo>
                  <a:lnTo>
                    <a:pt x="857" y="686"/>
                  </a:lnTo>
                  <a:lnTo>
                    <a:pt x="857" y="688"/>
                  </a:lnTo>
                  <a:lnTo>
                    <a:pt x="859" y="688"/>
                  </a:lnTo>
                  <a:lnTo>
                    <a:pt x="859" y="686"/>
                  </a:lnTo>
                  <a:lnTo>
                    <a:pt x="860" y="686"/>
                  </a:lnTo>
                  <a:lnTo>
                    <a:pt x="860" y="688"/>
                  </a:lnTo>
                  <a:lnTo>
                    <a:pt x="860" y="689"/>
                  </a:lnTo>
                  <a:lnTo>
                    <a:pt x="859" y="689"/>
                  </a:lnTo>
                  <a:lnTo>
                    <a:pt x="859" y="691"/>
                  </a:lnTo>
                  <a:lnTo>
                    <a:pt x="860" y="691"/>
                  </a:lnTo>
                  <a:lnTo>
                    <a:pt x="860" y="692"/>
                  </a:lnTo>
                  <a:close/>
                  <a:moveTo>
                    <a:pt x="889" y="803"/>
                  </a:moveTo>
                  <a:lnTo>
                    <a:pt x="888" y="801"/>
                  </a:lnTo>
                  <a:lnTo>
                    <a:pt x="888" y="800"/>
                  </a:lnTo>
                  <a:lnTo>
                    <a:pt x="886" y="798"/>
                  </a:lnTo>
                  <a:lnTo>
                    <a:pt x="886" y="800"/>
                  </a:lnTo>
                  <a:lnTo>
                    <a:pt x="884" y="798"/>
                  </a:lnTo>
                  <a:lnTo>
                    <a:pt x="884" y="800"/>
                  </a:lnTo>
                  <a:lnTo>
                    <a:pt x="883" y="800"/>
                  </a:lnTo>
                  <a:lnTo>
                    <a:pt x="884" y="801"/>
                  </a:lnTo>
                  <a:lnTo>
                    <a:pt x="886" y="801"/>
                  </a:lnTo>
                  <a:lnTo>
                    <a:pt x="886" y="803"/>
                  </a:lnTo>
                  <a:lnTo>
                    <a:pt x="888" y="803"/>
                  </a:lnTo>
                  <a:lnTo>
                    <a:pt x="889" y="803"/>
                  </a:lnTo>
                  <a:close/>
                  <a:moveTo>
                    <a:pt x="869" y="745"/>
                  </a:moveTo>
                  <a:lnTo>
                    <a:pt x="869" y="747"/>
                  </a:lnTo>
                  <a:lnTo>
                    <a:pt x="871" y="747"/>
                  </a:lnTo>
                  <a:lnTo>
                    <a:pt x="874" y="747"/>
                  </a:lnTo>
                  <a:lnTo>
                    <a:pt x="874" y="745"/>
                  </a:lnTo>
                  <a:lnTo>
                    <a:pt x="871" y="745"/>
                  </a:lnTo>
                  <a:lnTo>
                    <a:pt x="869" y="745"/>
                  </a:lnTo>
                  <a:close/>
                  <a:moveTo>
                    <a:pt x="869" y="744"/>
                  </a:moveTo>
                  <a:lnTo>
                    <a:pt x="874" y="745"/>
                  </a:lnTo>
                  <a:lnTo>
                    <a:pt x="875" y="745"/>
                  </a:lnTo>
                  <a:lnTo>
                    <a:pt x="874" y="744"/>
                  </a:lnTo>
                  <a:lnTo>
                    <a:pt x="871" y="742"/>
                  </a:lnTo>
                  <a:lnTo>
                    <a:pt x="869" y="742"/>
                  </a:lnTo>
                  <a:lnTo>
                    <a:pt x="871" y="744"/>
                  </a:lnTo>
                  <a:lnTo>
                    <a:pt x="869" y="744"/>
                  </a:lnTo>
                  <a:close/>
                  <a:moveTo>
                    <a:pt x="878" y="745"/>
                  </a:moveTo>
                  <a:lnTo>
                    <a:pt x="877" y="745"/>
                  </a:lnTo>
                  <a:lnTo>
                    <a:pt x="878" y="747"/>
                  </a:lnTo>
                  <a:lnTo>
                    <a:pt x="878" y="745"/>
                  </a:lnTo>
                  <a:close/>
                  <a:moveTo>
                    <a:pt x="915" y="829"/>
                  </a:moveTo>
                  <a:lnTo>
                    <a:pt x="913" y="829"/>
                  </a:lnTo>
                  <a:lnTo>
                    <a:pt x="913" y="827"/>
                  </a:lnTo>
                  <a:lnTo>
                    <a:pt x="912" y="827"/>
                  </a:lnTo>
                  <a:lnTo>
                    <a:pt x="912" y="829"/>
                  </a:lnTo>
                  <a:lnTo>
                    <a:pt x="912" y="830"/>
                  </a:lnTo>
                  <a:lnTo>
                    <a:pt x="913" y="830"/>
                  </a:lnTo>
                  <a:lnTo>
                    <a:pt x="915" y="830"/>
                  </a:lnTo>
                  <a:lnTo>
                    <a:pt x="916" y="832"/>
                  </a:lnTo>
                  <a:lnTo>
                    <a:pt x="918" y="832"/>
                  </a:lnTo>
                  <a:lnTo>
                    <a:pt x="919" y="832"/>
                  </a:lnTo>
                  <a:lnTo>
                    <a:pt x="918" y="830"/>
                  </a:lnTo>
                  <a:lnTo>
                    <a:pt x="915" y="829"/>
                  </a:lnTo>
                  <a:close/>
                  <a:moveTo>
                    <a:pt x="939" y="863"/>
                  </a:moveTo>
                  <a:lnTo>
                    <a:pt x="939" y="862"/>
                  </a:lnTo>
                  <a:lnTo>
                    <a:pt x="937" y="862"/>
                  </a:lnTo>
                  <a:lnTo>
                    <a:pt x="936" y="863"/>
                  </a:lnTo>
                  <a:lnTo>
                    <a:pt x="934" y="863"/>
                  </a:lnTo>
                  <a:lnTo>
                    <a:pt x="933" y="863"/>
                  </a:lnTo>
                  <a:lnTo>
                    <a:pt x="934" y="865"/>
                  </a:lnTo>
                  <a:lnTo>
                    <a:pt x="936" y="865"/>
                  </a:lnTo>
                  <a:lnTo>
                    <a:pt x="937" y="865"/>
                  </a:lnTo>
                  <a:lnTo>
                    <a:pt x="937" y="863"/>
                  </a:lnTo>
                  <a:lnTo>
                    <a:pt x="939" y="863"/>
                  </a:lnTo>
                  <a:close/>
                  <a:moveTo>
                    <a:pt x="904" y="801"/>
                  </a:moveTo>
                  <a:lnTo>
                    <a:pt x="904" y="803"/>
                  </a:lnTo>
                  <a:lnTo>
                    <a:pt x="906" y="803"/>
                  </a:lnTo>
                  <a:lnTo>
                    <a:pt x="906" y="801"/>
                  </a:lnTo>
                  <a:lnTo>
                    <a:pt x="904" y="801"/>
                  </a:lnTo>
                  <a:close/>
                  <a:moveTo>
                    <a:pt x="877" y="735"/>
                  </a:moveTo>
                  <a:lnTo>
                    <a:pt x="878" y="735"/>
                  </a:lnTo>
                  <a:lnTo>
                    <a:pt x="878" y="733"/>
                  </a:lnTo>
                  <a:lnTo>
                    <a:pt x="878" y="732"/>
                  </a:lnTo>
                  <a:lnTo>
                    <a:pt x="877" y="732"/>
                  </a:lnTo>
                  <a:lnTo>
                    <a:pt x="877" y="733"/>
                  </a:lnTo>
                  <a:lnTo>
                    <a:pt x="877" y="735"/>
                  </a:lnTo>
                  <a:close/>
                  <a:moveTo>
                    <a:pt x="924" y="841"/>
                  </a:moveTo>
                  <a:lnTo>
                    <a:pt x="924" y="839"/>
                  </a:lnTo>
                  <a:lnTo>
                    <a:pt x="922" y="838"/>
                  </a:lnTo>
                  <a:lnTo>
                    <a:pt x="922" y="839"/>
                  </a:lnTo>
                  <a:lnTo>
                    <a:pt x="921" y="839"/>
                  </a:lnTo>
                  <a:lnTo>
                    <a:pt x="919" y="839"/>
                  </a:lnTo>
                  <a:lnTo>
                    <a:pt x="919" y="841"/>
                  </a:lnTo>
                  <a:lnTo>
                    <a:pt x="919" y="842"/>
                  </a:lnTo>
                  <a:lnTo>
                    <a:pt x="918" y="842"/>
                  </a:lnTo>
                  <a:lnTo>
                    <a:pt x="916" y="842"/>
                  </a:lnTo>
                  <a:lnTo>
                    <a:pt x="916" y="844"/>
                  </a:lnTo>
                  <a:lnTo>
                    <a:pt x="918" y="844"/>
                  </a:lnTo>
                  <a:lnTo>
                    <a:pt x="918" y="845"/>
                  </a:lnTo>
                  <a:lnTo>
                    <a:pt x="919" y="845"/>
                  </a:lnTo>
                  <a:lnTo>
                    <a:pt x="919" y="844"/>
                  </a:lnTo>
                  <a:lnTo>
                    <a:pt x="921" y="844"/>
                  </a:lnTo>
                  <a:lnTo>
                    <a:pt x="921" y="842"/>
                  </a:lnTo>
                  <a:lnTo>
                    <a:pt x="922" y="842"/>
                  </a:lnTo>
                  <a:lnTo>
                    <a:pt x="921" y="844"/>
                  </a:lnTo>
                  <a:lnTo>
                    <a:pt x="922" y="844"/>
                  </a:lnTo>
                  <a:lnTo>
                    <a:pt x="922" y="845"/>
                  </a:lnTo>
                  <a:lnTo>
                    <a:pt x="924" y="845"/>
                  </a:lnTo>
                  <a:lnTo>
                    <a:pt x="924" y="844"/>
                  </a:lnTo>
                  <a:lnTo>
                    <a:pt x="925" y="844"/>
                  </a:lnTo>
                  <a:lnTo>
                    <a:pt x="924" y="842"/>
                  </a:lnTo>
                  <a:lnTo>
                    <a:pt x="924" y="841"/>
                  </a:lnTo>
                  <a:close/>
                  <a:moveTo>
                    <a:pt x="951" y="863"/>
                  </a:moveTo>
                  <a:lnTo>
                    <a:pt x="950" y="862"/>
                  </a:lnTo>
                  <a:lnTo>
                    <a:pt x="950" y="863"/>
                  </a:lnTo>
                  <a:lnTo>
                    <a:pt x="951" y="863"/>
                  </a:lnTo>
                  <a:close/>
                  <a:moveTo>
                    <a:pt x="895" y="809"/>
                  </a:moveTo>
                  <a:lnTo>
                    <a:pt x="895" y="807"/>
                  </a:lnTo>
                  <a:lnTo>
                    <a:pt x="894" y="807"/>
                  </a:lnTo>
                  <a:lnTo>
                    <a:pt x="895" y="806"/>
                  </a:lnTo>
                  <a:lnTo>
                    <a:pt x="897" y="807"/>
                  </a:lnTo>
                  <a:lnTo>
                    <a:pt x="897" y="806"/>
                  </a:lnTo>
                  <a:lnTo>
                    <a:pt x="897" y="804"/>
                  </a:lnTo>
                  <a:lnTo>
                    <a:pt x="895" y="804"/>
                  </a:lnTo>
                  <a:lnTo>
                    <a:pt x="895" y="803"/>
                  </a:lnTo>
                  <a:lnTo>
                    <a:pt x="894" y="803"/>
                  </a:lnTo>
                  <a:lnTo>
                    <a:pt x="894" y="801"/>
                  </a:lnTo>
                  <a:lnTo>
                    <a:pt x="892" y="801"/>
                  </a:lnTo>
                  <a:lnTo>
                    <a:pt x="892" y="803"/>
                  </a:lnTo>
                  <a:lnTo>
                    <a:pt x="892" y="804"/>
                  </a:lnTo>
                  <a:lnTo>
                    <a:pt x="891" y="804"/>
                  </a:lnTo>
                  <a:lnTo>
                    <a:pt x="886" y="803"/>
                  </a:lnTo>
                  <a:lnTo>
                    <a:pt x="886" y="804"/>
                  </a:lnTo>
                  <a:lnTo>
                    <a:pt x="886" y="806"/>
                  </a:lnTo>
                  <a:lnTo>
                    <a:pt x="888" y="806"/>
                  </a:lnTo>
                  <a:lnTo>
                    <a:pt x="889" y="806"/>
                  </a:lnTo>
                  <a:lnTo>
                    <a:pt x="891" y="806"/>
                  </a:lnTo>
                  <a:lnTo>
                    <a:pt x="892" y="806"/>
                  </a:lnTo>
                  <a:lnTo>
                    <a:pt x="892" y="807"/>
                  </a:lnTo>
                  <a:lnTo>
                    <a:pt x="891" y="807"/>
                  </a:lnTo>
                  <a:lnTo>
                    <a:pt x="891" y="809"/>
                  </a:lnTo>
                  <a:lnTo>
                    <a:pt x="892" y="809"/>
                  </a:lnTo>
                  <a:lnTo>
                    <a:pt x="894" y="809"/>
                  </a:lnTo>
                  <a:lnTo>
                    <a:pt x="895" y="810"/>
                  </a:lnTo>
                  <a:lnTo>
                    <a:pt x="897" y="810"/>
                  </a:lnTo>
                  <a:lnTo>
                    <a:pt x="898" y="810"/>
                  </a:lnTo>
                  <a:lnTo>
                    <a:pt x="898" y="809"/>
                  </a:lnTo>
                  <a:lnTo>
                    <a:pt x="897" y="809"/>
                  </a:lnTo>
                  <a:lnTo>
                    <a:pt x="895" y="809"/>
                  </a:lnTo>
                  <a:close/>
                  <a:moveTo>
                    <a:pt x="942" y="862"/>
                  </a:moveTo>
                  <a:lnTo>
                    <a:pt x="944" y="862"/>
                  </a:lnTo>
                  <a:lnTo>
                    <a:pt x="944" y="860"/>
                  </a:lnTo>
                  <a:lnTo>
                    <a:pt x="942" y="860"/>
                  </a:lnTo>
                  <a:lnTo>
                    <a:pt x="941" y="859"/>
                  </a:lnTo>
                  <a:lnTo>
                    <a:pt x="939" y="859"/>
                  </a:lnTo>
                  <a:lnTo>
                    <a:pt x="939" y="860"/>
                  </a:lnTo>
                  <a:lnTo>
                    <a:pt x="939" y="862"/>
                  </a:lnTo>
                  <a:lnTo>
                    <a:pt x="941" y="862"/>
                  </a:lnTo>
                  <a:lnTo>
                    <a:pt x="942" y="862"/>
                  </a:lnTo>
                  <a:close/>
                  <a:moveTo>
                    <a:pt x="924" y="821"/>
                  </a:moveTo>
                  <a:lnTo>
                    <a:pt x="922" y="821"/>
                  </a:lnTo>
                  <a:lnTo>
                    <a:pt x="922" y="823"/>
                  </a:lnTo>
                  <a:lnTo>
                    <a:pt x="924" y="823"/>
                  </a:lnTo>
                  <a:lnTo>
                    <a:pt x="924" y="821"/>
                  </a:lnTo>
                  <a:close/>
                  <a:moveTo>
                    <a:pt x="990" y="880"/>
                  </a:moveTo>
                  <a:lnTo>
                    <a:pt x="992" y="880"/>
                  </a:lnTo>
                  <a:lnTo>
                    <a:pt x="992" y="882"/>
                  </a:lnTo>
                  <a:lnTo>
                    <a:pt x="992" y="883"/>
                  </a:lnTo>
                  <a:lnTo>
                    <a:pt x="992" y="885"/>
                  </a:lnTo>
                  <a:lnTo>
                    <a:pt x="990" y="885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87" y="883"/>
                  </a:lnTo>
                  <a:lnTo>
                    <a:pt x="987" y="882"/>
                  </a:lnTo>
                  <a:lnTo>
                    <a:pt x="986" y="882"/>
                  </a:lnTo>
                  <a:lnTo>
                    <a:pt x="984" y="882"/>
                  </a:lnTo>
                  <a:lnTo>
                    <a:pt x="983" y="880"/>
                  </a:lnTo>
                  <a:lnTo>
                    <a:pt x="983" y="882"/>
                  </a:lnTo>
                  <a:lnTo>
                    <a:pt x="983" y="883"/>
                  </a:lnTo>
                  <a:lnTo>
                    <a:pt x="981" y="882"/>
                  </a:lnTo>
                  <a:lnTo>
                    <a:pt x="980" y="882"/>
                  </a:lnTo>
                  <a:lnTo>
                    <a:pt x="978" y="880"/>
                  </a:lnTo>
                  <a:lnTo>
                    <a:pt x="975" y="880"/>
                  </a:lnTo>
                  <a:lnTo>
                    <a:pt x="975" y="882"/>
                  </a:lnTo>
                  <a:lnTo>
                    <a:pt x="975" y="883"/>
                  </a:lnTo>
                  <a:lnTo>
                    <a:pt x="974" y="883"/>
                  </a:lnTo>
                  <a:lnTo>
                    <a:pt x="974" y="882"/>
                  </a:lnTo>
                  <a:lnTo>
                    <a:pt x="972" y="882"/>
                  </a:lnTo>
                  <a:lnTo>
                    <a:pt x="971" y="880"/>
                  </a:lnTo>
                  <a:lnTo>
                    <a:pt x="971" y="879"/>
                  </a:lnTo>
                  <a:lnTo>
                    <a:pt x="969" y="879"/>
                  </a:lnTo>
                  <a:lnTo>
                    <a:pt x="969" y="877"/>
                  </a:lnTo>
                  <a:lnTo>
                    <a:pt x="968" y="879"/>
                  </a:lnTo>
                  <a:lnTo>
                    <a:pt x="968" y="880"/>
                  </a:lnTo>
                  <a:lnTo>
                    <a:pt x="966" y="880"/>
                  </a:lnTo>
                  <a:lnTo>
                    <a:pt x="966" y="882"/>
                  </a:lnTo>
                  <a:lnTo>
                    <a:pt x="965" y="882"/>
                  </a:lnTo>
                  <a:lnTo>
                    <a:pt x="963" y="882"/>
                  </a:lnTo>
                  <a:lnTo>
                    <a:pt x="963" y="880"/>
                  </a:lnTo>
                  <a:lnTo>
                    <a:pt x="965" y="880"/>
                  </a:lnTo>
                  <a:lnTo>
                    <a:pt x="965" y="879"/>
                  </a:lnTo>
                  <a:lnTo>
                    <a:pt x="965" y="877"/>
                  </a:lnTo>
                  <a:lnTo>
                    <a:pt x="966" y="879"/>
                  </a:lnTo>
                  <a:lnTo>
                    <a:pt x="966" y="877"/>
                  </a:lnTo>
                  <a:lnTo>
                    <a:pt x="966" y="876"/>
                  </a:lnTo>
                  <a:lnTo>
                    <a:pt x="965" y="876"/>
                  </a:lnTo>
                  <a:lnTo>
                    <a:pt x="965" y="874"/>
                  </a:lnTo>
                  <a:lnTo>
                    <a:pt x="968" y="874"/>
                  </a:lnTo>
                  <a:lnTo>
                    <a:pt x="968" y="876"/>
                  </a:lnTo>
                  <a:lnTo>
                    <a:pt x="969" y="876"/>
                  </a:lnTo>
                  <a:lnTo>
                    <a:pt x="969" y="874"/>
                  </a:lnTo>
                  <a:lnTo>
                    <a:pt x="969" y="873"/>
                  </a:lnTo>
                  <a:lnTo>
                    <a:pt x="971" y="873"/>
                  </a:lnTo>
                  <a:lnTo>
                    <a:pt x="971" y="874"/>
                  </a:lnTo>
                  <a:lnTo>
                    <a:pt x="972" y="874"/>
                  </a:lnTo>
                  <a:lnTo>
                    <a:pt x="974" y="874"/>
                  </a:lnTo>
                  <a:lnTo>
                    <a:pt x="975" y="874"/>
                  </a:lnTo>
                  <a:lnTo>
                    <a:pt x="975" y="876"/>
                  </a:lnTo>
                  <a:lnTo>
                    <a:pt x="974" y="876"/>
                  </a:lnTo>
                  <a:lnTo>
                    <a:pt x="974" y="877"/>
                  </a:lnTo>
                  <a:lnTo>
                    <a:pt x="975" y="876"/>
                  </a:lnTo>
                  <a:lnTo>
                    <a:pt x="975" y="877"/>
                  </a:lnTo>
                  <a:lnTo>
                    <a:pt x="975" y="879"/>
                  </a:lnTo>
                  <a:lnTo>
                    <a:pt x="978" y="879"/>
                  </a:lnTo>
                  <a:lnTo>
                    <a:pt x="978" y="877"/>
                  </a:lnTo>
                  <a:lnTo>
                    <a:pt x="975" y="876"/>
                  </a:lnTo>
                  <a:lnTo>
                    <a:pt x="978" y="876"/>
                  </a:lnTo>
                  <a:lnTo>
                    <a:pt x="980" y="876"/>
                  </a:lnTo>
                  <a:lnTo>
                    <a:pt x="981" y="876"/>
                  </a:lnTo>
                  <a:lnTo>
                    <a:pt x="981" y="877"/>
                  </a:lnTo>
                  <a:lnTo>
                    <a:pt x="983" y="877"/>
                  </a:lnTo>
                  <a:lnTo>
                    <a:pt x="981" y="876"/>
                  </a:lnTo>
                  <a:lnTo>
                    <a:pt x="983" y="876"/>
                  </a:lnTo>
                  <a:lnTo>
                    <a:pt x="984" y="876"/>
                  </a:lnTo>
                  <a:lnTo>
                    <a:pt x="984" y="877"/>
                  </a:lnTo>
                  <a:lnTo>
                    <a:pt x="986" y="877"/>
                  </a:lnTo>
                  <a:lnTo>
                    <a:pt x="986" y="879"/>
                  </a:lnTo>
                  <a:lnTo>
                    <a:pt x="987" y="880"/>
                  </a:lnTo>
                  <a:lnTo>
                    <a:pt x="989" y="880"/>
                  </a:lnTo>
                  <a:lnTo>
                    <a:pt x="987" y="879"/>
                  </a:lnTo>
                  <a:lnTo>
                    <a:pt x="989" y="877"/>
                  </a:lnTo>
                  <a:lnTo>
                    <a:pt x="990" y="879"/>
                  </a:lnTo>
                  <a:lnTo>
                    <a:pt x="990" y="880"/>
                  </a:lnTo>
                  <a:close/>
                  <a:moveTo>
                    <a:pt x="974" y="879"/>
                  </a:moveTo>
                  <a:lnTo>
                    <a:pt x="972" y="877"/>
                  </a:lnTo>
                  <a:lnTo>
                    <a:pt x="972" y="879"/>
                  </a:lnTo>
                  <a:lnTo>
                    <a:pt x="974" y="879"/>
                  </a:lnTo>
                  <a:close/>
                  <a:moveTo>
                    <a:pt x="965" y="876"/>
                  </a:moveTo>
                  <a:lnTo>
                    <a:pt x="965" y="877"/>
                  </a:lnTo>
                  <a:lnTo>
                    <a:pt x="963" y="877"/>
                  </a:lnTo>
                  <a:lnTo>
                    <a:pt x="962" y="877"/>
                  </a:lnTo>
                  <a:lnTo>
                    <a:pt x="962" y="876"/>
                  </a:lnTo>
                  <a:lnTo>
                    <a:pt x="960" y="876"/>
                  </a:lnTo>
                  <a:lnTo>
                    <a:pt x="960" y="877"/>
                  </a:lnTo>
                  <a:lnTo>
                    <a:pt x="959" y="877"/>
                  </a:lnTo>
                  <a:lnTo>
                    <a:pt x="959" y="879"/>
                  </a:lnTo>
                  <a:lnTo>
                    <a:pt x="957" y="879"/>
                  </a:lnTo>
                  <a:lnTo>
                    <a:pt x="956" y="879"/>
                  </a:lnTo>
                  <a:lnTo>
                    <a:pt x="954" y="879"/>
                  </a:lnTo>
                  <a:lnTo>
                    <a:pt x="953" y="879"/>
                  </a:lnTo>
                  <a:lnTo>
                    <a:pt x="953" y="877"/>
                  </a:lnTo>
                  <a:lnTo>
                    <a:pt x="954" y="877"/>
                  </a:lnTo>
                  <a:lnTo>
                    <a:pt x="956" y="877"/>
                  </a:lnTo>
                  <a:lnTo>
                    <a:pt x="956" y="876"/>
                  </a:lnTo>
                  <a:lnTo>
                    <a:pt x="954" y="876"/>
                  </a:lnTo>
                  <a:lnTo>
                    <a:pt x="956" y="874"/>
                  </a:lnTo>
                  <a:lnTo>
                    <a:pt x="957" y="874"/>
                  </a:lnTo>
                  <a:lnTo>
                    <a:pt x="957" y="873"/>
                  </a:lnTo>
                  <a:lnTo>
                    <a:pt x="956" y="874"/>
                  </a:lnTo>
                  <a:lnTo>
                    <a:pt x="956" y="873"/>
                  </a:lnTo>
                  <a:lnTo>
                    <a:pt x="954" y="873"/>
                  </a:lnTo>
                  <a:lnTo>
                    <a:pt x="953" y="873"/>
                  </a:lnTo>
                  <a:lnTo>
                    <a:pt x="953" y="874"/>
                  </a:lnTo>
                  <a:lnTo>
                    <a:pt x="951" y="873"/>
                  </a:lnTo>
                  <a:lnTo>
                    <a:pt x="950" y="873"/>
                  </a:lnTo>
                  <a:lnTo>
                    <a:pt x="950" y="874"/>
                  </a:lnTo>
                  <a:lnTo>
                    <a:pt x="950" y="876"/>
                  </a:lnTo>
                  <a:lnTo>
                    <a:pt x="948" y="876"/>
                  </a:lnTo>
                  <a:lnTo>
                    <a:pt x="947" y="876"/>
                  </a:lnTo>
                  <a:lnTo>
                    <a:pt x="947" y="874"/>
                  </a:lnTo>
                  <a:lnTo>
                    <a:pt x="945" y="873"/>
                  </a:lnTo>
                  <a:lnTo>
                    <a:pt x="945" y="871"/>
                  </a:lnTo>
                  <a:lnTo>
                    <a:pt x="944" y="871"/>
                  </a:lnTo>
                  <a:lnTo>
                    <a:pt x="945" y="870"/>
                  </a:lnTo>
                  <a:lnTo>
                    <a:pt x="944" y="870"/>
                  </a:lnTo>
                  <a:lnTo>
                    <a:pt x="941" y="871"/>
                  </a:lnTo>
                  <a:lnTo>
                    <a:pt x="939" y="871"/>
                  </a:lnTo>
                  <a:lnTo>
                    <a:pt x="941" y="870"/>
                  </a:lnTo>
                  <a:lnTo>
                    <a:pt x="941" y="868"/>
                  </a:lnTo>
                  <a:lnTo>
                    <a:pt x="939" y="868"/>
                  </a:lnTo>
                  <a:lnTo>
                    <a:pt x="937" y="868"/>
                  </a:lnTo>
                  <a:lnTo>
                    <a:pt x="937" y="867"/>
                  </a:lnTo>
                  <a:lnTo>
                    <a:pt x="939" y="867"/>
                  </a:lnTo>
                  <a:lnTo>
                    <a:pt x="937" y="865"/>
                  </a:lnTo>
                  <a:lnTo>
                    <a:pt x="939" y="865"/>
                  </a:lnTo>
                  <a:lnTo>
                    <a:pt x="939" y="863"/>
                  </a:lnTo>
                  <a:lnTo>
                    <a:pt x="941" y="863"/>
                  </a:lnTo>
                  <a:lnTo>
                    <a:pt x="941" y="865"/>
                  </a:lnTo>
                  <a:lnTo>
                    <a:pt x="942" y="865"/>
                  </a:lnTo>
                  <a:lnTo>
                    <a:pt x="944" y="865"/>
                  </a:lnTo>
                  <a:lnTo>
                    <a:pt x="945" y="865"/>
                  </a:lnTo>
                  <a:lnTo>
                    <a:pt x="944" y="863"/>
                  </a:lnTo>
                  <a:lnTo>
                    <a:pt x="945" y="862"/>
                  </a:lnTo>
                  <a:lnTo>
                    <a:pt x="945" y="863"/>
                  </a:lnTo>
                  <a:lnTo>
                    <a:pt x="947" y="863"/>
                  </a:lnTo>
                  <a:lnTo>
                    <a:pt x="948" y="863"/>
                  </a:lnTo>
                  <a:lnTo>
                    <a:pt x="948" y="865"/>
                  </a:lnTo>
                  <a:lnTo>
                    <a:pt x="950" y="865"/>
                  </a:lnTo>
                  <a:lnTo>
                    <a:pt x="950" y="867"/>
                  </a:lnTo>
                  <a:lnTo>
                    <a:pt x="950" y="868"/>
                  </a:lnTo>
                  <a:lnTo>
                    <a:pt x="948" y="868"/>
                  </a:lnTo>
                  <a:lnTo>
                    <a:pt x="947" y="868"/>
                  </a:lnTo>
                  <a:lnTo>
                    <a:pt x="948" y="867"/>
                  </a:lnTo>
                  <a:lnTo>
                    <a:pt x="947" y="867"/>
                  </a:lnTo>
                  <a:lnTo>
                    <a:pt x="947" y="868"/>
                  </a:lnTo>
                  <a:lnTo>
                    <a:pt x="945" y="868"/>
                  </a:lnTo>
                  <a:lnTo>
                    <a:pt x="950" y="870"/>
                  </a:lnTo>
                  <a:lnTo>
                    <a:pt x="950" y="868"/>
                  </a:lnTo>
                  <a:lnTo>
                    <a:pt x="951" y="868"/>
                  </a:lnTo>
                  <a:lnTo>
                    <a:pt x="951" y="867"/>
                  </a:lnTo>
                  <a:lnTo>
                    <a:pt x="951" y="865"/>
                  </a:lnTo>
                  <a:lnTo>
                    <a:pt x="953" y="865"/>
                  </a:lnTo>
                  <a:lnTo>
                    <a:pt x="953" y="867"/>
                  </a:lnTo>
                  <a:lnTo>
                    <a:pt x="954" y="867"/>
                  </a:lnTo>
                  <a:lnTo>
                    <a:pt x="954" y="868"/>
                  </a:lnTo>
                  <a:lnTo>
                    <a:pt x="954" y="870"/>
                  </a:lnTo>
                  <a:lnTo>
                    <a:pt x="956" y="870"/>
                  </a:lnTo>
                  <a:lnTo>
                    <a:pt x="956" y="868"/>
                  </a:lnTo>
                  <a:lnTo>
                    <a:pt x="954" y="867"/>
                  </a:lnTo>
                  <a:lnTo>
                    <a:pt x="956" y="867"/>
                  </a:lnTo>
                  <a:lnTo>
                    <a:pt x="956" y="865"/>
                  </a:lnTo>
                  <a:lnTo>
                    <a:pt x="954" y="865"/>
                  </a:lnTo>
                  <a:lnTo>
                    <a:pt x="953" y="865"/>
                  </a:lnTo>
                  <a:lnTo>
                    <a:pt x="953" y="863"/>
                  </a:lnTo>
                  <a:lnTo>
                    <a:pt x="951" y="863"/>
                  </a:lnTo>
                  <a:lnTo>
                    <a:pt x="951" y="862"/>
                  </a:lnTo>
                  <a:lnTo>
                    <a:pt x="953" y="862"/>
                  </a:lnTo>
                  <a:lnTo>
                    <a:pt x="951" y="860"/>
                  </a:lnTo>
                  <a:lnTo>
                    <a:pt x="951" y="862"/>
                  </a:lnTo>
                  <a:lnTo>
                    <a:pt x="950" y="862"/>
                  </a:lnTo>
                  <a:lnTo>
                    <a:pt x="948" y="862"/>
                  </a:lnTo>
                  <a:lnTo>
                    <a:pt x="947" y="862"/>
                  </a:lnTo>
                  <a:lnTo>
                    <a:pt x="944" y="860"/>
                  </a:lnTo>
                  <a:lnTo>
                    <a:pt x="942" y="859"/>
                  </a:lnTo>
                  <a:lnTo>
                    <a:pt x="941" y="859"/>
                  </a:lnTo>
                  <a:lnTo>
                    <a:pt x="939" y="857"/>
                  </a:lnTo>
                  <a:lnTo>
                    <a:pt x="941" y="857"/>
                  </a:lnTo>
                  <a:lnTo>
                    <a:pt x="942" y="857"/>
                  </a:lnTo>
                  <a:lnTo>
                    <a:pt x="944" y="857"/>
                  </a:lnTo>
                  <a:lnTo>
                    <a:pt x="945" y="857"/>
                  </a:lnTo>
                  <a:lnTo>
                    <a:pt x="947" y="857"/>
                  </a:lnTo>
                  <a:lnTo>
                    <a:pt x="947" y="859"/>
                  </a:lnTo>
                  <a:lnTo>
                    <a:pt x="948" y="859"/>
                  </a:lnTo>
                  <a:lnTo>
                    <a:pt x="948" y="857"/>
                  </a:lnTo>
                  <a:lnTo>
                    <a:pt x="950" y="857"/>
                  </a:lnTo>
                  <a:lnTo>
                    <a:pt x="950" y="856"/>
                  </a:lnTo>
                  <a:lnTo>
                    <a:pt x="948" y="856"/>
                  </a:lnTo>
                  <a:lnTo>
                    <a:pt x="947" y="856"/>
                  </a:lnTo>
                  <a:lnTo>
                    <a:pt x="947" y="857"/>
                  </a:lnTo>
                  <a:lnTo>
                    <a:pt x="945" y="856"/>
                  </a:lnTo>
                  <a:lnTo>
                    <a:pt x="944" y="856"/>
                  </a:lnTo>
                  <a:lnTo>
                    <a:pt x="945" y="854"/>
                  </a:lnTo>
                  <a:lnTo>
                    <a:pt x="944" y="854"/>
                  </a:lnTo>
                  <a:lnTo>
                    <a:pt x="944" y="853"/>
                  </a:lnTo>
                  <a:lnTo>
                    <a:pt x="942" y="853"/>
                  </a:lnTo>
                  <a:lnTo>
                    <a:pt x="944" y="854"/>
                  </a:lnTo>
                  <a:lnTo>
                    <a:pt x="942" y="854"/>
                  </a:lnTo>
                  <a:lnTo>
                    <a:pt x="941" y="856"/>
                  </a:lnTo>
                  <a:lnTo>
                    <a:pt x="939" y="856"/>
                  </a:lnTo>
                  <a:lnTo>
                    <a:pt x="937" y="856"/>
                  </a:lnTo>
                  <a:lnTo>
                    <a:pt x="936" y="854"/>
                  </a:lnTo>
                  <a:lnTo>
                    <a:pt x="934" y="854"/>
                  </a:lnTo>
                  <a:lnTo>
                    <a:pt x="934" y="853"/>
                  </a:lnTo>
                  <a:lnTo>
                    <a:pt x="936" y="853"/>
                  </a:lnTo>
                  <a:lnTo>
                    <a:pt x="937" y="853"/>
                  </a:lnTo>
                  <a:lnTo>
                    <a:pt x="936" y="850"/>
                  </a:lnTo>
                  <a:lnTo>
                    <a:pt x="934" y="850"/>
                  </a:lnTo>
                  <a:lnTo>
                    <a:pt x="934" y="848"/>
                  </a:lnTo>
                  <a:lnTo>
                    <a:pt x="933" y="848"/>
                  </a:lnTo>
                  <a:lnTo>
                    <a:pt x="931" y="848"/>
                  </a:lnTo>
                  <a:lnTo>
                    <a:pt x="933" y="850"/>
                  </a:lnTo>
                  <a:lnTo>
                    <a:pt x="931" y="850"/>
                  </a:lnTo>
                  <a:lnTo>
                    <a:pt x="930" y="850"/>
                  </a:lnTo>
                  <a:lnTo>
                    <a:pt x="928" y="850"/>
                  </a:lnTo>
                  <a:lnTo>
                    <a:pt x="927" y="850"/>
                  </a:lnTo>
                  <a:lnTo>
                    <a:pt x="927" y="848"/>
                  </a:lnTo>
                  <a:lnTo>
                    <a:pt x="928" y="848"/>
                  </a:lnTo>
                  <a:lnTo>
                    <a:pt x="930" y="848"/>
                  </a:lnTo>
                  <a:lnTo>
                    <a:pt x="930" y="847"/>
                  </a:lnTo>
                  <a:lnTo>
                    <a:pt x="931" y="847"/>
                  </a:lnTo>
                  <a:lnTo>
                    <a:pt x="933" y="847"/>
                  </a:lnTo>
                  <a:lnTo>
                    <a:pt x="934" y="847"/>
                  </a:lnTo>
                  <a:lnTo>
                    <a:pt x="933" y="845"/>
                  </a:lnTo>
                  <a:lnTo>
                    <a:pt x="933" y="844"/>
                  </a:lnTo>
                  <a:lnTo>
                    <a:pt x="933" y="842"/>
                  </a:lnTo>
                  <a:lnTo>
                    <a:pt x="931" y="842"/>
                  </a:lnTo>
                  <a:lnTo>
                    <a:pt x="930" y="842"/>
                  </a:lnTo>
                  <a:lnTo>
                    <a:pt x="931" y="844"/>
                  </a:lnTo>
                  <a:lnTo>
                    <a:pt x="930" y="844"/>
                  </a:lnTo>
                  <a:lnTo>
                    <a:pt x="930" y="845"/>
                  </a:lnTo>
                  <a:lnTo>
                    <a:pt x="928" y="845"/>
                  </a:lnTo>
                  <a:lnTo>
                    <a:pt x="928" y="847"/>
                  </a:lnTo>
                  <a:lnTo>
                    <a:pt x="927" y="845"/>
                  </a:lnTo>
                  <a:lnTo>
                    <a:pt x="927" y="844"/>
                  </a:lnTo>
                  <a:lnTo>
                    <a:pt x="925" y="844"/>
                  </a:lnTo>
                  <a:lnTo>
                    <a:pt x="925" y="842"/>
                  </a:lnTo>
                  <a:lnTo>
                    <a:pt x="927" y="842"/>
                  </a:lnTo>
                  <a:lnTo>
                    <a:pt x="927" y="841"/>
                  </a:lnTo>
                  <a:lnTo>
                    <a:pt x="928" y="841"/>
                  </a:lnTo>
                  <a:lnTo>
                    <a:pt x="927" y="839"/>
                  </a:lnTo>
                  <a:lnTo>
                    <a:pt x="925" y="839"/>
                  </a:lnTo>
                  <a:lnTo>
                    <a:pt x="924" y="839"/>
                  </a:lnTo>
                  <a:lnTo>
                    <a:pt x="924" y="838"/>
                  </a:lnTo>
                  <a:lnTo>
                    <a:pt x="925" y="838"/>
                  </a:lnTo>
                  <a:lnTo>
                    <a:pt x="925" y="836"/>
                  </a:lnTo>
                  <a:lnTo>
                    <a:pt x="924" y="836"/>
                  </a:lnTo>
                  <a:lnTo>
                    <a:pt x="924" y="835"/>
                  </a:lnTo>
                  <a:lnTo>
                    <a:pt x="924" y="833"/>
                  </a:lnTo>
                  <a:lnTo>
                    <a:pt x="925" y="833"/>
                  </a:lnTo>
                  <a:lnTo>
                    <a:pt x="927" y="833"/>
                  </a:lnTo>
                  <a:lnTo>
                    <a:pt x="927" y="835"/>
                  </a:lnTo>
                  <a:lnTo>
                    <a:pt x="928" y="835"/>
                  </a:lnTo>
                  <a:lnTo>
                    <a:pt x="930" y="833"/>
                  </a:lnTo>
                  <a:lnTo>
                    <a:pt x="930" y="832"/>
                  </a:lnTo>
                  <a:lnTo>
                    <a:pt x="931" y="832"/>
                  </a:lnTo>
                  <a:lnTo>
                    <a:pt x="931" y="830"/>
                  </a:lnTo>
                  <a:lnTo>
                    <a:pt x="933" y="830"/>
                  </a:lnTo>
                  <a:lnTo>
                    <a:pt x="933" y="832"/>
                  </a:lnTo>
                  <a:lnTo>
                    <a:pt x="933" y="833"/>
                  </a:lnTo>
                  <a:lnTo>
                    <a:pt x="934" y="833"/>
                  </a:lnTo>
                  <a:lnTo>
                    <a:pt x="936" y="835"/>
                  </a:lnTo>
                  <a:lnTo>
                    <a:pt x="937" y="835"/>
                  </a:lnTo>
                  <a:lnTo>
                    <a:pt x="937" y="833"/>
                  </a:lnTo>
                  <a:lnTo>
                    <a:pt x="937" y="832"/>
                  </a:lnTo>
                  <a:lnTo>
                    <a:pt x="937" y="830"/>
                  </a:lnTo>
                  <a:lnTo>
                    <a:pt x="939" y="832"/>
                  </a:lnTo>
                  <a:lnTo>
                    <a:pt x="939" y="830"/>
                  </a:lnTo>
                  <a:lnTo>
                    <a:pt x="937" y="829"/>
                  </a:lnTo>
                  <a:lnTo>
                    <a:pt x="939" y="829"/>
                  </a:lnTo>
                  <a:lnTo>
                    <a:pt x="941" y="829"/>
                  </a:lnTo>
                  <a:lnTo>
                    <a:pt x="941" y="827"/>
                  </a:lnTo>
                  <a:lnTo>
                    <a:pt x="939" y="826"/>
                  </a:lnTo>
                  <a:lnTo>
                    <a:pt x="939" y="824"/>
                  </a:lnTo>
                  <a:lnTo>
                    <a:pt x="937" y="823"/>
                  </a:lnTo>
                  <a:lnTo>
                    <a:pt x="937" y="824"/>
                  </a:lnTo>
                  <a:lnTo>
                    <a:pt x="936" y="826"/>
                  </a:lnTo>
                  <a:lnTo>
                    <a:pt x="934" y="826"/>
                  </a:lnTo>
                  <a:lnTo>
                    <a:pt x="933" y="824"/>
                  </a:lnTo>
                  <a:lnTo>
                    <a:pt x="931" y="824"/>
                  </a:lnTo>
                  <a:lnTo>
                    <a:pt x="930" y="824"/>
                  </a:lnTo>
                  <a:lnTo>
                    <a:pt x="930" y="823"/>
                  </a:lnTo>
                  <a:lnTo>
                    <a:pt x="928" y="823"/>
                  </a:lnTo>
                  <a:lnTo>
                    <a:pt x="930" y="824"/>
                  </a:lnTo>
                  <a:lnTo>
                    <a:pt x="928" y="824"/>
                  </a:lnTo>
                  <a:lnTo>
                    <a:pt x="928" y="826"/>
                  </a:lnTo>
                  <a:lnTo>
                    <a:pt x="927" y="826"/>
                  </a:lnTo>
                  <a:lnTo>
                    <a:pt x="927" y="827"/>
                  </a:lnTo>
                  <a:lnTo>
                    <a:pt x="928" y="827"/>
                  </a:lnTo>
                  <a:lnTo>
                    <a:pt x="928" y="829"/>
                  </a:lnTo>
                  <a:lnTo>
                    <a:pt x="928" y="830"/>
                  </a:lnTo>
                  <a:lnTo>
                    <a:pt x="930" y="830"/>
                  </a:lnTo>
                  <a:lnTo>
                    <a:pt x="930" y="832"/>
                  </a:lnTo>
                  <a:lnTo>
                    <a:pt x="928" y="832"/>
                  </a:lnTo>
                  <a:lnTo>
                    <a:pt x="928" y="833"/>
                  </a:lnTo>
                  <a:lnTo>
                    <a:pt x="927" y="833"/>
                  </a:lnTo>
                  <a:lnTo>
                    <a:pt x="925" y="832"/>
                  </a:lnTo>
                  <a:lnTo>
                    <a:pt x="925" y="833"/>
                  </a:lnTo>
                  <a:lnTo>
                    <a:pt x="924" y="832"/>
                  </a:lnTo>
                  <a:lnTo>
                    <a:pt x="922" y="830"/>
                  </a:lnTo>
                  <a:lnTo>
                    <a:pt x="921" y="830"/>
                  </a:lnTo>
                  <a:lnTo>
                    <a:pt x="921" y="829"/>
                  </a:lnTo>
                  <a:lnTo>
                    <a:pt x="921" y="827"/>
                  </a:lnTo>
                  <a:lnTo>
                    <a:pt x="922" y="827"/>
                  </a:lnTo>
                  <a:lnTo>
                    <a:pt x="922" y="829"/>
                  </a:lnTo>
                  <a:lnTo>
                    <a:pt x="924" y="829"/>
                  </a:lnTo>
                  <a:lnTo>
                    <a:pt x="924" y="830"/>
                  </a:lnTo>
                  <a:lnTo>
                    <a:pt x="925" y="830"/>
                  </a:lnTo>
                  <a:lnTo>
                    <a:pt x="924" y="829"/>
                  </a:lnTo>
                  <a:lnTo>
                    <a:pt x="922" y="827"/>
                  </a:lnTo>
                  <a:lnTo>
                    <a:pt x="922" y="826"/>
                  </a:lnTo>
                  <a:lnTo>
                    <a:pt x="921" y="826"/>
                  </a:lnTo>
                  <a:lnTo>
                    <a:pt x="921" y="824"/>
                  </a:lnTo>
                  <a:lnTo>
                    <a:pt x="919" y="824"/>
                  </a:lnTo>
                  <a:lnTo>
                    <a:pt x="919" y="823"/>
                  </a:lnTo>
                  <a:lnTo>
                    <a:pt x="918" y="823"/>
                  </a:lnTo>
                  <a:lnTo>
                    <a:pt x="916" y="823"/>
                  </a:lnTo>
                  <a:lnTo>
                    <a:pt x="916" y="824"/>
                  </a:lnTo>
                  <a:lnTo>
                    <a:pt x="915" y="823"/>
                  </a:lnTo>
                  <a:lnTo>
                    <a:pt x="913" y="821"/>
                  </a:lnTo>
                  <a:lnTo>
                    <a:pt x="912" y="821"/>
                  </a:lnTo>
                  <a:lnTo>
                    <a:pt x="912" y="820"/>
                  </a:lnTo>
                  <a:lnTo>
                    <a:pt x="912" y="818"/>
                  </a:lnTo>
                  <a:lnTo>
                    <a:pt x="910" y="818"/>
                  </a:lnTo>
                  <a:lnTo>
                    <a:pt x="910" y="817"/>
                  </a:lnTo>
                  <a:lnTo>
                    <a:pt x="909" y="817"/>
                  </a:lnTo>
                  <a:lnTo>
                    <a:pt x="909" y="815"/>
                  </a:lnTo>
                  <a:lnTo>
                    <a:pt x="909" y="814"/>
                  </a:lnTo>
                  <a:lnTo>
                    <a:pt x="909" y="812"/>
                  </a:lnTo>
                  <a:lnTo>
                    <a:pt x="910" y="812"/>
                  </a:lnTo>
                  <a:lnTo>
                    <a:pt x="910" y="814"/>
                  </a:lnTo>
                  <a:lnTo>
                    <a:pt x="912" y="814"/>
                  </a:lnTo>
                  <a:lnTo>
                    <a:pt x="912" y="812"/>
                  </a:lnTo>
                  <a:lnTo>
                    <a:pt x="912" y="810"/>
                  </a:lnTo>
                  <a:lnTo>
                    <a:pt x="910" y="810"/>
                  </a:lnTo>
                  <a:lnTo>
                    <a:pt x="909" y="810"/>
                  </a:lnTo>
                  <a:lnTo>
                    <a:pt x="909" y="812"/>
                  </a:lnTo>
                  <a:lnTo>
                    <a:pt x="907" y="812"/>
                  </a:lnTo>
                  <a:lnTo>
                    <a:pt x="907" y="810"/>
                  </a:lnTo>
                  <a:lnTo>
                    <a:pt x="906" y="810"/>
                  </a:lnTo>
                  <a:lnTo>
                    <a:pt x="906" y="809"/>
                  </a:lnTo>
                  <a:lnTo>
                    <a:pt x="904" y="809"/>
                  </a:lnTo>
                  <a:lnTo>
                    <a:pt x="906" y="810"/>
                  </a:lnTo>
                  <a:lnTo>
                    <a:pt x="904" y="810"/>
                  </a:lnTo>
                  <a:lnTo>
                    <a:pt x="903" y="810"/>
                  </a:lnTo>
                  <a:lnTo>
                    <a:pt x="903" y="809"/>
                  </a:lnTo>
                  <a:lnTo>
                    <a:pt x="901" y="807"/>
                  </a:lnTo>
                  <a:lnTo>
                    <a:pt x="903" y="806"/>
                  </a:lnTo>
                  <a:lnTo>
                    <a:pt x="901" y="806"/>
                  </a:lnTo>
                  <a:lnTo>
                    <a:pt x="901" y="807"/>
                  </a:lnTo>
                  <a:lnTo>
                    <a:pt x="900" y="807"/>
                  </a:lnTo>
                  <a:lnTo>
                    <a:pt x="900" y="806"/>
                  </a:lnTo>
                  <a:lnTo>
                    <a:pt x="900" y="804"/>
                  </a:lnTo>
                  <a:lnTo>
                    <a:pt x="898" y="804"/>
                  </a:lnTo>
                  <a:lnTo>
                    <a:pt x="900" y="803"/>
                  </a:lnTo>
                  <a:lnTo>
                    <a:pt x="901" y="803"/>
                  </a:lnTo>
                  <a:lnTo>
                    <a:pt x="901" y="801"/>
                  </a:lnTo>
                  <a:lnTo>
                    <a:pt x="900" y="801"/>
                  </a:lnTo>
                  <a:lnTo>
                    <a:pt x="900" y="800"/>
                  </a:lnTo>
                  <a:lnTo>
                    <a:pt x="898" y="798"/>
                  </a:lnTo>
                  <a:lnTo>
                    <a:pt x="897" y="798"/>
                  </a:lnTo>
                  <a:lnTo>
                    <a:pt x="895" y="797"/>
                  </a:lnTo>
                  <a:lnTo>
                    <a:pt x="895" y="795"/>
                  </a:lnTo>
                  <a:lnTo>
                    <a:pt x="897" y="795"/>
                  </a:lnTo>
                  <a:lnTo>
                    <a:pt x="897" y="797"/>
                  </a:lnTo>
                  <a:lnTo>
                    <a:pt x="898" y="797"/>
                  </a:lnTo>
                  <a:lnTo>
                    <a:pt x="897" y="795"/>
                  </a:lnTo>
                  <a:lnTo>
                    <a:pt x="897" y="794"/>
                  </a:lnTo>
                  <a:lnTo>
                    <a:pt x="898" y="795"/>
                  </a:lnTo>
                  <a:lnTo>
                    <a:pt x="898" y="794"/>
                  </a:lnTo>
                  <a:lnTo>
                    <a:pt x="897" y="794"/>
                  </a:lnTo>
                  <a:lnTo>
                    <a:pt x="895" y="792"/>
                  </a:lnTo>
                  <a:lnTo>
                    <a:pt x="894" y="792"/>
                  </a:lnTo>
                  <a:lnTo>
                    <a:pt x="894" y="794"/>
                  </a:lnTo>
                  <a:lnTo>
                    <a:pt x="892" y="792"/>
                  </a:lnTo>
                  <a:lnTo>
                    <a:pt x="892" y="791"/>
                  </a:lnTo>
                  <a:lnTo>
                    <a:pt x="892" y="789"/>
                  </a:lnTo>
                  <a:lnTo>
                    <a:pt x="894" y="789"/>
                  </a:lnTo>
                  <a:lnTo>
                    <a:pt x="894" y="788"/>
                  </a:lnTo>
                  <a:lnTo>
                    <a:pt x="892" y="788"/>
                  </a:lnTo>
                  <a:lnTo>
                    <a:pt x="892" y="786"/>
                  </a:lnTo>
                  <a:lnTo>
                    <a:pt x="891" y="786"/>
                  </a:lnTo>
                  <a:lnTo>
                    <a:pt x="891" y="785"/>
                  </a:lnTo>
                  <a:lnTo>
                    <a:pt x="889" y="785"/>
                  </a:lnTo>
                  <a:lnTo>
                    <a:pt x="888" y="783"/>
                  </a:lnTo>
                  <a:lnTo>
                    <a:pt x="888" y="782"/>
                  </a:lnTo>
                  <a:lnTo>
                    <a:pt x="889" y="782"/>
                  </a:lnTo>
                  <a:lnTo>
                    <a:pt x="891" y="782"/>
                  </a:lnTo>
                  <a:lnTo>
                    <a:pt x="892" y="783"/>
                  </a:lnTo>
                  <a:lnTo>
                    <a:pt x="894" y="783"/>
                  </a:lnTo>
                  <a:lnTo>
                    <a:pt x="894" y="785"/>
                  </a:lnTo>
                  <a:lnTo>
                    <a:pt x="895" y="783"/>
                  </a:lnTo>
                  <a:lnTo>
                    <a:pt x="897" y="785"/>
                  </a:lnTo>
                  <a:lnTo>
                    <a:pt x="897" y="783"/>
                  </a:lnTo>
                  <a:lnTo>
                    <a:pt x="895" y="783"/>
                  </a:lnTo>
                  <a:lnTo>
                    <a:pt x="894" y="783"/>
                  </a:lnTo>
                  <a:lnTo>
                    <a:pt x="894" y="782"/>
                  </a:lnTo>
                  <a:lnTo>
                    <a:pt x="895" y="782"/>
                  </a:lnTo>
                  <a:lnTo>
                    <a:pt x="895" y="780"/>
                  </a:lnTo>
                  <a:lnTo>
                    <a:pt x="894" y="780"/>
                  </a:lnTo>
                  <a:lnTo>
                    <a:pt x="894" y="782"/>
                  </a:lnTo>
                  <a:lnTo>
                    <a:pt x="892" y="782"/>
                  </a:lnTo>
                  <a:lnTo>
                    <a:pt x="891" y="782"/>
                  </a:lnTo>
                  <a:lnTo>
                    <a:pt x="889" y="780"/>
                  </a:lnTo>
                  <a:lnTo>
                    <a:pt x="888" y="780"/>
                  </a:lnTo>
                  <a:lnTo>
                    <a:pt x="886" y="779"/>
                  </a:lnTo>
                  <a:lnTo>
                    <a:pt x="888" y="779"/>
                  </a:lnTo>
                  <a:lnTo>
                    <a:pt x="888" y="777"/>
                  </a:lnTo>
                  <a:lnTo>
                    <a:pt x="886" y="777"/>
                  </a:lnTo>
                  <a:lnTo>
                    <a:pt x="884" y="776"/>
                  </a:lnTo>
                  <a:lnTo>
                    <a:pt x="884" y="774"/>
                  </a:lnTo>
                  <a:lnTo>
                    <a:pt x="886" y="774"/>
                  </a:lnTo>
                  <a:lnTo>
                    <a:pt x="886" y="773"/>
                  </a:lnTo>
                  <a:lnTo>
                    <a:pt x="888" y="773"/>
                  </a:lnTo>
                  <a:lnTo>
                    <a:pt x="889" y="773"/>
                  </a:lnTo>
                  <a:lnTo>
                    <a:pt x="889" y="774"/>
                  </a:lnTo>
                  <a:lnTo>
                    <a:pt x="891" y="774"/>
                  </a:lnTo>
                  <a:lnTo>
                    <a:pt x="891" y="773"/>
                  </a:lnTo>
                  <a:lnTo>
                    <a:pt x="888" y="771"/>
                  </a:lnTo>
                  <a:lnTo>
                    <a:pt x="888" y="770"/>
                  </a:lnTo>
                  <a:lnTo>
                    <a:pt x="886" y="770"/>
                  </a:lnTo>
                  <a:lnTo>
                    <a:pt x="886" y="768"/>
                  </a:lnTo>
                  <a:lnTo>
                    <a:pt x="886" y="767"/>
                  </a:lnTo>
                  <a:lnTo>
                    <a:pt x="888" y="767"/>
                  </a:lnTo>
                  <a:lnTo>
                    <a:pt x="888" y="768"/>
                  </a:lnTo>
                  <a:lnTo>
                    <a:pt x="889" y="768"/>
                  </a:lnTo>
                  <a:lnTo>
                    <a:pt x="889" y="767"/>
                  </a:lnTo>
                  <a:lnTo>
                    <a:pt x="888" y="767"/>
                  </a:lnTo>
                  <a:lnTo>
                    <a:pt x="888" y="765"/>
                  </a:lnTo>
                  <a:lnTo>
                    <a:pt x="888" y="764"/>
                  </a:lnTo>
                  <a:lnTo>
                    <a:pt x="886" y="764"/>
                  </a:lnTo>
                  <a:lnTo>
                    <a:pt x="886" y="762"/>
                  </a:lnTo>
                  <a:lnTo>
                    <a:pt x="884" y="762"/>
                  </a:lnTo>
                  <a:lnTo>
                    <a:pt x="886" y="760"/>
                  </a:lnTo>
                  <a:lnTo>
                    <a:pt x="884" y="760"/>
                  </a:lnTo>
                  <a:lnTo>
                    <a:pt x="884" y="762"/>
                  </a:lnTo>
                  <a:lnTo>
                    <a:pt x="884" y="764"/>
                  </a:lnTo>
                  <a:lnTo>
                    <a:pt x="886" y="764"/>
                  </a:lnTo>
                  <a:lnTo>
                    <a:pt x="886" y="765"/>
                  </a:lnTo>
                  <a:lnTo>
                    <a:pt x="884" y="765"/>
                  </a:lnTo>
                  <a:lnTo>
                    <a:pt x="884" y="767"/>
                  </a:lnTo>
                  <a:lnTo>
                    <a:pt x="884" y="768"/>
                  </a:lnTo>
                  <a:lnTo>
                    <a:pt x="884" y="770"/>
                  </a:lnTo>
                  <a:lnTo>
                    <a:pt x="886" y="771"/>
                  </a:lnTo>
                  <a:lnTo>
                    <a:pt x="886" y="773"/>
                  </a:lnTo>
                  <a:lnTo>
                    <a:pt x="884" y="773"/>
                  </a:lnTo>
                  <a:lnTo>
                    <a:pt x="883" y="774"/>
                  </a:lnTo>
                  <a:lnTo>
                    <a:pt x="881" y="773"/>
                  </a:lnTo>
                  <a:lnTo>
                    <a:pt x="881" y="771"/>
                  </a:lnTo>
                  <a:lnTo>
                    <a:pt x="883" y="771"/>
                  </a:lnTo>
                  <a:lnTo>
                    <a:pt x="883" y="770"/>
                  </a:lnTo>
                  <a:lnTo>
                    <a:pt x="881" y="770"/>
                  </a:lnTo>
                  <a:lnTo>
                    <a:pt x="880" y="770"/>
                  </a:lnTo>
                  <a:lnTo>
                    <a:pt x="880" y="771"/>
                  </a:lnTo>
                  <a:lnTo>
                    <a:pt x="880" y="773"/>
                  </a:lnTo>
                  <a:lnTo>
                    <a:pt x="881" y="773"/>
                  </a:lnTo>
                  <a:lnTo>
                    <a:pt x="881" y="774"/>
                  </a:lnTo>
                  <a:lnTo>
                    <a:pt x="880" y="774"/>
                  </a:lnTo>
                  <a:lnTo>
                    <a:pt x="880" y="776"/>
                  </a:lnTo>
                  <a:lnTo>
                    <a:pt x="880" y="777"/>
                  </a:lnTo>
                  <a:lnTo>
                    <a:pt x="881" y="777"/>
                  </a:lnTo>
                  <a:lnTo>
                    <a:pt x="881" y="776"/>
                  </a:lnTo>
                  <a:lnTo>
                    <a:pt x="881" y="774"/>
                  </a:lnTo>
                  <a:lnTo>
                    <a:pt x="883" y="774"/>
                  </a:lnTo>
                  <a:lnTo>
                    <a:pt x="883" y="776"/>
                  </a:lnTo>
                  <a:lnTo>
                    <a:pt x="884" y="777"/>
                  </a:lnTo>
                  <a:lnTo>
                    <a:pt x="883" y="777"/>
                  </a:lnTo>
                  <a:lnTo>
                    <a:pt x="883" y="779"/>
                  </a:lnTo>
                  <a:lnTo>
                    <a:pt x="884" y="779"/>
                  </a:lnTo>
                  <a:lnTo>
                    <a:pt x="884" y="780"/>
                  </a:lnTo>
                  <a:lnTo>
                    <a:pt x="884" y="782"/>
                  </a:lnTo>
                  <a:lnTo>
                    <a:pt x="883" y="782"/>
                  </a:lnTo>
                  <a:lnTo>
                    <a:pt x="881" y="782"/>
                  </a:lnTo>
                  <a:lnTo>
                    <a:pt x="884" y="783"/>
                  </a:lnTo>
                  <a:lnTo>
                    <a:pt x="883" y="785"/>
                  </a:lnTo>
                  <a:lnTo>
                    <a:pt x="881" y="785"/>
                  </a:lnTo>
                  <a:lnTo>
                    <a:pt x="880" y="785"/>
                  </a:lnTo>
                  <a:lnTo>
                    <a:pt x="880" y="783"/>
                  </a:lnTo>
                  <a:lnTo>
                    <a:pt x="878" y="783"/>
                  </a:lnTo>
                  <a:lnTo>
                    <a:pt x="878" y="782"/>
                  </a:lnTo>
                  <a:lnTo>
                    <a:pt x="880" y="782"/>
                  </a:lnTo>
                  <a:lnTo>
                    <a:pt x="880" y="780"/>
                  </a:lnTo>
                  <a:lnTo>
                    <a:pt x="878" y="782"/>
                  </a:lnTo>
                  <a:lnTo>
                    <a:pt x="877" y="782"/>
                  </a:lnTo>
                  <a:lnTo>
                    <a:pt x="877" y="780"/>
                  </a:lnTo>
                  <a:lnTo>
                    <a:pt x="877" y="779"/>
                  </a:lnTo>
                  <a:lnTo>
                    <a:pt x="878" y="779"/>
                  </a:lnTo>
                  <a:lnTo>
                    <a:pt x="878" y="777"/>
                  </a:lnTo>
                  <a:lnTo>
                    <a:pt x="877" y="777"/>
                  </a:lnTo>
                  <a:lnTo>
                    <a:pt x="877" y="779"/>
                  </a:lnTo>
                  <a:lnTo>
                    <a:pt x="875" y="779"/>
                  </a:lnTo>
                  <a:lnTo>
                    <a:pt x="875" y="777"/>
                  </a:lnTo>
                  <a:lnTo>
                    <a:pt x="874" y="776"/>
                  </a:lnTo>
                  <a:lnTo>
                    <a:pt x="874" y="774"/>
                  </a:lnTo>
                  <a:lnTo>
                    <a:pt x="877" y="776"/>
                  </a:lnTo>
                  <a:lnTo>
                    <a:pt x="877" y="774"/>
                  </a:lnTo>
                  <a:lnTo>
                    <a:pt x="875" y="774"/>
                  </a:lnTo>
                  <a:lnTo>
                    <a:pt x="874" y="774"/>
                  </a:lnTo>
                  <a:lnTo>
                    <a:pt x="874" y="773"/>
                  </a:lnTo>
                  <a:lnTo>
                    <a:pt x="874" y="771"/>
                  </a:lnTo>
                  <a:lnTo>
                    <a:pt x="875" y="771"/>
                  </a:lnTo>
                  <a:lnTo>
                    <a:pt x="875" y="770"/>
                  </a:lnTo>
                  <a:lnTo>
                    <a:pt x="874" y="771"/>
                  </a:lnTo>
                  <a:lnTo>
                    <a:pt x="871" y="771"/>
                  </a:lnTo>
                  <a:lnTo>
                    <a:pt x="869" y="771"/>
                  </a:lnTo>
                  <a:lnTo>
                    <a:pt x="869" y="773"/>
                  </a:lnTo>
                  <a:lnTo>
                    <a:pt x="871" y="774"/>
                  </a:lnTo>
                  <a:lnTo>
                    <a:pt x="874" y="776"/>
                  </a:lnTo>
                  <a:lnTo>
                    <a:pt x="871" y="777"/>
                  </a:lnTo>
                  <a:lnTo>
                    <a:pt x="874" y="777"/>
                  </a:lnTo>
                  <a:lnTo>
                    <a:pt x="874" y="779"/>
                  </a:lnTo>
                  <a:lnTo>
                    <a:pt x="874" y="780"/>
                  </a:lnTo>
                  <a:lnTo>
                    <a:pt x="871" y="780"/>
                  </a:lnTo>
                  <a:lnTo>
                    <a:pt x="869" y="780"/>
                  </a:lnTo>
                  <a:lnTo>
                    <a:pt x="868" y="780"/>
                  </a:lnTo>
                  <a:lnTo>
                    <a:pt x="866" y="780"/>
                  </a:lnTo>
                  <a:lnTo>
                    <a:pt x="866" y="779"/>
                  </a:lnTo>
                  <a:lnTo>
                    <a:pt x="865" y="777"/>
                  </a:lnTo>
                  <a:lnTo>
                    <a:pt x="863" y="779"/>
                  </a:lnTo>
                  <a:lnTo>
                    <a:pt x="863" y="780"/>
                  </a:lnTo>
                  <a:lnTo>
                    <a:pt x="862" y="780"/>
                  </a:lnTo>
                  <a:lnTo>
                    <a:pt x="860" y="779"/>
                  </a:lnTo>
                  <a:lnTo>
                    <a:pt x="860" y="777"/>
                  </a:lnTo>
                  <a:lnTo>
                    <a:pt x="862" y="777"/>
                  </a:lnTo>
                  <a:lnTo>
                    <a:pt x="860" y="776"/>
                  </a:lnTo>
                  <a:lnTo>
                    <a:pt x="860" y="774"/>
                  </a:lnTo>
                  <a:lnTo>
                    <a:pt x="862" y="774"/>
                  </a:lnTo>
                  <a:lnTo>
                    <a:pt x="863" y="774"/>
                  </a:lnTo>
                  <a:lnTo>
                    <a:pt x="865" y="774"/>
                  </a:lnTo>
                  <a:lnTo>
                    <a:pt x="865" y="776"/>
                  </a:lnTo>
                  <a:lnTo>
                    <a:pt x="866" y="776"/>
                  </a:lnTo>
                  <a:lnTo>
                    <a:pt x="866" y="777"/>
                  </a:lnTo>
                  <a:lnTo>
                    <a:pt x="868" y="777"/>
                  </a:lnTo>
                  <a:lnTo>
                    <a:pt x="868" y="776"/>
                  </a:lnTo>
                  <a:lnTo>
                    <a:pt x="866" y="776"/>
                  </a:lnTo>
                  <a:lnTo>
                    <a:pt x="865" y="774"/>
                  </a:lnTo>
                  <a:lnTo>
                    <a:pt x="866" y="774"/>
                  </a:lnTo>
                  <a:lnTo>
                    <a:pt x="866" y="773"/>
                  </a:lnTo>
                  <a:lnTo>
                    <a:pt x="865" y="773"/>
                  </a:lnTo>
                  <a:lnTo>
                    <a:pt x="865" y="771"/>
                  </a:lnTo>
                  <a:lnTo>
                    <a:pt x="863" y="773"/>
                  </a:lnTo>
                  <a:lnTo>
                    <a:pt x="863" y="771"/>
                  </a:lnTo>
                  <a:lnTo>
                    <a:pt x="862" y="771"/>
                  </a:lnTo>
                  <a:lnTo>
                    <a:pt x="862" y="770"/>
                  </a:lnTo>
                  <a:lnTo>
                    <a:pt x="860" y="770"/>
                  </a:lnTo>
                  <a:lnTo>
                    <a:pt x="860" y="768"/>
                  </a:lnTo>
                  <a:lnTo>
                    <a:pt x="859" y="768"/>
                  </a:lnTo>
                  <a:lnTo>
                    <a:pt x="859" y="767"/>
                  </a:lnTo>
                  <a:lnTo>
                    <a:pt x="860" y="767"/>
                  </a:lnTo>
                  <a:lnTo>
                    <a:pt x="862" y="768"/>
                  </a:lnTo>
                  <a:lnTo>
                    <a:pt x="863" y="770"/>
                  </a:lnTo>
                  <a:lnTo>
                    <a:pt x="866" y="770"/>
                  </a:lnTo>
                  <a:lnTo>
                    <a:pt x="866" y="770"/>
                  </a:lnTo>
                  <a:lnTo>
                    <a:pt x="865" y="770"/>
                  </a:lnTo>
                  <a:lnTo>
                    <a:pt x="863" y="770"/>
                  </a:lnTo>
                  <a:lnTo>
                    <a:pt x="863" y="768"/>
                  </a:lnTo>
                  <a:lnTo>
                    <a:pt x="862" y="768"/>
                  </a:lnTo>
                  <a:lnTo>
                    <a:pt x="862" y="767"/>
                  </a:lnTo>
                  <a:lnTo>
                    <a:pt x="863" y="767"/>
                  </a:lnTo>
                  <a:lnTo>
                    <a:pt x="865" y="768"/>
                  </a:lnTo>
                  <a:lnTo>
                    <a:pt x="865" y="767"/>
                  </a:lnTo>
                  <a:lnTo>
                    <a:pt x="866" y="768"/>
                  </a:lnTo>
                  <a:lnTo>
                    <a:pt x="866" y="767"/>
                  </a:lnTo>
                  <a:lnTo>
                    <a:pt x="866" y="765"/>
                  </a:lnTo>
                  <a:lnTo>
                    <a:pt x="865" y="764"/>
                  </a:lnTo>
                  <a:lnTo>
                    <a:pt x="863" y="764"/>
                  </a:lnTo>
                  <a:lnTo>
                    <a:pt x="862" y="764"/>
                  </a:lnTo>
                  <a:lnTo>
                    <a:pt x="862" y="762"/>
                  </a:lnTo>
                  <a:lnTo>
                    <a:pt x="860" y="762"/>
                  </a:lnTo>
                  <a:lnTo>
                    <a:pt x="860" y="760"/>
                  </a:lnTo>
                  <a:lnTo>
                    <a:pt x="862" y="760"/>
                  </a:lnTo>
                  <a:lnTo>
                    <a:pt x="863" y="760"/>
                  </a:lnTo>
                  <a:lnTo>
                    <a:pt x="865" y="762"/>
                  </a:lnTo>
                  <a:lnTo>
                    <a:pt x="866" y="762"/>
                  </a:lnTo>
                  <a:lnTo>
                    <a:pt x="865" y="760"/>
                  </a:lnTo>
                  <a:lnTo>
                    <a:pt x="866" y="760"/>
                  </a:lnTo>
                  <a:lnTo>
                    <a:pt x="868" y="762"/>
                  </a:lnTo>
                  <a:lnTo>
                    <a:pt x="868" y="764"/>
                  </a:lnTo>
                  <a:lnTo>
                    <a:pt x="868" y="765"/>
                  </a:lnTo>
                  <a:lnTo>
                    <a:pt x="869" y="767"/>
                  </a:lnTo>
                  <a:lnTo>
                    <a:pt x="868" y="767"/>
                  </a:lnTo>
                  <a:lnTo>
                    <a:pt x="869" y="768"/>
                  </a:lnTo>
                  <a:lnTo>
                    <a:pt x="871" y="768"/>
                  </a:lnTo>
                  <a:lnTo>
                    <a:pt x="869" y="767"/>
                  </a:lnTo>
                  <a:lnTo>
                    <a:pt x="869" y="765"/>
                  </a:lnTo>
                  <a:lnTo>
                    <a:pt x="869" y="764"/>
                  </a:lnTo>
                  <a:lnTo>
                    <a:pt x="868" y="762"/>
                  </a:lnTo>
                  <a:lnTo>
                    <a:pt x="869" y="762"/>
                  </a:lnTo>
                  <a:lnTo>
                    <a:pt x="866" y="760"/>
                  </a:lnTo>
                  <a:lnTo>
                    <a:pt x="868" y="759"/>
                  </a:lnTo>
                  <a:lnTo>
                    <a:pt x="866" y="759"/>
                  </a:lnTo>
                  <a:lnTo>
                    <a:pt x="865" y="759"/>
                  </a:lnTo>
                  <a:lnTo>
                    <a:pt x="865" y="757"/>
                  </a:lnTo>
                  <a:lnTo>
                    <a:pt x="866" y="756"/>
                  </a:lnTo>
                  <a:lnTo>
                    <a:pt x="865" y="756"/>
                  </a:lnTo>
                  <a:lnTo>
                    <a:pt x="865" y="757"/>
                  </a:lnTo>
                  <a:lnTo>
                    <a:pt x="863" y="757"/>
                  </a:lnTo>
                  <a:lnTo>
                    <a:pt x="862" y="756"/>
                  </a:lnTo>
                  <a:lnTo>
                    <a:pt x="863" y="756"/>
                  </a:lnTo>
                  <a:lnTo>
                    <a:pt x="863" y="754"/>
                  </a:lnTo>
                  <a:lnTo>
                    <a:pt x="865" y="753"/>
                  </a:lnTo>
                  <a:lnTo>
                    <a:pt x="866" y="754"/>
                  </a:lnTo>
                  <a:lnTo>
                    <a:pt x="866" y="753"/>
                  </a:lnTo>
                  <a:lnTo>
                    <a:pt x="868" y="753"/>
                  </a:lnTo>
                  <a:lnTo>
                    <a:pt x="868" y="754"/>
                  </a:lnTo>
                  <a:lnTo>
                    <a:pt x="869" y="754"/>
                  </a:lnTo>
                  <a:lnTo>
                    <a:pt x="869" y="756"/>
                  </a:lnTo>
                  <a:lnTo>
                    <a:pt x="869" y="757"/>
                  </a:lnTo>
                  <a:lnTo>
                    <a:pt x="871" y="756"/>
                  </a:lnTo>
                  <a:lnTo>
                    <a:pt x="869" y="754"/>
                  </a:lnTo>
                  <a:lnTo>
                    <a:pt x="871" y="753"/>
                  </a:lnTo>
                  <a:lnTo>
                    <a:pt x="871" y="754"/>
                  </a:lnTo>
                  <a:lnTo>
                    <a:pt x="874" y="756"/>
                  </a:lnTo>
                  <a:lnTo>
                    <a:pt x="874" y="757"/>
                  </a:lnTo>
                  <a:lnTo>
                    <a:pt x="875" y="757"/>
                  </a:lnTo>
                  <a:lnTo>
                    <a:pt x="875" y="759"/>
                  </a:lnTo>
                  <a:lnTo>
                    <a:pt x="875" y="760"/>
                  </a:lnTo>
                  <a:lnTo>
                    <a:pt x="877" y="762"/>
                  </a:lnTo>
                  <a:lnTo>
                    <a:pt x="877" y="764"/>
                  </a:lnTo>
                  <a:lnTo>
                    <a:pt x="878" y="764"/>
                  </a:lnTo>
                  <a:lnTo>
                    <a:pt x="878" y="765"/>
                  </a:lnTo>
                  <a:lnTo>
                    <a:pt x="880" y="767"/>
                  </a:lnTo>
                  <a:lnTo>
                    <a:pt x="880" y="765"/>
                  </a:lnTo>
                  <a:lnTo>
                    <a:pt x="878" y="764"/>
                  </a:lnTo>
                  <a:lnTo>
                    <a:pt x="878" y="762"/>
                  </a:lnTo>
                  <a:lnTo>
                    <a:pt x="877" y="762"/>
                  </a:lnTo>
                  <a:lnTo>
                    <a:pt x="877" y="760"/>
                  </a:lnTo>
                  <a:lnTo>
                    <a:pt x="877" y="759"/>
                  </a:lnTo>
                  <a:lnTo>
                    <a:pt x="877" y="757"/>
                  </a:lnTo>
                  <a:lnTo>
                    <a:pt x="875" y="757"/>
                  </a:lnTo>
                  <a:lnTo>
                    <a:pt x="875" y="756"/>
                  </a:lnTo>
                  <a:lnTo>
                    <a:pt x="875" y="754"/>
                  </a:lnTo>
                  <a:lnTo>
                    <a:pt x="875" y="753"/>
                  </a:lnTo>
                  <a:lnTo>
                    <a:pt x="877" y="754"/>
                  </a:lnTo>
                  <a:lnTo>
                    <a:pt x="878" y="754"/>
                  </a:lnTo>
                  <a:lnTo>
                    <a:pt x="878" y="753"/>
                  </a:lnTo>
                  <a:lnTo>
                    <a:pt x="880" y="754"/>
                  </a:lnTo>
                  <a:lnTo>
                    <a:pt x="881" y="754"/>
                  </a:lnTo>
                  <a:lnTo>
                    <a:pt x="880" y="753"/>
                  </a:lnTo>
                  <a:lnTo>
                    <a:pt x="878" y="753"/>
                  </a:lnTo>
                  <a:lnTo>
                    <a:pt x="877" y="753"/>
                  </a:lnTo>
                  <a:lnTo>
                    <a:pt x="875" y="753"/>
                  </a:lnTo>
                  <a:lnTo>
                    <a:pt x="875" y="751"/>
                  </a:lnTo>
                  <a:lnTo>
                    <a:pt x="874" y="751"/>
                  </a:lnTo>
                  <a:lnTo>
                    <a:pt x="875" y="750"/>
                  </a:lnTo>
                  <a:lnTo>
                    <a:pt x="875" y="747"/>
                  </a:lnTo>
                  <a:lnTo>
                    <a:pt x="877" y="747"/>
                  </a:lnTo>
                  <a:lnTo>
                    <a:pt x="878" y="747"/>
                  </a:lnTo>
                  <a:lnTo>
                    <a:pt x="878" y="750"/>
                  </a:lnTo>
                  <a:lnTo>
                    <a:pt x="880" y="750"/>
                  </a:lnTo>
                  <a:lnTo>
                    <a:pt x="880" y="747"/>
                  </a:lnTo>
                  <a:lnTo>
                    <a:pt x="880" y="745"/>
                  </a:lnTo>
                  <a:lnTo>
                    <a:pt x="881" y="745"/>
                  </a:lnTo>
                  <a:lnTo>
                    <a:pt x="881" y="744"/>
                  </a:lnTo>
                  <a:lnTo>
                    <a:pt x="880" y="744"/>
                  </a:lnTo>
                  <a:lnTo>
                    <a:pt x="880" y="745"/>
                  </a:lnTo>
                  <a:lnTo>
                    <a:pt x="878" y="745"/>
                  </a:lnTo>
                  <a:lnTo>
                    <a:pt x="878" y="744"/>
                  </a:lnTo>
                  <a:lnTo>
                    <a:pt x="877" y="744"/>
                  </a:lnTo>
                  <a:lnTo>
                    <a:pt x="877" y="745"/>
                  </a:lnTo>
                  <a:lnTo>
                    <a:pt x="875" y="745"/>
                  </a:lnTo>
                  <a:lnTo>
                    <a:pt x="875" y="744"/>
                  </a:lnTo>
                  <a:lnTo>
                    <a:pt x="875" y="742"/>
                  </a:lnTo>
                  <a:lnTo>
                    <a:pt x="874" y="744"/>
                  </a:lnTo>
                  <a:lnTo>
                    <a:pt x="874" y="742"/>
                  </a:lnTo>
                  <a:lnTo>
                    <a:pt x="871" y="741"/>
                  </a:lnTo>
                  <a:lnTo>
                    <a:pt x="869" y="739"/>
                  </a:lnTo>
                  <a:lnTo>
                    <a:pt x="868" y="739"/>
                  </a:lnTo>
                  <a:lnTo>
                    <a:pt x="869" y="741"/>
                  </a:lnTo>
                  <a:lnTo>
                    <a:pt x="869" y="742"/>
                  </a:lnTo>
                  <a:lnTo>
                    <a:pt x="868" y="742"/>
                  </a:lnTo>
                  <a:lnTo>
                    <a:pt x="866" y="742"/>
                  </a:lnTo>
                  <a:lnTo>
                    <a:pt x="866" y="741"/>
                  </a:lnTo>
                  <a:lnTo>
                    <a:pt x="865" y="741"/>
                  </a:lnTo>
                  <a:lnTo>
                    <a:pt x="865" y="739"/>
                  </a:lnTo>
                  <a:lnTo>
                    <a:pt x="865" y="738"/>
                  </a:lnTo>
                  <a:lnTo>
                    <a:pt x="866" y="738"/>
                  </a:lnTo>
                  <a:lnTo>
                    <a:pt x="866" y="736"/>
                  </a:lnTo>
                  <a:lnTo>
                    <a:pt x="865" y="736"/>
                  </a:lnTo>
                  <a:lnTo>
                    <a:pt x="865" y="738"/>
                  </a:lnTo>
                  <a:lnTo>
                    <a:pt x="863" y="738"/>
                  </a:lnTo>
                  <a:lnTo>
                    <a:pt x="863" y="736"/>
                  </a:lnTo>
                  <a:lnTo>
                    <a:pt x="863" y="735"/>
                  </a:lnTo>
                  <a:lnTo>
                    <a:pt x="865" y="735"/>
                  </a:lnTo>
                  <a:lnTo>
                    <a:pt x="866" y="735"/>
                  </a:lnTo>
                  <a:lnTo>
                    <a:pt x="866" y="733"/>
                  </a:lnTo>
                  <a:lnTo>
                    <a:pt x="865" y="733"/>
                  </a:lnTo>
                  <a:lnTo>
                    <a:pt x="865" y="732"/>
                  </a:lnTo>
                  <a:lnTo>
                    <a:pt x="866" y="732"/>
                  </a:lnTo>
                  <a:lnTo>
                    <a:pt x="868" y="730"/>
                  </a:lnTo>
                  <a:lnTo>
                    <a:pt x="871" y="732"/>
                  </a:lnTo>
                  <a:lnTo>
                    <a:pt x="874" y="732"/>
                  </a:lnTo>
                  <a:lnTo>
                    <a:pt x="874" y="730"/>
                  </a:lnTo>
                  <a:lnTo>
                    <a:pt x="871" y="730"/>
                  </a:lnTo>
                  <a:lnTo>
                    <a:pt x="869" y="730"/>
                  </a:lnTo>
                  <a:lnTo>
                    <a:pt x="868" y="730"/>
                  </a:lnTo>
                  <a:lnTo>
                    <a:pt x="869" y="729"/>
                  </a:lnTo>
                  <a:lnTo>
                    <a:pt x="868" y="729"/>
                  </a:lnTo>
                  <a:lnTo>
                    <a:pt x="868" y="730"/>
                  </a:lnTo>
                  <a:lnTo>
                    <a:pt x="866" y="730"/>
                  </a:lnTo>
                  <a:lnTo>
                    <a:pt x="865" y="729"/>
                  </a:lnTo>
                  <a:lnTo>
                    <a:pt x="866" y="729"/>
                  </a:lnTo>
                  <a:lnTo>
                    <a:pt x="866" y="727"/>
                  </a:lnTo>
                  <a:lnTo>
                    <a:pt x="868" y="727"/>
                  </a:lnTo>
                  <a:lnTo>
                    <a:pt x="869" y="727"/>
                  </a:lnTo>
                  <a:lnTo>
                    <a:pt x="869" y="726"/>
                  </a:lnTo>
                  <a:lnTo>
                    <a:pt x="869" y="724"/>
                  </a:lnTo>
                  <a:lnTo>
                    <a:pt x="868" y="724"/>
                  </a:lnTo>
                  <a:lnTo>
                    <a:pt x="868" y="726"/>
                  </a:lnTo>
                  <a:lnTo>
                    <a:pt x="866" y="726"/>
                  </a:lnTo>
                  <a:lnTo>
                    <a:pt x="865" y="726"/>
                  </a:lnTo>
                  <a:lnTo>
                    <a:pt x="863" y="724"/>
                  </a:lnTo>
                  <a:lnTo>
                    <a:pt x="862" y="724"/>
                  </a:lnTo>
                  <a:lnTo>
                    <a:pt x="862" y="723"/>
                  </a:lnTo>
                  <a:lnTo>
                    <a:pt x="860" y="723"/>
                  </a:lnTo>
                  <a:lnTo>
                    <a:pt x="859" y="723"/>
                  </a:lnTo>
                  <a:lnTo>
                    <a:pt x="859" y="721"/>
                  </a:lnTo>
                  <a:lnTo>
                    <a:pt x="860" y="721"/>
                  </a:lnTo>
                  <a:lnTo>
                    <a:pt x="860" y="720"/>
                  </a:lnTo>
                  <a:lnTo>
                    <a:pt x="862" y="718"/>
                  </a:lnTo>
                  <a:lnTo>
                    <a:pt x="862" y="717"/>
                  </a:lnTo>
                  <a:lnTo>
                    <a:pt x="863" y="717"/>
                  </a:lnTo>
                  <a:lnTo>
                    <a:pt x="863" y="715"/>
                  </a:lnTo>
                  <a:lnTo>
                    <a:pt x="862" y="715"/>
                  </a:lnTo>
                  <a:lnTo>
                    <a:pt x="862" y="714"/>
                  </a:lnTo>
                  <a:lnTo>
                    <a:pt x="862" y="712"/>
                  </a:lnTo>
                  <a:lnTo>
                    <a:pt x="863" y="712"/>
                  </a:lnTo>
                  <a:lnTo>
                    <a:pt x="863" y="714"/>
                  </a:lnTo>
                  <a:lnTo>
                    <a:pt x="865" y="714"/>
                  </a:lnTo>
                  <a:lnTo>
                    <a:pt x="865" y="712"/>
                  </a:lnTo>
                  <a:lnTo>
                    <a:pt x="866" y="714"/>
                  </a:lnTo>
                  <a:lnTo>
                    <a:pt x="866" y="712"/>
                  </a:lnTo>
                  <a:lnTo>
                    <a:pt x="865" y="712"/>
                  </a:lnTo>
                  <a:lnTo>
                    <a:pt x="863" y="712"/>
                  </a:lnTo>
                  <a:lnTo>
                    <a:pt x="862" y="711"/>
                  </a:lnTo>
                  <a:lnTo>
                    <a:pt x="860" y="711"/>
                  </a:lnTo>
                  <a:lnTo>
                    <a:pt x="860" y="709"/>
                  </a:lnTo>
                  <a:lnTo>
                    <a:pt x="862" y="709"/>
                  </a:lnTo>
                  <a:lnTo>
                    <a:pt x="862" y="707"/>
                  </a:lnTo>
                  <a:lnTo>
                    <a:pt x="860" y="707"/>
                  </a:lnTo>
                  <a:lnTo>
                    <a:pt x="860" y="709"/>
                  </a:lnTo>
                  <a:lnTo>
                    <a:pt x="859" y="707"/>
                  </a:lnTo>
                  <a:lnTo>
                    <a:pt x="857" y="707"/>
                  </a:lnTo>
                  <a:lnTo>
                    <a:pt x="857" y="706"/>
                  </a:lnTo>
                  <a:lnTo>
                    <a:pt x="856" y="706"/>
                  </a:lnTo>
                  <a:lnTo>
                    <a:pt x="854" y="706"/>
                  </a:lnTo>
                  <a:lnTo>
                    <a:pt x="854" y="707"/>
                  </a:lnTo>
                  <a:lnTo>
                    <a:pt x="853" y="707"/>
                  </a:lnTo>
                  <a:lnTo>
                    <a:pt x="851" y="707"/>
                  </a:lnTo>
                  <a:lnTo>
                    <a:pt x="850" y="707"/>
                  </a:lnTo>
                  <a:lnTo>
                    <a:pt x="848" y="707"/>
                  </a:lnTo>
                  <a:lnTo>
                    <a:pt x="847" y="707"/>
                  </a:lnTo>
                  <a:lnTo>
                    <a:pt x="845" y="706"/>
                  </a:lnTo>
                  <a:lnTo>
                    <a:pt x="844" y="706"/>
                  </a:lnTo>
                  <a:lnTo>
                    <a:pt x="842" y="704"/>
                  </a:lnTo>
                  <a:lnTo>
                    <a:pt x="842" y="703"/>
                  </a:lnTo>
                  <a:lnTo>
                    <a:pt x="842" y="701"/>
                  </a:lnTo>
                  <a:lnTo>
                    <a:pt x="844" y="701"/>
                  </a:lnTo>
                  <a:lnTo>
                    <a:pt x="844" y="700"/>
                  </a:lnTo>
                  <a:lnTo>
                    <a:pt x="844" y="698"/>
                  </a:lnTo>
                  <a:lnTo>
                    <a:pt x="842" y="700"/>
                  </a:lnTo>
                  <a:lnTo>
                    <a:pt x="842" y="701"/>
                  </a:lnTo>
                  <a:lnTo>
                    <a:pt x="841" y="703"/>
                  </a:lnTo>
                  <a:lnTo>
                    <a:pt x="839" y="703"/>
                  </a:lnTo>
                  <a:lnTo>
                    <a:pt x="838" y="703"/>
                  </a:lnTo>
                  <a:lnTo>
                    <a:pt x="838" y="704"/>
                  </a:lnTo>
                  <a:lnTo>
                    <a:pt x="836" y="704"/>
                  </a:lnTo>
                  <a:lnTo>
                    <a:pt x="836" y="706"/>
                  </a:lnTo>
                  <a:lnTo>
                    <a:pt x="838" y="707"/>
                  </a:lnTo>
                  <a:lnTo>
                    <a:pt x="838" y="709"/>
                  </a:lnTo>
                  <a:lnTo>
                    <a:pt x="839" y="709"/>
                  </a:lnTo>
                  <a:lnTo>
                    <a:pt x="839" y="711"/>
                  </a:lnTo>
                  <a:lnTo>
                    <a:pt x="838" y="711"/>
                  </a:lnTo>
                  <a:lnTo>
                    <a:pt x="836" y="711"/>
                  </a:lnTo>
                  <a:lnTo>
                    <a:pt x="835" y="711"/>
                  </a:lnTo>
                  <a:lnTo>
                    <a:pt x="835" y="709"/>
                  </a:lnTo>
                  <a:lnTo>
                    <a:pt x="833" y="709"/>
                  </a:lnTo>
                  <a:lnTo>
                    <a:pt x="833" y="707"/>
                  </a:lnTo>
                  <a:lnTo>
                    <a:pt x="831" y="707"/>
                  </a:lnTo>
                  <a:lnTo>
                    <a:pt x="831" y="706"/>
                  </a:lnTo>
                  <a:lnTo>
                    <a:pt x="830" y="704"/>
                  </a:lnTo>
                  <a:lnTo>
                    <a:pt x="830" y="703"/>
                  </a:lnTo>
                  <a:lnTo>
                    <a:pt x="831" y="703"/>
                  </a:lnTo>
                  <a:lnTo>
                    <a:pt x="831" y="701"/>
                  </a:lnTo>
                  <a:lnTo>
                    <a:pt x="833" y="701"/>
                  </a:lnTo>
                  <a:lnTo>
                    <a:pt x="833" y="700"/>
                  </a:lnTo>
                  <a:lnTo>
                    <a:pt x="835" y="700"/>
                  </a:lnTo>
                  <a:lnTo>
                    <a:pt x="835" y="698"/>
                  </a:lnTo>
                  <a:lnTo>
                    <a:pt x="836" y="697"/>
                  </a:lnTo>
                  <a:lnTo>
                    <a:pt x="838" y="697"/>
                  </a:lnTo>
                  <a:lnTo>
                    <a:pt x="839" y="697"/>
                  </a:lnTo>
                  <a:lnTo>
                    <a:pt x="838" y="695"/>
                  </a:lnTo>
                  <a:lnTo>
                    <a:pt x="838" y="694"/>
                  </a:lnTo>
                  <a:lnTo>
                    <a:pt x="839" y="694"/>
                  </a:lnTo>
                  <a:lnTo>
                    <a:pt x="841" y="694"/>
                  </a:lnTo>
                  <a:lnTo>
                    <a:pt x="841" y="695"/>
                  </a:lnTo>
                  <a:lnTo>
                    <a:pt x="842" y="695"/>
                  </a:lnTo>
                  <a:lnTo>
                    <a:pt x="841" y="694"/>
                  </a:lnTo>
                  <a:lnTo>
                    <a:pt x="841" y="692"/>
                  </a:lnTo>
                  <a:lnTo>
                    <a:pt x="842" y="692"/>
                  </a:lnTo>
                  <a:lnTo>
                    <a:pt x="844" y="694"/>
                  </a:lnTo>
                  <a:lnTo>
                    <a:pt x="844" y="692"/>
                  </a:lnTo>
                  <a:lnTo>
                    <a:pt x="842" y="692"/>
                  </a:lnTo>
                  <a:lnTo>
                    <a:pt x="842" y="691"/>
                  </a:lnTo>
                  <a:lnTo>
                    <a:pt x="842" y="689"/>
                  </a:lnTo>
                  <a:lnTo>
                    <a:pt x="844" y="689"/>
                  </a:lnTo>
                  <a:lnTo>
                    <a:pt x="844" y="688"/>
                  </a:lnTo>
                  <a:lnTo>
                    <a:pt x="842" y="688"/>
                  </a:lnTo>
                  <a:lnTo>
                    <a:pt x="842" y="689"/>
                  </a:lnTo>
                  <a:lnTo>
                    <a:pt x="841" y="689"/>
                  </a:lnTo>
                  <a:lnTo>
                    <a:pt x="841" y="691"/>
                  </a:lnTo>
                  <a:lnTo>
                    <a:pt x="839" y="691"/>
                  </a:lnTo>
                  <a:lnTo>
                    <a:pt x="838" y="691"/>
                  </a:lnTo>
                  <a:lnTo>
                    <a:pt x="836" y="689"/>
                  </a:lnTo>
                  <a:lnTo>
                    <a:pt x="839" y="689"/>
                  </a:lnTo>
                  <a:lnTo>
                    <a:pt x="839" y="688"/>
                  </a:lnTo>
                  <a:lnTo>
                    <a:pt x="838" y="688"/>
                  </a:lnTo>
                  <a:lnTo>
                    <a:pt x="836" y="688"/>
                  </a:lnTo>
                  <a:lnTo>
                    <a:pt x="836" y="686"/>
                  </a:lnTo>
                  <a:lnTo>
                    <a:pt x="838" y="686"/>
                  </a:lnTo>
                  <a:lnTo>
                    <a:pt x="838" y="685"/>
                  </a:lnTo>
                  <a:lnTo>
                    <a:pt x="839" y="686"/>
                  </a:lnTo>
                  <a:lnTo>
                    <a:pt x="839" y="685"/>
                  </a:lnTo>
                  <a:lnTo>
                    <a:pt x="841" y="685"/>
                  </a:lnTo>
                  <a:lnTo>
                    <a:pt x="842" y="685"/>
                  </a:lnTo>
                  <a:lnTo>
                    <a:pt x="844" y="685"/>
                  </a:lnTo>
                  <a:lnTo>
                    <a:pt x="845" y="685"/>
                  </a:lnTo>
                  <a:lnTo>
                    <a:pt x="845" y="686"/>
                  </a:lnTo>
                  <a:lnTo>
                    <a:pt x="847" y="686"/>
                  </a:lnTo>
                  <a:lnTo>
                    <a:pt x="848" y="686"/>
                  </a:lnTo>
                  <a:lnTo>
                    <a:pt x="847" y="685"/>
                  </a:lnTo>
                  <a:lnTo>
                    <a:pt x="848" y="683"/>
                  </a:lnTo>
                  <a:lnTo>
                    <a:pt x="850" y="683"/>
                  </a:lnTo>
                  <a:lnTo>
                    <a:pt x="850" y="685"/>
                  </a:lnTo>
                  <a:lnTo>
                    <a:pt x="851" y="683"/>
                  </a:lnTo>
                  <a:lnTo>
                    <a:pt x="853" y="683"/>
                  </a:lnTo>
                  <a:lnTo>
                    <a:pt x="854" y="683"/>
                  </a:lnTo>
                  <a:lnTo>
                    <a:pt x="856" y="683"/>
                  </a:lnTo>
                  <a:lnTo>
                    <a:pt x="856" y="685"/>
                  </a:lnTo>
                  <a:lnTo>
                    <a:pt x="856" y="686"/>
                  </a:lnTo>
                  <a:lnTo>
                    <a:pt x="854" y="685"/>
                  </a:lnTo>
                  <a:lnTo>
                    <a:pt x="853" y="685"/>
                  </a:lnTo>
                  <a:lnTo>
                    <a:pt x="853" y="686"/>
                  </a:lnTo>
                  <a:lnTo>
                    <a:pt x="854" y="686"/>
                  </a:lnTo>
                  <a:lnTo>
                    <a:pt x="856" y="686"/>
                  </a:lnTo>
                  <a:lnTo>
                    <a:pt x="856" y="688"/>
                  </a:lnTo>
                  <a:lnTo>
                    <a:pt x="854" y="688"/>
                  </a:lnTo>
                  <a:lnTo>
                    <a:pt x="854" y="689"/>
                  </a:lnTo>
                  <a:lnTo>
                    <a:pt x="856" y="689"/>
                  </a:lnTo>
                  <a:lnTo>
                    <a:pt x="857" y="689"/>
                  </a:lnTo>
                  <a:lnTo>
                    <a:pt x="859" y="691"/>
                  </a:lnTo>
                  <a:lnTo>
                    <a:pt x="857" y="692"/>
                  </a:lnTo>
                  <a:lnTo>
                    <a:pt x="856" y="694"/>
                  </a:lnTo>
                  <a:lnTo>
                    <a:pt x="854" y="694"/>
                  </a:lnTo>
                  <a:lnTo>
                    <a:pt x="853" y="694"/>
                  </a:lnTo>
                  <a:lnTo>
                    <a:pt x="853" y="695"/>
                  </a:lnTo>
                  <a:lnTo>
                    <a:pt x="856" y="694"/>
                  </a:lnTo>
                  <a:lnTo>
                    <a:pt x="857" y="694"/>
                  </a:lnTo>
                  <a:lnTo>
                    <a:pt x="859" y="694"/>
                  </a:lnTo>
                  <a:lnTo>
                    <a:pt x="859" y="695"/>
                  </a:lnTo>
                  <a:lnTo>
                    <a:pt x="860" y="695"/>
                  </a:lnTo>
                  <a:lnTo>
                    <a:pt x="862" y="697"/>
                  </a:lnTo>
                  <a:lnTo>
                    <a:pt x="863" y="697"/>
                  </a:lnTo>
                  <a:lnTo>
                    <a:pt x="863" y="698"/>
                  </a:lnTo>
                  <a:lnTo>
                    <a:pt x="863" y="700"/>
                  </a:lnTo>
                  <a:lnTo>
                    <a:pt x="862" y="700"/>
                  </a:lnTo>
                  <a:lnTo>
                    <a:pt x="862" y="701"/>
                  </a:lnTo>
                  <a:lnTo>
                    <a:pt x="863" y="703"/>
                  </a:lnTo>
                  <a:lnTo>
                    <a:pt x="865" y="703"/>
                  </a:lnTo>
                  <a:lnTo>
                    <a:pt x="865" y="701"/>
                  </a:lnTo>
                  <a:lnTo>
                    <a:pt x="865" y="700"/>
                  </a:lnTo>
                  <a:lnTo>
                    <a:pt x="865" y="698"/>
                  </a:lnTo>
                  <a:lnTo>
                    <a:pt x="866" y="697"/>
                  </a:lnTo>
                  <a:lnTo>
                    <a:pt x="868" y="695"/>
                  </a:lnTo>
                  <a:lnTo>
                    <a:pt x="868" y="694"/>
                  </a:lnTo>
                  <a:lnTo>
                    <a:pt x="868" y="692"/>
                  </a:lnTo>
                  <a:lnTo>
                    <a:pt x="868" y="691"/>
                  </a:lnTo>
                  <a:lnTo>
                    <a:pt x="866" y="694"/>
                  </a:lnTo>
                  <a:lnTo>
                    <a:pt x="866" y="695"/>
                  </a:lnTo>
                  <a:lnTo>
                    <a:pt x="865" y="697"/>
                  </a:lnTo>
                  <a:lnTo>
                    <a:pt x="865" y="695"/>
                  </a:lnTo>
                  <a:lnTo>
                    <a:pt x="865" y="694"/>
                  </a:lnTo>
                  <a:lnTo>
                    <a:pt x="865" y="692"/>
                  </a:lnTo>
                  <a:lnTo>
                    <a:pt x="865" y="691"/>
                  </a:lnTo>
                  <a:lnTo>
                    <a:pt x="863" y="689"/>
                  </a:lnTo>
                  <a:lnTo>
                    <a:pt x="863" y="688"/>
                  </a:lnTo>
                  <a:lnTo>
                    <a:pt x="863" y="686"/>
                  </a:lnTo>
                  <a:lnTo>
                    <a:pt x="865" y="686"/>
                  </a:lnTo>
                  <a:lnTo>
                    <a:pt x="865" y="685"/>
                  </a:lnTo>
                  <a:lnTo>
                    <a:pt x="863" y="685"/>
                  </a:lnTo>
                  <a:lnTo>
                    <a:pt x="866" y="682"/>
                  </a:lnTo>
                  <a:lnTo>
                    <a:pt x="869" y="682"/>
                  </a:lnTo>
                  <a:lnTo>
                    <a:pt x="869" y="680"/>
                  </a:lnTo>
                  <a:lnTo>
                    <a:pt x="868" y="680"/>
                  </a:lnTo>
                  <a:lnTo>
                    <a:pt x="866" y="680"/>
                  </a:lnTo>
                  <a:lnTo>
                    <a:pt x="865" y="680"/>
                  </a:lnTo>
                  <a:lnTo>
                    <a:pt x="865" y="682"/>
                  </a:lnTo>
                  <a:lnTo>
                    <a:pt x="863" y="682"/>
                  </a:lnTo>
                  <a:lnTo>
                    <a:pt x="863" y="683"/>
                  </a:lnTo>
                  <a:lnTo>
                    <a:pt x="862" y="682"/>
                  </a:lnTo>
                  <a:lnTo>
                    <a:pt x="862" y="683"/>
                  </a:lnTo>
                  <a:lnTo>
                    <a:pt x="860" y="683"/>
                  </a:lnTo>
                  <a:lnTo>
                    <a:pt x="860" y="682"/>
                  </a:lnTo>
                  <a:lnTo>
                    <a:pt x="859" y="682"/>
                  </a:lnTo>
                  <a:lnTo>
                    <a:pt x="859" y="680"/>
                  </a:lnTo>
                  <a:lnTo>
                    <a:pt x="857" y="680"/>
                  </a:lnTo>
                  <a:lnTo>
                    <a:pt x="859" y="679"/>
                  </a:lnTo>
                  <a:lnTo>
                    <a:pt x="857" y="679"/>
                  </a:lnTo>
                  <a:lnTo>
                    <a:pt x="857" y="677"/>
                  </a:lnTo>
                  <a:lnTo>
                    <a:pt x="857" y="676"/>
                  </a:lnTo>
                  <a:lnTo>
                    <a:pt x="859" y="676"/>
                  </a:lnTo>
                  <a:lnTo>
                    <a:pt x="860" y="676"/>
                  </a:lnTo>
                  <a:lnTo>
                    <a:pt x="860" y="677"/>
                  </a:lnTo>
                  <a:lnTo>
                    <a:pt x="860" y="679"/>
                  </a:lnTo>
                  <a:lnTo>
                    <a:pt x="860" y="680"/>
                  </a:lnTo>
                  <a:lnTo>
                    <a:pt x="862" y="680"/>
                  </a:lnTo>
                  <a:lnTo>
                    <a:pt x="862" y="679"/>
                  </a:lnTo>
                  <a:lnTo>
                    <a:pt x="862" y="677"/>
                  </a:lnTo>
                  <a:lnTo>
                    <a:pt x="862" y="676"/>
                  </a:lnTo>
                  <a:lnTo>
                    <a:pt x="862" y="674"/>
                  </a:lnTo>
                  <a:lnTo>
                    <a:pt x="863" y="676"/>
                  </a:lnTo>
                  <a:lnTo>
                    <a:pt x="863" y="674"/>
                  </a:lnTo>
                  <a:lnTo>
                    <a:pt x="865" y="674"/>
                  </a:lnTo>
                  <a:lnTo>
                    <a:pt x="863" y="673"/>
                  </a:lnTo>
                  <a:lnTo>
                    <a:pt x="865" y="673"/>
                  </a:lnTo>
                  <a:lnTo>
                    <a:pt x="866" y="673"/>
                  </a:lnTo>
                  <a:lnTo>
                    <a:pt x="866" y="674"/>
                  </a:lnTo>
                  <a:lnTo>
                    <a:pt x="868" y="674"/>
                  </a:lnTo>
                  <a:lnTo>
                    <a:pt x="869" y="674"/>
                  </a:lnTo>
                  <a:lnTo>
                    <a:pt x="869" y="676"/>
                  </a:lnTo>
                  <a:lnTo>
                    <a:pt x="871" y="676"/>
                  </a:lnTo>
                  <a:lnTo>
                    <a:pt x="874" y="676"/>
                  </a:lnTo>
                  <a:lnTo>
                    <a:pt x="875" y="676"/>
                  </a:lnTo>
                  <a:lnTo>
                    <a:pt x="875" y="674"/>
                  </a:lnTo>
                  <a:lnTo>
                    <a:pt x="874" y="674"/>
                  </a:lnTo>
                  <a:lnTo>
                    <a:pt x="871" y="674"/>
                  </a:lnTo>
                  <a:lnTo>
                    <a:pt x="869" y="674"/>
                  </a:lnTo>
                  <a:lnTo>
                    <a:pt x="866" y="671"/>
                  </a:lnTo>
                  <a:lnTo>
                    <a:pt x="865" y="671"/>
                  </a:lnTo>
                  <a:lnTo>
                    <a:pt x="863" y="671"/>
                  </a:lnTo>
                  <a:lnTo>
                    <a:pt x="863" y="673"/>
                  </a:lnTo>
                  <a:lnTo>
                    <a:pt x="862" y="673"/>
                  </a:lnTo>
                  <a:lnTo>
                    <a:pt x="862" y="671"/>
                  </a:lnTo>
                  <a:lnTo>
                    <a:pt x="860" y="671"/>
                  </a:lnTo>
                  <a:lnTo>
                    <a:pt x="860" y="670"/>
                  </a:lnTo>
                  <a:lnTo>
                    <a:pt x="862" y="670"/>
                  </a:lnTo>
                  <a:lnTo>
                    <a:pt x="863" y="668"/>
                  </a:lnTo>
                  <a:lnTo>
                    <a:pt x="862" y="668"/>
                  </a:lnTo>
                  <a:lnTo>
                    <a:pt x="862" y="667"/>
                  </a:lnTo>
                  <a:lnTo>
                    <a:pt x="860" y="667"/>
                  </a:lnTo>
                  <a:lnTo>
                    <a:pt x="860" y="665"/>
                  </a:lnTo>
                  <a:lnTo>
                    <a:pt x="860" y="664"/>
                  </a:lnTo>
                  <a:lnTo>
                    <a:pt x="863" y="665"/>
                  </a:lnTo>
                  <a:lnTo>
                    <a:pt x="863" y="664"/>
                  </a:lnTo>
                  <a:lnTo>
                    <a:pt x="865" y="664"/>
                  </a:lnTo>
                  <a:lnTo>
                    <a:pt x="866" y="662"/>
                  </a:lnTo>
                  <a:lnTo>
                    <a:pt x="868" y="662"/>
                  </a:lnTo>
                  <a:lnTo>
                    <a:pt x="869" y="659"/>
                  </a:lnTo>
                  <a:lnTo>
                    <a:pt x="871" y="659"/>
                  </a:lnTo>
                  <a:lnTo>
                    <a:pt x="869" y="657"/>
                  </a:lnTo>
                  <a:lnTo>
                    <a:pt x="869" y="656"/>
                  </a:lnTo>
                  <a:lnTo>
                    <a:pt x="869" y="654"/>
                  </a:lnTo>
                  <a:lnTo>
                    <a:pt x="871" y="653"/>
                  </a:lnTo>
                  <a:lnTo>
                    <a:pt x="869" y="653"/>
                  </a:lnTo>
                  <a:lnTo>
                    <a:pt x="868" y="653"/>
                  </a:lnTo>
                  <a:lnTo>
                    <a:pt x="868" y="651"/>
                  </a:lnTo>
                  <a:lnTo>
                    <a:pt x="866" y="651"/>
                  </a:lnTo>
                  <a:lnTo>
                    <a:pt x="865" y="651"/>
                  </a:lnTo>
                  <a:lnTo>
                    <a:pt x="863" y="650"/>
                  </a:lnTo>
                  <a:lnTo>
                    <a:pt x="863" y="648"/>
                  </a:lnTo>
                  <a:lnTo>
                    <a:pt x="862" y="648"/>
                  </a:lnTo>
                  <a:lnTo>
                    <a:pt x="860" y="648"/>
                  </a:lnTo>
                  <a:lnTo>
                    <a:pt x="859" y="648"/>
                  </a:lnTo>
                  <a:lnTo>
                    <a:pt x="857" y="647"/>
                  </a:lnTo>
                  <a:lnTo>
                    <a:pt x="859" y="647"/>
                  </a:lnTo>
                  <a:lnTo>
                    <a:pt x="859" y="644"/>
                  </a:lnTo>
                  <a:lnTo>
                    <a:pt x="857" y="644"/>
                  </a:lnTo>
                  <a:lnTo>
                    <a:pt x="857" y="647"/>
                  </a:lnTo>
                  <a:lnTo>
                    <a:pt x="856" y="647"/>
                  </a:lnTo>
                  <a:lnTo>
                    <a:pt x="856" y="644"/>
                  </a:lnTo>
                  <a:lnTo>
                    <a:pt x="854" y="644"/>
                  </a:lnTo>
                  <a:lnTo>
                    <a:pt x="854" y="642"/>
                  </a:lnTo>
                  <a:lnTo>
                    <a:pt x="856" y="642"/>
                  </a:lnTo>
                  <a:lnTo>
                    <a:pt x="857" y="642"/>
                  </a:lnTo>
                  <a:lnTo>
                    <a:pt x="857" y="641"/>
                  </a:lnTo>
                  <a:lnTo>
                    <a:pt x="856" y="639"/>
                  </a:lnTo>
                  <a:lnTo>
                    <a:pt x="857" y="638"/>
                  </a:lnTo>
                  <a:lnTo>
                    <a:pt x="857" y="636"/>
                  </a:lnTo>
                  <a:lnTo>
                    <a:pt x="859" y="636"/>
                  </a:lnTo>
                  <a:lnTo>
                    <a:pt x="859" y="635"/>
                  </a:lnTo>
                  <a:lnTo>
                    <a:pt x="860" y="635"/>
                  </a:lnTo>
                  <a:lnTo>
                    <a:pt x="860" y="633"/>
                  </a:lnTo>
                  <a:lnTo>
                    <a:pt x="859" y="633"/>
                  </a:lnTo>
                  <a:lnTo>
                    <a:pt x="859" y="635"/>
                  </a:lnTo>
                  <a:lnTo>
                    <a:pt x="857" y="635"/>
                  </a:lnTo>
                  <a:lnTo>
                    <a:pt x="857" y="633"/>
                  </a:lnTo>
                  <a:lnTo>
                    <a:pt x="856" y="633"/>
                  </a:lnTo>
                  <a:lnTo>
                    <a:pt x="856" y="632"/>
                  </a:lnTo>
                  <a:lnTo>
                    <a:pt x="857" y="632"/>
                  </a:lnTo>
                  <a:lnTo>
                    <a:pt x="857" y="630"/>
                  </a:lnTo>
                  <a:lnTo>
                    <a:pt x="856" y="630"/>
                  </a:lnTo>
                  <a:lnTo>
                    <a:pt x="854" y="630"/>
                  </a:lnTo>
                  <a:lnTo>
                    <a:pt x="854" y="629"/>
                  </a:lnTo>
                  <a:lnTo>
                    <a:pt x="853" y="629"/>
                  </a:lnTo>
                  <a:lnTo>
                    <a:pt x="853" y="627"/>
                  </a:lnTo>
                  <a:lnTo>
                    <a:pt x="853" y="626"/>
                  </a:lnTo>
                  <a:lnTo>
                    <a:pt x="851" y="624"/>
                  </a:lnTo>
                  <a:lnTo>
                    <a:pt x="853" y="623"/>
                  </a:lnTo>
                  <a:lnTo>
                    <a:pt x="854" y="623"/>
                  </a:lnTo>
                  <a:lnTo>
                    <a:pt x="854" y="621"/>
                  </a:lnTo>
                  <a:lnTo>
                    <a:pt x="853" y="620"/>
                  </a:lnTo>
                  <a:lnTo>
                    <a:pt x="853" y="618"/>
                  </a:lnTo>
                  <a:lnTo>
                    <a:pt x="854" y="617"/>
                  </a:lnTo>
                  <a:lnTo>
                    <a:pt x="856" y="618"/>
                  </a:lnTo>
                  <a:lnTo>
                    <a:pt x="857" y="618"/>
                  </a:lnTo>
                  <a:lnTo>
                    <a:pt x="856" y="617"/>
                  </a:lnTo>
                  <a:lnTo>
                    <a:pt x="856" y="615"/>
                  </a:lnTo>
                  <a:lnTo>
                    <a:pt x="854" y="614"/>
                  </a:lnTo>
                  <a:lnTo>
                    <a:pt x="853" y="614"/>
                  </a:lnTo>
                  <a:lnTo>
                    <a:pt x="853" y="612"/>
                  </a:lnTo>
                  <a:lnTo>
                    <a:pt x="851" y="611"/>
                  </a:lnTo>
                  <a:lnTo>
                    <a:pt x="851" y="609"/>
                  </a:lnTo>
                  <a:lnTo>
                    <a:pt x="851" y="608"/>
                  </a:lnTo>
                  <a:lnTo>
                    <a:pt x="850" y="608"/>
                  </a:lnTo>
                  <a:lnTo>
                    <a:pt x="850" y="606"/>
                  </a:lnTo>
                  <a:lnTo>
                    <a:pt x="850" y="604"/>
                  </a:lnTo>
                  <a:lnTo>
                    <a:pt x="851" y="604"/>
                  </a:lnTo>
                  <a:lnTo>
                    <a:pt x="853" y="604"/>
                  </a:lnTo>
                  <a:lnTo>
                    <a:pt x="854" y="606"/>
                  </a:lnTo>
                  <a:lnTo>
                    <a:pt x="856" y="606"/>
                  </a:lnTo>
                  <a:lnTo>
                    <a:pt x="856" y="604"/>
                  </a:lnTo>
                  <a:lnTo>
                    <a:pt x="854" y="604"/>
                  </a:lnTo>
                  <a:lnTo>
                    <a:pt x="853" y="604"/>
                  </a:lnTo>
                  <a:lnTo>
                    <a:pt x="851" y="603"/>
                  </a:lnTo>
                  <a:lnTo>
                    <a:pt x="851" y="601"/>
                  </a:lnTo>
                  <a:lnTo>
                    <a:pt x="850" y="601"/>
                  </a:lnTo>
                  <a:lnTo>
                    <a:pt x="850" y="600"/>
                  </a:lnTo>
                  <a:lnTo>
                    <a:pt x="848" y="600"/>
                  </a:lnTo>
                  <a:lnTo>
                    <a:pt x="848" y="598"/>
                  </a:lnTo>
                  <a:lnTo>
                    <a:pt x="850" y="598"/>
                  </a:lnTo>
                  <a:lnTo>
                    <a:pt x="851" y="598"/>
                  </a:lnTo>
                  <a:lnTo>
                    <a:pt x="851" y="597"/>
                  </a:lnTo>
                  <a:lnTo>
                    <a:pt x="853" y="597"/>
                  </a:lnTo>
                  <a:lnTo>
                    <a:pt x="853" y="598"/>
                  </a:lnTo>
                  <a:lnTo>
                    <a:pt x="856" y="601"/>
                  </a:lnTo>
                  <a:lnTo>
                    <a:pt x="856" y="600"/>
                  </a:lnTo>
                  <a:lnTo>
                    <a:pt x="856" y="598"/>
                  </a:lnTo>
                  <a:lnTo>
                    <a:pt x="854" y="598"/>
                  </a:lnTo>
                  <a:lnTo>
                    <a:pt x="854" y="597"/>
                  </a:lnTo>
                  <a:lnTo>
                    <a:pt x="854" y="595"/>
                  </a:lnTo>
                  <a:lnTo>
                    <a:pt x="853" y="594"/>
                  </a:lnTo>
                  <a:lnTo>
                    <a:pt x="853" y="592"/>
                  </a:lnTo>
                  <a:lnTo>
                    <a:pt x="851" y="592"/>
                  </a:lnTo>
                  <a:lnTo>
                    <a:pt x="851" y="594"/>
                  </a:lnTo>
                  <a:lnTo>
                    <a:pt x="850" y="594"/>
                  </a:lnTo>
                  <a:lnTo>
                    <a:pt x="850" y="592"/>
                  </a:lnTo>
                  <a:lnTo>
                    <a:pt x="848" y="594"/>
                  </a:lnTo>
                  <a:lnTo>
                    <a:pt x="847" y="592"/>
                  </a:lnTo>
                  <a:lnTo>
                    <a:pt x="845" y="592"/>
                  </a:lnTo>
                  <a:lnTo>
                    <a:pt x="845" y="591"/>
                  </a:lnTo>
                  <a:lnTo>
                    <a:pt x="845" y="589"/>
                  </a:lnTo>
                  <a:lnTo>
                    <a:pt x="847" y="588"/>
                  </a:lnTo>
                  <a:lnTo>
                    <a:pt x="848" y="586"/>
                  </a:lnTo>
                  <a:lnTo>
                    <a:pt x="847" y="585"/>
                  </a:lnTo>
                  <a:lnTo>
                    <a:pt x="847" y="583"/>
                  </a:lnTo>
                  <a:lnTo>
                    <a:pt x="845" y="583"/>
                  </a:lnTo>
                  <a:lnTo>
                    <a:pt x="845" y="582"/>
                  </a:lnTo>
                  <a:lnTo>
                    <a:pt x="844" y="582"/>
                  </a:lnTo>
                  <a:lnTo>
                    <a:pt x="842" y="582"/>
                  </a:lnTo>
                  <a:lnTo>
                    <a:pt x="841" y="582"/>
                  </a:lnTo>
                  <a:lnTo>
                    <a:pt x="841" y="580"/>
                  </a:lnTo>
                  <a:lnTo>
                    <a:pt x="839" y="582"/>
                  </a:lnTo>
                  <a:lnTo>
                    <a:pt x="838" y="583"/>
                  </a:lnTo>
                  <a:lnTo>
                    <a:pt x="839" y="585"/>
                  </a:lnTo>
                  <a:lnTo>
                    <a:pt x="839" y="586"/>
                  </a:lnTo>
                  <a:lnTo>
                    <a:pt x="841" y="586"/>
                  </a:lnTo>
                  <a:lnTo>
                    <a:pt x="841" y="588"/>
                  </a:lnTo>
                  <a:lnTo>
                    <a:pt x="839" y="588"/>
                  </a:lnTo>
                  <a:lnTo>
                    <a:pt x="838" y="588"/>
                  </a:lnTo>
                  <a:lnTo>
                    <a:pt x="836" y="588"/>
                  </a:lnTo>
                  <a:lnTo>
                    <a:pt x="835" y="588"/>
                  </a:lnTo>
                  <a:lnTo>
                    <a:pt x="833" y="588"/>
                  </a:lnTo>
                  <a:lnTo>
                    <a:pt x="831" y="588"/>
                  </a:lnTo>
                  <a:lnTo>
                    <a:pt x="831" y="589"/>
                  </a:lnTo>
                  <a:lnTo>
                    <a:pt x="831" y="591"/>
                  </a:lnTo>
                  <a:lnTo>
                    <a:pt x="831" y="592"/>
                  </a:lnTo>
                  <a:lnTo>
                    <a:pt x="833" y="592"/>
                  </a:lnTo>
                  <a:lnTo>
                    <a:pt x="833" y="594"/>
                  </a:lnTo>
                  <a:lnTo>
                    <a:pt x="835" y="594"/>
                  </a:lnTo>
                  <a:lnTo>
                    <a:pt x="835" y="595"/>
                  </a:lnTo>
                  <a:lnTo>
                    <a:pt x="835" y="597"/>
                  </a:lnTo>
                  <a:lnTo>
                    <a:pt x="836" y="597"/>
                  </a:lnTo>
                  <a:lnTo>
                    <a:pt x="838" y="597"/>
                  </a:lnTo>
                  <a:lnTo>
                    <a:pt x="838" y="598"/>
                  </a:lnTo>
                  <a:lnTo>
                    <a:pt x="838" y="600"/>
                  </a:lnTo>
                  <a:lnTo>
                    <a:pt x="836" y="600"/>
                  </a:lnTo>
                  <a:lnTo>
                    <a:pt x="835" y="600"/>
                  </a:lnTo>
                  <a:lnTo>
                    <a:pt x="833" y="601"/>
                  </a:lnTo>
                  <a:lnTo>
                    <a:pt x="833" y="603"/>
                  </a:lnTo>
                  <a:lnTo>
                    <a:pt x="833" y="604"/>
                  </a:lnTo>
                  <a:lnTo>
                    <a:pt x="835" y="604"/>
                  </a:lnTo>
                  <a:lnTo>
                    <a:pt x="833" y="606"/>
                  </a:lnTo>
                  <a:lnTo>
                    <a:pt x="831" y="604"/>
                  </a:lnTo>
                  <a:lnTo>
                    <a:pt x="831" y="606"/>
                  </a:lnTo>
                  <a:lnTo>
                    <a:pt x="831" y="608"/>
                  </a:lnTo>
                  <a:lnTo>
                    <a:pt x="833" y="608"/>
                  </a:lnTo>
                  <a:lnTo>
                    <a:pt x="835" y="609"/>
                  </a:lnTo>
                  <a:lnTo>
                    <a:pt x="836" y="609"/>
                  </a:lnTo>
                  <a:lnTo>
                    <a:pt x="836" y="611"/>
                  </a:lnTo>
                  <a:lnTo>
                    <a:pt x="838" y="611"/>
                  </a:lnTo>
                  <a:lnTo>
                    <a:pt x="839" y="612"/>
                  </a:lnTo>
                  <a:lnTo>
                    <a:pt x="841" y="612"/>
                  </a:lnTo>
                  <a:lnTo>
                    <a:pt x="841" y="614"/>
                  </a:lnTo>
                  <a:lnTo>
                    <a:pt x="839" y="614"/>
                  </a:lnTo>
                  <a:lnTo>
                    <a:pt x="838" y="614"/>
                  </a:lnTo>
                  <a:lnTo>
                    <a:pt x="838" y="615"/>
                  </a:lnTo>
                  <a:lnTo>
                    <a:pt x="839" y="615"/>
                  </a:lnTo>
                  <a:lnTo>
                    <a:pt x="839" y="617"/>
                  </a:lnTo>
                  <a:lnTo>
                    <a:pt x="841" y="617"/>
                  </a:lnTo>
                  <a:lnTo>
                    <a:pt x="839" y="618"/>
                  </a:lnTo>
                  <a:lnTo>
                    <a:pt x="841" y="618"/>
                  </a:lnTo>
                  <a:lnTo>
                    <a:pt x="842" y="620"/>
                  </a:lnTo>
                  <a:lnTo>
                    <a:pt x="841" y="620"/>
                  </a:lnTo>
                  <a:lnTo>
                    <a:pt x="839" y="620"/>
                  </a:lnTo>
                  <a:lnTo>
                    <a:pt x="838" y="620"/>
                  </a:lnTo>
                  <a:lnTo>
                    <a:pt x="838" y="621"/>
                  </a:lnTo>
                  <a:lnTo>
                    <a:pt x="839" y="621"/>
                  </a:lnTo>
                  <a:lnTo>
                    <a:pt x="841" y="621"/>
                  </a:lnTo>
                  <a:lnTo>
                    <a:pt x="841" y="623"/>
                  </a:lnTo>
                  <a:lnTo>
                    <a:pt x="841" y="624"/>
                  </a:lnTo>
                  <a:lnTo>
                    <a:pt x="841" y="626"/>
                  </a:lnTo>
                  <a:lnTo>
                    <a:pt x="839" y="626"/>
                  </a:lnTo>
                  <a:lnTo>
                    <a:pt x="838" y="626"/>
                  </a:lnTo>
                  <a:lnTo>
                    <a:pt x="836" y="626"/>
                  </a:lnTo>
                  <a:lnTo>
                    <a:pt x="835" y="626"/>
                  </a:lnTo>
                  <a:lnTo>
                    <a:pt x="833" y="626"/>
                  </a:lnTo>
                  <a:lnTo>
                    <a:pt x="831" y="626"/>
                  </a:lnTo>
                  <a:lnTo>
                    <a:pt x="831" y="624"/>
                  </a:lnTo>
                  <a:lnTo>
                    <a:pt x="830" y="624"/>
                  </a:lnTo>
                  <a:lnTo>
                    <a:pt x="828" y="624"/>
                  </a:lnTo>
                  <a:lnTo>
                    <a:pt x="827" y="623"/>
                  </a:lnTo>
                  <a:lnTo>
                    <a:pt x="825" y="623"/>
                  </a:lnTo>
                  <a:lnTo>
                    <a:pt x="827" y="621"/>
                  </a:lnTo>
                  <a:lnTo>
                    <a:pt x="825" y="620"/>
                  </a:lnTo>
                  <a:lnTo>
                    <a:pt x="825" y="618"/>
                  </a:lnTo>
                  <a:lnTo>
                    <a:pt x="827" y="618"/>
                  </a:lnTo>
                  <a:lnTo>
                    <a:pt x="827" y="617"/>
                  </a:lnTo>
                  <a:lnTo>
                    <a:pt x="827" y="615"/>
                  </a:lnTo>
                  <a:lnTo>
                    <a:pt x="827" y="614"/>
                  </a:lnTo>
                  <a:lnTo>
                    <a:pt x="827" y="612"/>
                  </a:lnTo>
                  <a:lnTo>
                    <a:pt x="827" y="611"/>
                  </a:lnTo>
                  <a:lnTo>
                    <a:pt x="827" y="609"/>
                  </a:lnTo>
                  <a:lnTo>
                    <a:pt x="827" y="608"/>
                  </a:lnTo>
                  <a:lnTo>
                    <a:pt x="825" y="608"/>
                  </a:lnTo>
                  <a:lnTo>
                    <a:pt x="825" y="606"/>
                  </a:lnTo>
                  <a:lnTo>
                    <a:pt x="824" y="606"/>
                  </a:lnTo>
                  <a:lnTo>
                    <a:pt x="824" y="604"/>
                  </a:lnTo>
                  <a:lnTo>
                    <a:pt x="824" y="603"/>
                  </a:lnTo>
                  <a:lnTo>
                    <a:pt x="824" y="601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2" y="598"/>
                  </a:lnTo>
                  <a:lnTo>
                    <a:pt x="822" y="597"/>
                  </a:lnTo>
                  <a:lnTo>
                    <a:pt x="824" y="597"/>
                  </a:lnTo>
                  <a:lnTo>
                    <a:pt x="824" y="595"/>
                  </a:lnTo>
                  <a:lnTo>
                    <a:pt x="824" y="594"/>
                  </a:lnTo>
                  <a:lnTo>
                    <a:pt x="822" y="594"/>
                  </a:lnTo>
                  <a:lnTo>
                    <a:pt x="822" y="592"/>
                  </a:lnTo>
                  <a:lnTo>
                    <a:pt x="822" y="591"/>
                  </a:lnTo>
                  <a:lnTo>
                    <a:pt x="822" y="589"/>
                  </a:lnTo>
                  <a:lnTo>
                    <a:pt x="821" y="589"/>
                  </a:lnTo>
                  <a:lnTo>
                    <a:pt x="821" y="588"/>
                  </a:lnTo>
                  <a:lnTo>
                    <a:pt x="822" y="588"/>
                  </a:lnTo>
                  <a:lnTo>
                    <a:pt x="824" y="588"/>
                  </a:lnTo>
                  <a:lnTo>
                    <a:pt x="824" y="589"/>
                  </a:lnTo>
                  <a:lnTo>
                    <a:pt x="825" y="591"/>
                  </a:lnTo>
                  <a:lnTo>
                    <a:pt x="825" y="589"/>
                  </a:lnTo>
                  <a:lnTo>
                    <a:pt x="827" y="589"/>
                  </a:lnTo>
                  <a:lnTo>
                    <a:pt x="828" y="589"/>
                  </a:lnTo>
                  <a:lnTo>
                    <a:pt x="830" y="589"/>
                  </a:lnTo>
                  <a:lnTo>
                    <a:pt x="830" y="588"/>
                  </a:lnTo>
                  <a:lnTo>
                    <a:pt x="828" y="588"/>
                  </a:lnTo>
                  <a:lnTo>
                    <a:pt x="827" y="588"/>
                  </a:lnTo>
                  <a:lnTo>
                    <a:pt x="827" y="586"/>
                  </a:lnTo>
                  <a:lnTo>
                    <a:pt x="827" y="585"/>
                  </a:lnTo>
                  <a:lnTo>
                    <a:pt x="827" y="583"/>
                  </a:lnTo>
                  <a:lnTo>
                    <a:pt x="825" y="583"/>
                  </a:lnTo>
                  <a:lnTo>
                    <a:pt x="825" y="582"/>
                  </a:lnTo>
                  <a:lnTo>
                    <a:pt x="824" y="583"/>
                  </a:lnTo>
                  <a:lnTo>
                    <a:pt x="824" y="582"/>
                  </a:lnTo>
                  <a:lnTo>
                    <a:pt x="824" y="580"/>
                  </a:lnTo>
                  <a:lnTo>
                    <a:pt x="822" y="580"/>
                  </a:lnTo>
                  <a:lnTo>
                    <a:pt x="822" y="579"/>
                  </a:lnTo>
                  <a:lnTo>
                    <a:pt x="822" y="577"/>
                  </a:lnTo>
                  <a:lnTo>
                    <a:pt x="821" y="576"/>
                  </a:lnTo>
                  <a:lnTo>
                    <a:pt x="821" y="574"/>
                  </a:lnTo>
                  <a:lnTo>
                    <a:pt x="819" y="574"/>
                  </a:lnTo>
                  <a:lnTo>
                    <a:pt x="819" y="573"/>
                  </a:lnTo>
                  <a:lnTo>
                    <a:pt x="818" y="573"/>
                  </a:lnTo>
                  <a:lnTo>
                    <a:pt x="818" y="571"/>
                  </a:lnTo>
                  <a:lnTo>
                    <a:pt x="818" y="570"/>
                  </a:lnTo>
                  <a:lnTo>
                    <a:pt x="816" y="568"/>
                  </a:lnTo>
                  <a:lnTo>
                    <a:pt x="818" y="568"/>
                  </a:lnTo>
                  <a:lnTo>
                    <a:pt x="818" y="567"/>
                  </a:lnTo>
                  <a:lnTo>
                    <a:pt x="818" y="565"/>
                  </a:lnTo>
                  <a:lnTo>
                    <a:pt x="816" y="565"/>
                  </a:lnTo>
                  <a:lnTo>
                    <a:pt x="816" y="564"/>
                  </a:lnTo>
                  <a:lnTo>
                    <a:pt x="818" y="564"/>
                  </a:lnTo>
                  <a:lnTo>
                    <a:pt x="818" y="562"/>
                  </a:lnTo>
                  <a:lnTo>
                    <a:pt x="816" y="562"/>
                  </a:lnTo>
                  <a:lnTo>
                    <a:pt x="816" y="561"/>
                  </a:lnTo>
                  <a:lnTo>
                    <a:pt x="818" y="561"/>
                  </a:lnTo>
                  <a:lnTo>
                    <a:pt x="818" y="559"/>
                  </a:lnTo>
                  <a:lnTo>
                    <a:pt x="818" y="558"/>
                  </a:lnTo>
                  <a:lnTo>
                    <a:pt x="816" y="558"/>
                  </a:lnTo>
                  <a:lnTo>
                    <a:pt x="816" y="556"/>
                  </a:lnTo>
                  <a:lnTo>
                    <a:pt x="816" y="554"/>
                  </a:lnTo>
                  <a:lnTo>
                    <a:pt x="816" y="553"/>
                  </a:lnTo>
                  <a:lnTo>
                    <a:pt x="816" y="551"/>
                  </a:lnTo>
                  <a:lnTo>
                    <a:pt x="815" y="551"/>
                  </a:lnTo>
                  <a:lnTo>
                    <a:pt x="816" y="550"/>
                  </a:lnTo>
                  <a:lnTo>
                    <a:pt x="815" y="550"/>
                  </a:lnTo>
                  <a:lnTo>
                    <a:pt x="815" y="548"/>
                  </a:lnTo>
                  <a:lnTo>
                    <a:pt x="816" y="548"/>
                  </a:lnTo>
                  <a:lnTo>
                    <a:pt x="816" y="547"/>
                  </a:lnTo>
                  <a:lnTo>
                    <a:pt x="815" y="547"/>
                  </a:lnTo>
                  <a:lnTo>
                    <a:pt x="815" y="545"/>
                  </a:lnTo>
                  <a:lnTo>
                    <a:pt x="815" y="544"/>
                  </a:lnTo>
                  <a:lnTo>
                    <a:pt x="816" y="544"/>
                  </a:lnTo>
                  <a:lnTo>
                    <a:pt x="816" y="541"/>
                  </a:lnTo>
                  <a:lnTo>
                    <a:pt x="818" y="541"/>
                  </a:lnTo>
                  <a:lnTo>
                    <a:pt x="818" y="539"/>
                  </a:lnTo>
                  <a:lnTo>
                    <a:pt x="819" y="541"/>
                  </a:lnTo>
                  <a:lnTo>
                    <a:pt x="819" y="539"/>
                  </a:lnTo>
                  <a:lnTo>
                    <a:pt x="819" y="538"/>
                  </a:lnTo>
                  <a:lnTo>
                    <a:pt x="818" y="538"/>
                  </a:lnTo>
                  <a:lnTo>
                    <a:pt x="818" y="536"/>
                  </a:lnTo>
                  <a:lnTo>
                    <a:pt x="819" y="536"/>
                  </a:lnTo>
                  <a:lnTo>
                    <a:pt x="819" y="535"/>
                  </a:lnTo>
                  <a:lnTo>
                    <a:pt x="819" y="533"/>
                  </a:lnTo>
                  <a:lnTo>
                    <a:pt x="819" y="532"/>
                  </a:lnTo>
                  <a:lnTo>
                    <a:pt x="819" y="530"/>
                  </a:lnTo>
                  <a:lnTo>
                    <a:pt x="819" y="529"/>
                  </a:lnTo>
                  <a:lnTo>
                    <a:pt x="819" y="527"/>
                  </a:lnTo>
                  <a:lnTo>
                    <a:pt x="818" y="527"/>
                  </a:lnTo>
                  <a:lnTo>
                    <a:pt x="818" y="526"/>
                  </a:lnTo>
                  <a:lnTo>
                    <a:pt x="818" y="524"/>
                  </a:lnTo>
                  <a:lnTo>
                    <a:pt x="816" y="524"/>
                  </a:lnTo>
                  <a:lnTo>
                    <a:pt x="816" y="523"/>
                  </a:lnTo>
                  <a:lnTo>
                    <a:pt x="813" y="518"/>
                  </a:lnTo>
                  <a:lnTo>
                    <a:pt x="810" y="512"/>
                  </a:lnTo>
                  <a:lnTo>
                    <a:pt x="809" y="512"/>
                  </a:lnTo>
                  <a:lnTo>
                    <a:pt x="809" y="511"/>
                  </a:lnTo>
                  <a:lnTo>
                    <a:pt x="807" y="509"/>
                  </a:lnTo>
                  <a:lnTo>
                    <a:pt x="807" y="508"/>
                  </a:lnTo>
                  <a:lnTo>
                    <a:pt x="807" y="506"/>
                  </a:lnTo>
                  <a:lnTo>
                    <a:pt x="806" y="505"/>
                  </a:lnTo>
                  <a:lnTo>
                    <a:pt x="807" y="505"/>
                  </a:lnTo>
                  <a:lnTo>
                    <a:pt x="807" y="503"/>
                  </a:lnTo>
                  <a:lnTo>
                    <a:pt x="806" y="503"/>
                  </a:lnTo>
                  <a:lnTo>
                    <a:pt x="806" y="501"/>
                  </a:lnTo>
                  <a:lnTo>
                    <a:pt x="806" y="498"/>
                  </a:lnTo>
                  <a:lnTo>
                    <a:pt x="806" y="497"/>
                  </a:lnTo>
                  <a:lnTo>
                    <a:pt x="804" y="495"/>
                  </a:lnTo>
                  <a:lnTo>
                    <a:pt x="803" y="492"/>
                  </a:lnTo>
                  <a:lnTo>
                    <a:pt x="801" y="491"/>
                  </a:lnTo>
                  <a:lnTo>
                    <a:pt x="800" y="491"/>
                  </a:lnTo>
                  <a:lnTo>
                    <a:pt x="800" y="489"/>
                  </a:lnTo>
                  <a:lnTo>
                    <a:pt x="800" y="488"/>
                  </a:lnTo>
                  <a:lnTo>
                    <a:pt x="798" y="488"/>
                  </a:lnTo>
                  <a:lnTo>
                    <a:pt x="798" y="486"/>
                  </a:lnTo>
                  <a:lnTo>
                    <a:pt x="800" y="485"/>
                  </a:lnTo>
                  <a:lnTo>
                    <a:pt x="800" y="483"/>
                  </a:lnTo>
                  <a:lnTo>
                    <a:pt x="798" y="483"/>
                  </a:lnTo>
                  <a:lnTo>
                    <a:pt x="798" y="482"/>
                  </a:lnTo>
                  <a:lnTo>
                    <a:pt x="797" y="482"/>
                  </a:lnTo>
                  <a:lnTo>
                    <a:pt x="797" y="480"/>
                  </a:lnTo>
                  <a:lnTo>
                    <a:pt x="797" y="479"/>
                  </a:lnTo>
                  <a:lnTo>
                    <a:pt x="797" y="477"/>
                  </a:lnTo>
                  <a:lnTo>
                    <a:pt x="797" y="476"/>
                  </a:lnTo>
                  <a:lnTo>
                    <a:pt x="798" y="476"/>
                  </a:lnTo>
                  <a:lnTo>
                    <a:pt x="798" y="477"/>
                  </a:lnTo>
                  <a:lnTo>
                    <a:pt x="800" y="477"/>
                  </a:lnTo>
                  <a:lnTo>
                    <a:pt x="800" y="479"/>
                  </a:lnTo>
                  <a:lnTo>
                    <a:pt x="801" y="479"/>
                  </a:lnTo>
                  <a:lnTo>
                    <a:pt x="803" y="479"/>
                  </a:lnTo>
                  <a:lnTo>
                    <a:pt x="803" y="477"/>
                  </a:lnTo>
                  <a:lnTo>
                    <a:pt x="804" y="477"/>
                  </a:lnTo>
                  <a:lnTo>
                    <a:pt x="804" y="476"/>
                  </a:lnTo>
                  <a:lnTo>
                    <a:pt x="806" y="474"/>
                  </a:lnTo>
                  <a:lnTo>
                    <a:pt x="804" y="473"/>
                  </a:lnTo>
                  <a:lnTo>
                    <a:pt x="804" y="471"/>
                  </a:lnTo>
                  <a:lnTo>
                    <a:pt x="804" y="468"/>
                  </a:lnTo>
                  <a:lnTo>
                    <a:pt x="803" y="468"/>
                  </a:lnTo>
                  <a:lnTo>
                    <a:pt x="803" y="467"/>
                  </a:lnTo>
                  <a:lnTo>
                    <a:pt x="804" y="467"/>
                  </a:lnTo>
                  <a:lnTo>
                    <a:pt x="803" y="465"/>
                  </a:lnTo>
                  <a:lnTo>
                    <a:pt x="803" y="464"/>
                  </a:lnTo>
                  <a:lnTo>
                    <a:pt x="804" y="464"/>
                  </a:lnTo>
                  <a:lnTo>
                    <a:pt x="804" y="465"/>
                  </a:lnTo>
                  <a:lnTo>
                    <a:pt x="806" y="467"/>
                  </a:lnTo>
                  <a:lnTo>
                    <a:pt x="806" y="465"/>
                  </a:lnTo>
                  <a:lnTo>
                    <a:pt x="806" y="464"/>
                  </a:lnTo>
                  <a:lnTo>
                    <a:pt x="806" y="462"/>
                  </a:lnTo>
                  <a:lnTo>
                    <a:pt x="806" y="461"/>
                  </a:lnTo>
                  <a:lnTo>
                    <a:pt x="806" y="459"/>
                  </a:lnTo>
                  <a:lnTo>
                    <a:pt x="807" y="459"/>
                  </a:lnTo>
                  <a:lnTo>
                    <a:pt x="807" y="458"/>
                  </a:lnTo>
                  <a:lnTo>
                    <a:pt x="807" y="456"/>
                  </a:lnTo>
                  <a:lnTo>
                    <a:pt x="807" y="455"/>
                  </a:lnTo>
                  <a:lnTo>
                    <a:pt x="806" y="453"/>
                  </a:lnTo>
                  <a:lnTo>
                    <a:pt x="806" y="451"/>
                  </a:lnTo>
                  <a:lnTo>
                    <a:pt x="806" y="450"/>
                  </a:lnTo>
                  <a:lnTo>
                    <a:pt x="806" y="448"/>
                  </a:lnTo>
                  <a:lnTo>
                    <a:pt x="806" y="447"/>
                  </a:lnTo>
                  <a:lnTo>
                    <a:pt x="807" y="445"/>
                  </a:lnTo>
                  <a:lnTo>
                    <a:pt x="809" y="444"/>
                  </a:lnTo>
                  <a:lnTo>
                    <a:pt x="809" y="442"/>
                  </a:lnTo>
                  <a:lnTo>
                    <a:pt x="807" y="441"/>
                  </a:lnTo>
                  <a:lnTo>
                    <a:pt x="806" y="438"/>
                  </a:lnTo>
                  <a:lnTo>
                    <a:pt x="806" y="436"/>
                  </a:lnTo>
                  <a:lnTo>
                    <a:pt x="807" y="435"/>
                  </a:lnTo>
                  <a:lnTo>
                    <a:pt x="809" y="435"/>
                  </a:lnTo>
                  <a:lnTo>
                    <a:pt x="809" y="433"/>
                  </a:lnTo>
                  <a:lnTo>
                    <a:pt x="809" y="432"/>
                  </a:lnTo>
                  <a:lnTo>
                    <a:pt x="809" y="430"/>
                  </a:lnTo>
                  <a:lnTo>
                    <a:pt x="809" y="429"/>
                  </a:lnTo>
                  <a:lnTo>
                    <a:pt x="810" y="429"/>
                  </a:lnTo>
                  <a:lnTo>
                    <a:pt x="810" y="427"/>
                  </a:lnTo>
                  <a:lnTo>
                    <a:pt x="812" y="427"/>
                  </a:lnTo>
                  <a:lnTo>
                    <a:pt x="812" y="426"/>
                  </a:lnTo>
                  <a:lnTo>
                    <a:pt x="812" y="424"/>
                  </a:lnTo>
                  <a:lnTo>
                    <a:pt x="812" y="421"/>
                  </a:lnTo>
                  <a:lnTo>
                    <a:pt x="812" y="420"/>
                  </a:lnTo>
                  <a:lnTo>
                    <a:pt x="812" y="418"/>
                  </a:lnTo>
                  <a:lnTo>
                    <a:pt x="812" y="417"/>
                  </a:lnTo>
                  <a:lnTo>
                    <a:pt x="812" y="415"/>
                  </a:lnTo>
                  <a:lnTo>
                    <a:pt x="812" y="414"/>
                  </a:lnTo>
                  <a:lnTo>
                    <a:pt x="812" y="412"/>
                  </a:lnTo>
                  <a:lnTo>
                    <a:pt x="812" y="411"/>
                  </a:lnTo>
                  <a:lnTo>
                    <a:pt x="812" y="409"/>
                  </a:lnTo>
                  <a:lnTo>
                    <a:pt x="812" y="408"/>
                  </a:lnTo>
                  <a:lnTo>
                    <a:pt x="812" y="406"/>
                  </a:lnTo>
                  <a:lnTo>
                    <a:pt x="812" y="405"/>
                  </a:lnTo>
                  <a:lnTo>
                    <a:pt x="810" y="405"/>
                  </a:lnTo>
                  <a:lnTo>
                    <a:pt x="810" y="403"/>
                  </a:lnTo>
                  <a:lnTo>
                    <a:pt x="810" y="402"/>
                  </a:lnTo>
                  <a:lnTo>
                    <a:pt x="812" y="400"/>
                  </a:lnTo>
                  <a:lnTo>
                    <a:pt x="812" y="398"/>
                  </a:lnTo>
                  <a:lnTo>
                    <a:pt x="812" y="397"/>
                  </a:lnTo>
                  <a:lnTo>
                    <a:pt x="812" y="395"/>
                  </a:lnTo>
                  <a:lnTo>
                    <a:pt x="812" y="394"/>
                  </a:lnTo>
                  <a:lnTo>
                    <a:pt x="813" y="394"/>
                  </a:lnTo>
                  <a:lnTo>
                    <a:pt x="815" y="392"/>
                  </a:lnTo>
                  <a:lnTo>
                    <a:pt x="815" y="391"/>
                  </a:lnTo>
                  <a:lnTo>
                    <a:pt x="815" y="389"/>
                  </a:lnTo>
                  <a:lnTo>
                    <a:pt x="815" y="388"/>
                  </a:lnTo>
                  <a:lnTo>
                    <a:pt x="812" y="386"/>
                  </a:lnTo>
                  <a:lnTo>
                    <a:pt x="812" y="385"/>
                  </a:lnTo>
                  <a:lnTo>
                    <a:pt x="813" y="385"/>
                  </a:lnTo>
                  <a:lnTo>
                    <a:pt x="813" y="383"/>
                  </a:lnTo>
                  <a:lnTo>
                    <a:pt x="812" y="383"/>
                  </a:lnTo>
                  <a:lnTo>
                    <a:pt x="812" y="382"/>
                  </a:lnTo>
                  <a:lnTo>
                    <a:pt x="810" y="380"/>
                  </a:lnTo>
                  <a:lnTo>
                    <a:pt x="810" y="379"/>
                  </a:lnTo>
                  <a:lnTo>
                    <a:pt x="810" y="377"/>
                  </a:lnTo>
                  <a:lnTo>
                    <a:pt x="812" y="377"/>
                  </a:lnTo>
                  <a:lnTo>
                    <a:pt x="812" y="376"/>
                  </a:lnTo>
                  <a:lnTo>
                    <a:pt x="813" y="376"/>
                  </a:lnTo>
                  <a:lnTo>
                    <a:pt x="813" y="374"/>
                  </a:lnTo>
                  <a:lnTo>
                    <a:pt x="813" y="373"/>
                  </a:lnTo>
                  <a:lnTo>
                    <a:pt x="813" y="371"/>
                  </a:lnTo>
                  <a:lnTo>
                    <a:pt x="812" y="371"/>
                  </a:lnTo>
                  <a:lnTo>
                    <a:pt x="812" y="370"/>
                  </a:lnTo>
                  <a:lnTo>
                    <a:pt x="813" y="370"/>
                  </a:lnTo>
                  <a:lnTo>
                    <a:pt x="813" y="368"/>
                  </a:lnTo>
                  <a:lnTo>
                    <a:pt x="813" y="367"/>
                  </a:lnTo>
                  <a:lnTo>
                    <a:pt x="813" y="365"/>
                  </a:lnTo>
                  <a:lnTo>
                    <a:pt x="812" y="365"/>
                  </a:lnTo>
                  <a:lnTo>
                    <a:pt x="812" y="364"/>
                  </a:lnTo>
                  <a:lnTo>
                    <a:pt x="813" y="364"/>
                  </a:lnTo>
                  <a:lnTo>
                    <a:pt x="813" y="362"/>
                  </a:lnTo>
                  <a:lnTo>
                    <a:pt x="813" y="361"/>
                  </a:lnTo>
                  <a:lnTo>
                    <a:pt x="812" y="361"/>
                  </a:lnTo>
                  <a:lnTo>
                    <a:pt x="812" y="359"/>
                  </a:lnTo>
                  <a:lnTo>
                    <a:pt x="810" y="359"/>
                  </a:lnTo>
                  <a:lnTo>
                    <a:pt x="810" y="358"/>
                  </a:lnTo>
                  <a:lnTo>
                    <a:pt x="809" y="356"/>
                  </a:lnTo>
                  <a:lnTo>
                    <a:pt x="809" y="355"/>
                  </a:lnTo>
                  <a:lnTo>
                    <a:pt x="809" y="353"/>
                  </a:lnTo>
                  <a:lnTo>
                    <a:pt x="809" y="352"/>
                  </a:lnTo>
                  <a:lnTo>
                    <a:pt x="809" y="350"/>
                  </a:lnTo>
                  <a:lnTo>
                    <a:pt x="809" y="348"/>
                  </a:lnTo>
                  <a:lnTo>
                    <a:pt x="807" y="348"/>
                  </a:lnTo>
                  <a:lnTo>
                    <a:pt x="807" y="347"/>
                  </a:lnTo>
                  <a:lnTo>
                    <a:pt x="806" y="342"/>
                  </a:lnTo>
                  <a:lnTo>
                    <a:pt x="806" y="341"/>
                  </a:lnTo>
                  <a:lnTo>
                    <a:pt x="804" y="338"/>
                  </a:lnTo>
                  <a:lnTo>
                    <a:pt x="803" y="332"/>
                  </a:lnTo>
                  <a:lnTo>
                    <a:pt x="801" y="330"/>
                  </a:lnTo>
                  <a:lnTo>
                    <a:pt x="801" y="327"/>
                  </a:lnTo>
                  <a:lnTo>
                    <a:pt x="801" y="326"/>
                  </a:lnTo>
                  <a:lnTo>
                    <a:pt x="801" y="324"/>
                  </a:lnTo>
                  <a:lnTo>
                    <a:pt x="800" y="324"/>
                  </a:lnTo>
                  <a:lnTo>
                    <a:pt x="800" y="323"/>
                  </a:lnTo>
                  <a:lnTo>
                    <a:pt x="798" y="321"/>
                  </a:lnTo>
                  <a:lnTo>
                    <a:pt x="798" y="320"/>
                  </a:lnTo>
                  <a:lnTo>
                    <a:pt x="798" y="317"/>
                  </a:lnTo>
                  <a:lnTo>
                    <a:pt x="798" y="315"/>
                  </a:lnTo>
                  <a:lnTo>
                    <a:pt x="798" y="314"/>
                  </a:lnTo>
                  <a:lnTo>
                    <a:pt x="797" y="311"/>
                  </a:lnTo>
                  <a:lnTo>
                    <a:pt x="798" y="309"/>
                  </a:lnTo>
                  <a:lnTo>
                    <a:pt x="800" y="309"/>
                  </a:lnTo>
                  <a:lnTo>
                    <a:pt x="801" y="309"/>
                  </a:lnTo>
                  <a:lnTo>
                    <a:pt x="800" y="308"/>
                  </a:lnTo>
                  <a:lnTo>
                    <a:pt x="801" y="308"/>
                  </a:lnTo>
                  <a:lnTo>
                    <a:pt x="803" y="308"/>
                  </a:lnTo>
                  <a:lnTo>
                    <a:pt x="803" y="306"/>
                  </a:lnTo>
                  <a:lnTo>
                    <a:pt x="803" y="305"/>
                  </a:lnTo>
                  <a:lnTo>
                    <a:pt x="803" y="303"/>
                  </a:lnTo>
                  <a:lnTo>
                    <a:pt x="801" y="303"/>
                  </a:lnTo>
                  <a:lnTo>
                    <a:pt x="801" y="302"/>
                  </a:lnTo>
                  <a:lnTo>
                    <a:pt x="803" y="302"/>
                  </a:lnTo>
                  <a:lnTo>
                    <a:pt x="803" y="300"/>
                  </a:lnTo>
                  <a:lnTo>
                    <a:pt x="803" y="298"/>
                  </a:lnTo>
                  <a:lnTo>
                    <a:pt x="803" y="297"/>
                  </a:lnTo>
                  <a:lnTo>
                    <a:pt x="801" y="295"/>
                  </a:lnTo>
                  <a:lnTo>
                    <a:pt x="801" y="294"/>
                  </a:lnTo>
                  <a:lnTo>
                    <a:pt x="801" y="292"/>
                  </a:lnTo>
                  <a:lnTo>
                    <a:pt x="801" y="291"/>
                  </a:lnTo>
                  <a:lnTo>
                    <a:pt x="801" y="289"/>
                  </a:lnTo>
                  <a:lnTo>
                    <a:pt x="801" y="288"/>
                  </a:lnTo>
                  <a:lnTo>
                    <a:pt x="800" y="288"/>
                  </a:lnTo>
                  <a:lnTo>
                    <a:pt x="800" y="286"/>
                  </a:lnTo>
                  <a:lnTo>
                    <a:pt x="798" y="285"/>
                  </a:lnTo>
                  <a:lnTo>
                    <a:pt x="797" y="283"/>
                  </a:lnTo>
                  <a:lnTo>
                    <a:pt x="795" y="282"/>
                  </a:lnTo>
                  <a:lnTo>
                    <a:pt x="795" y="280"/>
                  </a:lnTo>
                  <a:lnTo>
                    <a:pt x="795" y="279"/>
                  </a:lnTo>
                  <a:lnTo>
                    <a:pt x="795" y="277"/>
                  </a:lnTo>
                  <a:lnTo>
                    <a:pt x="794" y="277"/>
                  </a:lnTo>
                  <a:lnTo>
                    <a:pt x="794" y="276"/>
                  </a:lnTo>
                  <a:lnTo>
                    <a:pt x="795" y="274"/>
                  </a:lnTo>
                  <a:lnTo>
                    <a:pt x="797" y="274"/>
                  </a:lnTo>
                  <a:lnTo>
                    <a:pt x="797" y="273"/>
                  </a:lnTo>
                  <a:lnTo>
                    <a:pt x="797" y="271"/>
                  </a:lnTo>
                  <a:lnTo>
                    <a:pt x="798" y="271"/>
                  </a:lnTo>
                  <a:lnTo>
                    <a:pt x="798" y="270"/>
                  </a:lnTo>
                  <a:lnTo>
                    <a:pt x="797" y="268"/>
                  </a:lnTo>
                  <a:lnTo>
                    <a:pt x="798" y="268"/>
                  </a:lnTo>
                  <a:lnTo>
                    <a:pt x="798" y="267"/>
                  </a:lnTo>
                  <a:lnTo>
                    <a:pt x="798" y="265"/>
                  </a:lnTo>
                  <a:lnTo>
                    <a:pt x="798" y="264"/>
                  </a:lnTo>
                  <a:lnTo>
                    <a:pt x="800" y="264"/>
                  </a:lnTo>
                  <a:lnTo>
                    <a:pt x="798" y="262"/>
                  </a:lnTo>
                  <a:lnTo>
                    <a:pt x="798" y="261"/>
                  </a:lnTo>
                  <a:lnTo>
                    <a:pt x="798" y="259"/>
                  </a:lnTo>
                  <a:lnTo>
                    <a:pt x="798" y="258"/>
                  </a:lnTo>
                  <a:lnTo>
                    <a:pt x="798" y="256"/>
                  </a:lnTo>
                  <a:lnTo>
                    <a:pt x="798" y="253"/>
                  </a:lnTo>
                  <a:lnTo>
                    <a:pt x="798" y="252"/>
                  </a:lnTo>
                  <a:lnTo>
                    <a:pt x="798" y="250"/>
                  </a:lnTo>
                  <a:lnTo>
                    <a:pt x="798" y="249"/>
                  </a:lnTo>
                  <a:lnTo>
                    <a:pt x="800" y="249"/>
                  </a:lnTo>
                  <a:lnTo>
                    <a:pt x="800" y="247"/>
                  </a:lnTo>
                  <a:lnTo>
                    <a:pt x="801" y="247"/>
                  </a:lnTo>
                  <a:lnTo>
                    <a:pt x="801" y="245"/>
                  </a:lnTo>
                  <a:lnTo>
                    <a:pt x="801" y="244"/>
                  </a:lnTo>
                  <a:lnTo>
                    <a:pt x="801" y="242"/>
                  </a:lnTo>
                  <a:lnTo>
                    <a:pt x="801" y="241"/>
                  </a:lnTo>
                  <a:lnTo>
                    <a:pt x="800" y="239"/>
                  </a:lnTo>
                  <a:lnTo>
                    <a:pt x="800" y="238"/>
                  </a:lnTo>
                  <a:lnTo>
                    <a:pt x="800" y="236"/>
                  </a:lnTo>
                  <a:lnTo>
                    <a:pt x="798" y="235"/>
                  </a:lnTo>
                  <a:lnTo>
                    <a:pt x="798" y="233"/>
                  </a:lnTo>
                  <a:lnTo>
                    <a:pt x="800" y="233"/>
                  </a:lnTo>
                  <a:lnTo>
                    <a:pt x="801" y="230"/>
                  </a:lnTo>
                  <a:lnTo>
                    <a:pt x="801" y="229"/>
                  </a:lnTo>
                  <a:lnTo>
                    <a:pt x="801" y="227"/>
                  </a:lnTo>
                  <a:lnTo>
                    <a:pt x="800" y="227"/>
                  </a:lnTo>
                  <a:lnTo>
                    <a:pt x="800" y="226"/>
                  </a:lnTo>
                  <a:lnTo>
                    <a:pt x="801" y="224"/>
                  </a:lnTo>
                  <a:lnTo>
                    <a:pt x="801" y="223"/>
                  </a:lnTo>
                  <a:lnTo>
                    <a:pt x="801" y="221"/>
                  </a:lnTo>
                  <a:lnTo>
                    <a:pt x="801" y="220"/>
                  </a:lnTo>
                  <a:lnTo>
                    <a:pt x="801" y="218"/>
                  </a:lnTo>
                  <a:lnTo>
                    <a:pt x="801" y="217"/>
                  </a:lnTo>
                  <a:lnTo>
                    <a:pt x="801" y="215"/>
                  </a:lnTo>
                  <a:lnTo>
                    <a:pt x="801" y="214"/>
                  </a:lnTo>
                  <a:lnTo>
                    <a:pt x="803" y="214"/>
                  </a:lnTo>
                  <a:lnTo>
                    <a:pt x="801" y="212"/>
                  </a:lnTo>
                  <a:lnTo>
                    <a:pt x="801" y="211"/>
                  </a:lnTo>
                  <a:lnTo>
                    <a:pt x="801" y="209"/>
                  </a:lnTo>
                  <a:lnTo>
                    <a:pt x="801" y="208"/>
                  </a:lnTo>
                  <a:lnTo>
                    <a:pt x="801" y="206"/>
                  </a:lnTo>
                  <a:lnTo>
                    <a:pt x="801" y="205"/>
                  </a:lnTo>
                  <a:lnTo>
                    <a:pt x="800" y="203"/>
                  </a:lnTo>
                  <a:lnTo>
                    <a:pt x="800" y="202"/>
                  </a:lnTo>
                  <a:lnTo>
                    <a:pt x="798" y="202"/>
                  </a:lnTo>
                  <a:lnTo>
                    <a:pt x="798" y="200"/>
                  </a:lnTo>
                  <a:lnTo>
                    <a:pt x="798" y="199"/>
                  </a:lnTo>
                  <a:lnTo>
                    <a:pt x="798" y="197"/>
                  </a:lnTo>
                  <a:lnTo>
                    <a:pt x="800" y="197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801" y="192"/>
                  </a:lnTo>
                  <a:lnTo>
                    <a:pt x="801" y="191"/>
                  </a:lnTo>
                  <a:lnTo>
                    <a:pt x="803" y="191"/>
                  </a:lnTo>
                  <a:lnTo>
                    <a:pt x="803" y="189"/>
                  </a:lnTo>
                  <a:lnTo>
                    <a:pt x="803" y="188"/>
                  </a:lnTo>
                  <a:lnTo>
                    <a:pt x="803" y="186"/>
                  </a:lnTo>
                  <a:lnTo>
                    <a:pt x="801" y="185"/>
                  </a:lnTo>
                  <a:lnTo>
                    <a:pt x="801" y="183"/>
                  </a:lnTo>
                  <a:lnTo>
                    <a:pt x="801" y="182"/>
                  </a:lnTo>
                  <a:lnTo>
                    <a:pt x="801" y="180"/>
                  </a:lnTo>
                  <a:lnTo>
                    <a:pt x="800" y="179"/>
                  </a:lnTo>
                  <a:lnTo>
                    <a:pt x="798" y="177"/>
                  </a:lnTo>
                  <a:lnTo>
                    <a:pt x="798" y="176"/>
                  </a:lnTo>
                  <a:lnTo>
                    <a:pt x="798" y="173"/>
                  </a:lnTo>
                  <a:lnTo>
                    <a:pt x="798" y="171"/>
                  </a:lnTo>
                  <a:lnTo>
                    <a:pt x="797" y="171"/>
                  </a:lnTo>
                  <a:lnTo>
                    <a:pt x="797" y="170"/>
                  </a:lnTo>
                  <a:lnTo>
                    <a:pt x="798" y="170"/>
                  </a:lnTo>
                  <a:lnTo>
                    <a:pt x="798" y="168"/>
                  </a:lnTo>
                  <a:lnTo>
                    <a:pt x="798" y="167"/>
                  </a:lnTo>
                  <a:lnTo>
                    <a:pt x="798" y="165"/>
                  </a:lnTo>
                  <a:lnTo>
                    <a:pt x="798" y="164"/>
                  </a:lnTo>
                  <a:lnTo>
                    <a:pt x="798" y="162"/>
                  </a:lnTo>
                  <a:lnTo>
                    <a:pt x="798" y="161"/>
                  </a:lnTo>
                  <a:lnTo>
                    <a:pt x="798" y="159"/>
                  </a:lnTo>
                  <a:lnTo>
                    <a:pt x="797" y="159"/>
                  </a:lnTo>
                  <a:lnTo>
                    <a:pt x="797" y="158"/>
                  </a:lnTo>
                  <a:lnTo>
                    <a:pt x="797" y="156"/>
                  </a:lnTo>
                  <a:lnTo>
                    <a:pt x="797" y="155"/>
                  </a:lnTo>
                  <a:lnTo>
                    <a:pt x="797" y="153"/>
                  </a:lnTo>
                  <a:lnTo>
                    <a:pt x="797" y="152"/>
                  </a:lnTo>
                  <a:lnTo>
                    <a:pt x="798" y="152"/>
                  </a:lnTo>
                  <a:lnTo>
                    <a:pt x="798" y="150"/>
                  </a:lnTo>
                  <a:lnTo>
                    <a:pt x="798" y="149"/>
                  </a:lnTo>
                  <a:lnTo>
                    <a:pt x="798" y="147"/>
                  </a:lnTo>
                  <a:lnTo>
                    <a:pt x="798" y="146"/>
                  </a:lnTo>
                  <a:lnTo>
                    <a:pt x="797" y="146"/>
                  </a:lnTo>
                  <a:lnTo>
                    <a:pt x="795" y="146"/>
                  </a:lnTo>
                  <a:lnTo>
                    <a:pt x="794" y="146"/>
                  </a:lnTo>
                  <a:lnTo>
                    <a:pt x="794" y="144"/>
                  </a:lnTo>
                  <a:lnTo>
                    <a:pt x="794" y="142"/>
                  </a:lnTo>
                  <a:lnTo>
                    <a:pt x="794" y="141"/>
                  </a:lnTo>
                  <a:lnTo>
                    <a:pt x="794" y="139"/>
                  </a:lnTo>
                  <a:lnTo>
                    <a:pt x="794" y="138"/>
                  </a:lnTo>
                  <a:lnTo>
                    <a:pt x="794" y="136"/>
                  </a:lnTo>
                  <a:lnTo>
                    <a:pt x="794" y="135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6"/>
                  </a:lnTo>
                  <a:lnTo>
                    <a:pt x="797" y="136"/>
                  </a:lnTo>
                  <a:lnTo>
                    <a:pt x="797" y="135"/>
                  </a:lnTo>
                  <a:lnTo>
                    <a:pt x="798" y="135"/>
                  </a:lnTo>
                  <a:lnTo>
                    <a:pt x="798" y="133"/>
                  </a:lnTo>
                  <a:lnTo>
                    <a:pt x="798" y="132"/>
                  </a:lnTo>
                  <a:lnTo>
                    <a:pt x="798" y="130"/>
                  </a:lnTo>
                  <a:lnTo>
                    <a:pt x="798" y="127"/>
                  </a:lnTo>
                  <a:lnTo>
                    <a:pt x="798" y="126"/>
                  </a:lnTo>
                  <a:lnTo>
                    <a:pt x="798" y="124"/>
                  </a:lnTo>
                  <a:lnTo>
                    <a:pt x="798" y="123"/>
                  </a:lnTo>
                  <a:lnTo>
                    <a:pt x="798" y="121"/>
                  </a:lnTo>
                  <a:lnTo>
                    <a:pt x="798" y="120"/>
                  </a:lnTo>
                  <a:lnTo>
                    <a:pt x="798" y="118"/>
                  </a:lnTo>
                  <a:lnTo>
                    <a:pt x="798" y="117"/>
                  </a:lnTo>
                  <a:lnTo>
                    <a:pt x="798" y="115"/>
                  </a:lnTo>
                  <a:lnTo>
                    <a:pt x="798" y="112"/>
                  </a:lnTo>
                  <a:lnTo>
                    <a:pt x="798" y="111"/>
                  </a:lnTo>
                  <a:lnTo>
                    <a:pt x="798" y="109"/>
                  </a:lnTo>
                  <a:lnTo>
                    <a:pt x="798" y="108"/>
                  </a:lnTo>
                  <a:lnTo>
                    <a:pt x="798" y="106"/>
                  </a:lnTo>
                  <a:lnTo>
                    <a:pt x="798" y="105"/>
                  </a:lnTo>
                  <a:lnTo>
                    <a:pt x="798" y="103"/>
                  </a:lnTo>
                  <a:lnTo>
                    <a:pt x="798" y="102"/>
                  </a:lnTo>
                  <a:lnTo>
                    <a:pt x="798" y="100"/>
                  </a:lnTo>
                  <a:lnTo>
                    <a:pt x="798" y="99"/>
                  </a:lnTo>
                  <a:lnTo>
                    <a:pt x="800" y="99"/>
                  </a:lnTo>
                  <a:lnTo>
                    <a:pt x="800" y="97"/>
                  </a:lnTo>
                  <a:lnTo>
                    <a:pt x="800" y="96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8" y="92"/>
                  </a:lnTo>
                  <a:lnTo>
                    <a:pt x="800" y="91"/>
                  </a:lnTo>
                  <a:lnTo>
                    <a:pt x="798" y="91"/>
                  </a:lnTo>
                  <a:lnTo>
                    <a:pt x="798" y="89"/>
                  </a:lnTo>
                  <a:lnTo>
                    <a:pt x="798" y="88"/>
                  </a:lnTo>
                  <a:lnTo>
                    <a:pt x="797" y="88"/>
                  </a:lnTo>
                  <a:lnTo>
                    <a:pt x="797" y="86"/>
                  </a:lnTo>
                  <a:lnTo>
                    <a:pt x="797" y="85"/>
                  </a:lnTo>
                  <a:lnTo>
                    <a:pt x="797" y="83"/>
                  </a:lnTo>
                  <a:lnTo>
                    <a:pt x="797" y="82"/>
                  </a:lnTo>
                  <a:lnTo>
                    <a:pt x="797" y="80"/>
                  </a:lnTo>
                  <a:lnTo>
                    <a:pt x="795" y="80"/>
                  </a:lnTo>
                  <a:lnTo>
                    <a:pt x="795" y="79"/>
                  </a:lnTo>
                  <a:lnTo>
                    <a:pt x="795" y="77"/>
                  </a:lnTo>
                  <a:lnTo>
                    <a:pt x="795" y="76"/>
                  </a:lnTo>
                  <a:lnTo>
                    <a:pt x="794" y="73"/>
                  </a:lnTo>
                  <a:lnTo>
                    <a:pt x="795" y="73"/>
                  </a:lnTo>
                  <a:lnTo>
                    <a:pt x="795" y="71"/>
                  </a:lnTo>
                  <a:lnTo>
                    <a:pt x="795" y="70"/>
                  </a:lnTo>
                  <a:lnTo>
                    <a:pt x="794" y="70"/>
                  </a:lnTo>
                  <a:lnTo>
                    <a:pt x="794" y="68"/>
                  </a:lnTo>
                  <a:lnTo>
                    <a:pt x="795" y="68"/>
                  </a:lnTo>
                  <a:lnTo>
                    <a:pt x="795" y="67"/>
                  </a:lnTo>
                  <a:lnTo>
                    <a:pt x="794" y="65"/>
                  </a:lnTo>
                  <a:lnTo>
                    <a:pt x="795" y="65"/>
                  </a:lnTo>
                  <a:lnTo>
                    <a:pt x="794" y="64"/>
                  </a:lnTo>
                  <a:lnTo>
                    <a:pt x="795" y="62"/>
                  </a:lnTo>
                  <a:lnTo>
                    <a:pt x="794" y="62"/>
                  </a:lnTo>
                  <a:lnTo>
                    <a:pt x="794" y="61"/>
                  </a:lnTo>
                  <a:lnTo>
                    <a:pt x="794" y="59"/>
                  </a:lnTo>
                  <a:lnTo>
                    <a:pt x="794" y="58"/>
                  </a:lnTo>
                  <a:lnTo>
                    <a:pt x="794" y="56"/>
                  </a:lnTo>
                  <a:lnTo>
                    <a:pt x="794" y="55"/>
                  </a:lnTo>
                  <a:lnTo>
                    <a:pt x="794" y="53"/>
                  </a:lnTo>
                  <a:lnTo>
                    <a:pt x="792" y="53"/>
                  </a:lnTo>
                  <a:lnTo>
                    <a:pt x="792" y="52"/>
                  </a:lnTo>
                  <a:lnTo>
                    <a:pt x="792" y="50"/>
                  </a:lnTo>
                  <a:lnTo>
                    <a:pt x="792" y="49"/>
                  </a:lnTo>
                  <a:lnTo>
                    <a:pt x="791" y="47"/>
                  </a:lnTo>
                  <a:lnTo>
                    <a:pt x="791" y="46"/>
                  </a:lnTo>
                  <a:lnTo>
                    <a:pt x="789" y="44"/>
                  </a:lnTo>
                  <a:lnTo>
                    <a:pt x="789" y="43"/>
                  </a:lnTo>
                  <a:lnTo>
                    <a:pt x="789" y="41"/>
                  </a:lnTo>
                  <a:lnTo>
                    <a:pt x="789" y="39"/>
                  </a:lnTo>
                  <a:lnTo>
                    <a:pt x="788" y="36"/>
                  </a:lnTo>
                  <a:lnTo>
                    <a:pt x="788" y="35"/>
                  </a:lnTo>
                  <a:lnTo>
                    <a:pt x="788" y="33"/>
                  </a:lnTo>
                  <a:lnTo>
                    <a:pt x="786" y="32"/>
                  </a:lnTo>
                  <a:lnTo>
                    <a:pt x="786" y="30"/>
                  </a:lnTo>
                  <a:lnTo>
                    <a:pt x="786" y="29"/>
                  </a:lnTo>
                  <a:lnTo>
                    <a:pt x="786" y="27"/>
                  </a:lnTo>
                  <a:lnTo>
                    <a:pt x="786" y="24"/>
                  </a:lnTo>
                  <a:lnTo>
                    <a:pt x="786" y="23"/>
                  </a:lnTo>
                  <a:lnTo>
                    <a:pt x="786" y="21"/>
                  </a:lnTo>
                  <a:lnTo>
                    <a:pt x="786" y="20"/>
                  </a:lnTo>
                  <a:lnTo>
                    <a:pt x="785" y="20"/>
                  </a:lnTo>
                  <a:lnTo>
                    <a:pt x="785" y="18"/>
                  </a:lnTo>
                  <a:lnTo>
                    <a:pt x="786" y="18"/>
                  </a:lnTo>
                  <a:lnTo>
                    <a:pt x="789" y="20"/>
                  </a:lnTo>
                  <a:lnTo>
                    <a:pt x="789" y="18"/>
                  </a:lnTo>
                  <a:lnTo>
                    <a:pt x="791" y="18"/>
                  </a:lnTo>
                  <a:lnTo>
                    <a:pt x="792" y="18"/>
                  </a:lnTo>
                  <a:lnTo>
                    <a:pt x="794" y="17"/>
                  </a:lnTo>
                  <a:lnTo>
                    <a:pt x="794" y="15"/>
                  </a:lnTo>
                  <a:lnTo>
                    <a:pt x="795" y="15"/>
                  </a:lnTo>
                  <a:lnTo>
                    <a:pt x="795" y="14"/>
                  </a:lnTo>
                  <a:lnTo>
                    <a:pt x="797" y="11"/>
                  </a:lnTo>
                  <a:lnTo>
                    <a:pt x="797" y="9"/>
                  </a:lnTo>
                  <a:lnTo>
                    <a:pt x="795" y="9"/>
                  </a:lnTo>
                  <a:lnTo>
                    <a:pt x="795" y="8"/>
                  </a:lnTo>
                  <a:lnTo>
                    <a:pt x="795" y="6"/>
                  </a:lnTo>
                  <a:lnTo>
                    <a:pt x="794" y="5"/>
                  </a:lnTo>
                  <a:lnTo>
                    <a:pt x="794" y="3"/>
                  </a:lnTo>
                  <a:lnTo>
                    <a:pt x="795" y="3"/>
                  </a:lnTo>
                  <a:lnTo>
                    <a:pt x="797" y="3"/>
                  </a:lnTo>
                  <a:lnTo>
                    <a:pt x="798" y="3"/>
                  </a:lnTo>
                  <a:lnTo>
                    <a:pt x="798" y="2"/>
                  </a:lnTo>
                  <a:lnTo>
                    <a:pt x="801" y="0"/>
                  </a:lnTo>
                  <a:lnTo>
                    <a:pt x="801" y="2"/>
                  </a:lnTo>
                  <a:lnTo>
                    <a:pt x="803" y="3"/>
                  </a:lnTo>
                  <a:lnTo>
                    <a:pt x="804" y="5"/>
                  </a:lnTo>
                  <a:lnTo>
                    <a:pt x="804" y="6"/>
                  </a:lnTo>
                  <a:lnTo>
                    <a:pt x="806" y="6"/>
                  </a:lnTo>
                  <a:lnTo>
                    <a:pt x="806" y="8"/>
                  </a:lnTo>
                  <a:lnTo>
                    <a:pt x="806" y="9"/>
                  </a:lnTo>
                  <a:lnTo>
                    <a:pt x="806" y="11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09" y="12"/>
                  </a:lnTo>
                  <a:lnTo>
                    <a:pt x="810" y="12"/>
                  </a:lnTo>
                  <a:lnTo>
                    <a:pt x="812" y="12"/>
                  </a:lnTo>
                  <a:lnTo>
                    <a:pt x="812" y="14"/>
                  </a:lnTo>
                  <a:lnTo>
                    <a:pt x="810" y="14"/>
                  </a:lnTo>
                  <a:lnTo>
                    <a:pt x="810" y="15"/>
                  </a:lnTo>
                  <a:lnTo>
                    <a:pt x="810" y="17"/>
                  </a:lnTo>
                  <a:lnTo>
                    <a:pt x="812" y="17"/>
                  </a:lnTo>
                  <a:lnTo>
                    <a:pt x="812" y="18"/>
                  </a:lnTo>
                  <a:lnTo>
                    <a:pt x="812" y="20"/>
                  </a:lnTo>
                  <a:lnTo>
                    <a:pt x="812" y="21"/>
                  </a:lnTo>
                  <a:lnTo>
                    <a:pt x="813" y="23"/>
                  </a:lnTo>
                  <a:lnTo>
                    <a:pt x="813" y="24"/>
                  </a:lnTo>
                  <a:lnTo>
                    <a:pt x="813" y="27"/>
                  </a:lnTo>
                  <a:lnTo>
                    <a:pt x="813" y="29"/>
                  </a:lnTo>
                  <a:lnTo>
                    <a:pt x="815" y="29"/>
                  </a:lnTo>
                  <a:lnTo>
                    <a:pt x="815" y="30"/>
                  </a:lnTo>
                  <a:lnTo>
                    <a:pt x="816" y="33"/>
                  </a:lnTo>
                  <a:lnTo>
                    <a:pt x="816" y="35"/>
                  </a:lnTo>
                  <a:lnTo>
                    <a:pt x="816" y="36"/>
                  </a:lnTo>
                  <a:lnTo>
                    <a:pt x="816" y="38"/>
                  </a:lnTo>
                  <a:lnTo>
                    <a:pt x="818" y="38"/>
                  </a:lnTo>
                  <a:lnTo>
                    <a:pt x="818" y="39"/>
                  </a:lnTo>
                  <a:lnTo>
                    <a:pt x="819" y="39"/>
                  </a:lnTo>
                  <a:lnTo>
                    <a:pt x="821" y="41"/>
                  </a:lnTo>
                  <a:lnTo>
                    <a:pt x="822" y="43"/>
                  </a:lnTo>
                  <a:lnTo>
                    <a:pt x="824" y="44"/>
                  </a:lnTo>
                  <a:lnTo>
                    <a:pt x="827" y="46"/>
                  </a:lnTo>
                  <a:lnTo>
                    <a:pt x="827" y="47"/>
                  </a:lnTo>
                  <a:lnTo>
                    <a:pt x="827" y="49"/>
                  </a:lnTo>
                  <a:lnTo>
                    <a:pt x="825" y="49"/>
                  </a:lnTo>
                  <a:lnTo>
                    <a:pt x="825" y="50"/>
                  </a:lnTo>
                  <a:lnTo>
                    <a:pt x="824" y="52"/>
                  </a:lnTo>
                  <a:lnTo>
                    <a:pt x="824" y="53"/>
                  </a:lnTo>
                  <a:lnTo>
                    <a:pt x="822" y="53"/>
                  </a:lnTo>
                  <a:lnTo>
                    <a:pt x="822" y="55"/>
                  </a:lnTo>
                  <a:lnTo>
                    <a:pt x="824" y="55"/>
                  </a:lnTo>
                  <a:lnTo>
                    <a:pt x="825" y="56"/>
                  </a:lnTo>
                  <a:lnTo>
                    <a:pt x="827" y="56"/>
                  </a:lnTo>
                  <a:lnTo>
                    <a:pt x="827" y="58"/>
                  </a:lnTo>
                  <a:lnTo>
                    <a:pt x="827" y="59"/>
                  </a:lnTo>
                  <a:lnTo>
                    <a:pt x="827" y="61"/>
                  </a:lnTo>
                  <a:lnTo>
                    <a:pt x="827" y="62"/>
                  </a:lnTo>
                  <a:lnTo>
                    <a:pt x="825" y="62"/>
                  </a:lnTo>
                  <a:lnTo>
                    <a:pt x="822" y="62"/>
                  </a:lnTo>
                  <a:lnTo>
                    <a:pt x="822" y="64"/>
                  </a:lnTo>
                  <a:lnTo>
                    <a:pt x="824" y="64"/>
                  </a:lnTo>
                  <a:lnTo>
                    <a:pt x="824" y="65"/>
                  </a:lnTo>
                  <a:lnTo>
                    <a:pt x="824" y="67"/>
                  </a:lnTo>
                  <a:lnTo>
                    <a:pt x="825" y="68"/>
                  </a:lnTo>
                  <a:lnTo>
                    <a:pt x="824" y="68"/>
                  </a:lnTo>
                  <a:lnTo>
                    <a:pt x="824" y="70"/>
                  </a:lnTo>
                  <a:lnTo>
                    <a:pt x="824" y="71"/>
                  </a:lnTo>
                  <a:lnTo>
                    <a:pt x="825" y="73"/>
                  </a:lnTo>
                  <a:lnTo>
                    <a:pt x="828" y="74"/>
                  </a:lnTo>
                  <a:lnTo>
                    <a:pt x="830" y="74"/>
                  </a:lnTo>
                  <a:lnTo>
                    <a:pt x="830" y="76"/>
                  </a:lnTo>
                  <a:lnTo>
                    <a:pt x="828" y="77"/>
                  </a:lnTo>
                  <a:lnTo>
                    <a:pt x="828" y="79"/>
                  </a:lnTo>
                  <a:lnTo>
                    <a:pt x="828" y="82"/>
                  </a:lnTo>
                  <a:lnTo>
                    <a:pt x="830" y="82"/>
                  </a:lnTo>
                  <a:lnTo>
                    <a:pt x="830" y="83"/>
                  </a:lnTo>
                  <a:lnTo>
                    <a:pt x="831" y="83"/>
                  </a:lnTo>
                  <a:lnTo>
                    <a:pt x="838" y="91"/>
                  </a:lnTo>
                  <a:lnTo>
                    <a:pt x="838" y="92"/>
                  </a:lnTo>
                  <a:lnTo>
                    <a:pt x="838" y="99"/>
                  </a:lnTo>
                  <a:lnTo>
                    <a:pt x="839" y="99"/>
                  </a:lnTo>
                  <a:lnTo>
                    <a:pt x="841" y="102"/>
                  </a:lnTo>
                  <a:lnTo>
                    <a:pt x="841" y="103"/>
                  </a:lnTo>
                  <a:lnTo>
                    <a:pt x="842" y="108"/>
                  </a:lnTo>
                  <a:lnTo>
                    <a:pt x="844" y="109"/>
                  </a:lnTo>
                  <a:lnTo>
                    <a:pt x="844" y="111"/>
                  </a:lnTo>
                  <a:lnTo>
                    <a:pt x="845" y="111"/>
                  </a:lnTo>
                  <a:lnTo>
                    <a:pt x="845" y="112"/>
                  </a:lnTo>
                  <a:lnTo>
                    <a:pt x="845" y="114"/>
                  </a:lnTo>
                  <a:lnTo>
                    <a:pt x="845" y="115"/>
                  </a:lnTo>
                  <a:lnTo>
                    <a:pt x="845" y="117"/>
                  </a:lnTo>
                  <a:lnTo>
                    <a:pt x="847" y="118"/>
                  </a:lnTo>
                  <a:lnTo>
                    <a:pt x="847" y="120"/>
                  </a:lnTo>
                  <a:lnTo>
                    <a:pt x="848" y="121"/>
                  </a:lnTo>
                  <a:lnTo>
                    <a:pt x="848" y="126"/>
                  </a:lnTo>
                  <a:lnTo>
                    <a:pt x="848" y="127"/>
                  </a:lnTo>
                  <a:lnTo>
                    <a:pt x="848" y="130"/>
                  </a:lnTo>
                  <a:lnTo>
                    <a:pt x="850" y="130"/>
                  </a:lnTo>
                  <a:lnTo>
                    <a:pt x="851" y="130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6" y="130"/>
                  </a:lnTo>
                  <a:lnTo>
                    <a:pt x="862" y="127"/>
                  </a:lnTo>
                  <a:lnTo>
                    <a:pt x="866" y="133"/>
                  </a:lnTo>
                  <a:lnTo>
                    <a:pt x="866" y="135"/>
                  </a:lnTo>
                  <a:lnTo>
                    <a:pt x="866" y="136"/>
                  </a:lnTo>
                  <a:lnTo>
                    <a:pt x="865" y="141"/>
                  </a:lnTo>
                  <a:lnTo>
                    <a:pt x="865" y="146"/>
                  </a:lnTo>
                  <a:lnTo>
                    <a:pt x="863" y="152"/>
                  </a:lnTo>
                  <a:lnTo>
                    <a:pt x="863" y="153"/>
                  </a:lnTo>
                  <a:lnTo>
                    <a:pt x="863" y="156"/>
                  </a:lnTo>
                  <a:lnTo>
                    <a:pt x="862" y="158"/>
                  </a:lnTo>
                  <a:lnTo>
                    <a:pt x="862" y="159"/>
                  </a:lnTo>
                  <a:lnTo>
                    <a:pt x="860" y="159"/>
                  </a:lnTo>
                  <a:lnTo>
                    <a:pt x="859" y="159"/>
                  </a:lnTo>
                  <a:lnTo>
                    <a:pt x="857" y="161"/>
                  </a:lnTo>
                  <a:lnTo>
                    <a:pt x="854" y="162"/>
                  </a:lnTo>
                  <a:lnTo>
                    <a:pt x="851" y="164"/>
                  </a:lnTo>
                  <a:lnTo>
                    <a:pt x="850" y="165"/>
                  </a:lnTo>
                  <a:lnTo>
                    <a:pt x="848" y="165"/>
                  </a:lnTo>
                  <a:lnTo>
                    <a:pt x="847" y="167"/>
                  </a:lnTo>
                  <a:lnTo>
                    <a:pt x="845" y="167"/>
                  </a:lnTo>
                  <a:lnTo>
                    <a:pt x="845" y="168"/>
                  </a:lnTo>
                  <a:lnTo>
                    <a:pt x="844" y="170"/>
                  </a:lnTo>
                  <a:lnTo>
                    <a:pt x="842" y="170"/>
                  </a:lnTo>
                  <a:lnTo>
                    <a:pt x="842" y="171"/>
                  </a:lnTo>
                  <a:lnTo>
                    <a:pt x="842" y="173"/>
                  </a:lnTo>
                  <a:lnTo>
                    <a:pt x="841" y="173"/>
                  </a:lnTo>
                  <a:lnTo>
                    <a:pt x="841" y="174"/>
                  </a:lnTo>
                  <a:lnTo>
                    <a:pt x="839" y="176"/>
                  </a:lnTo>
                  <a:lnTo>
                    <a:pt x="839" y="177"/>
                  </a:lnTo>
                  <a:lnTo>
                    <a:pt x="841" y="179"/>
                  </a:lnTo>
                  <a:lnTo>
                    <a:pt x="842" y="179"/>
                  </a:lnTo>
                  <a:lnTo>
                    <a:pt x="842" y="180"/>
                  </a:lnTo>
                  <a:lnTo>
                    <a:pt x="842" y="182"/>
                  </a:lnTo>
                  <a:lnTo>
                    <a:pt x="844" y="183"/>
                  </a:lnTo>
                  <a:lnTo>
                    <a:pt x="845" y="183"/>
                  </a:lnTo>
                  <a:lnTo>
                    <a:pt x="845" y="185"/>
                  </a:lnTo>
                  <a:lnTo>
                    <a:pt x="844" y="185"/>
                  </a:lnTo>
                  <a:lnTo>
                    <a:pt x="842" y="185"/>
                  </a:lnTo>
                  <a:lnTo>
                    <a:pt x="842" y="186"/>
                  </a:lnTo>
                  <a:lnTo>
                    <a:pt x="841" y="188"/>
                  </a:lnTo>
                  <a:lnTo>
                    <a:pt x="841" y="192"/>
                  </a:lnTo>
                  <a:lnTo>
                    <a:pt x="841" y="194"/>
                  </a:lnTo>
                  <a:lnTo>
                    <a:pt x="842" y="194"/>
                  </a:lnTo>
                  <a:lnTo>
                    <a:pt x="842" y="195"/>
                  </a:lnTo>
                  <a:lnTo>
                    <a:pt x="842" y="197"/>
                  </a:lnTo>
                  <a:lnTo>
                    <a:pt x="842" y="199"/>
                  </a:lnTo>
                  <a:lnTo>
                    <a:pt x="844" y="199"/>
                  </a:lnTo>
                  <a:lnTo>
                    <a:pt x="844" y="200"/>
                  </a:lnTo>
                  <a:lnTo>
                    <a:pt x="845" y="202"/>
                  </a:lnTo>
                  <a:lnTo>
                    <a:pt x="847" y="208"/>
                  </a:lnTo>
                  <a:lnTo>
                    <a:pt x="847" y="209"/>
                  </a:lnTo>
                  <a:lnTo>
                    <a:pt x="845" y="212"/>
                  </a:lnTo>
                  <a:lnTo>
                    <a:pt x="844" y="212"/>
                  </a:lnTo>
                  <a:lnTo>
                    <a:pt x="844" y="214"/>
                  </a:lnTo>
                  <a:lnTo>
                    <a:pt x="844" y="217"/>
                  </a:lnTo>
                  <a:lnTo>
                    <a:pt x="845" y="218"/>
                  </a:lnTo>
                  <a:lnTo>
                    <a:pt x="845" y="220"/>
                  </a:lnTo>
                  <a:lnTo>
                    <a:pt x="847" y="220"/>
                  </a:lnTo>
                  <a:lnTo>
                    <a:pt x="851" y="226"/>
                  </a:lnTo>
                  <a:lnTo>
                    <a:pt x="851" y="227"/>
                  </a:lnTo>
                  <a:lnTo>
                    <a:pt x="853" y="227"/>
                  </a:lnTo>
                  <a:lnTo>
                    <a:pt x="851" y="229"/>
                  </a:lnTo>
                  <a:lnTo>
                    <a:pt x="851" y="230"/>
                  </a:lnTo>
                  <a:lnTo>
                    <a:pt x="850" y="230"/>
                  </a:lnTo>
                  <a:lnTo>
                    <a:pt x="848" y="230"/>
                  </a:lnTo>
                  <a:lnTo>
                    <a:pt x="848" y="233"/>
                  </a:lnTo>
                  <a:lnTo>
                    <a:pt x="847" y="233"/>
                  </a:lnTo>
                  <a:lnTo>
                    <a:pt x="847" y="235"/>
                  </a:lnTo>
                  <a:lnTo>
                    <a:pt x="845" y="235"/>
                  </a:lnTo>
                  <a:lnTo>
                    <a:pt x="845" y="233"/>
                  </a:lnTo>
                  <a:lnTo>
                    <a:pt x="844" y="233"/>
                  </a:lnTo>
                  <a:lnTo>
                    <a:pt x="842" y="233"/>
                  </a:lnTo>
                  <a:lnTo>
                    <a:pt x="842" y="235"/>
                  </a:lnTo>
                  <a:lnTo>
                    <a:pt x="841" y="236"/>
                  </a:lnTo>
                  <a:lnTo>
                    <a:pt x="842" y="236"/>
                  </a:lnTo>
                  <a:lnTo>
                    <a:pt x="842" y="238"/>
                  </a:lnTo>
                  <a:lnTo>
                    <a:pt x="841" y="241"/>
                  </a:lnTo>
                  <a:lnTo>
                    <a:pt x="839" y="241"/>
                  </a:lnTo>
                  <a:lnTo>
                    <a:pt x="839" y="242"/>
                  </a:lnTo>
                  <a:lnTo>
                    <a:pt x="839" y="244"/>
                  </a:lnTo>
                  <a:lnTo>
                    <a:pt x="839" y="245"/>
                  </a:lnTo>
                  <a:lnTo>
                    <a:pt x="839" y="247"/>
                  </a:lnTo>
                  <a:lnTo>
                    <a:pt x="839" y="249"/>
                  </a:lnTo>
                  <a:lnTo>
                    <a:pt x="838" y="249"/>
                  </a:lnTo>
                  <a:lnTo>
                    <a:pt x="838" y="253"/>
                  </a:lnTo>
                  <a:lnTo>
                    <a:pt x="838" y="255"/>
                  </a:lnTo>
                  <a:lnTo>
                    <a:pt x="836" y="255"/>
                  </a:lnTo>
                  <a:lnTo>
                    <a:pt x="836" y="256"/>
                  </a:lnTo>
                  <a:lnTo>
                    <a:pt x="835" y="258"/>
                  </a:lnTo>
                  <a:lnTo>
                    <a:pt x="835" y="259"/>
                  </a:lnTo>
                  <a:lnTo>
                    <a:pt x="833" y="259"/>
                  </a:lnTo>
                  <a:lnTo>
                    <a:pt x="833" y="261"/>
                  </a:lnTo>
                  <a:lnTo>
                    <a:pt x="831" y="262"/>
                  </a:lnTo>
                  <a:lnTo>
                    <a:pt x="831" y="264"/>
                  </a:lnTo>
                  <a:lnTo>
                    <a:pt x="830" y="264"/>
                  </a:lnTo>
                  <a:lnTo>
                    <a:pt x="830" y="265"/>
                  </a:lnTo>
                  <a:lnTo>
                    <a:pt x="830" y="268"/>
                  </a:lnTo>
                  <a:lnTo>
                    <a:pt x="830" y="270"/>
                  </a:lnTo>
                  <a:lnTo>
                    <a:pt x="828" y="271"/>
                  </a:lnTo>
                  <a:lnTo>
                    <a:pt x="830" y="271"/>
                  </a:lnTo>
                  <a:lnTo>
                    <a:pt x="830" y="273"/>
                  </a:lnTo>
                  <a:lnTo>
                    <a:pt x="830" y="274"/>
                  </a:lnTo>
                  <a:lnTo>
                    <a:pt x="830" y="276"/>
                  </a:lnTo>
                  <a:lnTo>
                    <a:pt x="830" y="277"/>
                  </a:lnTo>
                  <a:lnTo>
                    <a:pt x="830" y="279"/>
                  </a:lnTo>
                  <a:lnTo>
                    <a:pt x="830" y="280"/>
                  </a:lnTo>
                  <a:lnTo>
                    <a:pt x="830" y="282"/>
                  </a:lnTo>
                  <a:lnTo>
                    <a:pt x="828" y="282"/>
                  </a:lnTo>
                  <a:lnTo>
                    <a:pt x="827" y="283"/>
                  </a:lnTo>
                  <a:lnTo>
                    <a:pt x="827" y="285"/>
                  </a:lnTo>
                  <a:lnTo>
                    <a:pt x="825" y="285"/>
                  </a:lnTo>
                  <a:lnTo>
                    <a:pt x="825" y="286"/>
                  </a:lnTo>
                  <a:lnTo>
                    <a:pt x="825" y="288"/>
                  </a:lnTo>
                  <a:lnTo>
                    <a:pt x="827" y="288"/>
                  </a:lnTo>
                  <a:lnTo>
                    <a:pt x="827" y="289"/>
                  </a:lnTo>
                  <a:lnTo>
                    <a:pt x="828" y="291"/>
                  </a:lnTo>
                  <a:lnTo>
                    <a:pt x="828" y="292"/>
                  </a:lnTo>
                  <a:lnTo>
                    <a:pt x="828" y="294"/>
                  </a:lnTo>
                  <a:lnTo>
                    <a:pt x="828" y="295"/>
                  </a:lnTo>
                  <a:lnTo>
                    <a:pt x="830" y="295"/>
                  </a:lnTo>
                  <a:lnTo>
                    <a:pt x="830" y="298"/>
                  </a:lnTo>
                  <a:lnTo>
                    <a:pt x="831" y="302"/>
                  </a:lnTo>
                  <a:lnTo>
                    <a:pt x="831" y="303"/>
                  </a:lnTo>
                  <a:lnTo>
                    <a:pt x="830" y="305"/>
                  </a:lnTo>
                  <a:lnTo>
                    <a:pt x="831" y="305"/>
                  </a:lnTo>
                  <a:lnTo>
                    <a:pt x="833" y="305"/>
                  </a:lnTo>
                  <a:lnTo>
                    <a:pt x="833" y="306"/>
                  </a:lnTo>
                  <a:lnTo>
                    <a:pt x="835" y="306"/>
                  </a:lnTo>
                  <a:lnTo>
                    <a:pt x="833" y="308"/>
                  </a:lnTo>
                  <a:lnTo>
                    <a:pt x="833" y="309"/>
                  </a:lnTo>
                  <a:lnTo>
                    <a:pt x="833" y="311"/>
                  </a:lnTo>
                  <a:lnTo>
                    <a:pt x="831" y="312"/>
                  </a:lnTo>
                  <a:lnTo>
                    <a:pt x="830" y="312"/>
                  </a:lnTo>
                  <a:lnTo>
                    <a:pt x="828" y="311"/>
                  </a:lnTo>
                  <a:lnTo>
                    <a:pt x="828" y="312"/>
                  </a:lnTo>
                  <a:lnTo>
                    <a:pt x="828" y="314"/>
                  </a:lnTo>
                  <a:lnTo>
                    <a:pt x="828" y="315"/>
                  </a:lnTo>
                  <a:lnTo>
                    <a:pt x="828" y="317"/>
                  </a:lnTo>
                  <a:lnTo>
                    <a:pt x="827" y="317"/>
                  </a:lnTo>
                  <a:lnTo>
                    <a:pt x="827" y="318"/>
                  </a:lnTo>
                  <a:lnTo>
                    <a:pt x="827" y="320"/>
                  </a:lnTo>
                  <a:lnTo>
                    <a:pt x="827" y="321"/>
                  </a:lnTo>
                  <a:lnTo>
                    <a:pt x="827" y="324"/>
                  </a:lnTo>
                  <a:lnTo>
                    <a:pt x="827" y="326"/>
                  </a:lnTo>
                  <a:lnTo>
                    <a:pt x="828" y="326"/>
                  </a:lnTo>
                  <a:lnTo>
                    <a:pt x="828" y="327"/>
                  </a:lnTo>
                  <a:lnTo>
                    <a:pt x="827" y="329"/>
                  </a:lnTo>
                  <a:lnTo>
                    <a:pt x="827" y="330"/>
                  </a:lnTo>
                  <a:lnTo>
                    <a:pt x="825" y="329"/>
                  </a:lnTo>
                  <a:lnTo>
                    <a:pt x="824" y="330"/>
                  </a:lnTo>
                  <a:lnTo>
                    <a:pt x="824" y="332"/>
                  </a:lnTo>
                  <a:lnTo>
                    <a:pt x="824" y="333"/>
                  </a:lnTo>
                  <a:lnTo>
                    <a:pt x="825" y="336"/>
                  </a:lnTo>
                  <a:lnTo>
                    <a:pt x="825" y="338"/>
                  </a:lnTo>
                  <a:lnTo>
                    <a:pt x="825" y="339"/>
                  </a:lnTo>
                  <a:lnTo>
                    <a:pt x="825" y="341"/>
                  </a:lnTo>
                  <a:lnTo>
                    <a:pt x="825" y="342"/>
                  </a:lnTo>
                  <a:lnTo>
                    <a:pt x="827" y="344"/>
                  </a:lnTo>
                  <a:lnTo>
                    <a:pt x="828" y="345"/>
                  </a:lnTo>
                  <a:lnTo>
                    <a:pt x="828" y="347"/>
                  </a:lnTo>
                  <a:lnTo>
                    <a:pt x="828" y="348"/>
                  </a:lnTo>
                  <a:lnTo>
                    <a:pt x="830" y="348"/>
                  </a:lnTo>
                  <a:lnTo>
                    <a:pt x="831" y="348"/>
                  </a:lnTo>
                  <a:lnTo>
                    <a:pt x="833" y="348"/>
                  </a:lnTo>
                  <a:lnTo>
                    <a:pt x="833" y="350"/>
                  </a:lnTo>
                  <a:lnTo>
                    <a:pt x="835" y="350"/>
                  </a:lnTo>
                  <a:lnTo>
                    <a:pt x="835" y="352"/>
                  </a:lnTo>
                  <a:lnTo>
                    <a:pt x="835" y="353"/>
                  </a:lnTo>
                  <a:lnTo>
                    <a:pt x="833" y="353"/>
                  </a:lnTo>
                  <a:lnTo>
                    <a:pt x="831" y="353"/>
                  </a:lnTo>
                  <a:lnTo>
                    <a:pt x="833" y="355"/>
                  </a:lnTo>
                  <a:lnTo>
                    <a:pt x="833" y="356"/>
                  </a:lnTo>
                  <a:lnTo>
                    <a:pt x="835" y="358"/>
                  </a:lnTo>
                  <a:lnTo>
                    <a:pt x="835" y="359"/>
                  </a:lnTo>
                  <a:lnTo>
                    <a:pt x="836" y="359"/>
                  </a:lnTo>
                  <a:lnTo>
                    <a:pt x="836" y="362"/>
                  </a:lnTo>
                  <a:lnTo>
                    <a:pt x="838" y="362"/>
                  </a:lnTo>
                  <a:lnTo>
                    <a:pt x="839" y="364"/>
                  </a:lnTo>
                  <a:lnTo>
                    <a:pt x="839" y="365"/>
                  </a:lnTo>
                  <a:lnTo>
                    <a:pt x="839" y="367"/>
                  </a:lnTo>
                  <a:lnTo>
                    <a:pt x="841" y="370"/>
                  </a:lnTo>
                  <a:lnTo>
                    <a:pt x="842" y="371"/>
                  </a:lnTo>
                  <a:lnTo>
                    <a:pt x="842" y="373"/>
                  </a:lnTo>
                  <a:lnTo>
                    <a:pt x="844" y="373"/>
                  </a:lnTo>
                  <a:lnTo>
                    <a:pt x="844" y="374"/>
                  </a:lnTo>
                  <a:lnTo>
                    <a:pt x="844" y="376"/>
                  </a:lnTo>
                  <a:lnTo>
                    <a:pt x="842" y="376"/>
                  </a:lnTo>
                  <a:lnTo>
                    <a:pt x="842" y="377"/>
                  </a:lnTo>
                  <a:lnTo>
                    <a:pt x="844" y="377"/>
                  </a:lnTo>
                  <a:lnTo>
                    <a:pt x="844" y="379"/>
                  </a:lnTo>
                  <a:lnTo>
                    <a:pt x="844" y="380"/>
                  </a:lnTo>
                  <a:lnTo>
                    <a:pt x="845" y="380"/>
                  </a:lnTo>
                  <a:lnTo>
                    <a:pt x="845" y="382"/>
                  </a:lnTo>
                  <a:lnTo>
                    <a:pt x="845" y="383"/>
                  </a:lnTo>
                  <a:lnTo>
                    <a:pt x="847" y="383"/>
                  </a:lnTo>
                  <a:lnTo>
                    <a:pt x="847" y="382"/>
                  </a:lnTo>
                  <a:lnTo>
                    <a:pt x="848" y="382"/>
                  </a:lnTo>
                  <a:lnTo>
                    <a:pt x="850" y="382"/>
                  </a:lnTo>
                  <a:lnTo>
                    <a:pt x="850" y="383"/>
                  </a:lnTo>
                  <a:lnTo>
                    <a:pt x="851" y="385"/>
                  </a:lnTo>
                  <a:lnTo>
                    <a:pt x="850" y="386"/>
                  </a:lnTo>
                  <a:lnTo>
                    <a:pt x="850" y="388"/>
                  </a:lnTo>
                  <a:lnTo>
                    <a:pt x="850" y="389"/>
                  </a:lnTo>
                  <a:lnTo>
                    <a:pt x="850" y="391"/>
                  </a:lnTo>
                  <a:lnTo>
                    <a:pt x="850" y="392"/>
                  </a:lnTo>
                  <a:lnTo>
                    <a:pt x="851" y="392"/>
                  </a:lnTo>
                  <a:lnTo>
                    <a:pt x="851" y="394"/>
                  </a:lnTo>
                  <a:lnTo>
                    <a:pt x="850" y="394"/>
                  </a:lnTo>
                  <a:lnTo>
                    <a:pt x="851" y="397"/>
                  </a:lnTo>
                  <a:lnTo>
                    <a:pt x="851" y="398"/>
                  </a:lnTo>
                  <a:lnTo>
                    <a:pt x="853" y="398"/>
                  </a:lnTo>
                  <a:lnTo>
                    <a:pt x="853" y="400"/>
                  </a:lnTo>
                  <a:lnTo>
                    <a:pt x="853" y="402"/>
                  </a:lnTo>
                  <a:lnTo>
                    <a:pt x="853" y="403"/>
                  </a:lnTo>
                  <a:lnTo>
                    <a:pt x="854" y="405"/>
                  </a:lnTo>
                  <a:lnTo>
                    <a:pt x="854" y="406"/>
                  </a:lnTo>
                  <a:lnTo>
                    <a:pt x="853" y="406"/>
                  </a:lnTo>
                  <a:lnTo>
                    <a:pt x="851" y="406"/>
                  </a:lnTo>
                  <a:lnTo>
                    <a:pt x="850" y="406"/>
                  </a:lnTo>
                  <a:lnTo>
                    <a:pt x="850" y="408"/>
                  </a:lnTo>
                  <a:lnTo>
                    <a:pt x="851" y="409"/>
                  </a:lnTo>
                  <a:lnTo>
                    <a:pt x="850" y="411"/>
                  </a:lnTo>
                  <a:lnTo>
                    <a:pt x="850" y="412"/>
                  </a:lnTo>
                  <a:lnTo>
                    <a:pt x="848" y="414"/>
                  </a:lnTo>
                  <a:lnTo>
                    <a:pt x="848" y="417"/>
                  </a:lnTo>
                  <a:lnTo>
                    <a:pt x="848" y="418"/>
                  </a:lnTo>
                  <a:lnTo>
                    <a:pt x="848" y="423"/>
                  </a:lnTo>
                  <a:lnTo>
                    <a:pt x="848" y="424"/>
                  </a:lnTo>
                  <a:lnTo>
                    <a:pt x="848" y="426"/>
                  </a:lnTo>
                  <a:lnTo>
                    <a:pt x="848" y="427"/>
                  </a:lnTo>
                  <a:lnTo>
                    <a:pt x="845" y="429"/>
                  </a:lnTo>
                  <a:lnTo>
                    <a:pt x="845" y="430"/>
                  </a:lnTo>
                  <a:lnTo>
                    <a:pt x="847" y="430"/>
                  </a:lnTo>
                  <a:lnTo>
                    <a:pt x="848" y="430"/>
                  </a:lnTo>
                  <a:lnTo>
                    <a:pt x="848" y="432"/>
                  </a:lnTo>
                  <a:lnTo>
                    <a:pt x="848" y="433"/>
                  </a:lnTo>
                  <a:lnTo>
                    <a:pt x="850" y="435"/>
                  </a:lnTo>
                  <a:lnTo>
                    <a:pt x="850" y="436"/>
                  </a:lnTo>
                  <a:lnTo>
                    <a:pt x="851" y="438"/>
                  </a:lnTo>
                  <a:lnTo>
                    <a:pt x="851" y="441"/>
                  </a:lnTo>
                  <a:lnTo>
                    <a:pt x="853" y="442"/>
                  </a:lnTo>
                  <a:lnTo>
                    <a:pt x="853" y="444"/>
                  </a:lnTo>
                  <a:lnTo>
                    <a:pt x="853" y="445"/>
                  </a:lnTo>
                  <a:lnTo>
                    <a:pt x="853" y="447"/>
                  </a:lnTo>
                  <a:lnTo>
                    <a:pt x="853" y="448"/>
                  </a:lnTo>
                  <a:lnTo>
                    <a:pt x="854" y="450"/>
                  </a:lnTo>
                  <a:lnTo>
                    <a:pt x="854" y="451"/>
                  </a:lnTo>
                  <a:lnTo>
                    <a:pt x="853" y="451"/>
                  </a:lnTo>
                  <a:lnTo>
                    <a:pt x="853" y="453"/>
                  </a:lnTo>
                  <a:lnTo>
                    <a:pt x="851" y="451"/>
                  </a:lnTo>
                  <a:lnTo>
                    <a:pt x="850" y="453"/>
                  </a:lnTo>
                  <a:lnTo>
                    <a:pt x="850" y="455"/>
                  </a:lnTo>
                  <a:lnTo>
                    <a:pt x="848" y="455"/>
                  </a:lnTo>
                  <a:lnTo>
                    <a:pt x="848" y="456"/>
                  </a:lnTo>
                  <a:lnTo>
                    <a:pt x="848" y="458"/>
                  </a:lnTo>
                  <a:lnTo>
                    <a:pt x="850" y="458"/>
                  </a:lnTo>
                  <a:lnTo>
                    <a:pt x="850" y="459"/>
                  </a:lnTo>
                  <a:lnTo>
                    <a:pt x="848" y="459"/>
                  </a:lnTo>
                  <a:lnTo>
                    <a:pt x="847" y="459"/>
                  </a:lnTo>
                  <a:lnTo>
                    <a:pt x="845" y="459"/>
                  </a:lnTo>
                  <a:lnTo>
                    <a:pt x="845" y="461"/>
                  </a:lnTo>
                  <a:lnTo>
                    <a:pt x="844" y="461"/>
                  </a:lnTo>
                  <a:lnTo>
                    <a:pt x="844" y="462"/>
                  </a:lnTo>
                  <a:lnTo>
                    <a:pt x="844" y="464"/>
                  </a:lnTo>
                  <a:lnTo>
                    <a:pt x="844" y="465"/>
                  </a:lnTo>
                  <a:lnTo>
                    <a:pt x="842" y="465"/>
                  </a:lnTo>
                  <a:lnTo>
                    <a:pt x="844" y="467"/>
                  </a:lnTo>
                  <a:lnTo>
                    <a:pt x="842" y="468"/>
                  </a:lnTo>
                  <a:lnTo>
                    <a:pt x="842" y="470"/>
                  </a:lnTo>
                  <a:lnTo>
                    <a:pt x="844" y="470"/>
                  </a:lnTo>
                  <a:lnTo>
                    <a:pt x="844" y="471"/>
                  </a:lnTo>
                  <a:lnTo>
                    <a:pt x="845" y="471"/>
                  </a:lnTo>
                  <a:lnTo>
                    <a:pt x="844" y="473"/>
                  </a:lnTo>
                  <a:lnTo>
                    <a:pt x="845" y="473"/>
                  </a:lnTo>
                  <a:lnTo>
                    <a:pt x="845" y="474"/>
                  </a:lnTo>
                  <a:lnTo>
                    <a:pt x="847" y="476"/>
                  </a:lnTo>
                  <a:lnTo>
                    <a:pt x="845" y="476"/>
                  </a:lnTo>
                  <a:lnTo>
                    <a:pt x="845" y="477"/>
                  </a:lnTo>
                  <a:lnTo>
                    <a:pt x="845" y="479"/>
                  </a:lnTo>
                  <a:lnTo>
                    <a:pt x="845" y="480"/>
                  </a:lnTo>
                  <a:lnTo>
                    <a:pt x="847" y="482"/>
                  </a:lnTo>
                  <a:lnTo>
                    <a:pt x="847" y="483"/>
                  </a:lnTo>
                  <a:lnTo>
                    <a:pt x="848" y="483"/>
                  </a:lnTo>
                  <a:lnTo>
                    <a:pt x="848" y="485"/>
                  </a:lnTo>
                  <a:lnTo>
                    <a:pt x="848" y="486"/>
                  </a:lnTo>
                  <a:lnTo>
                    <a:pt x="848" y="488"/>
                  </a:lnTo>
                  <a:lnTo>
                    <a:pt x="848" y="489"/>
                  </a:lnTo>
                  <a:lnTo>
                    <a:pt x="850" y="492"/>
                  </a:lnTo>
                  <a:lnTo>
                    <a:pt x="851" y="494"/>
                  </a:lnTo>
                  <a:lnTo>
                    <a:pt x="851" y="495"/>
                  </a:lnTo>
                  <a:lnTo>
                    <a:pt x="853" y="495"/>
                  </a:lnTo>
                  <a:lnTo>
                    <a:pt x="853" y="497"/>
                  </a:lnTo>
                  <a:lnTo>
                    <a:pt x="854" y="498"/>
                  </a:lnTo>
                  <a:lnTo>
                    <a:pt x="854" y="500"/>
                  </a:lnTo>
                  <a:lnTo>
                    <a:pt x="854" y="501"/>
                  </a:lnTo>
                  <a:lnTo>
                    <a:pt x="856" y="503"/>
                  </a:lnTo>
                  <a:lnTo>
                    <a:pt x="857" y="506"/>
                  </a:lnTo>
                  <a:lnTo>
                    <a:pt x="857" y="508"/>
                  </a:lnTo>
                  <a:lnTo>
                    <a:pt x="859" y="508"/>
                  </a:lnTo>
                  <a:lnTo>
                    <a:pt x="859" y="509"/>
                  </a:lnTo>
                  <a:lnTo>
                    <a:pt x="860" y="509"/>
                  </a:lnTo>
                  <a:lnTo>
                    <a:pt x="860" y="511"/>
                  </a:lnTo>
                  <a:lnTo>
                    <a:pt x="860" y="512"/>
                  </a:lnTo>
                  <a:lnTo>
                    <a:pt x="860" y="514"/>
                  </a:lnTo>
                  <a:lnTo>
                    <a:pt x="859" y="514"/>
                  </a:lnTo>
                  <a:lnTo>
                    <a:pt x="857" y="514"/>
                  </a:lnTo>
                  <a:lnTo>
                    <a:pt x="857" y="515"/>
                  </a:lnTo>
                  <a:lnTo>
                    <a:pt x="856" y="515"/>
                  </a:lnTo>
                  <a:lnTo>
                    <a:pt x="854" y="515"/>
                  </a:lnTo>
                  <a:lnTo>
                    <a:pt x="854" y="517"/>
                  </a:lnTo>
                  <a:lnTo>
                    <a:pt x="853" y="518"/>
                  </a:lnTo>
                  <a:lnTo>
                    <a:pt x="851" y="518"/>
                  </a:lnTo>
                  <a:lnTo>
                    <a:pt x="851" y="520"/>
                  </a:lnTo>
                  <a:lnTo>
                    <a:pt x="853" y="521"/>
                  </a:lnTo>
                  <a:lnTo>
                    <a:pt x="853" y="523"/>
                  </a:lnTo>
                  <a:lnTo>
                    <a:pt x="854" y="526"/>
                  </a:lnTo>
                  <a:lnTo>
                    <a:pt x="854" y="527"/>
                  </a:lnTo>
                  <a:lnTo>
                    <a:pt x="854" y="529"/>
                  </a:lnTo>
                  <a:lnTo>
                    <a:pt x="854" y="530"/>
                  </a:lnTo>
                  <a:lnTo>
                    <a:pt x="854" y="532"/>
                  </a:lnTo>
                  <a:lnTo>
                    <a:pt x="853" y="533"/>
                  </a:lnTo>
                  <a:lnTo>
                    <a:pt x="854" y="533"/>
                  </a:lnTo>
                  <a:lnTo>
                    <a:pt x="854" y="535"/>
                  </a:lnTo>
                  <a:lnTo>
                    <a:pt x="853" y="535"/>
                  </a:lnTo>
                  <a:lnTo>
                    <a:pt x="851" y="535"/>
                  </a:lnTo>
                  <a:lnTo>
                    <a:pt x="851" y="536"/>
                  </a:lnTo>
                  <a:lnTo>
                    <a:pt x="851" y="538"/>
                  </a:lnTo>
                  <a:lnTo>
                    <a:pt x="853" y="539"/>
                  </a:lnTo>
                  <a:lnTo>
                    <a:pt x="853" y="541"/>
                  </a:lnTo>
                  <a:lnTo>
                    <a:pt x="854" y="541"/>
                  </a:lnTo>
                  <a:lnTo>
                    <a:pt x="854" y="544"/>
                  </a:lnTo>
                  <a:lnTo>
                    <a:pt x="854" y="545"/>
                  </a:lnTo>
                  <a:lnTo>
                    <a:pt x="854" y="547"/>
                  </a:lnTo>
                  <a:lnTo>
                    <a:pt x="854" y="548"/>
                  </a:lnTo>
                  <a:lnTo>
                    <a:pt x="853" y="547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51"/>
                  </a:lnTo>
                  <a:lnTo>
                    <a:pt x="854" y="551"/>
                  </a:lnTo>
                  <a:lnTo>
                    <a:pt x="854" y="553"/>
                  </a:lnTo>
                  <a:lnTo>
                    <a:pt x="856" y="553"/>
                  </a:lnTo>
                  <a:lnTo>
                    <a:pt x="856" y="556"/>
                  </a:lnTo>
                  <a:lnTo>
                    <a:pt x="854" y="556"/>
                  </a:lnTo>
                  <a:lnTo>
                    <a:pt x="854" y="558"/>
                  </a:lnTo>
                  <a:lnTo>
                    <a:pt x="854" y="559"/>
                  </a:lnTo>
                  <a:lnTo>
                    <a:pt x="854" y="561"/>
                  </a:lnTo>
                  <a:lnTo>
                    <a:pt x="854" y="562"/>
                  </a:lnTo>
                  <a:lnTo>
                    <a:pt x="856" y="565"/>
                  </a:lnTo>
                  <a:lnTo>
                    <a:pt x="857" y="567"/>
                  </a:lnTo>
                  <a:lnTo>
                    <a:pt x="857" y="568"/>
                  </a:lnTo>
                  <a:lnTo>
                    <a:pt x="857" y="570"/>
                  </a:lnTo>
                  <a:lnTo>
                    <a:pt x="859" y="571"/>
                  </a:lnTo>
                  <a:lnTo>
                    <a:pt x="859" y="573"/>
                  </a:lnTo>
                  <a:lnTo>
                    <a:pt x="859" y="574"/>
                  </a:lnTo>
                  <a:lnTo>
                    <a:pt x="859" y="576"/>
                  </a:lnTo>
                  <a:lnTo>
                    <a:pt x="859" y="577"/>
                  </a:lnTo>
                  <a:lnTo>
                    <a:pt x="860" y="579"/>
                  </a:lnTo>
                  <a:lnTo>
                    <a:pt x="860" y="580"/>
                  </a:lnTo>
                  <a:lnTo>
                    <a:pt x="860" y="582"/>
                  </a:lnTo>
                  <a:lnTo>
                    <a:pt x="862" y="582"/>
                  </a:lnTo>
                  <a:lnTo>
                    <a:pt x="862" y="583"/>
                  </a:lnTo>
                  <a:lnTo>
                    <a:pt x="860" y="583"/>
                  </a:lnTo>
                  <a:lnTo>
                    <a:pt x="862" y="585"/>
                  </a:lnTo>
                  <a:lnTo>
                    <a:pt x="863" y="586"/>
                  </a:lnTo>
                  <a:lnTo>
                    <a:pt x="863" y="588"/>
                  </a:lnTo>
                  <a:lnTo>
                    <a:pt x="865" y="589"/>
                  </a:lnTo>
                  <a:lnTo>
                    <a:pt x="866" y="591"/>
                  </a:lnTo>
                  <a:lnTo>
                    <a:pt x="866" y="592"/>
                  </a:lnTo>
                  <a:lnTo>
                    <a:pt x="868" y="594"/>
                  </a:lnTo>
                  <a:lnTo>
                    <a:pt x="868" y="595"/>
                  </a:lnTo>
                  <a:lnTo>
                    <a:pt x="866" y="597"/>
                  </a:lnTo>
                  <a:lnTo>
                    <a:pt x="865" y="597"/>
                  </a:lnTo>
                  <a:lnTo>
                    <a:pt x="863" y="595"/>
                  </a:lnTo>
                  <a:lnTo>
                    <a:pt x="863" y="597"/>
                  </a:lnTo>
                  <a:lnTo>
                    <a:pt x="862" y="598"/>
                  </a:lnTo>
                  <a:lnTo>
                    <a:pt x="862" y="600"/>
                  </a:lnTo>
                  <a:lnTo>
                    <a:pt x="863" y="601"/>
                  </a:lnTo>
                  <a:lnTo>
                    <a:pt x="863" y="603"/>
                  </a:lnTo>
                  <a:lnTo>
                    <a:pt x="865" y="603"/>
                  </a:lnTo>
                  <a:lnTo>
                    <a:pt x="865" y="604"/>
                  </a:lnTo>
                  <a:lnTo>
                    <a:pt x="863" y="606"/>
                  </a:lnTo>
                  <a:lnTo>
                    <a:pt x="863" y="608"/>
                  </a:lnTo>
                  <a:lnTo>
                    <a:pt x="865" y="608"/>
                  </a:lnTo>
                  <a:lnTo>
                    <a:pt x="865" y="609"/>
                  </a:lnTo>
                  <a:lnTo>
                    <a:pt x="865" y="611"/>
                  </a:lnTo>
                  <a:lnTo>
                    <a:pt x="866" y="614"/>
                  </a:lnTo>
                  <a:lnTo>
                    <a:pt x="866" y="615"/>
                  </a:lnTo>
                  <a:lnTo>
                    <a:pt x="868" y="617"/>
                  </a:lnTo>
                  <a:lnTo>
                    <a:pt x="868" y="618"/>
                  </a:lnTo>
                  <a:lnTo>
                    <a:pt x="869" y="618"/>
                  </a:lnTo>
                  <a:lnTo>
                    <a:pt x="869" y="620"/>
                  </a:lnTo>
                  <a:lnTo>
                    <a:pt x="871" y="620"/>
                  </a:lnTo>
                  <a:lnTo>
                    <a:pt x="875" y="620"/>
                  </a:lnTo>
                  <a:lnTo>
                    <a:pt x="877" y="620"/>
                  </a:lnTo>
                  <a:lnTo>
                    <a:pt x="877" y="621"/>
                  </a:lnTo>
                  <a:lnTo>
                    <a:pt x="878" y="621"/>
                  </a:lnTo>
                  <a:lnTo>
                    <a:pt x="878" y="623"/>
                  </a:lnTo>
                  <a:lnTo>
                    <a:pt x="878" y="624"/>
                  </a:lnTo>
                  <a:lnTo>
                    <a:pt x="877" y="624"/>
                  </a:lnTo>
                  <a:lnTo>
                    <a:pt x="875" y="624"/>
                  </a:lnTo>
                  <a:lnTo>
                    <a:pt x="875" y="626"/>
                  </a:lnTo>
                  <a:lnTo>
                    <a:pt x="875" y="627"/>
                  </a:lnTo>
                  <a:lnTo>
                    <a:pt x="877" y="627"/>
                  </a:lnTo>
                  <a:lnTo>
                    <a:pt x="878" y="627"/>
                  </a:lnTo>
                  <a:lnTo>
                    <a:pt x="878" y="629"/>
                  </a:lnTo>
                  <a:lnTo>
                    <a:pt x="880" y="629"/>
                  </a:lnTo>
                  <a:lnTo>
                    <a:pt x="880" y="630"/>
                  </a:lnTo>
                  <a:lnTo>
                    <a:pt x="881" y="630"/>
                  </a:lnTo>
                  <a:lnTo>
                    <a:pt x="881" y="632"/>
                  </a:lnTo>
                  <a:lnTo>
                    <a:pt x="883" y="632"/>
                  </a:lnTo>
                  <a:lnTo>
                    <a:pt x="883" y="633"/>
                  </a:lnTo>
                  <a:lnTo>
                    <a:pt x="881" y="633"/>
                  </a:lnTo>
                  <a:lnTo>
                    <a:pt x="881" y="635"/>
                  </a:lnTo>
                  <a:lnTo>
                    <a:pt x="883" y="635"/>
                  </a:lnTo>
                  <a:lnTo>
                    <a:pt x="883" y="636"/>
                  </a:lnTo>
                  <a:lnTo>
                    <a:pt x="884" y="636"/>
                  </a:lnTo>
                  <a:lnTo>
                    <a:pt x="886" y="638"/>
                  </a:lnTo>
                  <a:lnTo>
                    <a:pt x="886" y="639"/>
                  </a:lnTo>
                  <a:lnTo>
                    <a:pt x="884" y="641"/>
                  </a:lnTo>
                  <a:lnTo>
                    <a:pt x="884" y="642"/>
                  </a:lnTo>
                  <a:lnTo>
                    <a:pt x="883" y="642"/>
                  </a:lnTo>
                  <a:lnTo>
                    <a:pt x="883" y="644"/>
                  </a:lnTo>
                  <a:lnTo>
                    <a:pt x="884" y="644"/>
                  </a:lnTo>
                  <a:lnTo>
                    <a:pt x="884" y="647"/>
                  </a:lnTo>
                  <a:lnTo>
                    <a:pt x="884" y="648"/>
                  </a:lnTo>
                  <a:lnTo>
                    <a:pt x="886" y="648"/>
                  </a:lnTo>
                  <a:lnTo>
                    <a:pt x="886" y="650"/>
                  </a:lnTo>
                  <a:lnTo>
                    <a:pt x="884" y="650"/>
                  </a:lnTo>
                  <a:lnTo>
                    <a:pt x="886" y="651"/>
                  </a:lnTo>
                  <a:lnTo>
                    <a:pt x="888" y="651"/>
                  </a:lnTo>
                  <a:lnTo>
                    <a:pt x="889" y="651"/>
                  </a:lnTo>
                  <a:lnTo>
                    <a:pt x="894" y="651"/>
                  </a:lnTo>
                  <a:lnTo>
                    <a:pt x="897" y="651"/>
                  </a:lnTo>
                  <a:lnTo>
                    <a:pt x="898" y="651"/>
                  </a:lnTo>
                  <a:lnTo>
                    <a:pt x="900" y="653"/>
                  </a:lnTo>
                  <a:lnTo>
                    <a:pt x="900" y="654"/>
                  </a:lnTo>
                  <a:lnTo>
                    <a:pt x="901" y="654"/>
                  </a:lnTo>
                  <a:lnTo>
                    <a:pt x="901" y="656"/>
                  </a:lnTo>
                  <a:lnTo>
                    <a:pt x="900" y="656"/>
                  </a:lnTo>
                  <a:lnTo>
                    <a:pt x="900" y="657"/>
                  </a:lnTo>
                  <a:lnTo>
                    <a:pt x="900" y="659"/>
                  </a:lnTo>
                  <a:lnTo>
                    <a:pt x="900" y="661"/>
                  </a:lnTo>
                  <a:lnTo>
                    <a:pt x="898" y="661"/>
                  </a:lnTo>
                  <a:lnTo>
                    <a:pt x="897" y="659"/>
                  </a:lnTo>
                  <a:lnTo>
                    <a:pt x="895" y="659"/>
                  </a:lnTo>
                  <a:lnTo>
                    <a:pt x="894" y="661"/>
                  </a:lnTo>
                  <a:lnTo>
                    <a:pt x="892" y="661"/>
                  </a:lnTo>
                  <a:lnTo>
                    <a:pt x="891" y="659"/>
                  </a:lnTo>
                  <a:lnTo>
                    <a:pt x="889" y="659"/>
                  </a:lnTo>
                  <a:lnTo>
                    <a:pt x="889" y="661"/>
                  </a:lnTo>
                  <a:lnTo>
                    <a:pt x="886" y="661"/>
                  </a:lnTo>
                  <a:lnTo>
                    <a:pt x="886" y="659"/>
                  </a:lnTo>
                  <a:lnTo>
                    <a:pt x="884" y="659"/>
                  </a:lnTo>
                  <a:lnTo>
                    <a:pt x="884" y="661"/>
                  </a:lnTo>
                  <a:lnTo>
                    <a:pt x="884" y="662"/>
                  </a:lnTo>
                  <a:lnTo>
                    <a:pt x="886" y="664"/>
                  </a:lnTo>
                  <a:lnTo>
                    <a:pt x="888" y="664"/>
                  </a:lnTo>
                  <a:lnTo>
                    <a:pt x="889" y="664"/>
                  </a:lnTo>
                  <a:lnTo>
                    <a:pt x="891" y="664"/>
                  </a:lnTo>
                  <a:lnTo>
                    <a:pt x="892" y="664"/>
                  </a:lnTo>
                  <a:lnTo>
                    <a:pt x="892" y="665"/>
                  </a:lnTo>
                  <a:lnTo>
                    <a:pt x="894" y="665"/>
                  </a:lnTo>
                  <a:lnTo>
                    <a:pt x="895" y="665"/>
                  </a:lnTo>
                  <a:lnTo>
                    <a:pt x="897" y="665"/>
                  </a:lnTo>
                  <a:lnTo>
                    <a:pt x="898" y="667"/>
                  </a:lnTo>
                  <a:lnTo>
                    <a:pt x="898" y="668"/>
                  </a:lnTo>
                  <a:lnTo>
                    <a:pt x="900" y="670"/>
                  </a:lnTo>
                  <a:lnTo>
                    <a:pt x="901" y="670"/>
                  </a:lnTo>
                  <a:lnTo>
                    <a:pt x="903" y="671"/>
                  </a:lnTo>
                  <a:lnTo>
                    <a:pt x="903" y="673"/>
                  </a:lnTo>
                  <a:lnTo>
                    <a:pt x="903" y="674"/>
                  </a:lnTo>
                  <a:lnTo>
                    <a:pt x="900" y="674"/>
                  </a:lnTo>
                  <a:lnTo>
                    <a:pt x="900" y="676"/>
                  </a:lnTo>
                  <a:lnTo>
                    <a:pt x="901" y="676"/>
                  </a:lnTo>
                  <a:lnTo>
                    <a:pt x="901" y="677"/>
                  </a:lnTo>
                  <a:lnTo>
                    <a:pt x="900" y="677"/>
                  </a:lnTo>
                  <a:lnTo>
                    <a:pt x="898" y="677"/>
                  </a:lnTo>
                  <a:lnTo>
                    <a:pt x="897" y="679"/>
                  </a:lnTo>
                  <a:lnTo>
                    <a:pt x="898" y="679"/>
                  </a:lnTo>
                  <a:lnTo>
                    <a:pt x="897" y="680"/>
                  </a:lnTo>
                  <a:lnTo>
                    <a:pt x="897" y="682"/>
                  </a:lnTo>
                  <a:lnTo>
                    <a:pt x="898" y="682"/>
                  </a:lnTo>
                  <a:lnTo>
                    <a:pt x="898" y="683"/>
                  </a:lnTo>
                  <a:lnTo>
                    <a:pt x="900" y="683"/>
                  </a:lnTo>
                  <a:lnTo>
                    <a:pt x="900" y="685"/>
                  </a:lnTo>
                  <a:lnTo>
                    <a:pt x="901" y="685"/>
                  </a:lnTo>
                  <a:lnTo>
                    <a:pt x="901" y="686"/>
                  </a:lnTo>
                  <a:lnTo>
                    <a:pt x="903" y="686"/>
                  </a:lnTo>
                  <a:lnTo>
                    <a:pt x="903" y="688"/>
                  </a:lnTo>
                  <a:lnTo>
                    <a:pt x="903" y="689"/>
                  </a:lnTo>
                  <a:lnTo>
                    <a:pt x="901" y="689"/>
                  </a:lnTo>
                  <a:lnTo>
                    <a:pt x="901" y="691"/>
                  </a:lnTo>
                  <a:lnTo>
                    <a:pt x="900" y="692"/>
                  </a:lnTo>
                  <a:lnTo>
                    <a:pt x="901" y="694"/>
                  </a:lnTo>
                  <a:lnTo>
                    <a:pt x="903" y="694"/>
                  </a:lnTo>
                  <a:lnTo>
                    <a:pt x="903" y="695"/>
                  </a:lnTo>
                  <a:lnTo>
                    <a:pt x="904" y="697"/>
                  </a:lnTo>
                  <a:lnTo>
                    <a:pt x="904" y="698"/>
                  </a:lnTo>
                  <a:lnTo>
                    <a:pt x="906" y="701"/>
                  </a:lnTo>
                  <a:lnTo>
                    <a:pt x="907" y="701"/>
                  </a:lnTo>
                  <a:lnTo>
                    <a:pt x="907" y="703"/>
                  </a:lnTo>
                  <a:lnTo>
                    <a:pt x="907" y="704"/>
                  </a:lnTo>
                  <a:lnTo>
                    <a:pt x="907" y="706"/>
                  </a:lnTo>
                  <a:lnTo>
                    <a:pt x="906" y="706"/>
                  </a:lnTo>
                  <a:lnTo>
                    <a:pt x="906" y="707"/>
                  </a:lnTo>
                  <a:lnTo>
                    <a:pt x="904" y="707"/>
                  </a:lnTo>
                  <a:lnTo>
                    <a:pt x="904" y="709"/>
                  </a:lnTo>
                  <a:lnTo>
                    <a:pt x="904" y="711"/>
                  </a:lnTo>
                  <a:lnTo>
                    <a:pt x="906" y="712"/>
                  </a:lnTo>
                  <a:lnTo>
                    <a:pt x="904" y="714"/>
                  </a:lnTo>
                  <a:lnTo>
                    <a:pt x="906" y="714"/>
                  </a:lnTo>
                  <a:lnTo>
                    <a:pt x="907" y="715"/>
                  </a:lnTo>
                  <a:lnTo>
                    <a:pt x="909" y="717"/>
                  </a:lnTo>
                  <a:lnTo>
                    <a:pt x="909" y="718"/>
                  </a:lnTo>
                  <a:lnTo>
                    <a:pt x="907" y="717"/>
                  </a:lnTo>
                  <a:lnTo>
                    <a:pt x="906" y="717"/>
                  </a:lnTo>
                  <a:lnTo>
                    <a:pt x="906" y="718"/>
                  </a:lnTo>
                  <a:lnTo>
                    <a:pt x="906" y="720"/>
                  </a:lnTo>
                  <a:lnTo>
                    <a:pt x="906" y="721"/>
                  </a:lnTo>
                  <a:lnTo>
                    <a:pt x="904" y="721"/>
                  </a:lnTo>
                  <a:lnTo>
                    <a:pt x="903" y="721"/>
                  </a:lnTo>
                  <a:lnTo>
                    <a:pt x="903" y="723"/>
                  </a:lnTo>
                  <a:lnTo>
                    <a:pt x="903" y="724"/>
                  </a:lnTo>
                  <a:lnTo>
                    <a:pt x="903" y="726"/>
                  </a:lnTo>
                  <a:lnTo>
                    <a:pt x="903" y="727"/>
                  </a:lnTo>
                  <a:lnTo>
                    <a:pt x="903" y="729"/>
                  </a:lnTo>
                  <a:lnTo>
                    <a:pt x="903" y="730"/>
                  </a:lnTo>
                  <a:lnTo>
                    <a:pt x="903" y="732"/>
                  </a:lnTo>
                  <a:lnTo>
                    <a:pt x="903" y="733"/>
                  </a:lnTo>
                  <a:lnTo>
                    <a:pt x="903" y="735"/>
                  </a:lnTo>
                  <a:lnTo>
                    <a:pt x="904" y="735"/>
                  </a:lnTo>
                  <a:lnTo>
                    <a:pt x="906" y="736"/>
                  </a:lnTo>
                  <a:lnTo>
                    <a:pt x="907" y="736"/>
                  </a:lnTo>
                  <a:lnTo>
                    <a:pt x="907" y="738"/>
                  </a:lnTo>
                  <a:lnTo>
                    <a:pt x="909" y="741"/>
                  </a:lnTo>
                  <a:lnTo>
                    <a:pt x="909" y="742"/>
                  </a:lnTo>
                  <a:lnTo>
                    <a:pt x="910" y="742"/>
                  </a:lnTo>
                  <a:lnTo>
                    <a:pt x="910" y="744"/>
                  </a:lnTo>
                  <a:lnTo>
                    <a:pt x="909" y="744"/>
                  </a:lnTo>
                  <a:lnTo>
                    <a:pt x="909" y="745"/>
                  </a:lnTo>
                  <a:lnTo>
                    <a:pt x="907" y="745"/>
                  </a:lnTo>
                  <a:lnTo>
                    <a:pt x="906" y="745"/>
                  </a:lnTo>
                  <a:lnTo>
                    <a:pt x="906" y="747"/>
                  </a:lnTo>
                  <a:lnTo>
                    <a:pt x="907" y="750"/>
                  </a:lnTo>
                  <a:lnTo>
                    <a:pt x="907" y="751"/>
                  </a:lnTo>
                  <a:lnTo>
                    <a:pt x="909" y="753"/>
                  </a:lnTo>
                  <a:lnTo>
                    <a:pt x="909" y="754"/>
                  </a:lnTo>
                  <a:lnTo>
                    <a:pt x="909" y="756"/>
                  </a:lnTo>
                  <a:lnTo>
                    <a:pt x="909" y="757"/>
                  </a:lnTo>
                  <a:lnTo>
                    <a:pt x="907" y="757"/>
                  </a:lnTo>
                  <a:lnTo>
                    <a:pt x="907" y="759"/>
                  </a:lnTo>
                  <a:lnTo>
                    <a:pt x="906" y="759"/>
                  </a:lnTo>
                  <a:lnTo>
                    <a:pt x="904" y="759"/>
                  </a:lnTo>
                  <a:lnTo>
                    <a:pt x="903" y="760"/>
                  </a:lnTo>
                  <a:lnTo>
                    <a:pt x="903" y="762"/>
                  </a:lnTo>
                  <a:lnTo>
                    <a:pt x="903" y="764"/>
                  </a:lnTo>
                  <a:lnTo>
                    <a:pt x="901" y="765"/>
                  </a:lnTo>
                  <a:lnTo>
                    <a:pt x="903" y="765"/>
                  </a:lnTo>
                  <a:lnTo>
                    <a:pt x="903" y="767"/>
                  </a:lnTo>
                  <a:lnTo>
                    <a:pt x="898" y="767"/>
                  </a:lnTo>
                  <a:lnTo>
                    <a:pt x="898" y="768"/>
                  </a:lnTo>
                  <a:lnTo>
                    <a:pt x="898" y="770"/>
                  </a:lnTo>
                  <a:lnTo>
                    <a:pt x="897" y="770"/>
                  </a:lnTo>
                  <a:lnTo>
                    <a:pt x="897" y="771"/>
                  </a:lnTo>
                  <a:lnTo>
                    <a:pt x="898" y="771"/>
                  </a:lnTo>
                  <a:lnTo>
                    <a:pt x="897" y="773"/>
                  </a:lnTo>
                  <a:lnTo>
                    <a:pt x="898" y="773"/>
                  </a:lnTo>
                  <a:lnTo>
                    <a:pt x="900" y="774"/>
                  </a:lnTo>
                  <a:lnTo>
                    <a:pt x="900" y="776"/>
                  </a:lnTo>
                  <a:lnTo>
                    <a:pt x="900" y="777"/>
                  </a:lnTo>
                  <a:lnTo>
                    <a:pt x="901" y="777"/>
                  </a:lnTo>
                  <a:lnTo>
                    <a:pt x="903" y="779"/>
                  </a:lnTo>
                  <a:lnTo>
                    <a:pt x="901" y="779"/>
                  </a:lnTo>
                  <a:lnTo>
                    <a:pt x="901" y="780"/>
                  </a:lnTo>
                  <a:lnTo>
                    <a:pt x="901" y="782"/>
                  </a:lnTo>
                  <a:lnTo>
                    <a:pt x="903" y="783"/>
                  </a:lnTo>
                  <a:lnTo>
                    <a:pt x="904" y="783"/>
                  </a:lnTo>
                  <a:lnTo>
                    <a:pt x="904" y="785"/>
                  </a:lnTo>
                  <a:lnTo>
                    <a:pt x="904" y="786"/>
                  </a:lnTo>
                  <a:lnTo>
                    <a:pt x="907" y="788"/>
                  </a:lnTo>
                  <a:lnTo>
                    <a:pt x="907" y="789"/>
                  </a:lnTo>
                  <a:lnTo>
                    <a:pt x="909" y="789"/>
                  </a:lnTo>
                  <a:lnTo>
                    <a:pt x="910" y="791"/>
                  </a:lnTo>
                  <a:lnTo>
                    <a:pt x="910" y="792"/>
                  </a:lnTo>
                  <a:lnTo>
                    <a:pt x="912" y="792"/>
                  </a:lnTo>
                  <a:lnTo>
                    <a:pt x="912" y="794"/>
                  </a:lnTo>
                  <a:lnTo>
                    <a:pt x="912" y="795"/>
                  </a:lnTo>
                  <a:lnTo>
                    <a:pt x="913" y="795"/>
                  </a:lnTo>
                  <a:lnTo>
                    <a:pt x="913" y="797"/>
                  </a:lnTo>
                  <a:lnTo>
                    <a:pt x="915" y="798"/>
                  </a:lnTo>
                  <a:lnTo>
                    <a:pt x="916" y="800"/>
                  </a:lnTo>
                  <a:lnTo>
                    <a:pt x="918" y="801"/>
                  </a:lnTo>
                  <a:lnTo>
                    <a:pt x="919" y="801"/>
                  </a:lnTo>
                  <a:lnTo>
                    <a:pt x="919" y="800"/>
                  </a:lnTo>
                  <a:lnTo>
                    <a:pt x="919" y="798"/>
                  </a:lnTo>
                  <a:lnTo>
                    <a:pt x="921" y="798"/>
                  </a:lnTo>
                  <a:lnTo>
                    <a:pt x="922" y="797"/>
                  </a:lnTo>
                  <a:lnTo>
                    <a:pt x="924" y="798"/>
                  </a:lnTo>
                  <a:lnTo>
                    <a:pt x="925" y="798"/>
                  </a:lnTo>
                  <a:lnTo>
                    <a:pt x="927" y="797"/>
                  </a:lnTo>
                  <a:lnTo>
                    <a:pt x="930" y="797"/>
                  </a:lnTo>
                  <a:lnTo>
                    <a:pt x="930" y="798"/>
                  </a:lnTo>
                  <a:lnTo>
                    <a:pt x="931" y="798"/>
                  </a:lnTo>
                  <a:lnTo>
                    <a:pt x="931" y="800"/>
                  </a:lnTo>
                  <a:lnTo>
                    <a:pt x="931" y="801"/>
                  </a:lnTo>
                  <a:lnTo>
                    <a:pt x="933" y="801"/>
                  </a:lnTo>
                  <a:lnTo>
                    <a:pt x="934" y="803"/>
                  </a:lnTo>
                  <a:lnTo>
                    <a:pt x="934" y="806"/>
                  </a:lnTo>
                  <a:lnTo>
                    <a:pt x="934" y="807"/>
                  </a:lnTo>
                  <a:lnTo>
                    <a:pt x="934" y="809"/>
                  </a:lnTo>
                  <a:lnTo>
                    <a:pt x="934" y="810"/>
                  </a:lnTo>
                  <a:lnTo>
                    <a:pt x="936" y="810"/>
                  </a:lnTo>
                  <a:lnTo>
                    <a:pt x="937" y="812"/>
                  </a:lnTo>
                  <a:lnTo>
                    <a:pt x="937" y="814"/>
                  </a:lnTo>
                  <a:lnTo>
                    <a:pt x="937" y="815"/>
                  </a:lnTo>
                  <a:lnTo>
                    <a:pt x="937" y="817"/>
                  </a:lnTo>
                  <a:lnTo>
                    <a:pt x="939" y="817"/>
                  </a:lnTo>
                  <a:lnTo>
                    <a:pt x="937" y="818"/>
                  </a:lnTo>
                  <a:lnTo>
                    <a:pt x="937" y="820"/>
                  </a:lnTo>
                  <a:lnTo>
                    <a:pt x="939" y="820"/>
                  </a:lnTo>
                  <a:lnTo>
                    <a:pt x="941" y="820"/>
                  </a:lnTo>
                  <a:lnTo>
                    <a:pt x="941" y="821"/>
                  </a:lnTo>
                  <a:lnTo>
                    <a:pt x="942" y="823"/>
                  </a:lnTo>
                  <a:lnTo>
                    <a:pt x="944" y="823"/>
                  </a:lnTo>
                  <a:lnTo>
                    <a:pt x="945" y="823"/>
                  </a:lnTo>
                  <a:lnTo>
                    <a:pt x="947" y="824"/>
                  </a:lnTo>
                  <a:lnTo>
                    <a:pt x="948" y="826"/>
                  </a:lnTo>
                  <a:lnTo>
                    <a:pt x="950" y="826"/>
                  </a:lnTo>
                  <a:lnTo>
                    <a:pt x="950" y="827"/>
                  </a:lnTo>
                  <a:lnTo>
                    <a:pt x="950" y="829"/>
                  </a:lnTo>
                  <a:lnTo>
                    <a:pt x="951" y="829"/>
                  </a:lnTo>
                  <a:lnTo>
                    <a:pt x="953" y="829"/>
                  </a:lnTo>
                  <a:lnTo>
                    <a:pt x="957" y="829"/>
                  </a:lnTo>
                  <a:lnTo>
                    <a:pt x="960" y="829"/>
                  </a:lnTo>
                  <a:lnTo>
                    <a:pt x="965" y="829"/>
                  </a:lnTo>
                  <a:lnTo>
                    <a:pt x="969" y="829"/>
                  </a:lnTo>
                  <a:lnTo>
                    <a:pt x="974" y="829"/>
                  </a:lnTo>
                  <a:lnTo>
                    <a:pt x="978" y="829"/>
                  </a:lnTo>
                  <a:lnTo>
                    <a:pt x="983" y="829"/>
                  </a:lnTo>
                  <a:lnTo>
                    <a:pt x="987" y="829"/>
                  </a:lnTo>
                  <a:lnTo>
                    <a:pt x="989" y="829"/>
                  </a:lnTo>
                  <a:lnTo>
                    <a:pt x="990" y="830"/>
                  </a:lnTo>
                  <a:lnTo>
                    <a:pt x="995" y="832"/>
                  </a:lnTo>
                  <a:lnTo>
                    <a:pt x="998" y="832"/>
                  </a:lnTo>
                  <a:lnTo>
                    <a:pt x="1003" y="832"/>
                  </a:lnTo>
                  <a:lnTo>
                    <a:pt x="1007" y="833"/>
                  </a:lnTo>
                  <a:lnTo>
                    <a:pt x="1010" y="835"/>
                  </a:lnTo>
                  <a:lnTo>
                    <a:pt x="1012" y="835"/>
                  </a:lnTo>
                  <a:lnTo>
                    <a:pt x="1015" y="835"/>
                  </a:lnTo>
                  <a:lnTo>
                    <a:pt x="1016" y="836"/>
                  </a:lnTo>
                  <a:lnTo>
                    <a:pt x="1018" y="836"/>
                  </a:lnTo>
                  <a:lnTo>
                    <a:pt x="1016" y="838"/>
                  </a:lnTo>
                  <a:lnTo>
                    <a:pt x="1013" y="836"/>
                  </a:lnTo>
                  <a:lnTo>
                    <a:pt x="1012" y="836"/>
                  </a:lnTo>
                  <a:lnTo>
                    <a:pt x="1010" y="836"/>
                  </a:lnTo>
                  <a:lnTo>
                    <a:pt x="1009" y="836"/>
                  </a:lnTo>
                  <a:lnTo>
                    <a:pt x="1007" y="835"/>
                  </a:lnTo>
                  <a:lnTo>
                    <a:pt x="1006" y="835"/>
                  </a:lnTo>
                  <a:lnTo>
                    <a:pt x="1004" y="833"/>
                  </a:lnTo>
                  <a:lnTo>
                    <a:pt x="1003" y="833"/>
                  </a:lnTo>
                  <a:lnTo>
                    <a:pt x="1001" y="835"/>
                  </a:lnTo>
                  <a:lnTo>
                    <a:pt x="1000" y="835"/>
                  </a:lnTo>
                  <a:lnTo>
                    <a:pt x="1000" y="836"/>
                  </a:lnTo>
                  <a:lnTo>
                    <a:pt x="1000" y="838"/>
                  </a:lnTo>
                  <a:lnTo>
                    <a:pt x="1000" y="839"/>
                  </a:lnTo>
                  <a:lnTo>
                    <a:pt x="1000" y="841"/>
                  </a:lnTo>
                  <a:lnTo>
                    <a:pt x="998" y="841"/>
                  </a:lnTo>
                  <a:lnTo>
                    <a:pt x="997" y="841"/>
                  </a:lnTo>
                  <a:lnTo>
                    <a:pt x="995" y="841"/>
                  </a:lnTo>
                  <a:lnTo>
                    <a:pt x="993" y="841"/>
                  </a:lnTo>
                  <a:lnTo>
                    <a:pt x="992" y="842"/>
                  </a:lnTo>
                  <a:lnTo>
                    <a:pt x="990" y="842"/>
                  </a:lnTo>
                  <a:lnTo>
                    <a:pt x="990" y="844"/>
                  </a:lnTo>
                  <a:lnTo>
                    <a:pt x="989" y="844"/>
                  </a:lnTo>
                  <a:lnTo>
                    <a:pt x="987" y="844"/>
                  </a:lnTo>
                  <a:lnTo>
                    <a:pt x="987" y="845"/>
                  </a:lnTo>
                  <a:lnTo>
                    <a:pt x="984" y="845"/>
                  </a:lnTo>
                  <a:lnTo>
                    <a:pt x="984" y="844"/>
                  </a:lnTo>
                  <a:lnTo>
                    <a:pt x="983" y="845"/>
                  </a:lnTo>
                  <a:lnTo>
                    <a:pt x="981" y="847"/>
                  </a:lnTo>
                  <a:lnTo>
                    <a:pt x="981" y="845"/>
                  </a:lnTo>
                  <a:lnTo>
                    <a:pt x="980" y="845"/>
                  </a:lnTo>
                  <a:lnTo>
                    <a:pt x="980" y="847"/>
                  </a:lnTo>
                  <a:lnTo>
                    <a:pt x="981" y="847"/>
                  </a:lnTo>
                  <a:lnTo>
                    <a:pt x="981" y="848"/>
                  </a:lnTo>
                  <a:lnTo>
                    <a:pt x="981" y="850"/>
                  </a:lnTo>
                  <a:lnTo>
                    <a:pt x="981" y="853"/>
                  </a:lnTo>
                  <a:lnTo>
                    <a:pt x="983" y="853"/>
                  </a:lnTo>
                  <a:lnTo>
                    <a:pt x="983" y="854"/>
                  </a:lnTo>
                  <a:lnTo>
                    <a:pt x="983" y="856"/>
                  </a:lnTo>
                  <a:lnTo>
                    <a:pt x="981" y="857"/>
                  </a:lnTo>
                  <a:lnTo>
                    <a:pt x="983" y="859"/>
                  </a:lnTo>
                  <a:lnTo>
                    <a:pt x="983" y="860"/>
                  </a:lnTo>
                  <a:lnTo>
                    <a:pt x="983" y="862"/>
                  </a:lnTo>
                  <a:lnTo>
                    <a:pt x="983" y="863"/>
                  </a:lnTo>
                  <a:lnTo>
                    <a:pt x="984" y="863"/>
                  </a:lnTo>
                  <a:lnTo>
                    <a:pt x="986" y="867"/>
                  </a:lnTo>
                  <a:lnTo>
                    <a:pt x="986" y="868"/>
                  </a:lnTo>
                  <a:lnTo>
                    <a:pt x="986" y="870"/>
                  </a:lnTo>
                  <a:lnTo>
                    <a:pt x="987" y="870"/>
                  </a:lnTo>
                  <a:lnTo>
                    <a:pt x="987" y="871"/>
                  </a:lnTo>
                  <a:lnTo>
                    <a:pt x="987" y="873"/>
                  </a:lnTo>
                  <a:lnTo>
                    <a:pt x="984" y="874"/>
                  </a:lnTo>
                  <a:lnTo>
                    <a:pt x="983" y="874"/>
                  </a:lnTo>
                  <a:lnTo>
                    <a:pt x="980" y="873"/>
                  </a:lnTo>
                  <a:lnTo>
                    <a:pt x="978" y="873"/>
                  </a:lnTo>
                  <a:lnTo>
                    <a:pt x="975" y="873"/>
                  </a:lnTo>
                  <a:lnTo>
                    <a:pt x="972" y="871"/>
                  </a:lnTo>
                  <a:lnTo>
                    <a:pt x="971" y="871"/>
                  </a:lnTo>
                  <a:lnTo>
                    <a:pt x="969" y="870"/>
                  </a:lnTo>
                  <a:lnTo>
                    <a:pt x="968" y="870"/>
                  </a:lnTo>
                  <a:lnTo>
                    <a:pt x="966" y="870"/>
                  </a:lnTo>
                  <a:lnTo>
                    <a:pt x="965" y="870"/>
                  </a:lnTo>
                  <a:lnTo>
                    <a:pt x="963" y="868"/>
                  </a:lnTo>
                  <a:lnTo>
                    <a:pt x="962" y="867"/>
                  </a:lnTo>
                  <a:lnTo>
                    <a:pt x="960" y="867"/>
                  </a:lnTo>
                  <a:lnTo>
                    <a:pt x="959" y="865"/>
                  </a:lnTo>
                  <a:lnTo>
                    <a:pt x="959" y="867"/>
                  </a:lnTo>
                  <a:lnTo>
                    <a:pt x="959" y="868"/>
                  </a:lnTo>
                  <a:lnTo>
                    <a:pt x="959" y="870"/>
                  </a:lnTo>
                  <a:lnTo>
                    <a:pt x="959" y="871"/>
                  </a:lnTo>
                  <a:lnTo>
                    <a:pt x="960" y="871"/>
                  </a:lnTo>
                  <a:lnTo>
                    <a:pt x="960" y="870"/>
                  </a:lnTo>
                  <a:lnTo>
                    <a:pt x="963" y="870"/>
                  </a:lnTo>
                  <a:lnTo>
                    <a:pt x="963" y="871"/>
                  </a:lnTo>
                  <a:lnTo>
                    <a:pt x="965" y="871"/>
                  </a:lnTo>
                  <a:lnTo>
                    <a:pt x="966" y="871"/>
                  </a:lnTo>
                  <a:lnTo>
                    <a:pt x="965" y="873"/>
                  </a:lnTo>
                  <a:lnTo>
                    <a:pt x="965" y="874"/>
                  </a:lnTo>
                  <a:lnTo>
                    <a:pt x="963" y="874"/>
                  </a:lnTo>
                  <a:lnTo>
                    <a:pt x="963" y="873"/>
                  </a:lnTo>
                  <a:lnTo>
                    <a:pt x="962" y="873"/>
                  </a:lnTo>
                  <a:lnTo>
                    <a:pt x="963" y="874"/>
                  </a:lnTo>
                  <a:lnTo>
                    <a:pt x="962" y="874"/>
                  </a:lnTo>
                  <a:lnTo>
                    <a:pt x="963" y="876"/>
                  </a:lnTo>
                  <a:lnTo>
                    <a:pt x="965" y="876"/>
                  </a:lnTo>
                  <a:close/>
                  <a:moveTo>
                    <a:pt x="830" y="583"/>
                  </a:moveTo>
                  <a:lnTo>
                    <a:pt x="830" y="582"/>
                  </a:lnTo>
                  <a:lnTo>
                    <a:pt x="828" y="583"/>
                  </a:lnTo>
                  <a:lnTo>
                    <a:pt x="830" y="583"/>
                  </a:lnTo>
                  <a:close/>
                  <a:moveTo>
                    <a:pt x="853" y="585"/>
                  </a:moveTo>
                  <a:lnTo>
                    <a:pt x="853" y="583"/>
                  </a:lnTo>
                  <a:lnTo>
                    <a:pt x="853" y="582"/>
                  </a:lnTo>
                  <a:lnTo>
                    <a:pt x="853" y="580"/>
                  </a:lnTo>
                  <a:lnTo>
                    <a:pt x="851" y="580"/>
                  </a:lnTo>
                  <a:lnTo>
                    <a:pt x="853" y="579"/>
                  </a:lnTo>
                  <a:lnTo>
                    <a:pt x="851" y="579"/>
                  </a:lnTo>
                  <a:lnTo>
                    <a:pt x="851" y="580"/>
                  </a:lnTo>
                  <a:lnTo>
                    <a:pt x="853" y="583"/>
                  </a:lnTo>
                  <a:lnTo>
                    <a:pt x="851" y="583"/>
                  </a:lnTo>
                  <a:lnTo>
                    <a:pt x="851" y="585"/>
                  </a:lnTo>
                  <a:lnTo>
                    <a:pt x="850" y="585"/>
                  </a:lnTo>
                  <a:lnTo>
                    <a:pt x="850" y="586"/>
                  </a:lnTo>
                  <a:lnTo>
                    <a:pt x="851" y="586"/>
                  </a:lnTo>
                  <a:lnTo>
                    <a:pt x="853" y="585"/>
                  </a:lnTo>
                  <a:close/>
                  <a:moveTo>
                    <a:pt x="857" y="601"/>
                  </a:moveTo>
                  <a:lnTo>
                    <a:pt x="856" y="601"/>
                  </a:lnTo>
                  <a:lnTo>
                    <a:pt x="857" y="603"/>
                  </a:lnTo>
                  <a:lnTo>
                    <a:pt x="857" y="601"/>
                  </a:lnTo>
                  <a:close/>
                  <a:moveTo>
                    <a:pt x="854" y="692"/>
                  </a:moveTo>
                  <a:lnTo>
                    <a:pt x="856" y="692"/>
                  </a:lnTo>
                  <a:lnTo>
                    <a:pt x="856" y="691"/>
                  </a:lnTo>
                  <a:lnTo>
                    <a:pt x="854" y="692"/>
                  </a:lnTo>
                  <a:close/>
                  <a:moveTo>
                    <a:pt x="835" y="704"/>
                  </a:moveTo>
                  <a:lnTo>
                    <a:pt x="833" y="704"/>
                  </a:lnTo>
                  <a:lnTo>
                    <a:pt x="833" y="706"/>
                  </a:lnTo>
                  <a:lnTo>
                    <a:pt x="835" y="706"/>
                  </a:lnTo>
                  <a:lnTo>
                    <a:pt x="835" y="704"/>
                  </a:lnTo>
                  <a:close/>
                  <a:moveTo>
                    <a:pt x="851" y="694"/>
                  </a:moveTo>
                  <a:lnTo>
                    <a:pt x="850" y="692"/>
                  </a:lnTo>
                  <a:lnTo>
                    <a:pt x="850" y="694"/>
                  </a:lnTo>
                  <a:lnTo>
                    <a:pt x="851" y="694"/>
                  </a:lnTo>
                  <a:close/>
                  <a:moveTo>
                    <a:pt x="866" y="718"/>
                  </a:moveTo>
                  <a:lnTo>
                    <a:pt x="865" y="718"/>
                  </a:lnTo>
                  <a:lnTo>
                    <a:pt x="865" y="720"/>
                  </a:lnTo>
                  <a:lnTo>
                    <a:pt x="866" y="720"/>
                  </a:lnTo>
                  <a:lnTo>
                    <a:pt x="866" y="718"/>
                  </a:lnTo>
                  <a:close/>
                  <a:moveTo>
                    <a:pt x="866" y="717"/>
                  </a:moveTo>
                  <a:lnTo>
                    <a:pt x="866" y="715"/>
                  </a:lnTo>
                  <a:lnTo>
                    <a:pt x="865" y="715"/>
                  </a:lnTo>
                  <a:lnTo>
                    <a:pt x="865" y="717"/>
                  </a:lnTo>
                  <a:lnTo>
                    <a:pt x="866" y="717"/>
                  </a:lnTo>
                  <a:close/>
                  <a:moveTo>
                    <a:pt x="904" y="795"/>
                  </a:moveTo>
                  <a:lnTo>
                    <a:pt x="906" y="795"/>
                  </a:lnTo>
                  <a:lnTo>
                    <a:pt x="906" y="794"/>
                  </a:lnTo>
                  <a:lnTo>
                    <a:pt x="904" y="794"/>
                  </a:lnTo>
                  <a:lnTo>
                    <a:pt x="904" y="795"/>
                  </a:lnTo>
                  <a:close/>
                  <a:moveTo>
                    <a:pt x="898" y="789"/>
                  </a:moveTo>
                  <a:lnTo>
                    <a:pt x="898" y="791"/>
                  </a:lnTo>
                  <a:lnTo>
                    <a:pt x="900" y="789"/>
                  </a:lnTo>
                  <a:lnTo>
                    <a:pt x="898" y="789"/>
                  </a:lnTo>
                  <a:close/>
                  <a:moveTo>
                    <a:pt x="871" y="739"/>
                  </a:moveTo>
                  <a:lnTo>
                    <a:pt x="871" y="738"/>
                  </a:lnTo>
                  <a:lnTo>
                    <a:pt x="869" y="736"/>
                  </a:lnTo>
                  <a:lnTo>
                    <a:pt x="869" y="738"/>
                  </a:lnTo>
                  <a:lnTo>
                    <a:pt x="871" y="739"/>
                  </a:lnTo>
                  <a:close/>
                  <a:moveTo>
                    <a:pt x="886" y="741"/>
                  </a:moveTo>
                  <a:lnTo>
                    <a:pt x="886" y="739"/>
                  </a:lnTo>
                  <a:lnTo>
                    <a:pt x="888" y="739"/>
                  </a:lnTo>
                  <a:lnTo>
                    <a:pt x="889" y="741"/>
                  </a:lnTo>
                  <a:lnTo>
                    <a:pt x="889" y="739"/>
                  </a:lnTo>
                  <a:lnTo>
                    <a:pt x="891" y="739"/>
                  </a:lnTo>
                  <a:lnTo>
                    <a:pt x="891" y="738"/>
                  </a:lnTo>
                  <a:lnTo>
                    <a:pt x="889" y="739"/>
                  </a:lnTo>
                  <a:lnTo>
                    <a:pt x="888" y="739"/>
                  </a:lnTo>
                  <a:lnTo>
                    <a:pt x="886" y="738"/>
                  </a:lnTo>
                  <a:lnTo>
                    <a:pt x="884" y="736"/>
                  </a:lnTo>
                  <a:lnTo>
                    <a:pt x="883" y="735"/>
                  </a:lnTo>
                  <a:lnTo>
                    <a:pt x="881" y="735"/>
                  </a:lnTo>
                  <a:lnTo>
                    <a:pt x="881" y="733"/>
                  </a:lnTo>
                  <a:lnTo>
                    <a:pt x="883" y="733"/>
                  </a:lnTo>
                  <a:lnTo>
                    <a:pt x="884" y="735"/>
                  </a:lnTo>
                  <a:lnTo>
                    <a:pt x="884" y="733"/>
                  </a:lnTo>
                  <a:lnTo>
                    <a:pt x="884" y="732"/>
                  </a:lnTo>
                  <a:lnTo>
                    <a:pt x="883" y="732"/>
                  </a:lnTo>
                  <a:lnTo>
                    <a:pt x="883" y="730"/>
                  </a:lnTo>
                  <a:lnTo>
                    <a:pt x="881" y="730"/>
                  </a:lnTo>
                  <a:lnTo>
                    <a:pt x="880" y="730"/>
                  </a:lnTo>
                  <a:lnTo>
                    <a:pt x="878" y="730"/>
                  </a:lnTo>
                  <a:lnTo>
                    <a:pt x="878" y="729"/>
                  </a:lnTo>
                  <a:lnTo>
                    <a:pt x="878" y="727"/>
                  </a:lnTo>
                  <a:lnTo>
                    <a:pt x="878" y="726"/>
                  </a:lnTo>
                  <a:lnTo>
                    <a:pt x="877" y="726"/>
                  </a:lnTo>
                  <a:lnTo>
                    <a:pt x="877" y="727"/>
                  </a:lnTo>
                  <a:lnTo>
                    <a:pt x="877" y="729"/>
                  </a:lnTo>
                  <a:lnTo>
                    <a:pt x="877" y="730"/>
                  </a:lnTo>
                  <a:lnTo>
                    <a:pt x="878" y="730"/>
                  </a:lnTo>
                  <a:lnTo>
                    <a:pt x="877" y="732"/>
                  </a:lnTo>
                  <a:lnTo>
                    <a:pt x="875" y="732"/>
                  </a:lnTo>
                  <a:lnTo>
                    <a:pt x="875" y="733"/>
                  </a:lnTo>
                  <a:lnTo>
                    <a:pt x="875" y="735"/>
                  </a:lnTo>
                  <a:lnTo>
                    <a:pt x="875" y="736"/>
                  </a:lnTo>
                  <a:lnTo>
                    <a:pt x="877" y="736"/>
                  </a:lnTo>
                  <a:lnTo>
                    <a:pt x="878" y="736"/>
                  </a:lnTo>
                  <a:lnTo>
                    <a:pt x="878" y="738"/>
                  </a:lnTo>
                  <a:lnTo>
                    <a:pt x="880" y="736"/>
                  </a:lnTo>
                  <a:lnTo>
                    <a:pt x="881" y="736"/>
                  </a:lnTo>
                  <a:lnTo>
                    <a:pt x="880" y="738"/>
                  </a:lnTo>
                  <a:lnTo>
                    <a:pt x="881" y="738"/>
                  </a:lnTo>
                  <a:lnTo>
                    <a:pt x="883" y="738"/>
                  </a:lnTo>
                  <a:lnTo>
                    <a:pt x="884" y="738"/>
                  </a:lnTo>
                  <a:lnTo>
                    <a:pt x="884" y="739"/>
                  </a:lnTo>
                  <a:lnTo>
                    <a:pt x="884" y="741"/>
                  </a:lnTo>
                  <a:lnTo>
                    <a:pt x="886" y="741"/>
                  </a:lnTo>
                  <a:close/>
                  <a:moveTo>
                    <a:pt x="889" y="762"/>
                  </a:moveTo>
                  <a:lnTo>
                    <a:pt x="889" y="760"/>
                  </a:lnTo>
                  <a:lnTo>
                    <a:pt x="888" y="760"/>
                  </a:lnTo>
                  <a:lnTo>
                    <a:pt x="888" y="762"/>
                  </a:lnTo>
                  <a:lnTo>
                    <a:pt x="889" y="762"/>
                  </a:lnTo>
                  <a:close/>
                  <a:moveTo>
                    <a:pt x="894" y="776"/>
                  </a:moveTo>
                  <a:lnTo>
                    <a:pt x="894" y="774"/>
                  </a:lnTo>
                  <a:lnTo>
                    <a:pt x="892" y="774"/>
                  </a:lnTo>
                  <a:lnTo>
                    <a:pt x="892" y="776"/>
                  </a:lnTo>
                  <a:lnTo>
                    <a:pt x="894" y="776"/>
                  </a:lnTo>
                  <a:close/>
                  <a:moveTo>
                    <a:pt x="897" y="777"/>
                  </a:moveTo>
                  <a:lnTo>
                    <a:pt x="897" y="776"/>
                  </a:lnTo>
                  <a:lnTo>
                    <a:pt x="895" y="776"/>
                  </a:lnTo>
                  <a:lnTo>
                    <a:pt x="897" y="777"/>
                  </a:lnTo>
                  <a:close/>
                  <a:moveTo>
                    <a:pt x="895" y="788"/>
                  </a:moveTo>
                  <a:lnTo>
                    <a:pt x="897" y="788"/>
                  </a:lnTo>
                  <a:lnTo>
                    <a:pt x="897" y="788"/>
                  </a:lnTo>
                  <a:lnTo>
                    <a:pt x="895" y="788"/>
                  </a:lnTo>
                  <a:close/>
                  <a:moveTo>
                    <a:pt x="907" y="801"/>
                  </a:moveTo>
                  <a:lnTo>
                    <a:pt x="906" y="801"/>
                  </a:lnTo>
                  <a:lnTo>
                    <a:pt x="906" y="800"/>
                  </a:lnTo>
                  <a:lnTo>
                    <a:pt x="904" y="800"/>
                  </a:lnTo>
                  <a:lnTo>
                    <a:pt x="904" y="801"/>
                  </a:lnTo>
                  <a:lnTo>
                    <a:pt x="903" y="803"/>
                  </a:lnTo>
                  <a:lnTo>
                    <a:pt x="903" y="804"/>
                  </a:lnTo>
                  <a:lnTo>
                    <a:pt x="904" y="804"/>
                  </a:lnTo>
                  <a:lnTo>
                    <a:pt x="904" y="803"/>
                  </a:lnTo>
                  <a:lnTo>
                    <a:pt x="906" y="804"/>
                  </a:lnTo>
                  <a:lnTo>
                    <a:pt x="907" y="806"/>
                  </a:lnTo>
                  <a:lnTo>
                    <a:pt x="907" y="804"/>
                  </a:lnTo>
                  <a:lnTo>
                    <a:pt x="906" y="803"/>
                  </a:lnTo>
                  <a:lnTo>
                    <a:pt x="907" y="803"/>
                  </a:lnTo>
                  <a:lnTo>
                    <a:pt x="907" y="801"/>
                  </a:lnTo>
                  <a:close/>
                  <a:moveTo>
                    <a:pt x="909" y="800"/>
                  </a:moveTo>
                  <a:lnTo>
                    <a:pt x="909" y="798"/>
                  </a:lnTo>
                  <a:lnTo>
                    <a:pt x="907" y="798"/>
                  </a:lnTo>
                  <a:lnTo>
                    <a:pt x="907" y="797"/>
                  </a:lnTo>
                  <a:lnTo>
                    <a:pt x="906" y="797"/>
                  </a:lnTo>
                  <a:lnTo>
                    <a:pt x="904" y="797"/>
                  </a:lnTo>
                  <a:lnTo>
                    <a:pt x="904" y="798"/>
                  </a:lnTo>
                  <a:lnTo>
                    <a:pt x="906" y="798"/>
                  </a:lnTo>
                  <a:lnTo>
                    <a:pt x="907" y="798"/>
                  </a:lnTo>
                  <a:lnTo>
                    <a:pt x="909" y="800"/>
                  </a:lnTo>
                  <a:close/>
                  <a:moveTo>
                    <a:pt x="916" y="818"/>
                  </a:moveTo>
                  <a:lnTo>
                    <a:pt x="915" y="818"/>
                  </a:lnTo>
                  <a:lnTo>
                    <a:pt x="915" y="817"/>
                  </a:lnTo>
                  <a:lnTo>
                    <a:pt x="913" y="817"/>
                  </a:lnTo>
                  <a:lnTo>
                    <a:pt x="912" y="815"/>
                  </a:lnTo>
                  <a:lnTo>
                    <a:pt x="912" y="817"/>
                  </a:lnTo>
                  <a:lnTo>
                    <a:pt x="913" y="817"/>
                  </a:lnTo>
                  <a:lnTo>
                    <a:pt x="913" y="818"/>
                  </a:lnTo>
                  <a:lnTo>
                    <a:pt x="915" y="818"/>
                  </a:lnTo>
                  <a:lnTo>
                    <a:pt x="916" y="820"/>
                  </a:lnTo>
                  <a:lnTo>
                    <a:pt x="916" y="818"/>
                  </a:lnTo>
                  <a:close/>
                  <a:moveTo>
                    <a:pt x="922" y="818"/>
                  </a:moveTo>
                  <a:lnTo>
                    <a:pt x="924" y="818"/>
                  </a:lnTo>
                  <a:lnTo>
                    <a:pt x="925" y="818"/>
                  </a:lnTo>
                  <a:lnTo>
                    <a:pt x="925" y="817"/>
                  </a:lnTo>
                  <a:lnTo>
                    <a:pt x="924" y="817"/>
                  </a:lnTo>
                  <a:lnTo>
                    <a:pt x="922" y="817"/>
                  </a:lnTo>
                  <a:lnTo>
                    <a:pt x="922" y="818"/>
                  </a:lnTo>
                  <a:close/>
                  <a:moveTo>
                    <a:pt x="927" y="830"/>
                  </a:moveTo>
                  <a:lnTo>
                    <a:pt x="927" y="829"/>
                  </a:lnTo>
                  <a:lnTo>
                    <a:pt x="925" y="827"/>
                  </a:lnTo>
                  <a:lnTo>
                    <a:pt x="925" y="826"/>
                  </a:lnTo>
                  <a:lnTo>
                    <a:pt x="924" y="823"/>
                  </a:lnTo>
                  <a:lnTo>
                    <a:pt x="925" y="823"/>
                  </a:lnTo>
                  <a:lnTo>
                    <a:pt x="925" y="821"/>
                  </a:lnTo>
                  <a:lnTo>
                    <a:pt x="924" y="821"/>
                  </a:lnTo>
                  <a:lnTo>
                    <a:pt x="924" y="820"/>
                  </a:lnTo>
                  <a:lnTo>
                    <a:pt x="922" y="820"/>
                  </a:lnTo>
                  <a:lnTo>
                    <a:pt x="922" y="821"/>
                  </a:lnTo>
                  <a:lnTo>
                    <a:pt x="921" y="821"/>
                  </a:lnTo>
                  <a:lnTo>
                    <a:pt x="922" y="823"/>
                  </a:lnTo>
                  <a:lnTo>
                    <a:pt x="924" y="824"/>
                  </a:lnTo>
                  <a:lnTo>
                    <a:pt x="924" y="826"/>
                  </a:lnTo>
                  <a:lnTo>
                    <a:pt x="925" y="829"/>
                  </a:lnTo>
                  <a:lnTo>
                    <a:pt x="927" y="830"/>
                  </a:lnTo>
                  <a:close/>
                  <a:moveTo>
                    <a:pt x="928" y="820"/>
                  </a:moveTo>
                  <a:lnTo>
                    <a:pt x="928" y="818"/>
                  </a:lnTo>
                  <a:lnTo>
                    <a:pt x="927" y="818"/>
                  </a:lnTo>
                  <a:lnTo>
                    <a:pt x="928" y="820"/>
                  </a:lnTo>
                  <a:close/>
                  <a:moveTo>
                    <a:pt x="936" y="823"/>
                  </a:moveTo>
                  <a:lnTo>
                    <a:pt x="936" y="821"/>
                  </a:lnTo>
                  <a:lnTo>
                    <a:pt x="934" y="821"/>
                  </a:lnTo>
                  <a:lnTo>
                    <a:pt x="934" y="820"/>
                  </a:lnTo>
                  <a:lnTo>
                    <a:pt x="933" y="820"/>
                  </a:lnTo>
                  <a:lnTo>
                    <a:pt x="931" y="820"/>
                  </a:lnTo>
                  <a:lnTo>
                    <a:pt x="933" y="821"/>
                  </a:lnTo>
                  <a:lnTo>
                    <a:pt x="934" y="823"/>
                  </a:lnTo>
                  <a:lnTo>
                    <a:pt x="936" y="823"/>
                  </a:lnTo>
                  <a:close/>
                  <a:moveTo>
                    <a:pt x="944" y="868"/>
                  </a:moveTo>
                  <a:lnTo>
                    <a:pt x="944" y="867"/>
                  </a:lnTo>
                  <a:lnTo>
                    <a:pt x="942" y="867"/>
                  </a:lnTo>
                  <a:lnTo>
                    <a:pt x="941" y="865"/>
                  </a:lnTo>
                  <a:lnTo>
                    <a:pt x="941" y="867"/>
                  </a:lnTo>
                  <a:lnTo>
                    <a:pt x="942" y="867"/>
                  </a:lnTo>
                  <a:lnTo>
                    <a:pt x="942" y="868"/>
                  </a:lnTo>
                  <a:lnTo>
                    <a:pt x="944" y="868"/>
                  </a:lnTo>
                  <a:close/>
                  <a:moveTo>
                    <a:pt x="957" y="863"/>
                  </a:moveTo>
                  <a:lnTo>
                    <a:pt x="957" y="863"/>
                  </a:lnTo>
                  <a:lnTo>
                    <a:pt x="956" y="863"/>
                  </a:lnTo>
                  <a:lnTo>
                    <a:pt x="957" y="863"/>
                  </a:lnTo>
                  <a:close/>
                  <a:moveTo>
                    <a:pt x="969" y="863"/>
                  </a:moveTo>
                  <a:lnTo>
                    <a:pt x="968" y="863"/>
                  </a:lnTo>
                  <a:lnTo>
                    <a:pt x="968" y="865"/>
                  </a:lnTo>
                  <a:lnTo>
                    <a:pt x="966" y="865"/>
                  </a:lnTo>
                  <a:lnTo>
                    <a:pt x="965" y="865"/>
                  </a:lnTo>
                  <a:lnTo>
                    <a:pt x="965" y="867"/>
                  </a:lnTo>
                  <a:lnTo>
                    <a:pt x="966" y="867"/>
                  </a:lnTo>
                  <a:lnTo>
                    <a:pt x="968" y="865"/>
                  </a:lnTo>
                  <a:lnTo>
                    <a:pt x="969" y="865"/>
                  </a:lnTo>
                  <a:lnTo>
                    <a:pt x="969" y="863"/>
                  </a:lnTo>
                  <a:close/>
                  <a:moveTo>
                    <a:pt x="939" y="839"/>
                  </a:moveTo>
                  <a:lnTo>
                    <a:pt x="941" y="839"/>
                  </a:lnTo>
                  <a:lnTo>
                    <a:pt x="942" y="839"/>
                  </a:lnTo>
                  <a:lnTo>
                    <a:pt x="942" y="838"/>
                  </a:lnTo>
                  <a:lnTo>
                    <a:pt x="944" y="838"/>
                  </a:lnTo>
                  <a:lnTo>
                    <a:pt x="944" y="836"/>
                  </a:lnTo>
                  <a:lnTo>
                    <a:pt x="944" y="835"/>
                  </a:lnTo>
                  <a:lnTo>
                    <a:pt x="944" y="833"/>
                  </a:lnTo>
                  <a:lnTo>
                    <a:pt x="941" y="832"/>
                  </a:lnTo>
                  <a:lnTo>
                    <a:pt x="941" y="833"/>
                  </a:lnTo>
                  <a:lnTo>
                    <a:pt x="942" y="833"/>
                  </a:lnTo>
                  <a:lnTo>
                    <a:pt x="942" y="835"/>
                  </a:lnTo>
                  <a:lnTo>
                    <a:pt x="942" y="836"/>
                  </a:lnTo>
                  <a:lnTo>
                    <a:pt x="941" y="836"/>
                  </a:lnTo>
                  <a:lnTo>
                    <a:pt x="941" y="838"/>
                  </a:lnTo>
                  <a:lnTo>
                    <a:pt x="939" y="838"/>
                  </a:lnTo>
                  <a:lnTo>
                    <a:pt x="939" y="839"/>
                  </a:lnTo>
                  <a:close/>
                  <a:moveTo>
                    <a:pt x="933" y="841"/>
                  </a:moveTo>
                  <a:lnTo>
                    <a:pt x="934" y="841"/>
                  </a:lnTo>
                  <a:lnTo>
                    <a:pt x="934" y="842"/>
                  </a:lnTo>
                  <a:lnTo>
                    <a:pt x="934" y="844"/>
                  </a:lnTo>
                  <a:lnTo>
                    <a:pt x="936" y="844"/>
                  </a:lnTo>
                  <a:lnTo>
                    <a:pt x="936" y="842"/>
                  </a:lnTo>
                  <a:lnTo>
                    <a:pt x="936" y="841"/>
                  </a:lnTo>
                  <a:lnTo>
                    <a:pt x="936" y="839"/>
                  </a:lnTo>
                  <a:lnTo>
                    <a:pt x="934" y="841"/>
                  </a:lnTo>
                  <a:lnTo>
                    <a:pt x="933" y="839"/>
                  </a:lnTo>
                  <a:lnTo>
                    <a:pt x="933" y="841"/>
                  </a:lnTo>
                  <a:close/>
                  <a:moveTo>
                    <a:pt x="942" y="847"/>
                  </a:moveTo>
                  <a:lnTo>
                    <a:pt x="941" y="847"/>
                  </a:lnTo>
                  <a:lnTo>
                    <a:pt x="941" y="848"/>
                  </a:lnTo>
                  <a:lnTo>
                    <a:pt x="942" y="848"/>
                  </a:lnTo>
                  <a:lnTo>
                    <a:pt x="942" y="847"/>
                  </a:lnTo>
                  <a:close/>
                  <a:moveTo>
                    <a:pt x="951" y="848"/>
                  </a:moveTo>
                  <a:lnTo>
                    <a:pt x="951" y="847"/>
                  </a:lnTo>
                  <a:lnTo>
                    <a:pt x="953" y="847"/>
                  </a:lnTo>
                  <a:lnTo>
                    <a:pt x="953" y="845"/>
                  </a:lnTo>
                  <a:lnTo>
                    <a:pt x="954" y="845"/>
                  </a:lnTo>
                  <a:lnTo>
                    <a:pt x="953" y="844"/>
                  </a:lnTo>
                  <a:lnTo>
                    <a:pt x="954" y="844"/>
                  </a:lnTo>
                  <a:lnTo>
                    <a:pt x="956" y="844"/>
                  </a:lnTo>
                  <a:lnTo>
                    <a:pt x="957" y="844"/>
                  </a:lnTo>
                  <a:lnTo>
                    <a:pt x="959" y="845"/>
                  </a:lnTo>
                  <a:lnTo>
                    <a:pt x="960" y="845"/>
                  </a:lnTo>
                  <a:lnTo>
                    <a:pt x="963" y="845"/>
                  </a:lnTo>
                  <a:lnTo>
                    <a:pt x="963" y="844"/>
                  </a:lnTo>
                  <a:lnTo>
                    <a:pt x="965" y="844"/>
                  </a:lnTo>
                  <a:lnTo>
                    <a:pt x="963" y="842"/>
                  </a:lnTo>
                  <a:lnTo>
                    <a:pt x="962" y="842"/>
                  </a:lnTo>
                  <a:lnTo>
                    <a:pt x="960" y="842"/>
                  </a:lnTo>
                  <a:lnTo>
                    <a:pt x="959" y="842"/>
                  </a:lnTo>
                  <a:lnTo>
                    <a:pt x="957" y="842"/>
                  </a:lnTo>
                  <a:lnTo>
                    <a:pt x="956" y="842"/>
                  </a:lnTo>
                  <a:lnTo>
                    <a:pt x="954" y="842"/>
                  </a:lnTo>
                  <a:lnTo>
                    <a:pt x="954" y="841"/>
                  </a:lnTo>
                  <a:lnTo>
                    <a:pt x="953" y="841"/>
                  </a:lnTo>
                  <a:lnTo>
                    <a:pt x="951" y="841"/>
                  </a:lnTo>
                  <a:lnTo>
                    <a:pt x="950" y="841"/>
                  </a:lnTo>
                  <a:lnTo>
                    <a:pt x="950" y="842"/>
                  </a:lnTo>
                  <a:lnTo>
                    <a:pt x="948" y="844"/>
                  </a:lnTo>
                  <a:lnTo>
                    <a:pt x="947" y="844"/>
                  </a:lnTo>
                  <a:lnTo>
                    <a:pt x="947" y="842"/>
                  </a:lnTo>
                  <a:lnTo>
                    <a:pt x="947" y="841"/>
                  </a:lnTo>
                  <a:lnTo>
                    <a:pt x="945" y="841"/>
                  </a:lnTo>
                  <a:lnTo>
                    <a:pt x="945" y="842"/>
                  </a:lnTo>
                  <a:lnTo>
                    <a:pt x="944" y="842"/>
                  </a:lnTo>
                  <a:lnTo>
                    <a:pt x="944" y="841"/>
                  </a:lnTo>
                  <a:lnTo>
                    <a:pt x="942" y="841"/>
                  </a:lnTo>
                  <a:lnTo>
                    <a:pt x="941" y="842"/>
                  </a:lnTo>
                  <a:lnTo>
                    <a:pt x="941" y="841"/>
                  </a:lnTo>
                  <a:lnTo>
                    <a:pt x="939" y="841"/>
                  </a:lnTo>
                  <a:lnTo>
                    <a:pt x="939" y="842"/>
                  </a:lnTo>
                  <a:lnTo>
                    <a:pt x="941" y="844"/>
                  </a:lnTo>
                  <a:lnTo>
                    <a:pt x="939" y="844"/>
                  </a:lnTo>
                  <a:lnTo>
                    <a:pt x="939" y="845"/>
                  </a:lnTo>
                  <a:lnTo>
                    <a:pt x="941" y="845"/>
                  </a:lnTo>
                  <a:lnTo>
                    <a:pt x="941" y="844"/>
                  </a:lnTo>
                  <a:lnTo>
                    <a:pt x="941" y="842"/>
                  </a:lnTo>
                  <a:lnTo>
                    <a:pt x="942" y="844"/>
                  </a:lnTo>
                  <a:lnTo>
                    <a:pt x="944" y="844"/>
                  </a:lnTo>
                  <a:lnTo>
                    <a:pt x="944" y="845"/>
                  </a:lnTo>
                  <a:lnTo>
                    <a:pt x="945" y="845"/>
                  </a:lnTo>
                  <a:lnTo>
                    <a:pt x="947" y="847"/>
                  </a:lnTo>
                  <a:lnTo>
                    <a:pt x="945" y="848"/>
                  </a:lnTo>
                  <a:lnTo>
                    <a:pt x="947" y="848"/>
                  </a:lnTo>
                  <a:lnTo>
                    <a:pt x="947" y="847"/>
                  </a:lnTo>
                  <a:lnTo>
                    <a:pt x="948" y="848"/>
                  </a:lnTo>
                  <a:lnTo>
                    <a:pt x="950" y="848"/>
                  </a:lnTo>
                  <a:lnTo>
                    <a:pt x="951" y="848"/>
                  </a:lnTo>
                  <a:close/>
                  <a:moveTo>
                    <a:pt x="956" y="862"/>
                  </a:moveTo>
                  <a:lnTo>
                    <a:pt x="956" y="860"/>
                  </a:lnTo>
                  <a:lnTo>
                    <a:pt x="957" y="859"/>
                  </a:lnTo>
                  <a:lnTo>
                    <a:pt x="960" y="859"/>
                  </a:lnTo>
                  <a:lnTo>
                    <a:pt x="962" y="860"/>
                  </a:lnTo>
                  <a:lnTo>
                    <a:pt x="962" y="862"/>
                  </a:lnTo>
                  <a:lnTo>
                    <a:pt x="962" y="863"/>
                  </a:lnTo>
                  <a:lnTo>
                    <a:pt x="963" y="863"/>
                  </a:lnTo>
                  <a:lnTo>
                    <a:pt x="963" y="862"/>
                  </a:lnTo>
                  <a:lnTo>
                    <a:pt x="963" y="860"/>
                  </a:lnTo>
                  <a:lnTo>
                    <a:pt x="962" y="859"/>
                  </a:lnTo>
                  <a:lnTo>
                    <a:pt x="963" y="859"/>
                  </a:lnTo>
                  <a:lnTo>
                    <a:pt x="965" y="859"/>
                  </a:lnTo>
                  <a:lnTo>
                    <a:pt x="966" y="862"/>
                  </a:lnTo>
                  <a:lnTo>
                    <a:pt x="968" y="862"/>
                  </a:lnTo>
                  <a:lnTo>
                    <a:pt x="968" y="860"/>
                  </a:lnTo>
                  <a:lnTo>
                    <a:pt x="966" y="859"/>
                  </a:lnTo>
                  <a:lnTo>
                    <a:pt x="968" y="859"/>
                  </a:lnTo>
                  <a:lnTo>
                    <a:pt x="968" y="857"/>
                  </a:lnTo>
                  <a:lnTo>
                    <a:pt x="969" y="857"/>
                  </a:lnTo>
                  <a:lnTo>
                    <a:pt x="971" y="856"/>
                  </a:lnTo>
                  <a:lnTo>
                    <a:pt x="972" y="856"/>
                  </a:lnTo>
                  <a:lnTo>
                    <a:pt x="972" y="854"/>
                  </a:lnTo>
                  <a:lnTo>
                    <a:pt x="974" y="854"/>
                  </a:lnTo>
                  <a:lnTo>
                    <a:pt x="974" y="853"/>
                  </a:lnTo>
                  <a:lnTo>
                    <a:pt x="974" y="850"/>
                  </a:lnTo>
                  <a:lnTo>
                    <a:pt x="974" y="848"/>
                  </a:lnTo>
                  <a:lnTo>
                    <a:pt x="972" y="848"/>
                  </a:lnTo>
                  <a:lnTo>
                    <a:pt x="971" y="847"/>
                  </a:lnTo>
                  <a:lnTo>
                    <a:pt x="971" y="848"/>
                  </a:lnTo>
                  <a:lnTo>
                    <a:pt x="969" y="848"/>
                  </a:lnTo>
                  <a:lnTo>
                    <a:pt x="969" y="847"/>
                  </a:lnTo>
                  <a:lnTo>
                    <a:pt x="968" y="845"/>
                  </a:lnTo>
                  <a:lnTo>
                    <a:pt x="968" y="847"/>
                  </a:lnTo>
                  <a:lnTo>
                    <a:pt x="969" y="848"/>
                  </a:lnTo>
                  <a:lnTo>
                    <a:pt x="968" y="848"/>
                  </a:lnTo>
                  <a:lnTo>
                    <a:pt x="966" y="848"/>
                  </a:lnTo>
                  <a:lnTo>
                    <a:pt x="966" y="850"/>
                  </a:lnTo>
                  <a:lnTo>
                    <a:pt x="965" y="850"/>
                  </a:lnTo>
                  <a:lnTo>
                    <a:pt x="965" y="853"/>
                  </a:lnTo>
                  <a:lnTo>
                    <a:pt x="963" y="853"/>
                  </a:lnTo>
                  <a:lnTo>
                    <a:pt x="962" y="853"/>
                  </a:lnTo>
                  <a:lnTo>
                    <a:pt x="962" y="854"/>
                  </a:lnTo>
                  <a:lnTo>
                    <a:pt x="960" y="856"/>
                  </a:lnTo>
                  <a:lnTo>
                    <a:pt x="959" y="856"/>
                  </a:lnTo>
                  <a:lnTo>
                    <a:pt x="957" y="856"/>
                  </a:lnTo>
                  <a:lnTo>
                    <a:pt x="957" y="854"/>
                  </a:lnTo>
                  <a:lnTo>
                    <a:pt x="956" y="854"/>
                  </a:lnTo>
                  <a:lnTo>
                    <a:pt x="954" y="854"/>
                  </a:lnTo>
                  <a:lnTo>
                    <a:pt x="951" y="854"/>
                  </a:lnTo>
                  <a:lnTo>
                    <a:pt x="951" y="856"/>
                  </a:lnTo>
                  <a:lnTo>
                    <a:pt x="953" y="856"/>
                  </a:lnTo>
                  <a:lnTo>
                    <a:pt x="954" y="856"/>
                  </a:lnTo>
                  <a:lnTo>
                    <a:pt x="954" y="854"/>
                  </a:lnTo>
                  <a:lnTo>
                    <a:pt x="956" y="856"/>
                  </a:lnTo>
                  <a:lnTo>
                    <a:pt x="957" y="857"/>
                  </a:lnTo>
                  <a:lnTo>
                    <a:pt x="956" y="857"/>
                  </a:lnTo>
                  <a:lnTo>
                    <a:pt x="956" y="859"/>
                  </a:lnTo>
                  <a:lnTo>
                    <a:pt x="954" y="857"/>
                  </a:lnTo>
                  <a:lnTo>
                    <a:pt x="953" y="857"/>
                  </a:lnTo>
                  <a:lnTo>
                    <a:pt x="953" y="859"/>
                  </a:lnTo>
                  <a:lnTo>
                    <a:pt x="953" y="860"/>
                  </a:lnTo>
                  <a:lnTo>
                    <a:pt x="954" y="860"/>
                  </a:lnTo>
                  <a:lnTo>
                    <a:pt x="954" y="862"/>
                  </a:lnTo>
                  <a:lnTo>
                    <a:pt x="956" y="862"/>
                  </a:lnTo>
                  <a:close/>
                  <a:moveTo>
                    <a:pt x="954" y="859"/>
                  </a:moveTo>
                  <a:lnTo>
                    <a:pt x="954" y="860"/>
                  </a:lnTo>
                  <a:lnTo>
                    <a:pt x="956" y="859"/>
                  </a:lnTo>
                  <a:lnTo>
                    <a:pt x="954" y="859"/>
                  </a:lnTo>
                  <a:close/>
                  <a:moveTo>
                    <a:pt x="959" y="857"/>
                  </a:moveTo>
                  <a:lnTo>
                    <a:pt x="957" y="857"/>
                  </a:lnTo>
                  <a:lnTo>
                    <a:pt x="957" y="859"/>
                  </a:lnTo>
                  <a:lnTo>
                    <a:pt x="959" y="857"/>
                  </a:lnTo>
                  <a:close/>
                  <a:moveTo>
                    <a:pt x="933" y="848"/>
                  </a:moveTo>
                  <a:lnTo>
                    <a:pt x="933" y="850"/>
                  </a:lnTo>
                  <a:lnTo>
                    <a:pt x="933" y="853"/>
                  </a:lnTo>
                  <a:lnTo>
                    <a:pt x="934" y="853"/>
                  </a:lnTo>
                  <a:lnTo>
                    <a:pt x="934" y="850"/>
                  </a:lnTo>
                  <a:lnTo>
                    <a:pt x="933" y="848"/>
                  </a:lnTo>
                  <a:close/>
                  <a:moveTo>
                    <a:pt x="912" y="812"/>
                  </a:moveTo>
                  <a:lnTo>
                    <a:pt x="910" y="810"/>
                  </a:lnTo>
                  <a:lnTo>
                    <a:pt x="910" y="812"/>
                  </a:lnTo>
                  <a:lnTo>
                    <a:pt x="912" y="812"/>
                  </a:lnTo>
                  <a:close/>
                  <a:moveTo>
                    <a:pt x="919" y="827"/>
                  </a:moveTo>
                  <a:lnTo>
                    <a:pt x="921" y="827"/>
                  </a:lnTo>
                  <a:lnTo>
                    <a:pt x="921" y="826"/>
                  </a:lnTo>
                  <a:lnTo>
                    <a:pt x="919" y="826"/>
                  </a:lnTo>
                  <a:lnTo>
                    <a:pt x="919" y="827"/>
                  </a:lnTo>
                  <a:close/>
                  <a:moveTo>
                    <a:pt x="900" y="807"/>
                  </a:moveTo>
                  <a:lnTo>
                    <a:pt x="898" y="806"/>
                  </a:lnTo>
                  <a:lnTo>
                    <a:pt x="898" y="807"/>
                  </a:lnTo>
                  <a:lnTo>
                    <a:pt x="900" y="809"/>
                  </a:lnTo>
                  <a:lnTo>
                    <a:pt x="900" y="810"/>
                  </a:lnTo>
                  <a:lnTo>
                    <a:pt x="901" y="810"/>
                  </a:lnTo>
                  <a:lnTo>
                    <a:pt x="901" y="812"/>
                  </a:lnTo>
                  <a:lnTo>
                    <a:pt x="903" y="810"/>
                  </a:lnTo>
                  <a:lnTo>
                    <a:pt x="901" y="809"/>
                  </a:lnTo>
                  <a:lnTo>
                    <a:pt x="900" y="807"/>
                  </a:lnTo>
                  <a:close/>
                  <a:moveTo>
                    <a:pt x="931" y="826"/>
                  </a:moveTo>
                  <a:lnTo>
                    <a:pt x="930" y="826"/>
                  </a:lnTo>
                  <a:lnTo>
                    <a:pt x="928" y="826"/>
                  </a:lnTo>
                  <a:lnTo>
                    <a:pt x="928" y="827"/>
                  </a:lnTo>
                  <a:lnTo>
                    <a:pt x="930" y="827"/>
                  </a:lnTo>
                  <a:lnTo>
                    <a:pt x="931" y="826"/>
                  </a:lnTo>
                  <a:close/>
                  <a:moveTo>
                    <a:pt x="915" y="823"/>
                  </a:moveTo>
                  <a:lnTo>
                    <a:pt x="913" y="823"/>
                  </a:lnTo>
                  <a:lnTo>
                    <a:pt x="913" y="824"/>
                  </a:lnTo>
                  <a:lnTo>
                    <a:pt x="915" y="824"/>
                  </a:lnTo>
                  <a:lnTo>
                    <a:pt x="915" y="823"/>
                  </a:lnTo>
                  <a:close/>
                  <a:moveTo>
                    <a:pt x="898" y="809"/>
                  </a:moveTo>
                  <a:lnTo>
                    <a:pt x="898" y="807"/>
                  </a:lnTo>
                  <a:lnTo>
                    <a:pt x="897" y="807"/>
                  </a:lnTo>
                  <a:lnTo>
                    <a:pt x="898" y="809"/>
                  </a:lnTo>
                  <a:close/>
                  <a:moveTo>
                    <a:pt x="919" y="829"/>
                  </a:moveTo>
                  <a:lnTo>
                    <a:pt x="918" y="829"/>
                  </a:lnTo>
                  <a:lnTo>
                    <a:pt x="919" y="830"/>
                  </a:lnTo>
                  <a:lnTo>
                    <a:pt x="919" y="829"/>
                  </a:lnTo>
                  <a:close/>
                  <a:moveTo>
                    <a:pt x="919" y="832"/>
                  </a:moveTo>
                  <a:lnTo>
                    <a:pt x="921" y="832"/>
                  </a:lnTo>
                  <a:lnTo>
                    <a:pt x="921" y="830"/>
                  </a:lnTo>
                  <a:lnTo>
                    <a:pt x="919" y="830"/>
                  </a:lnTo>
                  <a:lnTo>
                    <a:pt x="919" y="832"/>
                  </a:lnTo>
                  <a:close/>
                  <a:moveTo>
                    <a:pt x="934" y="827"/>
                  </a:moveTo>
                  <a:lnTo>
                    <a:pt x="934" y="829"/>
                  </a:lnTo>
                  <a:lnTo>
                    <a:pt x="934" y="830"/>
                  </a:lnTo>
                  <a:lnTo>
                    <a:pt x="933" y="830"/>
                  </a:lnTo>
                  <a:lnTo>
                    <a:pt x="934" y="832"/>
                  </a:lnTo>
                  <a:lnTo>
                    <a:pt x="934" y="833"/>
                  </a:lnTo>
                  <a:lnTo>
                    <a:pt x="936" y="833"/>
                  </a:lnTo>
                  <a:lnTo>
                    <a:pt x="936" y="832"/>
                  </a:lnTo>
                  <a:lnTo>
                    <a:pt x="936" y="830"/>
                  </a:lnTo>
                  <a:lnTo>
                    <a:pt x="937" y="830"/>
                  </a:lnTo>
                  <a:lnTo>
                    <a:pt x="937" y="829"/>
                  </a:lnTo>
                  <a:lnTo>
                    <a:pt x="936" y="829"/>
                  </a:lnTo>
                  <a:lnTo>
                    <a:pt x="934" y="827"/>
                  </a:lnTo>
                  <a:close/>
                  <a:moveTo>
                    <a:pt x="916" y="827"/>
                  </a:moveTo>
                  <a:lnTo>
                    <a:pt x="916" y="829"/>
                  </a:lnTo>
                  <a:lnTo>
                    <a:pt x="918" y="829"/>
                  </a:lnTo>
                  <a:lnTo>
                    <a:pt x="918" y="827"/>
                  </a:lnTo>
                  <a:lnTo>
                    <a:pt x="918" y="826"/>
                  </a:lnTo>
                  <a:lnTo>
                    <a:pt x="916" y="826"/>
                  </a:lnTo>
                  <a:lnTo>
                    <a:pt x="915" y="824"/>
                  </a:lnTo>
                  <a:lnTo>
                    <a:pt x="915" y="826"/>
                  </a:lnTo>
                  <a:lnTo>
                    <a:pt x="913" y="824"/>
                  </a:lnTo>
                  <a:lnTo>
                    <a:pt x="913" y="826"/>
                  </a:lnTo>
                  <a:lnTo>
                    <a:pt x="913" y="827"/>
                  </a:lnTo>
                  <a:lnTo>
                    <a:pt x="915" y="827"/>
                  </a:lnTo>
                  <a:lnTo>
                    <a:pt x="916" y="827"/>
                  </a:lnTo>
                  <a:close/>
                  <a:moveTo>
                    <a:pt x="983" y="850"/>
                  </a:moveTo>
                  <a:lnTo>
                    <a:pt x="984" y="850"/>
                  </a:lnTo>
                  <a:lnTo>
                    <a:pt x="984" y="848"/>
                  </a:lnTo>
                  <a:lnTo>
                    <a:pt x="983" y="848"/>
                  </a:lnTo>
                  <a:lnTo>
                    <a:pt x="983" y="85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895">
              <a:extLst>
                <a:ext uri="{FF2B5EF4-FFF2-40B4-BE49-F238E27FC236}">
                  <a16:creationId xmlns:a16="http://schemas.microsoft.com/office/drawing/2014/main" id="{D0646296-489D-A3F4-D599-1C54F8695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3378200"/>
              <a:ext cx="425450" cy="512763"/>
            </a:xfrm>
            <a:custGeom>
              <a:avLst/>
              <a:gdLst>
                <a:gd name="T0" fmla="*/ 13 w 268"/>
                <a:gd name="T1" fmla="*/ 180 h 323"/>
                <a:gd name="T2" fmla="*/ 21 w 268"/>
                <a:gd name="T3" fmla="*/ 171 h 323"/>
                <a:gd name="T4" fmla="*/ 22 w 268"/>
                <a:gd name="T5" fmla="*/ 159 h 323"/>
                <a:gd name="T6" fmla="*/ 10 w 268"/>
                <a:gd name="T7" fmla="*/ 146 h 323"/>
                <a:gd name="T8" fmla="*/ 13 w 268"/>
                <a:gd name="T9" fmla="*/ 134 h 323"/>
                <a:gd name="T10" fmla="*/ 15 w 268"/>
                <a:gd name="T11" fmla="*/ 120 h 323"/>
                <a:gd name="T12" fmla="*/ 19 w 268"/>
                <a:gd name="T13" fmla="*/ 109 h 323"/>
                <a:gd name="T14" fmla="*/ 13 w 268"/>
                <a:gd name="T15" fmla="*/ 97 h 323"/>
                <a:gd name="T16" fmla="*/ 15 w 268"/>
                <a:gd name="T17" fmla="*/ 79 h 323"/>
                <a:gd name="T18" fmla="*/ 19 w 268"/>
                <a:gd name="T19" fmla="*/ 68 h 323"/>
                <a:gd name="T20" fmla="*/ 3 w 268"/>
                <a:gd name="T21" fmla="*/ 32 h 323"/>
                <a:gd name="T22" fmla="*/ 16 w 268"/>
                <a:gd name="T23" fmla="*/ 37 h 323"/>
                <a:gd name="T24" fmla="*/ 28 w 268"/>
                <a:gd name="T25" fmla="*/ 29 h 323"/>
                <a:gd name="T26" fmla="*/ 42 w 268"/>
                <a:gd name="T27" fmla="*/ 21 h 323"/>
                <a:gd name="T28" fmla="*/ 57 w 268"/>
                <a:gd name="T29" fmla="*/ 8 h 323"/>
                <a:gd name="T30" fmla="*/ 75 w 268"/>
                <a:gd name="T31" fmla="*/ 3 h 323"/>
                <a:gd name="T32" fmla="*/ 81 w 268"/>
                <a:gd name="T33" fmla="*/ 5 h 323"/>
                <a:gd name="T34" fmla="*/ 89 w 268"/>
                <a:gd name="T35" fmla="*/ 8 h 323"/>
                <a:gd name="T36" fmla="*/ 87 w 268"/>
                <a:gd name="T37" fmla="*/ 23 h 323"/>
                <a:gd name="T38" fmla="*/ 90 w 268"/>
                <a:gd name="T39" fmla="*/ 37 h 323"/>
                <a:gd name="T40" fmla="*/ 93 w 268"/>
                <a:gd name="T41" fmla="*/ 47 h 323"/>
                <a:gd name="T42" fmla="*/ 98 w 268"/>
                <a:gd name="T43" fmla="*/ 55 h 323"/>
                <a:gd name="T44" fmla="*/ 106 w 268"/>
                <a:gd name="T45" fmla="*/ 62 h 323"/>
                <a:gd name="T46" fmla="*/ 113 w 268"/>
                <a:gd name="T47" fmla="*/ 68 h 323"/>
                <a:gd name="T48" fmla="*/ 124 w 268"/>
                <a:gd name="T49" fmla="*/ 68 h 323"/>
                <a:gd name="T50" fmla="*/ 137 w 268"/>
                <a:gd name="T51" fmla="*/ 74 h 323"/>
                <a:gd name="T52" fmla="*/ 146 w 268"/>
                <a:gd name="T53" fmla="*/ 81 h 323"/>
                <a:gd name="T54" fmla="*/ 157 w 268"/>
                <a:gd name="T55" fmla="*/ 85 h 323"/>
                <a:gd name="T56" fmla="*/ 166 w 268"/>
                <a:gd name="T57" fmla="*/ 93 h 323"/>
                <a:gd name="T58" fmla="*/ 181 w 268"/>
                <a:gd name="T59" fmla="*/ 94 h 323"/>
                <a:gd name="T60" fmla="*/ 195 w 268"/>
                <a:gd name="T61" fmla="*/ 99 h 323"/>
                <a:gd name="T62" fmla="*/ 198 w 268"/>
                <a:gd name="T63" fmla="*/ 111 h 323"/>
                <a:gd name="T64" fmla="*/ 204 w 268"/>
                <a:gd name="T65" fmla="*/ 129 h 323"/>
                <a:gd name="T66" fmla="*/ 207 w 268"/>
                <a:gd name="T67" fmla="*/ 150 h 323"/>
                <a:gd name="T68" fmla="*/ 234 w 268"/>
                <a:gd name="T69" fmla="*/ 162 h 323"/>
                <a:gd name="T70" fmla="*/ 243 w 268"/>
                <a:gd name="T71" fmla="*/ 171 h 323"/>
                <a:gd name="T72" fmla="*/ 249 w 268"/>
                <a:gd name="T73" fmla="*/ 187 h 323"/>
                <a:gd name="T74" fmla="*/ 260 w 268"/>
                <a:gd name="T75" fmla="*/ 194 h 323"/>
                <a:gd name="T76" fmla="*/ 266 w 268"/>
                <a:gd name="T77" fmla="*/ 209 h 323"/>
                <a:gd name="T78" fmla="*/ 262 w 268"/>
                <a:gd name="T79" fmla="*/ 232 h 323"/>
                <a:gd name="T80" fmla="*/ 263 w 268"/>
                <a:gd name="T81" fmla="*/ 252 h 323"/>
                <a:gd name="T82" fmla="*/ 257 w 268"/>
                <a:gd name="T83" fmla="*/ 247 h 323"/>
                <a:gd name="T84" fmla="*/ 237 w 268"/>
                <a:gd name="T85" fmla="*/ 235 h 323"/>
                <a:gd name="T86" fmla="*/ 193 w 268"/>
                <a:gd name="T87" fmla="*/ 241 h 323"/>
                <a:gd name="T88" fmla="*/ 178 w 268"/>
                <a:gd name="T89" fmla="*/ 253 h 323"/>
                <a:gd name="T90" fmla="*/ 172 w 268"/>
                <a:gd name="T91" fmla="*/ 270 h 323"/>
                <a:gd name="T92" fmla="*/ 169 w 268"/>
                <a:gd name="T93" fmla="*/ 299 h 323"/>
                <a:gd name="T94" fmla="*/ 154 w 268"/>
                <a:gd name="T95" fmla="*/ 299 h 323"/>
                <a:gd name="T96" fmla="*/ 139 w 268"/>
                <a:gd name="T97" fmla="*/ 305 h 323"/>
                <a:gd name="T98" fmla="*/ 133 w 268"/>
                <a:gd name="T99" fmla="*/ 315 h 323"/>
                <a:gd name="T100" fmla="*/ 130 w 268"/>
                <a:gd name="T101" fmla="*/ 306 h 323"/>
                <a:gd name="T102" fmla="*/ 107 w 268"/>
                <a:gd name="T103" fmla="*/ 302 h 323"/>
                <a:gd name="T104" fmla="*/ 92 w 268"/>
                <a:gd name="T105" fmla="*/ 302 h 323"/>
                <a:gd name="T106" fmla="*/ 78 w 268"/>
                <a:gd name="T107" fmla="*/ 311 h 323"/>
                <a:gd name="T108" fmla="*/ 62 w 268"/>
                <a:gd name="T109" fmla="*/ 321 h 323"/>
                <a:gd name="T110" fmla="*/ 57 w 268"/>
                <a:gd name="T111" fmla="*/ 302 h 323"/>
                <a:gd name="T112" fmla="*/ 42 w 268"/>
                <a:gd name="T113" fmla="*/ 274 h 323"/>
                <a:gd name="T114" fmla="*/ 36 w 268"/>
                <a:gd name="T115" fmla="*/ 259 h 323"/>
                <a:gd name="T116" fmla="*/ 39 w 268"/>
                <a:gd name="T117" fmla="*/ 249 h 323"/>
                <a:gd name="T118" fmla="*/ 39 w 268"/>
                <a:gd name="T119" fmla="*/ 238 h 323"/>
                <a:gd name="T120" fmla="*/ 28 w 268"/>
                <a:gd name="T121" fmla="*/ 227 h 323"/>
                <a:gd name="T122" fmla="*/ 24 w 268"/>
                <a:gd name="T123" fmla="*/ 212 h 323"/>
                <a:gd name="T124" fmla="*/ 21 w 268"/>
                <a:gd name="T125" fmla="*/ 20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23">
                  <a:moveTo>
                    <a:pt x="13" y="191"/>
                  </a:moveTo>
                  <a:lnTo>
                    <a:pt x="13" y="188"/>
                  </a:lnTo>
                  <a:lnTo>
                    <a:pt x="12" y="187"/>
                  </a:lnTo>
                  <a:lnTo>
                    <a:pt x="10" y="185"/>
                  </a:lnTo>
                  <a:lnTo>
                    <a:pt x="9" y="185"/>
                  </a:lnTo>
                  <a:lnTo>
                    <a:pt x="10" y="185"/>
                  </a:lnTo>
                  <a:lnTo>
                    <a:pt x="10" y="184"/>
                  </a:lnTo>
                  <a:lnTo>
                    <a:pt x="10" y="182"/>
                  </a:lnTo>
                  <a:lnTo>
                    <a:pt x="12" y="182"/>
                  </a:lnTo>
                  <a:lnTo>
                    <a:pt x="12" y="180"/>
                  </a:lnTo>
                  <a:lnTo>
                    <a:pt x="13" y="180"/>
                  </a:lnTo>
                  <a:lnTo>
                    <a:pt x="15" y="180"/>
                  </a:lnTo>
                  <a:lnTo>
                    <a:pt x="15" y="179"/>
                  </a:lnTo>
                  <a:lnTo>
                    <a:pt x="13" y="179"/>
                  </a:lnTo>
                  <a:lnTo>
                    <a:pt x="15" y="179"/>
                  </a:lnTo>
                  <a:lnTo>
                    <a:pt x="15" y="177"/>
                  </a:lnTo>
                  <a:lnTo>
                    <a:pt x="16" y="176"/>
                  </a:lnTo>
                  <a:lnTo>
                    <a:pt x="18" y="174"/>
                  </a:lnTo>
                  <a:lnTo>
                    <a:pt x="18" y="173"/>
                  </a:lnTo>
                  <a:lnTo>
                    <a:pt x="18" y="171"/>
                  </a:lnTo>
                  <a:lnTo>
                    <a:pt x="19" y="171"/>
                  </a:lnTo>
                  <a:lnTo>
                    <a:pt x="21" y="171"/>
                  </a:lnTo>
                  <a:lnTo>
                    <a:pt x="21" y="170"/>
                  </a:lnTo>
                  <a:lnTo>
                    <a:pt x="21" y="168"/>
                  </a:lnTo>
                  <a:lnTo>
                    <a:pt x="21" y="167"/>
                  </a:lnTo>
                  <a:lnTo>
                    <a:pt x="21" y="165"/>
                  </a:lnTo>
                  <a:lnTo>
                    <a:pt x="21" y="164"/>
                  </a:lnTo>
                  <a:lnTo>
                    <a:pt x="22" y="164"/>
                  </a:lnTo>
                  <a:lnTo>
                    <a:pt x="24" y="164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2" y="161"/>
                  </a:lnTo>
                  <a:lnTo>
                    <a:pt x="22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8" y="159"/>
                  </a:lnTo>
                  <a:lnTo>
                    <a:pt x="16" y="159"/>
                  </a:lnTo>
                  <a:lnTo>
                    <a:pt x="16" y="158"/>
                  </a:lnTo>
                  <a:lnTo>
                    <a:pt x="16" y="156"/>
                  </a:lnTo>
                  <a:lnTo>
                    <a:pt x="15" y="155"/>
                  </a:lnTo>
                  <a:lnTo>
                    <a:pt x="13" y="152"/>
                  </a:lnTo>
                  <a:lnTo>
                    <a:pt x="12" y="149"/>
                  </a:lnTo>
                  <a:lnTo>
                    <a:pt x="12" y="147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2" y="143"/>
                  </a:lnTo>
                  <a:lnTo>
                    <a:pt x="12" y="141"/>
                  </a:lnTo>
                  <a:lnTo>
                    <a:pt x="13" y="141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6" y="137"/>
                  </a:lnTo>
                  <a:lnTo>
                    <a:pt x="15" y="135"/>
                  </a:lnTo>
                  <a:lnTo>
                    <a:pt x="13" y="134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6"/>
                  </a:lnTo>
                  <a:lnTo>
                    <a:pt x="10" y="124"/>
                  </a:lnTo>
                  <a:lnTo>
                    <a:pt x="12" y="124"/>
                  </a:lnTo>
                  <a:lnTo>
                    <a:pt x="13" y="124"/>
                  </a:lnTo>
                  <a:lnTo>
                    <a:pt x="12" y="121"/>
                  </a:lnTo>
                  <a:lnTo>
                    <a:pt x="13" y="120"/>
                  </a:lnTo>
                  <a:lnTo>
                    <a:pt x="15" y="120"/>
                  </a:lnTo>
                  <a:lnTo>
                    <a:pt x="15" y="118"/>
                  </a:lnTo>
                  <a:lnTo>
                    <a:pt x="15" y="117"/>
                  </a:lnTo>
                  <a:lnTo>
                    <a:pt x="16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8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6" y="99"/>
                  </a:lnTo>
                  <a:lnTo>
                    <a:pt x="15" y="97"/>
                  </a:lnTo>
                  <a:lnTo>
                    <a:pt x="13" y="97"/>
                  </a:lnTo>
                  <a:lnTo>
                    <a:pt x="15" y="97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6" y="88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2"/>
                  </a:lnTo>
                  <a:lnTo>
                    <a:pt x="15" y="82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6" y="77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9" y="74"/>
                  </a:lnTo>
                  <a:lnTo>
                    <a:pt x="19" y="73"/>
                  </a:lnTo>
                  <a:lnTo>
                    <a:pt x="19" y="71"/>
                  </a:lnTo>
                  <a:lnTo>
                    <a:pt x="21" y="70"/>
                  </a:lnTo>
                  <a:lnTo>
                    <a:pt x="21" y="68"/>
                  </a:lnTo>
                  <a:lnTo>
                    <a:pt x="19" y="68"/>
                  </a:lnTo>
                  <a:lnTo>
                    <a:pt x="18" y="64"/>
                  </a:lnTo>
                  <a:lnTo>
                    <a:pt x="15" y="59"/>
                  </a:lnTo>
                  <a:lnTo>
                    <a:pt x="13" y="55"/>
                  </a:lnTo>
                  <a:lnTo>
                    <a:pt x="10" y="50"/>
                  </a:lnTo>
                  <a:lnTo>
                    <a:pt x="7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8"/>
                  </a:lnTo>
                  <a:lnTo>
                    <a:pt x="30" y="26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43" y="20"/>
                  </a:lnTo>
                  <a:lnTo>
                    <a:pt x="43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8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4" y="12"/>
                  </a:lnTo>
                  <a:lnTo>
                    <a:pt x="57" y="8"/>
                  </a:lnTo>
                  <a:lnTo>
                    <a:pt x="60" y="6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8" y="3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3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5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11"/>
                  </a:lnTo>
                  <a:lnTo>
                    <a:pt x="90" y="12"/>
                  </a:lnTo>
                  <a:lnTo>
                    <a:pt x="90" y="14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89" y="17"/>
                  </a:lnTo>
                  <a:lnTo>
                    <a:pt x="89" y="18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89" y="26"/>
                  </a:lnTo>
                  <a:lnTo>
                    <a:pt x="89" y="28"/>
                  </a:lnTo>
                  <a:lnTo>
                    <a:pt x="89" y="29"/>
                  </a:lnTo>
                  <a:lnTo>
                    <a:pt x="90" y="29"/>
                  </a:lnTo>
                  <a:lnTo>
                    <a:pt x="90" y="31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0" y="35"/>
                  </a:lnTo>
                  <a:lnTo>
                    <a:pt x="90" y="37"/>
                  </a:lnTo>
                  <a:lnTo>
                    <a:pt x="89" y="37"/>
                  </a:lnTo>
                  <a:lnTo>
                    <a:pt x="89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89" y="40"/>
                  </a:lnTo>
                  <a:lnTo>
                    <a:pt x="90" y="41"/>
                  </a:lnTo>
                  <a:lnTo>
                    <a:pt x="90" y="43"/>
                  </a:lnTo>
                  <a:lnTo>
                    <a:pt x="92" y="44"/>
                  </a:lnTo>
                  <a:lnTo>
                    <a:pt x="92" y="46"/>
                  </a:lnTo>
                  <a:lnTo>
                    <a:pt x="93" y="46"/>
                  </a:lnTo>
                  <a:lnTo>
                    <a:pt x="93" y="47"/>
                  </a:lnTo>
                  <a:lnTo>
                    <a:pt x="95" y="47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3" y="50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3" y="58"/>
                  </a:lnTo>
                  <a:lnTo>
                    <a:pt x="104" y="59"/>
                  </a:lnTo>
                  <a:lnTo>
                    <a:pt x="104" y="61"/>
                  </a:lnTo>
                  <a:lnTo>
                    <a:pt x="106" y="61"/>
                  </a:lnTo>
                  <a:lnTo>
                    <a:pt x="106" y="59"/>
                  </a:lnTo>
                  <a:lnTo>
                    <a:pt x="106" y="61"/>
                  </a:lnTo>
                  <a:lnTo>
                    <a:pt x="106" y="62"/>
                  </a:lnTo>
                  <a:lnTo>
                    <a:pt x="107" y="62"/>
                  </a:lnTo>
                  <a:lnTo>
                    <a:pt x="109" y="62"/>
                  </a:lnTo>
                  <a:lnTo>
                    <a:pt x="109" y="64"/>
                  </a:lnTo>
                  <a:lnTo>
                    <a:pt x="109" y="62"/>
                  </a:lnTo>
                  <a:lnTo>
                    <a:pt x="110" y="62"/>
                  </a:lnTo>
                  <a:lnTo>
                    <a:pt x="110" y="64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2" y="67"/>
                  </a:lnTo>
                  <a:lnTo>
                    <a:pt x="112" y="68"/>
                  </a:lnTo>
                  <a:lnTo>
                    <a:pt x="113" y="68"/>
                  </a:lnTo>
                  <a:lnTo>
                    <a:pt x="115" y="68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6" y="68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70"/>
                  </a:lnTo>
                  <a:lnTo>
                    <a:pt x="119" y="70"/>
                  </a:lnTo>
                  <a:lnTo>
                    <a:pt x="121" y="70"/>
                  </a:lnTo>
                  <a:lnTo>
                    <a:pt x="122" y="70"/>
                  </a:lnTo>
                  <a:lnTo>
                    <a:pt x="124" y="68"/>
                  </a:lnTo>
                  <a:lnTo>
                    <a:pt x="127" y="68"/>
                  </a:lnTo>
                  <a:lnTo>
                    <a:pt x="128" y="70"/>
                  </a:lnTo>
                  <a:lnTo>
                    <a:pt x="130" y="70"/>
                  </a:lnTo>
                  <a:lnTo>
                    <a:pt x="131" y="70"/>
                  </a:lnTo>
                  <a:lnTo>
                    <a:pt x="131" y="71"/>
                  </a:lnTo>
                  <a:lnTo>
                    <a:pt x="133" y="71"/>
                  </a:lnTo>
                  <a:lnTo>
                    <a:pt x="133" y="73"/>
                  </a:lnTo>
                  <a:lnTo>
                    <a:pt x="134" y="73"/>
                  </a:lnTo>
                  <a:lnTo>
                    <a:pt x="134" y="74"/>
                  </a:lnTo>
                  <a:lnTo>
                    <a:pt x="136" y="74"/>
                  </a:lnTo>
                  <a:lnTo>
                    <a:pt x="137" y="74"/>
                  </a:lnTo>
                  <a:lnTo>
                    <a:pt x="137" y="73"/>
                  </a:lnTo>
                  <a:lnTo>
                    <a:pt x="139" y="73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42" y="76"/>
                  </a:lnTo>
                  <a:lnTo>
                    <a:pt x="142" y="77"/>
                  </a:lnTo>
                  <a:lnTo>
                    <a:pt x="143" y="77"/>
                  </a:lnTo>
                  <a:lnTo>
                    <a:pt x="145" y="79"/>
                  </a:lnTo>
                  <a:lnTo>
                    <a:pt x="145" y="81"/>
                  </a:lnTo>
                  <a:lnTo>
                    <a:pt x="146" y="81"/>
                  </a:lnTo>
                  <a:lnTo>
                    <a:pt x="146" y="82"/>
                  </a:lnTo>
                  <a:lnTo>
                    <a:pt x="146" y="81"/>
                  </a:lnTo>
                  <a:lnTo>
                    <a:pt x="148" y="81"/>
                  </a:lnTo>
                  <a:lnTo>
                    <a:pt x="149" y="81"/>
                  </a:lnTo>
                  <a:lnTo>
                    <a:pt x="149" y="82"/>
                  </a:lnTo>
                  <a:lnTo>
                    <a:pt x="151" y="84"/>
                  </a:lnTo>
                  <a:lnTo>
                    <a:pt x="153" y="82"/>
                  </a:lnTo>
                  <a:lnTo>
                    <a:pt x="153" y="84"/>
                  </a:lnTo>
                  <a:lnTo>
                    <a:pt x="154" y="84"/>
                  </a:lnTo>
                  <a:lnTo>
                    <a:pt x="156" y="85"/>
                  </a:lnTo>
                  <a:lnTo>
                    <a:pt x="157" y="85"/>
                  </a:lnTo>
                  <a:lnTo>
                    <a:pt x="159" y="84"/>
                  </a:lnTo>
                  <a:lnTo>
                    <a:pt x="160" y="85"/>
                  </a:lnTo>
                  <a:lnTo>
                    <a:pt x="160" y="84"/>
                  </a:lnTo>
                  <a:lnTo>
                    <a:pt x="160" y="85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3" y="90"/>
                  </a:lnTo>
                  <a:lnTo>
                    <a:pt x="165" y="90"/>
                  </a:lnTo>
                  <a:lnTo>
                    <a:pt x="165" y="91"/>
                  </a:lnTo>
                  <a:lnTo>
                    <a:pt x="166" y="91"/>
                  </a:lnTo>
                  <a:lnTo>
                    <a:pt x="166" y="93"/>
                  </a:lnTo>
                  <a:lnTo>
                    <a:pt x="168" y="94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2" y="93"/>
                  </a:lnTo>
                  <a:lnTo>
                    <a:pt x="172" y="94"/>
                  </a:lnTo>
                  <a:lnTo>
                    <a:pt x="174" y="94"/>
                  </a:lnTo>
                  <a:lnTo>
                    <a:pt x="175" y="94"/>
                  </a:lnTo>
                  <a:lnTo>
                    <a:pt x="177" y="93"/>
                  </a:lnTo>
                  <a:lnTo>
                    <a:pt x="178" y="93"/>
                  </a:lnTo>
                  <a:lnTo>
                    <a:pt x="180" y="94"/>
                  </a:lnTo>
                  <a:lnTo>
                    <a:pt x="181" y="94"/>
                  </a:lnTo>
                  <a:lnTo>
                    <a:pt x="181" y="93"/>
                  </a:lnTo>
                  <a:lnTo>
                    <a:pt x="183" y="93"/>
                  </a:lnTo>
                  <a:lnTo>
                    <a:pt x="184" y="93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90" y="96"/>
                  </a:lnTo>
                  <a:lnTo>
                    <a:pt x="192" y="97"/>
                  </a:lnTo>
                  <a:lnTo>
                    <a:pt x="193" y="99"/>
                  </a:lnTo>
                  <a:lnTo>
                    <a:pt x="195" y="99"/>
                  </a:lnTo>
                  <a:lnTo>
                    <a:pt x="195" y="100"/>
                  </a:lnTo>
                  <a:lnTo>
                    <a:pt x="198" y="100"/>
                  </a:lnTo>
                  <a:lnTo>
                    <a:pt x="198" y="102"/>
                  </a:lnTo>
                  <a:lnTo>
                    <a:pt x="198" y="103"/>
                  </a:lnTo>
                  <a:lnTo>
                    <a:pt x="199" y="103"/>
                  </a:lnTo>
                  <a:lnTo>
                    <a:pt x="199" y="105"/>
                  </a:lnTo>
                  <a:lnTo>
                    <a:pt x="199" y="106"/>
                  </a:lnTo>
                  <a:lnTo>
                    <a:pt x="199" y="108"/>
                  </a:lnTo>
                  <a:lnTo>
                    <a:pt x="198" y="108"/>
                  </a:lnTo>
                  <a:lnTo>
                    <a:pt x="198" y="109"/>
                  </a:lnTo>
                  <a:lnTo>
                    <a:pt x="198" y="111"/>
                  </a:lnTo>
                  <a:lnTo>
                    <a:pt x="198" y="112"/>
                  </a:lnTo>
                  <a:lnTo>
                    <a:pt x="199" y="112"/>
                  </a:lnTo>
                  <a:lnTo>
                    <a:pt x="199" y="115"/>
                  </a:lnTo>
                  <a:lnTo>
                    <a:pt x="201" y="117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2" y="121"/>
                  </a:lnTo>
                  <a:lnTo>
                    <a:pt x="202" y="123"/>
                  </a:lnTo>
                  <a:lnTo>
                    <a:pt x="202" y="124"/>
                  </a:lnTo>
                  <a:lnTo>
                    <a:pt x="204" y="127"/>
                  </a:lnTo>
                  <a:lnTo>
                    <a:pt x="204" y="129"/>
                  </a:lnTo>
                  <a:lnTo>
                    <a:pt x="204" y="131"/>
                  </a:lnTo>
                  <a:lnTo>
                    <a:pt x="204" y="132"/>
                  </a:lnTo>
                  <a:lnTo>
                    <a:pt x="204" y="134"/>
                  </a:lnTo>
                  <a:lnTo>
                    <a:pt x="201" y="134"/>
                  </a:lnTo>
                  <a:lnTo>
                    <a:pt x="198" y="134"/>
                  </a:lnTo>
                  <a:lnTo>
                    <a:pt x="199" y="137"/>
                  </a:lnTo>
                  <a:lnTo>
                    <a:pt x="202" y="140"/>
                  </a:lnTo>
                  <a:lnTo>
                    <a:pt x="204" y="141"/>
                  </a:lnTo>
                  <a:lnTo>
                    <a:pt x="205" y="143"/>
                  </a:lnTo>
                  <a:lnTo>
                    <a:pt x="205" y="146"/>
                  </a:lnTo>
                  <a:lnTo>
                    <a:pt x="207" y="150"/>
                  </a:lnTo>
                  <a:lnTo>
                    <a:pt x="207" y="155"/>
                  </a:lnTo>
                  <a:lnTo>
                    <a:pt x="207" y="158"/>
                  </a:lnTo>
                  <a:lnTo>
                    <a:pt x="207" y="159"/>
                  </a:lnTo>
                  <a:lnTo>
                    <a:pt x="209" y="161"/>
                  </a:lnTo>
                  <a:lnTo>
                    <a:pt x="210" y="161"/>
                  </a:lnTo>
                  <a:lnTo>
                    <a:pt x="215" y="161"/>
                  </a:lnTo>
                  <a:lnTo>
                    <a:pt x="218" y="161"/>
                  </a:lnTo>
                  <a:lnTo>
                    <a:pt x="222" y="161"/>
                  </a:lnTo>
                  <a:lnTo>
                    <a:pt x="227" y="162"/>
                  </a:lnTo>
                  <a:lnTo>
                    <a:pt x="230" y="162"/>
                  </a:lnTo>
                  <a:lnTo>
                    <a:pt x="234" y="162"/>
                  </a:lnTo>
                  <a:lnTo>
                    <a:pt x="239" y="162"/>
                  </a:lnTo>
                  <a:lnTo>
                    <a:pt x="242" y="162"/>
                  </a:lnTo>
                  <a:lnTo>
                    <a:pt x="243" y="162"/>
                  </a:lnTo>
                  <a:lnTo>
                    <a:pt x="245" y="162"/>
                  </a:lnTo>
                  <a:lnTo>
                    <a:pt x="245" y="161"/>
                  </a:lnTo>
                  <a:lnTo>
                    <a:pt x="246" y="161"/>
                  </a:lnTo>
                  <a:lnTo>
                    <a:pt x="246" y="164"/>
                  </a:lnTo>
                  <a:lnTo>
                    <a:pt x="246" y="165"/>
                  </a:lnTo>
                  <a:lnTo>
                    <a:pt x="246" y="167"/>
                  </a:lnTo>
                  <a:lnTo>
                    <a:pt x="245" y="170"/>
                  </a:lnTo>
                  <a:lnTo>
                    <a:pt x="243" y="171"/>
                  </a:lnTo>
                  <a:lnTo>
                    <a:pt x="245" y="171"/>
                  </a:lnTo>
                  <a:lnTo>
                    <a:pt x="245" y="173"/>
                  </a:lnTo>
                  <a:lnTo>
                    <a:pt x="245" y="174"/>
                  </a:lnTo>
                  <a:lnTo>
                    <a:pt x="245" y="176"/>
                  </a:lnTo>
                  <a:lnTo>
                    <a:pt x="245" y="177"/>
                  </a:lnTo>
                  <a:lnTo>
                    <a:pt x="246" y="179"/>
                  </a:lnTo>
                  <a:lnTo>
                    <a:pt x="246" y="180"/>
                  </a:lnTo>
                  <a:lnTo>
                    <a:pt x="246" y="184"/>
                  </a:lnTo>
                  <a:lnTo>
                    <a:pt x="248" y="185"/>
                  </a:lnTo>
                  <a:lnTo>
                    <a:pt x="249" y="185"/>
                  </a:lnTo>
                  <a:lnTo>
                    <a:pt x="249" y="187"/>
                  </a:lnTo>
                  <a:lnTo>
                    <a:pt x="251" y="187"/>
                  </a:lnTo>
                  <a:lnTo>
                    <a:pt x="251" y="188"/>
                  </a:lnTo>
                  <a:lnTo>
                    <a:pt x="252" y="188"/>
                  </a:lnTo>
                  <a:lnTo>
                    <a:pt x="254" y="190"/>
                  </a:lnTo>
                  <a:lnTo>
                    <a:pt x="255" y="190"/>
                  </a:lnTo>
                  <a:lnTo>
                    <a:pt x="255" y="191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60" y="191"/>
                  </a:lnTo>
                  <a:lnTo>
                    <a:pt x="260" y="193"/>
                  </a:lnTo>
                  <a:lnTo>
                    <a:pt x="260" y="194"/>
                  </a:lnTo>
                  <a:lnTo>
                    <a:pt x="260" y="196"/>
                  </a:lnTo>
                  <a:lnTo>
                    <a:pt x="262" y="196"/>
                  </a:lnTo>
                  <a:lnTo>
                    <a:pt x="262" y="197"/>
                  </a:lnTo>
                  <a:lnTo>
                    <a:pt x="263" y="199"/>
                  </a:lnTo>
                  <a:lnTo>
                    <a:pt x="262" y="199"/>
                  </a:lnTo>
                  <a:lnTo>
                    <a:pt x="265" y="202"/>
                  </a:lnTo>
                  <a:lnTo>
                    <a:pt x="266" y="205"/>
                  </a:lnTo>
                  <a:lnTo>
                    <a:pt x="266" y="206"/>
                  </a:lnTo>
                  <a:lnTo>
                    <a:pt x="268" y="208"/>
                  </a:lnTo>
                  <a:lnTo>
                    <a:pt x="266" y="208"/>
                  </a:lnTo>
                  <a:lnTo>
                    <a:pt x="266" y="209"/>
                  </a:lnTo>
                  <a:lnTo>
                    <a:pt x="265" y="212"/>
                  </a:lnTo>
                  <a:lnTo>
                    <a:pt x="265" y="218"/>
                  </a:lnTo>
                  <a:lnTo>
                    <a:pt x="263" y="221"/>
                  </a:lnTo>
                  <a:lnTo>
                    <a:pt x="263" y="224"/>
                  </a:lnTo>
                  <a:lnTo>
                    <a:pt x="263" y="226"/>
                  </a:lnTo>
                  <a:lnTo>
                    <a:pt x="265" y="226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3" y="229"/>
                  </a:lnTo>
                  <a:lnTo>
                    <a:pt x="263" y="230"/>
                  </a:lnTo>
                  <a:lnTo>
                    <a:pt x="262" y="232"/>
                  </a:lnTo>
                  <a:lnTo>
                    <a:pt x="262" y="235"/>
                  </a:lnTo>
                  <a:lnTo>
                    <a:pt x="260" y="238"/>
                  </a:lnTo>
                  <a:lnTo>
                    <a:pt x="260" y="240"/>
                  </a:lnTo>
                  <a:lnTo>
                    <a:pt x="258" y="240"/>
                  </a:lnTo>
                  <a:lnTo>
                    <a:pt x="258" y="241"/>
                  </a:lnTo>
                  <a:lnTo>
                    <a:pt x="258" y="243"/>
                  </a:lnTo>
                  <a:lnTo>
                    <a:pt x="258" y="244"/>
                  </a:lnTo>
                  <a:lnTo>
                    <a:pt x="257" y="246"/>
                  </a:lnTo>
                  <a:lnTo>
                    <a:pt x="260" y="247"/>
                  </a:lnTo>
                  <a:lnTo>
                    <a:pt x="262" y="249"/>
                  </a:lnTo>
                  <a:lnTo>
                    <a:pt x="263" y="252"/>
                  </a:lnTo>
                  <a:lnTo>
                    <a:pt x="262" y="252"/>
                  </a:lnTo>
                  <a:lnTo>
                    <a:pt x="262" y="253"/>
                  </a:lnTo>
                  <a:lnTo>
                    <a:pt x="260" y="253"/>
                  </a:lnTo>
                  <a:lnTo>
                    <a:pt x="260" y="255"/>
                  </a:lnTo>
                  <a:lnTo>
                    <a:pt x="258" y="255"/>
                  </a:lnTo>
                  <a:lnTo>
                    <a:pt x="257" y="255"/>
                  </a:lnTo>
                  <a:lnTo>
                    <a:pt x="258" y="253"/>
                  </a:lnTo>
                  <a:lnTo>
                    <a:pt x="258" y="252"/>
                  </a:lnTo>
                  <a:lnTo>
                    <a:pt x="257" y="250"/>
                  </a:lnTo>
                  <a:lnTo>
                    <a:pt x="257" y="249"/>
                  </a:lnTo>
                  <a:lnTo>
                    <a:pt x="257" y="247"/>
                  </a:lnTo>
                  <a:lnTo>
                    <a:pt x="255" y="247"/>
                  </a:lnTo>
                  <a:lnTo>
                    <a:pt x="254" y="246"/>
                  </a:lnTo>
                  <a:lnTo>
                    <a:pt x="252" y="244"/>
                  </a:lnTo>
                  <a:lnTo>
                    <a:pt x="249" y="243"/>
                  </a:lnTo>
                  <a:lnTo>
                    <a:pt x="248" y="241"/>
                  </a:lnTo>
                  <a:lnTo>
                    <a:pt x="245" y="240"/>
                  </a:lnTo>
                  <a:lnTo>
                    <a:pt x="243" y="240"/>
                  </a:lnTo>
                  <a:lnTo>
                    <a:pt x="242" y="238"/>
                  </a:lnTo>
                  <a:lnTo>
                    <a:pt x="239" y="237"/>
                  </a:lnTo>
                  <a:lnTo>
                    <a:pt x="239" y="235"/>
                  </a:lnTo>
                  <a:lnTo>
                    <a:pt x="237" y="235"/>
                  </a:lnTo>
                  <a:lnTo>
                    <a:pt x="236" y="235"/>
                  </a:lnTo>
                  <a:lnTo>
                    <a:pt x="234" y="235"/>
                  </a:lnTo>
                  <a:lnTo>
                    <a:pt x="231" y="235"/>
                  </a:lnTo>
                  <a:lnTo>
                    <a:pt x="227" y="235"/>
                  </a:lnTo>
                  <a:lnTo>
                    <a:pt x="224" y="235"/>
                  </a:lnTo>
                  <a:lnTo>
                    <a:pt x="219" y="235"/>
                  </a:lnTo>
                  <a:lnTo>
                    <a:pt x="218" y="235"/>
                  </a:lnTo>
                  <a:lnTo>
                    <a:pt x="215" y="235"/>
                  </a:lnTo>
                  <a:lnTo>
                    <a:pt x="207" y="237"/>
                  </a:lnTo>
                  <a:lnTo>
                    <a:pt x="201" y="238"/>
                  </a:lnTo>
                  <a:lnTo>
                    <a:pt x="193" y="241"/>
                  </a:lnTo>
                  <a:lnTo>
                    <a:pt x="186" y="243"/>
                  </a:lnTo>
                  <a:lnTo>
                    <a:pt x="184" y="243"/>
                  </a:lnTo>
                  <a:lnTo>
                    <a:pt x="183" y="243"/>
                  </a:lnTo>
                  <a:lnTo>
                    <a:pt x="181" y="243"/>
                  </a:lnTo>
                  <a:lnTo>
                    <a:pt x="180" y="243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9"/>
                  </a:lnTo>
                  <a:lnTo>
                    <a:pt x="178" y="250"/>
                  </a:lnTo>
                  <a:lnTo>
                    <a:pt x="178" y="252"/>
                  </a:lnTo>
                  <a:lnTo>
                    <a:pt x="178" y="253"/>
                  </a:lnTo>
                  <a:lnTo>
                    <a:pt x="178" y="255"/>
                  </a:lnTo>
                  <a:lnTo>
                    <a:pt x="177" y="255"/>
                  </a:lnTo>
                  <a:lnTo>
                    <a:pt x="177" y="256"/>
                  </a:lnTo>
                  <a:lnTo>
                    <a:pt x="175" y="258"/>
                  </a:lnTo>
                  <a:lnTo>
                    <a:pt x="175" y="259"/>
                  </a:lnTo>
                  <a:lnTo>
                    <a:pt x="174" y="261"/>
                  </a:lnTo>
                  <a:lnTo>
                    <a:pt x="174" y="262"/>
                  </a:lnTo>
                  <a:lnTo>
                    <a:pt x="172" y="264"/>
                  </a:lnTo>
                  <a:lnTo>
                    <a:pt x="172" y="265"/>
                  </a:lnTo>
                  <a:lnTo>
                    <a:pt x="172" y="267"/>
                  </a:lnTo>
                  <a:lnTo>
                    <a:pt x="172" y="270"/>
                  </a:lnTo>
                  <a:lnTo>
                    <a:pt x="172" y="271"/>
                  </a:lnTo>
                  <a:lnTo>
                    <a:pt x="172" y="276"/>
                  </a:lnTo>
                  <a:lnTo>
                    <a:pt x="174" y="277"/>
                  </a:lnTo>
                  <a:lnTo>
                    <a:pt x="172" y="279"/>
                  </a:lnTo>
                  <a:lnTo>
                    <a:pt x="172" y="282"/>
                  </a:lnTo>
                  <a:lnTo>
                    <a:pt x="172" y="285"/>
                  </a:lnTo>
                  <a:lnTo>
                    <a:pt x="171" y="288"/>
                  </a:lnTo>
                  <a:lnTo>
                    <a:pt x="171" y="290"/>
                  </a:lnTo>
                  <a:lnTo>
                    <a:pt x="171" y="294"/>
                  </a:lnTo>
                  <a:lnTo>
                    <a:pt x="169" y="296"/>
                  </a:lnTo>
                  <a:lnTo>
                    <a:pt x="169" y="299"/>
                  </a:lnTo>
                  <a:lnTo>
                    <a:pt x="169" y="302"/>
                  </a:lnTo>
                  <a:lnTo>
                    <a:pt x="168" y="303"/>
                  </a:lnTo>
                  <a:lnTo>
                    <a:pt x="168" y="305"/>
                  </a:lnTo>
                  <a:lnTo>
                    <a:pt x="166" y="303"/>
                  </a:lnTo>
                  <a:lnTo>
                    <a:pt x="165" y="303"/>
                  </a:lnTo>
                  <a:lnTo>
                    <a:pt x="165" y="302"/>
                  </a:lnTo>
                  <a:lnTo>
                    <a:pt x="165" y="300"/>
                  </a:lnTo>
                  <a:lnTo>
                    <a:pt x="165" y="299"/>
                  </a:lnTo>
                  <a:lnTo>
                    <a:pt x="163" y="299"/>
                  </a:lnTo>
                  <a:lnTo>
                    <a:pt x="160" y="299"/>
                  </a:lnTo>
                  <a:lnTo>
                    <a:pt x="154" y="299"/>
                  </a:lnTo>
                  <a:lnTo>
                    <a:pt x="146" y="299"/>
                  </a:lnTo>
                  <a:lnTo>
                    <a:pt x="146" y="300"/>
                  </a:lnTo>
                  <a:lnTo>
                    <a:pt x="145" y="300"/>
                  </a:lnTo>
                  <a:lnTo>
                    <a:pt x="143" y="300"/>
                  </a:lnTo>
                  <a:lnTo>
                    <a:pt x="143" y="299"/>
                  </a:lnTo>
                  <a:lnTo>
                    <a:pt x="142" y="299"/>
                  </a:lnTo>
                  <a:lnTo>
                    <a:pt x="140" y="299"/>
                  </a:lnTo>
                  <a:lnTo>
                    <a:pt x="140" y="300"/>
                  </a:lnTo>
                  <a:lnTo>
                    <a:pt x="140" y="302"/>
                  </a:lnTo>
                  <a:lnTo>
                    <a:pt x="139" y="303"/>
                  </a:lnTo>
                  <a:lnTo>
                    <a:pt x="139" y="305"/>
                  </a:lnTo>
                  <a:lnTo>
                    <a:pt x="137" y="309"/>
                  </a:lnTo>
                  <a:lnTo>
                    <a:pt x="137" y="311"/>
                  </a:lnTo>
                  <a:lnTo>
                    <a:pt x="136" y="312"/>
                  </a:lnTo>
                  <a:lnTo>
                    <a:pt x="136" y="315"/>
                  </a:lnTo>
                  <a:lnTo>
                    <a:pt x="136" y="317"/>
                  </a:lnTo>
                  <a:lnTo>
                    <a:pt x="136" y="318"/>
                  </a:lnTo>
                  <a:lnTo>
                    <a:pt x="134" y="321"/>
                  </a:lnTo>
                  <a:lnTo>
                    <a:pt x="134" y="318"/>
                  </a:lnTo>
                  <a:lnTo>
                    <a:pt x="134" y="317"/>
                  </a:lnTo>
                  <a:lnTo>
                    <a:pt x="133" y="317"/>
                  </a:lnTo>
                  <a:lnTo>
                    <a:pt x="133" y="315"/>
                  </a:lnTo>
                  <a:lnTo>
                    <a:pt x="131" y="315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33" y="312"/>
                  </a:lnTo>
                  <a:lnTo>
                    <a:pt x="131" y="311"/>
                  </a:lnTo>
                  <a:lnTo>
                    <a:pt x="130" y="311"/>
                  </a:lnTo>
                  <a:lnTo>
                    <a:pt x="130" y="309"/>
                  </a:lnTo>
                  <a:lnTo>
                    <a:pt x="130" y="308"/>
                  </a:lnTo>
                  <a:lnTo>
                    <a:pt x="128" y="308"/>
                  </a:lnTo>
                  <a:lnTo>
                    <a:pt x="128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5"/>
                  </a:lnTo>
                  <a:lnTo>
                    <a:pt x="127" y="303"/>
                  </a:lnTo>
                  <a:lnTo>
                    <a:pt x="125" y="303"/>
                  </a:lnTo>
                  <a:lnTo>
                    <a:pt x="124" y="303"/>
                  </a:lnTo>
                  <a:lnTo>
                    <a:pt x="122" y="303"/>
                  </a:lnTo>
                  <a:lnTo>
                    <a:pt x="119" y="302"/>
                  </a:lnTo>
                  <a:lnTo>
                    <a:pt x="115" y="302"/>
                  </a:lnTo>
                  <a:lnTo>
                    <a:pt x="110" y="302"/>
                  </a:lnTo>
                  <a:lnTo>
                    <a:pt x="109" y="302"/>
                  </a:lnTo>
                  <a:lnTo>
                    <a:pt x="107" y="302"/>
                  </a:lnTo>
                  <a:lnTo>
                    <a:pt x="104" y="302"/>
                  </a:lnTo>
                  <a:lnTo>
                    <a:pt x="103" y="302"/>
                  </a:lnTo>
                  <a:lnTo>
                    <a:pt x="100" y="299"/>
                  </a:lnTo>
                  <a:lnTo>
                    <a:pt x="100" y="297"/>
                  </a:lnTo>
                  <a:lnTo>
                    <a:pt x="96" y="297"/>
                  </a:lnTo>
                  <a:lnTo>
                    <a:pt x="96" y="296"/>
                  </a:lnTo>
                  <a:lnTo>
                    <a:pt x="95" y="294"/>
                  </a:lnTo>
                  <a:lnTo>
                    <a:pt x="93" y="294"/>
                  </a:lnTo>
                  <a:lnTo>
                    <a:pt x="92" y="299"/>
                  </a:lnTo>
                  <a:lnTo>
                    <a:pt x="92" y="300"/>
                  </a:lnTo>
                  <a:lnTo>
                    <a:pt x="92" y="302"/>
                  </a:lnTo>
                  <a:lnTo>
                    <a:pt x="90" y="302"/>
                  </a:lnTo>
                  <a:lnTo>
                    <a:pt x="89" y="303"/>
                  </a:lnTo>
                  <a:lnTo>
                    <a:pt x="86" y="303"/>
                  </a:lnTo>
                  <a:lnTo>
                    <a:pt x="86" y="305"/>
                  </a:lnTo>
                  <a:lnTo>
                    <a:pt x="83" y="305"/>
                  </a:lnTo>
                  <a:lnTo>
                    <a:pt x="81" y="305"/>
                  </a:lnTo>
                  <a:lnTo>
                    <a:pt x="81" y="306"/>
                  </a:lnTo>
                  <a:lnTo>
                    <a:pt x="81" y="308"/>
                  </a:lnTo>
                  <a:lnTo>
                    <a:pt x="81" y="309"/>
                  </a:lnTo>
                  <a:lnTo>
                    <a:pt x="80" y="311"/>
                  </a:lnTo>
                  <a:lnTo>
                    <a:pt x="78" y="311"/>
                  </a:lnTo>
                  <a:lnTo>
                    <a:pt x="78" y="312"/>
                  </a:lnTo>
                  <a:lnTo>
                    <a:pt x="77" y="312"/>
                  </a:lnTo>
                  <a:lnTo>
                    <a:pt x="77" y="314"/>
                  </a:lnTo>
                  <a:lnTo>
                    <a:pt x="77" y="315"/>
                  </a:lnTo>
                  <a:lnTo>
                    <a:pt x="75" y="317"/>
                  </a:lnTo>
                  <a:lnTo>
                    <a:pt x="74" y="318"/>
                  </a:lnTo>
                  <a:lnTo>
                    <a:pt x="68" y="321"/>
                  </a:lnTo>
                  <a:lnTo>
                    <a:pt x="68" y="323"/>
                  </a:lnTo>
                  <a:lnTo>
                    <a:pt x="66" y="323"/>
                  </a:lnTo>
                  <a:lnTo>
                    <a:pt x="63" y="321"/>
                  </a:lnTo>
                  <a:lnTo>
                    <a:pt x="62" y="321"/>
                  </a:lnTo>
                  <a:lnTo>
                    <a:pt x="60" y="321"/>
                  </a:lnTo>
                  <a:lnTo>
                    <a:pt x="60" y="318"/>
                  </a:lnTo>
                  <a:lnTo>
                    <a:pt x="60" y="317"/>
                  </a:lnTo>
                  <a:lnTo>
                    <a:pt x="60" y="312"/>
                  </a:lnTo>
                  <a:lnTo>
                    <a:pt x="59" y="311"/>
                  </a:lnTo>
                  <a:lnTo>
                    <a:pt x="59" y="309"/>
                  </a:lnTo>
                  <a:lnTo>
                    <a:pt x="57" y="308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7" y="302"/>
                  </a:lnTo>
                  <a:lnTo>
                    <a:pt x="56" y="302"/>
                  </a:lnTo>
                  <a:lnTo>
                    <a:pt x="56" y="300"/>
                  </a:lnTo>
                  <a:lnTo>
                    <a:pt x="54" y="299"/>
                  </a:lnTo>
                  <a:lnTo>
                    <a:pt x="53" y="294"/>
                  </a:lnTo>
                  <a:lnTo>
                    <a:pt x="53" y="293"/>
                  </a:lnTo>
                  <a:lnTo>
                    <a:pt x="51" y="290"/>
                  </a:lnTo>
                  <a:lnTo>
                    <a:pt x="50" y="290"/>
                  </a:lnTo>
                  <a:lnTo>
                    <a:pt x="50" y="283"/>
                  </a:lnTo>
                  <a:lnTo>
                    <a:pt x="50" y="282"/>
                  </a:lnTo>
                  <a:lnTo>
                    <a:pt x="43" y="274"/>
                  </a:lnTo>
                  <a:lnTo>
                    <a:pt x="42" y="274"/>
                  </a:lnTo>
                  <a:lnTo>
                    <a:pt x="42" y="273"/>
                  </a:lnTo>
                  <a:lnTo>
                    <a:pt x="40" y="273"/>
                  </a:lnTo>
                  <a:lnTo>
                    <a:pt x="40" y="270"/>
                  </a:lnTo>
                  <a:lnTo>
                    <a:pt x="40" y="268"/>
                  </a:lnTo>
                  <a:lnTo>
                    <a:pt x="42" y="267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7" y="264"/>
                  </a:lnTo>
                  <a:lnTo>
                    <a:pt x="36" y="262"/>
                  </a:lnTo>
                  <a:lnTo>
                    <a:pt x="36" y="261"/>
                  </a:lnTo>
                  <a:lnTo>
                    <a:pt x="36" y="259"/>
                  </a:lnTo>
                  <a:lnTo>
                    <a:pt x="37" y="259"/>
                  </a:lnTo>
                  <a:lnTo>
                    <a:pt x="36" y="258"/>
                  </a:lnTo>
                  <a:lnTo>
                    <a:pt x="36" y="256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4" y="253"/>
                  </a:lnTo>
                  <a:lnTo>
                    <a:pt x="37" y="253"/>
                  </a:lnTo>
                  <a:lnTo>
                    <a:pt x="39" y="253"/>
                  </a:lnTo>
                  <a:lnTo>
                    <a:pt x="39" y="252"/>
                  </a:lnTo>
                  <a:lnTo>
                    <a:pt x="39" y="250"/>
                  </a:lnTo>
                  <a:lnTo>
                    <a:pt x="39" y="249"/>
                  </a:lnTo>
                  <a:lnTo>
                    <a:pt x="39" y="247"/>
                  </a:lnTo>
                  <a:lnTo>
                    <a:pt x="37" y="247"/>
                  </a:lnTo>
                  <a:lnTo>
                    <a:pt x="36" y="246"/>
                  </a:lnTo>
                  <a:lnTo>
                    <a:pt x="34" y="246"/>
                  </a:lnTo>
                  <a:lnTo>
                    <a:pt x="34" y="244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9" y="240"/>
                  </a:lnTo>
                  <a:lnTo>
                    <a:pt x="39" y="238"/>
                  </a:lnTo>
                  <a:lnTo>
                    <a:pt x="40" y="238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36" y="235"/>
                  </a:lnTo>
                  <a:lnTo>
                    <a:pt x="34" y="234"/>
                  </a:lnTo>
                  <a:lnTo>
                    <a:pt x="33" y="232"/>
                  </a:lnTo>
                  <a:lnTo>
                    <a:pt x="31" y="230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28" y="229"/>
                  </a:lnTo>
                  <a:lnTo>
                    <a:pt x="28" y="227"/>
                  </a:lnTo>
                  <a:lnTo>
                    <a:pt x="28" y="226"/>
                  </a:lnTo>
                  <a:lnTo>
                    <a:pt x="27" y="226"/>
                  </a:lnTo>
                  <a:lnTo>
                    <a:pt x="28" y="226"/>
                  </a:lnTo>
                  <a:lnTo>
                    <a:pt x="28" y="224"/>
                  </a:lnTo>
                  <a:lnTo>
                    <a:pt x="27" y="221"/>
                  </a:lnTo>
                  <a:lnTo>
                    <a:pt x="27" y="220"/>
                  </a:lnTo>
                  <a:lnTo>
                    <a:pt x="25" y="220"/>
                  </a:lnTo>
                  <a:lnTo>
                    <a:pt x="25" y="218"/>
                  </a:lnTo>
                  <a:lnTo>
                    <a:pt x="25" y="215"/>
                  </a:lnTo>
                  <a:lnTo>
                    <a:pt x="25" y="214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4" y="209"/>
                  </a:lnTo>
                  <a:lnTo>
                    <a:pt x="24" y="208"/>
                  </a:lnTo>
                  <a:lnTo>
                    <a:pt x="22" y="208"/>
                  </a:lnTo>
                  <a:lnTo>
                    <a:pt x="22" y="206"/>
                  </a:lnTo>
                  <a:lnTo>
                    <a:pt x="22" y="205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2" y="203"/>
                  </a:lnTo>
                  <a:lnTo>
                    <a:pt x="21" y="203"/>
                  </a:lnTo>
                  <a:lnTo>
                    <a:pt x="21" y="202"/>
                  </a:lnTo>
                  <a:lnTo>
                    <a:pt x="19" y="202"/>
                  </a:lnTo>
                  <a:lnTo>
                    <a:pt x="18" y="202"/>
                  </a:lnTo>
                  <a:lnTo>
                    <a:pt x="18" y="200"/>
                  </a:lnTo>
                  <a:lnTo>
                    <a:pt x="18" y="199"/>
                  </a:lnTo>
                  <a:lnTo>
                    <a:pt x="18" y="197"/>
                  </a:lnTo>
                  <a:lnTo>
                    <a:pt x="16" y="197"/>
                  </a:lnTo>
                  <a:lnTo>
                    <a:pt x="16" y="196"/>
                  </a:lnTo>
                  <a:lnTo>
                    <a:pt x="15" y="194"/>
                  </a:lnTo>
                  <a:lnTo>
                    <a:pt x="13" y="193"/>
                  </a:lnTo>
                  <a:lnTo>
                    <a:pt x="13" y="19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896">
              <a:extLst>
                <a:ext uri="{FF2B5EF4-FFF2-40B4-BE49-F238E27FC236}">
                  <a16:creationId xmlns:a16="http://schemas.microsoft.com/office/drawing/2014/main" id="{A1F8F47A-5F06-534C-F90B-4D61669977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0776" y="3008313"/>
              <a:ext cx="449263" cy="704850"/>
            </a:xfrm>
            <a:custGeom>
              <a:avLst/>
              <a:gdLst>
                <a:gd name="T0" fmla="*/ 263 w 283"/>
                <a:gd name="T1" fmla="*/ 442 h 444"/>
                <a:gd name="T2" fmla="*/ 243 w 283"/>
                <a:gd name="T3" fmla="*/ 435 h 444"/>
                <a:gd name="T4" fmla="*/ 231 w 283"/>
                <a:gd name="T5" fmla="*/ 421 h 444"/>
                <a:gd name="T6" fmla="*/ 212 w 283"/>
                <a:gd name="T7" fmla="*/ 407 h 444"/>
                <a:gd name="T8" fmla="*/ 189 w 283"/>
                <a:gd name="T9" fmla="*/ 395 h 444"/>
                <a:gd name="T10" fmla="*/ 166 w 283"/>
                <a:gd name="T11" fmla="*/ 383 h 444"/>
                <a:gd name="T12" fmla="*/ 147 w 283"/>
                <a:gd name="T13" fmla="*/ 370 h 444"/>
                <a:gd name="T14" fmla="*/ 128 w 283"/>
                <a:gd name="T15" fmla="*/ 354 h 444"/>
                <a:gd name="T16" fmla="*/ 119 w 283"/>
                <a:gd name="T17" fmla="*/ 336 h 444"/>
                <a:gd name="T18" fmla="*/ 116 w 283"/>
                <a:gd name="T19" fmla="*/ 318 h 444"/>
                <a:gd name="T20" fmla="*/ 106 w 283"/>
                <a:gd name="T21" fmla="*/ 297 h 444"/>
                <a:gd name="T22" fmla="*/ 94 w 283"/>
                <a:gd name="T23" fmla="*/ 279 h 444"/>
                <a:gd name="T24" fmla="*/ 84 w 283"/>
                <a:gd name="T25" fmla="*/ 264 h 444"/>
                <a:gd name="T26" fmla="*/ 74 w 283"/>
                <a:gd name="T27" fmla="*/ 241 h 444"/>
                <a:gd name="T28" fmla="*/ 65 w 283"/>
                <a:gd name="T29" fmla="*/ 224 h 444"/>
                <a:gd name="T30" fmla="*/ 60 w 283"/>
                <a:gd name="T31" fmla="*/ 212 h 444"/>
                <a:gd name="T32" fmla="*/ 45 w 283"/>
                <a:gd name="T33" fmla="*/ 189 h 444"/>
                <a:gd name="T34" fmla="*/ 34 w 283"/>
                <a:gd name="T35" fmla="*/ 168 h 444"/>
                <a:gd name="T36" fmla="*/ 6 w 283"/>
                <a:gd name="T37" fmla="*/ 141 h 444"/>
                <a:gd name="T38" fmla="*/ 6 w 283"/>
                <a:gd name="T39" fmla="*/ 123 h 444"/>
                <a:gd name="T40" fmla="*/ 1 w 283"/>
                <a:gd name="T41" fmla="*/ 103 h 444"/>
                <a:gd name="T42" fmla="*/ 19 w 283"/>
                <a:gd name="T43" fmla="*/ 83 h 444"/>
                <a:gd name="T44" fmla="*/ 19 w 283"/>
                <a:gd name="T45" fmla="*/ 95 h 444"/>
                <a:gd name="T46" fmla="*/ 25 w 283"/>
                <a:gd name="T47" fmla="*/ 103 h 444"/>
                <a:gd name="T48" fmla="*/ 41 w 283"/>
                <a:gd name="T49" fmla="*/ 115 h 444"/>
                <a:gd name="T50" fmla="*/ 54 w 283"/>
                <a:gd name="T51" fmla="*/ 112 h 444"/>
                <a:gd name="T52" fmla="*/ 62 w 283"/>
                <a:gd name="T53" fmla="*/ 91 h 444"/>
                <a:gd name="T54" fmla="*/ 66 w 283"/>
                <a:gd name="T55" fmla="*/ 80 h 444"/>
                <a:gd name="T56" fmla="*/ 100 w 283"/>
                <a:gd name="T57" fmla="*/ 61 h 444"/>
                <a:gd name="T58" fmla="*/ 121 w 283"/>
                <a:gd name="T59" fmla="*/ 38 h 444"/>
                <a:gd name="T60" fmla="*/ 127 w 283"/>
                <a:gd name="T61" fmla="*/ 12 h 444"/>
                <a:gd name="T62" fmla="*/ 128 w 283"/>
                <a:gd name="T63" fmla="*/ 0 h 444"/>
                <a:gd name="T64" fmla="*/ 143 w 283"/>
                <a:gd name="T65" fmla="*/ 9 h 444"/>
                <a:gd name="T66" fmla="*/ 156 w 283"/>
                <a:gd name="T67" fmla="*/ 24 h 444"/>
                <a:gd name="T68" fmla="*/ 166 w 283"/>
                <a:gd name="T69" fmla="*/ 33 h 444"/>
                <a:gd name="T70" fmla="*/ 175 w 283"/>
                <a:gd name="T71" fmla="*/ 50 h 444"/>
                <a:gd name="T72" fmla="*/ 184 w 283"/>
                <a:gd name="T73" fmla="*/ 56 h 444"/>
                <a:gd name="T74" fmla="*/ 201 w 283"/>
                <a:gd name="T75" fmla="*/ 53 h 444"/>
                <a:gd name="T76" fmla="*/ 215 w 283"/>
                <a:gd name="T77" fmla="*/ 56 h 444"/>
                <a:gd name="T78" fmla="*/ 228 w 283"/>
                <a:gd name="T79" fmla="*/ 59 h 444"/>
                <a:gd name="T80" fmla="*/ 239 w 283"/>
                <a:gd name="T81" fmla="*/ 67 h 444"/>
                <a:gd name="T82" fmla="*/ 237 w 283"/>
                <a:gd name="T83" fmla="*/ 94 h 444"/>
                <a:gd name="T84" fmla="*/ 236 w 283"/>
                <a:gd name="T85" fmla="*/ 101 h 444"/>
                <a:gd name="T86" fmla="*/ 221 w 283"/>
                <a:gd name="T87" fmla="*/ 106 h 444"/>
                <a:gd name="T88" fmla="*/ 207 w 283"/>
                <a:gd name="T89" fmla="*/ 108 h 444"/>
                <a:gd name="T90" fmla="*/ 190 w 283"/>
                <a:gd name="T91" fmla="*/ 118 h 444"/>
                <a:gd name="T92" fmla="*/ 180 w 283"/>
                <a:gd name="T93" fmla="*/ 136 h 444"/>
                <a:gd name="T94" fmla="*/ 169 w 283"/>
                <a:gd name="T95" fmla="*/ 162 h 444"/>
                <a:gd name="T96" fmla="*/ 160 w 283"/>
                <a:gd name="T97" fmla="*/ 179 h 444"/>
                <a:gd name="T98" fmla="*/ 169 w 283"/>
                <a:gd name="T99" fmla="*/ 195 h 444"/>
                <a:gd name="T100" fmla="*/ 184 w 283"/>
                <a:gd name="T101" fmla="*/ 220 h 444"/>
                <a:gd name="T102" fmla="*/ 200 w 283"/>
                <a:gd name="T103" fmla="*/ 233 h 444"/>
                <a:gd name="T104" fmla="*/ 225 w 283"/>
                <a:gd name="T105" fmla="*/ 236 h 444"/>
                <a:gd name="T106" fmla="*/ 234 w 283"/>
                <a:gd name="T107" fmla="*/ 236 h 444"/>
                <a:gd name="T108" fmla="*/ 242 w 283"/>
                <a:gd name="T109" fmla="*/ 268 h 444"/>
                <a:gd name="T110" fmla="*/ 278 w 283"/>
                <a:gd name="T111" fmla="*/ 301 h 444"/>
                <a:gd name="T112" fmla="*/ 275 w 283"/>
                <a:gd name="T113" fmla="*/ 326 h 444"/>
                <a:gd name="T114" fmla="*/ 278 w 283"/>
                <a:gd name="T115" fmla="*/ 344 h 444"/>
                <a:gd name="T116" fmla="*/ 269 w 283"/>
                <a:gd name="T117" fmla="*/ 360 h 444"/>
                <a:gd name="T118" fmla="*/ 271 w 283"/>
                <a:gd name="T119" fmla="*/ 382 h 444"/>
                <a:gd name="T120" fmla="*/ 280 w 283"/>
                <a:gd name="T121" fmla="*/ 400 h 444"/>
                <a:gd name="T122" fmla="*/ 269 w 283"/>
                <a:gd name="T123" fmla="*/ 415 h 444"/>
                <a:gd name="T124" fmla="*/ 98 w 283"/>
                <a:gd name="T125" fmla="*/ 29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3" h="444">
                  <a:moveTo>
                    <a:pt x="272" y="424"/>
                  </a:moveTo>
                  <a:lnTo>
                    <a:pt x="269" y="426"/>
                  </a:lnTo>
                  <a:lnTo>
                    <a:pt x="269" y="427"/>
                  </a:lnTo>
                  <a:lnTo>
                    <a:pt x="268" y="427"/>
                  </a:lnTo>
                  <a:lnTo>
                    <a:pt x="266" y="427"/>
                  </a:lnTo>
                  <a:lnTo>
                    <a:pt x="265" y="427"/>
                  </a:lnTo>
                  <a:lnTo>
                    <a:pt x="265" y="429"/>
                  </a:lnTo>
                  <a:lnTo>
                    <a:pt x="266" y="430"/>
                  </a:lnTo>
                  <a:lnTo>
                    <a:pt x="266" y="432"/>
                  </a:lnTo>
                  <a:lnTo>
                    <a:pt x="266" y="433"/>
                  </a:lnTo>
                  <a:lnTo>
                    <a:pt x="268" y="433"/>
                  </a:lnTo>
                  <a:lnTo>
                    <a:pt x="268" y="435"/>
                  </a:lnTo>
                  <a:lnTo>
                    <a:pt x="266" y="438"/>
                  </a:lnTo>
                  <a:lnTo>
                    <a:pt x="266" y="439"/>
                  </a:lnTo>
                  <a:lnTo>
                    <a:pt x="265" y="439"/>
                  </a:lnTo>
                  <a:lnTo>
                    <a:pt x="265" y="441"/>
                  </a:lnTo>
                  <a:lnTo>
                    <a:pt x="263" y="442"/>
                  </a:lnTo>
                  <a:lnTo>
                    <a:pt x="262" y="442"/>
                  </a:lnTo>
                  <a:lnTo>
                    <a:pt x="260" y="442"/>
                  </a:lnTo>
                  <a:lnTo>
                    <a:pt x="260" y="444"/>
                  </a:lnTo>
                  <a:lnTo>
                    <a:pt x="257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6" y="442"/>
                  </a:lnTo>
                  <a:lnTo>
                    <a:pt x="254" y="442"/>
                  </a:lnTo>
                  <a:lnTo>
                    <a:pt x="253" y="441"/>
                  </a:lnTo>
                  <a:lnTo>
                    <a:pt x="251" y="441"/>
                  </a:lnTo>
                  <a:lnTo>
                    <a:pt x="249" y="439"/>
                  </a:lnTo>
                  <a:lnTo>
                    <a:pt x="248" y="438"/>
                  </a:lnTo>
                  <a:lnTo>
                    <a:pt x="246" y="438"/>
                  </a:lnTo>
                  <a:lnTo>
                    <a:pt x="246" y="436"/>
                  </a:lnTo>
                  <a:lnTo>
                    <a:pt x="245" y="436"/>
                  </a:lnTo>
                  <a:lnTo>
                    <a:pt x="245" y="435"/>
                  </a:lnTo>
                  <a:lnTo>
                    <a:pt x="243" y="435"/>
                  </a:lnTo>
                  <a:lnTo>
                    <a:pt x="243" y="433"/>
                  </a:lnTo>
                  <a:lnTo>
                    <a:pt x="242" y="433"/>
                  </a:lnTo>
                  <a:lnTo>
                    <a:pt x="239" y="432"/>
                  </a:lnTo>
                  <a:lnTo>
                    <a:pt x="237" y="432"/>
                  </a:lnTo>
                  <a:lnTo>
                    <a:pt x="237" y="430"/>
                  </a:lnTo>
                  <a:lnTo>
                    <a:pt x="236" y="430"/>
                  </a:lnTo>
                  <a:lnTo>
                    <a:pt x="236" y="429"/>
                  </a:lnTo>
                  <a:lnTo>
                    <a:pt x="234" y="429"/>
                  </a:lnTo>
                  <a:lnTo>
                    <a:pt x="233" y="429"/>
                  </a:lnTo>
                  <a:lnTo>
                    <a:pt x="233" y="427"/>
                  </a:lnTo>
                  <a:lnTo>
                    <a:pt x="231" y="429"/>
                  </a:lnTo>
                  <a:lnTo>
                    <a:pt x="231" y="427"/>
                  </a:lnTo>
                  <a:lnTo>
                    <a:pt x="233" y="427"/>
                  </a:lnTo>
                  <a:lnTo>
                    <a:pt x="233" y="426"/>
                  </a:lnTo>
                  <a:lnTo>
                    <a:pt x="231" y="426"/>
                  </a:lnTo>
                  <a:lnTo>
                    <a:pt x="231" y="423"/>
                  </a:lnTo>
                  <a:lnTo>
                    <a:pt x="231" y="421"/>
                  </a:lnTo>
                  <a:lnTo>
                    <a:pt x="230" y="421"/>
                  </a:lnTo>
                  <a:lnTo>
                    <a:pt x="230" y="420"/>
                  </a:lnTo>
                  <a:lnTo>
                    <a:pt x="228" y="420"/>
                  </a:lnTo>
                  <a:lnTo>
                    <a:pt x="228" y="418"/>
                  </a:lnTo>
                  <a:lnTo>
                    <a:pt x="227" y="418"/>
                  </a:lnTo>
                  <a:lnTo>
                    <a:pt x="225" y="417"/>
                  </a:lnTo>
                  <a:lnTo>
                    <a:pt x="222" y="417"/>
                  </a:lnTo>
                  <a:lnTo>
                    <a:pt x="221" y="415"/>
                  </a:lnTo>
                  <a:lnTo>
                    <a:pt x="219" y="413"/>
                  </a:lnTo>
                  <a:lnTo>
                    <a:pt x="218" y="412"/>
                  </a:lnTo>
                  <a:lnTo>
                    <a:pt x="216" y="412"/>
                  </a:lnTo>
                  <a:lnTo>
                    <a:pt x="215" y="412"/>
                  </a:lnTo>
                  <a:lnTo>
                    <a:pt x="215" y="410"/>
                  </a:lnTo>
                  <a:lnTo>
                    <a:pt x="213" y="410"/>
                  </a:lnTo>
                  <a:lnTo>
                    <a:pt x="213" y="409"/>
                  </a:lnTo>
                  <a:lnTo>
                    <a:pt x="212" y="409"/>
                  </a:lnTo>
                  <a:lnTo>
                    <a:pt x="212" y="407"/>
                  </a:lnTo>
                  <a:lnTo>
                    <a:pt x="210" y="407"/>
                  </a:lnTo>
                  <a:lnTo>
                    <a:pt x="210" y="406"/>
                  </a:lnTo>
                  <a:lnTo>
                    <a:pt x="209" y="406"/>
                  </a:lnTo>
                  <a:lnTo>
                    <a:pt x="209" y="404"/>
                  </a:lnTo>
                  <a:lnTo>
                    <a:pt x="207" y="404"/>
                  </a:lnTo>
                  <a:lnTo>
                    <a:pt x="206" y="404"/>
                  </a:lnTo>
                  <a:lnTo>
                    <a:pt x="204" y="403"/>
                  </a:lnTo>
                  <a:lnTo>
                    <a:pt x="203" y="403"/>
                  </a:lnTo>
                  <a:lnTo>
                    <a:pt x="201" y="403"/>
                  </a:lnTo>
                  <a:lnTo>
                    <a:pt x="198" y="401"/>
                  </a:lnTo>
                  <a:lnTo>
                    <a:pt x="195" y="400"/>
                  </a:lnTo>
                  <a:lnTo>
                    <a:pt x="193" y="398"/>
                  </a:lnTo>
                  <a:lnTo>
                    <a:pt x="192" y="398"/>
                  </a:lnTo>
                  <a:lnTo>
                    <a:pt x="192" y="397"/>
                  </a:lnTo>
                  <a:lnTo>
                    <a:pt x="190" y="397"/>
                  </a:lnTo>
                  <a:lnTo>
                    <a:pt x="189" y="397"/>
                  </a:lnTo>
                  <a:lnTo>
                    <a:pt x="189" y="395"/>
                  </a:lnTo>
                  <a:lnTo>
                    <a:pt x="187" y="395"/>
                  </a:lnTo>
                  <a:lnTo>
                    <a:pt x="186" y="394"/>
                  </a:lnTo>
                  <a:lnTo>
                    <a:pt x="184" y="394"/>
                  </a:lnTo>
                  <a:lnTo>
                    <a:pt x="183" y="394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80" y="392"/>
                  </a:lnTo>
                  <a:lnTo>
                    <a:pt x="178" y="392"/>
                  </a:lnTo>
                  <a:lnTo>
                    <a:pt x="177" y="391"/>
                  </a:lnTo>
                  <a:lnTo>
                    <a:pt x="175" y="389"/>
                  </a:lnTo>
                  <a:lnTo>
                    <a:pt x="174" y="388"/>
                  </a:lnTo>
                  <a:lnTo>
                    <a:pt x="172" y="388"/>
                  </a:lnTo>
                  <a:lnTo>
                    <a:pt x="172" y="386"/>
                  </a:lnTo>
                  <a:lnTo>
                    <a:pt x="169" y="385"/>
                  </a:lnTo>
                  <a:lnTo>
                    <a:pt x="168" y="385"/>
                  </a:lnTo>
                  <a:lnTo>
                    <a:pt x="168" y="383"/>
                  </a:lnTo>
                  <a:lnTo>
                    <a:pt x="166" y="383"/>
                  </a:lnTo>
                  <a:lnTo>
                    <a:pt x="165" y="383"/>
                  </a:lnTo>
                  <a:lnTo>
                    <a:pt x="163" y="383"/>
                  </a:lnTo>
                  <a:lnTo>
                    <a:pt x="163" y="382"/>
                  </a:lnTo>
                  <a:lnTo>
                    <a:pt x="163" y="380"/>
                  </a:lnTo>
                  <a:lnTo>
                    <a:pt x="162" y="380"/>
                  </a:lnTo>
                  <a:lnTo>
                    <a:pt x="159" y="379"/>
                  </a:lnTo>
                  <a:lnTo>
                    <a:pt x="157" y="379"/>
                  </a:lnTo>
                  <a:lnTo>
                    <a:pt x="156" y="377"/>
                  </a:lnTo>
                  <a:lnTo>
                    <a:pt x="154" y="377"/>
                  </a:lnTo>
                  <a:lnTo>
                    <a:pt x="153" y="376"/>
                  </a:lnTo>
                  <a:lnTo>
                    <a:pt x="151" y="374"/>
                  </a:lnTo>
                  <a:lnTo>
                    <a:pt x="150" y="374"/>
                  </a:lnTo>
                  <a:lnTo>
                    <a:pt x="150" y="373"/>
                  </a:lnTo>
                  <a:lnTo>
                    <a:pt x="148" y="373"/>
                  </a:lnTo>
                  <a:lnTo>
                    <a:pt x="148" y="371"/>
                  </a:lnTo>
                  <a:lnTo>
                    <a:pt x="147" y="371"/>
                  </a:lnTo>
                  <a:lnTo>
                    <a:pt x="147" y="370"/>
                  </a:lnTo>
                  <a:lnTo>
                    <a:pt x="145" y="370"/>
                  </a:lnTo>
                  <a:lnTo>
                    <a:pt x="147" y="370"/>
                  </a:lnTo>
                  <a:lnTo>
                    <a:pt x="147" y="368"/>
                  </a:lnTo>
                  <a:lnTo>
                    <a:pt x="145" y="368"/>
                  </a:lnTo>
                  <a:lnTo>
                    <a:pt x="145" y="367"/>
                  </a:lnTo>
                  <a:lnTo>
                    <a:pt x="143" y="367"/>
                  </a:lnTo>
                  <a:lnTo>
                    <a:pt x="142" y="367"/>
                  </a:lnTo>
                  <a:lnTo>
                    <a:pt x="142" y="364"/>
                  </a:lnTo>
                  <a:lnTo>
                    <a:pt x="140" y="364"/>
                  </a:lnTo>
                  <a:lnTo>
                    <a:pt x="140" y="362"/>
                  </a:lnTo>
                  <a:lnTo>
                    <a:pt x="139" y="360"/>
                  </a:lnTo>
                  <a:lnTo>
                    <a:pt x="137" y="360"/>
                  </a:lnTo>
                  <a:lnTo>
                    <a:pt x="134" y="359"/>
                  </a:lnTo>
                  <a:lnTo>
                    <a:pt x="133" y="357"/>
                  </a:lnTo>
                  <a:lnTo>
                    <a:pt x="131" y="357"/>
                  </a:lnTo>
                  <a:lnTo>
                    <a:pt x="130" y="356"/>
                  </a:lnTo>
                  <a:lnTo>
                    <a:pt x="128" y="354"/>
                  </a:lnTo>
                  <a:lnTo>
                    <a:pt x="128" y="353"/>
                  </a:lnTo>
                  <a:lnTo>
                    <a:pt x="128" y="351"/>
                  </a:lnTo>
                  <a:lnTo>
                    <a:pt x="127" y="351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48"/>
                  </a:lnTo>
                  <a:lnTo>
                    <a:pt x="124" y="348"/>
                  </a:lnTo>
                  <a:lnTo>
                    <a:pt x="124" y="345"/>
                  </a:lnTo>
                  <a:lnTo>
                    <a:pt x="124" y="344"/>
                  </a:lnTo>
                  <a:lnTo>
                    <a:pt x="122" y="344"/>
                  </a:lnTo>
                  <a:lnTo>
                    <a:pt x="122" y="342"/>
                  </a:lnTo>
                  <a:lnTo>
                    <a:pt x="121" y="342"/>
                  </a:lnTo>
                  <a:lnTo>
                    <a:pt x="121" y="341"/>
                  </a:lnTo>
                  <a:lnTo>
                    <a:pt x="121" y="339"/>
                  </a:lnTo>
                  <a:lnTo>
                    <a:pt x="121" y="338"/>
                  </a:lnTo>
                  <a:lnTo>
                    <a:pt x="121" y="336"/>
                  </a:lnTo>
                  <a:lnTo>
                    <a:pt x="119" y="336"/>
                  </a:lnTo>
                  <a:lnTo>
                    <a:pt x="118" y="336"/>
                  </a:lnTo>
                  <a:lnTo>
                    <a:pt x="118" y="335"/>
                  </a:lnTo>
                  <a:lnTo>
                    <a:pt x="118" y="333"/>
                  </a:lnTo>
                  <a:lnTo>
                    <a:pt x="119" y="333"/>
                  </a:lnTo>
                  <a:lnTo>
                    <a:pt x="119" y="335"/>
                  </a:lnTo>
                  <a:lnTo>
                    <a:pt x="121" y="335"/>
                  </a:lnTo>
                  <a:lnTo>
                    <a:pt x="121" y="333"/>
                  </a:lnTo>
                  <a:lnTo>
                    <a:pt x="121" y="332"/>
                  </a:lnTo>
                  <a:lnTo>
                    <a:pt x="121" y="330"/>
                  </a:lnTo>
                  <a:lnTo>
                    <a:pt x="121" y="329"/>
                  </a:lnTo>
                  <a:lnTo>
                    <a:pt x="121" y="327"/>
                  </a:lnTo>
                  <a:lnTo>
                    <a:pt x="121" y="326"/>
                  </a:lnTo>
                  <a:lnTo>
                    <a:pt x="121" y="324"/>
                  </a:lnTo>
                  <a:lnTo>
                    <a:pt x="121" y="323"/>
                  </a:lnTo>
                  <a:lnTo>
                    <a:pt x="119" y="321"/>
                  </a:lnTo>
                  <a:lnTo>
                    <a:pt x="118" y="321"/>
                  </a:lnTo>
                  <a:lnTo>
                    <a:pt x="116" y="318"/>
                  </a:lnTo>
                  <a:lnTo>
                    <a:pt x="115" y="317"/>
                  </a:lnTo>
                  <a:lnTo>
                    <a:pt x="115" y="315"/>
                  </a:lnTo>
                  <a:lnTo>
                    <a:pt x="113" y="314"/>
                  </a:lnTo>
                  <a:lnTo>
                    <a:pt x="113" y="312"/>
                  </a:lnTo>
                  <a:lnTo>
                    <a:pt x="113" y="310"/>
                  </a:lnTo>
                  <a:lnTo>
                    <a:pt x="112" y="309"/>
                  </a:lnTo>
                  <a:lnTo>
                    <a:pt x="110" y="309"/>
                  </a:lnTo>
                  <a:lnTo>
                    <a:pt x="110" y="306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1"/>
                  </a:lnTo>
                  <a:lnTo>
                    <a:pt x="107" y="301"/>
                  </a:lnTo>
                  <a:lnTo>
                    <a:pt x="107" y="300"/>
                  </a:lnTo>
                  <a:lnTo>
                    <a:pt x="106" y="298"/>
                  </a:lnTo>
                  <a:lnTo>
                    <a:pt x="106" y="297"/>
                  </a:lnTo>
                  <a:lnTo>
                    <a:pt x="103" y="297"/>
                  </a:lnTo>
                  <a:lnTo>
                    <a:pt x="101" y="295"/>
                  </a:lnTo>
                  <a:lnTo>
                    <a:pt x="101" y="294"/>
                  </a:lnTo>
                  <a:lnTo>
                    <a:pt x="100" y="292"/>
                  </a:lnTo>
                  <a:lnTo>
                    <a:pt x="98" y="292"/>
                  </a:lnTo>
                  <a:lnTo>
                    <a:pt x="98" y="291"/>
                  </a:lnTo>
                  <a:lnTo>
                    <a:pt x="98" y="289"/>
                  </a:lnTo>
                  <a:lnTo>
                    <a:pt x="98" y="288"/>
                  </a:lnTo>
                  <a:lnTo>
                    <a:pt x="98" y="286"/>
                  </a:lnTo>
                  <a:lnTo>
                    <a:pt x="97" y="285"/>
                  </a:lnTo>
                  <a:lnTo>
                    <a:pt x="98" y="285"/>
                  </a:lnTo>
                  <a:lnTo>
                    <a:pt x="97" y="283"/>
                  </a:lnTo>
                  <a:lnTo>
                    <a:pt x="97" y="282"/>
                  </a:lnTo>
                  <a:lnTo>
                    <a:pt x="95" y="282"/>
                  </a:lnTo>
                  <a:lnTo>
                    <a:pt x="95" y="280"/>
                  </a:lnTo>
                  <a:lnTo>
                    <a:pt x="95" y="279"/>
                  </a:lnTo>
                  <a:lnTo>
                    <a:pt x="94" y="279"/>
                  </a:lnTo>
                  <a:lnTo>
                    <a:pt x="94" y="277"/>
                  </a:lnTo>
                  <a:lnTo>
                    <a:pt x="92" y="277"/>
                  </a:lnTo>
                  <a:lnTo>
                    <a:pt x="90" y="276"/>
                  </a:lnTo>
                  <a:lnTo>
                    <a:pt x="87" y="274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7" y="273"/>
                  </a:lnTo>
                  <a:lnTo>
                    <a:pt x="86" y="271"/>
                  </a:lnTo>
                  <a:lnTo>
                    <a:pt x="87" y="271"/>
                  </a:lnTo>
                  <a:lnTo>
                    <a:pt x="87" y="270"/>
                  </a:lnTo>
                  <a:lnTo>
                    <a:pt x="87" y="268"/>
                  </a:lnTo>
                  <a:lnTo>
                    <a:pt x="86" y="268"/>
                  </a:lnTo>
                  <a:lnTo>
                    <a:pt x="87" y="268"/>
                  </a:lnTo>
                  <a:lnTo>
                    <a:pt x="86" y="268"/>
                  </a:lnTo>
                  <a:lnTo>
                    <a:pt x="86" y="267"/>
                  </a:lnTo>
                  <a:lnTo>
                    <a:pt x="86" y="265"/>
                  </a:lnTo>
                  <a:lnTo>
                    <a:pt x="84" y="264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3" y="259"/>
                  </a:lnTo>
                  <a:lnTo>
                    <a:pt x="81" y="259"/>
                  </a:lnTo>
                  <a:lnTo>
                    <a:pt x="80" y="256"/>
                  </a:lnTo>
                  <a:lnTo>
                    <a:pt x="80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7" y="251"/>
                  </a:lnTo>
                  <a:lnTo>
                    <a:pt x="77" y="250"/>
                  </a:lnTo>
                  <a:lnTo>
                    <a:pt x="75" y="250"/>
                  </a:lnTo>
                  <a:lnTo>
                    <a:pt x="75" y="248"/>
                  </a:lnTo>
                  <a:lnTo>
                    <a:pt x="75" y="247"/>
                  </a:lnTo>
                  <a:lnTo>
                    <a:pt x="74" y="245"/>
                  </a:lnTo>
                  <a:lnTo>
                    <a:pt x="74" y="244"/>
                  </a:lnTo>
                  <a:lnTo>
                    <a:pt x="74" y="241"/>
                  </a:lnTo>
                  <a:lnTo>
                    <a:pt x="72" y="241"/>
                  </a:lnTo>
                  <a:lnTo>
                    <a:pt x="72" y="239"/>
                  </a:lnTo>
                  <a:lnTo>
                    <a:pt x="72" y="238"/>
                  </a:lnTo>
                  <a:lnTo>
                    <a:pt x="72" y="236"/>
                  </a:lnTo>
                  <a:lnTo>
                    <a:pt x="71" y="235"/>
                  </a:lnTo>
                  <a:lnTo>
                    <a:pt x="71" y="233"/>
                  </a:lnTo>
                  <a:lnTo>
                    <a:pt x="69" y="233"/>
                  </a:lnTo>
                  <a:lnTo>
                    <a:pt x="69" y="232"/>
                  </a:lnTo>
                  <a:lnTo>
                    <a:pt x="69" y="230"/>
                  </a:lnTo>
                  <a:lnTo>
                    <a:pt x="68" y="229"/>
                  </a:lnTo>
                  <a:lnTo>
                    <a:pt x="69" y="229"/>
                  </a:lnTo>
                  <a:lnTo>
                    <a:pt x="68" y="227"/>
                  </a:lnTo>
                  <a:lnTo>
                    <a:pt x="68" y="226"/>
                  </a:lnTo>
                  <a:lnTo>
                    <a:pt x="66" y="224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5" y="224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1"/>
                  </a:lnTo>
                  <a:lnTo>
                    <a:pt x="65" y="221"/>
                  </a:lnTo>
                  <a:lnTo>
                    <a:pt x="65" y="223"/>
                  </a:lnTo>
                  <a:lnTo>
                    <a:pt x="63" y="221"/>
                  </a:lnTo>
                  <a:lnTo>
                    <a:pt x="65" y="221"/>
                  </a:lnTo>
                  <a:lnTo>
                    <a:pt x="65" y="220"/>
                  </a:lnTo>
                  <a:lnTo>
                    <a:pt x="63" y="220"/>
                  </a:lnTo>
                  <a:lnTo>
                    <a:pt x="63" y="218"/>
                  </a:lnTo>
                  <a:lnTo>
                    <a:pt x="63" y="217"/>
                  </a:lnTo>
                  <a:lnTo>
                    <a:pt x="62" y="217"/>
                  </a:lnTo>
                  <a:lnTo>
                    <a:pt x="63" y="217"/>
                  </a:lnTo>
                  <a:lnTo>
                    <a:pt x="62" y="215"/>
                  </a:lnTo>
                  <a:lnTo>
                    <a:pt x="62" y="214"/>
                  </a:lnTo>
                  <a:lnTo>
                    <a:pt x="60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0" y="207"/>
                  </a:lnTo>
                  <a:lnTo>
                    <a:pt x="59" y="207"/>
                  </a:lnTo>
                  <a:lnTo>
                    <a:pt x="59" y="206"/>
                  </a:lnTo>
                  <a:lnTo>
                    <a:pt x="57" y="204"/>
                  </a:lnTo>
                  <a:lnTo>
                    <a:pt x="56" y="204"/>
                  </a:lnTo>
                  <a:lnTo>
                    <a:pt x="56" y="203"/>
                  </a:lnTo>
                  <a:lnTo>
                    <a:pt x="57" y="203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1" y="195"/>
                  </a:lnTo>
                  <a:lnTo>
                    <a:pt x="50" y="194"/>
                  </a:lnTo>
                  <a:lnTo>
                    <a:pt x="48" y="192"/>
                  </a:lnTo>
                  <a:lnTo>
                    <a:pt x="47" y="191"/>
                  </a:lnTo>
                  <a:lnTo>
                    <a:pt x="45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4" y="186"/>
                  </a:lnTo>
                  <a:lnTo>
                    <a:pt x="45" y="186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2"/>
                  </a:lnTo>
                  <a:lnTo>
                    <a:pt x="41" y="180"/>
                  </a:lnTo>
                  <a:lnTo>
                    <a:pt x="41" y="179"/>
                  </a:lnTo>
                  <a:lnTo>
                    <a:pt x="41" y="177"/>
                  </a:lnTo>
                  <a:lnTo>
                    <a:pt x="41" y="176"/>
                  </a:lnTo>
                  <a:lnTo>
                    <a:pt x="39" y="174"/>
                  </a:lnTo>
                  <a:lnTo>
                    <a:pt x="39" y="173"/>
                  </a:lnTo>
                  <a:lnTo>
                    <a:pt x="38" y="173"/>
                  </a:lnTo>
                  <a:lnTo>
                    <a:pt x="36" y="170"/>
                  </a:lnTo>
                  <a:lnTo>
                    <a:pt x="34" y="168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4"/>
                  </a:lnTo>
                  <a:lnTo>
                    <a:pt x="30" y="164"/>
                  </a:lnTo>
                  <a:lnTo>
                    <a:pt x="27" y="161"/>
                  </a:lnTo>
                  <a:lnTo>
                    <a:pt x="24" y="159"/>
                  </a:lnTo>
                  <a:lnTo>
                    <a:pt x="21" y="156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2" y="151"/>
                  </a:lnTo>
                  <a:lnTo>
                    <a:pt x="10" y="150"/>
                  </a:lnTo>
                  <a:lnTo>
                    <a:pt x="9" y="148"/>
                  </a:lnTo>
                  <a:lnTo>
                    <a:pt x="6" y="147"/>
                  </a:lnTo>
                  <a:lnTo>
                    <a:pt x="6" y="145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1"/>
                  </a:lnTo>
                  <a:lnTo>
                    <a:pt x="7" y="141"/>
                  </a:lnTo>
                  <a:lnTo>
                    <a:pt x="9" y="141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8"/>
                  </a:lnTo>
                  <a:lnTo>
                    <a:pt x="12" y="136"/>
                  </a:lnTo>
                  <a:lnTo>
                    <a:pt x="10" y="133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7" y="129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4" y="124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3"/>
                  </a:lnTo>
                  <a:lnTo>
                    <a:pt x="6" y="121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1" y="114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1" y="109"/>
                  </a:lnTo>
                  <a:lnTo>
                    <a:pt x="0" y="108"/>
                  </a:lnTo>
                  <a:lnTo>
                    <a:pt x="1" y="108"/>
                  </a:lnTo>
                  <a:lnTo>
                    <a:pt x="1" y="106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3" y="100"/>
                  </a:lnTo>
                  <a:lnTo>
                    <a:pt x="4" y="100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6" y="97"/>
                  </a:lnTo>
                  <a:lnTo>
                    <a:pt x="7" y="95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2" y="89"/>
                  </a:lnTo>
                  <a:lnTo>
                    <a:pt x="15" y="86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8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2" y="85"/>
                  </a:lnTo>
                  <a:lnTo>
                    <a:pt x="22" y="86"/>
                  </a:lnTo>
                  <a:lnTo>
                    <a:pt x="22" y="88"/>
                  </a:lnTo>
                  <a:lnTo>
                    <a:pt x="22" y="89"/>
                  </a:lnTo>
                  <a:lnTo>
                    <a:pt x="22" y="91"/>
                  </a:lnTo>
                  <a:lnTo>
                    <a:pt x="24" y="91"/>
                  </a:lnTo>
                  <a:lnTo>
                    <a:pt x="24" y="92"/>
                  </a:lnTo>
                  <a:lnTo>
                    <a:pt x="24" y="94"/>
                  </a:lnTo>
                  <a:lnTo>
                    <a:pt x="22" y="95"/>
                  </a:lnTo>
                  <a:lnTo>
                    <a:pt x="21" y="97"/>
                  </a:lnTo>
                  <a:lnTo>
                    <a:pt x="19" y="95"/>
                  </a:lnTo>
                  <a:lnTo>
                    <a:pt x="18" y="95"/>
                  </a:lnTo>
                  <a:lnTo>
                    <a:pt x="18" y="97"/>
                  </a:lnTo>
                  <a:lnTo>
                    <a:pt x="16" y="98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9" y="101"/>
                  </a:lnTo>
                  <a:lnTo>
                    <a:pt x="21" y="101"/>
                  </a:lnTo>
                  <a:lnTo>
                    <a:pt x="18" y="106"/>
                  </a:lnTo>
                  <a:lnTo>
                    <a:pt x="18" y="108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2" y="106"/>
                  </a:lnTo>
                  <a:lnTo>
                    <a:pt x="22" y="104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27" y="104"/>
                  </a:lnTo>
                  <a:lnTo>
                    <a:pt x="28" y="104"/>
                  </a:lnTo>
                  <a:lnTo>
                    <a:pt x="28" y="106"/>
                  </a:lnTo>
                  <a:lnTo>
                    <a:pt x="30" y="106"/>
                  </a:lnTo>
                  <a:lnTo>
                    <a:pt x="31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9" y="108"/>
                  </a:lnTo>
                  <a:lnTo>
                    <a:pt x="39" y="109"/>
                  </a:lnTo>
                  <a:lnTo>
                    <a:pt x="41" y="109"/>
                  </a:lnTo>
                  <a:lnTo>
                    <a:pt x="39" y="111"/>
                  </a:lnTo>
                  <a:lnTo>
                    <a:pt x="41" y="112"/>
                  </a:lnTo>
                  <a:lnTo>
                    <a:pt x="41" y="114"/>
                  </a:lnTo>
                  <a:lnTo>
                    <a:pt x="41" y="115"/>
                  </a:lnTo>
                  <a:lnTo>
                    <a:pt x="42" y="115"/>
                  </a:lnTo>
                  <a:lnTo>
                    <a:pt x="42" y="117"/>
                  </a:lnTo>
                  <a:lnTo>
                    <a:pt x="44" y="117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1" y="118"/>
                  </a:lnTo>
                  <a:lnTo>
                    <a:pt x="51" y="117"/>
                  </a:lnTo>
                  <a:lnTo>
                    <a:pt x="53" y="117"/>
                  </a:lnTo>
                  <a:lnTo>
                    <a:pt x="53" y="115"/>
                  </a:lnTo>
                  <a:lnTo>
                    <a:pt x="53" y="114"/>
                  </a:lnTo>
                  <a:lnTo>
                    <a:pt x="53" y="112"/>
                  </a:lnTo>
                  <a:lnTo>
                    <a:pt x="54" y="112"/>
                  </a:lnTo>
                  <a:lnTo>
                    <a:pt x="54" y="111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9" y="108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04"/>
                  </a:lnTo>
                  <a:lnTo>
                    <a:pt x="57" y="103"/>
                  </a:lnTo>
                  <a:lnTo>
                    <a:pt x="59" y="103"/>
                  </a:lnTo>
                  <a:lnTo>
                    <a:pt x="59" y="101"/>
                  </a:lnTo>
                  <a:lnTo>
                    <a:pt x="59" y="98"/>
                  </a:lnTo>
                  <a:lnTo>
                    <a:pt x="60" y="97"/>
                  </a:lnTo>
                  <a:lnTo>
                    <a:pt x="59" y="95"/>
                  </a:lnTo>
                  <a:lnTo>
                    <a:pt x="60" y="95"/>
                  </a:lnTo>
                  <a:lnTo>
                    <a:pt x="62" y="92"/>
                  </a:lnTo>
                  <a:lnTo>
                    <a:pt x="62" y="91"/>
                  </a:lnTo>
                  <a:lnTo>
                    <a:pt x="63" y="91"/>
                  </a:lnTo>
                  <a:lnTo>
                    <a:pt x="62" y="89"/>
                  </a:lnTo>
                  <a:lnTo>
                    <a:pt x="63" y="89"/>
                  </a:lnTo>
                  <a:lnTo>
                    <a:pt x="63" y="88"/>
                  </a:lnTo>
                  <a:lnTo>
                    <a:pt x="63" y="86"/>
                  </a:lnTo>
                  <a:lnTo>
                    <a:pt x="63" y="85"/>
                  </a:lnTo>
                  <a:lnTo>
                    <a:pt x="63" y="83"/>
                  </a:lnTo>
                  <a:lnTo>
                    <a:pt x="63" y="82"/>
                  </a:lnTo>
                  <a:lnTo>
                    <a:pt x="65" y="82"/>
                  </a:lnTo>
                  <a:lnTo>
                    <a:pt x="66" y="82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6" y="80"/>
                  </a:lnTo>
                  <a:lnTo>
                    <a:pt x="68" y="80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72" y="74"/>
                  </a:lnTo>
                  <a:lnTo>
                    <a:pt x="74" y="73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3" y="68"/>
                  </a:lnTo>
                  <a:lnTo>
                    <a:pt x="86" y="67"/>
                  </a:lnTo>
                  <a:lnTo>
                    <a:pt x="89" y="67"/>
                  </a:lnTo>
                  <a:lnTo>
                    <a:pt x="90" y="65"/>
                  </a:lnTo>
                  <a:lnTo>
                    <a:pt x="94" y="64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1" y="61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6" y="56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1"/>
                  </a:lnTo>
                  <a:lnTo>
                    <a:pt x="112" y="50"/>
                  </a:lnTo>
                  <a:lnTo>
                    <a:pt x="113" y="48"/>
                  </a:lnTo>
                  <a:lnTo>
                    <a:pt x="113" y="47"/>
                  </a:lnTo>
                  <a:lnTo>
                    <a:pt x="115" y="45"/>
                  </a:lnTo>
                  <a:lnTo>
                    <a:pt x="116" y="44"/>
                  </a:lnTo>
                  <a:lnTo>
                    <a:pt x="118" y="42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21" y="38"/>
                  </a:lnTo>
                  <a:lnTo>
                    <a:pt x="122" y="35"/>
                  </a:lnTo>
                  <a:lnTo>
                    <a:pt x="122" y="33"/>
                  </a:lnTo>
                  <a:lnTo>
                    <a:pt x="122" y="30"/>
                  </a:lnTo>
                  <a:lnTo>
                    <a:pt x="124" y="27"/>
                  </a:lnTo>
                  <a:lnTo>
                    <a:pt x="124" y="26"/>
                  </a:lnTo>
                  <a:lnTo>
                    <a:pt x="124" y="23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8" y="23"/>
                  </a:lnTo>
                  <a:lnTo>
                    <a:pt x="128" y="21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8" y="15"/>
                  </a:lnTo>
                  <a:lnTo>
                    <a:pt x="128" y="14"/>
                  </a:lnTo>
                  <a:lnTo>
                    <a:pt x="128" y="12"/>
                  </a:lnTo>
                  <a:lnTo>
                    <a:pt x="127" y="12"/>
                  </a:lnTo>
                  <a:lnTo>
                    <a:pt x="127" y="11"/>
                  </a:lnTo>
                  <a:lnTo>
                    <a:pt x="125" y="11"/>
                  </a:lnTo>
                  <a:lnTo>
                    <a:pt x="125" y="9"/>
                  </a:lnTo>
                  <a:lnTo>
                    <a:pt x="124" y="9"/>
                  </a:lnTo>
                  <a:lnTo>
                    <a:pt x="124" y="8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19" y="3"/>
                  </a:lnTo>
                  <a:lnTo>
                    <a:pt x="119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4" y="3"/>
                  </a:lnTo>
                  <a:lnTo>
                    <a:pt x="125" y="3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1" y="1"/>
                  </a:lnTo>
                  <a:lnTo>
                    <a:pt x="131" y="3"/>
                  </a:lnTo>
                  <a:lnTo>
                    <a:pt x="133" y="3"/>
                  </a:lnTo>
                  <a:lnTo>
                    <a:pt x="134" y="3"/>
                  </a:lnTo>
                  <a:lnTo>
                    <a:pt x="134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40" y="6"/>
                  </a:lnTo>
                  <a:lnTo>
                    <a:pt x="139" y="6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3" y="9"/>
                  </a:lnTo>
                  <a:lnTo>
                    <a:pt x="145" y="11"/>
                  </a:lnTo>
                  <a:lnTo>
                    <a:pt x="147" y="11"/>
                  </a:lnTo>
                  <a:lnTo>
                    <a:pt x="147" y="12"/>
                  </a:lnTo>
                  <a:lnTo>
                    <a:pt x="148" y="15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50" y="18"/>
                  </a:lnTo>
                  <a:lnTo>
                    <a:pt x="150" y="20"/>
                  </a:lnTo>
                  <a:lnTo>
                    <a:pt x="148" y="20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3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54" y="24"/>
                  </a:lnTo>
                  <a:lnTo>
                    <a:pt x="154" y="23"/>
                  </a:lnTo>
                  <a:lnTo>
                    <a:pt x="156" y="24"/>
                  </a:lnTo>
                  <a:lnTo>
                    <a:pt x="156" y="26"/>
                  </a:lnTo>
                  <a:lnTo>
                    <a:pt x="156" y="24"/>
                  </a:lnTo>
                  <a:lnTo>
                    <a:pt x="157" y="24"/>
                  </a:lnTo>
                  <a:lnTo>
                    <a:pt x="156" y="26"/>
                  </a:lnTo>
                  <a:lnTo>
                    <a:pt x="157" y="26"/>
                  </a:lnTo>
                  <a:lnTo>
                    <a:pt x="159" y="27"/>
                  </a:lnTo>
                  <a:lnTo>
                    <a:pt x="159" y="29"/>
                  </a:lnTo>
                  <a:lnTo>
                    <a:pt x="160" y="29"/>
                  </a:lnTo>
                  <a:lnTo>
                    <a:pt x="160" y="27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63" y="29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5" y="32"/>
                  </a:lnTo>
                  <a:lnTo>
                    <a:pt x="165" y="33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6" y="38"/>
                  </a:lnTo>
                  <a:lnTo>
                    <a:pt x="166" y="39"/>
                  </a:lnTo>
                  <a:lnTo>
                    <a:pt x="166" y="41"/>
                  </a:lnTo>
                  <a:lnTo>
                    <a:pt x="168" y="42"/>
                  </a:lnTo>
                  <a:lnTo>
                    <a:pt x="169" y="42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1" y="42"/>
                  </a:lnTo>
                  <a:lnTo>
                    <a:pt x="172" y="42"/>
                  </a:lnTo>
                  <a:lnTo>
                    <a:pt x="172" y="44"/>
                  </a:lnTo>
                  <a:lnTo>
                    <a:pt x="174" y="44"/>
                  </a:lnTo>
                  <a:lnTo>
                    <a:pt x="174" y="45"/>
                  </a:lnTo>
                  <a:lnTo>
                    <a:pt x="174" y="47"/>
                  </a:lnTo>
                  <a:lnTo>
                    <a:pt x="174" y="48"/>
                  </a:lnTo>
                  <a:lnTo>
                    <a:pt x="174" y="50"/>
                  </a:lnTo>
                  <a:lnTo>
                    <a:pt x="175" y="50"/>
                  </a:lnTo>
                  <a:lnTo>
                    <a:pt x="174" y="51"/>
                  </a:lnTo>
                  <a:lnTo>
                    <a:pt x="174" y="53"/>
                  </a:lnTo>
                  <a:lnTo>
                    <a:pt x="174" y="54"/>
                  </a:lnTo>
                  <a:lnTo>
                    <a:pt x="174" y="56"/>
                  </a:lnTo>
                  <a:lnTo>
                    <a:pt x="175" y="56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78" y="58"/>
                  </a:lnTo>
                  <a:lnTo>
                    <a:pt x="178" y="59"/>
                  </a:lnTo>
                  <a:lnTo>
                    <a:pt x="180" y="59"/>
                  </a:lnTo>
                  <a:lnTo>
                    <a:pt x="180" y="58"/>
                  </a:lnTo>
                  <a:lnTo>
                    <a:pt x="181" y="58"/>
                  </a:lnTo>
                  <a:lnTo>
                    <a:pt x="183" y="58"/>
                  </a:lnTo>
                  <a:lnTo>
                    <a:pt x="183" y="59"/>
                  </a:lnTo>
                  <a:lnTo>
                    <a:pt x="184" y="59"/>
                  </a:lnTo>
                  <a:lnTo>
                    <a:pt x="184" y="58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6" y="58"/>
                  </a:lnTo>
                  <a:lnTo>
                    <a:pt x="187" y="58"/>
                  </a:lnTo>
                  <a:lnTo>
                    <a:pt x="189" y="58"/>
                  </a:lnTo>
                  <a:lnTo>
                    <a:pt x="189" y="59"/>
                  </a:lnTo>
                  <a:lnTo>
                    <a:pt x="190" y="59"/>
                  </a:lnTo>
                  <a:lnTo>
                    <a:pt x="192" y="59"/>
                  </a:lnTo>
                  <a:lnTo>
                    <a:pt x="192" y="58"/>
                  </a:lnTo>
                  <a:lnTo>
                    <a:pt x="193" y="58"/>
                  </a:lnTo>
                  <a:lnTo>
                    <a:pt x="195" y="58"/>
                  </a:lnTo>
                  <a:lnTo>
                    <a:pt x="196" y="58"/>
                  </a:lnTo>
                  <a:lnTo>
                    <a:pt x="196" y="56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1" y="54"/>
                  </a:lnTo>
                  <a:lnTo>
                    <a:pt x="201" y="53"/>
                  </a:lnTo>
                  <a:lnTo>
                    <a:pt x="203" y="53"/>
                  </a:lnTo>
                  <a:lnTo>
                    <a:pt x="203" y="51"/>
                  </a:lnTo>
                  <a:lnTo>
                    <a:pt x="204" y="51"/>
                  </a:lnTo>
                  <a:lnTo>
                    <a:pt x="204" y="53"/>
                  </a:lnTo>
                  <a:lnTo>
                    <a:pt x="206" y="53"/>
                  </a:lnTo>
                  <a:lnTo>
                    <a:pt x="207" y="53"/>
                  </a:lnTo>
                  <a:lnTo>
                    <a:pt x="209" y="53"/>
                  </a:lnTo>
                  <a:lnTo>
                    <a:pt x="209" y="54"/>
                  </a:lnTo>
                  <a:lnTo>
                    <a:pt x="209" y="56"/>
                  </a:lnTo>
                  <a:lnTo>
                    <a:pt x="210" y="54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2" y="58"/>
                  </a:lnTo>
                  <a:lnTo>
                    <a:pt x="213" y="56"/>
                  </a:lnTo>
                  <a:lnTo>
                    <a:pt x="215" y="56"/>
                  </a:lnTo>
                  <a:lnTo>
                    <a:pt x="216" y="56"/>
                  </a:lnTo>
                  <a:lnTo>
                    <a:pt x="216" y="54"/>
                  </a:lnTo>
                  <a:lnTo>
                    <a:pt x="218" y="54"/>
                  </a:lnTo>
                  <a:lnTo>
                    <a:pt x="219" y="54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2" y="53"/>
                  </a:lnTo>
                  <a:lnTo>
                    <a:pt x="222" y="54"/>
                  </a:lnTo>
                  <a:lnTo>
                    <a:pt x="224" y="54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59"/>
                  </a:lnTo>
                  <a:lnTo>
                    <a:pt x="228" y="58"/>
                  </a:lnTo>
                  <a:lnTo>
                    <a:pt x="228" y="59"/>
                  </a:lnTo>
                  <a:lnTo>
                    <a:pt x="230" y="59"/>
                  </a:lnTo>
                  <a:lnTo>
                    <a:pt x="231" y="59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3" y="62"/>
                  </a:lnTo>
                  <a:lnTo>
                    <a:pt x="234" y="62"/>
                  </a:lnTo>
                  <a:lnTo>
                    <a:pt x="234" y="61"/>
                  </a:lnTo>
                  <a:lnTo>
                    <a:pt x="234" y="62"/>
                  </a:lnTo>
                  <a:lnTo>
                    <a:pt x="236" y="62"/>
                  </a:lnTo>
                  <a:lnTo>
                    <a:pt x="236" y="64"/>
                  </a:lnTo>
                  <a:lnTo>
                    <a:pt x="237" y="64"/>
                  </a:lnTo>
                  <a:lnTo>
                    <a:pt x="237" y="65"/>
                  </a:lnTo>
                  <a:lnTo>
                    <a:pt x="237" y="64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42" y="65"/>
                  </a:lnTo>
                  <a:lnTo>
                    <a:pt x="239" y="67"/>
                  </a:lnTo>
                  <a:lnTo>
                    <a:pt x="237" y="70"/>
                  </a:lnTo>
                  <a:lnTo>
                    <a:pt x="236" y="73"/>
                  </a:lnTo>
                  <a:lnTo>
                    <a:pt x="234" y="76"/>
                  </a:lnTo>
                  <a:lnTo>
                    <a:pt x="233" y="79"/>
                  </a:lnTo>
                  <a:lnTo>
                    <a:pt x="231" y="80"/>
                  </a:lnTo>
                  <a:lnTo>
                    <a:pt x="230" y="83"/>
                  </a:lnTo>
                  <a:lnTo>
                    <a:pt x="228" y="86"/>
                  </a:lnTo>
                  <a:lnTo>
                    <a:pt x="227" y="89"/>
                  </a:lnTo>
                  <a:lnTo>
                    <a:pt x="225" y="91"/>
                  </a:lnTo>
                  <a:lnTo>
                    <a:pt x="227" y="91"/>
                  </a:lnTo>
                  <a:lnTo>
                    <a:pt x="230" y="92"/>
                  </a:lnTo>
                  <a:lnTo>
                    <a:pt x="231" y="94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7" y="94"/>
                  </a:lnTo>
                  <a:lnTo>
                    <a:pt x="237" y="95"/>
                  </a:lnTo>
                  <a:lnTo>
                    <a:pt x="237" y="97"/>
                  </a:lnTo>
                  <a:lnTo>
                    <a:pt x="239" y="97"/>
                  </a:lnTo>
                  <a:lnTo>
                    <a:pt x="242" y="98"/>
                  </a:lnTo>
                  <a:lnTo>
                    <a:pt x="242" y="100"/>
                  </a:lnTo>
                  <a:lnTo>
                    <a:pt x="243" y="100"/>
                  </a:lnTo>
                  <a:lnTo>
                    <a:pt x="243" y="101"/>
                  </a:lnTo>
                  <a:lnTo>
                    <a:pt x="243" y="103"/>
                  </a:lnTo>
                  <a:lnTo>
                    <a:pt x="243" y="104"/>
                  </a:lnTo>
                  <a:lnTo>
                    <a:pt x="242" y="104"/>
                  </a:lnTo>
                  <a:lnTo>
                    <a:pt x="242" y="103"/>
                  </a:lnTo>
                  <a:lnTo>
                    <a:pt x="239" y="103"/>
                  </a:lnTo>
                  <a:lnTo>
                    <a:pt x="237" y="104"/>
                  </a:lnTo>
                  <a:lnTo>
                    <a:pt x="237" y="103"/>
                  </a:lnTo>
                  <a:lnTo>
                    <a:pt x="236" y="103"/>
                  </a:lnTo>
                  <a:lnTo>
                    <a:pt x="234" y="101"/>
                  </a:lnTo>
                  <a:lnTo>
                    <a:pt x="236" y="101"/>
                  </a:lnTo>
                  <a:lnTo>
                    <a:pt x="234" y="100"/>
                  </a:lnTo>
                  <a:lnTo>
                    <a:pt x="233" y="100"/>
                  </a:lnTo>
                  <a:lnTo>
                    <a:pt x="231" y="100"/>
                  </a:lnTo>
                  <a:lnTo>
                    <a:pt x="230" y="100"/>
                  </a:lnTo>
                  <a:lnTo>
                    <a:pt x="230" y="101"/>
                  </a:lnTo>
                  <a:lnTo>
                    <a:pt x="228" y="100"/>
                  </a:lnTo>
                  <a:lnTo>
                    <a:pt x="228" y="98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4" y="100"/>
                  </a:lnTo>
                  <a:lnTo>
                    <a:pt x="224" y="101"/>
                  </a:lnTo>
                  <a:lnTo>
                    <a:pt x="224" y="103"/>
                  </a:lnTo>
                  <a:lnTo>
                    <a:pt x="222" y="103"/>
                  </a:lnTo>
                  <a:lnTo>
                    <a:pt x="222" y="104"/>
                  </a:lnTo>
                  <a:lnTo>
                    <a:pt x="221" y="106"/>
                  </a:lnTo>
                  <a:lnTo>
                    <a:pt x="221" y="104"/>
                  </a:lnTo>
                  <a:lnTo>
                    <a:pt x="221" y="106"/>
                  </a:lnTo>
                  <a:lnTo>
                    <a:pt x="219" y="104"/>
                  </a:lnTo>
                  <a:lnTo>
                    <a:pt x="218" y="106"/>
                  </a:lnTo>
                  <a:lnTo>
                    <a:pt x="218" y="104"/>
                  </a:lnTo>
                  <a:lnTo>
                    <a:pt x="216" y="104"/>
                  </a:lnTo>
                  <a:lnTo>
                    <a:pt x="216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2" y="106"/>
                  </a:lnTo>
                  <a:lnTo>
                    <a:pt x="210" y="106"/>
                  </a:lnTo>
                  <a:lnTo>
                    <a:pt x="210" y="108"/>
                  </a:lnTo>
                  <a:lnTo>
                    <a:pt x="209" y="108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07" y="108"/>
                  </a:lnTo>
                  <a:lnTo>
                    <a:pt x="207" y="109"/>
                  </a:lnTo>
                  <a:lnTo>
                    <a:pt x="207" y="108"/>
                  </a:lnTo>
                  <a:lnTo>
                    <a:pt x="206" y="108"/>
                  </a:lnTo>
                  <a:lnTo>
                    <a:pt x="204" y="108"/>
                  </a:lnTo>
                  <a:lnTo>
                    <a:pt x="203" y="109"/>
                  </a:lnTo>
                  <a:lnTo>
                    <a:pt x="201" y="109"/>
                  </a:lnTo>
                  <a:lnTo>
                    <a:pt x="200" y="111"/>
                  </a:lnTo>
                  <a:lnTo>
                    <a:pt x="198" y="111"/>
                  </a:lnTo>
                  <a:lnTo>
                    <a:pt x="198" y="112"/>
                  </a:lnTo>
                  <a:lnTo>
                    <a:pt x="196" y="112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5" y="115"/>
                  </a:lnTo>
                  <a:lnTo>
                    <a:pt x="193" y="115"/>
                  </a:lnTo>
                  <a:lnTo>
                    <a:pt x="192" y="115"/>
                  </a:lnTo>
                  <a:lnTo>
                    <a:pt x="192" y="117"/>
                  </a:lnTo>
                  <a:lnTo>
                    <a:pt x="190" y="118"/>
                  </a:lnTo>
                  <a:lnTo>
                    <a:pt x="189" y="118"/>
                  </a:lnTo>
                  <a:lnTo>
                    <a:pt x="189" y="120"/>
                  </a:lnTo>
                  <a:lnTo>
                    <a:pt x="187" y="120"/>
                  </a:lnTo>
                  <a:lnTo>
                    <a:pt x="187" y="121"/>
                  </a:lnTo>
                  <a:lnTo>
                    <a:pt x="186" y="121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1" y="129"/>
                  </a:lnTo>
                  <a:lnTo>
                    <a:pt x="180" y="130"/>
                  </a:lnTo>
                  <a:lnTo>
                    <a:pt x="180" y="132"/>
                  </a:lnTo>
                  <a:lnTo>
                    <a:pt x="180" y="133"/>
                  </a:lnTo>
                  <a:lnTo>
                    <a:pt x="180" y="136"/>
                  </a:lnTo>
                  <a:lnTo>
                    <a:pt x="177" y="142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5" y="148"/>
                  </a:lnTo>
                  <a:lnTo>
                    <a:pt x="177" y="150"/>
                  </a:lnTo>
                  <a:lnTo>
                    <a:pt x="177" y="151"/>
                  </a:lnTo>
                  <a:lnTo>
                    <a:pt x="177" y="153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7" y="157"/>
                  </a:lnTo>
                  <a:lnTo>
                    <a:pt x="177" y="159"/>
                  </a:lnTo>
                  <a:lnTo>
                    <a:pt x="175" y="159"/>
                  </a:lnTo>
                  <a:lnTo>
                    <a:pt x="174" y="159"/>
                  </a:lnTo>
                  <a:lnTo>
                    <a:pt x="172" y="159"/>
                  </a:lnTo>
                  <a:lnTo>
                    <a:pt x="172" y="161"/>
                  </a:lnTo>
                  <a:lnTo>
                    <a:pt x="171" y="161"/>
                  </a:lnTo>
                  <a:lnTo>
                    <a:pt x="169" y="162"/>
                  </a:lnTo>
                  <a:lnTo>
                    <a:pt x="168" y="164"/>
                  </a:lnTo>
                  <a:lnTo>
                    <a:pt x="166" y="164"/>
                  </a:lnTo>
                  <a:lnTo>
                    <a:pt x="166" y="165"/>
                  </a:lnTo>
                  <a:lnTo>
                    <a:pt x="165" y="167"/>
                  </a:lnTo>
                  <a:lnTo>
                    <a:pt x="165" y="168"/>
                  </a:lnTo>
                  <a:lnTo>
                    <a:pt x="165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6" y="174"/>
                  </a:lnTo>
                  <a:lnTo>
                    <a:pt x="166" y="176"/>
                  </a:lnTo>
                  <a:lnTo>
                    <a:pt x="166" y="177"/>
                  </a:lnTo>
                  <a:lnTo>
                    <a:pt x="165" y="177"/>
                  </a:lnTo>
                  <a:lnTo>
                    <a:pt x="163" y="177"/>
                  </a:lnTo>
                  <a:lnTo>
                    <a:pt x="163" y="179"/>
                  </a:lnTo>
                  <a:lnTo>
                    <a:pt x="162" y="179"/>
                  </a:lnTo>
                  <a:lnTo>
                    <a:pt x="160" y="177"/>
                  </a:lnTo>
                  <a:lnTo>
                    <a:pt x="160" y="179"/>
                  </a:lnTo>
                  <a:lnTo>
                    <a:pt x="162" y="180"/>
                  </a:lnTo>
                  <a:lnTo>
                    <a:pt x="162" y="182"/>
                  </a:lnTo>
                  <a:lnTo>
                    <a:pt x="160" y="182"/>
                  </a:lnTo>
                  <a:lnTo>
                    <a:pt x="160" y="183"/>
                  </a:lnTo>
                  <a:lnTo>
                    <a:pt x="163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6" y="188"/>
                  </a:lnTo>
                  <a:lnTo>
                    <a:pt x="166" y="189"/>
                  </a:lnTo>
                  <a:lnTo>
                    <a:pt x="166" y="191"/>
                  </a:lnTo>
                  <a:lnTo>
                    <a:pt x="165" y="191"/>
                  </a:lnTo>
                  <a:lnTo>
                    <a:pt x="165" y="192"/>
                  </a:lnTo>
                  <a:lnTo>
                    <a:pt x="166" y="192"/>
                  </a:lnTo>
                  <a:lnTo>
                    <a:pt x="166" y="194"/>
                  </a:lnTo>
                  <a:lnTo>
                    <a:pt x="168" y="194"/>
                  </a:lnTo>
                  <a:lnTo>
                    <a:pt x="168" y="195"/>
                  </a:lnTo>
                  <a:lnTo>
                    <a:pt x="169" y="195"/>
                  </a:lnTo>
                  <a:lnTo>
                    <a:pt x="169" y="197"/>
                  </a:lnTo>
                  <a:lnTo>
                    <a:pt x="169" y="198"/>
                  </a:lnTo>
                  <a:lnTo>
                    <a:pt x="171" y="200"/>
                  </a:lnTo>
                  <a:lnTo>
                    <a:pt x="171" y="201"/>
                  </a:lnTo>
                  <a:lnTo>
                    <a:pt x="172" y="203"/>
                  </a:lnTo>
                  <a:lnTo>
                    <a:pt x="174" y="204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5" y="207"/>
                  </a:lnTo>
                  <a:lnTo>
                    <a:pt x="175" y="209"/>
                  </a:lnTo>
                  <a:lnTo>
                    <a:pt x="177" y="209"/>
                  </a:lnTo>
                  <a:lnTo>
                    <a:pt x="178" y="211"/>
                  </a:lnTo>
                  <a:lnTo>
                    <a:pt x="180" y="212"/>
                  </a:lnTo>
                  <a:lnTo>
                    <a:pt x="181" y="215"/>
                  </a:lnTo>
                  <a:lnTo>
                    <a:pt x="183" y="215"/>
                  </a:lnTo>
                  <a:lnTo>
                    <a:pt x="183" y="217"/>
                  </a:lnTo>
                  <a:lnTo>
                    <a:pt x="184" y="220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81" y="224"/>
                  </a:lnTo>
                  <a:lnTo>
                    <a:pt x="180" y="224"/>
                  </a:lnTo>
                  <a:lnTo>
                    <a:pt x="180" y="226"/>
                  </a:lnTo>
                  <a:lnTo>
                    <a:pt x="178" y="227"/>
                  </a:lnTo>
                  <a:lnTo>
                    <a:pt x="187" y="227"/>
                  </a:lnTo>
                  <a:lnTo>
                    <a:pt x="190" y="227"/>
                  </a:lnTo>
                  <a:lnTo>
                    <a:pt x="192" y="229"/>
                  </a:lnTo>
                  <a:lnTo>
                    <a:pt x="193" y="229"/>
                  </a:lnTo>
                  <a:lnTo>
                    <a:pt x="195" y="229"/>
                  </a:lnTo>
                  <a:lnTo>
                    <a:pt x="196" y="229"/>
                  </a:lnTo>
                  <a:lnTo>
                    <a:pt x="196" y="230"/>
                  </a:lnTo>
                  <a:lnTo>
                    <a:pt x="198" y="230"/>
                  </a:lnTo>
                  <a:lnTo>
                    <a:pt x="198" y="232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1" y="236"/>
                  </a:lnTo>
                  <a:lnTo>
                    <a:pt x="201" y="238"/>
                  </a:lnTo>
                  <a:lnTo>
                    <a:pt x="201" y="239"/>
                  </a:lnTo>
                  <a:lnTo>
                    <a:pt x="201" y="241"/>
                  </a:lnTo>
                  <a:lnTo>
                    <a:pt x="203" y="241"/>
                  </a:lnTo>
                  <a:lnTo>
                    <a:pt x="206" y="241"/>
                  </a:lnTo>
                  <a:lnTo>
                    <a:pt x="210" y="241"/>
                  </a:lnTo>
                  <a:lnTo>
                    <a:pt x="213" y="241"/>
                  </a:lnTo>
                  <a:lnTo>
                    <a:pt x="218" y="241"/>
                  </a:lnTo>
                  <a:lnTo>
                    <a:pt x="219" y="241"/>
                  </a:lnTo>
                  <a:lnTo>
                    <a:pt x="221" y="241"/>
                  </a:lnTo>
                  <a:lnTo>
                    <a:pt x="221" y="239"/>
                  </a:lnTo>
                  <a:lnTo>
                    <a:pt x="222" y="239"/>
                  </a:lnTo>
                  <a:lnTo>
                    <a:pt x="222" y="238"/>
                  </a:lnTo>
                  <a:lnTo>
                    <a:pt x="224" y="238"/>
                  </a:lnTo>
                  <a:lnTo>
                    <a:pt x="225" y="236"/>
                  </a:lnTo>
                  <a:lnTo>
                    <a:pt x="227" y="235"/>
                  </a:lnTo>
                  <a:lnTo>
                    <a:pt x="228" y="233"/>
                  </a:lnTo>
                  <a:lnTo>
                    <a:pt x="230" y="232"/>
                  </a:lnTo>
                  <a:lnTo>
                    <a:pt x="231" y="230"/>
                  </a:lnTo>
                  <a:lnTo>
                    <a:pt x="233" y="230"/>
                  </a:lnTo>
                  <a:lnTo>
                    <a:pt x="233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34" y="232"/>
                  </a:lnTo>
                  <a:lnTo>
                    <a:pt x="234" y="233"/>
                  </a:lnTo>
                  <a:lnTo>
                    <a:pt x="236" y="235"/>
                  </a:lnTo>
                  <a:lnTo>
                    <a:pt x="234" y="235"/>
                  </a:lnTo>
                  <a:lnTo>
                    <a:pt x="234" y="236"/>
                  </a:lnTo>
                  <a:lnTo>
                    <a:pt x="233" y="236"/>
                  </a:lnTo>
                  <a:lnTo>
                    <a:pt x="233" y="238"/>
                  </a:lnTo>
                  <a:lnTo>
                    <a:pt x="233" y="239"/>
                  </a:lnTo>
                  <a:lnTo>
                    <a:pt x="234" y="244"/>
                  </a:lnTo>
                  <a:lnTo>
                    <a:pt x="234" y="247"/>
                  </a:lnTo>
                  <a:lnTo>
                    <a:pt x="234" y="250"/>
                  </a:lnTo>
                  <a:lnTo>
                    <a:pt x="234" y="253"/>
                  </a:lnTo>
                  <a:lnTo>
                    <a:pt x="234" y="256"/>
                  </a:lnTo>
                  <a:lnTo>
                    <a:pt x="234" y="259"/>
                  </a:lnTo>
                  <a:lnTo>
                    <a:pt x="234" y="262"/>
                  </a:lnTo>
                  <a:lnTo>
                    <a:pt x="234" y="265"/>
                  </a:lnTo>
                  <a:lnTo>
                    <a:pt x="234" y="267"/>
                  </a:lnTo>
                  <a:lnTo>
                    <a:pt x="236" y="265"/>
                  </a:lnTo>
                  <a:lnTo>
                    <a:pt x="237" y="265"/>
                  </a:lnTo>
                  <a:lnTo>
                    <a:pt x="239" y="267"/>
                  </a:lnTo>
                  <a:lnTo>
                    <a:pt x="239" y="268"/>
                  </a:lnTo>
                  <a:lnTo>
                    <a:pt x="242" y="268"/>
                  </a:lnTo>
                  <a:lnTo>
                    <a:pt x="243" y="268"/>
                  </a:lnTo>
                  <a:lnTo>
                    <a:pt x="245" y="268"/>
                  </a:lnTo>
                  <a:lnTo>
                    <a:pt x="246" y="268"/>
                  </a:lnTo>
                  <a:lnTo>
                    <a:pt x="251" y="265"/>
                  </a:lnTo>
                  <a:lnTo>
                    <a:pt x="253" y="265"/>
                  </a:lnTo>
                  <a:lnTo>
                    <a:pt x="254" y="265"/>
                  </a:lnTo>
                  <a:lnTo>
                    <a:pt x="256" y="265"/>
                  </a:lnTo>
                  <a:lnTo>
                    <a:pt x="259" y="265"/>
                  </a:lnTo>
                  <a:lnTo>
                    <a:pt x="259" y="267"/>
                  </a:lnTo>
                  <a:lnTo>
                    <a:pt x="262" y="271"/>
                  </a:lnTo>
                  <a:lnTo>
                    <a:pt x="265" y="276"/>
                  </a:lnTo>
                  <a:lnTo>
                    <a:pt x="266" y="280"/>
                  </a:lnTo>
                  <a:lnTo>
                    <a:pt x="269" y="283"/>
                  </a:lnTo>
                  <a:lnTo>
                    <a:pt x="272" y="288"/>
                  </a:lnTo>
                  <a:lnTo>
                    <a:pt x="274" y="292"/>
                  </a:lnTo>
                  <a:lnTo>
                    <a:pt x="277" y="297"/>
                  </a:lnTo>
                  <a:lnTo>
                    <a:pt x="278" y="301"/>
                  </a:lnTo>
                  <a:lnTo>
                    <a:pt x="280" y="301"/>
                  </a:lnTo>
                  <a:lnTo>
                    <a:pt x="280" y="303"/>
                  </a:lnTo>
                  <a:lnTo>
                    <a:pt x="278" y="304"/>
                  </a:lnTo>
                  <a:lnTo>
                    <a:pt x="278" y="306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7" y="309"/>
                  </a:lnTo>
                  <a:lnTo>
                    <a:pt x="275" y="309"/>
                  </a:lnTo>
                  <a:lnTo>
                    <a:pt x="275" y="310"/>
                  </a:lnTo>
                  <a:lnTo>
                    <a:pt x="274" y="310"/>
                  </a:lnTo>
                  <a:lnTo>
                    <a:pt x="274" y="312"/>
                  </a:lnTo>
                  <a:lnTo>
                    <a:pt x="274" y="315"/>
                  </a:lnTo>
                  <a:lnTo>
                    <a:pt x="275" y="315"/>
                  </a:lnTo>
                  <a:lnTo>
                    <a:pt x="275" y="318"/>
                  </a:lnTo>
                  <a:lnTo>
                    <a:pt x="275" y="320"/>
                  </a:lnTo>
                  <a:lnTo>
                    <a:pt x="275" y="321"/>
                  </a:lnTo>
                  <a:lnTo>
                    <a:pt x="275" y="326"/>
                  </a:lnTo>
                  <a:lnTo>
                    <a:pt x="275" y="327"/>
                  </a:lnTo>
                  <a:lnTo>
                    <a:pt x="275" y="329"/>
                  </a:lnTo>
                  <a:lnTo>
                    <a:pt x="274" y="329"/>
                  </a:lnTo>
                  <a:lnTo>
                    <a:pt x="274" y="330"/>
                  </a:lnTo>
                  <a:lnTo>
                    <a:pt x="272" y="330"/>
                  </a:lnTo>
                  <a:lnTo>
                    <a:pt x="274" y="330"/>
                  </a:lnTo>
                  <a:lnTo>
                    <a:pt x="275" y="332"/>
                  </a:lnTo>
                  <a:lnTo>
                    <a:pt x="275" y="333"/>
                  </a:lnTo>
                  <a:lnTo>
                    <a:pt x="275" y="335"/>
                  </a:lnTo>
                  <a:lnTo>
                    <a:pt x="275" y="336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7" y="339"/>
                  </a:lnTo>
                  <a:lnTo>
                    <a:pt x="278" y="339"/>
                  </a:lnTo>
                  <a:lnTo>
                    <a:pt x="278" y="341"/>
                  </a:lnTo>
                  <a:lnTo>
                    <a:pt x="278" y="342"/>
                  </a:lnTo>
                  <a:lnTo>
                    <a:pt x="278" y="344"/>
                  </a:lnTo>
                  <a:lnTo>
                    <a:pt x="277" y="344"/>
                  </a:lnTo>
                  <a:lnTo>
                    <a:pt x="275" y="344"/>
                  </a:lnTo>
                  <a:lnTo>
                    <a:pt x="275" y="345"/>
                  </a:lnTo>
                  <a:lnTo>
                    <a:pt x="275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4" y="350"/>
                  </a:lnTo>
                  <a:lnTo>
                    <a:pt x="274" y="351"/>
                  </a:lnTo>
                  <a:lnTo>
                    <a:pt x="274" y="353"/>
                  </a:lnTo>
                  <a:lnTo>
                    <a:pt x="272" y="353"/>
                  </a:lnTo>
                  <a:lnTo>
                    <a:pt x="271" y="354"/>
                  </a:lnTo>
                  <a:lnTo>
                    <a:pt x="272" y="357"/>
                  </a:lnTo>
                  <a:lnTo>
                    <a:pt x="271" y="357"/>
                  </a:lnTo>
                  <a:lnTo>
                    <a:pt x="269" y="357"/>
                  </a:lnTo>
                  <a:lnTo>
                    <a:pt x="269" y="359"/>
                  </a:lnTo>
                  <a:lnTo>
                    <a:pt x="269" y="360"/>
                  </a:lnTo>
                  <a:lnTo>
                    <a:pt x="269" y="362"/>
                  </a:lnTo>
                  <a:lnTo>
                    <a:pt x="269" y="364"/>
                  </a:lnTo>
                  <a:lnTo>
                    <a:pt x="271" y="364"/>
                  </a:lnTo>
                  <a:lnTo>
                    <a:pt x="272" y="367"/>
                  </a:lnTo>
                  <a:lnTo>
                    <a:pt x="274" y="368"/>
                  </a:lnTo>
                  <a:lnTo>
                    <a:pt x="275" y="370"/>
                  </a:lnTo>
                  <a:lnTo>
                    <a:pt x="274" y="370"/>
                  </a:lnTo>
                  <a:lnTo>
                    <a:pt x="274" y="371"/>
                  </a:lnTo>
                  <a:lnTo>
                    <a:pt x="272" y="371"/>
                  </a:lnTo>
                  <a:lnTo>
                    <a:pt x="272" y="373"/>
                  </a:lnTo>
                  <a:lnTo>
                    <a:pt x="272" y="374"/>
                  </a:lnTo>
                  <a:lnTo>
                    <a:pt x="271" y="374"/>
                  </a:lnTo>
                  <a:lnTo>
                    <a:pt x="271" y="376"/>
                  </a:lnTo>
                  <a:lnTo>
                    <a:pt x="269" y="377"/>
                  </a:lnTo>
                  <a:lnTo>
                    <a:pt x="269" y="379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2" y="385"/>
                  </a:lnTo>
                  <a:lnTo>
                    <a:pt x="274" y="388"/>
                  </a:lnTo>
                  <a:lnTo>
                    <a:pt x="275" y="389"/>
                  </a:lnTo>
                  <a:lnTo>
                    <a:pt x="275" y="391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8" y="392"/>
                  </a:lnTo>
                  <a:lnTo>
                    <a:pt x="280" y="392"/>
                  </a:lnTo>
                  <a:lnTo>
                    <a:pt x="281" y="392"/>
                  </a:lnTo>
                  <a:lnTo>
                    <a:pt x="281" y="394"/>
                  </a:lnTo>
                  <a:lnTo>
                    <a:pt x="283" y="394"/>
                  </a:lnTo>
                  <a:lnTo>
                    <a:pt x="283" y="395"/>
                  </a:lnTo>
                  <a:lnTo>
                    <a:pt x="283" y="397"/>
                  </a:lnTo>
                  <a:lnTo>
                    <a:pt x="281" y="397"/>
                  </a:lnTo>
                  <a:lnTo>
                    <a:pt x="280" y="397"/>
                  </a:lnTo>
                  <a:lnTo>
                    <a:pt x="280" y="398"/>
                  </a:lnTo>
                  <a:lnTo>
                    <a:pt x="280" y="400"/>
                  </a:lnTo>
                  <a:lnTo>
                    <a:pt x="280" y="401"/>
                  </a:lnTo>
                  <a:lnTo>
                    <a:pt x="280" y="403"/>
                  </a:lnTo>
                  <a:lnTo>
                    <a:pt x="280" y="404"/>
                  </a:lnTo>
                  <a:lnTo>
                    <a:pt x="278" y="404"/>
                  </a:lnTo>
                  <a:lnTo>
                    <a:pt x="277" y="404"/>
                  </a:lnTo>
                  <a:lnTo>
                    <a:pt x="277" y="406"/>
                  </a:lnTo>
                  <a:lnTo>
                    <a:pt x="277" y="407"/>
                  </a:lnTo>
                  <a:lnTo>
                    <a:pt x="275" y="409"/>
                  </a:lnTo>
                  <a:lnTo>
                    <a:pt x="274" y="410"/>
                  </a:lnTo>
                  <a:lnTo>
                    <a:pt x="274" y="412"/>
                  </a:lnTo>
                  <a:lnTo>
                    <a:pt x="272" y="412"/>
                  </a:lnTo>
                  <a:lnTo>
                    <a:pt x="274" y="412"/>
                  </a:lnTo>
                  <a:lnTo>
                    <a:pt x="274" y="413"/>
                  </a:lnTo>
                  <a:lnTo>
                    <a:pt x="272" y="413"/>
                  </a:lnTo>
                  <a:lnTo>
                    <a:pt x="271" y="413"/>
                  </a:lnTo>
                  <a:lnTo>
                    <a:pt x="271" y="415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69" y="418"/>
                  </a:lnTo>
                  <a:lnTo>
                    <a:pt x="268" y="418"/>
                  </a:lnTo>
                  <a:lnTo>
                    <a:pt x="269" y="418"/>
                  </a:lnTo>
                  <a:lnTo>
                    <a:pt x="271" y="420"/>
                  </a:lnTo>
                  <a:lnTo>
                    <a:pt x="272" y="421"/>
                  </a:lnTo>
                  <a:lnTo>
                    <a:pt x="272" y="424"/>
                  </a:lnTo>
                  <a:close/>
                  <a:moveTo>
                    <a:pt x="122" y="344"/>
                  </a:moveTo>
                  <a:lnTo>
                    <a:pt x="122" y="345"/>
                  </a:lnTo>
                  <a:lnTo>
                    <a:pt x="122" y="344"/>
                  </a:lnTo>
                  <a:close/>
                  <a:moveTo>
                    <a:pt x="116" y="335"/>
                  </a:moveTo>
                  <a:lnTo>
                    <a:pt x="116" y="333"/>
                  </a:lnTo>
                  <a:lnTo>
                    <a:pt x="116" y="335"/>
                  </a:lnTo>
                  <a:close/>
                  <a:moveTo>
                    <a:pt x="97" y="292"/>
                  </a:moveTo>
                  <a:lnTo>
                    <a:pt x="98" y="292"/>
                  </a:lnTo>
                  <a:lnTo>
                    <a:pt x="98" y="294"/>
                  </a:lnTo>
                  <a:lnTo>
                    <a:pt x="98" y="292"/>
                  </a:lnTo>
                  <a:lnTo>
                    <a:pt x="98" y="294"/>
                  </a:lnTo>
                  <a:lnTo>
                    <a:pt x="97" y="292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2" y="15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897">
              <a:extLst>
                <a:ext uri="{FF2B5EF4-FFF2-40B4-BE49-F238E27FC236}">
                  <a16:creationId xmlns:a16="http://schemas.microsoft.com/office/drawing/2014/main" id="{24F88597-A957-FFE9-2185-18AECE6BE1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9088" y="3844925"/>
              <a:ext cx="523875" cy="1265238"/>
            </a:xfrm>
            <a:custGeom>
              <a:avLst/>
              <a:gdLst>
                <a:gd name="T0" fmla="*/ 79 w 330"/>
                <a:gd name="T1" fmla="*/ 8 h 797"/>
                <a:gd name="T2" fmla="*/ 104 w 330"/>
                <a:gd name="T3" fmla="*/ 8 h 797"/>
                <a:gd name="T4" fmla="*/ 144 w 330"/>
                <a:gd name="T5" fmla="*/ 24 h 797"/>
                <a:gd name="T6" fmla="*/ 174 w 330"/>
                <a:gd name="T7" fmla="*/ 52 h 797"/>
                <a:gd name="T8" fmla="*/ 221 w 330"/>
                <a:gd name="T9" fmla="*/ 74 h 797"/>
                <a:gd name="T10" fmla="*/ 241 w 330"/>
                <a:gd name="T11" fmla="*/ 100 h 797"/>
                <a:gd name="T12" fmla="*/ 232 w 330"/>
                <a:gd name="T13" fmla="*/ 126 h 797"/>
                <a:gd name="T14" fmla="*/ 275 w 330"/>
                <a:gd name="T15" fmla="*/ 141 h 797"/>
                <a:gd name="T16" fmla="*/ 300 w 330"/>
                <a:gd name="T17" fmla="*/ 124 h 797"/>
                <a:gd name="T18" fmla="*/ 312 w 330"/>
                <a:gd name="T19" fmla="*/ 92 h 797"/>
                <a:gd name="T20" fmla="*/ 328 w 330"/>
                <a:gd name="T21" fmla="*/ 106 h 797"/>
                <a:gd name="T22" fmla="*/ 318 w 330"/>
                <a:gd name="T23" fmla="*/ 138 h 797"/>
                <a:gd name="T24" fmla="*/ 295 w 330"/>
                <a:gd name="T25" fmla="*/ 156 h 797"/>
                <a:gd name="T26" fmla="*/ 274 w 330"/>
                <a:gd name="T27" fmla="*/ 189 h 797"/>
                <a:gd name="T28" fmla="*/ 259 w 330"/>
                <a:gd name="T29" fmla="*/ 235 h 797"/>
                <a:gd name="T30" fmla="*/ 256 w 330"/>
                <a:gd name="T31" fmla="*/ 274 h 797"/>
                <a:gd name="T32" fmla="*/ 263 w 330"/>
                <a:gd name="T33" fmla="*/ 309 h 797"/>
                <a:gd name="T34" fmla="*/ 291 w 330"/>
                <a:gd name="T35" fmla="*/ 344 h 797"/>
                <a:gd name="T36" fmla="*/ 298 w 330"/>
                <a:gd name="T37" fmla="*/ 389 h 797"/>
                <a:gd name="T38" fmla="*/ 226 w 330"/>
                <a:gd name="T39" fmla="*/ 417 h 797"/>
                <a:gd name="T40" fmla="*/ 212 w 330"/>
                <a:gd name="T41" fmla="*/ 426 h 797"/>
                <a:gd name="T42" fmla="*/ 219 w 330"/>
                <a:gd name="T43" fmla="*/ 458 h 797"/>
                <a:gd name="T44" fmla="*/ 171 w 330"/>
                <a:gd name="T45" fmla="*/ 462 h 797"/>
                <a:gd name="T46" fmla="*/ 174 w 330"/>
                <a:gd name="T47" fmla="*/ 485 h 797"/>
                <a:gd name="T48" fmla="*/ 197 w 330"/>
                <a:gd name="T49" fmla="*/ 492 h 797"/>
                <a:gd name="T50" fmla="*/ 185 w 330"/>
                <a:gd name="T51" fmla="*/ 505 h 797"/>
                <a:gd name="T52" fmla="*/ 183 w 330"/>
                <a:gd name="T53" fmla="*/ 533 h 797"/>
                <a:gd name="T54" fmla="*/ 186 w 330"/>
                <a:gd name="T55" fmla="*/ 553 h 797"/>
                <a:gd name="T56" fmla="*/ 173 w 330"/>
                <a:gd name="T57" fmla="*/ 564 h 797"/>
                <a:gd name="T58" fmla="*/ 157 w 330"/>
                <a:gd name="T59" fmla="*/ 589 h 797"/>
                <a:gd name="T60" fmla="*/ 201 w 330"/>
                <a:gd name="T61" fmla="*/ 617 h 797"/>
                <a:gd name="T62" fmla="*/ 200 w 330"/>
                <a:gd name="T63" fmla="*/ 636 h 797"/>
                <a:gd name="T64" fmla="*/ 179 w 330"/>
                <a:gd name="T65" fmla="*/ 667 h 797"/>
                <a:gd name="T66" fmla="*/ 169 w 330"/>
                <a:gd name="T67" fmla="*/ 676 h 797"/>
                <a:gd name="T68" fmla="*/ 169 w 330"/>
                <a:gd name="T69" fmla="*/ 688 h 797"/>
                <a:gd name="T70" fmla="*/ 171 w 330"/>
                <a:gd name="T71" fmla="*/ 717 h 797"/>
                <a:gd name="T72" fmla="*/ 163 w 330"/>
                <a:gd name="T73" fmla="*/ 726 h 797"/>
                <a:gd name="T74" fmla="*/ 110 w 330"/>
                <a:gd name="T75" fmla="*/ 703 h 797"/>
                <a:gd name="T76" fmla="*/ 79 w 330"/>
                <a:gd name="T77" fmla="*/ 680 h 797"/>
                <a:gd name="T78" fmla="*/ 85 w 330"/>
                <a:gd name="T79" fmla="*/ 642 h 797"/>
                <a:gd name="T80" fmla="*/ 80 w 330"/>
                <a:gd name="T81" fmla="*/ 611 h 797"/>
                <a:gd name="T82" fmla="*/ 73 w 330"/>
                <a:gd name="T83" fmla="*/ 577 h 797"/>
                <a:gd name="T84" fmla="*/ 67 w 330"/>
                <a:gd name="T85" fmla="*/ 556 h 797"/>
                <a:gd name="T86" fmla="*/ 60 w 330"/>
                <a:gd name="T87" fmla="*/ 533 h 797"/>
                <a:gd name="T88" fmla="*/ 41 w 330"/>
                <a:gd name="T89" fmla="*/ 506 h 797"/>
                <a:gd name="T90" fmla="*/ 35 w 330"/>
                <a:gd name="T91" fmla="*/ 468 h 797"/>
                <a:gd name="T92" fmla="*/ 27 w 330"/>
                <a:gd name="T93" fmla="*/ 432 h 797"/>
                <a:gd name="T94" fmla="*/ 30 w 330"/>
                <a:gd name="T95" fmla="*/ 398 h 797"/>
                <a:gd name="T96" fmla="*/ 20 w 330"/>
                <a:gd name="T97" fmla="*/ 359 h 797"/>
                <a:gd name="T98" fmla="*/ 21 w 330"/>
                <a:gd name="T99" fmla="*/ 326 h 797"/>
                <a:gd name="T100" fmla="*/ 26 w 330"/>
                <a:gd name="T101" fmla="*/ 280 h 797"/>
                <a:gd name="T102" fmla="*/ 11 w 330"/>
                <a:gd name="T103" fmla="*/ 249 h 797"/>
                <a:gd name="T104" fmla="*/ 4 w 330"/>
                <a:gd name="T105" fmla="*/ 209 h 797"/>
                <a:gd name="T106" fmla="*/ 6 w 330"/>
                <a:gd name="T107" fmla="*/ 173 h 797"/>
                <a:gd name="T108" fmla="*/ 20 w 330"/>
                <a:gd name="T109" fmla="*/ 130 h 797"/>
                <a:gd name="T110" fmla="*/ 18 w 330"/>
                <a:gd name="T111" fmla="*/ 83 h 797"/>
                <a:gd name="T112" fmla="*/ 39 w 330"/>
                <a:gd name="T113" fmla="*/ 53 h 797"/>
                <a:gd name="T114" fmla="*/ 203 w 330"/>
                <a:gd name="T115" fmla="*/ 750 h 797"/>
                <a:gd name="T116" fmla="*/ 241 w 330"/>
                <a:gd name="T117" fmla="*/ 779 h 797"/>
                <a:gd name="T118" fmla="*/ 266 w 330"/>
                <a:gd name="T119" fmla="*/ 795 h 797"/>
                <a:gd name="T120" fmla="*/ 300 w 330"/>
                <a:gd name="T121" fmla="*/ 792 h 797"/>
                <a:gd name="T122" fmla="*/ 295 w 330"/>
                <a:gd name="T123" fmla="*/ 789 h 797"/>
                <a:gd name="T124" fmla="*/ 221 w 330"/>
                <a:gd name="T125" fmla="*/ 455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0" h="797">
                  <a:moveTo>
                    <a:pt x="38" y="24"/>
                  </a:moveTo>
                  <a:lnTo>
                    <a:pt x="39" y="23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5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4" y="3"/>
                  </a:lnTo>
                  <a:lnTo>
                    <a:pt x="64" y="5"/>
                  </a:lnTo>
                  <a:lnTo>
                    <a:pt x="67" y="8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6" y="9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92" y="11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4" y="15"/>
                  </a:lnTo>
                  <a:lnTo>
                    <a:pt x="94" y="17"/>
                  </a:lnTo>
                  <a:lnTo>
                    <a:pt x="95" y="17"/>
                  </a:lnTo>
                  <a:lnTo>
                    <a:pt x="97" y="18"/>
                  </a:lnTo>
                  <a:lnTo>
                    <a:pt x="95" y="18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7" y="21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7"/>
                  </a:lnTo>
                  <a:lnTo>
                    <a:pt x="100" y="24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8"/>
                  </a:lnTo>
                  <a:lnTo>
                    <a:pt x="101" y="17"/>
                  </a:lnTo>
                  <a:lnTo>
                    <a:pt x="101" y="15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5"/>
                  </a:lnTo>
                  <a:lnTo>
                    <a:pt x="106" y="5"/>
                  </a:lnTo>
                  <a:lnTo>
                    <a:pt x="107" y="5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0" y="6"/>
                  </a:lnTo>
                  <a:lnTo>
                    <a:pt x="110" y="5"/>
                  </a:lnTo>
                  <a:lnTo>
                    <a:pt x="118" y="5"/>
                  </a:lnTo>
                  <a:lnTo>
                    <a:pt x="124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29" y="6"/>
                  </a:lnTo>
                  <a:lnTo>
                    <a:pt x="129" y="8"/>
                  </a:lnTo>
                  <a:lnTo>
                    <a:pt x="129" y="9"/>
                  </a:lnTo>
                  <a:lnTo>
                    <a:pt x="130" y="9"/>
                  </a:lnTo>
                  <a:lnTo>
                    <a:pt x="132" y="11"/>
                  </a:lnTo>
                  <a:lnTo>
                    <a:pt x="133" y="11"/>
                  </a:lnTo>
                  <a:lnTo>
                    <a:pt x="133" y="12"/>
                  </a:lnTo>
                  <a:lnTo>
                    <a:pt x="135" y="14"/>
                  </a:lnTo>
                  <a:lnTo>
                    <a:pt x="136" y="14"/>
                  </a:lnTo>
                  <a:lnTo>
                    <a:pt x="136" y="15"/>
                  </a:lnTo>
                  <a:lnTo>
                    <a:pt x="138" y="17"/>
                  </a:lnTo>
                  <a:lnTo>
                    <a:pt x="139" y="17"/>
                  </a:lnTo>
                  <a:lnTo>
                    <a:pt x="141" y="17"/>
                  </a:lnTo>
                  <a:lnTo>
                    <a:pt x="141" y="18"/>
                  </a:lnTo>
                  <a:lnTo>
                    <a:pt x="141" y="20"/>
                  </a:lnTo>
                  <a:lnTo>
                    <a:pt x="142" y="20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4" y="23"/>
                  </a:lnTo>
                  <a:lnTo>
                    <a:pt x="144" y="24"/>
                  </a:lnTo>
                  <a:lnTo>
                    <a:pt x="145" y="24"/>
                  </a:lnTo>
                  <a:lnTo>
                    <a:pt x="145" y="27"/>
                  </a:lnTo>
                  <a:lnTo>
                    <a:pt x="147" y="27"/>
                  </a:lnTo>
                  <a:lnTo>
                    <a:pt x="147" y="29"/>
                  </a:lnTo>
                  <a:lnTo>
                    <a:pt x="147" y="30"/>
                  </a:lnTo>
                  <a:lnTo>
                    <a:pt x="148" y="32"/>
                  </a:lnTo>
                  <a:lnTo>
                    <a:pt x="151" y="33"/>
                  </a:lnTo>
                  <a:lnTo>
                    <a:pt x="154" y="35"/>
                  </a:lnTo>
                  <a:lnTo>
                    <a:pt x="154" y="36"/>
                  </a:lnTo>
                  <a:lnTo>
                    <a:pt x="156" y="36"/>
                  </a:lnTo>
                  <a:lnTo>
                    <a:pt x="156" y="38"/>
                  </a:lnTo>
                  <a:lnTo>
                    <a:pt x="157" y="38"/>
                  </a:lnTo>
                  <a:lnTo>
                    <a:pt x="159" y="39"/>
                  </a:lnTo>
                  <a:lnTo>
                    <a:pt x="160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3" y="41"/>
                  </a:lnTo>
                  <a:lnTo>
                    <a:pt x="165" y="43"/>
                  </a:lnTo>
                  <a:lnTo>
                    <a:pt x="165" y="44"/>
                  </a:lnTo>
                  <a:lnTo>
                    <a:pt x="166" y="44"/>
                  </a:lnTo>
                  <a:lnTo>
                    <a:pt x="168" y="44"/>
                  </a:lnTo>
                  <a:lnTo>
                    <a:pt x="168" y="46"/>
                  </a:lnTo>
                  <a:lnTo>
                    <a:pt x="169" y="46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9" y="47"/>
                  </a:lnTo>
                  <a:lnTo>
                    <a:pt x="169" y="49"/>
                  </a:lnTo>
                  <a:lnTo>
                    <a:pt x="171" y="49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4" y="50"/>
                  </a:lnTo>
                  <a:lnTo>
                    <a:pt x="174" y="52"/>
                  </a:lnTo>
                  <a:lnTo>
                    <a:pt x="176" y="52"/>
                  </a:lnTo>
                  <a:lnTo>
                    <a:pt x="177" y="52"/>
                  </a:lnTo>
                  <a:lnTo>
                    <a:pt x="179" y="52"/>
                  </a:lnTo>
                  <a:lnTo>
                    <a:pt x="180" y="52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6" y="55"/>
                  </a:lnTo>
                  <a:lnTo>
                    <a:pt x="188" y="55"/>
                  </a:lnTo>
                  <a:lnTo>
                    <a:pt x="189" y="55"/>
                  </a:lnTo>
                  <a:lnTo>
                    <a:pt x="191" y="55"/>
                  </a:lnTo>
                  <a:lnTo>
                    <a:pt x="192" y="55"/>
                  </a:lnTo>
                  <a:lnTo>
                    <a:pt x="200" y="61"/>
                  </a:lnTo>
                  <a:lnTo>
                    <a:pt x="201" y="61"/>
                  </a:lnTo>
                  <a:lnTo>
                    <a:pt x="201" y="62"/>
                  </a:lnTo>
                  <a:lnTo>
                    <a:pt x="203" y="62"/>
                  </a:lnTo>
                  <a:lnTo>
                    <a:pt x="204" y="62"/>
                  </a:lnTo>
                  <a:lnTo>
                    <a:pt x="204" y="64"/>
                  </a:lnTo>
                  <a:lnTo>
                    <a:pt x="206" y="64"/>
                  </a:lnTo>
                  <a:lnTo>
                    <a:pt x="206" y="65"/>
                  </a:lnTo>
                  <a:lnTo>
                    <a:pt x="207" y="65"/>
                  </a:lnTo>
                  <a:lnTo>
                    <a:pt x="207" y="67"/>
                  </a:lnTo>
                  <a:lnTo>
                    <a:pt x="209" y="67"/>
                  </a:lnTo>
                  <a:lnTo>
                    <a:pt x="210" y="68"/>
                  </a:lnTo>
                  <a:lnTo>
                    <a:pt x="212" y="68"/>
                  </a:lnTo>
                  <a:lnTo>
                    <a:pt x="212" y="70"/>
                  </a:lnTo>
                  <a:lnTo>
                    <a:pt x="213" y="70"/>
                  </a:lnTo>
                  <a:lnTo>
                    <a:pt x="215" y="70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4"/>
                  </a:lnTo>
                  <a:lnTo>
                    <a:pt x="226" y="74"/>
                  </a:lnTo>
                  <a:lnTo>
                    <a:pt x="227" y="76"/>
                  </a:lnTo>
                  <a:lnTo>
                    <a:pt x="229" y="77"/>
                  </a:lnTo>
                  <a:lnTo>
                    <a:pt x="229" y="79"/>
                  </a:lnTo>
                  <a:lnTo>
                    <a:pt x="230" y="79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6" y="80"/>
                  </a:lnTo>
                  <a:lnTo>
                    <a:pt x="239" y="80"/>
                  </a:lnTo>
                  <a:lnTo>
                    <a:pt x="241" y="82"/>
                  </a:lnTo>
                  <a:lnTo>
                    <a:pt x="242" y="83"/>
                  </a:lnTo>
                  <a:lnTo>
                    <a:pt x="242" y="85"/>
                  </a:lnTo>
                  <a:lnTo>
                    <a:pt x="244" y="85"/>
                  </a:lnTo>
                  <a:lnTo>
                    <a:pt x="244" y="86"/>
                  </a:lnTo>
                  <a:lnTo>
                    <a:pt x="244" y="88"/>
                  </a:lnTo>
                  <a:lnTo>
                    <a:pt x="245" y="88"/>
                  </a:lnTo>
                  <a:lnTo>
                    <a:pt x="247" y="89"/>
                  </a:lnTo>
                  <a:lnTo>
                    <a:pt x="247" y="91"/>
                  </a:lnTo>
                  <a:lnTo>
                    <a:pt x="247" y="92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4" y="94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4" y="96"/>
                  </a:lnTo>
                  <a:lnTo>
                    <a:pt x="242" y="97"/>
                  </a:lnTo>
                  <a:lnTo>
                    <a:pt x="242" y="99"/>
                  </a:lnTo>
                  <a:lnTo>
                    <a:pt x="241" y="99"/>
                  </a:lnTo>
                  <a:lnTo>
                    <a:pt x="241" y="100"/>
                  </a:lnTo>
                  <a:lnTo>
                    <a:pt x="242" y="100"/>
                  </a:lnTo>
                  <a:lnTo>
                    <a:pt x="241" y="100"/>
                  </a:lnTo>
                  <a:lnTo>
                    <a:pt x="241" y="102"/>
                  </a:lnTo>
                  <a:lnTo>
                    <a:pt x="242" y="102"/>
                  </a:lnTo>
                  <a:lnTo>
                    <a:pt x="241" y="103"/>
                  </a:lnTo>
                  <a:lnTo>
                    <a:pt x="239" y="105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06"/>
                  </a:lnTo>
                  <a:lnTo>
                    <a:pt x="236" y="108"/>
                  </a:lnTo>
                  <a:lnTo>
                    <a:pt x="238" y="108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2"/>
                  </a:lnTo>
                  <a:lnTo>
                    <a:pt x="236" y="114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36" y="118"/>
                  </a:lnTo>
                  <a:lnTo>
                    <a:pt x="236" y="120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4"/>
                  </a:lnTo>
                  <a:lnTo>
                    <a:pt x="232" y="124"/>
                  </a:lnTo>
                  <a:lnTo>
                    <a:pt x="232" y="126"/>
                  </a:lnTo>
                  <a:lnTo>
                    <a:pt x="232" y="127"/>
                  </a:lnTo>
                  <a:lnTo>
                    <a:pt x="230" y="127"/>
                  </a:lnTo>
                  <a:lnTo>
                    <a:pt x="230" y="130"/>
                  </a:lnTo>
                  <a:lnTo>
                    <a:pt x="229" y="130"/>
                  </a:lnTo>
                  <a:lnTo>
                    <a:pt x="229" y="132"/>
                  </a:lnTo>
                  <a:lnTo>
                    <a:pt x="230" y="133"/>
                  </a:lnTo>
                  <a:lnTo>
                    <a:pt x="230" y="135"/>
                  </a:lnTo>
                  <a:lnTo>
                    <a:pt x="232" y="135"/>
                  </a:lnTo>
                  <a:lnTo>
                    <a:pt x="238" y="133"/>
                  </a:lnTo>
                  <a:lnTo>
                    <a:pt x="241" y="135"/>
                  </a:lnTo>
                  <a:lnTo>
                    <a:pt x="242" y="133"/>
                  </a:lnTo>
                  <a:lnTo>
                    <a:pt x="244" y="135"/>
                  </a:lnTo>
                  <a:lnTo>
                    <a:pt x="245" y="135"/>
                  </a:lnTo>
                  <a:lnTo>
                    <a:pt x="247" y="135"/>
                  </a:lnTo>
                  <a:lnTo>
                    <a:pt x="248" y="135"/>
                  </a:lnTo>
                  <a:lnTo>
                    <a:pt x="248" y="136"/>
                  </a:lnTo>
                  <a:lnTo>
                    <a:pt x="253" y="138"/>
                  </a:lnTo>
                  <a:lnTo>
                    <a:pt x="256" y="138"/>
                  </a:lnTo>
                  <a:lnTo>
                    <a:pt x="259" y="138"/>
                  </a:lnTo>
                  <a:lnTo>
                    <a:pt x="260" y="138"/>
                  </a:lnTo>
                  <a:lnTo>
                    <a:pt x="260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5" y="138"/>
                  </a:lnTo>
                  <a:lnTo>
                    <a:pt x="266" y="138"/>
                  </a:lnTo>
                  <a:lnTo>
                    <a:pt x="268" y="138"/>
                  </a:lnTo>
                  <a:lnTo>
                    <a:pt x="269" y="139"/>
                  </a:lnTo>
                  <a:lnTo>
                    <a:pt x="271" y="139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5" y="139"/>
                  </a:lnTo>
                  <a:lnTo>
                    <a:pt x="275" y="141"/>
                  </a:lnTo>
                  <a:lnTo>
                    <a:pt x="277" y="141"/>
                  </a:lnTo>
                  <a:lnTo>
                    <a:pt x="277" y="142"/>
                  </a:lnTo>
                  <a:lnTo>
                    <a:pt x="279" y="141"/>
                  </a:lnTo>
                  <a:lnTo>
                    <a:pt x="279" y="139"/>
                  </a:lnTo>
                  <a:lnTo>
                    <a:pt x="280" y="139"/>
                  </a:lnTo>
                  <a:lnTo>
                    <a:pt x="280" y="138"/>
                  </a:lnTo>
                  <a:lnTo>
                    <a:pt x="280" y="136"/>
                  </a:lnTo>
                  <a:lnTo>
                    <a:pt x="282" y="136"/>
                  </a:lnTo>
                  <a:lnTo>
                    <a:pt x="282" y="135"/>
                  </a:lnTo>
                  <a:lnTo>
                    <a:pt x="283" y="135"/>
                  </a:lnTo>
                  <a:lnTo>
                    <a:pt x="285" y="135"/>
                  </a:lnTo>
                  <a:lnTo>
                    <a:pt x="286" y="136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6"/>
                  </a:lnTo>
                  <a:lnTo>
                    <a:pt x="288" y="138"/>
                  </a:lnTo>
                  <a:lnTo>
                    <a:pt x="289" y="138"/>
                  </a:lnTo>
                  <a:lnTo>
                    <a:pt x="291" y="138"/>
                  </a:lnTo>
                  <a:lnTo>
                    <a:pt x="292" y="136"/>
                  </a:lnTo>
                  <a:lnTo>
                    <a:pt x="294" y="136"/>
                  </a:lnTo>
                  <a:lnTo>
                    <a:pt x="294" y="135"/>
                  </a:lnTo>
                  <a:lnTo>
                    <a:pt x="294" y="133"/>
                  </a:lnTo>
                  <a:lnTo>
                    <a:pt x="292" y="132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295" y="130"/>
                  </a:lnTo>
                  <a:lnTo>
                    <a:pt x="295" y="127"/>
                  </a:lnTo>
                  <a:lnTo>
                    <a:pt x="295" y="126"/>
                  </a:lnTo>
                  <a:lnTo>
                    <a:pt x="297" y="126"/>
                  </a:lnTo>
                  <a:lnTo>
                    <a:pt x="298" y="126"/>
                  </a:lnTo>
                  <a:lnTo>
                    <a:pt x="298" y="124"/>
                  </a:lnTo>
                  <a:lnTo>
                    <a:pt x="300" y="124"/>
                  </a:lnTo>
                  <a:lnTo>
                    <a:pt x="300" y="126"/>
                  </a:lnTo>
                  <a:lnTo>
                    <a:pt x="301" y="126"/>
                  </a:lnTo>
                  <a:lnTo>
                    <a:pt x="301" y="124"/>
                  </a:lnTo>
                  <a:lnTo>
                    <a:pt x="301" y="123"/>
                  </a:lnTo>
                  <a:lnTo>
                    <a:pt x="303" y="121"/>
                  </a:lnTo>
                  <a:lnTo>
                    <a:pt x="304" y="121"/>
                  </a:lnTo>
                  <a:lnTo>
                    <a:pt x="304" y="120"/>
                  </a:lnTo>
                  <a:lnTo>
                    <a:pt x="306" y="118"/>
                  </a:lnTo>
                  <a:lnTo>
                    <a:pt x="307" y="118"/>
                  </a:lnTo>
                  <a:lnTo>
                    <a:pt x="307" y="117"/>
                  </a:lnTo>
                  <a:lnTo>
                    <a:pt x="307" y="115"/>
                  </a:lnTo>
                  <a:lnTo>
                    <a:pt x="307" y="114"/>
                  </a:lnTo>
                  <a:lnTo>
                    <a:pt x="309" y="114"/>
                  </a:lnTo>
                  <a:lnTo>
                    <a:pt x="309" y="112"/>
                  </a:lnTo>
                  <a:lnTo>
                    <a:pt x="309" y="111"/>
                  </a:lnTo>
                  <a:lnTo>
                    <a:pt x="309" y="109"/>
                  </a:lnTo>
                  <a:lnTo>
                    <a:pt x="309" y="108"/>
                  </a:lnTo>
                  <a:lnTo>
                    <a:pt x="310" y="108"/>
                  </a:lnTo>
                  <a:lnTo>
                    <a:pt x="309" y="106"/>
                  </a:lnTo>
                  <a:lnTo>
                    <a:pt x="309" y="105"/>
                  </a:lnTo>
                  <a:lnTo>
                    <a:pt x="309" y="103"/>
                  </a:lnTo>
                  <a:lnTo>
                    <a:pt x="309" y="102"/>
                  </a:lnTo>
                  <a:lnTo>
                    <a:pt x="310" y="102"/>
                  </a:lnTo>
                  <a:lnTo>
                    <a:pt x="309" y="100"/>
                  </a:lnTo>
                  <a:lnTo>
                    <a:pt x="309" y="99"/>
                  </a:lnTo>
                  <a:lnTo>
                    <a:pt x="310" y="99"/>
                  </a:lnTo>
                  <a:lnTo>
                    <a:pt x="309" y="97"/>
                  </a:lnTo>
                  <a:lnTo>
                    <a:pt x="309" y="96"/>
                  </a:lnTo>
                  <a:lnTo>
                    <a:pt x="309" y="94"/>
                  </a:lnTo>
                  <a:lnTo>
                    <a:pt x="309" y="92"/>
                  </a:lnTo>
                  <a:lnTo>
                    <a:pt x="310" y="92"/>
                  </a:lnTo>
                  <a:lnTo>
                    <a:pt x="312" y="92"/>
                  </a:lnTo>
                  <a:lnTo>
                    <a:pt x="312" y="94"/>
                  </a:lnTo>
                  <a:lnTo>
                    <a:pt x="312" y="96"/>
                  </a:lnTo>
                  <a:lnTo>
                    <a:pt x="312" y="94"/>
                  </a:lnTo>
                  <a:lnTo>
                    <a:pt x="313" y="94"/>
                  </a:lnTo>
                  <a:lnTo>
                    <a:pt x="313" y="92"/>
                  </a:lnTo>
                  <a:lnTo>
                    <a:pt x="315" y="92"/>
                  </a:lnTo>
                  <a:lnTo>
                    <a:pt x="315" y="91"/>
                  </a:lnTo>
                  <a:lnTo>
                    <a:pt x="315" y="92"/>
                  </a:lnTo>
                  <a:lnTo>
                    <a:pt x="316" y="92"/>
                  </a:lnTo>
                  <a:lnTo>
                    <a:pt x="318" y="92"/>
                  </a:lnTo>
                  <a:lnTo>
                    <a:pt x="316" y="92"/>
                  </a:lnTo>
                  <a:lnTo>
                    <a:pt x="316" y="91"/>
                  </a:lnTo>
                  <a:lnTo>
                    <a:pt x="318" y="91"/>
                  </a:lnTo>
                  <a:lnTo>
                    <a:pt x="319" y="91"/>
                  </a:lnTo>
                  <a:lnTo>
                    <a:pt x="318" y="91"/>
                  </a:lnTo>
                  <a:lnTo>
                    <a:pt x="318" y="92"/>
                  </a:lnTo>
                  <a:lnTo>
                    <a:pt x="319" y="92"/>
                  </a:lnTo>
                  <a:lnTo>
                    <a:pt x="319" y="91"/>
                  </a:lnTo>
                  <a:lnTo>
                    <a:pt x="319" y="92"/>
                  </a:lnTo>
                  <a:lnTo>
                    <a:pt x="321" y="92"/>
                  </a:lnTo>
                  <a:lnTo>
                    <a:pt x="321" y="94"/>
                  </a:lnTo>
                  <a:lnTo>
                    <a:pt x="322" y="94"/>
                  </a:lnTo>
                  <a:lnTo>
                    <a:pt x="324" y="94"/>
                  </a:lnTo>
                  <a:lnTo>
                    <a:pt x="324" y="96"/>
                  </a:lnTo>
                  <a:lnTo>
                    <a:pt x="324" y="97"/>
                  </a:lnTo>
                  <a:lnTo>
                    <a:pt x="325" y="97"/>
                  </a:lnTo>
                  <a:lnTo>
                    <a:pt x="325" y="99"/>
                  </a:lnTo>
                  <a:lnTo>
                    <a:pt x="325" y="100"/>
                  </a:lnTo>
                  <a:lnTo>
                    <a:pt x="325" y="102"/>
                  </a:lnTo>
                  <a:lnTo>
                    <a:pt x="327" y="103"/>
                  </a:lnTo>
                  <a:lnTo>
                    <a:pt x="327" y="105"/>
                  </a:lnTo>
                  <a:lnTo>
                    <a:pt x="328" y="106"/>
                  </a:lnTo>
                  <a:lnTo>
                    <a:pt x="330" y="108"/>
                  </a:lnTo>
                  <a:lnTo>
                    <a:pt x="330" y="109"/>
                  </a:lnTo>
                  <a:lnTo>
                    <a:pt x="328" y="111"/>
                  </a:lnTo>
                  <a:lnTo>
                    <a:pt x="330" y="114"/>
                  </a:lnTo>
                  <a:lnTo>
                    <a:pt x="328" y="115"/>
                  </a:lnTo>
                  <a:lnTo>
                    <a:pt x="330" y="115"/>
                  </a:lnTo>
                  <a:lnTo>
                    <a:pt x="328" y="117"/>
                  </a:lnTo>
                  <a:lnTo>
                    <a:pt x="330" y="118"/>
                  </a:lnTo>
                  <a:lnTo>
                    <a:pt x="328" y="120"/>
                  </a:lnTo>
                  <a:lnTo>
                    <a:pt x="330" y="120"/>
                  </a:lnTo>
                  <a:lnTo>
                    <a:pt x="330" y="121"/>
                  </a:lnTo>
                  <a:lnTo>
                    <a:pt x="330" y="123"/>
                  </a:lnTo>
                  <a:lnTo>
                    <a:pt x="330" y="124"/>
                  </a:lnTo>
                  <a:lnTo>
                    <a:pt x="330" y="127"/>
                  </a:lnTo>
                  <a:lnTo>
                    <a:pt x="328" y="127"/>
                  </a:lnTo>
                  <a:lnTo>
                    <a:pt x="328" y="130"/>
                  </a:lnTo>
                  <a:lnTo>
                    <a:pt x="328" y="132"/>
                  </a:lnTo>
                  <a:lnTo>
                    <a:pt x="328" y="130"/>
                  </a:lnTo>
                  <a:lnTo>
                    <a:pt x="327" y="130"/>
                  </a:lnTo>
                  <a:lnTo>
                    <a:pt x="327" y="132"/>
                  </a:lnTo>
                  <a:lnTo>
                    <a:pt x="325" y="132"/>
                  </a:lnTo>
                  <a:lnTo>
                    <a:pt x="327" y="132"/>
                  </a:lnTo>
                  <a:lnTo>
                    <a:pt x="325" y="132"/>
                  </a:lnTo>
                  <a:lnTo>
                    <a:pt x="325" y="133"/>
                  </a:lnTo>
                  <a:lnTo>
                    <a:pt x="324" y="135"/>
                  </a:lnTo>
                  <a:lnTo>
                    <a:pt x="322" y="135"/>
                  </a:lnTo>
                  <a:lnTo>
                    <a:pt x="322" y="133"/>
                  </a:lnTo>
                  <a:lnTo>
                    <a:pt x="321" y="135"/>
                  </a:lnTo>
                  <a:lnTo>
                    <a:pt x="321" y="136"/>
                  </a:lnTo>
                  <a:lnTo>
                    <a:pt x="321" y="138"/>
                  </a:lnTo>
                  <a:lnTo>
                    <a:pt x="319" y="138"/>
                  </a:lnTo>
                  <a:lnTo>
                    <a:pt x="318" y="138"/>
                  </a:lnTo>
                  <a:lnTo>
                    <a:pt x="316" y="138"/>
                  </a:lnTo>
                  <a:lnTo>
                    <a:pt x="318" y="138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5" y="139"/>
                  </a:lnTo>
                  <a:lnTo>
                    <a:pt x="315" y="138"/>
                  </a:lnTo>
                  <a:lnTo>
                    <a:pt x="313" y="139"/>
                  </a:lnTo>
                  <a:lnTo>
                    <a:pt x="313" y="141"/>
                  </a:lnTo>
                  <a:lnTo>
                    <a:pt x="313" y="139"/>
                  </a:lnTo>
                  <a:lnTo>
                    <a:pt x="313" y="141"/>
                  </a:lnTo>
                  <a:lnTo>
                    <a:pt x="312" y="141"/>
                  </a:lnTo>
                  <a:lnTo>
                    <a:pt x="310" y="141"/>
                  </a:lnTo>
                  <a:lnTo>
                    <a:pt x="310" y="142"/>
                  </a:lnTo>
                  <a:lnTo>
                    <a:pt x="309" y="142"/>
                  </a:lnTo>
                  <a:lnTo>
                    <a:pt x="309" y="144"/>
                  </a:lnTo>
                  <a:lnTo>
                    <a:pt x="309" y="146"/>
                  </a:lnTo>
                  <a:lnTo>
                    <a:pt x="307" y="147"/>
                  </a:lnTo>
                  <a:lnTo>
                    <a:pt x="306" y="147"/>
                  </a:lnTo>
                  <a:lnTo>
                    <a:pt x="306" y="146"/>
                  </a:lnTo>
                  <a:lnTo>
                    <a:pt x="306" y="147"/>
                  </a:lnTo>
                  <a:lnTo>
                    <a:pt x="307" y="149"/>
                  </a:lnTo>
                  <a:lnTo>
                    <a:pt x="306" y="149"/>
                  </a:lnTo>
                  <a:lnTo>
                    <a:pt x="304" y="149"/>
                  </a:lnTo>
                  <a:lnTo>
                    <a:pt x="303" y="149"/>
                  </a:lnTo>
                  <a:lnTo>
                    <a:pt x="303" y="150"/>
                  </a:lnTo>
                  <a:lnTo>
                    <a:pt x="301" y="150"/>
                  </a:lnTo>
                  <a:lnTo>
                    <a:pt x="300" y="152"/>
                  </a:lnTo>
                  <a:lnTo>
                    <a:pt x="298" y="153"/>
                  </a:lnTo>
                  <a:lnTo>
                    <a:pt x="297" y="153"/>
                  </a:lnTo>
                  <a:lnTo>
                    <a:pt x="297" y="155"/>
                  </a:lnTo>
                  <a:lnTo>
                    <a:pt x="295" y="155"/>
                  </a:lnTo>
                  <a:lnTo>
                    <a:pt x="295" y="156"/>
                  </a:lnTo>
                  <a:lnTo>
                    <a:pt x="294" y="156"/>
                  </a:lnTo>
                  <a:lnTo>
                    <a:pt x="292" y="158"/>
                  </a:lnTo>
                  <a:lnTo>
                    <a:pt x="294" y="158"/>
                  </a:lnTo>
                  <a:lnTo>
                    <a:pt x="294" y="159"/>
                  </a:lnTo>
                  <a:lnTo>
                    <a:pt x="295" y="159"/>
                  </a:lnTo>
                  <a:lnTo>
                    <a:pt x="295" y="161"/>
                  </a:lnTo>
                  <a:lnTo>
                    <a:pt x="294" y="161"/>
                  </a:lnTo>
                  <a:lnTo>
                    <a:pt x="292" y="161"/>
                  </a:lnTo>
                  <a:lnTo>
                    <a:pt x="291" y="161"/>
                  </a:lnTo>
                  <a:lnTo>
                    <a:pt x="291" y="162"/>
                  </a:lnTo>
                  <a:lnTo>
                    <a:pt x="291" y="164"/>
                  </a:lnTo>
                  <a:lnTo>
                    <a:pt x="289" y="164"/>
                  </a:lnTo>
                  <a:lnTo>
                    <a:pt x="289" y="165"/>
                  </a:lnTo>
                  <a:lnTo>
                    <a:pt x="288" y="167"/>
                  </a:lnTo>
                  <a:lnTo>
                    <a:pt x="286" y="170"/>
                  </a:lnTo>
                  <a:lnTo>
                    <a:pt x="285" y="170"/>
                  </a:lnTo>
                  <a:lnTo>
                    <a:pt x="283" y="171"/>
                  </a:lnTo>
                  <a:lnTo>
                    <a:pt x="285" y="173"/>
                  </a:lnTo>
                  <a:lnTo>
                    <a:pt x="283" y="174"/>
                  </a:lnTo>
                  <a:lnTo>
                    <a:pt x="282" y="176"/>
                  </a:lnTo>
                  <a:lnTo>
                    <a:pt x="282" y="177"/>
                  </a:lnTo>
                  <a:lnTo>
                    <a:pt x="280" y="177"/>
                  </a:lnTo>
                  <a:lnTo>
                    <a:pt x="280" y="179"/>
                  </a:lnTo>
                  <a:lnTo>
                    <a:pt x="279" y="179"/>
                  </a:lnTo>
                  <a:lnTo>
                    <a:pt x="279" y="180"/>
                  </a:lnTo>
                  <a:lnTo>
                    <a:pt x="279" y="182"/>
                  </a:lnTo>
                  <a:lnTo>
                    <a:pt x="277" y="183"/>
                  </a:lnTo>
                  <a:lnTo>
                    <a:pt x="277" y="185"/>
                  </a:lnTo>
                  <a:lnTo>
                    <a:pt x="275" y="185"/>
                  </a:lnTo>
                  <a:lnTo>
                    <a:pt x="275" y="186"/>
                  </a:lnTo>
                  <a:lnTo>
                    <a:pt x="274" y="188"/>
                  </a:lnTo>
                  <a:lnTo>
                    <a:pt x="274" y="189"/>
                  </a:lnTo>
                  <a:lnTo>
                    <a:pt x="272" y="189"/>
                  </a:lnTo>
                  <a:lnTo>
                    <a:pt x="272" y="191"/>
                  </a:lnTo>
                  <a:lnTo>
                    <a:pt x="272" y="192"/>
                  </a:lnTo>
                  <a:lnTo>
                    <a:pt x="271" y="194"/>
                  </a:lnTo>
                  <a:lnTo>
                    <a:pt x="269" y="194"/>
                  </a:lnTo>
                  <a:lnTo>
                    <a:pt x="268" y="194"/>
                  </a:lnTo>
                  <a:lnTo>
                    <a:pt x="266" y="195"/>
                  </a:lnTo>
                  <a:lnTo>
                    <a:pt x="266" y="199"/>
                  </a:lnTo>
                  <a:lnTo>
                    <a:pt x="265" y="200"/>
                  </a:lnTo>
                  <a:lnTo>
                    <a:pt x="263" y="203"/>
                  </a:lnTo>
                  <a:lnTo>
                    <a:pt x="262" y="203"/>
                  </a:lnTo>
                  <a:lnTo>
                    <a:pt x="262" y="205"/>
                  </a:lnTo>
                  <a:lnTo>
                    <a:pt x="262" y="206"/>
                  </a:lnTo>
                  <a:lnTo>
                    <a:pt x="262" y="208"/>
                  </a:lnTo>
                  <a:lnTo>
                    <a:pt x="259" y="211"/>
                  </a:lnTo>
                  <a:lnTo>
                    <a:pt x="256" y="212"/>
                  </a:lnTo>
                  <a:lnTo>
                    <a:pt x="256" y="214"/>
                  </a:lnTo>
                  <a:lnTo>
                    <a:pt x="259" y="215"/>
                  </a:lnTo>
                  <a:lnTo>
                    <a:pt x="260" y="217"/>
                  </a:lnTo>
                  <a:lnTo>
                    <a:pt x="260" y="218"/>
                  </a:lnTo>
                  <a:lnTo>
                    <a:pt x="260" y="220"/>
                  </a:lnTo>
                  <a:lnTo>
                    <a:pt x="260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60" y="224"/>
                  </a:lnTo>
                  <a:lnTo>
                    <a:pt x="260" y="226"/>
                  </a:lnTo>
                  <a:lnTo>
                    <a:pt x="260" y="227"/>
                  </a:lnTo>
                  <a:lnTo>
                    <a:pt x="260" y="229"/>
                  </a:lnTo>
                  <a:lnTo>
                    <a:pt x="260" y="230"/>
                  </a:lnTo>
                  <a:lnTo>
                    <a:pt x="259" y="230"/>
                  </a:lnTo>
                  <a:lnTo>
                    <a:pt x="259" y="233"/>
                  </a:lnTo>
                  <a:lnTo>
                    <a:pt x="259" y="235"/>
                  </a:lnTo>
                  <a:lnTo>
                    <a:pt x="256" y="235"/>
                  </a:lnTo>
                  <a:lnTo>
                    <a:pt x="256" y="236"/>
                  </a:lnTo>
                  <a:lnTo>
                    <a:pt x="259" y="236"/>
                  </a:lnTo>
                  <a:lnTo>
                    <a:pt x="259" y="238"/>
                  </a:lnTo>
                  <a:lnTo>
                    <a:pt x="260" y="238"/>
                  </a:lnTo>
                  <a:lnTo>
                    <a:pt x="260" y="239"/>
                  </a:lnTo>
                  <a:lnTo>
                    <a:pt x="260" y="241"/>
                  </a:lnTo>
                  <a:lnTo>
                    <a:pt x="259" y="244"/>
                  </a:lnTo>
                  <a:lnTo>
                    <a:pt x="256" y="244"/>
                  </a:lnTo>
                  <a:lnTo>
                    <a:pt x="256" y="245"/>
                  </a:lnTo>
                  <a:lnTo>
                    <a:pt x="256" y="247"/>
                  </a:lnTo>
                  <a:lnTo>
                    <a:pt x="259" y="249"/>
                  </a:lnTo>
                  <a:lnTo>
                    <a:pt x="259" y="250"/>
                  </a:lnTo>
                  <a:lnTo>
                    <a:pt x="259" y="252"/>
                  </a:lnTo>
                  <a:lnTo>
                    <a:pt x="259" y="253"/>
                  </a:lnTo>
                  <a:lnTo>
                    <a:pt x="260" y="255"/>
                  </a:lnTo>
                  <a:lnTo>
                    <a:pt x="260" y="256"/>
                  </a:lnTo>
                  <a:lnTo>
                    <a:pt x="259" y="258"/>
                  </a:lnTo>
                  <a:lnTo>
                    <a:pt x="259" y="259"/>
                  </a:lnTo>
                  <a:lnTo>
                    <a:pt x="259" y="261"/>
                  </a:lnTo>
                  <a:lnTo>
                    <a:pt x="259" y="262"/>
                  </a:lnTo>
                  <a:lnTo>
                    <a:pt x="260" y="265"/>
                  </a:lnTo>
                  <a:lnTo>
                    <a:pt x="260" y="267"/>
                  </a:lnTo>
                  <a:lnTo>
                    <a:pt x="260" y="268"/>
                  </a:lnTo>
                  <a:lnTo>
                    <a:pt x="262" y="270"/>
                  </a:lnTo>
                  <a:lnTo>
                    <a:pt x="262" y="271"/>
                  </a:lnTo>
                  <a:lnTo>
                    <a:pt x="262" y="273"/>
                  </a:lnTo>
                  <a:lnTo>
                    <a:pt x="263" y="274"/>
                  </a:lnTo>
                  <a:lnTo>
                    <a:pt x="262" y="274"/>
                  </a:lnTo>
                  <a:lnTo>
                    <a:pt x="260" y="274"/>
                  </a:lnTo>
                  <a:lnTo>
                    <a:pt x="259" y="274"/>
                  </a:lnTo>
                  <a:lnTo>
                    <a:pt x="256" y="274"/>
                  </a:lnTo>
                  <a:lnTo>
                    <a:pt x="256" y="276"/>
                  </a:lnTo>
                  <a:lnTo>
                    <a:pt x="256" y="277"/>
                  </a:lnTo>
                  <a:lnTo>
                    <a:pt x="256" y="279"/>
                  </a:lnTo>
                  <a:lnTo>
                    <a:pt x="259" y="279"/>
                  </a:lnTo>
                  <a:lnTo>
                    <a:pt x="259" y="280"/>
                  </a:lnTo>
                  <a:lnTo>
                    <a:pt x="256" y="280"/>
                  </a:lnTo>
                  <a:lnTo>
                    <a:pt x="256" y="282"/>
                  </a:lnTo>
                  <a:lnTo>
                    <a:pt x="256" y="283"/>
                  </a:lnTo>
                  <a:lnTo>
                    <a:pt x="256" y="285"/>
                  </a:lnTo>
                  <a:lnTo>
                    <a:pt x="256" y="286"/>
                  </a:lnTo>
                  <a:lnTo>
                    <a:pt x="256" y="288"/>
                  </a:lnTo>
                  <a:lnTo>
                    <a:pt x="256" y="289"/>
                  </a:lnTo>
                  <a:lnTo>
                    <a:pt x="256" y="291"/>
                  </a:lnTo>
                  <a:lnTo>
                    <a:pt x="259" y="291"/>
                  </a:lnTo>
                  <a:lnTo>
                    <a:pt x="260" y="292"/>
                  </a:lnTo>
                  <a:lnTo>
                    <a:pt x="260" y="294"/>
                  </a:lnTo>
                  <a:lnTo>
                    <a:pt x="260" y="295"/>
                  </a:lnTo>
                  <a:lnTo>
                    <a:pt x="260" y="297"/>
                  </a:lnTo>
                  <a:lnTo>
                    <a:pt x="262" y="297"/>
                  </a:lnTo>
                  <a:lnTo>
                    <a:pt x="262" y="299"/>
                  </a:lnTo>
                  <a:lnTo>
                    <a:pt x="263" y="299"/>
                  </a:lnTo>
                  <a:lnTo>
                    <a:pt x="263" y="300"/>
                  </a:lnTo>
                  <a:lnTo>
                    <a:pt x="263" y="302"/>
                  </a:lnTo>
                  <a:lnTo>
                    <a:pt x="262" y="302"/>
                  </a:lnTo>
                  <a:lnTo>
                    <a:pt x="262" y="303"/>
                  </a:lnTo>
                  <a:lnTo>
                    <a:pt x="260" y="303"/>
                  </a:lnTo>
                  <a:lnTo>
                    <a:pt x="260" y="305"/>
                  </a:lnTo>
                  <a:lnTo>
                    <a:pt x="262" y="305"/>
                  </a:lnTo>
                  <a:lnTo>
                    <a:pt x="262" y="306"/>
                  </a:lnTo>
                  <a:lnTo>
                    <a:pt x="262" y="308"/>
                  </a:lnTo>
                  <a:lnTo>
                    <a:pt x="263" y="308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6" y="311"/>
                  </a:lnTo>
                  <a:lnTo>
                    <a:pt x="266" y="312"/>
                  </a:lnTo>
                  <a:lnTo>
                    <a:pt x="268" y="314"/>
                  </a:lnTo>
                  <a:lnTo>
                    <a:pt x="269" y="314"/>
                  </a:lnTo>
                  <a:lnTo>
                    <a:pt x="271" y="315"/>
                  </a:lnTo>
                  <a:lnTo>
                    <a:pt x="272" y="315"/>
                  </a:lnTo>
                  <a:lnTo>
                    <a:pt x="274" y="315"/>
                  </a:lnTo>
                  <a:lnTo>
                    <a:pt x="274" y="317"/>
                  </a:lnTo>
                  <a:lnTo>
                    <a:pt x="275" y="317"/>
                  </a:lnTo>
                  <a:lnTo>
                    <a:pt x="277" y="317"/>
                  </a:lnTo>
                  <a:lnTo>
                    <a:pt x="279" y="317"/>
                  </a:lnTo>
                  <a:lnTo>
                    <a:pt x="279" y="318"/>
                  </a:lnTo>
                  <a:lnTo>
                    <a:pt x="280" y="318"/>
                  </a:lnTo>
                  <a:lnTo>
                    <a:pt x="283" y="320"/>
                  </a:lnTo>
                  <a:lnTo>
                    <a:pt x="285" y="321"/>
                  </a:lnTo>
                  <a:lnTo>
                    <a:pt x="286" y="323"/>
                  </a:lnTo>
                  <a:lnTo>
                    <a:pt x="288" y="324"/>
                  </a:lnTo>
                  <a:lnTo>
                    <a:pt x="289" y="324"/>
                  </a:lnTo>
                  <a:lnTo>
                    <a:pt x="291" y="326"/>
                  </a:lnTo>
                  <a:lnTo>
                    <a:pt x="292" y="327"/>
                  </a:lnTo>
                  <a:lnTo>
                    <a:pt x="294" y="329"/>
                  </a:lnTo>
                  <a:lnTo>
                    <a:pt x="294" y="330"/>
                  </a:lnTo>
                  <a:lnTo>
                    <a:pt x="294" y="332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1" y="338"/>
                  </a:lnTo>
                  <a:lnTo>
                    <a:pt x="291" y="339"/>
                  </a:lnTo>
                  <a:lnTo>
                    <a:pt x="291" y="341"/>
                  </a:lnTo>
                  <a:lnTo>
                    <a:pt x="291" y="342"/>
                  </a:lnTo>
                  <a:lnTo>
                    <a:pt x="291" y="344"/>
                  </a:lnTo>
                  <a:lnTo>
                    <a:pt x="292" y="344"/>
                  </a:lnTo>
                  <a:lnTo>
                    <a:pt x="292" y="345"/>
                  </a:lnTo>
                  <a:lnTo>
                    <a:pt x="294" y="347"/>
                  </a:lnTo>
                  <a:lnTo>
                    <a:pt x="294" y="348"/>
                  </a:lnTo>
                  <a:lnTo>
                    <a:pt x="295" y="348"/>
                  </a:lnTo>
                  <a:lnTo>
                    <a:pt x="295" y="350"/>
                  </a:lnTo>
                  <a:lnTo>
                    <a:pt x="298" y="353"/>
                  </a:lnTo>
                  <a:lnTo>
                    <a:pt x="301" y="353"/>
                  </a:lnTo>
                  <a:lnTo>
                    <a:pt x="301" y="355"/>
                  </a:lnTo>
                  <a:lnTo>
                    <a:pt x="303" y="355"/>
                  </a:lnTo>
                  <a:lnTo>
                    <a:pt x="304" y="355"/>
                  </a:lnTo>
                  <a:lnTo>
                    <a:pt x="306" y="355"/>
                  </a:lnTo>
                  <a:lnTo>
                    <a:pt x="306" y="353"/>
                  </a:lnTo>
                  <a:lnTo>
                    <a:pt x="306" y="355"/>
                  </a:lnTo>
                  <a:lnTo>
                    <a:pt x="307" y="355"/>
                  </a:lnTo>
                  <a:lnTo>
                    <a:pt x="307" y="358"/>
                  </a:lnTo>
                  <a:lnTo>
                    <a:pt x="309" y="359"/>
                  </a:lnTo>
                  <a:lnTo>
                    <a:pt x="309" y="361"/>
                  </a:lnTo>
                  <a:lnTo>
                    <a:pt x="309" y="364"/>
                  </a:lnTo>
                  <a:lnTo>
                    <a:pt x="310" y="367"/>
                  </a:lnTo>
                  <a:lnTo>
                    <a:pt x="310" y="368"/>
                  </a:lnTo>
                  <a:lnTo>
                    <a:pt x="309" y="371"/>
                  </a:lnTo>
                  <a:lnTo>
                    <a:pt x="307" y="373"/>
                  </a:lnTo>
                  <a:lnTo>
                    <a:pt x="306" y="377"/>
                  </a:lnTo>
                  <a:lnTo>
                    <a:pt x="304" y="379"/>
                  </a:lnTo>
                  <a:lnTo>
                    <a:pt x="303" y="382"/>
                  </a:lnTo>
                  <a:lnTo>
                    <a:pt x="303" y="383"/>
                  </a:lnTo>
                  <a:lnTo>
                    <a:pt x="301" y="385"/>
                  </a:lnTo>
                  <a:lnTo>
                    <a:pt x="301" y="386"/>
                  </a:lnTo>
                  <a:lnTo>
                    <a:pt x="300" y="386"/>
                  </a:lnTo>
                  <a:lnTo>
                    <a:pt x="300" y="388"/>
                  </a:lnTo>
                  <a:lnTo>
                    <a:pt x="298" y="389"/>
                  </a:lnTo>
                  <a:lnTo>
                    <a:pt x="298" y="391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7" y="398"/>
                  </a:lnTo>
                  <a:lnTo>
                    <a:pt x="295" y="400"/>
                  </a:lnTo>
                  <a:lnTo>
                    <a:pt x="294" y="400"/>
                  </a:lnTo>
                  <a:lnTo>
                    <a:pt x="291" y="402"/>
                  </a:lnTo>
                  <a:lnTo>
                    <a:pt x="291" y="403"/>
                  </a:lnTo>
                  <a:lnTo>
                    <a:pt x="289" y="403"/>
                  </a:lnTo>
                  <a:lnTo>
                    <a:pt x="286" y="405"/>
                  </a:lnTo>
                  <a:lnTo>
                    <a:pt x="285" y="406"/>
                  </a:lnTo>
                  <a:lnTo>
                    <a:pt x="283" y="406"/>
                  </a:lnTo>
                  <a:lnTo>
                    <a:pt x="282" y="406"/>
                  </a:lnTo>
                  <a:lnTo>
                    <a:pt x="279" y="408"/>
                  </a:lnTo>
                  <a:lnTo>
                    <a:pt x="274" y="409"/>
                  </a:lnTo>
                  <a:lnTo>
                    <a:pt x="272" y="409"/>
                  </a:lnTo>
                  <a:lnTo>
                    <a:pt x="272" y="411"/>
                  </a:lnTo>
                  <a:lnTo>
                    <a:pt x="266" y="411"/>
                  </a:lnTo>
                  <a:lnTo>
                    <a:pt x="262" y="412"/>
                  </a:lnTo>
                  <a:lnTo>
                    <a:pt x="259" y="414"/>
                  </a:lnTo>
                  <a:lnTo>
                    <a:pt x="256" y="414"/>
                  </a:lnTo>
                  <a:lnTo>
                    <a:pt x="247" y="415"/>
                  </a:lnTo>
                  <a:lnTo>
                    <a:pt x="244" y="415"/>
                  </a:lnTo>
                  <a:lnTo>
                    <a:pt x="241" y="415"/>
                  </a:lnTo>
                  <a:lnTo>
                    <a:pt x="238" y="417"/>
                  </a:lnTo>
                  <a:lnTo>
                    <a:pt x="235" y="417"/>
                  </a:lnTo>
                  <a:lnTo>
                    <a:pt x="233" y="417"/>
                  </a:lnTo>
                  <a:lnTo>
                    <a:pt x="232" y="417"/>
                  </a:lnTo>
                  <a:lnTo>
                    <a:pt x="229" y="417"/>
                  </a:lnTo>
                  <a:lnTo>
                    <a:pt x="226" y="417"/>
                  </a:lnTo>
                  <a:lnTo>
                    <a:pt x="224" y="418"/>
                  </a:lnTo>
                  <a:lnTo>
                    <a:pt x="221" y="417"/>
                  </a:lnTo>
                  <a:lnTo>
                    <a:pt x="219" y="417"/>
                  </a:lnTo>
                  <a:lnTo>
                    <a:pt x="218" y="417"/>
                  </a:lnTo>
                  <a:lnTo>
                    <a:pt x="215" y="415"/>
                  </a:lnTo>
                  <a:lnTo>
                    <a:pt x="213" y="415"/>
                  </a:lnTo>
                  <a:lnTo>
                    <a:pt x="212" y="414"/>
                  </a:lnTo>
                  <a:lnTo>
                    <a:pt x="210" y="412"/>
                  </a:lnTo>
                  <a:lnTo>
                    <a:pt x="207" y="412"/>
                  </a:lnTo>
                  <a:lnTo>
                    <a:pt x="206" y="412"/>
                  </a:lnTo>
                  <a:lnTo>
                    <a:pt x="207" y="414"/>
                  </a:lnTo>
                  <a:lnTo>
                    <a:pt x="207" y="415"/>
                  </a:lnTo>
                  <a:lnTo>
                    <a:pt x="209" y="415"/>
                  </a:lnTo>
                  <a:lnTo>
                    <a:pt x="209" y="417"/>
                  </a:lnTo>
                  <a:lnTo>
                    <a:pt x="209" y="418"/>
                  </a:lnTo>
                  <a:lnTo>
                    <a:pt x="209" y="420"/>
                  </a:lnTo>
                  <a:lnTo>
                    <a:pt x="209" y="421"/>
                  </a:lnTo>
                  <a:lnTo>
                    <a:pt x="210" y="421"/>
                  </a:lnTo>
                  <a:lnTo>
                    <a:pt x="210" y="423"/>
                  </a:lnTo>
                  <a:lnTo>
                    <a:pt x="212" y="423"/>
                  </a:lnTo>
                  <a:lnTo>
                    <a:pt x="210" y="423"/>
                  </a:lnTo>
                  <a:lnTo>
                    <a:pt x="210" y="424"/>
                  </a:lnTo>
                  <a:lnTo>
                    <a:pt x="212" y="424"/>
                  </a:lnTo>
                  <a:lnTo>
                    <a:pt x="213" y="424"/>
                  </a:lnTo>
                  <a:lnTo>
                    <a:pt x="215" y="424"/>
                  </a:lnTo>
                  <a:lnTo>
                    <a:pt x="216" y="426"/>
                  </a:lnTo>
                  <a:lnTo>
                    <a:pt x="216" y="427"/>
                  </a:lnTo>
                  <a:lnTo>
                    <a:pt x="215" y="427"/>
                  </a:lnTo>
                  <a:lnTo>
                    <a:pt x="213" y="426"/>
                  </a:lnTo>
                  <a:lnTo>
                    <a:pt x="213" y="424"/>
                  </a:lnTo>
                  <a:lnTo>
                    <a:pt x="212" y="424"/>
                  </a:lnTo>
                  <a:lnTo>
                    <a:pt x="212" y="426"/>
                  </a:lnTo>
                  <a:lnTo>
                    <a:pt x="213" y="426"/>
                  </a:lnTo>
                  <a:lnTo>
                    <a:pt x="213" y="427"/>
                  </a:lnTo>
                  <a:lnTo>
                    <a:pt x="215" y="427"/>
                  </a:lnTo>
                  <a:lnTo>
                    <a:pt x="216" y="427"/>
                  </a:lnTo>
                  <a:lnTo>
                    <a:pt x="216" y="429"/>
                  </a:lnTo>
                  <a:lnTo>
                    <a:pt x="216" y="430"/>
                  </a:lnTo>
                  <a:lnTo>
                    <a:pt x="216" y="432"/>
                  </a:lnTo>
                  <a:lnTo>
                    <a:pt x="218" y="435"/>
                  </a:lnTo>
                  <a:lnTo>
                    <a:pt x="218" y="436"/>
                  </a:lnTo>
                  <a:lnTo>
                    <a:pt x="218" y="438"/>
                  </a:lnTo>
                  <a:lnTo>
                    <a:pt x="216" y="438"/>
                  </a:lnTo>
                  <a:lnTo>
                    <a:pt x="215" y="438"/>
                  </a:lnTo>
                  <a:lnTo>
                    <a:pt x="213" y="436"/>
                  </a:lnTo>
                  <a:lnTo>
                    <a:pt x="215" y="438"/>
                  </a:lnTo>
                  <a:lnTo>
                    <a:pt x="213" y="438"/>
                  </a:lnTo>
                  <a:lnTo>
                    <a:pt x="215" y="438"/>
                  </a:lnTo>
                  <a:lnTo>
                    <a:pt x="215" y="441"/>
                  </a:lnTo>
                  <a:lnTo>
                    <a:pt x="215" y="442"/>
                  </a:lnTo>
                  <a:lnTo>
                    <a:pt x="215" y="444"/>
                  </a:lnTo>
                  <a:lnTo>
                    <a:pt x="215" y="445"/>
                  </a:lnTo>
                  <a:lnTo>
                    <a:pt x="215" y="447"/>
                  </a:lnTo>
                  <a:lnTo>
                    <a:pt x="215" y="448"/>
                  </a:lnTo>
                  <a:lnTo>
                    <a:pt x="213" y="448"/>
                  </a:lnTo>
                  <a:lnTo>
                    <a:pt x="213" y="450"/>
                  </a:lnTo>
                  <a:lnTo>
                    <a:pt x="215" y="451"/>
                  </a:lnTo>
                  <a:lnTo>
                    <a:pt x="215" y="453"/>
                  </a:lnTo>
                  <a:lnTo>
                    <a:pt x="216" y="453"/>
                  </a:lnTo>
                  <a:lnTo>
                    <a:pt x="216" y="455"/>
                  </a:lnTo>
                  <a:lnTo>
                    <a:pt x="218" y="455"/>
                  </a:lnTo>
                  <a:lnTo>
                    <a:pt x="218" y="456"/>
                  </a:lnTo>
                  <a:lnTo>
                    <a:pt x="219" y="456"/>
                  </a:lnTo>
                  <a:lnTo>
                    <a:pt x="219" y="458"/>
                  </a:lnTo>
                  <a:lnTo>
                    <a:pt x="218" y="458"/>
                  </a:lnTo>
                  <a:lnTo>
                    <a:pt x="218" y="456"/>
                  </a:lnTo>
                  <a:lnTo>
                    <a:pt x="218" y="458"/>
                  </a:lnTo>
                  <a:lnTo>
                    <a:pt x="219" y="459"/>
                  </a:lnTo>
                  <a:lnTo>
                    <a:pt x="221" y="458"/>
                  </a:lnTo>
                  <a:lnTo>
                    <a:pt x="221" y="459"/>
                  </a:lnTo>
                  <a:lnTo>
                    <a:pt x="221" y="461"/>
                  </a:lnTo>
                  <a:lnTo>
                    <a:pt x="221" y="462"/>
                  </a:lnTo>
                  <a:lnTo>
                    <a:pt x="219" y="464"/>
                  </a:lnTo>
                  <a:lnTo>
                    <a:pt x="218" y="465"/>
                  </a:lnTo>
                  <a:lnTo>
                    <a:pt x="215" y="467"/>
                  </a:lnTo>
                  <a:lnTo>
                    <a:pt x="213" y="467"/>
                  </a:lnTo>
                  <a:lnTo>
                    <a:pt x="212" y="467"/>
                  </a:lnTo>
                  <a:lnTo>
                    <a:pt x="212" y="468"/>
                  </a:lnTo>
                  <a:lnTo>
                    <a:pt x="210" y="468"/>
                  </a:lnTo>
                  <a:lnTo>
                    <a:pt x="207" y="470"/>
                  </a:lnTo>
                  <a:lnTo>
                    <a:pt x="203" y="470"/>
                  </a:lnTo>
                  <a:lnTo>
                    <a:pt x="201" y="470"/>
                  </a:lnTo>
                  <a:lnTo>
                    <a:pt x="200" y="470"/>
                  </a:lnTo>
                  <a:lnTo>
                    <a:pt x="197" y="470"/>
                  </a:lnTo>
                  <a:lnTo>
                    <a:pt x="194" y="470"/>
                  </a:lnTo>
                  <a:lnTo>
                    <a:pt x="192" y="470"/>
                  </a:lnTo>
                  <a:lnTo>
                    <a:pt x="189" y="468"/>
                  </a:lnTo>
                  <a:lnTo>
                    <a:pt x="189" y="467"/>
                  </a:lnTo>
                  <a:lnTo>
                    <a:pt x="188" y="467"/>
                  </a:lnTo>
                  <a:lnTo>
                    <a:pt x="186" y="467"/>
                  </a:lnTo>
                  <a:lnTo>
                    <a:pt x="185" y="467"/>
                  </a:lnTo>
                  <a:lnTo>
                    <a:pt x="180" y="464"/>
                  </a:lnTo>
                  <a:lnTo>
                    <a:pt x="177" y="464"/>
                  </a:lnTo>
                  <a:lnTo>
                    <a:pt x="176" y="462"/>
                  </a:lnTo>
                  <a:lnTo>
                    <a:pt x="173" y="462"/>
                  </a:lnTo>
                  <a:lnTo>
                    <a:pt x="171" y="462"/>
                  </a:lnTo>
                  <a:lnTo>
                    <a:pt x="169" y="462"/>
                  </a:lnTo>
                  <a:lnTo>
                    <a:pt x="171" y="461"/>
                  </a:lnTo>
                  <a:lnTo>
                    <a:pt x="171" y="462"/>
                  </a:lnTo>
                  <a:lnTo>
                    <a:pt x="173" y="462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1" y="459"/>
                  </a:lnTo>
                  <a:lnTo>
                    <a:pt x="169" y="459"/>
                  </a:lnTo>
                  <a:lnTo>
                    <a:pt x="168" y="459"/>
                  </a:lnTo>
                  <a:lnTo>
                    <a:pt x="168" y="461"/>
                  </a:lnTo>
                  <a:lnTo>
                    <a:pt x="168" y="459"/>
                  </a:lnTo>
                  <a:lnTo>
                    <a:pt x="169" y="461"/>
                  </a:lnTo>
                  <a:lnTo>
                    <a:pt x="168" y="461"/>
                  </a:lnTo>
                  <a:lnTo>
                    <a:pt x="166" y="461"/>
                  </a:lnTo>
                  <a:lnTo>
                    <a:pt x="166" y="462"/>
                  </a:lnTo>
                  <a:lnTo>
                    <a:pt x="165" y="462"/>
                  </a:lnTo>
                  <a:lnTo>
                    <a:pt x="166" y="464"/>
                  </a:lnTo>
                  <a:lnTo>
                    <a:pt x="165" y="464"/>
                  </a:lnTo>
                  <a:lnTo>
                    <a:pt x="165" y="465"/>
                  </a:lnTo>
                  <a:lnTo>
                    <a:pt x="166" y="467"/>
                  </a:lnTo>
                  <a:lnTo>
                    <a:pt x="168" y="471"/>
                  </a:lnTo>
                  <a:lnTo>
                    <a:pt x="169" y="473"/>
                  </a:lnTo>
                  <a:lnTo>
                    <a:pt x="169" y="474"/>
                  </a:lnTo>
                  <a:lnTo>
                    <a:pt x="171" y="476"/>
                  </a:lnTo>
                  <a:lnTo>
                    <a:pt x="171" y="477"/>
                  </a:lnTo>
                  <a:lnTo>
                    <a:pt x="173" y="477"/>
                  </a:lnTo>
                  <a:lnTo>
                    <a:pt x="173" y="479"/>
                  </a:lnTo>
                  <a:lnTo>
                    <a:pt x="173" y="480"/>
                  </a:lnTo>
                  <a:lnTo>
                    <a:pt x="173" y="482"/>
                  </a:lnTo>
                  <a:lnTo>
                    <a:pt x="174" y="483"/>
                  </a:lnTo>
                  <a:lnTo>
                    <a:pt x="174" y="485"/>
                  </a:lnTo>
                  <a:lnTo>
                    <a:pt x="174" y="486"/>
                  </a:lnTo>
                  <a:lnTo>
                    <a:pt x="174" y="488"/>
                  </a:lnTo>
                  <a:lnTo>
                    <a:pt x="174" y="489"/>
                  </a:lnTo>
                  <a:lnTo>
                    <a:pt x="176" y="491"/>
                  </a:lnTo>
                  <a:lnTo>
                    <a:pt x="177" y="492"/>
                  </a:lnTo>
                  <a:lnTo>
                    <a:pt x="179" y="494"/>
                  </a:lnTo>
                  <a:lnTo>
                    <a:pt x="180" y="494"/>
                  </a:lnTo>
                  <a:lnTo>
                    <a:pt x="182" y="494"/>
                  </a:lnTo>
                  <a:lnTo>
                    <a:pt x="182" y="495"/>
                  </a:lnTo>
                  <a:lnTo>
                    <a:pt x="183" y="495"/>
                  </a:lnTo>
                  <a:lnTo>
                    <a:pt x="185" y="495"/>
                  </a:lnTo>
                  <a:lnTo>
                    <a:pt x="186" y="495"/>
                  </a:lnTo>
                  <a:lnTo>
                    <a:pt x="188" y="495"/>
                  </a:lnTo>
                  <a:lnTo>
                    <a:pt x="188" y="497"/>
                  </a:lnTo>
                  <a:lnTo>
                    <a:pt x="186" y="498"/>
                  </a:lnTo>
                  <a:lnTo>
                    <a:pt x="186" y="500"/>
                  </a:lnTo>
                  <a:lnTo>
                    <a:pt x="188" y="500"/>
                  </a:lnTo>
                  <a:lnTo>
                    <a:pt x="189" y="500"/>
                  </a:lnTo>
                  <a:lnTo>
                    <a:pt x="191" y="500"/>
                  </a:lnTo>
                  <a:lnTo>
                    <a:pt x="192" y="500"/>
                  </a:lnTo>
                  <a:lnTo>
                    <a:pt x="195" y="500"/>
                  </a:lnTo>
                  <a:lnTo>
                    <a:pt x="197" y="500"/>
                  </a:lnTo>
                  <a:lnTo>
                    <a:pt x="197" y="498"/>
                  </a:lnTo>
                  <a:lnTo>
                    <a:pt x="197" y="497"/>
                  </a:lnTo>
                  <a:lnTo>
                    <a:pt x="195" y="497"/>
                  </a:lnTo>
                  <a:lnTo>
                    <a:pt x="195" y="495"/>
                  </a:lnTo>
                  <a:lnTo>
                    <a:pt x="194" y="495"/>
                  </a:lnTo>
                  <a:lnTo>
                    <a:pt x="192" y="495"/>
                  </a:lnTo>
                  <a:lnTo>
                    <a:pt x="191" y="495"/>
                  </a:lnTo>
                  <a:lnTo>
                    <a:pt x="194" y="495"/>
                  </a:lnTo>
                  <a:lnTo>
                    <a:pt x="195" y="494"/>
                  </a:lnTo>
                  <a:lnTo>
                    <a:pt x="197" y="492"/>
                  </a:lnTo>
                  <a:lnTo>
                    <a:pt x="198" y="492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1" y="492"/>
                  </a:lnTo>
                  <a:lnTo>
                    <a:pt x="203" y="494"/>
                  </a:lnTo>
                  <a:lnTo>
                    <a:pt x="203" y="495"/>
                  </a:lnTo>
                  <a:lnTo>
                    <a:pt x="204" y="495"/>
                  </a:lnTo>
                  <a:lnTo>
                    <a:pt x="204" y="497"/>
                  </a:lnTo>
                  <a:lnTo>
                    <a:pt x="206" y="498"/>
                  </a:lnTo>
                  <a:lnTo>
                    <a:pt x="206" y="500"/>
                  </a:lnTo>
                  <a:lnTo>
                    <a:pt x="207" y="505"/>
                  </a:lnTo>
                  <a:lnTo>
                    <a:pt x="207" y="506"/>
                  </a:lnTo>
                  <a:lnTo>
                    <a:pt x="207" y="508"/>
                  </a:lnTo>
                  <a:lnTo>
                    <a:pt x="207" y="509"/>
                  </a:lnTo>
                  <a:lnTo>
                    <a:pt x="206" y="509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0" y="511"/>
                  </a:lnTo>
                  <a:lnTo>
                    <a:pt x="198" y="511"/>
                  </a:lnTo>
                  <a:lnTo>
                    <a:pt x="197" y="509"/>
                  </a:lnTo>
                  <a:lnTo>
                    <a:pt x="195" y="508"/>
                  </a:lnTo>
                  <a:lnTo>
                    <a:pt x="195" y="506"/>
                  </a:lnTo>
                  <a:lnTo>
                    <a:pt x="195" y="505"/>
                  </a:lnTo>
                  <a:lnTo>
                    <a:pt x="194" y="505"/>
                  </a:lnTo>
                  <a:lnTo>
                    <a:pt x="194" y="503"/>
                  </a:lnTo>
                  <a:lnTo>
                    <a:pt x="192" y="503"/>
                  </a:lnTo>
                  <a:lnTo>
                    <a:pt x="191" y="501"/>
                  </a:lnTo>
                  <a:lnTo>
                    <a:pt x="188" y="501"/>
                  </a:lnTo>
                  <a:lnTo>
                    <a:pt x="186" y="501"/>
                  </a:lnTo>
                  <a:lnTo>
                    <a:pt x="186" y="503"/>
                  </a:lnTo>
                  <a:lnTo>
                    <a:pt x="185" y="503"/>
                  </a:lnTo>
                  <a:lnTo>
                    <a:pt x="185" y="505"/>
                  </a:lnTo>
                  <a:lnTo>
                    <a:pt x="183" y="505"/>
                  </a:lnTo>
                  <a:lnTo>
                    <a:pt x="182" y="505"/>
                  </a:lnTo>
                  <a:lnTo>
                    <a:pt x="182" y="506"/>
                  </a:lnTo>
                  <a:lnTo>
                    <a:pt x="180" y="508"/>
                  </a:lnTo>
                  <a:lnTo>
                    <a:pt x="182" y="508"/>
                  </a:lnTo>
                  <a:lnTo>
                    <a:pt x="182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8" y="511"/>
                  </a:lnTo>
                  <a:lnTo>
                    <a:pt x="189" y="512"/>
                  </a:lnTo>
                  <a:lnTo>
                    <a:pt x="191" y="512"/>
                  </a:lnTo>
                  <a:lnTo>
                    <a:pt x="192" y="512"/>
                  </a:lnTo>
                  <a:lnTo>
                    <a:pt x="194" y="512"/>
                  </a:lnTo>
                  <a:lnTo>
                    <a:pt x="194" y="514"/>
                  </a:lnTo>
                  <a:lnTo>
                    <a:pt x="195" y="512"/>
                  </a:lnTo>
                  <a:lnTo>
                    <a:pt x="197" y="514"/>
                  </a:lnTo>
                  <a:lnTo>
                    <a:pt x="195" y="514"/>
                  </a:lnTo>
                  <a:lnTo>
                    <a:pt x="194" y="515"/>
                  </a:lnTo>
                  <a:lnTo>
                    <a:pt x="192" y="517"/>
                  </a:lnTo>
                  <a:lnTo>
                    <a:pt x="189" y="517"/>
                  </a:lnTo>
                  <a:lnTo>
                    <a:pt x="186" y="520"/>
                  </a:lnTo>
                  <a:lnTo>
                    <a:pt x="185" y="520"/>
                  </a:lnTo>
                  <a:lnTo>
                    <a:pt x="185" y="521"/>
                  </a:lnTo>
                  <a:lnTo>
                    <a:pt x="185" y="523"/>
                  </a:lnTo>
                  <a:lnTo>
                    <a:pt x="183" y="524"/>
                  </a:lnTo>
                  <a:lnTo>
                    <a:pt x="183" y="526"/>
                  </a:lnTo>
                  <a:lnTo>
                    <a:pt x="182" y="527"/>
                  </a:lnTo>
                  <a:lnTo>
                    <a:pt x="182" y="529"/>
                  </a:lnTo>
                  <a:lnTo>
                    <a:pt x="182" y="530"/>
                  </a:lnTo>
                  <a:lnTo>
                    <a:pt x="182" y="532"/>
                  </a:lnTo>
                  <a:lnTo>
                    <a:pt x="183" y="532"/>
                  </a:lnTo>
                  <a:lnTo>
                    <a:pt x="183" y="533"/>
                  </a:lnTo>
                  <a:lnTo>
                    <a:pt x="185" y="535"/>
                  </a:lnTo>
                  <a:lnTo>
                    <a:pt x="185" y="536"/>
                  </a:lnTo>
                  <a:lnTo>
                    <a:pt x="186" y="536"/>
                  </a:lnTo>
                  <a:lnTo>
                    <a:pt x="185" y="536"/>
                  </a:lnTo>
                  <a:lnTo>
                    <a:pt x="186" y="538"/>
                  </a:lnTo>
                  <a:lnTo>
                    <a:pt x="186" y="539"/>
                  </a:lnTo>
                  <a:lnTo>
                    <a:pt x="188" y="541"/>
                  </a:lnTo>
                  <a:lnTo>
                    <a:pt x="186" y="541"/>
                  </a:lnTo>
                  <a:lnTo>
                    <a:pt x="186" y="544"/>
                  </a:lnTo>
                  <a:lnTo>
                    <a:pt x="186" y="545"/>
                  </a:lnTo>
                  <a:lnTo>
                    <a:pt x="188" y="545"/>
                  </a:lnTo>
                  <a:lnTo>
                    <a:pt x="188" y="547"/>
                  </a:lnTo>
                  <a:lnTo>
                    <a:pt x="189" y="547"/>
                  </a:lnTo>
                  <a:lnTo>
                    <a:pt x="189" y="548"/>
                  </a:lnTo>
                  <a:lnTo>
                    <a:pt x="188" y="548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88" y="550"/>
                  </a:lnTo>
                  <a:lnTo>
                    <a:pt x="189" y="550"/>
                  </a:lnTo>
                  <a:lnTo>
                    <a:pt x="189" y="551"/>
                  </a:lnTo>
                  <a:lnTo>
                    <a:pt x="188" y="551"/>
                  </a:lnTo>
                  <a:lnTo>
                    <a:pt x="188" y="550"/>
                  </a:lnTo>
                  <a:lnTo>
                    <a:pt x="188" y="551"/>
                  </a:lnTo>
                  <a:lnTo>
                    <a:pt x="188" y="550"/>
                  </a:lnTo>
                  <a:lnTo>
                    <a:pt x="186" y="551"/>
                  </a:lnTo>
                  <a:lnTo>
                    <a:pt x="188" y="551"/>
                  </a:lnTo>
                  <a:lnTo>
                    <a:pt x="186" y="551"/>
                  </a:lnTo>
                  <a:lnTo>
                    <a:pt x="188" y="551"/>
                  </a:lnTo>
                  <a:lnTo>
                    <a:pt x="188" y="553"/>
                  </a:lnTo>
                  <a:lnTo>
                    <a:pt x="188" y="551"/>
                  </a:lnTo>
                  <a:lnTo>
                    <a:pt x="188" y="553"/>
                  </a:lnTo>
                  <a:lnTo>
                    <a:pt x="186" y="553"/>
                  </a:lnTo>
                  <a:lnTo>
                    <a:pt x="186" y="551"/>
                  </a:lnTo>
                  <a:lnTo>
                    <a:pt x="186" y="553"/>
                  </a:lnTo>
                  <a:lnTo>
                    <a:pt x="185" y="553"/>
                  </a:lnTo>
                  <a:lnTo>
                    <a:pt x="185" y="554"/>
                  </a:lnTo>
                  <a:lnTo>
                    <a:pt x="183" y="554"/>
                  </a:lnTo>
                  <a:lnTo>
                    <a:pt x="183" y="556"/>
                  </a:lnTo>
                  <a:lnTo>
                    <a:pt x="183" y="558"/>
                  </a:lnTo>
                  <a:lnTo>
                    <a:pt x="182" y="558"/>
                  </a:lnTo>
                  <a:lnTo>
                    <a:pt x="183" y="558"/>
                  </a:lnTo>
                  <a:lnTo>
                    <a:pt x="183" y="559"/>
                  </a:lnTo>
                  <a:lnTo>
                    <a:pt x="185" y="559"/>
                  </a:lnTo>
                  <a:lnTo>
                    <a:pt x="186" y="559"/>
                  </a:lnTo>
                  <a:lnTo>
                    <a:pt x="186" y="561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62"/>
                  </a:lnTo>
                  <a:lnTo>
                    <a:pt x="186" y="564"/>
                  </a:lnTo>
                  <a:lnTo>
                    <a:pt x="185" y="564"/>
                  </a:lnTo>
                  <a:lnTo>
                    <a:pt x="183" y="562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82" y="562"/>
                  </a:lnTo>
                  <a:lnTo>
                    <a:pt x="180" y="562"/>
                  </a:lnTo>
                  <a:lnTo>
                    <a:pt x="182" y="562"/>
                  </a:lnTo>
                  <a:lnTo>
                    <a:pt x="182" y="564"/>
                  </a:lnTo>
                  <a:lnTo>
                    <a:pt x="180" y="564"/>
                  </a:lnTo>
                  <a:lnTo>
                    <a:pt x="179" y="562"/>
                  </a:lnTo>
                  <a:lnTo>
                    <a:pt x="177" y="562"/>
                  </a:lnTo>
                  <a:lnTo>
                    <a:pt x="176" y="562"/>
                  </a:lnTo>
                  <a:lnTo>
                    <a:pt x="174" y="562"/>
                  </a:lnTo>
                  <a:lnTo>
                    <a:pt x="174" y="564"/>
                  </a:lnTo>
                  <a:lnTo>
                    <a:pt x="173" y="564"/>
                  </a:lnTo>
                  <a:lnTo>
                    <a:pt x="171" y="564"/>
                  </a:lnTo>
                  <a:lnTo>
                    <a:pt x="169" y="564"/>
                  </a:lnTo>
                  <a:lnTo>
                    <a:pt x="169" y="565"/>
                  </a:lnTo>
                  <a:lnTo>
                    <a:pt x="171" y="565"/>
                  </a:lnTo>
                  <a:lnTo>
                    <a:pt x="171" y="567"/>
                  </a:lnTo>
                  <a:lnTo>
                    <a:pt x="169" y="565"/>
                  </a:lnTo>
                  <a:lnTo>
                    <a:pt x="168" y="565"/>
                  </a:lnTo>
                  <a:lnTo>
                    <a:pt x="169" y="567"/>
                  </a:lnTo>
                  <a:lnTo>
                    <a:pt x="171" y="567"/>
                  </a:lnTo>
                  <a:lnTo>
                    <a:pt x="169" y="567"/>
                  </a:lnTo>
                  <a:lnTo>
                    <a:pt x="168" y="567"/>
                  </a:lnTo>
                  <a:lnTo>
                    <a:pt x="165" y="568"/>
                  </a:lnTo>
                  <a:lnTo>
                    <a:pt x="163" y="568"/>
                  </a:lnTo>
                  <a:lnTo>
                    <a:pt x="162" y="568"/>
                  </a:lnTo>
                  <a:lnTo>
                    <a:pt x="162" y="570"/>
                  </a:lnTo>
                  <a:lnTo>
                    <a:pt x="160" y="571"/>
                  </a:lnTo>
                  <a:lnTo>
                    <a:pt x="160" y="573"/>
                  </a:lnTo>
                  <a:lnTo>
                    <a:pt x="160" y="574"/>
                  </a:lnTo>
                  <a:lnTo>
                    <a:pt x="159" y="574"/>
                  </a:lnTo>
                  <a:lnTo>
                    <a:pt x="159" y="576"/>
                  </a:lnTo>
                  <a:lnTo>
                    <a:pt x="159" y="577"/>
                  </a:lnTo>
                  <a:lnTo>
                    <a:pt x="157" y="577"/>
                  </a:lnTo>
                  <a:lnTo>
                    <a:pt x="159" y="579"/>
                  </a:lnTo>
                  <a:lnTo>
                    <a:pt x="159" y="580"/>
                  </a:lnTo>
                  <a:lnTo>
                    <a:pt x="157" y="582"/>
                  </a:lnTo>
                  <a:lnTo>
                    <a:pt x="157" y="583"/>
                  </a:lnTo>
                  <a:lnTo>
                    <a:pt x="156" y="585"/>
                  </a:lnTo>
                  <a:lnTo>
                    <a:pt x="157" y="585"/>
                  </a:lnTo>
                  <a:lnTo>
                    <a:pt x="156" y="585"/>
                  </a:lnTo>
                  <a:lnTo>
                    <a:pt x="156" y="586"/>
                  </a:lnTo>
                  <a:lnTo>
                    <a:pt x="156" y="588"/>
                  </a:lnTo>
                  <a:lnTo>
                    <a:pt x="157" y="589"/>
                  </a:lnTo>
                  <a:lnTo>
                    <a:pt x="159" y="594"/>
                  </a:lnTo>
                  <a:lnTo>
                    <a:pt x="160" y="595"/>
                  </a:lnTo>
                  <a:lnTo>
                    <a:pt x="163" y="598"/>
                  </a:lnTo>
                  <a:lnTo>
                    <a:pt x="165" y="600"/>
                  </a:lnTo>
                  <a:lnTo>
                    <a:pt x="166" y="600"/>
                  </a:lnTo>
                  <a:lnTo>
                    <a:pt x="168" y="600"/>
                  </a:lnTo>
                  <a:lnTo>
                    <a:pt x="168" y="601"/>
                  </a:lnTo>
                  <a:lnTo>
                    <a:pt x="169" y="601"/>
                  </a:lnTo>
                  <a:lnTo>
                    <a:pt x="171" y="601"/>
                  </a:lnTo>
                  <a:lnTo>
                    <a:pt x="171" y="603"/>
                  </a:lnTo>
                  <a:lnTo>
                    <a:pt x="173" y="603"/>
                  </a:lnTo>
                  <a:lnTo>
                    <a:pt x="173" y="604"/>
                  </a:lnTo>
                  <a:lnTo>
                    <a:pt x="174" y="604"/>
                  </a:lnTo>
                  <a:lnTo>
                    <a:pt x="174" y="606"/>
                  </a:lnTo>
                  <a:lnTo>
                    <a:pt x="177" y="608"/>
                  </a:lnTo>
                  <a:lnTo>
                    <a:pt x="179" y="609"/>
                  </a:lnTo>
                  <a:lnTo>
                    <a:pt x="182" y="611"/>
                  </a:lnTo>
                  <a:lnTo>
                    <a:pt x="183" y="611"/>
                  </a:lnTo>
                  <a:lnTo>
                    <a:pt x="185" y="611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89" y="611"/>
                  </a:lnTo>
                  <a:lnTo>
                    <a:pt x="191" y="611"/>
                  </a:lnTo>
                  <a:lnTo>
                    <a:pt x="194" y="611"/>
                  </a:lnTo>
                  <a:lnTo>
                    <a:pt x="195" y="611"/>
                  </a:lnTo>
                  <a:lnTo>
                    <a:pt x="197" y="611"/>
                  </a:lnTo>
                  <a:lnTo>
                    <a:pt x="197" y="612"/>
                  </a:lnTo>
                  <a:lnTo>
                    <a:pt x="198" y="612"/>
                  </a:lnTo>
                  <a:lnTo>
                    <a:pt x="198" y="614"/>
                  </a:lnTo>
                  <a:lnTo>
                    <a:pt x="200" y="614"/>
                  </a:lnTo>
                  <a:lnTo>
                    <a:pt x="201" y="615"/>
                  </a:lnTo>
                  <a:lnTo>
                    <a:pt x="201" y="617"/>
                  </a:lnTo>
                  <a:lnTo>
                    <a:pt x="203" y="618"/>
                  </a:lnTo>
                  <a:lnTo>
                    <a:pt x="203" y="621"/>
                  </a:lnTo>
                  <a:lnTo>
                    <a:pt x="203" y="623"/>
                  </a:lnTo>
                  <a:lnTo>
                    <a:pt x="203" y="624"/>
                  </a:lnTo>
                  <a:lnTo>
                    <a:pt x="203" y="626"/>
                  </a:lnTo>
                  <a:lnTo>
                    <a:pt x="203" y="627"/>
                  </a:lnTo>
                  <a:lnTo>
                    <a:pt x="201" y="627"/>
                  </a:lnTo>
                  <a:lnTo>
                    <a:pt x="201" y="626"/>
                  </a:lnTo>
                  <a:lnTo>
                    <a:pt x="200" y="626"/>
                  </a:lnTo>
                  <a:lnTo>
                    <a:pt x="198" y="627"/>
                  </a:lnTo>
                  <a:lnTo>
                    <a:pt x="197" y="629"/>
                  </a:lnTo>
                  <a:lnTo>
                    <a:pt x="195" y="629"/>
                  </a:lnTo>
                  <a:lnTo>
                    <a:pt x="194" y="629"/>
                  </a:lnTo>
                  <a:lnTo>
                    <a:pt x="195" y="629"/>
                  </a:lnTo>
                  <a:lnTo>
                    <a:pt x="197" y="629"/>
                  </a:lnTo>
                  <a:lnTo>
                    <a:pt x="198" y="629"/>
                  </a:lnTo>
                  <a:lnTo>
                    <a:pt x="200" y="627"/>
                  </a:lnTo>
                  <a:lnTo>
                    <a:pt x="201" y="627"/>
                  </a:lnTo>
                  <a:lnTo>
                    <a:pt x="203" y="627"/>
                  </a:lnTo>
                  <a:lnTo>
                    <a:pt x="203" y="629"/>
                  </a:lnTo>
                  <a:lnTo>
                    <a:pt x="204" y="630"/>
                  </a:lnTo>
                  <a:lnTo>
                    <a:pt x="206" y="630"/>
                  </a:lnTo>
                  <a:lnTo>
                    <a:pt x="206" y="632"/>
                  </a:lnTo>
                  <a:lnTo>
                    <a:pt x="204" y="632"/>
                  </a:lnTo>
                  <a:lnTo>
                    <a:pt x="203" y="630"/>
                  </a:lnTo>
                  <a:lnTo>
                    <a:pt x="203" y="632"/>
                  </a:lnTo>
                  <a:lnTo>
                    <a:pt x="203" y="633"/>
                  </a:lnTo>
                  <a:lnTo>
                    <a:pt x="204" y="635"/>
                  </a:lnTo>
                  <a:lnTo>
                    <a:pt x="203" y="635"/>
                  </a:lnTo>
                  <a:lnTo>
                    <a:pt x="201" y="635"/>
                  </a:lnTo>
                  <a:lnTo>
                    <a:pt x="200" y="635"/>
                  </a:lnTo>
                  <a:lnTo>
                    <a:pt x="200" y="636"/>
                  </a:lnTo>
                  <a:lnTo>
                    <a:pt x="200" y="638"/>
                  </a:lnTo>
                  <a:lnTo>
                    <a:pt x="198" y="638"/>
                  </a:lnTo>
                  <a:lnTo>
                    <a:pt x="198" y="639"/>
                  </a:lnTo>
                  <a:lnTo>
                    <a:pt x="198" y="641"/>
                  </a:lnTo>
                  <a:lnTo>
                    <a:pt x="197" y="641"/>
                  </a:lnTo>
                  <a:lnTo>
                    <a:pt x="197" y="642"/>
                  </a:lnTo>
                  <a:lnTo>
                    <a:pt x="195" y="642"/>
                  </a:lnTo>
                  <a:lnTo>
                    <a:pt x="194" y="642"/>
                  </a:lnTo>
                  <a:lnTo>
                    <a:pt x="192" y="642"/>
                  </a:lnTo>
                  <a:lnTo>
                    <a:pt x="192" y="644"/>
                  </a:lnTo>
                  <a:lnTo>
                    <a:pt x="191" y="644"/>
                  </a:lnTo>
                  <a:lnTo>
                    <a:pt x="191" y="647"/>
                  </a:lnTo>
                  <a:lnTo>
                    <a:pt x="191" y="648"/>
                  </a:lnTo>
                  <a:lnTo>
                    <a:pt x="189" y="648"/>
                  </a:lnTo>
                  <a:lnTo>
                    <a:pt x="188" y="648"/>
                  </a:lnTo>
                  <a:lnTo>
                    <a:pt x="186" y="650"/>
                  </a:lnTo>
                  <a:lnTo>
                    <a:pt x="186" y="651"/>
                  </a:lnTo>
                  <a:lnTo>
                    <a:pt x="186" y="653"/>
                  </a:lnTo>
                  <a:lnTo>
                    <a:pt x="185" y="654"/>
                  </a:lnTo>
                  <a:lnTo>
                    <a:pt x="183" y="654"/>
                  </a:lnTo>
                  <a:lnTo>
                    <a:pt x="182" y="657"/>
                  </a:lnTo>
                  <a:lnTo>
                    <a:pt x="182" y="659"/>
                  </a:lnTo>
                  <a:lnTo>
                    <a:pt x="182" y="661"/>
                  </a:lnTo>
                  <a:lnTo>
                    <a:pt x="180" y="661"/>
                  </a:lnTo>
                  <a:lnTo>
                    <a:pt x="182" y="661"/>
                  </a:lnTo>
                  <a:lnTo>
                    <a:pt x="182" y="662"/>
                  </a:lnTo>
                  <a:lnTo>
                    <a:pt x="182" y="664"/>
                  </a:lnTo>
                  <a:lnTo>
                    <a:pt x="180" y="664"/>
                  </a:lnTo>
                  <a:lnTo>
                    <a:pt x="182" y="664"/>
                  </a:lnTo>
                  <a:lnTo>
                    <a:pt x="182" y="665"/>
                  </a:lnTo>
                  <a:lnTo>
                    <a:pt x="180" y="665"/>
                  </a:lnTo>
                  <a:lnTo>
                    <a:pt x="179" y="667"/>
                  </a:lnTo>
                  <a:lnTo>
                    <a:pt x="180" y="667"/>
                  </a:lnTo>
                  <a:lnTo>
                    <a:pt x="182" y="667"/>
                  </a:lnTo>
                  <a:lnTo>
                    <a:pt x="182" y="665"/>
                  </a:lnTo>
                  <a:lnTo>
                    <a:pt x="182" y="664"/>
                  </a:lnTo>
                  <a:lnTo>
                    <a:pt x="182" y="662"/>
                  </a:lnTo>
                  <a:lnTo>
                    <a:pt x="182" y="664"/>
                  </a:lnTo>
                  <a:lnTo>
                    <a:pt x="183" y="664"/>
                  </a:lnTo>
                  <a:lnTo>
                    <a:pt x="183" y="665"/>
                  </a:lnTo>
                  <a:lnTo>
                    <a:pt x="183" y="667"/>
                  </a:lnTo>
                  <a:lnTo>
                    <a:pt x="183" y="668"/>
                  </a:lnTo>
                  <a:lnTo>
                    <a:pt x="183" y="670"/>
                  </a:lnTo>
                  <a:lnTo>
                    <a:pt x="183" y="671"/>
                  </a:lnTo>
                  <a:lnTo>
                    <a:pt x="183" y="673"/>
                  </a:lnTo>
                  <a:lnTo>
                    <a:pt x="185" y="673"/>
                  </a:lnTo>
                  <a:lnTo>
                    <a:pt x="185" y="676"/>
                  </a:lnTo>
                  <a:lnTo>
                    <a:pt x="185" y="677"/>
                  </a:lnTo>
                  <a:lnTo>
                    <a:pt x="185" y="679"/>
                  </a:lnTo>
                  <a:lnTo>
                    <a:pt x="183" y="680"/>
                  </a:lnTo>
                  <a:lnTo>
                    <a:pt x="182" y="682"/>
                  </a:lnTo>
                  <a:lnTo>
                    <a:pt x="180" y="682"/>
                  </a:lnTo>
                  <a:lnTo>
                    <a:pt x="179" y="683"/>
                  </a:lnTo>
                  <a:lnTo>
                    <a:pt x="177" y="683"/>
                  </a:lnTo>
                  <a:lnTo>
                    <a:pt x="176" y="683"/>
                  </a:lnTo>
                  <a:lnTo>
                    <a:pt x="176" y="682"/>
                  </a:lnTo>
                  <a:lnTo>
                    <a:pt x="174" y="682"/>
                  </a:lnTo>
                  <a:lnTo>
                    <a:pt x="174" y="680"/>
                  </a:lnTo>
                  <a:lnTo>
                    <a:pt x="173" y="680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69" y="677"/>
                  </a:lnTo>
                  <a:lnTo>
                    <a:pt x="169" y="676"/>
                  </a:lnTo>
                  <a:lnTo>
                    <a:pt x="168" y="676"/>
                  </a:lnTo>
                  <a:lnTo>
                    <a:pt x="168" y="674"/>
                  </a:lnTo>
                  <a:lnTo>
                    <a:pt x="166" y="674"/>
                  </a:lnTo>
                  <a:lnTo>
                    <a:pt x="165" y="674"/>
                  </a:lnTo>
                  <a:lnTo>
                    <a:pt x="166" y="674"/>
                  </a:lnTo>
                  <a:lnTo>
                    <a:pt x="168" y="674"/>
                  </a:lnTo>
                  <a:lnTo>
                    <a:pt x="168" y="676"/>
                  </a:lnTo>
                  <a:lnTo>
                    <a:pt x="169" y="677"/>
                  </a:lnTo>
                  <a:lnTo>
                    <a:pt x="169" y="679"/>
                  </a:lnTo>
                  <a:lnTo>
                    <a:pt x="169" y="680"/>
                  </a:lnTo>
                  <a:lnTo>
                    <a:pt x="168" y="680"/>
                  </a:lnTo>
                  <a:lnTo>
                    <a:pt x="168" y="679"/>
                  </a:lnTo>
                  <a:lnTo>
                    <a:pt x="166" y="680"/>
                  </a:lnTo>
                  <a:lnTo>
                    <a:pt x="165" y="679"/>
                  </a:lnTo>
                  <a:lnTo>
                    <a:pt x="165" y="680"/>
                  </a:lnTo>
                  <a:lnTo>
                    <a:pt x="163" y="680"/>
                  </a:lnTo>
                  <a:lnTo>
                    <a:pt x="165" y="680"/>
                  </a:lnTo>
                  <a:lnTo>
                    <a:pt x="166" y="680"/>
                  </a:lnTo>
                  <a:lnTo>
                    <a:pt x="168" y="680"/>
                  </a:lnTo>
                  <a:lnTo>
                    <a:pt x="169" y="680"/>
                  </a:lnTo>
                  <a:lnTo>
                    <a:pt x="171" y="680"/>
                  </a:lnTo>
                  <a:lnTo>
                    <a:pt x="173" y="680"/>
                  </a:lnTo>
                  <a:lnTo>
                    <a:pt x="173" y="682"/>
                  </a:lnTo>
                  <a:lnTo>
                    <a:pt x="174" y="683"/>
                  </a:lnTo>
                  <a:lnTo>
                    <a:pt x="176" y="683"/>
                  </a:lnTo>
                  <a:lnTo>
                    <a:pt x="177" y="683"/>
                  </a:lnTo>
                  <a:lnTo>
                    <a:pt x="177" y="685"/>
                  </a:lnTo>
                  <a:lnTo>
                    <a:pt x="176" y="685"/>
                  </a:lnTo>
                  <a:lnTo>
                    <a:pt x="173" y="686"/>
                  </a:lnTo>
                  <a:lnTo>
                    <a:pt x="171" y="686"/>
                  </a:lnTo>
                  <a:lnTo>
                    <a:pt x="169" y="686"/>
                  </a:lnTo>
                  <a:lnTo>
                    <a:pt x="169" y="688"/>
                  </a:lnTo>
                  <a:lnTo>
                    <a:pt x="168" y="688"/>
                  </a:lnTo>
                  <a:lnTo>
                    <a:pt x="168" y="689"/>
                  </a:lnTo>
                  <a:lnTo>
                    <a:pt x="168" y="691"/>
                  </a:lnTo>
                  <a:lnTo>
                    <a:pt x="166" y="692"/>
                  </a:lnTo>
                  <a:lnTo>
                    <a:pt x="166" y="694"/>
                  </a:lnTo>
                  <a:lnTo>
                    <a:pt x="166" y="695"/>
                  </a:lnTo>
                  <a:lnTo>
                    <a:pt x="166" y="697"/>
                  </a:lnTo>
                  <a:lnTo>
                    <a:pt x="168" y="698"/>
                  </a:lnTo>
                  <a:lnTo>
                    <a:pt x="168" y="700"/>
                  </a:lnTo>
                  <a:lnTo>
                    <a:pt x="169" y="701"/>
                  </a:lnTo>
                  <a:lnTo>
                    <a:pt x="168" y="701"/>
                  </a:lnTo>
                  <a:lnTo>
                    <a:pt x="166" y="703"/>
                  </a:lnTo>
                  <a:lnTo>
                    <a:pt x="166" y="704"/>
                  </a:lnTo>
                  <a:lnTo>
                    <a:pt x="165" y="704"/>
                  </a:lnTo>
                  <a:lnTo>
                    <a:pt x="166" y="704"/>
                  </a:lnTo>
                  <a:lnTo>
                    <a:pt x="166" y="703"/>
                  </a:lnTo>
                  <a:lnTo>
                    <a:pt x="168" y="703"/>
                  </a:lnTo>
                  <a:lnTo>
                    <a:pt x="169" y="703"/>
                  </a:lnTo>
                  <a:lnTo>
                    <a:pt x="169" y="704"/>
                  </a:lnTo>
                  <a:lnTo>
                    <a:pt x="171" y="706"/>
                  </a:lnTo>
                  <a:lnTo>
                    <a:pt x="173" y="707"/>
                  </a:lnTo>
                  <a:lnTo>
                    <a:pt x="173" y="709"/>
                  </a:lnTo>
                  <a:lnTo>
                    <a:pt x="174" y="709"/>
                  </a:lnTo>
                  <a:lnTo>
                    <a:pt x="174" y="711"/>
                  </a:lnTo>
                  <a:lnTo>
                    <a:pt x="177" y="715"/>
                  </a:lnTo>
                  <a:lnTo>
                    <a:pt x="179" y="715"/>
                  </a:lnTo>
                  <a:lnTo>
                    <a:pt x="179" y="717"/>
                  </a:lnTo>
                  <a:lnTo>
                    <a:pt x="177" y="717"/>
                  </a:lnTo>
                  <a:lnTo>
                    <a:pt x="176" y="717"/>
                  </a:lnTo>
                  <a:lnTo>
                    <a:pt x="174" y="717"/>
                  </a:lnTo>
                  <a:lnTo>
                    <a:pt x="173" y="717"/>
                  </a:lnTo>
                  <a:lnTo>
                    <a:pt x="171" y="717"/>
                  </a:lnTo>
                  <a:lnTo>
                    <a:pt x="169" y="717"/>
                  </a:lnTo>
                  <a:lnTo>
                    <a:pt x="168" y="717"/>
                  </a:lnTo>
                  <a:lnTo>
                    <a:pt x="166" y="718"/>
                  </a:lnTo>
                  <a:lnTo>
                    <a:pt x="171" y="717"/>
                  </a:lnTo>
                  <a:lnTo>
                    <a:pt x="173" y="717"/>
                  </a:lnTo>
                  <a:lnTo>
                    <a:pt x="174" y="718"/>
                  </a:lnTo>
                  <a:lnTo>
                    <a:pt x="176" y="718"/>
                  </a:lnTo>
                  <a:lnTo>
                    <a:pt x="174" y="720"/>
                  </a:lnTo>
                  <a:lnTo>
                    <a:pt x="176" y="720"/>
                  </a:lnTo>
                  <a:lnTo>
                    <a:pt x="177" y="718"/>
                  </a:lnTo>
                  <a:lnTo>
                    <a:pt x="177" y="717"/>
                  </a:lnTo>
                  <a:lnTo>
                    <a:pt x="179" y="718"/>
                  </a:lnTo>
                  <a:lnTo>
                    <a:pt x="182" y="721"/>
                  </a:lnTo>
                  <a:lnTo>
                    <a:pt x="183" y="721"/>
                  </a:lnTo>
                  <a:lnTo>
                    <a:pt x="185" y="724"/>
                  </a:lnTo>
                  <a:lnTo>
                    <a:pt x="188" y="726"/>
                  </a:lnTo>
                  <a:lnTo>
                    <a:pt x="192" y="730"/>
                  </a:lnTo>
                  <a:lnTo>
                    <a:pt x="195" y="733"/>
                  </a:lnTo>
                  <a:lnTo>
                    <a:pt x="197" y="733"/>
                  </a:lnTo>
                  <a:lnTo>
                    <a:pt x="195" y="735"/>
                  </a:lnTo>
                  <a:lnTo>
                    <a:pt x="194" y="733"/>
                  </a:lnTo>
                  <a:lnTo>
                    <a:pt x="192" y="733"/>
                  </a:lnTo>
                  <a:lnTo>
                    <a:pt x="191" y="732"/>
                  </a:lnTo>
                  <a:lnTo>
                    <a:pt x="188" y="732"/>
                  </a:lnTo>
                  <a:lnTo>
                    <a:pt x="186" y="732"/>
                  </a:lnTo>
                  <a:lnTo>
                    <a:pt x="183" y="730"/>
                  </a:lnTo>
                  <a:lnTo>
                    <a:pt x="179" y="729"/>
                  </a:lnTo>
                  <a:lnTo>
                    <a:pt x="174" y="729"/>
                  </a:lnTo>
                  <a:lnTo>
                    <a:pt x="171" y="729"/>
                  </a:lnTo>
                  <a:lnTo>
                    <a:pt x="166" y="727"/>
                  </a:lnTo>
                  <a:lnTo>
                    <a:pt x="165" y="726"/>
                  </a:lnTo>
                  <a:lnTo>
                    <a:pt x="163" y="726"/>
                  </a:lnTo>
                  <a:lnTo>
                    <a:pt x="159" y="726"/>
                  </a:lnTo>
                  <a:lnTo>
                    <a:pt x="154" y="726"/>
                  </a:lnTo>
                  <a:lnTo>
                    <a:pt x="150" y="726"/>
                  </a:lnTo>
                  <a:lnTo>
                    <a:pt x="145" y="726"/>
                  </a:lnTo>
                  <a:lnTo>
                    <a:pt x="141" y="726"/>
                  </a:lnTo>
                  <a:lnTo>
                    <a:pt x="136" y="726"/>
                  </a:lnTo>
                  <a:lnTo>
                    <a:pt x="133" y="726"/>
                  </a:lnTo>
                  <a:lnTo>
                    <a:pt x="129" y="726"/>
                  </a:lnTo>
                  <a:lnTo>
                    <a:pt x="127" y="726"/>
                  </a:lnTo>
                  <a:lnTo>
                    <a:pt x="126" y="726"/>
                  </a:lnTo>
                  <a:lnTo>
                    <a:pt x="126" y="724"/>
                  </a:lnTo>
                  <a:lnTo>
                    <a:pt x="126" y="723"/>
                  </a:lnTo>
                  <a:lnTo>
                    <a:pt x="124" y="723"/>
                  </a:lnTo>
                  <a:lnTo>
                    <a:pt x="123" y="721"/>
                  </a:lnTo>
                  <a:lnTo>
                    <a:pt x="121" y="720"/>
                  </a:lnTo>
                  <a:lnTo>
                    <a:pt x="120" y="720"/>
                  </a:lnTo>
                  <a:lnTo>
                    <a:pt x="118" y="720"/>
                  </a:lnTo>
                  <a:lnTo>
                    <a:pt x="117" y="718"/>
                  </a:lnTo>
                  <a:lnTo>
                    <a:pt x="117" y="717"/>
                  </a:lnTo>
                  <a:lnTo>
                    <a:pt x="115" y="717"/>
                  </a:lnTo>
                  <a:lnTo>
                    <a:pt x="113" y="717"/>
                  </a:lnTo>
                  <a:lnTo>
                    <a:pt x="113" y="715"/>
                  </a:lnTo>
                  <a:lnTo>
                    <a:pt x="115" y="714"/>
                  </a:lnTo>
                  <a:lnTo>
                    <a:pt x="113" y="714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3" y="709"/>
                  </a:lnTo>
                  <a:lnTo>
                    <a:pt x="112" y="707"/>
                  </a:lnTo>
                  <a:lnTo>
                    <a:pt x="110" y="707"/>
                  </a:lnTo>
                  <a:lnTo>
                    <a:pt x="110" y="706"/>
                  </a:lnTo>
                  <a:lnTo>
                    <a:pt x="110" y="704"/>
                  </a:lnTo>
                  <a:lnTo>
                    <a:pt x="110" y="703"/>
                  </a:lnTo>
                  <a:lnTo>
                    <a:pt x="110" y="700"/>
                  </a:lnTo>
                  <a:lnTo>
                    <a:pt x="109" y="698"/>
                  </a:lnTo>
                  <a:lnTo>
                    <a:pt x="107" y="698"/>
                  </a:lnTo>
                  <a:lnTo>
                    <a:pt x="107" y="697"/>
                  </a:lnTo>
                  <a:lnTo>
                    <a:pt x="107" y="695"/>
                  </a:lnTo>
                  <a:lnTo>
                    <a:pt x="106" y="695"/>
                  </a:lnTo>
                  <a:lnTo>
                    <a:pt x="106" y="694"/>
                  </a:lnTo>
                  <a:lnTo>
                    <a:pt x="103" y="694"/>
                  </a:lnTo>
                  <a:lnTo>
                    <a:pt x="101" y="695"/>
                  </a:lnTo>
                  <a:lnTo>
                    <a:pt x="100" y="695"/>
                  </a:lnTo>
                  <a:lnTo>
                    <a:pt x="98" y="694"/>
                  </a:lnTo>
                  <a:lnTo>
                    <a:pt x="97" y="695"/>
                  </a:lnTo>
                  <a:lnTo>
                    <a:pt x="95" y="695"/>
                  </a:lnTo>
                  <a:lnTo>
                    <a:pt x="95" y="697"/>
                  </a:lnTo>
                  <a:lnTo>
                    <a:pt x="95" y="698"/>
                  </a:lnTo>
                  <a:lnTo>
                    <a:pt x="94" y="698"/>
                  </a:lnTo>
                  <a:lnTo>
                    <a:pt x="92" y="697"/>
                  </a:lnTo>
                  <a:lnTo>
                    <a:pt x="91" y="695"/>
                  </a:lnTo>
                  <a:lnTo>
                    <a:pt x="89" y="694"/>
                  </a:lnTo>
                  <a:lnTo>
                    <a:pt x="89" y="692"/>
                  </a:lnTo>
                  <a:lnTo>
                    <a:pt x="88" y="692"/>
                  </a:lnTo>
                  <a:lnTo>
                    <a:pt x="88" y="691"/>
                  </a:lnTo>
                  <a:lnTo>
                    <a:pt x="88" y="689"/>
                  </a:lnTo>
                  <a:lnTo>
                    <a:pt x="86" y="689"/>
                  </a:lnTo>
                  <a:lnTo>
                    <a:pt x="86" y="688"/>
                  </a:lnTo>
                  <a:lnTo>
                    <a:pt x="85" y="686"/>
                  </a:lnTo>
                  <a:lnTo>
                    <a:pt x="83" y="686"/>
                  </a:lnTo>
                  <a:lnTo>
                    <a:pt x="83" y="685"/>
                  </a:lnTo>
                  <a:lnTo>
                    <a:pt x="80" y="683"/>
                  </a:lnTo>
                  <a:lnTo>
                    <a:pt x="80" y="682"/>
                  </a:lnTo>
                  <a:lnTo>
                    <a:pt x="80" y="680"/>
                  </a:lnTo>
                  <a:lnTo>
                    <a:pt x="79" y="680"/>
                  </a:lnTo>
                  <a:lnTo>
                    <a:pt x="77" y="679"/>
                  </a:lnTo>
                  <a:lnTo>
                    <a:pt x="77" y="677"/>
                  </a:lnTo>
                  <a:lnTo>
                    <a:pt x="77" y="676"/>
                  </a:lnTo>
                  <a:lnTo>
                    <a:pt x="79" y="676"/>
                  </a:lnTo>
                  <a:lnTo>
                    <a:pt x="77" y="674"/>
                  </a:lnTo>
                  <a:lnTo>
                    <a:pt x="82" y="673"/>
                  </a:lnTo>
                  <a:lnTo>
                    <a:pt x="83" y="671"/>
                  </a:lnTo>
                  <a:lnTo>
                    <a:pt x="83" y="670"/>
                  </a:lnTo>
                  <a:lnTo>
                    <a:pt x="83" y="668"/>
                  </a:lnTo>
                  <a:lnTo>
                    <a:pt x="82" y="667"/>
                  </a:lnTo>
                  <a:lnTo>
                    <a:pt x="80" y="667"/>
                  </a:lnTo>
                  <a:lnTo>
                    <a:pt x="80" y="664"/>
                  </a:lnTo>
                  <a:lnTo>
                    <a:pt x="79" y="664"/>
                  </a:lnTo>
                  <a:lnTo>
                    <a:pt x="79" y="662"/>
                  </a:lnTo>
                  <a:lnTo>
                    <a:pt x="77" y="662"/>
                  </a:lnTo>
                  <a:lnTo>
                    <a:pt x="79" y="661"/>
                  </a:lnTo>
                  <a:lnTo>
                    <a:pt x="79" y="659"/>
                  </a:lnTo>
                  <a:lnTo>
                    <a:pt x="79" y="657"/>
                  </a:lnTo>
                  <a:lnTo>
                    <a:pt x="80" y="656"/>
                  </a:lnTo>
                  <a:lnTo>
                    <a:pt x="82" y="656"/>
                  </a:lnTo>
                  <a:lnTo>
                    <a:pt x="83" y="656"/>
                  </a:lnTo>
                  <a:lnTo>
                    <a:pt x="83" y="654"/>
                  </a:lnTo>
                  <a:lnTo>
                    <a:pt x="85" y="654"/>
                  </a:lnTo>
                  <a:lnTo>
                    <a:pt x="85" y="653"/>
                  </a:lnTo>
                  <a:lnTo>
                    <a:pt x="85" y="651"/>
                  </a:lnTo>
                  <a:lnTo>
                    <a:pt x="85" y="650"/>
                  </a:lnTo>
                  <a:lnTo>
                    <a:pt x="83" y="648"/>
                  </a:lnTo>
                  <a:lnTo>
                    <a:pt x="83" y="647"/>
                  </a:lnTo>
                  <a:lnTo>
                    <a:pt x="82" y="644"/>
                  </a:lnTo>
                  <a:lnTo>
                    <a:pt x="82" y="642"/>
                  </a:lnTo>
                  <a:lnTo>
                    <a:pt x="83" y="642"/>
                  </a:lnTo>
                  <a:lnTo>
                    <a:pt x="85" y="642"/>
                  </a:lnTo>
                  <a:lnTo>
                    <a:pt x="85" y="641"/>
                  </a:lnTo>
                  <a:lnTo>
                    <a:pt x="86" y="641"/>
                  </a:lnTo>
                  <a:lnTo>
                    <a:pt x="86" y="639"/>
                  </a:lnTo>
                  <a:lnTo>
                    <a:pt x="85" y="639"/>
                  </a:lnTo>
                  <a:lnTo>
                    <a:pt x="85" y="638"/>
                  </a:lnTo>
                  <a:lnTo>
                    <a:pt x="83" y="635"/>
                  </a:lnTo>
                  <a:lnTo>
                    <a:pt x="83" y="633"/>
                  </a:lnTo>
                  <a:lnTo>
                    <a:pt x="82" y="633"/>
                  </a:lnTo>
                  <a:lnTo>
                    <a:pt x="80" y="632"/>
                  </a:lnTo>
                  <a:lnTo>
                    <a:pt x="79" y="632"/>
                  </a:lnTo>
                  <a:lnTo>
                    <a:pt x="79" y="630"/>
                  </a:lnTo>
                  <a:lnTo>
                    <a:pt x="79" y="629"/>
                  </a:lnTo>
                  <a:lnTo>
                    <a:pt x="79" y="627"/>
                  </a:lnTo>
                  <a:lnTo>
                    <a:pt x="79" y="626"/>
                  </a:lnTo>
                  <a:lnTo>
                    <a:pt x="79" y="624"/>
                  </a:lnTo>
                  <a:lnTo>
                    <a:pt x="79" y="623"/>
                  </a:lnTo>
                  <a:lnTo>
                    <a:pt x="79" y="621"/>
                  </a:lnTo>
                  <a:lnTo>
                    <a:pt x="79" y="620"/>
                  </a:lnTo>
                  <a:lnTo>
                    <a:pt x="77" y="620"/>
                  </a:lnTo>
                  <a:lnTo>
                    <a:pt x="79" y="620"/>
                  </a:lnTo>
                  <a:lnTo>
                    <a:pt x="79" y="618"/>
                  </a:lnTo>
                  <a:lnTo>
                    <a:pt x="80" y="618"/>
                  </a:lnTo>
                  <a:lnTo>
                    <a:pt x="82" y="618"/>
                  </a:lnTo>
                  <a:lnTo>
                    <a:pt x="82" y="617"/>
                  </a:lnTo>
                  <a:lnTo>
                    <a:pt x="82" y="615"/>
                  </a:lnTo>
                  <a:lnTo>
                    <a:pt x="82" y="614"/>
                  </a:lnTo>
                  <a:lnTo>
                    <a:pt x="83" y="614"/>
                  </a:lnTo>
                  <a:lnTo>
                    <a:pt x="85" y="615"/>
                  </a:lnTo>
                  <a:lnTo>
                    <a:pt x="85" y="614"/>
                  </a:lnTo>
                  <a:lnTo>
                    <a:pt x="83" y="612"/>
                  </a:lnTo>
                  <a:lnTo>
                    <a:pt x="82" y="611"/>
                  </a:lnTo>
                  <a:lnTo>
                    <a:pt x="80" y="611"/>
                  </a:lnTo>
                  <a:lnTo>
                    <a:pt x="82" y="609"/>
                  </a:lnTo>
                  <a:lnTo>
                    <a:pt x="80" y="608"/>
                  </a:lnTo>
                  <a:lnTo>
                    <a:pt x="80" y="606"/>
                  </a:lnTo>
                  <a:lnTo>
                    <a:pt x="80" y="604"/>
                  </a:lnTo>
                  <a:lnTo>
                    <a:pt x="82" y="604"/>
                  </a:lnTo>
                  <a:lnTo>
                    <a:pt x="82" y="603"/>
                  </a:lnTo>
                  <a:lnTo>
                    <a:pt x="83" y="603"/>
                  </a:lnTo>
                  <a:lnTo>
                    <a:pt x="83" y="601"/>
                  </a:lnTo>
                  <a:lnTo>
                    <a:pt x="83" y="600"/>
                  </a:lnTo>
                  <a:lnTo>
                    <a:pt x="83" y="598"/>
                  </a:lnTo>
                  <a:lnTo>
                    <a:pt x="82" y="598"/>
                  </a:lnTo>
                  <a:lnTo>
                    <a:pt x="80" y="595"/>
                  </a:lnTo>
                  <a:lnTo>
                    <a:pt x="80" y="594"/>
                  </a:lnTo>
                  <a:lnTo>
                    <a:pt x="79" y="592"/>
                  </a:lnTo>
                  <a:lnTo>
                    <a:pt x="79" y="591"/>
                  </a:lnTo>
                  <a:lnTo>
                    <a:pt x="77" y="591"/>
                  </a:lnTo>
                  <a:lnTo>
                    <a:pt x="76" y="589"/>
                  </a:lnTo>
                  <a:lnTo>
                    <a:pt x="74" y="589"/>
                  </a:lnTo>
                  <a:lnTo>
                    <a:pt x="76" y="589"/>
                  </a:lnTo>
                  <a:lnTo>
                    <a:pt x="77" y="588"/>
                  </a:lnTo>
                  <a:lnTo>
                    <a:pt x="77" y="586"/>
                  </a:lnTo>
                  <a:lnTo>
                    <a:pt x="79" y="586"/>
                  </a:lnTo>
                  <a:lnTo>
                    <a:pt x="79" y="585"/>
                  </a:lnTo>
                  <a:lnTo>
                    <a:pt x="79" y="583"/>
                  </a:lnTo>
                  <a:lnTo>
                    <a:pt x="77" y="583"/>
                  </a:lnTo>
                  <a:lnTo>
                    <a:pt x="77" y="582"/>
                  </a:lnTo>
                  <a:lnTo>
                    <a:pt x="76" y="582"/>
                  </a:lnTo>
                  <a:lnTo>
                    <a:pt x="76" y="580"/>
                  </a:lnTo>
                  <a:lnTo>
                    <a:pt x="74" y="580"/>
                  </a:lnTo>
                  <a:lnTo>
                    <a:pt x="74" y="579"/>
                  </a:lnTo>
                  <a:lnTo>
                    <a:pt x="73" y="579"/>
                  </a:lnTo>
                  <a:lnTo>
                    <a:pt x="73" y="577"/>
                  </a:lnTo>
                  <a:lnTo>
                    <a:pt x="74" y="576"/>
                  </a:lnTo>
                  <a:lnTo>
                    <a:pt x="73" y="576"/>
                  </a:lnTo>
                  <a:lnTo>
                    <a:pt x="74" y="574"/>
                  </a:lnTo>
                  <a:lnTo>
                    <a:pt x="76" y="574"/>
                  </a:lnTo>
                  <a:lnTo>
                    <a:pt x="77" y="574"/>
                  </a:lnTo>
                  <a:lnTo>
                    <a:pt x="77" y="573"/>
                  </a:lnTo>
                  <a:lnTo>
                    <a:pt x="76" y="573"/>
                  </a:lnTo>
                  <a:lnTo>
                    <a:pt x="76" y="571"/>
                  </a:lnTo>
                  <a:lnTo>
                    <a:pt x="79" y="571"/>
                  </a:lnTo>
                  <a:lnTo>
                    <a:pt x="79" y="570"/>
                  </a:lnTo>
                  <a:lnTo>
                    <a:pt x="79" y="568"/>
                  </a:lnTo>
                  <a:lnTo>
                    <a:pt x="77" y="567"/>
                  </a:lnTo>
                  <a:lnTo>
                    <a:pt x="76" y="567"/>
                  </a:lnTo>
                  <a:lnTo>
                    <a:pt x="74" y="565"/>
                  </a:lnTo>
                  <a:lnTo>
                    <a:pt x="74" y="564"/>
                  </a:lnTo>
                  <a:lnTo>
                    <a:pt x="73" y="562"/>
                  </a:lnTo>
                  <a:lnTo>
                    <a:pt x="71" y="562"/>
                  </a:lnTo>
                  <a:lnTo>
                    <a:pt x="70" y="562"/>
                  </a:lnTo>
                  <a:lnTo>
                    <a:pt x="68" y="562"/>
                  </a:lnTo>
                  <a:lnTo>
                    <a:pt x="68" y="561"/>
                  </a:lnTo>
                  <a:lnTo>
                    <a:pt x="67" y="561"/>
                  </a:lnTo>
                  <a:lnTo>
                    <a:pt x="65" y="561"/>
                  </a:lnTo>
                  <a:lnTo>
                    <a:pt x="64" y="561"/>
                  </a:lnTo>
                  <a:lnTo>
                    <a:pt x="62" y="561"/>
                  </a:lnTo>
                  <a:lnTo>
                    <a:pt x="60" y="559"/>
                  </a:lnTo>
                  <a:lnTo>
                    <a:pt x="60" y="558"/>
                  </a:lnTo>
                  <a:lnTo>
                    <a:pt x="60" y="556"/>
                  </a:lnTo>
                  <a:lnTo>
                    <a:pt x="62" y="556"/>
                  </a:lnTo>
                  <a:lnTo>
                    <a:pt x="62" y="558"/>
                  </a:lnTo>
                  <a:lnTo>
                    <a:pt x="65" y="558"/>
                  </a:lnTo>
                  <a:lnTo>
                    <a:pt x="65" y="556"/>
                  </a:lnTo>
                  <a:lnTo>
                    <a:pt x="67" y="556"/>
                  </a:lnTo>
                  <a:lnTo>
                    <a:pt x="68" y="558"/>
                  </a:lnTo>
                  <a:lnTo>
                    <a:pt x="70" y="558"/>
                  </a:lnTo>
                  <a:lnTo>
                    <a:pt x="71" y="556"/>
                  </a:lnTo>
                  <a:lnTo>
                    <a:pt x="73" y="556"/>
                  </a:lnTo>
                  <a:lnTo>
                    <a:pt x="74" y="558"/>
                  </a:lnTo>
                  <a:lnTo>
                    <a:pt x="76" y="558"/>
                  </a:lnTo>
                  <a:lnTo>
                    <a:pt x="76" y="556"/>
                  </a:lnTo>
                  <a:lnTo>
                    <a:pt x="76" y="554"/>
                  </a:lnTo>
                  <a:lnTo>
                    <a:pt x="76" y="553"/>
                  </a:lnTo>
                  <a:lnTo>
                    <a:pt x="77" y="553"/>
                  </a:lnTo>
                  <a:lnTo>
                    <a:pt x="77" y="551"/>
                  </a:lnTo>
                  <a:lnTo>
                    <a:pt x="76" y="551"/>
                  </a:lnTo>
                  <a:lnTo>
                    <a:pt x="76" y="550"/>
                  </a:lnTo>
                  <a:lnTo>
                    <a:pt x="74" y="548"/>
                  </a:lnTo>
                  <a:lnTo>
                    <a:pt x="73" y="548"/>
                  </a:lnTo>
                  <a:lnTo>
                    <a:pt x="70" y="548"/>
                  </a:lnTo>
                  <a:lnTo>
                    <a:pt x="65" y="548"/>
                  </a:lnTo>
                  <a:lnTo>
                    <a:pt x="64" y="548"/>
                  </a:lnTo>
                  <a:lnTo>
                    <a:pt x="62" y="548"/>
                  </a:lnTo>
                  <a:lnTo>
                    <a:pt x="60" y="547"/>
                  </a:lnTo>
                  <a:lnTo>
                    <a:pt x="62" y="547"/>
                  </a:lnTo>
                  <a:lnTo>
                    <a:pt x="62" y="545"/>
                  </a:lnTo>
                  <a:lnTo>
                    <a:pt x="60" y="545"/>
                  </a:lnTo>
                  <a:lnTo>
                    <a:pt x="60" y="544"/>
                  </a:lnTo>
                  <a:lnTo>
                    <a:pt x="60" y="541"/>
                  </a:lnTo>
                  <a:lnTo>
                    <a:pt x="59" y="541"/>
                  </a:lnTo>
                  <a:lnTo>
                    <a:pt x="59" y="539"/>
                  </a:lnTo>
                  <a:lnTo>
                    <a:pt x="60" y="539"/>
                  </a:lnTo>
                  <a:lnTo>
                    <a:pt x="60" y="538"/>
                  </a:lnTo>
                  <a:lnTo>
                    <a:pt x="62" y="536"/>
                  </a:lnTo>
                  <a:lnTo>
                    <a:pt x="62" y="535"/>
                  </a:lnTo>
                  <a:lnTo>
                    <a:pt x="60" y="533"/>
                  </a:lnTo>
                  <a:lnTo>
                    <a:pt x="59" y="533"/>
                  </a:lnTo>
                  <a:lnTo>
                    <a:pt x="59" y="532"/>
                  </a:lnTo>
                  <a:lnTo>
                    <a:pt x="57" y="532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59" y="529"/>
                  </a:lnTo>
                  <a:lnTo>
                    <a:pt x="57" y="529"/>
                  </a:lnTo>
                  <a:lnTo>
                    <a:pt x="57" y="527"/>
                  </a:lnTo>
                  <a:lnTo>
                    <a:pt x="56" y="527"/>
                  </a:lnTo>
                  <a:lnTo>
                    <a:pt x="56" y="526"/>
                  </a:lnTo>
                  <a:lnTo>
                    <a:pt x="54" y="526"/>
                  </a:lnTo>
                  <a:lnTo>
                    <a:pt x="54" y="524"/>
                  </a:lnTo>
                  <a:lnTo>
                    <a:pt x="53" y="524"/>
                  </a:lnTo>
                  <a:lnTo>
                    <a:pt x="51" y="524"/>
                  </a:lnTo>
                  <a:lnTo>
                    <a:pt x="51" y="523"/>
                  </a:lnTo>
                  <a:lnTo>
                    <a:pt x="51" y="521"/>
                  </a:lnTo>
                  <a:lnTo>
                    <a:pt x="53" y="521"/>
                  </a:lnTo>
                  <a:lnTo>
                    <a:pt x="54" y="521"/>
                  </a:lnTo>
                  <a:lnTo>
                    <a:pt x="54" y="520"/>
                  </a:lnTo>
                  <a:lnTo>
                    <a:pt x="54" y="518"/>
                  </a:lnTo>
                  <a:lnTo>
                    <a:pt x="53" y="518"/>
                  </a:lnTo>
                  <a:lnTo>
                    <a:pt x="53" y="517"/>
                  </a:lnTo>
                  <a:lnTo>
                    <a:pt x="51" y="517"/>
                  </a:lnTo>
                  <a:lnTo>
                    <a:pt x="47" y="517"/>
                  </a:lnTo>
                  <a:lnTo>
                    <a:pt x="45" y="517"/>
                  </a:lnTo>
                  <a:lnTo>
                    <a:pt x="45" y="515"/>
                  </a:lnTo>
                  <a:lnTo>
                    <a:pt x="44" y="515"/>
                  </a:lnTo>
                  <a:lnTo>
                    <a:pt x="44" y="514"/>
                  </a:lnTo>
                  <a:lnTo>
                    <a:pt x="42" y="512"/>
                  </a:lnTo>
                  <a:lnTo>
                    <a:pt x="42" y="511"/>
                  </a:lnTo>
                  <a:lnTo>
                    <a:pt x="41" y="508"/>
                  </a:lnTo>
                  <a:lnTo>
                    <a:pt x="41" y="506"/>
                  </a:lnTo>
                  <a:lnTo>
                    <a:pt x="41" y="505"/>
                  </a:lnTo>
                  <a:lnTo>
                    <a:pt x="39" y="505"/>
                  </a:lnTo>
                  <a:lnTo>
                    <a:pt x="39" y="503"/>
                  </a:lnTo>
                  <a:lnTo>
                    <a:pt x="41" y="501"/>
                  </a:lnTo>
                  <a:lnTo>
                    <a:pt x="41" y="500"/>
                  </a:lnTo>
                  <a:lnTo>
                    <a:pt x="39" y="500"/>
                  </a:lnTo>
                  <a:lnTo>
                    <a:pt x="39" y="498"/>
                  </a:lnTo>
                  <a:lnTo>
                    <a:pt x="38" y="497"/>
                  </a:lnTo>
                  <a:lnTo>
                    <a:pt x="38" y="495"/>
                  </a:lnTo>
                  <a:lnTo>
                    <a:pt x="39" y="494"/>
                  </a:lnTo>
                  <a:lnTo>
                    <a:pt x="39" y="492"/>
                  </a:lnTo>
                  <a:lnTo>
                    <a:pt x="41" y="494"/>
                  </a:lnTo>
                  <a:lnTo>
                    <a:pt x="42" y="494"/>
                  </a:lnTo>
                  <a:lnTo>
                    <a:pt x="44" y="492"/>
                  </a:lnTo>
                  <a:lnTo>
                    <a:pt x="44" y="491"/>
                  </a:lnTo>
                  <a:lnTo>
                    <a:pt x="42" y="489"/>
                  </a:lnTo>
                  <a:lnTo>
                    <a:pt x="42" y="488"/>
                  </a:lnTo>
                  <a:lnTo>
                    <a:pt x="41" y="486"/>
                  </a:lnTo>
                  <a:lnTo>
                    <a:pt x="39" y="485"/>
                  </a:lnTo>
                  <a:lnTo>
                    <a:pt x="39" y="483"/>
                  </a:lnTo>
                  <a:lnTo>
                    <a:pt x="38" y="482"/>
                  </a:lnTo>
                  <a:lnTo>
                    <a:pt x="36" y="480"/>
                  </a:lnTo>
                  <a:lnTo>
                    <a:pt x="38" y="480"/>
                  </a:lnTo>
                  <a:lnTo>
                    <a:pt x="38" y="479"/>
                  </a:lnTo>
                  <a:lnTo>
                    <a:pt x="36" y="479"/>
                  </a:lnTo>
                  <a:lnTo>
                    <a:pt x="36" y="477"/>
                  </a:lnTo>
                  <a:lnTo>
                    <a:pt x="36" y="476"/>
                  </a:lnTo>
                  <a:lnTo>
                    <a:pt x="35" y="474"/>
                  </a:lnTo>
                  <a:lnTo>
                    <a:pt x="35" y="473"/>
                  </a:lnTo>
                  <a:lnTo>
                    <a:pt x="35" y="471"/>
                  </a:lnTo>
                  <a:lnTo>
                    <a:pt x="35" y="470"/>
                  </a:lnTo>
                  <a:lnTo>
                    <a:pt x="35" y="468"/>
                  </a:lnTo>
                  <a:lnTo>
                    <a:pt x="33" y="467"/>
                  </a:lnTo>
                  <a:lnTo>
                    <a:pt x="33" y="465"/>
                  </a:lnTo>
                  <a:lnTo>
                    <a:pt x="33" y="464"/>
                  </a:lnTo>
                  <a:lnTo>
                    <a:pt x="32" y="462"/>
                  </a:lnTo>
                  <a:lnTo>
                    <a:pt x="30" y="459"/>
                  </a:lnTo>
                  <a:lnTo>
                    <a:pt x="30" y="458"/>
                  </a:lnTo>
                  <a:lnTo>
                    <a:pt x="30" y="456"/>
                  </a:lnTo>
                  <a:lnTo>
                    <a:pt x="30" y="455"/>
                  </a:lnTo>
                  <a:lnTo>
                    <a:pt x="30" y="453"/>
                  </a:lnTo>
                  <a:lnTo>
                    <a:pt x="32" y="453"/>
                  </a:lnTo>
                  <a:lnTo>
                    <a:pt x="32" y="450"/>
                  </a:lnTo>
                  <a:lnTo>
                    <a:pt x="32" y="448"/>
                  </a:lnTo>
                  <a:lnTo>
                    <a:pt x="32" y="450"/>
                  </a:lnTo>
                  <a:lnTo>
                    <a:pt x="30" y="450"/>
                  </a:lnTo>
                  <a:lnTo>
                    <a:pt x="30" y="448"/>
                  </a:lnTo>
                  <a:lnTo>
                    <a:pt x="29" y="448"/>
                  </a:lnTo>
                  <a:lnTo>
                    <a:pt x="29" y="447"/>
                  </a:lnTo>
                  <a:lnTo>
                    <a:pt x="29" y="445"/>
                  </a:lnTo>
                  <a:lnTo>
                    <a:pt x="27" y="445"/>
                  </a:lnTo>
                  <a:lnTo>
                    <a:pt x="29" y="444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38"/>
                  </a:lnTo>
                  <a:lnTo>
                    <a:pt x="29" y="438"/>
                  </a:lnTo>
                  <a:lnTo>
                    <a:pt x="29" y="436"/>
                  </a:lnTo>
                  <a:lnTo>
                    <a:pt x="27" y="435"/>
                  </a:lnTo>
                  <a:lnTo>
                    <a:pt x="27" y="433"/>
                  </a:lnTo>
                  <a:lnTo>
                    <a:pt x="27" y="432"/>
                  </a:lnTo>
                  <a:lnTo>
                    <a:pt x="26" y="432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9" y="432"/>
                  </a:lnTo>
                  <a:lnTo>
                    <a:pt x="30" y="432"/>
                  </a:lnTo>
                  <a:lnTo>
                    <a:pt x="30" y="430"/>
                  </a:lnTo>
                  <a:lnTo>
                    <a:pt x="29" y="430"/>
                  </a:lnTo>
                  <a:lnTo>
                    <a:pt x="30" y="429"/>
                  </a:lnTo>
                  <a:lnTo>
                    <a:pt x="30" y="427"/>
                  </a:lnTo>
                  <a:lnTo>
                    <a:pt x="30" y="426"/>
                  </a:lnTo>
                  <a:lnTo>
                    <a:pt x="30" y="424"/>
                  </a:lnTo>
                  <a:lnTo>
                    <a:pt x="30" y="423"/>
                  </a:lnTo>
                  <a:lnTo>
                    <a:pt x="29" y="420"/>
                  </a:lnTo>
                  <a:lnTo>
                    <a:pt x="29" y="418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30" y="414"/>
                  </a:lnTo>
                  <a:lnTo>
                    <a:pt x="30" y="412"/>
                  </a:lnTo>
                  <a:lnTo>
                    <a:pt x="32" y="412"/>
                  </a:lnTo>
                  <a:lnTo>
                    <a:pt x="33" y="412"/>
                  </a:lnTo>
                  <a:lnTo>
                    <a:pt x="33" y="411"/>
                  </a:lnTo>
                  <a:lnTo>
                    <a:pt x="35" y="411"/>
                  </a:lnTo>
                  <a:lnTo>
                    <a:pt x="36" y="411"/>
                  </a:lnTo>
                  <a:lnTo>
                    <a:pt x="36" y="409"/>
                  </a:lnTo>
                  <a:lnTo>
                    <a:pt x="36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5"/>
                  </a:lnTo>
                  <a:lnTo>
                    <a:pt x="33" y="405"/>
                  </a:lnTo>
                  <a:lnTo>
                    <a:pt x="33" y="403"/>
                  </a:lnTo>
                  <a:lnTo>
                    <a:pt x="32" y="400"/>
                  </a:lnTo>
                  <a:lnTo>
                    <a:pt x="30" y="398"/>
                  </a:lnTo>
                  <a:lnTo>
                    <a:pt x="30" y="397"/>
                  </a:lnTo>
                  <a:lnTo>
                    <a:pt x="30" y="395"/>
                  </a:lnTo>
                  <a:lnTo>
                    <a:pt x="29" y="394"/>
                  </a:lnTo>
                  <a:lnTo>
                    <a:pt x="29" y="392"/>
                  </a:lnTo>
                  <a:lnTo>
                    <a:pt x="27" y="392"/>
                  </a:lnTo>
                  <a:lnTo>
                    <a:pt x="27" y="391"/>
                  </a:lnTo>
                  <a:lnTo>
                    <a:pt x="26" y="389"/>
                  </a:lnTo>
                  <a:lnTo>
                    <a:pt x="24" y="386"/>
                  </a:lnTo>
                  <a:lnTo>
                    <a:pt x="24" y="385"/>
                  </a:lnTo>
                  <a:lnTo>
                    <a:pt x="24" y="383"/>
                  </a:lnTo>
                  <a:lnTo>
                    <a:pt x="24" y="382"/>
                  </a:lnTo>
                  <a:lnTo>
                    <a:pt x="24" y="380"/>
                  </a:lnTo>
                  <a:lnTo>
                    <a:pt x="23" y="380"/>
                  </a:lnTo>
                  <a:lnTo>
                    <a:pt x="23" y="379"/>
                  </a:lnTo>
                  <a:lnTo>
                    <a:pt x="21" y="377"/>
                  </a:lnTo>
                  <a:lnTo>
                    <a:pt x="21" y="376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70"/>
                  </a:lnTo>
                  <a:lnTo>
                    <a:pt x="20" y="370"/>
                  </a:lnTo>
                  <a:lnTo>
                    <a:pt x="21" y="368"/>
                  </a:lnTo>
                  <a:lnTo>
                    <a:pt x="20" y="368"/>
                  </a:lnTo>
                  <a:lnTo>
                    <a:pt x="20" y="367"/>
                  </a:lnTo>
                  <a:lnTo>
                    <a:pt x="18" y="367"/>
                  </a:lnTo>
                  <a:lnTo>
                    <a:pt x="18" y="365"/>
                  </a:lnTo>
                  <a:lnTo>
                    <a:pt x="20" y="364"/>
                  </a:lnTo>
                  <a:lnTo>
                    <a:pt x="18" y="362"/>
                  </a:lnTo>
                  <a:lnTo>
                    <a:pt x="20" y="362"/>
                  </a:lnTo>
                  <a:lnTo>
                    <a:pt x="20" y="361"/>
                  </a:lnTo>
                  <a:lnTo>
                    <a:pt x="20" y="359"/>
                  </a:lnTo>
                  <a:lnTo>
                    <a:pt x="20" y="358"/>
                  </a:lnTo>
                  <a:lnTo>
                    <a:pt x="21" y="358"/>
                  </a:lnTo>
                  <a:lnTo>
                    <a:pt x="21" y="356"/>
                  </a:lnTo>
                  <a:lnTo>
                    <a:pt x="23" y="356"/>
                  </a:lnTo>
                  <a:lnTo>
                    <a:pt x="24" y="356"/>
                  </a:lnTo>
                  <a:lnTo>
                    <a:pt x="26" y="356"/>
                  </a:lnTo>
                  <a:lnTo>
                    <a:pt x="26" y="355"/>
                  </a:lnTo>
                  <a:lnTo>
                    <a:pt x="24" y="355"/>
                  </a:lnTo>
                  <a:lnTo>
                    <a:pt x="24" y="353"/>
                  </a:lnTo>
                  <a:lnTo>
                    <a:pt x="24" y="352"/>
                  </a:lnTo>
                  <a:lnTo>
                    <a:pt x="26" y="352"/>
                  </a:lnTo>
                  <a:lnTo>
                    <a:pt x="26" y="350"/>
                  </a:lnTo>
                  <a:lnTo>
                    <a:pt x="27" y="348"/>
                  </a:lnTo>
                  <a:lnTo>
                    <a:pt x="29" y="350"/>
                  </a:lnTo>
                  <a:lnTo>
                    <a:pt x="29" y="348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9" y="342"/>
                  </a:lnTo>
                  <a:lnTo>
                    <a:pt x="29" y="341"/>
                  </a:lnTo>
                  <a:lnTo>
                    <a:pt x="29" y="339"/>
                  </a:lnTo>
                  <a:lnTo>
                    <a:pt x="27" y="338"/>
                  </a:lnTo>
                  <a:lnTo>
                    <a:pt x="27" y="335"/>
                  </a:lnTo>
                  <a:lnTo>
                    <a:pt x="26" y="333"/>
                  </a:lnTo>
                  <a:lnTo>
                    <a:pt x="26" y="332"/>
                  </a:lnTo>
                  <a:lnTo>
                    <a:pt x="24" y="330"/>
                  </a:lnTo>
                  <a:lnTo>
                    <a:pt x="24" y="329"/>
                  </a:lnTo>
                  <a:lnTo>
                    <a:pt x="24" y="327"/>
                  </a:lnTo>
                  <a:lnTo>
                    <a:pt x="23" y="327"/>
                  </a:lnTo>
                  <a:lnTo>
                    <a:pt x="21" y="327"/>
                  </a:lnTo>
                  <a:lnTo>
                    <a:pt x="21" y="326"/>
                  </a:lnTo>
                  <a:lnTo>
                    <a:pt x="24" y="324"/>
                  </a:lnTo>
                  <a:lnTo>
                    <a:pt x="24" y="323"/>
                  </a:lnTo>
                  <a:lnTo>
                    <a:pt x="24" y="321"/>
                  </a:lnTo>
                  <a:lnTo>
                    <a:pt x="24" y="320"/>
                  </a:lnTo>
                  <a:lnTo>
                    <a:pt x="24" y="315"/>
                  </a:lnTo>
                  <a:lnTo>
                    <a:pt x="24" y="314"/>
                  </a:lnTo>
                  <a:lnTo>
                    <a:pt x="24" y="311"/>
                  </a:lnTo>
                  <a:lnTo>
                    <a:pt x="26" y="309"/>
                  </a:lnTo>
                  <a:lnTo>
                    <a:pt x="26" y="308"/>
                  </a:lnTo>
                  <a:lnTo>
                    <a:pt x="27" y="306"/>
                  </a:lnTo>
                  <a:lnTo>
                    <a:pt x="26" y="305"/>
                  </a:lnTo>
                  <a:lnTo>
                    <a:pt x="26" y="303"/>
                  </a:lnTo>
                  <a:lnTo>
                    <a:pt x="27" y="303"/>
                  </a:lnTo>
                  <a:lnTo>
                    <a:pt x="29" y="303"/>
                  </a:lnTo>
                  <a:lnTo>
                    <a:pt x="30" y="303"/>
                  </a:lnTo>
                  <a:lnTo>
                    <a:pt x="30" y="302"/>
                  </a:lnTo>
                  <a:lnTo>
                    <a:pt x="29" y="300"/>
                  </a:lnTo>
                  <a:lnTo>
                    <a:pt x="29" y="299"/>
                  </a:lnTo>
                  <a:lnTo>
                    <a:pt x="29" y="297"/>
                  </a:lnTo>
                  <a:lnTo>
                    <a:pt x="29" y="295"/>
                  </a:lnTo>
                  <a:lnTo>
                    <a:pt x="27" y="295"/>
                  </a:lnTo>
                  <a:lnTo>
                    <a:pt x="27" y="294"/>
                  </a:lnTo>
                  <a:lnTo>
                    <a:pt x="26" y="291"/>
                  </a:lnTo>
                  <a:lnTo>
                    <a:pt x="27" y="291"/>
                  </a:lnTo>
                  <a:lnTo>
                    <a:pt x="27" y="289"/>
                  </a:lnTo>
                  <a:lnTo>
                    <a:pt x="26" y="289"/>
                  </a:lnTo>
                  <a:lnTo>
                    <a:pt x="26" y="288"/>
                  </a:lnTo>
                  <a:lnTo>
                    <a:pt x="26" y="286"/>
                  </a:lnTo>
                  <a:lnTo>
                    <a:pt x="26" y="285"/>
                  </a:lnTo>
                  <a:lnTo>
                    <a:pt x="26" y="283"/>
                  </a:lnTo>
                  <a:lnTo>
                    <a:pt x="27" y="282"/>
                  </a:lnTo>
                  <a:lnTo>
                    <a:pt x="26" y="280"/>
                  </a:lnTo>
                  <a:lnTo>
                    <a:pt x="26" y="279"/>
                  </a:lnTo>
                  <a:lnTo>
                    <a:pt x="24" y="279"/>
                  </a:lnTo>
                  <a:lnTo>
                    <a:pt x="23" y="279"/>
                  </a:lnTo>
                  <a:lnTo>
                    <a:pt x="23" y="280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7"/>
                  </a:lnTo>
                  <a:lnTo>
                    <a:pt x="20" y="277"/>
                  </a:lnTo>
                  <a:lnTo>
                    <a:pt x="20" y="276"/>
                  </a:lnTo>
                  <a:lnTo>
                    <a:pt x="20" y="274"/>
                  </a:lnTo>
                  <a:lnTo>
                    <a:pt x="18" y="274"/>
                  </a:lnTo>
                  <a:lnTo>
                    <a:pt x="18" y="273"/>
                  </a:lnTo>
                  <a:lnTo>
                    <a:pt x="20" y="273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18" y="270"/>
                  </a:lnTo>
                  <a:lnTo>
                    <a:pt x="18" y="268"/>
                  </a:lnTo>
                  <a:lnTo>
                    <a:pt x="17" y="267"/>
                  </a:lnTo>
                  <a:lnTo>
                    <a:pt x="15" y="264"/>
                  </a:lnTo>
                  <a:lnTo>
                    <a:pt x="15" y="262"/>
                  </a:lnTo>
                  <a:lnTo>
                    <a:pt x="15" y="261"/>
                  </a:lnTo>
                  <a:lnTo>
                    <a:pt x="14" y="259"/>
                  </a:lnTo>
                  <a:lnTo>
                    <a:pt x="12" y="259"/>
                  </a:lnTo>
                  <a:lnTo>
                    <a:pt x="12" y="256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9" y="253"/>
                  </a:lnTo>
                  <a:lnTo>
                    <a:pt x="9" y="252"/>
                  </a:lnTo>
                  <a:lnTo>
                    <a:pt x="7" y="250"/>
                  </a:lnTo>
                  <a:lnTo>
                    <a:pt x="9" y="250"/>
                  </a:lnTo>
                  <a:lnTo>
                    <a:pt x="11" y="250"/>
                  </a:lnTo>
                  <a:lnTo>
                    <a:pt x="11" y="249"/>
                  </a:lnTo>
                  <a:lnTo>
                    <a:pt x="11" y="247"/>
                  </a:lnTo>
                  <a:lnTo>
                    <a:pt x="9" y="247"/>
                  </a:lnTo>
                  <a:lnTo>
                    <a:pt x="9" y="245"/>
                  </a:lnTo>
                  <a:lnTo>
                    <a:pt x="7" y="245"/>
                  </a:lnTo>
                  <a:lnTo>
                    <a:pt x="6" y="245"/>
                  </a:lnTo>
                  <a:lnTo>
                    <a:pt x="4" y="245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3" y="241"/>
                  </a:lnTo>
                  <a:lnTo>
                    <a:pt x="1" y="239"/>
                  </a:lnTo>
                  <a:lnTo>
                    <a:pt x="1" y="238"/>
                  </a:lnTo>
                  <a:lnTo>
                    <a:pt x="1" y="236"/>
                  </a:lnTo>
                  <a:lnTo>
                    <a:pt x="1" y="235"/>
                  </a:lnTo>
                  <a:lnTo>
                    <a:pt x="1" y="233"/>
                  </a:lnTo>
                  <a:lnTo>
                    <a:pt x="0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4"/>
                  </a:lnTo>
                  <a:lnTo>
                    <a:pt x="4" y="223"/>
                  </a:lnTo>
                  <a:lnTo>
                    <a:pt x="3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3" y="217"/>
                  </a:lnTo>
                  <a:lnTo>
                    <a:pt x="3" y="215"/>
                  </a:lnTo>
                  <a:lnTo>
                    <a:pt x="3" y="214"/>
                  </a:lnTo>
                  <a:lnTo>
                    <a:pt x="4" y="214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4" y="209"/>
                  </a:lnTo>
                  <a:lnTo>
                    <a:pt x="4" y="208"/>
                  </a:lnTo>
                  <a:lnTo>
                    <a:pt x="6" y="209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6"/>
                  </a:lnTo>
                  <a:lnTo>
                    <a:pt x="9" y="205"/>
                  </a:lnTo>
                  <a:lnTo>
                    <a:pt x="11" y="203"/>
                  </a:lnTo>
                  <a:lnTo>
                    <a:pt x="9" y="203"/>
                  </a:lnTo>
                  <a:lnTo>
                    <a:pt x="9" y="202"/>
                  </a:lnTo>
                  <a:lnTo>
                    <a:pt x="7" y="202"/>
                  </a:lnTo>
                  <a:lnTo>
                    <a:pt x="6" y="202"/>
                  </a:lnTo>
                  <a:lnTo>
                    <a:pt x="7" y="200"/>
                  </a:lnTo>
                  <a:lnTo>
                    <a:pt x="7" y="199"/>
                  </a:lnTo>
                  <a:lnTo>
                    <a:pt x="6" y="195"/>
                  </a:lnTo>
                  <a:lnTo>
                    <a:pt x="6" y="192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89"/>
                  </a:lnTo>
                  <a:lnTo>
                    <a:pt x="4" y="188"/>
                  </a:lnTo>
                  <a:lnTo>
                    <a:pt x="3" y="186"/>
                  </a:lnTo>
                  <a:lnTo>
                    <a:pt x="3" y="185"/>
                  </a:lnTo>
                  <a:lnTo>
                    <a:pt x="1" y="185"/>
                  </a:lnTo>
                  <a:lnTo>
                    <a:pt x="1" y="183"/>
                  </a:lnTo>
                  <a:lnTo>
                    <a:pt x="1" y="182"/>
                  </a:lnTo>
                  <a:lnTo>
                    <a:pt x="3" y="182"/>
                  </a:lnTo>
                  <a:lnTo>
                    <a:pt x="3" y="180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6" y="173"/>
                  </a:lnTo>
                  <a:lnTo>
                    <a:pt x="6" y="171"/>
                  </a:lnTo>
                  <a:lnTo>
                    <a:pt x="6" y="170"/>
                  </a:lnTo>
                  <a:lnTo>
                    <a:pt x="6" y="168"/>
                  </a:lnTo>
                  <a:lnTo>
                    <a:pt x="4" y="168"/>
                  </a:lnTo>
                  <a:lnTo>
                    <a:pt x="6" y="167"/>
                  </a:lnTo>
                  <a:lnTo>
                    <a:pt x="6" y="165"/>
                  </a:lnTo>
                  <a:lnTo>
                    <a:pt x="6" y="162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7" y="159"/>
                  </a:lnTo>
                  <a:lnTo>
                    <a:pt x="9" y="158"/>
                  </a:lnTo>
                  <a:lnTo>
                    <a:pt x="9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4" y="152"/>
                  </a:lnTo>
                  <a:lnTo>
                    <a:pt x="14" y="150"/>
                  </a:lnTo>
                  <a:lnTo>
                    <a:pt x="14" y="146"/>
                  </a:lnTo>
                  <a:lnTo>
                    <a:pt x="15" y="146"/>
                  </a:lnTo>
                  <a:lnTo>
                    <a:pt x="15" y="144"/>
                  </a:lnTo>
                  <a:lnTo>
                    <a:pt x="15" y="142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5" y="138"/>
                  </a:lnTo>
                  <a:lnTo>
                    <a:pt x="17" y="138"/>
                  </a:lnTo>
                  <a:lnTo>
                    <a:pt x="18" y="135"/>
                  </a:lnTo>
                  <a:lnTo>
                    <a:pt x="18" y="133"/>
                  </a:lnTo>
                  <a:lnTo>
                    <a:pt x="17" y="133"/>
                  </a:lnTo>
                  <a:lnTo>
                    <a:pt x="18" y="132"/>
                  </a:lnTo>
                  <a:lnTo>
                    <a:pt x="18" y="130"/>
                  </a:lnTo>
                  <a:lnTo>
                    <a:pt x="20" y="130"/>
                  </a:lnTo>
                  <a:lnTo>
                    <a:pt x="21" y="130"/>
                  </a:lnTo>
                  <a:lnTo>
                    <a:pt x="21" y="132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4" y="130"/>
                  </a:lnTo>
                  <a:lnTo>
                    <a:pt x="24" y="127"/>
                  </a:lnTo>
                  <a:lnTo>
                    <a:pt x="26" y="127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3" y="117"/>
                  </a:lnTo>
                  <a:lnTo>
                    <a:pt x="21" y="117"/>
                  </a:lnTo>
                  <a:lnTo>
                    <a:pt x="21" y="115"/>
                  </a:lnTo>
                  <a:lnTo>
                    <a:pt x="20" y="114"/>
                  </a:lnTo>
                  <a:lnTo>
                    <a:pt x="20" y="111"/>
                  </a:lnTo>
                  <a:lnTo>
                    <a:pt x="20" y="109"/>
                  </a:lnTo>
                  <a:lnTo>
                    <a:pt x="21" y="109"/>
                  </a:lnTo>
                  <a:lnTo>
                    <a:pt x="23" y="106"/>
                  </a:lnTo>
                  <a:lnTo>
                    <a:pt x="23" y="105"/>
                  </a:lnTo>
                  <a:lnTo>
                    <a:pt x="21" y="99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18" y="96"/>
                  </a:lnTo>
                  <a:lnTo>
                    <a:pt x="18" y="94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7" y="85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0" y="80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7" y="76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20" y="67"/>
                  </a:lnTo>
                  <a:lnTo>
                    <a:pt x="21" y="65"/>
                  </a:lnTo>
                  <a:lnTo>
                    <a:pt x="21" y="64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7" y="61"/>
                  </a:lnTo>
                  <a:lnTo>
                    <a:pt x="30" y="59"/>
                  </a:lnTo>
                  <a:lnTo>
                    <a:pt x="33" y="58"/>
                  </a:lnTo>
                  <a:lnTo>
                    <a:pt x="35" y="56"/>
                  </a:lnTo>
                  <a:lnTo>
                    <a:pt x="36" y="56"/>
                  </a:lnTo>
                  <a:lnTo>
                    <a:pt x="38" y="56"/>
                  </a:lnTo>
                  <a:lnTo>
                    <a:pt x="38" y="55"/>
                  </a:lnTo>
                  <a:lnTo>
                    <a:pt x="39" y="53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41" y="43"/>
                  </a:lnTo>
                  <a:lnTo>
                    <a:pt x="41" y="38"/>
                  </a:lnTo>
                  <a:lnTo>
                    <a:pt x="42" y="33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38" y="24"/>
                  </a:lnTo>
                  <a:close/>
                  <a:moveTo>
                    <a:pt x="216" y="794"/>
                  </a:moveTo>
                  <a:lnTo>
                    <a:pt x="216" y="792"/>
                  </a:lnTo>
                  <a:lnTo>
                    <a:pt x="215" y="791"/>
                  </a:lnTo>
                  <a:lnTo>
                    <a:pt x="215" y="792"/>
                  </a:lnTo>
                  <a:lnTo>
                    <a:pt x="216" y="792"/>
                  </a:lnTo>
                  <a:lnTo>
                    <a:pt x="218" y="794"/>
                  </a:lnTo>
                  <a:lnTo>
                    <a:pt x="216" y="794"/>
                  </a:lnTo>
                  <a:close/>
                  <a:moveTo>
                    <a:pt x="215" y="791"/>
                  </a:moveTo>
                  <a:lnTo>
                    <a:pt x="212" y="785"/>
                  </a:lnTo>
                  <a:lnTo>
                    <a:pt x="210" y="779"/>
                  </a:lnTo>
                  <a:lnTo>
                    <a:pt x="207" y="773"/>
                  </a:lnTo>
                  <a:lnTo>
                    <a:pt x="204" y="767"/>
                  </a:lnTo>
                  <a:lnTo>
                    <a:pt x="201" y="760"/>
                  </a:lnTo>
                  <a:lnTo>
                    <a:pt x="200" y="754"/>
                  </a:lnTo>
                  <a:lnTo>
                    <a:pt x="197" y="747"/>
                  </a:lnTo>
                  <a:lnTo>
                    <a:pt x="194" y="741"/>
                  </a:lnTo>
                  <a:lnTo>
                    <a:pt x="195" y="741"/>
                  </a:lnTo>
                  <a:lnTo>
                    <a:pt x="195" y="742"/>
                  </a:lnTo>
                  <a:lnTo>
                    <a:pt x="197" y="742"/>
                  </a:lnTo>
                  <a:lnTo>
                    <a:pt x="198" y="744"/>
                  </a:lnTo>
                  <a:lnTo>
                    <a:pt x="200" y="745"/>
                  </a:lnTo>
                  <a:lnTo>
                    <a:pt x="201" y="747"/>
                  </a:lnTo>
                  <a:lnTo>
                    <a:pt x="203" y="747"/>
                  </a:lnTo>
                  <a:lnTo>
                    <a:pt x="203" y="750"/>
                  </a:lnTo>
                  <a:lnTo>
                    <a:pt x="204" y="750"/>
                  </a:lnTo>
                  <a:lnTo>
                    <a:pt x="206" y="753"/>
                  </a:lnTo>
                  <a:lnTo>
                    <a:pt x="204" y="751"/>
                  </a:lnTo>
                  <a:lnTo>
                    <a:pt x="203" y="751"/>
                  </a:lnTo>
                  <a:lnTo>
                    <a:pt x="201" y="753"/>
                  </a:lnTo>
                  <a:lnTo>
                    <a:pt x="201" y="754"/>
                  </a:lnTo>
                  <a:lnTo>
                    <a:pt x="201" y="756"/>
                  </a:lnTo>
                  <a:lnTo>
                    <a:pt x="203" y="756"/>
                  </a:lnTo>
                  <a:lnTo>
                    <a:pt x="204" y="757"/>
                  </a:lnTo>
                  <a:lnTo>
                    <a:pt x="206" y="757"/>
                  </a:lnTo>
                  <a:lnTo>
                    <a:pt x="207" y="757"/>
                  </a:lnTo>
                  <a:lnTo>
                    <a:pt x="209" y="757"/>
                  </a:lnTo>
                  <a:lnTo>
                    <a:pt x="210" y="759"/>
                  </a:lnTo>
                  <a:lnTo>
                    <a:pt x="212" y="759"/>
                  </a:lnTo>
                  <a:lnTo>
                    <a:pt x="212" y="760"/>
                  </a:lnTo>
                  <a:lnTo>
                    <a:pt x="213" y="762"/>
                  </a:lnTo>
                  <a:lnTo>
                    <a:pt x="215" y="764"/>
                  </a:lnTo>
                  <a:lnTo>
                    <a:pt x="219" y="767"/>
                  </a:lnTo>
                  <a:lnTo>
                    <a:pt x="221" y="768"/>
                  </a:lnTo>
                  <a:lnTo>
                    <a:pt x="222" y="768"/>
                  </a:lnTo>
                  <a:lnTo>
                    <a:pt x="222" y="770"/>
                  </a:lnTo>
                  <a:lnTo>
                    <a:pt x="222" y="768"/>
                  </a:lnTo>
                  <a:lnTo>
                    <a:pt x="224" y="770"/>
                  </a:lnTo>
                  <a:lnTo>
                    <a:pt x="226" y="770"/>
                  </a:lnTo>
                  <a:lnTo>
                    <a:pt x="224" y="770"/>
                  </a:lnTo>
                  <a:lnTo>
                    <a:pt x="224" y="771"/>
                  </a:lnTo>
                  <a:lnTo>
                    <a:pt x="226" y="771"/>
                  </a:lnTo>
                  <a:lnTo>
                    <a:pt x="232" y="774"/>
                  </a:lnTo>
                  <a:lnTo>
                    <a:pt x="235" y="776"/>
                  </a:lnTo>
                  <a:lnTo>
                    <a:pt x="238" y="777"/>
                  </a:lnTo>
                  <a:lnTo>
                    <a:pt x="239" y="777"/>
                  </a:lnTo>
                  <a:lnTo>
                    <a:pt x="241" y="779"/>
                  </a:lnTo>
                  <a:lnTo>
                    <a:pt x="244" y="779"/>
                  </a:lnTo>
                  <a:lnTo>
                    <a:pt x="245" y="780"/>
                  </a:lnTo>
                  <a:lnTo>
                    <a:pt x="245" y="782"/>
                  </a:lnTo>
                  <a:lnTo>
                    <a:pt x="248" y="783"/>
                  </a:lnTo>
                  <a:lnTo>
                    <a:pt x="250" y="783"/>
                  </a:lnTo>
                  <a:lnTo>
                    <a:pt x="251" y="785"/>
                  </a:lnTo>
                  <a:lnTo>
                    <a:pt x="253" y="785"/>
                  </a:lnTo>
                  <a:lnTo>
                    <a:pt x="254" y="785"/>
                  </a:lnTo>
                  <a:lnTo>
                    <a:pt x="263" y="788"/>
                  </a:lnTo>
                  <a:lnTo>
                    <a:pt x="265" y="788"/>
                  </a:lnTo>
                  <a:lnTo>
                    <a:pt x="266" y="788"/>
                  </a:lnTo>
                  <a:lnTo>
                    <a:pt x="268" y="788"/>
                  </a:lnTo>
                  <a:lnTo>
                    <a:pt x="271" y="788"/>
                  </a:lnTo>
                  <a:lnTo>
                    <a:pt x="272" y="788"/>
                  </a:lnTo>
                  <a:lnTo>
                    <a:pt x="274" y="788"/>
                  </a:lnTo>
                  <a:lnTo>
                    <a:pt x="277" y="788"/>
                  </a:lnTo>
                  <a:lnTo>
                    <a:pt x="277" y="789"/>
                  </a:lnTo>
                  <a:lnTo>
                    <a:pt x="277" y="791"/>
                  </a:lnTo>
                  <a:lnTo>
                    <a:pt x="277" y="792"/>
                  </a:lnTo>
                  <a:lnTo>
                    <a:pt x="275" y="792"/>
                  </a:lnTo>
                  <a:lnTo>
                    <a:pt x="277" y="794"/>
                  </a:lnTo>
                  <a:lnTo>
                    <a:pt x="275" y="794"/>
                  </a:lnTo>
                  <a:lnTo>
                    <a:pt x="274" y="794"/>
                  </a:lnTo>
                  <a:lnTo>
                    <a:pt x="272" y="794"/>
                  </a:lnTo>
                  <a:lnTo>
                    <a:pt x="271" y="794"/>
                  </a:lnTo>
                  <a:lnTo>
                    <a:pt x="271" y="795"/>
                  </a:lnTo>
                  <a:lnTo>
                    <a:pt x="269" y="795"/>
                  </a:lnTo>
                  <a:lnTo>
                    <a:pt x="269" y="794"/>
                  </a:lnTo>
                  <a:lnTo>
                    <a:pt x="268" y="794"/>
                  </a:lnTo>
                  <a:lnTo>
                    <a:pt x="266" y="794"/>
                  </a:lnTo>
                  <a:lnTo>
                    <a:pt x="265" y="794"/>
                  </a:lnTo>
                  <a:lnTo>
                    <a:pt x="266" y="795"/>
                  </a:lnTo>
                  <a:lnTo>
                    <a:pt x="265" y="795"/>
                  </a:lnTo>
                  <a:lnTo>
                    <a:pt x="263" y="795"/>
                  </a:lnTo>
                  <a:lnTo>
                    <a:pt x="262" y="795"/>
                  </a:lnTo>
                  <a:lnTo>
                    <a:pt x="260" y="795"/>
                  </a:lnTo>
                  <a:lnTo>
                    <a:pt x="259" y="797"/>
                  </a:lnTo>
                  <a:lnTo>
                    <a:pt x="256" y="797"/>
                  </a:lnTo>
                  <a:lnTo>
                    <a:pt x="254" y="797"/>
                  </a:lnTo>
                  <a:lnTo>
                    <a:pt x="253" y="797"/>
                  </a:lnTo>
                  <a:lnTo>
                    <a:pt x="251" y="797"/>
                  </a:lnTo>
                  <a:lnTo>
                    <a:pt x="251" y="795"/>
                  </a:lnTo>
                  <a:lnTo>
                    <a:pt x="250" y="795"/>
                  </a:lnTo>
                  <a:lnTo>
                    <a:pt x="248" y="794"/>
                  </a:lnTo>
                  <a:lnTo>
                    <a:pt x="247" y="794"/>
                  </a:lnTo>
                  <a:lnTo>
                    <a:pt x="245" y="794"/>
                  </a:lnTo>
                  <a:lnTo>
                    <a:pt x="239" y="794"/>
                  </a:lnTo>
                  <a:lnTo>
                    <a:pt x="236" y="794"/>
                  </a:lnTo>
                  <a:lnTo>
                    <a:pt x="233" y="794"/>
                  </a:lnTo>
                  <a:lnTo>
                    <a:pt x="229" y="792"/>
                  </a:lnTo>
                  <a:lnTo>
                    <a:pt x="226" y="792"/>
                  </a:lnTo>
                  <a:lnTo>
                    <a:pt x="224" y="792"/>
                  </a:lnTo>
                  <a:lnTo>
                    <a:pt x="222" y="792"/>
                  </a:lnTo>
                  <a:lnTo>
                    <a:pt x="222" y="791"/>
                  </a:lnTo>
                  <a:lnTo>
                    <a:pt x="221" y="791"/>
                  </a:lnTo>
                  <a:lnTo>
                    <a:pt x="221" y="792"/>
                  </a:lnTo>
                  <a:lnTo>
                    <a:pt x="218" y="792"/>
                  </a:lnTo>
                  <a:lnTo>
                    <a:pt x="216" y="792"/>
                  </a:lnTo>
                  <a:lnTo>
                    <a:pt x="215" y="791"/>
                  </a:lnTo>
                  <a:close/>
                  <a:moveTo>
                    <a:pt x="300" y="789"/>
                  </a:moveTo>
                  <a:lnTo>
                    <a:pt x="301" y="789"/>
                  </a:lnTo>
                  <a:lnTo>
                    <a:pt x="301" y="791"/>
                  </a:lnTo>
                  <a:lnTo>
                    <a:pt x="300" y="791"/>
                  </a:lnTo>
                  <a:lnTo>
                    <a:pt x="300" y="792"/>
                  </a:lnTo>
                  <a:lnTo>
                    <a:pt x="300" y="791"/>
                  </a:lnTo>
                  <a:lnTo>
                    <a:pt x="298" y="791"/>
                  </a:lnTo>
                  <a:lnTo>
                    <a:pt x="297" y="791"/>
                  </a:lnTo>
                  <a:lnTo>
                    <a:pt x="297" y="792"/>
                  </a:lnTo>
                  <a:lnTo>
                    <a:pt x="295" y="792"/>
                  </a:lnTo>
                  <a:lnTo>
                    <a:pt x="294" y="792"/>
                  </a:lnTo>
                  <a:lnTo>
                    <a:pt x="294" y="791"/>
                  </a:lnTo>
                  <a:lnTo>
                    <a:pt x="292" y="791"/>
                  </a:lnTo>
                  <a:lnTo>
                    <a:pt x="292" y="792"/>
                  </a:lnTo>
                  <a:lnTo>
                    <a:pt x="291" y="792"/>
                  </a:lnTo>
                  <a:lnTo>
                    <a:pt x="289" y="792"/>
                  </a:lnTo>
                  <a:lnTo>
                    <a:pt x="291" y="792"/>
                  </a:lnTo>
                  <a:lnTo>
                    <a:pt x="289" y="792"/>
                  </a:lnTo>
                  <a:lnTo>
                    <a:pt x="289" y="794"/>
                  </a:lnTo>
                  <a:lnTo>
                    <a:pt x="288" y="794"/>
                  </a:lnTo>
                  <a:lnTo>
                    <a:pt x="288" y="792"/>
                  </a:lnTo>
                  <a:lnTo>
                    <a:pt x="286" y="792"/>
                  </a:lnTo>
                  <a:lnTo>
                    <a:pt x="286" y="791"/>
                  </a:lnTo>
                  <a:lnTo>
                    <a:pt x="288" y="791"/>
                  </a:lnTo>
                  <a:lnTo>
                    <a:pt x="289" y="791"/>
                  </a:lnTo>
                  <a:lnTo>
                    <a:pt x="288" y="791"/>
                  </a:lnTo>
                  <a:lnTo>
                    <a:pt x="288" y="789"/>
                  </a:lnTo>
                  <a:lnTo>
                    <a:pt x="289" y="789"/>
                  </a:lnTo>
                  <a:lnTo>
                    <a:pt x="289" y="791"/>
                  </a:lnTo>
                  <a:lnTo>
                    <a:pt x="291" y="791"/>
                  </a:lnTo>
                  <a:lnTo>
                    <a:pt x="292" y="791"/>
                  </a:lnTo>
                  <a:lnTo>
                    <a:pt x="292" y="789"/>
                  </a:lnTo>
                  <a:lnTo>
                    <a:pt x="291" y="789"/>
                  </a:lnTo>
                  <a:lnTo>
                    <a:pt x="292" y="789"/>
                  </a:lnTo>
                  <a:lnTo>
                    <a:pt x="294" y="789"/>
                  </a:lnTo>
                  <a:lnTo>
                    <a:pt x="295" y="791"/>
                  </a:lnTo>
                  <a:lnTo>
                    <a:pt x="295" y="789"/>
                  </a:lnTo>
                  <a:lnTo>
                    <a:pt x="297" y="789"/>
                  </a:lnTo>
                  <a:lnTo>
                    <a:pt x="297" y="791"/>
                  </a:lnTo>
                  <a:lnTo>
                    <a:pt x="298" y="789"/>
                  </a:lnTo>
                  <a:lnTo>
                    <a:pt x="300" y="789"/>
                  </a:lnTo>
                  <a:close/>
                  <a:moveTo>
                    <a:pt x="218" y="421"/>
                  </a:moveTo>
                  <a:lnTo>
                    <a:pt x="218" y="420"/>
                  </a:lnTo>
                  <a:lnTo>
                    <a:pt x="218" y="421"/>
                  </a:lnTo>
                  <a:lnTo>
                    <a:pt x="219" y="423"/>
                  </a:lnTo>
                  <a:lnTo>
                    <a:pt x="218" y="423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5" y="420"/>
                  </a:lnTo>
                  <a:lnTo>
                    <a:pt x="213" y="420"/>
                  </a:lnTo>
                  <a:lnTo>
                    <a:pt x="215" y="420"/>
                  </a:lnTo>
                  <a:lnTo>
                    <a:pt x="216" y="420"/>
                  </a:lnTo>
                  <a:lnTo>
                    <a:pt x="218" y="421"/>
                  </a:lnTo>
                  <a:close/>
                  <a:moveTo>
                    <a:pt x="213" y="418"/>
                  </a:moveTo>
                  <a:lnTo>
                    <a:pt x="213" y="417"/>
                  </a:lnTo>
                  <a:lnTo>
                    <a:pt x="215" y="417"/>
                  </a:lnTo>
                  <a:lnTo>
                    <a:pt x="215" y="418"/>
                  </a:lnTo>
                  <a:lnTo>
                    <a:pt x="216" y="418"/>
                  </a:lnTo>
                  <a:lnTo>
                    <a:pt x="215" y="418"/>
                  </a:lnTo>
                  <a:lnTo>
                    <a:pt x="213" y="418"/>
                  </a:lnTo>
                  <a:close/>
                  <a:moveTo>
                    <a:pt x="221" y="451"/>
                  </a:moveTo>
                  <a:lnTo>
                    <a:pt x="222" y="451"/>
                  </a:lnTo>
                  <a:lnTo>
                    <a:pt x="222" y="453"/>
                  </a:lnTo>
                  <a:lnTo>
                    <a:pt x="224" y="453"/>
                  </a:lnTo>
                  <a:lnTo>
                    <a:pt x="224" y="455"/>
                  </a:lnTo>
                  <a:lnTo>
                    <a:pt x="222" y="455"/>
                  </a:lnTo>
                  <a:lnTo>
                    <a:pt x="222" y="456"/>
                  </a:lnTo>
                  <a:lnTo>
                    <a:pt x="221" y="456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9" y="451"/>
                  </a:lnTo>
                  <a:lnTo>
                    <a:pt x="221" y="451"/>
                  </a:lnTo>
                  <a:close/>
                  <a:moveTo>
                    <a:pt x="219" y="445"/>
                  </a:moveTo>
                  <a:lnTo>
                    <a:pt x="221" y="445"/>
                  </a:lnTo>
                  <a:lnTo>
                    <a:pt x="222" y="447"/>
                  </a:lnTo>
                  <a:lnTo>
                    <a:pt x="222" y="448"/>
                  </a:lnTo>
                  <a:lnTo>
                    <a:pt x="222" y="450"/>
                  </a:lnTo>
                  <a:lnTo>
                    <a:pt x="221" y="448"/>
                  </a:lnTo>
                  <a:lnTo>
                    <a:pt x="219" y="447"/>
                  </a:lnTo>
                  <a:lnTo>
                    <a:pt x="219" y="44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898">
              <a:extLst>
                <a:ext uri="{FF2B5EF4-FFF2-40B4-BE49-F238E27FC236}">
                  <a16:creationId xmlns:a16="http://schemas.microsoft.com/office/drawing/2014/main" id="{A0EB4649-8984-260C-9200-20B7ED32B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351" y="2778125"/>
              <a:ext cx="139700" cy="160338"/>
            </a:xfrm>
            <a:custGeom>
              <a:avLst/>
              <a:gdLst>
                <a:gd name="T0" fmla="*/ 82 w 88"/>
                <a:gd name="T1" fmla="*/ 68 h 101"/>
                <a:gd name="T2" fmla="*/ 83 w 88"/>
                <a:gd name="T3" fmla="*/ 74 h 101"/>
                <a:gd name="T4" fmla="*/ 82 w 88"/>
                <a:gd name="T5" fmla="*/ 77 h 101"/>
                <a:gd name="T6" fmla="*/ 76 w 88"/>
                <a:gd name="T7" fmla="*/ 86 h 101"/>
                <a:gd name="T8" fmla="*/ 72 w 88"/>
                <a:gd name="T9" fmla="*/ 89 h 101"/>
                <a:gd name="T10" fmla="*/ 68 w 88"/>
                <a:gd name="T11" fmla="*/ 86 h 101"/>
                <a:gd name="T12" fmla="*/ 65 w 88"/>
                <a:gd name="T13" fmla="*/ 83 h 101"/>
                <a:gd name="T14" fmla="*/ 60 w 88"/>
                <a:gd name="T15" fmla="*/ 84 h 101"/>
                <a:gd name="T16" fmla="*/ 53 w 88"/>
                <a:gd name="T17" fmla="*/ 86 h 101"/>
                <a:gd name="T18" fmla="*/ 47 w 88"/>
                <a:gd name="T19" fmla="*/ 86 h 101"/>
                <a:gd name="T20" fmla="*/ 42 w 88"/>
                <a:gd name="T21" fmla="*/ 86 h 101"/>
                <a:gd name="T22" fmla="*/ 39 w 88"/>
                <a:gd name="T23" fmla="*/ 90 h 101"/>
                <a:gd name="T24" fmla="*/ 44 w 88"/>
                <a:gd name="T25" fmla="*/ 95 h 101"/>
                <a:gd name="T26" fmla="*/ 41 w 88"/>
                <a:gd name="T27" fmla="*/ 100 h 101"/>
                <a:gd name="T28" fmla="*/ 35 w 88"/>
                <a:gd name="T29" fmla="*/ 98 h 101"/>
                <a:gd name="T30" fmla="*/ 29 w 88"/>
                <a:gd name="T31" fmla="*/ 96 h 101"/>
                <a:gd name="T32" fmla="*/ 24 w 88"/>
                <a:gd name="T33" fmla="*/ 87 h 101"/>
                <a:gd name="T34" fmla="*/ 21 w 88"/>
                <a:gd name="T35" fmla="*/ 83 h 101"/>
                <a:gd name="T36" fmla="*/ 18 w 88"/>
                <a:gd name="T37" fmla="*/ 75 h 101"/>
                <a:gd name="T38" fmla="*/ 18 w 88"/>
                <a:gd name="T39" fmla="*/ 72 h 101"/>
                <a:gd name="T40" fmla="*/ 16 w 88"/>
                <a:gd name="T41" fmla="*/ 68 h 101"/>
                <a:gd name="T42" fmla="*/ 16 w 88"/>
                <a:gd name="T43" fmla="*/ 65 h 101"/>
                <a:gd name="T44" fmla="*/ 13 w 88"/>
                <a:gd name="T45" fmla="*/ 62 h 101"/>
                <a:gd name="T46" fmla="*/ 10 w 88"/>
                <a:gd name="T47" fmla="*/ 63 h 101"/>
                <a:gd name="T48" fmla="*/ 7 w 88"/>
                <a:gd name="T49" fmla="*/ 59 h 101"/>
                <a:gd name="T50" fmla="*/ 4 w 88"/>
                <a:gd name="T51" fmla="*/ 54 h 101"/>
                <a:gd name="T52" fmla="*/ 0 w 88"/>
                <a:gd name="T53" fmla="*/ 48 h 101"/>
                <a:gd name="T54" fmla="*/ 1 w 88"/>
                <a:gd name="T55" fmla="*/ 40 h 101"/>
                <a:gd name="T56" fmla="*/ 3 w 88"/>
                <a:gd name="T57" fmla="*/ 34 h 101"/>
                <a:gd name="T58" fmla="*/ 4 w 88"/>
                <a:gd name="T59" fmla="*/ 28 h 101"/>
                <a:gd name="T60" fmla="*/ 6 w 88"/>
                <a:gd name="T61" fmla="*/ 25 h 101"/>
                <a:gd name="T62" fmla="*/ 12 w 88"/>
                <a:gd name="T63" fmla="*/ 22 h 101"/>
                <a:gd name="T64" fmla="*/ 16 w 88"/>
                <a:gd name="T65" fmla="*/ 21 h 101"/>
                <a:gd name="T66" fmla="*/ 18 w 88"/>
                <a:gd name="T67" fmla="*/ 18 h 101"/>
                <a:gd name="T68" fmla="*/ 16 w 88"/>
                <a:gd name="T69" fmla="*/ 18 h 101"/>
                <a:gd name="T70" fmla="*/ 18 w 88"/>
                <a:gd name="T71" fmla="*/ 12 h 101"/>
                <a:gd name="T72" fmla="*/ 21 w 88"/>
                <a:gd name="T73" fmla="*/ 3 h 101"/>
                <a:gd name="T74" fmla="*/ 26 w 88"/>
                <a:gd name="T75" fmla="*/ 0 h 101"/>
                <a:gd name="T76" fmla="*/ 33 w 88"/>
                <a:gd name="T77" fmla="*/ 1 h 101"/>
                <a:gd name="T78" fmla="*/ 42 w 88"/>
                <a:gd name="T79" fmla="*/ 3 h 101"/>
                <a:gd name="T80" fmla="*/ 47 w 88"/>
                <a:gd name="T81" fmla="*/ 7 h 101"/>
                <a:gd name="T82" fmla="*/ 45 w 88"/>
                <a:gd name="T83" fmla="*/ 1 h 101"/>
                <a:gd name="T84" fmla="*/ 51 w 88"/>
                <a:gd name="T85" fmla="*/ 0 h 101"/>
                <a:gd name="T86" fmla="*/ 63 w 88"/>
                <a:gd name="T87" fmla="*/ 1 h 101"/>
                <a:gd name="T88" fmla="*/ 68 w 88"/>
                <a:gd name="T89" fmla="*/ 3 h 101"/>
                <a:gd name="T90" fmla="*/ 65 w 88"/>
                <a:gd name="T91" fmla="*/ 1 h 101"/>
                <a:gd name="T92" fmla="*/ 71 w 88"/>
                <a:gd name="T93" fmla="*/ 0 h 101"/>
                <a:gd name="T94" fmla="*/ 83 w 88"/>
                <a:gd name="T95" fmla="*/ 1 h 101"/>
                <a:gd name="T96" fmla="*/ 88 w 88"/>
                <a:gd name="T97" fmla="*/ 6 h 101"/>
                <a:gd name="T98" fmla="*/ 85 w 88"/>
                <a:gd name="T99" fmla="*/ 12 h 101"/>
                <a:gd name="T100" fmla="*/ 82 w 88"/>
                <a:gd name="T101" fmla="*/ 18 h 101"/>
                <a:gd name="T102" fmla="*/ 77 w 88"/>
                <a:gd name="T103" fmla="*/ 24 h 101"/>
                <a:gd name="T104" fmla="*/ 77 w 88"/>
                <a:gd name="T105" fmla="*/ 30 h 101"/>
                <a:gd name="T106" fmla="*/ 77 w 88"/>
                <a:gd name="T107" fmla="*/ 34 h 101"/>
                <a:gd name="T108" fmla="*/ 79 w 88"/>
                <a:gd name="T109" fmla="*/ 42 h 101"/>
                <a:gd name="T110" fmla="*/ 80 w 88"/>
                <a:gd name="T111" fmla="*/ 48 h 101"/>
                <a:gd name="T112" fmla="*/ 85 w 88"/>
                <a:gd name="T113" fmla="*/ 53 h 101"/>
                <a:gd name="T114" fmla="*/ 86 w 88"/>
                <a:gd name="T115" fmla="*/ 6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" h="101">
                  <a:moveTo>
                    <a:pt x="85" y="63"/>
                  </a:moveTo>
                  <a:lnTo>
                    <a:pt x="85" y="65"/>
                  </a:lnTo>
                  <a:lnTo>
                    <a:pt x="83" y="65"/>
                  </a:lnTo>
                  <a:lnTo>
                    <a:pt x="83" y="66"/>
                  </a:lnTo>
                  <a:lnTo>
                    <a:pt x="82" y="68"/>
                  </a:lnTo>
                  <a:lnTo>
                    <a:pt x="83" y="68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3" y="72"/>
                  </a:lnTo>
                  <a:lnTo>
                    <a:pt x="83" y="74"/>
                  </a:lnTo>
                  <a:lnTo>
                    <a:pt x="82" y="74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2" y="75"/>
                  </a:lnTo>
                  <a:lnTo>
                    <a:pt x="82" y="77"/>
                  </a:lnTo>
                  <a:lnTo>
                    <a:pt x="80" y="80"/>
                  </a:lnTo>
                  <a:lnTo>
                    <a:pt x="80" y="81"/>
                  </a:lnTo>
                  <a:lnTo>
                    <a:pt x="79" y="84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6" y="87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4" y="87"/>
                  </a:lnTo>
                  <a:lnTo>
                    <a:pt x="72" y="89"/>
                  </a:lnTo>
                  <a:lnTo>
                    <a:pt x="71" y="89"/>
                  </a:lnTo>
                  <a:lnTo>
                    <a:pt x="71" y="87"/>
                  </a:lnTo>
                  <a:lnTo>
                    <a:pt x="71" y="86"/>
                  </a:lnTo>
                  <a:lnTo>
                    <a:pt x="69" y="86"/>
                  </a:lnTo>
                  <a:lnTo>
                    <a:pt x="68" y="86"/>
                  </a:lnTo>
                  <a:lnTo>
                    <a:pt x="65" y="83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3" y="83"/>
                  </a:lnTo>
                  <a:lnTo>
                    <a:pt x="63" y="84"/>
                  </a:lnTo>
                  <a:lnTo>
                    <a:pt x="62" y="84"/>
                  </a:lnTo>
                  <a:lnTo>
                    <a:pt x="62" y="83"/>
                  </a:lnTo>
                  <a:lnTo>
                    <a:pt x="60" y="84"/>
                  </a:lnTo>
                  <a:lnTo>
                    <a:pt x="59" y="84"/>
                  </a:lnTo>
                  <a:lnTo>
                    <a:pt x="57" y="84"/>
                  </a:lnTo>
                  <a:lnTo>
                    <a:pt x="57" y="86"/>
                  </a:lnTo>
                  <a:lnTo>
                    <a:pt x="56" y="86"/>
                  </a:lnTo>
                  <a:lnTo>
                    <a:pt x="53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48" y="87"/>
                  </a:lnTo>
                  <a:lnTo>
                    <a:pt x="48" y="86"/>
                  </a:lnTo>
                  <a:lnTo>
                    <a:pt x="47" y="86"/>
                  </a:lnTo>
                  <a:lnTo>
                    <a:pt x="45" y="86"/>
                  </a:lnTo>
                  <a:lnTo>
                    <a:pt x="45" y="84"/>
                  </a:lnTo>
                  <a:lnTo>
                    <a:pt x="44" y="84"/>
                  </a:lnTo>
                  <a:lnTo>
                    <a:pt x="42" y="84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1" y="87"/>
                  </a:lnTo>
                  <a:lnTo>
                    <a:pt x="41" y="89"/>
                  </a:lnTo>
                  <a:lnTo>
                    <a:pt x="39" y="89"/>
                  </a:lnTo>
                  <a:lnTo>
                    <a:pt x="39" y="90"/>
                  </a:lnTo>
                  <a:lnTo>
                    <a:pt x="41" y="90"/>
                  </a:lnTo>
                  <a:lnTo>
                    <a:pt x="42" y="92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1"/>
                  </a:lnTo>
                  <a:lnTo>
                    <a:pt x="41" y="100"/>
                  </a:lnTo>
                  <a:lnTo>
                    <a:pt x="39" y="100"/>
                  </a:lnTo>
                  <a:lnTo>
                    <a:pt x="38" y="100"/>
                  </a:lnTo>
                  <a:lnTo>
                    <a:pt x="36" y="100"/>
                  </a:lnTo>
                  <a:lnTo>
                    <a:pt x="36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2" y="98"/>
                  </a:lnTo>
                  <a:lnTo>
                    <a:pt x="32" y="96"/>
                  </a:lnTo>
                  <a:lnTo>
                    <a:pt x="30" y="96"/>
                  </a:lnTo>
                  <a:lnTo>
                    <a:pt x="29" y="96"/>
                  </a:lnTo>
                  <a:lnTo>
                    <a:pt x="27" y="95"/>
                  </a:lnTo>
                  <a:lnTo>
                    <a:pt x="26" y="92"/>
                  </a:lnTo>
                  <a:lnTo>
                    <a:pt x="26" y="90"/>
                  </a:lnTo>
                  <a:lnTo>
                    <a:pt x="24" y="89"/>
                  </a:lnTo>
                  <a:lnTo>
                    <a:pt x="24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19" y="80"/>
                  </a:lnTo>
                  <a:lnTo>
                    <a:pt x="19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18" y="75"/>
                  </a:lnTo>
                  <a:lnTo>
                    <a:pt x="16" y="74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16" y="69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5" y="66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2" y="62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7" y="59"/>
                  </a:lnTo>
                  <a:lnTo>
                    <a:pt x="7" y="57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7" y="6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3"/>
                  </a:lnTo>
                  <a:lnTo>
                    <a:pt x="63" y="4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8" y="4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10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2" y="16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80" y="19"/>
                  </a:lnTo>
                  <a:lnTo>
                    <a:pt x="80" y="21"/>
                  </a:lnTo>
                  <a:lnTo>
                    <a:pt x="79" y="22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77" y="28"/>
                  </a:lnTo>
                  <a:lnTo>
                    <a:pt x="77" y="30"/>
                  </a:lnTo>
                  <a:lnTo>
                    <a:pt x="79" y="30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7" y="36"/>
                  </a:lnTo>
                  <a:lnTo>
                    <a:pt x="79" y="37"/>
                  </a:lnTo>
                  <a:lnTo>
                    <a:pt x="79" y="39"/>
                  </a:lnTo>
                  <a:lnTo>
                    <a:pt x="79" y="40"/>
                  </a:lnTo>
                  <a:lnTo>
                    <a:pt x="79" y="42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0" y="45"/>
                  </a:lnTo>
                  <a:lnTo>
                    <a:pt x="80" y="47"/>
                  </a:lnTo>
                  <a:lnTo>
                    <a:pt x="80" y="48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2" y="51"/>
                  </a:lnTo>
                  <a:lnTo>
                    <a:pt x="83" y="51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6" y="59"/>
                  </a:lnTo>
                  <a:lnTo>
                    <a:pt x="86" y="60"/>
                  </a:lnTo>
                  <a:lnTo>
                    <a:pt x="86" y="62"/>
                  </a:lnTo>
                  <a:lnTo>
                    <a:pt x="85" y="62"/>
                  </a:lnTo>
                  <a:lnTo>
                    <a:pt x="85" y="6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899">
              <a:extLst>
                <a:ext uri="{FF2B5EF4-FFF2-40B4-BE49-F238E27FC236}">
                  <a16:creationId xmlns:a16="http://schemas.microsoft.com/office/drawing/2014/main" id="{6DD68F82-146A-92E6-C81D-4E49B92FCC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8638" y="2676525"/>
              <a:ext cx="163513" cy="285750"/>
            </a:xfrm>
            <a:custGeom>
              <a:avLst/>
              <a:gdLst>
                <a:gd name="T0" fmla="*/ 92 w 103"/>
                <a:gd name="T1" fmla="*/ 162 h 180"/>
                <a:gd name="T2" fmla="*/ 83 w 103"/>
                <a:gd name="T3" fmla="*/ 162 h 180"/>
                <a:gd name="T4" fmla="*/ 74 w 103"/>
                <a:gd name="T5" fmla="*/ 168 h 180"/>
                <a:gd name="T6" fmla="*/ 68 w 103"/>
                <a:gd name="T7" fmla="*/ 171 h 180"/>
                <a:gd name="T8" fmla="*/ 60 w 103"/>
                <a:gd name="T9" fmla="*/ 174 h 180"/>
                <a:gd name="T10" fmla="*/ 54 w 103"/>
                <a:gd name="T11" fmla="*/ 180 h 180"/>
                <a:gd name="T12" fmla="*/ 44 w 103"/>
                <a:gd name="T13" fmla="*/ 174 h 180"/>
                <a:gd name="T14" fmla="*/ 39 w 103"/>
                <a:gd name="T15" fmla="*/ 167 h 180"/>
                <a:gd name="T16" fmla="*/ 34 w 103"/>
                <a:gd name="T17" fmla="*/ 159 h 180"/>
                <a:gd name="T18" fmla="*/ 30 w 103"/>
                <a:gd name="T19" fmla="*/ 148 h 180"/>
                <a:gd name="T20" fmla="*/ 31 w 103"/>
                <a:gd name="T21" fmla="*/ 132 h 180"/>
                <a:gd name="T22" fmla="*/ 33 w 103"/>
                <a:gd name="T23" fmla="*/ 120 h 180"/>
                <a:gd name="T24" fmla="*/ 39 w 103"/>
                <a:gd name="T25" fmla="*/ 114 h 180"/>
                <a:gd name="T26" fmla="*/ 36 w 103"/>
                <a:gd name="T27" fmla="*/ 104 h 180"/>
                <a:gd name="T28" fmla="*/ 30 w 103"/>
                <a:gd name="T29" fmla="*/ 100 h 180"/>
                <a:gd name="T30" fmla="*/ 28 w 103"/>
                <a:gd name="T31" fmla="*/ 95 h 180"/>
                <a:gd name="T32" fmla="*/ 30 w 103"/>
                <a:gd name="T33" fmla="*/ 85 h 180"/>
                <a:gd name="T34" fmla="*/ 22 w 103"/>
                <a:gd name="T35" fmla="*/ 82 h 180"/>
                <a:gd name="T36" fmla="*/ 12 w 103"/>
                <a:gd name="T37" fmla="*/ 80 h 180"/>
                <a:gd name="T38" fmla="*/ 1 w 103"/>
                <a:gd name="T39" fmla="*/ 65 h 180"/>
                <a:gd name="T40" fmla="*/ 6 w 103"/>
                <a:gd name="T41" fmla="*/ 59 h 180"/>
                <a:gd name="T42" fmla="*/ 6 w 103"/>
                <a:gd name="T43" fmla="*/ 48 h 180"/>
                <a:gd name="T44" fmla="*/ 12 w 103"/>
                <a:gd name="T45" fmla="*/ 45 h 180"/>
                <a:gd name="T46" fmla="*/ 19 w 103"/>
                <a:gd name="T47" fmla="*/ 42 h 180"/>
                <a:gd name="T48" fmla="*/ 24 w 103"/>
                <a:gd name="T49" fmla="*/ 33 h 180"/>
                <a:gd name="T50" fmla="*/ 18 w 103"/>
                <a:gd name="T51" fmla="*/ 30 h 180"/>
                <a:gd name="T52" fmla="*/ 19 w 103"/>
                <a:gd name="T53" fmla="*/ 21 h 180"/>
                <a:gd name="T54" fmla="*/ 27 w 103"/>
                <a:gd name="T55" fmla="*/ 17 h 180"/>
                <a:gd name="T56" fmla="*/ 33 w 103"/>
                <a:gd name="T57" fmla="*/ 9 h 180"/>
                <a:gd name="T58" fmla="*/ 33 w 103"/>
                <a:gd name="T59" fmla="*/ 1 h 180"/>
                <a:gd name="T60" fmla="*/ 44 w 103"/>
                <a:gd name="T61" fmla="*/ 9 h 180"/>
                <a:gd name="T62" fmla="*/ 37 w 103"/>
                <a:gd name="T63" fmla="*/ 4 h 180"/>
                <a:gd name="T64" fmla="*/ 53 w 103"/>
                <a:gd name="T65" fmla="*/ 15 h 180"/>
                <a:gd name="T66" fmla="*/ 60 w 103"/>
                <a:gd name="T67" fmla="*/ 24 h 180"/>
                <a:gd name="T68" fmla="*/ 65 w 103"/>
                <a:gd name="T69" fmla="*/ 32 h 180"/>
                <a:gd name="T70" fmla="*/ 62 w 103"/>
                <a:gd name="T71" fmla="*/ 47 h 180"/>
                <a:gd name="T72" fmla="*/ 62 w 103"/>
                <a:gd name="T73" fmla="*/ 48 h 180"/>
                <a:gd name="T74" fmla="*/ 72 w 103"/>
                <a:gd name="T75" fmla="*/ 44 h 180"/>
                <a:gd name="T76" fmla="*/ 80 w 103"/>
                <a:gd name="T77" fmla="*/ 51 h 180"/>
                <a:gd name="T78" fmla="*/ 84 w 103"/>
                <a:gd name="T79" fmla="*/ 54 h 180"/>
                <a:gd name="T80" fmla="*/ 90 w 103"/>
                <a:gd name="T81" fmla="*/ 62 h 180"/>
                <a:gd name="T82" fmla="*/ 90 w 103"/>
                <a:gd name="T83" fmla="*/ 71 h 180"/>
                <a:gd name="T84" fmla="*/ 87 w 103"/>
                <a:gd name="T85" fmla="*/ 82 h 180"/>
                <a:gd name="T86" fmla="*/ 89 w 103"/>
                <a:gd name="T87" fmla="*/ 83 h 180"/>
                <a:gd name="T88" fmla="*/ 81 w 103"/>
                <a:gd name="T89" fmla="*/ 86 h 180"/>
                <a:gd name="T90" fmla="*/ 74 w 103"/>
                <a:gd name="T91" fmla="*/ 92 h 180"/>
                <a:gd name="T92" fmla="*/ 74 w 103"/>
                <a:gd name="T93" fmla="*/ 101 h 180"/>
                <a:gd name="T94" fmla="*/ 71 w 103"/>
                <a:gd name="T95" fmla="*/ 112 h 180"/>
                <a:gd name="T96" fmla="*/ 77 w 103"/>
                <a:gd name="T97" fmla="*/ 121 h 180"/>
                <a:gd name="T98" fmla="*/ 81 w 103"/>
                <a:gd name="T99" fmla="*/ 126 h 180"/>
                <a:gd name="T100" fmla="*/ 86 w 103"/>
                <a:gd name="T101" fmla="*/ 129 h 180"/>
                <a:gd name="T102" fmla="*/ 89 w 103"/>
                <a:gd name="T103" fmla="*/ 135 h 180"/>
                <a:gd name="T104" fmla="*/ 89 w 103"/>
                <a:gd name="T105" fmla="*/ 139 h 180"/>
                <a:gd name="T106" fmla="*/ 94 w 103"/>
                <a:gd name="T107" fmla="*/ 150 h 180"/>
                <a:gd name="T108" fmla="*/ 101 w 103"/>
                <a:gd name="T109" fmla="*/ 160 h 180"/>
                <a:gd name="T110" fmla="*/ 66 w 103"/>
                <a:gd name="T111" fmla="*/ 3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180">
                  <a:moveTo>
                    <a:pt x="103" y="162"/>
                  </a:moveTo>
                  <a:lnTo>
                    <a:pt x="101" y="162"/>
                  </a:lnTo>
                  <a:lnTo>
                    <a:pt x="100" y="162"/>
                  </a:lnTo>
                  <a:lnTo>
                    <a:pt x="98" y="162"/>
                  </a:lnTo>
                  <a:lnTo>
                    <a:pt x="97" y="164"/>
                  </a:lnTo>
                  <a:lnTo>
                    <a:pt x="95" y="164"/>
                  </a:lnTo>
                  <a:lnTo>
                    <a:pt x="94" y="162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90" y="160"/>
                  </a:lnTo>
                  <a:lnTo>
                    <a:pt x="89" y="160"/>
                  </a:lnTo>
                  <a:lnTo>
                    <a:pt x="87" y="162"/>
                  </a:lnTo>
                  <a:lnTo>
                    <a:pt x="86" y="160"/>
                  </a:lnTo>
                  <a:lnTo>
                    <a:pt x="84" y="160"/>
                  </a:lnTo>
                  <a:lnTo>
                    <a:pt x="84" y="162"/>
                  </a:lnTo>
                  <a:lnTo>
                    <a:pt x="83" y="162"/>
                  </a:lnTo>
                  <a:lnTo>
                    <a:pt x="83" y="165"/>
                  </a:lnTo>
                  <a:lnTo>
                    <a:pt x="81" y="167"/>
                  </a:lnTo>
                  <a:lnTo>
                    <a:pt x="80" y="167"/>
                  </a:lnTo>
                  <a:lnTo>
                    <a:pt x="80" y="168"/>
                  </a:lnTo>
                  <a:lnTo>
                    <a:pt x="78" y="168"/>
                  </a:lnTo>
                  <a:lnTo>
                    <a:pt x="77" y="167"/>
                  </a:lnTo>
                  <a:lnTo>
                    <a:pt x="75" y="168"/>
                  </a:lnTo>
                  <a:lnTo>
                    <a:pt x="74" y="168"/>
                  </a:lnTo>
                  <a:lnTo>
                    <a:pt x="72" y="170"/>
                  </a:lnTo>
                  <a:lnTo>
                    <a:pt x="72" y="168"/>
                  </a:lnTo>
                  <a:lnTo>
                    <a:pt x="71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69" y="173"/>
                  </a:lnTo>
                  <a:lnTo>
                    <a:pt x="68" y="171"/>
                  </a:lnTo>
                  <a:lnTo>
                    <a:pt x="66" y="171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3" y="171"/>
                  </a:lnTo>
                  <a:lnTo>
                    <a:pt x="63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60" y="174"/>
                  </a:lnTo>
                  <a:lnTo>
                    <a:pt x="60" y="176"/>
                  </a:lnTo>
                  <a:lnTo>
                    <a:pt x="60" y="177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6" y="177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0"/>
                  </a:lnTo>
                  <a:lnTo>
                    <a:pt x="53" y="180"/>
                  </a:lnTo>
                  <a:lnTo>
                    <a:pt x="53" y="179"/>
                  </a:lnTo>
                  <a:lnTo>
                    <a:pt x="51" y="179"/>
                  </a:lnTo>
                  <a:lnTo>
                    <a:pt x="51" y="177"/>
                  </a:lnTo>
                  <a:lnTo>
                    <a:pt x="50" y="176"/>
                  </a:lnTo>
                  <a:lnTo>
                    <a:pt x="47" y="176"/>
                  </a:lnTo>
                  <a:lnTo>
                    <a:pt x="45" y="176"/>
                  </a:lnTo>
                  <a:lnTo>
                    <a:pt x="44" y="174"/>
                  </a:lnTo>
                  <a:lnTo>
                    <a:pt x="44" y="173"/>
                  </a:lnTo>
                  <a:lnTo>
                    <a:pt x="44" y="171"/>
                  </a:lnTo>
                  <a:lnTo>
                    <a:pt x="42" y="171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39" y="170"/>
                  </a:lnTo>
                  <a:lnTo>
                    <a:pt x="39" y="168"/>
                  </a:lnTo>
                  <a:lnTo>
                    <a:pt x="39" y="167"/>
                  </a:lnTo>
                  <a:lnTo>
                    <a:pt x="37" y="167"/>
                  </a:lnTo>
                  <a:lnTo>
                    <a:pt x="36" y="167"/>
                  </a:lnTo>
                  <a:lnTo>
                    <a:pt x="36" y="165"/>
                  </a:lnTo>
                  <a:lnTo>
                    <a:pt x="36" y="164"/>
                  </a:lnTo>
                  <a:lnTo>
                    <a:pt x="34" y="164"/>
                  </a:lnTo>
                  <a:lnTo>
                    <a:pt x="34" y="162"/>
                  </a:lnTo>
                  <a:lnTo>
                    <a:pt x="34" y="160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3" y="153"/>
                  </a:lnTo>
                  <a:lnTo>
                    <a:pt x="31" y="151"/>
                  </a:lnTo>
                  <a:lnTo>
                    <a:pt x="31" y="150"/>
                  </a:lnTo>
                  <a:lnTo>
                    <a:pt x="30" y="148"/>
                  </a:lnTo>
                  <a:lnTo>
                    <a:pt x="30" y="147"/>
                  </a:lnTo>
                  <a:lnTo>
                    <a:pt x="30" y="145"/>
                  </a:lnTo>
                  <a:lnTo>
                    <a:pt x="30" y="144"/>
                  </a:lnTo>
                  <a:lnTo>
                    <a:pt x="30" y="138"/>
                  </a:lnTo>
                  <a:lnTo>
                    <a:pt x="30" y="136"/>
                  </a:lnTo>
                  <a:lnTo>
                    <a:pt x="30" y="135"/>
                  </a:lnTo>
                  <a:lnTo>
                    <a:pt x="30" y="133"/>
                  </a:lnTo>
                  <a:lnTo>
                    <a:pt x="31" y="132"/>
                  </a:lnTo>
                  <a:lnTo>
                    <a:pt x="31" y="130"/>
                  </a:lnTo>
                  <a:lnTo>
                    <a:pt x="31" y="129"/>
                  </a:lnTo>
                  <a:lnTo>
                    <a:pt x="33" y="127"/>
                  </a:lnTo>
                  <a:lnTo>
                    <a:pt x="33" y="126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3" y="121"/>
                  </a:lnTo>
                  <a:lnTo>
                    <a:pt x="33" y="120"/>
                  </a:lnTo>
                  <a:lnTo>
                    <a:pt x="34" y="120"/>
                  </a:lnTo>
                  <a:lnTo>
                    <a:pt x="36" y="118"/>
                  </a:lnTo>
                  <a:lnTo>
                    <a:pt x="36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9" y="114"/>
                  </a:lnTo>
                  <a:lnTo>
                    <a:pt x="39" y="112"/>
                  </a:lnTo>
                  <a:lnTo>
                    <a:pt x="39" y="111"/>
                  </a:lnTo>
                  <a:lnTo>
                    <a:pt x="37" y="111"/>
                  </a:lnTo>
                  <a:lnTo>
                    <a:pt x="37" y="109"/>
                  </a:lnTo>
                  <a:lnTo>
                    <a:pt x="37" y="107"/>
                  </a:lnTo>
                  <a:lnTo>
                    <a:pt x="36" y="107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6" y="103"/>
                  </a:lnTo>
                  <a:lnTo>
                    <a:pt x="36" y="101"/>
                  </a:lnTo>
                  <a:lnTo>
                    <a:pt x="34" y="100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7" y="97"/>
                  </a:lnTo>
                  <a:lnTo>
                    <a:pt x="28" y="97"/>
                  </a:lnTo>
                  <a:lnTo>
                    <a:pt x="28" y="95"/>
                  </a:lnTo>
                  <a:lnTo>
                    <a:pt x="30" y="94"/>
                  </a:lnTo>
                  <a:lnTo>
                    <a:pt x="30" y="92"/>
                  </a:lnTo>
                  <a:lnTo>
                    <a:pt x="30" y="91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28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2"/>
                  </a:lnTo>
                  <a:lnTo>
                    <a:pt x="24" y="82"/>
                  </a:lnTo>
                  <a:lnTo>
                    <a:pt x="24" y="83"/>
                  </a:lnTo>
                  <a:lnTo>
                    <a:pt x="22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8" y="83"/>
                  </a:lnTo>
                  <a:lnTo>
                    <a:pt x="16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2" y="80"/>
                  </a:lnTo>
                  <a:lnTo>
                    <a:pt x="10" y="79"/>
                  </a:lnTo>
                  <a:lnTo>
                    <a:pt x="9" y="76"/>
                  </a:lnTo>
                  <a:lnTo>
                    <a:pt x="7" y="74"/>
                  </a:lnTo>
                  <a:lnTo>
                    <a:pt x="6" y="73"/>
                  </a:lnTo>
                  <a:lnTo>
                    <a:pt x="4" y="70"/>
                  </a:lnTo>
                  <a:lnTo>
                    <a:pt x="3" y="68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1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5" y="45"/>
                  </a:lnTo>
                  <a:lnTo>
                    <a:pt x="16" y="44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5" y="36"/>
                  </a:lnTo>
                  <a:lnTo>
                    <a:pt x="25" y="35"/>
                  </a:lnTo>
                  <a:lnTo>
                    <a:pt x="24" y="35"/>
                  </a:lnTo>
                  <a:lnTo>
                    <a:pt x="24" y="33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8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6" y="24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7" y="8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39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5" y="8"/>
                  </a:lnTo>
                  <a:lnTo>
                    <a:pt x="47" y="11"/>
                  </a:lnTo>
                  <a:lnTo>
                    <a:pt x="50" y="12"/>
                  </a:lnTo>
                  <a:lnTo>
                    <a:pt x="51" y="14"/>
                  </a:lnTo>
                  <a:lnTo>
                    <a:pt x="53" y="15"/>
                  </a:lnTo>
                  <a:lnTo>
                    <a:pt x="56" y="20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3" y="29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0"/>
                  </a:lnTo>
                  <a:lnTo>
                    <a:pt x="65" y="32"/>
                  </a:lnTo>
                  <a:lnTo>
                    <a:pt x="65" y="35"/>
                  </a:lnTo>
                  <a:lnTo>
                    <a:pt x="63" y="38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2" y="44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0" y="47"/>
                  </a:lnTo>
                  <a:lnTo>
                    <a:pt x="60" y="51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0" y="53"/>
                  </a:lnTo>
                  <a:lnTo>
                    <a:pt x="62" y="51"/>
                  </a:lnTo>
                  <a:lnTo>
                    <a:pt x="62" y="48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4" y="44"/>
                  </a:lnTo>
                  <a:lnTo>
                    <a:pt x="74" y="45"/>
                  </a:lnTo>
                  <a:lnTo>
                    <a:pt x="75" y="45"/>
                  </a:lnTo>
                  <a:lnTo>
                    <a:pt x="75" y="47"/>
                  </a:lnTo>
                  <a:lnTo>
                    <a:pt x="77" y="48"/>
                  </a:lnTo>
                  <a:lnTo>
                    <a:pt x="78" y="48"/>
                  </a:lnTo>
                  <a:lnTo>
                    <a:pt x="78" y="50"/>
                  </a:lnTo>
                  <a:lnTo>
                    <a:pt x="80" y="51"/>
                  </a:lnTo>
                  <a:lnTo>
                    <a:pt x="81" y="51"/>
                  </a:lnTo>
                  <a:lnTo>
                    <a:pt x="81" y="53"/>
                  </a:lnTo>
                  <a:lnTo>
                    <a:pt x="83" y="54"/>
                  </a:lnTo>
                  <a:lnTo>
                    <a:pt x="83" y="56"/>
                  </a:lnTo>
                  <a:lnTo>
                    <a:pt x="83" y="57"/>
                  </a:lnTo>
                  <a:lnTo>
                    <a:pt x="83" y="56"/>
                  </a:lnTo>
                  <a:lnTo>
                    <a:pt x="84" y="56"/>
                  </a:lnTo>
                  <a:lnTo>
                    <a:pt x="84" y="54"/>
                  </a:lnTo>
                  <a:lnTo>
                    <a:pt x="84" y="56"/>
                  </a:lnTo>
                  <a:lnTo>
                    <a:pt x="86" y="56"/>
                  </a:lnTo>
                  <a:lnTo>
                    <a:pt x="87" y="56"/>
                  </a:lnTo>
                  <a:lnTo>
                    <a:pt x="87" y="57"/>
                  </a:lnTo>
                  <a:lnTo>
                    <a:pt x="89" y="57"/>
                  </a:lnTo>
                  <a:lnTo>
                    <a:pt x="90" y="59"/>
                  </a:lnTo>
                  <a:lnTo>
                    <a:pt x="90" y="61"/>
                  </a:lnTo>
                  <a:lnTo>
                    <a:pt x="90" y="62"/>
                  </a:lnTo>
                  <a:lnTo>
                    <a:pt x="90" y="64"/>
                  </a:lnTo>
                  <a:lnTo>
                    <a:pt x="92" y="64"/>
                  </a:lnTo>
                  <a:lnTo>
                    <a:pt x="92" y="65"/>
                  </a:lnTo>
                  <a:lnTo>
                    <a:pt x="92" y="67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0" y="70"/>
                  </a:lnTo>
                  <a:lnTo>
                    <a:pt x="90" y="71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89" y="76"/>
                  </a:lnTo>
                  <a:lnTo>
                    <a:pt x="89" y="77"/>
                  </a:lnTo>
                  <a:lnTo>
                    <a:pt x="87" y="77"/>
                  </a:lnTo>
                  <a:lnTo>
                    <a:pt x="87" y="79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9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9" y="82"/>
                  </a:lnTo>
                  <a:lnTo>
                    <a:pt x="90" y="82"/>
                  </a:lnTo>
                  <a:lnTo>
                    <a:pt x="90" y="83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7" y="85"/>
                  </a:lnTo>
                  <a:lnTo>
                    <a:pt x="87" y="86"/>
                  </a:lnTo>
                  <a:lnTo>
                    <a:pt x="86" y="86"/>
                  </a:lnTo>
                  <a:lnTo>
                    <a:pt x="84" y="88"/>
                  </a:lnTo>
                  <a:lnTo>
                    <a:pt x="83" y="88"/>
                  </a:lnTo>
                  <a:lnTo>
                    <a:pt x="83" y="86"/>
                  </a:lnTo>
                  <a:lnTo>
                    <a:pt x="81" y="86"/>
                  </a:lnTo>
                  <a:lnTo>
                    <a:pt x="81" y="88"/>
                  </a:lnTo>
                  <a:lnTo>
                    <a:pt x="80" y="86"/>
                  </a:lnTo>
                  <a:lnTo>
                    <a:pt x="78" y="88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91"/>
                  </a:lnTo>
                  <a:lnTo>
                    <a:pt x="74" y="91"/>
                  </a:lnTo>
                  <a:lnTo>
                    <a:pt x="74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5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101"/>
                  </a:lnTo>
                  <a:lnTo>
                    <a:pt x="74" y="103"/>
                  </a:lnTo>
                  <a:lnTo>
                    <a:pt x="74" y="104"/>
                  </a:lnTo>
                  <a:lnTo>
                    <a:pt x="72" y="104"/>
                  </a:lnTo>
                  <a:lnTo>
                    <a:pt x="71" y="106"/>
                  </a:lnTo>
                  <a:lnTo>
                    <a:pt x="71" y="107"/>
                  </a:lnTo>
                  <a:lnTo>
                    <a:pt x="71" y="109"/>
                  </a:lnTo>
                  <a:lnTo>
                    <a:pt x="71" y="111"/>
                  </a:lnTo>
                  <a:lnTo>
                    <a:pt x="71" y="112"/>
                  </a:lnTo>
                  <a:lnTo>
                    <a:pt x="72" y="112"/>
                  </a:lnTo>
                  <a:lnTo>
                    <a:pt x="74" y="114"/>
                  </a:lnTo>
                  <a:lnTo>
                    <a:pt x="74" y="115"/>
                  </a:lnTo>
                  <a:lnTo>
                    <a:pt x="75" y="117"/>
                  </a:lnTo>
                  <a:lnTo>
                    <a:pt x="75" y="118"/>
                  </a:lnTo>
                  <a:lnTo>
                    <a:pt x="75" y="120"/>
                  </a:lnTo>
                  <a:lnTo>
                    <a:pt x="77" y="120"/>
                  </a:lnTo>
                  <a:lnTo>
                    <a:pt x="77" y="121"/>
                  </a:lnTo>
                  <a:lnTo>
                    <a:pt x="78" y="121"/>
                  </a:lnTo>
                  <a:lnTo>
                    <a:pt x="78" y="123"/>
                  </a:lnTo>
                  <a:lnTo>
                    <a:pt x="80" y="123"/>
                  </a:lnTo>
                  <a:lnTo>
                    <a:pt x="78" y="124"/>
                  </a:lnTo>
                  <a:lnTo>
                    <a:pt x="78" y="126"/>
                  </a:lnTo>
                  <a:lnTo>
                    <a:pt x="80" y="126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1" y="127"/>
                  </a:lnTo>
                  <a:lnTo>
                    <a:pt x="83" y="127"/>
                  </a:lnTo>
                  <a:lnTo>
                    <a:pt x="83" y="126"/>
                  </a:lnTo>
                  <a:lnTo>
                    <a:pt x="84" y="126"/>
                  </a:lnTo>
                  <a:lnTo>
                    <a:pt x="86" y="126"/>
                  </a:lnTo>
                  <a:lnTo>
                    <a:pt x="87" y="127"/>
                  </a:lnTo>
                  <a:lnTo>
                    <a:pt x="87" y="129"/>
                  </a:lnTo>
                  <a:lnTo>
                    <a:pt x="86" y="129"/>
                  </a:lnTo>
                  <a:lnTo>
                    <a:pt x="87" y="129"/>
                  </a:lnTo>
                  <a:lnTo>
                    <a:pt x="86" y="130"/>
                  </a:lnTo>
                  <a:lnTo>
                    <a:pt x="87" y="130"/>
                  </a:lnTo>
                  <a:lnTo>
                    <a:pt x="87" y="132"/>
                  </a:lnTo>
                  <a:lnTo>
                    <a:pt x="86" y="132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89" y="135"/>
                  </a:lnTo>
                  <a:lnTo>
                    <a:pt x="87" y="135"/>
                  </a:lnTo>
                  <a:lnTo>
                    <a:pt x="87" y="136"/>
                  </a:lnTo>
                  <a:lnTo>
                    <a:pt x="89" y="136"/>
                  </a:lnTo>
                  <a:lnTo>
                    <a:pt x="87" y="136"/>
                  </a:lnTo>
                  <a:lnTo>
                    <a:pt x="87" y="138"/>
                  </a:lnTo>
                  <a:lnTo>
                    <a:pt x="89" y="139"/>
                  </a:lnTo>
                  <a:lnTo>
                    <a:pt x="90" y="139"/>
                  </a:lnTo>
                  <a:lnTo>
                    <a:pt x="89" y="139"/>
                  </a:lnTo>
                  <a:lnTo>
                    <a:pt x="89" y="141"/>
                  </a:lnTo>
                  <a:lnTo>
                    <a:pt x="90" y="141"/>
                  </a:lnTo>
                  <a:lnTo>
                    <a:pt x="90" y="144"/>
                  </a:lnTo>
                  <a:lnTo>
                    <a:pt x="92" y="145"/>
                  </a:lnTo>
                  <a:lnTo>
                    <a:pt x="92" y="147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4" y="150"/>
                  </a:lnTo>
                  <a:lnTo>
                    <a:pt x="94" y="151"/>
                  </a:lnTo>
                  <a:lnTo>
                    <a:pt x="95" y="151"/>
                  </a:lnTo>
                  <a:lnTo>
                    <a:pt x="95" y="153"/>
                  </a:lnTo>
                  <a:lnTo>
                    <a:pt x="97" y="154"/>
                  </a:lnTo>
                  <a:lnTo>
                    <a:pt x="97" y="156"/>
                  </a:lnTo>
                  <a:lnTo>
                    <a:pt x="98" y="159"/>
                  </a:lnTo>
                  <a:lnTo>
                    <a:pt x="100" y="160"/>
                  </a:lnTo>
                  <a:lnTo>
                    <a:pt x="101" y="160"/>
                  </a:lnTo>
                  <a:lnTo>
                    <a:pt x="103" y="160"/>
                  </a:lnTo>
                  <a:lnTo>
                    <a:pt x="103" y="162"/>
                  </a:lnTo>
                  <a:close/>
                  <a:moveTo>
                    <a:pt x="66" y="38"/>
                  </a:moveTo>
                  <a:lnTo>
                    <a:pt x="66" y="41"/>
                  </a:lnTo>
                  <a:lnTo>
                    <a:pt x="65" y="42"/>
                  </a:lnTo>
                  <a:lnTo>
                    <a:pt x="65" y="41"/>
                  </a:lnTo>
                  <a:lnTo>
                    <a:pt x="65" y="38"/>
                  </a:lnTo>
                  <a:lnTo>
                    <a:pt x="66" y="3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00">
              <a:extLst>
                <a:ext uri="{FF2B5EF4-FFF2-40B4-BE49-F238E27FC236}">
                  <a16:creationId xmlns:a16="http://schemas.microsoft.com/office/drawing/2014/main" id="{E0C871A1-C69C-5CD9-30E9-657F87C92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5513" y="2578100"/>
              <a:ext cx="163513" cy="215900"/>
            </a:xfrm>
            <a:custGeom>
              <a:avLst/>
              <a:gdLst>
                <a:gd name="T0" fmla="*/ 82 w 103"/>
                <a:gd name="T1" fmla="*/ 7 h 136"/>
                <a:gd name="T2" fmla="*/ 85 w 103"/>
                <a:gd name="T3" fmla="*/ 16 h 136"/>
                <a:gd name="T4" fmla="*/ 92 w 103"/>
                <a:gd name="T5" fmla="*/ 29 h 136"/>
                <a:gd name="T6" fmla="*/ 95 w 103"/>
                <a:gd name="T7" fmla="*/ 32 h 136"/>
                <a:gd name="T8" fmla="*/ 100 w 103"/>
                <a:gd name="T9" fmla="*/ 36 h 136"/>
                <a:gd name="T10" fmla="*/ 101 w 103"/>
                <a:gd name="T11" fmla="*/ 39 h 136"/>
                <a:gd name="T12" fmla="*/ 98 w 103"/>
                <a:gd name="T13" fmla="*/ 38 h 136"/>
                <a:gd name="T14" fmla="*/ 97 w 103"/>
                <a:gd name="T15" fmla="*/ 41 h 136"/>
                <a:gd name="T16" fmla="*/ 94 w 103"/>
                <a:gd name="T17" fmla="*/ 47 h 136"/>
                <a:gd name="T18" fmla="*/ 95 w 103"/>
                <a:gd name="T19" fmla="*/ 51 h 136"/>
                <a:gd name="T20" fmla="*/ 97 w 103"/>
                <a:gd name="T21" fmla="*/ 54 h 136"/>
                <a:gd name="T22" fmla="*/ 95 w 103"/>
                <a:gd name="T23" fmla="*/ 60 h 136"/>
                <a:gd name="T24" fmla="*/ 94 w 103"/>
                <a:gd name="T25" fmla="*/ 66 h 136"/>
                <a:gd name="T26" fmla="*/ 92 w 103"/>
                <a:gd name="T27" fmla="*/ 70 h 136"/>
                <a:gd name="T28" fmla="*/ 92 w 103"/>
                <a:gd name="T29" fmla="*/ 71 h 136"/>
                <a:gd name="T30" fmla="*/ 89 w 103"/>
                <a:gd name="T31" fmla="*/ 63 h 136"/>
                <a:gd name="T32" fmla="*/ 88 w 103"/>
                <a:gd name="T33" fmla="*/ 60 h 136"/>
                <a:gd name="T34" fmla="*/ 82 w 103"/>
                <a:gd name="T35" fmla="*/ 59 h 136"/>
                <a:gd name="T36" fmla="*/ 86 w 103"/>
                <a:gd name="T37" fmla="*/ 63 h 136"/>
                <a:gd name="T38" fmla="*/ 85 w 103"/>
                <a:gd name="T39" fmla="*/ 66 h 136"/>
                <a:gd name="T40" fmla="*/ 80 w 103"/>
                <a:gd name="T41" fmla="*/ 65 h 136"/>
                <a:gd name="T42" fmla="*/ 79 w 103"/>
                <a:gd name="T43" fmla="*/ 59 h 136"/>
                <a:gd name="T44" fmla="*/ 80 w 103"/>
                <a:gd name="T45" fmla="*/ 56 h 136"/>
                <a:gd name="T46" fmla="*/ 79 w 103"/>
                <a:gd name="T47" fmla="*/ 53 h 136"/>
                <a:gd name="T48" fmla="*/ 79 w 103"/>
                <a:gd name="T49" fmla="*/ 50 h 136"/>
                <a:gd name="T50" fmla="*/ 71 w 103"/>
                <a:gd name="T51" fmla="*/ 44 h 136"/>
                <a:gd name="T52" fmla="*/ 67 w 103"/>
                <a:gd name="T53" fmla="*/ 41 h 136"/>
                <a:gd name="T54" fmla="*/ 61 w 103"/>
                <a:gd name="T55" fmla="*/ 39 h 136"/>
                <a:gd name="T56" fmla="*/ 58 w 103"/>
                <a:gd name="T57" fmla="*/ 36 h 136"/>
                <a:gd name="T58" fmla="*/ 58 w 103"/>
                <a:gd name="T59" fmla="*/ 29 h 136"/>
                <a:gd name="T60" fmla="*/ 53 w 103"/>
                <a:gd name="T61" fmla="*/ 27 h 136"/>
                <a:gd name="T62" fmla="*/ 48 w 103"/>
                <a:gd name="T63" fmla="*/ 24 h 136"/>
                <a:gd name="T64" fmla="*/ 45 w 103"/>
                <a:gd name="T65" fmla="*/ 24 h 136"/>
                <a:gd name="T66" fmla="*/ 48 w 103"/>
                <a:gd name="T67" fmla="*/ 29 h 136"/>
                <a:gd name="T68" fmla="*/ 55 w 103"/>
                <a:gd name="T69" fmla="*/ 32 h 136"/>
                <a:gd name="T70" fmla="*/ 53 w 103"/>
                <a:gd name="T71" fmla="*/ 35 h 136"/>
                <a:gd name="T72" fmla="*/ 47 w 103"/>
                <a:gd name="T73" fmla="*/ 39 h 136"/>
                <a:gd name="T74" fmla="*/ 44 w 103"/>
                <a:gd name="T75" fmla="*/ 32 h 136"/>
                <a:gd name="T76" fmla="*/ 36 w 103"/>
                <a:gd name="T77" fmla="*/ 29 h 136"/>
                <a:gd name="T78" fmla="*/ 33 w 103"/>
                <a:gd name="T79" fmla="*/ 20 h 136"/>
                <a:gd name="T80" fmla="*/ 36 w 103"/>
                <a:gd name="T81" fmla="*/ 15 h 136"/>
                <a:gd name="T82" fmla="*/ 38 w 103"/>
                <a:gd name="T83" fmla="*/ 13 h 136"/>
                <a:gd name="T84" fmla="*/ 35 w 103"/>
                <a:gd name="T85" fmla="*/ 9 h 136"/>
                <a:gd name="T86" fmla="*/ 32 w 103"/>
                <a:gd name="T87" fmla="*/ 7 h 136"/>
                <a:gd name="T88" fmla="*/ 38 w 103"/>
                <a:gd name="T89" fmla="*/ 6 h 136"/>
                <a:gd name="T90" fmla="*/ 36 w 103"/>
                <a:gd name="T91" fmla="*/ 3 h 136"/>
                <a:gd name="T92" fmla="*/ 41 w 103"/>
                <a:gd name="T93" fmla="*/ 0 h 136"/>
                <a:gd name="T94" fmla="*/ 55 w 103"/>
                <a:gd name="T95" fmla="*/ 6 h 136"/>
                <a:gd name="T96" fmla="*/ 64 w 103"/>
                <a:gd name="T97" fmla="*/ 3 h 136"/>
                <a:gd name="T98" fmla="*/ 67 w 103"/>
                <a:gd name="T99" fmla="*/ 6 h 136"/>
                <a:gd name="T100" fmla="*/ 71 w 103"/>
                <a:gd name="T101" fmla="*/ 10 h 136"/>
                <a:gd name="T102" fmla="*/ 74 w 103"/>
                <a:gd name="T103" fmla="*/ 9 h 136"/>
                <a:gd name="T104" fmla="*/ 79 w 103"/>
                <a:gd name="T105" fmla="*/ 9 h 136"/>
                <a:gd name="T106" fmla="*/ 80 w 103"/>
                <a:gd name="T107" fmla="*/ 6 h 136"/>
                <a:gd name="T108" fmla="*/ 48 w 103"/>
                <a:gd name="T109" fmla="*/ 26 h 136"/>
                <a:gd name="T110" fmla="*/ 2 w 103"/>
                <a:gd name="T1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136">
                  <a:moveTo>
                    <a:pt x="80" y="6"/>
                  </a:moveTo>
                  <a:lnTo>
                    <a:pt x="82" y="6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2" y="10"/>
                  </a:lnTo>
                  <a:lnTo>
                    <a:pt x="83" y="10"/>
                  </a:lnTo>
                  <a:lnTo>
                    <a:pt x="83" y="13"/>
                  </a:lnTo>
                  <a:lnTo>
                    <a:pt x="85" y="16"/>
                  </a:lnTo>
                  <a:lnTo>
                    <a:pt x="86" y="20"/>
                  </a:lnTo>
                  <a:lnTo>
                    <a:pt x="89" y="26"/>
                  </a:lnTo>
                  <a:lnTo>
                    <a:pt x="91" y="26"/>
                  </a:lnTo>
                  <a:lnTo>
                    <a:pt x="91" y="27"/>
                  </a:lnTo>
                  <a:lnTo>
                    <a:pt x="92" y="29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5" y="32"/>
                  </a:lnTo>
                  <a:lnTo>
                    <a:pt x="97" y="33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3" y="39"/>
                  </a:lnTo>
                  <a:lnTo>
                    <a:pt x="101" y="39"/>
                  </a:lnTo>
                  <a:lnTo>
                    <a:pt x="101" y="41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98" y="39"/>
                  </a:lnTo>
                  <a:lnTo>
                    <a:pt x="98" y="38"/>
                  </a:lnTo>
                  <a:lnTo>
                    <a:pt x="97" y="38"/>
                  </a:lnTo>
                  <a:lnTo>
                    <a:pt x="95" y="38"/>
                  </a:lnTo>
                  <a:lnTo>
                    <a:pt x="95" y="39"/>
                  </a:lnTo>
                  <a:lnTo>
                    <a:pt x="97" y="39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4" y="41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7"/>
                  </a:lnTo>
                  <a:lnTo>
                    <a:pt x="94" y="50"/>
                  </a:lnTo>
                  <a:lnTo>
                    <a:pt x="94" y="51"/>
                  </a:lnTo>
                  <a:lnTo>
                    <a:pt x="94" y="50"/>
                  </a:lnTo>
                  <a:lnTo>
                    <a:pt x="95" y="50"/>
                  </a:lnTo>
                  <a:lnTo>
                    <a:pt x="95" y="51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4" y="57"/>
                  </a:lnTo>
                  <a:lnTo>
                    <a:pt x="94" y="59"/>
                  </a:lnTo>
                  <a:lnTo>
                    <a:pt x="95" y="60"/>
                  </a:lnTo>
                  <a:lnTo>
                    <a:pt x="95" y="62"/>
                  </a:lnTo>
                  <a:lnTo>
                    <a:pt x="95" y="63"/>
                  </a:lnTo>
                  <a:lnTo>
                    <a:pt x="95" y="65"/>
                  </a:lnTo>
                  <a:lnTo>
                    <a:pt x="94" y="65"/>
                  </a:lnTo>
                  <a:lnTo>
                    <a:pt x="94" y="66"/>
                  </a:lnTo>
                  <a:lnTo>
                    <a:pt x="92" y="66"/>
                  </a:lnTo>
                  <a:lnTo>
                    <a:pt x="92" y="68"/>
                  </a:lnTo>
                  <a:lnTo>
                    <a:pt x="91" y="68"/>
                  </a:lnTo>
                  <a:lnTo>
                    <a:pt x="91" y="70"/>
                  </a:lnTo>
                  <a:lnTo>
                    <a:pt x="92" y="70"/>
                  </a:lnTo>
                  <a:lnTo>
                    <a:pt x="92" y="71"/>
                  </a:lnTo>
                  <a:lnTo>
                    <a:pt x="94" y="74"/>
                  </a:lnTo>
                  <a:lnTo>
                    <a:pt x="94" y="76"/>
                  </a:lnTo>
                  <a:lnTo>
                    <a:pt x="94" y="74"/>
                  </a:lnTo>
                  <a:lnTo>
                    <a:pt x="92" y="71"/>
                  </a:lnTo>
                  <a:lnTo>
                    <a:pt x="92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8" y="62"/>
                  </a:lnTo>
                  <a:lnTo>
                    <a:pt x="89" y="62"/>
                  </a:lnTo>
                  <a:lnTo>
                    <a:pt x="89" y="60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5" y="60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2" y="59"/>
                  </a:lnTo>
                  <a:lnTo>
                    <a:pt x="83" y="60"/>
                  </a:lnTo>
                  <a:lnTo>
                    <a:pt x="83" y="62"/>
                  </a:lnTo>
                  <a:lnTo>
                    <a:pt x="85" y="62"/>
                  </a:lnTo>
                  <a:lnTo>
                    <a:pt x="85" y="63"/>
                  </a:lnTo>
                  <a:lnTo>
                    <a:pt x="86" y="63"/>
                  </a:lnTo>
                  <a:lnTo>
                    <a:pt x="86" y="65"/>
                  </a:lnTo>
                  <a:lnTo>
                    <a:pt x="86" y="66"/>
                  </a:lnTo>
                  <a:lnTo>
                    <a:pt x="85" y="66"/>
                  </a:lnTo>
                  <a:lnTo>
                    <a:pt x="83" y="66"/>
                  </a:lnTo>
                  <a:lnTo>
                    <a:pt x="85" y="66"/>
                  </a:lnTo>
                  <a:lnTo>
                    <a:pt x="83" y="66"/>
                  </a:lnTo>
                  <a:lnTo>
                    <a:pt x="83" y="65"/>
                  </a:lnTo>
                  <a:lnTo>
                    <a:pt x="83" y="66"/>
                  </a:lnTo>
                  <a:lnTo>
                    <a:pt x="82" y="65"/>
                  </a:lnTo>
                  <a:lnTo>
                    <a:pt x="80" y="65"/>
                  </a:lnTo>
                  <a:lnTo>
                    <a:pt x="79" y="65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57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9" y="56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79" y="54"/>
                  </a:lnTo>
                  <a:lnTo>
                    <a:pt x="80" y="54"/>
                  </a:lnTo>
                  <a:lnTo>
                    <a:pt x="79" y="54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7" y="48"/>
                  </a:lnTo>
                  <a:lnTo>
                    <a:pt x="76" y="47"/>
                  </a:lnTo>
                  <a:lnTo>
                    <a:pt x="74" y="45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0" y="44"/>
                  </a:lnTo>
                  <a:lnTo>
                    <a:pt x="70" y="42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67" y="41"/>
                  </a:lnTo>
                  <a:lnTo>
                    <a:pt x="68" y="41"/>
                  </a:lnTo>
                  <a:lnTo>
                    <a:pt x="67" y="41"/>
                  </a:lnTo>
                  <a:lnTo>
                    <a:pt x="65" y="41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8" y="36"/>
                  </a:lnTo>
                  <a:lnTo>
                    <a:pt x="59" y="36"/>
                  </a:lnTo>
                  <a:lnTo>
                    <a:pt x="58" y="36"/>
                  </a:lnTo>
                  <a:lnTo>
                    <a:pt x="59" y="35"/>
                  </a:lnTo>
                  <a:lnTo>
                    <a:pt x="59" y="33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3" y="27"/>
                  </a:lnTo>
                  <a:lnTo>
                    <a:pt x="53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3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7" y="39"/>
                  </a:lnTo>
                  <a:lnTo>
                    <a:pt x="47" y="38"/>
                  </a:lnTo>
                  <a:lnTo>
                    <a:pt x="45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2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8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3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7" y="4"/>
                  </a:lnTo>
                  <a:lnTo>
                    <a:pt x="67" y="6"/>
                  </a:lnTo>
                  <a:lnTo>
                    <a:pt x="68" y="6"/>
                  </a:lnTo>
                  <a:lnTo>
                    <a:pt x="70" y="7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3" y="10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77" y="10"/>
                  </a:lnTo>
                  <a:lnTo>
                    <a:pt x="79" y="10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0" y="6"/>
                  </a:lnTo>
                  <a:close/>
                  <a:moveTo>
                    <a:pt x="48" y="26"/>
                  </a:moveTo>
                  <a:lnTo>
                    <a:pt x="48" y="27"/>
                  </a:lnTo>
                  <a:lnTo>
                    <a:pt x="47" y="27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8" y="26"/>
                  </a:lnTo>
                  <a:close/>
                  <a:moveTo>
                    <a:pt x="2" y="136"/>
                  </a:moveTo>
                  <a:lnTo>
                    <a:pt x="0" y="136"/>
                  </a:lnTo>
                  <a:lnTo>
                    <a:pt x="2" y="136"/>
                  </a:lnTo>
                  <a:close/>
                  <a:moveTo>
                    <a:pt x="73" y="59"/>
                  </a:moveTo>
                  <a:lnTo>
                    <a:pt x="74" y="59"/>
                  </a:lnTo>
                  <a:lnTo>
                    <a:pt x="73" y="5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901">
              <a:extLst>
                <a:ext uri="{FF2B5EF4-FFF2-40B4-BE49-F238E27FC236}">
                  <a16:creationId xmlns:a16="http://schemas.microsoft.com/office/drawing/2014/main" id="{2BAA37C4-9A0C-FEE8-557B-6D479998C8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5513" y="2428875"/>
              <a:ext cx="171450" cy="165100"/>
            </a:xfrm>
            <a:custGeom>
              <a:avLst/>
              <a:gdLst>
                <a:gd name="T0" fmla="*/ 32 w 108"/>
                <a:gd name="T1" fmla="*/ 88 h 104"/>
                <a:gd name="T2" fmla="*/ 24 w 108"/>
                <a:gd name="T3" fmla="*/ 82 h 104"/>
                <a:gd name="T4" fmla="*/ 20 w 108"/>
                <a:gd name="T5" fmla="*/ 76 h 104"/>
                <a:gd name="T6" fmla="*/ 11 w 108"/>
                <a:gd name="T7" fmla="*/ 64 h 104"/>
                <a:gd name="T8" fmla="*/ 6 w 108"/>
                <a:gd name="T9" fmla="*/ 59 h 104"/>
                <a:gd name="T10" fmla="*/ 3 w 108"/>
                <a:gd name="T11" fmla="*/ 53 h 104"/>
                <a:gd name="T12" fmla="*/ 2 w 108"/>
                <a:gd name="T13" fmla="*/ 48 h 104"/>
                <a:gd name="T14" fmla="*/ 8 w 108"/>
                <a:gd name="T15" fmla="*/ 51 h 104"/>
                <a:gd name="T16" fmla="*/ 14 w 108"/>
                <a:gd name="T17" fmla="*/ 48 h 104"/>
                <a:gd name="T18" fmla="*/ 17 w 108"/>
                <a:gd name="T19" fmla="*/ 42 h 104"/>
                <a:gd name="T20" fmla="*/ 20 w 108"/>
                <a:gd name="T21" fmla="*/ 39 h 104"/>
                <a:gd name="T22" fmla="*/ 20 w 108"/>
                <a:gd name="T23" fmla="*/ 32 h 104"/>
                <a:gd name="T24" fmla="*/ 27 w 108"/>
                <a:gd name="T25" fmla="*/ 30 h 104"/>
                <a:gd name="T26" fmla="*/ 32 w 108"/>
                <a:gd name="T27" fmla="*/ 27 h 104"/>
                <a:gd name="T28" fmla="*/ 38 w 108"/>
                <a:gd name="T29" fmla="*/ 26 h 104"/>
                <a:gd name="T30" fmla="*/ 42 w 108"/>
                <a:gd name="T31" fmla="*/ 27 h 104"/>
                <a:gd name="T32" fmla="*/ 48 w 108"/>
                <a:gd name="T33" fmla="*/ 23 h 104"/>
                <a:gd name="T34" fmla="*/ 56 w 108"/>
                <a:gd name="T35" fmla="*/ 18 h 104"/>
                <a:gd name="T36" fmla="*/ 58 w 108"/>
                <a:gd name="T37" fmla="*/ 12 h 104"/>
                <a:gd name="T38" fmla="*/ 61 w 108"/>
                <a:gd name="T39" fmla="*/ 11 h 104"/>
                <a:gd name="T40" fmla="*/ 64 w 108"/>
                <a:gd name="T41" fmla="*/ 6 h 104"/>
                <a:gd name="T42" fmla="*/ 70 w 108"/>
                <a:gd name="T43" fmla="*/ 9 h 104"/>
                <a:gd name="T44" fmla="*/ 74 w 108"/>
                <a:gd name="T45" fmla="*/ 7 h 104"/>
                <a:gd name="T46" fmla="*/ 80 w 108"/>
                <a:gd name="T47" fmla="*/ 7 h 104"/>
                <a:gd name="T48" fmla="*/ 83 w 108"/>
                <a:gd name="T49" fmla="*/ 6 h 104"/>
                <a:gd name="T50" fmla="*/ 91 w 108"/>
                <a:gd name="T51" fmla="*/ 3 h 104"/>
                <a:gd name="T52" fmla="*/ 95 w 108"/>
                <a:gd name="T53" fmla="*/ 1 h 104"/>
                <a:gd name="T54" fmla="*/ 101 w 108"/>
                <a:gd name="T55" fmla="*/ 1 h 104"/>
                <a:gd name="T56" fmla="*/ 95 w 108"/>
                <a:gd name="T57" fmla="*/ 6 h 104"/>
                <a:gd name="T58" fmla="*/ 95 w 108"/>
                <a:gd name="T59" fmla="*/ 3 h 104"/>
                <a:gd name="T60" fmla="*/ 95 w 108"/>
                <a:gd name="T61" fmla="*/ 7 h 104"/>
                <a:gd name="T62" fmla="*/ 98 w 108"/>
                <a:gd name="T63" fmla="*/ 18 h 104"/>
                <a:gd name="T64" fmla="*/ 92 w 108"/>
                <a:gd name="T65" fmla="*/ 26 h 104"/>
                <a:gd name="T66" fmla="*/ 88 w 108"/>
                <a:gd name="T67" fmla="*/ 39 h 104"/>
                <a:gd name="T68" fmla="*/ 86 w 108"/>
                <a:gd name="T69" fmla="*/ 59 h 104"/>
                <a:gd name="T70" fmla="*/ 85 w 108"/>
                <a:gd name="T71" fmla="*/ 64 h 104"/>
                <a:gd name="T72" fmla="*/ 86 w 108"/>
                <a:gd name="T73" fmla="*/ 56 h 104"/>
                <a:gd name="T74" fmla="*/ 86 w 108"/>
                <a:gd name="T75" fmla="*/ 57 h 104"/>
                <a:gd name="T76" fmla="*/ 83 w 108"/>
                <a:gd name="T77" fmla="*/ 62 h 104"/>
                <a:gd name="T78" fmla="*/ 85 w 108"/>
                <a:gd name="T79" fmla="*/ 65 h 104"/>
                <a:gd name="T80" fmla="*/ 83 w 108"/>
                <a:gd name="T81" fmla="*/ 70 h 104"/>
                <a:gd name="T82" fmla="*/ 80 w 108"/>
                <a:gd name="T83" fmla="*/ 71 h 104"/>
                <a:gd name="T84" fmla="*/ 80 w 108"/>
                <a:gd name="T85" fmla="*/ 77 h 104"/>
                <a:gd name="T86" fmla="*/ 82 w 108"/>
                <a:gd name="T87" fmla="*/ 82 h 104"/>
                <a:gd name="T88" fmla="*/ 79 w 108"/>
                <a:gd name="T89" fmla="*/ 88 h 104"/>
                <a:gd name="T90" fmla="*/ 80 w 108"/>
                <a:gd name="T91" fmla="*/ 100 h 104"/>
                <a:gd name="T92" fmla="*/ 79 w 108"/>
                <a:gd name="T93" fmla="*/ 104 h 104"/>
                <a:gd name="T94" fmla="*/ 73 w 108"/>
                <a:gd name="T95" fmla="*/ 104 h 104"/>
                <a:gd name="T96" fmla="*/ 70 w 108"/>
                <a:gd name="T97" fmla="*/ 101 h 104"/>
                <a:gd name="T98" fmla="*/ 64 w 108"/>
                <a:gd name="T99" fmla="*/ 98 h 104"/>
                <a:gd name="T100" fmla="*/ 55 w 108"/>
                <a:gd name="T101" fmla="*/ 100 h 104"/>
                <a:gd name="T102" fmla="*/ 39 w 108"/>
                <a:gd name="T103" fmla="*/ 94 h 104"/>
                <a:gd name="T104" fmla="*/ 82 w 108"/>
                <a:gd name="T105" fmla="*/ 73 h 104"/>
                <a:gd name="T106" fmla="*/ 108 w 108"/>
                <a:gd name="T107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" h="104">
                  <a:moveTo>
                    <a:pt x="38" y="97"/>
                  </a:moveTo>
                  <a:lnTo>
                    <a:pt x="36" y="95"/>
                  </a:lnTo>
                  <a:lnTo>
                    <a:pt x="35" y="94"/>
                  </a:lnTo>
                  <a:lnTo>
                    <a:pt x="33" y="89"/>
                  </a:lnTo>
                  <a:lnTo>
                    <a:pt x="32" y="89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29" y="85"/>
                  </a:lnTo>
                  <a:lnTo>
                    <a:pt x="27" y="83"/>
                  </a:lnTo>
                  <a:lnTo>
                    <a:pt x="26" y="82"/>
                  </a:lnTo>
                  <a:lnTo>
                    <a:pt x="24" y="82"/>
                  </a:lnTo>
                  <a:lnTo>
                    <a:pt x="24" y="80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0" y="76"/>
                  </a:lnTo>
                  <a:lnTo>
                    <a:pt x="20" y="74"/>
                  </a:lnTo>
                  <a:lnTo>
                    <a:pt x="18" y="73"/>
                  </a:lnTo>
                  <a:lnTo>
                    <a:pt x="18" y="71"/>
                  </a:lnTo>
                  <a:lnTo>
                    <a:pt x="17" y="68"/>
                  </a:lnTo>
                  <a:lnTo>
                    <a:pt x="12" y="65"/>
                  </a:lnTo>
                  <a:lnTo>
                    <a:pt x="11" y="64"/>
                  </a:lnTo>
                  <a:lnTo>
                    <a:pt x="9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2" y="48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5" y="47"/>
                  </a:lnTo>
                  <a:lnTo>
                    <a:pt x="15" y="45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32" y="27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39" y="29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5" y="18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9" y="12"/>
                  </a:lnTo>
                  <a:lnTo>
                    <a:pt x="61" y="11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4" y="7"/>
                  </a:lnTo>
                  <a:lnTo>
                    <a:pt x="74" y="9"/>
                  </a:lnTo>
                  <a:lnTo>
                    <a:pt x="76" y="9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79" y="6"/>
                  </a:lnTo>
                  <a:lnTo>
                    <a:pt x="80" y="6"/>
                  </a:lnTo>
                  <a:lnTo>
                    <a:pt x="82" y="6"/>
                  </a:lnTo>
                  <a:lnTo>
                    <a:pt x="82" y="7"/>
                  </a:lnTo>
                  <a:lnTo>
                    <a:pt x="83" y="7"/>
                  </a:lnTo>
                  <a:lnTo>
                    <a:pt x="83" y="6"/>
                  </a:lnTo>
                  <a:lnTo>
                    <a:pt x="85" y="6"/>
                  </a:lnTo>
                  <a:lnTo>
                    <a:pt x="86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1" y="3"/>
                  </a:lnTo>
                  <a:lnTo>
                    <a:pt x="92" y="3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5" y="0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0" y="1"/>
                  </a:lnTo>
                  <a:lnTo>
                    <a:pt x="98" y="3"/>
                  </a:lnTo>
                  <a:lnTo>
                    <a:pt x="98" y="4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95" y="4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6"/>
                  </a:lnTo>
                  <a:lnTo>
                    <a:pt x="97" y="11"/>
                  </a:lnTo>
                  <a:lnTo>
                    <a:pt x="97" y="12"/>
                  </a:lnTo>
                  <a:lnTo>
                    <a:pt x="98" y="17"/>
                  </a:lnTo>
                  <a:lnTo>
                    <a:pt x="98" y="18"/>
                  </a:lnTo>
                  <a:lnTo>
                    <a:pt x="97" y="20"/>
                  </a:lnTo>
                  <a:lnTo>
                    <a:pt x="95" y="23"/>
                  </a:lnTo>
                  <a:lnTo>
                    <a:pt x="94" y="23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2" y="26"/>
                  </a:lnTo>
                  <a:lnTo>
                    <a:pt x="91" y="29"/>
                  </a:lnTo>
                  <a:lnTo>
                    <a:pt x="91" y="32"/>
                  </a:lnTo>
                  <a:lnTo>
                    <a:pt x="89" y="35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8" y="39"/>
                  </a:lnTo>
                  <a:lnTo>
                    <a:pt x="88" y="42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51"/>
                  </a:lnTo>
                  <a:lnTo>
                    <a:pt x="88" y="57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88" y="64"/>
                  </a:lnTo>
                  <a:lnTo>
                    <a:pt x="86" y="64"/>
                  </a:lnTo>
                  <a:lnTo>
                    <a:pt x="85" y="64"/>
                  </a:lnTo>
                  <a:lnTo>
                    <a:pt x="85" y="62"/>
                  </a:lnTo>
                  <a:lnTo>
                    <a:pt x="85" y="61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8" y="54"/>
                  </a:lnTo>
                  <a:lnTo>
                    <a:pt x="86" y="53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7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2" y="61"/>
                  </a:lnTo>
                  <a:lnTo>
                    <a:pt x="82" y="62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5" y="65"/>
                  </a:lnTo>
                  <a:lnTo>
                    <a:pt x="85" y="64"/>
                  </a:lnTo>
                  <a:lnTo>
                    <a:pt x="85" y="65"/>
                  </a:lnTo>
                  <a:lnTo>
                    <a:pt x="83" y="67"/>
                  </a:lnTo>
                  <a:lnTo>
                    <a:pt x="83" y="70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3" y="71"/>
                  </a:lnTo>
                  <a:lnTo>
                    <a:pt x="83" y="70"/>
                  </a:lnTo>
                  <a:lnTo>
                    <a:pt x="82" y="68"/>
                  </a:lnTo>
                  <a:lnTo>
                    <a:pt x="82" y="70"/>
                  </a:lnTo>
                  <a:lnTo>
                    <a:pt x="83" y="70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0" y="71"/>
                  </a:lnTo>
                  <a:lnTo>
                    <a:pt x="82" y="71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0" y="74"/>
                  </a:lnTo>
                  <a:lnTo>
                    <a:pt x="80" y="76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2" y="76"/>
                  </a:lnTo>
                  <a:lnTo>
                    <a:pt x="82" y="77"/>
                  </a:lnTo>
                  <a:lnTo>
                    <a:pt x="83" y="80"/>
                  </a:lnTo>
                  <a:lnTo>
                    <a:pt x="83" y="82"/>
                  </a:lnTo>
                  <a:lnTo>
                    <a:pt x="82" y="82"/>
                  </a:lnTo>
                  <a:lnTo>
                    <a:pt x="82" y="83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80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77" y="92"/>
                  </a:lnTo>
                  <a:lnTo>
                    <a:pt x="79" y="95"/>
                  </a:lnTo>
                  <a:lnTo>
                    <a:pt x="79" y="97"/>
                  </a:lnTo>
                  <a:lnTo>
                    <a:pt x="79" y="98"/>
                  </a:lnTo>
                  <a:lnTo>
                    <a:pt x="80" y="98"/>
                  </a:lnTo>
                  <a:lnTo>
                    <a:pt x="80" y="100"/>
                  </a:lnTo>
                  <a:lnTo>
                    <a:pt x="82" y="100"/>
                  </a:lnTo>
                  <a:lnTo>
                    <a:pt x="82" y="101"/>
                  </a:lnTo>
                  <a:lnTo>
                    <a:pt x="82" y="103"/>
                  </a:lnTo>
                  <a:lnTo>
                    <a:pt x="80" y="103"/>
                  </a:lnTo>
                  <a:lnTo>
                    <a:pt x="79" y="103"/>
                  </a:lnTo>
                  <a:lnTo>
                    <a:pt x="79" y="104"/>
                  </a:lnTo>
                  <a:lnTo>
                    <a:pt x="77" y="104"/>
                  </a:lnTo>
                  <a:lnTo>
                    <a:pt x="76" y="104"/>
                  </a:lnTo>
                  <a:lnTo>
                    <a:pt x="74" y="104"/>
                  </a:lnTo>
                  <a:lnTo>
                    <a:pt x="74" y="103"/>
                  </a:lnTo>
                  <a:lnTo>
                    <a:pt x="73" y="103"/>
                  </a:lnTo>
                  <a:lnTo>
                    <a:pt x="73" y="104"/>
                  </a:lnTo>
                  <a:lnTo>
                    <a:pt x="73" y="103"/>
                  </a:lnTo>
                  <a:lnTo>
                    <a:pt x="73" y="104"/>
                  </a:lnTo>
                  <a:lnTo>
                    <a:pt x="71" y="104"/>
                  </a:lnTo>
                  <a:lnTo>
                    <a:pt x="71" y="103"/>
                  </a:lnTo>
                  <a:lnTo>
                    <a:pt x="70" y="103"/>
                  </a:lnTo>
                  <a:lnTo>
                    <a:pt x="70" y="101"/>
                  </a:lnTo>
                  <a:lnTo>
                    <a:pt x="68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100"/>
                  </a:lnTo>
                  <a:lnTo>
                    <a:pt x="65" y="98"/>
                  </a:lnTo>
                  <a:lnTo>
                    <a:pt x="64" y="98"/>
                  </a:lnTo>
                  <a:lnTo>
                    <a:pt x="64" y="97"/>
                  </a:lnTo>
                  <a:lnTo>
                    <a:pt x="62" y="97"/>
                  </a:lnTo>
                  <a:lnTo>
                    <a:pt x="61" y="97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5" y="100"/>
                  </a:lnTo>
                  <a:lnTo>
                    <a:pt x="50" y="98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2" y="95"/>
                  </a:lnTo>
                  <a:lnTo>
                    <a:pt x="41" y="94"/>
                  </a:lnTo>
                  <a:lnTo>
                    <a:pt x="39" y="94"/>
                  </a:lnTo>
                  <a:lnTo>
                    <a:pt x="38" y="94"/>
                  </a:lnTo>
                  <a:lnTo>
                    <a:pt x="38" y="95"/>
                  </a:lnTo>
                  <a:lnTo>
                    <a:pt x="38" y="97"/>
                  </a:lnTo>
                  <a:close/>
                  <a:moveTo>
                    <a:pt x="82" y="76"/>
                  </a:moveTo>
                  <a:lnTo>
                    <a:pt x="82" y="74"/>
                  </a:lnTo>
                  <a:lnTo>
                    <a:pt x="82" y="73"/>
                  </a:lnTo>
                  <a:lnTo>
                    <a:pt x="82" y="74"/>
                  </a:lnTo>
                  <a:lnTo>
                    <a:pt x="82" y="76"/>
                  </a:lnTo>
                  <a:close/>
                  <a:moveTo>
                    <a:pt x="97" y="70"/>
                  </a:moveTo>
                  <a:lnTo>
                    <a:pt x="97" y="68"/>
                  </a:lnTo>
                  <a:lnTo>
                    <a:pt x="97" y="70"/>
                  </a:lnTo>
                  <a:close/>
                  <a:moveTo>
                    <a:pt x="108" y="15"/>
                  </a:moveTo>
                  <a:lnTo>
                    <a:pt x="108" y="17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02">
              <a:extLst>
                <a:ext uri="{FF2B5EF4-FFF2-40B4-BE49-F238E27FC236}">
                  <a16:creationId xmlns:a16="http://schemas.microsoft.com/office/drawing/2014/main" id="{01C94470-BDAF-FD12-C114-9F69170BC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2311400"/>
              <a:ext cx="4763" cy="1588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1 h 1"/>
                <a:gd name="T4" fmla="*/ 1 w 3"/>
                <a:gd name="T5" fmla="*/ 0 h 1"/>
                <a:gd name="T6" fmla="*/ 0 w 3"/>
                <a:gd name="T7" fmla="*/ 1 h 1"/>
                <a:gd name="T8" fmla="*/ 0 w 3"/>
                <a:gd name="T9" fmla="*/ 0 h 1"/>
                <a:gd name="T10" fmla="*/ 1 w 3"/>
                <a:gd name="T11" fmla="*/ 0 h 1"/>
                <a:gd name="T12" fmla="*/ 3 w 3"/>
                <a:gd name="T13" fmla="*/ 0 h 1"/>
                <a:gd name="T14" fmla="*/ 3 w 3"/>
                <a:gd name="T15" fmla="*/ 1 h 1"/>
                <a:gd name="T16" fmla="*/ 3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903">
              <a:extLst>
                <a:ext uri="{FF2B5EF4-FFF2-40B4-BE49-F238E27FC236}">
                  <a16:creationId xmlns:a16="http://schemas.microsoft.com/office/drawing/2014/main" id="{8682E9F8-73A1-85D2-F083-1DEA4AFE8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2312988"/>
              <a:ext cx="4763" cy="0"/>
            </a:xfrm>
            <a:custGeom>
              <a:avLst/>
              <a:gdLst>
                <a:gd name="T0" fmla="*/ 1 w 3"/>
                <a:gd name="T1" fmla="*/ 3 w 3"/>
                <a:gd name="T2" fmla="*/ 1 w 3"/>
                <a:gd name="T3" fmla="*/ 0 w 3"/>
                <a:gd name="T4" fmla="*/ 1 w 3"/>
                <a:gd name="T5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04">
              <a:extLst>
                <a:ext uri="{FF2B5EF4-FFF2-40B4-BE49-F238E27FC236}">
                  <a16:creationId xmlns:a16="http://schemas.microsoft.com/office/drawing/2014/main" id="{53370537-D4C3-1A67-402A-9850F06026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4776" y="2803525"/>
              <a:ext cx="1509713" cy="1503363"/>
            </a:xfrm>
            <a:custGeom>
              <a:avLst/>
              <a:gdLst>
                <a:gd name="T0" fmla="*/ 447 w 951"/>
                <a:gd name="T1" fmla="*/ 797 h 947"/>
                <a:gd name="T2" fmla="*/ 451 w 951"/>
                <a:gd name="T3" fmla="*/ 748 h 947"/>
                <a:gd name="T4" fmla="*/ 418 w 951"/>
                <a:gd name="T5" fmla="*/ 688 h 947"/>
                <a:gd name="T6" fmla="*/ 364 w 951"/>
                <a:gd name="T7" fmla="*/ 649 h 947"/>
                <a:gd name="T8" fmla="*/ 359 w 951"/>
                <a:gd name="T9" fmla="*/ 555 h 947"/>
                <a:gd name="T10" fmla="*/ 297 w 951"/>
                <a:gd name="T11" fmla="*/ 471 h 947"/>
                <a:gd name="T12" fmla="*/ 235 w 951"/>
                <a:gd name="T13" fmla="*/ 436 h 947"/>
                <a:gd name="T14" fmla="*/ 189 w 951"/>
                <a:gd name="T15" fmla="*/ 397 h 947"/>
                <a:gd name="T16" fmla="*/ 139 w 951"/>
                <a:gd name="T17" fmla="*/ 383 h 947"/>
                <a:gd name="T18" fmla="*/ 74 w 951"/>
                <a:gd name="T19" fmla="*/ 358 h 947"/>
                <a:gd name="T20" fmla="*/ 5 w 951"/>
                <a:gd name="T21" fmla="*/ 321 h 947"/>
                <a:gd name="T22" fmla="*/ 33 w 951"/>
                <a:gd name="T23" fmla="*/ 244 h 947"/>
                <a:gd name="T24" fmla="*/ 88 w 951"/>
                <a:gd name="T25" fmla="*/ 203 h 947"/>
                <a:gd name="T26" fmla="*/ 100 w 951"/>
                <a:gd name="T27" fmla="*/ 111 h 947"/>
                <a:gd name="T28" fmla="*/ 139 w 951"/>
                <a:gd name="T29" fmla="*/ 80 h 947"/>
                <a:gd name="T30" fmla="*/ 205 w 951"/>
                <a:gd name="T31" fmla="*/ 93 h 947"/>
                <a:gd name="T32" fmla="*/ 194 w 951"/>
                <a:gd name="T33" fmla="*/ 24 h 947"/>
                <a:gd name="T34" fmla="*/ 265 w 951"/>
                <a:gd name="T35" fmla="*/ 21 h 947"/>
                <a:gd name="T36" fmla="*/ 306 w 951"/>
                <a:gd name="T37" fmla="*/ 34 h 947"/>
                <a:gd name="T38" fmla="*/ 329 w 951"/>
                <a:gd name="T39" fmla="*/ 93 h 947"/>
                <a:gd name="T40" fmla="*/ 386 w 951"/>
                <a:gd name="T41" fmla="*/ 71 h 947"/>
                <a:gd name="T42" fmla="*/ 451 w 951"/>
                <a:gd name="T43" fmla="*/ 71 h 947"/>
                <a:gd name="T44" fmla="*/ 489 w 951"/>
                <a:gd name="T45" fmla="*/ 59 h 947"/>
                <a:gd name="T46" fmla="*/ 501 w 951"/>
                <a:gd name="T47" fmla="*/ 112 h 947"/>
                <a:gd name="T48" fmla="*/ 460 w 951"/>
                <a:gd name="T49" fmla="*/ 168 h 947"/>
                <a:gd name="T50" fmla="*/ 500 w 951"/>
                <a:gd name="T51" fmla="*/ 176 h 947"/>
                <a:gd name="T52" fmla="*/ 516 w 951"/>
                <a:gd name="T53" fmla="*/ 194 h 947"/>
                <a:gd name="T54" fmla="*/ 544 w 951"/>
                <a:gd name="T55" fmla="*/ 159 h 947"/>
                <a:gd name="T56" fmla="*/ 573 w 951"/>
                <a:gd name="T57" fmla="*/ 147 h 947"/>
                <a:gd name="T58" fmla="*/ 589 w 951"/>
                <a:gd name="T59" fmla="*/ 156 h 947"/>
                <a:gd name="T60" fmla="*/ 607 w 951"/>
                <a:gd name="T61" fmla="*/ 164 h 947"/>
                <a:gd name="T62" fmla="*/ 624 w 951"/>
                <a:gd name="T63" fmla="*/ 171 h 947"/>
                <a:gd name="T64" fmla="*/ 624 w 951"/>
                <a:gd name="T65" fmla="*/ 196 h 947"/>
                <a:gd name="T66" fmla="*/ 636 w 951"/>
                <a:gd name="T67" fmla="*/ 197 h 947"/>
                <a:gd name="T68" fmla="*/ 683 w 951"/>
                <a:gd name="T69" fmla="*/ 194 h 947"/>
                <a:gd name="T70" fmla="*/ 757 w 951"/>
                <a:gd name="T71" fmla="*/ 218 h 947"/>
                <a:gd name="T72" fmla="*/ 830 w 951"/>
                <a:gd name="T73" fmla="*/ 274 h 947"/>
                <a:gd name="T74" fmla="*/ 834 w 951"/>
                <a:gd name="T75" fmla="*/ 327 h 947"/>
                <a:gd name="T76" fmla="*/ 788 w 951"/>
                <a:gd name="T77" fmla="*/ 399 h 947"/>
                <a:gd name="T78" fmla="*/ 756 w 951"/>
                <a:gd name="T79" fmla="*/ 438 h 947"/>
                <a:gd name="T80" fmla="*/ 753 w 951"/>
                <a:gd name="T81" fmla="*/ 467 h 947"/>
                <a:gd name="T82" fmla="*/ 744 w 951"/>
                <a:gd name="T83" fmla="*/ 600 h 947"/>
                <a:gd name="T84" fmla="*/ 700 w 951"/>
                <a:gd name="T85" fmla="*/ 679 h 947"/>
                <a:gd name="T86" fmla="*/ 654 w 951"/>
                <a:gd name="T87" fmla="*/ 688 h 947"/>
                <a:gd name="T88" fmla="*/ 616 w 951"/>
                <a:gd name="T89" fmla="*/ 709 h 947"/>
                <a:gd name="T90" fmla="*/ 571 w 951"/>
                <a:gd name="T91" fmla="*/ 742 h 947"/>
                <a:gd name="T92" fmla="*/ 569 w 951"/>
                <a:gd name="T93" fmla="*/ 776 h 947"/>
                <a:gd name="T94" fmla="*/ 553 w 951"/>
                <a:gd name="T95" fmla="*/ 847 h 947"/>
                <a:gd name="T96" fmla="*/ 541 w 951"/>
                <a:gd name="T97" fmla="*/ 873 h 947"/>
                <a:gd name="T98" fmla="*/ 523 w 951"/>
                <a:gd name="T99" fmla="*/ 883 h 947"/>
                <a:gd name="T100" fmla="*/ 498 w 951"/>
                <a:gd name="T101" fmla="*/ 923 h 947"/>
                <a:gd name="T102" fmla="*/ 433 w 951"/>
                <a:gd name="T103" fmla="*/ 876 h 947"/>
                <a:gd name="T104" fmla="*/ 759 w 951"/>
                <a:gd name="T105" fmla="*/ 441 h 947"/>
                <a:gd name="T106" fmla="*/ 619 w 951"/>
                <a:gd name="T107" fmla="*/ 158 h 947"/>
                <a:gd name="T108" fmla="*/ 470 w 951"/>
                <a:gd name="T109" fmla="*/ 162 h 947"/>
                <a:gd name="T110" fmla="*/ 539 w 951"/>
                <a:gd name="T111" fmla="*/ 153 h 947"/>
                <a:gd name="T112" fmla="*/ 512 w 951"/>
                <a:gd name="T113" fmla="*/ 171 h 947"/>
                <a:gd name="T114" fmla="*/ 494 w 951"/>
                <a:gd name="T115" fmla="*/ 138 h 947"/>
                <a:gd name="T116" fmla="*/ 520 w 951"/>
                <a:gd name="T117" fmla="*/ 126 h 947"/>
                <a:gd name="T118" fmla="*/ 501 w 951"/>
                <a:gd name="T119" fmla="*/ 124 h 947"/>
                <a:gd name="T120" fmla="*/ 500 w 951"/>
                <a:gd name="T121" fmla="*/ 79 h 947"/>
                <a:gd name="T122" fmla="*/ 636 w 951"/>
                <a:gd name="T123" fmla="*/ 709 h 947"/>
                <a:gd name="T124" fmla="*/ 642 w 951"/>
                <a:gd name="T125" fmla="*/ 188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1" h="947">
                  <a:moveTo>
                    <a:pt x="397" y="861"/>
                  </a:moveTo>
                  <a:lnTo>
                    <a:pt x="397" y="859"/>
                  </a:lnTo>
                  <a:lnTo>
                    <a:pt x="398" y="859"/>
                  </a:lnTo>
                  <a:lnTo>
                    <a:pt x="400" y="856"/>
                  </a:lnTo>
                  <a:lnTo>
                    <a:pt x="401" y="855"/>
                  </a:lnTo>
                  <a:lnTo>
                    <a:pt x="401" y="851"/>
                  </a:lnTo>
                  <a:lnTo>
                    <a:pt x="403" y="850"/>
                  </a:lnTo>
                  <a:lnTo>
                    <a:pt x="404" y="850"/>
                  </a:lnTo>
                  <a:lnTo>
                    <a:pt x="406" y="850"/>
                  </a:lnTo>
                  <a:lnTo>
                    <a:pt x="407" y="848"/>
                  </a:lnTo>
                  <a:lnTo>
                    <a:pt x="407" y="847"/>
                  </a:lnTo>
                  <a:lnTo>
                    <a:pt x="407" y="845"/>
                  </a:lnTo>
                  <a:lnTo>
                    <a:pt x="409" y="845"/>
                  </a:lnTo>
                  <a:lnTo>
                    <a:pt x="409" y="844"/>
                  </a:lnTo>
                  <a:lnTo>
                    <a:pt x="410" y="842"/>
                  </a:lnTo>
                  <a:lnTo>
                    <a:pt x="410" y="841"/>
                  </a:lnTo>
                  <a:lnTo>
                    <a:pt x="412" y="841"/>
                  </a:lnTo>
                  <a:lnTo>
                    <a:pt x="412" y="839"/>
                  </a:lnTo>
                  <a:lnTo>
                    <a:pt x="414" y="838"/>
                  </a:lnTo>
                  <a:lnTo>
                    <a:pt x="414" y="836"/>
                  </a:lnTo>
                  <a:lnTo>
                    <a:pt x="414" y="835"/>
                  </a:lnTo>
                  <a:lnTo>
                    <a:pt x="415" y="835"/>
                  </a:lnTo>
                  <a:lnTo>
                    <a:pt x="415" y="833"/>
                  </a:lnTo>
                  <a:lnTo>
                    <a:pt x="417" y="833"/>
                  </a:lnTo>
                  <a:lnTo>
                    <a:pt x="417" y="832"/>
                  </a:lnTo>
                  <a:lnTo>
                    <a:pt x="418" y="830"/>
                  </a:lnTo>
                  <a:lnTo>
                    <a:pt x="420" y="829"/>
                  </a:lnTo>
                  <a:lnTo>
                    <a:pt x="418" y="827"/>
                  </a:lnTo>
                  <a:lnTo>
                    <a:pt x="420" y="826"/>
                  </a:lnTo>
                  <a:lnTo>
                    <a:pt x="421" y="826"/>
                  </a:lnTo>
                  <a:lnTo>
                    <a:pt x="423" y="823"/>
                  </a:lnTo>
                  <a:lnTo>
                    <a:pt x="424" y="821"/>
                  </a:lnTo>
                  <a:lnTo>
                    <a:pt x="424" y="820"/>
                  </a:lnTo>
                  <a:lnTo>
                    <a:pt x="426" y="820"/>
                  </a:lnTo>
                  <a:lnTo>
                    <a:pt x="426" y="818"/>
                  </a:lnTo>
                  <a:lnTo>
                    <a:pt x="426" y="817"/>
                  </a:lnTo>
                  <a:lnTo>
                    <a:pt x="427" y="817"/>
                  </a:lnTo>
                  <a:lnTo>
                    <a:pt x="429" y="817"/>
                  </a:lnTo>
                  <a:lnTo>
                    <a:pt x="430" y="817"/>
                  </a:lnTo>
                  <a:lnTo>
                    <a:pt x="430" y="815"/>
                  </a:lnTo>
                  <a:lnTo>
                    <a:pt x="429" y="815"/>
                  </a:lnTo>
                  <a:lnTo>
                    <a:pt x="429" y="814"/>
                  </a:lnTo>
                  <a:lnTo>
                    <a:pt x="427" y="814"/>
                  </a:lnTo>
                  <a:lnTo>
                    <a:pt x="429" y="812"/>
                  </a:lnTo>
                  <a:lnTo>
                    <a:pt x="430" y="812"/>
                  </a:lnTo>
                  <a:lnTo>
                    <a:pt x="430" y="811"/>
                  </a:lnTo>
                  <a:lnTo>
                    <a:pt x="432" y="811"/>
                  </a:lnTo>
                  <a:lnTo>
                    <a:pt x="432" y="809"/>
                  </a:lnTo>
                  <a:lnTo>
                    <a:pt x="433" y="809"/>
                  </a:lnTo>
                  <a:lnTo>
                    <a:pt x="435" y="808"/>
                  </a:lnTo>
                  <a:lnTo>
                    <a:pt x="436" y="806"/>
                  </a:lnTo>
                  <a:lnTo>
                    <a:pt x="438" y="806"/>
                  </a:lnTo>
                  <a:lnTo>
                    <a:pt x="438" y="805"/>
                  </a:lnTo>
                  <a:lnTo>
                    <a:pt x="439" y="805"/>
                  </a:lnTo>
                  <a:lnTo>
                    <a:pt x="441" y="805"/>
                  </a:lnTo>
                  <a:lnTo>
                    <a:pt x="442" y="805"/>
                  </a:lnTo>
                  <a:lnTo>
                    <a:pt x="441" y="803"/>
                  </a:lnTo>
                  <a:lnTo>
                    <a:pt x="441" y="802"/>
                  </a:lnTo>
                  <a:lnTo>
                    <a:pt x="441" y="803"/>
                  </a:lnTo>
                  <a:lnTo>
                    <a:pt x="442" y="803"/>
                  </a:lnTo>
                  <a:lnTo>
                    <a:pt x="444" y="802"/>
                  </a:lnTo>
                  <a:lnTo>
                    <a:pt x="444" y="800"/>
                  </a:lnTo>
                  <a:lnTo>
                    <a:pt x="444" y="798"/>
                  </a:lnTo>
                  <a:lnTo>
                    <a:pt x="445" y="798"/>
                  </a:lnTo>
                  <a:lnTo>
                    <a:pt x="445" y="797"/>
                  </a:lnTo>
                  <a:lnTo>
                    <a:pt x="447" y="797"/>
                  </a:lnTo>
                  <a:lnTo>
                    <a:pt x="448" y="797"/>
                  </a:lnTo>
                  <a:lnTo>
                    <a:pt x="448" y="795"/>
                  </a:lnTo>
                  <a:lnTo>
                    <a:pt x="448" y="797"/>
                  </a:lnTo>
                  <a:lnTo>
                    <a:pt x="448" y="795"/>
                  </a:lnTo>
                  <a:lnTo>
                    <a:pt x="450" y="794"/>
                  </a:lnTo>
                  <a:lnTo>
                    <a:pt x="450" y="795"/>
                  </a:lnTo>
                  <a:lnTo>
                    <a:pt x="451" y="795"/>
                  </a:lnTo>
                  <a:lnTo>
                    <a:pt x="453" y="795"/>
                  </a:lnTo>
                  <a:lnTo>
                    <a:pt x="453" y="794"/>
                  </a:lnTo>
                  <a:lnTo>
                    <a:pt x="451" y="794"/>
                  </a:lnTo>
                  <a:lnTo>
                    <a:pt x="453" y="794"/>
                  </a:lnTo>
                  <a:lnTo>
                    <a:pt x="454" y="794"/>
                  </a:lnTo>
                  <a:lnTo>
                    <a:pt x="456" y="794"/>
                  </a:lnTo>
                  <a:lnTo>
                    <a:pt x="456" y="792"/>
                  </a:lnTo>
                  <a:lnTo>
                    <a:pt x="456" y="791"/>
                  </a:lnTo>
                  <a:lnTo>
                    <a:pt x="457" y="789"/>
                  </a:lnTo>
                  <a:lnTo>
                    <a:pt x="457" y="791"/>
                  </a:lnTo>
                  <a:lnTo>
                    <a:pt x="459" y="791"/>
                  </a:lnTo>
                  <a:lnTo>
                    <a:pt x="460" y="789"/>
                  </a:lnTo>
                  <a:lnTo>
                    <a:pt x="460" y="788"/>
                  </a:lnTo>
                  <a:lnTo>
                    <a:pt x="462" y="788"/>
                  </a:lnTo>
                  <a:lnTo>
                    <a:pt x="460" y="788"/>
                  </a:lnTo>
                  <a:lnTo>
                    <a:pt x="462" y="788"/>
                  </a:lnTo>
                  <a:lnTo>
                    <a:pt x="462" y="786"/>
                  </a:lnTo>
                  <a:lnTo>
                    <a:pt x="463" y="786"/>
                  </a:lnTo>
                  <a:lnTo>
                    <a:pt x="463" y="788"/>
                  </a:lnTo>
                  <a:lnTo>
                    <a:pt x="463" y="786"/>
                  </a:lnTo>
                  <a:lnTo>
                    <a:pt x="463" y="783"/>
                  </a:lnTo>
                  <a:lnTo>
                    <a:pt x="465" y="783"/>
                  </a:lnTo>
                  <a:lnTo>
                    <a:pt x="465" y="780"/>
                  </a:lnTo>
                  <a:lnTo>
                    <a:pt x="465" y="779"/>
                  </a:lnTo>
                  <a:lnTo>
                    <a:pt x="465" y="777"/>
                  </a:lnTo>
                  <a:lnTo>
                    <a:pt x="465" y="776"/>
                  </a:lnTo>
                  <a:lnTo>
                    <a:pt x="463" y="776"/>
                  </a:lnTo>
                  <a:lnTo>
                    <a:pt x="465" y="774"/>
                  </a:lnTo>
                  <a:lnTo>
                    <a:pt x="463" y="773"/>
                  </a:lnTo>
                  <a:lnTo>
                    <a:pt x="465" y="771"/>
                  </a:lnTo>
                  <a:lnTo>
                    <a:pt x="463" y="771"/>
                  </a:lnTo>
                  <a:lnTo>
                    <a:pt x="465" y="770"/>
                  </a:lnTo>
                  <a:lnTo>
                    <a:pt x="463" y="767"/>
                  </a:lnTo>
                  <a:lnTo>
                    <a:pt x="465" y="765"/>
                  </a:lnTo>
                  <a:lnTo>
                    <a:pt x="465" y="764"/>
                  </a:lnTo>
                  <a:lnTo>
                    <a:pt x="463" y="762"/>
                  </a:lnTo>
                  <a:lnTo>
                    <a:pt x="462" y="761"/>
                  </a:lnTo>
                  <a:lnTo>
                    <a:pt x="462" y="759"/>
                  </a:lnTo>
                  <a:lnTo>
                    <a:pt x="460" y="758"/>
                  </a:lnTo>
                  <a:lnTo>
                    <a:pt x="460" y="756"/>
                  </a:lnTo>
                  <a:lnTo>
                    <a:pt x="460" y="755"/>
                  </a:lnTo>
                  <a:lnTo>
                    <a:pt x="460" y="753"/>
                  </a:lnTo>
                  <a:lnTo>
                    <a:pt x="459" y="753"/>
                  </a:lnTo>
                  <a:lnTo>
                    <a:pt x="459" y="752"/>
                  </a:lnTo>
                  <a:lnTo>
                    <a:pt x="459" y="750"/>
                  </a:lnTo>
                  <a:lnTo>
                    <a:pt x="457" y="750"/>
                  </a:lnTo>
                  <a:lnTo>
                    <a:pt x="456" y="750"/>
                  </a:lnTo>
                  <a:lnTo>
                    <a:pt x="456" y="748"/>
                  </a:lnTo>
                  <a:lnTo>
                    <a:pt x="454" y="748"/>
                  </a:lnTo>
                  <a:lnTo>
                    <a:pt x="454" y="747"/>
                  </a:lnTo>
                  <a:lnTo>
                    <a:pt x="454" y="748"/>
                  </a:lnTo>
                  <a:lnTo>
                    <a:pt x="453" y="748"/>
                  </a:lnTo>
                  <a:lnTo>
                    <a:pt x="453" y="747"/>
                  </a:lnTo>
                  <a:lnTo>
                    <a:pt x="454" y="747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1" y="748"/>
                  </a:lnTo>
                  <a:lnTo>
                    <a:pt x="453" y="748"/>
                  </a:lnTo>
                  <a:lnTo>
                    <a:pt x="451" y="748"/>
                  </a:lnTo>
                  <a:lnTo>
                    <a:pt x="450" y="748"/>
                  </a:lnTo>
                  <a:lnTo>
                    <a:pt x="450" y="747"/>
                  </a:lnTo>
                  <a:lnTo>
                    <a:pt x="450" y="748"/>
                  </a:lnTo>
                  <a:lnTo>
                    <a:pt x="448" y="748"/>
                  </a:lnTo>
                  <a:lnTo>
                    <a:pt x="448" y="750"/>
                  </a:lnTo>
                  <a:lnTo>
                    <a:pt x="447" y="750"/>
                  </a:lnTo>
                  <a:lnTo>
                    <a:pt x="447" y="752"/>
                  </a:lnTo>
                  <a:lnTo>
                    <a:pt x="447" y="750"/>
                  </a:lnTo>
                  <a:lnTo>
                    <a:pt x="447" y="748"/>
                  </a:lnTo>
                  <a:lnTo>
                    <a:pt x="445" y="748"/>
                  </a:lnTo>
                  <a:lnTo>
                    <a:pt x="444" y="748"/>
                  </a:lnTo>
                  <a:lnTo>
                    <a:pt x="444" y="747"/>
                  </a:lnTo>
                  <a:lnTo>
                    <a:pt x="444" y="745"/>
                  </a:lnTo>
                  <a:lnTo>
                    <a:pt x="444" y="744"/>
                  </a:lnTo>
                  <a:lnTo>
                    <a:pt x="444" y="742"/>
                  </a:lnTo>
                  <a:lnTo>
                    <a:pt x="445" y="741"/>
                  </a:lnTo>
                  <a:lnTo>
                    <a:pt x="445" y="739"/>
                  </a:lnTo>
                  <a:lnTo>
                    <a:pt x="445" y="738"/>
                  </a:lnTo>
                  <a:lnTo>
                    <a:pt x="447" y="738"/>
                  </a:lnTo>
                  <a:lnTo>
                    <a:pt x="445" y="736"/>
                  </a:lnTo>
                  <a:lnTo>
                    <a:pt x="445" y="735"/>
                  </a:lnTo>
                  <a:lnTo>
                    <a:pt x="445" y="730"/>
                  </a:lnTo>
                  <a:lnTo>
                    <a:pt x="447" y="729"/>
                  </a:lnTo>
                  <a:lnTo>
                    <a:pt x="447" y="726"/>
                  </a:lnTo>
                  <a:lnTo>
                    <a:pt x="447" y="724"/>
                  </a:lnTo>
                  <a:lnTo>
                    <a:pt x="447" y="723"/>
                  </a:lnTo>
                  <a:lnTo>
                    <a:pt x="447" y="721"/>
                  </a:lnTo>
                  <a:lnTo>
                    <a:pt x="447" y="720"/>
                  </a:lnTo>
                  <a:lnTo>
                    <a:pt x="448" y="720"/>
                  </a:lnTo>
                  <a:lnTo>
                    <a:pt x="448" y="718"/>
                  </a:lnTo>
                  <a:lnTo>
                    <a:pt x="447" y="718"/>
                  </a:lnTo>
                  <a:lnTo>
                    <a:pt x="447" y="717"/>
                  </a:lnTo>
                  <a:lnTo>
                    <a:pt x="447" y="715"/>
                  </a:lnTo>
                  <a:lnTo>
                    <a:pt x="445" y="715"/>
                  </a:lnTo>
                  <a:lnTo>
                    <a:pt x="445" y="714"/>
                  </a:lnTo>
                  <a:lnTo>
                    <a:pt x="447" y="712"/>
                  </a:lnTo>
                  <a:lnTo>
                    <a:pt x="445" y="711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39" y="706"/>
                  </a:lnTo>
                  <a:lnTo>
                    <a:pt x="438" y="706"/>
                  </a:lnTo>
                  <a:lnTo>
                    <a:pt x="438" y="708"/>
                  </a:lnTo>
                  <a:lnTo>
                    <a:pt x="435" y="708"/>
                  </a:lnTo>
                  <a:lnTo>
                    <a:pt x="433" y="709"/>
                  </a:lnTo>
                  <a:lnTo>
                    <a:pt x="433" y="711"/>
                  </a:lnTo>
                  <a:lnTo>
                    <a:pt x="432" y="711"/>
                  </a:lnTo>
                  <a:lnTo>
                    <a:pt x="430" y="711"/>
                  </a:lnTo>
                  <a:lnTo>
                    <a:pt x="429" y="711"/>
                  </a:lnTo>
                  <a:lnTo>
                    <a:pt x="427" y="711"/>
                  </a:lnTo>
                  <a:lnTo>
                    <a:pt x="426" y="711"/>
                  </a:lnTo>
                  <a:lnTo>
                    <a:pt x="424" y="711"/>
                  </a:lnTo>
                  <a:lnTo>
                    <a:pt x="423" y="709"/>
                  </a:lnTo>
                  <a:lnTo>
                    <a:pt x="423" y="705"/>
                  </a:lnTo>
                  <a:lnTo>
                    <a:pt x="421" y="703"/>
                  </a:lnTo>
                  <a:lnTo>
                    <a:pt x="421" y="702"/>
                  </a:lnTo>
                  <a:lnTo>
                    <a:pt x="420" y="702"/>
                  </a:lnTo>
                  <a:lnTo>
                    <a:pt x="420" y="700"/>
                  </a:lnTo>
                  <a:lnTo>
                    <a:pt x="420" y="699"/>
                  </a:lnTo>
                  <a:lnTo>
                    <a:pt x="420" y="697"/>
                  </a:lnTo>
                  <a:lnTo>
                    <a:pt x="420" y="695"/>
                  </a:lnTo>
                  <a:lnTo>
                    <a:pt x="420" y="694"/>
                  </a:lnTo>
                  <a:lnTo>
                    <a:pt x="418" y="694"/>
                  </a:lnTo>
                  <a:lnTo>
                    <a:pt x="420" y="692"/>
                  </a:lnTo>
                  <a:lnTo>
                    <a:pt x="418" y="691"/>
                  </a:lnTo>
                  <a:lnTo>
                    <a:pt x="418" y="689"/>
                  </a:lnTo>
                  <a:lnTo>
                    <a:pt x="418" y="688"/>
                  </a:lnTo>
                  <a:lnTo>
                    <a:pt x="417" y="688"/>
                  </a:lnTo>
                  <a:lnTo>
                    <a:pt x="417" y="686"/>
                  </a:lnTo>
                  <a:lnTo>
                    <a:pt x="417" y="685"/>
                  </a:lnTo>
                  <a:lnTo>
                    <a:pt x="415" y="683"/>
                  </a:lnTo>
                  <a:lnTo>
                    <a:pt x="415" y="680"/>
                  </a:lnTo>
                  <a:lnTo>
                    <a:pt x="417" y="680"/>
                  </a:lnTo>
                  <a:lnTo>
                    <a:pt x="417" y="679"/>
                  </a:lnTo>
                  <a:lnTo>
                    <a:pt x="417" y="677"/>
                  </a:lnTo>
                  <a:lnTo>
                    <a:pt x="415" y="676"/>
                  </a:lnTo>
                  <a:lnTo>
                    <a:pt x="414" y="674"/>
                  </a:lnTo>
                  <a:lnTo>
                    <a:pt x="414" y="673"/>
                  </a:lnTo>
                  <a:lnTo>
                    <a:pt x="414" y="671"/>
                  </a:lnTo>
                  <a:lnTo>
                    <a:pt x="412" y="671"/>
                  </a:lnTo>
                  <a:lnTo>
                    <a:pt x="412" y="670"/>
                  </a:lnTo>
                  <a:lnTo>
                    <a:pt x="410" y="668"/>
                  </a:lnTo>
                  <a:lnTo>
                    <a:pt x="409" y="668"/>
                  </a:lnTo>
                  <a:lnTo>
                    <a:pt x="407" y="668"/>
                  </a:lnTo>
                  <a:lnTo>
                    <a:pt x="403" y="668"/>
                  </a:lnTo>
                  <a:lnTo>
                    <a:pt x="401" y="667"/>
                  </a:lnTo>
                  <a:lnTo>
                    <a:pt x="400" y="665"/>
                  </a:lnTo>
                  <a:lnTo>
                    <a:pt x="398" y="664"/>
                  </a:lnTo>
                  <a:lnTo>
                    <a:pt x="397" y="664"/>
                  </a:lnTo>
                  <a:lnTo>
                    <a:pt x="395" y="664"/>
                  </a:lnTo>
                  <a:lnTo>
                    <a:pt x="395" y="665"/>
                  </a:lnTo>
                  <a:lnTo>
                    <a:pt x="395" y="667"/>
                  </a:lnTo>
                  <a:lnTo>
                    <a:pt x="394" y="667"/>
                  </a:lnTo>
                  <a:lnTo>
                    <a:pt x="394" y="668"/>
                  </a:lnTo>
                  <a:lnTo>
                    <a:pt x="391" y="667"/>
                  </a:lnTo>
                  <a:lnTo>
                    <a:pt x="389" y="667"/>
                  </a:lnTo>
                  <a:lnTo>
                    <a:pt x="389" y="668"/>
                  </a:lnTo>
                  <a:lnTo>
                    <a:pt x="388" y="668"/>
                  </a:lnTo>
                  <a:lnTo>
                    <a:pt x="388" y="667"/>
                  </a:lnTo>
                  <a:lnTo>
                    <a:pt x="386" y="668"/>
                  </a:lnTo>
                  <a:lnTo>
                    <a:pt x="386" y="667"/>
                  </a:lnTo>
                  <a:lnTo>
                    <a:pt x="385" y="667"/>
                  </a:lnTo>
                  <a:lnTo>
                    <a:pt x="383" y="667"/>
                  </a:lnTo>
                  <a:lnTo>
                    <a:pt x="382" y="667"/>
                  </a:lnTo>
                  <a:lnTo>
                    <a:pt x="380" y="667"/>
                  </a:lnTo>
                  <a:lnTo>
                    <a:pt x="380" y="665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5"/>
                  </a:lnTo>
                  <a:lnTo>
                    <a:pt x="376" y="665"/>
                  </a:lnTo>
                  <a:lnTo>
                    <a:pt x="374" y="665"/>
                  </a:lnTo>
                  <a:lnTo>
                    <a:pt x="373" y="665"/>
                  </a:lnTo>
                  <a:lnTo>
                    <a:pt x="371" y="665"/>
                  </a:lnTo>
                  <a:lnTo>
                    <a:pt x="371" y="664"/>
                  </a:lnTo>
                  <a:lnTo>
                    <a:pt x="370" y="664"/>
                  </a:lnTo>
                  <a:lnTo>
                    <a:pt x="368" y="664"/>
                  </a:lnTo>
                  <a:lnTo>
                    <a:pt x="370" y="664"/>
                  </a:lnTo>
                  <a:lnTo>
                    <a:pt x="368" y="664"/>
                  </a:lnTo>
                  <a:lnTo>
                    <a:pt x="368" y="665"/>
                  </a:lnTo>
                  <a:lnTo>
                    <a:pt x="367" y="664"/>
                  </a:lnTo>
                  <a:lnTo>
                    <a:pt x="365" y="664"/>
                  </a:lnTo>
                  <a:lnTo>
                    <a:pt x="365" y="662"/>
                  </a:lnTo>
                  <a:lnTo>
                    <a:pt x="365" y="661"/>
                  </a:lnTo>
                  <a:lnTo>
                    <a:pt x="365" y="659"/>
                  </a:lnTo>
                  <a:lnTo>
                    <a:pt x="365" y="658"/>
                  </a:lnTo>
                  <a:lnTo>
                    <a:pt x="365" y="656"/>
                  </a:lnTo>
                  <a:lnTo>
                    <a:pt x="365" y="655"/>
                  </a:lnTo>
                  <a:lnTo>
                    <a:pt x="365" y="653"/>
                  </a:lnTo>
                  <a:lnTo>
                    <a:pt x="365" y="652"/>
                  </a:lnTo>
                  <a:lnTo>
                    <a:pt x="365" y="650"/>
                  </a:lnTo>
                  <a:lnTo>
                    <a:pt x="364" y="650"/>
                  </a:lnTo>
                  <a:lnTo>
                    <a:pt x="364" y="649"/>
                  </a:lnTo>
                  <a:lnTo>
                    <a:pt x="365" y="645"/>
                  </a:lnTo>
                  <a:lnTo>
                    <a:pt x="365" y="644"/>
                  </a:lnTo>
                  <a:lnTo>
                    <a:pt x="365" y="642"/>
                  </a:lnTo>
                  <a:lnTo>
                    <a:pt x="365" y="641"/>
                  </a:lnTo>
                  <a:lnTo>
                    <a:pt x="365" y="639"/>
                  </a:lnTo>
                  <a:lnTo>
                    <a:pt x="365" y="638"/>
                  </a:lnTo>
                  <a:lnTo>
                    <a:pt x="365" y="636"/>
                  </a:lnTo>
                  <a:lnTo>
                    <a:pt x="364" y="635"/>
                  </a:lnTo>
                  <a:lnTo>
                    <a:pt x="364" y="633"/>
                  </a:lnTo>
                  <a:lnTo>
                    <a:pt x="365" y="633"/>
                  </a:lnTo>
                  <a:lnTo>
                    <a:pt x="364" y="633"/>
                  </a:lnTo>
                  <a:lnTo>
                    <a:pt x="362" y="632"/>
                  </a:lnTo>
                  <a:lnTo>
                    <a:pt x="364" y="632"/>
                  </a:lnTo>
                  <a:lnTo>
                    <a:pt x="364" y="630"/>
                  </a:lnTo>
                  <a:lnTo>
                    <a:pt x="362" y="629"/>
                  </a:lnTo>
                  <a:lnTo>
                    <a:pt x="362" y="630"/>
                  </a:lnTo>
                  <a:lnTo>
                    <a:pt x="362" y="629"/>
                  </a:lnTo>
                  <a:lnTo>
                    <a:pt x="361" y="629"/>
                  </a:lnTo>
                  <a:lnTo>
                    <a:pt x="361" y="627"/>
                  </a:lnTo>
                  <a:lnTo>
                    <a:pt x="361" y="626"/>
                  </a:lnTo>
                  <a:lnTo>
                    <a:pt x="361" y="624"/>
                  </a:lnTo>
                  <a:lnTo>
                    <a:pt x="359" y="623"/>
                  </a:lnTo>
                  <a:lnTo>
                    <a:pt x="359" y="621"/>
                  </a:lnTo>
                  <a:lnTo>
                    <a:pt x="359" y="620"/>
                  </a:lnTo>
                  <a:lnTo>
                    <a:pt x="357" y="620"/>
                  </a:lnTo>
                  <a:lnTo>
                    <a:pt x="357" y="618"/>
                  </a:lnTo>
                  <a:lnTo>
                    <a:pt x="357" y="617"/>
                  </a:lnTo>
                  <a:lnTo>
                    <a:pt x="359" y="617"/>
                  </a:lnTo>
                  <a:lnTo>
                    <a:pt x="359" y="615"/>
                  </a:lnTo>
                  <a:lnTo>
                    <a:pt x="361" y="615"/>
                  </a:lnTo>
                  <a:lnTo>
                    <a:pt x="361" y="614"/>
                  </a:lnTo>
                  <a:lnTo>
                    <a:pt x="362" y="614"/>
                  </a:lnTo>
                  <a:lnTo>
                    <a:pt x="361" y="611"/>
                  </a:lnTo>
                  <a:lnTo>
                    <a:pt x="359" y="609"/>
                  </a:lnTo>
                  <a:lnTo>
                    <a:pt x="356" y="608"/>
                  </a:lnTo>
                  <a:lnTo>
                    <a:pt x="357" y="606"/>
                  </a:lnTo>
                  <a:lnTo>
                    <a:pt x="357" y="605"/>
                  </a:lnTo>
                  <a:lnTo>
                    <a:pt x="357" y="603"/>
                  </a:lnTo>
                  <a:lnTo>
                    <a:pt x="357" y="602"/>
                  </a:lnTo>
                  <a:lnTo>
                    <a:pt x="359" y="602"/>
                  </a:lnTo>
                  <a:lnTo>
                    <a:pt x="359" y="600"/>
                  </a:lnTo>
                  <a:lnTo>
                    <a:pt x="361" y="597"/>
                  </a:lnTo>
                  <a:lnTo>
                    <a:pt x="361" y="594"/>
                  </a:lnTo>
                  <a:lnTo>
                    <a:pt x="362" y="592"/>
                  </a:lnTo>
                  <a:lnTo>
                    <a:pt x="362" y="591"/>
                  </a:lnTo>
                  <a:lnTo>
                    <a:pt x="364" y="591"/>
                  </a:lnTo>
                  <a:lnTo>
                    <a:pt x="364" y="589"/>
                  </a:lnTo>
                  <a:lnTo>
                    <a:pt x="364" y="588"/>
                  </a:lnTo>
                  <a:lnTo>
                    <a:pt x="362" y="588"/>
                  </a:lnTo>
                  <a:lnTo>
                    <a:pt x="362" y="586"/>
                  </a:lnTo>
                  <a:lnTo>
                    <a:pt x="362" y="583"/>
                  </a:lnTo>
                  <a:lnTo>
                    <a:pt x="364" y="580"/>
                  </a:lnTo>
                  <a:lnTo>
                    <a:pt x="364" y="574"/>
                  </a:lnTo>
                  <a:lnTo>
                    <a:pt x="365" y="571"/>
                  </a:lnTo>
                  <a:lnTo>
                    <a:pt x="365" y="570"/>
                  </a:lnTo>
                  <a:lnTo>
                    <a:pt x="367" y="570"/>
                  </a:lnTo>
                  <a:lnTo>
                    <a:pt x="365" y="568"/>
                  </a:lnTo>
                  <a:lnTo>
                    <a:pt x="365" y="567"/>
                  </a:lnTo>
                  <a:lnTo>
                    <a:pt x="364" y="564"/>
                  </a:lnTo>
                  <a:lnTo>
                    <a:pt x="361" y="561"/>
                  </a:lnTo>
                  <a:lnTo>
                    <a:pt x="362" y="561"/>
                  </a:lnTo>
                  <a:lnTo>
                    <a:pt x="361" y="559"/>
                  </a:lnTo>
                  <a:lnTo>
                    <a:pt x="361" y="558"/>
                  </a:lnTo>
                  <a:lnTo>
                    <a:pt x="359" y="558"/>
                  </a:lnTo>
                  <a:lnTo>
                    <a:pt x="359" y="556"/>
                  </a:lnTo>
                  <a:lnTo>
                    <a:pt x="359" y="555"/>
                  </a:lnTo>
                  <a:lnTo>
                    <a:pt x="359" y="553"/>
                  </a:lnTo>
                  <a:lnTo>
                    <a:pt x="357" y="553"/>
                  </a:lnTo>
                  <a:lnTo>
                    <a:pt x="356" y="553"/>
                  </a:lnTo>
                  <a:lnTo>
                    <a:pt x="354" y="553"/>
                  </a:lnTo>
                  <a:lnTo>
                    <a:pt x="354" y="552"/>
                  </a:lnTo>
                  <a:lnTo>
                    <a:pt x="353" y="552"/>
                  </a:lnTo>
                  <a:lnTo>
                    <a:pt x="351" y="550"/>
                  </a:lnTo>
                  <a:lnTo>
                    <a:pt x="350" y="550"/>
                  </a:lnTo>
                  <a:lnTo>
                    <a:pt x="350" y="549"/>
                  </a:lnTo>
                  <a:lnTo>
                    <a:pt x="348" y="549"/>
                  </a:lnTo>
                  <a:lnTo>
                    <a:pt x="348" y="547"/>
                  </a:lnTo>
                  <a:lnTo>
                    <a:pt x="347" y="547"/>
                  </a:lnTo>
                  <a:lnTo>
                    <a:pt x="345" y="546"/>
                  </a:lnTo>
                  <a:lnTo>
                    <a:pt x="345" y="542"/>
                  </a:lnTo>
                  <a:lnTo>
                    <a:pt x="345" y="541"/>
                  </a:lnTo>
                  <a:lnTo>
                    <a:pt x="344" y="539"/>
                  </a:lnTo>
                  <a:lnTo>
                    <a:pt x="344" y="538"/>
                  </a:lnTo>
                  <a:lnTo>
                    <a:pt x="344" y="536"/>
                  </a:lnTo>
                  <a:lnTo>
                    <a:pt x="344" y="535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44" y="532"/>
                  </a:lnTo>
                  <a:lnTo>
                    <a:pt x="345" y="529"/>
                  </a:lnTo>
                  <a:lnTo>
                    <a:pt x="345" y="527"/>
                  </a:lnTo>
                  <a:lnTo>
                    <a:pt x="345" y="526"/>
                  </a:lnTo>
                  <a:lnTo>
                    <a:pt x="345" y="523"/>
                  </a:lnTo>
                  <a:lnTo>
                    <a:pt x="344" y="523"/>
                  </a:lnTo>
                  <a:lnTo>
                    <a:pt x="344" y="524"/>
                  </a:lnTo>
                  <a:lnTo>
                    <a:pt x="342" y="524"/>
                  </a:lnTo>
                  <a:lnTo>
                    <a:pt x="341" y="524"/>
                  </a:lnTo>
                  <a:lnTo>
                    <a:pt x="338" y="524"/>
                  </a:lnTo>
                  <a:lnTo>
                    <a:pt x="333" y="524"/>
                  </a:lnTo>
                  <a:lnTo>
                    <a:pt x="329" y="524"/>
                  </a:lnTo>
                  <a:lnTo>
                    <a:pt x="326" y="524"/>
                  </a:lnTo>
                  <a:lnTo>
                    <a:pt x="321" y="523"/>
                  </a:lnTo>
                  <a:lnTo>
                    <a:pt x="317" y="523"/>
                  </a:lnTo>
                  <a:lnTo>
                    <a:pt x="314" y="523"/>
                  </a:lnTo>
                  <a:lnTo>
                    <a:pt x="309" y="523"/>
                  </a:lnTo>
                  <a:lnTo>
                    <a:pt x="308" y="523"/>
                  </a:lnTo>
                  <a:lnTo>
                    <a:pt x="306" y="521"/>
                  </a:lnTo>
                  <a:lnTo>
                    <a:pt x="306" y="520"/>
                  </a:lnTo>
                  <a:lnTo>
                    <a:pt x="306" y="517"/>
                  </a:lnTo>
                  <a:lnTo>
                    <a:pt x="306" y="512"/>
                  </a:lnTo>
                  <a:lnTo>
                    <a:pt x="304" y="508"/>
                  </a:lnTo>
                  <a:lnTo>
                    <a:pt x="304" y="505"/>
                  </a:lnTo>
                  <a:lnTo>
                    <a:pt x="303" y="503"/>
                  </a:lnTo>
                  <a:lnTo>
                    <a:pt x="301" y="502"/>
                  </a:lnTo>
                  <a:lnTo>
                    <a:pt x="298" y="499"/>
                  </a:lnTo>
                  <a:lnTo>
                    <a:pt x="297" y="496"/>
                  </a:lnTo>
                  <a:lnTo>
                    <a:pt x="300" y="496"/>
                  </a:lnTo>
                  <a:lnTo>
                    <a:pt x="303" y="496"/>
                  </a:lnTo>
                  <a:lnTo>
                    <a:pt x="303" y="494"/>
                  </a:lnTo>
                  <a:lnTo>
                    <a:pt x="303" y="493"/>
                  </a:lnTo>
                  <a:lnTo>
                    <a:pt x="303" y="491"/>
                  </a:lnTo>
                  <a:lnTo>
                    <a:pt x="303" y="489"/>
                  </a:lnTo>
                  <a:lnTo>
                    <a:pt x="301" y="486"/>
                  </a:lnTo>
                  <a:lnTo>
                    <a:pt x="301" y="485"/>
                  </a:lnTo>
                  <a:lnTo>
                    <a:pt x="301" y="483"/>
                  </a:lnTo>
                  <a:lnTo>
                    <a:pt x="300" y="482"/>
                  </a:lnTo>
                  <a:lnTo>
                    <a:pt x="300" y="480"/>
                  </a:lnTo>
                  <a:lnTo>
                    <a:pt x="300" y="479"/>
                  </a:lnTo>
                  <a:lnTo>
                    <a:pt x="298" y="477"/>
                  </a:lnTo>
                  <a:lnTo>
                    <a:pt x="298" y="474"/>
                  </a:lnTo>
                  <a:lnTo>
                    <a:pt x="297" y="474"/>
                  </a:lnTo>
                  <a:lnTo>
                    <a:pt x="297" y="473"/>
                  </a:lnTo>
                  <a:lnTo>
                    <a:pt x="297" y="471"/>
                  </a:lnTo>
                  <a:lnTo>
                    <a:pt x="297" y="470"/>
                  </a:lnTo>
                  <a:lnTo>
                    <a:pt x="298" y="470"/>
                  </a:lnTo>
                  <a:lnTo>
                    <a:pt x="298" y="468"/>
                  </a:lnTo>
                  <a:lnTo>
                    <a:pt x="298" y="467"/>
                  </a:lnTo>
                  <a:lnTo>
                    <a:pt x="298" y="465"/>
                  </a:lnTo>
                  <a:lnTo>
                    <a:pt x="297" y="465"/>
                  </a:lnTo>
                  <a:lnTo>
                    <a:pt x="297" y="464"/>
                  </a:lnTo>
                  <a:lnTo>
                    <a:pt x="297" y="462"/>
                  </a:lnTo>
                  <a:lnTo>
                    <a:pt x="294" y="462"/>
                  </a:lnTo>
                  <a:lnTo>
                    <a:pt x="294" y="461"/>
                  </a:lnTo>
                  <a:lnTo>
                    <a:pt x="292" y="461"/>
                  </a:lnTo>
                  <a:lnTo>
                    <a:pt x="291" y="459"/>
                  </a:lnTo>
                  <a:lnTo>
                    <a:pt x="289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5" y="456"/>
                  </a:lnTo>
                  <a:lnTo>
                    <a:pt x="283" y="456"/>
                  </a:lnTo>
                  <a:lnTo>
                    <a:pt x="283" y="455"/>
                  </a:lnTo>
                  <a:lnTo>
                    <a:pt x="282" y="455"/>
                  </a:lnTo>
                  <a:lnTo>
                    <a:pt x="280" y="455"/>
                  </a:lnTo>
                  <a:lnTo>
                    <a:pt x="280" y="456"/>
                  </a:lnTo>
                  <a:lnTo>
                    <a:pt x="279" y="456"/>
                  </a:lnTo>
                  <a:lnTo>
                    <a:pt x="277" y="455"/>
                  </a:lnTo>
                  <a:lnTo>
                    <a:pt x="276" y="455"/>
                  </a:lnTo>
                  <a:lnTo>
                    <a:pt x="274" y="456"/>
                  </a:lnTo>
                  <a:lnTo>
                    <a:pt x="273" y="456"/>
                  </a:lnTo>
                  <a:lnTo>
                    <a:pt x="271" y="456"/>
                  </a:lnTo>
                  <a:lnTo>
                    <a:pt x="271" y="455"/>
                  </a:lnTo>
                  <a:lnTo>
                    <a:pt x="270" y="456"/>
                  </a:lnTo>
                  <a:lnTo>
                    <a:pt x="268" y="456"/>
                  </a:lnTo>
                  <a:lnTo>
                    <a:pt x="267" y="456"/>
                  </a:lnTo>
                  <a:lnTo>
                    <a:pt x="265" y="455"/>
                  </a:lnTo>
                  <a:lnTo>
                    <a:pt x="265" y="453"/>
                  </a:lnTo>
                  <a:lnTo>
                    <a:pt x="264" y="453"/>
                  </a:lnTo>
                  <a:lnTo>
                    <a:pt x="264" y="452"/>
                  </a:lnTo>
                  <a:lnTo>
                    <a:pt x="262" y="452"/>
                  </a:lnTo>
                  <a:lnTo>
                    <a:pt x="261" y="450"/>
                  </a:lnTo>
                  <a:lnTo>
                    <a:pt x="261" y="449"/>
                  </a:lnTo>
                  <a:lnTo>
                    <a:pt x="259" y="447"/>
                  </a:lnTo>
                  <a:lnTo>
                    <a:pt x="259" y="446"/>
                  </a:lnTo>
                  <a:lnTo>
                    <a:pt x="259" y="447"/>
                  </a:lnTo>
                  <a:lnTo>
                    <a:pt x="258" y="446"/>
                  </a:lnTo>
                  <a:lnTo>
                    <a:pt x="256" y="447"/>
                  </a:lnTo>
                  <a:lnTo>
                    <a:pt x="255" y="447"/>
                  </a:lnTo>
                  <a:lnTo>
                    <a:pt x="253" y="446"/>
                  </a:lnTo>
                  <a:lnTo>
                    <a:pt x="252" y="446"/>
                  </a:lnTo>
                  <a:lnTo>
                    <a:pt x="252" y="444"/>
                  </a:lnTo>
                  <a:lnTo>
                    <a:pt x="250" y="446"/>
                  </a:lnTo>
                  <a:lnTo>
                    <a:pt x="248" y="444"/>
                  </a:lnTo>
                  <a:lnTo>
                    <a:pt x="248" y="443"/>
                  </a:lnTo>
                  <a:lnTo>
                    <a:pt x="247" y="443"/>
                  </a:lnTo>
                  <a:lnTo>
                    <a:pt x="245" y="443"/>
                  </a:lnTo>
                  <a:lnTo>
                    <a:pt x="245" y="444"/>
                  </a:lnTo>
                  <a:lnTo>
                    <a:pt x="245" y="443"/>
                  </a:lnTo>
                  <a:lnTo>
                    <a:pt x="244" y="443"/>
                  </a:lnTo>
                  <a:lnTo>
                    <a:pt x="244" y="441"/>
                  </a:lnTo>
                  <a:lnTo>
                    <a:pt x="242" y="439"/>
                  </a:lnTo>
                  <a:lnTo>
                    <a:pt x="241" y="439"/>
                  </a:lnTo>
                  <a:lnTo>
                    <a:pt x="241" y="438"/>
                  </a:lnTo>
                  <a:lnTo>
                    <a:pt x="239" y="438"/>
                  </a:lnTo>
                  <a:lnTo>
                    <a:pt x="239" y="436"/>
                  </a:lnTo>
                  <a:lnTo>
                    <a:pt x="239" y="435"/>
                  </a:lnTo>
                  <a:lnTo>
                    <a:pt x="238" y="435"/>
                  </a:lnTo>
                  <a:lnTo>
                    <a:pt x="236" y="435"/>
                  </a:lnTo>
                  <a:lnTo>
                    <a:pt x="236" y="436"/>
                  </a:lnTo>
                  <a:lnTo>
                    <a:pt x="235" y="436"/>
                  </a:lnTo>
                  <a:lnTo>
                    <a:pt x="233" y="436"/>
                  </a:lnTo>
                  <a:lnTo>
                    <a:pt x="233" y="435"/>
                  </a:lnTo>
                  <a:lnTo>
                    <a:pt x="232" y="435"/>
                  </a:lnTo>
                  <a:lnTo>
                    <a:pt x="232" y="433"/>
                  </a:lnTo>
                  <a:lnTo>
                    <a:pt x="230" y="433"/>
                  </a:lnTo>
                  <a:lnTo>
                    <a:pt x="230" y="432"/>
                  </a:lnTo>
                  <a:lnTo>
                    <a:pt x="229" y="432"/>
                  </a:lnTo>
                  <a:lnTo>
                    <a:pt x="227" y="432"/>
                  </a:lnTo>
                  <a:lnTo>
                    <a:pt x="226" y="430"/>
                  </a:lnTo>
                  <a:lnTo>
                    <a:pt x="223" y="430"/>
                  </a:lnTo>
                  <a:lnTo>
                    <a:pt x="221" y="432"/>
                  </a:lnTo>
                  <a:lnTo>
                    <a:pt x="220" y="432"/>
                  </a:lnTo>
                  <a:lnTo>
                    <a:pt x="218" y="432"/>
                  </a:lnTo>
                  <a:lnTo>
                    <a:pt x="217" y="432"/>
                  </a:lnTo>
                  <a:lnTo>
                    <a:pt x="217" y="430"/>
                  </a:lnTo>
                  <a:lnTo>
                    <a:pt x="217" y="432"/>
                  </a:lnTo>
                  <a:lnTo>
                    <a:pt x="215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1" y="430"/>
                  </a:lnTo>
                  <a:lnTo>
                    <a:pt x="211" y="429"/>
                  </a:lnTo>
                  <a:lnTo>
                    <a:pt x="209" y="429"/>
                  </a:lnTo>
                  <a:lnTo>
                    <a:pt x="209" y="427"/>
                  </a:lnTo>
                  <a:lnTo>
                    <a:pt x="209" y="426"/>
                  </a:lnTo>
                  <a:lnTo>
                    <a:pt x="209" y="424"/>
                  </a:lnTo>
                  <a:lnTo>
                    <a:pt x="208" y="424"/>
                  </a:lnTo>
                  <a:lnTo>
                    <a:pt x="208" y="426"/>
                  </a:lnTo>
                  <a:lnTo>
                    <a:pt x="208" y="424"/>
                  </a:lnTo>
                  <a:lnTo>
                    <a:pt x="206" y="424"/>
                  </a:lnTo>
                  <a:lnTo>
                    <a:pt x="205" y="424"/>
                  </a:lnTo>
                  <a:lnTo>
                    <a:pt x="205" y="423"/>
                  </a:lnTo>
                  <a:lnTo>
                    <a:pt x="205" y="421"/>
                  </a:lnTo>
                  <a:lnTo>
                    <a:pt x="205" y="423"/>
                  </a:lnTo>
                  <a:lnTo>
                    <a:pt x="203" y="423"/>
                  </a:lnTo>
                  <a:lnTo>
                    <a:pt x="203" y="421"/>
                  </a:lnTo>
                  <a:lnTo>
                    <a:pt x="202" y="420"/>
                  </a:lnTo>
                  <a:lnTo>
                    <a:pt x="200" y="420"/>
                  </a:lnTo>
                  <a:lnTo>
                    <a:pt x="199" y="420"/>
                  </a:lnTo>
                  <a:lnTo>
                    <a:pt x="197" y="420"/>
                  </a:lnTo>
                  <a:lnTo>
                    <a:pt x="197" y="418"/>
                  </a:lnTo>
                  <a:lnTo>
                    <a:pt x="197" y="417"/>
                  </a:lnTo>
                  <a:lnTo>
                    <a:pt x="197" y="415"/>
                  </a:lnTo>
                  <a:lnTo>
                    <a:pt x="195" y="414"/>
                  </a:lnTo>
                  <a:lnTo>
                    <a:pt x="195" y="412"/>
                  </a:lnTo>
                  <a:lnTo>
                    <a:pt x="194" y="412"/>
                  </a:lnTo>
                  <a:lnTo>
                    <a:pt x="194" y="414"/>
                  </a:lnTo>
                  <a:lnTo>
                    <a:pt x="192" y="414"/>
                  </a:lnTo>
                  <a:lnTo>
                    <a:pt x="192" y="412"/>
                  </a:lnTo>
                  <a:lnTo>
                    <a:pt x="192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2" y="409"/>
                  </a:lnTo>
                  <a:lnTo>
                    <a:pt x="192" y="408"/>
                  </a:lnTo>
                  <a:lnTo>
                    <a:pt x="191" y="408"/>
                  </a:lnTo>
                  <a:lnTo>
                    <a:pt x="191" y="406"/>
                  </a:lnTo>
                  <a:lnTo>
                    <a:pt x="189" y="405"/>
                  </a:lnTo>
                  <a:lnTo>
                    <a:pt x="189" y="403"/>
                  </a:lnTo>
                  <a:lnTo>
                    <a:pt x="188" y="402"/>
                  </a:lnTo>
                  <a:lnTo>
                    <a:pt x="189" y="402"/>
                  </a:lnTo>
                  <a:lnTo>
                    <a:pt x="189" y="400"/>
                  </a:lnTo>
                  <a:lnTo>
                    <a:pt x="188" y="400"/>
                  </a:lnTo>
                  <a:lnTo>
                    <a:pt x="188" y="399"/>
                  </a:lnTo>
                  <a:lnTo>
                    <a:pt x="189" y="399"/>
                  </a:lnTo>
                  <a:lnTo>
                    <a:pt x="189" y="397"/>
                  </a:lnTo>
                  <a:lnTo>
                    <a:pt x="189" y="396"/>
                  </a:lnTo>
                  <a:lnTo>
                    <a:pt x="189" y="394"/>
                  </a:lnTo>
                  <a:lnTo>
                    <a:pt x="189" y="393"/>
                  </a:lnTo>
                  <a:lnTo>
                    <a:pt x="189" y="391"/>
                  </a:lnTo>
                  <a:lnTo>
                    <a:pt x="188" y="391"/>
                  </a:lnTo>
                  <a:lnTo>
                    <a:pt x="188" y="390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6" y="386"/>
                  </a:lnTo>
                  <a:lnTo>
                    <a:pt x="186" y="385"/>
                  </a:lnTo>
                  <a:lnTo>
                    <a:pt x="186" y="383"/>
                  </a:lnTo>
                  <a:lnTo>
                    <a:pt x="186" y="382"/>
                  </a:lnTo>
                  <a:lnTo>
                    <a:pt x="188" y="382"/>
                  </a:lnTo>
                  <a:lnTo>
                    <a:pt x="188" y="380"/>
                  </a:lnTo>
                  <a:lnTo>
                    <a:pt x="188" y="379"/>
                  </a:lnTo>
                  <a:lnTo>
                    <a:pt x="189" y="379"/>
                  </a:lnTo>
                  <a:lnTo>
                    <a:pt x="189" y="377"/>
                  </a:lnTo>
                  <a:lnTo>
                    <a:pt x="189" y="376"/>
                  </a:lnTo>
                  <a:lnTo>
                    <a:pt x="189" y="374"/>
                  </a:lnTo>
                  <a:lnTo>
                    <a:pt x="188" y="373"/>
                  </a:lnTo>
                  <a:lnTo>
                    <a:pt x="188" y="370"/>
                  </a:lnTo>
                  <a:lnTo>
                    <a:pt x="188" y="368"/>
                  </a:lnTo>
                  <a:lnTo>
                    <a:pt x="188" y="367"/>
                  </a:lnTo>
                  <a:lnTo>
                    <a:pt x="188" y="365"/>
                  </a:lnTo>
                  <a:lnTo>
                    <a:pt x="188" y="364"/>
                  </a:lnTo>
                  <a:lnTo>
                    <a:pt x="186" y="364"/>
                  </a:lnTo>
                  <a:lnTo>
                    <a:pt x="186" y="362"/>
                  </a:lnTo>
                  <a:lnTo>
                    <a:pt x="185" y="362"/>
                  </a:lnTo>
                  <a:lnTo>
                    <a:pt x="182" y="364"/>
                  </a:lnTo>
                  <a:lnTo>
                    <a:pt x="182" y="365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0" y="365"/>
                  </a:lnTo>
                  <a:lnTo>
                    <a:pt x="179" y="365"/>
                  </a:lnTo>
                  <a:lnTo>
                    <a:pt x="179" y="364"/>
                  </a:lnTo>
                  <a:lnTo>
                    <a:pt x="177" y="364"/>
                  </a:lnTo>
                  <a:lnTo>
                    <a:pt x="177" y="365"/>
                  </a:lnTo>
                  <a:lnTo>
                    <a:pt x="177" y="364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6" y="364"/>
                  </a:lnTo>
                  <a:lnTo>
                    <a:pt x="176" y="365"/>
                  </a:lnTo>
                  <a:lnTo>
                    <a:pt x="174" y="365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0" y="365"/>
                  </a:lnTo>
                  <a:lnTo>
                    <a:pt x="168" y="365"/>
                  </a:lnTo>
                  <a:lnTo>
                    <a:pt x="167" y="365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4" y="367"/>
                  </a:lnTo>
                  <a:lnTo>
                    <a:pt x="162" y="367"/>
                  </a:lnTo>
                  <a:lnTo>
                    <a:pt x="159" y="368"/>
                  </a:lnTo>
                  <a:lnTo>
                    <a:pt x="156" y="370"/>
                  </a:lnTo>
                  <a:lnTo>
                    <a:pt x="153" y="374"/>
                  </a:lnTo>
                  <a:lnTo>
                    <a:pt x="150" y="377"/>
                  </a:lnTo>
                  <a:lnTo>
                    <a:pt x="150" y="379"/>
                  </a:lnTo>
                  <a:lnTo>
                    <a:pt x="149" y="379"/>
                  </a:lnTo>
                  <a:lnTo>
                    <a:pt x="147" y="379"/>
                  </a:lnTo>
                  <a:lnTo>
                    <a:pt x="146" y="379"/>
                  </a:lnTo>
                  <a:lnTo>
                    <a:pt x="146" y="380"/>
                  </a:lnTo>
                  <a:lnTo>
                    <a:pt x="144" y="380"/>
                  </a:lnTo>
                  <a:lnTo>
                    <a:pt x="142" y="380"/>
                  </a:lnTo>
                  <a:lnTo>
                    <a:pt x="142" y="382"/>
                  </a:lnTo>
                  <a:lnTo>
                    <a:pt x="141" y="383"/>
                  </a:lnTo>
                  <a:lnTo>
                    <a:pt x="139" y="383"/>
                  </a:lnTo>
                  <a:lnTo>
                    <a:pt x="139" y="385"/>
                  </a:lnTo>
                  <a:lnTo>
                    <a:pt x="138" y="386"/>
                  </a:lnTo>
                  <a:lnTo>
                    <a:pt x="138" y="388"/>
                  </a:lnTo>
                  <a:lnTo>
                    <a:pt x="136" y="388"/>
                  </a:lnTo>
                  <a:lnTo>
                    <a:pt x="135" y="388"/>
                  </a:lnTo>
                  <a:lnTo>
                    <a:pt x="132" y="388"/>
                  </a:lnTo>
                  <a:lnTo>
                    <a:pt x="130" y="388"/>
                  </a:lnTo>
                  <a:lnTo>
                    <a:pt x="129" y="388"/>
                  </a:lnTo>
                  <a:lnTo>
                    <a:pt x="129" y="390"/>
                  </a:lnTo>
                  <a:lnTo>
                    <a:pt x="127" y="391"/>
                  </a:lnTo>
                  <a:lnTo>
                    <a:pt x="127" y="393"/>
                  </a:lnTo>
                  <a:lnTo>
                    <a:pt x="126" y="394"/>
                  </a:lnTo>
                  <a:lnTo>
                    <a:pt x="126" y="396"/>
                  </a:lnTo>
                  <a:lnTo>
                    <a:pt x="124" y="396"/>
                  </a:lnTo>
                  <a:lnTo>
                    <a:pt x="123" y="396"/>
                  </a:lnTo>
                  <a:lnTo>
                    <a:pt x="123" y="397"/>
                  </a:lnTo>
                  <a:lnTo>
                    <a:pt x="121" y="397"/>
                  </a:lnTo>
                  <a:lnTo>
                    <a:pt x="120" y="397"/>
                  </a:lnTo>
                  <a:lnTo>
                    <a:pt x="120" y="399"/>
                  </a:lnTo>
                  <a:lnTo>
                    <a:pt x="117" y="399"/>
                  </a:lnTo>
                  <a:lnTo>
                    <a:pt x="115" y="399"/>
                  </a:lnTo>
                  <a:lnTo>
                    <a:pt x="115" y="397"/>
                  </a:lnTo>
                  <a:lnTo>
                    <a:pt x="115" y="396"/>
                  </a:lnTo>
                  <a:lnTo>
                    <a:pt x="114" y="396"/>
                  </a:lnTo>
                  <a:lnTo>
                    <a:pt x="112" y="396"/>
                  </a:lnTo>
                  <a:lnTo>
                    <a:pt x="111" y="396"/>
                  </a:lnTo>
                  <a:lnTo>
                    <a:pt x="109" y="394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5" y="394"/>
                  </a:lnTo>
                  <a:lnTo>
                    <a:pt x="103" y="394"/>
                  </a:lnTo>
                  <a:lnTo>
                    <a:pt x="102" y="394"/>
                  </a:lnTo>
                  <a:lnTo>
                    <a:pt x="100" y="394"/>
                  </a:lnTo>
                  <a:lnTo>
                    <a:pt x="99" y="394"/>
                  </a:lnTo>
                  <a:lnTo>
                    <a:pt x="96" y="394"/>
                  </a:lnTo>
                  <a:lnTo>
                    <a:pt x="94" y="394"/>
                  </a:lnTo>
                  <a:lnTo>
                    <a:pt x="93" y="394"/>
                  </a:lnTo>
                  <a:lnTo>
                    <a:pt x="91" y="394"/>
                  </a:lnTo>
                  <a:lnTo>
                    <a:pt x="86" y="397"/>
                  </a:lnTo>
                  <a:lnTo>
                    <a:pt x="85" y="397"/>
                  </a:lnTo>
                  <a:lnTo>
                    <a:pt x="83" y="397"/>
                  </a:lnTo>
                  <a:lnTo>
                    <a:pt x="82" y="397"/>
                  </a:lnTo>
                  <a:lnTo>
                    <a:pt x="79" y="397"/>
                  </a:lnTo>
                  <a:lnTo>
                    <a:pt x="79" y="396"/>
                  </a:lnTo>
                  <a:lnTo>
                    <a:pt x="77" y="394"/>
                  </a:lnTo>
                  <a:lnTo>
                    <a:pt x="76" y="394"/>
                  </a:lnTo>
                  <a:lnTo>
                    <a:pt x="74" y="396"/>
                  </a:lnTo>
                  <a:lnTo>
                    <a:pt x="74" y="394"/>
                  </a:lnTo>
                  <a:lnTo>
                    <a:pt x="74" y="391"/>
                  </a:lnTo>
                  <a:lnTo>
                    <a:pt x="74" y="388"/>
                  </a:lnTo>
                  <a:lnTo>
                    <a:pt x="74" y="385"/>
                  </a:lnTo>
                  <a:lnTo>
                    <a:pt x="74" y="382"/>
                  </a:lnTo>
                  <a:lnTo>
                    <a:pt x="74" y="379"/>
                  </a:lnTo>
                  <a:lnTo>
                    <a:pt x="74" y="376"/>
                  </a:lnTo>
                  <a:lnTo>
                    <a:pt x="74" y="373"/>
                  </a:lnTo>
                  <a:lnTo>
                    <a:pt x="73" y="368"/>
                  </a:lnTo>
                  <a:lnTo>
                    <a:pt x="73" y="367"/>
                  </a:lnTo>
                  <a:lnTo>
                    <a:pt x="73" y="365"/>
                  </a:lnTo>
                  <a:lnTo>
                    <a:pt x="74" y="365"/>
                  </a:lnTo>
                  <a:lnTo>
                    <a:pt x="74" y="364"/>
                  </a:lnTo>
                  <a:lnTo>
                    <a:pt x="76" y="364"/>
                  </a:lnTo>
                  <a:lnTo>
                    <a:pt x="74" y="362"/>
                  </a:lnTo>
                  <a:lnTo>
                    <a:pt x="74" y="361"/>
                  </a:lnTo>
                  <a:lnTo>
                    <a:pt x="73" y="359"/>
                  </a:lnTo>
                  <a:lnTo>
                    <a:pt x="74" y="359"/>
                  </a:lnTo>
                  <a:lnTo>
                    <a:pt x="74" y="358"/>
                  </a:lnTo>
                  <a:lnTo>
                    <a:pt x="76" y="358"/>
                  </a:lnTo>
                  <a:lnTo>
                    <a:pt x="76" y="356"/>
                  </a:lnTo>
                  <a:lnTo>
                    <a:pt x="74" y="356"/>
                  </a:lnTo>
                  <a:lnTo>
                    <a:pt x="73" y="358"/>
                  </a:lnTo>
                  <a:lnTo>
                    <a:pt x="73" y="359"/>
                  </a:lnTo>
                  <a:lnTo>
                    <a:pt x="71" y="359"/>
                  </a:lnTo>
                  <a:lnTo>
                    <a:pt x="70" y="361"/>
                  </a:lnTo>
                  <a:lnTo>
                    <a:pt x="68" y="362"/>
                  </a:lnTo>
                  <a:lnTo>
                    <a:pt x="67" y="364"/>
                  </a:lnTo>
                  <a:lnTo>
                    <a:pt x="65" y="365"/>
                  </a:lnTo>
                  <a:lnTo>
                    <a:pt x="64" y="367"/>
                  </a:lnTo>
                  <a:lnTo>
                    <a:pt x="62" y="367"/>
                  </a:lnTo>
                  <a:lnTo>
                    <a:pt x="62" y="368"/>
                  </a:lnTo>
                  <a:lnTo>
                    <a:pt x="61" y="368"/>
                  </a:lnTo>
                  <a:lnTo>
                    <a:pt x="61" y="370"/>
                  </a:lnTo>
                  <a:lnTo>
                    <a:pt x="59" y="370"/>
                  </a:lnTo>
                  <a:lnTo>
                    <a:pt x="58" y="370"/>
                  </a:lnTo>
                  <a:lnTo>
                    <a:pt x="53" y="370"/>
                  </a:lnTo>
                  <a:lnTo>
                    <a:pt x="50" y="370"/>
                  </a:lnTo>
                  <a:lnTo>
                    <a:pt x="46" y="370"/>
                  </a:lnTo>
                  <a:lnTo>
                    <a:pt x="43" y="370"/>
                  </a:lnTo>
                  <a:lnTo>
                    <a:pt x="41" y="370"/>
                  </a:lnTo>
                  <a:lnTo>
                    <a:pt x="41" y="368"/>
                  </a:lnTo>
                  <a:lnTo>
                    <a:pt x="41" y="367"/>
                  </a:lnTo>
                  <a:lnTo>
                    <a:pt x="41" y="365"/>
                  </a:lnTo>
                  <a:lnTo>
                    <a:pt x="40" y="364"/>
                  </a:lnTo>
                  <a:lnTo>
                    <a:pt x="40" y="362"/>
                  </a:lnTo>
                  <a:lnTo>
                    <a:pt x="38" y="361"/>
                  </a:lnTo>
                  <a:lnTo>
                    <a:pt x="38" y="359"/>
                  </a:lnTo>
                  <a:lnTo>
                    <a:pt x="36" y="359"/>
                  </a:lnTo>
                  <a:lnTo>
                    <a:pt x="36" y="358"/>
                  </a:lnTo>
                  <a:lnTo>
                    <a:pt x="35" y="358"/>
                  </a:lnTo>
                  <a:lnTo>
                    <a:pt x="33" y="358"/>
                  </a:lnTo>
                  <a:lnTo>
                    <a:pt x="32" y="358"/>
                  </a:lnTo>
                  <a:lnTo>
                    <a:pt x="30" y="356"/>
                  </a:lnTo>
                  <a:lnTo>
                    <a:pt x="27" y="356"/>
                  </a:lnTo>
                  <a:lnTo>
                    <a:pt x="18" y="356"/>
                  </a:lnTo>
                  <a:lnTo>
                    <a:pt x="20" y="355"/>
                  </a:lnTo>
                  <a:lnTo>
                    <a:pt x="20" y="353"/>
                  </a:lnTo>
                  <a:lnTo>
                    <a:pt x="21" y="353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4" y="349"/>
                  </a:lnTo>
                  <a:lnTo>
                    <a:pt x="23" y="346"/>
                  </a:lnTo>
                  <a:lnTo>
                    <a:pt x="23" y="344"/>
                  </a:lnTo>
                  <a:lnTo>
                    <a:pt x="21" y="344"/>
                  </a:lnTo>
                  <a:lnTo>
                    <a:pt x="20" y="341"/>
                  </a:lnTo>
                  <a:lnTo>
                    <a:pt x="18" y="340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5"/>
                  </a:lnTo>
                  <a:lnTo>
                    <a:pt x="15" y="333"/>
                  </a:lnTo>
                  <a:lnTo>
                    <a:pt x="14" y="333"/>
                  </a:lnTo>
                  <a:lnTo>
                    <a:pt x="12" y="332"/>
                  </a:lnTo>
                  <a:lnTo>
                    <a:pt x="11" y="330"/>
                  </a:lnTo>
                  <a:lnTo>
                    <a:pt x="11" y="329"/>
                  </a:lnTo>
                  <a:lnTo>
                    <a:pt x="9" y="327"/>
                  </a:lnTo>
                  <a:lnTo>
                    <a:pt x="9" y="326"/>
                  </a:lnTo>
                  <a:lnTo>
                    <a:pt x="9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1"/>
                  </a:lnTo>
                  <a:lnTo>
                    <a:pt x="5" y="321"/>
                  </a:lnTo>
                  <a:lnTo>
                    <a:pt x="5" y="320"/>
                  </a:lnTo>
                  <a:lnTo>
                    <a:pt x="6" y="320"/>
                  </a:lnTo>
                  <a:lnTo>
                    <a:pt x="6" y="318"/>
                  </a:lnTo>
                  <a:lnTo>
                    <a:pt x="6" y="317"/>
                  </a:lnTo>
                  <a:lnTo>
                    <a:pt x="5" y="317"/>
                  </a:lnTo>
                  <a:lnTo>
                    <a:pt x="5" y="315"/>
                  </a:lnTo>
                  <a:lnTo>
                    <a:pt x="3" y="315"/>
                  </a:lnTo>
                  <a:lnTo>
                    <a:pt x="0" y="312"/>
                  </a:lnTo>
                  <a:lnTo>
                    <a:pt x="0" y="311"/>
                  </a:lnTo>
                  <a:lnTo>
                    <a:pt x="2" y="311"/>
                  </a:lnTo>
                  <a:lnTo>
                    <a:pt x="2" y="309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2" y="308"/>
                  </a:lnTo>
                  <a:lnTo>
                    <a:pt x="3" y="308"/>
                  </a:lnTo>
                  <a:lnTo>
                    <a:pt x="3" y="306"/>
                  </a:lnTo>
                  <a:lnTo>
                    <a:pt x="5" y="306"/>
                  </a:lnTo>
                  <a:lnTo>
                    <a:pt x="6" y="306"/>
                  </a:lnTo>
                  <a:lnTo>
                    <a:pt x="6" y="305"/>
                  </a:lnTo>
                  <a:lnTo>
                    <a:pt x="6" y="303"/>
                  </a:lnTo>
                  <a:lnTo>
                    <a:pt x="3" y="302"/>
                  </a:lnTo>
                  <a:lnTo>
                    <a:pt x="3" y="300"/>
                  </a:lnTo>
                  <a:lnTo>
                    <a:pt x="5" y="300"/>
                  </a:lnTo>
                  <a:lnTo>
                    <a:pt x="5" y="297"/>
                  </a:lnTo>
                  <a:lnTo>
                    <a:pt x="5" y="296"/>
                  </a:lnTo>
                  <a:lnTo>
                    <a:pt x="6" y="294"/>
                  </a:lnTo>
                  <a:lnTo>
                    <a:pt x="6" y="293"/>
                  </a:lnTo>
                  <a:lnTo>
                    <a:pt x="8" y="293"/>
                  </a:lnTo>
                  <a:lnTo>
                    <a:pt x="9" y="291"/>
                  </a:lnTo>
                  <a:lnTo>
                    <a:pt x="11" y="290"/>
                  </a:lnTo>
                  <a:lnTo>
                    <a:pt x="12" y="290"/>
                  </a:lnTo>
                  <a:lnTo>
                    <a:pt x="12" y="288"/>
                  </a:lnTo>
                  <a:lnTo>
                    <a:pt x="14" y="288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7" y="285"/>
                  </a:lnTo>
                  <a:lnTo>
                    <a:pt x="17" y="283"/>
                  </a:lnTo>
                  <a:lnTo>
                    <a:pt x="17" y="282"/>
                  </a:lnTo>
                  <a:lnTo>
                    <a:pt x="17" y="280"/>
                  </a:lnTo>
                  <a:lnTo>
                    <a:pt x="17" y="279"/>
                  </a:lnTo>
                  <a:lnTo>
                    <a:pt x="15" y="277"/>
                  </a:lnTo>
                  <a:lnTo>
                    <a:pt x="15" y="276"/>
                  </a:lnTo>
                  <a:lnTo>
                    <a:pt x="15" y="274"/>
                  </a:lnTo>
                  <a:lnTo>
                    <a:pt x="17" y="271"/>
                  </a:lnTo>
                  <a:lnTo>
                    <a:pt x="20" y="265"/>
                  </a:lnTo>
                  <a:lnTo>
                    <a:pt x="20" y="262"/>
                  </a:lnTo>
                  <a:lnTo>
                    <a:pt x="20" y="261"/>
                  </a:lnTo>
                  <a:lnTo>
                    <a:pt x="20" y="259"/>
                  </a:lnTo>
                  <a:lnTo>
                    <a:pt x="21" y="258"/>
                  </a:lnTo>
                  <a:lnTo>
                    <a:pt x="21" y="256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2"/>
                  </a:lnTo>
                  <a:lnTo>
                    <a:pt x="23" y="252"/>
                  </a:lnTo>
                  <a:lnTo>
                    <a:pt x="24" y="252"/>
                  </a:lnTo>
                  <a:lnTo>
                    <a:pt x="24" y="250"/>
                  </a:lnTo>
                  <a:lnTo>
                    <a:pt x="26" y="250"/>
                  </a:lnTo>
                  <a:lnTo>
                    <a:pt x="27" y="250"/>
                  </a:lnTo>
                  <a:lnTo>
                    <a:pt x="27" y="249"/>
                  </a:lnTo>
                  <a:lnTo>
                    <a:pt x="29" y="249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2" y="246"/>
                  </a:lnTo>
                  <a:lnTo>
                    <a:pt x="32" y="244"/>
                  </a:lnTo>
                  <a:lnTo>
                    <a:pt x="33" y="244"/>
                  </a:lnTo>
                  <a:lnTo>
                    <a:pt x="35" y="244"/>
                  </a:lnTo>
                  <a:lnTo>
                    <a:pt x="35" y="243"/>
                  </a:lnTo>
                  <a:lnTo>
                    <a:pt x="36" y="243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40" y="240"/>
                  </a:lnTo>
                  <a:lnTo>
                    <a:pt x="41" y="238"/>
                  </a:lnTo>
                  <a:lnTo>
                    <a:pt x="43" y="238"/>
                  </a:lnTo>
                  <a:lnTo>
                    <a:pt x="44" y="237"/>
                  </a:lnTo>
                  <a:lnTo>
                    <a:pt x="46" y="237"/>
                  </a:lnTo>
                  <a:lnTo>
                    <a:pt x="47" y="237"/>
                  </a:lnTo>
                  <a:lnTo>
                    <a:pt x="47" y="238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50" y="237"/>
                  </a:lnTo>
                  <a:lnTo>
                    <a:pt x="50" y="235"/>
                  </a:lnTo>
                  <a:lnTo>
                    <a:pt x="52" y="235"/>
                  </a:lnTo>
                  <a:lnTo>
                    <a:pt x="53" y="235"/>
                  </a:lnTo>
                  <a:lnTo>
                    <a:pt x="53" y="237"/>
                  </a:lnTo>
                  <a:lnTo>
                    <a:pt x="53" y="235"/>
                  </a:lnTo>
                  <a:lnTo>
                    <a:pt x="55" y="235"/>
                  </a:lnTo>
                  <a:lnTo>
                    <a:pt x="55" y="233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8" y="233"/>
                  </a:lnTo>
                  <a:lnTo>
                    <a:pt x="58" y="235"/>
                  </a:lnTo>
                  <a:lnTo>
                    <a:pt x="59" y="233"/>
                  </a:lnTo>
                  <a:lnTo>
                    <a:pt x="61" y="235"/>
                  </a:lnTo>
                  <a:lnTo>
                    <a:pt x="61" y="233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2" y="232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9"/>
                  </a:lnTo>
                  <a:lnTo>
                    <a:pt x="65" y="229"/>
                  </a:lnTo>
                  <a:lnTo>
                    <a:pt x="67" y="229"/>
                  </a:lnTo>
                  <a:lnTo>
                    <a:pt x="68" y="227"/>
                  </a:lnTo>
                  <a:lnTo>
                    <a:pt x="68" y="229"/>
                  </a:lnTo>
                  <a:lnTo>
                    <a:pt x="70" y="230"/>
                  </a:lnTo>
                  <a:lnTo>
                    <a:pt x="70" y="229"/>
                  </a:lnTo>
                  <a:lnTo>
                    <a:pt x="71" y="229"/>
                  </a:lnTo>
                  <a:lnTo>
                    <a:pt x="73" y="229"/>
                  </a:lnTo>
                  <a:lnTo>
                    <a:pt x="74" y="229"/>
                  </a:lnTo>
                  <a:lnTo>
                    <a:pt x="76" y="230"/>
                  </a:lnTo>
                  <a:lnTo>
                    <a:pt x="74" y="230"/>
                  </a:lnTo>
                  <a:lnTo>
                    <a:pt x="76" y="232"/>
                  </a:lnTo>
                  <a:lnTo>
                    <a:pt x="77" y="232"/>
                  </a:lnTo>
                  <a:lnTo>
                    <a:pt x="77" y="233"/>
                  </a:lnTo>
                  <a:lnTo>
                    <a:pt x="79" y="232"/>
                  </a:lnTo>
                  <a:lnTo>
                    <a:pt x="82" y="232"/>
                  </a:lnTo>
                  <a:lnTo>
                    <a:pt x="82" y="233"/>
                  </a:lnTo>
                  <a:lnTo>
                    <a:pt x="83" y="233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5" y="230"/>
                  </a:lnTo>
                  <a:lnTo>
                    <a:pt x="85" y="226"/>
                  </a:lnTo>
                  <a:lnTo>
                    <a:pt x="85" y="223"/>
                  </a:lnTo>
                  <a:lnTo>
                    <a:pt x="86" y="218"/>
                  </a:lnTo>
                  <a:lnTo>
                    <a:pt x="86" y="215"/>
                  </a:lnTo>
                  <a:lnTo>
                    <a:pt x="86" y="211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88" y="199"/>
                  </a:lnTo>
                  <a:lnTo>
                    <a:pt x="89" y="196"/>
                  </a:lnTo>
                  <a:lnTo>
                    <a:pt x="89" y="191"/>
                  </a:lnTo>
                  <a:lnTo>
                    <a:pt x="89" y="188"/>
                  </a:lnTo>
                  <a:lnTo>
                    <a:pt x="91" y="183"/>
                  </a:lnTo>
                  <a:lnTo>
                    <a:pt x="91" y="180"/>
                  </a:lnTo>
                  <a:lnTo>
                    <a:pt x="93" y="176"/>
                  </a:lnTo>
                  <a:lnTo>
                    <a:pt x="93" y="173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94" y="161"/>
                  </a:lnTo>
                  <a:lnTo>
                    <a:pt x="94" y="159"/>
                  </a:lnTo>
                  <a:lnTo>
                    <a:pt x="94" y="158"/>
                  </a:lnTo>
                  <a:lnTo>
                    <a:pt x="94" y="156"/>
                  </a:lnTo>
                  <a:lnTo>
                    <a:pt x="94" y="155"/>
                  </a:lnTo>
                  <a:lnTo>
                    <a:pt x="94" y="153"/>
                  </a:lnTo>
                  <a:lnTo>
                    <a:pt x="94" y="152"/>
                  </a:lnTo>
                  <a:lnTo>
                    <a:pt x="93" y="152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49"/>
                  </a:lnTo>
                  <a:lnTo>
                    <a:pt x="91" y="147"/>
                  </a:lnTo>
                  <a:lnTo>
                    <a:pt x="89" y="146"/>
                  </a:lnTo>
                  <a:lnTo>
                    <a:pt x="91" y="144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1"/>
                  </a:lnTo>
                  <a:lnTo>
                    <a:pt x="89" y="140"/>
                  </a:lnTo>
                  <a:lnTo>
                    <a:pt x="86" y="140"/>
                  </a:lnTo>
                  <a:lnTo>
                    <a:pt x="86" y="138"/>
                  </a:lnTo>
                  <a:lnTo>
                    <a:pt x="85" y="138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2" y="135"/>
                  </a:lnTo>
                  <a:lnTo>
                    <a:pt x="82" y="134"/>
                  </a:lnTo>
                  <a:lnTo>
                    <a:pt x="79" y="132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9" y="127"/>
                  </a:lnTo>
                  <a:lnTo>
                    <a:pt x="79" y="126"/>
                  </a:lnTo>
                  <a:lnTo>
                    <a:pt x="79" y="123"/>
                  </a:lnTo>
                  <a:lnTo>
                    <a:pt x="79" y="120"/>
                  </a:lnTo>
                  <a:lnTo>
                    <a:pt x="79" y="118"/>
                  </a:lnTo>
                  <a:lnTo>
                    <a:pt x="79" y="117"/>
                  </a:lnTo>
                  <a:lnTo>
                    <a:pt x="79" y="115"/>
                  </a:lnTo>
                  <a:lnTo>
                    <a:pt x="79" y="114"/>
                  </a:lnTo>
                  <a:lnTo>
                    <a:pt x="82" y="114"/>
                  </a:lnTo>
                  <a:lnTo>
                    <a:pt x="83" y="114"/>
                  </a:lnTo>
                  <a:lnTo>
                    <a:pt x="85" y="114"/>
                  </a:lnTo>
                  <a:lnTo>
                    <a:pt x="86" y="114"/>
                  </a:lnTo>
                  <a:lnTo>
                    <a:pt x="88" y="112"/>
                  </a:lnTo>
                  <a:lnTo>
                    <a:pt x="89" y="112"/>
                  </a:lnTo>
                  <a:lnTo>
                    <a:pt x="91" y="112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4" y="111"/>
                  </a:lnTo>
                  <a:lnTo>
                    <a:pt x="96" y="112"/>
                  </a:lnTo>
                  <a:lnTo>
                    <a:pt x="97" y="112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9" y="112"/>
                  </a:lnTo>
                  <a:lnTo>
                    <a:pt x="100" y="112"/>
                  </a:lnTo>
                  <a:lnTo>
                    <a:pt x="100" y="111"/>
                  </a:lnTo>
                  <a:lnTo>
                    <a:pt x="99" y="111"/>
                  </a:lnTo>
                  <a:lnTo>
                    <a:pt x="99" y="109"/>
                  </a:lnTo>
                  <a:lnTo>
                    <a:pt x="99" y="108"/>
                  </a:lnTo>
                  <a:lnTo>
                    <a:pt x="100" y="108"/>
                  </a:lnTo>
                  <a:lnTo>
                    <a:pt x="99" y="106"/>
                  </a:lnTo>
                  <a:lnTo>
                    <a:pt x="99" y="105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3" y="103"/>
                  </a:lnTo>
                  <a:lnTo>
                    <a:pt x="91" y="103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2"/>
                  </a:lnTo>
                  <a:lnTo>
                    <a:pt x="86" y="102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4"/>
                  </a:lnTo>
                  <a:lnTo>
                    <a:pt x="85" y="93"/>
                  </a:lnTo>
                  <a:lnTo>
                    <a:pt x="85" y="91"/>
                  </a:lnTo>
                  <a:lnTo>
                    <a:pt x="85" y="90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9" y="87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4" y="87"/>
                  </a:lnTo>
                  <a:lnTo>
                    <a:pt x="96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8" y="87"/>
                  </a:lnTo>
                  <a:lnTo>
                    <a:pt x="112" y="87"/>
                  </a:lnTo>
                  <a:lnTo>
                    <a:pt x="115" y="87"/>
                  </a:lnTo>
                  <a:lnTo>
                    <a:pt x="118" y="87"/>
                  </a:lnTo>
                  <a:lnTo>
                    <a:pt x="120" y="87"/>
                  </a:lnTo>
                  <a:lnTo>
                    <a:pt x="121" y="87"/>
                  </a:lnTo>
                  <a:lnTo>
                    <a:pt x="120" y="87"/>
                  </a:lnTo>
                  <a:lnTo>
                    <a:pt x="120" y="85"/>
                  </a:lnTo>
                  <a:lnTo>
                    <a:pt x="118" y="85"/>
                  </a:lnTo>
                  <a:lnTo>
                    <a:pt x="118" y="84"/>
                  </a:lnTo>
                  <a:lnTo>
                    <a:pt x="120" y="80"/>
                  </a:lnTo>
                  <a:lnTo>
                    <a:pt x="121" y="80"/>
                  </a:lnTo>
                  <a:lnTo>
                    <a:pt x="121" y="82"/>
                  </a:lnTo>
                  <a:lnTo>
                    <a:pt x="123" y="82"/>
                  </a:lnTo>
                  <a:lnTo>
                    <a:pt x="123" y="84"/>
                  </a:lnTo>
                  <a:lnTo>
                    <a:pt x="123" y="85"/>
                  </a:lnTo>
                  <a:lnTo>
                    <a:pt x="124" y="87"/>
                  </a:lnTo>
                  <a:lnTo>
                    <a:pt x="126" y="87"/>
                  </a:lnTo>
                  <a:lnTo>
                    <a:pt x="127" y="87"/>
                  </a:lnTo>
                  <a:lnTo>
                    <a:pt x="127" y="85"/>
                  </a:lnTo>
                  <a:lnTo>
                    <a:pt x="129" y="85"/>
                  </a:lnTo>
                  <a:lnTo>
                    <a:pt x="132" y="80"/>
                  </a:lnTo>
                  <a:lnTo>
                    <a:pt x="133" y="79"/>
                  </a:lnTo>
                  <a:lnTo>
                    <a:pt x="135" y="77"/>
                  </a:lnTo>
                  <a:lnTo>
                    <a:pt x="136" y="77"/>
                  </a:lnTo>
                  <a:lnTo>
                    <a:pt x="138" y="77"/>
                  </a:lnTo>
                  <a:lnTo>
                    <a:pt x="138" y="79"/>
                  </a:lnTo>
                  <a:lnTo>
                    <a:pt x="139" y="80"/>
                  </a:lnTo>
                  <a:lnTo>
                    <a:pt x="139" y="82"/>
                  </a:lnTo>
                  <a:lnTo>
                    <a:pt x="142" y="85"/>
                  </a:lnTo>
                  <a:lnTo>
                    <a:pt x="142" y="87"/>
                  </a:lnTo>
                  <a:lnTo>
                    <a:pt x="144" y="90"/>
                  </a:lnTo>
                  <a:lnTo>
                    <a:pt x="144" y="91"/>
                  </a:lnTo>
                  <a:lnTo>
                    <a:pt x="142" y="99"/>
                  </a:lnTo>
                  <a:lnTo>
                    <a:pt x="144" y="100"/>
                  </a:lnTo>
                  <a:lnTo>
                    <a:pt x="146" y="100"/>
                  </a:lnTo>
                  <a:lnTo>
                    <a:pt x="147" y="99"/>
                  </a:lnTo>
                  <a:lnTo>
                    <a:pt x="149" y="99"/>
                  </a:lnTo>
                  <a:lnTo>
                    <a:pt x="149" y="100"/>
                  </a:lnTo>
                  <a:lnTo>
                    <a:pt x="150" y="102"/>
                  </a:lnTo>
                  <a:lnTo>
                    <a:pt x="152" y="103"/>
                  </a:lnTo>
                  <a:lnTo>
                    <a:pt x="155" y="105"/>
                  </a:lnTo>
                  <a:lnTo>
                    <a:pt x="155" y="106"/>
                  </a:lnTo>
                  <a:lnTo>
                    <a:pt x="156" y="108"/>
                  </a:lnTo>
                  <a:lnTo>
                    <a:pt x="158" y="109"/>
                  </a:lnTo>
                  <a:lnTo>
                    <a:pt x="159" y="109"/>
                  </a:lnTo>
                  <a:lnTo>
                    <a:pt x="161" y="111"/>
                  </a:lnTo>
                  <a:lnTo>
                    <a:pt x="161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4" y="111"/>
                  </a:lnTo>
                  <a:lnTo>
                    <a:pt x="165" y="109"/>
                  </a:lnTo>
                  <a:lnTo>
                    <a:pt x="167" y="109"/>
                  </a:lnTo>
                  <a:lnTo>
                    <a:pt x="167" y="108"/>
                  </a:lnTo>
                  <a:lnTo>
                    <a:pt x="168" y="108"/>
                  </a:lnTo>
                  <a:lnTo>
                    <a:pt x="168" y="106"/>
                  </a:lnTo>
                  <a:lnTo>
                    <a:pt x="171" y="105"/>
                  </a:lnTo>
                  <a:lnTo>
                    <a:pt x="173" y="105"/>
                  </a:lnTo>
                  <a:lnTo>
                    <a:pt x="174" y="105"/>
                  </a:lnTo>
                  <a:lnTo>
                    <a:pt x="176" y="105"/>
                  </a:lnTo>
                  <a:lnTo>
                    <a:pt x="176" y="106"/>
                  </a:lnTo>
                  <a:lnTo>
                    <a:pt x="176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4" y="112"/>
                  </a:lnTo>
                  <a:lnTo>
                    <a:pt x="176" y="112"/>
                  </a:lnTo>
                  <a:lnTo>
                    <a:pt x="177" y="112"/>
                  </a:lnTo>
                  <a:lnTo>
                    <a:pt x="179" y="111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80" y="106"/>
                  </a:lnTo>
                  <a:lnTo>
                    <a:pt x="182" y="106"/>
                  </a:lnTo>
                  <a:lnTo>
                    <a:pt x="185" y="106"/>
                  </a:lnTo>
                  <a:lnTo>
                    <a:pt x="185" y="105"/>
                  </a:lnTo>
                  <a:lnTo>
                    <a:pt x="185" y="102"/>
                  </a:lnTo>
                  <a:lnTo>
                    <a:pt x="186" y="102"/>
                  </a:lnTo>
                  <a:lnTo>
                    <a:pt x="188" y="102"/>
                  </a:lnTo>
                  <a:lnTo>
                    <a:pt x="188" y="100"/>
                  </a:lnTo>
                  <a:lnTo>
                    <a:pt x="189" y="100"/>
                  </a:lnTo>
                  <a:lnTo>
                    <a:pt x="189" y="99"/>
                  </a:lnTo>
                  <a:lnTo>
                    <a:pt x="191" y="99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4" y="99"/>
                  </a:lnTo>
                  <a:lnTo>
                    <a:pt x="197" y="96"/>
                  </a:lnTo>
                  <a:lnTo>
                    <a:pt x="199" y="94"/>
                  </a:lnTo>
                  <a:lnTo>
                    <a:pt x="200" y="93"/>
                  </a:lnTo>
                  <a:lnTo>
                    <a:pt x="202" y="93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202" y="96"/>
                  </a:lnTo>
                  <a:lnTo>
                    <a:pt x="203" y="96"/>
                  </a:lnTo>
                  <a:lnTo>
                    <a:pt x="203" y="94"/>
                  </a:lnTo>
                  <a:lnTo>
                    <a:pt x="205" y="93"/>
                  </a:lnTo>
                  <a:lnTo>
                    <a:pt x="206" y="91"/>
                  </a:lnTo>
                  <a:lnTo>
                    <a:pt x="208" y="91"/>
                  </a:lnTo>
                  <a:lnTo>
                    <a:pt x="208" y="90"/>
                  </a:lnTo>
                  <a:lnTo>
                    <a:pt x="208" y="88"/>
                  </a:lnTo>
                  <a:lnTo>
                    <a:pt x="209" y="88"/>
                  </a:lnTo>
                  <a:lnTo>
                    <a:pt x="209" y="87"/>
                  </a:lnTo>
                  <a:lnTo>
                    <a:pt x="209" y="85"/>
                  </a:lnTo>
                  <a:lnTo>
                    <a:pt x="209" y="84"/>
                  </a:lnTo>
                  <a:lnTo>
                    <a:pt x="209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12" y="80"/>
                  </a:lnTo>
                  <a:lnTo>
                    <a:pt x="214" y="80"/>
                  </a:lnTo>
                  <a:lnTo>
                    <a:pt x="215" y="80"/>
                  </a:lnTo>
                  <a:lnTo>
                    <a:pt x="218" y="77"/>
                  </a:lnTo>
                  <a:lnTo>
                    <a:pt x="220" y="77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6"/>
                  </a:lnTo>
                  <a:lnTo>
                    <a:pt x="223" y="74"/>
                  </a:lnTo>
                  <a:lnTo>
                    <a:pt x="223" y="73"/>
                  </a:lnTo>
                  <a:lnTo>
                    <a:pt x="223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3" y="70"/>
                  </a:lnTo>
                  <a:lnTo>
                    <a:pt x="221" y="70"/>
                  </a:lnTo>
                  <a:lnTo>
                    <a:pt x="220" y="70"/>
                  </a:lnTo>
                  <a:lnTo>
                    <a:pt x="217" y="70"/>
                  </a:lnTo>
                  <a:lnTo>
                    <a:pt x="215" y="70"/>
                  </a:lnTo>
                  <a:lnTo>
                    <a:pt x="214" y="70"/>
                  </a:lnTo>
                  <a:lnTo>
                    <a:pt x="211" y="70"/>
                  </a:lnTo>
                  <a:lnTo>
                    <a:pt x="211" y="68"/>
                  </a:lnTo>
                  <a:lnTo>
                    <a:pt x="209" y="70"/>
                  </a:lnTo>
                  <a:lnTo>
                    <a:pt x="209" y="68"/>
                  </a:lnTo>
                  <a:lnTo>
                    <a:pt x="209" y="67"/>
                  </a:lnTo>
                  <a:lnTo>
                    <a:pt x="211" y="65"/>
                  </a:lnTo>
                  <a:lnTo>
                    <a:pt x="211" y="64"/>
                  </a:lnTo>
                  <a:lnTo>
                    <a:pt x="211" y="61"/>
                  </a:lnTo>
                  <a:lnTo>
                    <a:pt x="209" y="59"/>
                  </a:lnTo>
                  <a:lnTo>
                    <a:pt x="208" y="56"/>
                  </a:lnTo>
                  <a:lnTo>
                    <a:pt x="208" y="55"/>
                  </a:lnTo>
                  <a:lnTo>
                    <a:pt x="208" y="53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6" y="50"/>
                  </a:lnTo>
                  <a:lnTo>
                    <a:pt x="206" y="49"/>
                  </a:lnTo>
                  <a:lnTo>
                    <a:pt x="206" y="47"/>
                  </a:lnTo>
                  <a:lnTo>
                    <a:pt x="206" y="46"/>
                  </a:lnTo>
                  <a:lnTo>
                    <a:pt x="206" y="44"/>
                  </a:lnTo>
                  <a:lnTo>
                    <a:pt x="206" y="43"/>
                  </a:lnTo>
                  <a:lnTo>
                    <a:pt x="206" y="41"/>
                  </a:lnTo>
                  <a:lnTo>
                    <a:pt x="206" y="40"/>
                  </a:lnTo>
                  <a:lnTo>
                    <a:pt x="205" y="40"/>
                  </a:lnTo>
                  <a:lnTo>
                    <a:pt x="205" y="38"/>
                  </a:lnTo>
                  <a:lnTo>
                    <a:pt x="203" y="37"/>
                  </a:lnTo>
                  <a:lnTo>
                    <a:pt x="202" y="37"/>
                  </a:lnTo>
                  <a:lnTo>
                    <a:pt x="200" y="35"/>
                  </a:lnTo>
                  <a:lnTo>
                    <a:pt x="199" y="34"/>
                  </a:lnTo>
                  <a:lnTo>
                    <a:pt x="199" y="32"/>
                  </a:lnTo>
                  <a:lnTo>
                    <a:pt x="197" y="32"/>
                  </a:lnTo>
                  <a:lnTo>
                    <a:pt x="197" y="31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4" y="27"/>
                  </a:lnTo>
                  <a:lnTo>
                    <a:pt x="194" y="26"/>
                  </a:lnTo>
                  <a:lnTo>
                    <a:pt x="194" y="24"/>
                  </a:lnTo>
                  <a:lnTo>
                    <a:pt x="195" y="24"/>
                  </a:lnTo>
                  <a:lnTo>
                    <a:pt x="197" y="24"/>
                  </a:lnTo>
                  <a:lnTo>
                    <a:pt x="197" y="26"/>
                  </a:lnTo>
                  <a:lnTo>
                    <a:pt x="199" y="27"/>
                  </a:lnTo>
                  <a:lnTo>
                    <a:pt x="203" y="27"/>
                  </a:lnTo>
                  <a:lnTo>
                    <a:pt x="206" y="27"/>
                  </a:lnTo>
                  <a:lnTo>
                    <a:pt x="208" y="27"/>
                  </a:lnTo>
                  <a:lnTo>
                    <a:pt x="208" y="29"/>
                  </a:lnTo>
                  <a:lnTo>
                    <a:pt x="209" y="29"/>
                  </a:lnTo>
                  <a:lnTo>
                    <a:pt x="209" y="31"/>
                  </a:lnTo>
                  <a:lnTo>
                    <a:pt x="209" y="32"/>
                  </a:lnTo>
                  <a:lnTo>
                    <a:pt x="209" y="34"/>
                  </a:lnTo>
                  <a:lnTo>
                    <a:pt x="211" y="34"/>
                  </a:lnTo>
                  <a:lnTo>
                    <a:pt x="212" y="34"/>
                  </a:lnTo>
                  <a:lnTo>
                    <a:pt x="212" y="32"/>
                  </a:lnTo>
                  <a:lnTo>
                    <a:pt x="214" y="32"/>
                  </a:lnTo>
                  <a:lnTo>
                    <a:pt x="215" y="32"/>
                  </a:lnTo>
                  <a:lnTo>
                    <a:pt x="217" y="32"/>
                  </a:lnTo>
                  <a:lnTo>
                    <a:pt x="218" y="32"/>
                  </a:lnTo>
                  <a:lnTo>
                    <a:pt x="220" y="34"/>
                  </a:lnTo>
                  <a:lnTo>
                    <a:pt x="221" y="35"/>
                  </a:lnTo>
                  <a:lnTo>
                    <a:pt x="223" y="34"/>
                  </a:lnTo>
                  <a:lnTo>
                    <a:pt x="223" y="32"/>
                  </a:lnTo>
                  <a:lnTo>
                    <a:pt x="224" y="32"/>
                  </a:lnTo>
                  <a:lnTo>
                    <a:pt x="226" y="34"/>
                  </a:lnTo>
                  <a:lnTo>
                    <a:pt x="227" y="34"/>
                  </a:lnTo>
                  <a:lnTo>
                    <a:pt x="227" y="35"/>
                  </a:lnTo>
                  <a:lnTo>
                    <a:pt x="229" y="37"/>
                  </a:lnTo>
                  <a:lnTo>
                    <a:pt x="232" y="40"/>
                  </a:lnTo>
                  <a:lnTo>
                    <a:pt x="232" y="41"/>
                  </a:lnTo>
                  <a:lnTo>
                    <a:pt x="233" y="41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6" y="40"/>
                  </a:lnTo>
                  <a:lnTo>
                    <a:pt x="238" y="40"/>
                  </a:lnTo>
                  <a:lnTo>
                    <a:pt x="238" y="38"/>
                  </a:lnTo>
                  <a:lnTo>
                    <a:pt x="238" y="37"/>
                  </a:lnTo>
                  <a:lnTo>
                    <a:pt x="236" y="35"/>
                  </a:lnTo>
                  <a:lnTo>
                    <a:pt x="236" y="34"/>
                  </a:lnTo>
                  <a:lnTo>
                    <a:pt x="236" y="32"/>
                  </a:lnTo>
                  <a:lnTo>
                    <a:pt x="236" y="31"/>
                  </a:lnTo>
                  <a:lnTo>
                    <a:pt x="238" y="31"/>
                  </a:lnTo>
                  <a:lnTo>
                    <a:pt x="239" y="31"/>
                  </a:lnTo>
                  <a:lnTo>
                    <a:pt x="241" y="31"/>
                  </a:lnTo>
                  <a:lnTo>
                    <a:pt x="241" y="29"/>
                  </a:lnTo>
                  <a:lnTo>
                    <a:pt x="242" y="29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4" y="26"/>
                  </a:lnTo>
                  <a:lnTo>
                    <a:pt x="245" y="27"/>
                  </a:lnTo>
                  <a:lnTo>
                    <a:pt x="248" y="29"/>
                  </a:lnTo>
                  <a:lnTo>
                    <a:pt x="250" y="29"/>
                  </a:lnTo>
                  <a:lnTo>
                    <a:pt x="252" y="29"/>
                  </a:lnTo>
                  <a:lnTo>
                    <a:pt x="253" y="27"/>
                  </a:lnTo>
                  <a:lnTo>
                    <a:pt x="255" y="27"/>
                  </a:lnTo>
                  <a:lnTo>
                    <a:pt x="256" y="27"/>
                  </a:lnTo>
                  <a:lnTo>
                    <a:pt x="258" y="27"/>
                  </a:lnTo>
                  <a:lnTo>
                    <a:pt x="258" y="26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1" y="26"/>
                  </a:lnTo>
                  <a:lnTo>
                    <a:pt x="261" y="24"/>
                  </a:lnTo>
                  <a:lnTo>
                    <a:pt x="262" y="24"/>
                  </a:lnTo>
                  <a:lnTo>
                    <a:pt x="264" y="24"/>
                  </a:lnTo>
                  <a:lnTo>
                    <a:pt x="264" y="21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8" y="21"/>
                  </a:lnTo>
                  <a:lnTo>
                    <a:pt x="268" y="20"/>
                  </a:lnTo>
                  <a:lnTo>
                    <a:pt x="268" y="18"/>
                  </a:lnTo>
                  <a:lnTo>
                    <a:pt x="270" y="18"/>
                  </a:lnTo>
                  <a:lnTo>
                    <a:pt x="271" y="20"/>
                  </a:lnTo>
                  <a:lnTo>
                    <a:pt x="273" y="18"/>
                  </a:lnTo>
                  <a:lnTo>
                    <a:pt x="274" y="18"/>
                  </a:lnTo>
                  <a:lnTo>
                    <a:pt x="276" y="18"/>
                  </a:lnTo>
                  <a:lnTo>
                    <a:pt x="276" y="17"/>
                  </a:lnTo>
                  <a:lnTo>
                    <a:pt x="276" y="15"/>
                  </a:lnTo>
                  <a:lnTo>
                    <a:pt x="277" y="14"/>
                  </a:lnTo>
                  <a:lnTo>
                    <a:pt x="280" y="12"/>
                  </a:lnTo>
                  <a:lnTo>
                    <a:pt x="282" y="11"/>
                  </a:lnTo>
                  <a:lnTo>
                    <a:pt x="283" y="9"/>
                  </a:lnTo>
                  <a:lnTo>
                    <a:pt x="283" y="8"/>
                  </a:lnTo>
                  <a:lnTo>
                    <a:pt x="282" y="3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2" y="2"/>
                  </a:lnTo>
                  <a:lnTo>
                    <a:pt x="283" y="2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3"/>
                  </a:lnTo>
                  <a:lnTo>
                    <a:pt x="286" y="2"/>
                  </a:lnTo>
                  <a:lnTo>
                    <a:pt x="289" y="2"/>
                  </a:lnTo>
                  <a:lnTo>
                    <a:pt x="291" y="3"/>
                  </a:lnTo>
                  <a:lnTo>
                    <a:pt x="291" y="2"/>
                  </a:lnTo>
                  <a:lnTo>
                    <a:pt x="292" y="2"/>
                  </a:lnTo>
                  <a:lnTo>
                    <a:pt x="294" y="0"/>
                  </a:lnTo>
                  <a:lnTo>
                    <a:pt x="294" y="2"/>
                  </a:lnTo>
                  <a:lnTo>
                    <a:pt x="295" y="2"/>
                  </a:lnTo>
                  <a:lnTo>
                    <a:pt x="295" y="3"/>
                  </a:lnTo>
                  <a:lnTo>
                    <a:pt x="297" y="5"/>
                  </a:lnTo>
                  <a:lnTo>
                    <a:pt x="298" y="5"/>
                  </a:lnTo>
                  <a:lnTo>
                    <a:pt x="298" y="6"/>
                  </a:lnTo>
                  <a:lnTo>
                    <a:pt x="297" y="8"/>
                  </a:lnTo>
                  <a:lnTo>
                    <a:pt x="297" y="9"/>
                  </a:lnTo>
                  <a:lnTo>
                    <a:pt x="297" y="11"/>
                  </a:lnTo>
                  <a:lnTo>
                    <a:pt x="297" y="12"/>
                  </a:lnTo>
                  <a:lnTo>
                    <a:pt x="297" y="14"/>
                  </a:lnTo>
                  <a:lnTo>
                    <a:pt x="295" y="15"/>
                  </a:lnTo>
                  <a:lnTo>
                    <a:pt x="295" y="17"/>
                  </a:lnTo>
                  <a:lnTo>
                    <a:pt x="294" y="17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5" y="20"/>
                  </a:lnTo>
                  <a:lnTo>
                    <a:pt x="297" y="20"/>
                  </a:lnTo>
                  <a:lnTo>
                    <a:pt x="297" y="18"/>
                  </a:lnTo>
                  <a:lnTo>
                    <a:pt x="297" y="20"/>
                  </a:lnTo>
                  <a:lnTo>
                    <a:pt x="297" y="18"/>
                  </a:lnTo>
                  <a:lnTo>
                    <a:pt x="298" y="18"/>
                  </a:lnTo>
                  <a:lnTo>
                    <a:pt x="298" y="20"/>
                  </a:lnTo>
                  <a:lnTo>
                    <a:pt x="300" y="20"/>
                  </a:lnTo>
                  <a:lnTo>
                    <a:pt x="301" y="20"/>
                  </a:lnTo>
                  <a:lnTo>
                    <a:pt x="303" y="21"/>
                  </a:lnTo>
                  <a:lnTo>
                    <a:pt x="303" y="23"/>
                  </a:lnTo>
                  <a:lnTo>
                    <a:pt x="303" y="24"/>
                  </a:lnTo>
                  <a:lnTo>
                    <a:pt x="303" y="26"/>
                  </a:lnTo>
                  <a:lnTo>
                    <a:pt x="303" y="27"/>
                  </a:lnTo>
                  <a:lnTo>
                    <a:pt x="304" y="27"/>
                  </a:lnTo>
                  <a:lnTo>
                    <a:pt x="304" y="29"/>
                  </a:lnTo>
                  <a:lnTo>
                    <a:pt x="304" y="31"/>
                  </a:lnTo>
                  <a:lnTo>
                    <a:pt x="306" y="31"/>
                  </a:lnTo>
                  <a:lnTo>
                    <a:pt x="306" y="32"/>
                  </a:lnTo>
                  <a:lnTo>
                    <a:pt x="306" y="34"/>
                  </a:lnTo>
                  <a:lnTo>
                    <a:pt x="304" y="35"/>
                  </a:lnTo>
                  <a:lnTo>
                    <a:pt x="306" y="35"/>
                  </a:lnTo>
                  <a:lnTo>
                    <a:pt x="304" y="35"/>
                  </a:lnTo>
                  <a:lnTo>
                    <a:pt x="304" y="37"/>
                  </a:lnTo>
                  <a:lnTo>
                    <a:pt x="303" y="37"/>
                  </a:lnTo>
                  <a:lnTo>
                    <a:pt x="303" y="38"/>
                  </a:lnTo>
                  <a:lnTo>
                    <a:pt x="301" y="40"/>
                  </a:lnTo>
                  <a:lnTo>
                    <a:pt x="300" y="40"/>
                  </a:lnTo>
                  <a:lnTo>
                    <a:pt x="300" y="41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300" y="47"/>
                  </a:lnTo>
                  <a:lnTo>
                    <a:pt x="298" y="49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7" y="53"/>
                  </a:lnTo>
                  <a:lnTo>
                    <a:pt x="297" y="55"/>
                  </a:lnTo>
                  <a:lnTo>
                    <a:pt x="297" y="56"/>
                  </a:lnTo>
                  <a:lnTo>
                    <a:pt x="297" y="58"/>
                  </a:lnTo>
                  <a:lnTo>
                    <a:pt x="297" y="64"/>
                  </a:lnTo>
                  <a:lnTo>
                    <a:pt x="297" y="65"/>
                  </a:lnTo>
                  <a:lnTo>
                    <a:pt x="297" y="67"/>
                  </a:lnTo>
                  <a:lnTo>
                    <a:pt x="297" y="68"/>
                  </a:lnTo>
                  <a:lnTo>
                    <a:pt x="298" y="70"/>
                  </a:lnTo>
                  <a:lnTo>
                    <a:pt x="298" y="71"/>
                  </a:lnTo>
                  <a:lnTo>
                    <a:pt x="300" y="73"/>
                  </a:lnTo>
                  <a:lnTo>
                    <a:pt x="301" y="73"/>
                  </a:lnTo>
                  <a:lnTo>
                    <a:pt x="301" y="74"/>
                  </a:lnTo>
                  <a:lnTo>
                    <a:pt x="301" y="76"/>
                  </a:lnTo>
                  <a:lnTo>
                    <a:pt x="301" y="77"/>
                  </a:lnTo>
                  <a:lnTo>
                    <a:pt x="301" y="79"/>
                  </a:lnTo>
                  <a:lnTo>
                    <a:pt x="301" y="80"/>
                  </a:lnTo>
                  <a:lnTo>
                    <a:pt x="301" y="82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4" y="87"/>
                  </a:lnTo>
                  <a:lnTo>
                    <a:pt x="306" y="87"/>
                  </a:lnTo>
                  <a:lnTo>
                    <a:pt x="306" y="88"/>
                  </a:lnTo>
                  <a:lnTo>
                    <a:pt x="306" y="90"/>
                  </a:lnTo>
                  <a:lnTo>
                    <a:pt x="308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1"/>
                  </a:lnTo>
                  <a:lnTo>
                    <a:pt x="311" y="93"/>
                  </a:lnTo>
                  <a:lnTo>
                    <a:pt x="311" y="94"/>
                  </a:lnTo>
                  <a:lnTo>
                    <a:pt x="312" y="96"/>
                  </a:lnTo>
                  <a:lnTo>
                    <a:pt x="314" y="96"/>
                  </a:lnTo>
                  <a:lnTo>
                    <a:pt x="317" y="96"/>
                  </a:lnTo>
                  <a:lnTo>
                    <a:pt x="318" y="97"/>
                  </a:lnTo>
                  <a:lnTo>
                    <a:pt x="318" y="99"/>
                  </a:lnTo>
                  <a:lnTo>
                    <a:pt x="320" y="99"/>
                  </a:lnTo>
                  <a:lnTo>
                    <a:pt x="320" y="100"/>
                  </a:lnTo>
                  <a:lnTo>
                    <a:pt x="321" y="100"/>
                  </a:lnTo>
                  <a:lnTo>
                    <a:pt x="321" y="99"/>
                  </a:lnTo>
                  <a:lnTo>
                    <a:pt x="323" y="99"/>
                  </a:lnTo>
                  <a:lnTo>
                    <a:pt x="323" y="97"/>
                  </a:lnTo>
                  <a:lnTo>
                    <a:pt x="324" y="97"/>
                  </a:lnTo>
                  <a:lnTo>
                    <a:pt x="326" y="97"/>
                  </a:lnTo>
                  <a:lnTo>
                    <a:pt x="327" y="97"/>
                  </a:lnTo>
                  <a:lnTo>
                    <a:pt x="327" y="96"/>
                  </a:lnTo>
                  <a:lnTo>
                    <a:pt x="327" y="94"/>
                  </a:lnTo>
                  <a:lnTo>
                    <a:pt x="327" y="93"/>
                  </a:lnTo>
                  <a:lnTo>
                    <a:pt x="329" y="93"/>
                  </a:lnTo>
                  <a:lnTo>
                    <a:pt x="330" y="93"/>
                  </a:lnTo>
                  <a:lnTo>
                    <a:pt x="330" y="91"/>
                  </a:lnTo>
                  <a:lnTo>
                    <a:pt x="332" y="90"/>
                  </a:lnTo>
                  <a:lnTo>
                    <a:pt x="332" y="91"/>
                  </a:lnTo>
                  <a:lnTo>
                    <a:pt x="333" y="91"/>
                  </a:lnTo>
                  <a:lnTo>
                    <a:pt x="335" y="91"/>
                  </a:lnTo>
                  <a:lnTo>
                    <a:pt x="336" y="93"/>
                  </a:lnTo>
                  <a:lnTo>
                    <a:pt x="338" y="93"/>
                  </a:lnTo>
                  <a:lnTo>
                    <a:pt x="338" y="91"/>
                  </a:lnTo>
                  <a:lnTo>
                    <a:pt x="338" y="90"/>
                  </a:lnTo>
                  <a:lnTo>
                    <a:pt x="338" y="88"/>
                  </a:lnTo>
                  <a:lnTo>
                    <a:pt x="339" y="88"/>
                  </a:lnTo>
                  <a:lnTo>
                    <a:pt x="339" y="90"/>
                  </a:lnTo>
                  <a:lnTo>
                    <a:pt x="341" y="88"/>
                  </a:lnTo>
                  <a:lnTo>
                    <a:pt x="342" y="88"/>
                  </a:lnTo>
                  <a:lnTo>
                    <a:pt x="344" y="87"/>
                  </a:lnTo>
                  <a:lnTo>
                    <a:pt x="345" y="88"/>
                  </a:lnTo>
                  <a:lnTo>
                    <a:pt x="347" y="88"/>
                  </a:lnTo>
                  <a:lnTo>
                    <a:pt x="347" y="87"/>
                  </a:lnTo>
                  <a:lnTo>
                    <a:pt x="348" y="87"/>
                  </a:lnTo>
                  <a:lnTo>
                    <a:pt x="350" y="85"/>
                  </a:lnTo>
                  <a:lnTo>
                    <a:pt x="350" y="82"/>
                  </a:lnTo>
                  <a:lnTo>
                    <a:pt x="351" y="82"/>
                  </a:lnTo>
                  <a:lnTo>
                    <a:pt x="351" y="80"/>
                  </a:lnTo>
                  <a:lnTo>
                    <a:pt x="353" y="80"/>
                  </a:lnTo>
                  <a:lnTo>
                    <a:pt x="354" y="82"/>
                  </a:lnTo>
                  <a:lnTo>
                    <a:pt x="356" y="80"/>
                  </a:lnTo>
                  <a:lnTo>
                    <a:pt x="357" y="80"/>
                  </a:lnTo>
                  <a:lnTo>
                    <a:pt x="357" y="82"/>
                  </a:lnTo>
                  <a:lnTo>
                    <a:pt x="359" y="82"/>
                  </a:lnTo>
                  <a:lnTo>
                    <a:pt x="361" y="82"/>
                  </a:lnTo>
                  <a:lnTo>
                    <a:pt x="362" y="84"/>
                  </a:lnTo>
                  <a:lnTo>
                    <a:pt x="364" y="84"/>
                  </a:lnTo>
                  <a:lnTo>
                    <a:pt x="365" y="82"/>
                  </a:lnTo>
                  <a:lnTo>
                    <a:pt x="367" y="82"/>
                  </a:lnTo>
                  <a:lnTo>
                    <a:pt x="368" y="82"/>
                  </a:lnTo>
                  <a:lnTo>
                    <a:pt x="370" y="82"/>
                  </a:lnTo>
                  <a:lnTo>
                    <a:pt x="371" y="82"/>
                  </a:lnTo>
                  <a:lnTo>
                    <a:pt x="373" y="82"/>
                  </a:lnTo>
                  <a:lnTo>
                    <a:pt x="374" y="82"/>
                  </a:lnTo>
                  <a:lnTo>
                    <a:pt x="374" y="84"/>
                  </a:lnTo>
                  <a:lnTo>
                    <a:pt x="376" y="84"/>
                  </a:lnTo>
                  <a:lnTo>
                    <a:pt x="377" y="84"/>
                  </a:lnTo>
                  <a:lnTo>
                    <a:pt x="379" y="84"/>
                  </a:lnTo>
                  <a:lnTo>
                    <a:pt x="380" y="85"/>
                  </a:lnTo>
                  <a:lnTo>
                    <a:pt x="382" y="84"/>
                  </a:lnTo>
                  <a:lnTo>
                    <a:pt x="382" y="82"/>
                  </a:lnTo>
                  <a:lnTo>
                    <a:pt x="382" y="80"/>
                  </a:lnTo>
                  <a:lnTo>
                    <a:pt x="382" y="79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80" y="76"/>
                  </a:lnTo>
                  <a:lnTo>
                    <a:pt x="379" y="74"/>
                  </a:lnTo>
                  <a:lnTo>
                    <a:pt x="377" y="74"/>
                  </a:lnTo>
                  <a:lnTo>
                    <a:pt x="377" y="73"/>
                  </a:lnTo>
                  <a:lnTo>
                    <a:pt x="379" y="73"/>
                  </a:lnTo>
                  <a:lnTo>
                    <a:pt x="379" y="71"/>
                  </a:lnTo>
                  <a:lnTo>
                    <a:pt x="380" y="71"/>
                  </a:lnTo>
                  <a:lnTo>
                    <a:pt x="380" y="70"/>
                  </a:lnTo>
                  <a:lnTo>
                    <a:pt x="380" y="68"/>
                  </a:lnTo>
                  <a:lnTo>
                    <a:pt x="382" y="68"/>
                  </a:lnTo>
                  <a:lnTo>
                    <a:pt x="383" y="68"/>
                  </a:lnTo>
                  <a:lnTo>
                    <a:pt x="383" y="70"/>
                  </a:lnTo>
                  <a:lnTo>
                    <a:pt x="385" y="70"/>
                  </a:lnTo>
                  <a:lnTo>
                    <a:pt x="386" y="70"/>
                  </a:lnTo>
                  <a:lnTo>
                    <a:pt x="386" y="71"/>
                  </a:lnTo>
                  <a:lnTo>
                    <a:pt x="388" y="70"/>
                  </a:lnTo>
                  <a:lnTo>
                    <a:pt x="389" y="70"/>
                  </a:lnTo>
                  <a:lnTo>
                    <a:pt x="391" y="70"/>
                  </a:lnTo>
                  <a:lnTo>
                    <a:pt x="394" y="70"/>
                  </a:lnTo>
                  <a:lnTo>
                    <a:pt x="395" y="70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8" y="68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1" y="67"/>
                  </a:lnTo>
                  <a:lnTo>
                    <a:pt x="403" y="67"/>
                  </a:lnTo>
                  <a:lnTo>
                    <a:pt x="403" y="65"/>
                  </a:lnTo>
                  <a:lnTo>
                    <a:pt x="404" y="65"/>
                  </a:lnTo>
                  <a:lnTo>
                    <a:pt x="404" y="67"/>
                  </a:lnTo>
                  <a:lnTo>
                    <a:pt x="403" y="67"/>
                  </a:lnTo>
                  <a:lnTo>
                    <a:pt x="406" y="70"/>
                  </a:lnTo>
                  <a:lnTo>
                    <a:pt x="407" y="70"/>
                  </a:lnTo>
                  <a:lnTo>
                    <a:pt x="409" y="70"/>
                  </a:lnTo>
                  <a:lnTo>
                    <a:pt x="409" y="71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3"/>
                  </a:lnTo>
                  <a:lnTo>
                    <a:pt x="414" y="73"/>
                  </a:lnTo>
                  <a:lnTo>
                    <a:pt x="412" y="73"/>
                  </a:lnTo>
                  <a:lnTo>
                    <a:pt x="412" y="74"/>
                  </a:lnTo>
                  <a:lnTo>
                    <a:pt x="414" y="74"/>
                  </a:lnTo>
                  <a:lnTo>
                    <a:pt x="414" y="76"/>
                  </a:lnTo>
                  <a:lnTo>
                    <a:pt x="415" y="76"/>
                  </a:lnTo>
                  <a:lnTo>
                    <a:pt x="417" y="76"/>
                  </a:lnTo>
                  <a:lnTo>
                    <a:pt x="418" y="76"/>
                  </a:lnTo>
                  <a:lnTo>
                    <a:pt x="418" y="77"/>
                  </a:lnTo>
                  <a:lnTo>
                    <a:pt x="420" y="76"/>
                  </a:lnTo>
                  <a:lnTo>
                    <a:pt x="421" y="77"/>
                  </a:lnTo>
                  <a:lnTo>
                    <a:pt x="423" y="77"/>
                  </a:lnTo>
                  <a:lnTo>
                    <a:pt x="423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4"/>
                  </a:lnTo>
                  <a:lnTo>
                    <a:pt x="427" y="74"/>
                  </a:lnTo>
                  <a:lnTo>
                    <a:pt x="427" y="73"/>
                  </a:lnTo>
                  <a:lnTo>
                    <a:pt x="429" y="73"/>
                  </a:lnTo>
                  <a:lnTo>
                    <a:pt x="429" y="71"/>
                  </a:lnTo>
                  <a:lnTo>
                    <a:pt x="430" y="71"/>
                  </a:lnTo>
                  <a:lnTo>
                    <a:pt x="430" y="73"/>
                  </a:lnTo>
                  <a:lnTo>
                    <a:pt x="432" y="73"/>
                  </a:lnTo>
                  <a:lnTo>
                    <a:pt x="432" y="74"/>
                  </a:lnTo>
                  <a:lnTo>
                    <a:pt x="433" y="74"/>
                  </a:lnTo>
                  <a:lnTo>
                    <a:pt x="435" y="74"/>
                  </a:lnTo>
                  <a:lnTo>
                    <a:pt x="436" y="73"/>
                  </a:lnTo>
                  <a:lnTo>
                    <a:pt x="438" y="73"/>
                  </a:lnTo>
                  <a:lnTo>
                    <a:pt x="438" y="71"/>
                  </a:lnTo>
                  <a:lnTo>
                    <a:pt x="438" y="73"/>
                  </a:lnTo>
                  <a:lnTo>
                    <a:pt x="439" y="73"/>
                  </a:lnTo>
                  <a:lnTo>
                    <a:pt x="441" y="74"/>
                  </a:lnTo>
                  <a:lnTo>
                    <a:pt x="439" y="74"/>
                  </a:lnTo>
                  <a:lnTo>
                    <a:pt x="439" y="76"/>
                  </a:lnTo>
                  <a:lnTo>
                    <a:pt x="442" y="74"/>
                  </a:lnTo>
                  <a:lnTo>
                    <a:pt x="444" y="76"/>
                  </a:lnTo>
                  <a:lnTo>
                    <a:pt x="445" y="76"/>
                  </a:lnTo>
                  <a:lnTo>
                    <a:pt x="447" y="76"/>
                  </a:lnTo>
                  <a:lnTo>
                    <a:pt x="447" y="74"/>
                  </a:lnTo>
                  <a:lnTo>
                    <a:pt x="448" y="74"/>
                  </a:lnTo>
                  <a:lnTo>
                    <a:pt x="448" y="73"/>
                  </a:lnTo>
                  <a:lnTo>
                    <a:pt x="451" y="71"/>
                  </a:lnTo>
                  <a:lnTo>
                    <a:pt x="453" y="70"/>
                  </a:lnTo>
                  <a:lnTo>
                    <a:pt x="454" y="68"/>
                  </a:lnTo>
                  <a:lnTo>
                    <a:pt x="454" y="67"/>
                  </a:lnTo>
                  <a:lnTo>
                    <a:pt x="454" y="65"/>
                  </a:lnTo>
                  <a:lnTo>
                    <a:pt x="454" y="64"/>
                  </a:lnTo>
                  <a:lnTo>
                    <a:pt x="456" y="64"/>
                  </a:lnTo>
                  <a:lnTo>
                    <a:pt x="457" y="58"/>
                  </a:lnTo>
                  <a:lnTo>
                    <a:pt x="457" y="56"/>
                  </a:lnTo>
                  <a:lnTo>
                    <a:pt x="459" y="53"/>
                  </a:lnTo>
                  <a:lnTo>
                    <a:pt x="459" y="52"/>
                  </a:lnTo>
                  <a:lnTo>
                    <a:pt x="460" y="50"/>
                  </a:lnTo>
                  <a:lnTo>
                    <a:pt x="460" y="49"/>
                  </a:lnTo>
                  <a:lnTo>
                    <a:pt x="462" y="49"/>
                  </a:lnTo>
                  <a:lnTo>
                    <a:pt x="465" y="44"/>
                  </a:lnTo>
                  <a:lnTo>
                    <a:pt x="465" y="43"/>
                  </a:lnTo>
                  <a:lnTo>
                    <a:pt x="465" y="41"/>
                  </a:lnTo>
                  <a:lnTo>
                    <a:pt x="467" y="40"/>
                  </a:lnTo>
                  <a:lnTo>
                    <a:pt x="467" y="38"/>
                  </a:lnTo>
                  <a:lnTo>
                    <a:pt x="468" y="38"/>
                  </a:lnTo>
                  <a:lnTo>
                    <a:pt x="468" y="37"/>
                  </a:lnTo>
                  <a:lnTo>
                    <a:pt x="470" y="37"/>
                  </a:lnTo>
                  <a:lnTo>
                    <a:pt x="471" y="34"/>
                  </a:lnTo>
                  <a:lnTo>
                    <a:pt x="471" y="32"/>
                  </a:lnTo>
                  <a:lnTo>
                    <a:pt x="473" y="31"/>
                  </a:lnTo>
                  <a:lnTo>
                    <a:pt x="474" y="31"/>
                  </a:lnTo>
                  <a:lnTo>
                    <a:pt x="474" y="29"/>
                  </a:lnTo>
                  <a:lnTo>
                    <a:pt x="476" y="27"/>
                  </a:lnTo>
                  <a:lnTo>
                    <a:pt x="476" y="26"/>
                  </a:lnTo>
                  <a:lnTo>
                    <a:pt x="477" y="26"/>
                  </a:lnTo>
                  <a:lnTo>
                    <a:pt x="477" y="27"/>
                  </a:lnTo>
                  <a:lnTo>
                    <a:pt x="477" y="29"/>
                  </a:lnTo>
                  <a:lnTo>
                    <a:pt x="479" y="32"/>
                  </a:lnTo>
                  <a:lnTo>
                    <a:pt x="479" y="31"/>
                  </a:lnTo>
                  <a:lnTo>
                    <a:pt x="477" y="29"/>
                  </a:lnTo>
                  <a:lnTo>
                    <a:pt x="477" y="24"/>
                  </a:lnTo>
                  <a:lnTo>
                    <a:pt x="477" y="23"/>
                  </a:lnTo>
                  <a:lnTo>
                    <a:pt x="477" y="21"/>
                  </a:lnTo>
                  <a:lnTo>
                    <a:pt x="477" y="20"/>
                  </a:lnTo>
                  <a:lnTo>
                    <a:pt x="479" y="21"/>
                  </a:lnTo>
                  <a:lnTo>
                    <a:pt x="480" y="23"/>
                  </a:lnTo>
                  <a:lnTo>
                    <a:pt x="482" y="24"/>
                  </a:lnTo>
                  <a:lnTo>
                    <a:pt x="483" y="27"/>
                  </a:lnTo>
                  <a:lnTo>
                    <a:pt x="485" y="29"/>
                  </a:lnTo>
                  <a:lnTo>
                    <a:pt x="485" y="31"/>
                  </a:lnTo>
                  <a:lnTo>
                    <a:pt x="485" y="34"/>
                  </a:lnTo>
                  <a:lnTo>
                    <a:pt x="485" y="35"/>
                  </a:lnTo>
                  <a:lnTo>
                    <a:pt x="483" y="38"/>
                  </a:lnTo>
                  <a:lnTo>
                    <a:pt x="485" y="40"/>
                  </a:lnTo>
                  <a:lnTo>
                    <a:pt x="485" y="37"/>
                  </a:lnTo>
                  <a:lnTo>
                    <a:pt x="485" y="35"/>
                  </a:lnTo>
                  <a:lnTo>
                    <a:pt x="485" y="34"/>
                  </a:lnTo>
                  <a:lnTo>
                    <a:pt x="486" y="34"/>
                  </a:lnTo>
                  <a:lnTo>
                    <a:pt x="486" y="38"/>
                  </a:lnTo>
                  <a:lnTo>
                    <a:pt x="486" y="41"/>
                  </a:lnTo>
                  <a:lnTo>
                    <a:pt x="486" y="43"/>
                  </a:lnTo>
                  <a:lnTo>
                    <a:pt x="486" y="44"/>
                  </a:lnTo>
                  <a:lnTo>
                    <a:pt x="486" y="46"/>
                  </a:lnTo>
                  <a:lnTo>
                    <a:pt x="488" y="49"/>
                  </a:lnTo>
                  <a:lnTo>
                    <a:pt x="488" y="50"/>
                  </a:lnTo>
                  <a:lnTo>
                    <a:pt x="486" y="52"/>
                  </a:lnTo>
                  <a:lnTo>
                    <a:pt x="488" y="52"/>
                  </a:lnTo>
                  <a:lnTo>
                    <a:pt x="488" y="53"/>
                  </a:lnTo>
                  <a:lnTo>
                    <a:pt x="488" y="55"/>
                  </a:lnTo>
                  <a:lnTo>
                    <a:pt x="488" y="56"/>
                  </a:lnTo>
                  <a:lnTo>
                    <a:pt x="489" y="58"/>
                  </a:lnTo>
                  <a:lnTo>
                    <a:pt x="489" y="59"/>
                  </a:lnTo>
                  <a:lnTo>
                    <a:pt x="489" y="61"/>
                  </a:lnTo>
                  <a:lnTo>
                    <a:pt x="491" y="61"/>
                  </a:lnTo>
                  <a:lnTo>
                    <a:pt x="491" y="64"/>
                  </a:lnTo>
                  <a:lnTo>
                    <a:pt x="491" y="65"/>
                  </a:lnTo>
                  <a:lnTo>
                    <a:pt x="491" y="67"/>
                  </a:lnTo>
                  <a:lnTo>
                    <a:pt x="491" y="68"/>
                  </a:lnTo>
                  <a:lnTo>
                    <a:pt x="492" y="68"/>
                  </a:lnTo>
                  <a:lnTo>
                    <a:pt x="492" y="70"/>
                  </a:lnTo>
                  <a:lnTo>
                    <a:pt x="492" y="71"/>
                  </a:lnTo>
                  <a:lnTo>
                    <a:pt x="494" y="73"/>
                  </a:lnTo>
                  <a:lnTo>
                    <a:pt x="494" y="74"/>
                  </a:lnTo>
                  <a:lnTo>
                    <a:pt x="494" y="76"/>
                  </a:lnTo>
                  <a:lnTo>
                    <a:pt x="494" y="77"/>
                  </a:lnTo>
                  <a:lnTo>
                    <a:pt x="492" y="77"/>
                  </a:lnTo>
                  <a:lnTo>
                    <a:pt x="492" y="76"/>
                  </a:lnTo>
                  <a:lnTo>
                    <a:pt x="492" y="77"/>
                  </a:lnTo>
                  <a:lnTo>
                    <a:pt x="492" y="79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7" y="77"/>
                  </a:lnTo>
                  <a:lnTo>
                    <a:pt x="497" y="79"/>
                  </a:lnTo>
                  <a:lnTo>
                    <a:pt x="497" y="80"/>
                  </a:lnTo>
                  <a:lnTo>
                    <a:pt x="498" y="80"/>
                  </a:lnTo>
                  <a:lnTo>
                    <a:pt x="498" y="82"/>
                  </a:lnTo>
                  <a:lnTo>
                    <a:pt x="498" y="84"/>
                  </a:lnTo>
                  <a:lnTo>
                    <a:pt x="500" y="84"/>
                  </a:lnTo>
                  <a:lnTo>
                    <a:pt x="500" y="85"/>
                  </a:lnTo>
                  <a:lnTo>
                    <a:pt x="501" y="85"/>
                  </a:lnTo>
                  <a:lnTo>
                    <a:pt x="503" y="85"/>
                  </a:lnTo>
                  <a:lnTo>
                    <a:pt x="504" y="85"/>
                  </a:lnTo>
                  <a:lnTo>
                    <a:pt x="506" y="85"/>
                  </a:lnTo>
                  <a:lnTo>
                    <a:pt x="507" y="85"/>
                  </a:lnTo>
                  <a:lnTo>
                    <a:pt x="510" y="87"/>
                  </a:lnTo>
                  <a:lnTo>
                    <a:pt x="512" y="88"/>
                  </a:lnTo>
                  <a:lnTo>
                    <a:pt x="512" y="90"/>
                  </a:lnTo>
                  <a:lnTo>
                    <a:pt x="512" y="91"/>
                  </a:lnTo>
                  <a:lnTo>
                    <a:pt x="512" y="93"/>
                  </a:lnTo>
                  <a:lnTo>
                    <a:pt x="512" y="94"/>
                  </a:lnTo>
                  <a:lnTo>
                    <a:pt x="512" y="96"/>
                  </a:lnTo>
                  <a:lnTo>
                    <a:pt x="512" y="97"/>
                  </a:lnTo>
                  <a:lnTo>
                    <a:pt x="510" y="99"/>
                  </a:lnTo>
                  <a:lnTo>
                    <a:pt x="509" y="99"/>
                  </a:lnTo>
                  <a:lnTo>
                    <a:pt x="507" y="99"/>
                  </a:lnTo>
                  <a:lnTo>
                    <a:pt x="506" y="99"/>
                  </a:lnTo>
                  <a:lnTo>
                    <a:pt x="507" y="99"/>
                  </a:lnTo>
                  <a:lnTo>
                    <a:pt x="507" y="100"/>
                  </a:lnTo>
                  <a:lnTo>
                    <a:pt x="509" y="100"/>
                  </a:lnTo>
                  <a:lnTo>
                    <a:pt x="510" y="100"/>
                  </a:lnTo>
                  <a:lnTo>
                    <a:pt x="510" y="99"/>
                  </a:lnTo>
                  <a:lnTo>
                    <a:pt x="512" y="99"/>
                  </a:lnTo>
                  <a:lnTo>
                    <a:pt x="512" y="100"/>
                  </a:lnTo>
                  <a:lnTo>
                    <a:pt x="512" y="102"/>
                  </a:lnTo>
                  <a:lnTo>
                    <a:pt x="510" y="102"/>
                  </a:lnTo>
                  <a:lnTo>
                    <a:pt x="510" y="103"/>
                  </a:lnTo>
                  <a:lnTo>
                    <a:pt x="509" y="103"/>
                  </a:lnTo>
                  <a:lnTo>
                    <a:pt x="509" y="102"/>
                  </a:lnTo>
                  <a:lnTo>
                    <a:pt x="509" y="103"/>
                  </a:lnTo>
                  <a:lnTo>
                    <a:pt x="507" y="105"/>
                  </a:lnTo>
                  <a:lnTo>
                    <a:pt x="507" y="106"/>
                  </a:lnTo>
                  <a:lnTo>
                    <a:pt x="506" y="106"/>
                  </a:lnTo>
                  <a:lnTo>
                    <a:pt x="504" y="108"/>
                  </a:lnTo>
                  <a:lnTo>
                    <a:pt x="503" y="108"/>
                  </a:lnTo>
                  <a:lnTo>
                    <a:pt x="503" y="109"/>
                  </a:lnTo>
                  <a:lnTo>
                    <a:pt x="503" y="111"/>
                  </a:lnTo>
                  <a:lnTo>
                    <a:pt x="501" y="111"/>
                  </a:lnTo>
                  <a:lnTo>
                    <a:pt x="501" y="112"/>
                  </a:lnTo>
                  <a:lnTo>
                    <a:pt x="500" y="112"/>
                  </a:lnTo>
                  <a:lnTo>
                    <a:pt x="500" y="115"/>
                  </a:lnTo>
                  <a:lnTo>
                    <a:pt x="498" y="117"/>
                  </a:lnTo>
                  <a:lnTo>
                    <a:pt x="497" y="120"/>
                  </a:lnTo>
                  <a:lnTo>
                    <a:pt x="494" y="121"/>
                  </a:lnTo>
                  <a:lnTo>
                    <a:pt x="492" y="124"/>
                  </a:lnTo>
                  <a:lnTo>
                    <a:pt x="491" y="124"/>
                  </a:lnTo>
                  <a:lnTo>
                    <a:pt x="489" y="124"/>
                  </a:lnTo>
                  <a:lnTo>
                    <a:pt x="488" y="126"/>
                  </a:lnTo>
                  <a:lnTo>
                    <a:pt x="486" y="126"/>
                  </a:lnTo>
                  <a:lnTo>
                    <a:pt x="486" y="129"/>
                  </a:lnTo>
                  <a:lnTo>
                    <a:pt x="485" y="129"/>
                  </a:lnTo>
                  <a:lnTo>
                    <a:pt x="483" y="129"/>
                  </a:lnTo>
                  <a:lnTo>
                    <a:pt x="483" y="130"/>
                  </a:lnTo>
                  <a:lnTo>
                    <a:pt x="482" y="130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0" y="134"/>
                  </a:lnTo>
                  <a:lnTo>
                    <a:pt x="480" y="135"/>
                  </a:lnTo>
                  <a:lnTo>
                    <a:pt x="480" y="137"/>
                  </a:lnTo>
                  <a:lnTo>
                    <a:pt x="479" y="137"/>
                  </a:lnTo>
                  <a:lnTo>
                    <a:pt x="479" y="138"/>
                  </a:lnTo>
                  <a:lnTo>
                    <a:pt x="477" y="138"/>
                  </a:lnTo>
                  <a:lnTo>
                    <a:pt x="477" y="140"/>
                  </a:lnTo>
                  <a:lnTo>
                    <a:pt x="477" y="141"/>
                  </a:lnTo>
                  <a:lnTo>
                    <a:pt x="476" y="141"/>
                  </a:lnTo>
                  <a:lnTo>
                    <a:pt x="474" y="141"/>
                  </a:lnTo>
                  <a:lnTo>
                    <a:pt x="476" y="141"/>
                  </a:lnTo>
                  <a:lnTo>
                    <a:pt x="476" y="143"/>
                  </a:lnTo>
                  <a:lnTo>
                    <a:pt x="474" y="144"/>
                  </a:lnTo>
                  <a:lnTo>
                    <a:pt x="473" y="144"/>
                  </a:lnTo>
                  <a:lnTo>
                    <a:pt x="473" y="146"/>
                  </a:lnTo>
                  <a:lnTo>
                    <a:pt x="473" y="147"/>
                  </a:lnTo>
                  <a:lnTo>
                    <a:pt x="473" y="149"/>
                  </a:lnTo>
                  <a:lnTo>
                    <a:pt x="473" y="152"/>
                  </a:lnTo>
                  <a:lnTo>
                    <a:pt x="473" y="153"/>
                  </a:lnTo>
                  <a:lnTo>
                    <a:pt x="471" y="153"/>
                  </a:lnTo>
                  <a:lnTo>
                    <a:pt x="471" y="155"/>
                  </a:lnTo>
                  <a:lnTo>
                    <a:pt x="470" y="155"/>
                  </a:lnTo>
                  <a:lnTo>
                    <a:pt x="468" y="156"/>
                  </a:lnTo>
                  <a:lnTo>
                    <a:pt x="468" y="158"/>
                  </a:lnTo>
                  <a:lnTo>
                    <a:pt x="468" y="159"/>
                  </a:lnTo>
                  <a:lnTo>
                    <a:pt x="468" y="161"/>
                  </a:lnTo>
                  <a:lnTo>
                    <a:pt x="467" y="161"/>
                  </a:lnTo>
                  <a:lnTo>
                    <a:pt x="467" y="162"/>
                  </a:lnTo>
                  <a:lnTo>
                    <a:pt x="465" y="162"/>
                  </a:lnTo>
                  <a:lnTo>
                    <a:pt x="463" y="161"/>
                  </a:lnTo>
                  <a:lnTo>
                    <a:pt x="462" y="161"/>
                  </a:lnTo>
                  <a:lnTo>
                    <a:pt x="460" y="161"/>
                  </a:lnTo>
                  <a:lnTo>
                    <a:pt x="459" y="161"/>
                  </a:lnTo>
                  <a:lnTo>
                    <a:pt x="459" y="162"/>
                  </a:lnTo>
                  <a:lnTo>
                    <a:pt x="457" y="162"/>
                  </a:lnTo>
                  <a:lnTo>
                    <a:pt x="456" y="162"/>
                  </a:lnTo>
                  <a:lnTo>
                    <a:pt x="456" y="164"/>
                  </a:lnTo>
                  <a:lnTo>
                    <a:pt x="454" y="164"/>
                  </a:lnTo>
                  <a:lnTo>
                    <a:pt x="453" y="164"/>
                  </a:lnTo>
                  <a:lnTo>
                    <a:pt x="451" y="167"/>
                  </a:lnTo>
                  <a:lnTo>
                    <a:pt x="451" y="168"/>
                  </a:lnTo>
                  <a:lnTo>
                    <a:pt x="453" y="168"/>
                  </a:lnTo>
                  <a:lnTo>
                    <a:pt x="453" y="167"/>
                  </a:lnTo>
                  <a:lnTo>
                    <a:pt x="457" y="167"/>
                  </a:lnTo>
                  <a:lnTo>
                    <a:pt x="459" y="167"/>
                  </a:lnTo>
                  <a:lnTo>
                    <a:pt x="460" y="164"/>
                  </a:lnTo>
                  <a:lnTo>
                    <a:pt x="460" y="167"/>
                  </a:lnTo>
                  <a:lnTo>
                    <a:pt x="462" y="168"/>
                  </a:lnTo>
                  <a:lnTo>
                    <a:pt x="460" y="168"/>
                  </a:lnTo>
                  <a:lnTo>
                    <a:pt x="460" y="170"/>
                  </a:lnTo>
                  <a:lnTo>
                    <a:pt x="462" y="170"/>
                  </a:lnTo>
                  <a:lnTo>
                    <a:pt x="462" y="168"/>
                  </a:lnTo>
                  <a:lnTo>
                    <a:pt x="463" y="168"/>
                  </a:lnTo>
                  <a:lnTo>
                    <a:pt x="465" y="168"/>
                  </a:lnTo>
                  <a:lnTo>
                    <a:pt x="467" y="168"/>
                  </a:lnTo>
                  <a:lnTo>
                    <a:pt x="468" y="167"/>
                  </a:lnTo>
                  <a:lnTo>
                    <a:pt x="473" y="162"/>
                  </a:lnTo>
                  <a:lnTo>
                    <a:pt x="474" y="161"/>
                  </a:lnTo>
                  <a:lnTo>
                    <a:pt x="476" y="161"/>
                  </a:lnTo>
                  <a:lnTo>
                    <a:pt x="477" y="161"/>
                  </a:lnTo>
                  <a:lnTo>
                    <a:pt x="477" y="159"/>
                  </a:lnTo>
                  <a:lnTo>
                    <a:pt x="479" y="159"/>
                  </a:lnTo>
                  <a:lnTo>
                    <a:pt x="479" y="158"/>
                  </a:lnTo>
                  <a:lnTo>
                    <a:pt x="480" y="158"/>
                  </a:lnTo>
                  <a:lnTo>
                    <a:pt x="482" y="158"/>
                  </a:lnTo>
                  <a:lnTo>
                    <a:pt x="482" y="156"/>
                  </a:lnTo>
                  <a:lnTo>
                    <a:pt x="483" y="155"/>
                  </a:lnTo>
                  <a:lnTo>
                    <a:pt x="486" y="153"/>
                  </a:lnTo>
                  <a:lnTo>
                    <a:pt x="488" y="152"/>
                  </a:lnTo>
                  <a:lnTo>
                    <a:pt x="488" y="150"/>
                  </a:lnTo>
                  <a:lnTo>
                    <a:pt x="486" y="150"/>
                  </a:lnTo>
                  <a:lnTo>
                    <a:pt x="488" y="150"/>
                  </a:lnTo>
                  <a:lnTo>
                    <a:pt x="489" y="152"/>
                  </a:lnTo>
                  <a:lnTo>
                    <a:pt x="489" y="150"/>
                  </a:lnTo>
                  <a:lnTo>
                    <a:pt x="488" y="150"/>
                  </a:lnTo>
                  <a:lnTo>
                    <a:pt x="489" y="150"/>
                  </a:lnTo>
                  <a:lnTo>
                    <a:pt x="491" y="150"/>
                  </a:lnTo>
                  <a:lnTo>
                    <a:pt x="491" y="152"/>
                  </a:lnTo>
                  <a:lnTo>
                    <a:pt x="491" y="153"/>
                  </a:lnTo>
                  <a:lnTo>
                    <a:pt x="489" y="153"/>
                  </a:lnTo>
                  <a:lnTo>
                    <a:pt x="489" y="155"/>
                  </a:lnTo>
                  <a:lnTo>
                    <a:pt x="488" y="155"/>
                  </a:lnTo>
                  <a:lnTo>
                    <a:pt x="491" y="156"/>
                  </a:lnTo>
                  <a:lnTo>
                    <a:pt x="491" y="158"/>
                  </a:lnTo>
                  <a:lnTo>
                    <a:pt x="491" y="159"/>
                  </a:lnTo>
                  <a:lnTo>
                    <a:pt x="491" y="161"/>
                  </a:lnTo>
                  <a:lnTo>
                    <a:pt x="491" y="162"/>
                  </a:lnTo>
                  <a:lnTo>
                    <a:pt x="492" y="164"/>
                  </a:lnTo>
                  <a:lnTo>
                    <a:pt x="492" y="167"/>
                  </a:lnTo>
                  <a:lnTo>
                    <a:pt x="494" y="168"/>
                  </a:lnTo>
                  <a:lnTo>
                    <a:pt x="494" y="170"/>
                  </a:lnTo>
                  <a:lnTo>
                    <a:pt x="494" y="171"/>
                  </a:lnTo>
                  <a:lnTo>
                    <a:pt x="497" y="171"/>
                  </a:lnTo>
                  <a:lnTo>
                    <a:pt x="494" y="171"/>
                  </a:lnTo>
                  <a:lnTo>
                    <a:pt x="492" y="171"/>
                  </a:lnTo>
                  <a:lnTo>
                    <a:pt x="494" y="171"/>
                  </a:lnTo>
                  <a:lnTo>
                    <a:pt x="494" y="173"/>
                  </a:lnTo>
                  <a:lnTo>
                    <a:pt x="492" y="173"/>
                  </a:lnTo>
                  <a:lnTo>
                    <a:pt x="492" y="174"/>
                  </a:lnTo>
                  <a:lnTo>
                    <a:pt x="491" y="174"/>
                  </a:lnTo>
                  <a:lnTo>
                    <a:pt x="489" y="174"/>
                  </a:lnTo>
                  <a:lnTo>
                    <a:pt x="491" y="174"/>
                  </a:lnTo>
                  <a:lnTo>
                    <a:pt x="491" y="176"/>
                  </a:lnTo>
                  <a:lnTo>
                    <a:pt x="492" y="176"/>
                  </a:lnTo>
                  <a:lnTo>
                    <a:pt x="494" y="176"/>
                  </a:lnTo>
                  <a:lnTo>
                    <a:pt x="494" y="174"/>
                  </a:lnTo>
                  <a:lnTo>
                    <a:pt x="494" y="173"/>
                  </a:lnTo>
                  <a:lnTo>
                    <a:pt x="497" y="173"/>
                  </a:lnTo>
                  <a:lnTo>
                    <a:pt x="498" y="174"/>
                  </a:lnTo>
                  <a:lnTo>
                    <a:pt x="498" y="176"/>
                  </a:lnTo>
                  <a:lnTo>
                    <a:pt x="500" y="176"/>
                  </a:lnTo>
                  <a:lnTo>
                    <a:pt x="500" y="177"/>
                  </a:lnTo>
                  <a:lnTo>
                    <a:pt x="500" y="176"/>
                  </a:lnTo>
                  <a:lnTo>
                    <a:pt x="501" y="176"/>
                  </a:lnTo>
                  <a:lnTo>
                    <a:pt x="500" y="176"/>
                  </a:lnTo>
                  <a:lnTo>
                    <a:pt x="500" y="177"/>
                  </a:lnTo>
                  <a:lnTo>
                    <a:pt x="501" y="177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503" y="176"/>
                  </a:lnTo>
                  <a:lnTo>
                    <a:pt x="504" y="174"/>
                  </a:lnTo>
                  <a:lnTo>
                    <a:pt x="506" y="174"/>
                  </a:lnTo>
                  <a:lnTo>
                    <a:pt x="506" y="176"/>
                  </a:lnTo>
                  <a:lnTo>
                    <a:pt x="507" y="174"/>
                  </a:lnTo>
                  <a:lnTo>
                    <a:pt x="509" y="173"/>
                  </a:lnTo>
                  <a:lnTo>
                    <a:pt x="510" y="173"/>
                  </a:lnTo>
                  <a:lnTo>
                    <a:pt x="512" y="173"/>
                  </a:lnTo>
                  <a:lnTo>
                    <a:pt x="512" y="174"/>
                  </a:lnTo>
                  <a:lnTo>
                    <a:pt x="513" y="174"/>
                  </a:lnTo>
                  <a:lnTo>
                    <a:pt x="512" y="176"/>
                  </a:lnTo>
                  <a:lnTo>
                    <a:pt x="513" y="176"/>
                  </a:lnTo>
                  <a:lnTo>
                    <a:pt x="513" y="177"/>
                  </a:lnTo>
                  <a:lnTo>
                    <a:pt x="512" y="179"/>
                  </a:lnTo>
                  <a:lnTo>
                    <a:pt x="513" y="179"/>
                  </a:lnTo>
                  <a:lnTo>
                    <a:pt x="513" y="180"/>
                  </a:lnTo>
                  <a:lnTo>
                    <a:pt x="513" y="179"/>
                  </a:lnTo>
                  <a:lnTo>
                    <a:pt x="513" y="177"/>
                  </a:lnTo>
                  <a:lnTo>
                    <a:pt x="513" y="176"/>
                  </a:lnTo>
                  <a:lnTo>
                    <a:pt x="513" y="174"/>
                  </a:lnTo>
                  <a:lnTo>
                    <a:pt x="513" y="176"/>
                  </a:lnTo>
                  <a:lnTo>
                    <a:pt x="513" y="174"/>
                  </a:lnTo>
                  <a:lnTo>
                    <a:pt x="515" y="174"/>
                  </a:lnTo>
                  <a:lnTo>
                    <a:pt x="515" y="176"/>
                  </a:lnTo>
                  <a:lnTo>
                    <a:pt x="516" y="176"/>
                  </a:lnTo>
                  <a:lnTo>
                    <a:pt x="515" y="176"/>
                  </a:lnTo>
                  <a:lnTo>
                    <a:pt x="516" y="174"/>
                  </a:lnTo>
                  <a:lnTo>
                    <a:pt x="516" y="176"/>
                  </a:lnTo>
                  <a:lnTo>
                    <a:pt x="518" y="176"/>
                  </a:lnTo>
                  <a:lnTo>
                    <a:pt x="518" y="177"/>
                  </a:lnTo>
                  <a:lnTo>
                    <a:pt x="520" y="177"/>
                  </a:lnTo>
                  <a:lnTo>
                    <a:pt x="518" y="176"/>
                  </a:lnTo>
                  <a:lnTo>
                    <a:pt x="516" y="174"/>
                  </a:lnTo>
                  <a:lnTo>
                    <a:pt x="518" y="174"/>
                  </a:lnTo>
                  <a:lnTo>
                    <a:pt x="518" y="173"/>
                  </a:lnTo>
                  <a:lnTo>
                    <a:pt x="520" y="173"/>
                  </a:lnTo>
                  <a:lnTo>
                    <a:pt x="520" y="174"/>
                  </a:lnTo>
                  <a:lnTo>
                    <a:pt x="520" y="173"/>
                  </a:lnTo>
                  <a:lnTo>
                    <a:pt x="520" y="171"/>
                  </a:lnTo>
                  <a:lnTo>
                    <a:pt x="521" y="171"/>
                  </a:lnTo>
                  <a:lnTo>
                    <a:pt x="521" y="173"/>
                  </a:lnTo>
                  <a:lnTo>
                    <a:pt x="523" y="173"/>
                  </a:lnTo>
                  <a:lnTo>
                    <a:pt x="523" y="171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21" y="174"/>
                  </a:lnTo>
                  <a:lnTo>
                    <a:pt x="523" y="174"/>
                  </a:lnTo>
                  <a:lnTo>
                    <a:pt x="523" y="176"/>
                  </a:lnTo>
                  <a:lnTo>
                    <a:pt x="523" y="177"/>
                  </a:lnTo>
                  <a:lnTo>
                    <a:pt x="523" y="179"/>
                  </a:lnTo>
                  <a:lnTo>
                    <a:pt x="523" y="180"/>
                  </a:lnTo>
                  <a:lnTo>
                    <a:pt x="523" y="182"/>
                  </a:lnTo>
                  <a:lnTo>
                    <a:pt x="521" y="182"/>
                  </a:lnTo>
                  <a:lnTo>
                    <a:pt x="521" y="183"/>
                  </a:lnTo>
                  <a:lnTo>
                    <a:pt x="521" y="185"/>
                  </a:lnTo>
                  <a:lnTo>
                    <a:pt x="520" y="185"/>
                  </a:lnTo>
                  <a:lnTo>
                    <a:pt x="520" y="187"/>
                  </a:lnTo>
                  <a:lnTo>
                    <a:pt x="520" y="188"/>
                  </a:lnTo>
                  <a:lnTo>
                    <a:pt x="520" y="190"/>
                  </a:lnTo>
                  <a:lnTo>
                    <a:pt x="518" y="193"/>
                  </a:lnTo>
                  <a:lnTo>
                    <a:pt x="516" y="193"/>
                  </a:lnTo>
                  <a:lnTo>
                    <a:pt x="516" y="194"/>
                  </a:lnTo>
                  <a:lnTo>
                    <a:pt x="518" y="194"/>
                  </a:lnTo>
                  <a:lnTo>
                    <a:pt x="520" y="193"/>
                  </a:lnTo>
                  <a:lnTo>
                    <a:pt x="520" y="191"/>
                  </a:lnTo>
                  <a:lnTo>
                    <a:pt x="521" y="191"/>
                  </a:lnTo>
                  <a:lnTo>
                    <a:pt x="521" y="190"/>
                  </a:lnTo>
                  <a:lnTo>
                    <a:pt x="523" y="190"/>
                  </a:lnTo>
                  <a:lnTo>
                    <a:pt x="523" y="188"/>
                  </a:lnTo>
                  <a:lnTo>
                    <a:pt x="523" y="187"/>
                  </a:lnTo>
                  <a:lnTo>
                    <a:pt x="524" y="182"/>
                  </a:lnTo>
                  <a:lnTo>
                    <a:pt x="524" y="180"/>
                  </a:lnTo>
                  <a:lnTo>
                    <a:pt x="524" y="179"/>
                  </a:lnTo>
                  <a:lnTo>
                    <a:pt x="526" y="176"/>
                  </a:lnTo>
                  <a:lnTo>
                    <a:pt x="527" y="176"/>
                  </a:lnTo>
                  <a:lnTo>
                    <a:pt x="527" y="174"/>
                  </a:lnTo>
                  <a:lnTo>
                    <a:pt x="529" y="174"/>
                  </a:lnTo>
                  <a:lnTo>
                    <a:pt x="529" y="173"/>
                  </a:lnTo>
                  <a:lnTo>
                    <a:pt x="529" y="171"/>
                  </a:lnTo>
                  <a:lnTo>
                    <a:pt x="530" y="171"/>
                  </a:lnTo>
                  <a:lnTo>
                    <a:pt x="530" y="170"/>
                  </a:lnTo>
                  <a:lnTo>
                    <a:pt x="532" y="168"/>
                  </a:lnTo>
                  <a:lnTo>
                    <a:pt x="533" y="168"/>
                  </a:lnTo>
                  <a:lnTo>
                    <a:pt x="533" y="167"/>
                  </a:lnTo>
                  <a:lnTo>
                    <a:pt x="535" y="167"/>
                  </a:lnTo>
                  <a:lnTo>
                    <a:pt x="533" y="167"/>
                  </a:lnTo>
                  <a:lnTo>
                    <a:pt x="533" y="168"/>
                  </a:lnTo>
                  <a:lnTo>
                    <a:pt x="533" y="170"/>
                  </a:lnTo>
                  <a:lnTo>
                    <a:pt x="532" y="170"/>
                  </a:lnTo>
                  <a:lnTo>
                    <a:pt x="532" y="171"/>
                  </a:lnTo>
                  <a:lnTo>
                    <a:pt x="532" y="173"/>
                  </a:lnTo>
                  <a:lnTo>
                    <a:pt x="530" y="173"/>
                  </a:lnTo>
                  <a:lnTo>
                    <a:pt x="530" y="174"/>
                  </a:lnTo>
                  <a:lnTo>
                    <a:pt x="532" y="173"/>
                  </a:lnTo>
                  <a:lnTo>
                    <a:pt x="533" y="173"/>
                  </a:lnTo>
                  <a:lnTo>
                    <a:pt x="533" y="171"/>
                  </a:lnTo>
                  <a:lnTo>
                    <a:pt x="533" y="170"/>
                  </a:lnTo>
                  <a:lnTo>
                    <a:pt x="535" y="170"/>
                  </a:lnTo>
                  <a:lnTo>
                    <a:pt x="535" y="168"/>
                  </a:lnTo>
                  <a:lnTo>
                    <a:pt x="536" y="164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1"/>
                  </a:lnTo>
                  <a:lnTo>
                    <a:pt x="539" y="161"/>
                  </a:lnTo>
                  <a:lnTo>
                    <a:pt x="539" y="162"/>
                  </a:lnTo>
                  <a:lnTo>
                    <a:pt x="539" y="164"/>
                  </a:lnTo>
                  <a:lnTo>
                    <a:pt x="541" y="167"/>
                  </a:lnTo>
                  <a:lnTo>
                    <a:pt x="541" y="168"/>
                  </a:lnTo>
                  <a:lnTo>
                    <a:pt x="542" y="168"/>
                  </a:lnTo>
                  <a:lnTo>
                    <a:pt x="544" y="170"/>
                  </a:lnTo>
                  <a:lnTo>
                    <a:pt x="544" y="168"/>
                  </a:lnTo>
                  <a:lnTo>
                    <a:pt x="542" y="168"/>
                  </a:lnTo>
                  <a:lnTo>
                    <a:pt x="542" y="167"/>
                  </a:lnTo>
                  <a:lnTo>
                    <a:pt x="542" y="164"/>
                  </a:lnTo>
                  <a:lnTo>
                    <a:pt x="544" y="164"/>
                  </a:lnTo>
                  <a:lnTo>
                    <a:pt x="545" y="164"/>
                  </a:lnTo>
                  <a:lnTo>
                    <a:pt x="544" y="164"/>
                  </a:lnTo>
                  <a:lnTo>
                    <a:pt x="544" y="162"/>
                  </a:lnTo>
                  <a:lnTo>
                    <a:pt x="544" y="164"/>
                  </a:lnTo>
                  <a:lnTo>
                    <a:pt x="542" y="164"/>
                  </a:lnTo>
                  <a:lnTo>
                    <a:pt x="542" y="162"/>
                  </a:lnTo>
                  <a:lnTo>
                    <a:pt x="541" y="162"/>
                  </a:lnTo>
                  <a:lnTo>
                    <a:pt x="542" y="162"/>
                  </a:lnTo>
                  <a:lnTo>
                    <a:pt x="542" y="159"/>
                  </a:lnTo>
                  <a:lnTo>
                    <a:pt x="542" y="158"/>
                  </a:lnTo>
                  <a:lnTo>
                    <a:pt x="544" y="158"/>
                  </a:lnTo>
                  <a:lnTo>
                    <a:pt x="542" y="158"/>
                  </a:lnTo>
                  <a:lnTo>
                    <a:pt x="544" y="159"/>
                  </a:lnTo>
                  <a:lnTo>
                    <a:pt x="545" y="159"/>
                  </a:lnTo>
                  <a:lnTo>
                    <a:pt x="545" y="158"/>
                  </a:lnTo>
                  <a:lnTo>
                    <a:pt x="545" y="156"/>
                  </a:lnTo>
                  <a:lnTo>
                    <a:pt x="547" y="156"/>
                  </a:lnTo>
                  <a:lnTo>
                    <a:pt x="547" y="155"/>
                  </a:lnTo>
                  <a:lnTo>
                    <a:pt x="545" y="153"/>
                  </a:lnTo>
                  <a:lnTo>
                    <a:pt x="547" y="153"/>
                  </a:lnTo>
                  <a:lnTo>
                    <a:pt x="548" y="153"/>
                  </a:lnTo>
                  <a:lnTo>
                    <a:pt x="548" y="152"/>
                  </a:lnTo>
                  <a:lnTo>
                    <a:pt x="548" y="150"/>
                  </a:lnTo>
                  <a:lnTo>
                    <a:pt x="548" y="149"/>
                  </a:lnTo>
                  <a:lnTo>
                    <a:pt x="548" y="147"/>
                  </a:lnTo>
                  <a:lnTo>
                    <a:pt x="550" y="146"/>
                  </a:lnTo>
                  <a:lnTo>
                    <a:pt x="551" y="144"/>
                  </a:lnTo>
                  <a:lnTo>
                    <a:pt x="551" y="146"/>
                  </a:lnTo>
                  <a:lnTo>
                    <a:pt x="553" y="147"/>
                  </a:lnTo>
                  <a:lnTo>
                    <a:pt x="553" y="146"/>
                  </a:lnTo>
                  <a:lnTo>
                    <a:pt x="554" y="144"/>
                  </a:lnTo>
                  <a:lnTo>
                    <a:pt x="556" y="144"/>
                  </a:lnTo>
                  <a:lnTo>
                    <a:pt x="556" y="143"/>
                  </a:lnTo>
                  <a:lnTo>
                    <a:pt x="556" y="141"/>
                  </a:lnTo>
                  <a:lnTo>
                    <a:pt x="556" y="143"/>
                  </a:lnTo>
                  <a:lnTo>
                    <a:pt x="557" y="143"/>
                  </a:lnTo>
                  <a:lnTo>
                    <a:pt x="557" y="144"/>
                  </a:lnTo>
                  <a:lnTo>
                    <a:pt x="557" y="146"/>
                  </a:lnTo>
                  <a:lnTo>
                    <a:pt x="559" y="146"/>
                  </a:lnTo>
                  <a:lnTo>
                    <a:pt x="560" y="146"/>
                  </a:lnTo>
                  <a:lnTo>
                    <a:pt x="560" y="144"/>
                  </a:lnTo>
                  <a:lnTo>
                    <a:pt x="560" y="143"/>
                  </a:lnTo>
                  <a:lnTo>
                    <a:pt x="562" y="143"/>
                  </a:lnTo>
                  <a:lnTo>
                    <a:pt x="562" y="144"/>
                  </a:lnTo>
                  <a:lnTo>
                    <a:pt x="562" y="146"/>
                  </a:lnTo>
                  <a:lnTo>
                    <a:pt x="563" y="146"/>
                  </a:lnTo>
                  <a:lnTo>
                    <a:pt x="562" y="146"/>
                  </a:lnTo>
                  <a:lnTo>
                    <a:pt x="563" y="146"/>
                  </a:lnTo>
                  <a:lnTo>
                    <a:pt x="565" y="147"/>
                  </a:lnTo>
                  <a:lnTo>
                    <a:pt x="565" y="146"/>
                  </a:lnTo>
                  <a:lnTo>
                    <a:pt x="563" y="146"/>
                  </a:lnTo>
                  <a:lnTo>
                    <a:pt x="563" y="144"/>
                  </a:lnTo>
                  <a:lnTo>
                    <a:pt x="563" y="146"/>
                  </a:lnTo>
                  <a:lnTo>
                    <a:pt x="563" y="143"/>
                  </a:lnTo>
                  <a:lnTo>
                    <a:pt x="565" y="143"/>
                  </a:lnTo>
                  <a:lnTo>
                    <a:pt x="565" y="144"/>
                  </a:lnTo>
                  <a:lnTo>
                    <a:pt x="565" y="143"/>
                  </a:lnTo>
                  <a:lnTo>
                    <a:pt x="566" y="143"/>
                  </a:lnTo>
                  <a:lnTo>
                    <a:pt x="566" y="144"/>
                  </a:lnTo>
                  <a:lnTo>
                    <a:pt x="566" y="143"/>
                  </a:lnTo>
                  <a:lnTo>
                    <a:pt x="566" y="144"/>
                  </a:lnTo>
                  <a:lnTo>
                    <a:pt x="568" y="144"/>
                  </a:lnTo>
                  <a:lnTo>
                    <a:pt x="568" y="143"/>
                  </a:lnTo>
                  <a:lnTo>
                    <a:pt x="569" y="144"/>
                  </a:lnTo>
                  <a:lnTo>
                    <a:pt x="568" y="144"/>
                  </a:lnTo>
                  <a:lnTo>
                    <a:pt x="568" y="146"/>
                  </a:lnTo>
                  <a:lnTo>
                    <a:pt x="568" y="144"/>
                  </a:lnTo>
                  <a:lnTo>
                    <a:pt x="569" y="146"/>
                  </a:lnTo>
                  <a:lnTo>
                    <a:pt x="569" y="144"/>
                  </a:lnTo>
                  <a:lnTo>
                    <a:pt x="569" y="146"/>
                  </a:lnTo>
                  <a:lnTo>
                    <a:pt x="569" y="147"/>
                  </a:lnTo>
                  <a:lnTo>
                    <a:pt x="569" y="146"/>
                  </a:lnTo>
                  <a:lnTo>
                    <a:pt x="569" y="147"/>
                  </a:lnTo>
                  <a:lnTo>
                    <a:pt x="569" y="146"/>
                  </a:lnTo>
                  <a:lnTo>
                    <a:pt x="571" y="146"/>
                  </a:lnTo>
                  <a:lnTo>
                    <a:pt x="571" y="144"/>
                  </a:lnTo>
                  <a:lnTo>
                    <a:pt x="571" y="146"/>
                  </a:lnTo>
                  <a:lnTo>
                    <a:pt x="571" y="147"/>
                  </a:lnTo>
                  <a:lnTo>
                    <a:pt x="573" y="147"/>
                  </a:lnTo>
                  <a:lnTo>
                    <a:pt x="571" y="147"/>
                  </a:lnTo>
                  <a:lnTo>
                    <a:pt x="571" y="149"/>
                  </a:lnTo>
                  <a:lnTo>
                    <a:pt x="573" y="149"/>
                  </a:lnTo>
                  <a:lnTo>
                    <a:pt x="573" y="147"/>
                  </a:lnTo>
                  <a:lnTo>
                    <a:pt x="573" y="146"/>
                  </a:lnTo>
                  <a:lnTo>
                    <a:pt x="574" y="146"/>
                  </a:lnTo>
                  <a:lnTo>
                    <a:pt x="574" y="144"/>
                  </a:lnTo>
                  <a:lnTo>
                    <a:pt x="574" y="146"/>
                  </a:lnTo>
                  <a:lnTo>
                    <a:pt x="574" y="147"/>
                  </a:lnTo>
                  <a:lnTo>
                    <a:pt x="574" y="149"/>
                  </a:lnTo>
                  <a:lnTo>
                    <a:pt x="574" y="150"/>
                  </a:lnTo>
                  <a:lnTo>
                    <a:pt x="574" y="149"/>
                  </a:lnTo>
                  <a:lnTo>
                    <a:pt x="576" y="149"/>
                  </a:lnTo>
                  <a:lnTo>
                    <a:pt x="576" y="147"/>
                  </a:lnTo>
                  <a:lnTo>
                    <a:pt x="577" y="146"/>
                  </a:lnTo>
                  <a:lnTo>
                    <a:pt x="577" y="147"/>
                  </a:lnTo>
                  <a:lnTo>
                    <a:pt x="577" y="149"/>
                  </a:lnTo>
                  <a:lnTo>
                    <a:pt x="577" y="147"/>
                  </a:lnTo>
                  <a:lnTo>
                    <a:pt x="577" y="149"/>
                  </a:lnTo>
                  <a:lnTo>
                    <a:pt x="577" y="150"/>
                  </a:lnTo>
                  <a:lnTo>
                    <a:pt x="577" y="149"/>
                  </a:lnTo>
                  <a:lnTo>
                    <a:pt x="579" y="149"/>
                  </a:lnTo>
                  <a:lnTo>
                    <a:pt x="579" y="147"/>
                  </a:lnTo>
                  <a:lnTo>
                    <a:pt x="579" y="149"/>
                  </a:lnTo>
                  <a:lnTo>
                    <a:pt x="579" y="150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0" y="147"/>
                  </a:lnTo>
                  <a:lnTo>
                    <a:pt x="580" y="149"/>
                  </a:lnTo>
                  <a:lnTo>
                    <a:pt x="580" y="147"/>
                  </a:lnTo>
                  <a:lnTo>
                    <a:pt x="582" y="147"/>
                  </a:lnTo>
                  <a:lnTo>
                    <a:pt x="582" y="149"/>
                  </a:lnTo>
                  <a:lnTo>
                    <a:pt x="582" y="150"/>
                  </a:lnTo>
                  <a:lnTo>
                    <a:pt x="580" y="150"/>
                  </a:lnTo>
                  <a:lnTo>
                    <a:pt x="579" y="152"/>
                  </a:lnTo>
                  <a:lnTo>
                    <a:pt x="580" y="152"/>
                  </a:lnTo>
                  <a:lnTo>
                    <a:pt x="582" y="152"/>
                  </a:lnTo>
                  <a:lnTo>
                    <a:pt x="582" y="150"/>
                  </a:lnTo>
                  <a:lnTo>
                    <a:pt x="583" y="150"/>
                  </a:lnTo>
                  <a:lnTo>
                    <a:pt x="583" y="149"/>
                  </a:lnTo>
                  <a:lnTo>
                    <a:pt x="585" y="149"/>
                  </a:lnTo>
                  <a:lnTo>
                    <a:pt x="585" y="150"/>
                  </a:lnTo>
                  <a:lnTo>
                    <a:pt x="583" y="152"/>
                  </a:lnTo>
                  <a:lnTo>
                    <a:pt x="585" y="152"/>
                  </a:lnTo>
                  <a:lnTo>
                    <a:pt x="585" y="153"/>
                  </a:lnTo>
                  <a:lnTo>
                    <a:pt x="586" y="153"/>
                  </a:lnTo>
                  <a:lnTo>
                    <a:pt x="586" y="152"/>
                  </a:lnTo>
                  <a:lnTo>
                    <a:pt x="586" y="153"/>
                  </a:lnTo>
                  <a:lnTo>
                    <a:pt x="588" y="153"/>
                  </a:lnTo>
                  <a:lnTo>
                    <a:pt x="588" y="155"/>
                  </a:lnTo>
                  <a:lnTo>
                    <a:pt x="588" y="153"/>
                  </a:lnTo>
                  <a:lnTo>
                    <a:pt x="589" y="153"/>
                  </a:lnTo>
                  <a:lnTo>
                    <a:pt x="589" y="155"/>
                  </a:lnTo>
                  <a:lnTo>
                    <a:pt x="589" y="153"/>
                  </a:lnTo>
                  <a:lnTo>
                    <a:pt x="588" y="153"/>
                  </a:lnTo>
                  <a:lnTo>
                    <a:pt x="589" y="152"/>
                  </a:lnTo>
                  <a:lnTo>
                    <a:pt x="588" y="152"/>
                  </a:lnTo>
                  <a:lnTo>
                    <a:pt x="589" y="152"/>
                  </a:lnTo>
                  <a:lnTo>
                    <a:pt x="589" y="150"/>
                  </a:lnTo>
                  <a:lnTo>
                    <a:pt x="591" y="150"/>
                  </a:lnTo>
                  <a:lnTo>
                    <a:pt x="591" y="152"/>
                  </a:lnTo>
                  <a:lnTo>
                    <a:pt x="589" y="152"/>
                  </a:lnTo>
                  <a:lnTo>
                    <a:pt x="591" y="152"/>
                  </a:lnTo>
                  <a:lnTo>
                    <a:pt x="589" y="152"/>
                  </a:lnTo>
                  <a:lnTo>
                    <a:pt x="589" y="153"/>
                  </a:lnTo>
                  <a:lnTo>
                    <a:pt x="589" y="156"/>
                  </a:lnTo>
                  <a:lnTo>
                    <a:pt x="589" y="155"/>
                  </a:lnTo>
                  <a:lnTo>
                    <a:pt x="591" y="156"/>
                  </a:lnTo>
                  <a:lnTo>
                    <a:pt x="591" y="155"/>
                  </a:lnTo>
                  <a:lnTo>
                    <a:pt x="591" y="156"/>
                  </a:lnTo>
                  <a:lnTo>
                    <a:pt x="592" y="156"/>
                  </a:lnTo>
                  <a:lnTo>
                    <a:pt x="592" y="155"/>
                  </a:lnTo>
                  <a:lnTo>
                    <a:pt x="592" y="153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8"/>
                  </a:lnTo>
                  <a:lnTo>
                    <a:pt x="592" y="156"/>
                  </a:lnTo>
                  <a:lnTo>
                    <a:pt x="594" y="156"/>
                  </a:lnTo>
                  <a:lnTo>
                    <a:pt x="594" y="158"/>
                  </a:lnTo>
                  <a:lnTo>
                    <a:pt x="594" y="156"/>
                  </a:lnTo>
                  <a:lnTo>
                    <a:pt x="594" y="155"/>
                  </a:lnTo>
                  <a:lnTo>
                    <a:pt x="594" y="153"/>
                  </a:lnTo>
                  <a:lnTo>
                    <a:pt x="595" y="153"/>
                  </a:lnTo>
                  <a:lnTo>
                    <a:pt x="595" y="155"/>
                  </a:lnTo>
                  <a:lnTo>
                    <a:pt x="595" y="156"/>
                  </a:lnTo>
                  <a:lnTo>
                    <a:pt x="594" y="156"/>
                  </a:lnTo>
                  <a:lnTo>
                    <a:pt x="595" y="156"/>
                  </a:lnTo>
                  <a:lnTo>
                    <a:pt x="595" y="158"/>
                  </a:lnTo>
                  <a:lnTo>
                    <a:pt x="595" y="156"/>
                  </a:lnTo>
                  <a:lnTo>
                    <a:pt x="597" y="155"/>
                  </a:lnTo>
                  <a:lnTo>
                    <a:pt x="597" y="153"/>
                  </a:lnTo>
                  <a:lnTo>
                    <a:pt x="597" y="155"/>
                  </a:lnTo>
                  <a:lnTo>
                    <a:pt x="597" y="156"/>
                  </a:lnTo>
                  <a:lnTo>
                    <a:pt x="597" y="158"/>
                  </a:lnTo>
                  <a:lnTo>
                    <a:pt x="597" y="156"/>
                  </a:lnTo>
                  <a:lnTo>
                    <a:pt x="597" y="158"/>
                  </a:lnTo>
                  <a:lnTo>
                    <a:pt x="597" y="159"/>
                  </a:lnTo>
                  <a:lnTo>
                    <a:pt x="597" y="158"/>
                  </a:lnTo>
                  <a:lnTo>
                    <a:pt x="598" y="158"/>
                  </a:lnTo>
                  <a:lnTo>
                    <a:pt x="598" y="156"/>
                  </a:lnTo>
                  <a:lnTo>
                    <a:pt x="598" y="158"/>
                  </a:lnTo>
                  <a:lnTo>
                    <a:pt x="598" y="159"/>
                  </a:lnTo>
                  <a:lnTo>
                    <a:pt x="598" y="158"/>
                  </a:lnTo>
                  <a:lnTo>
                    <a:pt x="598" y="159"/>
                  </a:lnTo>
                  <a:lnTo>
                    <a:pt x="598" y="158"/>
                  </a:lnTo>
                  <a:lnTo>
                    <a:pt x="601" y="158"/>
                  </a:lnTo>
                  <a:lnTo>
                    <a:pt x="601" y="156"/>
                  </a:lnTo>
                  <a:lnTo>
                    <a:pt x="601" y="155"/>
                  </a:lnTo>
                  <a:lnTo>
                    <a:pt x="603" y="156"/>
                  </a:lnTo>
                  <a:lnTo>
                    <a:pt x="601" y="158"/>
                  </a:lnTo>
                  <a:lnTo>
                    <a:pt x="603" y="156"/>
                  </a:lnTo>
                  <a:lnTo>
                    <a:pt x="603" y="158"/>
                  </a:lnTo>
                  <a:lnTo>
                    <a:pt x="603" y="159"/>
                  </a:lnTo>
                  <a:lnTo>
                    <a:pt x="603" y="161"/>
                  </a:lnTo>
                  <a:lnTo>
                    <a:pt x="604" y="161"/>
                  </a:lnTo>
                  <a:lnTo>
                    <a:pt x="604" y="159"/>
                  </a:lnTo>
                  <a:lnTo>
                    <a:pt x="604" y="158"/>
                  </a:lnTo>
                  <a:lnTo>
                    <a:pt x="604" y="159"/>
                  </a:lnTo>
                  <a:lnTo>
                    <a:pt x="606" y="158"/>
                  </a:lnTo>
                  <a:lnTo>
                    <a:pt x="606" y="159"/>
                  </a:lnTo>
                  <a:lnTo>
                    <a:pt x="606" y="161"/>
                  </a:lnTo>
                  <a:lnTo>
                    <a:pt x="606" y="159"/>
                  </a:lnTo>
                  <a:lnTo>
                    <a:pt x="606" y="161"/>
                  </a:lnTo>
                  <a:lnTo>
                    <a:pt x="606" y="162"/>
                  </a:lnTo>
                  <a:lnTo>
                    <a:pt x="607" y="161"/>
                  </a:lnTo>
                  <a:lnTo>
                    <a:pt x="607" y="159"/>
                  </a:lnTo>
                  <a:lnTo>
                    <a:pt x="609" y="159"/>
                  </a:lnTo>
                  <a:lnTo>
                    <a:pt x="609" y="161"/>
                  </a:lnTo>
                  <a:lnTo>
                    <a:pt x="607" y="161"/>
                  </a:lnTo>
                  <a:lnTo>
                    <a:pt x="607" y="162"/>
                  </a:lnTo>
                  <a:lnTo>
                    <a:pt x="606" y="162"/>
                  </a:lnTo>
                  <a:lnTo>
                    <a:pt x="607" y="164"/>
                  </a:lnTo>
                  <a:lnTo>
                    <a:pt x="606" y="162"/>
                  </a:lnTo>
                  <a:lnTo>
                    <a:pt x="606" y="164"/>
                  </a:lnTo>
                  <a:lnTo>
                    <a:pt x="607" y="164"/>
                  </a:lnTo>
                  <a:lnTo>
                    <a:pt x="607" y="167"/>
                  </a:lnTo>
                  <a:lnTo>
                    <a:pt x="607" y="164"/>
                  </a:lnTo>
                  <a:lnTo>
                    <a:pt x="607" y="162"/>
                  </a:lnTo>
                  <a:lnTo>
                    <a:pt x="607" y="164"/>
                  </a:lnTo>
                  <a:lnTo>
                    <a:pt x="607" y="162"/>
                  </a:lnTo>
                  <a:lnTo>
                    <a:pt x="609" y="162"/>
                  </a:lnTo>
                  <a:lnTo>
                    <a:pt x="609" y="161"/>
                  </a:lnTo>
                  <a:lnTo>
                    <a:pt x="609" y="159"/>
                  </a:lnTo>
                  <a:lnTo>
                    <a:pt x="610" y="159"/>
                  </a:lnTo>
                  <a:lnTo>
                    <a:pt x="610" y="162"/>
                  </a:lnTo>
                  <a:lnTo>
                    <a:pt x="609" y="162"/>
                  </a:lnTo>
                  <a:lnTo>
                    <a:pt x="609" y="164"/>
                  </a:lnTo>
                  <a:lnTo>
                    <a:pt x="609" y="167"/>
                  </a:lnTo>
                  <a:lnTo>
                    <a:pt x="610" y="167"/>
                  </a:lnTo>
                  <a:lnTo>
                    <a:pt x="609" y="168"/>
                  </a:lnTo>
                  <a:lnTo>
                    <a:pt x="609" y="170"/>
                  </a:lnTo>
                  <a:lnTo>
                    <a:pt x="609" y="171"/>
                  </a:lnTo>
                  <a:lnTo>
                    <a:pt x="610" y="171"/>
                  </a:lnTo>
                  <a:lnTo>
                    <a:pt x="612" y="171"/>
                  </a:lnTo>
                  <a:lnTo>
                    <a:pt x="610" y="170"/>
                  </a:lnTo>
                  <a:lnTo>
                    <a:pt x="612" y="170"/>
                  </a:lnTo>
                  <a:lnTo>
                    <a:pt x="612" y="168"/>
                  </a:lnTo>
                  <a:lnTo>
                    <a:pt x="612" y="167"/>
                  </a:lnTo>
                  <a:lnTo>
                    <a:pt x="612" y="164"/>
                  </a:lnTo>
                  <a:lnTo>
                    <a:pt x="613" y="164"/>
                  </a:lnTo>
                  <a:lnTo>
                    <a:pt x="615" y="164"/>
                  </a:lnTo>
                  <a:lnTo>
                    <a:pt x="615" y="162"/>
                  </a:lnTo>
                  <a:lnTo>
                    <a:pt x="615" y="164"/>
                  </a:lnTo>
                  <a:lnTo>
                    <a:pt x="616" y="164"/>
                  </a:lnTo>
                  <a:lnTo>
                    <a:pt x="616" y="167"/>
                  </a:lnTo>
                  <a:lnTo>
                    <a:pt x="618" y="167"/>
                  </a:lnTo>
                  <a:lnTo>
                    <a:pt x="616" y="167"/>
                  </a:lnTo>
                  <a:lnTo>
                    <a:pt x="616" y="168"/>
                  </a:lnTo>
                  <a:lnTo>
                    <a:pt x="616" y="167"/>
                  </a:lnTo>
                  <a:lnTo>
                    <a:pt x="618" y="168"/>
                  </a:lnTo>
                  <a:lnTo>
                    <a:pt x="618" y="167"/>
                  </a:lnTo>
                  <a:lnTo>
                    <a:pt x="618" y="164"/>
                  </a:lnTo>
                  <a:lnTo>
                    <a:pt x="619" y="162"/>
                  </a:lnTo>
                  <a:lnTo>
                    <a:pt x="619" y="164"/>
                  </a:lnTo>
                  <a:lnTo>
                    <a:pt x="619" y="167"/>
                  </a:lnTo>
                  <a:lnTo>
                    <a:pt x="618" y="167"/>
                  </a:lnTo>
                  <a:lnTo>
                    <a:pt x="619" y="168"/>
                  </a:lnTo>
                  <a:lnTo>
                    <a:pt x="618" y="168"/>
                  </a:lnTo>
                  <a:lnTo>
                    <a:pt x="618" y="170"/>
                  </a:lnTo>
                  <a:lnTo>
                    <a:pt x="619" y="170"/>
                  </a:lnTo>
                  <a:lnTo>
                    <a:pt x="619" y="168"/>
                  </a:lnTo>
                  <a:lnTo>
                    <a:pt x="621" y="168"/>
                  </a:lnTo>
                  <a:lnTo>
                    <a:pt x="619" y="168"/>
                  </a:lnTo>
                  <a:lnTo>
                    <a:pt x="621" y="167"/>
                  </a:lnTo>
                  <a:lnTo>
                    <a:pt x="619" y="167"/>
                  </a:lnTo>
                  <a:lnTo>
                    <a:pt x="621" y="167"/>
                  </a:lnTo>
                  <a:lnTo>
                    <a:pt x="621" y="168"/>
                  </a:lnTo>
                  <a:lnTo>
                    <a:pt x="621" y="170"/>
                  </a:lnTo>
                  <a:lnTo>
                    <a:pt x="621" y="171"/>
                  </a:lnTo>
                  <a:lnTo>
                    <a:pt x="622" y="171"/>
                  </a:lnTo>
                  <a:lnTo>
                    <a:pt x="621" y="170"/>
                  </a:lnTo>
                  <a:lnTo>
                    <a:pt x="622" y="171"/>
                  </a:lnTo>
                  <a:lnTo>
                    <a:pt x="621" y="173"/>
                  </a:lnTo>
                  <a:lnTo>
                    <a:pt x="622" y="173"/>
                  </a:lnTo>
                  <a:lnTo>
                    <a:pt x="624" y="173"/>
                  </a:lnTo>
                  <a:lnTo>
                    <a:pt x="624" y="171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6" y="173"/>
                  </a:lnTo>
                  <a:lnTo>
                    <a:pt x="626" y="174"/>
                  </a:lnTo>
                  <a:lnTo>
                    <a:pt x="626" y="173"/>
                  </a:lnTo>
                  <a:lnTo>
                    <a:pt x="626" y="174"/>
                  </a:lnTo>
                  <a:lnTo>
                    <a:pt x="627" y="174"/>
                  </a:lnTo>
                  <a:lnTo>
                    <a:pt x="627" y="173"/>
                  </a:lnTo>
                  <a:lnTo>
                    <a:pt x="627" y="174"/>
                  </a:lnTo>
                  <a:lnTo>
                    <a:pt x="626" y="174"/>
                  </a:lnTo>
                  <a:lnTo>
                    <a:pt x="627" y="174"/>
                  </a:lnTo>
                  <a:lnTo>
                    <a:pt x="627" y="176"/>
                  </a:lnTo>
                  <a:lnTo>
                    <a:pt x="627" y="177"/>
                  </a:lnTo>
                  <a:lnTo>
                    <a:pt x="626" y="177"/>
                  </a:lnTo>
                  <a:lnTo>
                    <a:pt x="626" y="179"/>
                  </a:lnTo>
                  <a:lnTo>
                    <a:pt x="626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6" y="180"/>
                  </a:lnTo>
                  <a:lnTo>
                    <a:pt x="624" y="180"/>
                  </a:lnTo>
                  <a:lnTo>
                    <a:pt x="626" y="180"/>
                  </a:lnTo>
                  <a:lnTo>
                    <a:pt x="626" y="182"/>
                  </a:lnTo>
                  <a:lnTo>
                    <a:pt x="624" y="183"/>
                  </a:lnTo>
                  <a:lnTo>
                    <a:pt x="622" y="183"/>
                  </a:lnTo>
                  <a:lnTo>
                    <a:pt x="624" y="183"/>
                  </a:lnTo>
                  <a:lnTo>
                    <a:pt x="622" y="183"/>
                  </a:lnTo>
                  <a:lnTo>
                    <a:pt x="621" y="183"/>
                  </a:lnTo>
                  <a:lnTo>
                    <a:pt x="621" y="185"/>
                  </a:lnTo>
                  <a:lnTo>
                    <a:pt x="622" y="183"/>
                  </a:lnTo>
                  <a:lnTo>
                    <a:pt x="622" y="185"/>
                  </a:lnTo>
                  <a:lnTo>
                    <a:pt x="624" y="185"/>
                  </a:lnTo>
                  <a:lnTo>
                    <a:pt x="624" y="183"/>
                  </a:lnTo>
                  <a:lnTo>
                    <a:pt x="624" y="185"/>
                  </a:lnTo>
                  <a:lnTo>
                    <a:pt x="624" y="187"/>
                  </a:lnTo>
                  <a:lnTo>
                    <a:pt x="622" y="187"/>
                  </a:lnTo>
                  <a:lnTo>
                    <a:pt x="624" y="187"/>
                  </a:lnTo>
                  <a:lnTo>
                    <a:pt x="624" y="188"/>
                  </a:lnTo>
                  <a:lnTo>
                    <a:pt x="624" y="187"/>
                  </a:lnTo>
                  <a:lnTo>
                    <a:pt x="624" y="185"/>
                  </a:lnTo>
                  <a:lnTo>
                    <a:pt x="624" y="183"/>
                  </a:lnTo>
                  <a:lnTo>
                    <a:pt x="626" y="183"/>
                  </a:lnTo>
                  <a:lnTo>
                    <a:pt x="626" y="182"/>
                  </a:lnTo>
                  <a:lnTo>
                    <a:pt x="627" y="182"/>
                  </a:lnTo>
                  <a:lnTo>
                    <a:pt x="627" y="180"/>
                  </a:lnTo>
                  <a:lnTo>
                    <a:pt x="629" y="180"/>
                  </a:lnTo>
                  <a:lnTo>
                    <a:pt x="629" y="182"/>
                  </a:lnTo>
                  <a:lnTo>
                    <a:pt x="630" y="182"/>
                  </a:lnTo>
                  <a:lnTo>
                    <a:pt x="630" y="183"/>
                  </a:lnTo>
                  <a:lnTo>
                    <a:pt x="630" y="185"/>
                  </a:lnTo>
                  <a:lnTo>
                    <a:pt x="630" y="187"/>
                  </a:lnTo>
                  <a:lnTo>
                    <a:pt x="629" y="187"/>
                  </a:lnTo>
                  <a:lnTo>
                    <a:pt x="627" y="187"/>
                  </a:lnTo>
                  <a:lnTo>
                    <a:pt x="626" y="187"/>
                  </a:lnTo>
                  <a:lnTo>
                    <a:pt x="626" y="188"/>
                  </a:lnTo>
                  <a:lnTo>
                    <a:pt x="627" y="187"/>
                  </a:lnTo>
                  <a:lnTo>
                    <a:pt x="627" y="188"/>
                  </a:lnTo>
                  <a:lnTo>
                    <a:pt x="627" y="190"/>
                  </a:lnTo>
                  <a:lnTo>
                    <a:pt x="626" y="190"/>
                  </a:lnTo>
                  <a:lnTo>
                    <a:pt x="626" y="191"/>
                  </a:lnTo>
                  <a:lnTo>
                    <a:pt x="624" y="191"/>
                  </a:lnTo>
                  <a:lnTo>
                    <a:pt x="624" y="193"/>
                  </a:lnTo>
                  <a:lnTo>
                    <a:pt x="624" y="191"/>
                  </a:lnTo>
                  <a:lnTo>
                    <a:pt x="626" y="191"/>
                  </a:lnTo>
                  <a:lnTo>
                    <a:pt x="627" y="190"/>
                  </a:lnTo>
                  <a:lnTo>
                    <a:pt x="627" y="191"/>
                  </a:lnTo>
                  <a:lnTo>
                    <a:pt x="626" y="194"/>
                  </a:lnTo>
                  <a:lnTo>
                    <a:pt x="624" y="196"/>
                  </a:lnTo>
                  <a:lnTo>
                    <a:pt x="624" y="197"/>
                  </a:lnTo>
                  <a:lnTo>
                    <a:pt x="624" y="199"/>
                  </a:lnTo>
                  <a:lnTo>
                    <a:pt x="624" y="200"/>
                  </a:lnTo>
                  <a:lnTo>
                    <a:pt x="624" y="202"/>
                  </a:lnTo>
                  <a:lnTo>
                    <a:pt x="626" y="202"/>
                  </a:lnTo>
                  <a:lnTo>
                    <a:pt x="626" y="203"/>
                  </a:lnTo>
                  <a:lnTo>
                    <a:pt x="624" y="203"/>
                  </a:lnTo>
                  <a:lnTo>
                    <a:pt x="624" y="205"/>
                  </a:lnTo>
                  <a:lnTo>
                    <a:pt x="622" y="205"/>
                  </a:lnTo>
                  <a:lnTo>
                    <a:pt x="622" y="206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8"/>
                  </a:lnTo>
                  <a:lnTo>
                    <a:pt x="621" y="208"/>
                  </a:lnTo>
                  <a:lnTo>
                    <a:pt x="622" y="209"/>
                  </a:lnTo>
                  <a:lnTo>
                    <a:pt x="622" y="208"/>
                  </a:lnTo>
                  <a:lnTo>
                    <a:pt x="622" y="206"/>
                  </a:lnTo>
                  <a:lnTo>
                    <a:pt x="624" y="206"/>
                  </a:lnTo>
                  <a:lnTo>
                    <a:pt x="624" y="205"/>
                  </a:lnTo>
                  <a:lnTo>
                    <a:pt x="626" y="205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0"/>
                  </a:lnTo>
                  <a:lnTo>
                    <a:pt x="630" y="200"/>
                  </a:lnTo>
                  <a:lnTo>
                    <a:pt x="630" y="199"/>
                  </a:lnTo>
                  <a:lnTo>
                    <a:pt x="630" y="197"/>
                  </a:lnTo>
                  <a:lnTo>
                    <a:pt x="630" y="196"/>
                  </a:lnTo>
                  <a:lnTo>
                    <a:pt x="630" y="194"/>
                  </a:lnTo>
                  <a:lnTo>
                    <a:pt x="630" y="193"/>
                  </a:lnTo>
                  <a:lnTo>
                    <a:pt x="630" y="191"/>
                  </a:lnTo>
                  <a:lnTo>
                    <a:pt x="630" y="190"/>
                  </a:lnTo>
                  <a:lnTo>
                    <a:pt x="632" y="190"/>
                  </a:lnTo>
                  <a:lnTo>
                    <a:pt x="632" y="191"/>
                  </a:lnTo>
                  <a:lnTo>
                    <a:pt x="632" y="190"/>
                  </a:lnTo>
                  <a:lnTo>
                    <a:pt x="632" y="188"/>
                  </a:lnTo>
                  <a:lnTo>
                    <a:pt x="633" y="188"/>
                  </a:lnTo>
                  <a:lnTo>
                    <a:pt x="636" y="188"/>
                  </a:lnTo>
                  <a:lnTo>
                    <a:pt x="636" y="187"/>
                  </a:lnTo>
                  <a:lnTo>
                    <a:pt x="638" y="187"/>
                  </a:lnTo>
                  <a:lnTo>
                    <a:pt x="638" y="188"/>
                  </a:lnTo>
                  <a:lnTo>
                    <a:pt x="636" y="188"/>
                  </a:lnTo>
                  <a:lnTo>
                    <a:pt x="636" y="190"/>
                  </a:lnTo>
                  <a:lnTo>
                    <a:pt x="638" y="190"/>
                  </a:lnTo>
                  <a:lnTo>
                    <a:pt x="638" y="188"/>
                  </a:lnTo>
                  <a:lnTo>
                    <a:pt x="638" y="190"/>
                  </a:lnTo>
                  <a:lnTo>
                    <a:pt x="638" y="191"/>
                  </a:lnTo>
                  <a:lnTo>
                    <a:pt x="636" y="191"/>
                  </a:lnTo>
                  <a:lnTo>
                    <a:pt x="636" y="193"/>
                  </a:lnTo>
                  <a:lnTo>
                    <a:pt x="635" y="194"/>
                  </a:lnTo>
                  <a:lnTo>
                    <a:pt x="633" y="194"/>
                  </a:lnTo>
                  <a:lnTo>
                    <a:pt x="635" y="194"/>
                  </a:lnTo>
                  <a:lnTo>
                    <a:pt x="633" y="194"/>
                  </a:lnTo>
                  <a:lnTo>
                    <a:pt x="632" y="196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2" y="197"/>
                  </a:lnTo>
                  <a:lnTo>
                    <a:pt x="633" y="197"/>
                  </a:lnTo>
                  <a:lnTo>
                    <a:pt x="633" y="196"/>
                  </a:lnTo>
                  <a:lnTo>
                    <a:pt x="635" y="196"/>
                  </a:lnTo>
                  <a:lnTo>
                    <a:pt x="635" y="197"/>
                  </a:lnTo>
                  <a:lnTo>
                    <a:pt x="633" y="197"/>
                  </a:lnTo>
                  <a:lnTo>
                    <a:pt x="635" y="197"/>
                  </a:lnTo>
                  <a:lnTo>
                    <a:pt x="635" y="199"/>
                  </a:lnTo>
                  <a:lnTo>
                    <a:pt x="635" y="197"/>
                  </a:lnTo>
                  <a:lnTo>
                    <a:pt x="636" y="197"/>
                  </a:lnTo>
                  <a:lnTo>
                    <a:pt x="636" y="196"/>
                  </a:lnTo>
                  <a:lnTo>
                    <a:pt x="636" y="197"/>
                  </a:lnTo>
                  <a:lnTo>
                    <a:pt x="638" y="196"/>
                  </a:lnTo>
                  <a:lnTo>
                    <a:pt x="636" y="196"/>
                  </a:lnTo>
                  <a:lnTo>
                    <a:pt x="638" y="194"/>
                  </a:lnTo>
                  <a:lnTo>
                    <a:pt x="638" y="193"/>
                  </a:lnTo>
                  <a:lnTo>
                    <a:pt x="639" y="193"/>
                  </a:lnTo>
                  <a:lnTo>
                    <a:pt x="639" y="191"/>
                  </a:lnTo>
                  <a:lnTo>
                    <a:pt x="641" y="191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4" y="190"/>
                  </a:lnTo>
                  <a:lnTo>
                    <a:pt x="644" y="188"/>
                  </a:lnTo>
                  <a:lnTo>
                    <a:pt x="644" y="190"/>
                  </a:lnTo>
                  <a:lnTo>
                    <a:pt x="644" y="191"/>
                  </a:lnTo>
                  <a:lnTo>
                    <a:pt x="645" y="191"/>
                  </a:lnTo>
                  <a:lnTo>
                    <a:pt x="645" y="190"/>
                  </a:lnTo>
                  <a:lnTo>
                    <a:pt x="645" y="191"/>
                  </a:lnTo>
                  <a:lnTo>
                    <a:pt x="645" y="190"/>
                  </a:lnTo>
                  <a:lnTo>
                    <a:pt x="645" y="188"/>
                  </a:lnTo>
                  <a:lnTo>
                    <a:pt x="645" y="190"/>
                  </a:lnTo>
                  <a:lnTo>
                    <a:pt x="647" y="190"/>
                  </a:lnTo>
                  <a:lnTo>
                    <a:pt x="648" y="190"/>
                  </a:lnTo>
                  <a:lnTo>
                    <a:pt x="647" y="190"/>
                  </a:lnTo>
                  <a:lnTo>
                    <a:pt x="648" y="190"/>
                  </a:lnTo>
                  <a:lnTo>
                    <a:pt x="648" y="188"/>
                  </a:lnTo>
                  <a:lnTo>
                    <a:pt x="648" y="190"/>
                  </a:lnTo>
                  <a:lnTo>
                    <a:pt x="648" y="191"/>
                  </a:lnTo>
                  <a:lnTo>
                    <a:pt x="650" y="191"/>
                  </a:lnTo>
                  <a:lnTo>
                    <a:pt x="650" y="190"/>
                  </a:lnTo>
                  <a:lnTo>
                    <a:pt x="650" y="191"/>
                  </a:lnTo>
                  <a:lnTo>
                    <a:pt x="650" y="190"/>
                  </a:lnTo>
                  <a:lnTo>
                    <a:pt x="650" y="188"/>
                  </a:lnTo>
                  <a:lnTo>
                    <a:pt x="651" y="188"/>
                  </a:lnTo>
                  <a:lnTo>
                    <a:pt x="650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5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7"/>
                  </a:lnTo>
                  <a:lnTo>
                    <a:pt x="657" y="188"/>
                  </a:lnTo>
                  <a:lnTo>
                    <a:pt x="659" y="188"/>
                  </a:lnTo>
                  <a:lnTo>
                    <a:pt x="660" y="190"/>
                  </a:lnTo>
                  <a:lnTo>
                    <a:pt x="662" y="190"/>
                  </a:lnTo>
                  <a:lnTo>
                    <a:pt x="663" y="191"/>
                  </a:lnTo>
                  <a:lnTo>
                    <a:pt x="665" y="191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8" y="194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2" y="196"/>
                  </a:lnTo>
                  <a:lnTo>
                    <a:pt x="675" y="196"/>
                  </a:lnTo>
                  <a:lnTo>
                    <a:pt x="675" y="197"/>
                  </a:lnTo>
                  <a:lnTo>
                    <a:pt x="677" y="197"/>
                  </a:lnTo>
                  <a:lnTo>
                    <a:pt x="678" y="197"/>
                  </a:lnTo>
                  <a:lnTo>
                    <a:pt x="680" y="197"/>
                  </a:lnTo>
                  <a:lnTo>
                    <a:pt x="682" y="197"/>
                  </a:lnTo>
                  <a:lnTo>
                    <a:pt x="682" y="196"/>
                  </a:lnTo>
                  <a:lnTo>
                    <a:pt x="680" y="196"/>
                  </a:lnTo>
                  <a:lnTo>
                    <a:pt x="680" y="194"/>
                  </a:lnTo>
                  <a:lnTo>
                    <a:pt x="683" y="194"/>
                  </a:lnTo>
                  <a:lnTo>
                    <a:pt x="685" y="196"/>
                  </a:lnTo>
                  <a:lnTo>
                    <a:pt x="683" y="196"/>
                  </a:lnTo>
                  <a:lnTo>
                    <a:pt x="685" y="196"/>
                  </a:lnTo>
                  <a:lnTo>
                    <a:pt x="688" y="197"/>
                  </a:lnTo>
                  <a:lnTo>
                    <a:pt x="688" y="199"/>
                  </a:lnTo>
                  <a:lnTo>
                    <a:pt x="688" y="197"/>
                  </a:lnTo>
                  <a:lnTo>
                    <a:pt x="688" y="199"/>
                  </a:lnTo>
                  <a:lnTo>
                    <a:pt x="686" y="199"/>
                  </a:lnTo>
                  <a:lnTo>
                    <a:pt x="688" y="199"/>
                  </a:lnTo>
                  <a:lnTo>
                    <a:pt x="689" y="199"/>
                  </a:lnTo>
                  <a:lnTo>
                    <a:pt x="691" y="199"/>
                  </a:lnTo>
                  <a:lnTo>
                    <a:pt x="692" y="199"/>
                  </a:lnTo>
                  <a:lnTo>
                    <a:pt x="692" y="200"/>
                  </a:lnTo>
                  <a:lnTo>
                    <a:pt x="692" y="199"/>
                  </a:lnTo>
                  <a:lnTo>
                    <a:pt x="694" y="199"/>
                  </a:lnTo>
                  <a:lnTo>
                    <a:pt x="695" y="200"/>
                  </a:lnTo>
                  <a:lnTo>
                    <a:pt x="694" y="200"/>
                  </a:lnTo>
                  <a:lnTo>
                    <a:pt x="695" y="200"/>
                  </a:lnTo>
                  <a:lnTo>
                    <a:pt x="697" y="202"/>
                  </a:lnTo>
                  <a:lnTo>
                    <a:pt x="697" y="200"/>
                  </a:lnTo>
                  <a:lnTo>
                    <a:pt x="695" y="199"/>
                  </a:lnTo>
                  <a:lnTo>
                    <a:pt x="697" y="199"/>
                  </a:lnTo>
                  <a:lnTo>
                    <a:pt x="698" y="199"/>
                  </a:lnTo>
                  <a:lnTo>
                    <a:pt x="700" y="199"/>
                  </a:lnTo>
                  <a:lnTo>
                    <a:pt x="704" y="199"/>
                  </a:lnTo>
                  <a:lnTo>
                    <a:pt x="706" y="199"/>
                  </a:lnTo>
                  <a:lnTo>
                    <a:pt x="707" y="199"/>
                  </a:lnTo>
                  <a:lnTo>
                    <a:pt x="707" y="197"/>
                  </a:lnTo>
                  <a:lnTo>
                    <a:pt x="709" y="197"/>
                  </a:lnTo>
                  <a:lnTo>
                    <a:pt x="712" y="197"/>
                  </a:lnTo>
                  <a:lnTo>
                    <a:pt x="713" y="197"/>
                  </a:lnTo>
                  <a:lnTo>
                    <a:pt x="713" y="196"/>
                  </a:lnTo>
                  <a:lnTo>
                    <a:pt x="715" y="197"/>
                  </a:lnTo>
                  <a:lnTo>
                    <a:pt x="718" y="197"/>
                  </a:lnTo>
                  <a:lnTo>
                    <a:pt x="719" y="197"/>
                  </a:lnTo>
                  <a:lnTo>
                    <a:pt x="721" y="197"/>
                  </a:lnTo>
                  <a:lnTo>
                    <a:pt x="722" y="197"/>
                  </a:lnTo>
                  <a:lnTo>
                    <a:pt x="724" y="197"/>
                  </a:lnTo>
                  <a:lnTo>
                    <a:pt x="725" y="199"/>
                  </a:lnTo>
                  <a:lnTo>
                    <a:pt x="727" y="199"/>
                  </a:lnTo>
                  <a:lnTo>
                    <a:pt x="728" y="200"/>
                  </a:lnTo>
                  <a:lnTo>
                    <a:pt x="728" y="202"/>
                  </a:lnTo>
                  <a:lnTo>
                    <a:pt x="730" y="202"/>
                  </a:lnTo>
                  <a:lnTo>
                    <a:pt x="731" y="202"/>
                  </a:lnTo>
                  <a:lnTo>
                    <a:pt x="733" y="202"/>
                  </a:lnTo>
                  <a:lnTo>
                    <a:pt x="733" y="203"/>
                  </a:lnTo>
                  <a:lnTo>
                    <a:pt x="735" y="205"/>
                  </a:lnTo>
                  <a:lnTo>
                    <a:pt x="738" y="206"/>
                  </a:lnTo>
                  <a:lnTo>
                    <a:pt x="739" y="206"/>
                  </a:lnTo>
                  <a:lnTo>
                    <a:pt x="739" y="208"/>
                  </a:lnTo>
                  <a:lnTo>
                    <a:pt x="741" y="208"/>
                  </a:lnTo>
                  <a:lnTo>
                    <a:pt x="742" y="209"/>
                  </a:lnTo>
                  <a:lnTo>
                    <a:pt x="744" y="209"/>
                  </a:lnTo>
                  <a:lnTo>
                    <a:pt x="744" y="211"/>
                  </a:lnTo>
                  <a:lnTo>
                    <a:pt x="745" y="211"/>
                  </a:lnTo>
                  <a:lnTo>
                    <a:pt x="747" y="211"/>
                  </a:lnTo>
                  <a:lnTo>
                    <a:pt x="747" y="212"/>
                  </a:lnTo>
                  <a:lnTo>
                    <a:pt x="747" y="214"/>
                  </a:lnTo>
                  <a:lnTo>
                    <a:pt x="748" y="214"/>
                  </a:lnTo>
                  <a:lnTo>
                    <a:pt x="750" y="214"/>
                  </a:lnTo>
                  <a:lnTo>
                    <a:pt x="750" y="215"/>
                  </a:lnTo>
                  <a:lnTo>
                    <a:pt x="751" y="217"/>
                  </a:lnTo>
                  <a:lnTo>
                    <a:pt x="753" y="217"/>
                  </a:lnTo>
                  <a:lnTo>
                    <a:pt x="754" y="218"/>
                  </a:lnTo>
                  <a:lnTo>
                    <a:pt x="756" y="218"/>
                  </a:lnTo>
                  <a:lnTo>
                    <a:pt x="757" y="218"/>
                  </a:lnTo>
                  <a:lnTo>
                    <a:pt x="757" y="220"/>
                  </a:lnTo>
                  <a:lnTo>
                    <a:pt x="759" y="221"/>
                  </a:lnTo>
                  <a:lnTo>
                    <a:pt x="760" y="223"/>
                  </a:lnTo>
                  <a:lnTo>
                    <a:pt x="762" y="224"/>
                  </a:lnTo>
                  <a:lnTo>
                    <a:pt x="763" y="226"/>
                  </a:lnTo>
                  <a:lnTo>
                    <a:pt x="765" y="229"/>
                  </a:lnTo>
                  <a:lnTo>
                    <a:pt x="766" y="230"/>
                  </a:lnTo>
                  <a:lnTo>
                    <a:pt x="768" y="232"/>
                  </a:lnTo>
                  <a:lnTo>
                    <a:pt x="769" y="233"/>
                  </a:lnTo>
                  <a:lnTo>
                    <a:pt x="771" y="235"/>
                  </a:lnTo>
                  <a:lnTo>
                    <a:pt x="772" y="235"/>
                  </a:lnTo>
                  <a:lnTo>
                    <a:pt x="772" y="238"/>
                  </a:lnTo>
                  <a:lnTo>
                    <a:pt x="774" y="238"/>
                  </a:lnTo>
                  <a:lnTo>
                    <a:pt x="774" y="240"/>
                  </a:lnTo>
                  <a:lnTo>
                    <a:pt x="775" y="240"/>
                  </a:lnTo>
                  <a:lnTo>
                    <a:pt x="777" y="241"/>
                  </a:lnTo>
                  <a:lnTo>
                    <a:pt x="777" y="240"/>
                  </a:lnTo>
                  <a:lnTo>
                    <a:pt x="778" y="241"/>
                  </a:lnTo>
                  <a:lnTo>
                    <a:pt x="781" y="243"/>
                  </a:lnTo>
                  <a:lnTo>
                    <a:pt x="783" y="246"/>
                  </a:lnTo>
                  <a:lnTo>
                    <a:pt x="784" y="247"/>
                  </a:lnTo>
                  <a:lnTo>
                    <a:pt x="786" y="247"/>
                  </a:lnTo>
                  <a:lnTo>
                    <a:pt x="788" y="247"/>
                  </a:lnTo>
                  <a:lnTo>
                    <a:pt x="789" y="247"/>
                  </a:lnTo>
                  <a:lnTo>
                    <a:pt x="791" y="247"/>
                  </a:lnTo>
                  <a:lnTo>
                    <a:pt x="791" y="249"/>
                  </a:lnTo>
                  <a:lnTo>
                    <a:pt x="792" y="249"/>
                  </a:lnTo>
                  <a:lnTo>
                    <a:pt x="792" y="250"/>
                  </a:lnTo>
                  <a:lnTo>
                    <a:pt x="794" y="250"/>
                  </a:lnTo>
                  <a:lnTo>
                    <a:pt x="795" y="250"/>
                  </a:lnTo>
                  <a:lnTo>
                    <a:pt x="795" y="252"/>
                  </a:lnTo>
                  <a:lnTo>
                    <a:pt x="797" y="252"/>
                  </a:lnTo>
                  <a:lnTo>
                    <a:pt x="798" y="252"/>
                  </a:lnTo>
                  <a:lnTo>
                    <a:pt x="797" y="252"/>
                  </a:lnTo>
                  <a:lnTo>
                    <a:pt x="798" y="252"/>
                  </a:lnTo>
                  <a:lnTo>
                    <a:pt x="800" y="252"/>
                  </a:lnTo>
                  <a:lnTo>
                    <a:pt x="803" y="252"/>
                  </a:lnTo>
                  <a:lnTo>
                    <a:pt x="804" y="252"/>
                  </a:lnTo>
                  <a:lnTo>
                    <a:pt x="803" y="252"/>
                  </a:lnTo>
                  <a:lnTo>
                    <a:pt x="806" y="252"/>
                  </a:lnTo>
                  <a:lnTo>
                    <a:pt x="809" y="252"/>
                  </a:lnTo>
                  <a:lnTo>
                    <a:pt x="809" y="250"/>
                  </a:lnTo>
                  <a:lnTo>
                    <a:pt x="810" y="250"/>
                  </a:lnTo>
                  <a:lnTo>
                    <a:pt x="812" y="250"/>
                  </a:lnTo>
                  <a:lnTo>
                    <a:pt x="816" y="252"/>
                  </a:lnTo>
                  <a:lnTo>
                    <a:pt x="818" y="252"/>
                  </a:lnTo>
                  <a:lnTo>
                    <a:pt x="819" y="252"/>
                  </a:lnTo>
                  <a:lnTo>
                    <a:pt x="821" y="252"/>
                  </a:lnTo>
                  <a:lnTo>
                    <a:pt x="821" y="253"/>
                  </a:lnTo>
                  <a:lnTo>
                    <a:pt x="822" y="253"/>
                  </a:lnTo>
                  <a:lnTo>
                    <a:pt x="822" y="255"/>
                  </a:lnTo>
                  <a:lnTo>
                    <a:pt x="824" y="255"/>
                  </a:lnTo>
                  <a:lnTo>
                    <a:pt x="824" y="256"/>
                  </a:lnTo>
                  <a:lnTo>
                    <a:pt x="824" y="258"/>
                  </a:lnTo>
                  <a:lnTo>
                    <a:pt x="825" y="258"/>
                  </a:lnTo>
                  <a:lnTo>
                    <a:pt x="827" y="261"/>
                  </a:lnTo>
                  <a:lnTo>
                    <a:pt x="827" y="262"/>
                  </a:lnTo>
                  <a:lnTo>
                    <a:pt x="827" y="264"/>
                  </a:lnTo>
                  <a:lnTo>
                    <a:pt x="827" y="265"/>
                  </a:lnTo>
                  <a:lnTo>
                    <a:pt x="828" y="265"/>
                  </a:lnTo>
                  <a:lnTo>
                    <a:pt x="828" y="267"/>
                  </a:lnTo>
                  <a:lnTo>
                    <a:pt x="828" y="270"/>
                  </a:lnTo>
                  <a:lnTo>
                    <a:pt x="828" y="271"/>
                  </a:lnTo>
                  <a:lnTo>
                    <a:pt x="828" y="273"/>
                  </a:lnTo>
                  <a:lnTo>
                    <a:pt x="830" y="273"/>
                  </a:lnTo>
                  <a:lnTo>
                    <a:pt x="830" y="274"/>
                  </a:lnTo>
                  <a:lnTo>
                    <a:pt x="830" y="276"/>
                  </a:lnTo>
                  <a:lnTo>
                    <a:pt x="830" y="279"/>
                  </a:lnTo>
                  <a:lnTo>
                    <a:pt x="828" y="279"/>
                  </a:lnTo>
                  <a:lnTo>
                    <a:pt x="830" y="280"/>
                  </a:lnTo>
                  <a:lnTo>
                    <a:pt x="830" y="279"/>
                  </a:lnTo>
                  <a:lnTo>
                    <a:pt x="830" y="280"/>
                  </a:lnTo>
                  <a:lnTo>
                    <a:pt x="831" y="280"/>
                  </a:lnTo>
                  <a:lnTo>
                    <a:pt x="831" y="282"/>
                  </a:lnTo>
                  <a:lnTo>
                    <a:pt x="831" y="283"/>
                  </a:lnTo>
                  <a:lnTo>
                    <a:pt x="833" y="283"/>
                  </a:lnTo>
                  <a:lnTo>
                    <a:pt x="833" y="285"/>
                  </a:lnTo>
                  <a:lnTo>
                    <a:pt x="833" y="288"/>
                  </a:lnTo>
                  <a:lnTo>
                    <a:pt x="833" y="290"/>
                  </a:lnTo>
                  <a:lnTo>
                    <a:pt x="833" y="291"/>
                  </a:lnTo>
                  <a:lnTo>
                    <a:pt x="834" y="291"/>
                  </a:lnTo>
                  <a:lnTo>
                    <a:pt x="833" y="293"/>
                  </a:lnTo>
                  <a:lnTo>
                    <a:pt x="834" y="293"/>
                  </a:lnTo>
                  <a:lnTo>
                    <a:pt x="834" y="296"/>
                  </a:lnTo>
                  <a:lnTo>
                    <a:pt x="836" y="296"/>
                  </a:lnTo>
                  <a:lnTo>
                    <a:pt x="836" y="297"/>
                  </a:lnTo>
                  <a:lnTo>
                    <a:pt x="836" y="299"/>
                  </a:lnTo>
                  <a:lnTo>
                    <a:pt x="834" y="299"/>
                  </a:lnTo>
                  <a:lnTo>
                    <a:pt x="834" y="300"/>
                  </a:lnTo>
                  <a:lnTo>
                    <a:pt x="834" y="302"/>
                  </a:lnTo>
                  <a:lnTo>
                    <a:pt x="834" y="300"/>
                  </a:lnTo>
                  <a:lnTo>
                    <a:pt x="836" y="300"/>
                  </a:lnTo>
                  <a:lnTo>
                    <a:pt x="836" y="299"/>
                  </a:lnTo>
                  <a:lnTo>
                    <a:pt x="836" y="297"/>
                  </a:lnTo>
                  <a:lnTo>
                    <a:pt x="836" y="299"/>
                  </a:lnTo>
                  <a:lnTo>
                    <a:pt x="836" y="300"/>
                  </a:lnTo>
                  <a:lnTo>
                    <a:pt x="836" y="302"/>
                  </a:lnTo>
                  <a:lnTo>
                    <a:pt x="837" y="302"/>
                  </a:lnTo>
                  <a:lnTo>
                    <a:pt x="837" y="303"/>
                  </a:lnTo>
                  <a:lnTo>
                    <a:pt x="836" y="303"/>
                  </a:lnTo>
                  <a:lnTo>
                    <a:pt x="837" y="308"/>
                  </a:lnTo>
                  <a:lnTo>
                    <a:pt x="836" y="309"/>
                  </a:lnTo>
                  <a:lnTo>
                    <a:pt x="837" y="311"/>
                  </a:lnTo>
                  <a:lnTo>
                    <a:pt x="836" y="311"/>
                  </a:lnTo>
                  <a:lnTo>
                    <a:pt x="834" y="311"/>
                  </a:lnTo>
                  <a:lnTo>
                    <a:pt x="834" y="312"/>
                  </a:lnTo>
                  <a:lnTo>
                    <a:pt x="836" y="312"/>
                  </a:lnTo>
                  <a:lnTo>
                    <a:pt x="837" y="314"/>
                  </a:lnTo>
                  <a:lnTo>
                    <a:pt x="836" y="314"/>
                  </a:lnTo>
                  <a:lnTo>
                    <a:pt x="836" y="315"/>
                  </a:lnTo>
                  <a:lnTo>
                    <a:pt x="836" y="314"/>
                  </a:lnTo>
                  <a:lnTo>
                    <a:pt x="836" y="315"/>
                  </a:lnTo>
                  <a:lnTo>
                    <a:pt x="834" y="315"/>
                  </a:lnTo>
                  <a:lnTo>
                    <a:pt x="836" y="315"/>
                  </a:lnTo>
                  <a:lnTo>
                    <a:pt x="836" y="317"/>
                  </a:lnTo>
                  <a:lnTo>
                    <a:pt x="834" y="317"/>
                  </a:lnTo>
                  <a:lnTo>
                    <a:pt x="834" y="318"/>
                  </a:lnTo>
                  <a:lnTo>
                    <a:pt x="836" y="318"/>
                  </a:lnTo>
                  <a:lnTo>
                    <a:pt x="836" y="320"/>
                  </a:lnTo>
                  <a:lnTo>
                    <a:pt x="836" y="318"/>
                  </a:lnTo>
                  <a:lnTo>
                    <a:pt x="836" y="320"/>
                  </a:lnTo>
                  <a:lnTo>
                    <a:pt x="837" y="320"/>
                  </a:lnTo>
                  <a:lnTo>
                    <a:pt x="837" y="321"/>
                  </a:lnTo>
                  <a:lnTo>
                    <a:pt x="836" y="321"/>
                  </a:lnTo>
                  <a:lnTo>
                    <a:pt x="836" y="323"/>
                  </a:lnTo>
                  <a:lnTo>
                    <a:pt x="836" y="324"/>
                  </a:lnTo>
                  <a:lnTo>
                    <a:pt x="834" y="323"/>
                  </a:lnTo>
                  <a:lnTo>
                    <a:pt x="834" y="324"/>
                  </a:lnTo>
                  <a:lnTo>
                    <a:pt x="836" y="324"/>
                  </a:lnTo>
                  <a:lnTo>
                    <a:pt x="836" y="326"/>
                  </a:lnTo>
                  <a:lnTo>
                    <a:pt x="834" y="326"/>
                  </a:lnTo>
                  <a:lnTo>
                    <a:pt x="834" y="327"/>
                  </a:lnTo>
                  <a:lnTo>
                    <a:pt x="834" y="329"/>
                  </a:lnTo>
                  <a:lnTo>
                    <a:pt x="834" y="330"/>
                  </a:lnTo>
                  <a:lnTo>
                    <a:pt x="834" y="332"/>
                  </a:lnTo>
                  <a:lnTo>
                    <a:pt x="833" y="336"/>
                  </a:lnTo>
                  <a:lnTo>
                    <a:pt x="831" y="338"/>
                  </a:lnTo>
                  <a:lnTo>
                    <a:pt x="831" y="340"/>
                  </a:lnTo>
                  <a:lnTo>
                    <a:pt x="831" y="341"/>
                  </a:lnTo>
                  <a:lnTo>
                    <a:pt x="830" y="343"/>
                  </a:lnTo>
                  <a:lnTo>
                    <a:pt x="830" y="344"/>
                  </a:lnTo>
                  <a:lnTo>
                    <a:pt x="830" y="346"/>
                  </a:lnTo>
                  <a:lnTo>
                    <a:pt x="828" y="347"/>
                  </a:lnTo>
                  <a:lnTo>
                    <a:pt x="828" y="349"/>
                  </a:lnTo>
                  <a:lnTo>
                    <a:pt x="827" y="350"/>
                  </a:lnTo>
                  <a:lnTo>
                    <a:pt x="825" y="353"/>
                  </a:lnTo>
                  <a:lnTo>
                    <a:pt x="824" y="355"/>
                  </a:lnTo>
                  <a:lnTo>
                    <a:pt x="824" y="356"/>
                  </a:lnTo>
                  <a:lnTo>
                    <a:pt x="822" y="359"/>
                  </a:lnTo>
                  <a:lnTo>
                    <a:pt x="821" y="359"/>
                  </a:lnTo>
                  <a:lnTo>
                    <a:pt x="819" y="359"/>
                  </a:lnTo>
                  <a:lnTo>
                    <a:pt x="819" y="361"/>
                  </a:lnTo>
                  <a:lnTo>
                    <a:pt x="819" y="362"/>
                  </a:lnTo>
                  <a:lnTo>
                    <a:pt x="818" y="362"/>
                  </a:lnTo>
                  <a:lnTo>
                    <a:pt x="818" y="361"/>
                  </a:lnTo>
                  <a:lnTo>
                    <a:pt x="816" y="361"/>
                  </a:lnTo>
                  <a:lnTo>
                    <a:pt x="818" y="361"/>
                  </a:lnTo>
                  <a:lnTo>
                    <a:pt x="818" y="362"/>
                  </a:lnTo>
                  <a:lnTo>
                    <a:pt x="816" y="362"/>
                  </a:lnTo>
                  <a:lnTo>
                    <a:pt x="816" y="364"/>
                  </a:lnTo>
                  <a:lnTo>
                    <a:pt x="815" y="362"/>
                  </a:lnTo>
                  <a:lnTo>
                    <a:pt x="815" y="361"/>
                  </a:lnTo>
                  <a:lnTo>
                    <a:pt x="813" y="361"/>
                  </a:lnTo>
                  <a:lnTo>
                    <a:pt x="815" y="362"/>
                  </a:lnTo>
                  <a:lnTo>
                    <a:pt x="815" y="364"/>
                  </a:lnTo>
                  <a:lnTo>
                    <a:pt x="816" y="364"/>
                  </a:lnTo>
                  <a:lnTo>
                    <a:pt x="818" y="364"/>
                  </a:lnTo>
                  <a:lnTo>
                    <a:pt x="816" y="364"/>
                  </a:lnTo>
                  <a:lnTo>
                    <a:pt x="816" y="365"/>
                  </a:lnTo>
                  <a:lnTo>
                    <a:pt x="815" y="367"/>
                  </a:lnTo>
                  <a:lnTo>
                    <a:pt x="815" y="368"/>
                  </a:lnTo>
                  <a:lnTo>
                    <a:pt x="813" y="370"/>
                  </a:lnTo>
                  <a:lnTo>
                    <a:pt x="812" y="373"/>
                  </a:lnTo>
                  <a:lnTo>
                    <a:pt x="812" y="374"/>
                  </a:lnTo>
                  <a:lnTo>
                    <a:pt x="810" y="376"/>
                  </a:lnTo>
                  <a:lnTo>
                    <a:pt x="809" y="377"/>
                  </a:lnTo>
                  <a:lnTo>
                    <a:pt x="806" y="379"/>
                  </a:lnTo>
                  <a:lnTo>
                    <a:pt x="806" y="380"/>
                  </a:lnTo>
                  <a:lnTo>
                    <a:pt x="803" y="383"/>
                  </a:lnTo>
                  <a:lnTo>
                    <a:pt x="801" y="383"/>
                  </a:lnTo>
                  <a:lnTo>
                    <a:pt x="801" y="385"/>
                  </a:lnTo>
                  <a:lnTo>
                    <a:pt x="800" y="385"/>
                  </a:lnTo>
                  <a:lnTo>
                    <a:pt x="797" y="388"/>
                  </a:lnTo>
                  <a:lnTo>
                    <a:pt x="794" y="390"/>
                  </a:lnTo>
                  <a:lnTo>
                    <a:pt x="792" y="391"/>
                  </a:lnTo>
                  <a:lnTo>
                    <a:pt x="792" y="393"/>
                  </a:lnTo>
                  <a:lnTo>
                    <a:pt x="791" y="394"/>
                  </a:lnTo>
                  <a:lnTo>
                    <a:pt x="791" y="396"/>
                  </a:lnTo>
                  <a:lnTo>
                    <a:pt x="789" y="399"/>
                  </a:lnTo>
                  <a:lnTo>
                    <a:pt x="789" y="397"/>
                  </a:lnTo>
                  <a:lnTo>
                    <a:pt x="788" y="397"/>
                  </a:lnTo>
                  <a:lnTo>
                    <a:pt x="786" y="396"/>
                  </a:lnTo>
                  <a:lnTo>
                    <a:pt x="786" y="397"/>
                  </a:lnTo>
                  <a:lnTo>
                    <a:pt x="788" y="397"/>
                  </a:lnTo>
                  <a:lnTo>
                    <a:pt x="786" y="397"/>
                  </a:lnTo>
                  <a:lnTo>
                    <a:pt x="788" y="399"/>
                  </a:lnTo>
                  <a:lnTo>
                    <a:pt x="788" y="397"/>
                  </a:lnTo>
                  <a:lnTo>
                    <a:pt x="788" y="399"/>
                  </a:lnTo>
                  <a:lnTo>
                    <a:pt x="788" y="400"/>
                  </a:lnTo>
                  <a:lnTo>
                    <a:pt x="789" y="400"/>
                  </a:lnTo>
                  <a:lnTo>
                    <a:pt x="788" y="400"/>
                  </a:lnTo>
                  <a:lnTo>
                    <a:pt x="788" y="402"/>
                  </a:lnTo>
                  <a:lnTo>
                    <a:pt x="786" y="402"/>
                  </a:lnTo>
                  <a:lnTo>
                    <a:pt x="786" y="403"/>
                  </a:lnTo>
                  <a:lnTo>
                    <a:pt x="784" y="405"/>
                  </a:lnTo>
                  <a:lnTo>
                    <a:pt x="784" y="406"/>
                  </a:lnTo>
                  <a:lnTo>
                    <a:pt x="783" y="406"/>
                  </a:lnTo>
                  <a:lnTo>
                    <a:pt x="783" y="405"/>
                  </a:lnTo>
                  <a:lnTo>
                    <a:pt x="784" y="403"/>
                  </a:lnTo>
                  <a:lnTo>
                    <a:pt x="784" y="402"/>
                  </a:lnTo>
                  <a:lnTo>
                    <a:pt x="786" y="402"/>
                  </a:lnTo>
                  <a:lnTo>
                    <a:pt x="786" y="400"/>
                  </a:lnTo>
                  <a:lnTo>
                    <a:pt x="784" y="400"/>
                  </a:lnTo>
                  <a:lnTo>
                    <a:pt x="784" y="402"/>
                  </a:lnTo>
                  <a:lnTo>
                    <a:pt x="784" y="400"/>
                  </a:lnTo>
                  <a:lnTo>
                    <a:pt x="784" y="402"/>
                  </a:lnTo>
                  <a:lnTo>
                    <a:pt x="784" y="403"/>
                  </a:lnTo>
                  <a:lnTo>
                    <a:pt x="783" y="403"/>
                  </a:lnTo>
                  <a:lnTo>
                    <a:pt x="783" y="405"/>
                  </a:lnTo>
                  <a:lnTo>
                    <a:pt x="783" y="403"/>
                  </a:lnTo>
                  <a:lnTo>
                    <a:pt x="781" y="405"/>
                  </a:lnTo>
                  <a:lnTo>
                    <a:pt x="783" y="405"/>
                  </a:lnTo>
                  <a:lnTo>
                    <a:pt x="783" y="406"/>
                  </a:lnTo>
                  <a:lnTo>
                    <a:pt x="783" y="408"/>
                  </a:lnTo>
                  <a:lnTo>
                    <a:pt x="781" y="408"/>
                  </a:lnTo>
                  <a:lnTo>
                    <a:pt x="783" y="408"/>
                  </a:lnTo>
                  <a:lnTo>
                    <a:pt x="783" y="406"/>
                  </a:lnTo>
                  <a:lnTo>
                    <a:pt x="784" y="406"/>
                  </a:lnTo>
                  <a:lnTo>
                    <a:pt x="783" y="409"/>
                  </a:lnTo>
                  <a:lnTo>
                    <a:pt x="781" y="412"/>
                  </a:lnTo>
                  <a:lnTo>
                    <a:pt x="781" y="414"/>
                  </a:lnTo>
                  <a:lnTo>
                    <a:pt x="780" y="415"/>
                  </a:lnTo>
                  <a:lnTo>
                    <a:pt x="780" y="418"/>
                  </a:lnTo>
                  <a:lnTo>
                    <a:pt x="778" y="420"/>
                  </a:lnTo>
                  <a:lnTo>
                    <a:pt x="777" y="423"/>
                  </a:lnTo>
                  <a:lnTo>
                    <a:pt x="775" y="426"/>
                  </a:lnTo>
                  <a:lnTo>
                    <a:pt x="774" y="429"/>
                  </a:lnTo>
                  <a:lnTo>
                    <a:pt x="772" y="430"/>
                  </a:lnTo>
                  <a:lnTo>
                    <a:pt x="771" y="433"/>
                  </a:lnTo>
                  <a:lnTo>
                    <a:pt x="771" y="435"/>
                  </a:lnTo>
                  <a:lnTo>
                    <a:pt x="769" y="436"/>
                  </a:lnTo>
                  <a:lnTo>
                    <a:pt x="768" y="439"/>
                  </a:lnTo>
                  <a:lnTo>
                    <a:pt x="766" y="441"/>
                  </a:lnTo>
                  <a:lnTo>
                    <a:pt x="765" y="441"/>
                  </a:lnTo>
                  <a:lnTo>
                    <a:pt x="765" y="443"/>
                  </a:lnTo>
                  <a:lnTo>
                    <a:pt x="763" y="443"/>
                  </a:lnTo>
                  <a:lnTo>
                    <a:pt x="762" y="444"/>
                  </a:lnTo>
                  <a:lnTo>
                    <a:pt x="760" y="444"/>
                  </a:lnTo>
                  <a:lnTo>
                    <a:pt x="762" y="443"/>
                  </a:lnTo>
                  <a:lnTo>
                    <a:pt x="762" y="441"/>
                  </a:lnTo>
                  <a:lnTo>
                    <a:pt x="762" y="439"/>
                  </a:lnTo>
                  <a:lnTo>
                    <a:pt x="762" y="438"/>
                  </a:lnTo>
                  <a:lnTo>
                    <a:pt x="762" y="436"/>
                  </a:lnTo>
                  <a:lnTo>
                    <a:pt x="760" y="436"/>
                  </a:lnTo>
                  <a:lnTo>
                    <a:pt x="759" y="436"/>
                  </a:lnTo>
                  <a:lnTo>
                    <a:pt x="759" y="435"/>
                  </a:lnTo>
                  <a:lnTo>
                    <a:pt x="757" y="435"/>
                  </a:lnTo>
                  <a:lnTo>
                    <a:pt x="757" y="433"/>
                  </a:lnTo>
                  <a:lnTo>
                    <a:pt x="757" y="435"/>
                  </a:lnTo>
                  <a:lnTo>
                    <a:pt x="756" y="435"/>
                  </a:lnTo>
                  <a:lnTo>
                    <a:pt x="757" y="435"/>
                  </a:lnTo>
                  <a:lnTo>
                    <a:pt x="756" y="435"/>
                  </a:lnTo>
                  <a:lnTo>
                    <a:pt x="756" y="436"/>
                  </a:lnTo>
                  <a:lnTo>
                    <a:pt x="756" y="438"/>
                  </a:lnTo>
                  <a:lnTo>
                    <a:pt x="756" y="439"/>
                  </a:lnTo>
                  <a:lnTo>
                    <a:pt x="754" y="439"/>
                  </a:lnTo>
                  <a:lnTo>
                    <a:pt x="754" y="438"/>
                  </a:lnTo>
                  <a:lnTo>
                    <a:pt x="753" y="436"/>
                  </a:lnTo>
                  <a:lnTo>
                    <a:pt x="754" y="436"/>
                  </a:lnTo>
                  <a:lnTo>
                    <a:pt x="754" y="435"/>
                  </a:lnTo>
                  <a:lnTo>
                    <a:pt x="753" y="435"/>
                  </a:lnTo>
                  <a:lnTo>
                    <a:pt x="753" y="436"/>
                  </a:lnTo>
                  <a:lnTo>
                    <a:pt x="753" y="438"/>
                  </a:lnTo>
                  <a:lnTo>
                    <a:pt x="754" y="438"/>
                  </a:lnTo>
                  <a:lnTo>
                    <a:pt x="754" y="439"/>
                  </a:lnTo>
                  <a:lnTo>
                    <a:pt x="756" y="439"/>
                  </a:lnTo>
                  <a:lnTo>
                    <a:pt x="757" y="439"/>
                  </a:lnTo>
                  <a:lnTo>
                    <a:pt x="757" y="441"/>
                  </a:lnTo>
                  <a:lnTo>
                    <a:pt x="756" y="441"/>
                  </a:lnTo>
                  <a:lnTo>
                    <a:pt x="756" y="443"/>
                  </a:lnTo>
                  <a:lnTo>
                    <a:pt x="756" y="444"/>
                  </a:lnTo>
                  <a:lnTo>
                    <a:pt x="754" y="444"/>
                  </a:lnTo>
                  <a:lnTo>
                    <a:pt x="753" y="446"/>
                  </a:lnTo>
                  <a:lnTo>
                    <a:pt x="754" y="446"/>
                  </a:lnTo>
                  <a:lnTo>
                    <a:pt x="756" y="447"/>
                  </a:lnTo>
                  <a:lnTo>
                    <a:pt x="754" y="447"/>
                  </a:lnTo>
                  <a:lnTo>
                    <a:pt x="754" y="449"/>
                  </a:lnTo>
                  <a:lnTo>
                    <a:pt x="753" y="449"/>
                  </a:lnTo>
                  <a:lnTo>
                    <a:pt x="753" y="450"/>
                  </a:lnTo>
                  <a:lnTo>
                    <a:pt x="753" y="452"/>
                  </a:lnTo>
                  <a:lnTo>
                    <a:pt x="751" y="452"/>
                  </a:lnTo>
                  <a:lnTo>
                    <a:pt x="750" y="453"/>
                  </a:lnTo>
                  <a:lnTo>
                    <a:pt x="750" y="455"/>
                  </a:lnTo>
                  <a:lnTo>
                    <a:pt x="750" y="456"/>
                  </a:lnTo>
                  <a:lnTo>
                    <a:pt x="750" y="458"/>
                  </a:lnTo>
                  <a:lnTo>
                    <a:pt x="750" y="456"/>
                  </a:lnTo>
                  <a:lnTo>
                    <a:pt x="750" y="455"/>
                  </a:lnTo>
                  <a:lnTo>
                    <a:pt x="751" y="455"/>
                  </a:lnTo>
                  <a:lnTo>
                    <a:pt x="751" y="456"/>
                  </a:lnTo>
                  <a:lnTo>
                    <a:pt x="751" y="458"/>
                  </a:lnTo>
                  <a:lnTo>
                    <a:pt x="753" y="458"/>
                  </a:lnTo>
                  <a:lnTo>
                    <a:pt x="753" y="459"/>
                  </a:lnTo>
                  <a:lnTo>
                    <a:pt x="753" y="461"/>
                  </a:lnTo>
                  <a:lnTo>
                    <a:pt x="751" y="461"/>
                  </a:lnTo>
                  <a:lnTo>
                    <a:pt x="751" y="462"/>
                  </a:lnTo>
                  <a:lnTo>
                    <a:pt x="753" y="462"/>
                  </a:lnTo>
                  <a:lnTo>
                    <a:pt x="753" y="464"/>
                  </a:lnTo>
                  <a:lnTo>
                    <a:pt x="751" y="464"/>
                  </a:lnTo>
                  <a:lnTo>
                    <a:pt x="751" y="462"/>
                  </a:lnTo>
                  <a:lnTo>
                    <a:pt x="751" y="461"/>
                  </a:lnTo>
                  <a:lnTo>
                    <a:pt x="750" y="461"/>
                  </a:lnTo>
                  <a:lnTo>
                    <a:pt x="748" y="461"/>
                  </a:lnTo>
                  <a:lnTo>
                    <a:pt x="750" y="461"/>
                  </a:lnTo>
                  <a:lnTo>
                    <a:pt x="750" y="462"/>
                  </a:lnTo>
                  <a:lnTo>
                    <a:pt x="751" y="462"/>
                  </a:lnTo>
                  <a:lnTo>
                    <a:pt x="751" y="464"/>
                  </a:lnTo>
                  <a:lnTo>
                    <a:pt x="753" y="464"/>
                  </a:lnTo>
                  <a:lnTo>
                    <a:pt x="751" y="464"/>
                  </a:lnTo>
                  <a:lnTo>
                    <a:pt x="750" y="465"/>
                  </a:lnTo>
                  <a:lnTo>
                    <a:pt x="751" y="465"/>
                  </a:lnTo>
                  <a:lnTo>
                    <a:pt x="751" y="467"/>
                  </a:lnTo>
                  <a:lnTo>
                    <a:pt x="753" y="467"/>
                  </a:lnTo>
                  <a:lnTo>
                    <a:pt x="753" y="468"/>
                  </a:lnTo>
                  <a:lnTo>
                    <a:pt x="751" y="468"/>
                  </a:lnTo>
                  <a:lnTo>
                    <a:pt x="751" y="470"/>
                  </a:lnTo>
                  <a:lnTo>
                    <a:pt x="751" y="471"/>
                  </a:lnTo>
                  <a:lnTo>
                    <a:pt x="751" y="470"/>
                  </a:lnTo>
                  <a:lnTo>
                    <a:pt x="753" y="470"/>
                  </a:lnTo>
                  <a:lnTo>
                    <a:pt x="753" y="468"/>
                  </a:lnTo>
                  <a:lnTo>
                    <a:pt x="753" y="467"/>
                  </a:lnTo>
                  <a:lnTo>
                    <a:pt x="753" y="465"/>
                  </a:lnTo>
                  <a:lnTo>
                    <a:pt x="753" y="464"/>
                  </a:lnTo>
                  <a:lnTo>
                    <a:pt x="753" y="465"/>
                  </a:lnTo>
                  <a:lnTo>
                    <a:pt x="754" y="467"/>
                  </a:lnTo>
                  <a:lnTo>
                    <a:pt x="753" y="470"/>
                  </a:lnTo>
                  <a:lnTo>
                    <a:pt x="753" y="471"/>
                  </a:lnTo>
                  <a:lnTo>
                    <a:pt x="753" y="473"/>
                  </a:lnTo>
                  <a:lnTo>
                    <a:pt x="753" y="474"/>
                  </a:lnTo>
                  <a:lnTo>
                    <a:pt x="753" y="477"/>
                  </a:lnTo>
                  <a:lnTo>
                    <a:pt x="753" y="479"/>
                  </a:lnTo>
                  <a:lnTo>
                    <a:pt x="751" y="480"/>
                  </a:lnTo>
                  <a:lnTo>
                    <a:pt x="751" y="482"/>
                  </a:lnTo>
                  <a:lnTo>
                    <a:pt x="751" y="483"/>
                  </a:lnTo>
                  <a:lnTo>
                    <a:pt x="751" y="485"/>
                  </a:lnTo>
                  <a:lnTo>
                    <a:pt x="751" y="486"/>
                  </a:lnTo>
                  <a:lnTo>
                    <a:pt x="753" y="488"/>
                  </a:lnTo>
                  <a:lnTo>
                    <a:pt x="751" y="488"/>
                  </a:lnTo>
                  <a:lnTo>
                    <a:pt x="753" y="488"/>
                  </a:lnTo>
                  <a:lnTo>
                    <a:pt x="753" y="489"/>
                  </a:lnTo>
                  <a:lnTo>
                    <a:pt x="753" y="493"/>
                  </a:lnTo>
                  <a:lnTo>
                    <a:pt x="753" y="499"/>
                  </a:lnTo>
                  <a:lnTo>
                    <a:pt x="754" y="500"/>
                  </a:lnTo>
                  <a:lnTo>
                    <a:pt x="754" y="502"/>
                  </a:lnTo>
                  <a:lnTo>
                    <a:pt x="754" y="506"/>
                  </a:lnTo>
                  <a:lnTo>
                    <a:pt x="756" y="509"/>
                  </a:lnTo>
                  <a:lnTo>
                    <a:pt x="756" y="511"/>
                  </a:lnTo>
                  <a:lnTo>
                    <a:pt x="756" y="512"/>
                  </a:lnTo>
                  <a:lnTo>
                    <a:pt x="757" y="512"/>
                  </a:lnTo>
                  <a:lnTo>
                    <a:pt x="757" y="514"/>
                  </a:lnTo>
                  <a:lnTo>
                    <a:pt x="756" y="514"/>
                  </a:lnTo>
                  <a:lnTo>
                    <a:pt x="756" y="515"/>
                  </a:lnTo>
                  <a:lnTo>
                    <a:pt x="756" y="517"/>
                  </a:lnTo>
                  <a:lnTo>
                    <a:pt x="756" y="518"/>
                  </a:lnTo>
                  <a:lnTo>
                    <a:pt x="756" y="520"/>
                  </a:lnTo>
                  <a:lnTo>
                    <a:pt x="756" y="521"/>
                  </a:lnTo>
                  <a:lnTo>
                    <a:pt x="754" y="523"/>
                  </a:lnTo>
                  <a:lnTo>
                    <a:pt x="754" y="524"/>
                  </a:lnTo>
                  <a:lnTo>
                    <a:pt x="754" y="526"/>
                  </a:lnTo>
                  <a:lnTo>
                    <a:pt x="754" y="527"/>
                  </a:lnTo>
                  <a:lnTo>
                    <a:pt x="753" y="532"/>
                  </a:lnTo>
                  <a:lnTo>
                    <a:pt x="753" y="535"/>
                  </a:lnTo>
                  <a:lnTo>
                    <a:pt x="753" y="536"/>
                  </a:lnTo>
                  <a:lnTo>
                    <a:pt x="753" y="538"/>
                  </a:lnTo>
                  <a:lnTo>
                    <a:pt x="753" y="539"/>
                  </a:lnTo>
                  <a:lnTo>
                    <a:pt x="751" y="542"/>
                  </a:lnTo>
                  <a:lnTo>
                    <a:pt x="751" y="544"/>
                  </a:lnTo>
                  <a:lnTo>
                    <a:pt x="751" y="547"/>
                  </a:lnTo>
                  <a:lnTo>
                    <a:pt x="751" y="550"/>
                  </a:lnTo>
                  <a:lnTo>
                    <a:pt x="753" y="550"/>
                  </a:lnTo>
                  <a:lnTo>
                    <a:pt x="753" y="552"/>
                  </a:lnTo>
                  <a:lnTo>
                    <a:pt x="753" y="555"/>
                  </a:lnTo>
                  <a:lnTo>
                    <a:pt x="753" y="556"/>
                  </a:lnTo>
                  <a:lnTo>
                    <a:pt x="753" y="558"/>
                  </a:lnTo>
                  <a:lnTo>
                    <a:pt x="751" y="561"/>
                  </a:lnTo>
                  <a:lnTo>
                    <a:pt x="750" y="562"/>
                  </a:lnTo>
                  <a:lnTo>
                    <a:pt x="748" y="562"/>
                  </a:lnTo>
                  <a:lnTo>
                    <a:pt x="747" y="564"/>
                  </a:lnTo>
                  <a:lnTo>
                    <a:pt x="744" y="568"/>
                  </a:lnTo>
                  <a:lnTo>
                    <a:pt x="744" y="571"/>
                  </a:lnTo>
                  <a:lnTo>
                    <a:pt x="742" y="577"/>
                  </a:lnTo>
                  <a:lnTo>
                    <a:pt x="742" y="582"/>
                  </a:lnTo>
                  <a:lnTo>
                    <a:pt x="742" y="588"/>
                  </a:lnTo>
                  <a:lnTo>
                    <a:pt x="744" y="592"/>
                  </a:lnTo>
                  <a:lnTo>
                    <a:pt x="744" y="596"/>
                  </a:lnTo>
                  <a:lnTo>
                    <a:pt x="744" y="599"/>
                  </a:lnTo>
                  <a:lnTo>
                    <a:pt x="744" y="600"/>
                  </a:lnTo>
                  <a:lnTo>
                    <a:pt x="742" y="605"/>
                  </a:lnTo>
                  <a:lnTo>
                    <a:pt x="739" y="606"/>
                  </a:lnTo>
                  <a:lnTo>
                    <a:pt x="738" y="608"/>
                  </a:lnTo>
                  <a:lnTo>
                    <a:pt x="738" y="611"/>
                  </a:lnTo>
                  <a:lnTo>
                    <a:pt x="736" y="612"/>
                  </a:lnTo>
                  <a:lnTo>
                    <a:pt x="736" y="614"/>
                  </a:lnTo>
                  <a:lnTo>
                    <a:pt x="735" y="614"/>
                  </a:lnTo>
                  <a:lnTo>
                    <a:pt x="735" y="615"/>
                  </a:lnTo>
                  <a:lnTo>
                    <a:pt x="736" y="615"/>
                  </a:lnTo>
                  <a:lnTo>
                    <a:pt x="736" y="617"/>
                  </a:lnTo>
                  <a:lnTo>
                    <a:pt x="735" y="617"/>
                  </a:lnTo>
                  <a:lnTo>
                    <a:pt x="735" y="618"/>
                  </a:lnTo>
                  <a:lnTo>
                    <a:pt x="735" y="620"/>
                  </a:lnTo>
                  <a:lnTo>
                    <a:pt x="733" y="620"/>
                  </a:lnTo>
                  <a:lnTo>
                    <a:pt x="733" y="618"/>
                  </a:lnTo>
                  <a:lnTo>
                    <a:pt x="731" y="618"/>
                  </a:lnTo>
                  <a:lnTo>
                    <a:pt x="731" y="620"/>
                  </a:lnTo>
                  <a:lnTo>
                    <a:pt x="731" y="621"/>
                  </a:lnTo>
                  <a:lnTo>
                    <a:pt x="733" y="621"/>
                  </a:lnTo>
                  <a:lnTo>
                    <a:pt x="735" y="621"/>
                  </a:lnTo>
                  <a:lnTo>
                    <a:pt x="733" y="621"/>
                  </a:lnTo>
                  <a:lnTo>
                    <a:pt x="733" y="623"/>
                  </a:lnTo>
                  <a:lnTo>
                    <a:pt x="733" y="624"/>
                  </a:lnTo>
                  <a:lnTo>
                    <a:pt x="731" y="626"/>
                  </a:lnTo>
                  <a:lnTo>
                    <a:pt x="731" y="627"/>
                  </a:lnTo>
                  <a:lnTo>
                    <a:pt x="731" y="629"/>
                  </a:lnTo>
                  <a:lnTo>
                    <a:pt x="730" y="629"/>
                  </a:lnTo>
                  <a:lnTo>
                    <a:pt x="728" y="630"/>
                  </a:lnTo>
                  <a:lnTo>
                    <a:pt x="728" y="632"/>
                  </a:lnTo>
                  <a:lnTo>
                    <a:pt x="728" y="633"/>
                  </a:lnTo>
                  <a:lnTo>
                    <a:pt x="727" y="633"/>
                  </a:lnTo>
                  <a:lnTo>
                    <a:pt x="725" y="633"/>
                  </a:lnTo>
                  <a:lnTo>
                    <a:pt x="724" y="633"/>
                  </a:lnTo>
                  <a:lnTo>
                    <a:pt x="724" y="635"/>
                  </a:lnTo>
                  <a:lnTo>
                    <a:pt x="724" y="636"/>
                  </a:lnTo>
                  <a:lnTo>
                    <a:pt x="724" y="638"/>
                  </a:lnTo>
                  <a:lnTo>
                    <a:pt x="722" y="638"/>
                  </a:lnTo>
                  <a:lnTo>
                    <a:pt x="722" y="639"/>
                  </a:lnTo>
                  <a:lnTo>
                    <a:pt x="721" y="642"/>
                  </a:lnTo>
                  <a:lnTo>
                    <a:pt x="721" y="644"/>
                  </a:lnTo>
                  <a:lnTo>
                    <a:pt x="721" y="645"/>
                  </a:lnTo>
                  <a:lnTo>
                    <a:pt x="721" y="647"/>
                  </a:lnTo>
                  <a:lnTo>
                    <a:pt x="719" y="649"/>
                  </a:lnTo>
                  <a:lnTo>
                    <a:pt x="719" y="650"/>
                  </a:lnTo>
                  <a:lnTo>
                    <a:pt x="719" y="652"/>
                  </a:lnTo>
                  <a:lnTo>
                    <a:pt x="721" y="653"/>
                  </a:lnTo>
                  <a:lnTo>
                    <a:pt x="719" y="655"/>
                  </a:lnTo>
                  <a:lnTo>
                    <a:pt x="721" y="658"/>
                  </a:lnTo>
                  <a:lnTo>
                    <a:pt x="721" y="661"/>
                  </a:lnTo>
                  <a:lnTo>
                    <a:pt x="721" y="662"/>
                  </a:lnTo>
                  <a:lnTo>
                    <a:pt x="718" y="664"/>
                  </a:lnTo>
                  <a:lnTo>
                    <a:pt x="716" y="665"/>
                  </a:lnTo>
                  <a:lnTo>
                    <a:pt x="715" y="665"/>
                  </a:lnTo>
                  <a:lnTo>
                    <a:pt x="712" y="667"/>
                  </a:lnTo>
                  <a:lnTo>
                    <a:pt x="710" y="667"/>
                  </a:lnTo>
                  <a:lnTo>
                    <a:pt x="707" y="668"/>
                  </a:lnTo>
                  <a:lnTo>
                    <a:pt x="706" y="670"/>
                  </a:lnTo>
                  <a:lnTo>
                    <a:pt x="706" y="671"/>
                  </a:lnTo>
                  <a:lnTo>
                    <a:pt x="704" y="671"/>
                  </a:lnTo>
                  <a:lnTo>
                    <a:pt x="704" y="673"/>
                  </a:lnTo>
                  <a:lnTo>
                    <a:pt x="701" y="673"/>
                  </a:lnTo>
                  <a:lnTo>
                    <a:pt x="701" y="674"/>
                  </a:lnTo>
                  <a:lnTo>
                    <a:pt x="700" y="674"/>
                  </a:lnTo>
                  <a:lnTo>
                    <a:pt x="700" y="676"/>
                  </a:lnTo>
                  <a:lnTo>
                    <a:pt x="700" y="677"/>
                  </a:lnTo>
                  <a:lnTo>
                    <a:pt x="700" y="679"/>
                  </a:lnTo>
                  <a:lnTo>
                    <a:pt x="701" y="679"/>
                  </a:lnTo>
                  <a:lnTo>
                    <a:pt x="701" y="680"/>
                  </a:lnTo>
                  <a:lnTo>
                    <a:pt x="701" y="679"/>
                  </a:lnTo>
                  <a:lnTo>
                    <a:pt x="704" y="679"/>
                  </a:lnTo>
                  <a:lnTo>
                    <a:pt x="704" y="680"/>
                  </a:lnTo>
                  <a:lnTo>
                    <a:pt x="701" y="680"/>
                  </a:lnTo>
                  <a:lnTo>
                    <a:pt x="700" y="680"/>
                  </a:lnTo>
                  <a:lnTo>
                    <a:pt x="700" y="683"/>
                  </a:lnTo>
                  <a:lnTo>
                    <a:pt x="700" y="685"/>
                  </a:lnTo>
                  <a:lnTo>
                    <a:pt x="700" y="686"/>
                  </a:lnTo>
                  <a:lnTo>
                    <a:pt x="700" y="685"/>
                  </a:lnTo>
                  <a:lnTo>
                    <a:pt x="697" y="685"/>
                  </a:lnTo>
                  <a:lnTo>
                    <a:pt x="692" y="685"/>
                  </a:lnTo>
                  <a:lnTo>
                    <a:pt x="689" y="685"/>
                  </a:lnTo>
                  <a:lnTo>
                    <a:pt x="688" y="685"/>
                  </a:lnTo>
                  <a:lnTo>
                    <a:pt x="686" y="685"/>
                  </a:lnTo>
                  <a:lnTo>
                    <a:pt x="686" y="686"/>
                  </a:lnTo>
                  <a:lnTo>
                    <a:pt x="685" y="686"/>
                  </a:lnTo>
                  <a:lnTo>
                    <a:pt x="683" y="686"/>
                  </a:lnTo>
                  <a:lnTo>
                    <a:pt x="682" y="686"/>
                  </a:lnTo>
                  <a:lnTo>
                    <a:pt x="678" y="686"/>
                  </a:lnTo>
                  <a:lnTo>
                    <a:pt x="678" y="685"/>
                  </a:lnTo>
                  <a:lnTo>
                    <a:pt x="677" y="685"/>
                  </a:lnTo>
                  <a:lnTo>
                    <a:pt x="678" y="685"/>
                  </a:lnTo>
                  <a:lnTo>
                    <a:pt x="677" y="685"/>
                  </a:lnTo>
                  <a:lnTo>
                    <a:pt x="677" y="683"/>
                  </a:lnTo>
                  <a:lnTo>
                    <a:pt x="678" y="680"/>
                  </a:lnTo>
                  <a:lnTo>
                    <a:pt x="678" y="679"/>
                  </a:lnTo>
                  <a:lnTo>
                    <a:pt x="678" y="677"/>
                  </a:lnTo>
                  <a:lnTo>
                    <a:pt x="677" y="677"/>
                  </a:lnTo>
                  <a:lnTo>
                    <a:pt x="675" y="679"/>
                  </a:lnTo>
                  <a:lnTo>
                    <a:pt x="674" y="679"/>
                  </a:lnTo>
                  <a:lnTo>
                    <a:pt x="674" y="680"/>
                  </a:lnTo>
                  <a:lnTo>
                    <a:pt x="674" y="683"/>
                  </a:lnTo>
                  <a:lnTo>
                    <a:pt x="675" y="683"/>
                  </a:lnTo>
                  <a:lnTo>
                    <a:pt x="677" y="685"/>
                  </a:lnTo>
                  <a:lnTo>
                    <a:pt x="677" y="686"/>
                  </a:lnTo>
                  <a:lnTo>
                    <a:pt x="675" y="686"/>
                  </a:lnTo>
                  <a:lnTo>
                    <a:pt x="671" y="686"/>
                  </a:lnTo>
                  <a:lnTo>
                    <a:pt x="669" y="688"/>
                  </a:lnTo>
                  <a:lnTo>
                    <a:pt x="668" y="688"/>
                  </a:lnTo>
                  <a:lnTo>
                    <a:pt x="662" y="688"/>
                  </a:lnTo>
                  <a:lnTo>
                    <a:pt x="660" y="688"/>
                  </a:lnTo>
                  <a:lnTo>
                    <a:pt x="660" y="689"/>
                  </a:lnTo>
                  <a:lnTo>
                    <a:pt x="659" y="689"/>
                  </a:lnTo>
                  <a:lnTo>
                    <a:pt x="659" y="688"/>
                  </a:lnTo>
                  <a:lnTo>
                    <a:pt x="660" y="688"/>
                  </a:lnTo>
                  <a:lnTo>
                    <a:pt x="662" y="688"/>
                  </a:lnTo>
                  <a:lnTo>
                    <a:pt x="663" y="688"/>
                  </a:lnTo>
                  <a:lnTo>
                    <a:pt x="665" y="688"/>
                  </a:lnTo>
                  <a:lnTo>
                    <a:pt x="666" y="688"/>
                  </a:lnTo>
                  <a:lnTo>
                    <a:pt x="668" y="686"/>
                  </a:lnTo>
                  <a:lnTo>
                    <a:pt x="666" y="686"/>
                  </a:lnTo>
                  <a:lnTo>
                    <a:pt x="665" y="686"/>
                  </a:lnTo>
                  <a:lnTo>
                    <a:pt x="665" y="685"/>
                  </a:lnTo>
                  <a:lnTo>
                    <a:pt x="663" y="685"/>
                  </a:lnTo>
                  <a:lnTo>
                    <a:pt x="662" y="685"/>
                  </a:lnTo>
                  <a:lnTo>
                    <a:pt x="660" y="685"/>
                  </a:lnTo>
                  <a:lnTo>
                    <a:pt x="659" y="685"/>
                  </a:lnTo>
                  <a:lnTo>
                    <a:pt x="659" y="686"/>
                  </a:lnTo>
                  <a:lnTo>
                    <a:pt x="659" y="685"/>
                  </a:lnTo>
                  <a:lnTo>
                    <a:pt x="657" y="685"/>
                  </a:lnTo>
                  <a:lnTo>
                    <a:pt x="657" y="686"/>
                  </a:lnTo>
                  <a:lnTo>
                    <a:pt x="657" y="688"/>
                  </a:lnTo>
                  <a:lnTo>
                    <a:pt x="656" y="688"/>
                  </a:lnTo>
                  <a:lnTo>
                    <a:pt x="654" y="688"/>
                  </a:lnTo>
                  <a:lnTo>
                    <a:pt x="654" y="686"/>
                  </a:lnTo>
                  <a:lnTo>
                    <a:pt x="653" y="686"/>
                  </a:lnTo>
                  <a:lnTo>
                    <a:pt x="651" y="686"/>
                  </a:lnTo>
                  <a:lnTo>
                    <a:pt x="653" y="686"/>
                  </a:lnTo>
                  <a:lnTo>
                    <a:pt x="653" y="685"/>
                  </a:lnTo>
                  <a:lnTo>
                    <a:pt x="651" y="685"/>
                  </a:lnTo>
                  <a:lnTo>
                    <a:pt x="651" y="686"/>
                  </a:lnTo>
                  <a:lnTo>
                    <a:pt x="651" y="685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8" y="688"/>
                  </a:lnTo>
                  <a:lnTo>
                    <a:pt x="647" y="688"/>
                  </a:lnTo>
                  <a:lnTo>
                    <a:pt x="645" y="688"/>
                  </a:lnTo>
                  <a:lnTo>
                    <a:pt x="645" y="689"/>
                  </a:lnTo>
                  <a:lnTo>
                    <a:pt x="645" y="691"/>
                  </a:lnTo>
                  <a:lnTo>
                    <a:pt x="645" y="692"/>
                  </a:lnTo>
                  <a:lnTo>
                    <a:pt x="645" y="691"/>
                  </a:lnTo>
                  <a:lnTo>
                    <a:pt x="647" y="691"/>
                  </a:lnTo>
                  <a:lnTo>
                    <a:pt x="645" y="692"/>
                  </a:lnTo>
                  <a:lnTo>
                    <a:pt x="647" y="692"/>
                  </a:lnTo>
                  <a:lnTo>
                    <a:pt x="647" y="694"/>
                  </a:lnTo>
                  <a:lnTo>
                    <a:pt x="647" y="692"/>
                  </a:lnTo>
                  <a:lnTo>
                    <a:pt x="648" y="692"/>
                  </a:lnTo>
                  <a:lnTo>
                    <a:pt x="650" y="694"/>
                  </a:lnTo>
                  <a:lnTo>
                    <a:pt x="648" y="694"/>
                  </a:lnTo>
                  <a:lnTo>
                    <a:pt x="648" y="695"/>
                  </a:lnTo>
                  <a:lnTo>
                    <a:pt x="647" y="695"/>
                  </a:lnTo>
                  <a:lnTo>
                    <a:pt x="645" y="695"/>
                  </a:lnTo>
                  <a:lnTo>
                    <a:pt x="644" y="695"/>
                  </a:lnTo>
                  <a:lnTo>
                    <a:pt x="642" y="695"/>
                  </a:lnTo>
                  <a:lnTo>
                    <a:pt x="641" y="695"/>
                  </a:lnTo>
                  <a:lnTo>
                    <a:pt x="639" y="695"/>
                  </a:lnTo>
                  <a:lnTo>
                    <a:pt x="639" y="697"/>
                  </a:lnTo>
                  <a:lnTo>
                    <a:pt x="639" y="699"/>
                  </a:lnTo>
                  <a:lnTo>
                    <a:pt x="638" y="699"/>
                  </a:lnTo>
                  <a:lnTo>
                    <a:pt x="636" y="699"/>
                  </a:lnTo>
                  <a:lnTo>
                    <a:pt x="636" y="700"/>
                  </a:lnTo>
                  <a:lnTo>
                    <a:pt x="636" y="699"/>
                  </a:lnTo>
                  <a:lnTo>
                    <a:pt x="635" y="700"/>
                  </a:lnTo>
                  <a:lnTo>
                    <a:pt x="636" y="700"/>
                  </a:lnTo>
                  <a:lnTo>
                    <a:pt x="635" y="700"/>
                  </a:lnTo>
                  <a:lnTo>
                    <a:pt x="635" y="702"/>
                  </a:lnTo>
                  <a:lnTo>
                    <a:pt x="635" y="700"/>
                  </a:lnTo>
                  <a:lnTo>
                    <a:pt x="633" y="700"/>
                  </a:lnTo>
                  <a:lnTo>
                    <a:pt x="633" y="702"/>
                  </a:lnTo>
                  <a:lnTo>
                    <a:pt x="632" y="702"/>
                  </a:lnTo>
                  <a:lnTo>
                    <a:pt x="632" y="703"/>
                  </a:lnTo>
                  <a:lnTo>
                    <a:pt x="632" y="705"/>
                  </a:lnTo>
                  <a:lnTo>
                    <a:pt x="632" y="706"/>
                  </a:lnTo>
                  <a:lnTo>
                    <a:pt x="630" y="706"/>
                  </a:lnTo>
                  <a:lnTo>
                    <a:pt x="629" y="706"/>
                  </a:lnTo>
                  <a:lnTo>
                    <a:pt x="627" y="706"/>
                  </a:lnTo>
                  <a:lnTo>
                    <a:pt x="626" y="705"/>
                  </a:lnTo>
                  <a:lnTo>
                    <a:pt x="624" y="705"/>
                  </a:lnTo>
                  <a:lnTo>
                    <a:pt x="622" y="705"/>
                  </a:lnTo>
                  <a:lnTo>
                    <a:pt x="621" y="705"/>
                  </a:lnTo>
                  <a:lnTo>
                    <a:pt x="619" y="706"/>
                  </a:lnTo>
                  <a:lnTo>
                    <a:pt x="618" y="706"/>
                  </a:lnTo>
                  <a:lnTo>
                    <a:pt x="616" y="708"/>
                  </a:lnTo>
                  <a:lnTo>
                    <a:pt x="615" y="708"/>
                  </a:lnTo>
                  <a:lnTo>
                    <a:pt x="615" y="709"/>
                  </a:lnTo>
                  <a:lnTo>
                    <a:pt x="616" y="709"/>
                  </a:lnTo>
                  <a:lnTo>
                    <a:pt x="616" y="708"/>
                  </a:lnTo>
                  <a:lnTo>
                    <a:pt x="618" y="708"/>
                  </a:lnTo>
                  <a:lnTo>
                    <a:pt x="616" y="708"/>
                  </a:lnTo>
                  <a:lnTo>
                    <a:pt x="616" y="709"/>
                  </a:lnTo>
                  <a:lnTo>
                    <a:pt x="616" y="711"/>
                  </a:lnTo>
                  <a:lnTo>
                    <a:pt x="615" y="711"/>
                  </a:lnTo>
                  <a:lnTo>
                    <a:pt x="613" y="711"/>
                  </a:lnTo>
                  <a:lnTo>
                    <a:pt x="615" y="711"/>
                  </a:lnTo>
                  <a:lnTo>
                    <a:pt x="615" y="709"/>
                  </a:lnTo>
                  <a:lnTo>
                    <a:pt x="613" y="709"/>
                  </a:lnTo>
                  <a:lnTo>
                    <a:pt x="612" y="708"/>
                  </a:lnTo>
                  <a:lnTo>
                    <a:pt x="612" y="709"/>
                  </a:lnTo>
                  <a:lnTo>
                    <a:pt x="610" y="709"/>
                  </a:lnTo>
                  <a:lnTo>
                    <a:pt x="612" y="711"/>
                  </a:lnTo>
                  <a:lnTo>
                    <a:pt x="610" y="712"/>
                  </a:lnTo>
                  <a:lnTo>
                    <a:pt x="607" y="712"/>
                  </a:lnTo>
                  <a:lnTo>
                    <a:pt x="604" y="715"/>
                  </a:lnTo>
                  <a:lnTo>
                    <a:pt x="603" y="717"/>
                  </a:lnTo>
                  <a:lnTo>
                    <a:pt x="601" y="717"/>
                  </a:lnTo>
                  <a:lnTo>
                    <a:pt x="601" y="718"/>
                  </a:lnTo>
                  <a:lnTo>
                    <a:pt x="598" y="718"/>
                  </a:lnTo>
                  <a:lnTo>
                    <a:pt x="598" y="720"/>
                  </a:lnTo>
                  <a:lnTo>
                    <a:pt x="598" y="721"/>
                  </a:lnTo>
                  <a:lnTo>
                    <a:pt x="598" y="720"/>
                  </a:lnTo>
                  <a:lnTo>
                    <a:pt x="597" y="721"/>
                  </a:lnTo>
                  <a:lnTo>
                    <a:pt x="597" y="723"/>
                  </a:lnTo>
                  <a:lnTo>
                    <a:pt x="595" y="723"/>
                  </a:lnTo>
                  <a:lnTo>
                    <a:pt x="591" y="727"/>
                  </a:lnTo>
                  <a:lnTo>
                    <a:pt x="589" y="727"/>
                  </a:lnTo>
                  <a:lnTo>
                    <a:pt x="588" y="727"/>
                  </a:lnTo>
                  <a:lnTo>
                    <a:pt x="588" y="729"/>
                  </a:lnTo>
                  <a:lnTo>
                    <a:pt x="586" y="729"/>
                  </a:lnTo>
                  <a:lnTo>
                    <a:pt x="583" y="732"/>
                  </a:lnTo>
                  <a:lnTo>
                    <a:pt x="582" y="732"/>
                  </a:lnTo>
                  <a:lnTo>
                    <a:pt x="582" y="733"/>
                  </a:lnTo>
                  <a:lnTo>
                    <a:pt x="580" y="735"/>
                  </a:lnTo>
                  <a:lnTo>
                    <a:pt x="580" y="736"/>
                  </a:lnTo>
                  <a:lnTo>
                    <a:pt x="579" y="735"/>
                  </a:lnTo>
                  <a:lnTo>
                    <a:pt x="580" y="735"/>
                  </a:lnTo>
                  <a:lnTo>
                    <a:pt x="579" y="735"/>
                  </a:lnTo>
                  <a:lnTo>
                    <a:pt x="579" y="736"/>
                  </a:lnTo>
                  <a:lnTo>
                    <a:pt x="579" y="735"/>
                  </a:lnTo>
                  <a:lnTo>
                    <a:pt x="579" y="736"/>
                  </a:lnTo>
                  <a:lnTo>
                    <a:pt x="580" y="736"/>
                  </a:lnTo>
                  <a:lnTo>
                    <a:pt x="582" y="736"/>
                  </a:lnTo>
                  <a:lnTo>
                    <a:pt x="582" y="738"/>
                  </a:lnTo>
                  <a:lnTo>
                    <a:pt x="580" y="739"/>
                  </a:lnTo>
                  <a:lnTo>
                    <a:pt x="579" y="741"/>
                  </a:lnTo>
                  <a:lnTo>
                    <a:pt x="579" y="742"/>
                  </a:lnTo>
                  <a:lnTo>
                    <a:pt x="577" y="744"/>
                  </a:lnTo>
                  <a:lnTo>
                    <a:pt x="576" y="744"/>
                  </a:lnTo>
                  <a:lnTo>
                    <a:pt x="576" y="745"/>
                  </a:lnTo>
                  <a:lnTo>
                    <a:pt x="576" y="744"/>
                  </a:lnTo>
                  <a:lnTo>
                    <a:pt x="576" y="742"/>
                  </a:lnTo>
                  <a:lnTo>
                    <a:pt x="577" y="741"/>
                  </a:lnTo>
                  <a:lnTo>
                    <a:pt x="576" y="741"/>
                  </a:lnTo>
                  <a:lnTo>
                    <a:pt x="576" y="742"/>
                  </a:lnTo>
                  <a:lnTo>
                    <a:pt x="574" y="742"/>
                  </a:lnTo>
                  <a:lnTo>
                    <a:pt x="574" y="741"/>
                  </a:lnTo>
                  <a:lnTo>
                    <a:pt x="574" y="742"/>
                  </a:lnTo>
                  <a:lnTo>
                    <a:pt x="573" y="742"/>
                  </a:lnTo>
                  <a:lnTo>
                    <a:pt x="574" y="742"/>
                  </a:lnTo>
                  <a:lnTo>
                    <a:pt x="573" y="742"/>
                  </a:lnTo>
                  <a:lnTo>
                    <a:pt x="573" y="741"/>
                  </a:lnTo>
                  <a:lnTo>
                    <a:pt x="573" y="739"/>
                  </a:lnTo>
                  <a:lnTo>
                    <a:pt x="573" y="741"/>
                  </a:lnTo>
                  <a:lnTo>
                    <a:pt x="573" y="742"/>
                  </a:lnTo>
                  <a:lnTo>
                    <a:pt x="573" y="741"/>
                  </a:lnTo>
                  <a:lnTo>
                    <a:pt x="571" y="741"/>
                  </a:lnTo>
                  <a:lnTo>
                    <a:pt x="571" y="742"/>
                  </a:lnTo>
                  <a:lnTo>
                    <a:pt x="569" y="742"/>
                  </a:lnTo>
                  <a:lnTo>
                    <a:pt x="571" y="742"/>
                  </a:lnTo>
                  <a:lnTo>
                    <a:pt x="571" y="744"/>
                  </a:lnTo>
                  <a:lnTo>
                    <a:pt x="571" y="745"/>
                  </a:lnTo>
                  <a:lnTo>
                    <a:pt x="569" y="745"/>
                  </a:lnTo>
                  <a:lnTo>
                    <a:pt x="568" y="745"/>
                  </a:lnTo>
                  <a:lnTo>
                    <a:pt x="566" y="744"/>
                  </a:lnTo>
                  <a:lnTo>
                    <a:pt x="565" y="742"/>
                  </a:lnTo>
                  <a:lnTo>
                    <a:pt x="565" y="744"/>
                  </a:lnTo>
                  <a:lnTo>
                    <a:pt x="565" y="745"/>
                  </a:lnTo>
                  <a:lnTo>
                    <a:pt x="566" y="745"/>
                  </a:lnTo>
                  <a:lnTo>
                    <a:pt x="565" y="745"/>
                  </a:lnTo>
                  <a:lnTo>
                    <a:pt x="566" y="747"/>
                  </a:lnTo>
                  <a:lnTo>
                    <a:pt x="568" y="747"/>
                  </a:lnTo>
                  <a:lnTo>
                    <a:pt x="566" y="747"/>
                  </a:lnTo>
                  <a:lnTo>
                    <a:pt x="568" y="747"/>
                  </a:lnTo>
                  <a:lnTo>
                    <a:pt x="569" y="747"/>
                  </a:lnTo>
                  <a:lnTo>
                    <a:pt x="571" y="747"/>
                  </a:lnTo>
                  <a:lnTo>
                    <a:pt x="571" y="748"/>
                  </a:lnTo>
                  <a:lnTo>
                    <a:pt x="571" y="747"/>
                  </a:lnTo>
                  <a:lnTo>
                    <a:pt x="571" y="748"/>
                  </a:lnTo>
                  <a:lnTo>
                    <a:pt x="569" y="748"/>
                  </a:lnTo>
                  <a:lnTo>
                    <a:pt x="571" y="748"/>
                  </a:lnTo>
                  <a:lnTo>
                    <a:pt x="571" y="747"/>
                  </a:lnTo>
                  <a:lnTo>
                    <a:pt x="573" y="747"/>
                  </a:lnTo>
                  <a:lnTo>
                    <a:pt x="573" y="748"/>
                  </a:lnTo>
                  <a:lnTo>
                    <a:pt x="573" y="747"/>
                  </a:lnTo>
                  <a:lnTo>
                    <a:pt x="573" y="748"/>
                  </a:lnTo>
                  <a:lnTo>
                    <a:pt x="573" y="750"/>
                  </a:lnTo>
                  <a:lnTo>
                    <a:pt x="571" y="753"/>
                  </a:lnTo>
                  <a:lnTo>
                    <a:pt x="569" y="755"/>
                  </a:lnTo>
                  <a:lnTo>
                    <a:pt x="569" y="753"/>
                  </a:lnTo>
                  <a:lnTo>
                    <a:pt x="568" y="753"/>
                  </a:lnTo>
                  <a:lnTo>
                    <a:pt x="568" y="755"/>
                  </a:lnTo>
                  <a:lnTo>
                    <a:pt x="569" y="755"/>
                  </a:lnTo>
                  <a:lnTo>
                    <a:pt x="568" y="755"/>
                  </a:lnTo>
                  <a:lnTo>
                    <a:pt x="566" y="755"/>
                  </a:lnTo>
                  <a:lnTo>
                    <a:pt x="565" y="755"/>
                  </a:lnTo>
                  <a:lnTo>
                    <a:pt x="565" y="756"/>
                  </a:lnTo>
                  <a:lnTo>
                    <a:pt x="566" y="756"/>
                  </a:lnTo>
                  <a:lnTo>
                    <a:pt x="569" y="756"/>
                  </a:lnTo>
                  <a:lnTo>
                    <a:pt x="569" y="755"/>
                  </a:lnTo>
                  <a:lnTo>
                    <a:pt x="569" y="756"/>
                  </a:lnTo>
                  <a:lnTo>
                    <a:pt x="569" y="758"/>
                  </a:lnTo>
                  <a:lnTo>
                    <a:pt x="569" y="759"/>
                  </a:lnTo>
                  <a:lnTo>
                    <a:pt x="569" y="761"/>
                  </a:lnTo>
                  <a:lnTo>
                    <a:pt x="569" y="762"/>
                  </a:lnTo>
                  <a:lnTo>
                    <a:pt x="569" y="764"/>
                  </a:lnTo>
                  <a:lnTo>
                    <a:pt x="568" y="764"/>
                  </a:lnTo>
                  <a:lnTo>
                    <a:pt x="566" y="764"/>
                  </a:lnTo>
                  <a:lnTo>
                    <a:pt x="566" y="762"/>
                  </a:lnTo>
                  <a:lnTo>
                    <a:pt x="566" y="761"/>
                  </a:lnTo>
                  <a:lnTo>
                    <a:pt x="565" y="761"/>
                  </a:lnTo>
                  <a:lnTo>
                    <a:pt x="566" y="761"/>
                  </a:lnTo>
                  <a:lnTo>
                    <a:pt x="565" y="761"/>
                  </a:lnTo>
                  <a:lnTo>
                    <a:pt x="566" y="762"/>
                  </a:lnTo>
                  <a:lnTo>
                    <a:pt x="566" y="764"/>
                  </a:lnTo>
                  <a:lnTo>
                    <a:pt x="566" y="765"/>
                  </a:lnTo>
                  <a:lnTo>
                    <a:pt x="568" y="767"/>
                  </a:lnTo>
                  <a:lnTo>
                    <a:pt x="569" y="767"/>
                  </a:lnTo>
                  <a:lnTo>
                    <a:pt x="569" y="768"/>
                  </a:lnTo>
                  <a:lnTo>
                    <a:pt x="569" y="770"/>
                  </a:lnTo>
                  <a:lnTo>
                    <a:pt x="569" y="771"/>
                  </a:lnTo>
                  <a:lnTo>
                    <a:pt x="569" y="773"/>
                  </a:lnTo>
                  <a:lnTo>
                    <a:pt x="569" y="774"/>
                  </a:lnTo>
                  <a:lnTo>
                    <a:pt x="569" y="776"/>
                  </a:lnTo>
                  <a:lnTo>
                    <a:pt x="571" y="777"/>
                  </a:lnTo>
                  <a:lnTo>
                    <a:pt x="571" y="779"/>
                  </a:lnTo>
                  <a:lnTo>
                    <a:pt x="571" y="780"/>
                  </a:lnTo>
                  <a:lnTo>
                    <a:pt x="571" y="782"/>
                  </a:lnTo>
                  <a:lnTo>
                    <a:pt x="573" y="782"/>
                  </a:lnTo>
                  <a:lnTo>
                    <a:pt x="573" y="783"/>
                  </a:lnTo>
                  <a:lnTo>
                    <a:pt x="573" y="786"/>
                  </a:lnTo>
                  <a:lnTo>
                    <a:pt x="573" y="788"/>
                  </a:lnTo>
                  <a:lnTo>
                    <a:pt x="574" y="788"/>
                  </a:lnTo>
                  <a:lnTo>
                    <a:pt x="574" y="786"/>
                  </a:lnTo>
                  <a:lnTo>
                    <a:pt x="574" y="788"/>
                  </a:lnTo>
                  <a:lnTo>
                    <a:pt x="574" y="789"/>
                  </a:lnTo>
                  <a:lnTo>
                    <a:pt x="574" y="788"/>
                  </a:lnTo>
                  <a:lnTo>
                    <a:pt x="573" y="788"/>
                  </a:lnTo>
                  <a:lnTo>
                    <a:pt x="573" y="789"/>
                  </a:lnTo>
                  <a:lnTo>
                    <a:pt x="573" y="791"/>
                  </a:lnTo>
                  <a:lnTo>
                    <a:pt x="574" y="791"/>
                  </a:lnTo>
                  <a:lnTo>
                    <a:pt x="574" y="792"/>
                  </a:lnTo>
                  <a:lnTo>
                    <a:pt x="574" y="794"/>
                  </a:lnTo>
                  <a:lnTo>
                    <a:pt x="573" y="794"/>
                  </a:lnTo>
                  <a:lnTo>
                    <a:pt x="573" y="795"/>
                  </a:lnTo>
                  <a:lnTo>
                    <a:pt x="573" y="797"/>
                  </a:lnTo>
                  <a:lnTo>
                    <a:pt x="574" y="797"/>
                  </a:lnTo>
                  <a:lnTo>
                    <a:pt x="574" y="798"/>
                  </a:lnTo>
                  <a:lnTo>
                    <a:pt x="573" y="798"/>
                  </a:lnTo>
                  <a:lnTo>
                    <a:pt x="573" y="800"/>
                  </a:lnTo>
                  <a:lnTo>
                    <a:pt x="573" y="802"/>
                  </a:lnTo>
                  <a:lnTo>
                    <a:pt x="574" y="802"/>
                  </a:lnTo>
                  <a:lnTo>
                    <a:pt x="573" y="802"/>
                  </a:lnTo>
                  <a:lnTo>
                    <a:pt x="574" y="802"/>
                  </a:lnTo>
                  <a:lnTo>
                    <a:pt x="574" y="803"/>
                  </a:lnTo>
                  <a:lnTo>
                    <a:pt x="574" y="805"/>
                  </a:lnTo>
                  <a:lnTo>
                    <a:pt x="574" y="806"/>
                  </a:lnTo>
                  <a:lnTo>
                    <a:pt x="574" y="808"/>
                  </a:lnTo>
                  <a:lnTo>
                    <a:pt x="574" y="809"/>
                  </a:lnTo>
                  <a:lnTo>
                    <a:pt x="574" y="811"/>
                  </a:lnTo>
                  <a:lnTo>
                    <a:pt x="574" y="812"/>
                  </a:lnTo>
                  <a:lnTo>
                    <a:pt x="574" y="814"/>
                  </a:lnTo>
                  <a:lnTo>
                    <a:pt x="574" y="815"/>
                  </a:lnTo>
                  <a:lnTo>
                    <a:pt x="573" y="817"/>
                  </a:lnTo>
                  <a:lnTo>
                    <a:pt x="573" y="818"/>
                  </a:lnTo>
                  <a:lnTo>
                    <a:pt x="573" y="820"/>
                  </a:lnTo>
                  <a:lnTo>
                    <a:pt x="573" y="818"/>
                  </a:lnTo>
                  <a:lnTo>
                    <a:pt x="571" y="818"/>
                  </a:lnTo>
                  <a:lnTo>
                    <a:pt x="571" y="817"/>
                  </a:lnTo>
                  <a:lnTo>
                    <a:pt x="571" y="815"/>
                  </a:lnTo>
                  <a:lnTo>
                    <a:pt x="569" y="815"/>
                  </a:lnTo>
                  <a:lnTo>
                    <a:pt x="569" y="817"/>
                  </a:lnTo>
                  <a:lnTo>
                    <a:pt x="571" y="817"/>
                  </a:lnTo>
                  <a:lnTo>
                    <a:pt x="569" y="817"/>
                  </a:lnTo>
                  <a:lnTo>
                    <a:pt x="569" y="818"/>
                  </a:lnTo>
                  <a:lnTo>
                    <a:pt x="571" y="818"/>
                  </a:lnTo>
                  <a:lnTo>
                    <a:pt x="571" y="820"/>
                  </a:lnTo>
                  <a:lnTo>
                    <a:pt x="573" y="820"/>
                  </a:lnTo>
                  <a:lnTo>
                    <a:pt x="573" y="821"/>
                  </a:lnTo>
                  <a:lnTo>
                    <a:pt x="573" y="823"/>
                  </a:lnTo>
                  <a:lnTo>
                    <a:pt x="571" y="823"/>
                  </a:lnTo>
                  <a:lnTo>
                    <a:pt x="569" y="823"/>
                  </a:lnTo>
                  <a:lnTo>
                    <a:pt x="568" y="824"/>
                  </a:lnTo>
                  <a:lnTo>
                    <a:pt x="566" y="824"/>
                  </a:lnTo>
                  <a:lnTo>
                    <a:pt x="562" y="830"/>
                  </a:lnTo>
                  <a:lnTo>
                    <a:pt x="559" y="835"/>
                  </a:lnTo>
                  <a:lnTo>
                    <a:pt x="556" y="839"/>
                  </a:lnTo>
                  <a:lnTo>
                    <a:pt x="554" y="842"/>
                  </a:lnTo>
                  <a:lnTo>
                    <a:pt x="553" y="844"/>
                  </a:lnTo>
                  <a:lnTo>
                    <a:pt x="553" y="847"/>
                  </a:lnTo>
                  <a:lnTo>
                    <a:pt x="551" y="850"/>
                  </a:lnTo>
                  <a:lnTo>
                    <a:pt x="550" y="851"/>
                  </a:lnTo>
                  <a:lnTo>
                    <a:pt x="548" y="861"/>
                  </a:lnTo>
                  <a:lnTo>
                    <a:pt x="548" y="864"/>
                  </a:lnTo>
                  <a:lnTo>
                    <a:pt x="547" y="867"/>
                  </a:lnTo>
                  <a:lnTo>
                    <a:pt x="542" y="876"/>
                  </a:lnTo>
                  <a:lnTo>
                    <a:pt x="542" y="877"/>
                  </a:lnTo>
                  <a:lnTo>
                    <a:pt x="541" y="880"/>
                  </a:lnTo>
                  <a:lnTo>
                    <a:pt x="539" y="883"/>
                  </a:lnTo>
                  <a:lnTo>
                    <a:pt x="538" y="885"/>
                  </a:lnTo>
                  <a:lnTo>
                    <a:pt x="536" y="889"/>
                  </a:lnTo>
                  <a:lnTo>
                    <a:pt x="533" y="892"/>
                  </a:lnTo>
                  <a:lnTo>
                    <a:pt x="530" y="895"/>
                  </a:lnTo>
                  <a:lnTo>
                    <a:pt x="527" y="900"/>
                  </a:lnTo>
                  <a:lnTo>
                    <a:pt x="521" y="903"/>
                  </a:lnTo>
                  <a:lnTo>
                    <a:pt x="518" y="908"/>
                  </a:lnTo>
                  <a:lnTo>
                    <a:pt x="518" y="909"/>
                  </a:lnTo>
                  <a:lnTo>
                    <a:pt x="518" y="908"/>
                  </a:lnTo>
                  <a:lnTo>
                    <a:pt x="518" y="906"/>
                  </a:lnTo>
                  <a:lnTo>
                    <a:pt x="518" y="905"/>
                  </a:lnTo>
                  <a:lnTo>
                    <a:pt x="516" y="905"/>
                  </a:lnTo>
                  <a:lnTo>
                    <a:pt x="518" y="905"/>
                  </a:lnTo>
                  <a:lnTo>
                    <a:pt x="518" y="903"/>
                  </a:lnTo>
                  <a:lnTo>
                    <a:pt x="516" y="901"/>
                  </a:lnTo>
                  <a:lnTo>
                    <a:pt x="516" y="900"/>
                  </a:lnTo>
                  <a:lnTo>
                    <a:pt x="518" y="900"/>
                  </a:lnTo>
                  <a:lnTo>
                    <a:pt x="520" y="901"/>
                  </a:lnTo>
                  <a:lnTo>
                    <a:pt x="521" y="901"/>
                  </a:lnTo>
                  <a:lnTo>
                    <a:pt x="521" y="900"/>
                  </a:lnTo>
                  <a:lnTo>
                    <a:pt x="523" y="900"/>
                  </a:lnTo>
                  <a:lnTo>
                    <a:pt x="524" y="900"/>
                  </a:lnTo>
                  <a:lnTo>
                    <a:pt x="526" y="897"/>
                  </a:lnTo>
                  <a:lnTo>
                    <a:pt x="526" y="895"/>
                  </a:lnTo>
                  <a:lnTo>
                    <a:pt x="527" y="895"/>
                  </a:lnTo>
                  <a:lnTo>
                    <a:pt x="527" y="894"/>
                  </a:lnTo>
                  <a:lnTo>
                    <a:pt x="527" y="895"/>
                  </a:lnTo>
                  <a:lnTo>
                    <a:pt x="529" y="895"/>
                  </a:lnTo>
                  <a:lnTo>
                    <a:pt x="527" y="894"/>
                  </a:lnTo>
                  <a:lnTo>
                    <a:pt x="529" y="892"/>
                  </a:lnTo>
                  <a:lnTo>
                    <a:pt x="529" y="894"/>
                  </a:lnTo>
                  <a:lnTo>
                    <a:pt x="530" y="894"/>
                  </a:lnTo>
                  <a:lnTo>
                    <a:pt x="530" y="892"/>
                  </a:lnTo>
                  <a:lnTo>
                    <a:pt x="532" y="892"/>
                  </a:lnTo>
                  <a:lnTo>
                    <a:pt x="532" y="891"/>
                  </a:lnTo>
                  <a:lnTo>
                    <a:pt x="533" y="889"/>
                  </a:lnTo>
                  <a:lnTo>
                    <a:pt x="533" y="886"/>
                  </a:lnTo>
                  <a:lnTo>
                    <a:pt x="533" y="885"/>
                  </a:lnTo>
                  <a:lnTo>
                    <a:pt x="532" y="883"/>
                  </a:lnTo>
                  <a:lnTo>
                    <a:pt x="532" y="882"/>
                  </a:lnTo>
                  <a:lnTo>
                    <a:pt x="532" y="880"/>
                  </a:lnTo>
                  <a:lnTo>
                    <a:pt x="533" y="880"/>
                  </a:lnTo>
                  <a:lnTo>
                    <a:pt x="533" y="882"/>
                  </a:lnTo>
                  <a:lnTo>
                    <a:pt x="535" y="880"/>
                  </a:lnTo>
                  <a:lnTo>
                    <a:pt x="535" y="882"/>
                  </a:lnTo>
                  <a:lnTo>
                    <a:pt x="536" y="883"/>
                  </a:lnTo>
                  <a:lnTo>
                    <a:pt x="536" y="882"/>
                  </a:lnTo>
                  <a:lnTo>
                    <a:pt x="535" y="880"/>
                  </a:lnTo>
                  <a:lnTo>
                    <a:pt x="536" y="880"/>
                  </a:lnTo>
                  <a:lnTo>
                    <a:pt x="536" y="879"/>
                  </a:lnTo>
                  <a:lnTo>
                    <a:pt x="536" y="877"/>
                  </a:lnTo>
                  <a:lnTo>
                    <a:pt x="535" y="877"/>
                  </a:lnTo>
                  <a:lnTo>
                    <a:pt x="536" y="877"/>
                  </a:lnTo>
                  <a:lnTo>
                    <a:pt x="538" y="876"/>
                  </a:lnTo>
                  <a:lnTo>
                    <a:pt x="539" y="876"/>
                  </a:lnTo>
                  <a:lnTo>
                    <a:pt x="539" y="874"/>
                  </a:lnTo>
                  <a:lnTo>
                    <a:pt x="541" y="873"/>
                  </a:lnTo>
                  <a:lnTo>
                    <a:pt x="541" y="871"/>
                  </a:lnTo>
                  <a:lnTo>
                    <a:pt x="539" y="867"/>
                  </a:lnTo>
                  <a:lnTo>
                    <a:pt x="539" y="865"/>
                  </a:lnTo>
                  <a:lnTo>
                    <a:pt x="538" y="864"/>
                  </a:lnTo>
                  <a:lnTo>
                    <a:pt x="539" y="864"/>
                  </a:lnTo>
                  <a:lnTo>
                    <a:pt x="541" y="865"/>
                  </a:lnTo>
                  <a:lnTo>
                    <a:pt x="541" y="867"/>
                  </a:lnTo>
                  <a:lnTo>
                    <a:pt x="542" y="867"/>
                  </a:lnTo>
                  <a:lnTo>
                    <a:pt x="542" y="865"/>
                  </a:lnTo>
                  <a:lnTo>
                    <a:pt x="542" y="864"/>
                  </a:lnTo>
                  <a:lnTo>
                    <a:pt x="542" y="862"/>
                  </a:lnTo>
                  <a:lnTo>
                    <a:pt x="541" y="861"/>
                  </a:lnTo>
                  <a:lnTo>
                    <a:pt x="539" y="861"/>
                  </a:lnTo>
                  <a:lnTo>
                    <a:pt x="539" y="862"/>
                  </a:lnTo>
                  <a:lnTo>
                    <a:pt x="538" y="862"/>
                  </a:lnTo>
                  <a:lnTo>
                    <a:pt x="536" y="862"/>
                  </a:lnTo>
                  <a:lnTo>
                    <a:pt x="536" y="864"/>
                  </a:lnTo>
                  <a:lnTo>
                    <a:pt x="535" y="864"/>
                  </a:lnTo>
                  <a:lnTo>
                    <a:pt x="535" y="865"/>
                  </a:lnTo>
                  <a:lnTo>
                    <a:pt x="533" y="865"/>
                  </a:lnTo>
                  <a:lnTo>
                    <a:pt x="532" y="865"/>
                  </a:lnTo>
                  <a:lnTo>
                    <a:pt x="532" y="864"/>
                  </a:lnTo>
                  <a:lnTo>
                    <a:pt x="532" y="862"/>
                  </a:lnTo>
                  <a:lnTo>
                    <a:pt x="533" y="862"/>
                  </a:lnTo>
                  <a:lnTo>
                    <a:pt x="532" y="862"/>
                  </a:lnTo>
                  <a:lnTo>
                    <a:pt x="532" y="861"/>
                  </a:lnTo>
                  <a:lnTo>
                    <a:pt x="530" y="861"/>
                  </a:lnTo>
                  <a:lnTo>
                    <a:pt x="530" y="862"/>
                  </a:lnTo>
                  <a:lnTo>
                    <a:pt x="529" y="861"/>
                  </a:lnTo>
                  <a:lnTo>
                    <a:pt x="527" y="861"/>
                  </a:lnTo>
                  <a:lnTo>
                    <a:pt x="527" y="859"/>
                  </a:lnTo>
                  <a:lnTo>
                    <a:pt x="527" y="858"/>
                  </a:lnTo>
                  <a:lnTo>
                    <a:pt x="527" y="856"/>
                  </a:lnTo>
                  <a:lnTo>
                    <a:pt x="526" y="856"/>
                  </a:lnTo>
                  <a:lnTo>
                    <a:pt x="526" y="858"/>
                  </a:lnTo>
                  <a:lnTo>
                    <a:pt x="526" y="859"/>
                  </a:lnTo>
                  <a:lnTo>
                    <a:pt x="526" y="861"/>
                  </a:lnTo>
                  <a:lnTo>
                    <a:pt x="527" y="861"/>
                  </a:lnTo>
                  <a:lnTo>
                    <a:pt x="527" y="862"/>
                  </a:lnTo>
                  <a:lnTo>
                    <a:pt x="529" y="864"/>
                  </a:lnTo>
                  <a:lnTo>
                    <a:pt x="529" y="862"/>
                  </a:lnTo>
                  <a:lnTo>
                    <a:pt x="529" y="864"/>
                  </a:lnTo>
                  <a:lnTo>
                    <a:pt x="530" y="864"/>
                  </a:lnTo>
                  <a:lnTo>
                    <a:pt x="532" y="864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29" y="865"/>
                  </a:lnTo>
                  <a:lnTo>
                    <a:pt x="529" y="867"/>
                  </a:lnTo>
                  <a:lnTo>
                    <a:pt x="527" y="868"/>
                  </a:lnTo>
                  <a:lnTo>
                    <a:pt x="527" y="870"/>
                  </a:lnTo>
                  <a:lnTo>
                    <a:pt x="529" y="870"/>
                  </a:lnTo>
                  <a:lnTo>
                    <a:pt x="529" y="871"/>
                  </a:lnTo>
                  <a:lnTo>
                    <a:pt x="529" y="873"/>
                  </a:lnTo>
                  <a:lnTo>
                    <a:pt x="529" y="874"/>
                  </a:lnTo>
                  <a:lnTo>
                    <a:pt x="529" y="873"/>
                  </a:lnTo>
                  <a:lnTo>
                    <a:pt x="527" y="871"/>
                  </a:lnTo>
                  <a:lnTo>
                    <a:pt x="526" y="871"/>
                  </a:lnTo>
                  <a:lnTo>
                    <a:pt x="527" y="874"/>
                  </a:lnTo>
                  <a:lnTo>
                    <a:pt x="527" y="876"/>
                  </a:lnTo>
                  <a:lnTo>
                    <a:pt x="527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80"/>
                  </a:lnTo>
                  <a:lnTo>
                    <a:pt x="527" y="882"/>
                  </a:lnTo>
                  <a:lnTo>
                    <a:pt x="524" y="882"/>
                  </a:lnTo>
                  <a:lnTo>
                    <a:pt x="523" y="883"/>
                  </a:lnTo>
                  <a:lnTo>
                    <a:pt x="523" y="885"/>
                  </a:lnTo>
                  <a:lnTo>
                    <a:pt x="521" y="886"/>
                  </a:lnTo>
                  <a:lnTo>
                    <a:pt x="520" y="886"/>
                  </a:lnTo>
                  <a:lnTo>
                    <a:pt x="518" y="886"/>
                  </a:lnTo>
                  <a:lnTo>
                    <a:pt x="516" y="889"/>
                  </a:lnTo>
                  <a:lnTo>
                    <a:pt x="516" y="891"/>
                  </a:lnTo>
                  <a:lnTo>
                    <a:pt x="516" y="892"/>
                  </a:lnTo>
                  <a:lnTo>
                    <a:pt x="516" y="894"/>
                  </a:lnTo>
                  <a:lnTo>
                    <a:pt x="516" y="895"/>
                  </a:lnTo>
                  <a:lnTo>
                    <a:pt x="516" y="897"/>
                  </a:lnTo>
                  <a:lnTo>
                    <a:pt x="516" y="895"/>
                  </a:lnTo>
                  <a:lnTo>
                    <a:pt x="516" y="894"/>
                  </a:lnTo>
                  <a:lnTo>
                    <a:pt x="515" y="894"/>
                  </a:lnTo>
                  <a:lnTo>
                    <a:pt x="515" y="895"/>
                  </a:lnTo>
                  <a:lnTo>
                    <a:pt x="516" y="895"/>
                  </a:lnTo>
                  <a:lnTo>
                    <a:pt x="516" y="897"/>
                  </a:lnTo>
                  <a:lnTo>
                    <a:pt x="515" y="897"/>
                  </a:lnTo>
                  <a:lnTo>
                    <a:pt x="513" y="898"/>
                  </a:lnTo>
                  <a:lnTo>
                    <a:pt x="513" y="900"/>
                  </a:lnTo>
                  <a:lnTo>
                    <a:pt x="513" y="901"/>
                  </a:lnTo>
                  <a:lnTo>
                    <a:pt x="515" y="901"/>
                  </a:lnTo>
                  <a:lnTo>
                    <a:pt x="515" y="903"/>
                  </a:lnTo>
                  <a:lnTo>
                    <a:pt x="513" y="903"/>
                  </a:lnTo>
                  <a:lnTo>
                    <a:pt x="513" y="905"/>
                  </a:lnTo>
                  <a:lnTo>
                    <a:pt x="513" y="906"/>
                  </a:lnTo>
                  <a:lnTo>
                    <a:pt x="515" y="906"/>
                  </a:lnTo>
                  <a:lnTo>
                    <a:pt x="513" y="906"/>
                  </a:lnTo>
                  <a:lnTo>
                    <a:pt x="515" y="908"/>
                  </a:lnTo>
                  <a:lnTo>
                    <a:pt x="515" y="906"/>
                  </a:lnTo>
                  <a:lnTo>
                    <a:pt x="516" y="906"/>
                  </a:lnTo>
                  <a:lnTo>
                    <a:pt x="515" y="908"/>
                  </a:lnTo>
                  <a:lnTo>
                    <a:pt x="516" y="908"/>
                  </a:lnTo>
                  <a:lnTo>
                    <a:pt x="516" y="906"/>
                  </a:lnTo>
                  <a:lnTo>
                    <a:pt x="516" y="908"/>
                  </a:lnTo>
                  <a:lnTo>
                    <a:pt x="516" y="909"/>
                  </a:lnTo>
                  <a:lnTo>
                    <a:pt x="515" y="911"/>
                  </a:lnTo>
                  <a:lnTo>
                    <a:pt x="515" y="912"/>
                  </a:lnTo>
                  <a:lnTo>
                    <a:pt x="513" y="917"/>
                  </a:lnTo>
                  <a:lnTo>
                    <a:pt x="512" y="921"/>
                  </a:lnTo>
                  <a:lnTo>
                    <a:pt x="512" y="924"/>
                  </a:lnTo>
                  <a:lnTo>
                    <a:pt x="510" y="932"/>
                  </a:lnTo>
                  <a:lnTo>
                    <a:pt x="509" y="935"/>
                  </a:lnTo>
                  <a:lnTo>
                    <a:pt x="507" y="936"/>
                  </a:lnTo>
                  <a:lnTo>
                    <a:pt x="506" y="938"/>
                  </a:lnTo>
                  <a:lnTo>
                    <a:pt x="503" y="941"/>
                  </a:lnTo>
                  <a:lnTo>
                    <a:pt x="501" y="944"/>
                  </a:lnTo>
                  <a:lnTo>
                    <a:pt x="500" y="945"/>
                  </a:lnTo>
                  <a:lnTo>
                    <a:pt x="498" y="947"/>
                  </a:lnTo>
                  <a:lnTo>
                    <a:pt x="497" y="947"/>
                  </a:lnTo>
                  <a:lnTo>
                    <a:pt x="497" y="945"/>
                  </a:lnTo>
                  <a:lnTo>
                    <a:pt x="494" y="945"/>
                  </a:lnTo>
                  <a:lnTo>
                    <a:pt x="492" y="944"/>
                  </a:lnTo>
                  <a:lnTo>
                    <a:pt x="492" y="942"/>
                  </a:lnTo>
                  <a:lnTo>
                    <a:pt x="492" y="938"/>
                  </a:lnTo>
                  <a:lnTo>
                    <a:pt x="491" y="935"/>
                  </a:lnTo>
                  <a:lnTo>
                    <a:pt x="491" y="933"/>
                  </a:lnTo>
                  <a:lnTo>
                    <a:pt x="491" y="932"/>
                  </a:lnTo>
                  <a:lnTo>
                    <a:pt x="491" y="930"/>
                  </a:lnTo>
                  <a:lnTo>
                    <a:pt x="492" y="930"/>
                  </a:lnTo>
                  <a:lnTo>
                    <a:pt x="494" y="929"/>
                  </a:lnTo>
                  <a:lnTo>
                    <a:pt x="494" y="927"/>
                  </a:lnTo>
                  <a:lnTo>
                    <a:pt x="494" y="926"/>
                  </a:lnTo>
                  <a:lnTo>
                    <a:pt x="497" y="926"/>
                  </a:lnTo>
                  <a:lnTo>
                    <a:pt x="497" y="924"/>
                  </a:lnTo>
                  <a:lnTo>
                    <a:pt x="498" y="924"/>
                  </a:lnTo>
                  <a:lnTo>
                    <a:pt x="498" y="923"/>
                  </a:lnTo>
                  <a:lnTo>
                    <a:pt x="498" y="921"/>
                  </a:lnTo>
                  <a:lnTo>
                    <a:pt x="497" y="920"/>
                  </a:lnTo>
                  <a:lnTo>
                    <a:pt x="494" y="920"/>
                  </a:lnTo>
                  <a:lnTo>
                    <a:pt x="492" y="920"/>
                  </a:lnTo>
                  <a:lnTo>
                    <a:pt x="492" y="918"/>
                  </a:lnTo>
                  <a:lnTo>
                    <a:pt x="491" y="918"/>
                  </a:lnTo>
                  <a:lnTo>
                    <a:pt x="489" y="917"/>
                  </a:lnTo>
                  <a:lnTo>
                    <a:pt x="488" y="917"/>
                  </a:lnTo>
                  <a:lnTo>
                    <a:pt x="488" y="915"/>
                  </a:lnTo>
                  <a:lnTo>
                    <a:pt x="486" y="915"/>
                  </a:lnTo>
                  <a:lnTo>
                    <a:pt x="486" y="914"/>
                  </a:lnTo>
                  <a:lnTo>
                    <a:pt x="485" y="914"/>
                  </a:lnTo>
                  <a:lnTo>
                    <a:pt x="485" y="912"/>
                  </a:lnTo>
                  <a:lnTo>
                    <a:pt x="485" y="911"/>
                  </a:lnTo>
                  <a:lnTo>
                    <a:pt x="483" y="909"/>
                  </a:lnTo>
                  <a:lnTo>
                    <a:pt x="482" y="908"/>
                  </a:lnTo>
                  <a:lnTo>
                    <a:pt x="482" y="906"/>
                  </a:lnTo>
                  <a:lnTo>
                    <a:pt x="480" y="906"/>
                  </a:lnTo>
                  <a:lnTo>
                    <a:pt x="480" y="905"/>
                  </a:lnTo>
                  <a:lnTo>
                    <a:pt x="479" y="905"/>
                  </a:lnTo>
                  <a:lnTo>
                    <a:pt x="477" y="903"/>
                  </a:lnTo>
                  <a:lnTo>
                    <a:pt x="476" y="903"/>
                  </a:lnTo>
                  <a:lnTo>
                    <a:pt x="476" y="901"/>
                  </a:lnTo>
                  <a:lnTo>
                    <a:pt x="474" y="901"/>
                  </a:lnTo>
                  <a:lnTo>
                    <a:pt x="474" y="903"/>
                  </a:lnTo>
                  <a:lnTo>
                    <a:pt x="473" y="903"/>
                  </a:lnTo>
                  <a:lnTo>
                    <a:pt x="471" y="901"/>
                  </a:lnTo>
                  <a:lnTo>
                    <a:pt x="471" y="900"/>
                  </a:lnTo>
                  <a:lnTo>
                    <a:pt x="470" y="900"/>
                  </a:lnTo>
                  <a:lnTo>
                    <a:pt x="468" y="898"/>
                  </a:lnTo>
                  <a:lnTo>
                    <a:pt x="467" y="897"/>
                  </a:lnTo>
                  <a:lnTo>
                    <a:pt x="465" y="897"/>
                  </a:lnTo>
                  <a:lnTo>
                    <a:pt x="465" y="895"/>
                  </a:lnTo>
                  <a:lnTo>
                    <a:pt x="465" y="894"/>
                  </a:lnTo>
                  <a:lnTo>
                    <a:pt x="463" y="894"/>
                  </a:lnTo>
                  <a:lnTo>
                    <a:pt x="463" y="892"/>
                  </a:lnTo>
                  <a:lnTo>
                    <a:pt x="462" y="892"/>
                  </a:lnTo>
                  <a:lnTo>
                    <a:pt x="457" y="891"/>
                  </a:lnTo>
                  <a:lnTo>
                    <a:pt x="456" y="891"/>
                  </a:lnTo>
                  <a:lnTo>
                    <a:pt x="456" y="889"/>
                  </a:lnTo>
                  <a:lnTo>
                    <a:pt x="454" y="889"/>
                  </a:lnTo>
                  <a:lnTo>
                    <a:pt x="454" y="886"/>
                  </a:lnTo>
                  <a:lnTo>
                    <a:pt x="453" y="886"/>
                  </a:lnTo>
                  <a:lnTo>
                    <a:pt x="453" y="889"/>
                  </a:lnTo>
                  <a:lnTo>
                    <a:pt x="451" y="886"/>
                  </a:lnTo>
                  <a:lnTo>
                    <a:pt x="450" y="886"/>
                  </a:lnTo>
                  <a:lnTo>
                    <a:pt x="448" y="885"/>
                  </a:lnTo>
                  <a:lnTo>
                    <a:pt x="448" y="883"/>
                  </a:lnTo>
                  <a:lnTo>
                    <a:pt x="447" y="883"/>
                  </a:lnTo>
                  <a:lnTo>
                    <a:pt x="447" y="882"/>
                  </a:lnTo>
                  <a:lnTo>
                    <a:pt x="445" y="882"/>
                  </a:lnTo>
                  <a:lnTo>
                    <a:pt x="445" y="880"/>
                  </a:lnTo>
                  <a:lnTo>
                    <a:pt x="444" y="879"/>
                  </a:lnTo>
                  <a:lnTo>
                    <a:pt x="442" y="877"/>
                  </a:lnTo>
                  <a:lnTo>
                    <a:pt x="441" y="876"/>
                  </a:lnTo>
                  <a:lnTo>
                    <a:pt x="439" y="876"/>
                  </a:lnTo>
                  <a:lnTo>
                    <a:pt x="439" y="877"/>
                  </a:lnTo>
                  <a:lnTo>
                    <a:pt x="439" y="879"/>
                  </a:lnTo>
                  <a:lnTo>
                    <a:pt x="438" y="877"/>
                  </a:lnTo>
                  <a:lnTo>
                    <a:pt x="438" y="879"/>
                  </a:lnTo>
                  <a:lnTo>
                    <a:pt x="438" y="880"/>
                  </a:lnTo>
                  <a:lnTo>
                    <a:pt x="436" y="880"/>
                  </a:lnTo>
                  <a:lnTo>
                    <a:pt x="435" y="879"/>
                  </a:lnTo>
                  <a:lnTo>
                    <a:pt x="433" y="879"/>
                  </a:lnTo>
                  <a:lnTo>
                    <a:pt x="433" y="877"/>
                  </a:lnTo>
                  <a:lnTo>
                    <a:pt x="433" y="876"/>
                  </a:lnTo>
                  <a:lnTo>
                    <a:pt x="432" y="876"/>
                  </a:lnTo>
                  <a:lnTo>
                    <a:pt x="432" y="874"/>
                  </a:lnTo>
                  <a:lnTo>
                    <a:pt x="430" y="873"/>
                  </a:lnTo>
                  <a:lnTo>
                    <a:pt x="429" y="871"/>
                  </a:lnTo>
                  <a:lnTo>
                    <a:pt x="427" y="871"/>
                  </a:lnTo>
                  <a:lnTo>
                    <a:pt x="427" y="870"/>
                  </a:lnTo>
                  <a:lnTo>
                    <a:pt x="426" y="870"/>
                  </a:lnTo>
                  <a:lnTo>
                    <a:pt x="426" y="868"/>
                  </a:lnTo>
                  <a:lnTo>
                    <a:pt x="424" y="868"/>
                  </a:lnTo>
                  <a:lnTo>
                    <a:pt x="423" y="867"/>
                  </a:lnTo>
                  <a:lnTo>
                    <a:pt x="421" y="865"/>
                  </a:lnTo>
                  <a:lnTo>
                    <a:pt x="420" y="865"/>
                  </a:lnTo>
                  <a:lnTo>
                    <a:pt x="420" y="864"/>
                  </a:lnTo>
                  <a:lnTo>
                    <a:pt x="418" y="864"/>
                  </a:lnTo>
                  <a:lnTo>
                    <a:pt x="418" y="862"/>
                  </a:lnTo>
                  <a:lnTo>
                    <a:pt x="417" y="862"/>
                  </a:lnTo>
                  <a:lnTo>
                    <a:pt x="417" y="861"/>
                  </a:lnTo>
                  <a:lnTo>
                    <a:pt x="415" y="861"/>
                  </a:lnTo>
                  <a:lnTo>
                    <a:pt x="414" y="859"/>
                  </a:lnTo>
                  <a:lnTo>
                    <a:pt x="412" y="858"/>
                  </a:lnTo>
                  <a:lnTo>
                    <a:pt x="410" y="858"/>
                  </a:lnTo>
                  <a:lnTo>
                    <a:pt x="409" y="858"/>
                  </a:lnTo>
                  <a:lnTo>
                    <a:pt x="407" y="858"/>
                  </a:lnTo>
                  <a:lnTo>
                    <a:pt x="407" y="859"/>
                  </a:lnTo>
                  <a:lnTo>
                    <a:pt x="406" y="859"/>
                  </a:lnTo>
                  <a:lnTo>
                    <a:pt x="406" y="861"/>
                  </a:lnTo>
                  <a:lnTo>
                    <a:pt x="406" y="862"/>
                  </a:lnTo>
                  <a:lnTo>
                    <a:pt x="404" y="862"/>
                  </a:lnTo>
                  <a:lnTo>
                    <a:pt x="403" y="862"/>
                  </a:lnTo>
                  <a:lnTo>
                    <a:pt x="401" y="862"/>
                  </a:lnTo>
                  <a:lnTo>
                    <a:pt x="400" y="862"/>
                  </a:lnTo>
                  <a:lnTo>
                    <a:pt x="398" y="862"/>
                  </a:lnTo>
                  <a:lnTo>
                    <a:pt x="397" y="861"/>
                  </a:lnTo>
                  <a:close/>
                  <a:moveTo>
                    <a:pt x="753" y="453"/>
                  </a:moveTo>
                  <a:lnTo>
                    <a:pt x="754" y="455"/>
                  </a:lnTo>
                  <a:lnTo>
                    <a:pt x="753" y="455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4" y="458"/>
                  </a:lnTo>
                  <a:lnTo>
                    <a:pt x="754" y="459"/>
                  </a:lnTo>
                  <a:lnTo>
                    <a:pt x="753" y="459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1" y="456"/>
                  </a:lnTo>
                  <a:lnTo>
                    <a:pt x="753" y="456"/>
                  </a:lnTo>
                  <a:lnTo>
                    <a:pt x="753" y="455"/>
                  </a:lnTo>
                  <a:lnTo>
                    <a:pt x="751" y="455"/>
                  </a:lnTo>
                  <a:lnTo>
                    <a:pt x="751" y="453"/>
                  </a:lnTo>
                  <a:lnTo>
                    <a:pt x="753" y="453"/>
                  </a:lnTo>
                  <a:close/>
                  <a:moveTo>
                    <a:pt x="759" y="441"/>
                  </a:moveTo>
                  <a:lnTo>
                    <a:pt x="760" y="443"/>
                  </a:lnTo>
                  <a:lnTo>
                    <a:pt x="759" y="443"/>
                  </a:lnTo>
                  <a:lnTo>
                    <a:pt x="759" y="444"/>
                  </a:lnTo>
                  <a:lnTo>
                    <a:pt x="757" y="444"/>
                  </a:lnTo>
                  <a:lnTo>
                    <a:pt x="757" y="446"/>
                  </a:lnTo>
                  <a:lnTo>
                    <a:pt x="756" y="446"/>
                  </a:lnTo>
                  <a:lnTo>
                    <a:pt x="756" y="447"/>
                  </a:lnTo>
                  <a:lnTo>
                    <a:pt x="756" y="446"/>
                  </a:lnTo>
                  <a:lnTo>
                    <a:pt x="756" y="444"/>
                  </a:lnTo>
                  <a:lnTo>
                    <a:pt x="757" y="444"/>
                  </a:lnTo>
                  <a:lnTo>
                    <a:pt x="757" y="443"/>
                  </a:lnTo>
                  <a:lnTo>
                    <a:pt x="757" y="441"/>
                  </a:lnTo>
                  <a:lnTo>
                    <a:pt x="757" y="443"/>
                  </a:lnTo>
                  <a:lnTo>
                    <a:pt x="757" y="441"/>
                  </a:lnTo>
                  <a:lnTo>
                    <a:pt x="757" y="439"/>
                  </a:lnTo>
                  <a:lnTo>
                    <a:pt x="759" y="441"/>
                  </a:lnTo>
                  <a:close/>
                  <a:moveTo>
                    <a:pt x="627" y="197"/>
                  </a:moveTo>
                  <a:lnTo>
                    <a:pt x="629" y="196"/>
                  </a:lnTo>
                  <a:lnTo>
                    <a:pt x="629" y="199"/>
                  </a:lnTo>
                  <a:lnTo>
                    <a:pt x="627" y="199"/>
                  </a:lnTo>
                  <a:lnTo>
                    <a:pt x="627" y="200"/>
                  </a:lnTo>
                  <a:lnTo>
                    <a:pt x="627" y="202"/>
                  </a:lnTo>
                  <a:lnTo>
                    <a:pt x="626" y="202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6" y="200"/>
                  </a:lnTo>
                  <a:lnTo>
                    <a:pt x="627" y="200"/>
                  </a:lnTo>
                  <a:lnTo>
                    <a:pt x="627" y="199"/>
                  </a:lnTo>
                  <a:lnTo>
                    <a:pt x="626" y="199"/>
                  </a:lnTo>
                  <a:lnTo>
                    <a:pt x="626" y="197"/>
                  </a:lnTo>
                  <a:lnTo>
                    <a:pt x="627" y="196"/>
                  </a:lnTo>
                  <a:lnTo>
                    <a:pt x="627" y="194"/>
                  </a:lnTo>
                  <a:lnTo>
                    <a:pt x="629" y="194"/>
                  </a:lnTo>
                  <a:lnTo>
                    <a:pt x="629" y="196"/>
                  </a:lnTo>
                  <a:lnTo>
                    <a:pt x="627" y="197"/>
                  </a:lnTo>
                  <a:close/>
                  <a:moveTo>
                    <a:pt x="680" y="194"/>
                  </a:moveTo>
                  <a:lnTo>
                    <a:pt x="680" y="196"/>
                  </a:lnTo>
                  <a:lnTo>
                    <a:pt x="678" y="196"/>
                  </a:lnTo>
                  <a:lnTo>
                    <a:pt x="678" y="194"/>
                  </a:lnTo>
                  <a:lnTo>
                    <a:pt x="677" y="194"/>
                  </a:lnTo>
                  <a:lnTo>
                    <a:pt x="678" y="194"/>
                  </a:lnTo>
                  <a:lnTo>
                    <a:pt x="680" y="194"/>
                  </a:lnTo>
                  <a:close/>
                  <a:moveTo>
                    <a:pt x="645" y="183"/>
                  </a:moveTo>
                  <a:lnTo>
                    <a:pt x="647" y="183"/>
                  </a:lnTo>
                  <a:lnTo>
                    <a:pt x="647" y="185"/>
                  </a:lnTo>
                  <a:lnTo>
                    <a:pt x="645" y="185"/>
                  </a:lnTo>
                  <a:lnTo>
                    <a:pt x="645" y="187"/>
                  </a:lnTo>
                  <a:lnTo>
                    <a:pt x="644" y="187"/>
                  </a:lnTo>
                  <a:lnTo>
                    <a:pt x="644" y="188"/>
                  </a:lnTo>
                  <a:lnTo>
                    <a:pt x="644" y="187"/>
                  </a:lnTo>
                  <a:lnTo>
                    <a:pt x="644" y="185"/>
                  </a:lnTo>
                  <a:lnTo>
                    <a:pt x="644" y="183"/>
                  </a:lnTo>
                  <a:lnTo>
                    <a:pt x="645" y="183"/>
                  </a:lnTo>
                  <a:close/>
                  <a:moveTo>
                    <a:pt x="526" y="171"/>
                  </a:moveTo>
                  <a:lnTo>
                    <a:pt x="526" y="173"/>
                  </a:lnTo>
                  <a:lnTo>
                    <a:pt x="524" y="173"/>
                  </a:lnTo>
                  <a:lnTo>
                    <a:pt x="524" y="174"/>
                  </a:lnTo>
                  <a:lnTo>
                    <a:pt x="523" y="174"/>
                  </a:lnTo>
                  <a:lnTo>
                    <a:pt x="521" y="174"/>
                  </a:lnTo>
                  <a:lnTo>
                    <a:pt x="521" y="173"/>
                  </a:lnTo>
                  <a:lnTo>
                    <a:pt x="523" y="173"/>
                  </a:lnTo>
                  <a:lnTo>
                    <a:pt x="523" y="171"/>
                  </a:lnTo>
                  <a:lnTo>
                    <a:pt x="524" y="171"/>
                  </a:lnTo>
                  <a:lnTo>
                    <a:pt x="524" y="170"/>
                  </a:lnTo>
                  <a:lnTo>
                    <a:pt x="524" y="171"/>
                  </a:lnTo>
                  <a:lnTo>
                    <a:pt x="526" y="171"/>
                  </a:lnTo>
                  <a:close/>
                  <a:moveTo>
                    <a:pt x="619" y="158"/>
                  </a:moveTo>
                  <a:lnTo>
                    <a:pt x="619" y="159"/>
                  </a:lnTo>
                  <a:lnTo>
                    <a:pt x="618" y="159"/>
                  </a:lnTo>
                  <a:lnTo>
                    <a:pt x="619" y="159"/>
                  </a:lnTo>
                  <a:lnTo>
                    <a:pt x="619" y="161"/>
                  </a:lnTo>
                  <a:lnTo>
                    <a:pt x="618" y="161"/>
                  </a:lnTo>
                  <a:lnTo>
                    <a:pt x="616" y="161"/>
                  </a:lnTo>
                  <a:lnTo>
                    <a:pt x="616" y="159"/>
                  </a:lnTo>
                  <a:lnTo>
                    <a:pt x="616" y="161"/>
                  </a:lnTo>
                  <a:lnTo>
                    <a:pt x="618" y="159"/>
                  </a:lnTo>
                  <a:lnTo>
                    <a:pt x="616" y="159"/>
                  </a:lnTo>
                  <a:lnTo>
                    <a:pt x="616" y="158"/>
                  </a:lnTo>
                  <a:lnTo>
                    <a:pt x="618" y="158"/>
                  </a:lnTo>
                  <a:lnTo>
                    <a:pt x="618" y="159"/>
                  </a:lnTo>
                  <a:lnTo>
                    <a:pt x="618" y="158"/>
                  </a:lnTo>
                  <a:lnTo>
                    <a:pt x="619" y="158"/>
                  </a:lnTo>
                  <a:close/>
                  <a:moveTo>
                    <a:pt x="545" y="153"/>
                  </a:moveTo>
                  <a:lnTo>
                    <a:pt x="545" y="155"/>
                  </a:lnTo>
                  <a:lnTo>
                    <a:pt x="545" y="156"/>
                  </a:lnTo>
                  <a:lnTo>
                    <a:pt x="544" y="158"/>
                  </a:lnTo>
                  <a:lnTo>
                    <a:pt x="544" y="156"/>
                  </a:lnTo>
                  <a:lnTo>
                    <a:pt x="542" y="156"/>
                  </a:lnTo>
                  <a:lnTo>
                    <a:pt x="542" y="155"/>
                  </a:lnTo>
                  <a:lnTo>
                    <a:pt x="544" y="153"/>
                  </a:lnTo>
                  <a:lnTo>
                    <a:pt x="545" y="153"/>
                  </a:lnTo>
                  <a:close/>
                  <a:moveTo>
                    <a:pt x="548" y="147"/>
                  </a:moveTo>
                  <a:lnTo>
                    <a:pt x="548" y="149"/>
                  </a:lnTo>
                  <a:lnTo>
                    <a:pt x="548" y="150"/>
                  </a:lnTo>
                  <a:lnTo>
                    <a:pt x="548" y="152"/>
                  </a:lnTo>
                  <a:lnTo>
                    <a:pt x="547" y="153"/>
                  </a:lnTo>
                  <a:lnTo>
                    <a:pt x="545" y="153"/>
                  </a:lnTo>
                  <a:lnTo>
                    <a:pt x="545" y="152"/>
                  </a:lnTo>
                  <a:lnTo>
                    <a:pt x="545" y="150"/>
                  </a:lnTo>
                  <a:lnTo>
                    <a:pt x="547" y="150"/>
                  </a:lnTo>
                  <a:lnTo>
                    <a:pt x="547" y="149"/>
                  </a:lnTo>
                  <a:lnTo>
                    <a:pt x="548" y="147"/>
                  </a:lnTo>
                  <a:close/>
                  <a:moveTo>
                    <a:pt x="553" y="144"/>
                  </a:moveTo>
                  <a:lnTo>
                    <a:pt x="553" y="143"/>
                  </a:lnTo>
                  <a:lnTo>
                    <a:pt x="554" y="144"/>
                  </a:lnTo>
                  <a:lnTo>
                    <a:pt x="554" y="146"/>
                  </a:lnTo>
                  <a:lnTo>
                    <a:pt x="553" y="146"/>
                  </a:lnTo>
                  <a:lnTo>
                    <a:pt x="553" y="144"/>
                  </a:lnTo>
                  <a:lnTo>
                    <a:pt x="553" y="143"/>
                  </a:lnTo>
                  <a:lnTo>
                    <a:pt x="553" y="144"/>
                  </a:lnTo>
                  <a:close/>
                  <a:moveTo>
                    <a:pt x="491" y="143"/>
                  </a:moveTo>
                  <a:lnTo>
                    <a:pt x="491" y="144"/>
                  </a:lnTo>
                  <a:lnTo>
                    <a:pt x="491" y="146"/>
                  </a:lnTo>
                  <a:lnTo>
                    <a:pt x="489" y="146"/>
                  </a:lnTo>
                  <a:lnTo>
                    <a:pt x="488" y="147"/>
                  </a:lnTo>
                  <a:lnTo>
                    <a:pt x="486" y="147"/>
                  </a:lnTo>
                  <a:lnTo>
                    <a:pt x="485" y="147"/>
                  </a:lnTo>
                  <a:lnTo>
                    <a:pt x="485" y="146"/>
                  </a:lnTo>
                  <a:lnTo>
                    <a:pt x="485" y="144"/>
                  </a:lnTo>
                  <a:lnTo>
                    <a:pt x="486" y="144"/>
                  </a:lnTo>
                  <a:lnTo>
                    <a:pt x="488" y="143"/>
                  </a:lnTo>
                  <a:lnTo>
                    <a:pt x="489" y="143"/>
                  </a:lnTo>
                  <a:lnTo>
                    <a:pt x="491" y="141"/>
                  </a:lnTo>
                  <a:lnTo>
                    <a:pt x="489" y="143"/>
                  </a:lnTo>
                  <a:lnTo>
                    <a:pt x="491" y="141"/>
                  </a:lnTo>
                  <a:lnTo>
                    <a:pt x="491" y="143"/>
                  </a:lnTo>
                  <a:close/>
                  <a:moveTo>
                    <a:pt x="559" y="143"/>
                  </a:moveTo>
                  <a:lnTo>
                    <a:pt x="559" y="144"/>
                  </a:lnTo>
                  <a:lnTo>
                    <a:pt x="559" y="146"/>
                  </a:lnTo>
                  <a:lnTo>
                    <a:pt x="559" y="144"/>
                  </a:lnTo>
                  <a:lnTo>
                    <a:pt x="557" y="143"/>
                  </a:lnTo>
                  <a:lnTo>
                    <a:pt x="557" y="141"/>
                  </a:lnTo>
                  <a:lnTo>
                    <a:pt x="559" y="143"/>
                  </a:lnTo>
                  <a:close/>
                  <a:moveTo>
                    <a:pt x="483" y="143"/>
                  </a:moveTo>
                  <a:lnTo>
                    <a:pt x="485" y="144"/>
                  </a:lnTo>
                  <a:lnTo>
                    <a:pt x="483" y="144"/>
                  </a:lnTo>
                  <a:lnTo>
                    <a:pt x="483" y="147"/>
                  </a:lnTo>
                  <a:lnTo>
                    <a:pt x="482" y="149"/>
                  </a:lnTo>
                  <a:lnTo>
                    <a:pt x="482" y="152"/>
                  </a:lnTo>
                  <a:lnTo>
                    <a:pt x="482" y="153"/>
                  </a:lnTo>
                  <a:lnTo>
                    <a:pt x="480" y="152"/>
                  </a:lnTo>
                  <a:lnTo>
                    <a:pt x="479" y="156"/>
                  </a:lnTo>
                  <a:lnTo>
                    <a:pt x="476" y="159"/>
                  </a:lnTo>
                  <a:lnTo>
                    <a:pt x="474" y="159"/>
                  </a:lnTo>
                  <a:lnTo>
                    <a:pt x="474" y="161"/>
                  </a:lnTo>
                  <a:lnTo>
                    <a:pt x="473" y="161"/>
                  </a:lnTo>
                  <a:lnTo>
                    <a:pt x="471" y="162"/>
                  </a:lnTo>
                  <a:lnTo>
                    <a:pt x="470" y="162"/>
                  </a:lnTo>
                  <a:lnTo>
                    <a:pt x="470" y="164"/>
                  </a:lnTo>
                  <a:lnTo>
                    <a:pt x="468" y="164"/>
                  </a:lnTo>
                  <a:lnTo>
                    <a:pt x="468" y="162"/>
                  </a:lnTo>
                  <a:lnTo>
                    <a:pt x="467" y="162"/>
                  </a:lnTo>
                  <a:lnTo>
                    <a:pt x="468" y="161"/>
                  </a:lnTo>
                  <a:lnTo>
                    <a:pt x="468" y="159"/>
                  </a:lnTo>
                  <a:lnTo>
                    <a:pt x="468" y="158"/>
                  </a:lnTo>
                  <a:lnTo>
                    <a:pt x="470" y="156"/>
                  </a:lnTo>
                  <a:lnTo>
                    <a:pt x="471" y="156"/>
                  </a:lnTo>
                  <a:lnTo>
                    <a:pt x="473" y="155"/>
                  </a:lnTo>
                  <a:lnTo>
                    <a:pt x="473" y="153"/>
                  </a:lnTo>
                  <a:lnTo>
                    <a:pt x="473" y="152"/>
                  </a:lnTo>
                  <a:lnTo>
                    <a:pt x="473" y="149"/>
                  </a:lnTo>
                  <a:lnTo>
                    <a:pt x="474" y="147"/>
                  </a:lnTo>
                  <a:lnTo>
                    <a:pt x="474" y="144"/>
                  </a:lnTo>
                  <a:lnTo>
                    <a:pt x="476" y="144"/>
                  </a:lnTo>
                  <a:lnTo>
                    <a:pt x="476" y="143"/>
                  </a:lnTo>
                  <a:lnTo>
                    <a:pt x="477" y="143"/>
                  </a:lnTo>
                  <a:lnTo>
                    <a:pt x="477" y="141"/>
                  </a:lnTo>
                  <a:lnTo>
                    <a:pt x="479" y="141"/>
                  </a:lnTo>
                  <a:lnTo>
                    <a:pt x="480" y="141"/>
                  </a:lnTo>
                  <a:lnTo>
                    <a:pt x="479" y="143"/>
                  </a:lnTo>
                  <a:lnTo>
                    <a:pt x="480" y="143"/>
                  </a:lnTo>
                  <a:lnTo>
                    <a:pt x="479" y="143"/>
                  </a:lnTo>
                  <a:lnTo>
                    <a:pt x="479" y="144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0" y="143"/>
                  </a:lnTo>
                  <a:lnTo>
                    <a:pt x="480" y="141"/>
                  </a:lnTo>
                  <a:lnTo>
                    <a:pt x="482" y="141"/>
                  </a:lnTo>
                  <a:lnTo>
                    <a:pt x="483" y="143"/>
                  </a:lnTo>
                  <a:close/>
                  <a:moveTo>
                    <a:pt x="483" y="132"/>
                  </a:moveTo>
                  <a:lnTo>
                    <a:pt x="485" y="132"/>
                  </a:lnTo>
                  <a:lnTo>
                    <a:pt x="485" y="134"/>
                  </a:lnTo>
                  <a:lnTo>
                    <a:pt x="485" y="135"/>
                  </a:lnTo>
                  <a:lnTo>
                    <a:pt x="483" y="135"/>
                  </a:lnTo>
                  <a:lnTo>
                    <a:pt x="483" y="137"/>
                  </a:lnTo>
                  <a:lnTo>
                    <a:pt x="482" y="138"/>
                  </a:lnTo>
                  <a:lnTo>
                    <a:pt x="480" y="138"/>
                  </a:lnTo>
                  <a:lnTo>
                    <a:pt x="479" y="140"/>
                  </a:lnTo>
                  <a:lnTo>
                    <a:pt x="479" y="138"/>
                  </a:lnTo>
                  <a:lnTo>
                    <a:pt x="480" y="138"/>
                  </a:lnTo>
                  <a:lnTo>
                    <a:pt x="480" y="137"/>
                  </a:lnTo>
                  <a:lnTo>
                    <a:pt x="482" y="134"/>
                  </a:lnTo>
                  <a:lnTo>
                    <a:pt x="482" y="132"/>
                  </a:lnTo>
                  <a:lnTo>
                    <a:pt x="483" y="132"/>
                  </a:lnTo>
                  <a:close/>
                  <a:moveTo>
                    <a:pt x="542" y="143"/>
                  </a:moveTo>
                  <a:lnTo>
                    <a:pt x="542" y="144"/>
                  </a:lnTo>
                  <a:lnTo>
                    <a:pt x="541" y="144"/>
                  </a:lnTo>
                  <a:lnTo>
                    <a:pt x="542" y="144"/>
                  </a:lnTo>
                  <a:lnTo>
                    <a:pt x="542" y="146"/>
                  </a:lnTo>
                  <a:lnTo>
                    <a:pt x="541" y="146"/>
                  </a:lnTo>
                  <a:lnTo>
                    <a:pt x="539" y="144"/>
                  </a:lnTo>
                  <a:lnTo>
                    <a:pt x="541" y="146"/>
                  </a:lnTo>
                  <a:lnTo>
                    <a:pt x="541" y="147"/>
                  </a:lnTo>
                  <a:lnTo>
                    <a:pt x="541" y="149"/>
                  </a:lnTo>
                  <a:lnTo>
                    <a:pt x="541" y="150"/>
                  </a:lnTo>
                  <a:lnTo>
                    <a:pt x="539" y="150"/>
                  </a:lnTo>
                  <a:lnTo>
                    <a:pt x="539" y="152"/>
                  </a:lnTo>
                  <a:lnTo>
                    <a:pt x="538" y="152"/>
                  </a:lnTo>
                  <a:lnTo>
                    <a:pt x="539" y="152"/>
                  </a:lnTo>
                  <a:lnTo>
                    <a:pt x="539" y="153"/>
                  </a:lnTo>
                  <a:lnTo>
                    <a:pt x="538" y="153"/>
                  </a:lnTo>
                  <a:lnTo>
                    <a:pt x="539" y="153"/>
                  </a:lnTo>
                  <a:lnTo>
                    <a:pt x="538" y="155"/>
                  </a:lnTo>
                  <a:lnTo>
                    <a:pt x="536" y="155"/>
                  </a:lnTo>
                  <a:lnTo>
                    <a:pt x="536" y="156"/>
                  </a:lnTo>
                  <a:lnTo>
                    <a:pt x="535" y="156"/>
                  </a:lnTo>
                  <a:lnTo>
                    <a:pt x="533" y="156"/>
                  </a:lnTo>
                  <a:lnTo>
                    <a:pt x="533" y="155"/>
                  </a:lnTo>
                  <a:lnTo>
                    <a:pt x="533" y="156"/>
                  </a:lnTo>
                  <a:lnTo>
                    <a:pt x="535" y="156"/>
                  </a:lnTo>
                  <a:lnTo>
                    <a:pt x="535" y="158"/>
                  </a:lnTo>
                  <a:lnTo>
                    <a:pt x="533" y="158"/>
                  </a:lnTo>
                  <a:lnTo>
                    <a:pt x="535" y="158"/>
                  </a:lnTo>
                  <a:lnTo>
                    <a:pt x="535" y="159"/>
                  </a:lnTo>
                  <a:lnTo>
                    <a:pt x="535" y="161"/>
                  </a:lnTo>
                  <a:lnTo>
                    <a:pt x="535" y="162"/>
                  </a:lnTo>
                  <a:lnTo>
                    <a:pt x="535" y="161"/>
                  </a:lnTo>
                  <a:lnTo>
                    <a:pt x="532" y="159"/>
                  </a:lnTo>
                  <a:lnTo>
                    <a:pt x="532" y="161"/>
                  </a:lnTo>
                  <a:lnTo>
                    <a:pt x="533" y="161"/>
                  </a:lnTo>
                  <a:lnTo>
                    <a:pt x="533" y="162"/>
                  </a:lnTo>
                  <a:lnTo>
                    <a:pt x="535" y="162"/>
                  </a:lnTo>
                  <a:lnTo>
                    <a:pt x="533" y="162"/>
                  </a:lnTo>
                  <a:lnTo>
                    <a:pt x="533" y="164"/>
                  </a:lnTo>
                  <a:lnTo>
                    <a:pt x="532" y="164"/>
                  </a:lnTo>
                  <a:lnTo>
                    <a:pt x="530" y="164"/>
                  </a:lnTo>
                  <a:lnTo>
                    <a:pt x="530" y="167"/>
                  </a:lnTo>
                  <a:lnTo>
                    <a:pt x="530" y="164"/>
                  </a:lnTo>
                  <a:lnTo>
                    <a:pt x="529" y="164"/>
                  </a:lnTo>
                  <a:lnTo>
                    <a:pt x="529" y="162"/>
                  </a:lnTo>
                  <a:lnTo>
                    <a:pt x="527" y="162"/>
                  </a:lnTo>
                  <a:lnTo>
                    <a:pt x="527" y="161"/>
                  </a:lnTo>
                  <a:lnTo>
                    <a:pt x="527" y="162"/>
                  </a:lnTo>
                  <a:lnTo>
                    <a:pt x="527" y="167"/>
                  </a:lnTo>
                  <a:lnTo>
                    <a:pt x="526" y="167"/>
                  </a:lnTo>
                  <a:lnTo>
                    <a:pt x="527" y="167"/>
                  </a:lnTo>
                  <a:lnTo>
                    <a:pt x="527" y="168"/>
                  </a:lnTo>
                  <a:lnTo>
                    <a:pt x="527" y="167"/>
                  </a:lnTo>
                  <a:lnTo>
                    <a:pt x="527" y="168"/>
                  </a:lnTo>
                  <a:lnTo>
                    <a:pt x="526" y="168"/>
                  </a:lnTo>
                  <a:lnTo>
                    <a:pt x="524" y="168"/>
                  </a:lnTo>
                  <a:lnTo>
                    <a:pt x="524" y="167"/>
                  </a:lnTo>
                  <a:lnTo>
                    <a:pt x="523" y="167"/>
                  </a:lnTo>
                  <a:lnTo>
                    <a:pt x="523" y="164"/>
                  </a:lnTo>
                  <a:lnTo>
                    <a:pt x="523" y="167"/>
                  </a:lnTo>
                  <a:lnTo>
                    <a:pt x="524" y="168"/>
                  </a:lnTo>
                  <a:lnTo>
                    <a:pt x="523" y="168"/>
                  </a:lnTo>
                  <a:lnTo>
                    <a:pt x="521" y="168"/>
                  </a:lnTo>
                  <a:lnTo>
                    <a:pt x="521" y="167"/>
                  </a:lnTo>
                  <a:lnTo>
                    <a:pt x="521" y="164"/>
                  </a:lnTo>
                  <a:lnTo>
                    <a:pt x="520" y="164"/>
                  </a:lnTo>
                  <a:lnTo>
                    <a:pt x="521" y="167"/>
                  </a:lnTo>
                  <a:lnTo>
                    <a:pt x="520" y="167"/>
                  </a:lnTo>
                  <a:lnTo>
                    <a:pt x="520" y="168"/>
                  </a:lnTo>
                  <a:lnTo>
                    <a:pt x="520" y="170"/>
                  </a:lnTo>
                  <a:lnTo>
                    <a:pt x="520" y="171"/>
                  </a:lnTo>
                  <a:lnTo>
                    <a:pt x="518" y="171"/>
                  </a:lnTo>
                  <a:lnTo>
                    <a:pt x="516" y="171"/>
                  </a:lnTo>
                  <a:lnTo>
                    <a:pt x="515" y="170"/>
                  </a:lnTo>
                  <a:lnTo>
                    <a:pt x="515" y="168"/>
                  </a:lnTo>
                  <a:lnTo>
                    <a:pt x="515" y="167"/>
                  </a:lnTo>
                  <a:lnTo>
                    <a:pt x="515" y="168"/>
                  </a:lnTo>
                  <a:lnTo>
                    <a:pt x="515" y="170"/>
                  </a:lnTo>
                  <a:lnTo>
                    <a:pt x="515" y="171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2" y="173"/>
                  </a:lnTo>
                  <a:lnTo>
                    <a:pt x="512" y="171"/>
                  </a:lnTo>
                  <a:lnTo>
                    <a:pt x="510" y="171"/>
                  </a:lnTo>
                  <a:lnTo>
                    <a:pt x="509" y="171"/>
                  </a:lnTo>
                  <a:lnTo>
                    <a:pt x="509" y="170"/>
                  </a:lnTo>
                  <a:lnTo>
                    <a:pt x="509" y="171"/>
                  </a:lnTo>
                  <a:lnTo>
                    <a:pt x="507" y="171"/>
                  </a:lnTo>
                  <a:lnTo>
                    <a:pt x="506" y="171"/>
                  </a:lnTo>
                  <a:lnTo>
                    <a:pt x="504" y="171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7"/>
                  </a:lnTo>
                  <a:lnTo>
                    <a:pt x="504" y="164"/>
                  </a:lnTo>
                  <a:lnTo>
                    <a:pt x="504" y="167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71"/>
                  </a:lnTo>
                  <a:lnTo>
                    <a:pt x="503" y="170"/>
                  </a:lnTo>
                  <a:lnTo>
                    <a:pt x="504" y="171"/>
                  </a:lnTo>
                  <a:lnTo>
                    <a:pt x="503" y="171"/>
                  </a:lnTo>
                  <a:lnTo>
                    <a:pt x="503" y="173"/>
                  </a:lnTo>
                  <a:lnTo>
                    <a:pt x="504" y="173"/>
                  </a:lnTo>
                  <a:lnTo>
                    <a:pt x="503" y="173"/>
                  </a:lnTo>
                  <a:lnTo>
                    <a:pt x="501" y="173"/>
                  </a:lnTo>
                  <a:lnTo>
                    <a:pt x="498" y="173"/>
                  </a:lnTo>
                  <a:lnTo>
                    <a:pt x="497" y="171"/>
                  </a:lnTo>
                  <a:lnTo>
                    <a:pt x="498" y="171"/>
                  </a:lnTo>
                  <a:lnTo>
                    <a:pt x="497" y="170"/>
                  </a:lnTo>
                  <a:lnTo>
                    <a:pt x="492" y="167"/>
                  </a:lnTo>
                  <a:lnTo>
                    <a:pt x="492" y="164"/>
                  </a:lnTo>
                  <a:lnTo>
                    <a:pt x="492" y="162"/>
                  </a:lnTo>
                  <a:lnTo>
                    <a:pt x="491" y="162"/>
                  </a:lnTo>
                  <a:lnTo>
                    <a:pt x="492" y="161"/>
                  </a:lnTo>
                  <a:lnTo>
                    <a:pt x="491" y="161"/>
                  </a:lnTo>
                  <a:lnTo>
                    <a:pt x="491" y="159"/>
                  </a:lnTo>
                  <a:lnTo>
                    <a:pt x="492" y="156"/>
                  </a:lnTo>
                  <a:lnTo>
                    <a:pt x="491" y="155"/>
                  </a:lnTo>
                  <a:lnTo>
                    <a:pt x="492" y="155"/>
                  </a:lnTo>
                  <a:lnTo>
                    <a:pt x="494" y="155"/>
                  </a:lnTo>
                  <a:lnTo>
                    <a:pt x="497" y="156"/>
                  </a:lnTo>
                  <a:lnTo>
                    <a:pt x="498" y="156"/>
                  </a:lnTo>
                  <a:lnTo>
                    <a:pt x="497" y="155"/>
                  </a:lnTo>
                  <a:lnTo>
                    <a:pt x="498" y="155"/>
                  </a:lnTo>
                  <a:lnTo>
                    <a:pt x="498" y="153"/>
                  </a:lnTo>
                  <a:lnTo>
                    <a:pt x="500" y="153"/>
                  </a:lnTo>
                  <a:lnTo>
                    <a:pt x="498" y="153"/>
                  </a:lnTo>
                  <a:lnTo>
                    <a:pt x="497" y="153"/>
                  </a:lnTo>
                  <a:lnTo>
                    <a:pt x="497" y="155"/>
                  </a:lnTo>
                  <a:lnTo>
                    <a:pt x="494" y="155"/>
                  </a:lnTo>
                  <a:lnTo>
                    <a:pt x="492" y="155"/>
                  </a:lnTo>
                  <a:lnTo>
                    <a:pt x="492" y="153"/>
                  </a:lnTo>
                  <a:lnTo>
                    <a:pt x="492" y="152"/>
                  </a:lnTo>
                  <a:lnTo>
                    <a:pt x="491" y="152"/>
                  </a:lnTo>
                  <a:lnTo>
                    <a:pt x="491" y="150"/>
                  </a:lnTo>
                  <a:lnTo>
                    <a:pt x="492" y="149"/>
                  </a:lnTo>
                  <a:lnTo>
                    <a:pt x="492" y="147"/>
                  </a:lnTo>
                  <a:lnTo>
                    <a:pt x="492" y="146"/>
                  </a:lnTo>
                  <a:lnTo>
                    <a:pt x="492" y="144"/>
                  </a:lnTo>
                  <a:lnTo>
                    <a:pt x="492" y="141"/>
                  </a:lnTo>
                  <a:lnTo>
                    <a:pt x="494" y="143"/>
                  </a:lnTo>
                  <a:lnTo>
                    <a:pt x="494" y="144"/>
                  </a:lnTo>
                  <a:lnTo>
                    <a:pt x="497" y="144"/>
                  </a:lnTo>
                  <a:lnTo>
                    <a:pt x="498" y="144"/>
                  </a:lnTo>
                  <a:lnTo>
                    <a:pt x="497" y="144"/>
                  </a:lnTo>
                  <a:lnTo>
                    <a:pt x="494" y="143"/>
                  </a:lnTo>
                  <a:lnTo>
                    <a:pt x="494" y="141"/>
                  </a:lnTo>
                  <a:lnTo>
                    <a:pt x="492" y="140"/>
                  </a:lnTo>
                  <a:lnTo>
                    <a:pt x="494" y="138"/>
                  </a:lnTo>
                  <a:lnTo>
                    <a:pt x="494" y="137"/>
                  </a:lnTo>
                  <a:lnTo>
                    <a:pt x="494" y="135"/>
                  </a:lnTo>
                  <a:lnTo>
                    <a:pt x="497" y="134"/>
                  </a:lnTo>
                  <a:lnTo>
                    <a:pt x="497" y="132"/>
                  </a:lnTo>
                  <a:lnTo>
                    <a:pt x="498" y="132"/>
                  </a:lnTo>
                  <a:lnTo>
                    <a:pt x="500" y="132"/>
                  </a:lnTo>
                  <a:lnTo>
                    <a:pt x="501" y="132"/>
                  </a:lnTo>
                  <a:lnTo>
                    <a:pt x="501" y="130"/>
                  </a:lnTo>
                  <a:lnTo>
                    <a:pt x="503" y="130"/>
                  </a:lnTo>
                  <a:lnTo>
                    <a:pt x="504" y="130"/>
                  </a:lnTo>
                  <a:lnTo>
                    <a:pt x="507" y="132"/>
                  </a:lnTo>
                  <a:lnTo>
                    <a:pt x="509" y="132"/>
                  </a:lnTo>
                  <a:lnTo>
                    <a:pt x="513" y="134"/>
                  </a:lnTo>
                  <a:lnTo>
                    <a:pt x="516" y="134"/>
                  </a:lnTo>
                  <a:lnTo>
                    <a:pt x="520" y="134"/>
                  </a:lnTo>
                  <a:lnTo>
                    <a:pt x="521" y="134"/>
                  </a:lnTo>
                  <a:lnTo>
                    <a:pt x="523" y="134"/>
                  </a:lnTo>
                  <a:lnTo>
                    <a:pt x="523" y="132"/>
                  </a:lnTo>
                  <a:lnTo>
                    <a:pt x="524" y="132"/>
                  </a:lnTo>
                  <a:lnTo>
                    <a:pt x="526" y="132"/>
                  </a:lnTo>
                  <a:lnTo>
                    <a:pt x="527" y="132"/>
                  </a:lnTo>
                  <a:lnTo>
                    <a:pt x="529" y="132"/>
                  </a:lnTo>
                  <a:lnTo>
                    <a:pt x="530" y="132"/>
                  </a:lnTo>
                  <a:lnTo>
                    <a:pt x="532" y="132"/>
                  </a:lnTo>
                  <a:lnTo>
                    <a:pt x="533" y="132"/>
                  </a:lnTo>
                  <a:lnTo>
                    <a:pt x="533" y="134"/>
                  </a:lnTo>
                  <a:lnTo>
                    <a:pt x="535" y="134"/>
                  </a:lnTo>
                  <a:lnTo>
                    <a:pt x="538" y="134"/>
                  </a:lnTo>
                  <a:lnTo>
                    <a:pt x="539" y="134"/>
                  </a:lnTo>
                  <a:lnTo>
                    <a:pt x="541" y="134"/>
                  </a:lnTo>
                  <a:lnTo>
                    <a:pt x="542" y="135"/>
                  </a:lnTo>
                  <a:lnTo>
                    <a:pt x="544" y="135"/>
                  </a:lnTo>
                  <a:lnTo>
                    <a:pt x="544" y="137"/>
                  </a:lnTo>
                  <a:lnTo>
                    <a:pt x="544" y="138"/>
                  </a:lnTo>
                  <a:lnTo>
                    <a:pt x="542" y="138"/>
                  </a:lnTo>
                  <a:lnTo>
                    <a:pt x="542" y="140"/>
                  </a:lnTo>
                  <a:lnTo>
                    <a:pt x="542" y="141"/>
                  </a:lnTo>
                  <a:lnTo>
                    <a:pt x="542" y="143"/>
                  </a:lnTo>
                  <a:close/>
                  <a:moveTo>
                    <a:pt x="488" y="135"/>
                  </a:moveTo>
                  <a:lnTo>
                    <a:pt x="486" y="135"/>
                  </a:lnTo>
                  <a:lnTo>
                    <a:pt x="486" y="134"/>
                  </a:lnTo>
                  <a:lnTo>
                    <a:pt x="488" y="132"/>
                  </a:lnTo>
                  <a:lnTo>
                    <a:pt x="486" y="132"/>
                  </a:lnTo>
                  <a:lnTo>
                    <a:pt x="488" y="130"/>
                  </a:lnTo>
                  <a:lnTo>
                    <a:pt x="488" y="129"/>
                  </a:lnTo>
                  <a:lnTo>
                    <a:pt x="489" y="129"/>
                  </a:lnTo>
                  <a:lnTo>
                    <a:pt x="489" y="127"/>
                  </a:lnTo>
                  <a:lnTo>
                    <a:pt x="491" y="127"/>
                  </a:lnTo>
                  <a:lnTo>
                    <a:pt x="492" y="127"/>
                  </a:lnTo>
                  <a:lnTo>
                    <a:pt x="494" y="127"/>
                  </a:lnTo>
                  <a:lnTo>
                    <a:pt x="494" y="129"/>
                  </a:lnTo>
                  <a:lnTo>
                    <a:pt x="497" y="129"/>
                  </a:lnTo>
                  <a:lnTo>
                    <a:pt x="497" y="130"/>
                  </a:lnTo>
                  <a:lnTo>
                    <a:pt x="494" y="132"/>
                  </a:lnTo>
                  <a:lnTo>
                    <a:pt x="492" y="134"/>
                  </a:lnTo>
                  <a:lnTo>
                    <a:pt x="491" y="135"/>
                  </a:lnTo>
                  <a:lnTo>
                    <a:pt x="489" y="135"/>
                  </a:lnTo>
                  <a:lnTo>
                    <a:pt x="489" y="137"/>
                  </a:lnTo>
                  <a:lnTo>
                    <a:pt x="488" y="137"/>
                  </a:lnTo>
                  <a:lnTo>
                    <a:pt x="488" y="135"/>
                  </a:lnTo>
                  <a:close/>
                  <a:moveTo>
                    <a:pt x="513" y="130"/>
                  </a:moveTo>
                  <a:lnTo>
                    <a:pt x="513" y="129"/>
                  </a:lnTo>
                  <a:lnTo>
                    <a:pt x="515" y="127"/>
                  </a:lnTo>
                  <a:lnTo>
                    <a:pt x="516" y="127"/>
                  </a:lnTo>
                  <a:lnTo>
                    <a:pt x="518" y="127"/>
                  </a:lnTo>
                  <a:lnTo>
                    <a:pt x="520" y="126"/>
                  </a:lnTo>
                  <a:lnTo>
                    <a:pt x="521" y="126"/>
                  </a:lnTo>
                  <a:lnTo>
                    <a:pt x="523" y="127"/>
                  </a:lnTo>
                  <a:lnTo>
                    <a:pt x="523" y="129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3" y="130"/>
                  </a:lnTo>
                  <a:lnTo>
                    <a:pt x="521" y="130"/>
                  </a:lnTo>
                  <a:lnTo>
                    <a:pt x="521" y="132"/>
                  </a:lnTo>
                  <a:lnTo>
                    <a:pt x="516" y="132"/>
                  </a:lnTo>
                  <a:lnTo>
                    <a:pt x="515" y="132"/>
                  </a:lnTo>
                  <a:lnTo>
                    <a:pt x="513" y="130"/>
                  </a:lnTo>
                  <a:close/>
                  <a:moveTo>
                    <a:pt x="497" y="126"/>
                  </a:moveTo>
                  <a:lnTo>
                    <a:pt x="497" y="124"/>
                  </a:lnTo>
                  <a:lnTo>
                    <a:pt x="494" y="124"/>
                  </a:lnTo>
                  <a:lnTo>
                    <a:pt x="497" y="124"/>
                  </a:lnTo>
                  <a:lnTo>
                    <a:pt x="498" y="124"/>
                  </a:lnTo>
                  <a:lnTo>
                    <a:pt x="500" y="124"/>
                  </a:lnTo>
                  <a:lnTo>
                    <a:pt x="500" y="126"/>
                  </a:lnTo>
                  <a:lnTo>
                    <a:pt x="500" y="127"/>
                  </a:lnTo>
                  <a:lnTo>
                    <a:pt x="500" y="129"/>
                  </a:lnTo>
                  <a:lnTo>
                    <a:pt x="498" y="129"/>
                  </a:lnTo>
                  <a:lnTo>
                    <a:pt x="498" y="127"/>
                  </a:lnTo>
                  <a:lnTo>
                    <a:pt x="497" y="127"/>
                  </a:lnTo>
                  <a:lnTo>
                    <a:pt x="497" y="126"/>
                  </a:lnTo>
                  <a:close/>
                  <a:moveTo>
                    <a:pt x="507" y="121"/>
                  </a:moveTo>
                  <a:lnTo>
                    <a:pt x="506" y="121"/>
                  </a:lnTo>
                  <a:lnTo>
                    <a:pt x="504" y="123"/>
                  </a:lnTo>
                  <a:lnTo>
                    <a:pt x="506" y="121"/>
                  </a:lnTo>
                  <a:lnTo>
                    <a:pt x="507" y="120"/>
                  </a:lnTo>
                  <a:lnTo>
                    <a:pt x="507" y="121"/>
                  </a:lnTo>
                  <a:close/>
                  <a:moveTo>
                    <a:pt x="509" y="121"/>
                  </a:moveTo>
                  <a:lnTo>
                    <a:pt x="510" y="121"/>
                  </a:lnTo>
                  <a:lnTo>
                    <a:pt x="512" y="121"/>
                  </a:lnTo>
                  <a:lnTo>
                    <a:pt x="513" y="120"/>
                  </a:lnTo>
                  <a:lnTo>
                    <a:pt x="515" y="120"/>
                  </a:lnTo>
                  <a:lnTo>
                    <a:pt x="516" y="118"/>
                  </a:lnTo>
                  <a:lnTo>
                    <a:pt x="520" y="118"/>
                  </a:lnTo>
                  <a:lnTo>
                    <a:pt x="520" y="120"/>
                  </a:lnTo>
                  <a:lnTo>
                    <a:pt x="520" y="121"/>
                  </a:lnTo>
                  <a:lnTo>
                    <a:pt x="518" y="121"/>
                  </a:lnTo>
                  <a:lnTo>
                    <a:pt x="518" y="123"/>
                  </a:lnTo>
                  <a:lnTo>
                    <a:pt x="516" y="123"/>
                  </a:lnTo>
                  <a:lnTo>
                    <a:pt x="515" y="124"/>
                  </a:lnTo>
                  <a:lnTo>
                    <a:pt x="513" y="126"/>
                  </a:lnTo>
                  <a:lnTo>
                    <a:pt x="513" y="127"/>
                  </a:lnTo>
                  <a:lnTo>
                    <a:pt x="512" y="129"/>
                  </a:lnTo>
                  <a:lnTo>
                    <a:pt x="510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07" y="127"/>
                  </a:lnTo>
                  <a:lnTo>
                    <a:pt x="506" y="127"/>
                  </a:lnTo>
                  <a:lnTo>
                    <a:pt x="504" y="127"/>
                  </a:lnTo>
                  <a:lnTo>
                    <a:pt x="503" y="127"/>
                  </a:lnTo>
                  <a:lnTo>
                    <a:pt x="503" y="126"/>
                  </a:lnTo>
                  <a:lnTo>
                    <a:pt x="503" y="124"/>
                  </a:lnTo>
                  <a:lnTo>
                    <a:pt x="503" y="126"/>
                  </a:lnTo>
                  <a:lnTo>
                    <a:pt x="501" y="126"/>
                  </a:lnTo>
                  <a:lnTo>
                    <a:pt x="501" y="124"/>
                  </a:lnTo>
                  <a:lnTo>
                    <a:pt x="501" y="123"/>
                  </a:lnTo>
                  <a:lnTo>
                    <a:pt x="503" y="123"/>
                  </a:lnTo>
                  <a:lnTo>
                    <a:pt x="504" y="123"/>
                  </a:lnTo>
                  <a:lnTo>
                    <a:pt x="506" y="123"/>
                  </a:lnTo>
                  <a:lnTo>
                    <a:pt x="507" y="123"/>
                  </a:lnTo>
                  <a:lnTo>
                    <a:pt x="509" y="121"/>
                  </a:lnTo>
                  <a:close/>
                  <a:moveTo>
                    <a:pt x="501" y="123"/>
                  </a:moveTo>
                  <a:lnTo>
                    <a:pt x="501" y="124"/>
                  </a:lnTo>
                  <a:lnTo>
                    <a:pt x="500" y="124"/>
                  </a:lnTo>
                  <a:lnTo>
                    <a:pt x="500" y="123"/>
                  </a:lnTo>
                  <a:lnTo>
                    <a:pt x="498" y="123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18"/>
                  </a:lnTo>
                  <a:lnTo>
                    <a:pt x="501" y="118"/>
                  </a:lnTo>
                  <a:lnTo>
                    <a:pt x="501" y="117"/>
                  </a:lnTo>
                  <a:lnTo>
                    <a:pt x="501" y="115"/>
                  </a:lnTo>
                  <a:lnTo>
                    <a:pt x="501" y="114"/>
                  </a:lnTo>
                  <a:lnTo>
                    <a:pt x="503" y="114"/>
                  </a:lnTo>
                  <a:lnTo>
                    <a:pt x="503" y="115"/>
                  </a:lnTo>
                  <a:lnTo>
                    <a:pt x="503" y="118"/>
                  </a:lnTo>
                  <a:lnTo>
                    <a:pt x="503" y="120"/>
                  </a:lnTo>
                  <a:lnTo>
                    <a:pt x="503" y="121"/>
                  </a:lnTo>
                  <a:lnTo>
                    <a:pt x="501" y="123"/>
                  </a:lnTo>
                  <a:close/>
                  <a:moveTo>
                    <a:pt x="503" y="118"/>
                  </a:moveTo>
                  <a:lnTo>
                    <a:pt x="503" y="117"/>
                  </a:lnTo>
                  <a:lnTo>
                    <a:pt x="503" y="115"/>
                  </a:lnTo>
                  <a:lnTo>
                    <a:pt x="504" y="115"/>
                  </a:lnTo>
                  <a:lnTo>
                    <a:pt x="504" y="114"/>
                  </a:lnTo>
                  <a:lnTo>
                    <a:pt x="506" y="114"/>
                  </a:lnTo>
                  <a:lnTo>
                    <a:pt x="507" y="114"/>
                  </a:lnTo>
                  <a:lnTo>
                    <a:pt x="507" y="112"/>
                  </a:lnTo>
                  <a:lnTo>
                    <a:pt x="509" y="112"/>
                  </a:lnTo>
                  <a:lnTo>
                    <a:pt x="509" y="114"/>
                  </a:lnTo>
                  <a:lnTo>
                    <a:pt x="509" y="115"/>
                  </a:lnTo>
                  <a:lnTo>
                    <a:pt x="506" y="118"/>
                  </a:lnTo>
                  <a:lnTo>
                    <a:pt x="504" y="118"/>
                  </a:lnTo>
                  <a:lnTo>
                    <a:pt x="504" y="120"/>
                  </a:lnTo>
                  <a:lnTo>
                    <a:pt x="503" y="120"/>
                  </a:lnTo>
                  <a:lnTo>
                    <a:pt x="503" y="118"/>
                  </a:lnTo>
                  <a:close/>
                  <a:moveTo>
                    <a:pt x="506" y="111"/>
                  </a:moveTo>
                  <a:lnTo>
                    <a:pt x="504" y="111"/>
                  </a:lnTo>
                  <a:lnTo>
                    <a:pt x="504" y="109"/>
                  </a:lnTo>
                  <a:lnTo>
                    <a:pt x="504" y="108"/>
                  </a:lnTo>
                  <a:lnTo>
                    <a:pt x="506" y="106"/>
                  </a:lnTo>
                  <a:lnTo>
                    <a:pt x="507" y="106"/>
                  </a:lnTo>
                  <a:lnTo>
                    <a:pt x="509" y="106"/>
                  </a:lnTo>
                  <a:lnTo>
                    <a:pt x="509" y="108"/>
                  </a:lnTo>
                  <a:lnTo>
                    <a:pt x="509" y="109"/>
                  </a:lnTo>
                  <a:lnTo>
                    <a:pt x="507" y="109"/>
                  </a:lnTo>
                  <a:lnTo>
                    <a:pt x="507" y="111"/>
                  </a:lnTo>
                  <a:lnTo>
                    <a:pt x="506" y="111"/>
                  </a:lnTo>
                  <a:close/>
                  <a:moveTo>
                    <a:pt x="509" y="106"/>
                  </a:moveTo>
                  <a:lnTo>
                    <a:pt x="507" y="106"/>
                  </a:lnTo>
                  <a:lnTo>
                    <a:pt x="507" y="105"/>
                  </a:lnTo>
                  <a:lnTo>
                    <a:pt x="509" y="105"/>
                  </a:lnTo>
                  <a:lnTo>
                    <a:pt x="509" y="103"/>
                  </a:lnTo>
                  <a:lnTo>
                    <a:pt x="510" y="103"/>
                  </a:lnTo>
                  <a:lnTo>
                    <a:pt x="512" y="103"/>
                  </a:lnTo>
                  <a:lnTo>
                    <a:pt x="510" y="103"/>
                  </a:lnTo>
                  <a:lnTo>
                    <a:pt x="510" y="105"/>
                  </a:lnTo>
                  <a:lnTo>
                    <a:pt x="509" y="106"/>
                  </a:lnTo>
                  <a:close/>
                  <a:moveTo>
                    <a:pt x="500" y="77"/>
                  </a:moveTo>
                  <a:lnTo>
                    <a:pt x="501" y="77"/>
                  </a:lnTo>
                  <a:lnTo>
                    <a:pt x="503" y="79"/>
                  </a:lnTo>
                  <a:lnTo>
                    <a:pt x="503" y="80"/>
                  </a:lnTo>
                  <a:lnTo>
                    <a:pt x="503" y="82"/>
                  </a:lnTo>
                  <a:lnTo>
                    <a:pt x="501" y="84"/>
                  </a:lnTo>
                  <a:lnTo>
                    <a:pt x="500" y="84"/>
                  </a:lnTo>
                  <a:lnTo>
                    <a:pt x="500" y="82"/>
                  </a:lnTo>
                  <a:lnTo>
                    <a:pt x="500" y="80"/>
                  </a:lnTo>
                  <a:lnTo>
                    <a:pt x="498" y="80"/>
                  </a:lnTo>
                  <a:lnTo>
                    <a:pt x="498" y="79"/>
                  </a:lnTo>
                  <a:lnTo>
                    <a:pt x="500" y="79"/>
                  </a:lnTo>
                  <a:lnTo>
                    <a:pt x="500" y="77"/>
                  </a:lnTo>
                  <a:close/>
                  <a:moveTo>
                    <a:pt x="498" y="77"/>
                  </a:moveTo>
                  <a:lnTo>
                    <a:pt x="498" y="76"/>
                  </a:lnTo>
                  <a:lnTo>
                    <a:pt x="500" y="76"/>
                  </a:lnTo>
                  <a:lnTo>
                    <a:pt x="501" y="76"/>
                  </a:lnTo>
                  <a:lnTo>
                    <a:pt x="501" y="77"/>
                  </a:lnTo>
                  <a:lnTo>
                    <a:pt x="500" y="77"/>
                  </a:lnTo>
                  <a:lnTo>
                    <a:pt x="498" y="77"/>
                  </a:lnTo>
                  <a:close/>
                  <a:moveTo>
                    <a:pt x="576" y="794"/>
                  </a:moveTo>
                  <a:lnTo>
                    <a:pt x="577" y="792"/>
                  </a:lnTo>
                  <a:lnTo>
                    <a:pt x="577" y="794"/>
                  </a:lnTo>
                  <a:lnTo>
                    <a:pt x="577" y="795"/>
                  </a:lnTo>
                  <a:lnTo>
                    <a:pt x="577" y="797"/>
                  </a:lnTo>
                  <a:lnTo>
                    <a:pt x="577" y="798"/>
                  </a:lnTo>
                  <a:lnTo>
                    <a:pt x="576" y="800"/>
                  </a:lnTo>
                  <a:lnTo>
                    <a:pt x="576" y="802"/>
                  </a:lnTo>
                  <a:lnTo>
                    <a:pt x="576" y="803"/>
                  </a:lnTo>
                  <a:lnTo>
                    <a:pt x="574" y="803"/>
                  </a:lnTo>
                  <a:lnTo>
                    <a:pt x="574" y="802"/>
                  </a:lnTo>
                  <a:lnTo>
                    <a:pt x="574" y="800"/>
                  </a:lnTo>
                  <a:lnTo>
                    <a:pt x="576" y="798"/>
                  </a:lnTo>
                  <a:lnTo>
                    <a:pt x="574" y="798"/>
                  </a:lnTo>
                  <a:lnTo>
                    <a:pt x="574" y="797"/>
                  </a:lnTo>
                  <a:lnTo>
                    <a:pt x="576" y="797"/>
                  </a:lnTo>
                  <a:lnTo>
                    <a:pt x="574" y="797"/>
                  </a:lnTo>
                  <a:lnTo>
                    <a:pt x="574" y="795"/>
                  </a:lnTo>
                  <a:lnTo>
                    <a:pt x="576" y="795"/>
                  </a:lnTo>
                  <a:lnTo>
                    <a:pt x="574" y="795"/>
                  </a:lnTo>
                  <a:lnTo>
                    <a:pt x="574" y="794"/>
                  </a:lnTo>
                  <a:lnTo>
                    <a:pt x="576" y="794"/>
                  </a:lnTo>
                  <a:close/>
                  <a:moveTo>
                    <a:pt x="571" y="767"/>
                  </a:moveTo>
                  <a:lnTo>
                    <a:pt x="571" y="768"/>
                  </a:lnTo>
                  <a:lnTo>
                    <a:pt x="569" y="768"/>
                  </a:lnTo>
                  <a:lnTo>
                    <a:pt x="569" y="767"/>
                  </a:lnTo>
                  <a:lnTo>
                    <a:pt x="568" y="767"/>
                  </a:lnTo>
                  <a:lnTo>
                    <a:pt x="568" y="765"/>
                  </a:lnTo>
                  <a:lnTo>
                    <a:pt x="569" y="765"/>
                  </a:lnTo>
                  <a:lnTo>
                    <a:pt x="569" y="764"/>
                  </a:lnTo>
                  <a:lnTo>
                    <a:pt x="571" y="764"/>
                  </a:lnTo>
                  <a:lnTo>
                    <a:pt x="571" y="762"/>
                  </a:lnTo>
                  <a:lnTo>
                    <a:pt x="573" y="764"/>
                  </a:lnTo>
                  <a:lnTo>
                    <a:pt x="573" y="765"/>
                  </a:lnTo>
                  <a:lnTo>
                    <a:pt x="571" y="765"/>
                  </a:lnTo>
                  <a:lnTo>
                    <a:pt x="571" y="767"/>
                  </a:lnTo>
                  <a:close/>
                  <a:moveTo>
                    <a:pt x="589" y="727"/>
                  </a:moveTo>
                  <a:lnTo>
                    <a:pt x="591" y="727"/>
                  </a:lnTo>
                  <a:lnTo>
                    <a:pt x="589" y="727"/>
                  </a:lnTo>
                  <a:lnTo>
                    <a:pt x="588" y="729"/>
                  </a:lnTo>
                  <a:lnTo>
                    <a:pt x="583" y="733"/>
                  </a:lnTo>
                  <a:lnTo>
                    <a:pt x="582" y="735"/>
                  </a:lnTo>
                  <a:lnTo>
                    <a:pt x="582" y="733"/>
                  </a:lnTo>
                  <a:lnTo>
                    <a:pt x="583" y="732"/>
                  </a:lnTo>
                  <a:lnTo>
                    <a:pt x="585" y="730"/>
                  </a:lnTo>
                  <a:lnTo>
                    <a:pt x="586" y="730"/>
                  </a:lnTo>
                  <a:lnTo>
                    <a:pt x="586" y="729"/>
                  </a:lnTo>
                  <a:lnTo>
                    <a:pt x="588" y="729"/>
                  </a:lnTo>
                  <a:lnTo>
                    <a:pt x="588" y="727"/>
                  </a:lnTo>
                  <a:lnTo>
                    <a:pt x="589" y="727"/>
                  </a:lnTo>
                  <a:close/>
                  <a:moveTo>
                    <a:pt x="613" y="709"/>
                  </a:moveTo>
                  <a:lnTo>
                    <a:pt x="613" y="711"/>
                  </a:lnTo>
                  <a:lnTo>
                    <a:pt x="613" y="709"/>
                  </a:lnTo>
                  <a:lnTo>
                    <a:pt x="612" y="711"/>
                  </a:lnTo>
                  <a:lnTo>
                    <a:pt x="612" y="709"/>
                  </a:lnTo>
                  <a:lnTo>
                    <a:pt x="613" y="709"/>
                  </a:lnTo>
                  <a:close/>
                  <a:moveTo>
                    <a:pt x="636" y="708"/>
                  </a:moveTo>
                  <a:lnTo>
                    <a:pt x="636" y="709"/>
                  </a:lnTo>
                  <a:lnTo>
                    <a:pt x="635" y="709"/>
                  </a:lnTo>
                  <a:lnTo>
                    <a:pt x="633" y="709"/>
                  </a:lnTo>
                  <a:lnTo>
                    <a:pt x="632" y="709"/>
                  </a:lnTo>
                  <a:lnTo>
                    <a:pt x="632" y="708"/>
                  </a:lnTo>
                  <a:lnTo>
                    <a:pt x="633" y="706"/>
                  </a:lnTo>
                  <a:lnTo>
                    <a:pt x="633" y="705"/>
                  </a:lnTo>
                  <a:lnTo>
                    <a:pt x="635" y="705"/>
                  </a:lnTo>
                  <a:lnTo>
                    <a:pt x="636" y="705"/>
                  </a:lnTo>
                  <a:lnTo>
                    <a:pt x="636" y="708"/>
                  </a:lnTo>
                  <a:lnTo>
                    <a:pt x="635" y="706"/>
                  </a:lnTo>
                  <a:lnTo>
                    <a:pt x="635" y="708"/>
                  </a:lnTo>
                  <a:lnTo>
                    <a:pt x="636" y="708"/>
                  </a:lnTo>
                  <a:close/>
                  <a:moveTo>
                    <a:pt x="657" y="691"/>
                  </a:moveTo>
                  <a:lnTo>
                    <a:pt x="656" y="691"/>
                  </a:lnTo>
                  <a:lnTo>
                    <a:pt x="654" y="691"/>
                  </a:lnTo>
                  <a:lnTo>
                    <a:pt x="653" y="691"/>
                  </a:lnTo>
                  <a:lnTo>
                    <a:pt x="653" y="692"/>
                  </a:lnTo>
                  <a:lnTo>
                    <a:pt x="653" y="691"/>
                  </a:lnTo>
                  <a:lnTo>
                    <a:pt x="653" y="689"/>
                  </a:lnTo>
                  <a:lnTo>
                    <a:pt x="654" y="689"/>
                  </a:lnTo>
                  <a:lnTo>
                    <a:pt x="654" y="688"/>
                  </a:lnTo>
                  <a:lnTo>
                    <a:pt x="656" y="688"/>
                  </a:lnTo>
                  <a:lnTo>
                    <a:pt x="656" y="689"/>
                  </a:lnTo>
                  <a:lnTo>
                    <a:pt x="657" y="689"/>
                  </a:lnTo>
                  <a:lnTo>
                    <a:pt x="657" y="691"/>
                  </a:lnTo>
                  <a:close/>
                  <a:moveTo>
                    <a:pt x="886" y="221"/>
                  </a:moveTo>
                  <a:lnTo>
                    <a:pt x="886" y="223"/>
                  </a:lnTo>
                  <a:lnTo>
                    <a:pt x="884" y="223"/>
                  </a:lnTo>
                  <a:lnTo>
                    <a:pt x="884" y="221"/>
                  </a:lnTo>
                  <a:lnTo>
                    <a:pt x="886" y="221"/>
                  </a:lnTo>
                  <a:close/>
                  <a:moveTo>
                    <a:pt x="950" y="106"/>
                  </a:moveTo>
                  <a:lnTo>
                    <a:pt x="951" y="106"/>
                  </a:lnTo>
                  <a:lnTo>
                    <a:pt x="951" y="108"/>
                  </a:lnTo>
                  <a:lnTo>
                    <a:pt x="950" y="108"/>
                  </a:lnTo>
                  <a:lnTo>
                    <a:pt x="950" y="106"/>
                  </a:lnTo>
                  <a:close/>
                  <a:moveTo>
                    <a:pt x="574" y="744"/>
                  </a:moveTo>
                  <a:lnTo>
                    <a:pt x="574" y="742"/>
                  </a:lnTo>
                  <a:lnTo>
                    <a:pt x="576" y="742"/>
                  </a:lnTo>
                  <a:lnTo>
                    <a:pt x="576" y="744"/>
                  </a:lnTo>
                  <a:lnTo>
                    <a:pt x="574" y="744"/>
                  </a:lnTo>
                  <a:lnTo>
                    <a:pt x="576" y="745"/>
                  </a:lnTo>
                  <a:lnTo>
                    <a:pt x="574" y="745"/>
                  </a:lnTo>
                  <a:lnTo>
                    <a:pt x="573" y="744"/>
                  </a:lnTo>
                  <a:lnTo>
                    <a:pt x="574" y="744"/>
                  </a:lnTo>
                  <a:close/>
                  <a:moveTo>
                    <a:pt x="836" y="315"/>
                  </a:moveTo>
                  <a:lnTo>
                    <a:pt x="836" y="317"/>
                  </a:lnTo>
                  <a:lnTo>
                    <a:pt x="836" y="318"/>
                  </a:lnTo>
                  <a:lnTo>
                    <a:pt x="836" y="317"/>
                  </a:lnTo>
                  <a:lnTo>
                    <a:pt x="836" y="315"/>
                  </a:lnTo>
                  <a:close/>
                  <a:moveTo>
                    <a:pt x="675" y="194"/>
                  </a:moveTo>
                  <a:lnTo>
                    <a:pt x="677" y="194"/>
                  </a:lnTo>
                  <a:lnTo>
                    <a:pt x="677" y="196"/>
                  </a:lnTo>
                  <a:lnTo>
                    <a:pt x="678" y="196"/>
                  </a:lnTo>
                  <a:lnTo>
                    <a:pt x="677" y="196"/>
                  </a:lnTo>
                  <a:lnTo>
                    <a:pt x="675" y="196"/>
                  </a:lnTo>
                  <a:lnTo>
                    <a:pt x="675" y="194"/>
                  </a:lnTo>
                  <a:close/>
                  <a:moveTo>
                    <a:pt x="642" y="188"/>
                  </a:moveTo>
                  <a:lnTo>
                    <a:pt x="641" y="188"/>
                  </a:lnTo>
                  <a:lnTo>
                    <a:pt x="642" y="188"/>
                  </a:lnTo>
                  <a:lnTo>
                    <a:pt x="642" y="187"/>
                  </a:lnTo>
                  <a:lnTo>
                    <a:pt x="642" y="188"/>
                  </a:lnTo>
                  <a:lnTo>
                    <a:pt x="644" y="188"/>
                  </a:lnTo>
                  <a:lnTo>
                    <a:pt x="644" y="190"/>
                  </a:lnTo>
                  <a:lnTo>
                    <a:pt x="642" y="190"/>
                  </a:lnTo>
                  <a:lnTo>
                    <a:pt x="641" y="190"/>
                  </a:lnTo>
                  <a:lnTo>
                    <a:pt x="642" y="188"/>
                  </a:lnTo>
                  <a:close/>
                  <a:moveTo>
                    <a:pt x="647" y="187"/>
                  </a:moveTo>
                  <a:lnTo>
                    <a:pt x="648" y="187"/>
                  </a:lnTo>
                  <a:lnTo>
                    <a:pt x="647" y="188"/>
                  </a:lnTo>
                  <a:lnTo>
                    <a:pt x="647" y="187"/>
                  </a:lnTo>
                  <a:close/>
                  <a:moveTo>
                    <a:pt x="521" y="170"/>
                  </a:moveTo>
                  <a:lnTo>
                    <a:pt x="523" y="170"/>
                  </a:lnTo>
                  <a:lnTo>
                    <a:pt x="521" y="170"/>
                  </a:lnTo>
                  <a:lnTo>
                    <a:pt x="521" y="171"/>
                  </a:lnTo>
                  <a:lnTo>
                    <a:pt x="520" y="171"/>
                  </a:lnTo>
                  <a:lnTo>
                    <a:pt x="520" y="170"/>
                  </a:lnTo>
                  <a:lnTo>
                    <a:pt x="521" y="17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05">
              <a:extLst>
                <a:ext uri="{FF2B5EF4-FFF2-40B4-BE49-F238E27FC236}">
                  <a16:creationId xmlns:a16="http://schemas.microsoft.com/office/drawing/2014/main" id="{3FB9C097-C75A-6669-F6BC-17F6EAF7A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488" y="4165600"/>
              <a:ext cx="169863" cy="187325"/>
            </a:xfrm>
            <a:custGeom>
              <a:avLst/>
              <a:gdLst>
                <a:gd name="T0" fmla="*/ 12 w 107"/>
                <a:gd name="T1" fmla="*/ 4 h 118"/>
                <a:gd name="T2" fmla="*/ 16 w 107"/>
                <a:gd name="T3" fmla="*/ 1 h 118"/>
                <a:gd name="T4" fmla="*/ 23 w 107"/>
                <a:gd name="T5" fmla="*/ 1 h 118"/>
                <a:gd name="T6" fmla="*/ 27 w 107"/>
                <a:gd name="T7" fmla="*/ 6 h 118"/>
                <a:gd name="T8" fmla="*/ 33 w 107"/>
                <a:gd name="T9" fmla="*/ 10 h 118"/>
                <a:gd name="T10" fmla="*/ 38 w 107"/>
                <a:gd name="T11" fmla="*/ 13 h 118"/>
                <a:gd name="T12" fmla="*/ 41 w 107"/>
                <a:gd name="T13" fmla="*/ 21 h 118"/>
                <a:gd name="T14" fmla="*/ 45 w 107"/>
                <a:gd name="T15" fmla="*/ 22 h 118"/>
                <a:gd name="T16" fmla="*/ 48 w 107"/>
                <a:gd name="T17" fmla="*/ 19 h 118"/>
                <a:gd name="T18" fmla="*/ 54 w 107"/>
                <a:gd name="T19" fmla="*/ 22 h 118"/>
                <a:gd name="T20" fmla="*/ 57 w 107"/>
                <a:gd name="T21" fmla="*/ 27 h 118"/>
                <a:gd name="T22" fmla="*/ 63 w 107"/>
                <a:gd name="T23" fmla="*/ 28 h 118"/>
                <a:gd name="T24" fmla="*/ 71 w 107"/>
                <a:gd name="T25" fmla="*/ 34 h 118"/>
                <a:gd name="T26" fmla="*/ 74 w 107"/>
                <a:gd name="T27" fmla="*/ 39 h 118"/>
                <a:gd name="T28" fmla="*/ 80 w 107"/>
                <a:gd name="T29" fmla="*/ 43 h 118"/>
                <a:gd name="T30" fmla="*/ 85 w 107"/>
                <a:gd name="T31" fmla="*/ 45 h 118"/>
                <a:gd name="T32" fmla="*/ 91 w 107"/>
                <a:gd name="T33" fmla="*/ 48 h 118"/>
                <a:gd name="T34" fmla="*/ 94 w 107"/>
                <a:gd name="T35" fmla="*/ 56 h 118"/>
                <a:gd name="T36" fmla="*/ 98 w 107"/>
                <a:gd name="T37" fmla="*/ 59 h 118"/>
                <a:gd name="T38" fmla="*/ 106 w 107"/>
                <a:gd name="T39" fmla="*/ 62 h 118"/>
                <a:gd name="T40" fmla="*/ 106 w 107"/>
                <a:gd name="T41" fmla="*/ 68 h 118"/>
                <a:gd name="T42" fmla="*/ 100 w 107"/>
                <a:gd name="T43" fmla="*/ 72 h 118"/>
                <a:gd name="T44" fmla="*/ 101 w 107"/>
                <a:gd name="T45" fmla="*/ 84 h 118"/>
                <a:gd name="T46" fmla="*/ 107 w 107"/>
                <a:gd name="T47" fmla="*/ 89 h 118"/>
                <a:gd name="T48" fmla="*/ 103 w 107"/>
                <a:gd name="T49" fmla="*/ 95 h 118"/>
                <a:gd name="T50" fmla="*/ 100 w 107"/>
                <a:gd name="T51" fmla="*/ 101 h 118"/>
                <a:gd name="T52" fmla="*/ 94 w 107"/>
                <a:gd name="T53" fmla="*/ 109 h 118"/>
                <a:gd name="T54" fmla="*/ 91 w 107"/>
                <a:gd name="T55" fmla="*/ 109 h 118"/>
                <a:gd name="T56" fmla="*/ 89 w 107"/>
                <a:gd name="T57" fmla="*/ 110 h 118"/>
                <a:gd name="T58" fmla="*/ 85 w 107"/>
                <a:gd name="T59" fmla="*/ 115 h 118"/>
                <a:gd name="T60" fmla="*/ 79 w 107"/>
                <a:gd name="T61" fmla="*/ 116 h 118"/>
                <a:gd name="T62" fmla="*/ 71 w 107"/>
                <a:gd name="T63" fmla="*/ 115 h 118"/>
                <a:gd name="T64" fmla="*/ 63 w 107"/>
                <a:gd name="T65" fmla="*/ 113 h 118"/>
                <a:gd name="T66" fmla="*/ 57 w 107"/>
                <a:gd name="T67" fmla="*/ 115 h 118"/>
                <a:gd name="T68" fmla="*/ 53 w 107"/>
                <a:gd name="T69" fmla="*/ 116 h 118"/>
                <a:gd name="T70" fmla="*/ 47 w 107"/>
                <a:gd name="T71" fmla="*/ 113 h 118"/>
                <a:gd name="T72" fmla="*/ 41 w 107"/>
                <a:gd name="T73" fmla="*/ 112 h 118"/>
                <a:gd name="T74" fmla="*/ 36 w 107"/>
                <a:gd name="T75" fmla="*/ 107 h 118"/>
                <a:gd name="T76" fmla="*/ 30 w 107"/>
                <a:gd name="T77" fmla="*/ 106 h 118"/>
                <a:gd name="T78" fmla="*/ 26 w 107"/>
                <a:gd name="T79" fmla="*/ 106 h 118"/>
                <a:gd name="T80" fmla="*/ 18 w 107"/>
                <a:gd name="T81" fmla="*/ 106 h 118"/>
                <a:gd name="T82" fmla="*/ 12 w 107"/>
                <a:gd name="T83" fmla="*/ 98 h 118"/>
                <a:gd name="T84" fmla="*/ 6 w 107"/>
                <a:gd name="T85" fmla="*/ 92 h 118"/>
                <a:gd name="T86" fmla="*/ 3 w 107"/>
                <a:gd name="T87" fmla="*/ 83 h 118"/>
                <a:gd name="T88" fmla="*/ 3 w 107"/>
                <a:gd name="T89" fmla="*/ 75 h 118"/>
                <a:gd name="T90" fmla="*/ 7 w 107"/>
                <a:gd name="T91" fmla="*/ 71 h 118"/>
                <a:gd name="T92" fmla="*/ 6 w 107"/>
                <a:gd name="T93" fmla="*/ 63 h 118"/>
                <a:gd name="T94" fmla="*/ 3 w 107"/>
                <a:gd name="T95" fmla="*/ 56 h 118"/>
                <a:gd name="T96" fmla="*/ 3 w 107"/>
                <a:gd name="T97" fmla="*/ 48 h 118"/>
                <a:gd name="T98" fmla="*/ 3 w 107"/>
                <a:gd name="T99" fmla="*/ 42 h 118"/>
                <a:gd name="T100" fmla="*/ 3 w 107"/>
                <a:gd name="T101" fmla="*/ 34 h 118"/>
                <a:gd name="T102" fmla="*/ 3 w 107"/>
                <a:gd name="T103" fmla="*/ 28 h 118"/>
                <a:gd name="T104" fmla="*/ 4 w 107"/>
                <a:gd name="T105" fmla="*/ 22 h 118"/>
                <a:gd name="T106" fmla="*/ 4 w 107"/>
                <a:gd name="T107" fmla="*/ 16 h 118"/>
                <a:gd name="T108" fmla="*/ 3 w 107"/>
                <a:gd name="T109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7" h="118">
                  <a:moveTo>
                    <a:pt x="6" y="3"/>
                  </a:moveTo>
                  <a:lnTo>
                    <a:pt x="7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1" y="18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8" y="21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1" y="19"/>
                  </a:lnTo>
                  <a:lnTo>
                    <a:pt x="53" y="21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3" y="28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71" y="34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74" y="36"/>
                  </a:lnTo>
                  <a:lnTo>
                    <a:pt x="74" y="37"/>
                  </a:lnTo>
                  <a:lnTo>
                    <a:pt x="74" y="39"/>
                  </a:lnTo>
                  <a:lnTo>
                    <a:pt x="76" y="39"/>
                  </a:lnTo>
                  <a:lnTo>
                    <a:pt x="77" y="40"/>
                  </a:lnTo>
                  <a:lnTo>
                    <a:pt x="79" y="42"/>
                  </a:lnTo>
                  <a:lnTo>
                    <a:pt x="80" y="42"/>
                  </a:lnTo>
                  <a:lnTo>
                    <a:pt x="80" y="43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85" y="43"/>
                  </a:lnTo>
                  <a:lnTo>
                    <a:pt x="85" y="45"/>
                  </a:lnTo>
                  <a:lnTo>
                    <a:pt x="86" y="45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89" y="48"/>
                  </a:lnTo>
                  <a:lnTo>
                    <a:pt x="91" y="48"/>
                  </a:lnTo>
                  <a:lnTo>
                    <a:pt x="91" y="50"/>
                  </a:lnTo>
                  <a:lnTo>
                    <a:pt x="92" y="51"/>
                  </a:lnTo>
                  <a:lnTo>
                    <a:pt x="94" y="53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5" y="57"/>
                  </a:lnTo>
                  <a:lnTo>
                    <a:pt x="97" y="57"/>
                  </a:lnTo>
                  <a:lnTo>
                    <a:pt x="97" y="59"/>
                  </a:lnTo>
                  <a:lnTo>
                    <a:pt x="98" y="59"/>
                  </a:lnTo>
                  <a:lnTo>
                    <a:pt x="100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6" y="62"/>
                  </a:lnTo>
                  <a:lnTo>
                    <a:pt x="107" y="63"/>
                  </a:lnTo>
                  <a:lnTo>
                    <a:pt x="107" y="65"/>
                  </a:lnTo>
                  <a:lnTo>
                    <a:pt x="107" y="66"/>
                  </a:lnTo>
                  <a:lnTo>
                    <a:pt x="106" y="66"/>
                  </a:lnTo>
                  <a:lnTo>
                    <a:pt x="106" y="68"/>
                  </a:lnTo>
                  <a:lnTo>
                    <a:pt x="103" y="68"/>
                  </a:lnTo>
                  <a:lnTo>
                    <a:pt x="103" y="69"/>
                  </a:lnTo>
                  <a:lnTo>
                    <a:pt x="103" y="71"/>
                  </a:lnTo>
                  <a:lnTo>
                    <a:pt x="101" y="72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101" y="80"/>
                  </a:lnTo>
                  <a:lnTo>
                    <a:pt x="101" y="84"/>
                  </a:lnTo>
                  <a:lnTo>
                    <a:pt x="101" y="86"/>
                  </a:lnTo>
                  <a:lnTo>
                    <a:pt x="103" y="87"/>
                  </a:lnTo>
                  <a:lnTo>
                    <a:pt x="106" y="87"/>
                  </a:lnTo>
                  <a:lnTo>
                    <a:pt x="106" y="89"/>
                  </a:lnTo>
                  <a:lnTo>
                    <a:pt x="107" y="89"/>
                  </a:lnTo>
                  <a:lnTo>
                    <a:pt x="106" y="89"/>
                  </a:lnTo>
                  <a:lnTo>
                    <a:pt x="106" y="90"/>
                  </a:lnTo>
                  <a:lnTo>
                    <a:pt x="103" y="92"/>
                  </a:lnTo>
                  <a:lnTo>
                    <a:pt x="103" y="93"/>
                  </a:lnTo>
                  <a:lnTo>
                    <a:pt x="103" y="95"/>
                  </a:lnTo>
                  <a:lnTo>
                    <a:pt x="103" y="97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0" y="100"/>
                  </a:lnTo>
                  <a:lnTo>
                    <a:pt x="100" y="101"/>
                  </a:lnTo>
                  <a:lnTo>
                    <a:pt x="100" y="103"/>
                  </a:lnTo>
                  <a:lnTo>
                    <a:pt x="100" y="104"/>
                  </a:lnTo>
                  <a:lnTo>
                    <a:pt x="98" y="106"/>
                  </a:lnTo>
                  <a:lnTo>
                    <a:pt x="97" y="106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1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91" y="109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1" y="112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5" y="115"/>
                  </a:lnTo>
                  <a:lnTo>
                    <a:pt x="83" y="115"/>
                  </a:lnTo>
                  <a:lnTo>
                    <a:pt x="80" y="116"/>
                  </a:lnTo>
                  <a:lnTo>
                    <a:pt x="80" y="118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77" y="116"/>
                  </a:lnTo>
                  <a:lnTo>
                    <a:pt x="76" y="116"/>
                  </a:lnTo>
                  <a:lnTo>
                    <a:pt x="74" y="116"/>
                  </a:lnTo>
                  <a:lnTo>
                    <a:pt x="72" y="116"/>
                  </a:lnTo>
                  <a:lnTo>
                    <a:pt x="71" y="115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6" y="113"/>
                  </a:lnTo>
                  <a:lnTo>
                    <a:pt x="65" y="113"/>
                  </a:lnTo>
                  <a:lnTo>
                    <a:pt x="63" y="113"/>
                  </a:lnTo>
                  <a:lnTo>
                    <a:pt x="62" y="113"/>
                  </a:lnTo>
                  <a:lnTo>
                    <a:pt x="60" y="113"/>
                  </a:lnTo>
                  <a:lnTo>
                    <a:pt x="59" y="113"/>
                  </a:lnTo>
                  <a:lnTo>
                    <a:pt x="59" y="115"/>
                  </a:lnTo>
                  <a:lnTo>
                    <a:pt x="57" y="115"/>
                  </a:lnTo>
                  <a:lnTo>
                    <a:pt x="56" y="116"/>
                  </a:lnTo>
                  <a:lnTo>
                    <a:pt x="54" y="116"/>
                  </a:lnTo>
                  <a:lnTo>
                    <a:pt x="54" y="118"/>
                  </a:lnTo>
                  <a:lnTo>
                    <a:pt x="54" y="116"/>
                  </a:lnTo>
                  <a:lnTo>
                    <a:pt x="53" y="116"/>
                  </a:lnTo>
                  <a:lnTo>
                    <a:pt x="51" y="116"/>
                  </a:lnTo>
                  <a:lnTo>
                    <a:pt x="50" y="115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7" y="113"/>
                  </a:lnTo>
                  <a:lnTo>
                    <a:pt x="45" y="113"/>
                  </a:lnTo>
                  <a:lnTo>
                    <a:pt x="45" y="112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41" y="112"/>
                  </a:lnTo>
                  <a:lnTo>
                    <a:pt x="39" y="110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6" y="109"/>
                  </a:lnTo>
                  <a:lnTo>
                    <a:pt x="36" y="107"/>
                  </a:lnTo>
                  <a:lnTo>
                    <a:pt x="35" y="107"/>
                  </a:lnTo>
                  <a:lnTo>
                    <a:pt x="35" y="106"/>
                  </a:lnTo>
                  <a:lnTo>
                    <a:pt x="33" y="106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29" y="106"/>
                  </a:lnTo>
                  <a:lnTo>
                    <a:pt x="29" y="104"/>
                  </a:lnTo>
                  <a:lnTo>
                    <a:pt x="27" y="106"/>
                  </a:lnTo>
                  <a:lnTo>
                    <a:pt x="27" y="104"/>
                  </a:lnTo>
                  <a:lnTo>
                    <a:pt x="26" y="106"/>
                  </a:lnTo>
                  <a:lnTo>
                    <a:pt x="24" y="104"/>
                  </a:lnTo>
                  <a:lnTo>
                    <a:pt x="23" y="106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3" y="100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7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4" y="81"/>
                  </a:lnTo>
                  <a:lnTo>
                    <a:pt x="3" y="80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4" y="54"/>
                  </a:lnTo>
                  <a:lnTo>
                    <a:pt x="4" y="53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9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06">
              <a:extLst>
                <a:ext uri="{FF2B5EF4-FFF2-40B4-BE49-F238E27FC236}">
                  <a16:creationId xmlns:a16="http://schemas.microsoft.com/office/drawing/2014/main" id="{A4E90506-9AAF-45F0-0D07-8800E91B6C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9063" y="2233613"/>
              <a:ext cx="96838" cy="79375"/>
            </a:xfrm>
            <a:custGeom>
              <a:avLst/>
              <a:gdLst>
                <a:gd name="T0" fmla="*/ 61 w 61"/>
                <a:gd name="T1" fmla="*/ 15 h 50"/>
                <a:gd name="T2" fmla="*/ 59 w 61"/>
                <a:gd name="T3" fmla="*/ 20 h 50"/>
                <a:gd name="T4" fmla="*/ 61 w 61"/>
                <a:gd name="T5" fmla="*/ 24 h 50"/>
                <a:gd name="T6" fmla="*/ 56 w 61"/>
                <a:gd name="T7" fmla="*/ 27 h 50"/>
                <a:gd name="T8" fmla="*/ 59 w 61"/>
                <a:gd name="T9" fmla="*/ 31 h 50"/>
                <a:gd name="T10" fmla="*/ 56 w 61"/>
                <a:gd name="T11" fmla="*/ 35 h 50"/>
                <a:gd name="T12" fmla="*/ 52 w 61"/>
                <a:gd name="T13" fmla="*/ 37 h 50"/>
                <a:gd name="T14" fmla="*/ 53 w 61"/>
                <a:gd name="T15" fmla="*/ 41 h 50"/>
                <a:gd name="T16" fmla="*/ 58 w 61"/>
                <a:gd name="T17" fmla="*/ 43 h 50"/>
                <a:gd name="T18" fmla="*/ 56 w 61"/>
                <a:gd name="T19" fmla="*/ 49 h 50"/>
                <a:gd name="T20" fmla="*/ 53 w 61"/>
                <a:gd name="T21" fmla="*/ 47 h 50"/>
                <a:gd name="T22" fmla="*/ 47 w 61"/>
                <a:gd name="T23" fmla="*/ 46 h 50"/>
                <a:gd name="T24" fmla="*/ 40 w 61"/>
                <a:gd name="T25" fmla="*/ 46 h 50"/>
                <a:gd name="T26" fmla="*/ 35 w 61"/>
                <a:gd name="T27" fmla="*/ 47 h 50"/>
                <a:gd name="T28" fmla="*/ 29 w 61"/>
                <a:gd name="T29" fmla="*/ 47 h 50"/>
                <a:gd name="T30" fmla="*/ 23 w 61"/>
                <a:gd name="T31" fmla="*/ 46 h 50"/>
                <a:gd name="T32" fmla="*/ 21 w 61"/>
                <a:gd name="T33" fmla="*/ 46 h 50"/>
                <a:gd name="T34" fmla="*/ 17 w 61"/>
                <a:gd name="T35" fmla="*/ 46 h 50"/>
                <a:gd name="T36" fmla="*/ 14 w 61"/>
                <a:gd name="T37" fmla="*/ 47 h 50"/>
                <a:gd name="T38" fmla="*/ 12 w 61"/>
                <a:gd name="T39" fmla="*/ 50 h 50"/>
                <a:gd name="T40" fmla="*/ 8 w 61"/>
                <a:gd name="T41" fmla="*/ 46 h 50"/>
                <a:gd name="T42" fmla="*/ 3 w 61"/>
                <a:gd name="T43" fmla="*/ 44 h 50"/>
                <a:gd name="T44" fmla="*/ 0 w 61"/>
                <a:gd name="T45" fmla="*/ 41 h 50"/>
                <a:gd name="T46" fmla="*/ 2 w 61"/>
                <a:gd name="T47" fmla="*/ 38 h 50"/>
                <a:gd name="T48" fmla="*/ 6 w 61"/>
                <a:gd name="T49" fmla="*/ 35 h 50"/>
                <a:gd name="T50" fmla="*/ 12 w 61"/>
                <a:gd name="T51" fmla="*/ 38 h 50"/>
                <a:gd name="T52" fmla="*/ 17 w 61"/>
                <a:gd name="T53" fmla="*/ 37 h 50"/>
                <a:gd name="T54" fmla="*/ 18 w 61"/>
                <a:gd name="T55" fmla="*/ 38 h 50"/>
                <a:gd name="T56" fmla="*/ 24 w 61"/>
                <a:gd name="T57" fmla="*/ 38 h 50"/>
                <a:gd name="T58" fmla="*/ 29 w 61"/>
                <a:gd name="T59" fmla="*/ 40 h 50"/>
                <a:gd name="T60" fmla="*/ 34 w 61"/>
                <a:gd name="T61" fmla="*/ 41 h 50"/>
                <a:gd name="T62" fmla="*/ 37 w 61"/>
                <a:gd name="T63" fmla="*/ 41 h 50"/>
                <a:gd name="T64" fmla="*/ 43 w 61"/>
                <a:gd name="T65" fmla="*/ 38 h 50"/>
                <a:gd name="T66" fmla="*/ 46 w 61"/>
                <a:gd name="T67" fmla="*/ 35 h 50"/>
                <a:gd name="T68" fmla="*/ 41 w 61"/>
                <a:gd name="T69" fmla="*/ 32 h 50"/>
                <a:gd name="T70" fmla="*/ 38 w 61"/>
                <a:gd name="T71" fmla="*/ 24 h 50"/>
                <a:gd name="T72" fmla="*/ 37 w 61"/>
                <a:gd name="T73" fmla="*/ 21 h 50"/>
                <a:gd name="T74" fmla="*/ 38 w 61"/>
                <a:gd name="T75" fmla="*/ 20 h 50"/>
                <a:gd name="T76" fmla="*/ 38 w 61"/>
                <a:gd name="T77" fmla="*/ 17 h 50"/>
                <a:gd name="T78" fmla="*/ 34 w 61"/>
                <a:gd name="T79" fmla="*/ 12 h 50"/>
                <a:gd name="T80" fmla="*/ 29 w 61"/>
                <a:gd name="T81" fmla="*/ 12 h 50"/>
                <a:gd name="T82" fmla="*/ 24 w 61"/>
                <a:gd name="T83" fmla="*/ 9 h 50"/>
                <a:gd name="T84" fmla="*/ 27 w 61"/>
                <a:gd name="T85" fmla="*/ 6 h 50"/>
                <a:gd name="T86" fmla="*/ 34 w 61"/>
                <a:gd name="T87" fmla="*/ 3 h 50"/>
                <a:gd name="T88" fmla="*/ 38 w 61"/>
                <a:gd name="T89" fmla="*/ 3 h 50"/>
                <a:gd name="T90" fmla="*/ 43 w 61"/>
                <a:gd name="T91" fmla="*/ 5 h 50"/>
                <a:gd name="T92" fmla="*/ 47 w 61"/>
                <a:gd name="T93" fmla="*/ 6 h 50"/>
                <a:gd name="T94" fmla="*/ 52 w 61"/>
                <a:gd name="T95" fmla="*/ 9 h 50"/>
                <a:gd name="T96" fmla="*/ 55 w 61"/>
                <a:gd name="T97" fmla="*/ 9 h 50"/>
                <a:gd name="T98" fmla="*/ 58 w 61"/>
                <a:gd name="T99" fmla="*/ 9 h 50"/>
                <a:gd name="T100" fmla="*/ 59 w 61"/>
                <a:gd name="T101" fmla="*/ 9 h 50"/>
                <a:gd name="T102" fmla="*/ 18 w 61"/>
                <a:gd name="T103" fmla="*/ 49 h 50"/>
                <a:gd name="T104" fmla="*/ 17 w 61"/>
                <a:gd name="T105" fmla="*/ 49 h 50"/>
                <a:gd name="T106" fmla="*/ 17 w 61"/>
                <a:gd name="T107" fmla="*/ 37 h 50"/>
                <a:gd name="T108" fmla="*/ 41 w 61"/>
                <a:gd name="T109" fmla="*/ 0 h 50"/>
                <a:gd name="T110" fmla="*/ 40 w 61"/>
                <a:gd name="T111" fmla="*/ 2 h 50"/>
                <a:gd name="T112" fmla="*/ 37 w 61"/>
                <a:gd name="T113" fmla="*/ 0 h 50"/>
                <a:gd name="T114" fmla="*/ 27 w 61"/>
                <a:gd name="T115" fmla="*/ 27 h 50"/>
                <a:gd name="T116" fmla="*/ 34 w 61"/>
                <a:gd name="T117" fmla="*/ 31 h 50"/>
                <a:gd name="T118" fmla="*/ 35 w 61"/>
                <a:gd name="T119" fmla="*/ 34 h 50"/>
                <a:gd name="T120" fmla="*/ 32 w 61"/>
                <a:gd name="T12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" h="50">
                  <a:moveTo>
                    <a:pt x="61" y="11"/>
                  </a:moveTo>
                  <a:lnTo>
                    <a:pt x="61" y="12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3" y="37"/>
                  </a:lnTo>
                  <a:lnTo>
                    <a:pt x="52" y="37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5" y="41"/>
                  </a:lnTo>
                  <a:lnTo>
                    <a:pt x="55" y="43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58" y="44"/>
                  </a:lnTo>
                  <a:lnTo>
                    <a:pt x="56" y="46"/>
                  </a:lnTo>
                  <a:lnTo>
                    <a:pt x="56" y="47"/>
                  </a:lnTo>
                  <a:lnTo>
                    <a:pt x="56" y="49"/>
                  </a:lnTo>
                  <a:lnTo>
                    <a:pt x="56" y="50"/>
                  </a:lnTo>
                  <a:lnTo>
                    <a:pt x="55" y="50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49" y="46"/>
                  </a:lnTo>
                  <a:lnTo>
                    <a:pt x="47" y="46"/>
                  </a:lnTo>
                  <a:lnTo>
                    <a:pt x="46" y="46"/>
                  </a:lnTo>
                  <a:lnTo>
                    <a:pt x="43" y="46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40" y="47"/>
                  </a:lnTo>
                  <a:lnTo>
                    <a:pt x="38" y="47"/>
                  </a:lnTo>
                  <a:lnTo>
                    <a:pt x="37" y="47"/>
                  </a:lnTo>
                  <a:lnTo>
                    <a:pt x="35" y="47"/>
                  </a:lnTo>
                  <a:lnTo>
                    <a:pt x="34" y="47"/>
                  </a:lnTo>
                  <a:lnTo>
                    <a:pt x="32" y="47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7" y="46"/>
                  </a:lnTo>
                  <a:lnTo>
                    <a:pt x="24" y="46"/>
                  </a:lnTo>
                  <a:lnTo>
                    <a:pt x="23" y="46"/>
                  </a:lnTo>
                  <a:lnTo>
                    <a:pt x="24" y="46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6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7" y="41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6" y="35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3" y="32"/>
                  </a:lnTo>
                  <a:lnTo>
                    <a:pt x="41" y="32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7" y="26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38" y="23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5" y="14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29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5" y="9"/>
                  </a:lnTo>
                  <a:lnTo>
                    <a:pt x="55" y="11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61" y="11"/>
                  </a:lnTo>
                  <a:close/>
                  <a:moveTo>
                    <a:pt x="17" y="49"/>
                  </a:moveTo>
                  <a:lnTo>
                    <a:pt x="18" y="49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5" y="49"/>
                  </a:lnTo>
                  <a:lnTo>
                    <a:pt x="17" y="49"/>
                  </a:lnTo>
                  <a:close/>
                  <a:moveTo>
                    <a:pt x="15" y="37"/>
                  </a:moveTo>
                  <a:lnTo>
                    <a:pt x="15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5" y="37"/>
                  </a:lnTo>
                  <a:close/>
                  <a:moveTo>
                    <a:pt x="38" y="0"/>
                  </a:move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8" y="0"/>
                  </a:lnTo>
                  <a:close/>
                  <a:moveTo>
                    <a:pt x="27" y="31"/>
                  </a:moveTo>
                  <a:lnTo>
                    <a:pt x="26" y="29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1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7" y="32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29" y="32"/>
                  </a:lnTo>
                  <a:lnTo>
                    <a:pt x="27" y="3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907">
              <a:extLst>
                <a:ext uri="{FF2B5EF4-FFF2-40B4-BE49-F238E27FC236}">
                  <a16:creationId xmlns:a16="http://schemas.microsoft.com/office/drawing/2014/main" id="{1ECA4B46-5743-B36A-F0EA-87BCD05D16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1613" y="2238375"/>
              <a:ext cx="123825" cy="93663"/>
            </a:xfrm>
            <a:custGeom>
              <a:avLst/>
              <a:gdLst>
                <a:gd name="T0" fmla="*/ 10 w 78"/>
                <a:gd name="T1" fmla="*/ 3 h 59"/>
                <a:gd name="T2" fmla="*/ 15 w 78"/>
                <a:gd name="T3" fmla="*/ 0 h 59"/>
                <a:gd name="T4" fmla="*/ 21 w 78"/>
                <a:gd name="T5" fmla="*/ 3 h 59"/>
                <a:gd name="T6" fmla="*/ 22 w 78"/>
                <a:gd name="T7" fmla="*/ 2 h 59"/>
                <a:gd name="T8" fmla="*/ 27 w 78"/>
                <a:gd name="T9" fmla="*/ 0 h 59"/>
                <a:gd name="T10" fmla="*/ 28 w 78"/>
                <a:gd name="T11" fmla="*/ 0 h 59"/>
                <a:gd name="T12" fmla="*/ 32 w 78"/>
                <a:gd name="T13" fmla="*/ 3 h 59"/>
                <a:gd name="T14" fmla="*/ 36 w 78"/>
                <a:gd name="T15" fmla="*/ 6 h 59"/>
                <a:gd name="T16" fmla="*/ 39 w 78"/>
                <a:gd name="T17" fmla="*/ 8 h 59"/>
                <a:gd name="T18" fmla="*/ 44 w 78"/>
                <a:gd name="T19" fmla="*/ 9 h 59"/>
                <a:gd name="T20" fmla="*/ 48 w 78"/>
                <a:gd name="T21" fmla="*/ 9 h 59"/>
                <a:gd name="T22" fmla="*/ 50 w 78"/>
                <a:gd name="T23" fmla="*/ 17 h 59"/>
                <a:gd name="T24" fmla="*/ 54 w 78"/>
                <a:gd name="T25" fmla="*/ 15 h 59"/>
                <a:gd name="T26" fmla="*/ 57 w 78"/>
                <a:gd name="T27" fmla="*/ 15 h 59"/>
                <a:gd name="T28" fmla="*/ 60 w 78"/>
                <a:gd name="T29" fmla="*/ 15 h 59"/>
                <a:gd name="T30" fmla="*/ 62 w 78"/>
                <a:gd name="T31" fmla="*/ 17 h 59"/>
                <a:gd name="T32" fmla="*/ 60 w 78"/>
                <a:gd name="T33" fmla="*/ 20 h 59"/>
                <a:gd name="T34" fmla="*/ 53 w 78"/>
                <a:gd name="T35" fmla="*/ 18 h 59"/>
                <a:gd name="T36" fmla="*/ 56 w 78"/>
                <a:gd name="T37" fmla="*/ 21 h 59"/>
                <a:gd name="T38" fmla="*/ 60 w 78"/>
                <a:gd name="T39" fmla="*/ 23 h 59"/>
                <a:gd name="T40" fmla="*/ 63 w 78"/>
                <a:gd name="T41" fmla="*/ 24 h 59"/>
                <a:gd name="T42" fmla="*/ 68 w 78"/>
                <a:gd name="T43" fmla="*/ 23 h 59"/>
                <a:gd name="T44" fmla="*/ 72 w 78"/>
                <a:gd name="T45" fmla="*/ 28 h 59"/>
                <a:gd name="T46" fmla="*/ 78 w 78"/>
                <a:gd name="T47" fmla="*/ 32 h 59"/>
                <a:gd name="T48" fmla="*/ 74 w 78"/>
                <a:gd name="T49" fmla="*/ 40 h 59"/>
                <a:gd name="T50" fmla="*/ 72 w 78"/>
                <a:gd name="T51" fmla="*/ 41 h 59"/>
                <a:gd name="T52" fmla="*/ 68 w 78"/>
                <a:gd name="T53" fmla="*/ 41 h 59"/>
                <a:gd name="T54" fmla="*/ 65 w 78"/>
                <a:gd name="T55" fmla="*/ 38 h 59"/>
                <a:gd name="T56" fmla="*/ 59 w 78"/>
                <a:gd name="T57" fmla="*/ 37 h 59"/>
                <a:gd name="T58" fmla="*/ 57 w 78"/>
                <a:gd name="T59" fmla="*/ 38 h 59"/>
                <a:gd name="T60" fmla="*/ 51 w 78"/>
                <a:gd name="T61" fmla="*/ 37 h 59"/>
                <a:gd name="T62" fmla="*/ 47 w 78"/>
                <a:gd name="T63" fmla="*/ 37 h 59"/>
                <a:gd name="T64" fmla="*/ 42 w 78"/>
                <a:gd name="T65" fmla="*/ 40 h 59"/>
                <a:gd name="T66" fmla="*/ 39 w 78"/>
                <a:gd name="T67" fmla="*/ 43 h 59"/>
                <a:gd name="T68" fmla="*/ 32 w 78"/>
                <a:gd name="T69" fmla="*/ 43 h 59"/>
                <a:gd name="T70" fmla="*/ 30 w 78"/>
                <a:gd name="T71" fmla="*/ 41 h 59"/>
                <a:gd name="T72" fmla="*/ 28 w 78"/>
                <a:gd name="T73" fmla="*/ 38 h 59"/>
                <a:gd name="T74" fmla="*/ 22 w 78"/>
                <a:gd name="T75" fmla="*/ 41 h 59"/>
                <a:gd name="T76" fmla="*/ 21 w 78"/>
                <a:gd name="T77" fmla="*/ 44 h 59"/>
                <a:gd name="T78" fmla="*/ 13 w 78"/>
                <a:gd name="T79" fmla="*/ 50 h 59"/>
                <a:gd name="T80" fmla="*/ 12 w 78"/>
                <a:gd name="T81" fmla="*/ 56 h 59"/>
                <a:gd name="T82" fmla="*/ 9 w 78"/>
                <a:gd name="T83" fmla="*/ 56 h 59"/>
                <a:gd name="T84" fmla="*/ 4 w 78"/>
                <a:gd name="T85" fmla="*/ 53 h 59"/>
                <a:gd name="T86" fmla="*/ 6 w 78"/>
                <a:gd name="T87" fmla="*/ 49 h 59"/>
                <a:gd name="T88" fmla="*/ 4 w 78"/>
                <a:gd name="T89" fmla="*/ 43 h 59"/>
                <a:gd name="T90" fmla="*/ 3 w 78"/>
                <a:gd name="T91" fmla="*/ 40 h 59"/>
                <a:gd name="T92" fmla="*/ 3 w 78"/>
                <a:gd name="T93" fmla="*/ 37 h 59"/>
                <a:gd name="T94" fmla="*/ 3 w 78"/>
                <a:gd name="T95" fmla="*/ 34 h 59"/>
                <a:gd name="T96" fmla="*/ 6 w 78"/>
                <a:gd name="T97" fmla="*/ 31 h 59"/>
                <a:gd name="T98" fmla="*/ 6 w 78"/>
                <a:gd name="T99" fmla="*/ 24 h 59"/>
                <a:gd name="T100" fmla="*/ 7 w 78"/>
                <a:gd name="T101" fmla="*/ 23 h 59"/>
                <a:gd name="T102" fmla="*/ 9 w 78"/>
                <a:gd name="T103" fmla="*/ 18 h 59"/>
                <a:gd name="T104" fmla="*/ 9 w 78"/>
                <a:gd name="T105" fmla="*/ 15 h 59"/>
                <a:gd name="T106" fmla="*/ 9 w 78"/>
                <a:gd name="T107" fmla="*/ 9 h 59"/>
                <a:gd name="T108" fmla="*/ 7 w 78"/>
                <a:gd name="T109" fmla="*/ 56 h 59"/>
                <a:gd name="T110" fmla="*/ 72 w 78"/>
                <a:gd name="T111" fmla="*/ 44 h 59"/>
                <a:gd name="T112" fmla="*/ 71 w 78"/>
                <a:gd name="T113" fmla="*/ 46 h 59"/>
                <a:gd name="T114" fmla="*/ 68 w 78"/>
                <a:gd name="T115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9">
                  <a:moveTo>
                    <a:pt x="9" y="8"/>
                  </a:moveTo>
                  <a:lnTo>
                    <a:pt x="9" y="6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3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6" y="18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3" y="21"/>
                  </a:lnTo>
                  <a:lnTo>
                    <a:pt x="54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4"/>
                  </a:lnTo>
                  <a:lnTo>
                    <a:pt x="69" y="24"/>
                  </a:lnTo>
                  <a:lnTo>
                    <a:pt x="71" y="24"/>
                  </a:lnTo>
                  <a:lnTo>
                    <a:pt x="72" y="28"/>
                  </a:lnTo>
                  <a:lnTo>
                    <a:pt x="74" y="29"/>
                  </a:lnTo>
                  <a:lnTo>
                    <a:pt x="75" y="31"/>
                  </a:lnTo>
                  <a:lnTo>
                    <a:pt x="77" y="32"/>
                  </a:lnTo>
                  <a:lnTo>
                    <a:pt x="78" y="32"/>
                  </a:lnTo>
                  <a:lnTo>
                    <a:pt x="78" y="34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4" y="40"/>
                  </a:lnTo>
                  <a:lnTo>
                    <a:pt x="72" y="40"/>
                  </a:lnTo>
                  <a:lnTo>
                    <a:pt x="72" y="38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1" y="43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68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5" y="38"/>
                  </a:lnTo>
                  <a:lnTo>
                    <a:pt x="63" y="38"/>
                  </a:lnTo>
                  <a:lnTo>
                    <a:pt x="62" y="38"/>
                  </a:lnTo>
                  <a:lnTo>
                    <a:pt x="60" y="38"/>
                  </a:lnTo>
                  <a:lnTo>
                    <a:pt x="59" y="37"/>
                  </a:lnTo>
                  <a:lnTo>
                    <a:pt x="59" y="38"/>
                  </a:lnTo>
                  <a:lnTo>
                    <a:pt x="57" y="38"/>
                  </a:lnTo>
                  <a:lnTo>
                    <a:pt x="57" y="37"/>
                  </a:lnTo>
                  <a:lnTo>
                    <a:pt x="57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51" y="37"/>
                  </a:lnTo>
                  <a:lnTo>
                    <a:pt x="51" y="38"/>
                  </a:lnTo>
                  <a:lnTo>
                    <a:pt x="50" y="38"/>
                  </a:lnTo>
                  <a:lnTo>
                    <a:pt x="50" y="37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2" y="43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7" y="40"/>
                  </a:lnTo>
                  <a:lnTo>
                    <a:pt x="25" y="40"/>
                  </a:lnTo>
                  <a:lnTo>
                    <a:pt x="24" y="41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18" y="46"/>
                  </a:lnTo>
                  <a:lnTo>
                    <a:pt x="15" y="49"/>
                  </a:lnTo>
                  <a:lnTo>
                    <a:pt x="15" y="50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6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7" y="53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8"/>
                  </a:lnTo>
                  <a:close/>
                  <a:moveTo>
                    <a:pt x="7" y="59"/>
                  </a:moveTo>
                  <a:lnTo>
                    <a:pt x="7" y="58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7" y="59"/>
                  </a:lnTo>
                  <a:close/>
                  <a:moveTo>
                    <a:pt x="71" y="44"/>
                  </a:moveTo>
                  <a:lnTo>
                    <a:pt x="72" y="44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69" y="46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69" y="44"/>
                  </a:lnTo>
                  <a:lnTo>
                    <a:pt x="71" y="4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908">
              <a:extLst>
                <a:ext uri="{FF2B5EF4-FFF2-40B4-BE49-F238E27FC236}">
                  <a16:creationId xmlns:a16="http://schemas.microsoft.com/office/drawing/2014/main" id="{7F1C41D4-67A7-89EE-7E5B-5A32363F5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6138" y="2452688"/>
              <a:ext cx="82550" cy="47625"/>
            </a:xfrm>
            <a:custGeom>
              <a:avLst/>
              <a:gdLst>
                <a:gd name="T0" fmla="*/ 0 w 52"/>
                <a:gd name="T1" fmla="*/ 14 h 30"/>
                <a:gd name="T2" fmla="*/ 3 w 52"/>
                <a:gd name="T3" fmla="*/ 12 h 30"/>
                <a:gd name="T4" fmla="*/ 6 w 52"/>
                <a:gd name="T5" fmla="*/ 9 h 30"/>
                <a:gd name="T6" fmla="*/ 9 w 52"/>
                <a:gd name="T7" fmla="*/ 8 h 30"/>
                <a:gd name="T8" fmla="*/ 11 w 52"/>
                <a:gd name="T9" fmla="*/ 5 h 30"/>
                <a:gd name="T10" fmla="*/ 12 w 52"/>
                <a:gd name="T11" fmla="*/ 3 h 30"/>
                <a:gd name="T12" fmla="*/ 12 w 52"/>
                <a:gd name="T13" fmla="*/ 2 h 30"/>
                <a:gd name="T14" fmla="*/ 14 w 52"/>
                <a:gd name="T15" fmla="*/ 0 h 30"/>
                <a:gd name="T16" fmla="*/ 18 w 52"/>
                <a:gd name="T17" fmla="*/ 0 h 30"/>
                <a:gd name="T18" fmla="*/ 21 w 52"/>
                <a:gd name="T19" fmla="*/ 2 h 30"/>
                <a:gd name="T20" fmla="*/ 23 w 52"/>
                <a:gd name="T21" fmla="*/ 2 h 30"/>
                <a:gd name="T22" fmla="*/ 24 w 52"/>
                <a:gd name="T23" fmla="*/ 5 h 30"/>
                <a:gd name="T24" fmla="*/ 26 w 52"/>
                <a:gd name="T25" fmla="*/ 5 h 30"/>
                <a:gd name="T26" fmla="*/ 27 w 52"/>
                <a:gd name="T27" fmla="*/ 8 h 30"/>
                <a:gd name="T28" fmla="*/ 30 w 52"/>
                <a:gd name="T29" fmla="*/ 9 h 30"/>
                <a:gd name="T30" fmla="*/ 35 w 52"/>
                <a:gd name="T31" fmla="*/ 11 h 30"/>
                <a:gd name="T32" fmla="*/ 36 w 52"/>
                <a:gd name="T33" fmla="*/ 14 h 30"/>
                <a:gd name="T34" fmla="*/ 39 w 52"/>
                <a:gd name="T35" fmla="*/ 12 h 30"/>
                <a:gd name="T36" fmla="*/ 41 w 52"/>
                <a:gd name="T37" fmla="*/ 11 h 30"/>
                <a:gd name="T38" fmla="*/ 44 w 52"/>
                <a:gd name="T39" fmla="*/ 12 h 30"/>
                <a:gd name="T40" fmla="*/ 47 w 52"/>
                <a:gd name="T41" fmla="*/ 12 h 30"/>
                <a:gd name="T42" fmla="*/ 48 w 52"/>
                <a:gd name="T43" fmla="*/ 12 h 30"/>
                <a:gd name="T44" fmla="*/ 50 w 52"/>
                <a:gd name="T45" fmla="*/ 15 h 30"/>
                <a:gd name="T46" fmla="*/ 50 w 52"/>
                <a:gd name="T47" fmla="*/ 20 h 30"/>
                <a:gd name="T48" fmla="*/ 50 w 52"/>
                <a:gd name="T49" fmla="*/ 23 h 30"/>
                <a:gd name="T50" fmla="*/ 47 w 52"/>
                <a:gd name="T51" fmla="*/ 24 h 30"/>
                <a:gd name="T52" fmla="*/ 47 w 52"/>
                <a:gd name="T53" fmla="*/ 27 h 30"/>
                <a:gd name="T54" fmla="*/ 42 w 52"/>
                <a:gd name="T55" fmla="*/ 30 h 30"/>
                <a:gd name="T56" fmla="*/ 36 w 52"/>
                <a:gd name="T57" fmla="*/ 30 h 30"/>
                <a:gd name="T58" fmla="*/ 36 w 52"/>
                <a:gd name="T59" fmla="*/ 29 h 30"/>
                <a:gd name="T60" fmla="*/ 35 w 52"/>
                <a:gd name="T61" fmla="*/ 29 h 30"/>
                <a:gd name="T62" fmla="*/ 33 w 52"/>
                <a:gd name="T63" fmla="*/ 29 h 30"/>
                <a:gd name="T64" fmla="*/ 30 w 52"/>
                <a:gd name="T65" fmla="*/ 27 h 30"/>
                <a:gd name="T66" fmla="*/ 32 w 52"/>
                <a:gd name="T67" fmla="*/ 27 h 30"/>
                <a:gd name="T68" fmla="*/ 33 w 52"/>
                <a:gd name="T69" fmla="*/ 29 h 30"/>
                <a:gd name="T70" fmla="*/ 32 w 52"/>
                <a:gd name="T71" fmla="*/ 29 h 30"/>
                <a:gd name="T72" fmla="*/ 21 w 52"/>
                <a:gd name="T73" fmla="*/ 26 h 30"/>
                <a:gd name="T74" fmla="*/ 17 w 52"/>
                <a:gd name="T75" fmla="*/ 23 h 30"/>
                <a:gd name="T76" fmla="*/ 11 w 52"/>
                <a:gd name="T77" fmla="*/ 21 h 30"/>
                <a:gd name="T78" fmla="*/ 6 w 52"/>
                <a:gd name="T79" fmla="*/ 21 h 30"/>
                <a:gd name="T80" fmla="*/ 3 w 52"/>
                <a:gd name="T81" fmla="*/ 18 h 30"/>
                <a:gd name="T82" fmla="*/ 48 w 52"/>
                <a:gd name="T83" fmla="*/ 29 h 30"/>
                <a:gd name="T84" fmla="*/ 48 w 52"/>
                <a:gd name="T85" fmla="*/ 30 h 30"/>
                <a:gd name="T86" fmla="*/ 48 w 52"/>
                <a:gd name="T87" fmla="*/ 27 h 30"/>
                <a:gd name="T88" fmla="*/ 48 w 52"/>
                <a:gd name="T8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30">
                  <a:moveTo>
                    <a:pt x="0" y="17"/>
                  </a:moveTo>
                  <a:lnTo>
                    <a:pt x="0" y="15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5" y="14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50" y="14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0" y="20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7" y="26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5" y="29"/>
                  </a:lnTo>
                  <a:lnTo>
                    <a:pt x="45" y="30"/>
                  </a:lnTo>
                  <a:lnTo>
                    <a:pt x="42" y="30"/>
                  </a:lnTo>
                  <a:lnTo>
                    <a:pt x="41" y="30"/>
                  </a:lnTo>
                  <a:lnTo>
                    <a:pt x="39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6" y="27"/>
                  </a:lnTo>
                  <a:lnTo>
                    <a:pt x="21" y="26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0" y="17"/>
                  </a:lnTo>
                  <a:close/>
                  <a:moveTo>
                    <a:pt x="48" y="29"/>
                  </a:moveTo>
                  <a:lnTo>
                    <a:pt x="50" y="29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8" y="29"/>
                  </a:lnTo>
                  <a:lnTo>
                    <a:pt x="48" y="29"/>
                  </a:lnTo>
                  <a:close/>
                  <a:moveTo>
                    <a:pt x="48" y="27"/>
                  </a:moveTo>
                  <a:lnTo>
                    <a:pt x="48" y="29"/>
                  </a:lnTo>
                  <a:lnTo>
                    <a:pt x="48" y="27"/>
                  </a:lnTo>
                  <a:lnTo>
                    <a:pt x="48" y="2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909">
              <a:extLst>
                <a:ext uri="{FF2B5EF4-FFF2-40B4-BE49-F238E27FC236}">
                  <a16:creationId xmlns:a16="http://schemas.microsoft.com/office/drawing/2014/main" id="{906BA3A8-1080-E00E-0FBA-C80996002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8" y="2320925"/>
              <a:ext cx="141288" cy="158750"/>
            </a:xfrm>
            <a:custGeom>
              <a:avLst/>
              <a:gdLst>
                <a:gd name="T0" fmla="*/ 58 w 89"/>
                <a:gd name="T1" fmla="*/ 83 h 100"/>
                <a:gd name="T2" fmla="*/ 58 w 89"/>
                <a:gd name="T3" fmla="*/ 85 h 100"/>
                <a:gd name="T4" fmla="*/ 58 w 89"/>
                <a:gd name="T5" fmla="*/ 88 h 100"/>
                <a:gd name="T6" fmla="*/ 53 w 89"/>
                <a:gd name="T7" fmla="*/ 91 h 100"/>
                <a:gd name="T8" fmla="*/ 49 w 89"/>
                <a:gd name="T9" fmla="*/ 92 h 100"/>
                <a:gd name="T10" fmla="*/ 46 w 89"/>
                <a:gd name="T11" fmla="*/ 97 h 100"/>
                <a:gd name="T12" fmla="*/ 39 w 89"/>
                <a:gd name="T13" fmla="*/ 98 h 100"/>
                <a:gd name="T14" fmla="*/ 32 w 89"/>
                <a:gd name="T15" fmla="*/ 95 h 100"/>
                <a:gd name="T16" fmla="*/ 24 w 89"/>
                <a:gd name="T17" fmla="*/ 95 h 100"/>
                <a:gd name="T18" fmla="*/ 12 w 89"/>
                <a:gd name="T19" fmla="*/ 91 h 100"/>
                <a:gd name="T20" fmla="*/ 0 w 89"/>
                <a:gd name="T21" fmla="*/ 80 h 100"/>
                <a:gd name="T22" fmla="*/ 2 w 89"/>
                <a:gd name="T23" fmla="*/ 75 h 100"/>
                <a:gd name="T24" fmla="*/ 3 w 89"/>
                <a:gd name="T25" fmla="*/ 71 h 100"/>
                <a:gd name="T26" fmla="*/ 3 w 89"/>
                <a:gd name="T27" fmla="*/ 63 h 100"/>
                <a:gd name="T28" fmla="*/ 8 w 89"/>
                <a:gd name="T29" fmla="*/ 53 h 100"/>
                <a:gd name="T30" fmla="*/ 14 w 89"/>
                <a:gd name="T31" fmla="*/ 42 h 100"/>
                <a:gd name="T32" fmla="*/ 24 w 89"/>
                <a:gd name="T33" fmla="*/ 42 h 100"/>
                <a:gd name="T34" fmla="*/ 36 w 89"/>
                <a:gd name="T35" fmla="*/ 42 h 100"/>
                <a:gd name="T36" fmla="*/ 44 w 89"/>
                <a:gd name="T37" fmla="*/ 41 h 100"/>
                <a:gd name="T38" fmla="*/ 41 w 89"/>
                <a:gd name="T39" fmla="*/ 39 h 100"/>
                <a:gd name="T40" fmla="*/ 44 w 89"/>
                <a:gd name="T41" fmla="*/ 38 h 100"/>
                <a:gd name="T42" fmla="*/ 44 w 89"/>
                <a:gd name="T43" fmla="*/ 35 h 100"/>
                <a:gd name="T44" fmla="*/ 44 w 89"/>
                <a:gd name="T45" fmla="*/ 33 h 100"/>
                <a:gd name="T46" fmla="*/ 39 w 89"/>
                <a:gd name="T47" fmla="*/ 30 h 100"/>
                <a:gd name="T48" fmla="*/ 38 w 89"/>
                <a:gd name="T49" fmla="*/ 25 h 100"/>
                <a:gd name="T50" fmla="*/ 33 w 89"/>
                <a:gd name="T51" fmla="*/ 24 h 100"/>
                <a:gd name="T52" fmla="*/ 30 w 89"/>
                <a:gd name="T53" fmla="*/ 21 h 100"/>
                <a:gd name="T54" fmla="*/ 29 w 89"/>
                <a:gd name="T55" fmla="*/ 16 h 100"/>
                <a:gd name="T56" fmla="*/ 24 w 89"/>
                <a:gd name="T57" fmla="*/ 15 h 100"/>
                <a:gd name="T58" fmla="*/ 35 w 89"/>
                <a:gd name="T59" fmla="*/ 1 h 100"/>
                <a:gd name="T60" fmla="*/ 52 w 89"/>
                <a:gd name="T61" fmla="*/ 0 h 100"/>
                <a:gd name="T62" fmla="*/ 70 w 89"/>
                <a:gd name="T63" fmla="*/ 0 h 100"/>
                <a:gd name="T64" fmla="*/ 73 w 89"/>
                <a:gd name="T65" fmla="*/ 19 h 100"/>
                <a:gd name="T66" fmla="*/ 70 w 89"/>
                <a:gd name="T67" fmla="*/ 39 h 100"/>
                <a:gd name="T68" fmla="*/ 71 w 89"/>
                <a:gd name="T69" fmla="*/ 47 h 100"/>
                <a:gd name="T70" fmla="*/ 77 w 89"/>
                <a:gd name="T71" fmla="*/ 47 h 100"/>
                <a:gd name="T72" fmla="*/ 80 w 89"/>
                <a:gd name="T73" fmla="*/ 51 h 100"/>
                <a:gd name="T74" fmla="*/ 82 w 89"/>
                <a:gd name="T75" fmla="*/ 47 h 100"/>
                <a:gd name="T76" fmla="*/ 83 w 89"/>
                <a:gd name="T77" fmla="*/ 47 h 100"/>
                <a:gd name="T78" fmla="*/ 82 w 89"/>
                <a:gd name="T79" fmla="*/ 45 h 100"/>
                <a:gd name="T80" fmla="*/ 86 w 89"/>
                <a:gd name="T81" fmla="*/ 48 h 100"/>
                <a:gd name="T82" fmla="*/ 88 w 89"/>
                <a:gd name="T83" fmla="*/ 50 h 100"/>
                <a:gd name="T84" fmla="*/ 85 w 89"/>
                <a:gd name="T85" fmla="*/ 54 h 100"/>
                <a:gd name="T86" fmla="*/ 79 w 89"/>
                <a:gd name="T87" fmla="*/ 60 h 100"/>
                <a:gd name="T88" fmla="*/ 68 w 89"/>
                <a:gd name="T89" fmla="*/ 66 h 100"/>
                <a:gd name="T90" fmla="*/ 67 w 89"/>
                <a:gd name="T91" fmla="*/ 71 h 100"/>
                <a:gd name="T92" fmla="*/ 67 w 89"/>
                <a:gd name="T93" fmla="*/ 75 h 100"/>
                <a:gd name="T94" fmla="*/ 65 w 89"/>
                <a:gd name="T95" fmla="*/ 79 h 100"/>
                <a:gd name="T96" fmla="*/ 62 w 89"/>
                <a:gd name="T97" fmla="*/ 8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" h="100">
                  <a:moveTo>
                    <a:pt x="62" y="83"/>
                  </a:moveTo>
                  <a:lnTo>
                    <a:pt x="61" y="83"/>
                  </a:lnTo>
                  <a:lnTo>
                    <a:pt x="59" y="83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8"/>
                  </a:lnTo>
                  <a:lnTo>
                    <a:pt x="55" y="88"/>
                  </a:lnTo>
                  <a:lnTo>
                    <a:pt x="55" y="89"/>
                  </a:lnTo>
                  <a:lnTo>
                    <a:pt x="53" y="89"/>
                  </a:lnTo>
                  <a:lnTo>
                    <a:pt x="53" y="91"/>
                  </a:lnTo>
                  <a:lnTo>
                    <a:pt x="53" y="92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49" y="92"/>
                  </a:lnTo>
                  <a:lnTo>
                    <a:pt x="47" y="94"/>
                  </a:lnTo>
                  <a:lnTo>
                    <a:pt x="47" y="95"/>
                  </a:lnTo>
                  <a:lnTo>
                    <a:pt x="46" y="95"/>
                  </a:lnTo>
                  <a:lnTo>
                    <a:pt x="46" y="97"/>
                  </a:lnTo>
                  <a:lnTo>
                    <a:pt x="44" y="97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7"/>
                  </a:lnTo>
                  <a:lnTo>
                    <a:pt x="35" y="95"/>
                  </a:lnTo>
                  <a:lnTo>
                    <a:pt x="33" y="95"/>
                  </a:lnTo>
                  <a:lnTo>
                    <a:pt x="32" y="95"/>
                  </a:lnTo>
                  <a:lnTo>
                    <a:pt x="30" y="95"/>
                  </a:lnTo>
                  <a:lnTo>
                    <a:pt x="29" y="95"/>
                  </a:lnTo>
                  <a:lnTo>
                    <a:pt x="26" y="95"/>
                  </a:lnTo>
                  <a:lnTo>
                    <a:pt x="24" y="95"/>
                  </a:lnTo>
                  <a:lnTo>
                    <a:pt x="21" y="95"/>
                  </a:lnTo>
                  <a:lnTo>
                    <a:pt x="18" y="94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6" y="86"/>
                  </a:lnTo>
                  <a:lnTo>
                    <a:pt x="5" y="83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3" y="71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5" y="59"/>
                  </a:lnTo>
                  <a:lnTo>
                    <a:pt x="6" y="57"/>
                  </a:lnTo>
                  <a:lnTo>
                    <a:pt x="8" y="53"/>
                  </a:lnTo>
                  <a:lnTo>
                    <a:pt x="11" y="50"/>
                  </a:lnTo>
                  <a:lnTo>
                    <a:pt x="12" y="47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8" y="42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27" y="42"/>
                  </a:lnTo>
                  <a:lnTo>
                    <a:pt x="30" y="42"/>
                  </a:lnTo>
                  <a:lnTo>
                    <a:pt x="33" y="42"/>
                  </a:lnTo>
                  <a:lnTo>
                    <a:pt x="36" y="42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4" y="42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44" y="41"/>
                  </a:lnTo>
                  <a:lnTo>
                    <a:pt x="44" y="39"/>
                  </a:lnTo>
                  <a:lnTo>
                    <a:pt x="41" y="39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6" y="35"/>
                  </a:lnTo>
                  <a:lnTo>
                    <a:pt x="46" y="33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33" y="13"/>
                  </a:lnTo>
                  <a:lnTo>
                    <a:pt x="35" y="7"/>
                  </a:lnTo>
                  <a:lnTo>
                    <a:pt x="35" y="1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4" y="6"/>
                  </a:lnTo>
                  <a:lnTo>
                    <a:pt x="74" y="12"/>
                  </a:lnTo>
                  <a:lnTo>
                    <a:pt x="73" y="19"/>
                  </a:lnTo>
                  <a:lnTo>
                    <a:pt x="71" y="25"/>
                  </a:lnTo>
                  <a:lnTo>
                    <a:pt x="71" y="32"/>
                  </a:lnTo>
                  <a:lnTo>
                    <a:pt x="70" y="35"/>
                  </a:lnTo>
                  <a:lnTo>
                    <a:pt x="70" y="39"/>
                  </a:lnTo>
                  <a:lnTo>
                    <a:pt x="68" y="45"/>
                  </a:lnTo>
                  <a:lnTo>
                    <a:pt x="68" y="47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3" y="47"/>
                  </a:lnTo>
                  <a:lnTo>
                    <a:pt x="74" y="47"/>
                  </a:lnTo>
                  <a:lnTo>
                    <a:pt x="76" y="47"/>
                  </a:lnTo>
                  <a:lnTo>
                    <a:pt x="77" y="47"/>
                  </a:lnTo>
                  <a:lnTo>
                    <a:pt x="77" y="48"/>
                  </a:lnTo>
                  <a:lnTo>
                    <a:pt x="79" y="48"/>
                  </a:lnTo>
                  <a:lnTo>
                    <a:pt x="80" y="50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3" y="48"/>
                  </a:lnTo>
                  <a:lnTo>
                    <a:pt x="83" y="47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0" y="45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7"/>
                  </a:lnTo>
                  <a:lnTo>
                    <a:pt x="85" y="47"/>
                  </a:lnTo>
                  <a:lnTo>
                    <a:pt x="86" y="48"/>
                  </a:lnTo>
                  <a:lnTo>
                    <a:pt x="86" y="50"/>
                  </a:lnTo>
                  <a:lnTo>
                    <a:pt x="88" y="50"/>
                  </a:lnTo>
                  <a:lnTo>
                    <a:pt x="89" y="50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5" y="54"/>
                  </a:lnTo>
                  <a:lnTo>
                    <a:pt x="83" y="57"/>
                  </a:lnTo>
                  <a:lnTo>
                    <a:pt x="82" y="57"/>
                  </a:lnTo>
                  <a:lnTo>
                    <a:pt x="80" y="59"/>
                  </a:lnTo>
                  <a:lnTo>
                    <a:pt x="79" y="60"/>
                  </a:lnTo>
                  <a:lnTo>
                    <a:pt x="76" y="62"/>
                  </a:lnTo>
                  <a:lnTo>
                    <a:pt x="74" y="63"/>
                  </a:lnTo>
                  <a:lnTo>
                    <a:pt x="71" y="66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7" y="68"/>
                  </a:lnTo>
                  <a:lnTo>
                    <a:pt x="67" y="69"/>
                  </a:lnTo>
                  <a:lnTo>
                    <a:pt x="67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67" y="74"/>
                  </a:lnTo>
                  <a:lnTo>
                    <a:pt x="67" y="75"/>
                  </a:lnTo>
                  <a:lnTo>
                    <a:pt x="67" y="77"/>
                  </a:lnTo>
                  <a:lnTo>
                    <a:pt x="67" y="79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2" y="82"/>
                  </a:lnTo>
                  <a:lnTo>
                    <a:pt x="62" y="83"/>
                  </a:lnTo>
                  <a:lnTo>
                    <a:pt x="62" y="8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910">
              <a:extLst>
                <a:ext uri="{FF2B5EF4-FFF2-40B4-BE49-F238E27FC236}">
                  <a16:creationId xmlns:a16="http://schemas.microsoft.com/office/drawing/2014/main" id="{9C265291-402D-5B96-CD61-F73BB752BA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6" y="2111375"/>
              <a:ext cx="350838" cy="131763"/>
            </a:xfrm>
            <a:custGeom>
              <a:avLst/>
              <a:gdLst>
                <a:gd name="T0" fmla="*/ 200 w 221"/>
                <a:gd name="T1" fmla="*/ 79 h 83"/>
                <a:gd name="T2" fmla="*/ 183 w 221"/>
                <a:gd name="T3" fmla="*/ 79 h 83"/>
                <a:gd name="T4" fmla="*/ 156 w 221"/>
                <a:gd name="T5" fmla="*/ 80 h 83"/>
                <a:gd name="T6" fmla="*/ 146 w 221"/>
                <a:gd name="T7" fmla="*/ 80 h 83"/>
                <a:gd name="T8" fmla="*/ 158 w 221"/>
                <a:gd name="T9" fmla="*/ 67 h 83"/>
                <a:gd name="T10" fmla="*/ 143 w 221"/>
                <a:gd name="T11" fmla="*/ 62 h 83"/>
                <a:gd name="T12" fmla="*/ 132 w 221"/>
                <a:gd name="T13" fmla="*/ 48 h 83"/>
                <a:gd name="T14" fmla="*/ 121 w 221"/>
                <a:gd name="T15" fmla="*/ 41 h 83"/>
                <a:gd name="T16" fmla="*/ 105 w 221"/>
                <a:gd name="T17" fmla="*/ 38 h 83"/>
                <a:gd name="T18" fmla="*/ 96 w 221"/>
                <a:gd name="T19" fmla="*/ 27 h 83"/>
                <a:gd name="T20" fmla="*/ 84 w 221"/>
                <a:gd name="T21" fmla="*/ 30 h 83"/>
                <a:gd name="T22" fmla="*/ 74 w 221"/>
                <a:gd name="T23" fmla="*/ 26 h 83"/>
                <a:gd name="T24" fmla="*/ 62 w 221"/>
                <a:gd name="T25" fmla="*/ 21 h 83"/>
                <a:gd name="T26" fmla="*/ 59 w 221"/>
                <a:gd name="T27" fmla="*/ 15 h 83"/>
                <a:gd name="T28" fmla="*/ 38 w 221"/>
                <a:gd name="T29" fmla="*/ 23 h 83"/>
                <a:gd name="T30" fmla="*/ 25 w 221"/>
                <a:gd name="T31" fmla="*/ 27 h 83"/>
                <a:gd name="T32" fmla="*/ 9 w 221"/>
                <a:gd name="T33" fmla="*/ 35 h 83"/>
                <a:gd name="T34" fmla="*/ 9 w 221"/>
                <a:gd name="T35" fmla="*/ 30 h 83"/>
                <a:gd name="T36" fmla="*/ 14 w 221"/>
                <a:gd name="T37" fmla="*/ 21 h 83"/>
                <a:gd name="T38" fmla="*/ 26 w 221"/>
                <a:gd name="T39" fmla="*/ 14 h 83"/>
                <a:gd name="T40" fmla="*/ 37 w 221"/>
                <a:gd name="T41" fmla="*/ 9 h 83"/>
                <a:gd name="T42" fmla="*/ 46 w 221"/>
                <a:gd name="T43" fmla="*/ 6 h 83"/>
                <a:gd name="T44" fmla="*/ 67 w 221"/>
                <a:gd name="T45" fmla="*/ 3 h 83"/>
                <a:gd name="T46" fmla="*/ 84 w 221"/>
                <a:gd name="T47" fmla="*/ 3 h 83"/>
                <a:gd name="T48" fmla="*/ 94 w 221"/>
                <a:gd name="T49" fmla="*/ 3 h 83"/>
                <a:gd name="T50" fmla="*/ 108 w 221"/>
                <a:gd name="T51" fmla="*/ 11 h 83"/>
                <a:gd name="T52" fmla="*/ 117 w 221"/>
                <a:gd name="T53" fmla="*/ 18 h 83"/>
                <a:gd name="T54" fmla="*/ 132 w 221"/>
                <a:gd name="T55" fmla="*/ 21 h 83"/>
                <a:gd name="T56" fmla="*/ 147 w 221"/>
                <a:gd name="T57" fmla="*/ 32 h 83"/>
                <a:gd name="T58" fmla="*/ 158 w 221"/>
                <a:gd name="T59" fmla="*/ 38 h 83"/>
                <a:gd name="T60" fmla="*/ 159 w 221"/>
                <a:gd name="T61" fmla="*/ 38 h 83"/>
                <a:gd name="T62" fmla="*/ 159 w 221"/>
                <a:gd name="T63" fmla="*/ 42 h 83"/>
                <a:gd name="T64" fmla="*/ 170 w 221"/>
                <a:gd name="T65" fmla="*/ 47 h 83"/>
                <a:gd name="T66" fmla="*/ 174 w 221"/>
                <a:gd name="T67" fmla="*/ 48 h 83"/>
                <a:gd name="T68" fmla="*/ 188 w 221"/>
                <a:gd name="T69" fmla="*/ 53 h 83"/>
                <a:gd name="T70" fmla="*/ 193 w 221"/>
                <a:gd name="T71" fmla="*/ 59 h 83"/>
                <a:gd name="T72" fmla="*/ 194 w 221"/>
                <a:gd name="T73" fmla="*/ 62 h 83"/>
                <a:gd name="T74" fmla="*/ 206 w 221"/>
                <a:gd name="T75" fmla="*/ 62 h 83"/>
                <a:gd name="T76" fmla="*/ 218 w 221"/>
                <a:gd name="T77" fmla="*/ 71 h 83"/>
                <a:gd name="T78" fmla="*/ 206 w 221"/>
                <a:gd name="T79" fmla="*/ 77 h 83"/>
                <a:gd name="T80" fmla="*/ 130 w 221"/>
                <a:gd name="T81" fmla="*/ 62 h 83"/>
                <a:gd name="T82" fmla="*/ 123 w 221"/>
                <a:gd name="T83" fmla="*/ 59 h 83"/>
                <a:gd name="T84" fmla="*/ 117 w 221"/>
                <a:gd name="T85" fmla="*/ 54 h 83"/>
                <a:gd name="T86" fmla="*/ 70 w 221"/>
                <a:gd name="T87" fmla="*/ 41 h 83"/>
                <a:gd name="T88" fmla="*/ 41 w 221"/>
                <a:gd name="T89" fmla="*/ 44 h 83"/>
                <a:gd name="T90" fmla="*/ 40 w 221"/>
                <a:gd name="T91" fmla="*/ 33 h 83"/>
                <a:gd name="T92" fmla="*/ 152 w 221"/>
                <a:gd name="T93" fmla="*/ 32 h 83"/>
                <a:gd name="T94" fmla="*/ 152 w 221"/>
                <a:gd name="T95" fmla="*/ 29 h 83"/>
                <a:gd name="T96" fmla="*/ 146 w 221"/>
                <a:gd name="T97" fmla="*/ 23 h 83"/>
                <a:gd name="T98" fmla="*/ 141 w 221"/>
                <a:gd name="T99" fmla="*/ 23 h 83"/>
                <a:gd name="T100" fmla="*/ 134 w 221"/>
                <a:gd name="T101" fmla="*/ 20 h 83"/>
                <a:gd name="T102" fmla="*/ 127 w 221"/>
                <a:gd name="T103" fmla="*/ 15 h 83"/>
                <a:gd name="T104" fmla="*/ 118 w 221"/>
                <a:gd name="T105" fmla="*/ 15 h 83"/>
                <a:gd name="T106" fmla="*/ 102 w 221"/>
                <a:gd name="T107" fmla="*/ 5 h 83"/>
                <a:gd name="T108" fmla="*/ 97 w 221"/>
                <a:gd name="T109" fmla="*/ 3 h 83"/>
                <a:gd name="T110" fmla="*/ 47 w 221"/>
                <a:gd name="T111" fmla="*/ 32 h 83"/>
                <a:gd name="T112" fmla="*/ 52 w 221"/>
                <a:gd name="T113" fmla="*/ 18 h 83"/>
                <a:gd name="T114" fmla="*/ 109 w 221"/>
                <a:gd name="T115" fmla="*/ 9 h 83"/>
                <a:gd name="T116" fmla="*/ 99 w 221"/>
                <a:gd name="T117" fmla="*/ 5 h 83"/>
                <a:gd name="T118" fmla="*/ 91 w 221"/>
                <a:gd name="T119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83">
                  <a:moveTo>
                    <a:pt x="200" y="82"/>
                  </a:moveTo>
                  <a:lnTo>
                    <a:pt x="199" y="82"/>
                  </a:lnTo>
                  <a:lnTo>
                    <a:pt x="199" y="80"/>
                  </a:lnTo>
                  <a:lnTo>
                    <a:pt x="200" y="80"/>
                  </a:lnTo>
                  <a:lnTo>
                    <a:pt x="200" y="79"/>
                  </a:lnTo>
                  <a:lnTo>
                    <a:pt x="200" y="80"/>
                  </a:lnTo>
                  <a:lnTo>
                    <a:pt x="200" y="79"/>
                  </a:lnTo>
                  <a:lnTo>
                    <a:pt x="202" y="79"/>
                  </a:lnTo>
                  <a:lnTo>
                    <a:pt x="202" y="77"/>
                  </a:lnTo>
                  <a:lnTo>
                    <a:pt x="200" y="77"/>
                  </a:lnTo>
                  <a:lnTo>
                    <a:pt x="200" y="79"/>
                  </a:lnTo>
                  <a:lnTo>
                    <a:pt x="200" y="77"/>
                  </a:lnTo>
                  <a:lnTo>
                    <a:pt x="200" y="79"/>
                  </a:lnTo>
                  <a:lnTo>
                    <a:pt x="199" y="79"/>
                  </a:lnTo>
                  <a:lnTo>
                    <a:pt x="200" y="79"/>
                  </a:lnTo>
                  <a:lnTo>
                    <a:pt x="199" y="79"/>
                  </a:lnTo>
                  <a:lnTo>
                    <a:pt x="199" y="80"/>
                  </a:lnTo>
                  <a:lnTo>
                    <a:pt x="200" y="80"/>
                  </a:lnTo>
                  <a:lnTo>
                    <a:pt x="199" y="80"/>
                  </a:lnTo>
                  <a:lnTo>
                    <a:pt x="197" y="82"/>
                  </a:lnTo>
                  <a:lnTo>
                    <a:pt x="194" y="82"/>
                  </a:lnTo>
                  <a:lnTo>
                    <a:pt x="193" y="82"/>
                  </a:lnTo>
                  <a:lnTo>
                    <a:pt x="191" y="82"/>
                  </a:lnTo>
                  <a:lnTo>
                    <a:pt x="190" y="82"/>
                  </a:lnTo>
                  <a:lnTo>
                    <a:pt x="190" y="80"/>
                  </a:lnTo>
                  <a:lnTo>
                    <a:pt x="188" y="80"/>
                  </a:lnTo>
                  <a:lnTo>
                    <a:pt x="187" y="80"/>
                  </a:lnTo>
                  <a:lnTo>
                    <a:pt x="185" y="80"/>
                  </a:lnTo>
                  <a:lnTo>
                    <a:pt x="185" y="79"/>
                  </a:lnTo>
                  <a:lnTo>
                    <a:pt x="183" y="79"/>
                  </a:lnTo>
                  <a:lnTo>
                    <a:pt x="183" y="80"/>
                  </a:lnTo>
                  <a:lnTo>
                    <a:pt x="182" y="80"/>
                  </a:lnTo>
                  <a:lnTo>
                    <a:pt x="180" y="79"/>
                  </a:lnTo>
                  <a:lnTo>
                    <a:pt x="177" y="79"/>
                  </a:lnTo>
                  <a:lnTo>
                    <a:pt x="174" y="79"/>
                  </a:lnTo>
                  <a:lnTo>
                    <a:pt x="173" y="80"/>
                  </a:lnTo>
                  <a:lnTo>
                    <a:pt x="171" y="80"/>
                  </a:lnTo>
                  <a:lnTo>
                    <a:pt x="170" y="80"/>
                  </a:lnTo>
                  <a:lnTo>
                    <a:pt x="167" y="80"/>
                  </a:lnTo>
                  <a:lnTo>
                    <a:pt x="164" y="80"/>
                  </a:lnTo>
                  <a:lnTo>
                    <a:pt x="162" y="80"/>
                  </a:lnTo>
                  <a:lnTo>
                    <a:pt x="161" y="80"/>
                  </a:lnTo>
                  <a:lnTo>
                    <a:pt x="161" y="82"/>
                  </a:lnTo>
                  <a:lnTo>
                    <a:pt x="158" y="82"/>
                  </a:lnTo>
                  <a:lnTo>
                    <a:pt x="156" y="80"/>
                  </a:lnTo>
                  <a:lnTo>
                    <a:pt x="155" y="82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5" y="80"/>
                  </a:lnTo>
                  <a:lnTo>
                    <a:pt x="153" y="80"/>
                  </a:lnTo>
                  <a:lnTo>
                    <a:pt x="153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49" y="82"/>
                  </a:lnTo>
                  <a:lnTo>
                    <a:pt x="147" y="82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2"/>
                  </a:lnTo>
                  <a:lnTo>
                    <a:pt x="144" y="80"/>
                  </a:lnTo>
                  <a:lnTo>
                    <a:pt x="146" y="80"/>
                  </a:lnTo>
                  <a:lnTo>
                    <a:pt x="147" y="79"/>
                  </a:lnTo>
                  <a:lnTo>
                    <a:pt x="149" y="77"/>
                  </a:lnTo>
                  <a:lnTo>
                    <a:pt x="149" y="76"/>
                  </a:lnTo>
                  <a:lnTo>
                    <a:pt x="150" y="76"/>
                  </a:lnTo>
                  <a:lnTo>
                    <a:pt x="152" y="74"/>
                  </a:lnTo>
                  <a:lnTo>
                    <a:pt x="155" y="73"/>
                  </a:lnTo>
                  <a:lnTo>
                    <a:pt x="156" y="71"/>
                  </a:lnTo>
                  <a:lnTo>
                    <a:pt x="156" y="73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59" y="70"/>
                  </a:lnTo>
                  <a:lnTo>
                    <a:pt x="159" y="68"/>
                  </a:lnTo>
                  <a:lnTo>
                    <a:pt x="159" y="67"/>
                  </a:lnTo>
                  <a:lnTo>
                    <a:pt x="158" y="65"/>
                  </a:lnTo>
                  <a:lnTo>
                    <a:pt x="158" y="67"/>
                  </a:lnTo>
                  <a:lnTo>
                    <a:pt x="158" y="65"/>
                  </a:lnTo>
                  <a:lnTo>
                    <a:pt x="156" y="65"/>
                  </a:lnTo>
                  <a:lnTo>
                    <a:pt x="158" y="64"/>
                  </a:lnTo>
                  <a:lnTo>
                    <a:pt x="156" y="64"/>
                  </a:lnTo>
                  <a:lnTo>
                    <a:pt x="156" y="62"/>
                  </a:lnTo>
                  <a:lnTo>
                    <a:pt x="155" y="62"/>
                  </a:lnTo>
                  <a:lnTo>
                    <a:pt x="153" y="62"/>
                  </a:lnTo>
                  <a:lnTo>
                    <a:pt x="152" y="62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2"/>
                  </a:lnTo>
                  <a:lnTo>
                    <a:pt x="146" y="62"/>
                  </a:lnTo>
                  <a:lnTo>
                    <a:pt x="144" y="61"/>
                  </a:lnTo>
                  <a:lnTo>
                    <a:pt x="143" y="61"/>
                  </a:lnTo>
                  <a:lnTo>
                    <a:pt x="143" y="62"/>
                  </a:lnTo>
                  <a:lnTo>
                    <a:pt x="141" y="62"/>
                  </a:lnTo>
                  <a:lnTo>
                    <a:pt x="140" y="62"/>
                  </a:lnTo>
                  <a:lnTo>
                    <a:pt x="140" y="61"/>
                  </a:lnTo>
                  <a:lnTo>
                    <a:pt x="138" y="61"/>
                  </a:lnTo>
                  <a:lnTo>
                    <a:pt x="138" y="59"/>
                  </a:lnTo>
                  <a:lnTo>
                    <a:pt x="137" y="59"/>
                  </a:lnTo>
                  <a:lnTo>
                    <a:pt x="137" y="58"/>
                  </a:lnTo>
                  <a:lnTo>
                    <a:pt x="135" y="56"/>
                  </a:lnTo>
                  <a:lnTo>
                    <a:pt x="134" y="56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2" y="48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0" y="45"/>
                  </a:lnTo>
                  <a:lnTo>
                    <a:pt x="130" y="44"/>
                  </a:lnTo>
                  <a:lnTo>
                    <a:pt x="130" y="42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29" y="39"/>
                  </a:lnTo>
                  <a:lnTo>
                    <a:pt x="127" y="39"/>
                  </a:lnTo>
                  <a:lnTo>
                    <a:pt x="126" y="39"/>
                  </a:lnTo>
                  <a:lnTo>
                    <a:pt x="126" y="41"/>
                  </a:lnTo>
                  <a:lnTo>
                    <a:pt x="124" y="41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8" y="42"/>
                  </a:lnTo>
                  <a:lnTo>
                    <a:pt x="118" y="41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4" y="41"/>
                  </a:lnTo>
                  <a:lnTo>
                    <a:pt x="112" y="39"/>
                  </a:lnTo>
                  <a:lnTo>
                    <a:pt x="111" y="39"/>
                  </a:lnTo>
                  <a:lnTo>
                    <a:pt x="111" y="38"/>
                  </a:lnTo>
                  <a:lnTo>
                    <a:pt x="109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38"/>
                  </a:lnTo>
                  <a:lnTo>
                    <a:pt x="105" y="38"/>
                  </a:lnTo>
                  <a:lnTo>
                    <a:pt x="105" y="36"/>
                  </a:lnTo>
                  <a:lnTo>
                    <a:pt x="103" y="36"/>
                  </a:lnTo>
                  <a:lnTo>
                    <a:pt x="103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0" y="35"/>
                  </a:lnTo>
                  <a:lnTo>
                    <a:pt x="99" y="35"/>
                  </a:lnTo>
                  <a:lnTo>
                    <a:pt x="99" y="33"/>
                  </a:lnTo>
                  <a:lnTo>
                    <a:pt x="97" y="33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27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7"/>
                  </a:lnTo>
                  <a:lnTo>
                    <a:pt x="93" y="26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3" y="30"/>
                  </a:lnTo>
                  <a:lnTo>
                    <a:pt x="91" y="30"/>
                  </a:lnTo>
                  <a:lnTo>
                    <a:pt x="88" y="29"/>
                  </a:lnTo>
                  <a:lnTo>
                    <a:pt x="85" y="30"/>
                  </a:lnTo>
                  <a:lnTo>
                    <a:pt x="84" y="30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1" y="26"/>
                  </a:lnTo>
                  <a:lnTo>
                    <a:pt x="81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79" y="29"/>
                  </a:lnTo>
                  <a:lnTo>
                    <a:pt x="79" y="27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27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70" y="26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7" y="26"/>
                  </a:lnTo>
                  <a:lnTo>
                    <a:pt x="67" y="27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4" y="15"/>
                  </a:lnTo>
                  <a:lnTo>
                    <a:pt x="61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6" y="15"/>
                  </a:lnTo>
                  <a:lnTo>
                    <a:pt x="55" y="15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6" y="17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0" y="20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5" y="23"/>
                  </a:lnTo>
                  <a:lnTo>
                    <a:pt x="35" y="24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2" y="26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18" y="33"/>
                  </a:lnTo>
                  <a:lnTo>
                    <a:pt x="17" y="32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9" y="35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1" y="3"/>
                  </a:lnTo>
                  <a:lnTo>
                    <a:pt x="74" y="3"/>
                  </a:lnTo>
                  <a:lnTo>
                    <a:pt x="76" y="5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81" y="3"/>
                  </a:lnTo>
                  <a:lnTo>
                    <a:pt x="82" y="3"/>
                  </a:lnTo>
                  <a:lnTo>
                    <a:pt x="84" y="1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6" y="3"/>
                  </a:lnTo>
                  <a:lnTo>
                    <a:pt x="94" y="5"/>
                  </a:lnTo>
                  <a:lnTo>
                    <a:pt x="94" y="6"/>
                  </a:lnTo>
                  <a:lnTo>
                    <a:pt x="96" y="8"/>
                  </a:lnTo>
                  <a:lnTo>
                    <a:pt x="97" y="8"/>
                  </a:lnTo>
                  <a:lnTo>
                    <a:pt x="99" y="9"/>
                  </a:lnTo>
                  <a:lnTo>
                    <a:pt x="100" y="9"/>
                  </a:lnTo>
                  <a:lnTo>
                    <a:pt x="102" y="9"/>
                  </a:lnTo>
                  <a:lnTo>
                    <a:pt x="103" y="9"/>
                  </a:lnTo>
                  <a:lnTo>
                    <a:pt x="103" y="8"/>
                  </a:lnTo>
                  <a:lnTo>
                    <a:pt x="105" y="9"/>
                  </a:lnTo>
                  <a:lnTo>
                    <a:pt x="106" y="9"/>
                  </a:lnTo>
                  <a:lnTo>
                    <a:pt x="106" y="8"/>
                  </a:lnTo>
                  <a:lnTo>
                    <a:pt x="106" y="9"/>
                  </a:lnTo>
                  <a:lnTo>
                    <a:pt x="108" y="11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2" y="12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14" y="15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6" y="21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0" y="23"/>
                  </a:lnTo>
                  <a:lnTo>
                    <a:pt x="130" y="21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5" y="24"/>
                  </a:lnTo>
                  <a:lnTo>
                    <a:pt x="137" y="24"/>
                  </a:lnTo>
                  <a:lnTo>
                    <a:pt x="138" y="26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1" y="27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4" y="29"/>
                  </a:lnTo>
                  <a:lnTo>
                    <a:pt x="144" y="30"/>
                  </a:lnTo>
                  <a:lnTo>
                    <a:pt x="146" y="32"/>
                  </a:lnTo>
                  <a:lnTo>
                    <a:pt x="147" y="33"/>
                  </a:lnTo>
                  <a:lnTo>
                    <a:pt x="147" y="32"/>
                  </a:lnTo>
                  <a:lnTo>
                    <a:pt x="149" y="32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9" y="33"/>
                  </a:lnTo>
                  <a:lnTo>
                    <a:pt x="149" y="35"/>
                  </a:lnTo>
                  <a:lnTo>
                    <a:pt x="150" y="36"/>
                  </a:lnTo>
                  <a:lnTo>
                    <a:pt x="152" y="36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6" y="36"/>
                  </a:lnTo>
                  <a:lnTo>
                    <a:pt x="155" y="38"/>
                  </a:lnTo>
                  <a:lnTo>
                    <a:pt x="156" y="38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38"/>
                  </a:lnTo>
                  <a:lnTo>
                    <a:pt x="156" y="38"/>
                  </a:lnTo>
                  <a:lnTo>
                    <a:pt x="156" y="36"/>
                  </a:lnTo>
                  <a:lnTo>
                    <a:pt x="156" y="35"/>
                  </a:lnTo>
                  <a:lnTo>
                    <a:pt x="155" y="36"/>
                  </a:lnTo>
                  <a:lnTo>
                    <a:pt x="155" y="35"/>
                  </a:lnTo>
                  <a:lnTo>
                    <a:pt x="155" y="36"/>
                  </a:lnTo>
                  <a:lnTo>
                    <a:pt x="155" y="35"/>
                  </a:lnTo>
                  <a:lnTo>
                    <a:pt x="153" y="35"/>
                  </a:lnTo>
                  <a:lnTo>
                    <a:pt x="153" y="33"/>
                  </a:lnTo>
                  <a:lnTo>
                    <a:pt x="155" y="33"/>
                  </a:lnTo>
                  <a:lnTo>
                    <a:pt x="155" y="35"/>
                  </a:lnTo>
                  <a:lnTo>
                    <a:pt x="156" y="36"/>
                  </a:lnTo>
                  <a:lnTo>
                    <a:pt x="158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61" y="39"/>
                  </a:lnTo>
                  <a:lnTo>
                    <a:pt x="162" y="39"/>
                  </a:lnTo>
                  <a:lnTo>
                    <a:pt x="162" y="41"/>
                  </a:lnTo>
                  <a:lnTo>
                    <a:pt x="161" y="41"/>
                  </a:lnTo>
                  <a:lnTo>
                    <a:pt x="159" y="41"/>
                  </a:lnTo>
                  <a:lnTo>
                    <a:pt x="159" y="39"/>
                  </a:lnTo>
                  <a:lnTo>
                    <a:pt x="159" y="41"/>
                  </a:lnTo>
                  <a:lnTo>
                    <a:pt x="158" y="41"/>
                  </a:lnTo>
                  <a:lnTo>
                    <a:pt x="158" y="39"/>
                  </a:lnTo>
                  <a:lnTo>
                    <a:pt x="156" y="41"/>
                  </a:lnTo>
                  <a:lnTo>
                    <a:pt x="158" y="41"/>
                  </a:lnTo>
                  <a:lnTo>
                    <a:pt x="159" y="41"/>
                  </a:lnTo>
                  <a:lnTo>
                    <a:pt x="159" y="42"/>
                  </a:lnTo>
                  <a:lnTo>
                    <a:pt x="158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1" y="42"/>
                  </a:lnTo>
                  <a:lnTo>
                    <a:pt x="162" y="41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5" y="47"/>
                  </a:lnTo>
                  <a:lnTo>
                    <a:pt x="167" y="47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1" y="47"/>
                  </a:lnTo>
                  <a:lnTo>
                    <a:pt x="170" y="48"/>
                  </a:lnTo>
                  <a:lnTo>
                    <a:pt x="170" y="47"/>
                  </a:lnTo>
                  <a:lnTo>
                    <a:pt x="168" y="48"/>
                  </a:lnTo>
                  <a:lnTo>
                    <a:pt x="170" y="48"/>
                  </a:lnTo>
                  <a:lnTo>
                    <a:pt x="171" y="48"/>
                  </a:lnTo>
                  <a:lnTo>
                    <a:pt x="171" y="47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4" y="50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9" y="50"/>
                  </a:lnTo>
                  <a:lnTo>
                    <a:pt x="180" y="50"/>
                  </a:lnTo>
                  <a:lnTo>
                    <a:pt x="182" y="50"/>
                  </a:lnTo>
                  <a:lnTo>
                    <a:pt x="182" y="51"/>
                  </a:lnTo>
                  <a:lnTo>
                    <a:pt x="182" y="53"/>
                  </a:lnTo>
                  <a:lnTo>
                    <a:pt x="183" y="53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7" y="53"/>
                  </a:lnTo>
                  <a:lnTo>
                    <a:pt x="187" y="51"/>
                  </a:lnTo>
                  <a:lnTo>
                    <a:pt x="188" y="51"/>
                  </a:lnTo>
                  <a:lnTo>
                    <a:pt x="188" y="53"/>
                  </a:lnTo>
                  <a:lnTo>
                    <a:pt x="190" y="51"/>
                  </a:lnTo>
                  <a:lnTo>
                    <a:pt x="191" y="51"/>
                  </a:lnTo>
                  <a:lnTo>
                    <a:pt x="191" y="53"/>
                  </a:lnTo>
                  <a:lnTo>
                    <a:pt x="193" y="53"/>
                  </a:lnTo>
                  <a:lnTo>
                    <a:pt x="194" y="54"/>
                  </a:lnTo>
                  <a:lnTo>
                    <a:pt x="193" y="56"/>
                  </a:lnTo>
                  <a:lnTo>
                    <a:pt x="193" y="58"/>
                  </a:lnTo>
                  <a:lnTo>
                    <a:pt x="191" y="58"/>
                  </a:lnTo>
                  <a:lnTo>
                    <a:pt x="191" y="56"/>
                  </a:lnTo>
                  <a:lnTo>
                    <a:pt x="190" y="56"/>
                  </a:lnTo>
                  <a:lnTo>
                    <a:pt x="191" y="58"/>
                  </a:lnTo>
                  <a:lnTo>
                    <a:pt x="190" y="58"/>
                  </a:lnTo>
                  <a:lnTo>
                    <a:pt x="191" y="58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4" y="59"/>
                  </a:lnTo>
                  <a:lnTo>
                    <a:pt x="193" y="59"/>
                  </a:lnTo>
                  <a:lnTo>
                    <a:pt x="191" y="59"/>
                  </a:lnTo>
                  <a:lnTo>
                    <a:pt x="190" y="59"/>
                  </a:lnTo>
                  <a:lnTo>
                    <a:pt x="190" y="61"/>
                  </a:lnTo>
                  <a:lnTo>
                    <a:pt x="188" y="61"/>
                  </a:lnTo>
                  <a:lnTo>
                    <a:pt x="190" y="61"/>
                  </a:lnTo>
                  <a:lnTo>
                    <a:pt x="190" y="62"/>
                  </a:lnTo>
                  <a:lnTo>
                    <a:pt x="191" y="62"/>
                  </a:lnTo>
                  <a:lnTo>
                    <a:pt x="191" y="61"/>
                  </a:lnTo>
                  <a:lnTo>
                    <a:pt x="193" y="61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3" y="62"/>
                  </a:lnTo>
                  <a:lnTo>
                    <a:pt x="194" y="62"/>
                  </a:lnTo>
                  <a:lnTo>
                    <a:pt x="196" y="62"/>
                  </a:lnTo>
                  <a:lnTo>
                    <a:pt x="196" y="61"/>
                  </a:lnTo>
                  <a:lnTo>
                    <a:pt x="197" y="61"/>
                  </a:lnTo>
                  <a:lnTo>
                    <a:pt x="197" y="62"/>
                  </a:lnTo>
                  <a:lnTo>
                    <a:pt x="199" y="62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200" y="62"/>
                  </a:lnTo>
                  <a:lnTo>
                    <a:pt x="202" y="62"/>
                  </a:lnTo>
                  <a:lnTo>
                    <a:pt x="200" y="62"/>
                  </a:lnTo>
                  <a:lnTo>
                    <a:pt x="202" y="62"/>
                  </a:lnTo>
                  <a:lnTo>
                    <a:pt x="203" y="64"/>
                  </a:lnTo>
                  <a:lnTo>
                    <a:pt x="203" y="62"/>
                  </a:lnTo>
                  <a:lnTo>
                    <a:pt x="205" y="62"/>
                  </a:lnTo>
                  <a:lnTo>
                    <a:pt x="206" y="62"/>
                  </a:lnTo>
                  <a:lnTo>
                    <a:pt x="208" y="64"/>
                  </a:lnTo>
                  <a:lnTo>
                    <a:pt x="209" y="64"/>
                  </a:lnTo>
                  <a:lnTo>
                    <a:pt x="211" y="64"/>
                  </a:lnTo>
                  <a:lnTo>
                    <a:pt x="209" y="64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12" y="67"/>
                  </a:lnTo>
                  <a:lnTo>
                    <a:pt x="212" y="68"/>
                  </a:lnTo>
                  <a:lnTo>
                    <a:pt x="214" y="68"/>
                  </a:lnTo>
                  <a:lnTo>
                    <a:pt x="214" y="70"/>
                  </a:lnTo>
                  <a:lnTo>
                    <a:pt x="215" y="70"/>
                  </a:lnTo>
                  <a:lnTo>
                    <a:pt x="215" y="71"/>
                  </a:lnTo>
                  <a:lnTo>
                    <a:pt x="217" y="71"/>
                  </a:lnTo>
                  <a:lnTo>
                    <a:pt x="218" y="71"/>
                  </a:lnTo>
                  <a:lnTo>
                    <a:pt x="220" y="71"/>
                  </a:lnTo>
                  <a:lnTo>
                    <a:pt x="221" y="73"/>
                  </a:lnTo>
                  <a:lnTo>
                    <a:pt x="221" y="74"/>
                  </a:lnTo>
                  <a:lnTo>
                    <a:pt x="220" y="74"/>
                  </a:lnTo>
                  <a:lnTo>
                    <a:pt x="220" y="76"/>
                  </a:lnTo>
                  <a:lnTo>
                    <a:pt x="218" y="76"/>
                  </a:lnTo>
                  <a:lnTo>
                    <a:pt x="218" y="77"/>
                  </a:lnTo>
                  <a:lnTo>
                    <a:pt x="217" y="77"/>
                  </a:lnTo>
                  <a:lnTo>
                    <a:pt x="215" y="77"/>
                  </a:lnTo>
                  <a:lnTo>
                    <a:pt x="214" y="77"/>
                  </a:lnTo>
                  <a:lnTo>
                    <a:pt x="212" y="77"/>
                  </a:lnTo>
                  <a:lnTo>
                    <a:pt x="211" y="77"/>
                  </a:lnTo>
                  <a:lnTo>
                    <a:pt x="209" y="77"/>
                  </a:lnTo>
                  <a:lnTo>
                    <a:pt x="208" y="77"/>
                  </a:lnTo>
                  <a:lnTo>
                    <a:pt x="206" y="77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79"/>
                  </a:lnTo>
                  <a:lnTo>
                    <a:pt x="203" y="80"/>
                  </a:lnTo>
                  <a:lnTo>
                    <a:pt x="202" y="80"/>
                  </a:lnTo>
                  <a:lnTo>
                    <a:pt x="200" y="82"/>
                  </a:lnTo>
                  <a:close/>
                  <a:moveTo>
                    <a:pt x="134" y="65"/>
                  </a:moveTo>
                  <a:lnTo>
                    <a:pt x="134" y="67"/>
                  </a:lnTo>
                  <a:lnTo>
                    <a:pt x="134" y="65"/>
                  </a:lnTo>
                  <a:lnTo>
                    <a:pt x="132" y="65"/>
                  </a:lnTo>
                  <a:lnTo>
                    <a:pt x="132" y="64"/>
                  </a:lnTo>
                  <a:lnTo>
                    <a:pt x="132" y="65"/>
                  </a:lnTo>
                  <a:lnTo>
                    <a:pt x="134" y="65"/>
                  </a:lnTo>
                  <a:close/>
                  <a:moveTo>
                    <a:pt x="132" y="62"/>
                  </a:moveTo>
                  <a:lnTo>
                    <a:pt x="130" y="62"/>
                  </a:lnTo>
                  <a:lnTo>
                    <a:pt x="132" y="61"/>
                  </a:lnTo>
                  <a:lnTo>
                    <a:pt x="132" y="62"/>
                  </a:lnTo>
                  <a:lnTo>
                    <a:pt x="132" y="61"/>
                  </a:lnTo>
                  <a:lnTo>
                    <a:pt x="132" y="62"/>
                  </a:lnTo>
                  <a:close/>
                  <a:moveTo>
                    <a:pt x="124" y="61"/>
                  </a:moveTo>
                  <a:lnTo>
                    <a:pt x="126" y="62"/>
                  </a:lnTo>
                  <a:lnTo>
                    <a:pt x="124" y="62"/>
                  </a:lnTo>
                  <a:lnTo>
                    <a:pt x="124" y="61"/>
                  </a:lnTo>
                  <a:close/>
                  <a:moveTo>
                    <a:pt x="194" y="59"/>
                  </a:moveTo>
                  <a:lnTo>
                    <a:pt x="194" y="61"/>
                  </a:lnTo>
                  <a:lnTo>
                    <a:pt x="196" y="61"/>
                  </a:lnTo>
                  <a:lnTo>
                    <a:pt x="194" y="61"/>
                  </a:lnTo>
                  <a:lnTo>
                    <a:pt x="193" y="61"/>
                  </a:lnTo>
                  <a:lnTo>
                    <a:pt x="194" y="59"/>
                  </a:lnTo>
                  <a:close/>
                  <a:moveTo>
                    <a:pt x="123" y="59"/>
                  </a:moveTo>
                  <a:lnTo>
                    <a:pt x="124" y="59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1" y="59"/>
                  </a:lnTo>
                  <a:lnTo>
                    <a:pt x="123" y="59"/>
                  </a:lnTo>
                  <a:close/>
                  <a:moveTo>
                    <a:pt x="120" y="58"/>
                  </a:moveTo>
                  <a:lnTo>
                    <a:pt x="121" y="58"/>
                  </a:lnTo>
                  <a:lnTo>
                    <a:pt x="121" y="59"/>
                  </a:lnTo>
                  <a:lnTo>
                    <a:pt x="120" y="58"/>
                  </a:lnTo>
                  <a:close/>
                  <a:moveTo>
                    <a:pt x="120" y="56"/>
                  </a:moveTo>
                  <a:lnTo>
                    <a:pt x="120" y="58"/>
                  </a:lnTo>
                  <a:lnTo>
                    <a:pt x="118" y="58"/>
                  </a:lnTo>
                  <a:lnTo>
                    <a:pt x="118" y="56"/>
                  </a:lnTo>
                  <a:lnTo>
                    <a:pt x="118" y="54"/>
                  </a:lnTo>
                  <a:lnTo>
                    <a:pt x="117" y="54"/>
                  </a:lnTo>
                  <a:lnTo>
                    <a:pt x="117" y="56"/>
                  </a:lnTo>
                  <a:lnTo>
                    <a:pt x="117" y="54"/>
                  </a:lnTo>
                  <a:lnTo>
                    <a:pt x="118" y="54"/>
                  </a:lnTo>
                  <a:lnTo>
                    <a:pt x="120" y="56"/>
                  </a:lnTo>
                  <a:close/>
                  <a:moveTo>
                    <a:pt x="114" y="51"/>
                  </a:moveTo>
                  <a:lnTo>
                    <a:pt x="115" y="51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14" y="51"/>
                  </a:lnTo>
                  <a:close/>
                  <a:moveTo>
                    <a:pt x="74" y="38"/>
                  </a:moveTo>
                  <a:lnTo>
                    <a:pt x="71" y="39"/>
                  </a:lnTo>
                  <a:lnTo>
                    <a:pt x="70" y="39"/>
                  </a:lnTo>
                  <a:lnTo>
                    <a:pt x="70" y="41"/>
                  </a:lnTo>
                  <a:lnTo>
                    <a:pt x="68" y="41"/>
                  </a:lnTo>
                  <a:lnTo>
                    <a:pt x="68" y="39"/>
                  </a:lnTo>
                  <a:lnTo>
                    <a:pt x="70" y="39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4" y="38"/>
                  </a:lnTo>
                  <a:close/>
                  <a:moveTo>
                    <a:pt x="49" y="39"/>
                  </a:moveTo>
                  <a:lnTo>
                    <a:pt x="47" y="39"/>
                  </a:lnTo>
                  <a:lnTo>
                    <a:pt x="47" y="41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5" y="41"/>
                  </a:lnTo>
                  <a:lnTo>
                    <a:pt x="35" y="39"/>
                  </a:lnTo>
                  <a:lnTo>
                    <a:pt x="37" y="41"/>
                  </a:lnTo>
                  <a:lnTo>
                    <a:pt x="38" y="42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0" y="39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0" y="32"/>
                  </a:lnTo>
                  <a:lnTo>
                    <a:pt x="43" y="32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9" y="39"/>
                  </a:lnTo>
                  <a:close/>
                  <a:moveTo>
                    <a:pt x="153" y="30"/>
                  </a:moveTo>
                  <a:lnTo>
                    <a:pt x="152" y="32"/>
                  </a:lnTo>
                  <a:lnTo>
                    <a:pt x="152" y="33"/>
                  </a:lnTo>
                  <a:lnTo>
                    <a:pt x="152" y="32"/>
                  </a:lnTo>
                  <a:lnTo>
                    <a:pt x="150" y="32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2"/>
                  </a:lnTo>
                  <a:lnTo>
                    <a:pt x="149" y="32"/>
                  </a:lnTo>
                  <a:lnTo>
                    <a:pt x="149" y="30"/>
                  </a:lnTo>
                  <a:lnTo>
                    <a:pt x="147" y="30"/>
                  </a:lnTo>
                  <a:lnTo>
                    <a:pt x="146" y="29"/>
                  </a:lnTo>
                  <a:lnTo>
                    <a:pt x="147" y="29"/>
                  </a:lnTo>
                  <a:lnTo>
                    <a:pt x="146" y="29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2" y="30"/>
                  </a:lnTo>
                  <a:lnTo>
                    <a:pt x="152" y="29"/>
                  </a:lnTo>
                  <a:lnTo>
                    <a:pt x="153" y="30"/>
                  </a:lnTo>
                  <a:close/>
                  <a:moveTo>
                    <a:pt x="149" y="24"/>
                  </a:moveTo>
                  <a:lnTo>
                    <a:pt x="149" y="23"/>
                  </a:lnTo>
                  <a:lnTo>
                    <a:pt x="149" y="24"/>
                  </a:lnTo>
                  <a:lnTo>
                    <a:pt x="150" y="24"/>
                  </a:lnTo>
                  <a:lnTo>
                    <a:pt x="150" y="26"/>
                  </a:lnTo>
                  <a:lnTo>
                    <a:pt x="150" y="27"/>
                  </a:lnTo>
                  <a:lnTo>
                    <a:pt x="150" y="26"/>
                  </a:lnTo>
                  <a:lnTo>
                    <a:pt x="149" y="24"/>
                  </a:lnTo>
                  <a:close/>
                  <a:moveTo>
                    <a:pt x="146" y="27"/>
                  </a:moveTo>
                  <a:lnTo>
                    <a:pt x="144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6" y="24"/>
                  </a:lnTo>
                  <a:lnTo>
                    <a:pt x="146" y="23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46" y="24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9" y="26"/>
                  </a:lnTo>
                  <a:lnTo>
                    <a:pt x="147" y="26"/>
                  </a:lnTo>
                  <a:lnTo>
                    <a:pt x="149" y="27"/>
                  </a:lnTo>
                  <a:lnTo>
                    <a:pt x="149" y="29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7" y="29"/>
                  </a:lnTo>
                  <a:lnTo>
                    <a:pt x="146" y="27"/>
                  </a:lnTo>
                  <a:close/>
                  <a:moveTo>
                    <a:pt x="143" y="23"/>
                  </a:moveTo>
                  <a:lnTo>
                    <a:pt x="141" y="23"/>
                  </a:lnTo>
                  <a:lnTo>
                    <a:pt x="141" y="21"/>
                  </a:lnTo>
                  <a:lnTo>
                    <a:pt x="140" y="21"/>
                  </a:lnTo>
                  <a:lnTo>
                    <a:pt x="141" y="21"/>
                  </a:lnTo>
                  <a:lnTo>
                    <a:pt x="143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4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3" y="24"/>
                  </a:lnTo>
                  <a:lnTo>
                    <a:pt x="143" y="23"/>
                  </a:lnTo>
                  <a:close/>
                  <a:moveTo>
                    <a:pt x="138" y="20"/>
                  </a:moveTo>
                  <a:lnTo>
                    <a:pt x="137" y="20"/>
                  </a:lnTo>
                  <a:lnTo>
                    <a:pt x="135" y="20"/>
                  </a:lnTo>
                  <a:lnTo>
                    <a:pt x="134" y="20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4" y="18"/>
                  </a:lnTo>
                  <a:lnTo>
                    <a:pt x="135" y="18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40" y="18"/>
                  </a:lnTo>
                  <a:lnTo>
                    <a:pt x="141" y="20"/>
                  </a:lnTo>
                  <a:lnTo>
                    <a:pt x="141" y="21"/>
                  </a:lnTo>
                  <a:lnTo>
                    <a:pt x="140" y="20"/>
                  </a:lnTo>
                  <a:lnTo>
                    <a:pt x="138" y="21"/>
                  </a:lnTo>
                  <a:lnTo>
                    <a:pt x="138" y="20"/>
                  </a:lnTo>
                  <a:close/>
                  <a:moveTo>
                    <a:pt x="126" y="15"/>
                  </a:moveTo>
                  <a:lnTo>
                    <a:pt x="124" y="15"/>
                  </a:lnTo>
                  <a:lnTo>
                    <a:pt x="127" y="15"/>
                  </a:lnTo>
                  <a:lnTo>
                    <a:pt x="126" y="15"/>
                  </a:lnTo>
                  <a:close/>
                  <a:moveTo>
                    <a:pt x="118" y="15"/>
                  </a:moveTo>
                  <a:lnTo>
                    <a:pt x="117" y="14"/>
                  </a:lnTo>
                  <a:lnTo>
                    <a:pt x="117" y="15"/>
                  </a:lnTo>
                  <a:lnTo>
                    <a:pt x="117" y="14"/>
                  </a:lnTo>
                  <a:lnTo>
                    <a:pt x="115" y="14"/>
                  </a:lnTo>
                  <a:lnTo>
                    <a:pt x="115" y="12"/>
                  </a:lnTo>
                  <a:lnTo>
                    <a:pt x="114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4"/>
                  </a:lnTo>
                  <a:lnTo>
                    <a:pt x="118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18" y="15"/>
                  </a:lnTo>
                  <a:close/>
                  <a:moveTo>
                    <a:pt x="109" y="8"/>
                  </a:moveTo>
                  <a:lnTo>
                    <a:pt x="109" y="9"/>
                  </a:lnTo>
                  <a:lnTo>
                    <a:pt x="108" y="8"/>
                  </a:lnTo>
                  <a:lnTo>
                    <a:pt x="108" y="9"/>
                  </a:lnTo>
                  <a:lnTo>
                    <a:pt x="108" y="8"/>
                  </a:lnTo>
                  <a:lnTo>
                    <a:pt x="109" y="8"/>
                  </a:lnTo>
                  <a:close/>
                  <a:moveTo>
                    <a:pt x="100" y="8"/>
                  </a:moveTo>
                  <a:lnTo>
                    <a:pt x="102" y="8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0" y="8"/>
                  </a:lnTo>
                  <a:close/>
                  <a:moveTo>
                    <a:pt x="103" y="5"/>
                  </a:moveTo>
                  <a:lnTo>
                    <a:pt x="105" y="5"/>
                  </a:lnTo>
                  <a:lnTo>
                    <a:pt x="103" y="6"/>
                  </a:lnTo>
                  <a:lnTo>
                    <a:pt x="102" y="5"/>
                  </a:lnTo>
                  <a:lnTo>
                    <a:pt x="103" y="5"/>
                  </a:lnTo>
                  <a:close/>
                  <a:moveTo>
                    <a:pt x="90" y="3"/>
                  </a:moveTo>
                  <a:lnTo>
                    <a:pt x="91" y="3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8" y="5"/>
                  </a:lnTo>
                  <a:lnTo>
                    <a:pt x="87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90" y="3"/>
                  </a:lnTo>
                  <a:close/>
                  <a:moveTo>
                    <a:pt x="97" y="3"/>
                  </a:moveTo>
                  <a:lnTo>
                    <a:pt x="96" y="3"/>
                  </a:lnTo>
                  <a:lnTo>
                    <a:pt x="96" y="1"/>
                  </a:lnTo>
                  <a:lnTo>
                    <a:pt x="97" y="3"/>
                  </a:lnTo>
                  <a:close/>
                  <a:moveTo>
                    <a:pt x="127" y="62"/>
                  </a:moveTo>
                  <a:lnTo>
                    <a:pt x="127" y="64"/>
                  </a:lnTo>
                  <a:lnTo>
                    <a:pt x="127" y="62"/>
                  </a:lnTo>
                  <a:close/>
                  <a:moveTo>
                    <a:pt x="61" y="39"/>
                  </a:moveTo>
                  <a:lnTo>
                    <a:pt x="59" y="41"/>
                  </a:lnTo>
                  <a:lnTo>
                    <a:pt x="58" y="41"/>
                  </a:lnTo>
                  <a:lnTo>
                    <a:pt x="59" y="41"/>
                  </a:lnTo>
                  <a:lnTo>
                    <a:pt x="59" y="39"/>
                  </a:lnTo>
                  <a:lnTo>
                    <a:pt x="61" y="39"/>
                  </a:lnTo>
                  <a:close/>
                  <a:moveTo>
                    <a:pt x="62" y="39"/>
                  </a:moveTo>
                  <a:lnTo>
                    <a:pt x="64" y="39"/>
                  </a:lnTo>
                  <a:lnTo>
                    <a:pt x="62" y="39"/>
                  </a:lnTo>
                  <a:lnTo>
                    <a:pt x="61" y="39"/>
                  </a:lnTo>
                  <a:lnTo>
                    <a:pt x="62" y="39"/>
                  </a:lnTo>
                  <a:close/>
                  <a:moveTo>
                    <a:pt x="47" y="32"/>
                  </a:moveTo>
                  <a:lnTo>
                    <a:pt x="49" y="32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2"/>
                  </a:lnTo>
                  <a:close/>
                  <a:moveTo>
                    <a:pt x="29" y="32"/>
                  </a:moveTo>
                  <a:lnTo>
                    <a:pt x="28" y="32"/>
                  </a:lnTo>
                  <a:lnTo>
                    <a:pt x="29" y="32"/>
                  </a:lnTo>
                  <a:close/>
                  <a:moveTo>
                    <a:pt x="70" y="29"/>
                  </a:moveTo>
                  <a:lnTo>
                    <a:pt x="70" y="30"/>
                  </a:lnTo>
                  <a:lnTo>
                    <a:pt x="70" y="29"/>
                  </a:lnTo>
                  <a:close/>
                  <a:moveTo>
                    <a:pt x="132" y="18"/>
                  </a:moveTo>
                  <a:lnTo>
                    <a:pt x="130" y="18"/>
                  </a:lnTo>
                  <a:lnTo>
                    <a:pt x="132" y="18"/>
                  </a:lnTo>
                  <a:close/>
                  <a:moveTo>
                    <a:pt x="52" y="17"/>
                  </a:moveTo>
                  <a:lnTo>
                    <a:pt x="52" y="18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7"/>
                  </a:lnTo>
                  <a:close/>
                  <a:moveTo>
                    <a:pt x="121" y="15"/>
                  </a:moveTo>
                  <a:lnTo>
                    <a:pt x="123" y="15"/>
                  </a:lnTo>
                  <a:lnTo>
                    <a:pt x="121" y="17"/>
                  </a:lnTo>
                  <a:lnTo>
                    <a:pt x="121" y="15"/>
                  </a:lnTo>
                  <a:close/>
                  <a:moveTo>
                    <a:pt x="112" y="11"/>
                  </a:moveTo>
                  <a:lnTo>
                    <a:pt x="114" y="11"/>
                  </a:lnTo>
                  <a:lnTo>
                    <a:pt x="112" y="11"/>
                  </a:lnTo>
                  <a:lnTo>
                    <a:pt x="112" y="9"/>
                  </a:lnTo>
                  <a:lnTo>
                    <a:pt x="112" y="11"/>
                  </a:lnTo>
                  <a:close/>
                  <a:moveTo>
                    <a:pt x="111" y="8"/>
                  </a:moveTo>
                  <a:lnTo>
                    <a:pt x="111" y="9"/>
                  </a:lnTo>
                  <a:lnTo>
                    <a:pt x="109" y="9"/>
                  </a:lnTo>
                  <a:lnTo>
                    <a:pt x="111" y="9"/>
                  </a:lnTo>
                  <a:lnTo>
                    <a:pt x="109" y="9"/>
                  </a:lnTo>
                  <a:lnTo>
                    <a:pt x="109" y="8"/>
                  </a:lnTo>
                  <a:lnTo>
                    <a:pt x="111" y="8"/>
                  </a:lnTo>
                  <a:close/>
                  <a:moveTo>
                    <a:pt x="106" y="6"/>
                  </a:moveTo>
                  <a:lnTo>
                    <a:pt x="105" y="6"/>
                  </a:lnTo>
                  <a:lnTo>
                    <a:pt x="106" y="6"/>
                  </a:lnTo>
                  <a:close/>
                  <a:moveTo>
                    <a:pt x="102" y="5"/>
                  </a:moveTo>
                  <a:lnTo>
                    <a:pt x="100" y="5"/>
                  </a:lnTo>
                  <a:lnTo>
                    <a:pt x="102" y="3"/>
                  </a:lnTo>
                  <a:lnTo>
                    <a:pt x="102" y="5"/>
                  </a:lnTo>
                  <a:close/>
                  <a:moveTo>
                    <a:pt x="99" y="3"/>
                  </a:moveTo>
                  <a:lnTo>
                    <a:pt x="100" y="3"/>
                  </a:lnTo>
                  <a:lnTo>
                    <a:pt x="99" y="3"/>
                  </a:lnTo>
                  <a:lnTo>
                    <a:pt x="99" y="5"/>
                  </a:lnTo>
                  <a:lnTo>
                    <a:pt x="97" y="5"/>
                  </a:lnTo>
                  <a:lnTo>
                    <a:pt x="97" y="3"/>
                  </a:lnTo>
                  <a:lnTo>
                    <a:pt x="99" y="5"/>
                  </a:lnTo>
                  <a:lnTo>
                    <a:pt x="99" y="3"/>
                  </a:lnTo>
                  <a:close/>
                  <a:moveTo>
                    <a:pt x="94" y="1"/>
                  </a:moveTo>
                  <a:lnTo>
                    <a:pt x="94" y="3"/>
                  </a:lnTo>
                  <a:lnTo>
                    <a:pt x="93" y="3"/>
                  </a:lnTo>
                  <a:lnTo>
                    <a:pt x="93" y="1"/>
                  </a:lnTo>
                  <a:lnTo>
                    <a:pt x="94" y="1"/>
                  </a:lnTo>
                  <a:close/>
                  <a:moveTo>
                    <a:pt x="91" y="1"/>
                  </a:moveTo>
                  <a:lnTo>
                    <a:pt x="93" y="1"/>
                  </a:lnTo>
                  <a:lnTo>
                    <a:pt x="93" y="3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91" y="1"/>
                  </a:lnTo>
                  <a:close/>
                  <a:moveTo>
                    <a:pt x="90" y="1"/>
                  </a:moveTo>
                  <a:lnTo>
                    <a:pt x="88" y="1"/>
                  </a:lnTo>
                  <a:lnTo>
                    <a:pt x="88" y="0"/>
                  </a:lnTo>
                  <a:lnTo>
                    <a:pt x="90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11">
              <a:extLst>
                <a:ext uri="{FF2B5EF4-FFF2-40B4-BE49-F238E27FC236}">
                  <a16:creationId xmlns:a16="http://schemas.microsoft.com/office/drawing/2014/main" id="{61298220-6C0A-5D25-B817-D3D0283AA6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2336800"/>
              <a:ext cx="211138" cy="171450"/>
            </a:xfrm>
            <a:custGeom>
              <a:avLst/>
              <a:gdLst>
                <a:gd name="T0" fmla="*/ 5 w 133"/>
                <a:gd name="T1" fmla="*/ 69 h 108"/>
                <a:gd name="T2" fmla="*/ 5 w 133"/>
                <a:gd name="T3" fmla="*/ 59 h 108"/>
                <a:gd name="T4" fmla="*/ 17 w 133"/>
                <a:gd name="T5" fmla="*/ 50 h 108"/>
                <a:gd name="T6" fmla="*/ 26 w 133"/>
                <a:gd name="T7" fmla="*/ 41 h 108"/>
                <a:gd name="T8" fmla="*/ 32 w 133"/>
                <a:gd name="T9" fmla="*/ 38 h 108"/>
                <a:gd name="T10" fmla="*/ 38 w 133"/>
                <a:gd name="T11" fmla="*/ 35 h 108"/>
                <a:gd name="T12" fmla="*/ 43 w 133"/>
                <a:gd name="T13" fmla="*/ 38 h 108"/>
                <a:gd name="T14" fmla="*/ 55 w 133"/>
                <a:gd name="T15" fmla="*/ 40 h 108"/>
                <a:gd name="T16" fmla="*/ 64 w 133"/>
                <a:gd name="T17" fmla="*/ 40 h 108"/>
                <a:gd name="T18" fmla="*/ 74 w 133"/>
                <a:gd name="T19" fmla="*/ 37 h 108"/>
                <a:gd name="T20" fmla="*/ 76 w 133"/>
                <a:gd name="T21" fmla="*/ 34 h 108"/>
                <a:gd name="T22" fmla="*/ 85 w 133"/>
                <a:gd name="T23" fmla="*/ 37 h 108"/>
                <a:gd name="T24" fmla="*/ 97 w 133"/>
                <a:gd name="T25" fmla="*/ 35 h 108"/>
                <a:gd name="T26" fmla="*/ 105 w 133"/>
                <a:gd name="T27" fmla="*/ 38 h 108"/>
                <a:gd name="T28" fmla="*/ 103 w 133"/>
                <a:gd name="T29" fmla="*/ 38 h 108"/>
                <a:gd name="T30" fmla="*/ 112 w 133"/>
                <a:gd name="T31" fmla="*/ 41 h 108"/>
                <a:gd name="T32" fmla="*/ 120 w 133"/>
                <a:gd name="T33" fmla="*/ 50 h 108"/>
                <a:gd name="T34" fmla="*/ 115 w 133"/>
                <a:gd name="T35" fmla="*/ 47 h 108"/>
                <a:gd name="T36" fmla="*/ 112 w 133"/>
                <a:gd name="T37" fmla="*/ 44 h 108"/>
                <a:gd name="T38" fmla="*/ 114 w 133"/>
                <a:gd name="T39" fmla="*/ 49 h 108"/>
                <a:gd name="T40" fmla="*/ 118 w 133"/>
                <a:gd name="T41" fmla="*/ 52 h 108"/>
                <a:gd name="T42" fmla="*/ 120 w 133"/>
                <a:gd name="T43" fmla="*/ 52 h 108"/>
                <a:gd name="T44" fmla="*/ 121 w 133"/>
                <a:gd name="T45" fmla="*/ 55 h 108"/>
                <a:gd name="T46" fmla="*/ 124 w 133"/>
                <a:gd name="T47" fmla="*/ 53 h 108"/>
                <a:gd name="T48" fmla="*/ 123 w 133"/>
                <a:gd name="T49" fmla="*/ 52 h 108"/>
                <a:gd name="T50" fmla="*/ 127 w 133"/>
                <a:gd name="T51" fmla="*/ 53 h 108"/>
                <a:gd name="T52" fmla="*/ 132 w 133"/>
                <a:gd name="T53" fmla="*/ 59 h 108"/>
                <a:gd name="T54" fmla="*/ 127 w 133"/>
                <a:gd name="T55" fmla="*/ 59 h 108"/>
                <a:gd name="T56" fmla="*/ 120 w 133"/>
                <a:gd name="T57" fmla="*/ 62 h 108"/>
                <a:gd name="T58" fmla="*/ 112 w 133"/>
                <a:gd name="T59" fmla="*/ 64 h 108"/>
                <a:gd name="T60" fmla="*/ 106 w 133"/>
                <a:gd name="T61" fmla="*/ 67 h 108"/>
                <a:gd name="T62" fmla="*/ 102 w 133"/>
                <a:gd name="T63" fmla="*/ 67 h 108"/>
                <a:gd name="T64" fmla="*/ 94 w 133"/>
                <a:gd name="T65" fmla="*/ 65 h 108"/>
                <a:gd name="T66" fmla="*/ 93 w 133"/>
                <a:gd name="T67" fmla="*/ 69 h 108"/>
                <a:gd name="T68" fmla="*/ 88 w 133"/>
                <a:gd name="T69" fmla="*/ 73 h 108"/>
                <a:gd name="T70" fmla="*/ 82 w 133"/>
                <a:gd name="T71" fmla="*/ 78 h 108"/>
                <a:gd name="T72" fmla="*/ 74 w 133"/>
                <a:gd name="T73" fmla="*/ 84 h 108"/>
                <a:gd name="T74" fmla="*/ 70 w 133"/>
                <a:gd name="T75" fmla="*/ 84 h 108"/>
                <a:gd name="T76" fmla="*/ 62 w 133"/>
                <a:gd name="T77" fmla="*/ 87 h 108"/>
                <a:gd name="T78" fmla="*/ 56 w 133"/>
                <a:gd name="T79" fmla="*/ 88 h 108"/>
                <a:gd name="T80" fmla="*/ 52 w 133"/>
                <a:gd name="T81" fmla="*/ 94 h 108"/>
                <a:gd name="T82" fmla="*/ 52 w 133"/>
                <a:gd name="T83" fmla="*/ 100 h 108"/>
                <a:gd name="T84" fmla="*/ 47 w 133"/>
                <a:gd name="T85" fmla="*/ 106 h 108"/>
                <a:gd name="T86" fmla="*/ 40 w 133"/>
                <a:gd name="T87" fmla="*/ 106 h 108"/>
                <a:gd name="T88" fmla="*/ 37 w 133"/>
                <a:gd name="T89" fmla="*/ 100 h 108"/>
                <a:gd name="T90" fmla="*/ 37 w 133"/>
                <a:gd name="T91" fmla="*/ 99 h 108"/>
                <a:gd name="T92" fmla="*/ 34 w 133"/>
                <a:gd name="T93" fmla="*/ 97 h 108"/>
                <a:gd name="T94" fmla="*/ 30 w 133"/>
                <a:gd name="T95" fmla="*/ 94 h 108"/>
                <a:gd name="T96" fmla="*/ 30 w 133"/>
                <a:gd name="T97" fmla="*/ 85 h 108"/>
                <a:gd name="T98" fmla="*/ 26 w 133"/>
                <a:gd name="T99" fmla="*/ 84 h 108"/>
                <a:gd name="T100" fmla="*/ 20 w 133"/>
                <a:gd name="T101" fmla="*/ 87 h 108"/>
                <a:gd name="T102" fmla="*/ 12 w 133"/>
                <a:gd name="T103" fmla="*/ 82 h 108"/>
                <a:gd name="T104" fmla="*/ 8 w 133"/>
                <a:gd name="T105" fmla="*/ 79 h 108"/>
                <a:gd name="T106" fmla="*/ 5 w 133"/>
                <a:gd name="T107" fmla="*/ 75 h 108"/>
                <a:gd name="T108" fmla="*/ 34 w 133"/>
                <a:gd name="T109" fmla="*/ 100 h 108"/>
                <a:gd name="T110" fmla="*/ 56 w 133"/>
                <a:gd name="T111" fmla="*/ 31 h 108"/>
                <a:gd name="T112" fmla="*/ 62 w 133"/>
                <a:gd name="T113" fmla="*/ 26 h 108"/>
                <a:gd name="T114" fmla="*/ 70 w 133"/>
                <a:gd name="T115" fmla="*/ 25 h 108"/>
                <a:gd name="T116" fmla="*/ 64 w 133"/>
                <a:gd name="T117" fmla="*/ 26 h 108"/>
                <a:gd name="T118" fmla="*/ 76 w 133"/>
                <a:gd name="T119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" h="108">
                  <a:moveTo>
                    <a:pt x="0" y="73"/>
                  </a:moveTo>
                  <a:lnTo>
                    <a:pt x="0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3" y="69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3" y="64"/>
                  </a:lnTo>
                  <a:lnTo>
                    <a:pt x="3" y="62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4" y="52"/>
                  </a:lnTo>
                  <a:lnTo>
                    <a:pt x="17" y="50"/>
                  </a:lnTo>
                  <a:lnTo>
                    <a:pt x="18" y="49"/>
                  </a:lnTo>
                  <a:lnTo>
                    <a:pt x="20" y="47"/>
                  </a:lnTo>
                  <a:lnTo>
                    <a:pt x="21" y="47"/>
                  </a:lnTo>
                  <a:lnTo>
                    <a:pt x="23" y="44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30" y="40"/>
                  </a:lnTo>
                  <a:lnTo>
                    <a:pt x="30" y="38"/>
                  </a:lnTo>
                  <a:lnTo>
                    <a:pt x="32" y="38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5" y="37"/>
                  </a:lnTo>
                  <a:lnTo>
                    <a:pt x="37" y="37"/>
                  </a:lnTo>
                  <a:lnTo>
                    <a:pt x="38" y="35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4" y="38"/>
                  </a:lnTo>
                  <a:lnTo>
                    <a:pt x="46" y="37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52" y="38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9" y="38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40"/>
                  </a:lnTo>
                  <a:lnTo>
                    <a:pt x="65" y="40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3" y="37"/>
                  </a:lnTo>
                  <a:lnTo>
                    <a:pt x="74" y="37"/>
                  </a:lnTo>
                  <a:lnTo>
                    <a:pt x="74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82" y="35"/>
                  </a:lnTo>
                  <a:lnTo>
                    <a:pt x="82" y="37"/>
                  </a:lnTo>
                  <a:lnTo>
                    <a:pt x="85" y="37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91" y="37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6" y="34"/>
                  </a:lnTo>
                  <a:lnTo>
                    <a:pt x="97" y="35"/>
                  </a:lnTo>
                  <a:lnTo>
                    <a:pt x="99" y="35"/>
                  </a:lnTo>
                  <a:lnTo>
                    <a:pt x="102" y="37"/>
                  </a:lnTo>
                  <a:lnTo>
                    <a:pt x="103" y="37"/>
                  </a:lnTo>
                  <a:lnTo>
                    <a:pt x="102" y="38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6" y="38"/>
                  </a:lnTo>
                  <a:lnTo>
                    <a:pt x="105" y="38"/>
                  </a:lnTo>
                  <a:lnTo>
                    <a:pt x="103" y="38"/>
                  </a:lnTo>
                  <a:lnTo>
                    <a:pt x="103" y="37"/>
                  </a:lnTo>
                  <a:lnTo>
                    <a:pt x="105" y="37"/>
                  </a:lnTo>
                  <a:lnTo>
                    <a:pt x="106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2" y="41"/>
                  </a:lnTo>
                  <a:lnTo>
                    <a:pt x="115" y="43"/>
                  </a:lnTo>
                  <a:lnTo>
                    <a:pt x="117" y="44"/>
                  </a:lnTo>
                  <a:lnTo>
                    <a:pt x="118" y="47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49"/>
                  </a:lnTo>
                  <a:lnTo>
                    <a:pt x="118" y="49"/>
                  </a:lnTo>
                  <a:lnTo>
                    <a:pt x="117" y="49"/>
                  </a:lnTo>
                  <a:lnTo>
                    <a:pt x="118" y="47"/>
                  </a:lnTo>
                  <a:lnTo>
                    <a:pt x="117" y="47"/>
                  </a:lnTo>
                  <a:lnTo>
                    <a:pt x="115" y="44"/>
                  </a:lnTo>
                  <a:lnTo>
                    <a:pt x="115" y="47"/>
                  </a:lnTo>
                  <a:lnTo>
                    <a:pt x="114" y="47"/>
                  </a:lnTo>
                  <a:lnTo>
                    <a:pt x="114" y="44"/>
                  </a:lnTo>
                  <a:lnTo>
                    <a:pt x="114" y="47"/>
                  </a:lnTo>
                  <a:lnTo>
                    <a:pt x="114" y="44"/>
                  </a:lnTo>
                  <a:lnTo>
                    <a:pt x="112" y="44"/>
                  </a:lnTo>
                  <a:lnTo>
                    <a:pt x="111" y="44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4" y="47"/>
                  </a:lnTo>
                  <a:lnTo>
                    <a:pt x="114" y="49"/>
                  </a:lnTo>
                  <a:lnTo>
                    <a:pt x="112" y="49"/>
                  </a:lnTo>
                  <a:lnTo>
                    <a:pt x="114" y="49"/>
                  </a:lnTo>
                  <a:lnTo>
                    <a:pt x="114" y="50"/>
                  </a:lnTo>
                  <a:lnTo>
                    <a:pt x="115" y="50"/>
                  </a:lnTo>
                  <a:lnTo>
                    <a:pt x="115" y="52"/>
                  </a:lnTo>
                  <a:lnTo>
                    <a:pt x="117" y="52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8" y="52"/>
                  </a:lnTo>
                  <a:lnTo>
                    <a:pt x="117" y="52"/>
                  </a:lnTo>
                  <a:lnTo>
                    <a:pt x="115" y="50"/>
                  </a:lnTo>
                  <a:lnTo>
                    <a:pt x="115" y="49"/>
                  </a:lnTo>
                  <a:lnTo>
                    <a:pt x="117" y="50"/>
                  </a:lnTo>
                  <a:lnTo>
                    <a:pt x="118" y="50"/>
                  </a:lnTo>
                  <a:lnTo>
                    <a:pt x="118" y="52"/>
                  </a:lnTo>
                  <a:lnTo>
                    <a:pt x="120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0" y="52"/>
                  </a:lnTo>
                  <a:lnTo>
                    <a:pt x="120" y="53"/>
                  </a:lnTo>
                  <a:lnTo>
                    <a:pt x="120" y="55"/>
                  </a:lnTo>
                  <a:lnTo>
                    <a:pt x="120" y="53"/>
                  </a:lnTo>
                  <a:lnTo>
                    <a:pt x="121" y="55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3" y="52"/>
                  </a:lnTo>
                  <a:lnTo>
                    <a:pt x="124" y="52"/>
                  </a:lnTo>
                  <a:lnTo>
                    <a:pt x="124" y="53"/>
                  </a:lnTo>
                  <a:lnTo>
                    <a:pt x="124" y="55"/>
                  </a:lnTo>
                  <a:lnTo>
                    <a:pt x="124" y="53"/>
                  </a:lnTo>
                  <a:lnTo>
                    <a:pt x="123" y="53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6" y="53"/>
                  </a:lnTo>
                  <a:lnTo>
                    <a:pt x="126" y="52"/>
                  </a:lnTo>
                  <a:lnTo>
                    <a:pt x="124" y="52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1" y="50"/>
                  </a:lnTo>
                  <a:lnTo>
                    <a:pt x="121" y="49"/>
                  </a:lnTo>
                  <a:lnTo>
                    <a:pt x="121" y="50"/>
                  </a:lnTo>
                  <a:lnTo>
                    <a:pt x="123" y="50"/>
                  </a:lnTo>
                  <a:lnTo>
                    <a:pt x="124" y="52"/>
                  </a:lnTo>
                  <a:lnTo>
                    <a:pt x="127" y="53"/>
                  </a:lnTo>
                  <a:lnTo>
                    <a:pt x="129" y="53"/>
                  </a:lnTo>
                  <a:lnTo>
                    <a:pt x="129" y="55"/>
                  </a:lnTo>
                  <a:lnTo>
                    <a:pt x="129" y="56"/>
                  </a:lnTo>
                  <a:lnTo>
                    <a:pt x="129" y="58"/>
                  </a:lnTo>
                  <a:lnTo>
                    <a:pt x="130" y="58"/>
                  </a:lnTo>
                  <a:lnTo>
                    <a:pt x="133" y="59"/>
                  </a:lnTo>
                  <a:lnTo>
                    <a:pt x="132" y="59"/>
                  </a:lnTo>
                  <a:lnTo>
                    <a:pt x="130" y="59"/>
                  </a:lnTo>
                  <a:lnTo>
                    <a:pt x="129" y="59"/>
                  </a:lnTo>
                  <a:lnTo>
                    <a:pt x="130" y="59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58"/>
                  </a:lnTo>
                  <a:lnTo>
                    <a:pt x="127" y="59"/>
                  </a:lnTo>
                  <a:lnTo>
                    <a:pt x="126" y="59"/>
                  </a:lnTo>
                  <a:lnTo>
                    <a:pt x="124" y="59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0" y="62"/>
                  </a:lnTo>
                  <a:lnTo>
                    <a:pt x="118" y="64"/>
                  </a:lnTo>
                  <a:lnTo>
                    <a:pt x="117" y="64"/>
                  </a:lnTo>
                  <a:lnTo>
                    <a:pt x="115" y="64"/>
                  </a:lnTo>
                  <a:lnTo>
                    <a:pt x="115" y="65"/>
                  </a:lnTo>
                  <a:lnTo>
                    <a:pt x="114" y="65"/>
                  </a:lnTo>
                  <a:lnTo>
                    <a:pt x="114" y="64"/>
                  </a:lnTo>
                  <a:lnTo>
                    <a:pt x="112" y="64"/>
                  </a:lnTo>
                  <a:lnTo>
                    <a:pt x="111" y="64"/>
                  </a:lnTo>
                  <a:lnTo>
                    <a:pt x="112" y="65"/>
                  </a:lnTo>
                  <a:lnTo>
                    <a:pt x="111" y="65"/>
                  </a:lnTo>
                  <a:lnTo>
                    <a:pt x="109" y="65"/>
                  </a:lnTo>
                  <a:lnTo>
                    <a:pt x="108" y="65"/>
                  </a:lnTo>
                  <a:lnTo>
                    <a:pt x="108" y="67"/>
                  </a:lnTo>
                  <a:lnTo>
                    <a:pt x="106" y="67"/>
                  </a:lnTo>
                  <a:lnTo>
                    <a:pt x="106" y="65"/>
                  </a:lnTo>
                  <a:lnTo>
                    <a:pt x="106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3" y="69"/>
                  </a:lnTo>
                  <a:lnTo>
                    <a:pt x="103" y="67"/>
                  </a:lnTo>
                  <a:lnTo>
                    <a:pt x="102" y="67"/>
                  </a:lnTo>
                  <a:lnTo>
                    <a:pt x="100" y="67"/>
                  </a:lnTo>
                  <a:lnTo>
                    <a:pt x="99" y="67"/>
                  </a:lnTo>
                  <a:lnTo>
                    <a:pt x="99" y="65"/>
                  </a:lnTo>
                  <a:lnTo>
                    <a:pt x="99" y="64"/>
                  </a:lnTo>
                  <a:lnTo>
                    <a:pt x="97" y="64"/>
                  </a:lnTo>
                  <a:lnTo>
                    <a:pt x="96" y="64"/>
                  </a:lnTo>
                  <a:lnTo>
                    <a:pt x="94" y="65"/>
                  </a:lnTo>
                  <a:lnTo>
                    <a:pt x="93" y="65"/>
                  </a:lnTo>
                  <a:lnTo>
                    <a:pt x="93" y="67"/>
                  </a:lnTo>
                  <a:lnTo>
                    <a:pt x="91" y="67"/>
                  </a:lnTo>
                  <a:lnTo>
                    <a:pt x="93" y="67"/>
                  </a:lnTo>
                  <a:lnTo>
                    <a:pt x="93" y="69"/>
                  </a:lnTo>
                  <a:lnTo>
                    <a:pt x="91" y="69"/>
                  </a:lnTo>
                  <a:lnTo>
                    <a:pt x="93" y="69"/>
                  </a:lnTo>
                  <a:lnTo>
                    <a:pt x="91" y="70"/>
                  </a:lnTo>
                  <a:lnTo>
                    <a:pt x="90" y="70"/>
                  </a:lnTo>
                  <a:lnTo>
                    <a:pt x="90" y="69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88" y="72"/>
                  </a:lnTo>
                  <a:lnTo>
                    <a:pt x="88" y="73"/>
                  </a:lnTo>
                  <a:lnTo>
                    <a:pt x="88" y="75"/>
                  </a:lnTo>
                  <a:lnTo>
                    <a:pt x="90" y="75"/>
                  </a:lnTo>
                  <a:lnTo>
                    <a:pt x="88" y="76"/>
                  </a:lnTo>
                  <a:lnTo>
                    <a:pt x="87" y="76"/>
                  </a:lnTo>
                  <a:lnTo>
                    <a:pt x="85" y="76"/>
                  </a:lnTo>
                  <a:lnTo>
                    <a:pt x="85" y="78"/>
                  </a:lnTo>
                  <a:lnTo>
                    <a:pt x="82" y="78"/>
                  </a:lnTo>
                  <a:lnTo>
                    <a:pt x="82" y="79"/>
                  </a:lnTo>
                  <a:lnTo>
                    <a:pt x="80" y="81"/>
                  </a:lnTo>
                  <a:lnTo>
                    <a:pt x="79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4" y="85"/>
                  </a:lnTo>
                  <a:lnTo>
                    <a:pt x="74" y="87"/>
                  </a:lnTo>
                  <a:lnTo>
                    <a:pt x="73" y="87"/>
                  </a:lnTo>
                  <a:lnTo>
                    <a:pt x="71" y="87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70" y="84"/>
                  </a:lnTo>
                  <a:lnTo>
                    <a:pt x="68" y="84"/>
                  </a:lnTo>
                  <a:lnTo>
                    <a:pt x="68" y="82"/>
                  </a:lnTo>
                  <a:lnTo>
                    <a:pt x="67" y="82"/>
                  </a:lnTo>
                  <a:lnTo>
                    <a:pt x="67" y="84"/>
                  </a:lnTo>
                  <a:lnTo>
                    <a:pt x="65" y="84"/>
                  </a:lnTo>
                  <a:lnTo>
                    <a:pt x="64" y="85"/>
                  </a:lnTo>
                  <a:lnTo>
                    <a:pt x="62" y="87"/>
                  </a:lnTo>
                  <a:lnTo>
                    <a:pt x="62" y="88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9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5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2" y="91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3" y="96"/>
                  </a:lnTo>
                  <a:lnTo>
                    <a:pt x="53" y="97"/>
                  </a:lnTo>
                  <a:lnTo>
                    <a:pt x="52" y="97"/>
                  </a:lnTo>
                  <a:lnTo>
                    <a:pt x="52" y="99"/>
                  </a:lnTo>
                  <a:lnTo>
                    <a:pt x="53" y="99"/>
                  </a:lnTo>
                  <a:lnTo>
                    <a:pt x="53" y="100"/>
                  </a:lnTo>
                  <a:lnTo>
                    <a:pt x="52" y="100"/>
                  </a:lnTo>
                  <a:lnTo>
                    <a:pt x="50" y="100"/>
                  </a:lnTo>
                  <a:lnTo>
                    <a:pt x="49" y="100"/>
                  </a:lnTo>
                  <a:lnTo>
                    <a:pt x="49" y="102"/>
                  </a:lnTo>
                  <a:lnTo>
                    <a:pt x="47" y="102"/>
                  </a:lnTo>
                  <a:lnTo>
                    <a:pt x="47" y="103"/>
                  </a:lnTo>
                  <a:lnTo>
                    <a:pt x="47" y="105"/>
                  </a:lnTo>
                  <a:lnTo>
                    <a:pt x="47" y="106"/>
                  </a:lnTo>
                  <a:lnTo>
                    <a:pt x="46" y="106"/>
                  </a:lnTo>
                  <a:lnTo>
                    <a:pt x="46" y="108"/>
                  </a:lnTo>
                  <a:lnTo>
                    <a:pt x="44" y="106"/>
                  </a:lnTo>
                  <a:lnTo>
                    <a:pt x="40" y="108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40" y="105"/>
                  </a:lnTo>
                  <a:lnTo>
                    <a:pt x="38" y="105"/>
                  </a:lnTo>
                  <a:lnTo>
                    <a:pt x="40" y="105"/>
                  </a:lnTo>
                  <a:lnTo>
                    <a:pt x="38" y="105"/>
                  </a:lnTo>
                  <a:lnTo>
                    <a:pt x="38" y="103"/>
                  </a:lnTo>
                  <a:lnTo>
                    <a:pt x="37" y="102"/>
                  </a:lnTo>
                  <a:lnTo>
                    <a:pt x="37" y="100"/>
                  </a:lnTo>
                  <a:lnTo>
                    <a:pt x="37" y="99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38" y="97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6"/>
                  </a:lnTo>
                  <a:lnTo>
                    <a:pt x="34" y="97"/>
                  </a:lnTo>
                  <a:lnTo>
                    <a:pt x="32" y="99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29" y="97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0" y="94"/>
                  </a:lnTo>
                  <a:lnTo>
                    <a:pt x="32" y="93"/>
                  </a:lnTo>
                  <a:lnTo>
                    <a:pt x="32" y="91"/>
                  </a:lnTo>
                  <a:lnTo>
                    <a:pt x="32" y="90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2" y="87"/>
                  </a:lnTo>
                  <a:lnTo>
                    <a:pt x="30" y="85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6" y="87"/>
                  </a:lnTo>
                  <a:lnTo>
                    <a:pt x="26" y="85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3" y="84"/>
                  </a:lnTo>
                  <a:lnTo>
                    <a:pt x="21" y="85"/>
                  </a:lnTo>
                  <a:lnTo>
                    <a:pt x="20" y="85"/>
                  </a:lnTo>
                  <a:lnTo>
                    <a:pt x="20" y="87"/>
                  </a:lnTo>
                  <a:lnTo>
                    <a:pt x="18" y="87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7" y="84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12" y="82"/>
                  </a:lnTo>
                  <a:lnTo>
                    <a:pt x="12" y="81"/>
                  </a:lnTo>
                  <a:lnTo>
                    <a:pt x="11" y="81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8" y="78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5" y="75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3" y="75"/>
                  </a:lnTo>
                  <a:lnTo>
                    <a:pt x="2" y="75"/>
                  </a:lnTo>
                  <a:lnTo>
                    <a:pt x="2" y="73"/>
                  </a:lnTo>
                  <a:lnTo>
                    <a:pt x="0" y="73"/>
                  </a:lnTo>
                  <a:close/>
                  <a:moveTo>
                    <a:pt x="34" y="100"/>
                  </a:moveTo>
                  <a:lnTo>
                    <a:pt x="32" y="100"/>
                  </a:lnTo>
                  <a:lnTo>
                    <a:pt x="34" y="100"/>
                  </a:lnTo>
                  <a:close/>
                  <a:moveTo>
                    <a:pt x="34" y="99"/>
                  </a:moveTo>
                  <a:lnTo>
                    <a:pt x="35" y="99"/>
                  </a:lnTo>
                  <a:lnTo>
                    <a:pt x="34" y="100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9"/>
                  </a:lnTo>
                  <a:close/>
                  <a:moveTo>
                    <a:pt x="56" y="31"/>
                  </a:moveTo>
                  <a:lnTo>
                    <a:pt x="56" y="32"/>
                  </a:lnTo>
                  <a:lnTo>
                    <a:pt x="55" y="32"/>
                  </a:lnTo>
                  <a:lnTo>
                    <a:pt x="53" y="32"/>
                  </a:lnTo>
                  <a:lnTo>
                    <a:pt x="55" y="31"/>
                  </a:lnTo>
                  <a:lnTo>
                    <a:pt x="56" y="31"/>
                  </a:lnTo>
                  <a:close/>
                  <a:moveTo>
                    <a:pt x="62" y="28"/>
                  </a:moveTo>
                  <a:lnTo>
                    <a:pt x="62" y="26"/>
                  </a:lnTo>
                  <a:lnTo>
                    <a:pt x="64" y="25"/>
                  </a:lnTo>
                  <a:lnTo>
                    <a:pt x="65" y="25"/>
                  </a:lnTo>
                  <a:lnTo>
                    <a:pt x="67" y="23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1" y="23"/>
                  </a:lnTo>
                  <a:lnTo>
                    <a:pt x="70" y="25"/>
                  </a:lnTo>
                  <a:lnTo>
                    <a:pt x="70" y="23"/>
                  </a:lnTo>
                  <a:lnTo>
                    <a:pt x="70" y="25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5" y="25"/>
                  </a:lnTo>
                  <a:lnTo>
                    <a:pt x="65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2" y="28"/>
                  </a:lnTo>
                  <a:close/>
                  <a:moveTo>
                    <a:pt x="77" y="23"/>
                  </a:moveTo>
                  <a:lnTo>
                    <a:pt x="77" y="22"/>
                  </a:lnTo>
                  <a:lnTo>
                    <a:pt x="79" y="22"/>
                  </a:lnTo>
                  <a:lnTo>
                    <a:pt x="77" y="23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7" y="23"/>
                  </a:lnTo>
                  <a:close/>
                  <a:moveTo>
                    <a:pt x="121" y="0"/>
                  </a:moveTo>
                  <a:lnTo>
                    <a:pt x="123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912">
              <a:extLst>
                <a:ext uri="{FF2B5EF4-FFF2-40B4-BE49-F238E27FC236}">
                  <a16:creationId xmlns:a16="http://schemas.microsoft.com/office/drawing/2014/main" id="{820602A6-CDB1-AA27-E739-96DDF51B36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4063" y="2943225"/>
              <a:ext cx="569913" cy="255588"/>
            </a:xfrm>
            <a:custGeom>
              <a:avLst/>
              <a:gdLst>
                <a:gd name="T0" fmla="*/ 291 w 359"/>
                <a:gd name="T1" fmla="*/ 12 h 161"/>
                <a:gd name="T2" fmla="*/ 306 w 359"/>
                <a:gd name="T3" fmla="*/ 20 h 161"/>
                <a:gd name="T4" fmla="*/ 314 w 359"/>
                <a:gd name="T5" fmla="*/ 32 h 161"/>
                <a:gd name="T6" fmla="*/ 328 w 359"/>
                <a:gd name="T7" fmla="*/ 35 h 161"/>
                <a:gd name="T8" fmla="*/ 335 w 359"/>
                <a:gd name="T9" fmla="*/ 30 h 161"/>
                <a:gd name="T10" fmla="*/ 346 w 359"/>
                <a:gd name="T11" fmla="*/ 36 h 161"/>
                <a:gd name="T12" fmla="*/ 358 w 359"/>
                <a:gd name="T13" fmla="*/ 44 h 161"/>
                <a:gd name="T14" fmla="*/ 355 w 359"/>
                <a:gd name="T15" fmla="*/ 50 h 161"/>
                <a:gd name="T16" fmla="*/ 359 w 359"/>
                <a:gd name="T17" fmla="*/ 62 h 161"/>
                <a:gd name="T18" fmla="*/ 353 w 359"/>
                <a:gd name="T19" fmla="*/ 76 h 161"/>
                <a:gd name="T20" fmla="*/ 341 w 359"/>
                <a:gd name="T21" fmla="*/ 92 h 161"/>
                <a:gd name="T22" fmla="*/ 328 w 359"/>
                <a:gd name="T23" fmla="*/ 105 h 161"/>
                <a:gd name="T24" fmla="*/ 305 w 359"/>
                <a:gd name="T25" fmla="*/ 114 h 161"/>
                <a:gd name="T26" fmla="*/ 297 w 359"/>
                <a:gd name="T27" fmla="*/ 126 h 161"/>
                <a:gd name="T28" fmla="*/ 293 w 359"/>
                <a:gd name="T29" fmla="*/ 130 h 161"/>
                <a:gd name="T30" fmla="*/ 288 w 359"/>
                <a:gd name="T31" fmla="*/ 144 h 161"/>
                <a:gd name="T32" fmla="*/ 284 w 359"/>
                <a:gd name="T33" fmla="*/ 153 h 161"/>
                <a:gd name="T34" fmla="*/ 276 w 359"/>
                <a:gd name="T35" fmla="*/ 161 h 161"/>
                <a:gd name="T36" fmla="*/ 272 w 359"/>
                <a:gd name="T37" fmla="*/ 150 h 161"/>
                <a:gd name="T38" fmla="*/ 259 w 359"/>
                <a:gd name="T39" fmla="*/ 145 h 161"/>
                <a:gd name="T40" fmla="*/ 249 w 359"/>
                <a:gd name="T41" fmla="*/ 149 h 161"/>
                <a:gd name="T42" fmla="*/ 250 w 359"/>
                <a:gd name="T43" fmla="*/ 136 h 161"/>
                <a:gd name="T44" fmla="*/ 253 w 359"/>
                <a:gd name="T45" fmla="*/ 126 h 161"/>
                <a:gd name="T46" fmla="*/ 252 w 359"/>
                <a:gd name="T47" fmla="*/ 121 h 161"/>
                <a:gd name="T48" fmla="*/ 259 w 359"/>
                <a:gd name="T49" fmla="*/ 115 h 161"/>
                <a:gd name="T50" fmla="*/ 265 w 359"/>
                <a:gd name="T51" fmla="*/ 102 h 161"/>
                <a:gd name="T52" fmla="*/ 262 w 359"/>
                <a:gd name="T53" fmla="*/ 89 h 161"/>
                <a:gd name="T54" fmla="*/ 258 w 359"/>
                <a:gd name="T55" fmla="*/ 105 h 161"/>
                <a:gd name="T56" fmla="*/ 256 w 359"/>
                <a:gd name="T57" fmla="*/ 100 h 161"/>
                <a:gd name="T58" fmla="*/ 252 w 359"/>
                <a:gd name="T59" fmla="*/ 105 h 161"/>
                <a:gd name="T60" fmla="*/ 241 w 359"/>
                <a:gd name="T61" fmla="*/ 99 h 161"/>
                <a:gd name="T62" fmla="*/ 241 w 359"/>
                <a:gd name="T63" fmla="*/ 89 h 161"/>
                <a:gd name="T64" fmla="*/ 240 w 359"/>
                <a:gd name="T65" fmla="*/ 76 h 161"/>
                <a:gd name="T66" fmla="*/ 240 w 359"/>
                <a:gd name="T67" fmla="*/ 62 h 161"/>
                <a:gd name="T68" fmla="*/ 249 w 359"/>
                <a:gd name="T69" fmla="*/ 55 h 161"/>
                <a:gd name="T70" fmla="*/ 249 w 359"/>
                <a:gd name="T71" fmla="*/ 49 h 161"/>
                <a:gd name="T72" fmla="*/ 256 w 359"/>
                <a:gd name="T73" fmla="*/ 38 h 161"/>
                <a:gd name="T74" fmla="*/ 256 w 359"/>
                <a:gd name="T75" fmla="*/ 24 h 161"/>
                <a:gd name="T76" fmla="*/ 262 w 359"/>
                <a:gd name="T77" fmla="*/ 18 h 161"/>
                <a:gd name="T78" fmla="*/ 269 w 359"/>
                <a:gd name="T79" fmla="*/ 17 h 161"/>
                <a:gd name="T80" fmla="*/ 281 w 359"/>
                <a:gd name="T81" fmla="*/ 12 h 161"/>
                <a:gd name="T82" fmla="*/ 284 w 359"/>
                <a:gd name="T83" fmla="*/ 6 h 161"/>
                <a:gd name="T84" fmla="*/ 255 w 359"/>
                <a:gd name="T85" fmla="*/ 114 h 161"/>
                <a:gd name="T86" fmla="*/ 50 w 359"/>
                <a:gd name="T87" fmla="*/ 73 h 161"/>
                <a:gd name="T88" fmla="*/ 32 w 359"/>
                <a:gd name="T89" fmla="*/ 71 h 161"/>
                <a:gd name="T90" fmla="*/ 58 w 359"/>
                <a:gd name="T91" fmla="*/ 62 h 161"/>
                <a:gd name="T92" fmla="*/ 55 w 359"/>
                <a:gd name="T93" fmla="*/ 58 h 161"/>
                <a:gd name="T94" fmla="*/ 35 w 359"/>
                <a:gd name="T95" fmla="*/ 59 h 161"/>
                <a:gd name="T96" fmla="*/ 35 w 359"/>
                <a:gd name="T97" fmla="*/ 52 h 161"/>
                <a:gd name="T98" fmla="*/ 8 w 359"/>
                <a:gd name="T99" fmla="*/ 50 h 161"/>
                <a:gd name="T100" fmla="*/ 14 w 359"/>
                <a:gd name="T101" fmla="*/ 52 h 161"/>
                <a:gd name="T102" fmla="*/ 26 w 359"/>
                <a:gd name="T103" fmla="*/ 46 h 161"/>
                <a:gd name="T104" fmla="*/ 25 w 359"/>
                <a:gd name="T105" fmla="*/ 61 h 161"/>
                <a:gd name="T106" fmla="*/ 11 w 359"/>
                <a:gd name="T107" fmla="*/ 62 h 161"/>
                <a:gd name="T108" fmla="*/ 17 w 359"/>
                <a:gd name="T109" fmla="*/ 52 h 161"/>
                <a:gd name="T110" fmla="*/ 11 w 359"/>
                <a:gd name="T111" fmla="*/ 41 h 161"/>
                <a:gd name="T112" fmla="*/ 17 w 359"/>
                <a:gd name="T113" fmla="*/ 39 h 161"/>
                <a:gd name="T114" fmla="*/ 23 w 359"/>
                <a:gd name="T115" fmla="*/ 53 h 161"/>
                <a:gd name="T116" fmla="*/ 35 w 359"/>
                <a:gd name="T117" fmla="*/ 33 h 161"/>
                <a:gd name="T118" fmla="*/ 282 w 359"/>
                <a:gd name="T119" fmla="*/ 9 h 161"/>
                <a:gd name="T120" fmla="*/ 262 w 359"/>
                <a:gd name="T121" fmla="*/ 10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9" h="161">
                  <a:moveTo>
                    <a:pt x="284" y="6"/>
                  </a:moveTo>
                  <a:lnTo>
                    <a:pt x="285" y="6"/>
                  </a:lnTo>
                  <a:lnTo>
                    <a:pt x="285" y="8"/>
                  </a:lnTo>
                  <a:lnTo>
                    <a:pt x="287" y="9"/>
                  </a:lnTo>
                  <a:lnTo>
                    <a:pt x="288" y="11"/>
                  </a:lnTo>
                  <a:lnTo>
                    <a:pt x="288" y="9"/>
                  </a:lnTo>
                  <a:lnTo>
                    <a:pt x="288" y="11"/>
                  </a:lnTo>
                  <a:lnTo>
                    <a:pt x="290" y="12"/>
                  </a:lnTo>
                  <a:lnTo>
                    <a:pt x="290" y="11"/>
                  </a:lnTo>
                  <a:lnTo>
                    <a:pt x="291" y="12"/>
                  </a:lnTo>
                  <a:lnTo>
                    <a:pt x="293" y="14"/>
                  </a:lnTo>
                  <a:lnTo>
                    <a:pt x="294" y="15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0" y="18"/>
                  </a:lnTo>
                  <a:lnTo>
                    <a:pt x="302" y="20"/>
                  </a:lnTo>
                  <a:lnTo>
                    <a:pt x="303" y="20"/>
                  </a:lnTo>
                  <a:lnTo>
                    <a:pt x="303" y="21"/>
                  </a:lnTo>
                  <a:lnTo>
                    <a:pt x="305" y="21"/>
                  </a:lnTo>
                  <a:lnTo>
                    <a:pt x="306" y="20"/>
                  </a:lnTo>
                  <a:lnTo>
                    <a:pt x="308" y="20"/>
                  </a:lnTo>
                  <a:lnTo>
                    <a:pt x="308" y="23"/>
                  </a:lnTo>
                  <a:lnTo>
                    <a:pt x="309" y="24"/>
                  </a:lnTo>
                  <a:lnTo>
                    <a:pt x="311" y="24"/>
                  </a:lnTo>
                  <a:lnTo>
                    <a:pt x="312" y="24"/>
                  </a:lnTo>
                  <a:lnTo>
                    <a:pt x="312" y="26"/>
                  </a:lnTo>
                  <a:lnTo>
                    <a:pt x="312" y="29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4" y="32"/>
                  </a:lnTo>
                  <a:lnTo>
                    <a:pt x="317" y="32"/>
                  </a:lnTo>
                  <a:lnTo>
                    <a:pt x="318" y="32"/>
                  </a:lnTo>
                  <a:lnTo>
                    <a:pt x="320" y="32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5"/>
                  </a:lnTo>
                  <a:lnTo>
                    <a:pt x="326" y="33"/>
                  </a:lnTo>
                  <a:lnTo>
                    <a:pt x="326" y="35"/>
                  </a:lnTo>
                  <a:lnTo>
                    <a:pt x="328" y="35"/>
                  </a:lnTo>
                  <a:lnTo>
                    <a:pt x="328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5"/>
                  </a:lnTo>
                  <a:lnTo>
                    <a:pt x="332" y="35"/>
                  </a:lnTo>
                  <a:lnTo>
                    <a:pt x="334" y="35"/>
                  </a:lnTo>
                  <a:lnTo>
                    <a:pt x="335" y="33"/>
                  </a:lnTo>
                  <a:lnTo>
                    <a:pt x="334" y="32"/>
                  </a:lnTo>
                  <a:lnTo>
                    <a:pt x="334" y="30"/>
                  </a:lnTo>
                  <a:lnTo>
                    <a:pt x="335" y="30"/>
                  </a:lnTo>
                  <a:lnTo>
                    <a:pt x="337" y="30"/>
                  </a:lnTo>
                  <a:lnTo>
                    <a:pt x="337" y="29"/>
                  </a:lnTo>
                  <a:lnTo>
                    <a:pt x="338" y="30"/>
                  </a:lnTo>
                  <a:lnTo>
                    <a:pt x="340" y="30"/>
                  </a:lnTo>
                  <a:lnTo>
                    <a:pt x="341" y="32"/>
                  </a:lnTo>
                  <a:lnTo>
                    <a:pt x="343" y="32"/>
                  </a:lnTo>
                  <a:lnTo>
                    <a:pt x="344" y="33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6" y="36"/>
                  </a:lnTo>
                  <a:lnTo>
                    <a:pt x="347" y="38"/>
                  </a:lnTo>
                  <a:lnTo>
                    <a:pt x="349" y="38"/>
                  </a:lnTo>
                  <a:lnTo>
                    <a:pt x="350" y="38"/>
                  </a:lnTo>
                  <a:lnTo>
                    <a:pt x="352" y="38"/>
                  </a:lnTo>
                  <a:lnTo>
                    <a:pt x="352" y="39"/>
                  </a:lnTo>
                  <a:lnTo>
                    <a:pt x="353" y="39"/>
                  </a:lnTo>
                  <a:lnTo>
                    <a:pt x="355" y="41"/>
                  </a:lnTo>
                  <a:lnTo>
                    <a:pt x="356" y="42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6" y="44"/>
                  </a:lnTo>
                  <a:lnTo>
                    <a:pt x="355" y="44"/>
                  </a:lnTo>
                  <a:lnTo>
                    <a:pt x="353" y="42"/>
                  </a:lnTo>
                  <a:lnTo>
                    <a:pt x="352" y="42"/>
                  </a:lnTo>
                  <a:lnTo>
                    <a:pt x="350" y="42"/>
                  </a:lnTo>
                  <a:lnTo>
                    <a:pt x="350" y="44"/>
                  </a:lnTo>
                  <a:lnTo>
                    <a:pt x="352" y="44"/>
                  </a:lnTo>
                  <a:lnTo>
                    <a:pt x="353" y="46"/>
                  </a:lnTo>
                  <a:lnTo>
                    <a:pt x="355" y="49"/>
                  </a:lnTo>
                  <a:lnTo>
                    <a:pt x="355" y="50"/>
                  </a:lnTo>
                  <a:lnTo>
                    <a:pt x="356" y="50"/>
                  </a:lnTo>
                  <a:lnTo>
                    <a:pt x="356" y="52"/>
                  </a:lnTo>
                  <a:lnTo>
                    <a:pt x="358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59" y="55"/>
                  </a:lnTo>
                  <a:lnTo>
                    <a:pt x="359" y="56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6" y="62"/>
                  </a:lnTo>
                  <a:lnTo>
                    <a:pt x="355" y="64"/>
                  </a:lnTo>
                  <a:lnTo>
                    <a:pt x="355" y="67"/>
                  </a:lnTo>
                  <a:lnTo>
                    <a:pt x="355" y="68"/>
                  </a:lnTo>
                  <a:lnTo>
                    <a:pt x="353" y="71"/>
                  </a:lnTo>
                  <a:lnTo>
                    <a:pt x="353" y="74"/>
                  </a:lnTo>
                  <a:lnTo>
                    <a:pt x="353" y="76"/>
                  </a:lnTo>
                  <a:lnTo>
                    <a:pt x="352" y="79"/>
                  </a:lnTo>
                  <a:lnTo>
                    <a:pt x="350" y="80"/>
                  </a:lnTo>
                  <a:lnTo>
                    <a:pt x="350" y="82"/>
                  </a:lnTo>
                  <a:lnTo>
                    <a:pt x="349" y="83"/>
                  </a:lnTo>
                  <a:lnTo>
                    <a:pt x="347" y="85"/>
                  </a:lnTo>
                  <a:lnTo>
                    <a:pt x="346" y="86"/>
                  </a:lnTo>
                  <a:lnTo>
                    <a:pt x="344" y="88"/>
                  </a:lnTo>
                  <a:lnTo>
                    <a:pt x="344" y="89"/>
                  </a:lnTo>
                  <a:lnTo>
                    <a:pt x="343" y="91"/>
                  </a:lnTo>
                  <a:lnTo>
                    <a:pt x="341" y="92"/>
                  </a:lnTo>
                  <a:lnTo>
                    <a:pt x="340" y="94"/>
                  </a:lnTo>
                  <a:lnTo>
                    <a:pt x="338" y="95"/>
                  </a:lnTo>
                  <a:lnTo>
                    <a:pt x="337" y="97"/>
                  </a:lnTo>
                  <a:lnTo>
                    <a:pt x="335" y="99"/>
                  </a:lnTo>
                  <a:lnTo>
                    <a:pt x="334" y="99"/>
                  </a:lnTo>
                  <a:lnTo>
                    <a:pt x="334" y="100"/>
                  </a:lnTo>
                  <a:lnTo>
                    <a:pt x="332" y="102"/>
                  </a:lnTo>
                  <a:lnTo>
                    <a:pt x="331" y="102"/>
                  </a:lnTo>
                  <a:lnTo>
                    <a:pt x="329" y="103"/>
                  </a:lnTo>
                  <a:lnTo>
                    <a:pt x="328" y="105"/>
                  </a:lnTo>
                  <a:lnTo>
                    <a:pt x="325" y="105"/>
                  </a:lnTo>
                  <a:lnTo>
                    <a:pt x="321" y="106"/>
                  </a:lnTo>
                  <a:lnTo>
                    <a:pt x="320" y="108"/>
                  </a:lnTo>
                  <a:lnTo>
                    <a:pt x="317" y="108"/>
                  </a:lnTo>
                  <a:lnTo>
                    <a:pt x="314" y="109"/>
                  </a:lnTo>
                  <a:lnTo>
                    <a:pt x="311" y="111"/>
                  </a:lnTo>
                  <a:lnTo>
                    <a:pt x="309" y="111"/>
                  </a:lnTo>
                  <a:lnTo>
                    <a:pt x="306" y="112"/>
                  </a:lnTo>
                  <a:lnTo>
                    <a:pt x="305" y="112"/>
                  </a:lnTo>
                  <a:lnTo>
                    <a:pt x="305" y="114"/>
                  </a:lnTo>
                  <a:lnTo>
                    <a:pt x="303" y="115"/>
                  </a:lnTo>
                  <a:lnTo>
                    <a:pt x="300" y="118"/>
                  </a:lnTo>
                  <a:lnTo>
                    <a:pt x="300" y="120"/>
                  </a:lnTo>
                  <a:lnTo>
                    <a:pt x="299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9" y="123"/>
                  </a:lnTo>
                  <a:lnTo>
                    <a:pt x="299" y="124"/>
                  </a:lnTo>
                  <a:lnTo>
                    <a:pt x="297" y="124"/>
                  </a:lnTo>
                  <a:lnTo>
                    <a:pt x="297" y="126"/>
                  </a:lnTo>
                  <a:lnTo>
                    <a:pt x="297" y="124"/>
                  </a:lnTo>
                  <a:lnTo>
                    <a:pt x="297" y="123"/>
                  </a:lnTo>
                  <a:lnTo>
                    <a:pt x="296" y="123"/>
                  </a:lnTo>
                  <a:lnTo>
                    <a:pt x="294" y="123"/>
                  </a:lnTo>
                  <a:lnTo>
                    <a:pt x="294" y="124"/>
                  </a:lnTo>
                  <a:lnTo>
                    <a:pt x="294" y="126"/>
                  </a:lnTo>
                  <a:lnTo>
                    <a:pt x="294" y="127"/>
                  </a:lnTo>
                  <a:lnTo>
                    <a:pt x="294" y="129"/>
                  </a:lnTo>
                  <a:lnTo>
                    <a:pt x="294" y="130"/>
                  </a:lnTo>
                  <a:lnTo>
                    <a:pt x="293" y="130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3" y="133"/>
                  </a:lnTo>
                  <a:lnTo>
                    <a:pt x="291" y="136"/>
                  </a:lnTo>
                  <a:lnTo>
                    <a:pt x="290" y="136"/>
                  </a:lnTo>
                  <a:lnTo>
                    <a:pt x="291" y="138"/>
                  </a:lnTo>
                  <a:lnTo>
                    <a:pt x="290" y="139"/>
                  </a:lnTo>
                  <a:lnTo>
                    <a:pt x="290" y="142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8" y="145"/>
                  </a:lnTo>
                  <a:lnTo>
                    <a:pt x="288" y="147"/>
                  </a:lnTo>
                  <a:lnTo>
                    <a:pt x="290" y="147"/>
                  </a:lnTo>
                  <a:lnTo>
                    <a:pt x="290" y="149"/>
                  </a:lnTo>
                  <a:lnTo>
                    <a:pt x="288" y="149"/>
                  </a:lnTo>
                  <a:lnTo>
                    <a:pt x="288" y="150"/>
                  </a:lnTo>
                  <a:lnTo>
                    <a:pt x="288" y="152"/>
                  </a:lnTo>
                  <a:lnTo>
                    <a:pt x="285" y="152"/>
                  </a:lnTo>
                  <a:lnTo>
                    <a:pt x="285" y="153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4" y="156"/>
                  </a:lnTo>
                  <a:lnTo>
                    <a:pt x="284" y="158"/>
                  </a:lnTo>
                  <a:lnTo>
                    <a:pt x="282" y="158"/>
                  </a:lnTo>
                  <a:lnTo>
                    <a:pt x="282" y="159"/>
                  </a:lnTo>
                  <a:lnTo>
                    <a:pt x="282" y="161"/>
                  </a:lnTo>
                  <a:lnTo>
                    <a:pt x="281" y="161"/>
                  </a:lnTo>
                  <a:lnTo>
                    <a:pt x="279" y="161"/>
                  </a:lnTo>
                  <a:lnTo>
                    <a:pt x="278" y="161"/>
                  </a:lnTo>
                  <a:lnTo>
                    <a:pt x="276" y="161"/>
                  </a:lnTo>
                  <a:lnTo>
                    <a:pt x="276" y="159"/>
                  </a:lnTo>
                  <a:lnTo>
                    <a:pt x="275" y="159"/>
                  </a:lnTo>
                  <a:lnTo>
                    <a:pt x="275" y="158"/>
                  </a:lnTo>
                  <a:lnTo>
                    <a:pt x="273" y="158"/>
                  </a:lnTo>
                  <a:lnTo>
                    <a:pt x="273" y="156"/>
                  </a:lnTo>
                  <a:lnTo>
                    <a:pt x="272" y="156"/>
                  </a:lnTo>
                  <a:lnTo>
                    <a:pt x="272" y="155"/>
                  </a:lnTo>
                  <a:lnTo>
                    <a:pt x="272" y="153"/>
                  </a:lnTo>
                  <a:lnTo>
                    <a:pt x="270" y="152"/>
                  </a:lnTo>
                  <a:lnTo>
                    <a:pt x="272" y="150"/>
                  </a:lnTo>
                  <a:lnTo>
                    <a:pt x="270" y="150"/>
                  </a:lnTo>
                  <a:lnTo>
                    <a:pt x="270" y="149"/>
                  </a:lnTo>
                  <a:lnTo>
                    <a:pt x="269" y="149"/>
                  </a:lnTo>
                  <a:lnTo>
                    <a:pt x="269" y="147"/>
                  </a:lnTo>
                  <a:lnTo>
                    <a:pt x="267" y="149"/>
                  </a:lnTo>
                  <a:lnTo>
                    <a:pt x="265" y="149"/>
                  </a:lnTo>
                  <a:lnTo>
                    <a:pt x="262" y="149"/>
                  </a:lnTo>
                  <a:lnTo>
                    <a:pt x="261" y="147"/>
                  </a:lnTo>
                  <a:lnTo>
                    <a:pt x="259" y="147"/>
                  </a:lnTo>
                  <a:lnTo>
                    <a:pt x="259" y="145"/>
                  </a:lnTo>
                  <a:lnTo>
                    <a:pt x="258" y="145"/>
                  </a:lnTo>
                  <a:lnTo>
                    <a:pt x="258" y="144"/>
                  </a:lnTo>
                  <a:lnTo>
                    <a:pt x="256" y="144"/>
                  </a:lnTo>
                  <a:lnTo>
                    <a:pt x="255" y="144"/>
                  </a:lnTo>
                  <a:lnTo>
                    <a:pt x="255" y="145"/>
                  </a:lnTo>
                  <a:lnTo>
                    <a:pt x="253" y="145"/>
                  </a:lnTo>
                  <a:lnTo>
                    <a:pt x="253" y="147"/>
                  </a:lnTo>
                  <a:lnTo>
                    <a:pt x="252" y="149"/>
                  </a:lnTo>
                  <a:lnTo>
                    <a:pt x="250" y="149"/>
                  </a:lnTo>
                  <a:lnTo>
                    <a:pt x="249" y="149"/>
                  </a:lnTo>
                  <a:lnTo>
                    <a:pt x="249" y="147"/>
                  </a:lnTo>
                  <a:lnTo>
                    <a:pt x="252" y="142"/>
                  </a:lnTo>
                  <a:lnTo>
                    <a:pt x="250" y="142"/>
                  </a:lnTo>
                  <a:lnTo>
                    <a:pt x="249" y="142"/>
                  </a:lnTo>
                  <a:lnTo>
                    <a:pt x="249" y="141"/>
                  </a:lnTo>
                  <a:lnTo>
                    <a:pt x="249" y="139"/>
                  </a:lnTo>
                  <a:lnTo>
                    <a:pt x="247" y="139"/>
                  </a:lnTo>
                  <a:lnTo>
                    <a:pt x="249" y="138"/>
                  </a:lnTo>
                  <a:lnTo>
                    <a:pt x="249" y="136"/>
                  </a:lnTo>
                  <a:lnTo>
                    <a:pt x="250" y="136"/>
                  </a:lnTo>
                  <a:lnTo>
                    <a:pt x="252" y="138"/>
                  </a:lnTo>
                  <a:lnTo>
                    <a:pt x="253" y="136"/>
                  </a:lnTo>
                  <a:lnTo>
                    <a:pt x="255" y="135"/>
                  </a:lnTo>
                  <a:lnTo>
                    <a:pt x="255" y="133"/>
                  </a:lnTo>
                  <a:lnTo>
                    <a:pt x="255" y="132"/>
                  </a:lnTo>
                  <a:lnTo>
                    <a:pt x="253" y="132"/>
                  </a:lnTo>
                  <a:lnTo>
                    <a:pt x="253" y="130"/>
                  </a:lnTo>
                  <a:lnTo>
                    <a:pt x="253" y="129"/>
                  </a:lnTo>
                  <a:lnTo>
                    <a:pt x="253" y="127"/>
                  </a:lnTo>
                  <a:lnTo>
                    <a:pt x="253" y="126"/>
                  </a:lnTo>
                  <a:lnTo>
                    <a:pt x="253" y="124"/>
                  </a:lnTo>
                  <a:lnTo>
                    <a:pt x="252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2" y="123"/>
                  </a:lnTo>
                  <a:lnTo>
                    <a:pt x="250" y="123"/>
                  </a:lnTo>
                  <a:lnTo>
                    <a:pt x="252" y="123"/>
                  </a:lnTo>
                  <a:lnTo>
                    <a:pt x="252" y="121"/>
                  </a:lnTo>
                  <a:lnTo>
                    <a:pt x="252" y="123"/>
                  </a:lnTo>
                  <a:lnTo>
                    <a:pt x="252" y="121"/>
                  </a:lnTo>
                  <a:lnTo>
                    <a:pt x="253" y="121"/>
                  </a:lnTo>
                  <a:lnTo>
                    <a:pt x="255" y="121"/>
                  </a:lnTo>
                  <a:lnTo>
                    <a:pt x="256" y="120"/>
                  </a:lnTo>
                  <a:lnTo>
                    <a:pt x="256" y="118"/>
                  </a:lnTo>
                  <a:lnTo>
                    <a:pt x="258" y="118"/>
                  </a:lnTo>
                  <a:lnTo>
                    <a:pt x="258" y="120"/>
                  </a:lnTo>
                  <a:lnTo>
                    <a:pt x="258" y="118"/>
                  </a:lnTo>
                  <a:lnTo>
                    <a:pt x="259" y="118"/>
                  </a:lnTo>
                  <a:lnTo>
                    <a:pt x="259" y="117"/>
                  </a:lnTo>
                  <a:lnTo>
                    <a:pt x="259" y="115"/>
                  </a:lnTo>
                  <a:lnTo>
                    <a:pt x="261" y="114"/>
                  </a:lnTo>
                  <a:lnTo>
                    <a:pt x="261" y="112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62" y="108"/>
                  </a:lnTo>
                  <a:lnTo>
                    <a:pt x="262" y="106"/>
                  </a:lnTo>
                  <a:lnTo>
                    <a:pt x="262" y="105"/>
                  </a:lnTo>
                  <a:lnTo>
                    <a:pt x="265" y="105"/>
                  </a:lnTo>
                  <a:lnTo>
                    <a:pt x="265" y="103"/>
                  </a:lnTo>
                  <a:lnTo>
                    <a:pt x="265" y="102"/>
                  </a:lnTo>
                  <a:lnTo>
                    <a:pt x="262" y="102"/>
                  </a:lnTo>
                  <a:lnTo>
                    <a:pt x="262" y="100"/>
                  </a:lnTo>
                  <a:lnTo>
                    <a:pt x="261" y="99"/>
                  </a:lnTo>
                  <a:lnTo>
                    <a:pt x="261" y="97"/>
                  </a:lnTo>
                  <a:lnTo>
                    <a:pt x="261" y="95"/>
                  </a:lnTo>
                  <a:lnTo>
                    <a:pt x="261" y="94"/>
                  </a:lnTo>
                  <a:lnTo>
                    <a:pt x="261" y="92"/>
                  </a:lnTo>
                  <a:lnTo>
                    <a:pt x="261" y="91"/>
                  </a:lnTo>
                  <a:lnTo>
                    <a:pt x="262" y="91"/>
                  </a:lnTo>
                  <a:lnTo>
                    <a:pt x="262" y="89"/>
                  </a:lnTo>
                  <a:lnTo>
                    <a:pt x="261" y="91"/>
                  </a:lnTo>
                  <a:lnTo>
                    <a:pt x="259" y="91"/>
                  </a:lnTo>
                  <a:lnTo>
                    <a:pt x="259" y="92"/>
                  </a:lnTo>
                  <a:lnTo>
                    <a:pt x="259" y="94"/>
                  </a:lnTo>
                  <a:lnTo>
                    <a:pt x="261" y="95"/>
                  </a:lnTo>
                  <a:lnTo>
                    <a:pt x="261" y="97"/>
                  </a:lnTo>
                  <a:lnTo>
                    <a:pt x="261" y="102"/>
                  </a:lnTo>
                  <a:lnTo>
                    <a:pt x="259" y="102"/>
                  </a:lnTo>
                  <a:lnTo>
                    <a:pt x="259" y="103"/>
                  </a:lnTo>
                  <a:lnTo>
                    <a:pt x="258" y="105"/>
                  </a:lnTo>
                  <a:lnTo>
                    <a:pt x="258" y="103"/>
                  </a:lnTo>
                  <a:lnTo>
                    <a:pt x="256" y="103"/>
                  </a:lnTo>
                  <a:lnTo>
                    <a:pt x="258" y="102"/>
                  </a:lnTo>
                  <a:lnTo>
                    <a:pt x="258" y="100"/>
                  </a:lnTo>
                  <a:lnTo>
                    <a:pt x="258" y="102"/>
                  </a:lnTo>
                  <a:lnTo>
                    <a:pt x="259" y="102"/>
                  </a:lnTo>
                  <a:lnTo>
                    <a:pt x="259" y="100"/>
                  </a:lnTo>
                  <a:lnTo>
                    <a:pt x="259" y="102"/>
                  </a:lnTo>
                  <a:lnTo>
                    <a:pt x="258" y="100"/>
                  </a:lnTo>
                  <a:lnTo>
                    <a:pt x="256" y="100"/>
                  </a:lnTo>
                  <a:lnTo>
                    <a:pt x="258" y="99"/>
                  </a:lnTo>
                  <a:lnTo>
                    <a:pt x="258" y="97"/>
                  </a:lnTo>
                  <a:lnTo>
                    <a:pt x="259" y="97"/>
                  </a:lnTo>
                  <a:lnTo>
                    <a:pt x="258" y="97"/>
                  </a:lnTo>
                  <a:lnTo>
                    <a:pt x="256" y="97"/>
                  </a:lnTo>
                  <a:lnTo>
                    <a:pt x="256" y="100"/>
                  </a:lnTo>
                  <a:lnTo>
                    <a:pt x="255" y="103"/>
                  </a:lnTo>
                  <a:lnTo>
                    <a:pt x="253" y="103"/>
                  </a:lnTo>
                  <a:lnTo>
                    <a:pt x="253" y="105"/>
                  </a:lnTo>
                  <a:lnTo>
                    <a:pt x="252" y="105"/>
                  </a:lnTo>
                  <a:lnTo>
                    <a:pt x="253" y="106"/>
                  </a:lnTo>
                  <a:lnTo>
                    <a:pt x="252" y="106"/>
                  </a:lnTo>
                  <a:lnTo>
                    <a:pt x="250" y="106"/>
                  </a:lnTo>
                  <a:lnTo>
                    <a:pt x="250" y="105"/>
                  </a:lnTo>
                  <a:lnTo>
                    <a:pt x="249" y="105"/>
                  </a:lnTo>
                  <a:lnTo>
                    <a:pt x="247" y="105"/>
                  </a:lnTo>
                  <a:lnTo>
                    <a:pt x="246" y="102"/>
                  </a:lnTo>
                  <a:lnTo>
                    <a:pt x="244" y="100"/>
                  </a:lnTo>
                  <a:lnTo>
                    <a:pt x="243" y="99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40" y="97"/>
                  </a:lnTo>
                  <a:lnTo>
                    <a:pt x="238" y="97"/>
                  </a:lnTo>
                  <a:lnTo>
                    <a:pt x="238" y="95"/>
                  </a:lnTo>
                  <a:lnTo>
                    <a:pt x="237" y="94"/>
                  </a:lnTo>
                  <a:lnTo>
                    <a:pt x="238" y="94"/>
                  </a:lnTo>
                  <a:lnTo>
                    <a:pt x="240" y="94"/>
                  </a:lnTo>
                  <a:lnTo>
                    <a:pt x="241" y="92"/>
                  </a:lnTo>
                  <a:lnTo>
                    <a:pt x="243" y="91"/>
                  </a:lnTo>
                  <a:lnTo>
                    <a:pt x="241" y="89"/>
                  </a:lnTo>
                  <a:lnTo>
                    <a:pt x="241" y="88"/>
                  </a:lnTo>
                  <a:lnTo>
                    <a:pt x="243" y="88"/>
                  </a:lnTo>
                  <a:lnTo>
                    <a:pt x="243" y="86"/>
                  </a:lnTo>
                  <a:lnTo>
                    <a:pt x="241" y="85"/>
                  </a:lnTo>
                  <a:lnTo>
                    <a:pt x="241" y="83"/>
                  </a:lnTo>
                  <a:lnTo>
                    <a:pt x="241" y="82"/>
                  </a:lnTo>
                  <a:lnTo>
                    <a:pt x="240" y="82"/>
                  </a:lnTo>
                  <a:lnTo>
                    <a:pt x="240" y="80"/>
                  </a:lnTo>
                  <a:lnTo>
                    <a:pt x="240" y="79"/>
                  </a:lnTo>
                  <a:lnTo>
                    <a:pt x="240" y="76"/>
                  </a:lnTo>
                  <a:lnTo>
                    <a:pt x="241" y="76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1" y="71"/>
                  </a:lnTo>
                  <a:lnTo>
                    <a:pt x="240" y="70"/>
                  </a:lnTo>
                  <a:lnTo>
                    <a:pt x="238" y="67"/>
                  </a:lnTo>
                  <a:lnTo>
                    <a:pt x="238" y="65"/>
                  </a:lnTo>
                  <a:lnTo>
                    <a:pt x="238" y="64"/>
                  </a:lnTo>
                  <a:lnTo>
                    <a:pt x="240" y="64"/>
                  </a:lnTo>
                  <a:lnTo>
                    <a:pt x="240" y="62"/>
                  </a:lnTo>
                  <a:lnTo>
                    <a:pt x="241" y="62"/>
                  </a:lnTo>
                  <a:lnTo>
                    <a:pt x="243" y="62"/>
                  </a:lnTo>
                  <a:lnTo>
                    <a:pt x="244" y="62"/>
                  </a:lnTo>
                  <a:lnTo>
                    <a:pt x="246" y="62"/>
                  </a:lnTo>
                  <a:lnTo>
                    <a:pt x="246" y="61"/>
                  </a:lnTo>
                  <a:lnTo>
                    <a:pt x="246" y="59"/>
                  </a:lnTo>
                  <a:lnTo>
                    <a:pt x="246" y="58"/>
                  </a:lnTo>
                  <a:lnTo>
                    <a:pt x="247" y="56"/>
                  </a:lnTo>
                  <a:lnTo>
                    <a:pt x="247" y="55"/>
                  </a:lnTo>
                  <a:lnTo>
                    <a:pt x="249" y="55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0" y="55"/>
                  </a:lnTo>
                  <a:lnTo>
                    <a:pt x="249" y="55"/>
                  </a:lnTo>
                  <a:lnTo>
                    <a:pt x="249" y="53"/>
                  </a:lnTo>
                  <a:lnTo>
                    <a:pt x="247" y="53"/>
                  </a:lnTo>
                  <a:lnTo>
                    <a:pt x="247" y="52"/>
                  </a:lnTo>
                  <a:lnTo>
                    <a:pt x="247" y="50"/>
                  </a:lnTo>
                  <a:lnTo>
                    <a:pt x="247" y="49"/>
                  </a:lnTo>
                  <a:lnTo>
                    <a:pt x="249" y="49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3" y="42"/>
                  </a:lnTo>
                  <a:lnTo>
                    <a:pt x="255" y="41"/>
                  </a:lnTo>
                  <a:lnTo>
                    <a:pt x="255" y="39"/>
                  </a:lnTo>
                  <a:lnTo>
                    <a:pt x="256" y="39"/>
                  </a:lnTo>
                  <a:lnTo>
                    <a:pt x="256" y="38"/>
                  </a:lnTo>
                  <a:lnTo>
                    <a:pt x="256" y="36"/>
                  </a:lnTo>
                  <a:lnTo>
                    <a:pt x="256" y="35"/>
                  </a:lnTo>
                  <a:lnTo>
                    <a:pt x="256" y="32"/>
                  </a:lnTo>
                  <a:lnTo>
                    <a:pt x="258" y="32"/>
                  </a:lnTo>
                  <a:lnTo>
                    <a:pt x="258" y="30"/>
                  </a:lnTo>
                  <a:lnTo>
                    <a:pt x="256" y="30"/>
                  </a:lnTo>
                  <a:lnTo>
                    <a:pt x="256" y="29"/>
                  </a:lnTo>
                  <a:lnTo>
                    <a:pt x="256" y="27"/>
                  </a:lnTo>
                  <a:lnTo>
                    <a:pt x="256" y="26"/>
                  </a:lnTo>
                  <a:lnTo>
                    <a:pt x="256" y="24"/>
                  </a:lnTo>
                  <a:lnTo>
                    <a:pt x="255" y="24"/>
                  </a:lnTo>
                  <a:lnTo>
                    <a:pt x="255" y="23"/>
                  </a:lnTo>
                  <a:lnTo>
                    <a:pt x="255" y="21"/>
                  </a:lnTo>
                  <a:lnTo>
                    <a:pt x="256" y="21"/>
                  </a:lnTo>
                  <a:lnTo>
                    <a:pt x="256" y="20"/>
                  </a:lnTo>
                  <a:lnTo>
                    <a:pt x="258" y="20"/>
                  </a:lnTo>
                  <a:lnTo>
                    <a:pt x="259" y="20"/>
                  </a:lnTo>
                  <a:lnTo>
                    <a:pt x="261" y="20"/>
                  </a:lnTo>
                  <a:lnTo>
                    <a:pt x="261" y="18"/>
                  </a:lnTo>
                  <a:lnTo>
                    <a:pt x="262" y="18"/>
                  </a:lnTo>
                  <a:lnTo>
                    <a:pt x="262" y="17"/>
                  </a:lnTo>
                  <a:lnTo>
                    <a:pt x="265" y="17"/>
                  </a:lnTo>
                  <a:lnTo>
                    <a:pt x="265" y="18"/>
                  </a:lnTo>
                  <a:lnTo>
                    <a:pt x="267" y="18"/>
                  </a:lnTo>
                  <a:lnTo>
                    <a:pt x="267" y="20"/>
                  </a:lnTo>
                  <a:lnTo>
                    <a:pt x="267" y="18"/>
                  </a:lnTo>
                  <a:lnTo>
                    <a:pt x="265" y="18"/>
                  </a:lnTo>
                  <a:lnTo>
                    <a:pt x="267" y="18"/>
                  </a:lnTo>
                  <a:lnTo>
                    <a:pt x="267" y="17"/>
                  </a:lnTo>
                  <a:lnTo>
                    <a:pt x="269" y="17"/>
                  </a:lnTo>
                  <a:lnTo>
                    <a:pt x="269" y="15"/>
                  </a:lnTo>
                  <a:lnTo>
                    <a:pt x="270" y="15"/>
                  </a:lnTo>
                  <a:lnTo>
                    <a:pt x="270" y="14"/>
                  </a:lnTo>
                  <a:lnTo>
                    <a:pt x="272" y="15"/>
                  </a:lnTo>
                  <a:lnTo>
                    <a:pt x="273" y="14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9" y="11"/>
                  </a:lnTo>
                  <a:lnTo>
                    <a:pt x="279" y="12"/>
                  </a:lnTo>
                  <a:lnTo>
                    <a:pt x="281" y="12"/>
                  </a:lnTo>
                  <a:lnTo>
                    <a:pt x="281" y="14"/>
                  </a:lnTo>
                  <a:lnTo>
                    <a:pt x="281" y="12"/>
                  </a:lnTo>
                  <a:lnTo>
                    <a:pt x="281" y="11"/>
                  </a:lnTo>
                  <a:lnTo>
                    <a:pt x="282" y="11"/>
                  </a:lnTo>
                  <a:lnTo>
                    <a:pt x="282" y="9"/>
                  </a:lnTo>
                  <a:lnTo>
                    <a:pt x="284" y="9"/>
                  </a:lnTo>
                  <a:lnTo>
                    <a:pt x="282" y="9"/>
                  </a:lnTo>
                  <a:lnTo>
                    <a:pt x="282" y="8"/>
                  </a:lnTo>
                  <a:lnTo>
                    <a:pt x="284" y="8"/>
                  </a:lnTo>
                  <a:lnTo>
                    <a:pt x="284" y="6"/>
                  </a:lnTo>
                  <a:close/>
                  <a:moveTo>
                    <a:pt x="256" y="105"/>
                  </a:moveTo>
                  <a:lnTo>
                    <a:pt x="258" y="105"/>
                  </a:lnTo>
                  <a:lnTo>
                    <a:pt x="259" y="106"/>
                  </a:lnTo>
                  <a:lnTo>
                    <a:pt x="259" y="108"/>
                  </a:lnTo>
                  <a:lnTo>
                    <a:pt x="258" y="108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6" y="111"/>
                  </a:lnTo>
                  <a:lnTo>
                    <a:pt x="256" y="112"/>
                  </a:lnTo>
                  <a:lnTo>
                    <a:pt x="255" y="114"/>
                  </a:lnTo>
                  <a:lnTo>
                    <a:pt x="253" y="114"/>
                  </a:lnTo>
                  <a:lnTo>
                    <a:pt x="252" y="114"/>
                  </a:lnTo>
                  <a:lnTo>
                    <a:pt x="252" y="112"/>
                  </a:lnTo>
                  <a:lnTo>
                    <a:pt x="252" y="109"/>
                  </a:lnTo>
                  <a:lnTo>
                    <a:pt x="253" y="108"/>
                  </a:lnTo>
                  <a:lnTo>
                    <a:pt x="253" y="106"/>
                  </a:lnTo>
                  <a:lnTo>
                    <a:pt x="255" y="106"/>
                  </a:lnTo>
                  <a:lnTo>
                    <a:pt x="256" y="106"/>
                  </a:lnTo>
                  <a:lnTo>
                    <a:pt x="256" y="105"/>
                  </a:lnTo>
                  <a:close/>
                  <a:moveTo>
                    <a:pt x="50" y="73"/>
                  </a:moveTo>
                  <a:lnTo>
                    <a:pt x="52" y="73"/>
                  </a:lnTo>
                  <a:lnTo>
                    <a:pt x="50" y="74"/>
                  </a:lnTo>
                  <a:lnTo>
                    <a:pt x="50" y="73"/>
                  </a:lnTo>
                  <a:lnTo>
                    <a:pt x="49" y="73"/>
                  </a:lnTo>
                  <a:lnTo>
                    <a:pt x="50" y="73"/>
                  </a:lnTo>
                  <a:close/>
                  <a:moveTo>
                    <a:pt x="35" y="70"/>
                  </a:moveTo>
                  <a:lnTo>
                    <a:pt x="35" y="71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4" y="70"/>
                  </a:lnTo>
                  <a:lnTo>
                    <a:pt x="35" y="70"/>
                  </a:lnTo>
                  <a:close/>
                  <a:moveTo>
                    <a:pt x="60" y="56"/>
                  </a:moveTo>
                  <a:lnTo>
                    <a:pt x="61" y="56"/>
                  </a:lnTo>
                  <a:lnTo>
                    <a:pt x="61" y="58"/>
                  </a:lnTo>
                  <a:lnTo>
                    <a:pt x="60" y="58"/>
                  </a:lnTo>
                  <a:lnTo>
                    <a:pt x="60" y="59"/>
                  </a:lnTo>
                  <a:lnTo>
                    <a:pt x="58" y="61"/>
                  </a:lnTo>
                  <a:lnTo>
                    <a:pt x="58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2" y="62"/>
                  </a:lnTo>
                  <a:lnTo>
                    <a:pt x="50" y="62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55" y="58"/>
                  </a:lnTo>
                  <a:lnTo>
                    <a:pt x="58" y="56"/>
                  </a:lnTo>
                  <a:lnTo>
                    <a:pt x="60" y="56"/>
                  </a:lnTo>
                  <a:close/>
                  <a:moveTo>
                    <a:pt x="40" y="53"/>
                  </a:moveTo>
                  <a:lnTo>
                    <a:pt x="40" y="55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5" y="59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4" y="53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8" y="53"/>
                  </a:lnTo>
                  <a:lnTo>
                    <a:pt x="40" y="53"/>
                  </a:lnTo>
                  <a:close/>
                  <a:moveTo>
                    <a:pt x="14" y="52"/>
                  </a:moveTo>
                  <a:lnTo>
                    <a:pt x="13" y="52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10" y="47"/>
                  </a:lnTo>
                  <a:lnTo>
                    <a:pt x="11" y="47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4" y="49"/>
                  </a:lnTo>
                  <a:lnTo>
                    <a:pt x="14" y="52"/>
                  </a:lnTo>
                  <a:close/>
                  <a:moveTo>
                    <a:pt x="31" y="47"/>
                  </a:moveTo>
                  <a:lnTo>
                    <a:pt x="32" y="47"/>
                  </a:lnTo>
                  <a:lnTo>
                    <a:pt x="31" y="47"/>
                  </a:lnTo>
                  <a:lnTo>
                    <a:pt x="31" y="49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8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31" y="47"/>
                  </a:lnTo>
                  <a:lnTo>
                    <a:pt x="32" y="47"/>
                  </a:lnTo>
                  <a:lnTo>
                    <a:pt x="31" y="47"/>
                  </a:lnTo>
                  <a:close/>
                  <a:moveTo>
                    <a:pt x="26" y="58"/>
                  </a:moveTo>
                  <a:lnTo>
                    <a:pt x="26" y="59"/>
                  </a:lnTo>
                  <a:lnTo>
                    <a:pt x="25" y="61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19" y="65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3" y="59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5"/>
                  </a:lnTo>
                  <a:lnTo>
                    <a:pt x="20" y="53"/>
                  </a:lnTo>
                  <a:lnTo>
                    <a:pt x="19" y="53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1" y="41"/>
                  </a:lnTo>
                  <a:lnTo>
                    <a:pt x="10" y="41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2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2" y="55"/>
                  </a:lnTo>
                  <a:lnTo>
                    <a:pt x="23" y="53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5" y="56"/>
                  </a:lnTo>
                  <a:lnTo>
                    <a:pt x="26" y="58"/>
                  </a:lnTo>
                  <a:close/>
                  <a:moveTo>
                    <a:pt x="32" y="33"/>
                  </a:moveTo>
                  <a:lnTo>
                    <a:pt x="32" y="32"/>
                  </a:lnTo>
                  <a:lnTo>
                    <a:pt x="34" y="32"/>
                  </a:lnTo>
                  <a:lnTo>
                    <a:pt x="35" y="33"/>
                  </a:lnTo>
                  <a:lnTo>
                    <a:pt x="34" y="33"/>
                  </a:lnTo>
                  <a:lnTo>
                    <a:pt x="32" y="33"/>
                  </a:lnTo>
                  <a:close/>
                  <a:moveTo>
                    <a:pt x="26" y="24"/>
                  </a:moveTo>
                  <a:lnTo>
                    <a:pt x="28" y="24"/>
                  </a:lnTo>
                  <a:lnTo>
                    <a:pt x="28" y="26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6" y="24"/>
                  </a:lnTo>
                  <a:close/>
                  <a:moveTo>
                    <a:pt x="282" y="8"/>
                  </a:moveTo>
                  <a:lnTo>
                    <a:pt x="282" y="9"/>
                  </a:lnTo>
                  <a:lnTo>
                    <a:pt x="282" y="11"/>
                  </a:lnTo>
                  <a:lnTo>
                    <a:pt x="281" y="11"/>
                  </a:lnTo>
                  <a:lnTo>
                    <a:pt x="281" y="9"/>
                  </a:lnTo>
                  <a:lnTo>
                    <a:pt x="282" y="8"/>
                  </a:lnTo>
                  <a:close/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  <a:moveTo>
                    <a:pt x="261" y="102"/>
                  </a:moveTo>
                  <a:lnTo>
                    <a:pt x="262" y="102"/>
                  </a:lnTo>
                  <a:lnTo>
                    <a:pt x="262" y="103"/>
                  </a:lnTo>
                  <a:lnTo>
                    <a:pt x="261" y="103"/>
                  </a:lnTo>
                  <a:lnTo>
                    <a:pt x="261" y="105"/>
                  </a:lnTo>
                  <a:lnTo>
                    <a:pt x="261" y="103"/>
                  </a:lnTo>
                  <a:lnTo>
                    <a:pt x="261" y="10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913">
              <a:extLst>
                <a:ext uri="{FF2B5EF4-FFF2-40B4-BE49-F238E27FC236}">
                  <a16:creationId xmlns:a16="http://schemas.microsoft.com/office/drawing/2014/main" id="{97E4AFE1-B1BF-302B-6D29-DB1B217D9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1251" y="2490788"/>
              <a:ext cx="496888" cy="677863"/>
            </a:xfrm>
            <a:custGeom>
              <a:avLst/>
              <a:gdLst>
                <a:gd name="T0" fmla="*/ 65 w 313"/>
                <a:gd name="T1" fmla="*/ 281 h 427"/>
                <a:gd name="T2" fmla="*/ 68 w 313"/>
                <a:gd name="T3" fmla="*/ 264 h 427"/>
                <a:gd name="T4" fmla="*/ 80 w 313"/>
                <a:gd name="T5" fmla="*/ 264 h 427"/>
                <a:gd name="T6" fmla="*/ 83 w 313"/>
                <a:gd name="T7" fmla="*/ 252 h 427"/>
                <a:gd name="T8" fmla="*/ 90 w 313"/>
                <a:gd name="T9" fmla="*/ 241 h 427"/>
                <a:gd name="T10" fmla="*/ 95 w 313"/>
                <a:gd name="T11" fmla="*/ 232 h 427"/>
                <a:gd name="T12" fmla="*/ 92 w 313"/>
                <a:gd name="T13" fmla="*/ 226 h 427"/>
                <a:gd name="T14" fmla="*/ 93 w 313"/>
                <a:gd name="T15" fmla="*/ 212 h 427"/>
                <a:gd name="T16" fmla="*/ 87 w 313"/>
                <a:gd name="T17" fmla="*/ 193 h 427"/>
                <a:gd name="T18" fmla="*/ 90 w 313"/>
                <a:gd name="T19" fmla="*/ 174 h 427"/>
                <a:gd name="T20" fmla="*/ 87 w 313"/>
                <a:gd name="T21" fmla="*/ 158 h 427"/>
                <a:gd name="T22" fmla="*/ 95 w 313"/>
                <a:gd name="T23" fmla="*/ 138 h 427"/>
                <a:gd name="T24" fmla="*/ 95 w 313"/>
                <a:gd name="T25" fmla="*/ 115 h 427"/>
                <a:gd name="T26" fmla="*/ 107 w 313"/>
                <a:gd name="T27" fmla="*/ 132 h 427"/>
                <a:gd name="T28" fmla="*/ 115 w 313"/>
                <a:gd name="T29" fmla="*/ 109 h 427"/>
                <a:gd name="T30" fmla="*/ 133 w 313"/>
                <a:gd name="T31" fmla="*/ 96 h 427"/>
                <a:gd name="T32" fmla="*/ 134 w 313"/>
                <a:gd name="T33" fmla="*/ 79 h 427"/>
                <a:gd name="T34" fmla="*/ 136 w 313"/>
                <a:gd name="T35" fmla="*/ 68 h 427"/>
                <a:gd name="T36" fmla="*/ 153 w 313"/>
                <a:gd name="T37" fmla="*/ 56 h 427"/>
                <a:gd name="T38" fmla="*/ 160 w 313"/>
                <a:gd name="T39" fmla="*/ 64 h 427"/>
                <a:gd name="T40" fmla="*/ 169 w 313"/>
                <a:gd name="T41" fmla="*/ 49 h 427"/>
                <a:gd name="T42" fmla="*/ 198 w 313"/>
                <a:gd name="T43" fmla="*/ 41 h 427"/>
                <a:gd name="T44" fmla="*/ 215 w 313"/>
                <a:gd name="T45" fmla="*/ 29 h 427"/>
                <a:gd name="T46" fmla="*/ 221 w 313"/>
                <a:gd name="T47" fmla="*/ 25 h 427"/>
                <a:gd name="T48" fmla="*/ 231 w 313"/>
                <a:gd name="T49" fmla="*/ 29 h 427"/>
                <a:gd name="T50" fmla="*/ 212 w 313"/>
                <a:gd name="T51" fmla="*/ 46 h 427"/>
                <a:gd name="T52" fmla="*/ 192 w 313"/>
                <a:gd name="T53" fmla="*/ 79 h 427"/>
                <a:gd name="T54" fmla="*/ 189 w 313"/>
                <a:gd name="T55" fmla="*/ 102 h 427"/>
                <a:gd name="T56" fmla="*/ 201 w 313"/>
                <a:gd name="T57" fmla="*/ 125 h 427"/>
                <a:gd name="T58" fmla="*/ 204 w 313"/>
                <a:gd name="T59" fmla="*/ 147 h 427"/>
                <a:gd name="T60" fmla="*/ 221 w 313"/>
                <a:gd name="T61" fmla="*/ 155 h 427"/>
                <a:gd name="T62" fmla="*/ 249 w 313"/>
                <a:gd name="T63" fmla="*/ 158 h 427"/>
                <a:gd name="T64" fmla="*/ 277 w 313"/>
                <a:gd name="T65" fmla="*/ 176 h 427"/>
                <a:gd name="T66" fmla="*/ 304 w 313"/>
                <a:gd name="T67" fmla="*/ 179 h 427"/>
                <a:gd name="T68" fmla="*/ 296 w 313"/>
                <a:gd name="T69" fmla="*/ 200 h 427"/>
                <a:gd name="T70" fmla="*/ 295 w 313"/>
                <a:gd name="T71" fmla="*/ 221 h 427"/>
                <a:gd name="T72" fmla="*/ 302 w 313"/>
                <a:gd name="T73" fmla="*/ 247 h 427"/>
                <a:gd name="T74" fmla="*/ 304 w 313"/>
                <a:gd name="T75" fmla="*/ 264 h 427"/>
                <a:gd name="T76" fmla="*/ 313 w 313"/>
                <a:gd name="T77" fmla="*/ 290 h 427"/>
                <a:gd name="T78" fmla="*/ 295 w 313"/>
                <a:gd name="T79" fmla="*/ 282 h 427"/>
                <a:gd name="T80" fmla="*/ 274 w 313"/>
                <a:gd name="T81" fmla="*/ 284 h 427"/>
                <a:gd name="T82" fmla="*/ 251 w 313"/>
                <a:gd name="T83" fmla="*/ 297 h 427"/>
                <a:gd name="T84" fmla="*/ 266 w 313"/>
                <a:gd name="T85" fmla="*/ 309 h 427"/>
                <a:gd name="T86" fmla="*/ 245 w 313"/>
                <a:gd name="T87" fmla="*/ 317 h 427"/>
                <a:gd name="T88" fmla="*/ 255 w 313"/>
                <a:gd name="T89" fmla="*/ 343 h 427"/>
                <a:gd name="T90" fmla="*/ 257 w 313"/>
                <a:gd name="T91" fmla="*/ 380 h 427"/>
                <a:gd name="T92" fmla="*/ 243 w 313"/>
                <a:gd name="T93" fmla="*/ 420 h 427"/>
                <a:gd name="T94" fmla="*/ 245 w 313"/>
                <a:gd name="T95" fmla="*/ 390 h 427"/>
                <a:gd name="T96" fmla="*/ 231 w 313"/>
                <a:gd name="T97" fmla="*/ 382 h 427"/>
                <a:gd name="T98" fmla="*/ 215 w 313"/>
                <a:gd name="T99" fmla="*/ 380 h 427"/>
                <a:gd name="T100" fmla="*/ 195 w 313"/>
                <a:gd name="T101" fmla="*/ 385 h 427"/>
                <a:gd name="T102" fmla="*/ 180 w 313"/>
                <a:gd name="T103" fmla="*/ 379 h 427"/>
                <a:gd name="T104" fmla="*/ 171 w 313"/>
                <a:gd name="T105" fmla="*/ 359 h 427"/>
                <a:gd name="T106" fmla="*/ 157 w 313"/>
                <a:gd name="T107" fmla="*/ 349 h 427"/>
                <a:gd name="T108" fmla="*/ 145 w 313"/>
                <a:gd name="T109" fmla="*/ 329 h 427"/>
                <a:gd name="T110" fmla="*/ 122 w 313"/>
                <a:gd name="T111" fmla="*/ 323 h 427"/>
                <a:gd name="T112" fmla="*/ 103 w 313"/>
                <a:gd name="T113" fmla="*/ 318 h 427"/>
                <a:gd name="T114" fmla="*/ 83 w 313"/>
                <a:gd name="T115" fmla="*/ 305 h 427"/>
                <a:gd name="T116" fmla="*/ 59 w 313"/>
                <a:gd name="T117" fmla="*/ 291 h 427"/>
                <a:gd name="T118" fmla="*/ 81 w 313"/>
                <a:gd name="T119" fmla="*/ 262 h 427"/>
                <a:gd name="T120" fmla="*/ 89 w 313"/>
                <a:gd name="T121" fmla="*/ 220 h 427"/>
                <a:gd name="T122" fmla="*/ 72 w 313"/>
                <a:gd name="T123" fmla="*/ 25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427">
                  <a:moveTo>
                    <a:pt x="59" y="291"/>
                  </a:moveTo>
                  <a:lnTo>
                    <a:pt x="59" y="290"/>
                  </a:lnTo>
                  <a:lnTo>
                    <a:pt x="59" y="288"/>
                  </a:lnTo>
                  <a:lnTo>
                    <a:pt x="57" y="288"/>
                  </a:lnTo>
                  <a:lnTo>
                    <a:pt x="56" y="288"/>
                  </a:lnTo>
                  <a:lnTo>
                    <a:pt x="56" y="287"/>
                  </a:lnTo>
                  <a:lnTo>
                    <a:pt x="54" y="287"/>
                  </a:lnTo>
                  <a:lnTo>
                    <a:pt x="54" y="285"/>
                  </a:lnTo>
                  <a:lnTo>
                    <a:pt x="56" y="285"/>
                  </a:lnTo>
                  <a:lnTo>
                    <a:pt x="56" y="284"/>
                  </a:lnTo>
                  <a:lnTo>
                    <a:pt x="57" y="284"/>
                  </a:lnTo>
                  <a:lnTo>
                    <a:pt x="57" y="282"/>
                  </a:lnTo>
                  <a:lnTo>
                    <a:pt x="59" y="282"/>
                  </a:lnTo>
                  <a:lnTo>
                    <a:pt x="60" y="282"/>
                  </a:lnTo>
                  <a:lnTo>
                    <a:pt x="62" y="282"/>
                  </a:lnTo>
                  <a:lnTo>
                    <a:pt x="63" y="282"/>
                  </a:lnTo>
                  <a:lnTo>
                    <a:pt x="65" y="282"/>
                  </a:lnTo>
                  <a:lnTo>
                    <a:pt x="65" y="281"/>
                  </a:lnTo>
                  <a:lnTo>
                    <a:pt x="65" y="279"/>
                  </a:lnTo>
                  <a:lnTo>
                    <a:pt x="65" y="281"/>
                  </a:lnTo>
                  <a:lnTo>
                    <a:pt x="63" y="281"/>
                  </a:lnTo>
                  <a:lnTo>
                    <a:pt x="63" y="279"/>
                  </a:lnTo>
                  <a:lnTo>
                    <a:pt x="63" y="277"/>
                  </a:lnTo>
                  <a:lnTo>
                    <a:pt x="63" y="276"/>
                  </a:lnTo>
                  <a:lnTo>
                    <a:pt x="63" y="277"/>
                  </a:lnTo>
                  <a:lnTo>
                    <a:pt x="62" y="277"/>
                  </a:lnTo>
                  <a:lnTo>
                    <a:pt x="62" y="276"/>
                  </a:lnTo>
                  <a:lnTo>
                    <a:pt x="62" y="274"/>
                  </a:lnTo>
                  <a:lnTo>
                    <a:pt x="62" y="273"/>
                  </a:lnTo>
                  <a:lnTo>
                    <a:pt x="62" y="271"/>
                  </a:lnTo>
                  <a:lnTo>
                    <a:pt x="63" y="270"/>
                  </a:lnTo>
                  <a:lnTo>
                    <a:pt x="63" y="268"/>
                  </a:lnTo>
                  <a:lnTo>
                    <a:pt x="65" y="268"/>
                  </a:lnTo>
                  <a:lnTo>
                    <a:pt x="65" y="267"/>
                  </a:lnTo>
                  <a:lnTo>
                    <a:pt x="65" y="268"/>
                  </a:lnTo>
                  <a:lnTo>
                    <a:pt x="65" y="267"/>
                  </a:lnTo>
                  <a:lnTo>
                    <a:pt x="65" y="265"/>
                  </a:lnTo>
                  <a:lnTo>
                    <a:pt x="66" y="265"/>
                  </a:lnTo>
                  <a:lnTo>
                    <a:pt x="66" y="264"/>
                  </a:lnTo>
                  <a:lnTo>
                    <a:pt x="68" y="264"/>
                  </a:lnTo>
                  <a:lnTo>
                    <a:pt x="68" y="262"/>
                  </a:lnTo>
                  <a:lnTo>
                    <a:pt x="69" y="262"/>
                  </a:lnTo>
                  <a:lnTo>
                    <a:pt x="71" y="264"/>
                  </a:lnTo>
                  <a:lnTo>
                    <a:pt x="71" y="262"/>
                  </a:lnTo>
                  <a:lnTo>
                    <a:pt x="71" y="261"/>
                  </a:lnTo>
                  <a:lnTo>
                    <a:pt x="72" y="262"/>
                  </a:lnTo>
                  <a:lnTo>
                    <a:pt x="72" y="264"/>
                  </a:lnTo>
                  <a:lnTo>
                    <a:pt x="72" y="265"/>
                  </a:lnTo>
                  <a:lnTo>
                    <a:pt x="74" y="265"/>
                  </a:lnTo>
                  <a:lnTo>
                    <a:pt x="75" y="265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4" y="262"/>
                  </a:lnTo>
                  <a:lnTo>
                    <a:pt x="75" y="262"/>
                  </a:lnTo>
                  <a:lnTo>
                    <a:pt x="77" y="262"/>
                  </a:lnTo>
                  <a:lnTo>
                    <a:pt x="77" y="261"/>
                  </a:lnTo>
                  <a:lnTo>
                    <a:pt x="78" y="261"/>
                  </a:lnTo>
                  <a:lnTo>
                    <a:pt x="78" y="262"/>
                  </a:lnTo>
                  <a:lnTo>
                    <a:pt x="78" y="264"/>
                  </a:lnTo>
                  <a:lnTo>
                    <a:pt x="80" y="264"/>
                  </a:lnTo>
                  <a:lnTo>
                    <a:pt x="81" y="264"/>
                  </a:lnTo>
                  <a:lnTo>
                    <a:pt x="81" y="262"/>
                  </a:lnTo>
                  <a:lnTo>
                    <a:pt x="81" y="261"/>
                  </a:lnTo>
                  <a:lnTo>
                    <a:pt x="81" y="258"/>
                  </a:lnTo>
                  <a:lnTo>
                    <a:pt x="80" y="258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3" y="256"/>
                  </a:lnTo>
                  <a:lnTo>
                    <a:pt x="83" y="255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4" y="255"/>
                  </a:lnTo>
                  <a:lnTo>
                    <a:pt x="83" y="255"/>
                  </a:lnTo>
                  <a:lnTo>
                    <a:pt x="83" y="253"/>
                  </a:lnTo>
                  <a:lnTo>
                    <a:pt x="84" y="255"/>
                  </a:lnTo>
                  <a:lnTo>
                    <a:pt x="84" y="253"/>
                  </a:lnTo>
                  <a:lnTo>
                    <a:pt x="84" y="252"/>
                  </a:lnTo>
                  <a:lnTo>
                    <a:pt x="83" y="252"/>
                  </a:lnTo>
                  <a:lnTo>
                    <a:pt x="83" y="253"/>
                  </a:lnTo>
                  <a:lnTo>
                    <a:pt x="83" y="252"/>
                  </a:lnTo>
                  <a:lnTo>
                    <a:pt x="84" y="250"/>
                  </a:lnTo>
                  <a:lnTo>
                    <a:pt x="86" y="249"/>
                  </a:lnTo>
                  <a:lnTo>
                    <a:pt x="86" y="247"/>
                  </a:lnTo>
                  <a:lnTo>
                    <a:pt x="87" y="247"/>
                  </a:lnTo>
                  <a:lnTo>
                    <a:pt x="87" y="246"/>
                  </a:lnTo>
                  <a:lnTo>
                    <a:pt x="86" y="246"/>
                  </a:lnTo>
                  <a:lnTo>
                    <a:pt x="87" y="246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3"/>
                  </a:lnTo>
                  <a:lnTo>
                    <a:pt x="90" y="243"/>
                  </a:lnTo>
                  <a:lnTo>
                    <a:pt x="90" y="244"/>
                  </a:lnTo>
                  <a:lnTo>
                    <a:pt x="92" y="244"/>
                  </a:lnTo>
                  <a:lnTo>
                    <a:pt x="90" y="243"/>
                  </a:lnTo>
                  <a:lnTo>
                    <a:pt x="90" y="241"/>
                  </a:lnTo>
                  <a:lnTo>
                    <a:pt x="90" y="243"/>
                  </a:lnTo>
                  <a:lnTo>
                    <a:pt x="90" y="241"/>
                  </a:lnTo>
                  <a:lnTo>
                    <a:pt x="92" y="240"/>
                  </a:lnTo>
                  <a:lnTo>
                    <a:pt x="90" y="240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2" y="241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5" y="237"/>
                  </a:lnTo>
                  <a:lnTo>
                    <a:pt x="95" y="235"/>
                  </a:lnTo>
                  <a:lnTo>
                    <a:pt x="96" y="235"/>
                  </a:lnTo>
                  <a:lnTo>
                    <a:pt x="95" y="235"/>
                  </a:lnTo>
                  <a:lnTo>
                    <a:pt x="93" y="235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5" y="235"/>
                  </a:lnTo>
                  <a:lnTo>
                    <a:pt x="95" y="234"/>
                  </a:lnTo>
                  <a:lnTo>
                    <a:pt x="95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6" y="232"/>
                  </a:lnTo>
                  <a:lnTo>
                    <a:pt x="96" y="231"/>
                  </a:lnTo>
                  <a:lnTo>
                    <a:pt x="98" y="231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5" y="232"/>
                  </a:lnTo>
                  <a:lnTo>
                    <a:pt x="93" y="232"/>
                  </a:lnTo>
                  <a:lnTo>
                    <a:pt x="92" y="232"/>
                  </a:lnTo>
                  <a:lnTo>
                    <a:pt x="92" y="231"/>
                  </a:lnTo>
                  <a:lnTo>
                    <a:pt x="92" y="229"/>
                  </a:lnTo>
                  <a:lnTo>
                    <a:pt x="93" y="229"/>
                  </a:lnTo>
                  <a:lnTo>
                    <a:pt x="93" y="228"/>
                  </a:lnTo>
                  <a:lnTo>
                    <a:pt x="95" y="226"/>
                  </a:lnTo>
                  <a:lnTo>
                    <a:pt x="93" y="226"/>
                  </a:lnTo>
                  <a:lnTo>
                    <a:pt x="92" y="226"/>
                  </a:lnTo>
                  <a:lnTo>
                    <a:pt x="92" y="228"/>
                  </a:lnTo>
                  <a:lnTo>
                    <a:pt x="92" y="226"/>
                  </a:lnTo>
                  <a:lnTo>
                    <a:pt x="92" y="228"/>
                  </a:lnTo>
                  <a:lnTo>
                    <a:pt x="92" y="229"/>
                  </a:lnTo>
                  <a:lnTo>
                    <a:pt x="90" y="229"/>
                  </a:lnTo>
                  <a:lnTo>
                    <a:pt x="89" y="228"/>
                  </a:lnTo>
                  <a:lnTo>
                    <a:pt x="90" y="228"/>
                  </a:lnTo>
                  <a:lnTo>
                    <a:pt x="89" y="226"/>
                  </a:lnTo>
                  <a:lnTo>
                    <a:pt x="89" y="224"/>
                  </a:lnTo>
                  <a:lnTo>
                    <a:pt x="89" y="223"/>
                  </a:lnTo>
                  <a:lnTo>
                    <a:pt x="90" y="223"/>
                  </a:lnTo>
                  <a:lnTo>
                    <a:pt x="92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21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92" y="218"/>
                  </a:lnTo>
                  <a:lnTo>
                    <a:pt x="92" y="217"/>
                  </a:lnTo>
                  <a:lnTo>
                    <a:pt x="92" y="215"/>
                  </a:lnTo>
                  <a:lnTo>
                    <a:pt x="92" y="212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2" y="209"/>
                  </a:lnTo>
                  <a:lnTo>
                    <a:pt x="92" y="211"/>
                  </a:lnTo>
                  <a:lnTo>
                    <a:pt x="93" y="211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2" y="209"/>
                  </a:lnTo>
                  <a:lnTo>
                    <a:pt x="92" y="208"/>
                  </a:lnTo>
                  <a:lnTo>
                    <a:pt x="92" y="205"/>
                  </a:lnTo>
                  <a:lnTo>
                    <a:pt x="92" y="200"/>
                  </a:lnTo>
                  <a:lnTo>
                    <a:pt x="92" y="199"/>
                  </a:lnTo>
                  <a:lnTo>
                    <a:pt x="92" y="197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2" y="194"/>
                  </a:lnTo>
                  <a:lnTo>
                    <a:pt x="90" y="193"/>
                  </a:lnTo>
                  <a:lnTo>
                    <a:pt x="89" y="193"/>
                  </a:lnTo>
                  <a:lnTo>
                    <a:pt x="87" y="193"/>
                  </a:lnTo>
                  <a:lnTo>
                    <a:pt x="87" y="191"/>
                  </a:lnTo>
                  <a:lnTo>
                    <a:pt x="89" y="191"/>
                  </a:lnTo>
                  <a:lnTo>
                    <a:pt x="89" y="190"/>
                  </a:lnTo>
                  <a:lnTo>
                    <a:pt x="90" y="190"/>
                  </a:lnTo>
                  <a:lnTo>
                    <a:pt x="92" y="190"/>
                  </a:lnTo>
                  <a:lnTo>
                    <a:pt x="93" y="190"/>
                  </a:lnTo>
                  <a:lnTo>
                    <a:pt x="93" y="188"/>
                  </a:lnTo>
                  <a:lnTo>
                    <a:pt x="95" y="188"/>
                  </a:lnTo>
                  <a:lnTo>
                    <a:pt x="95" y="187"/>
                  </a:lnTo>
                  <a:lnTo>
                    <a:pt x="95" y="185"/>
                  </a:lnTo>
                  <a:lnTo>
                    <a:pt x="93" y="184"/>
                  </a:lnTo>
                  <a:lnTo>
                    <a:pt x="93" y="182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2" y="178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3"/>
                  </a:lnTo>
                  <a:lnTo>
                    <a:pt x="90" y="174"/>
                  </a:lnTo>
                  <a:lnTo>
                    <a:pt x="92" y="174"/>
                  </a:lnTo>
                  <a:lnTo>
                    <a:pt x="92" y="173"/>
                  </a:lnTo>
                  <a:lnTo>
                    <a:pt x="92" y="171"/>
                  </a:lnTo>
                  <a:lnTo>
                    <a:pt x="92" y="170"/>
                  </a:lnTo>
                  <a:lnTo>
                    <a:pt x="92" y="171"/>
                  </a:lnTo>
                  <a:lnTo>
                    <a:pt x="93" y="171"/>
                  </a:lnTo>
                  <a:lnTo>
                    <a:pt x="93" y="170"/>
                  </a:lnTo>
                  <a:lnTo>
                    <a:pt x="92" y="170"/>
                  </a:lnTo>
                  <a:lnTo>
                    <a:pt x="93" y="168"/>
                  </a:lnTo>
                  <a:lnTo>
                    <a:pt x="93" y="167"/>
                  </a:lnTo>
                  <a:lnTo>
                    <a:pt x="92" y="165"/>
                  </a:lnTo>
                  <a:lnTo>
                    <a:pt x="92" y="164"/>
                  </a:lnTo>
                  <a:lnTo>
                    <a:pt x="90" y="162"/>
                  </a:lnTo>
                  <a:lnTo>
                    <a:pt x="90" y="164"/>
                  </a:lnTo>
                  <a:lnTo>
                    <a:pt x="89" y="164"/>
                  </a:lnTo>
                  <a:lnTo>
                    <a:pt x="89" y="161"/>
                  </a:lnTo>
                  <a:lnTo>
                    <a:pt x="87" y="159"/>
                  </a:lnTo>
                  <a:lnTo>
                    <a:pt x="86" y="159"/>
                  </a:lnTo>
                  <a:lnTo>
                    <a:pt x="86" y="158"/>
                  </a:lnTo>
                  <a:lnTo>
                    <a:pt x="87" y="158"/>
                  </a:lnTo>
                  <a:lnTo>
                    <a:pt x="87" y="155"/>
                  </a:lnTo>
                  <a:lnTo>
                    <a:pt x="86" y="153"/>
                  </a:lnTo>
                  <a:lnTo>
                    <a:pt x="84" y="152"/>
                  </a:lnTo>
                  <a:lnTo>
                    <a:pt x="84" y="150"/>
                  </a:lnTo>
                  <a:lnTo>
                    <a:pt x="83" y="150"/>
                  </a:lnTo>
                  <a:lnTo>
                    <a:pt x="83" y="149"/>
                  </a:lnTo>
                  <a:lnTo>
                    <a:pt x="83" y="146"/>
                  </a:lnTo>
                  <a:lnTo>
                    <a:pt x="84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6" y="141"/>
                  </a:lnTo>
                  <a:lnTo>
                    <a:pt x="86" y="140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7" y="140"/>
                  </a:lnTo>
                  <a:lnTo>
                    <a:pt x="89" y="141"/>
                  </a:lnTo>
                  <a:lnTo>
                    <a:pt x="89" y="143"/>
                  </a:lnTo>
                  <a:lnTo>
                    <a:pt x="90" y="141"/>
                  </a:lnTo>
                  <a:lnTo>
                    <a:pt x="93" y="138"/>
                  </a:lnTo>
                  <a:lnTo>
                    <a:pt x="95" y="138"/>
                  </a:lnTo>
                  <a:lnTo>
                    <a:pt x="93" y="137"/>
                  </a:lnTo>
                  <a:lnTo>
                    <a:pt x="95" y="135"/>
                  </a:lnTo>
                  <a:lnTo>
                    <a:pt x="95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8" y="131"/>
                  </a:lnTo>
                  <a:lnTo>
                    <a:pt x="98" y="129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5" y="125"/>
                  </a:lnTo>
                  <a:lnTo>
                    <a:pt x="95" y="123"/>
                  </a:lnTo>
                  <a:lnTo>
                    <a:pt x="95" y="121"/>
                  </a:lnTo>
                  <a:lnTo>
                    <a:pt x="93" y="120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3" y="118"/>
                  </a:lnTo>
                  <a:lnTo>
                    <a:pt x="93" y="117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7"/>
                  </a:lnTo>
                  <a:lnTo>
                    <a:pt x="96" y="118"/>
                  </a:lnTo>
                  <a:lnTo>
                    <a:pt x="98" y="120"/>
                  </a:lnTo>
                  <a:lnTo>
                    <a:pt x="100" y="120"/>
                  </a:lnTo>
                  <a:lnTo>
                    <a:pt x="100" y="121"/>
                  </a:lnTo>
                  <a:lnTo>
                    <a:pt x="101" y="125"/>
                  </a:lnTo>
                  <a:lnTo>
                    <a:pt x="103" y="125"/>
                  </a:lnTo>
                  <a:lnTo>
                    <a:pt x="103" y="126"/>
                  </a:lnTo>
                  <a:lnTo>
                    <a:pt x="104" y="126"/>
                  </a:lnTo>
                  <a:lnTo>
                    <a:pt x="104" y="128"/>
                  </a:lnTo>
                  <a:lnTo>
                    <a:pt x="103" y="128"/>
                  </a:lnTo>
                  <a:lnTo>
                    <a:pt x="104" y="128"/>
                  </a:lnTo>
                  <a:lnTo>
                    <a:pt x="106" y="128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4" y="131"/>
                  </a:lnTo>
                  <a:lnTo>
                    <a:pt x="104" y="132"/>
                  </a:lnTo>
                  <a:lnTo>
                    <a:pt x="106" y="134"/>
                  </a:lnTo>
                  <a:lnTo>
                    <a:pt x="107" y="134"/>
                  </a:lnTo>
                  <a:lnTo>
                    <a:pt x="107" y="132"/>
                  </a:lnTo>
                  <a:lnTo>
                    <a:pt x="107" y="131"/>
                  </a:lnTo>
                  <a:lnTo>
                    <a:pt x="107" y="129"/>
                  </a:lnTo>
                  <a:lnTo>
                    <a:pt x="107" y="128"/>
                  </a:lnTo>
                  <a:lnTo>
                    <a:pt x="107" y="126"/>
                  </a:lnTo>
                  <a:lnTo>
                    <a:pt x="107" y="125"/>
                  </a:lnTo>
                  <a:lnTo>
                    <a:pt x="107" y="121"/>
                  </a:lnTo>
                  <a:lnTo>
                    <a:pt x="107" y="120"/>
                  </a:lnTo>
                  <a:lnTo>
                    <a:pt x="106" y="118"/>
                  </a:lnTo>
                  <a:lnTo>
                    <a:pt x="104" y="118"/>
                  </a:lnTo>
                  <a:lnTo>
                    <a:pt x="104" y="117"/>
                  </a:lnTo>
                  <a:lnTo>
                    <a:pt x="106" y="115"/>
                  </a:lnTo>
                  <a:lnTo>
                    <a:pt x="107" y="115"/>
                  </a:lnTo>
                  <a:lnTo>
                    <a:pt x="110" y="115"/>
                  </a:lnTo>
                  <a:lnTo>
                    <a:pt x="110" y="114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3" y="112"/>
                  </a:lnTo>
                  <a:lnTo>
                    <a:pt x="113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6" y="109"/>
                  </a:lnTo>
                  <a:lnTo>
                    <a:pt x="118" y="108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19" y="105"/>
                  </a:lnTo>
                  <a:lnTo>
                    <a:pt x="121" y="105"/>
                  </a:lnTo>
                  <a:lnTo>
                    <a:pt x="121" y="103"/>
                  </a:lnTo>
                  <a:lnTo>
                    <a:pt x="121" y="102"/>
                  </a:lnTo>
                  <a:lnTo>
                    <a:pt x="122" y="100"/>
                  </a:lnTo>
                  <a:lnTo>
                    <a:pt x="122" y="99"/>
                  </a:lnTo>
                  <a:lnTo>
                    <a:pt x="124" y="99"/>
                  </a:lnTo>
                  <a:lnTo>
                    <a:pt x="125" y="99"/>
                  </a:lnTo>
                  <a:lnTo>
                    <a:pt x="125" y="97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8" y="96"/>
                  </a:lnTo>
                  <a:lnTo>
                    <a:pt x="128" y="97"/>
                  </a:lnTo>
                  <a:lnTo>
                    <a:pt x="130" y="97"/>
                  </a:lnTo>
                  <a:lnTo>
                    <a:pt x="131" y="97"/>
                  </a:lnTo>
                  <a:lnTo>
                    <a:pt x="133" y="96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4" y="91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1" y="90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3" y="90"/>
                  </a:lnTo>
                  <a:lnTo>
                    <a:pt x="133" y="88"/>
                  </a:lnTo>
                  <a:lnTo>
                    <a:pt x="133" y="87"/>
                  </a:lnTo>
                  <a:lnTo>
                    <a:pt x="134" y="85"/>
                  </a:lnTo>
                  <a:lnTo>
                    <a:pt x="134" y="84"/>
                  </a:lnTo>
                  <a:lnTo>
                    <a:pt x="134" y="82"/>
                  </a:lnTo>
                  <a:lnTo>
                    <a:pt x="134" y="81"/>
                  </a:lnTo>
                  <a:lnTo>
                    <a:pt x="134" y="79"/>
                  </a:lnTo>
                  <a:lnTo>
                    <a:pt x="136" y="79"/>
                  </a:lnTo>
                  <a:lnTo>
                    <a:pt x="136" y="78"/>
                  </a:lnTo>
                  <a:lnTo>
                    <a:pt x="134" y="78"/>
                  </a:lnTo>
                  <a:lnTo>
                    <a:pt x="134" y="79"/>
                  </a:lnTo>
                  <a:lnTo>
                    <a:pt x="133" y="79"/>
                  </a:lnTo>
                  <a:lnTo>
                    <a:pt x="133" y="81"/>
                  </a:lnTo>
                  <a:lnTo>
                    <a:pt x="131" y="81"/>
                  </a:lnTo>
                  <a:lnTo>
                    <a:pt x="133" y="79"/>
                  </a:lnTo>
                  <a:lnTo>
                    <a:pt x="133" y="78"/>
                  </a:lnTo>
                  <a:lnTo>
                    <a:pt x="134" y="78"/>
                  </a:lnTo>
                  <a:lnTo>
                    <a:pt x="134" y="76"/>
                  </a:lnTo>
                  <a:lnTo>
                    <a:pt x="136" y="76"/>
                  </a:lnTo>
                  <a:lnTo>
                    <a:pt x="136" y="75"/>
                  </a:lnTo>
                  <a:lnTo>
                    <a:pt x="136" y="73"/>
                  </a:lnTo>
                  <a:lnTo>
                    <a:pt x="134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71"/>
                  </a:lnTo>
                  <a:lnTo>
                    <a:pt x="137" y="70"/>
                  </a:lnTo>
                  <a:lnTo>
                    <a:pt x="136" y="70"/>
                  </a:lnTo>
                  <a:lnTo>
                    <a:pt x="136" y="68"/>
                  </a:lnTo>
                  <a:lnTo>
                    <a:pt x="137" y="68"/>
                  </a:lnTo>
                  <a:lnTo>
                    <a:pt x="139" y="68"/>
                  </a:lnTo>
                  <a:lnTo>
                    <a:pt x="139" y="67"/>
                  </a:lnTo>
                  <a:lnTo>
                    <a:pt x="140" y="67"/>
                  </a:lnTo>
                  <a:lnTo>
                    <a:pt x="143" y="65"/>
                  </a:lnTo>
                  <a:lnTo>
                    <a:pt x="143" y="67"/>
                  </a:lnTo>
                  <a:lnTo>
                    <a:pt x="143" y="65"/>
                  </a:lnTo>
                  <a:lnTo>
                    <a:pt x="145" y="65"/>
                  </a:lnTo>
                  <a:lnTo>
                    <a:pt x="143" y="65"/>
                  </a:lnTo>
                  <a:lnTo>
                    <a:pt x="143" y="64"/>
                  </a:lnTo>
                  <a:lnTo>
                    <a:pt x="145" y="64"/>
                  </a:lnTo>
                  <a:lnTo>
                    <a:pt x="145" y="62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8" y="61"/>
                  </a:lnTo>
                  <a:lnTo>
                    <a:pt x="149" y="59"/>
                  </a:lnTo>
                  <a:lnTo>
                    <a:pt x="151" y="59"/>
                  </a:lnTo>
                  <a:lnTo>
                    <a:pt x="151" y="58"/>
                  </a:lnTo>
                  <a:lnTo>
                    <a:pt x="153" y="58"/>
                  </a:lnTo>
                  <a:lnTo>
                    <a:pt x="153" y="56"/>
                  </a:lnTo>
                  <a:lnTo>
                    <a:pt x="154" y="56"/>
                  </a:lnTo>
                  <a:lnTo>
                    <a:pt x="154" y="58"/>
                  </a:lnTo>
                  <a:lnTo>
                    <a:pt x="156" y="58"/>
                  </a:lnTo>
                  <a:lnTo>
                    <a:pt x="157" y="58"/>
                  </a:lnTo>
                  <a:lnTo>
                    <a:pt x="159" y="59"/>
                  </a:lnTo>
                  <a:lnTo>
                    <a:pt x="160" y="59"/>
                  </a:lnTo>
                  <a:lnTo>
                    <a:pt x="162" y="59"/>
                  </a:lnTo>
                  <a:lnTo>
                    <a:pt x="163" y="59"/>
                  </a:lnTo>
                  <a:lnTo>
                    <a:pt x="165" y="59"/>
                  </a:lnTo>
                  <a:lnTo>
                    <a:pt x="163" y="59"/>
                  </a:lnTo>
                  <a:lnTo>
                    <a:pt x="160" y="59"/>
                  </a:lnTo>
                  <a:lnTo>
                    <a:pt x="160" y="61"/>
                  </a:lnTo>
                  <a:lnTo>
                    <a:pt x="160" y="62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7" y="64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0" y="64"/>
                  </a:lnTo>
                  <a:lnTo>
                    <a:pt x="159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2" y="65"/>
                  </a:lnTo>
                  <a:lnTo>
                    <a:pt x="163" y="65"/>
                  </a:lnTo>
                  <a:lnTo>
                    <a:pt x="163" y="64"/>
                  </a:lnTo>
                  <a:lnTo>
                    <a:pt x="163" y="62"/>
                  </a:lnTo>
                  <a:lnTo>
                    <a:pt x="163" y="61"/>
                  </a:lnTo>
                  <a:lnTo>
                    <a:pt x="165" y="61"/>
                  </a:lnTo>
                  <a:lnTo>
                    <a:pt x="165" y="59"/>
                  </a:lnTo>
                  <a:lnTo>
                    <a:pt x="166" y="58"/>
                  </a:lnTo>
                  <a:lnTo>
                    <a:pt x="166" y="56"/>
                  </a:lnTo>
                  <a:lnTo>
                    <a:pt x="166" y="55"/>
                  </a:lnTo>
                  <a:lnTo>
                    <a:pt x="166" y="53"/>
                  </a:lnTo>
                  <a:lnTo>
                    <a:pt x="166" y="50"/>
                  </a:lnTo>
                  <a:lnTo>
                    <a:pt x="168" y="50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69" y="50"/>
                  </a:lnTo>
                  <a:lnTo>
                    <a:pt x="169" y="49"/>
                  </a:lnTo>
                  <a:lnTo>
                    <a:pt x="171" y="49"/>
                  </a:lnTo>
                  <a:lnTo>
                    <a:pt x="172" y="50"/>
                  </a:lnTo>
                  <a:lnTo>
                    <a:pt x="174" y="50"/>
                  </a:lnTo>
                  <a:lnTo>
                    <a:pt x="174" y="53"/>
                  </a:lnTo>
                  <a:lnTo>
                    <a:pt x="177" y="53"/>
                  </a:lnTo>
                  <a:lnTo>
                    <a:pt x="180" y="53"/>
                  </a:lnTo>
                  <a:lnTo>
                    <a:pt x="183" y="53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87" y="49"/>
                  </a:lnTo>
                  <a:lnTo>
                    <a:pt x="189" y="49"/>
                  </a:lnTo>
                  <a:lnTo>
                    <a:pt x="189" y="47"/>
                  </a:lnTo>
                  <a:lnTo>
                    <a:pt x="190" y="47"/>
                  </a:lnTo>
                  <a:lnTo>
                    <a:pt x="190" y="46"/>
                  </a:lnTo>
                  <a:lnTo>
                    <a:pt x="193" y="44"/>
                  </a:lnTo>
                  <a:lnTo>
                    <a:pt x="198" y="41"/>
                  </a:lnTo>
                  <a:lnTo>
                    <a:pt x="199" y="40"/>
                  </a:lnTo>
                  <a:lnTo>
                    <a:pt x="201" y="40"/>
                  </a:lnTo>
                  <a:lnTo>
                    <a:pt x="202" y="40"/>
                  </a:lnTo>
                  <a:lnTo>
                    <a:pt x="202" y="38"/>
                  </a:lnTo>
                  <a:lnTo>
                    <a:pt x="204" y="38"/>
                  </a:lnTo>
                  <a:lnTo>
                    <a:pt x="206" y="38"/>
                  </a:lnTo>
                  <a:lnTo>
                    <a:pt x="207" y="37"/>
                  </a:lnTo>
                  <a:lnTo>
                    <a:pt x="209" y="37"/>
                  </a:lnTo>
                  <a:lnTo>
                    <a:pt x="209" y="35"/>
                  </a:lnTo>
                  <a:lnTo>
                    <a:pt x="210" y="35"/>
                  </a:lnTo>
                  <a:lnTo>
                    <a:pt x="210" y="34"/>
                  </a:lnTo>
                  <a:lnTo>
                    <a:pt x="210" y="32"/>
                  </a:lnTo>
                  <a:lnTo>
                    <a:pt x="212" y="32"/>
                  </a:lnTo>
                  <a:lnTo>
                    <a:pt x="212" y="31"/>
                  </a:lnTo>
                  <a:lnTo>
                    <a:pt x="212" y="29"/>
                  </a:lnTo>
                  <a:lnTo>
                    <a:pt x="210" y="29"/>
                  </a:lnTo>
                  <a:lnTo>
                    <a:pt x="210" y="28"/>
                  </a:lnTo>
                  <a:lnTo>
                    <a:pt x="212" y="28"/>
                  </a:lnTo>
                  <a:lnTo>
                    <a:pt x="215" y="28"/>
                  </a:lnTo>
                  <a:lnTo>
                    <a:pt x="215" y="29"/>
                  </a:lnTo>
                  <a:lnTo>
                    <a:pt x="215" y="31"/>
                  </a:lnTo>
                  <a:lnTo>
                    <a:pt x="216" y="31"/>
                  </a:lnTo>
                  <a:lnTo>
                    <a:pt x="216" y="29"/>
                  </a:lnTo>
                  <a:lnTo>
                    <a:pt x="218" y="29"/>
                  </a:lnTo>
                  <a:lnTo>
                    <a:pt x="218" y="28"/>
                  </a:lnTo>
                  <a:lnTo>
                    <a:pt x="216" y="28"/>
                  </a:lnTo>
                  <a:lnTo>
                    <a:pt x="218" y="28"/>
                  </a:lnTo>
                  <a:lnTo>
                    <a:pt x="216" y="28"/>
                  </a:lnTo>
                  <a:lnTo>
                    <a:pt x="215" y="28"/>
                  </a:lnTo>
                  <a:lnTo>
                    <a:pt x="216" y="26"/>
                  </a:lnTo>
                  <a:lnTo>
                    <a:pt x="218" y="26"/>
                  </a:lnTo>
                  <a:lnTo>
                    <a:pt x="218" y="25"/>
                  </a:lnTo>
                  <a:lnTo>
                    <a:pt x="219" y="25"/>
                  </a:lnTo>
                  <a:lnTo>
                    <a:pt x="218" y="25"/>
                  </a:lnTo>
                  <a:lnTo>
                    <a:pt x="218" y="26"/>
                  </a:lnTo>
                  <a:lnTo>
                    <a:pt x="219" y="26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2" y="25"/>
                  </a:lnTo>
                  <a:lnTo>
                    <a:pt x="222" y="23"/>
                  </a:lnTo>
                  <a:lnTo>
                    <a:pt x="222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3"/>
                  </a:lnTo>
                  <a:lnTo>
                    <a:pt x="225" y="23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0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1" y="29"/>
                  </a:lnTo>
                  <a:lnTo>
                    <a:pt x="231" y="31"/>
                  </a:lnTo>
                  <a:lnTo>
                    <a:pt x="233" y="32"/>
                  </a:lnTo>
                  <a:lnTo>
                    <a:pt x="233" y="34"/>
                  </a:lnTo>
                  <a:lnTo>
                    <a:pt x="231" y="34"/>
                  </a:lnTo>
                  <a:lnTo>
                    <a:pt x="230" y="35"/>
                  </a:lnTo>
                  <a:lnTo>
                    <a:pt x="228" y="35"/>
                  </a:lnTo>
                  <a:lnTo>
                    <a:pt x="228" y="37"/>
                  </a:lnTo>
                  <a:lnTo>
                    <a:pt x="228" y="38"/>
                  </a:lnTo>
                  <a:lnTo>
                    <a:pt x="227" y="38"/>
                  </a:lnTo>
                  <a:lnTo>
                    <a:pt x="225" y="38"/>
                  </a:lnTo>
                  <a:lnTo>
                    <a:pt x="224" y="40"/>
                  </a:lnTo>
                  <a:lnTo>
                    <a:pt x="222" y="40"/>
                  </a:lnTo>
                  <a:lnTo>
                    <a:pt x="221" y="40"/>
                  </a:lnTo>
                  <a:lnTo>
                    <a:pt x="219" y="40"/>
                  </a:lnTo>
                  <a:lnTo>
                    <a:pt x="218" y="41"/>
                  </a:lnTo>
                  <a:lnTo>
                    <a:pt x="216" y="41"/>
                  </a:lnTo>
                  <a:lnTo>
                    <a:pt x="215" y="41"/>
                  </a:lnTo>
                  <a:lnTo>
                    <a:pt x="213" y="43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0" y="47"/>
                  </a:lnTo>
                  <a:lnTo>
                    <a:pt x="210" y="49"/>
                  </a:lnTo>
                  <a:lnTo>
                    <a:pt x="210" y="50"/>
                  </a:lnTo>
                  <a:lnTo>
                    <a:pt x="209" y="53"/>
                  </a:lnTo>
                  <a:lnTo>
                    <a:pt x="207" y="55"/>
                  </a:lnTo>
                  <a:lnTo>
                    <a:pt x="207" y="56"/>
                  </a:lnTo>
                  <a:lnTo>
                    <a:pt x="206" y="55"/>
                  </a:lnTo>
                  <a:lnTo>
                    <a:pt x="204" y="56"/>
                  </a:lnTo>
                  <a:lnTo>
                    <a:pt x="202" y="56"/>
                  </a:lnTo>
                  <a:lnTo>
                    <a:pt x="202" y="58"/>
                  </a:lnTo>
                  <a:lnTo>
                    <a:pt x="201" y="58"/>
                  </a:lnTo>
                  <a:lnTo>
                    <a:pt x="199" y="61"/>
                  </a:lnTo>
                  <a:lnTo>
                    <a:pt x="198" y="62"/>
                  </a:lnTo>
                  <a:lnTo>
                    <a:pt x="198" y="64"/>
                  </a:lnTo>
                  <a:lnTo>
                    <a:pt x="196" y="67"/>
                  </a:lnTo>
                  <a:lnTo>
                    <a:pt x="195" y="68"/>
                  </a:lnTo>
                  <a:lnTo>
                    <a:pt x="193" y="70"/>
                  </a:lnTo>
                  <a:lnTo>
                    <a:pt x="193" y="71"/>
                  </a:lnTo>
                  <a:lnTo>
                    <a:pt x="192" y="73"/>
                  </a:lnTo>
                  <a:lnTo>
                    <a:pt x="192" y="79"/>
                  </a:lnTo>
                  <a:lnTo>
                    <a:pt x="190" y="84"/>
                  </a:lnTo>
                  <a:lnTo>
                    <a:pt x="190" y="85"/>
                  </a:lnTo>
                  <a:lnTo>
                    <a:pt x="190" y="87"/>
                  </a:lnTo>
                  <a:lnTo>
                    <a:pt x="190" y="88"/>
                  </a:lnTo>
                  <a:lnTo>
                    <a:pt x="189" y="90"/>
                  </a:lnTo>
                  <a:lnTo>
                    <a:pt x="187" y="91"/>
                  </a:lnTo>
                  <a:lnTo>
                    <a:pt x="187" y="93"/>
                  </a:lnTo>
                  <a:lnTo>
                    <a:pt x="187" y="94"/>
                  </a:lnTo>
                  <a:lnTo>
                    <a:pt x="186" y="94"/>
                  </a:lnTo>
                  <a:lnTo>
                    <a:pt x="186" y="96"/>
                  </a:lnTo>
                  <a:lnTo>
                    <a:pt x="183" y="99"/>
                  </a:lnTo>
                  <a:lnTo>
                    <a:pt x="183" y="100"/>
                  </a:lnTo>
                  <a:lnTo>
                    <a:pt x="181" y="102"/>
                  </a:lnTo>
                  <a:lnTo>
                    <a:pt x="181" y="103"/>
                  </a:lnTo>
                  <a:lnTo>
                    <a:pt x="184" y="103"/>
                  </a:lnTo>
                  <a:lnTo>
                    <a:pt x="186" y="102"/>
                  </a:lnTo>
                  <a:lnTo>
                    <a:pt x="187" y="102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102"/>
                  </a:lnTo>
                  <a:lnTo>
                    <a:pt x="189" y="103"/>
                  </a:lnTo>
                  <a:lnTo>
                    <a:pt x="190" y="105"/>
                  </a:lnTo>
                  <a:lnTo>
                    <a:pt x="192" y="103"/>
                  </a:lnTo>
                  <a:lnTo>
                    <a:pt x="193" y="105"/>
                  </a:lnTo>
                  <a:lnTo>
                    <a:pt x="193" y="106"/>
                  </a:lnTo>
                  <a:lnTo>
                    <a:pt x="193" y="108"/>
                  </a:lnTo>
                  <a:lnTo>
                    <a:pt x="193" y="109"/>
                  </a:lnTo>
                  <a:lnTo>
                    <a:pt x="195" y="111"/>
                  </a:lnTo>
                  <a:lnTo>
                    <a:pt x="195" y="112"/>
                  </a:lnTo>
                  <a:lnTo>
                    <a:pt x="195" y="114"/>
                  </a:lnTo>
                  <a:lnTo>
                    <a:pt x="195" y="115"/>
                  </a:lnTo>
                  <a:lnTo>
                    <a:pt x="196" y="117"/>
                  </a:lnTo>
                  <a:lnTo>
                    <a:pt x="196" y="118"/>
                  </a:lnTo>
                  <a:lnTo>
                    <a:pt x="198" y="118"/>
                  </a:lnTo>
                  <a:lnTo>
                    <a:pt x="198" y="120"/>
                  </a:lnTo>
                  <a:lnTo>
                    <a:pt x="199" y="120"/>
                  </a:lnTo>
                  <a:lnTo>
                    <a:pt x="199" y="121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201" y="125"/>
                  </a:lnTo>
                  <a:lnTo>
                    <a:pt x="201" y="126"/>
                  </a:lnTo>
                  <a:lnTo>
                    <a:pt x="201" y="128"/>
                  </a:lnTo>
                  <a:lnTo>
                    <a:pt x="202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8" y="132"/>
                  </a:lnTo>
                  <a:lnTo>
                    <a:pt x="199" y="134"/>
                  </a:lnTo>
                  <a:lnTo>
                    <a:pt x="199" y="135"/>
                  </a:lnTo>
                  <a:lnTo>
                    <a:pt x="198" y="137"/>
                  </a:lnTo>
                  <a:lnTo>
                    <a:pt x="198" y="140"/>
                  </a:lnTo>
                  <a:lnTo>
                    <a:pt x="198" y="141"/>
                  </a:lnTo>
                  <a:lnTo>
                    <a:pt x="198" y="143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202" y="146"/>
                  </a:lnTo>
                  <a:lnTo>
                    <a:pt x="204" y="146"/>
                  </a:lnTo>
                  <a:lnTo>
                    <a:pt x="204" y="147"/>
                  </a:lnTo>
                  <a:lnTo>
                    <a:pt x="204" y="149"/>
                  </a:lnTo>
                  <a:lnTo>
                    <a:pt x="204" y="150"/>
                  </a:lnTo>
                  <a:lnTo>
                    <a:pt x="206" y="153"/>
                  </a:lnTo>
                  <a:lnTo>
                    <a:pt x="207" y="153"/>
                  </a:lnTo>
                  <a:lnTo>
                    <a:pt x="207" y="155"/>
                  </a:lnTo>
                  <a:lnTo>
                    <a:pt x="209" y="155"/>
                  </a:lnTo>
                  <a:lnTo>
                    <a:pt x="210" y="155"/>
                  </a:lnTo>
                  <a:lnTo>
                    <a:pt x="212" y="155"/>
                  </a:lnTo>
                  <a:lnTo>
                    <a:pt x="213" y="155"/>
                  </a:lnTo>
                  <a:lnTo>
                    <a:pt x="213" y="153"/>
                  </a:lnTo>
                  <a:lnTo>
                    <a:pt x="215" y="153"/>
                  </a:lnTo>
                  <a:lnTo>
                    <a:pt x="215" y="155"/>
                  </a:lnTo>
                  <a:lnTo>
                    <a:pt x="215" y="153"/>
                  </a:lnTo>
                  <a:lnTo>
                    <a:pt x="216" y="153"/>
                  </a:lnTo>
                  <a:lnTo>
                    <a:pt x="216" y="155"/>
                  </a:lnTo>
                  <a:lnTo>
                    <a:pt x="218" y="153"/>
                  </a:lnTo>
                  <a:lnTo>
                    <a:pt x="218" y="155"/>
                  </a:lnTo>
                  <a:lnTo>
                    <a:pt x="218" y="153"/>
                  </a:lnTo>
                  <a:lnTo>
                    <a:pt x="219" y="155"/>
                  </a:lnTo>
                  <a:lnTo>
                    <a:pt x="221" y="155"/>
                  </a:lnTo>
                  <a:lnTo>
                    <a:pt x="222" y="155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5" y="158"/>
                  </a:lnTo>
                  <a:lnTo>
                    <a:pt x="225" y="155"/>
                  </a:lnTo>
                  <a:lnTo>
                    <a:pt x="227" y="155"/>
                  </a:lnTo>
                  <a:lnTo>
                    <a:pt x="228" y="155"/>
                  </a:lnTo>
                  <a:lnTo>
                    <a:pt x="230" y="155"/>
                  </a:lnTo>
                  <a:lnTo>
                    <a:pt x="231" y="153"/>
                  </a:lnTo>
                  <a:lnTo>
                    <a:pt x="233" y="153"/>
                  </a:lnTo>
                  <a:lnTo>
                    <a:pt x="234" y="152"/>
                  </a:lnTo>
                  <a:lnTo>
                    <a:pt x="236" y="152"/>
                  </a:lnTo>
                  <a:lnTo>
                    <a:pt x="236" y="153"/>
                  </a:lnTo>
                  <a:lnTo>
                    <a:pt x="237" y="153"/>
                  </a:lnTo>
                  <a:lnTo>
                    <a:pt x="239" y="155"/>
                  </a:lnTo>
                  <a:lnTo>
                    <a:pt x="240" y="155"/>
                  </a:lnTo>
                  <a:lnTo>
                    <a:pt x="243" y="158"/>
                  </a:lnTo>
                  <a:lnTo>
                    <a:pt x="245" y="158"/>
                  </a:lnTo>
                  <a:lnTo>
                    <a:pt x="248" y="155"/>
                  </a:lnTo>
                  <a:lnTo>
                    <a:pt x="249" y="158"/>
                  </a:lnTo>
                  <a:lnTo>
                    <a:pt x="251" y="161"/>
                  </a:lnTo>
                  <a:lnTo>
                    <a:pt x="252" y="162"/>
                  </a:lnTo>
                  <a:lnTo>
                    <a:pt x="254" y="165"/>
                  </a:lnTo>
                  <a:lnTo>
                    <a:pt x="255" y="167"/>
                  </a:lnTo>
                  <a:lnTo>
                    <a:pt x="257" y="170"/>
                  </a:lnTo>
                  <a:lnTo>
                    <a:pt x="259" y="171"/>
                  </a:lnTo>
                  <a:lnTo>
                    <a:pt x="260" y="174"/>
                  </a:lnTo>
                  <a:lnTo>
                    <a:pt x="262" y="176"/>
                  </a:lnTo>
                  <a:lnTo>
                    <a:pt x="263" y="178"/>
                  </a:lnTo>
                  <a:lnTo>
                    <a:pt x="265" y="176"/>
                  </a:lnTo>
                  <a:lnTo>
                    <a:pt x="266" y="178"/>
                  </a:lnTo>
                  <a:lnTo>
                    <a:pt x="266" y="179"/>
                  </a:lnTo>
                  <a:lnTo>
                    <a:pt x="268" y="178"/>
                  </a:lnTo>
                  <a:lnTo>
                    <a:pt x="269" y="176"/>
                  </a:lnTo>
                  <a:lnTo>
                    <a:pt x="271" y="174"/>
                  </a:lnTo>
                  <a:lnTo>
                    <a:pt x="272" y="174"/>
                  </a:lnTo>
                  <a:lnTo>
                    <a:pt x="272" y="176"/>
                  </a:lnTo>
                  <a:lnTo>
                    <a:pt x="274" y="176"/>
                  </a:lnTo>
                  <a:lnTo>
                    <a:pt x="275" y="176"/>
                  </a:lnTo>
                  <a:lnTo>
                    <a:pt x="277" y="176"/>
                  </a:lnTo>
                  <a:lnTo>
                    <a:pt x="278" y="176"/>
                  </a:lnTo>
                  <a:lnTo>
                    <a:pt x="278" y="178"/>
                  </a:lnTo>
                  <a:lnTo>
                    <a:pt x="280" y="178"/>
                  </a:lnTo>
                  <a:lnTo>
                    <a:pt x="280" y="176"/>
                  </a:lnTo>
                  <a:lnTo>
                    <a:pt x="281" y="176"/>
                  </a:lnTo>
                  <a:lnTo>
                    <a:pt x="283" y="176"/>
                  </a:lnTo>
                  <a:lnTo>
                    <a:pt x="284" y="176"/>
                  </a:lnTo>
                  <a:lnTo>
                    <a:pt x="286" y="176"/>
                  </a:lnTo>
                  <a:lnTo>
                    <a:pt x="289" y="174"/>
                  </a:lnTo>
                  <a:lnTo>
                    <a:pt x="290" y="174"/>
                  </a:lnTo>
                  <a:lnTo>
                    <a:pt x="292" y="174"/>
                  </a:lnTo>
                  <a:lnTo>
                    <a:pt x="293" y="174"/>
                  </a:lnTo>
                  <a:lnTo>
                    <a:pt x="295" y="174"/>
                  </a:lnTo>
                  <a:lnTo>
                    <a:pt x="295" y="173"/>
                  </a:lnTo>
                  <a:lnTo>
                    <a:pt x="296" y="173"/>
                  </a:lnTo>
                  <a:lnTo>
                    <a:pt x="298" y="173"/>
                  </a:lnTo>
                  <a:lnTo>
                    <a:pt x="302" y="174"/>
                  </a:lnTo>
                  <a:lnTo>
                    <a:pt x="304" y="176"/>
                  </a:lnTo>
                  <a:lnTo>
                    <a:pt x="304" y="178"/>
                  </a:lnTo>
                  <a:lnTo>
                    <a:pt x="304" y="179"/>
                  </a:lnTo>
                  <a:lnTo>
                    <a:pt x="305" y="181"/>
                  </a:lnTo>
                  <a:lnTo>
                    <a:pt x="304" y="181"/>
                  </a:lnTo>
                  <a:lnTo>
                    <a:pt x="304" y="182"/>
                  </a:lnTo>
                  <a:lnTo>
                    <a:pt x="302" y="182"/>
                  </a:lnTo>
                  <a:lnTo>
                    <a:pt x="302" y="184"/>
                  </a:lnTo>
                  <a:lnTo>
                    <a:pt x="301" y="185"/>
                  </a:lnTo>
                  <a:lnTo>
                    <a:pt x="299" y="187"/>
                  </a:lnTo>
                  <a:lnTo>
                    <a:pt x="299" y="188"/>
                  </a:lnTo>
                  <a:lnTo>
                    <a:pt x="299" y="190"/>
                  </a:lnTo>
                  <a:lnTo>
                    <a:pt x="299" y="191"/>
                  </a:lnTo>
                  <a:lnTo>
                    <a:pt x="301" y="191"/>
                  </a:lnTo>
                  <a:lnTo>
                    <a:pt x="299" y="191"/>
                  </a:lnTo>
                  <a:lnTo>
                    <a:pt x="299" y="193"/>
                  </a:lnTo>
                  <a:lnTo>
                    <a:pt x="299" y="194"/>
                  </a:lnTo>
                  <a:lnTo>
                    <a:pt x="298" y="194"/>
                  </a:lnTo>
                  <a:lnTo>
                    <a:pt x="296" y="194"/>
                  </a:lnTo>
                  <a:lnTo>
                    <a:pt x="296" y="196"/>
                  </a:lnTo>
                  <a:lnTo>
                    <a:pt x="295" y="197"/>
                  </a:lnTo>
                  <a:lnTo>
                    <a:pt x="296" y="199"/>
                  </a:lnTo>
                  <a:lnTo>
                    <a:pt x="296" y="200"/>
                  </a:lnTo>
                  <a:lnTo>
                    <a:pt x="296" y="202"/>
                  </a:lnTo>
                  <a:lnTo>
                    <a:pt x="296" y="203"/>
                  </a:lnTo>
                  <a:lnTo>
                    <a:pt x="296" y="205"/>
                  </a:lnTo>
                  <a:lnTo>
                    <a:pt x="296" y="206"/>
                  </a:lnTo>
                  <a:lnTo>
                    <a:pt x="295" y="206"/>
                  </a:lnTo>
                  <a:lnTo>
                    <a:pt x="295" y="208"/>
                  </a:lnTo>
                  <a:lnTo>
                    <a:pt x="296" y="208"/>
                  </a:lnTo>
                  <a:lnTo>
                    <a:pt x="295" y="208"/>
                  </a:lnTo>
                  <a:lnTo>
                    <a:pt x="296" y="209"/>
                  </a:lnTo>
                  <a:lnTo>
                    <a:pt x="295" y="209"/>
                  </a:lnTo>
                  <a:lnTo>
                    <a:pt x="295" y="211"/>
                  </a:lnTo>
                  <a:lnTo>
                    <a:pt x="295" y="212"/>
                  </a:lnTo>
                  <a:lnTo>
                    <a:pt x="295" y="214"/>
                  </a:lnTo>
                  <a:lnTo>
                    <a:pt x="295" y="215"/>
                  </a:lnTo>
                  <a:lnTo>
                    <a:pt x="295" y="217"/>
                  </a:lnTo>
                  <a:lnTo>
                    <a:pt x="296" y="217"/>
                  </a:lnTo>
                  <a:lnTo>
                    <a:pt x="296" y="218"/>
                  </a:lnTo>
                  <a:lnTo>
                    <a:pt x="296" y="220"/>
                  </a:lnTo>
                  <a:lnTo>
                    <a:pt x="296" y="221"/>
                  </a:lnTo>
                  <a:lnTo>
                    <a:pt x="295" y="221"/>
                  </a:lnTo>
                  <a:lnTo>
                    <a:pt x="295" y="223"/>
                  </a:lnTo>
                  <a:lnTo>
                    <a:pt x="296" y="223"/>
                  </a:lnTo>
                  <a:lnTo>
                    <a:pt x="296" y="224"/>
                  </a:lnTo>
                  <a:lnTo>
                    <a:pt x="296" y="226"/>
                  </a:lnTo>
                  <a:lnTo>
                    <a:pt x="298" y="226"/>
                  </a:lnTo>
                  <a:lnTo>
                    <a:pt x="298" y="228"/>
                  </a:lnTo>
                  <a:lnTo>
                    <a:pt x="298" y="229"/>
                  </a:lnTo>
                  <a:lnTo>
                    <a:pt x="298" y="232"/>
                  </a:lnTo>
                  <a:lnTo>
                    <a:pt x="299" y="234"/>
                  </a:lnTo>
                  <a:lnTo>
                    <a:pt x="299" y="235"/>
                  </a:lnTo>
                  <a:lnTo>
                    <a:pt x="301" y="235"/>
                  </a:lnTo>
                  <a:lnTo>
                    <a:pt x="302" y="235"/>
                  </a:lnTo>
                  <a:lnTo>
                    <a:pt x="304" y="240"/>
                  </a:lnTo>
                  <a:lnTo>
                    <a:pt x="304" y="241"/>
                  </a:lnTo>
                  <a:lnTo>
                    <a:pt x="305" y="241"/>
                  </a:lnTo>
                  <a:lnTo>
                    <a:pt x="305" y="243"/>
                  </a:lnTo>
                  <a:lnTo>
                    <a:pt x="305" y="244"/>
                  </a:lnTo>
                  <a:lnTo>
                    <a:pt x="304" y="246"/>
                  </a:lnTo>
                  <a:lnTo>
                    <a:pt x="302" y="246"/>
                  </a:lnTo>
                  <a:lnTo>
                    <a:pt x="302" y="247"/>
                  </a:lnTo>
                  <a:lnTo>
                    <a:pt x="301" y="247"/>
                  </a:lnTo>
                  <a:lnTo>
                    <a:pt x="299" y="249"/>
                  </a:lnTo>
                  <a:lnTo>
                    <a:pt x="298" y="250"/>
                  </a:lnTo>
                  <a:lnTo>
                    <a:pt x="298" y="252"/>
                  </a:lnTo>
                  <a:lnTo>
                    <a:pt x="296" y="252"/>
                  </a:lnTo>
                  <a:lnTo>
                    <a:pt x="295" y="253"/>
                  </a:lnTo>
                  <a:lnTo>
                    <a:pt x="295" y="255"/>
                  </a:lnTo>
                  <a:lnTo>
                    <a:pt x="293" y="255"/>
                  </a:lnTo>
                  <a:lnTo>
                    <a:pt x="293" y="256"/>
                  </a:lnTo>
                  <a:lnTo>
                    <a:pt x="295" y="256"/>
                  </a:lnTo>
                  <a:lnTo>
                    <a:pt x="296" y="256"/>
                  </a:lnTo>
                  <a:lnTo>
                    <a:pt x="298" y="256"/>
                  </a:lnTo>
                  <a:lnTo>
                    <a:pt x="299" y="256"/>
                  </a:lnTo>
                  <a:lnTo>
                    <a:pt x="299" y="258"/>
                  </a:lnTo>
                  <a:lnTo>
                    <a:pt x="299" y="261"/>
                  </a:lnTo>
                  <a:lnTo>
                    <a:pt x="301" y="261"/>
                  </a:lnTo>
                  <a:lnTo>
                    <a:pt x="301" y="262"/>
                  </a:lnTo>
                  <a:lnTo>
                    <a:pt x="302" y="262"/>
                  </a:lnTo>
                  <a:lnTo>
                    <a:pt x="302" y="264"/>
                  </a:lnTo>
                  <a:lnTo>
                    <a:pt x="304" y="264"/>
                  </a:lnTo>
                  <a:lnTo>
                    <a:pt x="304" y="265"/>
                  </a:lnTo>
                  <a:lnTo>
                    <a:pt x="305" y="265"/>
                  </a:lnTo>
                  <a:lnTo>
                    <a:pt x="305" y="267"/>
                  </a:lnTo>
                  <a:lnTo>
                    <a:pt x="307" y="267"/>
                  </a:lnTo>
                  <a:lnTo>
                    <a:pt x="307" y="268"/>
                  </a:lnTo>
                  <a:lnTo>
                    <a:pt x="308" y="270"/>
                  </a:lnTo>
                  <a:lnTo>
                    <a:pt x="307" y="270"/>
                  </a:lnTo>
                  <a:lnTo>
                    <a:pt x="307" y="271"/>
                  </a:lnTo>
                  <a:lnTo>
                    <a:pt x="307" y="273"/>
                  </a:lnTo>
                  <a:lnTo>
                    <a:pt x="308" y="274"/>
                  </a:lnTo>
                  <a:lnTo>
                    <a:pt x="308" y="276"/>
                  </a:lnTo>
                  <a:lnTo>
                    <a:pt x="308" y="277"/>
                  </a:lnTo>
                  <a:lnTo>
                    <a:pt x="308" y="279"/>
                  </a:lnTo>
                  <a:lnTo>
                    <a:pt x="310" y="279"/>
                  </a:lnTo>
                  <a:lnTo>
                    <a:pt x="310" y="281"/>
                  </a:lnTo>
                  <a:lnTo>
                    <a:pt x="312" y="285"/>
                  </a:lnTo>
                  <a:lnTo>
                    <a:pt x="312" y="287"/>
                  </a:lnTo>
                  <a:lnTo>
                    <a:pt x="312" y="288"/>
                  </a:lnTo>
                  <a:lnTo>
                    <a:pt x="313" y="288"/>
                  </a:lnTo>
                  <a:lnTo>
                    <a:pt x="313" y="290"/>
                  </a:lnTo>
                  <a:lnTo>
                    <a:pt x="313" y="291"/>
                  </a:lnTo>
                  <a:lnTo>
                    <a:pt x="313" y="293"/>
                  </a:lnTo>
                  <a:lnTo>
                    <a:pt x="313" y="294"/>
                  </a:lnTo>
                  <a:lnTo>
                    <a:pt x="313" y="296"/>
                  </a:lnTo>
                  <a:lnTo>
                    <a:pt x="312" y="297"/>
                  </a:lnTo>
                  <a:lnTo>
                    <a:pt x="310" y="297"/>
                  </a:lnTo>
                  <a:lnTo>
                    <a:pt x="308" y="296"/>
                  </a:lnTo>
                  <a:lnTo>
                    <a:pt x="310" y="288"/>
                  </a:lnTo>
                  <a:lnTo>
                    <a:pt x="310" y="287"/>
                  </a:lnTo>
                  <a:lnTo>
                    <a:pt x="308" y="284"/>
                  </a:lnTo>
                  <a:lnTo>
                    <a:pt x="308" y="282"/>
                  </a:lnTo>
                  <a:lnTo>
                    <a:pt x="305" y="279"/>
                  </a:lnTo>
                  <a:lnTo>
                    <a:pt x="305" y="277"/>
                  </a:lnTo>
                  <a:lnTo>
                    <a:pt x="304" y="276"/>
                  </a:lnTo>
                  <a:lnTo>
                    <a:pt x="304" y="274"/>
                  </a:lnTo>
                  <a:lnTo>
                    <a:pt x="302" y="274"/>
                  </a:lnTo>
                  <a:lnTo>
                    <a:pt x="301" y="274"/>
                  </a:lnTo>
                  <a:lnTo>
                    <a:pt x="299" y="276"/>
                  </a:lnTo>
                  <a:lnTo>
                    <a:pt x="298" y="277"/>
                  </a:lnTo>
                  <a:lnTo>
                    <a:pt x="295" y="282"/>
                  </a:lnTo>
                  <a:lnTo>
                    <a:pt x="293" y="282"/>
                  </a:lnTo>
                  <a:lnTo>
                    <a:pt x="293" y="284"/>
                  </a:lnTo>
                  <a:lnTo>
                    <a:pt x="292" y="284"/>
                  </a:lnTo>
                  <a:lnTo>
                    <a:pt x="290" y="284"/>
                  </a:lnTo>
                  <a:lnTo>
                    <a:pt x="289" y="282"/>
                  </a:lnTo>
                  <a:lnTo>
                    <a:pt x="289" y="281"/>
                  </a:lnTo>
                  <a:lnTo>
                    <a:pt x="289" y="279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4" y="281"/>
                  </a:lnTo>
                  <a:lnTo>
                    <a:pt x="284" y="282"/>
                  </a:lnTo>
                  <a:lnTo>
                    <a:pt x="286" y="282"/>
                  </a:lnTo>
                  <a:lnTo>
                    <a:pt x="286" y="284"/>
                  </a:lnTo>
                  <a:lnTo>
                    <a:pt x="287" y="284"/>
                  </a:lnTo>
                  <a:lnTo>
                    <a:pt x="286" y="284"/>
                  </a:lnTo>
                  <a:lnTo>
                    <a:pt x="284" y="284"/>
                  </a:lnTo>
                  <a:lnTo>
                    <a:pt x="281" y="284"/>
                  </a:lnTo>
                  <a:lnTo>
                    <a:pt x="278" y="284"/>
                  </a:lnTo>
                  <a:lnTo>
                    <a:pt x="274" y="284"/>
                  </a:lnTo>
                  <a:lnTo>
                    <a:pt x="269" y="284"/>
                  </a:lnTo>
                  <a:lnTo>
                    <a:pt x="265" y="284"/>
                  </a:lnTo>
                  <a:lnTo>
                    <a:pt x="263" y="284"/>
                  </a:lnTo>
                  <a:lnTo>
                    <a:pt x="262" y="284"/>
                  </a:lnTo>
                  <a:lnTo>
                    <a:pt x="260" y="284"/>
                  </a:lnTo>
                  <a:lnTo>
                    <a:pt x="259" y="284"/>
                  </a:lnTo>
                  <a:lnTo>
                    <a:pt x="257" y="282"/>
                  </a:lnTo>
                  <a:lnTo>
                    <a:pt x="257" y="284"/>
                  </a:lnTo>
                  <a:lnTo>
                    <a:pt x="255" y="284"/>
                  </a:lnTo>
                  <a:lnTo>
                    <a:pt x="254" y="284"/>
                  </a:lnTo>
                  <a:lnTo>
                    <a:pt x="252" y="284"/>
                  </a:lnTo>
                  <a:lnTo>
                    <a:pt x="251" y="284"/>
                  </a:lnTo>
                  <a:lnTo>
                    <a:pt x="251" y="285"/>
                  </a:lnTo>
                  <a:lnTo>
                    <a:pt x="251" y="287"/>
                  </a:lnTo>
                  <a:lnTo>
                    <a:pt x="251" y="288"/>
                  </a:lnTo>
                  <a:lnTo>
                    <a:pt x="251" y="290"/>
                  </a:lnTo>
                  <a:lnTo>
                    <a:pt x="251" y="291"/>
                  </a:lnTo>
                  <a:lnTo>
                    <a:pt x="251" y="294"/>
                  </a:lnTo>
                  <a:lnTo>
                    <a:pt x="251" y="296"/>
                  </a:lnTo>
                  <a:lnTo>
                    <a:pt x="251" y="297"/>
                  </a:lnTo>
                  <a:lnTo>
                    <a:pt x="251" y="299"/>
                  </a:lnTo>
                  <a:lnTo>
                    <a:pt x="251" y="300"/>
                  </a:lnTo>
                  <a:lnTo>
                    <a:pt x="252" y="299"/>
                  </a:lnTo>
                  <a:lnTo>
                    <a:pt x="254" y="299"/>
                  </a:lnTo>
                  <a:lnTo>
                    <a:pt x="254" y="300"/>
                  </a:lnTo>
                  <a:lnTo>
                    <a:pt x="255" y="300"/>
                  </a:lnTo>
                  <a:lnTo>
                    <a:pt x="257" y="300"/>
                  </a:lnTo>
                  <a:lnTo>
                    <a:pt x="259" y="300"/>
                  </a:lnTo>
                  <a:lnTo>
                    <a:pt x="260" y="300"/>
                  </a:lnTo>
                  <a:lnTo>
                    <a:pt x="262" y="300"/>
                  </a:lnTo>
                  <a:lnTo>
                    <a:pt x="263" y="300"/>
                  </a:lnTo>
                  <a:lnTo>
                    <a:pt x="263" y="302"/>
                  </a:lnTo>
                  <a:lnTo>
                    <a:pt x="265" y="302"/>
                  </a:lnTo>
                  <a:lnTo>
                    <a:pt x="265" y="303"/>
                  </a:lnTo>
                  <a:lnTo>
                    <a:pt x="266" y="305"/>
                  </a:lnTo>
                  <a:lnTo>
                    <a:pt x="265" y="305"/>
                  </a:lnTo>
                  <a:lnTo>
                    <a:pt x="265" y="306"/>
                  </a:lnTo>
                  <a:lnTo>
                    <a:pt x="265" y="308"/>
                  </a:lnTo>
                  <a:lnTo>
                    <a:pt x="266" y="308"/>
                  </a:lnTo>
                  <a:lnTo>
                    <a:pt x="266" y="309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3" y="311"/>
                  </a:lnTo>
                  <a:lnTo>
                    <a:pt x="263" y="309"/>
                  </a:lnTo>
                  <a:lnTo>
                    <a:pt x="262" y="309"/>
                  </a:lnTo>
                  <a:lnTo>
                    <a:pt x="260" y="308"/>
                  </a:lnTo>
                  <a:lnTo>
                    <a:pt x="259" y="308"/>
                  </a:lnTo>
                  <a:lnTo>
                    <a:pt x="257" y="308"/>
                  </a:lnTo>
                  <a:lnTo>
                    <a:pt x="257" y="309"/>
                  </a:lnTo>
                  <a:lnTo>
                    <a:pt x="255" y="309"/>
                  </a:lnTo>
                  <a:lnTo>
                    <a:pt x="254" y="309"/>
                  </a:lnTo>
                  <a:lnTo>
                    <a:pt x="252" y="311"/>
                  </a:lnTo>
                  <a:lnTo>
                    <a:pt x="251" y="311"/>
                  </a:lnTo>
                  <a:lnTo>
                    <a:pt x="249" y="311"/>
                  </a:lnTo>
                  <a:lnTo>
                    <a:pt x="248" y="311"/>
                  </a:lnTo>
                  <a:lnTo>
                    <a:pt x="245" y="311"/>
                  </a:lnTo>
                  <a:lnTo>
                    <a:pt x="245" y="312"/>
                  </a:lnTo>
                  <a:lnTo>
                    <a:pt x="245" y="314"/>
                  </a:lnTo>
                  <a:lnTo>
                    <a:pt x="245" y="315"/>
                  </a:lnTo>
                  <a:lnTo>
                    <a:pt x="245" y="317"/>
                  </a:lnTo>
                  <a:lnTo>
                    <a:pt x="245" y="320"/>
                  </a:lnTo>
                  <a:lnTo>
                    <a:pt x="245" y="323"/>
                  </a:lnTo>
                  <a:lnTo>
                    <a:pt x="245" y="324"/>
                  </a:lnTo>
                  <a:lnTo>
                    <a:pt x="245" y="326"/>
                  </a:lnTo>
                  <a:lnTo>
                    <a:pt x="245" y="327"/>
                  </a:lnTo>
                  <a:lnTo>
                    <a:pt x="245" y="329"/>
                  </a:lnTo>
                  <a:lnTo>
                    <a:pt x="248" y="331"/>
                  </a:lnTo>
                  <a:lnTo>
                    <a:pt x="248" y="332"/>
                  </a:lnTo>
                  <a:lnTo>
                    <a:pt x="249" y="332"/>
                  </a:lnTo>
                  <a:lnTo>
                    <a:pt x="249" y="334"/>
                  </a:lnTo>
                  <a:lnTo>
                    <a:pt x="251" y="334"/>
                  </a:lnTo>
                  <a:lnTo>
                    <a:pt x="251" y="335"/>
                  </a:lnTo>
                  <a:lnTo>
                    <a:pt x="252" y="335"/>
                  </a:lnTo>
                  <a:lnTo>
                    <a:pt x="252" y="337"/>
                  </a:lnTo>
                  <a:lnTo>
                    <a:pt x="255" y="337"/>
                  </a:lnTo>
                  <a:lnTo>
                    <a:pt x="255" y="338"/>
                  </a:lnTo>
                  <a:lnTo>
                    <a:pt x="255" y="340"/>
                  </a:lnTo>
                  <a:lnTo>
                    <a:pt x="257" y="340"/>
                  </a:lnTo>
                  <a:lnTo>
                    <a:pt x="257" y="341"/>
                  </a:lnTo>
                  <a:lnTo>
                    <a:pt x="255" y="343"/>
                  </a:lnTo>
                  <a:lnTo>
                    <a:pt x="257" y="344"/>
                  </a:lnTo>
                  <a:lnTo>
                    <a:pt x="257" y="346"/>
                  </a:lnTo>
                  <a:lnTo>
                    <a:pt x="257" y="347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60" y="349"/>
                  </a:lnTo>
                  <a:lnTo>
                    <a:pt x="260" y="350"/>
                  </a:lnTo>
                  <a:lnTo>
                    <a:pt x="260" y="352"/>
                  </a:lnTo>
                  <a:lnTo>
                    <a:pt x="260" y="353"/>
                  </a:lnTo>
                  <a:lnTo>
                    <a:pt x="260" y="355"/>
                  </a:lnTo>
                  <a:lnTo>
                    <a:pt x="260" y="356"/>
                  </a:lnTo>
                  <a:lnTo>
                    <a:pt x="260" y="358"/>
                  </a:lnTo>
                  <a:lnTo>
                    <a:pt x="260" y="359"/>
                  </a:lnTo>
                  <a:lnTo>
                    <a:pt x="260" y="361"/>
                  </a:lnTo>
                  <a:lnTo>
                    <a:pt x="259" y="364"/>
                  </a:lnTo>
                  <a:lnTo>
                    <a:pt x="259" y="365"/>
                  </a:lnTo>
                  <a:lnTo>
                    <a:pt x="259" y="370"/>
                  </a:lnTo>
                  <a:lnTo>
                    <a:pt x="259" y="373"/>
                  </a:lnTo>
                  <a:lnTo>
                    <a:pt x="257" y="377"/>
                  </a:lnTo>
                  <a:lnTo>
                    <a:pt x="257" y="380"/>
                  </a:lnTo>
                  <a:lnTo>
                    <a:pt x="255" y="385"/>
                  </a:lnTo>
                  <a:lnTo>
                    <a:pt x="255" y="388"/>
                  </a:lnTo>
                  <a:lnTo>
                    <a:pt x="255" y="393"/>
                  </a:lnTo>
                  <a:lnTo>
                    <a:pt x="254" y="396"/>
                  </a:lnTo>
                  <a:lnTo>
                    <a:pt x="254" y="400"/>
                  </a:lnTo>
                  <a:lnTo>
                    <a:pt x="254" y="403"/>
                  </a:lnTo>
                  <a:lnTo>
                    <a:pt x="252" y="408"/>
                  </a:lnTo>
                  <a:lnTo>
                    <a:pt x="252" y="412"/>
                  </a:lnTo>
                  <a:lnTo>
                    <a:pt x="252" y="415"/>
                  </a:lnTo>
                  <a:lnTo>
                    <a:pt x="251" y="420"/>
                  </a:lnTo>
                  <a:lnTo>
                    <a:pt x="251" y="423"/>
                  </a:lnTo>
                  <a:lnTo>
                    <a:pt x="251" y="427"/>
                  </a:lnTo>
                  <a:lnTo>
                    <a:pt x="249" y="427"/>
                  </a:lnTo>
                  <a:lnTo>
                    <a:pt x="249" y="426"/>
                  </a:lnTo>
                  <a:lnTo>
                    <a:pt x="248" y="426"/>
                  </a:lnTo>
                  <a:lnTo>
                    <a:pt x="248" y="424"/>
                  </a:lnTo>
                  <a:lnTo>
                    <a:pt x="245" y="423"/>
                  </a:lnTo>
                  <a:lnTo>
                    <a:pt x="243" y="423"/>
                  </a:lnTo>
                  <a:lnTo>
                    <a:pt x="243" y="421"/>
                  </a:lnTo>
                  <a:lnTo>
                    <a:pt x="243" y="420"/>
                  </a:lnTo>
                  <a:lnTo>
                    <a:pt x="242" y="420"/>
                  </a:lnTo>
                  <a:lnTo>
                    <a:pt x="242" y="418"/>
                  </a:lnTo>
                  <a:lnTo>
                    <a:pt x="240" y="418"/>
                  </a:lnTo>
                  <a:lnTo>
                    <a:pt x="239" y="418"/>
                  </a:lnTo>
                  <a:lnTo>
                    <a:pt x="237" y="420"/>
                  </a:lnTo>
                  <a:lnTo>
                    <a:pt x="236" y="418"/>
                  </a:lnTo>
                  <a:lnTo>
                    <a:pt x="233" y="417"/>
                  </a:lnTo>
                  <a:lnTo>
                    <a:pt x="231" y="417"/>
                  </a:lnTo>
                  <a:lnTo>
                    <a:pt x="233" y="415"/>
                  </a:lnTo>
                  <a:lnTo>
                    <a:pt x="234" y="412"/>
                  </a:lnTo>
                  <a:lnTo>
                    <a:pt x="236" y="409"/>
                  </a:lnTo>
                  <a:lnTo>
                    <a:pt x="237" y="406"/>
                  </a:lnTo>
                  <a:lnTo>
                    <a:pt x="239" y="405"/>
                  </a:lnTo>
                  <a:lnTo>
                    <a:pt x="240" y="402"/>
                  </a:lnTo>
                  <a:lnTo>
                    <a:pt x="242" y="399"/>
                  </a:lnTo>
                  <a:lnTo>
                    <a:pt x="243" y="396"/>
                  </a:lnTo>
                  <a:lnTo>
                    <a:pt x="245" y="393"/>
                  </a:lnTo>
                  <a:lnTo>
                    <a:pt x="248" y="391"/>
                  </a:lnTo>
                  <a:lnTo>
                    <a:pt x="245" y="391"/>
                  </a:lnTo>
                  <a:lnTo>
                    <a:pt x="245" y="390"/>
                  </a:lnTo>
                  <a:lnTo>
                    <a:pt x="243" y="390"/>
                  </a:lnTo>
                  <a:lnTo>
                    <a:pt x="243" y="391"/>
                  </a:lnTo>
                  <a:lnTo>
                    <a:pt x="243" y="390"/>
                  </a:lnTo>
                  <a:lnTo>
                    <a:pt x="242" y="390"/>
                  </a:lnTo>
                  <a:lnTo>
                    <a:pt x="242" y="388"/>
                  </a:lnTo>
                  <a:lnTo>
                    <a:pt x="240" y="388"/>
                  </a:lnTo>
                  <a:lnTo>
                    <a:pt x="240" y="387"/>
                  </a:lnTo>
                  <a:lnTo>
                    <a:pt x="240" y="388"/>
                  </a:lnTo>
                  <a:lnTo>
                    <a:pt x="239" y="388"/>
                  </a:lnTo>
                  <a:lnTo>
                    <a:pt x="239" y="387"/>
                  </a:lnTo>
                  <a:lnTo>
                    <a:pt x="237" y="387"/>
                  </a:lnTo>
                  <a:lnTo>
                    <a:pt x="237" y="385"/>
                  </a:lnTo>
                  <a:lnTo>
                    <a:pt x="236" y="385"/>
                  </a:lnTo>
                  <a:lnTo>
                    <a:pt x="234" y="385"/>
                  </a:lnTo>
                  <a:lnTo>
                    <a:pt x="234" y="384"/>
                  </a:lnTo>
                  <a:lnTo>
                    <a:pt x="234" y="385"/>
                  </a:lnTo>
                  <a:lnTo>
                    <a:pt x="233" y="385"/>
                  </a:lnTo>
                  <a:lnTo>
                    <a:pt x="233" y="384"/>
                  </a:lnTo>
                  <a:lnTo>
                    <a:pt x="231" y="384"/>
                  </a:lnTo>
                  <a:lnTo>
                    <a:pt x="231" y="382"/>
                  </a:lnTo>
                  <a:lnTo>
                    <a:pt x="230" y="382"/>
                  </a:lnTo>
                  <a:lnTo>
                    <a:pt x="230" y="380"/>
                  </a:lnTo>
                  <a:lnTo>
                    <a:pt x="228" y="380"/>
                  </a:lnTo>
                  <a:lnTo>
                    <a:pt x="228" y="379"/>
                  </a:lnTo>
                  <a:lnTo>
                    <a:pt x="227" y="379"/>
                  </a:lnTo>
                  <a:lnTo>
                    <a:pt x="225" y="379"/>
                  </a:lnTo>
                  <a:lnTo>
                    <a:pt x="225" y="380"/>
                  </a:lnTo>
                  <a:lnTo>
                    <a:pt x="224" y="380"/>
                  </a:lnTo>
                  <a:lnTo>
                    <a:pt x="222" y="380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19" y="382"/>
                  </a:lnTo>
                  <a:lnTo>
                    <a:pt x="218" y="384"/>
                  </a:lnTo>
                  <a:lnTo>
                    <a:pt x="216" y="384"/>
                  </a:lnTo>
                  <a:lnTo>
                    <a:pt x="216" y="382"/>
                  </a:lnTo>
                  <a:lnTo>
                    <a:pt x="218" y="382"/>
                  </a:lnTo>
                  <a:lnTo>
                    <a:pt x="216" y="382"/>
                  </a:lnTo>
                  <a:lnTo>
                    <a:pt x="216" y="380"/>
                  </a:lnTo>
                  <a:lnTo>
                    <a:pt x="215" y="382"/>
                  </a:lnTo>
                  <a:lnTo>
                    <a:pt x="215" y="380"/>
                  </a:lnTo>
                  <a:lnTo>
                    <a:pt x="215" y="379"/>
                  </a:lnTo>
                  <a:lnTo>
                    <a:pt x="213" y="379"/>
                  </a:lnTo>
                  <a:lnTo>
                    <a:pt x="212" y="379"/>
                  </a:lnTo>
                  <a:lnTo>
                    <a:pt x="210" y="379"/>
                  </a:lnTo>
                  <a:lnTo>
                    <a:pt x="210" y="377"/>
                  </a:lnTo>
                  <a:lnTo>
                    <a:pt x="209" y="377"/>
                  </a:lnTo>
                  <a:lnTo>
                    <a:pt x="209" y="379"/>
                  </a:lnTo>
                  <a:lnTo>
                    <a:pt x="207" y="379"/>
                  </a:lnTo>
                  <a:lnTo>
                    <a:pt x="207" y="380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4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1" y="384"/>
                  </a:lnTo>
                  <a:lnTo>
                    <a:pt x="199" y="384"/>
                  </a:lnTo>
                  <a:lnTo>
                    <a:pt x="198" y="384"/>
                  </a:lnTo>
                  <a:lnTo>
                    <a:pt x="198" y="385"/>
                  </a:lnTo>
                  <a:lnTo>
                    <a:pt x="196" y="385"/>
                  </a:lnTo>
                  <a:lnTo>
                    <a:pt x="195" y="385"/>
                  </a:lnTo>
                  <a:lnTo>
                    <a:pt x="195" y="384"/>
                  </a:lnTo>
                  <a:lnTo>
                    <a:pt x="193" y="384"/>
                  </a:lnTo>
                  <a:lnTo>
                    <a:pt x="192" y="384"/>
                  </a:lnTo>
                  <a:lnTo>
                    <a:pt x="192" y="382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5"/>
                  </a:lnTo>
                  <a:lnTo>
                    <a:pt x="189" y="385"/>
                  </a:lnTo>
                  <a:lnTo>
                    <a:pt x="189" y="384"/>
                  </a:lnTo>
                  <a:lnTo>
                    <a:pt x="187" y="384"/>
                  </a:lnTo>
                  <a:lnTo>
                    <a:pt x="186" y="384"/>
                  </a:lnTo>
                  <a:lnTo>
                    <a:pt x="186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4" y="382"/>
                  </a:lnTo>
                  <a:lnTo>
                    <a:pt x="183" y="382"/>
                  </a:lnTo>
                  <a:lnTo>
                    <a:pt x="181" y="382"/>
                  </a:lnTo>
                  <a:lnTo>
                    <a:pt x="180" y="382"/>
                  </a:lnTo>
                  <a:lnTo>
                    <a:pt x="180" y="380"/>
                  </a:lnTo>
                  <a:lnTo>
                    <a:pt x="180" y="379"/>
                  </a:lnTo>
                  <a:lnTo>
                    <a:pt x="180" y="377"/>
                  </a:lnTo>
                  <a:lnTo>
                    <a:pt x="181" y="376"/>
                  </a:lnTo>
                  <a:lnTo>
                    <a:pt x="180" y="376"/>
                  </a:lnTo>
                  <a:lnTo>
                    <a:pt x="180" y="374"/>
                  </a:lnTo>
                  <a:lnTo>
                    <a:pt x="180" y="373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8" y="370"/>
                  </a:lnTo>
                  <a:lnTo>
                    <a:pt x="178" y="368"/>
                  </a:lnTo>
                  <a:lnTo>
                    <a:pt x="177" y="368"/>
                  </a:lnTo>
                  <a:lnTo>
                    <a:pt x="177" y="370"/>
                  </a:lnTo>
                  <a:lnTo>
                    <a:pt x="175" y="370"/>
                  </a:lnTo>
                  <a:lnTo>
                    <a:pt x="175" y="368"/>
                  </a:lnTo>
                  <a:lnTo>
                    <a:pt x="174" y="368"/>
                  </a:lnTo>
                  <a:lnTo>
                    <a:pt x="172" y="367"/>
                  </a:lnTo>
                  <a:lnTo>
                    <a:pt x="172" y="365"/>
                  </a:lnTo>
                  <a:lnTo>
                    <a:pt x="172" y="364"/>
                  </a:lnTo>
                  <a:lnTo>
                    <a:pt x="172" y="361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8"/>
                  </a:lnTo>
                  <a:lnTo>
                    <a:pt x="171" y="356"/>
                  </a:lnTo>
                  <a:lnTo>
                    <a:pt x="169" y="356"/>
                  </a:lnTo>
                  <a:lnTo>
                    <a:pt x="169" y="355"/>
                  </a:lnTo>
                  <a:lnTo>
                    <a:pt x="168" y="355"/>
                  </a:lnTo>
                  <a:lnTo>
                    <a:pt x="168" y="353"/>
                  </a:lnTo>
                  <a:lnTo>
                    <a:pt x="166" y="353"/>
                  </a:lnTo>
                  <a:lnTo>
                    <a:pt x="166" y="355"/>
                  </a:lnTo>
                  <a:lnTo>
                    <a:pt x="165" y="355"/>
                  </a:lnTo>
                  <a:lnTo>
                    <a:pt x="165" y="353"/>
                  </a:lnTo>
                  <a:lnTo>
                    <a:pt x="163" y="352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2" y="350"/>
                  </a:lnTo>
                  <a:lnTo>
                    <a:pt x="162" y="352"/>
                  </a:lnTo>
                  <a:lnTo>
                    <a:pt x="162" y="350"/>
                  </a:lnTo>
                  <a:lnTo>
                    <a:pt x="160" y="349"/>
                  </a:lnTo>
                  <a:lnTo>
                    <a:pt x="160" y="350"/>
                  </a:lnTo>
                  <a:lnTo>
                    <a:pt x="159" y="349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6" y="347"/>
                  </a:lnTo>
                  <a:lnTo>
                    <a:pt x="156" y="346"/>
                  </a:lnTo>
                  <a:lnTo>
                    <a:pt x="154" y="346"/>
                  </a:lnTo>
                  <a:lnTo>
                    <a:pt x="156" y="346"/>
                  </a:lnTo>
                  <a:lnTo>
                    <a:pt x="156" y="344"/>
                  </a:lnTo>
                  <a:lnTo>
                    <a:pt x="154" y="344"/>
                  </a:lnTo>
                  <a:lnTo>
                    <a:pt x="154" y="343"/>
                  </a:lnTo>
                  <a:lnTo>
                    <a:pt x="154" y="341"/>
                  </a:lnTo>
                  <a:lnTo>
                    <a:pt x="153" y="338"/>
                  </a:lnTo>
                  <a:lnTo>
                    <a:pt x="153" y="337"/>
                  </a:lnTo>
                  <a:lnTo>
                    <a:pt x="151" y="337"/>
                  </a:lnTo>
                  <a:lnTo>
                    <a:pt x="149" y="335"/>
                  </a:lnTo>
                  <a:lnTo>
                    <a:pt x="148" y="334"/>
                  </a:lnTo>
                  <a:lnTo>
                    <a:pt x="146" y="334"/>
                  </a:lnTo>
                  <a:lnTo>
                    <a:pt x="146" y="332"/>
                  </a:lnTo>
                  <a:lnTo>
                    <a:pt x="145" y="332"/>
                  </a:lnTo>
                  <a:lnTo>
                    <a:pt x="146" y="332"/>
                  </a:lnTo>
                  <a:lnTo>
                    <a:pt x="145" y="331"/>
                  </a:lnTo>
                  <a:lnTo>
                    <a:pt x="145" y="329"/>
                  </a:lnTo>
                  <a:lnTo>
                    <a:pt x="143" y="329"/>
                  </a:lnTo>
                  <a:lnTo>
                    <a:pt x="143" y="331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9" y="329"/>
                  </a:lnTo>
                  <a:lnTo>
                    <a:pt x="137" y="329"/>
                  </a:lnTo>
                  <a:lnTo>
                    <a:pt x="137" y="327"/>
                  </a:lnTo>
                  <a:lnTo>
                    <a:pt x="137" y="326"/>
                  </a:lnTo>
                  <a:lnTo>
                    <a:pt x="136" y="326"/>
                  </a:lnTo>
                  <a:lnTo>
                    <a:pt x="134" y="326"/>
                  </a:lnTo>
                  <a:lnTo>
                    <a:pt x="134" y="327"/>
                  </a:lnTo>
                  <a:lnTo>
                    <a:pt x="133" y="327"/>
                  </a:lnTo>
                  <a:lnTo>
                    <a:pt x="131" y="327"/>
                  </a:lnTo>
                  <a:lnTo>
                    <a:pt x="130" y="326"/>
                  </a:lnTo>
                  <a:lnTo>
                    <a:pt x="128" y="324"/>
                  </a:lnTo>
                  <a:lnTo>
                    <a:pt x="127" y="324"/>
                  </a:lnTo>
                  <a:lnTo>
                    <a:pt x="127" y="323"/>
                  </a:lnTo>
                  <a:lnTo>
                    <a:pt x="125" y="323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1" y="321"/>
                  </a:lnTo>
                  <a:lnTo>
                    <a:pt x="119" y="321"/>
                  </a:lnTo>
                  <a:lnTo>
                    <a:pt x="119" y="320"/>
                  </a:lnTo>
                  <a:lnTo>
                    <a:pt x="119" y="318"/>
                  </a:lnTo>
                  <a:lnTo>
                    <a:pt x="118" y="317"/>
                  </a:lnTo>
                  <a:lnTo>
                    <a:pt x="116" y="317"/>
                  </a:lnTo>
                  <a:lnTo>
                    <a:pt x="115" y="315"/>
                  </a:lnTo>
                  <a:lnTo>
                    <a:pt x="113" y="315"/>
                  </a:lnTo>
                  <a:lnTo>
                    <a:pt x="112" y="314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9" y="315"/>
                  </a:lnTo>
                  <a:lnTo>
                    <a:pt x="109" y="317"/>
                  </a:lnTo>
                  <a:lnTo>
                    <a:pt x="110" y="318"/>
                  </a:lnTo>
                  <a:lnTo>
                    <a:pt x="109" y="320"/>
                  </a:lnTo>
                  <a:lnTo>
                    <a:pt x="107" y="320"/>
                  </a:lnTo>
                  <a:lnTo>
                    <a:pt x="106" y="320"/>
                  </a:lnTo>
                  <a:lnTo>
                    <a:pt x="106" y="318"/>
                  </a:lnTo>
                  <a:lnTo>
                    <a:pt x="104" y="318"/>
                  </a:lnTo>
                  <a:lnTo>
                    <a:pt x="103" y="318"/>
                  </a:lnTo>
                  <a:lnTo>
                    <a:pt x="103" y="320"/>
                  </a:lnTo>
                  <a:lnTo>
                    <a:pt x="101" y="320"/>
                  </a:lnTo>
                  <a:lnTo>
                    <a:pt x="101" y="318"/>
                  </a:lnTo>
                  <a:lnTo>
                    <a:pt x="100" y="320"/>
                  </a:lnTo>
                  <a:lnTo>
                    <a:pt x="100" y="318"/>
                  </a:lnTo>
                  <a:lnTo>
                    <a:pt x="98" y="318"/>
                  </a:lnTo>
                  <a:lnTo>
                    <a:pt x="96" y="318"/>
                  </a:lnTo>
                  <a:lnTo>
                    <a:pt x="95" y="317"/>
                  </a:lnTo>
                  <a:lnTo>
                    <a:pt x="93" y="317"/>
                  </a:lnTo>
                  <a:lnTo>
                    <a:pt x="92" y="317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7" y="315"/>
                  </a:lnTo>
                  <a:lnTo>
                    <a:pt x="87" y="314"/>
                  </a:lnTo>
                  <a:lnTo>
                    <a:pt x="87" y="311"/>
                  </a:lnTo>
                  <a:lnTo>
                    <a:pt x="87" y="309"/>
                  </a:lnTo>
                  <a:lnTo>
                    <a:pt x="86" y="309"/>
                  </a:lnTo>
                  <a:lnTo>
                    <a:pt x="84" y="309"/>
                  </a:lnTo>
                  <a:lnTo>
                    <a:pt x="83" y="308"/>
                  </a:lnTo>
                  <a:lnTo>
                    <a:pt x="83" y="305"/>
                  </a:lnTo>
                  <a:lnTo>
                    <a:pt x="81" y="305"/>
                  </a:lnTo>
                  <a:lnTo>
                    <a:pt x="80" y="306"/>
                  </a:lnTo>
                  <a:lnTo>
                    <a:pt x="78" y="306"/>
                  </a:lnTo>
                  <a:lnTo>
                    <a:pt x="78" y="305"/>
                  </a:lnTo>
                  <a:lnTo>
                    <a:pt x="77" y="305"/>
                  </a:lnTo>
                  <a:lnTo>
                    <a:pt x="75" y="303"/>
                  </a:lnTo>
                  <a:lnTo>
                    <a:pt x="74" y="303"/>
                  </a:lnTo>
                  <a:lnTo>
                    <a:pt x="71" y="300"/>
                  </a:lnTo>
                  <a:lnTo>
                    <a:pt x="69" y="300"/>
                  </a:lnTo>
                  <a:lnTo>
                    <a:pt x="68" y="299"/>
                  </a:lnTo>
                  <a:lnTo>
                    <a:pt x="66" y="297"/>
                  </a:lnTo>
                  <a:lnTo>
                    <a:pt x="65" y="296"/>
                  </a:lnTo>
                  <a:lnTo>
                    <a:pt x="65" y="297"/>
                  </a:lnTo>
                  <a:lnTo>
                    <a:pt x="63" y="296"/>
                  </a:lnTo>
                  <a:lnTo>
                    <a:pt x="63" y="294"/>
                  </a:lnTo>
                  <a:lnTo>
                    <a:pt x="63" y="296"/>
                  </a:lnTo>
                  <a:lnTo>
                    <a:pt x="62" y="294"/>
                  </a:lnTo>
                  <a:lnTo>
                    <a:pt x="60" y="293"/>
                  </a:lnTo>
                  <a:lnTo>
                    <a:pt x="60" y="291"/>
                  </a:lnTo>
                  <a:lnTo>
                    <a:pt x="59" y="291"/>
                  </a:lnTo>
                  <a:close/>
                  <a:moveTo>
                    <a:pt x="74" y="262"/>
                  </a:moveTo>
                  <a:lnTo>
                    <a:pt x="74" y="264"/>
                  </a:lnTo>
                  <a:lnTo>
                    <a:pt x="74" y="265"/>
                  </a:lnTo>
                  <a:lnTo>
                    <a:pt x="72" y="264"/>
                  </a:lnTo>
                  <a:lnTo>
                    <a:pt x="72" y="262"/>
                  </a:lnTo>
                  <a:lnTo>
                    <a:pt x="72" y="261"/>
                  </a:lnTo>
                  <a:lnTo>
                    <a:pt x="74" y="261"/>
                  </a:lnTo>
                  <a:lnTo>
                    <a:pt x="74" y="262"/>
                  </a:lnTo>
                  <a:close/>
                  <a:moveTo>
                    <a:pt x="78" y="261"/>
                  </a:moveTo>
                  <a:lnTo>
                    <a:pt x="80" y="262"/>
                  </a:lnTo>
                  <a:lnTo>
                    <a:pt x="81" y="262"/>
                  </a:lnTo>
                  <a:lnTo>
                    <a:pt x="81" y="264"/>
                  </a:lnTo>
                  <a:lnTo>
                    <a:pt x="80" y="264"/>
                  </a:lnTo>
                  <a:lnTo>
                    <a:pt x="78" y="264"/>
                  </a:lnTo>
                  <a:lnTo>
                    <a:pt x="78" y="262"/>
                  </a:lnTo>
                  <a:lnTo>
                    <a:pt x="80" y="262"/>
                  </a:lnTo>
                  <a:lnTo>
                    <a:pt x="78" y="262"/>
                  </a:lnTo>
                  <a:lnTo>
                    <a:pt x="78" y="261"/>
                  </a:lnTo>
                  <a:close/>
                  <a:moveTo>
                    <a:pt x="81" y="261"/>
                  </a:moveTo>
                  <a:lnTo>
                    <a:pt x="81" y="262"/>
                  </a:lnTo>
                  <a:lnTo>
                    <a:pt x="80" y="262"/>
                  </a:lnTo>
                  <a:lnTo>
                    <a:pt x="80" y="261"/>
                  </a:lnTo>
                  <a:lnTo>
                    <a:pt x="78" y="261"/>
                  </a:lnTo>
                  <a:lnTo>
                    <a:pt x="78" y="258"/>
                  </a:lnTo>
                  <a:lnTo>
                    <a:pt x="80" y="261"/>
                  </a:lnTo>
                  <a:lnTo>
                    <a:pt x="80" y="258"/>
                  </a:lnTo>
                  <a:lnTo>
                    <a:pt x="80" y="261"/>
                  </a:lnTo>
                  <a:lnTo>
                    <a:pt x="81" y="261"/>
                  </a:lnTo>
                  <a:close/>
                  <a:moveTo>
                    <a:pt x="92" y="221"/>
                  </a:moveTo>
                  <a:lnTo>
                    <a:pt x="93" y="221"/>
                  </a:lnTo>
                  <a:lnTo>
                    <a:pt x="92" y="223"/>
                  </a:lnTo>
                  <a:lnTo>
                    <a:pt x="92" y="221"/>
                  </a:lnTo>
                  <a:lnTo>
                    <a:pt x="90" y="223"/>
                  </a:lnTo>
                  <a:lnTo>
                    <a:pt x="89" y="223"/>
                  </a:lnTo>
                  <a:lnTo>
                    <a:pt x="87" y="223"/>
                  </a:lnTo>
                  <a:lnTo>
                    <a:pt x="87" y="221"/>
                  </a:lnTo>
                  <a:lnTo>
                    <a:pt x="89" y="221"/>
                  </a:lnTo>
                  <a:lnTo>
                    <a:pt x="89" y="220"/>
                  </a:lnTo>
                  <a:lnTo>
                    <a:pt x="90" y="220"/>
                  </a:lnTo>
                  <a:lnTo>
                    <a:pt x="89" y="220"/>
                  </a:lnTo>
                  <a:lnTo>
                    <a:pt x="90" y="220"/>
                  </a:lnTo>
                  <a:lnTo>
                    <a:pt x="90" y="221"/>
                  </a:lnTo>
                  <a:lnTo>
                    <a:pt x="92" y="221"/>
                  </a:lnTo>
                  <a:close/>
                  <a:moveTo>
                    <a:pt x="9" y="22"/>
                  </a:moveTo>
                  <a:lnTo>
                    <a:pt x="9" y="20"/>
                  </a:lnTo>
                  <a:lnTo>
                    <a:pt x="9" y="22"/>
                  </a:lnTo>
                  <a:close/>
                  <a:moveTo>
                    <a:pt x="16" y="2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close/>
                  <a:moveTo>
                    <a:pt x="0" y="229"/>
                  </a:moveTo>
                  <a:lnTo>
                    <a:pt x="0" y="228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0" y="229"/>
                  </a:lnTo>
                  <a:close/>
                  <a:moveTo>
                    <a:pt x="72" y="252"/>
                  </a:moveTo>
                  <a:lnTo>
                    <a:pt x="74" y="252"/>
                  </a:lnTo>
                  <a:lnTo>
                    <a:pt x="74" y="253"/>
                  </a:lnTo>
                  <a:lnTo>
                    <a:pt x="72" y="253"/>
                  </a:lnTo>
                  <a:lnTo>
                    <a:pt x="72" y="252"/>
                  </a:lnTo>
                  <a:close/>
                  <a:moveTo>
                    <a:pt x="134" y="75"/>
                  </a:moveTo>
                  <a:lnTo>
                    <a:pt x="136" y="75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4" y="7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914">
              <a:extLst>
                <a:ext uri="{FF2B5EF4-FFF2-40B4-BE49-F238E27FC236}">
                  <a16:creationId xmlns:a16="http://schemas.microsoft.com/office/drawing/2014/main" id="{58B921F6-B21B-D9CF-C14B-5EBA3BC25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3751263"/>
              <a:ext cx="287338" cy="319088"/>
            </a:xfrm>
            <a:custGeom>
              <a:avLst/>
              <a:gdLst>
                <a:gd name="T0" fmla="*/ 3 w 181"/>
                <a:gd name="T1" fmla="*/ 53 h 201"/>
                <a:gd name="T2" fmla="*/ 4 w 181"/>
                <a:gd name="T3" fmla="*/ 32 h 201"/>
                <a:gd name="T4" fmla="*/ 9 w 181"/>
                <a:gd name="T5" fmla="*/ 20 h 201"/>
                <a:gd name="T6" fmla="*/ 12 w 181"/>
                <a:gd name="T7" fmla="*/ 8 h 201"/>
                <a:gd name="T8" fmla="*/ 47 w 181"/>
                <a:gd name="T9" fmla="*/ 0 h 201"/>
                <a:gd name="T10" fmla="*/ 69 w 181"/>
                <a:gd name="T11" fmla="*/ 0 h 201"/>
                <a:gd name="T12" fmla="*/ 84 w 181"/>
                <a:gd name="T13" fmla="*/ 9 h 201"/>
                <a:gd name="T14" fmla="*/ 89 w 181"/>
                <a:gd name="T15" fmla="*/ 20 h 201"/>
                <a:gd name="T16" fmla="*/ 94 w 181"/>
                <a:gd name="T17" fmla="*/ 29 h 201"/>
                <a:gd name="T18" fmla="*/ 95 w 181"/>
                <a:gd name="T19" fmla="*/ 35 h 201"/>
                <a:gd name="T20" fmla="*/ 98 w 181"/>
                <a:gd name="T21" fmla="*/ 44 h 201"/>
                <a:gd name="T22" fmla="*/ 98 w 181"/>
                <a:gd name="T23" fmla="*/ 56 h 201"/>
                <a:gd name="T24" fmla="*/ 100 w 181"/>
                <a:gd name="T25" fmla="*/ 67 h 201"/>
                <a:gd name="T26" fmla="*/ 106 w 181"/>
                <a:gd name="T27" fmla="*/ 68 h 201"/>
                <a:gd name="T28" fmla="*/ 113 w 181"/>
                <a:gd name="T29" fmla="*/ 70 h 201"/>
                <a:gd name="T30" fmla="*/ 122 w 181"/>
                <a:gd name="T31" fmla="*/ 71 h 201"/>
                <a:gd name="T32" fmla="*/ 130 w 181"/>
                <a:gd name="T33" fmla="*/ 67 h 201"/>
                <a:gd name="T34" fmla="*/ 145 w 181"/>
                <a:gd name="T35" fmla="*/ 73 h 201"/>
                <a:gd name="T36" fmla="*/ 150 w 181"/>
                <a:gd name="T37" fmla="*/ 83 h 201"/>
                <a:gd name="T38" fmla="*/ 151 w 181"/>
                <a:gd name="T39" fmla="*/ 94 h 201"/>
                <a:gd name="T40" fmla="*/ 153 w 181"/>
                <a:gd name="T41" fmla="*/ 105 h 201"/>
                <a:gd name="T42" fmla="*/ 162 w 181"/>
                <a:gd name="T43" fmla="*/ 114 h 201"/>
                <a:gd name="T44" fmla="*/ 172 w 181"/>
                <a:gd name="T45" fmla="*/ 109 h 201"/>
                <a:gd name="T46" fmla="*/ 180 w 181"/>
                <a:gd name="T47" fmla="*/ 120 h 201"/>
                <a:gd name="T48" fmla="*/ 180 w 181"/>
                <a:gd name="T49" fmla="*/ 129 h 201"/>
                <a:gd name="T50" fmla="*/ 178 w 181"/>
                <a:gd name="T51" fmla="*/ 144 h 201"/>
                <a:gd name="T52" fmla="*/ 177 w 181"/>
                <a:gd name="T53" fmla="*/ 156 h 201"/>
                <a:gd name="T54" fmla="*/ 177 w 181"/>
                <a:gd name="T55" fmla="*/ 165 h 201"/>
                <a:gd name="T56" fmla="*/ 175 w 181"/>
                <a:gd name="T57" fmla="*/ 174 h 201"/>
                <a:gd name="T58" fmla="*/ 169 w 181"/>
                <a:gd name="T59" fmla="*/ 183 h 201"/>
                <a:gd name="T60" fmla="*/ 163 w 181"/>
                <a:gd name="T61" fmla="*/ 186 h 201"/>
                <a:gd name="T62" fmla="*/ 160 w 181"/>
                <a:gd name="T63" fmla="*/ 195 h 201"/>
                <a:gd name="T64" fmla="*/ 153 w 181"/>
                <a:gd name="T65" fmla="*/ 194 h 201"/>
                <a:gd name="T66" fmla="*/ 147 w 181"/>
                <a:gd name="T67" fmla="*/ 200 h 201"/>
                <a:gd name="T68" fmla="*/ 137 w 181"/>
                <a:gd name="T69" fmla="*/ 198 h 201"/>
                <a:gd name="T70" fmla="*/ 127 w 181"/>
                <a:gd name="T71" fmla="*/ 197 h 201"/>
                <a:gd name="T72" fmla="*/ 110 w 181"/>
                <a:gd name="T73" fmla="*/ 192 h 201"/>
                <a:gd name="T74" fmla="*/ 98 w 181"/>
                <a:gd name="T75" fmla="*/ 189 h 201"/>
                <a:gd name="T76" fmla="*/ 104 w 181"/>
                <a:gd name="T77" fmla="*/ 180 h 201"/>
                <a:gd name="T78" fmla="*/ 106 w 181"/>
                <a:gd name="T79" fmla="*/ 176 h 201"/>
                <a:gd name="T80" fmla="*/ 104 w 181"/>
                <a:gd name="T81" fmla="*/ 167 h 201"/>
                <a:gd name="T82" fmla="*/ 109 w 181"/>
                <a:gd name="T83" fmla="*/ 161 h 201"/>
                <a:gd name="T84" fmla="*/ 110 w 181"/>
                <a:gd name="T85" fmla="*/ 155 h 201"/>
                <a:gd name="T86" fmla="*/ 113 w 181"/>
                <a:gd name="T87" fmla="*/ 147 h 201"/>
                <a:gd name="T88" fmla="*/ 104 w 181"/>
                <a:gd name="T89" fmla="*/ 139 h 201"/>
                <a:gd name="T90" fmla="*/ 97 w 181"/>
                <a:gd name="T91" fmla="*/ 136 h 201"/>
                <a:gd name="T92" fmla="*/ 80 w 181"/>
                <a:gd name="T93" fmla="*/ 129 h 201"/>
                <a:gd name="T94" fmla="*/ 72 w 181"/>
                <a:gd name="T95" fmla="*/ 123 h 201"/>
                <a:gd name="T96" fmla="*/ 57 w 181"/>
                <a:gd name="T97" fmla="*/ 114 h 201"/>
                <a:gd name="T98" fmla="*/ 47 w 181"/>
                <a:gd name="T99" fmla="*/ 111 h 201"/>
                <a:gd name="T100" fmla="*/ 37 w 181"/>
                <a:gd name="T101" fmla="*/ 108 h 201"/>
                <a:gd name="T102" fmla="*/ 33 w 181"/>
                <a:gd name="T103" fmla="*/ 103 h 201"/>
                <a:gd name="T104" fmla="*/ 24 w 181"/>
                <a:gd name="T105" fmla="*/ 97 h 201"/>
                <a:gd name="T106" fmla="*/ 15 w 181"/>
                <a:gd name="T107" fmla="*/ 86 h 201"/>
                <a:gd name="T108" fmla="*/ 9 w 181"/>
                <a:gd name="T109" fmla="*/ 79 h 201"/>
                <a:gd name="T110" fmla="*/ 1 w 181"/>
                <a:gd name="T111" fmla="*/ 7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1" h="201">
                  <a:moveTo>
                    <a:pt x="0" y="70"/>
                  </a:moveTo>
                  <a:lnTo>
                    <a:pt x="0" y="68"/>
                  </a:lnTo>
                  <a:lnTo>
                    <a:pt x="1" y="67"/>
                  </a:lnTo>
                  <a:lnTo>
                    <a:pt x="1" y="64"/>
                  </a:lnTo>
                  <a:lnTo>
                    <a:pt x="1" y="61"/>
                  </a:lnTo>
                  <a:lnTo>
                    <a:pt x="3" y="59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4" y="50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5" y="6"/>
                  </a:lnTo>
                  <a:lnTo>
                    <a:pt x="33" y="3"/>
                  </a:lnTo>
                  <a:lnTo>
                    <a:pt x="39" y="2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4" y="3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80" y="6"/>
                  </a:lnTo>
                  <a:lnTo>
                    <a:pt x="81" y="8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0" y="21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2" y="24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5" y="32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7" y="33"/>
                  </a:lnTo>
                  <a:lnTo>
                    <a:pt x="97" y="35"/>
                  </a:lnTo>
                  <a:lnTo>
                    <a:pt x="95" y="35"/>
                  </a:lnTo>
                  <a:lnTo>
                    <a:pt x="97" y="36"/>
                  </a:lnTo>
                  <a:lnTo>
                    <a:pt x="98" y="36"/>
                  </a:lnTo>
                  <a:lnTo>
                    <a:pt x="97" y="36"/>
                  </a:lnTo>
                  <a:lnTo>
                    <a:pt x="97" y="38"/>
                  </a:lnTo>
                  <a:lnTo>
                    <a:pt x="98" y="39"/>
                  </a:lnTo>
                  <a:lnTo>
                    <a:pt x="98" y="41"/>
                  </a:lnTo>
                  <a:lnTo>
                    <a:pt x="98" y="42"/>
                  </a:lnTo>
                  <a:lnTo>
                    <a:pt x="98" y="44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7" y="52"/>
                  </a:lnTo>
                  <a:lnTo>
                    <a:pt x="97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8" y="64"/>
                  </a:lnTo>
                  <a:lnTo>
                    <a:pt x="98" y="65"/>
                  </a:lnTo>
                  <a:lnTo>
                    <a:pt x="98" y="67"/>
                  </a:lnTo>
                  <a:lnTo>
                    <a:pt x="100" y="67"/>
                  </a:lnTo>
                  <a:lnTo>
                    <a:pt x="101" y="68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4" y="67"/>
                  </a:lnTo>
                  <a:lnTo>
                    <a:pt x="104" y="68"/>
                  </a:lnTo>
                  <a:lnTo>
                    <a:pt x="106" y="68"/>
                  </a:lnTo>
                  <a:lnTo>
                    <a:pt x="107" y="68"/>
                  </a:lnTo>
                  <a:lnTo>
                    <a:pt x="109" y="68"/>
                  </a:lnTo>
                  <a:lnTo>
                    <a:pt x="110" y="68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3" y="70"/>
                  </a:lnTo>
                  <a:lnTo>
                    <a:pt x="113" y="68"/>
                  </a:lnTo>
                  <a:lnTo>
                    <a:pt x="113" y="70"/>
                  </a:lnTo>
                  <a:lnTo>
                    <a:pt x="115" y="70"/>
                  </a:lnTo>
                  <a:lnTo>
                    <a:pt x="116" y="70"/>
                  </a:lnTo>
                  <a:lnTo>
                    <a:pt x="118" y="70"/>
                  </a:lnTo>
                  <a:lnTo>
                    <a:pt x="119" y="70"/>
                  </a:lnTo>
                  <a:lnTo>
                    <a:pt x="119" y="71"/>
                  </a:lnTo>
                  <a:lnTo>
                    <a:pt x="121" y="70"/>
                  </a:lnTo>
                  <a:lnTo>
                    <a:pt x="121" y="71"/>
                  </a:lnTo>
                  <a:lnTo>
                    <a:pt x="122" y="71"/>
                  </a:lnTo>
                  <a:lnTo>
                    <a:pt x="122" y="70"/>
                  </a:lnTo>
                  <a:lnTo>
                    <a:pt x="124" y="70"/>
                  </a:lnTo>
                  <a:lnTo>
                    <a:pt x="127" y="71"/>
                  </a:lnTo>
                  <a:lnTo>
                    <a:pt x="127" y="70"/>
                  </a:lnTo>
                  <a:lnTo>
                    <a:pt x="128" y="70"/>
                  </a:lnTo>
                  <a:lnTo>
                    <a:pt x="128" y="68"/>
                  </a:lnTo>
                  <a:lnTo>
                    <a:pt x="128" y="67"/>
                  </a:lnTo>
                  <a:lnTo>
                    <a:pt x="130" y="67"/>
                  </a:lnTo>
                  <a:lnTo>
                    <a:pt x="131" y="67"/>
                  </a:lnTo>
                  <a:lnTo>
                    <a:pt x="133" y="68"/>
                  </a:lnTo>
                  <a:lnTo>
                    <a:pt x="134" y="70"/>
                  </a:lnTo>
                  <a:lnTo>
                    <a:pt x="136" y="71"/>
                  </a:lnTo>
                  <a:lnTo>
                    <a:pt x="140" y="71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5" y="73"/>
                  </a:lnTo>
                  <a:lnTo>
                    <a:pt x="145" y="74"/>
                  </a:lnTo>
                  <a:lnTo>
                    <a:pt x="147" y="74"/>
                  </a:lnTo>
                  <a:lnTo>
                    <a:pt x="147" y="76"/>
                  </a:lnTo>
                  <a:lnTo>
                    <a:pt x="147" y="77"/>
                  </a:lnTo>
                  <a:lnTo>
                    <a:pt x="148" y="79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3"/>
                  </a:lnTo>
                  <a:lnTo>
                    <a:pt x="148" y="83"/>
                  </a:lnTo>
                  <a:lnTo>
                    <a:pt x="148" y="86"/>
                  </a:lnTo>
                  <a:lnTo>
                    <a:pt x="150" y="88"/>
                  </a:lnTo>
                  <a:lnTo>
                    <a:pt x="150" y="89"/>
                  </a:lnTo>
                  <a:lnTo>
                    <a:pt x="150" y="91"/>
                  </a:lnTo>
                  <a:lnTo>
                    <a:pt x="151" y="91"/>
                  </a:lnTo>
                  <a:lnTo>
                    <a:pt x="151" y="92"/>
                  </a:lnTo>
                  <a:lnTo>
                    <a:pt x="151" y="94"/>
                  </a:lnTo>
                  <a:lnTo>
                    <a:pt x="153" y="95"/>
                  </a:lnTo>
                  <a:lnTo>
                    <a:pt x="151" y="97"/>
                  </a:lnTo>
                  <a:lnTo>
                    <a:pt x="153" y="97"/>
                  </a:lnTo>
                  <a:lnTo>
                    <a:pt x="153" y="98"/>
                  </a:lnTo>
                  <a:lnTo>
                    <a:pt x="153" y="100"/>
                  </a:lnTo>
                  <a:lnTo>
                    <a:pt x="153" y="102"/>
                  </a:lnTo>
                  <a:lnTo>
                    <a:pt x="153" y="103"/>
                  </a:lnTo>
                  <a:lnTo>
                    <a:pt x="153" y="105"/>
                  </a:lnTo>
                  <a:lnTo>
                    <a:pt x="154" y="105"/>
                  </a:lnTo>
                  <a:lnTo>
                    <a:pt x="154" y="106"/>
                  </a:lnTo>
                  <a:lnTo>
                    <a:pt x="156" y="108"/>
                  </a:lnTo>
                  <a:lnTo>
                    <a:pt x="156" y="112"/>
                  </a:lnTo>
                  <a:lnTo>
                    <a:pt x="157" y="114"/>
                  </a:lnTo>
                  <a:lnTo>
                    <a:pt x="159" y="114"/>
                  </a:lnTo>
                  <a:lnTo>
                    <a:pt x="160" y="114"/>
                  </a:lnTo>
                  <a:lnTo>
                    <a:pt x="162" y="114"/>
                  </a:lnTo>
                  <a:lnTo>
                    <a:pt x="163" y="114"/>
                  </a:lnTo>
                  <a:lnTo>
                    <a:pt x="165" y="114"/>
                  </a:lnTo>
                  <a:lnTo>
                    <a:pt x="166" y="114"/>
                  </a:lnTo>
                  <a:lnTo>
                    <a:pt x="166" y="112"/>
                  </a:lnTo>
                  <a:lnTo>
                    <a:pt x="168" y="111"/>
                  </a:lnTo>
                  <a:lnTo>
                    <a:pt x="171" y="111"/>
                  </a:lnTo>
                  <a:lnTo>
                    <a:pt x="171" y="109"/>
                  </a:lnTo>
                  <a:lnTo>
                    <a:pt x="172" y="109"/>
                  </a:lnTo>
                  <a:lnTo>
                    <a:pt x="175" y="111"/>
                  </a:lnTo>
                  <a:lnTo>
                    <a:pt x="177" y="112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78" y="117"/>
                  </a:lnTo>
                  <a:lnTo>
                    <a:pt x="178" y="118"/>
                  </a:lnTo>
                  <a:lnTo>
                    <a:pt x="180" y="118"/>
                  </a:lnTo>
                  <a:lnTo>
                    <a:pt x="180" y="120"/>
                  </a:lnTo>
                  <a:lnTo>
                    <a:pt x="180" y="121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80" y="123"/>
                  </a:lnTo>
                  <a:lnTo>
                    <a:pt x="180" y="124"/>
                  </a:lnTo>
                  <a:lnTo>
                    <a:pt x="180" y="126"/>
                  </a:lnTo>
                  <a:lnTo>
                    <a:pt x="180" y="127"/>
                  </a:lnTo>
                  <a:lnTo>
                    <a:pt x="180" y="129"/>
                  </a:lnTo>
                  <a:lnTo>
                    <a:pt x="180" y="132"/>
                  </a:lnTo>
                  <a:lnTo>
                    <a:pt x="178" y="133"/>
                  </a:lnTo>
                  <a:lnTo>
                    <a:pt x="178" y="138"/>
                  </a:lnTo>
                  <a:lnTo>
                    <a:pt x="178" y="139"/>
                  </a:lnTo>
                  <a:lnTo>
                    <a:pt x="180" y="141"/>
                  </a:lnTo>
                  <a:lnTo>
                    <a:pt x="178" y="141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7" y="145"/>
                  </a:lnTo>
                  <a:lnTo>
                    <a:pt x="177" y="147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7" y="151"/>
                  </a:lnTo>
                  <a:lnTo>
                    <a:pt x="177" y="153"/>
                  </a:lnTo>
                  <a:lnTo>
                    <a:pt x="177" y="155"/>
                  </a:lnTo>
                  <a:lnTo>
                    <a:pt x="177" y="156"/>
                  </a:lnTo>
                  <a:lnTo>
                    <a:pt x="178" y="158"/>
                  </a:lnTo>
                  <a:lnTo>
                    <a:pt x="177" y="158"/>
                  </a:lnTo>
                  <a:lnTo>
                    <a:pt x="177" y="159"/>
                  </a:lnTo>
                  <a:lnTo>
                    <a:pt x="178" y="161"/>
                  </a:lnTo>
                  <a:lnTo>
                    <a:pt x="177" y="161"/>
                  </a:lnTo>
                  <a:lnTo>
                    <a:pt x="177" y="162"/>
                  </a:lnTo>
                  <a:lnTo>
                    <a:pt x="177" y="164"/>
                  </a:lnTo>
                  <a:lnTo>
                    <a:pt x="177" y="165"/>
                  </a:lnTo>
                  <a:lnTo>
                    <a:pt x="178" y="167"/>
                  </a:lnTo>
                  <a:lnTo>
                    <a:pt x="177" y="167"/>
                  </a:lnTo>
                  <a:lnTo>
                    <a:pt x="177" y="168"/>
                  </a:lnTo>
                  <a:lnTo>
                    <a:pt x="177" y="170"/>
                  </a:lnTo>
                  <a:lnTo>
                    <a:pt x="177" y="171"/>
                  </a:lnTo>
                  <a:lnTo>
                    <a:pt x="177" y="173"/>
                  </a:lnTo>
                  <a:lnTo>
                    <a:pt x="175" y="173"/>
                  </a:lnTo>
                  <a:lnTo>
                    <a:pt x="175" y="174"/>
                  </a:lnTo>
                  <a:lnTo>
                    <a:pt x="175" y="176"/>
                  </a:lnTo>
                  <a:lnTo>
                    <a:pt x="175" y="177"/>
                  </a:lnTo>
                  <a:lnTo>
                    <a:pt x="174" y="177"/>
                  </a:lnTo>
                  <a:lnTo>
                    <a:pt x="172" y="179"/>
                  </a:lnTo>
                  <a:lnTo>
                    <a:pt x="172" y="180"/>
                  </a:lnTo>
                  <a:lnTo>
                    <a:pt x="171" y="180"/>
                  </a:lnTo>
                  <a:lnTo>
                    <a:pt x="169" y="182"/>
                  </a:lnTo>
                  <a:lnTo>
                    <a:pt x="169" y="183"/>
                  </a:lnTo>
                  <a:lnTo>
                    <a:pt x="169" y="185"/>
                  </a:lnTo>
                  <a:lnTo>
                    <a:pt x="168" y="185"/>
                  </a:lnTo>
                  <a:lnTo>
                    <a:pt x="168" y="183"/>
                  </a:lnTo>
                  <a:lnTo>
                    <a:pt x="166" y="183"/>
                  </a:lnTo>
                  <a:lnTo>
                    <a:pt x="166" y="185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3" y="186"/>
                  </a:lnTo>
                  <a:lnTo>
                    <a:pt x="163" y="189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92"/>
                  </a:lnTo>
                  <a:lnTo>
                    <a:pt x="162" y="194"/>
                  </a:lnTo>
                  <a:lnTo>
                    <a:pt x="162" y="195"/>
                  </a:lnTo>
                  <a:lnTo>
                    <a:pt x="160" y="195"/>
                  </a:lnTo>
                  <a:lnTo>
                    <a:pt x="159" y="197"/>
                  </a:lnTo>
                  <a:lnTo>
                    <a:pt x="157" y="197"/>
                  </a:lnTo>
                  <a:lnTo>
                    <a:pt x="156" y="197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4" y="194"/>
                  </a:lnTo>
                  <a:lnTo>
                    <a:pt x="154" y="195"/>
                  </a:lnTo>
                  <a:lnTo>
                    <a:pt x="153" y="194"/>
                  </a:lnTo>
                  <a:lnTo>
                    <a:pt x="151" y="194"/>
                  </a:lnTo>
                  <a:lnTo>
                    <a:pt x="150" y="194"/>
                  </a:lnTo>
                  <a:lnTo>
                    <a:pt x="150" y="195"/>
                  </a:lnTo>
                  <a:lnTo>
                    <a:pt x="148" y="195"/>
                  </a:lnTo>
                  <a:lnTo>
                    <a:pt x="148" y="197"/>
                  </a:lnTo>
                  <a:lnTo>
                    <a:pt x="148" y="198"/>
                  </a:lnTo>
                  <a:lnTo>
                    <a:pt x="147" y="198"/>
                  </a:lnTo>
                  <a:lnTo>
                    <a:pt x="147" y="200"/>
                  </a:lnTo>
                  <a:lnTo>
                    <a:pt x="145" y="201"/>
                  </a:lnTo>
                  <a:lnTo>
                    <a:pt x="145" y="200"/>
                  </a:lnTo>
                  <a:lnTo>
                    <a:pt x="143" y="200"/>
                  </a:lnTo>
                  <a:lnTo>
                    <a:pt x="143" y="198"/>
                  </a:lnTo>
                  <a:lnTo>
                    <a:pt x="142" y="197"/>
                  </a:lnTo>
                  <a:lnTo>
                    <a:pt x="140" y="197"/>
                  </a:lnTo>
                  <a:lnTo>
                    <a:pt x="139" y="198"/>
                  </a:lnTo>
                  <a:lnTo>
                    <a:pt x="137" y="198"/>
                  </a:lnTo>
                  <a:lnTo>
                    <a:pt x="136" y="197"/>
                  </a:lnTo>
                  <a:lnTo>
                    <a:pt x="134" y="197"/>
                  </a:lnTo>
                  <a:lnTo>
                    <a:pt x="133" y="197"/>
                  </a:lnTo>
                  <a:lnTo>
                    <a:pt x="131" y="198"/>
                  </a:lnTo>
                  <a:lnTo>
                    <a:pt x="130" y="198"/>
                  </a:lnTo>
                  <a:lnTo>
                    <a:pt x="128" y="198"/>
                  </a:lnTo>
                  <a:lnTo>
                    <a:pt x="128" y="197"/>
                  </a:lnTo>
                  <a:lnTo>
                    <a:pt x="127" y="197"/>
                  </a:lnTo>
                  <a:lnTo>
                    <a:pt x="124" y="197"/>
                  </a:lnTo>
                  <a:lnTo>
                    <a:pt x="121" y="197"/>
                  </a:lnTo>
                  <a:lnTo>
                    <a:pt x="116" y="195"/>
                  </a:lnTo>
                  <a:lnTo>
                    <a:pt x="116" y="194"/>
                  </a:lnTo>
                  <a:lnTo>
                    <a:pt x="115" y="194"/>
                  </a:lnTo>
                  <a:lnTo>
                    <a:pt x="113" y="194"/>
                  </a:lnTo>
                  <a:lnTo>
                    <a:pt x="112" y="194"/>
                  </a:lnTo>
                  <a:lnTo>
                    <a:pt x="110" y="192"/>
                  </a:lnTo>
                  <a:lnTo>
                    <a:pt x="109" y="194"/>
                  </a:lnTo>
                  <a:lnTo>
                    <a:pt x="106" y="192"/>
                  </a:lnTo>
                  <a:lnTo>
                    <a:pt x="100" y="194"/>
                  </a:lnTo>
                  <a:lnTo>
                    <a:pt x="98" y="194"/>
                  </a:lnTo>
                  <a:lnTo>
                    <a:pt x="98" y="192"/>
                  </a:lnTo>
                  <a:lnTo>
                    <a:pt x="97" y="191"/>
                  </a:lnTo>
                  <a:lnTo>
                    <a:pt x="97" y="189"/>
                  </a:lnTo>
                  <a:lnTo>
                    <a:pt x="98" y="189"/>
                  </a:lnTo>
                  <a:lnTo>
                    <a:pt x="98" y="186"/>
                  </a:lnTo>
                  <a:lnTo>
                    <a:pt x="100" y="186"/>
                  </a:lnTo>
                  <a:lnTo>
                    <a:pt x="100" y="185"/>
                  </a:lnTo>
                  <a:lnTo>
                    <a:pt x="100" y="183"/>
                  </a:lnTo>
                  <a:lnTo>
                    <a:pt x="101" y="183"/>
                  </a:lnTo>
                  <a:lnTo>
                    <a:pt x="103" y="182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4" y="179"/>
                  </a:lnTo>
                  <a:lnTo>
                    <a:pt x="104" y="177"/>
                  </a:lnTo>
                  <a:lnTo>
                    <a:pt x="106" y="177"/>
                  </a:lnTo>
                  <a:lnTo>
                    <a:pt x="104" y="177"/>
                  </a:lnTo>
                  <a:lnTo>
                    <a:pt x="104" y="176"/>
                  </a:lnTo>
                  <a:lnTo>
                    <a:pt x="106" y="176"/>
                  </a:lnTo>
                  <a:lnTo>
                    <a:pt x="104" y="176"/>
                  </a:lnTo>
                  <a:lnTo>
                    <a:pt x="104" y="174"/>
                  </a:lnTo>
                  <a:lnTo>
                    <a:pt x="104" y="173"/>
                  </a:lnTo>
                  <a:lnTo>
                    <a:pt x="104" y="171"/>
                  </a:lnTo>
                  <a:lnTo>
                    <a:pt x="104" y="170"/>
                  </a:lnTo>
                  <a:lnTo>
                    <a:pt x="104" y="168"/>
                  </a:lnTo>
                  <a:lnTo>
                    <a:pt x="106" y="167"/>
                  </a:lnTo>
                  <a:lnTo>
                    <a:pt x="104" y="167"/>
                  </a:lnTo>
                  <a:lnTo>
                    <a:pt x="104" y="165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06" y="165"/>
                  </a:lnTo>
                  <a:lnTo>
                    <a:pt x="107" y="164"/>
                  </a:lnTo>
                  <a:lnTo>
                    <a:pt x="109" y="162"/>
                  </a:lnTo>
                  <a:lnTo>
                    <a:pt x="110" y="161"/>
                  </a:lnTo>
                  <a:lnTo>
                    <a:pt x="109" y="161"/>
                  </a:lnTo>
                  <a:lnTo>
                    <a:pt x="109" y="159"/>
                  </a:lnTo>
                  <a:lnTo>
                    <a:pt x="110" y="159"/>
                  </a:lnTo>
                  <a:lnTo>
                    <a:pt x="109" y="159"/>
                  </a:lnTo>
                  <a:lnTo>
                    <a:pt x="109" y="158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12" y="155"/>
                  </a:lnTo>
                  <a:lnTo>
                    <a:pt x="110" y="155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2" y="151"/>
                  </a:lnTo>
                  <a:lnTo>
                    <a:pt x="113" y="151"/>
                  </a:lnTo>
                  <a:lnTo>
                    <a:pt x="115" y="151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47"/>
                  </a:lnTo>
                  <a:lnTo>
                    <a:pt x="112" y="147"/>
                  </a:lnTo>
                  <a:lnTo>
                    <a:pt x="112" y="145"/>
                  </a:lnTo>
                  <a:lnTo>
                    <a:pt x="112" y="144"/>
                  </a:lnTo>
                  <a:lnTo>
                    <a:pt x="110" y="144"/>
                  </a:lnTo>
                  <a:lnTo>
                    <a:pt x="110" y="142"/>
                  </a:lnTo>
                  <a:lnTo>
                    <a:pt x="109" y="141"/>
                  </a:lnTo>
                  <a:lnTo>
                    <a:pt x="107" y="139"/>
                  </a:lnTo>
                  <a:lnTo>
                    <a:pt x="104" y="139"/>
                  </a:lnTo>
                  <a:lnTo>
                    <a:pt x="104" y="138"/>
                  </a:lnTo>
                  <a:lnTo>
                    <a:pt x="103" y="138"/>
                  </a:lnTo>
                  <a:lnTo>
                    <a:pt x="101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97" y="138"/>
                  </a:lnTo>
                  <a:lnTo>
                    <a:pt x="97" y="136"/>
                  </a:lnTo>
                  <a:lnTo>
                    <a:pt x="95" y="135"/>
                  </a:lnTo>
                  <a:lnTo>
                    <a:pt x="94" y="133"/>
                  </a:lnTo>
                  <a:lnTo>
                    <a:pt x="89" y="133"/>
                  </a:lnTo>
                  <a:lnTo>
                    <a:pt x="89" y="132"/>
                  </a:lnTo>
                  <a:lnTo>
                    <a:pt x="87" y="132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0" y="129"/>
                  </a:lnTo>
                  <a:lnTo>
                    <a:pt x="80" y="127"/>
                  </a:lnTo>
                  <a:lnTo>
                    <a:pt x="78" y="127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5" y="124"/>
                  </a:lnTo>
                  <a:lnTo>
                    <a:pt x="74" y="124"/>
                  </a:lnTo>
                  <a:lnTo>
                    <a:pt x="74" y="123"/>
                  </a:lnTo>
                  <a:lnTo>
                    <a:pt x="72" y="123"/>
                  </a:lnTo>
                  <a:lnTo>
                    <a:pt x="72" y="121"/>
                  </a:lnTo>
                  <a:lnTo>
                    <a:pt x="71" y="121"/>
                  </a:lnTo>
                  <a:lnTo>
                    <a:pt x="69" y="121"/>
                  </a:lnTo>
                  <a:lnTo>
                    <a:pt x="69" y="120"/>
                  </a:lnTo>
                  <a:lnTo>
                    <a:pt x="68" y="120"/>
                  </a:lnTo>
                  <a:lnTo>
                    <a:pt x="60" y="114"/>
                  </a:lnTo>
                  <a:lnTo>
                    <a:pt x="59" y="114"/>
                  </a:lnTo>
                  <a:lnTo>
                    <a:pt x="57" y="114"/>
                  </a:lnTo>
                  <a:lnTo>
                    <a:pt x="56" y="114"/>
                  </a:lnTo>
                  <a:lnTo>
                    <a:pt x="54" y="114"/>
                  </a:lnTo>
                  <a:lnTo>
                    <a:pt x="53" y="114"/>
                  </a:lnTo>
                  <a:lnTo>
                    <a:pt x="51" y="114"/>
                  </a:lnTo>
                  <a:lnTo>
                    <a:pt x="50" y="112"/>
                  </a:lnTo>
                  <a:lnTo>
                    <a:pt x="48" y="112"/>
                  </a:lnTo>
                  <a:lnTo>
                    <a:pt x="48" y="111"/>
                  </a:lnTo>
                  <a:lnTo>
                    <a:pt x="47" y="111"/>
                  </a:lnTo>
                  <a:lnTo>
                    <a:pt x="45" y="111"/>
                  </a:lnTo>
                  <a:lnTo>
                    <a:pt x="44" y="111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1" y="109"/>
                  </a:lnTo>
                  <a:lnTo>
                    <a:pt x="39" y="109"/>
                  </a:lnTo>
                  <a:lnTo>
                    <a:pt x="39" y="108"/>
                  </a:lnTo>
                  <a:lnTo>
                    <a:pt x="37" y="108"/>
                  </a:lnTo>
                  <a:lnTo>
                    <a:pt x="37" y="106"/>
                  </a:lnTo>
                  <a:lnTo>
                    <a:pt x="36" y="106"/>
                  </a:lnTo>
                  <a:lnTo>
                    <a:pt x="36" y="105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1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5" y="97"/>
                  </a:lnTo>
                  <a:lnTo>
                    <a:pt x="24" y="97"/>
                  </a:lnTo>
                  <a:lnTo>
                    <a:pt x="24" y="95"/>
                  </a:lnTo>
                  <a:lnTo>
                    <a:pt x="22" y="95"/>
                  </a:lnTo>
                  <a:lnTo>
                    <a:pt x="22" y="94"/>
                  </a:lnTo>
                  <a:lnTo>
                    <a:pt x="19" y="92"/>
                  </a:lnTo>
                  <a:lnTo>
                    <a:pt x="16" y="91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3" y="83"/>
                  </a:lnTo>
                  <a:lnTo>
                    <a:pt x="12" y="83"/>
                  </a:lnTo>
                  <a:lnTo>
                    <a:pt x="12" y="82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79"/>
                  </a:lnTo>
                  <a:lnTo>
                    <a:pt x="9" y="79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6" y="76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7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915">
              <a:extLst>
                <a:ext uri="{FF2B5EF4-FFF2-40B4-BE49-F238E27FC236}">
                  <a16:creationId xmlns:a16="http://schemas.microsoft.com/office/drawing/2014/main" id="{BDDE30DD-D28B-188B-EED6-C25FE9EA8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416718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916">
              <a:extLst>
                <a:ext uri="{FF2B5EF4-FFF2-40B4-BE49-F238E27FC236}">
                  <a16:creationId xmlns:a16="http://schemas.microsoft.com/office/drawing/2014/main" id="{08938607-B15D-C047-91A3-8C9A8C75C8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0613" y="344488"/>
              <a:ext cx="3292475" cy="1935163"/>
            </a:xfrm>
            <a:custGeom>
              <a:avLst/>
              <a:gdLst>
                <a:gd name="T0" fmla="*/ 50 w 2074"/>
                <a:gd name="T1" fmla="*/ 1161 h 1219"/>
                <a:gd name="T2" fmla="*/ 2074 w 2074"/>
                <a:gd name="T3" fmla="*/ 539 h 1219"/>
                <a:gd name="T4" fmla="*/ 1985 w 2074"/>
                <a:gd name="T5" fmla="*/ 645 h 1219"/>
                <a:gd name="T6" fmla="*/ 1934 w 2074"/>
                <a:gd name="T7" fmla="*/ 687 h 1219"/>
                <a:gd name="T8" fmla="*/ 1847 w 2074"/>
                <a:gd name="T9" fmla="*/ 760 h 1219"/>
                <a:gd name="T10" fmla="*/ 1822 w 2074"/>
                <a:gd name="T11" fmla="*/ 746 h 1219"/>
                <a:gd name="T12" fmla="*/ 1828 w 2074"/>
                <a:gd name="T13" fmla="*/ 810 h 1219"/>
                <a:gd name="T14" fmla="*/ 1747 w 2074"/>
                <a:gd name="T15" fmla="*/ 872 h 1219"/>
                <a:gd name="T16" fmla="*/ 1696 w 2074"/>
                <a:gd name="T17" fmla="*/ 1011 h 1219"/>
                <a:gd name="T18" fmla="*/ 1653 w 2074"/>
                <a:gd name="T19" fmla="*/ 974 h 1219"/>
                <a:gd name="T20" fmla="*/ 1532 w 2074"/>
                <a:gd name="T21" fmla="*/ 940 h 1219"/>
                <a:gd name="T22" fmla="*/ 1476 w 2074"/>
                <a:gd name="T23" fmla="*/ 960 h 1219"/>
                <a:gd name="T24" fmla="*/ 1352 w 2074"/>
                <a:gd name="T25" fmla="*/ 995 h 1219"/>
                <a:gd name="T26" fmla="*/ 1284 w 2074"/>
                <a:gd name="T27" fmla="*/ 972 h 1219"/>
                <a:gd name="T28" fmla="*/ 1145 w 2074"/>
                <a:gd name="T29" fmla="*/ 916 h 1219"/>
                <a:gd name="T30" fmla="*/ 921 w 2074"/>
                <a:gd name="T31" fmla="*/ 840 h 1219"/>
                <a:gd name="T32" fmla="*/ 912 w 2074"/>
                <a:gd name="T33" fmla="*/ 715 h 1219"/>
                <a:gd name="T34" fmla="*/ 996 w 2074"/>
                <a:gd name="T35" fmla="*/ 556 h 1219"/>
                <a:gd name="T36" fmla="*/ 1052 w 2074"/>
                <a:gd name="T37" fmla="*/ 521 h 1219"/>
                <a:gd name="T38" fmla="*/ 1540 w 2074"/>
                <a:gd name="T39" fmla="*/ 493 h 1219"/>
                <a:gd name="T40" fmla="*/ 1766 w 2074"/>
                <a:gd name="T41" fmla="*/ 562 h 1219"/>
                <a:gd name="T42" fmla="*/ 1964 w 2074"/>
                <a:gd name="T43" fmla="*/ 589 h 1219"/>
                <a:gd name="T44" fmla="*/ 1334 w 2074"/>
                <a:gd name="T45" fmla="*/ 1015 h 1219"/>
                <a:gd name="T46" fmla="*/ 91 w 2074"/>
                <a:gd name="T47" fmla="*/ 427 h 1219"/>
                <a:gd name="T48" fmla="*/ 291 w 2074"/>
                <a:gd name="T49" fmla="*/ 403 h 1219"/>
                <a:gd name="T50" fmla="*/ 377 w 2074"/>
                <a:gd name="T51" fmla="*/ 374 h 1219"/>
                <a:gd name="T52" fmla="*/ 480 w 2074"/>
                <a:gd name="T53" fmla="*/ 342 h 1219"/>
                <a:gd name="T54" fmla="*/ 989 w 2074"/>
                <a:gd name="T55" fmla="*/ 345 h 1219"/>
                <a:gd name="T56" fmla="*/ 1004 w 2074"/>
                <a:gd name="T57" fmla="*/ 309 h 1219"/>
                <a:gd name="T58" fmla="*/ 996 w 2074"/>
                <a:gd name="T59" fmla="*/ 306 h 1219"/>
                <a:gd name="T60" fmla="*/ 656 w 2074"/>
                <a:gd name="T61" fmla="*/ 306 h 1219"/>
                <a:gd name="T62" fmla="*/ 1001 w 2074"/>
                <a:gd name="T63" fmla="*/ 297 h 1219"/>
                <a:gd name="T64" fmla="*/ 713 w 2074"/>
                <a:gd name="T65" fmla="*/ 275 h 1219"/>
                <a:gd name="T66" fmla="*/ 842 w 2074"/>
                <a:gd name="T67" fmla="*/ 237 h 1219"/>
                <a:gd name="T68" fmla="*/ 538 w 2074"/>
                <a:gd name="T69" fmla="*/ 162 h 1219"/>
                <a:gd name="T70" fmla="*/ 837 w 2074"/>
                <a:gd name="T71" fmla="*/ 227 h 1219"/>
                <a:gd name="T72" fmla="*/ 757 w 2074"/>
                <a:gd name="T73" fmla="*/ 245 h 1219"/>
                <a:gd name="T74" fmla="*/ 709 w 2074"/>
                <a:gd name="T75" fmla="*/ 256 h 1219"/>
                <a:gd name="T76" fmla="*/ 569 w 2074"/>
                <a:gd name="T77" fmla="*/ 318 h 1219"/>
                <a:gd name="T78" fmla="*/ 640 w 2074"/>
                <a:gd name="T79" fmla="*/ 266 h 1219"/>
                <a:gd name="T80" fmla="*/ 545 w 2074"/>
                <a:gd name="T81" fmla="*/ 230 h 1219"/>
                <a:gd name="T82" fmla="*/ 680 w 2074"/>
                <a:gd name="T83" fmla="*/ 163 h 1219"/>
                <a:gd name="T84" fmla="*/ 657 w 2074"/>
                <a:gd name="T85" fmla="*/ 115 h 1219"/>
                <a:gd name="T86" fmla="*/ 774 w 2074"/>
                <a:gd name="T87" fmla="*/ 89 h 1219"/>
                <a:gd name="T88" fmla="*/ 930 w 2074"/>
                <a:gd name="T89" fmla="*/ 12 h 1219"/>
                <a:gd name="T90" fmla="*/ 1104 w 2074"/>
                <a:gd name="T91" fmla="*/ 24 h 1219"/>
                <a:gd name="T92" fmla="*/ 989 w 2074"/>
                <a:gd name="T93" fmla="*/ 259 h 1219"/>
                <a:gd name="T94" fmla="*/ 1016 w 2074"/>
                <a:gd name="T95" fmla="*/ 353 h 1219"/>
                <a:gd name="T96" fmla="*/ 1024 w 2074"/>
                <a:gd name="T97" fmla="*/ 321 h 1219"/>
                <a:gd name="T98" fmla="*/ 1005 w 2074"/>
                <a:gd name="T99" fmla="*/ 266 h 1219"/>
                <a:gd name="T100" fmla="*/ 1022 w 2074"/>
                <a:gd name="T101" fmla="*/ 278 h 1219"/>
                <a:gd name="T102" fmla="*/ 972 w 2074"/>
                <a:gd name="T103" fmla="*/ 240 h 1219"/>
                <a:gd name="T104" fmla="*/ 625 w 2074"/>
                <a:gd name="T105" fmla="*/ 283 h 1219"/>
                <a:gd name="T106" fmla="*/ 551 w 2074"/>
                <a:gd name="T107" fmla="*/ 328 h 1219"/>
                <a:gd name="T108" fmla="*/ 1358 w 2074"/>
                <a:gd name="T109" fmla="*/ 996 h 1219"/>
                <a:gd name="T110" fmla="*/ 1525 w 2074"/>
                <a:gd name="T111" fmla="*/ 948 h 1219"/>
                <a:gd name="T112" fmla="*/ 1838 w 2074"/>
                <a:gd name="T113" fmla="*/ 816 h 1219"/>
                <a:gd name="T114" fmla="*/ 1965 w 2074"/>
                <a:gd name="T115" fmla="*/ 666 h 1219"/>
                <a:gd name="T116" fmla="*/ 124 w 2074"/>
                <a:gd name="T117" fmla="*/ 430 h 1219"/>
                <a:gd name="T118" fmla="*/ 438 w 2074"/>
                <a:gd name="T119" fmla="*/ 354 h 1219"/>
                <a:gd name="T120" fmla="*/ 498 w 2074"/>
                <a:gd name="T121" fmla="*/ 345 h 1219"/>
                <a:gd name="T122" fmla="*/ 981 w 2074"/>
                <a:gd name="T123" fmla="*/ 303 h 1219"/>
                <a:gd name="T124" fmla="*/ 753 w 2074"/>
                <a:gd name="T125" fmla="*/ 23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4" h="1219">
                  <a:moveTo>
                    <a:pt x="100" y="1204"/>
                  </a:moveTo>
                  <a:lnTo>
                    <a:pt x="101" y="1204"/>
                  </a:lnTo>
                  <a:lnTo>
                    <a:pt x="101" y="1205"/>
                  </a:lnTo>
                  <a:lnTo>
                    <a:pt x="100" y="1205"/>
                  </a:lnTo>
                  <a:lnTo>
                    <a:pt x="98" y="1207"/>
                  </a:lnTo>
                  <a:lnTo>
                    <a:pt x="97" y="1208"/>
                  </a:lnTo>
                  <a:lnTo>
                    <a:pt x="95" y="1210"/>
                  </a:lnTo>
                  <a:lnTo>
                    <a:pt x="92" y="1210"/>
                  </a:lnTo>
                  <a:lnTo>
                    <a:pt x="91" y="1210"/>
                  </a:lnTo>
                  <a:lnTo>
                    <a:pt x="89" y="1211"/>
                  </a:lnTo>
                  <a:lnTo>
                    <a:pt x="88" y="1211"/>
                  </a:lnTo>
                  <a:lnTo>
                    <a:pt x="86" y="1211"/>
                  </a:lnTo>
                  <a:lnTo>
                    <a:pt x="86" y="1213"/>
                  </a:lnTo>
                  <a:lnTo>
                    <a:pt x="85" y="1213"/>
                  </a:lnTo>
                  <a:lnTo>
                    <a:pt x="83" y="1213"/>
                  </a:lnTo>
                  <a:lnTo>
                    <a:pt x="83" y="1214"/>
                  </a:lnTo>
                  <a:lnTo>
                    <a:pt x="82" y="1214"/>
                  </a:lnTo>
                  <a:lnTo>
                    <a:pt x="82" y="1216"/>
                  </a:lnTo>
                  <a:lnTo>
                    <a:pt x="80" y="1217"/>
                  </a:lnTo>
                  <a:lnTo>
                    <a:pt x="79" y="1219"/>
                  </a:lnTo>
                  <a:lnTo>
                    <a:pt x="77" y="1219"/>
                  </a:lnTo>
                  <a:lnTo>
                    <a:pt x="77" y="1217"/>
                  </a:lnTo>
                  <a:lnTo>
                    <a:pt x="76" y="1217"/>
                  </a:lnTo>
                  <a:lnTo>
                    <a:pt x="76" y="1216"/>
                  </a:lnTo>
                  <a:lnTo>
                    <a:pt x="74" y="1216"/>
                  </a:lnTo>
                  <a:lnTo>
                    <a:pt x="74" y="1214"/>
                  </a:lnTo>
                  <a:lnTo>
                    <a:pt x="74" y="1213"/>
                  </a:lnTo>
                  <a:lnTo>
                    <a:pt x="76" y="1208"/>
                  </a:lnTo>
                  <a:lnTo>
                    <a:pt x="76" y="1207"/>
                  </a:lnTo>
                  <a:lnTo>
                    <a:pt x="76" y="1205"/>
                  </a:lnTo>
                  <a:lnTo>
                    <a:pt x="76" y="1204"/>
                  </a:lnTo>
                  <a:lnTo>
                    <a:pt x="76" y="1202"/>
                  </a:lnTo>
                  <a:lnTo>
                    <a:pt x="76" y="1201"/>
                  </a:lnTo>
                  <a:lnTo>
                    <a:pt x="74" y="1199"/>
                  </a:lnTo>
                  <a:lnTo>
                    <a:pt x="76" y="1199"/>
                  </a:lnTo>
                  <a:lnTo>
                    <a:pt x="76" y="1196"/>
                  </a:lnTo>
                  <a:lnTo>
                    <a:pt x="77" y="1196"/>
                  </a:lnTo>
                  <a:lnTo>
                    <a:pt x="77" y="1195"/>
                  </a:lnTo>
                  <a:lnTo>
                    <a:pt x="79" y="1195"/>
                  </a:lnTo>
                  <a:lnTo>
                    <a:pt x="79" y="1193"/>
                  </a:lnTo>
                  <a:lnTo>
                    <a:pt x="80" y="1193"/>
                  </a:lnTo>
                  <a:lnTo>
                    <a:pt x="80" y="1192"/>
                  </a:lnTo>
                  <a:lnTo>
                    <a:pt x="82" y="1192"/>
                  </a:lnTo>
                  <a:lnTo>
                    <a:pt x="82" y="1190"/>
                  </a:lnTo>
                  <a:lnTo>
                    <a:pt x="80" y="1189"/>
                  </a:lnTo>
                  <a:lnTo>
                    <a:pt x="80" y="1187"/>
                  </a:lnTo>
                  <a:lnTo>
                    <a:pt x="82" y="1187"/>
                  </a:lnTo>
                  <a:lnTo>
                    <a:pt x="82" y="1186"/>
                  </a:lnTo>
                  <a:lnTo>
                    <a:pt x="83" y="1186"/>
                  </a:lnTo>
                  <a:lnTo>
                    <a:pt x="85" y="1186"/>
                  </a:lnTo>
                  <a:lnTo>
                    <a:pt x="85" y="1187"/>
                  </a:lnTo>
                  <a:lnTo>
                    <a:pt x="86" y="1187"/>
                  </a:lnTo>
                  <a:lnTo>
                    <a:pt x="86" y="1189"/>
                  </a:lnTo>
                  <a:lnTo>
                    <a:pt x="88" y="1189"/>
                  </a:lnTo>
                  <a:lnTo>
                    <a:pt x="89" y="1189"/>
                  </a:lnTo>
                  <a:lnTo>
                    <a:pt x="91" y="1190"/>
                  </a:lnTo>
                  <a:lnTo>
                    <a:pt x="92" y="1190"/>
                  </a:lnTo>
                  <a:lnTo>
                    <a:pt x="95" y="1192"/>
                  </a:lnTo>
                  <a:lnTo>
                    <a:pt x="97" y="1193"/>
                  </a:lnTo>
                  <a:lnTo>
                    <a:pt x="97" y="1195"/>
                  </a:lnTo>
                  <a:lnTo>
                    <a:pt x="97" y="1196"/>
                  </a:lnTo>
                  <a:lnTo>
                    <a:pt x="97" y="1199"/>
                  </a:lnTo>
                  <a:lnTo>
                    <a:pt x="98" y="1199"/>
                  </a:lnTo>
                  <a:lnTo>
                    <a:pt x="98" y="1201"/>
                  </a:lnTo>
                  <a:lnTo>
                    <a:pt x="98" y="1202"/>
                  </a:lnTo>
                  <a:lnTo>
                    <a:pt x="100" y="1204"/>
                  </a:lnTo>
                  <a:close/>
                  <a:moveTo>
                    <a:pt x="73" y="1175"/>
                  </a:moveTo>
                  <a:lnTo>
                    <a:pt x="73" y="1177"/>
                  </a:lnTo>
                  <a:lnTo>
                    <a:pt x="73" y="1178"/>
                  </a:lnTo>
                  <a:lnTo>
                    <a:pt x="74" y="1178"/>
                  </a:lnTo>
                  <a:lnTo>
                    <a:pt x="76" y="1178"/>
                  </a:lnTo>
                  <a:lnTo>
                    <a:pt x="76" y="1177"/>
                  </a:lnTo>
                  <a:lnTo>
                    <a:pt x="77" y="1177"/>
                  </a:lnTo>
                  <a:lnTo>
                    <a:pt x="79" y="1177"/>
                  </a:lnTo>
                  <a:lnTo>
                    <a:pt x="80" y="1177"/>
                  </a:lnTo>
                  <a:lnTo>
                    <a:pt x="82" y="1175"/>
                  </a:lnTo>
                  <a:lnTo>
                    <a:pt x="82" y="1174"/>
                  </a:lnTo>
                  <a:lnTo>
                    <a:pt x="82" y="1172"/>
                  </a:lnTo>
                  <a:lnTo>
                    <a:pt x="80" y="1172"/>
                  </a:lnTo>
                  <a:lnTo>
                    <a:pt x="80" y="1171"/>
                  </a:lnTo>
                  <a:lnTo>
                    <a:pt x="79" y="1171"/>
                  </a:lnTo>
                  <a:lnTo>
                    <a:pt x="79" y="1169"/>
                  </a:lnTo>
                  <a:lnTo>
                    <a:pt x="77" y="1169"/>
                  </a:lnTo>
                  <a:lnTo>
                    <a:pt x="76" y="1169"/>
                  </a:lnTo>
                  <a:lnTo>
                    <a:pt x="74" y="1169"/>
                  </a:lnTo>
                  <a:lnTo>
                    <a:pt x="73" y="1171"/>
                  </a:lnTo>
                  <a:lnTo>
                    <a:pt x="73" y="1169"/>
                  </a:lnTo>
                  <a:lnTo>
                    <a:pt x="73" y="1167"/>
                  </a:lnTo>
                  <a:lnTo>
                    <a:pt x="71" y="1167"/>
                  </a:lnTo>
                  <a:lnTo>
                    <a:pt x="70" y="1167"/>
                  </a:lnTo>
                  <a:lnTo>
                    <a:pt x="70" y="1169"/>
                  </a:lnTo>
                  <a:lnTo>
                    <a:pt x="68" y="1169"/>
                  </a:lnTo>
                  <a:lnTo>
                    <a:pt x="68" y="1171"/>
                  </a:lnTo>
                  <a:lnTo>
                    <a:pt x="70" y="1172"/>
                  </a:lnTo>
                  <a:lnTo>
                    <a:pt x="71" y="1172"/>
                  </a:lnTo>
                  <a:lnTo>
                    <a:pt x="73" y="1172"/>
                  </a:lnTo>
                  <a:lnTo>
                    <a:pt x="73" y="1174"/>
                  </a:lnTo>
                  <a:lnTo>
                    <a:pt x="73" y="1175"/>
                  </a:lnTo>
                  <a:close/>
                  <a:moveTo>
                    <a:pt x="61" y="1171"/>
                  </a:moveTo>
                  <a:lnTo>
                    <a:pt x="62" y="1171"/>
                  </a:lnTo>
                  <a:lnTo>
                    <a:pt x="62" y="1172"/>
                  </a:lnTo>
                  <a:lnTo>
                    <a:pt x="62" y="1174"/>
                  </a:lnTo>
                  <a:lnTo>
                    <a:pt x="64" y="1174"/>
                  </a:lnTo>
                  <a:lnTo>
                    <a:pt x="65" y="1174"/>
                  </a:lnTo>
                  <a:lnTo>
                    <a:pt x="65" y="1172"/>
                  </a:lnTo>
                  <a:lnTo>
                    <a:pt x="65" y="1171"/>
                  </a:lnTo>
                  <a:lnTo>
                    <a:pt x="62" y="1169"/>
                  </a:lnTo>
                  <a:lnTo>
                    <a:pt x="61" y="1171"/>
                  </a:lnTo>
                  <a:close/>
                  <a:moveTo>
                    <a:pt x="68" y="1166"/>
                  </a:moveTo>
                  <a:lnTo>
                    <a:pt x="70" y="1164"/>
                  </a:lnTo>
                  <a:lnTo>
                    <a:pt x="68" y="1163"/>
                  </a:lnTo>
                  <a:lnTo>
                    <a:pt x="67" y="1164"/>
                  </a:lnTo>
                  <a:lnTo>
                    <a:pt x="65" y="1164"/>
                  </a:lnTo>
                  <a:lnTo>
                    <a:pt x="65" y="1163"/>
                  </a:lnTo>
                  <a:lnTo>
                    <a:pt x="64" y="1163"/>
                  </a:lnTo>
                  <a:lnTo>
                    <a:pt x="62" y="1163"/>
                  </a:lnTo>
                  <a:lnTo>
                    <a:pt x="61" y="1163"/>
                  </a:lnTo>
                  <a:lnTo>
                    <a:pt x="59" y="1163"/>
                  </a:lnTo>
                  <a:lnTo>
                    <a:pt x="58" y="1164"/>
                  </a:lnTo>
                  <a:lnTo>
                    <a:pt x="58" y="1166"/>
                  </a:lnTo>
                  <a:lnTo>
                    <a:pt x="59" y="1166"/>
                  </a:lnTo>
                  <a:lnTo>
                    <a:pt x="61" y="1166"/>
                  </a:lnTo>
                  <a:lnTo>
                    <a:pt x="62" y="1166"/>
                  </a:lnTo>
                  <a:lnTo>
                    <a:pt x="64" y="1166"/>
                  </a:lnTo>
                  <a:lnTo>
                    <a:pt x="65" y="1166"/>
                  </a:lnTo>
                  <a:lnTo>
                    <a:pt x="67" y="1166"/>
                  </a:lnTo>
                  <a:lnTo>
                    <a:pt x="68" y="1166"/>
                  </a:lnTo>
                  <a:close/>
                  <a:moveTo>
                    <a:pt x="50" y="1158"/>
                  </a:moveTo>
                  <a:lnTo>
                    <a:pt x="48" y="1158"/>
                  </a:lnTo>
                  <a:lnTo>
                    <a:pt x="48" y="1157"/>
                  </a:lnTo>
                  <a:lnTo>
                    <a:pt x="48" y="1155"/>
                  </a:lnTo>
                  <a:lnTo>
                    <a:pt x="48" y="1154"/>
                  </a:lnTo>
                  <a:lnTo>
                    <a:pt x="47" y="1154"/>
                  </a:lnTo>
                  <a:lnTo>
                    <a:pt x="47" y="1152"/>
                  </a:lnTo>
                  <a:lnTo>
                    <a:pt x="47" y="1151"/>
                  </a:lnTo>
                  <a:lnTo>
                    <a:pt x="45" y="1151"/>
                  </a:lnTo>
                  <a:lnTo>
                    <a:pt x="45" y="1152"/>
                  </a:lnTo>
                  <a:lnTo>
                    <a:pt x="44" y="1152"/>
                  </a:lnTo>
                  <a:lnTo>
                    <a:pt x="44" y="1154"/>
                  </a:lnTo>
                  <a:lnTo>
                    <a:pt x="42" y="1154"/>
                  </a:lnTo>
                  <a:lnTo>
                    <a:pt x="41" y="1154"/>
                  </a:lnTo>
                  <a:lnTo>
                    <a:pt x="39" y="1154"/>
                  </a:lnTo>
                  <a:lnTo>
                    <a:pt x="41" y="1155"/>
                  </a:lnTo>
                  <a:lnTo>
                    <a:pt x="41" y="1157"/>
                  </a:lnTo>
                  <a:lnTo>
                    <a:pt x="41" y="1158"/>
                  </a:lnTo>
                  <a:lnTo>
                    <a:pt x="41" y="1160"/>
                  </a:lnTo>
                  <a:lnTo>
                    <a:pt x="42" y="1160"/>
                  </a:lnTo>
                  <a:lnTo>
                    <a:pt x="44" y="1160"/>
                  </a:lnTo>
                  <a:lnTo>
                    <a:pt x="44" y="1158"/>
                  </a:lnTo>
                  <a:lnTo>
                    <a:pt x="45" y="1158"/>
                  </a:lnTo>
                  <a:lnTo>
                    <a:pt x="45" y="1160"/>
                  </a:lnTo>
                  <a:lnTo>
                    <a:pt x="47" y="1160"/>
                  </a:lnTo>
                  <a:lnTo>
                    <a:pt x="47" y="1161"/>
                  </a:lnTo>
                  <a:lnTo>
                    <a:pt x="48" y="1161"/>
                  </a:lnTo>
                  <a:lnTo>
                    <a:pt x="50" y="1161"/>
                  </a:lnTo>
                  <a:lnTo>
                    <a:pt x="51" y="1161"/>
                  </a:lnTo>
                  <a:lnTo>
                    <a:pt x="51" y="1160"/>
                  </a:lnTo>
                  <a:lnTo>
                    <a:pt x="50" y="1160"/>
                  </a:lnTo>
                  <a:lnTo>
                    <a:pt x="50" y="1158"/>
                  </a:lnTo>
                  <a:close/>
                  <a:moveTo>
                    <a:pt x="20" y="1139"/>
                  </a:moveTo>
                  <a:lnTo>
                    <a:pt x="18" y="1139"/>
                  </a:lnTo>
                  <a:lnTo>
                    <a:pt x="17" y="1139"/>
                  </a:lnTo>
                  <a:lnTo>
                    <a:pt x="15" y="1139"/>
                  </a:lnTo>
                  <a:lnTo>
                    <a:pt x="15" y="1140"/>
                  </a:lnTo>
                  <a:lnTo>
                    <a:pt x="14" y="1140"/>
                  </a:lnTo>
                  <a:lnTo>
                    <a:pt x="14" y="1142"/>
                  </a:lnTo>
                  <a:lnTo>
                    <a:pt x="12" y="1142"/>
                  </a:lnTo>
                  <a:lnTo>
                    <a:pt x="12" y="1143"/>
                  </a:lnTo>
                  <a:lnTo>
                    <a:pt x="12" y="1145"/>
                  </a:lnTo>
                  <a:lnTo>
                    <a:pt x="14" y="1145"/>
                  </a:lnTo>
                  <a:lnTo>
                    <a:pt x="14" y="1146"/>
                  </a:lnTo>
                  <a:lnTo>
                    <a:pt x="15" y="1146"/>
                  </a:lnTo>
                  <a:lnTo>
                    <a:pt x="17" y="1146"/>
                  </a:lnTo>
                  <a:lnTo>
                    <a:pt x="18" y="1146"/>
                  </a:lnTo>
                  <a:lnTo>
                    <a:pt x="20" y="1146"/>
                  </a:lnTo>
                  <a:lnTo>
                    <a:pt x="20" y="1145"/>
                  </a:lnTo>
                  <a:lnTo>
                    <a:pt x="21" y="1143"/>
                  </a:lnTo>
                  <a:lnTo>
                    <a:pt x="21" y="1142"/>
                  </a:lnTo>
                  <a:lnTo>
                    <a:pt x="23" y="1140"/>
                  </a:lnTo>
                  <a:lnTo>
                    <a:pt x="21" y="1139"/>
                  </a:lnTo>
                  <a:lnTo>
                    <a:pt x="20" y="1139"/>
                  </a:lnTo>
                  <a:close/>
                  <a:moveTo>
                    <a:pt x="1982" y="675"/>
                  </a:moveTo>
                  <a:lnTo>
                    <a:pt x="1982" y="677"/>
                  </a:lnTo>
                  <a:lnTo>
                    <a:pt x="1984" y="677"/>
                  </a:lnTo>
                  <a:lnTo>
                    <a:pt x="1984" y="675"/>
                  </a:lnTo>
                  <a:lnTo>
                    <a:pt x="1982" y="675"/>
                  </a:lnTo>
                  <a:close/>
                  <a:moveTo>
                    <a:pt x="1987" y="675"/>
                  </a:moveTo>
                  <a:lnTo>
                    <a:pt x="1985" y="675"/>
                  </a:lnTo>
                  <a:lnTo>
                    <a:pt x="1984" y="677"/>
                  </a:lnTo>
                  <a:lnTo>
                    <a:pt x="1985" y="677"/>
                  </a:lnTo>
                  <a:lnTo>
                    <a:pt x="1987" y="677"/>
                  </a:lnTo>
                  <a:lnTo>
                    <a:pt x="1988" y="677"/>
                  </a:lnTo>
                  <a:lnTo>
                    <a:pt x="1988" y="675"/>
                  </a:lnTo>
                  <a:lnTo>
                    <a:pt x="1987" y="674"/>
                  </a:lnTo>
                  <a:lnTo>
                    <a:pt x="1987" y="675"/>
                  </a:lnTo>
                  <a:close/>
                  <a:moveTo>
                    <a:pt x="1844" y="739"/>
                  </a:moveTo>
                  <a:lnTo>
                    <a:pt x="1844" y="740"/>
                  </a:lnTo>
                  <a:lnTo>
                    <a:pt x="1846" y="739"/>
                  </a:lnTo>
                  <a:lnTo>
                    <a:pt x="1844" y="739"/>
                  </a:lnTo>
                  <a:close/>
                  <a:moveTo>
                    <a:pt x="2012" y="616"/>
                  </a:moveTo>
                  <a:lnTo>
                    <a:pt x="2014" y="616"/>
                  </a:lnTo>
                  <a:lnTo>
                    <a:pt x="2014" y="615"/>
                  </a:lnTo>
                  <a:lnTo>
                    <a:pt x="2012" y="615"/>
                  </a:lnTo>
                  <a:lnTo>
                    <a:pt x="2012" y="616"/>
                  </a:lnTo>
                  <a:close/>
                  <a:moveTo>
                    <a:pt x="1039" y="533"/>
                  </a:moveTo>
                  <a:lnTo>
                    <a:pt x="1040" y="534"/>
                  </a:lnTo>
                  <a:lnTo>
                    <a:pt x="1040" y="533"/>
                  </a:lnTo>
                  <a:lnTo>
                    <a:pt x="1039" y="533"/>
                  </a:lnTo>
                  <a:close/>
                  <a:moveTo>
                    <a:pt x="1037" y="534"/>
                  </a:moveTo>
                  <a:lnTo>
                    <a:pt x="1037" y="533"/>
                  </a:lnTo>
                  <a:lnTo>
                    <a:pt x="1036" y="534"/>
                  </a:lnTo>
                  <a:lnTo>
                    <a:pt x="1037" y="534"/>
                  </a:lnTo>
                  <a:close/>
                  <a:moveTo>
                    <a:pt x="1049" y="513"/>
                  </a:moveTo>
                  <a:lnTo>
                    <a:pt x="1048" y="513"/>
                  </a:lnTo>
                  <a:lnTo>
                    <a:pt x="1048" y="515"/>
                  </a:lnTo>
                  <a:lnTo>
                    <a:pt x="1049" y="515"/>
                  </a:lnTo>
                  <a:lnTo>
                    <a:pt x="1049" y="513"/>
                  </a:lnTo>
                  <a:close/>
                  <a:moveTo>
                    <a:pt x="1600" y="951"/>
                  </a:moveTo>
                  <a:lnTo>
                    <a:pt x="1602" y="951"/>
                  </a:lnTo>
                  <a:lnTo>
                    <a:pt x="1600" y="949"/>
                  </a:lnTo>
                  <a:lnTo>
                    <a:pt x="1600" y="951"/>
                  </a:lnTo>
                  <a:close/>
                  <a:moveTo>
                    <a:pt x="1049" y="518"/>
                  </a:moveTo>
                  <a:lnTo>
                    <a:pt x="1049" y="519"/>
                  </a:lnTo>
                  <a:lnTo>
                    <a:pt x="1049" y="521"/>
                  </a:lnTo>
                  <a:lnTo>
                    <a:pt x="1051" y="519"/>
                  </a:lnTo>
                  <a:lnTo>
                    <a:pt x="1049" y="518"/>
                  </a:lnTo>
                  <a:close/>
                  <a:moveTo>
                    <a:pt x="1959" y="672"/>
                  </a:moveTo>
                  <a:lnTo>
                    <a:pt x="1961" y="672"/>
                  </a:lnTo>
                  <a:lnTo>
                    <a:pt x="1964" y="672"/>
                  </a:lnTo>
                  <a:lnTo>
                    <a:pt x="1964" y="671"/>
                  </a:lnTo>
                  <a:lnTo>
                    <a:pt x="1961" y="671"/>
                  </a:lnTo>
                  <a:lnTo>
                    <a:pt x="1959" y="672"/>
                  </a:lnTo>
                  <a:close/>
                  <a:moveTo>
                    <a:pt x="1055" y="518"/>
                  </a:moveTo>
                  <a:lnTo>
                    <a:pt x="1055" y="516"/>
                  </a:lnTo>
                  <a:lnTo>
                    <a:pt x="1054" y="516"/>
                  </a:lnTo>
                  <a:lnTo>
                    <a:pt x="1054" y="515"/>
                  </a:lnTo>
                  <a:lnTo>
                    <a:pt x="1052" y="515"/>
                  </a:lnTo>
                  <a:lnTo>
                    <a:pt x="1054" y="513"/>
                  </a:lnTo>
                  <a:lnTo>
                    <a:pt x="1055" y="515"/>
                  </a:lnTo>
                  <a:lnTo>
                    <a:pt x="1055" y="513"/>
                  </a:lnTo>
                  <a:lnTo>
                    <a:pt x="1057" y="512"/>
                  </a:lnTo>
                  <a:lnTo>
                    <a:pt x="1055" y="512"/>
                  </a:lnTo>
                  <a:lnTo>
                    <a:pt x="1054" y="512"/>
                  </a:lnTo>
                  <a:lnTo>
                    <a:pt x="1054" y="510"/>
                  </a:lnTo>
                  <a:lnTo>
                    <a:pt x="1055" y="510"/>
                  </a:lnTo>
                  <a:lnTo>
                    <a:pt x="1057" y="510"/>
                  </a:lnTo>
                  <a:lnTo>
                    <a:pt x="1055" y="509"/>
                  </a:lnTo>
                  <a:lnTo>
                    <a:pt x="1054" y="509"/>
                  </a:lnTo>
                  <a:lnTo>
                    <a:pt x="1051" y="512"/>
                  </a:lnTo>
                  <a:lnTo>
                    <a:pt x="1051" y="513"/>
                  </a:lnTo>
                  <a:lnTo>
                    <a:pt x="1052" y="513"/>
                  </a:lnTo>
                  <a:lnTo>
                    <a:pt x="1051" y="515"/>
                  </a:lnTo>
                  <a:lnTo>
                    <a:pt x="1051" y="516"/>
                  </a:lnTo>
                  <a:lnTo>
                    <a:pt x="1051" y="518"/>
                  </a:lnTo>
                  <a:lnTo>
                    <a:pt x="1052" y="518"/>
                  </a:lnTo>
                  <a:lnTo>
                    <a:pt x="1052" y="519"/>
                  </a:lnTo>
                  <a:lnTo>
                    <a:pt x="1054" y="519"/>
                  </a:lnTo>
                  <a:lnTo>
                    <a:pt x="1054" y="518"/>
                  </a:lnTo>
                  <a:lnTo>
                    <a:pt x="1055" y="518"/>
                  </a:lnTo>
                  <a:close/>
                  <a:moveTo>
                    <a:pt x="1673" y="1064"/>
                  </a:moveTo>
                  <a:lnTo>
                    <a:pt x="1672" y="1064"/>
                  </a:lnTo>
                  <a:lnTo>
                    <a:pt x="1672" y="1063"/>
                  </a:lnTo>
                  <a:lnTo>
                    <a:pt x="1670" y="1063"/>
                  </a:lnTo>
                  <a:lnTo>
                    <a:pt x="1669" y="1064"/>
                  </a:lnTo>
                  <a:lnTo>
                    <a:pt x="1669" y="1066"/>
                  </a:lnTo>
                  <a:lnTo>
                    <a:pt x="1670" y="1068"/>
                  </a:lnTo>
                  <a:lnTo>
                    <a:pt x="1672" y="1068"/>
                  </a:lnTo>
                  <a:lnTo>
                    <a:pt x="1673" y="1068"/>
                  </a:lnTo>
                  <a:lnTo>
                    <a:pt x="1675" y="1068"/>
                  </a:lnTo>
                  <a:lnTo>
                    <a:pt x="1675" y="1066"/>
                  </a:lnTo>
                  <a:lnTo>
                    <a:pt x="1673" y="1066"/>
                  </a:lnTo>
                  <a:lnTo>
                    <a:pt x="1673" y="1064"/>
                  </a:lnTo>
                  <a:close/>
                  <a:moveTo>
                    <a:pt x="1993" y="660"/>
                  </a:moveTo>
                  <a:lnTo>
                    <a:pt x="1991" y="659"/>
                  </a:lnTo>
                  <a:lnTo>
                    <a:pt x="1991" y="660"/>
                  </a:lnTo>
                  <a:lnTo>
                    <a:pt x="1990" y="662"/>
                  </a:lnTo>
                  <a:lnTo>
                    <a:pt x="1991" y="662"/>
                  </a:lnTo>
                  <a:lnTo>
                    <a:pt x="1991" y="663"/>
                  </a:lnTo>
                  <a:lnTo>
                    <a:pt x="1993" y="663"/>
                  </a:lnTo>
                  <a:lnTo>
                    <a:pt x="1993" y="660"/>
                  </a:lnTo>
                  <a:close/>
                  <a:moveTo>
                    <a:pt x="1355" y="996"/>
                  </a:moveTo>
                  <a:lnTo>
                    <a:pt x="1357" y="996"/>
                  </a:lnTo>
                  <a:lnTo>
                    <a:pt x="1357" y="995"/>
                  </a:lnTo>
                  <a:lnTo>
                    <a:pt x="1355" y="996"/>
                  </a:lnTo>
                  <a:close/>
                  <a:moveTo>
                    <a:pt x="1834" y="802"/>
                  </a:moveTo>
                  <a:lnTo>
                    <a:pt x="1835" y="802"/>
                  </a:lnTo>
                  <a:lnTo>
                    <a:pt x="1835" y="801"/>
                  </a:lnTo>
                  <a:lnTo>
                    <a:pt x="1834" y="801"/>
                  </a:lnTo>
                  <a:lnTo>
                    <a:pt x="1834" y="802"/>
                  </a:lnTo>
                  <a:close/>
                  <a:moveTo>
                    <a:pt x="1843" y="774"/>
                  </a:moveTo>
                  <a:lnTo>
                    <a:pt x="1841" y="772"/>
                  </a:lnTo>
                  <a:lnTo>
                    <a:pt x="1841" y="774"/>
                  </a:lnTo>
                  <a:lnTo>
                    <a:pt x="1843" y="774"/>
                  </a:lnTo>
                  <a:close/>
                  <a:moveTo>
                    <a:pt x="1840" y="772"/>
                  </a:moveTo>
                  <a:lnTo>
                    <a:pt x="1838" y="772"/>
                  </a:lnTo>
                  <a:lnTo>
                    <a:pt x="1838" y="774"/>
                  </a:lnTo>
                  <a:lnTo>
                    <a:pt x="1838" y="775"/>
                  </a:lnTo>
                  <a:lnTo>
                    <a:pt x="1838" y="777"/>
                  </a:lnTo>
                  <a:lnTo>
                    <a:pt x="1840" y="777"/>
                  </a:lnTo>
                  <a:lnTo>
                    <a:pt x="1841" y="777"/>
                  </a:lnTo>
                  <a:lnTo>
                    <a:pt x="1841" y="775"/>
                  </a:lnTo>
                  <a:lnTo>
                    <a:pt x="1841" y="774"/>
                  </a:lnTo>
                  <a:lnTo>
                    <a:pt x="1840" y="775"/>
                  </a:lnTo>
                  <a:lnTo>
                    <a:pt x="1840" y="774"/>
                  </a:lnTo>
                  <a:lnTo>
                    <a:pt x="1841" y="772"/>
                  </a:lnTo>
                  <a:lnTo>
                    <a:pt x="1841" y="771"/>
                  </a:lnTo>
                  <a:lnTo>
                    <a:pt x="1840" y="771"/>
                  </a:lnTo>
                  <a:lnTo>
                    <a:pt x="1840" y="772"/>
                  </a:lnTo>
                  <a:close/>
                  <a:moveTo>
                    <a:pt x="2074" y="537"/>
                  </a:moveTo>
                  <a:lnTo>
                    <a:pt x="2074" y="539"/>
                  </a:lnTo>
                  <a:lnTo>
                    <a:pt x="2073" y="542"/>
                  </a:lnTo>
                  <a:lnTo>
                    <a:pt x="2073" y="545"/>
                  </a:lnTo>
                  <a:lnTo>
                    <a:pt x="2071" y="549"/>
                  </a:lnTo>
                  <a:lnTo>
                    <a:pt x="2070" y="553"/>
                  </a:lnTo>
                  <a:lnTo>
                    <a:pt x="2070" y="556"/>
                  </a:lnTo>
                  <a:lnTo>
                    <a:pt x="2068" y="559"/>
                  </a:lnTo>
                  <a:lnTo>
                    <a:pt x="2065" y="562"/>
                  </a:lnTo>
                  <a:lnTo>
                    <a:pt x="2065" y="565"/>
                  </a:lnTo>
                  <a:lnTo>
                    <a:pt x="2065" y="566"/>
                  </a:lnTo>
                  <a:lnTo>
                    <a:pt x="2064" y="566"/>
                  </a:lnTo>
                  <a:lnTo>
                    <a:pt x="2064" y="568"/>
                  </a:lnTo>
                  <a:lnTo>
                    <a:pt x="2062" y="569"/>
                  </a:lnTo>
                  <a:lnTo>
                    <a:pt x="2062" y="571"/>
                  </a:lnTo>
                  <a:lnTo>
                    <a:pt x="2064" y="571"/>
                  </a:lnTo>
                  <a:lnTo>
                    <a:pt x="2064" y="572"/>
                  </a:lnTo>
                  <a:lnTo>
                    <a:pt x="2065" y="572"/>
                  </a:lnTo>
                  <a:lnTo>
                    <a:pt x="2068" y="572"/>
                  </a:lnTo>
                  <a:lnTo>
                    <a:pt x="2070" y="572"/>
                  </a:lnTo>
                  <a:lnTo>
                    <a:pt x="2070" y="574"/>
                  </a:lnTo>
                  <a:lnTo>
                    <a:pt x="2070" y="575"/>
                  </a:lnTo>
                  <a:lnTo>
                    <a:pt x="2068" y="575"/>
                  </a:lnTo>
                  <a:lnTo>
                    <a:pt x="2068" y="577"/>
                  </a:lnTo>
                  <a:lnTo>
                    <a:pt x="2068" y="580"/>
                  </a:lnTo>
                  <a:lnTo>
                    <a:pt x="2065" y="581"/>
                  </a:lnTo>
                  <a:lnTo>
                    <a:pt x="2065" y="583"/>
                  </a:lnTo>
                  <a:lnTo>
                    <a:pt x="2068" y="584"/>
                  </a:lnTo>
                  <a:lnTo>
                    <a:pt x="2070" y="584"/>
                  </a:lnTo>
                  <a:lnTo>
                    <a:pt x="2071" y="584"/>
                  </a:lnTo>
                  <a:lnTo>
                    <a:pt x="2071" y="586"/>
                  </a:lnTo>
                  <a:lnTo>
                    <a:pt x="2073" y="586"/>
                  </a:lnTo>
                  <a:lnTo>
                    <a:pt x="2073" y="587"/>
                  </a:lnTo>
                  <a:lnTo>
                    <a:pt x="2073" y="589"/>
                  </a:lnTo>
                  <a:lnTo>
                    <a:pt x="2073" y="590"/>
                  </a:lnTo>
                  <a:lnTo>
                    <a:pt x="2071" y="590"/>
                  </a:lnTo>
                  <a:lnTo>
                    <a:pt x="2070" y="590"/>
                  </a:lnTo>
                  <a:lnTo>
                    <a:pt x="2070" y="592"/>
                  </a:lnTo>
                  <a:lnTo>
                    <a:pt x="2071" y="592"/>
                  </a:lnTo>
                  <a:lnTo>
                    <a:pt x="2071" y="590"/>
                  </a:lnTo>
                  <a:lnTo>
                    <a:pt x="2073" y="592"/>
                  </a:lnTo>
                  <a:lnTo>
                    <a:pt x="2073" y="593"/>
                  </a:lnTo>
                  <a:lnTo>
                    <a:pt x="2071" y="593"/>
                  </a:lnTo>
                  <a:lnTo>
                    <a:pt x="2070" y="593"/>
                  </a:lnTo>
                  <a:lnTo>
                    <a:pt x="2070" y="595"/>
                  </a:lnTo>
                  <a:lnTo>
                    <a:pt x="2068" y="596"/>
                  </a:lnTo>
                  <a:lnTo>
                    <a:pt x="2065" y="596"/>
                  </a:lnTo>
                  <a:lnTo>
                    <a:pt x="2064" y="596"/>
                  </a:lnTo>
                  <a:lnTo>
                    <a:pt x="2062" y="596"/>
                  </a:lnTo>
                  <a:lnTo>
                    <a:pt x="2062" y="598"/>
                  </a:lnTo>
                  <a:lnTo>
                    <a:pt x="2061" y="598"/>
                  </a:lnTo>
                  <a:lnTo>
                    <a:pt x="2059" y="598"/>
                  </a:lnTo>
                  <a:lnTo>
                    <a:pt x="2059" y="596"/>
                  </a:lnTo>
                  <a:lnTo>
                    <a:pt x="2058" y="598"/>
                  </a:lnTo>
                  <a:lnTo>
                    <a:pt x="2058" y="599"/>
                  </a:lnTo>
                  <a:lnTo>
                    <a:pt x="2058" y="601"/>
                  </a:lnTo>
                  <a:lnTo>
                    <a:pt x="2056" y="601"/>
                  </a:lnTo>
                  <a:lnTo>
                    <a:pt x="2056" y="599"/>
                  </a:lnTo>
                  <a:lnTo>
                    <a:pt x="2055" y="601"/>
                  </a:lnTo>
                  <a:lnTo>
                    <a:pt x="2055" y="599"/>
                  </a:lnTo>
                  <a:lnTo>
                    <a:pt x="2055" y="598"/>
                  </a:lnTo>
                  <a:lnTo>
                    <a:pt x="2053" y="598"/>
                  </a:lnTo>
                  <a:lnTo>
                    <a:pt x="2053" y="599"/>
                  </a:lnTo>
                  <a:lnTo>
                    <a:pt x="2052" y="599"/>
                  </a:lnTo>
                  <a:lnTo>
                    <a:pt x="2052" y="601"/>
                  </a:lnTo>
                  <a:lnTo>
                    <a:pt x="2050" y="602"/>
                  </a:lnTo>
                  <a:lnTo>
                    <a:pt x="2050" y="601"/>
                  </a:lnTo>
                  <a:lnTo>
                    <a:pt x="2049" y="601"/>
                  </a:lnTo>
                  <a:lnTo>
                    <a:pt x="2049" y="602"/>
                  </a:lnTo>
                  <a:lnTo>
                    <a:pt x="2047" y="604"/>
                  </a:lnTo>
                  <a:lnTo>
                    <a:pt x="2047" y="602"/>
                  </a:lnTo>
                  <a:lnTo>
                    <a:pt x="2047" y="601"/>
                  </a:lnTo>
                  <a:lnTo>
                    <a:pt x="2046" y="601"/>
                  </a:lnTo>
                  <a:lnTo>
                    <a:pt x="2044" y="601"/>
                  </a:lnTo>
                  <a:lnTo>
                    <a:pt x="2043" y="601"/>
                  </a:lnTo>
                  <a:lnTo>
                    <a:pt x="2041" y="602"/>
                  </a:lnTo>
                  <a:lnTo>
                    <a:pt x="2041" y="601"/>
                  </a:lnTo>
                  <a:lnTo>
                    <a:pt x="2040" y="601"/>
                  </a:lnTo>
                  <a:lnTo>
                    <a:pt x="2040" y="602"/>
                  </a:lnTo>
                  <a:lnTo>
                    <a:pt x="2040" y="604"/>
                  </a:lnTo>
                  <a:lnTo>
                    <a:pt x="2038" y="604"/>
                  </a:lnTo>
                  <a:lnTo>
                    <a:pt x="2038" y="606"/>
                  </a:lnTo>
                  <a:lnTo>
                    <a:pt x="2038" y="607"/>
                  </a:lnTo>
                  <a:lnTo>
                    <a:pt x="2037" y="607"/>
                  </a:lnTo>
                  <a:lnTo>
                    <a:pt x="2035" y="606"/>
                  </a:lnTo>
                  <a:lnTo>
                    <a:pt x="2034" y="604"/>
                  </a:lnTo>
                  <a:lnTo>
                    <a:pt x="2034" y="602"/>
                  </a:lnTo>
                  <a:lnTo>
                    <a:pt x="2034" y="601"/>
                  </a:lnTo>
                  <a:lnTo>
                    <a:pt x="2035" y="601"/>
                  </a:lnTo>
                  <a:lnTo>
                    <a:pt x="2035" y="599"/>
                  </a:lnTo>
                  <a:lnTo>
                    <a:pt x="2034" y="601"/>
                  </a:lnTo>
                  <a:lnTo>
                    <a:pt x="2032" y="601"/>
                  </a:lnTo>
                  <a:lnTo>
                    <a:pt x="2031" y="602"/>
                  </a:lnTo>
                  <a:lnTo>
                    <a:pt x="2031" y="604"/>
                  </a:lnTo>
                  <a:lnTo>
                    <a:pt x="2029" y="606"/>
                  </a:lnTo>
                  <a:lnTo>
                    <a:pt x="2027" y="606"/>
                  </a:lnTo>
                  <a:lnTo>
                    <a:pt x="2027" y="607"/>
                  </a:lnTo>
                  <a:lnTo>
                    <a:pt x="2026" y="609"/>
                  </a:lnTo>
                  <a:lnTo>
                    <a:pt x="2026" y="610"/>
                  </a:lnTo>
                  <a:lnTo>
                    <a:pt x="2026" y="612"/>
                  </a:lnTo>
                  <a:lnTo>
                    <a:pt x="2024" y="612"/>
                  </a:lnTo>
                  <a:lnTo>
                    <a:pt x="2023" y="612"/>
                  </a:lnTo>
                  <a:lnTo>
                    <a:pt x="2023" y="613"/>
                  </a:lnTo>
                  <a:lnTo>
                    <a:pt x="2021" y="613"/>
                  </a:lnTo>
                  <a:lnTo>
                    <a:pt x="2021" y="612"/>
                  </a:lnTo>
                  <a:lnTo>
                    <a:pt x="2020" y="613"/>
                  </a:lnTo>
                  <a:lnTo>
                    <a:pt x="2020" y="612"/>
                  </a:lnTo>
                  <a:lnTo>
                    <a:pt x="2018" y="612"/>
                  </a:lnTo>
                  <a:lnTo>
                    <a:pt x="2018" y="613"/>
                  </a:lnTo>
                  <a:lnTo>
                    <a:pt x="2017" y="615"/>
                  </a:lnTo>
                  <a:lnTo>
                    <a:pt x="2015" y="616"/>
                  </a:lnTo>
                  <a:lnTo>
                    <a:pt x="2015" y="615"/>
                  </a:lnTo>
                  <a:lnTo>
                    <a:pt x="2014" y="615"/>
                  </a:lnTo>
                  <a:lnTo>
                    <a:pt x="2014" y="613"/>
                  </a:lnTo>
                  <a:lnTo>
                    <a:pt x="2014" y="612"/>
                  </a:lnTo>
                  <a:lnTo>
                    <a:pt x="2011" y="615"/>
                  </a:lnTo>
                  <a:lnTo>
                    <a:pt x="2012" y="615"/>
                  </a:lnTo>
                  <a:lnTo>
                    <a:pt x="2011" y="616"/>
                  </a:lnTo>
                  <a:lnTo>
                    <a:pt x="2009" y="616"/>
                  </a:lnTo>
                  <a:lnTo>
                    <a:pt x="2009" y="615"/>
                  </a:lnTo>
                  <a:lnTo>
                    <a:pt x="2008" y="615"/>
                  </a:lnTo>
                  <a:lnTo>
                    <a:pt x="2008" y="616"/>
                  </a:lnTo>
                  <a:lnTo>
                    <a:pt x="2006" y="616"/>
                  </a:lnTo>
                  <a:lnTo>
                    <a:pt x="2005" y="616"/>
                  </a:lnTo>
                  <a:lnTo>
                    <a:pt x="2003" y="616"/>
                  </a:lnTo>
                  <a:lnTo>
                    <a:pt x="2003" y="618"/>
                  </a:lnTo>
                  <a:lnTo>
                    <a:pt x="2002" y="618"/>
                  </a:lnTo>
                  <a:lnTo>
                    <a:pt x="2002" y="619"/>
                  </a:lnTo>
                  <a:lnTo>
                    <a:pt x="2000" y="619"/>
                  </a:lnTo>
                  <a:lnTo>
                    <a:pt x="2000" y="621"/>
                  </a:lnTo>
                  <a:lnTo>
                    <a:pt x="2000" y="622"/>
                  </a:lnTo>
                  <a:lnTo>
                    <a:pt x="1999" y="622"/>
                  </a:lnTo>
                  <a:lnTo>
                    <a:pt x="1997" y="622"/>
                  </a:lnTo>
                  <a:lnTo>
                    <a:pt x="1997" y="624"/>
                  </a:lnTo>
                  <a:lnTo>
                    <a:pt x="1996" y="624"/>
                  </a:lnTo>
                  <a:lnTo>
                    <a:pt x="1996" y="625"/>
                  </a:lnTo>
                  <a:lnTo>
                    <a:pt x="1996" y="627"/>
                  </a:lnTo>
                  <a:lnTo>
                    <a:pt x="1994" y="627"/>
                  </a:lnTo>
                  <a:lnTo>
                    <a:pt x="1993" y="628"/>
                  </a:lnTo>
                  <a:lnTo>
                    <a:pt x="1991" y="628"/>
                  </a:lnTo>
                  <a:lnTo>
                    <a:pt x="1991" y="630"/>
                  </a:lnTo>
                  <a:lnTo>
                    <a:pt x="1990" y="631"/>
                  </a:lnTo>
                  <a:lnTo>
                    <a:pt x="1988" y="633"/>
                  </a:lnTo>
                  <a:lnTo>
                    <a:pt x="1988" y="634"/>
                  </a:lnTo>
                  <a:lnTo>
                    <a:pt x="1987" y="633"/>
                  </a:lnTo>
                  <a:lnTo>
                    <a:pt x="1987" y="634"/>
                  </a:lnTo>
                  <a:lnTo>
                    <a:pt x="1987" y="636"/>
                  </a:lnTo>
                  <a:lnTo>
                    <a:pt x="1985" y="637"/>
                  </a:lnTo>
                  <a:lnTo>
                    <a:pt x="1984" y="637"/>
                  </a:lnTo>
                  <a:lnTo>
                    <a:pt x="1984" y="639"/>
                  </a:lnTo>
                  <a:lnTo>
                    <a:pt x="1984" y="640"/>
                  </a:lnTo>
                  <a:lnTo>
                    <a:pt x="1982" y="640"/>
                  </a:lnTo>
                  <a:lnTo>
                    <a:pt x="1982" y="642"/>
                  </a:lnTo>
                  <a:lnTo>
                    <a:pt x="1982" y="643"/>
                  </a:lnTo>
                  <a:lnTo>
                    <a:pt x="1984" y="643"/>
                  </a:lnTo>
                  <a:lnTo>
                    <a:pt x="1985" y="643"/>
                  </a:lnTo>
                  <a:lnTo>
                    <a:pt x="1985" y="645"/>
                  </a:lnTo>
                  <a:lnTo>
                    <a:pt x="1984" y="645"/>
                  </a:lnTo>
                  <a:lnTo>
                    <a:pt x="1981" y="646"/>
                  </a:lnTo>
                  <a:lnTo>
                    <a:pt x="1979" y="646"/>
                  </a:lnTo>
                  <a:lnTo>
                    <a:pt x="1981" y="648"/>
                  </a:lnTo>
                  <a:lnTo>
                    <a:pt x="1979" y="648"/>
                  </a:lnTo>
                  <a:lnTo>
                    <a:pt x="1978" y="648"/>
                  </a:lnTo>
                  <a:lnTo>
                    <a:pt x="1978" y="649"/>
                  </a:lnTo>
                  <a:lnTo>
                    <a:pt x="1976" y="649"/>
                  </a:lnTo>
                  <a:lnTo>
                    <a:pt x="1976" y="651"/>
                  </a:lnTo>
                  <a:lnTo>
                    <a:pt x="1974" y="651"/>
                  </a:lnTo>
                  <a:lnTo>
                    <a:pt x="1974" y="652"/>
                  </a:lnTo>
                  <a:lnTo>
                    <a:pt x="1976" y="652"/>
                  </a:lnTo>
                  <a:lnTo>
                    <a:pt x="1978" y="652"/>
                  </a:lnTo>
                  <a:lnTo>
                    <a:pt x="1979" y="652"/>
                  </a:lnTo>
                  <a:lnTo>
                    <a:pt x="1979" y="654"/>
                  </a:lnTo>
                  <a:lnTo>
                    <a:pt x="1981" y="654"/>
                  </a:lnTo>
                  <a:lnTo>
                    <a:pt x="1981" y="656"/>
                  </a:lnTo>
                  <a:lnTo>
                    <a:pt x="1981" y="657"/>
                  </a:lnTo>
                  <a:lnTo>
                    <a:pt x="1981" y="659"/>
                  </a:lnTo>
                  <a:lnTo>
                    <a:pt x="1979" y="659"/>
                  </a:lnTo>
                  <a:lnTo>
                    <a:pt x="1979" y="660"/>
                  </a:lnTo>
                  <a:lnTo>
                    <a:pt x="1981" y="660"/>
                  </a:lnTo>
                  <a:lnTo>
                    <a:pt x="1982" y="660"/>
                  </a:lnTo>
                  <a:lnTo>
                    <a:pt x="1982" y="662"/>
                  </a:lnTo>
                  <a:lnTo>
                    <a:pt x="1981" y="663"/>
                  </a:lnTo>
                  <a:lnTo>
                    <a:pt x="1981" y="665"/>
                  </a:lnTo>
                  <a:lnTo>
                    <a:pt x="1982" y="665"/>
                  </a:lnTo>
                  <a:lnTo>
                    <a:pt x="1985" y="666"/>
                  </a:lnTo>
                  <a:lnTo>
                    <a:pt x="1987" y="665"/>
                  </a:lnTo>
                  <a:lnTo>
                    <a:pt x="1988" y="665"/>
                  </a:lnTo>
                  <a:lnTo>
                    <a:pt x="1990" y="665"/>
                  </a:lnTo>
                  <a:lnTo>
                    <a:pt x="1991" y="663"/>
                  </a:lnTo>
                  <a:lnTo>
                    <a:pt x="1991" y="665"/>
                  </a:lnTo>
                  <a:lnTo>
                    <a:pt x="1993" y="665"/>
                  </a:lnTo>
                  <a:lnTo>
                    <a:pt x="1991" y="666"/>
                  </a:lnTo>
                  <a:lnTo>
                    <a:pt x="1991" y="668"/>
                  </a:lnTo>
                  <a:lnTo>
                    <a:pt x="1990" y="666"/>
                  </a:lnTo>
                  <a:lnTo>
                    <a:pt x="1987" y="668"/>
                  </a:lnTo>
                  <a:lnTo>
                    <a:pt x="1985" y="668"/>
                  </a:lnTo>
                  <a:lnTo>
                    <a:pt x="1984" y="669"/>
                  </a:lnTo>
                  <a:lnTo>
                    <a:pt x="1984" y="668"/>
                  </a:lnTo>
                  <a:lnTo>
                    <a:pt x="1982" y="668"/>
                  </a:lnTo>
                  <a:lnTo>
                    <a:pt x="1981" y="669"/>
                  </a:lnTo>
                  <a:lnTo>
                    <a:pt x="1979" y="669"/>
                  </a:lnTo>
                  <a:lnTo>
                    <a:pt x="1978" y="669"/>
                  </a:lnTo>
                  <a:lnTo>
                    <a:pt x="1976" y="671"/>
                  </a:lnTo>
                  <a:lnTo>
                    <a:pt x="1976" y="669"/>
                  </a:lnTo>
                  <a:lnTo>
                    <a:pt x="1978" y="668"/>
                  </a:lnTo>
                  <a:lnTo>
                    <a:pt x="1978" y="666"/>
                  </a:lnTo>
                  <a:lnTo>
                    <a:pt x="1976" y="665"/>
                  </a:lnTo>
                  <a:lnTo>
                    <a:pt x="1976" y="666"/>
                  </a:lnTo>
                  <a:lnTo>
                    <a:pt x="1976" y="668"/>
                  </a:lnTo>
                  <a:lnTo>
                    <a:pt x="1974" y="668"/>
                  </a:lnTo>
                  <a:lnTo>
                    <a:pt x="1973" y="668"/>
                  </a:lnTo>
                  <a:lnTo>
                    <a:pt x="1971" y="668"/>
                  </a:lnTo>
                  <a:lnTo>
                    <a:pt x="1971" y="669"/>
                  </a:lnTo>
                  <a:lnTo>
                    <a:pt x="1971" y="671"/>
                  </a:lnTo>
                  <a:lnTo>
                    <a:pt x="1970" y="671"/>
                  </a:lnTo>
                  <a:lnTo>
                    <a:pt x="1968" y="671"/>
                  </a:lnTo>
                  <a:lnTo>
                    <a:pt x="1967" y="671"/>
                  </a:lnTo>
                  <a:lnTo>
                    <a:pt x="1965" y="672"/>
                  </a:lnTo>
                  <a:lnTo>
                    <a:pt x="1965" y="671"/>
                  </a:lnTo>
                  <a:lnTo>
                    <a:pt x="1964" y="671"/>
                  </a:lnTo>
                  <a:lnTo>
                    <a:pt x="1964" y="669"/>
                  </a:lnTo>
                  <a:lnTo>
                    <a:pt x="1965" y="668"/>
                  </a:lnTo>
                  <a:lnTo>
                    <a:pt x="1965" y="669"/>
                  </a:lnTo>
                  <a:lnTo>
                    <a:pt x="1967" y="668"/>
                  </a:lnTo>
                  <a:lnTo>
                    <a:pt x="1967" y="666"/>
                  </a:lnTo>
                  <a:lnTo>
                    <a:pt x="1968" y="666"/>
                  </a:lnTo>
                  <a:lnTo>
                    <a:pt x="1968" y="665"/>
                  </a:lnTo>
                  <a:lnTo>
                    <a:pt x="1967" y="666"/>
                  </a:lnTo>
                  <a:lnTo>
                    <a:pt x="1965" y="666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1" y="666"/>
                  </a:lnTo>
                  <a:lnTo>
                    <a:pt x="1961" y="668"/>
                  </a:lnTo>
                  <a:lnTo>
                    <a:pt x="1961" y="669"/>
                  </a:lnTo>
                  <a:lnTo>
                    <a:pt x="1959" y="669"/>
                  </a:lnTo>
                  <a:lnTo>
                    <a:pt x="1959" y="671"/>
                  </a:lnTo>
                  <a:lnTo>
                    <a:pt x="1959" y="672"/>
                  </a:lnTo>
                  <a:lnTo>
                    <a:pt x="1958" y="674"/>
                  </a:lnTo>
                  <a:lnTo>
                    <a:pt x="1956" y="674"/>
                  </a:lnTo>
                  <a:lnTo>
                    <a:pt x="1955" y="674"/>
                  </a:lnTo>
                  <a:lnTo>
                    <a:pt x="1952" y="675"/>
                  </a:lnTo>
                  <a:lnTo>
                    <a:pt x="1950" y="675"/>
                  </a:lnTo>
                  <a:lnTo>
                    <a:pt x="1949" y="675"/>
                  </a:lnTo>
                  <a:lnTo>
                    <a:pt x="1947" y="675"/>
                  </a:lnTo>
                  <a:lnTo>
                    <a:pt x="1946" y="675"/>
                  </a:lnTo>
                  <a:lnTo>
                    <a:pt x="1944" y="675"/>
                  </a:lnTo>
                  <a:lnTo>
                    <a:pt x="1943" y="675"/>
                  </a:lnTo>
                  <a:lnTo>
                    <a:pt x="1941" y="677"/>
                  </a:lnTo>
                  <a:lnTo>
                    <a:pt x="1941" y="675"/>
                  </a:lnTo>
                  <a:lnTo>
                    <a:pt x="1940" y="674"/>
                  </a:lnTo>
                  <a:lnTo>
                    <a:pt x="1940" y="675"/>
                  </a:lnTo>
                  <a:lnTo>
                    <a:pt x="1940" y="677"/>
                  </a:lnTo>
                  <a:lnTo>
                    <a:pt x="1938" y="677"/>
                  </a:lnTo>
                  <a:lnTo>
                    <a:pt x="1937" y="677"/>
                  </a:lnTo>
                  <a:lnTo>
                    <a:pt x="1935" y="677"/>
                  </a:lnTo>
                  <a:lnTo>
                    <a:pt x="1934" y="677"/>
                  </a:lnTo>
                  <a:lnTo>
                    <a:pt x="1932" y="677"/>
                  </a:lnTo>
                  <a:lnTo>
                    <a:pt x="1931" y="677"/>
                  </a:lnTo>
                  <a:lnTo>
                    <a:pt x="1929" y="677"/>
                  </a:lnTo>
                  <a:lnTo>
                    <a:pt x="1928" y="677"/>
                  </a:lnTo>
                  <a:lnTo>
                    <a:pt x="1928" y="678"/>
                  </a:lnTo>
                  <a:lnTo>
                    <a:pt x="1926" y="678"/>
                  </a:lnTo>
                  <a:lnTo>
                    <a:pt x="1925" y="678"/>
                  </a:lnTo>
                  <a:lnTo>
                    <a:pt x="1925" y="680"/>
                  </a:lnTo>
                  <a:lnTo>
                    <a:pt x="1923" y="680"/>
                  </a:lnTo>
                  <a:lnTo>
                    <a:pt x="1921" y="680"/>
                  </a:lnTo>
                  <a:lnTo>
                    <a:pt x="1920" y="680"/>
                  </a:lnTo>
                  <a:lnTo>
                    <a:pt x="1918" y="683"/>
                  </a:lnTo>
                  <a:lnTo>
                    <a:pt x="1917" y="683"/>
                  </a:lnTo>
                  <a:lnTo>
                    <a:pt x="1915" y="683"/>
                  </a:lnTo>
                  <a:lnTo>
                    <a:pt x="1915" y="684"/>
                  </a:lnTo>
                  <a:lnTo>
                    <a:pt x="1914" y="684"/>
                  </a:lnTo>
                  <a:lnTo>
                    <a:pt x="1912" y="684"/>
                  </a:lnTo>
                  <a:lnTo>
                    <a:pt x="1912" y="686"/>
                  </a:lnTo>
                  <a:lnTo>
                    <a:pt x="1911" y="686"/>
                  </a:lnTo>
                  <a:lnTo>
                    <a:pt x="1909" y="687"/>
                  </a:lnTo>
                  <a:lnTo>
                    <a:pt x="1908" y="689"/>
                  </a:lnTo>
                  <a:lnTo>
                    <a:pt x="1906" y="689"/>
                  </a:lnTo>
                  <a:lnTo>
                    <a:pt x="1905" y="690"/>
                  </a:lnTo>
                  <a:lnTo>
                    <a:pt x="1906" y="687"/>
                  </a:lnTo>
                  <a:lnTo>
                    <a:pt x="1905" y="689"/>
                  </a:lnTo>
                  <a:lnTo>
                    <a:pt x="1905" y="690"/>
                  </a:lnTo>
                  <a:lnTo>
                    <a:pt x="1906" y="690"/>
                  </a:lnTo>
                  <a:lnTo>
                    <a:pt x="1908" y="690"/>
                  </a:lnTo>
                  <a:lnTo>
                    <a:pt x="1908" y="689"/>
                  </a:lnTo>
                  <a:lnTo>
                    <a:pt x="1909" y="689"/>
                  </a:lnTo>
                  <a:lnTo>
                    <a:pt x="1911" y="687"/>
                  </a:lnTo>
                  <a:lnTo>
                    <a:pt x="1911" y="689"/>
                  </a:lnTo>
                  <a:lnTo>
                    <a:pt x="1912" y="689"/>
                  </a:lnTo>
                  <a:lnTo>
                    <a:pt x="1912" y="687"/>
                  </a:lnTo>
                  <a:lnTo>
                    <a:pt x="1914" y="686"/>
                  </a:lnTo>
                  <a:lnTo>
                    <a:pt x="1915" y="686"/>
                  </a:lnTo>
                  <a:lnTo>
                    <a:pt x="1917" y="686"/>
                  </a:lnTo>
                  <a:lnTo>
                    <a:pt x="1917" y="687"/>
                  </a:lnTo>
                  <a:lnTo>
                    <a:pt x="1918" y="687"/>
                  </a:lnTo>
                  <a:lnTo>
                    <a:pt x="1918" y="686"/>
                  </a:lnTo>
                  <a:lnTo>
                    <a:pt x="1920" y="686"/>
                  </a:lnTo>
                  <a:lnTo>
                    <a:pt x="1920" y="687"/>
                  </a:lnTo>
                  <a:lnTo>
                    <a:pt x="1921" y="686"/>
                  </a:lnTo>
                  <a:lnTo>
                    <a:pt x="1923" y="686"/>
                  </a:lnTo>
                  <a:lnTo>
                    <a:pt x="1925" y="686"/>
                  </a:lnTo>
                  <a:lnTo>
                    <a:pt x="1928" y="686"/>
                  </a:lnTo>
                  <a:lnTo>
                    <a:pt x="1929" y="686"/>
                  </a:lnTo>
                  <a:lnTo>
                    <a:pt x="1931" y="684"/>
                  </a:lnTo>
                  <a:lnTo>
                    <a:pt x="1932" y="684"/>
                  </a:lnTo>
                  <a:lnTo>
                    <a:pt x="1934" y="684"/>
                  </a:lnTo>
                  <a:lnTo>
                    <a:pt x="1935" y="684"/>
                  </a:lnTo>
                  <a:lnTo>
                    <a:pt x="1934" y="686"/>
                  </a:lnTo>
                  <a:lnTo>
                    <a:pt x="1932" y="686"/>
                  </a:lnTo>
                  <a:lnTo>
                    <a:pt x="1932" y="687"/>
                  </a:lnTo>
                  <a:lnTo>
                    <a:pt x="1934" y="686"/>
                  </a:lnTo>
                  <a:lnTo>
                    <a:pt x="1934" y="687"/>
                  </a:lnTo>
                  <a:lnTo>
                    <a:pt x="1934" y="689"/>
                  </a:lnTo>
                  <a:lnTo>
                    <a:pt x="1932" y="689"/>
                  </a:lnTo>
                  <a:lnTo>
                    <a:pt x="1929" y="690"/>
                  </a:lnTo>
                  <a:lnTo>
                    <a:pt x="1931" y="689"/>
                  </a:lnTo>
                  <a:lnTo>
                    <a:pt x="1929" y="689"/>
                  </a:lnTo>
                  <a:lnTo>
                    <a:pt x="1929" y="690"/>
                  </a:lnTo>
                  <a:lnTo>
                    <a:pt x="1928" y="690"/>
                  </a:lnTo>
                  <a:lnTo>
                    <a:pt x="1925" y="692"/>
                  </a:lnTo>
                  <a:lnTo>
                    <a:pt x="1925" y="690"/>
                  </a:lnTo>
                  <a:lnTo>
                    <a:pt x="1923" y="690"/>
                  </a:lnTo>
                  <a:lnTo>
                    <a:pt x="1921" y="690"/>
                  </a:lnTo>
                  <a:lnTo>
                    <a:pt x="1920" y="690"/>
                  </a:lnTo>
                  <a:lnTo>
                    <a:pt x="1920" y="692"/>
                  </a:lnTo>
                  <a:lnTo>
                    <a:pt x="1918" y="692"/>
                  </a:lnTo>
                  <a:lnTo>
                    <a:pt x="1917" y="692"/>
                  </a:lnTo>
                  <a:lnTo>
                    <a:pt x="1915" y="692"/>
                  </a:lnTo>
                  <a:lnTo>
                    <a:pt x="1912" y="693"/>
                  </a:lnTo>
                  <a:lnTo>
                    <a:pt x="1911" y="693"/>
                  </a:lnTo>
                  <a:lnTo>
                    <a:pt x="1911" y="695"/>
                  </a:lnTo>
                  <a:lnTo>
                    <a:pt x="1909" y="695"/>
                  </a:lnTo>
                  <a:lnTo>
                    <a:pt x="1908" y="695"/>
                  </a:lnTo>
                  <a:lnTo>
                    <a:pt x="1906" y="695"/>
                  </a:lnTo>
                  <a:lnTo>
                    <a:pt x="1908" y="693"/>
                  </a:lnTo>
                  <a:lnTo>
                    <a:pt x="1906" y="693"/>
                  </a:lnTo>
                  <a:lnTo>
                    <a:pt x="1905" y="693"/>
                  </a:lnTo>
                  <a:lnTo>
                    <a:pt x="1905" y="695"/>
                  </a:lnTo>
                  <a:lnTo>
                    <a:pt x="1903" y="695"/>
                  </a:lnTo>
                  <a:lnTo>
                    <a:pt x="1903" y="693"/>
                  </a:lnTo>
                  <a:lnTo>
                    <a:pt x="1903" y="692"/>
                  </a:lnTo>
                  <a:lnTo>
                    <a:pt x="1902" y="692"/>
                  </a:lnTo>
                  <a:lnTo>
                    <a:pt x="1902" y="693"/>
                  </a:lnTo>
                  <a:lnTo>
                    <a:pt x="1900" y="695"/>
                  </a:lnTo>
                  <a:lnTo>
                    <a:pt x="1899" y="696"/>
                  </a:lnTo>
                  <a:lnTo>
                    <a:pt x="1897" y="696"/>
                  </a:lnTo>
                  <a:lnTo>
                    <a:pt x="1897" y="698"/>
                  </a:lnTo>
                  <a:lnTo>
                    <a:pt x="1899" y="698"/>
                  </a:lnTo>
                  <a:lnTo>
                    <a:pt x="1900" y="698"/>
                  </a:lnTo>
                  <a:lnTo>
                    <a:pt x="1902" y="698"/>
                  </a:lnTo>
                  <a:lnTo>
                    <a:pt x="1902" y="699"/>
                  </a:lnTo>
                  <a:lnTo>
                    <a:pt x="1902" y="701"/>
                  </a:lnTo>
                  <a:lnTo>
                    <a:pt x="1900" y="702"/>
                  </a:lnTo>
                  <a:lnTo>
                    <a:pt x="1900" y="704"/>
                  </a:lnTo>
                  <a:lnTo>
                    <a:pt x="1899" y="706"/>
                  </a:lnTo>
                  <a:lnTo>
                    <a:pt x="1899" y="707"/>
                  </a:lnTo>
                  <a:lnTo>
                    <a:pt x="1897" y="709"/>
                  </a:lnTo>
                  <a:lnTo>
                    <a:pt x="1896" y="710"/>
                  </a:lnTo>
                  <a:lnTo>
                    <a:pt x="1896" y="712"/>
                  </a:lnTo>
                  <a:lnTo>
                    <a:pt x="1894" y="712"/>
                  </a:lnTo>
                  <a:lnTo>
                    <a:pt x="1894" y="713"/>
                  </a:lnTo>
                  <a:lnTo>
                    <a:pt x="1893" y="713"/>
                  </a:lnTo>
                  <a:lnTo>
                    <a:pt x="1893" y="715"/>
                  </a:lnTo>
                  <a:lnTo>
                    <a:pt x="1893" y="716"/>
                  </a:lnTo>
                  <a:lnTo>
                    <a:pt x="1891" y="716"/>
                  </a:lnTo>
                  <a:lnTo>
                    <a:pt x="1891" y="718"/>
                  </a:lnTo>
                  <a:lnTo>
                    <a:pt x="1890" y="718"/>
                  </a:lnTo>
                  <a:lnTo>
                    <a:pt x="1890" y="719"/>
                  </a:lnTo>
                  <a:lnTo>
                    <a:pt x="1888" y="719"/>
                  </a:lnTo>
                  <a:lnTo>
                    <a:pt x="1887" y="719"/>
                  </a:lnTo>
                  <a:lnTo>
                    <a:pt x="1887" y="721"/>
                  </a:lnTo>
                  <a:lnTo>
                    <a:pt x="1885" y="722"/>
                  </a:lnTo>
                  <a:lnTo>
                    <a:pt x="1887" y="722"/>
                  </a:lnTo>
                  <a:lnTo>
                    <a:pt x="1887" y="724"/>
                  </a:lnTo>
                  <a:lnTo>
                    <a:pt x="1885" y="724"/>
                  </a:lnTo>
                  <a:lnTo>
                    <a:pt x="1884" y="724"/>
                  </a:lnTo>
                  <a:lnTo>
                    <a:pt x="1884" y="725"/>
                  </a:lnTo>
                  <a:lnTo>
                    <a:pt x="1882" y="725"/>
                  </a:lnTo>
                  <a:lnTo>
                    <a:pt x="1881" y="727"/>
                  </a:lnTo>
                  <a:lnTo>
                    <a:pt x="1879" y="730"/>
                  </a:lnTo>
                  <a:lnTo>
                    <a:pt x="1879" y="728"/>
                  </a:lnTo>
                  <a:lnTo>
                    <a:pt x="1878" y="728"/>
                  </a:lnTo>
                  <a:lnTo>
                    <a:pt x="1878" y="730"/>
                  </a:lnTo>
                  <a:lnTo>
                    <a:pt x="1878" y="731"/>
                  </a:lnTo>
                  <a:lnTo>
                    <a:pt x="1876" y="731"/>
                  </a:lnTo>
                  <a:lnTo>
                    <a:pt x="1876" y="733"/>
                  </a:lnTo>
                  <a:lnTo>
                    <a:pt x="1875" y="733"/>
                  </a:lnTo>
                  <a:lnTo>
                    <a:pt x="1873" y="734"/>
                  </a:lnTo>
                  <a:lnTo>
                    <a:pt x="1873" y="733"/>
                  </a:lnTo>
                  <a:lnTo>
                    <a:pt x="1873" y="731"/>
                  </a:lnTo>
                  <a:lnTo>
                    <a:pt x="1875" y="730"/>
                  </a:lnTo>
                  <a:lnTo>
                    <a:pt x="1876" y="728"/>
                  </a:lnTo>
                  <a:lnTo>
                    <a:pt x="1875" y="728"/>
                  </a:lnTo>
                  <a:lnTo>
                    <a:pt x="1875" y="727"/>
                  </a:lnTo>
                  <a:lnTo>
                    <a:pt x="1873" y="727"/>
                  </a:lnTo>
                  <a:lnTo>
                    <a:pt x="1872" y="727"/>
                  </a:lnTo>
                  <a:lnTo>
                    <a:pt x="1872" y="728"/>
                  </a:lnTo>
                  <a:lnTo>
                    <a:pt x="1870" y="728"/>
                  </a:lnTo>
                  <a:lnTo>
                    <a:pt x="1870" y="727"/>
                  </a:lnTo>
                  <a:lnTo>
                    <a:pt x="1870" y="725"/>
                  </a:lnTo>
                  <a:lnTo>
                    <a:pt x="1868" y="725"/>
                  </a:lnTo>
                  <a:lnTo>
                    <a:pt x="1868" y="724"/>
                  </a:lnTo>
                  <a:lnTo>
                    <a:pt x="1867" y="724"/>
                  </a:lnTo>
                  <a:lnTo>
                    <a:pt x="1865" y="722"/>
                  </a:lnTo>
                  <a:lnTo>
                    <a:pt x="1865" y="721"/>
                  </a:lnTo>
                  <a:lnTo>
                    <a:pt x="1865" y="719"/>
                  </a:lnTo>
                  <a:lnTo>
                    <a:pt x="1864" y="721"/>
                  </a:lnTo>
                  <a:lnTo>
                    <a:pt x="1864" y="722"/>
                  </a:lnTo>
                  <a:lnTo>
                    <a:pt x="1865" y="724"/>
                  </a:lnTo>
                  <a:lnTo>
                    <a:pt x="1865" y="725"/>
                  </a:lnTo>
                  <a:lnTo>
                    <a:pt x="1865" y="727"/>
                  </a:lnTo>
                  <a:lnTo>
                    <a:pt x="1865" y="728"/>
                  </a:lnTo>
                  <a:lnTo>
                    <a:pt x="1865" y="730"/>
                  </a:lnTo>
                  <a:lnTo>
                    <a:pt x="1865" y="731"/>
                  </a:lnTo>
                  <a:lnTo>
                    <a:pt x="1865" y="733"/>
                  </a:lnTo>
                  <a:lnTo>
                    <a:pt x="1865" y="734"/>
                  </a:lnTo>
                  <a:lnTo>
                    <a:pt x="1867" y="736"/>
                  </a:lnTo>
                  <a:lnTo>
                    <a:pt x="1867" y="737"/>
                  </a:lnTo>
                  <a:lnTo>
                    <a:pt x="1868" y="737"/>
                  </a:lnTo>
                  <a:lnTo>
                    <a:pt x="1868" y="739"/>
                  </a:lnTo>
                  <a:lnTo>
                    <a:pt x="1867" y="739"/>
                  </a:lnTo>
                  <a:lnTo>
                    <a:pt x="1867" y="740"/>
                  </a:lnTo>
                  <a:lnTo>
                    <a:pt x="1865" y="742"/>
                  </a:lnTo>
                  <a:lnTo>
                    <a:pt x="1867" y="742"/>
                  </a:lnTo>
                  <a:lnTo>
                    <a:pt x="1868" y="742"/>
                  </a:lnTo>
                  <a:lnTo>
                    <a:pt x="1868" y="743"/>
                  </a:lnTo>
                  <a:lnTo>
                    <a:pt x="1867" y="743"/>
                  </a:lnTo>
                  <a:lnTo>
                    <a:pt x="1867" y="745"/>
                  </a:lnTo>
                  <a:lnTo>
                    <a:pt x="1865" y="745"/>
                  </a:lnTo>
                  <a:lnTo>
                    <a:pt x="1865" y="746"/>
                  </a:lnTo>
                  <a:lnTo>
                    <a:pt x="1865" y="748"/>
                  </a:lnTo>
                  <a:lnTo>
                    <a:pt x="1864" y="749"/>
                  </a:lnTo>
                  <a:lnTo>
                    <a:pt x="1864" y="751"/>
                  </a:lnTo>
                  <a:lnTo>
                    <a:pt x="1862" y="751"/>
                  </a:lnTo>
                  <a:lnTo>
                    <a:pt x="1861" y="752"/>
                  </a:lnTo>
                  <a:lnTo>
                    <a:pt x="1858" y="752"/>
                  </a:lnTo>
                  <a:lnTo>
                    <a:pt x="1858" y="754"/>
                  </a:lnTo>
                  <a:lnTo>
                    <a:pt x="1856" y="755"/>
                  </a:lnTo>
                  <a:lnTo>
                    <a:pt x="1855" y="755"/>
                  </a:lnTo>
                  <a:lnTo>
                    <a:pt x="1855" y="757"/>
                  </a:lnTo>
                  <a:lnTo>
                    <a:pt x="1855" y="759"/>
                  </a:lnTo>
                  <a:lnTo>
                    <a:pt x="1853" y="759"/>
                  </a:lnTo>
                  <a:lnTo>
                    <a:pt x="1853" y="760"/>
                  </a:lnTo>
                  <a:lnTo>
                    <a:pt x="1852" y="760"/>
                  </a:lnTo>
                  <a:lnTo>
                    <a:pt x="1852" y="762"/>
                  </a:lnTo>
                  <a:lnTo>
                    <a:pt x="1850" y="762"/>
                  </a:lnTo>
                  <a:lnTo>
                    <a:pt x="1850" y="763"/>
                  </a:lnTo>
                  <a:lnTo>
                    <a:pt x="1849" y="763"/>
                  </a:lnTo>
                  <a:lnTo>
                    <a:pt x="1849" y="765"/>
                  </a:lnTo>
                  <a:lnTo>
                    <a:pt x="1847" y="766"/>
                  </a:lnTo>
                  <a:lnTo>
                    <a:pt x="1846" y="766"/>
                  </a:lnTo>
                  <a:lnTo>
                    <a:pt x="1846" y="768"/>
                  </a:lnTo>
                  <a:lnTo>
                    <a:pt x="1844" y="768"/>
                  </a:lnTo>
                  <a:lnTo>
                    <a:pt x="1844" y="769"/>
                  </a:lnTo>
                  <a:lnTo>
                    <a:pt x="1844" y="771"/>
                  </a:lnTo>
                  <a:lnTo>
                    <a:pt x="1843" y="771"/>
                  </a:lnTo>
                  <a:lnTo>
                    <a:pt x="1841" y="771"/>
                  </a:lnTo>
                  <a:lnTo>
                    <a:pt x="1841" y="769"/>
                  </a:lnTo>
                  <a:lnTo>
                    <a:pt x="1841" y="768"/>
                  </a:lnTo>
                  <a:lnTo>
                    <a:pt x="1843" y="766"/>
                  </a:lnTo>
                  <a:lnTo>
                    <a:pt x="1843" y="765"/>
                  </a:lnTo>
                  <a:lnTo>
                    <a:pt x="1844" y="765"/>
                  </a:lnTo>
                  <a:lnTo>
                    <a:pt x="1844" y="763"/>
                  </a:lnTo>
                  <a:lnTo>
                    <a:pt x="1846" y="763"/>
                  </a:lnTo>
                  <a:lnTo>
                    <a:pt x="1846" y="762"/>
                  </a:lnTo>
                  <a:lnTo>
                    <a:pt x="1847" y="762"/>
                  </a:lnTo>
                  <a:lnTo>
                    <a:pt x="1847" y="760"/>
                  </a:lnTo>
                  <a:lnTo>
                    <a:pt x="1849" y="760"/>
                  </a:lnTo>
                  <a:lnTo>
                    <a:pt x="1849" y="759"/>
                  </a:lnTo>
                  <a:lnTo>
                    <a:pt x="1849" y="757"/>
                  </a:lnTo>
                  <a:lnTo>
                    <a:pt x="1847" y="757"/>
                  </a:lnTo>
                  <a:lnTo>
                    <a:pt x="1847" y="755"/>
                  </a:lnTo>
                  <a:lnTo>
                    <a:pt x="1849" y="754"/>
                  </a:lnTo>
                  <a:lnTo>
                    <a:pt x="1847" y="754"/>
                  </a:lnTo>
                  <a:lnTo>
                    <a:pt x="1849" y="752"/>
                  </a:lnTo>
                  <a:lnTo>
                    <a:pt x="1847" y="752"/>
                  </a:lnTo>
                  <a:lnTo>
                    <a:pt x="1846" y="752"/>
                  </a:lnTo>
                  <a:lnTo>
                    <a:pt x="1847" y="751"/>
                  </a:lnTo>
                  <a:lnTo>
                    <a:pt x="1849" y="751"/>
                  </a:lnTo>
                  <a:lnTo>
                    <a:pt x="1849" y="749"/>
                  </a:lnTo>
                  <a:lnTo>
                    <a:pt x="1847" y="749"/>
                  </a:lnTo>
                  <a:lnTo>
                    <a:pt x="1849" y="748"/>
                  </a:lnTo>
                  <a:lnTo>
                    <a:pt x="1850" y="746"/>
                  </a:lnTo>
                  <a:lnTo>
                    <a:pt x="1849" y="746"/>
                  </a:lnTo>
                  <a:lnTo>
                    <a:pt x="1847" y="748"/>
                  </a:lnTo>
                  <a:lnTo>
                    <a:pt x="1847" y="746"/>
                  </a:lnTo>
                  <a:lnTo>
                    <a:pt x="1846" y="748"/>
                  </a:lnTo>
                  <a:lnTo>
                    <a:pt x="1847" y="748"/>
                  </a:lnTo>
                  <a:lnTo>
                    <a:pt x="1847" y="749"/>
                  </a:lnTo>
                  <a:lnTo>
                    <a:pt x="1846" y="749"/>
                  </a:lnTo>
                  <a:lnTo>
                    <a:pt x="1844" y="751"/>
                  </a:lnTo>
                  <a:lnTo>
                    <a:pt x="1844" y="749"/>
                  </a:lnTo>
                  <a:lnTo>
                    <a:pt x="1844" y="748"/>
                  </a:lnTo>
                  <a:lnTo>
                    <a:pt x="1843" y="746"/>
                  </a:lnTo>
                  <a:lnTo>
                    <a:pt x="1843" y="748"/>
                  </a:lnTo>
                  <a:lnTo>
                    <a:pt x="1841" y="746"/>
                  </a:lnTo>
                  <a:lnTo>
                    <a:pt x="1841" y="745"/>
                  </a:lnTo>
                  <a:lnTo>
                    <a:pt x="1843" y="745"/>
                  </a:lnTo>
                  <a:lnTo>
                    <a:pt x="1843" y="743"/>
                  </a:lnTo>
                  <a:lnTo>
                    <a:pt x="1844" y="743"/>
                  </a:lnTo>
                  <a:lnTo>
                    <a:pt x="1844" y="742"/>
                  </a:lnTo>
                  <a:lnTo>
                    <a:pt x="1846" y="742"/>
                  </a:lnTo>
                  <a:lnTo>
                    <a:pt x="1847" y="742"/>
                  </a:lnTo>
                  <a:lnTo>
                    <a:pt x="1846" y="740"/>
                  </a:lnTo>
                  <a:lnTo>
                    <a:pt x="1847" y="740"/>
                  </a:lnTo>
                  <a:lnTo>
                    <a:pt x="1847" y="739"/>
                  </a:lnTo>
                  <a:lnTo>
                    <a:pt x="1846" y="739"/>
                  </a:lnTo>
                  <a:lnTo>
                    <a:pt x="1844" y="737"/>
                  </a:lnTo>
                  <a:lnTo>
                    <a:pt x="1844" y="736"/>
                  </a:lnTo>
                  <a:lnTo>
                    <a:pt x="1846" y="736"/>
                  </a:lnTo>
                  <a:lnTo>
                    <a:pt x="1847" y="736"/>
                  </a:lnTo>
                  <a:lnTo>
                    <a:pt x="1849" y="734"/>
                  </a:lnTo>
                  <a:lnTo>
                    <a:pt x="1847" y="734"/>
                  </a:lnTo>
                  <a:lnTo>
                    <a:pt x="1847" y="733"/>
                  </a:lnTo>
                  <a:lnTo>
                    <a:pt x="1849" y="731"/>
                  </a:lnTo>
                  <a:lnTo>
                    <a:pt x="1849" y="730"/>
                  </a:lnTo>
                  <a:lnTo>
                    <a:pt x="1847" y="730"/>
                  </a:lnTo>
                  <a:lnTo>
                    <a:pt x="1847" y="728"/>
                  </a:lnTo>
                  <a:lnTo>
                    <a:pt x="1849" y="727"/>
                  </a:lnTo>
                  <a:lnTo>
                    <a:pt x="1849" y="725"/>
                  </a:lnTo>
                  <a:lnTo>
                    <a:pt x="1850" y="725"/>
                  </a:lnTo>
                  <a:lnTo>
                    <a:pt x="1850" y="724"/>
                  </a:lnTo>
                  <a:lnTo>
                    <a:pt x="1852" y="724"/>
                  </a:lnTo>
                  <a:lnTo>
                    <a:pt x="1853" y="724"/>
                  </a:lnTo>
                  <a:lnTo>
                    <a:pt x="1855" y="724"/>
                  </a:lnTo>
                  <a:lnTo>
                    <a:pt x="1856" y="724"/>
                  </a:lnTo>
                  <a:lnTo>
                    <a:pt x="1853" y="722"/>
                  </a:lnTo>
                  <a:lnTo>
                    <a:pt x="1855" y="721"/>
                  </a:lnTo>
                  <a:lnTo>
                    <a:pt x="1856" y="721"/>
                  </a:lnTo>
                  <a:lnTo>
                    <a:pt x="1856" y="719"/>
                  </a:lnTo>
                  <a:lnTo>
                    <a:pt x="1856" y="718"/>
                  </a:lnTo>
                  <a:lnTo>
                    <a:pt x="1855" y="719"/>
                  </a:lnTo>
                  <a:lnTo>
                    <a:pt x="1853" y="719"/>
                  </a:lnTo>
                  <a:lnTo>
                    <a:pt x="1852" y="721"/>
                  </a:lnTo>
                  <a:lnTo>
                    <a:pt x="1853" y="721"/>
                  </a:lnTo>
                  <a:lnTo>
                    <a:pt x="1852" y="722"/>
                  </a:lnTo>
                  <a:lnTo>
                    <a:pt x="1850" y="722"/>
                  </a:lnTo>
                  <a:lnTo>
                    <a:pt x="1850" y="721"/>
                  </a:lnTo>
                  <a:lnTo>
                    <a:pt x="1849" y="721"/>
                  </a:lnTo>
                  <a:lnTo>
                    <a:pt x="1849" y="722"/>
                  </a:lnTo>
                  <a:lnTo>
                    <a:pt x="1850" y="722"/>
                  </a:lnTo>
                  <a:lnTo>
                    <a:pt x="1850" y="724"/>
                  </a:lnTo>
                  <a:lnTo>
                    <a:pt x="1849" y="724"/>
                  </a:lnTo>
                  <a:lnTo>
                    <a:pt x="1847" y="725"/>
                  </a:lnTo>
                  <a:lnTo>
                    <a:pt x="1847" y="724"/>
                  </a:lnTo>
                  <a:lnTo>
                    <a:pt x="1847" y="722"/>
                  </a:lnTo>
                  <a:lnTo>
                    <a:pt x="1846" y="722"/>
                  </a:lnTo>
                  <a:lnTo>
                    <a:pt x="1847" y="724"/>
                  </a:lnTo>
                  <a:lnTo>
                    <a:pt x="1846" y="724"/>
                  </a:lnTo>
                  <a:lnTo>
                    <a:pt x="1844" y="724"/>
                  </a:lnTo>
                  <a:lnTo>
                    <a:pt x="1844" y="725"/>
                  </a:lnTo>
                  <a:lnTo>
                    <a:pt x="1844" y="727"/>
                  </a:lnTo>
                  <a:lnTo>
                    <a:pt x="1843" y="727"/>
                  </a:lnTo>
                  <a:lnTo>
                    <a:pt x="1841" y="725"/>
                  </a:lnTo>
                  <a:lnTo>
                    <a:pt x="1841" y="727"/>
                  </a:lnTo>
                  <a:lnTo>
                    <a:pt x="1843" y="727"/>
                  </a:lnTo>
                  <a:lnTo>
                    <a:pt x="1843" y="728"/>
                  </a:lnTo>
                  <a:lnTo>
                    <a:pt x="1844" y="728"/>
                  </a:lnTo>
                  <a:lnTo>
                    <a:pt x="1843" y="730"/>
                  </a:lnTo>
                  <a:lnTo>
                    <a:pt x="1843" y="731"/>
                  </a:lnTo>
                  <a:lnTo>
                    <a:pt x="1843" y="733"/>
                  </a:lnTo>
                  <a:lnTo>
                    <a:pt x="1841" y="733"/>
                  </a:lnTo>
                  <a:lnTo>
                    <a:pt x="1841" y="734"/>
                  </a:lnTo>
                  <a:lnTo>
                    <a:pt x="1840" y="733"/>
                  </a:lnTo>
                  <a:lnTo>
                    <a:pt x="1840" y="734"/>
                  </a:lnTo>
                  <a:lnTo>
                    <a:pt x="1840" y="736"/>
                  </a:lnTo>
                  <a:lnTo>
                    <a:pt x="1840" y="737"/>
                  </a:lnTo>
                  <a:lnTo>
                    <a:pt x="1838" y="737"/>
                  </a:lnTo>
                  <a:lnTo>
                    <a:pt x="1838" y="739"/>
                  </a:lnTo>
                  <a:lnTo>
                    <a:pt x="1838" y="740"/>
                  </a:lnTo>
                  <a:lnTo>
                    <a:pt x="1838" y="742"/>
                  </a:lnTo>
                  <a:lnTo>
                    <a:pt x="1838" y="743"/>
                  </a:lnTo>
                  <a:lnTo>
                    <a:pt x="1838" y="745"/>
                  </a:lnTo>
                  <a:lnTo>
                    <a:pt x="1838" y="746"/>
                  </a:lnTo>
                  <a:lnTo>
                    <a:pt x="1840" y="746"/>
                  </a:lnTo>
                  <a:lnTo>
                    <a:pt x="1838" y="748"/>
                  </a:lnTo>
                  <a:lnTo>
                    <a:pt x="1837" y="748"/>
                  </a:lnTo>
                  <a:lnTo>
                    <a:pt x="1837" y="749"/>
                  </a:lnTo>
                  <a:lnTo>
                    <a:pt x="1838" y="749"/>
                  </a:lnTo>
                  <a:lnTo>
                    <a:pt x="1838" y="751"/>
                  </a:lnTo>
                  <a:lnTo>
                    <a:pt x="1838" y="752"/>
                  </a:lnTo>
                  <a:lnTo>
                    <a:pt x="1838" y="754"/>
                  </a:lnTo>
                  <a:lnTo>
                    <a:pt x="1837" y="754"/>
                  </a:lnTo>
                  <a:lnTo>
                    <a:pt x="1837" y="752"/>
                  </a:lnTo>
                  <a:lnTo>
                    <a:pt x="1835" y="752"/>
                  </a:lnTo>
                  <a:lnTo>
                    <a:pt x="1835" y="751"/>
                  </a:lnTo>
                  <a:lnTo>
                    <a:pt x="1834" y="751"/>
                  </a:lnTo>
                  <a:lnTo>
                    <a:pt x="1832" y="749"/>
                  </a:lnTo>
                  <a:lnTo>
                    <a:pt x="1831" y="751"/>
                  </a:lnTo>
                  <a:lnTo>
                    <a:pt x="1831" y="749"/>
                  </a:lnTo>
                  <a:lnTo>
                    <a:pt x="1831" y="748"/>
                  </a:lnTo>
                  <a:lnTo>
                    <a:pt x="1831" y="746"/>
                  </a:lnTo>
                  <a:lnTo>
                    <a:pt x="1829" y="746"/>
                  </a:lnTo>
                  <a:lnTo>
                    <a:pt x="1829" y="748"/>
                  </a:lnTo>
                  <a:lnTo>
                    <a:pt x="1829" y="749"/>
                  </a:lnTo>
                  <a:lnTo>
                    <a:pt x="1828" y="749"/>
                  </a:lnTo>
                  <a:lnTo>
                    <a:pt x="1828" y="748"/>
                  </a:lnTo>
                  <a:lnTo>
                    <a:pt x="1828" y="746"/>
                  </a:lnTo>
                  <a:lnTo>
                    <a:pt x="1828" y="745"/>
                  </a:lnTo>
                  <a:lnTo>
                    <a:pt x="1826" y="745"/>
                  </a:lnTo>
                  <a:lnTo>
                    <a:pt x="1825" y="745"/>
                  </a:lnTo>
                  <a:lnTo>
                    <a:pt x="1825" y="746"/>
                  </a:lnTo>
                  <a:lnTo>
                    <a:pt x="1823" y="746"/>
                  </a:lnTo>
                  <a:lnTo>
                    <a:pt x="1822" y="746"/>
                  </a:lnTo>
                  <a:lnTo>
                    <a:pt x="1823" y="745"/>
                  </a:lnTo>
                  <a:lnTo>
                    <a:pt x="1823" y="743"/>
                  </a:lnTo>
                  <a:lnTo>
                    <a:pt x="1825" y="742"/>
                  </a:lnTo>
                  <a:lnTo>
                    <a:pt x="1826" y="742"/>
                  </a:lnTo>
                  <a:lnTo>
                    <a:pt x="1826" y="740"/>
                  </a:lnTo>
                  <a:lnTo>
                    <a:pt x="1828" y="740"/>
                  </a:lnTo>
                  <a:lnTo>
                    <a:pt x="1828" y="739"/>
                  </a:lnTo>
                  <a:lnTo>
                    <a:pt x="1826" y="740"/>
                  </a:lnTo>
                  <a:lnTo>
                    <a:pt x="1825" y="740"/>
                  </a:lnTo>
                  <a:lnTo>
                    <a:pt x="1825" y="742"/>
                  </a:lnTo>
                  <a:lnTo>
                    <a:pt x="1823" y="742"/>
                  </a:lnTo>
                  <a:lnTo>
                    <a:pt x="1823" y="743"/>
                  </a:lnTo>
                  <a:lnTo>
                    <a:pt x="1822" y="743"/>
                  </a:lnTo>
                  <a:lnTo>
                    <a:pt x="1822" y="745"/>
                  </a:lnTo>
                  <a:lnTo>
                    <a:pt x="1822" y="746"/>
                  </a:lnTo>
                  <a:lnTo>
                    <a:pt x="1820" y="745"/>
                  </a:lnTo>
                  <a:lnTo>
                    <a:pt x="1820" y="746"/>
                  </a:lnTo>
                  <a:lnTo>
                    <a:pt x="1822" y="746"/>
                  </a:lnTo>
                  <a:lnTo>
                    <a:pt x="1822" y="748"/>
                  </a:lnTo>
                  <a:lnTo>
                    <a:pt x="1823" y="748"/>
                  </a:lnTo>
                  <a:lnTo>
                    <a:pt x="1825" y="746"/>
                  </a:lnTo>
                  <a:lnTo>
                    <a:pt x="1826" y="745"/>
                  </a:lnTo>
                  <a:lnTo>
                    <a:pt x="1826" y="746"/>
                  </a:lnTo>
                  <a:lnTo>
                    <a:pt x="1826" y="748"/>
                  </a:lnTo>
                  <a:lnTo>
                    <a:pt x="1826" y="749"/>
                  </a:lnTo>
                  <a:lnTo>
                    <a:pt x="1828" y="749"/>
                  </a:lnTo>
                  <a:lnTo>
                    <a:pt x="1826" y="751"/>
                  </a:lnTo>
                  <a:lnTo>
                    <a:pt x="1828" y="751"/>
                  </a:lnTo>
                  <a:lnTo>
                    <a:pt x="1829" y="752"/>
                  </a:lnTo>
                  <a:lnTo>
                    <a:pt x="1831" y="752"/>
                  </a:lnTo>
                  <a:lnTo>
                    <a:pt x="1832" y="752"/>
                  </a:lnTo>
                  <a:lnTo>
                    <a:pt x="1834" y="752"/>
                  </a:lnTo>
                  <a:lnTo>
                    <a:pt x="1834" y="754"/>
                  </a:lnTo>
                  <a:lnTo>
                    <a:pt x="1834" y="755"/>
                  </a:lnTo>
                  <a:lnTo>
                    <a:pt x="1835" y="755"/>
                  </a:lnTo>
                  <a:lnTo>
                    <a:pt x="1835" y="757"/>
                  </a:lnTo>
                  <a:lnTo>
                    <a:pt x="1837" y="757"/>
                  </a:lnTo>
                  <a:lnTo>
                    <a:pt x="1838" y="757"/>
                  </a:lnTo>
                  <a:lnTo>
                    <a:pt x="1838" y="759"/>
                  </a:lnTo>
                  <a:lnTo>
                    <a:pt x="1838" y="760"/>
                  </a:lnTo>
                  <a:lnTo>
                    <a:pt x="1837" y="760"/>
                  </a:lnTo>
                  <a:lnTo>
                    <a:pt x="1837" y="762"/>
                  </a:lnTo>
                  <a:lnTo>
                    <a:pt x="1837" y="763"/>
                  </a:lnTo>
                  <a:lnTo>
                    <a:pt x="1835" y="763"/>
                  </a:lnTo>
                  <a:lnTo>
                    <a:pt x="1835" y="765"/>
                  </a:lnTo>
                  <a:lnTo>
                    <a:pt x="1834" y="765"/>
                  </a:lnTo>
                  <a:lnTo>
                    <a:pt x="1834" y="763"/>
                  </a:lnTo>
                  <a:lnTo>
                    <a:pt x="1832" y="763"/>
                  </a:lnTo>
                  <a:lnTo>
                    <a:pt x="1831" y="762"/>
                  </a:lnTo>
                  <a:lnTo>
                    <a:pt x="1831" y="760"/>
                  </a:lnTo>
                  <a:lnTo>
                    <a:pt x="1829" y="760"/>
                  </a:lnTo>
                  <a:lnTo>
                    <a:pt x="1829" y="759"/>
                  </a:lnTo>
                  <a:lnTo>
                    <a:pt x="1828" y="757"/>
                  </a:lnTo>
                  <a:lnTo>
                    <a:pt x="1828" y="755"/>
                  </a:lnTo>
                  <a:lnTo>
                    <a:pt x="1826" y="755"/>
                  </a:lnTo>
                  <a:lnTo>
                    <a:pt x="1826" y="757"/>
                  </a:lnTo>
                  <a:lnTo>
                    <a:pt x="1828" y="757"/>
                  </a:lnTo>
                  <a:lnTo>
                    <a:pt x="1828" y="759"/>
                  </a:lnTo>
                  <a:lnTo>
                    <a:pt x="1828" y="760"/>
                  </a:lnTo>
                  <a:lnTo>
                    <a:pt x="1829" y="762"/>
                  </a:lnTo>
                  <a:lnTo>
                    <a:pt x="1831" y="762"/>
                  </a:lnTo>
                  <a:lnTo>
                    <a:pt x="1831" y="763"/>
                  </a:lnTo>
                  <a:lnTo>
                    <a:pt x="1831" y="765"/>
                  </a:lnTo>
                  <a:lnTo>
                    <a:pt x="1832" y="765"/>
                  </a:lnTo>
                  <a:lnTo>
                    <a:pt x="1834" y="765"/>
                  </a:lnTo>
                  <a:lnTo>
                    <a:pt x="1834" y="766"/>
                  </a:lnTo>
                  <a:lnTo>
                    <a:pt x="1834" y="768"/>
                  </a:lnTo>
                  <a:lnTo>
                    <a:pt x="1835" y="768"/>
                  </a:lnTo>
                  <a:lnTo>
                    <a:pt x="1835" y="769"/>
                  </a:lnTo>
                  <a:lnTo>
                    <a:pt x="1835" y="771"/>
                  </a:lnTo>
                  <a:lnTo>
                    <a:pt x="1835" y="772"/>
                  </a:lnTo>
                  <a:lnTo>
                    <a:pt x="1834" y="772"/>
                  </a:lnTo>
                  <a:lnTo>
                    <a:pt x="1834" y="771"/>
                  </a:lnTo>
                  <a:lnTo>
                    <a:pt x="1832" y="771"/>
                  </a:lnTo>
                  <a:lnTo>
                    <a:pt x="1832" y="772"/>
                  </a:lnTo>
                  <a:lnTo>
                    <a:pt x="1832" y="774"/>
                  </a:lnTo>
                  <a:lnTo>
                    <a:pt x="1831" y="774"/>
                  </a:lnTo>
                  <a:lnTo>
                    <a:pt x="1829" y="774"/>
                  </a:lnTo>
                  <a:lnTo>
                    <a:pt x="1829" y="772"/>
                  </a:lnTo>
                  <a:lnTo>
                    <a:pt x="1828" y="772"/>
                  </a:lnTo>
                  <a:lnTo>
                    <a:pt x="1828" y="769"/>
                  </a:lnTo>
                  <a:lnTo>
                    <a:pt x="1826" y="769"/>
                  </a:lnTo>
                  <a:lnTo>
                    <a:pt x="1826" y="771"/>
                  </a:lnTo>
                  <a:lnTo>
                    <a:pt x="1828" y="772"/>
                  </a:lnTo>
                  <a:lnTo>
                    <a:pt x="1829" y="774"/>
                  </a:lnTo>
                  <a:lnTo>
                    <a:pt x="1829" y="775"/>
                  </a:lnTo>
                  <a:lnTo>
                    <a:pt x="1831" y="774"/>
                  </a:lnTo>
                  <a:lnTo>
                    <a:pt x="1831" y="775"/>
                  </a:lnTo>
                  <a:lnTo>
                    <a:pt x="1832" y="775"/>
                  </a:lnTo>
                  <a:lnTo>
                    <a:pt x="1832" y="777"/>
                  </a:lnTo>
                  <a:lnTo>
                    <a:pt x="1832" y="778"/>
                  </a:lnTo>
                  <a:lnTo>
                    <a:pt x="1832" y="780"/>
                  </a:lnTo>
                  <a:lnTo>
                    <a:pt x="1831" y="780"/>
                  </a:lnTo>
                  <a:lnTo>
                    <a:pt x="1829" y="780"/>
                  </a:lnTo>
                  <a:lnTo>
                    <a:pt x="1829" y="778"/>
                  </a:lnTo>
                  <a:lnTo>
                    <a:pt x="1828" y="778"/>
                  </a:lnTo>
                  <a:lnTo>
                    <a:pt x="1828" y="777"/>
                  </a:lnTo>
                  <a:lnTo>
                    <a:pt x="1826" y="778"/>
                  </a:lnTo>
                  <a:lnTo>
                    <a:pt x="1826" y="777"/>
                  </a:lnTo>
                  <a:lnTo>
                    <a:pt x="1826" y="775"/>
                  </a:lnTo>
                  <a:lnTo>
                    <a:pt x="1826" y="774"/>
                  </a:lnTo>
                  <a:lnTo>
                    <a:pt x="1825" y="774"/>
                  </a:lnTo>
                  <a:lnTo>
                    <a:pt x="1825" y="775"/>
                  </a:lnTo>
                  <a:lnTo>
                    <a:pt x="1823" y="775"/>
                  </a:lnTo>
                  <a:lnTo>
                    <a:pt x="1823" y="774"/>
                  </a:lnTo>
                  <a:lnTo>
                    <a:pt x="1822" y="774"/>
                  </a:lnTo>
                  <a:lnTo>
                    <a:pt x="1820" y="774"/>
                  </a:lnTo>
                  <a:lnTo>
                    <a:pt x="1820" y="775"/>
                  </a:lnTo>
                  <a:lnTo>
                    <a:pt x="1822" y="775"/>
                  </a:lnTo>
                  <a:lnTo>
                    <a:pt x="1823" y="775"/>
                  </a:lnTo>
                  <a:lnTo>
                    <a:pt x="1825" y="777"/>
                  </a:lnTo>
                  <a:lnTo>
                    <a:pt x="1825" y="778"/>
                  </a:lnTo>
                  <a:lnTo>
                    <a:pt x="1826" y="778"/>
                  </a:lnTo>
                  <a:lnTo>
                    <a:pt x="1826" y="780"/>
                  </a:lnTo>
                  <a:lnTo>
                    <a:pt x="1828" y="780"/>
                  </a:lnTo>
                  <a:lnTo>
                    <a:pt x="1828" y="781"/>
                  </a:lnTo>
                  <a:lnTo>
                    <a:pt x="1826" y="783"/>
                  </a:lnTo>
                  <a:lnTo>
                    <a:pt x="1828" y="783"/>
                  </a:lnTo>
                  <a:lnTo>
                    <a:pt x="1829" y="781"/>
                  </a:lnTo>
                  <a:lnTo>
                    <a:pt x="1829" y="783"/>
                  </a:lnTo>
                  <a:lnTo>
                    <a:pt x="1831" y="783"/>
                  </a:lnTo>
                  <a:lnTo>
                    <a:pt x="1831" y="781"/>
                  </a:lnTo>
                  <a:lnTo>
                    <a:pt x="1832" y="781"/>
                  </a:lnTo>
                  <a:lnTo>
                    <a:pt x="1834" y="781"/>
                  </a:lnTo>
                  <a:lnTo>
                    <a:pt x="1835" y="781"/>
                  </a:lnTo>
                  <a:lnTo>
                    <a:pt x="1837" y="781"/>
                  </a:lnTo>
                  <a:lnTo>
                    <a:pt x="1837" y="786"/>
                  </a:lnTo>
                  <a:lnTo>
                    <a:pt x="1837" y="787"/>
                  </a:lnTo>
                  <a:lnTo>
                    <a:pt x="1835" y="790"/>
                  </a:lnTo>
                  <a:lnTo>
                    <a:pt x="1835" y="792"/>
                  </a:lnTo>
                  <a:lnTo>
                    <a:pt x="1834" y="792"/>
                  </a:lnTo>
                  <a:lnTo>
                    <a:pt x="1834" y="793"/>
                  </a:lnTo>
                  <a:lnTo>
                    <a:pt x="1834" y="795"/>
                  </a:lnTo>
                  <a:lnTo>
                    <a:pt x="1835" y="795"/>
                  </a:lnTo>
                  <a:lnTo>
                    <a:pt x="1835" y="796"/>
                  </a:lnTo>
                  <a:lnTo>
                    <a:pt x="1835" y="798"/>
                  </a:lnTo>
                  <a:lnTo>
                    <a:pt x="1835" y="801"/>
                  </a:lnTo>
                  <a:lnTo>
                    <a:pt x="1834" y="799"/>
                  </a:lnTo>
                  <a:lnTo>
                    <a:pt x="1832" y="799"/>
                  </a:lnTo>
                  <a:lnTo>
                    <a:pt x="1834" y="801"/>
                  </a:lnTo>
                  <a:lnTo>
                    <a:pt x="1832" y="801"/>
                  </a:lnTo>
                  <a:lnTo>
                    <a:pt x="1831" y="799"/>
                  </a:lnTo>
                  <a:lnTo>
                    <a:pt x="1831" y="798"/>
                  </a:lnTo>
                  <a:lnTo>
                    <a:pt x="1829" y="798"/>
                  </a:lnTo>
                  <a:lnTo>
                    <a:pt x="1829" y="799"/>
                  </a:lnTo>
                  <a:lnTo>
                    <a:pt x="1831" y="799"/>
                  </a:lnTo>
                  <a:lnTo>
                    <a:pt x="1831" y="801"/>
                  </a:lnTo>
                  <a:lnTo>
                    <a:pt x="1829" y="801"/>
                  </a:lnTo>
                  <a:lnTo>
                    <a:pt x="1829" y="802"/>
                  </a:lnTo>
                  <a:lnTo>
                    <a:pt x="1828" y="802"/>
                  </a:lnTo>
                  <a:lnTo>
                    <a:pt x="1826" y="802"/>
                  </a:lnTo>
                  <a:lnTo>
                    <a:pt x="1825" y="801"/>
                  </a:lnTo>
                  <a:lnTo>
                    <a:pt x="1825" y="802"/>
                  </a:lnTo>
                  <a:lnTo>
                    <a:pt x="1823" y="802"/>
                  </a:lnTo>
                  <a:lnTo>
                    <a:pt x="1823" y="804"/>
                  </a:lnTo>
                  <a:lnTo>
                    <a:pt x="1822" y="804"/>
                  </a:lnTo>
                  <a:lnTo>
                    <a:pt x="1820" y="804"/>
                  </a:lnTo>
                  <a:lnTo>
                    <a:pt x="1819" y="804"/>
                  </a:lnTo>
                  <a:lnTo>
                    <a:pt x="1817" y="804"/>
                  </a:lnTo>
                  <a:lnTo>
                    <a:pt x="1817" y="805"/>
                  </a:lnTo>
                  <a:lnTo>
                    <a:pt x="1815" y="805"/>
                  </a:lnTo>
                  <a:lnTo>
                    <a:pt x="1819" y="807"/>
                  </a:lnTo>
                  <a:lnTo>
                    <a:pt x="1820" y="807"/>
                  </a:lnTo>
                  <a:lnTo>
                    <a:pt x="1820" y="805"/>
                  </a:lnTo>
                  <a:lnTo>
                    <a:pt x="1822" y="805"/>
                  </a:lnTo>
                  <a:lnTo>
                    <a:pt x="1823" y="805"/>
                  </a:lnTo>
                  <a:lnTo>
                    <a:pt x="1825" y="807"/>
                  </a:lnTo>
                  <a:lnTo>
                    <a:pt x="1825" y="805"/>
                  </a:lnTo>
                  <a:lnTo>
                    <a:pt x="1828" y="805"/>
                  </a:lnTo>
                  <a:lnTo>
                    <a:pt x="1829" y="805"/>
                  </a:lnTo>
                  <a:lnTo>
                    <a:pt x="1829" y="807"/>
                  </a:lnTo>
                  <a:lnTo>
                    <a:pt x="1829" y="809"/>
                  </a:lnTo>
                  <a:lnTo>
                    <a:pt x="1828" y="810"/>
                  </a:lnTo>
                  <a:lnTo>
                    <a:pt x="1828" y="812"/>
                  </a:lnTo>
                  <a:lnTo>
                    <a:pt x="1828" y="813"/>
                  </a:lnTo>
                  <a:lnTo>
                    <a:pt x="1826" y="812"/>
                  </a:lnTo>
                  <a:lnTo>
                    <a:pt x="1826" y="813"/>
                  </a:lnTo>
                  <a:lnTo>
                    <a:pt x="1828" y="813"/>
                  </a:lnTo>
                  <a:lnTo>
                    <a:pt x="1829" y="812"/>
                  </a:lnTo>
                  <a:lnTo>
                    <a:pt x="1829" y="810"/>
                  </a:lnTo>
                  <a:lnTo>
                    <a:pt x="1831" y="807"/>
                  </a:lnTo>
                  <a:lnTo>
                    <a:pt x="1832" y="807"/>
                  </a:lnTo>
                  <a:lnTo>
                    <a:pt x="1834" y="807"/>
                  </a:lnTo>
                  <a:lnTo>
                    <a:pt x="1834" y="805"/>
                  </a:lnTo>
                  <a:lnTo>
                    <a:pt x="1835" y="807"/>
                  </a:lnTo>
                  <a:lnTo>
                    <a:pt x="1835" y="809"/>
                  </a:lnTo>
                  <a:lnTo>
                    <a:pt x="1835" y="810"/>
                  </a:lnTo>
                  <a:lnTo>
                    <a:pt x="1834" y="810"/>
                  </a:lnTo>
                  <a:lnTo>
                    <a:pt x="1835" y="812"/>
                  </a:lnTo>
                  <a:lnTo>
                    <a:pt x="1834" y="812"/>
                  </a:lnTo>
                  <a:lnTo>
                    <a:pt x="1834" y="813"/>
                  </a:lnTo>
                  <a:lnTo>
                    <a:pt x="1834" y="815"/>
                  </a:lnTo>
                  <a:lnTo>
                    <a:pt x="1832" y="815"/>
                  </a:lnTo>
                  <a:lnTo>
                    <a:pt x="1831" y="815"/>
                  </a:lnTo>
                  <a:lnTo>
                    <a:pt x="1829" y="816"/>
                  </a:lnTo>
                  <a:lnTo>
                    <a:pt x="1828" y="816"/>
                  </a:lnTo>
                  <a:lnTo>
                    <a:pt x="1828" y="818"/>
                  </a:lnTo>
                  <a:lnTo>
                    <a:pt x="1826" y="818"/>
                  </a:lnTo>
                  <a:lnTo>
                    <a:pt x="1826" y="819"/>
                  </a:lnTo>
                  <a:lnTo>
                    <a:pt x="1825" y="819"/>
                  </a:lnTo>
                  <a:lnTo>
                    <a:pt x="1825" y="821"/>
                  </a:lnTo>
                  <a:lnTo>
                    <a:pt x="1823" y="821"/>
                  </a:lnTo>
                  <a:lnTo>
                    <a:pt x="1822" y="821"/>
                  </a:lnTo>
                  <a:lnTo>
                    <a:pt x="1820" y="821"/>
                  </a:lnTo>
                  <a:lnTo>
                    <a:pt x="1819" y="821"/>
                  </a:lnTo>
                  <a:lnTo>
                    <a:pt x="1819" y="819"/>
                  </a:lnTo>
                  <a:lnTo>
                    <a:pt x="1820" y="818"/>
                  </a:lnTo>
                  <a:lnTo>
                    <a:pt x="1819" y="818"/>
                  </a:lnTo>
                  <a:lnTo>
                    <a:pt x="1819" y="819"/>
                  </a:lnTo>
                  <a:lnTo>
                    <a:pt x="1817" y="819"/>
                  </a:lnTo>
                  <a:lnTo>
                    <a:pt x="1817" y="818"/>
                  </a:lnTo>
                  <a:lnTo>
                    <a:pt x="1815" y="818"/>
                  </a:lnTo>
                  <a:lnTo>
                    <a:pt x="1817" y="816"/>
                  </a:lnTo>
                  <a:lnTo>
                    <a:pt x="1815" y="816"/>
                  </a:lnTo>
                  <a:lnTo>
                    <a:pt x="1815" y="818"/>
                  </a:lnTo>
                  <a:lnTo>
                    <a:pt x="1815" y="819"/>
                  </a:lnTo>
                  <a:lnTo>
                    <a:pt x="1814" y="819"/>
                  </a:lnTo>
                  <a:lnTo>
                    <a:pt x="1812" y="819"/>
                  </a:lnTo>
                  <a:lnTo>
                    <a:pt x="1812" y="821"/>
                  </a:lnTo>
                  <a:lnTo>
                    <a:pt x="1814" y="821"/>
                  </a:lnTo>
                  <a:lnTo>
                    <a:pt x="1815" y="821"/>
                  </a:lnTo>
                  <a:lnTo>
                    <a:pt x="1817" y="821"/>
                  </a:lnTo>
                  <a:lnTo>
                    <a:pt x="1817" y="822"/>
                  </a:lnTo>
                  <a:lnTo>
                    <a:pt x="1817" y="824"/>
                  </a:lnTo>
                  <a:lnTo>
                    <a:pt x="1815" y="824"/>
                  </a:lnTo>
                  <a:lnTo>
                    <a:pt x="1814" y="824"/>
                  </a:lnTo>
                  <a:lnTo>
                    <a:pt x="1812" y="824"/>
                  </a:lnTo>
                  <a:lnTo>
                    <a:pt x="1812" y="825"/>
                  </a:lnTo>
                  <a:lnTo>
                    <a:pt x="1814" y="825"/>
                  </a:lnTo>
                  <a:lnTo>
                    <a:pt x="1814" y="827"/>
                  </a:lnTo>
                  <a:lnTo>
                    <a:pt x="1812" y="827"/>
                  </a:lnTo>
                  <a:lnTo>
                    <a:pt x="1811" y="828"/>
                  </a:lnTo>
                  <a:lnTo>
                    <a:pt x="1809" y="828"/>
                  </a:lnTo>
                  <a:lnTo>
                    <a:pt x="1809" y="830"/>
                  </a:lnTo>
                  <a:lnTo>
                    <a:pt x="1808" y="830"/>
                  </a:lnTo>
                  <a:lnTo>
                    <a:pt x="1808" y="828"/>
                  </a:lnTo>
                  <a:lnTo>
                    <a:pt x="1806" y="828"/>
                  </a:lnTo>
                  <a:lnTo>
                    <a:pt x="1806" y="827"/>
                  </a:lnTo>
                  <a:lnTo>
                    <a:pt x="1805" y="827"/>
                  </a:lnTo>
                  <a:lnTo>
                    <a:pt x="1805" y="825"/>
                  </a:lnTo>
                  <a:lnTo>
                    <a:pt x="1803" y="825"/>
                  </a:lnTo>
                  <a:lnTo>
                    <a:pt x="1805" y="827"/>
                  </a:lnTo>
                  <a:lnTo>
                    <a:pt x="1805" y="828"/>
                  </a:lnTo>
                  <a:lnTo>
                    <a:pt x="1806" y="830"/>
                  </a:lnTo>
                  <a:lnTo>
                    <a:pt x="1808" y="830"/>
                  </a:lnTo>
                  <a:lnTo>
                    <a:pt x="1809" y="831"/>
                  </a:lnTo>
                  <a:lnTo>
                    <a:pt x="1809" y="830"/>
                  </a:lnTo>
                  <a:lnTo>
                    <a:pt x="1811" y="830"/>
                  </a:lnTo>
                  <a:lnTo>
                    <a:pt x="1812" y="830"/>
                  </a:lnTo>
                  <a:lnTo>
                    <a:pt x="1812" y="828"/>
                  </a:lnTo>
                  <a:lnTo>
                    <a:pt x="1814" y="828"/>
                  </a:lnTo>
                  <a:lnTo>
                    <a:pt x="1814" y="830"/>
                  </a:lnTo>
                  <a:lnTo>
                    <a:pt x="1815" y="830"/>
                  </a:lnTo>
                  <a:lnTo>
                    <a:pt x="1817" y="830"/>
                  </a:lnTo>
                  <a:lnTo>
                    <a:pt x="1817" y="831"/>
                  </a:lnTo>
                  <a:lnTo>
                    <a:pt x="1815" y="833"/>
                  </a:lnTo>
                  <a:lnTo>
                    <a:pt x="1814" y="833"/>
                  </a:lnTo>
                  <a:lnTo>
                    <a:pt x="1814" y="834"/>
                  </a:lnTo>
                  <a:lnTo>
                    <a:pt x="1812" y="834"/>
                  </a:lnTo>
                  <a:lnTo>
                    <a:pt x="1812" y="836"/>
                  </a:lnTo>
                  <a:lnTo>
                    <a:pt x="1811" y="836"/>
                  </a:lnTo>
                  <a:lnTo>
                    <a:pt x="1809" y="836"/>
                  </a:lnTo>
                  <a:lnTo>
                    <a:pt x="1809" y="834"/>
                  </a:lnTo>
                  <a:lnTo>
                    <a:pt x="1808" y="834"/>
                  </a:lnTo>
                  <a:lnTo>
                    <a:pt x="1809" y="836"/>
                  </a:lnTo>
                  <a:lnTo>
                    <a:pt x="1805" y="834"/>
                  </a:lnTo>
                  <a:lnTo>
                    <a:pt x="1805" y="836"/>
                  </a:lnTo>
                  <a:lnTo>
                    <a:pt x="1802" y="836"/>
                  </a:lnTo>
                  <a:lnTo>
                    <a:pt x="1800" y="836"/>
                  </a:lnTo>
                  <a:lnTo>
                    <a:pt x="1799" y="836"/>
                  </a:lnTo>
                  <a:lnTo>
                    <a:pt x="1799" y="837"/>
                  </a:lnTo>
                  <a:lnTo>
                    <a:pt x="1797" y="839"/>
                  </a:lnTo>
                  <a:lnTo>
                    <a:pt x="1796" y="839"/>
                  </a:lnTo>
                  <a:lnTo>
                    <a:pt x="1794" y="839"/>
                  </a:lnTo>
                  <a:lnTo>
                    <a:pt x="1796" y="837"/>
                  </a:lnTo>
                  <a:lnTo>
                    <a:pt x="1796" y="836"/>
                  </a:lnTo>
                  <a:lnTo>
                    <a:pt x="1796" y="834"/>
                  </a:lnTo>
                  <a:lnTo>
                    <a:pt x="1794" y="834"/>
                  </a:lnTo>
                  <a:lnTo>
                    <a:pt x="1794" y="836"/>
                  </a:lnTo>
                  <a:lnTo>
                    <a:pt x="1794" y="837"/>
                  </a:lnTo>
                  <a:lnTo>
                    <a:pt x="1793" y="837"/>
                  </a:lnTo>
                  <a:lnTo>
                    <a:pt x="1793" y="839"/>
                  </a:lnTo>
                  <a:lnTo>
                    <a:pt x="1794" y="839"/>
                  </a:lnTo>
                  <a:lnTo>
                    <a:pt x="1794" y="840"/>
                  </a:lnTo>
                  <a:lnTo>
                    <a:pt x="1791" y="842"/>
                  </a:lnTo>
                  <a:lnTo>
                    <a:pt x="1793" y="840"/>
                  </a:lnTo>
                  <a:lnTo>
                    <a:pt x="1790" y="842"/>
                  </a:lnTo>
                  <a:lnTo>
                    <a:pt x="1790" y="843"/>
                  </a:lnTo>
                  <a:lnTo>
                    <a:pt x="1788" y="843"/>
                  </a:lnTo>
                  <a:lnTo>
                    <a:pt x="1787" y="843"/>
                  </a:lnTo>
                  <a:lnTo>
                    <a:pt x="1785" y="845"/>
                  </a:lnTo>
                  <a:lnTo>
                    <a:pt x="1784" y="846"/>
                  </a:lnTo>
                  <a:lnTo>
                    <a:pt x="1784" y="848"/>
                  </a:lnTo>
                  <a:lnTo>
                    <a:pt x="1782" y="848"/>
                  </a:lnTo>
                  <a:lnTo>
                    <a:pt x="1782" y="849"/>
                  </a:lnTo>
                  <a:lnTo>
                    <a:pt x="1781" y="852"/>
                  </a:lnTo>
                  <a:lnTo>
                    <a:pt x="1781" y="851"/>
                  </a:lnTo>
                  <a:lnTo>
                    <a:pt x="1779" y="851"/>
                  </a:lnTo>
                  <a:lnTo>
                    <a:pt x="1779" y="852"/>
                  </a:lnTo>
                  <a:lnTo>
                    <a:pt x="1779" y="854"/>
                  </a:lnTo>
                  <a:lnTo>
                    <a:pt x="1779" y="855"/>
                  </a:lnTo>
                  <a:lnTo>
                    <a:pt x="1778" y="855"/>
                  </a:lnTo>
                  <a:lnTo>
                    <a:pt x="1776" y="855"/>
                  </a:lnTo>
                  <a:lnTo>
                    <a:pt x="1775" y="854"/>
                  </a:lnTo>
                  <a:lnTo>
                    <a:pt x="1773" y="854"/>
                  </a:lnTo>
                  <a:lnTo>
                    <a:pt x="1772" y="855"/>
                  </a:lnTo>
                  <a:lnTo>
                    <a:pt x="1770" y="854"/>
                  </a:lnTo>
                  <a:lnTo>
                    <a:pt x="1770" y="855"/>
                  </a:lnTo>
                  <a:lnTo>
                    <a:pt x="1769" y="855"/>
                  </a:lnTo>
                  <a:lnTo>
                    <a:pt x="1767" y="855"/>
                  </a:lnTo>
                  <a:lnTo>
                    <a:pt x="1766" y="855"/>
                  </a:lnTo>
                  <a:lnTo>
                    <a:pt x="1766" y="857"/>
                  </a:lnTo>
                  <a:lnTo>
                    <a:pt x="1764" y="857"/>
                  </a:lnTo>
                  <a:lnTo>
                    <a:pt x="1762" y="858"/>
                  </a:lnTo>
                  <a:lnTo>
                    <a:pt x="1759" y="860"/>
                  </a:lnTo>
                  <a:lnTo>
                    <a:pt x="1758" y="862"/>
                  </a:lnTo>
                  <a:lnTo>
                    <a:pt x="1753" y="865"/>
                  </a:lnTo>
                  <a:lnTo>
                    <a:pt x="1750" y="866"/>
                  </a:lnTo>
                  <a:lnTo>
                    <a:pt x="1750" y="868"/>
                  </a:lnTo>
                  <a:lnTo>
                    <a:pt x="1749" y="871"/>
                  </a:lnTo>
                  <a:lnTo>
                    <a:pt x="1749" y="869"/>
                  </a:lnTo>
                  <a:lnTo>
                    <a:pt x="1747" y="869"/>
                  </a:lnTo>
                  <a:lnTo>
                    <a:pt x="1749" y="868"/>
                  </a:lnTo>
                  <a:lnTo>
                    <a:pt x="1749" y="866"/>
                  </a:lnTo>
                  <a:lnTo>
                    <a:pt x="1747" y="868"/>
                  </a:lnTo>
                  <a:lnTo>
                    <a:pt x="1747" y="869"/>
                  </a:lnTo>
                  <a:lnTo>
                    <a:pt x="1747" y="871"/>
                  </a:lnTo>
                  <a:lnTo>
                    <a:pt x="1747" y="872"/>
                  </a:lnTo>
                  <a:lnTo>
                    <a:pt x="1746" y="872"/>
                  </a:lnTo>
                  <a:lnTo>
                    <a:pt x="1744" y="872"/>
                  </a:lnTo>
                  <a:lnTo>
                    <a:pt x="1746" y="874"/>
                  </a:lnTo>
                  <a:lnTo>
                    <a:pt x="1744" y="875"/>
                  </a:lnTo>
                  <a:lnTo>
                    <a:pt x="1743" y="875"/>
                  </a:lnTo>
                  <a:lnTo>
                    <a:pt x="1743" y="877"/>
                  </a:lnTo>
                  <a:lnTo>
                    <a:pt x="1741" y="877"/>
                  </a:lnTo>
                  <a:lnTo>
                    <a:pt x="1741" y="875"/>
                  </a:lnTo>
                  <a:lnTo>
                    <a:pt x="1740" y="875"/>
                  </a:lnTo>
                  <a:lnTo>
                    <a:pt x="1740" y="877"/>
                  </a:lnTo>
                  <a:lnTo>
                    <a:pt x="1738" y="877"/>
                  </a:lnTo>
                  <a:lnTo>
                    <a:pt x="1738" y="878"/>
                  </a:lnTo>
                  <a:lnTo>
                    <a:pt x="1737" y="880"/>
                  </a:lnTo>
                  <a:lnTo>
                    <a:pt x="1735" y="880"/>
                  </a:lnTo>
                  <a:lnTo>
                    <a:pt x="1735" y="881"/>
                  </a:lnTo>
                  <a:lnTo>
                    <a:pt x="1734" y="883"/>
                  </a:lnTo>
                  <a:lnTo>
                    <a:pt x="1732" y="883"/>
                  </a:lnTo>
                  <a:lnTo>
                    <a:pt x="1732" y="881"/>
                  </a:lnTo>
                  <a:lnTo>
                    <a:pt x="1731" y="880"/>
                  </a:lnTo>
                  <a:lnTo>
                    <a:pt x="1731" y="881"/>
                  </a:lnTo>
                  <a:lnTo>
                    <a:pt x="1731" y="883"/>
                  </a:lnTo>
                  <a:lnTo>
                    <a:pt x="1732" y="883"/>
                  </a:lnTo>
                  <a:lnTo>
                    <a:pt x="1732" y="884"/>
                  </a:lnTo>
                  <a:lnTo>
                    <a:pt x="1731" y="884"/>
                  </a:lnTo>
                  <a:lnTo>
                    <a:pt x="1729" y="884"/>
                  </a:lnTo>
                  <a:lnTo>
                    <a:pt x="1728" y="884"/>
                  </a:lnTo>
                  <a:lnTo>
                    <a:pt x="1728" y="886"/>
                  </a:lnTo>
                  <a:lnTo>
                    <a:pt x="1726" y="886"/>
                  </a:lnTo>
                  <a:lnTo>
                    <a:pt x="1726" y="889"/>
                  </a:lnTo>
                  <a:lnTo>
                    <a:pt x="1725" y="889"/>
                  </a:lnTo>
                  <a:lnTo>
                    <a:pt x="1725" y="886"/>
                  </a:lnTo>
                  <a:lnTo>
                    <a:pt x="1723" y="886"/>
                  </a:lnTo>
                  <a:lnTo>
                    <a:pt x="1725" y="889"/>
                  </a:lnTo>
                  <a:lnTo>
                    <a:pt x="1723" y="889"/>
                  </a:lnTo>
                  <a:lnTo>
                    <a:pt x="1722" y="890"/>
                  </a:lnTo>
                  <a:lnTo>
                    <a:pt x="1722" y="889"/>
                  </a:lnTo>
                  <a:lnTo>
                    <a:pt x="1720" y="889"/>
                  </a:lnTo>
                  <a:lnTo>
                    <a:pt x="1720" y="890"/>
                  </a:lnTo>
                  <a:lnTo>
                    <a:pt x="1719" y="890"/>
                  </a:lnTo>
                  <a:lnTo>
                    <a:pt x="1717" y="889"/>
                  </a:lnTo>
                  <a:lnTo>
                    <a:pt x="1717" y="890"/>
                  </a:lnTo>
                  <a:lnTo>
                    <a:pt x="1716" y="889"/>
                  </a:lnTo>
                  <a:lnTo>
                    <a:pt x="1714" y="889"/>
                  </a:lnTo>
                  <a:lnTo>
                    <a:pt x="1714" y="890"/>
                  </a:lnTo>
                  <a:lnTo>
                    <a:pt x="1716" y="890"/>
                  </a:lnTo>
                  <a:lnTo>
                    <a:pt x="1717" y="892"/>
                  </a:lnTo>
                  <a:lnTo>
                    <a:pt x="1719" y="892"/>
                  </a:lnTo>
                  <a:lnTo>
                    <a:pt x="1717" y="893"/>
                  </a:lnTo>
                  <a:lnTo>
                    <a:pt x="1717" y="895"/>
                  </a:lnTo>
                  <a:lnTo>
                    <a:pt x="1716" y="895"/>
                  </a:lnTo>
                  <a:lnTo>
                    <a:pt x="1714" y="896"/>
                  </a:lnTo>
                  <a:lnTo>
                    <a:pt x="1714" y="895"/>
                  </a:lnTo>
                  <a:lnTo>
                    <a:pt x="1713" y="895"/>
                  </a:lnTo>
                  <a:lnTo>
                    <a:pt x="1713" y="893"/>
                  </a:lnTo>
                  <a:lnTo>
                    <a:pt x="1711" y="892"/>
                  </a:lnTo>
                  <a:lnTo>
                    <a:pt x="1711" y="893"/>
                  </a:lnTo>
                  <a:lnTo>
                    <a:pt x="1711" y="895"/>
                  </a:lnTo>
                  <a:lnTo>
                    <a:pt x="1711" y="896"/>
                  </a:lnTo>
                  <a:lnTo>
                    <a:pt x="1713" y="896"/>
                  </a:lnTo>
                  <a:lnTo>
                    <a:pt x="1713" y="898"/>
                  </a:lnTo>
                  <a:lnTo>
                    <a:pt x="1711" y="898"/>
                  </a:lnTo>
                  <a:lnTo>
                    <a:pt x="1709" y="899"/>
                  </a:lnTo>
                  <a:lnTo>
                    <a:pt x="1708" y="901"/>
                  </a:lnTo>
                  <a:lnTo>
                    <a:pt x="1708" y="902"/>
                  </a:lnTo>
                  <a:lnTo>
                    <a:pt x="1706" y="902"/>
                  </a:lnTo>
                  <a:lnTo>
                    <a:pt x="1705" y="902"/>
                  </a:lnTo>
                  <a:lnTo>
                    <a:pt x="1705" y="904"/>
                  </a:lnTo>
                  <a:lnTo>
                    <a:pt x="1706" y="904"/>
                  </a:lnTo>
                  <a:lnTo>
                    <a:pt x="1705" y="905"/>
                  </a:lnTo>
                  <a:lnTo>
                    <a:pt x="1703" y="905"/>
                  </a:lnTo>
                  <a:lnTo>
                    <a:pt x="1703" y="904"/>
                  </a:lnTo>
                  <a:lnTo>
                    <a:pt x="1702" y="904"/>
                  </a:lnTo>
                  <a:lnTo>
                    <a:pt x="1702" y="905"/>
                  </a:lnTo>
                  <a:lnTo>
                    <a:pt x="1703" y="905"/>
                  </a:lnTo>
                  <a:lnTo>
                    <a:pt x="1703" y="907"/>
                  </a:lnTo>
                  <a:lnTo>
                    <a:pt x="1702" y="907"/>
                  </a:lnTo>
                  <a:lnTo>
                    <a:pt x="1702" y="908"/>
                  </a:lnTo>
                  <a:lnTo>
                    <a:pt x="1700" y="908"/>
                  </a:lnTo>
                  <a:lnTo>
                    <a:pt x="1699" y="908"/>
                  </a:lnTo>
                  <a:lnTo>
                    <a:pt x="1699" y="907"/>
                  </a:lnTo>
                  <a:lnTo>
                    <a:pt x="1697" y="907"/>
                  </a:lnTo>
                  <a:lnTo>
                    <a:pt x="1697" y="908"/>
                  </a:lnTo>
                  <a:lnTo>
                    <a:pt x="1699" y="908"/>
                  </a:lnTo>
                  <a:lnTo>
                    <a:pt x="1699" y="910"/>
                  </a:lnTo>
                  <a:lnTo>
                    <a:pt x="1697" y="910"/>
                  </a:lnTo>
                  <a:lnTo>
                    <a:pt x="1696" y="912"/>
                  </a:lnTo>
                  <a:lnTo>
                    <a:pt x="1696" y="913"/>
                  </a:lnTo>
                  <a:lnTo>
                    <a:pt x="1696" y="915"/>
                  </a:lnTo>
                  <a:lnTo>
                    <a:pt x="1694" y="916"/>
                  </a:lnTo>
                  <a:lnTo>
                    <a:pt x="1694" y="918"/>
                  </a:lnTo>
                  <a:lnTo>
                    <a:pt x="1696" y="919"/>
                  </a:lnTo>
                  <a:lnTo>
                    <a:pt x="1694" y="921"/>
                  </a:lnTo>
                  <a:lnTo>
                    <a:pt x="1693" y="922"/>
                  </a:lnTo>
                  <a:lnTo>
                    <a:pt x="1691" y="922"/>
                  </a:lnTo>
                  <a:lnTo>
                    <a:pt x="1691" y="924"/>
                  </a:lnTo>
                  <a:lnTo>
                    <a:pt x="1690" y="922"/>
                  </a:lnTo>
                  <a:lnTo>
                    <a:pt x="1690" y="924"/>
                  </a:lnTo>
                  <a:lnTo>
                    <a:pt x="1690" y="925"/>
                  </a:lnTo>
                  <a:lnTo>
                    <a:pt x="1690" y="927"/>
                  </a:lnTo>
                  <a:lnTo>
                    <a:pt x="1691" y="927"/>
                  </a:lnTo>
                  <a:lnTo>
                    <a:pt x="1690" y="928"/>
                  </a:lnTo>
                  <a:lnTo>
                    <a:pt x="1690" y="930"/>
                  </a:lnTo>
                  <a:lnTo>
                    <a:pt x="1688" y="931"/>
                  </a:lnTo>
                  <a:lnTo>
                    <a:pt x="1688" y="933"/>
                  </a:lnTo>
                  <a:lnTo>
                    <a:pt x="1688" y="934"/>
                  </a:lnTo>
                  <a:lnTo>
                    <a:pt x="1688" y="936"/>
                  </a:lnTo>
                  <a:lnTo>
                    <a:pt x="1687" y="934"/>
                  </a:lnTo>
                  <a:lnTo>
                    <a:pt x="1687" y="936"/>
                  </a:lnTo>
                  <a:lnTo>
                    <a:pt x="1687" y="937"/>
                  </a:lnTo>
                  <a:lnTo>
                    <a:pt x="1688" y="936"/>
                  </a:lnTo>
                  <a:lnTo>
                    <a:pt x="1688" y="937"/>
                  </a:lnTo>
                  <a:lnTo>
                    <a:pt x="1688" y="939"/>
                  </a:lnTo>
                  <a:lnTo>
                    <a:pt x="1688" y="940"/>
                  </a:lnTo>
                  <a:lnTo>
                    <a:pt x="1688" y="942"/>
                  </a:lnTo>
                  <a:lnTo>
                    <a:pt x="1688" y="943"/>
                  </a:lnTo>
                  <a:lnTo>
                    <a:pt x="1688" y="945"/>
                  </a:lnTo>
                  <a:lnTo>
                    <a:pt x="1688" y="946"/>
                  </a:lnTo>
                  <a:lnTo>
                    <a:pt x="1688" y="948"/>
                  </a:lnTo>
                  <a:lnTo>
                    <a:pt x="1688" y="951"/>
                  </a:lnTo>
                  <a:lnTo>
                    <a:pt x="1687" y="952"/>
                  </a:lnTo>
                  <a:lnTo>
                    <a:pt x="1688" y="952"/>
                  </a:lnTo>
                  <a:lnTo>
                    <a:pt x="1688" y="954"/>
                  </a:lnTo>
                  <a:lnTo>
                    <a:pt x="1688" y="955"/>
                  </a:lnTo>
                  <a:lnTo>
                    <a:pt x="1688" y="957"/>
                  </a:lnTo>
                  <a:lnTo>
                    <a:pt x="1688" y="958"/>
                  </a:lnTo>
                  <a:lnTo>
                    <a:pt x="1688" y="960"/>
                  </a:lnTo>
                  <a:lnTo>
                    <a:pt x="1688" y="961"/>
                  </a:lnTo>
                  <a:lnTo>
                    <a:pt x="1690" y="965"/>
                  </a:lnTo>
                  <a:lnTo>
                    <a:pt x="1690" y="968"/>
                  </a:lnTo>
                  <a:lnTo>
                    <a:pt x="1690" y="971"/>
                  </a:lnTo>
                  <a:lnTo>
                    <a:pt x="1691" y="971"/>
                  </a:lnTo>
                  <a:lnTo>
                    <a:pt x="1691" y="972"/>
                  </a:lnTo>
                  <a:lnTo>
                    <a:pt x="1691" y="974"/>
                  </a:lnTo>
                  <a:lnTo>
                    <a:pt x="1693" y="978"/>
                  </a:lnTo>
                  <a:lnTo>
                    <a:pt x="1694" y="980"/>
                  </a:lnTo>
                  <a:lnTo>
                    <a:pt x="1694" y="983"/>
                  </a:lnTo>
                  <a:lnTo>
                    <a:pt x="1693" y="983"/>
                  </a:lnTo>
                  <a:lnTo>
                    <a:pt x="1691" y="983"/>
                  </a:lnTo>
                  <a:lnTo>
                    <a:pt x="1691" y="984"/>
                  </a:lnTo>
                  <a:lnTo>
                    <a:pt x="1691" y="986"/>
                  </a:lnTo>
                  <a:lnTo>
                    <a:pt x="1693" y="984"/>
                  </a:lnTo>
                  <a:lnTo>
                    <a:pt x="1694" y="983"/>
                  </a:lnTo>
                  <a:lnTo>
                    <a:pt x="1694" y="984"/>
                  </a:lnTo>
                  <a:lnTo>
                    <a:pt x="1694" y="986"/>
                  </a:lnTo>
                  <a:lnTo>
                    <a:pt x="1693" y="987"/>
                  </a:lnTo>
                  <a:lnTo>
                    <a:pt x="1693" y="990"/>
                  </a:lnTo>
                  <a:lnTo>
                    <a:pt x="1693" y="993"/>
                  </a:lnTo>
                  <a:lnTo>
                    <a:pt x="1691" y="989"/>
                  </a:lnTo>
                  <a:lnTo>
                    <a:pt x="1691" y="990"/>
                  </a:lnTo>
                  <a:lnTo>
                    <a:pt x="1693" y="999"/>
                  </a:lnTo>
                  <a:lnTo>
                    <a:pt x="1696" y="1007"/>
                  </a:lnTo>
                  <a:lnTo>
                    <a:pt x="1696" y="1008"/>
                  </a:lnTo>
                  <a:lnTo>
                    <a:pt x="1697" y="1016"/>
                  </a:lnTo>
                  <a:lnTo>
                    <a:pt x="1696" y="1010"/>
                  </a:lnTo>
                  <a:lnTo>
                    <a:pt x="1696" y="1011"/>
                  </a:lnTo>
                  <a:lnTo>
                    <a:pt x="1696" y="1013"/>
                  </a:lnTo>
                  <a:lnTo>
                    <a:pt x="1696" y="1015"/>
                  </a:lnTo>
                  <a:lnTo>
                    <a:pt x="1697" y="1016"/>
                  </a:lnTo>
                  <a:lnTo>
                    <a:pt x="1697" y="1018"/>
                  </a:lnTo>
                  <a:lnTo>
                    <a:pt x="1697" y="1019"/>
                  </a:lnTo>
                  <a:lnTo>
                    <a:pt x="1697" y="1021"/>
                  </a:lnTo>
                  <a:lnTo>
                    <a:pt x="1699" y="1022"/>
                  </a:lnTo>
                  <a:lnTo>
                    <a:pt x="1699" y="1024"/>
                  </a:lnTo>
                  <a:lnTo>
                    <a:pt x="1697" y="1024"/>
                  </a:lnTo>
                  <a:lnTo>
                    <a:pt x="1697" y="1025"/>
                  </a:lnTo>
                  <a:lnTo>
                    <a:pt x="1699" y="1025"/>
                  </a:lnTo>
                  <a:lnTo>
                    <a:pt x="1699" y="1028"/>
                  </a:lnTo>
                  <a:lnTo>
                    <a:pt x="1699" y="1030"/>
                  </a:lnTo>
                  <a:lnTo>
                    <a:pt x="1697" y="1033"/>
                  </a:lnTo>
                  <a:lnTo>
                    <a:pt x="1697" y="1034"/>
                  </a:lnTo>
                  <a:lnTo>
                    <a:pt x="1696" y="1037"/>
                  </a:lnTo>
                  <a:lnTo>
                    <a:pt x="1696" y="1039"/>
                  </a:lnTo>
                  <a:lnTo>
                    <a:pt x="1696" y="1040"/>
                  </a:lnTo>
                  <a:lnTo>
                    <a:pt x="1694" y="1043"/>
                  </a:lnTo>
                  <a:lnTo>
                    <a:pt x="1694" y="1045"/>
                  </a:lnTo>
                  <a:lnTo>
                    <a:pt x="1693" y="1052"/>
                  </a:lnTo>
                  <a:lnTo>
                    <a:pt x="1693" y="1051"/>
                  </a:lnTo>
                  <a:lnTo>
                    <a:pt x="1693" y="1049"/>
                  </a:lnTo>
                  <a:lnTo>
                    <a:pt x="1691" y="1051"/>
                  </a:lnTo>
                  <a:lnTo>
                    <a:pt x="1691" y="1052"/>
                  </a:lnTo>
                  <a:lnTo>
                    <a:pt x="1691" y="1054"/>
                  </a:lnTo>
                  <a:lnTo>
                    <a:pt x="1690" y="1054"/>
                  </a:lnTo>
                  <a:lnTo>
                    <a:pt x="1690" y="1055"/>
                  </a:lnTo>
                  <a:lnTo>
                    <a:pt x="1688" y="1055"/>
                  </a:lnTo>
                  <a:lnTo>
                    <a:pt x="1688" y="1057"/>
                  </a:lnTo>
                  <a:lnTo>
                    <a:pt x="1688" y="1058"/>
                  </a:lnTo>
                  <a:lnTo>
                    <a:pt x="1687" y="1058"/>
                  </a:lnTo>
                  <a:lnTo>
                    <a:pt x="1687" y="1060"/>
                  </a:lnTo>
                  <a:lnTo>
                    <a:pt x="1687" y="1061"/>
                  </a:lnTo>
                  <a:lnTo>
                    <a:pt x="1687" y="1063"/>
                  </a:lnTo>
                  <a:lnTo>
                    <a:pt x="1687" y="1064"/>
                  </a:lnTo>
                  <a:lnTo>
                    <a:pt x="1685" y="1064"/>
                  </a:lnTo>
                  <a:lnTo>
                    <a:pt x="1684" y="1064"/>
                  </a:lnTo>
                  <a:lnTo>
                    <a:pt x="1682" y="1066"/>
                  </a:lnTo>
                  <a:lnTo>
                    <a:pt x="1682" y="1064"/>
                  </a:lnTo>
                  <a:lnTo>
                    <a:pt x="1681" y="1064"/>
                  </a:lnTo>
                  <a:lnTo>
                    <a:pt x="1681" y="1066"/>
                  </a:lnTo>
                  <a:lnTo>
                    <a:pt x="1679" y="1066"/>
                  </a:lnTo>
                  <a:lnTo>
                    <a:pt x="1679" y="1068"/>
                  </a:lnTo>
                  <a:lnTo>
                    <a:pt x="1678" y="1068"/>
                  </a:lnTo>
                  <a:lnTo>
                    <a:pt x="1676" y="1068"/>
                  </a:lnTo>
                  <a:lnTo>
                    <a:pt x="1676" y="1066"/>
                  </a:lnTo>
                  <a:lnTo>
                    <a:pt x="1675" y="1066"/>
                  </a:lnTo>
                  <a:lnTo>
                    <a:pt x="1675" y="1064"/>
                  </a:lnTo>
                  <a:lnTo>
                    <a:pt x="1673" y="1063"/>
                  </a:lnTo>
                  <a:lnTo>
                    <a:pt x="1672" y="1063"/>
                  </a:lnTo>
                  <a:lnTo>
                    <a:pt x="1670" y="1061"/>
                  </a:lnTo>
                  <a:lnTo>
                    <a:pt x="1670" y="1060"/>
                  </a:lnTo>
                  <a:lnTo>
                    <a:pt x="1670" y="1058"/>
                  </a:lnTo>
                  <a:lnTo>
                    <a:pt x="1670" y="1057"/>
                  </a:lnTo>
                  <a:lnTo>
                    <a:pt x="1669" y="1057"/>
                  </a:lnTo>
                  <a:lnTo>
                    <a:pt x="1669" y="1055"/>
                  </a:lnTo>
                  <a:lnTo>
                    <a:pt x="1669" y="1054"/>
                  </a:lnTo>
                  <a:lnTo>
                    <a:pt x="1667" y="1054"/>
                  </a:lnTo>
                  <a:lnTo>
                    <a:pt x="1667" y="1052"/>
                  </a:lnTo>
                  <a:lnTo>
                    <a:pt x="1669" y="1052"/>
                  </a:lnTo>
                  <a:lnTo>
                    <a:pt x="1667" y="1051"/>
                  </a:lnTo>
                  <a:lnTo>
                    <a:pt x="1666" y="1051"/>
                  </a:lnTo>
                  <a:lnTo>
                    <a:pt x="1664" y="1051"/>
                  </a:lnTo>
                  <a:lnTo>
                    <a:pt x="1666" y="1049"/>
                  </a:lnTo>
                  <a:lnTo>
                    <a:pt x="1664" y="1049"/>
                  </a:lnTo>
                  <a:lnTo>
                    <a:pt x="1664" y="1048"/>
                  </a:lnTo>
                  <a:lnTo>
                    <a:pt x="1663" y="1049"/>
                  </a:lnTo>
                  <a:lnTo>
                    <a:pt x="1661" y="1049"/>
                  </a:lnTo>
                  <a:lnTo>
                    <a:pt x="1661" y="1048"/>
                  </a:lnTo>
                  <a:lnTo>
                    <a:pt x="1661" y="1046"/>
                  </a:lnTo>
                  <a:lnTo>
                    <a:pt x="1660" y="1045"/>
                  </a:lnTo>
                  <a:lnTo>
                    <a:pt x="1660" y="1043"/>
                  </a:lnTo>
                  <a:lnTo>
                    <a:pt x="1660" y="1040"/>
                  </a:lnTo>
                  <a:lnTo>
                    <a:pt x="1660" y="1039"/>
                  </a:lnTo>
                  <a:lnTo>
                    <a:pt x="1660" y="1037"/>
                  </a:lnTo>
                  <a:lnTo>
                    <a:pt x="1660" y="1036"/>
                  </a:lnTo>
                  <a:lnTo>
                    <a:pt x="1658" y="1036"/>
                  </a:lnTo>
                  <a:lnTo>
                    <a:pt x="1657" y="1036"/>
                  </a:lnTo>
                  <a:lnTo>
                    <a:pt x="1657" y="1034"/>
                  </a:lnTo>
                  <a:lnTo>
                    <a:pt x="1657" y="1033"/>
                  </a:lnTo>
                  <a:lnTo>
                    <a:pt x="1657" y="1031"/>
                  </a:lnTo>
                  <a:lnTo>
                    <a:pt x="1657" y="1030"/>
                  </a:lnTo>
                  <a:lnTo>
                    <a:pt x="1658" y="1027"/>
                  </a:lnTo>
                  <a:lnTo>
                    <a:pt x="1658" y="1025"/>
                  </a:lnTo>
                  <a:lnTo>
                    <a:pt x="1658" y="1024"/>
                  </a:lnTo>
                  <a:lnTo>
                    <a:pt x="1657" y="1024"/>
                  </a:lnTo>
                  <a:lnTo>
                    <a:pt x="1657" y="1025"/>
                  </a:lnTo>
                  <a:lnTo>
                    <a:pt x="1655" y="1024"/>
                  </a:lnTo>
                  <a:lnTo>
                    <a:pt x="1655" y="1022"/>
                  </a:lnTo>
                  <a:lnTo>
                    <a:pt x="1653" y="1022"/>
                  </a:lnTo>
                  <a:lnTo>
                    <a:pt x="1653" y="1024"/>
                  </a:lnTo>
                  <a:lnTo>
                    <a:pt x="1655" y="1024"/>
                  </a:lnTo>
                  <a:lnTo>
                    <a:pt x="1655" y="1025"/>
                  </a:lnTo>
                  <a:lnTo>
                    <a:pt x="1655" y="1027"/>
                  </a:lnTo>
                  <a:lnTo>
                    <a:pt x="1653" y="1027"/>
                  </a:lnTo>
                  <a:lnTo>
                    <a:pt x="1650" y="1027"/>
                  </a:lnTo>
                  <a:lnTo>
                    <a:pt x="1650" y="1025"/>
                  </a:lnTo>
                  <a:lnTo>
                    <a:pt x="1649" y="1021"/>
                  </a:lnTo>
                  <a:lnTo>
                    <a:pt x="1649" y="1019"/>
                  </a:lnTo>
                  <a:lnTo>
                    <a:pt x="1649" y="1018"/>
                  </a:lnTo>
                  <a:lnTo>
                    <a:pt x="1647" y="1018"/>
                  </a:lnTo>
                  <a:lnTo>
                    <a:pt x="1647" y="1016"/>
                  </a:lnTo>
                  <a:lnTo>
                    <a:pt x="1649" y="1016"/>
                  </a:lnTo>
                  <a:lnTo>
                    <a:pt x="1647" y="1015"/>
                  </a:lnTo>
                  <a:lnTo>
                    <a:pt x="1647" y="1013"/>
                  </a:lnTo>
                  <a:lnTo>
                    <a:pt x="1646" y="1011"/>
                  </a:lnTo>
                  <a:lnTo>
                    <a:pt x="1647" y="1010"/>
                  </a:lnTo>
                  <a:lnTo>
                    <a:pt x="1649" y="1010"/>
                  </a:lnTo>
                  <a:lnTo>
                    <a:pt x="1649" y="1008"/>
                  </a:lnTo>
                  <a:lnTo>
                    <a:pt x="1650" y="1007"/>
                  </a:lnTo>
                  <a:lnTo>
                    <a:pt x="1653" y="1005"/>
                  </a:lnTo>
                  <a:lnTo>
                    <a:pt x="1655" y="1004"/>
                  </a:lnTo>
                  <a:lnTo>
                    <a:pt x="1655" y="1002"/>
                  </a:lnTo>
                  <a:lnTo>
                    <a:pt x="1655" y="1001"/>
                  </a:lnTo>
                  <a:lnTo>
                    <a:pt x="1653" y="1001"/>
                  </a:lnTo>
                  <a:lnTo>
                    <a:pt x="1653" y="1002"/>
                  </a:lnTo>
                  <a:lnTo>
                    <a:pt x="1653" y="1004"/>
                  </a:lnTo>
                  <a:lnTo>
                    <a:pt x="1650" y="1004"/>
                  </a:lnTo>
                  <a:lnTo>
                    <a:pt x="1650" y="1002"/>
                  </a:lnTo>
                  <a:lnTo>
                    <a:pt x="1650" y="1001"/>
                  </a:lnTo>
                  <a:lnTo>
                    <a:pt x="1650" y="999"/>
                  </a:lnTo>
                  <a:lnTo>
                    <a:pt x="1649" y="999"/>
                  </a:lnTo>
                  <a:lnTo>
                    <a:pt x="1647" y="1001"/>
                  </a:lnTo>
                  <a:lnTo>
                    <a:pt x="1649" y="1001"/>
                  </a:lnTo>
                  <a:lnTo>
                    <a:pt x="1649" y="1002"/>
                  </a:lnTo>
                  <a:lnTo>
                    <a:pt x="1649" y="1004"/>
                  </a:lnTo>
                  <a:lnTo>
                    <a:pt x="1649" y="1005"/>
                  </a:lnTo>
                  <a:lnTo>
                    <a:pt x="1647" y="1007"/>
                  </a:lnTo>
                  <a:lnTo>
                    <a:pt x="1647" y="1005"/>
                  </a:lnTo>
                  <a:lnTo>
                    <a:pt x="1646" y="1005"/>
                  </a:lnTo>
                  <a:lnTo>
                    <a:pt x="1646" y="1004"/>
                  </a:lnTo>
                  <a:lnTo>
                    <a:pt x="1644" y="1002"/>
                  </a:lnTo>
                  <a:lnTo>
                    <a:pt x="1646" y="999"/>
                  </a:lnTo>
                  <a:lnTo>
                    <a:pt x="1647" y="998"/>
                  </a:lnTo>
                  <a:lnTo>
                    <a:pt x="1647" y="996"/>
                  </a:lnTo>
                  <a:lnTo>
                    <a:pt x="1647" y="995"/>
                  </a:lnTo>
                  <a:lnTo>
                    <a:pt x="1647" y="993"/>
                  </a:lnTo>
                  <a:lnTo>
                    <a:pt x="1649" y="993"/>
                  </a:lnTo>
                  <a:lnTo>
                    <a:pt x="1649" y="990"/>
                  </a:lnTo>
                  <a:lnTo>
                    <a:pt x="1650" y="989"/>
                  </a:lnTo>
                  <a:lnTo>
                    <a:pt x="1650" y="987"/>
                  </a:lnTo>
                  <a:lnTo>
                    <a:pt x="1653" y="986"/>
                  </a:lnTo>
                  <a:lnTo>
                    <a:pt x="1653" y="984"/>
                  </a:lnTo>
                  <a:lnTo>
                    <a:pt x="1653" y="983"/>
                  </a:lnTo>
                  <a:lnTo>
                    <a:pt x="1653" y="981"/>
                  </a:lnTo>
                  <a:lnTo>
                    <a:pt x="1655" y="981"/>
                  </a:lnTo>
                  <a:lnTo>
                    <a:pt x="1655" y="980"/>
                  </a:lnTo>
                  <a:lnTo>
                    <a:pt x="1653" y="980"/>
                  </a:lnTo>
                  <a:lnTo>
                    <a:pt x="1653" y="978"/>
                  </a:lnTo>
                  <a:lnTo>
                    <a:pt x="1655" y="978"/>
                  </a:lnTo>
                  <a:lnTo>
                    <a:pt x="1655" y="977"/>
                  </a:lnTo>
                  <a:lnTo>
                    <a:pt x="1655" y="975"/>
                  </a:lnTo>
                  <a:lnTo>
                    <a:pt x="1653" y="975"/>
                  </a:lnTo>
                  <a:lnTo>
                    <a:pt x="1653" y="974"/>
                  </a:lnTo>
                  <a:lnTo>
                    <a:pt x="1653" y="972"/>
                  </a:lnTo>
                  <a:lnTo>
                    <a:pt x="1653" y="971"/>
                  </a:lnTo>
                  <a:lnTo>
                    <a:pt x="1653" y="969"/>
                  </a:lnTo>
                  <a:lnTo>
                    <a:pt x="1650" y="969"/>
                  </a:lnTo>
                  <a:lnTo>
                    <a:pt x="1649" y="969"/>
                  </a:lnTo>
                  <a:lnTo>
                    <a:pt x="1647" y="969"/>
                  </a:lnTo>
                  <a:lnTo>
                    <a:pt x="1646" y="969"/>
                  </a:lnTo>
                  <a:lnTo>
                    <a:pt x="1646" y="968"/>
                  </a:lnTo>
                  <a:lnTo>
                    <a:pt x="1646" y="966"/>
                  </a:lnTo>
                  <a:lnTo>
                    <a:pt x="1644" y="965"/>
                  </a:lnTo>
                  <a:lnTo>
                    <a:pt x="1644" y="963"/>
                  </a:lnTo>
                  <a:lnTo>
                    <a:pt x="1643" y="963"/>
                  </a:lnTo>
                  <a:lnTo>
                    <a:pt x="1643" y="961"/>
                  </a:lnTo>
                  <a:lnTo>
                    <a:pt x="1641" y="961"/>
                  </a:lnTo>
                  <a:lnTo>
                    <a:pt x="1641" y="960"/>
                  </a:lnTo>
                  <a:lnTo>
                    <a:pt x="1641" y="958"/>
                  </a:lnTo>
                  <a:lnTo>
                    <a:pt x="1643" y="958"/>
                  </a:lnTo>
                  <a:lnTo>
                    <a:pt x="1641" y="957"/>
                  </a:lnTo>
                  <a:lnTo>
                    <a:pt x="1640" y="957"/>
                  </a:lnTo>
                  <a:lnTo>
                    <a:pt x="1640" y="955"/>
                  </a:lnTo>
                  <a:lnTo>
                    <a:pt x="1638" y="955"/>
                  </a:lnTo>
                  <a:lnTo>
                    <a:pt x="1638" y="954"/>
                  </a:lnTo>
                  <a:lnTo>
                    <a:pt x="1638" y="952"/>
                  </a:lnTo>
                  <a:lnTo>
                    <a:pt x="1638" y="951"/>
                  </a:lnTo>
                  <a:lnTo>
                    <a:pt x="1637" y="951"/>
                  </a:lnTo>
                  <a:lnTo>
                    <a:pt x="1635" y="949"/>
                  </a:lnTo>
                  <a:lnTo>
                    <a:pt x="1632" y="948"/>
                  </a:lnTo>
                  <a:lnTo>
                    <a:pt x="1631" y="948"/>
                  </a:lnTo>
                  <a:lnTo>
                    <a:pt x="1629" y="948"/>
                  </a:lnTo>
                  <a:lnTo>
                    <a:pt x="1628" y="948"/>
                  </a:lnTo>
                  <a:lnTo>
                    <a:pt x="1626" y="948"/>
                  </a:lnTo>
                  <a:lnTo>
                    <a:pt x="1625" y="948"/>
                  </a:lnTo>
                  <a:lnTo>
                    <a:pt x="1625" y="949"/>
                  </a:lnTo>
                  <a:lnTo>
                    <a:pt x="1625" y="951"/>
                  </a:lnTo>
                  <a:lnTo>
                    <a:pt x="1625" y="952"/>
                  </a:lnTo>
                  <a:lnTo>
                    <a:pt x="1623" y="952"/>
                  </a:lnTo>
                  <a:lnTo>
                    <a:pt x="1622" y="951"/>
                  </a:lnTo>
                  <a:lnTo>
                    <a:pt x="1620" y="952"/>
                  </a:lnTo>
                  <a:lnTo>
                    <a:pt x="1619" y="952"/>
                  </a:lnTo>
                  <a:lnTo>
                    <a:pt x="1617" y="954"/>
                  </a:lnTo>
                  <a:lnTo>
                    <a:pt x="1616" y="955"/>
                  </a:lnTo>
                  <a:lnTo>
                    <a:pt x="1614" y="955"/>
                  </a:lnTo>
                  <a:lnTo>
                    <a:pt x="1613" y="955"/>
                  </a:lnTo>
                  <a:lnTo>
                    <a:pt x="1611" y="955"/>
                  </a:lnTo>
                  <a:lnTo>
                    <a:pt x="1610" y="957"/>
                  </a:lnTo>
                  <a:lnTo>
                    <a:pt x="1608" y="957"/>
                  </a:lnTo>
                  <a:lnTo>
                    <a:pt x="1608" y="958"/>
                  </a:lnTo>
                  <a:lnTo>
                    <a:pt x="1607" y="958"/>
                  </a:lnTo>
                  <a:lnTo>
                    <a:pt x="1607" y="957"/>
                  </a:lnTo>
                  <a:lnTo>
                    <a:pt x="1605" y="957"/>
                  </a:lnTo>
                  <a:lnTo>
                    <a:pt x="1604" y="957"/>
                  </a:lnTo>
                  <a:lnTo>
                    <a:pt x="1604" y="954"/>
                  </a:lnTo>
                  <a:lnTo>
                    <a:pt x="1604" y="952"/>
                  </a:lnTo>
                  <a:lnTo>
                    <a:pt x="1604" y="951"/>
                  </a:lnTo>
                  <a:lnTo>
                    <a:pt x="1602" y="951"/>
                  </a:lnTo>
                  <a:lnTo>
                    <a:pt x="1602" y="949"/>
                  </a:lnTo>
                  <a:lnTo>
                    <a:pt x="1604" y="949"/>
                  </a:lnTo>
                  <a:lnTo>
                    <a:pt x="1604" y="948"/>
                  </a:lnTo>
                  <a:lnTo>
                    <a:pt x="1602" y="949"/>
                  </a:lnTo>
                  <a:lnTo>
                    <a:pt x="1600" y="949"/>
                  </a:lnTo>
                  <a:lnTo>
                    <a:pt x="1599" y="948"/>
                  </a:lnTo>
                  <a:lnTo>
                    <a:pt x="1600" y="948"/>
                  </a:lnTo>
                  <a:lnTo>
                    <a:pt x="1602" y="948"/>
                  </a:lnTo>
                  <a:lnTo>
                    <a:pt x="1602" y="946"/>
                  </a:lnTo>
                  <a:lnTo>
                    <a:pt x="1600" y="946"/>
                  </a:lnTo>
                  <a:lnTo>
                    <a:pt x="1599" y="948"/>
                  </a:lnTo>
                  <a:lnTo>
                    <a:pt x="1599" y="946"/>
                  </a:lnTo>
                  <a:lnTo>
                    <a:pt x="1597" y="945"/>
                  </a:lnTo>
                  <a:lnTo>
                    <a:pt x="1599" y="945"/>
                  </a:lnTo>
                  <a:lnTo>
                    <a:pt x="1599" y="943"/>
                  </a:lnTo>
                  <a:lnTo>
                    <a:pt x="1597" y="943"/>
                  </a:lnTo>
                  <a:lnTo>
                    <a:pt x="1597" y="945"/>
                  </a:lnTo>
                  <a:lnTo>
                    <a:pt x="1597" y="946"/>
                  </a:lnTo>
                  <a:lnTo>
                    <a:pt x="1594" y="945"/>
                  </a:lnTo>
                  <a:lnTo>
                    <a:pt x="1593" y="943"/>
                  </a:lnTo>
                  <a:lnTo>
                    <a:pt x="1591" y="942"/>
                  </a:lnTo>
                  <a:lnTo>
                    <a:pt x="1590" y="942"/>
                  </a:lnTo>
                  <a:lnTo>
                    <a:pt x="1585" y="940"/>
                  </a:lnTo>
                  <a:lnTo>
                    <a:pt x="1587" y="940"/>
                  </a:lnTo>
                  <a:lnTo>
                    <a:pt x="1588" y="940"/>
                  </a:lnTo>
                  <a:lnTo>
                    <a:pt x="1588" y="939"/>
                  </a:lnTo>
                  <a:lnTo>
                    <a:pt x="1590" y="940"/>
                  </a:lnTo>
                  <a:lnTo>
                    <a:pt x="1591" y="940"/>
                  </a:lnTo>
                  <a:lnTo>
                    <a:pt x="1591" y="939"/>
                  </a:lnTo>
                  <a:lnTo>
                    <a:pt x="1590" y="939"/>
                  </a:lnTo>
                  <a:lnTo>
                    <a:pt x="1590" y="937"/>
                  </a:lnTo>
                  <a:lnTo>
                    <a:pt x="1588" y="937"/>
                  </a:lnTo>
                  <a:lnTo>
                    <a:pt x="1587" y="939"/>
                  </a:lnTo>
                  <a:lnTo>
                    <a:pt x="1585" y="939"/>
                  </a:lnTo>
                  <a:lnTo>
                    <a:pt x="1585" y="937"/>
                  </a:lnTo>
                  <a:lnTo>
                    <a:pt x="1584" y="937"/>
                  </a:lnTo>
                  <a:lnTo>
                    <a:pt x="1584" y="939"/>
                  </a:lnTo>
                  <a:lnTo>
                    <a:pt x="1582" y="939"/>
                  </a:lnTo>
                  <a:lnTo>
                    <a:pt x="1582" y="940"/>
                  </a:lnTo>
                  <a:lnTo>
                    <a:pt x="1575" y="942"/>
                  </a:lnTo>
                  <a:lnTo>
                    <a:pt x="1572" y="942"/>
                  </a:lnTo>
                  <a:lnTo>
                    <a:pt x="1573" y="940"/>
                  </a:lnTo>
                  <a:lnTo>
                    <a:pt x="1575" y="939"/>
                  </a:lnTo>
                  <a:lnTo>
                    <a:pt x="1575" y="937"/>
                  </a:lnTo>
                  <a:lnTo>
                    <a:pt x="1575" y="936"/>
                  </a:lnTo>
                  <a:lnTo>
                    <a:pt x="1573" y="936"/>
                  </a:lnTo>
                  <a:lnTo>
                    <a:pt x="1573" y="937"/>
                  </a:lnTo>
                  <a:lnTo>
                    <a:pt x="1572" y="939"/>
                  </a:lnTo>
                  <a:lnTo>
                    <a:pt x="1572" y="937"/>
                  </a:lnTo>
                  <a:lnTo>
                    <a:pt x="1572" y="936"/>
                  </a:lnTo>
                  <a:lnTo>
                    <a:pt x="1570" y="936"/>
                  </a:lnTo>
                  <a:lnTo>
                    <a:pt x="1570" y="937"/>
                  </a:lnTo>
                  <a:lnTo>
                    <a:pt x="1570" y="939"/>
                  </a:lnTo>
                  <a:lnTo>
                    <a:pt x="1569" y="940"/>
                  </a:lnTo>
                  <a:lnTo>
                    <a:pt x="1567" y="940"/>
                  </a:lnTo>
                  <a:lnTo>
                    <a:pt x="1567" y="942"/>
                  </a:lnTo>
                  <a:lnTo>
                    <a:pt x="1566" y="942"/>
                  </a:lnTo>
                  <a:lnTo>
                    <a:pt x="1563" y="943"/>
                  </a:lnTo>
                  <a:lnTo>
                    <a:pt x="1563" y="942"/>
                  </a:lnTo>
                  <a:lnTo>
                    <a:pt x="1561" y="942"/>
                  </a:lnTo>
                  <a:lnTo>
                    <a:pt x="1561" y="943"/>
                  </a:lnTo>
                  <a:lnTo>
                    <a:pt x="1560" y="943"/>
                  </a:lnTo>
                  <a:lnTo>
                    <a:pt x="1557" y="945"/>
                  </a:lnTo>
                  <a:lnTo>
                    <a:pt x="1554" y="945"/>
                  </a:lnTo>
                  <a:lnTo>
                    <a:pt x="1552" y="945"/>
                  </a:lnTo>
                  <a:lnTo>
                    <a:pt x="1552" y="943"/>
                  </a:lnTo>
                  <a:lnTo>
                    <a:pt x="1554" y="943"/>
                  </a:lnTo>
                  <a:lnTo>
                    <a:pt x="1555" y="943"/>
                  </a:lnTo>
                  <a:lnTo>
                    <a:pt x="1557" y="943"/>
                  </a:lnTo>
                  <a:lnTo>
                    <a:pt x="1557" y="942"/>
                  </a:lnTo>
                  <a:lnTo>
                    <a:pt x="1557" y="940"/>
                  </a:lnTo>
                  <a:lnTo>
                    <a:pt x="1555" y="940"/>
                  </a:lnTo>
                  <a:lnTo>
                    <a:pt x="1555" y="939"/>
                  </a:lnTo>
                  <a:lnTo>
                    <a:pt x="1555" y="937"/>
                  </a:lnTo>
                  <a:lnTo>
                    <a:pt x="1555" y="936"/>
                  </a:lnTo>
                  <a:lnTo>
                    <a:pt x="1555" y="934"/>
                  </a:lnTo>
                  <a:lnTo>
                    <a:pt x="1555" y="933"/>
                  </a:lnTo>
                  <a:lnTo>
                    <a:pt x="1554" y="933"/>
                  </a:lnTo>
                  <a:lnTo>
                    <a:pt x="1554" y="934"/>
                  </a:lnTo>
                  <a:lnTo>
                    <a:pt x="1554" y="936"/>
                  </a:lnTo>
                  <a:lnTo>
                    <a:pt x="1552" y="936"/>
                  </a:lnTo>
                  <a:lnTo>
                    <a:pt x="1552" y="937"/>
                  </a:lnTo>
                  <a:lnTo>
                    <a:pt x="1551" y="939"/>
                  </a:lnTo>
                  <a:lnTo>
                    <a:pt x="1551" y="940"/>
                  </a:lnTo>
                  <a:lnTo>
                    <a:pt x="1551" y="942"/>
                  </a:lnTo>
                  <a:lnTo>
                    <a:pt x="1549" y="942"/>
                  </a:lnTo>
                  <a:lnTo>
                    <a:pt x="1549" y="940"/>
                  </a:lnTo>
                  <a:lnTo>
                    <a:pt x="1546" y="940"/>
                  </a:lnTo>
                  <a:lnTo>
                    <a:pt x="1544" y="940"/>
                  </a:lnTo>
                  <a:lnTo>
                    <a:pt x="1543" y="940"/>
                  </a:lnTo>
                  <a:lnTo>
                    <a:pt x="1543" y="942"/>
                  </a:lnTo>
                  <a:lnTo>
                    <a:pt x="1541" y="942"/>
                  </a:lnTo>
                  <a:lnTo>
                    <a:pt x="1540" y="942"/>
                  </a:lnTo>
                  <a:lnTo>
                    <a:pt x="1540" y="940"/>
                  </a:lnTo>
                  <a:lnTo>
                    <a:pt x="1538" y="940"/>
                  </a:lnTo>
                  <a:lnTo>
                    <a:pt x="1538" y="942"/>
                  </a:lnTo>
                  <a:lnTo>
                    <a:pt x="1537" y="942"/>
                  </a:lnTo>
                  <a:lnTo>
                    <a:pt x="1534" y="940"/>
                  </a:lnTo>
                  <a:lnTo>
                    <a:pt x="1532" y="939"/>
                  </a:lnTo>
                  <a:lnTo>
                    <a:pt x="1532" y="940"/>
                  </a:lnTo>
                  <a:lnTo>
                    <a:pt x="1531" y="940"/>
                  </a:lnTo>
                  <a:lnTo>
                    <a:pt x="1529" y="942"/>
                  </a:lnTo>
                  <a:lnTo>
                    <a:pt x="1528" y="942"/>
                  </a:lnTo>
                  <a:lnTo>
                    <a:pt x="1526" y="942"/>
                  </a:lnTo>
                  <a:lnTo>
                    <a:pt x="1525" y="940"/>
                  </a:lnTo>
                  <a:lnTo>
                    <a:pt x="1523" y="942"/>
                  </a:lnTo>
                  <a:lnTo>
                    <a:pt x="1522" y="943"/>
                  </a:lnTo>
                  <a:lnTo>
                    <a:pt x="1522" y="945"/>
                  </a:lnTo>
                  <a:lnTo>
                    <a:pt x="1520" y="945"/>
                  </a:lnTo>
                  <a:lnTo>
                    <a:pt x="1519" y="945"/>
                  </a:lnTo>
                  <a:lnTo>
                    <a:pt x="1517" y="945"/>
                  </a:lnTo>
                  <a:lnTo>
                    <a:pt x="1516" y="945"/>
                  </a:lnTo>
                  <a:lnTo>
                    <a:pt x="1516" y="943"/>
                  </a:lnTo>
                  <a:lnTo>
                    <a:pt x="1514" y="943"/>
                  </a:lnTo>
                  <a:lnTo>
                    <a:pt x="1514" y="945"/>
                  </a:lnTo>
                  <a:lnTo>
                    <a:pt x="1513" y="943"/>
                  </a:lnTo>
                  <a:lnTo>
                    <a:pt x="1511" y="943"/>
                  </a:lnTo>
                  <a:lnTo>
                    <a:pt x="1511" y="942"/>
                  </a:lnTo>
                  <a:lnTo>
                    <a:pt x="1510" y="942"/>
                  </a:lnTo>
                  <a:lnTo>
                    <a:pt x="1510" y="940"/>
                  </a:lnTo>
                  <a:lnTo>
                    <a:pt x="1508" y="940"/>
                  </a:lnTo>
                  <a:lnTo>
                    <a:pt x="1507" y="940"/>
                  </a:lnTo>
                  <a:lnTo>
                    <a:pt x="1505" y="942"/>
                  </a:lnTo>
                  <a:lnTo>
                    <a:pt x="1504" y="942"/>
                  </a:lnTo>
                  <a:lnTo>
                    <a:pt x="1504" y="943"/>
                  </a:lnTo>
                  <a:lnTo>
                    <a:pt x="1502" y="945"/>
                  </a:lnTo>
                  <a:lnTo>
                    <a:pt x="1501" y="945"/>
                  </a:lnTo>
                  <a:lnTo>
                    <a:pt x="1501" y="946"/>
                  </a:lnTo>
                  <a:lnTo>
                    <a:pt x="1501" y="948"/>
                  </a:lnTo>
                  <a:lnTo>
                    <a:pt x="1502" y="948"/>
                  </a:lnTo>
                  <a:lnTo>
                    <a:pt x="1504" y="948"/>
                  </a:lnTo>
                  <a:lnTo>
                    <a:pt x="1504" y="949"/>
                  </a:lnTo>
                  <a:lnTo>
                    <a:pt x="1505" y="949"/>
                  </a:lnTo>
                  <a:lnTo>
                    <a:pt x="1507" y="949"/>
                  </a:lnTo>
                  <a:lnTo>
                    <a:pt x="1508" y="949"/>
                  </a:lnTo>
                  <a:lnTo>
                    <a:pt x="1510" y="948"/>
                  </a:lnTo>
                  <a:lnTo>
                    <a:pt x="1511" y="948"/>
                  </a:lnTo>
                  <a:lnTo>
                    <a:pt x="1511" y="946"/>
                  </a:lnTo>
                  <a:lnTo>
                    <a:pt x="1513" y="946"/>
                  </a:lnTo>
                  <a:lnTo>
                    <a:pt x="1513" y="948"/>
                  </a:lnTo>
                  <a:lnTo>
                    <a:pt x="1513" y="949"/>
                  </a:lnTo>
                  <a:lnTo>
                    <a:pt x="1513" y="951"/>
                  </a:lnTo>
                  <a:lnTo>
                    <a:pt x="1514" y="951"/>
                  </a:lnTo>
                  <a:lnTo>
                    <a:pt x="1514" y="952"/>
                  </a:lnTo>
                  <a:lnTo>
                    <a:pt x="1516" y="952"/>
                  </a:lnTo>
                  <a:lnTo>
                    <a:pt x="1517" y="952"/>
                  </a:lnTo>
                  <a:lnTo>
                    <a:pt x="1517" y="951"/>
                  </a:lnTo>
                  <a:lnTo>
                    <a:pt x="1517" y="949"/>
                  </a:lnTo>
                  <a:lnTo>
                    <a:pt x="1519" y="949"/>
                  </a:lnTo>
                  <a:lnTo>
                    <a:pt x="1519" y="948"/>
                  </a:lnTo>
                  <a:lnTo>
                    <a:pt x="1520" y="948"/>
                  </a:lnTo>
                  <a:lnTo>
                    <a:pt x="1520" y="949"/>
                  </a:lnTo>
                  <a:lnTo>
                    <a:pt x="1520" y="951"/>
                  </a:lnTo>
                  <a:lnTo>
                    <a:pt x="1522" y="952"/>
                  </a:lnTo>
                  <a:lnTo>
                    <a:pt x="1522" y="954"/>
                  </a:lnTo>
                  <a:lnTo>
                    <a:pt x="1520" y="954"/>
                  </a:lnTo>
                  <a:lnTo>
                    <a:pt x="1520" y="955"/>
                  </a:lnTo>
                  <a:lnTo>
                    <a:pt x="1519" y="955"/>
                  </a:lnTo>
                  <a:lnTo>
                    <a:pt x="1517" y="955"/>
                  </a:lnTo>
                  <a:lnTo>
                    <a:pt x="1519" y="954"/>
                  </a:lnTo>
                  <a:lnTo>
                    <a:pt x="1517" y="954"/>
                  </a:lnTo>
                  <a:lnTo>
                    <a:pt x="1517" y="955"/>
                  </a:lnTo>
                  <a:lnTo>
                    <a:pt x="1516" y="955"/>
                  </a:lnTo>
                  <a:lnTo>
                    <a:pt x="1516" y="957"/>
                  </a:lnTo>
                  <a:lnTo>
                    <a:pt x="1514" y="957"/>
                  </a:lnTo>
                  <a:lnTo>
                    <a:pt x="1514" y="958"/>
                  </a:lnTo>
                  <a:lnTo>
                    <a:pt x="1513" y="958"/>
                  </a:lnTo>
                  <a:lnTo>
                    <a:pt x="1513" y="960"/>
                  </a:lnTo>
                  <a:lnTo>
                    <a:pt x="1513" y="961"/>
                  </a:lnTo>
                  <a:lnTo>
                    <a:pt x="1514" y="961"/>
                  </a:lnTo>
                  <a:lnTo>
                    <a:pt x="1516" y="963"/>
                  </a:lnTo>
                  <a:lnTo>
                    <a:pt x="1516" y="965"/>
                  </a:lnTo>
                  <a:lnTo>
                    <a:pt x="1517" y="965"/>
                  </a:lnTo>
                  <a:lnTo>
                    <a:pt x="1519" y="966"/>
                  </a:lnTo>
                  <a:lnTo>
                    <a:pt x="1519" y="965"/>
                  </a:lnTo>
                  <a:lnTo>
                    <a:pt x="1520" y="965"/>
                  </a:lnTo>
                  <a:lnTo>
                    <a:pt x="1520" y="966"/>
                  </a:lnTo>
                  <a:lnTo>
                    <a:pt x="1522" y="966"/>
                  </a:lnTo>
                  <a:lnTo>
                    <a:pt x="1522" y="968"/>
                  </a:lnTo>
                  <a:lnTo>
                    <a:pt x="1523" y="968"/>
                  </a:lnTo>
                  <a:lnTo>
                    <a:pt x="1523" y="969"/>
                  </a:lnTo>
                  <a:lnTo>
                    <a:pt x="1522" y="969"/>
                  </a:lnTo>
                  <a:lnTo>
                    <a:pt x="1522" y="971"/>
                  </a:lnTo>
                  <a:lnTo>
                    <a:pt x="1522" y="972"/>
                  </a:lnTo>
                  <a:lnTo>
                    <a:pt x="1520" y="972"/>
                  </a:lnTo>
                  <a:lnTo>
                    <a:pt x="1519" y="972"/>
                  </a:lnTo>
                  <a:lnTo>
                    <a:pt x="1517" y="972"/>
                  </a:lnTo>
                  <a:lnTo>
                    <a:pt x="1519" y="971"/>
                  </a:lnTo>
                  <a:lnTo>
                    <a:pt x="1517" y="971"/>
                  </a:lnTo>
                  <a:lnTo>
                    <a:pt x="1519" y="969"/>
                  </a:lnTo>
                  <a:lnTo>
                    <a:pt x="1517" y="969"/>
                  </a:lnTo>
                  <a:lnTo>
                    <a:pt x="1517" y="971"/>
                  </a:lnTo>
                  <a:lnTo>
                    <a:pt x="1517" y="972"/>
                  </a:lnTo>
                  <a:lnTo>
                    <a:pt x="1516" y="972"/>
                  </a:lnTo>
                  <a:lnTo>
                    <a:pt x="1516" y="971"/>
                  </a:lnTo>
                  <a:lnTo>
                    <a:pt x="1516" y="968"/>
                  </a:lnTo>
                  <a:lnTo>
                    <a:pt x="1514" y="968"/>
                  </a:lnTo>
                  <a:lnTo>
                    <a:pt x="1513" y="968"/>
                  </a:lnTo>
                  <a:lnTo>
                    <a:pt x="1513" y="966"/>
                  </a:lnTo>
                  <a:lnTo>
                    <a:pt x="1511" y="966"/>
                  </a:lnTo>
                  <a:lnTo>
                    <a:pt x="1510" y="966"/>
                  </a:lnTo>
                  <a:lnTo>
                    <a:pt x="1510" y="965"/>
                  </a:lnTo>
                  <a:lnTo>
                    <a:pt x="1510" y="963"/>
                  </a:lnTo>
                  <a:lnTo>
                    <a:pt x="1510" y="961"/>
                  </a:lnTo>
                  <a:lnTo>
                    <a:pt x="1508" y="961"/>
                  </a:lnTo>
                  <a:lnTo>
                    <a:pt x="1507" y="963"/>
                  </a:lnTo>
                  <a:lnTo>
                    <a:pt x="1505" y="961"/>
                  </a:lnTo>
                  <a:lnTo>
                    <a:pt x="1504" y="960"/>
                  </a:lnTo>
                  <a:lnTo>
                    <a:pt x="1502" y="960"/>
                  </a:lnTo>
                  <a:lnTo>
                    <a:pt x="1502" y="961"/>
                  </a:lnTo>
                  <a:lnTo>
                    <a:pt x="1504" y="961"/>
                  </a:lnTo>
                  <a:lnTo>
                    <a:pt x="1504" y="963"/>
                  </a:lnTo>
                  <a:lnTo>
                    <a:pt x="1505" y="963"/>
                  </a:lnTo>
                  <a:lnTo>
                    <a:pt x="1505" y="965"/>
                  </a:lnTo>
                  <a:lnTo>
                    <a:pt x="1504" y="966"/>
                  </a:lnTo>
                  <a:lnTo>
                    <a:pt x="1504" y="968"/>
                  </a:lnTo>
                  <a:lnTo>
                    <a:pt x="1504" y="969"/>
                  </a:lnTo>
                  <a:lnTo>
                    <a:pt x="1502" y="969"/>
                  </a:lnTo>
                  <a:lnTo>
                    <a:pt x="1502" y="971"/>
                  </a:lnTo>
                  <a:lnTo>
                    <a:pt x="1501" y="971"/>
                  </a:lnTo>
                  <a:lnTo>
                    <a:pt x="1499" y="971"/>
                  </a:lnTo>
                  <a:lnTo>
                    <a:pt x="1499" y="969"/>
                  </a:lnTo>
                  <a:lnTo>
                    <a:pt x="1499" y="968"/>
                  </a:lnTo>
                  <a:lnTo>
                    <a:pt x="1498" y="966"/>
                  </a:lnTo>
                  <a:lnTo>
                    <a:pt x="1496" y="966"/>
                  </a:lnTo>
                  <a:lnTo>
                    <a:pt x="1494" y="966"/>
                  </a:lnTo>
                  <a:lnTo>
                    <a:pt x="1493" y="966"/>
                  </a:lnTo>
                  <a:lnTo>
                    <a:pt x="1493" y="968"/>
                  </a:lnTo>
                  <a:lnTo>
                    <a:pt x="1493" y="969"/>
                  </a:lnTo>
                  <a:lnTo>
                    <a:pt x="1491" y="969"/>
                  </a:lnTo>
                  <a:lnTo>
                    <a:pt x="1490" y="969"/>
                  </a:lnTo>
                  <a:lnTo>
                    <a:pt x="1490" y="971"/>
                  </a:lnTo>
                  <a:lnTo>
                    <a:pt x="1488" y="971"/>
                  </a:lnTo>
                  <a:lnTo>
                    <a:pt x="1488" y="969"/>
                  </a:lnTo>
                  <a:lnTo>
                    <a:pt x="1487" y="969"/>
                  </a:lnTo>
                  <a:lnTo>
                    <a:pt x="1487" y="971"/>
                  </a:lnTo>
                  <a:lnTo>
                    <a:pt x="1485" y="971"/>
                  </a:lnTo>
                  <a:lnTo>
                    <a:pt x="1485" y="969"/>
                  </a:lnTo>
                  <a:lnTo>
                    <a:pt x="1484" y="969"/>
                  </a:lnTo>
                  <a:lnTo>
                    <a:pt x="1482" y="969"/>
                  </a:lnTo>
                  <a:lnTo>
                    <a:pt x="1481" y="968"/>
                  </a:lnTo>
                  <a:lnTo>
                    <a:pt x="1482" y="968"/>
                  </a:lnTo>
                  <a:lnTo>
                    <a:pt x="1482" y="966"/>
                  </a:lnTo>
                  <a:lnTo>
                    <a:pt x="1481" y="965"/>
                  </a:lnTo>
                  <a:lnTo>
                    <a:pt x="1481" y="963"/>
                  </a:lnTo>
                  <a:lnTo>
                    <a:pt x="1481" y="961"/>
                  </a:lnTo>
                  <a:lnTo>
                    <a:pt x="1481" y="960"/>
                  </a:lnTo>
                  <a:lnTo>
                    <a:pt x="1482" y="960"/>
                  </a:lnTo>
                  <a:lnTo>
                    <a:pt x="1481" y="958"/>
                  </a:lnTo>
                  <a:lnTo>
                    <a:pt x="1481" y="960"/>
                  </a:lnTo>
                  <a:lnTo>
                    <a:pt x="1479" y="960"/>
                  </a:lnTo>
                  <a:lnTo>
                    <a:pt x="1479" y="961"/>
                  </a:lnTo>
                  <a:lnTo>
                    <a:pt x="1478" y="961"/>
                  </a:lnTo>
                  <a:lnTo>
                    <a:pt x="1478" y="960"/>
                  </a:lnTo>
                  <a:lnTo>
                    <a:pt x="1476" y="960"/>
                  </a:lnTo>
                  <a:lnTo>
                    <a:pt x="1476" y="961"/>
                  </a:lnTo>
                  <a:lnTo>
                    <a:pt x="1475" y="961"/>
                  </a:lnTo>
                  <a:lnTo>
                    <a:pt x="1475" y="960"/>
                  </a:lnTo>
                  <a:lnTo>
                    <a:pt x="1475" y="958"/>
                  </a:lnTo>
                  <a:lnTo>
                    <a:pt x="1473" y="958"/>
                  </a:lnTo>
                  <a:lnTo>
                    <a:pt x="1473" y="957"/>
                  </a:lnTo>
                  <a:lnTo>
                    <a:pt x="1475" y="957"/>
                  </a:lnTo>
                  <a:lnTo>
                    <a:pt x="1473" y="955"/>
                  </a:lnTo>
                  <a:lnTo>
                    <a:pt x="1472" y="955"/>
                  </a:lnTo>
                  <a:lnTo>
                    <a:pt x="1470" y="955"/>
                  </a:lnTo>
                  <a:lnTo>
                    <a:pt x="1470" y="957"/>
                  </a:lnTo>
                  <a:lnTo>
                    <a:pt x="1469" y="957"/>
                  </a:lnTo>
                  <a:lnTo>
                    <a:pt x="1469" y="955"/>
                  </a:lnTo>
                  <a:lnTo>
                    <a:pt x="1470" y="954"/>
                  </a:lnTo>
                  <a:lnTo>
                    <a:pt x="1469" y="954"/>
                  </a:lnTo>
                  <a:lnTo>
                    <a:pt x="1467" y="954"/>
                  </a:lnTo>
                  <a:lnTo>
                    <a:pt x="1466" y="955"/>
                  </a:lnTo>
                  <a:lnTo>
                    <a:pt x="1464" y="955"/>
                  </a:lnTo>
                  <a:lnTo>
                    <a:pt x="1463" y="955"/>
                  </a:lnTo>
                  <a:lnTo>
                    <a:pt x="1463" y="957"/>
                  </a:lnTo>
                  <a:lnTo>
                    <a:pt x="1464" y="957"/>
                  </a:lnTo>
                  <a:lnTo>
                    <a:pt x="1464" y="958"/>
                  </a:lnTo>
                  <a:lnTo>
                    <a:pt x="1464" y="960"/>
                  </a:lnTo>
                  <a:lnTo>
                    <a:pt x="1463" y="960"/>
                  </a:lnTo>
                  <a:lnTo>
                    <a:pt x="1461" y="960"/>
                  </a:lnTo>
                  <a:lnTo>
                    <a:pt x="1460" y="961"/>
                  </a:lnTo>
                  <a:lnTo>
                    <a:pt x="1457" y="960"/>
                  </a:lnTo>
                  <a:lnTo>
                    <a:pt x="1455" y="960"/>
                  </a:lnTo>
                  <a:lnTo>
                    <a:pt x="1452" y="958"/>
                  </a:lnTo>
                  <a:lnTo>
                    <a:pt x="1451" y="958"/>
                  </a:lnTo>
                  <a:lnTo>
                    <a:pt x="1449" y="957"/>
                  </a:lnTo>
                  <a:lnTo>
                    <a:pt x="1448" y="957"/>
                  </a:lnTo>
                  <a:lnTo>
                    <a:pt x="1446" y="955"/>
                  </a:lnTo>
                  <a:lnTo>
                    <a:pt x="1443" y="955"/>
                  </a:lnTo>
                  <a:lnTo>
                    <a:pt x="1441" y="955"/>
                  </a:lnTo>
                  <a:lnTo>
                    <a:pt x="1440" y="955"/>
                  </a:lnTo>
                  <a:lnTo>
                    <a:pt x="1438" y="955"/>
                  </a:lnTo>
                  <a:lnTo>
                    <a:pt x="1437" y="955"/>
                  </a:lnTo>
                  <a:lnTo>
                    <a:pt x="1435" y="955"/>
                  </a:lnTo>
                  <a:lnTo>
                    <a:pt x="1434" y="955"/>
                  </a:lnTo>
                  <a:lnTo>
                    <a:pt x="1432" y="955"/>
                  </a:lnTo>
                  <a:lnTo>
                    <a:pt x="1431" y="955"/>
                  </a:lnTo>
                  <a:lnTo>
                    <a:pt x="1429" y="955"/>
                  </a:lnTo>
                  <a:lnTo>
                    <a:pt x="1429" y="957"/>
                  </a:lnTo>
                  <a:lnTo>
                    <a:pt x="1428" y="957"/>
                  </a:lnTo>
                  <a:lnTo>
                    <a:pt x="1428" y="955"/>
                  </a:lnTo>
                  <a:lnTo>
                    <a:pt x="1426" y="955"/>
                  </a:lnTo>
                  <a:lnTo>
                    <a:pt x="1428" y="954"/>
                  </a:lnTo>
                  <a:lnTo>
                    <a:pt x="1429" y="954"/>
                  </a:lnTo>
                  <a:lnTo>
                    <a:pt x="1431" y="952"/>
                  </a:lnTo>
                  <a:lnTo>
                    <a:pt x="1431" y="951"/>
                  </a:lnTo>
                  <a:lnTo>
                    <a:pt x="1431" y="949"/>
                  </a:lnTo>
                  <a:lnTo>
                    <a:pt x="1429" y="949"/>
                  </a:lnTo>
                  <a:lnTo>
                    <a:pt x="1429" y="951"/>
                  </a:lnTo>
                  <a:lnTo>
                    <a:pt x="1428" y="951"/>
                  </a:lnTo>
                  <a:lnTo>
                    <a:pt x="1426" y="952"/>
                  </a:lnTo>
                  <a:lnTo>
                    <a:pt x="1426" y="954"/>
                  </a:lnTo>
                  <a:lnTo>
                    <a:pt x="1426" y="955"/>
                  </a:lnTo>
                  <a:lnTo>
                    <a:pt x="1426" y="957"/>
                  </a:lnTo>
                  <a:lnTo>
                    <a:pt x="1423" y="957"/>
                  </a:lnTo>
                  <a:lnTo>
                    <a:pt x="1422" y="957"/>
                  </a:lnTo>
                  <a:lnTo>
                    <a:pt x="1422" y="958"/>
                  </a:lnTo>
                  <a:lnTo>
                    <a:pt x="1420" y="958"/>
                  </a:lnTo>
                  <a:lnTo>
                    <a:pt x="1417" y="960"/>
                  </a:lnTo>
                  <a:lnTo>
                    <a:pt x="1410" y="963"/>
                  </a:lnTo>
                  <a:lnTo>
                    <a:pt x="1410" y="961"/>
                  </a:lnTo>
                  <a:lnTo>
                    <a:pt x="1411" y="961"/>
                  </a:lnTo>
                  <a:lnTo>
                    <a:pt x="1413" y="961"/>
                  </a:lnTo>
                  <a:lnTo>
                    <a:pt x="1414" y="960"/>
                  </a:lnTo>
                  <a:lnTo>
                    <a:pt x="1413" y="960"/>
                  </a:lnTo>
                  <a:lnTo>
                    <a:pt x="1411" y="960"/>
                  </a:lnTo>
                  <a:lnTo>
                    <a:pt x="1410" y="961"/>
                  </a:lnTo>
                  <a:lnTo>
                    <a:pt x="1408" y="961"/>
                  </a:lnTo>
                  <a:lnTo>
                    <a:pt x="1408" y="960"/>
                  </a:lnTo>
                  <a:lnTo>
                    <a:pt x="1410" y="958"/>
                  </a:lnTo>
                  <a:lnTo>
                    <a:pt x="1410" y="957"/>
                  </a:lnTo>
                  <a:lnTo>
                    <a:pt x="1410" y="955"/>
                  </a:lnTo>
                  <a:lnTo>
                    <a:pt x="1408" y="955"/>
                  </a:lnTo>
                  <a:lnTo>
                    <a:pt x="1407" y="957"/>
                  </a:lnTo>
                  <a:lnTo>
                    <a:pt x="1407" y="958"/>
                  </a:lnTo>
                  <a:lnTo>
                    <a:pt x="1405" y="958"/>
                  </a:lnTo>
                  <a:lnTo>
                    <a:pt x="1405" y="957"/>
                  </a:lnTo>
                  <a:lnTo>
                    <a:pt x="1404" y="957"/>
                  </a:lnTo>
                  <a:lnTo>
                    <a:pt x="1404" y="958"/>
                  </a:lnTo>
                  <a:lnTo>
                    <a:pt x="1404" y="960"/>
                  </a:lnTo>
                  <a:lnTo>
                    <a:pt x="1402" y="960"/>
                  </a:lnTo>
                  <a:lnTo>
                    <a:pt x="1404" y="961"/>
                  </a:lnTo>
                  <a:lnTo>
                    <a:pt x="1405" y="961"/>
                  </a:lnTo>
                  <a:lnTo>
                    <a:pt x="1404" y="963"/>
                  </a:lnTo>
                  <a:lnTo>
                    <a:pt x="1405" y="965"/>
                  </a:lnTo>
                  <a:lnTo>
                    <a:pt x="1404" y="965"/>
                  </a:lnTo>
                  <a:lnTo>
                    <a:pt x="1404" y="966"/>
                  </a:lnTo>
                  <a:lnTo>
                    <a:pt x="1402" y="966"/>
                  </a:lnTo>
                  <a:lnTo>
                    <a:pt x="1402" y="968"/>
                  </a:lnTo>
                  <a:lnTo>
                    <a:pt x="1401" y="969"/>
                  </a:lnTo>
                  <a:lnTo>
                    <a:pt x="1399" y="969"/>
                  </a:lnTo>
                  <a:lnTo>
                    <a:pt x="1398" y="969"/>
                  </a:lnTo>
                  <a:lnTo>
                    <a:pt x="1398" y="971"/>
                  </a:lnTo>
                  <a:lnTo>
                    <a:pt x="1398" y="972"/>
                  </a:lnTo>
                  <a:lnTo>
                    <a:pt x="1396" y="974"/>
                  </a:lnTo>
                  <a:lnTo>
                    <a:pt x="1395" y="974"/>
                  </a:lnTo>
                  <a:lnTo>
                    <a:pt x="1393" y="975"/>
                  </a:lnTo>
                  <a:lnTo>
                    <a:pt x="1392" y="977"/>
                  </a:lnTo>
                  <a:lnTo>
                    <a:pt x="1388" y="978"/>
                  </a:lnTo>
                  <a:lnTo>
                    <a:pt x="1387" y="980"/>
                  </a:lnTo>
                  <a:lnTo>
                    <a:pt x="1385" y="980"/>
                  </a:lnTo>
                  <a:lnTo>
                    <a:pt x="1384" y="980"/>
                  </a:lnTo>
                  <a:lnTo>
                    <a:pt x="1382" y="980"/>
                  </a:lnTo>
                  <a:lnTo>
                    <a:pt x="1379" y="981"/>
                  </a:lnTo>
                  <a:lnTo>
                    <a:pt x="1379" y="983"/>
                  </a:lnTo>
                  <a:lnTo>
                    <a:pt x="1378" y="983"/>
                  </a:lnTo>
                  <a:lnTo>
                    <a:pt x="1376" y="983"/>
                  </a:lnTo>
                  <a:lnTo>
                    <a:pt x="1375" y="983"/>
                  </a:lnTo>
                  <a:lnTo>
                    <a:pt x="1373" y="984"/>
                  </a:lnTo>
                  <a:lnTo>
                    <a:pt x="1373" y="983"/>
                  </a:lnTo>
                  <a:lnTo>
                    <a:pt x="1373" y="981"/>
                  </a:lnTo>
                  <a:lnTo>
                    <a:pt x="1372" y="981"/>
                  </a:lnTo>
                  <a:lnTo>
                    <a:pt x="1372" y="983"/>
                  </a:lnTo>
                  <a:lnTo>
                    <a:pt x="1370" y="983"/>
                  </a:lnTo>
                  <a:lnTo>
                    <a:pt x="1370" y="981"/>
                  </a:lnTo>
                  <a:lnTo>
                    <a:pt x="1370" y="980"/>
                  </a:lnTo>
                  <a:lnTo>
                    <a:pt x="1369" y="980"/>
                  </a:lnTo>
                  <a:lnTo>
                    <a:pt x="1369" y="981"/>
                  </a:lnTo>
                  <a:lnTo>
                    <a:pt x="1369" y="983"/>
                  </a:lnTo>
                  <a:lnTo>
                    <a:pt x="1367" y="984"/>
                  </a:lnTo>
                  <a:lnTo>
                    <a:pt x="1367" y="983"/>
                  </a:lnTo>
                  <a:lnTo>
                    <a:pt x="1366" y="983"/>
                  </a:lnTo>
                  <a:lnTo>
                    <a:pt x="1366" y="981"/>
                  </a:lnTo>
                  <a:lnTo>
                    <a:pt x="1366" y="980"/>
                  </a:lnTo>
                  <a:lnTo>
                    <a:pt x="1364" y="980"/>
                  </a:lnTo>
                  <a:lnTo>
                    <a:pt x="1364" y="981"/>
                  </a:lnTo>
                  <a:lnTo>
                    <a:pt x="1366" y="983"/>
                  </a:lnTo>
                  <a:lnTo>
                    <a:pt x="1366" y="984"/>
                  </a:lnTo>
                  <a:lnTo>
                    <a:pt x="1367" y="984"/>
                  </a:lnTo>
                  <a:lnTo>
                    <a:pt x="1367" y="986"/>
                  </a:lnTo>
                  <a:lnTo>
                    <a:pt x="1369" y="987"/>
                  </a:lnTo>
                  <a:lnTo>
                    <a:pt x="1367" y="987"/>
                  </a:lnTo>
                  <a:lnTo>
                    <a:pt x="1366" y="989"/>
                  </a:lnTo>
                  <a:lnTo>
                    <a:pt x="1363" y="990"/>
                  </a:lnTo>
                  <a:lnTo>
                    <a:pt x="1361" y="990"/>
                  </a:lnTo>
                  <a:lnTo>
                    <a:pt x="1361" y="989"/>
                  </a:lnTo>
                  <a:lnTo>
                    <a:pt x="1361" y="987"/>
                  </a:lnTo>
                  <a:lnTo>
                    <a:pt x="1361" y="986"/>
                  </a:lnTo>
                  <a:lnTo>
                    <a:pt x="1360" y="986"/>
                  </a:lnTo>
                  <a:lnTo>
                    <a:pt x="1360" y="987"/>
                  </a:lnTo>
                  <a:lnTo>
                    <a:pt x="1360" y="989"/>
                  </a:lnTo>
                  <a:lnTo>
                    <a:pt x="1360" y="990"/>
                  </a:lnTo>
                  <a:lnTo>
                    <a:pt x="1360" y="993"/>
                  </a:lnTo>
                  <a:lnTo>
                    <a:pt x="1358" y="993"/>
                  </a:lnTo>
                  <a:lnTo>
                    <a:pt x="1358" y="995"/>
                  </a:lnTo>
                  <a:lnTo>
                    <a:pt x="1357" y="995"/>
                  </a:lnTo>
                  <a:lnTo>
                    <a:pt x="1357" y="993"/>
                  </a:lnTo>
                  <a:lnTo>
                    <a:pt x="1355" y="993"/>
                  </a:lnTo>
                  <a:lnTo>
                    <a:pt x="1354" y="995"/>
                  </a:lnTo>
                  <a:lnTo>
                    <a:pt x="1352" y="995"/>
                  </a:lnTo>
                  <a:lnTo>
                    <a:pt x="1351" y="995"/>
                  </a:lnTo>
                  <a:lnTo>
                    <a:pt x="1351" y="996"/>
                  </a:lnTo>
                  <a:lnTo>
                    <a:pt x="1349" y="998"/>
                  </a:lnTo>
                  <a:lnTo>
                    <a:pt x="1351" y="998"/>
                  </a:lnTo>
                  <a:lnTo>
                    <a:pt x="1351" y="999"/>
                  </a:lnTo>
                  <a:lnTo>
                    <a:pt x="1352" y="998"/>
                  </a:lnTo>
                  <a:lnTo>
                    <a:pt x="1354" y="996"/>
                  </a:lnTo>
                  <a:lnTo>
                    <a:pt x="1354" y="998"/>
                  </a:lnTo>
                  <a:lnTo>
                    <a:pt x="1352" y="999"/>
                  </a:lnTo>
                  <a:lnTo>
                    <a:pt x="1351" y="1001"/>
                  </a:lnTo>
                  <a:lnTo>
                    <a:pt x="1349" y="1002"/>
                  </a:lnTo>
                  <a:lnTo>
                    <a:pt x="1349" y="1004"/>
                  </a:lnTo>
                  <a:lnTo>
                    <a:pt x="1348" y="1004"/>
                  </a:lnTo>
                  <a:lnTo>
                    <a:pt x="1348" y="1002"/>
                  </a:lnTo>
                  <a:lnTo>
                    <a:pt x="1346" y="1002"/>
                  </a:lnTo>
                  <a:lnTo>
                    <a:pt x="1345" y="1002"/>
                  </a:lnTo>
                  <a:lnTo>
                    <a:pt x="1345" y="1004"/>
                  </a:lnTo>
                  <a:lnTo>
                    <a:pt x="1345" y="1005"/>
                  </a:lnTo>
                  <a:lnTo>
                    <a:pt x="1346" y="1005"/>
                  </a:lnTo>
                  <a:lnTo>
                    <a:pt x="1348" y="1007"/>
                  </a:lnTo>
                  <a:lnTo>
                    <a:pt x="1346" y="1011"/>
                  </a:lnTo>
                  <a:lnTo>
                    <a:pt x="1345" y="1015"/>
                  </a:lnTo>
                  <a:lnTo>
                    <a:pt x="1343" y="1016"/>
                  </a:lnTo>
                  <a:lnTo>
                    <a:pt x="1343" y="1018"/>
                  </a:lnTo>
                  <a:lnTo>
                    <a:pt x="1342" y="1018"/>
                  </a:lnTo>
                  <a:lnTo>
                    <a:pt x="1343" y="1015"/>
                  </a:lnTo>
                  <a:lnTo>
                    <a:pt x="1343" y="1013"/>
                  </a:lnTo>
                  <a:lnTo>
                    <a:pt x="1345" y="1011"/>
                  </a:lnTo>
                  <a:lnTo>
                    <a:pt x="1346" y="1010"/>
                  </a:lnTo>
                  <a:lnTo>
                    <a:pt x="1346" y="1008"/>
                  </a:lnTo>
                  <a:lnTo>
                    <a:pt x="1345" y="1010"/>
                  </a:lnTo>
                  <a:lnTo>
                    <a:pt x="1345" y="1011"/>
                  </a:lnTo>
                  <a:lnTo>
                    <a:pt x="1343" y="1011"/>
                  </a:lnTo>
                  <a:lnTo>
                    <a:pt x="1342" y="1015"/>
                  </a:lnTo>
                  <a:lnTo>
                    <a:pt x="1339" y="1016"/>
                  </a:lnTo>
                  <a:lnTo>
                    <a:pt x="1339" y="1015"/>
                  </a:lnTo>
                  <a:lnTo>
                    <a:pt x="1337" y="1015"/>
                  </a:lnTo>
                  <a:lnTo>
                    <a:pt x="1337" y="1016"/>
                  </a:lnTo>
                  <a:lnTo>
                    <a:pt x="1336" y="1016"/>
                  </a:lnTo>
                  <a:lnTo>
                    <a:pt x="1336" y="1018"/>
                  </a:lnTo>
                  <a:lnTo>
                    <a:pt x="1337" y="1018"/>
                  </a:lnTo>
                  <a:lnTo>
                    <a:pt x="1339" y="1018"/>
                  </a:lnTo>
                  <a:lnTo>
                    <a:pt x="1339" y="1019"/>
                  </a:lnTo>
                  <a:lnTo>
                    <a:pt x="1339" y="1021"/>
                  </a:lnTo>
                  <a:lnTo>
                    <a:pt x="1337" y="1021"/>
                  </a:lnTo>
                  <a:lnTo>
                    <a:pt x="1337" y="1022"/>
                  </a:lnTo>
                  <a:lnTo>
                    <a:pt x="1336" y="1022"/>
                  </a:lnTo>
                  <a:lnTo>
                    <a:pt x="1336" y="1024"/>
                  </a:lnTo>
                  <a:lnTo>
                    <a:pt x="1336" y="1025"/>
                  </a:lnTo>
                  <a:lnTo>
                    <a:pt x="1337" y="1025"/>
                  </a:lnTo>
                  <a:lnTo>
                    <a:pt x="1336" y="1027"/>
                  </a:lnTo>
                  <a:lnTo>
                    <a:pt x="1336" y="1028"/>
                  </a:lnTo>
                  <a:lnTo>
                    <a:pt x="1336" y="1030"/>
                  </a:lnTo>
                  <a:lnTo>
                    <a:pt x="1336" y="1031"/>
                  </a:lnTo>
                  <a:lnTo>
                    <a:pt x="1336" y="1033"/>
                  </a:lnTo>
                  <a:lnTo>
                    <a:pt x="1336" y="1034"/>
                  </a:lnTo>
                  <a:lnTo>
                    <a:pt x="1336" y="1036"/>
                  </a:lnTo>
                  <a:lnTo>
                    <a:pt x="1336" y="1037"/>
                  </a:lnTo>
                  <a:lnTo>
                    <a:pt x="1336" y="1039"/>
                  </a:lnTo>
                  <a:lnTo>
                    <a:pt x="1336" y="1040"/>
                  </a:lnTo>
                  <a:lnTo>
                    <a:pt x="1337" y="1040"/>
                  </a:lnTo>
                  <a:lnTo>
                    <a:pt x="1337" y="1042"/>
                  </a:lnTo>
                  <a:lnTo>
                    <a:pt x="1336" y="1043"/>
                  </a:lnTo>
                  <a:lnTo>
                    <a:pt x="1337" y="1045"/>
                  </a:lnTo>
                  <a:lnTo>
                    <a:pt x="1337" y="1046"/>
                  </a:lnTo>
                  <a:lnTo>
                    <a:pt x="1339" y="1046"/>
                  </a:lnTo>
                  <a:lnTo>
                    <a:pt x="1339" y="1048"/>
                  </a:lnTo>
                  <a:lnTo>
                    <a:pt x="1337" y="1048"/>
                  </a:lnTo>
                  <a:lnTo>
                    <a:pt x="1336" y="1048"/>
                  </a:lnTo>
                  <a:lnTo>
                    <a:pt x="1334" y="1049"/>
                  </a:lnTo>
                  <a:lnTo>
                    <a:pt x="1332" y="1049"/>
                  </a:lnTo>
                  <a:lnTo>
                    <a:pt x="1331" y="1049"/>
                  </a:lnTo>
                  <a:lnTo>
                    <a:pt x="1329" y="1048"/>
                  </a:lnTo>
                  <a:lnTo>
                    <a:pt x="1329" y="1046"/>
                  </a:lnTo>
                  <a:lnTo>
                    <a:pt x="1328" y="1046"/>
                  </a:lnTo>
                  <a:lnTo>
                    <a:pt x="1326" y="1046"/>
                  </a:lnTo>
                  <a:lnTo>
                    <a:pt x="1326" y="1045"/>
                  </a:lnTo>
                  <a:lnTo>
                    <a:pt x="1325" y="1045"/>
                  </a:lnTo>
                  <a:lnTo>
                    <a:pt x="1323" y="1045"/>
                  </a:lnTo>
                  <a:lnTo>
                    <a:pt x="1322" y="1045"/>
                  </a:lnTo>
                  <a:lnTo>
                    <a:pt x="1320" y="1046"/>
                  </a:lnTo>
                  <a:lnTo>
                    <a:pt x="1320" y="1045"/>
                  </a:lnTo>
                  <a:lnTo>
                    <a:pt x="1319" y="1045"/>
                  </a:lnTo>
                  <a:lnTo>
                    <a:pt x="1317" y="1045"/>
                  </a:lnTo>
                  <a:lnTo>
                    <a:pt x="1316" y="1045"/>
                  </a:lnTo>
                  <a:lnTo>
                    <a:pt x="1316" y="1043"/>
                  </a:lnTo>
                  <a:lnTo>
                    <a:pt x="1314" y="1043"/>
                  </a:lnTo>
                  <a:lnTo>
                    <a:pt x="1314" y="1042"/>
                  </a:lnTo>
                  <a:lnTo>
                    <a:pt x="1313" y="1042"/>
                  </a:lnTo>
                  <a:lnTo>
                    <a:pt x="1311" y="1042"/>
                  </a:lnTo>
                  <a:lnTo>
                    <a:pt x="1311" y="1040"/>
                  </a:lnTo>
                  <a:lnTo>
                    <a:pt x="1310" y="1042"/>
                  </a:lnTo>
                  <a:lnTo>
                    <a:pt x="1310" y="1040"/>
                  </a:lnTo>
                  <a:lnTo>
                    <a:pt x="1308" y="1040"/>
                  </a:lnTo>
                  <a:lnTo>
                    <a:pt x="1308" y="1039"/>
                  </a:lnTo>
                  <a:lnTo>
                    <a:pt x="1307" y="1039"/>
                  </a:lnTo>
                  <a:lnTo>
                    <a:pt x="1305" y="1039"/>
                  </a:lnTo>
                  <a:lnTo>
                    <a:pt x="1304" y="1037"/>
                  </a:lnTo>
                  <a:lnTo>
                    <a:pt x="1302" y="1037"/>
                  </a:lnTo>
                  <a:lnTo>
                    <a:pt x="1301" y="1037"/>
                  </a:lnTo>
                  <a:lnTo>
                    <a:pt x="1301" y="1036"/>
                  </a:lnTo>
                  <a:lnTo>
                    <a:pt x="1302" y="1036"/>
                  </a:lnTo>
                  <a:lnTo>
                    <a:pt x="1302" y="1034"/>
                  </a:lnTo>
                  <a:lnTo>
                    <a:pt x="1301" y="1034"/>
                  </a:lnTo>
                  <a:lnTo>
                    <a:pt x="1301" y="1033"/>
                  </a:lnTo>
                  <a:lnTo>
                    <a:pt x="1301" y="1031"/>
                  </a:lnTo>
                  <a:lnTo>
                    <a:pt x="1301" y="1030"/>
                  </a:lnTo>
                  <a:lnTo>
                    <a:pt x="1301" y="1028"/>
                  </a:lnTo>
                  <a:lnTo>
                    <a:pt x="1301" y="1027"/>
                  </a:lnTo>
                  <a:lnTo>
                    <a:pt x="1299" y="1027"/>
                  </a:lnTo>
                  <a:lnTo>
                    <a:pt x="1299" y="1025"/>
                  </a:lnTo>
                  <a:lnTo>
                    <a:pt x="1298" y="1024"/>
                  </a:lnTo>
                  <a:lnTo>
                    <a:pt x="1298" y="1022"/>
                  </a:lnTo>
                  <a:lnTo>
                    <a:pt x="1298" y="1021"/>
                  </a:lnTo>
                  <a:lnTo>
                    <a:pt x="1298" y="1019"/>
                  </a:lnTo>
                  <a:lnTo>
                    <a:pt x="1299" y="1018"/>
                  </a:lnTo>
                  <a:lnTo>
                    <a:pt x="1298" y="1016"/>
                  </a:lnTo>
                  <a:lnTo>
                    <a:pt x="1298" y="1015"/>
                  </a:lnTo>
                  <a:lnTo>
                    <a:pt x="1298" y="1013"/>
                  </a:lnTo>
                  <a:lnTo>
                    <a:pt x="1299" y="1013"/>
                  </a:lnTo>
                  <a:lnTo>
                    <a:pt x="1299" y="1011"/>
                  </a:lnTo>
                  <a:lnTo>
                    <a:pt x="1299" y="1010"/>
                  </a:lnTo>
                  <a:lnTo>
                    <a:pt x="1299" y="1008"/>
                  </a:lnTo>
                  <a:lnTo>
                    <a:pt x="1298" y="1008"/>
                  </a:lnTo>
                  <a:lnTo>
                    <a:pt x="1298" y="1007"/>
                  </a:lnTo>
                  <a:lnTo>
                    <a:pt x="1296" y="1008"/>
                  </a:lnTo>
                  <a:lnTo>
                    <a:pt x="1296" y="1007"/>
                  </a:lnTo>
                  <a:lnTo>
                    <a:pt x="1295" y="1007"/>
                  </a:lnTo>
                  <a:lnTo>
                    <a:pt x="1295" y="1005"/>
                  </a:lnTo>
                  <a:lnTo>
                    <a:pt x="1293" y="1004"/>
                  </a:lnTo>
                  <a:lnTo>
                    <a:pt x="1293" y="1002"/>
                  </a:lnTo>
                  <a:lnTo>
                    <a:pt x="1293" y="1001"/>
                  </a:lnTo>
                  <a:lnTo>
                    <a:pt x="1292" y="1001"/>
                  </a:lnTo>
                  <a:lnTo>
                    <a:pt x="1292" y="999"/>
                  </a:lnTo>
                  <a:lnTo>
                    <a:pt x="1292" y="998"/>
                  </a:lnTo>
                  <a:lnTo>
                    <a:pt x="1292" y="996"/>
                  </a:lnTo>
                  <a:lnTo>
                    <a:pt x="1290" y="996"/>
                  </a:lnTo>
                  <a:lnTo>
                    <a:pt x="1290" y="995"/>
                  </a:lnTo>
                  <a:lnTo>
                    <a:pt x="1289" y="995"/>
                  </a:lnTo>
                  <a:lnTo>
                    <a:pt x="1289" y="993"/>
                  </a:lnTo>
                  <a:lnTo>
                    <a:pt x="1287" y="993"/>
                  </a:lnTo>
                  <a:lnTo>
                    <a:pt x="1287" y="990"/>
                  </a:lnTo>
                  <a:lnTo>
                    <a:pt x="1287" y="989"/>
                  </a:lnTo>
                  <a:lnTo>
                    <a:pt x="1287" y="987"/>
                  </a:lnTo>
                  <a:lnTo>
                    <a:pt x="1287" y="986"/>
                  </a:lnTo>
                  <a:lnTo>
                    <a:pt x="1287" y="984"/>
                  </a:lnTo>
                  <a:lnTo>
                    <a:pt x="1287" y="983"/>
                  </a:lnTo>
                  <a:lnTo>
                    <a:pt x="1286" y="983"/>
                  </a:lnTo>
                  <a:lnTo>
                    <a:pt x="1286" y="981"/>
                  </a:lnTo>
                  <a:lnTo>
                    <a:pt x="1286" y="978"/>
                  </a:lnTo>
                  <a:lnTo>
                    <a:pt x="1284" y="978"/>
                  </a:lnTo>
                  <a:lnTo>
                    <a:pt x="1284" y="977"/>
                  </a:lnTo>
                  <a:lnTo>
                    <a:pt x="1284" y="975"/>
                  </a:lnTo>
                  <a:lnTo>
                    <a:pt x="1284" y="974"/>
                  </a:lnTo>
                  <a:lnTo>
                    <a:pt x="1284" y="972"/>
                  </a:lnTo>
                  <a:lnTo>
                    <a:pt x="1284" y="971"/>
                  </a:lnTo>
                  <a:lnTo>
                    <a:pt x="1283" y="969"/>
                  </a:lnTo>
                  <a:lnTo>
                    <a:pt x="1283" y="968"/>
                  </a:lnTo>
                  <a:lnTo>
                    <a:pt x="1281" y="966"/>
                  </a:lnTo>
                  <a:lnTo>
                    <a:pt x="1279" y="965"/>
                  </a:lnTo>
                  <a:lnTo>
                    <a:pt x="1278" y="965"/>
                  </a:lnTo>
                  <a:lnTo>
                    <a:pt x="1278" y="963"/>
                  </a:lnTo>
                  <a:lnTo>
                    <a:pt x="1276" y="961"/>
                  </a:lnTo>
                  <a:lnTo>
                    <a:pt x="1275" y="961"/>
                  </a:lnTo>
                  <a:lnTo>
                    <a:pt x="1275" y="960"/>
                  </a:lnTo>
                  <a:lnTo>
                    <a:pt x="1276" y="960"/>
                  </a:lnTo>
                  <a:lnTo>
                    <a:pt x="1276" y="958"/>
                  </a:lnTo>
                  <a:lnTo>
                    <a:pt x="1275" y="958"/>
                  </a:lnTo>
                  <a:lnTo>
                    <a:pt x="1275" y="960"/>
                  </a:lnTo>
                  <a:lnTo>
                    <a:pt x="1273" y="960"/>
                  </a:lnTo>
                  <a:lnTo>
                    <a:pt x="1273" y="958"/>
                  </a:lnTo>
                  <a:lnTo>
                    <a:pt x="1273" y="957"/>
                  </a:lnTo>
                  <a:lnTo>
                    <a:pt x="1273" y="955"/>
                  </a:lnTo>
                  <a:lnTo>
                    <a:pt x="1272" y="955"/>
                  </a:lnTo>
                  <a:lnTo>
                    <a:pt x="1270" y="955"/>
                  </a:lnTo>
                  <a:lnTo>
                    <a:pt x="1269" y="955"/>
                  </a:lnTo>
                  <a:lnTo>
                    <a:pt x="1266" y="954"/>
                  </a:lnTo>
                  <a:lnTo>
                    <a:pt x="1264" y="954"/>
                  </a:lnTo>
                  <a:lnTo>
                    <a:pt x="1263" y="954"/>
                  </a:lnTo>
                  <a:lnTo>
                    <a:pt x="1261" y="954"/>
                  </a:lnTo>
                  <a:lnTo>
                    <a:pt x="1260" y="954"/>
                  </a:lnTo>
                  <a:lnTo>
                    <a:pt x="1258" y="954"/>
                  </a:lnTo>
                  <a:lnTo>
                    <a:pt x="1257" y="954"/>
                  </a:lnTo>
                  <a:lnTo>
                    <a:pt x="1257" y="952"/>
                  </a:lnTo>
                  <a:lnTo>
                    <a:pt x="1255" y="952"/>
                  </a:lnTo>
                  <a:lnTo>
                    <a:pt x="1254" y="952"/>
                  </a:lnTo>
                  <a:lnTo>
                    <a:pt x="1254" y="954"/>
                  </a:lnTo>
                  <a:lnTo>
                    <a:pt x="1254" y="955"/>
                  </a:lnTo>
                  <a:lnTo>
                    <a:pt x="1252" y="955"/>
                  </a:lnTo>
                  <a:lnTo>
                    <a:pt x="1251" y="955"/>
                  </a:lnTo>
                  <a:lnTo>
                    <a:pt x="1249" y="955"/>
                  </a:lnTo>
                  <a:lnTo>
                    <a:pt x="1248" y="955"/>
                  </a:lnTo>
                  <a:lnTo>
                    <a:pt x="1246" y="957"/>
                  </a:lnTo>
                  <a:lnTo>
                    <a:pt x="1246" y="958"/>
                  </a:lnTo>
                  <a:lnTo>
                    <a:pt x="1245" y="958"/>
                  </a:lnTo>
                  <a:lnTo>
                    <a:pt x="1245" y="960"/>
                  </a:lnTo>
                  <a:lnTo>
                    <a:pt x="1243" y="960"/>
                  </a:lnTo>
                  <a:lnTo>
                    <a:pt x="1243" y="963"/>
                  </a:lnTo>
                  <a:lnTo>
                    <a:pt x="1242" y="963"/>
                  </a:lnTo>
                  <a:lnTo>
                    <a:pt x="1242" y="965"/>
                  </a:lnTo>
                  <a:lnTo>
                    <a:pt x="1240" y="965"/>
                  </a:lnTo>
                  <a:lnTo>
                    <a:pt x="1240" y="966"/>
                  </a:lnTo>
                  <a:lnTo>
                    <a:pt x="1240" y="968"/>
                  </a:lnTo>
                  <a:lnTo>
                    <a:pt x="1240" y="969"/>
                  </a:lnTo>
                  <a:lnTo>
                    <a:pt x="1239" y="969"/>
                  </a:lnTo>
                  <a:lnTo>
                    <a:pt x="1237" y="969"/>
                  </a:lnTo>
                  <a:lnTo>
                    <a:pt x="1237" y="971"/>
                  </a:lnTo>
                  <a:lnTo>
                    <a:pt x="1234" y="971"/>
                  </a:lnTo>
                  <a:lnTo>
                    <a:pt x="1234" y="972"/>
                  </a:lnTo>
                  <a:lnTo>
                    <a:pt x="1233" y="972"/>
                  </a:lnTo>
                  <a:lnTo>
                    <a:pt x="1233" y="974"/>
                  </a:lnTo>
                  <a:lnTo>
                    <a:pt x="1231" y="974"/>
                  </a:lnTo>
                  <a:lnTo>
                    <a:pt x="1230" y="974"/>
                  </a:lnTo>
                  <a:lnTo>
                    <a:pt x="1228" y="974"/>
                  </a:lnTo>
                  <a:lnTo>
                    <a:pt x="1226" y="974"/>
                  </a:lnTo>
                  <a:lnTo>
                    <a:pt x="1226" y="972"/>
                  </a:lnTo>
                  <a:lnTo>
                    <a:pt x="1225" y="972"/>
                  </a:lnTo>
                  <a:lnTo>
                    <a:pt x="1225" y="971"/>
                  </a:lnTo>
                  <a:lnTo>
                    <a:pt x="1223" y="971"/>
                  </a:lnTo>
                  <a:lnTo>
                    <a:pt x="1222" y="969"/>
                  </a:lnTo>
                  <a:lnTo>
                    <a:pt x="1220" y="968"/>
                  </a:lnTo>
                  <a:lnTo>
                    <a:pt x="1219" y="968"/>
                  </a:lnTo>
                  <a:lnTo>
                    <a:pt x="1217" y="966"/>
                  </a:lnTo>
                  <a:lnTo>
                    <a:pt x="1216" y="966"/>
                  </a:lnTo>
                  <a:lnTo>
                    <a:pt x="1214" y="965"/>
                  </a:lnTo>
                  <a:lnTo>
                    <a:pt x="1213" y="963"/>
                  </a:lnTo>
                  <a:lnTo>
                    <a:pt x="1213" y="961"/>
                  </a:lnTo>
                  <a:lnTo>
                    <a:pt x="1211" y="961"/>
                  </a:lnTo>
                  <a:lnTo>
                    <a:pt x="1210" y="961"/>
                  </a:lnTo>
                  <a:lnTo>
                    <a:pt x="1210" y="960"/>
                  </a:lnTo>
                  <a:lnTo>
                    <a:pt x="1208" y="960"/>
                  </a:lnTo>
                  <a:lnTo>
                    <a:pt x="1208" y="958"/>
                  </a:lnTo>
                  <a:lnTo>
                    <a:pt x="1208" y="957"/>
                  </a:lnTo>
                  <a:lnTo>
                    <a:pt x="1208" y="955"/>
                  </a:lnTo>
                  <a:lnTo>
                    <a:pt x="1207" y="954"/>
                  </a:lnTo>
                  <a:lnTo>
                    <a:pt x="1207" y="952"/>
                  </a:lnTo>
                  <a:lnTo>
                    <a:pt x="1207" y="951"/>
                  </a:lnTo>
                  <a:lnTo>
                    <a:pt x="1207" y="949"/>
                  </a:lnTo>
                  <a:lnTo>
                    <a:pt x="1207" y="948"/>
                  </a:lnTo>
                  <a:lnTo>
                    <a:pt x="1207" y="946"/>
                  </a:lnTo>
                  <a:lnTo>
                    <a:pt x="1208" y="946"/>
                  </a:lnTo>
                  <a:lnTo>
                    <a:pt x="1208" y="945"/>
                  </a:lnTo>
                  <a:lnTo>
                    <a:pt x="1208" y="943"/>
                  </a:lnTo>
                  <a:lnTo>
                    <a:pt x="1207" y="943"/>
                  </a:lnTo>
                  <a:lnTo>
                    <a:pt x="1207" y="942"/>
                  </a:lnTo>
                  <a:lnTo>
                    <a:pt x="1207" y="940"/>
                  </a:lnTo>
                  <a:lnTo>
                    <a:pt x="1207" y="939"/>
                  </a:lnTo>
                  <a:lnTo>
                    <a:pt x="1207" y="937"/>
                  </a:lnTo>
                  <a:lnTo>
                    <a:pt x="1207" y="936"/>
                  </a:lnTo>
                  <a:lnTo>
                    <a:pt x="1205" y="936"/>
                  </a:lnTo>
                  <a:lnTo>
                    <a:pt x="1205" y="934"/>
                  </a:lnTo>
                  <a:lnTo>
                    <a:pt x="1204" y="933"/>
                  </a:lnTo>
                  <a:lnTo>
                    <a:pt x="1202" y="931"/>
                  </a:lnTo>
                  <a:lnTo>
                    <a:pt x="1201" y="931"/>
                  </a:lnTo>
                  <a:lnTo>
                    <a:pt x="1201" y="930"/>
                  </a:lnTo>
                  <a:lnTo>
                    <a:pt x="1199" y="930"/>
                  </a:lnTo>
                  <a:lnTo>
                    <a:pt x="1198" y="928"/>
                  </a:lnTo>
                  <a:lnTo>
                    <a:pt x="1196" y="927"/>
                  </a:lnTo>
                  <a:lnTo>
                    <a:pt x="1196" y="925"/>
                  </a:lnTo>
                  <a:lnTo>
                    <a:pt x="1196" y="924"/>
                  </a:lnTo>
                  <a:lnTo>
                    <a:pt x="1195" y="924"/>
                  </a:lnTo>
                  <a:lnTo>
                    <a:pt x="1195" y="922"/>
                  </a:lnTo>
                  <a:lnTo>
                    <a:pt x="1193" y="922"/>
                  </a:lnTo>
                  <a:lnTo>
                    <a:pt x="1193" y="921"/>
                  </a:lnTo>
                  <a:lnTo>
                    <a:pt x="1192" y="919"/>
                  </a:lnTo>
                  <a:lnTo>
                    <a:pt x="1192" y="918"/>
                  </a:lnTo>
                  <a:lnTo>
                    <a:pt x="1190" y="918"/>
                  </a:lnTo>
                  <a:lnTo>
                    <a:pt x="1190" y="916"/>
                  </a:lnTo>
                  <a:lnTo>
                    <a:pt x="1189" y="916"/>
                  </a:lnTo>
                  <a:lnTo>
                    <a:pt x="1187" y="916"/>
                  </a:lnTo>
                  <a:lnTo>
                    <a:pt x="1187" y="915"/>
                  </a:lnTo>
                  <a:lnTo>
                    <a:pt x="1186" y="915"/>
                  </a:lnTo>
                  <a:lnTo>
                    <a:pt x="1186" y="913"/>
                  </a:lnTo>
                  <a:lnTo>
                    <a:pt x="1186" y="912"/>
                  </a:lnTo>
                  <a:lnTo>
                    <a:pt x="1186" y="910"/>
                  </a:lnTo>
                  <a:lnTo>
                    <a:pt x="1186" y="908"/>
                  </a:lnTo>
                  <a:lnTo>
                    <a:pt x="1184" y="908"/>
                  </a:lnTo>
                  <a:lnTo>
                    <a:pt x="1183" y="908"/>
                  </a:lnTo>
                  <a:lnTo>
                    <a:pt x="1183" y="907"/>
                  </a:lnTo>
                  <a:lnTo>
                    <a:pt x="1181" y="907"/>
                  </a:lnTo>
                  <a:lnTo>
                    <a:pt x="1180" y="907"/>
                  </a:lnTo>
                  <a:lnTo>
                    <a:pt x="1178" y="907"/>
                  </a:lnTo>
                  <a:lnTo>
                    <a:pt x="1177" y="907"/>
                  </a:lnTo>
                  <a:lnTo>
                    <a:pt x="1175" y="907"/>
                  </a:lnTo>
                  <a:lnTo>
                    <a:pt x="1173" y="907"/>
                  </a:lnTo>
                  <a:lnTo>
                    <a:pt x="1172" y="907"/>
                  </a:lnTo>
                  <a:lnTo>
                    <a:pt x="1170" y="907"/>
                  </a:lnTo>
                  <a:lnTo>
                    <a:pt x="1169" y="907"/>
                  </a:lnTo>
                  <a:lnTo>
                    <a:pt x="1167" y="907"/>
                  </a:lnTo>
                  <a:lnTo>
                    <a:pt x="1166" y="907"/>
                  </a:lnTo>
                  <a:lnTo>
                    <a:pt x="1164" y="907"/>
                  </a:lnTo>
                  <a:lnTo>
                    <a:pt x="1163" y="907"/>
                  </a:lnTo>
                  <a:lnTo>
                    <a:pt x="1161" y="907"/>
                  </a:lnTo>
                  <a:lnTo>
                    <a:pt x="1160" y="907"/>
                  </a:lnTo>
                  <a:lnTo>
                    <a:pt x="1158" y="907"/>
                  </a:lnTo>
                  <a:lnTo>
                    <a:pt x="1157" y="907"/>
                  </a:lnTo>
                  <a:lnTo>
                    <a:pt x="1155" y="907"/>
                  </a:lnTo>
                  <a:lnTo>
                    <a:pt x="1154" y="907"/>
                  </a:lnTo>
                  <a:lnTo>
                    <a:pt x="1152" y="907"/>
                  </a:lnTo>
                  <a:lnTo>
                    <a:pt x="1151" y="907"/>
                  </a:lnTo>
                  <a:lnTo>
                    <a:pt x="1149" y="907"/>
                  </a:lnTo>
                  <a:lnTo>
                    <a:pt x="1148" y="907"/>
                  </a:lnTo>
                  <a:lnTo>
                    <a:pt x="1148" y="908"/>
                  </a:lnTo>
                  <a:lnTo>
                    <a:pt x="1148" y="910"/>
                  </a:lnTo>
                  <a:lnTo>
                    <a:pt x="1148" y="912"/>
                  </a:lnTo>
                  <a:lnTo>
                    <a:pt x="1146" y="912"/>
                  </a:lnTo>
                  <a:lnTo>
                    <a:pt x="1146" y="913"/>
                  </a:lnTo>
                  <a:lnTo>
                    <a:pt x="1146" y="915"/>
                  </a:lnTo>
                  <a:lnTo>
                    <a:pt x="1146" y="916"/>
                  </a:lnTo>
                  <a:lnTo>
                    <a:pt x="1145" y="916"/>
                  </a:lnTo>
                  <a:lnTo>
                    <a:pt x="1145" y="918"/>
                  </a:lnTo>
                  <a:lnTo>
                    <a:pt x="1143" y="918"/>
                  </a:lnTo>
                  <a:lnTo>
                    <a:pt x="1142" y="918"/>
                  </a:lnTo>
                  <a:lnTo>
                    <a:pt x="1140" y="918"/>
                  </a:lnTo>
                  <a:lnTo>
                    <a:pt x="1139" y="918"/>
                  </a:lnTo>
                  <a:lnTo>
                    <a:pt x="1137" y="918"/>
                  </a:lnTo>
                  <a:lnTo>
                    <a:pt x="1136" y="918"/>
                  </a:lnTo>
                  <a:lnTo>
                    <a:pt x="1134" y="918"/>
                  </a:lnTo>
                  <a:lnTo>
                    <a:pt x="1131" y="918"/>
                  </a:lnTo>
                  <a:lnTo>
                    <a:pt x="1130" y="918"/>
                  </a:lnTo>
                  <a:lnTo>
                    <a:pt x="1128" y="918"/>
                  </a:lnTo>
                  <a:lnTo>
                    <a:pt x="1127" y="918"/>
                  </a:lnTo>
                  <a:lnTo>
                    <a:pt x="1125" y="918"/>
                  </a:lnTo>
                  <a:lnTo>
                    <a:pt x="1124" y="918"/>
                  </a:lnTo>
                  <a:lnTo>
                    <a:pt x="1122" y="918"/>
                  </a:lnTo>
                  <a:lnTo>
                    <a:pt x="1120" y="918"/>
                  </a:lnTo>
                  <a:lnTo>
                    <a:pt x="1119" y="918"/>
                  </a:lnTo>
                  <a:lnTo>
                    <a:pt x="1117" y="918"/>
                  </a:lnTo>
                  <a:lnTo>
                    <a:pt x="1116" y="918"/>
                  </a:lnTo>
                  <a:lnTo>
                    <a:pt x="1114" y="918"/>
                  </a:lnTo>
                  <a:lnTo>
                    <a:pt x="1113" y="918"/>
                  </a:lnTo>
                  <a:lnTo>
                    <a:pt x="1111" y="918"/>
                  </a:lnTo>
                  <a:lnTo>
                    <a:pt x="1110" y="918"/>
                  </a:lnTo>
                  <a:lnTo>
                    <a:pt x="1108" y="918"/>
                  </a:lnTo>
                  <a:lnTo>
                    <a:pt x="1107" y="918"/>
                  </a:lnTo>
                  <a:lnTo>
                    <a:pt x="1105" y="918"/>
                  </a:lnTo>
                  <a:lnTo>
                    <a:pt x="1104" y="918"/>
                  </a:lnTo>
                  <a:lnTo>
                    <a:pt x="1102" y="918"/>
                  </a:lnTo>
                  <a:lnTo>
                    <a:pt x="1101" y="918"/>
                  </a:lnTo>
                  <a:lnTo>
                    <a:pt x="1099" y="918"/>
                  </a:lnTo>
                  <a:lnTo>
                    <a:pt x="1098" y="918"/>
                  </a:lnTo>
                  <a:lnTo>
                    <a:pt x="1096" y="918"/>
                  </a:lnTo>
                  <a:lnTo>
                    <a:pt x="1095" y="918"/>
                  </a:lnTo>
                  <a:lnTo>
                    <a:pt x="1093" y="918"/>
                  </a:lnTo>
                  <a:lnTo>
                    <a:pt x="1092" y="918"/>
                  </a:lnTo>
                  <a:lnTo>
                    <a:pt x="1090" y="918"/>
                  </a:lnTo>
                  <a:lnTo>
                    <a:pt x="1089" y="918"/>
                  </a:lnTo>
                  <a:lnTo>
                    <a:pt x="1087" y="918"/>
                  </a:lnTo>
                  <a:lnTo>
                    <a:pt x="1086" y="918"/>
                  </a:lnTo>
                  <a:lnTo>
                    <a:pt x="1084" y="918"/>
                  </a:lnTo>
                  <a:lnTo>
                    <a:pt x="1083" y="916"/>
                  </a:lnTo>
                  <a:lnTo>
                    <a:pt x="1081" y="916"/>
                  </a:lnTo>
                  <a:lnTo>
                    <a:pt x="1080" y="916"/>
                  </a:lnTo>
                  <a:lnTo>
                    <a:pt x="1080" y="915"/>
                  </a:lnTo>
                  <a:lnTo>
                    <a:pt x="1078" y="915"/>
                  </a:lnTo>
                  <a:lnTo>
                    <a:pt x="1071" y="912"/>
                  </a:lnTo>
                  <a:lnTo>
                    <a:pt x="1063" y="908"/>
                  </a:lnTo>
                  <a:lnTo>
                    <a:pt x="1057" y="905"/>
                  </a:lnTo>
                  <a:lnTo>
                    <a:pt x="1049" y="902"/>
                  </a:lnTo>
                  <a:lnTo>
                    <a:pt x="1042" y="899"/>
                  </a:lnTo>
                  <a:lnTo>
                    <a:pt x="1034" y="896"/>
                  </a:lnTo>
                  <a:lnTo>
                    <a:pt x="1027" y="893"/>
                  </a:lnTo>
                  <a:lnTo>
                    <a:pt x="1019" y="890"/>
                  </a:lnTo>
                  <a:lnTo>
                    <a:pt x="1019" y="889"/>
                  </a:lnTo>
                  <a:lnTo>
                    <a:pt x="1019" y="886"/>
                  </a:lnTo>
                  <a:lnTo>
                    <a:pt x="1021" y="886"/>
                  </a:lnTo>
                  <a:lnTo>
                    <a:pt x="1021" y="884"/>
                  </a:lnTo>
                  <a:lnTo>
                    <a:pt x="1022" y="884"/>
                  </a:lnTo>
                  <a:lnTo>
                    <a:pt x="1022" y="883"/>
                  </a:lnTo>
                  <a:lnTo>
                    <a:pt x="1021" y="884"/>
                  </a:lnTo>
                  <a:lnTo>
                    <a:pt x="1019" y="884"/>
                  </a:lnTo>
                  <a:lnTo>
                    <a:pt x="1018" y="884"/>
                  </a:lnTo>
                  <a:lnTo>
                    <a:pt x="1016" y="884"/>
                  </a:lnTo>
                  <a:lnTo>
                    <a:pt x="1014" y="884"/>
                  </a:lnTo>
                  <a:lnTo>
                    <a:pt x="1013" y="884"/>
                  </a:lnTo>
                  <a:lnTo>
                    <a:pt x="1011" y="884"/>
                  </a:lnTo>
                  <a:lnTo>
                    <a:pt x="1010" y="884"/>
                  </a:lnTo>
                  <a:lnTo>
                    <a:pt x="1008" y="884"/>
                  </a:lnTo>
                  <a:lnTo>
                    <a:pt x="1007" y="884"/>
                  </a:lnTo>
                  <a:lnTo>
                    <a:pt x="1005" y="884"/>
                  </a:lnTo>
                  <a:lnTo>
                    <a:pt x="1004" y="884"/>
                  </a:lnTo>
                  <a:lnTo>
                    <a:pt x="1002" y="886"/>
                  </a:lnTo>
                  <a:lnTo>
                    <a:pt x="1001" y="886"/>
                  </a:lnTo>
                  <a:lnTo>
                    <a:pt x="999" y="886"/>
                  </a:lnTo>
                  <a:lnTo>
                    <a:pt x="998" y="886"/>
                  </a:lnTo>
                  <a:lnTo>
                    <a:pt x="996" y="886"/>
                  </a:lnTo>
                  <a:lnTo>
                    <a:pt x="995" y="886"/>
                  </a:lnTo>
                  <a:lnTo>
                    <a:pt x="993" y="886"/>
                  </a:lnTo>
                  <a:lnTo>
                    <a:pt x="992" y="886"/>
                  </a:lnTo>
                  <a:lnTo>
                    <a:pt x="990" y="886"/>
                  </a:lnTo>
                  <a:lnTo>
                    <a:pt x="989" y="886"/>
                  </a:lnTo>
                  <a:lnTo>
                    <a:pt x="987" y="886"/>
                  </a:lnTo>
                  <a:lnTo>
                    <a:pt x="986" y="889"/>
                  </a:lnTo>
                  <a:lnTo>
                    <a:pt x="984" y="889"/>
                  </a:lnTo>
                  <a:lnTo>
                    <a:pt x="983" y="889"/>
                  </a:lnTo>
                  <a:lnTo>
                    <a:pt x="981" y="889"/>
                  </a:lnTo>
                  <a:lnTo>
                    <a:pt x="980" y="889"/>
                  </a:lnTo>
                  <a:lnTo>
                    <a:pt x="978" y="889"/>
                  </a:lnTo>
                  <a:lnTo>
                    <a:pt x="977" y="889"/>
                  </a:lnTo>
                  <a:lnTo>
                    <a:pt x="975" y="889"/>
                  </a:lnTo>
                  <a:lnTo>
                    <a:pt x="974" y="889"/>
                  </a:lnTo>
                  <a:lnTo>
                    <a:pt x="972" y="889"/>
                  </a:lnTo>
                  <a:lnTo>
                    <a:pt x="972" y="886"/>
                  </a:lnTo>
                  <a:lnTo>
                    <a:pt x="974" y="886"/>
                  </a:lnTo>
                  <a:lnTo>
                    <a:pt x="974" y="884"/>
                  </a:lnTo>
                  <a:lnTo>
                    <a:pt x="972" y="884"/>
                  </a:lnTo>
                  <a:lnTo>
                    <a:pt x="972" y="883"/>
                  </a:lnTo>
                  <a:lnTo>
                    <a:pt x="972" y="881"/>
                  </a:lnTo>
                  <a:lnTo>
                    <a:pt x="972" y="880"/>
                  </a:lnTo>
                  <a:lnTo>
                    <a:pt x="972" y="878"/>
                  </a:lnTo>
                  <a:lnTo>
                    <a:pt x="974" y="877"/>
                  </a:lnTo>
                  <a:lnTo>
                    <a:pt x="974" y="875"/>
                  </a:lnTo>
                  <a:lnTo>
                    <a:pt x="974" y="874"/>
                  </a:lnTo>
                  <a:lnTo>
                    <a:pt x="972" y="872"/>
                  </a:lnTo>
                  <a:lnTo>
                    <a:pt x="972" y="869"/>
                  </a:lnTo>
                  <a:lnTo>
                    <a:pt x="971" y="868"/>
                  </a:lnTo>
                  <a:lnTo>
                    <a:pt x="969" y="866"/>
                  </a:lnTo>
                  <a:lnTo>
                    <a:pt x="969" y="865"/>
                  </a:lnTo>
                  <a:lnTo>
                    <a:pt x="968" y="865"/>
                  </a:lnTo>
                  <a:lnTo>
                    <a:pt x="968" y="863"/>
                  </a:lnTo>
                  <a:lnTo>
                    <a:pt x="966" y="863"/>
                  </a:lnTo>
                  <a:lnTo>
                    <a:pt x="966" y="862"/>
                  </a:lnTo>
                  <a:lnTo>
                    <a:pt x="965" y="862"/>
                  </a:lnTo>
                  <a:lnTo>
                    <a:pt x="963" y="858"/>
                  </a:lnTo>
                  <a:lnTo>
                    <a:pt x="962" y="858"/>
                  </a:lnTo>
                  <a:lnTo>
                    <a:pt x="960" y="858"/>
                  </a:lnTo>
                  <a:lnTo>
                    <a:pt x="960" y="860"/>
                  </a:lnTo>
                  <a:lnTo>
                    <a:pt x="958" y="860"/>
                  </a:lnTo>
                  <a:lnTo>
                    <a:pt x="958" y="858"/>
                  </a:lnTo>
                  <a:lnTo>
                    <a:pt x="957" y="858"/>
                  </a:lnTo>
                  <a:lnTo>
                    <a:pt x="957" y="857"/>
                  </a:lnTo>
                  <a:lnTo>
                    <a:pt x="958" y="857"/>
                  </a:lnTo>
                  <a:lnTo>
                    <a:pt x="958" y="855"/>
                  </a:lnTo>
                  <a:lnTo>
                    <a:pt x="958" y="854"/>
                  </a:lnTo>
                  <a:lnTo>
                    <a:pt x="958" y="852"/>
                  </a:lnTo>
                  <a:lnTo>
                    <a:pt x="957" y="852"/>
                  </a:lnTo>
                  <a:lnTo>
                    <a:pt x="955" y="852"/>
                  </a:lnTo>
                  <a:lnTo>
                    <a:pt x="954" y="852"/>
                  </a:lnTo>
                  <a:lnTo>
                    <a:pt x="952" y="852"/>
                  </a:lnTo>
                  <a:lnTo>
                    <a:pt x="951" y="852"/>
                  </a:lnTo>
                  <a:lnTo>
                    <a:pt x="949" y="852"/>
                  </a:lnTo>
                  <a:lnTo>
                    <a:pt x="949" y="851"/>
                  </a:lnTo>
                  <a:lnTo>
                    <a:pt x="948" y="851"/>
                  </a:lnTo>
                  <a:lnTo>
                    <a:pt x="946" y="851"/>
                  </a:lnTo>
                  <a:lnTo>
                    <a:pt x="946" y="849"/>
                  </a:lnTo>
                  <a:lnTo>
                    <a:pt x="945" y="849"/>
                  </a:lnTo>
                  <a:lnTo>
                    <a:pt x="945" y="848"/>
                  </a:lnTo>
                  <a:lnTo>
                    <a:pt x="945" y="846"/>
                  </a:lnTo>
                  <a:lnTo>
                    <a:pt x="943" y="846"/>
                  </a:lnTo>
                  <a:lnTo>
                    <a:pt x="943" y="845"/>
                  </a:lnTo>
                  <a:lnTo>
                    <a:pt x="942" y="845"/>
                  </a:lnTo>
                  <a:lnTo>
                    <a:pt x="942" y="843"/>
                  </a:lnTo>
                  <a:lnTo>
                    <a:pt x="940" y="843"/>
                  </a:lnTo>
                  <a:lnTo>
                    <a:pt x="939" y="843"/>
                  </a:lnTo>
                  <a:lnTo>
                    <a:pt x="937" y="843"/>
                  </a:lnTo>
                  <a:lnTo>
                    <a:pt x="936" y="843"/>
                  </a:lnTo>
                  <a:lnTo>
                    <a:pt x="934" y="843"/>
                  </a:lnTo>
                  <a:lnTo>
                    <a:pt x="933" y="842"/>
                  </a:lnTo>
                  <a:lnTo>
                    <a:pt x="931" y="842"/>
                  </a:lnTo>
                  <a:lnTo>
                    <a:pt x="930" y="842"/>
                  </a:lnTo>
                  <a:lnTo>
                    <a:pt x="928" y="842"/>
                  </a:lnTo>
                  <a:lnTo>
                    <a:pt x="927" y="842"/>
                  </a:lnTo>
                  <a:lnTo>
                    <a:pt x="922" y="842"/>
                  </a:lnTo>
                  <a:lnTo>
                    <a:pt x="921" y="842"/>
                  </a:lnTo>
                  <a:lnTo>
                    <a:pt x="921" y="840"/>
                  </a:lnTo>
                  <a:lnTo>
                    <a:pt x="921" y="839"/>
                  </a:lnTo>
                  <a:lnTo>
                    <a:pt x="919" y="839"/>
                  </a:lnTo>
                  <a:lnTo>
                    <a:pt x="919" y="837"/>
                  </a:lnTo>
                  <a:lnTo>
                    <a:pt x="921" y="837"/>
                  </a:lnTo>
                  <a:lnTo>
                    <a:pt x="921" y="836"/>
                  </a:lnTo>
                  <a:lnTo>
                    <a:pt x="921" y="834"/>
                  </a:lnTo>
                  <a:lnTo>
                    <a:pt x="922" y="833"/>
                  </a:lnTo>
                  <a:lnTo>
                    <a:pt x="922" y="831"/>
                  </a:lnTo>
                  <a:lnTo>
                    <a:pt x="922" y="830"/>
                  </a:lnTo>
                  <a:lnTo>
                    <a:pt x="924" y="828"/>
                  </a:lnTo>
                  <a:lnTo>
                    <a:pt x="924" y="827"/>
                  </a:lnTo>
                  <a:lnTo>
                    <a:pt x="924" y="825"/>
                  </a:lnTo>
                  <a:lnTo>
                    <a:pt x="922" y="825"/>
                  </a:lnTo>
                  <a:lnTo>
                    <a:pt x="921" y="824"/>
                  </a:lnTo>
                  <a:lnTo>
                    <a:pt x="921" y="822"/>
                  </a:lnTo>
                  <a:lnTo>
                    <a:pt x="922" y="821"/>
                  </a:lnTo>
                  <a:lnTo>
                    <a:pt x="922" y="819"/>
                  </a:lnTo>
                  <a:lnTo>
                    <a:pt x="922" y="818"/>
                  </a:lnTo>
                  <a:lnTo>
                    <a:pt x="921" y="818"/>
                  </a:lnTo>
                  <a:lnTo>
                    <a:pt x="919" y="816"/>
                  </a:lnTo>
                  <a:lnTo>
                    <a:pt x="919" y="815"/>
                  </a:lnTo>
                  <a:lnTo>
                    <a:pt x="919" y="813"/>
                  </a:lnTo>
                  <a:lnTo>
                    <a:pt x="918" y="813"/>
                  </a:lnTo>
                  <a:lnTo>
                    <a:pt x="918" y="812"/>
                  </a:lnTo>
                  <a:lnTo>
                    <a:pt x="916" y="812"/>
                  </a:lnTo>
                  <a:lnTo>
                    <a:pt x="918" y="810"/>
                  </a:lnTo>
                  <a:lnTo>
                    <a:pt x="916" y="810"/>
                  </a:lnTo>
                  <a:lnTo>
                    <a:pt x="916" y="809"/>
                  </a:lnTo>
                  <a:lnTo>
                    <a:pt x="916" y="807"/>
                  </a:lnTo>
                  <a:lnTo>
                    <a:pt x="916" y="805"/>
                  </a:lnTo>
                  <a:lnTo>
                    <a:pt x="916" y="804"/>
                  </a:lnTo>
                  <a:lnTo>
                    <a:pt x="915" y="804"/>
                  </a:lnTo>
                  <a:lnTo>
                    <a:pt x="915" y="802"/>
                  </a:lnTo>
                  <a:lnTo>
                    <a:pt x="915" y="801"/>
                  </a:lnTo>
                  <a:lnTo>
                    <a:pt x="913" y="801"/>
                  </a:lnTo>
                  <a:lnTo>
                    <a:pt x="913" y="799"/>
                  </a:lnTo>
                  <a:lnTo>
                    <a:pt x="912" y="799"/>
                  </a:lnTo>
                  <a:lnTo>
                    <a:pt x="912" y="798"/>
                  </a:lnTo>
                  <a:lnTo>
                    <a:pt x="912" y="796"/>
                  </a:lnTo>
                  <a:lnTo>
                    <a:pt x="912" y="795"/>
                  </a:lnTo>
                  <a:lnTo>
                    <a:pt x="912" y="793"/>
                  </a:lnTo>
                  <a:lnTo>
                    <a:pt x="913" y="793"/>
                  </a:lnTo>
                  <a:lnTo>
                    <a:pt x="913" y="792"/>
                  </a:lnTo>
                  <a:lnTo>
                    <a:pt x="913" y="790"/>
                  </a:lnTo>
                  <a:lnTo>
                    <a:pt x="915" y="790"/>
                  </a:lnTo>
                  <a:lnTo>
                    <a:pt x="916" y="790"/>
                  </a:lnTo>
                  <a:lnTo>
                    <a:pt x="916" y="789"/>
                  </a:lnTo>
                  <a:lnTo>
                    <a:pt x="918" y="789"/>
                  </a:lnTo>
                  <a:lnTo>
                    <a:pt x="918" y="787"/>
                  </a:lnTo>
                  <a:lnTo>
                    <a:pt x="918" y="786"/>
                  </a:lnTo>
                  <a:lnTo>
                    <a:pt x="919" y="786"/>
                  </a:lnTo>
                  <a:lnTo>
                    <a:pt x="919" y="783"/>
                  </a:lnTo>
                  <a:lnTo>
                    <a:pt x="919" y="781"/>
                  </a:lnTo>
                  <a:lnTo>
                    <a:pt x="918" y="781"/>
                  </a:lnTo>
                  <a:lnTo>
                    <a:pt x="916" y="781"/>
                  </a:lnTo>
                  <a:lnTo>
                    <a:pt x="915" y="781"/>
                  </a:lnTo>
                  <a:lnTo>
                    <a:pt x="915" y="780"/>
                  </a:lnTo>
                  <a:lnTo>
                    <a:pt x="913" y="780"/>
                  </a:lnTo>
                  <a:lnTo>
                    <a:pt x="913" y="778"/>
                  </a:lnTo>
                  <a:lnTo>
                    <a:pt x="912" y="778"/>
                  </a:lnTo>
                  <a:lnTo>
                    <a:pt x="912" y="777"/>
                  </a:lnTo>
                  <a:lnTo>
                    <a:pt x="912" y="775"/>
                  </a:lnTo>
                  <a:lnTo>
                    <a:pt x="912" y="774"/>
                  </a:lnTo>
                  <a:lnTo>
                    <a:pt x="912" y="772"/>
                  </a:lnTo>
                  <a:lnTo>
                    <a:pt x="913" y="772"/>
                  </a:lnTo>
                  <a:lnTo>
                    <a:pt x="913" y="771"/>
                  </a:lnTo>
                  <a:lnTo>
                    <a:pt x="913" y="769"/>
                  </a:lnTo>
                  <a:lnTo>
                    <a:pt x="913" y="768"/>
                  </a:lnTo>
                  <a:lnTo>
                    <a:pt x="912" y="768"/>
                  </a:lnTo>
                  <a:lnTo>
                    <a:pt x="912" y="766"/>
                  </a:lnTo>
                  <a:lnTo>
                    <a:pt x="913" y="766"/>
                  </a:lnTo>
                  <a:lnTo>
                    <a:pt x="913" y="765"/>
                  </a:lnTo>
                  <a:lnTo>
                    <a:pt x="915" y="763"/>
                  </a:lnTo>
                  <a:lnTo>
                    <a:pt x="915" y="762"/>
                  </a:lnTo>
                  <a:lnTo>
                    <a:pt x="916" y="762"/>
                  </a:lnTo>
                  <a:lnTo>
                    <a:pt x="916" y="760"/>
                  </a:lnTo>
                  <a:lnTo>
                    <a:pt x="918" y="760"/>
                  </a:lnTo>
                  <a:lnTo>
                    <a:pt x="918" y="762"/>
                  </a:lnTo>
                  <a:lnTo>
                    <a:pt x="918" y="763"/>
                  </a:lnTo>
                  <a:lnTo>
                    <a:pt x="916" y="763"/>
                  </a:lnTo>
                  <a:lnTo>
                    <a:pt x="916" y="765"/>
                  </a:lnTo>
                  <a:lnTo>
                    <a:pt x="916" y="766"/>
                  </a:lnTo>
                  <a:lnTo>
                    <a:pt x="918" y="766"/>
                  </a:lnTo>
                  <a:lnTo>
                    <a:pt x="919" y="766"/>
                  </a:lnTo>
                  <a:lnTo>
                    <a:pt x="918" y="768"/>
                  </a:lnTo>
                  <a:lnTo>
                    <a:pt x="919" y="768"/>
                  </a:lnTo>
                  <a:lnTo>
                    <a:pt x="919" y="769"/>
                  </a:lnTo>
                  <a:lnTo>
                    <a:pt x="921" y="769"/>
                  </a:lnTo>
                  <a:lnTo>
                    <a:pt x="921" y="768"/>
                  </a:lnTo>
                  <a:lnTo>
                    <a:pt x="921" y="766"/>
                  </a:lnTo>
                  <a:lnTo>
                    <a:pt x="921" y="765"/>
                  </a:lnTo>
                  <a:lnTo>
                    <a:pt x="921" y="763"/>
                  </a:lnTo>
                  <a:lnTo>
                    <a:pt x="919" y="763"/>
                  </a:lnTo>
                  <a:lnTo>
                    <a:pt x="919" y="762"/>
                  </a:lnTo>
                  <a:lnTo>
                    <a:pt x="919" y="760"/>
                  </a:lnTo>
                  <a:lnTo>
                    <a:pt x="921" y="759"/>
                  </a:lnTo>
                  <a:lnTo>
                    <a:pt x="919" y="759"/>
                  </a:lnTo>
                  <a:lnTo>
                    <a:pt x="919" y="757"/>
                  </a:lnTo>
                  <a:lnTo>
                    <a:pt x="921" y="755"/>
                  </a:lnTo>
                  <a:lnTo>
                    <a:pt x="922" y="755"/>
                  </a:lnTo>
                  <a:lnTo>
                    <a:pt x="922" y="754"/>
                  </a:lnTo>
                  <a:lnTo>
                    <a:pt x="922" y="752"/>
                  </a:lnTo>
                  <a:lnTo>
                    <a:pt x="921" y="752"/>
                  </a:lnTo>
                  <a:lnTo>
                    <a:pt x="919" y="752"/>
                  </a:lnTo>
                  <a:lnTo>
                    <a:pt x="919" y="754"/>
                  </a:lnTo>
                  <a:lnTo>
                    <a:pt x="918" y="754"/>
                  </a:lnTo>
                  <a:lnTo>
                    <a:pt x="918" y="755"/>
                  </a:lnTo>
                  <a:lnTo>
                    <a:pt x="918" y="757"/>
                  </a:lnTo>
                  <a:lnTo>
                    <a:pt x="916" y="757"/>
                  </a:lnTo>
                  <a:lnTo>
                    <a:pt x="918" y="759"/>
                  </a:lnTo>
                  <a:lnTo>
                    <a:pt x="916" y="759"/>
                  </a:lnTo>
                  <a:lnTo>
                    <a:pt x="916" y="760"/>
                  </a:lnTo>
                  <a:lnTo>
                    <a:pt x="915" y="760"/>
                  </a:lnTo>
                  <a:lnTo>
                    <a:pt x="915" y="759"/>
                  </a:lnTo>
                  <a:lnTo>
                    <a:pt x="913" y="759"/>
                  </a:lnTo>
                  <a:lnTo>
                    <a:pt x="912" y="759"/>
                  </a:lnTo>
                  <a:lnTo>
                    <a:pt x="912" y="757"/>
                  </a:lnTo>
                  <a:lnTo>
                    <a:pt x="912" y="755"/>
                  </a:lnTo>
                  <a:lnTo>
                    <a:pt x="910" y="755"/>
                  </a:lnTo>
                  <a:lnTo>
                    <a:pt x="909" y="755"/>
                  </a:lnTo>
                  <a:lnTo>
                    <a:pt x="907" y="755"/>
                  </a:lnTo>
                  <a:lnTo>
                    <a:pt x="909" y="754"/>
                  </a:lnTo>
                  <a:lnTo>
                    <a:pt x="910" y="752"/>
                  </a:lnTo>
                  <a:lnTo>
                    <a:pt x="910" y="751"/>
                  </a:lnTo>
                  <a:lnTo>
                    <a:pt x="910" y="749"/>
                  </a:lnTo>
                  <a:lnTo>
                    <a:pt x="912" y="751"/>
                  </a:lnTo>
                  <a:lnTo>
                    <a:pt x="912" y="749"/>
                  </a:lnTo>
                  <a:lnTo>
                    <a:pt x="910" y="748"/>
                  </a:lnTo>
                  <a:lnTo>
                    <a:pt x="910" y="746"/>
                  </a:lnTo>
                  <a:lnTo>
                    <a:pt x="910" y="745"/>
                  </a:lnTo>
                  <a:lnTo>
                    <a:pt x="909" y="743"/>
                  </a:lnTo>
                  <a:lnTo>
                    <a:pt x="909" y="742"/>
                  </a:lnTo>
                  <a:lnTo>
                    <a:pt x="907" y="742"/>
                  </a:lnTo>
                  <a:lnTo>
                    <a:pt x="907" y="740"/>
                  </a:lnTo>
                  <a:lnTo>
                    <a:pt x="907" y="739"/>
                  </a:lnTo>
                  <a:lnTo>
                    <a:pt x="905" y="737"/>
                  </a:lnTo>
                  <a:lnTo>
                    <a:pt x="905" y="736"/>
                  </a:lnTo>
                  <a:lnTo>
                    <a:pt x="905" y="734"/>
                  </a:lnTo>
                  <a:lnTo>
                    <a:pt x="904" y="734"/>
                  </a:lnTo>
                  <a:lnTo>
                    <a:pt x="904" y="733"/>
                  </a:lnTo>
                  <a:lnTo>
                    <a:pt x="905" y="733"/>
                  </a:lnTo>
                  <a:lnTo>
                    <a:pt x="905" y="731"/>
                  </a:lnTo>
                  <a:lnTo>
                    <a:pt x="907" y="731"/>
                  </a:lnTo>
                  <a:lnTo>
                    <a:pt x="907" y="730"/>
                  </a:lnTo>
                  <a:lnTo>
                    <a:pt x="907" y="728"/>
                  </a:lnTo>
                  <a:lnTo>
                    <a:pt x="907" y="727"/>
                  </a:lnTo>
                  <a:lnTo>
                    <a:pt x="907" y="725"/>
                  </a:lnTo>
                  <a:lnTo>
                    <a:pt x="907" y="724"/>
                  </a:lnTo>
                  <a:lnTo>
                    <a:pt x="909" y="722"/>
                  </a:lnTo>
                  <a:lnTo>
                    <a:pt x="909" y="721"/>
                  </a:lnTo>
                  <a:lnTo>
                    <a:pt x="910" y="721"/>
                  </a:lnTo>
                  <a:lnTo>
                    <a:pt x="910" y="719"/>
                  </a:lnTo>
                  <a:lnTo>
                    <a:pt x="912" y="718"/>
                  </a:lnTo>
                  <a:lnTo>
                    <a:pt x="912" y="716"/>
                  </a:lnTo>
                  <a:lnTo>
                    <a:pt x="912" y="715"/>
                  </a:lnTo>
                  <a:lnTo>
                    <a:pt x="912" y="713"/>
                  </a:lnTo>
                  <a:lnTo>
                    <a:pt x="913" y="712"/>
                  </a:lnTo>
                  <a:lnTo>
                    <a:pt x="912" y="712"/>
                  </a:lnTo>
                  <a:lnTo>
                    <a:pt x="912" y="710"/>
                  </a:lnTo>
                  <a:lnTo>
                    <a:pt x="912" y="709"/>
                  </a:lnTo>
                  <a:lnTo>
                    <a:pt x="912" y="707"/>
                  </a:lnTo>
                  <a:lnTo>
                    <a:pt x="910" y="707"/>
                  </a:lnTo>
                  <a:lnTo>
                    <a:pt x="910" y="706"/>
                  </a:lnTo>
                  <a:lnTo>
                    <a:pt x="909" y="704"/>
                  </a:lnTo>
                  <a:lnTo>
                    <a:pt x="909" y="702"/>
                  </a:lnTo>
                  <a:lnTo>
                    <a:pt x="907" y="702"/>
                  </a:lnTo>
                  <a:lnTo>
                    <a:pt x="909" y="701"/>
                  </a:lnTo>
                  <a:lnTo>
                    <a:pt x="909" y="699"/>
                  </a:lnTo>
                  <a:lnTo>
                    <a:pt x="909" y="698"/>
                  </a:lnTo>
                  <a:lnTo>
                    <a:pt x="910" y="696"/>
                  </a:lnTo>
                  <a:lnTo>
                    <a:pt x="912" y="695"/>
                  </a:lnTo>
                  <a:lnTo>
                    <a:pt x="913" y="693"/>
                  </a:lnTo>
                  <a:lnTo>
                    <a:pt x="915" y="692"/>
                  </a:lnTo>
                  <a:lnTo>
                    <a:pt x="916" y="692"/>
                  </a:lnTo>
                  <a:lnTo>
                    <a:pt x="916" y="690"/>
                  </a:lnTo>
                  <a:lnTo>
                    <a:pt x="918" y="690"/>
                  </a:lnTo>
                  <a:lnTo>
                    <a:pt x="918" y="689"/>
                  </a:lnTo>
                  <a:lnTo>
                    <a:pt x="919" y="689"/>
                  </a:lnTo>
                  <a:lnTo>
                    <a:pt x="921" y="689"/>
                  </a:lnTo>
                  <a:lnTo>
                    <a:pt x="921" y="687"/>
                  </a:lnTo>
                  <a:lnTo>
                    <a:pt x="921" y="686"/>
                  </a:lnTo>
                  <a:lnTo>
                    <a:pt x="921" y="684"/>
                  </a:lnTo>
                  <a:lnTo>
                    <a:pt x="922" y="684"/>
                  </a:lnTo>
                  <a:lnTo>
                    <a:pt x="922" y="683"/>
                  </a:lnTo>
                  <a:lnTo>
                    <a:pt x="922" y="680"/>
                  </a:lnTo>
                  <a:lnTo>
                    <a:pt x="924" y="680"/>
                  </a:lnTo>
                  <a:lnTo>
                    <a:pt x="924" y="678"/>
                  </a:lnTo>
                  <a:lnTo>
                    <a:pt x="927" y="678"/>
                  </a:lnTo>
                  <a:lnTo>
                    <a:pt x="927" y="677"/>
                  </a:lnTo>
                  <a:lnTo>
                    <a:pt x="928" y="675"/>
                  </a:lnTo>
                  <a:lnTo>
                    <a:pt x="930" y="674"/>
                  </a:lnTo>
                  <a:lnTo>
                    <a:pt x="930" y="672"/>
                  </a:lnTo>
                  <a:lnTo>
                    <a:pt x="930" y="671"/>
                  </a:lnTo>
                  <a:lnTo>
                    <a:pt x="931" y="671"/>
                  </a:lnTo>
                  <a:lnTo>
                    <a:pt x="931" y="669"/>
                  </a:lnTo>
                  <a:lnTo>
                    <a:pt x="931" y="668"/>
                  </a:lnTo>
                  <a:lnTo>
                    <a:pt x="931" y="666"/>
                  </a:lnTo>
                  <a:lnTo>
                    <a:pt x="931" y="665"/>
                  </a:lnTo>
                  <a:lnTo>
                    <a:pt x="931" y="663"/>
                  </a:lnTo>
                  <a:lnTo>
                    <a:pt x="933" y="663"/>
                  </a:lnTo>
                  <a:lnTo>
                    <a:pt x="933" y="662"/>
                  </a:lnTo>
                  <a:lnTo>
                    <a:pt x="934" y="660"/>
                  </a:lnTo>
                  <a:lnTo>
                    <a:pt x="934" y="659"/>
                  </a:lnTo>
                  <a:lnTo>
                    <a:pt x="933" y="659"/>
                  </a:lnTo>
                  <a:lnTo>
                    <a:pt x="933" y="657"/>
                  </a:lnTo>
                  <a:lnTo>
                    <a:pt x="933" y="656"/>
                  </a:lnTo>
                  <a:lnTo>
                    <a:pt x="934" y="656"/>
                  </a:lnTo>
                  <a:lnTo>
                    <a:pt x="934" y="654"/>
                  </a:lnTo>
                  <a:lnTo>
                    <a:pt x="934" y="652"/>
                  </a:lnTo>
                  <a:lnTo>
                    <a:pt x="934" y="651"/>
                  </a:lnTo>
                  <a:lnTo>
                    <a:pt x="936" y="649"/>
                  </a:lnTo>
                  <a:lnTo>
                    <a:pt x="936" y="648"/>
                  </a:lnTo>
                  <a:lnTo>
                    <a:pt x="937" y="648"/>
                  </a:lnTo>
                  <a:lnTo>
                    <a:pt x="937" y="646"/>
                  </a:lnTo>
                  <a:lnTo>
                    <a:pt x="939" y="646"/>
                  </a:lnTo>
                  <a:lnTo>
                    <a:pt x="939" y="645"/>
                  </a:lnTo>
                  <a:lnTo>
                    <a:pt x="939" y="643"/>
                  </a:lnTo>
                  <a:lnTo>
                    <a:pt x="939" y="642"/>
                  </a:lnTo>
                  <a:lnTo>
                    <a:pt x="939" y="640"/>
                  </a:lnTo>
                  <a:lnTo>
                    <a:pt x="939" y="639"/>
                  </a:lnTo>
                  <a:lnTo>
                    <a:pt x="942" y="637"/>
                  </a:lnTo>
                  <a:lnTo>
                    <a:pt x="942" y="636"/>
                  </a:lnTo>
                  <a:lnTo>
                    <a:pt x="943" y="636"/>
                  </a:lnTo>
                  <a:lnTo>
                    <a:pt x="943" y="634"/>
                  </a:lnTo>
                  <a:lnTo>
                    <a:pt x="945" y="634"/>
                  </a:lnTo>
                  <a:lnTo>
                    <a:pt x="945" y="633"/>
                  </a:lnTo>
                  <a:lnTo>
                    <a:pt x="948" y="630"/>
                  </a:lnTo>
                  <a:lnTo>
                    <a:pt x="948" y="628"/>
                  </a:lnTo>
                  <a:lnTo>
                    <a:pt x="949" y="628"/>
                  </a:lnTo>
                  <a:lnTo>
                    <a:pt x="951" y="627"/>
                  </a:lnTo>
                  <a:lnTo>
                    <a:pt x="949" y="627"/>
                  </a:lnTo>
                  <a:lnTo>
                    <a:pt x="951" y="625"/>
                  </a:lnTo>
                  <a:lnTo>
                    <a:pt x="954" y="622"/>
                  </a:lnTo>
                  <a:lnTo>
                    <a:pt x="955" y="622"/>
                  </a:lnTo>
                  <a:lnTo>
                    <a:pt x="955" y="621"/>
                  </a:lnTo>
                  <a:lnTo>
                    <a:pt x="957" y="621"/>
                  </a:lnTo>
                  <a:lnTo>
                    <a:pt x="957" y="619"/>
                  </a:lnTo>
                  <a:lnTo>
                    <a:pt x="958" y="618"/>
                  </a:lnTo>
                  <a:lnTo>
                    <a:pt x="958" y="619"/>
                  </a:lnTo>
                  <a:lnTo>
                    <a:pt x="960" y="619"/>
                  </a:lnTo>
                  <a:lnTo>
                    <a:pt x="960" y="618"/>
                  </a:lnTo>
                  <a:lnTo>
                    <a:pt x="958" y="618"/>
                  </a:lnTo>
                  <a:lnTo>
                    <a:pt x="960" y="615"/>
                  </a:lnTo>
                  <a:lnTo>
                    <a:pt x="962" y="613"/>
                  </a:lnTo>
                  <a:lnTo>
                    <a:pt x="963" y="613"/>
                  </a:lnTo>
                  <a:lnTo>
                    <a:pt x="963" y="612"/>
                  </a:lnTo>
                  <a:lnTo>
                    <a:pt x="965" y="610"/>
                  </a:lnTo>
                  <a:lnTo>
                    <a:pt x="966" y="607"/>
                  </a:lnTo>
                  <a:lnTo>
                    <a:pt x="966" y="606"/>
                  </a:lnTo>
                  <a:lnTo>
                    <a:pt x="968" y="606"/>
                  </a:lnTo>
                  <a:lnTo>
                    <a:pt x="968" y="604"/>
                  </a:lnTo>
                  <a:lnTo>
                    <a:pt x="969" y="602"/>
                  </a:lnTo>
                  <a:lnTo>
                    <a:pt x="971" y="601"/>
                  </a:lnTo>
                  <a:lnTo>
                    <a:pt x="972" y="598"/>
                  </a:lnTo>
                  <a:lnTo>
                    <a:pt x="974" y="598"/>
                  </a:lnTo>
                  <a:lnTo>
                    <a:pt x="974" y="596"/>
                  </a:lnTo>
                  <a:lnTo>
                    <a:pt x="975" y="595"/>
                  </a:lnTo>
                  <a:lnTo>
                    <a:pt x="975" y="593"/>
                  </a:lnTo>
                  <a:lnTo>
                    <a:pt x="977" y="592"/>
                  </a:lnTo>
                  <a:lnTo>
                    <a:pt x="977" y="590"/>
                  </a:lnTo>
                  <a:lnTo>
                    <a:pt x="978" y="590"/>
                  </a:lnTo>
                  <a:lnTo>
                    <a:pt x="978" y="589"/>
                  </a:lnTo>
                  <a:lnTo>
                    <a:pt x="980" y="589"/>
                  </a:lnTo>
                  <a:lnTo>
                    <a:pt x="980" y="587"/>
                  </a:lnTo>
                  <a:lnTo>
                    <a:pt x="981" y="587"/>
                  </a:lnTo>
                  <a:lnTo>
                    <a:pt x="981" y="586"/>
                  </a:lnTo>
                  <a:lnTo>
                    <a:pt x="983" y="584"/>
                  </a:lnTo>
                  <a:lnTo>
                    <a:pt x="983" y="583"/>
                  </a:lnTo>
                  <a:lnTo>
                    <a:pt x="984" y="583"/>
                  </a:lnTo>
                  <a:lnTo>
                    <a:pt x="984" y="581"/>
                  </a:lnTo>
                  <a:lnTo>
                    <a:pt x="984" y="580"/>
                  </a:lnTo>
                  <a:lnTo>
                    <a:pt x="986" y="580"/>
                  </a:lnTo>
                  <a:lnTo>
                    <a:pt x="987" y="577"/>
                  </a:lnTo>
                  <a:lnTo>
                    <a:pt x="986" y="577"/>
                  </a:lnTo>
                  <a:lnTo>
                    <a:pt x="987" y="575"/>
                  </a:lnTo>
                  <a:lnTo>
                    <a:pt x="989" y="575"/>
                  </a:lnTo>
                  <a:lnTo>
                    <a:pt x="989" y="574"/>
                  </a:lnTo>
                  <a:lnTo>
                    <a:pt x="989" y="572"/>
                  </a:lnTo>
                  <a:lnTo>
                    <a:pt x="990" y="572"/>
                  </a:lnTo>
                  <a:lnTo>
                    <a:pt x="990" y="571"/>
                  </a:lnTo>
                  <a:lnTo>
                    <a:pt x="990" y="569"/>
                  </a:lnTo>
                  <a:lnTo>
                    <a:pt x="992" y="569"/>
                  </a:lnTo>
                  <a:lnTo>
                    <a:pt x="992" y="568"/>
                  </a:lnTo>
                  <a:lnTo>
                    <a:pt x="993" y="566"/>
                  </a:lnTo>
                  <a:lnTo>
                    <a:pt x="993" y="565"/>
                  </a:lnTo>
                  <a:lnTo>
                    <a:pt x="995" y="565"/>
                  </a:lnTo>
                  <a:lnTo>
                    <a:pt x="995" y="563"/>
                  </a:lnTo>
                  <a:lnTo>
                    <a:pt x="996" y="562"/>
                  </a:lnTo>
                  <a:lnTo>
                    <a:pt x="996" y="560"/>
                  </a:lnTo>
                  <a:lnTo>
                    <a:pt x="996" y="559"/>
                  </a:lnTo>
                  <a:lnTo>
                    <a:pt x="998" y="559"/>
                  </a:lnTo>
                  <a:lnTo>
                    <a:pt x="998" y="560"/>
                  </a:lnTo>
                  <a:lnTo>
                    <a:pt x="999" y="560"/>
                  </a:lnTo>
                  <a:lnTo>
                    <a:pt x="999" y="559"/>
                  </a:lnTo>
                  <a:lnTo>
                    <a:pt x="1001" y="559"/>
                  </a:lnTo>
                  <a:lnTo>
                    <a:pt x="1001" y="560"/>
                  </a:lnTo>
                  <a:lnTo>
                    <a:pt x="1004" y="559"/>
                  </a:lnTo>
                  <a:lnTo>
                    <a:pt x="1005" y="559"/>
                  </a:lnTo>
                  <a:lnTo>
                    <a:pt x="1007" y="559"/>
                  </a:lnTo>
                  <a:lnTo>
                    <a:pt x="1008" y="559"/>
                  </a:lnTo>
                  <a:lnTo>
                    <a:pt x="1008" y="557"/>
                  </a:lnTo>
                  <a:lnTo>
                    <a:pt x="1007" y="557"/>
                  </a:lnTo>
                  <a:lnTo>
                    <a:pt x="1005" y="557"/>
                  </a:lnTo>
                  <a:lnTo>
                    <a:pt x="1004" y="557"/>
                  </a:lnTo>
                  <a:lnTo>
                    <a:pt x="1002" y="557"/>
                  </a:lnTo>
                  <a:lnTo>
                    <a:pt x="1001" y="557"/>
                  </a:lnTo>
                  <a:lnTo>
                    <a:pt x="999" y="557"/>
                  </a:lnTo>
                  <a:lnTo>
                    <a:pt x="998" y="557"/>
                  </a:lnTo>
                  <a:lnTo>
                    <a:pt x="996" y="557"/>
                  </a:lnTo>
                  <a:lnTo>
                    <a:pt x="996" y="556"/>
                  </a:lnTo>
                  <a:lnTo>
                    <a:pt x="998" y="556"/>
                  </a:lnTo>
                  <a:lnTo>
                    <a:pt x="998" y="554"/>
                  </a:lnTo>
                  <a:lnTo>
                    <a:pt x="999" y="554"/>
                  </a:lnTo>
                  <a:lnTo>
                    <a:pt x="1001" y="554"/>
                  </a:lnTo>
                  <a:lnTo>
                    <a:pt x="1002" y="554"/>
                  </a:lnTo>
                  <a:lnTo>
                    <a:pt x="1002" y="553"/>
                  </a:lnTo>
                  <a:lnTo>
                    <a:pt x="1002" y="551"/>
                  </a:lnTo>
                  <a:lnTo>
                    <a:pt x="1004" y="551"/>
                  </a:lnTo>
                  <a:lnTo>
                    <a:pt x="1004" y="549"/>
                  </a:lnTo>
                  <a:lnTo>
                    <a:pt x="1004" y="548"/>
                  </a:lnTo>
                  <a:lnTo>
                    <a:pt x="1005" y="548"/>
                  </a:lnTo>
                  <a:lnTo>
                    <a:pt x="1007" y="548"/>
                  </a:lnTo>
                  <a:lnTo>
                    <a:pt x="1007" y="546"/>
                  </a:lnTo>
                  <a:lnTo>
                    <a:pt x="1005" y="546"/>
                  </a:lnTo>
                  <a:lnTo>
                    <a:pt x="1004" y="546"/>
                  </a:lnTo>
                  <a:lnTo>
                    <a:pt x="1002" y="546"/>
                  </a:lnTo>
                  <a:lnTo>
                    <a:pt x="1004" y="545"/>
                  </a:lnTo>
                  <a:lnTo>
                    <a:pt x="1004" y="543"/>
                  </a:lnTo>
                  <a:lnTo>
                    <a:pt x="1005" y="543"/>
                  </a:lnTo>
                  <a:lnTo>
                    <a:pt x="1005" y="542"/>
                  </a:lnTo>
                  <a:lnTo>
                    <a:pt x="1007" y="542"/>
                  </a:lnTo>
                  <a:lnTo>
                    <a:pt x="1010" y="542"/>
                  </a:lnTo>
                  <a:lnTo>
                    <a:pt x="1011" y="542"/>
                  </a:lnTo>
                  <a:lnTo>
                    <a:pt x="1011" y="540"/>
                  </a:lnTo>
                  <a:lnTo>
                    <a:pt x="1010" y="540"/>
                  </a:lnTo>
                  <a:lnTo>
                    <a:pt x="1008" y="540"/>
                  </a:lnTo>
                  <a:lnTo>
                    <a:pt x="1008" y="539"/>
                  </a:lnTo>
                  <a:lnTo>
                    <a:pt x="1007" y="539"/>
                  </a:lnTo>
                  <a:lnTo>
                    <a:pt x="1005" y="539"/>
                  </a:lnTo>
                  <a:lnTo>
                    <a:pt x="1007" y="537"/>
                  </a:lnTo>
                  <a:lnTo>
                    <a:pt x="1007" y="536"/>
                  </a:lnTo>
                  <a:lnTo>
                    <a:pt x="1007" y="534"/>
                  </a:lnTo>
                  <a:lnTo>
                    <a:pt x="1008" y="534"/>
                  </a:lnTo>
                  <a:lnTo>
                    <a:pt x="1008" y="533"/>
                  </a:lnTo>
                  <a:lnTo>
                    <a:pt x="1008" y="531"/>
                  </a:lnTo>
                  <a:lnTo>
                    <a:pt x="1007" y="531"/>
                  </a:lnTo>
                  <a:lnTo>
                    <a:pt x="1008" y="528"/>
                  </a:lnTo>
                  <a:lnTo>
                    <a:pt x="1010" y="527"/>
                  </a:lnTo>
                  <a:lnTo>
                    <a:pt x="1010" y="525"/>
                  </a:lnTo>
                  <a:lnTo>
                    <a:pt x="1010" y="524"/>
                  </a:lnTo>
                  <a:lnTo>
                    <a:pt x="1011" y="524"/>
                  </a:lnTo>
                  <a:lnTo>
                    <a:pt x="1011" y="522"/>
                  </a:lnTo>
                  <a:lnTo>
                    <a:pt x="1011" y="521"/>
                  </a:lnTo>
                  <a:lnTo>
                    <a:pt x="1010" y="521"/>
                  </a:lnTo>
                  <a:lnTo>
                    <a:pt x="1010" y="519"/>
                  </a:lnTo>
                  <a:lnTo>
                    <a:pt x="1010" y="518"/>
                  </a:lnTo>
                  <a:lnTo>
                    <a:pt x="1010" y="516"/>
                  </a:lnTo>
                  <a:lnTo>
                    <a:pt x="1011" y="515"/>
                  </a:lnTo>
                  <a:lnTo>
                    <a:pt x="1011" y="513"/>
                  </a:lnTo>
                  <a:lnTo>
                    <a:pt x="1013" y="513"/>
                  </a:lnTo>
                  <a:lnTo>
                    <a:pt x="1013" y="512"/>
                  </a:lnTo>
                  <a:lnTo>
                    <a:pt x="1014" y="512"/>
                  </a:lnTo>
                  <a:lnTo>
                    <a:pt x="1014" y="510"/>
                  </a:lnTo>
                  <a:lnTo>
                    <a:pt x="1016" y="510"/>
                  </a:lnTo>
                  <a:lnTo>
                    <a:pt x="1016" y="509"/>
                  </a:lnTo>
                  <a:lnTo>
                    <a:pt x="1018" y="509"/>
                  </a:lnTo>
                  <a:lnTo>
                    <a:pt x="1019" y="509"/>
                  </a:lnTo>
                  <a:lnTo>
                    <a:pt x="1019" y="510"/>
                  </a:lnTo>
                  <a:lnTo>
                    <a:pt x="1021" y="510"/>
                  </a:lnTo>
                  <a:lnTo>
                    <a:pt x="1022" y="510"/>
                  </a:lnTo>
                  <a:lnTo>
                    <a:pt x="1022" y="512"/>
                  </a:lnTo>
                  <a:lnTo>
                    <a:pt x="1024" y="512"/>
                  </a:lnTo>
                  <a:lnTo>
                    <a:pt x="1025" y="513"/>
                  </a:lnTo>
                  <a:lnTo>
                    <a:pt x="1027" y="513"/>
                  </a:lnTo>
                  <a:lnTo>
                    <a:pt x="1030" y="513"/>
                  </a:lnTo>
                  <a:lnTo>
                    <a:pt x="1031" y="513"/>
                  </a:lnTo>
                  <a:lnTo>
                    <a:pt x="1033" y="513"/>
                  </a:lnTo>
                  <a:lnTo>
                    <a:pt x="1034" y="513"/>
                  </a:lnTo>
                  <a:lnTo>
                    <a:pt x="1036" y="513"/>
                  </a:lnTo>
                  <a:lnTo>
                    <a:pt x="1037" y="513"/>
                  </a:lnTo>
                  <a:lnTo>
                    <a:pt x="1037" y="515"/>
                  </a:lnTo>
                  <a:lnTo>
                    <a:pt x="1039" y="515"/>
                  </a:lnTo>
                  <a:lnTo>
                    <a:pt x="1040" y="515"/>
                  </a:lnTo>
                  <a:lnTo>
                    <a:pt x="1042" y="513"/>
                  </a:lnTo>
                  <a:lnTo>
                    <a:pt x="1043" y="513"/>
                  </a:lnTo>
                  <a:lnTo>
                    <a:pt x="1043" y="515"/>
                  </a:lnTo>
                  <a:lnTo>
                    <a:pt x="1043" y="516"/>
                  </a:lnTo>
                  <a:lnTo>
                    <a:pt x="1045" y="515"/>
                  </a:lnTo>
                  <a:lnTo>
                    <a:pt x="1046" y="515"/>
                  </a:lnTo>
                  <a:lnTo>
                    <a:pt x="1048" y="515"/>
                  </a:lnTo>
                  <a:lnTo>
                    <a:pt x="1048" y="516"/>
                  </a:lnTo>
                  <a:lnTo>
                    <a:pt x="1048" y="518"/>
                  </a:lnTo>
                  <a:lnTo>
                    <a:pt x="1048" y="519"/>
                  </a:lnTo>
                  <a:lnTo>
                    <a:pt x="1046" y="521"/>
                  </a:lnTo>
                  <a:lnTo>
                    <a:pt x="1045" y="522"/>
                  </a:lnTo>
                  <a:lnTo>
                    <a:pt x="1048" y="521"/>
                  </a:lnTo>
                  <a:lnTo>
                    <a:pt x="1049" y="521"/>
                  </a:lnTo>
                  <a:lnTo>
                    <a:pt x="1049" y="522"/>
                  </a:lnTo>
                  <a:lnTo>
                    <a:pt x="1049" y="524"/>
                  </a:lnTo>
                  <a:lnTo>
                    <a:pt x="1048" y="524"/>
                  </a:lnTo>
                  <a:lnTo>
                    <a:pt x="1048" y="525"/>
                  </a:lnTo>
                  <a:lnTo>
                    <a:pt x="1046" y="525"/>
                  </a:lnTo>
                  <a:lnTo>
                    <a:pt x="1046" y="524"/>
                  </a:lnTo>
                  <a:lnTo>
                    <a:pt x="1045" y="524"/>
                  </a:lnTo>
                  <a:lnTo>
                    <a:pt x="1045" y="525"/>
                  </a:lnTo>
                  <a:lnTo>
                    <a:pt x="1046" y="525"/>
                  </a:lnTo>
                  <a:lnTo>
                    <a:pt x="1046" y="527"/>
                  </a:lnTo>
                  <a:lnTo>
                    <a:pt x="1045" y="527"/>
                  </a:lnTo>
                  <a:lnTo>
                    <a:pt x="1045" y="528"/>
                  </a:lnTo>
                  <a:lnTo>
                    <a:pt x="1043" y="530"/>
                  </a:lnTo>
                  <a:lnTo>
                    <a:pt x="1043" y="531"/>
                  </a:lnTo>
                  <a:lnTo>
                    <a:pt x="1045" y="530"/>
                  </a:lnTo>
                  <a:lnTo>
                    <a:pt x="1045" y="531"/>
                  </a:lnTo>
                  <a:lnTo>
                    <a:pt x="1043" y="533"/>
                  </a:lnTo>
                  <a:lnTo>
                    <a:pt x="1042" y="533"/>
                  </a:lnTo>
                  <a:lnTo>
                    <a:pt x="1040" y="533"/>
                  </a:lnTo>
                  <a:lnTo>
                    <a:pt x="1040" y="531"/>
                  </a:lnTo>
                  <a:lnTo>
                    <a:pt x="1039" y="531"/>
                  </a:lnTo>
                  <a:lnTo>
                    <a:pt x="1039" y="533"/>
                  </a:lnTo>
                  <a:lnTo>
                    <a:pt x="1037" y="533"/>
                  </a:lnTo>
                  <a:lnTo>
                    <a:pt x="1037" y="531"/>
                  </a:lnTo>
                  <a:lnTo>
                    <a:pt x="1037" y="530"/>
                  </a:lnTo>
                  <a:lnTo>
                    <a:pt x="1036" y="530"/>
                  </a:lnTo>
                  <a:lnTo>
                    <a:pt x="1034" y="531"/>
                  </a:lnTo>
                  <a:lnTo>
                    <a:pt x="1033" y="531"/>
                  </a:lnTo>
                  <a:lnTo>
                    <a:pt x="1033" y="530"/>
                  </a:lnTo>
                  <a:lnTo>
                    <a:pt x="1031" y="531"/>
                  </a:lnTo>
                  <a:lnTo>
                    <a:pt x="1031" y="533"/>
                  </a:lnTo>
                  <a:lnTo>
                    <a:pt x="1033" y="533"/>
                  </a:lnTo>
                  <a:lnTo>
                    <a:pt x="1036" y="531"/>
                  </a:lnTo>
                  <a:lnTo>
                    <a:pt x="1037" y="531"/>
                  </a:lnTo>
                  <a:lnTo>
                    <a:pt x="1036" y="533"/>
                  </a:lnTo>
                  <a:lnTo>
                    <a:pt x="1034" y="533"/>
                  </a:lnTo>
                  <a:lnTo>
                    <a:pt x="1034" y="534"/>
                  </a:lnTo>
                  <a:lnTo>
                    <a:pt x="1033" y="534"/>
                  </a:lnTo>
                  <a:lnTo>
                    <a:pt x="1033" y="536"/>
                  </a:lnTo>
                  <a:lnTo>
                    <a:pt x="1031" y="537"/>
                  </a:lnTo>
                  <a:lnTo>
                    <a:pt x="1030" y="537"/>
                  </a:lnTo>
                  <a:lnTo>
                    <a:pt x="1030" y="539"/>
                  </a:lnTo>
                  <a:lnTo>
                    <a:pt x="1031" y="537"/>
                  </a:lnTo>
                  <a:lnTo>
                    <a:pt x="1033" y="537"/>
                  </a:lnTo>
                  <a:lnTo>
                    <a:pt x="1034" y="537"/>
                  </a:lnTo>
                  <a:lnTo>
                    <a:pt x="1034" y="539"/>
                  </a:lnTo>
                  <a:lnTo>
                    <a:pt x="1036" y="537"/>
                  </a:lnTo>
                  <a:lnTo>
                    <a:pt x="1036" y="536"/>
                  </a:lnTo>
                  <a:lnTo>
                    <a:pt x="1037" y="536"/>
                  </a:lnTo>
                  <a:lnTo>
                    <a:pt x="1037" y="537"/>
                  </a:lnTo>
                  <a:lnTo>
                    <a:pt x="1039" y="536"/>
                  </a:lnTo>
                  <a:lnTo>
                    <a:pt x="1040" y="534"/>
                  </a:lnTo>
                  <a:lnTo>
                    <a:pt x="1042" y="534"/>
                  </a:lnTo>
                  <a:lnTo>
                    <a:pt x="1043" y="534"/>
                  </a:lnTo>
                  <a:lnTo>
                    <a:pt x="1043" y="533"/>
                  </a:lnTo>
                  <a:lnTo>
                    <a:pt x="1045" y="533"/>
                  </a:lnTo>
                  <a:lnTo>
                    <a:pt x="1046" y="533"/>
                  </a:lnTo>
                  <a:lnTo>
                    <a:pt x="1046" y="531"/>
                  </a:lnTo>
                  <a:lnTo>
                    <a:pt x="1046" y="530"/>
                  </a:lnTo>
                  <a:lnTo>
                    <a:pt x="1048" y="528"/>
                  </a:lnTo>
                  <a:lnTo>
                    <a:pt x="1048" y="527"/>
                  </a:lnTo>
                  <a:lnTo>
                    <a:pt x="1049" y="527"/>
                  </a:lnTo>
                  <a:lnTo>
                    <a:pt x="1049" y="525"/>
                  </a:lnTo>
                  <a:lnTo>
                    <a:pt x="1049" y="524"/>
                  </a:lnTo>
                  <a:lnTo>
                    <a:pt x="1051" y="524"/>
                  </a:lnTo>
                  <a:lnTo>
                    <a:pt x="1051" y="522"/>
                  </a:lnTo>
                  <a:lnTo>
                    <a:pt x="1051" y="521"/>
                  </a:lnTo>
                  <a:lnTo>
                    <a:pt x="1052" y="521"/>
                  </a:lnTo>
                  <a:lnTo>
                    <a:pt x="1054" y="519"/>
                  </a:lnTo>
                  <a:lnTo>
                    <a:pt x="1055" y="518"/>
                  </a:lnTo>
                  <a:lnTo>
                    <a:pt x="1057" y="518"/>
                  </a:lnTo>
                  <a:lnTo>
                    <a:pt x="1058" y="518"/>
                  </a:lnTo>
                  <a:lnTo>
                    <a:pt x="1058" y="516"/>
                  </a:lnTo>
                  <a:lnTo>
                    <a:pt x="1057" y="516"/>
                  </a:lnTo>
                  <a:lnTo>
                    <a:pt x="1057" y="515"/>
                  </a:lnTo>
                  <a:lnTo>
                    <a:pt x="1057" y="513"/>
                  </a:lnTo>
                  <a:lnTo>
                    <a:pt x="1058" y="512"/>
                  </a:lnTo>
                  <a:lnTo>
                    <a:pt x="1058" y="510"/>
                  </a:lnTo>
                  <a:lnTo>
                    <a:pt x="1058" y="509"/>
                  </a:lnTo>
                  <a:lnTo>
                    <a:pt x="1057" y="509"/>
                  </a:lnTo>
                  <a:lnTo>
                    <a:pt x="1055" y="509"/>
                  </a:lnTo>
                  <a:lnTo>
                    <a:pt x="1057" y="507"/>
                  </a:lnTo>
                  <a:lnTo>
                    <a:pt x="1055" y="507"/>
                  </a:lnTo>
                  <a:lnTo>
                    <a:pt x="1057" y="506"/>
                  </a:lnTo>
                  <a:lnTo>
                    <a:pt x="1058" y="506"/>
                  </a:lnTo>
                  <a:lnTo>
                    <a:pt x="1058" y="507"/>
                  </a:lnTo>
                  <a:lnTo>
                    <a:pt x="1060" y="507"/>
                  </a:lnTo>
                  <a:lnTo>
                    <a:pt x="1060" y="506"/>
                  </a:lnTo>
                  <a:lnTo>
                    <a:pt x="1060" y="504"/>
                  </a:lnTo>
                  <a:lnTo>
                    <a:pt x="1061" y="504"/>
                  </a:lnTo>
                  <a:lnTo>
                    <a:pt x="1063" y="503"/>
                  </a:lnTo>
                  <a:lnTo>
                    <a:pt x="1061" y="503"/>
                  </a:lnTo>
                  <a:lnTo>
                    <a:pt x="1061" y="501"/>
                  </a:lnTo>
                  <a:lnTo>
                    <a:pt x="1063" y="501"/>
                  </a:lnTo>
                  <a:lnTo>
                    <a:pt x="1063" y="499"/>
                  </a:lnTo>
                  <a:lnTo>
                    <a:pt x="1061" y="499"/>
                  </a:lnTo>
                  <a:lnTo>
                    <a:pt x="1061" y="498"/>
                  </a:lnTo>
                  <a:lnTo>
                    <a:pt x="1060" y="496"/>
                  </a:lnTo>
                  <a:lnTo>
                    <a:pt x="1061" y="496"/>
                  </a:lnTo>
                  <a:lnTo>
                    <a:pt x="1061" y="495"/>
                  </a:lnTo>
                  <a:lnTo>
                    <a:pt x="1063" y="495"/>
                  </a:lnTo>
                  <a:lnTo>
                    <a:pt x="1063" y="493"/>
                  </a:lnTo>
                  <a:lnTo>
                    <a:pt x="1064" y="493"/>
                  </a:lnTo>
                  <a:lnTo>
                    <a:pt x="1069" y="493"/>
                  </a:lnTo>
                  <a:lnTo>
                    <a:pt x="1072" y="493"/>
                  </a:lnTo>
                  <a:lnTo>
                    <a:pt x="1077" y="493"/>
                  </a:lnTo>
                  <a:lnTo>
                    <a:pt x="1081" y="493"/>
                  </a:lnTo>
                  <a:lnTo>
                    <a:pt x="1084" y="493"/>
                  </a:lnTo>
                  <a:lnTo>
                    <a:pt x="1089" y="493"/>
                  </a:lnTo>
                  <a:lnTo>
                    <a:pt x="1093" y="493"/>
                  </a:lnTo>
                  <a:lnTo>
                    <a:pt x="1096" y="493"/>
                  </a:lnTo>
                  <a:lnTo>
                    <a:pt x="1101" y="493"/>
                  </a:lnTo>
                  <a:lnTo>
                    <a:pt x="1105" y="493"/>
                  </a:lnTo>
                  <a:lnTo>
                    <a:pt x="1108" y="493"/>
                  </a:lnTo>
                  <a:lnTo>
                    <a:pt x="1113" y="493"/>
                  </a:lnTo>
                  <a:lnTo>
                    <a:pt x="1117" y="493"/>
                  </a:lnTo>
                  <a:lnTo>
                    <a:pt x="1120" y="493"/>
                  </a:lnTo>
                  <a:lnTo>
                    <a:pt x="1125" y="493"/>
                  </a:lnTo>
                  <a:lnTo>
                    <a:pt x="1130" y="493"/>
                  </a:lnTo>
                  <a:lnTo>
                    <a:pt x="1134" y="493"/>
                  </a:lnTo>
                  <a:lnTo>
                    <a:pt x="1139" y="493"/>
                  </a:lnTo>
                  <a:lnTo>
                    <a:pt x="1143" y="493"/>
                  </a:lnTo>
                  <a:lnTo>
                    <a:pt x="1146" y="493"/>
                  </a:lnTo>
                  <a:lnTo>
                    <a:pt x="1151" y="493"/>
                  </a:lnTo>
                  <a:lnTo>
                    <a:pt x="1155" y="493"/>
                  </a:lnTo>
                  <a:lnTo>
                    <a:pt x="1158" y="493"/>
                  </a:lnTo>
                  <a:lnTo>
                    <a:pt x="1163" y="493"/>
                  </a:lnTo>
                  <a:lnTo>
                    <a:pt x="1167" y="493"/>
                  </a:lnTo>
                  <a:lnTo>
                    <a:pt x="1169" y="493"/>
                  </a:lnTo>
                  <a:lnTo>
                    <a:pt x="1170" y="493"/>
                  </a:lnTo>
                  <a:lnTo>
                    <a:pt x="1175" y="493"/>
                  </a:lnTo>
                  <a:lnTo>
                    <a:pt x="1180" y="493"/>
                  </a:lnTo>
                  <a:lnTo>
                    <a:pt x="1183" y="493"/>
                  </a:lnTo>
                  <a:lnTo>
                    <a:pt x="1187" y="493"/>
                  </a:lnTo>
                  <a:lnTo>
                    <a:pt x="1192" y="493"/>
                  </a:lnTo>
                  <a:lnTo>
                    <a:pt x="1196" y="493"/>
                  </a:lnTo>
                  <a:lnTo>
                    <a:pt x="1199" y="493"/>
                  </a:lnTo>
                  <a:lnTo>
                    <a:pt x="1204" y="493"/>
                  </a:lnTo>
                  <a:lnTo>
                    <a:pt x="1208" y="493"/>
                  </a:lnTo>
                  <a:lnTo>
                    <a:pt x="1211" y="493"/>
                  </a:lnTo>
                  <a:lnTo>
                    <a:pt x="1216" y="493"/>
                  </a:lnTo>
                  <a:lnTo>
                    <a:pt x="1220" y="493"/>
                  </a:lnTo>
                  <a:lnTo>
                    <a:pt x="1223" y="493"/>
                  </a:lnTo>
                  <a:lnTo>
                    <a:pt x="1228" y="493"/>
                  </a:lnTo>
                  <a:lnTo>
                    <a:pt x="1233" y="493"/>
                  </a:lnTo>
                  <a:lnTo>
                    <a:pt x="1237" y="493"/>
                  </a:lnTo>
                  <a:lnTo>
                    <a:pt x="1242" y="493"/>
                  </a:lnTo>
                  <a:lnTo>
                    <a:pt x="1246" y="493"/>
                  </a:lnTo>
                  <a:lnTo>
                    <a:pt x="1249" y="493"/>
                  </a:lnTo>
                  <a:lnTo>
                    <a:pt x="1254" y="493"/>
                  </a:lnTo>
                  <a:lnTo>
                    <a:pt x="1258" y="493"/>
                  </a:lnTo>
                  <a:lnTo>
                    <a:pt x="1261" y="493"/>
                  </a:lnTo>
                  <a:lnTo>
                    <a:pt x="1266" y="493"/>
                  </a:lnTo>
                  <a:lnTo>
                    <a:pt x="1270" y="493"/>
                  </a:lnTo>
                  <a:lnTo>
                    <a:pt x="1273" y="493"/>
                  </a:lnTo>
                  <a:lnTo>
                    <a:pt x="1278" y="493"/>
                  </a:lnTo>
                  <a:lnTo>
                    <a:pt x="1283" y="493"/>
                  </a:lnTo>
                  <a:lnTo>
                    <a:pt x="1286" y="493"/>
                  </a:lnTo>
                  <a:lnTo>
                    <a:pt x="1290" y="493"/>
                  </a:lnTo>
                  <a:lnTo>
                    <a:pt x="1295" y="493"/>
                  </a:lnTo>
                  <a:lnTo>
                    <a:pt x="1298" y="493"/>
                  </a:lnTo>
                  <a:lnTo>
                    <a:pt x="1301" y="493"/>
                  </a:lnTo>
                  <a:lnTo>
                    <a:pt x="1302" y="493"/>
                  </a:lnTo>
                  <a:lnTo>
                    <a:pt x="1307" y="493"/>
                  </a:lnTo>
                  <a:lnTo>
                    <a:pt x="1310" y="493"/>
                  </a:lnTo>
                  <a:lnTo>
                    <a:pt x="1314" y="493"/>
                  </a:lnTo>
                  <a:lnTo>
                    <a:pt x="1319" y="493"/>
                  </a:lnTo>
                  <a:lnTo>
                    <a:pt x="1322" y="493"/>
                  </a:lnTo>
                  <a:lnTo>
                    <a:pt x="1326" y="493"/>
                  </a:lnTo>
                  <a:lnTo>
                    <a:pt x="1331" y="493"/>
                  </a:lnTo>
                  <a:lnTo>
                    <a:pt x="1334" y="493"/>
                  </a:lnTo>
                  <a:lnTo>
                    <a:pt x="1339" y="493"/>
                  </a:lnTo>
                  <a:lnTo>
                    <a:pt x="1345" y="493"/>
                  </a:lnTo>
                  <a:lnTo>
                    <a:pt x="1349" y="493"/>
                  </a:lnTo>
                  <a:lnTo>
                    <a:pt x="1352" y="493"/>
                  </a:lnTo>
                  <a:lnTo>
                    <a:pt x="1357" y="493"/>
                  </a:lnTo>
                  <a:lnTo>
                    <a:pt x="1361" y="493"/>
                  </a:lnTo>
                  <a:lnTo>
                    <a:pt x="1364" y="493"/>
                  </a:lnTo>
                  <a:lnTo>
                    <a:pt x="1369" y="493"/>
                  </a:lnTo>
                  <a:lnTo>
                    <a:pt x="1373" y="493"/>
                  </a:lnTo>
                  <a:lnTo>
                    <a:pt x="1376" y="493"/>
                  </a:lnTo>
                  <a:lnTo>
                    <a:pt x="1381" y="493"/>
                  </a:lnTo>
                  <a:lnTo>
                    <a:pt x="1385" y="493"/>
                  </a:lnTo>
                  <a:lnTo>
                    <a:pt x="1388" y="493"/>
                  </a:lnTo>
                  <a:lnTo>
                    <a:pt x="1393" y="493"/>
                  </a:lnTo>
                  <a:lnTo>
                    <a:pt x="1398" y="493"/>
                  </a:lnTo>
                  <a:lnTo>
                    <a:pt x="1401" y="493"/>
                  </a:lnTo>
                  <a:lnTo>
                    <a:pt x="1405" y="493"/>
                  </a:lnTo>
                  <a:lnTo>
                    <a:pt x="1410" y="493"/>
                  </a:lnTo>
                  <a:lnTo>
                    <a:pt x="1411" y="493"/>
                  </a:lnTo>
                  <a:lnTo>
                    <a:pt x="1413" y="493"/>
                  </a:lnTo>
                  <a:lnTo>
                    <a:pt x="1417" y="493"/>
                  </a:lnTo>
                  <a:lnTo>
                    <a:pt x="1422" y="493"/>
                  </a:lnTo>
                  <a:lnTo>
                    <a:pt x="1425" y="493"/>
                  </a:lnTo>
                  <a:lnTo>
                    <a:pt x="1429" y="493"/>
                  </a:lnTo>
                  <a:lnTo>
                    <a:pt x="1434" y="493"/>
                  </a:lnTo>
                  <a:lnTo>
                    <a:pt x="1437" y="493"/>
                  </a:lnTo>
                  <a:lnTo>
                    <a:pt x="1441" y="493"/>
                  </a:lnTo>
                  <a:lnTo>
                    <a:pt x="1448" y="493"/>
                  </a:lnTo>
                  <a:lnTo>
                    <a:pt x="1451" y="493"/>
                  </a:lnTo>
                  <a:lnTo>
                    <a:pt x="1455" y="493"/>
                  </a:lnTo>
                  <a:lnTo>
                    <a:pt x="1460" y="493"/>
                  </a:lnTo>
                  <a:lnTo>
                    <a:pt x="1463" y="493"/>
                  </a:lnTo>
                  <a:lnTo>
                    <a:pt x="1467" y="493"/>
                  </a:lnTo>
                  <a:lnTo>
                    <a:pt x="1472" y="493"/>
                  </a:lnTo>
                  <a:lnTo>
                    <a:pt x="1475" y="493"/>
                  </a:lnTo>
                  <a:lnTo>
                    <a:pt x="1479" y="493"/>
                  </a:lnTo>
                  <a:lnTo>
                    <a:pt x="1484" y="493"/>
                  </a:lnTo>
                  <a:lnTo>
                    <a:pt x="1488" y="493"/>
                  </a:lnTo>
                  <a:lnTo>
                    <a:pt x="1491" y="493"/>
                  </a:lnTo>
                  <a:lnTo>
                    <a:pt x="1496" y="493"/>
                  </a:lnTo>
                  <a:lnTo>
                    <a:pt x="1501" y="493"/>
                  </a:lnTo>
                  <a:lnTo>
                    <a:pt x="1504" y="493"/>
                  </a:lnTo>
                  <a:lnTo>
                    <a:pt x="1508" y="493"/>
                  </a:lnTo>
                  <a:lnTo>
                    <a:pt x="1513" y="493"/>
                  </a:lnTo>
                  <a:lnTo>
                    <a:pt x="1516" y="493"/>
                  </a:lnTo>
                  <a:lnTo>
                    <a:pt x="1520" y="493"/>
                  </a:lnTo>
                  <a:lnTo>
                    <a:pt x="1525" y="493"/>
                  </a:lnTo>
                  <a:lnTo>
                    <a:pt x="1528" y="493"/>
                  </a:lnTo>
                  <a:lnTo>
                    <a:pt x="1532" y="493"/>
                  </a:lnTo>
                  <a:lnTo>
                    <a:pt x="1537" y="493"/>
                  </a:lnTo>
                  <a:lnTo>
                    <a:pt x="1538" y="493"/>
                  </a:lnTo>
                  <a:lnTo>
                    <a:pt x="1540" y="493"/>
                  </a:lnTo>
                  <a:lnTo>
                    <a:pt x="1544" y="493"/>
                  </a:lnTo>
                  <a:lnTo>
                    <a:pt x="1551" y="493"/>
                  </a:lnTo>
                  <a:lnTo>
                    <a:pt x="1554" y="493"/>
                  </a:lnTo>
                  <a:lnTo>
                    <a:pt x="1558" y="493"/>
                  </a:lnTo>
                  <a:lnTo>
                    <a:pt x="1563" y="493"/>
                  </a:lnTo>
                  <a:lnTo>
                    <a:pt x="1566" y="493"/>
                  </a:lnTo>
                  <a:lnTo>
                    <a:pt x="1570" y="493"/>
                  </a:lnTo>
                  <a:lnTo>
                    <a:pt x="1575" y="493"/>
                  </a:lnTo>
                  <a:lnTo>
                    <a:pt x="1578" y="493"/>
                  </a:lnTo>
                  <a:lnTo>
                    <a:pt x="1579" y="493"/>
                  </a:lnTo>
                  <a:lnTo>
                    <a:pt x="1581" y="490"/>
                  </a:lnTo>
                  <a:lnTo>
                    <a:pt x="1581" y="489"/>
                  </a:lnTo>
                  <a:lnTo>
                    <a:pt x="1582" y="486"/>
                  </a:lnTo>
                  <a:lnTo>
                    <a:pt x="1584" y="484"/>
                  </a:lnTo>
                  <a:lnTo>
                    <a:pt x="1584" y="486"/>
                  </a:lnTo>
                  <a:lnTo>
                    <a:pt x="1587" y="486"/>
                  </a:lnTo>
                  <a:lnTo>
                    <a:pt x="1588" y="486"/>
                  </a:lnTo>
                  <a:lnTo>
                    <a:pt x="1588" y="487"/>
                  </a:lnTo>
                  <a:lnTo>
                    <a:pt x="1588" y="489"/>
                  </a:lnTo>
                  <a:lnTo>
                    <a:pt x="1587" y="490"/>
                  </a:lnTo>
                  <a:lnTo>
                    <a:pt x="1587" y="493"/>
                  </a:lnTo>
                  <a:lnTo>
                    <a:pt x="1585" y="495"/>
                  </a:lnTo>
                  <a:lnTo>
                    <a:pt x="1585" y="496"/>
                  </a:lnTo>
                  <a:lnTo>
                    <a:pt x="1585" y="498"/>
                  </a:lnTo>
                  <a:lnTo>
                    <a:pt x="1585" y="499"/>
                  </a:lnTo>
                  <a:lnTo>
                    <a:pt x="1587" y="501"/>
                  </a:lnTo>
                  <a:lnTo>
                    <a:pt x="1588" y="501"/>
                  </a:lnTo>
                  <a:lnTo>
                    <a:pt x="1591" y="501"/>
                  </a:lnTo>
                  <a:lnTo>
                    <a:pt x="1596" y="503"/>
                  </a:lnTo>
                  <a:lnTo>
                    <a:pt x="1599" y="503"/>
                  </a:lnTo>
                  <a:lnTo>
                    <a:pt x="1599" y="504"/>
                  </a:lnTo>
                  <a:lnTo>
                    <a:pt x="1599" y="506"/>
                  </a:lnTo>
                  <a:lnTo>
                    <a:pt x="1602" y="504"/>
                  </a:lnTo>
                  <a:lnTo>
                    <a:pt x="1604" y="504"/>
                  </a:lnTo>
                  <a:lnTo>
                    <a:pt x="1605" y="504"/>
                  </a:lnTo>
                  <a:lnTo>
                    <a:pt x="1605" y="503"/>
                  </a:lnTo>
                  <a:lnTo>
                    <a:pt x="1607" y="503"/>
                  </a:lnTo>
                  <a:lnTo>
                    <a:pt x="1610" y="503"/>
                  </a:lnTo>
                  <a:lnTo>
                    <a:pt x="1613" y="503"/>
                  </a:lnTo>
                  <a:lnTo>
                    <a:pt x="1614" y="503"/>
                  </a:lnTo>
                  <a:lnTo>
                    <a:pt x="1616" y="503"/>
                  </a:lnTo>
                  <a:lnTo>
                    <a:pt x="1616" y="504"/>
                  </a:lnTo>
                  <a:lnTo>
                    <a:pt x="1619" y="504"/>
                  </a:lnTo>
                  <a:lnTo>
                    <a:pt x="1620" y="504"/>
                  </a:lnTo>
                  <a:lnTo>
                    <a:pt x="1620" y="506"/>
                  </a:lnTo>
                  <a:lnTo>
                    <a:pt x="1619" y="506"/>
                  </a:lnTo>
                  <a:lnTo>
                    <a:pt x="1617" y="506"/>
                  </a:lnTo>
                  <a:lnTo>
                    <a:pt x="1617" y="507"/>
                  </a:lnTo>
                  <a:lnTo>
                    <a:pt x="1619" y="507"/>
                  </a:lnTo>
                  <a:lnTo>
                    <a:pt x="1620" y="507"/>
                  </a:lnTo>
                  <a:lnTo>
                    <a:pt x="1622" y="507"/>
                  </a:lnTo>
                  <a:lnTo>
                    <a:pt x="1622" y="509"/>
                  </a:lnTo>
                  <a:lnTo>
                    <a:pt x="1620" y="509"/>
                  </a:lnTo>
                  <a:lnTo>
                    <a:pt x="1620" y="510"/>
                  </a:lnTo>
                  <a:lnTo>
                    <a:pt x="1622" y="510"/>
                  </a:lnTo>
                  <a:lnTo>
                    <a:pt x="1622" y="512"/>
                  </a:lnTo>
                  <a:lnTo>
                    <a:pt x="1623" y="512"/>
                  </a:lnTo>
                  <a:lnTo>
                    <a:pt x="1623" y="510"/>
                  </a:lnTo>
                  <a:lnTo>
                    <a:pt x="1625" y="509"/>
                  </a:lnTo>
                  <a:lnTo>
                    <a:pt x="1626" y="509"/>
                  </a:lnTo>
                  <a:lnTo>
                    <a:pt x="1628" y="509"/>
                  </a:lnTo>
                  <a:lnTo>
                    <a:pt x="1629" y="509"/>
                  </a:lnTo>
                  <a:lnTo>
                    <a:pt x="1629" y="510"/>
                  </a:lnTo>
                  <a:lnTo>
                    <a:pt x="1629" y="512"/>
                  </a:lnTo>
                  <a:lnTo>
                    <a:pt x="1631" y="512"/>
                  </a:lnTo>
                  <a:lnTo>
                    <a:pt x="1632" y="513"/>
                  </a:lnTo>
                  <a:lnTo>
                    <a:pt x="1632" y="515"/>
                  </a:lnTo>
                  <a:lnTo>
                    <a:pt x="1634" y="515"/>
                  </a:lnTo>
                  <a:lnTo>
                    <a:pt x="1634" y="516"/>
                  </a:lnTo>
                  <a:lnTo>
                    <a:pt x="1635" y="516"/>
                  </a:lnTo>
                  <a:lnTo>
                    <a:pt x="1637" y="516"/>
                  </a:lnTo>
                  <a:lnTo>
                    <a:pt x="1638" y="516"/>
                  </a:lnTo>
                  <a:lnTo>
                    <a:pt x="1640" y="516"/>
                  </a:lnTo>
                  <a:lnTo>
                    <a:pt x="1641" y="515"/>
                  </a:lnTo>
                  <a:lnTo>
                    <a:pt x="1644" y="513"/>
                  </a:lnTo>
                  <a:lnTo>
                    <a:pt x="1646" y="513"/>
                  </a:lnTo>
                  <a:lnTo>
                    <a:pt x="1649" y="512"/>
                  </a:lnTo>
                  <a:lnTo>
                    <a:pt x="1649" y="513"/>
                  </a:lnTo>
                  <a:lnTo>
                    <a:pt x="1649" y="515"/>
                  </a:lnTo>
                  <a:lnTo>
                    <a:pt x="1650" y="515"/>
                  </a:lnTo>
                  <a:lnTo>
                    <a:pt x="1653" y="515"/>
                  </a:lnTo>
                  <a:lnTo>
                    <a:pt x="1655" y="515"/>
                  </a:lnTo>
                  <a:lnTo>
                    <a:pt x="1657" y="515"/>
                  </a:lnTo>
                  <a:lnTo>
                    <a:pt x="1663" y="515"/>
                  </a:lnTo>
                  <a:lnTo>
                    <a:pt x="1664" y="515"/>
                  </a:lnTo>
                  <a:lnTo>
                    <a:pt x="1664" y="516"/>
                  </a:lnTo>
                  <a:lnTo>
                    <a:pt x="1666" y="516"/>
                  </a:lnTo>
                  <a:lnTo>
                    <a:pt x="1666" y="518"/>
                  </a:lnTo>
                  <a:lnTo>
                    <a:pt x="1669" y="516"/>
                  </a:lnTo>
                  <a:lnTo>
                    <a:pt x="1670" y="516"/>
                  </a:lnTo>
                  <a:lnTo>
                    <a:pt x="1672" y="518"/>
                  </a:lnTo>
                  <a:lnTo>
                    <a:pt x="1673" y="518"/>
                  </a:lnTo>
                  <a:lnTo>
                    <a:pt x="1675" y="518"/>
                  </a:lnTo>
                  <a:lnTo>
                    <a:pt x="1676" y="518"/>
                  </a:lnTo>
                  <a:lnTo>
                    <a:pt x="1679" y="516"/>
                  </a:lnTo>
                  <a:lnTo>
                    <a:pt x="1682" y="515"/>
                  </a:lnTo>
                  <a:lnTo>
                    <a:pt x="1687" y="513"/>
                  </a:lnTo>
                  <a:lnTo>
                    <a:pt x="1690" y="512"/>
                  </a:lnTo>
                  <a:lnTo>
                    <a:pt x="1693" y="512"/>
                  </a:lnTo>
                  <a:lnTo>
                    <a:pt x="1694" y="510"/>
                  </a:lnTo>
                  <a:lnTo>
                    <a:pt x="1697" y="510"/>
                  </a:lnTo>
                  <a:lnTo>
                    <a:pt x="1699" y="510"/>
                  </a:lnTo>
                  <a:lnTo>
                    <a:pt x="1700" y="512"/>
                  </a:lnTo>
                  <a:lnTo>
                    <a:pt x="1703" y="513"/>
                  </a:lnTo>
                  <a:lnTo>
                    <a:pt x="1706" y="515"/>
                  </a:lnTo>
                  <a:lnTo>
                    <a:pt x="1709" y="516"/>
                  </a:lnTo>
                  <a:lnTo>
                    <a:pt x="1711" y="519"/>
                  </a:lnTo>
                  <a:lnTo>
                    <a:pt x="1714" y="521"/>
                  </a:lnTo>
                  <a:lnTo>
                    <a:pt x="1717" y="522"/>
                  </a:lnTo>
                  <a:lnTo>
                    <a:pt x="1720" y="524"/>
                  </a:lnTo>
                  <a:lnTo>
                    <a:pt x="1722" y="525"/>
                  </a:lnTo>
                  <a:lnTo>
                    <a:pt x="1723" y="525"/>
                  </a:lnTo>
                  <a:lnTo>
                    <a:pt x="1725" y="527"/>
                  </a:lnTo>
                  <a:lnTo>
                    <a:pt x="1726" y="528"/>
                  </a:lnTo>
                  <a:lnTo>
                    <a:pt x="1728" y="528"/>
                  </a:lnTo>
                  <a:lnTo>
                    <a:pt x="1729" y="530"/>
                  </a:lnTo>
                  <a:lnTo>
                    <a:pt x="1731" y="531"/>
                  </a:lnTo>
                  <a:lnTo>
                    <a:pt x="1732" y="531"/>
                  </a:lnTo>
                  <a:lnTo>
                    <a:pt x="1734" y="533"/>
                  </a:lnTo>
                  <a:lnTo>
                    <a:pt x="1735" y="534"/>
                  </a:lnTo>
                  <a:lnTo>
                    <a:pt x="1737" y="536"/>
                  </a:lnTo>
                  <a:lnTo>
                    <a:pt x="1740" y="536"/>
                  </a:lnTo>
                  <a:lnTo>
                    <a:pt x="1741" y="537"/>
                  </a:lnTo>
                  <a:lnTo>
                    <a:pt x="1743" y="539"/>
                  </a:lnTo>
                  <a:lnTo>
                    <a:pt x="1744" y="540"/>
                  </a:lnTo>
                  <a:lnTo>
                    <a:pt x="1746" y="542"/>
                  </a:lnTo>
                  <a:lnTo>
                    <a:pt x="1747" y="542"/>
                  </a:lnTo>
                  <a:lnTo>
                    <a:pt x="1749" y="542"/>
                  </a:lnTo>
                  <a:lnTo>
                    <a:pt x="1749" y="543"/>
                  </a:lnTo>
                  <a:lnTo>
                    <a:pt x="1749" y="545"/>
                  </a:lnTo>
                  <a:lnTo>
                    <a:pt x="1747" y="546"/>
                  </a:lnTo>
                  <a:lnTo>
                    <a:pt x="1747" y="548"/>
                  </a:lnTo>
                  <a:lnTo>
                    <a:pt x="1747" y="549"/>
                  </a:lnTo>
                  <a:lnTo>
                    <a:pt x="1749" y="551"/>
                  </a:lnTo>
                  <a:lnTo>
                    <a:pt x="1749" y="553"/>
                  </a:lnTo>
                  <a:lnTo>
                    <a:pt x="1750" y="553"/>
                  </a:lnTo>
                  <a:lnTo>
                    <a:pt x="1752" y="553"/>
                  </a:lnTo>
                  <a:lnTo>
                    <a:pt x="1753" y="551"/>
                  </a:lnTo>
                  <a:lnTo>
                    <a:pt x="1756" y="551"/>
                  </a:lnTo>
                  <a:lnTo>
                    <a:pt x="1756" y="553"/>
                  </a:lnTo>
                  <a:lnTo>
                    <a:pt x="1758" y="551"/>
                  </a:lnTo>
                  <a:lnTo>
                    <a:pt x="1759" y="551"/>
                  </a:lnTo>
                  <a:lnTo>
                    <a:pt x="1761" y="551"/>
                  </a:lnTo>
                  <a:lnTo>
                    <a:pt x="1758" y="554"/>
                  </a:lnTo>
                  <a:lnTo>
                    <a:pt x="1758" y="556"/>
                  </a:lnTo>
                  <a:lnTo>
                    <a:pt x="1758" y="557"/>
                  </a:lnTo>
                  <a:lnTo>
                    <a:pt x="1758" y="559"/>
                  </a:lnTo>
                  <a:lnTo>
                    <a:pt x="1758" y="560"/>
                  </a:lnTo>
                  <a:lnTo>
                    <a:pt x="1758" y="562"/>
                  </a:lnTo>
                  <a:lnTo>
                    <a:pt x="1759" y="562"/>
                  </a:lnTo>
                  <a:lnTo>
                    <a:pt x="1761" y="562"/>
                  </a:lnTo>
                  <a:lnTo>
                    <a:pt x="1761" y="560"/>
                  </a:lnTo>
                  <a:lnTo>
                    <a:pt x="1762" y="562"/>
                  </a:lnTo>
                  <a:lnTo>
                    <a:pt x="1766" y="560"/>
                  </a:lnTo>
                  <a:lnTo>
                    <a:pt x="1766" y="562"/>
                  </a:lnTo>
                  <a:lnTo>
                    <a:pt x="1767" y="562"/>
                  </a:lnTo>
                  <a:lnTo>
                    <a:pt x="1767" y="563"/>
                  </a:lnTo>
                  <a:lnTo>
                    <a:pt x="1766" y="565"/>
                  </a:lnTo>
                  <a:lnTo>
                    <a:pt x="1764" y="566"/>
                  </a:lnTo>
                  <a:lnTo>
                    <a:pt x="1762" y="569"/>
                  </a:lnTo>
                  <a:lnTo>
                    <a:pt x="1766" y="569"/>
                  </a:lnTo>
                  <a:lnTo>
                    <a:pt x="1767" y="571"/>
                  </a:lnTo>
                  <a:lnTo>
                    <a:pt x="1769" y="572"/>
                  </a:lnTo>
                  <a:lnTo>
                    <a:pt x="1772" y="574"/>
                  </a:lnTo>
                  <a:lnTo>
                    <a:pt x="1776" y="577"/>
                  </a:lnTo>
                  <a:lnTo>
                    <a:pt x="1778" y="580"/>
                  </a:lnTo>
                  <a:lnTo>
                    <a:pt x="1778" y="581"/>
                  </a:lnTo>
                  <a:lnTo>
                    <a:pt x="1778" y="587"/>
                  </a:lnTo>
                  <a:lnTo>
                    <a:pt x="1776" y="592"/>
                  </a:lnTo>
                  <a:lnTo>
                    <a:pt x="1775" y="596"/>
                  </a:lnTo>
                  <a:lnTo>
                    <a:pt x="1775" y="601"/>
                  </a:lnTo>
                  <a:lnTo>
                    <a:pt x="1773" y="607"/>
                  </a:lnTo>
                  <a:lnTo>
                    <a:pt x="1772" y="612"/>
                  </a:lnTo>
                  <a:lnTo>
                    <a:pt x="1772" y="616"/>
                  </a:lnTo>
                  <a:lnTo>
                    <a:pt x="1770" y="621"/>
                  </a:lnTo>
                  <a:lnTo>
                    <a:pt x="1770" y="622"/>
                  </a:lnTo>
                  <a:lnTo>
                    <a:pt x="1769" y="622"/>
                  </a:lnTo>
                  <a:lnTo>
                    <a:pt x="1769" y="624"/>
                  </a:lnTo>
                  <a:lnTo>
                    <a:pt x="1767" y="625"/>
                  </a:lnTo>
                  <a:lnTo>
                    <a:pt x="1766" y="627"/>
                  </a:lnTo>
                  <a:lnTo>
                    <a:pt x="1764" y="628"/>
                  </a:lnTo>
                  <a:lnTo>
                    <a:pt x="1764" y="630"/>
                  </a:lnTo>
                  <a:lnTo>
                    <a:pt x="1762" y="631"/>
                  </a:lnTo>
                  <a:lnTo>
                    <a:pt x="1761" y="633"/>
                  </a:lnTo>
                  <a:lnTo>
                    <a:pt x="1759" y="634"/>
                  </a:lnTo>
                  <a:lnTo>
                    <a:pt x="1759" y="636"/>
                  </a:lnTo>
                  <a:lnTo>
                    <a:pt x="1758" y="637"/>
                  </a:lnTo>
                  <a:lnTo>
                    <a:pt x="1758" y="639"/>
                  </a:lnTo>
                  <a:lnTo>
                    <a:pt x="1756" y="639"/>
                  </a:lnTo>
                  <a:lnTo>
                    <a:pt x="1756" y="640"/>
                  </a:lnTo>
                  <a:lnTo>
                    <a:pt x="1756" y="642"/>
                  </a:lnTo>
                  <a:lnTo>
                    <a:pt x="1753" y="642"/>
                  </a:lnTo>
                  <a:lnTo>
                    <a:pt x="1753" y="643"/>
                  </a:lnTo>
                  <a:lnTo>
                    <a:pt x="1752" y="645"/>
                  </a:lnTo>
                  <a:lnTo>
                    <a:pt x="1750" y="646"/>
                  </a:lnTo>
                  <a:lnTo>
                    <a:pt x="1749" y="646"/>
                  </a:lnTo>
                  <a:lnTo>
                    <a:pt x="1747" y="646"/>
                  </a:lnTo>
                  <a:lnTo>
                    <a:pt x="1746" y="649"/>
                  </a:lnTo>
                  <a:lnTo>
                    <a:pt x="1744" y="649"/>
                  </a:lnTo>
                  <a:lnTo>
                    <a:pt x="1741" y="651"/>
                  </a:lnTo>
                  <a:lnTo>
                    <a:pt x="1740" y="651"/>
                  </a:lnTo>
                  <a:lnTo>
                    <a:pt x="1738" y="652"/>
                  </a:lnTo>
                  <a:lnTo>
                    <a:pt x="1737" y="654"/>
                  </a:lnTo>
                  <a:lnTo>
                    <a:pt x="1735" y="657"/>
                  </a:lnTo>
                  <a:lnTo>
                    <a:pt x="1735" y="659"/>
                  </a:lnTo>
                  <a:lnTo>
                    <a:pt x="1735" y="660"/>
                  </a:lnTo>
                  <a:lnTo>
                    <a:pt x="1735" y="662"/>
                  </a:lnTo>
                  <a:lnTo>
                    <a:pt x="1735" y="663"/>
                  </a:lnTo>
                  <a:lnTo>
                    <a:pt x="1737" y="663"/>
                  </a:lnTo>
                  <a:lnTo>
                    <a:pt x="1738" y="665"/>
                  </a:lnTo>
                  <a:lnTo>
                    <a:pt x="1740" y="666"/>
                  </a:lnTo>
                  <a:lnTo>
                    <a:pt x="1741" y="668"/>
                  </a:lnTo>
                  <a:lnTo>
                    <a:pt x="1746" y="668"/>
                  </a:lnTo>
                  <a:lnTo>
                    <a:pt x="1749" y="666"/>
                  </a:lnTo>
                  <a:lnTo>
                    <a:pt x="1752" y="663"/>
                  </a:lnTo>
                  <a:lnTo>
                    <a:pt x="1758" y="662"/>
                  </a:lnTo>
                  <a:lnTo>
                    <a:pt x="1761" y="660"/>
                  </a:lnTo>
                  <a:lnTo>
                    <a:pt x="1764" y="659"/>
                  </a:lnTo>
                  <a:lnTo>
                    <a:pt x="1767" y="657"/>
                  </a:lnTo>
                  <a:lnTo>
                    <a:pt x="1770" y="656"/>
                  </a:lnTo>
                  <a:lnTo>
                    <a:pt x="1775" y="654"/>
                  </a:lnTo>
                  <a:lnTo>
                    <a:pt x="1776" y="654"/>
                  </a:lnTo>
                  <a:lnTo>
                    <a:pt x="1779" y="654"/>
                  </a:lnTo>
                  <a:lnTo>
                    <a:pt x="1782" y="652"/>
                  </a:lnTo>
                  <a:lnTo>
                    <a:pt x="1785" y="652"/>
                  </a:lnTo>
                  <a:lnTo>
                    <a:pt x="1787" y="652"/>
                  </a:lnTo>
                  <a:lnTo>
                    <a:pt x="1790" y="651"/>
                  </a:lnTo>
                  <a:lnTo>
                    <a:pt x="1793" y="651"/>
                  </a:lnTo>
                  <a:lnTo>
                    <a:pt x="1796" y="651"/>
                  </a:lnTo>
                  <a:lnTo>
                    <a:pt x="1799" y="649"/>
                  </a:lnTo>
                  <a:lnTo>
                    <a:pt x="1802" y="648"/>
                  </a:lnTo>
                  <a:lnTo>
                    <a:pt x="1805" y="646"/>
                  </a:lnTo>
                  <a:lnTo>
                    <a:pt x="1806" y="646"/>
                  </a:lnTo>
                  <a:lnTo>
                    <a:pt x="1809" y="645"/>
                  </a:lnTo>
                  <a:lnTo>
                    <a:pt x="1812" y="645"/>
                  </a:lnTo>
                  <a:lnTo>
                    <a:pt x="1815" y="643"/>
                  </a:lnTo>
                  <a:lnTo>
                    <a:pt x="1819" y="642"/>
                  </a:lnTo>
                  <a:lnTo>
                    <a:pt x="1823" y="640"/>
                  </a:lnTo>
                  <a:lnTo>
                    <a:pt x="1825" y="639"/>
                  </a:lnTo>
                  <a:lnTo>
                    <a:pt x="1826" y="637"/>
                  </a:lnTo>
                  <a:lnTo>
                    <a:pt x="1825" y="636"/>
                  </a:lnTo>
                  <a:lnTo>
                    <a:pt x="1825" y="634"/>
                  </a:lnTo>
                  <a:lnTo>
                    <a:pt x="1825" y="633"/>
                  </a:lnTo>
                  <a:lnTo>
                    <a:pt x="1825" y="631"/>
                  </a:lnTo>
                  <a:lnTo>
                    <a:pt x="1826" y="630"/>
                  </a:lnTo>
                  <a:lnTo>
                    <a:pt x="1826" y="628"/>
                  </a:lnTo>
                  <a:lnTo>
                    <a:pt x="1825" y="625"/>
                  </a:lnTo>
                  <a:lnTo>
                    <a:pt x="1828" y="624"/>
                  </a:lnTo>
                  <a:lnTo>
                    <a:pt x="1831" y="622"/>
                  </a:lnTo>
                  <a:lnTo>
                    <a:pt x="1835" y="621"/>
                  </a:lnTo>
                  <a:lnTo>
                    <a:pt x="1837" y="621"/>
                  </a:lnTo>
                  <a:lnTo>
                    <a:pt x="1840" y="621"/>
                  </a:lnTo>
                  <a:lnTo>
                    <a:pt x="1844" y="621"/>
                  </a:lnTo>
                  <a:lnTo>
                    <a:pt x="1849" y="621"/>
                  </a:lnTo>
                  <a:lnTo>
                    <a:pt x="1853" y="621"/>
                  </a:lnTo>
                  <a:lnTo>
                    <a:pt x="1858" y="621"/>
                  </a:lnTo>
                  <a:lnTo>
                    <a:pt x="1864" y="621"/>
                  </a:lnTo>
                  <a:lnTo>
                    <a:pt x="1868" y="621"/>
                  </a:lnTo>
                  <a:lnTo>
                    <a:pt x="1873" y="621"/>
                  </a:lnTo>
                  <a:lnTo>
                    <a:pt x="1875" y="619"/>
                  </a:lnTo>
                  <a:lnTo>
                    <a:pt x="1876" y="618"/>
                  </a:lnTo>
                  <a:lnTo>
                    <a:pt x="1878" y="616"/>
                  </a:lnTo>
                  <a:lnTo>
                    <a:pt x="1879" y="615"/>
                  </a:lnTo>
                  <a:lnTo>
                    <a:pt x="1881" y="615"/>
                  </a:lnTo>
                  <a:lnTo>
                    <a:pt x="1882" y="613"/>
                  </a:lnTo>
                  <a:lnTo>
                    <a:pt x="1882" y="612"/>
                  </a:lnTo>
                  <a:lnTo>
                    <a:pt x="1884" y="610"/>
                  </a:lnTo>
                  <a:lnTo>
                    <a:pt x="1885" y="610"/>
                  </a:lnTo>
                  <a:lnTo>
                    <a:pt x="1887" y="609"/>
                  </a:lnTo>
                  <a:lnTo>
                    <a:pt x="1888" y="607"/>
                  </a:lnTo>
                  <a:lnTo>
                    <a:pt x="1890" y="607"/>
                  </a:lnTo>
                  <a:lnTo>
                    <a:pt x="1891" y="607"/>
                  </a:lnTo>
                  <a:lnTo>
                    <a:pt x="1891" y="606"/>
                  </a:lnTo>
                  <a:lnTo>
                    <a:pt x="1894" y="604"/>
                  </a:lnTo>
                  <a:lnTo>
                    <a:pt x="1897" y="602"/>
                  </a:lnTo>
                  <a:lnTo>
                    <a:pt x="1899" y="602"/>
                  </a:lnTo>
                  <a:lnTo>
                    <a:pt x="1899" y="601"/>
                  </a:lnTo>
                  <a:lnTo>
                    <a:pt x="1900" y="601"/>
                  </a:lnTo>
                  <a:lnTo>
                    <a:pt x="1902" y="599"/>
                  </a:lnTo>
                  <a:lnTo>
                    <a:pt x="1903" y="598"/>
                  </a:lnTo>
                  <a:lnTo>
                    <a:pt x="1905" y="596"/>
                  </a:lnTo>
                  <a:lnTo>
                    <a:pt x="1908" y="595"/>
                  </a:lnTo>
                  <a:lnTo>
                    <a:pt x="1911" y="593"/>
                  </a:lnTo>
                  <a:lnTo>
                    <a:pt x="1914" y="592"/>
                  </a:lnTo>
                  <a:lnTo>
                    <a:pt x="1917" y="590"/>
                  </a:lnTo>
                  <a:lnTo>
                    <a:pt x="1918" y="590"/>
                  </a:lnTo>
                  <a:lnTo>
                    <a:pt x="1918" y="589"/>
                  </a:lnTo>
                  <a:lnTo>
                    <a:pt x="1920" y="589"/>
                  </a:lnTo>
                  <a:lnTo>
                    <a:pt x="1921" y="589"/>
                  </a:lnTo>
                  <a:lnTo>
                    <a:pt x="1925" y="589"/>
                  </a:lnTo>
                  <a:lnTo>
                    <a:pt x="1928" y="589"/>
                  </a:lnTo>
                  <a:lnTo>
                    <a:pt x="1929" y="589"/>
                  </a:lnTo>
                  <a:lnTo>
                    <a:pt x="1931" y="589"/>
                  </a:lnTo>
                  <a:lnTo>
                    <a:pt x="1932" y="589"/>
                  </a:lnTo>
                  <a:lnTo>
                    <a:pt x="1935" y="589"/>
                  </a:lnTo>
                  <a:lnTo>
                    <a:pt x="1937" y="589"/>
                  </a:lnTo>
                  <a:lnTo>
                    <a:pt x="1938" y="589"/>
                  </a:lnTo>
                  <a:lnTo>
                    <a:pt x="1940" y="589"/>
                  </a:lnTo>
                  <a:lnTo>
                    <a:pt x="1943" y="589"/>
                  </a:lnTo>
                  <a:lnTo>
                    <a:pt x="1944" y="589"/>
                  </a:lnTo>
                  <a:lnTo>
                    <a:pt x="1946" y="589"/>
                  </a:lnTo>
                  <a:lnTo>
                    <a:pt x="1947" y="589"/>
                  </a:lnTo>
                  <a:lnTo>
                    <a:pt x="1950" y="589"/>
                  </a:lnTo>
                  <a:lnTo>
                    <a:pt x="1952" y="589"/>
                  </a:lnTo>
                  <a:lnTo>
                    <a:pt x="1953" y="589"/>
                  </a:lnTo>
                  <a:lnTo>
                    <a:pt x="1955" y="589"/>
                  </a:lnTo>
                  <a:lnTo>
                    <a:pt x="1958" y="589"/>
                  </a:lnTo>
                  <a:lnTo>
                    <a:pt x="1959" y="589"/>
                  </a:lnTo>
                  <a:lnTo>
                    <a:pt x="1961" y="589"/>
                  </a:lnTo>
                  <a:lnTo>
                    <a:pt x="1964" y="589"/>
                  </a:lnTo>
                  <a:lnTo>
                    <a:pt x="1967" y="589"/>
                  </a:lnTo>
                  <a:lnTo>
                    <a:pt x="1968" y="589"/>
                  </a:lnTo>
                  <a:lnTo>
                    <a:pt x="1970" y="589"/>
                  </a:lnTo>
                  <a:lnTo>
                    <a:pt x="1971" y="589"/>
                  </a:lnTo>
                  <a:lnTo>
                    <a:pt x="1974" y="589"/>
                  </a:lnTo>
                  <a:lnTo>
                    <a:pt x="1976" y="589"/>
                  </a:lnTo>
                  <a:lnTo>
                    <a:pt x="1978" y="589"/>
                  </a:lnTo>
                  <a:lnTo>
                    <a:pt x="1979" y="589"/>
                  </a:lnTo>
                  <a:lnTo>
                    <a:pt x="1982" y="589"/>
                  </a:lnTo>
                  <a:lnTo>
                    <a:pt x="1984" y="589"/>
                  </a:lnTo>
                  <a:lnTo>
                    <a:pt x="1985" y="589"/>
                  </a:lnTo>
                  <a:lnTo>
                    <a:pt x="1987" y="589"/>
                  </a:lnTo>
                  <a:lnTo>
                    <a:pt x="1987" y="587"/>
                  </a:lnTo>
                  <a:lnTo>
                    <a:pt x="1988" y="587"/>
                  </a:lnTo>
                  <a:lnTo>
                    <a:pt x="1990" y="586"/>
                  </a:lnTo>
                  <a:lnTo>
                    <a:pt x="1990" y="584"/>
                  </a:lnTo>
                  <a:lnTo>
                    <a:pt x="1991" y="584"/>
                  </a:lnTo>
                  <a:lnTo>
                    <a:pt x="1991" y="583"/>
                  </a:lnTo>
                  <a:lnTo>
                    <a:pt x="1993" y="581"/>
                  </a:lnTo>
                  <a:lnTo>
                    <a:pt x="1994" y="581"/>
                  </a:lnTo>
                  <a:lnTo>
                    <a:pt x="1994" y="583"/>
                  </a:lnTo>
                  <a:lnTo>
                    <a:pt x="1996" y="583"/>
                  </a:lnTo>
                  <a:lnTo>
                    <a:pt x="1997" y="581"/>
                  </a:lnTo>
                  <a:lnTo>
                    <a:pt x="1999" y="581"/>
                  </a:lnTo>
                  <a:lnTo>
                    <a:pt x="1999" y="580"/>
                  </a:lnTo>
                  <a:lnTo>
                    <a:pt x="2000" y="580"/>
                  </a:lnTo>
                  <a:lnTo>
                    <a:pt x="2000" y="581"/>
                  </a:lnTo>
                  <a:lnTo>
                    <a:pt x="2000" y="583"/>
                  </a:lnTo>
                  <a:lnTo>
                    <a:pt x="2002" y="583"/>
                  </a:lnTo>
                  <a:lnTo>
                    <a:pt x="2002" y="581"/>
                  </a:lnTo>
                  <a:lnTo>
                    <a:pt x="2003" y="580"/>
                  </a:lnTo>
                  <a:lnTo>
                    <a:pt x="2003" y="577"/>
                  </a:lnTo>
                  <a:lnTo>
                    <a:pt x="2005" y="577"/>
                  </a:lnTo>
                  <a:lnTo>
                    <a:pt x="2005" y="580"/>
                  </a:lnTo>
                  <a:lnTo>
                    <a:pt x="2006" y="580"/>
                  </a:lnTo>
                  <a:lnTo>
                    <a:pt x="2006" y="577"/>
                  </a:lnTo>
                  <a:lnTo>
                    <a:pt x="2006" y="575"/>
                  </a:lnTo>
                  <a:lnTo>
                    <a:pt x="2008" y="574"/>
                  </a:lnTo>
                  <a:lnTo>
                    <a:pt x="2009" y="572"/>
                  </a:lnTo>
                  <a:lnTo>
                    <a:pt x="2011" y="571"/>
                  </a:lnTo>
                  <a:lnTo>
                    <a:pt x="2012" y="571"/>
                  </a:lnTo>
                  <a:lnTo>
                    <a:pt x="2014" y="571"/>
                  </a:lnTo>
                  <a:lnTo>
                    <a:pt x="2014" y="569"/>
                  </a:lnTo>
                  <a:lnTo>
                    <a:pt x="2014" y="568"/>
                  </a:lnTo>
                  <a:lnTo>
                    <a:pt x="2015" y="568"/>
                  </a:lnTo>
                  <a:lnTo>
                    <a:pt x="2017" y="566"/>
                  </a:lnTo>
                  <a:lnTo>
                    <a:pt x="2018" y="566"/>
                  </a:lnTo>
                  <a:lnTo>
                    <a:pt x="2018" y="565"/>
                  </a:lnTo>
                  <a:lnTo>
                    <a:pt x="2017" y="565"/>
                  </a:lnTo>
                  <a:lnTo>
                    <a:pt x="2017" y="563"/>
                  </a:lnTo>
                  <a:lnTo>
                    <a:pt x="2018" y="563"/>
                  </a:lnTo>
                  <a:lnTo>
                    <a:pt x="2018" y="562"/>
                  </a:lnTo>
                  <a:lnTo>
                    <a:pt x="2020" y="562"/>
                  </a:lnTo>
                  <a:lnTo>
                    <a:pt x="2020" y="560"/>
                  </a:lnTo>
                  <a:lnTo>
                    <a:pt x="2020" y="559"/>
                  </a:lnTo>
                  <a:lnTo>
                    <a:pt x="2021" y="557"/>
                  </a:lnTo>
                  <a:lnTo>
                    <a:pt x="2023" y="557"/>
                  </a:lnTo>
                  <a:lnTo>
                    <a:pt x="2023" y="556"/>
                  </a:lnTo>
                  <a:lnTo>
                    <a:pt x="2024" y="556"/>
                  </a:lnTo>
                  <a:lnTo>
                    <a:pt x="2026" y="554"/>
                  </a:lnTo>
                  <a:lnTo>
                    <a:pt x="2026" y="553"/>
                  </a:lnTo>
                  <a:lnTo>
                    <a:pt x="2027" y="551"/>
                  </a:lnTo>
                  <a:lnTo>
                    <a:pt x="2027" y="549"/>
                  </a:lnTo>
                  <a:lnTo>
                    <a:pt x="2029" y="548"/>
                  </a:lnTo>
                  <a:lnTo>
                    <a:pt x="2029" y="546"/>
                  </a:lnTo>
                  <a:lnTo>
                    <a:pt x="2032" y="545"/>
                  </a:lnTo>
                  <a:lnTo>
                    <a:pt x="2035" y="542"/>
                  </a:lnTo>
                  <a:lnTo>
                    <a:pt x="2037" y="540"/>
                  </a:lnTo>
                  <a:lnTo>
                    <a:pt x="2040" y="539"/>
                  </a:lnTo>
                  <a:lnTo>
                    <a:pt x="2041" y="536"/>
                  </a:lnTo>
                  <a:lnTo>
                    <a:pt x="2044" y="534"/>
                  </a:lnTo>
                  <a:lnTo>
                    <a:pt x="2047" y="531"/>
                  </a:lnTo>
                  <a:lnTo>
                    <a:pt x="2049" y="530"/>
                  </a:lnTo>
                  <a:lnTo>
                    <a:pt x="2050" y="530"/>
                  </a:lnTo>
                  <a:lnTo>
                    <a:pt x="2053" y="530"/>
                  </a:lnTo>
                  <a:lnTo>
                    <a:pt x="2053" y="531"/>
                  </a:lnTo>
                  <a:lnTo>
                    <a:pt x="2052" y="533"/>
                  </a:lnTo>
                  <a:lnTo>
                    <a:pt x="2052" y="534"/>
                  </a:lnTo>
                  <a:lnTo>
                    <a:pt x="2053" y="536"/>
                  </a:lnTo>
                  <a:lnTo>
                    <a:pt x="2055" y="536"/>
                  </a:lnTo>
                  <a:lnTo>
                    <a:pt x="2056" y="534"/>
                  </a:lnTo>
                  <a:lnTo>
                    <a:pt x="2058" y="534"/>
                  </a:lnTo>
                  <a:lnTo>
                    <a:pt x="2059" y="534"/>
                  </a:lnTo>
                  <a:lnTo>
                    <a:pt x="2061" y="534"/>
                  </a:lnTo>
                  <a:lnTo>
                    <a:pt x="2061" y="533"/>
                  </a:lnTo>
                  <a:lnTo>
                    <a:pt x="2062" y="533"/>
                  </a:lnTo>
                  <a:lnTo>
                    <a:pt x="2064" y="533"/>
                  </a:lnTo>
                  <a:lnTo>
                    <a:pt x="2065" y="533"/>
                  </a:lnTo>
                  <a:lnTo>
                    <a:pt x="2065" y="531"/>
                  </a:lnTo>
                  <a:lnTo>
                    <a:pt x="2068" y="531"/>
                  </a:lnTo>
                  <a:lnTo>
                    <a:pt x="2070" y="533"/>
                  </a:lnTo>
                  <a:lnTo>
                    <a:pt x="2071" y="533"/>
                  </a:lnTo>
                  <a:lnTo>
                    <a:pt x="2071" y="534"/>
                  </a:lnTo>
                  <a:lnTo>
                    <a:pt x="2073" y="534"/>
                  </a:lnTo>
                  <a:lnTo>
                    <a:pt x="2073" y="536"/>
                  </a:lnTo>
                  <a:lnTo>
                    <a:pt x="2073" y="537"/>
                  </a:lnTo>
                  <a:lnTo>
                    <a:pt x="2074" y="537"/>
                  </a:lnTo>
                  <a:close/>
                  <a:moveTo>
                    <a:pt x="1045" y="518"/>
                  </a:moveTo>
                  <a:lnTo>
                    <a:pt x="1046" y="518"/>
                  </a:lnTo>
                  <a:lnTo>
                    <a:pt x="1046" y="516"/>
                  </a:lnTo>
                  <a:lnTo>
                    <a:pt x="1045" y="516"/>
                  </a:lnTo>
                  <a:lnTo>
                    <a:pt x="1045" y="518"/>
                  </a:lnTo>
                  <a:close/>
                  <a:moveTo>
                    <a:pt x="1043" y="527"/>
                  </a:moveTo>
                  <a:lnTo>
                    <a:pt x="1042" y="528"/>
                  </a:lnTo>
                  <a:lnTo>
                    <a:pt x="1043" y="528"/>
                  </a:lnTo>
                  <a:lnTo>
                    <a:pt x="1043" y="527"/>
                  </a:lnTo>
                  <a:close/>
                  <a:moveTo>
                    <a:pt x="1034" y="530"/>
                  </a:moveTo>
                  <a:lnTo>
                    <a:pt x="1036" y="528"/>
                  </a:lnTo>
                  <a:lnTo>
                    <a:pt x="1039" y="527"/>
                  </a:lnTo>
                  <a:lnTo>
                    <a:pt x="1040" y="525"/>
                  </a:lnTo>
                  <a:lnTo>
                    <a:pt x="1042" y="525"/>
                  </a:lnTo>
                  <a:lnTo>
                    <a:pt x="1043" y="524"/>
                  </a:lnTo>
                  <a:lnTo>
                    <a:pt x="1042" y="524"/>
                  </a:lnTo>
                  <a:lnTo>
                    <a:pt x="1043" y="522"/>
                  </a:lnTo>
                  <a:lnTo>
                    <a:pt x="1043" y="521"/>
                  </a:lnTo>
                  <a:lnTo>
                    <a:pt x="1042" y="522"/>
                  </a:lnTo>
                  <a:lnTo>
                    <a:pt x="1042" y="524"/>
                  </a:lnTo>
                  <a:lnTo>
                    <a:pt x="1040" y="524"/>
                  </a:lnTo>
                  <a:lnTo>
                    <a:pt x="1040" y="525"/>
                  </a:lnTo>
                  <a:lnTo>
                    <a:pt x="1039" y="525"/>
                  </a:lnTo>
                  <a:lnTo>
                    <a:pt x="1036" y="527"/>
                  </a:lnTo>
                  <a:lnTo>
                    <a:pt x="1034" y="528"/>
                  </a:lnTo>
                  <a:lnTo>
                    <a:pt x="1034" y="530"/>
                  </a:lnTo>
                  <a:close/>
                  <a:moveTo>
                    <a:pt x="931" y="752"/>
                  </a:moveTo>
                  <a:lnTo>
                    <a:pt x="930" y="752"/>
                  </a:lnTo>
                  <a:lnTo>
                    <a:pt x="928" y="752"/>
                  </a:lnTo>
                  <a:lnTo>
                    <a:pt x="928" y="754"/>
                  </a:lnTo>
                  <a:lnTo>
                    <a:pt x="927" y="754"/>
                  </a:lnTo>
                  <a:lnTo>
                    <a:pt x="924" y="754"/>
                  </a:lnTo>
                  <a:lnTo>
                    <a:pt x="927" y="755"/>
                  </a:lnTo>
                  <a:lnTo>
                    <a:pt x="928" y="754"/>
                  </a:lnTo>
                  <a:lnTo>
                    <a:pt x="930" y="754"/>
                  </a:lnTo>
                  <a:lnTo>
                    <a:pt x="931" y="752"/>
                  </a:lnTo>
                  <a:close/>
                  <a:moveTo>
                    <a:pt x="936" y="752"/>
                  </a:moveTo>
                  <a:lnTo>
                    <a:pt x="934" y="754"/>
                  </a:lnTo>
                  <a:lnTo>
                    <a:pt x="933" y="754"/>
                  </a:lnTo>
                  <a:lnTo>
                    <a:pt x="931" y="754"/>
                  </a:lnTo>
                  <a:lnTo>
                    <a:pt x="931" y="755"/>
                  </a:lnTo>
                  <a:lnTo>
                    <a:pt x="933" y="755"/>
                  </a:lnTo>
                  <a:lnTo>
                    <a:pt x="934" y="755"/>
                  </a:lnTo>
                  <a:lnTo>
                    <a:pt x="936" y="755"/>
                  </a:lnTo>
                  <a:lnTo>
                    <a:pt x="936" y="754"/>
                  </a:lnTo>
                  <a:lnTo>
                    <a:pt x="936" y="752"/>
                  </a:lnTo>
                  <a:close/>
                  <a:moveTo>
                    <a:pt x="940" y="755"/>
                  </a:moveTo>
                  <a:lnTo>
                    <a:pt x="939" y="754"/>
                  </a:lnTo>
                  <a:lnTo>
                    <a:pt x="939" y="755"/>
                  </a:lnTo>
                  <a:lnTo>
                    <a:pt x="940" y="755"/>
                  </a:lnTo>
                  <a:close/>
                  <a:moveTo>
                    <a:pt x="954" y="625"/>
                  </a:moveTo>
                  <a:lnTo>
                    <a:pt x="952" y="625"/>
                  </a:lnTo>
                  <a:lnTo>
                    <a:pt x="952" y="627"/>
                  </a:lnTo>
                  <a:lnTo>
                    <a:pt x="954" y="627"/>
                  </a:lnTo>
                  <a:lnTo>
                    <a:pt x="954" y="625"/>
                  </a:lnTo>
                  <a:close/>
                  <a:moveTo>
                    <a:pt x="1336" y="1015"/>
                  </a:moveTo>
                  <a:lnTo>
                    <a:pt x="1334" y="1013"/>
                  </a:lnTo>
                  <a:lnTo>
                    <a:pt x="1334" y="1015"/>
                  </a:lnTo>
                  <a:lnTo>
                    <a:pt x="1336" y="1015"/>
                  </a:lnTo>
                  <a:close/>
                  <a:moveTo>
                    <a:pt x="1566" y="939"/>
                  </a:moveTo>
                  <a:lnTo>
                    <a:pt x="1564" y="940"/>
                  </a:lnTo>
                  <a:lnTo>
                    <a:pt x="1566" y="940"/>
                  </a:lnTo>
                  <a:lnTo>
                    <a:pt x="1566" y="939"/>
                  </a:lnTo>
                  <a:close/>
                  <a:moveTo>
                    <a:pt x="1602" y="942"/>
                  </a:moveTo>
                  <a:lnTo>
                    <a:pt x="1600" y="942"/>
                  </a:lnTo>
                  <a:lnTo>
                    <a:pt x="1600" y="943"/>
                  </a:lnTo>
                  <a:lnTo>
                    <a:pt x="1602" y="943"/>
                  </a:lnTo>
                  <a:lnTo>
                    <a:pt x="1602" y="942"/>
                  </a:lnTo>
                  <a:close/>
                  <a:moveTo>
                    <a:pt x="1660" y="1031"/>
                  </a:moveTo>
                  <a:lnTo>
                    <a:pt x="1658" y="1034"/>
                  </a:lnTo>
                  <a:lnTo>
                    <a:pt x="1660" y="1034"/>
                  </a:lnTo>
                  <a:lnTo>
                    <a:pt x="1660" y="1033"/>
                  </a:lnTo>
                  <a:lnTo>
                    <a:pt x="1660" y="1031"/>
                  </a:lnTo>
                  <a:close/>
                  <a:moveTo>
                    <a:pt x="1663" y="1030"/>
                  </a:moveTo>
                  <a:lnTo>
                    <a:pt x="1661" y="1030"/>
                  </a:lnTo>
                  <a:lnTo>
                    <a:pt x="1661" y="1031"/>
                  </a:lnTo>
                  <a:lnTo>
                    <a:pt x="1663" y="1031"/>
                  </a:lnTo>
                  <a:lnTo>
                    <a:pt x="1663" y="1030"/>
                  </a:lnTo>
                  <a:close/>
                  <a:moveTo>
                    <a:pt x="1691" y="981"/>
                  </a:moveTo>
                  <a:lnTo>
                    <a:pt x="1693" y="981"/>
                  </a:lnTo>
                  <a:lnTo>
                    <a:pt x="1693" y="980"/>
                  </a:lnTo>
                  <a:lnTo>
                    <a:pt x="1691" y="980"/>
                  </a:lnTo>
                  <a:lnTo>
                    <a:pt x="1691" y="981"/>
                  </a:lnTo>
                  <a:close/>
                  <a:moveTo>
                    <a:pt x="1808" y="816"/>
                  </a:moveTo>
                  <a:lnTo>
                    <a:pt x="1806" y="816"/>
                  </a:lnTo>
                  <a:lnTo>
                    <a:pt x="1808" y="818"/>
                  </a:lnTo>
                  <a:lnTo>
                    <a:pt x="1808" y="816"/>
                  </a:lnTo>
                  <a:close/>
                  <a:moveTo>
                    <a:pt x="1811" y="818"/>
                  </a:moveTo>
                  <a:lnTo>
                    <a:pt x="1809" y="818"/>
                  </a:lnTo>
                  <a:lnTo>
                    <a:pt x="1809" y="819"/>
                  </a:lnTo>
                  <a:lnTo>
                    <a:pt x="1811" y="819"/>
                  </a:lnTo>
                  <a:lnTo>
                    <a:pt x="1811" y="818"/>
                  </a:lnTo>
                  <a:close/>
                  <a:moveTo>
                    <a:pt x="1815" y="771"/>
                  </a:moveTo>
                  <a:lnTo>
                    <a:pt x="1814" y="772"/>
                  </a:lnTo>
                  <a:lnTo>
                    <a:pt x="1815" y="772"/>
                  </a:lnTo>
                  <a:lnTo>
                    <a:pt x="1815" y="771"/>
                  </a:lnTo>
                  <a:close/>
                  <a:moveTo>
                    <a:pt x="1819" y="799"/>
                  </a:moveTo>
                  <a:lnTo>
                    <a:pt x="1817" y="799"/>
                  </a:lnTo>
                  <a:lnTo>
                    <a:pt x="1817" y="801"/>
                  </a:lnTo>
                  <a:lnTo>
                    <a:pt x="1819" y="799"/>
                  </a:lnTo>
                  <a:close/>
                  <a:moveTo>
                    <a:pt x="1826" y="766"/>
                  </a:moveTo>
                  <a:lnTo>
                    <a:pt x="1825" y="768"/>
                  </a:lnTo>
                  <a:lnTo>
                    <a:pt x="1826" y="768"/>
                  </a:lnTo>
                  <a:lnTo>
                    <a:pt x="1826" y="766"/>
                  </a:lnTo>
                  <a:close/>
                  <a:moveTo>
                    <a:pt x="1823" y="752"/>
                  </a:moveTo>
                  <a:lnTo>
                    <a:pt x="1825" y="752"/>
                  </a:lnTo>
                  <a:lnTo>
                    <a:pt x="1825" y="754"/>
                  </a:lnTo>
                  <a:lnTo>
                    <a:pt x="1826" y="754"/>
                  </a:lnTo>
                  <a:lnTo>
                    <a:pt x="1826" y="752"/>
                  </a:lnTo>
                  <a:lnTo>
                    <a:pt x="1825" y="752"/>
                  </a:lnTo>
                  <a:lnTo>
                    <a:pt x="1823" y="751"/>
                  </a:lnTo>
                  <a:lnTo>
                    <a:pt x="1823" y="752"/>
                  </a:lnTo>
                  <a:close/>
                  <a:moveTo>
                    <a:pt x="1831" y="734"/>
                  </a:moveTo>
                  <a:lnTo>
                    <a:pt x="1829" y="734"/>
                  </a:lnTo>
                  <a:lnTo>
                    <a:pt x="1829" y="736"/>
                  </a:lnTo>
                  <a:lnTo>
                    <a:pt x="1831" y="736"/>
                  </a:lnTo>
                  <a:lnTo>
                    <a:pt x="1831" y="734"/>
                  </a:lnTo>
                  <a:close/>
                  <a:moveTo>
                    <a:pt x="1837" y="746"/>
                  </a:moveTo>
                  <a:lnTo>
                    <a:pt x="1835" y="745"/>
                  </a:lnTo>
                  <a:lnTo>
                    <a:pt x="1835" y="743"/>
                  </a:lnTo>
                  <a:lnTo>
                    <a:pt x="1834" y="743"/>
                  </a:lnTo>
                  <a:lnTo>
                    <a:pt x="1834" y="745"/>
                  </a:lnTo>
                  <a:lnTo>
                    <a:pt x="1835" y="746"/>
                  </a:lnTo>
                  <a:lnTo>
                    <a:pt x="1837" y="746"/>
                  </a:lnTo>
                  <a:close/>
                  <a:moveTo>
                    <a:pt x="1841" y="730"/>
                  </a:moveTo>
                  <a:lnTo>
                    <a:pt x="1840" y="730"/>
                  </a:lnTo>
                  <a:lnTo>
                    <a:pt x="1840" y="731"/>
                  </a:lnTo>
                  <a:lnTo>
                    <a:pt x="1841" y="731"/>
                  </a:lnTo>
                  <a:lnTo>
                    <a:pt x="1841" y="730"/>
                  </a:lnTo>
                  <a:close/>
                  <a:moveTo>
                    <a:pt x="1868" y="715"/>
                  </a:moveTo>
                  <a:lnTo>
                    <a:pt x="1867" y="715"/>
                  </a:lnTo>
                  <a:lnTo>
                    <a:pt x="1867" y="716"/>
                  </a:lnTo>
                  <a:lnTo>
                    <a:pt x="1865" y="716"/>
                  </a:lnTo>
                  <a:lnTo>
                    <a:pt x="1865" y="718"/>
                  </a:lnTo>
                  <a:lnTo>
                    <a:pt x="1867" y="716"/>
                  </a:lnTo>
                  <a:lnTo>
                    <a:pt x="1868" y="715"/>
                  </a:lnTo>
                  <a:close/>
                  <a:moveTo>
                    <a:pt x="1872" y="712"/>
                  </a:moveTo>
                  <a:lnTo>
                    <a:pt x="1870" y="712"/>
                  </a:lnTo>
                  <a:lnTo>
                    <a:pt x="1870" y="713"/>
                  </a:lnTo>
                  <a:lnTo>
                    <a:pt x="1872" y="713"/>
                  </a:lnTo>
                  <a:lnTo>
                    <a:pt x="1872" y="712"/>
                  </a:lnTo>
                  <a:close/>
                  <a:moveTo>
                    <a:pt x="1878" y="709"/>
                  </a:moveTo>
                  <a:lnTo>
                    <a:pt x="1876" y="709"/>
                  </a:lnTo>
                  <a:lnTo>
                    <a:pt x="1876" y="710"/>
                  </a:lnTo>
                  <a:lnTo>
                    <a:pt x="1875" y="712"/>
                  </a:lnTo>
                  <a:lnTo>
                    <a:pt x="1876" y="712"/>
                  </a:lnTo>
                  <a:lnTo>
                    <a:pt x="1876" y="710"/>
                  </a:lnTo>
                  <a:lnTo>
                    <a:pt x="1878" y="710"/>
                  </a:lnTo>
                  <a:lnTo>
                    <a:pt x="1878" y="709"/>
                  </a:lnTo>
                  <a:close/>
                  <a:moveTo>
                    <a:pt x="1909" y="680"/>
                  </a:moveTo>
                  <a:lnTo>
                    <a:pt x="1908" y="683"/>
                  </a:lnTo>
                  <a:lnTo>
                    <a:pt x="1908" y="684"/>
                  </a:lnTo>
                  <a:lnTo>
                    <a:pt x="1908" y="686"/>
                  </a:lnTo>
                  <a:lnTo>
                    <a:pt x="1909" y="684"/>
                  </a:lnTo>
                  <a:lnTo>
                    <a:pt x="1909" y="680"/>
                  </a:lnTo>
                  <a:close/>
                  <a:moveTo>
                    <a:pt x="1909" y="677"/>
                  </a:moveTo>
                  <a:lnTo>
                    <a:pt x="1908" y="677"/>
                  </a:lnTo>
                  <a:lnTo>
                    <a:pt x="1908" y="678"/>
                  </a:lnTo>
                  <a:lnTo>
                    <a:pt x="1909" y="678"/>
                  </a:lnTo>
                  <a:lnTo>
                    <a:pt x="1909" y="677"/>
                  </a:lnTo>
                  <a:close/>
                  <a:moveTo>
                    <a:pt x="2011" y="612"/>
                  </a:moveTo>
                  <a:lnTo>
                    <a:pt x="2009" y="613"/>
                  </a:lnTo>
                  <a:lnTo>
                    <a:pt x="2011" y="613"/>
                  </a:lnTo>
                  <a:lnTo>
                    <a:pt x="2011" y="612"/>
                  </a:lnTo>
                  <a:close/>
                  <a:moveTo>
                    <a:pt x="2017" y="612"/>
                  </a:moveTo>
                  <a:lnTo>
                    <a:pt x="2015" y="612"/>
                  </a:lnTo>
                  <a:lnTo>
                    <a:pt x="2015" y="613"/>
                  </a:lnTo>
                  <a:lnTo>
                    <a:pt x="2017" y="612"/>
                  </a:lnTo>
                  <a:close/>
                  <a:moveTo>
                    <a:pt x="1339" y="1018"/>
                  </a:moveTo>
                  <a:lnTo>
                    <a:pt x="1342" y="1018"/>
                  </a:lnTo>
                  <a:lnTo>
                    <a:pt x="1342" y="1016"/>
                  </a:lnTo>
                  <a:lnTo>
                    <a:pt x="1339" y="1018"/>
                  </a:lnTo>
                  <a:close/>
                  <a:moveTo>
                    <a:pt x="1790" y="843"/>
                  </a:moveTo>
                  <a:lnTo>
                    <a:pt x="1791" y="842"/>
                  </a:lnTo>
                  <a:lnTo>
                    <a:pt x="1790" y="843"/>
                  </a:lnTo>
                  <a:lnTo>
                    <a:pt x="1790" y="843"/>
                  </a:lnTo>
                  <a:close/>
                  <a:moveTo>
                    <a:pt x="1005" y="540"/>
                  </a:moveTo>
                  <a:lnTo>
                    <a:pt x="1005" y="539"/>
                  </a:lnTo>
                  <a:lnTo>
                    <a:pt x="1004" y="540"/>
                  </a:lnTo>
                  <a:lnTo>
                    <a:pt x="1004" y="542"/>
                  </a:lnTo>
                  <a:lnTo>
                    <a:pt x="1004" y="543"/>
                  </a:lnTo>
                  <a:lnTo>
                    <a:pt x="1005" y="542"/>
                  </a:lnTo>
                  <a:lnTo>
                    <a:pt x="1005" y="540"/>
                  </a:lnTo>
                  <a:close/>
                  <a:moveTo>
                    <a:pt x="1781" y="854"/>
                  </a:moveTo>
                  <a:lnTo>
                    <a:pt x="1781" y="852"/>
                  </a:lnTo>
                  <a:lnTo>
                    <a:pt x="1779" y="854"/>
                  </a:lnTo>
                  <a:lnTo>
                    <a:pt x="1781" y="854"/>
                  </a:lnTo>
                  <a:close/>
                  <a:moveTo>
                    <a:pt x="1938" y="684"/>
                  </a:moveTo>
                  <a:lnTo>
                    <a:pt x="1938" y="683"/>
                  </a:lnTo>
                  <a:lnTo>
                    <a:pt x="1937" y="683"/>
                  </a:lnTo>
                  <a:lnTo>
                    <a:pt x="1935" y="684"/>
                  </a:lnTo>
                  <a:lnTo>
                    <a:pt x="1937" y="684"/>
                  </a:lnTo>
                  <a:lnTo>
                    <a:pt x="1938" y="684"/>
                  </a:lnTo>
                  <a:close/>
                  <a:moveTo>
                    <a:pt x="89" y="433"/>
                  </a:moveTo>
                  <a:lnTo>
                    <a:pt x="91" y="433"/>
                  </a:lnTo>
                  <a:lnTo>
                    <a:pt x="91" y="431"/>
                  </a:lnTo>
                  <a:lnTo>
                    <a:pt x="92" y="431"/>
                  </a:lnTo>
                  <a:lnTo>
                    <a:pt x="92" y="430"/>
                  </a:lnTo>
                  <a:lnTo>
                    <a:pt x="91" y="430"/>
                  </a:lnTo>
                  <a:lnTo>
                    <a:pt x="89" y="430"/>
                  </a:lnTo>
                  <a:lnTo>
                    <a:pt x="88" y="431"/>
                  </a:lnTo>
                  <a:lnTo>
                    <a:pt x="89" y="431"/>
                  </a:lnTo>
                  <a:lnTo>
                    <a:pt x="89" y="433"/>
                  </a:lnTo>
                  <a:close/>
                  <a:moveTo>
                    <a:pt x="97" y="430"/>
                  </a:moveTo>
                  <a:lnTo>
                    <a:pt x="97" y="428"/>
                  </a:lnTo>
                  <a:lnTo>
                    <a:pt x="98" y="428"/>
                  </a:lnTo>
                  <a:lnTo>
                    <a:pt x="100" y="427"/>
                  </a:lnTo>
                  <a:lnTo>
                    <a:pt x="98" y="427"/>
                  </a:lnTo>
                  <a:lnTo>
                    <a:pt x="98" y="425"/>
                  </a:lnTo>
                  <a:lnTo>
                    <a:pt x="95" y="425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7"/>
                  </a:lnTo>
                  <a:lnTo>
                    <a:pt x="92" y="427"/>
                  </a:lnTo>
                  <a:lnTo>
                    <a:pt x="92" y="428"/>
                  </a:lnTo>
                  <a:lnTo>
                    <a:pt x="92" y="430"/>
                  </a:lnTo>
                  <a:lnTo>
                    <a:pt x="95" y="430"/>
                  </a:lnTo>
                  <a:lnTo>
                    <a:pt x="97" y="430"/>
                  </a:lnTo>
                  <a:close/>
                  <a:moveTo>
                    <a:pt x="111" y="433"/>
                  </a:moveTo>
                  <a:lnTo>
                    <a:pt x="111" y="431"/>
                  </a:lnTo>
                  <a:lnTo>
                    <a:pt x="109" y="433"/>
                  </a:lnTo>
                  <a:lnTo>
                    <a:pt x="111" y="433"/>
                  </a:lnTo>
                  <a:close/>
                  <a:moveTo>
                    <a:pt x="123" y="427"/>
                  </a:moveTo>
                  <a:lnTo>
                    <a:pt x="121" y="427"/>
                  </a:lnTo>
                  <a:lnTo>
                    <a:pt x="121" y="425"/>
                  </a:lnTo>
                  <a:lnTo>
                    <a:pt x="123" y="425"/>
                  </a:lnTo>
                  <a:lnTo>
                    <a:pt x="124" y="425"/>
                  </a:lnTo>
                  <a:lnTo>
                    <a:pt x="124" y="424"/>
                  </a:lnTo>
                  <a:lnTo>
                    <a:pt x="123" y="424"/>
                  </a:lnTo>
                  <a:lnTo>
                    <a:pt x="121" y="424"/>
                  </a:lnTo>
                  <a:lnTo>
                    <a:pt x="120" y="425"/>
                  </a:lnTo>
                  <a:lnTo>
                    <a:pt x="120" y="427"/>
                  </a:lnTo>
                  <a:lnTo>
                    <a:pt x="118" y="427"/>
                  </a:lnTo>
                  <a:lnTo>
                    <a:pt x="118" y="428"/>
                  </a:lnTo>
                  <a:lnTo>
                    <a:pt x="117" y="428"/>
                  </a:lnTo>
                  <a:lnTo>
                    <a:pt x="117" y="427"/>
                  </a:lnTo>
                  <a:lnTo>
                    <a:pt x="115" y="427"/>
                  </a:lnTo>
                  <a:lnTo>
                    <a:pt x="115" y="428"/>
                  </a:lnTo>
                  <a:lnTo>
                    <a:pt x="114" y="428"/>
                  </a:lnTo>
                  <a:lnTo>
                    <a:pt x="114" y="430"/>
                  </a:lnTo>
                  <a:lnTo>
                    <a:pt x="114" y="431"/>
                  </a:lnTo>
                  <a:lnTo>
                    <a:pt x="115" y="431"/>
                  </a:lnTo>
                  <a:lnTo>
                    <a:pt x="115" y="430"/>
                  </a:lnTo>
                  <a:lnTo>
                    <a:pt x="117" y="430"/>
                  </a:lnTo>
                  <a:lnTo>
                    <a:pt x="118" y="430"/>
                  </a:lnTo>
                  <a:lnTo>
                    <a:pt x="121" y="428"/>
                  </a:lnTo>
                  <a:lnTo>
                    <a:pt x="121" y="430"/>
                  </a:lnTo>
                  <a:lnTo>
                    <a:pt x="123" y="428"/>
                  </a:lnTo>
                  <a:lnTo>
                    <a:pt x="124" y="427"/>
                  </a:lnTo>
                  <a:lnTo>
                    <a:pt x="123" y="427"/>
                  </a:lnTo>
                  <a:close/>
                  <a:moveTo>
                    <a:pt x="111" y="430"/>
                  </a:moveTo>
                  <a:lnTo>
                    <a:pt x="111" y="431"/>
                  </a:lnTo>
                  <a:lnTo>
                    <a:pt x="114" y="430"/>
                  </a:lnTo>
                  <a:lnTo>
                    <a:pt x="112" y="430"/>
                  </a:lnTo>
                  <a:lnTo>
                    <a:pt x="111" y="430"/>
                  </a:lnTo>
                  <a:close/>
                  <a:moveTo>
                    <a:pt x="177" y="419"/>
                  </a:moveTo>
                  <a:lnTo>
                    <a:pt x="176" y="421"/>
                  </a:lnTo>
                  <a:lnTo>
                    <a:pt x="176" y="422"/>
                  </a:lnTo>
                  <a:lnTo>
                    <a:pt x="177" y="422"/>
                  </a:lnTo>
                  <a:lnTo>
                    <a:pt x="179" y="422"/>
                  </a:lnTo>
                  <a:lnTo>
                    <a:pt x="179" y="421"/>
                  </a:lnTo>
                  <a:lnTo>
                    <a:pt x="177" y="421"/>
                  </a:lnTo>
                  <a:lnTo>
                    <a:pt x="177" y="419"/>
                  </a:lnTo>
                  <a:close/>
                  <a:moveTo>
                    <a:pt x="183" y="421"/>
                  </a:moveTo>
                  <a:lnTo>
                    <a:pt x="185" y="419"/>
                  </a:lnTo>
                  <a:lnTo>
                    <a:pt x="183" y="419"/>
                  </a:lnTo>
                  <a:lnTo>
                    <a:pt x="182" y="419"/>
                  </a:lnTo>
                  <a:lnTo>
                    <a:pt x="180" y="421"/>
                  </a:lnTo>
                  <a:lnTo>
                    <a:pt x="179" y="421"/>
                  </a:lnTo>
                  <a:lnTo>
                    <a:pt x="180" y="422"/>
                  </a:lnTo>
                  <a:lnTo>
                    <a:pt x="182" y="422"/>
                  </a:lnTo>
                  <a:lnTo>
                    <a:pt x="183" y="422"/>
                  </a:lnTo>
                  <a:lnTo>
                    <a:pt x="185" y="422"/>
                  </a:lnTo>
                  <a:lnTo>
                    <a:pt x="186" y="422"/>
                  </a:lnTo>
                  <a:lnTo>
                    <a:pt x="186" y="421"/>
                  </a:lnTo>
                  <a:lnTo>
                    <a:pt x="185" y="421"/>
                  </a:lnTo>
                  <a:lnTo>
                    <a:pt x="183" y="421"/>
                  </a:lnTo>
                  <a:close/>
                  <a:moveTo>
                    <a:pt x="177" y="418"/>
                  </a:moveTo>
                  <a:lnTo>
                    <a:pt x="177" y="416"/>
                  </a:lnTo>
                  <a:lnTo>
                    <a:pt x="179" y="416"/>
                  </a:lnTo>
                  <a:lnTo>
                    <a:pt x="180" y="416"/>
                  </a:lnTo>
                  <a:lnTo>
                    <a:pt x="180" y="415"/>
                  </a:lnTo>
                  <a:lnTo>
                    <a:pt x="180" y="413"/>
                  </a:lnTo>
                  <a:lnTo>
                    <a:pt x="179" y="413"/>
                  </a:lnTo>
                  <a:lnTo>
                    <a:pt x="177" y="413"/>
                  </a:lnTo>
                  <a:lnTo>
                    <a:pt x="176" y="415"/>
                  </a:lnTo>
                  <a:lnTo>
                    <a:pt x="174" y="415"/>
                  </a:lnTo>
                  <a:lnTo>
                    <a:pt x="173" y="416"/>
                  </a:lnTo>
                  <a:lnTo>
                    <a:pt x="174" y="416"/>
                  </a:lnTo>
                  <a:lnTo>
                    <a:pt x="174" y="418"/>
                  </a:lnTo>
                  <a:lnTo>
                    <a:pt x="176" y="418"/>
                  </a:lnTo>
                  <a:lnTo>
                    <a:pt x="177" y="418"/>
                  </a:lnTo>
                  <a:close/>
                  <a:moveTo>
                    <a:pt x="171" y="418"/>
                  </a:moveTo>
                  <a:lnTo>
                    <a:pt x="170" y="418"/>
                  </a:lnTo>
                  <a:lnTo>
                    <a:pt x="170" y="419"/>
                  </a:lnTo>
                  <a:lnTo>
                    <a:pt x="168" y="419"/>
                  </a:lnTo>
                  <a:lnTo>
                    <a:pt x="167" y="419"/>
                  </a:lnTo>
                  <a:lnTo>
                    <a:pt x="165" y="419"/>
                  </a:lnTo>
                  <a:lnTo>
                    <a:pt x="165" y="421"/>
                  </a:lnTo>
                  <a:lnTo>
                    <a:pt x="164" y="421"/>
                  </a:lnTo>
                  <a:lnTo>
                    <a:pt x="162" y="421"/>
                  </a:lnTo>
                  <a:lnTo>
                    <a:pt x="161" y="421"/>
                  </a:lnTo>
                  <a:lnTo>
                    <a:pt x="159" y="421"/>
                  </a:lnTo>
                  <a:lnTo>
                    <a:pt x="157" y="421"/>
                  </a:lnTo>
                  <a:lnTo>
                    <a:pt x="156" y="421"/>
                  </a:lnTo>
                  <a:lnTo>
                    <a:pt x="154" y="422"/>
                  </a:lnTo>
                  <a:lnTo>
                    <a:pt x="156" y="422"/>
                  </a:lnTo>
                  <a:lnTo>
                    <a:pt x="157" y="422"/>
                  </a:lnTo>
                  <a:lnTo>
                    <a:pt x="159" y="422"/>
                  </a:lnTo>
                  <a:lnTo>
                    <a:pt x="161" y="422"/>
                  </a:lnTo>
                  <a:lnTo>
                    <a:pt x="162" y="422"/>
                  </a:lnTo>
                  <a:lnTo>
                    <a:pt x="164" y="422"/>
                  </a:lnTo>
                  <a:lnTo>
                    <a:pt x="165" y="422"/>
                  </a:lnTo>
                  <a:lnTo>
                    <a:pt x="167" y="422"/>
                  </a:lnTo>
                  <a:lnTo>
                    <a:pt x="167" y="421"/>
                  </a:lnTo>
                  <a:lnTo>
                    <a:pt x="168" y="421"/>
                  </a:lnTo>
                  <a:lnTo>
                    <a:pt x="170" y="421"/>
                  </a:lnTo>
                  <a:lnTo>
                    <a:pt x="171" y="421"/>
                  </a:lnTo>
                  <a:lnTo>
                    <a:pt x="173" y="421"/>
                  </a:lnTo>
                  <a:lnTo>
                    <a:pt x="174" y="421"/>
                  </a:lnTo>
                  <a:lnTo>
                    <a:pt x="174" y="419"/>
                  </a:lnTo>
                  <a:lnTo>
                    <a:pt x="174" y="418"/>
                  </a:lnTo>
                  <a:lnTo>
                    <a:pt x="173" y="418"/>
                  </a:lnTo>
                  <a:lnTo>
                    <a:pt x="171" y="418"/>
                  </a:lnTo>
                  <a:close/>
                  <a:moveTo>
                    <a:pt x="209" y="415"/>
                  </a:moveTo>
                  <a:lnTo>
                    <a:pt x="207" y="415"/>
                  </a:lnTo>
                  <a:lnTo>
                    <a:pt x="206" y="416"/>
                  </a:lnTo>
                  <a:lnTo>
                    <a:pt x="204" y="418"/>
                  </a:lnTo>
                  <a:lnTo>
                    <a:pt x="206" y="418"/>
                  </a:lnTo>
                  <a:lnTo>
                    <a:pt x="207" y="416"/>
                  </a:lnTo>
                  <a:lnTo>
                    <a:pt x="209" y="416"/>
                  </a:lnTo>
                  <a:lnTo>
                    <a:pt x="210" y="416"/>
                  </a:lnTo>
                  <a:lnTo>
                    <a:pt x="212" y="416"/>
                  </a:lnTo>
                  <a:lnTo>
                    <a:pt x="212" y="415"/>
                  </a:lnTo>
                  <a:lnTo>
                    <a:pt x="210" y="415"/>
                  </a:lnTo>
                  <a:lnTo>
                    <a:pt x="212" y="413"/>
                  </a:lnTo>
                  <a:lnTo>
                    <a:pt x="209" y="415"/>
                  </a:lnTo>
                  <a:close/>
                  <a:moveTo>
                    <a:pt x="318" y="392"/>
                  </a:moveTo>
                  <a:lnTo>
                    <a:pt x="318" y="390"/>
                  </a:lnTo>
                  <a:lnTo>
                    <a:pt x="319" y="390"/>
                  </a:lnTo>
                  <a:lnTo>
                    <a:pt x="321" y="389"/>
                  </a:lnTo>
                  <a:lnTo>
                    <a:pt x="321" y="387"/>
                  </a:lnTo>
                  <a:lnTo>
                    <a:pt x="319" y="387"/>
                  </a:lnTo>
                  <a:lnTo>
                    <a:pt x="318" y="387"/>
                  </a:lnTo>
                  <a:lnTo>
                    <a:pt x="316" y="387"/>
                  </a:lnTo>
                  <a:lnTo>
                    <a:pt x="315" y="387"/>
                  </a:lnTo>
                  <a:lnTo>
                    <a:pt x="313" y="389"/>
                  </a:lnTo>
                  <a:lnTo>
                    <a:pt x="312" y="389"/>
                  </a:lnTo>
                  <a:lnTo>
                    <a:pt x="310" y="389"/>
                  </a:lnTo>
                  <a:lnTo>
                    <a:pt x="310" y="390"/>
                  </a:lnTo>
                  <a:lnTo>
                    <a:pt x="309" y="390"/>
                  </a:lnTo>
                  <a:lnTo>
                    <a:pt x="309" y="392"/>
                  </a:lnTo>
                  <a:lnTo>
                    <a:pt x="307" y="392"/>
                  </a:lnTo>
                  <a:lnTo>
                    <a:pt x="307" y="393"/>
                  </a:lnTo>
                  <a:lnTo>
                    <a:pt x="306" y="393"/>
                  </a:lnTo>
                  <a:lnTo>
                    <a:pt x="306" y="395"/>
                  </a:lnTo>
                  <a:lnTo>
                    <a:pt x="307" y="395"/>
                  </a:lnTo>
                  <a:lnTo>
                    <a:pt x="309" y="393"/>
                  </a:lnTo>
                  <a:lnTo>
                    <a:pt x="310" y="393"/>
                  </a:lnTo>
                  <a:lnTo>
                    <a:pt x="315" y="392"/>
                  </a:lnTo>
                  <a:lnTo>
                    <a:pt x="316" y="392"/>
                  </a:lnTo>
                  <a:lnTo>
                    <a:pt x="318" y="392"/>
                  </a:lnTo>
                  <a:close/>
                  <a:moveTo>
                    <a:pt x="286" y="401"/>
                  </a:moveTo>
                  <a:lnTo>
                    <a:pt x="285" y="403"/>
                  </a:lnTo>
                  <a:lnTo>
                    <a:pt x="286" y="403"/>
                  </a:lnTo>
                  <a:lnTo>
                    <a:pt x="288" y="403"/>
                  </a:lnTo>
                  <a:lnTo>
                    <a:pt x="289" y="403"/>
                  </a:lnTo>
                  <a:lnTo>
                    <a:pt x="291" y="403"/>
                  </a:lnTo>
                  <a:lnTo>
                    <a:pt x="289" y="401"/>
                  </a:lnTo>
                  <a:lnTo>
                    <a:pt x="288" y="401"/>
                  </a:lnTo>
                  <a:lnTo>
                    <a:pt x="286" y="401"/>
                  </a:lnTo>
                  <a:close/>
                  <a:moveTo>
                    <a:pt x="306" y="393"/>
                  </a:moveTo>
                  <a:lnTo>
                    <a:pt x="304" y="393"/>
                  </a:lnTo>
                  <a:lnTo>
                    <a:pt x="303" y="395"/>
                  </a:lnTo>
                  <a:lnTo>
                    <a:pt x="303" y="393"/>
                  </a:lnTo>
                  <a:lnTo>
                    <a:pt x="300" y="395"/>
                  </a:lnTo>
                  <a:lnTo>
                    <a:pt x="298" y="395"/>
                  </a:lnTo>
                  <a:lnTo>
                    <a:pt x="297" y="395"/>
                  </a:lnTo>
                  <a:lnTo>
                    <a:pt x="297" y="396"/>
                  </a:lnTo>
                  <a:lnTo>
                    <a:pt x="295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1" y="400"/>
                  </a:lnTo>
                  <a:lnTo>
                    <a:pt x="289" y="400"/>
                  </a:lnTo>
                  <a:lnTo>
                    <a:pt x="289" y="401"/>
                  </a:lnTo>
                  <a:lnTo>
                    <a:pt x="291" y="401"/>
                  </a:lnTo>
                  <a:lnTo>
                    <a:pt x="292" y="401"/>
                  </a:lnTo>
                  <a:lnTo>
                    <a:pt x="294" y="400"/>
                  </a:lnTo>
                  <a:lnTo>
                    <a:pt x="295" y="400"/>
                  </a:lnTo>
                  <a:lnTo>
                    <a:pt x="297" y="400"/>
                  </a:lnTo>
                  <a:lnTo>
                    <a:pt x="298" y="400"/>
                  </a:lnTo>
                  <a:lnTo>
                    <a:pt x="300" y="398"/>
                  </a:lnTo>
                  <a:lnTo>
                    <a:pt x="303" y="398"/>
                  </a:lnTo>
                  <a:lnTo>
                    <a:pt x="303" y="396"/>
                  </a:lnTo>
                  <a:lnTo>
                    <a:pt x="304" y="396"/>
                  </a:lnTo>
                  <a:lnTo>
                    <a:pt x="306" y="396"/>
                  </a:lnTo>
                  <a:lnTo>
                    <a:pt x="306" y="395"/>
                  </a:lnTo>
                  <a:lnTo>
                    <a:pt x="304" y="395"/>
                  </a:lnTo>
                  <a:lnTo>
                    <a:pt x="306" y="393"/>
                  </a:lnTo>
                  <a:close/>
                  <a:moveTo>
                    <a:pt x="283" y="404"/>
                  </a:moveTo>
                  <a:lnTo>
                    <a:pt x="285" y="403"/>
                  </a:lnTo>
                  <a:lnTo>
                    <a:pt x="283" y="403"/>
                  </a:lnTo>
                  <a:lnTo>
                    <a:pt x="283" y="404"/>
                  </a:lnTo>
                  <a:close/>
                  <a:moveTo>
                    <a:pt x="353" y="380"/>
                  </a:moveTo>
                  <a:lnTo>
                    <a:pt x="353" y="378"/>
                  </a:lnTo>
                  <a:lnTo>
                    <a:pt x="353" y="377"/>
                  </a:lnTo>
                  <a:lnTo>
                    <a:pt x="351" y="378"/>
                  </a:lnTo>
                  <a:lnTo>
                    <a:pt x="350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5" y="380"/>
                  </a:lnTo>
                  <a:lnTo>
                    <a:pt x="344" y="380"/>
                  </a:lnTo>
                  <a:lnTo>
                    <a:pt x="342" y="380"/>
                  </a:lnTo>
                  <a:lnTo>
                    <a:pt x="342" y="381"/>
                  </a:lnTo>
                  <a:lnTo>
                    <a:pt x="342" y="383"/>
                  </a:lnTo>
                  <a:lnTo>
                    <a:pt x="344" y="383"/>
                  </a:lnTo>
                  <a:lnTo>
                    <a:pt x="345" y="383"/>
                  </a:lnTo>
                  <a:lnTo>
                    <a:pt x="347" y="383"/>
                  </a:lnTo>
                  <a:lnTo>
                    <a:pt x="347" y="384"/>
                  </a:lnTo>
                  <a:lnTo>
                    <a:pt x="345" y="384"/>
                  </a:lnTo>
                  <a:lnTo>
                    <a:pt x="344" y="384"/>
                  </a:lnTo>
                  <a:lnTo>
                    <a:pt x="342" y="386"/>
                  </a:lnTo>
                  <a:lnTo>
                    <a:pt x="342" y="384"/>
                  </a:lnTo>
                  <a:lnTo>
                    <a:pt x="341" y="384"/>
                  </a:lnTo>
                  <a:lnTo>
                    <a:pt x="339" y="384"/>
                  </a:lnTo>
                  <a:lnTo>
                    <a:pt x="339" y="386"/>
                  </a:lnTo>
                  <a:lnTo>
                    <a:pt x="338" y="386"/>
                  </a:lnTo>
                  <a:lnTo>
                    <a:pt x="336" y="386"/>
                  </a:lnTo>
                  <a:lnTo>
                    <a:pt x="336" y="387"/>
                  </a:lnTo>
                  <a:lnTo>
                    <a:pt x="338" y="387"/>
                  </a:lnTo>
                  <a:lnTo>
                    <a:pt x="336" y="389"/>
                  </a:lnTo>
                  <a:lnTo>
                    <a:pt x="335" y="389"/>
                  </a:lnTo>
                  <a:lnTo>
                    <a:pt x="333" y="389"/>
                  </a:lnTo>
                  <a:lnTo>
                    <a:pt x="332" y="389"/>
                  </a:lnTo>
                  <a:lnTo>
                    <a:pt x="330" y="389"/>
                  </a:lnTo>
                  <a:lnTo>
                    <a:pt x="330" y="390"/>
                  </a:lnTo>
                  <a:lnTo>
                    <a:pt x="329" y="390"/>
                  </a:lnTo>
                  <a:lnTo>
                    <a:pt x="327" y="390"/>
                  </a:lnTo>
                  <a:lnTo>
                    <a:pt x="326" y="390"/>
                  </a:lnTo>
                  <a:lnTo>
                    <a:pt x="326" y="392"/>
                  </a:lnTo>
                  <a:lnTo>
                    <a:pt x="327" y="392"/>
                  </a:lnTo>
                  <a:lnTo>
                    <a:pt x="329" y="392"/>
                  </a:lnTo>
                  <a:lnTo>
                    <a:pt x="330" y="392"/>
                  </a:lnTo>
                  <a:lnTo>
                    <a:pt x="332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6" y="390"/>
                  </a:lnTo>
                  <a:lnTo>
                    <a:pt x="338" y="390"/>
                  </a:lnTo>
                  <a:lnTo>
                    <a:pt x="339" y="389"/>
                  </a:lnTo>
                  <a:lnTo>
                    <a:pt x="339" y="390"/>
                  </a:lnTo>
                  <a:lnTo>
                    <a:pt x="341" y="389"/>
                  </a:lnTo>
                  <a:lnTo>
                    <a:pt x="341" y="387"/>
                  </a:lnTo>
                  <a:lnTo>
                    <a:pt x="342" y="387"/>
                  </a:lnTo>
                  <a:lnTo>
                    <a:pt x="344" y="387"/>
                  </a:lnTo>
                  <a:lnTo>
                    <a:pt x="345" y="386"/>
                  </a:lnTo>
                  <a:lnTo>
                    <a:pt x="345" y="387"/>
                  </a:lnTo>
                  <a:lnTo>
                    <a:pt x="347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51" y="386"/>
                  </a:lnTo>
                  <a:lnTo>
                    <a:pt x="351" y="384"/>
                  </a:lnTo>
                  <a:lnTo>
                    <a:pt x="353" y="384"/>
                  </a:lnTo>
                  <a:lnTo>
                    <a:pt x="354" y="384"/>
                  </a:lnTo>
                  <a:lnTo>
                    <a:pt x="354" y="383"/>
                  </a:lnTo>
                  <a:lnTo>
                    <a:pt x="353" y="383"/>
                  </a:lnTo>
                  <a:lnTo>
                    <a:pt x="351" y="383"/>
                  </a:lnTo>
                  <a:lnTo>
                    <a:pt x="354" y="381"/>
                  </a:lnTo>
                  <a:lnTo>
                    <a:pt x="356" y="381"/>
                  </a:lnTo>
                  <a:lnTo>
                    <a:pt x="356" y="380"/>
                  </a:lnTo>
                  <a:lnTo>
                    <a:pt x="351" y="381"/>
                  </a:lnTo>
                  <a:lnTo>
                    <a:pt x="353" y="380"/>
                  </a:lnTo>
                  <a:close/>
                  <a:moveTo>
                    <a:pt x="357" y="378"/>
                  </a:moveTo>
                  <a:lnTo>
                    <a:pt x="356" y="380"/>
                  </a:lnTo>
                  <a:lnTo>
                    <a:pt x="357" y="380"/>
                  </a:lnTo>
                  <a:lnTo>
                    <a:pt x="359" y="380"/>
                  </a:lnTo>
                  <a:lnTo>
                    <a:pt x="360" y="380"/>
                  </a:lnTo>
                  <a:lnTo>
                    <a:pt x="360" y="378"/>
                  </a:lnTo>
                  <a:lnTo>
                    <a:pt x="359" y="378"/>
                  </a:lnTo>
                  <a:lnTo>
                    <a:pt x="357" y="378"/>
                  </a:lnTo>
                  <a:close/>
                  <a:moveTo>
                    <a:pt x="324" y="390"/>
                  </a:moveTo>
                  <a:lnTo>
                    <a:pt x="323" y="392"/>
                  </a:lnTo>
                  <a:lnTo>
                    <a:pt x="321" y="392"/>
                  </a:lnTo>
                  <a:lnTo>
                    <a:pt x="316" y="393"/>
                  </a:lnTo>
                  <a:lnTo>
                    <a:pt x="318" y="393"/>
                  </a:lnTo>
                  <a:lnTo>
                    <a:pt x="319" y="393"/>
                  </a:lnTo>
                  <a:lnTo>
                    <a:pt x="321" y="393"/>
                  </a:lnTo>
                  <a:lnTo>
                    <a:pt x="323" y="393"/>
                  </a:lnTo>
                  <a:lnTo>
                    <a:pt x="324" y="393"/>
                  </a:lnTo>
                  <a:lnTo>
                    <a:pt x="326" y="392"/>
                  </a:lnTo>
                  <a:lnTo>
                    <a:pt x="324" y="392"/>
                  </a:lnTo>
                  <a:lnTo>
                    <a:pt x="324" y="390"/>
                  </a:lnTo>
                  <a:close/>
                  <a:moveTo>
                    <a:pt x="359" y="383"/>
                  </a:moveTo>
                  <a:lnTo>
                    <a:pt x="359" y="381"/>
                  </a:lnTo>
                  <a:lnTo>
                    <a:pt x="357" y="383"/>
                  </a:lnTo>
                  <a:lnTo>
                    <a:pt x="359" y="383"/>
                  </a:lnTo>
                  <a:close/>
                  <a:moveTo>
                    <a:pt x="356" y="383"/>
                  </a:moveTo>
                  <a:lnTo>
                    <a:pt x="357" y="383"/>
                  </a:lnTo>
                  <a:lnTo>
                    <a:pt x="357" y="381"/>
                  </a:lnTo>
                  <a:lnTo>
                    <a:pt x="356" y="383"/>
                  </a:lnTo>
                  <a:close/>
                  <a:moveTo>
                    <a:pt x="374" y="374"/>
                  </a:moveTo>
                  <a:lnTo>
                    <a:pt x="372" y="374"/>
                  </a:lnTo>
                  <a:lnTo>
                    <a:pt x="372" y="372"/>
                  </a:lnTo>
                  <a:lnTo>
                    <a:pt x="371" y="372"/>
                  </a:lnTo>
                  <a:lnTo>
                    <a:pt x="369" y="374"/>
                  </a:lnTo>
                  <a:lnTo>
                    <a:pt x="368" y="374"/>
                  </a:lnTo>
                  <a:lnTo>
                    <a:pt x="366" y="375"/>
                  </a:lnTo>
                  <a:lnTo>
                    <a:pt x="366" y="377"/>
                  </a:lnTo>
                  <a:lnTo>
                    <a:pt x="368" y="375"/>
                  </a:lnTo>
                  <a:lnTo>
                    <a:pt x="369" y="375"/>
                  </a:lnTo>
                  <a:lnTo>
                    <a:pt x="369" y="377"/>
                  </a:lnTo>
                  <a:lnTo>
                    <a:pt x="371" y="375"/>
                  </a:lnTo>
                  <a:lnTo>
                    <a:pt x="372" y="375"/>
                  </a:lnTo>
                  <a:lnTo>
                    <a:pt x="374" y="375"/>
                  </a:lnTo>
                  <a:lnTo>
                    <a:pt x="376" y="375"/>
                  </a:lnTo>
                  <a:lnTo>
                    <a:pt x="377" y="375"/>
                  </a:lnTo>
                  <a:lnTo>
                    <a:pt x="377" y="374"/>
                  </a:lnTo>
                  <a:lnTo>
                    <a:pt x="376" y="374"/>
                  </a:lnTo>
                  <a:lnTo>
                    <a:pt x="374" y="374"/>
                  </a:lnTo>
                  <a:close/>
                  <a:moveTo>
                    <a:pt x="380" y="369"/>
                  </a:moveTo>
                  <a:lnTo>
                    <a:pt x="379" y="369"/>
                  </a:lnTo>
                  <a:lnTo>
                    <a:pt x="379" y="372"/>
                  </a:lnTo>
                  <a:lnTo>
                    <a:pt x="377" y="372"/>
                  </a:lnTo>
                  <a:lnTo>
                    <a:pt x="377" y="374"/>
                  </a:lnTo>
                  <a:lnTo>
                    <a:pt x="379" y="374"/>
                  </a:lnTo>
                  <a:lnTo>
                    <a:pt x="380" y="374"/>
                  </a:lnTo>
                  <a:lnTo>
                    <a:pt x="382" y="374"/>
                  </a:lnTo>
                  <a:lnTo>
                    <a:pt x="382" y="372"/>
                  </a:lnTo>
                  <a:lnTo>
                    <a:pt x="380" y="372"/>
                  </a:lnTo>
                  <a:lnTo>
                    <a:pt x="382" y="369"/>
                  </a:lnTo>
                  <a:lnTo>
                    <a:pt x="380" y="369"/>
                  </a:lnTo>
                  <a:close/>
                  <a:moveTo>
                    <a:pt x="436" y="365"/>
                  </a:moveTo>
                  <a:lnTo>
                    <a:pt x="435" y="365"/>
                  </a:lnTo>
                  <a:lnTo>
                    <a:pt x="435" y="366"/>
                  </a:lnTo>
                  <a:lnTo>
                    <a:pt x="436" y="368"/>
                  </a:lnTo>
                  <a:lnTo>
                    <a:pt x="436" y="366"/>
                  </a:lnTo>
                  <a:lnTo>
                    <a:pt x="438" y="368"/>
                  </a:lnTo>
                  <a:lnTo>
                    <a:pt x="439" y="366"/>
                  </a:lnTo>
                  <a:lnTo>
                    <a:pt x="438" y="365"/>
                  </a:lnTo>
                  <a:lnTo>
                    <a:pt x="436" y="365"/>
                  </a:lnTo>
                  <a:close/>
                  <a:moveTo>
                    <a:pt x="436" y="356"/>
                  </a:moveTo>
                  <a:lnTo>
                    <a:pt x="436" y="354"/>
                  </a:lnTo>
                  <a:lnTo>
                    <a:pt x="436" y="353"/>
                  </a:lnTo>
                  <a:lnTo>
                    <a:pt x="435" y="353"/>
                  </a:lnTo>
                  <a:lnTo>
                    <a:pt x="433" y="353"/>
                  </a:lnTo>
                  <a:lnTo>
                    <a:pt x="432" y="353"/>
                  </a:lnTo>
                  <a:lnTo>
                    <a:pt x="430" y="353"/>
                  </a:lnTo>
                  <a:lnTo>
                    <a:pt x="429" y="353"/>
                  </a:lnTo>
                  <a:lnTo>
                    <a:pt x="427" y="353"/>
                  </a:lnTo>
                  <a:lnTo>
                    <a:pt x="427" y="354"/>
                  </a:lnTo>
                  <a:lnTo>
                    <a:pt x="425" y="354"/>
                  </a:lnTo>
                  <a:lnTo>
                    <a:pt x="424" y="354"/>
                  </a:lnTo>
                  <a:lnTo>
                    <a:pt x="422" y="354"/>
                  </a:lnTo>
                  <a:lnTo>
                    <a:pt x="421" y="356"/>
                  </a:lnTo>
                  <a:lnTo>
                    <a:pt x="419" y="356"/>
                  </a:lnTo>
                  <a:lnTo>
                    <a:pt x="418" y="354"/>
                  </a:lnTo>
                  <a:lnTo>
                    <a:pt x="418" y="356"/>
                  </a:lnTo>
                  <a:lnTo>
                    <a:pt x="416" y="356"/>
                  </a:lnTo>
                  <a:lnTo>
                    <a:pt x="415" y="356"/>
                  </a:lnTo>
                  <a:lnTo>
                    <a:pt x="413" y="357"/>
                  </a:lnTo>
                  <a:lnTo>
                    <a:pt x="407" y="360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1" y="362"/>
                  </a:lnTo>
                  <a:lnTo>
                    <a:pt x="400" y="362"/>
                  </a:lnTo>
                  <a:lnTo>
                    <a:pt x="398" y="363"/>
                  </a:lnTo>
                  <a:lnTo>
                    <a:pt x="398" y="365"/>
                  </a:lnTo>
                  <a:lnTo>
                    <a:pt x="397" y="365"/>
                  </a:lnTo>
                  <a:lnTo>
                    <a:pt x="397" y="366"/>
                  </a:lnTo>
                  <a:lnTo>
                    <a:pt x="400" y="366"/>
                  </a:lnTo>
                  <a:lnTo>
                    <a:pt x="401" y="366"/>
                  </a:lnTo>
                  <a:lnTo>
                    <a:pt x="403" y="366"/>
                  </a:lnTo>
                  <a:lnTo>
                    <a:pt x="404" y="366"/>
                  </a:lnTo>
                  <a:lnTo>
                    <a:pt x="407" y="366"/>
                  </a:lnTo>
                  <a:lnTo>
                    <a:pt x="409" y="365"/>
                  </a:lnTo>
                  <a:lnTo>
                    <a:pt x="410" y="365"/>
                  </a:lnTo>
                  <a:lnTo>
                    <a:pt x="410" y="363"/>
                  </a:lnTo>
                  <a:lnTo>
                    <a:pt x="413" y="362"/>
                  </a:lnTo>
                  <a:lnTo>
                    <a:pt x="415" y="362"/>
                  </a:lnTo>
                  <a:lnTo>
                    <a:pt x="416" y="362"/>
                  </a:lnTo>
                  <a:lnTo>
                    <a:pt x="422" y="362"/>
                  </a:lnTo>
                  <a:lnTo>
                    <a:pt x="424" y="362"/>
                  </a:lnTo>
                  <a:lnTo>
                    <a:pt x="427" y="362"/>
                  </a:lnTo>
                  <a:lnTo>
                    <a:pt x="429" y="360"/>
                  </a:lnTo>
                  <a:lnTo>
                    <a:pt x="430" y="360"/>
                  </a:lnTo>
                  <a:lnTo>
                    <a:pt x="432" y="359"/>
                  </a:lnTo>
                  <a:lnTo>
                    <a:pt x="433" y="359"/>
                  </a:lnTo>
                  <a:lnTo>
                    <a:pt x="435" y="357"/>
                  </a:lnTo>
                  <a:lnTo>
                    <a:pt x="435" y="356"/>
                  </a:lnTo>
                  <a:lnTo>
                    <a:pt x="436" y="356"/>
                  </a:lnTo>
                  <a:close/>
                  <a:moveTo>
                    <a:pt x="453" y="347"/>
                  </a:moveTo>
                  <a:lnTo>
                    <a:pt x="453" y="348"/>
                  </a:lnTo>
                  <a:lnTo>
                    <a:pt x="451" y="348"/>
                  </a:lnTo>
                  <a:lnTo>
                    <a:pt x="451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7" y="350"/>
                  </a:lnTo>
                  <a:lnTo>
                    <a:pt x="445" y="350"/>
                  </a:lnTo>
                  <a:lnTo>
                    <a:pt x="447" y="351"/>
                  </a:lnTo>
                  <a:lnTo>
                    <a:pt x="447" y="353"/>
                  </a:lnTo>
                  <a:lnTo>
                    <a:pt x="445" y="353"/>
                  </a:lnTo>
                  <a:lnTo>
                    <a:pt x="445" y="354"/>
                  </a:lnTo>
                  <a:lnTo>
                    <a:pt x="447" y="354"/>
                  </a:lnTo>
                  <a:lnTo>
                    <a:pt x="448" y="354"/>
                  </a:lnTo>
                  <a:lnTo>
                    <a:pt x="450" y="354"/>
                  </a:lnTo>
                  <a:lnTo>
                    <a:pt x="450" y="353"/>
                  </a:lnTo>
                  <a:lnTo>
                    <a:pt x="451" y="353"/>
                  </a:lnTo>
                  <a:lnTo>
                    <a:pt x="451" y="354"/>
                  </a:lnTo>
                  <a:lnTo>
                    <a:pt x="453" y="351"/>
                  </a:lnTo>
                  <a:lnTo>
                    <a:pt x="454" y="351"/>
                  </a:lnTo>
                  <a:lnTo>
                    <a:pt x="456" y="350"/>
                  </a:lnTo>
                  <a:lnTo>
                    <a:pt x="454" y="348"/>
                  </a:lnTo>
                  <a:lnTo>
                    <a:pt x="456" y="348"/>
                  </a:lnTo>
                  <a:lnTo>
                    <a:pt x="457" y="347"/>
                  </a:lnTo>
                  <a:lnTo>
                    <a:pt x="456" y="347"/>
                  </a:lnTo>
                  <a:lnTo>
                    <a:pt x="453" y="347"/>
                  </a:lnTo>
                  <a:close/>
                  <a:moveTo>
                    <a:pt x="512" y="334"/>
                  </a:moveTo>
                  <a:lnTo>
                    <a:pt x="510" y="334"/>
                  </a:lnTo>
                  <a:lnTo>
                    <a:pt x="510" y="333"/>
                  </a:lnTo>
                  <a:lnTo>
                    <a:pt x="506" y="334"/>
                  </a:lnTo>
                  <a:lnTo>
                    <a:pt x="506" y="333"/>
                  </a:lnTo>
                  <a:lnTo>
                    <a:pt x="504" y="333"/>
                  </a:lnTo>
                  <a:lnTo>
                    <a:pt x="504" y="334"/>
                  </a:lnTo>
                  <a:lnTo>
                    <a:pt x="503" y="334"/>
                  </a:lnTo>
                  <a:lnTo>
                    <a:pt x="503" y="336"/>
                  </a:lnTo>
                  <a:lnTo>
                    <a:pt x="504" y="336"/>
                  </a:lnTo>
                  <a:lnTo>
                    <a:pt x="504" y="337"/>
                  </a:lnTo>
                  <a:lnTo>
                    <a:pt x="503" y="337"/>
                  </a:lnTo>
                  <a:lnTo>
                    <a:pt x="503" y="336"/>
                  </a:lnTo>
                  <a:lnTo>
                    <a:pt x="501" y="336"/>
                  </a:lnTo>
                  <a:lnTo>
                    <a:pt x="501" y="334"/>
                  </a:lnTo>
                  <a:lnTo>
                    <a:pt x="503" y="333"/>
                  </a:lnTo>
                  <a:lnTo>
                    <a:pt x="501" y="333"/>
                  </a:lnTo>
                  <a:lnTo>
                    <a:pt x="503" y="331"/>
                  </a:lnTo>
                  <a:lnTo>
                    <a:pt x="501" y="331"/>
                  </a:lnTo>
                  <a:lnTo>
                    <a:pt x="500" y="331"/>
                  </a:lnTo>
                  <a:lnTo>
                    <a:pt x="501" y="330"/>
                  </a:lnTo>
                  <a:lnTo>
                    <a:pt x="497" y="331"/>
                  </a:lnTo>
                  <a:lnTo>
                    <a:pt x="495" y="331"/>
                  </a:lnTo>
                  <a:lnTo>
                    <a:pt x="494" y="333"/>
                  </a:lnTo>
                  <a:lnTo>
                    <a:pt x="491" y="333"/>
                  </a:lnTo>
                  <a:lnTo>
                    <a:pt x="489" y="333"/>
                  </a:lnTo>
                  <a:lnTo>
                    <a:pt x="488" y="333"/>
                  </a:lnTo>
                  <a:lnTo>
                    <a:pt x="486" y="333"/>
                  </a:lnTo>
                  <a:lnTo>
                    <a:pt x="485" y="334"/>
                  </a:lnTo>
                  <a:lnTo>
                    <a:pt x="480" y="336"/>
                  </a:lnTo>
                  <a:lnTo>
                    <a:pt x="478" y="336"/>
                  </a:lnTo>
                  <a:lnTo>
                    <a:pt x="478" y="337"/>
                  </a:lnTo>
                  <a:lnTo>
                    <a:pt x="477" y="337"/>
                  </a:lnTo>
                  <a:lnTo>
                    <a:pt x="475" y="337"/>
                  </a:lnTo>
                  <a:lnTo>
                    <a:pt x="463" y="343"/>
                  </a:lnTo>
                  <a:lnTo>
                    <a:pt x="463" y="345"/>
                  </a:lnTo>
                  <a:lnTo>
                    <a:pt x="462" y="345"/>
                  </a:lnTo>
                  <a:lnTo>
                    <a:pt x="460" y="345"/>
                  </a:lnTo>
                  <a:lnTo>
                    <a:pt x="457" y="347"/>
                  </a:lnTo>
                  <a:lnTo>
                    <a:pt x="459" y="347"/>
                  </a:lnTo>
                  <a:lnTo>
                    <a:pt x="459" y="348"/>
                  </a:lnTo>
                  <a:lnTo>
                    <a:pt x="459" y="350"/>
                  </a:lnTo>
                  <a:lnTo>
                    <a:pt x="459" y="351"/>
                  </a:lnTo>
                  <a:lnTo>
                    <a:pt x="459" y="353"/>
                  </a:lnTo>
                  <a:lnTo>
                    <a:pt x="460" y="353"/>
                  </a:lnTo>
                  <a:lnTo>
                    <a:pt x="460" y="351"/>
                  </a:lnTo>
                  <a:lnTo>
                    <a:pt x="462" y="351"/>
                  </a:lnTo>
                  <a:lnTo>
                    <a:pt x="462" y="350"/>
                  </a:lnTo>
                  <a:lnTo>
                    <a:pt x="463" y="350"/>
                  </a:lnTo>
                  <a:lnTo>
                    <a:pt x="463" y="351"/>
                  </a:lnTo>
                  <a:lnTo>
                    <a:pt x="465" y="351"/>
                  </a:lnTo>
                  <a:lnTo>
                    <a:pt x="466" y="351"/>
                  </a:lnTo>
                  <a:lnTo>
                    <a:pt x="466" y="350"/>
                  </a:lnTo>
                  <a:lnTo>
                    <a:pt x="466" y="348"/>
                  </a:lnTo>
                  <a:lnTo>
                    <a:pt x="468" y="348"/>
                  </a:lnTo>
                  <a:lnTo>
                    <a:pt x="469" y="348"/>
                  </a:lnTo>
                  <a:lnTo>
                    <a:pt x="471" y="348"/>
                  </a:lnTo>
                  <a:lnTo>
                    <a:pt x="472" y="347"/>
                  </a:lnTo>
                  <a:lnTo>
                    <a:pt x="474" y="347"/>
                  </a:lnTo>
                  <a:lnTo>
                    <a:pt x="477" y="345"/>
                  </a:lnTo>
                  <a:lnTo>
                    <a:pt x="477" y="343"/>
                  </a:lnTo>
                  <a:lnTo>
                    <a:pt x="478" y="343"/>
                  </a:lnTo>
                  <a:lnTo>
                    <a:pt x="480" y="342"/>
                  </a:lnTo>
                  <a:lnTo>
                    <a:pt x="482" y="340"/>
                  </a:lnTo>
                  <a:lnTo>
                    <a:pt x="483" y="340"/>
                  </a:lnTo>
                  <a:lnTo>
                    <a:pt x="483" y="339"/>
                  </a:lnTo>
                  <a:lnTo>
                    <a:pt x="485" y="339"/>
                  </a:lnTo>
                  <a:lnTo>
                    <a:pt x="488" y="339"/>
                  </a:lnTo>
                  <a:lnTo>
                    <a:pt x="489" y="339"/>
                  </a:lnTo>
                  <a:lnTo>
                    <a:pt x="489" y="340"/>
                  </a:lnTo>
                  <a:lnTo>
                    <a:pt x="491" y="340"/>
                  </a:lnTo>
                  <a:lnTo>
                    <a:pt x="491" y="342"/>
                  </a:lnTo>
                  <a:lnTo>
                    <a:pt x="489" y="342"/>
                  </a:lnTo>
                  <a:lnTo>
                    <a:pt x="488" y="340"/>
                  </a:lnTo>
                  <a:lnTo>
                    <a:pt x="486" y="340"/>
                  </a:lnTo>
                  <a:lnTo>
                    <a:pt x="485" y="342"/>
                  </a:lnTo>
                  <a:lnTo>
                    <a:pt x="483" y="342"/>
                  </a:lnTo>
                  <a:lnTo>
                    <a:pt x="482" y="343"/>
                  </a:lnTo>
                  <a:lnTo>
                    <a:pt x="480" y="345"/>
                  </a:lnTo>
                  <a:lnTo>
                    <a:pt x="483" y="345"/>
                  </a:lnTo>
                  <a:lnTo>
                    <a:pt x="489" y="343"/>
                  </a:lnTo>
                  <a:lnTo>
                    <a:pt x="491" y="343"/>
                  </a:lnTo>
                  <a:lnTo>
                    <a:pt x="492" y="342"/>
                  </a:lnTo>
                  <a:lnTo>
                    <a:pt x="494" y="342"/>
                  </a:lnTo>
                  <a:lnTo>
                    <a:pt x="494" y="343"/>
                  </a:lnTo>
                  <a:lnTo>
                    <a:pt x="494" y="345"/>
                  </a:lnTo>
                  <a:lnTo>
                    <a:pt x="492" y="345"/>
                  </a:lnTo>
                  <a:lnTo>
                    <a:pt x="491" y="345"/>
                  </a:lnTo>
                  <a:lnTo>
                    <a:pt x="491" y="347"/>
                  </a:lnTo>
                  <a:lnTo>
                    <a:pt x="489" y="347"/>
                  </a:lnTo>
                  <a:lnTo>
                    <a:pt x="489" y="348"/>
                  </a:lnTo>
                  <a:lnTo>
                    <a:pt x="488" y="348"/>
                  </a:lnTo>
                  <a:lnTo>
                    <a:pt x="488" y="350"/>
                  </a:lnTo>
                  <a:lnTo>
                    <a:pt x="489" y="350"/>
                  </a:lnTo>
                  <a:lnTo>
                    <a:pt x="491" y="348"/>
                  </a:lnTo>
                  <a:lnTo>
                    <a:pt x="491" y="350"/>
                  </a:lnTo>
                  <a:lnTo>
                    <a:pt x="492" y="350"/>
                  </a:lnTo>
                  <a:lnTo>
                    <a:pt x="494" y="350"/>
                  </a:lnTo>
                  <a:lnTo>
                    <a:pt x="494" y="348"/>
                  </a:lnTo>
                  <a:lnTo>
                    <a:pt x="494" y="347"/>
                  </a:lnTo>
                  <a:lnTo>
                    <a:pt x="495" y="347"/>
                  </a:lnTo>
                  <a:lnTo>
                    <a:pt x="497" y="345"/>
                  </a:lnTo>
                  <a:lnTo>
                    <a:pt x="495" y="345"/>
                  </a:lnTo>
                  <a:lnTo>
                    <a:pt x="495" y="343"/>
                  </a:lnTo>
                  <a:lnTo>
                    <a:pt x="497" y="343"/>
                  </a:lnTo>
                  <a:lnTo>
                    <a:pt x="497" y="342"/>
                  </a:lnTo>
                  <a:lnTo>
                    <a:pt x="497" y="340"/>
                  </a:lnTo>
                  <a:lnTo>
                    <a:pt x="498" y="340"/>
                  </a:lnTo>
                  <a:lnTo>
                    <a:pt x="500" y="340"/>
                  </a:lnTo>
                  <a:lnTo>
                    <a:pt x="500" y="342"/>
                  </a:lnTo>
                  <a:lnTo>
                    <a:pt x="501" y="342"/>
                  </a:lnTo>
                  <a:lnTo>
                    <a:pt x="503" y="342"/>
                  </a:lnTo>
                  <a:lnTo>
                    <a:pt x="503" y="340"/>
                  </a:lnTo>
                  <a:lnTo>
                    <a:pt x="504" y="340"/>
                  </a:lnTo>
                  <a:lnTo>
                    <a:pt x="506" y="340"/>
                  </a:lnTo>
                  <a:lnTo>
                    <a:pt x="506" y="339"/>
                  </a:lnTo>
                  <a:lnTo>
                    <a:pt x="507" y="339"/>
                  </a:lnTo>
                  <a:lnTo>
                    <a:pt x="510" y="339"/>
                  </a:lnTo>
                  <a:lnTo>
                    <a:pt x="512" y="339"/>
                  </a:lnTo>
                  <a:lnTo>
                    <a:pt x="513" y="337"/>
                  </a:lnTo>
                  <a:lnTo>
                    <a:pt x="513" y="336"/>
                  </a:lnTo>
                  <a:lnTo>
                    <a:pt x="512" y="336"/>
                  </a:lnTo>
                  <a:lnTo>
                    <a:pt x="512" y="334"/>
                  </a:lnTo>
                  <a:close/>
                  <a:moveTo>
                    <a:pt x="977" y="347"/>
                  </a:moveTo>
                  <a:lnTo>
                    <a:pt x="978" y="345"/>
                  </a:lnTo>
                  <a:lnTo>
                    <a:pt x="977" y="345"/>
                  </a:lnTo>
                  <a:lnTo>
                    <a:pt x="977" y="347"/>
                  </a:lnTo>
                  <a:close/>
                  <a:moveTo>
                    <a:pt x="975" y="348"/>
                  </a:moveTo>
                  <a:lnTo>
                    <a:pt x="977" y="347"/>
                  </a:lnTo>
                  <a:lnTo>
                    <a:pt x="975" y="347"/>
                  </a:lnTo>
                  <a:lnTo>
                    <a:pt x="975" y="348"/>
                  </a:lnTo>
                  <a:close/>
                  <a:moveTo>
                    <a:pt x="983" y="343"/>
                  </a:moveTo>
                  <a:lnTo>
                    <a:pt x="983" y="342"/>
                  </a:lnTo>
                  <a:lnTo>
                    <a:pt x="981" y="342"/>
                  </a:lnTo>
                  <a:lnTo>
                    <a:pt x="981" y="340"/>
                  </a:lnTo>
                  <a:lnTo>
                    <a:pt x="980" y="340"/>
                  </a:lnTo>
                  <a:lnTo>
                    <a:pt x="978" y="340"/>
                  </a:lnTo>
                  <a:lnTo>
                    <a:pt x="978" y="342"/>
                  </a:lnTo>
                  <a:lnTo>
                    <a:pt x="978" y="343"/>
                  </a:lnTo>
                  <a:lnTo>
                    <a:pt x="980" y="342"/>
                  </a:lnTo>
                  <a:lnTo>
                    <a:pt x="980" y="343"/>
                  </a:lnTo>
                  <a:lnTo>
                    <a:pt x="978" y="343"/>
                  </a:lnTo>
                  <a:lnTo>
                    <a:pt x="978" y="345"/>
                  </a:lnTo>
                  <a:lnTo>
                    <a:pt x="980" y="345"/>
                  </a:lnTo>
                  <a:lnTo>
                    <a:pt x="981" y="345"/>
                  </a:lnTo>
                  <a:lnTo>
                    <a:pt x="981" y="343"/>
                  </a:lnTo>
                  <a:lnTo>
                    <a:pt x="983" y="343"/>
                  </a:lnTo>
                  <a:close/>
                  <a:moveTo>
                    <a:pt x="1004" y="343"/>
                  </a:moveTo>
                  <a:lnTo>
                    <a:pt x="1004" y="342"/>
                  </a:lnTo>
                  <a:lnTo>
                    <a:pt x="1002" y="340"/>
                  </a:lnTo>
                  <a:lnTo>
                    <a:pt x="1002" y="339"/>
                  </a:lnTo>
                  <a:lnTo>
                    <a:pt x="1001" y="339"/>
                  </a:lnTo>
                  <a:lnTo>
                    <a:pt x="1001" y="340"/>
                  </a:lnTo>
                  <a:lnTo>
                    <a:pt x="998" y="342"/>
                  </a:lnTo>
                  <a:lnTo>
                    <a:pt x="996" y="342"/>
                  </a:lnTo>
                  <a:lnTo>
                    <a:pt x="995" y="343"/>
                  </a:lnTo>
                  <a:lnTo>
                    <a:pt x="996" y="343"/>
                  </a:lnTo>
                  <a:lnTo>
                    <a:pt x="998" y="342"/>
                  </a:lnTo>
                  <a:lnTo>
                    <a:pt x="999" y="342"/>
                  </a:lnTo>
                  <a:lnTo>
                    <a:pt x="1001" y="342"/>
                  </a:lnTo>
                  <a:lnTo>
                    <a:pt x="1002" y="343"/>
                  </a:lnTo>
                  <a:lnTo>
                    <a:pt x="1002" y="345"/>
                  </a:lnTo>
                  <a:lnTo>
                    <a:pt x="1002" y="347"/>
                  </a:lnTo>
                  <a:lnTo>
                    <a:pt x="1001" y="348"/>
                  </a:lnTo>
                  <a:lnTo>
                    <a:pt x="1002" y="348"/>
                  </a:lnTo>
                  <a:lnTo>
                    <a:pt x="1002" y="350"/>
                  </a:lnTo>
                  <a:lnTo>
                    <a:pt x="1001" y="350"/>
                  </a:lnTo>
                  <a:lnTo>
                    <a:pt x="1001" y="351"/>
                  </a:lnTo>
                  <a:lnTo>
                    <a:pt x="999" y="351"/>
                  </a:lnTo>
                  <a:lnTo>
                    <a:pt x="998" y="351"/>
                  </a:lnTo>
                  <a:lnTo>
                    <a:pt x="998" y="353"/>
                  </a:lnTo>
                  <a:lnTo>
                    <a:pt x="996" y="353"/>
                  </a:lnTo>
                  <a:lnTo>
                    <a:pt x="995" y="353"/>
                  </a:lnTo>
                  <a:lnTo>
                    <a:pt x="995" y="354"/>
                  </a:lnTo>
                  <a:lnTo>
                    <a:pt x="996" y="354"/>
                  </a:lnTo>
                  <a:lnTo>
                    <a:pt x="998" y="353"/>
                  </a:lnTo>
                  <a:lnTo>
                    <a:pt x="999" y="353"/>
                  </a:lnTo>
                  <a:lnTo>
                    <a:pt x="998" y="354"/>
                  </a:lnTo>
                  <a:lnTo>
                    <a:pt x="998" y="356"/>
                  </a:lnTo>
                  <a:lnTo>
                    <a:pt x="996" y="356"/>
                  </a:lnTo>
                  <a:lnTo>
                    <a:pt x="996" y="357"/>
                  </a:lnTo>
                  <a:lnTo>
                    <a:pt x="995" y="357"/>
                  </a:lnTo>
                  <a:lnTo>
                    <a:pt x="995" y="359"/>
                  </a:lnTo>
                  <a:lnTo>
                    <a:pt x="993" y="359"/>
                  </a:lnTo>
                  <a:lnTo>
                    <a:pt x="993" y="360"/>
                  </a:lnTo>
                  <a:lnTo>
                    <a:pt x="992" y="360"/>
                  </a:lnTo>
                  <a:lnTo>
                    <a:pt x="990" y="360"/>
                  </a:lnTo>
                  <a:lnTo>
                    <a:pt x="989" y="359"/>
                  </a:lnTo>
                  <a:lnTo>
                    <a:pt x="990" y="359"/>
                  </a:lnTo>
                  <a:lnTo>
                    <a:pt x="990" y="357"/>
                  </a:lnTo>
                  <a:lnTo>
                    <a:pt x="990" y="356"/>
                  </a:lnTo>
                  <a:lnTo>
                    <a:pt x="990" y="354"/>
                  </a:lnTo>
                  <a:lnTo>
                    <a:pt x="990" y="353"/>
                  </a:lnTo>
                  <a:lnTo>
                    <a:pt x="990" y="351"/>
                  </a:lnTo>
                  <a:lnTo>
                    <a:pt x="992" y="350"/>
                  </a:lnTo>
                  <a:lnTo>
                    <a:pt x="990" y="350"/>
                  </a:lnTo>
                  <a:lnTo>
                    <a:pt x="989" y="350"/>
                  </a:lnTo>
                  <a:lnTo>
                    <a:pt x="989" y="348"/>
                  </a:lnTo>
                  <a:lnTo>
                    <a:pt x="990" y="347"/>
                  </a:lnTo>
                  <a:lnTo>
                    <a:pt x="989" y="347"/>
                  </a:lnTo>
                  <a:lnTo>
                    <a:pt x="989" y="348"/>
                  </a:lnTo>
                  <a:lnTo>
                    <a:pt x="987" y="348"/>
                  </a:lnTo>
                  <a:lnTo>
                    <a:pt x="986" y="348"/>
                  </a:lnTo>
                  <a:lnTo>
                    <a:pt x="987" y="347"/>
                  </a:lnTo>
                  <a:lnTo>
                    <a:pt x="984" y="347"/>
                  </a:lnTo>
                  <a:lnTo>
                    <a:pt x="983" y="347"/>
                  </a:lnTo>
                  <a:lnTo>
                    <a:pt x="981" y="348"/>
                  </a:lnTo>
                  <a:lnTo>
                    <a:pt x="980" y="348"/>
                  </a:lnTo>
                  <a:lnTo>
                    <a:pt x="978" y="348"/>
                  </a:lnTo>
                  <a:lnTo>
                    <a:pt x="978" y="347"/>
                  </a:lnTo>
                  <a:lnTo>
                    <a:pt x="980" y="347"/>
                  </a:lnTo>
                  <a:lnTo>
                    <a:pt x="981" y="347"/>
                  </a:lnTo>
                  <a:lnTo>
                    <a:pt x="981" y="345"/>
                  </a:lnTo>
                  <a:lnTo>
                    <a:pt x="983" y="345"/>
                  </a:lnTo>
                  <a:lnTo>
                    <a:pt x="984" y="345"/>
                  </a:lnTo>
                  <a:lnTo>
                    <a:pt x="986" y="345"/>
                  </a:lnTo>
                  <a:lnTo>
                    <a:pt x="987" y="345"/>
                  </a:lnTo>
                  <a:lnTo>
                    <a:pt x="989" y="345"/>
                  </a:lnTo>
                  <a:lnTo>
                    <a:pt x="989" y="343"/>
                  </a:lnTo>
                  <a:lnTo>
                    <a:pt x="989" y="342"/>
                  </a:lnTo>
                  <a:lnTo>
                    <a:pt x="990" y="340"/>
                  </a:lnTo>
                  <a:lnTo>
                    <a:pt x="992" y="340"/>
                  </a:lnTo>
                  <a:lnTo>
                    <a:pt x="993" y="339"/>
                  </a:lnTo>
                  <a:lnTo>
                    <a:pt x="992" y="339"/>
                  </a:lnTo>
                  <a:lnTo>
                    <a:pt x="989" y="340"/>
                  </a:lnTo>
                  <a:lnTo>
                    <a:pt x="987" y="339"/>
                  </a:lnTo>
                  <a:lnTo>
                    <a:pt x="987" y="337"/>
                  </a:lnTo>
                  <a:lnTo>
                    <a:pt x="989" y="337"/>
                  </a:lnTo>
                  <a:lnTo>
                    <a:pt x="990" y="337"/>
                  </a:lnTo>
                  <a:lnTo>
                    <a:pt x="990" y="336"/>
                  </a:lnTo>
                  <a:lnTo>
                    <a:pt x="992" y="334"/>
                  </a:lnTo>
                  <a:lnTo>
                    <a:pt x="992" y="333"/>
                  </a:lnTo>
                  <a:lnTo>
                    <a:pt x="993" y="333"/>
                  </a:lnTo>
                  <a:lnTo>
                    <a:pt x="993" y="334"/>
                  </a:lnTo>
                  <a:lnTo>
                    <a:pt x="992" y="336"/>
                  </a:lnTo>
                  <a:lnTo>
                    <a:pt x="993" y="336"/>
                  </a:lnTo>
                  <a:lnTo>
                    <a:pt x="993" y="334"/>
                  </a:lnTo>
                  <a:lnTo>
                    <a:pt x="995" y="333"/>
                  </a:lnTo>
                  <a:lnTo>
                    <a:pt x="995" y="334"/>
                  </a:lnTo>
                  <a:lnTo>
                    <a:pt x="996" y="333"/>
                  </a:lnTo>
                  <a:lnTo>
                    <a:pt x="995" y="333"/>
                  </a:lnTo>
                  <a:lnTo>
                    <a:pt x="995" y="331"/>
                  </a:lnTo>
                  <a:lnTo>
                    <a:pt x="996" y="331"/>
                  </a:lnTo>
                  <a:lnTo>
                    <a:pt x="996" y="330"/>
                  </a:lnTo>
                  <a:lnTo>
                    <a:pt x="998" y="330"/>
                  </a:lnTo>
                  <a:lnTo>
                    <a:pt x="998" y="328"/>
                  </a:lnTo>
                  <a:lnTo>
                    <a:pt x="999" y="327"/>
                  </a:lnTo>
                  <a:lnTo>
                    <a:pt x="998" y="327"/>
                  </a:lnTo>
                  <a:lnTo>
                    <a:pt x="998" y="328"/>
                  </a:lnTo>
                  <a:lnTo>
                    <a:pt x="996" y="328"/>
                  </a:lnTo>
                  <a:lnTo>
                    <a:pt x="996" y="330"/>
                  </a:lnTo>
                  <a:lnTo>
                    <a:pt x="995" y="331"/>
                  </a:lnTo>
                  <a:lnTo>
                    <a:pt x="995" y="330"/>
                  </a:lnTo>
                  <a:lnTo>
                    <a:pt x="993" y="331"/>
                  </a:lnTo>
                  <a:lnTo>
                    <a:pt x="993" y="330"/>
                  </a:lnTo>
                  <a:lnTo>
                    <a:pt x="992" y="330"/>
                  </a:lnTo>
                  <a:lnTo>
                    <a:pt x="992" y="331"/>
                  </a:lnTo>
                  <a:lnTo>
                    <a:pt x="990" y="331"/>
                  </a:lnTo>
                  <a:lnTo>
                    <a:pt x="989" y="331"/>
                  </a:lnTo>
                  <a:lnTo>
                    <a:pt x="989" y="333"/>
                  </a:lnTo>
                  <a:lnTo>
                    <a:pt x="987" y="333"/>
                  </a:lnTo>
                  <a:lnTo>
                    <a:pt x="986" y="333"/>
                  </a:lnTo>
                  <a:lnTo>
                    <a:pt x="986" y="331"/>
                  </a:lnTo>
                  <a:lnTo>
                    <a:pt x="987" y="331"/>
                  </a:lnTo>
                  <a:lnTo>
                    <a:pt x="989" y="330"/>
                  </a:lnTo>
                  <a:lnTo>
                    <a:pt x="990" y="330"/>
                  </a:lnTo>
                  <a:lnTo>
                    <a:pt x="992" y="328"/>
                  </a:lnTo>
                  <a:lnTo>
                    <a:pt x="993" y="328"/>
                  </a:lnTo>
                  <a:lnTo>
                    <a:pt x="995" y="328"/>
                  </a:lnTo>
                  <a:lnTo>
                    <a:pt x="996" y="327"/>
                  </a:lnTo>
                  <a:lnTo>
                    <a:pt x="995" y="327"/>
                  </a:lnTo>
                  <a:lnTo>
                    <a:pt x="995" y="325"/>
                  </a:lnTo>
                  <a:lnTo>
                    <a:pt x="995" y="324"/>
                  </a:lnTo>
                  <a:lnTo>
                    <a:pt x="996" y="324"/>
                  </a:lnTo>
                  <a:lnTo>
                    <a:pt x="996" y="322"/>
                  </a:lnTo>
                  <a:lnTo>
                    <a:pt x="998" y="322"/>
                  </a:lnTo>
                  <a:lnTo>
                    <a:pt x="999" y="324"/>
                  </a:lnTo>
                  <a:lnTo>
                    <a:pt x="1001" y="324"/>
                  </a:lnTo>
                  <a:lnTo>
                    <a:pt x="1002" y="324"/>
                  </a:lnTo>
                  <a:lnTo>
                    <a:pt x="1004" y="324"/>
                  </a:lnTo>
                  <a:lnTo>
                    <a:pt x="1004" y="325"/>
                  </a:lnTo>
                  <a:lnTo>
                    <a:pt x="1004" y="327"/>
                  </a:lnTo>
                  <a:lnTo>
                    <a:pt x="1002" y="327"/>
                  </a:lnTo>
                  <a:lnTo>
                    <a:pt x="1002" y="328"/>
                  </a:lnTo>
                  <a:lnTo>
                    <a:pt x="1001" y="328"/>
                  </a:lnTo>
                  <a:lnTo>
                    <a:pt x="1001" y="330"/>
                  </a:lnTo>
                  <a:lnTo>
                    <a:pt x="1002" y="330"/>
                  </a:lnTo>
                  <a:lnTo>
                    <a:pt x="1004" y="330"/>
                  </a:lnTo>
                  <a:lnTo>
                    <a:pt x="1005" y="331"/>
                  </a:lnTo>
                  <a:lnTo>
                    <a:pt x="1005" y="333"/>
                  </a:lnTo>
                  <a:lnTo>
                    <a:pt x="1005" y="334"/>
                  </a:lnTo>
                  <a:lnTo>
                    <a:pt x="1005" y="336"/>
                  </a:lnTo>
                  <a:lnTo>
                    <a:pt x="1005" y="337"/>
                  </a:lnTo>
                  <a:lnTo>
                    <a:pt x="1004" y="337"/>
                  </a:lnTo>
                  <a:lnTo>
                    <a:pt x="1004" y="339"/>
                  </a:lnTo>
                  <a:lnTo>
                    <a:pt x="1004" y="340"/>
                  </a:lnTo>
                  <a:lnTo>
                    <a:pt x="1005" y="340"/>
                  </a:lnTo>
                  <a:lnTo>
                    <a:pt x="1005" y="342"/>
                  </a:lnTo>
                  <a:lnTo>
                    <a:pt x="1005" y="343"/>
                  </a:lnTo>
                  <a:lnTo>
                    <a:pt x="1004" y="343"/>
                  </a:lnTo>
                  <a:close/>
                  <a:moveTo>
                    <a:pt x="998" y="345"/>
                  </a:moveTo>
                  <a:lnTo>
                    <a:pt x="999" y="343"/>
                  </a:lnTo>
                  <a:lnTo>
                    <a:pt x="999" y="345"/>
                  </a:lnTo>
                  <a:lnTo>
                    <a:pt x="1001" y="345"/>
                  </a:lnTo>
                  <a:lnTo>
                    <a:pt x="1001" y="343"/>
                  </a:lnTo>
                  <a:lnTo>
                    <a:pt x="999" y="343"/>
                  </a:lnTo>
                  <a:lnTo>
                    <a:pt x="998" y="343"/>
                  </a:lnTo>
                  <a:lnTo>
                    <a:pt x="998" y="345"/>
                  </a:lnTo>
                  <a:close/>
                  <a:moveTo>
                    <a:pt x="1004" y="347"/>
                  </a:moveTo>
                  <a:lnTo>
                    <a:pt x="1002" y="348"/>
                  </a:lnTo>
                  <a:lnTo>
                    <a:pt x="1004" y="348"/>
                  </a:lnTo>
                  <a:lnTo>
                    <a:pt x="1004" y="347"/>
                  </a:lnTo>
                  <a:close/>
                  <a:moveTo>
                    <a:pt x="369" y="316"/>
                  </a:moveTo>
                  <a:lnTo>
                    <a:pt x="368" y="316"/>
                  </a:lnTo>
                  <a:lnTo>
                    <a:pt x="368" y="318"/>
                  </a:lnTo>
                  <a:lnTo>
                    <a:pt x="369" y="318"/>
                  </a:lnTo>
                  <a:lnTo>
                    <a:pt x="369" y="316"/>
                  </a:lnTo>
                  <a:close/>
                  <a:moveTo>
                    <a:pt x="368" y="318"/>
                  </a:moveTo>
                  <a:lnTo>
                    <a:pt x="365" y="316"/>
                  </a:lnTo>
                  <a:lnTo>
                    <a:pt x="365" y="318"/>
                  </a:lnTo>
                  <a:lnTo>
                    <a:pt x="365" y="319"/>
                  </a:lnTo>
                  <a:lnTo>
                    <a:pt x="366" y="319"/>
                  </a:lnTo>
                  <a:lnTo>
                    <a:pt x="368" y="318"/>
                  </a:lnTo>
                  <a:close/>
                  <a:moveTo>
                    <a:pt x="1010" y="319"/>
                  </a:moveTo>
                  <a:lnTo>
                    <a:pt x="1010" y="318"/>
                  </a:lnTo>
                  <a:lnTo>
                    <a:pt x="1011" y="318"/>
                  </a:lnTo>
                  <a:lnTo>
                    <a:pt x="1011" y="316"/>
                  </a:lnTo>
                  <a:lnTo>
                    <a:pt x="1010" y="316"/>
                  </a:lnTo>
                  <a:lnTo>
                    <a:pt x="1011" y="315"/>
                  </a:lnTo>
                  <a:lnTo>
                    <a:pt x="1010" y="315"/>
                  </a:lnTo>
                  <a:lnTo>
                    <a:pt x="1010" y="313"/>
                  </a:lnTo>
                  <a:lnTo>
                    <a:pt x="1011" y="313"/>
                  </a:lnTo>
                  <a:lnTo>
                    <a:pt x="1013" y="313"/>
                  </a:lnTo>
                  <a:lnTo>
                    <a:pt x="1011" y="315"/>
                  </a:lnTo>
                  <a:lnTo>
                    <a:pt x="1011" y="316"/>
                  </a:lnTo>
                  <a:lnTo>
                    <a:pt x="1013" y="316"/>
                  </a:lnTo>
                  <a:lnTo>
                    <a:pt x="1013" y="318"/>
                  </a:lnTo>
                  <a:lnTo>
                    <a:pt x="1014" y="316"/>
                  </a:lnTo>
                  <a:lnTo>
                    <a:pt x="1014" y="318"/>
                  </a:lnTo>
                  <a:lnTo>
                    <a:pt x="1013" y="318"/>
                  </a:lnTo>
                  <a:lnTo>
                    <a:pt x="1013" y="319"/>
                  </a:lnTo>
                  <a:lnTo>
                    <a:pt x="1014" y="319"/>
                  </a:lnTo>
                  <a:lnTo>
                    <a:pt x="1016" y="319"/>
                  </a:lnTo>
                  <a:lnTo>
                    <a:pt x="1018" y="319"/>
                  </a:lnTo>
                  <a:lnTo>
                    <a:pt x="1018" y="318"/>
                  </a:lnTo>
                  <a:lnTo>
                    <a:pt x="1019" y="318"/>
                  </a:lnTo>
                  <a:lnTo>
                    <a:pt x="1021" y="318"/>
                  </a:lnTo>
                  <a:lnTo>
                    <a:pt x="1021" y="316"/>
                  </a:lnTo>
                  <a:lnTo>
                    <a:pt x="1021" y="315"/>
                  </a:lnTo>
                  <a:lnTo>
                    <a:pt x="1021" y="313"/>
                  </a:lnTo>
                  <a:lnTo>
                    <a:pt x="1019" y="313"/>
                  </a:lnTo>
                  <a:lnTo>
                    <a:pt x="1019" y="312"/>
                  </a:lnTo>
                  <a:lnTo>
                    <a:pt x="1018" y="313"/>
                  </a:lnTo>
                  <a:lnTo>
                    <a:pt x="1018" y="315"/>
                  </a:lnTo>
                  <a:lnTo>
                    <a:pt x="1016" y="315"/>
                  </a:lnTo>
                  <a:lnTo>
                    <a:pt x="1016" y="313"/>
                  </a:lnTo>
                  <a:lnTo>
                    <a:pt x="1018" y="313"/>
                  </a:lnTo>
                  <a:lnTo>
                    <a:pt x="1018" y="312"/>
                  </a:lnTo>
                  <a:lnTo>
                    <a:pt x="1019" y="312"/>
                  </a:lnTo>
                  <a:lnTo>
                    <a:pt x="1019" y="310"/>
                  </a:lnTo>
                  <a:lnTo>
                    <a:pt x="1019" y="309"/>
                  </a:lnTo>
                  <a:lnTo>
                    <a:pt x="1016" y="309"/>
                  </a:lnTo>
                  <a:lnTo>
                    <a:pt x="1014" y="309"/>
                  </a:lnTo>
                  <a:lnTo>
                    <a:pt x="1013" y="309"/>
                  </a:lnTo>
                  <a:lnTo>
                    <a:pt x="1013" y="307"/>
                  </a:lnTo>
                  <a:lnTo>
                    <a:pt x="1011" y="307"/>
                  </a:lnTo>
                  <a:lnTo>
                    <a:pt x="1010" y="307"/>
                  </a:lnTo>
                  <a:lnTo>
                    <a:pt x="1008" y="307"/>
                  </a:lnTo>
                  <a:lnTo>
                    <a:pt x="1007" y="306"/>
                  </a:lnTo>
                  <a:lnTo>
                    <a:pt x="1007" y="307"/>
                  </a:lnTo>
                  <a:lnTo>
                    <a:pt x="1005" y="307"/>
                  </a:lnTo>
                  <a:lnTo>
                    <a:pt x="1004" y="307"/>
                  </a:lnTo>
                  <a:lnTo>
                    <a:pt x="1004" y="309"/>
                  </a:lnTo>
                  <a:lnTo>
                    <a:pt x="1004" y="310"/>
                  </a:lnTo>
                  <a:lnTo>
                    <a:pt x="1005" y="310"/>
                  </a:lnTo>
                  <a:lnTo>
                    <a:pt x="1005" y="312"/>
                  </a:lnTo>
                  <a:lnTo>
                    <a:pt x="1005" y="313"/>
                  </a:lnTo>
                  <a:lnTo>
                    <a:pt x="1004" y="313"/>
                  </a:lnTo>
                  <a:lnTo>
                    <a:pt x="1004" y="315"/>
                  </a:lnTo>
                  <a:lnTo>
                    <a:pt x="1002" y="315"/>
                  </a:lnTo>
                  <a:lnTo>
                    <a:pt x="1002" y="316"/>
                  </a:lnTo>
                  <a:lnTo>
                    <a:pt x="1001" y="316"/>
                  </a:lnTo>
                  <a:lnTo>
                    <a:pt x="1001" y="315"/>
                  </a:lnTo>
                  <a:lnTo>
                    <a:pt x="999" y="315"/>
                  </a:lnTo>
                  <a:lnTo>
                    <a:pt x="999" y="313"/>
                  </a:lnTo>
                  <a:lnTo>
                    <a:pt x="1001" y="312"/>
                  </a:lnTo>
                  <a:lnTo>
                    <a:pt x="1001" y="310"/>
                  </a:lnTo>
                  <a:lnTo>
                    <a:pt x="999" y="310"/>
                  </a:lnTo>
                  <a:lnTo>
                    <a:pt x="998" y="310"/>
                  </a:lnTo>
                  <a:lnTo>
                    <a:pt x="996" y="310"/>
                  </a:lnTo>
                  <a:lnTo>
                    <a:pt x="995" y="310"/>
                  </a:lnTo>
                  <a:lnTo>
                    <a:pt x="995" y="312"/>
                  </a:lnTo>
                  <a:lnTo>
                    <a:pt x="993" y="312"/>
                  </a:lnTo>
                  <a:lnTo>
                    <a:pt x="992" y="313"/>
                  </a:lnTo>
                  <a:lnTo>
                    <a:pt x="992" y="315"/>
                  </a:lnTo>
                  <a:lnTo>
                    <a:pt x="990" y="315"/>
                  </a:lnTo>
                  <a:lnTo>
                    <a:pt x="990" y="316"/>
                  </a:lnTo>
                  <a:lnTo>
                    <a:pt x="992" y="316"/>
                  </a:lnTo>
                  <a:lnTo>
                    <a:pt x="993" y="315"/>
                  </a:lnTo>
                  <a:lnTo>
                    <a:pt x="993" y="316"/>
                  </a:lnTo>
                  <a:lnTo>
                    <a:pt x="992" y="316"/>
                  </a:lnTo>
                  <a:lnTo>
                    <a:pt x="992" y="318"/>
                  </a:lnTo>
                  <a:lnTo>
                    <a:pt x="990" y="318"/>
                  </a:lnTo>
                  <a:lnTo>
                    <a:pt x="990" y="319"/>
                  </a:lnTo>
                  <a:lnTo>
                    <a:pt x="992" y="319"/>
                  </a:lnTo>
                  <a:lnTo>
                    <a:pt x="993" y="318"/>
                  </a:lnTo>
                  <a:lnTo>
                    <a:pt x="993" y="319"/>
                  </a:lnTo>
                  <a:lnTo>
                    <a:pt x="992" y="319"/>
                  </a:lnTo>
                  <a:lnTo>
                    <a:pt x="992" y="321"/>
                  </a:lnTo>
                  <a:lnTo>
                    <a:pt x="990" y="322"/>
                  </a:lnTo>
                  <a:lnTo>
                    <a:pt x="992" y="322"/>
                  </a:lnTo>
                  <a:lnTo>
                    <a:pt x="992" y="324"/>
                  </a:lnTo>
                  <a:lnTo>
                    <a:pt x="993" y="324"/>
                  </a:lnTo>
                  <a:lnTo>
                    <a:pt x="993" y="322"/>
                  </a:lnTo>
                  <a:lnTo>
                    <a:pt x="993" y="321"/>
                  </a:lnTo>
                  <a:lnTo>
                    <a:pt x="995" y="321"/>
                  </a:lnTo>
                  <a:lnTo>
                    <a:pt x="995" y="319"/>
                  </a:lnTo>
                  <a:lnTo>
                    <a:pt x="996" y="319"/>
                  </a:lnTo>
                  <a:lnTo>
                    <a:pt x="996" y="318"/>
                  </a:lnTo>
                  <a:lnTo>
                    <a:pt x="996" y="316"/>
                  </a:lnTo>
                  <a:lnTo>
                    <a:pt x="998" y="316"/>
                  </a:lnTo>
                  <a:lnTo>
                    <a:pt x="998" y="318"/>
                  </a:lnTo>
                  <a:lnTo>
                    <a:pt x="999" y="318"/>
                  </a:lnTo>
                  <a:lnTo>
                    <a:pt x="1001" y="318"/>
                  </a:lnTo>
                  <a:lnTo>
                    <a:pt x="998" y="321"/>
                  </a:lnTo>
                  <a:lnTo>
                    <a:pt x="999" y="321"/>
                  </a:lnTo>
                  <a:lnTo>
                    <a:pt x="1001" y="321"/>
                  </a:lnTo>
                  <a:lnTo>
                    <a:pt x="1002" y="321"/>
                  </a:lnTo>
                  <a:lnTo>
                    <a:pt x="1002" y="319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5" y="319"/>
                  </a:lnTo>
                  <a:lnTo>
                    <a:pt x="1005" y="321"/>
                  </a:lnTo>
                  <a:lnTo>
                    <a:pt x="1007" y="321"/>
                  </a:lnTo>
                  <a:lnTo>
                    <a:pt x="1008" y="321"/>
                  </a:lnTo>
                  <a:lnTo>
                    <a:pt x="1008" y="319"/>
                  </a:lnTo>
                  <a:lnTo>
                    <a:pt x="1010" y="319"/>
                  </a:lnTo>
                  <a:close/>
                  <a:moveTo>
                    <a:pt x="987" y="322"/>
                  </a:moveTo>
                  <a:lnTo>
                    <a:pt x="986" y="322"/>
                  </a:lnTo>
                  <a:lnTo>
                    <a:pt x="986" y="324"/>
                  </a:lnTo>
                  <a:lnTo>
                    <a:pt x="984" y="325"/>
                  </a:lnTo>
                  <a:lnTo>
                    <a:pt x="983" y="325"/>
                  </a:lnTo>
                  <a:lnTo>
                    <a:pt x="983" y="327"/>
                  </a:lnTo>
                  <a:lnTo>
                    <a:pt x="981" y="328"/>
                  </a:lnTo>
                  <a:lnTo>
                    <a:pt x="981" y="330"/>
                  </a:lnTo>
                  <a:lnTo>
                    <a:pt x="983" y="330"/>
                  </a:lnTo>
                  <a:lnTo>
                    <a:pt x="983" y="328"/>
                  </a:lnTo>
                  <a:lnTo>
                    <a:pt x="984" y="328"/>
                  </a:lnTo>
                  <a:lnTo>
                    <a:pt x="984" y="327"/>
                  </a:lnTo>
                  <a:lnTo>
                    <a:pt x="986" y="327"/>
                  </a:lnTo>
                  <a:lnTo>
                    <a:pt x="986" y="325"/>
                  </a:lnTo>
                  <a:lnTo>
                    <a:pt x="987" y="325"/>
                  </a:lnTo>
                  <a:lnTo>
                    <a:pt x="989" y="324"/>
                  </a:lnTo>
                  <a:lnTo>
                    <a:pt x="989" y="325"/>
                  </a:lnTo>
                  <a:lnTo>
                    <a:pt x="990" y="325"/>
                  </a:lnTo>
                  <a:lnTo>
                    <a:pt x="990" y="324"/>
                  </a:lnTo>
                  <a:lnTo>
                    <a:pt x="990" y="322"/>
                  </a:lnTo>
                  <a:lnTo>
                    <a:pt x="989" y="322"/>
                  </a:lnTo>
                  <a:lnTo>
                    <a:pt x="987" y="322"/>
                  </a:lnTo>
                  <a:close/>
                  <a:moveTo>
                    <a:pt x="1002" y="313"/>
                  </a:moveTo>
                  <a:lnTo>
                    <a:pt x="1001" y="313"/>
                  </a:lnTo>
                  <a:lnTo>
                    <a:pt x="1001" y="315"/>
                  </a:lnTo>
                  <a:lnTo>
                    <a:pt x="1004" y="313"/>
                  </a:lnTo>
                  <a:lnTo>
                    <a:pt x="1002" y="313"/>
                  </a:lnTo>
                  <a:close/>
                  <a:moveTo>
                    <a:pt x="987" y="327"/>
                  </a:moveTo>
                  <a:lnTo>
                    <a:pt x="989" y="327"/>
                  </a:lnTo>
                  <a:lnTo>
                    <a:pt x="989" y="325"/>
                  </a:lnTo>
                  <a:lnTo>
                    <a:pt x="987" y="325"/>
                  </a:lnTo>
                  <a:lnTo>
                    <a:pt x="987" y="327"/>
                  </a:lnTo>
                  <a:close/>
                  <a:moveTo>
                    <a:pt x="987" y="328"/>
                  </a:moveTo>
                  <a:lnTo>
                    <a:pt x="987" y="327"/>
                  </a:lnTo>
                  <a:lnTo>
                    <a:pt x="986" y="328"/>
                  </a:lnTo>
                  <a:lnTo>
                    <a:pt x="987" y="328"/>
                  </a:lnTo>
                  <a:close/>
                  <a:moveTo>
                    <a:pt x="1021" y="287"/>
                  </a:moveTo>
                  <a:lnTo>
                    <a:pt x="1019" y="289"/>
                  </a:lnTo>
                  <a:lnTo>
                    <a:pt x="1019" y="290"/>
                  </a:lnTo>
                  <a:lnTo>
                    <a:pt x="1019" y="292"/>
                  </a:lnTo>
                  <a:lnTo>
                    <a:pt x="1018" y="293"/>
                  </a:lnTo>
                  <a:lnTo>
                    <a:pt x="1019" y="293"/>
                  </a:lnTo>
                  <a:lnTo>
                    <a:pt x="1021" y="292"/>
                  </a:lnTo>
                  <a:lnTo>
                    <a:pt x="1021" y="290"/>
                  </a:lnTo>
                  <a:lnTo>
                    <a:pt x="1022" y="290"/>
                  </a:lnTo>
                  <a:lnTo>
                    <a:pt x="1022" y="289"/>
                  </a:lnTo>
                  <a:lnTo>
                    <a:pt x="1022" y="287"/>
                  </a:lnTo>
                  <a:lnTo>
                    <a:pt x="1022" y="286"/>
                  </a:lnTo>
                  <a:lnTo>
                    <a:pt x="1021" y="286"/>
                  </a:lnTo>
                  <a:lnTo>
                    <a:pt x="1021" y="287"/>
                  </a:lnTo>
                  <a:close/>
                  <a:moveTo>
                    <a:pt x="1018" y="283"/>
                  </a:moveTo>
                  <a:lnTo>
                    <a:pt x="1016" y="283"/>
                  </a:lnTo>
                  <a:lnTo>
                    <a:pt x="1016" y="281"/>
                  </a:lnTo>
                  <a:lnTo>
                    <a:pt x="1016" y="280"/>
                  </a:lnTo>
                  <a:lnTo>
                    <a:pt x="1018" y="278"/>
                  </a:lnTo>
                  <a:lnTo>
                    <a:pt x="1016" y="278"/>
                  </a:lnTo>
                  <a:lnTo>
                    <a:pt x="1016" y="277"/>
                  </a:lnTo>
                  <a:lnTo>
                    <a:pt x="1014" y="278"/>
                  </a:lnTo>
                  <a:lnTo>
                    <a:pt x="1014" y="280"/>
                  </a:lnTo>
                  <a:lnTo>
                    <a:pt x="1014" y="281"/>
                  </a:lnTo>
                  <a:lnTo>
                    <a:pt x="1013" y="281"/>
                  </a:lnTo>
                  <a:lnTo>
                    <a:pt x="1013" y="283"/>
                  </a:lnTo>
                  <a:lnTo>
                    <a:pt x="1013" y="284"/>
                  </a:lnTo>
                  <a:lnTo>
                    <a:pt x="1011" y="284"/>
                  </a:lnTo>
                  <a:lnTo>
                    <a:pt x="1011" y="286"/>
                  </a:lnTo>
                  <a:lnTo>
                    <a:pt x="1010" y="286"/>
                  </a:lnTo>
                  <a:lnTo>
                    <a:pt x="1010" y="287"/>
                  </a:lnTo>
                  <a:lnTo>
                    <a:pt x="1010" y="289"/>
                  </a:lnTo>
                  <a:lnTo>
                    <a:pt x="1008" y="289"/>
                  </a:lnTo>
                  <a:lnTo>
                    <a:pt x="1008" y="290"/>
                  </a:lnTo>
                  <a:lnTo>
                    <a:pt x="1007" y="290"/>
                  </a:lnTo>
                  <a:lnTo>
                    <a:pt x="1007" y="292"/>
                  </a:lnTo>
                  <a:lnTo>
                    <a:pt x="1005" y="292"/>
                  </a:lnTo>
                  <a:lnTo>
                    <a:pt x="1005" y="293"/>
                  </a:lnTo>
                  <a:lnTo>
                    <a:pt x="1004" y="295"/>
                  </a:lnTo>
                  <a:lnTo>
                    <a:pt x="1004" y="297"/>
                  </a:lnTo>
                  <a:lnTo>
                    <a:pt x="1005" y="297"/>
                  </a:lnTo>
                  <a:lnTo>
                    <a:pt x="1004" y="298"/>
                  </a:lnTo>
                  <a:lnTo>
                    <a:pt x="1004" y="300"/>
                  </a:lnTo>
                  <a:lnTo>
                    <a:pt x="1005" y="301"/>
                  </a:lnTo>
                  <a:lnTo>
                    <a:pt x="1004" y="301"/>
                  </a:lnTo>
                  <a:lnTo>
                    <a:pt x="1002" y="300"/>
                  </a:lnTo>
                  <a:lnTo>
                    <a:pt x="1001" y="300"/>
                  </a:lnTo>
                  <a:lnTo>
                    <a:pt x="1001" y="301"/>
                  </a:lnTo>
                  <a:lnTo>
                    <a:pt x="999" y="301"/>
                  </a:lnTo>
                  <a:lnTo>
                    <a:pt x="999" y="303"/>
                  </a:lnTo>
                  <a:lnTo>
                    <a:pt x="999" y="304"/>
                  </a:lnTo>
                  <a:lnTo>
                    <a:pt x="998" y="304"/>
                  </a:lnTo>
                  <a:lnTo>
                    <a:pt x="998" y="303"/>
                  </a:lnTo>
                  <a:lnTo>
                    <a:pt x="996" y="304"/>
                  </a:lnTo>
                  <a:lnTo>
                    <a:pt x="996" y="306"/>
                  </a:lnTo>
                  <a:lnTo>
                    <a:pt x="995" y="306"/>
                  </a:lnTo>
                  <a:lnTo>
                    <a:pt x="995" y="307"/>
                  </a:lnTo>
                  <a:lnTo>
                    <a:pt x="996" y="307"/>
                  </a:lnTo>
                  <a:lnTo>
                    <a:pt x="998" y="307"/>
                  </a:lnTo>
                  <a:lnTo>
                    <a:pt x="999" y="307"/>
                  </a:lnTo>
                  <a:lnTo>
                    <a:pt x="999" y="306"/>
                  </a:lnTo>
                  <a:lnTo>
                    <a:pt x="1001" y="306"/>
                  </a:lnTo>
                  <a:lnTo>
                    <a:pt x="1002" y="304"/>
                  </a:lnTo>
                  <a:lnTo>
                    <a:pt x="1004" y="304"/>
                  </a:lnTo>
                  <a:lnTo>
                    <a:pt x="1005" y="304"/>
                  </a:lnTo>
                  <a:lnTo>
                    <a:pt x="1007" y="303"/>
                  </a:lnTo>
                  <a:lnTo>
                    <a:pt x="1008" y="303"/>
                  </a:lnTo>
                  <a:lnTo>
                    <a:pt x="1008" y="301"/>
                  </a:lnTo>
                  <a:lnTo>
                    <a:pt x="1010" y="301"/>
                  </a:lnTo>
                  <a:lnTo>
                    <a:pt x="1011" y="301"/>
                  </a:lnTo>
                  <a:lnTo>
                    <a:pt x="1013" y="301"/>
                  </a:lnTo>
                  <a:lnTo>
                    <a:pt x="1013" y="300"/>
                  </a:lnTo>
                  <a:lnTo>
                    <a:pt x="1011" y="300"/>
                  </a:lnTo>
                  <a:lnTo>
                    <a:pt x="1013" y="298"/>
                  </a:lnTo>
                  <a:lnTo>
                    <a:pt x="1011" y="298"/>
                  </a:lnTo>
                  <a:lnTo>
                    <a:pt x="1011" y="297"/>
                  </a:lnTo>
                  <a:lnTo>
                    <a:pt x="1013" y="297"/>
                  </a:lnTo>
                  <a:lnTo>
                    <a:pt x="1013" y="298"/>
                  </a:lnTo>
                  <a:lnTo>
                    <a:pt x="1013" y="300"/>
                  </a:lnTo>
                  <a:lnTo>
                    <a:pt x="1014" y="300"/>
                  </a:lnTo>
                  <a:lnTo>
                    <a:pt x="1014" y="298"/>
                  </a:lnTo>
                  <a:lnTo>
                    <a:pt x="1016" y="298"/>
                  </a:lnTo>
                  <a:lnTo>
                    <a:pt x="1016" y="297"/>
                  </a:lnTo>
                  <a:lnTo>
                    <a:pt x="1016" y="295"/>
                  </a:lnTo>
                  <a:lnTo>
                    <a:pt x="1018" y="295"/>
                  </a:lnTo>
                  <a:lnTo>
                    <a:pt x="1018" y="293"/>
                  </a:lnTo>
                  <a:lnTo>
                    <a:pt x="1016" y="293"/>
                  </a:lnTo>
                  <a:lnTo>
                    <a:pt x="1018" y="289"/>
                  </a:lnTo>
                  <a:lnTo>
                    <a:pt x="1018" y="287"/>
                  </a:lnTo>
                  <a:lnTo>
                    <a:pt x="1018" y="286"/>
                  </a:lnTo>
                  <a:lnTo>
                    <a:pt x="1019" y="286"/>
                  </a:lnTo>
                  <a:lnTo>
                    <a:pt x="1021" y="286"/>
                  </a:lnTo>
                  <a:lnTo>
                    <a:pt x="1021" y="284"/>
                  </a:lnTo>
                  <a:lnTo>
                    <a:pt x="1022" y="286"/>
                  </a:lnTo>
                  <a:lnTo>
                    <a:pt x="1024" y="286"/>
                  </a:lnTo>
                  <a:lnTo>
                    <a:pt x="1022" y="284"/>
                  </a:lnTo>
                  <a:lnTo>
                    <a:pt x="1024" y="284"/>
                  </a:lnTo>
                  <a:lnTo>
                    <a:pt x="1024" y="283"/>
                  </a:lnTo>
                  <a:lnTo>
                    <a:pt x="1021" y="283"/>
                  </a:lnTo>
                  <a:lnTo>
                    <a:pt x="1019" y="281"/>
                  </a:lnTo>
                  <a:lnTo>
                    <a:pt x="1018" y="281"/>
                  </a:lnTo>
                  <a:lnTo>
                    <a:pt x="1018" y="283"/>
                  </a:lnTo>
                  <a:close/>
                  <a:moveTo>
                    <a:pt x="693" y="287"/>
                  </a:moveTo>
                  <a:lnTo>
                    <a:pt x="695" y="287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5" y="289"/>
                  </a:lnTo>
                  <a:lnTo>
                    <a:pt x="697" y="289"/>
                  </a:lnTo>
                  <a:lnTo>
                    <a:pt x="698" y="289"/>
                  </a:lnTo>
                  <a:lnTo>
                    <a:pt x="700" y="287"/>
                  </a:lnTo>
                  <a:lnTo>
                    <a:pt x="700" y="289"/>
                  </a:lnTo>
                  <a:lnTo>
                    <a:pt x="700" y="290"/>
                  </a:lnTo>
                  <a:lnTo>
                    <a:pt x="697" y="292"/>
                  </a:lnTo>
                  <a:lnTo>
                    <a:pt x="695" y="292"/>
                  </a:lnTo>
                  <a:lnTo>
                    <a:pt x="693" y="292"/>
                  </a:lnTo>
                  <a:lnTo>
                    <a:pt x="693" y="293"/>
                  </a:lnTo>
                  <a:lnTo>
                    <a:pt x="695" y="292"/>
                  </a:lnTo>
                  <a:lnTo>
                    <a:pt x="695" y="293"/>
                  </a:lnTo>
                  <a:lnTo>
                    <a:pt x="693" y="295"/>
                  </a:lnTo>
                  <a:lnTo>
                    <a:pt x="697" y="293"/>
                  </a:lnTo>
                  <a:lnTo>
                    <a:pt x="700" y="295"/>
                  </a:lnTo>
                  <a:lnTo>
                    <a:pt x="698" y="295"/>
                  </a:lnTo>
                  <a:lnTo>
                    <a:pt x="695" y="297"/>
                  </a:lnTo>
                  <a:lnTo>
                    <a:pt x="693" y="297"/>
                  </a:lnTo>
                  <a:lnTo>
                    <a:pt x="693" y="298"/>
                  </a:lnTo>
                  <a:lnTo>
                    <a:pt x="692" y="298"/>
                  </a:lnTo>
                  <a:lnTo>
                    <a:pt x="690" y="300"/>
                  </a:lnTo>
                  <a:lnTo>
                    <a:pt x="690" y="298"/>
                  </a:lnTo>
                  <a:lnTo>
                    <a:pt x="689" y="298"/>
                  </a:lnTo>
                  <a:lnTo>
                    <a:pt x="687" y="298"/>
                  </a:lnTo>
                  <a:lnTo>
                    <a:pt x="686" y="298"/>
                  </a:lnTo>
                  <a:lnTo>
                    <a:pt x="686" y="297"/>
                  </a:lnTo>
                  <a:lnTo>
                    <a:pt x="684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4" y="298"/>
                  </a:lnTo>
                  <a:lnTo>
                    <a:pt x="684" y="300"/>
                  </a:lnTo>
                  <a:lnTo>
                    <a:pt x="684" y="301"/>
                  </a:lnTo>
                  <a:lnTo>
                    <a:pt x="683" y="301"/>
                  </a:lnTo>
                  <a:lnTo>
                    <a:pt x="681" y="303"/>
                  </a:lnTo>
                  <a:lnTo>
                    <a:pt x="681" y="301"/>
                  </a:lnTo>
                  <a:lnTo>
                    <a:pt x="680" y="303"/>
                  </a:lnTo>
                  <a:lnTo>
                    <a:pt x="678" y="303"/>
                  </a:lnTo>
                  <a:lnTo>
                    <a:pt x="678" y="301"/>
                  </a:lnTo>
                  <a:lnTo>
                    <a:pt x="677" y="301"/>
                  </a:lnTo>
                  <a:lnTo>
                    <a:pt x="675" y="301"/>
                  </a:lnTo>
                  <a:lnTo>
                    <a:pt x="674" y="301"/>
                  </a:lnTo>
                  <a:lnTo>
                    <a:pt x="675" y="303"/>
                  </a:lnTo>
                  <a:lnTo>
                    <a:pt x="677" y="301"/>
                  </a:lnTo>
                  <a:lnTo>
                    <a:pt x="677" y="303"/>
                  </a:lnTo>
                  <a:lnTo>
                    <a:pt x="674" y="304"/>
                  </a:lnTo>
                  <a:lnTo>
                    <a:pt x="672" y="303"/>
                  </a:lnTo>
                  <a:lnTo>
                    <a:pt x="671" y="304"/>
                  </a:lnTo>
                  <a:lnTo>
                    <a:pt x="671" y="303"/>
                  </a:lnTo>
                  <a:lnTo>
                    <a:pt x="669" y="304"/>
                  </a:lnTo>
                  <a:lnTo>
                    <a:pt x="671" y="304"/>
                  </a:lnTo>
                  <a:lnTo>
                    <a:pt x="672" y="304"/>
                  </a:lnTo>
                  <a:lnTo>
                    <a:pt x="674" y="304"/>
                  </a:lnTo>
                  <a:lnTo>
                    <a:pt x="675" y="304"/>
                  </a:lnTo>
                  <a:lnTo>
                    <a:pt x="675" y="306"/>
                  </a:lnTo>
                  <a:lnTo>
                    <a:pt x="674" y="306"/>
                  </a:lnTo>
                  <a:lnTo>
                    <a:pt x="672" y="306"/>
                  </a:lnTo>
                  <a:lnTo>
                    <a:pt x="671" y="306"/>
                  </a:lnTo>
                  <a:lnTo>
                    <a:pt x="669" y="307"/>
                  </a:lnTo>
                  <a:lnTo>
                    <a:pt x="669" y="306"/>
                  </a:lnTo>
                  <a:lnTo>
                    <a:pt x="668" y="307"/>
                  </a:lnTo>
                  <a:lnTo>
                    <a:pt x="666" y="307"/>
                  </a:lnTo>
                  <a:lnTo>
                    <a:pt x="666" y="309"/>
                  </a:lnTo>
                  <a:lnTo>
                    <a:pt x="665" y="309"/>
                  </a:lnTo>
                  <a:lnTo>
                    <a:pt x="663" y="309"/>
                  </a:lnTo>
                  <a:lnTo>
                    <a:pt x="665" y="307"/>
                  </a:lnTo>
                  <a:lnTo>
                    <a:pt x="666" y="306"/>
                  </a:lnTo>
                  <a:lnTo>
                    <a:pt x="668" y="306"/>
                  </a:lnTo>
                  <a:lnTo>
                    <a:pt x="668" y="304"/>
                  </a:lnTo>
                  <a:lnTo>
                    <a:pt x="666" y="306"/>
                  </a:lnTo>
                  <a:lnTo>
                    <a:pt x="665" y="306"/>
                  </a:lnTo>
                  <a:lnTo>
                    <a:pt x="665" y="304"/>
                  </a:lnTo>
                  <a:lnTo>
                    <a:pt x="663" y="306"/>
                  </a:lnTo>
                  <a:lnTo>
                    <a:pt x="663" y="307"/>
                  </a:lnTo>
                  <a:lnTo>
                    <a:pt x="662" y="307"/>
                  </a:lnTo>
                  <a:lnTo>
                    <a:pt x="660" y="307"/>
                  </a:lnTo>
                  <a:lnTo>
                    <a:pt x="659" y="307"/>
                  </a:lnTo>
                  <a:lnTo>
                    <a:pt x="659" y="309"/>
                  </a:lnTo>
                  <a:lnTo>
                    <a:pt x="659" y="310"/>
                  </a:lnTo>
                  <a:lnTo>
                    <a:pt x="657" y="310"/>
                  </a:lnTo>
                  <a:lnTo>
                    <a:pt x="657" y="309"/>
                  </a:lnTo>
                  <a:lnTo>
                    <a:pt x="656" y="310"/>
                  </a:lnTo>
                  <a:lnTo>
                    <a:pt x="654" y="310"/>
                  </a:lnTo>
                  <a:lnTo>
                    <a:pt x="654" y="312"/>
                  </a:lnTo>
                  <a:lnTo>
                    <a:pt x="653" y="312"/>
                  </a:lnTo>
                  <a:lnTo>
                    <a:pt x="651" y="312"/>
                  </a:lnTo>
                  <a:lnTo>
                    <a:pt x="651" y="313"/>
                  </a:lnTo>
                  <a:lnTo>
                    <a:pt x="650" y="313"/>
                  </a:lnTo>
                  <a:lnTo>
                    <a:pt x="648" y="313"/>
                  </a:lnTo>
                  <a:lnTo>
                    <a:pt x="647" y="315"/>
                  </a:lnTo>
                  <a:lnTo>
                    <a:pt x="647" y="313"/>
                  </a:lnTo>
                  <a:lnTo>
                    <a:pt x="645" y="313"/>
                  </a:lnTo>
                  <a:lnTo>
                    <a:pt x="648" y="312"/>
                  </a:lnTo>
                  <a:lnTo>
                    <a:pt x="650" y="312"/>
                  </a:lnTo>
                  <a:lnTo>
                    <a:pt x="650" y="310"/>
                  </a:lnTo>
                  <a:lnTo>
                    <a:pt x="651" y="310"/>
                  </a:lnTo>
                  <a:lnTo>
                    <a:pt x="653" y="310"/>
                  </a:lnTo>
                  <a:lnTo>
                    <a:pt x="656" y="309"/>
                  </a:lnTo>
                  <a:lnTo>
                    <a:pt x="654" y="309"/>
                  </a:lnTo>
                  <a:lnTo>
                    <a:pt x="654" y="307"/>
                  </a:lnTo>
                  <a:lnTo>
                    <a:pt x="656" y="307"/>
                  </a:lnTo>
                  <a:lnTo>
                    <a:pt x="657" y="306"/>
                  </a:lnTo>
                  <a:lnTo>
                    <a:pt x="654" y="307"/>
                  </a:lnTo>
                  <a:lnTo>
                    <a:pt x="653" y="307"/>
                  </a:lnTo>
                  <a:lnTo>
                    <a:pt x="656" y="306"/>
                  </a:lnTo>
                  <a:lnTo>
                    <a:pt x="654" y="306"/>
                  </a:lnTo>
                  <a:lnTo>
                    <a:pt x="653" y="306"/>
                  </a:lnTo>
                  <a:lnTo>
                    <a:pt x="653" y="307"/>
                  </a:lnTo>
                  <a:lnTo>
                    <a:pt x="651" y="309"/>
                  </a:lnTo>
                  <a:lnTo>
                    <a:pt x="651" y="307"/>
                  </a:lnTo>
                  <a:lnTo>
                    <a:pt x="650" y="309"/>
                  </a:lnTo>
                  <a:lnTo>
                    <a:pt x="648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09"/>
                  </a:lnTo>
                  <a:lnTo>
                    <a:pt x="644" y="309"/>
                  </a:lnTo>
                  <a:lnTo>
                    <a:pt x="644" y="307"/>
                  </a:lnTo>
                  <a:lnTo>
                    <a:pt x="645" y="307"/>
                  </a:lnTo>
                  <a:lnTo>
                    <a:pt x="647" y="306"/>
                  </a:lnTo>
                  <a:lnTo>
                    <a:pt x="647" y="307"/>
                  </a:lnTo>
                  <a:lnTo>
                    <a:pt x="648" y="307"/>
                  </a:lnTo>
                  <a:lnTo>
                    <a:pt x="650" y="306"/>
                  </a:lnTo>
                  <a:lnTo>
                    <a:pt x="648" y="306"/>
                  </a:lnTo>
                  <a:lnTo>
                    <a:pt x="647" y="306"/>
                  </a:lnTo>
                  <a:lnTo>
                    <a:pt x="647" y="304"/>
                  </a:lnTo>
                  <a:lnTo>
                    <a:pt x="648" y="304"/>
                  </a:lnTo>
                  <a:lnTo>
                    <a:pt x="648" y="303"/>
                  </a:lnTo>
                  <a:lnTo>
                    <a:pt x="647" y="303"/>
                  </a:lnTo>
                  <a:lnTo>
                    <a:pt x="645" y="303"/>
                  </a:lnTo>
                  <a:lnTo>
                    <a:pt x="647" y="301"/>
                  </a:lnTo>
                  <a:lnTo>
                    <a:pt x="648" y="301"/>
                  </a:lnTo>
                  <a:lnTo>
                    <a:pt x="648" y="300"/>
                  </a:lnTo>
                  <a:lnTo>
                    <a:pt x="650" y="300"/>
                  </a:lnTo>
                  <a:lnTo>
                    <a:pt x="651" y="298"/>
                  </a:lnTo>
                  <a:lnTo>
                    <a:pt x="653" y="298"/>
                  </a:lnTo>
                  <a:lnTo>
                    <a:pt x="654" y="297"/>
                  </a:lnTo>
                  <a:lnTo>
                    <a:pt x="656" y="297"/>
                  </a:lnTo>
                  <a:lnTo>
                    <a:pt x="657" y="295"/>
                  </a:lnTo>
                  <a:lnTo>
                    <a:pt x="659" y="295"/>
                  </a:lnTo>
                  <a:lnTo>
                    <a:pt x="660" y="295"/>
                  </a:lnTo>
                  <a:lnTo>
                    <a:pt x="662" y="295"/>
                  </a:lnTo>
                  <a:lnTo>
                    <a:pt x="662" y="293"/>
                  </a:lnTo>
                  <a:lnTo>
                    <a:pt x="663" y="293"/>
                  </a:lnTo>
                  <a:lnTo>
                    <a:pt x="665" y="293"/>
                  </a:lnTo>
                  <a:lnTo>
                    <a:pt x="666" y="293"/>
                  </a:lnTo>
                  <a:lnTo>
                    <a:pt x="668" y="293"/>
                  </a:lnTo>
                  <a:lnTo>
                    <a:pt x="668" y="295"/>
                  </a:lnTo>
                  <a:lnTo>
                    <a:pt x="666" y="295"/>
                  </a:lnTo>
                  <a:lnTo>
                    <a:pt x="666" y="297"/>
                  </a:lnTo>
                  <a:lnTo>
                    <a:pt x="665" y="298"/>
                  </a:lnTo>
                  <a:lnTo>
                    <a:pt x="663" y="300"/>
                  </a:lnTo>
                  <a:lnTo>
                    <a:pt x="665" y="300"/>
                  </a:lnTo>
                  <a:lnTo>
                    <a:pt x="663" y="301"/>
                  </a:lnTo>
                  <a:lnTo>
                    <a:pt x="665" y="303"/>
                  </a:lnTo>
                  <a:lnTo>
                    <a:pt x="665" y="301"/>
                  </a:lnTo>
                  <a:lnTo>
                    <a:pt x="665" y="300"/>
                  </a:lnTo>
                  <a:lnTo>
                    <a:pt x="666" y="298"/>
                  </a:lnTo>
                  <a:lnTo>
                    <a:pt x="666" y="297"/>
                  </a:lnTo>
                  <a:lnTo>
                    <a:pt x="668" y="297"/>
                  </a:lnTo>
                  <a:lnTo>
                    <a:pt x="669" y="295"/>
                  </a:lnTo>
                  <a:lnTo>
                    <a:pt x="669" y="293"/>
                  </a:lnTo>
                  <a:lnTo>
                    <a:pt x="671" y="293"/>
                  </a:lnTo>
                  <a:lnTo>
                    <a:pt x="671" y="292"/>
                  </a:lnTo>
                  <a:lnTo>
                    <a:pt x="672" y="290"/>
                  </a:lnTo>
                  <a:lnTo>
                    <a:pt x="674" y="290"/>
                  </a:lnTo>
                  <a:lnTo>
                    <a:pt x="675" y="289"/>
                  </a:lnTo>
                  <a:lnTo>
                    <a:pt x="677" y="289"/>
                  </a:lnTo>
                  <a:lnTo>
                    <a:pt x="678" y="289"/>
                  </a:lnTo>
                  <a:lnTo>
                    <a:pt x="680" y="289"/>
                  </a:lnTo>
                  <a:lnTo>
                    <a:pt x="680" y="290"/>
                  </a:lnTo>
                  <a:lnTo>
                    <a:pt x="678" y="290"/>
                  </a:lnTo>
                  <a:lnTo>
                    <a:pt x="677" y="292"/>
                  </a:lnTo>
                  <a:lnTo>
                    <a:pt x="677" y="293"/>
                  </a:lnTo>
                  <a:lnTo>
                    <a:pt x="678" y="292"/>
                  </a:lnTo>
                  <a:lnTo>
                    <a:pt x="680" y="290"/>
                  </a:lnTo>
                  <a:lnTo>
                    <a:pt x="680" y="292"/>
                  </a:lnTo>
                  <a:lnTo>
                    <a:pt x="681" y="292"/>
                  </a:lnTo>
                  <a:lnTo>
                    <a:pt x="681" y="290"/>
                  </a:lnTo>
                  <a:lnTo>
                    <a:pt x="681" y="289"/>
                  </a:lnTo>
                  <a:lnTo>
                    <a:pt x="683" y="289"/>
                  </a:lnTo>
                  <a:lnTo>
                    <a:pt x="683" y="290"/>
                  </a:lnTo>
                  <a:lnTo>
                    <a:pt x="684" y="290"/>
                  </a:lnTo>
                  <a:lnTo>
                    <a:pt x="684" y="292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4" y="289"/>
                  </a:lnTo>
                  <a:lnTo>
                    <a:pt x="683" y="289"/>
                  </a:lnTo>
                  <a:lnTo>
                    <a:pt x="683" y="287"/>
                  </a:lnTo>
                  <a:lnTo>
                    <a:pt x="684" y="287"/>
                  </a:lnTo>
                  <a:lnTo>
                    <a:pt x="686" y="287"/>
                  </a:lnTo>
                  <a:lnTo>
                    <a:pt x="686" y="289"/>
                  </a:lnTo>
                  <a:lnTo>
                    <a:pt x="687" y="289"/>
                  </a:lnTo>
                  <a:lnTo>
                    <a:pt x="687" y="290"/>
                  </a:lnTo>
                  <a:lnTo>
                    <a:pt x="689" y="290"/>
                  </a:lnTo>
                  <a:lnTo>
                    <a:pt x="689" y="289"/>
                  </a:lnTo>
                  <a:lnTo>
                    <a:pt x="689" y="287"/>
                  </a:lnTo>
                  <a:lnTo>
                    <a:pt x="690" y="287"/>
                  </a:lnTo>
                  <a:lnTo>
                    <a:pt x="692" y="287"/>
                  </a:lnTo>
                  <a:lnTo>
                    <a:pt x="693" y="287"/>
                  </a:lnTo>
                  <a:close/>
                  <a:moveTo>
                    <a:pt x="692" y="289"/>
                  </a:moveTo>
                  <a:lnTo>
                    <a:pt x="690" y="290"/>
                  </a:lnTo>
                  <a:lnTo>
                    <a:pt x="689" y="292"/>
                  </a:lnTo>
                  <a:lnTo>
                    <a:pt x="690" y="292"/>
                  </a:lnTo>
                  <a:lnTo>
                    <a:pt x="690" y="290"/>
                  </a:lnTo>
                  <a:lnTo>
                    <a:pt x="692" y="290"/>
                  </a:lnTo>
                  <a:lnTo>
                    <a:pt x="692" y="289"/>
                  </a:lnTo>
                  <a:close/>
                  <a:moveTo>
                    <a:pt x="644" y="315"/>
                  </a:moveTo>
                  <a:lnTo>
                    <a:pt x="645" y="315"/>
                  </a:lnTo>
                  <a:lnTo>
                    <a:pt x="645" y="313"/>
                  </a:lnTo>
                  <a:lnTo>
                    <a:pt x="644" y="313"/>
                  </a:lnTo>
                  <a:lnTo>
                    <a:pt x="644" y="315"/>
                  </a:lnTo>
                  <a:close/>
                  <a:moveTo>
                    <a:pt x="989" y="281"/>
                  </a:moveTo>
                  <a:lnTo>
                    <a:pt x="989" y="283"/>
                  </a:lnTo>
                  <a:lnTo>
                    <a:pt x="990" y="283"/>
                  </a:lnTo>
                  <a:lnTo>
                    <a:pt x="990" y="281"/>
                  </a:lnTo>
                  <a:lnTo>
                    <a:pt x="992" y="281"/>
                  </a:lnTo>
                  <a:lnTo>
                    <a:pt x="993" y="281"/>
                  </a:lnTo>
                  <a:lnTo>
                    <a:pt x="993" y="283"/>
                  </a:lnTo>
                  <a:lnTo>
                    <a:pt x="995" y="281"/>
                  </a:lnTo>
                  <a:lnTo>
                    <a:pt x="996" y="281"/>
                  </a:lnTo>
                  <a:lnTo>
                    <a:pt x="998" y="280"/>
                  </a:lnTo>
                  <a:lnTo>
                    <a:pt x="999" y="280"/>
                  </a:lnTo>
                  <a:lnTo>
                    <a:pt x="999" y="281"/>
                  </a:lnTo>
                  <a:lnTo>
                    <a:pt x="1001" y="281"/>
                  </a:lnTo>
                  <a:lnTo>
                    <a:pt x="1002" y="283"/>
                  </a:lnTo>
                  <a:lnTo>
                    <a:pt x="1004" y="283"/>
                  </a:lnTo>
                  <a:lnTo>
                    <a:pt x="1004" y="284"/>
                  </a:lnTo>
                  <a:lnTo>
                    <a:pt x="1005" y="284"/>
                  </a:lnTo>
                  <a:lnTo>
                    <a:pt x="1007" y="284"/>
                  </a:lnTo>
                  <a:lnTo>
                    <a:pt x="1008" y="284"/>
                  </a:lnTo>
                  <a:lnTo>
                    <a:pt x="1008" y="286"/>
                  </a:lnTo>
                  <a:lnTo>
                    <a:pt x="1008" y="287"/>
                  </a:lnTo>
                  <a:lnTo>
                    <a:pt x="1007" y="287"/>
                  </a:lnTo>
                  <a:lnTo>
                    <a:pt x="1005" y="289"/>
                  </a:lnTo>
                  <a:lnTo>
                    <a:pt x="1004" y="289"/>
                  </a:lnTo>
                  <a:lnTo>
                    <a:pt x="1004" y="287"/>
                  </a:lnTo>
                  <a:lnTo>
                    <a:pt x="1002" y="287"/>
                  </a:lnTo>
                  <a:lnTo>
                    <a:pt x="1002" y="289"/>
                  </a:lnTo>
                  <a:lnTo>
                    <a:pt x="1004" y="289"/>
                  </a:lnTo>
                  <a:lnTo>
                    <a:pt x="1004" y="290"/>
                  </a:lnTo>
                  <a:lnTo>
                    <a:pt x="1002" y="290"/>
                  </a:lnTo>
                  <a:lnTo>
                    <a:pt x="999" y="290"/>
                  </a:lnTo>
                  <a:lnTo>
                    <a:pt x="998" y="290"/>
                  </a:lnTo>
                  <a:lnTo>
                    <a:pt x="996" y="289"/>
                  </a:lnTo>
                  <a:lnTo>
                    <a:pt x="993" y="287"/>
                  </a:lnTo>
                  <a:lnTo>
                    <a:pt x="992" y="286"/>
                  </a:lnTo>
                  <a:lnTo>
                    <a:pt x="992" y="287"/>
                  </a:lnTo>
                  <a:lnTo>
                    <a:pt x="993" y="289"/>
                  </a:lnTo>
                  <a:lnTo>
                    <a:pt x="995" y="289"/>
                  </a:lnTo>
                  <a:lnTo>
                    <a:pt x="995" y="290"/>
                  </a:lnTo>
                  <a:lnTo>
                    <a:pt x="996" y="290"/>
                  </a:lnTo>
                  <a:lnTo>
                    <a:pt x="996" y="292"/>
                  </a:lnTo>
                  <a:lnTo>
                    <a:pt x="998" y="292"/>
                  </a:lnTo>
                  <a:lnTo>
                    <a:pt x="999" y="292"/>
                  </a:lnTo>
                  <a:lnTo>
                    <a:pt x="1001" y="292"/>
                  </a:lnTo>
                  <a:lnTo>
                    <a:pt x="1002" y="292"/>
                  </a:lnTo>
                  <a:lnTo>
                    <a:pt x="1002" y="293"/>
                  </a:lnTo>
                  <a:lnTo>
                    <a:pt x="1001" y="293"/>
                  </a:lnTo>
                  <a:lnTo>
                    <a:pt x="1001" y="295"/>
                  </a:lnTo>
                  <a:lnTo>
                    <a:pt x="1001" y="297"/>
                  </a:lnTo>
                  <a:lnTo>
                    <a:pt x="999" y="297"/>
                  </a:lnTo>
                  <a:lnTo>
                    <a:pt x="998" y="298"/>
                  </a:lnTo>
                  <a:lnTo>
                    <a:pt x="996" y="298"/>
                  </a:lnTo>
                  <a:lnTo>
                    <a:pt x="995" y="298"/>
                  </a:lnTo>
                  <a:lnTo>
                    <a:pt x="993" y="297"/>
                  </a:lnTo>
                  <a:lnTo>
                    <a:pt x="993" y="295"/>
                  </a:lnTo>
                  <a:lnTo>
                    <a:pt x="992" y="293"/>
                  </a:lnTo>
                  <a:lnTo>
                    <a:pt x="990" y="293"/>
                  </a:lnTo>
                  <a:lnTo>
                    <a:pt x="990" y="292"/>
                  </a:lnTo>
                  <a:lnTo>
                    <a:pt x="989" y="292"/>
                  </a:lnTo>
                  <a:lnTo>
                    <a:pt x="987" y="292"/>
                  </a:lnTo>
                  <a:lnTo>
                    <a:pt x="987" y="293"/>
                  </a:lnTo>
                  <a:lnTo>
                    <a:pt x="987" y="295"/>
                  </a:lnTo>
                  <a:lnTo>
                    <a:pt x="986" y="297"/>
                  </a:lnTo>
                  <a:lnTo>
                    <a:pt x="987" y="297"/>
                  </a:lnTo>
                  <a:lnTo>
                    <a:pt x="989" y="297"/>
                  </a:lnTo>
                  <a:lnTo>
                    <a:pt x="990" y="297"/>
                  </a:lnTo>
                  <a:lnTo>
                    <a:pt x="992" y="297"/>
                  </a:lnTo>
                  <a:lnTo>
                    <a:pt x="990" y="298"/>
                  </a:lnTo>
                  <a:lnTo>
                    <a:pt x="992" y="298"/>
                  </a:lnTo>
                  <a:lnTo>
                    <a:pt x="993" y="298"/>
                  </a:lnTo>
                  <a:lnTo>
                    <a:pt x="993" y="300"/>
                  </a:lnTo>
                  <a:lnTo>
                    <a:pt x="995" y="300"/>
                  </a:lnTo>
                  <a:lnTo>
                    <a:pt x="995" y="301"/>
                  </a:lnTo>
                  <a:lnTo>
                    <a:pt x="993" y="301"/>
                  </a:lnTo>
                  <a:lnTo>
                    <a:pt x="993" y="303"/>
                  </a:lnTo>
                  <a:lnTo>
                    <a:pt x="993" y="304"/>
                  </a:lnTo>
                  <a:lnTo>
                    <a:pt x="992" y="306"/>
                  </a:lnTo>
                  <a:lnTo>
                    <a:pt x="992" y="307"/>
                  </a:lnTo>
                  <a:lnTo>
                    <a:pt x="990" y="307"/>
                  </a:lnTo>
                  <a:lnTo>
                    <a:pt x="992" y="309"/>
                  </a:lnTo>
                  <a:lnTo>
                    <a:pt x="990" y="309"/>
                  </a:lnTo>
                  <a:lnTo>
                    <a:pt x="990" y="310"/>
                  </a:lnTo>
                  <a:lnTo>
                    <a:pt x="989" y="310"/>
                  </a:lnTo>
                  <a:lnTo>
                    <a:pt x="989" y="312"/>
                  </a:lnTo>
                  <a:lnTo>
                    <a:pt x="989" y="313"/>
                  </a:lnTo>
                  <a:lnTo>
                    <a:pt x="987" y="313"/>
                  </a:lnTo>
                  <a:lnTo>
                    <a:pt x="987" y="315"/>
                  </a:lnTo>
                  <a:lnTo>
                    <a:pt x="984" y="318"/>
                  </a:lnTo>
                  <a:lnTo>
                    <a:pt x="983" y="318"/>
                  </a:lnTo>
                  <a:lnTo>
                    <a:pt x="983" y="319"/>
                  </a:lnTo>
                  <a:lnTo>
                    <a:pt x="981" y="321"/>
                  </a:lnTo>
                  <a:lnTo>
                    <a:pt x="980" y="322"/>
                  </a:lnTo>
                  <a:lnTo>
                    <a:pt x="978" y="324"/>
                  </a:lnTo>
                  <a:lnTo>
                    <a:pt x="977" y="325"/>
                  </a:lnTo>
                  <a:lnTo>
                    <a:pt x="975" y="327"/>
                  </a:lnTo>
                  <a:lnTo>
                    <a:pt x="975" y="325"/>
                  </a:lnTo>
                  <a:lnTo>
                    <a:pt x="975" y="324"/>
                  </a:lnTo>
                  <a:lnTo>
                    <a:pt x="975" y="322"/>
                  </a:lnTo>
                  <a:lnTo>
                    <a:pt x="975" y="321"/>
                  </a:lnTo>
                  <a:lnTo>
                    <a:pt x="975" y="319"/>
                  </a:lnTo>
                  <a:lnTo>
                    <a:pt x="977" y="319"/>
                  </a:lnTo>
                  <a:lnTo>
                    <a:pt x="977" y="318"/>
                  </a:lnTo>
                  <a:lnTo>
                    <a:pt x="978" y="318"/>
                  </a:lnTo>
                  <a:lnTo>
                    <a:pt x="980" y="316"/>
                  </a:lnTo>
                  <a:lnTo>
                    <a:pt x="980" y="315"/>
                  </a:lnTo>
                  <a:lnTo>
                    <a:pt x="981" y="315"/>
                  </a:lnTo>
                  <a:lnTo>
                    <a:pt x="981" y="316"/>
                  </a:lnTo>
                  <a:lnTo>
                    <a:pt x="983" y="315"/>
                  </a:lnTo>
                  <a:lnTo>
                    <a:pt x="981" y="315"/>
                  </a:lnTo>
                  <a:lnTo>
                    <a:pt x="981" y="313"/>
                  </a:lnTo>
                  <a:lnTo>
                    <a:pt x="980" y="313"/>
                  </a:lnTo>
                  <a:lnTo>
                    <a:pt x="980" y="312"/>
                  </a:lnTo>
                  <a:lnTo>
                    <a:pt x="977" y="313"/>
                  </a:lnTo>
                  <a:lnTo>
                    <a:pt x="977" y="312"/>
                  </a:lnTo>
                  <a:lnTo>
                    <a:pt x="978" y="310"/>
                  </a:lnTo>
                  <a:lnTo>
                    <a:pt x="980" y="309"/>
                  </a:lnTo>
                  <a:lnTo>
                    <a:pt x="981" y="309"/>
                  </a:lnTo>
                  <a:lnTo>
                    <a:pt x="983" y="309"/>
                  </a:lnTo>
                  <a:lnTo>
                    <a:pt x="984" y="309"/>
                  </a:lnTo>
                  <a:lnTo>
                    <a:pt x="984" y="307"/>
                  </a:lnTo>
                  <a:lnTo>
                    <a:pt x="983" y="307"/>
                  </a:lnTo>
                  <a:lnTo>
                    <a:pt x="981" y="307"/>
                  </a:lnTo>
                  <a:lnTo>
                    <a:pt x="981" y="306"/>
                  </a:lnTo>
                  <a:lnTo>
                    <a:pt x="983" y="306"/>
                  </a:lnTo>
                  <a:lnTo>
                    <a:pt x="983" y="304"/>
                  </a:lnTo>
                  <a:lnTo>
                    <a:pt x="984" y="304"/>
                  </a:lnTo>
                  <a:lnTo>
                    <a:pt x="986" y="303"/>
                  </a:lnTo>
                  <a:lnTo>
                    <a:pt x="984" y="303"/>
                  </a:lnTo>
                  <a:lnTo>
                    <a:pt x="983" y="303"/>
                  </a:lnTo>
                  <a:lnTo>
                    <a:pt x="981" y="301"/>
                  </a:lnTo>
                  <a:lnTo>
                    <a:pt x="983" y="300"/>
                  </a:lnTo>
                  <a:lnTo>
                    <a:pt x="984" y="301"/>
                  </a:lnTo>
                  <a:lnTo>
                    <a:pt x="986" y="301"/>
                  </a:lnTo>
                  <a:lnTo>
                    <a:pt x="986" y="300"/>
                  </a:lnTo>
                  <a:lnTo>
                    <a:pt x="986" y="298"/>
                  </a:lnTo>
                  <a:lnTo>
                    <a:pt x="984" y="298"/>
                  </a:lnTo>
                  <a:lnTo>
                    <a:pt x="984" y="300"/>
                  </a:lnTo>
                  <a:lnTo>
                    <a:pt x="983" y="300"/>
                  </a:lnTo>
                  <a:lnTo>
                    <a:pt x="981" y="300"/>
                  </a:lnTo>
                  <a:lnTo>
                    <a:pt x="980" y="300"/>
                  </a:lnTo>
                  <a:lnTo>
                    <a:pt x="980" y="298"/>
                  </a:lnTo>
                  <a:lnTo>
                    <a:pt x="980" y="297"/>
                  </a:lnTo>
                  <a:lnTo>
                    <a:pt x="981" y="298"/>
                  </a:lnTo>
                  <a:lnTo>
                    <a:pt x="980" y="295"/>
                  </a:lnTo>
                  <a:lnTo>
                    <a:pt x="981" y="295"/>
                  </a:lnTo>
                  <a:lnTo>
                    <a:pt x="981" y="293"/>
                  </a:lnTo>
                  <a:lnTo>
                    <a:pt x="981" y="292"/>
                  </a:lnTo>
                  <a:lnTo>
                    <a:pt x="981" y="290"/>
                  </a:lnTo>
                  <a:lnTo>
                    <a:pt x="980" y="290"/>
                  </a:lnTo>
                  <a:lnTo>
                    <a:pt x="980" y="289"/>
                  </a:lnTo>
                  <a:lnTo>
                    <a:pt x="981" y="289"/>
                  </a:lnTo>
                  <a:lnTo>
                    <a:pt x="981" y="287"/>
                  </a:lnTo>
                  <a:lnTo>
                    <a:pt x="980" y="289"/>
                  </a:lnTo>
                  <a:lnTo>
                    <a:pt x="978" y="289"/>
                  </a:lnTo>
                  <a:lnTo>
                    <a:pt x="980" y="287"/>
                  </a:lnTo>
                  <a:lnTo>
                    <a:pt x="980" y="286"/>
                  </a:lnTo>
                  <a:lnTo>
                    <a:pt x="981" y="286"/>
                  </a:lnTo>
                  <a:lnTo>
                    <a:pt x="981" y="284"/>
                  </a:lnTo>
                  <a:lnTo>
                    <a:pt x="983" y="284"/>
                  </a:lnTo>
                  <a:lnTo>
                    <a:pt x="984" y="284"/>
                  </a:lnTo>
                  <a:lnTo>
                    <a:pt x="984" y="283"/>
                  </a:lnTo>
                  <a:lnTo>
                    <a:pt x="986" y="283"/>
                  </a:lnTo>
                  <a:lnTo>
                    <a:pt x="987" y="283"/>
                  </a:lnTo>
                  <a:lnTo>
                    <a:pt x="987" y="281"/>
                  </a:lnTo>
                  <a:lnTo>
                    <a:pt x="989" y="281"/>
                  </a:lnTo>
                  <a:close/>
                  <a:moveTo>
                    <a:pt x="986" y="286"/>
                  </a:moveTo>
                  <a:lnTo>
                    <a:pt x="984" y="286"/>
                  </a:lnTo>
                  <a:lnTo>
                    <a:pt x="984" y="289"/>
                  </a:lnTo>
                  <a:lnTo>
                    <a:pt x="986" y="289"/>
                  </a:lnTo>
                  <a:lnTo>
                    <a:pt x="986" y="287"/>
                  </a:lnTo>
                  <a:lnTo>
                    <a:pt x="986" y="286"/>
                  </a:lnTo>
                  <a:close/>
                  <a:moveTo>
                    <a:pt x="995" y="286"/>
                  </a:moveTo>
                  <a:lnTo>
                    <a:pt x="996" y="286"/>
                  </a:lnTo>
                  <a:lnTo>
                    <a:pt x="998" y="286"/>
                  </a:lnTo>
                  <a:lnTo>
                    <a:pt x="999" y="284"/>
                  </a:lnTo>
                  <a:lnTo>
                    <a:pt x="1001" y="284"/>
                  </a:lnTo>
                  <a:lnTo>
                    <a:pt x="1001" y="283"/>
                  </a:lnTo>
                  <a:lnTo>
                    <a:pt x="999" y="284"/>
                  </a:lnTo>
                  <a:lnTo>
                    <a:pt x="998" y="284"/>
                  </a:lnTo>
                  <a:lnTo>
                    <a:pt x="996" y="286"/>
                  </a:lnTo>
                  <a:lnTo>
                    <a:pt x="996" y="284"/>
                  </a:lnTo>
                  <a:lnTo>
                    <a:pt x="995" y="284"/>
                  </a:lnTo>
                  <a:lnTo>
                    <a:pt x="995" y="286"/>
                  </a:lnTo>
                  <a:close/>
                  <a:moveTo>
                    <a:pt x="978" y="313"/>
                  </a:moveTo>
                  <a:lnTo>
                    <a:pt x="978" y="315"/>
                  </a:lnTo>
                  <a:lnTo>
                    <a:pt x="980" y="313"/>
                  </a:lnTo>
                  <a:lnTo>
                    <a:pt x="978" y="313"/>
                  </a:lnTo>
                  <a:close/>
                  <a:moveTo>
                    <a:pt x="692" y="283"/>
                  </a:moveTo>
                  <a:lnTo>
                    <a:pt x="690" y="283"/>
                  </a:lnTo>
                  <a:lnTo>
                    <a:pt x="687" y="284"/>
                  </a:lnTo>
                  <a:lnTo>
                    <a:pt x="689" y="284"/>
                  </a:lnTo>
                  <a:lnTo>
                    <a:pt x="690" y="284"/>
                  </a:lnTo>
                  <a:lnTo>
                    <a:pt x="690" y="286"/>
                  </a:lnTo>
                  <a:lnTo>
                    <a:pt x="692" y="286"/>
                  </a:lnTo>
                  <a:lnTo>
                    <a:pt x="693" y="286"/>
                  </a:lnTo>
                  <a:lnTo>
                    <a:pt x="693" y="284"/>
                  </a:lnTo>
                  <a:lnTo>
                    <a:pt x="692" y="284"/>
                  </a:lnTo>
                  <a:lnTo>
                    <a:pt x="692" y="283"/>
                  </a:lnTo>
                  <a:close/>
                  <a:moveTo>
                    <a:pt x="703" y="284"/>
                  </a:moveTo>
                  <a:lnTo>
                    <a:pt x="704" y="284"/>
                  </a:lnTo>
                  <a:lnTo>
                    <a:pt x="706" y="283"/>
                  </a:lnTo>
                  <a:lnTo>
                    <a:pt x="704" y="283"/>
                  </a:lnTo>
                  <a:lnTo>
                    <a:pt x="703" y="284"/>
                  </a:lnTo>
                  <a:close/>
                  <a:moveTo>
                    <a:pt x="713" y="275"/>
                  </a:moveTo>
                  <a:lnTo>
                    <a:pt x="715" y="275"/>
                  </a:lnTo>
                  <a:lnTo>
                    <a:pt x="719" y="274"/>
                  </a:lnTo>
                  <a:lnTo>
                    <a:pt x="721" y="272"/>
                  </a:lnTo>
                  <a:lnTo>
                    <a:pt x="719" y="272"/>
                  </a:lnTo>
                  <a:lnTo>
                    <a:pt x="716" y="272"/>
                  </a:lnTo>
                  <a:lnTo>
                    <a:pt x="715" y="272"/>
                  </a:lnTo>
                  <a:lnTo>
                    <a:pt x="715" y="274"/>
                  </a:lnTo>
                  <a:lnTo>
                    <a:pt x="713" y="274"/>
                  </a:lnTo>
                  <a:lnTo>
                    <a:pt x="712" y="274"/>
                  </a:lnTo>
                  <a:lnTo>
                    <a:pt x="712" y="275"/>
                  </a:lnTo>
                  <a:lnTo>
                    <a:pt x="710" y="275"/>
                  </a:lnTo>
                  <a:lnTo>
                    <a:pt x="710" y="277"/>
                  </a:lnTo>
                  <a:lnTo>
                    <a:pt x="709" y="277"/>
                  </a:lnTo>
                  <a:lnTo>
                    <a:pt x="707" y="277"/>
                  </a:lnTo>
                  <a:lnTo>
                    <a:pt x="706" y="277"/>
                  </a:lnTo>
                  <a:lnTo>
                    <a:pt x="706" y="278"/>
                  </a:lnTo>
                  <a:lnTo>
                    <a:pt x="704" y="280"/>
                  </a:lnTo>
                  <a:lnTo>
                    <a:pt x="704" y="278"/>
                  </a:lnTo>
                  <a:lnTo>
                    <a:pt x="703" y="278"/>
                  </a:lnTo>
                  <a:lnTo>
                    <a:pt x="703" y="280"/>
                  </a:lnTo>
                  <a:lnTo>
                    <a:pt x="701" y="280"/>
                  </a:lnTo>
                  <a:lnTo>
                    <a:pt x="700" y="280"/>
                  </a:lnTo>
                  <a:lnTo>
                    <a:pt x="698" y="280"/>
                  </a:lnTo>
                  <a:lnTo>
                    <a:pt x="698" y="281"/>
                  </a:lnTo>
                  <a:lnTo>
                    <a:pt x="700" y="283"/>
                  </a:lnTo>
                  <a:lnTo>
                    <a:pt x="698" y="283"/>
                  </a:lnTo>
                  <a:lnTo>
                    <a:pt x="697" y="283"/>
                  </a:lnTo>
                  <a:lnTo>
                    <a:pt x="698" y="281"/>
                  </a:lnTo>
                  <a:lnTo>
                    <a:pt x="695" y="281"/>
                  </a:lnTo>
                  <a:lnTo>
                    <a:pt x="693" y="281"/>
                  </a:lnTo>
                  <a:lnTo>
                    <a:pt x="693" y="283"/>
                  </a:lnTo>
                  <a:lnTo>
                    <a:pt x="693" y="284"/>
                  </a:lnTo>
                  <a:lnTo>
                    <a:pt x="695" y="286"/>
                  </a:lnTo>
                  <a:lnTo>
                    <a:pt x="697" y="286"/>
                  </a:lnTo>
                  <a:lnTo>
                    <a:pt x="695" y="287"/>
                  </a:lnTo>
                  <a:lnTo>
                    <a:pt x="697" y="287"/>
                  </a:lnTo>
                  <a:lnTo>
                    <a:pt x="698" y="287"/>
                  </a:lnTo>
                  <a:lnTo>
                    <a:pt x="698" y="286"/>
                  </a:lnTo>
                  <a:lnTo>
                    <a:pt x="698" y="284"/>
                  </a:lnTo>
                  <a:lnTo>
                    <a:pt x="700" y="284"/>
                  </a:lnTo>
                  <a:lnTo>
                    <a:pt x="701" y="284"/>
                  </a:lnTo>
                  <a:lnTo>
                    <a:pt x="703" y="284"/>
                  </a:lnTo>
                  <a:lnTo>
                    <a:pt x="703" y="283"/>
                  </a:lnTo>
                  <a:lnTo>
                    <a:pt x="704" y="283"/>
                  </a:lnTo>
                  <a:lnTo>
                    <a:pt x="704" y="281"/>
                  </a:lnTo>
                  <a:lnTo>
                    <a:pt x="706" y="281"/>
                  </a:lnTo>
                  <a:lnTo>
                    <a:pt x="706" y="283"/>
                  </a:lnTo>
                  <a:lnTo>
                    <a:pt x="707" y="283"/>
                  </a:lnTo>
                  <a:lnTo>
                    <a:pt x="707" y="284"/>
                  </a:lnTo>
                  <a:lnTo>
                    <a:pt x="709" y="283"/>
                  </a:lnTo>
                  <a:lnTo>
                    <a:pt x="709" y="281"/>
                  </a:lnTo>
                  <a:lnTo>
                    <a:pt x="710" y="281"/>
                  </a:lnTo>
                  <a:lnTo>
                    <a:pt x="710" y="280"/>
                  </a:lnTo>
                  <a:lnTo>
                    <a:pt x="712" y="280"/>
                  </a:lnTo>
                  <a:lnTo>
                    <a:pt x="713" y="280"/>
                  </a:lnTo>
                  <a:lnTo>
                    <a:pt x="712" y="281"/>
                  </a:lnTo>
                  <a:lnTo>
                    <a:pt x="712" y="283"/>
                  </a:lnTo>
                  <a:lnTo>
                    <a:pt x="713" y="283"/>
                  </a:lnTo>
                  <a:lnTo>
                    <a:pt x="713" y="281"/>
                  </a:lnTo>
                  <a:lnTo>
                    <a:pt x="715" y="281"/>
                  </a:lnTo>
                  <a:lnTo>
                    <a:pt x="716" y="281"/>
                  </a:lnTo>
                  <a:lnTo>
                    <a:pt x="716" y="280"/>
                  </a:lnTo>
                  <a:lnTo>
                    <a:pt x="715" y="280"/>
                  </a:lnTo>
                  <a:lnTo>
                    <a:pt x="719" y="278"/>
                  </a:lnTo>
                  <a:lnTo>
                    <a:pt x="719" y="277"/>
                  </a:lnTo>
                  <a:lnTo>
                    <a:pt x="716" y="277"/>
                  </a:lnTo>
                  <a:lnTo>
                    <a:pt x="716" y="278"/>
                  </a:lnTo>
                  <a:lnTo>
                    <a:pt x="715" y="278"/>
                  </a:lnTo>
                  <a:lnTo>
                    <a:pt x="715" y="277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2" y="278"/>
                  </a:lnTo>
                  <a:lnTo>
                    <a:pt x="712" y="277"/>
                  </a:lnTo>
                  <a:lnTo>
                    <a:pt x="713" y="275"/>
                  </a:lnTo>
                  <a:close/>
                  <a:moveTo>
                    <a:pt x="503" y="240"/>
                  </a:moveTo>
                  <a:lnTo>
                    <a:pt x="504" y="242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7" y="244"/>
                  </a:lnTo>
                  <a:lnTo>
                    <a:pt x="510" y="244"/>
                  </a:lnTo>
                  <a:lnTo>
                    <a:pt x="512" y="244"/>
                  </a:lnTo>
                  <a:lnTo>
                    <a:pt x="513" y="244"/>
                  </a:lnTo>
                  <a:lnTo>
                    <a:pt x="515" y="244"/>
                  </a:lnTo>
                  <a:lnTo>
                    <a:pt x="516" y="244"/>
                  </a:lnTo>
                  <a:lnTo>
                    <a:pt x="518" y="244"/>
                  </a:lnTo>
                  <a:lnTo>
                    <a:pt x="519" y="242"/>
                  </a:lnTo>
                  <a:lnTo>
                    <a:pt x="519" y="244"/>
                  </a:lnTo>
                  <a:lnTo>
                    <a:pt x="521" y="244"/>
                  </a:lnTo>
                  <a:lnTo>
                    <a:pt x="522" y="242"/>
                  </a:lnTo>
                  <a:lnTo>
                    <a:pt x="524" y="242"/>
                  </a:lnTo>
                  <a:lnTo>
                    <a:pt x="525" y="242"/>
                  </a:lnTo>
                  <a:lnTo>
                    <a:pt x="527" y="242"/>
                  </a:lnTo>
                  <a:lnTo>
                    <a:pt x="527" y="240"/>
                  </a:lnTo>
                  <a:lnTo>
                    <a:pt x="528" y="240"/>
                  </a:lnTo>
                  <a:lnTo>
                    <a:pt x="528" y="239"/>
                  </a:lnTo>
                  <a:lnTo>
                    <a:pt x="530" y="237"/>
                  </a:lnTo>
                  <a:lnTo>
                    <a:pt x="530" y="236"/>
                  </a:lnTo>
                  <a:lnTo>
                    <a:pt x="531" y="236"/>
                  </a:lnTo>
                  <a:lnTo>
                    <a:pt x="533" y="234"/>
                  </a:lnTo>
                  <a:lnTo>
                    <a:pt x="535" y="234"/>
                  </a:lnTo>
                  <a:lnTo>
                    <a:pt x="535" y="233"/>
                  </a:lnTo>
                  <a:lnTo>
                    <a:pt x="533" y="233"/>
                  </a:lnTo>
                  <a:lnTo>
                    <a:pt x="531" y="233"/>
                  </a:lnTo>
                  <a:lnTo>
                    <a:pt x="530" y="233"/>
                  </a:lnTo>
                  <a:lnTo>
                    <a:pt x="530" y="231"/>
                  </a:lnTo>
                  <a:lnTo>
                    <a:pt x="528" y="231"/>
                  </a:lnTo>
                  <a:lnTo>
                    <a:pt x="525" y="233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1" y="233"/>
                  </a:lnTo>
                  <a:lnTo>
                    <a:pt x="519" y="233"/>
                  </a:lnTo>
                  <a:lnTo>
                    <a:pt x="518" y="233"/>
                  </a:lnTo>
                  <a:lnTo>
                    <a:pt x="518" y="234"/>
                  </a:lnTo>
                  <a:lnTo>
                    <a:pt x="516" y="234"/>
                  </a:lnTo>
                  <a:lnTo>
                    <a:pt x="515" y="234"/>
                  </a:lnTo>
                  <a:lnTo>
                    <a:pt x="513" y="236"/>
                  </a:lnTo>
                  <a:lnTo>
                    <a:pt x="512" y="236"/>
                  </a:lnTo>
                  <a:lnTo>
                    <a:pt x="506" y="236"/>
                  </a:lnTo>
                  <a:lnTo>
                    <a:pt x="504" y="236"/>
                  </a:lnTo>
                  <a:lnTo>
                    <a:pt x="503" y="236"/>
                  </a:lnTo>
                  <a:lnTo>
                    <a:pt x="501" y="236"/>
                  </a:lnTo>
                  <a:lnTo>
                    <a:pt x="501" y="237"/>
                  </a:lnTo>
                  <a:lnTo>
                    <a:pt x="500" y="237"/>
                  </a:lnTo>
                  <a:lnTo>
                    <a:pt x="500" y="239"/>
                  </a:lnTo>
                  <a:lnTo>
                    <a:pt x="500" y="240"/>
                  </a:lnTo>
                  <a:lnTo>
                    <a:pt x="501" y="240"/>
                  </a:lnTo>
                  <a:lnTo>
                    <a:pt x="503" y="240"/>
                  </a:lnTo>
                  <a:close/>
                  <a:moveTo>
                    <a:pt x="825" y="240"/>
                  </a:moveTo>
                  <a:lnTo>
                    <a:pt x="827" y="239"/>
                  </a:lnTo>
                  <a:lnTo>
                    <a:pt x="825" y="239"/>
                  </a:lnTo>
                  <a:lnTo>
                    <a:pt x="824" y="240"/>
                  </a:lnTo>
                  <a:lnTo>
                    <a:pt x="825" y="240"/>
                  </a:lnTo>
                  <a:close/>
                  <a:moveTo>
                    <a:pt x="827" y="240"/>
                  </a:moveTo>
                  <a:lnTo>
                    <a:pt x="828" y="240"/>
                  </a:lnTo>
                  <a:lnTo>
                    <a:pt x="830" y="239"/>
                  </a:lnTo>
                  <a:lnTo>
                    <a:pt x="830" y="237"/>
                  </a:lnTo>
                  <a:lnTo>
                    <a:pt x="827" y="239"/>
                  </a:lnTo>
                  <a:lnTo>
                    <a:pt x="828" y="239"/>
                  </a:lnTo>
                  <a:lnTo>
                    <a:pt x="827" y="240"/>
                  </a:lnTo>
                  <a:close/>
                  <a:moveTo>
                    <a:pt x="833" y="239"/>
                  </a:moveTo>
                  <a:lnTo>
                    <a:pt x="833" y="237"/>
                  </a:lnTo>
                  <a:lnTo>
                    <a:pt x="831" y="237"/>
                  </a:lnTo>
                  <a:lnTo>
                    <a:pt x="830" y="239"/>
                  </a:lnTo>
                  <a:lnTo>
                    <a:pt x="831" y="239"/>
                  </a:lnTo>
                  <a:lnTo>
                    <a:pt x="833" y="239"/>
                  </a:lnTo>
                  <a:close/>
                  <a:moveTo>
                    <a:pt x="852" y="233"/>
                  </a:moveTo>
                  <a:lnTo>
                    <a:pt x="851" y="233"/>
                  </a:lnTo>
                  <a:lnTo>
                    <a:pt x="849" y="233"/>
                  </a:lnTo>
                  <a:lnTo>
                    <a:pt x="849" y="234"/>
                  </a:lnTo>
                  <a:lnTo>
                    <a:pt x="848" y="234"/>
                  </a:lnTo>
                  <a:lnTo>
                    <a:pt x="848" y="236"/>
                  </a:lnTo>
                  <a:lnTo>
                    <a:pt x="846" y="236"/>
                  </a:lnTo>
                  <a:lnTo>
                    <a:pt x="845" y="236"/>
                  </a:lnTo>
                  <a:lnTo>
                    <a:pt x="843" y="237"/>
                  </a:lnTo>
                  <a:lnTo>
                    <a:pt x="842" y="237"/>
                  </a:lnTo>
                  <a:lnTo>
                    <a:pt x="839" y="239"/>
                  </a:lnTo>
                  <a:lnTo>
                    <a:pt x="834" y="240"/>
                  </a:lnTo>
                  <a:lnTo>
                    <a:pt x="833" y="242"/>
                  </a:lnTo>
                  <a:lnTo>
                    <a:pt x="831" y="242"/>
                  </a:lnTo>
                  <a:lnTo>
                    <a:pt x="830" y="244"/>
                  </a:lnTo>
                  <a:lnTo>
                    <a:pt x="828" y="244"/>
                  </a:lnTo>
                  <a:lnTo>
                    <a:pt x="827" y="244"/>
                  </a:lnTo>
                  <a:lnTo>
                    <a:pt x="827" y="245"/>
                  </a:lnTo>
                  <a:lnTo>
                    <a:pt x="828" y="245"/>
                  </a:lnTo>
                  <a:lnTo>
                    <a:pt x="830" y="245"/>
                  </a:lnTo>
                  <a:lnTo>
                    <a:pt x="831" y="244"/>
                  </a:lnTo>
                  <a:lnTo>
                    <a:pt x="833" y="244"/>
                  </a:lnTo>
                  <a:lnTo>
                    <a:pt x="834" y="244"/>
                  </a:lnTo>
                  <a:lnTo>
                    <a:pt x="836" y="244"/>
                  </a:lnTo>
                  <a:lnTo>
                    <a:pt x="836" y="242"/>
                  </a:lnTo>
                  <a:lnTo>
                    <a:pt x="837" y="240"/>
                  </a:lnTo>
                  <a:lnTo>
                    <a:pt x="839" y="240"/>
                  </a:lnTo>
                  <a:lnTo>
                    <a:pt x="840" y="240"/>
                  </a:lnTo>
                  <a:lnTo>
                    <a:pt x="842" y="239"/>
                  </a:lnTo>
                  <a:lnTo>
                    <a:pt x="845" y="237"/>
                  </a:lnTo>
                  <a:lnTo>
                    <a:pt x="851" y="236"/>
                  </a:lnTo>
                  <a:lnTo>
                    <a:pt x="852" y="234"/>
                  </a:lnTo>
                  <a:lnTo>
                    <a:pt x="854" y="234"/>
                  </a:lnTo>
                  <a:lnTo>
                    <a:pt x="854" y="233"/>
                  </a:lnTo>
                  <a:lnTo>
                    <a:pt x="851" y="234"/>
                  </a:lnTo>
                  <a:lnTo>
                    <a:pt x="852" y="233"/>
                  </a:lnTo>
                  <a:close/>
                  <a:moveTo>
                    <a:pt x="868" y="230"/>
                  </a:moveTo>
                  <a:lnTo>
                    <a:pt x="866" y="230"/>
                  </a:lnTo>
                  <a:lnTo>
                    <a:pt x="865" y="230"/>
                  </a:lnTo>
                  <a:lnTo>
                    <a:pt x="863" y="230"/>
                  </a:lnTo>
                  <a:lnTo>
                    <a:pt x="862" y="231"/>
                  </a:lnTo>
                  <a:lnTo>
                    <a:pt x="860" y="231"/>
                  </a:lnTo>
                  <a:lnTo>
                    <a:pt x="859" y="233"/>
                  </a:lnTo>
                  <a:lnTo>
                    <a:pt x="860" y="233"/>
                  </a:lnTo>
                  <a:lnTo>
                    <a:pt x="862" y="233"/>
                  </a:lnTo>
                  <a:lnTo>
                    <a:pt x="863" y="233"/>
                  </a:lnTo>
                  <a:lnTo>
                    <a:pt x="859" y="234"/>
                  </a:lnTo>
                  <a:lnTo>
                    <a:pt x="860" y="234"/>
                  </a:lnTo>
                  <a:lnTo>
                    <a:pt x="862" y="234"/>
                  </a:lnTo>
                  <a:lnTo>
                    <a:pt x="865" y="233"/>
                  </a:lnTo>
                  <a:lnTo>
                    <a:pt x="866" y="233"/>
                  </a:lnTo>
                  <a:lnTo>
                    <a:pt x="868" y="233"/>
                  </a:lnTo>
                  <a:lnTo>
                    <a:pt x="869" y="231"/>
                  </a:lnTo>
                  <a:lnTo>
                    <a:pt x="866" y="231"/>
                  </a:lnTo>
                  <a:lnTo>
                    <a:pt x="868" y="230"/>
                  </a:lnTo>
                  <a:close/>
                  <a:moveTo>
                    <a:pt x="416" y="233"/>
                  </a:moveTo>
                  <a:lnTo>
                    <a:pt x="418" y="233"/>
                  </a:lnTo>
                  <a:lnTo>
                    <a:pt x="419" y="233"/>
                  </a:lnTo>
                  <a:lnTo>
                    <a:pt x="421" y="233"/>
                  </a:lnTo>
                  <a:lnTo>
                    <a:pt x="422" y="233"/>
                  </a:lnTo>
                  <a:lnTo>
                    <a:pt x="422" y="231"/>
                  </a:lnTo>
                  <a:lnTo>
                    <a:pt x="421" y="231"/>
                  </a:lnTo>
                  <a:lnTo>
                    <a:pt x="418" y="230"/>
                  </a:lnTo>
                  <a:lnTo>
                    <a:pt x="418" y="228"/>
                  </a:lnTo>
                  <a:lnTo>
                    <a:pt x="416" y="228"/>
                  </a:lnTo>
                  <a:lnTo>
                    <a:pt x="415" y="228"/>
                  </a:lnTo>
                  <a:lnTo>
                    <a:pt x="415" y="230"/>
                  </a:lnTo>
                  <a:lnTo>
                    <a:pt x="416" y="231"/>
                  </a:lnTo>
                  <a:lnTo>
                    <a:pt x="416" y="233"/>
                  </a:lnTo>
                  <a:close/>
                  <a:moveTo>
                    <a:pt x="419" y="227"/>
                  </a:moveTo>
                  <a:lnTo>
                    <a:pt x="418" y="228"/>
                  </a:lnTo>
                  <a:lnTo>
                    <a:pt x="419" y="228"/>
                  </a:lnTo>
                  <a:lnTo>
                    <a:pt x="419" y="227"/>
                  </a:lnTo>
                  <a:close/>
                  <a:moveTo>
                    <a:pt x="837" y="236"/>
                  </a:moveTo>
                  <a:lnTo>
                    <a:pt x="839" y="236"/>
                  </a:lnTo>
                  <a:lnTo>
                    <a:pt x="840" y="234"/>
                  </a:lnTo>
                  <a:lnTo>
                    <a:pt x="842" y="234"/>
                  </a:lnTo>
                  <a:lnTo>
                    <a:pt x="843" y="233"/>
                  </a:lnTo>
                  <a:lnTo>
                    <a:pt x="845" y="231"/>
                  </a:lnTo>
                  <a:lnTo>
                    <a:pt x="846" y="230"/>
                  </a:lnTo>
                  <a:lnTo>
                    <a:pt x="845" y="230"/>
                  </a:lnTo>
                  <a:lnTo>
                    <a:pt x="843" y="231"/>
                  </a:lnTo>
                  <a:lnTo>
                    <a:pt x="843" y="230"/>
                  </a:lnTo>
                  <a:lnTo>
                    <a:pt x="842" y="231"/>
                  </a:lnTo>
                  <a:lnTo>
                    <a:pt x="840" y="233"/>
                  </a:lnTo>
                  <a:lnTo>
                    <a:pt x="839" y="234"/>
                  </a:lnTo>
                  <a:lnTo>
                    <a:pt x="837" y="234"/>
                  </a:lnTo>
                  <a:lnTo>
                    <a:pt x="836" y="234"/>
                  </a:lnTo>
                  <a:lnTo>
                    <a:pt x="836" y="236"/>
                  </a:lnTo>
                  <a:lnTo>
                    <a:pt x="837" y="236"/>
                  </a:lnTo>
                  <a:close/>
                  <a:moveTo>
                    <a:pt x="539" y="177"/>
                  </a:moveTo>
                  <a:lnTo>
                    <a:pt x="541" y="177"/>
                  </a:lnTo>
                  <a:lnTo>
                    <a:pt x="542" y="177"/>
                  </a:lnTo>
                  <a:lnTo>
                    <a:pt x="542" y="175"/>
                  </a:lnTo>
                  <a:lnTo>
                    <a:pt x="541" y="175"/>
                  </a:lnTo>
                  <a:lnTo>
                    <a:pt x="539" y="177"/>
                  </a:lnTo>
                  <a:close/>
                  <a:moveTo>
                    <a:pt x="531" y="157"/>
                  </a:moveTo>
                  <a:lnTo>
                    <a:pt x="530" y="157"/>
                  </a:lnTo>
                  <a:lnTo>
                    <a:pt x="530" y="159"/>
                  </a:lnTo>
                  <a:lnTo>
                    <a:pt x="531" y="159"/>
                  </a:lnTo>
                  <a:lnTo>
                    <a:pt x="531" y="157"/>
                  </a:lnTo>
                  <a:close/>
                  <a:moveTo>
                    <a:pt x="522" y="169"/>
                  </a:moveTo>
                  <a:lnTo>
                    <a:pt x="524" y="168"/>
                  </a:lnTo>
                  <a:lnTo>
                    <a:pt x="525" y="168"/>
                  </a:lnTo>
                  <a:lnTo>
                    <a:pt x="527" y="168"/>
                  </a:lnTo>
                  <a:lnTo>
                    <a:pt x="528" y="168"/>
                  </a:lnTo>
                  <a:lnTo>
                    <a:pt x="528" y="166"/>
                  </a:lnTo>
                  <a:lnTo>
                    <a:pt x="530" y="166"/>
                  </a:lnTo>
                  <a:lnTo>
                    <a:pt x="531" y="166"/>
                  </a:lnTo>
                  <a:lnTo>
                    <a:pt x="536" y="166"/>
                  </a:lnTo>
                  <a:lnTo>
                    <a:pt x="538" y="166"/>
                  </a:lnTo>
                  <a:lnTo>
                    <a:pt x="538" y="168"/>
                  </a:lnTo>
                  <a:lnTo>
                    <a:pt x="539" y="168"/>
                  </a:lnTo>
                  <a:lnTo>
                    <a:pt x="539" y="169"/>
                  </a:lnTo>
                  <a:lnTo>
                    <a:pt x="541" y="169"/>
                  </a:lnTo>
                  <a:lnTo>
                    <a:pt x="541" y="171"/>
                  </a:lnTo>
                  <a:lnTo>
                    <a:pt x="541" y="172"/>
                  </a:lnTo>
                  <a:lnTo>
                    <a:pt x="542" y="172"/>
                  </a:lnTo>
                  <a:lnTo>
                    <a:pt x="544" y="172"/>
                  </a:lnTo>
                  <a:lnTo>
                    <a:pt x="542" y="174"/>
                  </a:lnTo>
                  <a:lnTo>
                    <a:pt x="542" y="175"/>
                  </a:lnTo>
                  <a:lnTo>
                    <a:pt x="544" y="175"/>
                  </a:lnTo>
                  <a:lnTo>
                    <a:pt x="545" y="175"/>
                  </a:lnTo>
                  <a:lnTo>
                    <a:pt x="545" y="174"/>
                  </a:lnTo>
                  <a:lnTo>
                    <a:pt x="547" y="174"/>
                  </a:lnTo>
                  <a:lnTo>
                    <a:pt x="548" y="174"/>
                  </a:lnTo>
                  <a:lnTo>
                    <a:pt x="550" y="172"/>
                  </a:lnTo>
                  <a:lnTo>
                    <a:pt x="551" y="172"/>
                  </a:lnTo>
                  <a:lnTo>
                    <a:pt x="553" y="171"/>
                  </a:lnTo>
                  <a:lnTo>
                    <a:pt x="556" y="171"/>
                  </a:lnTo>
                  <a:lnTo>
                    <a:pt x="554" y="172"/>
                  </a:lnTo>
                  <a:lnTo>
                    <a:pt x="557" y="172"/>
                  </a:lnTo>
                  <a:lnTo>
                    <a:pt x="559" y="172"/>
                  </a:lnTo>
                  <a:lnTo>
                    <a:pt x="560" y="172"/>
                  </a:lnTo>
                  <a:lnTo>
                    <a:pt x="562" y="171"/>
                  </a:lnTo>
                  <a:lnTo>
                    <a:pt x="563" y="171"/>
                  </a:lnTo>
                  <a:lnTo>
                    <a:pt x="565" y="171"/>
                  </a:lnTo>
                  <a:lnTo>
                    <a:pt x="565" y="169"/>
                  </a:lnTo>
                  <a:lnTo>
                    <a:pt x="566" y="169"/>
                  </a:lnTo>
                  <a:lnTo>
                    <a:pt x="563" y="168"/>
                  </a:lnTo>
                  <a:lnTo>
                    <a:pt x="562" y="168"/>
                  </a:lnTo>
                  <a:lnTo>
                    <a:pt x="560" y="168"/>
                  </a:lnTo>
                  <a:lnTo>
                    <a:pt x="560" y="169"/>
                  </a:lnTo>
                  <a:lnTo>
                    <a:pt x="559" y="169"/>
                  </a:lnTo>
                  <a:lnTo>
                    <a:pt x="557" y="169"/>
                  </a:lnTo>
                  <a:lnTo>
                    <a:pt x="559" y="168"/>
                  </a:lnTo>
                  <a:lnTo>
                    <a:pt x="557" y="168"/>
                  </a:lnTo>
                  <a:lnTo>
                    <a:pt x="556" y="168"/>
                  </a:lnTo>
                  <a:lnTo>
                    <a:pt x="554" y="168"/>
                  </a:lnTo>
                  <a:lnTo>
                    <a:pt x="554" y="166"/>
                  </a:lnTo>
                  <a:lnTo>
                    <a:pt x="553" y="166"/>
                  </a:lnTo>
                  <a:lnTo>
                    <a:pt x="551" y="166"/>
                  </a:lnTo>
                  <a:lnTo>
                    <a:pt x="551" y="163"/>
                  </a:lnTo>
                  <a:lnTo>
                    <a:pt x="551" y="162"/>
                  </a:lnTo>
                  <a:lnTo>
                    <a:pt x="553" y="162"/>
                  </a:lnTo>
                  <a:lnTo>
                    <a:pt x="553" y="160"/>
                  </a:lnTo>
                  <a:lnTo>
                    <a:pt x="551" y="160"/>
                  </a:lnTo>
                  <a:lnTo>
                    <a:pt x="551" y="159"/>
                  </a:lnTo>
                  <a:lnTo>
                    <a:pt x="550" y="159"/>
                  </a:lnTo>
                  <a:lnTo>
                    <a:pt x="548" y="159"/>
                  </a:lnTo>
                  <a:lnTo>
                    <a:pt x="545" y="160"/>
                  </a:lnTo>
                  <a:lnTo>
                    <a:pt x="544" y="160"/>
                  </a:lnTo>
                  <a:lnTo>
                    <a:pt x="541" y="160"/>
                  </a:lnTo>
                  <a:lnTo>
                    <a:pt x="539" y="162"/>
                  </a:lnTo>
                  <a:lnTo>
                    <a:pt x="538" y="162"/>
                  </a:lnTo>
                  <a:lnTo>
                    <a:pt x="536" y="162"/>
                  </a:lnTo>
                  <a:lnTo>
                    <a:pt x="535" y="162"/>
                  </a:lnTo>
                  <a:lnTo>
                    <a:pt x="533" y="160"/>
                  </a:lnTo>
                  <a:lnTo>
                    <a:pt x="531" y="162"/>
                  </a:lnTo>
                  <a:lnTo>
                    <a:pt x="530" y="162"/>
                  </a:lnTo>
                  <a:lnTo>
                    <a:pt x="528" y="162"/>
                  </a:lnTo>
                  <a:lnTo>
                    <a:pt x="528" y="160"/>
                  </a:lnTo>
                  <a:lnTo>
                    <a:pt x="530" y="160"/>
                  </a:lnTo>
                  <a:lnTo>
                    <a:pt x="531" y="160"/>
                  </a:lnTo>
                  <a:lnTo>
                    <a:pt x="530" y="159"/>
                  </a:lnTo>
                  <a:lnTo>
                    <a:pt x="528" y="159"/>
                  </a:lnTo>
                  <a:lnTo>
                    <a:pt x="527" y="160"/>
                  </a:lnTo>
                  <a:lnTo>
                    <a:pt x="525" y="160"/>
                  </a:lnTo>
                  <a:lnTo>
                    <a:pt x="524" y="160"/>
                  </a:lnTo>
                  <a:lnTo>
                    <a:pt x="524" y="162"/>
                  </a:lnTo>
                  <a:lnTo>
                    <a:pt x="522" y="162"/>
                  </a:lnTo>
                  <a:lnTo>
                    <a:pt x="521" y="163"/>
                  </a:lnTo>
                  <a:lnTo>
                    <a:pt x="519" y="163"/>
                  </a:lnTo>
                  <a:lnTo>
                    <a:pt x="519" y="166"/>
                  </a:lnTo>
                  <a:lnTo>
                    <a:pt x="519" y="168"/>
                  </a:lnTo>
                  <a:lnTo>
                    <a:pt x="521" y="168"/>
                  </a:lnTo>
                  <a:lnTo>
                    <a:pt x="522" y="169"/>
                  </a:lnTo>
                  <a:close/>
                  <a:moveTo>
                    <a:pt x="1022" y="318"/>
                  </a:moveTo>
                  <a:lnTo>
                    <a:pt x="1024" y="316"/>
                  </a:lnTo>
                  <a:lnTo>
                    <a:pt x="1022" y="316"/>
                  </a:lnTo>
                  <a:lnTo>
                    <a:pt x="1022" y="318"/>
                  </a:lnTo>
                  <a:close/>
                  <a:moveTo>
                    <a:pt x="842" y="225"/>
                  </a:moveTo>
                  <a:lnTo>
                    <a:pt x="842" y="224"/>
                  </a:lnTo>
                  <a:lnTo>
                    <a:pt x="840" y="224"/>
                  </a:lnTo>
                  <a:lnTo>
                    <a:pt x="840" y="225"/>
                  </a:lnTo>
                  <a:lnTo>
                    <a:pt x="842" y="225"/>
                  </a:lnTo>
                  <a:close/>
                  <a:moveTo>
                    <a:pt x="774" y="91"/>
                  </a:moveTo>
                  <a:lnTo>
                    <a:pt x="775" y="91"/>
                  </a:lnTo>
                  <a:lnTo>
                    <a:pt x="775" y="89"/>
                  </a:lnTo>
                  <a:lnTo>
                    <a:pt x="772" y="91"/>
                  </a:lnTo>
                  <a:lnTo>
                    <a:pt x="772" y="92"/>
                  </a:lnTo>
                  <a:lnTo>
                    <a:pt x="774" y="92"/>
                  </a:lnTo>
                  <a:lnTo>
                    <a:pt x="774" y="91"/>
                  </a:lnTo>
                  <a:close/>
                  <a:moveTo>
                    <a:pt x="904" y="239"/>
                  </a:moveTo>
                  <a:lnTo>
                    <a:pt x="901" y="240"/>
                  </a:lnTo>
                  <a:lnTo>
                    <a:pt x="898" y="240"/>
                  </a:lnTo>
                  <a:lnTo>
                    <a:pt x="896" y="240"/>
                  </a:lnTo>
                  <a:lnTo>
                    <a:pt x="896" y="239"/>
                  </a:lnTo>
                  <a:lnTo>
                    <a:pt x="898" y="239"/>
                  </a:lnTo>
                  <a:lnTo>
                    <a:pt x="896" y="237"/>
                  </a:lnTo>
                  <a:lnTo>
                    <a:pt x="896" y="236"/>
                  </a:lnTo>
                  <a:lnTo>
                    <a:pt x="895" y="236"/>
                  </a:lnTo>
                  <a:lnTo>
                    <a:pt x="893" y="236"/>
                  </a:lnTo>
                  <a:lnTo>
                    <a:pt x="892" y="236"/>
                  </a:lnTo>
                  <a:lnTo>
                    <a:pt x="890" y="236"/>
                  </a:lnTo>
                  <a:lnTo>
                    <a:pt x="890" y="234"/>
                  </a:lnTo>
                  <a:lnTo>
                    <a:pt x="889" y="234"/>
                  </a:lnTo>
                  <a:lnTo>
                    <a:pt x="887" y="234"/>
                  </a:lnTo>
                  <a:lnTo>
                    <a:pt x="887" y="233"/>
                  </a:lnTo>
                  <a:lnTo>
                    <a:pt x="889" y="233"/>
                  </a:lnTo>
                  <a:lnTo>
                    <a:pt x="890" y="233"/>
                  </a:lnTo>
                  <a:lnTo>
                    <a:pt x="890" y="231"/>
                  </a:lnTo>
                  <a:lnTo>
                    <a:pt x="892" y="231"/>
                  </a:lnTo>
                  <a:lnTo>
                    <a:pt x="893" y="230"/>
                  </a:lnTo>
                  <a:lnTo>
                    <a:pt x="895" y="228"/>
                  </a:lnTo>
                  <a:lnTo>
                    <a:pt x="896" y="228"/>
                  </a:lnTo>
                  <a:lnTo>
                    <a:pt x="896" y="227"/>
                  </a:lnTo>
                  <a:lnTo>
                    <a:pt x="895" y="227"/>
                  </a:lnTo>
                  <a:lnTo>
                    <a:pt x="895" y="228"/>
                  </a:lnTo>
                  <a:lnTo>
                    <a:pt x="893" y="228"/>
                  </a:lnTo>
                  <a:lnTo>
                    <a:pt x="892" y="228"/>
                  </a:lnTo>
                  <a:lnTo>
                    <a:pt x="890" y="230"/>
                  </a:lnTo>
                  <a:lnTo>
                    <a:pt x="889" y="230"/>
                  </a:lnTo>
                  <a:lnTo>
                    <a:pt x="887" y="231"/>
                  </a:lnTo>
                  <a:lnTo>
                    <a:pt x="886" y="231"/>
                  </a:lnTo>
                  <a:lnTo>
                    <a:pt x="884" y="233"/>
                  </a:lnTo>
                  <a:lnTo>
                    <a:pt x="883" y="233"/>
                  </a:lnTo>
                  <a:lnTo>
                    <a:pt x="881" y="233"/>
                  </a:lnTo>
                  <a:lnTo>
                    <a:pt x="881" y="231"/>
                  </a:lnTo>
                  <a:lnTo>
                    <a:pt x="880" y="231"/>
                  </a:lnTo>
                  <a:lnTo>
                    <a:pt x="878" y="230"/>
                  </a:lnTo>
                  <a:lnTo>
                    <a:pt x="877" y="230"/>
                  </a:lnTo>
                  <a:lnTo>
                    <a:pt x="880" y="228"/>
                  </a:lnTo>
                  <a:lnTo>
                    <a:pt x="883" y="227"/>
                  </a:lnTo>
                  <a:lnTo>
                    <a:pt x="884" y="227"/>
                  </a:lnTo>
                  <a:lnTo>
                    <a:pt x="884" y="225"/>
                  </a:lnTo>
                  <a:lnTo>
                    <a:pt x="883" y="227"/>
                  </a:lnTo>
                  <a:lnTo>
                    <a:pt x="881" y="227"/>
                  </a:lnTo>
                  <a:lnTo>
                    <a:pt x="881" y="225"/>
                  </a:lnTo>
                  <a:lnTo>
                    <a:pt x="880" y="227"/>
                  </a:lnTo>
                  <a:lnTo>
                    <a:pt x="880" y="225"/>
                  </a:lnTo>
                  <a:lnTo>
                    <a:pt x="878" y="227"/>
                  </a:lnTo>
                  <a:lnTo>
                    <a:pt x="878" y="225"/>
                  </a:lnTo>
                  <a:lnTo>
                    <a:pt x="878" y="224"/>
                  </a:lnTo>
                  <a:lnTo>
                    <a:pt x="877" y="224"/>
                  </a:lnTo>
                  <a:lnTo>
                    <a:pt x="875" y="224"/>
                  </a:lnTo>
                  <a:lnTo>
                    <a:pt x="877" y="222"/>
                  </a:lnTo>
                  <a:lnTo>
                    <a:pt x="875" y="222"/>
                  </a:lnTo>
                  <a:lnTo>
                    <a:pt x="874" y="222"/>
                  </a:lnTo>
                  <a:lnTo>
                    <a:pt x="872" y="222"/>
                  </a:lnTo>
                  <a:lnTo>
                    <a:pt x="872" y="221"/>
                  </a:lnTo>
                  <a:lnTo>
                    <a:pt x="872" y="219"/>
                  </a:lnTo>
                  <a:lnTo>
                    <a:pt x="874" y="219"/>
                  </a:lnTo>
                  <a:lnTo>
                    <a:pt x="874" y="221"/>
                  </a:lnTo>
                  <a:lnTo>
                    <a:pt x="875" y="219"/>
                  </a:lnTo>
                  <a:lnTo>
                    <a:pt x="874" y="219"/>
                  </a:lnTo>
                  <a:lnTo>
                    <a:pt x="875" y="218"/>
                  </a:lnTo>
                  <a:lnTo>
                    <a:pt x="877" y="218"/>
                  </a:lnTo>
                  <a:lnTo>
                    <a:pt x="878" y="216"/>
                  </a:lnTo>
                  <a:lnTo>
                    <a:pt x="877" y="216"/>
                  </a:lnTo>
                  <a:lnTo>
                    <a:pt x="875" y="218"/>
                  </a:lnTo>
                  <a:lnTo>
                    <a:pt x="874" y="218"/>
                  </a:lnTo>
                  <a:lnTo>
                    <a:pt x="872" y="219"/>
                  </a:lnTo>
                  <a:lnTo>
                    <a:pt x="871" y="219"/>
                  </a:lnTo>
                  <a:lnTo>
                    <a:pt x="869" y="219"/>
                  </a:lnTo>
                  <a:lnTo>
                    <a:pt x="868" y="218"/>
                  </a:lnTo>
                  <a:lnTo>
                    <a:pt x="868" y="219"/>
                  </a:lnTo>
                  <a:lnTo>
                    <a:pt x="866" y="219"/>
                  </a:lnTo>
                  <a:lnTo>
                    <a:pt x="866" y="218"/>
                  </a:lnTo>
                  <a:lnTo>
                    <a:pt x="865" y="219"/>
                  </a:lnTo>
                  <a:lnTo>
                    <a:pt x="863" y="221"/>
                  </a:lnTo>
                  <a:lnTo>
                    <a:pt x="862" y="222"/>
                  </a:lnTo>
                  <a:lnTo>
                    <a:pt x="862" y="221"/>
                  </a:lnTo>
                  <a:lnTo>
                    <a:pt x="860" y="221"/>
                  </a:lnTo>
                  <a:lnTo>
                    <a:pt x="863" y="219"/>
                  </a:lnTo>
                  <a:lnTo>
                    <a:pt x="862" y="219"/>
                  </a:lnTo>
                  <a:lnTo>
                    <a:pt x="863" y="218"/>
                  </a:lnTo>
                  <a:lnTo>
                    <a:pt x="863" y="216"/>
                  </a:lnTo>
                  <a:lnTo>
                    <a:pt x="865" y="216"/>
                  </a:lnTo>
                  <a:lnTo>
                    <a:pt x="865" y="215"/>
                  </a:lnTo>
                  <a:lnTo>
                    <a:pt x="863" y="215"/>
                  </a:lnTo>
                  <a:lnTo>
                    <a:pt x="863" y="213"/>
                  </a:lnTo>
                  <a:lnTo>
                    <a:pt x="862" y="213"/>
                  </a:lnTo>
                  <a:lnTo>
                    <a:pt x="860" y="215"/>
                  </a:lnTo>
                  <a:lnTo>
                    <a:pt x="859" y="215"/>
                  </a:lnTo>
                  <a:lnTo>
                    <a:pt x="856" y="216"/>
                  </a:lnTo>
                  <a:lnTo>
                    <a:pt x="854" y="218"/>
                  </a:lnTo>
                  <a:lnTo>
                    <a:pt x="852" y="218"/>
                  </a:lnTo>
                  <a:lnTo>
                    <a:pt x="852" y="216"/>
                  </a:lnTo>
                  <a:lnTo>
                    <a:pt x="851" y="216"/>
                  </a:lnTo>
                  <a:lnTo>
                    <a:pt x="849" y="216"/>
                  </a:lnTo>
                  <a:lnTo>
                    <a:pt x="849" y="218"/>
                  </a:lnTo>
                  <a:lnTo>
                    <a:pt x="851" y="218"/>
                  </a:lnTo>
                  <a:lnTo>
                    <a:pt x="848" y="219"/>
                  </a:lnTo>
                  <a:lnTo>
                    <a:pt x="846" y="219"/>
                  </a:lnTo>
                  <a:lnTo>
                    <a:pt x="848" y="218"/>
                  </a:lnTo>
                  <a:lnTo>
                    <a:pt x="846" y="218"/>
                  </a:lnTo>
                  <a:lnTo>
                    <a:pt x="845" y="219"/>
                  </a:lnTo>
                  <a:lnTo>
                    <a:pt x="846" y="219"/>
                  </a:lnTo>
                  <a:lnTo>
                    <a:pt x="846" y="221"/>
                  </a:lnTo>
                  <a:lnTo>
                    <a:pt x="845" y="221"/>
                  </a:lnTo>
                  <a:lnTo>
                    <a:pt x="845" y="222"/>
                  </a:lnTo>
                  <a:lnTo>
                    <a:pt x="843" y="222"/>
                  </a:lnTo>
                  <a:lnTo>
                    <a:pt x="842" y="222"/>
                  </a:lnTo>
                  <a:lnTo>
                    <a:pt x="840" y="222"/>
                  </a:lnTo>
                  <a:lnTo>
                    <a:pt x="840" y="224"/>
                  </a:lnTo>
                  <a:lnTo>
                    <a:pt x="839" y="225"/>
                  </a:lnTo>
                  <a:lnTo>
                    <a:pt x="837" y="225"/>
                  </a:lnTo>
                  <a:lnTo>
                    <a:pt x="836" y="227"/>
                  </a:lnTo>
                  <a:lnTo>
                    <a:pt x="837" y="227"/>
                  </a:lnTo>
                  <a:lnTo>
                    <a:pt x="839" y="225"/>
                  </a:lnTo>
                  <a:lnTo>
                    <a:pt x="840" y="225"/>
                  </a:lnTo>
                  <a:lnTo>
                    <a:pt x="840" y="227"/>
                  </a:lnTo>
                  <a:lnTo>
                    <a:pt x="839" y="227"/>
                  </a:lnTo>
                  <a:lnTo>
                    <a:pt x="836" y="228"/>
                  </a:lnTo>
                  <a:lnTo>
                    <a:pt x="834" y="228"/>
                  </a:lnTo>
                  <a:lnTo>
                    <a:pt x="834" y="230"/>
                  </a:lnTo>
                  <a:lnTo>
                    <a:pt x="836" y="230"/>
                  </a:lnTo>
                  <a:lnTo>
                    <a:pt x="837" y="230"/>
                  </a:lnTo>
                  <a:lnTo>
                    <a:pt x="837" y="228"/>
                  </a:lnTo>
                  <a:lnTo>
                    <a:pt x="839" y="228"/>
                  </a:lnTo>
                  <a:lnTo>
                    <a:pt x="840" y="228"/>
                  </a:lnTo>
                  <a:lnTo>
                    <a:pt x="842" y="227"/>
                  </a:lnTo>
                  <a:lnTo>
                    <a:pt x="842" y="228"/>
                  </a:lnTo>
                  <a:lnTo>
                    <a:pt x="842" y="230"/>
                  </a:lnTo>
                  <a:lnTo>
                    <a:pt x="840" y="230"/>
                  </a:lnTo>
                  <a:lnTo>
                    <a:pt x="840" y="231"/>
                  </a:lnTo>
                  <a:lnTo>
                    <a:pt x="839" y="231"/>
                  </a:lnTo>
                  <a:lnTo>
                    <a:pt x="837" y="231"/>
                  </a:lnTo>
                  <a:lnTo>
                    <a:pt x="836" y="231"/>
                  </a:lnTo>
                  <a:lnTo>
                    <a:pt x="836" y="233"/>
                  </a:lnTo>
                  <a:lnTo>
                    <a:pt x="837" y="231"/>
                  </a:lnTo>
                  <a:lnTo>
                    <a:pt x="839" y="233"/>
                  </a:lnTo>
                  <a:lnTo>
                    <a:pt x="837" y="233"/>
                  </a:lnTo>
                  <a:lnTo>
                    <a:pt x="836" y="234"/>
                  </a:lnTo>
                  <a:lnTo>
                    <a:pt x="834" y="234"/>
                  </a:lnTo>
                  <a:lnTo>
                    <a:pt x="834" y="233"/>
                  </a:lnTo>
                  <a:lnTo>
                    <a:pt x="834" y="231"/>
                  </a:lnTo>
                  <a:lnTo>
                    <a:pt x="833" y="233"/>
                  </a:lnTo>
                  <a:lnTo>
                    <a:pt x="831" y="234"/>
                  </a:lnTo>
                  <a:lnTo>
                    <a:pt x="831" y="236"/>
                  </a:lnTo>
                  <a:lnTo>
                    <a:pt x="830" y="236"/>
                  </a:lnTo>
                  <a:lnTo>
                    <a:pt x="828" y="237"/>
                  </a:lnTo>
                  <a:lnTo>
                    <a:pt x="827" y="237"/>
                  </a:lnTo>
                  <a:lnTo>
                    <a:pt x="825" y="237"/>
                  </a:lnTo>
                  <a:lnTo>
                    <a:pt x="825" y="239"/>
                  </a:lnTo>
                  <a:lnTo>
                    <a:pt x="824" y="239"/>
                  </a:lnTo>
                  <a:lnTo>
                    <a:pt x="822" y="239"/>
                  </a:lnTo>
                  <a:lnTo>
                    <a:pt x="822" y="240"/>
                  </a:lnTo>
                  <a:lnTo>
                    <a:pt x="819" y="242"/>
                  </a:lnTo>
                  <a:lnTo>
                    <a:pt x="819" y="240"/>
                  </a:lnTo>
                  <a:lnTo>
                    <a:pt x="818" y="240"/>
                  </a:lnTo>
                  <a:lnTo>
                    <a:pt x="816" y="242"/>
                  </a:lnTo>
                  <a:lnTo>
                    <a:pt x="815" y="242"/>
                  </a:lnTo>
                  <a:lnTo>
                    <a:pt x="813" y="242"/>
                  </a:lnTo>
                  <a:lnTo>
                    <a:pt x="812" y="242"/>
                  </a:lnTo>
                  <a:lnTo>
                    <a:pt x="812" y="240"/>
                  </a:lnTo>
                  <a:lnTo>
                    <a:pt x="810" y="240"/>
                  </a:lnTo>
                  <a:lnTo>
                    <a:pt x="809" y="240"/>
                  </a:lnTo>
                  <a:lnTo>
                    <a:pt x="810" y="239"/>
                  </a:lnTo>
                  <a:lnTo>
                    <a:pt x="807" y="240"/>
                  </a:lnTo>
                  <a:lnTo>
                    <a:pt x="806" y="240"/>
                  </a:lnTo>
                  <a:lnTo>
                    <a:pt x="807" y="239"/>
                  </a:lnTo>
                  <a:lnTo>
                    <a:pt x="807" y="237"/>
                  </a:lnTo>
                  <a:lnTo>
                    <a:pt x="806" y="237"/>
                  </a:lnTo>
                  <a:lnTo>
                    <a:pt x="806" y="239"/>
                  </a:lnTo>
                  <a:lnTo>
                    <a:pt x="804" y="239"/>
                  </a:lnTo>
                  <a:lnTo>
                    <a:pt x="804" y="240"/>
                  </a:lnTo>
                  <a:lnTo>
                    <a:pt x="803" y="240"/>
                  </a:lnTo>
                  <a:lnTo>
                    <a:pt x="801" y="242"/>
                  </a:lnTo>
                  <a:lnTo>
                    <a:pt x="799" y="242"/>
                  </a:lnTo>
                  <a:lnTo>
                    <a:pt x="798" y="242"/>
                  </a:lnTo>
                  <a:lnTo>
                    <a:pt x="796" y="242"/>
                  </a:lnTo>
                  <a:lnTo>
                    <a:pt x="795" y="244"/>
                  </a:lnTo>
                  <a:lnTo>
                    <a:pt x="793" y="244"/>
                  </a:lnTo>
                  <a:lnTo>
                    <a:pt x="792" y="244"/>
                  </a:lnTo>
                  <a:lnTo>
                    <a:pt x="792" y="245"/>
                  </a:lnTo>
                  <a:lnTo>
                    <a:pt x="790" y="247"/>
                  </a:lnTo>
                  <a:lnTo>
                    <a:pt x="790" y="248"/>
                  </a:lnTo>
                  <a:lnTo>
                    <a:pt x="789" y="248"/>
                  </a:lnTo>
                  <a:lnTo>
                    <a:pt x="789" y="247"/>
                  </a:lnTo>
                  <a:lnTo>
                    <a:pt x="790" y="245"/>
                  </a:lnTo>
                  <a:lnTo>
                    <a:pt x="789" y="245"/>
                  </a:lnTo>
                  <a:lnTo>
                    <a:pt x="787" y="245"/>
                  </a:lnTo>
                  <a:lnTo>
                    <a:pt x="787" y="247"/>
                  </a:lnTo>
                  <a:lnTo>
                    <a:pt x="789" y="247"/>
                  </a:lnTo>
                  <a:lnTo>
                    <a:pt x="786" y="248"/>
                  </a:lnTo>
                  <a:lnTo>
                    <a:pt x="784" y="248"/>
                  </a:lnTo>
                  <a:lnTo>
                    <a:pt x="783" y="248"/>
                  </a:lnTo>
                  <a:lnTo>
                    <a:pt x="783" y="250"/>
                  </a:lnTo>
                  <a:lnTo>
                    <a:pt x="781" y="250"/>
                  </a:lnTo>
                  <a:lnTo>
                    <a:pt x="780" y="250"/>
                  </a:lnTo>
                  <a:lnTo>
                    <a:pt x="780" y="248"/>
                  </a:lnTo>
                  <a:lnTo>
                    <a:pt x="781" y="248"/>
                  </a:lnTo>
                  <a:lnTo>
                    <a:pt x="783" y="247"/>
                  </a:lnTo>
                  <a:lnTo>
                    <a:pt x="781" y="247"/>
                  </a:lnTo>
                  <a:lnTo>
                    <a:pt x="780" y="248"/>
                  </a:lnTo>
                  <a:lnTo>
                    <a:pt x="778" y="250"/>
                  </a:lnTo>
                  <a:lnTo>
                    <a:pt x="780" y="250"/>
                  </a:lnTo>
                  <a:lnTo>
                    <a:pt x="780" y="251"/>
                  </a:lnTo>
                  <a:lnTo>
                    <a:pt x="778" y="251"/>
                  </a:lnTo>
                  <a:lnTo>
                    <a:pt x="777" y="251"/>
                  </a:lnTo>
                  <a:lnTo>
                    <a:pt x="777" y="250"/>
                  </a:lnTo>
                  <a:lnTo>
                    <a:pt x="775" y="251"/>
                  </a:lnTo>
                  <a:lnTo>
                    <a:pt x="774" y="251"/>
                  </a:lnTo>
                  <a:lnTo>
                    <a:pt x="775" y="250"/>
                  </a:lnTo>
                  <a:lnTo>
                    <a:pt x="772" y="250"/>
                  </a:lnTo>
                  <a:lnTo>
                    <a:pt x="772" y="251"/>
                  </a:lnTo>
                  <a:lnTo>
                    <a:pt x="771" y="253"/>
                  </a:lnTo>
                  <a:lnTo>
                    <a:pt x="769" y="253"/>
                  </a:lnTo>
                  <a:lnTo>
                    <a:pt x="768" y="253"/>
                  </a:lnTo>
                  <a:lnTo>
                    <a:pt x="766" y="254"/>
                  </a:lnTo>
                  <a:lnTo>
                    <a:pt x="765" y="254"/>
                  </a:lnTo>
                  <a:lnTo>
                    <a:pt x="763" y="256"/>
                  </a:lnTo>
                  <a:lnTo>
                    <a:pt x="762" y="256"/>
                  </a:lnTo>
                  <a:lnTo>
                    <a:pt x="762" y="257"/>
                  </a:lnTo>
                  <a:lnTo>
                    <a:pt x="760" y="257"/>
                  </a:lnTo>
                  <a:lnTo>
                    <a:pt x="759" y="257"/>
                  </a:lnTo>
                  <a:lnTo>
                    <a:pt x="759" y="256"/>
                  </a:lnTo>
                  <a:lnTo>
                    <a:pt x="757" y="256"/>
                  </a:lnTo>
                  <a:lnTo>
                    <a:pt x="757" y="257"/>
                  </a:lnTo>
                  <a:lnTo>
                    <a:pt x="756" y="257"/>
                  </a:lnTo>
                  <a:lnTo>
                    <a:pt x="754" y="257"/>
                  </a:lnTo>
                  <a:lnTo>
                    <a:pt x="753" y="257"/>
                  </a:lnTo>
                  <a:lnTo>
                    <a:pt x="750" y="257"/>
                  </a:lnTo>
                  <a:lnTo>
                    <a:pt x="750" y="259"/>
                  </a:lnTo>
                  <a:lnTo>
                    <a:pt x="748" y="259"/>
                  </a:lnTo>
                  <a:lnTo>
                    <a:pt x="745" y="259"/>
                  </a:lnTo>
                  <a:lnTo>
                    <a:pt x="745" y="257"/>
                  </a:lnTo>
                  <a:lnTo>
                    <a:pt x="743" y="257"/>
                  </a:lnTo>
                  <a:lnTo>
                    <a:pt x="743" y="256"/>
                  </a:lnTo>
                  <a:lnTo>
                    <a:pt x="745" y="256"/>
                  </a:lnTo>
                  <a:lnTo>
                    <a:pt x="745" y="254"/>
                  </a:lnTo>
                  <a:lnTo>
                    <a:pt x="746" y="254"/>
                  </a:lnTo>
                  <a:lnTo>
                    <a:pt x="748" y="254"/>
                  </a:lnTo>
                  <a:lnTo>
                    <a:pt x="748" y="253"/>
                  </a:lnTo>
                  <a:lnTo>
                    <a:pt x="750" y="253"/>
                  </a:lnTo>
                  <a:lnTo>
                    <a:pt x="751" y="253"/>
                  </a:lnTo>
                  <a:lnTo>
                    <a:pt x="753" y="253"/>
                  </a:lnTo>
                  <a:lnTo>
                    <a:pt x="754" y="251"/>
                  </a:lnTo>
                  <a:lnTo>
                    <a:pt x="756" y="253"/>
                  </a:lnTo>
                  <a:lnTo>
                    <a:pt x="757" y="253"/>
                  </a:lnTo>
                  <a:lnTo>
                    <a:pt x="757" y="251"/>
                  </a:lnTo>
                  <a:lnTo>
                    <a:pt x="759" y="251"/>
                  </a:lnTo>
                  <a:lnTo>
                    <a:pt x="760" y="250"/>
                  </a:lnTo>
                  <a:lnTo>
                    <a:pt x="762" y="250"/>
                  </a:lnTo>
                  <a:lnTo>
                    <a:pt x="763" y="250"/>
                  </a:lnTo>
                  <a:lnTo>
                    <a:pt x="765" y="250"/>
                  </a:lnTo>
                  <a:lnTo>
                    <a:pt x="765" y="248"/>
                  </a:lnTo>
                  <a:lnTo>
                    <a:pt x="766" y="248"/>
                  </a:lnTo>
                  <a:lnTo>
                    <a:pt x="768" y="248"/>
                  </a:lnTo>
                  <a:lnTo>
                    <a:pt x="768" y="247"/>
                  </a:lnTo>
                  <a:lnTo>
                    <a:pt x="769" y="247"/>
                  </a:lnTo>
                  <a:lnTo>
                    <a:pt x="772" y="245"/>
                  </a:lnTo>
                  <a:lnTo>
                    <a:pt x="771" y="245"/>
                  </a:lnTo>
                  <a:lnTo>
                    <a:pt x="769" y="245"/>
                  </a:lnTo>
                  <a:lnTo>
                    <a:pt x="768" y="245"/>
                  </a:lnTo>
                  <a:lnTo>
                    <a:pt x="768" y="247"/>
                  </a:lnTo>
                  <a:lnTo>
                    <a:pt x="763" y="248"/>
                  </a:lnTo>
                  <a:lnTo>
                    <a:pt x="762" y="248"/>
                  </a:lnTo>
                  <a:lnTo>
                    <a:pt x="760" y="248"/>
                  </a:lnTo>
                  <a:lnTo>
                    <a:pt x="760" y="250"/>
                  </a:lnTo>
                  <a:lnTo>
                    <a:pt x="757" y="248"/>
                  </a:lnTo>
                  <a:lnTo>
                    <a:pt x="756" y="247"/>
                  </a:lnTo>
                  <a:lnTo>
                    <a:pt x="757" y="245"/>
                  </a:lnTo>
                  <a:lnTo>
                    <a:pt x="759" y="245"/>
                  </a:lnTo>
                  <a:lnTo>
                    <a:pt x="759" y="244"/>
                  </a:lnTo>
                  <a:lnTo>
                    <a:pt x="765" y="240"/>
                  </a:lnTo>
                  <a:lnTo>
                    <a:pt x="766" y="239"/>
                  </a:lnTo>
                  <a:lnTo>
                    <a:pt x="774" y="236"/>
                  </a:lnTo>
                  <a:lnTo>
                    <a:pt x="775" y="236"/>
                  </a:lnTo>
                  <a:lnTo>
                    <a:pt x="777" y="234"/>
                  </a:lnTo>
                  <a:lnTo>
                    <a:pt x="778" y="233"/>
                  </a:lnTo>
                  <a:lnTo>
                    <a:pt x="780" y="233"/>
                  </a:lnTo>
                  <a:lnTo>
                    <a:pt x="781" y="233"/>
                  </a:lnTo>
                  <a:lnTo>
                    <a:pt x="781" y="231"/>
                  </a:lnTo>
                  <a:lnTo>
                    <a:pt x="784" y="230"/>
                  </a:lnTo>
                  <a:lnTo>
                    <a:pt x="784" y="228"/>
                  </a:lnTo>
                  <a:lnTo>
                    <a:pt x="786" y="228"/>
                  </a:lnTo>
                  <a:lnTo>
                    <a:pt x="786" y="227"/>
                  </a:lnTo>
                  <a:lnTo>
                    <a:pt x="786" y="225"/>
                  </a:lnTo>
                  <a:lnTo>
                    <a:pt x="787" y="225"/>
                  </a:lnTo>
                  <a:lnTo>
                    <a:pt x="787" y="224"/>
                  </a:lnTo>
                  <a:lnTo>
                    <a:pt x="789" y="224"/>
                  </a:lnTo>
                  <a:lnTo>
                    <a:pt x="790" y="224"/>
                  </a:lnTo>
                  <a:lnTo>
                    <a:pt x="792" y="224"/>
                  </a:lnTo>
                  <a:lnTo>
                    <a:pt x="795" y="224"/>
                  </a:lnTo>
                  <a:lnTo>
                    <a:pt x="796" y="222"/>
                  </a:lnTo>
                  <a:lnTo>
                    <a:pt x="803" y="221"/>
                  </a:lnTo>
                  <a:lnTo>
                    <a:pt x="807" y="219"/>
                  </a:lnTo>
                  <a:lnTo>
                    <a:pt x="812" y="218"/>
                  </a:lnTo>
                  <a:lnTo>
                    <a:pt x="813" y="218"/>
                  </a:lnTo>
                  <a:lnTo>
                    <a:pt x="812" y="219"/>
                  </a:lnTo>
                  <a:lnTo>
                    <a:pt x="813" y="221"/>
                  </a:lnTo>
                  <a:lnTo>
                    <a:pt x="815" y="221"/>
                  </a:lnTo>
                  <a:lnTo>
                    <a:pt x="816" y="221"/>
                  </a:lnTo>
                  <a:lnTo>
                    <a:pt x="818" y="219"/>
                  </a:lnTo>
                  <a:lnTo>
                    <a:pt x="819" y="219"/>
                  </a:lnTo>
                  <a:lnTo>
                    <a:pt x="822" y="219"/>
                  </a:lnTo>
                  <a:lnTo>
                    <a:pt x="824" y="219"/>
                  </a:lnTo>
                  <a:lnTo>
                    <a:pt x="824" y="221"/>
                  </a:lnTo>
                  <a:lnTo>
                    <a:pt x="825" y="221"/>
                  </a:lnTo>
                  <a:lnTo>
                    <a:pt x="827" y="221"/>
                  </a:lnTo>
                  <a:lnTo>
                    <a:pt x="828" y="221"/>
                  </a:lnTo>
                  <a:lnTo>
                    <a:pt x="831" y="221"/>
                  </a:lnTo>
                  <a:lnTo>
                    <a:pt x="831" y="222"/>
                  </a:lnTo>
                  <a:lnTo>
                    <a:pt x="833" y="221"/>
                  </a:lnTo>
                  <a:lnTo>
                    <a:pt x="831" y="219"/>
                  </a:lnTo>
                  <a:lnTo>
                    <a:pt x="828" y="221"/>
                  </a:lnTo>
                  <a:lnTo>
                    <a:pt x="828" y="219"/>
                  </a:lnTo>
                  <a:lnTo>
                    <a:pt x="827" y="219"/>
                  </a:lnTo>
                  <a:lnTo>
                    <a:pt x="825" y="219"/>
                  </a:lnTo>
                  <a:lnTo>
                    <a:pt x="824" y="218"/>
                  </a:lnTo>
                  <a:lnTo>
                    <a:pt x="824" y="216"/>
                  </a:lnTo>
                  <a:lnTo>
                    <a:pt x="822" y="215"/>
                  </a:lnTo>
                  <a:lnTo>
                    <a:pt x="824" y="215"/>
                  </a:lnTo>
                  <a:lnTo>
                    <a:pt x="825" y="215"/>
                  </a:lnTo>
                  <a:lnTo>
                    <a:pt x="825" y="213"/>
                  </a:lnTo>
                  <a:lnTo>
                    <a:pt x="819" y="213"/>
                  </a:lnTo>
                  <a:lnTo>
                    <a:pt x="818" y="213"/>
                  </a:lnTo>
                  <a:lnTo>
                    <a:pt x="816" y="213"/>
                  </a:lnTo>
                  <a:lnTo>
                    <a:pt x="816" y="212"/>
                  </a:lnTo>
                  <a:lnTo>
                    <a:pt x="815" y="212"/>
                  </a:lnTo>
                  <a:lnTo>
                    <a:pt x="813" y="213"/>
                  </a:lnTo>
                  <a:lnTo>
                    <a:pt x="812" y="213"/>
                  </a:lnTo>
                  <a:lnTo>
                    <a:pt x="809" y="215"/>
                  </a:lnTo>
                  <a:lnTo>
                    <a:pt x="807" y="215"/>
                  </a:lnTo>
                  <a:lnTo>
                    <a:pt x="806" y="215"/>
                  </a:lnTo>
                  <a:lnTo>
                    <a:pt x="804" y="215"/>
                  </a:lnTo>
                  <a:lnTo>
                    <a:pt x="801" y="216"/>
                  </a:lnTo>
                  <a:lnTo>
                    <a:pt x="801" y="218"/>
                  </a:lnTo>
                  <a:lnTo>
                    <a:pt x="799" y="218"/>
                  </a:lnTo>
                  <a:lnTo>
                    <a:pt x="798" y="218"/>
                  </a:lnTo>
                  <a:lnTo>
                    <a:pt x="796" y="218"/>
                  </a:lnTo>
                  <a:lnTo>
                    <a:pt x="795" y="218"/>
                  </a:lnTo>
                  <a:lnTo>
                    <a:pt x="793" y="218"/>
                  </a:lnTo>
                  <a:lnTo>
                    <a:pt x="792" y="219"/>
                  </a:lnTo>
                  <a:lnTo>
                    <a:pt x="790" y="219"/>
                  </a:lnTo>
                  <a:lnTo>
                    <a:pt x="789" y="219"/>
                  </a:lnTo>
                  <a:lnTo>
                    <a:pt x="787" y="221"/>
                  </a:lnTo>
                  <a:lnTo>
                    <a:pt x="786" y="221"/>
                  </a:lnTo>
                  <a:lnTo>
                    <a:pt x="784" y="222"/>
                  </a:lnTo>
                  <a:lnTo>
                    <a:pt x="783" y="222"/>
                  </a:lnTo>
                  <a:lnTo>
                    <a:pt x="783" y="224"/>
                  </a:lnTo>
                  <a:lnTo>
                    <a:pt x="783" y="225"/>
                  </a:lnTo>
                  <a:lnTo>
                    <a:pt x="781" y="225"/>
                  </a:lnTo>
                  <a:lnTo>
                    <a:pt x="781" y="224"/>
                  </a:lnTo>
                  <a:lnTo>
                    <a:pt x="780" y="224"/>
                  </a:lnTo>
                  <a:lnTo>
                    <a:pt x="778" y="225"/>
                  </a:lnTo>
                  <a:lnTo>
                    <a:pt x="777" y="225"/>
                  </a:lnTo>
                  <a:lnTo>
                    <a:pt x="775" y="225"/>
                  </a:lnTo>
                  <a:lnTo>
                    <a:pt x="775" y="227"/>
                  </a:lnTo>
                  <a:lnTo>
                    <a:pt x="774" y="227"/>
                  </a:lnTo>
                  <a:lnTo>
                    <a:pt x="772" y="227"/>
                  </a:lnTo>
                  <a:lnTo>
                    <a:pt x="771" y="228"/>
                  </a:lnTo>
                  <a:lnTo>
                    <a:pt x="769" y="228"/>
                  </a:lnTo>
                  <a:lnTo>
                    <a:pt x="768" y="230"/>
                  </a:lnTo>
                  <a:lnTo>
                    <a:pt x="766" y="230"/>
                  </a:lnTo>
                  <a:lnTo>
                    <a:pt x="765" y="230"/>
                  </a:lnTo>
                  <a:lnTo>
                    <a:pt x="765" y="231"/>
                  </a:lnTo>
                  <a:lnTo>
                    <a:pt x="766" y="231"/>
                  </a:lnTo>
                  <a:lnTo>
                    <a:pt x="763" y="233"/>
                  </a:lnTo>
                  <a:lnTo>
                    <a:pt x="762" y="233"/>
                  </a:lnTo>
                  <a:lnTo>
                    <a:pt x="760" y="234"/>
                  </a:lnTo>
                  <a:lnTo>
                    <a:pt x="759" y="234"/>
                  </a:lnTo>
                  <a:lnTo>
                    <a:pt x="757" y="234"/>
                  </a:lnTo>
                  <a:lnTo>
                    <a:pt x="756" y="236"/>
                  </a:lnTo>
                  <a:lnTo>
                    <a:pt x="754" y="236"/>
                  </a:lnTo>
                  <a:lnTo>
                    <a:pt x="754" y="234"/>
                  </a:lnTo>
                  <a:lnTo>
                    <a:pt x="753" y="236"/>
                  </a:lnTo>
                  <a:lnTo>
                    <a:pt x="751" y="234"/>
                  </a:lnTo>
                  <a:lnTo>
                    <a:pt x="753" y="234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0" y="234"/>
                  </a:lnTo>
                  <a:lnTo>
                    <a:pt x="750" y="236"/>
                  </a:lnTo>
                  <a:lnTo>
                    <a:pt x="751" y="236"/>
                  </a:lnTo>
                  <a:lnTo>
                    <a:pt x="751" y="237"/>
                  </a:lnTo>
                  <a:lnTo>
                    <a:pt x="753" y="237"/>
                  </a:lnTo>
                  <a:lnTo>
                    <a:pt x="753" y="239"/>
                  </a:lnTo>
                  <a:lnTo>
                    <a:pt x="751" y="239"/>
                  </a:lnTo>
                  <a:lnTo>
                    <a:pt x="751" y="240"/>
                  </a:lnTo>
                  <a:lnTo>
                    <a:pt x="750" y="240"/>
                  </a:lnTo>
                  <a:lnTo>
                    <a:pt x="748" y="240"/>
                  </a:lnTo>
                  <a:lnTo>
                    <a:pt x="746" y="242"/>
                  </a:lnTo>
                  <a:lnTo>
                    <a:pt x="745" y="242"/>
                  </a:lnTo>
                  <a:lnTo>
                    <a:pt x="743" y="244"/>
                  </a:lnTo>
                  <a:lnTo>
                    <a:pt x="742" y="244"/>
                  </a:lnTo>
                  <a:lnTo>
                    <a:pt x="740" y="244"/>
                  </a:lnTo>
                  <a:lnTo>
                    <a:pt x="739" y="244"/>
                  </a:lnTo>
                  <a:lnTo>
                    <a:pt x="739" y="245"/>
                  </a:lnTo>
                  <a:lnTo>
                    <a:pt x="737" y="245"/>
                  </a:lnTo>
                  <a:lnTo>
                    <a:pt x="737" y="244"/>
                  </a:lnTo>
                  <a:lnTo>
                    <a:pt x="736" y="244"/>
                  </a:lnTo>
                  <a:lnTo>
                    <a:pt x="736" y="245"/>
                  </a:lnTo>
                  <a:lnTo>
                    <a:pt x="737" y="245"/>
                  </a:lnTo>
                  <a:lnTo>
                    <a:pt x="736" y="247"/>
                  </a:lnTo>
                  <a:lnTo>
                    <a:pt x="734" y="247"/>
                  </a:lnTo>
                  <a:lnTo>
                    <a:pt x="733" y="248"/>
                  </a:lnTo>
                  <a:lnTo>
                    <a:pt x="731" y="248"/>
                  </a:lnTo>
                  <a:lnTo>
                    <a:pt x="730" y="248"/>
                  </a:lnTo>
                  <a:lnTo>
                    <a:pt x="728" y="248"/>
                  </a:lnTo>
                  <a:lnTo>
                    <a:pt x="730" y="247"/>
                  </a:lnTo>
                  <a:lnTo>
                    <a:pt x="728" y="247"/>
                  </a:lnTo>
                  <a:lnTo>
                    <a:pt x="727" y="248"/>
                  </a:lnTo>
                  <a:lnTo>
                    <a:pt x="725" y="248"/>
                  </a:lnTo>
                  <a:lnTo>
                    <a:pt x="724" y="248"/>
                  </a:lnTo>
                  <a:lnTo>
                    <a:pt x="724" y="250"/>
                  </a:lnTo>
                  <a:lnTo>
                    <a:pt x="722" y="250"/>
                  </a:lnTo>
                  <a:lnTo>
                    <a:pt x="719" y="251"/>
                  </a:lnTo>
                  <a:lnTo>
                    <a:pt x="719" y="250"/>
                  </a:lnTo>
                  <a:lnTo>
                    <a:pt x="716" y="250"/>
                  </a:lnTo>
                  <a:lnTo>
                    <a:pt x="716" y="251"/>
                  </a:lnTo>
                  <a:lnTo>
                    <a:pt x="716" y="253"/>
                  </a:lnTo>
                  <a:lnTo>
                    <a:pt x="715" y="253"/>
                  </a:lnTo>
                  <a:lnTo>
                    <a:pt x="713" y="253"/>
                  </a:lnTo>
                  <a:lnTo>
                    <a:pt x="712" y="253"/>
                  </a:lnTo>
                  <a:lnTo>
                    <a:pt x="712" y="254"/>
                  </a:lnTo>
                  <a:lnTo>
                    <a:pt x="710" y="254"/>
                  </a:lnTo>
                  <a:lnTo>
                    <a:pt x="709" y="256"/>
                  </a:lnTo>
                  <a:lnTo>
                    <a:pt x="706" y="256"/>
                  </a:lnTo>
                  <a:lnTo>
                    <a:pt x="704" y="256"/>
                  </a:lnTo>
                  <a:lnTo>
                    <a:pt x="704" y="257"/>
                  </a:lnTo>
                  <a:lnTo>
                    <a:pt x="703" y="259"/>
                  </a:lnTo>
                  <a:lnTo>
                    <a:pt x="701" y="259"/>
                  </a:lnTo>
                  <a:lnTo>
                    <a:pt x="700" y="259"/>
                  </a:lnTo>
                  <a:lnTo>
                    <a:pt x="700" y="260"/>
                  </a:lnTo>
                  <a:lnTo>
                    <a:pt x="698" y="260"/>
                  </a:lnTo>
                  <a:lnTo>
                    <a:pt x="698" y="262"/>
                  </a:lnTo>
                  <a:lnTo>
                    <a:pt x="700" y="262"/>
                  </a:lnTo>
                  <a:lnTo>
                    <a:pt x="701" y="260"/>
                  </a:lnTo>
                  <a:lnTo>
                    <a:pt x="703" y="260"/>
                  </a:lnTo>
                  <a:lnTo>
                    <a:pt x="704" y="262"/>
                  </a:lnTo>
                  <a:lnTo>
                    <a:pt x="706" y="260"/>
                  </a:lnTo>
                  <a:lnTo>
                    <a:pt x="707" y="262"/>
                  </a:lnTo>
                  <a:lnTo>
                    <a:pt x="707" y="263"/>
                  </a:lnTo>
                  <a:lnTo>
                    <a:pt x="709" y="263"/>
                  </a:lnTo>
                  <a:lnTo>
                    <a:pt x="710" y="263"/>
                  </a:lnTo>
                  <a:lnTo>
                    <a:pt x="710" y="265"/>
                  </a:lnTo>
                  <a:lnTo>
                    <a:pt x="709" y="266"/>
                  </a:lnTo>
                  <a:lnTo>
                    <a:pt x="707" y="266"/>
                  </a:lnTo>
                  <a:lnTo>
                    <a:pt x="706" y="269"/>
                  </a:lnTo>
                  <a:lnTo>
                    <a:pt x="704" y="269"/>
                  </a:lnTo>
                  <a:lnTo>
                    <a:pt x="703" y="269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2"/>
                  </a:lnTo>
                  <a:lnTo>
                    <a:pt x="698" y="272"/>
                  </a:lnTo>
                  <a:lnTo>
                    <a:pt x="697" y="272"/>
                  </a:lnTo>
                  <a:lnTo>
                    <a:pt x="695" y="272"/>
                  </a:lnTo>
                  <a:lnTo>
                    <a:pt x="693" y="272"/>
                  </a:lnTo>
                  <a:lnTo>
                    <a:pt x="692" y="272"/>
                  </a:lnTo>
                  <a:lnTo>
                    <a:pt x="692" y="274"/>
                  </a:lnTo>
                  <a:lnTo>
                    <a:pt x="690" y="274"/>
                  </a:lnTo>
                  <a:lnTo>
                    <a:pt x="690" y="275"/>
                  </a:lnTo>
                  <a:lnTo>
                    <a:pt x="689" y="275"/>
                  </a:lnTo>
                  <a:lnTo>
                    <a:pt x="687" y="275"/>
                  </a:lnTo>
                  <a:lnTo>
                    <a:pt x="686" y="275"/>
                  </a:lnTo>
                  <a:lnTo>
                    <a:pt x="686" y="277"/>
                  </a:lnTo>
                  <a:lnTo>
                    <a:pt x="684" y="278"/>
                  </a:lnTo>
                  <a:lnTo>
                    <a:pt x="683" y="278"/>
                  </a:lnTo>
                  <a:lnTo>
                    <a:pt x="681" y="278"/>
                  </a:lnTo>
                  <a:lnTo>
                    <a:pt x="681" y="280"/>
                  </a:lnTo>
                  <a:lnTo>
                    <a:pt x="680" y="280"/>
                  </a:lnTo>
                  <a:lnTo>
                    <a:pt x="680" y="278"/>
                  </a:lnTo>
                  <a:lnTo>
                    <a:pt x="678" y="278"/>
                  </a:lnTo>
                  <a:lnTo>
                    <a:pt x="678" y="280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5" y="283"/>
                  </a:lnTo>
                  <a:lnTo>
                    <a:pt x="674" y="283"/>
                  </a:lnTo>
                  <a:lnTo>
                    <a:pt x="672" y="284"/>
                  </a:lnTo>
                  <a:lnTo>
                    <a:pt x="672" y="283"/>
                  </a:lnTo>
                  <a:lnTo>
                    <a:pt x="671" y="283"/>
                  </a:lnTo>
                  <a:lnTo>
                    <a:pt x="671" y="284"/>
                  </a:lnTo>
                  <a:lnTo>
                    <a:pt x="669" y="284"/>
                  </a:lnTo>
                  <a:lnTo>
                    <a:pt x="669" y="283"/>
                  </a:lnTo>
                  <a:lnTo>
                    <a:pt x="668" y="283"/>
                  </a:lnTo>
                  <a:lnTo>
                    <a:pt x="669" y="284"/>
                  </a:lnTo>
                  <a:lnTo>
                    <a:pt x="668" y="284"/>
                  </a:lnTo>
                  <a:lnTo>
                    <a:pt x="668" y="286"/>
                  </a:lnTo>
                  <a:lnTo>
                    <a:pt x="666" y="286"/>
                  </a:lnTo>
                  <a:lnTo>
                    <a:pt x="666" y="284"/>
                  </a:lnTo>
                  <a:lnTo>
                    <a:pt x="665" y="284"/>
                  </a:lnTo>
                  <a:lnTo>
                    <a:pt x="665" y="286"/>
                  </a:lnTo>
                  <a:lnTo>
                    <a:pt x="663" y="286"/>
                  </a:lnTo>
                  <a:lnTo>
                    <a:pt x="662" y="286"/>
                  </a:lnTo>
                  <a:lnTo>
                    <a:pt x="660" y="286"/>
                  </a:lnTo>
                  <a:lnTo>
                    <a:pt x="659" y="286"/>
                  </a:lnTo>
                  <a:lnTo>
                    <a:pt x="657" y="286"/>
                  </a:lnTo>
                  <a:lnTo>
                    <a:pt x="657" y="287"/>
                  </a:lnTo>
                  <a:lnTo>
                    <a:pt x="656" y="287"/>
                  </a:lnTo>
                  <a:lnTo>
                    <a:pt x="656" y="289"/>
                  </a:lnTo>
                  <a:lnTo>
                    <a:pt x="654" y="289"/>
                  </a:lnTo>
                  <a:lnTo>
                    <a:pt x="651" y="289"/>
                  </a:lnTo>
                  <a:lnTo>
                    <a:pt x="651" y="290"/>
                  </a:lnTo>
                  <a:lnTo>
                    <a:pt x="650" y="290"/>
                  </a:lnTo>
                  <a:lnTo>
                    <a:pt x="648" y="290"/>
                  </a:lnTo>
                  <a:lnTo>
                    <a:pt x="648" y="292"/>
                  </a:lnTo>
                  <a:lnTo>
                    <a:pt x="647" y="292"/>
                  </a:lnTo>
                  <a:lnTo>
                    <a:pt x="645" y="292"/>
                  </a:lnTo>
                  <a:lnTo>
                    <a:pt x="645" y="290"/>
                  </a:lnTo>
                  <a:lnTo>
                    <a:pt x="644" y="290"/>
                  </a:lnTo>
                  <a:lnTo>
                    <a:pt x="642" y="292"/>
                  </a:lnTo>
                  <a:lnTo>
                    <a:pt x="640" y="292"/>
                  </a:lnTo>
                  <a:lnTo>
                    <a:pt x="642" y="293"/>
                  </a:lnTo>
                  <a:lnTo>
                    <a:pt x="640" y="293"/>
                  </a:lnTo>
                  <a:lnTo>
                    <a:pt x="639" y="293"/>
                  </a:lnTo>
                  <a:lnTo>
                    <a:pt x="637" y="293"/>
                  </a:lnTo>
                  <a:lnTo>
                    <a:pt x="637" y="295"/>
                  </a:lnTo>
                  <a:lnTo>
                    <a:pt x="636" y="295"/>
                  </a:lnTo>
                  <a:lnTo>
                    <a:pt x="636" y="297"/>
                  </a:lnTo>
                  <a:lnTo>
                    <a:pt x="634" y="297"/>
                  </a:lnTo>
                  <a:lnTo>
                    <a:pt x="633" y="297"/>
                  </a:lnTo>
                  <a:lnTo>
                    <a:pt x="631" y="297"/>
                  </a:lnTo>
                  <a:lnTo>
                    <a:pt x="631" y="295"/>
                  </a:lnTo>
                  <a:lnTo>
                    <a:pt x="630" y="297"/>
                  </a:lnTo>
                  <a:lnTo>
                    <a:pt x="628" y="298"/>
                  </a:lnTo>
                  <a:lnTo>
                    <a:pt x="627" y="298"/>
                  </a:lnTo>
                  <a:lnTo>
                    <a:pt x="625" y="298"/>
                  </a:lnTo>
                  <a:lnTo>
                    <a:pt x="624" y="298"/>
                  </a:lnTo>
                  <a:lnTo>
                    <a:pt x="622" y="300"/>
                  </a:lnTo>
                  <a:lnTo>
                    <a:pt x="618" y="301"/>
                  </a:lnTo>
                  <a:lnTo>
                    <a:pt x="616" y="301"/>
                  </a:lnTo>
                  <a:lnTo>
                    <a:pt x="615" y="301"/>
                  </a:lnTo>
                  <a:lnTo>
                    <a:pt x="615" y="303"/>
                  </a:lnTo>
                  <a:lnTo>
                    <a:pt x="618" y="301"/>
                  </a:lnTo>
                  <a:lnTo>
                    <a:pt x="619" y="301"/>
                  </a:lnTo>
                  <a:lnTo>
                    <a:pt x="619" y="303"/>
                  </a:lnTo>
                  <a:lnTo>
                    <a:pt x="618" y="303"/>
                  </a:lnTo>
                  <a:lnTo>
                    <a:pt x="616" y="303"/>
                  </a:lnTo>
                  <a:lnTo>
                    <a:pt x="615" y="304"/>
                  </a:lnTo>
                  <a:lnTo>
                    <a:pt x="616" y="304"/>
                  </a:lnTo>
                  <a:lnTo>
                    <a:pt x="615" y="306"/>
                  </a:lnTo>
                  <a:lnTo>
                    <a:pt x="612" y="306"/>
                  </a:lnTo>
                  <a:lnTo>
                    <a:pt x="610" y="306"/>
                  </a:lnTo>
                  <a:lnTo>
                    <a:pt x="609" y="307"/>
                  </a:lnTo>
                  <a:lnTo>
                    <a:pt x="607" y="307"/>
                  </a:lnTo>
                  <a:lnTo>
                    <a:pt x="607" y="309"/>
                  </a:lnTo>
                  <a:lnTo>
                    <a:pt x="606" y="309"/>
                  </a:lnTo>
                  <a:lnTo>
                    <a:pt x="604" y="309"/>
                  </a:lnTo>
                  <a:lnTo>
                    <a:pt x="604" y="307"/>
                  </a:lnTo>
                  <a:lnTo>
                    <a:pt x="603" y="307"/>
                  </a:lnTo>
                  <a:lnTo>
                    <a:pt x="603" y="309"/>
                  </a:lnTo>
                  <a:lnTo>
                    <a:pt x="601" y="310"/>
                  </a:lnTo>
                  <a:lnTo>
                    <a:pt x="600" y="310"/>
                  </a:lnTo>
                  <a:lnTo>
                    <a:pt x="600" y="309"/>
                  </a:lnTo>
                  <a:lnTo>
                    <a:pt x="598" y="309"/>
                  </a:lnTo>
                  <a:lnTo>
                    <a:pt x="598" y="310"/>
                  </a:lnTo>
                  <a:lnTo>
                    <a:pt x="597" y="310"/>
                  </a:lnTo>
                  <a:lnTo>
                    <a:pt x="595" y="310"/>
                  </a:lnTo>
                  <a:lnTo>
                    <a:pt x="595" y="312"/>
                  </a:lnTo>
                  <a:lnTo>
                    <a:pt x="594" y="312"/>
                  </a:lnTo>
                  <a:lnTo>
                    <a:pt x="592" y="312"/>
                  </a:lnTo>
                  <a:lnTo>
                    <a:pt x="592" y="313"/>
                  </a:lnTo>
                  <a:lnTo>
                    <a:pt x="591" y="313"/>
                  </a:lnTo>
                  <a:lnTo>
                    <a:pt x="589" y="313"/>
                  </a:lnTo>
                  <a:lnTo>
                    <a:pt x="589" y="312"/>
                  </a:lnTo>
                  <a:lnTo>
                    <a:pt x="588" y="312"/>
                  </a:lnTo>
                  <a:lnTo>
                    <a:pt x="586" y="313"/>
                  </a:lnTo>
                  <a:lnTo>
                    <a:pt x="584" y="313"/>
                  </a:lnTo>
                  <a:lnTo>
                    <a:pt x="583" y="315"/>
                  </a:lnTo>
                  <a:lnTo>
                    <a:pt x="581" y="315"/>
                  </a:lnTo>
                  <a:lnTo>
                    <a:pt x="581" y="316"/>
                  </a:lnTo>
                  <a:lnTo>
                    <a:pt x="580" y="316"/>
                  </a:lnTo>
                  <a:lnTo>
                    <a:pt x="578" y="318"/>
                  </a:lnTo>
                  <a:lnTo>
                    <a:pt x="578" y="316"/>
                  </a:lnTo>
                  <a:lnTo>
                    <a:pt x="578" y="315"/>
                  </a:lnTo>
                  <a:lnTo>
                    <a:pt x="577" y="316"/>
                  </a:lnTo>
                  <a:lnTo>
                    <a:pt x="575" y="316"/>
                  </a:lnTo>
                  <a:lnTo>
                    <a:pt x="574" y="316"/>
                  </a:lnTo>
                  <a:lnTo>
                    <a:pt x="572" y="318"/>
                  </a:lnTo>
                  <a:lnTo>
                    <a:pt x="571" y="318"/>
                  </a:lnTo>
                  <a:lnTo>
                    <a:pt x="569" y="318"/>
                  </a:lnTo>
                  <a:lnTo>
                    <a:pt x="568" y="319"/>
                  </a:lnTo>
                  <a:lnTo>
                    <a:pt x="566" y="321"/>
                  </a:lnTo>
                  <a:lnTo>
                    <a:pt x="565" y="321"/>
                  </a:lnTo>
                  <a:lnTo>
                    <a:pt x="563" y="321"/>
                  </a:lnTo>
                  <a:lnTo>
                    <a:pt x="562" y="321"/>
                  </a:lnTo>
                  <a:lnTo>
                    <a:pt x="560" y="321"/>
                  </a:lnTo>
                  <a:lnTo>
                    <a:pt x="559" y="322"/>
                  </a:lnTo>
                  <a:lnTo>
                    <a:pt x="557" y="322"/>
                  </a:lnTo>
                  <a:lnTo>
                    <a:pt x="556" y="324"/>
                  </a:lnTo>
                  <a:lnTo>
                    <a:pt x="557" y="324"/>
                  </a:lnTo>
                  <a:lnTo>
                    <a:pt x="557" y="322"/>
                  </a:lnTo>
                  <a:lnTo>
                    <a:pt x="559" y="324"/>
                  </a:lnTo>
                  <a:lnTo>
                    <a:pt x="560" y="324"/>
                  </a:lnTo>
                  <a:lnTo>
                    <a:pt x="560" y="325"/>
                  </a:lnTo>
                  <a:lnTo>
                    <a:pt x="560" y="327"/>
                  </a:lnTo>
                  <a:lnTo>
                    <a:pt x="559" y="327"/>
                  </a:lnTo>
                  <a:lnTo>
                    <a:pt x="559" y="325"/>
                  </a:lnTo>
                  <a:lnTo>
                    <a:pt x="557" y="325"/>
                  </a:lnTo>
                  <a:lnTo>
                    <a:pt x="557" y="327"/>
                  </a:lnTo>
                  <a:lnTo>
                    <a:pt x="556" y="327"/>
                  </a:lnTo>
                  <a:lnTo>
                    <a:pt x="554" y="328"/>
                  </a:lnTo>
                  <a:lnTo>
                    <a:pt x="553" y="328"/>
                  </a:lnTo>
                  <a:lnTo>
                    <a:pt x="551" y="328"/>
                  </a:lnTo>
                  <a:lnTo>
                    <a:pt x="551" y="327"/>
                  </a:lnTo>
                  <a:lnTo>
                    <a:pt x="550" y="328"/>
                  </a:lnTo>
                  <a:lnTo>
                    <a:pt x="548" y="328"/>
                  </a:lnTo>
                  <a:lnTo>
                    <a:pt x="548" y="330"/>
                  </a:lnTo>
                  <a:lnTo>
                    <a:pt x="547" y="330"/>
                  </a:lnTo>
                  <a:lnTo>
                    <a:pt x="547" y="331"/>
                  </a:lnTo>
                  <a:lnTo>
                    <a:pt x="545" y="331"/>
                  </a:lnTo>
                  <a:lnTo>
                    <a:pt x="545" y="330"/>
                  </a:lnTo>
                  <a:lnTo>
                    <a:pt x="544" y="330"/>
                  </a:lnTo>
                  <a:lnTo>
                    <a:pt x="542" y="331"/>
                  </a:lnTo>
                  <a:lnTo>
                    <a:pt x="539" y="333"/>
                  </a:lnTo>
                  <a:lnTo>
                    <a:pt x="538" y="333"/>
                  </a:lnTo>
                  <a:lnTo>
                    <a:pt x="536" y="333"/>
                  </a:lnTo>
                  <a:lnTo>
                    <a:pt x="535" y="333"/>
                  </a:lnTo>
                  <a:lnTo>
                    <a:pt x="533" y="333"/>
                  </a:lnTo>
                  <a:lnTo>
                    <a:pt x="531" y="334"/>
                  </a:lnTo>
                  <a:lnTo>
                    <a:pt x="531" y="333"/>
                  </a:lnTo>
                  <a:lnTo>
                    <a:pt x="530" y="333"/>
                  </a:lnTo>
                  <a:lnTo>
                    <a:pt x="528" y="333"/>
                  </a:lnTo>
                  <a:lnTo>
                    <a:pt x="527" y="334"/>
                  </a:lnTo>
                  <a:lnTo>
                    <a:pt x="527" y="336"/>
                  </a:lnTo>
                  <a:lnTo>
                    <a:pt x="525" y="336"/>
                  </a:lnTo>
                  <a:lnTo>
                    <a:pt x="524" y="337"/>
                  </a:lnTo>
                  <a:lnTo>
                    <a:pt x="522" y="337"/>
                  </a:lnTo>
                  <a:lnTo>
                    <a:pt x="522" y="336"/>
                  </a:lnTo>
                  <a:lnTo>
                    <a:pt x="524" y="336"/>
                  </a:lnTo>
                  <a:lnTo>
                    <a:pt x="525" y="334"/>
                  </a:lnTo>
                  <a:lnTo>
                    <a:pt x="524" y="334"/>
                  </a:lnTo>
                  <a:lnTo>
                    <a:pt x="522" y="334"/>
                  </a:lnTo>
                  <a:lnTo>
                    <a:pt x="521" y="334"/>
                  </a:lnTo>
                  <a:lnTo>
                    <a:pt x="521" y="336"/>
                  </a:lnTo>
                  <a:lnTo>
                    <a:pt x="519" y="336"/>
                  </a:lnTo>
                  <a:lnTo>
                    <a:pt x="518" y="336"/>
                  </a:lnTo>
                  <a:lnTo>
                    <a:pt x="516" y="336"/>
                  </a:lnTo>
                  <a:lnTo>
                    <a:pt x="516" y="337"/>
                  </a:lnTo>
                  <a:lnTo>
                    <a:pt x="515" y="337"/>
                  </a:lnTo>
                  <a:lnTo>
                    <a:pt x="513" y="336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3" y="331"/>
                  </a:lnTo>
                  <a:lnTo>
                    <a:pt x="513" y="330"/>
                  </a:lnTo>
                  <a:lnTo>
                    <a:pt x="515" y="330"/>
                  </a:lnTo>
                  <a:lnTo>
                    <a:pt x="516" y="328"/>
                  </a:lnTo>
                  <a:lnTo>
                    <a:pt x="518" y="328"/>
                  </a:lnTo>
                  <a:lnTo>
                    <a:pt x="518" y="327"/>
                  </a:lnTo>
                  <a:lnTo>
                    <a:pt x="519" y="327"/>
                  </a:lnTo>
                  <a:lnTo>
                    <a:pt x="521" y="325"/>
                  </a:lnTo>
                  <a:lnTo>
                    <a:pt x="522" y="325"/>
                  </a:lnTo>
                  <a:lnTo>
                    <a:pt x="522" y="324"/>
                  </a:lnTo>
                  <a:lnTo>
                    <a:pt x="527" y="324"/>
                  </a:lnTo>
                  <a:lnTo>
                    <a:pt x="528" y="322"/>
                  </a:lnTo>
                  <a:lnTo>
                    <a:pt x="533" y="321"/>
                  </a:lnTo>
                  <a:lnTo>
                    <a:pt x="536" y="319"/>
                  </a:lnTo>
                  <a:lnTo>
                    <a:pt x="539" y="319"/>
                  </a:lnTo>
                  <a:lnTo>
                    <a:pt x="541" y="318"/>
                  </a:lnTo>
                  <a:lnTo>
                    <a:pt x="545" y="316"/>
                  </a:lnTo>
                  <a:lnTo>
                    <a:pt x="545" y="318"/>
                  </a:lnTo>
                  <a:lnTo>
                    <a:pt x="547" y="316"/>
                  </a:lnTo>
                  <a:lnTo>
                    <a:pt x="548" y="316"/>
                  </a:lnTo>
                  <a:lnTo>
                    <a:pt x="551" y="316"/>
                  </a:lnTo>
                  <a:lnTo>
                    <a:pt x="551" y="315"/>
                  </a:lnTo>
                  <a:lnTo>
                    <a:pt x="553" y="315"/>
                  </a:lnTo>
                  <a:lnTo>
                    <a:pt x="554" y="313"/>
                  </a:lnTo>
                  <a:lnTo>
                    <a:pt x="556" y="313"/>
                  </a:lnTo>
                  <a:lnTo>
                    <a:pt x="557" y="313"/>
                  </a:lnTo>
                  <a:lnTo>
                    <a:pt x="559" y="313"/>
                  </a:lnTo>
                  <a:lnTo>
                    <a:pt x="560" y="313"/>
                  </a:lnTo>
                  <a:lnTo>
                    <a:pt x="560" y="312"/>
                  </a:lnTo>
                  <a:lnTo>
                    <a:pt x="562" y="312"/>
                  </a:lnTo>
                  <a:lnTo>
                    <a:pt x="562" y="313"/>
                  </a:lnTo>
                  <a:lnTo>
                    <a:pt x="563" y="313"/>
                  </a:lnTo>
                  <a:lnTo>
                    <a:pt x="565" y="313"/>
                  </a:lnTo>
                  <a:lnTo>
                    <a:pt x="566" y="313"/>
                  </a:lnTo>
                  <a:lnTo>
                    <a:pt x="566" y="312"/>
                  </a:lnTo>
                  <a:lnTo>
                    <a:pt x="568" y="310"/>
                  </a:lnTo>
                  <a:lnTo>
                    <a:pt x="569" y="309"/>
                  </a:lnTo>
                  <a:lnTo>
                    <a:pt x="571" y="307"/>
                  </a:lnTo>
                  <a:lnTo>
                    <a:pt x="572" y="307"/>
                  </a:lnTo>
                  <a:lnTo>
                    <a:pt x="574" y="306"/>
                  </a:lnTo>
                  <a:lnTo>
                    <a:pt x="584" y="301"/>
                  </a:lnTo>
                  <a:lnTo>
                    <a:pt x="588" y="300"/>
                  </a:lnTo>
                  <a:lnTo>
                    <a:pt x="589" y="300"/>
                  </a:lnTo>
                  <a:lnTo>
                    <a:pt x="591" y="300"/>
                  </a:lnTo>
                  <a:lnTo>
                    <a:pt x="592" y="300"/>
                  </a:lnTo>
                  <a:lnTo>
                    <a:pt x="592" y="298"/>
                  </a:lnTo>
                  <a:lnTo>
                    <a:pt x="594" y="298"/>
                  </a:lnTo>
                  <a:lnTo>
                    <a:pt x="595" y="297"/>
                  </a:lnTo>
                  <a:lnTo>
                    <a:pt x="597" y="297"/>
                  </a:lnTo>
                  <a:lnTo>
                    <a:pt x="598" y="297"/>
                  </a:lnTo>
                  <a:lnTo>
                    <a:pt x="600" y="297"/>
                  </a:lnTo>
                  <a:lnTo>
                    <a:pt x="600" y="298"/>
                  </a:lnTo>
                  <a:lnTo>
                    <a:pt x="601" y="298"/>
                  </a:lnTo>
                  <a:lnTo>
                    <a:pt x="603" y="298"/>
                  </a:lnTo>
                  <a:lnTo>
                    <a:pt x="604" y="298"/>
                  </a:lnTo>
                  <a:lnTo>
                    <a:pt x="604" y="297"/>
                  </a:lnTo>
                  <a:lnTo>
                    <a:pt x="603" y="297"/>
                  </a:lnTo>
                  <a:lnTo>
                    <a:pt x="603" y="295"/>
                  </a:lnTo>
                  <a:lnTo>
                    <a:pt x="604" y="295"/>
                  </a:lnTo>
                  <a:lnTo>
                    <a:pt x="604" y="293"/>
                  </a:lnTo>
                  <a:lnTo>
                    <a:pt x="604" y="292"/>
                  </a:lnTo>
                  <a:lnTo>
                    <a:pt x="606" y="292"/>
                  </a:lnTo>
                  <a:lnTo>
                    <a:pt x="607" y="290"/>
                  </a:lnTo>
                  <a:lnTo>
                    <a:pt x="609" y="289"/>
                  </a:lnTo>
                  <a:lnTo>
                    <a:pt x="610" y="287"/>
                  </a:lnTo>
                  <a:lnTo>
                    <a:pt x="612" y="286"/>
                  </a:lnTo>
                  <a:lnTo>
                    <a:pt x="615" y="286"/>
                  </a:lnTo>
                  <a:lnTo>
                    <a:pt x="616" y="284"/>
                  </a:lnTo>
                  <a:lnTo>
                    <a:pt x="618" y="283"/>
                  </a:lnTo>
                  <a:lnTo>
                    <a:pt x="619" y="283"/>
                  </a:lnTo>
                  <a:lnTo>
                    <a:pt x="621" y="283"/>
                  </a:lnTo>
                  <a:lnTo>
                    <a:pt x="622" y="281"/>
                  </a:lnTo>
                  <a:lnTo>
                    <a:pt x="622" y="280"/>
                  </a:lnTo>
                  <a:lnTo>
                    <a:pt x="622" y="278"/>
                  </a:lnTo>
                  <a:lnTo>
                    <a:pt x="624" y="278"/>
                  </a:lnTo>
                  <a:lnTo>
                    <a:pt x="627" y="275"/>
                  </a:lnTo>
                  <a:lnTo>
                    <a:pt x="630" y="275"/>
                  </a:lnTo>
                  <a:lnTo>
                    <a:pt x="631" y="274"/>
                  </a:lnTo>
                  <a:lnTo>
                    <a:pt x="636" y="272"/>
                  </a:lnTo>
                  <a:lnTo>
                    <a:pt x="639" y="271"/>
                  </a:lnTo>
                  <a:lnTo>
                    <a:pt x="640" y="271"/>
                  </a:lnTo>
                  <a:lnTo>
                    <a:pt x="642" y="271"/>
                  </a:lnTo>
                  <a:lnTo>
                    <a:pt x="642" y="269"/>
                  </a:lnTo>
                  <a:lnTo>
                    <a:pt x="645" y="266"/>
                  </a:lnTo>
                  <a:lnTo>
                    <a:pt x="645" y="265"/>
                  </a:lnTo>
                  <a:lnTo>
                    <a:pt x="647" y="265"/>
                  </a:lnTo>
                  <a:lnTo>
                    <a:pt x="648" y="263"/>
                  </a:lnTo>
                  <a:lnTo>
                    <a:pt x="647" y="263"/>
                  </a:lnTo>
                  <a:lnTo>
                    <a:pt x="645" y="265"/>
                  </a:lnTo>
                  <a:lnTo>
                    <a:pt x="644" y="265"/>
                  </a:lnTo>
                  <a:lnTo>
                    <a:pt x="640" y="266"/>
                  </a:lnTo>
                  <a:lnTo>
                    <a:pt x="639" y="266"/>
                  </a:lnTo>
                  <a:lnTo>
                    <a:pt x="637" y="266"/>
                  </a:lnTo>
                  <a:lnTo>
                    <a:pt x="636" y="266"/>
                  </a:lnTo>
                  <a:lnTo>
                    <a:pt x="633" y="269"/>
                  </a:lnTo>
                  <a:lnTo>
                    <a:pt x="631" y="269"/>
                  </a:lnTo>
                  <a:lnTo>
                    <a:pt x="627" y="271"/>
                  </a:lnTo>
                  <a:lnTo>
                    <a:pt x="624" y="272"/>
                  </a:lnTo>
                  <a:lnTo>
                    <a:pt x="619" y="272"/>
                  </a:lnTo>
                  <a:lnTo>
                    <a:pt x="618" y="272"/>
                  </a:lnTo>
                  <a:lnTo>
                    <a:pt x="618" y="271"/>
                  </a:lnTo>
                  <a:lnTo>
                    <a:pt x="619" y="271"/>
                  </a:lnTo>
                  <a:lnTo>
                    <a:pt x="619" y="269"/>
                  </a:lnTo>
                  <a:lnTo>
                    <a:pt x="618" y="266"/>
                  </a:lnTo>
                  <a:lnTo>
                    <a:pt x="619" y="266"/>
                  </a:lnTo>
                  <a:lnTo>
                    <a:pt x="619" y="265"/>
                  </a:lnTo>
                  <a:lnTo>
                    <a:pt x="618" y="265"/>
                  </a:lnTo>
                  <a:lnTo>
                    <a:pt x="616" y="265"/>
                  </a:lnTo>
                  <a:lnTo>
                    <a:pt x="615" y="266"/>
                  </a:lnTo>
                  <a:lnTo>
                    <a:pt x="612" y="266"/>
                  </a:lnTo>
                  <a:lnTo>
                    <a:pt x="610" y="269"/>
                  </a:lnTo>
                  <a:lnTo>
                    <a:pt x="609" y="269"/>
                  </a:lnTo>
                  <a:lnTo>
                    <a:pt x="609" y="271"/>
                  </a:lnTo>
                  <a:lnTo>
                    <a:pt x="607" y="272"/>
                  </a:lnTo>
                  <a:lnTo>
                    <a:pt x="606" y="274"/>
                  </a:lnTo>
                  <a:lnTo>
                    <a:pt x="606" y="275"/>
                  </a:lnTo>
                  <a:lnTo>
                    <a:pt x="604" y="277"/>
                  </a:lnTo>
                  <a:lnTo>
                    <a:pt x="603" y="277"/>
                  </a:lnTo>
                  <a:lnTo>
                    <a:pt x="601" y="277"/>
                  </a:lnTo>
                  <a:lnTo>
                    <a:pt x="600" y="277"/>
                  </a:lnTo>
                  <a:lnTo>
                    <a:pt x="600" y="275"/>
                  </a:lnTo>
                  <a:lnTo>
                    <a:pt x="600" y="274"/>
                  </a:lnTo>
                  <a:lnTo>
                    <a:pt x="600" y="271"/>
                  </a:lnTo>
                  <a:lnTo>
                    <a:pt x="601" y="269"/>
                  </a:lnTo>
                  <a:lnTo>
                    <a:pt x="601" y="266"/>
                  </a:lnTo>
                  <a:lnTo>
                    <a:pt x="600" y="266"/>
                  </a:lnTo>
                  <a:lnTo>
                    <a:pt x="601" y="265"/>
                  </a:lnTo>
                  <a:lnTo>
                    <a:pt x="601" y="263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597" y="265"/>
                  </a:lnTo>
                  <a:lnTo>
                    <a:pt x="597" y="266"/>
                  </a:lnTo>
                  <a:lnTo>
                    <a:pt x="595" y="266"/>
                  </a:lnTo>
                  <a:lnTo>
                    <a:pt x="595" y="269"/>
                  </a:lnTo>
                  <a:lnTo>
                    <a:pt x="594" y="269"/>
                  </a:lnTo>
                  <a:lnTo>
                    <a:pt x="592" y="269"/>
                  </a:lnTo>
                  <a:lnTo>
                    <a:pt x="592" y="266"/>
                  </a:lnTo>
                  <a:lnTo>
                    <a:pt x="594" y="266"/>
                  </a:lnTo>
                  <a:lnTo>
                    <a:pt x="594" y="265"/>
                  </a:lnTo>
                  <a:lnTo>
                    <a:pt x="592" y="265"/>
                  </a:lnTo>
                  <a:lnTo>
                    <a:pt x="592" y="266"/>
                  </a:lnTo>
                  <a:lnTo>
                    <a:pt x="591" y="266"/>
                  </a:lnTo>
                  <a:lnTo>
                    <a:pt x="591" y="265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2" y="262"/>
                  </a:lnTo>
                  <a:lnTo>
                    <a:pt x="591" y="262"/>
                  </a:lnTo>
                  <a:lnTo>
                    <a:pt x="588" y="263"/>
                  </a:lnTo>
                  <a:lnTo>
                    <a:pt x="584" y="263"/>
                  </a:lnTo>
                  <a:lnTo>
                    <a:pt x="583" y="265"/>
                  </a:lnTo>
                  <a:lnTo>
                    <a:pt x="581" y="265"/>
                  </a:lnTo>
                  <a:lnTo>
                    <a:pt x="578" y="266"/>
                  </a:lnTo>
                  <a:lnTo>
                    <a:pt x="578" y="265"/>
                  </a:lnTo>
                  <a:lnTo>
                    <a:pt x="577" y="265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4" y="266"/>
                  </a:lnTo>
                  <a:lnTo>
                    <a:pt x="572" y="266"/>
                  </a:lnTo>
                  <a:lnTo>
                    <a:pt x="571" y="266"/>
                  </a:lnTo>
                  <a:lnTo>
                    <a:pt x="571" y="269"/>
                  </a:lnTo>
                  <a:lnTo>
                    <a:pt x="569" y="269"/>
                  </a:lnTo>
                  <a:lnTo>
                    <a:pt x="568" y="269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2" y="272"/>
                  </a:lnTo>
                  <a:lnTo>
                    <a:pt x="560" y="272"/>
                  </a:lnTo>
                  <a:lnTo>
                    <a:pt x="559" y="272"/>
                  </a:lnTo>
                  <a:lnTo>
                    <a:pt x="557" y="272"/>
                  </a:lnTo>
                  <a:lnTo>
                    <a:pt x="556" y="272"/>
                  </a:lnTo>
                  <a:lnTo>
                    <a:pt x="557" y="271"/>
                  </a:lnTo>
                  <a:lnTo>
                    <a:pt x="559" y="269"/>
                  </a:lnTo>
                  <a:lnTo>
                    <a:pt x="560" y="269"/>
                  </a:lnTo>
                  <a:lnTo>
                    <a:pt x="562" y="266"/>
                  </a:lnTo>
                  <a:lnTo>
                    <a:pt x="562" y="269"/>
                  </a:lnTo>
                  <a:lnTo>
                    <a:pt x="563" y="266"/>
                  </a:lnTo>
                  <a:lnTo>
                    <a:pt x="563" y="265"/>
                  </a:lnTo>
                  <a:lnTo>
                    <a:pt x="565" y="263"/>
                  </a:lnTo>
                  <a:lnTo>
                    <a:pt x="566" y="263"/>
                  </a:lnTo>
                  <a:lnTo>
                    <a:pt x="565" y="262"/>
                  </a:lnTo>
                  <a:lnTo>
                    <a:pt x="566" y="262"/>
                  </a:lnTo>
                  <a:lnTo>
                    <a:pt x="568" y="262"/>
                  </a:lnTo>
                  <a:lnTo>
                    <a:pt x="569" y="262"/>
                  </a:lnTo>
                  <a:lnTo>
                    <a:pt x="571" y="260"/>
                  </a:lnTo>
                  <a:lnTo>
                    <a:pt x="568" y="260"/>
                  </a:lnTo>
                  <a:lnTo>
                    <a:pt x="566" y="262"/>
                  </a:lnTo>
                  <a:lnTo>
                    <a:pt x="566" y="260"/>
                  </a:lnTo>
                  <a:lnTo>
                    <a:pt x="568" y="257"/>
                  </a:lnTo>
                  <a:lnTo>
                    <a:pt x="569" y="257"/>
                  </a:lnTo>
                  <a:lnTo>
                    <a:pt x="571" y="256"/>
                  </a:lnTo>
                  <a:lnTo>
                    <a:pt x="572" y="256"/>
                  </a:lnTo>
                  <a:lnTo>
                    <a:pt x="572" y="254"/>
                  </a:lnTo>
                  <a:lnTo>
                    <a:pt x="574" y="254"/>
                  </a:lnTo>
                  <a:lnTo>
                    <a:pt x="575" y="253"/>
                  </a:lnTo>
                  <a:lnTo>
                    <a:pt x="577" y="253"/>
                  </a:lnTo>
                  <a:lnTo>
                    <a:pt x="578" y="253"/>
                  </a:lnTo>
                  <a:lnTo>
                    <a:pt x="580" y="253"/>
                  </a:lnTo>
                  <a:lnTo>
                    <a:pt x="580" y="251"/>
                  </a:lnTo>
                  <a:lnTo>
                    <a:pt x="581" y="248"/>
                  </a:lnTo>
                  <a:lnTo>
                    <a:pt x="583" y="248"/>
                  </a:lnTo>
                  <a:lnTo>
                    <a:pt x="583" y="247"/>
                  </a:lnTo>
                  <a:lnTo>
                    <a:pt x="583" y="245"/>
                  </a:lnTo>
                  <a:lnTo>
                    <a:pt x="584" y="244"/>
                  </a:lnTo>
                  <a:lnTo>
                    <a:pt x="584" y="242"/>
                  </a:lnTo>
                  <a:lnTo>
                    <a:pt x="586" y="242"/>
                  </a:lnTo>
                  <a:lnTo>
                    <a:pt x="584" y="240"/>
                  </a:lnTo>
                  <a:lnTo>
                    <a:pt x="586" y="240"/>
                  </a:lnTo>
                  <a:lnTo>
                    <a:pt x="586" y="239"/>
                  </a:lnTo>
                  <a:lnTo>
                    <a:pt x="588" y="239"/>
                  </a:lnTo>
                  <a:lnTo>
                    <a:pt x="588" y="237"/>
                  </a:lnTo>
                  <a:lnTo>
                    <a:pt x="586" y="237"/>
                  </a:lnTo>
                  <a:lnTo>
                    <a:pt x="584" y="237"/>
                  </a:lnTo>
                  <a:lnTo>
                    <a:pt x="583" y="237"/>
                  </a:lnTo>
                  <a:lnTo>
                    <a:pt x="583" y="239"/>
                  </a:lnTo>
                  <a:lnTo>
                    <a:pt x="581" y="239"/>
                  </a:lnTo>
                  <a:lnTo>
                    <a:pt x="581" y="240"/>
                  </a:lnTo>
                  <a:lnTo>
                    <a:pt x="580" y="240"/>
                  </a:lnTo>
                  <a:lnTo>
                    <a:pt x="578" y="240"/>
                  </a:lnTo>
                  <a:lnTo>
                    <a:pt x="577" y="240"/>
                  </a:lnTo>
                  <a:lnTo>
                    <a:pt x="575" y="240"/>
                  </a:lnTo>
                  <a:lnTo>
                    <a:pt x="574" y="242"/>
                  </a:lnTo>
                  <a:lnTo>
                    <a:pt x="566" y="244"/>
                  </a:lnTo>
                  <a:lnTo>
                    <a:pt x="562" y="244"/>
                  </a:lnTo>
                  <a:lnTo>
                    <a:pt x="556" y="245"/>
                  </a:lnTo>
                  <a:lnTo>
                    <a:pt x="551" y="245"/>
                  </a:lnTo>
                  <a:lnTo>
                    <a:pt x="548" y="244"/>
                  </a:lnTo>
                  <a:lnTo>
                    <a:pt x="550" y="242"/>
                  </a:lnTo>
                  <a:lnTo>
                    <a:pt x="551" y="240"/>
                  </a:lnTo>
                  <a:lnTo>
                    <a:pt x="553" y="240"/>
                  </a:lnTo>
                  <a:lnTo>
                    <a:pt x="551" y="239"/>
                  </a:lnTo>
                  <a:lnTo>
                    <a:pt x="550" y="239"/>
                  </a:lnTo>
                  <a:lnTo>
                    <a:pt x="550" y="237"/>
                  </a:lnTo>
                  <a:lnTo>
                    <a:pt x="551" y="237"/>
                  </a:lnTo>
                  <a:lnTo>
                    <a:pt x="551" y="236"/>
                  </a:lnTo>
                  <a:lnTo>
                    <a:pt x="551" y="234"/>
                  </a:lnTo>
                  <a:lnTo>
                    <a:pt x="550" y="234"/>
                  </a:lnTo>
                  <a:lnTo>
                    <a:pt x="547" y="233"/>
                  </a:lnTo>
                  <a:lnTo>
                    <a:pt x="547" y="231"/>
                  </a:lnTo>
                  <a:lnTo>
                    <a:pt x="548" y="231"/>
                  </a:lnTo>
                  <a:lnTo>
                    <a:pt x="550" y="230"/>
                  </a:lnTo>
                  <a:lnTo>
                    <a:pt x="551" y="230"/>
                  </a:lnTo>
                  <a:lnTo>
                    <a:pt x="553" y="230"/>
                  </a:lnTo>
                  <a:lnTo>
                    <a:pt x="553" y="228"/>
                  </a:lnTo>
                  <a:lnTo>
                    <a:pt x="550" y="228"/>
                  </a:lnTo>
                  <a:lnTo>
                    <a:pt x="548" y="230"/>
                  </a:lnTo>
                  <a:lnTo>
                    <a:pt x="547" y="230"/>
                  </a:lnTo>
                  <a:lnTo>
                    <a:pt x="545" y="230"/>
                  </a:lnTo>
                  <a:lnTo>
                    <a:pt x="545" y="228"/>
                  </a:lnTo>
                  <a:lnTo>
                    <a:pt x="547" y="228"/>
                  </a:lnTo>
                  <a:lnTo>
                    <a:pt x="548" y="228"/>
                  </a:lnTo>
                  <a:lnTo>
                    <a:pt x="550" y="227"/>
                  </a:lnTo>
                  <a:lnTo>
                    <a:pt x="551" y="227"/>
                  </a:lnTo>
                  <a:lnTo>
                    <a:pt x="553" y="227"/>
                  </a:lnTo>
                  <a:lnTo>
                    <a:pt x="554" y="225"/>
                  </a:lnTo>
                  <a:lnTo>
                    <a:pt x="556" y="225"/>
                  </a:lnTo>
                  <a:lnTo>
                    <a:pt x="557" y="225"/>
                  </a:lnTo>
                  <a:lnTo>
                    <a:pt x="557" y="224"/>
                  </a:lnTo>
                  <a:lnTo>
                    <a:pt x="559" y="224"/>
                  </a:lnTo>
                  <a:lnTo>
                    <a:pt x="560" y="222"/>
                  </a:lnTo>
                  <a:lnTo>
                    <a:pt x="562" y="222"/>
                  </a:lnTo>
                  <a:lnTo>
                    <a:pt x="563" y="222"/>
                  </a:lnTo>
                  <a:lnTo>
                    <a:pt x="562" y="221"/>
                  </a:lnTo>
                  <a:lnTo>
                    <a:pt x="563" y="221"/>
                  </a:lnTo>
                  <a:lnTo>
                    <a:pt x="565" y="221"/>
                  </a:lnTo>
                  <a:lnTo>
                    <a:pt x="565" y="219"/>
                  </a:lnTo>
                  <a:lnTo>
                    <a:pt x="563" y="219"/>
                  </a:lnTo>
                  <a:lnTo>
                    <a:pt x="562" y="221"/>
                  </a:lnTo>
                  <a:lnTo>
                    <a:pt x="560" y="221"/>
                  </a:lnTo>
                  <a:lnTo>
                    <a:pt x="560" y="219"/>
                  </a:lnTo>
                  <a:lnTo>
                    <a:pt x="563" y="218"/>
                  </a:lnTo>
                  <a:lnTo>
                    <a:pt x="565" y="218"/>
                  </a:lnTo>
                  <a:lnTo>
                    <a:pt x="565" y="216"/>
                  </a:lnTo>
                  <a:lnTo>
                    <a:pt x="563" y="215"/>
                  </a:lnTo>
                  <a:lnTo>
                    <a:pt x="565" y="213"/>
                  </a:lnTo>
                  <a:lnTo>
                    <a:pt x="563" y="213"/>
                  </a:lnTo>
                  <a:lnTo>
                    <a:pt x="563" y="215"/>
                  </a:lnTo>
                  <a:lnTo>
                    <a:pt x="562" y="216"/>
                  </a:lnTo>
                  <a:lnTo>
                    <a:pt x="560" y="218"/>
                  </a:lnTo>
                  <a:lnTo>
                    <a:pt x="559" y="216"/>
                  </a:lnTo>
                  <a:lnTo>
                    <a:pt x="557" y="216"/>
                  </a:lnTo>
                  <a:lnTo>
                    <a:pt x="559" y="215"/>
                  </a:lnTo>
                  <a:lnTo>
                    <a:pt x="559" y="213"/>
                  </a:lnTo>
                  <a:lnTo>
                    <a:pt x="560" y="213"/>
                  </a:lnTo>
                  <a:lnTo>
                    <a:pt x="562" y="213"/>
                  </a:lnTo>
                  <a:lnTo>
                    <a:pt x="560" y="212"/>
                  </a:lnTo>
                  <a:lnTo>
                    <a:pt x="559" y="212"/>
                  </a:lnTo>
                  <a:lnTo>
                    <a:pt x="560" y="210"/>
                  </a:lnTo>
                  <a:lnTo>
                    <a:pt x="562" y="209"/>
                  </a:lnTo>
                  <a:lnTo>
                    <a:pt x="563" y="209"/>
                  </a:lnTo>
                  <a:lnTo>
                    <a:pt x="565" y="209"/>
                  </a:lnTo>
                  <a:lnTo>
                    <a:pt x="565" y="207"/>
                  </a:lnTo>
                  <a:lnTo>
                    <a:pt x="563" y="207"/>
                  </a:lnTo>
                  <a:lnTo>
                    <a:pt x="562" y="207"/>
                  </a:lnTo>
                  <a:lnTo>
                    <a:pt x="560" y="207"/>
                  </a:lnTo>
                  <a:lnTo>
                    <a:pt x="559" y="209"/>
                  </a:lnTo>
                  <a:lnTo>
                    <a:pt x="559" y="207"/>
                  </a:lnTo>
                  <a:lnTo>
                    <a:pt x="560" y="206"/>
                  </a:lnTo>
                  <a:lnTo>
                    <a:pt x="562" y="206"/>
                  </a:lnTo>
                  <a:lnTo>
                    <a:pt x="562" y="204"/>
                  </a:lnTo>
                  <a:lnTo>
                    <a:pt x="563" y="204"/>
                  </a:lnTo>
                  <a:lnTo>
                    <a:pt x="565" y="204"/>
                  </a:lnTo>
                  <a:lnTo>
                    <a:pt x="568" y="204"/>
                  </a:lnTo>
                  <a:lnTo>
                    <a:pt x="568" y="203"/>
                  </a:lnTo>
                  <a:lnTo>
                    <a:pt x="568" y="201"/>
                  </a:lnTo>
                  <a:lnTo>
                    <a:pt x="571" y="201"/>
                  </a:lnTo>
                  <a:lnTo>
                    <a:pt x="572" y="201"/>
                  </a:lnTo>
                  <a:lnTo>
                    <a:pt x="574" y="201"/>
                  </a:lnTo>
                  <a:lnTo>
                    <a:pt x="575" y="201"/>
                  </a:lnTo>
                  <a:lnTo>
                    <a:pt x="577" y="200"/>
                  </a:lnTo>
                  <a:lnTo>
                    <a:pt x="577" y="198"/>
                  </a:lnTo>
                  <a:lnTo>
                    <a:pt x="578" y="198"/>
                  </a:lnTo>
                  <a:lnTo>
                    <a:pt x="578" y="197"/>
                  </a:lnTo>
                  <a:lnTo>
                    <a:pt x="580" y="197"/>
                  </a:lnTo>
                  <a:lnTo>
                    <a:pt x="581" y="195"/>
                  </a:lnTo>
                  <a:lnTo>
                    <a:pt x="583" y="195"/>
                  </a:lnTo>
                  <a:lnTo>
                    <a:pt x="584" y="194"/>
                  </a:lnTo>
                  <a:lnTo>
                    <a:pt x="586" y="194"/>
                  </a:lnTo>
                  <a:lnTo>
                    <a:pt x="592" y="190"/>
                  </a:lnTo>
                  <a:lnTo>
                    <a:pt x="595" y="189"/>
                  </a:lnTo>
                  <a:lnTo>
                    <a:pt x="597" y="189"/>
                  </a:lnTo>
                  <a:lnTo>
                    <a:pt x="598" y="187"/>
                  </a:lnTo>
                  <a:lnTo>
                    <a:pt x="601" y="187"/>
                  </a:lnTo>
                  <a:lnTo>
                    <a:pt x="603" y="186"/>
                  </a:lnTo>
                  <a:lnTo>
                    <a:pt x="604" y="186"/>
                  </a:lnTo>
                  <a:lnTo>
                    <a:pt x="606" y="186"/>
                  </a:lnTo>
                  <a:lnTo>
                    <a:pt x="607" y="186"/>
                  </a:lnTo>
                  <a:lnTo>
                    <a:pt x="607" y="187"/>
                  </a:lnTo>
                  <a:lnTo>
                    <a:pt x="607" y="189"/>
                  </a:lnTo>
                  <a:lnTo>
                    <a:pt x="609" y="187"/>
                  </a:lnTo>
                  <a:lnTo>
                    <a:pt x="610" y="186"/>
                  </a:lnTo>
                  <a:lnTo>
                    <a:pt x="609" y="186"/>
                  </a:lnTo>
                  <a:lnTo>
                    <a:pt x="609" y="184"/>
                  </a:lnTo>
                  <a:lnTo>
                    <a:pt x="610" y="184"/>
                  </a:lnTo>
                  <a:lnTo>
                    <a:pt x="612" y="183"/>
                  </a:lnTo>
                  <a:lnTo>
                    <a:pt x="612" y="184"/>
                  </a:lnTo>
                  <a:lnTo>
                    <a:pt x="618" y="183"/>
                  </a:lnTo>
                  <a:lnTo>
                    <a:pt x="621" y="181"/>
                  </a:lnTo>
                  <a:lnTo>
                    <a:pt x="619" y="181"/>
                  </a:lnTo>
                  <a:lnTo>
                    <a:pt x="618" y="183"/>
                  </a:lnTo>
                  <a:lnTo>
                    <a:pt x="616" y="183"/>
                  </a:lnTo>
                  <a:lnTo>
                    <a:pt x="612" y="183"/>
                  </a:lnTo>
                  <a:lnTo>
                    <a:pt x="615" y="181"/>
                  </a:lnTo>
                  <a:lnTo>
                    <a:pt x="615" y="180"/>
                  </a:lnTo>
                  <a:lnTo>
                    <a:pt x="616" y="180"/>
                  </a:lnTo>
                  <a:lnTo>
                    <a:pt x="618" y="178"/>
                  </a:lnTo>
                  <a:lnTo>
                    <a:pt x="619" y="178"/>
                  </a:lnTo>
                  <a:lnTo>
                    <a:pt x="621" y="177"/>
                  </a:lnTo>
                  <a:lnTo>
                    <a:pt x="624" y="175"/>
                  </a:lnTo>
                  <a:lnTo>
                    <a:pt x="625" y="175"/>
                  </a:lnTo>
                  <a:lnTo>
                    <a:pt x="627" y="175"/>
                  </a:lnTo>
                  <a:lnTo>
                    <a:pt x="627" y="174"/>
                  </a:lnTo>
                  <a:lnTo>
                    <a:pt x="628" y="174"/>
                  </a:lnTo>
                  <a:lnTo>
                    <a:pt x="628" y="175"/>
                  </a:lnTo>
                  <a:lnTo>
                    <a:pt x="630" y="175"/>
                  </a:lnTo>
                  <a:lnTo>
                    <a:pt x="631" y="175"/>
                  </a:lnTo>
                  <a:lnTo>
                    <a:pt x="631" y="174"/>
                  </a:lnTo>
                  <a:lnTo>
                    <a:pt x="630" y="174"/>
                  </a:lnTo>
                  <a:lnTo>
                    <a:pt x="630" y="172"/>
                  </a:lnTo>
                  <a:lnTo>
                    <a:pt x="631" y="172"/>
                  </a:lnTo>
                  <a:lnTo>
                    <a:pt x="633" y="172"/>
                  </a:lnTo>
                  <a:lnTo>
                    <a:pt x="634" y="171"/>
                  </a:lnTo>
                  <a:lnTo>
                    <a:pt x="636" y="171"/>
                  </a:lnTo>
                  <a:lnTo>
                    <a:pt x="640" y="171"/>
                  </a:lnTo>
                  <a:lnTo>
                    <a:pt x="644" y="171"/>
                  </a:lnTo>
                  <a:lnTo>
                    <a:pt x="645" y="171"/>
                  </a:lnTo>
                  <a:lnTo>
                    <a:pt x="647" y="171"/>
                  </a:lnTo>
                  <a:lnTo>
                    <a:pt x="647" y="172"/>
                  </a:lnTo>
                  <a:lnTo>
                    <a:pt x="645" y="172"/>
                  </a:lnTo>
                  <a:lnTo>
                    <a:pt x="645" y="174"/>
                  </a:lnTo>
                  <a:lnTo>
                    <a:pt x="644" y="174"/>
                  </a:lnTo>
                  <a:lnTo>
                    <a:pt x="640" y="175"/>
                  </a:lnTo>
                  <a:lnTo>
                    <a:pt x="644" y="175"/>
                  </a:lnTo>
                  <a:lnTo>
                    <a:pt x="645" y="174"/>
                  </a:lnTo>
                  <a:lnTo>
                    <a:pt x="647" y="172"/>
                  </a:lnTo>
                  <a:lnTo>
                    <a:pt x="647" y="174"/>
                  </a:lnTo>
                  <a:lnTo>
                    <a:pt x="648" y="174"/>
                  </a:lnTo>
                  <a:lnTo>
                    <a:pt x="648" y="175"/>
                  </a:lnTo>
                  <a:lnTo>
                    <a:pt x="650" y="175"/>
                  </a:lnTo>
                  <a:lnTo>
                    <a:pt x="653" y="174"/>
                  </a:lnTo>
                  <a:lnTo>
                    <a:pt x="654" y="174"/>
                  </a:lnTo>
                  <a:lnTo>
                    <a:pt x="656" y="174"/>
                  </a:lnTo>
                  <a:lnTo>
                    <a:pt x="657" y="172"/>
                  </a:lnTo>
                  <a:lnTo>
                    <a:pt x="659" y="172"/>
                  </a:lnTo>
                  <a:lnTo>
                    <a:pt x="660" y="172"/>
                  </a:lnTo>
                  <a:lnTo>
                    <a:pt x="660" y="171"/>
                  </a:lnTo>
                  <a:lnTo>
                    <a:pt x="662" y="171"/>
                  </a:lnTo>
                  <a:lnTo>
                    <a:pt x="663" y="171"/>
                  </a:lnTo>
                  <a:lnTo>
                    <a:pt x="666" y="169"/>
                  </a:lnTo>
                  <a:lnTo>
                    <a:pt x="672" y="168"/>
                  </a:lnTo>
                  <a:lnTo>
                    <a:pt x="674" y="166"/>
                  </a:lnTo>
                  <a:lnTo>
                    <a:pt x="675" y="166"/>
                  </a:lnTo>
                  <a:lnTo>
                    <a:pt x="677" y="163"/>
                  </a:lnTo>
                  <a:lnTo>
                    <a:pt x="678" y="163"/>
                  </a:lnTo>
                  <a:lnTo>
                    <a:pt x="678" y="162"/>
                  </a:lnTo>
                  <a:lnTo>
                    <a:pt x="677" y="163"/>
                  </a:lnTo>
                  <a:lnTo>
                    <a:pt x="677" y="162"/>
                  </a:lnTo>
                  <a:lnTo>
                    <a:pt x="675" y="162"/>
                  </a:lnTo>
                  <a:lnTo>
                    <a:pt x="677" y="160"/>
                  </a:lnTo>
                  <a:lnTo>
                    <a:pt x="678" y="160"/>
                  </a:lnTo>
                  <a:lnTo>
                    <a:pt x="680" y="160"/>
                  </a:lnTo>
                  <a:lnTo>
                    <a:pt x="680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0" y="166"/>
                  </a:lnTo>
                  <a:lnTo>
                    <a:pt x="683" y="166"/>
                  </a:lnTo>
                  <a:lnTo>
                    <a:pt x="687" y="166"/>
                  </a:lnTo>
                  <a:lnTo>
                    <a:pt x="689" y="166"/>
                  </a:lnTo>
                  <a:lnTo>
                    <a:pt x="690" y="166"/>
                  </a:lnTo>
                  <a:lnTo>
                    <a:pt x="692" y="163"/>
                  </a:lnTo>
                  <a:lnTo>
                    <a:pt x="695" y="163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1" y="160"/>
                  </a:lnTo>
                  <a:lnTo>
                    <a:pt x="703" y="160"/>
                  </a:lnTo>
                  <a:lnTo>
                    <a:pt x="706" y="160"/>
                  </a:lnTo>
                  <a:lnTo>
                    <a:pt x="706" y="159"/>
                  </a:lnTo>
                  <a:lnTo>
                    <a:pt x="707" y="159"/>
                  </a:lnTo>
                  <a:lnTo>
                    <a:pt x="709" y="159"/>
                  </a:lnTo>
                  <a:lnTo>
                    <a:pt x="710" y="157"/>
                  </a:lnTo>
                  <a:lnTo>
                    <a:pt x="713" y="154"/>
                  </a:lnTo>
                  <a:lnTo>
                    <a:pt x="715" y="151"/>
                  </a:lnTo>
                  <a:lnTo>
                    <a:pt x="719" y="148"/>
                  </a:lnTo>
                  <a:lnTo>
                    <a:pt x="721" y="148"/>
                  </a:lnTo>
                  <a:lnTo>
                    <a:pt x="721" y="147"/>
                  </a:lnTo>
                  <a:lnTo>
                    <a:pt x="719" y="147"/>
                  </a:lnTo>
                  <a:lnTo>
                    <a:pt x="721" y="145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6" y="144"/>
                  </a:lnTo>
                  <a:lnTo>
                    <a:pt x="719" y="142"/>
                  </a:lnTo>
                  <a:lnTo>
                    <a:pt x="721" y="142"/>
                  </a:lnTo>
                  <a:lnTo>
                    <a:pt x="722" y="142"/>
                  </a:lnTo>
                  <a:lnTo>
                    <a:pt x="725" y="142"/>
                  </a:lnTo>
                  <a:lnTo>
                    <a:pt x="727" y="142"/>
                  </a:lnTo>
                  <a:lnTo>
                    <a:pt x="727" y="141"/>
                  </a:lnTo>
                  <a:lnTo>
                    <a:pt x="728" y="141"/>
                  </a:lnTo>
                  <a:lnTo>
                    <a:pt x="730" y="141"/>
                  </a:lnTo>
                  <a:lnTo>
                    <a:pt x="733" y="139"/>
                  </a:lnTo>
                  <a:lnTo>
                    <a:pt x="734" y="139"/>
                  </a:lnTo>
                  <a:lnTo>
                    <a:pt x="736" y="137"/>
                  </a:lnTo>
                  <a:lnTo>
                    <a:pt x="737" y="136"/>
                  </a:lnTo>
                  <a:lnTo>
                    <a:pt x="736" y="134"/>
                  </a:lnTo>
                  <a:lnTo>
                    <a:pt x="736" y="133"/>
                  </a:lnTo>
                  <a:lnTo>
                    <a:pt x="734" y="133"/>
                  </a:lnTo>
                  <a:lnTo>
                    <a:pt x="734" y="134"/>
                  </a:lnTo>
                  <a:lnTo>
                    <a:pt x="731" y="134"/>
                  </a:lnTo>
                  <a:lnTo>
                    <a:pt x="730" y="136"/>
                  </a:lnTo>
                  <a:lnTo>
                    <a:pt x="728" y="136"/>
                  </a:lnTo>
                  <a:lnTo>
                    <a:pt x="727" y="136"/>
                  </a:lnTo>
                  <a:lnTo>
                    <a:pt x="725" y="136"/>
                  </a:lnTo>
                  <a:lnTo>
                    <a:pt x="724" y="136"/>
                  </a:lnTo>
                  <a:lnTo>
                    <a:pt x="721" y="137"/>
                  </a:lnTo>
                  <a:lnTo>
                    <a:pt x="721" y="136"/>
                  </a:lnTo>
                  <a:lnTo>
                    <a:pt x="719" y="137"/>
                  </a:lnTo>
                  <a:lnTo>
                    <a:pt x="716" y="137"/>
                  </a:lnTo>
                  <a:lnTo>
                    <a:pt x="715" y="137"/>
                  </a:lnTo>
                  <a:lnTo>
                    <a:pt x="713" y="137"/>
                  </a:lnTo>
                  <a:lnTo>
                    <a:pt x="712" y="137"/>
                  </a:lnTo>
                  <a:lnTo>
                    <a:pt x="712" y="139"/>
                  </a:lnTo>
                  <a:lnTo>
                    <a:pt x="710" y="139"/>
                  </a:lnTo>
                  <a:lnTo>
                    <a:pt x="709" y="139"/>
                  </a:lnTo>
                  <a:lnTo>
                    <a:pt x="707" y="141"/>
                  </a:lnTo>
                  <a:lnTo>
                    <a:pt x="703" y="141"/>
                  </a:lnTo>
                  <a:lnTo>
                    <a:pt x="701" y="142"/>
                  </a:lnTo>
                  <a:lnTo>
                    <a:pt x="700" y="142"/>
                  </a:lnTo>
                  <a:lnTo>
                    <a:pt x="698" y="142"/>
                  </a:lnTo>
                  <a:lnTo>
                    <a:pt x="698" y="144"/>
                  </a:lnTo>
                  <a:lnTo>
                    <a:pt x="697" y="144"/>
                  </a:lnTo>
                  <a:lnTo>
                    <a:pt x="697" y="145"/>
                  </a:lnTo>
                  <a:lnTo>
                    <a:pt x="693" y="145"/>
                  </a:lnTo>
                  <a:lnTo>
                    <a:pt x="693" y="144"/>
                  </a:lnTo>
                  <a:lnTo>
                    <a:pt x="695" y="142"/>
                  </a:lnTo>
                  <a:lnTo>
                    <a:pt x="695" y="141"/>
                  </a:lnTo>
                  <a:lnTo>
                    <a:pt x="695" y="139"/>
                  </a:lnTo>
                  <a:lnTo>
                    <a:pt x="693" y="139"/>
                  </a:lnTo>
                  <a:lnTo>
                    <a:pt x="690" y="141"/>
                  </a:lnTo>
                  <a:lnTo>
                    <a:pt x="692" y="141"/>
                  </a:lnTo>
                  <a:lnTo>
                    <a:pt x="690" y="142"/>
                  </a:lnTo>
                  <a:lnTo>
                    <a:pt x="690" y="144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9" y="142"/>
                  </a:lnTo>
                  <a:lnTo>
                    <a:pt x="687" y="142"/>
                  </a:lnTo>
                  <a:lnTo>
                    <a:pt x="686" y="141"/>
                  </a:lnTo>
                  <a:lnTo>
                    <a:pt x="684" y="141"/>
                  </a:lnTo>
                  <a:lnTo>
                    <a:pt x="683" y="141"/>
                  </a:lnTo>
                  <a:lnTo>
                    <a:pt x="680" y="141"/>
                  </a:lnTo>
                  <a:lnTo>
                    <a:pt x="675" y="141"/>
                  </a:lnTo>
                  <a:lnTo>
                    <a:pt x="674" y="141"/>
                  </a:lnTo>
                  <a:lnTo>
                    <a:pt x="666" y="142"/>
                  </a:lnTo>
                  <a:lnTo>
                    <a:pt x="665" y="142"/>
                  </a:lnTo>
                  <a:lnTo>
                    <a:pt x="663" y="142"/>
                  </a:lnTo>
                  <a:lnTo>
                    <a:pt x="662" y="142"/>
                  </a:lnTo>
                  <a:lnTo>
                    <a:pt x="662" y="144"/>
                  </a:lnTo>
                  <a:lnTo>
                    <a:pt x="659" y="144"/>
                  </a:lnTo>
                  <a:lnTo>
                    <a:pt x="654" y="142"/>
                  </a:lnTo>
                  <a:lnTo>
                    <a:pt x="648" y="141"/>
                  </a:lnTo>
                  <a:lnTo>
                    <a:pt x="647" y="141"/>
                  </a:lnTo>
                  <a:lnTo>
                    <a:pt x="644" y="141"/>
                  </a:lnTo>
                  <a:lnTo>
                    <a:pt x="642" y="139"/>
                  </a:lnTo>
                  <a:lnTo>
                    <a:pt x="644" y="137"/>
                  </a:lnTo>
                  <a:lnTo>
                    <a:pt x="645" y="136"/>
                  </a:lnTo>
                  <a:lnTo>
                    <a:pt x="647" y="136"/>
                  </a:lnTo>
                  <a:lnTo>
                    <a:pt x="648" y="136"/>
                  </a:lnTo>
                  <a:lnTo>
                    <a:pt x="648" y="134"/>
                  </a:lnTo>
                  <a:lnTo>
                    <a:pt x="650" y="134"/>
                  </a:lnTo>
                  <a:lnTo>
                    <a:pt x="650" y="133"/>
                  </a:lnTo>
                  <a:lnTo>
                    <a:pt x="648" y="133"/>
                  </a:lnTo>
                  <a:lnTo>
                    <a:pt x="648" y="131"/>
                  </a:lnTo>
                  <a:lnTo>
                    <a:pt x="648" y="130"/>
                  </a:lnTo>
                  <a:lnTo>
                    <a:pt x="648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28"/>
                  </a:lnTo>
                  <a:lnTo>
                    <a:pt x="653" y="128"/>
                  </a:lnTo>
                  <a:lnTo>
                    <a:pt x="654" y="128"/>
                  </a:lnTo>
                  <a:lnTo>
                    <a:pt x="656" y="128"/>
                  </a:lnTo>
                  <a:lnTo>
                    <a:pt x="657" y="128"/>
                  </a:lnTo>
                  <a:lnTo>
                    <a:pt x="657" y="127"/>
                  </a:lnTo>
                  <a:lnTo>
                    <a:pt x="659" y="127"/>
                  </a:lnTo>
                  <a:lnTo>
                    <a:pt x="660" y="127"/>
                  </a:lnTo>
                  <a:lnTo>
                    <a:pt x="662" y="127"/>
                  </a:lnTo>
                  <a:lnTo>
                    <a:pt x="663" y="127"/>
                  </a:lnTo>
                  <a:lnTo>
                    <a:pt x="665" y="127"/>
                  </a:lnTo>
                  <a:lnTo>
                    <a:pt x="665" y="125"/>
                  </a:lnTo>
                  <a:lnTo>
                    <a:pt x="663" y="125"/>
                  </a:lnTo>
                  <a:lnTo>
                    <a:pt x="662" y="125"/>
                  </a:lnTo>
                  <a:lnTo>
                    <a:pt x="660" y="125"/>
                  </a:lnTo>
                  <a:lnTo>
                    <a:pt x="659" y="124"/>
                  </a:lnTo>
                  <a:lnTo>
                    <a:pt x="657" y="124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4"/>
                  </a:lnTo>
                  <a:lnTo>
                    <a:pt x="654" y="124"/>
                  </a:lnTo>
                  <a:lnTo>
                    <a:pt x="651" y="124"/>
                  </a:lnTo>
                  <a:lnTo>
                    <a:pt x="648" y="124"/>
                  </a:lnTo>
                  <a:lnTo>
                    <a:pt x="647" y="122"/>
                  </a:lnTo>
                  <a:lnTo>
                    <a:pt x="645" y="121"/>
                  </a:lnTo>
                  <a:lnTo>
                    <a:pt x="644" y="121"/>
                  </a:lnTo>
                  <a:lnTo>
                    <a:pt x="642" y="119"/>
                  </a:lnTo>
                  <a:lnTo>
                    <a:pt x="644" y="119"/>
                  </a:lnTo>
                  <a:lnTo>
                    <a:pt x="644" y="118"/>
                  </a:lnTo>
                  <a:lnTo>
                    <a:pt x="645" y="118"/>
                  </a:lnTo>
                  <a:lnTo>
                    <a:pt x="645" y="116"/>
                  </a:lnTo>
                  <a:lnTo>
                    <a:pt x="647" y="116"/>
                  </a:lnTo>
                  <a:lnTo>
                    <a:pt x="647" y="118"/>
                  </a:lnTo>
                  <a:lnTo>
                    <a:pt x="648" y="118"/>
                  </a:lnTo>
                  <a:lnTo>
                    <a:pt x="650" y="116"/>
                  </a:lnTo>
                  <a:lnTo>
                    <a:pt x="651" y="116"/>
                  </a:lnTo>
                  <a:lnTo>
                    <a:pt x="653" y="115"/>
                  </a:lnTo>
                  <a:lnTo>
                    <a:pt x="653" y="116"/>
                  </a:lnTo>
                  <a:lnTo>
                    <a:pt x="654" y="116"/>
                  </a:lnTo>
                  <a:lnTo>
                    <a:pt x="656" y="116"/>
                  </a:lnTo>
                  <a:lnTo>
                    <a:pt x="657" y="116"/>
                  </a:lnTo>
                  <a:lnTo>
                    <a:pt x="656" y="115"/>
                  </a:lnTo>
                  <a:lnTo>
                    <a:pt x="657" y="115"/>
                  </a:lnTo>
                  <a:lnTo>
                    <a:pt x="659" y="115"/>
                  </a:lnTo>
                  <a:lnTo>
                    <a:pt x="663" y="113"/>
                  </a:lnTo>
                  <a:lnTo>
                    <a:pt x="665" y="113"/>
                  </a:lnTo>
                  <a:lnTo>
                    <a:pt x="666" y="113"/>
                  </a:lnTo>
                  <a:lnTo>
                    <a:pt x="669" y="113"/>
                  </a:lnTo>
                  <a:lnTo>
                    <a:pt x="671" y="112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4" y="110"/>
                  </a:lnTo>
                  <a:lnTo>
                    <a:pt x="672" y="112"/>
                  </a:lnTo>
                  <a:lnTo>
                    <a:pt x="674" y="112"/>
                  </a:lnTo>
                  <a:lnTo>
                    <a:pt x="674" y="110"/>
                  </a:lnTo>
                  <a:lnTo>
                    <a:pt x="675" y="110"/>
                  </a:lnTo>
                  <a:lnTo>
                    <a:pt x="677" y="110"/>
                  </a:lnTo>
                  <a:lnTo>
                    <a:pt x="681" y="109"/>
                  </a:lnTo>
                  <a:lnTo>
                    <a:pt x="680" y="109"/>
                  </a:lnTo>
                  <a:lnTo>
                    <a:pt x="678" y="109"/>
                  </a:lnTo>
                  <a:lnTo>
                    <a:pt x="677" y="109"/>
                  </a:lnTo>
                  <a:lnTo>
                    <a:pt x="683" y="107"/>
                  </a:lnTo>
                  <a:lnTo>
                    <a:pt x="683" y="109"/>
                  </a:lnTo>
                  <a:lnTo>
                    <a:pt x="684" y="107"/>
                  </a:lnTo>
                  <a:lnTo>
                    <a:pt x="687" y="107"/>
                  </a:lnTo>
                  <a:lnTo>
                    <a:pt x="690" y="106"/>
                  </a:lnTo>
                  <a:lnTo>
                    <a:pt x="689" y="107"/>
                  </a:lnTo>
                  <a:lnTo>
                    <a:pt x="689" y="109"/>
                  </a:lnTo>
                  <a:lnTo>
                    <a:pt x="693" y="109"/>
                  </a:lnTo>
                  <a:lnTo>
                    <a:pt x="700" y="107"/>
                  </a:lnTo>
                  <a:lnTo>
                    <a:pt x="698" y="107"/>
                  </a:lnTo>
                  <a:lnTo>
                    <a:pt x="698" y="106"/>
                  </a:lnTo>
                  <a:lnTo>
                    <a:pt x="697" y="106"/>
                  </a:lnTo>
                  <a:lnTo>
                    <a:pt x="698" y="104"/>
                  </a:lnTo>
                  <a:lnTo>
                    <a:pt x="700" y="104"/>
                  </a:lnTo>
                  <a:lnTo>
                    <a:pt x="707" y="103"/>
                  </a:lnTo>
                  <a:lnTo>
                    <a:pt x="709" y="103"/>
                  </a:lnTo>
                  <a:lnTo>
                    <a:pt x="710" y="101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5" y="103"/>
                  </a:lnTo>
                  <a:lnTo>
                    <a:pt x="715" y="101"/>
                  </a:lnTo>
                  <a:lnTo>
                    <a:pt x="719" y="100"/>
                  </a:lnTo>
                  <a:lnTo>
                    <a:pt x="721" y="100"/>
                  </a:lnTo>
                  <a:lnTo>
                    <a:pt x="722" y="100"/>
                  </a:lnTo>
                  <a:lnTo>
                    <a:pt x="724" y="100"/>
                  </a:lnTo>
                  <a:lnTo>
                    <a:pt x="716" y="101"/>
                  </a:lnTo>
                  <a:lnTo>
                    <a:pt x="719" y="101"/>
                  </a:lnTo>
                  <a:lnTo>
                    <a:pt x="724" y="100"/>
                  </a:lnTo>
                  <a:lnTo>
                    <a:pt x="728" y="98"/>
                  </a:lnTo>
                  <a:lnTo>
                    <a:pt x="733" y="98"/>
                  </a:lnTo>
                  <a:lnTo>
                    <a:pt x="737" y="98"/>
                  </a:lnTo>
                  <a:lnTo>
                    <a:pt x="737" y="100"/>
                  </a:lnTo>
                  <a:lnTo>
                    <a:pt x="739" y="100"/>
                  </a:lnTo>
                  <a:lnTo>
                    <a:pt x="737" y="101"/>
                  </a:lnTo>
                  <a:lnTo>
                    <a:pt x="734" y="101"/>
                  </a:lnTo>
                  <a:lnTo>
                    <a:pt x="734" y="103"/>
                  </a:lnTo>
                  <a:lnTo>
                    <a:pt x="733" y="103"/>
                  </a:lnTo>
                  <a:lnTo>
                    <a:pt x="731" y="104"/>
                  </a:lnTo>
                  <a:lnTo>
                    <a:pt x="730" y="106"/>
                  </a:lnTo>
                  <a:lnTo>
                    <a:pt x="728" y="106"/>
                  </a:lnTo>
                  <a:lnTo>
                    <a:pt x="727" y="106"/>
                  </a:lnTo>
                  <a:lnTo>
                    <a:pt x="725" y="106"/>
                  </a:lnTo>
                  <a:lnTo>
                    <a:pt x="724" y="107"/>
                  </a:lnTo>
                  <a:lnTo>
                    <a:pt x="725" y="107"/>
                  </a:lnTo>
                  <a:lnTo>
                    <a:pt x="727" y="107"/>
                  </a:lnTo>
                  <a:lnTo>
                    <a:pt x="727" y="109"/>
                  </a:lnTo>
                  <a:lnTo>
                    <a:pt x="733" y="109"/>
                  </a:lnTo>
                  <a:lnTo>
                    <a:pt x="734" y="109"/>
                  </a:lnTo>
                  <a:lnTo>
                    <a:pt x="736" y="109"/>
                  </a:lnTo>
                  <a:lnTo>
                    <a:pt x="737" y="109"/>
                  </a:lnTo>
                  <a:lnTo>
                    <a:pt x="739" y="109"/>
                  </a:lnTo>
                  <a:lnTo>
                    <a:pt x="740" y="109"/>
                  </a:lnTo>
                  <a:lnTo>
                    <a:pt x="742" y="109"/>
                  </a:lnTo>
                  <a:lnTo>
                    <a:pt x="743" y="109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0"/>
                  </a:lnTo>
                  <a:lnTo>
                    <a:pt x="746" y="110"/>
                  </a:lnTo>
                  <a:lnTo>
                    <a:pt x="748" y="110"/>
                  </a:lnTo>
                  <a:lnTo>
                    <a:pt x="751" y="109"/>
                  </a:lnTo>
                  <a:lnTo>
                    <a:pt x="754" y="110"/>
                  </a:lnTo>
                  <a:lnTo>
                    <a:pt x="753" y="110"/>
                  </a:lnTo>
                  <a:lnTo>
                    <a:pt x="753" y="112"/>
                  </a:lnTo>
                  <a:lnTo>
                    <a:pt x="754" y="112"/>
                  </a:lnTo>
                  <a:lnTo>
                    <a:pt x="756" y="112"/>
                  </a:lnTo>
                  <a:lnTo>
                    <a:pt x="756" y="110"/>
                  </a:lnTo>
                  <a:lnTo>
                    <a:pt x="757" y="110"/>
                  </a:lnTo>
                  <a:lnTo>
                    <a:pt x="759" y="109"/>
                  </a:lnTo>
                  <a:lnTo>
                    <a:pt x="760" y="107"/>
                  </a:lnTo>
                  <a:lnTo>
                    <a:pt x="762" y="107"/>
                  </a:lnTo>
                  <a:lnTo>
                    <a:pt x="763" y="107"/>
                  </a:lnTo>
                  <a:lnTo>
                    <a:pt x="765" y="106"/>
                  </a:lnTo>
                  <a:lnTo>
                    <a:pt x="766" y="106"/>
                  </a:lnTo>
                  <a:lnTo>
                    <a:pt x="768" y="106"/>
                  </a:lnTo>
                  <a:lnTo>
                    <a:pt x="769" y="106"/>
                  </a:lnTo>
                  <a:lnTo>
                    <a:pt x="771" y="106"/>
                  </a:lnTo>
                  <a:lnTo>
                    <a:pt x="772" y="106"/>
                  </a:lnTo>
                  <a:lnTo>
                    <a:pt x="772" y="107"/>
                  </a:lnTo>
                  <a:lnTo>
                    <a:pt x="774" y="106"/>
                  </a:lnTo>
                  <a:lnTo>
                    <a:pt x="775" y="106"/>
                  </a:lnTo>
                  <a:lnTo>
                    <a:pt x="775" y="104"/>
                  </a:lnTo>
                  <a:lnTo>
                    <a:pt x="774" y="103"/>
                  </a:lnTo>
                  <a:lnTo>
                    <a:pt x="772" y="103"/>
                  </a:lnTo>
                  <a:lnTo>
                    <a:pt x="771" y="103"/>
                  </a:lnTo>
                  <a:lnTo>
                    <a:pt x="768" y="103"/>
                  </a:lnTo>
                  <a:lnTo>
                    <a:pt x="766" y="103"/>
                  </a:lnTo>
                  <a:lnTo>
                    <a:pt x="766" y="101"/>
                  </a:lnTo>
                  <a:lnTo>
                    <a:pt x="768" y="101"/>
                  </a:lnTo>
                  <a:lnTo>
                    <a:pt x="768" y="100"/>
                  </a:lnTo>
                  <a:lnTo>
                    <a:pt x="768" y="98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6" y="95"/>
                  </a:lnTo>
                  <a:lnTo>
                    <a:pt x="766" y="94"/>
                  </a:lnTo>
                  <a:lnTo>
                    <a:pt x="766" y="92"/>
                  </a:lnTo>
                  <a:lnTo>
                    <a:pt x="768" y="92"/>
                  </a:lnTo>
                  <a:lnTo>
                    <a:pt x="769" y="92"/>
                  </a:lnTo>
                  <a:lnTo>
                    <a:pt x="771" y="92"/>
                  </a:lnTo>
                  <a:lnTo>
                    <a:pt x="772" y="92"/>
                  </a:lnTo>
                  <a:lnTo>
                    <a:pt x="772" y="94"/>
                  </a:lnTo>
                  <a:lnTo>
                    <a:pt x="772" y="95"/>
                  </a:lnTo>
                  <a:lnTo>
                    <a:pt x="771" y="97"/>
                  </a:lnTo>
                  <a:lnTo>
                    <a:pt x="769" y="97"/>
                  </a:lnTo>
                  <a:lnTo>
                    <a:pt x="769" y="98"/>
                  </a:lnTo>
                  <a:lnTo>
                    <a:pt x="769" y="100"/>
                  </a:lnTo>
                  <a:lnTo>
                    <a:pt x="771" y="101"/>
                  </a:lnTo>
                  <a:lnTo>
                    <a:pt x="774" y="101"/>
                  </a:lnTo>
                  <a:lnTo>
                    <a:pt x="775" y="101"/>
                  </a:lnTo>
                  <a:lnTo>
                    <a:pt x="777" y="101"/>
                  </a:lnTo>
                  <a:lnTo>
                    <a:pt x="778" y="100"/>
                  </a:lnTo>
                  <a:lnTo>
                    <a:pt x="777" y="100"/>
                  </a:lnTo>
                  <a:lnTo>
                    <a:pt x="775" y="100"/>
                  </a:lnTo>
                  <a:lnTo>
                    <a:pt x="775" y="98"/>
                  </a:lnTo>
                  <a:lnTo>
                    <a:pt x="774" y="98"/>
                  </a:lnTo>
                  <a:lnTo>
                    <a:pt x="774" y="97"/>
                  </a:lnTo>
                  <a:lnTo>
                    <a:pt x="774" y="95"/>
                  </a:lnTo>
                  <a:lnTo>
                    <a:pt x="775" y="95"/>
                  </a:lnTo>
                  <a:lnTo>
                    <a:pt x="777" y="94"/>
                  </a:lnTo>
                  <a:lnTo>
                    <a:pt x="778" y="94"/>
                  </a:lnTo>
                  <a:lnTo>
                    <a:pt x="780" y="94"/>
                  </a:lnTo>
                  <a:lnTo>
                    <a:pt x="780" y="92"/>
                  </a:lnTo>
                  <a:lnTo>
                    <a:pt x="781" y="92"/>
                  </a:lnTo>
                  <a:lnTo>
                    <a:pt x="783" y="92"/>
                  </a:lnTo>
                  <a:lnTo>
                    <a:pt x="783" y="91"/>
                  </a:lnTo>
                  <a:lnTo>
                    <a:pt x="784" y="91"/>
                  </a:lnTo>
                  <a:lnTo>
                    <a:pt x="786" y="91"/>
                  </a:lnTo>
                  <a:lnTo>
                    <a:pt x="786" y="89"/>
                  </a:lnTo>
                  <a:lnTo>
                    <a:pt x="784" y="89"/>
                  </a:lnTo>
                  <a:lnTo>
                    <a:pt x="781" y="89"/>
                  </a:lnTo>
                  <a:lnTo>
                    <a:pt x="777" y="91"/>
                  </a:lnTo>
                  <a:lnTo>
                    <a:pt x="777" y="89"/>
                  </a:lnTo>
                  <a:lnTo>
                    <a:pt x="775" y="89"/>
                  </a:lnTo>
                  <a:lnTo>
                    <a:pt x="777" y="87"/>
                  </a:lnTo>
                  <a:lnTo>
                    <a:pt x="778" y="87"/>
                  </a:lnTo>
                  <a:lnTo>
                    <a:pt x="778" y="86"/>
                  </a:lnTo>
                  <a:lnTo>
                    <a:pt x="777" y="87"/>
                  </a:lnTo>
                  <a:lnTo>
                    <a:pt x="774" y="89"/>
                  </a:lnTo>
                  <a:lnTo>
                    <a:pt x="772" y="89"/>
                  </a:lnTo>
                  <a:lnTo>
                    <a:pt x="771" y="91"/>
                  </a:lnTo>
                  <a:lnTo>
                    <a:pt x="769" y="89"/>
                  </a:lnTo>
                  <a:lnTo>
                    <a:pt x="768" y="89"/>
                  </a:lnTo>
                  <a:lnTo>
                    <a:pt x="766" y="89"/>
                  </a:lnTo>
                  <a:lnTo>
                    <a:pt x="766" y="91"/>
                  </a:lnTo>
                  <a:lnTo>
                    <a:pt x="763" y="89"/>
                  </a:lnTo>
                  <a:lnTo>
                    <a:pt x="760" y="89"/>
                  </a:lnTo>
                  <a:lnTo>
                    <a:pt x="756" y="87"/>
                  </a:lnTo>
                  <a:lnTo>
                    <a:pt x="757" y="86"/>
                  </a:lnTo>
                  <a:lnTo>
                    <a:pt x="759" y="86"/>
                  </a:lnTo>
                  <a:lnTo>
                    <a:pt x="759" y="84"/>
                  </a:lnTo>
                  <a:lnTo>
                    <a:pt x="760" y="84"/>
                  </a:lnTo>
                  <a:lnTo>
                    <a:pt x="760" y="83"/>
                  </a:lnTo>
                  <a:lnTo>
                    <a:pt x="762" y="83"/>
                  </a:lnTo>
                  <a:lnTo>
                    <a:pt x="763" y="80"/>
                  </a:lnTo>
                  <a:lnTo>
                    <a:pt x="763" y="78"/>
                  </a:lnTo>
                  <a:lnTo>
                    <a:pt x="763" y="77"/>
                  </a:lnTo>
                  <a:lnTo>
                    <a:pt x="762" y="75"/>
                  </a:lnTo>
                  <a:lnTo>
                    <a:pt x="762" y="74"/>
                  </a:lnTo>
                  <a:lnTo>
                    <a:pt x="760" y="72"/>
                  </a:lnTo>
                  <a:lnTo>
                    <a:pt x="759" y="72"/>
                  </a:lnTo>
                  <a:lnTo>
                    <a:pt x="759" y="71"/>
                  </a:lnTo>
                  <a:lnTo>
                    <a:pt x="757" y="69"/>
                  </a:lnTo>
                  <a:lnTo>
                    <a:pt x="756" y="68"/>
                  </a:lnTo>
                  <a:lnTo>
                    <a:pt x="754" y="68"/>
                  </a:lnTo>
                  <a:lnTo>
                    <a:pt x="753" y="68"/>
                  </a:lnTo>
                  <a:lnTo>
                    <a:pt x="751" y="66"/>
                  </a:lnTo>
                  <a:lnTo>
                    <a:pt x="751" y="65"/>
                  </a:lnTo>
                  <a:lnTo>
                    <a:pt x="750" y="65"/>
                  </a:lnTo>
                  <a:lnTo>
                    <a:pt x="750" y="63"/>
                  </a:lnTo>
                  <a:lnTo>
                    <a:pt x="746" y="63"/>
                  </a:lnTo>
                  <a:lnTo>
                    <a:pt x="743" y="63"/>
                  </a:lnTo>
                  <a:lnTo>
                    <a:pt x="743" y="60"/>
                  </a:lnTo>
                  <a:lnTo>
                    <a:pt x="748" y="60"/>
                  </a:lnTo>
                  <a:lnTo>
                    <a:pt x="750" y="59"/>
                  </a:lnTo>
                  <a:lnTo>
                    <a:pt x="751" y="60"/>
                  </a:lnTo>
                  <a:lnTo>
                    <a:pt x="753" y="60"/>
                  </a:lnTo>
                  <a:lnTo>
                    <a:pt x="753" y="59"/>
                  </a:lnTo>
                  <a:lnTo>
                    <a:pt x="754" y="59"/>
                  </a:lnTo>
                  <a:lnTo>
                    <a:pt x="756" y="59"/>
                  </a:lnTo>
                  <a:lnTo>
                    <a:pt x="756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6"/>
                  </a:lnTo>
                  <a:lnTo>
                    <a:pt x="760" y="56"/>
                  </a:lnTo>
                  <a:lnTo>
                    <a:pt x="762" y="56"/>
                  </a:lnTo>
                  <a:lnTo>
                    <a:pt x="762" y="54"/>
                  </a:lnTo>
                  <a:lnTo>
                    <a:pt x="763" y="54"/>
                  </a:lnTo>
                  <a:lnTo>
                    <a:pt x="765" y="53"/>
                  </a:lnTo>
                  <a:lnTo>
                    <a:pt x="766" y="53"/>
                  </a:lnTo>
                  <a:lnTo>
                    <a:pt x="766" y="51"/>
                  </a:lnTo>
                  <a:lnTo>
                    <a:pt x="768" y="51"/>
                  </a:lnTo>
                  <a:lnTo>
                    <a:pt x="768" y="50"/>
                  </a:lnTo>
                  <a:lnTo>
                    <a:pt x="771" y="50"/>
                  </a:lnTo>
                  <a:lnTo>
                    <a:pt x="774" y="50"/>
                  </a:lnTo>
                  <a:lnTo>
                    <a:pt x="775" y="51"/>
                  </a:lnTo>
                  <a:lnTo>
                    <a:pt x="781" y="50"/>
                  </a:lnTo>
                  <a:lnTo>
                    <a:pt x="786" y="50"/>
                  </a:lnTo>
                  <a:lnTo>
                    <a:pt x="790" y="50"/>
                  </a:lnTo>
                  <a:lnTo>
                    <a:pt x="798" y="50"/>
                  </a:lnTo>
                  <a:lnTo>
                    <a:pt x="799" y="48"/>
                  </a:lnTo>
                  <a:lnTo>
                    <a:pt x="801" y="48"/>
                  </a:lnTo>
                  <a:lnTo>
                    <a:pt x="804" y="48"/>
                  </a:lnTo>
                  <a:lnTo>
                    <a:pt x="806" y="48"/>
                  </a:lnTo>
                  <a:lnTo>
                    <a:pt x="807" y="48"/>
                  </a:lnTo>
                  <a:lnTo>
                    <a:pt x="809" y="47"/>
                  </a:lnTo>
                  <a:lnTo>
                    <a:pt x="810" y="47"/>
                  </a:lnTo>
                  <a:lnTo>
                    <a:pt x="815" y="45"/>
                  </a:lnTo>
                  <a:lnTo>
                    <a:pt x="827" y="42"/>
                  </a:lnTo>
                  <a:lnTo>
                    <a:pt x="830" y="41"/>
                  </a:lnTo>
                  <a:lnTo>
                    <a:pt x="831" y="41"/>
                  </a:lnTo>
                  <a:lnTo>
                    <a:pt x="833" y="39"/>
                  </a:lnTo>
                  <a:lnTo>
                    <a:pt x="834" y="39"/>
                  </a:lnTo>
                  <a:lnTo>
                    <a:pt x="834" y="37"/>
                  </a:lnTo>
                  <a:lnTo>
                    <a:pt x="836" y="37"/>
                  </a:lnTo>
                  <a:lnTo>
                    <a:pt x="837" y="37"/>
                  </a:lnTo>
                  <a:lnTo>
                    <a:pt x="837" y="36"/>
                  </a:lnTo>
                  <a:lnTo>
                    <a:pt x="839" y="36"/>
                  </a:lnTo>
                  <a:lnTo>
                    <a:pt x="840" y="34"/>
                  </a:lnTo>
                  <a:lnTo>
                    <a:pt x="842" y="34"/>
                  </a:lnTo>
                  <a:lnTo>
                    <a:pt x="843" y="34"/>
                  </a:lnTo>
                  <a:lnTo>
                    <a:pt x="843" y="33"/>
                  </a:lnTo>
                  <a:lnTo>
                    <a:pt x="845" y="33"/>
                  </a:lnTo>
                  <a:lnTo>
                    <a:pt x="846" y="31"/>
                  </a:lnTo>
                  <a:lnTo>
                    <a:pt x="851" y="30"/>
                  </a:lnTo>
                  <a:lnTo>
                    <a:pt x="852" y="30"/>
                  </a:lnTo>
                  <a:lnTo>
                    <a:pt x="854" y="30"/>
                  </a:lnTo>
                  <a:lnTo>
                    <a:pt x="856" y="28"/>
                  </a:lnTo>
                  <a:lnTo>
                    <a:pt x="857" y="28"/>
                  </a:lnTo>
                  <a:lnTo>
                    <a:pt x="859" y="28"/>
                  </a:lnTo>
                  <a:lnTo>
                    <a:pt x="859" y="27"/>
                  </a:lnTo>
                  <a:lnTo>
                    <a:pt x="860" y="27"/>
                  </a:lnTo>
                  <a:lnTo>
                    <a:pt x="862" y="27"/>
                  </a:lnTo>
                  <a:lnTo>
                    <a:pt x="863" y="27"/>
                  </a:lnTo>
                  <a:lnTo>
                    <a:pt x="863" y="25"/>
                  </a:lnTo>
                  <a:lnTo>
                    <a:pt x="865" y="25"/>
                  </a:lnTo>
                  <a:lnTo>
                    <a:pt x="868" y="24"/>
                  </a:lnTo>
                  <a:lnTo>
                    <a:pt x="869" y="24"/>
                  </a:lnTo>
                  <a:lnTo>
                    <a:pt x="871" y="24"/>
                  </a:lnTo>
                  <a:lnTo>
                    <a:pt x="872" y="24"/>
                  </a:lnTo>
                  <a:lnTo>
                    <a:pt x="872" y="22"/>
                  </a:lnTo>
                  <a:lnTo>
                    <a:pt x="874" y="22"/>
                  </a:lnTo>
                  <a:lnTo>
                    <a:pt x="875" y="22"/>
                  </a:lnTo>
                  <a:lnTo>
                    <a:pt x="877" y="21"/>
                  </a:lnTo>
                  <a:lnTo>
                    <a:pt x="878" y="21"/>
                  </a:lnTo>
                  <a:lnTo>
                    <a:pt x="878" y="22"/>
                  </a:lnTo>
                  <a:lnTo>
                    <a:pt x="877" y="22"/>
                  </a:lnTo>
                  <a:lnTo>
                    <a:pt x="875" y="24"/>
                  </a:lnTo>
                  <a:lnTo>
                    <a:pt x="877" y="24"/>
                  </a:lnTo>
                  <a:lnTo>
                    <a:pt x="878" y="22"/>
                  </a:lnTo>
                  <a:lnTo>
                    <a:pt x="880" y="22"/>
                  </a:lnTo>
                  <a:lnTo>
                    <a:pt x="884" y="22"/>
                  </a:lnTo>
                  <a:lnTo>
                    <a:pt x="887" y="22"/>
                  </a:lnTo>
                  <a:lnTo>
                    <a:pt x="890" y="21"/>
                  </a:lnTo>
                  <a:lnTo>
                    <a:pt x="890" y="22"/>
                  </a:lnTo>
                  <a:lnTo>
                    <a:pt x="892" y="22"/>
                  </a:lnTo>
                  <a:lnTo>
                    <a:pt x="892" y="21"/>
                  </a:lnTo>
                  <a:lnTo>
                    <a:pt x="893" y="21"/>
                  </a:lnTo>
                  <a:lnTo>
                    <a:pt x="899" y="19"/>
                  </a:lnTo>
                  <a:lnTo>
                    <a:pt x="904" y="18"/>
                  </a:lnTo>
                  <a:lnTo>
                    <a:pt x="910" y="16"/>
                  </a:lnTo>
                  <a:lnTo>
                    <a:pt x="912" y="16"/>
                  </a:lnTo>
                  <a:lnTo>
                    <a:pt x="913" y="16"/>
                  </a:lnTo>
                  <a:lnTo>
                    <a:pt x="915" y="16"/>
                  </a:lnTo>
                  <a:lnTo>
                    <a:pt x="913" y="18"/>
                  </a:lnTo>
                  <a:lnTo>
                    <a:pt x="912" y="18"/>
                  </a:lnTo>
                  <a:lnTo>
                    <a:pt x="910" y="19"/>
                  </a:lnTo>
                  <a:lnTo>
                    <a:pt x="909" y="19"/>
                  </a:lnTo>
                  <a:lnTo>
                    <a:pt x="907" y="19"/>
                  </a:lnTo>
                  <a:lnTo>
                    <a:pt x="907" y="21"/>
                  </a:lnTo>
                  <a:lnTo>
                    <a:pt x="907" y="22"/>
                  </a:lnTo>
                  <a:lnTo>
                    <a:pt x="905" y="24"/>
                  </a:lnTo>
                  <a:lnTo>
                    <a:pt x="907" y="24"/>
                  </a:lnTo>
                  <a:lnTo>
                    <a:pt x="907" y="22"/>
                  </a:lnTo>
                  <a:lnTo>
                    <a:pt x="909" y="21"/>
                  </a:lnTo>
                  <a:lnTo>
                    <a:pt x="910" y="21"/>
                  </a:lnTo>
                  <a:lnTo>
                    <a:pt x="910" y="19"/>
                  </a:lnTo>
                  <a:lnTo>
                    <a:pt x="912" y="19"/>
                  </a:lnTo>
                  <a:lnTo>
                    <a:pt x="913" y="19"/>
                  </a:lnTo>
                  <a:lnTo>
                    <a:pt x="913" y="18"/>
                  </a:lnTo>
                  <a:lnTo>
                    <a:pt x="915" y="18"/>
                  </a:lnTo>
                  <a:lnTo>
                    <a:pt x="916" y="18"/>
                  </a:lnTo>
                  <a:lnTo>
                    <a:pt x="916" y="16"/>
                  </a:lnTo>
                  <a:lnTo>
                    <a:pt x="916" y="15"/>
                  </a:lnTo>
                  <a:lnTo>
                    <a:pt x="915" y="15"/>
                  </a:lnTo>
                  <a:lnTo>
                    <a:pt x="919" y="13"/>
                  </a:lnTo>
                  <a:lnTo>
                    <a:pt x="921" y="13"/>
                  </a:lnTo>
                  <a:lnTo>
                    <a:pt x="924" y="12"/>
                  </a:lnTo>
                  <a:lnTo>
                    <a:pt x="927" y="12"/>
                  </a:lnTo>
                  <a:lnTo>
                    <a:pt x="928" y="12"/>
                  </a:lnTo>
                  <a:lnTo>
                    <a:pt x="930" y="12"/>
                  </a:lnTo>
                  <a:lnTo>
                    <a:pt x="930" y="13"/>
                  </a:lnTo>
                  <a:lnTo>
                    <a:pt x="931" y="12"/>
                  </a:lnTo>
                  <a:lnTo>
                    <a:pt x="930" y="12"/>
                  </a:lnTo>
                  <a:lnTo>
                    <a:pt x="931" y="10"/>
                  </a:lnTo>
                  <a:lnTo>
                    <a:pt x="933" y="10"/>
                  </a:lnTo>
                  <a:lnTo>
                    <a:pt x="936" y="10"/>
                  </a:lnTo>
                  <a:lnTo>
                    <a:pt x="936" y="12"/>
                  </a:lnTo>
                  <a:lnTo>
                    <a:pt x="934" y="12"/>
                  </a:lnTo>
                  <a:lnTo>
                    <a:pt x="933" y="12"/>
                  </a:lnTo>
                  <a:lnTo>
                    <a:pt x="934" y="13"/>
                  </a:lnTo>
                  <a:lnTo>
                    <a:pt x="936" y="12"/>
                  </a:lnTo>
                  <a:lnTo>
                    <a:pt x="940" y="12"/>
                  </a:lnTo>
                  <a:lnTo>
                    <a:pt x="945" y="12"/>
                  </a:lnTo>
                  <a:lnTo>
                    <a:pt x="945" y="10"/>
                  </a:lnTo>
                  <a:lnTo>
                    <a:pt x="946" y="10"/>
                  </a:lnTo>
                  <a:lnTo>
                    <a:pt x="946" y="12"/>
                  </a:lnTo>
                  <a:lnTo>
                    <a:pt x="952" y="12"/>
                  </a:lnTo>
                  <a:lnTo>
                    <a:pt x="955" y="10"/>
                  </a:lnTo>
                  <a:lnTo>
                    <a:pt x="960" y="9"/>
                  </a:lnTo>
                  <a:lnTo>
                    <a:pt x="962" y="9"/>
                  </a:lnTo>
                  <a:lnTo>
                    <a:pt x="963" y="9"/>
                  </a:lnTo>
                  <a:lnTo>
                    <a:pt x="971" y="7"/>
                  </a:lnTo>
                  <a:lnTo>
                    <a:pt x="977" y="4"/>
                  </a:lnTo>
                  <a:lnTo>
                    <a:pt x="978" y="4"/>
                  </a:lnTo>
                  <a:lnTo>
                    <a:pt x="984" y="1"/>
                  </a:lnTo>
                  <a:lnTo>
                    <a:pt x="987" y="1"/>
                  </a:lnTo>
                  <a:lnTo>
                    <a:pt x="989" y="1"/>
                  </a:lnTo>
                  <a:lnTo>
                    <a:pt x="989" y="3"/>
                  </a:lnTo>
                  <a:lnTo>
                    <a:pt x="992" y="3"/>
                  </a:lnTo>
                  <a:lnTo>
                    <a:pt x="993" y="3"/>
                  </a:lnTo>
                  <a:lnTo>
                    <a:pt x="992" y="4"/>
                  </a:lnTo>
                  <a:lnTo>
                    <a:pt x="993" y="4"/>
                  </a:lnTo>
                  <a:lnTo>
                    <a:pt x="995" y="4"/>
                  </a:lnTo>
                  <a:lnTo>
                    <a:pt x="996" y="4"/>
                  </a:lnTo>
                  <a:lnTo>
                    <a:pt x="998" y="4"/>
                  </a:lnTo>
                  <a:lnTo>
                    <a:pt x="998" y="6"/>
                  </a:lnTo>
                  <a:lnTo>
                    <a:pt x="996" y="6"/>
                  </a:lnTo>
                  <a:lnTo>
                    <a:pt x="996" y="7"/>
                  </a:lnTo>
                  <a:lnTo>
                    <a:pt x="995" y="7"/>
                  </a:lnTo>
                  <a:lnTo>
                    <a:pt x="993" y="7"/>
                  </a:lnTo>
                  <a:lnTo>
                    <a:pt x="992" y="7"/>
                  </a:lnTo>
                  <a:lnTo>
                    <a:pt x="990" y="7"/>
                  </a:lnTo>
                  <a:lnTo>
                    <a:pt x="990" y="9"/>
                  </a:lnTo>
                  <a:lnTo>
                    <a:pt x="986" y="9"/>
                  </a:lnTo>
                  <a:lnTo>
                    <a:pt x="984" y="9"/>
                  </a:lnTo>
                  <a:lnTo>
                    <a:pt x="984" y="10"/>
                  </a:lnTo>
                  <a:lnTo>
                    <a:pt x="983" y="12"/>
                  </a:lnTo>
                  <a:lnTo>
                    <a:pt x="981" y="12"/>
                  </a:lnTo>
                  <a:lnTo>
                    <a:pt x="981" y="13"/>
                  </a:lnTo>
                  <a:lnTo>
                    <a:pt x="983" y="12"/>
                  </a:lnTo>
                  <a:lnTo>
                    <a:pt x="984" y="12"/>
                  </a:lnTo>
                  <a:lnTo>
                    <a:pt x="986" y="12"/>
                  </a:lnTo>
                  <a:lnTo>
                    <a:pt x="987" y="10"/>
                  </a:lnTo>
                  <a:lnTo>
                    <a:pt x="987" y="12"/>
                  </a:lnTo>
                  <a:lnTo>
                    <a:pt x="989" y="12"/>
                  </a:lnTo>
                  <a:lnTo>
                    <a:pt x="989" y="10"/>
                  </a:lnTo>
                  <a:lnTo>
                    <a:pt x="990" y="10"/>
                  </a:lnTo>
                  <a:lnTo>
                    <a:pt x="992" y="10"/>
                  </a:lnTo>
                  <a:lnTo>
                    <a:pt x="992" y="9"/>
                  </a:lnTo>
                  <a:lnTo>
                    <a:pt x="993" y="9"/>
                  </a:lnTo>
                  <a:lnTo>
                    <a:pt x="995" y="9"/>
                  </a:lnTo>
                  <a:lnTo>
                    <a:pt x="996" y="7"/>
                  </a:lnTo>
                  <a:lnTo>
                    <a:pt x="998" y="7"/>
                  </a:lnTo>
                  <a:lnTo>
                    <a:pt x="999" y="7"/>
                  </a:lnTo>
                  <a:lnTo>
                    <a:pt x="1001" y="7"/>
                  </a:lnTo>
                  <a:lnTo>
                    <a:pt x="1001" y="6"/>
                  </a:lnTo>
                  <a:lnTo>
                    <a:pt x="1002" y="6"/>
                  </a:lnTo>
                  <a:lnTo>
                    <a:pt x="1004" y="6"/>
                  </a:lnTo>
                  <a:lnTo>
                    <a:pt x="1004" y="7"/>
                  </a:lnTo>
                  <a:lnTo>
                    <a:pt x="1005" y="6"/>
                  </a:lnTo>
                  <a:lnTo>
                    <a:pt x="1007" y="6"/>
                  </a:lnTo>
                  <a:lnTo>
                    <a:pt x="1008" y="6"/>
                  </a:lnTo>
                  <a:lnTo>
                    <a:pt x="1008" y="7"/>
                  </a:lnTo>
                  <a:lnTo>
                    <a:pt x="1008" y="9"/>
                  </a:lnTo>
                  <a:lnTo>
                    <a:pt x="1007" y="9"/>
                  </a:lnTo>
                  <a:lnTo>
                    <a:pt x="1005" y="9"/>
                  </a:lnTo>
                  <a:lnTo>
                    <a:pt x="1005" y="10"/>
                  </a:lnTo>
                  <a:lnTo>
                    <a:pt x="1004" y="10"/>
                  </a:lnTo>
                  <a:lnTo>
                    <a:pt x="1004" y="12"/>
                  </a:lnTo>
                  <a:lnTo>
                    <a:pt x="1007" y="12"/>
                  </a:lnTo>
                  <a:lnTo>
                    <a:pt x="1008" y="12"/>
                  </a:lnTo>
                  <a:lnTo>
                    <a:pt x="1010" y="12"/>
                  </a:lnTo>
                  <a:lnTo>
                    <a:pt x="1011" y="12"/>
                  </a:lnTo>
                  <a:lnTo>
                    <a:pt x="1013" y="10"/>
                  </a:lnTo>
                  <a:lnTo>
                    <a:pt x="1014" y="10"/>
                  </a:lnTo>
                  <a:lnTo>
                    <a:pt x="1016" y="10"/>
                  </a:lnTo>
                  <a:lnTo>
                    <a:pt x="1022" y="10"/>
                  </a:lnTo>
                  <a:lnTo>
                    <a:pt x="1024" y="10"/>
                  </a:lnTo>
                  <a:lnTo>
                    <a:pt x="1025" y="10"/>
                  </a:lnTo>
                  <a:lnTo>
                    <a:pt x="1027" y="9"/>
                  </a:lnTo>
                  <a:lnTo>
                    <a:pt x="1030" y="9"/>
                  </a:lnTo>
                  <a:lnTo>
                    <a:pt x="1030" y="10"/>
                  </a:lnTo>
                  <a:lnTo>
                    <a:pt x="1031" y="10"/>
                  </a:lnTo>
                  <a:lnTo>
                    <a:pt x="1033" y="10"/>
                  </a:lnTo>
                  <a:lnTo>
                    <a:pt x="1034" y="10"/>
                  </a:lnTo>
                  <a:lnTo>
                    <a:pt x="1033" y="12"/>
                  </a:lnTo>
                  <a:lnTo>
                    <a:pt x="1034" y="12"/>
                  </a:lnTo>
                  <a:lnTo>
                    <a:pt x="1034" y="10"/>
                  </a:lnTo>
                  <a:lnTo>
                    <a:pt x="1036" y="10"/>
                  </a:lnTo>
                  <a:lnTo>
                    <a:pt x="1037" y="10"/>
                  </a:lnTo>
                  <a:lnTo>
                    <a:pt x="1040" y="10"/>
                  </a:lnTo>
                  <a:lnTo>
                    <a:pt x="1040" y="12"/>
                  </a:lnTo>
                  <a:lnTo>
                    <a:pt x="1039" y="12"/>
                  </a:lnTo>
                  <a:lnTo>
                    <a:pt x="1036" y="13"/>
                  </a:lnTo>
                  <a:lnTo>
                    <a:pt x="1034" y="13"/>
                  </a:lnTo>
                  <a:lnTo>
                    <a:pt x="1033" y="13"/>
                  </a:lnTo>
                  <a:lnTo>
                    <a:pt x="1033" y="15"/>
                  </a:lnTo>
                  <a:lnTo>
                    <a:pt x="1031" y="15"/>
                  </a:lnTo>
                  <a:lnTo>
                    <a:pt x="1034" y="16"/>
                  </a:lnTo>
                  <a:lnTo>
                    <a:pt x="1037" y="16"/>
                  </a:lnTo>
                  <a:lnTo>
                    <a:pt x="1039" y="16"/>
                  </a:lnTo>
                  <a:lnTo>
                    <a:pt x="1040" y="16"/>
                  </a:lnTo>
                  <a:lnTo>
                    <a:pt x="1039" y="18"/>
                  </a:lnTo>
                  <a:lnTo>
                    <a:pt x="1037" y="18"/>
                  </a:lnTo>
                  <a:lnTo>
                    <a:pt x="1036" y="18"/>
                  </a:lnTo>
                  <a:lnTo>
                    <a:pt x="1034" y="19"/>
                  </a:lnTo>
                  <a:lnTo>
                    <a:pt x="1037" y="19"/>
                  </a:lnTo>
                  <a:lnTo>
                    <a:pt x="1042" y="19"/>
                  </a:lnTo>
                  <a:lnTo>
                    <a:pt x="1043" y="19"/>
                  </a:lnTo>
                  <a:lnTo>
                    <a:pt x="1043" y="21"/>
                  </a:lnTo>
                  <a:lnTo>
                    <a:pt x="1045" y="21"/>
                  </a:lnTo>
                  <a:lnTo>
                    <a:pt x="1045" y="19"/>
                  </a:lnTo>
                  <a:lnTo>
                    <a:pt x="1046" y="19"/>
                  </a:lnTo>
                  <a:lnTo>
                    <a:pt x="1049" y="19"/>
                  </a:lnTo>
                  <a:lnTo>
                    <a:pt x="1049" y="18"/>
                  </a:lnTo>
                  <a:lnTo>
                    <a:pt x="1051" y="18"/>
                  </a:lnTo>
                  <a:lnTo>
                    <a:pt x="1052" y="18"/>
                  </a:lnTo>
                  <a:lnTo>
                    <a:pt x="1054" y="18"/>
                  </a:lnTo>
                  <a:lnTo>
                    <a:pt x="1055" y="18"/>
                  </a:lnTo>
                  <a:lnTo>
                    <a:pt x="1057" y="18"/>
                  </a:lnTo>
                  <a:lnTo>
                    <a:pt x="1058" y="18"/>
                  </a:lnTo>
                  <a:lnTo>
                    <a:pt x="1057" y="19"/>
                  </a:lnTo>
                  <a:lnTo>
                    <a:pt x="1060" y="19"/>
                  </a:lnTo>
                  <a:lnTo>
                    <a:pt x="1061" y="19"/>
                  </a:lnTo>
                  <a:lnTo>
                    <a:pt x="1067" y="18"/>
                  </a:lnTo>
                  <a:lnTo>
                    <a:pt x="1069" y="18"/>
                  </a:lnTo>
                  <a:lnTo>
                    <a:pt x="1072" y="18"/>
                  </a:lnTo>
                  <a:lnTo>
                    <a:pt x="1074" y="18"/>
                  </a:lnTo>
                  <a:lnTo>
                    <a:pt x="1075" y="18"/>
                  </a:lnTo>
                  <a:lnTo>
                    <a:pt x="1078" y="18"/>
                  </a:lnTo>
                  <a:lnTo>
                    <a:pt x="1080" y="19"/>
                  </a:lnTo>
                  <a:lnTo>
                    <a:pt x="1081" y="19"/>
                  </a:lnTo>
                  <a:lnTo>
                    <a:pt x="1083" y="19"/>
                  </a:lnTo>
                  <a:lnTo>
                    <a:pt x="1084" y="19"/>
                  </a:lnTo>
                  <a:lnTo>
                    <a:pt x="1084" y="21"/>
                  </a:lnTo>
                  <a:lnTo>
                    <a:pt x="1086" y="21"/>
                  </a:lnTo>
                  <a:lnTo>
                    <a:pt x="1087" y="21"/>
                  </a:lnTo>
                  <a:lnTo>
                    <a:pt x="1089" y="21"/>
                  </a:lnTo>
                  <a:lnTo>
                    <a:pt x="1090" y="21"/>
                  </a:lnTo>
                  <a:lnTo>
                    <a:pt x="1090" y="22"/>
                  </a:lnTo>
                  <a:lnTo>
                    <a:pt x="1092" y="21"/>
                  </a:lnTo>
                  <a:lnTo>
                    <a:pt x="1093" y="22"/>
                  </a:lnTo>
                  <a:lnTo>
                    <a:pt x="1092" y="22"/>
                  </a:lnTo>
                  <a:lnTo>
                    <a:pt x="1092" y="24"/>
                  </a:lnTo>
                  <a:lnTo>
                    <a:pt x="1096" y="24"/>
                  </a:lnTo>
                  <a:lnTo>
                    <a:pt x="1098" y="24"/>
                  </a:lnTo>
                  <a:lnTo>
                    <a:pt x="1099" y="24"/>
                  </a:lnTo>
                  <a:lnTo>
                    <a:pt x="1104" y="24"/>
                  </a:lnTo>
                  <a:lnTo>
                    <a:pt x="1105" y="24"/>
                  </a:lnTo>
                  <a:lnTo>
                    <a:pt x="1110" y="24"/>
                  </a:lnTo>
                  <a:lnTo>
                    <a:pt x="1113" y="24"/>
                  </a:lnTo>
                  <a:lnTo>
                    <a:pt x="1114" y="24"/>
                  </a:lnTo>
                  <a:lnTo>
                    <a:pt x="1116" y="24"/>
                  </a:lnTo>
                  <a:lnTo>
                    <a:pt x="1117" y="24"/>
                  </a:lnTo>
                  <a:lnTo>
                    <a:pt x="1119" y="24"/>
                  </a:lnTo>
                  <a:lnTo>
                    <a:pt x="1119" y="25"/>
                  </a:lnTo>
                  <a:lnTo>
                    <a:pt x="1120" y="25"/>
                  </a:lnTo>
                  <a:lnTo>
                    <a:pt x="1122" y="25"/>
                  </a:lnTo>
                  <a:lnTo>
                    <a:pt x="1122" y="27"/>
                  </a:lnTo>
                  <a:lnTo>
                    <a:pt x="1124" y="28"/>
                  </a:lnTo>
                  <a:lnTo>
                    <a:pt x="1125" y="27"/>
                  </a:lnTo>
                  <a:lnTo>
                    <a:pt x="1128" y="28"/>
                  </a:lnTo>
                  <a:lnTo>
                    <a:pt x="1130" y="28"/>
                  </a:lnTo>
                  <a:lnTo>
                    <a:pt x="1131" y="28"/>
                  </a:lnTo>
                  <a:lnTo>
                    <a:pt x="1134" y="28"/>
                  </a:lnTo>
                  <a:lnTo>
                    <a:pt x="1136" y="28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2" y="27"/>
                  </a:lnTo>
                  <a:lnTo>
                    <a:pt x="1143" y="27"/>
                  </a:lnTo>
                  <a:lnTo>
                    <a:pt x="1145" y="27"/>
                  </a:lnTo>
                  <a:lnTo>
                    <a:pt x="1145" y="25"/>
                  </a:lnTo>
                  <a:lnTo>
                    <a:pt x="1146" y="25"/>
                  </a:lnTo>
                  <a:lnTo>
                    <a:pt x="1146" y="27"/>
                  </a:lnTo>
                  <a:lnTo>
                    <a:pt x="1148" y="25"/>
                  </a:lnTo>
                  <a:lnTo>
                    <a:pt x="1149" y="25"/>
                  </a:lnTo>
                  <a:lnTo>
                    <a:pt x="1151" y="25"/>
                  </a:lnTo>
                  <a:lnTo>
                    <a:pt x="1152" y="25"/>
                  </a:lnTo>
                  <a:lnTo>
                    <a:pt x="1154" y="25"/>
                  </a:lnTo>
                  <a:lnTo>
                    <a:pt x="1157" y="25"/>
                  </a:lnTo>
                  <a:lnTo>
                    <a:pt x="1155" y="27"/>
                  </a:lnTo>
                  <a:lnTo>
                    <a:pt x="1157" y="27"/>
                  </a:lnTo>
                  <a:lnTo>
                    <a:pt x="1157" y="25"/>
                  </a:lnTo>
                  <a:lnTo>
                    <a:pt x="1158" y="25"/>
                  </a:lnTo>
                  <a:lnTo>
                    <a:pt x="1160" y="25"/>
                  </a:lnTo>
                  <a:lnTo>
                    <a:pt x="1161" y="25"/>
                  </a:lnTo>
                  <a:lnTo>
                    <a:pt x="1163" y="27"/>
                  </a:lnTo>
                  <a:lnTo>
                    <a:pt x="1164" y="27"/>
                  </a:lnTo>
                  <a:lnTo>
                    <a:pt x="1166" y="27"/>
                  </a:lnTo>
                  <a:lnTo>
                    <a:pt x="1164" y="28"/>
                  </a:lnTo>
                  <a:lnTo>
                    <a:pt x="1166" y="28"/>
                  </a:lnTo>
                  <a:lnTo>
                    <a:pt x="1166" y="30"/>
                  </a:lnTo>
                  <a:lnTo>
                    <a:pt x="1169" y="30"/>
                  </a:lnTo>
                  <a:lnTo>
                    <a:pt x="1169" y="31"/>
                  </a:lnTo>
                  <a:lnTo>
                    <a:pt x="1170" y="31"/>
                  </a:lnTo>
                  <a:lnTo>
                    <a:pt x="1172" y="31"/>
                  </a:lnTo>
                  <a:lnTo>
                    <a:pt x="1173" y="33"/>
                  </a:lnTo>
                  <a:lnTo>
                    <a:pt x="1175" y="33"/>
                  </a:lnTo>
                  <a:lnTo>
                    <a:pt x="1173" y="34"/>
                  </a:lnTo>
                  <a:lnTo>
                    <a:pt x="1175" y="34"/>
                  </a:lnTo>
                  <a:lnTo>
                    <a:pt x="1177" y="34"/>
                  </a:lnTo>
                  <a:lnTo>
                    <a:pt x="1181" y="34"/>
                  </a:lnTo>
                  <a:lnTo>
                    <a:pt x="1177" y="37"/>
                  </a:lnTo>
                  <a:lnTo>
                    <a:pt x="1173" y="41"/>
                  </a:lnTo>
                  <a:lnTo>
                    <a:pt x="1169" y="44"/>
                  </a:lnTo>
                  <a:lnTo>
                    <a:pt x="1166" y="47"/>
                  </a:lnTo>
                  <a:lnTo>
                    <a:pt x="1163" y="50"/>
                  </a:lnTo>
                  <a:lnTo>
                    <a:pt x="1158" y="53"/>
                  </a:lnTo>
                  <a:lnTo>
                    <a:pt x="1155" y="56"/>
                  </a:lnTo>
                  <a:lnTo>
                    <a:pt x="1151" y="59"/>
                  </a:lnTo>
                  <a:lnTo>
                    <a:pt x="1148" y="63"/>
                  </a:lnTo>
                  <a:lnTo>
                    <a:pt x="1145" y="66"/>
                  </a:lnTo>
                  <a:lnTo>
                    <a:pt x="1140" y="69"/>
                  </a:lnTo>
                  <a:lnTo>
                    <a:pt x="1137" y="72"/>
                  </a:lnTo>
                  <a:lnTo>
                    <a:pt x="1134" y="74"/>
                  </a:lnTo>
                  <a:lnTo>
                    <a:pt x="1128" y="77"/>
                  </a:lnTo>
                  <a:lnTo>
                    <a:pt x="1125" y="80"/>
                  </a:lnTo>
                  <a:lnTo>
                    <a:pt x="1122" y="83"/>
                  </a:lnTo>
                  <a:lnTo>
                    <a:pt x="1117" y="86"/>
                  </a:lnTo>
                  <a:lnTo>
                    <a:pt x="1114" y="89"/>
                  </a:lnTo>
                  <a:lnTo>
                    <a:pt x="1111" y="92"/>
                  </a:lnTo>
                  <a:lnTo>
                    <a:pt x="1107" y="95"/>
                  </a:lnTo>
                  <a:lnTo>
                    <a:pt x="1104" y="98"/>
                  </a:lnTo>
                  <a:lnTo>
                    <a:pt x="1101" y="101"/>
                  </a:lnTo>
                  <a:lnTo>
                    <a:pt x="1096" y="104"/>
                  </a:lnTo>
                  <a:lnTo>
                    <a:pt x="1093" y="107"/>
                  </a:lnTo>
                  <a:lnTo>
                    <a:pt x="1090" y="110"/>
                  </a:lnTo>
                  <a:lnTo>
                    <a:pt x="1086" y="113"/>
                  </a:lnTo>
                  <a:lnTo>
                    <a:pt x="1083" y="116"/>
                  </a:lnTo>
                  <a:lnTo>
                    <a:pt x="1080" y="119"/>
                  </a:lnTo>
                  <a:lnTo>
                    <a:pt x="1075" y="122"/>
                  </a:lnTo>
                  <a:lnTo>
                    <a:pt x="1072" y="125"/>
                  </a:lnTo>
                  <a:lnTo>
                    <a:pt x="1069" y="128"/>
                  </a:lnTo>
                  <a:lnTo>
                    <a:pt x="1064" y="131"/>
                  </a:lnTo>
                  <a:lnTo>
                    <a:pt x="1061" y="134"/>
                  </a:lnTo>
                  <a:lnTo>
                    <a:pt x="1058" y="137"/>
                  </a:lnTo>
                  <a:lnTo>
                    <a:pt x="1055" y="141"/>
                  </a:lnTo>
                  <a:lnTo>
                    <a:pt x="1051" y="144"/>
                  </a:lnTo>
                  <a:lnTo>
                    <a:pt x="1048" y="148"/>
                  </a:lnTo>
                  <a:lnTo>
                    <a:pt x="1045" y="151"/>
                  </a:lnTo>
                  <a:lnTo>
                    <a:pt x="1040" y="154"/>
                  </a:lnTo>
                  <a:lnTo>
                    <a:pt x="1037" y="157"/>
                  </a:lnTo>
                  <a:lnTo>
                    <a:pt x="1034" y="160"/>
                  </a:lnTo>
                  <a:lnTo>
                    <a:pt x="1031" y="163"/>
                  </a:lnTo>
                  <a:lnTo>
                    <a:pt x="1025" y="168"/>
                  </a:lnTo>
                  <a:lnTo>
                    <a:pt x="1022" y="171"/>
                  </a:lnTo>
                  <a:lnTo>
                    <a:pt x="1019" y="174"/>
                  </a:lnTo>
                  <a:lnTo>
                    <a:pt x="1016" y="177"/>
                  </a:lnTo>
                  <a:lnTo>
                    <a:pt x="1011" y="180"/>
                  </a:lnTo>
                  <a:lnTo>
                    <a:pt x="1008" y="183"/>
                  </a:lnTo>
                  <a:lnTo>
                    <a:pt x="1005" y="186"/>
                  </a:lnTo>
                  <a:lnTo>
                    <a:pt x="1002" y="189"/>
                  </a:lnTo>
                  <a:lnTo>
                    <a:pt x="999" y="192"/>
                  </a:lnTo>
                  <a:lnTo>
                    <a:pt x="995" y="195"/>
                  </a:lnTo>
                  <a:lnTo>
                    <a:pt x="992" y="198"/>
                  </a:lnTo>
                  <a:lnTo>
                    <a:pt x="989" y="203"/>
                  </a:lnTo>
                  <a:lnTo>
                    <a:pt x="986" y="206"/>
                  </a:lnTo>
                  <a:lnTo>
                    <a:pt x="981" y="209"/>
                  </a:lnTo>
                  <a:lnTo>
                    <a:pt x="978" y="212"/>
                  </a:lnTo>
                  <a:lnTo>
                    <a:pt x="975" y="215"/>
                  </a:lnTo>
                  <a:lnTo>
                    <a:pt x="972" y="218"/>
                  </a:lnTo>
                  <a:lnTo>
                    <a:pt x="969" y="221"/>
                  </a:lnTo>
                  <a:lnTo>
                    <a:pt x="966" y="224"/>
                  </a:lnTo>
                  <a:lnTo>
                    <a:pt x="962" y="227"/>
                  </a:lnTo>
                  <a:lnTo>
                    <a:pt x="958" y="230"/>
                  </a:lnTo>
                  <a:lnTo>
                    <a:pt x="955" y="233"/>
                  </a:lnTo>
                  <a:lnTo>
                    <a:pt x="955" y="234"/>
                  </a:lnTo>
                  <a:lnTo>
                    <a:pt x="957" y="234"/>
                  </a:lnTo>
                  <a:lnTo>
                    <a:pt x="958" y="234"/>
                  </a:lnTo>
                  <a:lnTo>
                    <a:pt x="960" y="236"/>
                  </a:lnTo>
                  <a:lnTo>
                    <a:pt x="962" y="236"/>
                  </a:lnTo>
                  <a:lnTo>
                    <a:pt x="963" y="234"/>
                  </a:lnTo>
                  <a:lnTo>
                    <a:pt x="965" y="234"/>
                  </a:lnTo>
                  <a:lnTo>
                    <a:pt x="966" y="234"/>
                  </a:lnTo>
                  <a:lnTo>
                    <a:pt x="968" y="236"/>
                  </a:lnTo>
                  <a:lnTo>
                    <a:pt x="969" y="236"/>
                  </a:lnTo>
                  <a:lnTo>
                    <a:pt x="971" y="236"/>
                  </a:lnTo>
                  <a:lnTo>
                    <a:pt x="974" y="234"/>
                  </a:lnTo>
                  <a:lnTo>
                    <a:pt x="977" y="234"/>
                  </a:lnTo>
                  <a:lnTo>
                    <a:pt x="978" y="233"/>
                  </a:lnTo>
                  <a:lnTo>
                    <a:pt x="981" y="233"/>
                  </a:lnTo>
                  <a:lnTo>
                    <a:pt x="983" y="233"/>
                  </a:lnTo>
                  <a:lnTo>
                    <a:pt x="986" y="233"/>
                  </a:lnTo>
                  <a:lnTo>
                    <a:pt x="987" y="233"/>
                  </a:lnTo>
                  <a:lnTo>
                    <a:pt x="987" y="234"/>
                  </a:lnTo>
                  <a:lnTo>
                    <a:pt x="986" y="236"/>
                  </a:lnTo>
                  <a:lnTo>
                    <a:pt x="983" y="237"/>
                  </a:lnTo>
                  <a:lnTo>
                    <a:pt x="981" y="239"/>
                  </a:lnTo>
                  <a:lnTo>
                    <a:pt x="981" y="240"/>
                  </a:lnTo>
                  <a:lnTo>
                    <a:pt x="983" y="242"/>
                  </a:lnTo>
                  <a:lnTo>
                    <a:pt x="984" y="242"/>
                  </a:lnTo>
                  <a:lnTo>
                    <a:pt x="984" y="244"/>
                  </a:lnTo>
                  <a:lnTo>
                    <a:pt x="984" y="245"/>
                  </a:lnTo>
                  <a:lnTo>
                    <a:pt x="983" y="245"/>
                  </a:lnTo>
                  <a:lnTo>
                    <a:pt x="983" y="247"/>
                  </a:lnTo>
                  <a:lnTo>
                    <a:pt x="984" y="247"/>
                  </a:lnTo>
                  <a:lnTo>
                    <a:pt x="984" y="248"/>
                  </a:lnTo>
                  <a:lnTo>
                    <a:pt x="986" y="250"/>
                  </a:lnTo>
                  <a:lnTo>
                    <a:pt x="986" y="253"/>
                  </a:lnTo>
                  <a:lnTo>
                    <a:pt x="987" y="254"/>
                  </a:lnTo>
                  <a:lnTo>
                    <a:pt x="987" y="256"/>
                  </a:lnTo>
                  <a:lnTo>
                    <a:pt x="989" y="257"/>
                  </a:lnTo>
                  <a:lnTo>
                    <a:pt x="989" y="259"/>
                  </a:lnTo>
                  <a:lnTo>
                    <a:pt x="987" y="260"/>
                  </a:lnTo>
                  <a:lnTo>
                    <a:pt x="986" y="263"/>
                  </a:lnTo>
                  <a:lnTo>
                    <a:pt x="984" y="263"/>
                  </a:lnTo>
                  <a:lnTo>
                    <a:pt x="983" y="265"/>
                  </a:lnTo>
                  <a:lnTo>
                    <a:pt x="984" y="265"/>
                  </a:lnTo>
                  <a:lnTo>
                    <a:pt x="987" y="263"/>
                  </a:lnTo>
                  <a:lnTo>
                    <a:pt x="989" y="263"/>
                  </a:lnTo>
                  <a:lnTo>
                    <a:pt x="992" y="262"/>
                  </a:lnTo>
                  <a:lnTo>
                    <a:pt x="995" y="262"/>
                  </a:lnTo>
                  <a:lnTo>
                    <a:pt x="995" y="260"/>
                  </a:lnTo>
                  <a:lnTo>
                    <a:pt x="998" y="260"/>
                  </a:lnTo>
                  <a:lnTo>
                    <a:pt x="999" y="259"/>
                  </a:lnTo>
                  <a:lnTo>
                    <a:pt x="1001" y="259"/>
                  </a:lnTo>
                  <a:lnTo>
                    <a:pt x="1002" y="259"/>
                  </a:lnTo>
                  <a:lnTo>
                    <a:pt x="1004" y="259"/>
                  </a:lnTo>
                  <a:lnTo>
                    <a:pt x="1005" y="259"/>
                  </a:lnTo>
                  <a:lnTo>
                    <a:pt x="1008" y="257"/>
                  </a:lnTo>
                  <a:lnTo>
                    <a:pt x="1008" y="256"/>
                  </a:lnTo>
                  <a:lnTo>
                    <a:pt x="1011" y="254"/>
                  </a:lnTo>
                  <a:lnTo>
                    <a:pt x="1013" y="253"/>
                  </a:lnTo>
                  <a:lnTo>
                    <a:pt x="1014" y="253"/>
                  </a:lnTo>
                  <a:lnTo>
                    <a:pt x="1016" y="253"/>
                  </a:lnTo>
                  <a:lnTo>
                    <a:pt x="1016" y="251"/>
                  </a:lnTo>
                  <a:lnTo>
                    <a:pt x="1018" y="251"/>
                  </a:lnTo>
                  <a:lnTo>
                    <a:pt x="1019" y="250"/>
                  </a:lnTo>
                  <a:lnTo>
                    <a:pt x="1018" y="250"/>
                  </a:lnTo>
                  <a:lnTo>
                    <a:pt x="1021" y="248"/>
                  </a:lnTo>
                  <a:lnTo>
                    <a:pt x="1022" y="248"/>
                  </a:lnTo>
                  <a:lnTo>
                    <a:pt x="1025" y="248"/>
                  </a:lnTo>
                  <a:lnTo>
                    <a:pt x="1027" y="248"/>
                  </a:lnTo>
                  <a:lnTo>
                    <a:pt x="1030" y="247"/>
                  </a:lnTo>
                  <a:lnTo>
                    <a:pt x="1034" y="247"/>
                  </a:lnTo>
                  <a:lnTo>
                    <a:pt x="1039" y="245"/>
                  </a:lnTo>
                  <a:lnTo>
                    <a:pt x="1039" y="247"/>
                  </a:lnTo>
                  <a:lnTo>
                    <a:pt x="1040" y="247"/>
                  </a:lnTo>
                  <a:lnTo>
                    <a:pt x="1040" y="248"/>
                  </a:lnTo>
                  <a:lnTo>
                    <a:pt x="1040" y="250"/>
                  </a:lnTo>
                  <a:lnTo>
                    <a:pt x="1042" y="250"/>
                  </a:lnTo>
                  <a:lnTo>
                    <a:pt x="1040" y="251"/>
                  </a:lnTo>
                  <a:lnTo>
                    <a:pt x="1039" y="253"/>
                  </a:lnTo>
                  <a:lnTo>
                    <a:pt x="1037" y="253"/>
                  </a:lnTo>
                  <a:lnTo>
                    <a:pt x="1037" y="254"/>
                  </a:lnTo>
                  <a:lnTo>
                    <a:pt x="1036" y="256"/>
                  </a:lnTo>
                  <a:lnTo>
                    <a:pt x="1036" y="257"/>
                  </a:lnTo>
                  <a:lnTo>
                    <a:pt x="1037" y="257"/>
                  </a:lnTo>
                  <a:lnTo>
                    <a:pt x="1039" y="257"/>
                  </a:lnTo>
                  <a:lnTo>
                    <a:pt x="1040" y="257"/>
                  </a:lnTo>
                  <a:lnTo>
                    <a:pt x="1039" y="259"/>
                  </a:lnTo>
                  <a:lnTo>
                    <a:pt x="1039" y="260"/>
                  </a:lnTo>
                  <a:lnTo>
                    <a:pt x="1040" y="260"/>
                  </a:lnTo>
                  <a:lnTo>
                    <a:pt x="1040" y="262"/>
                  </a:lnTo>
                  <a:lnTo>
                    <a:pt x="1039" y="263"/>
                  </a:lnTo>
                  <a:lnTo>
                    <a:pt x="1039" y="265"/>
                  </a:lnTo>
                  <a:lnTo>
                    <a:pt x="1039" y="266"/>
                  </a:lnTo>
                  <a:lnTo>
                    <a:pt x="1040" y="266"/>
                  </a:lnTo>
                  <a:lnTo>
                    <a:pt x="1042" y="269"/>
                  </a:lnTo>
                  <a:lnTo>
                    <a:pt x="1043" y="269"/>
                  </a:lnTo>
                  <a:lnTo>
                    <a:pt x="1043" y="271"/>
                  </a:lnTo>
                  <a:lnTo>
                    <a:pt x="1043" y="272"/>
                  </a:lnTo>
                  <a:lnTo>
                    <a:pt x="1043" y="274"/>
                  </a:lnTo>
                  <a:lnTo>
                    <a:pt x="1043" y="275"/>
                  </a:lnTo>
                  <a:lnTo>
                    <a:pt x="1045" y="275"/>
                  </a:lnTo>
                  <a:lnTo>
                    <a:pt x="1045" y="277"/>
                  </a:lnTo>
                  <a:lnTo>
                    <a:pt x="1043" y="278"/>
                  </a:lnTo>
                  <a:lnTo>
                    <a:pt x="1042" y="278"/>
                  </a:lnTo>
                  <a:lnTo>
                    <a:pt x="1042" y="280"/>
                  </a:lnTo>
                  <a:lnTo>
                    <a:pt x="1043" y="281"/>
                  </a:lnTo>
                  <a:lnTo>
                    <a:pt x="1043" y="283"/>
                  </a:lnTo>
                  <a:lnTo>
                    <a:pt x="1042" y="286"/>
                  </a:lnTo>
                  <a:lnTo>
                    <a:pt x="1042" y="287"/>
                  </a:lnTo>
                  <a:lnTo>
                    <a:pt x="1042" y="289"/>
                  </a:lnTo>
                  <a:lnTo>
                    <a:pt x="1042" y="290"/>
                  </a:lnTo>
                  <a:lnTo>
                    <a:pt x="1040" y="293"/>
                  </a:lnTo>
                  <a:lnTo>
                    <a:pt x="1040" y="295"/>
                  </a:lnTo>
                  <a:lnTo>
                    <a:pt x="1040" y="297"/>
                  </a:lnTo>
                  <a:lnTo>
                    <a:pt x="1040" y="300"/>
                  </a:lnTo>
                  <a:lnTo>
                    <a:pt x="1040" y="301"/>
                  </a:lnTo>
                  <a:lnTo>
                    <a:pt x="1040" y="303"/>
                  </a:lnTo>
                  <a:lnTo>
                    <a:pt x="1039" y="304"/>
                  </a:lnTo>
                  <a:lnTo>
                    <a:pt x="1037" y="306"/>
                  </a:lnTo>
                  <a:lnTo>
                    <a:pt x="1036" y="307"/>
                  </a:lnTo>
                  <a:lnTo>
                    <a:pt x="1037" y="307"/>
                  </a:lnTo>
                  <a:lnTo>
                    <a:pt x="1040" y="307"/>
                  </a:lnTo>
                  <a:lnTo>
                    <a:pt x="1034" y="312"/>
                  </a:lnTo>
                  <a:lnTo>
                    <a:pt x="1037" y="313"/>
                  </a:lnTo>
                  <a:lnTo>
                    <a:pt x="1036" y="315"/>
                  </a:lnTo>
                  <a:lnTo>
                    <a:pt x="1036" y="316"/>
                  </a:lnTo>
                  <a:lnTo>
                    <a:pt x="1034" y="318"/>
                  </a:lnTo>
                  <a:lnTo>
                    <a:pt x="1037" y="318"/>
                  </a:lnTo>
                  <a:lnTo>
                    <a:pt x="1039" y="318"/>
                  </a:lnTo>
                  <a:lnTo>
                    <a:pt x="1040" y="318"/>
                  </a:lnTo>
                  <a:lnTo>
                    <a:pt x="1040" y="319"/>
                  </a:lnTo>
                  <a:lnTo>
                    <a:pt x="1042" y="321"/>
                  </a:lnTo>
                  <a:lnTo>
                    <a:pt x="1043" y="322"/>
                  </a:lnTo>
                  <a:lnTo>
                    <a:pt x="1045" y="322"/>
                  </a:lnTo>
                  <a:lnTo>
                    <a:pt x="1048" y="322"/>
                  </a:lnTo>
                  <a:lnTo>
                    <a:pt x="1048" y="325"/>
                  </a:lnTo>
                  <a:lnTo>
                    <a:pt x="1049" y="325"/>
                  </a:lnTo>
                  <a:lnTo>
                    <a:pt x="1051" y="325"/>
                  </a:lnTo>
                  <a:lnTo>
                    <a:pt x="1049" y="327"/>
                  </a:lnTo>
                  <a:lnTo>
                    <a:pt x="1049" y="328"/>
                  </a:lnTo>
                  <a:lnTo>
                    <a:pt x="1051" y="328"/>
                  </a:lnTo>
                  <a:lnTo>
                    <a:pt x="1052" y="328"/>
                  </a:lnTo>
                  <a:lnTo>
                    <a:pt x="1054" y="328"/>
                  </a:lnTo>
                  <a:lnTo>
                    <a:pt x="1055" y="328"/>
                  </a:lnTo>
                  <a:lnTo>
                    <a:pt x="1055" y="330"/>
                  </a:lnTo>
                  <a:lnTo>
                    <a:pt x="1054" y="330"/>
                  </a:lnTo>
                  <a:lnTo>
                    <a:pt x="1054" y="331"/>
                  </a:lnTo>
                  <a:lnTo>
                    <a:pt x="1052" y="333"/>
                  </a:lnTo>
                  <a:lnTo>
                    <a:pt x="1051" y="333"/>
                  </a:lnTo>
                  <a:lnTo>
                    <a:pt x="1049" y="334"/>
                  </a:lnTo>
                  <a:lnTo>
                    <a:pt x="1048" y="334"/>
                  </a:lnTo>
                  <a:lnTo>
                    <a:pt x="1048" y="336"/>
                  </a:lnTo>
                  <a:lnTo>
                    <a:pt x="1046" y="336"/>
                  </a:lnTo>
                  <a:lnTo>
                    <a:pt x="1046" y="337"/>
                  </a:lnTo>
                  <a:lnTo>
                    <a:pt x="1046" y="339"/>
                  </a:lnTo>
                  <a:lnTo>
                    <a:pt x="1045" y="339"/>
                  </a:lnTo>
                  <a:lnTo>
                    <a:pt x="1043" y="340"/>
                  </a:lnTo>
                  <a:lnTo>
                    <a:pt x="1043" y="342"/>
                  </a:lnTo>
                  <a:lnTo>
                    <a:pt x="1043" y="343"/>
                  </a:lnTo>
                  <a:lnTo>
                    <a:pt x="1042" y="343"/>
                  </a:lnTo>
                  <a:lnTo>
                    <a:pt x="1042" y="345"/>
                  </a:lnTo>
                  <a:lnTo>
                    <a:pt x="1040" y="345"/>
                  </a:lnTo>
                  <a:lnTo>
                    <a:pt x="1040" y="347"/>
                  </a:lnTo>
                  <a:lnTo>
                    <a:pt x="1039" y="348"/>
                  </a:lnTo>
                  <a:lnTo>
                    <a:pt x="1037" y="348"/>
                  </a:lnTo>
                  <a:lnTo>
                    <a:pt x="1037" y="350"/>
                  </a:lnTo>
                  <a:lnTo>
                    <a:pt x="1036" y="350"/>
                  </a:lnTo>
                  <a:lnTo>
                    <a:pt x="1034" y="350"/>
                  </a:lnTo>
                  <a:lnTo>
                    <a:pt x="1034" y="351"/>
                  </a:lnTo>
                  <a:lnTo>
                    <a:pt x="1033" y="351"/>
                  </a:lnTo>
                  <a:lnTo>
                    <a:pt x="1033" y="353"/>
                  </a:lnTo>
                  <a:lnTo>
                    <a:pt x="1031" y="353"/>
                  </a:lnTo>
                  <a:lnTo>
                    <a:pt x="1030" y="354"/>
                  </a:lnTo>
                  <a:lnTo>
                    <a:pt x="1027" y="354"/>
                  </a:lnTo>
                  <a:lnTo>
                    <a:pt x="1025" y="356"/>
                  </a:lnTo>
                  <a:lnTo>
                    <a:pt x="1024" y="356"/>
                  </a:lnTo>
                  <a:lnTo>
                    <a:pt x="1022" y="357"/>
                  </a:lnTo>
                  <a:lnTo>
                    <a:pt x="1021" y="357"/>
                  </a:lnTo>
                  <a:lnTo>
                    <a:pt x="1018" y="359"/>
                  </a:lnTo>
                  <a:lnTo>
                    <a:pt x="1018" y="357"/>
                  </a:lnTo>
                  <a:lnTo>
                    <a:pt x="1019" y="357"/>
                  </a:lnTo>
                  <a:lnTo>
                    <a:pt x="1019" y="356"/>
                  </a:lnTo>
                  <a:lnTo>
                    <a:pt x="1021" y="354"/>
                  </a:lnTo>
                  <a:lnTo>
                    <a:pt x="1019" y="354"/>
                  </a:lnTo>
                  <a:lnTo>
                    <a:pt x="1019" y="356"/>
                  </a:lnTo>
                  <a:lnTo>
                    <a:pt x="1018" y="356"/>
                  </a:lnTo>
                  <a:lnTo>
                    <a:pt x="1018" y="357"/>
                  </a:lnTo>
                  <a:lnTo>
                    <a:pt x="1016" y="357"/>
                  </a:lnTo>
                  <a:lnTo>
                    <a:pt x="1016" y="359"/>
                  </a:lnTo>
                  <a:lnTo>
                    <a:pt x="1014" y="359"/>
                  </a:lnTo>
                  <a:lnTo>
                    <a:pt x="1014" y="357"/>
                  </a:lnTo>
                  <a:lnTo>
                    <a:pt x="1014" y="356"/>
                  </a:lnTo>
                  <a:lnTo>
                    <a:pt x="1016" y="354"/>
                  </a:lnTo>
                  <a:lnTo>
                    <a:pt x="1016" y="353"/>
                  </a:lnTo>
                  <a:lnTo>
                    <a:pt x="1018" y="353"/>
                  </a:lnTo>
                  <a:lnTo>
                    <a:pt x="1018" y="351"/>
                  </a:lnTo>
                  <a:lnTo>
                    <a:pt x="1018" y="350"/>
                  </a:lnTo>
                  <a:lnTo>
                    <a:pt x="1019" y="350"/>
                  </a:lnTo>
                  <a:lnTo>
                    <a:pt x="1019" y="348"/>
                  </a:lnTo>
                  <a:lnTo>
                    <a:pt x="1018" y="348"/>
                  </a:lnTo>
                  <a:lnTo>
                    <a:pt x="1016" y="350"/>
                  </a:lnTo>
                  <a:lnTo>
                    <a:pt x="1016" y="348"/>
                  </a:lnTo>
                  <a:lnTo>
                    <a:pt x="1018" y="347"/>
                  </a:lnTo>
                  <a:lnTo>
                    <a:pt x="1019" y="347"/>
                  </a:lnTo>
                  <a:lnTo>
                    <a:pt x="1019" y="345"/>
                  </a:lnTo>
                  <a:lnTo>
                    <a:pt x="1018" y="345"/>
                  </a:lnTo>
                  <a:lnTo>
                    <a:pt x="1019" y="343"/>
                  </a:lnTo>
                  <a:lnTo>
                    <a:pt x="1021" y="343"/>
                  </a:lnTo>
                  <a:lnTo>
                    <a:pt x="1021" y="342"/>
                  </a:lnTo>
                  <a:lnTo>
                    <a:pt x="1022" y="340"/>
                  </a:lnTo>
                  <a:lnTo>
                    <a:pt x="1022" y="339"/>
                  </a:lnTo>
                  <a:lnTo>
                    <a:pt x="1021" y="340"/>
                  </a:lnTo>
                  <a:lnTo>
                    <a:pt x="1021" y="342"/>
                  </a:lnTo>
                  <a:lnTo>
                    <a:pt x="1019" y="342"/>
                  </a:lnTo>
                  <a:lnTo>
                    <a:pt x="1019" y="343"/>
                  </a:lnTo>
                  <a:lnTo>
                    <a:pt x="1018" y="343"/>
                  </a:lnTo>
                  <a:lnTo>
                    <a:pt x="1018" y="342"/>
                  </a:lnTo>
                  <a:lnTo>
                    <a:pt x="1016" y="342"/>
                  </a:lnTo>
                  <a:lnTo>
                    <a:pt x="1016" y="343"/>
                  </a:lnTo>
                  <a:lnTo>
                    <a:pt x="1018" y="343"/>
                  </a:lnTo>
                  <a:lnTo>
                    <a:pt x="1018" y="345"/>
                  </a:lnTo>
                  <a:lnTo>
                    <a:pt x="1018" y="347"/>
                  </a:lnTo>
                  <a:lnTo>
                    <a:pt x="1016" y="347"/>
                  </a:lnTo>
                  <a:lnTo>
                    <a:pt x="1016" y="345"/>
                  </a:lnTo>
                  <a:lnTo>
                    <a:pt x="1014" y="345"/>
                  </a:lnTo>
                  <a:lnTo>
                    <a:pt x="1013" y="347"/>
                  </a:lnTo>
                  <a:lnTo>
                    <a:pt x="1013" y="348"/>
                  </a:lnTo>
                  <a:lnTo>
                    <a:pt x="1013" y="350"/>
                  </a:lnTo>
                  <a:lnTo>
                    <a:pt x="1013" y="351"/>
                  </a:lnTo>
                  <a:lnTo>
                    <a:pt x="1011" y="351"/>
                  </a:lnTo>
                  <a:lnTo>
                    <a:pt x="1011" y="353"/>
                  </a:lnTo>
                  <a:lnTo>
                    <a:pt x="1010" y="353"/>
                  </a:lnTo>
                  <a:lnTo>
                    <a:pt x="1008" y="353"/>
                  </a:lnTo>
                  <a:lnTo>
                    <a:pt x="1007" y="353"/>
                  </a:lnTo>
                  <a:lnTo>
                    <a:pt x="1005" y="353"/>
                  </a:lnTo>
                  <a:lnTo>
                    <a:pt x="1008" y="351"/>
                  </a:lnTo>
                  <a:lnTo>
                    <a:pt x="1010" y="351"/>
                  </a:lnTo>
                  <a:lnTo>
                    <a:pt x="1010" y="350"/>
                  </a:lnTo>
                  <a:lnTo>
                    <a:pt x="1010" y="348"/>
                  </a:lnTo>
                  <a:lnTo>
                    <a:pt x="1011" y="348"/>
                  </a:lnTo>
                  <a:lnTo>
                    <a:pt x="1011" y="347"/>
                  </a:lnTo>
                  <a:lnTo>
                    <a:pt x="1011" y="345"/>
                  </a:lnTo>
                  <a:lnTo>
                    <a:pt x="1011" y="343"/>
                  </a:lnTo>
                  <a:lnTo>
                    <a:pt x="1011" y="342"/>
                  </a:lnTo>
                  <a:lnTo>
                    <a:pt x="1013" y="342"/>
                  </a:lnTo>
                  <a:lnTo>
                    <a:pt x="1014" y="342"/>
                  </a:lnTo>
                  <a:lnTo>
                    <a:pt x="1014" y="340"/>
                  </a:lnTo>
                  <a:lnTo>
                    <a:pt x="1016" y="340"/>
                  </a:lnTo>
                  <a:lnTo>
                    <a:pt x="1018" y="340"/>
                  </a:lnTo>
                  <a:lnTo>
                    <a:pt x="1018" y="339"/>
                  </a:lnTo>
                  <a:lnTo>
                    <a:pt x="1016" y="339"/>
                  </a:lnTo>
                  <a:lnTo>
                    <a:pt x="1018" y="337"/>
                  </a:lnTo>
                  <a:lnTo>
                    <a:pt x="1018" y="336"/>
                  </a:lnTo>
                  <a:lnTo>
                    <a:pt x="1019" y="336"/>
                  </a:lnTo>
                  <a:lnTo>
                    <a:pt x="1021" y="334"/>
                  </a:lnTo>
                  <a:lnTo>
                    <a:pt x="1024" y="334"/>
                  </a:lnTo>
                  <a:lnTo>
                    <a:pt x="1024" y="333"/>
                  </a:lnTo>
                  <a:lnTo>
                    <a:pt x="1025" y="333"/>
                  </a:lnTo>
                  <a:lnTo>
                    <a:pt x="1027" y="333"/>
                  </a:lnTo>
                  <a:lnTo>
                    <a:pt x="1030" y="331"/>
                  </a:lnTo>
                  <a:lnTo>
                    <a:pt x="1027" y="331"/>
                  </a:lnTo>
                  <a:lnTo>
                    <a:pt x="1025" y="331"/>
                  </a:lnTo>
                  <a:lnTo>
                    <a:pt x="1024" y="331"/>
                  </a:lnTo>
                  <a:lnTo>
                    <a:pt x="1024" y="333"/>
                  </a:lnTo>
                  <a:lnTo>
                    <a:pt x="1022" y="333"/>
                  </a:lnTo>
                  <a:lnTo>
                    <a:pt x="1021" y="333"/>
                  </a:lnTo>
                  <a:lnTo>
                    <a:pt x="1019" y="333"/>
                  </a:lnTo>
                  <a:lnTo>
                    <a:pt x="1018" y="334"/>
                  </a:lnTo>
                  <a:lnTo>
                    <a:pt x="1019" y="334"/>
                  </a:lnTo>
                  <a:lnTo>
                    <a:pt x="1018" y="336"/>
                  </a:lnTo>
                  <a:lnTo>
                    <a:pt x="1016" y="336"/>
                  </a:lnTo>
                  <a:lnTo>
                    <a:pt x="1016" y="337"/>
                  </a:lnTo>
                  <a:lnTo>
                    <a:pt x="1014" y="337"/>
                  </a:lnTo>
                  <a:lnTo>
                    <a:pt x="1013" y="339"/>
                  </a:lnTo>
                  <a:lnTo>
                    <a:pt x="1013" y="340"/>
                  </a:lnTo>
                  <a:lnTo>
                    <a:pt x="1011" y="337"/>
                  </a:lnTo>
                  <a:lnTo>
                    <a:pt x="1011" y="339"/>
                  </a:lnTo>
                  <a:lnTo>
                    <a:pt x="1011" y="340"/>
                  </a:lnTo>
                  <a:lnTo>
                    <a:pt x="1010" y="340"/>
                  </a:lnTo>
                  <a:lnTo>
                    <a:pt x="1010" y="342"/>
                  </a:lnTo>
                  <a:lnTo>
                    <a:pt x="1008" y="342"/>
                  </a:lnTo>
                  <a:lnTo>
                    <a:pt x="1007" y="340"/>
                  </a:lnTo>
                  <a:lnTo>
                    <a:pt x="1007" y="339"/>
                  </a:lnTo>
                  <a:lnTo>
                    <a:pt x="1008" y="337"/>
                  </a:lnTo>
                  <a:lnTo>
                    <a:pt x="1008" y="336"/>
                  </a:lnTo>
                  <a:lnTo>
                    <a:pt x="1010" y="336"/>
                  </a:lnTo>
                  <a:lnTo>
                    <a:pt x="1011" y="336"/>
                  </a:lnTo>
                  <a:lnTo>
                    <a:pt x="1011" y="334"/>
                  </a:lnTo>
                  <a:lnTo>
                    <a:pt x="1013" y="334"/>
                  </a:lnTo>
                  <a:lnTo>
                    <a:pt x="1014" y="334"/>
                  </a:lnTo>
                  <a:lnTo>
                    <a:pt x="1014" y="333"/>
                  </a:lnTo>
                  <a:lnTo>
                    <a:pt x="1016" y="333"/>
                  </a:lnTo>
                  <a:lnTo>
                    <a:pt x="1016" y="331"/>
                  </a:lnTo>
                  <a:lnTo>
                    <a:pt x="1018" y="331"/>
                  </a:lnTo>
                  <a:lnTo>
                    <a:pt x="1019" y="331"/>
                  </a:lnTo>
                  <a:lnTo>
                    <a:pt x="1019" y="330"/>
                  </a:lnTo>
                  <a:lnTo>
                    <a:pt x="1021" y="330"/>
                  </a:lnTo>
                  <a:lnTo>
                    <a:pt x="1022" y="327"/>
                  </a:lnTo>
                  <a:lnTo>
                    <a:pt x="1021" y="327"/>
                  </a:lnTo>
                  <a:lnTo>
                    <a:pt x="1021" y="328"/>
                  </a:lnTo>
                  <a:lnTo>
                    <a:pt x="1019" y="328"/>
                  </a:lnTo>
                  <a:lnTo>
                    <a:pt x="1018" y="328"/>
                  </a:lnTo>
                  <a:lnTo>
                    <a:pt x="1018" y="330"/>
                  </a:lnTo>
                  <a:lnTo>
                    <a:pt x="1016" y="328"/>
                  </a:lnTo>
                  <a:lnTo>
                    <a:pt x="1016" y="330"/>
                  </a:lnTo>
                  <a:lnTo>
                    <a:pt x="1016" y="331"/>
                  </a:lnTo>
                  <a:lnTo>
                    <a:pt x="1014" y="331"/>
                  </a:lnTo>
                  <a:lnTo>
                    <a:pt x="1013" y="331"/>
                  </a:lnTo>
                  <a:lnTo>
                    <a:pt x="1013" y="333"/>
                  </a:lnTo>
                  <a:lnTo>
                    <a:pt x="1011" y="333"/>
                  </a:lnTo>
                  <a:lnTo>
                    <a:pt x="1010" y="333"/>
                  </a:lnTo>
                  <a:lnTo>
                    <a:pt x="1010" y="331"/>
                  </a:lnTo>
                  <a:lnTo>
                    <a:pt x="1011" y="331"/>
                  </a:lnTo>
                  <a:lnTo>
                    <a:pt x="1011" y="330"/>
                  </a:lnTo>
                  <a:lnTo>
                    <a:pt x="1010" y="330"/>
                  </a:lnTo>
                  <a:lnTo>
                    <a:pt x="1010" y="328"/>
                  </a:lnTo>
                  <a:lnTo>
                    <a:pt x="1008" y="328"/>
                  </a:lnTo>
                  <a:lnTo>
                    <a:pt x="1008" y="327"/>
                  </a:lnTo>
                  <a:lnTo>
                    <a:pt x="1010" y="327"/>
                  </a:lnTo>
                  <a:lnTo>
                    <a:pt x="1010" y="325"/>
                  </a:lnTo>
                  <a:lnTo>
                    <a:pt x="1008" y="325"/>
                  </a:lnTo>
                  <a:lnTo>
                    <a:pt x="1007" y="324"/>
                  </a:lnTo>
                  <a:lnTo>
                    <a:pt x="1007" y="322"/>
                  </a:lnTo>
                  <a:lnTo>
                    <a:pt x="1008" y="321"/>
                  </a:lnTo>
                  <a:lnTo>
                    <a:pt x="1010" y="321"/>
                  </a:lnTo>
                  <a:lnTo>
                    <a:pt x="1011" y="321"/>
                  </a:lnTo>
                  <a:lnTo>
                    <a:pt x="1013" y="321"/>
                  </a:lnTo>
                  <a:lnTo>
                    <a:pt x="1014" y="321"/>
                  </a:lnTo>
                  <a:lnTo>
                    <a:pt x="1016" y="321"/>
                  </a:lnTo>
                  <a:lnTo>
                    <a:pt x="1016" y="322"/>
                  </a:lnTo>
                  <a:lnTo>
                    <a:pt x="1014" y="322"/>
                  </a:lnTo>
                  <a:lnTo>
                    <a:pt x="1013" y="322"/>
                  </a:lnTo>
                  <a:lnTo>
                    <a:pt x="1013" y="324"/>
                  </a:lnTo>
                  <a:lnTo>
                    <a:pt x="1011" y="325"/>
                  </a:lnTo>
                  <a:lnTo>
                    <a:pt x="1013" y="325"/>
                  </a:lnTo>
                  <a:lnTo>
                    <a:pt x="1014" y="324"/>
                  </a:lnTo>
                  <a:lnTo>
                    <a:pt x="1016" y="324"/>
                  </a:lnTo>
                  <a:lnTo>
                    <a:pt x="1016" y="322"/>
                  </a:lnTo>
                  <a:lnTo>
                    <a:pt x="1018" y="322"/>
                  </a:lnTo>
                  <a:lnTo>
                    <a:pt x="1018" y="324"/>
                  </a:lnTo>
                  <a:lnTo>
                    <a:pt x="1019" y="324"/>
                  </a:lnTo>
                  <a:lnTo>
                    <a:pt x="1019" y="322"/>
                  </a:lnTo>
                  <a:lnTo>
                    <a:pt x="1021" y="322"/>
                  </a:lnTo>
                  <a:lnTo>
                    <a:pt x="1021" y="321"/>
                  </a:lnTo>
                  <a:lnTo>
                    <a:pt x="1021" y="319"/>
                  </a:lnTo>
                  <a:lnTo>
                    <a:pt x="1022" y="319"/>
                  </a:lnTo>
                  <a:lnTo>
                    <a:pt x="1022" y="321"/>
                  </a:lnTo>
                  <a:lnTo>
                    <a:pt x="1022" y="322"/>
                  </a:lnTo>
                  <a:lnTo>
                    <a:pt x="1024" y="321"/>
                  </a:lnTo>
                  <a:lnTo>
                    <a:pt x="1024" y="319"/>
                  </a:lnTo>
                  <a:lnTo>
                    <a:pt x="1022" y="319"/>
                  </a:lnTo>
                  <a:lnTo>
                    <a:pt x="1024" y="318"/>
                  </a:lnTo>
                  <a:lnTo>
                    <a:pt x="1025" y="316"/>
                  </a:lnTo>
                  <a:lnTo>
                    <a:pt x="1024" y="316"/>
                  </a:lnTo>
                  <a:lnTo>
                    <a:pt x="1024" y="315"/>
                  </a:lnTo>
                  <a:lnTo>
                    <a:pt x="1025" y="315"/>
                  </a:lnTo>
                  <a:lnTo>
                    <a:pt x="1025" y="313"/>
                  </a:lnTo>
                  <a:lnTo>
                    <a:pt x="1024" y="313"/>
                  </a:lnTo>
                  <a:lnTo>
                    <a:pt x="1022" y="313"/>
                  </a:lnTo>
                  <a:lnTo>
                    <a:pt x="1022" y="312"/>
                  </a:lnTo>
                  <a:lnTo>
                    <a:pt x="1022" y="310"/>
                  </a:lnTo>
                  <a:lnTo>
                    <a:pt x="1022" y="309"/>
                  </a:lnTo>
                  <a:lnTo>
                    <a:pt x="1024" y="309"/>
                  </a:lnTo>
                  <a:lnTo>
                    <a:pt x="1025" y="309"/>
                  </a:lnTo>
                  <a:lnTo>
                    <a:pt x="1025" y="307"/>
                  </a:lnTo>
                  <a:lnTo>
                    <a:pt x="1027" y="307"/>
                  </a:lnTo>
                  <a:lnTo>
                    <a:pt x="1027" y="306"/>
                  </a:lnTo>
                  <a:lnTo>
                    <a:pt x="1025" y="306"/>
                  </a:lnTo>
                  <a:lnTo>
                    <a:pt x="1025" y="307"/>
                  </a:lnTo>
                  <a:lnTo>
                    <a:pt x="1024" y="307"/>
                  </a:lnTo>
                  <a:lnTo>
                    <a:pt x="1022" y="307"/>
                  </a:lnTo>
                  <a:lnTo>
                    <a:pt x="1021" y="307"/>
                  </a:lnTo>
                  <a:lnTo>
                    <a:pt x="1019" y="307"/>
                  </a:lnTo>
                  <a:lnTo>
                    <a:pt x="1019" y="306"/>
                  </a:lnTo>
                  <a:lnTo>
                    <a:pt x="1021" y="306"/>
                  </a:lnTo>
                  <a:lnTo>
                    <a:pt x="1022" y="306"/>
                  </a:lnTo>
                  <a:lnTo>
                    <a:pt x="1022" y="304"/>
                  </a:lnTo>
                  <a:lnTo>
                    <a:pt x="1021" y="304"/>
                  </a:lnTo>
                  <a:lnTo>
                    <a:pt x="1019" y="306"/>
                  </a:lnTo>
                  <a:lnTo>
                    <a:pt x="1018" y="306"/>
                  </a:lnTo>
                  <a:lnTo>
                    <a:pt x="1016" y="306"/>
                  </a:lnTo>
                  <a:lnTo>
                    <a:pt x="1016" y="304"/>
                  </a:lnTo>
                  <a:lnTo>
                    <a:pt x="1018" y="303"/>
                  </a:lnTo>
                  <a:lnTo>
                    <a:pt x="1019" y="303"/>
                  </a:lnTo>
                  <a:lnTo>
                    <a:pt x="1022" y="303"/>
                  </a:lnTo>
                  <a:lnTo>
                    <a:pt x="1024" y="301"/>
                  </a:lnTo>
                  <a:lnTo>
                    <a:pt x="1022" y="301"/>
                  </a:lnTo>
                  <a:lnTo>
                    <a:pt x="1021" y="301"/>
                  </a:lnTo>
                  <a:lnTo>
                    <a:pt x="1021" y="300"/>
                  </a:lnTo>
                  <a:lnTo>
                    <a:pt x="1022" y="300"/>
                  </a:lnTo>
                  <a:lnTo>
                    <a:pt x="1024" y="300"/>
                  </a:lnTo>
                  <a:lnTo>
                    <a:pt x="1022" y="298"/>
                  </a:lnTo>
                  <a:lnTo>
                    <a:pt x="1022" y="297"/>
                  </a:lnTo>
                  <a:lnTo>
                    <a:pt x="1024" y="297"/>
                  </a:lnTo>
                  <a:lnTo>
                    <a:pt x="1025" y="295"/>
                  </a:lnTo>
                  <a:lnTo>
                    <a:pt x="1024" y="295"/>
                  </a:lnTo>
                  <a:lnTo>
                    <a:pt x="1022" y="295"/>
                  </a:lnTo>
                  <a:lnTo>
                    <a:pt x="1024" y="293"/>
                  </a:lnTo>
                  <a:lnTo>
                    <a:pt x="1024" y="292"/>
                  </a:lnTo>
                  <a:lnTo>
                    <a:pt x="1025" y="292"/>
                  </a:lnTo>
                  <a:lnTo>
                    <a:pt x="1025" y="293"/>
                  </a:lnTo>
                  <a:lnTo>
                    <a:pt x="1027" y="293"/>
                  </a:lnTo>
                  <a:lnTo>
                    <a:pt x="1031" y="295"/>
                  </a:lnTo>
                  <a:lnTo>
                    <a:pt x="1031" y="293"/>
                  </a:lnTo>
                  <a:lnTo>
                    <a:pt x="1030" y="293"/>
                  </a:lnTo>
                  <a:lnTo>
                    <a:pt x="1030" y="292"/>
                  </a:lnTo>
                  <a:lnTo>
                    <a:pt x="1027" y="292"/>
                  </a:lnTo>
                  <a:lnTo>
                    <a:pt x="1027" y="290"/>
                  </a:lnTo>
                  <a:lnTo>
                    <a:pt x="1031" y="289"/>
                  </a:lnTo>
                  <a:lnTo>
                    <a:pt x="1031" y="287"/>
                  </a:lnTo>
                  <a:lnTo>
                    <a:pt x="1030" y="289"/>
                  </a:lnTo>
                  <a:lnTo>
                    <a:pt x="1027" y="289"/>
                  </a:lnTo>
                  <a:lnTo>
                    <a:pt x="1027" y="290"/>
                  </a:lnTo>
                  <a:lnTo>
                    <a:pt x="1025" y="290"/>
                  </a:lnTo>
                  <a:lnTo>
                    <a:pt x="1025" y="289"/>
                  </a:lnTo>
                  <a:lnTo>
                    <a:pt x="1025" y="287"/>
                  </a:lnTo>
                  <a:lnTo>
                    <a:pt x="1027" y="286"/>
                  </a:lnTo>
                  <a:lnTo>
                    <a:pt x="1025" y="286"/>
                  </a:lnTo>
                  <a:lnTo>
                    <a:pt x="1025" y="284"/>
                  </a:lnTo>
                  <a:lnTo>
                    <a:pt x="1025" y="283"/>
                  </a:lnTo>
                  <a:lnTo>
                    <a:pt x="1027" y="283"/>
                  </a:lnTo>
                  <a:lnTo>
                    <a:pt x="1027" y="281"/>
                  </a:lnTo>
                  <a:lnTo>
                    <a:pt x="1030" y="281"/>
                  </a:lnTo>
                  <a:lnTo>
                    <a:pt x="1030" y="280"/>
                  </a:lnTo>
                  <a:lnTo>
                    <a:pt x="1031" y="280"/>
                  </a:lnTo>
                  <a:lnTo>
                    <a:pt x="1033" y="280"/>
                  </a:lnTo>
                  <a:lnTo>
                    <a:pt x="1033" y="278"/>
                  </a:lnTo>
                  <a:lnTo>
                    <a:pt x="1034" y="277"/>
                  </a:lnTo>
                  <a:lnTo>
                    <a:pt x="1033" y="277"/>
                  </a:lnTo>
                  <a:lnTo>
                    <a:pt x="1033" y="278"/>
                  </a:lnTo>
                  <a:lnTo>
                    <a:pt x="1031" y="278"/>
                  </a:lnTo>
                  <a:lnTo>
                    <a:pt x="1030" y="278"/>
                  </a:lnTo>
                  <a:lnTo>
                    <a:pt x="1030" y="280"/>
                  </a:lnTo>
                  <a:lnTo>
                    <a:pt x="1027" y="281"/>
                  </a:lnTo>
                  <a:lnTo>
                    <a:pt x="1025" y="281"/>
                  </a:lnTo>
                  <a:lnTo>
                    <a:pt x="1024" y="281"/>
                  </a:lnTo>
                  <a:lnTo>
                    <a:pt x="1021" y="281"/>
                  </a:lnTo>
                  <a:lnTo>
                    <a:pt x="1019" y="281"/>
                  </a:lnTo>
                  <a:lnTo>
                    <a:pt x="1019" y="280"/>
                  </a:lnTo>
                  <a:lnTo>
                    <a:pt x="1019" y="278"/>
                  </a:lnTo>
                  <a:lnTo>
                    <a:pt x="1019" y="277"/>
                  </a:lnTo>
                  <a:lnTo>
                    <a:pt x="1021" y="275"/>
                  </a:lnTo>
                  <a:lnTo>
                    <a:pt x="1021" y="274"/>
                  </a:lnTo>
                  <a:lnTo>
                    <a:pt x="1021" y="272"/>
                  </a:lnTo>
                  <a:lnTo>
                    <a:pt x="1021" y="271"/>
                  </a:lnTo>
                  <a:lnTo>
                    <a:pt x="1022" y="271"/>
                  </a:lnTo>
                  <a:lnTo>
                    <a:pt x="1024" y="271"/>
                  </a:lnTo>
                  <a:lnTo>
                    <a:pt x="1024" y="269"/>
                  </a:lnTo>
                  <a:lnTo>
                    <a:pt x="1025" y="266"/>
                  </a:lnTo>
                  <a:lnTo>
                    <a:pt x="1024" y="266"/>
                  </a:lnTo>
                  <a:lnTo>
                    <a:pt x="1024" y="269"/>
                  </a:lnTo>
                  <a:lnTo>
                    <a:pt x="1022" y="269"/>
                  </a:lnTo>
                  <a:lnTo>
                    <a:pt x="1022" y="266"/>
                  </a:lnTo>
                  <a:lnTo>
                    <a:pt x="1024" y="265"/>
                  </a:lnTo>
                  <a:lnTo>
                    <a:pt x="1024" y="263"/>
                  </a:lnTo>
                  <a:lnTo>
                    <a:pt x="1025" y="263"/>
                  </a:lnTo>
                  <a:lnTo>
                    <a:pt x="1025" y="262"/>
                  </a:lnTo>
                  <a:lnTo>
                    <a:pt x="1027" y="260"/>
                  </a:lnTo>
                  <a:lnTo>
                    <a:pt x="1027" y="259"/>
                  </a:lnTo>
                  <a:lnTo>
                    <a:pt x="1025" y="259"/>
                  </a:lnTo>
                  <a:lnTo>
                    <a:pt x="1025" y="257"/>
                  </a:lnTo>
                  <a:lnTo>
                    <a:pt x="1024" y="257"/>
                  </a:lnTo>
                  <a:lnTo>
                    <a:pt x="1024" y="259"/>
                  </a:lnTo>
                  <a:lnTo>
                    <a:pt x="1024" y="260"/>
                  </a:lnTo>
                  <a:lnTo>
                    <a:pt x="1024" y="262"/>
                  </a:lnTo>
                  <a:lnTo>
                    <a:pt x="1022" y="262"/>
                  </a:lnTo>
                  <a:lnTo>
                    <a:pt x="1021" y="263"/>
                  </a:lnTo>
                  <a:lnTo>
                    <a:pt x="1021" y="265"/>
                  </a:lnTo>
                  <a:lnTo>
                    <a:pt x="1019" y="265"/>
                  </a:lnTo>
                  <a:lnTo>
                    <a:pt x="1019" y="266"/>
                  </a:lnTo>
                  <a:lnTo>
                    <a:pt x="1019" y="269"/>
                  </a:lnTo>
                  <a:lnTo>
                    <a:pt x="1018" y="269"/>
                  </a:lnTo>
                  <a:lnTo>
                    <a:pt x="1018" y="271"/>
                  </a:lnTo>
                  <a:lnTo>
                    <a:pt x="1018" y="272"/>
                  </a:lnTo>
                  <a:lnTo>
                    <a:pt x="1016" y="272"/>
                  </a:lnTo>
                  <a:lnTo>
                    <a:pt x="1016" y="274"/>
                  </a:lnTo>
                  <a:lnTo>
                    <a:pt x="1014" y="275"/>
                  </a:lnTo>
                  <a:lnTo>
                    <a:pt x="1014" y="277"/>
                  </a:lnTo>
                  <a:lnTo>
                    <a:pt x="1013" y="278"/>
                  </a:lnTo>
                  <a:lnTo>
                    <a:pt x="1013" y="280"/>
                  </a:lnTo>
                  <a:lnTo>
                    <a:pt x="1011" y="280"/>
                  </a:lnTo>
                  <a:lnTo>
                    <a:pt x="1010" y="280"/>
                  </a:lnTo>
                  <a:lnTo>
                    <a:pt x="1010" y="281"/>
                  </a:lnTo>
                  <a:lnTo>
                    <a:pt x="1008" y="281"/>
                  </a:lnTo>
                  <a:lnTo>
                    <a:pt x="1007" y="280"/>
                  </a:lnTo>
                  <a:lnTo>
                    <a:pt x="1007" y="278"/>
                  </a:lnTo>
                  <a:lnTo>
                    <a:pt x="1008" y="277"/>
                  </a:lnTo>
                  <a:lnTo>
                    <a:pt x="1008" y="275"/>
                  </a:lnTo>
                  <a:lnTo>
                    <a:pt x="1007" y="277"/>
                  </a:lnTo>
                  <a:lnTo>
                    <a:pt x="1007" y="278"/>
                  </a:lnTo>
                  <a:lnTo>
                    <a:pt x="1005" y="278"/>
                  </a:lnTo>
                  <a:lnTo>
                    <a:pt x="1005" y="277"/>
                  </a:lnTo>
                  <a:lnTo>
                    <a:pt x="1004" y="277"/>
                  </a:lnTo>
                  <a:lnTo>
                    <a:pt x="999" y="278"/>
                  </a:lnTo>
                  <a:lnTo>
                    <a:pt x="999" y="277"/>
                  </a:lnTo>
                  <a:lnTo>
                    <a:pt x="1001" y="277"/>
                  </a:lnTo>
                  <a:lnTo>
                    <a:pt x="1001" y="275"/>
                  </a:lnTo>
                  <a:lnTo>
                    <a:pt x="1002" y="275"/>
                  </a:lnTo>
                  <a:lnTo>
                    <a:pt x="1004" y="274"/>
                  </a:lnTo>
                  <a:lnTo>
                    <a:pt x="1005" y="272"/>
                  </a:lnTo>
                  <a:lnTo>
                    <a:pt x="1004" y="272"/>
                  </a:lnTo>
                  <a:lnTo>
                    <a:pt x="1005" y="271"/>
                  </a:lnTo>
                  <a:lnTo>
                    <a:pt x="1005" y="269"/>
                  </a:lnTo>
                  <a:lnTo>
                    <a:pt x="1005" y="266"/>
                  </a:lnTo>
                  <a:lnTo>
                    <a:pt x="1007" y="266"/>
                  </a:lnTo>
                  <a:lnTo>
                    <a:pt x="1007" y="265"/>
                  </a:lnTo>
                  <a:lnTo>
                    <a:pt x="1008" y="265"/>
                  </a:lnTo>
                  <a:lnTo>
                    <a:pt x="1008" y="266"/>
                  </a:lnTo>
                  <a:lnTo>
                    <a:pt x="1010" y="266"/>
                  </a:lnTo>
                  <a:lnTo>
                    <a:pt x="1013" y="265"/>
                  </a:lnTo>
                  <a:lnTo>
                    <a:pt x="1010" y="265"/>
                  </a:lnTo>
                  <a:lnTo>
                    <a:pt x="1008" y="265"/>
                  </a:lnTo>
                  <a:lnTo>
                    <a:pt x="1008" y="263"/>
                  </a:lnTo>
                  <a:lnTo>
                    <a:pt x="1010" y="262"/>
                  </a:lnTo>
                  <a:lnTo>
                    <a:pt x="1008" y="262"/>
                  </a:lnTo>
                  <a:lnTo>
                    <a:pt x="1008" y="263"/>
                  </a:lnTo>
                  <a:lnTo>
                    <a:pt x="1007" y="263"/>
                  </a:lnTo>
                  <a:lnTo>
                    <a:pt x="1005" y="263"/>
                  </a:lnTo>
                  <a:lnTo>
                    <a:pt x="1005" y="265"/>
                  </a:lnTo>
                  <a:lnTo>
                    <a:pt x="1007" y="265"/>
                  </a:lnTo>
                  <a:lnTo>
                    <a:pt x="1005" y="266"/>
                  </a:lnTo>
                  <a:lnTo>
                    <a:pt x="1004" y="266"/>
                  </a:lnTo>
                  <a:lnTo>
                    <a:pt x="1004" y="269"/>
                  </a:lnTo>
                  <a:lnTo>
                    <a:pt x="1002" y="269"/>
                  </a:lnTo>
                  <a:lnTo>
                    <a:pt x="1001" y="269"/>
                  </a:lnTo>
                  <a:lnTo>
                    <a:pt x="1001" y="266"/>
                  </a:lnTo>
                  <a:lnTo>
                    <a:pt x="999" y="266"/>
                  </a:lnTo>
                  <a:lnTo>
                    <a:pt x="1001" y="265"/>
                  </a:lnTo>
                  <a:lnTo>
                    <a:pt x="1001" y="263"/>
                  </a:lnTo>
                  <a:lnTo>
                    <a:pt x="999" y="265"/>
                  </a:lnTo>
                  <a:lnTo>
                    <a:pt x="999" y="263"/>
                  </a:lnTo>
                  <a:lnTo>
                    <a:pt x="999" y="262"/>
                  </a:lnTo>
                  <a:lnTo>
                    <a:pt x="998" y="265"/>
                  </a:lnTo>
                  <a:lnTo>
                    <a:pt x="996" y="265"/>
                  </a:lnTo>
                  <a:lnTo>
                    <a:pt x="996" y="263"/>
                  </a:lnTo>
                  <a:lnTo>
                    <a:pt x="995" y="263"/>
                  </a:lnTo>
                  <a:lnTo>
                    <a:pt x="993" y="265"/>
                  </a:lnTo>
                  <a:lnTo>
                    <a:pt x="995" y="265"/>
                  </a:lnTo>
                  <a:lnTo>
                    <a:pt x="996" y="265"/>
                  </a:lnTo>
                  <a:lnTo>
                    <a:pt x="996" y="266"/>
                  </a:lnTo>
                  <a:lnTo>
                    <a:pt x="998" y="266"/>
                  </a:lnTo>
                  <a:lnTo>
                    <a:pt x="998" y="269"/>
                  </a:lnTo>
                  <a:lnTo>
                    <a:pt x="998" y="271"/>
                  </a:lnTo>
                  <a:lnTo>
                    <a:pt x="996" y="272"/>
                  </a:lnTo>
                  <a:lnTo>
                    <a:pt x="998" y="272"/>
                  </a:lnTo>
                  <a:lnTo>
                    <a:pt x="999" y="271"/>
                  </a:lnTo>
                  <a:lnTo>
                    <a:pt x="999" y="272"/>
                  </a:lnTo>
                  <a:lnTo>
                    <a:pt x="999" y="274"/>
                  </a:lnTo>
                  <a:lnTo>
                    <a:pt x="998" y="274"/>
                  </a:lnTo>
                  <a:lnTo>
                    <a:pt x="996" y="275"/>
                  </a:lnTo>
                  <a:lnTo>
                    <a:pt x="998" y="275"/>
                  </a:lnTo>
                  <a:lnTo>
                    <a:pt x="998" y="277"/>
                  </a:lnTo>
                  <a:lnTo>
                    <a:pt x="996" y="278"/>
                  </a:lnTo>
                  <a:lnTo>
                    <a:pt x="995" y="278"/>
                  </a:lnTo>
                  <a:lnTo>
                    <a:pt x="993" y="278"/>
                  </a:lnTo>
                  <a:lnTo>
                    <a:pt x="992" y="280"/>
                  </a:lnTo>
                  <a:lnTo>
                    <a:pt x="992" y="278"/>
                  </a:lnTo>
                  <a:lnTo>
                    <a:pt x="990" y="277"/>
                  </a:lnTo>
                  <a:lnTo>
                    <a:pt x="989" y="277"/>
                  </a:lnTo>
                  <a:lnTo>
                    <a:pt x="989" y="278"/>
                  </a:lnTo>
                  <a:lnTo>
                    <a:pt x="987" y="280"/>
                  </a:lnTo>
                  <a:lnTo>
                    <a:pt x="987" y="278"/>
                  </a:lnTo>
                  <a:lnTo>
                    <a:pt x="986" y="278"/>
                  </a:lnTo>
                  <a:lnTo>
                    <a:pt x="986" y="280"/>
                  </a:lnTo>
                  <a:lnTo>
                    <a:pt x="984" y="281"/>
                  </a:lnTo>
                  <a:lnTo>
                    <a:pt x="983" y="281"/>
                  </a:lnTo>
                  <a:lnTo>
                    <a:pt x="983" y="280"/>
                  </a:lnTo>
                  <a:lnTo>
                    <a:pt x="983" y="278"/>
                  </a:lnTo>
                  <a:lnTo>
                    <a:pt x="981" y="278"/>
                  </a:lnTo>
                  <a:lnTo>
                    <a:pt x="983" y="277"/>
                  </a:lnTo>
                  <a:lnTo>
                    <a:pt x="981" y="277"/>
                  </a:lnTo>
                  <a:lnTo>
                    <a:pt x="980" y="277"/>
                  </a:lnTo>
                  <a:lnTo>
                    <a:pt x="978" y="277"/>
                  </a:lnTo>
                  <a:lnTo>
                    <a:pt x="978" y="275"/>
                  </a:lnTo>
                  <a:lnTo>
                    <a:pt x="977" y="275"/>
                  </a:lnTo>
                  <a:lnTo>
                    <a:pt x="977" y="274"/>
                  </a:lnTo>
                  <a:lnTo>
                    <a:pt x="975" y="274"/>
                  </a:lnTo>
                  <a:lnTo>
                    <a:pt x="975" y="272"/>
                  </a:lnTo>
                  <a:lnTo>
                    <a:pt x="975" y="271"/>
                  </a:lnTo>
                  <a:lnTo>
                    <a:pt x="974" y="269"/>
                  </a:lnTo>
                  <a:lnTo>
                    <a:pt x="974" y="266"/>
                  </a:lnTo>
                  <a:lnTo>
                    <a:pt x="975" y="266"/>
                  </a:lnTo>
                  <a:lnTo>
                    <a:pt x="975" y="265"/>
                  </a:lnTo>
                  <a:lnTo>
                    <a:pt x="974" y="262"/>
                  </a:lnTo>
                  <a:lnTo>
                    <a:pt x="974" y="260"/>
                  </a:lnTo>
                  <a:lnTo>
                    <a:pt x="972" y="260"/>
                  </a:lnTo>
                  <a:lnTo>
                    <a:pt x="972" y="259"/>
                  </a:lnTo>
                  <a:lnTo>
                    <a:pt x="971" y="259"/>
                  </a:lnTo>
                  <a:lnTo>
                    <a:pt x="969" y="259"/>
                  </a:lnTo>
                  <a:lnTo>
                    <a:pt x="968" y="259"/>
                  </a:lnTo>
                  <a:lnTo>
                    <a:pt x="968" y="257"/>
                  </a:lnTo>
                  <a:lnTo>
                    <a:pt x="966" y="257"/>
                  </a:lnTo>
                  <a:lnTo>
                    <a:pt x="963" y="256"/>
                  </a:lnTo>
                  <a:lnTo>
                    <a:pt x="963" y="254"/>
                  </a:lnTo>
                  <a:lnTo>
                    <a:pt x="963" y="253"/>
                  </a:lnTo>
                  <a:lnTo>
                    <a:pt x="962" y="254"/>
                  </a:lnTo>
                  <a:lnTo>
                    <a:pt x="960" y="254"/>
                  </a:lnTo>
                  <a:lnTo>
                    <a:pt x="960" y="253"/>
                  </a:lnTo>
                  <a:lnTo>
                    <a:pt x="957" y="251"/>
                  </a:lnTo>
                  <a:lnTo>
                    <a:pt x="958" y="250"/>
                  </a:lnTo>
                  <a:lnTo>
                    <a:pt x="958" y="251"/>
                  </a:lnTo>
                  <a:lnTo>
                    <a:pt x="960" y="251"/>
                  </a:lnTo>
                  <a:lnTo>
                    <a:pt x="960" y="250"/>
                  </a:lnTo>
                  <a:lnTo>
                    <a:pt x="962" y="250"/>
                  </a:lnTo>
                  <a:lnTo>
                    <a:pt x="963" y="250"/>
                  </a:lnTo>
                  <a:lnTo>
                    <a:pt x="963" y="248"/>
                  </a:lnTo>
                  <a:lnTo>
                    <a:pt x="965" y="248"/>
                  </a:lnTo>
                  <a:lnTo>
                    <a:pt x="966" y="248"/>
                  </a:lnTo>
                  <a:lnTo>
                    <a:pt x="968" y="247"/>
                  </a:lnTo>
                  <a:lnTo>
                    <a:pt x="968" y="245"/>
                  </a:lnTo>
                  <a:lnTo>
                    <a:pt x="969" y="245"/>
                  </a:lnTo>
                  <a:lnTo>
                    <a:pt x="969" y="244"/>
                  </a:lnTo>
                  <a:lnTo>
                    <a:pt x="969" y="242"/>
                  </a:lnTo>
                  <a:lnTo>
                    <a:pt x="968" y="242"/>
                  </a:lnTo>
                  <a:lnTo>
                    <a:pt x="966" y="244"/>
                  </a:lnTo>
                  <a:lnTo>
                    <a:pt x="963" y="245"/>
                  </a:lnTo>
                  <a:lnTo>
                    <a:pt x="962" y="245"/>
                  </a:lnTo>
                  <a:lnTo>
                    <a:pt x="960" y="245"/>
                  </a:lnTo>
                  <a:lnTo>
                    <a:pt x="957" y="247"/>
                  </a:lnTo>
                  <a:lnTo>
                    <a:pt x="954" y="247"/>
                  </a:lnTo>
                  <a:lnTo>
                    <a:pt x="952" y="247"/>
                  </a:lnTo>
                  <a:lnTo>
                    <a:pt x="949" y="247"/>
                  </a:lnTo>
                  <a:lnTo>
                    <a:pt x="948" y="247"/>
                  </a:lnTo>
                  <a:lnTo>
                    <a:pt x="946" y="247"/>
                  </a:lnTo>
                  <a:lnTo>
                    <a:pt x="945" y="247"/>
                  </a:lnTo>
                  <a:lnTo>
                    <a:pt x="943" y="245"/>
                  </a:lnTo>
                  <a:lnTo>
                    <a:pt x="942" y="245"/>
                  </a:lnTo>
                  <a:lnTo>
                    <a:pt x="940" y="244"/>
                  </a:lnTo>
                  <a:lnTo>
                    <a:pt x="939" y="244"/>
                  </a:lnTo>
                  <a:lnTo>
                    <a:pt x="937" y="244"/>
                  </a:lnTo>
                  <a:lnTo>
                    <a:pt x="939" y="242"/>
                  </a:lnTo>
                  <a:lnTo>
                    <a:pt x="940" y="242"/>
                  </a:lnTo>
                  <a:lnTo>
                    <a:pt x="942" y="242"/>
                  </a:lnTo>
                  <a:lnTo>
                    <a:pt x="943" y="242"/>
                  </a:lnTo>
                  <a:lnTo>
                    <a:pt x="943" y="240"/>
                  </a:lnTo>
                  <a:lnTo>
                    <a:pt x="945" y="240"/>
                  </a:lnTo>
                  <a:lnTo>
                    <a:pt x="945" y="239"/>
                  </a:lnTo>
                  <a:lnTo>
                    <a:pt x="945" y="237"/>
                  </a:lnTo>
                  <a:lnTo>
                    <a:pt x="943" y="237"/>
                  </a:lnTo>
                  <a:lnTo>
                    <a:pt x="942" y="239"/>
                  </a:lnTo>
                  <a:lnTo>
                    <a:pt x="943" y="239"/>
                  </a:lnTo>
                  <a:lnTo>
                    <a:pt x="943" y="240"/>
                  </a:lnTo>
                  <a:lnTo>
                    <a:pt x="942" y="240"/>
                  </a:lnTo>
                  <a:lnTo>
                    <a:pt x="940" y="240"/>
                  </a:lnTo>
                  <a:lnTo>
                    <a:pt x="937" y="240"/>
                  </a:lnTo>
                  <a:lnTo>
                    <a:pt x="936" y="242"/>
                  </a:lnTo>
                  <a:lnTo>
                    <a:pt x="933" y="240"/>
                  </a:lnTo>
                  <a:lnTo>
                    <a:pt x="931" y="240"/>
                  </a:lnTo>
                  <a:lnTo>
                    <a:pt x="930" y="239"/>
                  </a:lnTo>
                  <a:lnTo>
                    <a:pt x="927" y="239"/>
                  </a:lnTo>
                  <a:lnTo>
                    <a:pt x="924" y="239"/>
                  </a:lnTo>
                  <a:lnTo>
                    <a:pt x="922" y="239"/>
                  </a:lnTo>
                  <a:lnTo>
                    <a:pt x="919" y="237"/>
                  </a:lnTo>
                  <a:lnTo>
                    <a:pt x="916" y="239"/>
                  </a:lnTo>
                  <a:lnTo>
                    <a:pt x="912" y="239"/>
                  </a:lnTo>
                  <a:lnTo>
                    <a:pt x="907" y="239"/>
                  </a:lnTo>
                  <a:lnTo>
                    <a:pt x="904" y="239"/>
                  </a:lnTo>
                  <a:close/>
                  <a:moveTo>
                    <a:pt x="1024" y="278"/>
                  </a:moveTo>
                  <a:lnTo>
                    <a:pt x="1022" y="278"/>
                  </a:lnTo>
                  <a:lnTo>
                    <a:pt x="1024" y="280"/>
                  </a:lnTo>
                  <a:lnTo>
                    <a:pt x="1024" y="278"/>
                  </a:lnTo>
                  <a:close/>
                  <a:moveTo>
                    <a:pt x="1018" y="325"/>
                  </a:moveTo>
                  <a:lnTo>
                    <a:pt x="1016" y="325"/>
                  </a:lnTo>
                  <a:lnTo>
                    <a:pt x="1014" y="325"/>
                  </a:lnTo>
                  <a:lnTo>
                    <a:pt x="1014" y="327"/>
                  </a:lnTo>
                  <a:lnTo>
                    <a:pt x="1016" y="325"/>
                  </a:lnTo>
                  <a:lnTo>
                    <a:pt x="1016" y="327"/>
                  </a:lnTo>
                  <a:lnTo>
                    <a:pt x="1018" y="327"/>
                  </a:lnTo>
                  <a:lnTo>
                    <a:pt x="1018" y="325"/>
                  </a:lnTo>
                  <a:close/>
                  <a:moveTo>
                    <a:pt x="1037" y="330"/>
                  </a:moveTo>
                  <a:lnTo>
                    <a:pt x="1039" y="328"/>
                  </a:lnTo>
                  <a:lnTo>
                    <a:pt x="1037" y="328"/>
                  </a:lnTo>
                  <a:lnTo>
                    <a:pt x="1037" y="330"/>
                  </a:lnTo>
                  <a:close/>
                  <a:moveTo>
                    <a:pt x="1031" y="286"/>
                  </a:moveTo>
                  <a:lnTo>
                    <a:pt x="1030" y="286"/>
                  </a:lnTo>
                  <a:lnTo>
                    <a:pt x="1031" y="284"/>
                  </a:lnTo>
                  <a:lnTo>
                    <a:pt x="1030" y="284"/>
                  </a:lnTo>
                  <a:lnTo>
                    <a:pt x="1030" y="286"/>
                  </a:lnTo>
                  <a:lnTo>
                    <a:pt x="1030" y="287"/>
                  </a:lnTo>
                  <a:lnTo>
                    <a:pt x="1031" y="286"/>
                  </a:lnTo>
                  <a:close/>
                  <a:moveTo>
                    <a:pt x="1027" y="301"/>
                  </a:moveTo>
                  <a:lnTo>
                    <a:pt x="1030" y="300"/>
                  </a:lnTo>
                  <a:lnTo>
                    <a:pt x="1027" y="300"/>
                  </a:lnTo>
                  <a:lnTo>
                    <a:pt x="1025" y="301"/>
                  </a:lnTo>
                  <a:lnTo>
                    <a:pt x="1027" y="301"/>
                  </a:lnTo>
                  <a:close/>
                  <a:moveTo>
                    <a:pt x="1027" y="313"/>
                  </a:moveTo>
                  <a:lnTo>
                    <a:pt x="1030" y="313"/>
                  </a:lnTo>
                  <a:lnTo>
                    <a:pt x="1030" y="312"/>
                  </a:lnTo>
                  <a:lnTo>
                    <a:pt x="1027" y="313"/>
                  </a:lnTo>
                  <a:close/>
                  <a:moveTo>
                    <a:pt x="1030" y="327"/>
                  </a:moveTo>
                  <a:lnTo>
                    <a:pt x="1031" y="327"/>
                  </a:lnTo>
                  <a:lnTo>
                    <a:pt x="1033" y="325"/>
                  </a:lnTo>
                  <a:lnTo>
                    <a:pt x="1031" y="325"/>
                  </a:lnTo>
                  <a:lnTo>
                    <a:pt x="1030" y="327"/>
                  </a:lnTo>
                  <a:lnTo>
                    <a:pt x="1030" y="325"/>
                  </a:lnTo>
                  <a:lnTo>
                    <a:pt x="1025" y="325"/>
                  </a:lnTo>
                  <a:lnTo>
                    <a:pt x="1024" y="325"/>
                  </a:lnTo>
                  <a:lnTo>
                    <a:pt x="1025" y="324"/>
                  </a:lnTo>
                  <a:lnTo>
                    <a:pt x="1024" y="324"/>
                  </a:lnTo>
                  <a:lnTo>
                    <a:pt x="1024" y="325"/>
                  </a:lnTo>
                  <a:lnTo>
                    <a:pt x="1024" y="327"/>
                  </a:lnTo>
                  <a:lnTo>
                    <a:pt x="1025" y="327"/>
                  </a:lnTo>
                  <a:lnTo>
                    <a:pt x="1027" y="327"/>
                  </a:lnTo>
                  <a:lnTo>
                    <a:pt x="1030" y="327"/>
                  </a:lnTo>
                  <a:close/>
                  <a:moveTo>
                    <a:pt x="1022" y="336"/>
                  </a:moveTo>
                  <a:lnTo>
                    <a:pt x="1021" y="336"/>
                  </a:lnTo>
                  <a:lnTo>
                    <a:pt x="1021" y="337"/>
                  </a:lnTo>
                  <a:lnTo>
                    <a:pt x="1022" y="336"/>
                  </a:lnTo>
                  <a:close/>
                  <a:moveTo>
                    <a:pt x="1034" y="345"/>
                  </a:moveTo>
                  <a:lnTo>
                    <a:pt x="1033" y="345"/>
                  </a:lnTo>
                  <a:lnTo>
                    <a:pt x="1033" y="347"/>
                  </a:lnTo>
                  <a:lnTo>
                    <a:pt x="1031" y="347"/>
                  </a:lnTo>
                  <a:lnTo>
                    <a:pt x="1030" y="348"/>
                  </a:lnTo>
                  <a:lnTo>
                    <a:pt x="1027" y="348"/>
                  </a:lnTo>
                  <a:lnTo>
                    <a:pt x="1025" y="350"/>
                  </a:lnTo>
                  <a:lnTo>
                    <a:pt x="1022" y="351"/>
                  </a:lnTo>
                  <a:lnTo>
                    <a:pt x="1022" y="350"/>
                  </a:lnTo>
                  <a:lnTo>
                    <a:pt x="1021" y="351"/>
                  </a:lnTo>
                  <a:lnTo>
                    <a:pt x="1022" y="351"/>
                  </a:lnTo>
                  <a:lnTo>
                    <a:pt x="1024" y="351"/>
                  </a:lnTo>
                  <a:lnTo>
                    <a:pt x="1025" y="350"/>
                  </a:lnTo>
                  <a:lnTo>
                    <a:pt x="1030" y="348"/>
                  </a:lnTo>
                  <a:lnTo>
                    <a:pt x="1033" y="347"/>
                  </a:lnTo>
                  <a:lnTo>
                    <a:pt x="1034" y="345"/>
                  </a:lnTo>
                  <a:close/>
                  <a:moveTo>
                    <a:pt x="1031" y="345"/>
                  </a:moveTo>
                  <a:lnTo>
                    <a:pt x="1030" y="345"/>
                  </a:lnTo>
                  <a:lnTo>
                    <a:pt x="1030" y="347"/>
                  </a:lnTo>
                  <a:lnTo>
                    <a:pt x="1031" y="345"/>
                  </a:lnTo>
                  <a:close/>
                  <a:moveTo>
                    <a:pt x="1033" y="334"/>
                  </a:moveTo>
                  <a:lnTo>
                    <a:pt x="1034" y="333"/>
                  </a:lnTo>
                  <a:lnTo>
                    <a:pt x="1033" y="333"/>
                  </a:lnTo>
                  <a:lnTo>
                    <a:pt x="1033" y="334"/>
                  </a:lnTo>
                  <a:lnTo>
                    <a:pt x="1033" y="336"/>
                  </a:lnTo>
                  <a:lnTo>
                    <a:pt x="1031" y="336"/>
                  </a:lnTo>
                  <a:lnTo>
                    <a:pt x="1031" y="337"/>
                  </a:lnTo>
                  <a:lnTo>
                    <a:pt x="1031" y="339"/>
                  </a:lnTo>
                  <a:lnTo>
                    <a:pt x="1030" y="339"/>
                  </a:lnTo>
                  <a:lnTo>
                    <a:pt x="1030" y="340"/>
                  </a:lnTo>
                  <a:lnTo>
                    <a:pt x="1027" y="340"/>
                  </a:lnTo>
                  <a:lnTo>
                    <a:pt x="1027" y="342"/>
                  </a:lnTo>
                  <a:lnTo>
                    <a:pt x="1025" y="342"/>
                  </a:lnTo>
                  <a:lnTo>
                    <a:pt x="1025" y="343"/>
                  </a:lnTo>
                  <a:lnTo>
                    <a:pt x="1025" y="345"/>
                  </a:lnTo>
                  <a:lnTo>
                    <a:pt x="1024" y="345"/>
                  </a:lnTo>
                  <a:lnTo>
                    <a:pt x="1022" y="345"/>
                  </a:lnTo>
                  <a:lnTo>
                    <a:pt x="1022" y="347"/>
                  </a:lnTo>
                  <a:lnTo>
                    <a:pt x="1021" y="347"/>
                  </a:lnTo>
                  <a:lnTo>
                    <a:pt x="1021" y="348"/>
                  </a:lnTo>
                  <a:lnTo>
                    <a:pt x="1022" y="348"/>
                  </a:lnTo>
                  <a:lnTo>
                    <a:pt x="1022" y="347"/>
                  </a:lnTo>
                  <a:lnTo>
                    <a:pt x="1024" y="347"/>
                  </a:lnTo>
                  <a:lnTo>
                    <a:pt x="1025" y="347"/>
                  </a:lnTo>
                  <a:lnTo>
                    <a:pt x="1025" y="345"/>
                  </a:lnTo>
                  <a:lnTo>
                    <a:pt x="1027" y="343"/>
                  </a:lnTo>
                  <a:lnTo>
                    <a:pt x="1030" y="340"/>
                  </a:lnTo>
                  <a:lnTo>
                    <a:pt x="1031" y="340"/>
                  </a:lnTo>
                  <a:lnTo>
                    <a:pt x="1033" y="339"/>
                  </a:lnTo>
                  <a:lnTo>
                    <a:pt x="1033" y="337"/>
                  </a:lnTo>
                  <a:lnTo>
                    <a:pt x="1034" y="337"/>
                  </a:lnTo>
                  <a:lnTo>
                    <a:pt x="1034" y="336"/>
                  </a:lnTo>
                  <a:lnTo>
                    <a:pt x="1034" y="334"/>
                  </a:lnTo>
                  <a:lnTo>
                    <a:pt x="1033" y="334"/>
                  </a:lnTo>
                  <a:close/>
                  <a:moveTo>
                    <a:pt x="1034" y="330"/>
                  </a:moveTo>
                  <a:lnTo>
                    <a:pt x="1031" y="331"/>
                  </a:lnTo>
                  <a:lnTo>
                    <a:pt x="1033" y="331"/>
                  </a:lnTo>
                  <a:lnTo>
                    <a:pt x="1034" y="331"/>
                  </a:lnTo>
                  <a:lnTo>
                    <a:pt x="1036" y="330"/>
                  </a:lnTo>
                  <a:lnTo>
                    <a:pt x="1034" y="330"/>
                  </a:lnTo>
                  <a:close/>
                  <a:moveTo>
                    <a:pt x="1037" y="275"/>
                  </a:moveTo>
                  <a:lnTo>
                    <a:pt x="1039" y="275"/>
                  </a:lnTo>
                  <a:lnTo>
                    <a:pt x="1040" y="275"/>
                  </a:lnTo>
                  <a:lnTo>
                    <a:pt x="1040" y="274"/>
                  </a:lnTo>
                  <a:lnTo>
                    <a:pt x="1039" y="274"/>
                  </a:lnTo>
                  <a:lnTo>
                    <a:pt x="1037" y="275"/>
                  </a:lnTo>
                  <a:close/>
                  <a:moveTo>
                    <a:pt x="1033" y="287"/>
                  </a:moveTo>
                  <a:lnTo>
                    <a:pt x="1034" y="289"/>
                  </a:lnTo>
                  <a:lnTo>
                    <a:pt x="1036" y="289"/>
                  </a:lnTo>
                  <a:lnTo>
                    <a:pt x="1037" y="289"/>
                  </a:lnTo>
                  <a:lnTo>
                    <a:pt x="1033" y="287"/>
                  </a:lnTo>
                  <a:close/>
                  <a:moveTo>
                    <a:pt x="1027" y="257"/>
                  </a:moveTo>
                  <a:lnTo>
                    <a:pt x="1030" y="257"/>
                  </a:lnTo>
                  <a:lnTo>
                    <a:pt x="1030" y="256"/>
                  </a:lnTo>
                  <a:lnTo>
                    <a:pt x="1033" y="254"/>
                  </a:lnTo>
                  <a:lnTo>
                    <a:pt x="1034" y="253"/>
                  </a:lnTo>
                  <a:lnTo>
                    <a:pt x="1033" y="253"/>
                  </a:lnTo>
                  <a:lnTo>
                    <a:pt x="1031" y="254"/>
                  </a:lnTo>
                  <a:lnTo>
                    <a:pt x="1030" y="256"/>
                  </a:lnTo>
                  <a:lnTo>
                    <a:pt x="1027" y="256"/>
                  </a:lnTo>
                  <a:lnTo>
                    <a:pt x="1027" y="257"/>
                  </a:lnTo>
                  <a:close/>
                  <a:moveTo>
                    <a:pt x="978" y="245"/>
                  </a:moveTo>
                  <a:lnTo>
                    <a:pt x="980" y="245"/>
                  </a:lnTo>
                  <a:lnTo>
                    <a:pt x="978" y="244"/>
                  </a:lnTo>
                  <a:lnTo>
                    <a:pt x="978" y="245"/>
                  </a:lnTo>
                  <a:close/>
                  <a:moveTo>
                    <a:pt x="977" y="272"/>
                  </a:moveTo>
                  <a:lnTo>
                    <a:pt x="978" y="272"/>
                  </a:lnTo>
                  <a:lnTo>
                    <a:pt x="980" y="272"/>
                  </a:lnTo>
                  <a:lnTo>
                    <a:pt x="980" y="271"/>
                  </a:lnTo>
                  <a:lnTo>
                    <a:pt x="978" y="271"/>
                  </a:lnTo>
                  <a:lnTo>
                    <a:pt x="977" y="271"/>
                  </a:lnTo>
                  <a:lnTo>
                    <a:pt x="977" y="272"/>
                  </a:lnTo>
                  <a:close/>
                  <a:moveTo>
                    <a:pt x="969" y="248"/>
                  </a:moveTo>
                  <a:lnTo>
                    <a:pt x="969" y="250"/>
                  </a:lnTo>
                  <a:lnTo>
                    <a:pt x="971" y="248"/>
                  </a:lnTo>
                  <a:lnTo>
                    <a:pt x="971" y="247"/>
                  </a:lnTo>
                  <a:lnTo>
                    <a:pt x="972" y="247"/>
                  </a:lnTo>
                  <a:lnTo>
                    <a:pt x="972" y="245"/>
                  </a:lnTo>
                  <a:lnTo>
                    <a:pt x="974" y="245"/>
                  </a:lnTo>
                  <a:lnTo>
                    <a:pt x="974" y="244"/>
                  </a:lnTo>
                  <a:lnTo>
                    <a:pt x="975" y="244"/>
                  </a:lnTo>
                  <a:lnTo>
                    <a:pt x="975" y="242"/>
                  </a:lnTo>
                  <a:lnTo>
                    <a:pt x="975" y="240"/>
                  </a:lnTo>
                  <a:lnTo>
                    <a:pt x="975" y="239"/>
                  </a:lnTo>
                  <a:lnTo>
                    <a:pt x="974" y="239"/>
                  </a:lnTo>
                  <a:lnTo>
                    <a:pt x="972" y="240"/>
                  </a:lnTo>
                  <a:lnTo>
                    <a:pt x="972" y="242"/>
                  </a:lnTo>
                  <a:lnTo>
                    <a:pt x="974" y="240"/>
                  </a:lnTo>
                  <a:lnTo>
                    <a:pt x="974" y="242"/>
                  </a:lnTo>
                  <a:lnTo>
                    <a:pt x="974" y="244"/>
                  </a:lnTo>
                  <a:lnTo>
                    <a:pt x="972" y="245"/>
                  </a:lnTo>
                  <a:lnTo>
                    <a:pt x="971" y="245"/>
                  </a:lnTo>
                  <a:lnTo>
                    <a:pt x="971" y="247"/>
                  </a:lnTo>
                  <a:lnTo>
                    <a:pt x="969" y="248"/>
                  </a:lnTo>
                  <a:close/>
                  <a:moveTo>
                    <a:pt x="921" y="18"/>
                  </a:moveTo>
                  <a:lnTo>
                    <a:pt x="922" y="18"/>
                  </a:lnTo>
                  <a:lnTo>
                    <a:pt x="924" y="16"/>
                  </a:lnTo>
                  <a:lnTo>
                    <a:pt x="921" y="18"/>
                  </a:lnTo>
                  <a:close/>
                  <a:moveTo>
                    <a:pt x="565" y="227"/>
                  </a:moveTo>
                  <a:lnTo>
                    <a:pt x="563" y="227"/>
                  </a:lnTo>
                  <a:lnTo>
                    <a:pt x="563" y="228"/>
                  </a:lnTo>
                  <a:lnTo>
                    <a:pt x="565" y="227"/>
                  </a:lnTo>
                  <a:close/>
                  <a:moveTo>
                    <a:pt x="583" y="207"/>
                  </a:moveTo>
                  <a:lnTo>
                    <a:pt x="584" y="206"/>
                  </a:lnTo>
                  <a:lnTo>
                    <a:pt x="583" y="206"/>
                  </a:lnTo>
                  <a:lnTo>
                    <a:pt x="583" y="207"/>
                  </a:lnTo>
                  <a:close/>
                  <a:moveTo>
                    <a:pt x="577" y="209"/>
                  </a:moveTo>
                  <a:lnTo>
                    <a:pt x="578" y="209"/>
                  </a:lnTo>
                  <a:lnTo>
                    <a:pt x="580" y="209"/>
                  </a:lnTo>
                  <a:lnTo>
                    <a:pt x="580" y="207"/>
                  </a:lnTo>
                  <a:lnTo>
                    <a:pt x="578" y="207"/>
                  </a:lnTo>
                  <a:lnTo>
                    <a:pt x="577" y="207"/>
                  </a:lnTo>
                  <a:lnTo>
                    <a:pt x="577" y="209"/>
                  </a:lnTo>
                  <a:close/>
                  <a:moveTo>
                    <a:pt x="572" y="210"/>
                  </a:moveTo>
                  <a:lnTo>
                    <a:pt x="574" y="210"/>
                  </a:lnTo>
                  <a:lnTo>
                    <a:pt x="575" y="209"/>
                  </a:lnTo>
                  <a:lnTo>
                    <a:pt x="574" y="209"/>
                  </a:lnTo>
                  <a:lnTo>
                    <a:pt x="572" y="210"/>
                  </a:lnTo>
                  <a:close/>
                  <a:moveTo>
                    <a:pt x="568" y="213"/>
                  </a:moveTo>
                  <a:lnTo>
                    <a:pt x="569" y="215"/>
                  </a:lnTo>
                  <a:lnTo>
                    <a:pt x="569" y="213"/>
                  </a:lnTo>
                  <a:lnTo>
                    <a:pt x="568" y="213"/>
                  </a:lnTo>
                  <a:lnTo>
                    <a:pt x="569" y="212"/>
                  </a:lnTo>
                  <a:lnTo>
                    <a:pt x="571" y="212"/>
                  </a:lnTo>
                  <a:lnTo>
                    <a:pt x="571" y="210"/>
                  </a:lnTo>
                  <a:lnTo>
                    <a:pt x="569" y="210"/>
                  </a:lnTo>
                  <a:lnTo>
                    <a:pt x="569" y="212"/>
                  </a:lnTo>
                  <a:lnTo>
                    <a:pt x="568" y="212"/>
                  </a:lnTo>
                  <a:lnTo>
                    <a:pt x="568" y="213"/>
                  </a:lnTo>
                  <a:close/>
                  <a:moveTo>
                    <a:pt x="566" y="218"/>
                  </a:moveTo>
                  <a:lnTo>
                    <a:pt x="568" y="216"/>
                  </a:lnTo>
                  <a:lnTo>
                    <a:pt x="566" y="216"/>
                  </a:lnTo>
                  <a:lnTo>
                    <a:pt x="566" y="218"/>
                  </a:lnTo>
                  <a:close/>
                  <a:moveTo>
                    <a:pt x="584" y="224"/>
                  </a:moveTo>
                  <a:lnTo>
                    <a:pt x="583" y="222"/>
                  </a:lnTo>
                  <a:lnTo>
                    <a:pt x="584" y="221"/>
                  </a:lnTo>
                  <a:lnTo>
                    <a:pt x="583" y="219"/>
                  </a:lnTo>
                  <a:lnTo>
                    <a:pt x="581" y="219"/>
                  </a:lnTo>
                  <a:lnTo>
                    <a:pt x="581" y="221"/>
                  </a:lnTo>
                  <a:lnTo>
                    <a:pt x="583" y="221"/>
                  </a:lnTo>
                  <a:lnTo>
                    <a:pt x="583" y="222"/>
                  </a:lnTo>
                  <a:lnTo>
                    <a:pt x="580" y="222"/>
                  </a:lnTo>
                  <a:lnTo>
                    <a:pt x="578" y="222"/>
                  </a:lnTo>
                  <a:lnTo>
                    <a:pt x="577" y="222"/>
                  </a:lnTo>
                  <a:lnTo>
                    <a:pt x="575" y="222"/>
                  </a:lnTo>
                  <a:lnTo>
                    <a:pt x="571" y="221"/>
                  </a:lnTo>
                  <a:lnTo>
                    <a:pt x="568" y="222"/>
                  </a:lnTo>
                  <a:lnTo>
                    <a:pt x="568" y="221"/>
                  </a:lnTo>
                  <a:lnTo>
                    <a:pt x="566" y="222"/>
                  </a:lnTo>
                  <a:lnTo>
                    <a:pt x="568" y="222"/>
                  </a:lnTo>
                  <a:lnTo>
                    <a:pt x="569" y="222"/>
                  </a:lnTo>
                  <a:lnTo>
                    <a:pt x="569" y="224"/>
                  </a:lnTo>
                  <a:lnTo>
                    <a:pt x="571" y="224"/>
                  </a:lnTo>
                  <a:lnTo>
                    <a:pt x="569" y="225"/>
                  </a:lnTo>
                  <a:lnTo>
                    <a:pt x="566" y="225"/>
                  </a:lnTo>
                  <a:lnTo>
                    <a:pt x="566" y="227"/>
                  </a:lnTo>
                  <a:lnTo>
                    <a:pt x="568" y="227"/>
                  </a:lnTo>
                  <a:lnTo>
                    <a:pt x="569" y="227"/>
                  </a:lnTo>
                  <a:lnTo>
                    <a:pt x="569" y="225"/>
                  </a:lnTo>
                  <a:lnTo>
                    <a:pt x="571" y="225"/>
                  </a:lnTo>
                  <a:lnTo>
                    <a:pt x="572" y="225"/>
                  </a:lnTo>
                  <a:lnTo>
                    <a:pt x="572" y="224"/>
                  </a:lnTo>
                  <a:lnTo>
                    <a:pt x="574" y="224"/>
                  </a:lnTo>
                  <a:lnTo>
                    <a:pt x="575" y="224"/>
                  </a:lnTo>
                  <a:lnTo>
                    <a:pt x="577" y="224"/>
                  </a:lnTo>
                  <a:lnTo>
                    <a:pt x="577" y="225"/>
                  </a:lnTo>
                  <a:lnTo>
                    <a:pt x="575" y="225"/>
                  </a:lnTo>
                  <a:lnTo>
                    <a:pt x="575" y="227"/>
                  </a:lnTo>
                  <a:lnTo>
                    <a:pt x="574" y="227"/>
                  </a:lnTo>
                  <a:lnTo>
                    <a:pt x="574" y="228"/>
                  </a:lnTo>
                  <a:lnTo>
                    <a:pt x="575" y="228"/>
                  </a:lnTo>
                  <a:lnTo>
                    <a:pt x="577" y="227"/>
                  </a:lnTo>
                  <a:lnTo>
                    <a:pt x="581" y="225"/>
                  </a:lnTo>
                  <a:lnTo>
                    <a:pt x="583" y="225"/>
                  </a:lnTo>
                  <a:lnTo>
                    <a:pt x="583" y="224"/>
                  </a:lnTo>
                  <a:lnTo>
                    <a:pt x="584" y="224"/>
                  </a:lnTo>
                  <a:close/>
                  <a:moveTo>
                    <a:pt x="589" y="236"/>
                  </a:moveTo>
                  <a:lnTo>
                    <a:pt x="589" y="234"/>
                  </a:lnTo>
                  <a:lnTo>
                    <a:pt x="591" y="233"/>
                  </a:lnTo>
                  <a:lnTo>
                    <a:pt x="589" y="233"/>
                  </a:lnTo>
                  <a:lnTo>
                    <a:pt x="588" y="233"/>
                  </a:lnTo>
                  <a:lnTo>
                    <a:pt x="586" y="234"/>
                  </a:lnTo>
                  <a:lnTo>
                    <a:pt x="584" y="234"/>
                  </a:lnTo>
                  <a:lnTo>
                    <a:pt x="584" y="236"/>
                  </a:lnTo>
                  <a:lnTo>
                    <a:pt x="586" y="236"/>
                  </a:lnTo>
                  <a:lnTo>
                    <a:pt x="588" y="236"/>
                  </a:lnTo>
                  <a:lnTo>
                    <a:pt x="589" y="237"/>
                  </a:lnTo>
                  <a:lnTo>
                    <a:pt x="589" y="236"/>
                  </a:lnTo>
                  <a:lnTo>
                    <a:pt x="591" y="236"/>
                  </a:lnTo>
                  <a:lnTo>
                    <a:pt x="591" y="234"/>
                  </a:lnTo>
                  <a:lnTo>
                    <a:pt x="589" y="236"/>
                  </a:lnTo>
                  <a:close/>
                  <a:moveTo>
                    <a:pt x="601" y="227"/>
                  </a:moveTo>
                  <a:lnTo>
                    <a:pt x="600" y="227"/>
                  </a:lnTo>
                  <a:lnTo>
                    <a:pt x="598" y="228"/>
                  </a:lnTo>
                  <a:lnTo>
                    <a:pt x="597" y="228"/>
                  </a:lnTo>
                  <a:lnTo>
                    <a:pt x="595" y="230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2" y="231"/>
                  </a:lnTo>
                  <a:lnTo>
                    <a:pt x="592" y="233"/>
                  </a:lnTo>
                  <a:lnTo>
                    <a:pt x="594" y="231"/>
                  </a:lnTo>
                  <a:lnTo>
                    <a:pt x="595" y="231"/>
                  </a:lnTo>
                  <a:lnTo>
                    <a:pt x="595" y="230"/>
                  </a:lnTo>
                  <a:lnTo>
                    <a:pt x="597" y="230"/>
                  </a:lnTo>
                  <a:lnTo>
                    <a:pt x="598" y="230"/>
                  </a:lnTo>
                  <a:lnTo>
                    <a:pt x="598" y="228"/>
                  </a:lnTo>
                  <a:lnTo>
                    <a:pt x="600" y="228"/>
                  </a:lnTo>
                  <a:lnTo>
                    <a:pt x="601" y="227"/>
                  </a:lnTo>
                  <a:close/>
                  <a:moveTo>
                    <a:pt x="607" y="225"/>
                  </a:moveTo>
                  <a:lnTo>
                    <a:pt x="606" y="225"/>
                  </a:lnTo>
                  <a:lnTo>
                    <a:pt x="604" y="224"/>
                  </a:lnTo>
                  <a:lnTo>
                    <a:pt x="604" y="225"/>
                  </a:lnTo>
                  <a:lnTo>
                    <a:pt x="604" y="227"/>
                  </a:lnTo>
                  <a:lnTo>
                    <a:pt x="606" y="227"/>
                  </a:lnTo>
                  <a:lnTo>
                    <a:pt x="607" y="225"/>
                  </a:lnTo>
                  <a:close/>
                  <a:moveTo>
                    <a:pt x="627" y="262"/>
                  </a:moveTo>
                  <a:lnTo>
                    <a:pt x="628" y="262"/>
                  </a:lnTo>
                  <a:lnTo>
                    <a:pt x="627" y="260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2" y="263"/>
                  </a:lnTo>
                  <a:lnTo>
                    <a:pt x="621" y="263"/>
                  </a:lnTo>
                  <a:lnTo>
                    <a:pt x="621" y="265"/>
                  </a:lnTo>
                  <a:lnTo>
                    <a:pt x="622" y="265"/>
                  </a:lnTo>
                  <a:lnTo>
                    <a:pt x="622" y="263"/>
                  </a:lnTo>
                  <a:lnTo>
                    <a:pt x="624" y="263"/>
                  </a:lnTo>
                  <a:lnTo>
                    <a:pt x="625" y="262"/>
                  </a:lnTo>
                  <a:lnTo>
                    <a:pt x="627" y="262"/>
                  </a:lnTo>
                  <a:close/>
                  <a:moveTo>
                    <a:pt x="631" y="262"/>
                  </a:moveTo>
                  <a:lnTo>
                    <a:pt x="630" y="262"/>
                  </a:lnTo>
                  <a:lnTo>
                    <a:pt x="630" y="263"/>
                  </a:lnTo>
                  <a:lnTo>
                    <a:pt x="628" y="265"/>
                  </a:lnTo>
                  <a:lnTo>
                    <a:pt x="630" y="265"/>
                  </a:lnTo>
                  <a:lnTo>
                    <a:pt x="630" y="263"/>
                  </a:lnTo>
                  <a:lnTo>
                    <a:pt x="631" y="262"/>
                  </a:lnTo>
                  <a:close/>
                  <a:moveTo>
                    <a:pt x="554" y="324"/>
                  </a:moveTo>
                  <a:lnTo>
                    <a:pt x="553" y="325"/>
                  </a:lnTo>
                  <a:lnTo>
                    <a:pt x="554" y="325"/>
                  </a:lnTo>
                  <a:lnTo>
                    <a:pt x="554" y="324"/>
                  </a:lnTo>
                  <a:close/>
                  <a:moveTo>
                    <a:pt x="627" y="281"/>
                  </a:moveTo>
                  <a:lnTo>
                    <a:pt x="625" y="283"/>
                  </a:lnTo>
                  <a:lnTo>
                    <a:pt x="627" y="283"/>
                  </a:lnTo>
                  <a:lnTo>
                    <a:pt x="627" y="281"/>
                  </a:lnTo>
                  <a:close/>
                  <a:moveTo>
                    <a:pt x="657" y="259"/>
                  </a:moveTo>
                  <a:lnTo>
                    <a:pt x="654" y="260"/>
                  </a:lnTo>
                  <a:lnTo>
                    <a:pt x="653" y="260"/>
                  </a:lnTo>
                  <a:lnTo>
                    <a:pt x="653" y="262"/>
                  </a:lnTo>
                  <a:lnTo>
                    <a:pt x="651" y="262"/>
                  </a:lnTo>
                  <a:lnTo>
                    <a:pt x="651" y="263"/>
                  </a:lnTo>
                  <a:lnTo>
                    <a:pt x="653" y="262"/>
                  </a:lnTo>
                  <a:lnTo>
                    <a:pt x="654" y="260"/>
                  </a:lnTo>
                  <a:lnTo>
                    <a:pt x="656" y="260"/>
                  </a:lnTo>
                  <a:lnTo>
                    <a:pt x="657" y="259"/>
                  </a:lnTo>
                  <a:close/>
                  <a:moveTo>
                    <a:pt x="771" y="107"/>
                  </a:moveTo>
                  <a:lnTo>
                    <a:pt x="769" y="107"/>
                  </a:lnTo>
                  <a:lnTo>
                    <a:pt x="769" y="109"/>
                  </a:lnTo>
                  <a:lnTo>
                    <a:pt x="771" y="109"/>
                  </a:lnTo>
                  <a:lnTo>
                    <a:pt x="771" y="107"/>
                  </a:lnTo>
                  <a:close/>
                  <a:moveTo>
                    <a:pt x="795" y="98"/>
                  </a:moveTo>
                  <a:lnTo>
                    <a:pt x="793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89" y="98"/>
                  </a:lnTo>
                  <a:lnTo>
                    <a:pt x="789" y="97"/>
                  </a:lnTo>
                  <a:lnTo>
                    <a:pt x="784" y="97"/>
                  </a:lnTo>
                  <a:lnTo>
                    <a:pt x="783" y="98"/>
                  </a:lnTo>
                  <a:lnTo>
                    <a:pt x="781" y="98"/>
                  </a:lnTo>
                  <a:lnTo>
                    <a:pt x="780" y="98"/>
                  </a:lnTo>
                  <a:lnTo>
                    <a:pt x="780" y="100"/>
                  </a:lnTo>
                  <a:lnTo>
                    <a:pt x="780" y="101"/>
                  </a:lnTo>
                  <a:lnTo>
                    <a:pt x="781" y="103"/>
                  </a:lnTo>
                  <a:lnTo>
                    <a:pt x="783" y="103"/>
                  </a:lnTo>
                  <a:lnTo>
                    <a:pt x="784" y="103"/>
                  </a:lnTo>
                  <a:lnTo>
                    <a:pt x="787" y="103"/>
                  </a:lnTo>
                  <a:lnTo>
                    <a:pt x="790" y="103"/>
                  </a:lnTo>
                  <a:lnTo>
                    <a:pt x="792" y="103"/>
                  </a:lnTo>
                  <a:lnTo>
                    <a:pt x="792" y="101"/>
                  </a:lnTo>
                  <a:lnTo>
                    <a:pt x="793" y="101"/>
                  </a:lnTo>
                  <a:lnTo>
                    <a:pt x="795" y="100"/>
                  </a:lnTo>
                  <a:lnTo>
                    <a:pt x="795" y="98"/>
                  </a:lnTo>
                  <a:close/>
                  <a:moveTo>
                    <a:pt x="798" y="97"/>
                  </a:moveTo>
                  <a:lnTo>
                    <a:pt x="796" y="97"/>
                  </a:lnTo>
                  <a:lnTo>
                    <a:pt x="796" y="98"/>
                  </a:lnTo>
                  <a:lnTo>
                    <a:pt x="798" y="98"/>
                  </a:lnTo>
                  <a:lnTo>
                    <a:pt x="798" y="97"/>
                  </a:lnTo>
                  <a:close/>
                  <a:moveTo>
                    <a:pt x="830" y="234"/>
                  </a:moveTo>
                  <a:lnTo>
                    <a:pt x="828" y="234"/>
                  </a:lnTo>
                  <a:lnTo>
                    <a:pt x="828" y="236"/>
                  </a:lnTo>
                  <a:lnTo>
                    <a:pt x="830" y="234"/>
                  </a:lnTo>
                  <a:close/>
                  <a:moveTo>
                    <a:pt x="833" y="228"/>
                  </a:moveTo>
                  <a:lnTo>
                    <a:pt x="831" y="228"/>
                  </a:lnTo>
                  <a:lnTo>
                    <a:pt x="830" y="230"/>
                  </a:lnTo>
                  <a:lnTo>
                    <a:pt x="831" y="230"/>
                  </a:lnTo>
                  <a:lnTo>
                    <a:pt x="833" y="228"/>
                  </a:lnTo>
                  <a:close/>
                  <a:moveTo>
                    <a:pt x="836" y="224"/>
                  </a:moveTo>
                  <a:lnTo>
                    <a:pt x="834" y="225"/>
                  </a:lnTo>
                  <a:lnTo>
                    <a:pt x="836" y="225"/>
                  </a:lnTo>
                  <a:lnTo>
                    <a:pt x="836" y="224"/>
                  </a:lnTo>
                  <a:close/>
                  <a:moveTo>
                    <a:pt x="839" y="222"/>
                  </a:moveTo>
                  <a:lnTo>
                    <a:pt x="837" y="222"/>
                  </a:lnTo>
                  <a:lnTo>
                    <a:pt x="837" y="224"/>
                  </a:lnTo>
                  <a:lnTo>
                    <a:pt x="839" y="222"/>
                  </a:lnTo>
                  <a:close/>
                  <a:moveTo>
                    <a:pt x="843" y="207"/>
                  </a:moveTo>
                  <a:lnTo>
                    <a:pt x="840" y="209"/>
                  </a:lnTo>
                  <a:lnTo>
                    <a:pt x="842" y="207"/>
                  </a:lnTo>
                  <a:lnTo>
                    <a:pt x="840" y="207"/>
                  </a:lnTo>
                  <a:lnTo>
                    <a:pt x="837" y="209"/>
                  </a:lnTo>
                  <a:lnTo>
                    <a:pt x="834" y="209"/>
                  </a:lnTo>
                  <a:lnTo>
                    <a:pt x="833" y="210"/>
                  </a:lnTo>
                  <a:lnTo>
                    <a:pt x="831" y="210"/>
                  </a:lnTo>
                  <a:lnTo>
                    <a:pt x="830" y="210"/>
                  </a:lnTo>
                  <a:lnTo>
                    <a:pt x="830" y="212"/>
                  </a:lnTo>
                  <a:lnTo>
                    <a:pt x="828" y="212"/>
                  </a:lnTo>
                  <a:lnTo>
                    <a:pt x="827" y="213"/>
                  </a:lnTo>
                  <a:lnTo>
                    <a:pt x="828" y="213"/>
                  </a:lnTo>
                  <a:lnTo>
                    <a:pt x="830" y="212"/>
                  </a:lnTo>
                  <a:lnTo>
                    <a:pt x="831" y="212"/>
                  </a:lnTo>
                  <a:lnTo>
                    <a:pt x="833" y="212"/>
                  </a:lnTo>
                  <a:lnTo>
                    <a:pt x="833" y="210"/>
                  </a:lnTo>
                  <a:lnTo>
                    <a:pt x="834" y="210"/>
                  </a:lnTo>
                  <a:lnTo>
                    <a:pt x="842" y="209"/>
                  </a:lnTo>
                  <a:lnTo>
                    <a:pt x="843" y="209"/>
                  </a:lnTo>
                  <a:lnTo>
                    <a:pt x="843" y="207"/>
                  </a:lnTo>
                  <a:close/>
                  <a:moveTo>
                    <a:pt x="881" y="222"/>
                  </a:moveTo>
                  <a:lnTo>
                    <a:pt x="880" y="221"/>
                  </a:lnTo>
                  <a:lnTo>
                    <a:pt x="878" y="222"/>
                  </a:lnTo>
                  <a:lnTo>
                    <a:pt x="880" y="222"/>
                  </a:lnTo>
                  <a:lnTo>
                    <a:pt x="880" y="224"/>
                  </a:lnTo>
                  <a:lnTo>
                    <a:pt x="881" y="224"/>
                  </a:lnTo>
                  <a:lnTo>
                    <a:pt x="881" y="222"/>
                  </a:lnTo>
                  <a:close/>
                  <a:moveTo>
                    <a:pt x="901" y="225"/>
                  </a:moveTo>
                  <a:lnTo>
                    <a:pt x="899" y="225"/>
                  </a:lnTo>
                  <a:lnTo>
                    <a:pt x="901" y="227"/>
                  </a:lnTo>
                  <a:lnTo>
                    <a:pt x="901" y="225"/>
                  </a:lnTo>
                  <a:close/>
                  <a:moveTo>
                    <a:pt x="877" y="228"/>
                  </a:moveTo>
                  <a:lnTo>
                    <a:pt x="875" y="228"/>
                  </a:lnTo>
                  <a:lnTo>
                    <a:pt x="874" y="228"/>
                  </a:lnTo>
                  <a:lnTo>
                    <a:pt x="872" y="230"/>
                  </a:lnTo>
                  <a:lnTo>
                    <a:pt x="874" y="230"/>
                  </a:lnTo>
                  <a:lnTo>
                    <a:pt x="875" y="231"/>
                  </a:lnTo>
                  <a:lnTo>
                    <a:pt x="877" y="230"/>
                  </a:lnTo>
                  <a:lnTo>
                    <a:pt x="875" y="230"/>
                  </a:lnTo>
                  <a:lnTo>
                    <a:pt x="877" y="228"/>
                  </a:lnTo>
                  <a:close/>
                  <a:moveTo>
                    <a:pt x="913" y="15"/>
                  </a:moveTo>
                  <a:lnTo>
                    <a:pt x="913" y="16"/>
                  </a:lnTo>
                  <a:lnTo>
                    <a:pt x="915" y="15"/>
                  </a:lnTo>
                  <a:lnTo>
                    <a:pt x="913" y="15"/>
                  </a:lnTo>
                  <a:close/>
                  <a:moveTo>
                    <a:pt x="880" y="227"/>
                  </a:moveTo>
                  <a:lnTo>
                    <a:pt x="878" y="227"/>
                  </a:lnTo>
                  <a:lnTo>
                    <a:pt x="877" y="228"/>
                  </a:lnTo>
                  <a:lnTo>
                    <a:pt x="880" y="228"/>
                  </a:lnTo>
                  <a:lnTo>
                    <a:pt x="880" y="227"/>
                  </a:lnTo>
                  <a:close/>
                  <a:moveTo>
                    <a:pt x="601" y="295"/>
                  </a:moveTo>
                  <a:lnTo>
                    <a:pt x="600" y="297"/>
                  </a:lnTo>
                  <a:lnTo>
                    <a:pt x="601" y="297"/>
                  </a:lnTo>
                  <a:lnTo>
                    <a:pt x="601" y="295"/>
                  </a:lnTo>
                  <a:close/>
                  <a:moveTo>
                    <a:pt x="862" y="216"/>
                  </a:moveTo>
                  <a:lnTo>
                    <a:pt x="863" y="216"/>
                  </a:lnTo>
                  <a:lnTo>
                    <a:pt x="863" y="215"/>
                  </a:lnTo>
                  <a:lnTo>
                    <a:pt x="862" y="215"/>
                  </a:lnTo>
                  <a:lnTo>
                    <a:pt x="860" y="215"/>
                  </a:lnTo>
                  <a:lnTo>
                    <a:pt x="859" y="216"/>
                  </a:lnTo>
                  <a:lnTo>
                    <a:pt x="857" y="216"/>
                  </a:lnTo>
                  <a:lnTo>
                    <a:pt x="856" y="216"/>
                  </a:lnTo>
                  <a:lnTo>
                    <a:pt x="856" y="218"/>
                  </a:lnTo>
                  <a:lnTo>
                    <a:pt x="854" y="218"/>
                  </a:lnTo>
                  <a:lnTo>
                    <a:pt x="854" y="219"/>
                  </a:lnTo>
                  <a:lnTo>
                    <a:pt x="852" y="219"/>
                  </a:lnTo>
                  <a:lnTo>
                    <a:pt x="851" y="219"/>
                  </a:lnTo>
                  <a:lnTo>
                    <a:pt x="851" y="221"/>
                  </a:lnTo>
                  <a:lnTo>
                    <a:pt x="851" y="222"/>
                  </a:lnTo>
                  <a:lnTo>
                    <a:pt x="852" y="222"/>
                  </a:lnTo>
                  <a:lnTo>
                    <a:pt x="852" y="221"/>
                  </a:lnTo>
                  <a:lnTo>
                    <a:pt x="854" y="221"/>
                  </a:lnTo>
                  <a:lnTo>
                    <a:pt x="856" y="219"/>
                  </a:lnTo>
                  <a:lnTo>
                    <a:pt x="856" y="221"/>
                  </a:lnTo>
                  <a:lnTo>
                    <a:pt x="854" y="222"/>
                  </a:lnTo>
                  <a:lnTo>
                    <a:pt x="856" y="222"/>
                  </a:lnTo>
                  <a:lnTo>
                    <a:pt x="857" y="221"/>
                  </a:lnTo>
                  <a:lnTo>
                    <a:pt x="859" y="219"/>
                  </a:lnTo>
                  <a:lnTo>
                    <a:pt x="859" y="218"/>
                  </a:lnTo>
                  <a:lnTo>
                    <a:pt x="860" y="218"/>
                  </a:lnTo>
                  <a:lnTo>
                    <a:pt x="860" y="219"/>
                  </a:lnTo>
                  <a:lnTo>
                    <a:pt x="862" y="219"/>
                  </a:lnTo>
                  <a:lnTo>
                    <a:pt x="862" y="218"/>
                  </a:lnTo>
                  <a:lnTo>
                    <a:pt x="862" y="216"/>
                  </a:lnTo>
                  <a:close/>
                  <a:moveTo>
                    <a:pt x="992" y="0"/>
                  </a:moveTo>
                  <a:lnTo>
                    <a:pt x="989" y="1"/>
                  </a:lnTo>
                  <a:lnTo>
                    <a:pt x="990" y="1"/>
                  </a:lnTo>
                  <a:lnTo>
                    <a:pt x="992" y="0"/>
                  </a:lnTo>
                  <a:close/>
                  <a:moveTo>
                    <a:pt x="550" y="330"/>
                  </a:moveTo>
                  <a:lnTo>
                    <a:pt x="548" y="330"/>
                  </a:lnTo>
                  <a:lnTo>
                    <a:pt x="548" y="331"/>
                  </a:lnTo>
                  <a:lnTo>
                    <a:pt x="550" y="331"/>
                  </a:lnTo>
                  <a:lnTo>
                    <a:pt x="551" y="330"/>
                  </a:lnTo>
                  <a:lnTo>
                    <a:pt x="551" y="328"/>
                  </a:lnTo>
                  <a:lnTo>
                    <a:pt x="550" y="328"/>
                  </a:lnTo>
                  <a:lnTo>
                    <a:pt x="550" y="330"/>
                  </a:lnTo>
                  <a:close/>
                  <a:moveTo>
                    <a:pt x="804" y="244"/>
                  </a:moveTo>
                  <a:lnTo>
                    <a:pt x="804" y="242"/>
                  </a:lnTo>
                  <a:lnTo>
                    <a:pt x="803" y="244"/>
                  </a:lnTo>
                  <a:lnTo>
                    <a:pt x="804" y="244"/>
                  </a:lnTo>
                  <a:close/>
                  <a:moveTo>
                    <a:pt x="775" y="253"/>
                  </a:moveTo>
                  <a:lnTo>
                    <a:pt x="777" y="251"/>
                  </a:lnTo>
                  <a:lnTo>
                    <a:pt x="775" y="251"/>
                  </a:lnTo>
                  <a:lnTo>
                    <a:pt x="775" y="253"/>
                  </a:lnTo>
                  <a:close/>
                  <a:moveTo>
                    <a:pt x="519" y="337"/>
                  </a:moveTo>
                  <a:lnTo>
                    <a:pt x="521" y="339"/>
                  </a:lnTo>
                  <a:lnTo>
                    <a:pt x="522" y="339"/>
                  </a:lnTo>
                  <a:lnTo>
                    <a:pt x="522" y="337"/>
                  </a:lnTo>
                  <a:lnTo>
                    <a:pt x="521" y="337"/>
                  </a:lnTo>
                  <a:lnTo>
                    <a:pt x="519" y="337"/>
                  </a:lnTo>
                  <a:close/>
                  <a:moveTo>
                    <a:pt x="893" y="240"/>
                  </a:moveTo>
                  <a:lnTo>
                    <a:pt x="895" y="240"/>
                  </a:lnTo>
                  <a:lnTo>
                    <a:pt x="896" y="240"/>
                  </a:lnTo>
                  <a:lnTo>
                    <a:pt x="895" y="239"/>
                  </a:lnTo>
                  <a:lnTo>
                    <a:pt x="893" y="240"/>
                  </a:lnTo>
                  <a:close/>
                  <a:moveTo>
                    <a:pt x="772" y="254"/>
                  </a:moveTo>
                  <a:lnTo>
                    <a:pt x="774" y="253"/>
                  </a:lnTo>
                  <a:lnTo>
                    <a:pt x="774" y="251"/>
                  </a:lnTo>
                  <a:lnTo>
                    <a:pt x="772" y="253"/>
                  </a:lnTo>
                  <a:lnTo>
                    <a:pt x="772" y="254"/>
                  </a:lnTo>
                  <a:close/>
                  <a:moveTo>
                    <a:pt x="518" y="340"/>
                  </a:moveTo>
                  <a:lnTo>
                    <a:pt x="519" y="340"/>
                  </a:lnTo>
                  <a:lnTo>
                    <a:pt x="521" y="339"/>
                  </a:lnTo>
                  <a:lnTo>
                    <a:pt x="519" y="339"/>
                  </a:lnTo>
                  <a:lnTo>
                    <a:pt x="518" y="340"/>
                  </a:lnTo>
                  <a:close/>
                  <a:moveTo>
                    <a:pt x="806" y="242"/>
                  </a:moveTo>
                  <a:lnTo>
                    <a:pt x="806" y="240"/>
                  </a:lnTo>
                  <a:lnTo>
                    <a:pt x="804" y="242"/>
                  </a:lnTo>
                  <a:lnTo>
                    <a:pt x="806" y="242"/>
                  </a:lnTo>
                  <a:close/>
                  <a:moveTo>
                    <a:pt x="1025" y="260"/>
                  </a:moveTo>
                  <a:lnTo>
                    <a:pt x="1025" y="259"/>
                  </a:lnTo>
                  <a:lnTo>
                    <a:pt x="1024" y="260"/>
                  </a:lnTo>
                  <a:lnTo>
                    <a:pt x="1025" y="260"/>
                  </a:lnTo>
                  <a:close/>
                  <a:moveTo>
                    <a:pt x="67" y="1178"/>
                  </a:moveTo>
                  <a:lnTo>
                    <a:pt x="67" y="1180"/>
                  </a:lnTo>
                  <a:lnTo>
                    <a:pt x="68" y="1180"/>
                  </a:lnTo>
                  <a:lnTo>
                    <a:pt x="70" y="1180"/>
                  </a:lnTo>
                  <a:lnTo>
                    <a:pt x="70" y="1178"/>
                  </a:lnTo>
                  <a:lnTo>
                    <a:pt x="68" y="1178"/>
                  </a:lnTo>
                  <a:lnTo>
                    <a:pt x="67" y="1178"/>
                  </a:lnTo>
                  <a:close/>
                  <a:moveTo>
                    <a:pt x="5" y="1145"/>
                  </a:moveTo>
                  <a:lnTo>
                    <a:pt x="6" y="1145"/>
                  </a:lnTo>
                  <a:lnTo>
                    <a:pt x="6" y="1143"/>
                  </a:lnTo>
                  <a:lnTo>
                    <a:pt x="5" y="1143"/>
                  </a:lnTo>
                  <a:lnTo>
                    <a:pt x="5" y="1145"/>
                  </a:lnTo>
                  <a:close/>
                  <a:moveTo>
                    <a:pt x="2" y="1146"/>
                  </a:moveTo>
                  <a:lnTo>
                    <a:pt x="0" y="1148"/>
                  </a:lnTo>
                  <a:lnTo>
                    <a:pt x="0" y="1149"/>
                  </a:lnTo>
                  <a:lnTo>
                    <a:pt x="2" y="1149"/>
                  </a:lnTo>
                  <a:lnTo>
                    <a:pt x="2" y="1148"/>
                  </a:lnTo>
                  <a:lnTo>
                    <a:pt x="3" y="1148"/>
                  </a:lnTo>
                  <a:lnTo>
                    <a:pt x="3" y="1146"/>
                  </a:lnTo>
                  <a:lnTo>
                    <a:pt x="5" y="1146"/>
                  </a:lnTo>
                  <a:lnTo>
                    <a:pt x="5" y="1145"/>
                  </a:lnTo>
                  <a:lnTo>
                    <a:pt x="3" y="1145"/>
                  </a:lnTo>
                  <a:lnTo>
                    <a:pt x="2" y="1146"/>
                  </a:lnTo>
                  <a:close/>
                  <a:moveTo>
                    <a:pt x="1657" y="1081"/>
                  </a:moveTo>
                  <a:lnTo>
                    <a:pt x="1657" y="1080"/>
                  </a:lnTo>
                  <a:lnTo>
                    <a:pt x="1655" y="1081"/>
                  </a:lnTo>
                  <a:lnTo>
                    <a:pt x="1657" y="1081"/>
                  </a:lnTo>
                  <a:close/>
                  <a:moveTo>
                    <a:pt x="1658" y="1081"/>
                  </a:moveTo>
                  <a:lnTo>
                    <a:pt x="1660" y="1080"/>
                  </a:lnTo>
                  <a:lnTo>
                    <a:pt x="1658" y="1080"/>
                  </a:lnTo>
                  <a:lnTo>
                    <a:pt x="1658" y="1081"/>
                  </a:lnTo>
                  <a:close/>
                  <a:moveTo>
                    <a:pt x="1663" y="1078"/>
                  </a:moveTo>
                  <a:lnTo>
                    <a:pt x="1663" y="1080"/>
                  </a:lnTo>
                  <a:lnTo>
                    <a:pt x="1664" y="1080"/>
                  </a:lnTo>
                  <a:lnTo>
                    <a:pt x="1664" y="1078"/>
                  </a:lnTo>
                  <a:lnTo>
                    <a:pt x="1663" y="1077"/>
                  </a:lnTo>
                  <a:lnTo>
                    <a:pt x="1663" y="1078"/>
                  </a:lnTo>
                  <a:close/>
                  <a:moveTo>
                    <a:pt x="1670" y="1078"/>
                  </a:moveTo>
                  <a:lnTo>
                    <a:pt x="1670" y="1077"/>
                  </a:lnTo>
                  <a:lnTo>
                    <a:pt x="1669" y="1078"/>
                  </a:lnTo>
                  <a:lnTo>
                    <a:pt x="1670" y="1078"/>
                  </a:lnTo>
                  <a:close/>
                  <a:moveTo>
                    <a:pt x="1681" y="1072"/>
                  </a:moveTo>
                  <a:lnTo>
                    <a:pt x="1682" y="1071"/>
                  </a:lnTo>
                  <a:lnTo>
                    <a:pt x="1681" y="1071"/>
                  </a:lnTo>
                  <a:lnTo>
                    <a:pt x="1681" y="1072"/>
                  </a:lnTo>
                  <a:close/>
                  <a:moveTo>
                    <a:pt x="1684" y="1069"/>
                  </a:moveTo>
                  <a:lnTo>
                    <a:pt x="1685" y="1068"/>
                  </a:lnTo>
                  <a:lnTo>
                    <a:pt x="1685" y="1066"/>
                  </a:lnTo>
                  <a:lnTo>
                    <a:pt x="1684" y="1068"/>
                  </a:lnTo>
                  <a:lnTo>
                    <a:pt x="1684" y="1069"/>
                  </a:lnTo>
                  <a:close/>
                  <a:moveTo>
                    <a:pt x="1339" y="1039"/>
                  </a:moveTo>
                  <a:lnTo>
                    <a:pt x="1339" y="1040"/>
                  </a:lnTo>
                  <a:lnTo>
                    <a:pt x="1342" y="1040"/>
                  </a:lnTo>
                  <a:lnTo>
                    <a:pt x="1342" y="1039"/>
                  </a:lnTo>
                  <a:lnTo>
                    <a:pt x="1342" y="1037"/>
                  </a:lnTo>
                  <a:lnTo>
                    <a:pt x="1339" y="1036"/>
                  </a:lnTo>
                  <a:lnTo>
                    <a:pt x="1339" y="1037"/>
                  </a:lnTo>
                  <a:lnTo>
                    <a:pt x="1339" y="1039"/>
                  </a:lnTo>
                  <a:close/>
                  <a:moveTo>
                    <a:pt x="1339" y="1028"/>
                  </a:moveTo>
                  <a:lnTo>
                    <a:pt x="1339" y="1030"/>
                  </a:lnTo>
                  <a:lnTo>
                    <a:pt x="1339" y="1031"/>
                  </a:lnTo>
                  <a:lnTo>
                    <a:pt x="1339" y="1033"/>
                  </a:lnTo>
                  <a:lnTo>
                    <a:pt x="1339" y="1034"/>
                  </a:lnTo>
                  <a:lnTo>
                    <a:pt x="1339" y="1036"/>
                  </a:lnTo>
                  <a:lnTo>
                    <a:pt x="1342" y="1036"/>
                  </a:lnTo>
                  <a:lnTo>
                    <a:pt x="1339" y="1028"/>
                  </a:lnTo>
                  <a:close/>
                  <a:moveTo>
                    <a:pt x="1342" y="1043"/>
                  </a:moveTo>
                  <a:lnTo>
                    <a:pt x="1342" y="1042"/>
                  </a:lnTo>
                  <a:lnTo>
                    <a:pt x="1339" y="1040"/>
                  </a:lnTo>
                  <a:lnTo>
                    <a:pt x="1339" y="1043"/>
                  </a:lnTo>
                  <a:lnTo>
                    <a:pt x="1342" y="1043"/>
                  </a:lnTo>
                  <a:close/>
                  <a:moveTo>
                    <a:pt x="1653" y="1036"/>
                  </a:moveTo>
                  <a:lnTo>
                    <a:pt x="1655" y="1037"/>
                  </a:lnTo>
                  <a:lnTo>
                    <a:pt x="1657" y="1036"/>
                  </a:lnTo>
                  <a:lnTo>
                    <a:pt x="1655" y="1036"/>
                  </a:lnTo>
                  <a:lnTo>
                    <a:pt x="1653" y="1036"/>
                  </a:lnTo>
                  <a:close/>
                  <a:moveTo>
                    <a:pt x="1655" y="1034"/>
                  </a:moveTo>
                  <a:lnTo>
                    <a:pt x="1657" y="1033"/>
                  </a:lnTo>
                  <a:lnTo>
                    <a:pt x="1655" y="1033"/>
                  </a:lnTo>
                  <a:lnTo>
                    <a:pt x="1655" y="1034"/>
                  </a:lnTo>
                  <a:close/>
                  <a:moveTo>
                    <a:pt x="1653" y="1028"/>
                  </a:moveTo>
                  <a:lnTo>
                    <a:pt x="1650" y="1030"/>
                  </a:lnTo>
                  <a:lnTo>
                    <a:pt x="1653" y="1030"/>
                  </a:lnTo>
                  <a:lnTo>
                    <a:pt x="1653" y="1028"/>
                  </a:lnTo>
                  <a:close/>
                  <a:moveTo>
                    <a:pt x="1339" y="1024"/>
                  </a:moveTo>
                  <a:lnTo>
                    <a:pt x="1339" y="1025"/>
                  </a:lnTo>
                  <a:lnTo>
                    <a:pt x="1342" y="1021"/>
                  </a:lnTo>
                  <a:lnTo>
                    <a:pt x="1339" y="1022"/>
                  </a:lnTo>
                  <a:lnTo>
                    <a:pt x="1339" y="1024"/>
                  </a:lnTo>
                  <a:close/>
                  <a:moveTo>
                    <a:pt x="1646" y="1015"/>
                  </a:moveTo>
                  <a:lnTo>
                    <a:pt x="1647" y="1015"/>
                  </a:lnTo>
                  <a:lnTo>
                    <a:pt x="1646" y="1013"/>
                  </a:lnTo>
                  <a:lnTo>
                    <a:pt x="1646" y="1015"/>
                  </a:lnTo>
                  <a:close/>
                  <a:moveTo>
                    <a:pt x="1349" y="1007"/>
                  </a:moveTo>
                  <a:lnTo>
                    <a:pt x="1348" y="1007"/>
                  </a:lnTo>
                  <a:lnTo>
                    <a:pt x="1348" y="1008"/>
                  </a:lnTo>
                  <a:lnTo>
                    <a:pt x="1349" y="1007"/>
                  </a:lnTo>
                  <a:close/>
                  <a:moveTo>
                    <a:pt x="1352" y="1002"/>
                  </a:moveTo>
                  <a:lnTo>
                    <a:pt x="1351" y="1004"/>
                  </a:lnTo>
                  <a:lnTo>
                    <a:pt x="1349" y="1005"/>
                  </a:lnTo>
                  <a:lnTo>
                    <a:pt x="1349" y="1007"/>
                  </a:lnTo>
                  <a:lnTo>
                    <a:pt x="1352" y="1004"/>
                  </a:lnTo>
                  <a:lnTo>
                    <a:pt x="1352" y="1002"/>
                  </a:lnTo>
                  <a:close/>
                  <a:moveTo>
                    <a:pt x="1696" y="1004"/>
                  </a:moveTo>
                  <a:lnTo>
                    <a:pt x="1696" y="1002"/>
                  </a:lnTo>
                  <a:lnTo>
                    <a:pt x="1694" y="1002"/>
                  </a:lnTo>
                  <a:lnTo>
                    <a:pt x="1696" y="1005"/>
                  </a:lnTo>
                  <a:lnTo>
                    <a:pt x="1696" y="1004"/>
                  </a:lnTo>
                  <a:close/>
                  <a:moveTo>
                    <a:pt x="1354" y="1001"/>
                  </a:moveTo>
                  <a:lnTo>
                    <a:pt x="1352" y="1001"/>
                  </a:lnTo>
                  <a:lnTo>
                    <a:pt x="1352" y="1002"/>
                  </a:lnTo>
                  <a:lnTo>
                    <a:pt x="1354" y="1002"/>
                  </a:lnTo>
                  <a:lnTo>
                    <a:pt x="1354" y="1001"/>
                  </a:lnTo>
                  <a:close/>
                  <a:moveTo>
                    <a:pt x="1355" y="999"/>
                  </a:moveTo>
                  <a:lnTo>
                    <a:pt x="1357" y="998"/>
                  </a:lnTo>
                  <a:lnTo>
                    <a:pt x="1358" y="996"/>
                  </a:lnTo>
                  <a:lnTo>
                    <a:pt x="1357" y="996"/>
                  </a:lnTo>
                  <a:lnTo>
                    <a:pt x="1355" y="999"/>
                  </a:lnTo>
                  <a:close/>
                  <a:moveTo>
                    <a:pt x="1694" y="999"/>
                  </a:moveTo>
                  <a:lnTo>
                    <a:pt x="1694" y="998"/>
                  </a:lnTo>
                  <a:lnTo>
                    <a:pt x="1693" y="996"/>
                  </a:lnTo>
                  <a:lnTo>
                    <a:pt x="1694" y="999"/>
                  </a:lnTo>
                  <a:close/>
                  <a:moveTo>
                    <a:pt x="1357" y="995"/>
                  </a:moveTo>
                  <a:lnTo>
                    <a:pt x="1355" y="993"/>
                  </a:lnTo>
                  <a:lnTo>
                    <a:pt x="1355" y="995"/>
                  </a:lnTo>
                  <a:lnTo>
                    <a:pt x="1357" y="995"/>
                  </a:lnTo>
                  <a:close/>
                  <a:moveTo>
                    <a:pt x="1354" y="996"/>
                  </a:moveTo>
                  <a:lnTo>
                    <a:pt x="1355" y="996"/>
                  </a:lnTo>
                  <a:lnTo>
                    <a:pt x="1355" y="995"/>
                  </a:lnTo>
                  <a:lnTo>
                    <a:pt x="1354" y="996"/>
                  </a:lnTo>
                  <a:close/>
                  <a:moveTo>
                    <a:pt x="1360" y="995"/>
                  </a:moveTo>
                  <a:lnTo>
                    <a:pt x="1361" y="995"/>
                  </a:lnTo>
                  <a:lnTo>
                    <a:pt x="1363" y="993"/>
                  </a:lnTo>
                  <a:lnTo>
                    <a:pt x="1361" y="993"/>
                  </a:lnTo>
                  <a:lnTo>
                    <a:pt x="1360" y="995"/>
                  </a:lnTo>
                  <a:close/>
                  <a:moveTo>
                    <a:pt x="1358" y="996"/>
                  </a:moveTo>
                  <a:lnTo>
                    <a:pt x="1360" y="996"/>
                  </a:lnTo>
                  <a:lnTo>
                    <a:pt x="1360" y="995"/>
                  </a:lnTo>
                  <a:lnTo>
                    <a:pt x="1358" y="995"/>
                  </a:lnTo>
                  <a:lnTo>
                    <a:pt x="1358" y="996"/>
                  </a:lnTo>
                  <a:close/>
                  <a:moveTo>
                    <a:pt x="1363" y="990"/>
                  </a:moveTo>
                  <a:lnTo>
                    <a:pt x="1363" y="993"/>
                  </a:lnTo>
                  <a:lnTo>
                    <a:pt x="1364" y="993"/>
                  </a:lnTo>
                  <a:lnTo>
                    <a:pt x="1366" y="990"/>
                  </a:lnTo>
                  <a:lnTo>
                    <a:pt x="1364" y="990"/>
                  </a:lnTo>
                  <a:lnTo>
                    <a:pt x="1363" y="990"/>
                  </a:lnTo>
                  <a:close/>
                  <a:moveTo>
                    <a:pt x="1367" y="990"/>
                  </a:moveTo>
                  <a:lnTo>
                    <a:pt x="1367" y="989"/>
                  </a:lnTo>
                  <a:lnTo>
                    <a:pt x="1366" y="989"/>
                  </a:lnTo>
                  <a:lnTo>
                    <a:pt x="1366" y="990"/>
                  </a:lnTo>
                  <a:lnTo>
                    <a:pt x="1367" y="990"/>
                  </a:lnTo>
                  <a:close/>
                  <a:moveTo>
                    <a:pt x="1694" y="990"/>
                  </a:moveTo>
                  <a:lnTo>
                    <a:pt x="1694" y="989"/>
                  </a:lnTo>
                  <a:lnTo>
                    <a:pt x="1693" y="995"/>
                  </a:lnTo>
                  <a:lnTo>
                    <a:pt x="1694" y="993"/>
                  </a:lnTo>
                  <a:lnTo>
                    <a:pt x="1694" y="990"/>
                  </a:lnTo>
                  <a:close/>
                  <a:moveTo>
                    <a:pt x="1372" y="987"/>
                  </a:moveTo>
                  <a:lnTo>
                    <a:pt x="1372" y="986"/>
                  </a:lnTo>
                  <a:lnTo>
                    <a:pt x="1370" y="987"/>
                  </a:lnTo>
                  <a:lnTo>
                    <a:pt x="1372" y="987"/>
                  </a:lnTo>
                  <a:close/>
                  <a:moveTo>
                    <a:pt x="1694" y="987"/>
                  </a:moveTo>
                  <a:lnTo>
                    <a:pt x="1696" y="987"/>
                  </a:lnTo>
                  <a:lnTo>
                    <a:pt x="1696" y="986"/>
                  </a:lnTo>
                  <a:lnTo>
                    <a:pt x="1696" y="984"/>
                  </a:lnTo>
                  <a:lnTo>
                    <a:pt x="1694" y="986"/>
                  </a:lnTo>
                  <a:lnTo>
                    <a:pt x="1694" y="987"/>
                  </a:lnTo>
                  <a:close/>
                  <a:moveTo>
                    <a:pt x="1373" y="986"/>
                  </a:moveTo>
                  <a:lnTo>
                    <a:pt x="1375" y="984"/>
                  </a:lnTo>
                  <a:lnTo>
                    <a:pt x="1376" y="984"/>
                  </a:lnTo>
                  <a:lnTo>
                    <a:pt x="1378" y="983"/>
                  </a:lnTo>
                  <a:lnTo>
                    <a:pt x="1373" y="984"/>
                  </a:lnTo>
                  <a:lnTo>
                    <a:pt x="1373" y="986"/>
                  </a:lnTo>
                  <a:close/>
                  <a:moveTo>
                    <a:pt x="1696" y="983"/>
                  </a:moveTo>
                  <a:lnTo>
                    <a:pt x="1694" y="983"/>
                  </a:lnTo>
                  <a:lnTo>
                    <a:pt x="1696" y="984"/>
                  </a:lnTo>
                  <a:lnTo>
                    <a:pt x="1696" y="983"/>
                  </a:lnTo>
                  <a:close/>
                  <a:moveTo>
                    <a:pt x="1384" y="981"/>
                  </a:moveTo>
                  <a:lnTo>
                    <a:pt x="1382" y="981"/>
                  </a:lnTo>
                  <a:lnTo>
                    <a:pt x="1379" y="983"/>
                  </a:lnTo>
                  <a:lnTo>
                    <a:pt x="1381" y="983"/>
                  </a:lnTo>
                  <a:lnTo>
                    <a:pt x="1384" y="981"/>
                  </a:lnTo>
                  <a:close/>
                  <a:moveTo>
                    <a:pt x="1516" y="975"/>
                  </a:moveTo>
                  <a:lnTo>
                    <a:pt x="1517" y="974"/>
                  </a:lnTo>
                  <a:lnTo>
                    <a:pt x="1516" y="974"/>
                  </a:lnTo>
                  <a:lnTo>
                    <a:pt x="1516" y="975"/>
                  </a:lnTo>
                  <a:close/>
                  <a:moveTo>
                    <a:pt x="1399" y="972"/>
                  </a:moveTo>
                  <a:lnTo>
                    <a:pt x="1399" y="971"/>
                  </a:lnTo>
                  <a:lnTo>
                    <a:pt x="1398" y="972"/>
                  </a:lnTo>
                  <a:lnTo>
                    <a:pt x="1399" y="972"/>
                  </a:lnTo>
                  <a:close/>
                  <a:moveTo>
                    <a:pt x="1404" y="968"/>
                  </a:moveTo>
                  <a:lnTo>
                    <a:pt x="1408" y="966"/>
                  </a:lnTo>
                  <a:lnTo>
                    <a:pt x="1405" y="965"/>
                  </a:lnTo>
                  <a:lnTo>
                    <a:pt x="1405" y="966"/>
                  </a:lnTo>
                  <a:lnTo>
                    <a:pt x="1404" y="968"/>
                  </a:lnTo>
                  <a:close/>
                  <a:moveTo>
                    <a:pt x="1402" y="969"/>
                  </a:moveTo>
                  <a:lnTo>
                    <a:pt x="1404" y="968"/>
                  </a:lnTo>
                  <a:lnTo>
                    <a:pt x="1402" y="968"/>
                  </a:lnTo>
                  <a:lnTo>
                    <a:pt x="1402" y="969"/>
                  </a:lnTo>
                  <a:close/>
                  <a:moveTo>
                    <a:pt x="1399" y="971"/>
                  </a:moveTo>
                  <a:lnTo>
                    <a:pt x="1402" y="969"/>
                  </a:lnTo>
                  <a:lnTo>
                    <a:pt x="1401" y="969"/>
                  </a:lnTo>
                  <a:lnTo>
                    <a:pt x="1399" y="971"/>
                  </a:lnTo>
                  <a:close/>
                  <a:moveTo>
                    <a:pt x="1481" y="965"/>
                  </a:moveTo>
                  <a:lnTo>
                    <a:pt x="1479" y="965"/>
                  </a:lnTo>
                  <a:lnTo>
                    <a:pt x="1479" y="966"/>
                  </a:lnTo>
                  <a:lnTo>
                    <a:pt x="1478" y="966"/>
                  </a:lnTo>
                  <a:lnTo>
                    <a:pt x="1478" y="968"/>
                  </a:lnTo>
                  <a:lnTo>
                    <a:pt x="1479" y="968"/>
                  </a:lnTo>
                  <a:lnTo>
                    <a:pt x="1481" y="968"/>
                  </a:lnTo>
                  <a:lnTo>
                    <a:pt x="1481" y="966"/>
                  </a:lnTo>
                  <a:lnTo>
                    <a:pt x="1481" y="965"/>
                  </a:lnTo>
                  <a:close/>
                  <a:moveTo>
                    <a:pt x="1498" y="968"/>
                  </a:moveTo>
                  <a:lnTo>
                    <a:pt x="1498" y="966"/>
                  </a:lnTo>
                  <a:lnTo>
                    <a:pt x="1496" y="968"/>
                  </a:lnTo>
                  <a:lnTo>
                    <a:pt x="1498" y="968"/>
                  </a:lnTo>
                  <a:close/>
                  <a:moveTo>
                    <a:pt x="1408" y="965"/>
                  </a:moveTo>
                  <a:lnTo>
                    <a:pt x="1408" y="963"/>
                  </a:lnTo>
                  <a:lnTo>
                    <a:pt x="1407" y="965"/>
                  </a:lnTo>
                  <a:lnTo>
                    <a:pt x="1408" y="965"/>
                  </a:lnTo>
                  <a:close/>
                  <a:moveTo>
                    <a:pt x="1522" y="963"/>
                  </a:moveTo>
                  <a:lnTo>
                    <a:pt x="1523" y="961"/>
                  </a:lnTo>
                  <a:lnTo>
                    <a:pt x="1522" y="961"/>
                  </a:lnTo>
                  <a:lnTo>
                    <a:pt x="1522" y="963"/>
                  </a:lnTo>
                  <a:close/>
                  <a:moveTo>
                    <a:pt x="1467" y="958"/>
                  </a:moveTo>
                  <a:lnTo>
                    <a:pt x="1466" y="958"/>
                  </a:lnTo>
                  <a:lnTo>
                    <a:pt x="1466" y="960"/>
                  </a:lnTo>
                  <a:lnTo>
                    <a:pt x="1467" y="961"/>
                  </a:lnTo>
                  <a:lnTo>
                    <a:pt x="1469" y="961"/>
                  </a:lnTo>
                  <a:lnTo>
                    <a:pt x="1470" y="961"/>
                  </a:lnTo>
                  <a:lnTo>
                    <a:pt x="1470" y="960"/>
                  </a:lnTo>
                  <a:lnTo>
                    <a:pt x="1470" y="958"/>
                  </a:lnTo>
                  <a:lnTo>
                    <a:pt x="1469" y="958"/>
                  </a:lnTo>
                  <a:lnTo>
                    <a:pt x="1467" y="958"/>
                  </a:lnTo>
                  <a:close/>
                  <a:moveTo>
                    <a:pt x="1517" y="958"/>
                  </a:moveTo>
                  <a:lnTo>
                    <a:pt x="1517" y="957"/>
                  </a:lnTo>
                  <a:lnTo>
                    <a:pt x="1516" y="957"/>
                  </a:lnTo>
                  <a:lnTo>
                    <a:pt x="1516" y="958"/>
                  </a:lnTo>
                  <a:lnTo>
                    <a:pt x="1517" y="958"/>
                  </a:lnTo>
                  <a:close/>
                  <a:moveTo>
                    <a:pt x="1611" y="958"/>
                  </a:moveTo>
                  <a:lnTo>
                    <a:pt x="1613" y="958"/>
                  </a:lnTo>
                  <a:lnTo>
                    <a:pt x="1614" y="957"/>
                  </a:lnTo>
                  <a:lnTo>
                    <a:pt x="1610" y="958"/>
                  </a:lnTo>
                  <a:lnTo>
                    <a:pt x="1611" y="958"/>
                  </a:lnTo>
                  <a:close/>
                  <a:moveTo>
                    <a:pt x="1529" y="957"/>
                  </a:moveTo>
                  <a:lnTo>
                    <a:pt x="1531" y="955"/>
                  </a:lnTo>
                  <a:lnTo>
                    <a:pt x="1528" y="957"/>
                  </a:lnTo>
                  <a:lnTo>
                    <a:pt x="1529" y="957"/>
                  </a:lnTo>
                  <a:close/>
                  <a:moveTo>
                    <a:pt x="1616" y="957"/>
                  </a:moveTo>
                  <a:lnTo>
                    <a:pt x="1616" y="955"/>
                  </a:lnTo>
                  <a:lnTo>
                    <a:pt x="1614" y="957"/>
                  </a:lnTo>
                  <a:lnTo>
                    <a:pt x="1616" y="957"/>
                  </a:lnTo>
                  <a:close/>
                  <a:moveTo>
                    <a:pt x="1619" y="955"/>
                  </a:moveTo>
                  <a:lnTo>
                    <a:pt x="1619" y="954"/>
                  </a:lnTo>
                  <a:lnTo>
                    <a:pt x="1617" y="955"/>
                  </a:lnTo>
                  <a:lnTo>
                    <a:pt x="1619" y="955"/>
                  </a:lnTo>
                  <a:close/>
                  <a:moveTo>
                    <a:pt x="1532" y="954"/>
                  </a:moveTo>
                  <a:lnTo>
                    <a:pt x="1532" y="952"/>
                  </a:lnTo>
                  <a:lnTo>
                    <a:pt x="1531" y="954"/>
                  </a:lnTo>
                  <a:lnTo>
                    <a:pt x="1532" y="954"/>
                  </a:lnTo>
                  <a:close/>
                  <a:moveTo>
                    <a:pt x="1522" y="948"/>
                  </a:moveTo>
                  <a:lnTo>
                    <a:pt x="1520" y="949"/>
                  </a:lnTo>
                  <a:lnTo>
                    <a:pt x="1522" y="949"/>
                  </a:lnTo>
                  <a:lnTo>
                    <a:pt x="1522" y="948"/>
                  </a:lnTo>
                  <a:close/>
                  <a:moveTo>
                    <a:pt x="1514" y="946"/>
                  </a:moveTo>
                  <a:lnTo>
                    <a:pt x="1514" y="948"/>
                  </a:lnTo>
                  <a:lnTo>
                    <a:pt x="1516" y="948"/>
                  </a:lnTo>
                  <a:lnTo>
                    <a:pt x="1516" y="946"/>
                  </a:lnTo>
                  <a:lnTo>
                    <a:pt x="1516" y="945"/>
                  </a:lnTo>
                  <a:lnTo>
                    <a:pt x="1514" y="945"/>
                  </a:lnTo>
                  <a:lnTo>
                    <a:pt x="1514" y="946"/>
                  </a:lnTo>
                  <a:close/>
                  <a:moveTo>
                    <a:pt x="1525" y="948"/>
                  </a:moveTo>
                  <a:lnTo>
                    <a:pt x="1525" y="946"/>
                  </a:lnTo>
                  <a:lnTo>
                    <a:pt x="1523" y="948"/>
                  </a:lnTo>
                  <a:lnTo>
                    <a:pt x="1525" y="948"/>
                  </a:lnTo>
                  <a:close/>
                  <a:moveTo>
                    <a:pt x="1519" y="946"/>
                  </a:moveTo>
                  <a:lnTo>
                    <a:pt x="1519" y="945"/>
                  </a:lnTo>
                  <a:lnTo>
                    <a:pt x="1517" y="946"/>
                  </a:lnTo>
                  <a:lnTo>
                    <a:pt x="1519" y="946"/>
                  </a:lnTo>
                  <a:close/>
                  <a:moveTo>
                    <a:pt x="1528" y="945"/>
                  </a:moveTo>
                  <a:lnTo>
                    <a:pt x="1529" y="945"/>
                  </a:lnTo>
                  <a:lnTo>
                    <a:pt x="1529" y="943"/>
                  </a:lnTo>
                  <a:lnTo>
                    <a:pt x="1528" y="945"/>
                  </a:lnTo>
                  <a:close/>
                  <a:moveTo>
                    <a:pt x="1535" y="943"/>
                  </a:moveTo>
                  <a:lnTo>
                    <a:pt x="1538" y="945"/>
                  </a:lnTo>
                  <a:lnTo>
                    <a:pt x="1537" y="943"/>
                  </a:lnTo>
                  <a:lnTo>
                    <a:pt x="1535" y="943"/>
                  </a:lnTo>
                  <a:close/>
                  <a:moveTo>
                    <a:pt x="1546" y="943"/>
                  </a:moveTo>
                  <a:lnTo>
                    <a:pt x="1544" y="943"/>
                  </a:lnTo>
                  <a:lnTo>
                    <a:pt x="1544" y="945"/>
                  </a:lnTo>
                  <a:lnTo>
                    <a:pt x="1551" y="943"/>
                  </a:lnTo>
                  <a:lnTo>
                    <a:pt x="1549" y="943"/>
                  </a:lnTo>
                  <a:lnTo>
                    <a:pt x="1546" y="943"/>
                  </a:lnTo>
                  <a:close/>
                  <a:moveTo>
                    <a:pt x="1570" y="940"/>
                  </a:moveTo>
                  <a:lnTo>
                    <a:pt x="1569" y="940"/>
                  </a:lnTo>
                  <a:lnTo>
                    <a:pt x="1569" y="942"/>
                  </a:lnTo>
                  <a:lnTo>
                    <a:pt x="1570" y="940"/>
                  </a:lnTo>
                  <a:close/>
                  <a:moveTo>
                    <a:pt x="1691" y="925"/>
                  </a:moveTo>
                  <a:lnTo>
                    <a:pt x="1691" y="924"/>
                  </a:lnTo>
                  <a:lnTo>
                    <a:pt x="1690" y="924"/>
                  </a:lnTo>
                  <a:lnTo>
                    <a:pt x="1691" y="925"/>
                  </a:lnTo>
                  <a:close/>
                  <a:moveTo>
                    <a:pt x="1699" y="913"/>
                  </a:moveTo>
                  <a:lnTo>
                    <a:pt x="1697" y="913"/>
                  </a:lnTo>
                  <a:lnTo>
                    <a:pt x="1697" y="915"/>
                  </a:lnTo>
                  <a:lnTo>
                    <a:pt x="1699" y="915"/>
                  </a:lnTo>
                  <a:lnTo>
                    <a:pt x="1699" y="913"/>
                  </a:lnTo>
                  <a:close/>
                  <a:moveTo>
                    <a:pt x="1697" y="916"/>
                  </a:moveTo>
                  <a:lnTo>
                    <a:pt x="1697" y="915"/>
                  </a:lnTo>
                  <a:lnTo>
                    <a:pt x="1696" y="915"/>
                  </a:lnTo>
                  <a:lnTo>
                    <a:pt x="1696" y="916"/>
                  </a:lnTo>
                  <a:lnTo>
                    <a:pt x="1697" y="916"/>
                  </a:lnTo>
                  <a:close/>
                  <a:moveTo>
                    <a:pt x="1700" y="912"/>
                  </a:moveTo>
                  <a:lnTo>
                    <a:pt x="1700" y="910"/>
                  </a:lnTo>
                  <a:lnTo>
                    <a:pt x="1699" y="910"/>
                  </a:lnTo>
                  <a:lnTo>
                    <a:pt x="1699" y="912"/>
                  </a:lnTo>
                  <a:lnTo>
                    <a:pt x="1700" y="912"/>
                  </a:lnTo>
                  <a:close/>
                  <a:moveTo>
                    <a:pt x="971" y="884"/>
                  </a:moveTo>
                  <a:lnTo>
                    <a:pt x="972" y="883"/>
                  </a:lnTo>
                  <a:lnTo>
                    <a:pt x="971" y="883"/>
                  </a:lnTo>
                  <a:lnTo>
                    <a:pt x="971" y="884"/>
                  </a:lnTo>
                  <a:close/>
                  <a:moveTo>
                    <a:pt x="948" y="877"/>
                  </a:moveTo>
                  <a:lnTo>
                    <a:pt x="948" y="875"/>
                  </a:lnTo>
                  <a:lnTo>
                    <a:pt x="946" y="875"/>
                  </a:lnTo>
                  <a:lnTo>
                    <a:pt x="946" y="877"/>
                  </a:lnTo>
                  <a:lnTo>
                    <a:pt x="946" y="878"/>
                  </a:lnTo>
                  <a:lnTo>
                    <a:pt x="948" y="880"/>
                  </a:lnTo>
                  <a:lnTo>
                    <a:pt x="948" y="881"/>
                  </a:lnTo>
                  <a:lnTo>
                    <a:pt x="949" y="881"/>
                  </a:lnTo>
                  <a:lnTo>
                    <a:pt x="949" y="880"/>
                  </a:lnTo>
                  <a:lnTo>
                    <a:pt x="948" y="878"/>
                  </a:lnTo>
                  <a:lnTo>
                    <a:pt x="948" y="877"/>
                  </a:lnTo>
                  <a:close/>
                  <a:moveTo>
                    <a:pt x="930" y="871"/>
                  </a:moveTo>
                  <a:lnTo>
                    <a:pt x="931" y="871"/>
                  </a:lnTo>
                  <a:lnTo>
                    <a:pt x="930" y="869"/>
                  </a:lnTo>
                  <a:lnTo>
                    <a:pt x="930" y="871"/>
                  </a:lnTo>
                  <a:close/>
                  <a:moveTo>
                    <a:pt x="952" y="866"/>
                  </a:moveTo>
                  <a:lnTo>
                    <a:pt x="952" y="868"/>
                  </a:lnTo>
                  <a:lnTo>
                    <a:pt x="952" y="869"/>
                  </a:lnTo>
                  <a:lnTo>
                    <a:pt x="954" y="869"/>
                  </a:lnTo>
                  <a:lnTo>
                    <a:pt x="955" y="869"/>
                  </a:lnTo>
                  <a:lnTo>
                    <a:pt x="955" y="868"/>
                  </a:lnTo>
                  <a:lnTo>
                    <a:pt x="955" y="866"/>
                  </a:lnTo>
                  <a:lnTo>
                    <a:pt x="954" y="866"/>
                  </a:lnTo>
                  <a:lnTo>
                    <a:pt x="952" y="866"/>
                  </a:lnTo>
                  <a:close/>
                  <a:moveTo>
                    <a:pt x="951" y="865"/>
                  </a:moveTo>
                  <a:lnTo>
                    <a:pt x="951" y="866"/>
                  </a:lnTo>
                  <a:lnTo>
                    <a:pt x="952" y="866"/>
                  </a:lnTo>
                  <a:lnTo>
                    <a:pt x="952" y="865"/>
                  </a:lnTo>
                  <a:lnTo>
                    <a:pt x="951" y="865"/>
                  </a:lnTo>
                  <a:close/>
                  <a:moveTo>
                    <a:pt x="924" y="852"/>
                  </a:moveTo>
                  <a:lnTo>
                    <a:pt x="922" y="852"/>
                  </a:lnTo>
                  <a:lnTo>
                    <a:pt x="922" y="854"/>
                  </a:lnTo>
                  <a:lnTo>
                    <a:pt x="922" y="855"/>
                  </a:lnTo>
                  <a:lnTo>
                    <a:pt x="924" y="855"/>
                  </a:lnTo>
                  <a:lnTo>
                    <a:pt x="924" y="854"/>
                  </a:lnTo>
                  <a:lnTo>
                    <a:pt x="927" y="854"/>
                  </a:lnTo>
                  <a:lnTo>
                    <a:pt x="928" y="854"/>
                  </a:lnTo>
                  <a:lnTo>
                    <a:pt x="928" y="852"/>
                  </a:lnTo>
                  <a:lnTo>
                    <a:pt x="927" y="852"/>
                  </a:lnTo>
                  <a:lnTo>
                    <a:pt x="924" y="852"/>
                  </a:lnTo>
                  <a:close/>
                  <a:moveTo>
                    <a:pt x="931" y="851"/>
                  </a:moveTo>
                  <a:lnTo>
                    <a:pt x="930" y="851"/>
                  </a:lnTo>
                  <a:lnTo>
                    <a:pt x="930" y="852"/>
                  </a:lnTo>
                  <a:lnTo>
                    <a:pt x="930" y="854"/>
                  </a:lnTo>
                  <a:lnTo>
                    <a:pt x="931" y="854"/>
                  </a:lnTo>
                  <a:lnTo>
                    <a:pt x="933" y="854"/>
                  </a:lnTo>
                  <a:lnTo>
                    <a:pt x="934" y="854"/>
                  </a:lnTo>
                  <a:lnTo>
                    <a:pt x="934" y="852"/>
                  </a:lnTo>
                  <a:lnTo>
                    <a:pt x="934" y="851"/>
                  </a:lnTo>
                  <a:lnTo>
                    <a:pt x="933" y="851"/>
                  </a:lnTo>
                  <a:lnTo>
                    <a:pt x="931" y="851"/>
                  </a:lnTo>
                  <a:close/>
                  <a:moveTo>
                    <a:pt x="918" y="852"/>
                  </a:moveTo>
                  <a:lnTo>
                    <a:pt x="919" y="852"/>
                  </a:lnTo>
                  <a:lnTo>
                    <a:pt x="921" y="852"/>
                  </a:lnTo>
                  <a:lnTo>
                    <a:pt x="921" y="851"/>
                  </a:lnTo>
                  <a:lnTo>
                    <a:pt x="919" y="851"/>
                  </a:lnTo>
                  <a:lnTo>
                    <a:pt x="918" y="852"/>
                  </a:lnTo>
                  <a:close/>
                  <a:moveTo>
                    <a:pt x="936" y="852"/>
                  </a:moveTo>
                  <a:lnTo>
                    <a:pt x="937" y="852"/>
                  </a:lnTo>
                  <a:lnTo>
                    <a:pt x="937" y="851"/>
                  </a:lnTo>
                  <a:lnTo>
                    <a:pt x="936" y="851"/>
                  </a:lnTo>
                  <a:lnTo>
                    <a:pt x="936" y="852"/>
                  </a:lnTo>
                  <a:close/>
                  <a:moveTo>
                    <a:pt x="1806" y="836"/>
                  </a:moveTo>
                  <a:lnTo>
                    <a:pt x="1805" y="836"/>
                  </a:lnTo>
                  <a:lnTo>
                    <a:pt x="1803" y="837"/>
                  </a:lnTo>
                  <a:lnTo>
                    <a:pt x="1806" y="836"/>
                  </a:lnTo>
                  <a:close/>
                  <a:moveTo>
                    <a:pt x="1817" y="833"/>
                  </a:moveTo>
                  <a:lnTo>
                    <a:pt x="1819" y="831"/>
                  </a:lnTo>
                  <a:lnTo>
                    <a:pt x="1817" y="831"/>
                  </a:lnTo>
                  <a:lnTo>
                    <a:pt x="1815" y="834"/>
                  </a:lnTo>
                  <a:lnTo>
                    <a:pt x="1817" y="833"/>
                  </a:lnTo>
                  <a:close/>
                  <a:moveTo>
                    <a:pt x="1820" y="830"/>
                  </a:moveTo>
                  <a:lnTo>
                    <a:pt x="1819" y="831"/>
                  </a:lnTo>
                  <a:lnTo>
                    <a:pt x="1820" y="831"/>
                  </a:lnTo>
                  <a:lnTo>
                    <a:pt x="1820" y="830"/>
                  </a:lnTo>
                  <a:close/>
                  <a:moveTo>
                    <a:pt x="1819" y="830"/>
                  </a:moveTo>
                  <a:lnTo>
                    <a:pt x="1819" y="828"/>
                  </a:lnTo>
                  <a:lnTo>
                    <a:pt x="1817" y="828"/>
                  </a:lnTo>
                  <a:lnTo>
                    <a:pt x="1819" y="830"/>
                  </a:lnTo>
                  <a:close/>
                  <a:moveTo>
                    <a:pt x="1823" y="828"/>
                  </a:moveTo>
                  <a:lnTo>
                    <a:pt x="1825" y="828"/>
                  </a:lnTo>
                  <a:lnTo>
                    <a:pt x="1825" y="827"/>
                  </a:lnTo>
                  <a:lnTo>
                    <a:pt x="1823" y="827"/>
                  </a:lnTo>
                  <a:lnTo>
                    <a:pt x="1823" y="828"/>
                  </a:lnTo>
                  <a:close/>
                  <a:moveTo>
                    <a:pt x="1825" y="827"/>
                  </a:moveTo>
                  <a:lnTo>
                    <a:pt x="1828" y="825"/>
                  </a:lnTo>
                  <a:lnTo>
                    <a:pt x="1826" y="825"/>
                  </a:lnTo>
                  <a:lnTo>
                    <a:pt x="1825" y="827"/>
                  </a:lnTo>
                  <a:close/>
                  <a:moveTo>
                    <a:pt x="1828" y="825"/>
                  </a:moveTo>
                  <a:lnTo>
                    <a:pt x="1829" y="825"/>
                  </a:lnTo>
                  <a:lnTo>
                    <a:pt x="1831" y="824"/>
                  </a:lnTo>
                  <a:lnTo>
                    <a:pt x="1829" y="824"/>
                  </a:lnTo>
                  <a:lnTo>
                    <a:pt x="1828" y="825"/>
                  </a:lnTo>
                  <a:close/>
                  <a:moveTo>
                    <a:pt x="1832" y="824"/>
                  </a:moveTo>
                  <a:lnTo>
                    <a:pt x="1834" y="824"/>
                  </a:lnTo>
                  <a:lnTo>
                    <a:pt x="1835" y="824"/>
                  </a:lnTo>
                  <a:lnTo>
                    <a:pt x="1835" y="822"/>
                  </a:lnTo>
                  <a:lnTo>
                    <a:pt x="1834" y="822"/>
                  </a:lnTo>
                  <a:lnTo>
                    <a:pt x="1832" y="824"/>
                  </a:lnTo>
                  <a:close/>
                  <a:moveTo>
                    <a:pt x="1837" y="821"/>
                  </a:moveTo>
                  <a:lnTo>
                    <a:pt x="1838" y="819"/>
                  </a:lnTo>
                  <a:lnTo>
                    <a:pt x="1837" y="819"/>
                  </a:lnTo>
                  <a:lnTo>
                    <a:pt x="1837" y="821"/>
                  </a:lnTo>
                  <a:close/>
                  <a:moveTo>
                    <a:pt x="1838" y="812"/>
                  </a:moveTo>
                  <a:lnTo>
                    <a:pt x="1838" y="813"/>
                  </a:lnTo>
                  <a:lnTo>
                    <a:pt x="1838" y="815"/>
                  </a:lnTo>
                  <a:lnTo>
                    <a:pt x="1838" y="816"/>
                  </a:lnTo>
                  <a:lnTo>
                    <a:pt x="1840" y="815"/>
                  </a:lnTo>
                  <a:lnTo>
                    <a:pt x="1840" y="813"/>
                  </a:lnTo>
                  <a:lnTo>
                    <a:pt x="1840" y="812"/>
                  </a:lnTo>
                  <a:lnTo>
                    <a:pt x="1840" y="810"/>
                  </a:lnTo>
                  <a:lnTo>
                    <a:pt x="1838" y="810"/>
                  </a:lnTo>
                  <a:lnTo>
                    <a:pt x="1838" y="812"/>
                  </a:lnTo>
                  <a:close/>
                  <a:moveTo>
                    <a:pt x="1838" y="809"/>
                  </a:moveTo>
                  <a:lnTo>
                    <a:pt x="1837" y="807"/>
                  </a:lnTo>
                  <a:lnTo>
                    <a:pt x="1837" y="809"/>
                  </a:lnTo>
                  <a:lnTo>
                    <a:pt x="1838" y="809"/>
                  </a:lnTo>
                  <a:close/>
                  <a:moveTo>
                    <a:pt x="1837" y="805"/>
                  </a:moveTo>
                  <a:lnTo>
                    <a:pt x="1835" y="807"/>
                  </a:lnTo>
                  <a:lnTo>
                    <a:pt x="1837" y="807"/>
                  </a:lnTo>
                  <a:lnTo>
                    <a:pt x="1837" y="805"/>
                  </a:lnTo>
                  <a:close/>
                  <a:moveTo>
                    <a:pt x="1837" y="802"/>
                  </a:moveTo>
                  <a:lnTo>
                    <a:pt x="1837" y="804"/>
                  </a:lnTo>
                  <a:lnTo>
                    <a:pt x="1837" y="805"/>
                  </a:lnTo>
                  <a:lnTo>
                    <a:pt x="1838" y="807"/>
                  </a:lnTo>
                  <a:lnTo>
                    <a:pt x="1837" y="802"/>
                  </a:lnTo>
                  <a:close/>
                  <a:moveTo>
                    <a:pt x="1837" y="793"/>
                  </a:moveTo>
                  <a:lnTo>
                    <a:pt x="1837" y="792"/>
                  </a:lnTo>
                  <a:lnTo>
                    <a:pt x="1835" y="792"/>
                  </a:lnTo>
                  <a:lnTo>
                    <a:pt x="1835" y="793"/>
                  </a:lnTo>
                  <a:lnTo>
                    <a:pt x="1837" y="793"/>
                  </a:lnTo>
                  <a:close/>
                  <a:moveTo>
                    <a:pt x="1849" y="766"/>
                  </a:moveTo>
                  <a:lnTo>
                    <a:pt x="1847" y="766"/>
                  </a:lnTo>
                  <a:lnTo>
                    <a:pt x="1847" y="768"/>
                  </a:lnTo>
                  <a:lnTo>
                    <a:pt x="1849" y="766"/>
                  </a:lnTo>
                  <a:close/>
                  <a:moveTo>
                    <a:pt x="1844" y="755"/>
                  </a:moveTo>
                  <a:lnTo>
                    <a:pt x="1843" y="755"/>
                  </a:lnTo>
                  <a:lnTo>
                    <a:pt x="1843" y="757"/>
                  </a:lnTo>
                  <a:lnTo>
                    <a:pt x="1844" y="757"/>
                  </a:lnTo>
                  <a:lnTo>
                    <a:pt x="1844" y="755"/>
                  </a:lnTo>
                  <a:close/>
                  <a:moveTo>
                    <a:pt x="1858" y="757"/>
                  </a:moveTo>
                  <a:lnTo>
                    <a:pt x="1861" y="755"/>
                  </a:lnTo>
                  <a:lnTo>
                    <a:pt x="1858" y="755"/>
                  </a:lnTo>
                  <a:lnTo>
                    <a:pt x="1858" y="757"/>
                  </a:lnTo>
                  <a:close/>
                  <a:moveTo>
                    <a:pt x="934" y="755"/>
                  </a:moveTo>
                  <a:lnTo>
                    <a:pt x="936" y="754"/>
                  </a:lnTo>
                  <a:lnTo>
                    <a:pt x="934" y="754"/>
                  </a:lnTo>
                  <a:lnTo>
                    <a:pt x="934" y="755"/>
                  </a:lnTo>
                  <a:close/>
                  <a:moveTo>
                    <a:pt x="1867" y="746"/>
                  </a:moveTo>
                  <a:lnTo>
                    <a:pt x="1865" y="748"/>
                  </a:lnTo>
                  <a:lnTo>
                    <a:pt x="1867" y="748"/>
                  </a:lnTo>
                  <a:lnTo>
                    <a:pt x="1867" y="746"/>
                  </a:lnTo>
                  <a:close/>
                  <a:moveTo>
                    <a:pt x="1841" y="743"/>
                  </a:moveTo>
                  <a:lnTo>
                    <a:pt x="1841" y="745"/>
                  </a:lnTo>
                  <a:lnTo>
                    <a:pt x="1843" y="743"/>
                  </a:lnTo>
                  <a:lnTo>
                    <a:pt x="1841" y="743"/>
                  </a:lnTo>
                  <a:close/>
                  <a:moveTo>
                    <a:pt x="1843" y="740"/>
                  </a:moveTo>
                  <a:lnTo>
                    <a:pt x="1843" y="742"/>
                  </a:lnTo>
                  <a:lnTo>
                    <a:pt x="1844" y="742"/>
                  </a:lnTo>
                  <a:lnTo>
                    <a:pt x="1844" y="740"/>
                  </a:lnTo>
                  <a:lnTo>
                    <a:pt x="1843" y="740"/>
                  </a:lnTo>
                  <a:close/>
                  <a:moveTo>
                    <a:pt x="1843" y="737"/>
                  </a:moveTo>
                  <a:lnTo>
                    <a:pt x="1843" y="739"/>
                  </a:lnTo>
                  <a:lnTo>
                    <a:pt x="1844" y="739"/>
                  </a:lnTo>
                  <a:lnTo>
                    <a:pt x="1844" y="737"/>
                  </a:lnTo>
                  <a:lnTo>
                    <a:pt x="1843" y="737"/>
                  </a:lnTo>
                  <a:close/>
                  <a:moveTo>
                    <a:pt x="1846" y="734"/>
                  </a:moveTo>
                  <a:lnTo>
                    <a:pt x="1846" y="733"/>
                  </a:lnTo>
                  <a:lnTo>
                    <a:pt x="1846" y="731"/>
                  </a:lnTo>
                  <a:lnTo>
                    <a:pt x="1844" y="731"/>
                  </a:lnTo>
                  <a:lnTo>
                    <a:pt x="1844" y="733"/>
                  </a:lnTo>
                  <a:lnTo>
                    <a:pt x="1843" y="734"/>
                  </a:lnTo>
                  <a:lnTo>
                    <a:pt x="1843" y="736"/>
                  </a:lnTo>
                  <a:lnTo>
                    <a:pt x="1844" y="736"/>
                  </a:lnTo>
                  <a:lnTo>
                    <a:pt x="1844" y="734"/>
                  </a:lnTo>
                  <a:lnTo>
                    <a:pt x="1846" y="734"/>
                  </a:lnTo>
                  <a:close/>
                  <a:moveTo>
                    <a:pt x="1856" y="719"/>
                  </a:moveTo>
                  <a:lnTo>
                    <a:pt x="1855" y="719"/>
                  </a:lnTo>
                  <a:lnTo>
                    <a:pt x="1855" y="721"/>
                  </a:lnTo>
                  <a:lnTo>
                    <a:pt x="1856" y="719"/>
                  </a:lnTo>
                  <a:close/>
                  <a:moveTo>
                    <a:pt x="1891" y="719"/>
                  </a:moveTo>
                  <a:lnTo>
                    <a:pt x="1893" y="718"/>
                  </a:lnTo>
                  <a:lnTo>
                    <a:pt x="1893" y="716"/>
                  </a:lnTo>
                  <a:lnTo>
                    <a:pt x="1891" y="718"/>
                  </a:lnTo>
                  <a:lnTo>
                    <a:pt x="1891" y="719"/>
                  </a:lnTo>
                  <a:close/>
                  <a:moveTo>
                    <a:pt x="1897" y="710"/>
                  </a:moveTo>
                  <a:lnTo>
                    <a:pt x="1896" y="712"/>
                  </a:lnTo>
                  <a:lnTo>
                    <a:pt x="1896" y="713"/>
                  </a:lnTo>
                  <a:lnTo>
                    <a:pt x="1897" y="710"/>
                  </a:lnTo>
                  <a:close/>
                  <a:moveTo>
                    <a:pt x="1914" y="693"/>
                  </a:moveTo>
                  <a:lnTo>
                    <a:pt x="1911" y="695"/>
                  </a:lnTo>
                  <a:lnTo>
                    <a:pt x="1915" y="693"/>
                  </a:lnTo>
                  <a:lnTo>
                    <a:pt x="1914" y="693"/>
                  </a:lnTo>
                  <a:close/>
                  <a:moveTo>
                    <a:pt x="1920" y="693"/>
                  </a:moveTo>
                  <a:lnTo>
                    <a:pt x="1923" y="692"/>
                  </a:lnTo>
                  <a:lnTo>
                    <a:pt x="1921" y="692"/>
                  </a:lnTo>
                  <a:lnTo>
                    <a:pt x="1920" y="693"/>
                  </a:lnTo>
                  <a:close/>
                  <a:moveTo>
                    <a:pt x="919" y="687"/>
                  </a:moveTo>
                  <a:lnTo>
                    <a:pt x="919" y="689"/>
                  </a:lnTo>
                  <a:lnTo>
                    <a:pt x="921" y="687"/>
                  </a:lnTo>
                  <a:lnTo>
                    <a:pt x="919" y="687"/>
                  </a:lnTo>
                  <a:close/>
                  <a:moveTo>
                    <a:pt x="1935" y="686"/>
                  </a:moveTo>
                  <a:lnTo>
                    <a:pt x="1935" y="687"/>
                  </a:lnTo>
                  <a:lnTo>
                    <a:pt x="1937" y="687"/>
                  </a:lnTo>
                  <a:lnTo>
                    <a:pt x="1938" y="687"/>
                  </a:lnTo>
                  <a:lnTo>
                    <a:pt x="1940" y="686"/>
                  </a:lnTo>
                  <a:lnTo>
                    <a:pt x="1941" y="686"/>
                  </a:lnTo>
                  <a:lnTo>
                    <a:pt x="1943" y="684"/>
                  </a:lnTo>
                  <a:lnTo>
                    <a:pt x="1943" y="683"/>
                  </a:lnTo>
                  <a:lnTo>
                    <a:pt x="1941" y="683"/>
                  </a:lnTo>
                  <a:lnTo>
                    <a:pt x="1941" y="684"/>
                  </a:lnTo>
                  <a:lnTo>
                    <a:pt x="1940" y="684"/>
                  </a:lnTo>
                  <a:lnTo>
                    <a:pt x="1938" y="684"/>
                  </a:lnTo>
                  <a:lnTo>
                    <a:pt x="1937" y="686"/>
                  </a:lnTo>
                  <a:lnTo>
                    <a:pt x="1935" y="686"/>
                  </a:lnTo>
                  <a:close/>
                  <a:moveTo>
                    <a:pt x="1946" y="684"/>
                  </a:moveTo>
                  <a:lnTo>
                    <a:pt x="1947" y="683"/>
                  </a:lnTo>
                  <a:lnTo>
                    <a:pt x="1946" y="683"/>
                  </a:lnTo>
                  <a:lnTo>
                    <a:pt x="1944" y="683"/>
                  </a:lnTo>
                  <a:lnTo>
                    <a:pt x="1944" y="684"/>
                  </a:lnTo>
                  <a:lnTo>
                    <a:pt x="1946" y="684"/>
                  </a:lnTo>
                  <a:close/>
                  <a:moveTo>
                    <a:pt x="1944" y="680"/>
                  </a:moveTo>
                  <a:lnTo>
                    <a:pt x="1943" y="680"/>
                  </a:lnTo>
                  <a:lnTo>
                    <a:pt x="1943" y="683"/>
                  </a:lnTo>
                  <a:lnTo>
                    <a:pt x="1944" y="683"/>
                  </a:lnTo>
                  <a:lnTo>
                    <a:pt x="1944" y="680"/>
                  </a:lnTo>
                  <a:close/>
                  <a:moveTo>
                    <a:pt x="1938" y="680"/>
                  </a:moveTo>
                  <a:lnTo>
                    <a:pt x="1938" y="683"/>
                  </a:lnTo>
                  <a:lnTo>
                    <a:pt x="1940" y="680"/>
                  </a:lnTo>
                  <a:lnTo>
                    <a:pt x="1938" y="680"/>
                  </a:lnTo>
                  <a:close/>
                  <a:moveTo>
                    <a:pt x="1953" y="680"/>
                  </a:moveTo>
                  <a:lnTo>
                    <a:pt x="1955" y="680"/>
                  </a:lnTo>
                  <a:lnTo>
                    <a:pt x="1955" y="678"/>
                  </a:lnTo>
                  <a:lnTo>
                    <a:pt x="1953" y="678"/>
                  </a:lnTo>
                  <a:lnTo>
                    <a:pt x="1953" y="680"/>
                  </a:lnTo>
                  <a:close/>
                  <a:moveTo>
                    <a:pt x="1974" y="672"/>
                  </a:moveTo>
                  <a:lnTo>
                    <a:pt x="1974" y="674"/>
                  </a:lnTo>
                  <a:lnTo>
                    <a:pt x="1973" y="674"/>
                  </a:lnTo>
                  <a:lnTo>
                    <a:pt x="1973" y="675"/>
                  </a:lnTo>
                  <a:lnTo>
                    <a:pt x="1974" y="675"/>
                  </a:lnTo>
                  <a:lnTo>
                    <a:pt x="1978" y="675"/>
                  </a:lnTo>
                  <a:lnTo>
                    <a:pt x="1978" y="674"/>
                  </a:lnTo>
                  <a:lnTo>
                    <a:pt x="1978" y="672"/>
                  </a:lnTo>
                  <a:lnTo>
                    <a:pt x="1976" y="672"/>
                  </a:lnTo>
                  <a:lnTo>
                    <a:pt x="1974" y="672"/>
                  </a:lnTo>
                  <a:close/>
                  <a:moveTo>
                    <a:pt x="1970" y="674"/>
                  </a:moveTo>
                  <a:lnTo>
                    <a:pt x="1971" y="674"/>
                  </a:lnTo>
                  <a:lnTo>
                    <a:pt x="1971" y="672"/>
                  </a:lnTo>
                  <a:lnTo>
                    <a:pt x="1970" y="672"/>
                  </a:lnTo>
                  <a:lnTo>
                    <a:pt x="1970" y="674"/>
                  </a:lnTo>
                  <a:close/>
                  <a:moveTo>
                    <a:pt x="1973" y="672"/>
                  </a:moveTo>
                  <a:lnTo>
                    <a:pt x="1974" y="672"/>
                  </a:lnTo>
                  <a:lnTo>
                    <a:pt x="1974" y="671"/>
                  </a:lnTo>
                  <a:lnTo>
                    <a:pt x="1973" y="672"/>
                  </a:lnTo>
                  <a:close/>
                  <a:moveTo>
                    <a:pt x="1990" y="669"/>
                  </a:moveTo>
                  <a:lnTo>
                    <a:pt x="1990" y="668"/>
                  </a:lnTo>
                  <a:lnTo>
                    <a:pt x="1988" y="671"/>
                  </a:lnTo>
                  <a:lnTo>
                    <a:pt x="1990" y="669"/>
                  </a:lnTo>
                  <a:close/>
                  <a:moveTo>
                    <a:pt x="1965" y="666"/>
                  </a:moveTo>
                  <a:lnTo>
                    <a:pt x="1964" y="668"/>
                  </a:lnTo>
                  <a:lnTo>
                    <a:pt x="1965" y="668"/>
                  </a:lnTo>
                  <a:lnTo>
                    <a:pt x="1965" y="666"/>
                  </a:lnTo>
                  <a:close/>
                  <a:moveTo>
                    <a:pt x="1990" y="657"/>
                  </a:moveTo>
                  <a:lnTo>
                    <a:pt x="1988" y="657"/>
                  </a:lnTo>
                  <a:lnTo>
                    <a:pt x="1988" y="659"/>
                  </a:lnTo>
                  <a:lnTo>
                    <a:pt x="1990" y="659"/>
                  </a:lnTo>
                  <a:lnTo>
                    <a:pt x="1991" y="659"/>
                  </a:lnTo>
                  <a:lnTo>
                    <a:pt x="1991" y="657"/>
                  </a:lnTo>
                  <a:lnTo>
                    <a:pt x="1990" y="657"/>
                  </a:lnTo>
                  <a:close/>
                  <a:moveTo>
                    <a:pt x="1999" y="624"/>
                  </a:moveTo>
                  <a:lnTo>
                    <a:pt x="1999" y="622"/>
                  </a:lnTo>
                  <a:lnTo>
                    <a:pt x="1997" y="624"/>
                  </a:lnTo>
                  <a:lnTo>
                    <a:pt x="1999" y="624"/>
                  </a:lnTo>
                  <a:close/>
                  <a:moveTo>
                    <a:pt x="2006" y="619"/>
                  </a:moveTo>
                  <a:lnTo>
                    <a:pt x="2006" y="618"/>
                  </a:lnTo>
                  <a:lnTo>
                    <a:pt x="2005" y="619"/>
                  </a:lnTo>
                  <a:lnTo>
                    <a:pt x="2006" y="619"/>
                  </a:lnTo>
                  <a:close/>
                  <a:moveTo>
                    <a:pt x="2008" y="619"/>
                  </a:moveTo>
                  <a:lnTo>
                    <a:pt x="2009" y="619"/>
                  </a:lnTo>
                  <a:lnTo>
                    <a:pt x="2009" y="618"/>
                  </a:lnTo>
                  <a:lnTo>
                    <a:pt x="2008" y="618"/>
                  </a:lnTo>
                  <a:lnTo>
                    <a:pt x="2008" y="619"/>
                  </a:lnTo>
                  <a:close/>
                  <a:moveTo>
                    <a:pt x="2006" y="618"/>
                  </a:moveTo>
                  <a:lnTo>
                    <a:pt x="2006" y="616"/>
                  </a:lnTo>
                  <a:lnTo>
                    <a:pt x="2005" y="618"/>
                  </a:lnTo>
                  <a:lnTo>
                    <a:pt x="2006" y="618"/>
                  </a:lnTo>
                  <a:close/>
                  <a:moveTo>
                    <a:pt x="2011" y="618"/>
                  </a:moveTo>
                  <a:lnTo>
                    <a:pt x="2012" y="616"/>
                  </a:lnTo>
                  <a:lnTo>
                    <a:pt x="2011" y="616"/>
                  </a:lnTo>
                  <a:lnTo>
                    <a:pt x="2011" y="618"/>
                  </a:lnTo>
                  <a:close/>
                  <a:moveTo>
                    <a:pt x="2029" y="610"/>
                  </a:moveTo>
                  <a:lnTo>
                    <a:pt x="2029" y="612"/>
                  </a:lnTo>
                  <a:lnTo>
                    <a:pt x="2031" y="612"/>
                  </a:lnTo>
                  <a:lnTo>
                    <a:pt x="2032" y="610"/>
                  </a:lnTo>
                  <a:lnTo>
                    <a:pt x="2031" y="610"/>
                  </a:lnTo>
                  <a:lnTo>
                    <a:pt x="2029" y="610"/>
                  </a:lnTo>
                  <a:close/>
                  <a:moveTo>
                    <a:pt x="2034" y="612"/>
                  </a:moveTo>
                  <a:lnTo>
                    <a:pt x="2035" y="612"/>
                  </a:lnTo>
                  <a:lnTo>
                    <a:pt x="2035" y="610"/>
                  </a:lnTo>
                  <a:lnTo>
                    <a:pt x="2034" y="610"/>
                  </a:lnTo>
                  <a:lnTo>
                    <a:pt x="2034" y="612"/>
                  </a:lnTo>
                  <a:close/>
                  <a:moveTo>
                    <a:pt x="2034" y="607"/>
                  </a:moveTo>
                  <a:lnTo>
                    <a:pt x="2034" y="609"/>
                  </a:lnTo>
                  <a:lnTo>
                    <a:pt x="2035" y="609"/>
                  </a:lnTo>
                  <a:lnTo>
                    <a:pt x="2035" y="607"/>
                  </a:lnTo>
                  <a:lnTo>
                    <a:pt x="2035" y="606"/>
                  </a:lnTo>
                  <a:lnTo>
                    <a:pt x="2034" y="606"/>
                  </a:lnTo>
                  <a:lnTo>
                    <a:pt x="2034" y="607"/>
                  </a:lnTo>
                  <a:close/>
                  <a:moveTo>
                    <a:pt x="2031" y="606"/>
                  </a:moveTo>
                  <a:lnTo>
                    <a:pt x="2029" y="607"/>
                  </a:lnTo>
                  <a:lnTo>
                    <a:pt x="2031" y="607"/>
                  </a:lnTo>
                  <a:lnTo>
                    <a:pt x="2031" y="606"/>
                  </a:lnTo>
                  <a:close/>
                  <a:moveTo>
                    <a:pt x="2040" y="604"/>
                  </a:moveTo>
                  <a:lnTo>
                    <a:pt x="2040" y="606"/>
                  </a:lnTo>
                  <a:lnTo>
                    <a:pt x="2040" y="607"/>
                  </a:lnTo>
                  <a:lnTo>
                    <a:pt x="2041" y="607"/>
                  </a:lnTo>
                  <a:lnTo>
                    <a:pt x="2041" y="606"/>
                  </a:lnTo>
                  <a:lnTo>
                    <a:pt x="2043" y="606"/>
                  </a:lnTo>
                  <a:lnTo>
                    <a:pt x="2044" y="606"/>
                  </a:lnTo>
                  <a:lnTo>
                    <a:pt x="2044" y="604"/>
                  </a:lnTo>
                  <a:lnTo>
                    <a:pt x="2044" y="602"/>
                  </a:lnTo>
                  <a:lnTo>
                    <a:pt x="2043" y="602"/>
                  </a:lnTo>
                  <a:lnTo>
                    <a:pt x="2041" y="602"/>
                  </a:lnTo>
                  <a:lnTo>
                    <a:pt x="2041" y="604"/>
                  </a:lnTo>
                  <a:lnTo>
                    <a:pt x="2040" y="604"/>
                  </a:lnTo>
                  <a:close/>
                  <a:moveTo>
                    <a:pt x="2032" y="602"/>
                  </a:moveTo>
                  <a:lnTo>
                    <a:pt x="2031" y="604"/>
                  </a:lnTo>
                  <a:lnTo>
                    <a:pt x="2032" y="604"/>
                  </a:lnTo>
                  <a:lnTo>
                    <a:pt x="2032" y="602"/>
                  </a:lnTo>
                  <a:close/>
                  <a:moveTo>
                    <a:pt x="1001" y="549"/>
                  </a:moveTo>
                  <a:lnTo>
                    <a:pt x="999" y="553"/>
                  </a:lnTo>
                  <a:lnTo>
                    <a:pt x="1001" y="553"/>
                  </a:lnTo>
                  <a:lnTo>
                    <a:pt x="1001" y="551"/>
                  </a:lnTo>
                  <a:lnTo>
                    <a:pt x="1002" y="549"/>
                  </a:lnTo>
                  <a:lnTo>
                    <a:pt x="1002" y="548"/>
                  </a:lnTo>
                  <a:lnTo>
                    <a:pt x="1001" y="548"/>
                  </a:lnTo>
                  <a:lnTo>
                    <a:pt x="1001" y="549"/>
                  </a:lnTo>
                  <a:close/>
                  <a:moveTo>
                    <a:pt x="1034" y="534"/>
                  </a:moveTo>
                  <a:lnTo>
                    <a:pt x="1033" y="536"/>
                  </a:lnTo>
                  <a:lnTo>
                    <a:pt x="1033" y="537"/>
                  </a:lnTo>
                  <a:lnTo>
                    <a:pt x="1034" y="536"/>
                  </a:lnTo>
                  <a:lnTo>
                    <a:pt x="1034" y="534"/>
                  </a:lnTo>
                  <a:close/>
                  <a:moveTo>
                    <a:pt x="1051" y="507"/>
                  </a:moveTo>
                  <a:lnTo>
                    <a:pt x="1052" y="507"/>
                  </a:lnTo>
                  <a:lnTo>
                    <a:pt x="1054" y="507"/>
                  </a:lnTo>
                  <a:lnTo>
                    <a:pt x="1054" y="506"/>
                  </a:lnTo>
                  <a:lnTo>
                    <a:pt x="1052" y="506"/>
                  </a:lnTo>
                  <a:lnTo>
                    <a:pt x="1051" y="506"/>
                  </a:lnTo>
                  <a:lnTo>
                    <a:pt x="1051" y="507"/>
                  </a:lnTo>
                  <a:close/>
                  <a:moveTo>
                    <a:pt x="1051" y="503"/>
                  </a:moveTo>
                  <a:lnTo>
                    <a:pt x="1049" y="503"/>
                  </a:lnTo>
                  <a:lnTo>
                    <a:pt x="1048" y="504"/>
                  </a:lnTo>
                  <a:lnTo>
                    <a:pt x="1048" y="506"/>
                  </a:lnTo>
                  <a:lnTo>
                    <a:pt x="1049" y="506"/>
                  </a:lnTo>
                  <a:lnTo>
                    <a:pt x="1051" y="506"/>
                  </a:lnTo>
                  <a:lnTo>
                    <a:pt x="1051" y="504"/>
                  </a:lnTo>
                  <a:lnTo>
                    <a:pt x="1051" y="503"/>
                  </a:lnTo>
                  <a:close/>
                  <a:moveTo>
                    <a:pt x="1052" y="504"/>
                  </a:moveTo>
                  <a:lnTo>
                    <a:pt x="1052" y="506"/>
                  </a:lnTo>
                  <a:lnTo>
                    <a:pt x="1054" y="504"/>
                  </a:lnTo>
                  <a:lnTo>
                    <a:pt x="1052" y="504"/>
                  </a:lnTo>
                  <a:close/>
                  <a:moveTo>
                    <a:pt x="1054" y="501"/>
                  </a:moveTo>
                  <a:lnTo>
                    <a:pt x="1052" y="501"/>
                  </a:lnTo>
                  <a:lnTo>
                    <a:pt x="1052" y="503"/>
                  </a:lnTo>
                  <a:lnTo>
                    <a:pt x="1054" y="503"/>
                  </a:lnTo>
                  <a:lnTo>
                    <a:pt x="1054" y="501"/>
                  </a:lnTo>
                  <a:close/>
                  <a:moveTo>
                    <a:pt x="1055" y="503"/>
                  </a:moveTo>
                  <a:lnTo>
                    <a:pt x="1057" y="503"/>
                  </a:lnTo>
                  <a:lnTo>
                    <a:pt x="1057" y="501"/>
                  </a:lnTo>
                  <a:lnTo>
                    <a:pt x="1055" y="501"/>
                  </a:lnTo>
                  <a:lnTo>
                    <a:pt x="1055" y="503"/>
                  </a:lnTo>
                  <a:close/>
                  <a:moveTo>
                    <a:pt x="1058" y="501"/>
                  </a:moveTo>
                  <a:lnTo>
                    <a:pt x="1060" y="501"/>
                  </a:lnTo>
                  <a:lnTo>
                    <a:pt x="1060" y="499"/>
                  </a:lnTo>
                  <a:lnTo>
                    <a:pt x="1058" y="499"/>
                  </a:lnTo>
                  <a:lnTo>
                    <a:pt x="1058" y="501"/>
                  </a:lnTo>
                  <a:close/>
                  <a:moveTo>
                    <a:pt x="61" y="439"/>
                  </a:moveTo>
                  <a:lnTo>
                    <a:pt x="61" y="440"/>
                  </a:lnTo>
                  <a:lnTo>
                    <a:pt x="62" y="439"/>
                  </a:lnTo>
                  <a:lnTo>
                    <a:pt x="61" y="439"/>
                  </a:lnTo>
                  <a:close/>
                  <a:moveTo>
                    <a:pt x="65" y="437"/>
                  </a:moveTo>
                  <a:lnTo>
                    <a:pt x="64" y="439"/>
                  </a:lnTo>
                  <a:lnTo>
                    <a:pt x="65" y="439"/>
                  </a:lnTo>
                  <a:lnTo>
                    <a:pt x="65" y="437"/>
                  </a:lnTo>
                  <a:close/>
                  <a:moveTo>
                    <a:pt x="98" y="431"/>
                  </a:moveTo>
                  <a:lnTo>
                    <a:pt x="98" y="430"/>
                  </a:lnTo>
                  <a:lnTo>
                    <a:pt x="97" y="431"/>
                  </a:lnTo>
                  <a:lnTo>
                    <a:pt x="98" y="431"/>
                  </a:lnTo>
                  <a:close/>
                  <a:moveTo>
                    <a:pt x="109" y="428"/>
                  </a:moveTo>
                  <a:lnTo>
                    <a:pt x="111" y="428"/>
                  </a:lnTo>
                  <a:lnTo>
                    <a:pt x="111" y="427"/>
                  </a:lnTo>
                  <a:lnTo>
                    <a:pt x="112" y="427"/>
                  </a:lnTo>
                  <a:lnTo>
                    <a:pt x="114" y="427"/>
                  </a:lnTo>
                  <a:lnTo>
                    <a:pt x="114" y="425"/>
                  </a:lnTo>
                  <a:lnTo>
                    <a:pt x="115" y="425"/>
                  </a:lnTo>
                  <a:lnTo>
                    <a:pt x="114" y="424"/>
                  </a:lnTo>
                  <a:lnTo>
                    <a:pt x="112" y="425"/>
                  </a:lnTo>
                  <a:lnTo>
                    <a:pt x="111" y="425"/>
                  </a:lnTo>
                  <a:lnTo>
                    <a:pt x="109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4" y="428"/>
                  </a:lnTo>
                  <a:lnTo>
                    <a:pt x="103" y="428"/>
                  </a:lnTo>
                  <a:lnTo>
                    <a:pt x="101" y="430"/>
                  </a:lnTo>
                  <a:lnTo>
                    <a:pt x="103" y="430"/>
                  </a:lnTo>
                  <a:lnTo>
                    <a:pt x="104" y="430"/>
                  </a:lnTo>
                  <a:lnTo>
                    <a:pt x="106" y="430"/>
                  </a:lnTo>
                  <a:lnTo>
                    <a:pt x="108" y="430"/>
                  </a:lnTo>
                  <a:lnTo>
                    <a:pt x="109" y="430"/>
                  </a:lnTo>
                  <a:lnTo>
                    <a:pt x="109" y="428"/>
                  </a:lnTo>
                  <a:close/>
                  <a:moveTo>
                    <a:pt x="124" y="428"/>
                  </a:moveTo>
                  <a:lnTo>
                    <a:pt x="126" y="428"/>
                  </a:lnTo>
                  <a:lnTo>
                    <a:pt x="126" y="427"/>
                  </a:lnTo>
                  <a:lnTo>
                    <a:pt x="124" y="427"/>
                  </a:lnTo>
                  <a:lnTo>
                    <a:pt x="124" y="428"/>
                  </a:lnTo>
                  <a:close/>
                  <a:moveTo>
                    <a:pt x="123" y="430"/>
                  </a:moveTo>
                  <a:lnTo>
                    <a:pt x="124" y="430"/>
                  </a:lnTo>
                  <a:lnTo>
                    <a:pt x="124" y="428"/>
                  </a:lnTo>
                  <a:lnTo>
                    <a:pt x="123" y="428"/>
                  </a:lnTo>
                  <a:lnTo>
                    <a:pt x="123" y="430"/>
                  </a:lnTo>
                  <a:close/>
                  <a:moveTo>
                    <a:pt x="127" y="427"/>
                  </a:moveTo>
                  <a:lnTo>
                    <a:pt x="127" y="425"/>
                  </a:lnTo>
                  <a:lnTo>
                    <a:pt x="126" y="427"/>
                  </a:lnTo>
                  <a:lnTo>
                    <a:pt x="127" y="427"/>
                  </a:lnTo>
                  <a:close/>
                  <a:moveTo>
                    <a:pt x="80" y="428"/>
                  </a:moveTo>
                  <a:lnTo>
                    <a:pt x="80" y="427"/>
                  </a:lnTo>
                  <a:lnTo>
                    <a:pt x="79" y="427"/>
                  </a:lnTo>
                  <a:lnTo>
                    <a:pt x="77" y="428"/>
                  </a:lnTo>
                  <a:lnTo>
                    <a:pt x="79" y="428"/>
                  </a:lnTo>
                  <a:lnTo>
                    <a:pt x="80" y="428"/>
                  </a:lnTo>
                  <a:close/>
                  <a:moveTo>
                    <a:pt x="129" y="427"/>
                  </a:moveTo>
                  <a:lnTo>
                    <a:pt x="129" y="428"/>
                  </a:lnTo>
                  <a:lnTo>
                    <a:pt x="130" y="427"/>
                  </a:lnTo>
                  <a:lnTo>
                    <a:pt x="130" y="425"/>
                  </a:lnTo>
                  <a:lnTo>
                    <a:pt x="129" y="425"/>
                  </a:lnTo>
                  <a:lnTo>
                    <a:pt x="129" y="427"/>
                  </a:lnTo>
                  <a:close/>
                  <a:moveTo>
                    <a:pt x="133" y="427"/>
                  </a:moveTo>
                  <a:lnTo>
                    <a:pt x="133" y="425"/>
                  </a:lnTo>
                  <a:lnTo>
                    <a:pt x="132" y="425"/>
                  </a:lnTo>
                  <a:lnTo>
                    <a:pt x="133" y="427"/>
                  </a:lnTo>
                  <a:close/>
                  <a:moveTo>
                    <a:pt x="135" y="421"/>
                  </a:moveTo>
                  <a:lnTo>
                    <a:pt x="133" y="422"/>
                  </a:lnTo>
                  <a:lnTo>
                    <a:pt x="133" y="424"/>
                  </a:lnTo>
                  <a:lnTo>
                    <a:pt x="135" y="424"/>
                  </a:lnTo>
                  <a:lnTo>
                    <a:pt x="136" y="422"/>
                  </a:lnTo>
                  <a:lnTo>
                    <a:pt x="138" y="422"/>
                  </a:lnTo>
                  <a:lnTo>
                    <a:pt x="138" y="421"/>
                  </a:lnTo>
                  <a:lnTo>
                    <a:pt x="136" y="421"/>
                  </a:lnTo>
                  <a:lnTo>
                    <a:pt x="135" y="421"/>
                  </a:lnTo>
                  <a:close/>
                  <a:moveTo>
                    <a:pt x="188" y="421"/>
                  </a:moveTo>
                  <a:lnTo>
                    <a:pt x="186" y="421"/>
                  </a:lnTo>
                  <a:lnTo>
                    <a:pt x="188" y="422"/>
                  </a:lnTo>
                  <a:lnTo>
                    <a:pt x="189" y="422"/>
                  </a:lnTo>
                  <a:lnTo>
                    <a:pt x="191" y="421"/>
                  </a:lnTo>
                  <a:lnTo>
                    <a:pt x="189" y="421"/>
                  </a:lnTo>
                  <a:lnTo>
                    <a:pt x="188" y="421"/>
                  </a:lnTo>
                  <a:close/>
                  <a:moveTo>
                    <a:pt x="236" y="412"/>
                  </a:moveTo>
                  <a:lnTo>
                    <a:pt x="236" y="410"/>
                  </a:lnTo>
                  <a:lnTo>
                    <a:pt x="235" y="412"/>
                  </a:lnTo>
                  <a:lnTo>
                    <a:pt x="236" y="412"/>
                  </a:lnTo>
                  <a:close/>
                  <a:moveTo>
                    <a:pt x="233" y="413"/>
                  </a:moveTo>
                  <a:lnTo>
                    <a:pt x="235" y="412"/>
                  </a:lnTo>
                  <a:lnTo>
                    <a:pt x="233" y="412"/>
                  </a:lnTo>
                  <a:lnTo>
                    <a:pt x="233" y="413"/>
                  </a:lnTo>
                  <a:close/>
                  <a:moveTo>
                    <a:pt x="244" y="410"/>
                  </a:moveTo>
                  <a:lnTo>
                    <a:pt x="245" y="410"/>
                  </a:lnTo>
                  <a:lnTo>
                    <a:pt x="247" y="409"/>
                  </a:lnTo>
                  <a:lnTo>
                    <a:pt x="245" y="409"/>
                  </a:lnTo>
                  <a:lnTo>
                    <a:pt x="244" y="410"/>
                  </a:lnTo>
                  <a:close/>
                  <a:moveTo>
                    <a:pt x="248" y="407"/>
                  </a:moveTo>
                  <a:lnTo>
                    <a:pt x="248" y="409"/>
                  </a:lnTo>
                  <a:lnTo>
                    <a:pt x="247" y="409"/>
                  </a:lnTo>
                  <a:lnTo>
                    <a:pt x="248" y="410"/>
                  </a:lnTo>
                  <a:lnTo>
                    <a:pt x="250" y="409"/>
                  </a:lnTo>
                  <a:lnTo>
                    <a:pt x="251" y="409"/>
                  </a:lnTo>
                  <a:lnTo>
                    <a:pt x="251" y="407"/>
                  </a:lnTo>
                  <a:lnTo>
                    <a:pt x="250" y="407"/>
                  </a:lnTo>
                  <a:lnTo>
                    <a:pt x="248" y="407"/>
                  </a:lnTo>
                  <a:close/>
                  <a:moveTo>
                    <a:pt x="259" y="407"/>
                  </a:moveTo>
                  <a:lnTo>
                    <a:pt x="260" y="407"/>
                  </a:lnTo>
                  <a:lnTo>
                    <a:pt x="262" y="406"/>
                  </a:lnTo>
                  <a:lnTo>
                    <a:pt x="260" y="406"/>
                  </a:lnTo>
                  <a:lnTo>
                    <a:pt x="259" y="407"/>
                  </a:lnTo>
                  <a:close/>
                  <a:moveTo>
                    <a:pt x="270" y="403"/>
                  </a:moveTo>
                  <a:lnTo>
                    <a:pt x="268" y="404"/>
                  </a:lnTo>
                  <a:lnTo>
                    <a:pt x="270" y="404"/>
                  </a:lnTo>
                  <a:lnTo>
                    <a:pt x="271" y="404"/>
                  </a:lnTo>
                  <a:lnTo>
                    <a:pt x="273" y="403"/>
                  </a:lnTo>
                  <a:lnTo>
                    <a:pt x="271" y="403"/>
                  </a:lnTo>
                  <a:lnTo>
                    <a:pt x="270" y="403"/>
                  </a:lnTo>
                  <a:close/>
                  <a:moveTo>
                    <a:pt x="274" y="401"/>
                  </a:moveTo>
                  <a:lnTo>
                    <a:pt x="276" y="400"/>
                  </a:lnTo>
                  <a:lnTo>
                    <a:pt x="274" y="400"/>
                  </a:lnTo>
                  <a:lnTo>
                    <a:pt x="274" y="401"/>
                  </a:lnTo>
                  <a:close/>
                  <a:moveTo>
                    <a:pt x="323" y="387"/>
                  </a:moveTo>
                  <a:lnTo>
                    <a:pt x="321" y="389"/>
                  </a:lnTo>
                  <a:lnTo>
                    <a:pt x="323" y="389"/>
                  </a:lnTo>
                  <a:lnTo>
                    <a:pt x="323" y="387"/>
                  </a:lnTo>
                  <a:close/>
                  <a:moveTo>
                    <a:pt x="356" y="378"/>
                  </a:moveTo>
                  <a:lnTo>
                    <a:pt x="356" y="377"/>
                  </a:lnTo>
                  <a:lnTo>
                    <a:pt x="354" y="377"/>
                  </a:lnTo>
                  <a:lnTo>
                    <a:pt x="353" y="378"/>
                  </a:lnTo>
                  <a:lnTo>
                    <a:pt x="354" y="378"/>
                  </a:lnTo>
                  <a:lnTo>
                    <a:pt x="356" y="378"/>
                  </a:lnTo>
                  <a:close/>
                  <a:moveTo>
                    <a:pt x="386" y="375"/>
                  </a:moveTo>
                  <a:lnTo>
                    <a:pt x="386" y="374"/>
                  </a:lnTo>
                  <a:lnTo>
                    <a:pt x="385" y="375"/>
                  </a:lnTo>
                  <a:lnTo>
                    <a:pt x="386" y="375"/>
                  </a:lnTo>
                  <a:close/>
                  <a:moveTo>
                    <a:pt x="439" y="368"/>
                  </a:moveTo>
                  <a:lnTo>
                    <a:pt x="441" y="368"/>
                  </a:lnTo>
                  <a:lnTo>
                    <a:pt x="441" y="366"/>
                  </a:lnTo>
                  <a:lnTo>
                    <a:pt x="439" y="366"/>
                  </a:lnTo>
                  <a:lnTo>
                    <a:pt x="439" y="368"/>
                  </a:lnTo>
                  <a:close/>
                  <a:moveTo>
                    <a:pt x="435" y="360"/>
                  </a:moveTo>
                  <a:lnTo>
                    <a:pt x="436" y="360"/>
                  </a:lnTo>
                  <a:lnTo>
                    <a:pt x="436" y="359"/>
                  </a:lnTo>
                  <a:lnTo>
                    <a:pt x="435" y="359"/>
                  </a:lnTo>
                  <a:lnTo>
                    <a:pt x="433" y="359"/>
                  </a:lnTo>
                  <a:lnTo>
                    <a:pt x="433" y="360"/>
                  </a:lnTo>
                  <a:lnTo>
                    <a:pt x="435" y="360"/>
                  </a:lnTo>
                  <a:close/>
                  <a:moveTo>
                    <a:pt x="984" y="350"/>
                  </a:moveTo>
                  <a:lnTo>
                    <a:pt x="984" y="348"/>
                  </a:lnTo>
                  <a:lnTo>
                    <a:pt x="983" y="348"/>
                  </a:lnTo>
                  <a:lnTo>
                    <a:pt x="981" y="348"/>
                  </a:lnTo>
                  <a:lnTo>
                    <a:pt x="983" y="350"/>
                  </a:lnTo>
                  <a:lnTo>
                    <a:pt x="984" y="350"/>
                  </a:lnTo>
                  <a:close/>
                  <a:moveTo>
                    <a:pt x="980" y="350"/>
                  </a:moveTo>
                  <a:lnTo>
                    <a:pt x="980" y="351"/>
                  </a:lnTo>
                  <a:lnTo>
                    <a:pt x="978" y="351"/>
                  </a:lnTo>
                  <a:lnTo>
                    <a:pt x="978" y="353"/>
                  </a:lnTo>
                  <a:lnTo>
                    <a:pt x="978" y="354"/>
                  </a:lnTo>
                  <a:lnTo>
                    <a:pt x="978" y="356"/>
                  </a:lnTo>
                  <a:lnTo>
                    <a:pt x="978" y="357"/>
                  </a:lnTo>
                  <a:lnTo>
                    <a:pt x="978" y="359"/>
                  </a:lnTo>
                  <a:lnTo>
                    <a:pt x="978" y="360"/>
                  </a:lnTo>
                  <a:lnTo>
                    <a:pt x="980" y="360"/>
                  </a:lnTo>
                  <a:lnTo>
                    <a:pt x="981" y="360"/>
                  </a:lnTo>
                  <a:lnTo>
                    <a:pt x="981" y="359"/>
                  </a:lnTo>
                  <a:lnTo>
                    <a:pt x="981" y="357"/>
                  </a:lnTo>
                  <a:lnTo>
                    <a:pt x="981" y="356"/>
                  </a:lnTo>
                  <a:lnTo>
                    <a:pt x="981" y="354"/>
                  </a:lnTo>
                  <a:lnTo>
                    <a:pt x="981" y="353"/>
                  </a:lnTo>
                  <a:lnTo>
                    <a:pt x="983" y="353"/>
                  </a:lnTo>
                  <a:lnTo>
                    <a:pt x="983" y="351"/>
                  </a:lnTo>
                  <a:lnTo>
                    <a:pt x="984" y="351"/>
                  </a:lnTo>
                  <a:lnTo>
                    <a:pt x="983" y="350"/>
                  </a:lnTo>
                  <a:lnTo>
                    <a:pt x="981" y="350"/>
                  </a:lnTo>
                  <a:lnTo>
                    <a:pt x="980" y="350"/>
                  </a:lnTo>
                  <a:close/>
                  <a:moveTo>
                    <a:pt x="500" y="359"/>
                  </a:moveTo>
                  <a:lnTo>
                    <a:pt x="501" y="359"/>
                  </a:lnTo>
                  <a:lnTo>
                    <a:pt x="501" y="357"/>
                  </a:lnTo>
                  <a:lnTo>
                    <a:pt x="500" y="357"/>
                  </a:lnTo>
                  <a:lnTo>
                    <a:pt x="500" y="359"/>
                  </a:lnTo>
                  <a:close/>
                  <a:moveTo>
                    <a:pt x="983" y="356"/>
                  </a:moveTo>
                  <a:lnTo>
                    <a:pt x="983" y="357"/>
                  </a:lnTo>
                  <a:lnTo>
                    <a:pt x="983" y="359"/>
                  </a:lnTo>
                  <a:lnTo>
                    <a:pt x="984" y="359"/>
                  </a:lnTo>
                  <a:lnTo>
                    <a:pt x="984" y="357"/>
                  </a:lnTo>
                  <a:lnTo>
                    <a:pt x="984" y="356"/>
                  </a:lnTo>
                  <a:lnTo>
                    <a:pt x="984" y="354"/>
                  </a:lnTo>
                  <a:lnTo>
                    <a:pt x="983" y="354"/>
                  </a:lnTo>
                  <a:lnTo>
                    <a:pt x="983" y="356"/>
                  </a:lnTo>
                  <a:close/>
                  <a:moveTo>
                    <a:pt x="435" y="357"/>
                  </a:moveTo>
                  <a:lnTo>
                    <a:pt x="436" y="357"/>
                  </a:lnTo>
                  <a:lnTo>
                    <a:pt x="438" y="357"/>
                  </a:lnTo>
                  <a:lnTo>
                    <a:pt x="438" y="356"/>
                  </a:lnTo>
                  <a:lnTo>
                    <a:pt x="436" y="356"/>
                  </a:lnTo>
                  <a:lnTo>
                    <a:pt x="435" y="357"/>
                  </a:lnTo>
                  <a:close/>
                  <a:moveTo>
                    <a:pt x="441" y="351"/>
                  </a:moveTo>
                  <a:lnTo>
                    <a:pt x="441" y="353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8" y="356"/>
                  </a:lnTo>
                  <a:lnTo>
                    <a:pt x="439" y="356"/>
                  </a:lnTo>
                  <a:lnTo>
                    <a:pt x="441" y="356"/>
                  </a:lnTo>
                  <a:lnTo>
                    <a:pt x="442" y="354"/>
                  </a:lnTo>
                  <a:lnTo>
                    <a:pt x="442" y="353"/>
                  </a:lnTo>
                  <a:lnTo>
                    <a:pt x="444" y="351"/>
                  </a:lnTo>
                  <a:lnTo>
                    <a:pt x="442" y="351"/>
                  </a:lnTo>
                  <a:lnTo>
                    <a:pt x="441" y="351"/>
                  </a:lnTo>
                  <a:close/>
                  <a:moveTo>
                    <a:pt x="454" y="354"/>
                  </a:moveTo>
                  <a:lnTo>
                    <a:pt x="453" y="354"/>
                  </a:lnTo>
                  <a:lnTo>
                    <a:pt x="453" y="356"/>
                  </a:lnTo>
                  <a:lnTo>
                    <a:pt x="453" y="357"/>
                  </a:lnTo>
                  <a:lnTo>
                    <a:pt x="454" y="357"/>
                  </a:lnTo>
                  <a:lnTo>
                    <a:pt x="456" y="356"/>
                  </a:lnTo>
                  <a:lnTo>
                    <a:pt x="457" y="356"/>
                  </a:lnTo>
                  <a:lnTo>
                    <a:pt x="457" y="354"/>
                  </a:lnTo>
                  <a:lnTo>
                    <a:pt x="456" y="354"/>
                  </a:lnTo>
                  <a:lnTo>
                    <a:pt x="454" y="354"/>
                  </a:lnTo>
                  <a:close/>
                  <a:moveTo>
                    <a:pt x="494" y="354"/>
                  </a:moveTo>
                  <a:lnTo>
                    <a:pt x="495" y="354"/>
                  </a:lnTo>
                  <a:lnTo>
                    <a:pt x="497" y="353"/>
                  </a:lnTo>
                  <a:lnTo>
                    <a:pt x="495" y="353"/>
                  </a:lnTo>
                  <a:lnTo>
                    <a:pt x="494" y="354"/>
                  </a:lnTo>
                  <a:close/>
                  <a:moveTo>
                    <a:pt x="491" y="356"/>
                  </a:moveTo>
                  <a:lnTo>
                    <a:pt x="492" y="356"/>
                  </a:lnTo>
                  <a:lnTo>
                    <a:pt x="494" y="354"/>
                  </a:lnTo>
                  <a:lnTo>
                    <a:pt x="492" y="354"/>
                  </a:lnTo>
                  <a:lnTo>
                    <a:pt x="491" y="356"/>
                  </a:lnTo>
                  <a:close/>
                  <a:moveTo>
                    <a:pt x="497" y="353"/>
                  </a:moveTo>
                  <a:lnTo>
                    <a:pt x="498" y="353"/>
                  </a:lnTo>
                  <a:lnTo>
                    <a:pt x="498" y="351"/>
                  </a:lnTo>
                  <a:lnTo>
                    <a:pt x="497" y="351"/>
                  </a:lnTo>
                  <a:lnTo>
                    <a:pt x="497" y="353"/>
                  </a:lnTo>
                  <a:close/>
                  <a:moveTo>
                    <a:pt x="512" y="356"/>
                  </a:moveTo>
                  <a:lnTo>
                    <a:pt x="512" y="354"/>
                  </a:lnTo>
                  <a:lnTo>
                    <a:pt x="510" y="354"/>
                  </a:lnTo>
                  <a:lnTo>
                    <a:pt x="510" y="356"/>
                  </a:lnTo>
                  <a:lnTo>
                    <a:pt x="512" y="356"/>
                  </a:lnTo>
                  <a:close/>
                  <a:moveTo>
                    <a:pt x="989" y="356"/>
                  </a:moveTo>
                  <a:lnTo>
                    <a:pt x="990" y="354"/>
                  </a:lnTo>
                  <a:lnTo>
                    <a:pt x="989" y="354"/>
                  </a:lnTo>
                  <a:lnTo>
                    <a:pt x="989" y="356"/>
                  </a:lnTo>
                  <a:close/>
                  <a:moveTo>
                    <a:pt x="1008" y="354"/>
                  </a:moveTo>
                  <a:lnTo>
                    <a:pt x="1007" y="354"/>
                  </a:lnTo>
                  <a:lnTo>
                    <a:pt x="1007" y="356"/>
                  </a:lnTo>
                  <a:lnTo>
                    <a:pt x="1008" y="356"/>
                  </a:lnTo>
                  <a:lnTo>
                    <a:pt x="1010" y="356"/>
                  </a:lnTo>
                  <a:lnTo>
                    <a:pt x="1011" y="356"/>
                  </a:lnTo>
                  <a:lnTo>
                    <a:pt x="1011" y="354"/>
                  </a:lnTo>
                  <a:lnTo>
                    <a:pt x="1011" y="353"/>
                  </a:lnTo>
                  <a:lnTo>
                    <a:pt x="1010" y="354"/>
                  </a:lnTo>
                  <a:lnTo>
                    <a:pt x="1008" y="354"/>
                  </a:lnTo>
                  <a:close/>
                  <a:moveTo>
                    <a:pt x="507" y="354"/>
                  </a:moveTo>
                  <a:lnTo>
                    <a:pt x="510" y="354"/>
                  </a:lnTo>
                  <a:lnTo>
                    <a:pt x="510" y="353"/>
                  </a:lnTo>
                  <a:lnTo>
                    <a:pt x="507" y="354"/>
                  </a:lnTo>
                  <a:close/>
                  <a:moveTo>
                    <a:pt x="989" y="353"/>
                  </a:moveTo>
                  <a:lnTo>
                    <a:pt x="989" y="354"/>
                  </a:lnTo>
                  <a:lnTo>
                    <a:pt x="990" y="353"/>
                  </a:lnTo>
                  <a:lnTo>
                    <a:pt x="989" y="353"/>
                  </a:lnTo>
                  <a:close/>
                  <a:moveTo>
                    <a:pt x="456" y="351"/>
                  </a:moveTo>
                  <a:lnTo>
                    <a:pt x="456" y="353"/>
                  </a:lnTo>
                  <a:lnTo>
                    <a:pt x="457" y="353"/>
                  </a:lnTo>
                  <a:lnTo>
                    <a:pt x="459" y="351"/>
                  </a:lnTo>
                  <a:lnTo>
                    <a:pt x="457" y="351"/>
                  </a:lnTo>
                  <a:lnTo>
                    <a:pt x="456" y="351"/>
                  </a:lnTo>
                  <a:close/>
                  <a:moveTo>
                    <a:pt x="468" y="353"/>
                  </a:moveTo>
                  <a:lnTo>
                    <a:pt x="469" y="351"/>
                  </a:lnTo>
                  <a:lnTo>
                    <a:pt x="468" y="351"/>
                  </a:lnTo>
                  <a:lnTo>
                    <a:pt x="468" y="353"/>
                  </a:lnTo>
                  <a:close/>
                  <a:moveTo>
                    <a:pt x="469" y="350"/>
                  </a:moveTo>
                  <a:lnTo>
                    <a:pt x="469" y="351"/>
                  </a:lnTo>
                  <a:lnTo>
                    <a:pt x="471" y="351"/>
                  </a:lnTo>
                  <a:lnTo>
                    <a:pt x="472" y="351"/>
                  </a:lnTo>
                  <a:lnTo>
                    <a:pt x="471" y="350"/>
                  </a:lnTo>
                  <a:lnTo>
                    <a:pt x="469" y="350"/>
                  </a:lnTo>
                  <a:close/>
                  <a:moveTo>
                    <a:pt x="507" y="351"/>
                  </a:moveTo>
                  <a:lnTo>
                    <a:pt x="506" y="351"/>
                  </a:lnTo>
                  <a:lnTo>
                    <a:pt x="506" y="353"/>
                  </a:lnTo>
                  <a:lnTo>
                    <a:pt x="507" y="353"/>
                  </a:lnTo>
                  <a:lnTo>
                    <a:pt x="510" y="353"/>
                  </a:lnTo>
                  <a:lnTo>
                    <a:pt x="510" y="351"/>
                  </a:lnTo>
                  <a:lnTo>
                    <a:pt x="507" y="351"/>
                  </a:lnTo>
                  <a:close/>
                  <a:moveTo>
                    <a:pt x="510" y="350"/>
                  </a:moveTo>
                  <a:lnTo>
                    <a:pt x="507" y="350"/>
                  </a:lnTo>
                  <a:lnTo>
                    <a:pt x="510" y="351"/>
                  </a:lnTo>
                  <a:lnTo>
                    <a:pt x="512" y="350"/>
                  </a:lnTo>
                  <a:lnTo>
                    <a:pt x="510" y="350"/>
                  </a:lnTo>
                  <a:close/>
                  <a:moveTo>
                    <a:pt x="986" y="350"/>
                  </a:moveTo>
                  <a:lnTo>
                    <a:pt x="986" y="351"/>
                  </a:lnTo>
                  <a:lnTo>
                    <a:pt x="986" y="353"/>
                  </a:lnTo>
                  <a:lnTo>
                    <a:pt x="987" y="353"/>
                  </a:lnTo>
                  <a:lnTo>
                    <a:pt x="989" y="350"/>
                  </a:lnTo>
                  <a:lnTo>
                    <a:pt x="987" y="350"/>
                  </a:lnTo>
                  <a:lnTo>
                    <a:pt x="986" y="350"/>
                  </a:lnTo>
                  <a:close/>
                  <a:moveTo>
                    <a:pt x="1014" y="353"/>
                  </a:moveTo>
                  <a:lnTo>
                    <a:pt x="1014" y="351"/>
                  </a:lnTo>
                  <a:lnTo>
                    <a:pt x="1013" y="351"/>
                  </a:lnTo>
                  <a:lnTo>
                    <a:pt x="1013" y="353"/>
                  </a:lnTo>
                  <a:lnTo>
                    <a:pt x="1014" y="353"/>
                  </a:lnTo>
                  <a:close/>
                  <a:moveTo>
                    <a:pt x="468" y="350"/>
                  </a:moveTo>
                  <a:lnTo>
                    <a:pt x="468" y="351"/>
                  </a:lnTo>
                  <a:lnTo>
                    <a:pt x="469" y="350"/>
                  </a:lnTo>
                  <a:lnTo>
                    <a:pt x="468" y="350"/>
                  </a:lnTo>
                  <a:close/>
                  <a:moveTo>
                    <a:pt x="504" y="350"/>
                  </a:moveTo>
                  <a:lnTo>
                    <a:pt x="503" y="350"/>
                  </a:lnTo>
                  <a:lnTo>
                    <a:pt x="503" y="351"/>
                  </a:lnTo>
                  <a:lnTo>
                    <a:pt x="504" y="350"/>
                  </a:lnTo>
                  <a:close/>
                  <a:moveTo>
                    <a:pt x="474" y="350"/>
                  </a:moveTo>
                  <a:lnTo>
                    <a:pt x="474" y="348"/>
                  </a:lnTo>
                  <a:lnTo>
                    <a:pt x="472" y="348"/>
                  </a:lnTo>
                  <a:lnTo>
                    <a:pt x="474" y="350"/>
                  </a:lnTo>
                  <a:close/>
                  <a:moveTo>
                    <a:pt x="477" y="350"/>
                  </a:moveTo>
                  <a:lnTo>
                    <a:pt x="478" y="350"/>
                  </a:lnTo>
                  <a:lnTo>
                    <a:pt x="478" y="348"/>
                  </a:lnTo>
                  <a:lnTo>
                    <a:pt x="477" y="348"/>
                  </a:lnTo>
                  <a:lnTo>
                    <a:pt x="477" y="350"/>
                  </a:lnTo>
                  <a:close/>
                  <a:moveTo>
                    <a:pt x="501" y="350"/>
                  </a:moveTo>
                  <a:lnTo>
                    <a:pt x="503" y="350"/>
                  </a:lnTo>
                  <a:lnTo>
                    <a:pt x="501" y="348"/>
                  </a:lnTo>
                  <a:lnTo>
                    <a:pt x="501" y="350"/>
                  </a:lnTo>
                  <a:close/>
                  <a:moveTo>
                    <a:pt x="507" y="347"/>
                  </a:moveTo>
                  <a:lnTo>
                    <a:pt x="506" y="347"/>
                  </a:lnTo>
                  <a:lnTo>
                    <a:pt x="504" y="348"/>
                  </a:lnTo>
                  <a:lnTo>
                    <a:pt x="506" y="348"/>
                  </a:lnTo>
                  <a:lnTo>
                    <a:pt x="507" y="347"/>
                  </a:lnTo>
                  <a:close/>
                  <a:moveTo>
                    <a:pt x="503" y="348"/>
                  </a:moveTo>
                  <a:lnTo>
                    <a:pt x="503" y="350"/>
                  </a:lnTo>
                  <a:lnTo>
                    <a:pt x="504" y="348"/>
                  </a:lnTo>
                  <a:lnTo>
                    <a:pt x="503" y="348"/>
                  </a:lnTo>
                  <a:close/>
                  <a:moveTo>
                    <a:pt x="1011" y="347"/>
                  </a:moveTo>
                  <a:lnTo>
                    <a:pt x="1010" y="345"/>
                  </a:lnTo>
                  <a:lnTo>
                    <a:pt x="1010" y="343"/>
                  </a:lnTo>
                  <a:lnTo>
                    <a:pt x="1008" y="345"/>
                  </a:lnTo>
                  <a:lnTo>
                    <a:pt x="1007" y="347"/>
                  </a:lnTo>
                  <a:lnTo>
                    <a:pt x="1005" y="348"/>
                  </a:lnTo>
                  <a:lnTo>
                    <a:pt x="1005" y="350"/>
                  </a:lnTo>
                  <a:lnTo>
                    <a:pt x="1007" y="350"/>
                  </a:lnTo>
                  <a:lnTo>
                    <a:pt x="1007" y="348"/>
                  </a:lnTo>
                  <a:lnTo>
                    <a:pt x="1008" y="348"/>
                  </a:lnTo>
                  <a:lnTo>
                    <a:pt x="1010" y="348"/>
                  </a:lnTo>
                  <a:lnTo>
                    <a:pt x="1010" y="347"/>
                  </a:lnTo>
                  <a:lnTo>
                    <a:pt x="1011" y="347"/>
                  </a:lnTo>
                  <a:close/>
                  <a:moveTo>
                    <a:pt x="448" y="348"/>
                  </a:moveTo>
                  <a:lnTo>
                    <a:pt x="448" y="350"/>
                  </a:lnTo>
                  <a:lnTo>
                    <a:pt x="450" y="348"/>
                  </a:lnTo>
                  <a:lnTo>
                    <a:pt x="448" y="348"/>
                  </a:lnTo>
                  <a:close/>
                  <a:moveTo>
                    <a:pt x="498" y="348"/>
                  </a:moveTo>
                  <a:lnTo>
                    <a:pt x="498" y="347"/>
                  </a:lnTo>
                  <a:lnTo>
                    <a:pt x="497" y="348"/>
                  </a:lnTo>
                  <a:lnTo>
                    <a:pt x="498" y="348"/>
                  </a:lnTo>
                  <a:close/>
                  <a:moveTo>
                    <a:pt x="498" y="347"/>
                  </a:moveTo>
                  <a:lnTo>
                    <a:pt x="500" y="347"/>
                  </a:lnTo>
                  <a:lnTo>
                    <a:pt x="500" y="345"/>
                  </a:lnTo>
                  <a:lnTo>
                    <a:pt x="498" y="345"/>
                  </a:lnTo>
                  <a:lnTo>
                    <a:pt x="497" y="345"/>
                  </a:lnTo>
                  <a:lnTo>
                    <a:pt x="497" y="347"/>
                  </a:lnTo>
                  <a:lnTo>
                    <a:pt x="498" y="347"/>
                  </a:lnTo>
                  <a:close/>
                  <a:moveTo>
                    <a:pt x="451" y="343"/>
                  </a:moveTo>
                  <a:lnTo>
                    <a:pt x="451" y="345"/>
                  </a:lnTo>
                  <a:lnTo>
                    <a:pt x="453" y="343"/>
                  </a:lnTo>
                  <a:lnTo>
                    <a:pt x="451" y="343"/>
                  </a:lnTo>
                  <a:close/>
                  <a:moveTo>
                    <a:pt x="977" y="343"/>
                  </a:moveTo>
                  <a:lnTo>
                    <a:pt x="978" y="342"/>
                  </a:lnTo>
                  <a:lnTo>
                    <a:pt x="977" y="342"/>
                  </a:lnTo>
                  <a:lnTo>
                    <a:pt x="977" y="343"/>
                  </a:lnTo>
                  <a:close/>
                  <a:moveTo>
                    <a:pt x="987" y="342"/>
                  </a:moveTo>
                  <a:lnTo>
                    <a:pt x="987" y="340"/>
                  </a:lnTo>
                  <a:lnTo>
                    <a:pt x="986" y="340"/>
                  </a:lnTo>
                  <a:lnTo>
                    <a:pt x="984" y="340"/>
                  </a:lnTo>
                  <a:lnTo>
                    <a:pt x="984" y="342"/>
                  </a:lnTo>
                  <a:lnTo>
                    <a:pt x="986" y="342"/>
                  </a:lnTo>
                  <a:lnTo>
                    <a:pt x="987" y="342"/>
                  </a:lnTo>
                  <a:close/>
                  <a:moveTo>
                    <a:pt x="1005" y="339"/>
                  </a:moveTo>
                  <a:lnTo>
                    <a:pt x="1005" y="337"/>
                  </a:lnTo>
                  <a:lnTo>
                    <a:pt x="1004" y="339"/>
                  </a:lnTo>
                  <a:lnTo>
                    <a:pt x="1005" y="339"/>
                  </a:lnTo>
                  <a:close/>
                  <a:moveTo>
                    <a:pt x="989" y="336"/>
                  </a:moveTo>
                  <a:lnTo>
                    <a:pt x="989" y="334"/>
                  </a:lnTo>
                  <a:lnTo>
                    <a:pt x="987" y="334"/>
                  </a:lnTo>
                  <a:lnTo>
                    <a:pt x="986" y="334"/>
                  </a:lnTo>
                  <a:lnTo>
                    <a:pt x="986" y="336"/>
                  </a:lnTo>
                  <a:lnTo>
                    <a:pt x="984" y="336"/>
                  </a:lnTo>
                  <a:lnTo>
                    <a:pt x="984" y="337"/>
                  </a:lnTo>
                  <a:lnTo>
                    <a:pt x="986" y="337"/>
                  </a:lnTo>
                  <a:lnTo>
                    <a:pt x="987" y="337"/>
                  </a:lnTo>
                  <a:lnTo>
                    <a:pt x="987" y="336"/>
                  </a:lnTo>
                  <a:lnTo>
                    <a:pt x="989" y="336"/>
                  </a:lnTo>
                  <a:close/>
                  <a:moveTo>
                    <a:pt x="595" y="334"/>
                  </a:moveTo>
                  <a:lnTo>
                    <a:pt x="594" y="334"/>
                  </a:lnTo>
                  <a:lnTo>
                    <a:pt x="592" y="336"/>
                  </a:lnTo>
                  <a:lnTo>
                    <a:pt x="594" y="336"/>
                  </a:lnTo>
                  <a:lnTo>
                    <a:pt x="595" y="336"/>
                  </a:lnTo>
                  <a:lnTo>
                    <a:pt x="597" y="336"/>
                  </a:lnTo>
                  <a:lnTo>
                    <a:pt x="597" y="334"/>
                  </a:lnTo>
                  <a:lnTo>
                    <a:pt x="598" y="333"/>
                  </a:lnTo>
                  <a:lnTo>
                    <a:pt x="597" y="333"/>
                  </a:lnTo>
                  <a:lnTo>
                    <a:pt x="595" y="334"/>
                  </a:lnTo>
                  <a:close/>
                  <a:moveTo>
                    <a:pt x="530" y="334"/>
                  </a:moveTo>
                  <a:lnTo>
                    <a:pt x="530" y="333"/>
                  </a:lnTo>
                  <a:lnTo>
                    <a:pt x="528" y="334"/>
                  </a:lnTo>
                  <a:lnTo>
                    <a:pt x="530" y="334"/>
                  </a:lnTo>
                  <a:close/>
                  <a:moveTo>
                    <a:pt x="541" y="334"/>
                  </a:moveTo>
                  <a:lnTo>
                    <a:pt x="542" y="334"/>
                  </a:lnTo>
                  <a:lnTo>
                    <a:pt x="542" y="333"/>
                  </a:lnTo>
                  <a:lnTo>
                    <a:pt x="541" y="333"/>
                  </a:lnTo>
                  <a:lnTo>
                    <a:pt x="539" y="333"/>
                  </a:lnTo>
                  <a:lnTo>
                    <a:pt x="539" y="334"/>
                  </a:lnTo>
                  <a:lnTo>
                    <a:pt x="541" y="334"/>
                  </a:lnTo>
                  <a:close/>
                  <a:moveTo>
                    <a:pt x="977" y="334"/>
                  </a:moveTo>
                  <a:lnTo>
                    <a:pt x="977" y="333"/>
                  </a:lnTo>
                  <a:lnTo>
                    <a:pt x="975" y="334"/>
                  </a:lnTo>
                  <a:lnTo>
                    <a:pt x="977" y="334"/>
                  </a:lnTo>
                  <a:close/>
                  <a:moveTo>
                    <a:pt x="984" y="331"/>
                  </a:moveTo>
                  <a:lnTo>
                    <a:pt x="983" y="333"/>
                  </a:lnTo>
                  <a:lnTo>
                    <a:pt x="981" y="334"/>
                  </a:lnTo>
                  <a:lnTo>
                    <a:pt x="983" y="334"/>
                  </a:lnTo>
                  <a:lnTo>
                    <a:pt x="984" y="333"/>
                  </a:lnTo>
                  <a:lnTo>
                    <a:pt x="984" y="331"/>
                  </a:lnTo>
                  <a:close/>
                  <a:moveTo>
                    <a:pt x="584" y="327"/>
                  </a:moveTo>
                  <a:lnTo>
                    <a:pt x="584" y="325"/>
                  </a:lnTo>
                  <a:lnTo>
                    <a:pt x="583" y="327"/>
                  </a:lnTo>
                  <a:lnTo>
                    <a:pt x="584" y="327"/>
                  </a:lnTo>
                  <a:close/>
                  <a:moveTo>
                    <a:pt x="568" y="324"/>
                  </a:moveTo>
                  <a:lnTo>
                    <a:pt x="569" y="324"/>
                  </a:lnTo>
                  <a:lnTo>
                    <a:pt x="569" y="322"/>
                  </a:lnTo>
                  <a:lnTo>
                    <a:pt x="568" y="322"/>
                  </a:lnTo>
                  <a:lnTo>
                    <a:pt x="568" y="324"/>
                  </a:lnTo>
                  <a:close/>
                  <a:moveTo>
                    <a:pt x="631" y="319"/>
                  </a:moveTo>
                  <a:lnTo>
                    <a:pt x="633" y="319"/>
                  </a:lnTo>
                  <a:lnTo>
                    <a:pt x="633" y="318"/>
                  </a:lnTo>
                  <a:lnTo>
                    <a:pt x="630" y="319"/>
                  </a:lnTo>
                  <a:lnTo>
                    <a:pt x="631" y="319"/>
                  </a:lnTo>
                  <a:close/>
                  <a:moveTo>
                    <a:pt x="625" y="322"/>
                  </a:moveTo>
                  <a:lnTo>
                    <a:pt x="627" y="321"/>
                  </a:lnTo>
                  <a:lnTo>
                    <a:pt x="625" y="321"/>
                  </a:lnTo>
                  <a:lnTo>
                    <a:pt x="625" y="322"/>
                  </a:lnTo>
                  <a:close/>
                  <a:moveTo>
                    <a:pt x="627" y="321"/>
                  </a:moveTo>
                  <a:lnTo>
                    <a:pt x="628" y="321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7" y="321"/>
                  </a:lnTo>
                  <a:close/>
                  <a:moveTo>
                    <a:pt x="571" y="321"/>
                  </a:moveTo>
                  <a:lnTo>
                    <a:pt x="571" y="319"/>
                  </a:lnTo>
                  <a:lnTo>
                    <a:pt x="572" y="319"/>
                  </a:lnTo>
                  <a:lnTo>
                    <a:pt x="574" y="319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69" y="319"/>
                  </a:lnTo>
                  <a:lnTo>
                    <a:pt x="571" y="321"/>
                  </a:lnTo>
                  <a:close/>
                  <a:moveTo>
                    <a:pt x="583" y="318"/>
                  </a:moveTo>
                  <a:lnTo>
                    <a:pt x="583" y="319"/>
                  </a:lnTo>
                  <a:lnTo>
                    <a:pt x="584" y="319"/>
                  </a:lnTo>
                  <a:lnTo>
                    <a:pt x="586" y="318"/>
                  </a:lnTo>
                  <a:lnTo>
                    <a:pt x="584" y="318"/>
                  </a:lnTo>
                  <a:lnTo>
                    <a:pt x="583" y="318"/>
                  </a:lnTo>
                  <a:close/>
                  <a:moveTo>
                    <a:pt x="588" y="319"/>
                  </a:moveTo>
                  <a:lnTo>
                    <a:pt x="589" y="319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8" y="319"/>
                  </a:lnTo>
                  <a:close/>
                  <a:moveTo>
                    <a:pt x="637" y="318"/>
                  </a:moveTo>
                  <a:lnTo>
                    <a:pt x="636" y="318"/>
                  </a:lnTo>
                  <a:lnTo>
                    <a:pt x="636" y="319"/>
                  </a:lnTo>
                  <a:lnTo>
                    <a:pt x="637" y="319"/>
                  </a:lnTo>
                  <a:lnTo>
                    <a:pt x="639" y="319"/>
                  </a:lnTo>
                  <a:lnTo>
                    <a:pt x="640" y="318"/>
                  </a:lnTo>
                  <a:lnTo>
                    <a:pt x="639" y="318"/>
                  </a:lnTo>
                  <a:lnTo>
                    <a:pt x="637" y="318"/>
                  </a:lnTo>
                  <a:close/>
                  <a:moveTo>
                    <a:pt x="640" y="318"/>
                  </a:moveTo>
                  <a:lnTo>
                    <a:pt x="640" y="319"/>
                  </a:lnTo>
                  <a:lnTo>
                    <a:pt x="642" y="319"/>
                  </a:lnTo>
                  <a:lnTo>
                    <a:pt x="644" y="319"/>
                  </a:ln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close/>
                  <a:moveTo>
                    <a:pt x="978" y="316"/>
                  </a:moveTo>
                  <a:lnTo>
                    <a:pt x="980" y="315"/>
                  </a:lnTo>
                  <a:lnTo>
                    <a:pt x="978" y="315"/>
                  </a:lnTo>
                  <a:lnTo>
                    <a:pt x="978" y="316"/>
                  </a:lnTo>
                  <a:close/>
                  <a:moveTo>
                    <a:pt x="565" y="310"/>
                  </a:moveTo>
                  <a:lnTo>
                    <a:pt x="563" y="310"/>
                  </a:lnTo>
                  <a:lnTo>
                    <a:pt x="562" y="312"/>
                  </a:lnTo>
                  <a:lnTo>
                    <a:pt x="563" y="312"/>
                  </a:lnTo>
                  <a:lnTo>
                    <a:pt x="565" y="310"/>
                  </a:lnTo>
                  <a:close/>
                  <a:moveTo>
                    <a:pt x="656" y="312"/>
                  </a:moveTo>
                  <a:lnTo>
                    <a:pt x="656" y="310"/>
                  </a:lnTo>
                  <a:lnTo>
                    <a:pt x="654" y="312"/>
                  </a:lnTo>
                  <a:lnTo>
                    <a:pt x="656" y="312"/>
                  </a:lnTo>
                  <a:close/>
                  <a:moveTo>
                    <a:pt x="1002" y="312"/>
                  </a:moveTo>
                  <a:lnTo>
                    <a:pt x="1004" y="312"/>
                  </a:lnTo>
                  <a:lnTo>
                    <a:pt x="1004" y="310"/>
                  </a:lnTo>
                  <a:lnTo>
                    <a:pt x="1002" y="310"/>
                  </a:lnTo>
                  <a:lnTo>
                    <a:pt x="1002" y="312"/>
                  </a:lnTo>
                  <a:close/>
                  <a:moveTo>
                    <a:pt x="978" y="303"/>
                  </a:moveTo>
                  <a:lnTo>
                    <a:pt x="977" y="303"/>
                  </a:lnTo>
                  <a:lnTo>
                    <a:pt x="977" y="304"/>
                  </a:lnTo>
                  <a:lnTo>
                    <a:pt x="977" y="306"/>
                  </a:lnTo>
                  <a:lnTo>
                    <a:pt x="975" y="306"/>
                  </a:lnTo>
                  <a:lnTo>
                    <a:pt x="974" y="306"/>
                  </a:lnTo>
                  <a:lnTo>
                    <a:pt x="974" y="307"/>
                  </a:lnTo>
                  <a:lnTo>
                    <a:pt x="972" y="307"/>
                  </a:lnTo>
                  <a:lnTo>
                    <a:pt x="971" y="309"/>
                  </a:lnTo>
                  <a:lnTo>
                    <a:pt x="974" y="309"/>
                  </a:lnTo>
                  <a:lnTo>
                    <a:pt x="975" y="309"/>
                  </a:lnTo>
                  <a:lnTo>
                    <a:pt x="977" y="307"/>
                  </a:lnTo>
                  <a:lnTo>
                    <a:pt x="978" y="306"/>
                  </a:lnTo>
                  <a:lnTo>
                    <a:pt x="980" y="304"/>
                  </a:lnTo>
                  <a:lnTo>
                    <a:pt x="981" y="304"/>
                  </a:lnTo>
                  <a:lnTo>
                    <a:pt x="981" y="303"/>
                  </a:lnTo>
                  <a:lnTo>
                    <a:pt x="980" y="301"/>
                  </a:lnTo>
                  <a:lnTo>
                    <a:pt x="978" y="301"/>
                  </a:lnTo>
                  <a:lnTo>
                    <a:pt x="978" y="303"/>
                  </a:lnTo>
                  <a:close/>
                  <a:moveTo>
                    <a:pt x="371" y="306"/>
                  </a:moveTo>
                  <a:lnTo>
                    <a:pt x="372" y="304"/>
                  </a:lnTo>
                  <a:lnTo>
                    <a:pt x="371" y="304"/>
                  </a:lnTo>
                  <a:lnTo>
                    <a:pt x="369" y="304"/>
                  </a:lnTo>
                  <a:lnTo>
                    <a:pt x="368" y="304"/>
                  </a:lnTo>
                  <a:lnTo>
                    <a:pt x="368" y="306"/>
                  </a:lnTo>
                  <a:lnTo>
                    <a:pt x="369" y="306"/>
                  </a:lnTo>
                  <a:lnTo>
                    <a:pt x="371" y="306"/>
                  </a:lnTo>
                  <a:close/>
                  <a:moveTo>
                    <a:pt x="376" y="303"/>
                  </a:moveTo>
                  <a:lnTo>
                    <a:pt x="374" y="303"/>
                  </a:lnTo>
                  <a:lnTo>
                    <a:pt x="372" y="304"/>
                  </a:lnTo>
                  <a:lnTo>
                    <a:pt x="374" y="304"/>
                  </a:lnTo>
                  <a:lnTo>
                    <a:pt x="376" y="303"/>
                  </a:lnTo>
                  <a:close/>
                  <a:moveTo>
                    <a:pt x="980" y="293"/>
                  </a:moveTo>
                  <a:lnTo>
                    <a:pt x="980" y="295"/>
                  </a:lnTo>
                  <a:lnTo>
                    <a:pt x="981" y="293"/>
                  </a:lnTo>
                  <a:lnTo>
                    <a:pt x="980" y="293"/>
                  </a:lnTo>
                  <a:close/>
                  <a:moveTo>
                    <a:pt x="701" y="290"/>
                  </a:moveTo>
                  <a:lnTo>
                    <a:pt x="701" y="289"/>
                  </a:lnTo>
                  <a:lnTo>
                    <a:pt x="700" y="290"/>
                  </a:lnTo>
                  <a:lnTo>
                    <a:pt x="701" y="290"/>
                  </a:lnTo>
                  <a:close/>
                  <a:moveTo>
                    <a:pt x="703" y="287"/>
                  </a:moveTo>
                  <a:lnTo>
                    <a:pt x="701" y="287"/>
                  </a:lnTo>
                  <a:lnTo>
                    <a:pt x="700" y="287"/>
                  </a:lnTo>
                  <a:lnTo>
                    <a:pt x="701" y="289"/>
                  </a:lnTo>
                  <a:lnTo>
                    <a:pt x="703" y="287"/>
                  </a:lnTo>
                  <a:close/>
                  <a:moveTo>
                    <a:pt x="687" y="286"/>
                  </a:moveTo>
                  <a:lnTo>
                    <a:pt x="687" y="287"/>
                  </a:lnTo>
                  <a:lnTo>
                    <a:pt x="689" y="287"/>
                  </a:lnTo>
                  <a:lnTo>
                    <a:pt x="689" y="286"/>
                  </a:lnTo>
                  <a:lnTo>
                    <a:pt x="687" y="286"/>
                  </a:lnTo>
                  <a:close/>
                  <a:moveTo>
                    <a:pt x="719" y="283"/>
                  </a:moveTo>
                  <a:lnTo>
                    <a:pt x="719" y="281"/>
                  </a:lnTo>
                  <a:lnTo>
                    <a:pt x="716" y="281"/>
                  </a:lnTo>
                  <a:lnTo>
                    <a:pt x="716" y="283"/>
                  </a:lnTo>
                  <a:lnTo>
                    <a:pt x="719" y="283"/>
                  </a:lnTo>
                  <a:close/>
                  <a:moveTo>
                    <a:pt x="721" y="280"/>
                  </a:moveTo>
                  <a:lnTo>
                    <a:pt x="719" y="281"/>
                  </a:lnTo>
                  <a:lnTo>
                    <a:pt x="721" y="281"/>
                  </a:lnTo>
                  <a:lnTo>
                    <a:pt x="721" y="280"/>
                  </a:lnTo>
                  <a:close/>
                  <a:moveTo>
                    <a:pt x="721" y="278"/>
                  </a:moveTo>
                  <a:lnTo>
                    <a:pt x="719" y="278"/>
                  </a:lnTo>
                  <a:lnTo>
                    <a:pt x="719" y="280"/>
                  </a:lnTo>
                  <a:lnTo>
                    <a:pt x="721" y="278"/>
                  </a:lnTo>
                  <a:close/>
                  <a:moveTo>
                    <a:pt x="989" y="280"/>
                  </a:moveTo>
                  <a:lnTo>
                    <a:pt x="990" y="280"/>
                  </a:lnTo>
                  <a:lnTo>
                    <a:pt x="990" y="278"/>
                  </a:lnTo>
                  <a:lnTo>
                    <a:pt x="990" y="277"/>
                  </a:lnTo>
                  <a:lnTo>
                    <a:pt x="989" y="278"/>
                  </a:lnTo>
                  <a:lnTo>
                    <a:pt x="989" y="280"/>
                  </a:lnTo>
                  <a:close/>
                  <a:moveTo>
                    <a:pt x="557" y="274"/>
                  </a:moveTo>
                  <a:lnTo>
                    <a:pt x="557" y="272"/>
                  </a:lnTo>
                  <a:lnTo>
                    <a:pt x="556" y="274"/>
                  </a:lnTo>
                  <a:lnTo>
                    <a:pt x="557" y="274"/>
                  </a:lnTo>
                  <a:close/>
                  <a:moveTo>
                    <a:pt x="580" y="269"/>
                  </a:moveTo>
                  <a:lnTo>
                    <a:pt x="580" y="266"/>
                  </a:lnTo>
                  <a:lnTo>
                    <a:pt x="578" y="266"/>
                  </a:lnTo>
                  <a:lnTo>
                    <a:pt x="578" y="269"/>
                  </a:lnTo>
                  <a:lnTo>
                    <a:pt x="580" y="269"/>
                  </a:lnTo>
                  <a:close/>
                  <a:moveTo>
                    <a:pt x="575" y="269"/>
                  </a:moveTo>
                  <a:lnTo>
                    <a:pt x="574" y="269"/>
                  </a:lnTo>
                  <a:lnTo>
                    <a:pt x="572" y="271"/>
                  </a:lnTo>
                  <a:lnTo>
                    <a:pt x="571" y="271"/>
                  </a:lnTo>
                  <a:lnTo>
                    <a:pt x="569" y="272"/>
                  </a:lnTo>
                  <a:lnTo>
                    <a:pt x="568" y="272"/>
                  </a:lnTo>
                  <a:lnTo>
                    <a:pt x="568" y="274"/>
                  </a:lnTo>
                  <a:lnTo>
                    <a:pt x="569" y="274"/>
                  </a:lnTo>
                  <a:lnTo>
                    <a:pt x="571" y="274"/>
                  </a:lnTo>
                  <a:lnTo>
                    <a:pt x="571" y="272"/>
                  </a:lnTo>
                  <a:lnTo>
                    <a:pt x="572" y="272"/>
                  </a:lnTo>
                  <a:lnTo>
                    <a:pt x="574" y="272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8" y="269"/>
                  </a:lnTo>
                  <a:lnTo>
                    <a:pt x="577" y="269"/>
                  </a:lnTo>
                  <a:lnTo>
                    <a:pt x="575" y="269"/>
                  </a:lnTo>
                  <a:close/>
                  <a:moveTo>
                    <a:pt x="554" y="272"/>
                  </a:moveTo>
                  <a:lnTo>
                    <a:pt x="554" y="271"/>
                  </a:lnTo>
                  <a:lnTo>
                    <a:pt x="553" y="271"/>
                  </a:lnTo>
                  <a:lnTo>
                    <a:pt x="551" y="272"/>
                  </a:lnTo>
                  <a:lnTo>
                    <a:pt x="553" y="272"/>
                  </a:lnTo>
                  <a:lnTo>
                    <a:pt x="554" y="272"/>
                  </a:lnTo>
                  <a:close/>
                  <a:moveTo>
                    <a:pt x="583" y="271"/>
                  </a:moveTo>
                  <a:lnTo>
                    <a:pt x="583" y="272"/>
                  </a:lnTo>
                  <a:lnTo>
                    <a:pt x="584" y="271"/>
                  </a:lnTo>
                  <a:lnTo>
                    <a:pt x="583" y="271"/>
                  </a:lnTo>
                  <a:close/>
                  <a:moveTo>
                    <a:pt x="728" y="265"/>
                  </a:moveTo>
                  <a:lnTo>
                    <a:pt x="730" y="265"/>
                  </a:lnTo>
                  <a:lnTo>
                    <a:pt x="730" y="263"/>
                  </a:lnTo>
                  <a:lnTo>
                    <a:pt x="728" y="263"/>
                  </a:lnTo>
                  <a:lnTo>
                    <a:pt x="728" y="265"/>
                  </a:lnTo>
                  <a:close/>
                  <a:moveTo>
                    <a:pt x="733" y="265"/>
                  </a:moveTo>
                  <a:lnTo>
                    <a:pt x="734" y="263"/>
                  </a:lnTo>
                  <a:lnTo>
                    <a:pt x="733" y="263"/>
                  </a:lnTo>
                  <a:lnTo>
                    <a:pt x="733" y="265"/>
                  </a:lnTo>
                  <a:close/>
                  <a:moveTo>
                    <a:pt x="742" y="260"/>
                  </a:moveTo>
                  <a:lnTo>
                    <a:pt x="743" y="259"/>
                  </a:lnTo>
                  <a:lnTo>
                    <a:pt x="742" y="259"/>
                  </a:lnTo>
                  <a:lnTo>
                    <a:pt x="742" y="260"/>
                  </a:lnTo>
                  <a:close/>
                  <a:moveTo>
                    <a:pt x="716" y="254"/>
                  </a:moveTo>
                  <a:lnTo>
                    <a:pt x="716" y="256"/>
                  </a:lnTo>
                  <a:lnTo>
                    <a:pt x="721" y="256"/>
                  </a:lnTo>
                  <a:lnTo>
                    <a:pt x="721" y="254"/>
                  </a:lnTo>
                  <a:lnTo>
                    <a:pt x="719" y="254"/>
                  </a:lnTo>
                  <a:lnTo>
                    <a:pt x="716" y="254"/>
                  </a:lnTo>
                  <a:close/>
                  <a:moveTo>
                    <a:pt x="766" y="256"/>
                  </a:moveTo>
                  <a:lnTo>
                    <a:pt x="769" y="254"/>
                  </a:lnTo>
                  <a:lnTo>
                    <a:pt x="768" y="254"/>
                  </a:lnTo>
                  <a:lnTo>
                    <a:pt x="766" y="254"/>
                  </a:lnTo>
                  <a:lnTo>
                    <a:pt x="765" y="256"/>
                  </a:lnTo>
                  <a:lnTo>
                    <a:pt x="766" y="256"/>
                  </a:lnTo>
                  <a:close/>
                  <a:moveTo>
                    <a:pt x="512" y="247"/>
                  </a:moveTo>
                  <a:lnTo>
                    <a:pt x="513" y="245"/>
                  </a:lnTo>
                  <a:lnTo>
                    <a:pt x="512" y="244"/>
                  </a:lnTo>
                  <a:lnTo>
                    <a:pt x="512" y="245"/>
                  </a:lnTo>
                  <a:lnTo>
                    <a:pt x="512" y="247"/>
                  </a:lnTo>
                  <a:close/>
                  <a:moveTo>
                    <a:pt x="796" y="245"/>
                  </a:moveTo>
                  <a:lnTo>
                    <a:pt x="796" y="244"/>
                  </a:lnTo>
                  <a:lnTo>
                    <a:pt x="795" y="244"/>
                  </a:lnTo>
                  <a:lnTo>
                    <a:pt x="795" y="245"/>
                  </a:lnTo>
                  <a:lnTo>
                    <a:pt x="796" y="245"/>
                  </a:lnTo>
                  <a:close/>
                  <a:moveTo>
                    <a:pt x="795" y="247"/>
                  </a:moveTo>
                  <a:lnTo>
                    <a:pt x="795" y="245"/>
                  </a:lnTo>
                  <a:lnTo>
                    <a:pt x="793" y="247"/>
                  </a:lnTo>
                  <a:lnTo>
                    <a:pt x="795" y="247"/>
                  </a:lnTo>
                  <a:close/>
                  <a:moveTo>
                    <a:pt x="881" y="245"/>
                  </a:moveTo>
                  <a:lnTo>
                    <a:pt x="883" y="245"/>
                  </a:lnTo>
                  <a:lnTo>
                    <a:pt x="886" y="244"/>
                  </a:lnTo>
                  <a:lnTo>
                    <a:pt x="884" y="244"/>
                  </a:lnTo>
                  <a:lnTo>
                    <a:pt x="881" y="245"/>
                  </a:lnTo>
                  <a:close/>
                  <a:moveTo>
                    <a:pt x="825" y="240"/>
                  </a:moveTo>
                  <a:lnTo>
                    <a:pt x="825" y="242"/>
                  </a:lnTo>
                  <a:lnTo>
                    <a:pt x="827" y="242"/>
                  </a:lnTo>
                  <a:lnTo>
                    <a:pt x="827" y="240"/>
                  </a:lnTo>
                  <a:lnTo>
                    <a:pt x="825" y="240"/>
                  </a:lnTo>
                  <a:close/>
                  <a:moveTo>
                    <a:pt x="831" y="240"/>
                  </a:moveTo>
                  <a:lnTo>
                    <a:pt x="833" y="240"/>
                  </a:lnTo>
                  <a:lnTo>
                    <a:pt x="833" y="239"/>
                  </a:lnTo>
                  <a:lnTo>
                    <a:pt x="830" y="240"/>
                  </a:lnTo>
                  <a:lnTo>
                    <a:pt x="831" y="240"/>
                  </a:lnTo>
                  <a:close/>
                  <a:moveTo>
                    <a:pt x="827" y="242"/>
                  </a:moveTo>
                  <a:lnTo>
                    <a:pt x="828" y="242"/>
                  </a:lnTo>
                  <a:lnTo>
                    <a:pt x="830" y="240"/>
                  </a:lnTo>
                  <a:lnTo>
                    <a:pt x="828" y="240"/>
                  </a:lnTo>
                  <a:lnTo>
                    <a:pt x="827" y="242"/>
                  </a:lnTo>
                  <a:close/>
                  <a:moveTo>
                    <a:pt x="889" y="242"/>
                  </a:moveTo>
                  <a:lnTo>
                    <a:pt x="892" y="240"/>
                  </a:lnTo>
                  <a:lnTo>
                    <a:pt x="890" y="240"/>
                  </a:lnTo>
                  <a:lnTo>
                    <a:pt x="889" y="242"/>
                  </a:lnTo>
                  <a:close/>
                  <a:moveTo>
                    <a:pt x="754" y="237"/>
                  </a:moveTo>
                  <a:lnTo>
                    <a:pt x="754" y="236"/>
                  </a:lnTo>
                  <a:lnTo>
                    <a:pt x="753" y="237"/>
                  </a:lnTo>
                  <a:lnTo>
                    <a:pt x="754" y="237"/>
                  </a:lnTo>
                  <a:close/>
                  <a:moveTo>
                    <a:pt x="837" y="237"/>
                  </a:moveTo>
                  <a:lnTo>
                    <a:pt x="837" y="236"/>
                  </a:lnTo>
                  <a:lnTo>
                    <a:pt x="836" y="237"/>
                  </a:lnTo>
                  <a:lnTo>
                    <a:pt x="837" y="237"/>
                  </a:lnTo>
                  <a:close/>
                  <a:moveTo>
                    <a:pt x="843" y="234"/>
                  </a:moveTo>
                  <a:lnTo>
                    <a:pt x="843" y="236"/>
                  </a:lnTo>
                  <a:lnTo>
                    <a:pt x="845" y="234"/>
                  </a:lnTo>
                  <a:lnTo>
                    <a:pt x="843" y="234"/>
                  </a:lnTo>
                  <a:close/>
                  <a:moveTo>
                    <a:pt x="424" y="233"/>
                  </a:moveTo>
                  <a:lnTo>
                    <a:pt x="422" y="233"/>
                  </a:lnTo>
                  <a:lnTo>
                    <a:pt x="422" y="234"/>
                  </a:lnTo>
                  <a:lnTo>
                    <a:pt x="424" y="233"/>
                  </a:lnTo>
                  <a:close/>
                  <a:moveTo>
                    <a:pt x="771" y="231"/>
                  </a:moveTo>
                  <a:lnTo>
                    <a:pt x="772" y="231"/>
                  </a:lnTo>
                  <a:lnTo>
                    <a:pt x="772" y="230"/>
                  </a:lnTo>
                  <a:lnTo>
                    <a:pt x="771" y="231"/>
                  </a:lnTo>
                  <a:close/>
                  <a:moveTo>
                    <a:pt x="418" y="225"/>
                  </a:moveTo>
                  <a:lnTo>
                    <a:pt x="418" y="227"/>
                  </a:lnTo>
                  <a:lnTo>
                    <a:pt x="419" y="227"/>
                  </a:lnTo>
                  <a:lnTo>
                    <a:pt x="419" y="225"/>
                  </a:lnTo>
                  <a:lnTo>
                    <a:pt x="418" y="225"/>
                  </a:lnTo>
                  <a:close/>
                  <a:moveTo>
                    <a:pt x="843" y="225"/>
                  </a:moveTo>
                  <a:lnTo>
                    <a:pt x="845" y="225"/>
                  </a:lnTo>
                  <a:lnTo>
                    <a:pt x="845" y="224"/>
                  </a:lnTo>
                  <a:lnTo>
                    <a:pt x="843" y="224"/>
                  </a:lnTo>
                  <a:lnTo>
                    <a:pt x="842" y="225"/>
                  </a:lnTo>
                  <a:lnTo>
                    <a:pt x="842" y="227"/>
                  </a:lnTo>
                  <a:lnTo>
                    <a:pt x="843" y="225"/>
                  </a:lnTo>
                  <a:close/>
                  <a:moveTo>
                    <a:pt x="854" y="225"/>
                  </a:moveTo>
                  <a:lnTo>
                    <a:pt x="852" y="225"/>
                  </a:lnTo>
                  <a:lnTo>
                    <a:pt x="852" y="227"/>
                  </a:lnTo>
                  <a:lnTo>
                    <a:pt x="854" y="227"/>
                  </a:lnTo>
                  <a:lnTo>
                    <a:pt x="856" y="227"/>
                  </a:lnTo>
                  <a:lnTo>
                    <a:pt x="857" y="225"/>
                  </a:lnTo>
                  <a:lnTo>
                    <a:pt x="856" y="225"/>
                  </a:lnTo>
                  <a:lnTo>
                    <a:pt x="854" y="225"/>
                  </a:lnTo>
                  <a:close/>
                  <a:moveTo>
                    <a:pt x="874" y="225"/>
                  </a:moveTo>
                  <a:lnTo>
                    <a:pt x="874" y="227"/>
                  </a:lnTo>
                  <a:lnTo>
                    <a:pt x="878" y="225"/>
                  </a:lnTo>
                  <a:lnTo>
                    <a:pt x="877" y="225"/>
                  </a:lnTo>
                  <a:lnTo>
                    <a:pt x="874" y="225"/>
                  </a:lnTo>
                  <a:close/>
                  <a:moveTo>
                    <a:pt x="848" y="221"/>
                  </a:moveTo>
                  <a:lnTo>
                    <a:pt x="846" y="222"/>
                  </a:lnTo>
                  <a:lnTo>
                    <a:pt x="846" y="224"/>
                  </a:lnTo>
                  <a:lnTo>
                    <a:pt x="846" y="225"/>
                  </a:lnTo>
                  <a:lnTo>
                    <a:pt x="848" y="225"/>
                  </a:lnTo>
                  <a:lnTo>
                    <a:pt x="848" y="224"/>
                  </a:lnTo>
                  <a:lnTo>
                    <a:pt x="849" y="222"/>
                  </a:lnTo>
                  <a:lnTo>
                    <a:pt x="851" y="221"/>
                  </a:lnTo>
                  <a:lnTo>
                    <a:pt x="849" y="221"/>
                  </a:lnTo>
                  <a:lnTo>
                    <a:pt x="848" y="221"/>
                  </a:lnTo>
                  <a:close/>
                  <a:moveTo>
                    <a:pt x="874" y="224"/>
                  </a:moveTo>
                  <a:lnTo>
                    <a:pt x="872" y="224"/>
                  </a:lnTo>
                  <a:lnTo>
                    <a:pt x="871" y="224"/>
                  </a:lnTo>
                  <a:lnTo>
                    <a:pt x="869" y="224"/>
                  </a:lnTo>
                  <a:lnTo>
                    <a:pt x="868" y="224"/>
                  </a:lnTo>
                  <a:lnTo>
                    <a:pt x="868" y="225"/>
                  </a:lnTo>
                  <a:lnTo>
                    <a:pt x="869" y="225"/>
                  </a:lnTo>
                  <a:lnTo>
                    <a:pt x="871" y="225"/>
                  </a:lnTo>
                  <a:lnTo>
                    <a:pt x="872" y="225"/>
                  </a:lnTo>
                  <a:lnTo>
                    <a:pt x="874" y="224"/>
                  </a:lnTo>
                  <a:close/>
                  <a:moveTo>
                    <a:pt x="865" y="222"/>
                  </a:moveTo>
                  <a:lnTo>
                    <a:pt x="865" y="221"/>
                  </a:lnTo>
                  <a:lnTo>
                    <a:pt x="863" y="221"/>
                  </a:lnTo>
                  <a:lnTo>
                    <a:pt x="863" y="222"/>
                  </a:lnTo>
                  <a:lnTo>
                    <a:pt x="865" y="222"/>
                  </a:lnTo>
                  <a:close/>
                  <a:moveTo>
                    <a:pt x="818" y="215"/>
                  </a:moveTo>
                  <a:lnTo>
                    <a:pt x="818" y="216"/>
                  </a:lnTo>
                  <a:lnTo>
                    <a:pt x="819" y="215"/>
                  </a:lnTo>
                  <a:lnTo>
                    <a:pt x="818" y="215"/>
                  </a:lnTo>
                  <a:close/>
                  <a:moveTo>
                    <a:pt x="577" y="195"/>
                  </a:moveTo>
                  <a:lnTo>
                    <a:pt x="575" y="197"/>
                  </a:lnTo>
                  <a:lnTo>
                    <a:pt x="577" y="197"/>
                  </a:lnTo>
                  <a:lnTo>
                    <a:pt x="577" y="195"/>
                  </a:lnTo>
                  <a:close/>
                  <a:moveTo>
                    <a:pt x="538" y="171"/>
                  </a:moveTo>
                  <a:lnTo>
                    <a:pt x="539" y="172"/>
                  </a:lnTo>
                  <a:lnTo>
                    <a:pt x="541" y="171"/>
                  </a:lnTo>
                  <a:lnTo>
                    <a:pt x="539" y="171"/>
                  </a:lnTo>
                  <a:lnTo>
                    <a:pt x="538" y="171"/>
                  </a:lnTo>
                  <a:close/>
                  <a:moveTo>
                    <a:pt x="536" y="168"/>
                  </a:moveTo>
                  <a:lnTo>
                    <a:pt x="538" y="169"/>
                  </a:lnTo>
                  <a:lnTo>
                    <a:pt x="539" y="169"/>
                  </a:lnTo>
                  <a:lnTo>
                    <a:pt x="538" y="168"/>
                  </a:lnTo>
                  <a:lnTo>
                    <a:pt x="536" y="168"/>
                  </a:lnTo>
                  <a:close/>
                  <a:moveTo>
                    <a:pt x="674" y="162"/>
                  </a:moveTo>
                  <a:lnTo>
                    <a:pt x="675" y="162"/>
                  </a:lnTo>
                  <a:lnTo>
                    <a:pt x="675" y="160"/>
                  </a:lnTo>
                  <a:lnTo>
                    <a:pt x="674" y="162"/>
                  </a:lnTo>
                  <a:close/>
                  <a:moveTo>
                    <a:pt x="715" y="144"/>
                  </a:moveTo>
                  <a:lnTo>
                    <a:pt x="713" y="145"/>
                  </a:lnTo>
                  <a:lnTo>
                    <a:pt x="715" y="145"/>
                  </a:lnTo>
                  <a:lnTo>
                    <a:pt x="715" y="144"/>
                  </a:lnTo>
                  <a:close/>
                  <a:moveTo>
                    <a:pt x="625" y="131"/>
                  </a:moveTo>
                  <a:lnTo>
                    <a:pt x="624" y="133"/>
                  </a:lnTo>
                  <a:lnTo>
                    <a:pt x="625" y="133"/>
                  </a:lnTo>
                  <a:lnTo>
                    <a:pt x="625" y="131"/>
                  </a:lnTo>
                  <a:close/>
                  <a:moveTo>
                    <a:pt x="668" y="112"/>
                  </a:moveTo>
                  <a:lnTo>
                    <a:pt x="666" y="112"/>
                  </a:lnTo>
                  <a:lnTo>
                    <a:pt x="665" y="113"/>
                  </a:lnTo>
                  <a:lnTo>
                    <a:pt x="669" y="112"/>
                  </a:lnTo>
                  <a:lnTo>
                    <a:pt x="668" y="112"/>
                  </a:lnTo>
                  <a:close/>
                  <a:moveTo>
                    <a:pt x="695" y="104"/>
                  </a:moveTo>
                  <a:lnTo>
                    <a:pt x="695" y="106"/>
                  </a:lnTo>
                  <a:lnTo>
                    <a:pt x="697" y="104"/>
                  </a:lnTo>
                  <a:lnTo>
                    <a:pt x="695" y="104"/>
                  </a:lnTo>
                  <a:close/>
                  <a:moveTo>
                    <a:pt x="763" y="103"/>
                  </a:moveTo>
                  <a:lnTo>
                    <a:pt x="762" y="104"/>
                  </a:lnTo>
                  <a:lnTo>
                    <a:pt x="763" y="104"/>
                  </a:lnTo>
                  <a:lnTo>
                    <a:pt x="763" y="103"/>
                  </a:lnTo>
                  <a:close/>
                  <a:moveTo>
                    <a:pt x="742" y="98"/>
                  </a:moveTo>
                  <a:lnTo>
                    <a:pt x="737" y="98"/>
                  </a:lnTo>
                  <a:lnTo>
                    <a:pt x="742" y="100"/>
                  </a:lnTo>
                  <a:lnTo>
                    <a:pt x="742" y="98"/>
                  </a:lnTo>
                  <a:close/>
                  <a:moveTo>
                    <a:pt x="828" y="41"/>
                  </a:moveTo>
                  <a:lnTo>
                    <a:pt x="833" y="39"/>
                  </a:lnTo>
                  <a:lnTo>
                    <a:pt x="831" y="39"/>
                  </a:lnTo>
                  <a:lnTo>
                    <a:pt x="828" y="41"/>
                  </a:lnTo>
                  <a:close/>
                  <a:moveTo>
                    <a:pt x="1177" y="33"/>
                  </a:moveTo>
                  <a:lnTo>
                    <a:pt x="1175" y="33"/>
                  </a:lnTo>
                  <a:lnTo>
                    <a:pt x="1177" y="34"/>
                  </a:lnTo>
                  <a:lnTo>
                    <a:pt x="1177" y="33"/>
                  </a:lnTo>
                  <a:close/>
                  <a:moveTo>
                    <a:pt x="845" y="31"/>
                  </a:moveTo>
                  <a:lnTo>
                    <a:pt x="840" y="33"/>
                  </a:lnTo>
                  <a:lnTo>
                    <a:pt x="842" y="33"/>
                  </a:lnTo>
                  <a:lnTo>
                    <a:pt x="845" y="31"/>
                  </a:lnTo>
                  <a:close/>
                  <a:moveTo>
                    <a:pt x="1173" y="31"/>
                  </a:moveTo>
                  <a:lnTo>
                    <a:pt x="1172" y="31"/>
                  </a:lnTo>
                  <a:lnTo>
                    <a:pt x="1175" y="33"/>
                  </a:lnTo>
                  <a:lnTo>
                    <a:pt x="1173" y="31"/>
                  </a:lnTo>
                  <a:close/>
                  <a:moveTo>
                    <a:pt x="851" y="30"/>
                  </a:moveTo>
                  <a:lnTo>
                    <a:pt x="852" y="28"/>
                  </a:lnTo>
                  <a:lnTo>
                    <a:pt x="846" y="30"/>
                  </a:lnTo>
                  <a:lnTo>
                    <a:pt x="846" y="31"/>
                  </a:lnTo>
                  <a:lnTo>
                    <a:pt x="849" y="30"/>
                  </a:lnTo>
                  <a:lnTo>
                    <a:pt x="851" y="30"/>
                  </a:lnTo>
                  <a:close/>
                  <a:moveTo>
                    <a:pt x="856" y="27"/>
                  </a:moveTo>
                  <a:lnTo>
                    <a:pt x="854" y="28"/>
                  </a:lnTo>
                  <a:lnTo>
                    <a:pt x="856" y="28"/>
                  </a:lnTo>
                  <a:lnTo>
                    <a:pt x="857" y="27"/>
                  </a:lnTo>
                  <a:lnTo>
                    <a:pt x="856" y="27"/>
                  </a:lnTo>
                  <a:close/>
                  <a:moveTo>
                    <a:pt x="862" y="25"/>
                  </a:moveTo>
                  <a:lnTo>
                    <a:pt x="863" y="25"/>
                  </a:lnTo>
                  <a:lnTo>
                    <a:pt x="863" y="24"/>
                  </a:lnTo>
                  <a:lnTo>
                    <a:pt x="862" y="25"/>
                  </a:lnTo>
                  <a:close/>
                  <a:moveTo>
                    <a:pt x="869" y="22"/>
                  </a:moveTo>
                  <a:lnTo>
                    <a:pt x="865" y="24"/>
                  </a:lnTo>
                  <a:lnTo>
                    <a:pt x="868" y="24"/>
                  </a:lnTo>
                  <a:lnTo>
                    <a:pt x="872" y="22"/>
                  </a:lnTo>
                  <a:lnTo>
                    <a:pt x="869" y="22"/>
                  </a:lnTo>
                  <a:close/>
                  <a:moveTo>
                    <a:pt x="993" y="0"/>
                  </a:moveTo>
                  <a:lnTo>
                    <a:pt x="992" y="0"/>
                  </a:lnTo>
                  <a:lnTo>
                    <a:pt x="993" y="1"/>
                  </a:lnTo>
                  <a:lnTo>
                    <a:pt x="993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917">
              <a:extLst>
                <a:ext uri="{FF2B5EF4-FFF2-40B4-BE49-F238E27FC236}">
                  <a16:creationId xmlns:a16="http://schemas.microsoft.com/office/drawing/2014/main" id="{8B688B30-FDF3-E3EC-A9D6-3CBD43FCED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1913" y="17463"/>
              <a:ext cx="2578100" cy="1387475"/>
            </a:xfrm>
            <a:custGeom>
              <a:avLst/>
              <a:gdLst>
                <a:gd name="T0" fmla="*/ 1354 w 1624"/>
                <a:gd name="T1" fmla="*/ 748 h 874"/>
                <a:gd name="T2" fmla="*/ 1363 w 1624"/>
                <a:gd name="T3" fmla="*/ 672 h 874"/>
                <a:gd name="T4" fmla="*/ 91 w 1624"/>
                <a:gd name="T5" fmla="*/ 687 h 874"/>
                <a:gd name="T6" fmla="*/ 50 w 1624"/>
                <a:gd name="T7" fmla="*/ 593 h 874"/>
                <a:gd name="T8" fmla="*/ 1343 w 1624"/>
                <a:gd name="T9" fmla="*/ 366 h 874"/>
                <a:gd name="T10" fmla="*/ 1195 w 1624"/>
                <a:gd name="T11" fmla="*/ 274 h 874"/>
                <a:gd name="T12" fmla="*/ 58 w 1624"/>
                <a:gd name="T13" fmla="*/ 640 h 874"/>
                <a:gd name="T14" fmla="*/ 1201 w 1624"/>
                <a:gd name="T15" fmla="*/ 698 h 874"/>
                <a:gd name="T16" fmla="*/ 1241 w 1624"/>
                <a:gd name="T17" fmla="*/ 777 h 874"/>
                <a:gd name="T18" fmla="*/ 1118 w 1624"/>
                <a:gd name="T19" fmla="*/ 778 h 874"/>
                <a:gd name="T20" fmla="*/ 773 w 1624"/>
                <a:gd name="T21" fmla="*/ 733 h 874"/>
                <a:gd name="T22" fmla="*/ 93 w 1624"/>
                <a:gd name="T23" fmla="*/ 680 h 874"/>
                <a:gd name="T24" fmla="*/ 58 w 1624"/>
                <a:gd name="T25" fmla="*/ 637 h 874"/>
                <a:gd name="T26" fmla="*/ 70 w 1624"/>
                <a:gd name="T27" fmla="*/ 563 h 874"/>
                <a:gd name="T28" fmla="*/ 303 w 1624"/>
                <a:gd name="T29" fmla="*/ 247 h 874"/>
                <a:gd name="T30" fmla="*/ 485 w 1624"/>
                <a:gd name="T31" fmla="*/ 233 h 874"/>
                <a:gd name="T32" fmla="*/ 729 w 1624"/>
                <a:gd name="T33" fmla="*/ 271 h 874"/>
                <a:gd name="T34" fmla="*/ 915 w 1624"/>
                <a:gd name="T35" fmla="*/ 247 h 874"/>
                <a:gd name="T36" fmla="*/ 942 w 1624"/>
                <a:gd name="T37" fmla="*/ 212 h 874"/>
                <a:gd name="T38" fmla="*/ 998 w 1624"/>
                <a:gd name="T39" fmla="*/ 243 h 874"/>
                <a:gd name="T40" fmla="*/ 1113 w 1624"/>
                <a:gd name="T41" fmla="*/ 292 h 874"/>
                <a:gd name="T42" fmla="*/ 898 w 1624"/>
                <a:gd name="T43" fmla="*/ 381 h 874"/>
                <a:gd name="T44" fmla="*/ 910 w 1624"/>
                <a:gd name="T45" fmla="*/ 553 h 874"/>
                <a:gd name="T46" fmla="*/ 1065 w 1624"/>
                <a:gd name="T47" fmla="*/ 501 h 874"/>
                <a:gd name="T48" fmla="*/ 1215 w 1624"/>
                <a:gd name="T49" fmla="*/ 445 h 874"/>
                <a:gd name="T50" fmla="*/ 1310 w 1624"/>
                <a:gd name="T51" fmla="*/ 460 h 874"/>
                <a:gd name="T52" fmla="*/ 1368 w 1624"/>
                <a:gd name="T53" fmla="*/ 562 h 874"/>
                <a:gd name="T54" fmla="*/ 1357 w 1624"/>
                <a:gd name="T55" fmla="*/ 581 h 874"/>
                <a:gd name="T56" fmla="*/ 865 w 1624"/>
                <a:gd name="T57" fmla="*/ 281 h 874"/>
                <a:gd name="T58" fmla="*/ 75 w 1624"/>
                <a:gd name="T59" fmla="*/ 659 h 874"/>
                <a:gd name="T60" fmla="*/ 1184 w 1624"/>
                <a:gd name="T61" fmla="*/ 802 h 874"/>
                <a:gd name="T62" fmla="*/ 667 w 1624"/>
                <a:gd name="T63" fmla="*/ 153 h 874"/>
                <a:gd name="T64" fmla="*/ 676 w 1624"/>
                <a:gd name="T65" fmla="*/ 262 h 874"/>
                <a:gd name="T66" fmla="*/ 744 w 1624"/>
                <a:gd name="T67" fmla="*/ 177 h 874"/>
                <a:gd name="T68" fmla="*/ 1340 w 1624"/>
                <a:gd name="T69" fmla="*/ 347 h 874"/>
                <a:gd name="T70" fmla="*/ 1316 w 1624"/>
                <a:gd name="T71" fmla="*/ 328 h 874"/>
                <a:gd name="T72" fmla="*/ 1272 w 1624"/>
                <a:gd name="T73" fmla="*/ 398 h 874"/>
                <a:gd name="T74" fmla="*/ 1233 w 1624"/>
                <a:gd name="T75" fmla="*/ 304 h 874"/>
                <a:gd name="T76" fmla="*/ 1136 w 1624"/>
                <a:gd name="T77" fmla="*/ 237 h 874"/>
                <a:gd name="T78" fmla="*/ 1141 w 1624"/>
                <a:gd name="T79" fmla="*/ 189 h 874"/>
                <a:gd name="T80" fmla="*/ 1284 w 1624"/>
                <a:gd name="T81" fmla="*/ 213 h 874"/>
                <a:gd name="T82" fmla="*/ 1337 w 1624"/>
                <a:gd name="T83" fmla="*/ 257 h 874"/>
                <a:gd name="T84" fmla="*/ 1213 w 1624"/>
                <a:gd name="T85" fmla="*/ 190 h 874"/>
                <a:gd name="T86" fmla="*/ 1262 w 1624"/>
                <a:gd name="T87" fmla="*/ 162 h 874"/>
                <a:gd name="T88" fmla="*/ 973 w 1624"/>
                <a:gd name="T89" fmla="*/ 177 h 874"/>
                <a:gd name="T90" fmla="*/ 1141 w 1624"/>
                <a:gd name="T91" fmla="*/ 124 h 874"/>
                <a:gd name="T92" fmla="*/ 1086 w 1624"/>
                <a:gd name="T93" fmla="*/ 109 h 874"/>
                <a:gd name="T94" fmla="*/ 762 w 1624"/>
                <a:gd name="T95" fmla="*/ 133 h 874"/>
                <a:gd name="T96" fmla="*/ 930 w 1624"/>
                <a:gd name="T97" fmla="*/ 113 h 874"/>
                <a:gd name="T98" fmla="*/ 679 w 1624"/>
                <a:gd name="T99" fmla="*/ 116 h 874"/>
                <a:gd name="T100" fmla="*/ 868 w 1624"/>
                <a:gd name="T101" fmla="*/ 92 h 874"/>
                <a:gd name="T102" fmla="*/ 1047 w 1624"/>
                <a:gd name="T103" fmla="*/ 80 h 874"/>
                <a:gd name="T104" fmla="*/ 1263 w 1624"/>
                <a:gd name="T105" fmla="*/ 59 h 874"/>
                <a:gd name="T106" fmla="*/ 1534 w 1624"/>
                <a:gd name="T107" fmla="*/ 21 h 874"/>
                <a:gd name="T108" fmla="*/ 1281 w 1624"/>
                <a:gd name="T109" fmla="*/ 95 h 874"/>
                <a:gd name="T110" fmla="*/ 1245 w 1624"/>
                <a:gd name="T111" fmla="*/ 77 h 874"/>
                <a:gd name="T112" fmla="*/ 1245 w 1624"/>
                <a:gd name="T113" fmla="*/ 22 h 874"/>
                <a:gd name="T114" fmla="*/ 1265 w 1624"/>
                <a:gd name="T115" fmla="*/ 30 h 874"/>
                <a:gd name="T116" fmla="*/ 1192 w 1624"/>
                <a:gd name="T117" fmla="*/ 725 h 874"/>
                <a:gd name="T118" fmla="*/ 55 w 1624"/>
                <a:gd name="T119" fmla="*/ 572 h 874"/>
                <a:gd name="T120" fmla="*/ 845 w 1624"/>
                <a:gd name="T121" fmla="*/ 406 h 874"/>
                <a:gd name="T122" fmla="*/ 706 w 1624"/>
                <a:gd name="T123" fmla="*/ 275 h 874"/>
                <a:gd name="T124" fmla="*/ 997 w 1624"/>
                <a:gd name="T125" fmla="*/ 236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4" h="874">
                  <a:moveTo>
                    <a:pt x="1218" y="763"/>
                  </a:moveTo>
                  <a:lnTo>
                    <a:pt x="1216" y="763"/>
                  </a:lnTo>
                  <a:lnTo>
                    <a:pt x="1218" y="765"/>
                  </a:lnTo>
                  <a:lnTo>
                    <a:pt x="1216" y="765"/>
                  </a:lnTo>
                  <a:lnTo>
                    <a:pt x="1215" y="765"/>
                  </a:lnTo>
                  <a:lnTo>
                    <a:pt x="1213" y="765"/>
                  </a:lnTo>
                  <a:lnTo>
                    <a:pt x="1213" y="766"/>
                  </a:lnTo>
                  <a:lnTo>
                    <a:pt x="1215" y="766"/>
                  </a:lnTo>
                  <a:lnTo>
                    <a:pt x="1216" y="766"/>
                  </a:lnTo>
                  <a:lnTo>
                    <a:pt x="1216" y="768"/>
                  </a:lnTo>
                  <a:lnTo>
                    <a:pt x="1215" y="768"/>
                  </a:lnTo>
                  <a:lnTo>
                    <a:pt x="1213" y="768"/>
                  </a:lnTo>
                  <a:lnTo>
                    <a:pt x="1213" y="769"/>
                  </a:lnTo>
                  <a:lnTo>
                    <a:pt x="1215" y="769"/>
                  </a:lnTo>
                  <a:lnTo>
                    <a:pt x="1213" y="771"/>
                  </a:lnTo>
                  <a:lnTo>
                    <a:pt x="1210" y="771"/>
                  </a:lnTo>
                  <a:lnTo>
                    <a:pt x="1209" y="771"/>
                  </a:lnTo>
                  <a:lnTo>
                    <a:pt x="1207" y="771"/>
                  </a:lnTo>
                  <a:lnTo>
                    <a:pt x="1207" y="769"/>
                  </a:lnTo>
                  <a:lnTo>
                    <a:pt x="1206" y="769"/>
                  </a:lnTo>
                  <a:lnTo>
                    <a:pt x="1207" y="768"/>
                  </a:lnTo>
                  <a:lnTo>
                    <a:pt x="1207" y="766"/>
                  </a:lnTo>
                  <a:lnTo>
                    <a:pt x="1207" y="765"/>
                  </a:lnTo>
                  <a:lnTo>
                    <a:pt x="1206" y="765"/>
                  </a:lnTo>
                  <a:lnTo>
                    <a:pt x="1206" y="763"/>
                  </a:lnTo>
                  <a:lnTo>
                    <a:pt x="1204" y="763"/>
                  </a:lnTo>
                  <a:lnTo>
                    <a:pt x="1203" y="763"/>
                  </a:lnTo>
                  <a:lnTo>
                    <a:pt x="1203" y="765"/>
                  </a:lnTo>
                  <a:lnTo>
                    <a:pt x="1203" y="766"/>
                  </a:lnTo>
                  <a:lnTo>
                    <a:pt x="1201" y="766"/>
                  </a:lnTo>
                  <a:lnTo>
                    <a:pt x="1200" y="766"/>
                  </a:lnTo>
                  <a:lnTo>
                    <a:pt x="1198" y="766"/>
                  </a:lnTo>
                  <a:lnTo>
                    <a:pt x="1198" y="765"/>
                  </a:lnTo>
                  <a:lnTo>
                    <a:pt x="1197" y="765"/>
                  </a:lnTo>
                  <a:lnTo>
                    <a:pt x="1195" y="765"/>
                  </a:lnTo>
                  <a:lnTo>
                    <a:pt x="1194" y="765"/>
                  </a:lnTo>
                  <a:lnTo>
                    <a:pt x="1194" y="763"/>
                  </a:lnTo>
                  <a:lnTo>
                    <a:pt x="1192" y="762"/>
                  </a:lnTo>
                  <a:lnTo>
                    <a:pt x="1194" y="762"/>
                  </a:lnTo>
                  <a:lnTo>
                    <a:pt x="1194" y="760"/>
                  </a:lnTo>
                  <a:lnTo>
                    <a:pt x="1192" y="760"/>
                  </a:lnTo>
                  <a:lnTo>
                    <a:pt x="1191" y="760"/>
                  </a:lnTo>
                  <a:lnTo>
                    <a:pt x="1189" y="760"/>
                  </a:lnTo>
                  <a:lnTo>
                    <a:pt x="1188" y="760"/>
                  </a:lnTo>
                  <a:lnTo>
                    <a:pt x="1186" y="760"/>
                  </a:lnTo>
                  <a:lnTo>
                    <a:pt x="1186" y="759"/>
                  </a:lnTo>
                  <a:lnTo>
                    <a:pt x="1188" y="759"/>
                  </a:lnTo>
                  <a:lnTo>
                    <a:pt x="1188" y="757"/>
                  </a:lnTo>
                  <a:lnTo>
                    <a:pt x="1189" y="757"/>
                  </a:lnTo>
                  <a:lnTo>
                    <a:pt x="1189" y="755"/>
                  </a:lnTo>
                  <a:lnTo>
                    <a:pt x="1189" y="754"/>
                  </a:lnTo>
                  <a:lnTo>
                    <a:pt x="1188" y="755"/>
                  </a:lnTo>
                  <a:lnTo>
                    <a:pt x="1186" y="755"/>
                  </a:lnTo>
                  <a:lnTo>
                    <a:pt x="1184" y="755"/>
                  </a:lnTo>
                  <a:lnTo>
                    <a:pt x="1183" y="755"/>
                  </a:lnTo>
                  <a:lnTo>
                    <a:pt x="1183" y="754"/>
                  </a:lnTo>
                  <a:lnTo>
                    <a:pt x="1183" y="752"/>
                  </a:lnTo>
                  <a:lnTo>
                    <a:pt x="1184" y="752"/>
                  </a:lnTo>
                  <a:lnTo>
                    <a:pt x="1186" y="751"/>
                  </a:lnTo>
                  <a:lnTo>
                    <a:pt x="1188" y="751"/>
                  </a:lnTo>
                  <a:lnTo>
                    <a:pt x="1188" y="749"/>
                  </a:lnTo>
                  <a:lnTo>
                    <a:pt x="1188" y="748"/>
                  </a:lnTo>
                  <a:lnTo>
                    <a:pt x="1191" y="748"/>
                  </a:lnTo>
                  <a:lnTo>
                    <a:pt x="1192" y="746"/>
                  </a:lnTo>
                  <a:lnTo>
                    <a:pt x="1194" y="745"/>
                  </a:lnTo>
                  <a:lnTo>
                    <a:pt x="1194" y="746"/>
                  </a:lnTo>
                  <a:lnTo>
                    <a:pt x="1194" y="748"/>
                  </a:lnTo>
                  <a:lnTo>
                    <a:pt x="1194" y="749"/>
                  </a:lnTo>
                  <a:lnTo>
                    <a:pt x="1192" y="749"/>
                  </a:lnTo>
                  <a:lnTo>
                    <a:pt x="1192" y="751"/>
                  </a:lnTo>
                  <a:lnTo>
                    <a:pt x="1191" y="751"/>
                  </a:lnTo>
                  <a:lnTo>
                    <a:pt x="1191" y="752"/>
                  </a:lnTo>
                  <a:lnTo>
                    <a:pt x="1192" y="752"/>
                  </a:lnTo>
                  <a:lnTo>
                    <a:pt x="1192" y="754"/>
                  </a:lnTo>
                  <a:lnTo>
                    <a:pt x="1192" y="755"/>
                  </a:lnTo>
                  <a:lnTo>
                    <a:pt x="1194" y="755"/>
                  </a:lnTo>
                  <a:lnTo>
                    <a:pt x="1192" y="757"/>
                  </a:lnTo>
                  <a:lnTo>
                    <a:pt x="1191" y="757"/>
                  </a:lnTo>
                  <a:lnTo>
                    <a:pt x="1191" y="759"/>
                  </a:lnTo>
                  <a:lnTo>
                    <a:pt x="1192" y="759"/>
                  </a:lnTo>
                  <a:lnTo>
                    <a:pt x="1192" y="757"/>
                  </a:lnTo>
                  <a:lnTo>
                    <a:pt x="1194" y="757"/>
                  </a:lnTo>
                  <a:lnTo>
                    <a:pt x="1194" y="759"/>
                  </a:lnTo>
                  <a:lnTo>
                    <a:pt x="1195" y="759"/>
                  </a:lnTo>
                  <a:lnTo>
                    <a:pt x="1195" y="757"/>
                  </a:lnTo>
                  <a:lnTo>
                    <a:pt x="1197" y="757"/>
                  </a:lnTo>
                  <a:lnTo>
                    <a:pt x="1198" y="757"/>
                  </a:lnTo>
                  <a:lnTo>
                    <a:pt x="1200" y="757"/>
                  </a:lnTo>
                  <a:lnTo>
                    <a:pt x="1201" y="757"/>
                  </a:lnTo>
                  <a:lnTo>
                    <a:pt x="1203" y="759"/>
                  </a:lnTo>
                  <a:lnTo>
                    <a:pt x="1203" y="760"/>
                  </a:lnTo>
                  <a:lnTo>
                    <a:pt x="1204" y="760"/>
                  </a:lnTo>
                  <a:lnTo>
                    <a:pt x="1206" y="760"/>
                  </a:lnTo>
                  <a:lnTo>
                    <a:pt x="1209" y="760"/>
                  </a:lnTo>
                  <a:lnTo>
                    <a:pt x="1210" y="760"/>
                  </a:lnTo>
                  <a:lnTo>
                    <a:pt x="1212" y="760"/>
                  </a:lnTo>
                  <a:lnTo>
                    <a:pt x="1212" y="759"/>
                  </a:lnTo>
                  <a:lnTo>
                    <a:pt x="1215" y="760"/>
                  </a:lnTo>
                  <a:lnTo>
                    <a:pt x="1216" y="760"/>
                  </a:lnTo>
                  <a:lnTo>
                    <a:pt x="1213" y="759"/>
                  </a:lnTo>
                  <a:lnTo>
                    <a:pt x="1215" y="759"/>
                  </a:lnTo>
                  <a:lnTo>
                    <a:pt x="1216" y="759"/>
                  </a:lnTo>
                  <a:lnTo>
                    <a:pt x="1218" y="759"/>
                  </a:lnTo>
                  <a:lnTo>
                    <a:pt x="1222" y="759"/>
                  </a:lnTo>
                  <a:lnTo>
                    <a:pt x="1224" y="759"/>
                  </a:lnTo>
                  <a:lnTo>
                    <a:pt x="1225" y="759"/>
                  </a:lnTo>
                  <a:lnTo>
                    <a:pt x="1227" y="759"/>
                  </a:lnTo>
                  <a:lnTo>
                    <a:pt x="1228" y="759"/>
                  </a:lnTo>
                  <a:lnTo>
                    <a:pt x="1228" y="760"/>
                  </a:lnTo>
                  <a:lnTo>
                    <a:pt x="1227" y="760"/>
                  </a:lnTo>
                  <a:lnTo>
                    <a:pt x="1224" y="762"/>
                  </a:lnTo>
                  <a:lnTo>
                    <a:pt x="1222" y="762"/>
                  </a:lnTo>
                  <a:lnTo>
                    <a:pt x="1221" y="762"/>
                  </a:lnTo>
                  <a:lnTo>
                    <a:pt x="1221" y="763"/>
                  </a:lnTo>
                  <a:lnTo>
                    <a:pt x="1218" y="763"/>
                  </a:lnTo>
                  <a:close/>
                  <a:moveTo>
                    <a:pt x="1410" y="709"/>
                  </a:moveTo>
                  <a:lnTo>
                    <a:pt x="1412" y="707"/>
                  </a:lnTo>
                  <a:lnTo>
                    <a:pt x="1412" y="709"/>
                  </a:lnTo>
                  <a:lnTo>
                    <a:pt x="1412" y="710"/>
                  </a:lnTo>
                  <a:lnTo>
                    <a:pt x="1410" y="710"/>
                  </a:lnTo>
                  <a:lnTo>
                    <a:pt x="1410" y="712"/>
                  </a:lnTo>
                  <a:lnTo>
                    <a:pt x="1410" y="713"/>
                  </a:lnTo>
                  <a:lnTo>
                    <a:pt x="1409" y="713"/>
                  </a:lnTo>
                  <a:lnTo>
                    <a:pt x="1407" y="715"/>
                  </a:lnTo>
                  <a:lnTo>
                    <a:pt x="1406" y="715"/>
                  </a:lnTo>
                  <a:lnTo>
                    <a:pt x="1404" y="715"/>
                  </a:lnTo>
                  <a:lnTo>
                    <a:pt x="1403" y="716"/>
                  </a:lnTo>
                  <a:lnTo>
                    <a:pt x="1401" y="716"/>
                  </a:lnTo>
                  <a:lnTo>
                    <a:pt x="1401" y="718"/>
                  </a:lnTo>
                  <a:lnTo>
                    <a:pt x="1400" y="718"/>
                  </a:lnTo>
                  <a:lnTo>
                    <a:pt x="1398" y="719"/>
                  </a:lnTo>
                  <a:lnTo>
                    <a:pt x="1400" y="719"/>
                  </a:lnTo>
                  <a:lnTo>
                    <a:pt x="1400" y="721"/>
                  </a:lnTo>
                  <a:lnTo>
                    <a:pt x="1398" y="721"/>
                  </a:lnTo>
                  <a:lnTo>
                    <a:pt x="1396" y="721"/>
                  </a:lnTo>
                  <a:lnTo>
                    <a:pt x="1396" y="722"/>
                  </a:lnTo>
                  <a:lnTo>
                    <a:pt x="1396" y="724"/>
                  </a:lnTo>
                  <a:lnTo>
                    <a:pt x="1395" y="725"/>
                  </a:lnTo>
                  <a:lnTo>
                    <a:pt x="1393" y="725"/>
                  </a:lnTo>
                  <a:lnTo>
                    <a:pt x="1393" y="727"/>
                  </a:lnTo>
                  <a:lnTo>
                    <a:pt x="1392" y="727"/>
                  </a:lnTo>
                  <a:lnTo>
                    <a:pt x="1390" y="727"/>
                  </a:lnTo>
                  <a:lnTo>
                    <a:pt x="1390" y="728"/>
                  </a:lnTo>
                  <a:lnTo>
                    <a:pt x="1390" y="730"/>
                  </a:lnTo>
                  <a:lnTo>
                    <a:pt x="1390" y="731"/>
                  </a:lnTo>
                  <a:lnTo>
                    <a:pt x="1392" y="731"/>
                  </a:lnTo>
                  <a:lnTo>
                    <a:pt x="1392" y="733"/>
                  </a:lnTo>
                  <a:lnTo>
                    <a:pt x="1393" y="733"/>
                  </a:lnTo>
                  <a:lnTo>
                    <a:pt x="1392" y="734"/>
                  </a:lnTo>
                  <a:lnTo>
                    <a:pt x="1393" y="734"/>
                  </a:lnTo>
                  <a:lnTo>
                    <a:pt x="1395" y="733"/>
                  </a:lnTo>
                  <a:lnTo>
                    <a:pt x="1395" y="731"/>
                  </a:lnTo>
                  <a:lnTo>
                    <a:pt x="1396" y="731"/>
                  </a:lnTo>
                  <a:lnTo>
                    <a:pt x="1396" y="730"/>
                  </a:lnTo>
                  <a:lnTo>
                    <a:pt x="1396" y="728"/>
                  </a:lnTo>
                  <a:lnTo>
                    <a:pt x="1398" y="728"/>
                  </a:lnTo>
                  <a:lnTo>
                    <a:pt x="1398" y="727"/>
                  </a:lnTo>
                  <a:lnTo>
                    <a:pt x="1400" y="727"/>
                  </a:lnTo>
                  <a:lnTo>
                    <a:pt x="1400" y="725"/>
                  </a:lnTo>
                  <a:lnTo>
                    <a:pt x="1401" y="727"/>
                  </a:lnTo>
                  <a:lnTo>
                    <a:pt x="1401" y="725"/>
                  </a:lnTo>
                  <a:lnTo>
                    <a:pt x="1401" y="724"/>
                  </a:lnTo>
                  <a:lnTo>
                    <a:pt x="1403" y="724"/>
                  </a:lnTo>
                  <a:lnTo>
                    <a:pt x="1403" y="722"/>
                  </a:lnTo>
                  <a:lnTo>
                    <a:pt x="1404" y="722"/>
                  </a:lnTo>
                  <a:lnTo>
                    <a:pt x="1406" y="722"/>
                  </a:lnTo>
                  <a:lnTo>
                    <a:pt x="1407" y="722"/>
                  </a:lnTo>
                  <a:lnTo>
                    <a:pt x="1409" y="721"/>
                  </a:lnTo>
                  <a:lnTo>
                    <a:pt x="1410" y="719"/>
                  </a:lnTo>
                  <a:lnTo>
                    <a:pt x="1412" y="719"/>
                  </a:lnTo>
                  <a:lnTo>
                    <a:pt x="1412" y="721"/>
                  </a:lnTo>
                  <a:lnTo>
                    <a:pt x="1410" y="721"/>
                  </a:lnTo>
                  <a:lnTo>
                    <a:pt x="1410" y="722"/>
                  </a:lnTo>
                  <a:lnTo>
                    <a:pt x="1409" y="722"/>
                  </a:lnTo>
                  <a:lnTo>
                    <a:pt x="1409" y="724"/>
                  </a:lnTo>
                  <a:lnTo>
                    <a:pt x="1407" y="724"/>
                  </a:lnTo>
                  <a:lnTo>
                    <a:pt x="1407" y="725"/>
                  </a:lnTo>
                  <a:lnTo>
                    <a:pt x="1406" y="725"/>
                  </a:lnTo>
                  <a:lnTo>
                    <a:pt x="1406" y="727"/>
                  </a:lnTo>
                  <a:lnTo>
                    <a:pt x="1404" y="727"/>
                  </a:lnTo>
                  <a:lnTo>
                    <a:pt x="1404" y="728"/>
                  </a:lnTo>
                  <a:lnTo>
                    <a:pt x="1403" y="728"/>
                  </a:lnTo>
                  <a:lnTo>
                    <a:pt x="1403" y="730"/>
                  </a:lnTo>
                  <a:lnTo>
                    <a:pt x="1403" y="731"/>
                  </a:lnTo>
                  <a:lnTo>
                    <a:pt x="1401" y="733"/>
                  </a:lnTo>
                  <a:lnTo>
                    <a:pt x="1403" y="733"/>
                  </a:lnTo>
                  <a:lnTo>
                    <a:pt x="1401" y="734"/>
                  </a:lnTo>
                  <a:lnTo>
                    <a:pt x="1403" y="734"/>
                  </a:lnTo>
                  <a:lnTo>
                    <a:pt x="1403" y="736"/>
                  </a:lnTo>
                  <a:lnTo>
                    <a:pt x="1404" y="734"/>
                  </a:lnTo>
                  <a:lnTo>
                    <a:pt x="1406" y="734"/>
                  </a:lnTo>
                  <a:lnTo>
                    <a:pt x="1407" y="733"/>
                  </a:lnTo>
                  <a:lnTo>
                    <a:pt x="1409" y="733"/>
                  </a:lnTo>
                  <a:lnTo>
                    <a:pt x="1409" y="731"/>
                  </a:lnTo>
                  <a:lnTo>
                    <a:pt x="1410" y="728"/>
                  </a:lnTo>
                  <a:lnTo>
                    <a:pt x="1412" y="728"/>
                  </a:lnTo>
                  <a:lnTo>
                    <a:pt x="1412" y="730"/>
                  </a:lnTo>
                  <a:lnTo>
                    <a:pt x="1412" y="731"/>
                  </a:lnTo>
                  <a:lnTo>
                    <a:pt x="1412" y="733"/>
                  </a:lnTo>
                  <a:lnTo>
                    <a:pt x="1412" y="734"/>
                  </a:lnTo>
                  <a:lnTo>
                    <a:pt x="1410" y="736"/>
                  </a:lnTo>
                  <a:lnTo>
                    <a:pt x="1410" y="737"/>
                  </a:lnTo>
                  <a:lnTo>
                    <a:pt x="1409" y="737"/>
                  </a:lnTo>
                  <a:lnTo>
                    <a:pt x="1409" y="739"/>
                  </a:lnTo>
                  <a:lnTo>
                    <a:pt x="1407" y="740"/>
                  </a:lnTo>
                  <a:lnTo>
                    <a:pt x="1406" y="742"/>
                  </a:lnTo>
                  <a:lnTo>
                    <a:pt x="1406" y="743"/>
                  </a:lnTo>
                  <a:lnTo>
                    <a:pt x="1404" y="743"/>
                  </a:lnTo>
                  <a:lnTo>
                    <a:pt x="1404" y="745"/>
                  </a:lnTo>
                  <a:lnTo>
                    <a:pt x="1404" y="746"/>
                  </a:lnTo>
                  <a:lnTo>
                    <a:pt x="1404" y="748"/>
                  </a:lnTo>
                  <a:lnTo>
                    <a:pt x="1403" y="748"/>
                  </a:lnTo>
                  <a:lnTo>
                    <a:pt x="1403" y="749"/>
                  </a:lnTo>
                  <a:lnTo>
                    <a:pt x="1403" y="751"/>
                  </a:lnTo>
                  <a:lnTo>
                    <a:pt x="1401" y="751"/>
                  </a:lnTo>
                  <a:lnTo>
                    <a:pt x="1401" y="752"/>
                  </a:lnTo>
                  <a:lnTo>
                    <a:pt x="1400" y="752"/>
                  </a:lnTo>
                  <a:lnTo>
                    <a:pt x="1398" y="754"/>
                  </a:lnTo>
                  <a:lnTo>
                    <a:pt x="1396" y="755"/>
                  </a:lnTo>
                  <a:lnTo>
                    <a:pt x="1395" y="755"/>
                  </a:lnTo>
                  <a:lnTo>
                    <a:pt x="1395" y="754"/>
                  </a:lnTo>
                  <a:lnTo>
                    <a:pt x="1395" y="752"/>
                  </a:lnTo>
                  <a:lnTo>
                    <a:pt x="1393" y="754"/>
                  </a:lnTo>
                  <a:lnTo>
                    <a:pt x="1392" y="754"/>
                  </a:lnTo>
                  <a:lnTo>
                    <a:pt x="1390" y="754"/>
                  </a:lnTo>
                  <a:lnTo>
                    <a:pt x="1390" y="755"/>
                  </a:lnTo>
                  <a:lnTo>
                    <a:pt x="1389" y="755"/>
                  </a:lnTo>
                  <a:lnTo>
                    <a:pt x="1387" y="754"/>
                  </a:lnTo>
                  <a:lnTo>
                    <a:pt x="1387" y="752"/>
                  </a:lnTo>
                  <a:lnTo>
                    <a:pt x="1389" y="752"/>
                  </a:lnTo>
                  <a:lnTo>
                    <a:pt x="1389" y="751"/>
                  </a:lnTo>
                  <a:lnTo>
                    <a:pt x="1389" y="749"/>
                  </a:lnTo>
                  <a:lnTo>
                    <a:pt x="1390" y="749"/>
                  </a:lnTo>
                  <a:lnTo>
                    <a:pt x="1392" y="749"/>
                  </a:lnTo>
                  <a:lnTo>
                    <a:pt x="1392" y="748"/>
                  </a:lnTo>
                  <a:lnTo>
                    <a:pt x="1390" y="749"/>
                  </a:lnTo>
                  <a:lnTo>
                    <a:pt x="1390" y="748"/>
                  </a:lnTo>
                  <a:lnTo>
                    <a:pt x="1390" y="746"/>
                  </a:lnTo>
                  <a:lnTo>
                    <a:pt x="1390" y="745"/>
                  </a:lnTo>
                  <a:lnTo>
                    <a:pt x="1392" y="745"/>
                  </a:lnTo>
                  <a:lnTo>
                    <a:pt x="1392" y="743"/>
                  </a:lnTo>
                  <a:lnTo>
                    <a:pt x="1393" y="743"/>
                  </a:lnTo>
                  <a:lnTo>
                    <a:pt x="1393" y="742"/>
                  </a:lnTo>
                  <a:lnTo>
                    <a:pt x="1392" y="742"/>
                  </a:lnTo>
                  <a:lnTo>
                    <a:pt x="1392" y="743"/>
                  </a:lnTo>
                  <a:lnTo>
                    <a:pt x="1390" y="743"/>
                  </a:lnTo>
                  <a:lnTo>
                    <a:pt x="1389" y="743"/>
                  </a:lnTo>
                  <a:lnTo>
                    <a:pt x="1389" y="745"/>
                  </a:lnTo>
                  <a:lnTo>
                    <a:pt x="1387" y="745"/>
                  </a:lnTo>
                  <a:lnTo>
                    <a:pt x="1386" y="746"/>
                  </a:lnTo>
                  <a:lnTo>
                    <a:pt x="1386" y="748"/>
                  </a:lnTo>
                  <a:lnTo>
                    <a:pt x="1384" y="748"/>
                  </a:lnTo>
                  <a:lnTo>
                    <a:pt x="1384" y="749"/>
                  </a:lnTo>
                  <a:lnTo>
                    <a:pt x="1383" y="749"/>
                  </a:lnTo>
                  <a:lnTo>
                    <a:pt x="1381" y="749"/>
                  </a:lnTo>
                  <a:lnTo>
                    <a:pt x="1381" y="751"/>
                  </a:lnTo>
                  <a:lnTo>
                    <a:pt x="1380" y="751"/>
                  </a:lnTo>
                  <a:lnTo>
                    <a:pt x="1378" y="751"/>
                  </a:lnTo>
                  <a:lnTo>
                    <a:pt x="1378" y="749"/>
                  </a:lnTo>
                  <a:lnTo>
                    <a:pt x="1378" y="748"/>
                  </a:lnTo>
                  <a:lnTo>
                    <a:pt x="1380" y="748"/>
                  </a:lnTo>
                  <a:lnTo>
                    <a:pt x="1380" y="746"/>
                  </a:lnTo>
                  <a:lnTo>
                    <a:pt x="1381" y="745"/>
                  </a:lnTo>
                  <a:lnTo>
                    <a:pt x="1383" y="742"/>
                  </a:lnTo>
                  <a:lnTo>
                    <a:pt x="1384" y="742"/>
                  </a:lnTo>
                  <a:lnTo>
                    <a:pt x="1384" y="740"/>
                  </a:lnTo>
                  <a:lnTo>
                    <a:pt x="1384" y="739"/>
                  </a:lnTo>
                  <a:lnTo>
                    <a:pt x="1386" y="739"/>
                  </a:lnTo>
                  <a:lnTo>
                    <a:pt x="1387" y="739"/>
                  </a:lnTo>
                  <a:lnTo>
                    <a:pt x="1387" y="737"/>
                  </a:lnTo>
                  <a:lnTo>
                    <a:pt x="1389" y="737"/>
                  </a:lnTo>
                  <a:lnTo>
                    <a:pt x="1389" y="736"/>
                  </a:lnTo>
                  <a:lnTo>
                    <a:pt x="1387" y="736"/>
                  </a:lnTo>
                  <a:lnTo>
                    <a:pt x="1387" y="734"/>
                  </a:lnTo>
                  <a:lnTo>
                    <a:pt x="1389" y="734"/>
                  </a:lnTo>
                  <a:lnTo>
                    <a:pt x="1389" y="733"/>
                  </a:lnTo>
                  <a:lnTo>
                    <a:pt x="1389" y="731"/>
                  </a:lnTo>
                  <a:lnTo>
                    <a:pt x="1389" y="730"/>
                  </a:lnTo>
                  <a:lnTo>
                    <a:pt x="1389" y="728"/>
                  </a:lnTo>
                  <a:lnTo>
                    <a:pt x="1387" y="728"/>
                  </a:lnTo>
                  <a:lnTo>
                    <a:pt x="1389" y="727"/>
                  </a:lnTo>
                  <a:lnTo>
                    <a:pt x="1387" y="727"/>
                  </a:lnTo>
                  <a:lnTo>
                    <a:pt x="1386" y="727"/>
                  </a:lnTo>
                  <a:lnTo>
                    <a:pt x="1386" y="725"/>
                  </a:lnTo>
                  <a:lnTo>
                    <a:pt x="1384" y="725"/>
                  </a:lnTo>
                  <a:lnTo>
                    <a:pt x="1384" y="727"/>
                  </a:lnTo>
                  <a:lnTo>
                    <a:pt x="1384" y="728"/>
                  </a:lnTo>
                  <a:lnTo>
                    <a:pt x="1383" y="730"/>
                  </a:lnTo>
                  <a:lnTo>
                    <a:pt x="1381" y="730"/>
                  </a:lnTo>
                  <a:lnTo>
                    <a:pt x="1381" y="731"/>
                  </a:lnTo>
                  <a:lnTo>
                    <a:pt x="1380" y="731"/>
                  </a:lnTo>
                  <a:lnTo>
                    <a:pt x="1380" y="733"/>
                  </a:lnTo>
                  <a:lnTo>
                    <a:pt x="1378" y="734"/>
                  </a:lnTo>
                  <a:lnTo>
                    <a:pt x="1378" y="736"/>
                  </a:lnTo>
                  <a:lnTo>
                    <a:pt x="1377" y="736"/>
                  </a:lnTo>
                  <a:lnTo>
                    <a:pt x="1377" y="737"/>
                  </a:lnTo>
                  <a:lnTo>
                    <a:pt x="1375" y="737"/>
                  </a:lnTo>
                  <a:lnTo>
                    <a:pt x="1378" y="733"/>
                  </a:lnTo>
                  <a:lnTo>
                    <a:pt x="1377" y="734"/>
                  </a:lnTo>
                  <a:lnTo>
                    <a:pt x="1375" y="736"/>
                  </a:lnTo>
                  <a:lnTo>
                    <a:pt x="1374" y="737"/>
                  </a:lnTo>
                  <a:lnTo>
                    <a:pt x="1372" y="737"/>
                  </a:lnTo>
                  <a:lnTo>
                    <a:pt x="1371" y="737"/>
                  </a:lnTo>
                  <a:lnTo>
                    <a:pt x="1371" y="736"/>
                  </a:lnTo>
                  <a:lnTo>
                    <a:pt x="1369" y="737"/>
                  </a:lnTo>
                  <a:lnTo>
                    <a:pt x="1368" y="739"/>
                  </a:lnTo>
                  <a:lnTo>
                    <a:pt x="1366" y="739"/>
                  </a:lnTo>
                  <a:lnTo>
                    <a:pt x="1366" y="740"/>
                  </a:lnTo>
                  <a:lnTo>
                    <a:pt x="1365" y="740"/>
                  </a:lnTo>
                  <a:lnTo>
                    <a:pt x="1365" y="742"/>
                  </a:lnTo>
                  <a:lnTo>
                    <a:pt x="1363" y="742"/>
                  </a:lnTo>
                  <a:lnTo>
                    <a:pt x="1363" y="743"/>
                  </a:lnTo>
                  <a:lnTo>
                    <a:pt x="1363" y="745"/>
                  </a:lnTo>
                  <a:lnTo>
                    <a:pt x="1362" y="745"/>
                  </a:lnTo>
                  <a:lnTo>
                    <a:pt x="1362" y="746"/>
                  </a:lnTo>
                  <a:lnTo>
                    <a:pt x="1360" y="746"/>
                  </a:lnTo>
                  <a:lnTo>
                    <a:pt x="1360" y="748"/>
                  </a:lnTo>
                  <a:lnTo>
                    <a:pt x="1359" y="748"/>
                  </a:lnTo>
                  <a:lnTo>
                    <a:pt x="1357" y="748"/>
                  </a:lnTo>
                  <a:lnTo>
                    <a:pt x="1357" y="749"/>
                  </a:lnTo>
                  <a:lnTo>
                    <a:pt x="1356" y="749"/>
                  </a:lnTo>
                  <a:lnTo>
                    <a:pt x="1356" y="748"/>
                  </a:lnTo>
                  <a:lnTo>
                    <a:pt x="1354" y="748"/>
                  </a:lnTo>
                  <a:lnTo>
                    <a:pt x="1353" y="748"/>
                  </a:lnTo>
                  <a:lnTo>
                    <a:pt x="1353" y="749"/>
                  </a:lnTo>
                  <a:lnTo>
                    <a:pt x="1351" y="749"/>
                  </a:lnTo>
                  <a:lnTo>
                    <a:pt x="1350" y="749"/>
                  </a:lnTo>
                  <a:lnTo>
                    <a:pt x="1348" y="749"/>
                  </a:lnTo>
                  <a:lnTo>
                    <a:pt x="1347" y="749"/>
                  </a:lnTo>
                  <a:lnTo>
                    <a:pt x="1347" y="748"/>
                  </a:lnTo>
                  <a:lnTo>
                    <a:pt x="1345" y="748"/>
                  </a:lnTo>
                  <a:lnTo>
                    <a:pt x="1347" y="746"/>
                  </a:lnTo>
                  <a:lnTo>
                    <a:pt x="1348" y="745"/>
                  </a:lnTo>
                  <a:lnTo>
                    <a:pt x="1350" y="745"/>
                  </a:lnTo>
                  <a:lnTo>
                    <a:pt x="1351" y="743"/>
                  </a:lnTo>
                  <a:lnTo>
                    <a:pt x="1353" y="743"/>
                  </a:lnTo>
                  <a:lnTo>
                    <a:pt x="1354" y="743"/>
                  </a:lnTo>
                  <a:lnTo>
                    <a:pt x="1356" y="743"/>
                  </a:lnTo>
                  <a:lnTo>
                    <a:pt x="1357" y="743"/>
                  </a:lnTo>
                  <a:lnTo>
                    <a:pt x="1357" y="742"/>
                  </a:lnTo>
                  <a:lnTo>
                    <a:pt x="1359" y="742"/>
                  </a:lnTo>
                  <a:lnTo>
                    <a:pt x="1359" y="740"/>
                  </a:lnTo>
                  <a:lnTo>
                    <a:pt x="1360" y="740"/>
                  </a:lnTo>
                  <a:lnTo>
                    <a:pt x="1362" y="739"/>
                  </a:lnTo>
                  <a:lnTo>
                    <a:pt x="1362" y="737"/>
                  </a:lnTo>
                  <a:lnTo>
                    <a:pt x="1365" y="736"/>
                  </a:lnTo>
                  <a:lnTo>
                    <a:pt x="1366" y="734"/>
                  </a:lnTo>
                  <a:lnTo>
                    <a:pt x="1368" y="734"/>
                  </a:lnTo>
                  <a:lnTo>
                    <a:pt x="1369" y="734"/>
                  </a:lnTo>
                  <a:lnTo>
                    <a:pt x="1371" y="733"/>
                  </a:lnTo>
                  <a:lnTo>
                    <a:pt x="1371" y="731"/>
                  </a:lnTo>
                  <a:lnTo>
                    <a:pt x="1369" y="733"/>
                  </a:lnTo>
                  <a:lnTo>
                    <a:pt x="1368" y="733"/>
                  </a:lnTo>
                  <a:lnTo>
                    <a:pt x="1366" y="733"/>
                  </a:lnTo>
                  <a:lnTo>
                    <a:pt x="1368" y="731"/>
                  </a:lnTo>
                  <a:lnTo>
                    <a:pt x="1369" y="730"/>
                  </a:lnTo>
                  <a:lnTo>
                    <a:pt x="1371" y="728"/>
                  </a:lnTo>
                  <a:lnTo>
                    <a:pt x="1369" y="728"/>
                  </a:lnTo>
                  <a:lnTo>
                    <a:pt x="1368" y="731"/>
                  </a:lnTo>
                  <a:lnTo>
                    <a:pt x="1366" y="731"/>
                  </a:lnTo>
                  <a:lnTo>
                    <a:pt x="1365" y="731"/>
                  </a:lnTo>
                  <a:lnTo>
                    <a:pt x="1363" y="731"/>
                  </a:lnTo>
                  <a:lnTo>
                    <a:pt x="1362" y="731"/>
                  </a:lnTo>
                  <a:lnTo>
                    <a:pt x="1362" y="730"/>
                  </a:lnTo>
                  <a:lnTo>
                    <a:pt x="1360" y="730"/>
                  </a:lnTo>
                  <a:lnTo>
                    <a:pt x="1360" y="731"/>
                  </a:lnTo>
                  <a:lnTo>
                    <a:pt x="1362" y="731"/>
                  </a:lnTo>
                  <a:lnTo>
                    <a:pt x="1360" y="733"/>
                  </a:lnTo>
                  <a:lnTo>
                    <a:pt x="1360" y="734"/>
                  </a:lnTo>
                  <a:lnTo>
                    <a:pt x="1359" y="736"/>
                  </a:lnTo>
                  <a:lnTo>
                    <a:pt x="1357" y="736"/>
                  </a:lnTo>
                  <a:lnTo>
                    <a:pt x="1357" y="737"/>
                  </a:lnTo>
                  <a:lnTo>
                    <a:pt x="1356" y="737"/>
                  </a:lnTo>
                  <a:lnTo>
                    <a:pt x="1356" y="736"/>
                  </a:lnTo>
                  <a:lnTo>
                    <a:pt x="1356" y="734"/>
                  </a:lnTo>
                  <a:lnTo>
                    <a:pt x="1357" y="734"/>
                  </a:lnTo>
                  <a:lnTo>
                    <a:pt x="1356" y="733"/>
                  </a:lnTo>
                  <a:lnTo>
                    <a:pt x="1356" y="734"/>
                  </a:lnTo>
                  <a:lnTo>
                    <a:pt x="1354" y="734"/>
                  </a:lnTo>
                  <a:lnTo>
                    <a:pt x="1353" y="734"/>
                  </a:lnTo>
                  <a:lnTo>
                    <a:pt x="1354" y="733"/>
                  </a:lnTo>
                  <a:lnTo>
                    <a:pt x="1354" y="731"/>
                  </a:lnTo>
                  <a:lnTo>
                    <a:pt x="1353" y="731"/>
                  </a:lnTo>
                  <a:lnTo>
                    <a:pt x="1351" y="733"/>
                  </a:lnTo>
                  <a:lnTo>
                    <a:pt x="1350" y="731"/>
                  </a:lnTo>
                  <a:lnTo>
                    <a:pt x="1348" y="731"/>
                  </a:lnTo>
                  <a:lnTo>
                    <a:pt x="1351" y="730"/>
                  </a:lnTo>
                  <a:lnTo>
                    <a:pt x="1353" y="730"/>
                  </a:lnTo>
                  <a:lnTo>
                    <a:pt x="1354" y="730"/>
                  </a:lnTo>
                  <a:lnTo>
                    <a:pt x="1354" y="728"/>
                  </a:lnTo>
                  <a:lnTo>
                    <a:pt x="1353" y="728"/>
                  </a:lnTo>
                  <a:lnTo>
                    <a:pt x="1351" y="728"/>
                  </a:lnTo>
                  <a:lnTo>
                    <a:pt x="1351" y="730"/>
                  </a:lnTo>
                  <a:lnTo>
                    <a:pt x="1350" y="730"/>
                  </a:lnTo>
                  <a:lnTo>
                    <a:pt x="1348" y="730"/>
                  </a:lnTo>
                  <a:lnTo>
                    <a:pt x="1350" y="728"/>
                  </a:lnTo>
                  <a:lnTo>
                    <a:pt x="1348" y="728"/>
                  </a:lnTo>
                  <a:lnTo>
                    <a:pt x="1348" y="730"/>
                  </a:lnTo>
                  <a:lnTo>
                    <a:pt x="1347" y="730"/>
                  </a:lnTo>
                  <a:lnTo>
                    <a:pt x="1347" y="731"/>
                  </a:lnTo>
                  <a:lnTo>
                    <a:pt x="1345" y="731"/>
                  </a:lnTo>
                  <a:lnTo>
                    <a:pt x="1343" y="731"/>
                  </a:lnTo>
                  <a:lnTo>
                    <a:pt x="1343" y="733"/>
                  </a:lnTo>
                  <a:lnTo>
                    <a:pt x="1342" y="733"/>
                  </a:lnTo>
                  <a:lnTo>
                    <a:pt x="1340" y="731"/>
                  </a:lnTo>
                  <a:lnTo>
                    <a:pt x="1339" y="731"/>
                  </a:lnTo>
                  <a:lnTo>
                    <a:pt x="1337" y="731"/>
                  </a:lnTo>
                  <a:lnTo>
                    <a:pt x="1337" y="733"/>
                  </a:lnTo>
                  <a:lnTo>
                    <a:pt x="1336" y="733"/>
                  </a:lnTo>
                  <a:lnTo>
                    <a:pt x="1334" y="734"/>
                  </a:lnTo>
                  <a:lnTo>
                    <a:pt x="1333" y="734"/>
                  </a:lnTo>
                  <a:lnTo>
                    <a:pt x="1333" y="733"/>
                  </a:lnTo>
                  <a:lnTo>
                    <a:pt x="1331" y="733"/>
                  </a:lnTo>
                  <a:lnTo>
                    <a:pt x="1328" y="733"/>
                  </a:lnTo>
                  <a:lnTo>
                    <a:pt x="1328" y="731"/>
                  </a:lnTo>
                  <a:lnTo>
                    <a:pt x="1327" y="733"/>
                  </a:lnTo>
                  <a:lnTo>
                    <a:pt x="1325" y="733"/>
                  </a:lnTo>
                  <a:lnTo>
                    <a:pt x="1325" y="731"/>
                  </a:lnTo>
                  <a:lnTo>
                    <a:pt x="1324" y="731"/>
                  </a:lnTo>
                  <a:lnTo>
                    <a:pt x="1321" y="731"/>
                  </a:lnTo>
                  <a:lnTo>
                    <a:pt x="1319" y="731"/>
                  </a:lnTo>
                  <a:lnTo>
                    <a:pt x="1318" y="733"/>
                  </a:lnTo>
                  <a:lnTo>
                    <a:pt x="1318" y="731"/>
                  </a:lnTo>
                  <a:lnTo>
                    <a:pt x="1316" y="731"/>
                  </a:lnTo>
                  <a:lnTo>
                    <a:pt x="1315" y="731"/>
                  </a:lnTo>
                  <a:lnTo>
                    <a:pt x="1313" y="731"/>
                  </a:lnTo>
                  <a:lnTo>
                    <a:pt x="1313" y="730"/>
                  </a:lnTo>
                  <a:lnTo>
                    <a:pt x="1312" y="731"/>
                  </a:lnTo>
                  <a:lnTo>
                    <a:pt x="1312" y="730"/>
                  </a:lnTo>
                  <a:lnTo>
                    <a:pt x="1310" y="730"/>
                  </a:lnTo>
                  <a:lnTo>
                    <a:pt x="1309" y="731"/>
                  </a:lnTo>
                  <a:lnTo>
                    <a:pt x="1307" y="731"/>
                  </a:lnTo>
                  <a:lnTo>
                    <a:pt x="1306" y="730"/>
                  </a:lnTo>
                  <a:lnTo>
                    <a:pt x="1307" y="728"/>
                  </a:lnTo>
                  <a:lnTo>
                    <a:pt x="1306" y="728"/>
                  </a:lnTo>
                  <a:lnTo>
                    <a:pt x="1306" y="730"/>
                  </a:lnTo>
                  <a:lnTo>
                    <a:pt x="1304" y="730"/>
                  </a:lnTo>
                  <a:lnTo>
                    <a:pt x="1304" y="731"/>
                  </a:lnTo>
                  <a:lnTo>
                    <a:pt x="1303" y="731"/>
                  </a:lnTo>
                  <a:lnTo>
                    <a:pt x="1301" y="731"/>
                  </a:lnTo>
                  <a:lnTo>
                    <a:pt x="1300" y="731"/>
                  </a:lnTo>
                  <a:lnTo>
                    <a:pt x="1298" y="733"/>
                  </a:lnTo>
                  <a:lnTo>
                    <a:pt x="1297" y="733"/>
                  </a:lnTo>
                  <a:lnTo>
                    <a:pt x="1294" y="733"/>
                  </a:lnTo>
                  <a:lnTo>
                    <a:pt x="1292" y="733"/>
                  </a:lnTo>
                  <a:lnTo>
                    <a:pt x="1290" y="733"/>
                  </a:lnTo>
                  <a:lnTo>
                    <a:pt x="1289" y="733"/>
                  </a:lnTo>
                  <a:lnTo>
                    <a:pt x="1287" y="733"/>
                  </a:lnTo>
                  <a:lnTo>
                    <a:pt x="1287" y="731"/>
                  </a:lnTo>
                  <a:lnTo>
                    <a:pt x="1287" y="730"/>
                  </a:lnTo>
                  <a:lnTo>
                    <a:pt x="1289" y="728"/>
                  </a:lnTo>
                  <a:lnTo>
                    <a:pt x="1287" y="728"/>
                  </a:lnTo>
                  <a:lnTo>
                    <a:pt x="1287" y="727"/>
                  </a:lnTo>
                  <a:lnTo>
                    <a:pt x="1287" y="725"/>
                  </a:lnTo>
                  <a:lnTo>
                    <a:pt x="1289" y="725"/>
                  </a:lnTo>
                  <a:lnTo>
                    <a:pt x="1289" y="724"/>
                  </a:lnTo>
                  <a:lnTo>
                    <a:pt x="1290" y="722"/>
                  </a:lnTo>
                  <a:lnTo>
                    <a:pt x="1292" y="722"/>
                  </a:lnTo>
                  <a:lnTo>
                    <a:pt x="1297" y="721"/>
                  </a:lnTo>
                  <a:lnTo>
                    <a:pt x="1297" y="719"/>
                  </a:lnTo>
                  <a:lnTo>
                    <a:pt x="1298" y="718"/>
                  </a:lnTo>
                  <a:lnTo>
                    <a:pt x="1300" y="718"/>
                  </a:lnTo>
                  <a:lnTo>
                    <a:pt x="1301" y="718"/>
                  </a:lnTo>
                  <a:lnTo>
                    <a:pt x="1301" y="716"/>
                  </a:lnTo>
                  <a:lnTo>
                    <a:pt x="1303" y="716"/>
                  </a:lnTo>
                  <a:lnTo>
                    <a:pt x="1304" y="715"/>
                  </a:lnTo>
                  <a:lnTo>
                    <a:pt x="1306" y="713"/>
                  </a:lnTo>
                  <a:lnTo>
                    <a:pt x="1307" y="713"/>
                  </a:lnTo>
                  <a:lnTo>
                    <a:pt x="1309" y="713"/>
                  </a:lnTo>
                  <a:lnTo>
                    <a:pt x="1309" y="712"/>
                  </a:lnTo>
                  <a:lnTo>
                    <a:pt x="1307" y="712"/>
                  </a:lnTo>
                  <a:lnTo>
                    <a:pt x="1307" y="710"/>
                  </a:lnTo>
                  <a:lnTo>
                    <a:pt x="1304" y="710"/>
                  </a:lnTo>
                  <a:lnTo>
                    <a:pt x="1306" y="709"/>
                  </a:lnTo>
                  <a:lnTo>
                    <a:pt x="1306" y="707"/>
                  </a:lnTo>
                  <a:lnTo>
                    <a:pt x="1307" y="705"/>
                  </a:lnTo>
                  <a:lnTo>
                    <a:pt x="1309" y="704"/>
                  </a:lnTo>
                  <a:lnTo>
                    <a:pt x="1310" y="702"/>
                  </a:lnTo>
                  <a:lnTo>
                    <a:pt x="1310" y="701"/>
                  </a:lnTo>
                  <a:lnTo>
                    <a:pt x="1312" y="699"/>
                  </a:lnTo>
                  <a:lnTo>
                    <a:pt x="1313" y="699"/>
                  </a:lnTo>
                  <a:lnTo>
                    <a:pt x="1313" y="698"/>
                  </a:lnTo>
                  <a:lnTo>
                    <a:pt x="1313" y="696"/>
                  </a:lnTo>
                  <a:lnTo>
                    <a:pt x="1315" y="696"/>
                  </a:lnTo>
                  <a:lnTo>
                    <a:pt x="1315" y="698"/>
                  </a:lnTo>
                  <a:lnTo>
                    <a:pt x="1316" y="698"/>
                  </a:lnTo>
                  <a:lnTo>
                    <a:pt x="1318" y="698"/>
                  </a:lnTo>
                  <a:lnTo>
                    <a:pt x="1319" y="698"/>
                  </a:lnTo>
                  <a:lnTo>
                    <a:pt x="1319" y="696"/>
                  </a:lnTo>
                  <a:lnTo>
                    <a:pt x="1321" y="696"/>
                  </a:lnTo>
                  <a:lnTo>
                    <a:pt x="1321" y="695"/>
                  </a:lnTo>
                  <a:lnTo>
                    <a:pt x="1319" y="695"/>
                  </a:lnTo>
                  <a:lnTo>
                    <a:pt x="1319" y="693"/>
                  </a:lnTo>
                  <a:lnTo>
                    <a:pt x="1319" y="690"/>
                  </a:lnTo>
                  <a:lnTo>
                    <a:pt x="1321" y="689"/>
                  </a:lnTo>
                  <a:lnTo>
                    <a:pt x="1324" y="689"/>
                  </a:lnTo>
                  <a:lnTo>
                    <a:pt x="1324" y="687"/>
                  </a:lnTo>
                  <a:lnTo>
                    <a:pt x="1325" y="687"/>
                  </a:lnTo>
                  <a:lnTo>
                    <a:pt x="1327" y="687"/>
                  </a:lnTo>
                  <a:lnTo>
                    <a:pt x="1328" y="687"/>
                  </a:lnTo>
                  <a:lnTo>
                    <a:pt x="1327" y="689"/>
                  </a:lnTo>
                  <a:lnTo>
                    <a:pt x="1328" y="690"/>
                  </a:lnTo>
                  <a:lnTo>
                    <a:pt x="1328" y="689"/>
                  </a:lnTo>
                  <a:lnTo>
                    <a:pt x="1328" y="687"/>
                  </a:lnTo>
                  <a:lnTo>
                    <a:pt x="1330" y="689"/>
                  </a:lnTo>
                  <a:lnTo>
                    <a:pt x="1331" y="689"/>
                  </a:lnTo>
                  <a:lnTo>
                    <a:pt x="1330" y="687"/>
                  </a:lnTo>
                  <a:lnTo>
                    <a:pt x="1328" y="687"/>
                  </a:lnTo>
                  <a:lnTo>
                    <a:pt x="1328" y="686"/>
                  </a:lnTo>
                  <a:lnTo>
                    <a:pt x="1328" y="684"/>
                  </a:lnTo>
                  <a:lnTo>
                    <a:pt x="1328" y="683"/>
                  </a:lnTo>
                  <a:lnTo>
                    <a:pt x="1330" y="683"/>
                  </a:lnTo>
                  <a:lnTo>
                    <a:pt x="1330" y="680"/>
                  </a:lnTo>
                  <a:lnTo>
                    <a:pt x="1331" y="680"/>
                  </a:lnTo>
                  <a:lnTo>
                    <a:pt x="1331" y="678"/>
                  </a:lnTo>
                  <a:lnTo>
                    <a:pt x="1333" y="677"/>
                  </a:lnTo>
                  <a:lnTo>
                    <a:pt x="1334" y="675"/>
                  </a:lnTo>
                  <a:lnTo>
                    <a:pt x="1336" y="674"/>
                  </a:lnTo>
                  <a:lnTo>
                    <a:pt x="1336" y="672"/>
                  </a:lnTo>
                  <a:lnTo>
                    <a:pt x="1337" y="671"/>
                  </a:lnTo>
                  <a:lnTo>
                    <a:pt x="1339" y="671"/>
                  </a:lnTo>
                  <a:lnTo>
                    <a:pt x="1339" y="669"/>
                  </a:lnTo>
                  <a:lnTo>
                    <a:pt x="1340" y="668"/>
                  </a:lnTo>
                  <a:lnTo>
                    <a:pt x="1340" y="666"/>
                  </a:lnTo>
                  <a:lnTo>
                    <a:pt x="1342" y="666"/>
                  </a:lnTo>
                  <a:lnTo>
                    <a:pt x="1342" y="665"/>
                  </a:lnTo>
                  <a:lnTo>
                    <a:pt x="1343" y="665"/>
                  </a:lnTo>
                  <a:lnTo>
                    <a:pt x="1343" y="663"/>
                  </a:lnTo>
                  <a:lnTo>
                    <a:pt x="1345" y="663"/>
                  </a:lnTo>
                  <a:lnTo>
                    <a:pt x="1345" y="662"/>
                  </a:lnTo>
                  <a:lnTo>
                    <a:pt x="1347" y="662"/>
                  </a:lnTo>
                  <a:lnTo>
                    <a:pt x="1347" y="660"/>
                  </a:lnTo>
                  <a:lnTo>
                    <a:pt x="1348" y="662"/>
                  </a:lnTo>
                  <a:lnTo>
                    <a:pt x="1350" y="660"/>
                  </a:lnTo>
                  <a:lnTo>
                    <a:pt x="1348" y="660"/>
                  </a:lnTo>
                  <a:lnTo>
                    <a:pt x="1347" y="660"/>
                  </a:lnTo>
                  <a:lnTo>
                    <a:pt x="1347" y="659"/>
                  </a:lnTo>
                  <a:lnTo>
                    <a:pt x="1348" y="659"/>
                  </a:lnTo>
                  <a:lnTo>
                    <a:pt x="1350" y="659"/>
                  </a:lnTo>
                  <a:lnTo>
                    <a:pt x="1350" y="657"/>
                  </a:lnTo>
                  <a:lnTo>
                    <a:pt x="1351" y="657"/>
                  </a:lnTo>
                  <a:lnTo>
                    <a:pt x="1353" y="657"/>
                  </a:lnTo>
                  <a:lnTo>
                    <a:pt x="1353" y="656"/>
                  </a:lnTo>
                  <a:lnTo>
                    <a:pt x="1354" y="656"/>
                  </a:lnTo>
                  <a:lnTo>
                    <a:pt x="1356" y="654"/>
                  </a:lnTo>
                  <a:lnTo>
                    <a:pt x="1356" y="652"/>
                  </a:lnTo>
                  <a:lnTo>
                    <a:pt x="1357" y="651"/>
                  </a:lnTo>
                  <a:lnTo>
                    <a:pt x="1359" y="649"/>
                  </a:lnTo>
                  <a:lnTo>
                    <a:pt x="1360" y="649"/>
                  </a:lnTo>
                  <a:lnTo>
                    <a:pt x="1360" y="648"/>
                  </a:lnTo>
                  <a:lnTo>
                    <a:pt x="1360" y="646"/>
                  </a:lnTo>
                  <a:lnTo>
                    <a:pt x="1362" y="648"/>
                  </a:lnTo>
                  <a:lnTo>
                    <a:pt x="1362" y="646"/>
                  </a:lnTo>
                  <a:lnTo>
                    <a:pt x="1362" y="645"/>
                  </a:lnTo>
                  <a:lnTo>
                    <a:pt x="1363" y="645"/>
                  </a:lnTo>
                  <a:lnTo>
                    <a:pt x="1365" y="643"/>
                  </a:lnTo>
                  <a:lnTo>
                    <a:pt x="1368" y="642"/>
                  </a:lnTo>
                  <a:lnTo>
                    <a:pt x="1369" y="642"/>
                  </a:lnTo>
                  <a:lnTo>
                    <a:pt x="1371" y="642"/>
                  </a:lnTo>
                  <a:lnTo>
                    <a:pt x="1372" y="640"/>
                  </a:lnTo>
                  <a:lnTo>
                    <a:pt x="1374" y="640"/>
                  </a:lnTo>
                  <a:lnTo>
                    <a:pt x="1375" y="640"/>
                  </a:lnTo>
                  <a:lnTo>
                    <a:pt x="1377" y="639"/>
                  </a:lnTo>
                  <a:lnTo>
                    <a:pt x="1378" y="639"/>
                  </a:lnTo>
                  <a:lnTo>
                    <a:pt x="1380" y="637"/>
                  </a:lnTo>
                  <a:lnTo>
                    <a:pt x="1381" y="637"/>
                  </a:lnTo>
                  <a:lnTo>
                    <a:pt x="1380" y="639"/>
                  </a:lnTo>
                  <a:lnTo>
                    <a:pt x="1380" y="640"/>
                  </a:lnTo>
                  <a:lnTo>
                    <a:pt x="1381" y="640"/>
                  </a:lnTo>
                  <a:lnTo>
                    <a:pt x="1383" y="640"/>
                  </a:lnTo>
                  <a:lnTo>
                    <a:pt x="1383" y="639"/>
                  </a:lnTo>
                  <a:lnTo>
                    <a:pt x="1384" y="639"/>
                  </a:lnTo>
                  <a:lnTo>
                    <a:pt x="1386" y="639"/>
                  </a:lnTo>
                  <a:lnTo>
                    <a:pt x="1387" y="637"/>
                  </a:lnTo>
                  <a:lnTo>
                    <a:pt x="1387" y="639"/>
                  </a:lnTo>
                  <a:lnTo>
                    <a:pt x="1387" y="640"/>
                  </a:lnTo>
                  <a:lnTo>
                    <a:pt x="1387" y="642"/>
                  </a:lnTo>
                  <a:lnTo>
                    <a:pt x="1386" y="642"/>
                  </a:lnTo>
                  <a:lnTo>
                    <a:pt x="1386" y="643"/>
                  </a:lnTo>
                  <a:lnTo>
                    <a:pt x="1384" y="643"/>
                  </a:lnTo>
                  <a:lnTo>
                    <a:pt x="1383" y="643"/>
                  </a:lnTo>
                  <a:lnTo>
                    <a:pt x="1383" y="645"/>
                  </a:lnTo>
                  <a:lnTo>
                    <a:pt x="1381" y="645"/>
                  </a:lnTo>
                  <a:lnTo>
                    <a:pt x="1380" y="643"/>
                  </a:lnTo>
                  <a:lnTo>
                    <a:pt x="1378" y="643"/>
                  </a:lnTo>
                  <a:lnTo>
                    <a:pt x="1377" y="643"/>
                  </a:lnTo>
                  <a:lnTo>
                    <a:pt x="1375" y="643"/>
                  </a:lnTo>
                  <a:lnTo>
                    <a:pt x="1374" y="645"/>
                  </a:lnTo>
                  <a:lnTo>
                    <a:pt x="1375" y="645"/>
                  </a:lnTo>
                  <a:lnTo>
                    <a:pt x="1375" y="646"/>
                  </a:lnTo>
                  <a:lnTo>
                    <a:pt x="1375" y="648"/>
                  </a:lnTo>
                  <a:lnTo>
                    <a:pt x="1377" y="648"/>
                  </a:lnTo>
                  <a:lnTo>
                    <a:pt x="1377" y="646"/>
                  </a:lnTo>
                  <a:lnTo>
                    <a:pt x="1378" y="646"/>
                  </a:lnTo>
                  <a:lnTo>
                    <a:pt x="1380" y="646"/>
                  </a:lnTo>
                  <a:lnTo>
                    <a:pt x="1380" y="648"/>
                  </a:lnTo>
                  <a:lnTo>
                    <a:pt x="1380" y="649"/>
                  </a:lnTo>
                  <a:lnTo>
                    <a:pt x="1378" y="649"/>
                  </a:lnTo>
                  <a:lnTo>
                    <a:pt x="1378" y="651"/>
                  </a:lnTo>
                  <a:lnTo>
                    <a:pt x="1377" y="652"/>
                  </a:lnTo>
                  <a:lnTo>
                    <a:pt x="1377" y="654"/>
                  </a:lnTo>
                  <a:lnTo>
                    <a:pt x="1375" y="654"/>
                  </a:lnTo>
                  <a:lnTo>
                    <a:pt x="1374" y="654"/>
                  </a:lnTo>
                  <a:lnTo>
                    <a:pt x="1374" y="656"/>
                  </a:lnTo>
                  <a:lnTo>
                    <a:pt x="1372" y="656"/>
                  </a:lnTo>
                  <a:lnTo>
                    <a:pt x="1372" y="657"/>
                  </a:lnTo>
                  <a:lnTo>
                    <a:pt x="1371" y="657"/>
                  </a:lnTo>
                  <a:lnTo>
                    <a:pt x="1369" y="657"/>
                  </a:lnTo>
                  <a:lnTo>
                    <a:pt x="1369" y="659"/>
                  </a:lnTo>
                  <a:lnTo>
                    <a:pt x="1369" y="660"/>
                  </a:lnTo>
                  <a:lnTo>
                    <a:pt x="1368" y="660"/>
                  </a:lnTo>
                  <a:lnTo>
                    <a:pt x="1368" y="662"/>
                  </a:lnTo>
                  <a:lnTo>
                    <a:pt x="1366" y="662"/>
                  </a:lnTo>
                  <a:lnTo>
                    <a:pt x="1366" y="663"/>
                  </a:lnTo>
                  <a:lnTo>
                    <a:pt x="1365" y="663"/>
                  </a:lnTo>
                  <a:lnTo>
                    <a:pt x="1363" y="665"/>
                  </a:lnTo>
                  <a:lnTo>
                    <a:pt x="1362" y="666"/>
                  </a:lnTo>
                  <a:lnTo>
                    <a:pt x="1360" y="668"/>
                  </a:lnTo>
                  <a:lnTo>
                    <a:pt x="1360" y="669"/>
                  </a:lnTo>
                  <a:lnTo>
                    <a:pt x="1359" y="669"/>
                  </a:lnTo>
                  <a:lnTo>
                    <a:pt x="1359" y="671"/>
                  </a:lnTo>
                  <a:lnTo>
                    <a:pt x="1356" y="672"/>
                  </a:lnTo>
                  <a:lnTo>
                    <a:pt x="1354" y="674"/>
                  </a:lnTo>
                  <a:lnTo>
                    <a:pt x="1353" y="674"/>
                  </a:lnTo>
                  <a:lnTo>
                    <a:pt x="1351" y="677"/>
                  </a:lnTo>
                  <a:lnTo>
                    <a:pt x="1353" y="677"/>
                  </a:lnTo>
                  <a:lnTo>
                    <a:pt x="1351" y="678"/>
                  </a:lnTo>
                  <a:lnTo>
                    <a:pt x="1351" y="680"/>
                  </a:lnTo>
                  <a:lnTo>
                    <a:pt x="1350" y="680"/>
                  </a:lnTo>
                  <a:lnTo>
                    <a:pt x="1348" y="680"/>
                  </a:lnTo>
                  <a:lnTo>
                    <a:pt x="1348" y="683"/>
                  </a:lnTo>
                  <a:lnTo>
                    <a:pt x="1350" y="683"/>
                  </a:lnTo>
                  <a:lnTo>
                    <a:pt x="1350" y="684"/>
                  </a:lnTo>
                  <a:lnTo>
                    <a:pt x="1348" y="686"/>
                  </a:lnTo>
                  <a:lnTo>
                    <a:pt x="1350" y="686"/>
                  </a:lnTo>
                  <a:lnTo>
                    <a:pt x="1350" y="684"/>
                  </a:lnTo>
                  <a:lnTo>
                    <a:pt x="1351" y="684"/>
                  </a:lnTo>
                  <a:lnTo>
                    <a:pt x="1354" y="680"/>
                  </a:lnTo>
                  <a:lnTo>
                    <a:pt x="1354" y="678"/>
                  </a:lnTo>
                  <a:lnTo>
                    <a:pt x="1356" y="678"/>
                  </a:lnTo>
                  <a:lnTo>
                    <a:pt x="1357" y="677"/>
                  </a:lnTo>
                  <a:lnTo>
                    <a:pt x="1359" y="677"/>
                  </a:lnTo>
                  <a:lnTo>
                    <a:pt x="1360" y="675"/>
                  </a:lnTo>
                  <a:lnTo>
                    <a:pt x="1360" y="674"/>
                  </a:lnTo>
                  <a:lnTo>
                    <a:pt x="1362" y="674"/>
                  </a:lnTo>
                  <a:lnTo>
                    <a:pt x="1363" y="672"/>
                  </a:lnTo>
                  <a:lnTo>
                    <a:pt x="1365" y="672"/>
                  </a:lnTo>
                  <a:lnTo>
                    <a:pt x="1366" y="672"/>
                  </a:lnTo>
                  <a:lnTo>
                    <a:pt x="1366" y="674"/>
                  </a:lnTo>
                  <a:lnTo>
                    <a:pt x="1365" y="674"/>
                  </a:lnTo>
                  <a:lnTo>
                    <a:pt x="1363" y="675"/>
                  </a:lnTo>
                  <a:lnTo>
                    <a:pt x="1362" y="677"/>
                  </a:lnTo>
                  <a:lnTo>
                    <a:pt x="1363" y="677"/>
                  </a:lnTo>
                  <a:lnTo>
                    <a:pt x="1365" y="675"/>
                  </a:lnTo>
                  <a:lnTo>
                    <a:pt x="1366" y="674"/>
                  </a:lnTo>
                  <a:lnTo>
                    <a:pt x="1368" y="674"/>
                  </a:lnTo>
                  <a:lnTo>
                    <a:pt x="1369" y="675"/>
                  </a:lnTo>
                  <a:lnTo>
                    <a:pt x="1369" y="677"/>
                  </a:lnTo>
                  <a:lnTo>
                    <a:pt x="1371" y="677"/>
                  </a:lnTo>
                  <a:lnTo>
                    <a:pt x="1372" y="677"/>
                  </a:lnTo>
                  <a:lnTo>
                    <a:pt x="1372" y="675"/>
                  </a:lnTo>
                  <a:lnTo>
                    <a:pt x="1374" y="675"/>
                  </a:lnTo>
                  <a:lnTo>
                    <a:pt x="1375" y="675"/>
                  </a:lnTo>
                  <a:lnTo>
                    <a:pt x="1375" y="677"/>
                  </a:lnTo>
                  <a:lnTo>
                    <a:pt x="1374" y="677"/>
                  </a:lnTo>
                  <a:lnTo>
                    <a:pt x="1372" y="678"/>
                  </a:lnTo>
                  <a:lnTo>
                    <a:pt x="1371" y="678"/>
                  </a:lnTo>
                  <a:lnTo>
                    <a:pt x="1371" y="680"/>
                  </a:lnTo>
                  <a:lnTo>
                    <a:pt x="1368" y="680"/>
                  </a:lnTo>
                  <a:lnTo>
                    <a:pt x="1365" y="683"/>
                  </a:lnTo>
                  <a:lnTo>
                    <a:pt x="1363" y="683"/>
                  </a:lnTo>
                  <a:lnTo>
                    <a:pt x="1363" y="684"/>
                  </a:lnTo>
                  <a:lnTo>
                    <a:pt x="1365" y="683"/>
                  </a:lnTo>
                  <a:lnTo>
                    <a:pt x="1366" y="683"/>
                  </a:lnTo>
                  <a:lnTo>
                    <a:pt x="1365" y="684"/>
                  </a:lnTo>
                  <a:lnTo>
                    <a:pt x="1366" y="684"/>
                  </a:lnTo>
                  <a:lnTo>
                    <a:pt x="1365" y="686"/>
                  </a:lnTo>
                  <a:lnTo>
                    <a:pt x="1366" y="686"/>
                  </a:lnTo>
                  <a:lnTo>
                    <a:pt x="1365" y="687"/>
                  </a:lnTo>
                  <a:lnTo>
                    <a:pt x="1366" y="687"/>
                  </a:lnTo>
                  <a:lnTo>
                    <a:pt x="1366" y="689"/>
                  </a:lnTo>
                  <a:lnTo>
                    <a:pt x="1368" y="689"/>
                  </a:lnTo>
                  <a:lnTo>
                    <a:pt x="1368" y="690"/>
                  </a:lnTo>
                  <a:lnTo>
                    <a:pt x="1369" y="690"/>
                  </a:lnTo>
                  <a:lnTo>
                    <a:pt x="1369" y="692"/>
                  </a:lnTo>
                  <a:lnTo>
                    <a:pt x="1371" y="690"/>
                  </a:lnTo>
                  <a:lnTo>
                    <a:pt x="1369" y="690"/>
                  </a:lnTo>
                  <a:lnTo>
                    <a:pt x="1371" y="689"/>
                  </a:lnTo>
                  <a:lnTo>
                    <a:pt x="1372" y="689"/>
                  </a:lnTo>
                  <a:lnTo>
                    <a:pt x="1374" y="687"/>
                  </a:lnTo>
                  <a:lnTo>
                    <a:pt x="1374" y="689"/>
                  </a:lnTo>
                  <a:lnTo>
                    <a:pt x="1372" y="690"/>
                  </a:lnTo>
                  <a:lnTo>
                    <a:pt x="1374" y="692"/>
                  </a:lnTo>
                  <a:lnTo>
                    <a:pt x="1375" y="692"/>
                  </a:lnTo>
                  <a:lnTo>
                    <a:pt x="1375" y="693"/>
                  </a:lnTo>
                  <a:lnTo>
                    <a:pt x="1374" y="693"/>
                  </a:lnTo>
                  <a:lnTo>
                    <a:pt x="1374" y="695"/>
                  </a:lnTo>
                  <a:lnTo>
                    <a:pt x="1372" y="695"/>
                  </a:lnTo>
                  <a:lnTo>
                    <a:pt x="1372" y="696"/>
                  </a:lnTo>
                  <a:lnTo>
                    <a:pt x="1372" y="698"/>
                  </a:lnTo>
                  <a:lnTo>
                    <a:pt x="1374" y="698"/>
                  </a:lnTo>
                  <a:lnTo>
                    <a:pt x="1374" y="696"/>
                  </a:lnTo>
                  <a:lnTo>
                    <a:pt x="1374" y="695"/>
                  </a:lnTo>
                  <a:lnTo>
                    <a:pt x="1375" y="695"/>
                  </a:lnTo>
                  <a:lnTo>
                    <a:pt x="1375" y="693"/>
                  </a:lnTo>
                  <a:lnTo>
                    <a:pt x="1378" y="693"/>
                  </a:lnTo>
                  <a:lnTo>
                    <a:pt x="1378" y="692"/>
                  </a:lnTo>
                  <a:lnTo>
                    <a:pt x="1380" y="692"/>
                  </a:lnTo>
                  <a:lnTo>
                    <a:pt x="1380" y="693"/>
                  </a:lnTo>
                  <a:lnTo>
                    <a:pt x="1381" y="693"/>
                  </a:lnTo>
                  <a:lnTo>
                    <a:pt x="1383" y="692"/>
                  </a:lnTo>
                  <a:lnTo>
                    <a:pt x="1383" y="693"/>
                  </a:lnTo>
                  <a:lnTo>
                    <a:pt x="1384" y="693"/>
                  </a:lnTo>
                  <a:lnTo>
                    <a:pt x="1384" y="692"/>
                  </a:lnTo>
                  <a:lnTo>
                    <a:pt x="1386" y="692"/>
                  </a:lnTo>
                  <a:lnTo>
                    <a:pt x="1386" y="690"/>
                  </a:lnTo>
                  <a:lnTo>
                    <a:pt x="1387" y="690"/>
                  </a:lnTo>
                  <a:lnTo>
                    <a:pt x="1387" y="689"/>
                  </a:lnTo>
                  <a:lnTo>
                    <a:pt x="1389" y="689"/>
                  </a:lnTo>
                  <a:lnTo>
                    <a:pt x="1389" y="687"/>
                  </a:lnTo>
                  <a:lnTo>
                    <a:pt x="1390" y="687"/>
                  </a:lnTo>
                  <a:lnTo>
                    <a:pt x="1390" y="689"/>
                  </a:lnTo>
                  <a:lnTo>
                    <a:pt x="1390" y="690"/>
                  </a:lnTo>
                  <a:lnTo>
                    <a:pt x="1389" y="692"/>
                  </a:lnTo>
                  <a:lnTo>
                    <a:pt x="1390" y="692"/>
                  </a:lnTo>
                  <a:lnTo>
                    <a:pt x="1390" y="690"/>
                  </a:lnTo>
                  <a:lnTo>
                    <a:pt x="1392" y="690"/>
                  </a:lnTo>
                  <a:lnTo>
                    <a:pt x="1393" y="690"/>
                  </a:lnTo>
                  <a:lnTo>
                    <a:pt x="1395" y="690"/>
                  </a:lnTo>
                  <a:lnTo>
                    <a:pt x="1396" y="690"/>
                  </a:lnTo>
                  <a:lnTo>
                    <a:pt x="1396" y="689"/>
                  </a:lnTo>
                  <a:lnTo>
                    <a:pt x="1398" y="689"/>
                  </a:lnTo>
                  <a:lnTo>
                    <a:pt x="1398" y="690"/>
                  </a:lnTo>
                  <a:lnTo>
                    <a:pt x="1400" y="689"/>
                  </a:lnTo>
                  <a:lnTo>
                    <a:pt x="1401" y="689"/>
                  </a:lnTo>
                  <a:lnTo>
                    <a:pt x="1401" y="690"/>
                  </a:lnTo>
                  <a:lnTo>
                    <a:pt x="1403" y="690"/>
                  </a:lnTo>
                  <a:lnTo>
                    <a:pt x="1404" y="690"/>
                  </a:lnTo>
                  <a:lnTo>
                    <a:pt x="1404" y="692"/>
                  </a:lnTo>
                  <a:lnTo>
                    <a:pt x="1406" y="692"/>
                  </a:lnTo>
                  <a:lnTo>
                    <a:pt x="1406" y="693"/>
                  </a:lnTo>
                  <a:lnTo>
                    <a:pt x="1407" y="693"/>
                  </a:lnTo>
                  <a:lnTo>
                    <a:pt x="1407" y="695"/>
                  </a:lnTo>
                  <a:lnTo>
                    <a:pt x="1406" y="695"/>
                  </a:lnTo>
                  <a:lnTo>
                    <a:pt x="1406" y="696"/>
                  </a:lnTo>
                  <a:lnTo>
                    <a:pt x="1404" y="696"/>
                  </a:lnTo>
                  <a:lnTo>
                    <a:pt x="1404" y="698"/>
                  </a:lnTo>
                  <a:lnTo>
                    <a:pt x="1400" y="699"/>
                  </a:lnTo>
                  <a:lnTo>
                    <a:pt x="1398" y="699"/>
                  </a:lnTo>
                  <a:lnTo>
                    <a:pt x="1398" y="701"/>
                  </a:lnTo>
                  <a:lnTo>
                    <a:pt x="1398" y="702"/>
                  </a:lnTo>
                  <a:lnTo>
                    <a:pt x="1396" y="701"/>
                  </a:lnTo>
                  <a:lnTo>
                    <a:pt x="1396" y="702"/>
                  </a:lnTo>
                  <a:lnTo>
                    <a:pt x="1395" y="702"/>
                  </a:lnTo>
                  <a:lnTo>
                    <a:pt x="1395" y="704"/>
                  </a:lnTo>
                  <a:lnTo>
                    <a:pt x="1393" y="704"/>
                  </a:lnTo>
                  <a:lnTo>
                    <a:pt x="1392" y="704"/>
                  </a:lnTo>
                  <a:lnTo>
                    <a:pt x="1390" y="705"/>
                  </a:lnTo>
                  <a:lnTo>
                    <a:pt x="1392" y="705"/>
                  </a:lnTo>
                  <a:lnTo>
                    <a:pt x="1395" y="704"/>
                  </a:lnTo>
                  <a:lnTo>
                    <a:pt x="1396" y="704"/>
                  </a:lnTo>
                  <a:lnTo>
                    <a:pt x="1396" y="705"/>
                  </a:lnTo>
                  <a:lnTo>
                    <a:pt x="1395" y="705"/>
                  </a:lnTo>
                  <a:lnTo>
                    <a:pt x="1395" y="707"/>
                  </a:lnTo>
                  <a:lnTo>
                    <a:pt x="1395" y="709"/>
                  </a:lnTo>
                  <a:lnTo>
                    <a:pt x="1395" y="710"/>
                  </a:lnTo>
                  <a:lnTo>
                    <a:pt x="1396" y="710"/>
                  </a:lnTo>
                  <a:lnTo>
                    <a:pt x="1398" y="710"/>
                  </a:lnTo>
                  <a:lnTo>
                    <a:pt x="1400" y="710"/>
                  </a:lnTo>
                  <a:lnTo>
                    <a:pt x="1400" y="712"/>
                  </a:lnTo>
                  <a:lnTo>
                    <a:pt x="1398" y="713"/>
                  </a:lnTo>
                  <a:lnTo>
                    <a:pt x="1400" y="713"/>
                  </a:lnTo>
                  <a:lnTo>
                    <a:pt x="1401" y="713"/>
                  </a:lnTo>
                  <a:lnTo>
                    <a:pt x="1401" y="712"/>
                  </a:lnTo>
                  <a:lnTo>
                    <a:pt x="1403" y="712"/>
                  </a:lnTo>
                  <a:lnTo>
                    <a:pt x="1403" y="710"/>
                  </a:lnTo>
                  <a:lnTo>
                    <a:pt x="1403" y="709"/>
                  </a:lnTo>
                  <a:lnTo>
                    <a:pt x="1404" y="709"/>
                  </a:lnTo>
                  <a:lnTo>
                    <a:pt x="1406" y="709"/>
                  </a:lnTo>
                  <a:lnTo>
                    <a:pt x="1406" y="710"/>
                  </a:lnTo>
                  <a:lnTo>
                    <a:pt x="1407" y="710"/>
                  </a:lnTo>
                  <a:lnTo>
                    <a:pt x="1409" y="709"/>
                  </a:lnTo>
                  <a:lnTo>
                    <a:pt x="1410" y="709"/>
                  </a:lnTo>
                  <a:close/>
                  <a:moveTo>
                    <a:pt x="1369" y="656"/>
                  </a:moveTo>
                  <a:lnTo>
                    <a:pt x="1371" y="656"/>
                  </a:lnTo>
                  <a:lnTo>
                    <a:pt x="1371" y="654"/>
                  </a:lnTo>
                  <a:lnTo>
                    <a:pt x="1369" y="654"/>
                  </a:lnTo>
                  <a:lnTo>
                    <a:pt x="1369" y="656"/>
                  </a:lnTo>
                  <a:close/>
                  <a:moveTo>
                    <a:pt x="1312" y="710"/>
                  </a:moveTo>
                  <a:lnTo>
                    <a:pt x="1310" y="710"/>
                  </a:lnTo>
                  <a:lnTo>
                    <a:pt x="1310" y="712"/>
                  </a:lnTo>
                  <a:lnTo>
                    <a:pt x="1312" y="712"/>
                  </a:lnTo>
                  <a:lnTo>
                    <a:pt x="1312" y="710"/>
                  </a:lnTo>
                  <a:close/>
                  <a:moveTo>
                    <a:pt x="1324" y="699"/>
                  </a:moveTo>
                  <a:lnTo>
                    <a:pt x="1321" y="699"/>
                  </a:lnTo>
                  <a:lnTo>
                    <a:pt x="1319" y="699"/>
                  </a:lnTo>
                  <a:lnTo>
                    <a:pt x="1324" y="701"/>
                  </a:lnTo>
                  <a:lnTo>
                    <a:pt x="1324" y="699"/>
                  </a:lnTo>
                  <a:close/>
                  <a:moveTo>
                    <a:pt x="1325" y="695"/>
                  </a:moveTo>
                  <a:lnTo>
                    <a:pt x="1324" y="695"/>
                  </a:lnTo>
                  <a:lnTo>
                    <a:pt x="1324" y="696"/>
                  </a:lnTo>
                  <a:lnTo>
                    <a:pt x="1325" y="695"/>
                  </a:lnTo>
                  <a:close/>
                  <a:moveTo>
                    <a:pt x="1357" y="730"/>
                  </a:moveTo>
                  <a:lnTo>
                    <a:pt x="1356" y="730"/>
                  </a:lnTo>
                  <a:lnTo>
                    <a:pt x="1356" y="731"/>
                  </a:lnTo>
                  <a:lnTo>
                    <a:pt x="1357" y="730"/>
                  </a:lnTo>
                  <a:close/>
                  <a:moveTo>
                    <a:pt x="1357" y="724"/>
                  </a:moveTo>
                  <a:lnTo>
                    <a:pt x="1356" y="724"/>
                  </a:lnTo>
                  <a:lnTo>
                    <a:pt x="1356" y="725"/>
                  </a:lnTo>
                  <a:lnTo>
                    <a:pt x="1354" y="727"/>
                  </a:lnTo>
                  <a:lnTo>
                    <a:pt x="1356" y="727"/>
                  </a:lnTo>
                  <a:lnTo>
                    <a:pt x="1356" y="725"/>
                  </a:lnTo>
                  <a:lnTo>
                    <a:pt x="1357" y="725"/>
                  </a:lnTo>
                  <a:lnTo>
                    <a:pt x="1357" y="724"/>
                  </a:lnTo>
                  <a:close/>
                  <a:moveTo>
                    <a:pt x="1362" y="686"/>
                  </a:moveTo>
                  <a:lnTo>
                    <a:pt x="1362" y="684"/>
                  </a:lnTo>
                  <a:lnTo>
                    <a:pt x="1360" y="684"/>
                  </a:lnTo>
                  <a:lnTo>
                    <a:pt x="1360" y="686"/>
                  </a:lnTo>
                  <a:lnTo>
                    <a:pt x="1362" y="686"/>
                  </a:lnTo>
                  <a:close/>
                  <a:moveTo>
                    <a:pt x="1363" y="687"/>
                  </a:moveTo>
                  <a:lnTo>
                    <a:pt x="1362" y="687"/>
                  </a:lnTo>
                  <a:lnTo>
                    <a:pt x="1362" y="689"/>
                  </a:lnTo>
                  <a:lnTo>
                    <a:pt x="1363" y="689"/>
                  </a:lnTo>
                  <a:lnTo>
                    <a:pt x="1363" y="687"/>
                  </a:lnTo>
                  <a:close/>
                  <a:moveTo>
                    <a:pt x="1390" y="713"/>
                  </a:moveTo>
                  <a:lnTo>
                    <a:pt x="1389" y="713"/>
                  </a:lnTo>
                  <a:lnTo>
                    <a:pt x="1389" y="715"/>
                  </a:lnTo>
                  <a:lnTo>
                    <a:pt x="1390" y="713"/>
                  </a:lnTo>
                  <a:close/>
                  <a:moveTo>
                    <a:pt x="1393" y="713"/>
                  </a:moveTo>
                  <a:lnTo>
                    <a:pt x="1395" y="712"/>
                  </a:lnTo>
                  <a:lnTo>
                    <a:pt x="1393" y="712"/>
                  </a:lnTo>
                  <a:lnTo>
                    <a:pt x="1393" y="713"/>
                  </a:lnTo>
                  <a:close/>
                  <a:moveTo>
                    <a:pt x="1395" y="722"/>
                  </a:moveTo>
                  <a:lnTo>
                    <a:pt x="1393" y="722"/>
                  </a:lnTo>
                  <a:lnTo>
                    <a:pt x="1393" y="724"/>
                  </a:lnTo>
                  <a:lnTo>
                    <a:pt x="1395" y="722"/>
                  </a:lnTo>
                  <a:close/>
                  <a:moveTo>
                    <a:pt x="1395" y="718"/>
                  </a:moveTo>
                  <a:lnTo>
                    <a:pt x="1393" y="719"/>
                  </a:lnTo>
                  <a:lnTo>
                    <a:pt x="1395" y="719"/>
                  </a:lnTo>
                  <a:lnTo>
                    <a:pt x="1395" y="718"/>
                  </a:lnTo>
                  <a:close/>
                  <a:moveTo>
                    <a:pt x="1396" y="712"/>
                  </a:moveTo>
                  <a:lnTo>
                    <a:pt x="1395" y="713"/>
                  </a:lnTo>
                  <a:lnTo>
                    <a:pt x="1396" y="713"/>
                  </a:lnTo>
                  <a:lnTo>
                    <a:pt x="1396" y="712"/>
                  </a:lnTo>
                  <a:close/>
                  <a:moveTo>
                    <a:pt x="1351" y="736"/>
                  </a:moveTo>
                  <a:lnTo>
                    <a:pt x="1353" y="736"/>
                  </a:lnTo>
                  <a:lnTo>
                    <a:pt x="1353" y="734"/>
                  </a:lnTo>
                  <a:lnTo>
                    <a:pt x="1351" y="736"/>
                  </a:lnTo>
                  <a:close/>
                  <a:moveTo>
                    <a:pt x="1398" y="709"/>
                  </a:moveTo>
                  <a:lnTo>
                    <a:pt x="1400" y="709"/>
                  </a:lnTo>
                  <a:lnTo>
                    <a:pt x="1401" y="707"/>
                  </a:lnTo>
                  <a:lnTo>
                    <a:pt x="1400" y="707"/>
                  </a:lnTo>
                  <a:lnTo>
                    <a:pt x="1398" y="707"/>
                  </a:lnTo>
                  <a:lnTo>
                    <a:pt x="1395" y="709"/>
                  </a:lnTo>
                  <a:lnTo>
                    <a:pt x="1396" y="709"/>
                  </a:lnTo>
                  <a:lnTo>
                    <a:pt x="1398" y="709"/>
                  </a:lnTo>
                  <a:close/>
                  <a:moveTo>
                    <a:pt x="1375" y="689"/>
                  </a:moveTo>
                  <a:lnTo>
                    <a:pt x="1375" y="690"/>
                  </a:lnTo>
                  <a:lnTo>
                    <a:pt x="1375" y="692"/>
                  </a:lnTo>
                  <a:lnTo>
                    <a:pt x="1377" y="690"/>
                  </a:lnTo>
                  <a:lnTo>
                    <a:pt x="1378" y="689"/>
                  </a:lnTo>
                  <a:lnTo>
                    <a:pt x="1378" y="687"/>
                  </a:lnTo>
                  <a:lnTo>
                    <a:pt x="1377" y="687"/>
                  </a:lnTo>
                  <a:lnTo>
                    <a:pt x="1375" y="687"/>
                  </a:lnTo>
                  <a:lnTo>
                    <a:pt x="1374" y="689"/>
                  </a:lnTo>
                  <a:lnTo>
                    <a:pt x="1374" y="690"/>
                  </a:lnTo>
                  <a:lnTo>
                    <a:pt x="1375" y="689"/>
                  </a:lnTo>
                  <a:close/>
                  <a:moveTo>
                    <a:pt x="1393" y="730"/>
                  </a:moveTo>
                  <a:lnTo>
                    <a:pt x="1392" y="731"/>
                  </a:lnTo>
                  <a:lnTo>
                    <a:pt x="1393" y="731"/>
                  </a:lnTo>
                  <a:lnTo>
                    <a:pt x="1393" y="730"/>
                  </a:lnTo>
                  <a:close/>
                  <a:moveTo>
                    <a:pt x="1191" y="727"/>
                  </a:moveTo>
                  <a:lnTo>
                    <a:pt x="1191" y="725"/>
                  </a:lnTo>
                  <a:lnTo>
                    <a:pt x="1189" y="727"/>
                  </a:lnTo>
                  <a:lnTo>
                    <a:pt x="1191" y="727"/>
                  </a:lnTo>
                  <a:close/>
                  <a:moveTo>
                    <a:pt x="1189" y="727"/>
                  </a:moveTo>
                  <a:lnTo>
                    <a:pt x="1189" y="725"/>
                  </a:lnTo>
                  <a:lnTo>
                    <a:pt x="1188" y="725"/>
                  </a:lnTo>
                  <a:lnTo>
                    <a:pt x="1188" y="727"/>
                  </a:lnTo>
                  <a:lnTo>
                    <a:pt x="1186" y="728"/>
                  </a:lnTo>
                  <a:lnTo>
                    <a:pt x="1188" y="728"/>
                  </a:lnTo>
                  <a:lnTo>
                    <a:pt x="1189" y="727"/>
                  </a:lnTo>
                  <a:close/>
                  <a:moveTo>
                    <a:pt x="1301" y="707"/>
                  </a:moveTo>
                  <a:lnTo>
                    <a:pt x="1298" y="709"/>
                  </a:lnTo>
                  <a:lnTo>
                    <a:pt x="1295" y="710"/>
                  </a:lnTo>
                  <a:lnTo>
                    <a:pt x="1295" y="712"/>
                  </a:lnTo>
                  <a:lnTo>
                    <a:pt x="1298" y="712"/>
                  </a:lnTo>
                  <a:lnTo>
                    <a:pt x="1298" y="710"/>
                  </a:lnTo>
                  <a:lnTo>
                    <a:pt x="1300" y="712"/>
                  </a:lnTo>
                  <a:lnTo>
                    <a:pt x="1303" y="710"/>
                  </a:lnTo>
                  <a:lnTo>
                    <a:pt x="1301" y="710"/>
                  </a:lnTo>
                  <a:lnTo>
                    <a:pt x="1301" y="709"/>
                  </a:lnTo>
                  <a:lnTo>
                    <a:pt x="1301" y="707"/>
                  </a:lnTo>
                  <a:close/>
                  <a:moveTo>
                    <a:pt x="1251" y="698"/>
                  </a:moveTo>
                  <a:lnTo>
                    <a:pt x="1253" y="698"/>
                  </a:lnTo>
                  <a:lnTo>
                    <a:pt x="1253" y="696"/>
                  </a:lnTo>
                  <a:lnTo>
                    <a:pt x="1254" y="696"/>
                  </a:lnTo>
                  <a:lnTo>
                    <a:pt x="1254" y="695"/>
                  </a:lnTo>
                  <a:lnTo>
                    <a:pt x="1253" y="693"/>
                  </a:lnTo>
                  <a:lnTo>
                    <a:pt x="1253" y="692"/>
                  </a:lnTo>
                  <a:lnTo>
                    <a:pt x="1251" y="692"/>
                  </a:lnTo>
                  <a:lnTo>
                    <a:pt x="1250" y="690"/>
                  </a:lnTo>
                  <a:lnTo>
                    <a:pt x="1248" y="690"/>
                  </a:lnTo>
                  <a:lnTo>
                    <a:pt x="1247" y="690"/>
                  </a:lnTo>
                  <a:lnTo>
                    <a:pt x="1247" y="689"/>
                  </a:lnTo>
                  <a:lnTo>
                    <a:pt x="1245" y="689"/>
                  </a:lnTo>
                  <a:lnTo>
                    <a:pt x="1244" y="689"/>
                  </a:lnTo>
                  <a:lnTo>
                    <a:pt x="1244" y="687"/>
                  </a:lnTo>
                  <a:lnTo>
                    <a:pt x="1242" y="687"/>
                  </a:lnTo>
                  <a:lnTo>
                    <a:pt x="1242" y="686"/>
                  </a:lnTo>
                  <a:lnTo>
                    <a:pt x="1241" y="686"/>
                  </a:lnTo>
                  <a:lnTo>
                    <a:pt x="1239" y="684"/>
                  </a:lnTo>
                  <a:lnTo>
                    <a:pt x="1237" y="684"/>
                  </a:lnTo>
                  <a:lnTo>
                    <a:pt x="1237" y="683"/>
                  </a:lnTo>
                  <a:lnTo>
                    <a:pt x="1236" y="683"/>
                  </a:lnTo>
                  <a:lnTo>
                    <a:pt x="1234" y="683"/>
                  </a:lnTo>
                  <a:lnTo>
                    <a:pt x="1233" y="680"/>
                  </a:lnTo>
                  <a:lnTo>
                    <a:pt x="1231" y="680"/>
                  </a:lnTo>
                  <a:lnTo>
                    <a:pt x="1228" y="678"/>
                  </a:lnTo>
                  <a:lnTo>
                    <a:pt x="1225" y="678"/>
                  </a:lnTo>
                  <a:lnTo>
                    <a:pt x="1224" y="678"/>
                  </a:lnTo>
                  <a:lnTo>
                    <a:pt x="1222" y="678"/>
                  </a:lnTo>
                  <a:lnTo>
                    <a:pt x="1216" y="677"/>
                  </a:lnTo>
                  <a:lnTo>
                    <a:pt x="1213" y="677"/>
                  </a:lnTo>
                  <a:lnTo>
                    <a:pt x="1212" y="677"/>
                  </a:lnTo>
                  <a:lnTo>
                    <a:pt x="1210" y="677"/>
                  </a:lnTo>
                  <a:lnTo>
                    <a:pt x="1207" y="677"/>
                  </a:lnTo>
                  <a:lnTo>
                    <a:pt x="1207" y="678"/>
                  </a:lnTo>
                  <a:lnTo>
                    <a:pt x="1207" y="680"/>
                  </a:lnTo>
                  <a:lnTo>
                    <a:pt x="1209" y="680"/>
                  </a:lnTo>
                  <a:lnTo>
                    <a:pt x="1212" y="683"/>
                  </a:lnTo>
                  <a:lnTo>
                    <a:pt x="1213" y="683"/>
                  </a:lnTo>
                  <a:lnTo>
                    <a:pt x="1215" y="684"/>
                  </a:lnTo>
                  <a:lnTo>
                    <a:pt x="1218" y="686"/>
                  </a:lnTo>
                  <a:lnTo>
                    <a:pt x="1221" y="687"/>
                  </a:lnTo>
                  <a:lnTo>
                    <a:pt x="1221" y="689"/>
                  </a:lnTo>
                  <a:lnTo>
                    <a:pt x="1221" y="690"/>
                  </a:lnTo>
                  <a:lnTo>
                    <a:pt x="1222" y="692"/>
                  </a:lnTo>
                  <a:lnTo>
                    <a:pt x="1224" y="692"/>
                  </a:lnTo>
                  <a:lnTo>
                    <a:pt x="1225" y="692"/>
                  </a:lnTo>
                  <a:lnTo>
                    <a:pt x="1227" y="693"/>
                  </a:lnTo>
                  <a:lnTo>
                    <a:pt x="1228" y="693"/>
                  </a:lnTo>
                  <a:lnTo>
                    <a:pt x="1228" y="695"/>
                  </a:lnTo>
                  <a:lnTo>
                    <a:pt x="1233" y="695"/>
                  </a:lnTo>
                  <a:lnTo>
                    <a:pt x="1236" y="696"/>
                  </a:lnTo>
                  <a:lnTo>
                    <a:pt x="1239" y="696"/>
                  </a:lnTo>
                  <a:lnTo>
                    <a:pt x="1241" y="696"/>
                  </a:lnTo>
                  <a:lnTo>
                    <a:pt x="1242" y="698"/>
                  </a:lnTo>
                  <a:lnTo>
                    <a:pt x="1244" y="698"/>
                  </a:lnTo>
                  <a:lnTo>
                    <a:pt x="1245" y="698"/>
                  </a:lnTo>
                  <a:lnTo>
                    <a:pt x="1247" y="698"/>
                  </a:lnTo>
                  <a:lnTo>
                    <a:pt x="1250" y="698"/>
                  </a:lnTo>
                  <a:lnTo>
                    <a:pt x="1251" y="698"/>
                  </a:lnTo>
                  <a:close/>
                  <a:moveTo>
                    <a:pt x="1384" y="686"/>
                  </a:moveTo>
                  <a:lnTo>
                    <a:pt x="1383" y="686"/>
                  </a:lnTo>
                  <a:lnTo>
                    <a:pt x="1383" y="687"/>
                  </a:lnTo>
                  <a:lnTo>
                    <a:pt x="1384" y="687"/>
                  </a:lnTo>
                  <a:lnTo>
                    <a:pt x="1386" y="689"/>
                  </a:lnTo>
                  <a:lnTo>
                    <a:pt x="1386" y="687"/>
                  </a:lnTo>
                  <a:lnTo>
                    <a:pt x="1386" y="686"/>
                  </a:lnTo>
                  <a:lnTo>
                    <a:pt x="1384" y="686"/>
                  </a:lnTo>
                  <a:close/>
                  <a:moveTo>
                    <a:pt x="91" y="684"/>
                  </a:moveTo>
                  <a:lnTo>
                    <a:pt x="91" y="683"/>
                  </a:lnTo>
                  <a:lnTo>
                    <a:pt x="90" y="683"/>
                  </a:lnTo>
                  <a:lnTo>
                    <a:pt x="88" y="683"/>
                  </a:lnTo>
                  <a:lnTo>
                    <a:pt x="88" y="684"/>
                  </a:lnTo>
                  <a:lnTo>
                    <a:pt x="90" y="684"/>
                  </a:lnTo>
                  <a:lnTo>
                    <a:pt x="90" y="686"/>
                  </a:lnTo>
                  <a:lnTo>
                    <a:pt x="91" y="687"/>
                  </a:lnTo>
                  <a:lnTo>
                    <a:pt x="93" y="689"/>
                  </a:lnTo>
                  <a:lnTo>
                    <a:pt x="93" y="687"/>
                  </a:lnTo>
                  <a:lnTo>
                    <a:pt x="93" y="686"/>
                  </a:lnTo>
                  <a:lnTo>
                    <a:pt x="91" y="686"/>
                  </a:lnTo>
                  <a:lnTo>
                    <a:pt x="93" y="684"/>
                  </a:lnTo>
                  <a:lnTo>
                    <a:pt x="91" y="684"/>
                  </a:lnTo>
                  <a:close/>
                  <a:moveTo>
                    <a:pt x="1398" y="684"/>
                  </a:moveTo>
                  <a:lnTo>
                    <a:pt x="1400" y="684"/>
                  </a:lnTo>
                  <a:lnTo>
                    <a:pt x="1400" y="683"/>
                  </a:lnTo>
                  <a:lnTo>
                    <a:pt x="1398" y="683"/>
                  </a:lnTo>
                  <a:lnTo>
                    <a:pt x="1398" y="684"/>
                  </a:lnTo>
                  <a:close/>
                  <a:moveTo>
                    <a:pt x="1396" y="683"/>
                  </a:moveTo>
                  <a:lnTo>
                    <a:pt x="1395" y="683"/>
                  </a:lnTo>
                  <a:lnTo>
                    <a:pt x="1395" y="684"/>
                  </a:lnTo>
                  <a:lnTo>
                    <a:pt x="1395" y="686"/>
                  </a:lnTo>
                  <a:lnTo>
                    <a:pt x="1396" y="686"/>
                  </a:lnTo>
                  <a:lnTo>
                    <a:pt x="1398" y="686"/>
                  </a:lnTo>
                  <a:lnTo>
                    <a:pt x="1398" y="684"/>
                  </a:lnTo>
                  <a:lnTo>
                    <a:pt x="1396" y="684"/>
                  </a:lnTo>
                  <a:lnTo>
                    <a:pt x="1396" y="683"/>
                  </a:lnTo>
                  <a:close/>
                  <a:moveTo>
                    <a:pt x="59" y="628"/>
                  </a:moveTo>
                  <a:lnTo>
                    <a:pt x="58" y="630"/>
                  </a:lnTo>
                  <a:lnTo>
                    <a:pt x="58" y="631"/>
                  </a:lnTo>
                  <a:lnTo>
                    <a:pt x="56" y="631"/>
                  </a:lnTo>
                  <a:lnTo>
                    <a:pt x="55" y="631"/>
                  </a:lnTo>
                  <a:lnTo>
                    <a:pt x="55" y="633"/>
                  </a:lnTo>
                  <a:lnTo>
                    <a:pt x="56" y="633"/>
                  </a:lnTo>
                  <a:lnTo>
                    <a:pt x="56" y="634"/>
                  </a:lnTo>
                  <a:lnTo>
                    <a:pt x="58" y="634"/>
                  </a:lnTo>
                  <a:lnTo>
                    <a:pt x="58" y="633"/>
                  </a:lnTo>
                  <a:lnTo>
                    <a:pt x="59" y="633"/>
                  </a:lnTo>
                  <a:lnTo>
                    <a:pt x="61" y="631"/>
                  </a:lnTo>
                  <a:lnTo>
                    <a:pt x="62" y="630"/>
                  </a:lnTo>
                  <a:lnTo>
                    <a:pt x="62" y="628"/>
                  </a:lnTo>
                  <a:lnTo>
                    <a:pt x="61" y="628"/>
                  </a:lnTo>
                  <a:lnTo>
                    <a:pt x="59" y="628"/>
                  </a:lnTo>
                  <a:close/>
                  <a:moveTo>
                    <a:pt x="62" y="628"/>
                  </a:moveTo>
                  <a:lnTo>
                    <a:pt x="64" y="628"/>
                  </a:lnTo>
                  <a:lnTo>
                    <a:pt x="64" y="627"/>
                  </a:lnTo>
                  <a:lnTo>
                    <a:pt x="62" y="628"/>
                  </a:lnTo>
                  <a:close/>
                  <a:moveTo>
                    <a:pt x="62" y="625"/>
                  </a:moveTo>
                  <a:lnTo>
                    <a:pt x="62" y="624"/>
                  </a:lnTo>
                  <a:lnTo>
                    <a:pt x="61" y="625"/>
                  </a:lnTo>
                  <a:lnTo>
                    <a:pt x="61" y="624"/>
                  </a:lnTo>
                  <a:lnTo>
                    <a:pt x="59" y="624"/>
                  </a:lnTo>
                  <a:lnTo>
                    <a:pt x="58" y="624"/>
                  </a:lnTo>
                  <a:lnTo>
                    <a:pt x="56" y="625"/>
                  </a:lnTo>
                  <a:lnTo>
                    <a:pt x="56" y="627"/>
                  </a:lnTo>
                  <a:lnTo>
                    <a:pt x="58" y="625"/>
                  </a:lnTo>
                  <a:lnTo>
                    <a:pt x="58" y="627"/>
                  </a:lnTo>
                  <a:lnTo>
                    <a:pt x="59" y="625"/>
                  </a:lnTo>
                  <a:lnTo>
                    <a:pt x="59" y="627"/>
                  </a:lnTo>
                  <a:lnTo>
                    <a:pt x="58" y="628"/>
                  </a:lnTo>
                  <a:lnTo>
                    <a:pt x="59" y="628"/>
                  </a:lnTo>
                  <a:lnTo>
                    <a:pt x="61" y="627"/>
                  </a:lnTo>
                  <a:lnTo>
                    <a:pt x="62" y="625"/>
                  </a:lnTo>
                  <a:close/>
                  <a:moveTo>
                    <a:pt x="5" y="627"/>
                  </a:moveTo>
                  <a:lnTo>
                    <a:pt x="6" y="625"/>
                  </a:lnTo>
                  <a:lnTo>
                    <a:pt x="5" y="625"/>
                  </a:lnTo>
                  <a:lnTo>
                    <a:pt x="5" y="627"/>
                  </a:lnTo>
                  <a:close/>
                  <a:moveTo>
                    <a:pt x="32" y="583"/>
                  </a:moveTo>
                  <a:lnTo>
                    <a:pt x="31" y="584"/>
                  </a:lnTo>
                  <a:lnTo>
                    <a:pt x="31" y="586"/>
                  </a:lnTo>
                  <a:lnTo>
                    <a:pt x="28" y="587"/>
                  </a:lnTo>
                  <a:lnTo>
                    <a:pt x="26" y="587"/>
                  </a:lnTo>
                  <a:lnTo>
                    <a:pt x="26" y="589"/>
                  </a:lnTo>
                  <a:lnTo>
                    <a:pt x="25" y="589"/>
                  </a:lnTo>
                  <a:lnTo>
                    <a:pt x="25" y="590"/>
                  </a:lnTo>
                  <a:lnTo>
                    <a:pt x="23" y="590"/>
                  </a:lnTo>
                  <a:lnTo>
                    <a:pt x="22" y="592"/>
                  </a:lnTo>
                  <a:lnTo>
                    <a:pt x="20" y="592"/>
                  </a:lnTo>
                  <a:lnTo>
                    <a:pt x="20" y="593"/>
                  </a:lnTo>
                  <a:lnTo>
                    <a:pt x="19" y="595"/>
                  </a:lnTo>
                  <a:lnTo>
                    <a:pt x="19" y="596"/>
                  </a:lnTo>
                  <a:lnTo>
                    <a:pt x="17" y="598"/>
                  </a:lnTo>
                  <a:lnTo>
                    <a:pt x="16" y="598"/>
                  </a:lnTo>
                  <a:lnTo>
                    <a:pt x="14" y="599"/>
                  </a:lnTo>
                  <a:lnTo>
                    <a:pt x="13" y="601"/>
                  </a:lnTo>
                  <a:lnTo>
                    <a:pt x="11" y="601"/>
                  </a:lnTo>
                  <a:lnTo>
                    <a:pt x="10" y="601"/>
                  </a:lnTo>
                  <a:lnTo>
                    <a:pt x="10" y="602"/>
                  </a:lnTo>
                  <a:lnTo>
                    <a:pt x="11" y="602"/>
                  </a:lnTo>
                  <a:lnTo>
                    <a:pt x="13" y="601"/>
                  </a:lnTo>
                  <a:lnTo>
                    <a:pt x="14" y="601"/>
                  </a:lnTo>
                  <a:lnTo>
                    <a:pt x="16" y="601"/>
                  </a:lnTo>
                  <a:lnTo>
                    <a:pt x="16" y="602"/>
                  </a:lnTo>
                  <a:lnTo>
                    <a:pt x="17" y="602"/>
                  </a:lnTo>
                  <a:lnTo>
                    <a:pt x="16" y="604"/>
                  </a:lnTo>
                  <a:lnTo>
                    <a:pt x="17" y="604"/>
                  </a:lnTo>
                  <a:lnTo>
                    <a:pt x="17" y="606"/>
                  </a:lnTo>
                  <a:lnTo>
                    <a:pt x="16" y="606"/>
                  </a:lnTo>
                  <a:lnTo>
                    <a:pt x="16" y="607"/>
                  </a:lnTo>
                  <a:lnTo>
                    <a:pt x="14" y="607"/>
                  </a:lnTo>
                  <a:lnTo>
                    <a:pt x="14" y="609"/>
                  </a:lnTo>
                  <a:lnTo>
                    <a:pt x="13" y="609"/>
                  </a:lnTo>
                  <a:lnTo>
                    <a:pt x="11" y="609"/>
                  </a:lnTo>
                  <a:lnTo>
                    <a:pt x="10" y="609"/>
                  </a:lnTo>
                  <a:lnTo>
                    <a:pt x="10" y="607"/>
                  </a:lnTo>
                  <a:lnTo>
                    <a:pt x="11" y="606"/>
                  </a:lnTo>
                  <a:lnTo>
                    <a:pt x="13" y="606"/>
                  </a:lnTo>
                  <a:lnTo>
                    <a:pt x="14" y="606"/>
                  </a:lnTo>
                  <a:lnTo>
                    <a:pt x="14" y="604"/>
                  </a:lnTo>
                  <a:lnTo>
                    <a:pt x="13" y="604"/>
                  </a:lnTo>
                  <a:lnTo>
                    <a:pt x="11" y="604"/>
                  </a:lnTo>
                  <a:lnTo>
                    <a:pt x="10" y="604"/>
                  </a:lnTo>
                  <a:lnTo>
                    <a:pt x="10" y="606"/>
                  </a:lnTo>
                  <a:lnTo>
                    <a:pt x="10" y="607"/>
                  </a:lnTo>
                  <a:lnTo>
                    <a:pt x="8" y="607"/>
                  </a:lnTo>
                  <a:lnTo>
                    <a:pt x="8" y="609"/>
                  </a:lnTo>
                  <a:lnTo>
                    <a:pt x="8" y="610"/>
                  </a:lnTo>
                  <a:lnTo>
                    <a:pt x="10" y="610"/>
                  </a:lnTo>
                  <a:lnTo>
                    <a:pt x="11" y="610"/>
                  </a:lnTo>
                  <a:lnTo>
                    <a:pt x="10" y="612"/>
                  </a:lnTo>
                  <a:lnTo>
                    <a:pt x="8" y="612"/>
                  </a:lnTo>
                  <a:lnTo>
                    <a:pt x="6" y="613"/>
                  </a:lnTo>
                  <a:lnTo>
                    <a:pt x="8" y="613"/>
                  </a:lnTo>
                  <a:lnTo>
                    <a:pt x="10" y="612"/>
                  </a:lnTo>
                  <a:lnTo>
                    <a:pt x="11" y="613"/>
                  </a:lnTo>
                  <a:lnTo>
                    <a:pt x="13" y="612"/>
                  </a:lnTo>
                  <a:lnTo>
                    <a:pt x="13" y="613"/>
                  </a:lnTo>
                  <a:lnTo>
                    <a:pt x="11" y="615"/>
                  </a:lnTo>
                  <a:lnTo>
                    <a:pt x="10" y="615"/>
                  </a:lnTo>
                  <a:lnTo>
                    <a:pt x="8" y="615"/>
                  </a:lnTo>
                  <a:lnTo>
                    <a:pt x="6" y="615"/>
                  </a:lnTo>
                  <a:lnTo>
                    <a:pt x="6" y="616"/>
                  </a:lnTo>
                  <a:lnTo>
                    <a:pt x="6" y="618"/>
                  </a:lnTo>
                  <a:lnTo>
                    <a:pt x="8" y="616"/>
                  </a:lnTo>
                  <a:lnTo>
                    <a:pt x="8" y="618"/>
                  </a:lnTo>
                  <a:lnTo>
                    <a:pt x="10" y="619"/>
                  </a:lnTo>
                  <a:lnTo>
                    <a:pt x="8" y="619"/>
                  </a:lnTo>
                  <a:lnTo>
                    <a:pt x="6" y="621"/>
                  </a:lnTo>
                  <a:lnTo>
                    <a:pt x="8" y="621"/>
                  </a:lnTo>
                  <a:lnTo>
                    <a:pt x="8" y="622"/>
                  </a:lnTo>
                  <a:lnTo>
                    <a:pt x="8" y="624"/>
                  </a:lnTo>
                  <a:lnTo>
                    <a:pt x="6" y="625"/>
                  </a:lnTo>
                  <a:lnTo>
                    <a:pt x="6" y="624"/>
                  </a:lnTo>
                  <a:lnTo>
                    <a:pt x="5" y="624"/>
                  </a:lnTo>
                  <a:lnTo>
                    <a:pt x="5" y="622"/>
                  </a:lnTo>
                  <a:lnTo>
                    <a:pt x="3" y="622"/>
                  </a:lnTo>
                  <a:lnTo>
                    <a:pt x="3" y="621"/>
                  </a:lnTo>
                  <a:lnTo>
                    <a:pt x="5" y="621"/>
                  </a:lnTo>
                  <a:lnTo>
                    <a:pt x="5" y="619"/>
                  </a:lnTo>
                  <a:lnTo>
                    <a:pt x="5" y="618"/>
                  </a:lnTo>
                  <a:lnTo>
                    <a:pt x="3" y="618"/>
                  </a:lnTo>
                  <a:lnTo>
                    <a:pt x="2" y="616"/>
                  </a:lnTo>
                  <a:lnTo>
                    <a:pt x="3" y="615"/>
                  </a:lnTo>
                  <a:lnTo>
                    <a:pt x="2" y="613"/>
                  </a:lnTo>
                  <a:lnTo>
                    <a:pt x="2" y="612"/>
                  </a:lnTo>
                  <a:lnTo>
                    <a:pt x="2" y="610"/>
                  </a:lnTo>
                  <a:lnTo>
                    <a:pt x="2" y="609"/>
                  </a:lnTo>
                  <a:lnTo>
                    <a:pt x="0" y="609"/>
                  </a:lnTo>
                  <a:lnTo>
                    <a:pt x="2" y="607"/>
                  </a:lnTo>
                  <a:lnTo>
                    <a:pt x="2" y="606"/>
                  </a:lnTo>
                  <a:lnTo>
                    <a:pt x="0" y="606"/>
                  </a:lnTo>
                  <a:lnTo>
                    <a:pt x="0" y="604"/>
                  </a:lnTo>
                  <a:lnTo>
                    <a:pt x="0" y="602"/>
                  </a:lnTo>
                  <a:lnTo>
                    <a:pt x="2" y="602"/>
                  </a:lnTo>
                  <a:lnTo>
                    <a:pt x="3" y="601"/>
                  </a:lnTo>
                  <a:lnTo>
                    <a:pt x="2" y="601"/>
                  </a:lnTo>
                  <a:lnTo>
                    <a:pt x="2" y="599"/>
                  </a:lnTo>
                  <a:lnTo>
                    <a:pt x="3" y="599"/>
                  </a:lnTo>
                  <a:lnTo>
                    <a:pt x="5" y="599"/>
                  </a:lnTo>
                  <a:lnTo>
                    <a:pt x="5" y="598"/>
                  </a:lnTo>
                  <a:lnTo>
                    <a:pt x="6" y="598"/>
                  </a:lnTo>
                  <a:lnTo>
                    <a:pt x="6" y="599"/>
                  </a:lnTo>
                  <a:lnTo>
                    <a:pt x="8" y="598"/>
                  </a:lnTo>
                  <a:lnTo>
                    <a:pt x="6" y="598"/>
                  </a:lnTo>
                  <a:lnTo>
                    <a:pt x="6" y="596"/>
                  </a:lnTo>
                  <a:lnTo>
                    <a:pt x="5" y="596"/>
                  </a:lnTo>
                  <a:lnTo>
                    <a:pt x="3" y="596"/>
                  </a:lnTo>
                  <a:lnTo>
                    <a:pt x="3" y="595"/>
                  </a:lnTo>
                  <a:lnTo>
                    <a:pt x="2" y="595"/>
                  </a:lnTo>
                  <a:lnTo>
                    <a:pt x="2" y="593"/>
                  </a:lnTo>
                  <a:lnTo>
                    <a:pt x="2" y="592"/>
                  </a:lnTo>
                  <a:lnTo>
                    <a:pt x="3" y="592"/>
                  </a:lnTo>
                  <a:lnTo>
                    <a:pt x="3" y="590"/>
                  </a:lnTo>
                  <a:lnTo>
                    <a:pt x="5" y="590"/>
                  </a:lnTo>
                  <a:lnTo>
                    <a:pt x="5" y="589"/>
                  </a:lnTo>
                  <a:lnTo>
                    <a:pt x="3" y="589"/>
                  </a:lnTo>
                  <a:lnTo>
                    <a:pt x="3" y="587"/>
                  </a:lnTo>
                  <a:lnTo>
                    <a:pt x="5" y="587"/>
                  </a:lnTo>
                  <a:lnTo>
                    <a:pt x="5" y="586"/>
                  </a:lnTo>
                  <a:lnTo>
                    <a:pt x="6" y="584"/>
                  </a:lnTo>
                  <a:lnTo>
                    <a:pt x="8" y="584"/>
                  </a:lnTo>
                  <a:lnTo>
                    <a:pt x="8" y="583"/>
                  </a:lnTo>
                  <a:lnTo>
                    <a:pt x="10" y="583"/>
                  </a:lnTo>
                  <a:lnTo>
                    <a:pt x="10" y="581"/>
                  </a:lnTo>
                  <a:lnTo>
                    <a:pt x="11" y="580"/>
                  </a:lnTo>
                  <a:lnTo>
                    <a:pt x="13" y="580"/>
                  </a:lnTo>
                  <a:lnTo>
                    <a:pt x="14" y="580"/>
                  </a:lnTo>
                  <a:lnTo>
                    <a:pt x="16" y="580"/>
                  </a:lnTo>
                  <a:lnTo>
                    <a:pt x="17" y="580"/>
                  </a:lnTo>
                  <a:lnTo>
                    <a:pt x="19" y="580"/>
                  </a:lnTo>
                  <a:lnTo>
                    <a:pt x="19" y="581"/>
                  </a:lnTo>
                  <a:lnTo>
                    <a:pt x="19" y="583"/>
                  </a:lnTo>
                  <a:lnTo>
                    <a:pt x="20" y="581"/>
                  </a:lnTo>
                  <a:lnTo>
                    <a:pt x="22" y="581"/>
                  </a:lnTo>
                  <a:lnTo>
                    <a:pt x="25" y="581"/>
                  </a:lnTo>
                  <a:lnTo>
                    <a:pt x="25" y="583"/>
                  </a:lnTo>
                  <a:lnTo>
                    <a:pt x="26" y="583"/>
                  </a:lnTo>
                  <a:lnTo>
                    <a:pt x="28" y="583"/>
                  </a:lnTo>
                  <a:lnTo>
                    <a:pt x="29" y="583"/>
                  </a:lnTo>
                  <a:lnTo>
                    <a:pt x="31" y="581"/>
                  </a:lnTo>
                  <a:lnTo>
                    <a:pt x="32" y="581"/>
                  </a:lnTo>
                  <a:lnTo>
                    <a:pt x="34" y="581"/>
                  </a:lnTo>
                  <a:lnTo>
                    <a:pt x="35" y="581"/>
                  </a:lnTo>
                  <a:lnTo>
                    <a:pt x="34" y="583"/>
                  </a:lnTo>
                  <a:lnTo>
                    <a:pt x="32" y="583"/>
                  </a:lnTo>
                  <a:close/>
                  <a:moveTo>
                    <a:pt x="5" y="610"/>
                  </a:moveTo>
                  <a:lnTo>
                    <a:pt x="3" y="610"/>
                  </a:lnTo>
                  <a:lnTo>
                    <a:pt x="3" y="612"/>
                  </a:lnTo>
                  <a:lnTo>
                    <a:pt x="5" y="612"/>
                  </a:lnTo>
                  <a:lnTo>
                    <a:pt x="5" y="610"/>
                  </a:lnTo>
                  <a:close/>
                  <a:moveTo>
                    <a:pt x="6" y="606"/>
                  </a:moveTo>
                  <a:lnTo>
                    <a:pt x="5" y="606"/>
                  </a:lnTo>
                  <a:lnTo>
                    <a:pt x="5" y="607"/>
                  </a:lnTo>
                  <a:lnTo>
                    <a:pt x="6" y="607"/>
                  </a:lnTo>
                  <a:lnTo>
                    <a:pt x="6" y="606"/>
                  </a:lnTo>
                  <a:close/>
                  <a:moveTo>
                    <a:pt x="14" y="584"/>
                  </a:moveTo>
                  <a:lnTo>
                    <a:pt x="16" y="584"/>
                  </a:lnTo>
                  <a:lnTo>
                    <a:pt x="17" y="584"/>
                  </a:lnTo>
                  <a:lnTo>
                    <a:pt x="17" y="583"/>
                  </a:lnTo>
                  <a:lnTo>
                    <a:pt x="16" y="583"/>
                  </a:lnTo>
                  <a:lnTo>
                    <a:pt x="14" y="584"/>
                  </a:lnTo>
                  <a:close/>
                  <a:moveTo>
                    <a:pt x="20" y="587"/>
                  </a:moveTo>
                  <a:lnTo>
                    <a:pt x="19" y="589"/>
                  </a:lnTo>
                  <a:lnTo>
                    <a:pt x="16" y="589"/>
                  </a:lnTo>
                  <a:lnTo>
                    <a:pt x="14" y="589"/>
                  </a:lnTo>
                  <a:lnTo>
                    <a:pt x="14" y="590"/>
                  </a:lnTo>
                  <a:lnTo>
                    <a:pt x="13" y="590"/>
                  </a:lnTo>
                  <a:lnTo>
                    <a:pt x="11" y="590"/>
                  </a:lnTo>
                  <a:lnTo>
                    <a:pt x="10" y="590"/>
                  </a:lnTo>
                  <a:lnTo>
                    <a:pt x="10" y="592"/>
                  </a:lnTo>
                  <a:lnTo>
                    <a:pt x="11" y="590"/>
                  </a:lnTo>
                  <a:lnTo>
                    <a:pt x="11" y="592"/>
                  </a:lnTo>
                  <a:lnTo>
                    <a:pt x="11" y="593"/>
                  </a:lnTo>
                  <a:lnTo>
                    <a:pt x="13" y="592"/>
                  </a:lnTo>
                  <a:lnTo>
                    <a:pt x="14" y="590"/>
                  </a:lnTo>
                  <a:lnTo>
                    <a:pt x="14" y="592"/>
                  </a:lnTo>
                  <a:lnTo>
                    <a:pt x="16" y="590"/>
                  </a:lnTo>
                  <a:lnTo>
                    <a:pt x="17" y="590"/>
                  </a:lnTo>
                  <a:lnTo>
                    <a:pt x="19" y="590"/>
                  </a:lnTo>
                  <a:lnTo>
                    <a:pt x="19" y="589"/>
                  </a:lnTo>
                  <a:lnTo>
                    <a:pt x="20" y="589"/>
                  </a:lnTo>
                  <a:lnTo>
                    <a:pt x="20" y="587"/>
                  </a:lnTo>
                  <a:close/>
                  <a:moveTo>
                    <a:pt x="25" y="584"/>
                  </a:moveTo>
                  <a:lnTo>
                    <a:pt x="23" y="584"/>
                  </a:lnTo>
                  <a:lnTo>
                    <a:pt x="23" y="586"/>
                  </a:lnTo>
                  <a:lnTo>
                    <a:pt x="25" y="584"/>
                  </a:lnTo>
                  <a:close/>
                  <a:moveTo>
                    <a:pt x="10" y="621"/>
                  </a:moveTo>
                  <a:lnTo>
                    <a:pt x="11" y="619"/>
                  </a:lnTo>
                  <a:lnTo>
                    <a:pt x="10" y="619"/>
                  </a:lnTo>
                  <a:lnTo>
                    <a:pt x="8" y="621"/>
                  </a:lnTo>
                  <a:lnTo>
                    <a:pt x="10" y="621"/>
                  </a:lnTo>
                  <a:close/>
                  <a:moveTo>
                    <a:pt x="8" y="624"/>
                  </a:moveTo>
                  <a:lnTo>
                    <a:pt x="8" y="625"/>
                  </a:lnTo>
                  <a:lnTo>
                    <a:pt x="8" y="627"/>
                  </a:lnTo>
                  <a:lnTo>
                    <a:pt x="6" y="628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8" y="628"/>
                  </a:lnTo>
                  <a:lnTo>
                    <a:pt x="10" y="627"/>
                  </a:lnTo>
                  <a:lnTo>
                    <a:pt x="10" y="625"/>
                  </a:lnTo>
                  <a:lnTo>
                    <a:pt x="11" y="625"/>
                  </a:lnTo>
                  <a:lnTo>
                    <a:pt x="13" y="624"/>
                  </a:lnTo>
                  <a:lnTo>
                    <a:pt x="11" y="624"/>
                  </a:lnTo>
                  <a:lnTo>
                    <a:pt x="11" y="622"/>
                  </a:lnTo>
                  <a:lnTo>
                    <a:pt x="10" y="622"/>
                  </a:lnTo>
                  <a:lnTo>
                    <a:pt x="8" y="622"/>
                  </a:lnTo>
                  <a:lnTo>
                    <a:pt x="10" y="624"/>
                  </a:lnTo>
                  <a:lnTo>
                    <a:pt x="8" y="624"/>
                  </a:lnTo>
                  <a:close/>
                  <a:moveTo>
                    <a:pt x="936" y="604"/>
                  </a:moveTo>
                  <a:lnTo>
                    <a:pt x="935" y="601"/>
                  </a:lnTo>
                  <a:lnTo>
                    <a:pt x="930" y="601"/>
                  </a:lnTo>
                  <a:lnTo>
                    <a:pt x="929" y="601"/>
                  </a:lnTo>
                  <a:lnTo>
                    <a:pt x="927" y="601"/>
                  </a:lnTo>
                  <a:lnTo>
                    <a:pt x="926" y="601"/>
                  </a:lnTo>
                  <a:lnTo>
                    <a:pt x="924" y="602"/>
                  </a:lnTo>
                  <a:lnTo>
                    <a:pt x="923" y="602"/>
                  </a:lnTo>
                  <a:lnTo>
                    <a:pt x="921" y="602"/>
                  </a:lnTo>
                  <a:lnTo>
                    <a:pt x="920" y="602"/>
                  </a:lnTo>
                  <a:lnTo>
                    <a:pt x="920" y="604"/>
                  </a:lnTo>
                  <a:lnTo>
                    <a:pt x="918" y="604"/>
                  </a:lnTo>
                  <a:lnTo>
                    <a:pt x="916" y="606"/>
                  </a:lnTo>
                  <a:lnTo>
                    <a:pt x="918" y="607"/>
                  </a:lnTo>
                  <a:lnTo>
                    <a:pt x="921" y="607"/>
                  </a:lnTo>
                  <a:lnTo>
                    <a:pt x="923" y="609"/>
                  </a:lnTo>
                  <a:lnTo>
                    <a:pt x="926" y="609"/>
                  </a:lnTo>
                  <a:lnTo>
                    <a:pt x="929" y="610"/>
                  </a:lnTo>
                  <a:lnTo>
                    <a:pt x="930" y="610"/>
                  </a:lnTo>
                  <a:lnTo>
                    <a:pt x="932" y="612"/>
                  </a:lnTo>
                  <a:lnTo>
                    <a:pt x="936" y="613"/>
                  </a:lnTo>
                  <a:lnTo>
                    <a:pt x="938" y="613"/>
                  </a:lnTo>
                  <a:lnTo>
                    <a:pt x="938" y="612"/>
                  </a:lnTo>
                  <a:lnTo>
                    <a:pt x="939" y="612"/>
                  </a:lnTo>
                  <a:lnTo>
                    <a:pt x="939" y="610"/>
                  </a:lnTo>
                  <a:lnTo>
                    <a:pt x="939" y="609"/>
                  </a:lnTo>
                  <a:lnTo>
                    <a:pt x="939" y="607"/>
                  </a:lnTo>
                  <a:lnTo>
                    <a:pt x="938" y="606"/>
                  </a:lnTo>
                  <a:lnTo>
                    <a:pt x="938" y="604"/>
                  </a:lnTo>
                  <a:lnTo>
                    <a:pt x="936" y="604"/>
                  </a:lnTo>
                  <a:close/>
                  <a:moveTo>
                    <a:pt x="47" y="592"/>
                  </a:moveTo>
                  <a:lnTo>
                    <a:pt x="46" y="592"/>
                  </a:lnTo>
                  <a:lnTo>
                    <a:pt x="46" y="593"/>
                  </a:lnTo>
                  <a:lnTo>
                    <a:pt x="46" y="595"/>
                  </a:lnTo>
                  <a:lnTo>
                    <a:pt x="47" y="593"/>
                  </a:lnTo>
                  <a:lnTo>
                    <a:pt x="47" y="595"/>
                  </a:lnTo>
                  <a:lnTo>
                    <a:pt x="46" y="595"/>
                  </a:lnTo>
                  <a:lnTo>
                    <a:pt x="46" y="596"/>
                  </a:lnTo>
                  <a:lnTo>
                    <a:pt x="47" y="598"/>
                  </a:lnTo>
                  <a:lnTo>
                    <a:pt x="49" y="598"/>
                  </a:lnTo>
                  <a:lnTo>
                    <a:pt x="49" y="599"/>
                  </a:lnTo>
                  <a:lnTo>
                    <a:pt x="47" y="599"/>
                  </a:lnTo>
                  <a:lnTo>
                    <a:pt x="49" y="601"/>
                  </a:lnTo>
                  <a:lnTo>
                    <a:pt x="49" y="602"/>
                  </a:lnTo>
                  <a:lnTo>
                    <a:pt x="50" y="602"/>
                  </a:lnTo>
                  <a:lnTo>
                    <a:pt x="52" y="602"/>
                  </a:lnTo>
                  <a:lnTo>
                    <a:pt x="53" y="601"/>
                  </a:lnTo>
                  <a:lnTo>
                    <a:pt x="53" y="599"/>
                  </a:lnTo>
                  <a:lnTo>
                    <a:pt x="53" y="598"/>
                  </a:lnTo>
                  <a:lnTo>
                    <a:pt x="53" y="596"/>
                  </a:lnTo>
                  <a:lnTo>
                    <a:pt x="52" y="595"/>
                  </a:lnTo>
                  <a:lnTo>
                    <a:pt x="50" y="593"/>
                  </a:lnTo>
                  <a:lnTo>
                    <a:pt x="49" y="593"/>
                  </a:lnTo>
                  <a:lnTo>
                    <a:pt x="49" y="592"/>
                  </a:lnTo>
                  <a:lnTo>
                    <a:pt x="47" y="592"/>
                  </a:lnTo>
                  <a:close/>
                  <a:moveTo>
                    <a:pt x="1012" y="528"/>
                  </a:moveTo>
                  <a:lnTo>
                    <a:pt x="1013" y="528"/>
                  </a:lnTo>
                  <a:lnTo>
                    <a:pt x="1013" y="527"/>
                  </a:lnTo>
                  <a:lnTo>
                    <a:pt x="1012" y="527"/>
                  </a:lnTo>
                  <a:lnTo>
                    <a:pt x="1009" y="527"/>
                  </a:lnTo>
                  <a:lnTo>
                    <a:pt x="1009" y="525"/>
                  </a:lnTo>
                  <a:lnTo>
                    <a:pt x="1012" y="525"/>
                  </a:lnTo>
                  <a:lnTo>
                    <a:pt x="1009" y="524"/>
                  </a:lnTo>
                  <a:lnTo>
                    <a:pt x="1009" y="522"/>
                  </a:lnTo>
                  <a:lnTo>
                    <a:pt x="1007" y="524"/>
                  </a:lnTo>
                  <a:lnTo>
                    <a:pt x="1006" y="525"/>
                  </a:lnTo>
                  <a:lnTo>
                    <a:pt x="1006" y="527"/>
                  </a:lnTo>
                  <a:lnTo>
                    <a:pt x="1004" y="528"/>
                  </a:lnTo>
                  <a:lnTo>
                    <a:pt x="1003" y="528"/>
                  </a:lnTo>
                  <a:lnTo>
                    <a:pt x="1001" y="531"/>
                  </a:lnTo>
                  <a:lnTo>
                    <a:pt x="1000" y="531"/>
                  </a:lnTo>
                  <a:lnTo>
                    <a:pt x="1000" y="533"/>
                  </a:lnTo>
                  <a:lnTo>
                    <a:pt x="998" y="533"/>
                  </a:lnTo>
                  <a:lnTo>
                    <a:pt x="1000" y="531"/>
                  </a:lnTo>
                  <a:lnTo>
                    <a:pt x="995" y="533"/>
                  </a:lnTo>
                  <a:lnTo>
                    <a:pt x="989" y="537"/>
                  </a:lnTo>
                  <a:lnTo>
                    <a:pt x="988" y="537"/>
                  </a:lnTo>
                  <a:lnTo>
                    <a:pt x="986" y="539"/>
                  </a:lnTo>
                  <a:lnTo>
                    <a:pt x="988" y="539"/>
                  </a:lnTo>
                  <a:lnTo>
                    <a:pt x="988" y="540"/>
                  </a:lnTo>
                  <a:lnTo>
                    <a:pt x="989" y="540"/>
                  </a:lnTo>
                  <a:lnTo>
                    <a:pt x="989" y="539"/>
                  </a:lnTo>
                  <a:lnTo>
                    <a:pt x="992" y="537"/>
                  </a:lnTo>
                  <a:lnTo>
                    <a:pt x="997" y="534"/>
                  </a:lnTo>
                  <a:lnTo>
                    <a:pt x="998" y="534"/>
                  </a:lnTo>
                  <a:lnTo>
                    <a:pt x="997" y="536"/>
                  </a:lnTo>
                  <a:lnTo>
                    <a:pt x="994" y="537"/>
                  </a:lnTo>
                  <a:lnTo>
                    <a:pt x="991" y="540"/>
                  </a:lnTo>
                  <a:lnTo>
                    <a:pt x="994" y="539"/>
                  </a:lnTo>
                  <a:lnTo>
                    <a:pt x="994" y="540"/>
                  </a:lnTo>
                  <a:lnTo>
                    <a:pt x="995" y="540"/>
                  </a:lnTo>
                  <a:lnTo>
                    <a:pt x="995" y="539"/>
                  </a:lnTo>
                  <a:lnTo>
                    <a:pt x="998" y="537"/>
                  </a:lnTo>
                  <a:lnTo>
                    <a:pt x="1000" y="537"/>
                  </a:lnTo>
                  <a:lnTo>
                    <a:pt x="1003" y="533"/>
                  </a:lnTo>
                  <a:lnTo>
                    <a:pt x="1004" y="531"/>
                  </a:lnTo>
                  <a:lnTo>
                    <a:pt x="1006" y="531"/>
                  </a:lnTo>
                  <a:lnTo>
                    <a:pt x="1009" y="528"/>
                  </a:lnTo>
                  <a:lnTo>
                    <a:pt x="1012" y="528"/>
                  </a:lnTo>
                  <a:close/>
                  <a:moveTo>
                    <a:pt x="1012" y="521"/>
                  </a:moveTo>
                  <a:lnTo>
                    <a:pt x="1009" y="521"/>
                  </a:lnTo>
                  <a:lnTo>
                    <a:pt x="1009" y="522"/>
                  </a:lnTo>
                  <a:lnTo>
                    <a:pt x="1012" y="522"/>
                  </a:lnTo>
                  <a:lnTo>
                    <a:pt x="1012" y="521"/>
                  </a:lnTo>
                  <a:close/>
                  <a:moveTo>
                    <a:pt x="1319" y="530"/>
                  </a:moveTo>
                  <a:lnTo>
                    <a:pt x="1321" y="530"/>
                  </a:lnTo>
                  <a:lnTo>
                    <a:pt x="1319" y="528"/>
                  </a:lnTo>
                  <a:lnTo>
                    <a:pt x="1318" y="528"/>
                  </a:lnTo>
                  <a:lnTo>
                    <a:pt x="1315" y="527"/>
                  </a:lnTo>
                  <a:lnTo>
                    <a:pt x="1315" y="528"/>
                  </a:lnTo>
                  <a:lnTo>
                    <a:pt x="1318" y="530"/>
                  </a:lnTo>
                  <a:lnTo>
                    <a:pt x="1319" y="530"/>
                  </a:lnTo>
                  <a:close/>
                  <a:moveTo>
                    <a:pt x="1330" y="498"/>
                  </a:moveTo>
                  <a:lnTo>
                    <a:pt x="1331" y="498"/>
                  </a:lnTo>
                  <a:lnTo>
                    <a:pt x="1331" y="496"/>
                  </a:lnTo>
                  <a:lnTo>
                    <a:pt x="1330" y="496"/>
                  </a:lnTo>
                  <a:lnTo>
                    <a:pt x="1330" y="495"/>
                  </a:lnTo>
                  <a:lnTo>
                    <a:pt x="1328" y="496"/>
                  </a:lnTo>
                  <a:lnTo>
                    <a:pt x="1328" y="498"/>
                  </a:lnTo>
                  <a:lnTo>
                    <a:pt x="1330" y="498"/>
                  </a:lnTo>
                  <a:close/>
                  <a:moveTo>
                    <a:pt x="1248" y="433"/>
                  </a:moveTo>
                  <a:lnTo>
                    <a:pt x="1247" y="434"/>
                  </a:lnTo>
                  <a:lnTo>
                    <a:pt x="1245" y="436"/>
                  </a:lnTo>
                  <a:lnTo>
                    <a:pt x="1244" y="437"/>
                  </a:lnTo>
                  <a:lnTo>
                    <a:pt x="1242" y="439"/>
                  </a:lnTo>
                  <a:lnTo>
                    <a:pt x="1241" y="440"/>
                  </a:lnTo>
                  <a:lnTo>
                    <a:pt x="1239" y="442"/>
                  </a:lnTo>
                  <a:lnTo>
                    <a:pt x="1241" y="442"/>
                  </a:lnTo>
                  <a:lnTo>
                    <a:pt x="1242" y="442"/>
                  </a:lnTo>
                  <a:lnTo>
                    <a:pt x="1244" y="442"/>
                  </a:lnTo>
                  <a:lnTo>
                    <a:pt x="1244" y="440"/>
                  </a:lnTo>
                  <a:lnTo>
                    <a:pt x="1245" y="440"/>
                  </a:lnTo>
                  <a:lnTo>
                    <a:pt x="1247" y="440"/>
                  </a:lnTo>
                  <a:lnTo>
                    <a:pt x="1248" y="440"/>
                  </a:lnTo>
                  <a:lnTo>
                    <a:pt x="1248" y="439"/>
                  </a:lnTo>
                  <a:lnTo>
                    <a:pt x="1250" y="439"/>
                  </a:lnTo>
                  <a:lnTo>
                    <a:pt x="1251" y="439"/>
                  </a:lnTo>
                  <a:lnTo>
                    <a:pt x="1251" y="437"/>
                  </a:lnTo>
                  <a:lnTo>
                    <a:pt x="1253" y="436"/>
                  </a:lnTo>
                  <a:lnTo>
                    <a:pt x="1251" y="436"/>
                  </a:lnTo>
                  <a:lnTo>
                    <a:pt x="1251" y="434"/>
                  </a:lnTo>
                  <a:lnTo>
                    <a:pt x="1250" y="434"/>
                  </a:lnTo>
                  <a:lnTo>
                    <a:pt x="1250" y="433"/>
                  </a:lnTo>
                  <a:lnTo>
                    <a:pt x="1248" y="433"/>
                  </a:lnTo>
                  <a:close/>
                  <a:moveTo>
                    <a:pt x="1304" y="410"/>
                  </a:moveTo>
                  <a:lnTo>
                    <a:pt x="1304" y="412"/>
                  </a:lnTo>
                  <a:lnTo>
                    <a:pt x="1304" y="413"/>
                  </a:lnTo>
                  <a:lnTo>
                    <a:pt x="1306" y="413"/>
                  </a:lnTo>
                  <a:lnTo>
                    <a:pt x="1307" y="413"/>
                  </a:lnTo>
                  <a:lnTo>
                    <a:pt x="1307" y="415"/>
                  </a:lnTo>
                  <a:lnTo>
                    <a:pt x="1309" y="416"/>
                  </a:lnTo>
                  <a:lnTo>
                    <a:pt x="1309" y="418"/>
                  </a:lnTo>
                  <a:lnTo>
                    <a:pt x="1310" y="418"/>
                  </a:lnTo>
                  <a:lnTo>
                    <a:pt x="1312" y="418"/>
                  </a:lnTo>
                  <a:lnTo>
                    <a:pt x="1313" y="416"/>
                  </a:lnTo>
                  <a:lnTo>
                    <a:pt x="1315" y="415"/>
                  </a:lnTo>
                  <a:lnTo>
                    <a:pt x="1316" y="415"/>
                  </a:lnTo>
                  <a:lnTo>
                    <a:pt x="1316" y="413"/>
                  </a:lnTo>
                  <a:lnTo>
                    <a:pt x="1316" y="412"/>
                  </a:lnTo>
                  <a:lnTo>
                    <a:pt x="1316" y="410"/>
                  </a:lnTo>
                  <a:lnTo>
                    <a:pt x="1313" y="410"/>
                  </a:lnTo>
                  <a:lnTo>
                    <a:pt x="1312" y="410"/>
                  </a:lnTo>
                  <a:lnTo>
                    <a:pt x="1306" y="410"/>
                  </a:lnTo>
                  <a:lnTo>
                    <a:pt x="1304" y="410"/>
                  </a:lnTo>
                  <a:close/>
                  <a:moveTo>
                    <a:pt x="1079" y="400"/>
                  </a:moveTo>
                  <a:lnTo>
                    <a:pt x="1080" y="398"/>
                  </a:lnTo>
                  <a:lnTo>
                    <a:pt x="1080" y="396"/>
                  </a:lnTo>
                  <a:lnTo>
                    <a:pt x="1079" y="396"/>
                  </a:lnTo>
                  <a:lnTo>
                    <a:pt x="1079" y="395"/>
                  </a:lnTo>
                  <a:lnTo>
                    <a:pt x="1079" y="393"/>
                  </a:lnTo>
                  <a:lnTo>
                    <a:pt x="1077" y="393"/>
                  </a:lnTo>
                  <a:lnTo>
                    <a:pt x="1075" y="395"/>
                  </a:lnTo>
                  <a:lnTo>
                    <a:pt x="1074" y="395"/>
                  </a:lnTo>
                  <a:lnTo>
                    <a:pt x="1072" y="395"/>
                  </a:lnTo>
                  <a:lnTo>
                    <a:pt x="1071" y="395"/>
                  </a:lnTo>
                  <a:lnTo>
                    <a:pt x="1069" y="396"/>
                  </a:lnTo>
                  <a:lnTo>
                    <a:pt x="1068" y="396"/>
                  </a:lnTo>
                  <a:lnTo>
                    <a:pt x="1066" y="398"/>
                  </a:lnTo>
                  <a:lnTo>
                    <a:pt x="1065" y="400"/>
                  </a:lnTo>
                  <a:lnTo>
                    <a:pt x="1063" y="400"/>
                  </a:lnTo>
                  <a:lnTo>
                    <a:pt x="1062" y="401"/>
                  </a:lnTo>
                  <a:lnTo>
                    <a:pt x="1062" y="403"/>
                  </a:lnTo>
                  <a:lnTo>
                    <a:pt x="1060" y="403"/>
                  </a:lnTo>
                  <a:lnTo>
                    <a:pt x="1060" y="404"/>
                  </a:lnTo>
                  <a:lnTo>
                    <a:pt x="1059" y="404"/>
                  </a:lnTo>
                  <a:lnTo>
                    <a:pt x="1059" y="406"/>
                  </a:lnTo>
                  <a:lnTo>
                    <a:pt x="1059" y="407"/>
                  </a:lnTo>
                  <a:lnTo>
                    <a:pt x="1059" y="409"/>
                  </a:lnTo>
                  <a:lnTo>
                    <a:pt x="1060" y="409"/>
                  </a:lnTo>
                  <a:lnTo>
                    <a:pt x="1062" y="410"/>
                  </a:lnTo>
                  <a:lnTo>
                    <a:pt x="1062" y="412"/>
                  </a:lnTo>
                  <a:lnTo>
                    <a:pt x="1063" y="412"/>
                  </a:lnTo>
                  <a:lnTo>
                    <a:pt x="1065" y="412"/>
                  </a:lnTo>
                  <a:lnTo>
                    <a:pt x="1066" y="410"/>
                  </a:lnTo>
                  <a:lnTo>
                    <a:pt x="1068" y="410"/>
                  </a:lnTo>
                  <a:lnTo>
                    <a:pt x="1068" y="409"/>
                  </a:lnTo>
                  <a:lnTo>
                    <a:pt x="1069" y="409"/>
                  </a:lnTo>
                  <a:lnTo>
                    <a:pt x="1069" y="407"/>
                  </a:lnTo>
                  <a:lnTo>
                    <a:pt x="1071" y="407"/>
                  </a:lnTo>
                  <a:lnTo>
                    <a:pt x="1072" y="406"/>
                  </a:lnTo>
                  <a:lnTo>
                    <a:pt x="1074" y="404"/>
                  </a:lnTo>
                  <a:lnTo>
                    <a:pt x="1075" y="403"/>
                  </a:lnTo>
                  <a:lnTo>
                    <a:pt x="1075" y="404"/>
                  </a:lnTo>
                  <a:lnTo>
                    <a:pt x="1077" y="403"/>
                  </a:lnTo>
                  <a:lnTo>
                    <a:pt x="1077" y="401"/>
                  </a:lnTo>
                  <a:lnTo>
                    <a:pt x="1079" y="401"/>
                  </a:lnTo>
                  <a:lnTo>
                    <a:pt x="1079" y="400"/>
                  </a:lnTo>
                  <a:close/>
                  <a:moveTo>
                    <a:pt x="1315" y="404"/>
                  </a:moveTo>
                  <a:lnTo>
                    <a:pt x="1313" y="404"/>
                  </a:lnTo>
                  <a:lnTo>
                    <a:pt x="1312" y="404"/>
                  </a:lnTo>
                  <a:lnTo>
                    <a:pt x="1312" y="406"/>
                  </a:lnTo>
                  <a:lnTo>
                    <a:pt x="1310" y="406"/>
                  </a:lnTo>
                  <a:lnTo>
                    <a:pt x="1310" y="407"/>
                  </a:lnTo>
                  <a:lnTo>
                    <a:pt x="1312" y="407"/>
                  </a:lnTo>
                  <a:lnTo>
                    <a:pt x="1313" y="409"/>
                  </a:lnTo>
                  <a:lnTo>
                    <a:pt x="1315" y="409"/>
                  </a:lnTo>
                  <a:lnTo>
                    <a:pt x="1316" y="409"/>
                  </a:lnTo>
                  <a:lnTo>
                    <a:pt x="1316" y="407"/>
                  </a:lnTo>
                  <a:lnTo>
                    <a:pt x="1315" y="407"/>
                  </a:lnTo>
                  <a:lnTo>
                    <a:pt x="1315" y="406"/>
                  </a:lnTo>
                  <a:lnTo>
                    <a:pt x="1315" y="404"/>
                  </a:lnTo>
                  <a:close/>
                  <a:moveTo>
                    <a:pt x="1044" y="386"/>
                  </a:moveTo>
                  <a:lnTo>
                    <a:pt x="1044" y="384"/>
                  </a:lnTo>
                  <a:lnTo>
                    <a:pt x="1045" y="384"/>
                  </a:lnTo>
                  <a:lnTo>
                    <a:pt x="1047" y="383"/>
                  </a:lnTo>
                  <a:lnTo>
                    <a:pt x="1045" y="383"/>
                  </a:lnTo>
                  <a:lnTo>
                    <a:pt x="1044" y="383"/>
                  </a:lnTo>
                  <a:lnTo>
                    <a:pt x="1042" y="381"/>
                  </a:lnTo>
                  <a:lnTo>
                    <a:pt x="1041" y="381"/>
                  </a:lnTo>
                  <a:lnTo>
                    <a:pt x="1039" y="383"/>
                  </a:lnTo>
                  <a:lnTo>
                    <a:pt x="1038" y="383"/>
                  </a:lnTo>
                  <a:lnTo>
                    <a:pt x="1035" y="383"/>
                  </a:lnTo>
                  <a:lnTo>
                    <a:pt x="1033" y="383"/>
                  </a:lnTo>
                  <a:lnTo>
                    <a:pt x="1027" y="384"/>
                  </a:lnTo>
                  <a:lnTo>
                    <a:pt x="1026" y="384"/>
                  </a:lnTo>
                  <a:lnTo>
                    <a:pt x="1024" y="384"/>
                  </a:lnTo>
                  <a:lnTo>
                    <a:pt x="1024" y="383"/>
                  </a:lnTo>
                  <a:lnTo>
                    <a:pt x="1022" y="383"/>
                  </a:lnTo>
                  <a:lnTo>
                    <a:pt x="1021" y="384"/>
                  </a:lnTo>
                  <a:lnTo>
                    <a:pt x="1019" y="384"/>
                  </a:lnTo>
                  <a:lnTo>
                    <a:pt x="1018" y="386"/>
                  </a:lnTo>
                  <a:lnTo>
                    <a:pt x="1016" y="386"/>
                  </a:lnTo>
                  <a:lnTo>
                    <a:pt x="1016" y="387"/>
                  </a:lnTo>
                  <a:lnTo>
                    <a:pt x="1015" y="389"/>
                  </a:lnTo>
                  <a:lnTo>
                    <a:pt x="1013" y="389"/>
                  </a:lnTo>
                  <a:lnTo>
                    <a:pt x="1012" y="390"/>
                  </a:lnTo>
                  <a:lnTo>
                    <a:pt x="1006" y="392"/>
                  </a:lnTo>
                  <a:lnTo>
                    <a:pt x="1004" y="393"/>
                  </a:lnTo>
                  <a:lnTo>
                    <a:pt x="1004" y="395"/>
                  </a:lnTo>
                  <a:lnTo>
                    <a:pt x="1006" y="396"/>
                  </a:lnTo>
                  <a:lnTo>
                    <a:pt x="1006" y="398"/>
                  </a:lnTo>
                  <a:lnTo>
                    <a:pt x="1004" y="400"/>
                  </a:lnTo>
                  <a:lnTo>
                    <a:pt x="1012" y="398"/>
                  </a:lnTo>
                  <a:lnTo>
                    <a:pt x="1013" y="398"/>
                  </a:lnTo>
                  <a:lnTo>
                    <a:pt x="1015" y="398"/>
                  </a:lnTo>
                  <a:lnTo>
                    <a:pt x="1015" y="400"/>
                  </a:lnTo>
                  <a:lnTo>
                    <a:pt x="1016" y="400"/>
                  </a:lnTo>
                  <a:lnTo>
                    <a:pt x="1021" y="398"/>
                  </a:lnTo>
                  <a:lnTo>
                    <a:pt x="1024" y="396"/>
                  </a:lnTo>
                  <a:lnTo>
                    <a:pt x="1027" y="395"/>
                  </a:lnTo>
                  <a:lnTo>
                    <a:pt x="1032" y="393"/>
                  </a:lnTo>
                  <a:lnTo>
                    <a:pt x="1032" y="392"/>
                  </a:lnTo>
                  <a:lnTo>
                    <a:pt x="1033" y="392"/>
                  </a:lnTo>
                  <a:lnTo>
                    <a:pt x="1033" y="390"/>
                  </a:lnTo>
                  <a:lnTo>
                    <a:pt x="1035" y="390"/>
                  </a:lnTo>
                  <a:lnTo>
                    <a:pt x="1038" y="390"/>
                  </a:lnTo>
                  <a:lnTo>
                    <a:pt x="1039" y="389"/>
                  </a:lnTo>
                  <a:lnTo>
                    <a:pt x="1041" y="389"/>
                  </a:lnTo>
                  <a:lnTo>
                    <a:pt x="1042" y="387"/>
                  </a:lnTo>
                  <a:lnTo>
                    <a:pt x="1044" y="387"/>
                  </a:lnTo>
                  <a:lnTo>
                    <a:pt x="1044" y="386"/>
                  </a:lnTo>
                  <a:close/>
                  <a:moveTo>
                    <a:pt x="1324" y="392"/>
                  </a:moveTo>
                  <a:lnTo>
                    <a:pt x="1321" y="393"/>
                  </a:lnTo>
                  <a:lnTo>
                    <a:pt x="1324" y="393"/>
                  </a:lnTo>
                  <a:lnTo>
                    <a:pt x="1325" y="395"/>
                  </a:lnTo>
                  <a:lnTo>
                    <a:pt x="1327" y="395"/>
                  </a:lnTo>
                  <a:lnTo>
                    <a:pt x="1328" y="395"/>
                  </a:lnTo>
                  <a:lnTo>
                    <a:pt x="1330" y="395"/>
                  </a:lnTo>
                  <a:lnTo>
                    <a:pt x="1330" y="393"/>
                  </a:lnTo>
                  <a:lnTo>
                    <a:pt x="1331" y="393"/>
                  </a:lnTo>
                  <a:lnTo>
                    <a:pt x="1331" y="392"/>
                  </a:lnTo>
                  <a:lnTo>
                    <a:pt x="1331" y="390"/>
                  </a:lnTo>
                  <a:lnTo>
                    <a:pt x="1330" y="392"/>
                  </a:lnTo>
                  <a:lnTo>
                    <a:pt x="1328" y="392"/>
                  </a:lnTo>
                  <a:lnTo>
                    <a:pt x="1327" y="390"/>
                  </a:lnTo>
                  <a:lnTo>
                    <a:pt x="1325" y="390"/>
                  </a:lnTo>
                  <a:lnTo>
                    <a:pt x="1324" y="390"/>
                  </a:lnTo>
                  <a:lnTo>
                    <a:pt x="1325" y="392"/>
                  </a:lnTo>
                  <a:lnTo>
                    <a:pt x="1324" y="392"/>
                  </a:lnTo>
                  <a:close/>
                  <a:moveTo>
                    <a:pt x="1225" y="386"/>
                  </a:moveTo>
                  <a:lnTo>
                    <a:pt x="1227" y="386"/>
                  </a:lnTo>
                  <a:lnTo>
                    <a:pt x="1228" y="386"/>
                  </a:lnTo>
                  <a:lnTo>
                    <a:pt x="1230" y="386"/>
                  </a:lnTo>
                  <a:lnTo>
                    <a:pt x="1230" y="387"/>
                  </a:lnTo>
                  <a:lnTo>
                    <a:pt x="1228" y="387"/>
                  </a:lnTo>
                  <a:lnTo>
                    <a:pt x="1227" y="387"/>
                  </a:lnTo>
                  <a:lnTo>
                    <a:pt x="1227" y="389"/>
                  </a:lnTo>
                  <a:lnTo>
                    <a:pt x="1227" y="390"/>
                  </a:lnTo>
                  <a:lnTo>
                    <a:pt x="1227" y="392"/>
                  </a:lnTo>
                  <a:lnTo>
                    <a:pt x="1228" y="392"/>
                  </a:lnTo>
                  <a:lnTo>
                    <a:pt x="1228" y="390"/>
                  </a:lnTo>
                  <a:lnTo>
                    <a:pt x="1230" y="390"/>
                  </a:lnTo>
                  <a:lnTo>
                    <a:pt x="1230" y="392"/>
                  </a:lnTo>
                  <a:lnTo>
                    <a:pt x="1231" y="392"/>
                  </a:lnTo>
                  <a:lnTo>
                    <a:pt x="1233" y="392"/>
                  </a:lnTo>
                  <a:lnTo>
                    <a:pt x="1234" y="392"/>
                  </a:lnTo>
                  <a:lnTo>
                    <a:pt x="1236" y="392"/>
                  </a:lnTo>
                  <a:lnTo>
                    <a:pt x="1236" y="390"/>
                  </a:lnTo>
                  <a:lnTo>
                    <a:pt x="1236" y="389"/>
                  </a:lnTo>
                  <a:lnTo>
                    <a:pt x="1234" y="389"/>
                  </a:lnTo>
                  <a:lnTo>
                    <a:pt x="1234" y="387"/>
                  </a:lnTo>
                  <a:lnTo>
                    <a:pt x="1234" y="386"/>
                  </a:lnTo>
                  <a:lnTo>
                    <a:pt x="1233" y="386"/>
                  </a:lnTo>
                  <a:lnTo>
                    <a:pt x="1230" y="384"/>
                  </a:lnTo>
                  <a:lnTo>
                    <a:pt x="1224" y="384"/>
                  </a:lnTo>
                  <a:lnTo>
                    <a:pt x="1225" y="386"/>
                  </a:lnTo>
                  <a:close/>
                  <a:moveTo>
                    <a:pt x="1124" y="372"/>
                  </a:moveTo>
                  <a:lnTo>
                    <a:pt x="1122" y="372"/>
                  </a:lnTo>
                  <a:lnTo>
                    <a:pt x="1121" y="372"/>
                  </a:lnTo>
                  <a:lnTo>
                    <a:pt x="1121" y="369"/>
                  </a:lnTo>
                  <a:lnTo>
                    <a:pt x="1119" y="369"/>
                  </a:lnTo>
                  <a:lnTo>
                    <a:pt x="1118" y="369"/>
                  </a:lnTo>
                  <a:lnTo>
                    <a:pt x="1116" y="372"/>
                  </a:lnTo>
                  <a:lnTo>
                    <a:pt x="1116" y="369"/>
                  </a:lnTo>
                  <a:lnTo>
                    <a:pt x="1112" y="369"/>
                  </a:lnTo>
                  <a:lnTo>
                    <a:pt x="1110" y="372"/>
                  </a:lnTo>
                  <a:lnTo>
                    <a:pt x="1110" y="369"/>
                  </a:lnTo>
                  <a:lnTo>
                    <a:pt x="1109" y="369"/>
                  </a:lnTo>
                  <a:lnTo>
                    <a:pt x="1107" y="372"/>
                  </a:lnTo>
                  <a:lnTo>
                    <a:pt x="1107" y="374"/>
                  </a:lnTo>
                  <a:lnTo>
                    <a:pt x="1109" y="375"/>
                  </a:lnTo>
                  <a:lnTo>
                    <a:pt x="1110" y="377"/>
                  </a:lnTo>
                  <a:lnTo>
                    <a:pt x="1110" y="378"/>
                  </a:lnTo>
                  <a:lnTo>
                    <a:pt x="1112" y="378"/>
                  </a:lnTo>
                  <a:lnTo>
                    <a:pt x="1113" y="380"/>
                  </a:lnTo>
                  <a:lnTo>
                    <a:pt x="1116" y="380"/>
                  </a:lnTo>
                  <a:lnTo>
                    <a:pt x="1118" y="380"/>
                  </a:lnTo>
                  <a:lnTo>
                    <a:pt x="1119" y="378"/>
                  </a:lnTo>
                  <a:lnTo>
                    <a:pt x="1122" y="378"/>
                  </a:lnTo>
                  <a:lnTo>
                    <a:pt x="1122" y="377"/>
                  </a:lnTo>
                  <a:lnTo>
                    <a:pt x="1124" y="377"/>
                  </a:lnTo>
                  <a:lnTo>
                    <a:pt x="1124" y="375"/>
                  </a:lnTo>
                  <a:lnTo>
                    <a:pt x="1122" y="374"/>
                  </a:lnTo>
                  <a:lnTo>
                    <a:pt x="1124" y="374"/>
                  </a:lnTo>
                  <a:lnTo>
                    <a:pt x="1124" y="372"/>
                  </a:lnTo>
                  <a:close/>
                  <a:moveTo>
                    <a:pt x="1348" y="365"/>
                  </a:moveTo>
                  <a:lnTo>
                    <a:pt x="1348" y="363"/>
                  </a:lnTo>
                  <a:lnTo>
                    <a:pt x="1347" y="363"/>
                  </a:lnTo>
                  <a:lnTo>
                    <a:pt x="1345" y="363"/>
                  </a:lnTo>
                  <a:lnTo>
                    <a:pt x="1345" y="365"/>
                  </a:lnTo>
                  <a:lnTo>
                    <a:pt x="1347" y="365"/>
                  </a:lnTo>
                  <a:lnTo>
                    <a:pt x="1348" y="365"/>
                  </a:lnTo>
                  <a:close/>
                  <a:moveTo>
                    <a:pt x="1350" y="362"/>
                  </a:moveTo>
                  <a:lnTo>
                    <a:pt x="1348" y="362"/>
                  </a:lnTo>
                  <a:lnTo>
                    <a:pt x="1348" y="363"/>
                  </a:lnTo>
                  <a:lnTo>
                    <a:pt x="1350" y="363"/>
                  </a:lnTo>
                  <a:lnTo>
                    <a:pt x="1350" y="362"/>
                  </a:lnTo>
                  <a:close/>
                  <a:moveTo>
                    <a:pt x="1343" y="368"/>
                  </a:moveTo>
                  <a:lnTo>
                    <a:pt x="1343" y="369"/>
                  </a:lnTo>
                  <a:lnTo>
                    <a:pt x="1342" y="372"/>
                  </a:lnTo>
                  <a:lnTo>
                    <a:pt x="1343" y="372"/>
                  </a:lnTo>
                  <a:lnTo>
                    <a:pt x="1343" y="374"/>
                  </a:lnTo>
                  <a:lnTo>
                    <a:pt x="1343" y="375"/>
                  </a:lnTo>
                  <a:lnTo>
                    <a:pt x="1345" y="375"/>
                  </a:lnTo>
                  <a:lnTo>
                    <a:pt x="1347" y="375"/>
                  </a:lnTo>
                  <a:lnTo>
                    <a:pt x="1347" y="374"/>
                  </a:lnTo>
                  <a:lnTo>
                    <a:pt x="1345" y="374"/>
                  </a:lnTo>
                  <a:lnTo>
                    <a:pt x="1345" y="372"/>
                  </a:lnTo>
                  <a:lnTo>
                    <a:pt x="1345" y="369"/>
                  </a:lnTo>
                  <a:lnTo>
                    <a:pt x="1345" y="368"/>
                  </a:lnTo>
                  <a:lnTo>
                    <a:pt x="1347" y="366"/>
                  </a:lnTo>
                  <a:lnTo>
                    <a:pt x="1345" y="366"/>
                  </a:lnTo>
                  <a:lnTo>
                    <a:pt x="1345" y="365"/>
                  </a:lnTo>
                  <a:lnTo>
                    <a:pt x="1343" y="365"/>
                  </a:lnTo>
                  <a:lnTo>
                    <a:pt x="1343" y="366"/>
                  </a:lnTo>
                  <a:lnTo>
                    <a:pt x="1343" y="368"/>
                  </a:lnTo>
                  <a:close/>
                  <a:moveTo>
                    <a:pt x="1136" y="366"/>
                  </a:moveTo>
                  <a:lnTo>
                    <a:pt x="1135" y="366"/>
                  </a:lnTo>
                  <a:lnTo>
                    <a:pt x="1133" y="366"/>
                  </a:lnTo>
                  <a:lnTo>
                    <a:pt x="1131" y="365"/>
                  </a:lnTo>
                  <a:lnTo>
                    <a:pt x="1130" y="366"/>
                  </a:lnTo>
                  <a:lnTo>
                    <a:pt x="1130" y="368"/>
                  </a:lnTo>
                  <a:lnTo>
                    <a:pt x="1131" y="368"/>
                  </a:lnTo>
                  <a:lnTo>
                    <a:pt x="1131" y="369"/>
                  </a:lnTo>
                  <a:lnTo>
                    <a:pt x="1133" y="369"/>
                  </a:lnTo>
                  <a:lnTo>
                    <a:pt x="1133" y="372"/>
                  </a:lnTo>
                  <a:lnTo>
                    <a:pt x="1135" y="372"/>
                  </a:lnTo>
                  <a:lnTo>
                    <a:pt x="1136" y="372"/>
                  </a:lnTo>
                  <a:lnTo>
                    <a:pt x="1136" y="374"/>
                  </a:lnTo>
                  <a:lnTo>
                    <a:pt x="1138" y="374"/>
                  </a:lnTo>
                  <a:lnTo>
                    <a:pt x="1139" y="374"/>
                  </a:lnTo>
                  <a:lnTo>
                    <a:pt x="1141" y="372"/>
                  </a:lnTo>
                  <a:lnTo>
                    <a:pt x="1142" y="372"/>
                  </a:lnTo>
                  <a:lnTo>
                    <a:pt x="1142" y="369"/>
                  </a:lnTo>
                  <a:lnTo>
                    <a:pt x="1141" y="369"/>
                  </a:lnTo>
                  <a:lnTo>
                    <a:pt x="1141" y="368"/>
                  </a:lnTo>
                  <a:lnTo>
                    <a:pt x="1136" y="366"/>
                  </a:lnTo>
                  <a:close/>
                  <a:moveTo>
                    <a:pt x="1083" y="365"/>
                  </a:moveTo>
                  <a:lnTo>
                    <a:pt x="1085" y="365"/>
                  </a:lnTo>
                  <a:lnTo>
                    <a:pt x="1085" y="363"/>
                  </a:lnTo>
                  <a:lnTo>
                    <a:pt x="1083" y="362"/>
                  </a:lnTo>
                  <a:lnTo>
                    <a:pt x="1080" y="362"/>
                  </a:lnTo>
                  <a:lnTo>
                    <a:pt x="1079" y="362"/>
                  </a:lnTo>
                  <a:lnTo>
                    <a:pt x="1079" y="360"/>
                  </a:lnTo>
                  <a:lnTo>
                    <a:pt x="1080" y="362"/>
                  </a:lnTo>
                  <a:lnTo>
                    <a:pt x="1082" y="360"/>
                  </a:lnTo>
                  <a:lnTo>
                    <a:pt x="1083" y="360"/>
                  </a:lnTo>
                  <a:lnTo>
                    <a:pt x="1083" y="359"/>
                  </a:lnTo>
                  <a:lnTo>
                    <a:pt x="1082" y="359"/>
                  </a:lnTo>
                  <a:lnTo>
                    <a:pt x="1080" y="359"/>
                  </a:lnTo>
                  <a:lnTo>
                    <a:pt x="1080" y="357"/>
                  </a:lnTo>
                  <a:lnTo>
                    <a:pt x="1079" y="356"/>
                  </a:lnTo>
                  <a:lnTo>
                    <a:pt x="1077" y="356"/>
                  </a:lnTo>
                  <a:lnTo>
                    <a:pt x="1077" y="357"/>
                  </a:lnTo>
                  <a:lnTo>
                    <a:pt x="1077" y="359"/>
                  </a:lnTo>
                  <a:lnTo>
                    <a:pt x="1075" y="359"/>
                  </a:lnTo>
                  <a:lnTo>
                    <a:pt x="1074" y="359"/>
                  </a:lnTo>
                  <a:lnTo>
                    <a:pt x="1072" y="357"/>
                  </a:lnTo>
                  <a:lnTo>
                    <a:pt x="1071" y="357"/>
                  </a:lnTo>
                  <a:lnTo>
                    <a:pt x="1069" y="357"/>
                  </a:lnTo>
                  <a:lnTo>
                    <a:pt x="1068" y="359"/>
                  </a:lnTo>
                  <a:lnTo>
                    <a:pt x="1066" y="359"/>
                  </a:lnTo>
                  <a:lnTo>
                    <a:pt x="1065" y="359"/>
                  </a:lnTo>
                  <a:lnTo>
                    <a:pt x="1062" y="359"/>
                  </a:lnTo>
                  <a:lnTo>
                    <a:pt x="1060" y="359"/>
                  </a:lnTo>
                  <a:lnTo>
                    <a:pt x="1060" y="357"/>
                  </a:lnTo>
                  <a:lnTo>
                    <a:pt x="1062" y="357"/>
                  </a:lnTo>
                  <a:lnTo>
                    <a:pt x="1063" y="357"/>
                  </a:lnTo>
                  <a:lnTo>
                    <a:pt x="1065" y="357"/>
                  </a:lnTo>
                  <a:lnTo>
                    <a:pt x="1066" y="356"/>
                  </a:lnTo>
                  <a:lnTo>
                    <a:pt x="1068" y="356"/>
                  </a:lnTo>
                  <a:lnTo>
                    <a:pt x="1068" y="354"/>
                  </a:lnTo>
                  <a:lnTo>
                    <a:pt x="1066" y="354"/>
                  </a:lnTo>
                  <a:lnTo>
                    <a:pt x="1066" y="353"/>
                  </a:lnTo>
                  <a:lnTo>
                    <a:pt x="1068" y="351"/>
                  </a:lnTo>
                  <a:lnTo>
                    <a:pt x="1068" y="350"/>
                  </a:lnTo>
                  <a:lnTo>
                    <a:pt x="1069" y="350"/>
                  </a:lnTo>
                  <a:lnTo>
                    <a:pt x="1069" y="348"/>
                  </a:lnTo>
                  <a:lnTo>
                    <a:pt x="1066" y="345"/>
                  </a:lnTo>
                  <a:lnTo>
                    <a:pt x="1066" y="343"/>
                  </a:lnTo>
                  <a:lnTo>
                    <a:pt x="1065" y="343"/>
                  </a:lnTo>
                  <a:lnTo>
                    <a:pt x="1063" y="342"/>
                  </a:lnTo>
                  <a:lnTo>
                    <a:pt x="1062" y="343"/>
                  </a:lnTo>
                  <a:lnTo>
                    <a:pt x="1060" y="343"/>
                  </a:lnTo>
                  <a:lnTo>
                    <a:pt x="1060" y="342"/>
                  </a:lnTo>
                  <a:lnTo>
                    <a:pt x="1059" y="342"/>
                  </a:lnTo>
                  <a:lnTo>
                    <a:pt x="1057" y="342"/>
                  </a:lnTo>
                  <a:lnTo>
                    <a:pt x="1057" y="340"/>
                  </a:lnTo>
                  <a:lnTo>
                    <a:pt x="1056" y="340"/>
                  </a:lnTo>
                  <a:lnTo>
                    <a:pt x="1056" y="339"/>
                  </a:lnTo>
                  <a:lnTo>
                    <a:pt x="1054" y="339"/>
                  </a:lnTo>
                  <a:lnTo>
                    <a:pt x="1053" y="339"/>
                  </a:lnTo>
                  <a:lnTo>
                    <a:pt x="1051" y="337"/>
                  </a:lnTo>
                  <a:lnTo>
                    <a:pt x="1053" y="336"/>
                  </a:lnTo>
                  <a:lnTo>
                    <a:pt x="1053" y="334"/>
                  </a:lnTo>
                  <a:lnTo>
                    <a:pt x="1051" y="334"/>
                  </a:lnTo>
                  <a:lnTo>
                    <a:pt x="1050" y="334"/>
                  </a:lnTo>
                  <a:lnTo>
                    <a:pt x="1047" y="334"/>
                  </a:lnTo>
                  <a:lnTo>
                    <a:pt x="1045" y="334"/>
                  </a:lnTo>
                  <a:lnTo>
                    <a:pt x="1045" y="333"/>
                  </a:lnTo>
                  <a:lnTo>
                    <a:pt x="1044" y="333"/>
                  </a:lnTo>
                  <a:lnTo>
                    <a:pt x="1042" y="333"/>
                  </a:lnTo>
                  <a:lnTo>
                    <a:pt x="1041" y="333"/>
                  </a:lnTo>
                  <a:lnTo>
                    <a:pt x="1041" y="331"/>
                  </a:lnTo>
                  <a:lnTo>
                    <a:pt x="1042" y="331"/>
                  </a:lnTo>
                  <a:lnTo>
                    <a:pt x="1044" y="331"/>
                  </a:lnTo>
                  <a:lnTo>
                    <a:pt x="1044" y="330"/>
                  </a:lnTo>
                  <a:lnTo>
                    <a:pt x="1042" y="330"/>
                  </a:lnTo>
                  <a:lnTo>
                    <a:pt x="1041" y="330"/>
                  </a:lnTo>
                  <a:lnTo>
                    <a:pt x="1041" y="328"/>
                  </a:lnTo>
                  <a:lnTo>
                    <a:pt x="1039" y="328"/>
                  </a:lnTo>
                  <a:lnTo>
                    <a:pt x="1039" y="327"/>
                  </a:lnTo>
                  <a:lnTo>
                    <a:pt x="1038" y="327"/>
                  </a:lnTo>
                  <a:lnTo>
                    <a:pt x="1038" y="328"/>
                  </a:lnTo>
                  <a:lnTo>
                    <a:pt x="1036" y="328"/>
                  </a:lnTo>
                  <a:lnTo>
                    <a:pt x="1035" y="330"/>
                  </a:lnTo>
                  <a:lnTo>
                    <a:pt x="1033" y="330"/>
                  </a:lnTo>
                  <a:lnTo>
                    <a:pt x="1033" y="331"/>
                  </a:lnTo>
                  <a:lnTo>
                    <a:pt x="1032" y="333"/>
                  </a:lnTo>
                  <a:lnTo>
                    <a:pt x="1030" y="333"/>
                  </a:lnTo>
                  <a:lnTo>
                    <a:pt x="1030" y="331"/>
                  </a:lnTo>
                  <a:lnTo>
                    <a:pt x="1030" y="330"/>
                  </a:lnTo>
                  <a:lnTo>
                    <a:pt x="1030" y="328"/>
                  </a:lnTo>
                  <a:lnTo>
                    <a:pt x="1029" y="327"/>
                  </a:lnTo>
                  <a:lnTo>
                    <a:pt x="1027" y="327"/>
                  </a:lnTo>
                  <a:lnTo>
                    <a:pt x="1029" y="325"/>
                  </a:lnTo>
                  <a:lnTo>
                    <a:pt x="1032" y="325"/>
                  </a:lnTo>
                  <a:lnTo>
                    <a:pt x="1033" y="325"/>
                  </a:lnTo>
                  <a:lnTo>
                    <a:pt x="1033" y="324"/>
                  </a:lnTo>
                  <a:lnTo>
                    <a:pt x="1032" y="322"/>
                  </a:lnTo>
                  <a:lnTo>
                    <a:pt x="1033" y="322"/>
                  </a:lnTo>
                  <a:lnTo>
                    <a:pt x="1033" y="321"/>
                  </a:lnTo>
                  <a:lnTo>
                    <a:pt x="1032" y="321"/>
                  </a:lnTo>
                  <a:lnTo>
                    <a:pt x="1030" y="321"/>
                  </a:lnTo>
                  <a:lnTo>
                    <a:pt x="1029" y="321"/>
                  </a:lnTo>
                  <a:lnTo>
                    <a:pt x="1029" y="319"/>
                  </a:lnTo>
                  <a:lnTo>
                    <a:pt x="1026" y="319"/>
                  </a:lnTo>
                  <a:lnTo>
                    <a:pt x="1021" y="322"/>
                  </a:lnTo>
                  <a:lnTo>
                    <a:pt x="1019" y="322"/>
                  </a:lnTo>
                  <a:lnTo>
                    <a:pt x="1018" y="324"/>
                  </a:lnTo>
                  <a:lnTo>
                    <a:pt x="1016" y="325"/>
                  </a:lnTo>
                  <a:lnTo>
                    <a:pt x="1015" y="325"/>
                  </a:lnTo>
                  <a:lnTo>
                    <a:pt x="1015" y="327"/>
                  </a:lnTo>
                  <a:lnTo>
                    <a:pt x="1013" y="328"/>
                  </a:lnTo>
                  <a:lnTo>
                    <a:pt x="1012" y="328"/>
                  </a:lnTo>
                  <a:lnTo>
                    <a:pt x="1012" y="330"/>
                  </a:lnTo>
                  <a:lnTo>
                    <a:pt x="1009" y="331"/>
                  </a:lnTo>
                  <a:lnTo>
                    <a:pt x="1009" y="333"/>
                  </a:lnTo>
                  <a:lnTo>
                    <a:pt x="1007" y="333"/>
                  </a:lnTo>
                  <a:lnTo>
                    <a:pt x="1007" y="334"/>
                  </a:lnTo>
                  <a:lnTo>
                    <a:pt x="1007" y="336"/>
                  </a:lnTo>
                  <a:lnTo>
                    <a:pt x="1006" y="336"/>
                  </a:lnTo>
                  <a:lnTo>
                    <a:pt x="1004" y="336"/>
                  </a:lnTo>
                  <a:lnTo>
                    <a:pt x="1004" y="337"/>
                  </a:lnTo>
                  <a:lnTo>
                    <a:pt x="1003" y="337"/>
                  </a:lnTo>
                  <a:lnTo>
                    <a:pt x="1003" y="339"/>
                  </a:lnTo>
                  <a:lnTo>
                    <a:pt x="1003" y="340"/>
                  </a:lnTo>
                  <a:lnTo>
                    <a:pt x="1001" y="340"/>
                  </a:lnTo>
                  <a:lnTo>
                    <a:pt x="1001" y="342"/>
                  </a:lnTo>
                  <a:lnTo>
                    <a:pt x="1000" y="342"/>
                  </a:lnTo>
                  <a:lnTo>
                    <a:pt x="997" y="345"/>
                  </a:lnTo>
                  <a:lnTo>
                    <a:pt x="995" y="345"/>
                  </a:lnTo>
                  <a:lnTo>
                    <a:pt x="995" y="347"/>
                  </a:lnTo>
                  <a:lnTo>
                    <a:pt x="994" y="347"/>
                  </a:lnTo>
                  <a:lnTo>
                    <a:pt x="994" y="348"/>
                  </a:lnTo>
                  <a:lnTo>
                    <a:pt x="992" y="350"/>
                  </a:lnTo>
                  <a:lnTo>
                    <a:pt x="994" y="350"/>
                  </a:lnTo>
                  <a:lnTo>
                    <a:pt x="992" y="351"/>
                  </a:lnTo>
                  <a:lnTo>
                    <a:pt x="992" y="353"/>
                  </a:lnTo>
                  <a:lnTo>
                    <a:pt x="991" y="354"/>
                  </a:lnTo>
                  <a:lnTo>
                    <a:pt x="992" y="354"/>
                  </a:lnTo>
                  <a:lnTo>
                    <a:pt x="992" y="356"/>
                  </a:lnTo>
                  <a:lnTo>
                    <a:pt x="991" y="357"/>
                  </a:lnTo>
                  <a:lnTo>
                    <a:pt x="989" y="357"/>
                  </a:lnTo>
                  <a:lnTo>
                    <a:pt x="988" y="357"/>
                  </a:lnTo>
                  <a:lnTo>
                    <a:pt x="986" y="357"/>
                  </a:lnTo>
                  <a:lnTo>
                    <a:pt x="985" y="359"/>
                  </a:lnTo>
                  <a:lnTo>
                    <a:pt x="983" y="359"/>
                  </a:lnTo>
                  <a:lnTo>
                    <a:pt x="977" y="360"/>
                  </a:lnTo>
                  <a:lnTo>
                    <a:pt x="976" y="362"/>
                  </a:lnTo>
                  <a:lnTo>
                    <a:pt x="969" y="365"/>
                  </a:lnTo>
                  <a:lnTo>
                    <a:pt x="968" y="365"/>
                  </a:lnTo>
                  <a:lnTo>
                    <a:pt x="968" y="366"/>
                  </a:lnTo>
                  <a:lnTo>
                    <a:pt x="968" y="368"/>
                  </a:lnTo>
                  <a:lnTo>
                    <a:pt x="969" y="368"/>
                  </a:lnTo>
                  <a:lnTo>
                    <a:pt x="973" y="368"/>
                  </a:lnTo>
                  <a:lnTo>
                    <a:pt x="974" y="368"/>
                  </a:lnTo>
                  <a:lnTo>
                    <a:pt x="976" y="368"/>
                  </a:lnTo>
                  <a:lnTo>
                    <a:pt x="977" y="366"/>
                  </a:lnTo>
                  <a:lnTo>
                    <a:pt x="980" y="366"/>
                  </a:lnTo>
                  <a:lnTo>
                    <a:pt x="983" y="366"/>
                  </a:lnTo>
                  <a:lnTo>
                    <a:pt x="985" y="366"/>
                  </a:lnTo>
                  <a:lnTo>
                    <a:pt x="989" y="365"/>
                  </a:lnTo>
                  <a:lnTo>
                    <a:pt x="991" y="365"/>
                  </a:lnTo>
                  <a:lnTo>
                    <a:pt x="992" y="365"/>
                  </a:lnTo>
                  <a:lnTo>
                    <a:pt x="994" y="363"/>
                  </a:lnTo>
                  <a:lnTo>
                    <a:pt x="994" y="365"/>
                  </a:lnTo>
                  <a:lnTo>
                    <a:pt x="994" y="366"/>
                  </a:lnTo>
                  <a:lnTo>
                    <a:pt x="994" y="368"/>
                  </a:lnTo>
                  <a:lnTo>
                    <a:pt x="992" y="368"/>
                  </a:lnTo>
                  <a:lnTo>
                    <a:pt x="992" y="369"/>
                  </a:lnTo>
                  <a:lnTo>
                    <a:pt x="991" y="369"/>
                  </a:lnTo>
                  <a:lnTo>
                    <a:pt x="991" y="372"/>
                  </a:lnTo>
                  <a:lnTo>
                    <a:pt x="989" y="374"/>
                  </a:lnTo>
                  <a:lnTo>
                    <a:pt x="988" y="375"/>
                  </a:lnTo>
                  <a:lnTo>
                    <a:pt x="988" y="377"/>
                  </a:lnTo>
                  <a:lnTo>
                    <a:pt x="988" y="378"/>
                  </a:lnTo>
                  <a:lnTo>
                    <a:pt x="989" y="378"/>
                  </a:lnTo>
                  <a:lnTo>
                    <a:pt x="992" y="378"/>
                  </a:lnTo>
                  <a:lnTo>
                    <a:pt x="995" y="378"/>
                  </a:lnTo>
                  <a:lnTo>
                    <a:pt x="998" y="377"/>
                  </a:lnTo>
                  <a:lnTo>
                    <a:pt x="1001" y="377"/>
                  </a:lnTo>
                  <a:lnTo>
                    <a:pt x="1003" y="375"/>
                  </a:lnTo>
                  <a:lnTo>
                    <a:pt x="1004" y="375"/>
                  </a:lnTo>
                  <a:lnTo>
                    <a:pt x="1006" y="375"/>
                  </a:lnTo>
                  <a:lnTo>
                    <a:pt x="1007" y="374"/>
                  </a:lnTo>
                  <a:lnTo>
                    <a:pt x="1009" y="374"/>
                  </a:lnTo>
                  <a:lnTo>
                    <a:pt x="1012" y="372"/>
                  </a:lnTo>
                  <a:lnTo>
                    <a:pt x="1012" y="369"/>
                  </a:lnTo>
                  <a:lnTo>
                    <a:pt x="1013" y="369"/>
                  </a:lnTo>
                  <a:lnTo>
                    <a:pt x="1013" y="368"/>
                  </a:lnTo>
                  <a:lnTo>
                    <a:pt x="1015" y="368"/>
                  </a:lnTo>
                  <a:lnTo>
                    <a:pt x="1016" y="368"/>
                  </a:lnTo>
                  <a:lnTo>
                    <a:pt x="1016" y="366"/>
                  </a:lnTo>
                  <a:lnTo>
                    <a:pt x="1018" y="366"/>
                  </a:lnTo>
                  <a:lnTo>
                    <a:pt x="1019" y="368"/>
                  </a:lnTo>
                  <a:lnTo>
                    <a:pt x="1021" y="366"/>
                  </a:lnTo>
                  <a:lnTo>
                    <a:pt x="1022" y="366"/>
                  </a:lnTo>
                  <a:lnTo>
                    <a:pt x="1024" y="365"/>
                  </a:lnTo>
                  <a:lnTo>
                    <a:pt x="1027" y="363"/>
                  </a:lnTo>
                  <a:lnTo>
                    <a:pt x="1029" y="363"/>
                  </a:lnTo>
                  <a:lnTo>
                    <a:pt x="1030" y="363"/>
                  </a:lnTo>
                  <a:lnTo>
                    <a:pt x="1030" y="362"/>
                  </a:lnTo>
                  <a:lnTo>
                    <a:pt x="1032" y="362"/>
                  </a:lnTo>
                  <a:lnTo>
                    <a:pt x="1032" y="360"/>
                  </a:lnTo>
                  <a:lnTo>
                    <a:pt x="1032" y="359"/>
                  </a:lnTo>
                  <a:lnTo>
                    <a:pt x="1033" y="359"/>
                  </a:lnTo>
                  <a:lnTo>
                    <a:pt x="1033" y="357"/>
                  </a:lnTo>
                  <a:lnTo>
                    <a:pt x="1035" y="357"/>
                  </a:lnTo>
                  <a:lnTo>
                    <a:pt x="1036" y="357"/>
                  </a:lnTo>
                  <a:lnTo>
                    <a:pt x="1036" y="356"/>
                  </a:lnTo>
                  <a:lnTo>
                    <a:pt x="1038" y="356"/>
                  </a:lnTo>
                  <a:lnTo>
                    <a:pt x="1038" y="357"/>
                  </a:lnTo>
                  <a:lnTo>
                    <a:pt x="1039" y="356"/>
                  </a:lnTo>
                  <a:lnTo>
                    <a:pt x="1041" y="356"/>
                  </a:lnTo>
                  <a:lnTo>
                    <a:pt x="1042" y="356"/>
                  </a:lnTo>
                  <a:lnTo>
                    <a:pt x="1044" y="356"/>
                  </a:lnTo>
                  <a:lnTo>
                    <a:pt x="1044" y="354"/>
                  </a:lnTo>
                  <a:lnTo>
                    <a:pt x="1045" y="354"/>
                  </a:lnTo>
                  <a:lnTo>
                    <a:pt x="1045" y="356"/>
                  </a:lnTo>
                  <a:lnTo>
                    <a:pt x="1042" y="357"/>
                  </a:lnTo>
                  <a:lnTo>
                    <a:pt x="1041" y="359"/>
                  </a:lnTo>
                  <a:lnTo>
                    <a:pt x="1041" y="360"/>
                  </a:lnTo>
                  <a:lnTo>
                    <a:pt x="1042" y="360"/>
                  </a:lnTo>
                  <a:lnTo>
                    <a:pt x="1044" y="359"/>
                  </a:lnTo>
                  <a:lnTo>
                    <a:pt x="1045" y="359"/>
                  </a:lnTo>
                  <a:lnTo>
                    <a:pt x="1047" y="360"/>
                  </a:lnTo>
                  <a:lnTo>
                    <a:pt x="1050" y="360"/>
                  </a:lnTo>
                  <a:lnTo>
                    <a:pt x="1051" y="360"/>
                  </a:lnTo>
                  <a:lnTo>
                    <a:pt x="1051" y="362"/>
                  </a:lnTo>
                  <a:lnTo>
                    <a:pt x="1050" y="363"/>
                  </a:lnTo>
                  <a:lnTo>
                    <a:pt x="1048" y="363"/>
                  </a:lnTo>
                  <a:lnTo>
                    <a:pt x="1047" y="363"/>
                  </a:lnTo>
                  <a:lnTo>
                    <a:pt x="1047" y="365"/>
                  </a:lnTo>
                  <a:lnTo>
                    <a:pt x="1047" y="366"/>
                  </a:lnTo>
                  <a:lnTo>
                    <a:pt x="1048" y="366"/>
                  </a:lnTo>
                  <a:lnTo>
                    <a:pt x="1050" y="366"/>
                  </a:lnTo>
                  <a:lnTo>
                    <a:pt x="1051" y="366"/>
                  </a:lnTo>
                  <a:lnTo>
                    <a:pt x="1054" y="365"/>
                  </a:lnTo>
                  <a:lnTo>
                    <a:pt x="1054" y="366"/>
                  </a:lnTo>
                  <a:lnTo>
                    <a:pt x="1056" y="366"/>
                  </a:lnTo>
                  <a:lnTo>
                    <a:pt x="1057" y="366"/>
                  </a:lnTo>
                  <a:lnTo>
                    <a:pt x="1059" y="366"/>
                  </a:lnTo>
                  <a:lnTo>
                    <a:pt x="1059" y="368"/>
                  </a:lnTo>
                  <a:lnTo>
                    <a:pt x="1060" y="368"/>
                  </a:lnTo>
                  <a:lnTo>
                    <a:pt x="1062" y="368"/>
                  </a:lnTo>
                  <a:lnTo>
                    <a:pt x="1065" y="369"/>
                  </a:lnTo>
                  <a:lnTo>
                    <a:pt x="1066" y="372"/>
                  </a:lnTo>
                  <a:lnTo>
                    <a:pt x="1068" y="372"/>
                  </a:lnTo>
                  <a:lnTo>
                    <a:pt x="1069" y="369"/>
                  </a:lnTo>
                  <a:lnTo>
                    <a:pt x="1071" y="369"/>
                  </a:lnTo>
                  <a:lnTo>
                    <a:pt x="1072" y="368"/>
                  </a:lnTo>
                  <a:lnTo>
                    <a:pt x="1074" y="368"/>
                  </a:lnTo>
                  <a:lnTo>
                    <a:pt x="1075" y="366"/>
                  </a:lnTo>
                  <a:lnTo>
                    <a:pt x="1077" y="366"/>
                  </a:lnTo>
                  <a:lnTo>
                    <a:pt x="1079" y="366"/>
                  </a:lnTo>
                  <a:lnTo>
                    <a:pt x="1079" y="365"/>
                  </a:lnTo>
                  <a:lnTo>
                    <a:pt x="1080" y="365"/>
                  </a:lnTo>
                  <a:lnTo>
                    <a:pt x="1083" y="365"/>
                  </a:lnTo>
                  <a:close/>
                  <a:moveTo>
                    <a:pt x="1030" y="318"/>
                  </a:moveTo>
                  <a:lnTo>
                    <a:pt x="1029" y="319"/>
                  </a:lnTo>
                  <a:lnTo>
                    <a:pt x="1030" y="319"/>
                  </a:lnTo>
                  <a:lnTo>
                    <a:pt x="1030" y="318"/>
                  </a:lnTo>
                  <a:close/>
                  <a:moveTo>
                    <a:pt x="1340" y="362"/>
                  </a:moveTo>
                  <a:lnTo>
                    <a:pt x="1339" y="362"/>
                  </a:lnTo>
                  <a:lnTo>
                    <a:pt x="1339" y="363"/>
                  </a:lnTo>
                  <a:lnTo>
                    <a:pt x="1340" y="363"/>
                  </a:lnTo>
                  <a:lnTo>
                    <a:pt x="1342" y="363"/>
                  </a:lnTo>
                  <a:lnTo>
                    <a:pt x="1342" y="365"/>
                  </a:lnTo>
                  <a:lnTo>
                    <a:pt x="1343" y="365"/>
                  </a:lnTo>
                  <a:lnTo>
                    <a:pt x="1343" y="363"/>
                  </a:lnTo>
                  <a:lnTo>
                    <a:pt x="1345" y="362"/>
                  </a:lnTo>
                  <a:lnTo>
                    <a:pt x="1345" y="360"/>
                  </a:lnTo>
                  <a:lnTo>
                    <a:pt x="1343" y="362"/>
                  </a:lnTo>
                  <a:lnTo>
                    <a:pt x="1343" y="360"/>
                  </a:lnTo>
                  <a:lnTo>
                    <a:pt x="1342" y="360"/>
                  </a:lnTo>
                  <a:lnTo>
                    <a:pt x="1342" y="362"/>
                  </a:lnTo>
                  <a:lnTo>
                    <a:pt x="1340" y="362"/>
                  </a:lnTo>
                  <a:close/>
                  <a:moveTo>
                    <a:pt x="1054" y="324"/>
                  </a:moveTo>
                  <a:lnTo>
                    <a:pt x="1056" y="324"/>
                  </a:lnTo>
                  <a:lnTo>
                    <a:pt x="1059" y="324"/>
                  </a:lnTo>
                  <a:lnTo>
                    <a:pt x="1059" y="325"/>
                  </a:lnTo>
                  <a:lnTo>
                    <a:pt x="1060" y="325"/>
                  </a:lnTo>
                  <a:lnTo>
                    <a:pt x="1060" y="324"/>
                  </a:lnTo>
                  <a:lnTo>
                    <a:pt x="1062" y="324"/>
                  </a:lnTo>
                  <a:lnTo>
                    <a:pt x="1063" y="324"/>
                  </a:lnTo>
                  <a:lnTo>
                    <a:pt x="1063" y="322"/>
                  </a:lnTo>
                  <a:lnTo>
                    <a:pt x="1062" y="322"/>
                  </a:lnTo>
                  <a:lnTo>
                    <a:pt x="1059" y="322"/>
                  </a:lnTo>
                  <a:lnTo>
                    <a:pt x="1057" y="322"/>
                  </a:lnTo>
                  <a:lnTo>
                    <a:pt x="1057" y="321"/>
                  </a:lnTo>
                  <a:lnTo>
                    <a:pt x="1056" y="321"/>
                  </a:lnTo>
                  <a:lnTo>
                    <a:pt x="1054" y="322"/>
                  </a:lnTo>
                  <a:lnTo>
                    <a:pt x="1054" y="324"/>
                  </a:lnTo>
                  <a:close/>
                  <a:moveTo>
                    <a:pt x="1074" y="313"/>
                  </a:moveTo>
                  <a:lnTo>
                    <a:pt x="1074" y="312"/>
                  </a:lnTo>
                  <a:lnTo>
                    <a:pt x="1074" y="310"/>
                  </a:lnTo>
                  <a:lnTo>
                    <a:pt x="1072" y="310"/>
                  </a:lnTo>
                  <a:lnTo>
                    <a:pt x="1071" y="310"/>
                  </a:lnTo>
                  <a:lnTo>
                    <a:pt x="1069" y="312"/>
                  </a:lnTo>
                  <a:lnTo>
                    <a:pt x="1071" y="312"/>
                  </a:lnTo>
                  <a:lnTo>
                    <a:pt x="1072" y="312"/>
                  </a:lnTo>
                  <a:lnTo>
                    <a:pt x="1072" y="313"/>
                  </a:lnTo>
                  <a:lnTo>
                    <a:pt x="1074" y="313"/>
                  </a:lnTo>
                  <a:close/>
                  <a:moveTo>
                    <a:pt x="1201" y="271"/>
                  </a:moveTo>
                  <a:lnTo>
                    <a:pt x="1198" y="272"/>
                  </a:lnTo>
                  <a:lnTo>
                    <a:pt x="1197" y="274"/>
                  </a:lnTo>
                  <a:lnTo>
                    <a:pt x="1195" y="274"/>
                  </a:lnTo>
                  <a:lnTo>
                    <a:pt x="1189" y="278"/>
                  </a:lnTo>
                  <a:lnTo>
                    <a:pt x="1188" y="278"/>
                  </a:lnTo>
                  <a:lnTo>
                    <a:pt x="1186" y="281"/>
                  </a:lnTo>
                  <a:lnTo>
                    <a:pt x="1184" y="281"/>
                  </a:lnTo>
                  <a:lnTo>
                    <a:pt x="1184" y="284"/>
                  </a:lnTo>
                  <a:lnTo>
                    <a:pt x="1184" y="286"/>
                  </a:lnTo>
                  <a:lnTo>
                    <a:pt x="1183" y="286"/>
                  </a:lnTo>
                  <a:lnTo>
                    <a:pt x="1183" y="287"/>
                  </a:lnTo>
                  <a:lnTo>
                    <a:pt x="1183" y="289"/>
                  </a:lnTo>
                  <a:lnTo>
                    <a:pt x="1183" y="290"/>
                  </a:lnTo>
                  <a:lnTo>
                    <a:pt x="1184" y="290"/>
                  </a:lnTo>
                  <a:lnTo>
                    <a:pt x="1189" y="292"/>
                  </a:lnTo>
                  <a:lnTo>
                    <a:pt x="1191" y="292"/>
                  </a:lnTo>
                  <a:lnTo>
                    <a:pt x="1191" y="290"/>
                  </a:lnTo>
                  <a:lnTo>
                    <a:pt x="1194" y="290"/>
                  </a:lnTo>
                  <a:lnTo>
                    <a:pt x="1195" y="290"/>
                  </a:lnTo>
                  <a:lnTo>
                    <a:pt x="1197" y="290"/>
                  </a:lnTo>
                  <a:lnTo>
                    <a:pt x="1198" y="290"/>
                  </a:lnTo>
                  <a:lnTo>
                    <a:pt x="1201" y="290"/>
                  </a:lnTo>
                  <a:lnTo>
                    <a:pt x="1206" y="290"/>
                  </a:lnTo>
                  <a:lnTo>
                    <a:pt x="1207" y="289"/>
                  </a:lnTo>
                  <a:lnTo>
                    <a:pt x="1209" y="289"/>
                  </a:lnTo>
                  <a:lnTo>
                    <a:pt x="1210" y="289"/>
                  </a:lnTo>
                  <a:lnTo>
                    <a:pt x="1212" y="289"/>
                  </a:lnTo>
                  <a:lnTo>
                    <a:pt x="1212" y="287"/>
                  </a:lnTo>
                  <a:lnTo>
                    <a:pt x="1213" y="287"/>
                  </a:lnTo>
                  <a:lnTo>
                    <a:pt x="1215" y="287"/>
                  </a:lnTo>
                  <a:lnTo>
                    <a:pt x="1215" y="286"/>
                  </a:lnTo>
                  <a:lnTo>
                    <a:pt x="1216" y="286"/>
                  </a:lnTo>
                  <a:lnTo>
                    <a:pt x="1218" y="284"/>
                  </a:lnTo>
                  <a:lnTo>
                    <a:pt x="1221" y="284"/>
                  </a:lnTo>
                  <a:lnTo>
                    <a:pt x="1221" y="283"/>
                  </a:lnTo>
                  <a:lnTo>
                    <a:pt x="1221" y="281"/>
                  </a:lnTo>
                  <a:lnTo>
                    <a:pt x="1222" y="281"/>
                  </a:lnTo>
                  <a:lnTo>
                    <a:pt x="1222" y="280"/>
                  </a:lnTo>
                  <a:lnTo>
                    <a:pt x="1224" y="280"/>
                  </a:lnTo>
                  <a:lnTo>
                    <a:pt x="1224" y="278"/>
                  </a:lnTo>
                  <a:lnTo>
                    <a:pt x="1222" y="278"/>
                  </a:lnTo>
                  <a:lnTo>
                    <a:pt x="1224" y="277"/>
                  </a:lnTo>
                  <a:lnTo>
                    <a:pt x="1224" y="275"/>
                  </a:lnTo>
                  <a:lnTo>
                    <a:pt x="1225" y="275"/>
                  </a:lnTo>
                  <a:lnTo>
                    <a:pt x="1227" y="274"/>
                  </a:lnTo>
                  <a:lnTo>
                    <a:pt x="1228" y="274"/>
                  </a:lnTo>
                  <a:lnTo>
                    <a:pt x="1228" y="272"/>
                  </a:lnTo>
                  <a:lnTo>
                    <a:pt x="1228" y="271"/>
                  </a:lnTo>
                  <a:lnTo>
                    <a:pt x="1227" y="271"/>
                  </a:lnTo>
                  <a:lnTo>
                    <a:pt x="1222" y="269"/>
                  </a:lnTo>
                  <a:lnTo>
                    <a:pt x="1221" y="269"/>
                  </a:lnTo>
                  <a:lnTo>
                    <a:pt x="1215" y="269"/>
                  </a:lnTo>
                  <a:lnTo>
                    <a:pt x="1213" y="269"/>
                  </a:lnTo>
                  <a:lnTo>
                    <a:pt x="1212" y="269"/>
                  </a:lnTo>
                  <a:lnTo>
                    <a:pt x="1210" y="269"/>
                  </a:lnTo>
                  <a:lnTo>
                    <a:pt x="1209" y="269"/>
                  </a:lnTo>
                  <a:lnTo>
                    <a:pt x="1203" y="271"/>
                  </a:lnTo>
                  <a:lnTo>
                    <a:pt x="1201" y="271"/>
                  </a:lnTo>
                  <a:close/>
                  <a:moveTo>
                    <a:pt x="1039" y="281"/>
                  </a:moveTo>
                  <a:lnTo>
                    <a:pt x="1041" y="281"/>
                  </a:lnTo>
                  <a:lnTo>
                    <a:pt x="1042" y="280"/>
                  </a:lnTo>
                  <a:lnTo>
                    <a:pt x="1044" y="278"/>
                  </a:lnTo>
                  <a:lnTo>
                    <a:pt x="1045" y="277"/>
                  </a:lnTo>
                  <a:lnTo>
                    <a:pt x="1047" y="277"/>
                  </a:lnTo>
                  <a:lnTo>
                    <a:pt x="1047" y="275"/>
                  </a:lnTo>
                  <a:lnTo>
                    <a:pt x="1047" y="274"/>
                  </a:lnTo>
                  <a:lnTo>
                    <a:pt x="1048" y="274"/>
                  </a:lnTo>
                  <a:lnTo>
                    <a:pt x="1048" y="272"/>
                  </a:lnTo>
                  <a:lnTo>
                    <a:pt x="1050" y="272"/>
                  </a:lnTo>
                  <a:lnTo>
                    <a:pt x="1050" y="271"/>
                  </a:lnTo>
                  <a:lnTo>
                    <a:pt x="1048" y="269"/>
                  </a:lnTo>
                  <a:lnTo>
                    <a:pt x="1047" y="269"/>
                  </a:lnTo>
                  <a:lnTo>
                    <a:pt x="1045" y="269"/>
                  </a:lnTo>
                  <a:lnTo>
                    <a:pt x="1045" y="271"/>
                  </a:lnTo>
                  <a:lnTo>
                    <a:pt x="1044" y="271"/>
                  </a:lnTo>
                  <a:lnTo>
                    <a:pt x="1042" y="272"/>
                  </a:lnTo>
                  <a:lnTo>
                    <a:pt x="1041" y="272"/>
                  </a:lnTo>
                  <a:lnTo>
                    <a:pt x="1039" y="274"/>
                  </a:lnTo>
                  <a:lnTo>
                    <a:pt x="1039" y="275"/>
                  </a:lnTo>
                  <a:lnTo>
                    <a:pt x="1039" y="277"/>
                  </a:lnTo>
                  <a:lnTo>
                    <a:pt x="1038" y="277"/>
                  </a:lnTo>
                  <a:lnTo>
                    <a:pt x="1036" y="278"/>
                  </a:lnTo>
                  <a:lnTo>
                    <a:pt x="1036" y="280"/>
                  </a:lnTo>
                  <a:lnTo>
                    <a:pt x="1038" y="280"/>
                  </a:lnTo>
                  <a:lnTo>
                    <a:pt x="1038" y="281"/>
                  </a:lnTo>
                  <a:lnTo>
                    <a:pt x="1039" y="281"/>
                  </a:lnTo>
                  <a:close/>
                  <a:moveTo>
                    <a:pt x="689" y="278"/>
                  </a:moveTo>
                  <a:lnTo>
                    <a:pt x="691" y="278"/>
                  </a:lnTo>
                  <a:lnTo>
                    <a:pt x="691" y="277"/>
                  </a:lnTo>
                  <a:lnTo>
                    <a:pt x="689" y="275"/>
                  </a:lnTo>
                  <a:lnTo>
                    <a:pt x="689" y="277"/>
                  </a:lnTo>
                  <a:lnTo>
                    <a:pt x="688" y="277"/>
                  </a:lnTo>
                  <a:lnTo>
                    <a:pt x="688" y="275"/>
                  </a:lnTo>
                  <a:lnTo>
                    <a:pt x="686" y="275"/>
                  </a:lnTo>
                  <a:lnTo>
                    <a:pt x="686" y="277"/>
                  </a:lnTo>
                  <a:lnTo>
                    <a:pt x="689" y="278"/>
                  </a:lnTo>
                  <a:close/>
                  <a:moveTo>
                    <a:pt x="1239" y="272"/>
                  </a:moveTo>
                  <a:lnTo>
                    <a:pt x="1237" y="272"/>
                  </a:lnTo>
                  <a:lnTo>
                    <a:pt x="1237" y="274"/>
                  </a:lnTo>
                  <a:lnTo>
                    <a:pt x="1236" y="274"/>
                  </a:lnTo>
                  <a:lnTo>
                    <a:pt x="1233" y="274"/>
                  </a:lnTo>
                  <a:lnTo>
                    <a:pt x="1231" y="274"/>
                  </a:lnTo>
                  <a:lnTo>
                    <a:pt x="1231" y="275"/>
                  </a:lnTo>
                  <a:lnTo>
                    <a:pt x="1230" y="275"/>
                  </a:lnTo>
                  <a:lnTo>
                    <a:pt x="1230" y="277"/>
                  </a:lnTo>
                  <a:lnTo>
                    <a:pt x="1230" y="278"/>
                  </a:lnTo>
                  <a:lnTo>
                    <a:pt x="1231" y="280"/>
                  </a:lnTo>
                  <a:lnTo>
                    <a:pt x="1233" y="280"/>
                  </a:lnTo>
                  <a:lnTo>
                    <a:pt x="1241" y="280"/>
                  </a:lnTo>
                  <a:lnTo>
                    <a:pt x="1248" y="280"/>
                  </a:lnTo>
                  <a:lnTo>
                    <a:pt x="1250" y="280"/>
                  </a:lnTo>
                  <a:lnTo>
                    <a:pt x="1250" y="278"/>
                  </a:lnTo>
                  <a:lnTo>
                    <a:pt x="1250" y="277"/>
                  </a:lnTo>
                  <a:lnTo>
                    <a:pt x="1251" y="277"/>
                  </a:lnTo>
                  <a:lnTo>
                    <a:pt x="1251" y="275"/>
                  </a:lnTo>
                  <a:lnTo>
                    <a:pt x="1250" y="275"/>
                  </a:lnTo>
                  <a:lnTo>
                    <a:pt x="1248" y="275"/>
                  </a:lnTo>
                  <a:lnTo>
                    <a:pt x="1247" y="275"/>
                  </a:lnTo>
                  <a:lnTo>
                    <a:pt x="1245" y="275"/>
                  </a:lnTo>
                  <a:lnTo>
                    <a:pt x="1244" y="275"/>
                  </a:lnTo>
                  <a:lnTo>
                    <a:pt x="1242" y="274"/>
                  </a:lnTo>
                  <a:lnTo>
                    <a:pt x="1241" y="274"/>
                  </a:lnTo>
                  <a:lnTo>
                    <a:pt x="1241" y="272"/>
                  </a:lnTo>
                  <a:lnTo>
                    <a:pt x="1239" y="272"/>
                  </a:lnTo>
                  <a:close/>
                  <a:moveTo>
                    <a:pt x="1233" y="260"/>
                  </a:moveTo>
                  <a:lnTo>
                    <a:pt x="1233" y="259"/>
                  </a:lnTo>
                  <a:lnTo>
                    <a:pt x="1231" y="260"/>
                  </a:lnTo>
                  <a:lnTo>
                    <a:pt x="1230" y="260"/>
                  </a:lnTo>
                  <a:lnTo>
                    <a:pt x="1228" y="262"/>
                  </a:lnTo>
                  <a:lnTo>
                    <a:pt x="1228" y="263"/>
                  </a:lnTo>
                  <a:lnTo>
                    <a:pt x="1227" y="263"/>
                  </a:lnTo>
                  <a:lnTo>
                    <a:pt x="1228" y="265"/>
                  </a:lnTo>
                  <a:lnTo>
                    <a:pt x="1231" y="266"/>
                  </a:lnTo>
                  <a:lnTo>
                    <a:pt x="1231" y="269"/>
                  </a:lnTo>
                  <a:lnTo>
                    <a:pt x="1233" y="269"/>
                  </a:lnTo>
                  <a:lnTo>
                    <a:pt x="1233" y="266"/>
                  </a:lnTo>
                  <a:lnTo>
                    <a:pt x="1234" y="269"/>
                  </a:lnTo>
                  <a:lnTo>
                    <a:pt x="1234" y="266"/>
                  </a:lnTo>
                  <a:lnTo>
                    <a:pt x="1234" y="265"/>
                  </a:lnTo>
                  <a:lnTo>
                    <a:pt x="1236" y="265"/>
                  </a:lnTo>
                  <a:lnTo>
                    <a:pt x="1236" y="263"/>
                  </a:lnTo>
                  <a:lnTo>
                    <a:pt x="1234" y="263"/>
                  </a:lnTo>
                  <a:lnTo>
                    <a:pt x="1236" y="262"/>
                  </a:lnTo>
                  <a:lnTo>
                    <a:pt x="1236" y="260"/>
                  </a:lnTo>
                  <a:lnTo>
                    <a:pt x="1233" y="260"/>
                  </a:lnTo>
                  <a:close/>
                  <a:moveTo>
                    <a:pt x="767" y="266"/>
                  </a:moveTo>
                  <a:lnTo>
                    <a:pt x="768" y="266"/>
                  </a:lnTo>
                  <a:lnTo>
                    <a:pt x="770" y="266"/>
                  </a:lnTo>
                  <a:lnTo>
                    <a:pt x="771" y="265"/>
                  </a:lnTo>
                  <a:lnTo>
                    <a:pt x="771" y="263"/>
                  </a:lnTo>
                  <a:lnTo>
                    <a:pt x="770" y="263"/>
                  </a:lnTo>
                  <a:lnTo>
                    <a:pt x="770" y="262"/>
                  </a:lnTo>
                  <a:lnTo>
                    <a:pt x="767" y="262"/>
                  </a:lnTo>
                  <a:lnTo>
                    <a:pt x="765" y="262"/>
                  </a:lnTo>
                  <a:lnTo>
                    <a:pt x="762" y="263"/>
                  </a:lnTo>
                  <a:lnTo>
                    <a:pt x="764" y="263"/>
                  </a:lnTo>
                  <a:lnTo>
                    <a:pt x="764" y="265"/>
                  </a:lnTo>
                  <a:lnTo>
                    <a:pt x="765" y="265"/>
                  </a:lnTo>
                  <a:lnTo>
                    <a:pt x="765" y="266"/>
                  </a:lnTo>
                  <a:lnTo>
                    <a:pt x="767" y="266"/>
                  </a:lnTo>
                  <a:close/>
                  <a:moveTo>
                    <a:pt x="815" y="262"/>
                  </a:moveTo>
                  <a:lnTo>
                    <a:pt x="817" y="262"/>
                  </a:lnTo>
                  <a:lnTo>
                    <a:pt x="818" y="262"/>
                  </a:lnTo>
                  <a:lnTo>
                    <a:pt x="818" y="260"/>
                  </a:lnTo>
                  <a:lnTo>
                    <a:pt x="820" y="260"/>
                  </a:lnTo>
                  <a:lnTo>
                    <a:pt x="820" y="259"/>
                  </a:lnTo>
                  <a:lnTo>
                    <a:pt x="817" y="257"/>
                  </a:lnTo>
                  <a:lnTo>
                    <a:pt x="815" y="257"/>
                  </a:lnTo>
                  <a:lnTo>
                    <a:pt x="815" y="259"/>
                  </a:lnTo>
                  <a:lnTo>
                    <a:pt x="814" y="259"/>
                  </a:lnTo>
                  <a:lnTo>
                    <a:pt x="812" y="259"/>
                  </a:lnTo>
                  <a:lnTo>
                    <a:pt x="810" y="260"/>
                  </a:lnTo>
                  <a:lnTo>
                    <a:pt x="809" y="260"/>
                  </a:lnTo>
                  <a:lnTo>
                    <a:pt x="810" y="262"/>
                  </a:lnTo>
                  <a:lnTo>
                    <a:pt x="812" y="262"/>
                  </a:lnTo>
                  <a:lnTo>
                    <a:pt x="814" y="262"/>
                  </a:lnTo>
                  <a:lnTo>
                    <a:pt x="814" y="263"/>
                  </a:lnTo>
                  <a:lnTo>
                    <a:pt x="815" y="262"/>
                  </a:lnTo>
                  <a:close/>
                  <a:moveTo>
                    <a:pt x="1178" y="263"/>
                  </a:moveTo>
                  <a:lnTo>
                    <a:pt x="1178" y="262"/>
                  </a:lnTo>
                  <a:lnTo>
                    <a:pt x="1177" y="260"/>
                  </a:lnTo>
                  <a:lnTo>
                    <a:pt x="1175" y="260"/>
                  </a:lnTo>
                  <a:lnTo>
                    <a:pt x="1174" y="260"/>
                  </a:lnTo>
                  <a:lnTo>
                    <a:pt x="1175" y="262"/>
                  </a:lnTo>
                  <a:lnTo>
                    <a:pt x="1177" y="262"/>
                  </a:lnTo>
                  <a:lnTo>
                    <a:pt x="1175" y="263"/>
                  </a:lnTo>
                  <a:lnTo>
                    <a:pt x="1178" y="263"/>
                  </a:lnTo>
                  <a:close/>
                  <a:moveTo>
                    <a:pt x="1172" y="263"/>
                  </a:moveTo>
                  <a:lnTo>
                    <a:pt x="1171" y="263"/>
                  </a:lnTo>
                  <a:lnTo>
                    <a:pt x="1171" y="265"/>
                  </a:lnTo>
                  <a:lnTo>
                    <a:pt x="1172" y="265"/>
                  </a:lnTo>
                  <a:lnTo>
                    <a:pt x="1174" y="265"/>
                  </a:lnTo>
                  <a:lnTo>
                    <a:pt x="1175" y="265"/>
                  </a:lnTo>
                  <a:lnTo>
                    <a:pt x="1175" y="263"/>
                  </a:lnTo>
                  <a:lnTo>
                    <a:pt x="1174" y="263"/>
                  </a:lnTo>
                  <a:lnTo>
                    <a:pt x="1172" y="263"/>
                  </a:lnTo>
                  <a:close/>
                  <a:moveTo>
                    <a:pt x="841" y="259"/>
                  </a:moveTo>
                  <a:lnTo>
                    <a:pt x="842" y="259"/>
                  </a:lnTo>
                  <a:lnTo>
                    <a:pt x="844" y="259"/>
                  </a:lnTo>
                  <a:lnTo>
                    <a:pt x="844" y="257"/>
                  </a:lnTo>
                  <a:lnTo>
                    <a:pt x="845" y="257"/>
                  </a:lnTo>
                  <a:lnTo>
                    <a:pt x="845" y="256"/>
                  </a:lnTo>
                  <a:lnTo>
                    <a:pt x="845" y="254"/>
                  </a:lnTo>
                  <a:lnTo>
                    <a:pt x="845" y="253"/>
                  </a:lnTo>
                  <a:lnTo>
                    <a:pt x="842" y="253"/>
                  </a:lnTo>
                  <a:lnTo>
                    <a:pt x="842" y="254"/>
                  </a:lnTo>
                  <a:lnTo>
                    <a:pt x="841" y="254"/>
                  </a:lnTo>
                  <a:lnTo>
                    <a:pt x="839" y="256"/>
                  </a:lnTo>
                  <a:lnTo>
                    <a:pt x="838" y="256"/>
                  </a:lnTo>
                  <a:lnTo>
                    <a:pt x="836" y="257"/>
                  </a:lnTo>
                  <a:lnTo>
                    <a:pt x="836" y="259"/>
                  </a:lnTo>
                  <a:lnTo>
                    <a:pt x="838" y="259"/>
                  </a:lnTo>
                  <a:lnTo>
                    <a:pt x="839" y="257"/>
                  </a:lnTo>
                  <a:lnTo>
                    <a:pt x="839" y="259"/>
                  </a:lnTo>
                  <a:lnTo>
                    <a:pt x="841" y="259"/>
                  </a:lnTo>
                  <a:close/>
                  <a:moveTo>
                    <a:pt x="703" y="272"/>
                  </a:moveTo>
                  <a:lnTo>
                    <a:pt x="703" y="274"/>
                  </a:lnTo>
                  <a:lnTo>
                    <a:pt x="706" y="272"/>
                  </a:lnTo>
                  <a:lnTo>
                    <a:pt x="705" y="272"/>
                  </a:lnTo>
                  <a:lnTo>
                    <a:pt x="703" y="272"/>
                  </a:lnTo>
                  <a:close/>
                  <a:moveTo>
                    <a:pt x="698" y="269"/>
                  </a:moveTo>
                  <a:lnTo>
                    <a:pt x="698" y="271"/>
                  </a:lnTo>
                  <a:lnTo>
                    <a:pt x="701" y="271"/>
                  </a:lnTo>
                  <a:lnTo>
                    <a:pt x="703" y="271"/>
                  </a:lnTo>
                  <a:lnTo>
                    <a:pt x="703" y="269"/>
                  </a:lnTo>
                  <a:lnTo>
                    <a:pt x="701" y="269"/>
                  </a:lnTo>
                  <a:lnTo>
                    <a:pt x="698" y="269"/>
                  </a:lnTo>
                  <a:close/>
                  <a:moveTo>
                    <a:pt x="995" y="198"/>
                  </a:moveTo>
                  <a:lnTo>
                    <a:pt x="994" y="198"/>
                  </a:lnTo>
                  <a:lnTo>
                    <a:pt x="994" y="200"/>
                  </a:lnTo>
                  <a:lnTo>
                    <a:pt x="995" y="200"/>
                  </a:lnTo>
                  <a:lnTo>
                    <a:pt x="995" y="198"/>
                  </a:lnTo>
                  <a:close/>
                  <a:moveTo>
                    <a:pt x="1079" y="257"/>
                  </a:moveTo>
                  <a:lnTo>
                    <a:pt x="1080" y="257"/>
                  </a:lnTo>
                  <a:lnTo>
                    <a:pt x="1079" y="256"/>
                  </a:lnTo>
                  <a:lnTo>
                    <a:pt x="1079" y="257"/>
                  </a:lnTo>
                  <a:close/>
                  <a:moveTo>
                    <a:pt x="496" y="233"/>
                  </a:moveTo>
                  <a:lnTo>
                    <a:pt x="496" y="231"/>
                  </a:lnTo>
                  <a:lnTo>
                    <a:pt x="496" y="230"/>
                  </a:lnTo>
                  <a:lnTo>
                    <a:pt x="494" y="230"/>
                  </a:lnTo>
                  <a:lnTo>
                    <a:pt x="494" y="231"/>
                  </a:lnTo>
                  <a:lnTo>
                    <a:pt x="491" y="230"/>
                  </a:lnTo>
                  <a:lnTo>
                    <a:pt x="491" y="231"/>
                  </a:lnTo>
                  <a:lnTo>
                    <a:pt x="491" y="233"/>
                  </a:lnTo>
                  <a:lnTo>
                    <a:pt x="494" y="233"/>
                  </a:lnTo>
                  <a:lnTo>
                    <a:pt x="496" y="233"/>
                  </a:lnTo>
                  <a:close/>
                  <a:moveTo>
                    <a:pt x="900" y="269"/>
                  </a:moveTo>
                  <a:lnTo>
                    <a:pt x="900" y="271"/>
                  </a:lnTo>
                  <a:lnTo>
                    <a:pt x="901" y="269"/>
                  </a:lnTo>
                  <a:lnTo>
                    <a:pt x="900" y="269"/>
                  </a:lnTo>
                  <a:close/>
                  <a:moveTo>
                    <a:pt x="762" y="266"/>
                  </a:moveTo>
                  <a:lnTo>
                    <a:pt x="761" y="269"/>
                  </a:lnTo>
                  <a:lnTo>
                    <a:pt x="762" y="269"/>
                  </a:lnTo>
                  <a:lnTo>
                    <a:pt x="762" y="266"/>
                  </a:lnTo>
                  <a:close/>
                  <a:moveTo>
                    <a:pt x="885" y="286"/>
                  </a:moveTo>
                  <a:lnTo>
                    <a:pt x="883" y="286"/>
                  </a:lnTo>
                  <a:lnTo>
                    <a:pt x="883" y="287"/>
                  </a:lnTo>
                  <a:lnTo>
                    <a:pt x="885" y="287"/>
                  </a:lnTo>
                  <a:lnTo>
                    <a:pt x="885" y="286"/>
                  </a:lnTo>
                  <a:close/>
                  <a:moveTo>
                    <a:pt x="998" y="221"/>
                  </a:moveTo>
                  <a:lnTo>
                    <a:pt x="997" y="222"/>
                  </a:lnTo>
                  <a:lnTo>
                    <a:pt x="998" y="222"/>
                  </a:lnTo>
                  <a:lnTo>
                    <a:pt x="998" y="221"/>
                  </a:lnTo>
                  <a:close/>
                  <a:moveTo>
                    <a:pt x="1124" y="793"/>
                  </a:moveTo>
                  <a:lnTo>
                    <a:pt x="1125" y="792"/>
                  </a:lnTo>
                  <a:lnTo>
                    <a:pt x="1124" y="792"/>
                  </a:lnTo>
                  <a:lnTo>
                    <a:pt x="1124" y="793"/>
                  </a:lnTo>
                  <a:close/>
                  <a:moveTo>
                    <a:pt x="67" y="625"/>
                  </a:moveTo>
                  <a:lnTo>
                    <a:pt x="67" y="624"/>
                  </a:lnTo>
                  <a:lnTo>
                    <a:pt x="69" y="624"/>
                  </a:lnTo>
                  <a:lnTo>
                    <a:pt x="70" y="624"/>
                  </a:lnTo>
                  <a:lnTo>
                    <a:pt x="70" y="622"/>
                  </a:lnTo>
                  <a:lnTo>
                    <a:pt x="69" y="622"/>
                  </a:lnTo>
                  <a:lnTo>
                    <a:pt x="67" y="622"/>
                  </a:lnTo>
                  <a:lnTo>
                    <a:pt x="66" y="622"/>
                  </a:lnTo>
                  <a:lnTo>
                    <a:pt x="64" y="624"/>
                  </a:lnTo>
                  <a:lnTo>
                    <a:pt x="64" y="625"/>
                  </a:lnTo>
                  <a:lnTo>
                    <a:pt x="62" y="625"/>
                  </a:lnTo>
                  <a:lnTo>
                    <a:pt x="62" y="627"/>
                  </a:lnTo>
                  <a:lnTo>
                    <a:pt x="64" y="627"/>
                  </a:lnTo>
                  <a:lnTo>
                    <a:pt x="66" y="627"/>
                  </a:lnTo>
                  <a:lnTo>
                    <a:pt x="67" y="625"/>
                  </a:lnTo>
                  <a:close/>
                  <a:moveTo>
                    <a:pt x="46" y="690"/>
                  </a:moveTo>
                  <a:lnTo>
                    <a:pt x="47" y="690"/>
                  </a:lnTo>
                  <a:lnTo>
                    <a:pt x="47" y="689"/>
                  </a:lnTo>
                  <a:lnTo>
                    <a:pt x="46" y="689"/>
                  </a:lnTo>
                  <a:lnTo>
                    <a:pt x="46" y="690"/>
                  </a:lnTo>
                  <a:close/>
                  <a:moveTo>
                    <a:pt x="1298" y="666"/>
                  </a:moveTo>
                  <a:lnTo>
                    <a:pt x="1297" y="668"/>
                  </a:lnTo>
                  <a:lnTo>
                    <a:pt x="1298" y="668"/>
                  </a:lnTo>
                  <a:lnTo>
                    <a:pt x="1298" y="666"/>
                  </a:lnTo>
                  <a:close/>
                  <a:moveTo>
                    <a:pt x="423" y="234"/>
                  </a:moveTo>
                  <a:lnTo>
                    <a:pt x="421" y="234"/>
                  </a:lnTo>
                  <a:lnTo>
                    <a:pt x="420" y="236"/>
                  </a:lnTo>
                  <a:lnTo>
                    <a:pt x="421" y="236"/>
                  </a:lnTo>
                  <a:lnTo>
                    <a:pt x="423" y="234"/>
                  </a:lnTo>
                  <a:close/>
                  <a:moveTo>
                    <a:pt x="338" y="242"/>
                  </a:moveTo>
                  <a:lnTo>
                    <a:pt x="337" y="243"/>
                  </a:lnTo>
                  <a:lnTo>
                    <a:pt x="338" y="243"/>
                  </a:lnTo>
                  <a:lnTo>
                    <a:pt x="338" y="242"/>
                  </a:lnTo>
                  <a:close/>
                  <a:moveTo>
                    <a:pt x="379" y="245"/>
                  </a:moveTo>
                  <a:lnTo>
                    <a:pt x="379" y="243"/>
                  </a:lnTo>
                  <a:lnTo>
                    <a:pt x="377" y="245"/>
                  </a:lnTo>
                  <a:lnTo>
                    <a:pt x="379" y="245"/>
                  </a:lnTo>
                  <a:close/>
                  <a:moveTo>
                    <a:pt x="82" y="559"/>
                  </a:moveTo>
                  <a:lnTo>
                    <a:pt x="84" y="559"/>
                  </a:lnTo>
                  <a:lnTo>
                    <a:pt x="84" y="557"/>
                  </a:lnTo>
                  <a:lnTo>
                    <a:pt x="82" y="557"/>
                  </a:lnTo>
                  <a:lnTo>
                    <a:pt x="82" y="559"/>
                  </a:lnTo>
                  <a:close/>
                  <a:moveTo>
                    <a:pt x="55" y="622"/>
                  </a:moveTo>
                  <a:lnTo>
                    <a:pt x="56" y="621"/>
                  </a:lnTo>
                  <a:lnTo>
                    <a:pt x="55" y="621"/>
                  </a:lnTo>
                  <a:lnTo>
                    <a:pt x="55" y="622"/>
                  </a:lnTo>
                  <a:close/>
                  <a:moveTo>
                    <a:pt x="105" y="699"/>
                  </a:moveTo>
                  <a:lnTo>
                    <a:pt x="106" y="698"/>
                  </a:lnTo>
                  <a:lnTo>
                    <a:pt x="105" y="698"/>
                  </a:lnTo>
                  <a:lnTo>
                    <a:pt x="105" y="699"/>
                  </a:lnTo>
                  <a:close/>
                  <a:moveTo>
                    <a:pt x="776" y="475"/>
                  </a:moveTo>
                  <a:lnTo>
                    <a:pt x="774" y="477"/>
                  </a:lnTo>
                  <a:lnTo>
                    <a:pt x="776" y="477"/>
                  </a:lnTo>
                  <a:lnTo>
                    <a:pt x="776" y="475"/>
                  </a:lnTo>
                  <a:close/>
                  <a:moveTo>
                    <a:pt x="58" y="640"/>
                  </a:moveTo>
                  <a:lnTo>
                    <a:pt x="58" y="642"/>
                  </a:lnTo>
                  <a:lnTo>
                    <a:pt x="59" y="642"/>
                  </a:lnTo>
                  <a:lnTo>
                    <a:pt x="59" y="640"/>
                  </a:lnTo>
                  <a:lnTo>
                    <a:pt x="58" y="640"/>
                  </a:lnTo>
                  <a:close/>
                  <a:moveTo>
                    <a:pt x="81" y="587"/>
                  </a:moveTo>
                  <a:lnTo>
                    <a:pt x="79" y="587"/>
                  </a:lnTo>
                  <a:lnTo>
                    <a:pt x="79" y="589"/>
                  </a:lnTo>
                  <a:lnTo>
                    <a:pt x="81" y="587"/>
                  </a:lnTo>
                  <a:close/>
                  <a:moveTo>
                    <a:pt x="72" y="612"/>
                  </a:moveTo>
                  <a:lnTo>
                    <a:pt x="73" y="612"/>
                  </a:lnTo>
                  <a:lnTo>
                    <a:pt x="73" y="610"/>
                  </a:lnTo>
                  <a:lnTo>
                    <a:pt x="72" y="612"/>
                  </a:lnTo>
                  <a:close/>
                  <a:moveTo>
                    <a:pt x="374" y="243"/>
                  </a:moveTo>
                  <a:lnTo>
                    <a:pt x="373" y="243"/>
                  </a:lnTo>
                  <a:lnTo>
                    <a:pt x="373" y="245"/>
                  </a:lnTo>
                  <a:lnTo>
                    <a:pt x="374" y="245"/>
                  </a:lnTo>
                  <a:lnTo>
                    <a:pt x="374" y="243"/>
                  </a:lnTo>
                  <a:close/>
                  <a:moveTo>
                    <a:pt x="96" y="683"/>
                  </a:moveTo>
                  <a:lnTo>
                    <a:pt x="94" y="683"/>
                  </a:lnTo>
                  <a:lnTo>
                    <a:pt x="94" y="684"/>
                  </a:lnTo>
                  <a:lnTo>
                    <a:pt x="96" y="684"/>
                  </a:lnTo>
                  <a:lnTo>
                    <a:pt x="97" y="683"/>
                  </a:lnTo>
                  <a:lnTo>
                    <a:pt x="96" y="683"/>
                  </a:lnTo>
                  <a:close/>
                  <a:moveTo>
                    <a:pt x="53" y="589"/>
                  </a:moveTo>
                  <a:lnTo>
                    <a:pt x="52" y="589"/>
                  </a:lnTo>
                  <a:lnTo>
                    <a:pt x="50" y="590"/>
                  </a:lnTo>
                  <a:lnTo>
                    <a:pt x="50" y="592"/>
                  </a:lnTo>
                  <a:lnTo>
                    <a:pt x="52" y="593"/>
                  </a:lnTo>
                  <a:lnTo>
                    <a:pt x="53" y="593"/>
                  </a:lnTo>
                  <a:lnTo>
                    <a:pt x="53" y="592"/>
                  </a:lnTo>
                  <a:lnTo>
                    <a:pt x="55" y="590"/>
                  </a:lnTo>
                  <a:lnTo>
                    <a:pt x="53" y="590"/>
                  </a:lnTo>
                  <a:lnTo>
                    <a:pt x="53" y="589"/>
                  </a:lnTo>
                  <a:close/>
                  <a:moveTo>
                    <a:pt x="1327" y="556"/>
                  </a:moveTo>
                  <a:lnTo>
                    <a:pt x="1328" y="556"/>
                  </a:lnTo>
                  <a:lnTo>
                    <a:pt x="1328" y="554"/>
                  </a:lnTo>
                  <a:lnTo>
                    <a:pt x="1327" y="556"/>
                  </a:lnTo>
                  <a:close/>
                  <a:moveTo>
                    <a:pt x="1131" y="239"/>
                  </a:moveTo>
                  <a:lnTo>
                    <a:pt x="1133" y="239"/>
                  </a:lnTo>
                  <a:lnTo>
                    <a:pt x="1135" y="239"/>
                  </a:lnTo>
                  <a:lnTo>
                    <a:pt x="1135" y="237"/>
                  </a:lnTo>
                  <a:lnTo>
                    <a:pt x="1133" y="237"/>
                  </a:lnTo>
                  <a:lnTo>
                    <a:pt x="1131" y="237"/>
                  </a:lnTo>
                  <a:lnTo>
                    <a:pt x="1130" y="237"/>
                  </a:lnTo>
                  <a:lnTo>
                    <a:pt x="1131" y="239"/>
                  </a:lnTo>
                  <a:lnTo>
                    <a:pt x="1130" y="239"/>
                  </a:lnTo>
                  <a:lnTo>
                    <a:pt x="1130" y="240"/>
                  </a:lnTo>
                  <a:lnTo>
                    <a:pt x="1131" y="240"/>
                  </a:lnTo>
                  <a:lnTo>
                    <a:pt x="1131" y="239"/>
                  </a:lnTo>
                  <a:close/>
                  <a:moveTo>
                    <a:pt x="368" y="243"/>
                  </a:moveTo>
                  <a:lnTo>
                    <a:pt x="368" y="245"/>
                  </a:lnTo>
                  <a:lnTo>
                    <a:pt x="370" y="245"/>
                  </a:lnTo>
                  <a:lnTo>
                    <a:pt x="370" y="243"/>
                  </a:lnTo>
                  <a:lnTo>
                    <a:pt x="368" y="243"/>
                  </a:lnTo>
                  <a:close/>
                  <a:moveTo>
                    <a:pt x="936" y="360"/>
                  </a:moveTo>
                  <a:lnTo>
                    <a:pt x="935" y="359"/>
                  </a:lnTo>
                  <a:lnTo>
                    <a:pt x="935" y="360"/>
                  </a:lnTo>
                  <a:lnTo>
                    <a:pt x="936" y="360"/>
                  </a:lnTo>
                  <a:close/>
                  <a:moveTo>
                    <a:pt x="1118" y="274"/>
                  </a:moveTo>
                  <a:lnTo>
                    <a:pt x="1118" y="272"/>
                  </a:lnTo>
                  <a:lnTo>
                    <a:pt x="1116" y="272"/>
                  </a:lnTo>
                  <a:lnTo>
                    <a:pt x="1113" y="272"/>
                  </a:lnTo>
                  <a:lnTo>
                    <a:pt x="1113" y="274"/>
                  </a:lnTo>
                  <a:lnTo>
                    <a:pt x="1116" y="274"/>
                  </a:lnTo>
                  <a:lnTo>
                    <a:pt x="1118" y="274"/>
                  </a:lnTo>
                  <a:close/>
                  <a:moveTo>
                    <a:pt x="1119" y="271"/>
                  </a:moveTo>
                  <a:lnTo>
                    <a:pt x="1118" y="271"/>
                  </a:lnTo>
                  <a:lnTo>
                    <a:pt x="1118" y="272"/>
                  </a:lnTo>
                  <a:lnTo>
                    <a:pt x="1119" y="272"/>
                  </a:lnTo>
                  <a:lnTo>
                    <a:pt x="1119" y="271"/>
                  </a:lnTo>
                  <a:close/>
                  <a:moveTo>
                    <a:pt x="777" y="472"/>
                  </a:moveTo>
                  <a:lnTo>
                    <a:pt x="776" y="475"/>
                  </a:lnTo>
                  <a:lnTo>
                    <a:pt x="777" y="475"/>
                  </a:lnTo>
                  <a:lnTo>
                    <a:pt x="777" y="472"/>
                  </a:lnTo>
                  <a:close/>
                  <a:moveTo>
                    <a:pt x="1390" y="592"/>
                  </a:moveTo>
                  <a:lnTo>
                    <a:pt x="1389" y="593"/>
                  </a:lnTo>
                  <a:lnTo>
                    <a:pt x="1390" y="593"/>
                  </a:lnTo>
                  <a:lnTo>
                    <a:pt x="1390" y="592"/>
                  </a:lnTo>
                  <a:close/>
                  <a:moveTo>
                    <a:pt x="1080" y="430"/>
                  </a:moveTo>
                  <a:lnTo>
                    <a:pt x="1082" y="428"/>
                  </a:lnTo>
                  <a:lnTo>
                    <a:pt x="1080" y="428"/>
                  </a:lnTo>
                  <a:lnTo>
                    <a:pt x="1080" y="430"/>
                  </a:lnTo>
                  <a:close/>
                  <a:moveTo>
                    <a:pt x="1287" y="669"/>
                  </a:moveTo>
                  <a:lnTo>
                    <a:pt x="1286" y="669"/>
                  </a:lnTo>
                  <a:lnTo>
                    <a:pt x="1284" y="669"/>
                  </a:lnTo>
                  <a:lnTo>
                    <a:pt x="1283" y="669"/>
                  </a:lnTo>
                  <a:lnTo>
                    <a:pt x="1281" y="671"/>
                  </a:lnTo>
                  <a:lnTo>
                    <a:pt x="1281" y="669"/>
                  </a:lnTo>
                  <a:lnTo>
                    <a:pt x="1280" y="669"/>
                  </a:lnTo>
                  <a:lnTo>
                    <a:pt x="1278" y="671"/>
                  </a:lnTo>
                  <a:lnTo>
                    <a:pt x="1278" y="669"/>
                  </a:lnTo>
                  <a:lnTo>
                    <a:pt x="1275" y="671"/>
                  </a:lnTo>
                  <a:lnTo>
                    <a:pt x="1275" y="669"/>
                  </a:lnTo>
                  <a:lnTo>
                    <a:pt x="1274" y="669"/>
                  </a:lnTo>
                  <a:lnTo>
                    <a:pt x="1274" y="671"/>
                  </a:lnTo>
                  <a:lnTo>
                    <a:pt x="1272" y="671"/>
                  </a:lnTo>
                  <a:lnTo>
                    <a:pt x="1271" y="671"/>
                  </a:lnTo>
                  <a:lnTo>
                    <a:pt x="1269" y="671"/>
                  </a:lnTo>
                  <a:lnTo>
                    <a:pt x="1266" y="671"/>
                  </a:lnTo>
                  <a:lnTo>
                    <a:pt x="1265" y="671"/>
                  </a:lnTo>
                  <a:lnTo>
                    <a:pt x="1263" y="672"/>
                  </a:lnTo>
                  <a:lnTo>
                    <a:pt x="1262" y="672"/>
                  </a:lnTo>
                  <a:lnTo>
                    <a:pt x="1263" y="671"/>
                  </a:lnTo>
                  <a:lnTo>
                    <a:pt x="1262" y="671"/>
                  </a:lnTo>
                  <a:lnTo>
                    <a:pt x="1260" y="672"/>
                  </a:lnTo>
                  <a:lnTo>
                    <a:pt x="1260" y="671"/>
                  </a:lnTo>
                  <a:lnTo>
                    <a:pt x="1259" y="671"/>
                  </a:lnTo>
                  <a:lnTo>
                    <a:pt x="1259" y="669"/>
                  </a:lnTo>
                  <a:lnTo>
                    <a:pt x="1257" y="669"/>
                  </a:lnTo>
                  <a:lnTo>
                    <a:pt x="1256" y="669"/>
                  </a:lnTo>
                  <a:lnTo>
                    <a:pt x="1254" y="669"/>
                  </a:lnTo>
                  <a:lnTo>
                    <a:pt x="1253" y="669"/>
                  </a:lnTo>
                  <a:lnTo>
                    <a:pt x="1251" y="669"/>
                  </a:lnTo>
                  <a:lnTo>
                    <a:pt x="1250" y="669"/>
                  </a:lnTo>
                  <a:lnTo>
                    <a:pt x="1248" y="669"/>
                  </a:lnTo>
                  <a:lnTo>
                    <a:pt x="1247" y="669"/>
                  </a:lnTo>
                  <a:lnTo>
                    <a:pt x="1244" y="668"/>
                  </a:lnTo>
                  <a:lnTo>
                    <a:pt x="1242" y="668"/>
                  </a:lnTo>
                  <a:lnTo>
                    <a:pt x="1241" y="668"/>
                  </a:lnTo>
                  <a:lnTo>
                    <a:pt x="1239" y="668"/>
                  </a:lnTo>
                  <a:lnTo>
                    <a:pt x="1237" y="668"/>
                  </a:lnTo>
                  <a:lnTo>
                    <a:pt x="1236" y="668"/>
                  </a:lnTo>
                  <a:lnTo>
                    <a:pt x="1236" y="669"/>
                  </a:lnTo>
                  <a:lnTo>
                    <a:pt x="1234" y="669"/>
                  </a:lnTo>
                  <a:lnTo>
                    <a:pt x="1233" y="669"/>
                  </a:lnTo>
                  <a:lnTo>
                    <a:pt x="1231" y="669"/>
                  </a:lnTo>
                  <a:lnTo>
                    <a:pt x="1230" y="671"/>
                  </a:lnTo>
                  <a:lnTo>
                    <a:pt x="1230" y="669"/>
                  </a:lnTo>
                  <a:lnTo>
                    <a:pt x="1228" y="669"/>
                  </a:lnTo>
                  <a:lnTo>
                    <a:pt x="1227" y="669"/>
                  </a:lnTo>
                  <a:lnTo>
                    <a:pt x="1225" y="668"/>
                  </a:lnTo>
                  <a:lnTo>
                    <a:pt x="1224" y="668"/>
                  </a:lnTo>
                  <a:lnTo>
                    <a:pt x="1221" y="668"/>
                  </a:lnTo>
                  <a:lnTo>
                    <a:pt x="1218" y="668"/>
                  </a:lnTo>
                  <a:lnTo>
                    <a:pt x="1216" y="669"/>
                  </a:lnTo>
                  <a:lnTo>
                    <a:pt x="1215" y="669"/>
                  </a:lnTo>
                  <a:lnTo>
                    <a:pt x="1213" y="668"/>
                  </a:lnTo>
                  <a:lnTo>
                    <a:pt x="1212" y="668"/>
                  </a:lnTo>
                  <a:lnTo>
                    <a:pt x="1210" y="668"/>
                  </a:lnTo>
                  <a:lnTo>
                    <a:pt x="1209" y="668"/>
                  </a:lnTo>
                  <a:lnTo>
                    <a:pt x="1207" y="669"/>
                  </a:lnTo>
                  <a:lnTo>
                    <a:pt x="1203" y="669"/>
                  </a:lnTo>
                  <a:lnTo>
                    <a:pt x="1203" y="668"/>
                  </a:lnTo>
                  <a:lnTo>
                    <a:pt x="1201" y="669"/>
                  </a:lnTo>
                  <a:lnTo>
                    <a:pt x="1200" y="669"/>
                  </a:lnTo>
                  <a:lnTo>
                    <a:pt x="1198" y="668"/>
                  </a:lnTo>
                  <a:lnTo>
                    <a:pt x="1197" y="668"/>
                  </a:lnTo>
                  <a:lnTo>
                    <a:pt x="1195" y="668"/>
                  </a:lnTo>
                  <a:lnTo>
                    <a:pt x="1192" y="668"/>
                  </a:lnTo>
                  <a:lnTo>
                    <a:pt x="1191" y="669"/>
                  </a:lnTo>
                  <a:lnTo>
                    <a:pt x="1189" y="669"/>
                  </a:lnTo>
                  <a:lnTo>
                    <a:pt x="1188" y="669"/>
                  </a:lnTo>
                  <a:lnTo>
                    <a:pt x="1184" y="669"/>
                  </a:lnTo>
                  <a:lnTo>
                    <a:pt x="1184" y="668"/>
                  </a:lnTo>
                  <a:lnTo>
                    <a:pt x="1183" y="668"/>
                  </a:lnTo>
                  <a:lnTo>
                    <a:pt x="1183" y="669"/>
                  </a:lnTo>
                  <a:lnTo>
                    <a:pt x="1181" y="669"/>
                  </a:lnTo>
                  <a:lnTo>
                    <a:pt x="1180" y="669"/>
                  </a:lnTo>
                  <a:lnTo>
                    <a:pt x="1180" y="671"/>
                  </a:lnTo>
                  <a:lnTo>
                    <a:pt x="1178" y="671"/>
                  </a:lnTo>
                  <a:lnTo>
                    <a:pt x="1177" y="669"/>
                  </a:lnTo>
                  <a:lnTo>
                    <a:pt x="1177" y="671"/>
                  </a:lnTo>
                  <a:lnTo>
                    <a:pt x="1175" y="671"/>
                  </a:lnTo>
                  <a:lnTo>
                    <a:pt x="1174" y="671"/>
                  </a:lnTo>
                  <a:lnTo>
                    <a:pt x="1174" y="669"/>
                  </a:lnTo>
                  <a:lnTo>
                    <a:pt x="1172" y="669"/>
                  </a:lnTo>
                  <a:lnTo>
                    <a:pt x="1172" y="671"/>
                  </a:lnTo>
                  <a:lnTo>
                    <a:pt x="1171" y="671"/>
                  </a:lnTo>
                  <a:lnTo>
                    <a:pt x="1169" y="671"/>
                  </a:lnTo>
                  <a:lnTo>
                    <a:pt x="1169" y="672"/>
                  </a:lnTo>
                  <a:lnTo>
                    <a:pt x="1168" y="672"/>
                  </a:lnTo>
                  <a:lnTo>
                    <a:pt x="1166" y="674"/>
                  </a:lnTo>
                  <a:lnTo>
                    <a:pt x="1165" y="674"/>
                  </a:lnTo>
                  <a:lnTo>
                    <a:pt x="1163" y="675"/>
                  </a:lnTo>
                  <a:lnTo>
                    <a:pt x="1162" y="675"/>
                  </a:lnTo>
                  <a:lnTo>
                    <a:pt x="1162" y="677"/>
                  </a:lnTo>
                  <a:lnTo>
                    <a:pt x="1160" y="678"/>
                  </a:lnTo>
                  <a:lnTo>
                    <a:pt x="1159" y="678"/>
                  </a:lnTo>
                  <a:lnTo>
                    <a:pt x="1157" y="678"/>
                  </a:lnTo>
                  <a:lnTo>
                    <a:pt x="1157" y="680"/>
                  </a:lnTo>
                  <a:lnTo>
                    <a:pt x="1156" y="683"/>
                  </a:lnTo>
                  <a:lnTo>
                    <a:pt x="1156" y="684"/>
                  </a:lnTo>
                  <a:lnTo>
                    <a:pt x="1154" y="684"/>
                  </a:lnTo>
                  <a:lnTo>
                    <a:pt x="1154" y="686"/>
                  </a:lnTo>
                  <a:lnTo>
                    <a:pt x="1154" y="687"/>
                  </a:lnTo>
                  <a:lnTo>
                    <a:pt x="1153" y="687"/>
                  </a:lnTo>
                  <a:lnTo>
                    <a:pt x="1153" y="689"/>
                  </a:lnTo>
                  <a:lnTo>
                    <a:pt x="1153" y="690"/>
                  </a:lnTo>
                  <a:lnTo>
                    <a:pt x="1150" y="692"/>
                  </a:lnTo>
                  <a:lnTo>
                    <a:pt x="1148" y="692"/>
                  </a:lnTo>
                  <a:lnTo>
                    <a:pt x="1147" y="692"/>
                  </a:lnTo>
                  <a:lnTo>
                    <a:pt x="1145" y="692"/>
                  </a:lnTo>
                  <a:lnTo>
                    <a:pt x="1144" y="692"/>
                  </a:lnTo>
                  <a:lnTo>
                    <a:pt x="1142" y="692"/>
                  </a:lnTo>
                  <a:lnTo>
                    <a:pt x="1142" y="693"/>
                  </a:lnTo>
                  <a:lnTo>
                    <a:pt x="1141" y="693"/>
                  </a:lnTo>
                  <a:lnTo>
                    <a:pt x="1139" y="693"/>
                  </a:lnTo>
                  <a:lnTo>
                    <a:pt x="1138" y="693"/>
                  </a:lnTo>
                  <a:lnTo>
                    <a:pt x="1136" y="693"/>
                  </a:lnTo>
                  <a:lnTo>
                    <a:pt x="1135" y="693"/>
                  </a:lnTo>
                  <a:lnTo>
                    <a:pt x="1135" y="695"/>
                  </a:lnTo>
                  <a:lnTo>
                    <a:pt x="1133" y="695"/>
                  </a:lnTo>
                  <a:lnTo>
                    <a:pt x="1131" y="695"/>
                  </a:lnTo>
                  <a:lnTo>
                    <a:pt x="1131" y="696"/>
                  </a:lnTo>
                  <a:lnTo>
                    <a:pt x="1130" y="698"/>
                  </a:lnTo>
                  <a:lnTo>
                    <a:pt x="1128" y="698"/>
                  </a:lnTo>
                  <a:lnTo>
                    <a:pt x="1128" y="696"/>
                  </a:lnTo>
                  <a:lnTo>
                    <a:pt x="1127" y="698"/>
                  </a:lnTo>
                  <a:lnTo>
                    <a:pt x="1125" y="698"/>
                  </a:lnTo>
                  <a:lnTo>
                    <a:pt x="1124" y="698"/>
                  </a:lnTo>
                  <a:lnTo>
                    <a:pt x="1124" y="699"/>
                  </a:lnTo>
                  <a:lnTo>
                    <a:pt x="1122" y="699"/>
                  </a:lnTo>
                  <a:lnTo>
                    <a:pt x="1122" y="701"/>
                  </a:lnTo>
                  <a:lnTo>
                    <a:pt x="1119" y="702"/>
                  </a:lnTo>
                  <a:lnTo>
                    <a:pt x="1118" y="702"/>
                  </a:lnTo>
                  <a:lnTo>
                    <a:pt x="1116" y="704"/>
                  </a:lnTo>
                  <a:lnTo>
                    <a:pt x="1113" y="704"/>
                  </a:lnTo>
                  <a:lnTo>
                    <a:pt x="1112" y="705"/>
                  </a:lnTo>
                  <a:lnTo>
                    <a:pt x="1110" y="709"/>
                  </a:lnTo>
                  <a:lnTo>
                    <a:pt x="1109" y="709"/>
                  </a:lnTo>
                  <a:lnTo>
                    <a:pt x="1107" y="709"/>
                  </a:lnTo>
                  <a:lnTo>
                    <a:pt x="1106" y="710"/>
                  </a:lnTo>
                  <a:lnTo>
                    <a:pt x="1106" y="712"/>
                  </a:lnTo>
                  <a:lnTo>
                    <a:pt x="1104" y="713"/>
                  </a:lnTo>
                  <a:lnTo>
                    <a:pt x="1103" y="715"/>
                  </a:lnTo>
                  <a:lnTo>
                    <a:pt x="1101" y="716"/>
                  </a:lnTo>
                  <a:lnTo>
                    <a:pt x="1100" y="716"/>
                  </a:lnTo>
                  <a:lnTo>
                    <a:pt x="1100" y="718"/>
                  </a:lnTo>
                  <a:lnTo>
                    <a:pt x="1098" y="718"/>
                  </a:lnTo>
                  <a:lnTo>
                    <a:pt x="1095" y="719"/>
                  </a:lnTo>
                  <a:lnTo>
                    <a:pt x="1094" y="719"/>
                  </a:lnTo>
                  <a:lnTo>
                    <a:pt x="1092" y="719"/>
                  </a:lnTo>
                  <a:lnTo>
                    <a:pt x="1094" y="721"/>
                  </a:lnTo>
                  <a:lnTo>
                    <a:pt x="1092" y="722"/>
                  </a:lnTo>
                  <a:lnTo>
                    <a:pt x="1092" y="724"/>
                  </a:lnTo>
                  <a:lnTo>
                    <a:pt x="1091" y="724"/>
                  </a:lnTo>
                  <a:lnTo>
                    <a:pt x="1091" y="725"/>
                  </a:lnTo>
                  <a:lnTo>
                    <a:pt x="1089" y="727"/>
                  </a:lnTo>
                  <a:lnTo>
                    <a:pt x="1088" y="728"/>
                  </a:lnTo>
                  <a:lnTo>
                    <a:pt x="1086" y="728"/>
                  </a:lnTo>
                  <a:lnTo>
                    <a:pt x="1085" y="730"/>
                  </a:lnTo>
                  <a:lnTo>
                    <a:pt x="1083" y="731"/>
                  </a:lnTo>
                  <a:lnTo>
                    <a:pt x="1082" y="731"/>
                  </a:lnTo>
                  <a:lnTo>
                    <a:pt x="1082" y="733"/>
                  </a:lnTo>
                  <a:lnTo>
                    <a:pt x="1080" y="733"/>
                  </a:lnTo>
                  <a:lnTo>
                    <a:pt x="1080" y="734"/>
                  </a:lnTo>
                  <a:lnTo>
                    <a:pt x="1079" y="734"/>
                  </a:lnTo>
                  <a:lnTo>
                    <a:pt x="1079" y="736"/>
                  </a:lnTo>
                  <a:lnTo>
                    <a:pt x="1077" y="736"/>
                  </a:lnTo>
                  <a:lnTo>
                    <a:pt x="1075" y="737"/>
                  </a:lnTo>
                  <a:lnTo>
                    <a:pt x="1075" y="736"/>
                  </a:lnTo>
                  <a:lnTo>
                    <a:pt x="1074" y="736"/>
                  </a:lnTo>
                  <a:lnTo>
                    <a:pt x="1074" y="737"/>
                  </a:lnTo>
                  <a:lnTo>
                    <a:pt x="1072" y="737"/>
                  </a:lnTo>
                  <a:lnTo>
                    <a:pt x="1072" y="739"/>
                  </a:lnTo>
                  <a:lnTo>
                    <a:pt x="1071" y="739"/>
                  </a:lnTo>
                  <a:lnTo>
                    <a:pt x="1071" y="740"/>
                  </a:lnTo>
                  <a:lnTo>
                    <a:pt x="1069" y="740"/>
                  </a:lnTo>
                  <a:lnTo>
                    <a:pt x="1069" y="742"/>
                  </a:lnTo>
                  <a:lnTo>
                    <a:pt x="1068" y="743"/>
                  </a:lnTo>
                  <a:lnTo>
                    <a:pt x="1066" y="743"/>
                  </a:lnTo>
                  <a:lnTo>
                    <a:pt x="1065" y="745"/>
                  </a:lnTo>
                  <a:lnTo>
                    <a:pt x="1065" y="746"/>
                  </a:lnTo>
                  <a:lnTo>
                    <a:pt x="1063" y="748"/>
                  </a:lnTo>
                  <a:lnTo>
                    <a:pt x="1065" y="748"/>
                  </a:lnTo>
                  <a:lnTo>
                    <a:pt x="1066" y="748"/>
                  </a:lnTo>
                  <a:lnTo>
                    <a:pt x="1068" y="746"/>
                  </a:lnTo>
                  <a:lnTo>
                    <a:pt x="1069" y="746"/>
                  </a:lnTo>
                  <a:lnTo>
                    <a:pt x="1074" y="743"/>
                  </a:lnTo>
                  <a:lnTo>
                    <a:pt x="1075" y="742"/>
                  </a:lnTo>
                  <a:lnTo>
                    <a:pt x="1079" y="739"/>
                  </a:lnTo>
                  <a:lnTo>
                    <a:pt x="1082" y="737"/>
                  </a:lnTo>
                  <a:lnTo>
                    <a:pt x="1083" y="736"/>
                  </a:lnTo>
                  <a:lnTo>
                    <a:pt x="1085" y="734"/>
                  </a:lnTo>
                  <a:lnTo>
                    <a:pt x="1086" y="734"/>
                  </a:lnTo>
                  <a:lnTo>
                    <a:pt x="1086" y="733"/>
                  </a:lnTo>
                  <a:lnTo>
                    <a:pt x="1089" y="731"/>
                  </a:lnTo>
                  <a:lnTo>
                    <a:pt x="1092" y="730"/>
                  </a:lnTo>
                  <a:lnTo>
                    <a:pt x="1094" y="727"/>
                  </a:lnTo>
                  <a:lnTo>
                    <a:pt x="1095" y="727"/>
                  </a:lnTo>
                  <a:lnTo>
                    <a:pt x="1095" y="725"/>
                  </a:lnTo>
                  <a:lnTo>
                    <a:pt x="1098" y="724"/>
                  </a:lnTo>
                  <a:lnTo>
                    <a:pt x="1100" y="722"/>
                  </a:lnTo>
                  <a:lnTo>
                    <a:pt x="1101" y="722"/>
                  </a:lnTo>
                  <a:lnTo>
                    <a:pt x="1103" y="721"/>
                  </a:lnTo>
                  <a:lnTo>
                    <a:pt x="1106" y="719"/>
                  </a:lnTo>
                  <a:lnTo>
                    <a:pt x="1107" y="718"/>
                  </a:lnTo>
                  <a:lnTo>
                    <a:pt x="1110" y="716"/>
                  </a:lnTo>
                  <a:lnTo>
                    <a:pt x="1112" y="715"/>
                  </a:lnTo>
                  <a:lnTo>
                    <a:pt x="1113" y="715"/>
                  </a:lnTo>
                  <a:lnTo>
                    <a:pt x="1116" y="715"/>
                  </a:lnTo>
                  <a:lnTo>
                    <a:pt x="1118" y="713"/>
                  </a:lnTo>
                  <a:lnTo>
                    <a:pt x="1119" y="713"/>
                  </a:lnTo>
                  <a:lnTo>
                    <a:pt x="1121" y="712"/>
                  </a:lnTo>
                  <a:lnTo>
                    <a:pt x="1122" y="710"/>
                  </a:lnTo>
                  <a:lnTo>
                    <a:pt x="1124" y="710"/>
                  </a:lnTo>
                  <a:lnTo>
                    <a:pt x="1125" y="710"/>
                  </a:lnTo>
                  <a:lnTo>
                    <a:pt x="1125" y="709"/>
                  </a:lnTo>
                  <a:lnTo>
                    <a:pt x="1128" y="709"/>
                  </a:lnTo>
                  <a:lnTo>
                    <a:pt x="1130" y="707"/>
                  </a:lnTo>
                  <a:lnTo>
                    <a:pt x="1131" y="707"/>
                  </a:lnTo>
                  <a:lnTo>
                    <a:pt x="1133" y="707"/>
                  </a:lnTo>
                  <a:lnTo>
                    <a:pt x="1139" y="704"/>
                  </a:lnTo>
                  <a:lnTo>
                    <a:pt x="1141" y="704"/>
                  </a:lnTo>
                  <a:lnTo>
                    <a:pt x="1142" y="702"/>
                  </a:lnTo>
                  <a:lnTo>
                    <a:pt x="1145" y="702"/>
                  </a:lnTo>
                  <a:lnTo>
                    <a:pt x="1147" y="702"/>
                  </a:lnTo>
                  <a:lnTo>
                    <a:pt x="1148" y="701"/>
                  </a:lnTo>
                  <a:lnTo>
                    <a:pt x="1151" y="701"/>
                  </a:lnTo>
                  <a:lnTo>
                    <a:pt x="1156" y="698"/>
                  </a:lnTo>
                  <a:lnTo>
                    <a:pt x="1162" y="696"/>
                  </a:lnTo>
                  <a:lnTo>
                    <a:pt x="1163" y="696"/>
                  </a:lnTo>
                  <a:lnTo>
                    <a:pt x="1169" y="695"/>
                  </a:lnTo>
                  <a:lnTo>
                    <a:pt x="1172" y="695"/>
                  </a:lnTo>
                  <a:lnTo>
                    <a:pt x="1175" y="695"/>
                  </a:lnTo>
                  <a:lnTo>
                    <a:pt x="1180" y="693"/>
                  </a:lnTo>
                  <a:lnTo>
                    <a:pt x="1181" y="693"/>
                  </a:lnTo>
                  <a:lnTo>
                    <a:pt x="1184" y="693"/>
                  </a:lnTo>
                  <a:lnTo>
                    <a:pt x="1188" y="693"/>
                  </a:lnTo>
                  <a:lnTo>
                    <a:pt x="1189" y="695"/>
                  </a:lnTo>
                  <a:lnTo>
                    <a:pt x="1192" y="695"/>
                  </a:lnTo>
                  <a:lnTo>
                    <a:pt x="1194" y="695"/>
                  </a:lnTo>
                  <a:lnTo>
                    <a:pt x="1195" y="695"/>
                  </a:lnTo>
                  <a:lnTo>
                    <a:pt x="1197" y="696"/>
                  </a:lnTo>
                  <a:lnTo>
                    <a:pt x="1198" y="696"/>
                  </a:lnTo>
                  <a:lnTo>
                    <a:pt x="1200" y="698"/>
                  </a:lnTo>
                  <a:lnTo>
                    <a:pt x="1201" y="698"/>
                  </a:lnTo>
                  <a:lnTo>
                    <a:pt x="1201" y="699"/>
                  </a:lnTo>
                  <a:lnTo>
                    <a:pt x="1203" y="701"/>
                  </a:lnTo>
                  <a:lnTo>
                    <a:pt x="1204" y="702"/>
                  </a:lnTo>
                  <a:lnTo>
                    <a:pt x="1203" y="704"/>
                  </a:lnTo>
                  <a:lnTo>
                    <a:pt x="1201" y="704"/>
                  </a:lnTo>
                  <a:lnTo>
                    <a:pt x="1198" y="702"/>
                  </a:lnTo>
                  <a:lnTo>
                    <a:pt x="1198" y="704"/>
                  </a:lnTo>
                  <a:lnTo>
                    <a:pt x="1200" y="704"/>
                  </a:lnTo>
                  <a:lnTo>
                    <a:pt x="1200" y="705"/>
                  </a:lnTo>
                  <a:lnTo>
                    <a:pt x="1201" y="705"/>
                  </a:lnTo>
                  <a:lnTo>
                    <a:pt x="1201" y="707"/>
                  </a:lnTo>
                  <a:lnTo>
                    <a:pt x="1203" y="707"/>
                  </a:lnTo>
                  <a:lnTo>
                    <a:pt x="1203" y="709"/>
                  </a:lnTo>
                  <a:lnTo>
                    <a:pt x="1201" y="709"/>
                  </a:lnTo>
                  <a:lnTo>
                    <a:pt x="1200" y="709"/>
                  </a:lnTo>
                  <a:lnTo>
                    <a:pt x="1200" y="710"/>
                  </a:lnTo>
                  <a:lnTo>
                    <a:pt x="1201" y="710"/>
                  </a:lnTo>
                  <a:lnTo>
                    <a:pt x="1201" y="712"/>
                  </a:lnTo>
                  <a:lnTo>
                    <a:pt x="1200" y="712"/>
                  </a:lnTo>
                  <a:lnTo>
                    <a:pt x="1198" y="712"/>
                  </a:lnTo>
                  <a:lnTo>
                    <a:pt x="1198" y="713"/>
                  </a:lnTo>
                  <a:lnTo>
                    <a:pt x="1197" y="713"/>
                  </a:lnTo>
                  <a:lnTo>
                    <a:pt x="1195" y="713"/>
                  </a:lnTo>
                  <a:lnTo>
                    <a:pt x="1194" y="715"/>
                  </a:lnTo>
                  <a:lnTo>
                    <a:pt x="1192" y="715"/>
                  </a:lnTo>
                  <a:lnTo>
                    <a:pt x="1191" y="715"/>
                  </a:lnTo>
                  <a:lnTo>
                    <a:pt x="1191" y="716"/>
                  </a:lnTo>
                  <a:lnTo>
                    <a:pt x="1189" y="716"/>
                  </a:lnTo>
                  <a:lnTo>
                    <a:pt x="1189" y="718"/>
                  </a:lnTo>
                  <a:lnTo>
                    <a:pt x="1188" y="718"/>
                  </a:lnTo>
                  <a:lnTo>
                    <a:pt x="1186" y="719"/>
                  </a:lnTo>
                  <a:lnTo>
                    <a:pt x="1184" y="719"/>
                  </a:lnTo>
                  <a:lnTo>
                    <a:pt x="1183" y="721"/>
                  </a:lnTo>
                  <a:lnTo>
                    <a:pt x="1181" y="721"/>
                  </a:lnTo>
                  <a:lnTo>
                    <a:pt x="1180" y="722"/>
                  </a:lnTo>
                  <a:lnTo>
                    <a:pt x="1177" y="722"/>
                  </a:lnTo>
                  <a:lnTo>
                    <a:pt x="1175" y="722"/>
                  </a:lnTo>
                  <a:lnTo>
                    <a:pt x="1174" y="722"/>
                  </a:lnTo>
                  <a:lnTo>
                    <a:pt x="1172" y="722"/>
                  </a:lnTo>
                  <a:lnTo>
                    <a:pt x="1171" y="721"/>
                  </a:lnTo>
                  <a:lnTo>
                    <a:pt x="1169" y="721"/>
                  </a:lnTo>
                  <a:lnTo>
                    <a:pt x="1168" y="721"/>
                  </a:lnTo>
                  <a:lnTo>
                    <a:pt x="1168" y="719"/>
                  </a:lnTo>
                  <a:lnTo>
                    <a:pt x="1168" y="718"/>
                  </a:lnTo>
                  <a:lnTo>
                    <a:pt x="1166" y="718"/>
                  </a:lnTo>
                  <a:lnTo>
                    <a:pt x="1166" y="719"/>
                  </a:lnTo>
                  <a:lnTo>
                    <a:pt x="1163" y="721"/>
                  </a:lnTo>
                  <a:lnTo>
                    <a:pt x="1162" y="721"/>
                  </a:lnTo>
                  <a:lnTo>
                    <a:pt x="1160" y="721"/>
                  </a:lnTo>
                  <a:lnTo>
                    <a:pt x="1159" y="721"/>
                  </a:lnTo>
                  <a:lnTo>
                    <a:pt x="1157" y="721"/>
                  </a:lnTo>
                  <a:lnTo>
                    <a:pt x="1156" y="721"/>
                  </a:lnTo>
                  <a:lnTo>
                    <a:pt x="1154" y="721"/>
                  </a:lnTo>
                  <a:lnTo>
                    <a:pt x="1154" y="722"/>
                  </a:lnTo>
                  <a:lnTo>
                    <a:pt x="1157" y="721"/>
                  </a:lnTo>
                  <a:lnTo>
                    <a:pt x="1157" y="722"/>
                  </a:lnTo>
                  <a:lnTo>
                    <a:pt x="1159" y="722"/>
                  </a:lnTo>
                  <a:lnTo>
                    <a:pt x="1159" y="724"/>
                  </a:lnTo>
                  <a:lnTo>
                    <a:pt x="1160" y="724"/>
                  </a:lnTo>
                  <a:lnTo>
                    <a:pt x="1163" y="725"/>
                  </a:lnTo>
                  <a:lnTo>
                    <a:pt x="1166" y="725"/>
                  </a:lnTo>
                  <a:lnTo>
                    <a:pt x="1168" y="725"/>
                  </a:lnTo>
                  <a:lnTo>
                    <a:pt x="1168" y="727"/>
                  </a:lnTo>
                  <a:lnTo>
                    <a:pt x="1168" y="730"/>
                  </a:lnTo>
                  <a:lnTo>
                    <a:pt x="1168" y="731"/>
                  </a:lnTo>
                  <a:lnTo>
                    <a:pt x="1169" y="731"/>
                  </a:lnTo>
                  <a:lnTo>
                    <a:pt x="1169" y="730"/>
                  </a:lnTo>
                  <a:lnTo>
                    <a:pt x="1171" y="730"/>
                  </a:lnTo>
                  <a:lnTo>
                    <a:pt x="1172" y="730"/>
                  </a:lnTo>
                  <a:lnTo>
                    <a:pt x="1174" y="728"/>
                  </a:lnTo>
                  <a:lnTo>
                    <a:pt x="1175" y="728"/>
                  </a:lnTo>
                  <a:lnTo>
                    <a:pt x="1177" y="727"/>
                  </a:lnTo>
                  <a:lnTo>
                    <a:pt x="1181" y="727"/>
                  </a:lnTo>
                  <a:lnTo>
                    <a:pt x="1180" y="728"/>
                  </a:lnTo>
                  <a:lnTo>
                    <a:pt x="1181" y="728"/>
                  </a:lnTo>
                  <a:lnTo>
                    <a:pt x="1183" y="727"/>
                  </a:lnTo>
                  <a:lnTo>
                    <a:pt x="1184" y="727"/>
                  </a:lnTo>
                  <a:lnTo>
                    <a:pt x="1184" y="728"/>
                  </a:lnTo>
                  <a:lnTo>
                    <a:pt x="1186" y="728"/>
                  </a:lnTo>
                  <a:lnTo>
                    <a:pt x="1186" y="730"/>
                  </a:lnTo>
                  <a:lnTo>
                    <a:pt x="1184" y="730"/>
                  </a:lnTo>
                  <a:lnTo>
                    <a:pt x="1183" y="730"/>
                  </a:lnTo>
                  <a:lnTo>
                    <a:pt x="1183" y="731"/>
                  </a:lnTo>
                  <a:lnTo>
                    <a:pt x="1183" y="733"/>
                  </a:lnTo>
                  <a:lnTo>
                    <a:pt x="1181" y="733"/>
                  </a:lnTo>
                  <a:lnTo>
                    <a:pt x="1181" y="734"/>
                  </a:lnTo>
                  <a:lnTo>
                    <a:pt x="1180" y="734"/>
                  </a:lnTo>
                  <a:lnTo>
                    <a:pt x="1180" y="736"/>
                  </a:lnTo>
                  <a:lnTo>
                    <a:pt x="1178" y="737"/>
                  </a:lnTo>
                  <a:lnTo>
                    <a:pt x="1178" y="739"/>
                  </a:lnTo>
                  <a:lnTo>
                    <a:pt x="1177" y="739"/>
                  </a:lnTo>
                  <a:lnTo>
                    <a:pt x="1177" y="740"/>
                  </a:lnTo>
                  <a:lnTo>
                    <a:pt x="1175" y="740"/>
                  </a:lnTo>
                  <a:lnTo>
                    <a:pt x="1174" y="740"/>
                  </a:lnTo>
                  <a:lnTo>
                    <a:pt x="1174" y="742"/>
                  </a:lnTo>
                  <a:lnTo>
                    <a:pt x="1169" y="743"/>
                  </a:lnTo>
                  <a:lnTo>
                    <a:pt x="1168" y="743"/>
                  </a:lnTo>
                  <a:lnTo>
                    <a:pt x="1168" y="745"/>
                  </a:lnTo>
                  <a:lnTo>
                    <a:pt x="1169" y="745"/>
                  </a:lnTo>
                  <a:lnTo>
                    <a:pt x="1171" y="745"/>
                  </a:lnTo>
                  <a:lnTo>
                    <a:pt x="1172" y="745"/>
                  </a:lnTo>
                  <a:lnTo>
                    <a:pt x="1174" y="743"/>
                  </a:lnTo>
                  <a:lnTo>
                    <a:pt x="1175" y="743"/>
                  </a:lnTo>
                  <a:lnTo>
                    <a:pt x="1175" y="745"/>
                  </a:lnTo>
                  <a:lnTo>
                    <a:pt x="1177" y="745"/>
                  </a:lnTo>
                  <a:lnTo>
                    <a:pt x="1177" y="743"/>
                  </a:lnTo>
                  <a:lnTo>
                    <a:pt x="1178" y="745"/>
                  </a:lnTo>
                  <a:lnTo>
                    <a:pt x="1178" y="746"/>
                  </a:lnTo>
                  <a:lnTo>
                    <a:pt x="1177" y="746"/>
                  </a:lnTo>
                  <a:lnTo>
                    <a:pt x="1175" y="748"/>
                  </a:lnTo>
                  <a:lnTo>
                    <a:pt x="1175" y="749"/>
                  </a:lnTo>
                  <a:lnTo>
                    <a:pt x="1175" y="751"/>
                  </a:lnTo>
                  <a:lnTo>
                    <a:pt x="1175" y="752"/>
                  </a:lnTo>
                  <a:lnTo>
                    <a:pt x="1175" y="754"/>
                  </a:lnTo>
                  <a:lnTo>
                    <a:pt x="1177" y="754"/>
                  </a:lnTo>
                  <a:lnTo>
                    <a:pt x="1177" y="755"/>
                  </a:lnTo>
                  <a:lnTo>
                    <a:pt x="1177" y="757"/>
                  </a:lnTo>
                  <a:lnTo>
                    <a:pt x="1177" y="759"/>
                  </a:lnTo>
                  <a:lnTo>
                    <a:pt x="1177" y="760"/>
                  </a:lnTo>
                  <a:lnTo>
                    <a:pt x="1177" y="762"/>
                  </a:lnTo>
                  <a:lnTo>
                    <a:pt x="1178" y="762"/>
                  </a:lnTo>
                  <a:lnTo>
                    <a:pt x="1178" y="763"/>
                  </a:lnTo>
                  <a:lnTo>
                    <a:pt x="1177" y="763"/>
                  </a:lnTo>
                  <a:lnTo>
                    <a:pt x="1177" y="765"/>
                  </a:lnTo>
                  <a:lnTo>
                    <a:pt x="1178" y="765"/>
                  </a:lnTo>
                  <a:lnTo>
                    <a:pt x="1180" y="765"/>
                  </a:lnTo>
                  <a:lnTo>
                    <a:pt x="1181" y="765"/>
                  </a:lnTo>
                  <a:lnTo>
                    <a:pt x="1183" y="765"/>
                  </a:lnTo>
                  <a:lnTo>
                    <a:pt x="1184" y="765"/>
                  </a:lnTo>
                  <a:lnTo>
                    <a:pt x="1184" y="766"/>
                  </a:lnTo>
                  <a:lnTo>
                    <a:pt x="1186" y="766"/>
                  </a:lnTo>
                  <a:lnTo>
                    <a:pt x="1186" y="765"/>
                  </a:lnTo>
                  <a:lnTo>
                    <a:pt x="1188" y="765"/>
                  </a:lnTo>
                  <a:lnTo>
                    <a:pt x="1188" y="766"/>
                  </a:lnTo>
                  <a:lnTo>
                    <a:pt x="1189" y="766"/>
                  </a:lnTo>
                  <a:lnTo>
                    <a:pt x="1191" y="766"/>
                  </a:lnTo>
                  <a:lnTo>
                    <a:pt x="1191" y="768"/>
                  </a:lnTo>
                  <a:lnTo>
                    <a:pt x="1189" y="768"/>
                  </a:lnTo>
                  <a:lnTo>
                    <a:pt x="1188" y="768"/>
                  </a:lnTo>
                  <a:lnTo>
                    <a:pt x="1184" y="768"/>
                  </a:lnTo>
                  <a:lnTo>
                    <a:pt x="1184" y="769"/>
                  </a:lnTo>
                  <a:lnTo>
                    <a:pt x="1186" y="769"/>
                  </a:lnTo>
                  <a:lnTo>
                    <a:pt x="1188" y="771"/>
                  </a:lnTo>
                  <a:lnTo>
                    <a:pt x="1189" y="771"/>
                  </a:lnTo>
                  <a:lnTo>
                    <a:pt x="1189" y="772"/>
                  </a:lnTo>
                  <a:lnTo>
                    <a:pt x="1191" y="772"/>
                  </a:lnTo>
                  <a:lnTo>
                    <a:pt x="1189" y="774"/>
                  </a:lnTo>
                  <a:lnTo>
                    <a:pt x="1191" y="774"/>
                  </a:lnTo>
                  <a:lnTo>
                    <a:pt x="1191" y="772"/>
                  </a:lnTo>
                  <a:lnTo>
                    <a:pt x="1192" y="772"/>
                  </a:lnTo>
                  <a:lnTo>
                    <a:pt x="1195" y="772"/>
                  </a:lnTo>
                  <a:lnTo>
                    <a:pt x="1195" y="774"/>
                  </a:lnTo>
                  <a:lnTo>
                    <a:pt x="1197" y="774"/>
                  </a:lnTo>
                  <a:lnTo>
                    <a:pt x="1198" y="774"/>
                  </a:lnTo>
                  <a:lnTo>
                    <a:pt x="1198" y="775"/>
                  </a:lnTo>
                  <a:lnTo>
                    <a:pt x="1200" y="775"/>
                  </a:lnTo>
                  <a:lnTo>
                    <a:pt x="1201" y="775"/>
                  </a:lnTo>
                  <a:lnTo>
                    <a:pt x="1201" y="774"/>
                  </a:lnTo>
                  <a:lnTo>
                    <a:pt x="1204" y="774"/>
                  </a:lnTo>
                  <a:lnTo>
                    <a:pt x="1204" y="775"/>
                  </a:lnTo>
                  <a:lnTo>
                    <a:pt x="1207" y="775"/>
                  </a:lnTo>
                  <a:lnTo>
                    <a:pt x="1209" y="775"/>
                  </a:lnTo>
                  <a:lnTo>
                    <a:pt x="1209" y="777"/>
                  </a:lnTo>
                  <a:lnTo>
                    <a:pt x="1207" y="777"/>
                  </a:lnTo>
                  <a:lnTo>
                    <a:pt x="1206" y="778"/>
                  </a:lnTo>
                  <a:lnTo>
                    <a:pt x="1207" y="778"/>
                  </a:lnTo>
                  <a:lnTo>
                    <a:pt x="1209" y="778"/>
                  </a:lnTo>
                  <a:lnTo>
                    <a:pt x="1209" y="777"/>
                  </a:lnTo>
                  <a:lnTo>
                    <a:pt x="1210" y="777"/>
                  </a:lnTo>
                  <a:lnTo>
                    <a:pt x="1210" y="778"/>
                  </a:lnTo>
                  <a:lnTo>
                    <a:pt x="1212" y="778"/>
                  </a:lnTo>
                  <a:lnTo>
                    <a:pt x="1213" y="778"/>
                  </a:lnTo>
                  <a:lnTo>
                    <a:pt x="1215" y="777"/>
                  </a:lnTo>
                  <a:lnTo>
                    <a:pt x="1216" y="777"/>
                  </a:lnTo>
                  <a:lnTo>
                    <a:pt x="1222" y="774"/>
                  </a:lnTo>
                  <a:lnTo>
                    <a:pt x="1224" y="772"/>
                  </a:lnTo>
                  <a:lnTo>
                    <a:pt x="1225" y="772"/>
                  </a:lnTo>
                  <a:lnTo>
                    <a:pt x="1225" y="774"/>
                  </a:lnTo>
                  <a:lnTo>
                    <a:pt x="1225" y="775"/>
                  </a:lnTo>
                  <a:lnTo>
                    <a:pt x="1225" y="777"/>
                  </a:lnTo>
                  <a:lnTo>
                    <a:pt x="1225" y="778"/>
                  </a:lnTo>
                  <a:lnTo>
                    <a:pt x="1227" y="778"/>
                  </a:lnTo>
                  <a:lnTo>
                    <a:pt x="1228" y="778"/>
                  </a:lnTo>
                  <a:lnTo>
                    <a:pt x="1230" y="778"/>
                  </a:lnTo>
                  <a:lnTo>
                    <a:pt x="1230" y="777"/>
                  </a:lnTo>
                  <a:lnTo>
                    <a:pt x="1231" y="777"/>
                  </a:lnTo>
                  <a:lnTo>
                    <a:pt x="1233" y="777"/>
                  </a:lnTo>
                  <a:lnTo>
                    <a:pt x="1233" y="775"/>
                  </a:lnTo>
                  <a:lnTo>
                    <a:pt x="1233" y="774"/>
                  </a:lnTo>
                  <a:lnTo>
                    <a:pt x="1234" y="772"/>
                  </a:lnTo>
                  <a:lnTo>
                    <a:pt x="1233" y="772"/>
                  </a:lnTo>
                  <a:lnTo>
                    <a:pt x="1233" y="771"/>
                  </a:lnTo>
                  <a:lnTo>
                    <a:pt x="1234" y="771"/>
                  </a:lnTo>
                  <a:lnTo>
                    <a:pt x="1234" y="769"/>
                  </a:lnTo>
                  <a:lnTo>
                    <a:pt x="1234" y="768"/>
                  </a:lnTo>
                  <a:lnTo>
                    <a:pt x="1236" y="768"/>
                  </a:lnTo>
                  <a:lnTo>
                    <a:pt x="1236" y="766"/>
                  </a:lnTo>
                  <a:lnTo>
                    <a:pt x="1237" y="766"/>
                  </a:lnTo>
                  <a:lnTo>
                    <a:pt x="1237" y="765"/>
                  </a:lnTo>
                  <a:lnTo>
                    <a:pt x="1241" y="765"/>
                  </a:lnTo>
                  <a:lnTo>
                    <a:pt x="1241" y="763"/>
                  </a:lnTo>
                  <a:lnTo>
                    <a:pt x="1242" y="762"/>
                  </a:lnTo>
                  <a:lnTo>
                    <a:pt x="1244" y="760"/>
                  </a:lnTo>
                  <a:lnTo>
                    <a:pt x="1245" y="759"/>
                  </a:lnTo>
                  <a:lnTo>
                    <a:pt x="1247" y="757"/>
                  </a:lnTo>
                  <a:lnTo>
                    <a:pt x="1247" y="755"/>
                  </a:lnTo>
                  <a:lnTo>
                    <a:pt x="1248" y="754"/>
                  </a:lnTo>
                  <a:lnTo>
                    <a:pt x="1248" y="755"/>
                  </a:lnTo>
                  <a:lnTo>
                    <a:pt x="1250" y="754"/>
                  </a:lnTo>
                  <a:lnTo>
                    <a:pt x="1251" y="751"/>
                  </a:lnTo>
                  <a:lnTo>
                    <a:pt x="1253" y="751"/>
                  </a:lnTo>
                  <a:lnTo>
                    <a:pt x="1254" y="749"/>
                  </a:lnTo>
                  <a:lnTo>
                    <a:pt x="1256" y="748"/>
                  </a:lnTo>
                  <a:lnTo>
                    <a:pt x="1257" y="746"/>
                  </a:lnTo>
                  <a:lnTo>
                    <a:pt x="1259" y="746"/>
                  </a:lnTo>
                  <a:lnTo>
                    <a:pt x="1259" y="745"/>
                  </a:lnTo>
                  <a:lnTo>
                    <a:pt x="1260" y="746"/>
                  </a:lnTo>
                  <a:lnTo>
                    <a:pt x="1262" y="746"/>
                  </a:lnTo>
                  <a:lnTo>
                    <a:pt x="1260" y="748"/>
                  </a:lnTo>
                  <a:lnTo>
                    <a:pt x="1260" y="749"/>
                  </a:lnTo>
                  <a:lnTo>
                    <a:pt x="1262" y="749"/>
                  </a:lnTo>
                  <a:lnTo>
                    <a:pt x="1263" y="749"/>
                  </a:lnTo>
                  <a:lnTo>
                    <a:pt x="1262" y="751"/>
                  </a:lnTo>
                  <a:lnTo>
                    <a:pt x="1262" y="752"/>
                  </a:lnTo>
                  <a:lnTo>
                    <a:pt x="1260" y="754"/>
                  </a:lnTo>
                  <a:lnTo>
                    <a:pt x="1260" y="755"/>
                  </a:lnTo>
                  <a:lnTo>
                    <a:pt x="1259" y="755"/>
                  </a:lnTo>
                  <a:lnTo>
                    <a:pt x="1259" y="757"/>
                  </a:lnTo>
                  <a:lnTo>
                    <a:pt x="1257" y="760"/>
                  </a:lnTo>
                  <a:lnTo>
                    <a:pt x="1256" y="762"/>
                  </a:lnTo>
                  <a:lnTo>
                    <a:pt x="1254" y="762"/>
                  </a:lnTo>
                  <a:lnTo>
                    <a:pt x="1254" y="763"/>
                  </a:lnTo>
                  <a:lnTo>
                    <a:pt x="1256" y="762"/>
                  </a:lnTo>
                  <a:lnTo>
                    <a:pt x="1257" y="762"/>
                  </a:lnTo>
                  <a:lnTo>
                    <a:pt x="1257" y="763"/>
                  </a:lnTo>
                  <a:lnTo>
                    <a:pt x="1256" y="763"/>
                  </a:lnTo>
                  <a:lnTo>
                    <a:pt x="1254" y="765"/>
                  </a:lnTo>
                  <a:lnTo>
                    <a:pt x="1256" y="765"/>
                  </a:lnTo>
                  <a:lnTo>
                    <a:pt x="1259" y="763"/>
                  </a:lnTo>
                  <a:lnTo>
                    <a:pt x="1260" y="762"/>
                  </a:lnTo>
                  <a:lnTo>
                    <a:pt x="1260" y="763"/>
                  </a:lnTo>
                  <a:lnTo>
                    <a:pt x="1260" y="765"/>
                  </a:lnTo>
                  <a:lnTo>
                    <a:pt x="1259" y="766"/>
                  </a:lnTo>
                  <a:lnTo>
                    <a:pt x="1260" y="766"/>
                  </a:lnTo>
                  <a:lnTo>
                    <a:pt x="1260" y="765"/>
                  </a:lnTo>
                  <a:lnTo>
                    <a:pt x="1262" y="765"/>
                  </a:lnTo>
                  <a:lnTo>
                    <a:pt x="1262" y="763"/>
                  </a:lnTo>
                  <a:lnTo>
                    <a:pt x="1263" y="765"/>
                  </a:lnTo>
                  <a:lnTo>
                    <a:pt x="1265" y="765"/>
                  </a:lnTo>
                  <a:lnTo>
                    <a:pt x="1265" y="766"/>
                  </a:lnTo>
                  <a:lnTo>
                    <a:pt x="1266" y="766"/>
                  </a:lnTo>
                  <a:lnTo>
                    <a:pt x="1265" y="768"/>
                  </a:lnTo>
                  <a:lnTo>
                    <a:pt x="1265" y="769"/>
                  </a:lnTo>
                  <a:lnTo>
                    <a:pt x="1266" y="769"/>
                  </a:lnTo>
                  <a:lnTo>
                    <a:pt x="1266" y="771"/>
                  </a:lnTo>
                  <a:lnTo>
                    <a:pt x="1265" y="771"/>
                  </a:lnTo>
                  <a:lnTo>
                    <a:pt x="1263" y="772"/>
                  </a:lnTo>
                  <a:lnTo>
                    <a:pt x="1262" y="772"/>
                  </a:lnTo>
                  <a:lnTo>
                    <a:pt x="1259" y="772"/>
                  </a:lnTo>
                  <a:lnTo>
                    <a:pt x="1259" y="774"/>
                  </a:lnTo>
                  <a:lnTo>
                    <a:pt x="1260" y="774"/>
                  </a:lnTo>
                  <a:lnTo>
                    <a:pt x="1260" y="775"/>
                  </a:lnTo>
                  <a:lnTo>
                    <a:pt x="1259" y="775"/>
                  </a:lnTo>
                  <a:lnTo>
                    <a:pt x="1257" y="775"/>
                  </a:lnTo>
                  <a:lnTo>
                    <a:pt x="1257" y="777"/>
                  </a:lnTo>
                  <a:lnTo>
                    <a:pt x="1256" y="777"/>
                  </a:lnTo>
                  <a:lnTo>
                    <a:pt x="1254" y="777"/>
                  </a:lnTo>
                  <a:lnTo>
                    <a:pt x="1253" y="778"/>
                  </a:lnTo>
                  <a:lnTo>
                    <a:pt x="1251" y="778"/>
                  </a:lnTo>
                  <a:lnTo>
                    <a:pt x="1250" y="778"/>
                  </a:lnTo>
                  <a:lnTo>
                    <a:pt x="1248" y="780"/>
                  </a:lnTo>
                  <a:lnTo>
                    <a:pt x="1247" y="780"/>
                  </a:lnTo>
                  <a:lnTo>
                    <a:pt x="1245" y="780"/>
                  </a:lnTo>
                  <a:lnTo>
                    <a:pt x="1244" y="778"/>
                  </a:lnTo>
                  <a:lnTo>
                    <a:pt x="1245" y="778"/>
                  </a:lnTo>
                  <a:lnTo>
                    <a:pt x="1245" y="777"/>
                  </a:lnTo>
                  <a:lnTo>
                    <a:pt x="1247" y="777"/>
                  </a:lnTo>
                  <a:lnTo>
                    <a:pt x="1247" y="775"/>
                  </a:lnTo>
                  <a:lnTo>
                    <a:pt x="1248" y="775"/>
                  </a:lnTo>
                  <a:lnTo>
                    <a:pt x="1248" y="774"/>
                  </a:lnTo>
                  <a:lnTo>
                    <a:pt x="1250" y="774"/>
                  </a:lnTo>
                  <a:lnTo>
                    <a:pt x="1250" y="772"/>
                  </a:lnTo>
                  <a:lnTo>
                    <a:pt x="1251" y="772"/>
                  </a:lnTo>
                  <a:lnTo>
                    <a:pt x="1253" y="771"/>
                  </a:lnTo>
                  <a:lnTo>
                    <a:pt x="1251" y="771"/>
                  </a:lnTo>
                  <a:lnTo>
                    <a:pt x="1250" y="772"/>
                  </a:lnTo>
                  <a:lnTo>
                    <a:pt x="1248" y="772"/>
                  </a:lnTo>
                  <a:lnTo>
                    <a:pt x="1248" y="771"/>
                  </a:lnTo>
                  <a:lnTo>
                    <a:pt x="1250" y="771"/>
                  </a:lnTo>
                  <a:lnTo>
                    <a:pt x="1250" y="769"/>
                  </a:lnTo>
                  <a:lnTo>
                    <a:pt x="1251" y="769"/>
                  </a:lnTo>
                  <a:lnTo>
                    <a:pt x="1253" y="768"/>
                  </a:lnTo>
                  <a:lnTo>
                    <a:pt x="1254" y="768"/>
                  </a:lnTo>
                  <a:lnTo>
                    <a:pt x="1256" y="766"/>
                  </a:lnTo>
                  <a:lnTo>
                    <a:pt x="1253" y="768"/>
                  </a:lnTo>
                  <a:lnTo>
                    <a:pt x="1253" y="766"/>
                  </a:lnTo>
                  <a:lnTo>
                    <a:pt x="1251" y="766"/>
                  </a:lnTo>
                  <a:lnTo>
                    <a:pt x="1251" y="768"/>
                  </a:lnTo>
                  <a:lnTo>
                    <a:pt x="1251" y="768"/>
                  </a:lnTo>
                  <a:lnTo>
                    <a:pt x="1250" y="768"/>
                  </a:lnTo>
                  <a:lnTo>
                    <a:pt x="1248" y="769"/>
                  </a:lnTo>
                  <a:lnTo>
                    <a:pt x="1248" y="768"/>
                  </a:lnTo>
                  <a:lnTo>
                    <a:pt x="1247" y="769"/>
                  </a:lnTo>
                  <a:lnTo>
                    <a:pt x="1247" y="768"/>
                  </a:lnTo>
                  <a:lnTo>
                    <a:pt x="1245" y="769"/>
                  </a:lnTo>
                  <a:lnTo>
                    <a:pt x="1244" y="769"/>
                  </a:lnTo>
                  <a:lnTo>
                    <a:pt x="1244" y="771"/>
                  </a:lnTo>
                  <a:lnTo>
                    <a:pt x="1245" y="769"/>
                  </a:lnTo>
                  <a:lnTo>
                    <a:pt x="1247" y="769"/>
                  </a:lnTo>
                  <a:lnTo>
                    <a:pt x="1248" y="769"/>
                  </a:lnTo>
                  <a:lnTo>
                    <a:pt x="1247" y="771"/>
                  </a:lnTo>
                  <a:lnTo>
                    <a:pt x="1245" y="772"/>
                  </a:lnTo>
                  <a:lnTo>
                    <a:pt x="1244" y="772"/>
                  </a:lnTo>
                  <a:lnTo>
                    <a:pt x="1244" y="774"/>
                  </a:lnTo>
                  <a:lnTo>
                    <a:pt x="1242" y="774"/>
                  </a:lnTo>
                  <a:lnTo>
                    <a:pt x="1242" y="772"/>
                  </a:lnTo>
                  <a:lnTo>
                    <a:pt x="1241" y="772"/>
                  </a:lnTo>
                  <a:lnTo>
                    <a:pt x="1241" y="774"/>
                  </a:lnTo>
                  <a:lnTo>
                    <a:pt x="1242" y="774"/>
                  </a:lnTo>
                  <a:lnTo>
                    <a:pt x="1241" y="775"/>
                  </a:lnTo>
                  <a:lnTo>
                    <a:pt x="1239" y="775"/>
                  </a:lnTo>
                  <a:lnTo>
                    <a:pt x="1239" y="777"/>
                  </a:lnTo>
                  <a:lnTo>
                    <a:pt x="1241" y="777"/>
                  </a:lnTo>
                  <a:lnTo>
                    <a:pt x="1244" y="775"/>
                  </a:lnTo>
                  <a:lnTo>
                    <a:pt x="1245" y="775"/>
                  </a:lnTo>
                  <a:lnTo>
                    <a:pt x="1245" y="777"/>
                  </a:lnTo>
                  <a:lnTo>
                    <a:pt x="1244" y="778"/>
                  </a:lnTo>
                  <a:lnTo>
                    <a:pt x="1242" y="778"/>
                  </a:lnTo>
                  <a:lnTo>
                    <a:pt x="1241" y="778"/>
                  </a:lnTo>
                  <a:lnTo>
                    <a:pt x="1241" y="780"/>
                  </a:lnTo>
                  <a:lnTo>
                    <a:pt x="1242" y="780"/>
                  </a:lnTo>
                  <a:lnTo>
                    <a:pt x="1242" y="781"/>
                  </a:lnTo>
                  <a:lnTo>
                    <a:pt x="1241" y="781"/>
                  </a:lnTo>
                  <a:lnTo>
                    <a:pt x="1239" y="781"/>
                  </a:lnTo>
                  <a:lnTo>
                    <a:pt x="1239" y="780"/>
                  </a:lnTo>
                  <a:lnTo>
                    <a:pt x="1237" y="780"/>
                  </a:lnTo>
                  <a:lnTo>
                    <a:pt x="1236" y="780"/>
                  </a:lnTo>
                  <a:lnTo>
                    <a:pt x="1234" y="780"/>
                  </a:lnTo>
                  <a:lnTo>
                    <a:pt x="1236" y="781"/>
                  </a:lnTo>
                  <a:lnTo>
                    <a:pt x="1236" y="783"/>
                  </a:lnTo>
                  <a:lnTo>
                    <a:pt x="1234" y="783"/>
                  </a:lnTo>
                  <a:lnTo>
                    <a:pt x="1233" y="783"/>
                  </a:lnTo>
                  <a:lnTo>
                    <a:pt x="1231" y="783"/>
                  </a:lnTo>
                  <a:lnTo>
                    <a:pt x="1231" y="786"/>
                  </a:lnTo>
                  <a:lnTo>
                    <a:pt x="1236" y="786"/>
                  </a:lnTo>
                  <a:lnTo>
                    <a:pt x="1237" y="786"/>
                  </a:lnTo>
                  <a:lnTo>
                    <a:pt x="1239" y="787"/>
                  </a:lnTo>
                  <a:lnTo>
                    <a:pt x="1237" y="787"/>
                  </a:lnTo>
                  <a:lnTo>
                    <a:pt x="1239" y="789"/>
                  </a:lnTo>
                  <a:lnTo>
                    <a:pt x="1237" y="789"/>
                  </a:lnTo>
                  <a:lnTo>
                    <a:pt x="1236" y="789"/>
                  </a:lnTo>
                  <a:lnTo>
                    <a:pt x="1234" y="789"/>
                  </a:lnTo>
                  <a:lnTo>
                    <a:pt x="1233" y="789"/>
                  </a:lnTo>
                  <a:lnTo>
                    <a:pt x="1231" y="789"/>
                  </a:lnTo>
                  <a:lnTo>
                    <a:pt x="1231" y="790"/>
                  </a:lnTo>
                  <a:lnTo>
                    <a:pt x="1230" y="790"/>
                  </a:lnTo>
                  <a:lnTo>
                    <a:pt x="1227" y="792"/>
                  </a:lnTo>
                  <a:lnTo>
                    <a:pt x="1227" y="790"/>
                  </a:lnTo>
                  <a:lnTo>
                    <a:pt x="1225" y="790"/>
                  </a:lnTo>
                  <a:lnTo>
                    <a:pt x="1225" y="792"/>
                  </a:lnTo>
                  <a:lnTo>
                    <a:pt x="1224" y="792"/>
                  </a:lnTo>
                  <a:lnTo>
                    <a:pt x="1222" y="792"/>
                  </a:lnTo>
                  <a:lnTo>
                    <a:pt x="1222" y="793"/>
                  </a:lnTo>
                  <a:lnTo>
                    <a:pt x="1221" y="793"/>
                  </a:lnTo>
                  <a:lnTo>
                    <a:pt x="1218" y="793"/>
                  </a:lnTo>
                  <a:lnTo>
                    <a:pt x="1216" y="793"/>
                  </a:lnTo>
                  <a:lnTo>
                    <a:pt x="1216" y="795"/>
                  </a:lnTo>
                  <a:lnTo>
                    <a:pt x="1215" y="795"/>
                  </a:lnTo>
                  <a:lnTo>
                    <a:pt x="1213" y="795"/>
                  </a:lnTo>
                  <a:lnTo>
                    <a:pt x="1212" y="795"/>
                  </a:lnTo>
                  <a:lnTo>
                    <a:pt x="1212" y="796"/>
                  </a:lnTo>
                  <a:lnTo>
                    <a:pt x="1210" y="796"/>
                  </a:lnTo>
                  <a:lnTo>
                    <a:pt x="1209" y="796"/>
                  </a:lnTo>
                  <a:lnTo>
                    <a:pt x="1207" y="796"/>
                  </a:lnTo>
                  <a:lnTo>
                    <a:pt x="1206" y="798"/>
                  </a:lnTo>
                  <a:lnTo>
                    <a:pt x="1204" y="798"/>
                  </a:lnTo>
                  <a:lnTo>
                    <a:pt x="1203" y="798"/>
                  </a:lnTo>
                  <a:lnTo>
                    <a:pt x="1203" y="799"/>
                  </a:lnTo>
                  <a:lnTo>
                    <a:pt x="1201" y="799"/>
                  </a:lnTo>
                  <a:lnTo>
                    <a:pt x="1200" y="799"/>
                  </a:lnTo>
                  <a:lnTo>
                    <a:pt x="1200" y="801"/>
                  </a:lnTo>
                  <a:lnTo>
                    <a:pt x="1198" y="801"/>
                  </a:lnTo>
                  <a:lnTo>
                    <a:pt x="1197" y="801"/>
                  </a:lnTo>
                  <a:lnTo>
                    <a:pt x="1195" y="801"/>
                  </a:lnTo>
                  <a:lnTo>
                    <a:pt x="1195" y="802"/>
                  </a:lnTo>
                  <a:lnTo>
                    <a:pt x="1194" y="802"/>
                  </a:lnTo>
                  <a:lnTo>
                    <a:pt x="1194" y="801"/>
                  </a:lnTo>
                  <a:lnTo>
                    <a:pt x="1192" y="801"/>
                  </a:lnTo>
                  <a:lnTo>
                    <a:pt x="1192" y="802"/>
                  </a:lnTo>
                  <a:lnTo>
                    <a:pt x="1191" y="802"/>
                  </a:lnTo>
                  <a:lnTo>
                    <a:pt x="1189" y="802"/>
                  </a:lnTo>
                  <a:lnTo>
                    <a:pt x="1188" y="802"/>
                  </a:lnTo>
                  <a:lnTo>
                    <a:pt x="1186" y="804"/>
                  </a:lnTo>
                  <a:lnTo>
                    <a:pt x="1184" y="804"/>
                  </a:lnTo>
                  <a:lnTo>
                    <a:pt x="1184" y="805"/>
                  </a:lnTo>
                  <a:lnTo>
                    <a:pt x="1184" y="807"/>
                  </a:lnTo>
                  <a:lnTo>
                    <a:pt x="1183" y="807"/>
                  </a:lnTo>
                  <a:lnTo>
                    <a:pt x="1181" y="807"/>
                  </a:lnTo>
                  <a:lnTo>
                    <a:pt x="1180" y="807"/>
                  </a:lnTo>
                  <a:lnTo>
                    <a:pt x="1180" y="805"/>
                  </a:lnTo>
                  <a:lnTo>
                    <a:pt x="1178" y="807"/>
                  </a:lnTo>
                  <a:lnTo>
                    <a:pt x="1178" y="805"/>
                  </a:lnTo>
                  <a:lnTo>
                    <a:pt x="1177" y="805"/>
                  </a:lnTo>
                  <a:lnTo>
                    <a:pt x="1177" y="804"/>
                  </a:lnTo>
                  <a:lnTo>
                    <a:pt x="1177" y="802"/>
                  </a:lnTo>
                  <a:lnTo>
                    <a:pt x="1175" y="802"/>
                  </a:lnTo>
                  <a:lnTo>
                    <a:pt x="1174" y="802"/>
                  </a:lnTo>
                  <a:lnTo>
                    <a:pt x="1174" y="804"/>
                  </a:lnTo>
                  <a:lnTo>
                    <a:pt x="1175" y="805"/>
                  </a:lnTo>
                  <a:lnTo>
                    <a:pt x="1174" y="805"/>
                  </a:lnTo>
                  <a:lnTo>
                    <a:pt x="1174" y="807"/>
                  </a:lnTo>
                  <a:lnTo>
                    <a:pt x="1172" y="807"/>
                  </a:lnTo>
                  <a:lnTo>
                    <a:pt x="1172" y="805"/>
                  </a:lnTo>
                  <a:lnTo>
                    <a:pt x="1172" y="804"/>
                  </a:lnTo>
                  <a:lnTo>
                    <a:pt x="1171" y="804"/>
                  </a:lnTo>
                  <a:lnTo>
                    <a:pt x="1171" y="805"/>
                  </a:lnTo>
                  <a:lnTo>
                    <a:pt x="1169" y="805"/>
                  </a:lnTo>
                  <a:lnTo>
                    <a:pt x="1169" y="807"/>
                  </a:lnTo>
                  <a:lnTo>
                    <a:pt x="1168" y="807"/>
                  </a:lnTo>
                  <a:lnTo>
                    <a:pt x="1168" y="808"/>
                  </a:lnTo>
                  <a:lnTo>
                    <a:pt x="1169" y="808"/>
                  </a:lnTo>
                  <a:lnTo>
                    <a:pt x="1169" y="810"/>
                  </a:lnTo>
                  <a:lnTo>
                    <a:pt x="1168" y="810"/>
                  </a:lnTo>
                  <a:lnTo>
                    <a:pt x="1168" y="812"/>
                  </a:lnTo>
                  <a:lnTo>
                    <a:pt x="1166" y="812"/>
                  </a:lnTo>
                  <a:lnTo>
                    <a:pt x="1165" y="813"/>
                  </a:lnTo>
                  <a:lnTo>
                    <a:pt x="1163" y="813"/>
                  </a:lnTo>
                  <a:lnTo>
                    <a:pt x="1163" y="815"/>
                  </a:lnTo>
                  <a:lnTo>
                    <a:pt x="1162" y="815"/>
                  </a:lnTo>
                  <a:lnTo>
                    <a:pt x="1162" y="816"/>
                  </a:lnTo>
                  <a:lnTo>
                    <a:pt x="1160" y="816"/>
                  </a:lnTo>
                  <a:lnTo>
                    <a:pt x="1159" y="816"/>
                  </a:lnTo>
                  <a:lnTo>
                    <a:pt x="1157" y="816"/>
                  </a:lnTo>
                  <a:lnTo>
                    <a:pt x="1159" y="818"/>
                  </a:lnTo>
                  <a:lnTo>
                    <a:pt x="1157" y="818"/>
                  </a:lnTo>
                  <a:lnTo>
                    <a:pt x="1157" y="819"/>
                  </a:lnTo>
                  <a:lnTo>
                    <a:pt x="1156" y="819"/>
                  </a:lnTo>
                  <a:lnTo>
                    <a:pt x="1154" y="819"/>
                  </a:lnTo>
                  <a:lnTo>
                    <a:pt x="1154" y="821"/>
                  </a:lnTo>
                  <a:lnTo>
                    <a:pt x="1153" y="821"/>
                  </a:lnTo>
                  <a:lnTo>
                    <a:pt x="1151" y="821"/>
                  </a:lnTo>
                  <a:lnTo>
                    <a:pt x="1151" y="822"/>
                  </a:lnTo>
                  <a:lnTo>
                    <a:pt x="1151" y="824"/>
                  </a:lnTo>
                  <a:lnTo>
                    <a:pt x="1150" y="822"/>
                  </a:lnTo>
                  <a:lnTo>
                    <a:pt x="1150" y="824"/>
                  </a:lnTo>
                  <a:lnTo>
                    <a:pt x="1150" y="825"/>
                  </a:lnTo>
                  <a:lnTo>
                    <a:pt x="1148" y="825"/>
                  </a:lnTo>
                  <a:lnTo>
                    <a:pt x="1148" y="824"/>
                  </a:lnTo>
                  <a:lnTo>
                    <a:pt x="1147" y="825"/>
                  </a:lnTo>
                  <a:lnTo>
                    <a:pt x="1147" y="824"/>
                  </a:lnTo>
                  <a:lnTo>
                    <a:pt x="1145" y="824"/>
                  </a:lnTo>
                  <a:lnTo>
                    <a:pt x="1145" y="825"/>
                  </a:lnTo>
                  <a:lnTo>
                    <a:pt x="1144" y="825"/>
                  </a:lnTo>
                  <a:lnTo>
                    <a:pt x="1144" y="827"/>
                  </a:lnTo>
                  <a:lnTo>
                    <a:pt x="1142" y="827"/>
                  </a:lnTo>
                  <a:lnTo>
                    <a:pt x="1142" y="828"/>
                  </a:lnTo>
                  <a:lnTo>
                    <a:pt x="1141" y="828"/>
                  </a:lnTo>
                  <a:lnTo>
                    <a:pt x="1141" y="830"/>
                  </a:lnTo>
                  <a:lnTo>
                    <a:pt x="1139" y="830"/>
                  </a:lnTo>
                  <a:lnTo>
                    <a:pt x="1138" y="830"/>
                  </a:lnTo>
                  <a:lnTo>
                    <a:pt x="1138" y="831"/>
                  </a:lnTo>
                  <a:lnTo>
                    <a:pt x="1136" y="831"/>
                  </a:lnTo>
                  <a:lnTo>
                    <a:pt x="1136" y="830"/>
                  </a:lnTo>
                  <a:lnTo>
                    <a:pt x="1135" y="830"/>
                  </a:lnTo>
                  <a:lnTo>
                    <a:pt x="1135" y="828"/>
                  </a:lnTo>
                  <a:lnTo>
                    <a:pt x="1135" y="827"/>
                  </a:lnTo>
                  <a:lnTo>
                    <a:pt x="1135" y="825"/>
                  </a:lnTo>
                  <a:lnTo>
                    <a:pt x="1135" y="824"/>
                  </a:lnTo>
                  <a:lnTo>
                    <a:pt x="1133" y="824"/>
                  </a:lnTo>
                  <a:lnTo>
                    <a:pt x="1131" y="824"/>
                  </a:lnTo>
                  <a:lnTo>
                    <a:pt x="1131" y="825"/>
                  </a:lnTo>
                  <a:lnTo>
                    <a:pt x="1130" y="825"/>
                  </a:lnTo>
                  <a:lnTo>
                    <a:pt x="1130" y="824"/>
                  </a:lnTo>
                  <a:lnTo>
                    <a:pt x="1128" y="824"/>
                  </a:lnTo>
                  <a:lnTo>
                    <a:pt x="1128" y="822"/>
                  </a:lnTo>
                  <a:lnTo>
                    <a:pt x="1128" y="821"/>
                  </a:lnTo>
                  <a:lnTo>
                    <a:pt x="1130" y="821"/>
                  </a:lnTo>
                  <a:lnTo>
                    <a:pt x="1130" y="819"/>
                  </a:lnTo>
                  <a:lnTo>
                    <a:pt x="1130" y="818"/>
                  </a:lnTo>
                  <a:lnTo>
                    <a:pt x="1130" y="816"/>
                  </a:lnTo>
                  <a:lnTo>
                    <a:pt x="1130" y="815"/>
                  </a:lnTo>
                  <a:lnTo>
                    <a:pt x="1131" y="815"/>
                  </a:lnTo>
                  <a:lnTo>
                    <a:pt x="1131" y="813"/>
                  </a:lnTo>
                  <a:lnTo>
                    <a:pt x="1133" y="810"/>
                  </a:lnTo>
                  <a:lnTo>
                    <a:pt x="1135" y="810"/>
                  </a:lnTo>
                  <a:lnTo>
                    <a:pt x="1135" y="808"/>
                  </a:lnTo>
                  <a:lnTo>
                    <a:pt x="1136" y="808"/>
                  </a:lnTo>
                  <a:lnTo>
                    <a:pt x="1138" y="807"/>
                  </a:lnTo>
                  <a:lnTo>
                    <a:pt x="1138" y="805"/>
                  </a:lnTo>
                  <a:lnTo>
                    <a:pt x="1139" y="805"/>
                  </a:lnTo>
                  <a:lnTo>
                    <a:pt x="1141" y="805"/>
                  </a:lnTo>
                  <a:lnTo>
                    <a:pt x="1141" y="804"/>
                  </a:lnTo>
                  <a:lnTo>
                    <a:pt x="1141" y="802"/>
                  </a:lnTo>
                  <a:lnTo>
                    <a:pt x="1142" y="802"/>
                  </a:lnTo>
                  <a:lnTo>
                    <a:pt x="1142" y="804"/>
                  </a:lnTo>
                  <a:lnTo>
                    <a:pt x="1144" y="804"/>
                  </a:lnTo>
                  <a:lnTo>
                    <a:pt x="1145" y="802"/>
                  </a:lnTo>
                  <a:lnTo>
                    <a:pt x="1147" y="802"/>
                  </a:lnTo>
                  <a:lnTo>
                    <a:pt x="1148" y="801"/>
                  </a:lnTo>
                  <a:lnTo>
                    <a:pt x="1145" y="801"/>
                  </a:lnTo>
                  <a:lnTo>
                    <a:pt x="1145" y="802"/>
                  </a:lnTo>
                  <a:lnTo>
                    <a:pt x="1144" y="802"/>
                  </a:lnTo>
                  <a:lnTo>
                    <a:pt x="1142" y="802"/>
                  </a:lnTo>
                  <a:lnTo>
                    <a:pt x="1144" y="801"/>
                  </a:lnTo>
                  <a:lnTo>
                    <a:pt x="1147" y="799"/>
                  </a:lnTo>
                  <a:lnTo>
                    <a:pt x="1150" y="798"/>
                  </a:lnTo>
                  <a:lnTo>
                    <a:pt x="1151" y="796"/>
                  </a:lnTo>
                  <a:lnTo>
                    <a:pt x="1153" y="796"/>
                  </a:lnTo>
                  <a:lnTo>
                    <a:pt x="1154" y="795"/>
                  </a:lnTo>
                  <a:lnTo>
                    <a:pt x="1156" y="795"/>
                  </a:lnTo>
                  <a:lnTo>
                    <a:pt x="1160" y="793"/>
                  </a:lnTo>
                  <a:lnTo>
                    <a:pt x="1163" y="792"/>
                  </a:lnTo>
                  <a:lnTo>
                    <a:pt x="1166" y="790"/>
                  </a:lnTo>
                  <a:lnTo>
                    <a:pt x="1168" y="790"/>
                  </a:lnTo>
                  <a:lnTo>
                    <a:pt x="1169" y="789"/>
                  </a:lnTo>
                  <a:lnTo>
                    <a:pt x="1171" y="789"/>
                  </a:lnTo>
                  <a:lnTo>
                    <a:pt x="1172" y="789"/>
                  </a:lnTo>
                  <a:lnTo>
                    <a:pt x="1174" y="787"/>
                  </a:lnTo>
                  <a:lnTo>
                    <a:pt x="1174" y="789"/>
                  </a:lnTo>
                  <a:lnTo>
                    <a:pt x="1172" y="790"/>
                  </a:lnTo>
                  <a:lnTo>
                    <a:pt x="1172" y="792"/>
                  </a:lnTo>
                  <a:lnTo>
                    <a:pt x="1174" y="792"/>
                  </a:lnTo>
                  <a:lnTo>
                    <a:pt x="1174" y="790"/>
                  </a:lnTo>
                  <a:lnTo>
                    <a:pt x="1175" y="792"/>
                  </a:lnTo>
                  <a:lnTo>
                    <a:pt x="1175" y="793"/>
                  </a:lnTo>
                  <a:lnTo>
                    <a:pt x="1175" y="795"/>
                  </a:lnTo>
                  <a:lnTo>
                    <a:pt x="1177" y="795"/>
                  </a:lnTo>
                  <a:lnTo>
                    <a:pt x="1177" y="793"/>
                  </a:lnTo>
                  <a:lnTo>
                    <a:pt x="1175" y="792"/>
                  </a:lnTo>
                  <a:lnTo>
                    <a:pt x="1175" y="790"/>
                  </a:lnTo>
                  <a:lnTo>
                    <a:pt x="1177" y="790"/>
                  </a:lnTo>
                  <a:lnTo>
                    <a:pt x="1178" y="789"/>
                  </a:lnTo>
                  <a:lnTo>
                    <a:pt x="1180" y="789"/>
                  </a:lnTo>
                  <a:lnTo>
                    <a:pt x="1181" y="789"/>
                  </a:lnTo>
                  <a:lnTo>
                    <a:pt x="1183" y="789"/>
                  </a:lnTo>
                  <a:lnTo>
                    <a:pt x="1184" y="787"/>
                  </a:lnTo>
                  <a:lnTo>
                    <a:pt x="1186" y="787"/>
                  </a:lnTo>
                  <a:lnTo>
                    <a:pt x="1188" y="787"/>
                  </a:lnTo>
                  <a:lnTo>
                    <a:pt x="1189" y="787"/>
                  </a:lnTo>
                  <a:lnTo>
                    <a:pt x="1191" y="787"/>
                  </a:lnTo>
                  <a:lnTo>
                    <a:pt x="1192" y="786"/>
                  </a:lnTo>
                  <a:lnTo>
                    <a:pt x="1191" y="786"/>
                  </a:lnTo>
                  <a:lnTo>
                    <a:pt x="1189" y="786"/>
                  </a:lnTo>
                  <a:lnTo>
                    <a:pt x="1184" y="786"/>
                  </a:lnTo>
                  <a:lnTo>
                    <a:pt x="1183" y="786"/>
                  </a:lnTo>
                  <a:lnTo>
                    <a:pt x="1181" y="786"/>
                  </a:lnTo>
                  <a:lnTo>
                    <a:pt x="1180" y="786"/>
                  </a:lnTo>
                  <a:lnTo>
                    <a:pt x="1180" y="783"/>
                  </a:lnTo>
                  <a:lnTo>
                    <a:pt x="1178" y="783"/>
                  </a:lnTo>
                  <a:lnTo>
                    <a:pt x="1177" y="786"/>
                  </a:lnTo>
                  <a:lnTo>
                    <a:pt x="1175" y="786"/>
                  </a:lnTo>
                  <a:lnTo>
                    <a:pt x="1174" y="786"/>
                  </a:lnTo>
                  <a:lnTo>
                    <a:pt x="1172" y="786"/>
                  </a:lnTo>
                  <a:lnTo>
                    <a:pt x="1171" y="783"/>
                  </a:lnTo>
                  <a:lnTo>
                    <a:pt x="1169" y="783"/>
                  </a:lnTo>
                  <a:lnTo>
                    <a:pt x="1169" y="786"/>
                  </a:lnTo>
                  <a:lnTo>
                    <a:pt x="1168" y="786"/>
                  </a:lnTo>
                  <a:lnTo>
                    <a:pt x="1168" y="787"/>
                  </a:lnTo>
                  <a:lnTo>
                    <a:pt x="1166" y="787"/>
                  </a:lnTo>
                  <a:lnTo>
                    <a:pt x="1165" y="786"/>
                  </a:lnTo>
                  <a:lnTo>
                    <a:pt x="1163" y="787"/>
                  </a:lnTo>
                  <a:lnTo>
                    <a:pt x="1163" y="786"/>
                  </a:lnTo>
                  <a:lnTo>
                    <a:pt x="1165" y="783"/>
                  </a:lnTo>
                  <a:lnTo>
                    <a:pt x="1166" y="783"/>
                  </a:lnTo>
                  <a:lnTo>
                    <a:pt x="1166" y="781"/>
                  </a:lnTo>
                  <a:lnTo>
                    <a:pt x="1169" y="780"/>
                  </a:lnTo>
                  <a:lnTo>
                    <a:pt x="1171" y="780"/>
                  </a:lnTo>
                  <a:lnTo>
                    <a:pt x="1171" y="778"/>
                  </a:lnTo>
                  <a:lnTo>
                    <a:pt x="1172" y="778"/>
                  </a:lnTo>
                  <a:lnTo>
                    <a:pt x="1174" y="778"/>
                  </a:lnTo>
                  <a:lnTo>
                    <a:pt x="1174" y="777"/>
                  </a:lnTo>
                  <a:lnTo>
                    <a:pt x="1174" y="775"/>
                  </a:lnTo>
                  <a:lnTo>
                    <a:pt x="1175" y="775"/>
                  </a:lnTo>
                  <a:lnTo>
                    <a:pt x="1175" y="774"/>
                  </a:lnTo>
                  <a:lnTo>
                    <a:pt x="1175" y="772"/>
                  </a:lnTo>
                  <a:lnTo>
                    <a:pt x="1174" y="772"/>
                  </a:lnTo>
                  <a:lnTo>
                    <a:pt x="1174" y="774"/>
                  </a:lnTo>
                  <a:lnTo>
                    <a:pt x="1172" y="774"/>
                  </a:lnTo>
                  <a:lnTo>
                    <a:pt x="1172" y="775"/>
                  </a:lnTo>
                  <a:lnTo>
                    <a:pt x="1171" y="775"/>
                  </a:lnTo>
                  <a:lnTo>
                    <a:pt x="1172" y="777"/>
                  </a:lnTo>
                  <a:lnTo>
                    <a:pt x="1171" y="777"/>
                  </a:lnTo>
                  <a:lnTo>
                    <a:pt x="1169" y="777"/>
                  </a:lnTo>
                  <a:lnTo>
                    <a:pt x="1169" y="778"/>
                  </a:lnTo>
                  <a:lnTo>
                    <a:pt x="1168" y="778"/>
                  </a:lnTo>
                  <a:lnTo>
                    <a:pt x="1166" y="778"/>
                  </a:lnTo>
                  <a:lnTo>
                    <a:pt x="1165" y="778"/>
                  </a:lnTo>
                  <a:lnTo>
                    <a:pt x="1163" y="780"/>
                  </a:lnTo>
                  <a:lnTo>
                    <a:pt x="1160" y="781"/>
                  </a:lnTo>
                  <a:lnTo>
                    <a:pt x="1157" y="783"/>
                  </a:lnTo>
                  <a:lnTo>
                    <a:pt x="1153" y="786"/>
                  </a:lnTo>
                  <a:lnTo>
                    <a:pt x="1151" y="787"/>
                  </a:lnTo>
                  <a:lnTo>
                    <a:pt x="1150" y="787"/>
                  </a:lnTo>
                  <a:lnTo>
                    <a:pt x="1148" y="787"/>
                  </a:lnTo>
                  <a:lnTo>
                    <a:pt x="1148" y="789"/>
                  </a:lnTo>
                  <a:lnTo>
                    <a:pt x="1147" y="789"/>
                  </a:lnTo>
                  <a:lnTo>
                    <a:pt x="1145" y="789"/>
                  </a:lnTo>
                  <a:lnTo>
                    <a:pt x="1144" y="790"/>
                  </a:lnTo>
                  <a:lnTo>
                    <a:pt x="1144" y="789"/>
                  </a:lnTo>
                  <a:lnTo>
                    <a:pt x="1142" y="789"/>
                  </a:lnTo>
                  <a:lnTo>
                    <a:pt x="1142" y="787"/>
                  </a:lnTo>
                  <a:lnTo>
                    <a:pt x="1141" y="787"/>
                  </a:lnTo>
                  <a:lnTo>
                    <a:pt x="1142" y="786"/>
                  </a:lnTo>
                  <a:lnTo>
                    <a:pt x="1144" y="786"/>
                  </a:lnTo>
                  <a:lnTo>
                    <a:pt x="1144" y="783"/>
                  </a:lnTo>
                  <a:lnTo>
                    <a:pt x="1142" y="783"/>
                  </a:lnTo>
                  <a:lnTo>
                    <a:pt x="1142" y="786"/>
                  </a:lnTo>
                  <a:lnTo>
                    <a:pt x="1141" y="786"/>
                  </a:lnTo>
                  <a:lnTo>
                    <a:pt x="1139" y="786"/>
                  </a:lnTo>
                  <a:lnTo>
                    <a:pt x="1139" y="787"/>
                  </a:lnTo>
                  <a:lnTo>
                    <a:pt x="1141" y="787"/>
                  </a:lnTo>
                  <a:lnTo>
                    <a:pt x="1142" y="789"/>
                  </a:lnTo>
                  <a:lnTo>
                    <a:pt x="1141" y="789"/>
                  </a:lnTo>
                  <a:lnTo>
                    <a:pt x="1139" y="789"/>
                  </a:lnTo>
                  <a:lnTo>
                    <a:pt x="1139" y="790"/>
                  </a:lnTo>
                  <a:lnTo>
                    <a:pt x="1138" y="790"/>
                  </a:lnTo>
                  <a:lnTo>
                    <a:pt x="1136" y="790"/>
                  </a:lnTo>
                  <a:lnTo>
                    <a:pt x="1135" y="792"/>
                  </a:lnTo>
                  <a:lnTo>
                    <a:pt x="1133" y="792"/>
                  </a:lnTo>
                  <a:lnTo>
                    <a:pt x="1133" y="790"/>
                  </a:lnTo>
                  <a:lnTo>
                    <a:pt x="1131" y="792"/>
                  </a:lnTo>
                  <a:lnTo>
                    <a:pt x="1128" y="792"/>
                  </a:lnTo>
                  <a:lnTo>
                    <a:pt x="1128" y="793"/>
                  </a:lnTo>
                  <a:lnTo>
                    <a:pt x="1127" y="793"/>
                  </a:lnTo>
                  <a:lnTo>
                    <a:pt x="1128" y="792"/>
                  </a:lnTo>
                  <a:lnTo>
                    <a:pt x="1127" y="792"/>
                  </a:lnTo>
                  <a:lnTo>
                    <a:pt x="1125" y="792"/>
                  </a:lnTo>
                  <a:lnTo>
                    <a:pt x="1125" y="790"/>
                  </a:lnTo>
                  <a:lnTo>
                    <a:pt x="1124" y="790"/>
                  </a:lnTo>
                  <a:lnTo>
                    <a:pt x="1122" y="790"/>
                  </a:lnTo>
                  <a:lnTo>
                    <a:pt x="1122" y="792"/>
                  </a:lnTo>
                  <a:lnTo>
                    <a:pt x="1121" y="792"/>
                  </a:lnTo>
                  <a:lnTo>
                    <a:pt x="1121" y="790"/>
                  </a:lnTo>
                  <a:lnTo>
                    <a:pt x="1121" y="789"/>
                  </a:lnTo>
                  <a:lnTo>
                    <a:pt x="1119" y="789"/>
                  </a:lnTo>
                  <a:lnTo>
                    <a:pt x="1119" y="790"/>
                  </a:lnTo>
                  <a:lnTo>
                    <a:pt x="1118" y="790"/>
                  </a:lnTo>
                  <a:lnTo>
                    <a:pt x="1116" y="790"/>
                  </a:lnTo>
                  <a:lnTo>
                    <a:pt x="1113" y="789"/>
                  </a:lnTo>
                  <a:lnTo>
                    <a:pt x="1113" y="787"/>
                  </a:lnTo>
                  <a:lnTo>
                    <a:pt x="1116" y="786"/>
                  </a:lnTo>
                  <a:lnTo>
                    <a:pt x="1116" y="783"/>
                  </a:lnTo>
                  <a:lnTo>
                    <a:pt x="1116" y="781"/>
                  </a:lnTo>
                  <a:lnTo>
                    <a:pt x="1118" y="781"/>
                  </a:lnTo>
                  <a:lnTo>
                    <a:pt x="1118" y="780"/>
                  </a:lnTo>
                  <a:lnTo>
                    <a:pt x="1118" y="778"/>
                  </a:lnTo>
                  <a:lnTo>
                    <a:pt x="1116" y="778"/>
                  </a:lnTo>
                  <a:lnTo>
                    <a:pt x="1113" y="778"/>
                  </a:lnTo>
                  <a:lnTo>
                    <a:pt x="1112" y="778"/>
                  </a:lnTo>
                  <a:lnTo>
                    <a:pt x="1112" y="777"/>
                  </a:lnTo>
                  <a:lnTo>
                    <a:pt x="1110" y="777"/>
                  </a:lnTo>
                  <a:lnTo>
                    <a:pt x="1110" y="775"/>
                  </a:lnTo>
                  <a:lnTo>
                    <a:pt x="1112" y="774"/>
                  </a:lnTo>
                  <a:lnTo>
                    <a:pt x="1112" y="772"/>
                  </a:lnTo>
                  <a:lnTo>
                    <a:pt x="1113" y="772"/>
                  </a:lnTo>
                  <a:lnTo>
                    <a:pt x="1113" y="771"/>
                  </a:lnTo>
                  <a:lnTo>
                    <a:pt x="1113" y="768"/>
                  </a:lnTo>
                  <a:lnTo>
                    <a:pt x="1116" y="765"/>
                  </a:lnTo>
                  <a:lnTo>
                    <a:pt x="1118" y="762"/>
                  </a:lnTo>
                  <a:lnTo>
                    <a:pt x="1118" y="759"/>
                  </a:lnTo>
                  <a:lnTo>
                    <a:pt x="1119" y="755"/>
                  </a:lnTo>
                  <a:lnTo>
                    <a:pt x="1121" y="751"/>
                  </a:lnTo>
                  <a:lnTo>
                    <a:pt x="1121" y="748"/>
                  </a:lnTo>
                  <a:lnTo>
                    <a:pt x="1122" y="745"/>
                  </a:lnTo>
                  <a:lnTo>
                    <a:pt x="1122" y="743"/>
                  </a:lnTo>
                  <a:lnTo>
                    <a:pt x="1121" y="743"/>
                  </a:lnTo>
                  <a:lnTo>
                    <a:pt x="1121" y="742"/>
                  </a:lnTo>
                  <a:lnTo>
                    <a:pt x="1121" y="740"/>
                  </a:lnTo>
                  <a:lnTo>
                    <a:pt x="1119" y="740"/>
                  </a:lnTo>
                  <a:lnTo>
                    <a:pt x="1119" y="739"/>
                  </a:lnTo>
                  <a:lnTo>
                    <a:pt x="1118" y="739"/>
                  </a:lnTo>
                  <a:lnTo>
                    <a:pt x="1116" y="737"/>
                  </a:lnTo>
                  <a:lnTo>
                    <a:pt x="1113" y="737"/>
                  </a:lnTo>
                  <a:lnTo>
                    <a:pt x="1113" y="739"/>
                  </a:lnTo>
                  <a:lnTo>
                    <a:pt x="1112" y="739"/>
                  </a:lnTo>
                  <a:lnTo>
                    <a:pt x="1110" y="739"/>
                  </a:lnTo>
                  <a:lnTo>
                    <a:pt x="1109" y="739"/>
                  </a:lnTo>
                  <a:lnTo>
                    <a:pt x="1109" y="740"/>
                  </a:lnTo>
                  <a:lnTo>
                    <a:pt x="1107" y="740"/>
                  </a:lnTo>
                  <a:lnTo>
                    <a:pt x="1106" y="740"/>
                  </a:lnTo>
                  <a:lnTo>
                    <a:pt x="1104" y="740"/>
                  </a:lnTo>
                  <a:lnTo>
                    <a:pt x="1103" y="742"/>
                  </a:lnTo>
                  <a:lnTo>
                    <a:pt x="1101" y="742"/>
                  </a:lnTo>
                  <a:lnTo>
                    <a:pt x="1100" y="740"/>
                  </a:lnTo>
                  <a:lnTo>
                    <a:pt x="1100" y="739"/>
                  </a:lnTo>
                  <a:lnTo>
                    <a:pt x="1101" y="737"/>
                  </a:lnTo>
                  <a:lnTo>
                    <a:pt x="1101" y="736"/>
                  </a:lnTo>
                  <a:lnTo>
                    <a:pt x="1098" y="736"/>
                  </a:lnTo>
                  <a:lnTo>
                    <a:pt x="1097" y="736"/>
                  </a:lnTo>
                  <a:lnTo>
                    <a:pt x="1095" y="737"/>
                  </a:lnTo>
                  <a:lnTo>
                    <a:pt x="1092" y="740"/>
                  </a:lnTo>
                  <a:lnTo>
                    <a:pt x="1089" y="742"/>
                  </a:lnTo>
                  <a:lnTo>
                    <a:pt x="1088" y="745"/>
                  </a:lnTo>
                  <a:lnTo>
                    <a:pt x="1085" y="746"/>
                  </a:lnTo>
                  <a:lnTo>
                    <a:pt x="1083" y="748"/>
                  </a:lnTo>
                  <a:lnTo>
                    <a:pt x="1080" y="751"/>
                  </a:lnTo>
                  <a:lnTo>
                    <a:pt x="1077" y="752"/>
                  </a:lnTo>
                  <a:lnTo>
                    <a:pt x="1077" y="754"/>
                  </a:lnTo>
                  <a:lnTo>
                    <a:pt x="1075" y="755"/>
                  </a:lnTo>
                  <a:lnTo>
                    <a:pt x="1075" y="757"/>
                  </a:lnTo>
                  <a:lnTo>
                    <a:pt x="1074" y="759"/>
                  </a:lnTo>
                  <a:lnTo>
                    <a:pt x="1074" y="760"/>
                  </a:lnTo>
                  <a:lnTo>
                    <a:pt x="1072" y="762"/>
                  </a:lnTo>
                  <a:lnTo>
                    <a:pt x="1071" y="762"/>
                  </a:lnTo>
                  <a:lnTo>
                    <a:pt x="1071" y="763"/>
                  </a:lnTo>
                  <a:lnTo>
                    <a:pt x="1069" y="763"/>
                  </a:lnTo>
                  <a:lnTo>
                    <a:pt x="1068" y="765"/>
                  </a:lnTo>
                  <a:lnTo>
                    <a:pt x="1068" y="766"/>
                  </a:lnTo>
                  <a:lnTo>
                    <a:pt x="1068" y="768"/>
                  </a:lnTo>
                  <a:lnTo>
                    <a:pt x="1066" y="768"/>
                  </a:lnTo>
                  <a:lnTo>
                    <a:pt x="1066" y="769"/>
                  </a:lnTo>
                  <a:lnTo>
                    <a:pt x="1065" y="769"/>
                  </a:lnTo>
                  <a:lnTo>
                    <a:pt x="1065" y="771"/>
                  </a:lnTo>
                  <a:lnTo>
                    <a:pt x="1066" y="771"/>
                  </a:lnTo>
                  <a:lnTo>
                    <a:pt x="1066" y="772"/>
                  </a:lnTo>
                  <a:lnTo>
                    <a:pt x="1065" y="772"/>
                  </a:lnTo>
                  <a:lnTo>
                    <a:pt x="1063" y="774"/>
                  </a:lnTo>
                  <a:lnTo>
                    <a:pt x="1062" y="774"/>
                  </a:lnTo>
                  <a:lnTo>
                    <a:pt x="1062" y="775"/>
                  </a:lnTo>
                  <a:lnTo>
                    <a:pt x="1062" y="777"/>
                  </a:lnTo>
                  <a:lnTo>
                    <a:pt x="1060" y="777"/>
                  </a:lnTo>
                  <a:lnTo>
                    <a:pt x="1059" y="777"/>
                  </a:lnTo>
                  <a:lnTo>
                    <a:pt x="1057" y="778"/>
                  </a:lnTo>
                  <a:lnTo>
                    <a:pt x="1056" y="780"/>
                  </a:lnTo>
                  <a:lnTo>
                    <a:pt x="1054" y="781"/>
                  </a:lnTo>
                  <a:lnTo>
                    <a:pt x="1054" y="783"/>
                  </a:lnTo>
                  <a:lnTo>
                    <a:pt x="1054" y="786"/>
                  </a:lnTo>
                  <a:lnTo>
                    <a:pt x="1053" y="786"/>
                  </a:lnTo>
                  <a:lnTo>
                    <a:pt x="1053" y="783"/>
                  </a:lnTo>
                  <a:lnTo>
                    <a:pt x="1051" y="783"/>
                  </a:lnTo>
                  <a:lnTo>
                    <a:pt x="1051" y="786"/>
                  </a:lnTo>
                  <a:lnTo>
                    <a:pt x="1050" y="787"/>
                  </a:lnTo>
                  <a:lnTo>
                    <a:pt x="1050" y="789"/>
                  </a:lnTo>
                  <a:lnTo>
                    <a:pt x="1048" y="789"/>
                  </a:lnTo>
                  <a:lnTo>
                    <a:pt x="1048" y="787"/>
                  </a:lnTo>
                  <a:lnTo>
                    <a:pt x="1048" y="786"/>
                  </a:lnTo>
                  <a:lnTo>
                    <a:pt x="1047" y="786"/>
                  </a:lnTo>
                  <a:lnTo>
                    <a:pt x="1047" y="787"/>
                  </a:lnTo>
                  <a:lnTo>
                    <a:pt x="1045" y="787"/>
                  </a:lnTo>
                  <a:lnTo>
                    <a:pt x="1044" y="789"/>
                  </a:lnTo>
                  <a:lnTo>
                    <a:pt x="1042" y="789"/>
                  </a:lnTo>
                  <a:lnTo>
                    <a:pt x="1042" y="787"/>
                  </a:lnTo>
                  <a:lnTo>
                    <a:pt x="1041" y="787"/>
                  </a:lnTo>
                  <a:lnTo>
                    <a:pt x="1039" y="789"/>
                  </a:lnTo>
                  <a:lnTo>
                    <a:pt x="1039" y="790"/>
                  </a:lnTo>
                  <a:lnTo>
                    <a:pt x="1038" y="790"/>
                  </a:lnTo>
                  <a:lnTo>
                    <a:pt x="1038" y="792"/>
                  </a:lnTo>
                  <a:lnTo>
                    <a:pt x="1036" y="793"/>
                  </a:lnTo>
                  <a:lnTo>
                    <a:pt x="1035" y="793"/>
                  </a:lnTo>
                  <a:lnTo>
                    <a:pt x="1035" y="795"/>
                  </a:lnTo>
                  <a:lnTo>
                    <a:pt x="1033" y="795"/>
                  </a:lnTo>
                  <a:lnTo>
                    <a:pt x="1032" y="795"/>
                  </a:lnTo>
                  <a:lnTo>
                    <a:pt x="1030" y="795"/>
                  </a:lnTo>
                  <a:lnTo>
                    <a:pt x="1027" y="795"/>
                  </a:lnTo>
                  <a:lnTo>
                    <a:pt x="1026" y="795"/>
                  </a:lnTo>
                  <a:lnTo>
                    <a:pt x="1024" y="795"/>
                  </a:lnTo>
                  <a:lnTo>
                    <a:pt x="1022" y="795"/>
                  </a:lnTo>
                  <a:lnTo>
                    <a:pt x="1019" y="795"/>
                  </a:lnTo>
                  <a:lnTo>
                    <a:pt x="1018" y="795"/>
                  </a:lnTo>
                  <a:lnTo>
                    <a:pt x="1016" y="795"/>
                  </a:lnTo>
                  <a:lnTo>
                    <a:pt x="1015" y="795"/>
                  </a:lnTo>
                  <a:lnTo>
                    <a:pt x="1012" y="795"/>
                  </a:lnTo>
                  <a:lnTo>
                    <a:pt x="1009" y="795"/>
                  </a:lnTo>
                  <a:lnTo>
                    <a:pt x="1007" y="795"/>
                  </a:lnTo>
                  <a:lnTo>
                    <a:pt x="1006" y="795"/>
                  </a:lnTo>
                  <a:lnTo>
                    <a:pt x="1003" y="795"/>
                  </a:lnTo>
                  <a:lnTo>
                    <a:pt x="1001" y="795"/>
                  </a:lnTo>
                  <a:lnTo>
                    <a:pt x="1000" y="795"/>
                  </a:lnTo>
                  <a:lnTo>
                    <a:pt x="998" y="795"/>
                  </a:lnTo>
                  <a:lnTo>
                    <a:pt x="995" y="795"/>
                  </a:lnTo>
                  <a:lnTo>
                    <a:pt x="994" y="795"/>
                  </a:lnTo>
                  <a:lnTo>
                    <a:pt x="992" y="795"/>
                  </a:lnTo>
                  <a:lnTo>
                    <a:pt x="991" y="795"/>
                  </a:lnTo>
                  <a:lnTo>
                    <a:pt x="988" y="795"/>
                  </a:lnTo>
                  <a:lnTo>
                    <a:pt x="986" y="795"/>
                  </a:lnTo>
                  <a:lnTo>
                    <a:pt x="985" y="795"/>
                  </a:lnTo>
                  <a:lnTo>
                    <a:pt x="983" y="795"/>
                  </a:lnTo>
                  <a:lnTo>
                    <a:pt x="980" y="795"/>
                  </a:lnTo>
                  <a:lnTo>
                    <a:pt x="979" y="795"/>
                  </a:lnTo>
                  <a:lnTo>
                    <a:pt x="977" y="795"/>
                  </a:lnTo>
                  <a:lnTo>
                    <a:pt x="976" y="795"/>
                  </a:lnTo>
                  <a:lnTo>
                    <a:pt x="974" y="795"/>
                  </a:lnTo>
                  <a:lnTo>
                    <a:pt x="979" y="793"/>
                  </a:lnTo>
                  <a:lnTo>
                    <a:pt x="979" y="792"/>
                  </a:lnTo>
                  <a:lnTo>
                    <a:pt x="980" y="792"/>
                  </a:lnTo>
                  <a:lnTo>
                    <a:pt x="980" y="790"/>
                  </a:lnTo>
                  <a:lnTo>
                    <a:pt x="979" y="790"/>
                  </a:lnTo>
                  <a:lnTo>
                    <a:pt x="979" y="792"/>
                  </a:lnTo>
                  <a:lnTo>
                    <a:pt x="977" y="792"/>
                  </a:lnTo>
                  <a:lnTo>
                    <a:pt x="977" y="793"/>
                  </a:lnTo>
                  <a:lnTo>
                    <a:pt x="974" y="793"/>
                  </a:lnTo>
                  <a:lnTo>
                    <a:pt x="973" y="795"/>
                  </a:lnTo>
                  <a:lnTo>
                    <a:pt x="969" y="795"/>
                  </a:lnTo>
                  <a:lnTo>
                    <a:pt x="968" y="795"/>
                  </a:lnTo>
                  <a:lnTo>
                    <a:pt x="966" y="795"/>
                  </a:lnTo>
                  <a:lnTo>
                    <a:pt x="966" y="796"/>
                  </a:lnTo>
                  <a:lnTo>
                    <a:pt x="965" y="796"/>
                  </a:lnTo>
                  <a:lnTo>
                    <a:pt x="962" y="798"/>
                  </a:lnTo>
                  <a:lnTo>
                    <a:pt x="959" y="799"/>
                  </a:lnTo>
                  <a:lnTo>
                    <a:pt x="956" y="801"/>
                  </a:lnTo>
                  <a:lnTo>
                    <a:pt x="953" y="802"/>
                  </a:lnTo>
                  <a:lnTo>
                    <a:pt x="951" y="804"/>
                  </a:lnTo>
                  <a:lnTo>
                    <a:pt x="950" y="805"/>
                  </a:lnTo>
                  <a:lnTo>
                    <a:pt x="948" y="807"/>
                  </a:lnTo>
                  <a:lnTo>
                    <a:pt x="947" y="807"/>
                  </a:lnTo>
                  <a:lnTo>
                    <a:pt x="947" y="808"/>
                  </a:lnTo>
                  <a:lnTo>
                    <a:pt x="945" y="808"/>
                  </a:lnTo>
                  <a:lnTo>
                    <a:pt x="942" y="810"/>
                  </a:lnTo>
                  <a:lnTo>
                    <a:pt x="939" y="812"/>
                  </a:lnTo>
                  <a:lnTo>
                    <a:pt x="939" y="813"/>
                  </a:lnTo>
                  <a:lnTo>
                    <a:pt x="938" y="813"/>
                  </a:lnTo>
                  <a:lnTo>
                    <a:pt x="936" y="813"/>
                  </a:lnTo>
                  <a:lnTo>
                    <a:pt x="935" y="815"/>
                  </a:lnTo>
                  <a:lnTo>
                    <a:pt x="933" y="816"/>
                  </a:lnTo>
                  <a:lnTo>
                    <a:pt x="932" y="816"/>
                  </a:lnTo>
                  <a:lnTo>
                    <a:pt x="930" y="818"/>
                  </a:lnTo>
                  <a:lnTo>
                    <a:pt x="930" y="819"/>
                  </a:lnTo>
                  <a:lnTo>
                    <a:pt x="929" y="821"/>
                  </a:lnTo>
                  <a:lnTo>
                    <a:pt x="927" y="821"/>
                  </a:lnTo>
                  <a:lnTo>
                    <a:pt x="926" y="822"/>
                  </a:lnTo>
                  <a:lnTo>
                    <a:pt x="924" y="824"/>
                  </a:lnTo>
                  <a:lnTo>
                    <a:pt x="923" y="825"/>
                  </a:lnTo>
                  <a:lnTo>
                    <a:pt x="921" y="827"/>
                  </a:lnTo>
                  <a:lnTo>
                    <a:pt x="916" y="827"/>
                  </a:lnTo>
                  <a:lnTo>
                    <a:pt x="912" y="827"/>
                  </a:lnTo>
                  <a:lnTo>
                    <a:pt x="906" y="827"/>
                  </a:lnTo>
                  <a:lnTo>
                    <a:pt x="901" y="827"/>
                  </a:lnTo>
                  <a:lnTo>
                    <a:pt x="897" y="827"/>
                  </a:lnTo>
                  <a:lnTo>
                    <a:pt x="892" y="827"/>
                  </a:lnTo>
                  <a:lnTo>
                    <a:pt x="888" y="827"/>
                  </a:lnTo>
                  <a:lnTo>
                    <a:pt x="885" y="827"/>
                  </a:lnTo>
                  <a:lnTo>
                    <a:pt x="883" y="827"/>
                  </a:lnTo>
                  <a:lnTo>
                    <a:pt x="879" y="828"/>
                  </a:lnTo>
                  <a:lnTo>
                    <a:pt x="876" y="830"/>
                  </a:lnTo>
                  <a:lnTo>
                    <a:pt x="873" y="831"/>
                  </a:lnTo>
                  <a:lnTo>
                    <a:pt x="874" y="834"/>
                  </a:lnTo>
                  <a:lnTo>
                    <a:pt x="874" y="836"/>
                  </a:lnTo>
                  <a:lnTo>
                    <a:pt x="873" y="837"/>
                  </a:lnTo>
                  <a:lnTo>
                    <a:pt x="873" y="839"/>
                  </a:lnTo>
                  <a:lnTo>
                    <a:pt x="873" y="840"/>
                  </a:lnTo>
                  <a:lnTo>
                    <a:pt x="873" y="842"/>
                  </a:lnTo>
                  <a:lnTo>
                    <a:pt x="874" y="843"/>
                  </a:lnTo>
                  <a:lnTo>
                    <a:pt x="873" y="845"/>
                  </a:lnTo>
                  <a:lnTo>
                    <a:pt x="871" y="846"/>
                  </a:lnTo>
                  <a:lnTo>
                    <a:pt x="867" y="848"/>
                  </a:lnTo>
                  <a:lnTo>
                    <a:pt x="863" y="849"/>
                  </a:lnTo>
                  <a:lnTo>
                    <a:pt x="860" y="851"/>
                  </a:lnTo>
                  <a:lnTo>
                    <a:pt x="857" y="851"/>
                  </a:lnTo>
                  <a:lnTo>
                    <a:pt x="854" y="852"/>
                  </a:lnTo>
                  <a:lnTo>
                    <a:pt x="853" y="852"/>
                  </a:lnTo>
                  <a:lnTo>
                    <a:pt x="850" y="854"/>
                  </a:lnTo>
                  <a:lnTo>
                    <a:pt x="847" y="855"/>
                  </a:lnTo>
                  <a:lnTo>
                    <a:pt x="844" y="857"/>
                  </a:lnTo>
                  <a:lnTo>
                    <a:pt x="841" y="857"/>
                  </a:lnTo>
                  <a:lnTo>
                    <a:pt x="838" y="857"/>
                  </a:lnTo>
                  <a:lnTo>
                    <a:pt x="835" y="858"/>
                  </a:lnTo>
                  <a:lnTo>
                    <a:pt x="833" y="858"/>
                  </a:lnTo>
                  <a:lnTo>
                    <a:pt x="830" y="858"/>
                  </a:lnTo>
                  <a:lnTo>
                    <a:pt x="827" y="860"/>
                  </a:lnTo>
                  <a:lnTo>
                    <a:pt x="824" y="860"/>
                  </a:lnTo>
                  <a:lnTo>
                    <a:pt x="823" y="860"/>
                  </a:lnTo>
                  <a:lnTo>
                    <a:pt x="818" y="862"/>
                  </a:lnTo>
                  <a:lnTo>
                    <a:pt x="815" y="863"/>
                  </a:lnTo>
                  <a:lnTo>
                    <a:pt x="812" y="865"/>
                  </a:lnTo>
                  <a:lnTo>
                    <a:pt x="809" y="866"/>
                  </a:lnTo>
                  <a:lnTo>
                    <a:pt x="806" y="868"/>
                  </a:lnTo>
                  <a:lnTo>
                    <a:pt x="800" y="869"/>
                  </a:lnTo>
                  <a:lnTo>
                    <a:pt x="797" y="872"/>
                  </a:lnTo>
                  <a:lnTo>
                    <a:pt x="794" y="874"/>
                  </a:lnTo>
                  <a:lnTo>
                    <a:pt x="789" y="874"/>
                  </a:lnTo>
                  <a:lnTo>
                    <a:pt x="788" y="872"/>
                  </a:lnTo>
                  <a:lnTo>
                    <a:pt x="786" y="871"/>
                  </a:lnTo>
                  <a:lnTo>
                    <a:pt x="785" y="869"/>
                  </a:lnTo>
                  <a:lnTo>
                    <a:pt x="783" y="869"/>
                  </a:lnTo>
                  <a:lnTo>
                    <a:pt x="783" y="868"/>
                  </a:lnTo>
                  <a:lnTo>
                    <a:pt x="783" y="866"/>
                  </a:lnTo>
                  <a:lnTo>
                    <a:pt x="783" y="865"/>
                  </a:lnTo>
                  <a:lnTo>
                    <a:pt x="783" y="863"/>
                  </a:lnTo>
                  <a:lnTo>
                    <a:pt x="785" y="860"/>
                  </a:lnTo>
                  <a:lnTo>
                    <a:pt x="786" y="858"/>
                  </a:lnTo>
                  <a:lnTo>
                    <a:pt x="788" y="857"/>
                  </a:lnTo>
                  <a:lnTo>
                    <a:pt x="789" y="857"/>
                  </a:lnTo>
                  <a:lnTo>
                    <a:pt x="792" y="855"/>
                  </a:lnTo>
                  <a:lnTo>
                    <a:pt x="794" y="855"/>
                  </a:lnTo>
                  <a:lnTo>
                    <a:pt x="795" y="852"/>
                  </a:lnTo>
                  <a:lnTo>
                    <a:pt x="797" y="852"/>
                  </a:lnTo>
                  <a:lnTo>
                    <a:pt x="798" y="852"/>
                  </a:lnTo>
                  <a:lnTo>
                    <a:pt x="800" y="851"/>
                  </a:lnTo>
                  <a:lnTo>
                    <a:pt x="801" y="849"/>
                  </a:lnTo>
                  <a:lnTo>
                    <a:pt x="801" y="848"/>
                  </a:lnTo>
                  <a:lnTo>
                    <a:pt x="804" y="848"/>
                  </a:lnTo>
                  <a:lnTo>
                    <a:pt x="804" y="846"/>
                  </a:lnTo>
                  <a:lnTo>
                    <a:pt x="804" y="845"/>
                  </a:lnTo>
                  <a:lnTo>
                    <a:pt x="806" y="845"/>
                  </a:lnTo>
                  <a:lnTo>
                    <a:pt x="806" y="843"/>
                  </a:lnTo>
                  <a:lnTo>
                    <a:pt x="807" y="842"/>
                  </a:lnTo>
                  <a:lnTo>
                    <a:pt x="807" y="840"/>
                  </a:lnTo>
                  <a:lnTo>
                    <a:pt x="809" y="839"/>
                  </a:lnTo>
                  <a:lnTo>
                    <a:pt x="810" y="837"/>
                  </a:lnTo>
                  <a:lnTo>
                    <a:pt x="812" y="836"/>
                  </a:lnTo>
                  <a:lnTo>
                    <a:pt x="812" y="834"/>
                  </a:lnTo>
                  <a:lnTo>
                    <a:pt x="814" y="833"/>
                  </a:lnTo>
                  <a:lnTo>
                    <a:pt x="815" y="831"/>
                  </a:lnTo>
                  <a:lnTo>
                    <a:pt x="817" y="830"/>
                  </a:lnTo>
                  <a:lnTo>
                    <a:pt x="817" y="828"/>
                  </a:lnTo>
                  <a:lnTo>
                    <a:pt x="818" y="828"/>
                  </a:lnTo>
                  <a:lnTo>
                    <a:pt x="818" y="827"/>
                  </a:lnTo>
                  <a:lnTo>
                    <a:pt x="820" y="822"/>
                  </a:lnTo>
                  <a:lnTo>
                    <a:pt x="820" y="818"/>
                  </a:lnTo>
                  <a:lnTo>
                    <a:pt x="821" y="813"/>
                  </a:lnTo>
                  <a:lnTo>
                    <a:pt x="823" y="807"/>
                  </a:lnTo>
                  <a:lnTo>
                    <a:pt x="823" y="802"/>
                  </a:lnTo>
                  <a:lnTo>
                    <a:pt x="824" y="798"/>
                  </a:lnTo>
                  <a:lnTo>
                    <a:pt x="826" y="793"/>
                  </a:lnTo>
                  <a:lnTo>
                    <a:pt x="826" y="787"/>
                  </a:lnTo>
                  <a:lnTo>
                    <a:pt x="826" y="786"/>
                  </a:lnTo>
                  <a:lnTo>
                    <a:pt x="824" y="783"/>
                  </a:lnTo>
                  <a:lnTo>
                    <a:pt x="820" y="780"/>
                  </a:lnTo>
                  <a:lnTo>
                    <a:pt x="817" y="778"/>
                  </a:lnTo>
                  <a:lnTo>
                    <a:pt x="815" y="777"/>
                  </a:lnTo>
                  <a:lnTo>
                    <a:pt x="814" y="775"/>
                  </a:lnTo>
                  <a:lnTo>
                    <a:pt x="810" y="775"/>
                  </a:lnTo>
                  <a:lnTo>
                    <a:pt x="812" y="772"/>
                  </a:lnTo>
                  <a:lnTo>
                    <a:pt x="814" y="771"/>
                  </a:lnTo>
                  <a:lnTo>
                    <a:pt x="815" y="769"/>
                  </a:lnTo>
                  <a:lnTo>
                    <a:pt x="815" y="768"/>
                  </a:lnTo>
                  <a:lnTo>
                    <a:pt x="814" y="768"/>
                  </a:lnTo>
                  <a:lnTo>
                    <a:pt x="814" y="766"/>
                  </a:lnTo>
                  <a:lnTo>
                    <a:pt x="810" y="768"/>
                  </a:lnTo>
                  <a:lnTo>
                    <a:pt x="809" y="766"/>
                  </a:lnTo>
                  <a:lnTo>
                    <a:pt x="809" y="768"/>
                  </a:lnTo>
                  <a:lnTo>
                    <a:pt x="807" y="768"/>
                  </a:lnTo>
                  <a:lnTo>
                    <a:pt x="806" y="768"/>
                  </a:lnTo>
                  <a:lnTo>
                    <a:pt x="806" y="766"/>
                  </a:lnTo>
                  <a:lnTo>
                    <a:pt x="806" y="765"/>
                  </a:lnTo>
                  <a:lnTo>
                    <a:pt x="806" y="763"/>
                  </a:lnTo>
                  <a:lnTo>
                    <a:pt x="806" y="762"/>
                  </a:lnTo>
                  <a:lnTo>
                    <a:pt x="806" y="760"/>
                  </a:lnTo>
                  <a:lnTo>
                    <a:pt x="809" y="757"/>
                  </a:lnTo>
                  <a:lnTo>
                    <a:pt x="807" y="757"/>
                  </a:lnTo>
                  <a:lnTo>
                    <a:pt x="806" y="757"/>
                  </a:lnTo>
                  <a:lnTo>
                    <a:pt x="804" y="759"/>
                  </a:lnTo>
                  <a:lnTo>
                    <a:pt x="804" y="757"/>
                  </a:lnTo>
                  <a:lnTo>
                    <a:pt x="801" y="757"/>
                  </a:lnTo>
                  <a:lnTo>
                    <a:pt x="800" y="759"/>
                  </a:lnTo>
                  <a:lnTo>
                    <a:pt x="798" y="759"/>
                  </a:lnTo>
                  <a:lnTo>
                    <a:pt x="797" y="759"/>
                  </a:lnTo>
                  <a:lnTo>
                    <a:pt x="797" y="757"/>
                  </a:lnTo>
                  <a:lnTo>
                    <a:pt x="795" y="755"/>
                  </a:lnTo>
                  <a:lnTo>
                    <a:pt x="795" y="754"/>
                  </a:lnTo>
                  <a:lnTo>
                    <a:pt x="795" y="752"/>
                  </a:lnTo>
                  <a:lnTo>
                    <a:pt x="797" y="751"/>
                  </a:lnTo>
                  <a:lnTo>
                    <a:pt x="797" y="749"/>
                  </a:lnTo>
                  <a:lnTo>
                    <a:pt x="797" y="748"/>
                  </a:lnTo>
                  <a:lnTo>
                    <a:pt x="795" y="748"/>
                  </a:lnTo>
                  <a:lnTo>
                    <a:pt x="794" y="748"/>
                  </a:lnTo>
                  <a:lnTo>
                    <a:pt x="792" y="746"/>
                  </a:lnTo>
                  <a:lnTo>
                    <a:pt x="791" y="745"/>
                  </a:lnTo>
                  <a:lnTo>
                    <a:pt x="789" y="743"/>
                  </a:lnTo>
                  <a:lnTo>
                    <a:pt x="788" y="742"/>
                  </a:lnTo>
                  <a:lnTo>
                    <a:pt x="785" y="742"/>
                  </a:lnTo>
                  <a:lnTo>
                    <a:pt x="783" y="740"/>
                  </a:lnTo>
                  <a:lnTo>
                    <a:pt x="782" y="739"/>
                  </a:lnTo>
                  <a:lnTo>
                    <a:pt x="780" y="737"/>
                  </a:lnTo>
                  <a:lnTo>
                    <a:pt x="779" y="737"/>
                  </a:lnTo>
                  <a:lnTo>
                    <a:pt x="777" y="736"/>
                  </a:lnTo>
                  <a:lnTo>
                    <a:pt x="776" y="734"/>
                  </a:lnTo>
                  <a:lnTo>
                    <a:pt x="774" y="734"/>
                  </a:lnTo>
                  <a:lnTo>
                    <a:pt x="773" y="733"/>
                  </a:lnTo>
                  <a:lnTo>
                    <a:pt x="771" y="731"/>
                  </a:lnTo>
                  <a:lnTo>
                    <a:pt x="770" y="731"/>
                  </a:lnTo>
                  <a:lnTo>
                    <a:pt x="768" y="730"/>
                  </a:lnTo>
                  <a:lnTo>
                    <a:pt x="765" y="728"/>
                  </a:lnTo>
                  <a:lnTo>
                    <a:pt x="762" y="727"/>
                  </a:lnTo>
                  <a:lnTo>
                    <a:pt x="759" y="725"/>
                  </a:lnTo>
                  <a:lnTo>
                    <a:pt x="757" y="722"/>
                  </a:lnTo>
                  <a:lnTo>
                    <a:pt x="754" y="721"/>
                  </a:lnTo>
                  <a:lnTo>
                    <a:pt x="751" y="719"/>
                  </a:lnTo>
                  <a:lnTo>
                    <a:pt x="748" y="718"/>
                  </a:lnTo>
                  <a:lnTo>
                    <a:pt x="747" y="716"/>
                  </a:lnTo>
                  <a:lnTo>
                    <a:pt x="745" y="716"/>
                  </a:lnTo>
                  <a:lnTo>
                    <a:pt x="742" y="716"/>
                  </a:lnTo>
                  <a:lnTo>
                    <a:pt x="741" y="718"/>
                  </a:lnTo>
                  <a:lnTo>
                    <a:pt x="738" y="718"/>
                  </a:lnTo>
                  <a:lnTo>
                    <a:pt x="735" y="719"/>
                  </a:lnTo>
                  <a:lnTo>
                    <a:pt x="730" y="721"/>
                  </a:lnTo>
                  <a:lnTo>
                    <a:pt x="727" y="722"/>
                  </a:lnTo>
                  <a:lnTo>
                    <a:pt x="724" y="724"/>
                  </a:lnTo>
                  <a:lnTo>
                    <a:pt x="723" y="724"/>
                  </a:lnTo>
                  <a:lnTo>
                    <a:pt x="721" y="724"/>
                  </a:lnTo>
                  <a:lnTo>
                    <a:pt x="720" y="724"/>
                  </a:lnTo>
                  <a:lnTo>
                    <a:pt x="718" y="722"/>
                  </a:lnTo>
                  <a:lnTo>
                    <a:pt x="717" y="722"/>
                  </a:lnTo>
                  <a:lnTo>
                    <a:pt x="714" y="724"/>
                  </a:lnTo>
                  <a:lnTo>
                    <a:pt x="714" y="722"/>
                  </a:lnTo>
                  <a:lnTo>
                    <a:pt x="712" y="722"/>
                  </a:lnTo>
                  <a:lnTo>
                    <a:pt x="712" y="721"/>
                  </a:lnTo>
                  <a:lnTo>
                    <a:pt x="711" y="721"/>
                  </a:lnTo>
                  <a:lnTo>
                    <a:pt x="705" y="721"/>
                  </a:lnTo>
                  <a:lnTo>
                    <a:pt x="703" y="721"/>
                  </a:lnTo>
                  <a:lnTo>
                    <a:pt x="701" y="721"/>
                  </a:lnTo>
                  <a:lnTo>
                    <a:pt x="698" y="721"/>
                  </a:lnTo>
                  <a:lnTo>
                    <a:pt x="697" y="721"/>
                  </a:lnTo>
                  <a:lnTo>
                    <a:pt x="697" y="719"/>
                  </a:lnTo>
                  <a:lnTo>
                    <a:pt x="697" y="718"/>
                  </a:lnTo>
                  <a:lnTo>
                    <a:pt x="694" y="719"/>
                  </a:lnTo>
                  <a:lnTo>
                    <a:pt x="692" y="719"/>
                  </a:lnTo>
                  <a:lnTo>
                    <a:pt x="689" y="721"/>
                  </a:lnTo>
                  <a:lnTo>
                    <a:pt x="688" y="722"/>
                  </a:lnTo>
                  <a:lnTo>
                    <a:pt x="686" y="722"/>
                  </a:lnTo>
                  <a:lnTo>
                    <a:pt x="685" y="722"/>
                  </a:lnTo>
                  <a:lnTo>
                    <a:pt x="683" y="722"/>
                  </a:lnTo>
                  <a:lnTo>
                    <a:pt x="682" y="722"/>
                  </a:lnTo>
                  <a:lnTo>
                    <a:pt x="682" y="721"/>
                  </a:lnTo>
                  <a:lnTo>
                    <a:pt x="680" y="721"/>
                  </a:lnTo>
                  <a:lnTo>
                    <a:pt x="680" y="719"/>
                  </a:lnTo>
                  <a:lnTo>
                    <a:pt x="679" y="718"/>
                  </a:lnTo>
                  <a:lnTo>
                    <a:pt x="677" y="718"/>
                  </a:lnTo>
                  <a:lnTo>
                    <a:pt x="677" y="716"/>
                  </a:lnTo>
                  <a:lnTo>
                    <a:pt x="677" y="715"/>
                  </a:lnTo>
                  <a:lnTo>
                    <a:pt x="676" y="715"/>
                  </a:lnTo>
                  <a:lnTo>
                    <a:pt x="674" y="715"/>
                  </a:lnTo>
                  <a:lnTo>
                    <a:pt x="673" y="715"/>
                  </a:lnTo>
                  <a:lnTo>
                    <a:pt x="671" y="716"/>
                  </a:lnTo>
                  <a:lnTo>
                    <a:pt x="671" y="718"/>
                  </a:lnTo>
                  <a:lnTo>
                    <a:pt x="670" y="718"/>
                  </a:lnTo>
                  <a:lnTo>
                    <a:pt x="670" y="716"/>
                  </a:lnTo>
                  <a:lnTo>
                    <a:pt x="668" y="716"/>
                  </a:lnTo>
                  <a:lnTo>
                    <a:pt x="668" y="715"/>
                  </a:lnTo>
                  <a:lnTo>
                    <a:pt x="670" y="715"/>
                  </a:lnTo>
                  <a:lnTo>
                    <a:pt x="670" y="713"/>
                  </a:lnTo>
                  <a:lnTo>
                    <a:pt x="668" y="713"/>
                  </a:lnTo>
                  <a:lnTo>
                    <a:pt x="667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8" y="712"/>
                  </a:lnTo>
                  <a:lnTo>
                    <a:pt x="668" y="710"/>
                  </a:lnTo>
                  <a:lnTo>
                    <a:pt x="667" y="710"/>
                  </a:lnTo>
                  <a:lnTo>
                    <a:pt x="664" y="710"/>
                  </a:lnTo>
                  <a:lnTo>
                    <a:pt x="664" y="709"/>
                  </a:lnTo>
                  <a:lnTo>
                    <a:pt x="662" y="709"/>
                  </a:lnTo>
                  <a:lnTo>
                    <a:pt x="661" y="709"/>
                  </a:lnTo>
                  <a:lnTo>
                    <a:pt x="658" y="709"/>
                  </a:lnTo>
                  <a:lnTo>
                    <a:pt x="655" y="709"/>
                  </a:lnTo>
                  <a:lnTo>
                    <a:pt x="653" y="709"/>
                  </a:lnTo>
                  <a:lnTo>
                    <a:pt x="653" y="710"/>
                  </a:lnTo>
                  <a:lnTo>
                    <a:pt x="652" y="710"/>
                  </a:lnTo>
                  <a:lnTo>
                    <a:pt x="650" y="710"/>
                  </a:lnTo>
                  <a:lnTo>
                    <a:pt x="647" y="712"/>
                  </a:lnTo>
                  <a:lnTo>
                    <a:pt x="647" y="710"/>
                  </a:lnTo>
                  <a:lnTo>
                    <a:pt x="647" y="709"/>
                  </a:lnTo>
                  <a:lnTo>
                    <a:pt x="644" y="709"/>
                  </a:lnTo>
                  <a:lnTo>
                    <a:pt x="639" y="707"/>
                  </a:lnTo>
                  <a:lnTo>
                    <a:pt x="636" y="707"/>
                  </a:lnTo>
                  <a:lnTo>
                    <a:pt x="635" y="707"/>
                  </a:lnTo>
                  <a:lnTo>
                    <a:pt x="633" y="705"/>
                  </a:lnTo>
                  <a:lnTo>
                    <a:pt x="633" y="704"/>
                  </a:lnTo>
                  <a:lnTo>
                    <a:pt x="633" y="702"/>
                  </a:lnTo>
                  <a:lnTo>
                    <a:pt x="633" y="701"/>
                  </a:lnTo>
                  <a:lnTo>
                    <a:pt x="635" y="699"/>
                  </a:lnTo>
                  <a:lnTo>
                    <a:pt x="635" y="696"/>
                  </a:lnTo>
                  <a:lnTo>
                    <a:pt x="636" y="695"/>
                  </a:lnTo>
                  <a:lnTo>
                    <a:pt x="636" y="693"/>
                  </a:lnTo>
                  <a:lnTo>
                    <a:pt x="636" y="692"/>
                  </a:lnTo>
                  <a:lnTo>
                    <a:pt x="635" y="692"/>
                  </a:lnTo>
                  <a:lnTo>
                    <a:pt x="632" y="692"/>
                  </a:lnTo>
                  <a:lnTo>
                    <a:pt x="632" y="690"/>
                  </a:lnTo>
                  <a:lnTo>
                    <a:pt x="630" y="692"/>
                  </a:lnTo>
                  <a:lnTo>
                    <a:pt x="629" y="695"/>
                  </a:lnTo>
                  <a:lnTo>
                    <a:pt x="629" y="696"/>
                  </a:lnTo>
                  <a:lnTo>
                    <a:pt x="627" y="699"/>
                  </a:lnTo>
                  <a:lnTo>
                    <a:pt x="626" y="699"/>
                  </a:lnTo>
                  <a:lnTo>
                    <a:pt x="623" y="699"/>
                  </a:lnTo>
                  <a:lnTo>
                    <a:pt x="618" y="699"/>
                  </a:lnTo>
                  <a:lnTo>
                    <a:pt x="614" y="699"/>
                  </a:lnTo>
                  <a:lnTo>
                    <a:pt x="611" y="699"/>
                  </a:lnTo>
                  <a:lnTo>
                    <a:pt x="606" y="699"/>
                  </a:lnTo>
                  <a:lnTo>
                    <a:pt x="602" y="699"/>
                  </a:lnTo>
                  <a:lnTo>
                    <a:pt x="599" y="699"/>
                  </a:lnTo>
                  <a:lnTo>
                    <a:pt x="592" y="699"/>
                  </a:lnTo>
                  <a:lnTo>
                    <a:pt x="588" y="699"/>
                  </a:lnTo>
                  <a:lnTo>
                    <a:pt x="586" y="699"/>
                  </a:lnTo>
                  <a:lnTo>
                    <a:pt x="585" y="699"/>
                  </a:lnTo>
                  <a:lnTo>
                    <a:pt x="580" y="699"/>
                  </a:lnTo>
                  <a:lnTo>
                    <a:pt x="576" y="699"/>
                  </a:lnTo>
                  <a:lnTo>
                    <a:pt x="573" y="699"/>
                  </a:lnTo>
                  <a:lnTo>
                    <a:pt x="568" y="699"/>
                  </a:lnTo>
                  <a:lnTo>
                    <a:pt x="564" y="699"/>
                  </a:lnTo>
                  <a:lnTo>
                    <a:pt x="561" y="699"/>
                  </a:lnTo>
                  <a:lnTo>
                    <a:pt x="556" y="699"/>
                  </a:lnTo>
                  <a:lnTo>
                    <a:pt x="552" y="699"/>
                  </a:lnTo>
                  <a:lnTo>
                    <a:pt x="549" y="699"/>
                  </a:lnTo>
                  <a:lnTo>
                    <a:pt x="544" y="699"/>
                  </a:lnTo>
                  <a:lnTo>
                    <a:pt x="539" y="699"/>
                  </a:lnTo>
                  <a:lnTo>
                    <a:pt x="536" y="699"/>
                  </a:lnTo>
                  <a:lnTo>
                    <a:pt x="532" y="699"/>
                  </a:lnTo>
                  <a:lnTo>
                    <a:pt x="527" y="699"/>
                  </a:lnTo>
                  <a:lnTo>
                    <a:pt x="523" y="699"/>
                  </a:lnTo>
                  <a:lnTo>
                    <a:pt x="520" y="699"/>
                  </a:lnTo>
                  <a:lnTo>
                    <a:pt x="515" y="699"/>
                  </a:lnTo>
                  <a:lnTo>
                    <a:pt x="511" y="699"/>
                  </a:lnTo>
                  <a:lnTo>
                    <a:pt x="508" y="699"/>
                  </a:lnTo>
                  <a:lnTo>
                    <a:pt x="503" y="699"/>
                  </a:lnTo>
                  <a:lnTo>
                    <a:pt x="499" y="699"/>
                  </a:lnTo>
                  <a:lnTo>
                    <a:pt x="496" y="699"/>
                  </a:lnTo>
                  <a:lnTo>
                    <a:pt x="489" y="699"/>
                  </a:lnTo>
                  <a:lnTo>
                    <a:pt x="485" y="699"/>
                  </a:lnTo>
                  <a:lnTo>
                    <a:pt x="482" y="699"/>
                  </a:lnTo>
                  <a:lnTo>
                    <a:pt x="477" y="699"/>
                  </a:lnTo>
                  <a:lnTo>
                    <a:pt x="473" y="699"/>
                  </a:lnTo>
                  <a:lnTo>
                    <a:pt x="470" y="699"/>
                  </a:lnTo>
                  <a:lnTo>
                    <a:pt x="465" y="699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8" y="699"/>
                  </a:lnTo>
                  <a:lnTo>
                    <a:pt x="453" y="699"/>
                  </a:lnTo>
                  <a:lnTo>
                    <a:pt x="449" y="699"/>
                  </a:lnTo>
                  <a:lnTo>
                    <a:pt x="446" y="699"/>
                  </a:lnTo>
                  <a:lnTo>
                    <a:pt x="441" y="699"/>
                  </a:lnTo>
                  <a:lnTo>
                    <a:pt x="436" y="699"/>
                  </a:lnTo>
                  <a:lnTo>
                    <a:pt x="433" y="699"/>
                  </a:lnTo>
                  <a:lnTo>
                    <a:pt x="429" y="699"/>
                  </a:lnTo>
                  <a:lnTo>
                    <a:pt x="424" y="699"/>
                  </a:lnTo>
                  <a:lnTo>
                    <a:pt x="421" y="699"/>
                  </a:lnTo>
                  <a:lnTo>
                    <a:pt x="417" y="699"/>
                  </a:lnTo>
                  <a:lnTo>
                    <a:pt x="412" y="699"/>
                  </a:lnTo>
                  <a:lnTo>
                    <a:pt x="409" y="699"/>
                  </a:lnTo>
                  <a:lnTo>
                    <a:pt x="405" y="699"/>
                  </a:lnTo>
                  <a:lnTo>
                    <a:pt x="400" y="699"/>
                  </a:lnTo>
                  <a:lnTo>
                    <a:pt x="397" y="699"/>
                  </a:lnTo>
                  <a:lnTo>
                    <a:pt x="393" y="699"/>
                  </a:lnTo>
                  <a:lnTo>
                    <a:pt x="387" y="699"/>
                  </a:lnTo>
                  <a:lnTo>
                    <a:pt x="382" y="699"/>
                  </a:lnTo>
                  <a:lnTo>
                    <a:pt x="379" y="699"/>
                  </a:lnTo>
                  <a:lnTo>
                    <a:pt x="374" y="699"/>
                  </a:lnTo>
                  <a:lnTo>
                    <a:pt x="370" y="699"/>
                  </a:lnTo>
                  <a:lnTo>
                    <a:pt x="367" y="699"/>
                  </a:lnTo>
                  <a:lnTo>
                    <a:pt x="362" y="699"/>
                  </a:lnTo>
                  <a:lnTo>
                    <a:pt x="358" y="699"/>
                  </a:lnTo>
                  <a:lnTo>
                    <a:pt x="355" y="699"/>
                  </a:lnTo>
                  <a:lnTo>
                    <a:pt x="350" y="699"/>
                  </a:lnTo>
                  <a:lnTo>
                    <a:pt x="349" y="699"/>
                  </a:lnTo>
                  <a:lnTo>
                    <a:pt x="346" y="699"/>
                  </a:lnTo>
                  <a:lnTo>
                    <a:pt x="343" y="699"/>
                  </a:lnTo>
                  <a:lnTo>
                    <a:pt x="338" y="699"/>
                  </a:lnTo>
                  <a:lnTo>
                    <a:pt x="334" y="699"/>
                  </a:lnTo>
                  <a:lnTo>
                    <a:pt x="331" y="699"/>
                  </a:lnTo>
                  <a:lnTo>
                    <a:pt x="326" y="699"/>
                  </a:lnTo>
                  <a:lnTo>
                    <a:pt x="321" y="699"/>
                  </a:lnTo>
                  <a:lnTo>
                    <a:pt x="318" y="699"/>
                  </a:lnTo>
                  <a:lnTo>
                    <a:pt x="314" y="699"/>
                  </a:lnTo>
                  <a:lnTo>
                    <a:pt x="309" y="699"/>
                  </a:lnTo>
                  <a:lnTo>
                    <a:pt x="306" y="699"/>
                  </a:lnTo>
                  <a:lnTo>
                    <a:pt x="302" y="699"/>
                  </a:lnTo>
                  <a:lnTo>
                    <a:pt x="297" y="699"/>
                  </a:lnTo>
                  <a:lnTo>
                    <a:pt x="294" y="699"/>
                  </a:lnTo>
                  <a:lnTo>
                    <a:pt x="290" y="699"/>
                  </a:lnTo>
                  <a:lnTo>
                    <a:pt x="285" y="699"/>
                  </a:lnTo>
                  <a:lnTo>
                    <a:pt x="281" y="699"/>
                  </a:lnTo>
                  <a:lnTo>
                    <a:pt x="276" y="699"/>
                  </a:lnTo>
                  <a:lnTo>
                    <a:pt x="271" y="699"/>
                  </a:lnTo>
                  <a:lnTo>
                    <a:pt x="268" y="699"/>
                  </a:lnTo>
                  <a:lnTo>
                    <a:pt x="264" y="699"/>
                  </a:lnTo>
                  <a:lnTo>
                    <a:pt x="259" y="699"/>
                  </a:lnTo>
                  <a:lnTo>
                    <a:pt x="256" y="699"/>
                  </a:lnTo>
                  <a:lnTo>
                    <a:pt x="252" y="699"/>
                  </a:lnTo>
                  <a:lnTo>
                    <a:pt x="247" y="699"/>
                  </a:lnTo>
                  <a:lnTo>
                    <a:pt x="244" y="699"/>
                  </a:lnTo>
                  <a:lnTo>
                    <a:pt x="240" y="699"/>
                  </a:lnTo>
                  <a:lnTo>
                    <a:pt x="235" y="699"/>
                  </a:lnTo>
                  <a:lnTo>
                    <a:pt x="231" y="699"/>
                  </a:lnTo>
                  <a:lnTo>
                    <a:pt x="228" y="699"/>
                  </a:lnTo>
                  <a:lnTo>
                    <a:pt x="223" y="699"/>
                  </a:lnTo>
                  <a:lnTo>
                    <a:pt x="218" y="699"/>
                  </a:lnTo>
                  <a:lnTo>
                    <a:pt x="217" y="699"/>
                  </a:lnTo>
                  <a:lnTo>
                    <a:pt x="215" y="699"/>
                  </a:lnTo>
                  <a:lnTo>
                    <a:pt x="211" y="699"/>
                  </a:lnTo>
                  <a:lnTo>
                    <a:pt x="206" y="699"/>
                  </a:lnTo>
                  <a:lnTo>
                    <a:pt x="203" y="699"/>
                  </a:lnTo>
                  <a:lnTo>
                    <a:pt x="199" y="699"/>
                  </a:lnTo>
                  <a:lnTo>
                    <a:pt x="194" y="699"/>
                  </a:lnTo>
                  <a:lnTo>
                    <a:pt x="191" y="699"/>
                  </a:lnTo>
                  <a:lnTo>
                    <a:pt x="187" y="699"/>
                  </a:lnTo>
                  <a:lnTo>
                    <a:pt x="182" y="699"/>
                  </a:lnTo>
                  <a:lnTo>
                    <a:pt x="178" y="699"/>
                  </a:lnTo>
                  <a:lnTo>
                    <a:pt x="173" y="699"/>
                  </a:lnTo>
                  <a:lnTo>
                    <a:pt x="168" y="699"/>
                  </a:lnTo>
                  <a:lnTo>
                    <a:pt x="165" y="699"/>
                  </a:lnTo>
                  <a:lnTo>
                    <a:pt x="161" y="699"/>
                  </a:lnTo>
                  <a:lnTo>
                    <a:pt x="156" y="699"/>
                  </a:lnTo>
                  <a:lnTo>
                    <a:pt x="153" y="699"/>
                  </a:lnTo>
                  <a:lnTo>
                    <a:pt x="149" y="699"/>
                  </a:lnTo>
                  <a:lnTo>
                    <a:pt x="144" y="699"/>
                  </a:lnTo>
                  <a:lnTo>
                    <a:pt x="141" y="699"/>
                  </a:lnTo>
                  <a:lnTo>
                    <a:pt x="137" y="699"/>
                  </a:lnTo>
                  <a:lnTo>
                    <a:pt x="132" y="699"/>
                  </a:lnTo>
                  <a:lnTo>
                    <a:pt x="129" y="699"/>
                  </a:lnTo>
                  <a:lnTo>
                    <a:pt x="125" y="699"/>
                  </a:lnTo>
                  <a:lnTo>
                    <a:pt x="120" y="699"/>
                  </a:lnTo>
                  <a:lnTo>
                    <a:pt x="117" y="699"/>
                  </a:lnTo>
                  <a:lnTo>
                    <a:pt x="112" y="699"/>
                  </a:lnTo>
                  <a:lnTo>
                    <a:pt x="111" y="699"/>
                  </a:lnTo>
                  <a:lnTo>
                    <a:pt x="109" y="699"/>
                  </a:lnTo>
                  <a:lnTo>
                    <a:pt x="109" y="698"/>
                  </a:lnTo>
                  <a:lnTo>
                    <a:pt x="108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5" y="696"/>
                  </a:lnTo>
                  <a:lnTo>
                    <a:pt x="105" y="695"/>
                  </a:lnTo>
                  <a:lnTo>
                    <a:pt x="106" y="695"/>
                  </a:lnTo>
                  <a:lnTo>
                    <a:pt x="105" y="693"/>
                  </a:lnTo>
                  <a:lnTo>
                    <a:pt x="106" y="693"/>
                  </a:lnTo>
                  <a:lnTo>
                    <a:pt x="108" y="693"/>
                  </a:lnTo>
                  <a:lnTo>
                    <a:pt x="109" y="693"/>
                  </a:lnTo>
                  <a:lnTo>
                    <a:pt x="111" y="693"/>
                  </a:lnTo>
                  <a:lnTo>
                    <a:pt x="112" y="693"/>
                  </a:lnTo>
                  <a:lnTo>
                    <a:pt x="112" y="692"/>
                  </a:lnTo>
                  <a:lnTo>
                    <a:pt x="111" y="692"/>
                  </a:lnTo>
                  <a:lnTo>
                    <a:pt x="108" y="692"/>
                  </a:lnTo>
                  <a:lnTo>
                    <a:pt x="106" y="692"/>
                  </a:lnTo>
                  <a:lnTo>
                    <a:pt x="106" y="690"/>
                  </a:lnTo>
                  <a:lnTo>
                    <a:pt x="108" y="690"/>
                  </a:lnTo>
                  <a:lnTo>
                    <a:pt x="108" y="689"/>
                  </a:lnTo>
                  <a:lnTo>
                    <a:pt x="109" y="687"/>
                  </a:lnTo>
                  <a:lnTo>
                    <a:pt x="111" y="686"/>
                  </a:lnTo>
                  <a:lnTo>
                    <a:pt x="112" y="684"/>
                  </a:lnTo>
                  <a:lnTo>
                    <a:pt x="114" y="684"/>
                  </a:lnTo>
                  <a:lnTo>
                    <a:pt x="114" y="683"/>
                  </a:lnTo>
                  <a:lnTo>
                    <a:pt x="112" y="684"/>
                  </a:lnTo>
                  <a:lnTo>
                    <a:pt x="111" y="684"/>
                  </a:lnTo>
                  <a:lnTo>
                    <a:pt x="111" y="686"/>
                  </a:lnTo>
                  <a:lnTo>
                    <a:pt x="109" y="686"/>
                  </a:lnTo>
                  <a:lnTo>
                    <a:pt x="108" y="686"/>
                  </a:lnTo>
                  <a:lnTo>
                    <a:pt x="108" y="687"/>
                  </a:lnTo>
                  <a:lnTo>
                    <a:pt x="108" y="689"/>
                  </a:lnTo>
                  <a:lnTo>
                    <a:pt x="106" y="689"/>
                  </a:lnTo>
                  <a:lnTo>
                    <a:pt x="105" y="689"/>
                  </a:lnTo>
                  <a:lnTo>
                    <a:pt x="103" y="689"/>
                  </a:lnTo>
                  <a:lnTo>
                    <a:pt x="103" y="690"/>
                  </a:lnTo>
                  <a:lnTo>
                    <a:pt x="105" y="690"/>
                  </a:lnTo>
                  <a:lnTo>
                    <a:pt x="105" y="692"/>
                  </a:lnTo>
                  <a:lnTo>
                    <a:pt x="103" y="692"/>
                  </a:lnTo>
                  <a:lnTo>
                    <a:pt x="103" y="690"/>
                  </a:lnTo>
                  <a:lnTo>
                    <a:pt x="102" y="690"/>
                  </a:lnTo>
                  <a:lnTo>
                    <a:pt x="99" y="689"/>
                  </a:lnTo>
                  <a:lnTo>
                    <a:pt x="97" y="689"/>
                  </a:lnTo>
                  <a:lnTo>
                    <a:pt x="97" y="687"/>
                  </a:lnTo>
                  <a:lnTo>
                    <a:pt x="96" y="687"/>
                  </a:lnTo>
                  <a:lnTo>
                    <a:pt x="96" y="686"/>
                  </a:lnTo>
                  <a:lnTo>
                    <a:pt x="96" y="684"/>
                  </a:lnTo>
                  <a:lnTo>
                    <a:pt x="97" y="684"/>
                  </a:lnTo>
                  <a:lnTo>
                    <a:pt x="99" y="683"/>
                  </a:lnTo>
                  <a:lnTo>
                    <a:pt x="100" y="683"/>
                  </a:lnTo>
                  <a:lnTo>
                    <a:pt x="100" y="684"/>
                  </a:lnTo>
                  <a:lnTo>
                    <a:pt x="100" y="686"/>
                  </a:lnTo>
                  <a:lnTo>
                    <a:pt x="99" y="686"/>
                  </a:lnTo>
                  <a:lnTo>
                    <a:pt x="99" y="687"/>
                  </a:lnTo>
                  <a:lnTo>
                    <a:pt x="100" y="687"/>
                  </a:lnTo>
                  <a:lnTo>
                    <a:pt x="100" y="686"/>
                  </a:lnTo>
                  <a:lnTo>
                    <a:pt x="102" y="686"/>
                  </a:lnTo>
                  <a:lnTo>
                    <a:pt x="103" y="686"/>
                  </a:lnTo>
                  <a:lnTo>
                    <a:pt x="103" y="684"/>
                  </a:lnTo>
                  <a:lnTo>
                    <a:pt x="105" y="684"/>
                  </a:lnTo>
                  <a:lnTo>
                    <a:pt x="106" y="684"/>
                  </a:lnTo>
                  <a:lnTo>
                    <a:pt x="106" y="683"/>
                  </a:lnTo>
                  <a:lnTo>
                    <a:pt x="103" y="684"/>
                  </a:lnTo>
                  <a:lnTo>
                    <a:pt x="102" y="684"/>
                  </a:lnTo>
                  <a:lnTo>
                    <a:pt x="100" y="683"/>
                  </a:lnTo>
                  <a:lnTo>
                    <a:pt x="100" y="680"/>
                  </a:lnTo>
                  <a:lnTo>
                    <a:pt x="102" y="680"/>
                  </a:lnTo>
                  <a:lnTo>
                    <a:pt x="102" y="678"/>
                  </a:lnTo>
                  <a:lnTo>
                    <a:pt x="103" y="678"/>
                  </a:lnTo>
                  <a:lnTo>
                    <a:pt x="103" y="677"/>
                  </a:lnTo>
                  <a:lnTo>
                    <a:pt x="103" y="675"/>
                  </a:lnTo>
                  <a:lnTo>
                    <a:pt x="105" y="675"/>
                  </a:lnTo>
                  <a:lnTo>
                    <a:pt x="106" y="674"/>
                  </a:lnTo>
                  <a:lnTo>
                    <a:pt x="103" y="675"/>
                  </a:lnTo>
                  <a:lnTo>
                    <a:pt x="102" y="675"/>
                  </a:lnTo>
                  <a:lnTo>
                    <a:pt x="102" y="677"/>
                  </a:lnTo>
                  <a:lnTo>
                    <a:pt x="102" y="678"/>
                  </a:lnTo>
                  <a:lnTo>
                    <a:pt x="100" y="680"/>
                  </a:lnTo>
                  <a:lnTo>
                    <a:pt x="100" y="678"/>
                  </a:lnTo>
                  <a:lnTo>
                    <a:pt x="100" y="677"/>
                  </a:lnTo>
                  <a:lnTo>
                    <a:pt x="99" y="678"/>
                  </a:lnTo>
                  <a:lnTo>
                    <a:pt x="99" y="680"/>
                  </a:lnTo>
                  <a:lnTo>
                    <a:pt x="97" y="683"/>
                  </a:lnTo>
                  <a:lnTo>
                    <a:pt x="97" y="680"/>
                  </a:lnTo>
                  <a:lnTo>
                    <a:pt x="96" y="680"/>
                  </a:lnTo>
                  <a:lnTo>
                    <a:pt x="94" y="680"/>
                  </a:lnTo>
                  <a:lnTo>
                    <a:pt x="94" y="683"/>
                  </a:lnTo>
                  <a:lnTo>
                    <a:pt x="93" y="680"/>
                  </a:lnTo>
                  <a:lnTo>
                    <a:pt x="91" y="680"/>
                  </a:lnTo>
                  <a:lnTo>
                    <a:pt x="90" y="680"/>
                  </a:lnTo>
                  <a:lnTo>
                    <a:pt x="91" y="678"/>
                  </a:lnTo>
                  <a:lnTo>
                    <a:pt x="90" y="678"/>
                  </a:lnTo>
                  <a:lnTo>
                    <a:pt x="90" y="677"/>
                  </a:lnTo>
                  <a:lnTo>
                    <a:pt x="88" y="677"/>
                  </a:lnTo>
                  <a:lnTo>
                    <a:pt x="88" y="675"/>
                  </a:lnTo>
                  <a:lnTo>
                    <a:pt x="88" y="674"/>
                  </a:lnTo>
                  <a:lnTo>
                    <a:pt x="90" y="674"/>
                  </a:lnTo>
                  <a:lnTo>
                    <a:pt x="91" y="674"/>
                  </a:lnTo>
                  <a:lnTo>
                    <a:pt x="91" y="672"/>
                  </a:lnTo>
                  <a:lnTo>
                    <a:pt x="93" y="672"/>
                  </a:lnTo>
                  <a:lnTo>
                    <a:pt x="94" y="672"/>
                  </a:lnTo>
                  <a:lnTo>
                    <a:pt x="94" y="671"/>
                  </a:lnTo>
                  <a:lnTo>
                    <a:pt x="93" y="671"/>
                  </a:lnTo>
                  <a:lnTo>
                    <a:pt x="91" y="669"/>
                  </a:lnTo>
                  <a:lnTo>
                    <a:pt x="91" y="671"/>
                  </a:lnTo>
                  <a:lnTo>
                    <a:pt x="91" y="672"/>
                  </a:lnTo>
                  <a:lnTo>
                    <a:pt x="90" y="672"/>
                  </a:lnTo>
                  <a:lnTo>
                    <a:pt x="90" y="671"/>
                  </a:lnTo>
                  <a:lnTo>
                    <a:pt x="90" y="669"/>
                  </a:lnTo>
                  <a:lnTo>
                    <a:pt x="91" y="668"/>
                  </a:lnTo>
                  <a:lnTo>
                    <a:pt x="93" y="669"/>
                  </a:lnTo>
                  <a:lnTo>
                    <a:pt x="93" y="668"/>
                  </a:lnTo>
                  <a:lnTo>
                    <a:pt x="94" y="668"/>
                  </a:lnTo>
                  <a:lnTo>
                    <a:pt x="96" y="669"/>
                  </a:lnTo>
                  <a:lnTo>
                    <a:pt x="94" y="669"/>
                  </a:lnTo>
                  <a:lnTo>
                    <a:pt x="94" y="671"/>
                  </a:lnTo>
                  <a:lnTo>
                    <a:pt x="96" y="669"/>
                  </a:lnTo>
                  <a:lnTo>
                    <a:pt x="96" y="668"/>
                  </a:lnTo>
                  <a:lnTo>
                    <a:pt x="96" y="666"/>
                  </a:lnTo>
                  <a:lnTo>
                    <a:pt x="94" y="666"/>
                  </a:lnTo>
                  <a:lnTo>
                    <a:pt x="93" y="668"/>
                  </a:lnTo>
                  <a:lnTo>
                    <a:pt x="91" y="668"/>
                  </a:lnTo>
                  <a:lnTo>
                    <a:pt x="91" y="666"/>
                  </a:lnTo>
                  <a:lnTo>
                    <a:pt x="90" y="668"/>
                  </a:lnTo>
                  <a:lnTo>
                    <a:pt x="88" y="668"/>
                  </a:lnTo>
                  <a:lnTo>
                    <a:pt x="90" y="666"/>
                  </a:lnTo>
                  <a:lnTo>
                    <a:pt x="90" y="665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90" y="665"/>
                  </a:lnTo>
                  <a:lnTo>
                    <a:pt x="88" y="665"/>
                  </a:lnTo>
                  <a:lnTo>
                    <a:pt x="88" y="663"/>
                  </a:lnTo>
                  <a:lnTo>
                    <a:pt x="87" y="665"/>
                  </a:lnTo>
                  <a:lnTo>
                    <a:pt x="87" y="663"/>
                  </a:lnTo>
                  <a:lnTo>
                    <a:pt x="85" y="663"/>
                  </a:lnTo>
                  <a:lnTo>
                    <a:pt x="85" y="665"/>
                  </a:lnTo>
                  <a:lnTo>
                    <a:pt x="85" y="666"/>
                  </a:lnTo>
                  <a:lnTo>
                    <a:pt x="84" y="666"/>
                  </a:lnTo>
                  <a:lnTo>
                    <a:pt x="82" y="666"/>
                  </a:lnTo>
                  <a:lnTo>
                    <a:pt x="81" y="666"/>
                  </a:lnTo>
                  <a:lnTo>
                    <a:pt x="81" y="668"/>
                  </a:lnTo>
                  <a:lnTo>
                    <a:pt x="81" y="669"/>
                  </a:lnTo>
                  <a:lnTo>
                    <a:pt x="81" y="671"/>
                  </a:lnTo>
                  <a:lnTo>
                    <a:pt x="82" y="671"/>
                  </a:lnTo>
                  <a:lnTo>
                    <a:pt x="82" y="669"/>
                  </a:lnTo>
                  <a:lnTo>
                    <a:pt x="84" y="669"/>
                  </a:lnTo>
                  <a:lnTo>
                    <a:pt x="84" y="668"/>
                  </a:lnTo>
                  <a:lnTo>
                    <a:pt x="85" y="668"/>
                  </a:lnTo>
                  <a:lnTo>
                    <a:pt x="85" y="666"/>
                  </a:lnTo>
                  <a:lnTo>
                    <a:pt x="87" y="665"/>
                  </a:lnTo>
                  <a:lnTo>
                    <a:pt x="87" y="666"/>
                  </a:lnTo>
                  <a:lnTo>
                    <a:pt x="88" y="666"/>
                  </a:lnTo>
                  <a:lnTo>
                    <a:pt x="87" y="668"/>
                  </a:lnTo>
                  <a:lnTo>
                    <a:pt x="88" y="669"/>
                  </a:lnTo>
                  <a:lnTo>
                    <a:pt x="87" y="669"/>
                  </a:lnTo>
                  <a:lnTo>
                    <a:pt x="87" y="671"/>
                  </a:lnTo>
                  <a:lnTo>
                    <a:pt x="85" y="671"/>
                  </a:lnTo>
                  <a:lnTo>
                    <a:pt x="84" y="671"/>
                  </a:lnTo>
                  <a:lnTo>
                    <a:pt x="84" y="672"/>
                  </a:lnTo>
                  <a:lnTo>
                    <a:pt x="82" y="672"/>
                  </a:lnTo>
                  <a:lnTo>
                    <a:pt x="81" y="672"/>
                  </a:lnTo>
                  <a:lnTo>
                    <a:pt x="81" y="674"/>
                  </a:lnTo>
                  <a:lnTo>
                    <a:pt x="81" y="675"/>
                  </a:lnTo>
                  <a:lnTo>
                    <a:pt x="81" y="677"/>
                  </a:lnTo>
                  <a:lnTo>
                    <a:pt x="82" y="683"/>
                  </a:lnTo>
                  <a:lnTo>
                    <a:pt x="82" y="684"/>
                  </a:lnTo>
                  <a:lnTo>
                    <a:pt x="81" y="684"/>
                  </a:lnTo>
                  <a:lnTo>
                    <a:pt x="81" y="686"/>
                  </a:lnTo>
                  <a:lnTo>
                    <a:pt x="82" y="686"/>
                  </a:lnTo>
                  <a:lnTo>
                    <a:pt x="82" y="687"/>
                  </a:lnTo>
                  <a:lnTo>
                    <a:pt x="84" y="687"/>
                  </a:lnTo>
                  <a:lnTo>
                    <a:pt x="84" y="689"/>
                  </a:lnTo>
                  <a:lnTo>
                    <a:pt x="82" y="689"/>
                  </a:lnTo>
                  <a:lnTo>
                    <a:pt x="82" y="690"/>
                  </a:lnTo>
                  <a:lnTo>
                    <a:pt x="84" y="690"/>
                  </a:lnTo>
                  <a:lnTo>
                    <a:pt x="85" y="692"/>
                  </a:lnTo>
                  <a:lnTo>
                    <a:pt x="87" y="692"/>
                  </a:lnTo>
                  <a:lnTo>
                    <a:pt x="88" y="692"/>
                  </a:lnTo>
                  <a:lnTo>
                    <a:pt x="90" y="692"/>
                  </a:lnTo>
                  <a:lnTo>
                    <a:pt x="90" y="693"/>
                  </a:lnTo>
                  <a:lnTo>
                    <a:pt x="91" y="693"/>
                  </a:lnTo>
                  <a:lnTo>
                    <a:pt x="91" y="695"/>
                  </a:lnTo>
                  <a:lnTo>
                    <a:pt x="91" y="696"/>
                  </a:lnTo>
                  <a:lnTo>
                    <a:pt x="93" y="696"/>
                  </a:lnTo>
                  <a:lnTo>
                    <a:pt x="93" y="698"/>
                  </a:lnTo>
                  <a:lnTo>
                    <a:pt x="93" y="699"/>
                  </a:lnTo>
                  <a:lnTo>
                    <a:pt x="91" y="699"/>
                  </a:lnTo>
                  <a:lnTo>
                    <a:pt x="91" y="701"/>
                  </a:lnTo>
                  <a:lnTo>
                    <a:pt x="93" y="704"/>
                  </a:lnTo>
                  <a:lnTo>
                    <a:pt x="93" y="702"/>
                  </a:lnTo>
                  <a:lnTo>
                    <a:pt x="94" y="702"/>
                  </a:lnTo>
                  <a:lnTo>
                    <a:pt x="94" y="704"/>
                  </a:lnTo>
                  <a:lnTo>
                    <a:pt x="96" y="705"/>
                  </a:lnTo>
                  <a:lnTo>
                    <a:pt x="94" y="705"/>
                  </a:lnTo>
                  <a:lnTo>
                    <a:pt x="93" y="707"/>
                  </a:lnTo>
                  <a:lnTo>
                    <a:pt x="93" y="705"/>
                  </a:lnTo>
                  <a:lnTo>
                    <a:pt x="91" y="705"/>
                  </a:lnTo>
                  <a:lnTo>
                    <a:pt x="90" y="705"/>
                  </a:lnTo>
                  <a:lnTo>
                    <a:pt x="91" y="707"/>
                  </a:lnTo>
                  <a:lnTo>
                    <a:pt x="91" y="709"/>
                  </a:lnTo>
                  <a:lnTo>
                    <a:pt x="90" y="709"/>
                  </a:lnTo>
                  <a:lnTo>
                    <a:pt x="90" y="710"/>
                  </a:lnTo>
                  <a:lnTo>
                    <a:pt x="91" y="710"/>
                  </a:lnTo>
                  <a:lnTo>
                    <a:pt x="91" y="709"/>
                  </a:lnTo>
                  <a:lnTo>
                    <a:pt x="93" y="709"/>
                  </a:lnTo>
                  <a:lnTo>
                    <a:pt x="93" y="710"/>
                  </a:lnTo>
                  <a:lnTo>
                    <a:pt x="93" y="712"/>
                  </a:lnTo>
                  <a:lnTo>
                    <a:pt x="93" y="713"/>
                  </a:lnTo>
                  <a:lnTo>
                    <a:pt x="91" y="713"/>
                  </a:lnTo>
                  <a:lnTo>
                    <a:pt x="90" y="713"/>
                  </a:lnTo>
                  <a:lnTo>
                    <a:pt x="88" y="713"/>
                  </a:lnTo>
                  <a:lnTo>
                    <a:pt x="88" y="715"/>
                  </a:lnTo>
                  <a:lnTo>
                    <a:pt x="87" y="715"/>
                  </a:lnTo>
                  <a:lnTo>
                    <a:pt x="85" y="715"/>
                  </a:lnTo>
                  <a:lnTo>
                    <a:pt x="84" y="716"/>
                  </a:lnTo>
                  <a:lnTo>
                    <a:pt x="84" y="715"/>
                  </a:lnTo>
                  <a:lnTo>
                    <a:pt x="82" y="715"/>
                  </a:lnTo>
                  <a:lnTo>
                    <a:pt x="81" y="715"/>
                  </a:lnTo>
                  <a:lnTo>
                    <a:pt x="75" y="713"/>
                  </a:lnTo>
                  <a:lnTo>
                    <a:pt x="72" y="712"/>
                  </a:lnTo>
                  <a:lnTo>
                    <a:pt x="70" y="710"/>
                  </a:lnTo>
                  <a:lnTo>
                    <a:pt x="67" y="710"/>
                  </a:lnTo>
                  <a:lnTo>
                    <a:pt x="67" y="709"/>
                  </a:lnTo>
                  <a:lnTo>
                    <a:pt x="66" y="709"/>
                  </a:lnTo>
                  <a:lnTo>
                    <a:pt x="61" y="705"/>
                  </a:lnTo>
                  <a:lnTo>
                    <a:pt x="61" y="704"/>
                  </a:lnTo>
                  <a:lnTo>
                    <a:pt x="62" y="704"/>
                  </a:lnTo>
                  <a:lnTo>
                    <a:pt x="64" y="702"/>
                  </a:lnTo>
                  <a:lnTo>
                    <a:pt x="66" y="702"/>
                  </a:lnTo>
                  <a:lnTo>
                    <a:pt x="66" y="701"/>
                  </a:lnTo>
                  <a:lnTo>
                    <a:pt x="67" y="701"/>
                  </a:lnTo>
                  <a:lnTo>
                    <a:pt x="69" y="701"/>
                  </a:lnTo>
                  <a:lnTo>
                    <a:pt x="70" y="699"/>
                  </a:lnTo>
                  <a:lnTo>
                    <a:pt x="69" y="699"/>
                  </a:lnTo>
                  <a:lnTo>
                    <a:pt x="67" y="699"/>
                  </a:lnTo>
                  <a:lnTo>
                    <a:pt x="66" y="699"/>
                  </a:lnTo>
                  <a:lnTo>
                    <a:pt x="64" y="699"/>
                  </a:lnTo>
                  <a:lnTo>
                    <a:pt x="64" y="701"/>
                  </a:lnTo>
                  <a:lnTo>
                    <a:pt x="62" y="701"/>
                  </a:lnTo>
                  <a:lnTo>
                    <a:pt x="61" y="701"/>
                  </a:lnTo>
                  <a:lnTo>
                    <a:pt x="62" y="699"/>
                  </a:lnTo>
                  <a:lnTo>
                    <a:pt x="61" y="699"/>
                  </a:lnTo>
                  <a:lnTo>
                    <a:pt x="59" y="701"/>
                  </a:lnTo>
                  <a:lnTo>
                    <a:pt x="58" y="701"/>
                  </a:lnTo>
                  <a:lnTo>
                    <a:pt x="56" y="701"/>
                  </a:lnTo>
                  <a:lnTo>
                    <a:pt x="55" y="701"/>
                  </a:lnTo>
                  <a:lnTo>
                    <a:pt x="56" y="699"/>
                  </a:lnTo>
                  <a:lnTo>
                    <a:pt x="55" y="699"/>
                  </a:lnTo>
                  <a:lnTo>
                    <a:pt x="55" y="698"/>
                  </a:lnTo>
                  <a:lnTo>
                    <a:pt x="53" y="698"/>
                  </a:lnTo>
                  <a:lnTo>
                    <a:pt x="53" y="696"/>
                  </a:lnTo>
                  <a:lnTo>
                    <a:pt x="53" y="695"/>
                  </a:lnTo>
                  <a:lnTo>
                    <a:pt x="55" y="695"/>
                  </a:lnTo>
                  <a:lnTo>
                    <a:pt x="56" y="695"/>
                  </a:lnTo>
                  <a:lnTo>
                    <a:pt x="55" y="696"/>
                  </a:lnTo>
                  <a:lnTo>
                    <a:pt x="56" y="696"/>
                  </a:lnTo>
                  <a:lnTo>
                    <a:pt x="58" y="696"/>
                  </a:lnTo>
                  <a:lnTo>
                    <a:pt x="58" y="695"/>
                  </a:lnTo>
                  <a:lnTo>
                    <a:pt x="56" y="696"/>
                  </a:lnTo>
                  <a:lnTo>
                    <a:pt x="56" y="695"/>
                  </a:lnTo>
                  <a:lnTo>
                    <a:pt x="58" y="693"/>
                  </a:lnTo>
                  <a:lnTo>
                    <a:pt x="58" y="692"/>
                  </a:lnTo>
                  <a:lnTo>
                    <a:pt x="59" y="692"/>
                  </a:lnTo>
                  <a:lnTo>
                    <a:pt x="59" y="690"/>
                  </a:lnTo>
                  <a:lnTo>
                    <a:pt x="58" y="692"/>
                  </a:lnTo>
                  <a:lnTo>
                    <a:pt x="56" y="693"/>
                  </a:lnTo>
                  <a:lnTo>
                    <a:pt x="55" y="693"/>
                  </a:lnTo>
                  <a:lnTo>
                    <a:pt x="53" y="693"/>
                  </a:lnTo>
                  <a:lnTo>
                    <a:pt x="55" y="692"/>
                  </a:lnTo>
                  <a:lnTo>
                    <a:pt x="53" y="692"/>
                  </a:lnTo>
                  <a:lnTo>
                    <a:pt x="52" y="692"/>
                  </a:lnTo>
                  <a:lnTo>
                    <a:pt x="52" y="693"/>
                  </a:lnTo>
                  <a:lnTo>
                    <a:pt x="50" y="693"/>
                  </a:lnTo>
                  <a:lnTo>
                    <a:pt x="49" y="693"/>
                  </a:lnTo>
                  <a:lnTo>
                    <a:pt x="50" y="692"/>
                  </a:lnTo>
                  <a:lnTo>
                    <a:pt x="49" y="692"/>
                  </a:lnTo>
                  <a:lnTo>
                    <a:pt x="49" y="690"/>
                  </a:lnTo>
                  <a:lnTo>
                    <a:pt x="49" y="689"/>
                  </a:lnTo>
                  <a:lnTo>
                    <a:pt x="47" y="689"/>
                  </a:lnTo>
                  <a:lnTo>
                    <a:pt x="47" y="687"/>
                  </a:lnTo>
                  <a:lnTo>
                    <a:pt x="47" y="686"/>
                  </a:lnTo>
                  <a:lnTo>
                    <a:pt x="49" y="686"/>
                  </a:lnTo>
                  <a:lnTo>
                    <a:pt x="50" y="684"/>
                  </a:lnTo>
                  <a:lnTo>
                    <a:pt x="52" y="683"/>
                  </a:lnTo>
                  <a:lnTo>
                    <a:pt x="50" y="683"/>
                  </a:lnTo>
                  <a:lnTo>
                    <a:pt x="49" y="683"/>
                  </a:lnTo>
                  <a:lnTo>
                    <a:pt x="50" y="680"/>
                  </a:lnTo>
                  <a:lnTo>
                    <a:pt x="50" y="678"/>
                  </a:lnTo>
                  <a:lnTo>
                    <a:pt x="52" y="677"/>
                  </a:lnTo>
                  <a:lnTo>
                    <a:pt x="50" y="677"/>
                  </a:lnTo>
                  <a:lnTo>
                    <a:pt x="50" y="678"/>
                  </a:lnTo>
                  <a:lnTo>
                    <a:pt x="49" y="677"/>
                  </a:lnTo>
                  <a:lnTo>
                    <a:pt x="47" y="678"/>
                  </a:lnTo>
                  <a:lnTo>
                    <a:pt x="47" y="677"/>
                  </a:lnTo>
                  <a:lnTo>
                    <a:pt x="46" y="678"/>
                  </a:lnTo>
                  <a:lnTo>
                    <a:pt x="47" y="678"/>
                  </a:lnTo>
                  <a:lnTo>
                    <a:pt x="49" y="678"/>
                  </a:lnTo>
                  <a:lnTo>
                    <a:pt x="50" y="678"/>
                  </a:lnTo>
                  <a:lnTo>
                    <a:pt x="49" y="680"/>
                  </a:lnTo>
                  <a:lnTo>
                    <a:pt x="49" y="683"/>
                  </a:lnTo>
                  <a:lnTo>
                    <a:pt x="49" y="684"/>
                  </a:lnTo>
                  <a:lnTo>
                    <a:pt x="47" y="684"/>
                  </a:lnTo>
                  <a:lnTo>
                    <a:pt x="47" y="686"/>
                  </a:lnTo>
                  <a:lnTo>
                    <a:pt x="46" y="686"/>
                  </a:lnTo>
                  <a:lnTo>
                    <a:pt x="44" y="686"/>
                  </a:lnTo>
                  <a:lnTo>
                    <a:pt x="44" y="684"/>
                  </a:lnTo>
                  <a:lnTo>
                    <a:pt x="43" y="684"/>
                  </a:lnTo>
                  <a:lnTo>
                    <a:pt x="43" y="683"/>
                  </a:lnTo>
                  <a:lnTo>
                    <a:pt x="44" y="683"/>
                  </a:lnTo>
                  <a:lnTo>
                    <a:pt x="44" y="680"/>
                  </a:lnTo>
                  <a:lnTo>
                    <a:pt x="44" y="678"/>
                  </a:lnTo>
                  <a:lnTo>
                    <a:pt x="43" y="678"/>
                  </a:lnTo>
                  <a:lnTo>
                    <a:pt x="41" y="678"/>
                  </a:lnTo>
                  <a:lnTo>
                    <a:pt x="41" y="677"/>
                  </a:lnTo>
                  <a:lnTo>
                    <a:pt x="41" y="675"/>
                  </a:lnTo>
                  <a:lnTo>
                    <a:pt x="41" y="674"/>
                  </a:lnTo>
                  <a:lnTo>
                    <a:pt x="40" y="674"/>
                  </a:lnTo>
                  <a:lnTo>
                    <a:pt x="40" y="672"/>
                  </a:lnTo>
                  <a:lnTo>
                    <a:pt x="41" y="671"/>
                  </a:lnTo>
                  <a:lnTo>
                    <a:pt x="40" y="671"/>
                  </a:lnTo>
                  <a:lnTo>
                    <a:pt x="40" y="672"/>
                  </a:lnTo>
                  <a:lnTo>
                    <a:pt x="38" y="672"/>
                  </a:lnTo>
                  <a:lnTo>
                    <a:pt x="37" y="672"/>
                  </a:lnTo>
                  <a:lnTo>
                    <a:pt x="38" y="671"/>
                  </a:lnTo>
                  <a:lnTo>
                    <a:pt x="37" y="671"/>
                  </a:lnTo>
                  <a:lnTo>
                    <a:pt x="35" y="672"/>
                  </a:lnTo>
                  <a:lnTo>
                    <a:pt x="34" y="672"/>
                  </a:lnTo>
                  <a:lnTo>
                    <a:pt x="32" y="672"/>
                  </a:lnTo>
                  <a:lnTo>
                    <a:pt x="34" y="671"/>
                  </a:lnTo>
                  <a:lnTo>
                    <a:pt x="37" y="669"/>
                  </a:lnTo>
                  <a:lnTo>
                    <a:pt x="35" y="669"/>
                  </a:lnTo>
                  <a:lnTo>
                    <a:pt x="35" y="668"/>
                  </a:lnTo>
                  <a:lnTo>
                    <a:pt x="34" y="668"/>
                  </a:lnTo>
                  <a:lnTo>
                    <a:pt x="35" y="666"/>
                  </a:lnTo>
                  <a:lnTo>
                    <a:pt x="37" y="666"/>
                  </a:lnTo>
                  <a:lnTo>
                    <a:pt x="37" y="665"/>
                  </a:lnTo>
                  <a:lnTo>
                    <a:pt x="38" y="665"/>
                  </a:lnTo>
                  <a:lnTo>
                    <a:pt x="40" y="665"/>
                  </a:lnTo>
                  <a:lnTo>
                    <a:pt x="41" y="663"/>
                  </a:lnTo>
                  <a:lnTo>
                    <a:pt x="40" y="663"/>
                  </a:lnTo>
                  <a:lnTo>
                    <a:pt x="38" y="663"/>
                  </a:lnTo>
                  <a:lnTo>
                    <a:pt x="37" y="665"/>
                  </a:lnTo>
                  <a:lnTo>
                    <a:pt x="35" y="665"/>
                  </a:lnTo>
                  <a:lnTo>
                    <a:pt x="34" y="665"/>
                  </a:lnTo>
                  <a:lnTo>
                    <a:pt x="34" y="663"/>
                  </a:lnTo>
                  <a:lnTo>
                    <a:pt x="34" y="662"/>
                  </a:lnTo>
                  <a:lnTo>
                    <a:pt x="32" y="662"/>
                  </a:lnTo>
                  <a:lnTo>
                    <a:pt x="32" y="660"/>
                  </a:lnTo>
                  <a:lnTo>
                    <a:pt x="32" y="659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5" y="657"/>
                  </a:lnTo>
                  <a:lnTo>
                    <a:pt x="37" y="657"/>
                  </a:lnTo>
                  <a:lnTo>
                    <a:pt x="37" y="656"/>
                  </a:lnTo>
                  <a:lnTo>
                    <a:pt x="38" y="656"/>
                  </a:lnTo>
                  <a:lnTo>
                    <a:pt x="40" y="656"/>
                  </a:lnTo>
                  <a:lnTo>
                    <a:pt x="41" y="656"/>
                  </a:lnTo>
                  <a:lnTo>
                    <a:pt x="43" y="656"/>
                  </a:lnTo>
                  <a:lnTo>
                    <a:pt x="44" y="656"/>
                  </a:lnTo>
                  <a:lnTo>
                    <a:pt x="49" y="657"/>
                  </a:lnTo>
                  <a:lnTo>
                    <a:pt x="50" y="657"/>
                  </a:lnTo>
                  <a:lnTo>
                    <a:pt x="50" y="659"/>
                  </a:lnTo>
                  <a:lnTo>
                    <a:pt x="52" y="659"/>
                  </a:lnTo>
                  <a:lnTo>
                    <a:pt x="52" y="660"/>
                  </a:lnTo>
                  <a:lnTo>
                    <a:pt x="53" y="660"/>
                  </a:lnTo>
                  <a:lnTo>
                    <a:pt x="55" y="660"/>
                  </a:lnTo>
                  <a:lnTo>
                    <a:pt x="55" y="662"/>
                  </a:lnTo>
                  <a:lnTo>
                    <a:pt x="56" y="662"/>
                  </a:lnTo>
                  <a:lnTo>
                    <a:pt x="58" y="662"/>
                  </a:lnTo>
                  <a:lnTo>
                    <a:pt x="59" y="662"/>
                  </a:lnTo>
                  <a:lnTo>
                    <a:pt x="59" y="663"/>
                  </a:lnTo>
                  <a:lnTo>
                    <a:pt x="61" y="663"/>
                  </a:lnTo>
                  <a:lnTo>
                    <a:pt x="62" y="665"/>
                  </a:lnTo>
                  <a:lnTo>
                    <a:pt x="62" y="663"/>
                  </a:lnTo>
                  <a:lnTo>
                    <a:pt x="62" y="662"/>
                  </a:lnTo>
                  <a:lnTo>
                    <a:pt x="64" y="662"/>
                  </a:lnTo>
                  <a:lnTo>
                    <a:pt x="66" y="660"/>
                  </a:lnTo>
                  <a:lnTo>
                    <a:pt x="66" y="659"/>
                  </a:lnTo>
                  <a:lnTo>
                    <a:pt x="67" y="659"/>
                  </a:lnTo>
                  <a:lnTo>
                    <a:pt x="69" y="657"/>
                  </a:lnTo>
                  <a:lnTo>
                    <a:pt x="67" y="657"/>
                  </a:lnTo>
                  <a:lnTo>
                    <a:pt x="66" y="657"/>
                  </a:lnTo>
                  <a:lnTo>
                    <a:pt x="64" y="657"/>
                  </a:lnTo>
                  <a:lnTo>
                    <a:pt x="62" y="657"/>
                  </a:lnTo>
                  <a:lnTo>
                    <a:pt x="62" y="656"/>
                  </a:lnTo>
                  <a:lnTo>
                    <a:pt x="61" y="656"/>
                  </a:lnTo>
                  <a:lnTo>
                    <a:pt x="59" y="656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5" y="652"/>
                  </a:lnTo>
                  <a:lnTo>
                    <a:pt x="53" y="652"/>
                  </a:lnTo>
                  <a:lnTo>
                    <a:pt x="53" y="651"/>
                  </a:lnTo>
                  <a:lnTo>
                    <a:pt x="53" y="649"/>
                  </a:lnTo>
                  <a:lnTo>
                    <a:pt x="52" y="648"/>
                  </a:lnTo>
                  <a:lnTo>
                    <a:pt x="52" y="646"/>
                  </a:lnTo>
                  <a:lnTo>
                    <a:pt x="53" y="646"/>
                  </a:lnTo>
                  <a:lnTo>
                    <a:pt x="55" y="646"/>
                  </a:lnTo>
                  <a:lnTo>
                    <a:pt x="56" y="645"/>
                  </a:lnTo>
                  <a:lnTo>
                    <a:pt x="55" y="645"/>
                  </a:lnTo>
                  <a:lnTo>
                    <a:pt x="55" y="643"/>
                  </a:lnTo>
                  <a:lnTo>
                    <a:pt x="56" y="643"/>
                  </a:lnTo>
                  <a:lnTo>
                    <a:pt x="58" y="643"/>
                  </a:lnTo>
                  <a:lnTo>
                    <a:pt x="59" y="642"/>
                  </a:lnTo>
                  <a:lnTo>
                    <a:pt x="61" y="642"/>
                  </a:lnTo>
                  <a:lnTo>
                    <a:pt x="61" y="640"/>
                  </a:lnTo>
                  <a:lnTo>
                    <a:pt x="59" y="640"/>
                  </a:lnTo>
                  <a:lnTo>
                    <a:pt x="59" y="639"/>
                  </a:lnTo>
                  <a:lnTo>
                    <a:pt x="58" y="640"/>
                  </a:lnTo>
                  <a:lnTo>
                    <a:pt x="58" y="639"/>
                  </a:lnTo>
                  <a:lnTo>
                    <a:pt x="58" y="637"/>
                  </a:lnTo>
                  <a:lnTo>
                    <a:pt x="59" y="637"/>
                  </a:lnTo>
                  <a:lnTo>
                    <a:pt x="59" y="636"/>
                  </a:lnTo>
                  <a:lnTo>
                    <a:pt x="59" y="634"/>
                  </a:lnTo>
                  <a:lnTo>
                    <a:pt x="61" y="634"/>
                  </a:lnTo>
                  <a:lnTo>
                    <a:pt x="61" y="633"/>
                  </a:lnTo>
                  <a:lnTo>
                    <a:pt x="62" y="633"/>
                  </a:lnTo>
                  <a:lnTo>
                    <a:pt x="62" y="631"/>
                  </a:lnTo>
                  <a:lnTo>
                    <a:pt x="64" y="631"/>
                  </a:lnTo>
                  <a:lnTo>
                    <a:pt x="66" y="630"/>
                  </a:lnTo>
                  <a:lnTo>
                    <a:pt x="64" y="630"/>
                  </a:lnTo>
                  <a:lnTo>
                    <a:pt x="64" y="628"/>
                  </a:lnTo>
                  <a:lnTo>
                    <a:pt x="66" y="627"/>
                  </a:lnTo>
                  <a:lnTo>
                    <a:pt x="67" y="627"/>
                  </a:lnTo>
                  <a:lnTo>
                    <a:pt x="67" y="625"/>
                  </a:lnTo>
                  <a:lnTo>
                    <a:pt x="69" y="625"/>
                  </a:lnTo>
                  <a:lnTo>
                    <a:pt x="70" y="624"/>
                  </a:lnTo>
                  <a:lnTo>
                    <a:pt x="72" y="624"/>
                  </a:lnTo>
                  <a:lnTo>
                    <a:pt x="73" y="624"/>
                  </a:lnTo>
                  <a:lnTo>
                    <a:pt x="75" y="622"/>
                  </a:lnTo>
                  <a:lnTo>
                    <a:pt x="78" y="622"/>
                  </a:lnTo>
                  <a:lnTo>
                    <a:pt x="79" y="622"/>
                  </a:lnTo>
                  <a:lnTo>
                    <a:pt x="79" y="621"/>
                  </a:lnTo>
                  <a:lnTo>
                    <a:pt x="78" y="621"/>
                  </a:lnTo>
                  <a:lnTo>
                    <a:pt x="75" y="622"/>
                  </a:lnTo>
                  <a:lnTo>
                    <a:pt x="73" y="622"/>
                  </a:lnTo>
                  <a:lnTo>
                    <a:pt x="73" y="621"/>
                  </a:lnTo>
                  <a:lnTo>
                    <a:pt x="72" y="622"/>
                  </a:lnTo>
                  <a:lnTo>
                    <a:pt x="70" y="622"/>
                  </a:lnTo>
                  <a:lnTo>
                    <a:pt x="70" y="621"/>
                  </a:lnTo>
                  <a:lnTo>
                    <a:pt x="72" y="621"/>
                  </a:lnTo>
                  <a:lnTo>
                    <a:pt x="72" y="619"/>
                  </a:lnTo>
                  <a:lnTo>
                    <a:pt x="70" y="621"/>
                  </a:lnTo>
                  <a:lnTo>
                    <a:pt x="69" y="622"/>
                  </a:lnTo>
                  <a:lnTo>
                    <a:pt x="69" y="621"/>
                  </a:lnTo>
                  <a:lnTo>
                    <a:pt x="69" y="619"/>
                  </a:lnTo>
                  <a:lnTo>
                    <a:pt x="70" y="618"/>
                  </a:lnTo>
                  <a:lnTo>
                    <a:pt x="72" y="618"/>
                  </a:lnTo>
                  <a:lnTo>
                    <a:pt x="73" y="618"/>
                  </a:lnTo>
                  <a:lnTo>
                    <a:pt x="73" y="616"/>
                  </a:lnTo>
                  <a:lnTo>
                    <a:pt x="72" y="616"/>
                  </a:lnTo>
                  <a:lnTo>
                    <a:pt x="70" y="618"/>
                  </a:lnTo>
                  <a:lnTo>
                    <a:pt x="69" y="618"/>
                  </a:lnTo>
                  <a:lnTo>
                    <a:pt x="67" y="619"/>
                  </a:lnTo>
                  <a:lnTo>
                    <a:pt x="67" y="618"/>
                  </a:lnTo>
                  <a:lnTo>
                    <a:pt x="66" y="618"/>
                  </a:lnTo>
                  <a:lnTo>
                    <a:pt x="64" y="619"/>
                  </a:lnTo>
                  <a:lnTo>
                    <a:pt x="66" y="619"/>
                  </a:lnTo>
                  <a:lnTo>
                    <a:pt x="66" y="621"/>
                  </a:lnTo>
                  <a:lnTo>
                    <a:pt x="64" y="622"/>
                  </a:lnTo>
                  <a:lnTo>
                    <a:pt x="62" y="622"/>
                  </a:lnTo>
                  <a:lnTo>
                    <a:pt x="61" y="622"/>
                  </a:lnTo>
                  <a:lnTo>
                    <a:pt x="62" y="621"/>
                  </a:lnTo>
                  <a:lnTo>
                    <a:pt x="61" y="621"/>
                  </a:lnTo>
                  <a:lnTo>
                    <a:pt x="61" y="619"/>
                  </a:lnTo>
                  <a:lnTo>
                    <a:pt x="62" y="619"/>
                  </a:lnTo>
                  <a:lnTo>
                    <a:pt x="64" y="618"/>
                  </a:lnTo>
                  <a:lnTo>
                    <a:pt x="66" y="615"/>
                  </a:lnTo>
                  <a:lnTo>
                    <a:pt x="66" y="613"/>
                  </a:lnTo>
                  <a:lnTo>
                    <a:pt x="67" y="613"/>
                  </a:lnTo>
                  <a:lnTo>
                    <a:pt x="67" y="612"/>
                  </a:lnTo>
                  <a:lnTo>
                    <a:pt x="67" y="612"/>
                  </a:lnTo>
                  <a:lnTo>
                    <a:pt x="67" y="610"/>
                  </a:lnTo>
                  <a:lnTo>
                    <a:pt x="66" y="612"/>
                  </a:lnTo>
                  <a:lnTo>
                    <a:pt x="67" y="612"/>
                  </a:lnTo>
                  <a:lnTo>
                    <a:pt x="66" y="613"/>
                  </a:lnTo>
                  <a:lnTo>
                    <a:pt x="66" y="612"/>
                  </a:lnTo>
                  <a:lnTo>
                    <a:pt x="64" y="613"/>
                  </a:lnTo>
                  <a:lnTo>
                    <a:pt x="64" y="615"/>
                  </a:lnTo>
                  <a:lnTo>
                    <a:pt x="62" y="618"/>
                  </a:lnTo>
                  <a:lnTo>
                    <a:pt x="61" y="619"/>
                  </a:lnTo>
                  <a:lnTo>
                    <a:pt x="59" y="619"/>
                  </a:lnTo>
                  <a:lnTo>
                    <a:pt x="58" y="619"/>
                  </a:lnTo>
                  <a:lnTo>
                    <a:pt x="58" y="621"/>
                  </a:lnTo>
                  <a:lnTo>
                    <a:pt x="56" y="621"/>
                  </a:lnTo>
                  <a:lnTo>
                    <a:pt x="56" y="619"/>
                  </a:lnTo>
                  <a:lnTo>
                    <a:pt x="56" y="618"/>
                  </a:lnTo>
                  <a:lnTo>
                    <a:pt x="58" y="616"/>
                  </a:lnTo>
                  <a:lnTo>
                    <a:pt x="58" y="618"/>
                  </a:lnTo>
                  <a:lnTo>
                    <a:pt x="59" y="616"/>
                  </a:lnTo>
                  <a:lnTo>
                    <a:pt x="59" y="615"/>
                  </a:lnTo>
                  <a:lnTo>
                    <a:pt x="61" y="615"/>
                  </a:lnTo>
                  <a:lnTo>
                    <a:pt x="61" y="613"/>
                  </a:lnTo>
                  <a:lnTo>
                    <a:pt x="62" y="612"/>
                  </a:lnTo>
                  <a:lnTo>
                    <a:pt x="64" y="610"/>
                  </a:lnTo>
                  <a:lnTo>
                    <a:pt x="66" y="610"/>
                  </a:lnTo>
                  <a:lnTo>
                    <a:pt x="66" y="609"/>
                  </a:lnTo>
                  <a:lnTo>
                    <a:pt x="64" y="609"/>
                  </a:lnTo>
                  <a:lnTo>
                    <a:pt x="64" y="610"/>
                  </a:lnTo>
                  <a:lnTo>
                    <a:pt x="62" y="610"/>
                  </a:lnTo>
                  <a:lnTo>
                    <a:pt x="62" y="612"/>
                  </a:lnTo>
                  <a:lnTo>
                    <a:pt x="61" y="612"/>
                  </a:lnTo>
                  <a:lnTo>
                    <a:pt x="61" y="613"/>
                  </a:lnTo>
                  <a:lnTo>
                    <a:pt x="59" y="613"/>
                  </a:lnTo>
                  <a:lnTo>
                    <a:pt x="58" y="615"/>
                  </a:lnTo>
                  <a:lnTo>
                    <a:pt x="58" y="613"/>
                  </a:lnTo>
                  <a:lnTo>
                    <a:pt x="56" y="613"/>
                  </a:lnTo>
                  <a:lnTo>
                    <a:pt x="56" y="615"/>
                  </a:lnTo>
                  <a:lnTo>
                    <a:pt x="56" y="616"/>
                  </a:lnTo>
                  <a:lnTo>
                    <a:pt x="55" y="616"/>
                  </a:lnTo>
                  <a:lnTo>
                    <a:pt x="55" y="618"/>
                  </a:lnTo>
                  <a:lnTo>
                    <a:pt x="53" y="618"/>
                  </a:lnTo>
                  <a:lnTo>
                    <a:pt x="52" y="618"/>
                  </a:lnTo>
                  <a:lnTo>
                    <a:pt x="52" y="616"/>
                  </a:lnTo>
                  <a:lnTo>
                    <a:pt x="53" y="615"/>
                  </a:lnTo>
                  <a:lnTo>
                    <a:pt x="52" y="615"/>
                  </a:lnTo>
                  <a:lnTo>
                    <a:pt x="52" y="613"/>
                  </a:lnTo>
                  <a:lnTo>
                    <a:pt x="52" y="612"/>
                  </a:lnTo>
                  <a:lnTo>
                    <a:pt x="53" y="612"/>
                  </a:lnTo>
                  <a:lnTo>
                    <a:pt x="53" y="610"/>
                  </a:lnTo>
                  <a:lnTo>
                    <a:pt x="55" y="610"/>
                  </a:lnTo>
                  <a:lnTo>
                    <a:pt x="55" y="612"/>
                  </a:lnTo>
                  <a:lnTo>
                    <a:pt x="56" y="612"/>
                  </a:lnTo>
                  <a:lnTo>
                    <a:pt x="56" y="610"/>
                  </a:lnTo>
                  <a:lnTo>
                    <a:pt x="58" y="609"/>
                  </a:lnTo>
                  <a:lnTo>
                    <a:pt x="59" y="610"/>
                  </a:lnTo>
                  <a:lnTo>
                    <a:pt x="59" y="609"/>
                  </a:lnTo>
                  <a:lnTo>
                    <a:pt x="61" y="609"/>
                  </a:lnTo>
                  <a:lnTo>
                    <a:pt x="61" y="607"/>
                  </a:lnTo>
                  <a:lnTo>
                    <a:pt x="59" y="609"/>
                  </a:lnTo>
                  <a:lnTo>
                    <a:pt x="58" y="609"/>
                  </a:lnTo>
                  <a:lnTo>
                    <a:pt x="58" y="607"/>
                  </a:lnTo>
                  <a:lnTo>
                    <a:pt x="59" y="606"/>
                  </a:lnTo>
                  <a:lnTo>
                    <a:pt x="61" y="604"/>
                  </a:lnTo>
                  <a:lnTo>
                    <a:pt x="59" y="604"/>
                  </a:lnTo>
                  <a:lnTo>
                    <a:pt x="58" y="604"/>
                  </a:lnTo>
                  <a:lnTo>
                    <a:pt x="58" y="606"/>
                  </a:lnTo>
                  <a:lnTo>
                    <a:pt x="56" y="606"/>
                  </a:lnTo>
                  <a:lnTo>
                    <a:pt x="56" y="607"/>
                  </a:lnTo>
                  <a:lnTo>
                    <a:pt x="55" y="607"/>
                  </a:lnTo>
                  <a:lnTo>
                    <a:pt x="55" y="606"/>
                  </a:lnTo>
                  <a:lnTo>
                    <a:pt x="55" y="604"/>
                  </a:lnTo>
                  <a:lnTo>
                    <a:pt x="55" y="602"/>
                  </a:lnTo>
                  <a:lnTo>
                    <a:pt x="56" y="602"/>
                  </a:lnTo>
                  <a:lnTo>
                    <a:pt x="58" y="602"/>
                  </a:lnTo>
                  <a:lnTo>
                    <a:pt x="56" y="604"/>
                  </a:lnTo>
                  <a:lnTo>
                    <a:pt x="58" y="604"/>
                  </a:lnTo>
                  <a:lnTo>
                    <a:pt x="58" y="602"/>
                  </a:lnTo>
                  <a:lnTo>
                    <a:pt x="58" y="602"/>
                  </a:lnTo>
                  <a:lnTo>
                    <a:pt x="59" y="602"/>
                  </a:lnTo>
                  <a:lnTo>
                    <a:pt x="59" y="601"/>
                  </a:lnTo>
                  <a:lnTo>
                    <a:pt x="61" y="601"/>
                  </a:lnTo>
                  <a:lnTo>
                    <a:pt x="62" y="599"/>
                  </a:lnTo>
                  <a:lnTo>
                    <a:pt x="62" y="598"/>
                  </a:lnTo>
                  <a:lnTo>
                    <a:pt x="64" y="598"/>
                  </a:lnTo>
                  <a:lnTo>
                    <a:pt x="64" y="599"/>
                  </a:lnTo>
                  <a:lnTo>
                    <a:pt x="64" y="601"/>
                  </a:lnTo>
                  <a:lnTo>
                    <a:pt x="62" y="601"/>
                  </a:lnTo>
                  <a:lnTo>
                    <a:pt x="62" y="602"/>
                  </a:lnTo>
                  <a:lnTo>
                    <a:pt x="64" y="602"/>
                  </a:lnTo>
                  <a:lnTo>
                    <a:pt x="64" y="604"/>
                  </a:lnTo>
                  <a:lnTo>
                    <a:pt x="66" y="604"/>
                  </a:lnTo>
                  <a:lnTo>
                    <a:pt x="64" y="602"/>
                  </a:lnTo>
                  <a:lnTo>
                    <a:pt x="64" y="601"/>
                  </a:lnTo>
                  <a:lnTo>
                    <a:pt x="66" y="601"/>
                  </a:lnTo>
                  <a:lnTo>
                    <a:pt x="66" y="599"/>
                  </a:lnTo>
                  <a:lnTo>
                    <a:pt x="67" y="599"/>
                  </a:lnTo>
                  <a:lnTo>
                    <a:pt x="69" y="599"/>
                  </a:lnTo>
                  <a:lnTo>
                    <a:pt x="70" y="599"/>
                  </a:lnTo>
                  <a:lnTo>
                    <a:pt x="70" y="598"/>
                  </a:lnTo>
                  <a:lnTo>
                    <a:pt x="69" y="599"/>
                  </a:lnTo>
                  <a:lnTo>
                    <a:pt x="69" y="598"/>
                  </a:lnTo>
                  <a:lnTo>
                    <a:pt x="67" y="598"/>
                  </a:lnTo>
                  <a:lnTo>
                    <a:pt x="66" y="599"/>
                  </a:lnTo>
                  <a:lnTo>
                    <a:pt x="66" y="598"/>
                  </a:lnTo>
                  <a:lnTo>
                    <a:pt x="67" y="596"/>
                  </a:lnTo>
                  <a:lnTo>
                    <a:pt x="69" y="595"/>
                  </a:lnTo>
                  <a:lnTo>
                    <a:pt x="69" y="596"/>
                  </a:lnTo>
                  <a:lnTo>
                    <a:pt x="70" y="595"/>
                  </a:lnTo>
                  <a:lnTo>
                    <a:pt x="72" y="595"/>
                  </a:lnTo>
                  <a:lnTo>
                    <a:pt x="72" y="596"/>
                  </a:lnTo>
                  <a:lnTo>
                    <a:pt x="73" y="596"/>
                  </a:lnTo>
                  <a:lnTo>
                    <a:pt x="73" y="595"/>
                  </a:lnTo>
                  <a:lnTo>
                    <a:pt x="72" y="595"/>
                  </a:lnTo>
                  <a:lnTo>
                    <a:pt x="72" y="593"/>
                  </a:lnTo>
                  <a:lnTo>
                    <a:pt x="70" y="595"/>
                  </a:lnTo>
                  <a:lnTo>
                    <a:pt x="69" y="595"/>
                  </a:lnTo>
                  <a:lnTo>
                    <a:pt x="69" y="593"/>
                  </a:lnTo>
                  <a:lnTo>
                    <a:pt x="70" y="593"/>
                  </a:lnTo>
                  <a:lnTo>
                    <a:pt x="70" y="592"/>
                  </a:lnTo>
                  <a:lnTo>
                    <a:pt x="72" y="592"/>
                  </a:lnTo>
                  <a:lnTo>
                    <a:pt x="73" y="590"/>
                  </a:lnTo>
                  <a:lnTo>
                    <a:pt x="75" y="590"/>
                  </a:lnTo>
                  <a:lnTo>
                    <a:pt x="78" y="590"/>
                  </a:lnTo>
                  <a:lnTo>
                    <a:pt x="78" y="592"/>
                  </a:lnTo>
                  <a:lnTo>
                    <a:pt x="75" y="592"/>
                  </a:lnTo>
                  <a:lnTo>
                    <a:pt x="75" y="593"/>
                  </a:lnTo>
                  <a:lnTo>
                    <a:pt x="78" y="593"/>
                  </a:lnTo>
                  <a:lnTo>
                    <a:pt x="78" y="595"/>
                  </a:lnTo>
                  <a:lnTo>
                    <a:pt x="79" y="595"/>
                  </a:lnTo>
                  <a:lnTo>
                    <a:pt x="79" y="596"/>
                  </a:lnTo>
                  <a:lnTo>
                    <a:pt x="79" y="598"/>
                  </a:lnTo>
                  <a:lnTo>
                    <a:pt x="81" y="598"/>
                  </a:lnTo>
                  <a:lnTo>
                    <a:pt x="81" y="596"/>
                  </a:lnTo>
                  <a:lnTo>
                    <a:pt x="81" y="595"/>
                  </a:lnTo>
                  <a:lnTo>
                    <a:pt x="79" y="595"/>
                  </a:lnTo>
                  <a:lnTo>
                    <a:pt x="79" y="593"/>
                  </a:lnTo>
                  <a:lnTo>
                    <a:pt x="78" y="593"/>
                  </a:lnTo>
                  <a:lnTo>
                    <a:pt x="79" y="592"/>
                  </a:lnTo>
                  <a:lnTo>
                    <a:pt x="79" y="590"/>
                  </a:lnTo>
                  <a:lnTo>
                    <a:pt x="81" y="590"/>
                  </a:lnTo>
                  <a:lnTo>
                    <a:pt x="81" y="589"/>
                  </a:lnTo>
                  <a:lnTo>
                    <a:pt x="82" y="589"/>
                  </a:lnTo>
                  <a:lnTo>
                    <a:pt x="82" y="587"/>
                  </a:lnTo>
                  <a:lnTo>
                    <a:pt x="84" y="587"/>
                  </a:lnTo>
                  <a:lnTo>
                    <a:pt x="85" y="587"/>
                  </a:lnTo>
                  <a:lnTo>
                    <a:pt x="85" y="586"/>
                  </a:lnTo>
                  <a:lnTo>
                    <a:pt x="87" y="587"/>
                  </a:lnTo>
                  <a:lnTo>
                    <a:pt x="88" y="587"/>
                  </a:lnTo>
                  <a:lnTo>
                    <a:pt x="88" y="586"/>
                  </a:lnTo>
                  <a:lnTo>
                    <a:pt x="87" y="587"/>
                  </a:lnTo>
                  <a:lnTo>
                    <a:pt x="87" y="586"/>
                  </a:lnTo>
                  <a:lnTo>
                    <a:pt x="87" y="584"/>
                  </a:lnTo>
                  <a:lnTo>
                    <a:pt x="88" y="584"/>
                  </a:lnTo>
                  <a:lnTo>
                    <a:pt x="88" y="583"/>
                  </a:lnTo>
                  <a:lnTo>
                    <a:pt x="87" y="584"/>
                  </a:lnTo>
                  <a:lnTo>
                    <a:pt x="85" y="584"/>
                  </a:lnTo>
                  <a:lnTo>
                    <a:pt x="85" y="586"/>
                  </a:lnTo>
                  <a:lnTo>
                    <a:pt x="84" y="586"/>
                  </a:lnTo>
                  <a:lnTo>
                    <a:pt x="82" y="586"/>
                  </a:lnTo>
                  <a:lnTo>
                    <a:pt x="81" y="587"/>
                  </a:lnTo>
                  <a:lnTo>
                    <a:pt x="81" y="586"/>
                  </a:lnTo>
                  <a:lnTo>
                    <a:pt x="79" y="587"/>
                  </a:lnTo>
                  <a:lnTo>
                    <a:pt x="78" y="589"/>
                  </a:lnTo>
                  <a:lnTo>
                    <a:pt x="75" y="589"/>
                  </a:lnTo>
                  <a:lnTo>
                    <a:pt x="73" y="590"/>
                  </a:lnTo>
                  <a:lnTo>
                    <a:pt x="72" y="590"/>
                  </a:lnTo>
                  <a:lnTo>
                    <a:pt x="70" y="592"/>
                  </a:lnTo>
                  <a:lnTo>
                    <a:pt x="69" y="592"/>
                  </a:lnTo>
                  <a:lnTo>
                    <a:pt x="69" y="593"/>
                  </a:lnTo>
                  <a:lnTo>
                    <a:pt x="67" y="593"/>
                  </a:lnTo>
                  <a:lnTo>
                    <a:pt x="67" y="595"/>
                  </a:lnTo>
                  <a:lnTo>
                    <a:pt x="66" y="596"/>
                  </a:lnTo>
                  <a:lnTo>
                    <a:pt x="64" y="596"/>
                  </a:lnTo>
                  <a:lnTo>
                    <a:pt x="62" y="593"/>
                  </a:lnTo>
                  <a:lnTo>
                    <a:pt x="61" y="592"/>
                  </a:lnTo>
                  <a:lnTo>
                    <a:pt x="61" y="593"/>
                  </a:lnTo>
                  <a:lnTo>
                    <a:pt x="62" y="593"/>
                  </a:lnTo>
                  <a:lnTo>
                    <a:pt x="62" y="595"/>
                  </a:lnTo>
                  <a:lnTo>
                    <a:pt x="62" y="596"/>
                  </a:lnTo>
                  <a:lnTo>
                    <a:pt x="62" y="598"/>
                  </a:lnTo>
                  <a:lnTo>
                    <a:pt x="61" y="599"/>
                  </a:lnTo>
                  <a:lnTo>
                    <a:pt x="61" y="598"/>
                  </a:lnTo>
                  <a:lnTo>
                    <a:pt x="59" y="599"/>
                  </a:lnTo>
                  <a:lnTo>
                    <a:pt x="58" y="599"/>
                  </a:lnTo>
                  <a:lnTo>
                    <a:pt x="58" y="601"/>
                  </a:lnTo>
                  <a:lnTo>
                    <a:pt x="56" y="601"/>
                  </a:lnTo>
                  <a:lnTo>
                    <a:pt x="56" y="599"/>
                  </a:lnTo>
                  <a:lnTo>
                    <a:pt x="56" y="598"/>
                  </a:lnTo>
                  <a:lnTo>
                    <a:pt x="55" y="598"/>
                  </a:lnTo>
                  <a:lnTo>
                    <a:pt x="55" y="596"/>
                  </a:lnTo>
                  <a:lnTo>
                    <a:pt x="56" y="595"/>
                  </a:lnTo>
                  <a:lnTo>
                    <a:pt x="56" y="593"/>
                  </a:lnTo>
                  <a:lnTo>
                    <a:pt x="56" y="592"/>
                  </a:lnTo>
                  <a:lnTo>
                    <a:pt x="58" y="592"/>
                  </a:lnTo>
                  <a:lnTo>
                    <a:pt x="58" y="590"/>
                  </a:lnTo>
                  <a:lnTo>
                    <a:pt x="56" y="590"/>
                  </a:lnTo>
                  <a:lnTo>
                    <a:pt x="56" y="592"/>
                  </a:lnTo>
                  <a:lnTo>
                    <a:pt x="55" y="593"/>
                  </a:lnTo>
                  <a:lnTo>
                    <a:pt x="55" y="592"/>
                  </a:lnTo>
                  <a:lnTo>
                    <a:pt x="55" y="590"/>
                  </a:lnTo>
                  <a:lnTo>
                    <a:pt x="55" y="589"/>
                  </a:lnTo>
                  <a:lnTo>
                    <a:pt x="53" y="589"/>
                  </a:lnTo>
                  <a:lnTo>
                    <a:pt x="53" y="587"/>
                  </a:lnTo>
                  <a:lnTo>
                    <a:pt x="55" y="587"/>
                  </a:lnTo>
                  <a:lnTo>
                    <a:pt x="55" y="586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3" y="586"/>
                  </a:lnTo>
                  <a:lnTo>
                    <a:pt x="55" y="584"/>
                  </a:lnTo>
                  <a:lnTo>
                    <a:pt x="53" y="584"/>
                  </a:lnTo>
                  <a:lnTo>
                    <a:pt x="53" y="586"/>
                  </a:lnTo>
                  <a:lnTo>
                    <a:pt x="52" y="586"/>
                  </a:lnTo>
                  <a:lnTo>
                    <a:pt x="52" y="584"/>
                  </a:lnTo>
                  <a:lnTo>
                    <a:pt x="50" y="584"/>
                  </a:lnTo>
                  <a:lnTo>
                    <a:pt x="52" y="583"/>
                  </a:lnTo>
                  <a:lnTo>
                    <a:pt x="53" y="583"/>
                  </a:lnTo>
                  <a:lnTo>
                    <a:pt x="55" y="583"/>
                  </a:lnTo>
                  <a:lnTo>
                    <a:pt x="55" y="581"/>
                  </a:lnTo>
                  <a:lnTo>
                    <a:pt x="56" y="581"/>
                  </a:lnTo>
                  <a:lnTo>
                    <a:pt x="58" y="581"/>
                  </a:lnTo>
                  <a:lnTo>
                    <a:pt x="58" y="583"/>
                  </a:lnTo>
                  <a:lnTo>
                    <a:pt x="58" y="584"/>
                  </a:lnTo>
                  <a:lnTo>
                    <a:pt x="56" y="586"/>
                  </a:lnTo>
                  <a:lnTo>
                    <a:pt x="58" y="586"/>
                  </a:lnTo>
                  <a:lnTo>
                    <a:pt x="59" y="586"/>
                  </a:lnTo>
                  <a:lnTo>
                    <a:pt x="59" y="587"/>
                  </a:lnTo>
                  <a:lnTo>
                    <a:pt x="59" y="589"/>
                  </a:lnTo>
                  <a:lnTo>
                    <a:pt x="61" y="589"/>
                  </a:lnTo>
                  <a:lnTo>
                    <a:pt x="61" y="587"/>
                  </a:lnTo>
                  <a:lnTo>
                    <a:pt x="59" y="587"/>
                  </a:lnTo>
                  <a:lnTo>
                    <a:pt x="61" y="586"/>
                  </a:lnTo>
                  <a:lnTo>
                    <a:pt x="59" y="586"/>
                  </a:lnTo>
                  <a:lnTo>
                    <a:pt x="59" y="584"/>
                  </a:lnTo>
                  <a:lnTo>
                    <a:pt x="61" y="584"/>
                  </a:lnTo>
                  <a:lnTo>
                    <a:pt x="61" y="583"/>
                  </a:lnTo>
                  <a:lnTo>
                    <a:pt x="62" y="581"/>
                  </a:lnTo>
                  <a:lnTo>
                    <a:pt x="64" y="580"/>
                  </a:lnTo>
                  <a:lnTo>
                    <a:pt x="64" y="578"/>
                  </a:lnTo>
                  <a:lnTo>
                    <a:pt x="62" y="578"/>
                  </a:lnTo>
                  <a:lnTo>
                    <a:pt x="61" y="578"/>
                  </a:lnTo>
                  <a:lnTo>
                    <a:pt x="61" y="575"/>
                  </a:lnTo>
                  <a:lnTo>
                    <a:pt x="61" y="574"/>
                  </a:lnTo>
                  <a:lnTo>
                    <a:pt x="62" y="575"/>
                  </a:lnTo>
                  <a:lnTo>
                    <a:pt x="64" y="574"/>
                  </a:lnTo>
                  <a:lnTo>
                    <a:pt x="62" y="574"/>
                  </a:lnTo>
                  <a:lnTo>
                    <a:pt x="61" y="574"/>
                  </a:lnTo>
                  <a:lnTo>
                    <a:pt x="62" y="572"/>
                  </a:lnTo>
                  <a:lnTo>
                    <a:pt x="64" y="572"/>
                  </a:lnTo>
                  <a:lnTo>
                    <a:pt x="66" y="571"/>
                  </a:lnTo>
                  <a:lnTo>
                    <a:pt x="64" y="571"/>
                  </a:lnTo>
                  <a:lnTo>
                    <a:pt x="66" y="569"/>
                  </a:lnTo>
                  <a:lnTo>
                    <a:pt x="67" y="569"/>
                  </a:lnTo>
                  <a:lnTo>
                    <a:pt x="67" y="568"/>
                  </a:lnTo>
                  <a:lnTo>
                    <a:pt x="69" y="568"/>
                  </a:lnTo>
                  <a:lnTo>
                    <a:pt x="69" y="566"/>
                  </a:lnTo>
                  <a:lnTo>
                    <a:pt x="70" y="566"/>
                  </a:lnTo>
                  <a:lnTo>
                    <a:pt x="70" y="565"/>
                  </a:lnTo>
                  <a:lnTo>
                    <a:pt x="69" y="565"/>
                  </a:lnTo>
                  <a:lnTo>
                    <a:pt x="69" y="566"/>
                  </a:lnTo>
                  <a:lnTo>
                    <a:pt x="67" y="566"/>
                  </a:lnTo>
                  <a:lnTo>
                    <a:pt x="67" y="565"/>
                  </a:lnTo>
                  <a:lnTo>
                    <a:pt x="69" y="563"/>
                  </a:lnTo>
                  <a:lnTo>
                    <a:pt x="70" y="563"/>
                  </a:lnTo>
                  <a:lnTo>
                    <a:pt x="72" y="563"/>
                  </a:lnTo>
                  <a:lnTo>
                    <a:pt x="78" y="560"/>
                  </a:lnTo>
                  <a:lnTo>
                    <a:pt x="81" y="559"/>
                  </a:lnTo>
                  <a:lnTo>
                    <a:pt x="81" y="560"/>
                  </a:lnTo>
                  <a:lnTo>
                    <a:pt x="79" y="560"/>
                  </a:lnTo>
                  <a:lnTo>
                    <a:pt x="79" y="562"/>
                  </a:lnTo>
                  <a:lnTo>
                    <a:pt x="81" y="560"/>
                  </a:lnTo>
                  <a:lnTo>
                    <a:pt x="82" y="560"/>
                  </a:lnTo>
                  <a:lnTo>
                    <a:pt x="84" y="560"/>
                  </a:lnTo>
                  <a:lnTo>
                    <a:pt x="85" y="560"/>
                  </a:lnTo>
                  <a:lnTo>
                    <a:pt x="87" y="559"/>
                  </a:lnTo>
                  <a:lnTo>
                    <a:pt x="87" y="560"/>
                  </a:lnTo>
                  <a:lnTo>
                    <a:pt x="88" y="560"/>
                  </a:lnTo>
                  <a:lnTo>
                    <a:pt x="90" y="560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7" y="559"/>
                  </a:lnTo>
                  <a:lnTo>
                    <a:pt x="85" y="559"/>
                  </a:lnTo>
                  <a:lnTo>
                    <a:pt x="87" y="557"/>
                  </a:lnTo>
                  <a:lnTo>
                    <a:pt x="88" y="556"/>
                  </a:lnTo>
                  <a:lnTo>
                    <a:pt x="90" y="556"/>
                  </a:lnTo>
                  <a:lnTo>
                    <a:pt x="90" y="554"/>
                  </a:lnTo>
                  <a:lnTo>
                    <a:pt x="88" y="556"/>
                  </a:lnTo>
                  <a:lnTo>
                    <a:pt x="85" y="557"/>
                  </a:lnTo>
                  <a:lnTo>
                    <a:pt x="84" y="557"/>
                  </a:lnTo>
                  <a:lnTo>
                    <a:pt x="84" y="556"/>
                  </a:lnTo>
                  <a:lnTo>
                    <a:pt x="85" y="556"/>
                  </a:lnTo>
                  <a:lnTo>
                    <a:pt x="87" y="554"/>
                  </a:lnTo>
                  <a:lnTo>
                    <a:pt x="90" y="553"/>
                  </a:lnTo>
                  <a:lnTo>
                    <a:pt x="90" y="551"/>
                  </a:lnTo>
                  <a:lnTo>
                    <a:pt x="91" y="549"/>
                  </a:lnTo>
                  <a:lnTo>
                    <a:pt x="91" y="548"/>
                  </a:lnTo>
                  <a:lnTo>
                    <a:pt x="93" y="546"/>
                  </a:lnTo>
                  <a:lnTo>
                    <a:pt x="94" y="545"/>
                  </a:lnTo>
                  <a:lnTo>
                    <a:pt x="94" y="543"/>
                  </a:lnTo>
                  <a:lnTo>
                    <a:pt x="96" y="542"/>
                  </a:lnTo>
                  <a:lnTo>
                    <a:pt x="99" y="540"/>
                  </a:lnTo>
                  <a:lnTo>
                    <a:pt x="100" y="539"/>
                  </a:lnTo>
                  <a:lnTo>
                    <a:pt x="102" y="537"/>
                  </a:lnTo>
                  <a:lnTo>
                    <a:pt x="102" y="536"/>
                  </a:lnTo>
                  <a:lnTo>
                    <a:pt x="103" y="536"/>
                  </a:lnTo>
                  <a:lnTo>
                    <a:pt x="103" y="534"/>
                  </a:lnTo>
                  <a:lnTo>
                    <a:pt x="102" y="534"/>
                  </a:lnTo>
                  <a:lnTo>
                    <a:pt x="100" y="534"/>
                  </a:lnTo>
                  <a:lnTo>
                    <a:pt x="99" y="534"/>
                  </a:lnTo>
                  <a:lnTo>
                    <a:pt x="97" y="534"/>
                  </a:lnTo>
                  <a:lnTo>
                    <a:pt x="97" y="533"/>
                  </a:lnTo>
                  <a:lnTo>
                    <a:pt x="99" y="531"/>
                  </a:lnTo>
                  <a:lnTo>
                    <a:pt x="97" y="531"/>
                  </a:lnTo>
                  <a:lnTo>
                    <a:pt x="96" y="531"/>
                  </a:lnTo>
                  <a:lnTo>
                    <a:pt x="96" y="528"/>
                  </a:lnTo>
                  <a:lnTo>
                    <a:pt x="93" y="528"/>
                  </a:lnTo>
                  <a:lnTo>
                    <a:pt x="91" y="528"/>
                  </a:lnTo>
                  <a:lnTo>
                    <a:pt x="90" y="527"/>
                  </a:lnTo>
                  <a:lnTo>
                    <a:pt x="88" y="525"/>
                  </a:lnTo>
                  <a:lnTo>
                    <a:pt x="88" y="524"/>
                  </a:lnTo>
                  <a:lnTo>
                    <a:pt x="87" y="524"/>
                  </a:lnTo>
                  <a:lnTo>
                    <a:pt x="85" y="524"/>
                  </a:lnTo>
                  <a:lnTo>
                    <a:pt x="82" y="524"/>
                  </a:lnTo>
                  <a:lnTo>
                    <a:pt x="84" y="522"/>
                  </a:lnTo>
                  <a:lnTo>
                    <a:pt x="84" y="521"/>
                  </a:lnTo>
                  <a:lnTo>
                    <a:pt x="85" y="519"/>
                  </a:lnTo>
                  <a:lnTo>
                    <a:pt x="82" y="518"/>
                  </a:lnTo>
                  <a:lnTo>
                    <a:pt x="88" y="513"/>
                  </a:lnTo>
                  <a:lnTo>
                    <a:pt x="85" y="513"/>
                  </a:lnTo>
                  <a:lnTo>
                    <a:pt x="84" y="513"/>
                  </a:lnTo>
                  <a:lnTo>
                    <a:pt x="85" y="512"/>
                  </a:lnTo>
                  <a:lnTo>
                    <a:pt x="87" y="510"/>
                  </a:lnTo>
                  <a:lnTo>
                    <a:pt x="88" y="509"/>
                  </a:lnTo>
                  <a:lnTo>
                    <a:pt x="88" y="507"/>
                  </a:lnTo>
                  <a:lnTo>
                    <a:pt x="88" y="506"/>
                  </a:lnTo>
                  <a:lnTo>
                    <a:pt x="88" y="503"/>
                  </a:lnTo>
                  <a:lnTo>
                    <a:pt x="88" y="501"/>
                  </a:lnTo>
                  <a:lnTo>
                    <a:pt x="88" y="499"/>
                  </a:lnTo>
                  <a:lnTo>
                    <a:pt x="90" y="496"/>
                  </a:lnTo>
                  <a:lnTo>
                    <a:pt x="90" y="495"/>
                  </a:lnTo>
                  <a:lnTo>
                    <a:pt x="90" y="493"/>
                  </a:lnTo>
                  <a:lnTo>
                    <a:pt x="90" y="492"/>
                  </a:lnTo>
                  <a:lnTo>
                    <a:pt x="91" y="489"/>
                  </a:lnTo>
                  <a:lnTo>
                    <a:pt x="91" y="487"/>
                  </a:lnTo>
                  <a:lnTo>
                    <a:pt x="90" y="486"/>
                  </a:lnTo>
                  <a:lnTo>
                    <a:pt x="90" y="484"/>
                  </a:lnTo>
                  <a:lnTo>
                    <a:pt x="91" y="484"/>
                  </a:lnTo>
                  <a:lnTo>
                    <a:pt x="93" y="483"/>
                  </a:lnTo>
                  <a:lnTo>
                    <a:pt x="93" y="481"/>
                  </a:lnTo>
                  <a:lnTo>
                    <a:pt x="91" y="481"/>
                  </a:lnTo>
                  <a:lnTo>
                    <a:pt x="91" y="480"/>
                  </a:lnTo>
                  <a:lnTo>
                    <a:pt x="91" y="478"/>
                  </a:lnTo>
                  <a:lnTo>
                    <a:pt x="91" y="477"/>
                  </a:lnTo>
                  <a:lnTo>
                    <a:pt x="91" y="475"/>
                  </a:lnTo>
                  <a:lnTo>
                    <a:pt x="90" y="475"/>
                  </a:lnTo>
                  <a:lnTo>
                    <a:pt x="88" y="472"/>
                  </a:lnTo>
                  <a:lnTo>
                    <a:pt x="87" y="472"/>
                  </a:lnTo>
                  <a:lnTo>
                    <a:pt x="87" y="471"/>
                  </a:lnTo>
                  <a:lnTo>
                    <a:pt x="87" y="469"/>
                  </a:lnTo>
                  <a:lnTo>
                    <a:pt x="88" y="468"/>
                  </a:lnTo>
                  <a:lnTo>
                    <a:pt x="88" y="466"/>
                  </a:lnTo>
                  <a:lnTo>
                    <a:pt x="87" y="466"/>
                  </a:lnTo>
                  <a:lnTo>
                    <a:pt x="87" y="465"/>
                  </a:lnTo>
                  <a:lnTo>
                    <a:pt x="88" y="463"/>
                  </a:lnTo>
                  <a:lnTo>
                    <a:pt x="87" y="463"/>
                  </a:lnTo>
                  <a:lnTo>
                    <a:pt x="85" y="463"/>
                  </a:lnTo>
                  <a:lnTo>
                    <a:pt x="84" y="463"/>
                  </a:lnTo>
                  <a:lnTo>
                    <a:pt x="84" y="462"/>
                  </a:lnTo>
                  <a:lnTo>
                    <a:pt x="85" y="460"/>
                  </a:lnTo>
                  <a:lnTo>
                    <a:pt x="85" y="459"/>
                  </a:lnTo>
                  <a:lnTo>
                    <a:pt x="87" y="459"/>
                  </a:lnTo>
                  <a:lnTo>
                    <a:pt x="88" y="457"/>
                  </a:lnTo>
                  <a:lnTo>
                    <a:pt x="90" y="456"/>
                  </a:lnTo>
                  <a:lnTo>
                    <a:pt x="88" y="456"/>
                  </a:lnTo>
                  <a:lnTo>
                    <a:pt x="88" y="454"/>
                  </a:lnTo>
                  <a:lnTo>
                    <a:pt x="88" y="453"/>
                  </a:lnTo>
                  <a:lnTo>
                    <a:pt x="87" y="453"/>
                  </a:lnTo>
                  <a:lnTo>
                    <a:pt x="87" y="451"/>
                  </a:lnTo>
                  <a:lnTo>
                    <a:pt x="82" y="453"/>
                  </a:lnTo>
                  <a:lnTo>
                    <a:pt x="78" y="453"/>
                  </a:lnTo>
                  <a:lnTo>
                    <a:pt x="75" y="454"/>
                  </a:lnTo>
                  <a:lnTo>
                    <a:pt x="73" y="454"/>
                  </a:lnTo>
                  <a:lnTo>
                    <a:pt x="70" y="454"/>
                  </a:lnTo>
                  <a:lnTo>
                    <a:pt x="69" y="454"/>
                  </a:lnTo>
                  <a:lnTo>
                    <a:pt x="66" y="456"/>
                  </a:lnTo>
                  <a:lnTo>
                    <a:pt x="67" y="456"/>
                  </a:lnTo>
                  <a:lnTo>
                    <a:pt x="66" y="457"/>
                  </a:lnTo>
                  <a:lnTo>
                    <a:pt x="64" y="457"/>
                  </a:lnTo>
                  <a:lnTo>
                    <a:pt x="64" y="459"/>
                  </a:lnTo>
                  <a:lnTo>
                    <a:pt x="62" y="459"/>
                  </a:lnTo>
                  <a:lnTo>
                    <a:pt x="61" y="459"/>
                  </a:lnTo>
                  <a:lnTo>
                    <a:pt x="59" y="460"/>
                  </a:lnTo>
                  <a:lnTo>
                    <a:pt x="56" y="462"/>
                  </a:lnTo>
                  <a:lnTo>
                    <a:pt x="56" y="463"/>
                  </a:lnTo>
                  <a:lnTo>
                    <a:pt x="53" y="465"/>
                  </a:lnTo>
                  <a:lnTo>
                    <a:pt x="52" y="465"/>
                  </a:lnTo>
                  <a:lnTo>
                    <a:pt x="50" y="465"/>
                  </a:lnTo>
                  <a:lnTo>
                    <a:pt x="49" y="465"/>
                  </a:lnTo>
                  <a:lnTo>
                    <a:pt x="47" y="465"/>
                  </a:lnTo>
                  <a:lnTo>
                    <a:pt x="46" y="466"/>
                  </a:lnTo>
                  <a:lnTo>
                    <a:pt x="43" y="466"/>
                  </a:lnTo>
                  <a:lnTo>
                    <a:pt x="43" y="468"/>
                  </a:lnTo>
                  <a:lnTo>
                    <a:pt x="40" y="468"/>
                  </a:lnTo>
                  <a:lnTo>
                    <a:pt x="37" y="469"/>
                  </a:lnTo>
                  <a:lnTo>
                    <a:pt x="35" y="469"/>
                  </a:lnTo>
                  <a:lnTo>
                    <a:pt x="32" y="471"/>
                  </a:lnTo>
                  <a:lnTo>
                    <a:pt x="31" y="471"/>
                  </a:lnTo>
                  <a:lnTo>
                    <a:pt x="32" y="469"/>
                  </a:lnTo>
                  <a:lnTo>
                    <a:pt x="34" y="469"/>
                  </a:lnTo>
                  <a:lnTo>
                    <a:pt x="35" y="466"/>
                  </a:lnTo>
                  <a:lnTo>
                    <a:pt x="37" y="465"/>
                  </a:lnTo>
                  <a:lnTo>
                    <a:pt x="37" y="463"/>
                  </a:lnTo>
                  <a:lnTo>
                    <a:pt x="35" y="462"/>
                  </a:lnTo>
                  <a:lnTo>
                    <a:pt x="35" y="460"/>
                  </a:lnTo>
                  <a:lnTo>
                    <a:pt x="34" y="459"/>
                  </a:lnTo>
                  <a:lnTo>
                    <a:pt x="34" y="456"/>
                  </a:lnTo>
                  <a:lnTo>
                    <a:pt x="32" y="454"/>
                  </a:lnTo>
                  <a:lnTo>
                    <a:pt x="32" y="453"/>
                  </a:lnTo>
                  <a:lnTo>
                    <a:pt x="31" y="453"/>
                  </a:lnTo>
                  <a:lnTo>
                    <a:pt x="31" y="451"/>
                  </a:lnTo>
                  <a:lnTo>
                    <a:pt x="32" y="451"/>
                  </a:lnTo>
                  <a:lnTo>
                    <a:pt x="32" y="450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31" y="443"/>
                  </a:lnTo>
                  <a:lnTo>
                    <a:pt x="34" y="442"/>
                  </a:lnTo>
                  <a:lnTo>
                    <a:pt x="35" y="440"/>
                  </a:lnTo>
                  <a:lnTo>
                    <a:pt x="35" y="439"/>
                  </a:lnTo>
                  <a:lnTo>
                    <a:pt x="34" y="439"/>
                  </a:lnTo>
                  <a:lnTo>
                    <a:pt x="31" y="439"/>
                  </a:lnTo>
                  <a:lnTo>
                    <a:pt x="29" y="439"/>
                  </a:lnTo>
                  <a:lnTo>
                    <a:pt x="26" y="439"/>
                  </a:lnTo>
                  <a:lnTo>
                    <a:pt x="25" y="440"/>
                  </a:lnTo>
                  <a:lnTo>
                    <a:pt x="22" y="440"/>
                  </a:lnTo>
                  <a:lnTo>
                    <a:pt x="19" y="442"/>
                  </a:lnTo>
                  <a:lnTo>
                    <a:pt x="17" y="442"/>
                  </a:lnTo>
                  <a:lnTo>
                    <a:pt x="16" y="442"/>
                  </a:lnTo>
                  <a:lnTo>
                    <a:pt x="14" y="440"/>
                  </a:lnTo>
                  <a:lnTo>
                    <a:pt x="13" y="440"/>
                  </a:lnTo>
                  <a:lnTo>
                    <a:pt x="11" y="440"/>
                  </a:lnTo>
                  <a:lnTo>
                    <a:pt x="10" y="442"/>
                  </a:lnTo>
                  <a:lnTo>
                    <a:pt x="8" y="442"/>
                  </a:lnTo>
                  <a:lnTo>
                    <a:pt x="6" y="440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3" y="439"/>
                  </a:lnTo>
                  <a:lnTo>
                    <a:pt x="6" y="436"/>
                  </a:lnTo>
                  <a:lnTo>
                    <a:pt x="10" y="433"/>
                  </a:lnTo>
                  <a:lnTo>
                    <a:pt x="14" y="430"/>
                  </a:lnTo>
                  <a:lnTo>
                    <a:pt x="17" y="427"/>
                  </a:lnTo>
                  <a:lnTo>
                    <a:pt x="20" y="424"/>
                  </a:lnTo>
                  <a:lnTo>
                    <a:pt x="23" y="421"/>
                  </a:lnTo>
                  <a:lnTo>
                    <a:pt x="26" y="418"/>
                  </a:lnTo>
                  <a:lnTo>
                    <a:pt x="29" y="415"/>
                  </a:lnTo>
                  <a:lnTo>
                    <a:pt x="34" y="412"/>
                  </a:lnTo>
                  <a:lnTo>
                    <a:pt x="37" y="409"/>
                  </a:lnTo>
                  <a:lnTo>
                    <a:pt x="40" y="404"/>
                  </a:lnTo>
                  <a:lnTo>
                    <a:pt x="43" y="401"/>
                  </a:lnTo>
                  <a:lnTo>
                    <a:pt x="47" y="398"/>
                  </a:lnTo>
                  <a:lnTo>
                    <a:pt x="50" y="395"/>
                  </a:lnTo>
                  <a:lnTo>
                    <a:pt x="53" y="392"/>
                  </a:lnTo>
                  <a:lnTo>
                    <a:pt x="56" y="389"/>
                  </a:lnTo>
                  <a:lnTo>
                    <a:pt x="59" y="386"/>
                  </a:lnTo>
                  <a:lnTo>
                    <a:pt x="64" y="383"/>
                  </a:lnTo>
                  <a:lnTo>
                    <a:pt x="67" y="380"/>
                  </a:lnTo>
                  <a:lnTo>
                    <a:pt x="70" y="377"/>
                  </a:lnTo>
                  <a:lnTo>
                    <a:pt x="73" y="374"/>
                  </a:lnTo>
                  <a:lnTo>
                    <a:pt x="79" y="369"/>
                  </a:lnTo>
                  <a:lnTo>
                    <a:pt x="82" y="366"/>
                  </a:lnTo>
                  <a:lnTo>
                    <a:pt x="85" y="363"/>
                  </a:lnTo>
                  <a:lnTo>
                    <a:pt x="88" y="360"/>
                  </a:lnTo>
                  <a:lnTo>
                    <a:pt x="93" y="357"/>
                  </a:lnTo>
                  <a:lnTo>
                    <a:pt x="96" y="354"/>
                  </a:lnTo>
                  <a:lnTo>
                    <a:pt x="99" y="350"/>
                  </a:lnTo>
                  <a:lnTo>
                    <a:pt x="103" y="347"/>
                  </a:lnTo>
                  <a:lnTo>
                    <a:pt x="106" y="343"/>
                  </a:lnTo>
                  <a:lnTo>
                    <a:pt x="109" y="340"/>
                  </a:lnTo>
                  <a:lnTo>
                    <a:pt x="112" y="337"/>
                  </a:lnTo>
                  <a:lnTo>
                    <a:pt x="117" y="334"/>
                  </a:lnTo>
                  <a:lnTo>
                    <a:pt x="120" y="331"/>
                  </a:lnTo>
                  <a:lnTo>
                    <a:pt x="123" y="328"/>
                  </a:lnTo>
                  <a:lnTo>
                    <a:pt x="128" y="325"/>
                  </a:lnTo>
                  <a:lnTo>
                    <a:pt x="131" y="322"/>
                  </a:lnTo>
                  <a:lnTo>
                    <a:pt x="134" y="319"/>
                  </a:lnTo>
                  <a:lnTo>
                    <a:pt x="138" y="316"/>
                  </a:lnTo>
                  <a:lnTo>
                    <a:pt x="141" y="313"/>
                  </a:lnTo>
                  <a:lnTo>
                    <a:pt x="144" y="310"/>
                  </a:lnTo>
                  <a:lnTo>
                    <a:pt x="149" y="307"/>
                  </a:lnTo>
                  <a:lnTo>
                    <a:pt x="152" y="304"/>
                  </a:lnTo>
                  <a:lnTo>
                    <a:pt x="155" y="301"/>
                  </a:lnTo>
                  <a:lnTo>
                    <a:pt x="159" y="298"/>
                  </a:lnTo>
                  <a:lnTo>
                    <a:pt x="162" y="295"/>
                  </a:lnTo>
                  <a:lnTo>
                    <a:pt x="165" y="292"/>
                  </a:lnTo>
                  <a:lnTo>
                    <a:pt x="170" y="289"/>
                  </a:lnTo>
                  <a:lnTo>
                    <a:pt x="173" y="286"/>
                  </a:lnTo>
                  <a:lnTo>
                    <a:pt x="176" y="283"/>
                  </a:lnTo>
                  <a:lnTo>
                    <a:pt x="182" y="280"/>
                  </a:lnTo>
                  <a:lnTo>
                    <a:pt x="185" y="278"/>
                  </a:lnTo>
                  <a:lnTo>
                    <a:pt x="188" y="275"/>
                  </a:lnTo>
                  <a:lnTo>
                    <a:pt x="193" y="272"/>
                  </a:lnTo>
                  <a:lnTo>
                    <a:pt x="196" y="269"/>
                  </a:lnTo>
                  <a:lnTo>
                    <a:pt x="199" y="265"/>
                  </a:lnTo>
                  <a:lnTo>
                    <a:pt x="203" y="262"/>
                  </a:lnTo>
                  <a:lnTo>
                    <a:pt x="206" y="259"/>
                  </a:lnTo>
                  <a:lnTo>
                    <a:pt x="211" y="256"/>
                  </a:lnTo>
                  <a:lnTo>
                    <a:pt x="214" y="253"/>
                  </a:lnTo>
                  <a:lnTo>
                    <a:pt x="217" y="250"/>
                  </a:lnTo>
                  <a:lnTo>
                    <a:pt x="221" y="247"/>
                  </a:lnTo>
                  <a:lnTo>
                    <a:pt x="225" y="243"/>
                  </a:lnTo>
                  <a:lnTo>
                    <a:pt x="229" y="240"/>
                  </a:lnTo>
                  <a:lnTo>
                    <a:pt x="231" y="240"/>
                  </a:lnTo>
                  <a:lnTo>
                    <a:pt x="234" y="242"/>
                  </a:lnTo>
                  <a:lnTo>
                    <a:pt x="237" y="242"/>
                  </a:lnTo>
                  <a:lnTo>
                    <a:pt x="240" y="242"/>
                  </a:lnTo>
                  <a:lnTo>
                    <a:pt x="241" y="242"/>
                  </a:lnTo>
                  <a:lnTo>
                    <a:pt x="244" y="242"/>
                  </a:lnTo>
                  <a:lnTo>
                    <a:pt x="246" y="242"/>
                  </a:lnTo>
                  <a:lnTo>
                    <a:pt x="250" y="243"/>
                  </a:lnTo>
                  <a:lnTo>
                    <a:pt x="252" y="243"/>
                  </a:lnTo>
                  <a:lnTo>
                    <a:pt x="253" y="243"/>
                  </a:lnTo>
                  <a:lnTo>
                    <a:pt x="253" y="245"/>
                  </a:lnTo>
                  <a:lnTo>
                    <a:pt x="255" y="247"/>
                  </a:lnTo>
                  <a:lnTo>
                    <a:pt x="255" y="248"/>
                  </a:lnTo>
                  <a:lnTo>
                    <a:pt x="256" y="248"/>
                  </a:lnTo>
                  <a:lnTo>
                    <a:pt x="256" y="250"/>
                  </a:lnTo>
                  <a:lnTo>
                    <a:pt x="258" y="250"/>
                  </a:lnTo>
                  <a:lnTo>
                    <a:pt x="258" y="248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61" y="251"/>
                  </a:lnTo>
                  <a:lnTo>
                    <a:pt x="262" y="253"/>
                  </a:lnTo>
                  <a:lnTo>
                    <a:pt x="267" y="254"/>
                  </a:lnTo>
                  <a:lnTo>
                    <a:pt x="268" y="254"/>
                  </a:lnTo>
                  <a:lnTo>
                    <a:pt x="270" y="254"/>
                  </a:lnTo>
                  <a:lnTo>
                    <a:pt x="271" y="254"/>
                  </a:lnTo>
                  <a:lnTo>
                    <a:pt x="273" y="254"/>
                  </a:lnTo>
                  <a:lnTo>
                    <a:pt x="273" y="256"/>
                  </a:lnTo>
                  <a:lnTo>
                    <a:pt x="274" y="256"/>
                  </a:lnTo>
                  <a:lnTo>
                    <a:pt x="276" y="256"/>
                  </a:lnTo>
                  <a:lnTo>
                    <a:pt x="278" y="256"/>
                  </a:lnTo>
                  <a:lnTo>
                    <a:pt x="279" y="256"/>
                  </a:lnTo>
                  <a:lnTo>
                    <a:pt x="281" y="256"/>
                  </a:lnTo>
                  <a:lnTo>
                    <a:pt x="282" y="256"/>
                  </a:lnTo>
                  <a:lnTo>
                    <a:pt x="287" y="256"/>
                  </a:lnTo>
                  <a:lnTo>
                    <a:pt x="288" y="257"/>
                  </a:lnTo>
                  <a:lnTo>
                    <a:pt x="290" y="257"/>
                  </a:lnTo>
                  <a:lnTo>
                    <a:pt x="290" y="259"/>
                  </a:lnTo>
                  <a:lnTo>
                    <a:pt x="291" y="259"/>
                  </a:lnTo>
                  <a:lnTo>
                    <a:pt x="293" y="259"/>
                  </a:lnTo>
                  <a:lnTo>
                    <a:pt x="293" y="260"/>
                  </a:lnTo>
                  <a:lnTo>
                    <a:pt x="294" y="260"/>
                  </a:lnTo>
                  <a:lnTo>
                    <a:pt x="296" y="260"/>
                  </a:lnTo>
                  <a:lnTo>
                    <a:pt x="294" y="259"/>
                  </a:lnTo>
                  <a:lnTo>
                    <a:pt x="294" y="257"/>
                  </a:lnTo>
                  <a:lnTo>
                    <a:pt x="294" y="256"/>
                  </a:lnTo>
                  <a:lnTo>
                    <a:pt x="291" y="256"/>
                  </a:lnTo>
                  <a:lnTo>
                    <a:pt x="290" y="256"/>
                  </a:lnTo>
                  <a:lnTo>
                    <a:pt x="290" y="254"/>
                  </a:lnTo>
                  <a:lnTo>
                    <a:pt x="291" y="254"/>
                  </a:lnTo>
                  <a:lnTo>
                    <a:pt x="291" y="253"/>
                  </a:lnTo>
                  <a:lnTo>
                    <a:pt x="290" y="253"/>
                  </a:lnTo>
                  <a:lnTo>
                    <a:pt x="290" y="251"/>
                  </a:lnTo>
                  <a:lnTo>
                    <a:pt x="291" y="251"/>
                  </a:lnTo>
                  <a:lnTo>
                    <a:pt x="291" y="250"/>
                  </a:lnTo>
                  <a:lnTo>
                    <a:pt x="293" y="251"/>
                  </a:lnTo>
                  <a:lnTo>
                    <a:pt x="293" y="253"/>
                  </a:lnTo>
                  <a:lnTo>
                    <a:pt x="293" y="254"/>
                  </a:lnTo>
                  <a:lnTo>
                    <a:pt x="294" y="254"/>
                  </a:lnTo>
                  <a:lnTo>
                    <a:pt x="296" y="254"/>
                  </a:lnTo>
                  <a:lnTo>
                    <a:pt x="297" y="254"/>
                  </a:lnTo>
                  <a:lnTo>
                    <a:pt x="299" y="253"/>
                  </a:lnTo>
                  <a:lnTo>
                    <a:pt x="296" y="254"/>
                  </a:lnTo>
                  <a:lnTo>
                    <a:pt x="296" y="253"/>
                  </a:lnTo>
                  <a:lnTo>
                    <a:pt x="294" y="253"/>
                  </a:lnTo>
                  <a:lnTo>
                    <a:pt x="294" y="251"/>
                  </a:lnTo>
                  <a:lnTo>
                    <a:pt x="296" y="251"/>
                  </a:lnTo>
                  <a:lnTo>
                    <a:pt x="296" y="250"/>
                  </a:lnTo>
                  <a:lnTo>
                    <a:pt x="297" y="248"/>
                  </a:lnTo>
                  <a:lnTo>
                    <a:pt x="299" y="248"/>
                  </a:lnTo>
                  <a:lnTo>
                    <a:pt x="299" y="250"/>
                  </a:lnTo>
                  <a:lnTo>
                    <a:pt x="300" y="251"/>
                  </a:lnTo>
                  <a:lnTo>
                    <a:pt x="299" y="248"/>
                  </a:lnTo>
                  <a:lnTo>
                    <a:pt x="300" y="248"/>
                  </a:lnTo>
                  <a:lnTo>
                    <a:pt x="302" y="247"/>
                  </a:lnTo>
                  <a:lnTo>
                    <a:pt x="303" y="247"/>
                  </a:lnTo>
                  <a:lnTo>
                    <a:pt x="303" y="248"/>
                  </a:lnTo>
                  <a:lnTo>
                    <a:pt x="305" y="247"/>
                  </a:lnTo>
                  <a:lnTo>
                    <a:pt x="306" y="247"/>
                  </a:lnTo>
                  <a:lnTo>
                    <a:pt x="308" y="245"/>
                  </a:lnTo>
                  <a:lnTo>
                    <a:pt x="308" y="247"/>
                  </a:lnTo>
                  <a:lnTo>
                    <a:pt x="309" y="245"/>
                  </a:lnTo>
                  <a:lnTo>
                    <a:pt x="309" y="247"/>
                  </a:lnTo>
                  <a:lnTo>
                    <a:pt x="311" y="247"/>
                  </a:lnTo>
                  <a:lnTo>
                    <a:pt x="311" y="245"/>
                  </a:lnTo>
                  <a:lnTo>
                    <a:pt x="312" y="245"/>
                  </a:lnTo>
                  <a:lnTo>
                    <a:pt x="314" y="245"/>
                  </a:lnTo>
                  <a:lnTo>
                    <a:pt x="315" y="243"/>
                  </a:lnTo>
                  <a:lnTo>
                    <a:pt x="317" y="243"/>
                  </a:lnTo>
                  <a:lnTo>
                    <a:pt x="318" y="243"/>
                  </a:lnTo>
                  <a:lnTo>
                    <a:pt x="320" y="243"/>
                  </a:lnTo>
                  <a:lnTo>
                    <a:pt x="321" y="243"/>
                  </a:lnTo>
                  <a:lnTo>
                    <a:pt x="323" y="243"/>
                  </a:lnTo>
                  <a:lnTo>
                    <a:pt x="324" y="245"/>
                  </a:lnTo>
                  <a:lnTo>
                    <a:pt x="326" y="245"/>
                  </a:lnTo>
                  <a:lnTo>
                    <a:pt x="326" y="243"/>
                  </a:lnTo>
                  <a:lnTo>
                    <a:pt x="327" y="243"/>
                  </a:lnTo>
                  <a:lnTo>
                    <a:pt x="327" y="242"/>
                  </a:lnTo>
                  <a:lnTo>
                    <a:pt x="329" y="242"/>
                  </a:lnTo>
                  <a:lnTo>
                    <a:pt x="331" y="240"/>
                  </a:lnTo>
                  <a:lnTo>
                    <a:pt x="331" y="239"/>
                  </a:lnTo>
                  <a:lnTo>
                    <a:pt x="332" y="239"/>
                  </a:lnTo>
                  <a:lnTo>
                    <a:pt x="334" y="239"/>
                  </a:lnTo>
                  <a:lnTo>
                    <a:pt x="334" y="240"/>
                  </a:lnTo>
                  <a:lnTo>
                    <a:pt x="334" y="242"/>
                  </a:lnTo>
                  <a:lnTo>
                    <a:pt x="332" y="242"/>
                  </a:lnTo>
                  <a:lnTo>
                    <a:pt x="332" y="243"/>
                  </a:lnTo>
                  <a:lnTo>
                    <a:pt x="334" y="242"/>
                  </a:lnTo>
                  <a:lnTo>
                    <a:pt x="334" y="243"/>
                  </a:lnTo>
                  <a:lnTo>
                    <a:pt x="335" y="243"/>
                  </a:lnTo>
                  <a:lnTo>
                    <a:pt x="337" y="243"/>
                  </a:lnTo>
                  <a:lnTo>
                    <a:pt x="335" y="245"/>
                  </a:lnTo>
                  <a:lnTo>
                    <a:pt x="334" y="245"/>
                  </a:lnTo>
                  <a:lnTo>
                    <a:pt x="331" y="247"/>
                  </a:lnTo>
                  <a:lnTo>
                    <a:pt x="327" y="247"/>
                  </a:lnTo>
                  <a:lnTo>
                    <a:pt x="327" y="248"/>
                  </a:lnTo>
                  <a:lnTo>
                    <a:pt x="329" y="248"/>
                  </a:lnTo>
                  <a:lnTo>
                    <a:pt x="331" y="248"/>
                  </a:lnTo>
                  <a:lnTo>
                    <a:pt x="331" y="247"/>
                  </a:lnTo>
                  <a:lnTo>
                    <a:pt x="332" y="247"/>
                  </a:lnTo>
                  <a:lnTo>
                    <a:pt x="334" y="247"/>
                  </a:lnTo>
                  <a:lnTo>
                    <a:pt x="335" y="247"/>
                  </a:lnTo>
                  <a:lnTo>
                    <a:pt x="337" y="245"/>
                  </a:lnTo>
                  <a:lnTo>
                    <a:pt x="340" y="245"/>
                  </a:lnTo>
                  <a:lnTo>
                    <a:pt x="343" y="245"/>
                  </a:lnTo>
                  <a:lnTo>
                    <a:pt x="346" y="245"/>
                  </a:lnTo>
                  <a:lnTo>
                    <a:pt x="347" y="245"/>
                  </a:lnTo>
                  <a:lnTo>
                    <a:pt x="347" y="243"/>
                  </a:lnTo>
                  <a:lnTo>
                    <a:pt x="349" y="243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3" y="240"/>
                  </a:lnTo>
                  <a:lnTo>
                    <a:pt x="355" y="240"/>
                  </a:lnTo>
                  <a:lnTo>
                    <a:pt x="356" y="240"/>
                  </a:lnTo>
                  <a:lnTo>
                    <a:pt x="358" y="240"/>
                  </a:lnTo>
                  <a:lnTo>
                    <a:pt x="359" y="240"/>
                  </a:lnTo>
                  <a:lnTo>
                    <a:pt x="359" y="239"/>
                  </a:lnTo>
                  <a:lnTo>
                    <a:pt x="361" y="239"/>
                  </a:lnTo>
                  <a:lnTo>
                    <a:pt x="361" y="240"/>
                  </a:lnTo>
                  <a:lnTo>
                    <a:pt x="362" y="240"/>
                  </a:lnTo>
                  <a:lnTo>
                    <a:pt x="362" y="239"/>
                  </a:lnTo>
                  <a:lnTo>
                    <a:pt x="364" y="239"/>
                  </a:lnTo>
                  <a:lnTo>
                    <a:pt x="365" y="239"/>
                  </a:lnTo>
                  <a:lnTo>
                    <a:pt x="365" y="240"/>
                  </a:lnTo>
                  <a:lnTo>
                    <a:pt x="367" y="239"/>
                  </a:lnTo>
                  <a:lnTo>
                    <a:pt x="370" y="239"/>
                  </a:lnTo>
                  <a:lnTo>
                    <a:pt x="371" y="239"/>
                  </a:lnTo>
                  <a:lnTo>
                    <a:pt x="373" y="239"/>
                  </a:lnTo>
                  <a:lnTo>
                    <a:pt x="373" y="237"/>
                  </a:lnTo>
                  <a:lnTo>
                    <a:pt x="374" y="237"/>
                  </a:lnTo>
                  <a:lnTo>
                    <a:pt x="376" y="237"/>
                  </a:lnTo>
                  <a:lnTo>
                    <a:pt x="377" y="236"/>
                  </a:lnTo>
                  <a:lnTo>
                    <a:pt x="380" y="236"/>
                  </a:lnTo>
                  <a:lnTo>
                    <a:pt x="382" y="236"/>
                  </a:lnTo>
                  <a:lnTo>
                    <a:pt x="382" y="234"/>
                  </a:lnTo>
                  <a:lnTo>
                    <a:pt x="384" y="234"/>
                  </a:lnTo>
                  <a:lnTo>
                    <a:pt x="385" y="234"/>
                  </a:lnTo>
                  <a:lnTo>
                    <a:pt x="385" y="236"/>
                  </a:lnTo>
                  <a:lnTo>
                    <a:pt x="384" y="236"/>
                  </a:lnTo>
                  <a:lnTo>
                    <a:pt x="384" y="237"/>
                  </a:lnTo>
                  <a:lnTo>
                    <a:pt x="385" y="236"/>
                  </a:lnTo>
                  <a:lnTo>
                    <a:pt x="387" y="236"/>
                  </a:lnTo>
                  <a:lnTo>
                    <a:pt x="390" y="234"/>
                  </a:lnTo>
                  <a:lnTo>
                    <a:pt x="391" y="234"/>
                  </a:lnTo>
                  <a:lnTo>
                    <a:pt x="391" y="233"/>
                  </a:lnTo>
                  <a:lnTo>
                    <a:pt x="393" y="233"/>
                  </a:lnTo>
                  <a:lnTo>
                    <a:pt x="394" y="231"/>
                  </a:lnTo>
                  <a:lnTo>
                    <a:pt x="396" y="231"/>
                  </a:lnTo>
                  <a:lnTo>
                    <a:pt x="397" y="231"/>
                  </a:lnTo>
                  <a:lnTo>
                    <a:pt x="399" y="231"/>
                  </a:lnTo>
                  <a:lnTo>
                    <a:pt x="400" y="231"/>
                  </a:lnTo>
                  <a:lnTo>
                    <a:pt x="402" y="231"/>
                  </a:lnTo>
                  <a:lnTo>
                    <a:pt x="403" y="231"/>
                  </a:lnTo>
                  <a:lnTo>
                    <a:pt x="405" y="231"/>
                  </a:lnTo>
                  <a:lnTo>
                    <a:pt x="406" y="231"/>
                  </a:lnTo>
                  <a:lnTo>
                    <a:pt x="406" y="233"/>
                  </a:lnTo>
                  <a:lnTo>
                    <a:pt x="408" y="231"/>
                  </a:lnTo>
                  <a:lnTo>
                    <a:pt x="409" y="231"/>
                  </a:lnTo>
                  <a:lnTo>
                    <a:pt x="411" y="231"/>
                  </a:lnTo>
                  <a:lnTo>
                    <a:pt x="412" y="231"/>
                  </a:lnTo>
                  <a:lnTo>
                    <a:pt x="414" y="230"/>
                  </a:lnTo>
                  <a:lnTo>
                    <a:pt x="415" y="230"/>
                  </a:lnTo>
                  <a:lnTo>
                    <a:pt x="415" y="228"/>
                  </a:lnTo>
                  <a:lnTo>
                    <a:pt x="417" y="230"/>
                  </a:lnTo>
                  <a:lnTo>
                    <a:pt x="417" y="228"/>
                  </a:lnTo>
                  <a:lnTo>
                    <a:pt x="418" y="228"/>
                  </a:lnTo>
                  <a:lnTo>
                    <a:pt x="418" y="230"/>
                  </a:lnTo>
                  <a:lnTo>
                    <a:pt x="418" y="231"/>
                  </a:lnTo>
                  <a:lnTo>
                    <a:pt x="417" y="233"/>
                  </a:lnTo>
                  <a:lnTo>
                    <a:pt x="415" y="233"/>
                  </a:lnTo>
                  <a:lnTo>
                    <a:pt x="414" y="233"/>
                  </a:lnTo>
                  <a:lnTo>
                    <a:pt x="412" y="234"/>
                  </a:lnTo>
                  <a:lnTo>
                    <a:pt x="411" y="234"/>
                  </a:lnTo>
                  <a:lnTo>
                    <a:pt x="409" y="234"/>
                  </a:lnTo>
                  <a:lnTo>
                    <a:pt x="402" y="236"/>
                  </a:lnTo>
                  <a:lnTo>
                    <a:pt x="400" y="236"/>
                  </a:lnTo>
                  <a:lnTo>
                    <a:pt x="399" y="237"/>
                  </a:lnTo>
                  <a:lnTo>
                    <a:pt x="397" y="237"/>
                  </a:lnTo>
                  <a:lnTo>
                    <a:pt x="396" y="237"/>
                  </a:lnTo>
                  <a:lnTo>
                    <a:pt x="394" y="237"/>
                  </a:lnTo>
                  <a:lnTo>
                    <a:pt x="393" y="239"/>
                  </a:lnTo>
                  <a:lnTo>
                    <a:pt x="391" y="239"/>
                  </a:lnTo>
                  <a:lnTo>
                    <a:pt x="390" y="240"/>
                  </a:lnTo>
                  <a:lnTo>
                    <a:pt x="387" y="240"/>
                  </a:lnTo>
                  <a:lnTo>
                    <a:pt x="385" y="240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80" y="240"/>
                  </a:lnTo>
                  <a:lnTo>
                    <a:pt x="379" y="240"/>
                  </a:lnTo>
                  <a:lnTo>
                    <a:pt x="377" y="242"/>
                  </a:lnTo>
                  <a:lnTo>
                    <a:pt x="377" y="243"/>
                  </a:lnTo>
                  <a:lnTo>
                    <a:pt x="379" y="242"/>
                  </a:lnTo>
                  <a:lnTo>
                    <a:pt x="379" y="243"/>
                  </a:lnTo>
                  <a:lnTo>
                    <a:pt x="376" y="245"/>
                  </a:lnTo>
                  <a:lnTo>
                    <a:pt x="376" y="243"/>
                  </a:lnTo>
                  <a:lnTo>
                    <a:pt x="376" y="242"/>
                  </a:lnTo>
                  <a:lnTo>
                    <a:pt x="374" y="242"/>
                  </a:lnTo>
                  <a:lnTo>
                    <a:pt x="373" y="242"/>
                  </a:lnTo>
                  <a:lnTo>
                    <a:pt x="371" y="242"/>
                  </a:lnTo>
                  <a:lnTo>
                    <a:pt x="370" y="242"/>
                  </a:lnTo>
                  <a:lnTo>
                    <a:pt x="368" y="242"/>
                  </a:lnTo>
                  <a:lnTo>
                    <a:pt x="367" y="242"/>
                  </a:lnTo>
                  <a:lnTo>
                    <a:pt x="365" y="243"/>
                  </a:lnTo>
                  <a:lnTo>
                    <a:pt x="364" y="243"/>
                  </a:lnTo>
                  <a:lnTo>
                    <a:pt x="362" y="243"/>
                  </a:lnTo>
                  <a:lnTo>
                    <a:pt x="362" y="245"/>
                  </a:lnTo>
                  <a:lnTo>
                    <a:pt x="361" y="245"/>
                  </a:lnTo>
                  <a:lnTo>
                    <a:pt x="359" y="245"/>
                  </a:lnTo>
                  <a:lnTo>
                    <a:pt x="359" y="247"/>
                  </a:lnTo>
                  <a:lnTo>
                    <a:pt x="355" y="248"/>
                  </a:lnTo>
                  <a:lnTo>
                    <a:pt x="353" y="248"/>
                  </a:lnTo>
                  <a:lnTo>
                    <a:pt x="352" y="248"/>
                  </a:lnTo>
                  <a:lnTo>
                    <a:pt x="350" y="248"/>
                  </a:lnTo>
                  <a:lnTo>
                    <a:pt x="349" y="248"/>
                  </a:lnTo>
                  <a:lnTo>
                    <a:pt x="347" y="248"/>
                  </a:lnTo>
                  <a:lnTo>
                    <a:pt x="346" y="248"/>
                  </a:lnTo>
                  <a:lnTo>
                    <a:pt x="346" y="250"/>
                  </a:lnTo>
                  <a:lnTo>
                    <a:pt x="344" y="250"/>
                  </a:lnTo>
                  <a:lnTo>
                    <a:pt x="343" y="251"/>
                  </a:lnTo>
                  <a:lnTo>
                    <a:pt x="341" y="251"/>
                  </a:lnTo>
                  <a:lnTo>
                    <a:pt x="341" y="253"/>
                  </a:lnTo>
                  <a:lnTo>
                    <a:pt x="343" y="253"/>
                  </a:lnTo>
                  <a:lnTo>
                    <a:pt x="344" y="253"/>
                  </a:lnTo>
                  <a:lnTo>
                    <a:pt x="344" y="251"/>
                  </a:lnTo>
                  <a:lnTo>
                    <a:pt x="346" y="251"/>
                  </a:lnTo>
                  <a:lnTo>
                    <a:pt x="347" y="251"/>
                  </a:lnTo>
                  <a:lnTo>
                    <a:pt x="349" y="251"/>
                  </a:lnTo>
                  <a:lnTo>
                    <a:pt x="350" y="251"/>
                  </a:lnTo>
                  <a:lnTo>
                    <a:pt x="350" y="250"/>
                  </a:lnTo>
                  <a:lnTo>
                    <a:pt x="352" y="250"/>
                  </a:lnTo>
                  <a:lnTo>
                    <a:pt x="353" y="250"/>
                  </a:lnTo>
                  <a:lnTo>
                    <a:pt x="352" y="251"/>
                  </a:lnTo>
                  <a:lnTo>
                    <a:pt x="353" y="251"/>
                  </a:lnTo>
                  <a:lnTo>
                    <a:pt x="355" y="250"/>
                  </a:lnTo>
                  <a:lnTo>
                    <a:pt x="355" y="248"/>
                  </a:lnTo>
                  <a:lnTo>
                    <a:pt x="356" y="248"/>
                  </a:lnTo>
                  <a:lnTo>
                    <a:pt x="356" y="250"/>
                  </a:lnTo>
                  <a:lnTo>
                    <a:pt x="358" y="248"/>
                  </a:lnTo>
                  <a:lnTo>
                    <a:pt x="359" y="248"/>
                  </a:lnTo>
                  <a:lnTo>
                    <a:pt x="361" y="248"/>
                  </a:lnTo>
                  <a:lnTo>
                    <a:pt x="362" y="248"/>
                  </a:lnTo>
                  <a:lnTo>
                    <a:pt x="364" y="247"/>
                  </a:lnTo>
                  <a:lnTo>
                    <a:pt x="365" y="245"/>
                  </a:lnTo>
                  <a:lnTo>
                    <a:pt x="367" y="245"/>
                  </a:lnTo>
                  <a:lnTo>
                    <a:pt x="368" y="245"/>
                  </a:lnTo>
                  <a:lnTo>
                    <a:pt x="368" y="247"/>
                  </a:lnTo>
                  <a:lnTo>
                    <a:pt x="368" y="248"/>
                  </a:lnTo>
                  <a:lnTo>
                    <a:pt x="370" y="248"/>
                  </a:lnTo>
                  <a:lnTo>
                    <a:pt x="370" y="247"/>
                  </a:lnTo>
                  <a:lnTo>
                    <a:pt x="370" y="245"/>
                  </a:lnTo>
                  <a:lnTo>
                    <a:pt x="371" y="245"/>
                  </a:lnTo>
                  <a:lnTo>
                    <a:pt x="373" y="245"/>
                  </a:lnTo>
                  <a:lnTo>
                    <a:pt x="373" y="247"/>
                  </a:lnTo>
                  <a:lnTo>
                    <a:pt x="374" y="247"/>
                  </a:lnTo>
                  <a:lnTo>
                    <a:pt x="376" y="245"/>
                  </a:lnTo>
                  <a:lnTo>
                    <a:pt x="377" y="245"/>
                  </a:lnTo>
                  <a:lnTo>
                    <a:pt x="376" y="247"/>
                  </a:lnTo>
                  <a:lnTo>
                    <a:pt x="376" y="248"/>
                  </a:lnTo>
                  <a:lnTo>
                    <a:pt x="377" y="247"/>
                  </a:lnTo>
                  <a:lnTo>
                    <a:pt x="379" y="247"/>
                  </a:lnTo>
                  <a:lnTo>
                    <a:pt x="380" y="245"/>
                  </a:lnTo>
                  <a:lnTo>
                    <a:pt x="382" y="245"/>
                  </a:lnTo>
                  <a:lnTo>
                    <a:pt x="387" y="243"/>
                  </a:lnTo>
                  <a:lnTo>
                    <a:pt x="390" y="242"/>
                  </a:lnTo>
                  <a:lnTo>
                    <a:pt x="391" y="242"/>
                  </a:lnTo>
                  <a:lnTo>
                    <a:pt x="391" y="240"/>
                  </a:lnTo>
                  <a:lnTo>
                    <a:pt x="393" y="240"/>
                  </a:lnTo>
                  <a:lnTo>
                    <a:pt x="394" y="240"/>
                  </a:lnTo>
                  <a:lnTo>
                    <a:pt x="396" y="239"/>
                  </a:lnTo>
                  <a:lnTo>
                    <a:pt x="399" y="239"/>
                  </a:lnTo>
                  <a:lnTo>
                    <a:pt x="402" y="239"/>
                  </a:lnTo>
                  <a:lnTo>
                    <a:pt x="403" y="239"/>
                  </a:lnTo>
                  <a:lnTo>
                    <a:pt x="406" y="237"/>
                  </a:lnTo>
                  <a:lnTo>
                    <a:pt x="409" y="237"/>
                  </a:lnTo>
                  <a:lnTo>
                    <a:pt x="411" y="237"/>
                  </a:lnTo>
                  <a:lnTo>
                    <a:pt x="412" y="237"/>
                  </a:lnTo>
                  <a:lnTo>
                    <a:pt x="417" y="236"/>
                  </a:lnTo>
                  <a:lnTo>
                    <a:pt x="418" y="236"/>
                  </a:lnTo>
                  <a:lnTo>
                    <a:pt x="420" y="236"/>
                  </a:lnTo>
                  <a:lnTo>
                    <a:pt x="420" y="237"/>
                  </a:lnTo>
                  <a:lnTo>
                    <a:pt x="417" y="237"/>
                  </a:lnTo>
                  <a:lnTo>
                    <a:pt x="415" y="237"/>
                  </a:lnTo>
                  <a:lnTo>
                    <a:pt x="415" y="239"/>
                  </a:lnTo>
                  <a:lnTo>
                    <a:pt x="414" y="239"/>
                  </a:lnTo>
                  <a:lnTo>
                    <a:pt x="414" y="240"/>
                  </a:lnTo>
                  <a:lnTo>
                    <a:pt x="415" y="240"/>
                  </a:lnTo>
                  <a:lnTo>
                    <a:pt x="417" y="240"/>
                  </a:lnTo>
                  <a:lnTo>
                    <a:pt x="417" y="239"/>
                  </a:lnTo>
                  <a:lnTo>
                    <a:pt x="418" y="239"/>
                  </a:lnTo>
                  <a:lnTo>
                    <a:pt x="420" y="239"/>
                  </a:lnTo>
                  <a:lnTo>
                    <a:pt x="421" y="237"/>
                  </a:lnTo>
                  <a:lnTo>
                    <a:pt x="423" y="237"/>
                  </a:lnTo>
                  <a:lnTo>
                    <a:pt x="424" y="236"/>
                  </a:lnTo>
                  <a:lnTo>
                    <a:pt x="426" y="236"/>
                  </a:lnTo>
                  <a:lnTo>
                    <a:pt x="429" y="234"/>
                  </a:lnTo>
                  <a:lnTo>
                    <a:pt x="432" y="234"/>
                  </a:lnTo>
                  <a:lnTo>
                    <a:pt x="433" y="233"/>
                  </a:lnTo>
                  <a:lnTo>
                    <a:pt x="433" y="231"/>
                  </a:lnTo>
                  <a:lnTo>
                    <a:pt x="435" y="231"/>
                  </a:lnTo>
                  <a:lnTo>
                    <a:pt x="436" y="231"/>
                  </a:lnTo>
                  <a:lnTo>
                    <a:pt x="438" y="231"/>
                  </a:lnTo>
                  <a:lnTo>
                    <a:pt x="438" y="230"/>
                  </a:lnTo>
                  <a:lnTo>
                    <a:pt x="440" y="230"/>
                  </a:lnTo>
                  <a:lnTo>
                    <a:pt x="441" y="230"/>
                  </a:lnTo>
                  <a:lnTo>
                    <a:pt x="444" y="230"/>
                  </a:lnTo>
                  <a:lnTo>
                    <a:pt x="446" y="230"/>
                  </a:lnTo>
                  <a:lnTo>
                    <a:pt x="449" y="228"/>
                  </a:lnTo>
                  <a:lnTo>
                    <a:pt x="450" y="230"/>
                  </a:lnTo>
                  <a:lnTo>
                    <a:pt x="450" y="228"/>
                  </a:lnTo>
                  <a:lnTo>
                    <a:pt x="449" y="228"/>
                  </a:lnTo>
                  <a:lnTo>
                    <a:pt x="447" y="228"/>
                  </a:lnTo>
                  <a:lnTo>
                    <a:pt x="446" y="228"/>
                  </a:lnTo>
                  <a:lnTo>
                    <a:pt x="444" y="228"/>
                  </a:lnTo>
                  <a:lnTo>
                    <a:pt x="444" y="227"/>
                  </a:lnTo>
                  <a:lnTo>
                    <a:pt x="444" y="225"/>
                  </a:lnTo>
                  <a:lnTo>
                    <a:pt x="446" y="225"/>
                  </a:lnTo>
                  <a:lnTo>
                    <a:pt x="447" y="224"/>
                  </a:lnTo>
                  <a:lnTo>
                    <a:pt x="449" y="222"/>
                  </a:lnTo>
                  <a:lnTo>
                    <a:pt x="447" y="222"/>
                  </a:lnTo>
                  <a:lnTo>
                    <a:pt x="446" y="222"/>
                  </a:lnTo>
                  <a:lnTo>
                    <a:pt x="449" y="221"/>
                  </a:lnTo>
                  <a:lnTo>
                    <a:pt x="450" y="221"/>
                  </a:lnTo>
                  <a:lnTo>
                    <a:pt x="450" y="222"/>
                  </a:lnTo>
                  <a:lnTo>
                    <a:pt x="452" y="222"/>
                  </a:lnTo>
                  <a:lnTo>
                    <a:pt x="453" y="224"/>
                  </a:lnTo>
                  <a:lnTo>
                    <a:pt x="455" y="225"/>
                  </a:lnTo>
                  <a:lnTo>
                    <a:pt x="456" y="227"/>
                  </a:lnTo>
                  <a:lnTo>
                    <a:pt x="456" y="228"/>
                  </a:lnTo>
                  <a:lnTo>
                    <a:pt x="456" y="230"/>
                  </a:lnTo>
                  <a:lnTo>
                    <a:pt x="455" y="231"/>
                  </a:lnTo>
                  <a:lnTo>
                    <a:pt x="455" y="233"/>
                  </a:lnTo>
                  <a:lnTo>
                    <a:pt x="455" y="234"/>
                  </a:lnTo>
                  <a:lnTo>
                    <a:pt x="453" y="236"/>
                  </a:lnTo>
                  <a:lnTo>
                    <a:pt x="452" y="237"/>
                  </a:lnTo>
                  <a:lnTo>
                    <a:pt x="452" y="239"/>
                  </a:lnTo>
                  <a:lnTo>
                    <a:pt x="453" y="242"/>
                  </a:lnTo>
                  <a:lnTo>
                    <a:pt x="453" y="243"/>
                  </a:lnTo>
                  <a:lnTo>
                    <a:pt x="455" y="243"/>
                  </a:lnTo>
                  <a:lnTo>
                    <a:pt x="456" y="245"/>
                  </a:lnTo>
                  <a:lnTo>
                    <a:pt x="458" y="247"/>
                  </a:lnTo>
                  <a:lnTo>
                    <a:pt x="459" y="247"/>
                  </a:lnTo>
                  <a:lnTo>
                    <a:pt x="461" y="248"/>
                  </a:lnTo>
                  <a:lnTo>
                    <a:pt x="462" y="247"/>
                  </a:lnTo>
                  <a:lnTo>
                    <a:pt x="462" y="245"/>
                  </a:lnTo>
                  <a:lnTo>
                    <a:pt x="462" y="243"/>
                  </a:lnTo>
                  <a:lnTo>
                    <a:pt x="464" y="243"/>
                  </a:lnTo>
                  <a:lnTo>
                    <a:pt x="465" y="243"/>
                  </a:lnTo>
                  <a:lnTo>
                    <a:pt x="467" y="243"/>
                  </a:lnTo>
                  <a:lnTo>
                    <a:pt x="464" y="245"/>
                  </a:lnTo>
                  <a:lnTo>
                    <a:pt x="467" y="247"/>
                  </a:lnTo>
                  <a:lnTo>
                    <a:pt x="467" y="245"/>
                  </a:lnTo>
                  <a:lnTo>
                    <a:pt x="467" y="243"/>
                  </a:lnTo>
                  <a:lnTo>
                    <a:pt x="468" y="243"/>
                  </a:lnTo>
                  <a:lnTo>
                    <a:pt x="468" y="242"/>
                  </a:lnTo>
                  <a:lnTo>
                    <a:pt x="468" y="240"/>
                  </a:lnTo>
                  <a:lnTo>
                    <a:pt x="470" y="240"/>
                  </a:lnTo>
                  <a:lnTo>
                    <a:pt x="471" y="239"/>
                  </a:lnTo>
                  <a:lnTo>
                    <a:pt x="471" y="240"/>
                  </a:lnTo>
                  <a:lnTo>
                    <a:pt x="473" y="240"/>
                  </a:lnTo>
                  <a:lnTo>
                    <a:pt x="474" y="239"/>
                  </a:lnTo>
                  <a:lnTo>
                    <a:pt x="476" y="239"/>
                  </a:lnTo>
                  <a:lnTo>
                    <a:pt x="476" y="237"/>
                  </a:lnTo>
                  <a:lnTo>
                    <a:pt x="476" y="236"/>
                  </a:lnTo>
                  <a:lnTo>
                    <a:pt x="477" y="236"/>
                  </a:lnTo>
                  <a:lnTo>
                    <a:pt x="477" y="237"/>
                  </a:lnTo>
                  <a:lnTo>
                    <a:pt x="479" y="237"/>
                  </a:lnTo>
                  <a:lnTo>
                    <a:pt x="479" y="236"/>
                  </a:lnTo>
                  <a:lnTo>
                    <a:pt x="480" y="236"/>
                  </a:lnTo>
                  <a:lnTo>
                    <a:pt x="482" y="234"/>
                  </a:lnTo>
                  <a:lnTo>
                    <a:pt x="483" y="234"/>
                  </a:lnTo>
                  <a:lnTo>
                    <a:pt x="483" y="234"/>
                  </a:lnTo>
                  <a:lnTo>
                    <a:pt x="485" y="234"/>
                  </a:lnTo>
                  <a:lnTo>
                    <a:pt x="485" y="233"/>
                  </a:lnTo>
                  <a:lnTo>
                    <a:pt x="483" y="234"/>
                  </a:lnTo>
                  <a:lnTo>
                    <a:pt x="483" y="233"/>
                  </a:lnTo>
                  <a:lnTo>
                    <a:pt x="485" y="231"/>
                  </a:lnTo>
                  <a:lnTo>
                    <a:pt x="485" y="233"/>
                  </a:lnTo>
                  <a:lnTo>
                    <a:pt x="486" y="233"/>
                  </a:lnTo>
                  <a:lnTo>
                    <a:pt x="488" y="233"/>
                  </a:lnTo>
                  <a:lnTo>
                    <a:pt x="486" y="234"/>
                  </a:lnTo>
                  <a:lnTo>
                    <a:pt x="488" y="234"/>
                  </a:lnTo>
                  <a:lnTo>
                    <a:pt x="488" y="233"/>
                  </a:lnTo>
                  <a:lnTo>
                    <a:pt x="489" y="231"/>
                  </a:lnTo>
                  <a:lnTo>
                    <a:pt x="489" y="233"/>
                  </a:lnTo>
                  <a:lnTo>
                    <a:pt x="491" y="233"/>
                  </a:lnTo>
                  <a:lnTo>
                    <a:pt x="491" y="234"/>
                  </a:lnTo>
                  <a:lnTo>
                    <a:pt x="489" y="234"/>
                  </a:lnTo>
                  <a:lnTo>
                    <a:pt x="489" y="236"/>
                  </a:lnTo>
                  <a:lnTo>
                    <a:pt x="488" y="236"/>
                  </a:lnTo>
                  <a:lnTo>
                    <a:pt x="488" y="237"/>
                  </a:lnTo>
                  <a:lnTo>
                    <a:pt x="486" y="237"/>
                  </a:lnTo>
                  <a:lnTo>
                    <a:pt x="485" y="239"/>
                  </a:lnTo>
                  <a:lnTo>
                    <a:pt x="486" y="239"/>
                  </a:lnTo>
                  <a:lnTo>
                    <a:pt x="488" y="239"/>
                  </a:lnTo>
                  <a:lnTo>
                    <a:pt x="489" y="239"/>
                  </a:lnTo>
                  <a:lnTo>
                    <a:pt x="491" y="239"/>
                  </a:lnTo>
                  <a:lnTo>
                    <a:pt x="491" y="240"/>
                  </a:lnTo>
                  <a:lnTo>
                    <a:pt x="489" y="240"/>
                  </a:lnTo>
                  <a:lnTo>
                    <a:pt x="486" y="240"/>
                  </a:lnTo>
                  <a:lnTo>
                    <a:pt x="486" y="242"/>
                  </a:lnTo>
                  <a:lnTo>
                    <a:pt x="485" y="242"/>
                  </a:lnTo>
                  <a:lnTo>
                    <a:pt x="483" y="243"/>
                  </a:lnTo>
                  <a:lnTo>
                    <a:pt x="482" y="243"/>
                  </a:lnTo>
                  <a:lnTo>
                    <a:pt x="480" y="243"/>
                  </a:lnTo>
                  <a:lnTo>
                    <a:pt x="479" y="245"/>
                  </a:lnTo>
                  <a:lnTo>
                    <a:pt x="477" y="245"/>
                  </a:lnTo>
                  <a:lnTo>
                    <a:pt x="477" y="247"/>
                  </a:lnTo>
                  <a:lnTo>
                    <a:pt x="479" y="247"/>
                  </a:lnTo>
                  <a:lnTo>
                    <a:pt x="482" y="247"/>
                  </a:lnTo>
                  <a:lnTo>
                    <a:pt x="483" y="247"/>
                  </a:lnTo>
                  <a:lnTo>
                    <a:pt x="485" y="245"/>
                  </a:lnTo>
                  <a:lnTo>
                    <a:pt x="485" y="247"/>
                  </a:lnTo>
                  <a:lnTo>
                    <a:pt x="486" y="247"/>
                  </a:lnTo>
                  <a:lnTo>
                    <a:pt x="488" y="247"/>
                  </a:lnTo>
                  <a:lnTo>
                    <a:pt x="489" y="247"/>
                  </a:lnTo>
                  <a:lnTo>
                    <a:pt x="491" y="247"/>
                  </a:lnTo>
                  <a:lnTo>
                    <a:pt x="496" y="245"/>
                  </a:lnTo>
                  <a:lnTo>
                    <a:pt x="497" y="243"/>
                  </a:lnTo>
                  <a:lnTo>
                    <a:pt x="499" y="243"/>
                  </a:lnTo>
                  <a:lnTo>
                    <a:pt x="500" y="243"/>
                  </a:lnTo>
                  <a:lnTo>
                    <a:pt x="502" y="243"/>
                  </a:lnTo>
                  <a:lnTo>
                    <a:pt x="503" y="243"/>
                  </a:lnTo>
                  <a:lnTo>
                    <a:pt x="503" y="242"/>
                  </a:lnTo>
                  <a:lnTo>
                    <a:pt x="505" y="240"/>
                  </a:lnTo>
                  <a:lnTo>
                    <a:pt x="506" y="240"/>
                  </a:lnTo>
                  <a:lnTo>
                    <a:pt x="508" y="239"/>
                  </a:lnTo>
                  <a:lnTo>
                    <a:pt x="509" y="237"/>
                  </a:lnTo>
                  <a:lnTo>
                    <a:pt x="511" y="237"/>
                  </a:lnTo>
                  <a:lnTo>
                    <a:pt x="512" y="237"/>
                  </a:lnTo>
                  <a:lnTo>
                    <a:pt x="514" y="237"/>
                  </a:lnTo>
                  <a:lnTo>
                    <a:pt x="515" y="237"/>
                  </a:lnTo>
                  <a:lnTo>
                    <a:pt x="517" y="237"/>
                  </a:lnTo>
                  <a:lnTo>
                    <a:pt x="518" y="237"/>
                  </a:lnTo>
                  <a:lnTo>
                    <a:pt x="520" y="237"/>
                  </a:lnTo>
                  <a:lnTo>
                    <a:pt x="523" y="237"/>
                  </a:lnTo>
                  <a:lnTo>
                    <a:pt x="526" y="237"/>
                  </a:lnTo>
                  <a:lnTo>
                    <a:pt x="530" y="237"/>
                  </a:lnTo>
                  <a:lnTo>
                    <a:pt x="532" y="239"/>
                  </a:lnTo>
                  <a:lnTo>
                    <a:pt x="533" y="239"/>
                  </a:lnTo>
                  <a:lnTo>
                    <a:pt x="536" y="240"/>
                  </a:lnTo>
                  <a:lnTo>
                    <a:pt x="539" y="240"/>
                  </a:lnTo>
                  <a:lnTo>
                    <a:pt x="541" y="242"/>
                  </a:lnTo>
                  <a:lnTo>
                    <a:pt x="541" y="243"/>
                  </a:lnTo>
                  <a:lnTo>
                    <a:pt x="544" y="245"/>
                  </a:lnTo>
                  <a:lnTo>
                    <a:pt x="546" y="247"/>
                  </a:lnTo>
                  <a:lnTo>
                    <a:pt x="547" y="247"/>
                  </a:lnTo>
                  <a:lnTo>
                    <a:pt x="550" y="247"/>
                  </a:lnTo>
                  <a:lnTo>
                    <a:pt x="553" y="248"/>
                  </a:lnTo>
                  <a:lnTo>
                    <a:pt x="556" y="248"/>
                  </a:lnTo>
                  <a:lnTo>
                    <a:pt x="562" y="248"/>
                  </a:lnTo>
                  <a:lnTo>
                    <a:pt x="564" y="250"/>
                  </a:lnTo>
                  <a:lnTo>
                    <a:pt x="565" y="251"/>
                  </a:lnTo>
                  <a:lnTo>
                    <a:pt x="568" y="253"/>
                  </a:lnTo>
                  <a:lnTo>
                    <a:pt x="570" y="253"/>
                  </a:lnTo>
                  <a:lnTo>
                    <a:pt x="573" y="254"/>
                  </a:lnTo>
                  <a:lnTo>
                    <a:pt x="574" y="254"/>
                  </a:lnTo>
                  <a:lnTo>
                    <a:pt x="579" y="254"/>
                  </a:lnTo>
                  <a:lnTo>
                    <a:pt x="579" y="256"/>
                  </a:lnTo>
                  <a:lnTo>
                    <a:pt x="580" y="256"/>
                  </a:lnTo>
                  <a:lnTo>
                    <a:pt x="582" y="256"/>
                  </a:lnTo>
                  <a:lnTo>
                    <a:pt x="583" y="256"/>
                  </a:lnTo>
                  <a:lnTo>
                    <a:pt x="585" y="254"/>
                  </a:lnTo>
                  <a:lnTo>
                    <a:pt x="585" y="256"/>
                  </a:lnTo>
                  <a:lnTo>
                    <a:pt x="586" y="256"/>
                  </a:lnTo>
                  <a:lnTo>
                    <a:pt x="591" y="257"/>
                  </a:lnTo>
                  <a:lnTo>
                    <a:pt x="591" y="256"/>
                  </a:lnTo>
                  <a:lnTo>
                    <a:pt x="592" y="256"/>
                  </a:lnTo>
                  <a:lnTo>
                    <a:pt x="594" y="257"/>
                  </a:lnTo>
                  <a:lnTo>
                    <a:pt x="597" y="257"/>
                  </a:lnTo>
                  <a:lnTo>
                    <a:pt x="597" y="256"/>
                  </a:lnTo>
                  <a:lnTo>
                    <a:pt x="599" y="256"/>
                  </a:lnTo>
                  <a:lnTo>
                    <a:pt x="594" y="254"/>
                  </a:lnTo>
                  <a:lnTo>
                    <a:pt x="597" y="254"/>
                  </a:lnTo>
                  <a:lnTo>
                    <a:pt x="599" y="254"/>
                  </a:lnTo>
                  <a:lnTo>
                    <a:pt x="602" y="256"/>
                  </a:lnTo>
                  <a:lnTo>
                    <a:pt x="603" y="256"/>
                  </a:lnTo>
                  <a:lnTo>
                    <a:pt x="605" y="256"/>
                  </a:lnTo>
                  <a:lnTo>
                    <a:pt x="605" y="254"/>
                  </a:lnTo>
                  <a:lnTo>
                    <a:pt x="606" y="254"/>
                  </a:lnTo>
                  <a:lnTo>
                    <a:pt x="608" y="254"/>
                  </a:lnTo>
                  <a:lnTo>
                    <a:pt x="609" y="254"/>
                  </a:lnTo>
                  <a:lnTo>
                    <a:pt x="609" y="256"/>
                  </a:lnTo>
                  <a:lnTo>
                    <a:pt x="612" y="256"/>
                  </a:lnTo>
                  <a:lnTo>
                    <a:pt x="612" y="257"/>
                  </a:lnTo>
                  <a:lnTo>
                    <a:pt x="614" y="257"/>
                  </a:lnTo>
                  <a:lnTo>
                    <a:pt x="614" y="256"/>
                  </a:lnTo>
                  <a:lnTo>
                    <a:pt x="615" y="257"/>
                  </a:lnTo>
                  <a:lnTo>
                    <a:pt x="617" y="257"/>
                  </a:lnTo>
                  <a:lnTo>
                    <a:pt x="617" y="259"/>
                  </a:lnTo>
                  <a:lnTo>
                    <a:pt x="618" y="260"/>
                  </a:lnTo>
                  <a:lnTo>
                    <a:pt x="618" y="262"/>
                  </a:lnTo>
                  <a:lnTo>
                    <a:pt x="621" y="262"/>
                  </a:lnTo>
                  <a:lnTo>
                    <a:pt x="621" y="263"/>
                  </a:lnTo>
                  <a:lnTo>
                    <a:pt x="621" y="265"/>
                  </a:lnTo>
                  <a:lnTo>
                    <a:pt x="620" y="265"/>
                  </a:lnTo>
                  <a:lnTo>
                    <a:pt x="620" y="266"/>
                  </a:lnTo>
                  <a:lnTo>
                    <a:pt x="618" y="269"/>
                  </a:lnTo>
                  <a:lnTo>
                    <a:pt x="618" y="271"/>
                  </a:lnTo>
                  <a:lnTo>
                    <a:pt x="617" y="271"/>
                  </a:lnTo>
                  <a:lnTo>
                    <a:pt x="615" y="271"/>
                  </a:lnTo>
                  <a:lnTo>
                    <a:pt x="614" y="271"/>
                  </a:lnTo>
                  <a:lnTo>
                    <a:pt x="612" y="271"/>
                  </a:lnTo>
                  <a:lnTo>
                    <a:pt x="611" y="271"/>
                  </a:lnTo>
                  <a:lnTo>
                    <a:pt x="608" y="271"/>
                  </a:lnTo>
                  <a:lnTo>
                    <a:pt x="605" y="271"/>
                  </a:lnTo>
                  <a:lnTo>
                    <a:pt x="605" y="269"/>
                  </a:lnTo>
                  <a:lnTo>
                    <a:pt x="603" y="269"/>
                  </a:lnTo>
                  <a:lnTo>
                    <a:pt x="603" y="271"/>
                  </a:lnTo>
                  <a:lnTo>
                    <a:pt x="605" y="271"/>
                  </a:lnTo>
                  <a:lnTo>
                    <a:pt x="605" y="272"/>
                  </a:lnTo>
                  <a:lnTo>
                    <a:pt x="603" y="272"/>
                  </a:lnTo>
                  <a:lnTo>
                    <a:pt x="602" y="272"/>
                  </a:lnTo>
                  <a:lnTo>
                    <a:pt x="597" y="272"/>
                  </a:lnTo>
                  <a:lnTo>
                    <a:pt x="597" y="274"/>
                  </a:lnTo>
                  <a:lnTo>
                    <a:pt x="594" y="274"/>
                  </a:lnTo>
                  <a:lnTo>
                    <a:pt x="592" y="274"/>
                  </a:lnTo>
                  <a:lnTo>
                    <a:pt x="592" y="275"/>
                  </a:lnTo>
                  <a:lnTo>
                    <a:pt x="591" y="275"/>
                  </a:lnTo>
                  <a:lnTo>
                    <a:pt x="591" y="277"/>
                  </a:lnTo>
                  <a:lnTo>
                    <a:pt x="586" y="277"/>
                  </a:lnTo>
                  <a:lnTo>
                    <a:pt x="585" y="277"/>
                  </a:lnTo>
                  <a:lnTo>
                    <a:pt x="585" y="278"/>
                  </a:lnTo>
                  <a:lnTo>
                    <a:pt x="586" y="278"/>
                  </a:lnTo>
                  <a:lnTo>
                    <a:pt x="588" y="278"/>
                  </a:lnTo>
                  <a:lnTo>
                    <a:pt x="589" y="278"/>
                  </a:lnTo>
                  <a:lnTo>
                    <a:pt x="589" y="280"/>
                  </a:lnTo>
                  <a:lnTo>
                    <a:pt x="591" y="280"/>
                  </a:lnTo>
                  <a:lnTo>
                    <a:pt x="597" y="280"/>
                  </a:lnTo>
                  <a:lnTo>
                    <a:pt x="599" y="280"/>
                  </a:lnTo>
                  <a:lnTo>
                    <a:pt x="600" y="280"/>
                  </a:lnTo>
                  <a:lnTo>
                    <a:pt x="602" y="281"/>
                  </a:lnTo>
                  <a:lnTo>
                    <a:pt x="603" y="281"/>
                  </a:lnTo>
                  <a:lnTo>
                    <a:pt x="605" y="281"/>
                  </a:lnTo>
                  <a:lnTo>
                    <a:pt x="608" y="281"/>
                  </a:lnTo>
                  <a:lnTo>
                    <a:pt x="609" y="281"/>
                  </a:lnTo>
                  <a:lnTo>
                    <a:pt x="612" y="281"/>
                  </a:lnTo>
                  <a:lnTo>
                    <a:pt x="617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1" y="283"/>
                  </a:lnTo>
                  <a:lnTo>
                    <a:pt x="624" y="281"/>
                  </a:lnTo>
                  <a:lnTo>
                    <a:pt x="626" y="283"/>
                  </a:lnTo>
                  <a:lnTo>
                    <a:pt x="630" y="281"/>
                  </a:lnTo>
                  <a:lnTo>
                    <a:pt x="632" y="281"/>
                  </a:lnTo>
                  <a:lnTo>
                    <a:pt x="633" y="281"/>
                  </a:lnTo>
                  <a:lnTo>
                    <a:pt x="635" y="281"/>
                  </a:lnTo>
                  <a:lnTo>
                    <a:pt x="638" y="281"/>
                  </a:lnTo>
                  <a:lnTo>
                    <a:pt x="639" y="281"/>
                  </a:lnTo>
                  <a:lnTo>
                    <a:pt x="641" y="280"/>
                  </a:lnTo>
                  <a:lnTo>
                    <a:pt x="645" y="281"/>
                  </a:lnTo>
                  <a:lnTo>
                    <a:pt x="645" y="280"/>
                  </a:lnTo>
                  <a:lnTo>
                    <a:pt x="647" y="280"/>
                  </a:lnTo>
                  <a:lnTo>
                    <a:pt x="647" y="281"/>
                  </a:lnTo>
                  <a:lnTo>
                    <a:pt x="648" y="281"/>
                  </a:lnTo>
                  <a:lnTo>
                    <a:pt x="648" y="280"/>
                  </a:lnTo>
                  <a:lnTo>
                    <a:pt x="650" y="280"/>
                  </a:lnTo>
                  <a:lnTo>
                    <a:pt x="652" y="280"/>
                  </a:lnTo>
                  <a:lnTo>
                    <a:pt x="653" y="278"/>
                  </a:lnTo>
                  <a:lnTo>
                    <a:pt x="653" y="280"/>
                  </a:lnTo>
                  <a:lnTo>
                    <a:pt x="655" y="280"/>
                  </a:lnTo>
                  <a:lnTo>
                    <a:pt x="656" y="280"/>
                  </a:lnTo>
                  <a:lnTo>
                    <a:pt x="658" y="280"/>
                  </a:lnTo>
                  <a:lnTo>
                    <a:pt x="659" y="278"/>
                  </a:lnTo>
                  <a:lnTo>
                    <a:pt x="661" y="278"/>
                  </a:lnTo>
                  <a:lnTo>
                    <a:pt x="662" y="278"/>
                  </a:lnTo>
                  <a:lnTo>
                    <a:pt x="664" y="278"/>
                  </a:lnTo>
                  <a:lnTo>
                    <a:pt x="665" y="277"/>
                  </a:lnTo>
                  <a:lnTo>
                    <a:pt x="667" y="277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1" y="277"/>
                  </a:lnTo>
                  <a:lnTo>
                    <a:pt x="671" y="275"/>
                  </a:lnTo>
                  <a:lnTo>
                    <a:pt x="673" y="274"/>
                  </a:lnTo>
                  <a:lnTo>
                    <a:pt x="673" y="275"/>
                  </a:lnTo>
                  <a:lnTo>
                    <a:pt x="674" y="275"/>
                  </a:lnTo>
                  <a:lnTo>
                    <a:pt x="674" y="277"/>
                  </a:lnTo>
                  <a:lnTo>
                    <a:pt x="673" y="278"/>
                  </a:lnTo>
                  <a:lnTo>
                    <a:pt x="674" y="278"/>
                  </a:lnTo>
                  <a:lnTo>
                    <a:pt x="676" y="280"/>
                  </a:lnTo>
                  <a:lnTo>
                    <a:pt x="676" y="281"/>
                  </a:lnTo>
                  <a:lnTo>
                    <a:pt x="677" y="281"/>
                  </a:lnTo>
                  <a:lnTo>
                    <a:pt x="679" y="281"/>
                  </a:lnTo>
                  <a:lnTo>
                    <a:pt x="680" y="281"/>
                  </a:lnTo>
                  <a:lnTo>
                    <a:pt x="683" y="281"/>
                  </a:lnTo>
                  <a:lnTo>
                    <a:pt x="683" y="283"/>
                  </a:lnTo>
                  <a:lnTo>
                    <a:pt x="683" y="284"/>
                  </a:lnTo>
                  <a:lnTo>
                    <a:pt x="682" y="284"/>
                  </a:lnTo>
                  <a:lnTo>
                    <a:pt x="682" y="286"/>
                  </a:lnTo>
                  <a:lnTo>
                    <a:pt x="680" y="286"/>
                  </a:lnTo>
                  <a:lnTo>
                    <a:pt x="680" y="287"/>
                  </a:lnTo>
                  <a:lnTo>
                    <a:pt x="680" y="289"/>
                  </a:lnTo>
                  <a:lnTo>
                    <a:pt x="682" y="289"/>
                  </a:lnTo>
                  <a:lnTo>
                    <a:pt x="683" y="287"/>
                  </a:lnTo>
                  <a:lnTo>
                    <a:pt x="686" y="284"/>
                  </a:lnTo>
                  <a:lnTo>
                    <a:pt x="686" y="283"/>
                  </a:lnTo>
                  <a:lnTo>
                    <a:pt x="688" y="283"/>
                  </a:lnTo>
                  <a:lnTo>
                    <a:pt x="689" y="283"/>
                  </a:lnTo>
                  <a:lnTo>
                    <a:pt x="689" y="284"/>
                  </a:lnTo>
                  <a:lnTo>
                    <a:pt x="688" y="284"/>
                  </a:lnTo>
                  <a:lnTo>
                    <a:pt x="688" y="286"/>
                  </a:lnTo>
                  <a:lnTo>
                    <a:pt x="686" y="287"/>
                  </a:lnTo>
                  <a:lnTo>
                    <a:pt x="686" y="289"/>
                  </a:lnTo>
                  <a:lnTo>
                    <a:pt x="688" y="287"/>
                  </a:lnTo>
                  <a:lnTo>
                    <a:pt x="689" y="287"/>
                  </a:lnTo>
                  <a:lnTo>
                    <a:pt x="689" y="289"/>
                  </a:lnTo>
                  <a:lnTo>
                    <a:pt x="692" y="290"/>
                  </a:lnTo>
                  <a:lnTo>
                    <a:pt x="692" y="292"/>
                  </a:lnTo>
                  <a:lnTo>
                    <a:pt x="691" y="293"/>
                  </a:lnTo>
                  <a:lnTo>
                    <a:pt x="689" y="295"/>
                  </a:lnTo>
                  <a:lnTo>
                    <a:pt x="688" y="295"/>
                  </a:lnTo>
                  <a:lnTo>
                    <a:pt x="686" y="295"/>
                  </a:lnTo>
                  <a:lnTo>
                    <a:pt x="685" y="295"/>
                  </a:lnTo>
                  <a:lnTo>
                    <a:pt x="683" y="295"/>
                  </a:lnTo>
                  <a:lnTo>
                    <a:pt x="682" y="295"/>
                  </a:lnTo>
                  <a:lnTo>
                    <a:pt x="682" y="293"/>
                  </a:lnTo>
                  <a:lnTo>
                    <a:pt x="680" y="293"/>
                  </a:lnTo>
                  <a:lnTo>
                    <a:pt x="680" y="295"/>
                  </a:lnTo>
                  <a:lnTo>
                    <a:pt x="682" y="295"/>
                  </a:lnTo>
                  <a:lnTo>
                    <a:pt x="682" y="297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2" y="300"/>
                  </a:lnTo>
                  <a:lnTo>
                    <a:pt x="683" y="300"/>
                  </a:lnTo>
                  <a:lnTo>
                    <a:pt x="683" y="301"/>
                  </a:lnTo>
                  <a:lnTo>
                    <a:pt x="685" y="301"/>
                  </a:lnTo>
                  <a:lnTo>
                    <a:pt x="685" y="303"/>
                  </a:lnTo>
                  <a:lnTo>
                    <a:pt x="685" y="304"/>
                  </a:lnTo>
                  <a:lnTo>
                    <a:pt x="685" y="306"/>
                  </a:lnTo>
                  <a:lnTo>
                    <a:pt x="686" y="306"/>
                  </a:lnTo>
                  <a:lnTo>
                    <a:pt x="686" y="304"/>
                  </a:lnTo>
                  <a:lnTo>
                    <a:pt x="686" y="303"/>
                  </a:lnTo>
                  <a:lnTo>
                    <a:pt x="686" y="301"/>
                  </a:lnTo>
                  <a:lnTo>
                    <a:pt x="688" y="301"/>
                  </a:lnTo>
                  <a:lnTo>
                    <a:pt x="688" y="300"/>
                  </a:lnTo>
                  <a:lnTo>
                    <a:pt x="689" y="298"/>
                  </a:lnTo>
                  <a:lnTo>
                    <a:pt x="689" y="297"/>
                  </a:lnTo>
                  <a:lnTo>
                    <a:pt x="689" y="297"/>
                  </a:lnTo>
                  <a:lnTo>
                    <a:pt x="691" y="297"/>
                  </a:lnTo>
                  <a:lnTo>
                    <a:pt x="691" y="298"/>
                  </a:lnTo>
                  <a:lnTo>
                    <a:pt x="692" y="298"/>
                  </a:lnTo>
                  <a:lnTo>
                    <a:pt x="692" y="297"/>
                  </a:lnTo>
                  <a:lnTo>
                    <a:pt x="692" y="295"/>
                  </a:lnTo>
                  <a:lnTo>
                    <a:pt x="694" y="295"/>
                  </a:lnTo>
                  <a:lnTo>
                    <a:pt x="695" y="295"/>
                  </a:lnTo>
                  <a:lnTo>
                    <a:pt x="694" y="297"/>
                  </a:lnTo>
                  <a:lnTo>
                    <a:pt x="694" y="298"/>
                  </a:lnTo>
                  <a:lnTo>
                    <a:pt x="695" y="298"/>
                  </a:lnTo>
                  <a:lnTo>
                    <a:pt x="695" y="297"/>
                  </a:lnTo>
                  <a:lnTo>
                    <a:pt x="697" y="297"/>
                  </a:lnTo>
                  <a:lnTo>
                    <a:pt x="697" y="298"/>
                  </a:lnTo>
                  <a:lnTo>
                    <a:pt x="697" y="300"/>
                  </a:lnTo>
                  <a:lnTo>
                    <a:pt x="698" y="300"/>
                  </a:lnTo>
                  <a:lnTo>
                    <a:pt x="698" y="298"/>
                  </a:lnTo>
                  <a:lnTo>
                    <a:pt x="698" y="297"/>
                  </a:lnTo>
                  <a:lnTo>
                    <a:pt x="697" y="295"/>
                  </a:lnTo>
                  <a:lnTo>
                    <a:pt x="695" y="295"/>
                  </a:lnTo>
                  <a:lnTo>
                    <a:pt x="695" y="293"/>
                  </a:lnTo>
                  <a:lnTo>
                    <a:pt x="695" y="292"/>
                  </a:lnTo>
                  <a:lnTo>
                    <a:pt x="697" y="292"/>
                  </a:lnTo>
                  <a:lnTo>
                    <a:pt x="698" y="293"/>
                  </a:lnTo>
                  <a:lnTo>
                    <a:pt x="698" y="292"/>
                  </a:lnTo>
                  <a:lnTo>
                    <a:pt x="698" y="290"/>
                  </a:lnTo>
                  <a:lnTo>
                    <a:pt x="698" y="289"/>
                  </a:lnTo>
                  <a:lnTo>
                    <a:pt x="698" y="287"/>
                  </a:lnTo>
                  <a:lnTo>
                    <a:pt x="701" y="287"/>
                  </a:lnTo>
                  <a:lnTo>
                    <a:pt x="703" y="287"/>
                  </a:lnTo>
                  <a:lnTo>
                    <a:pt x="705" y="286"/>
                  </a:lnTo>
                  <a:lnTo>
                    <a:pt x="703" y="286"/>
                  </a:lnTo>
                  <a:lnTo>
                    <a:pt x="703" y="284"/>
                  </a:lnTo>
                  <a:lnTo>
                    <a:pt x="703" y="283"/>
                  </a:lnTo>
                  <a:lnTo>
                    <a:pt x="701" y="283"/>
                  </a:lnTo>
                  <a:lnTo>
                    <a:pt x="701" y="281"/>
                  </a:lnTo>
                  <a:lnTo>
                    <a:pt x="703" y="280"/>
                  </a:lnTo>
                  <a:lnTo>
                    <a:pt x="705" y="280"/>
                  </a:lnTo>
                  <a:lnTo>
                    <a:pt x="705" y="278"/>
                  </a:lnTo>
                  <a:lnTo>
                    <a:pt x="706" y="278"/>
                  </a:lnTo>
                  <a:lnTo>
                    <a:pt x="709" y="278"/>
                  </a:lnTo>
                  <a:lnTo>
                    <a:pt x="711" y="277"/>
                  </a:lnTo>
                  <a:lnTo>
                    <a:pt x="709" y="277"/>
                  </a:lnTo>
                  <a:lnTo>
                    <a:pt x="709" y="275"/>
                  </a:lnTo>
                  <a:lnTo>
                    <a:pt x="711" y="274"/>
                  </a:lnTo>
                  <a:lnTo>
                    <a:pt x="711" y="275"/>
                  </a:lnTo>
                  <a:lnTo>
                    <a:pt x="712" y="275"/>
                  </a:lnTo>
                  <a:lnTo>
                    <a:pt x="714" y="275"/>
                  </a:lnTo>
                  <a:lnTo>
                    <a:pt x="714" y="274"/>
                  </a:lnTo>
                  <a:lnTo>
                    <a:pt x="715" y="274"/>
                  </a:lnTo>
                  <a:lnTo>
                    <a:pt x="717" y="274"/>
                  </a:lnTo>
                  <a:lnTo>
                    <a:pt x="717" y="275"/>
                  </a:lnTo>
                  <a:lnTo>
                    <a:pt x="718" y="275"/>
                  </a:lnTo>
                  <a:lnTo>
                    <a:pt x="720" y="274"/>
                  </a:lnTo>
                  <a:lnTo>
                    <a:pt x="721" y="274"/>
                  </a:lnTo>
                  <a:lnTo>
                    <a:pt x="723" y="272"/>
                  </a:lnTo>
                  <a:lnTo>
                    <a:pt x="723" y="274"/>
                  </a:lnTo>
                  <a:lnTo>
                    <a:pt x="724" y="274"/>
                  </a:lnTo>
                  <a:lnTo>
                    <a:pt x="726" y="274"/>
                  </a:lnTo>
                  <a:lnTo>
                    <a:pt x="726" y="272"/>
                  </a:lnTo>
                  <a:lnTo>
                    <a:pt x="727" y="274"/>
                  </a:lnTo>
                  <a:lnTo>
                    <a:pt x="729" y="274"/>
                  </a:lnTo>
                  <a:lnTo>
                    <a:pt x="729" y="272"/>
                  </a:lnTo>
                  <a:lnTo>
                    <a:pt x="729" y="271"/>
                  </a:lnTo>
                  <a:lnTo>
                    <a:pt x="730" y="271"/>
                  </a:lnTo>
                  <a:lnTo>
                    <a:pt x="732" y="271"/>
                  </a:lnTo>
                  <a:lnTo>
                    <a:pt x="730" y="272"/>
                  </a:lnTo>
                  <a:lnTo>
                    <a:pt x="732" y="272"/>
                  </a:lnTo>
                  <a:lnTo>
                    <a:pt x="732" y="271"/>
                  </a:lnTo>
                  <a:lnTo>
                    <a:pt x="733" y="271"/>
                  </a:lnTo>
                  <a:lnTo>
                    <a:pt x="735" y="271"/>
                  </a:lnTo>
                  <a:lnTo>
                    <a:pt x="735" y="272"/>
                  </a:lnTo>
                  <a:lnTo>
                    <a:pt x="736" y="272"/>
                  </a:lnTo>
                  <a:lnTo>
                    <a:pt x="735" y="271"/>
                  </a:lnTo>
                  <a:lnTo>
                    <a:pt x="736" y="271"/>
                  </a:lnTo>
                  <a:lnTo>
                    <a:pt x="736" y="269"/>
                  </a:lnTo>
                  <a:lnTo>
                    <a:pt x="738" y="266"/>
                  </a:lnTo>
                  <a:lnTo>
                    <a:pt x="739" y="266"/>
                  </a:lnTo>
                  <a:lnTo>
                    <a:pt x="741" y="266"/>
                  </a:lnTo>
                  <a:lnTo>
                    <a:pt x="742" y="266"/>
                  </a:lnTo>
                  <a:lnTo>
                    <a:pt x="744" y="266"/>
                  </a:lnTo>
                  <a:lnTo>
                    <a:pt x="745" y="266"/>
                  </a:lnTo>
                  <a:lnTo>
                    <a:pt x="747" y="266"/>
                  </a:lnTo>
                  <a:lnTo>
                    <a:pt x="748" y="266"/>
                  </a:lnTo>
                  <a:lnTo>
                    <a:pt x="748" y="265"/>
                  </a:lnTo>
                  <a:lnTo>
                    <a:pt x="750" y="266"/>
                  </a:lnTo>
                  <a:lnTo>
                    <a:pt x="750" y="265"/>
                  </a:lnTo>
                  <a:lnTo>
                    <a:pt x="751" y="265"/>
                  </a:lnTo>
                  <a:lnTo>
                    <a:pt x="751" y="263"/>
                  </a:lnTo>
                  <a:lnTo>
                    <a:pt x="753" y="263"/>
                  </a:lnTo>
                  <a:lnTo>
                    <a:pt x="753" y="262"/>
                  </a:lnTo>
                  <a:lnTo>
                    <a:pt x="751" y="262"/>
                  </a:lnTo>
                  <a:lnTo>
                    <a:pt x="750" y="262"/>
                  </a:lnTo>
                  <a:lnTo>
                    <a:pt x="748" y="262"/>
                  </a:lnTo>
                  <a:lnTo>
                    <a:pt x="739" y="263"/>
                  </a:lnTo>
                  <a:lnTo>
                    <a:pt x="738" y="265"/>
                  </a:lnTo>
                  <a:lnTo>
                    <a:pt x="736" y="265"/>
                  </a:lnTo>
                  <a:lnTo>
                    <a:pt x="738" y="266"/>
                  </a:lnTo>
                  <a:lnTo>
                    <a:pt x="736" y="266"/>
                  </a:lnTo>
                  <a:lnTo>
                    <a:pt x="736" y="269"/>
                  </a:lnTo>
                  <a:lnTo>
                    <a:pt x="735" y="269"/>
                  </a:lnTo>
                  <a:lnTo>
                    <a:pt x="735" y="266"/>
                  </a:lnTo>
                  <a:lnTo>
                    <a:pt x="733" y="266"/>
                  </a:lnTo>
                  <a:lnTo>
                    <a:pt x="732" y="266"/>
                  </a:lnTo>
                  <a:lnTo>
                    <a:pt x="730" y="266"/>
                  </a:lnTo>
                  <a:lnTo>
                    <a:pt x="729" y="266"/>
                  </a:lnTo>
                  <a:lnTo>
                    <a:pt x="729" y="269"/>
                  </a:lnTo>
                  <a:lnTo>
                    <a:pt x="727" y="269"/>
                  </a:lnTo>
                  <a:lnTo>
                    <a:pt x="726" y="269"/>
                  </a:lnTo>
                  <a:lnTo>
                    <a:pt x="726" y="271"/>
                  </a:lnTo>
                  <a:lnTo>
                    <a:pt x="724" y="269"/>
                  </a:lnTo>
                  <a:lnTo>
                    <a:pt x="723" y="269"/>
                  </a:lnTo>
                  <a:lnTo>
                    <a:pt x="721" y="269"/>
                  </a:lnTo>
                  <a:lnTo>
                    <a:pt x="721" y="266"/>
                  </a:lnTo>
                  <a:lnTo>
                    <a:pt x="718" y="269"/>
                  </a:lnTo>
                  <a:lnTo>
                    <a:pt x="717" y="269"/>
                  </a:lnTo>
                  <a:lnTo>
                    <a:pt x="715" y="269"/>
                  </a:lnTo>
                  <a:lnTo>
                    <a:pt x="714" y="271"/>
                  </a:lnTo>
                  <a:lnTo>
                    <a:pt x="715" y="271"/>
                  </a:lnTo>
                  <a:lnTo>
                    <a:pt x="717" y="272"/>
                  </a:lnTo>
                  <a:lnTo>
                    <a:pt x="715" y="272"/>
                  </a:lnTo>
                  <a:lnTo>
                    <a:pt x="714" y="272"/>
                  </a:lnTo>
                  <a:lnTo>
                    <a:pt x="712" y="272"/>
                  </a:lnTo>
                  <a:lnTo>
                    <a:pt x="711" y="272"/>
                  </a:lnTo>
                  <a:lnTo>
                    <a:pt x="708" y="272"/>
                  </a:lnTo>
                  <a:lnTo>
                    <a:pt x="706" y="272"/>
                  </a:lnTo>
                  <a:lnTo>
                    <a:pt x="706" y="271"/>
                  </a:lnTo>
                  <a:lnTo>
                    <a:pt x="706" y="269"/>
                  </a:lnTo>
                  <a:lnTo>
                    <a:pt x="705" y="269"/>
                  </a:lnTo>
                  <a:lnTo>
                    <a:pt x="703" y="269"/>
                  </a:lnTo>
                  <a:lnTo>
                    <a:pt x="706" y="266"/>
                  </a:lnTo>
                  <a:lnTo>
                    <a:pt x="712" y="263"/>
                  </a:lnTo>
                  <a:lnTo>
                    <a:pt x="714" y="262"/>
                  </a:lnTo>
                  <a:lnTo>
                    <a:pt x="715" y="262"/>
                  </a:lnTo>
                  <a:lnTo>
                    <a:pt x="723" y="260"/>
                  </a:lnTo>
                  <a:lnTo>
                    <a:pt x="723" y="262"/>
                  </a:lnTo>
                  <a:lnTo>
                    <a:pt x="726" y="260"/>
                  </a:lnTo>
                  <a:lnTo>
                    <a:pt x="729" y="260"/>
                  </a:lnTo>
                  <a:lnTo>
                    <a:pt x="732" y="260"/>
                  </a:lnTo>
                  <a:lnTo>
                    <a:pt x="733" y="259"/>
                  </a:lnTo>
                  <a:lnTo>
                    <a:pt x="735" y="259"/>
                  </a:lnTo>
                  <a:lnTo>
                    <a:pt x="736" y="259"/>
                  </a:lnTo>
                  <a:lnTo>
                    <a:pt x="739" y="257"/>
                  </a:lnTo>
                  <a:lnTo>
                    <a:pt x="741" y="257"/>
                  </a:lnTo>
                  <a:lnTo>
                    <a:pt x="742" y="257"/>
                  </a:lnTo>
                  <a:lnTo>
                    <a:pt x="745" y="257"/>
                  </a:lnTo>
                  <a:lnTo>
                    <a:pt x="747" y="257"/>
                  </a:lnTo>
                  <a:lnTo>
                    <a:pt x="748" y="256"/>
                  </a:lnTo>
                  <a:lnTo>
                    <a:pt x="750" y="256"/>
                  </a:lnTo>
                  <a:lnTo>
                    <a:pt x="751" y="256"/>
                  </a:lnTo>
                  <a:lnTo>
                    <a:pt x="753" y="254"/>
                  </a:lnTo>
                  <a:lnTo>
                    <a:pt x="753" y="256"/>
                  </a:lnTo>
                  <a:lnTo>
                    <a:pt x="754" y="256"/>
                  </a:lnTo>
                  <a:lnTo>
                    <a:pt x="757" y="256"/>
                  </a:lnTo>
                  <a:lnTo>
                    <a:pt x="757" y="257"/>
                  </a:lnTo>
                  <a:lnTo>
                    <a:pt x="759" y="257"/>
                  </a:lnTo>
                  <a:lnTo>
                    <a:pt x="759" y="259"/>
                  </a:lnTo>
                  <a:lnTo>
                    <a:pt x="759" y="260"/>
                  </a:lnTo>
                  <a:lnTo>
                    <a:pt x="757" y="260"/>
                  </a:lnTo>
                  <a:lnTo>
                    <a:pt x="757" y="262"/>
                  </a:lnTo>
                  <a:lnTo>
                    <a:pt x="757" y="263"/>
                  </a:lnTo>
                  <a:lnTo>
                    <a:pt x="757" y="265"/>
                  </a:lnTo>
                  <a:lnTo>
                    <a:pt x="756" y="265"/>
                  </a:lnTo>
                  <a:lnTo>
                    <a:pt x="754" y="265"/>
                  </a:lnTo>
                  <a:lnTo>
                    <a:pt x="753" y="265"/>
                  </a:lnTo>
                  <a:lnTo>
                    <a:pt x="753" y="266"/>
                  </a:lnTo>
                  <a:lnTo>
                    <a:pt x="754" y="266"/>
                  </a:lnTo>
                  <a:lnTo>
                    <a:pt x="757" y="271"/>
                  </a:lnTo>
                  <a:lnTo>
                    <a:pt x="759" y="269"/>
                  </a:lnTo>
                  <a:lnTo>
                    <a:pt x="761" y="269"/>
                  </a:lnTo>
                  <a:lnTo>
                    <a:pt x="759" y="271"/>
                  </a:lnTo>
                  <a:lnTo>
                    <a:pt x="761" y="271"/>
                  </a:lnTo>
                  <a:lnTo>
                    <a:pt x="762" y="271"/>
                  </a:lnTo>
                  <a:lnTo>
                    <a:pt x="764" y="271"/>
                  </a:lnTo>
                  <a:lnTo>
                    <a:pt x="761" y="272"/>
                  </a:lnTo>
                  <a:lnTo>
                    <a:pt x="762" y="272"/>
                  </a:lnTo>
                  <a:lnTo>
                    <a:pt x="762" y="274"/>
                  </a:lnTo>
                  <a:lnTo>
                    <a:pt x="762" y="275"/>
                  </a:lnTo>
                  <a:lnTo>
                    <a:pt x="764" y="275"/>
                  </a:lnTo>
                  <a:lnTo>
                    <a:pt x="765" y="275"/>
                  </a:lnTo>
                  <a:lnTo>
                    <a:pt x="765" y="274"/>
                  </a:lnTo>
                  <a:lnTo>
                    <a:pt x="767" y="275"/>
                  </a:lnTo>
                  <a:lnTo>
                    <a:pt x="770" y="275"/>
                  </a:lnTo>
                  <a:lnTo>
                    <a:pt x="771" y="275"/>
                  </a:lnTo>
                  <a:lnTo>
                    <a:pt x="773" y="275"/>
                  </a:lnTo>
                  <a:lnTo>
                    <a:pt x="774" y="275"/>
                  </a:lnTo>
                  <a:lnTo>
                    <a:pt x="774" y="274"/>
                  </a:lnTo>
                  <a:lnTo>
                    <a:pt x="776" y="274"/>
                  </a:lnTo>
                  <a:lnTo>
                    <a:pt x="777" y="274"/>
                  </a:lnTo>
                  <a:lnTo>
                    <a:pt x="779" y="274"/>
                  </a:lnTo>
                  <a:lnTo>
                    <a:pt x="779" y="272"/>
                  </a:lnTo>
                  <a:lnTo>
                    <a:pt x="780" y="272"/>
                  </a:lnTo>
                  <a:lnTo>
                    <a:pt x="782" y="272"/>
                  </a:lnTo>
                  <a:lnTo>
                    <a:pt x="782" y="274"/>
                  </a:lnTo>
                  <a:lnTo>
                    <a:pt x="780" y="274"/>
                  </a:lnTo>
                  <a:lnTo>
                    <a:pt x="780" y="275"/>
                  </a:lnTo>
                  <a:lnTo>
                    <a:pt x="780" y="277"/>
                  </a:lnTo>
                  <a:lnTo>
                    <a:pt x="782" y="277"/>
                  </a:lnTo>
                  <a:lnTo>
                    <a:pt x="783" y="277"/>
                  </a:lnTo>
                  <a:lnTo>
                    <a:pt x="785" y="277"/>
                  </a:lnTo>
                  <a:lnTo>
                    <a:pt x="785" y="278"/>
                  </a:lnTo>
                  <a:lnTo>
                    <a:pt x="785" y="280"/>
                  </a:lnTo>
                  <a:lnTo>
                    <a:pt x="788" y="280"/>
                  </a:lnTo>
                  <a:lnTo>
                    <a:pt x="789" y="280"/>
                  </a:lnTo>
                  <a:lnTo>
                    <a:pt x="791" y="281"/>
                  </a:lnTo>
                  <a:lnTo>
                    <a:pt x="792" y="281"/>
                  </a:lnTo>
                  <a:lnTo>
                    <a:pt x="794" y="280"/>
                  </a:lnTo>
                  <a:lnTo>
                    <a:pt x="794" y="281"/>
                  </a:lnTo>
                  <a:lnTo>
                    <a:pt x="795" y="281"/>
                  </a:lnTo>
                  <a:lnTo>
                    <a:pt x="795" y="280"/>
                  </a:lnTo>
                  <a:lnTo>
                    <a:pt x="797" y="280"/>
                  </a:lnTo>
                  <a:lnTo>
                    <a:pt x="797" y="281"/>
                  </a:lnTo>
                  <a:lnTo>
                    <a:pt x="798" y="281"/>
                  </a:lnTo>
                  <a:lnTo>
                    <a:pt x="800" y="281"/>
                  </a:lnTo>
                  <a:lnTo>
                    <a:pt x="801" y="281"/>
                  </a:lnTo>
                  <a:lnTo>
                    <a:pt x="804" y="281"/>
                  </a:lnTo>
                  <a:lnTo>
                    <a:pt x="806" y="281"/>
                  </a:lnTo>
                  <a:lnTo>
                    <a:pt x="807" y="281"/>
                  </a:lnTo>
                  <a:lnTo>
                    <a:pt x="809" y="281"/>
                  </a:lnTo>
                  <a:lnTo>
                    <a:pt x="809" y="280"/>
                  </a:lnTo>
                  <a:lnTo>
                    <a:pt x="810" y="280"/>
                  </a:lnTo>
                  <a:lnTo>
                    <a:pt x="812" y="280"/>
                  </a:lnTo>
                  <a:lnTo>
                    <a:pt x="812" y="281"/>
                  </a:lnTo>
                  <a:lnTo>
                    <a:pt x="814" y="281"/>
                  </a:lnTo>
                  <a:lnTo>
                    <a:pt x="814" y="280"/>
                  </a:lnTo>
                  <a:lnTo>
                    <a:pt x="815" y="280"/>
                  </a:lnTo>
                  <a:lnTo>
                    <a:pt x="815" y="278"/>
                  </a:lnTo>
                  <a:lnTo>
                    <a:pt x="817" y="280"/>
                  </a:lnTo>
                  <a:lnTo>
                    <a:pt x="818" y="280"/>
                  </a:lnTo>
                  <a:lnTo>
                    <a:pt x="820" y="278"/>
                  </a:lnTo>
                  <a:lnTo>
                    <a:pt x="821" y="278"/>
                  </a:lnTo>
                  <a:lnTo>
                    <a:pt x="821" y="280"/>
                  </a:lnTo>
                  <a:lnTo>
                    <a:pt x="823" y="278"/>
                  </a:lnTo>
                  <a:lnTo>
                    <a:pt x="824" y="278"/>
                  </a:lnTo>
                  <a:lnTo>
                    <a:pt x="827" y="278"/>
                  </a:lnTo>
                  <a:lnTo>
                    <a:pt x="829" y="280"/>
                  </a:lnTo>
                  <a:lnTo>
                    <a:pt x="830" y="280"/>
                  </a:lnTo>
                  <a:lnTo>
                    <a:pt x="832" y="280"/>
                  </a:lnTo>
                  <a:lnTo>
                    <a:pt x="833" y="280"/>
                  </a:lnTo>
                  <a:lnTo>
                    <a:pt x="835" y="280"/>
                  </a:lnTo>
                  <a:lnTo>
                    <a:pt x="836" y="280"/>
                  </a:lnTo>
                  <a:lnTo>
                    <a:pt x="838" y="280"/>
                  </a:lnTo>
                  <a:lnTo>
                    <a:pt x="839" y="280"/>
                  </a:lnTo>
                  <a:lnTo>
                    <a:pt x="839" y="281"/>
                  </a:lnTo>
                  <a:lnTo>
                    <a:pt x="841" y="281"/>
                  </a:lnTo>
                  <a:lnTo>
                    <a:pt x="842" y="281"/>
                  </a:lnTo>
                  <a:lnTo>
                    <a:pt x="844" y="281"/>
                  </a:lnTo>
                  <a:lnTo>
                    <a:pt x="845" y="281"/>
                  </a:lnTo>
                  <a:lnTo>
                    <a:pt x="845" y="280"/>
                  </a:lnTo>
                  <a:lnTo>
                    <a:pt x="847" y="281"/>
                  </a:lnTo>
                  <a:lnTo>
                    <a:pt x="848" y="280"/>
                  </a:lnTo>
                  <a:lnTo>
                    <a:pt x="850" y="280"/>
                  </a:lnTo>
                  <a:lnTo>
                    <a:pt x="851" y="280"/>
                  </a:lnTo>
                  <a:lnTo>
                    <a:pt x="854" y="280"/>
                  </a:lnTo>
                  <a:lnTo>
                    <a:pt x="854" y="278"/>
                  </a:lnTo>
                  <a:lnTo>
                    <a:pt x="853" y="278"/>
                  </a:lnTo>
                  <a:lnTo>
                    <a:pt x="853" y="277"/>
                  </a:lnTo>
                  <a:lnTo>
                    <a:pt x="851" y="277"/>
                  </a:lnTo>
                  <a:lnTo>
                    <a:pt x="853" y="275"/>
                  </a:lnTo>
                  <a:lnTo>
                    <a:pt x="853" y="274"/>
                  </a:lnTo>
                  <a:lnTo>
                    <a:pt x="854" y="274"/>
                  </a:lnTo>
                  <a:lnTo>
                    <a:pt x="856" y="274"/>
                  </a:lnTo>
                  <a:lnTo>
                    <a:pt x="856" y="275"/>
                  </a:lnTo>
                  <a:lnTo>
                    <a:pt x="857" y="277"/>
                  </a:lnTo>
                  <a:lnTo>
                    <a:pt x="859" y="277"/>
                  </a:lnTo>
                  <a:lnTo>
                    <a:pt x="857" y="275"/>
                  </a:lnTo>
                  <a:lnTo>
                    <a:pt x="857" y="274"/>
                  </a:lnTo>
                  <a:lnTo>
                    <a:pt x="857" y="272"/>
                  </a:lnTo>
                  <a:lnTo>
                    <a:pt x="859" y="272"/>
                  </a:lnTo>
                  <a:lnTo>
                    <a:pt x="859" y="274"/>
                  </a:lnTo>
                  <a:lnTo>
                    <a:pt x="860" y="274"/>
                  </a:lnTo>
                  <a:lnTo>
                    <a:pt x="860" y="272"/>
                  </a:lnTo>
                  <a:lnTo>
                    <a:pt x="862" y="272"/>
                  </a:lnTo>
                  <a:lnTo>
                    <a:pt x="860" y="271"/>
                  </a:lnTo>
                  <a:lnTo>
                    <a:pt x="859" y="269"/>
                  </a:lnTo>
                  <a:lnTo>
                    <a:pt x="859" y="266"/>
                  </a:lnTo>
                  <a:lnTo>
                    <a:pt x="860" y="266"/>
                  </a:lnTo>
                  <a:lnTo>
                    <a:pt x="860" y="269"/>
                  </a:lnTo>
                  <a:lnTo>
                    <a:pt x="862" y="269"/>
                  </a:lnTo>
                  <a:lnTo>
                    <a:pt x="862" y="266"/>
                  </a:lnTo>
                  <a:lnTo>
                    <a:pt x="862" y="265"/>
                  </a:lnTo>
                  <a:lnTo>
                    <a:pt x="863" y="265"/>
                  </a:lnTo>
                  <a:lnTo>
                    <a:pt x="863" y="266"/>
                  </a:lnTo>
                  <a:lnTo>
                    <a:pt x="865" y="266"/>
                  </a:lnTo>
                  <a:lnTo>
                    <a:pt x="865" y="269"/>
                  </a:lnTo>
                  <a:lnTo>
                    <a:pt x="867" y="269"/>
                  </a:lnTo>
                  <a:lnTo>
                    <a:pt x="868" y="269"/>
                  </a:lnTo>
                  <a:lnTo>
                    <a:pt x="868" y="266"/>
                  </a:lnTo>
                  <a:lnTo>
                    <a:pt x="871" y="269"/>
                  </a:lnTo>
                  <a:lnTo>
                    <a:pt x="873" y="266"/>
                  </a:lnTo>
                  <a:lnTo>
                    <a:pt x="873" y="265"/>
                  </a:lnTo>
                  <a:lnTo>
                    <a:pt x="873" y="263"/>
                  </a:lnTo>
                  <a:lnTo>
                    <a:pt x="874" y="263"/>
                  </a:lnTo>
                  <a:lnTo>
                    <a:pt x="876" y="263"/>
                  </a:lnTo>
                  <a:lnTo>
                    <a:pt x="877" y="263"/>
                  </a:lnTo>
                  <a:lnTo>
                    <a:pt x="877" y="265"/>
                  </a:lnTo>
                  <a:lnTo>
                    <a:pt x="879" y="265"/>
                  </a:lnTo>
                  <a:lnTo>
                    <a:pt x="879" y="263"/>
                  </a:lnTo>
                  <a:lnTo>
                    <a:pt x="880" y="263"/>
                  </a:lnTo>
                  <a:lnTo>
                    <a:pt x="880" y="262"/>
                  </a:lnTo>
                  <a:lnTo>
                    <a:pt x="879" y="262"/>
                  </a:lnTo>
                  <a:lnTo>
                    <a:pt x="879" y="260"/>
                  </a:lnTo>
                  <a:lnTo>
                    <a:pt x="877" y="260"/>
                  </a:lnTo>
                  <a:lnTo>
                    <a:pt x="876" y="260"/>
                  </a:lnTo>
                  <a:lnTo>
                    <a:pt x="874" y="260"/>
                  </a:lnTo>
                  <a:lnTo>
                    <a:pt x="873" y="260"/>
                  </a:lnTo>
                  <a:lnTo>
                    <a:pt x="873" y="259"/>
                  </a:lnTo>
                  <a:lnTo>
                    <a:pt x="874" y="257"/>
                  </a:lnTo>
                  <a:lnTo>
                    <a:pt x="873" y="257"/>
                  </a:lnTo>
                  <a:lnTo>
                    <a:pt x="871" y="257"/>
                  </a:lnTo>
                  <a:lnTo>
                    <a:pt x="871" y="259"/>
                  </a:lnTo>
                  <a:lnTo>
                    <a:pt x="870" y="259"/>
                  </a:lnTo>
                  <a:lnTo>
                    <a:pt x="868" y="259"/>
                  </a:lnTo>
                  <a:lnTo>
                    <a:pt x="868" y="257"/>
                  </a:lnTo>
                  <a:lnTo>
                    <a:pt x="867" y="259"/>
                  </a:lnTo>
                  <a:lnTo>
                    <a:pt x="865" y="257"/>
                  </a:lnTo>
                  <a:lnTo>
                    <a:pt x="865" y="256"/>
                  </a:lnTo>
                  <a:lnTo>
                    <a:pt x="863" y="256"/>
                  </a:lnTo>
                  <a:lnTo>
                    <a:pt x="862" y="256"/>
                  </a:lnTo>
                  <a:lnTo>
                    <a:pt x="862" y="257"/>
                  </a:lnTo>
                  <a:lnTo>
                    <a:pt x="860" y="257"/>
                  </a:lnTo>
                  <a:lnTo>
                    <a:pt x="859" y="257"/>
                  </a:lnTo>
                  <a:lnTo>
                    <a:pt x="857" y="256"/>
                  </a:lnTo>
                  <a:lnTo>
                    <a:pt x="857" y="254"/>
                  </a:lnTo>
                  <a:lnTo>
                    <a:pt x="857" y="253"/>
                  </a:lnTo>
                  <a:lnTo>
                    <a:pt x="859" y="253"/>
                  </a:lnTo>
                  <a:lnTo>
                    <a:pt x="860" y="251"/>
                  </a:lnTo>
                  <a:lnTo>
                    <a:pt x="862" y="251"/>
                  </a:lnTo>
                  <a:lnTo>
                    <a:pt x="863" y="251"/>
                  </a:lnTo>
                  <a:lnTo>
                    <a:pt x="865" y="251"/>
                  </a:lnTo>
                  <a:lnTo>
                    <a:pt x="867" y="251"/>
                  </a:lnTo>
                  <a:lnTo>
                    <a:pt x="868" y="251"/>
                  </a:lnTo>
                  <a:lnTo>
                    <a:pt x="870" y="250"/>
                  </a:lnTo>
                  <a:lnTo>
                    <a:pt x="871" y="250"/>
                  </a:lnTo>
                  <a:lnTo>
                    <a:pt x="873" y="250"/>
                  </a:lnTo>
                  <a:lnTo>
                    <a:pt x="874" y="250"/>
                  </a:lnTo>
                  <a:lnTo>
                    <a:pt x="874" y="248"/>
                  </a:lnTo>
                  <a:lnTo>
                    <a:pt x="876" y="248"/>
                  </a:lnTo>
                  <a:lnTo>
                    <a:pt x="877" y="248"/>
                  </a:lnTo>
                  <a:lnTo>
                    <a:pt x="879" y="248"/>
                  </a:lnTo>
                  <a:lnTo>
                    <a:pt x="880" y="248"/>
                  </a:lnTo>
                  <a:lnTo>
                    <a:pt x="880" y="247"/>
                  </a:lnTo>
                  <a:lnTo>
                    <a:pt x="880" y="245"/>
                  </a:lnTo>
                  <a:lnTo>
                    <a:pt x="880" y="243"/>
                  </a:lnTo>
                  <a:lnTo>
                    <a:pt x="882" y="245"/>
                  </a:lnTo>
                  <a:lnTo>
                    <a:pt x="883" y="243"/>
                  </a:lnTo>
                  <a:lnTo>
                    <a:pt x="882" y="243"/>
                  </a:lnTo>
                  <a:lnTo>
                    <a:pt x="882" y="242"/>
                  </a:lnTo>
                  <a:lnTo>
                    <a:pt x="883" y="242"/>
                  </a:lnTo>
                  <a:lnTo>
                    <a:pt x="885" y="242"/>
                  </a:lnTo>
                  <a:lnTo>
                    <a:pt x="885" y="243"/>
                  </a:lnTo>
                  <a:lnTo>
                    <a:pt x="886" y="245"/>
                  </a:lnTo>
                  <a:lnTo>
                    <a:pt x="888" y="245"/>
                  </a:lnTo>
                  <a:lnTo>
                    <a:pt x="889" y="245"/>
                  </a:lnTo>
                  <a:lnTo>
                    <a:pt x="888" y="243"/>
                  </a:lnTo>
                  <a:lnTo>
                    <a:pt x="888" y="242"/>
                  </a:lnTo>
                  <a:lnTo>
                    <a:pt x="886" y="242"/>
                  </a:lnTo>
                  <a:lnTo>
                    <a:pt x="886" y="240"/>
                  </a:lnTo>
                  <a:lnTo>
                    <a:pt x="888" y="240"/>
                  </a:lnTo>
                  <a:lnTo>
                    <a:pt x="888" y="239"/>
                  </a:lnTo>
                  <a:lnTo>
                    <a:pt x="889" y="239"/>
                  </a:lnTo>
                  <a:lnTo>
                    <a:pt x="891" y="237"/>
                  </a:lnTo>
                  <a:lnTo>
                    <a:pt x="892" y="237"/>
                  </a:lnTo>
                  <a:lnTo>
                    <a:pt x="894" y="237"/>
                  </a:lnTo>
                  <a:lnTo>
                    <a:pt x="895" y="236"/>
                  </a:lnTo>
                  <a:lnTo>
                    <a:pt x="897" y="236"/>
                  </a:lnTo>
                  <a:lnTo>
                    <a:pt x="898" y="236"/>
                  </a:lnTo>
                  <a:lnTo>
                    <a:pt x="900" y="236"/>
                  </a:lnTo>
                  <a:lnTo>
                    <a:pt x="900" y="237"/>
                  </a:lnTo>
                  <a:lnTo>
                    <a:pt x="903" y="237"/>
                  </a:lnTo>
                  <a:lnTo>
                    <a:pt x="903" y="239"/>
                  </a:lnTo>
                  <a:lnTo>
                    <a:pt x="903" y="240"/>
                  </a:lnTo>
                  <a:lnTo>
                    <a:pt x="901" y="240"/>
                  </a:lnTo>
                  <a:lnTo>
                    <a:pt x="900" y="240"/>
                  </a:lnTo>
                  <a:lnTo>
                    <a:pt x="900" y="242"/>
                  </a:lnTo>
                  <a:lnTo>
                    <a:pt x="901" y="242"/>
                  </a:lnTo>
                  <a:lnTo>
                    <a:pt x="903" y="240"/>
                  </a:lnTo>
                  <a:lnTo>
                    <a:pt x="904" y="239"/>
                  </a:lnTo>
                  <a:lnTo>
                    <a:pt x="904" y="240"/>
                  </a:lnTo>
                  <a:lnTo>
                    <a:pt x="906" y="240"/>
                  </a:lnTo>
                  <a:lnTo>
                    <a:pt x="906" y="242"/>
                  </a:lnTo>
                  <a:lnTo>
                    <a:pt x="906" y="243"/>
                  </a:lnTo>
                  <a:lnTo>
                    <a:pt x="909" y="243"/>
                  </a:lnTo>
                  <a:lnTo>
                    <a:pt x="910" y="245"/>
                  </a:lnTo>
                  <a:lnTo>
                    <a:pt x="912" y="245"/>
                  </a:lnTo>
                  <a:lnTo>
                    <a:pt x="913" y="247"/>
                  </a:lnTo>
                  <a:lnTo>
                    <a:pt x="915" y="247"/>
                  </a:lnTo>
                  <a:lnTo>
                    <a:pt x="915" y="245"/>
                  </a:lnTo>
                  <a:lnTo>
                    <a:pt x="913" y="245"/>
                  </a:lnTo>
                  <a:lnTo>
                    <a:pt x="913" y="243"/>
                  </a:lnTo>
                  <a:lnTo>
                    <a:pt x="912" y="243"/>
                  </a:lnTo>
                  <a:lnTo>
                    <a:pt x="912" y="242"/>
                  </a:lnTo>
                  <a:lnTo>
                    <a:pt x="913" y="242"/>
                  </a:lnTo>
                  <a:lnTo>
                    <a:pt x="915" y="242"/>
                  </a:lnTo>
                  <a:lnTo>
                    <a:pt x="916" y="242"/>
                  </a:lnTo>
                  <a:lnTo>
                    <a:pt x="916" y="243"/>
                  </a:lnTo>
                  <a:lnTo>
                    <a:pt x="918" y="243"/>
                  </a:lnTo>
                  <a:lnTo>
                    <a:pt x="920" y="242"/>
                  </a:lnTo>
                  <a:lnTo>
                    <a:pt x="921" y="242"/>
                  </a:lnTo>
                  <a:lnTo>
                    <a:pt x="920" y="243"/>
                  </a:lnTo>
                  <a:lnTo>
                    <a:pt x="920" y="245"/>
                  </a:lnTo>
                  <a:lnTo>
                    <a:pt x="918" y="245"/>
                  </a:lnTo>
                  <a:lnTo>
                    <a:pt x="918" y="247"/>
                  </a:lnTo>
                  <a:lnTo>
                    <a:pt x="916" y="247"/>
                  </a:lnTo>
                  <a:lnTo>
                    <a:pt x="915" y="247"/>
                  </a:lnTo>
                  <a:lnTo>
                    <a:pt x="915" y="248"/>
                  </a:lnTo>
                  <a:lnTo>
                    <a:pt x="913" y="250"/>
                  </a:lnTo>
                  <a:lnTo>
                    <a:pt x="912" y="251"/>
                  </a:lnTo>
                  <a:lnTo>
                    <a:pt x="910" y="253"/>
                  </a:lnTo>
                  <a:lnTo>
                    <a:pt x="912" y="253"/>
                  </a:lnTo>
                  <a:lnTo>
                    <a:pt x="912" y="251"/>
                  </a:lnTo>
                  <a:lnTo>
                    <a:pt x="913" y="251"/>
                  </a:lnTo>
                  <a:lnTo>
                    <a:pt x="913" y="250"/>
                  </a:lnTo>
                  <a:lnTo>
                    <a:pt x="915" y="250"/>
                  </a:lnTo>
                  <a:lnTo>
                    <a:pt x="916" y="250"/>
                  </a:lnTo>
                  <a:lnTo>
                    <a:pt x="916" y="251"/>
                  </a:lnTo>
                  <a:lnTo>
                    <a:pt x="915" y="253"/>
                  </a:lnTo>
                  <a:lnTo>
                    <a:pt x="913" y="254"/>
                  </a:lnTo>
                  <a:lnTo>
                    <a:pt x="915" y="254"/>
                  </a:lnTo>
                  <a:lnTo>
                    <a:pt x="915" y="256"/>
                  </a:lnTo>
                  <a:lnTo>
                    <a:pt x="916" y="256"/>
                  </a:lnTo>
                  <a:lnTo>
                    <a:pt x="916" y="257"/>
                  </a:lnTo>
                  <a:lnTo>
                    <a:pt x="921" y="256"/>
                  </a:lnTo>
                  <a:lnTo>
                    <a:pt x="923" y="256"/>
                  </a:lnTo>
                  <a:lnTo>
                    <a:pt x="923" y="257"/>
                  </a:lnTo>
                  <a:lnTo>
                    <a:pt x="921" y="257"/>
                  </a:lnTo>
                  <a:lnTo>
                    <a:pt x="918" y="259"/>
                  </a:lnTo>
                  <a:lnTo>
                    <a:pt x="915" y="260"/>
                  </a:lnTo>
                  <a:lnTo>
                    <a:pt x="915" y="259"/>
                  </a:lnTo>
                  <a:lnTo>
                    <a:pt x="913" y="259"/>
                  </a:lnTo>
                  <a:lnTo>
                    <a:pt x="912" y="259"/>
                  </a:lnTo>
                  <a:lnTo>
                    <a:pt x="912" y="260"/>
                  </a:lnTo>
                  <a:lnTo>
                    <a:pt x="910" y="260"/>
                  </a:lnTo>
                  <a:lnTo>
                    <a:pt x="909" y="262"/>
                  </a:lnTo>
                  <a:lnTo>
                    <a:pt x="906" y="262"/>
                  </a:lnTo>
                  <a:lnTo>
                    <a:pt x="904" y="262"/>
                  </a:lnTo>
                  <a:lnTo>
                    <a:pt x="903" y="262"/>
                  </a:lnTo>
                  <a:lnTo>
                    <a:pt x="903" y="263"/>
                  </a:lnTo>
                  <a:lnTo>
                    <a:pt x="901" y="263"/>
                  </a:lnTo>
                  <a:lnTo>
                    <a:pt x="898" y="265"/>
                  </a:lnTo>
                  <a:lnTo>
                    <a:pt x="894" y="265"/>
                  </a:lnTo>
                  <a:lnTo>
                    <a:pt x="892" y="265"/>
                  </a:lnTo>
                  <a:lnTo>
                    <a:pt x="889" y="263"/>
                  </a:lnTo>
                  <a:lnTo>
                    <a:pt x="888" y="263"/>
                  </a:lnTo>
                  <a:lnTo>
                    <a:pt x="886" y="263"/>
                  </a:lnTo>
                  <a:lnTo>
                    <a:pt x="885" y="263"/>
                  </a:lnTo>
                  <a:lnTo>
                    <a:pt x="883" y="263"/>
                  </a:lnTo>
                  <a:lnTo>
                    <a:pt x="882" y="263"/>
                  </a:lnTo>
                  <a:lnTo>
                    <a:pt x="883" y="265"/>
                  </a:lnTo>
                  <a:lnTo>
                    <a:pt x="885" y="266"/>
                  </a:lnTo>
                  <a:lnTo>
                    <a:pt x="885" y="269"/>
                  </a:lnTo>
                  <a:lnTo>
                    <a:pt x="883" y="269"/>
                  </a:lnTo>
                  <a:lnTo>
                    <a:pt x="883" y="271"/>
                  </a:lnTo>
                  <a:lnTo>
                    <a:pt x="885" y="271"/>
                  </a:lnTo>
                  <a:lnTo>
                    <a:pt x="889" y="269"/>
                  </a:lnTo>
                  <a:lnTo>
                    <a:pt x="889" y="271"/>
                  </a:lnTo>
                  <a:lnTo>
                    <a:pt x="892" y="269"/>
                  </a:lnTo>
                  <a:lnTo>
                    <a:pt x="892" y="271"/>
                  </a:lnTo>
                  <a:lnTo>
                    <a:pt x="891" y="271"/>
                  </a:lnTo>
                  <a:lnTo>
                    <a:pt x="889" y="272"/>
                  </a:lnTo>
                  <a:lnTo>
                    <a:pt x="889" y="272"/>
                  </a:lnTo>
                  <a:lnTo>
                    <a:pt x="889" y="271"/>
                  </a:lnTo>
                  <a:lnTo>
                    <a:pt x="888" y="271"/>
                  </a:lnTo>
                  <a:lnTo>
                    <a:pt x="888" y="272"/>
                  </a:lnTo>
                  <a:lnTo>
                    <a:pt x="886" y="274"/>
                  </a:lnTo>
                  <a:lnTo>
                    <a:pt x="885" y="274"/>
                  </a:lnTo>
                  <a:lnTo>
                    <a:pt x="883" y="274"/>
                  </a:lnTo>
                  <a:lnTo>
                    <a:pt x="883" y="275"/>
                  </a:lnTo>
                  <a:lnTo>
                    <a:pt x="885" y="275"/>
                  </a:lnTo>
                  <a:lnTo>
                    <a:pt x="886" y="274"/>
                  </a:lnTo>
                  <a:lnTo>
                    <a:pt x="886" y="275"/>
                  </a:lnTo>
                  <a:lnTo>
                    <a:pt x="888" y="275"/>
                  </a:lnTo>
                  <a:lnTo>
                    <a:pt x="889" y="275"/>
                  </a:lnTo>
                  <a:lnTo>
                    <a:pt x="889" y="274"/>
                  </a:lnTo>
                  <a:lnTo>
                    <a:pt x="889" y="272"/>
                  </a:lnTo>
                  <a:lnTo>
                    <a:pt x="891" y="272"/>
                  </a:lnTo>
                  <a:lnTo>
                    <a:pt x="892" y="272"/>
                  </a:lnTo>
                  <a:lnTo>
                    <a:pt x="894" y="272"/>
                  </a:lnTo>
                  <a:lnTo>
                    <a:pt x="895" y="271"/>
                  </a:lnTo>
                  <a:lnTo>
                    <a:pt x="897" y="271"/>
                  </a:lnTo>
                  <a:lnTo>
                    <a:pt x="898" y="271"/>
                  </a:lnTo>
                  <a:lnTo>
                    <a:pt x="900" y="271"/>
                  </a:lnTo>
                  <a:lnTo>
                    <a:pt x="897" y="272"/>
                  </a:lnTo>
                  <a:lnTo>
                    <a:pt x="895" y="272"/>
                  </a:lnTo>
                  <a:lnTo>
                    <a:pt x="897" y="274"/>
                  </a:lnTo>
                  <a:lnTo>
                    <a:pt x="895" y="274"/>
                  </a:lnTo>
                  <a:lnTo>
                    <a:pt x="894" y="275"/>
                  </a:lnTo>
                  <a:lnTo>
                    <a:pt x="892" y="277"/>
                  </a:lnTo>
                  <a:lnTo>
                    <a:pt x="891" y="277"/>
                  </a:lnTo>
                  <a:lnTo>
                    <a:pt x="891" y="278"/>
                  </a:lnTo>
                  <a:lnTo>
                    <a:pt x="889" y="278"/>
                  </a:lnTo>
                  <a:lnTo>
                    <a:pt x="888" y="280"/>
                  </a:lnTo>
                  <a:lnTo>
                    <a:pt x="888" y="281"/>
                  </a:lnTo>
                  <a:lnTo>
                    <a:pt x="886" y="283"/>
                  </a:lnTo>
                  <a:lnTo>
                    <a:pt x="885" y="283"/>
                  </a:lnTo>
                  <a:lnTo>
                    <a:pt x="885" y="281"/>
                  </a:lnTo>
                  <a:lnTo>
                    <a:pt x="883" y="283"/>
                  </a:lnTo>
                  <a:lnTo>
                    <a:pt x="882" y="284"/>
                  </a:lnTo>
                  <a:lnTo>
                    <a:pt x="880" y="284"/>
                  </a:lnTo>
                  <a:lnTo>
                    <a:pt x="880" y="286"/>
                  </a:lnTo>
                  <a:lnTo>
                    <a:pt x="880" y="287"/>
                  </a:lnTo>
                  <a:lnTo>
                    <a:pt x="882" y="287"/>
                  </a:lnTo>
                  <a:lnTo>
                    <a:pt x="883" y="287"/>
                  </a:lnTo>
                  <a:lnTo>
                    <a:pt x="883" y="289"/>
                  </a:lnTo>
                  <a:lnTo>
                    <a:pt x="882" y="289"/>
                  </a:lnTo>
                  <a:lnTo>
                    <a:pt x="880" y="289"/>
                  </a:lnTo>
                  <a:lnTo>
                    <a:pt x="880" y="290"/>
                  </a:lnTo>
                  <a:lnTo>
                    <a:pt x="880" y="292"/>
                  </a:lnTo>
                  <a:lnTo>
                    <a:pt x="882" y="290"/>
                  </a:lnTo>
                  <a:lnTo>
                    <a:pt x="883" y="290"/>
                  </a:lnTo>
                  <a:lnTo>
                    <a:pt x="885" y="290"/>
                  </a:lnTo>
                  <a:lnTo>
                    <a:pt x="888" y="289"/>
                  </a:lnTo>
                  <a:lnTo>
                    <a:pt x="889" y="289"/>
                  </a:lnTo>
                  <a:lnTo>
                    <a:pt x="891" y="289"/>
                  </a:lnTo>
                  <a:lnTo>
                    <a:pt x="889" y="290"/>
                  </a:lnTo>
                  <a:lnTo>
                    <a:pt x="885" y="292"/>
                  </a:lnTo>
                  <a:lnTo>
                    <a:pt x="886" y="292"/>
                  </a:lnTo>
                  <a:lnTo>
                    <a:pt x="888" y="292"/>
                  </a:lnTo>
                  <a:lnTo>
                    <a:pt x="889" y="292"/>
                  </a:lnTo>
                  <a:lnTo>
                    <a:pt x="891" y="292"/>
                  </a:lnTo>
                  <a:lnTo>
                    <a:pt x="891" y="293"/>
                  </a:lnTo>
                  <a:lnTo>
                    <a:pt x="892" y="292"/>
                  </a:lnTo>
                  <a:lnTo>
                    <a:pt x="894" y="292"/>
                  </a:lnTo>
                  <a:lnTo>
                    <a:pt x="894" y="290"/>
                  </a:lnTo>
                  <a:lnTo>
                    <a:pt x="895" y="290"/>
                  </a:lnTo>
                  <a:lnTo>
                    <a:pt x="894" y="289"/>
                  </a:lnTo>
                  <a:lnTo>
                    <a:pt x="895" y="289"/>
                  </a:lnTo>
                  <a:lnTo>
                    <a:pt x="895" y="287"/>
                  </a:lnTo>
                  <a:lnTo>
                    <a:pt x="895" y="286"/>
                  </a:lnTo>
                  <a:lnTo>
                    <a:pt x="897" y="286"/>
                  </a:lnTo>
                  <a:lnTo>
                    <a:pt x="898" y="284"/>
                  </a:lnTo>
                  <a:lnTo>
                    <a:pt x="897" y="284"/>
                  </a:lnTo>
                  <a:lnTo>
                    <a:pt x="897" y="283"/>
                  </a:lnTo>
                  <a:lnTo>
                    <a:pt x="895" y="283"/>
                  </a:lnTo>
                  <a:lnTo>
                    <a:pt x="895" y="281"/>
                  </a:lnTo>
                  <a:lnTo>
                    <a:pt x="895" y="280"/>
                  </a:lnTo>
                  <a:lnTo>
                    <a:pt x="897" y="280"/>
                  </a:lnTo>
                  <a:lnTo>
                    <a:pt x="898" y="280"/>
                  </a:lnTo>
                  <a:lnTo>
                    <a:pt x="900" y="278"/>
                  </a:lnTo>
                  <a:lnTo>
                    <a:pt x="901" y="277"/>
                  </a:lnTo>
                  <a:lnTo>
                    <a:pt x="903" y="277"/>
                  </a:lnTo>
                  <a:lnTo>
                    <a:pt x="903" y="275"/>
                  </a:lnTo>
                  <a:lnTo>
                    <a:pt x="904" y="275"/>
                  </a:lnTo>
                  <a:lnTo>
                    <a:pt x="904" y="274"/>
                  </a:lnTo>
                  <a:lnTo>
                    <a:pt x="909" y="274"/>
                  </a:lnTo>
                  <a:lnTo>
                    <a:pt x="909" y="275"/>
                  </a:lnTo>
                  <a:lnTo>
                    <a:pt x="910" y="274"/>
                  </a:lnTo>
                  <a:lnTo>
                    <a:pt x="912" y="274"/>
                  </a:lnTo>
                  <a:lnTo>
                    <a:pt x="912" y="275"/>
                  </a:lnTo>
                  <a:lnTo>
                    <a:pt x="913" y="274"/>
                  </a:lnTo>
                  <a:lnTo>
                    <a:pt x="913" y="275"/>
                  </a:lnTo>
                  <a:lnTo>
                    <a:pt x="915" y="275"/>
                  </a:lnTo>
                  <a:lnTo>
                    <a:pt x="916" y="274"/>
                  </a:lnTo>
                  <a:lnTo>
                    <a:pt x="918" y="274"/>
                  </a:lnTo>
                  <a:lnTo>
                    <a:pt x="920" y="274"/>
                  </a:lnTo>
                  <a:lnTo>
                    <a:pt x="921" y="272"/>
                  </a:lnTo>
                  <a:lnTo>
                    <a:pt x="923" y="272"/>
                  </a:lnTo>
                  <a:lnTo>
                    <a:pt x="924" y="272"/>
                  </a:lnTo>
                  <a:lnTo>
                    <a:pt x="924" y="271"/>
                  </a:lnTo>
                  <a:lnTo>
                    <a:pt x="926" y="271"/>
                  </a:lnTo>
                  <a:lnTo>
                    <a:pt x="927" y="271"/>
                  </a:lnTo>
                  <a:lnTo>
                    <a:pt x="929" y="271"/>
                  </a:lnTo>
                  <a:lnTo>
                    <a:pt x="929" y="269"/>
                  </a:lnTo>
                  <a:lnTo>
                    <a:pt x="930" y="269"/>
                  </a:lnTo>
                  <a:lnTo>
                    <a:pt x="930" y="266"/>
                  </a:lnTo>
                  <a:lnTo>
                    <a:pt x="932" y="266"/>
                  </a:lnTo>
                  <a:lnTo>
                    <a:pt x="936" y="265"/>
                  </a:lnTo>
                  <a:lnTo>
                    <a:pt x="939" y="263"/>
                  </a:lnTo>
                  <a:lnTo>
                    <a:pt x="941" y="263"/>
                  </a:lnTo>
                  <a:lnTo>
                    <a:pt x="942" y="263"/>
                  </a:lnTo>
                  <a:lnTo>
                    <a:pt x="944" y="263"/>
                  </a:lnTo>
                  <a:lnTo>
                    <a:pt x="944" y="262"/>
                  </a:lnTo>
                  <a:lnTo>
                    <a:pt x="942" y="262"/>
                  </a:lnTo>
                  <a:lnTo>
                    <a:pt x="942" y="260"/>
                  </a:lnTo>
                  <a:lnTo>
                    <a:pt x="944" y="260"/>
                  </a:lnTo>
                  <a:lnTo>
                    <a:pt x="944" y="259"/>
                  </a:lnTo>
                  <a:lnTo>
                    <a:pt x="945" y="259"/>
                  </a:lnTo>
                  <a:lnTo>
                    <a:pt x="947" y="257"/>
                  </a:lnTo>
                  <a:lnTo>
                    <a:pt x="948" y="257"/>
                  </a:lnTo>
                  <a:lnTo>
                    <a:pt x="948" y="256"/>
                  </a:lnTo>
                  <a:lnTo>
                    <a:pt x="948" y="254"/>
                  </a:lnTo>
                  <a:lnTo>
                    <a:pt x="947" y="254"/>
                  </a:lnTo>
                  <a:lnTo>
                    <a:pt x="945" y="254"/>
                  </a:lnTo>
                  <a:lnTo>
                    <a:pt x="947" y="253"/>
                  </a:lnTo>
                  <a:lnTo>
                    <a:pt x="945" y="253"/>
                  </a:lnTo>
                  <a:lnTo>
                    <a:pt x="945" y="254"/>
                  </a:lnTo>
                  <a:lnTo>
                    <a:pt x="944" y="254"/>
                  </a:lnTo>
                  <a:lnTo>
                    <a:pt x="944" y="256"/>
                  </a:lnTo>
                  <a:lnTo>
                    <a:pt x="942" y="256"/>
                  </a:lnTo>
                  <a:lnTo>
                    <a:pt x="941" y="256"/>
                  </a:lnTo>
                  <a:lnTo>
                    <a:pt x="941" y="257"/>
                  </a:lnTo>
                  <a:lnTo>
                    <a:pt x="939" y="259"/>
                  </a:lnTo>
                  <a:lnTo>
                    <a:pt x="938" y="259"/>
                  </a:lnTo>
                  <a:lnTo>
                    <a:pt x="936" y="259"/>
                  </a:lnTo>
                  <a:lnTo>
                    <a:pt x="933" y="259"/>
                  </a:lnTo>
                  <a:lnTo>
                    <a:pt x="932" y="259"/>
                  </a:lnTo>
                  <a:lnTo>
                    <a:pt x="930" y="259"/>
                  </a:lnTo>
                  <a:lnTo>
                    <a:pt x="932" y="257"/>
                  </a:lnTo>
                  <a:lnTo>
                    <a:pt x="933" y="257"/>
                  </a:lnTo>
                  <a:lnTo>
                    <a:pt x="933" y="256"/>
                  </a:lnTo>
                  <a:lnTo>
                    <a:pt x="933" y="254"/>
                  </a:lnTo>
                  <a:lnTo>
                    <a:pt x="935" y="254"/>
                  </a:lnTo>
                  <a:lnTo>
                    <a:pt x="936" y="254"/>
                  </a:lnTo>
                  <a:lnTo>
                    <a:pt x="938" y="254"/>
                  </a:lnTo>
                  <a:lnTo>
                    <a:pt x="939" y="253"/>
                  </a:lnTo>
                  <a:lnTo>
                    <a:pt x="941" y="253"/>
                  </a:lnTo>
                  <a:lnTo>
                    <a:pt x="942" y="253"/>
                  </a:lnTo>
                  <a:lnTo>
                    <a:pt x="942" y="251"/>
                  </a:lnTo>
                  <a:lnTo>
                    <a:pt x="941" y="251"/>
                  </a:lnTo>
                  <a:lnTo>
                    <a:pt x="942" y="250"/>
                  </a:lnTo>
                  <a:lnTo>
                    <a:pt x="944" y="250"/>
                  </a:lnTo>
                  <a:lnTo>
                    <a:pt x="944" y="248"/>
                  </a:lnTo>
                  <a:lnTo>
                    <a:pt x="945" y="247"/>
                  </a:lnTo>
                  <a:lnTo>
                    <a:pt x="948" y="247"/>
                  </a:lnTo>
                  <a:lnTo>
                    <a:pt x="950" y="247"/>
                  </a:lnTo>
                  <a:lnTo>
                    <a:pt x="951" y="247"/>
                  </a:lnTo>
                  <a:lnTo>
                    <a:pt x="953" y="247"/>
                  </a:lnTo>
                  <a:lnTo>
                    <a:pt x="954" y="245"/>
                  </a:lnTo>
                  <a:lnTo>
                    <a:pt x="956" y="245"/>
                  </a:lnTo>
                  <a:lnTo>
                    <a:pt x="956" y="247"/>
                  </a:lnTo>
                  <a:lnTo>
                    <a:pt x="954" y="247"/>
                  </a:lnTo>
                  <a:lnTo>
                    <a:pt x="953" y="248"/>
                  </a:lnTo>
                  <a:lnTo>
                    <a:pt x="951" y="248"/>
                  </a:lnTo>
                  <a:lnTo>
                    <a:pt x="950" y="250"/>
                  </a:lnTo>
                  <a:lnTo>
                    <a:pt x="948" y="250"/>
                  </a:lnTo>
                  <a:lnTo>
                    <a:pt x="948" y="251"/>
                  </a:lnTo>
                  <a:lnTo>
                    <a:pt x="950" y="250"/>
                  </a:lnTo>
                  <a:lnTo>
                    <a:pt x="951" y="250"/>
                  </a:lnTo>
                  <a:lnTo>
                    <a:pt x="953" y="248"/>
                  </a:lnTo>
                  <a:lnTo>
                    <a:pt x="954" y="248"/>
                  </a:lnTo>
                  <a:lnTo>
                    <a:pt x="956" y="248"/>
                  </a:lnTo>
                  <a:lnTo>
                    <a:pt x="957" y="248"/>
                  </a:lnTo>
                  <a:lnTo>
                    <a:pt x="957" y="247"/>
                  </a:lnTo>
                  <a:lnTo>
                    <a:pt x="956" y="247"/>
                  </a:lnTo>
                  <a:lnTo>
                    <a:pt x="957" y="245"/>
                  </a:lnTo>
                  <a:lnTo>
                    <a:pt x="959" y="245"/>
                  </a:lnTo>
                  <a:lnTo>
                    <a:pt x="960" y="245"/>
                  </a:lnTo>
                  <a:lnTo>
                    <a:pt x="960" y="243"/>
                  </a:lnTo>
                  <a:lnTo>
                    <a:pt x="959" y="243"/>
                  </a:lnTo>
                  <a:lnTo>
                    <a:pt x="957" y="243"/>
                  </a:lnTo>
                  <a:lnTo>
                    <a:pt x="956" y="243"/>
                  </a:lnTo>
                  <a:lnTo>
                    <a:pt x="954" y="243"/>
                  </a:lnTo>
                  <a:lnTo>
                    <a:pt x="953" y="243"/>
                  </a:lnTo>
                  <a:lnTo>
                    <a:pt x="953" y="245"/>
                  </a:lnTo>
                  <a:lnTo>
                    <a:pt x="951" y="245"/>
                  </a:lnTo>
                  <a:lnTo>
                    <a:pt x="948" y="245"/>
                  </a:lnTo>
                  <a:lnTo>
                    <a:pt x="947" y="245"/>
                  </a:lnTo>
                  <a:lnTo>
                    <a:pt x="947" y="243"/>
                  </a:lnTo>
                  <a:lnTo>
                    <a:pt x="945" y="243"/>
                  </a:lnTo>
                  <a:lnTo>
                    <a:pt x="945" y="242"/>
                  </a:lnTo>
                  <a:lnTo>
                    <a:pt x="945" y="240"/>
                  </a:lnTo>
                  <a:lnTo>
                    <a:pt x="944" y="240"/>
                  </a:lnTo>
                  <a:lnTo>
                    <a:pt x="942" y="240"/>
                  </a:lnTo>
                  <a:lnTo>
                    <a:pt x="944" y="242"/>
                  </a:lnTo>
                  <a:lnTo>
                    <a:pt x="942" y="242"/>
                  </a:lnTo>
                  <a:lnTo>
                    <a:pt x="941" y="242"/>
                  </a:lnTo>
                  <a:lnTo>
                    <a:pt x="939" y="242"/>
                  </a:lnTo>
                  <a:lnTo>
                    <a:pt x="939" y="240"/>
                  </a:lnTo>
                  <a:lnTo>
                    <a:pt x="938" y="242"/>
                  </a:lnTo>
                  <a:lnTo>
                    <a:pt x="936" y="242"/>
                  </a:lnTo>
                  <a:lnTo>
                    <a:pt x="936" y="240"/>
                  </a:lnTo>
                  <a:lnTo>
                    <a:pt x="933" y="240"/>
                  </a:lnTo>
                  <a:lnTo>
                    <a:pt x="933" y="239"/>
                  </a:lnTo>
                  <a:lnTo>
                    <a:pt x="932" y="239"/>
                  </a:lnTo>
                  <a:lnTo>
                    <a:pt x="932" y="237"/>
                  </a:lnTo>
                  <a:lnTo>
                    <a:pt x="930" y="237"/>
                  </a:lnTo>
                  <a:lnTo>
                    <a:pt x="930" y="239"/>
                  </a:lnTo>
                  <a:lnTo>
                    <a:pt x="929" y="239"/>
                  </a:lnTo>
                  <a:lnTo>
                    <a:pt x="929" y="237"/>
                  </a:lnTo>
                  <a:lnTo>
                    <a:pt x="927" y="237"/>
                  </a:lnTo>
                  <a:lnTo>
                    <a:pt x="926" y="237"/>
                  </a:lnTo>
                  <a:lnTo>
                    <a:pt x="924" y="236"/>
                  </a:lnTo>
                  <a:lnTo>
                    <a:pt x="926" y="236"/>
                  </a:lnTo>
                  <a:lnTo>
                    <a:pt x="927" y="236"/>
                  </a:lnTo>
                  <a:lnTo>
                    <a:pt x="927" y="234"/>
                  </a:lnTo>
                  <a:lnTo>
                    <a:pt x="926" y="234"/>
                  </a:lnTo>
                  <a:lnTo>
                    <a:pt x="924" y="231"/>
                  </a:lnTo>
                  <a:lnTo>
                    <a:pt x="926" y="230"/>
                  </a:lnTo>
                  <a:lnTo>
                    <a:pt x="926" y="228"/>
                  </a:lnTo>
                  <a:lnTo>
                    <a:pt x="927" y="227"/>
                  </a:lnTo>
                  <a:lnTo>
                    <a:pt x="929" y="227"/>
                  </a:lnTo>
                  <a:lnTo>
                    <a:pt x="930" y="225"/>
                  </a:lnTo>
                  <a:lnTo>
                    <a:pt x="932" y="225"/>
                  </a:lnTo>
                  <a:lnTo>
                    <a:pt x="933" y="225"/>
                  </a:lnTo>
                  <a:lnTo>
                    <a:pt x="933" y="224"/>
                  </a:lnTo>
                  <a:lnTo>
                    <a:pt x="935" y="224"/>
                  </a:lnTo>
                  <a:lnTo>
                    <a:pt x="936" y="222"/>
                  </a:lnTo>
                  <a:lnTo>
                    <a:pt x="936" y="224"/>
                  </a:lnTo>
                  <a:lnTo>
                    <a:pt x="938" y="224"/>
                  </a:lnTo>
                  <a:lnTo>
                    <a:pt x="938" y="222"/>
                  </a:lnTo>
                  <a:lnTo>
                    <a:pt x="939" y="222"/>
                  </a:lnTo>
                  <a:lnTo>
                    <a:pt x="941" y="222"/>
                  </a:lnTo>
                  <a:lnTo>
                    <a:pt x="941" y="221"/>
                  </a:lnTo>
                  <a:lnTo>
                    <a:pt x="942" y="221"/>
                  </a:lnTo>
                  <a:lnTo>
                    <a:pt x="944" y="221"/>
                  </a:lnTo>
                  <a:lnTo>
                    <a:pt x="944" y="219"/>
                  </a:lnTo>
                  <a:lnTo>
                    <a:pt x="939" y="221"/>
                  </a:lnTo>
                  <a:lnTo>
                    <a:pt x="938" y="221"/>
                  </a:lnTo>
                  <a:lnTo>
                    <a:pt x="936" y="221"/>
                  </a:lnTo>
                  <a:lnTo>
                    <a:pt x="936" y="219"/>
                  </a:lnTo>
                  <a:lnTo>
                    <a:pt x="935" y="218"/>
                  </a:lnTo>
                  <a:lnTo>
                    <a:pt x="936" y="218"/>
                  </a:lnTo>
                  <a:lnTo>
                    <a:pt x="936" y="216"/>
                  </a:lnTo>
                  <a:lnTo>
                    <a:pt x="938" y="215"/>
                  </a:lnTo>
                  <a:lnTo>
                    <a:pt x="939" y="215"/>
                  </a:lnTo>
                  <a:lnTo>
                    <a:pt x="941" y="215"/>
                  </a:lnTo>
                  <a:lnTo>
                    <a:pt x="941" y="213"/>
                  </a:lnTo>
                  <a:lnTo>
                    <a:pt x="942" y="213"/>
                  </a:lnTo>
                  <a:lnTo>
                    <a:pt x="944" y="212"/>
                  </a:lnTo>
                  <a:lnTo>
                    <a:pt x="942" y="212"/>
                  </a:lnTo>
                  <a:lnTo>
                    <a:pt x="944" y="210"/>
                  </a:lnTo>
                  <a:lnTo>
                    <a:pt x="945" y="212"/>
                  </a:lnTo>
                  <a:lnTo>
                    <a:pt x="945" y="210"/>
                  </a:lnTo>
                  <a:lnTo>
                    <a:pt x="945" y="209"/>
                  </a:lnTo>
                  <a:lnTo>
                    <a:pt x="947" y="209"/>
                  </a:lnTo>
                  <a:lnTo>
                    <a:pt x="948" y="209"/>
                  </a:lnTo>
                  <a:lnTo>
                    <a:pt x="950" y="207"/>
                  </a:lnTo>
                  <a:lnTo>
                    <a:pt x="951" y="207"/>
                  </a:lnTo>
                  <a:lnTo>
                    <a:pt x="951" y="206"/>
                  </a:lnTo>
                  <a:lnTo>
                    <a:pt x="953" y="206"/>
                  </a:lnTo>
                  <a:lnTo>
                    <a:pt x="956" y="206"/>
                  </a:lnTo>
                  <a:lnTo>
                    <a:pt x="956" y="207"/>
                  </a:lnTo>
                  <a:lnTo>
                    <a:pt x="959" y="209"/>
                  </a:lnTo>
                  <a:lnTo>
                    <a:pt x="960" y="209"/>
                  </a:lnTo>
                  <a:lnTo>
                    <a:pt x="960" y="207"/>
                  </a:lnTo>
                  <a:lnTo>
                    <a:pt x="962" y="207"/>
                  </a:lnTo>
                  <a:lnTo>
                    <a:pt x="963" y="207"/>
                  </a:lnTo>
                  <a:lnTo>
                    <a:pt x="963" y="206"/>
                  </a:lnTo>
                  <a:lnTo>
                    <a:pt x="963" y="204"/>
                  </a:lnTo>
                  <a:lnTo>
                    <a:pt x="962" y="204"/>
                  </a:lnTo>
                  <a:lnTo>
                    <a:pt x="960" y="204"/>
                  </a:lnTo>
                  <a:lnTo>
                    <a:pt x="959" y="203"/>
                  </a:lnTo>
                  <a:lnTo>
                    <a:pt x="960" y="203"/>
                  </a:lnTo>
                  <a:lnTo>
                    <a:pt x="960" y="201"/>
                  </a:lnTo>
                  <a:lnTo>
                    <a:pt x="962" y="201"/>
                  </a:lnTo>
                  <a:lnTo>
                    <a:pt x="963" y="201"/>
                  </a:lnTo>
                  <a:lnTo>
                    <a:pt x="965" y="201"/>
                  </a:lnTo>
                  <a:lnTo>
                    <a:pt x="966" y="201"/>
                  </a:lnTo>
                  <a:lnTo>
                    <a:pt x="966" y="200"/>
                  </a:lnTo>
                  <a:lnTo>
                    <a:pt x="968" y="200"/>
                  </a:lnTo>
                  <a:lnTo>
                    <a:pt x="969" y="200"/>
                  </a:lnTo>
                  <a:lnTo>
                    <a:pt x="971" y="198"/>
                  </a:lnTo>
                  <a:lnTo>
                    <a:pt x="973" y="197"/>
                  </a:lnTo>
                  <a:lnTo>
                    <a:pt x="974" y="197"/>
                  </a:lnTo>
                  <a:lnTo>
                    <a:pt x="974" y="198"/>
                  </a:lnTo>
                  <a:lnTo>
                    <a:pt x="976" y="198"/>
                  </a:lnTo>
                  <a:lnTo>
                    <a:pt x="977" y="198"/>
                  </a:lnTo>
                  <a:lnTo>
                    <a:pt x="979" y="197"/>
                  </a:lnTo>
                  <a:lnTo>
                    <a:pt x="980" y="198"/>
                  </a:lnTo>
                  <a:lnTo>
                    <a:pt x="982" y="198"/>
                  </a:lnTo>
                  <a:lnTo>
                    <a:pt x="980" y="197"/>
                  </a:lnTo>
                  <a:lnTo>
                    <a:pt x="979" y="197"/>
                  </a:lnTo>
                  <a:lnTo>
                    <a:pt x="977" y="197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77" y="195"/>
                  </a:lnTo>
                  <a:lnTo>
                    <a:pt x="977" y="194"/>
                  </a:lnTo>
                  <a:lnTo>
                    <a:pt x="979" y="194"/>
                  </a:lnTo>
                  <a:lnTo>
                    <a:pt x="980" y="194"/>
                  </a:lnTo>
                  <a:lnTo>
                    <a:pt x="982" y="192"/>
                  </a:lnTo>
                  <a:lnTo>
                    <a:pt x="980" y="192"/>
                  </a:lnTo>
                  <a:lnTo>
                    <a:pt x="982" y="190"/>
                  </a:lnTo>
                  <a:lnTo>
                    <a:pt x="982" y="189"/>
                  </a:lnTo>
                  <a:lnTo>
                    <a:pt x="983" y="189"/>
                  </a:lnTo>
                  <a:lnTo>
                    <a:pt x="985" y="187"/>
                  </a:lnTo>
                  <a:lnTo>
                    <a:pt x="985" y="186"/>
                  </a:lnTo>
                  <a:lnTo>
                    <a:pt x="986" y="186"/>
                  </a:lnTo>
                  <a:lnTo>
                    <a:pt x="988" y="186"/>
                  </a:lnTo>
                  <a:lnTo>
                    <a:pt x="986" y="184"/>
                  </a:lnTo>
                  <a:lnTo>
                    <a:pt x="986" y="183"/>
                  </a:lnTo>
                  <a:lnTo>
                    <a:pt x="988" y="183"/>
                  </a:lnTo>
                  <a:lnTo>
                    <a:pt x="988" y="181"/>
                  </a:lnTo>
                  <a:lnTo>
                    <a:pt x="986" y="181"/>
                  </a:lnTo>
                  <a:lnTo>
                    <a:pt x="985" y="181"/>
                  </a:lnTo>
                  <a:lnTo>
                    <a:pt x="985" y="180"/>
                  </a:lnTo>
                  <a:lnTo>
                    <a:pt x="986" y="180"/>
                  </a:lnTo>
                  <a:lnTo>
                    <a:pt x="986" y="178"/>
                  </a:lnTo>
                  <a:lnTo>
                    <a:pt x="986" y="178"/>
                  </a:lnTo>
                  <a:lnTo>
                    <a:pt x="988" y="177"/>
                  </a:lnTo>
                  <a:lnTo>
                    <a:pt x="988" y="175"/>
                  </a:lnTo>
                  <a:lnTo>
                    <a:pt x="989" y="175"/>
                  </a:lnTo>
                  <a:lnTo>
                    <a:pt x="989" y="174"/>
                  </a:lnTo>
                  <a:lnTo>
                    <a:pt x="991" y="174"/>
                  </a:lnTo>
                  <a:lnTo>
                    <a:pt x="992" y="172"/>
                  </a:lnTo>
                  <a:lnTo>
                    <a:pt x="994" y="172"/>
                  </a:lnTo>
                  <a:lnTo>
                    <a:pt x="994" y="171"/>
                  </a:lnTo>
                  <a:lnTo>
                    <a:pt x="995" y="171"/>
                  </a:lnTo>
                  <a:lnTo>
                    <a:pt x="995" y="169"/>
                  </a:lnTo>
                  <a:lnTo>
                    <a:pt x="997" y="168"/>
                  </a:lnTo>
                  <a:lnTo>
                    <a:pt x="997" y="166"/>
                  </a:lnTo>
                  <a:lnTo>
                    <a:pt x="998" y="166"/>
                  </a:lnTo>
                  <a:lnTo>
                    <a:pt x="1000" y="163"/>
                  </a:lnTo>
                  <a:lnTo>
                    <a:pt x="1000" y="162"/>
                  </a:lnTo>
                  <a:lnTo>
                    <a:pt x="1001" y="160"/>
                  </a:lnTo>
                  <a:lnTo>
                    <a:pt x="1003" y="160"/>
                  </a:lnTo>
                  <a:lnTo>
                    <a:pt x="1004" y="159"/>
                  </a:lnTo>
                  <a:lnTo>
                    <a:pt x="1007" y="159"/>
                  </a:lnTo>
                  <a:lnTo>
                    <a:pt x="1009" y="159"/>
                  </a:lnTo>
                  <a:lnTo>
                    <a:pt x="1012" y="160"/>
                  </a:lnTo>
                  <a:lnTo>
                    <a:pt x="1015" y="162"/>
                  </a:lnTo>
                  <a:lnTo>
                    <a:pt x="1018" y="162"/>
                  </a:lnTo>
                  <a:lnTo>
                    <a:pt x="1018" y="160"/>
                  </a:lnTo>
                  <a:lnTo>
                    <a:pt x="1015" y="160"/>
                  </a:lnTo>
                  <a:lnTo>
                    <a:pt x="1015" y="159"/>
                  </a:lnTo>
                  <a:lnTo>
                    <a:pt x="1013" y="159"/>
                  </a:lnTo>
                  <a:lnTo>
                    <a:pt x="1016" y="157"/>
                  </a:lnTo>
                  <a:lnTo>
                    <a:pt x="1015" y="157"/>
                  </a:lnTo>
                  <a:lnTo>
                    <a:pt x="1013" y="157"/>
                  </a:lnTo>
                  <a:lnTo>
                    <a:pt x="1012" y="157"/>
                  </a:lnTo>
                  <a:lnTo>
                    <a:pt x="1012" y="156"/>
                  </a:lnTo>
                  <a:lnTo>
                    <a:pt x="1013" y="156"/>
                  </a:lnTo>
                  <a:lnTo>
                    <a:pt x="1015" y="154"/>
                  </a:lnTo>
                  <a:lnTo>
                    <a:pt x="1019" y="154"/>
                  </a:lnTo>
                  <a:lnTo>
                    <a:pt x="1021" y="154"/>
                  </a:lnTo>
                  <a:lnTo>
                    <a:pt x="1022" y="153"/>
                  </a:lnTo>
                  <a:lnTo>
                    <a:pt x="1024" y="153"/>
                  </a:lnTo>
                  <a:lnTo>
                    <a:pt x="1026" y="153"/>
                  </a:lnTo>
                  <a:lnTo>
                    <a:pt x="1029" y="153"/>
                  </a:lnTo>
                  <a:lnTo>
                    <a:pt x="1030" y="153"/>
                  </a:lnTo>
                  <a:lnTo>
                    <a:pt x="1038" y="151"/>
                  </a:lnTo>
                  <a:lnTo>
                    <a:pt x="1038" y="153"/>
                  </a:lnTo>
                  <a:lnTo>
                    <a:pt x="1039" y="153"/>
                  </a:lnTo>
                  <a:lnTo>
                    <a:pt x="1041" y="151"/>
                  </a:lnTo>
                  <a:lnTo>
                    <a:pt x="1044" y="151"/>
                  </a:lnTo>
                  <a:lnTo>
                    <a:pt x="1047" y="151"/>
                  </a:lnTo>
                  <a:lnTo>
                    <a:pt x="1050" y="151"/>
                  </a:lnTo>
                  <a:lnTo>
                    <a:pt x="1053" y="153"/>
                  </a:lnTo>
                  <a:lnTo>
                    <a:pt x="1054" y="153"/>
                  </a:lnTo>
                  <a:lnTo>
                    <a:pt x="1056" y="153"/>
                  </a:lnTo>
                  <a:lnTo>
                    <a:pt x="1057" y="153"/>
                  </a:lnTo>
                  <a:lnTo>
                    <a:pt x="1057" y="154"/>
                  </a:lnTo>
                  <a:lnTo>
                    <a:pt x="1056" y="156"/>
                  </a:lnTo>
                  <a:lnTo>
                    <a:pt x="1059" y="156"/>
                  </a:lnTo>
                  <a:lnTo>
                    <a:pt x="1060" y="156"/>
                  </a:lnTo>
                  <a:lnTo>
                    <a:pt x="1060" y="154"/>
                  </a:lnTo>
                  <a:lnTo>
                    <a:pt x="1062" y="154"/>
                  </a:lnTo>
                  <a:lnTo>
                    <a:pt x="1065" y="154"/>
                  </a:lnTo>
                  <a:lnTo>
                    <a:pt x="1069" y="154"/>
                  </a:lnTo>
                  <a:lnTo>
                    <a:pt x="1071" y="154"/>
                  </a:lnTo>
                  <a:lnTo>
                    <a:pt x="1077" y="154"/>
                  </a:lnTo>
                  <a:lnTo>
                    <a:pt x="1082" y="156"/>
                  </a:lnTo>
                  <a:lnTo>
                    <a:pt x="1085" y="156"/>
                  </a:lnTo>
                  <a:lnTo>
                    <a:pt x="1086" y="156"/>
                  </a:lnTo>
                  <a:lnTo>
                    <a:pt x="1085" y="157"/>
                  </a:lnTo>
                  <a:lnTo>
                    <a:pt x="1083" y="157"/>
                  </a:lnTo>
                  <a:lnTo>
                    <a:pt x="1082" y="159"/>
                  </a:lnTo>
                  <a:lnTo>
                    <a:pt x="1080" y="159"/>
                  </a:lnTo>
                  <a:lnTo>
                    <a:pt x="1079" y="160"/>
                  </a:lnTo>
                  <a:lnTo>
                    <a:pt x="1077" y="160"/>
                  </a:lnTo>
                  <a:lnTo>
                    <a:pt x="1075" y="162"/>
                  </a:lnTo>
                  <a:lnTo>
                    <a:pt x="1071" y="163"/>
                  </a:lnTo>
                  <a:lnTo>
                    <a:pt x="1069" y="163"/>
                  </a:lnTo>
                  <a:lnTo>
                    <a:pt x="1068" y="166"/>
                  </a:lnTo>
                  <a:lnTo>
                    <a:pt x="1066" y="166"/>
                  </a:lnTo>
                  <a:lnTo>
                    <a:pt x="1065" y="166"/>
                  </a:lnTo>
                  <a:lnTo>
                    <a:pt x="1065" y="168"/>
                  </a:lnTo>
                  <a:lnTo>
                    <a:pt x="1063" y="168"/>
                  </a:lnTo>
                  <a:lnTo>
                    <a:pt x="1062" y="168"/>
                  </a:lnTo>
                  <a:lnTo>
                    <a:pt x="1062" y="169"/>
                  </a:lnTo>
                  <a:lnTo>
                    <a:pt x="1060" y="169"/>
                  </a:lnTo>
                  <a:lnTo>
                    <a:pt x="1059" y="169"/>
                  </a:lnTo>
                  <a:lnTo>
                    <a:pt x="1059" y="171"/>
                  </a:lnTo>
                  <a:lnTo>
                    <a:pt x="1057" y="171"/>
                  </a:lnTo>
                  <a:lnTo>
                    <a:pt x="1054" y="172"/>
                  </a:lnTo>
                  <a:lnTo>
                    <a:pt x="1053" y="174"/>
                  </a:lnTo>
                  <a:lnTo>
                    <a:pt x="1051" y="174"/>
                  </a:lnTo>
                  <a:lnTo>
                    <a:pt x="1050" y="174"/>
                  </a:lnTo>
                  <a:lnTo>
                    <a:pt x="1050" y="175"/>
                  </a:lnTo>
                  <a:lnTo>
                    <a:pt x="1048" y="175"/>
                  </a:lnTo>
                  <a:lnTo>
                    <a:pt x="1047" y="177"/>
                  </a:lnTo>
                  <a:lnTo>
                    <a:pt x="1045" y="177"/>
                  </a:lnTo>
                  <a:lnTo>
                    <a:pt x="1044" y="178"/>
                  </a:lnTo>
                  <a:lnTo>
                    <a:pt x="1041" y="178"/>
                  </a:lnTo>
                  <a:lnTo>
                    <a:pt x="1039" y="178"/>
                  </a:lnTo>
                  <a:lnTo>
                    <a:pt x="1039" y="180"/>
                  </a:lnTo>
                  <a:lnTo>
                    <a:pt x="1038" y="180"/>
                  </a:lnTo>
                  <a:lnTo>
                    <a:pt x="1033" y="180"/>
                  </a:lnTo>
                  <a:lnTo>
                    <a:pt x="1030" y="180"/>
                  </a:lnTo>
                  <a:lnTo>
                    <a:pt x="1024" y="180"/>
                  </a:lnTo>
                  <a:lnTo>
                    <a:pt x="1022" y="180"/>
                  </a:lnTo>
                  <a:lnTo>
                    <a:pt x="1022" y="178"/>
                  </a:lnTo>
                  <a:lnTo>
                    <a:pt x="1021" y="178"/>
                  </a:lnTo>
                  <a:lnTo>
                    <a:pt x="1019" y="178"/>
                  </a:lnTo>
                  <a:lnTo>
                    <a:pt x="1018" y="178"/>
                  </a:lnTo>
                  <a:lnTo>
                    <a:pt x="1016" y="180"/>
                  </a:lnTo>
                  <a:lnTo>
                    <a:pt x="1013" y="180"/>
                  </a:lnTo>
                  <a:lnTo>
                    <a:pt x="1012" y="181"/>
                  </a:lnTo>
                  <a:lnTo>
                    <a:pt x="1013" y="183"/>
                  </a:lnTo>
                  <a:lnTo>
                    <a:pt x="1013" y="184"/>
                  </a:lnTo>
                  <a:lnTo>
                    <a:pt x="1013" y="186"/>
                  </a:lnTo>
                  <a:lnTo>
                    <a:pt x="1012" y="186"/>
                  </a:lnTo>
                  <a:lnTo>
                    <a:pt x="1009" y="186"/>
                  </a:lnTo>
                  <a:lnTo>
                    <a:pt x="1007" y="187"/>
                  </a:lnTo>
                  <a:lnTo>
                    <a:pt x="1006" y="187"/>
                  </a:lnTo>
                  <a:lnTo>
                    <a:pt x="1004" y="187"/>
                  </a:lnTo>
                  <a:lnTo>
                    <a:pt x="1003" y="189"/>
                  </a:lnTo>
                  <a:lnTo>
                    <a:pt x="1001" y="189"/>
                  </a:lnTo>
                  <a:lnTo>
                    <a:pt x="1000" y="190"/>
                  </a:lnTo>
                  <a:lnTo>
                    <a:pt x="998" y="192"/>
                  </a:lnTo>
                  <a:lnTo>
                    <a:pt x="997" y="192"/>
                  </a:lnTo>
                  <a:lnTo>
                    <a:pt x="995" y="192"/>
                  </a:lnTo>
                  <a:lnTo>
                    <a:pt x="995" y="194"/>
                  </a:lnTo>
                  <a:lnTo>
                    <a:pt x="995" y="195"/>
                  </a:lnTo>
                  <a:lnTo>
                    <a:pt x="994" y="195"/>
                  </a:lnTo>
                  <a:lnTo>
                    <a:pt x="992" y="194"/>
                  </a:lnTo>
                  <a:lnTo>
                    <a:pt x="991" y="194"/>
                  </a:lnTo>
                  <a:lnTo>
                    <a:pt x="988" y="194"/>
                  </a:lnTo>
                  <a:lnTo>
                    <a:pt x="986" y="194"/>
                  </a:lnTo>
                  <a:lnTo>
                    <a:pt x="985" y="194"/>
                  </a:lnTo>
                  <a:lnTo>
                    <a:pt x="979" y="195"/>
                  </a:lnTo>
                  <a:lnTo>
                    <a:pt x="982" y="195"/>
                  </a:lnTo>
                  <a:lnTo>
                    <a:pt x="988" y="195"/>
                  </a:lnTo>
                  <a:lnTo>
                    <a:pt x="989" y="195"/>
                  </a:lnTo>
                  <a:lnTo>
                    <a:pt x="988" y="197"/>
                  </a:lnTo>
                  <a:lnTo>
                    <a:pt x="986" y="197"/>
                  </a:lnTo>
                  <a:lnTo>
                    <a:pt x="985" y="197"/>
                  </a:lnTo>
                  <a:lnTo>
                    <a:pt x="985" y="198"/>
                  </a:lnTo>
                  <a:lnTo>
                    <a:pt x="986" y="198"/>
                  </a:lnTo>
                  <a:lnTo>
                    <a:pt x="986" y="200"/>
                  </a:lnTo>
                  <a:lnTo>
                    <a:pt x="985" y="200"/>
                  </a:lnTo>
                  <a:lnTo>
                    <a:pt x="983" y="201"/>
                  </a:lnTo>
                  <a:lnTo>
                    <a:pt x="986" y="200"/>
                  </a:lnTo>
                  <a:lnTo>
                    <a:pt x="988" y="200"/>
                  </a:lnTo>
                  <a:lnTo>
                    <a:pt x="988" y="198"/>
                  </a:lnTo>
                  <a:lnTo>
                    <a:pt x="989" y="198"/>
                  </a:lnTo>
                  <a:lnTo>
                    <a:pt x="989" y="200"/>
                  </a:lnTo>
                  <a:lnTo>
                    <a:pt x="991" y="198"/>
                  </a:lnTo>
                  <a:lnTo>
                    <a:pt x="991" y="200"/>
                  </a:lnTo>
                  <a:lnTo>
                    <a:pt x="992" y="200"/>
                  </a:lnTo>
                  <a:lnTo>
                    <a:pt x="994" y="200"/>
                  </a:lnTo>
                  <a:lnTo>
                    <a:pt x="992" y="201"/>
                  </a:lnTo>
                  <a:lnTo>
                    <a:pt x="994" y="203"/>
                  </a:lnTo>
                  <a:lnTo>
                    <a:pt x="995" y="203"/>
                  </a:lnTo>
                  <a:lnTo>
                    <a:pt x="997" y="204"/>
                  </a:lnTo>
                  <a:lnTo>
                    <a:pt x="998" y="204"/>
                  </a:lnTo>
                  <a:lnTo>
                    <a:pt x="997" y="206"/>
                  </a:lnTo>
                  <a:lnTo>
                    <a:pt x="997" y="207"/>
                  </a:lnTo>
                  <a:lnTo>
                    <a:pt x="998" y="207"/>
                  </a:lnTo>
                  <a:lnTo>
                    <a:pt x="998" y="209"/>
                  </a:lnTo>
                  <a:lnTo>
                    <a:pt x="998" y="210"/>
                  </a:lnTo>
                  <a:lnTo>
                    <a:pt x="997" y="210"/>
                  </a:lnTo>
                  <a:lnTo>
                    <a:pt x="997" y="212"/>
                  </a:lnTo>
                  <a:lnTo>
                    <a:pt x="995" y="213"/>
                  </a:lnTo>
                  <a:lnTo>
                    <a:pt x="994" y="215"/>
                  </a:lnTo>
                  <a:lnTo>
                    <a:pt x="992" y="215"/>
                  </a:lnTo>
                  <a:lnTo>
                    <a:pt x="992" y="216"/>
                  </a:lnTo>
                  <a:lnTo>
                    <a:pt x="991" y="216"/>
                  </a:lnTo>
                  <a:lnTo>
                    <a:pt x="989" y="216"/>
                  </a:lnTo>
                  <a:lnTo>
                    <a:pt x="991" y="218"/>
                  </a:lnTo>
                  <a:lnTo>
                    <a:pt x="992" y="218"/>
                  </a:lnTo>
                  <a:lnTo>
                    <a:pt x="994" y="218"/>
                  </a:lnTo>
                  <a:lnTo>
                    <a:pt x="994" y="219"/>
                  </a:lnTo>
                  <a:lnTo>
                    <a:pt x="992" y="219"/>
                  </a:lnTo>
                  <a:lnTo>
                    <a:pt x="992" y="221"/>
                  </a:lnTo>
                  <a:lnTo>
                    <a:pt x="994" y="219"/>
                  </a:lnTo>
                  <a:lnTo>
                    <a:pt x="995" y="221"/>
                  </a:lnTo>
                  <a:lnTo>
                    <a:pt x="997" y="221"/>
                  </a:lnTo>
                  <a:lnTo>
                    <a:pt x="997" y="222"/>
                  </a:lnTo>
                  <a:lnTo>
                    <a:pt x="997" y="224"/>
                  </a:lnTo>
                  <a:lnTo>
                    <a:pt x="997" y="225"/>
                  </a:lnTo>
                  <a:lnTo>
                    <a:pt x="997" y="227"/>
                  </a:lnTo>
                  <a:lnTo>
                    <a:pt x="995" y="227"/>
                  </a:lnTo>
                  <a:lnTo>
                    <a:pt x="995" y="228"/>
                  </a:lnTo>
                  <a:lnTo>
                    <a:pt x="997" y="228"/>
                  </a:lnTo>
                  <a:lnTo>
                    <a:pt x="997" y="227"/>
                  </a:lnTo>
                  <a:lnTo>
                    <a:pt x="998" y="227"/>
                  </a:lnTo>
                  <a:lnTo>
                    <a:pt x="1000" y="227"/>
                  </a:lnTo>
                  <a:lnTo>
                    <a:pt x="1000" y="228"/>
                  </a:lnTo>
                  <a:lnTo>
                    <a:pt x="1000" y="230"/>
                  </a:lnTo>
                  <a:lnTo>
                    <a:pt x="1001" y="230"/>
                  </a:lnTo>
                  <a:lnTo>
                    <a:pt x="1000" y="231"/>
                  </a:lnTo>
                  <a:lnTo>
                    <a:pt x="998" y="231"/>
                  </a:lnTo>
                  <a:lnTo>
                    <a:pt x="995" y="231"/>
                  </a:lnTo>
                  <a:lnTo>
                    <a:pt x="992" y="231"/>
                  </a:lnTo>
                  <a:lnTo>
                    <a:pt x="992" y="230"/>
                  </a:lnTo>
                  <a:lnTo>
                    <a:pt x="991" y="230"/>
                  </a:lnTo>
                  <a:lnTo>
                    <a:pt x="991" y="228"/>
                  </a:lnTo>
                  <a:lnTo>
                    <a:pt x="989" y="228"/>
                  </a:lnTo>
                  <a:lnTo>
                    <a:pt x="991" y="230"/>
                  </a:lnTo>
                  <a:lnTo>
                    <a:pt x="989" y="230"/>
                  </a:lnTo>
                  <a:lnTo>
                    <a:pt x="988" y="230"/>
                  </a:lnTo>
                  <a:lnTo>
                    <a:pt x="988" y="231"/>
                  </a:lnTo>
                  <a:lnTo>
                    <a:pt x="986" y="231"/>
                  </a:lnTo>
                  <a:lnTo>
                    <a:pt x="985" y="231"/>
                  </a:lnTo>
                  <a:lnTo>
                    <a:pt x="983" y="231"/>
                  </a:lnTo>
                  <a:lnTo>
                    <a:pt x="983" y="233"/>
                  </a:lnTo>
                  <a:lnTo>
                    <a:pt x="985" y="231"/>
                  </a:lnTo>
                  <a:lnTo>
                    <a:pt x="985" y="233"/>
                  </a:lnTo>
                  <a:lnTo>
                    <a:pt x="988" y="231"/>
                  </a:lnTo>
                  <a:lnTo>
                    <a:pt x="991" y="231"/>
                  </a:lnTo>
                  <a:lnTo>
                    <a:pt x="992" y="233"/>
                  </a:lnTo>
                  <a:lnTo>
                    <a:pt x="991" y="234"/>
                  </a:lnTo>
                  <a:lnTo>
                    <a:pt x="989" y="234"/>
                  </a:lnTo>
                  <a:lnTo>
                    <a:pt x="986" y="236"/>
                  </a:lnTo>
                  <a:lnTo>
                    <a:pt x="985" y="236"/>
                  </a:lnTo>
                  <a:lnTo>
                    <a:pt x="983" y="236"/>
                  </a:lnTo>
                  <a:lnTo>
                    <a:pt x="983" y="237"/>
                  </a:lnTo>
                  <a:lnTo>
                    <a:pt x="982" y="237"/>
                  </a:lnTo>
                  <a:lnTo>
                    <a:pt x="980" y="237"/>
                  </a:lnTo>
                  <a:lnTo>
                    <a:pt x="979" y="237"/>
                  </a:lnTo>
                  <a:lnTo>
                    <a:pt x="979" y="239"/>
                  </a:lnTo>
                  <a:lnTo>
                    <a:pt x="977" y="237"/>
                  </a:lnTo>
                  <a:lnTo>
                    <a:pt x="977" y="239"/>
                  </a:lnTo>
                  <a:lnTo>
                    <a:pt x="976" y="239"/>
                  </a:lnTo>
                  <a:lnTo>
                    <a:pt x="974" y="240"/>
                  </a:lnTo>
                  <a:lnTo>
                    <a:pt x="976" y="240"/>
                  </a:lnTo>
                  <a:lnTo>
                    <a:pt x="977" y="240"/>
                  </a:lnTo>
                  <a:lnTo>
                    <a:pt x="979" y="239"/>
                  </a:lnTo>
                  <a:lnTo>
                    <a:pt x="979" y="240"/>
                  </a:lnTo>
                  <a:lnTo>
                    <a:pt x="980" y="240"/>
                  </a:lnTo>
                  <a:lnTo>
                    <a:pt x="980" y="242"/>
                  </a:lnTo>
                  <a:lnTo>
                    <a:pt x="982" y="242"/>
                  </a:lnTo>
                  <a:lnTo>
                    <a:pt x="983" y="243"/>
                  </a:lnTo>
                  <a:lnTo>
                    <a:pt x="985" y="243"/>
                  </a:lnTo>
                  <a:lnTo>
                    <a:pt x="986" y="243"/>
                  </a:lnTo>
                  <a:lnTo>
                    <a:pt x="988" y="243"/>
                  </a:lnTo>
                  <a:lnTo>
                    <a:pt x="988" y="242"/>
                  </a:lnTo>
                  <a:lnTo>
                    <a:pt x="989" y="242"/>
                  </a:lnTo>
                  <a:lnTo>
                    <a:pt x="991" y="242"/>
                  </a:lnTo>
                  <a:lnTo>
                    <a:pt x="992" y="240"/>
                  </a:lnTo>
                  <a:lnTo>
                    <a:pt x="994" y="240"/>
                  </a:lnTo>
                  <a:lnTo>
                    <a:pt x="995" y="240"/>
                  </a:lnTo>
                  <a:lnTo>
                    <a:pt x="997" y="240"/>
                  </a:lnTo>
                  <a:lnTo>
                    <a:pt x="998" y="240"/>
                  </a:lnTo>
                  <a:lnTo>
                    <a:pt x="998" y="242"/>
                  </a:lnTo>
                  <a:lnTo>
                    <a:pt x="997" y="242"/>
                  </a:lnTo>
                  <a:lnTo>
                    <a:pt x="994" y="242"/>
                  </a:lnTo>
                  <a:lnTo>
                    <a:pt x="991" y="243"/>
                  </a:lnTo>
                  <a:lnTo>
                    <a:pt x="992" y="243"/>
                  </a:lnTo>
                  <a:lnTo>
                    <a:pt x="994" y="243"/>
                  </a:lnTo>
                  <a:lnTo>
                    <a:pt x="997" y="242"/>
                  </a:lnTo>
                  <a:lnTo>
                    <a:pt x="997" y="243"/>
                  </a:lnTo>
                  <a:lnTo>
                    <a:pt x="998" y="243"/>
                  </a:lnTo>
                  <a:lnTo>
                    <a:pt x="1000" y="243"/>
                  </a:lnTo>
                  <a:lnTo>
                    <a:pt x="1001" y="243"/>
                  </a:lnTo>
                  <a:lnTo>
                    <a:pt x="1003" y="243"/>
                  </a:lnTo>
                  <a:lnTo>
                    <a:pt x="1004" y="243"/>
                  </a:lnTo>
                  <a:lnTo>
                    <a:pt x="1006" y="243"/>
                  </a:lnTo>
                  <a:lnTo>
                    <a:pt x="1006" y="245"/>
                  </a:lnTo>
                  <a:lnTo>
                    <a:pt x="1004" y="245"/>
                  </a:lnTo>
                  <a:lnTo>
                    <a:pt x="1003" y="245"/>
                  </a:lnTo>
                  <a:lnTo>
                    <a:pt x="1001" y="245"/>
                  </a:lnTo>
                  <a:lnTo>
                    <a:pt x="1000" y="247"/>
                  </a:lnTo>
                  <a:lnTo>
                    <a:pt x="998" y="248"/>
                  </a:lnTo>
                  <a:lnTo>
                    <a:pt x="997" y="248"/>
                  </a:lnTo>
                  <a:lnTo>
                    <a:pt x="995" y="248"/>
                  </a:lnTo>
                  <a:lnTo>
                    <a:pt x="995" y="247"/>
                  </a:lnTo>
                  <a:lnTo>
                    <a:pt x="994" y="248"/>
                  </a:lnTo>
                  <a:lnTo>
                    <a:pt x="992" y="248"/>
                  </a:lnTo>
                  <a:lnTo>
                    <a:pt x="992" y="250"/>
                  </a:lnTo>
                  <a:lnTo>
                    <a:pt x="994" y="251"/>
                  </a:lnTo>
                  <a:lnTo>
                    <a:pt x="995" y="251"/>
                  </a:lnTo>
                  <a:lnTo>
                    <a:pt x="997" y="253"/>
                  </a:lnTo>
                  <a:lnTo>
                    <a:pt x="995" y="253"/>
                  </a:lnTo>
                  <a:lnTo>
                    <a:pt x="994" y="254"/>
                  </a:lnTo>
                  <a:lnTo>
                    <a:pt x="995" y="254"/>
                  </a:lnTo>
                  <a:lnTo>
                    <a:pt x="995" y="256"/>
                  </a:lnTo>
                  <a:lnTo>
                    <a:pt x="997" y="256"/>
                  </a:lnTo>
                  <a:lnTo>
                    <a:pt x="997" y="257"/>
                  </a:lnTo>
                  <a:lnTo>
                    <a:pt x="995" y="257"/>
                  </a:lnTo>
                  <a:lnTo>
                    <a:pt x="995" y="259"/>
                  </a:lnTo>
                  <a:lnTo>
                    <a:pt x="994" y="259"/>
                  </a:lnTo>
                  <a:lnTo>
                    <a:pt x="992" y="259"/>
                  </a:lnTo>
                  <a:lnTo>
                    <a:pt x="992" y="260"/>
                  </a:lnTo>
                  <a:lnTo>
                    <a:pt x="991" y="262"/>
                  </a:lnTo>
                  <a:lnTo>
                    <a:pt x="991" y="263"/>
                  </a:lnTo>
                  <a:lnTo>
                    <a:pt x="989" y="263"/>
                  </a:lnTo>
                  <a:lnTo>
                    <a:pt x="989" y="265"/>
                  </a:lnTo>
                  <a:lnTo>
                    <a:pt x="988" y="265"/>
                  </a:lnTo>
                  <a:lnTo>
                    <a:pt x="988" y="266"/>
                  </a:lnTo>
                  <a:lnTo>
                    <a:pt x="989" y="266"/>
                  </a:lnTo>
                  <a:lnTo>
                    <a:pt x="989" y="269"/>
                  </a:lnTo>
                  <a:lnTo>
                    <a:pt x="989" y="271"/>
                  </a:lnTo>
                  <a:lnTo>
                    <a:pt x="991" y="271"/>
                  </a:lnTo>
                  <a:lnTo>
                    <a:pt x="992" y="271"/>
                  </a:lnTo>
                  <a:lnTo>
                    <a:pt x="992" y="269"/>
                  </a:lnTo>
                  <a:lnTo>
                    <a:pt x="994" y="269"/>
                  </a:lnTo>
                  <a:lnTo>
                    <a:pt x="995" y="266"/>
                  </a:lnTo>
                  <a:lnTo>
                    <a:pt x="997" y="265"/>
                  </a:lnTo>
                  <a:lnTo>
                    <a:pt x="998" y="265"/>
                  </a:lnTo>
                  <a:lnTo>
                    <a:pt x="1000" y="265"/>
                  </a:lnTo>
                  <a:lnTo>
                    <a:pt x="1000" y="263"/>
                  </a:lnTo>
                  <a:lnTo>
                    <a:pt x="1000" y="262"/>
                  </a:lnTo>
                  <a:lnTo>
                    <a:pt x="1001" y="262"/>
                  </a:lnTo>
                  <a:lnTo>
                    <a:pt x="1001" y="260"/>
                  </a:lnTo>
                  <a:lnTo>
                    <a:pt x="1003" y="260"/>
                  </a:lnTo>
                  <a:lnTo>
                    <a:pt x="1003" y="262"/>
                  </a:lnTo>
                  <a:lnTo>
                    <a:pt x="1004" y="262"/>
                  </a:lnTo>
                  <a:lnTo>
                    <a:pt x="1004" y="260"/>
                  </a:lnTo>
                  <a:lnTo>
                    <a:pt x="1006" y="259"/>
                  </a:lnTo>
                  <a:lnTo>
                    <a:pt x="1007" y="257"/>
                  </a:lnTo>
                  <a:lnTo>
                    <a:pt x="1007" y="256"/>
                  </a:lnTo>
                  <a:lnTo>
                    <a:pt x="1009" y="254"/>
                  </a:lnTo>
                  <a:lnTo>
                    <a:pt x="1012" y="254"/>
                  </a:lnTo>
                  <a:lnTo>
                    <a:pt x="1012" y="253"/>
                  </a:lnTo>
                  <a:lnTo>
                    <a:pt x="1015" y="253"/>
                  </a:lnTo>
                  <a:lnTo>
                    <a:pt x="1018" y="251"/>
                  </a:lnTo>
                  <a:lnTo>
                    <a:pt x="1018" y="250"/>
                  </a:lnTo>
                  <a:lnTo>
                    <a:pt x="1019" y="250"/>
                  </a:lnTo>
                  <a:lnTo>
                    <a:pt x="1021" y="248"/>
                  </a:lnTo>
                  <a:lnTo>
                    <a:pt x="1022" y="248"/>
                  </a:lnTo>
                  <a:lnTo>
                    <a:pt x="1024" y="248"/>
                  </a:lnTo>
                  <a:lnTo>
                    <a:pt x="1026" y="248"/>
                  </a:lnTo>
                  <a:lnTo>
                    <a:pt x="1027" y="250"/>
                  </a:lnTo>
                  <a:lnTo>
                    <a:pt x="1027" y="251"/>
                  </a:lnTo>
                  <a:lnTo>
                    <a:pt x="1027" y="253"/>
                  </a:lnTo>
                  <a:lnTo>
                    <a:pt x="1029" y="253"/>
                  </a:lnTo>
                  <a:lnTo>
                    <a:pt x="1030" y="254"/>
                  </a:lnTo>
                  <a:lnTo>
                    <a:pt x="1033" y="256"/>
                  </a:lnTo>
                  <a:lnTo>
                    <a:pt x="1035" y="257"/>
                  </a:lnTo>
                  <a:lnTo>
                    <a:pt x="1035" y="259"/>
                  </a:lnTo>
                  <a:lnTo>
                    <a:pt x="1033" y="260"/>
                  </a:lnTo>
                  <a:lnTo>
                    <a:pt x="1033" y="262"/>
                  </a:lnTo>
                  <a:lnTo>
                    <a:pt x="1032" y="262"/>
                  </a:lnTo>
                  <a:lnTo>
                    <a:pt x="1032" y="263"/>
                  </a:lnTo>
                  <a:lnTo>
                    <a:pt x="1032" y="265"/>
                  </a:lnTo>
                  <a:lnTo>
                    <a:pt x="1032" y="266"/>
                  </a:lnTo>
                  <a:lnTo>
                    <a:pt x="1030" y="266"/>
                  </a:lnTo>
                  <a:lnTo>
                    <a:pt x="1030" y="269"/>
                  </a:lnTo>
                  <a:lnTo>
                    <a:pt x="1029" y="269"/>
                  </a:lnTo>
                  <a:lnTo>
                    <a:pt x="1029" y="271"/>
                  </a:lnTo>
                  <a:lnTo>
                    <a:pt x="1027" y="271"/>
                  </a:lnTo>
                  <a:lnTo>
                    <a:pt x="1026" y="271"/>
                  </a:lnTo>
                  <a:lnTo>
                    <a:pt x="1024" y="271"/>
                  </a:lnTo>
                  <a:lnTo>
                    <a:pt x="1022" y="271"/>
                  </a:lnTo>
                  <a:lnTo>
                    <a:pt x="1024" y="269"/>
                  </a:lnTo>
                  <a:lnTo>
                    <a:pt x="1022" y="269"/>
                  </a:lnTo>
                  <a:lnTo>
                    <a:pt x="1021" y="269"/>
                  </a:lnTo>
                  <a:lnTo>
                    <a:pt x="1019" y="269"/>
                  </a:lnTo>
                  <a:lnTo>
                    <a:pt x="1019" y="271"/>
                  </a:lnTo>
                  <a:lnTo>
                    <a:pt x="1019" y="272"/>
                  </a:lnTo>
                  <a:lnTo>
                    <a:pt x="1019" y="274"/>
                  </a:lnTo>
                  <a:lnTo>
                    <a:pt x="1018" y="274"/>
                  </a:lnTo>
                  <a:lnTo>
                    <a:pt x="1018" y="275"/>
                  </a:lnTo>
                  <a:lnTo>
                    <a:pt x="1016" y="275"/>
                  </a:lnTo>
                  <a:lnTo>
                    <a:pt x="1016" y="277"/>
                  </a:lnTo>
                  <a:lnTo>
                    <a:pt x="1015" y="277"/>
                  </a:lnTo>
                  <a:lnTo>
                    <a:pt x="1015" y="278"/>
                  </a:lnTo>
                  <a:lnTo>
                    <a:pt x="1015" y="280"/>
                  </a:lnTo>
                  <a:lnTo>
                    <a:pt x="1015" y="281"/>
                  </a:lnTo>
                  <a:lnTo>
                    <a:pt x="1015" y="283"/>
                  </a:lnTo>
                  <a:lnTo>
                    <a:pt x="1016" y="283"/>
                  </a:lnTo>
                  <a:lnTo>
                    <a:pt x="1016" y="284"/>
                  </a:lnTo>
                  <a:lnTo>
                    <a:pt x="1018" y="284"/>
                  </a:lnTo>
                  <a:lnTo>
                    <a:pt x="1018" y="286"/>
                  </a:lnTo>
                  <a:lnTo>
                    <a:pt x="1018" y="287"/>
                  </a:lnTo>
                  <a:lnTo>
                    <a:pt x="1019" y="287"/>
                  </a:lnTo>
                  <a:lnTo>
                    <a:pt x="1021" y="289"/>
                  </a:lnTo>
                  <a:lnTo>
                    <a:pt x="1019" y="290"/>
                  </a:lnTo>
                  <a:lnTo>
                    <a:pt x="1019" y="292"/>
                  </a:lnTo>
                  <a:lnTo>
                    <a:pt x="1019" y="293"/>
                  </a:lnTo>
                  <a:lnTo>
                    <a:pt x="1021" y="292"/>
                  </a:lnTo>
                  <a:lnTo>
                    <a:pt x="1022" y="292"/>
                  </a:lnTo>
                  <a:lnTo>
                    <a:pt x="1024" y="292"/>
                  </a:lnTo>
                  <a:lnTo>
                    <a:pt x="1026" y="290"/>
                  </a:lnTo>
                  <a:lnTo>
                    <a:pt x="1027" y="290"/>
                  </a:lnTo>
                  <a:lnTo>
                    <a:pt x="1027" y="289"/>
                  </a:lnTo>
                  <a:lnTo>
                    <a:pt x="1029" y="289"/>
                  </a:lnTo>
                  <a:lnTo>
                    <a:pt x="1030" y="287"/>
                  </a:lnTo>
                  <a:lnTo>
                    <a:pt x="1032" y="287"/>
                  </a:lnTo>
                  <a:lnTo>
                    <a:pt x="1033" y="287"/>
                  </a:lnTo>
                  <a:lnTo>
                    <a:pt x="1033" y="289"/>
                  </a:lnTo>
                  <a:lnTo>
                    <a:pt x="1035" y="287"/>
                  </a:lnTo>
                  <a:lnTo>
                    <a:pt x="1035" y="289"/>
                  </a:lnTo>
                  <a:lnTo>
                    <a:pt x="1036" y="289"/>
                  </a:lnTo>
                  <a:lnTo>
                    <a:pt x="1036" y="287"/>
                  </a:lnTo>
                  <a:lnTo>
                    <a:pt x="1038" y="287"/>
                  </a:lnTo>
                  <a:lnTo>
                    <a:pt x="1038" y="286"/>
                  </a:lnTo>
                  <a:lnTo>
                    <a:pt x="1039" y="286"/>
                  </a:lnTo>
                  <a:lnTo>
                    <a:pt x="1039" y="284"/>
                  </a:lnTo>
                  <a:lnTo>
                    <a:pt x="1041" y="283"/>
                  </a:lnTo>
                  <a:lnTo>
                    <a:pt x="1041" y="281"/>
                  </a:lnTo>
                  <a:lnTo>
                    <a:pt x="1044" y="280"/>
                  </a:lnTo>
                  <a:lnTo>
                    <a:pt x="1045" y="278"/>
                  </a:lnTo>
                  <a:lnTo>
                    <a:pt x="1047" y="278"/>
                  </a:lnTo>
                  <a:lnTo>
                    <a:pt x="1048" y="277"/>
                  </a:lnTo>
                  <a:lnTo>
                    <a:pt x="1050" y="277"/>
                  </a:lnTo>
                  <a:lnTo>
                    <a:pt x="1051" y="277"/>
                  </a:lnTo>
                  <a:lnTo>
                    <a:pt x="1051" y="275"/>
                  </a:lnTo>
                  <a:lnTo>
                    <a:pt x="1053" y="275"/>
                  </a:lnTo>
                  <a:lnTo>
                    <a:pt x="1056" y="274"/>
                  </a:lnTo>
                  <a:lnTo>
                    <a:pt x="1056" y="272"/>
                  </a:lnTo>
                  <a:lnTo>
                    <a:pt x="1057" y="272"/>
                  </a:lnTo>
                  <a:lnTo>
                    <a:pt x="1057" y="271"/>
                  </a:lnTo>
                  <a:lnTo>
                    <a:pt x="1059" y="271"/>
                  </a:lnTo>
                  <a:lnTo>
                    <a:pt x="1060" y="269"/>
                  </a:lnTo>
                  <a:lnTo>
                    <a:pt x="1063" y="266"/>
                  </a:lnTo>
                  <a:lnTo>
                    <a:pt x="1063" y="265"/>
                  </a:lnTo>
                  <a:lnTo>
                    <a:pt x="1065" y="265"/>
                  </a:lnTo>
                  <a:lnTo>
                    <a:pt x="1065" y="263"/>
                  </a:lnTo>
                  <a:lnTo>
                    <a:pt x="1066" y="262"/>
                  </a:lnTo>
                  <a:lnTo>
                    <a:pt x="1066" y="260"/>
                  </a:lnTo>
                  <a:lnTo>
                    <a:pt x="1068" y="260"/>
                  </a:lnTo>
                  <a:lnTo>
                    <a:pt x="1069" y="259"/>
                  </a:lnTo>
                  <a:lnTo>
                    <a:pt x="1071" y="259"/>
                  </a:lnTo>
                  <a:lnTo>
                    <a:pt x="1074" y="259"/>
                  </a:lnTo>
                  <a:lnTo>
                    <a:pt x="1075" y="259"/>
                  </a:lnTo>
                  <a:lnTo>
                    <a:pt x="1077" y="259"/>
                  </a:lnTo>
                  <a:lnTo>
                    <a:pt x="1080" y="259"/>
                  </a:lnTo>
                  <a:lnTo>
                    <a:pt x="1082" y="259"/>
                  </a:lnTo>
                  <a:lnTo>
                    <a:pt x="1083" y="259"/>
                  </a:lnTo>
                  <a:lnTo>
                    <a:pt x="1083" y="257"/>
                  </a:lnTo>
                  <a:lnTo>
                    <a:pt x="1082" y="257"/>
                  </a:lnTo>
                  <a:lnTo>
                    <a:pt x="1080" y="257"/>
                  </a:lnTo>
                  <a:lnTo>
                    <a:pt x="1080" y="256"/>
                  </a:lnTo>
                  <a:lnTo>
                    <a:pt x="1082" y="256"/>
                  </a:lnTo>
                  <a:lnTo>
                    <a:pt x="1080" y="254"/>
                  </a:lnTo>
                  <a:lnTo>
                    <a:pt x="1082" y="254"/>
                  </a:lnTo>
                  <a:lnTo>
                    <a:pt x="1083" y="254"/>
                  </a:lnTo>
                  <a:lnTo>
                    <a:pt x="1083" y="256"/>
                  </a:lnTo>
                  <a:lnTo>
                    <a:pt x="1085" y="256"/>
                  </a:lnTo>
                  <a:lnTo>
                    <a:pt x="1086" y="256"/>
                  </a:lnTo>
                  <a:lnTo>
                    <a:pt x="1086" y="254"/>
                  </a:lnTo>
                  <a:lnTo>
                    <a:pt x="1086" y="253"/>
                  </a:lnTo>
                  <a:lnTo>
                    <a:pt x="1088" y="254"/>
                  </a:lnTo>
                  <a:lnTo>
                    <a:pt x="1089" y="254"/>
                  </a:lnTo>
                  <a:lnTo>
                    <a:pt x="1091" y="254"/>
                  </a:lnTo>
                  <a:lnTo>
                    <a:pt x="1091" y="253"/>
                  </a:lnTo>
                  <a:lnTo>
                    <a:pt x="1089" y="253"/>
                  </a:lnTo>
                  <a:lnTo>
                    <a:pt x="1088" y="253"/>
                  </a:lnTo>
                  <a:lnTo>
                    <a:pt x="1086" y="253"/>
                  </a:lnTo>
                  <a:lnTo>
                    <a:pt x="1086" y="251"/>
                  </a:lnTo>
                  <a:lnTo>
                    <a:pt x="1086" y="250"/>
                  </a:lnTo>
                  <a:lnTo>
                    <a:pt x="1083" y="250"/>
                  </a:lnTo>
                  <a:lnTo>
                    <a:pt x="1083" y="251"/>
                  </a:lnTo>
                  <a:lnTo>
                    <a:pt x="1082" y="251"/>
                  </a:lnTo>
                  <a:lnTo>
                    <a:pt x="1083" y="250"/>
                  </a:lnTo>
                  <a:lnTo>
                    <a:pt x="1082" y="250"/>
                  </a:lnTo>
                  <a:lnTo>
                    <a:pt x="1080" y="248"/>
                  </a:lnTo>
                  <a:lnTo>
                    <a:pt x="1080" y="247"/>
                  </a:lnTo>
                  <a:lnTo>
                    <a:pt x="1082" y="247"/>
                  </a:lnTo>
                  <a:lnTo>
                    <a:pt x="1082" y="248"/>
                  </a:lnTo>
                  <a:lnTo>
                    <a:pt x="1083" y="248"/>
                  </a:lnTo>
                  <a:lnTo>
                    <a:pt x="1083" y="247"/>
                  </a:lnTo>
                  <a:lnTo>
                    <a:pt x="1082" y="247"/>
                  </a:lnTo>
                  <a:lnTo>
                    <a:pt x="1082" y="245"/>
                  </a:lnTo>
                  <a:lnTo>
                    <a:pt x="1083" y="243"/>
                  </a:lnTo>
                  <a:lnTo>
                    <a:pt x="1085" y="242"/>
                  </a:lnTo>
                  <a:lnTo>
                    <a:pt x="1085" y="240"/>
                  </a:lnTo>
                  <a:lnTo>
                    <a:pt x="1086" y="240"/>
                  </a:lnTo>
                  <a:lnTo>
                    <a:pt x="1088" y="240"/>
                  </a:lnTo>
                  <a:lnTo>
                    <a:pt x="1088" y="239"/>
                  </a:lnTo>
                  <a:lnTo>
                    <a:pt x="1089" y="237"/>
                  </a:lnTo>
                  <a:lnTo>
                    <a:pt x="1089" y="239"/>
                  </a:lnTo>
                  <a:lnTo>
                    <a:pt x="1091" y="237"/>
                  </a:lnTo>
                  <a:lnTo>
                    <a:pt x="1092" y="237"/>
                  </a:lnTo>
                  <a:lnTo>
                    <a:pt x="1094" y="237"/>
                  </a:lnTo>
                  <a:lnTo>
                    <a:pt x="1095" y="237"/>
                  </a:lnTo>
                  <a:lnTo>
                    <a:pt x="1097" y="237"/>
                  </a:lnTo>
                  <a:lnTo>
                    <a:pt x="1098" y="237"/>
                  </a:lnTo>
                  <a:lnTo>
                    <a:pt x="1098" y="236"/>
                  </a:lnTo>
                  <a:lnTo>
                    <a:pt x="1100" y="237"/>
                  </a:lnTo>
                  <a:lnTo>
                    <a:pt x="1101" y="236"/>
                  </a:lnTo>
                  <a:lnTo>
                    <a:pt x="1106" y="236"/>
                  </a:lnTo>
                  <a:lnTo>
                    <a:pt x="1106" y="237"/>
                  </a:lnTo>
                  <a:lnTo>
                    <a:pt x="1107" y="237"/>
                  </a:lnTo>
                  <a:lnTo>
                    <a:pt x="1109" y="237"/>
                  </a:lnTo>
                  <a:lnTo>
                    <a:pt x="1109" y="239"/>
                  </a:lnTo>
                  <a:lnTo>
                    <a:pt x="1112" y="239"/>
                  </a:lnTo>
                  <a:lnTo>
                    <a:pt x="1112" y="237"/>
                  </a:lnTo>
                  <a:lnTo>
                    <a:pt x="1113" y="237"/>
                  </a:lnTo>
                  <a:lnTo>
                    <a:pt x="1118" y="237"/>
                  </a:lnTo>
                  <a:lnTo>
                    <a:pt x="1118" y="239"/>
                  </a:lnTo>
                  <a:lnTo>
                    <a:pt x="1116" y="239"/>
                  </a:lnTo>
                  <a:lnTo>
                    <a:pt x="1113" y="239"/>
                  </a:lnTo>
                  <a:lnTo>
                    <a:pt x="1118" y="240"/>
                  </a:lnTo>
                  <a:lnTo>
                    <a:pt x="1119" y="240"/>
                  </a:lnTo>
                  <a:lnTo>
                    <a:pt x="1121" y="240"/>
                  </a:lnTo>
                  <a:lnTo>
                    <a:pt x="1121" y="239"/>
                  </a:lnTo>
                  <a:lnTo>
                    <a:pt x="1122" y="239"/>
                  </a:lnTo>
                  <a:lnTo>
                    <a:pt x="1125" y="240"/>
                  </a:lnTo>
                  <a:lnTo>
                    <a:pt x="1127" y="240"/>
                  </a:lnTo>
                  <a:lnTo>
                    <a:pt x="1130" y="240"/>
                  </a:lnTo>
                  <a:lnTo>
                    <a:pt x="1130" y="242"/>
                  </a:lnTo>
                  <a:lnTo>
                    <a:pt x="1131" y="243"/>
                  </a:lnTo>
                  <a:lnTo>
                    <a:pt x="1130" y="243"/>
                  </a:lnTo>
                  <a:lnTo>
                    <a:pt x="1127" y="243"/>
                  </a:lnTo>
                  <a:lnTo>
                    <a:pt x="1133" y="245"/>
                  </a:lnTo>
                  <a:lnTo>
                    <a:pt x="1133" y="247"/>
                  </a:lnTo>
                  <a:lnTo>
                    <a:pt x="1131" y="245"/>
                  </a:lnTo>
                  <a:lnTo>
                    <a:pt x="1130" y="245"/>
                  </a:lnTo>
                  <a:lnTo>
                    <a:pt x="1131" y="247"/>
                  </a:lnTo>
                  <a:lnTo>
                    <a:pt x="1133" y="247"/>
                  </a:lnTo>
                  <a:lnTo>
                    <a:pt x="1133" y="248"/>
                  </a:lnTo>
                  <a:lnTo>
                    <a:pt x="1131" y="248"/>
                  </a:lnTo>
                  <a:lnTo>
                    <a:pt x="1130" y="248"/>
                  </a:lnTo>
                  <a:lnTo>
                    <a:pt x="1130" y="250"/>
                  </a:lnTo>
                  <a:lnTo>
                    <a:pt x="1135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2" y="250"/>
                  </a:lnTo>
                  <a:lnTo>
                    <a:pt x="1144" y="250"/>
                  </a:lnTo>
                  <a:lnTo>
                    <a:pt x="1144" y="251"/>
                  </a:lnTo>
                  <a:lnTo>
                    <a:pt x="1144" y="253"/>
                  </a:lnTo>
                  <a:lnTo>
                    <a:pt x="1142" y="251"/>
                  </a:lnTo>
                  <a:lnTo>
                    <a:pt x="1142" y="253"/>
                  </a:lnTo>
                  <a:lnTo>
                    <a:pt x="1141" y="253"/>
                  </a:lnTo>
                  <a:lnTo>
                    <a:pt x="1139" y="253"/>
                  </a:lnTo>
                  <a:lnTo>
                    <a:pt x="1138" y="254"/>
                  </a:lnTo>
                  <a:lnTo>
                    <a:pt x="1136" y="254"/>
                  </a:lnTo>
                  <a:lnTo>
                    <a:pt x="1135" y="254"/>
                  </a:lnTo>
                  <a:lnTo>
                    <a:pt x="1135" y="256"/>
                  </a:lnTo>
                  <a:lnTo>
                    <a:pt x="1136" y="256"/>
                  </a:lnTo>
                  <a:lnTo>
                    <a:pt x="1136" y="257"/>
                  </a:lnTo>
                  <a:lnTo>
                    <a:pt x="1138" y="257"/>
                  </a:lnTo>
                  <a:lnTo>
                    <a:pt x="1138" y="256"/>
                  </a:lnTo>
                  <a:lnTo>
                    <a:pt x="1139" y="257"/>
                  </a:lnTo>
                  <a:lnTo>
                    <a:pt x="1139" y="259"/>
                  </a:lnTo>
                  <a:lnTo>
                    <a:pt x="1138" y="260"/>
                  </a:lnTo>
                  <a:lnTo>
                    <a:pt x="1138" y="262"/>
                  </a:lnTo>
                  <a:lnTo>
                    <a:pt x="1136" y="262"/>
                  </a:lnTo>
                  <a:lnTo>
                    <a:pt x="1135" y="262"/>
                  </a:lnTo>
                  <a:lnTo>
                    <a:pt x="1133" y="262"/>
                  </a:lnTo>
                  <a:lnTo>
                    <a:pt x="1130" y="263"/>
                  </a:lnTo>
                  <a:lnTo>
                    <a:pt x="1128" y="263"/>
                  </a:lnTo>
                  <a:lnTo>
                    <a:pt x="1127" y="263"/>
                  </a:lnTo>
                  <a:lnTo>
                    <a:pt x="1127" y="265"/>
                  </a:lnTo>
                  <a:lnTo>
                    <a:pt x="1125" y="265"/>
                  </a:lnTo>
                  <a:lnTo>
                    <a:pt x="1124" y="265"/>
                  </a:lnTo>
                  <a:lnTo>
                    <a:pt x="1122" y="265"/>
                  </a:lnTo>
                  <a:lnTo>
                    <a:pt x="1122" y="263"/>
                  </a:lnTo>
                  <a:lnTo>
                    <a:pt x="1121" y="263"/>
                  </a:lnTo>
                  <a:lnTo>
                    <a:pt x="1121" y="265"/>
                  </a:lnTo>
                  <a:lnTo>
                    <a:pt x="1119" y="265"/>
                  </a:lnTo>
                  <a:lnTo>
                    <a:pt x="1116" y="265"/>
                  </a:lnTo>
                  <a:lnTo>
                    <a:pt x="1113" y="263"/>
                  </a:lnTo>
                  <a:lnTo>
                    <a:pt x="1112" y="263"/>
                  </a:lnTo>
                  <a:lnTo>
                    <a:pt x="1112" y="265"/>
                  </a:lnTo>
                  <a:lnTo>
                    <a:pt x="1110" y="266"/>
                  </a:lnTo>
                  <a:lnTo>
                    <a:pt x="1112" y="266"/>
                  </a:lnTo>
                  <a:lnTo>
                    <a:pt x="1113" y="266"/>
                  </a:lnTo>
                  <a:lnTo>
                    <a:pt x="1116" y="266"/>
                  </a:lnTo>
                  <a:lnTo>
                    <a:pt x="1116" y="269"/>
                  </a:lnTo>
                  <a:lnTo>
                    <a:pt x="1113" y="269"/>
                  </a:lnTo>
                  <a:lnTo>
                    <a:pt x="1112" y="269"/>
                  </a:lnTo>
                  <a:lnTo>
                    <a:pt x="1113" y="271"/>
                  </a:lnTo>
                  <a:lnTo>
                    <a:pt x="1112" y="272"/>
                  </a:lnTo>
                  <a:lnTo>
                    <a:pt x="1113" y="274"/>
                  </a:lnTo>
                  <a:lnTo>
                    <a:pt x="1113" y="275"/>
                  </a:lnTo>
                  <a:lnTo>
                    <a:pt x="1112" y="275"/>
                  </a:lnTo>
                  <a:lnTo>
                    <a:pt x="1112" y="277"/>
                  </a:lnTo>
                  <a:lnTo>
                    <a:pt x="1112" y="278"/>
                  </a:lnTo>
                  <a:lnTo>
                    <a:pt x="1113" y="278"/>
                  </a:lnTo>
                  <a:lnTo>
                    <a:pt x="1113" y="280"/>
                  </a:lnTo>
                  <a:lnTo>
                    <a:pt x="1116" y="280"/>
                  </a:lnTo>
                  <a:lnTo>
                    <a:pt x="1116" y="281"/>
                  </a:lnTo>
                  <a:lnTo>
                    <a:pt x="1118" y="281"/>
                  </a:lnTo>
                  <a:lnTo>
                    <a:pt x="1118" y="283"/>
                  </a:lnTo>
                  <a:lnTo>
                    <a:pt x="1119" y="283"/>
                  </a:lnTo>
                  <a:lnTo>
                    <a:pt x="1119" y="284"/>
                  </a:lnTo>
                  <a:lnTo>
                    <a:pt x="1121" y="284"/>
                  </a:lnTo>
                  <a:lnTo>
                    <a:pt x="1121" y="286"/>
                  </a:lnTo>
                  <a:lnTo>
                    <a:pt x="1119" y="287"/>
                  </a:lnTo>
                  <a:lnTo>
                    <a:pt x="1118" y="289"/>
                  </a:lnTo>
                  <a:lnTo>
                    <a:pt x="1116" y="290"/>
                  </a:lnTo>
                  <a:lnTo>
                    <a:pt x="1113" y="292"/>
                  </a:lnTo>
                  <a:lnTo>
                    <a:pt x="1112" y="293"/>
                  </a:lnTo>
                  <a:lnTo>
                    <a:pt x="1110" y="295"/>
                  </a:lnTo>
                  <a:lnTo>
                    <a:pt x="1109" y="295"/>
                  </a:lnTo>
                  <a:lnTo>
                    <a:pt x="1109" y="297"/>
                  </a:lnTo>
                  <a:lnTo>
                    <a:pt x="1107" y="297"/>
                  </a:lnTo>
                  <a:lnTo>
                    <a:pt x="1106" y="297"/>
                  </a:lnTo>
                  <a:lnTo>
                    <a:pt x="1104" y="297"/>
                  </a:lnTo>
                  <a:lnTo>
                    <a:pt x="1103" y="297"/>
                  </a:lnTo>
                  <a:lnTo>
                    <a:pt x="1101" y="297"/>
                  </a:lnTo>
                  <a:lnTo>
                    <a:pt x="1100" y="297"/>
                  </a:lnTo>
                  <a:lnTo>
                    <a:pt x="1100" y="298"/>
                  </a:lnTo>
                  <a:lnTo>
                    <a:pt x="1097" y="300"/>
                  </a:lnTo>
                  <a:lnTo>
                    <a:pt x="1095" y="301"/>
                  </a:lnTo>
                  <a:lnTo>
                    <a:pt x="1094" y="301"/>
                  </a:lnTo>
                  <a:lnTo>
                    <a:pt x="1094" y="303"/>
                  </a:lnTo>
                  <a:lnTo>
                    <a:pt x="1091" y="301"/>
                  </a:lnTo>
                  <a:lnTo>
                    <a:pt x="1091" y="303"/>
                  </a:lnTo>
                  <a:lnTo>
                    <a:pt x="1089" y="303"/>
                  </a:lnTo>
                  <a:lnTo>
                    <a:pt x="1088" y="303"/>
                  </a:lnTo>
                  <a:lnTo>
                    <a:pt x="1088" y="304"/>
                  </a:lnTo>
                  <a:lnTo>
                    <a:pt x="1086" y="304"/>
                  </a:lnTo>
                  <a:lnTo>
                    <a:pt x="1086" y="306"/>
                  </a:lnTo>
                  <a:lnTo>
                    <a:pt x="1085" y="306"/>
                  </a:lnTo>
                  <a:lnTo>
                    <a:pt x="1082" y="306"/>
                  </a:lnTo>
                  <a:lnTo>
                    <a:pt x="1080" y="306"/>
                  </a:lnTo>
                  <a:lnTo>
                    <a:pt x="1079" y="306"/>
                  </a:lnTo>
                  <a:lnTo>
                    <a:pt x="1077" y="307"/>
                  </a:lnTo>
                  <a:lnTo>
                    <a:pt x="1075" y="307"/>
                  </a:lnTo>
                  <a:lnTo>
                    <a:pt x="1072" y="309"/>
                  </a:lnTo>
                  <a:lnTo>
                    <a:pt x="1071" y="309"/>
                  </a:lnTo>
                  <a:lnTo>
                    <a:pt x="1069" y="310"/>
                  </a:lnTo>
                  <a:lnTo>
                    <a:pt x="1068" y="309"/>
                  </a:lnTo>
                  <a:lnTo>
                    <a:pt x="1066" y="310"/>
                  </a:lnTo>
                  <a:lnTo>
                    <a:pt x="1066" y="309"/>
                  </a:lnTo>
                  <a:lnTo>
                    <a:pt x="1066" y="307"/>
                  </a:lnTo>
                  <a:lnTo>
                    <a:pt x="1068" y="307"/>
                  </a:lnTo>
                  <a:lnTo>
                    <a:pt x="1068" y="306"/>
                  </a:lnTo>
                  <a:lnTo>
                    <a:pt x="1066" y="306"/>
                  </a:lnTo>
                  <a:lnTo>
                    <a:pt x="1065" y="306"/>
                  </a:lnTo>
                  <a:lnTo>
                    <a:pt x="1065" y="304"/>
                  </a:lnTo>
                  <a:lnTo>
                    <a:pt x="1065" y="303"/>
                  </a:lnTo>
                  <a:lnTo>
                    <a:pt x="1066" y="303"/>
                  </a:lnTo>
                  <a:lnTo>
                    <a:pt x="1066" y="301"/>
                  </a:lnTo>
                  <a:lnTo>
                    <a:pt x="1068" y="301"/>
                  </a:lnTo>
                  <a:lnTo>
                    <a:pt x="1068" y="300"/>
                  </a:lnTo>
                  <a:lnTo>
                    <a:pt x="1069" y="300"/>
                  </a:lnTo>
                  <a:lnTo>
                    <a:pt x="1069" y="298"/>
                  </a:lnTo>
                  <a:lnTo>
                    <a:pt x="1068" y="300"/>
                  </a:lnTo>
                  <a:lnTo>
                    <a:pt x="1066" y="300"/>
                  </a:lnTo>
                  <a:lnTo>
                    <a:pt x="1065" y="301"/>
                  </a:lnTo>
                  <a:lnTo>
                    <a:pt x="1063" y="301"/>
                  </a:lnTo>
                  <a:lnTo>
                    <a:pt x="1063" y="303"/>
                  </a:lnTo>
                  <a:lnTo>
                    <a:pt x="1062" y="301"/>
                  </a:lnTo>
                  <a:lnTo>
                    <a:pt x="1062" y="300"/>
                  </a:lnTo>
                  <a:lnTo>
                    <a:pt x="1062" y="298"/>
                  </a:lnTo>
                  <a:lnTo>
                    <a:pt x="1060" y="298"/>
                  </a:lnTo>
                  <a:lnTo>
                    <a:pt x="1060" y="297"/>
                  </a:lnTo>
                  <a:lnTo>
                    <a:pt x="1062" y="297"/>
                  </a:lnTo>
                  <a:lnTo>
                    <a:pt x="1063" y="297"/>
                  </a:lnTo>
                  <a:lnTo>
                    <a:pt x="1057" y="295"/>
                  </a:lnTo>
                  <a:lnTo>
                    <a:pt x="1056" y="295"/>
                  </a:lnTo>
                  <a:lnTo>
                    <a:pt x="1056" y="297"/>
                  </a:lnTo>
                  <a:lnTo>
                    <a:pt x="1057" y="297"/>
                  </a:lnTo>
                  <a:lnTo>
                    <a:pt x="1057" y="298"/>
                  </a:lnTo>
                  <a:lnTo>
                    <a:pt x="1059" y="300"/>
                  </a:lnTo>
                  <a:lnTo>
                    <a:pt x="1059" y="301"/>
                  </a:lnTo>
                  <a:lnTo>
                    <a:pt x="1059" y="303"/>
                  </a:lnTo>
                  <a:lnTo>
                    <a:pt x="1060" y="303"/>
                  </a:lnTo>
                  <a:lnTo>
                    <a:pt x="1062" y="303"/>
                  </a:lnTo>
                  <a:lnTo>
                    <a:pt x="1062" y="304"/>
                  </a:lnTo>
                  <a:lnTo>
                    <a:pt x="1060" y="304"/>
                  </a:lnTo>
                  <a:lnTo>
                    <a:pt x="1062" y="306"/>
                  </a:lnTo>
                  <a:lnTo>
                    <a:pt x="1062" y="307"/>
                  </a:lnTo>
                  <a:lnTo>
                    <a:pt x="1063" y="307"/>
                  </a:lnTo>
                  <a:lnTo>
                    <a:pt x="1063" y="309"/>
                  </a:lnTo>
                  <a:lnTo>
                    <a:pt x="1062" y="310"/>
                  </a:lnTo>
                  <a:lnTo>
                    <a:pt x="1063" y="310"/>
                  </a:lnTo>
                  <a:lnTo>
                    <a:pt x="1062" y="312"/>
                  </a:lnTo>
                  <a:lnTo>
                    <a:pt x="1063" y="312"/>
                  </a:lnTo>
                  <a:lnTo>
                    <a:pt x="1063" y="313"/>
                  </a:lnTo>
                  <a:lnTo>
                    <a:pt x="1062" y="313"/>
                  </a:lnTo>
                  <a:lnTo>
                    <a:pt x="1062" y="312"/>
                  </a:lnTo>
                  <a:lnTo>
                    <a:pt x="1060" y="312"/>
                  </a:lnTo>
                  <a:lnTo>
                    <a:pt x="1059" y="313"/>
                  </a:lnTo>
                  <a:lnTo>
                    <a:pt x="1059" y="312"/>
                  </a:lnTo>
                  <a:lnTo>
                    <a:pt x="1057" y="312"/>
                  </a:lnTo>
                  <a:lnTo>
                    <a:pt x="1057" y="310"/>
                  </a:lnTo>
                  <a:lnTo>
                    <a:pt x="1056" y="310"/>
                  </a:lnTo>
                  <a:lnTo>
                    <a:pt x="1054" y="310"/>
                  </a:lnTo>
                  <a:lnTo>
                    <a:pt x="1054" y="312"/>
                  </a:lnTo>
                  <a:lnTo>
                    <a:pt x="1053" y="312"/>
                  </a:lnTo>
                  <a:lnTo>
                    <a:pt x="1053" y="310"/>
                  </a:lnTo>
                  <a:lnTo>
                    <a:pt x="1053" y="309"/>
                  </a:lnTo>
                  <a:lnTo>
                    <a:pt x="1051" y="309"/>
                  </a:lnTo>
                  <a:lnTo>
                    <a:pt x="1050" y="310"/>
                  </a:lnTo>
                  <a:lnTo>
                    <a:pt x="1051" y="310"/>
                  </a:lnTo>
                  <a:lnTo>
                    <a:pt x="1051" y="312"/>
                  </a:lnTo>
                  <a:lnTo>
                    <a:pt x="1051" y="313"/>
                  </a:lnTo>
                  <a:lnTo>
                    <a:pt x="1051" y="315"/>
                  </a:lnTo>
                  <a:lnTo>
                    <a:pt x="1053" y="315"/>
                  </a:lnTo>
                  <a:lnTo>
                    <a:pt x="1054" y="315"/>
                  </a:lnTo>
                  <a:lnTo>
                    <a:pt x="1054" y="316"/>
                  </a:lnTo>
                  <a:lnTo>
                    <a:pt x="1056" y="315"/>
                  </a:lnTo>
                  <a:lnTo>
                    <a:pt x="1056" y="316"/>
                  </a:lnTo>
                  <a:lnTo>
                    <a:pt x="1057" y="318"/>
                  </a:lnTo>
                  <a:lnTo>
                    <a:pt x="1059" y="318"/>
                  </a:lnTo>
                  <a:lnTo>
                    <a:pt x="1059" y="319"/>
                  </a:lnTo>
                  <a:lnTo>
                    <a:pt x="1057" y="319"/>
                  </a:lnTo>
                  <a:lnTo>
                    <a:pt x="1056" y="321"/>
                  </a:lnTo>
                  <a:lnTo>
                    <a:pt x="1054" y="321"/>
                  </a:lnTo>
                  <a:lnTo>
                    <a:pt x="1051" y="322"/>
                  </a:lnTo>
                  <a:lnTo>
                    <a:pt x="1050" y="322"/>
                  </a:lnTo>
                  <a:lnTo>
                    <a:pt x="1050" y="321"/>
                  </a:lnTo>
                  <a:lnTo>
                    <a:pt x="1051" y="321"/>
                  </a:lnTo>
                  <a:lnTo>
                    <a:pt x="1051" y="319"/>
                  </a:lnTo>
                  <a:lnTo>
                    <a:pt x="1051" y="318"/>
                  </a:lnTo>
                  <a:lnTo>
                    <a:pt x="1050" y="316"/>
                  </a:lnTo>
                  <a:lnTo>
                    <a:pt x="1048" y="316"/>
                  </a:lnTo>
                  <a:lnTo>
                    <a:pt x="1048" y="315"/>
                  </a:lnTo>
                  <a:lnTo>
                    <a:pt x="1050" y="315"/>
                  </a:lnTo>
                  <a:lnTo>
                    <a:pt x="1050" y="313"/>
                  </a:lnTo>
                  <a:lnTo>
                    <a:pt x="1048" y="312"/>
                  </a:lnTo>
                  <a:lnTo>
                    <a:pt x="1047" y="312"/>
                  </a:lnTo>
                  <a:lnTo>
                    <a:pt x="1045" y="312"/>
                  </a:lnTo>
                  <a:lnTo>
                    <a:pt x="1044" y="312"/>
                  </a:lnTo>
                  <a:lnTo>
                    <a:pt x="1042" y="312"/>
                  </a:lnTo>
                  <a:lnTo>
                    <a:pt x="1042" y="310"/>
                  </a:lnTo>
                  <a:lnTo>
                    <a:pt x="1041" y="310"/>
                  </a:lnTo>
                  <a:lnTo>
                    <a:pt x="1041" y="312"/>
                  </a:lnTo>
                  <a:lnTo>
                    <a:pt x="1039" y="312"/>
                  </a:lnTo>
                  <a:lnTo>
                    <a:pt x="1039" y="310"/>
                  </a:lnTo>
                  <a:lnTo>
                    <a:pt x="1041" y="309"/>
                  </a:lnTo>
                  <a:lnTo>
                    <a:pt x="1041" y="307"/>
                  </a:lnTo>
                  <a:lnTo>
                    <a:pt x="1041" y="306"/>
                  </a:lnTo>
                  <a:lnTo>
                    <a:pt x="1039" y="306"/>
                  </a:lnTo>
                  <a:lnTo>
                    <a:pt x="1036" y="306"/>
                  </a:lnTo>
                  <a:lnTo>
                    <a:pt x="1035" y="306"/>
                  </a:lnTo>
                  <a:lnTo>
                    <a:pt x="1035" y="307"/>
                  </a:lnTo>
                  <a:lnTo>
                    <a:pt x="1033" y="306"/>
                  </a:lnTo>
                  <a:lnTo>
                    <a:pt x="1029" y="307"/>
                  </a:lnTo>
                  <a:lnTo>
                    <a:pt x="1029" y="306"/>
                  </a:lnTo>
                  <a:lnTo>
                    <a:pt x="1027" y="306"/>
                  </a:lnTo>
                  <a:lnTo>
                    <a:pt x="1026" y="306"/>
                  </a:lnTo>
                  <a:lnTo>
                    <a:pt x="1024" y="306"/>
                  </a:lnTo>
                  <a:lnTo>
                    <a:pt x="1022" y="306"/>
                  </a:lnTo>
                  <a:lnTo>
                    <a:pt x="1021" y="306"/>
                  </a:lnTo>
                  <a:lnTo>
                    <a:pt x="1019" y="306"/>
                  </a:lnTo>
                  <a:lnTo>
                    <a:pt x="1018" y="306"/>
                  </a:lnTo>
                  <a:lnTo>
                    <a:pt x="1019" y="307"/>
                  </a:lnTo>
                  <a:lnTo>
                    <a:pt x="1018" y="307"/>
                  </a:lnTo>
                  <a:lnTo>
                    <a:pt x="1016" y="307"/>
                  </a:lnTo>
                  <a:lnTo>
                    <a:pt x="1016" y="309"/>
                  </a:lnTo>
                  <a:lnTo>
                    <a:pt x="1018" y="309"/>
                  </a:lnTo>
                  <a:lnTo>
                    <a:pt x="1018" y="310"/>
                  </a:lnTo>
                  <a:lnTo>
                    <a:pt x="1019" y="310"/>
                  </a:lnTo>
                  <a:lnTo>
                    <a:pt x="1022" y="310"/>
                  </a:lnTo>
                  <a:lnTo>
                    <a:pt x="1022" y="312"/>
                  </a:lnTo>
                  <a:lnTo>
                    <a:pt x="1027" y="313"/>
                  </a:lnTo>
                  <a:lnTo>
                    <a:pt x="1026" y="315"/>
                  </a:lnTo>
                  <a:lnTo>
                    <a:pt x="1024" y="315"/>
                  </a:lnTo>
                  <a:lnTo>
                    <a:pt x="1024" y="316"/>
                  </a:lnTo>
                  <a:lnTo>
                    <a:pt x="1022" y="316"/>
                  </a:lnTo>
                  <a:lnTo>
                    <a:pt x="1021" y="316"/>
                  </a:lnTo>
                  <a:lnTo>
                    <a:pt x="1019" y="318"/>
                  </a:lnTo>
                  <a:lnTo>
                    <a:pt x="1018" y="318"/>
                  </a:lnTo>
                  <a:lnTo>
                    <a:pt x="1016" y="318"/>
                  </a:lnTo>
                  <a:lnTo>
                    <a:pt x="1016" y="319"/>
                  </a:lnTo>
                  <a:lnTo>
                    <a:pt x="1015" y="319"/>
                  </a:lnTo>
                  <a:lnTo>
                    <a:pt x="1013" y="319"/>
                  </a:lnTo>
                  <a:lnTo>
                    <a:pt x="1013" y="321"/>
                  </a:lnTo>
                  <a:lnTo>
                    <a:pt x="1012" y="321"/>
                  </a:lnTo>
                  <a:lnTo>
                    <a:pt x="1012" y="322"/>
                  </a:lnTo>
                  <a:lnTo>
                    <a:pt x="1009" y="322"/>
                  </a:lnTo>
                  <a:lnTo>
                    <a:pt x="1009" y="324"/>
                  </a:lnTo>
                  <a:lnTo>
                    <a:pt x="1007" y="324"/>
                  </a:lnTo>
                  <a:lnTo>
                    <a:pt x="1006" y="324"/>
                  </a:lnTo>
                  <a:lnTo>
                    <a:pt x="1004" y="325"/>
                  </a:lnTo>
                  <a:lnTo>
                    <a:pt x="1003" y="325"/>
                  </a:lnTo>
                  <a:lnTo>
                    <a:pt x="1001" y="325"/>
                  </a:lnTo>
                  <a:lnTo>
                    <a:pt x="1000" y="327"/>
                  </a:lnTo>
                  <a:lnTo>
                    <a:pt x="998" y="327"/>
                  </a:lnTo>
                  <a:lnTo>
                    <a:pt x="997" y="327"/>
                  </a:lnTo>
                  <a:lnTo>
                    <a:pt x="997" y="328"/>
                  </a:lnTo>
                  <a:lnTo>
                    <a:pt x="995" y="330"/>
                  </a:lnTo>
                  <a:lnTo>
                    <a:pt x="994" y="330"/>
                  </a:lnTo>
                  <a:lnTo>
                    <a:pt x="992" y="330"/>
                  </a:lnTo>
                  <a:lnTo>
                    <a:pt x="991" y="330"/>
                  </a:lnTo>
                  <a:lnTo>
                    <a:pt x="989" y="331"/>
                  </a:lnTo>
                  <a:lnTo>
                    <a:pt x="994" y="333"/>
                  </a:lnTo>
                  <a:lnTo>
                    <a:pt x="994" y="334"/>
                  </a:lnTo>
                  <a:lnTo>
                    <a:pt x="992" y="336"/>
                  </a:lnTo>
                  <a:lnTo>
                    <a:pt x="992" y="337"/>
                  </a:lnTo>
                  <a:lnTo>
                    <a:pt x="991" y="337"/>
                  </a:lnTo>
                  <a:lnTo>
                    <a:pt x="989" y="337"/>
                  </a:lnTo>
                  <a:lnTo>
                    <a:pt x="989" y="339"/>
                  </a:lnTo>
                  <a:lnTo>
                    <a:pt x="988" y="339"/>
                  </a:lnTo>
                  <a:lnTo>
                    <a:pt x="986" y="339"/>
                  </a:lnTo>
                  <a:lnTo>
                    <a:pt x="986" y="340"/>
                  </a:lnTo>
                  <a:lnTo>
                    <a:pt x="985" y="340"/>
                  </a:lnTo>
                  <a:lnTo>
                    <a:pt x="983" y="342"/>
                  </a:lnTo>
                  <a:lnTo>
                    <a:pt x="983" y="343"/>
                  </a:lnTo>
                  <a:lnTo>
                    <a:pt x="982" y="343"/>
                  </a:lnTo>
                  <a:lnTo>
                    <a:pt x="980" y="343"/>
                  </a:lnTo>
                  <a:lnTo>
                    <a:pt x="979" y="343"/>
                  </a:lnTo>
                  <a:lnTo>
                    <a:pt x="979" y="345"/>
                  </a:lnTo>
                  <a:lnTo>
                    <a:pt x="977" y="345"/>
                  </a:lnTo>
                  <a:lnTo>
                    <a:pt x="977" y="347"/>
                  </a:lnTo>
                  <a:lnTo>
                    <a:pt x="976" y="347"/>
                  </a:lnTo>
                  <a:lnTo>
                    <a:pt x="973" y="348"/>
                  </a:lnTo>
                  <a:lnTo>
                    <a:pt x="971" y="348"/>
                  </a:lnTo>
                  <a:lnTo>
                    <a:pt x="969" y="350"/>
                  </a:lnTo>
                  <a:lnTo>
                    <a:pt x="968" y="350"/>
                  </a:lnTo>
                  <a:lnTo>
                    <a:pt x="968" y="351"/>
                  </a:lnTo>
                  <a:lnTo>
                    <a:pt x="966" y="351"/>
                  </a:lnTo>
                  <a:lnTo>
                    <a:pt x="963" y="353"/>
                  </a:lnTo>
                  <a:lnTo>
                    <a:pt x="963" y="354"/>
                  </a:lnTo>
                  <a:lnTo>
                    <a:pt x="962" y="356"/>
                  </a:lnTo>
                  <a:lnTo>
                    <a:pt x="960" y="356"/>
                  </a:lnTo>
                  <a:lnTo>
                    <a:pt x="959" y="356"/>
                  </a:lnTo>
                  <a:lnTo>
                    <a:pt x="957" y="357"/>
                  </a:lnTo>
                  <a:lnTo>
                    <a:pt x="953" y="357"/>
                  </a:lnTo>
                  <a:lnTo>
                    <a:pt x="951" y="357"/>
                  </a:lnTo>
                  <a:lnTo>
                    <a:pt x="951" y="359"/>
                  </a:lnTo>
                  <a:lnTo>
                    <a:pt x="950" y="359"/>
                  </a:lnTo>
                  <a:lnTo>
                    <a:pt x="948" y="359"/>
                  </a:lnTo>
                  <a:lnTo>
                    <a:pt x="948" y="360"/>
                  </a:lnTo>
                  <a:lnTo>
                    <a:pt x="947" y="359"/>
                  </a:lnTo>
                  <a:lnTo>
                    <a:pt x="945" y="359"/>
                  </a:lnTo>
                  <a:lnTo>
                    <a:pt x="944" y="359"/>
                  </a:lnTo>
                  <a:lnTo>
                    <a:pt x="942" y="357"/>
                  </a:lnTo>
                  <a:lnTo>
                    <a:pt x="942" y="359"/>
                  </a:lnTo>
                  <a:lnTo>
                    <a:pt x="942" y="360"/>
                  </a:lnTo>
                  <a:lnTo>
                    <a:pt x="941" y="360"/>
                  </a:lnTo>
                  <a:lnTo>
                    <a:pt x="941" y="359"/>
                  </a:lnTo>
                  <a:lnTo>
                    <a:pt x="939" y="359"/>
                  </a:lnTo>
                  <a:lnTo>
                    <a:pt x="938" y="359"/>
                  </a:lnTo>
                  <a:lnTo>
                    <a:pt x="938" y="357"/>
                  </a:lnTo>
                  <a:lnTo>
                    <a:pt x="936" y="357"/>
                  </a:lnTo>
                  <a:lnTo>
                    <a:pt x="935" y="359"/>
                  </a:lnTo>
                  <a:lnTo>
                    <a:pt x="935" y="357"/>
                  </a:lnTo>
                  <a:lnTo>
                    <a:pt x="933" y="357"/>
                  </a:lnTo>
                  <a:lnTo>
                    <a:pt x="932" y="357"/>
                  </a:lnTo>
                  <a:lnTo>
                    <a:pt x="933" y="356"/>
                  </a:lnTo>
                  <a:lnTo>
                    <a:pt x="935" y="356"/>
                  </a:lnTo>
                  <a:lnTo>
                    <a:pt x="935" y="354"/>
                  </a:lnTo>
                  <a:lnTo>
                    <a:pt x="933" y="354"/>
                  </a:lnTo>
                  <a:lnTo>
                    <a:pt x="933" y="356"/>
                  </a:lnTo>
                  <a:lnTo>
                    <a:pt x="932" y="356"/>
                  </a:lnTo>
                  <a:lnTo>
                    <a:pt x="930" y="356"/>
                  </a:lnTo>
                  <a:lnTo>
                    <a:pt x="929" y="356"/>
                  </a:lnTo>
                  <a:lnTo>
                    <a:pt x="927" y="356"/>
                  </a:lnTo>
                  <a:lnTo>
                    <a:pt x="929" y="357"/>
                  </a:lnTo>
                  <a:lnTo>
                    <a:pt x="930" y="356"/>
                  </a:lnTo>
                  <a:lnTo>
                    <a:pt x="930" y="357"/>
                  </a:lnTo>
                  <a:lnTo>
                    <a:pt x="930" y="359"/>
                  </a:lnTo>
                  <a:lnTo>
                    <a:pt x="930" y="360"/>
                  </a:lnTo>
                  <a:lnTo>
                    <a:pt x="929" y="360"/>
                  </a:lnTo>
                  <a:lnTo>
                    <a:pt x="929" y="359"/>
                  </a:lnTo>
                  <a:lnTo>
                    <a:pt x="927" y="359"/>
                  </a:lnTo>
                  <a:lnTo>
                    <a:pt x="927" y="360"/>
                  </a:lnTo>
                  <a:lnTo>
                    <a:pt x="926" y="360"/>
                  </a:lnTo>
                  <a:lnTo>
                    <a:pt x="926" y="359"/>
                  </a:lnTo>
                  <a:lnTo>
                    <a:pt x="924" y="359"/>
                  </a:lnTo>
                  <a:lnTo>
                    <a:pt x="926" y="360"/>
                  </a:lnTo>
                  <a:lnTo>
                    <a:pt x="924" y="362"/>
                  </a:lnTo>
                  <a:lnTo>
                    <a:pt x="926" y="362"/>
                  </a:lnTo>
                  <a:lnTo>
                    <a:pt x="926" y="363"/>
                  </a:lnTo>
                  <a:lnTo>
                    <a:pt x="924" y="363"/>
                  </a:lnTo>
                  <a:lnTo>
                    <a:pt x="923" y="363"/>
                  </a:lnTo>
                  <a:lnTo>
                    <a:pt x="923" y="365"/>
                  </a:lnTo>
                  <a:lnTo>
                    <a:pt x="921" y="365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18" y="366"/>
                  </a:lnTo>
                  <a:lnTo>
                    <a:pt x="916" y="366"/>
                  </a:lnTo>
                  <a:lnTo>
                    <a:pt x="915" y="368"/>
                  </a:lnTo>
                  <a:lnTo>
                    <a:pt x="915" y="366"/>
                  </a:lnTo>
                  <a:lnTo>
                    <a:pt x="913" y="365"/>
                  </a:lnTo>
                  <a:lnTo>
                    <a:pt x="913" y="366"/>
                  </a:lnTo>
                  <a:lnTo>
                    <a:pt x="913" y="368"/>
                  </a:lnTo>
                  <a:lnTo>
                    <a:pt x="912" y="368"/>
                  </a:lnTo>
                  <a:lnTo>
                    <a:pt x="910" y="368"/>
                  </a:lnTo>
                  <a:lnTo>
                    <a:pt x="909" y="368"/>
                  </a:lnTo>
                  <a:lnTo>
                    <a:pt x="909" y="369"/>
                  </a:lnTo>
                  <a:lnTo>
                    <a:pt x="910" y="369"/>
                  </a:lnTo>
                  <a:lnTo>
                    <a:pt x="910" y="372"/>
                  </a:lnTo>
                  <a:lnTo>
                    <a:pt x="909" y="372"/>
                  </a:lnTo>
                  <a:lnTo>
                    <a:pt x="906" y="372"/>
                  </a:lnTo>
                  <a:lnTo>
                    <a:pt x="906" y="369"/>
                  </a:lnTo>
                  <a:lnTo>
                    <a:pt x="906" y="368"/>
                  </a:lnTo>
                  <a:lnTo>
                    <a:pt x="904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1" y="366"/>
                  </a:lnTo>
                  <a:lnTo>
                    <a:pt x="900" y="366"/>
                  </a:lnTo>
                  <a:lnTo>
                    <a:pt x="898" y="366"/>
                  </a:lnTo>
                  <a:lnTo>
                    <a:pt x="900" y="365"/>
                  </a:lnTo>
                  <a:lnTo>
                    <a:pt x="898" y="365"/>
                  </a:lnTo>
                  <a:lnTo>
                    <a:pt x="897" y="365"/>
                  </a:lnTo>
                  <a:lnTo>
                    <a:pt x="895" y="365"/>
                  </a:lnTo>
                  <a:lnTo>
                    <a:pt x="895" y="363"/>
                  </a:lnTo>
                  <a:lnTo>
                    <a:pt x="895" y="363"/>
                  </a:lnTo>
                  <a:lnTo>
                    <a:pt x="894" y="365"/>
                  </a:lnTo>
                  <a:lnTo>
                    <a:pt x="895" y="366"/>
                  </a:lnTo>
                  <a:lnTo>
                    <a:pt x="894" y="366"/>
                  </a:lnTo>
                  <a:lnTo>
                    <a:pt x="894" y="368"/>
                  </a:lnTo>
                  <a:lnTo>
                    <a:pt x="895" y="368"/>
                  </a:lnTo>
                  <a:lnTo>
                    <a:pt x="897" y="369"/>
                  </a:lnTo>
                  <a:lnTo>
                    <a:pt x="900" y="369"/>
                  </a:lnTo>
                  <a:lnTo>
                    <a:pt x="900" y="372"/>
                  </a:lnTo>
                  <a:lnTo>
                    <a:pt x="901" y="372"/>
                  </a:lnTo>
                  <a:lnTo>
                    <a:pt x="901" y="374"/>
                  </a:lnTo>
                  <a:lnTo>
                    <a:pt x="903" y="374"/>
                  </a:lnTo>
                  <a:lnTo>
                    <a:pt x="904" y="374"/>
                  </a:lnTo>
                  <a:lnTo>
                    <a:pt x="906" y="374"/>
                  </a:lnTo>
                  <a:lnTo>
                    <a:pt x="904" y="375"/>
                  </a:lnTo>
                  <a:lnTo>
                    <a:pt x="903" y="377"/>
                  </a:lnTo>
                  <a:lnTo>
                    <a:pt x="903" y="378"/>
                  </a:lnTo>
                  <a:lnTo>
                    <a:pt x="901" y="378"/>
                  </a:lnTo>
                  <a:lnTo>
                    <a:pt x="901" y="380"/>
                  </a:lnTo>
                  <a:lnTo>
                    <a:pt x="901" y="381"/>
                  </a:lnTo>
                  <a:lnTo>
                    <a:pt x="900" y="381"/>
                  </a:lnTo>
                  <a:lnTo>
                    <a:pt x="898" y="381"/>
                  </a:lnTo>
                  <a:lnTo>
                    <a:pt x="898" y="383"/>
                  </a:lnTo>
                  <a:lnTo>
                    <a:pt x="897" y="383"/>
                  </a:lnTo>
                  <a:lnTo>
                    <a:pt x="894" y="383"/>
                  </a:lnTo>
                  <a:lnTo>
                    <a:pt x="892" y="383"/>
                  </a:lnTo>
                  <a:lnTo>
                    <a:pt x="891" y="383"/>
                  </a:lnTo>
                  <a:lnTo>
                    <a:pt x="891" y="384"/>
                  </a:lnTo>
                  <a:lnTo>
                    <a:pt x="889" y="384"/>
                  </a:lnTo>
                  <a:lnTo>
                    <a:pt x="888" y="386"/>
                  </a:lnTo>
                  <a:lnTo>
                    <a:pt x="886" y="386"/>
                  </a:lnTo>
                  <a:lnTo>
                    <a:pt x="885" y="386"/>
                  </a:lnTo>
                  <a:lnTo>
                    <a:pt x="882" y="386"/>
                  </a:lnTo>
                  <a:lnTo>
                    <a:pt x="880" y="386"/>
                  </a:lnTo>
                  <a:lnTo>
                    <a:pt x="879" y="386"/>
                  </a:lnTo>
                  <a:lnTo>
                    <a:pt x="877" y="384"/>
                  </a:lnTo>
                  <a:lnTo>
                    <a:pt x="876" y="384"/>
                  </a:lnTo>
                  <a:lnTo>
                    <a:pt x="874" y="384"/>
                  </a:lnTo>
                  <a:lnTo>
                    <a:pt x="874" y="386"/>
                  </a:lnTo>
                  <a:lnTo>
                    <a:pt x="873" y="386"/>
                  </a:lnTo>
                  <a:lnTo>
                    <a:pt x="871" y="384"/>
                  </a:lnTo>
                  <a:lnTo>
                    <a:pt x="870" y="386"/>
                  </a:lnTo>
                  <a:lnTo>
                    <a:pt x="868" y="386"/>
                  </a:lnTo>
                  <a:lnTo>
                    <a:pt x="868" y="387"/>
                  </a:lnTo>
                  <a:lnTo>
                    <a:pt x="870" y="387"/>
                  </a:lnTo>
                  <a:lnTo>
                    <a:pt x="871" y="389"/>
                  </a:lnTo>
                  <a:lnTo>
                    <a:pt x="874" y="389"/>
                  </a:lnTo>
                  <a:lnTo>
                    <a:pt x="876" y="389"/>
                  </a:lnTo>
                  <a:lnTo>
                    <a:pt x="874" y="390"/>
                  </a:lnTo>
                  <a:lnTo>
                    <a:pt x="873" y="390"/>
                  </a:lnTo>
                  <a:lnTo>
                    <a:pt x="873" y="392"/>
                  </a:lnTo>
                  <a:lnTo>
                    <a:pt x="871" y="392"/>
                  </a:lnTo>
                  <a:lnTo>
                    <a:pt x="870" y="392"/>
                  </a:lnTo>
                  <a:lnTo>
                    <a:pt x="870" y="390"/>
                  </a:lnTo>
                  <a:lnTo>
                    <a:pt x="868" y="390"/>
                  </a:lnTo>
                  <a:lnTo>
                    <a:pt x="867" y="390"/>
                  </a:lnTo>
                  <a:lnTo>
                    <a:pt x="867" y="392"/>
                  </a:lnTo>
                  <a:lnTo>
                    <a:pt x="865" y="392"/>
                  </a:lnTo>
                  <a:lnTo>
                    <a:pt x="863" y="390"/>
                  </a:lnTo>
                  <a:lnTo>
                    <a:pt x="862" y="390"/>
                  </a:lnTo>
                  <a:lnTo>
                    <a:pt x="863" y="392"/>
                  </a:lnTo>
                  <a:lnTo>
                    <a:pt x="862" y="392"/>
                  </a:lnTo>
                  <a:lnTo>
                    <a:pt x="862" y="393"/>
                  </a:lnTo>
                  <a:lnTo>
                    <a:pt x="863" y="393"/>
                  </a:lnTo>
                  <a:lnTo>
                    <a:pt x="863" y="395"/>
                  </a:lnTo>
                  <a:lnTo>
                    <a:pt x="862" y="395"/>
                  </a:lnTo>
                  <a:lnTo>
                    <a:pt x="860" y="395"/>
                  </a:lnTo>
                  <a:lnTo>
                    <a:pt x="860" y="393"/>
                  </a:lnTo>
                  <a:lnTo>
                    <a:pt x="859" y="393"/>
                  </a:lnTo>
                  <a:lnTo>
                    <a:pt x="857" y="393"/>
                  </a:lnTo>
                  <a:lnTo>
                    <a:pt x="857" y="395"/>
                  </a:lnTo>
                  <a:lnTo>
                    <a:pt x="857" y="396"/>
                  </a:lnTo>
                  <a:lnTo>
                    <a:pt x="857" y="398"/>
                  </a:lnTo>
                  <a:lnTo>
                    <a:pt x="857" y="400"/>
                  </a:lnTo>
                  <a:lnTo>
                    <a:pt x="856" y="400"/>
                  </a:lnTo>
                  <a:lnTo>
                    <a:pt x="856" y="398"/>
                  </a:lnTo>
                  <a:lnTo>
                    <a:pt x="856" y="396"/>
                  </a:lnTo>
                  <a:lnTo>
                    <a:pt x="854" y="396"/>
                  </a:lnTo>
                  <a:lnTo>
                    <a:pt x="853" y="396"/>
                  </a:lnTo>
                  <a:lnTo>
                    <a:pt x="850" y="395"/>
                  </a:lnTo>
                  <a:lnTo>
                    <a:pt x="850" y="396"/>
                  </a:lnTo>
                  <a:lnTo>
                    <a:pt x="851" y="396"/>
                  </a:lnTo>
                  <a:lnTo>
                    <a:pt x="853" y="396"/>
                  </a:lnTo>
                  <a:lnTo>
                    <a:pt x="853" y="398"/>
                  </a:lnTo>
                  <a:lnTo>
                    <a:pt x="853" y="400"/>
                  </a:lnTo>
                  <a:lnTo>
                    <a:pt x="851" y="400"/>
                  </a:lnTo>
                  <a:lnTo>
                    <a:pt x="850" y="398"/>
                  </a:lnTo>
                  <a:lnTo>
                    <a:pt x="850" y="400"/>
                  </a:lnTo>
                  <a:lnTo>
                    <a:pt x="848" y="400"/>
                  </a:lnTo>
                  <a:lnTo>
                    <a:pt x="847" y="400"/>
                  </a:lnTo>
                  <a:lnTo>
                    <a:pt x="847" y="401"/>
                  </a:lnTo>
                  <a:lnTo>
                    <a:pt x="847" y="403"/>
                  </a:lnTo>
                  <a:lnTo>
                    <a:pt x="845" y="403"/>
                  </a:lnTo>
                  <a:lnTo>
                    <a:pt x="844" y="403"/>
                  </a:lnTo>
                  <a:lnTo>
                    <a:pt x="842" y="403"/>
                  </a:lnTo>
                  <a:lnTo>
                    <a:pt x="841" y="403"/>
                  </a:lnTo>
                  <a:lnTo>
                    <a:pt x="842" y="404"/>
                  </a:lnTo>
                  <a:lnTo>
                    <a:pt x="841" y="404"/>
                  </a:lnTo>
                  <a:lnTo>
                    <a:pt x="841" y="406"/>
                  </a:lnTo>
                  <a:lnTo>
                    <a:pt x="839" y="406"/>
                  </a:lnTo>
                  <a:lnTo>
                    <a:pt x="838" y="404"/>
                  </a:lnTo>
                  <a:lnTo>
                    <a:pt x="836" y="404"/>
                  </a:lnTo>
                  <a:lnTo>
                    <a:pt x="838" y="406"/>
                  </a:lnTo>
                  <a:lnTo>
                    <a:pt x="836" y="406"/>
                  </a:lnTo>
                  <a:lnTo>
                    <a:pt x="836" y="407"/>
                  </a:lnTo>
                  <a:lnTo>
                    <a:pt x="838" y="407"/>
                  </a:lnTo>
                  <a:lnTo>
                    <a:pt x="839" y="407"/>
                  </a:lnTo>
                  <a:lnTo>
                    <a:pt x="839" y="409"/>
                  </a:lnTo>
                  <a:lnTo>
                    <a:pt x="838" y="409"/>
                  </a:lnTo>
                  <a:lnTo>
                    <a:pt x="835" y="410"/>
                  </a:lnTo>
                  <a:lnTo>
                    <a:pt x="833" y="410"/>
                  </a:lnTo>
                  <a:lnTo>
                    <a:pt x="830" y="412"/>
                  </a:lnTo>
                  <a:lnTo>
                    <a:pt x="829" y="412"/>
                  </a:lnTo>
                  <a:lnTo>
                    <a:pt x="829" y="413"/>
                  </a:lnTo>
                  <a:lnTo>
                    <a:pt x="827" y="413"/>
                  </a:lnTo>
                  <a:lnTo>
                    <a:pt x="826" y="413"/>
                  </a:lnTo>
                  <a:lnTo>
                    <a:pt x="824" y="413"/>
                  </a:lnTo>
                  <a:lnTo>
                    <a:pt x="824" y="415"/>
                  </a:lnTo>
                  <a:lnTo>
                    <a:pt x="823" y="415"/>
                  </a:lnTo>
                  <a:lnTo>
                    <a:pt x="823" y="416"/>
                  </a:lnTo>
                  <a:lnTo>
                    <a:pt x="824" y="416"/>
                  </a:lnTo>
                  <a:lnTo>
                    <a:pt x="824" y="418"/>
                  </a:lnTo>
                  <a:lnTo>
                    <a:pt x="823" y="418"/>
                  </a:lnTo>
                  <a:lnTo>
                    <a:pt x="821" y="418"/>
                  </a:lnTo>
                  <a:lnTo>
                    <a:pt x="820" y="418"/>
                  </a:lnTo>
                  <a:lnTo>
                    <a:pt x="820" y="419"/>
                  </a:lnTo>
                  <a:lnTo>
                    <a:pt x="818" y="419"/>
                  </a:lnTo>
                  <a:lnTo>
                    <a:pt x="818" y="421"/>
                  </a:lnTo>
                  <a:lnTo>
                    <a:pt x="817" y="421"/>
                  </a:lnTo>
                  <a:lnTo>
                    <a:pt x="817" y="422"/>
                  </a:lnTo>
                  <a:lnTo>
                    <a:pt x="815" y="422"/>
                  </a:lnTo>
                  <a:lnTo>
                    <a:pt x="815" y="424"/>
                  </a:lnTo>
                  <a:lnTo>
                    <a:pt x="814" y="424"/>
                  </a:lnTo>
                  <a:lnTo>
                    <a:pt x="812" y="424"/>
                  </a:lnTo>
                  <a:lnTo>
                    <a:pt x="812" y="425"/>
                  </a:lnTo>
                  <a:lnTo>
                    <a:pt x="810" y="425"/>
                  </a:lnTo>
                  <a:lnTo>
                    <a:pt x="810" y="427"/>
                  </a:lnTo>
                  <a:lnTo>
                    <a:pt x="809" y="427"/>
                  </a:lnTo>
                  <a:lnTo>
                    <a:pt x="807" y="427"/>
                  </a:lnTo>
                  <a:lnTo>
                    <a:pt x="807" y="428"/>
                  </a:lnTo>
                  <a:lnTo>
                    <a:pt x="806" y="428"/>
                  </a:lnTo>
                  <a:lnTo>
                    <a:pt x="806" y="430"/>
                  </a:lnTo>
                  <a:lnTo>
                    <a:pt x="804" y="430"/>
                  </a:lnTo>
                  <a:lnTo>
                    <a:pt x="804" y="431"/>
                  </a:lnTo>
                  <a:lnTo>
                    <a:pt x="801" y="431"/>
                  </a:lnTo>
                  <a:lnTo>
                    <a:pt x="800" y="433"/>
                  </a:lnTo>
                  <a:lnTo>
                    <a:pt x="798" y="433"/>
                  </a:lnTo>
                  <a:lnTo>
                    <a:pt x="798" y="434"/>
                  </a:lnTo>
                  <a:lnTo>
                    <a:pt x="797" y="434"/>
                  </a:lnTo>
                  <a:lnTo>
                    <a:pt x="795" y="434"/>
                  </a:lnTo>
                  <a:lnTo>
                    <a:pt x="795" y="436"/>
                  </a:lnTo>
                  <a:lnTo>
                    <a:pt x="794" y="436"/>
                  </a:lnTo>
                  <a:lnTo>
                    <a:pt x="794" y="437"/>
                  </a:lnTo>
                  <a:lnTo>
                    <a:pt x="794" y="439"/>
                  </a:lnTo>
                  <a:lnTo>
                    <a:pt x="792" y="439"/>
                  </a:lnTo>
                  <a:lnTo>
                    <a:pt x="792" y="440"/>
                  </a:lnTo>
                  <a:lnTo>
                    <a:pt x="791" y="440"/>
                  </a:lnTo>
                  <a:lnTo>
                    <a:pt x="791" y="442"/>
                  </a:lnTo>
                  <a:lnTo>
                    <a:pt x="789" y="442"/>
                  </a:lnTo>
                  <a:lnTo>
                    <a:pt x="789" y="443"/>
                  </a:lnTo>
                  <a:lnTo>
                    <a:pt x="788" y="443"/>
                  </a:lnTo>
                  <a:lnTo>
                    <a:pt x="788" y="445"/>
                  </a:lnTo>
                  <a:lnTo>
                    <a:pt x="786" y="445"/>
                  </a:lnTo>
                  <a:lnTo>
                    <a:pt x="786" y="446"/>
                  </a:lnTo>
                  <a:lnTo>
                    <a:pt x="785" y="446"/>
                  </a:lnTo>
                  <a:lnTo>
                    <a:pt x="785" y="448"/>
                  </a:lnTo>
                  <a:lnTo>
                    <a:pt x="783" y="448"/>
                  </a:lnTo>
                  <a:lnTo>
                    <a:pt x="783" y="450"/>
                  </a:lnTo>
                  <a:lnTo>
                    <a:pt x="783" y="451"/>
                  </a:lnTo>
                  <a:lnTo>
                    <a:pt x="782" y="451"/>
                  </a:lnTo>
                  <a:lnTo>
                    <a:pt x="782" y="453"/>
                  </a:lnTo>
                  <a:lnTo>
                    <a:pt x="780" y="453"/>
                  </a:lnTo>
                  <a:lnTo>
                    <a:pt x="780" y="454"/>
                  </a:lnTo>
                  <a:lnTo>
                    <a:pt x="779" y="456"/>
                  </a:lnTo>
                  <a:lnTo>
                    <a:pt x="779" y="457"/>
                  </a:lnTo>
                  <a:lnTo>
                    <a:pt x="779" y="459"/>
                  </a:lnTo>
                  <a:lnTo>
                    <a:pt x="777" y="459"/>
                  </a:lnTo>
                  <a:lnTo>
                    <a:pt x="777" y="460"/>
                  </a:lnTo>
                  <a:lnTo>
                    <a:pt x="777" y="462"/>
                  </a:lnTo>
                  <a:lnTo>
                    <a:pt x="776" y="462"/>
                  </a:lnTo>
                  <a:lnTo>
                    <a:pt x="774" y="463"/>
                  </a:lnTo>
                  <a:lnTo>
                    <a:pt x="774" y="465"/>
                  </a:lnTo>
                  <a:lnTo>
                    <a:pt x="773" y="465"/>
                  </a:lnTo>
                  <a:lnTo>
                    <a:pt x="773" y="466"/>
                  </a:lnTo>
                  <a:lnTo>
                    <a:pt x="771" y="466"/>
                  </a:lnTo>
                  <a:lnTo>
                    <a:pt x="770" y="466"/>
                  </a:lnTo>
                  <a:lnTo>
                    <a:pt x="768" y="466"/>
                  </a:lnTo>
                  <a:lnTo>
                    <a:pt x="768" y="468"/>
                  </a:lnTo>
                  <a:lnTo>
                    <a:pt x="770" y="468"/>
                  </a:lnTo>
                  <a:lnTo>
                    <a:pt x="771" y="468"/>
                  </a:lnTo>
                  <a:lnTo>
                    <a:pt x="771" y="469"/>
                  </a:lnTo>
                  <a:lnTo>
                    <a:pt x="771" y="471"/>
                  </a:lnTo>
                  <a:lnTo>
                    <a:pt x="773" y="472"/>
                  </a:lnTo>
                  <a:lnTo>
                    <a:pt x="773" y="475"/>
                  </a:lnTo>
                  <a:lnTo>
                    <a:pt x="773" y="477"/>
                  </a:lnTo>
                  <a:lnTo>
                    <a:pt x="774" y="477"/>
                  </a:lnTo>
                  <a:lnTo>
                    <a:pt x="774" y="478"/>
                  </a:lnTo>
                  <a:lnTo>
                    <a:pt x="773" y="478"/>
                  </a:lnTo>
                  <a:lnTo>
                    <a:pt x="773" y="480"/>
                  </a:lnTo>
                  <a:lnTo>
                    <a:pt x="771" y="481"/>
                  </a:lnTo>
                  <a:lnTo>
                    <a:pt x="771" y="483"/>
                  </a:lnTo>
                  <a:lnTo>
                    <a:pt x="770" y="483"/>
                  </a:lnTo>
                  <a:lnTo>
                    <a:pt x="770" y="484"/>
                  </a:lnTo>
                  <a:lnTo>
                    <a:pt x="768" y="484"/>
                  </a:lnTo>
                  <a:lnTo>
                    <a:pt x="768" y="486"/>
                  </a:lnTo>
                  <a:lnTo>
                    <a:pt x="767" y="486"/>
                  </a:lnTo>
                  <a:lnTo>
                    <a:pt x="767" y="487"/>
                  </a:lnTo>
                  <a:lnTo>
                    <a:pt x="768" y="486"/>
                  </a:lnTo>
                  <a:lnTo>
                    <a:pt x="770" y="484"/>
                  </a:lnTo>
                  <a:lnTo>
                    <a:pt x="771" y="483"/>
                  </a:lnTo>
                  <a:lnTo>
                    <a:pt x="773" y="481"/>
                  </a:lnTo>
                  <a:lnTo>
                    <a:pt x="773" y="480"/>
                  </a:lnTo>
                  <a:lnTo>
                    <a:pt x="774" y="478"/>
                  </a:lnTo>
                  <a:lnTo>
                    <a:pt x="776" y="477"/>
                  </a:lnTo>
                  <a:lnTo>
                    <a:pt x="777" y="477"/>
                  </a:lnTo>
                  <a:lnTo>
                    <a:pt x="777" y="475"/>
                  </a:lnTo>
                  <a:lnTo>
                    <a:pt x="779" y="475"/>
                  </a:lnTo>
                  <a:lnTo>
                    <a:pt x="782" y="475"/>
                  </a:lnTo>
                  <a:lnTo>
                    <a:pt x="783" y="475"/>
                  </a:lnTo>
                  <a:lnTo>
                    <a:pt x="785" y="475"/>
                  </a:lnTo>
                  <a:lnTo>
                    <a:pt x="786" y="475"/>
                  </a:lnTo>
                  <a:lnTo>
                    <a:pt x="788" y="475"/>
                  </a:lnTo>
                  <a:lnTo>
                    <a:pt x="789" y="475"/>
                  </a:lnTo>
                  <a:lnTo>
                    <a:pt x="789" y="477"/>
                  </a:lnTo>
                  <a:lnTo>
                    <a:pt x="791" y="475"/>
                  </a:lnTo>
                  <a:lnTo>
                    <a:pt x="792" y="475"/>
                  </a:lnTo>
                  <a:lnTo>
                    <a:pt x="794" y="475"/>
                  </a:lnTo>
                  <a:lnTo>
                    <a:pt x="794" y="477"/>
                  </a:lnTo>
                  <a:lnTo>
                    <a:pt x="794" y="478"/>
                  </a:lnTo>
                  <a:lnTo>
                    <a:pt x="792" y="478"/>
                  </a:lnTo>
                  <a:lnTo>
                    <a:pt x="792" y="480"/>
                  </a:lnTo>
                  <a:lnTo>
                    <a:pt x="791" y="481"/>
                  </a:lnTo>
                  <a:lnTo>
                    <a:pt x="791" y="483"/>
                  </a:lnTo>
                  <a:lnTo>
                    <a:pt x="791" y="484"/>
                  </a:lnTo>
                  <a:lnTo>
                    <a:pt x="791" y="486"/>
                  </a:lnTo>
                  <a:lnTo>
                    <a:pt x="791" y="487"/>
                  </a:lnTo>
                  <a:lnTo>
                    <a:pt x="791" y="489"/>
                  </a:lnTo>
                  <a:lnTo>
                    <a:pt x="791" y="490"/>
                  </a:lnTo>
                  <a:lnTo>
                    <a:pt x="789" y="492"/>
                  </a:lnTo>
                  <a:lnTo>
                    <a:pt x="789" y="493"/>
                  </a:lnTo>
                  <a:lnTo>
                    <a:pt x="788" y="495"/>
                  </a:lnTo>
                  <a:lnTo>
                    <a:pt x="788" y="496"/>
                  </a:lnTo>
                  <a:lnTo>
                    <a:pt x="788" y="498"/>
                  </a:lnTo>
                  <a:lnTo>
                    <a:pt x="788" y="499"/>
                  </a:lnTo>
                  <a:lnTo>
                    <a:pt x="788" y="501"/>
                  </a:lnTo>
                  <a:lnTo>
                    <a:pt x="788" y="503"/>
                  </a:lnTo>
                  <a:lnTo>
                    <a:pt x="788" y="504"/>
                  </a:lnTo>
                  <a:lnTo>
                    <a:pt x="788" y="506"/>
                  </a:lnTo>
                  <a:lnTo>
                    <a:pt x="786" y="507"/>
                  </a:lnTo>
                  <a:lnTo>
                    <a:pt x="786" y="509"/>
                  </a:lnTo>
                  <a:lnTo>
                    <a:pt x="785" y="509"/>
                  </a:lnTo>
                  <a:lnTo>
                    <a:pt x="785" y="510"/>
                  </a:lnTo>
                  <a:lnTo>
                    <a:pt x="782" y="512"/>
                  </a:lnTo>
                  <a:lnTo>
                    <a:pt x="780" y="513"/>
                  </a:lnTo>
                  <a:lnTo>
                    <a:pt x="777" y="515"/>
                  </a:lnTo>
                  <a:lnTo>
                    <a:pt x="776" y="515"/>
                  </a:lnTo>
                  <a:lnTo>
                    <a:pt x="776" y="516"/>
                  </a:lnTo>
                  <a:lnTo>
                    <a:pt x="777" y="516"/>
                  </a:lnTo>
                  <a:lnTo>
                    <a:pt x="780" y="515"/>
                  </a:lnTo>
                  <a:lnTo>
                    <a:pt x="782" y="513"/>
                  </a:lnTo>
                  <a:lnTo>
                    <a:pt x="785" y="513"/>
                  </a:lnTo>
                  <a:lnTo>
                    <a:pt x="783" y="515"/>
                  </a:lnTo>
                  <a:lnTo>
                    <a:pt x="782" y="515"/>
                  </a:lnTo>
                  <a:lnTo>
                    <a:pt x="780" y="516"/>
                  </a:lnTo>
                  <a:lnTo>
                    <a:pt x="782" y="516"/>
                  </a:lnTo>
                  <a:lnTo>
                    <a:pt x="783" y="515"/>
                  </a:lnTo>
                  <a:lnTo>
                    <a:pt x="786" y="513"/>
                  </a:lnTo>
                  <a:lnTo>
                    <a:pt x="788" y="513"/>
                  </a:lnTo>
                  <a:lnTo>
                    <a:pt x="791" y="513"/>
                  </a:lnTo>
                  <a:lnTo>
                    <a:pt x="795" y="512"/>
                  </a:lnTo>
                  <a:lnTo>
                    <a:pt x="800" y="510"/>
                  </a:lnTo>
                  <a:lnTo>
                    <a:pt x="807" y="509"/>
                  </a:lnTo>
                  <a:lnTo>
                    <a:pt x="810" y="509"/>
                  </a:lnTo>
                  <a:lnTo>
                    <a:pt x="814" y="509"/>
                  </a:lnTo>
                  <a:lnTo>
                    <a:pt x="817" y="509"/>
                  </a:lnTo>
                  <a:lnTo>
                    <a:pt x="818" y="509"/>
                  </a:lnTo>
                  <a:lnTo>
                    <a:pt x="820" y="510"/>
                  </a:lnTo>
                  <a:lnTo>
                    <a:pt x="821" y="510"/>
                  </a:lnTo>
                  <a:lnTo>
                    <a:pt x="821" y="512"/>
                  </a:lnTo>
                  <a:lnTo>
                    <a:pt x="823" y="512"/>
                  </a:lnTo>
                  <a:lnTo>
                    <a:pt x="824" y="512"/>
                  </a:lnTo>
                  <a:lnTo>
                    <a:pt x="824" y="513"/>
                  </a:lnTo>
                  <a:lnTo>
                    <a:pt x="826" y="513"/>
                  </a:lnTo>
                  <a:lnTo>
                    <a:pt x="826" y="515"/>
                  </a:lnTo>
                  <a:lnTo>
                    <a:pt x="827" y="515"/>
                  </a:lnTo>
                  <a:lnTo>
                    <a:pt x="829" y="515"/>
                  </a:lnTo>
                  <a:lnTo>
                    <a:pt x="832" y="516"/>
                  </a:lnTo>
                  <a:lnTo>
                    <a:pt x="833" y="516"/>
                  </a:lnTo>
                  <a:lnTo>
                    <a:pt x="835" y="516"/>
                  </a:lnTo>
                  <a:lnTo>
                    <a:pt x="836" y="516"/>
                  </a:lnTo>
                  <a:lnTo>
                    <a:pt x="838" y="518"/>
                  </a:lnTo>
                  <a:lnTo>
                    <a:pt x="839" y="518"/>
                  </a:lnTo>
                  <a:lnTo>
                    <a:pt x="841" y="518"/>
                  </a:lnTo>
                  <a:lnTo>
                    <a:pt x="842" y="518"/>
                  </a:lnTo>
                  <a:lnTo>
                    <a:pt x="844" y="518"/>
                  </a:lnTo>
                  <a:lnTo>
                    <a:pt x="842" y="519"/>
                  </a:lnTo>
                  <a:lnTo>
                    <a:pt x="844" y="519"/>
                  </a:lnTo>
                  <a:lnTo>
                    <a:pt x="844" y="521"/>
                  </a:lnTo>
                  <a:lnTo>
                    <a:pt x="845" y="521"/>
                  </a:lnTo>
                  <a:lnTo>
                    <a:pt x="845" y="522"/>
                  </a:lnTo>
                  <a:lnTo>
                    <a:pt x="847" y="522"/>
                  </a:lnTo>
                  <a:lnTo>
                    <a:pt x="847" y="524"/>
                  </a:lnTo>
                  <a:lnTo>
                    <a:pt x="848" y="524"/>
                  </a:lnTo>
                  <a:lnTo>
                    <a:pt x="848" y="525"/>
                  </a:lnTo>
                  <a:lnTo>
                    <a:pt x="851" y="527"/>
                  </a:lnTo>
                  <a:lnTo>
                    <a:pt x="853" y="527"/>
                  </a:lnTo>
                  <a:lnTo>
                    <a:pt x="853" y="528"/>
                  </a:lnTo>
                  <a:lnTo>
                    <a:pt x="853" y="530"/>
                  </a:lnTo>
                  <a:lnTo>
                    <a:pt x="854" y="533"/>
                  </a:lnTo>
                  <a:lnTo>
                    <a:pt x="854" y="534"/>
                  </a:lnTo>
                  <a:lnTo>
                    <a:pt x="854" y="536"/>
                  </a:lnTo>
                  <a:lnTo>
                    <a:pt x="853" y="536"/>
                  </a:lnTo>
                  <a:lnTo>
                    <a:pt x="853" y="537"/>
                  </a:lnTo>
                  <a:lnTo>
                    <a:pt x="854" y="536"/>
                  </a:lnTo>
                  <a:lnTo>
                    <a:pt x="856" y="536"/>
                  </a:lnTo>
                  <a:lnTo>
                    <a:pt x="857" y="536"/>
                  </a:lnTo>
                  <a:lnTo>
                    <a:pt x="857" y="537"/>
                  </a:lnTo>
                  <a:lnTo>
                    <a:pt x="859" y="537"/>
                  </a:lnTo>
                  <a:lnTo>
                    <a:pt x="862" y="539"/>
                  </a:lnTo>
                  <a:lnTo>
                    <a:pt x="863" y="539"/>
                  </a:lnTo>
                  <a:lnTo>
                    <a:pt x="865" y="539"/>
                  </a:lnTo>
                  <a:lnTo>
                    <a:pt x="867" y="539"/>
                  </a:lnTo>
                  <a:lnTo>
                    <a:pt x="868" y="540"/>
                  </a:lnTo>
                  <a:lnTo>
                    <a:pt x="870" y="540"/>
                  </a:lnTo>
                  <a:lnTo>
                    <a:pt x="873" y="542"/>
                  </a:lnTo>
                  <a:lnTo>
                    <a:pt x="873" y="543"/>
                  </a:lnTo>
                  <a:lnTo>
                    <a:pt x="877" y="543"/>
                  </a:lnTo>
                  <a:lnTo>
                    <a:pt x="879" y="543"/>
                  </a:lnTo>
                  <a:lnTo>
                    <a:pt x="879" y="545"/>
                  </a:lnTo>
                  <a:lnTo>
                    <a:pt x="880" y="545"/>
                  </a:lnTo>
                  <a:lnTo>
                    <a:pt x="882" y="545"/>
                  </a:lnTo>
                  <a:lnTo>
                    <a:pt x="882" y="546"/>
                  </a:lnTo>
                  <a:lnTo>
                    <a:pt x="883" y="546"/>
                  </a:lnTo>
                  <a:lnTo>
                    <a:pt x="883" y="548"/>
                  </a:lnTo>
                  <a:lnTo>
                    <a:pt x="885" y="549"/>
                  </a:lnTo>
                  <a:lnTo>
                    <a:pt x="886" y="551"/>
                  </a:lnTo>
                  <a:lnTo>
                    <a:pt x="888" y="551"/>
                  </a:lnTo>
                  <a:lnTo>
                    <a:pt x="889" y="551"/>
                  </a:lnTo>
                  <a:lnTo>
                    <a:pt x="889" y="553"/>
                  </a:lnTo>
                  <a:lnTo>
                    <a:pt x="891" y="553"/>
                  </a:lnTo>
                  <a:lnTo>
                    <a:pt x="897" y="554"/>
                  </a:lnTo>
                  <a:lnTo>
                    <a:pt x="900" y="553"/>
                  </a:lnTo>
                  <a:lnTo>
                    <a:pt x="904" y="553"/>
                  </a:lnTo>
                  <a:lnTo>
                    <a:pt x="906" y="553"/>
                  </a:lnTo>
                  <a:lnTo>
                    <a:pt x="910" y="553"/>
                  </a:lnTo>
                  <a:lnTo>
                    <a:pt x="912" y="553"/>
                  </a:lnTo>
                  <a:lnTo>
                    <a:pt x="913" y="553"/>
                  </a:lnTo>
                  <a:lnTo>
                    <a:pt x="913" y="554"/>
                  </a:lnTo>
                  <a:lnTo>
                    <a:pt x="915" y="554"/>
                  </a:lnTo>
                  <a:lnTo>
                    <a:pt x="915" y="556"/>
                  </a:lnTo>
                  <a:lnTo>
                    <a:pt x="916" y="556"/>
                  </a:lnTo>
                  <a:lnTo>
                    <a:pt x="916" y="554"/>
                  </a:lnTo>
                  <a:lnTo>
                    <a:pt x="915" y="554"/>
                  </a:lnTo>
                  <a:lnTo>
                    <a:pt x="913" y="553"/>
                  </a:lnTo>
                  <a:lnTo>
                    <a:pt x="915" y="553"/>
                  </a:lnTo>
                  <a:lnTo>
                    <a:pt x="916" y="553"/>
                  </a:lnTo>
                  <a:lnTo>
                    <a:pt x="918" y="554"/>
                  </a:lnTo>
                  <a:lnTo>
                    <a:pt x="920" y="554"/>
                  </a:lnTo>
                  <a:lnTo>
                    <a:pt x="921" y="554"/>
                  </a:lnTo>
                  <a:lnTo>
                    <a:pt x="923" y="554"/>
                  </a:lnTo>
                  <a:lnTo>
                    <a:pt x="924" y="554"/>
                  </a:lnTo>
                  <a:lnTo>
                    <a:pt x="926" y="554"/>
                  </a:lnTo>
                  <a:lnTo>
                    <a:pt x="927" y="554"/>
                  </a:lnTo>
                  <a:lnTo>
                    <a:pt x="927" y="556"/>
                  </a:lnTo>
                  <a:lnTo>
                    <a:pt x="926" y="556"/>
                  </a:lnTo>
                  <a:lnTo>
                    <a:pt x="926" y="557"/>
                  </a:lnTo>
                  <a:lnTo>
                    <a:pt x="927" y="556"/>
                  </a:lnTo>
                  <a:lnTo>
                    <a:pt x="929" y="556"/>
                  </a:lnTo>
                  <a:lnTo>
                    <a:pt x="930" y="556"/>
                  </a:lnTo>
                  <a:lnTo>
                    <a:pt x="932" y="556"/>
                  </a:lnTo>
                  <a:lnTo>
                    <a:pt x="933" y="556"/>
                  </a:lnTo>
                  <a:lnTo>
                    <a:pt x="935" y="556"/>
                  </a:lnTo>
                  <a:lnTo>
                    <a:pt x="935" y="557"/>
                  </a:lnTo>
                  <a:lnTo>
                    <a:pt x="936" y="557"/>
                  </a:lnTo>
                  <a:lnTo>
                    <a:pt x="938" y="557"/>
                  </a:lnTo>
                  <a:lnTo>
                    <a:pt x="936" y="559"/>
                  </a:lnTo>
                  <a:lnTo>
                    <a:pt x="936" y="560"/>
                  </a:lnTo>
                  <a:lnTo>
                    <a:pt x="935" y="562"/>
                  </a:lnTo>
                  <a:lnTo>
                    <a:pt x="936" y="562"/>
                  </a:lnTo>
                  <a:lnTo>
                    <a:pt x="936" y="563"/>
                  </a:lnTo>
                  <a:lnTo>
                    <a:pt x="933" y="566"/>
                  </a:lnTo>
                  <a:lnTo>
                    <a:pt x="930" y="569"/>
                  </a:lnTo>
                  <a:lnTo>
                    <a:pt x="929" y="571"/>
                  </a:lnTo>
                  <a:lnTo>
                    <a:pt x="927" y="572"/>
                  </a:lnTo>
                  <a:lnTo>
                    <a:pt x="926" y="574"/>
                  </a:lnTo>
                  <a:lnTo>
                    <a:pt x="926" y="575"/>
                  </a:lnTo>
                  <a:lnTo>
                    <a:pt x="924" y="578"/>
                  </a:lnTo>
                  <a:lnTo>
                    <a:pt x="924" y="580"/>
                  </a:lnTo>
                  <a:lnTo>
                    <a:pt x="924" y="581"/>
                  </a:lnTo>
                  <a:lnTo>
                    <a:pt x="926" y="581"/>
                  </a:lnTo>
                  <a:lnTo>
                    <a:pt x="926" y="586"/>
                  </a:lnTo>
                  <a:lnTo>
                    <a:pt x="924" y="587"/>
                  </a:lnTo>
                  <a:lnTo>
                    <a:pt x="924" y="589"/>
                  </a:lnTo>
                  <a:lnTo>
                    <a:pt x="923" y="589"/>
                  </a:lnTo>
                  <a:lnTo>
                    <a:pt x="923" y="590"/>
                  </a:lnTo>
                  <a:lnTo>
                    <a:pt x="921" y="590"/>
                  </a:lnTo>
                  <a:lnTo>
                    <a:pt x="921" y="592"/>
                  </a:lnTo>
                  <a:lnTo>
                    <a:pt x="921" y="593"/>
                  </a:lnTo>
                  <a:lnTo>
                    <a:pt x="920" y="593"/>
                  </a:lnTo>
                  <a:lnTo>
                    <a:pt x="920" y="595"/>
                  </a:lnTo>
                  <a:lnTo>
                    <a:pt x="920" y="596"/>
                  </a:lnTo>
                  <a:lnTo>
                    <a:pt x="920" y="599"/>
                  </a:lnTo>
                  <a:lnTo>
                    <a:pt x="918" y="599"/>
                  </a:lnTo>
                  <a:lnTo>
                    <a:pt x="918" y="601"/>
                  </a:lnTo>
                  <a:lnTo>
                    <a:pt x="916" y="601"/>
                  </a:lnTo>
                  <a:lnTo>
                    <a:pt x="915" y="601"/>
                  </a:lnTo>
                  <a:lnTo>
                    <a:pt x="913" y="602"/>
                  </a:lnTo>
                  <a:lnTo>
                    <a:pt x="913" y="604"/>
                  </a:lnTo>
                  <a:lnTo>
                    <a:pt x="912" y="606"/>
                  </a:lnTo>
                  <a:lnTo>
                    <a:pt x="912" y="607"/>
                  </a:lnTo>
                  <a:lnTo>
                    <a:pt x="912" y="609"/>
                  </a:lnTo>
                  <a:lnTo>
                    <a:pt x="913" y="609"/>
                  </a:lnTo>
                  <a:lnTo>
                    <a:pt x="915" y="610"/>
                  </a:lnTo>
                  <a:lnTo>
                    <a:pt x="915" y="612"/>
                  </a:lnTo>
                  <a:lnTo>
                    <a:pt x="915" y="613"/>
                  </a:lnTo>
                  <a:lnTo>
                    <a:pt x="916" y="615"/>
                  </a:lnTo>
                  <a:lnTo>
                    <a:pt x="916" y="616"/>
                  </a:lnTo>
                  <a:lnTo>
                    <a:pt x="918" y="618"/>
                  </a:lnTo>
                  <a:lnTo>
                    <a:pt x="920" y="619"/>
                  </a:lnTo>
                  <a:lnTo>
                    <a:pt x="918" y="619"/>
                  </a:lnTo>
                  <a:lnTo>
                    <a:pt x="918" y="621"/>
                  </a:lnTo>
                  <a:lnTo>
                    <a:pt x="918" y="622"/>
                  </a:lnTo>
                  <a:lnTo>
                    <a:pt x="916" y="622"/>
                  </a:lnTo>
                  <a:lnTo>
                    <a:pt x="913" y="622"/>
                  </a:lnTo>
                  <a:lnTo>
                    <a:pt x="913" y="624"/>
                  </a:lnTo>
                  <a:lnTo>
                    <a:pt x="912" y="622"/>
                  </a:lnTo>
                  <a:lnTo>
                    <a:pt x="912" y="624"/>
                  </a:lnTo>
                  <a:lnTo>
                    <a:pt x="913" y="624"/>
                  </a:lnTo>
                  <a:lnTo>
                    <a:pt x="918" y="624"/>
                  </a:lnTo>
                  <a:lnTo>
                    <a:pt x="918" y="625"/>
                  </a:lnTo>
                  <a:lnTo>
                    <a:pt x="918" y="627"/>
                  </a:lnTo>
                  <a:lnTo>
                    <a:pt x="920" y="627"/>
                  </a:lnTo>
                  <a:lnTo>
                    <a:pt x="921" y="627"/>
                  </a:lnTo>
                  <a:lnTo>
                    <a:pt x="921" y="628"/>
                  </a:lnTo>
                  <a:lnTo>
                    <a:pt x="923" y="628"/>
                  </a:lnTo>
                  <a:lnTo>
                    <a:pt x="924" y="628"/>
                  </a:lnTo>
                  <a:lnTo>
                    <a:pt x="924" y="630"/>
                  </a:lnTo>
                  <a:lnTo>
                    <a:pt x="924" y="631"/>
                  </a:lnTo>
                  <a:lnTo>
                    <a:pt x="926" y="631"/>
                  </a:lnTo>
                  <a:lnTo>
                    <a:pt x="926" y="633"/>
                  </a:lnTo>
                  <a:lnTo>
                    <a:pt x="927" y="633"/>
                  </a:lnTo>
                  <a:lnTo>
                    <a:pt x="927" y="634"/>
                  </a:lnTo>
                  <a:lnTo>
                    <a:pt x="929" y="634"/>
                  </a:lnTo>
                  <a:lnTo>
                    <a:pt x="929" y="636"/>
                  </a:lnTo>
                  <a:lnTo>
                    <a:pt x="927" y="636"/>
                  </a:lnTo>
                  <a:lnTo>
                    <a:pt x="927" y="637"/>
                  </a:lnTo>
                  <a:lnTo>
                    <a:pt x="927" y="639"/>
                  </a:lnTo>
                  <a:lnTo>
                    <a:pt x="927" y="640"/>
                  </a:lnTo>
                  <a:lnTo>
                    <a:pt x="929" y="640"/>
                  </a:lnTo>
                  <a:lnTo>
                    <a:pt x="929" y="642"/>
                  </a:lnTo>
                  <a:lnTo>
                    <a:pt x="927" y="642"/>
                  </a:lnTo>
                  <a:lnTo>
                    <a:pt x="927" y="643"/>
                  </a:lnTo>
                  <a:lnTo>
                    <a:pt x="924" y="645"/>
                  </a:lnTo>
                  <a:lnTo>
                    <a:pt x="923" y="645"/>
                  </a:lnTo>
                  <a:lnTo>
                    <a:pt x="923" y="646"/>
                  </a:lnTo>
                  <a:lnTo>
                    <a:pt x="921" y="646"/>
                  </a:lnTo>
                  <a:lnTo>
                    <a:pt x="920" y="648"/>
                  </a:lnTo>
                  <a:lnTo>
                    <a:pt x="918" y="648"/>
                  </a:lnTo>
                  <a:lnTo>
                    <a:pt x="916" y="648"/>
                  </a:lnTo>
                  <a:lnTo>
                    <a:pt x="916" y="649"/>
                  </a:lnTo>
                  <a:lnTo>
                    <a:pt x="915" y="649"/>
                  </a:lnTo>
                  <a:lnTo>
                    <a:pt x="913" y="651"/>
                  </a:lnTo>
                  <a:lnTo>
                    <a:pt x="913" y="652"/>
                  </a:lnTo>
                  <a:lnTo>
                    <a:pt x="915" y="651"/>
                  </a:lnTo>
                  <a:lnTo>
                    <a:pt x="916" y="649"/>
                  </a:lnTo>
                  <a:lnTo>
                    <a:pt x="918" y="649"/>
                  </a:lnTo>
                  <a:lnTo>
                    <a:pt x="920" y="648"/>
                  </a:lnTo>
                  <a:lnTo>
                    <a:pt x="921" y="648"/>
                  </a:lnTo>
                  <a:lnTo>
                    <a:pt x="923" y="646"/>
                  </a:lnTo>
                  <a:lnTo>
                    <a:pt x="924" y="646"/>
                  </a:lnTo>
                  <a:lnTo>
                    <a:pt x="924" y="645"/>
                  </a:lnTo>
                  <a:lnTo>
                    <a:pt x="927" y="645"/>
                  </a:lnTo>
                  <a:lnTo>
                    <a:pt x="927" y="643"/>
                  </a:lnTo>
                  <a:lnTo>
                    <a:pt x="929" y="643"/>
                  </a:lnTo>
                  <a:lnTo>
                    <a:pt x="930" y="645"/>
                  </a:lnTo>
                  <a:lnTo>
                    <a:pt x="932" y="645"/>
                  </a:lnTo>
                  <a:lnTo>
                    <a:pt x="933" y="645"/>
                  </a:lnTo>
                  <a:lnTo>
                    <a:pt x="933" y="646"/>
                  </a:lnTo>
                  <a:lnTo>
                    <a:pt x="935" y="646"/>
                  </a:lnTo>
                  <a:lnTo>
                    <a:pt x="935" y="648"/>
                  </a:lnTo>
                  <a:lnTo>
                    <a:pt x="936" y="648"/>
                  </a:lnTo>
                  <a:lnTo>
                    <a:pt x="938" y="649"/>
                  </a:lnTo>
                  <a:lnTo>
                    <a:pt x="938" y="648"/>
                  </a:lnTo>
                  <a:lnTo>
                    <a:pt x="939" y="646"/>
                  </a:lnTo>
                  <a:lnTo>
                    <a:pt x="939" y="645"/>
                  </a:lnTo>
                  <a:lnTo>
                    <a:pt x="941" y="645"/>
                  </a:lnTo>
                  <a:lnTo>
                    <a:pt x="941" y="643"/>
                  </a:lnTo>
                  <a:lnTo>
                    <a:pt x="942" y="642"/>
                  </a:lnTo>
                  <a:lnTo>
                    <a:pt x="944" y="642"/>
                  </a:lnTo>
                  <a:lnTo>
                    <a:pt x="945" y="642"/>
                  </a:lnTo>
                  <a:lnTo>
                    <a:pt x="945" y="640"/>
                  </a:lnTo>
                  <a:lnTo>
                    <a:pt x="945" y="639"/>
                  </a:lnTo>
                  <a:lnTo>
                    <a:pt x="947" y="639"/>
                  </a:lnTo>
                  <a:lnTo>
                    <a:pt x="950" y="637"/>
                  </a:lnTo>
                  <a:lnTo>
                    <a:pt x="951" y="637"/>
                  </a:lnTo>
                  <a:lnTo>
                    <a:pt x="950" y="639"/>
                  </a:lnTo>
                  <a:lnTo>
                    <a:pt x="950" y="640"/>
                  </a:lnTo>
                  <a:lnTo>
                    <a:pt x="951" y="640"/>
                  </a:lnTo>
                  <a:lnTo>
                    <a:pt x="953" y="640"/>
                  </a:lnTo>
                  <a:lnTo>
                    <a:pt x="954" y="640"/>
                  </a:lnTo>
                  <a:lnTo>
                    <a:pt x="954" y="642"/>
                  </a:lnTo>
                  <a:lnTo>
                    <a:pt x="954" y="643"/>
                  </a:lnTo>
                  <a:lnTo>
                    <a:pt x="953" y="645"/>
                  </a:lnTo>
                  <a:lnTo>
                    <a:pt x="953" y="646"/>
                  </a:lnTo>
                  <a:lnTo>
                    <a:pt x="953" y="648"/>
                  </a:lnTo>
                  <a:lnTo>
                    <a:pt x="954" y="648"/>
                  </a:lnTo>
                  <a:lnTo>
                    <a:pt x="954" y="646"/>
                  </a:lnTo>
                  <a:lnTo>
                    <a:pt x="953" y="646"/>
                  </a:lnTo>
                  <a:lnTo>
                    <a:pt x="954" y="645"/>
                  </a:lnTo>
                  <a:lnTo>
                    <a:pt x="956" y="643"/>
                  </a:lnTo>
                  <a:lnTo>
                    <a:pt x="956" y="642"/>
                  </a:lnTo>
                  <a:lnTo>
                    <a:pt x="957" y="642"/>
                  </a:lnTo>
                  <a:lnTo>
                    <a:pt x="957" y="640"/>
                  </a:lnTo>
                  <a:lnTo>
                    <a:pt x="959" y="640"/>
                  </a:lnTo>
                  <a:lnTo>
                    <a:pt x="959" y="639"/>
                  </a:lnTo>
                  <a:lnTo>
                    <a:pt x="959" y="637"/>
                  </a:lnTo>
                  <a:lnTo>
                    <a:pt x="957" y="637"/>
                  </a:lnTo>
                  <a:lnTo>
                    <a:pt x="957" y="636"/>
                  </a:lnTo>
                  <a:lnTo>
                    <a:pt x="957" y="634"/>
                  </a:lnTo>
                  <a:lnTo>
                    <a:pt x="957" y="633"/>
                  </a:lnTo>
                  <a:lnTo>
                    <a:pt x="959" y="633"/>
                  </a:lnTo>
                  <a:lnTo>
                    <a:pt x="959" y="634"/>
                  </a:lnTo>
                  <a:lnTo>
                    <a:pt x="960" y="633"/>
                  </a:lnTo>
                  <a:lnTo>
                    <a:pt x="962" y="633"/>
                  </a:lnTo>
                  <a:lnTo>
                    <a:pt x="962" y="631"/>
                  </a:lnTo>
                  <a:lnTo>
                    <a:pt x="962" y="630"/>
                  </a:lnTo>
                  <a:lnTo>
                    <a:pt x="963" y="630"/>
                  </a:lnTo>
                  <a:lnTo>
                    <a:pt x="965" y="630"/>
                  </a:lnTo>
                  <a:lnTo>
                    <a:pt x="965" y="628"/>
                  </a:lnTo>
                  <a:lnTo>
                    <a:pt x="966" y="628"/>
                  </a:lnTo>
                  <a:lnTo>
                    <a:pt x="968" y="627"/>
                  </a:lnTo>
                  <a:lnTo>
                    <a:pt x="969" y="627"/>
                  </a:lnTo>
                  <a:lnTo>
                    <a:pt x="969" y="625"/>
                  </a:lnTo>
                  <a:lnTo>
                    <a:pt x="971" y="625"/>
                  </a:lnTo>
                  <a:lnTo>
                    <a:pt x="971" y="624"/>
                  </a:lnTo>
                  <a:lnTo>
                    <a:pt x="973" y="624"/>
                  </a:lnTo>
                  <a:lnTo>
                    <a:pt x="973" y="622"/>
                  </a:lnTo>
                  <a:lnTo>
                    <a:pt x="971" y="622"/>
                  </a:lnTo>
                  <a:lnTo>
                    <a:pt x="973" y="621"/>
                  </a:lnTo>
                  <a:lnTo>
                    <a:pt x="973" y="619"/>
                  </a:lnTo>
                  <a:lnTo>
                    <a:pt x="974" y="619"/>
                  </a:lnTo>
                  <a:lnTo>
                    <a:pt x="974" y="618"/>
                  </a:lnTo>
                  <a:lnTo>
                    <a:pt x="974" y="616"/>
                  </a:lnTo>
                  <a:lnTo>
                    <a:pt x="973" y="616"/>
                  </a:lnTo>
                  <a:lnTo>
                    <a:pt x="971" y="616"/>
                  </a:lnTo>
                  <a:lnTo>
                    <a:pt x="973" y="615"/>
                  </a:lnTo>
                  <a:lnTo>
                    <a:pt x="971" y="615"/>
                  </a:lnTo>
                  <a:lnTo>
                    <a:pt x="973" y="613"/>
                  </a:lnTo>
                  <a:lnTo>
                    <a:pt x="973" y="612"/>
                  </a:lnTo>
                  <a:lnTo>
                    <a:pt x="974" y="612"/>
                  </a:lnTo>
                  <a:lnTo>
                    <a:pt x="974" y="610"/>
                  </a:lnTo>
                  <a:lnTo>
                    <a:pt x="973" y="610"/>
                  </a:lnTo>
                  <a:lnTo>
                    <a:pt x="976" y="609"/>
                  </a:lnTo>
                  <a:lnTo>
                    <a:pt x="974" y="609"/>
                  </a:lnTo>
                  <a:lnTo>
                    <a:pt x="973" y="609"/>
                  </a:lnTo>
                  <a:lnTo>
                    <a:pt x="973" y="607"/>
                  </a:lnTo>
                  <a:lnTo>
                    <a:pt x="974" y="607"/>
                  </a:lnTo>
                  <a:lnTo>
                    <a:pt x="974" y="606"/>
                  </a:lnTo>
                  <a:lnTo>
                    <a:pt x="973" y="606"/>
                  </a:lnTo>
                  <a:lnTo>
                    <a:pt x="973" y="604"/>
                  </a:lnTo>
                  <a:lnTo>
                    <a:pt x="974" y="602"/>
                  </a:lnTo>
                  <a:lnTo>
                    <a:pt x="976" y="601"/>
                  </a:lnTo>
                  <a:lnTo>
                    <a:pt x="976" y="599"/>
                  </a:lnTo>
                  <a:lnTo>
                    <a:pt x="976" y="598"/>
                  </a:lnTo>
                  <a:lnTo>
                    <a:pt x="977" y="596"/>
                  </a:lnTo>
                  <a:lnTo>
                    <a:pt x="976" y="596"/>
                  </a:lnTo>
                  <a:lnTo>
                    <a:pt x="976" y="595"/>
                  </a:lnTo>
                  <a:lnTo>
                    <a:pt x="977" y="595"/>
                  </a:lnTo>
                  <a:lnTo>
                    <a:pt x="977" y="593"/>
                  </a:lnTo>
                  <a:lnTo>
                    <a:pt x="979" y="593"/>
                  </a:lnTo>
                  <a:lnTo>
                    <a:pt x="979" y="592"/>
                  </a:lnTo>
                  <a:lnTo>
                    <a:pt x="977" y="592"/>
                  </a:lnTo>
                  <a:lnTo>
                    <a:pt x="977" y="590"/>
                  </a:lnTo>
                  <a:lnTo>
                    <a:pt x="979" y="590"/>
                  </a:lnTo>
                  <a:lnTo>
                    <a:pt x="979" y="589"/>
                  </a:lnTo>
                  <a:lnTo>
                    <a:pt x="979" y="587"/>
                  </a:lnTo>
                  <a:lnTo>
                    <a:pt x="980" y="587"/>
                  </a:lnTo>
                  <a:lnTo>
                    <a:pt x="980" y="586"/>
                  </a:lnTo>
                  <a:lnTo>
                    <a:pt x="982" y="586"/>
                  </a:lnTo>
                  <a:lnTo>
                    <a:pt x="982" y="584"/>
                  </a:lnTo>
                  <a:lnTo>
                    <a:pt x="982" y="583"/>
                  </a:lnTo>
                  <a:lnTo>
                    <a:pt x="982" y="581"/>
                  </a:lnTo>
                  <a:lnTo>
                    <a:pt x="982" y="580"/>
                  </a:lnTo>
                  <a:lnTo>
                    <a:pt x="980" y="580"/>
                  </a:lnTo>
                  <a:lnTo>
                    <a:pt x="979" y="580"/>
                  </a:lnTo>
                  <a:lnTo>
                    <a:pt x="979" y="578"/>
                  </a:lnTo>
                  <a:lnTo>
                    <a:pt x="980" y="578"/>
                  </a:lnTo>
                  <a:lnTo>
                    <a:pt x="980" y="575"/>
                  </a:lnTo>
                  <a:lnTo>
                    <a:pt x="979" y="575"/>
                  </a:lnTo>
                  <a:lnTo>
                    <a:pt x="977" y="575"/>
                  </a:lnTo>
                  <a:lnTo>
                    <a:pt x="979" y="574"/>
                  </a:lnTo>
                  <a:lnTo>
                    <a:pt x="979" y="572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80" y="569"/>
                  </a:lnTo>
                  <a:lnTo>
                    <a:pt x="980" y="568"/>
                  </a:lnTo>
                  <a:lnTo>
                    <a:pt x="979" y="568"/>
                  </a:lnTo>
                  <a:lnTo>
                    <a:pt x="979" y="568"/>
                  </a:lnTo>
                  <a:lnTo>
                    <a:pt x="977" y="568"/>
                  </a:lnTo>
                  <a:lnTo>
                    <a:pt x="976" y="568"/>
                  </a:lnTo>
                  <a:lnTo>
                    <a:pt x="977" y="566"/>
                  </a:lnTo>
                  <a:lnTo>
                    <a:pt x="979" y="566"/>
                  </a:lnTo>
                  <a:lnTo>
                    <a:pt x="980" y="565"/>
                  </a:lnTo>
                  <a:lnTo>
                    <a:pt x="982" y="565"/>
                  </a:lnTo>
                  <a:lnTo>
                    <a:pt x="983" y="565"/>
                  </a:lnTo>
                  <a:lnTo>
                    <a:pt x="985" y="565"/>
                  </a:lnTo>
                  <a:lnTo>
                    <a:pt x="986" y="565"/>
                  </a:lnTo>
                  <a:lnTo>
                    <a:pt x="986" y="563"/>
                  </a:lnTo>
                  <a:lnTo>
                    <a:pt x="992" y="563"/>
                  </a:lnTo>
                  <a:lnTo>
                    <a:pt x="994" y="563"/>
                  </a:lnTo>
                  <a:lnTo>
                    <a:pt x="995" y="562"/>
                  </a:lnTo>
                  <a:lnTo>
                    <a:pt x="997" y="562"/>
                  </a:lnTo>
                  <a:lnTo>
                    <a:pt x="998" y="560"/>
                  </a:lnTo>
                  <a:lnTo>
                    <a:pt x="1000" y="560"/>
                  </a:lnTo>
                  <a:lnTo>
                    <a:pt x="1001" y="560"/>
                  </a:lnTo>
                  <a:lnTo>
                    <a:pt x="1003" y="559"/>
                  </a:lnTo>
                  <a:lnTo>
                    <a:pt x="1004" y="559"/>
                  </a:lnTo>
                  <a:lnTo>
                    <a:pt x="1006" y="559"/>
                  </a:lnTo>
                  <a:lnTo>
                    <a:pt x="1007" y="559"/>
                  </a:lnTo>
                  <a:lnTo>
                    <a:pt x="1007" y="557"/>
                  </a:lnTo>
                  <a:lnTo>
                    <a:pt x="1009" y="557"/>
                  </a:lnTo>
                  <a:lnTo>
                    <a:pt x="1012" y="556"/>
                  </a:lnTo>
                  <a:lnTo>
                    <a:pt x="1013" y="556"/>
                  </a:lnTo>
                  <a:lnTo>
                    <a:pt x="1015" y="556"/>
                  </a:lnTo>
                  <a:lnTo>
                    <a:pt x="1018" y="554"/>
                  </a:lnTo>
                  <a:lnTo>
                    <a:pt x="1019" y="553"/>
                  </a:lnTo>
                  <a:lnTo>
                    <a:pt x="1022" y="551"/>
                  </a:lnTo>
                  <a:lnTo>
                    <a:pt x="1024" y="551"/>
                  </a:lnTo>
                  <a:lnTo>
                    <a:pt x="1033" y="546"/>
                  </a:lnTo>
                  <a:lnTo>
                    <a:pt x="1035" y="545"/>
                  </a:lnTo>
                  <a:lnTo>
                    <a:pt x="1036" y="545"/>
                  </a:lnTo>
                  <a:lnTo>
                    <a:pt x="1036" y="543"/>
                  </a:lnTo>
                  <a:lnTo>
                    <a:pt x="1039" y="542"/>
                  </a:lnTo>
                  <a:lnTo>
                    <a:pt x="1042" y="539"/>
                  </a:lnTo>
                  <a:lnTo>
                    <a:pt x="1044" y="539"/>
                  </a:lnTo>
                  <a:lnTo>
                    <a:pt x="1045" y="537"/>
                  </a:lnTo>
                  <a:lnTo>
                    <a:pt x="1047" y="537"/>
                  </a:lnTo>
                  <a:lnTo>
                    <a:pt x="1047" y="536"/>
                  </a:lnTo>
                  <a:lnTo>
                    <a:pt x="1048" y="536"/>
                  </a:lnTo>
                  <a:lnTo>
                    <a:pt x="1048" y="534"/>
                  </a:lnTo>
                  <a:lnTo>
                    <a:pt x="1050" y="534"/>
                  </a:lnTo>
                  <a:lnTo>
                    <a:pt x="1051" y="533"/>
                  </a:lnTo>
                  <a:lnTo>
                    <a:pt x="1051" y="531"/>
                  </a:lnTo>
                  <a:lnTo>
                    <a:pt x="1053" y="531"/>
                  </a:lnTo>
                  <a:lnTo>
                    <a:pt x="1053" y="530"/>
                  </a:lnTo>
                  <a:lnTo>
                    <a:pt x="1054" y="530"/>
                  </a:lnTo>
                  <a:lnTo>
                    <a:pt x="1054" y="528"/>
                  </a:lnTo>
                  <a:lnTo>
                    <a:pt x="1056" y="527"/>
                  </a:lnTo>
                  <a:lnTo>
                    <a:pt x="1056" y="525"/>
                  </a:lnTo>
                  <a:lnTo>
                    <a:pt x="1057" y="524"/>
                  </a:lnTo>
                  <a:lnTo>
                    <a:pt x="1059" y="521"/>
                  </a:lnTo>
                  <a:lnTo>
                    <a:pt x="1059" y="519"/>
                  </a:lnTo>
                  <a:lnTo>
                    <a:pt x="1060" y="519"/>
                  </a:lnTo>
                  <a:lnTo>
                    <a:pt x="1060" y="518"/>
                  </a:lnTo>
                  <a:lnTo>
                    <a:pt x="1060" y="516"/>
                  </a:lnTo>
                  <a:lnTo>
                    <a:pt x="1062" y="515"/>
                  </a:lnTo>
                  <a:lnTo>
                    <a:pt x="1062" y="513"/>
                  </a:lnTo>
                  <a:lnTo>
                    <a:pt x="1063" y="513"/>
                  </a:lnTo>
                  <a:lnTo>
                    <a:pt x="1063" y="512"/>
                  </a:lnTo>
                  <a:lnTo>
                    <a:pt x="1063" y="510"/>
                  </a:lnTo>
                  <a:lnTo>
                    <a:pt x="1063" y="509"/>
                  </a:lnTo>
                  <a:lnTo>
                    <a:pt x="1065" y="506"/>
                  </a:lnTo>
                  <a:lnTo>
                    <a:pt x="1063" y="506"/>
                  </a:lnTo>
                  <a:lnTo>
                    <a:pt x="1063" y="504"/>
                  </a:lnTo>
                  <a:lnTo>
                    <a:pt x="1063" y="503"/>
                  </a:lnTo>
                  <a:lnTo>
                    <a:pt x="1065" y="503"/>
                  </a:lnTo>
                  <a:lnTo>
                    <a:pt x="1063" y="501"/>
                  </a:lnTo>
                  <a:lnTo>
                    <a:pt x="1065" y="501"/>
                  </a:lnTo>
                  <a:lnTo>
                    <a:pt x="1065" y="499"/>
                  </a:lnTo>
                  <a:lnTo>
                    <a:pt x="1065" y="498"/>
                  </a:lnTo>
                  <a:lnTo>
                    <a:pt x="1065" y="496"/>
                  </a:lnTo>
                  <a:lnTo>
                    <a:pt x="1063" y="495"/>
                  </a:lnTo>
                  <a:lnTo>
                    <a:pt x="1063" y="493"/>
                  </a:lnTo>
                  <a:lnTo>
                    <a:pt x="1063" y="492"/>
                  </a:lnTo>
                  <a:lnTo>
                    <a:pt x="1062" y="490"/>
                  </a:lnTo>
                  <a:lnTo>
                    <a:pt x="1060" y="490"/>
                  </a:lnTo>
                  <a:lnTo>
                    <a:pt x="1060" y="489"/>
                  </a:lnTo>
                  <a:lnTo>
                    <a:pt x="1060" y="487"/>
                  </a:lnTo>
                  <a:lnTo>
                    <a:pt x="1059" y="487"/>
                  </a:lnTo>
                  <a:lnTo>
                    <a:pt x="1059" y="486"/>
                  </a:lnTo>
                  <a:lnTo>
                    <a:pt x="1057" y="486"/>
                  </a:lnTo>
                  <a:lnTo>
                    <a:pt x="1057" y="487"/>
                  </a:lnTo>
                  <a:lnTo>
                    <a:pt x="1056" y="487"/>
                  </a:lnTo>
                  <a:lnTo>
                    <a:pt x="1056" y="486"/>
                  </a:lnTo>
                  <a:lnTo>
                    <a:pt x="1056" y="486"/>
                  </a:lnTo>
                  <a:lnTo>
                    <a:pt x="1057" y="486"/>
                  </a:lnTo>
                  <a:lnTo>
                    <a:pt x="1056" y="484"/>
                  </a:lnTo>
                  <a:lnTo>
                    <a:pt x="1054" y="484"/>
                  </a:lnTo>
                  <a:lnTo>
                    <a:pt x="1056" y="486"/>
                  </a:lnTo>
                  <a:lnTo>
                    <a:pt x="1053" y="484"/>
                  </a:lnTo>
                  <a:lnTo>
                    <a:pt x="1053" y="483"/>
                  </a:lnTo>
                  <a:lnTo>
                    <a:pt x="1053" y="481"/>
                  </a:lnTo>
                  <a:lnTo>
                    <a:pt x="1051" y="483"/>
                  </a:lnTo>
                  <a:lnTo>
                    <a:pt x="1051" y="481"/>
                  </a:lnTo>
                  <a:lnTo>
                    <a:pt x="1050" y="481"/>
                  </a:lnTo>
                  <a:lnTo>
                    <a:pt x="1050" y="480"/>
                  </a:lnTo>
                  <a:lnTo>
                    <a:pt x="1050" y="478"/>
                  </a:lnTo>
                  <a:lnTo>
                    <a:pt x="1048" y="478"/>
                  </a:lnTo>
                  <a:lnTo>
                    <a:pt x="1047" y="478"/>
                  </a:lnTo>
                  <a:lnTo>
                    <a:pt x="1047" y="477"/>
                  </a:lnTo>
                  <a:lnTo>
                    <a:pt x="1048" y="477"/>
                  </a:lnTo>
                  <a:lnTo>
                    <a:pt x="1048" y="475"/>
                  </a:lnTo>
                  <a:lnTo>
                    <a:pt x="1050" y="475"/>
                  </a:lnTo>
                  <a:lnTo>
                    <a:pt x="1050" y="472"/>
                  </a:lnTo>
                  <a:lnTo>
                    <a:pt x="1050" y="471"/>
                  </a:lnTo>
                  <a:lnTo>
                    <a:pt x="1051" y="469"/>
                  </a:lnTo>
                  <a:lnTo>
                    <a:pt x="1051" y="471"/>
                  </a:lnTo>
                  <a:lnTo>
                    <a:pt x="1053" y="469"/>
                  </a:lnTo>
                  <a:lnTo>
                    <a:pt x="1054" y="469"/>
                  </a:lnTo>
                  <a:lnTo>
                    <a:pt x="1053" y="471"/>
                  </a:lnTo>
                  <a:lnTo>
                    <a:pt x="1054" y="471"/>
                  </a:lnTo>
                  <a:lnTo>
                    <a:pt x="1054" y="469"/>
                  </a:lnTo>
                  <a:lnTo>
                    <a:pt x="1056" y="469"/>
                  </a:lnTo>
                  <a:lnTo>
                    <a:pt x="1056" y="468"/>
                  </a:lnTo>
                  <a:lnTo>
                    <a:pt x="1057" y="468"/>
                  </a:lnTo>
                  <a:lnTo>
                    <a:pt x="1057" y="466"/>
                  </a:lnTo>
                  <a:lnTo>
                    <a:pt x="1059" y="466"/>
                  </a:lnTo>
                  <a:lnTo>
                    <a:pt x="1060" y="466"/>
                  </a:lnTo>
                  <a:lnTo>
                    <a:pt x="1060" y="465"/>
                  </a:lnTo>
                  <a:lnTo>
                    <a:pt x="1062" y="465"/>
                  </a:lnTo>
                  <a:lnTo>
                    <a:pt x="1062" y="463"/>
                  </a:lnTo>
                  <a:lnTo>
                    <a:pt x="1063" y="463"/>
                  </a:lnTo>
                  <a:lnTo>
                    <a:pt x="1065" y="463"/>
                  </a:lnTo>
                  <a:lnTo>
                    <a:pt x="1066" y="462"/>
                  </a:lnTo>
                  <a:lnTo>
                    <a:pt x="1068" y="462"/>
                  </a:lnTo>
                  <a:lnTo>
                    <a:pt x="1069" y="460"/>
                  </a:lnTo>
                  <a:lnTo>
                    <a:pt x="1071" y="460"/>
                  </a:lnTo>
                  <a:lnTo>
                    <a:pt x="1071" y="459"/>
                  </a:lnTo>
                  <a:lnTo>
                    <a:pt x="1069" y="460"/>
                  </a:lnTo>
                  <a:lnTo>
                    <a:pt x="1069" y="459"/>
                  </a:lnTo>
                  <a:lnTo>
                    <a:pt x="1068" y="457"/>
                  </a:lnTo>
                  <a:lnTo>
                    <a:pt x="1069" y="457"/>
                  </a:lnTo>
                  <a:lnTo>
                    <a:pt x="1071" y="457"/>
                  </a:lnTo>
                  <a:lnTo>
                    <a:pt x="1072" y="457"/>
                  </a:lnTo>
                  <a:lnTo>
                    <a:pt x="1072" y="456"/>
                  </a:lnTo>
                  <a:lnTo>
                    <a:pt x="1072" y="454"/>
                  </a:lnTo>
                  <a:lnTo>
                    <a:pt x="1074" y="453"/>
                  </a:lnTo>
                  <a:lnTo>
                    <a:pt x="1074" y="454"/>
                  </a:lnTo>
                  <a:lnTo>
                    <a:pt x="1075" y="454"/>
                  </a:lnTo>
                  <a:lnTo>
                    <a:pt x="1075" y="453"/>
                  </a:lnTo>
                  <a:lnTo>
                    <a:pt x="1077" y="453"/>
                  </a:lnTo>
                  <a:lnTo>
                    <a:pt x="1079" y="453"/>
                  </a:lnTo>
                  <a:lnTo>
                    <a:pt x="1079" y="451"/>
                  </a:lnTo>
                  <a:lnTo>
                    <a:pt x="1080" y="451"/>
                  </a:lnTo>
                  <a:lnTo>
                    <a:pt x="1082" y="451"/>
                  </a:lnTo>
                  <a:lnTo>
                    <a:pt x="1083" y="451"/>
                  </a:lnTo>
                  <a:lnTo>
                    <a:pt x="1082" y="450"/>
                  </a:lnTo>
                  <a:lnTo>
                    <a:pt x="1082" y="448"/>
                  </a:lnTo>
                  <a:lnTo>
                    <a:pt x="1083" y="448"/>
                  </a:lnTo>
                  <a:lnTo>
                    <a:pt x="1085" y="446"/>
                  </a:lnTo>
                  <a:lnTo>
                    <a:pt x="1086" y="446"/>
                  </a:lnTo>
                  <a:lnTo>
                    <a:pt x="1086" y="445"/>
                  </a:lnTo>
                  <a:lnTo>
                    <a:pt x="1085" y="445"/>
                  </a:lnTo>
                  <a:lnTo>
                    <a:pt x="1083" y="445"/>
                  </a:lnTo>
                  <a:lnTo>
                    <a:pt x="1082" y="445"/>
                  </a:lnTo>
                  <a:lnTo>
                    <a:pt x="1082" y="443"/>
                  </a:lnTo>
                  <a:lnTo>
                    <a:pt x="1083" y="443"/>
                  </a:lnTo>
                  <a:lnTo>
                    <a:pt x="1083" y="442"/>
                  </a:lnTo>
                  <a:lnTo>
                    <a:pt x="1085" y="442"/>
                  </a:lnTo>
                  <a:lnTo>
                    <a:pt x="1085" y="440"/>
                  </a:lnTo>
                  <a:lnTo>
                    <a:pt x="1083" y="440"/>
                  </a:lnTo>
                  <a:lnTo>
                    <a:pt x="1083" y="439"/>
                  </a:lnTo>
                  <a:lnTo>
                    <a:pt x="1082" y="437"/>
                  </a:lnTo>
                  <a:lnTo>
                    <a:pt x="1083" y="437"/>
                  </a:lnTo>
                  <a:lnTo>
                    <a:pt x="1083" y="436"/>
                  </a:lnTo>
                  <a:lnTo>
                    <a:pt x="1086" y="436"/>
                  </a:lnTo>
                  <a:lnTo>
                    <a:pt x="1086" y="434"/>
                  </a:lnTo>
                  <a:lnTo>
                    <a:pt x="1085" y="434"/>
                  </a:lnTo>
                  <a:lnTo>
                    <a:pt x="1085" y="433"/>
                  </a:lnTo>
                  <a:lnTo>
                    <a:pt x="1086" y="431"/>
                  </a:lnTo>
                  <a:lnTo>
                    <a:pt x="1088" y="430"/>
                  </a:lnTo>
                  <a:lnTo>
                    <a:pt x="1092" y="428"/>
                  </a:lnTo>
                  <a:lnTo>
                    <a:pt x="1091" y="428"/>
                  </a:lnTo>
                  <a:lnTo>
                    <a:pt x="1085" y="430"/>
                  </a:lnTo>
                  <a:lnTo>
                    <a:pt x="1083" y="430"/>
                  </a:lnTo>
                  <a:lnTo>
                    <a:pt x="1085" y="428"/>
                  </a:lnTo>
                  <a:lnTo>
                    <a:pt x="1082" y="428"/>
                  </a:lnTo>
                  <a:lnTo>
                    <a:pt x="1082" y="427"/>
                  </a:lnTo>
                  <a:lnTo>
                    <a:pt x="1083" y="427"/>
                  </a:lnTo>
                  <a:lnTo>
                    <a:pt x="1085" y="425"/>
                  </a:lnTo>
                  <a:lnTo>
                    <a:pt x="1088" y="424"/>
                  </a:lnTo>
                  <a:lnTo>
                    <a:pt x="1089" y="424"/>
                  </a:lnTo>
                  <a:lnTo>
                    <a:pt x="1089" y="422"/>
                  </a:lnTo>
                  <a:lnTo>
                    <a:pt x="1091" y="422"/>
                  </a:lnTo>
                  <a:lnTo>
                    <a:pt x="1091" y="421"/>
                  </a:lnTo>
                  <a:lnTo>
                    <a:pt x="1092" y="421"/>
                  </a:lnTo>
                  <a:lnTo>
                    <a:pt x="1094" y="421"/>
                  </a:lnTo>
                  <a:lnTo>
                    <a:pt x="1092" y="419"/>
                  </a:lnTo>
                  <a:lnTo>
                    <a:pt x="1094" y="419"/>
                  </a:lnTo>
                  <a:lnTo>
                    <a:pt x="1094" y="418"/>
                  </a:lnTo>
                  <a:lnTo>
                    <a:pt x="1094" y="416"/>
                  </a:lnTo>
                  <a:lnTo>
                    <a:pt x="1095" y="416"/>
                  </a:lnTo>
                  <a:lnTo>
                    <a:pt x="1095" y="415"/>
                  </a:lnTo>
                  <a:lnTo>
                    <a:pt x="1097" y="415"/>
                  </a:lnTo>
                  <a:lnTo>
                    <a:pt x="1098" y="415"/>
                  </a:lnTo>
                  <a:lnTo>
                    <a:pt x="1100" y="415"/>
                  </a:lnTo>
                  <a:lnTo>
                    <a:pt x="1098" y="413"/>
                  </a:lnTo>
                  <a:lnTo>
                    <a:pt x="1100" y="413"/>
                  </a:lnTo>
                  <a:lnTo>
                    <a:pt x="1101" y="413"/>
                  </a:lnTo>
                  <a:lnTo>
                    <a:pt x="1100" y="412"/>
                  </a:lnTo>
                  <a:lnTo>
                    <a:pt x="1098" y="412"/>
                  </a:lnTo>
                  <a:lnTo>
                    <a:pt x="1098" y="410"/>
                  </a:lnTo>
                  <a:lnTo>
                    <a:pt x="1097" y="410"/>
                  </a:lnTo>
                  <a:lnTo>
                    <a:pt x="1095" y="410"/>
                  </a:lnTo>
                  <a:lnTo>
                    <a:pt x="1095" y="409"/>
                  </a:lnTo>
                  <a:lnTo>
                    <a:pt x="1095" y="407"/>
                  </a:lnTo>
                  <a:lnTo>
                    <a:pt x="1095" y="406"/>
                  </a:lnTo>
                  <a:lnTo>
                    <a:pt x="1095" y="404"/>
                  </a:lnTo>
                  <a:lnTo>
                    <a:pt x="1097" y="404"/>
                  </a:lnTo>
                  <a:lnTo>
                    <a:pt x="1095" y="403"/>
                  </a:lnTo>
                  <a:lnTo>
                    <a:pt x="1097" y="403"/>
                  </a:lnTo>
                  <a:lnTo>
                    <a:pt x="1097" y="401"/>
                  </a:lnTo>
                  <a:lnTo>
                    <a:pt x="1097" y="400"/>
                  </a:lnTo>
                  <a:lnTo>
                    <a:pt x="1098" y="400"/>
                  </a:lnTo>
                  <a:lnTo>
                    <a:pt x="1098" y="398"/>
                  </a:lnTo>
                  <a:lnTo>
                    <a:pt x="1098" y="396"/>
                  </a:lnTo>
                  <a:lnTo>
                    <a:pt x="1100" y="396"/>
                  </a:lnTo>
                  <a:lnTo>
                    <a:pt x="1101" y="396"/>
                  </a:lnTo>
                  <a:lnTo>
                    <a:pt x="1101" y="395"/>
                  </a:lnTo>
                  <a:lnTo>
                    <a:pt x="1103" y="395"/>
                  </a:lnTo>
                  <a:lnTo>
                    <a:pt x="1104" y="395"/>
                  </a:lnTo>
                  <a:lnTo>
                    <a:pt x="1104" y="393"/>
                  </a:lnTo>
                  <a:lnTo>
                    <a:pt x="1106" y="393"/>
                  </a:lnTo>
                  <a:lnTo>
                    <a:pt x="1107" y="393"/>
                  </a:lnTo>
                  <a:lnTo>
                    <a:pt x="1109" y="393"/>
                  </a:lnTo>
                  <a:lnTo>
                    <a:pt x="1110" y="392"/>
                  </a:lnTo>
                  <a:lnTo>
                    <a:pt x="1112" y="392"/>
                  </a:lnTo>
                  <a:lnTo>
                    <a:pt x="1113" y="390"/>
                  </a:lnTo>
                  <a:lnTo>
                    <a:pt x="1116" y="390"/>
                  </a:lnTo>
                  <a:lnTo>
                    <a:pt x="1118" y="390"/>
                  </a:lnTo>
                  <a:lnTo>
                    <a:pt x="1118" y="392"/>
                  </a:lnTo>
                  <a:lnTo>
                    <a:pt x="1119" y="392"/>
                  </a:lnTo>
                  <a:lnTo>
                    <a:pt x="1121" y="392"/>
                  </a:lnTo>
                  <a:lnTo>
                    <a:pt x="1122" y="392"/>
                  </a:lnTo>
                  <a:lnTo>
                    <a:pt x="1124" y="392"/>
                  </a:lnTo>
                  <a:lnTo>
                    <a:pt x="1127" y="392"/>
                  </a:lnTo>
                  <a:lnTo>
                    <a:pt x="1128" y="393"/>
                  </a:lnTo>
                  <a:lnTo>
                    <a:pt x="1130" y="393"/>
                  </a:lnTo>
                  <a:lnTo>
                    <a:pt x="1131" y="393"/>
                  </a:lnTo>
                  <a:lnTo>
                    <a:pt x="1133" y="395"/>
                  </a:lnTo>
                  <a:lnTo>
                    <a:pt x="1135" y="395"/>
                  </a:lnTo>
                  <a:lnTo>
                    <a:pt x="1136" y="395"/>
                  </a:lnTo>
                  <a:lnTo>
                    <a:pt x="1136" y="396"/>
                  </a:lnTo>
                  <a:lnTo>
                    <a:pt x="1138" y="395"/>
                  </a:lnTo>
                  <a:lnTo>
                    <a:pt x="1138" y="396"/>
                  </a:lnTo>
                  <a:lnTo>
                    <a:pt x="1139" y="396"/>
                  </a:lnTo>
                  <a:lnTo>
                    <a:pt x="1142" y="396"/>
                  </a:lnTo>
                  <a:lnTo>
                    <a:pt x="1142" y="398"/>
                  </a:lnTo>
                  <a:lnTo>
                    <a:pt x="1145" y="396"/>
                  </a:lnTo>
                  <a:lnTo>
                    <a:pt x="1148" y="396"/>
                  </a:lnTo>
                  <a:lnTo>
                    <a:pt x="1150" y="396"/>
                  </a:lnTo>
                  <a:lnTo>
                    <a:pt x="1150" y="398"/>
                  </a:lnTo>
                  <a:lnTo>
                    <a:pt x="1151" y="398"/>
                  </a:lnTo>
                  <a:lnTo>
                    <a:pt x="1151" y="396"/>
                  </a:lnTo>
                  <a:lnTo>
                    <a:pt x="1153" y="398"/>
                  </a:lnTo>
                  <a:lnTo>
                    <a:pt x="1154" y="398"/>
                  </a:lnTo>
                  <a:lnTo>
                    <a:pt x="1154" y="400"/>
                  </a:lnTo>
                  <a:lnTo>
                    <a:pt x="1156" y="401"/>
                  </a:lnTo>
                  <a:lnTo>
                    <a:pt x="1157" y="401"/>
                  </a:lnTo>
                  <a:lnTo>
                    <a:pt x="1157" y="400"/>
                  </a:lnTo>
                  <a:lnTo>
                    <a:pt x="1156" y="400"/>
                  </a:lnTo>
                  <a:lnTo>
                    <a:pt x="1156" y="398"/>
                  </a:lnTo>
                  <a:lnTo>
                    <a:pt x="1157" y="398"/>
                  </a:lnTo>
                  <a:lnTo>
                    <a:pt x="1162" y="398"/>
                  </a:lnTo>
                  <a:lnTo>
                    <a:pt x="1163" y="398"/>
                  </a:lnTo>
                  <a:lnTo>
                    <a:pt x="1163" y="396"/>
                  </a:lnTo>
                  <a:lnTo>
                    <a:pt x="1165" y="396"/>
                  </a:lnTo>
                  <a:lnTo>
                    <a:pt x="1166" y="396"/>
                  </a:lnTo>
                  <a:lnTo>
                    <a:pt x="1168" y="396"/>
                  </a:lnTo>
                  <a:lnTo>
                    <a:pt x="1168" y="395"/>
                  </a:lnTo>
                  <a:lnTo>
                    <a:pt x="1169" y="395"/>
                  </a:lnTo>
                  <a:lnTo>
                    <a:pt x="1171" y="395"/>
                  </a:lnTo>
                  <a:lnTo>
                    <a:pt x="1171" y="393"/>
                  </a:lnTo>
                  <a:lnTo>
                    <a:pt x="1172" y="393"/>
                  </a:lnTo>
                  <a:lnTo>
                    <a:pt x="1174" y="393"/>
                  </a:lnTo>
                  <a:lnTo>
                    <a:pt x="1175" y="393"/>
                  </a:lnTo>
                  <a:lnTo>
                    <a:pt x="1177" y="393"/>
                  </a:lnTo>
                  <a:lnTo>
                    <a:pt x="1177" y="395"/>
                  </a:lnTo>
                  <a:lnTo>
                    <a:pt x="1178" y="395"/>
                  </a:lnTo>
                  <a:lnTo>
                    <a:pt x="1180" y="395"/>
                  </a:lnTo>
                  <a:lnTo>
                    <a:pt x="1180" y="396"/>
                  </a:lnTo>
                  <a:lnTo>
                    <a:pt x="1181" y="396"/>
                  </a:lnTo>
                  <a:lnTo>
                    <a:pt x="1181" y="398"/>
                  </a:lnTo>
                  <a:lnTo>
                    <a:pt x="1183" y="398"/>
                  </a:lnTo>
                  <a:lnTo>
                    <a:pt x="1183" y="400"/>
                  </a:lnTo>
                  <a:lnTo>
                    <a:pt x="1184" y="400"/>
                  </a:lnTo>
                  <a:lnTo>
                    <a:pt x="1184" y="401"/>
                  </a:lnTo>
                  <a:lnTo>
                    <a:pt x="1186" y="401"/>
                  </a:lnTo>
                  <a:lnTo>
                    <a:pt x="1188" y="401"/>
                  </a:lnTo>
                  <a:lnTo>
                    <a:pt x="1186" y="400"/>
                  </a:lnTo>
                  <a:lnTo>
                    <a:pt x="1188" y="400"/>
                  </a:lnTo>
                  <a:lnTo>
                    <a:pt x="1189" y="400"/>
                  </a:lnTo>
                  <a:lnTo>
                    <a:pt x="1189" y="401"/>
                  </a:lnTo>
                  <a:lnTo>
                    <a:pt x="1189" y="403"/>
                  </a:lnTo>
                  <a:lnTo>
                    <a:pt x="1189" y="404"/>
                  </a:lnTo>
                  <a:lnTo>
                    <a:pt x="1192" y="406"/>
                  </a:lnTo>
                  <a:lnTo>
                    <a:pt x="1194" y="406"/>
                  </a:lnTo>
                  <a:lnTo>
                    <a:pt x="1194" y="407"/>
                  </a:lnTo>
                  <a:lnTo>
                    <a:pt x="1192" y="409"/>
                  </a:lnTo>
                  <a:lnTo>
                    <a:pt x="1194" y="409"/>
                  </a:lnTo>
                  <a:lnTo>
                    <a:pt x="1195" y="409"/>
                  </a:lnTo>
                  <a:lnTo>
                    <a:pt x="1195" y="410"/>
                  </a:lnTo>
                  <a:lnTo>
                    <a:pt x="1194" y="410"/>
                  </a:lnTo>
                  <a:lnTo>
                    <a:pt x="1194" y="412"/>
                  </a:lnTo>
                  <a:lnTo>
                    <a:pt x="1195" y="412"/>
                  </a:lnTo>
                  <a:lnTo>
                    <a:pt x="1195" y="410"/>
                  </a:lnTo>
                  <a:lnTo>
                    <a:pt x="1197" y="409"/>
                  </a:lnTo>
                  <a:lnTo>
                    <a:pt x="1197" y="410"/>
                  </a:lnTo>
                  <a:lnTo>
                    <a:pt x="1198" y="410"/>
                  </a:lnTo>
                  <a:lnTo>
                    <a:pt x="1200" y="410"/>
                  </a:lnTo>
                  <a:lnTo>
                    <a:pt x="1201" y="412"/>
                  </a:lnTo>
                  <a:lnTo>
                    <a:pt x="1201" y="413"/>
                  </a:lnTo>
                  <a:lnTo>
                    <a:pt x="1200" y="413"/>
                  </a:lnTo>
                  <a:lnTo>
                    <a:pt x="1198" y="413"/>
                  </a:lnTo>
                  <a:lnTo>
                    <a:pt x="1197" y="413"/>
                  </a:lnTo>
                  <a:lnTo>
                    <a:pt x="1197" y="415"/>
                  </a:lnTo>
                  <a:lnTo>
                    <a:pt x="1195" y="415"/>
                  </a:lnTo>
                  <a:lnTo>
                    <a:pt x="1194" y="415"/>
                  </a:lnTo>
                  <a:lnTo>
                    <a:pt x="1194" y="416"/>
                  </a:lnTo>
                  <a:lnTo>
                    <a:pt x="1195" y="416"/>
                  </a:lnTo>
                  <a:lnTo>
                    <a:pt x="1194" y="418"/>
                  </a:lnTo>
                  <a:lnTo>
                    <a:pt x="1195" y="418"/>
                  </a:lnTo>
                  <a:lnTo>
                    <a:pt x="1195" y="419"/>
                  </a:lnTo>
                  <a:lnTo>
                    <a:pt x="1195" y="421"/>
                  </a:lnTo>
                  <a:lnTo>
                    <a:pt x="1197" y="419"/>
                  </a:lnTo>
                  <a:lnTo>
                    <a:pt x="1197" y="421"/>
                  </a:lnTo>
                  <a:lnTo>
                    <a:pt x="1198" y="419"/>
                  </a:lnTo>
                  <a:lnTo>
                    <a:pt x="1198" y="421"/>
                  </a:lnTo>
                  <a:lnTo>
                    <a:pt x="1198" y="422"/>
                  </a:lnTo>
                  <a:lnTo>
                    <a:pt x="1200" y="422"/>
                  </a:lnTo>
                  <a:lnTo>
                    <a:pt x="1201" y="421"/>
                  </a:lnTo>
                  <a:lnTo>
                    <a:pt x="1203" y="421"/>
                  </a:lnTo>
                  <a:lnTo>
                    <a:pt x="1201" y="422"/>
                  </a:lnTo>
                  <a:lnTo>
                    <a:pt x="1203" y="422"/>
                  </a:lnTo>
                  <a:lnTo>
                    <a:pt x="1204" y="422"/>
                  </a:lnTo>
                  <a:lnTo>
                    <a:pt x="1206" y="422"/>
                  </a:lnTo>
                  <a:lnTo>
                    <a:pt x="1206" y="424"/>
                  </a:lnTo>
                  <a:lnTo>
                    <a:pt x="1207" y="424"/>
                  </a:lnTo>
                  <a:lnTo>
                    <a:pt x="1209" y="424"/>
                  </a:lnTo>
                  <a:lnTo>
                    <a:pt x="1210" y="424"/>
                  </a:lnTo>
                  <a:lnTo>
                    <a:pt x="1212" y="424"/>
                  </a:lnTo>
                  <a:lnTo>
                    <a:pt x="1213" y="424"/>
                  </a:lnTo>
                  <a:lnTo>
                    <a:pt x="1215" y="424"/>
                  </a:lnTo>
                  <a:lnTo>
                    <a:pt x="1215" y="422"/>
                  </a:lnTo>
                  <a:lnTo>
                    <a:pt x="1216" y="422"/>
                  </a:lnTo>
                  <a:lnTo>
                    <a:pt x="1216" y="424"/>
                  </a:lnTo>
                  <a:lnTo>
                    <a:pt x="1218" y="424"/>
                  </a:lnTo>
                  <a:lnTo>
                    <a:pt x="1218" y="422"/>
                  </a:lnTo>
                  <a:lnTo>
                    <a:pt x="1221" y="422"/>
                  </a:lnTo>
                  <a:lnTo>
                    <a:pt x="1221" y="424"/>
                  </a:lnTo>
                  <a:lnTo>
                    <a:pt x="1221" y="425"/>
                  </a:lnTo>
                  <a:lnTo>
                    <a:pt x="1218" y="425"/>
                  </a:lnTo>
                  <a:lnTo>
                    <a:pt x="1218" y="427"/>
                  </a:lnTo>
                  <a:lnTo>
                    <a:pt x="1218" y="428"/>
                  </a:lnTo>
                  <a:lnTo>
                    <a:pt x="1221" y="428"/>
                  </a:lnTo>
                  <a:lnTo>
                    <a:pt x="1222" y="428"/>
                  </a:lnTo>
                  <a:lnTo>
                    <a:pt x="1222" y="427"/>
                  </a:lnTo>
                  <a:lnTo>
                    <a:pt x="1224" y="427"/>
                  </a:lnTo>
                  <a:lnTo>
                    <a:pt x="1225" y="427"/>
                  </a:lnTo>
                  <a:lnTo>
                    <a:pt x="1227" y="427"/>
                  </a:lnTo>
                  <a:lnTo>
                    <a:pt x="1227" y="425"/>
                  </a:lnTo>
                  <a:lnTo>
                    <a:pt x="1227" y="424"/>
                  </a:lnTo>
                  <a:lnTo>
                    <a:pt x="1228" y="424"/>
                  </a:lnTo>
                  <a:lnTo>
                    <a:pt x="1230" y="422"/>
                  </a:lnTo>
                  <a:lnTo>
                    <a:pt x="1230" y="424"/>
                  </a:lnTo>
                  <a:lnTo>
                    <a:pt x="1231" y="424"/>
                  </a:lnTo>
                  <a:lnTo>
                    <a:pt x="1230" y="425"/>
                  </a:lnTo>
                  <a:lnTo>
                    <a:pt x="1231" y="425"/>
                  </a:lnTo>
                  <a:lnTo>
                    <a:pt x="1230" y="427"/>
                  </a:lnTo>
                  <a:lnTo>
                    <a:pt x="1231" y="427"/>
                  </a:lnTo>
                  <a:lnTo>
                    <a:pt x="1230" y="428"/>
                  </a:lnTo>
                  <a:lnTo>
                    <a:pt x="1230" y="430"/>
                  </a:lnTo>
                  <a:lnTo>
                    <a:pt x="1228" y="430"/>
                  </a:lnTo>
                  <a:lnTo>
                    <a:pt x="1227" y="430"/>
                  </a:lnTo>
                  <a:lnTo>
                    <a:pt x="1225" y="430"/>
                  </a:lnTo>
                  <a:lnTo>
                    <a:pt x="1224" y="431"/>
                  </a:lnTo>
                  <a:lnTo>
                    <a:pt x="1224" y="433"/>
                  </a:lnTo>
                  <a:lnTo>
                    <a:pt x="1222" y="433"/>
                  </a:lnTo>
                  <a:lnTo>
                    <a:pt x="1222" y="434"/>
                  </a:lnTo>
                  <a:lnTo>
                    <a:pt x="1218" y="434"/>
                  </a:lnTo>
                  <a:lnTo>
                    <a:pt x="1218" y="436"/>
                  </a:lnTo>
                  <a:lnTo>
                    <a:pt x="1218" y="437"/>
                  </a:lnTo>
                  <a:lnTo>
                    <a:pt x="1218" y="439"/>
                  </a:lnTo>
                  <a:lnTo>
                    <a:pt x="1216" y="439"/>
                  </a:lnTo>
                  <a:lnTo>
                    <a:pt x="1216" y="440"/>
                  </a:lnTo>
                  <a:lnTo>
                    <a:pt x="1218" y="440"/>
                  </a:lnTo>
                  <a:lnTo>
                    <a:pt x="1218" y="442"/>
                  </a:lnTo>
                  <a:lnTo>
                    <a:pt x="1218" y="443"/>
                  </a:lnTo>
                  <a:lnTo>
                    <a:pt x="1216" y="443"/>
                  </a:lnTo>
                  <a:lnTo>
                    <a:pt x="1216" y="445"/>
                  </a:lnTo>
                  <a:lnTo>
                    <a:pt x="1215" y="445"/>
                  </a:lnTo>
                  <a:lnTo>
                    <a:pt x="1213" y="445"/>
                  </a:lnTo>
                  <a:lnTo>
                    <a:pt x="1212" y="446"/>
                  </a:lnTo>
                  <a:lnTo>
                    <a:pt x="1210" y="446"/>
                  </a:lnTo>
                  <a:lnTo>
                    <a:pt x="1206" y="446"/>
                  </a:lnTo>
                  <a:lnTo>
                    <a:pt x="1206" y="448"/>
                  </a:lnTo>
                  <a:lnTo>
                    <a:pt x="1207" y="448"/>
                  </a:lnTo>
                  <a:lnTo>
                    <a:pt x="1210" y="448"/>
                  </a:lnTo>
                  <a:lnTo>
                    <a:pt x="1212" y="448"/>
                  </a:lnTo>
                  <a:lnTo>
                    <a:pt x="1213" y="446"/>
                  </a:lnTo>
                  <a:lnTo>
                    <a:pt x="1213" y="448"/>
                  </a:lnTo>
                  <a:lnTo>
                    <a:pt x="1215" y="450"/>
                  </a:lnTo>
                  <a:lnTo>
                    <a:pt x="1213" y="451"/>
                  </a:lnTo>
                  <a:lnTo>
                    <a:pt x="1215" y="451"/>
                  </a:lnTo>
                  <a:lnTo>
                    <a:pt x="1213" y="453"/>
                  </a:lnTo>
                  <a:lnTo>
                    <a:pt x="1212" y="453"/>
                  </a:lnTo>
                  <a:lnTo>
                    <a:pt x="1212" y="454"/>
                  </a:lnTo>
                  <a:lnTo>
                    <a:pt x="1213" y="454"/>
                  </a:lnTo>
                  <a:lnTo>
                    <a:pt x="1212" y="456"/>
                  </a:lnTo>
                  <a:lnTo>
                    <a:pt x="1210" y="456"/>
                  </a:lnTo>
                  <a:lnTo>
                    <a:pt x="1209" y="456"/>
                  </a:lnTo>
                  <a:lnTo>
                    <a:pt x="1209" y="457"/>
                  </a:lnTo>
                  <a:lnTo>
                    <a:pt x="1207" y="457"/>
                  </a:lnTo>
                  <a:lnTo>
                    <a:pt x="1207" y="459"/>
                  </a:lnTo>
                  <a:lnTo>
                    <a:pt x="1209" y="457"/>
                  </a:lnTo>
                  <a:lnTo>
                    <a:pt x="1209" y="459"/>
                  </a:lnTo>
                  <a:lnTo>
                    <a:pt x="1209" y="460"/>
                  </a:lnTo>
                  <a:lnTo>
                    <a:pt x="1206" y="462"/>
                  </a:lnTo>
                  <a:lnTo>
                    <a:pt x="1207" y="462"/>
                  </a:lnTo>
                  <a:lnTo>
                    <a:pt x="1209" y="462"/>
                  </a:lnTo>
                  <a:lnTo>
                    <a:pt x="1210" y="462"/>
                  </a:lnTo>
                  <a:lnTo>
                    <a:pt x="1212" y="460"/>
                  </a:lnTo>
                  <a:lnTo>
                    <a:pt x="1213" y="462"/>
                  </a:lnTo>
                  <a:lnTo>
                    <a:pt x="1213" y="463"/>
                  </a:lnTo>
                  <a:lnTo>
                    <a:pt x="1212" y="463"/>
                  </a:lnTo>
                  <a:lnTo>
                    <a:pt x="1212" y="465"/>
                  </a:lnTo>
                  <a:lnTo>
                    <a:pt x="1213" y="465"/>
                  </a:lnTo>
                  <a:lnTo>
                    <a:pt x="1213" y="466"/>
                  </a:lnTo>
                  <a:lnTo>
                    <a:pt x="1215" y="465"/>
                  </a:lnTo>
                  <a:lnTo>
                    <a:pt x="1215" y="466"/>
                  </a:lnTo>
                  <a:lnTo>
                    <a:pt x="1213" y="468"/>
                  </a:lnTo>
                  <a:lnTo>
                    <a:pt x="1212" y="468"/>
                  </a:lnTo>
                  <a:lnTo>
                    <a:pt x="1212" y="469"/>
                  </a:lnTo>
                  <a:lnTo>
                    <a:pt x="1210" y="469"/>
                  </a:lnTo>
                  <a:lnTo>
                    <a:pt x="1209" y="469"/>
                  </a:lnTo>
                  <a:lnTo>
                    <a:pt x="1210" y="468"/>
                  </a:lnTo>
                  <a:lnTo>
                    <a:pt x="1210" y="466"/>
                  </a:lnTo>
                  <a:lnTo>
                    <a:pt x="1210" y="465"/>
                  </a:lnTo>
                  <a:lnTo>
                    <a:pt x="1210" y="463"/>
                  </a:lnTo>
                  <a:lnTo>
                    <a:pt x="1209" y="465"/>
                  </a:lnTo>
                  <a:lnTo>
                    <a:pt x="1207" y="465"/>
                  </a:lnTo>
                  <a:lnTo>
                    <a:pt x="1207" y="466"/>
                  </a:lnTo>
                  <a:lnTo>
                    <a:pt x="1206" y="469"/>
                  </a:lnTo>
                  <a:lnTo>
                    <a:pt x="1206" y="471"/>
                  </a:lnTo>
                  <a:lnTo>
                    <a:pt x="1204" y="471"/>
                  </a:lnTo>
                  <a:lnTo>
                    <a:pt x="1204" y="472"/>
                  </a:lnTo>
                  <a:lnTo>
                    <a:pt x="1203" y="472"/>
                  </a:lnTo>
                  <a:lnTo>
                    <a:pt x="1201" y="475"/>
                  </a:lnTo>
                  <a:lnTo>
                    <a:pt x="1201" y="472"/>
                  </a:lnTo>
                  <a:lnTo>
                    <a:pt x="1201" y="471"/>
                  </a:lnTo>
                  <a:lnTo>
                    <a:pt x="1203" y="471"/>
                  </a:lnTo>
                  <a:lnTo>
                    <a:pt x="1203" y="469"/>
                  </a:lnTo>
                  <a:lnTo>
                    <a:pt x="1201" y="469"/>
                  </a:lnTo>
                  <a:lnTo>
                    <a:pt x="1201" y="468"/>
                  </a:lnTo>
                  <a:lnTo>
                    <a:pt x="1200" y="468"/>
                  </a:lnTo>
                  <a:lnTo>
                    <a:pt x="1200" y="469"/>
                  </a:lnTo>
                  <a:lnTo>
                    <a:pt x="1201" y="469"/>
                  </a:lnTo>
                  <a:lnTo>
                    <a:pt x="1201" y="471"/>
                  </a:lnTo>
                  <a:lnTo>
                    <a:pt x="1200" y="471"/>
                  </a:lnTo>
                  <a:lnTo>
                    <a:pt x="1200" y="472"/>
                  </a:lnTo>
                  <a:lnTo>
                    <a:pt x="1198" y="472"/>
                  </a:lnTo>
                  <a:lnTo>
                    <a:pt x="1197" y="472"/>
                  </a:lnTo>
                  <a:lnTo>
                    <a:pt x="1195" y="472"/>
                  </a:lnTo>
                  <a:lnTo>
                    <a:pt x="1195" y="475"/>
                  </a:lnTo>
                  <a:lnTo>
                    <a:pt x="1197" y="475"/>
                  </a:lnTo>
                  <a:lnTo>
                    <a:pt x="1197" y="477"/>
                  </a:lnTo>
                  <a:lnTo>
                    <a:pt x="1197" y="478"/>
                  </a:lnTo>
                  <a:lnTo>
                    <a:pt x="1198" y="478"/>
                  </a:lnTo>
                  <a:lnTo>
                    <a:pt x="1200" y="477"/>
                  </a:lnTo>
                  <a:lnTo>
                    <a:pt x="1201" y="477"/>
                  </a:lnTo>
                  <a:lnTo>
                    <a:pt x="1201" y="475"/>
                  </a:lnTo>
                  <a:lnTo>
                    <a:pt x="1203" y="475"/>
                  </a:lnTo>
                  <a:lnTo>
                    <a:pt x="1204" y="475"/>
                  </a:lnTo>
                  <a:lnTo>
                    <a:pt x="1206" y="472"/>
                  </a:lnTo>
                  <a:lnTo>
                    <a:pt x="1207" y="472"/>
                  </a:lnTo>
                  <a:lnTo>
                    <a:pt x="1207" y="471"/>
                  </a:lnTo>
                  <a:lnTo>
                    <a:pt x="1209" y="471"/>
                  </a:lnTo>
                  <a:lnTo>
                    <a:pt x="1210" y="471"/>
                  </a:lnTo>
                  <a:lnTo>
                    <a:pt x="1212" y="471"/>
                  </a:lnTo>
                  <a:lnTo>
                    <a:pt x="1213" y="471"/>
                  </a:lnTo>
                  <a:lnTo>
                    <a:pt x="1215" y="471"/>
                  </a:lnTo>
                  <a:lnTo>
                    <a:pt x="1218" y="471"/>
                  </a:lnTo>
                  <a:lnTo>
                    <a:pt x="1221" y="471"/>
                  </a:lnTo>
                  <a:lnTo>
                    <a:pt x="1222" y="471"/>
                  </a:lnTo>
                  <a:lnTo>
                    <a:pt x="1222" y="472"/>
                  </a:lnTo>
                  <a:lnTo>
                    <a:pt x="1224" y="472"/>
                  </a:lnTo>
                  <a:lnTo>
                    <a:pt x="1225" y="472"/>
                  </a:lnTo>
                  <a:lnTo>
                    <a:pt x="1225" y="475"/>
                  </a:lnTo>
                  <a:lnTo>
                    <a:pt x="1224" y="475"/>
                  </a:lnTo>
                  <a:lnTo>
                    <a:pt x="1224" y="477"/>
                  </a:lnTo>
                  <a:lnTo>
                    <a:pt x="1224" y="478"/>
                  </a:lnTo>
                  <a:lnTo>
                    <a:pt x="1224" y="480"/>
                  </a:lnTo>
                  <a:lnTo>
                    <a:pt x="1225" y="480"/>
                  </a:lnTo>
                  <a:lnTo>
                    <a:pt x="1224" y="481"/>
                  </a:lnTo>
                  <a:lnTo>
                    <a:pt x="1224" y="483"/>
                  </a:lnTo>
                  <a:lnTo>
                    <a:pt x="1222" y="484"/>
                  </a:lnTo>
                  <a:lnTo>
                    <a:pt x="1221" y="486"/>
                  </a:lnTo>
                  <a:lnTo>
                    <a:pt x="1218" y="487"/>
                  </a:lnTo>
                  <a:lnTo>
                    <a:pt x="1221" y="487"/>
                  </a:lnTo>
                  <a:lnTo>
                    <a:pt x="1221" y="486"/>
                  </a:lnTo>
                  <a:lnTo>
                    <a:pt x="1222" y="486"/>
                  </a:lnTo>
                  <a:lnTo>
                    <a:pt x="1222" y="484"/>
                  </a:lnTo>
                  <a:lnTo>
                    <a:pt x="1224" y="484"/>
                  </a:lnTo>
                  <a:lnTo>
                    <a:pt x="1224" y="483"/>
                  </a:lnTo>
                  <a:lnTo>
                    <a:pt x="1225" y="481"/>
                  </a:lnTo>
                  <a:lnTo>
                    <a:pt x="1225" y="480"/>
                  </a:lnTo>
                  <a:lnTo>
                    <a:pt x="1227" y="480"/>
                  </a:lnTo>
                  <a:lnTo>
                    <a:pt x="1227" y="481"/>
                  </a:lnTo>
                  <a:lnTo>
                    <a:pt x="1228" y="481"/>
                  </a:lnTo>
                  <a:lnTo>
                    <a:pt x="1230" y="481"/>
                  </a:lnTo>
                  <a:lnTo>
                    <a:pt x="1228" y="483"/>
                  </a:lnTo>
                  <a:lnTo>
                    <a:pt x="1228" y="484"/>
                  </a:lnTo>
                  <a:lnTo>
                    <a:pt x="1228" y="486"/>
                  </a:lnTo>
                  <a:lnTo>
                    <a:pt x="1227" y="486"/>
                  </a:lnTo>
                  <a:lnTo>
                    <a:pt x="1225" y="487"/>
                  </a:lnTo>
                  <a:lnTo>
                    <a:pt x="1224" y="489"/>
                  </a:lnTo>
                  <a:lnTo>
                    <a:pt x="1222" y="489"/>
                  </a:lnTo>
                  <a:lnTo>
                    <a:pt x="1222" y="490"/>
                  </a:lnTo>
                  <a:lnTo>
                    <a:pt x="1224" y="489"/>
                  </a:lnTo>
                  <a:lnTo>
                    <a:pt x="1225" y="489"/>
                  </a:lnTo>
                  <a:lnTo>
                    <a:pt x="1225" y="487"/>
                  </a:lnTo>
                  <a:lnTo>
                    <a:pt x="1227" y="487"/>
                  </a:lnTo>
                  <a:lnTo>
                    <a:pt x="1228" y="487"/>
                  </a:lnTo>
                  <a:lnTo>
                    <a:pt x="1228" y="486"/>
                  </a:lnTo>
                  <a:lnTo>
                    <a:pt x="1230" y="486"/>
                  </a:lnTo>
                  <a:lnTo>
                    <a:pt x="1230" y="484"/>
                  </a:lnTo>
                  <a:lnTo>
                    <a:pt x="1230" y="483"/>
                  </a:lnTo>
                  <a:lnTo>
                    <a:pt x="1231" y="483"/>
                  </a:lnTo>
                  <a:lnTo>
                    <a:pt x="1231" y="481"/>
                  </a:lnTo>
                  <a:lnTo>
                    <a:pt x="1233" y="481"/>
                  </a:lnTo>
                  <a:lnTo>
                    <a:pt x="1233" y="483"/>
                  </a:lnTo>
                  <a:lnTo>
                    <a:pt x="1231" y="484"/>
                  </a:lnTo>
                  <a:lnTo>
                    <a:pt x="1231" y="484"/>
                  </a:lnTo>
                  <a:lnTo>
                    <a:pt x="1231" y="486"/>
                  </a:lnTo>
                  <a:lnTo>
                    <a:pt x="1231" y="487"/>
                  </a:lnTo>
                  <a:lnTo>
                    <a:pt x="1230" y="489"/>
                  </a:lnTo>
                  <a:lnTo>
                    <a:pt x="1231" y="489"/>
                  </a:lnTo>
                  <a:lnTo>
                    <a:pt x="1231" y="487"/>
                  </a:lnTo>
                  <a:lnTo>
                    <a:pt x="1233" y="487"/>
                  </a:lnTo>
                  <a:lnTo>
                    <a:pt x="1234" y="486"/>
                  </a:lnTo>
                  <a:lnTo>
                    <a:pt x="1236" y="486"/>
                  </a:lnTo>
                  <a:lnTo>
                    <a:pt x="1237" y="486"/>
                  </a:lnTo>
                  <a:lnTo>
                    <a:pt x="1237" y="484"/>
                  </a:lnTo>
                  <a:lnTo>
                    <a:pt x="1239" y="484"/>
                  </a:lnTo>
                  <a:lnTo>
                    <a:pt x="1241" y="484"/>
                  </a:lnTo>
                  <a:lnTo>
                    <a:pt x="1242" y="484"/>
                  </a:lnTo>
                  <a:lnTo>
                    <a:pt x="1244" y="484"/>
                  </a:lnTo>
                  <a:lnTo>
                    <a:pt x="1244" y="483"/>
                  </a:lnTo>
                  <a:lnTo>
                    <a:pt x="1245" y="483"/>
                  </a:lnTo>
                  <a:lnTo>
                    <a:pt x="1245" y="481"/>
                  </a:lnTo>
                  <a:lnTo>
                    <a:pt x="1247" y="481"/>
                  </a:lnTo>
                  <a:lnTo>
                    <a:pt x="1247" y="483"/>
                  </a:lnTo>
                  <a:lnTo>
                    <a:pt x="1248" y="483"/>
                  </a:lnTo>
                  <a:lnTo>
                    <a:pt x="1248" y="481"/>
                  </a:lnTo>
                  <a:lnTo>
                    <a:pt x="1250" y="481"/>
                  </a:lnTo>
                  <a:lnTo>
                    <a:pt x="1251" y="481"/>
                  </a:lnTo>
                  <a:lnTo>
                    <a:pt x="1251" y="480"/>
                  </a:lnTo>
                  <a:lnTo>
                    <a:pt x="1253" y="480"/>
                  </a:lnTo>
                  <a:lnTo>
                    <a:pt x="1253" y="478"/>
                  </a:lnTo>
                  <a:lnTo>
                    <a:pt x="1254" y="478"/>
                  </a:lnTo>
                  <a:lnTo>
                    <a:pt x="1254" y="477"/>
                  </a:lnTo>
                  <a:lnTo>
                    <a:pt x="1256" y="477"/>
                  </a:lnTo>
                  <a:lnTo>
                    <a:pt x="1257" y="477"/>
                  </a:lnTo>
                  <a:lnTo>
                    <a:pt x="1257" y="475"/>
                  </a:lnTo>
                  <a:lnTo>
                    <a:pt x="1257" y="472"/>
                  </a:lnTo>
                  <a:lnTo>
                    <a:pt x="1259" y="472"/>
                  </a:lnTo>
                  <a:lnTo>
                    <a:pt x="1260" y="472"/>
                  </a:lnTo>
                  <a:lnTo>
                    <a:pt x="1262" y="475"/>
                  </a:lnTo>
                  <a:lnTo>
                    <a:pt x="1263" y="475"/>
                  </a:lnTo>
                  <a:lnTo>
                    <a:pt x="1263" y="477"/>
                  </a:lnTo>
                  <a:lnTo>
                    <a:pt x="1263" y="478"/>
                  </a:lnTo>
                  <a:lnTo>
                    <a:pt x="1265" y="478"/>
                  </a:lnTo>
                  <a:lnTo>
                    <a:pt x="1265" y="480"/>
                  </a:lnTo>
                  <a:lnTo>
                    <a:pt x="1263" y="480"/>
                  </a:lnTo>
                  <a:lnTo>
                    <a:pt x="1262" y="481"/>
                  </a:lnTo>
                  <a:lnTo>
                    <a:pt x="1262" y="483"/>
                  </a:lnTo>
                  <a:lnTo>
                    <a:pt x="1263" y="483"/>
                  </a:lnTo>
                  <a:lnTo>
                    <a:pt x="1263" y="481"/>
                  </a:lnTo>
                  <a:lnTo>
                    <a:pt x="1265" y="480"/>
                  </a:lnTo>
                  <a:lnTo>
                    <a:pt x="1266" y="480"/>
                  </a:lnTo>
                  <a:lnTo>
                    <a:pt x="1266" y="478"/>
                  </a:lnTo>
                  <a:lnTo>
                    <a:pt x="1265" y="478"/>
                  </a:lnTo>
                  <a:lnTo>
                    <a:pt x="1265" y="477"/>
                  </a:lnTo>
                  <a:lnTo>
                    <a:pt x="1263" y="477"/>
                  </a:lnTo>
                  <a:lnTo>
                    <a:pt x="1265" y="475"/>
                  </a:lnTo>
                  <a:lnTo>
                    <a:pt x="1263" y="475"/>
                  </a:lnTo>
                  <a:lnTo>
                    <a:pt x="1265" y="472"/>
                  </a:lnTo>
                  <a:lnTo>
                    <a:pt x="1266" y="472"/>
                  </a:lnTo>
                  <a:lnTo>
                    <a:pt x="1268" y="472"/>
                  </a:lnTo>
                  <a:lnTo>
                    <a:pt x="1269" y="472"/>
                  </a:lnTo>
                  <a:lnTo>
                    <a:pt x="1269" y="471"/>
                  </a:lnTo>
                  <a:lnTo>
                    <a:pt x="1268" y="471"/>
                  </a:lnTo>
                  <a:lnTo>
                    <a:pt x="1268" y="469"/>
                  </a:lnTo>
                  <a:lnTo>
                    <a:pt x="1269" y="469"/>
                  </a:lnTo>
                  <a:lnTo>
                    <a:pt x="1269" y="468"/>
                  </a:lnTo>
                  <a:lnTo>
                    <a:pt x="1271" y="469"/>
                  </a:lnTo>
                  <a:lnTo>
                    <a:pt x="1272" y="469"/>
                  </a:lnTo>
                  <a:lnTo>
                    <a:pt x="1271" y="468"/>
                  </a:lnTo>
                  <a:lnTo>
                    <a:pt x="1272" y="468"/>
                  </a:lnTo>
                  <a:lnTo>
                    <a:pt x="1274" y="468"/>
                  </a:lnTo>
                  <a:lnTo>
                    <a:pt x="1275" y="469"/>
                  </a:lnTo>
                  <a:lnTo>
                    <a:pt x="1275" y="468"/>
                  </a:lnTo>
                  <a:lnTo>
                    <a:pt x="1277" y="468"/>
                  </a:lnTo>
                  <a:lnTo>
                    <a:pt x="1278" y="468"/>
                  </a:lnTo>
                  <a:lnTo>
                    <a:pt x="1277" y="466"/>
                  </a:lnTo>
                  <a:lnTo>
                    <a:pt x="1275" y="466"/>
                  </a:lnTo>
                  <a:lnTo>
                    <a:pt x="1275" y="468"/>
                  </a:lnTo>
                  <a:lnTo>
                    <a:pt x="1274" y="466"/>
                  </a:lnTo>
                  <a:lnTo>
                    <a:pt x="1274" y="465"/>
                  </a:lnTo>
                  <a:lnTo>
                    <a:pt x="1275" y="465"/>
                  </a:lnTo>
                  <a:lnTo>
                    <a:pt x="1274" y="463"/>
                  </a:lnTo>
                  <a:lnTo>
                    <a:pt x="1275" y="463"/>
                  </a:lnTo>
                  <a:lnTo>
                    <a:pt x="1277" y="465"/>
                  </a:lnTo>
                  <a:lnTo>
                    <a:pt x="1277" y="463"/>
                  </a:lnTo>
                  <a:lnTo>
                    <a:pt x="1278" y="463"/>
                  </a:lnTo>
                  <a:lnTo>
                    <a:pt x="1278" y="462"/>
                  </a:lnTo>
                  <a:lnTo>
                    <a:pt x="1278" y="460"/>
                  </a:lnTo>
                  <a:lnTo>
                    <a:pt x="1280" y="460"/>
                  </a:lnTo>
                  <a:lnTo>
                    <a:pt x="1281" y="462"/>
                  </a:lnTo>
                  <a:lnTo>
                    <a:pt x="1281" y="460"/>
                  </a:lnTo>
                  <a:lnTo>
                    <a:pt x="1283" y="460"/>
                  </a:lnTo>
                  <a:lnTo>
                    <a:pt x="1281" y="459"/>
                  </a:lnTo>
                  <a:lnTo>
                    <a:pt x="1283" y="459"/>
                  </a:lnTo>
                  <a:lnTo>
                    <a:pt x="1283" y="457"/>
                  </a:lnTo>
                  <a:lnTo>
                    <a:pt x="1286" y="459"/>
                  </a:lnTo>
                  <a:lnTo>
                    <a:pt x="1287" y="460"/>
                  </a:lnTo>
                  <a:lnTo>
                    <a:pt x="1287" y="459"/>
                  </a:lnTo>
                  <a:lnTo>
                    <a:pt x="1286" y="459"/>
                  </a:lnTo>
                  <a:lnTo>
                    <a:pt x="1286" y="457"/>
                  </a:lnTo>
                  <a:lnTo>
                    <a:pt x="1284" y="457"/>
                  </a:lnTo>
                  <a:lnTo>
                    <a:pt x="1283" y="457"/>
                  </a:lnTo>
                  <a:lnTo>
                    <a:pt x="1283" y="454"/>
                  </a:lnTo>
                  <a:lnTo>
                    <a:pt x="1283" y="453"/>
                  </a:lnTo>
                  <a:lnTo>
                    <a:pt x="1284" y="451"/>
                  </a:lnTo>
                  <a:lnTo>
                    <a:pt x="1286" y="451"/>
                  </a:lnTo>
                  <a:lnTo>
                    <a:pt x="1287" y="450"/>
                  </a:lnTo>
                  <a:lnTo>
                    <a:pt x="1289" y="451"/>
                  </a:lnTo>
                  <a:lnTo>
                    <a:pt x="1290" y="451"/>
                  </a:lnTo>
                  <a:lnTo>
                    <a:pt x="1290" y="450"/>
                  </a:lnTo>
                  <a:lnTo>
                    <a:pt x="1292" y="450"/>
                  </a:lnTo>
                  <a:lnTo>
                    <a:pt x="1292" y="448"/>
                  </a:lnTo>
                  <a:lnTo>
                    <a:pt x="1294" y="448"/>
                  </a:lnTo>
                  <a:lnTo>
                    <a:pt x="1292" y="446"/>
                  </a:lnTo>
                  <a:lnTo>
                    <a:pt x="1294" y="446"/>
                  </a:lnTo>
                  <a:lnTo>
                    <a:pt x="1294" y="445"/>
                  </a:lnTo>
                  <a:lnTo>
                    <a:pt x="1295" y="445"/>
                  </a:lnTo>
                  <a:lnTo>
                    <a:pt x="1295" y="443"/>
                  </a:lnTo>
                  <a:lnTo>
                    <a:pt x="1297" y="443"/>
                  </a:lnTo>
                  <a:lnTo>
                    <a:pt x="1298" y="443"/>
                  </a:lnTo>
                  <a:lnTo>
                    <a:pt x="1298" y="442"/>
                  </a:lnTo>
                  <a:lnTo>
                    <a:pt x="1300" y="442"/>
                  </a:lnTo>
                  <a:lnTo>
                    <a:pt x="1298" y="440"/>
                  </a:lnTo>
                  <a:lnTo>
                    <a:pt x="1300" y="440"/>
                  </a:lnTo>
                  <a:lnTo>
                    <a:pt x="1301" y="439"/>
                  </a:lnTo>
                  <a:lnTo>
                    <a:pt x="1303" y="439"/>
                  </a:lnTo>
                  <a:lnTo>
                    <a:pt x="1303" y="437"/>
                  </a:lnTo>
                  <a:lnTo>
                    <a:pt x="1303" y="436"/>
                  </a:lnTo>
                  <a:lnTo>
                    <a:pt x="1304" y="436"/>
                  </a:lnTo>
                  <a:lnTo>
                    <a:pt x="1306" y="436"/>
                  </a:lnTo>
                  <a:lnTo>
                    <a:pt x="1307" y="436"/>
                  </a:lnTo>
                  <a:lnTo>
                    <a:pt x="1307" y="437"/>
                  </a:lnTo>
                  <a:lnTo>
                    <a:pt x="1309" y="437"/>
                  </a:lnTo>
                  <a:lnTo>
                    <a:pt x="1309" y="439"/>
                  </a:lnTo>
                  <a:lnTo>
                    <a:pt x="1307" y="439"/>
                  </a:lnTo>
                  <a:lnTo>
                    <a:pt x="1307" y="440"/>
                  </a:lnTo>
                  <a:lnTo>
                    <a:pt x="1306" y="439"/>
                  </a:lnTo>
                  <a:lnTo>
                    <a:pt x="1306" y="440"/>
                  </a:lnTo>
                  <a:lnTo>
                    <a:pt x="1306" y="442"/>
                  </a:lnTo>
                  <a:lnTo>
                    <a:pt x="1307" y="442"/>
                  </a:lnTo>
                  <a:lnTo>
                    <a:pt x="1307" y="443"/>
                  </a:lnTo>
                  <a:lnTo>
                    <a:pt x="1307" y="445"/>
                  </a:lnTo>
                  <a:lnTo>
                    <a:pt x="1306" y="445"/>
                  </a:lnTo>
                  <a:lnTo>
                    <a:pt x="1306" y="443"/>
                  </a:lnTo>
                  <a:lnTo>
                    <a:pt x="1304" y="443"/>
                  </a:lnTo>
                  <a:lnTo>
                    <a:pt x="1304" y="445"/>
                  </a:lnTo>
                  <a:lnTo>
                    <a:pt x="1306" y="445"/>
                  </a:lnTo>
                  <a:lnTo>
                    <a:pt x="1306" y="446"/>
                  </a:lnTo>
                  <a:lnTo>
                    <a:pt x="1304" y="446"/>
                  </a:lnTo>
                  <a:lnTo>
                    <a:pt x="1304" y="448"/>
                  </a:lnTo>
                  <a:lnTo>
                    <a:pt x="1306" y="448"/>
                  </a:lnTo>
                  <a:lnTo>
                    <a:pt x="1306" y="446"/>
                  </a:lnTo>
                  <a:lnTo>
                    <a:pt x="1307" y="446"/>
                  </a:lnTo>
                  <a:lnTo>
                    <a:pt x="1307" y="445"/>
                  </a:lnTo>
                  <a:lnTo>
                    <a:pt x="1309" y="445"/>
                  </a:lnTo>
                  <a:lnTo>
                    <a:pt x="1309" y="446"/>
                  </a:lnTo>
                  <a:lnTo>
                    <a:pt x="1307" y="448"/>
                  </a:lnTo>
                  <a:lnTo>
                    <a:pt x="1307" y="450"/>
                  </a:lnTo>
                  <a:lnTo>
                    <a:pt x="1309" y="448"/>
                  </a:lnTo>
                  <a:lnTo>
                    <a:pt x="1309" y="450"/>
                  </a:lnTo>
                  <a:lnTo>
                    <a:pt x="1307" y="450"/>
                  </a:lnTo>
                  <a:lnTo>
                    <a:pt x="1307" y="451"/>
                  </a:lnTo>
                  <a:lnTo>
                    <a:pt x="1309" y="450"/>
                  </a:lnTo>
                  <a:lnTo>
                    <a:pt x="1309" y="451"/>
                  </a:lnTo>
                  <a:lnTo>
                    <a:pt x="1310" y="451"/>
                  </a:lnTo>
                  <a:lnTo>
                    <a:pt x="1310" y="453"/>
                  </a:lnTo>
                  <a:lnTo>
                    <a:pt x="1309" y="453"/>
                  </a:lnTo>
                  <a:lnTo>
                    <a:pt x="1307" y="453"/>
                  </a:lnTo>
                  <a:lnTo>
                    <a:pt x="1306" y="453"/>
                  </a:lnTo>
                  <a:lnTo>
                    <a:pt x="1306" y="454"/>
                  </a:lnTo>
                  <a:lnTo>
                    <a:pt x="1307" y="454"/>
                  </a:lnTo>
                  <a:lnTo>
                    <a:pt x="1309" y="453"/>
                  </a:lnTo>
                  <a:lnTo>
                    <a:pt x="1310" y="454"/>
                  </a:lnTo>
                  <a:lnTo>
                    <a:pt x="1309" y="454"/>
                  </a:lnTo>
                  <a:lnTo>
                    <a:pt x="1309" y="456"/>
                  </a:lnTo>
                  <a:lnTo>
                    <a:pt x="1307" y="457"/>
                  </a:lnTo>
                  <a:lnTo>
                    <a:pt x="1309" y="457"/>
                  </a:lnTo>
                  <a:lnTo>
                    <a:pt x="1310" y="456"/>
                  </a:lnTo>
                  <a:lnTo>
                    <a:pt x="1312" y="457"/>
                  </a:lnTo>
                  <a:lnTo>
                    <a:pt x="1310" y="459"/>
                  </a:lnTo>
                  <a:lnTo>
                    <a:pt x="1309" y="459"/>
                  </a:lnTo>
                  <a:lnTo>
                    <a:pt x="1306" y="459"/>
                  </a:lnTo>
                  <a:lnTo>
                    <a:pt x="1306" y="460"/>
                  </a:lnTo>
                  <a:lnTo>
                    <a:pt x="1309" y="460"/>
                  </a:lnTo>
                  <a:lnTo>
                    <a:pt x="1310" y="460"/>
                  </a:lnTo>
                  <a:lnTo>
                    <a:pt x="1309" y="462"/>
                  </a:lnTo>
                  <a:lnTo>
                    <a:pt x="1310" y="462"/>
                  </a:lnTo>
                  <a:lnTo>
                    <a:pt x="1312" y="460"/>
                  </a:lnTo>
                  <a:lnTo>
                    <a:pt x="1313" y="460"/>
                  </a:lnTo>
                  <a:lnTo>
                    <a:pt x="1313" y="462"/>
                  </a:lnTo>
                  <a:lnTo>
                    <a:pt x="1312" y="462"/>
                  </a:lnTo>
                  <a:lnTo>
                    <a:pt x="1312" y="463"/>
                  </a:lnTo>
                  <a:lnTo>
                    <a:pt x="1313" y="463"/>
                  </a:lnTo>
                  <a:lnTo>
                    <a:pt x="1313" y="462"/>
                  </a:lnTo>
                  <a:lnTo>
                    <a:pt x="1315" y="462"/>
                  </a:lnTo>
                  <a:lnTo>
                    <a:pt x="1315" y="463"/>
                  </a:lnTo>
                  <a:lnTo>
                    <a:pt x="1315" y="465"/>
                  </a:lnTo>
                  <a:lnTo>
                    <a:pt x="1313" y="465"/>
                  </a:lnTo>
                  <a:lnTo>
                    <a:pt x="1313" y="466"/>
                  </a:lnTo>
                  <a:lnTo>
                    <a:pt x="1315" y="466"/>
                  </a:lnTo>
                  <a:lnTo>
                    <a:pt x="1316" y="468"/>
                  </a:lnTo>
                  <a:lnTo>
                    <a:pt x="1315" y="468"/>
                  </a:lnTo>
                  <a:lnTo>
                    <a:pt x="1313" y="469"/>
                  </a:lnTo>
                  <a:lnTo>
                    <a:pt x="1315" y="469"/>
                  </a:lnTo>
                  <a:lnTo>
                    <a:pt x="1315" y="471"/>
                  </a:lnTo>
                  <a:lnTo>
                    <a:pt x="1313" y="471"/>
                  </a:lnTo>
                  <a:lnTo>
                    <a:pt x="1312" y="472"/>
                  </a:lnTo>
                  <a:lnTo>
                    <a:pt x="1313" y="472"/>
                  </a:lnTo>
                  <a:lnTo>
                    <a:pt x="1315" y="472"/>
                  </a:lnTo>
                  <a:lnTo>
                    <a:pt x="1315" y="471"/>
                  </a:lnTo>
                  <a:lnTo>
                    <a:pt x="1316" y="471"/>
                  </a:lnTo>
                  <a:lnTo>
                    <a:pt x="1316" y="472"/>
                  </a:lnTo>
                  <a:lnTo>
                    <a:pt x="1318" y="472"/>
                  </a:lnTo>
                  <a:lnTo>
                    <a:pt x="1318" y="475"/>
                  </a:lnTo>
                  <a:lnTo>
                    <a:pt x="1315" y="477"/>
                  </a:lnTo>
                  <a:lnTo>
                    <a:pt x="1316" y="477"/>
                  </a:lnTo>
                  <a:lnTo>
                    <a:pt x="1318" y="477"/>
                  </a:lnTo>
                  <a:lnTo>
                    <a:pt x="1318" y="478"/>
                  </a:lnTo>
                  <a:lnTo>
                    <a:pt x="1316" y="478"/>
                  </a:lnTo>
                  <a:lnTo>
                    <a:pt x="1313" y="480"/>
                  </a:lnTo>
                  <a:lnTo>
                    <a:pt x="1312" y="480"/>
                  </a:lnTo>
                  <a:lnTo>
                    <a:pt x="1312" y="481"/>
                  </a:lnTo>
                  <a:lnTo>
                    <a:pt x="1312" y="483"/>
                  </a:lnTo>
                  <a:lnTo>
                    <a:pt x="1310" y="483"/>
                  </a:lnTo>
                  <a:lnTo>
                    <a:pt x="1310" y="484"/>
                  </a:lnTo>
                  <a:lnTo>
                    <a:pt x="1312" y="483"/>
                  </a:lnTo>
                  <a:lnTo>
                    <a:pt x="1313" y="483"/>
                  </a:lnTo>
                  <a:lnTo>
                    <a:pt x="1313" y="481"/>
                  </a:lnTo>
                  <a:lnTo>
                    <a:pt x="1315" y="481"/>
                  </a:lnTo>
                  <a:lnTo>
                    <a:pt x="1316" y="481"/>
                  </a:lnTo>
                  <a:lnTo>
                    <a:pt x="1318" y="481"/>
                  </a:lnTo>
                  <a:lnTo>
                    <a:pt x="1319" y="481"/>
                  </a:lnTo>
                  <a:lnTo>
                    <a:pt x="1319" y="483"/>
                  </a:lnTo>
                  <a:lnTo>
                    <a:pt x="1319" y="484"/>
                  </a:lnTo>
                  <a:lnTo>
                    <a:pt x="1318" y="484"/>
                  </a:lnTo>
                  <a:lnTo>
                    <a:pt x="1318" y="486"/>
                  </a:lnTo>
                  <a:lnTo>
                    <a:pt x="1318" y="487"/>
                  </a:lnTo>
                  <a:lnTo>
                    <a:pt x="1316" y="487"/>
                  </a:lnTo>
                  <a:lnTo>
                    <a:pt x="1316" y="489"/>
                  </a:lnTo>
                  <a:lnTo>
                    <a:pt x="1318" y="489"/>
                  </a:lnTo>
                  <a:lnTo>
                    <a:pt x="1319" y="489"/>
                  </a:lnTo>
                  <a:lnTo>
                    <a:pt x="1318" y="490"/>
                  </a:lnTo>
                  <a:lnTo>
                    <a:pt x="1319" y="490"/>
                  </a:lnTo>
                  <a:lnTo>
                    <a:pt x="1319" y="489"/>
                  </a:lnTo>
                  <a:lnTo>
                    <a:pt x="1321" y="489"/>
                  </a:lnTo>
                  <a:lnTo>
                    <a:pt x="1321" y="490"/>
                  </a:lnTo>
                  <a:lnTo>
                    <a:pt x="1321" y="492"/>
                  </a:lnTo>
                  <a:lnTo>
                    <a:pt x="1319" y="492"/>
                  </a:lnTo>
                  <a:lnTo>
                    <a:pt x="1318" y="492"/>
                  </a:lnTo>
                  <a:lnTo>
                    <a:pt x="1316" y="492"/>
                  </a:lnTo>
                  <a:lnTo>
                    <a:pt x="1315" y="493"/>
                  </a:lnTo>
                  <a:lnTo>
                    <a:pt x="1316" y="493"/>
                  </a:lnTo>
                  <a:lnTo>
                    <a:pt x="1318" y="492"/>
                  </a:lnTo>
                  <a:lnTo>
                    <a:pt x="1318" y="493"/>
                  </a:lnTo>
                  <a:lnTo>
                    <a:pt x="1318" y="495"/>
                  </a:lnTo>
                  <a:lnTo>
                    <a:pt x="1319" y="493"/>
                  </a:lnTo>
                  <a:lnTo>
                    <a:pt x="1321" y="493"/>
                  </a:lnTo>
                  <a:lnTo>
                    <a:pt x="1324" y="493"/>
                  </a:lnTo>
                  <a:lnTo>
                    <a:pt x="1325" y="492"/>
                  </a:lnTo>
                  <a:lnTo>
                    <a:pt x="1325" y="493"/>
                  </a:lnTo>
                  <a:lnTo>
                    <a:pt x="1325" y="495"/>
                  </a:lnTo>
                  <a:lnTo>
                    <a:pt x="1327" y="493"/>
                  </a:lnTo>
                  <a:lnTo>
                    <a:pt x="1328" y="493"/>
                  </a:lnTo>
                  <a:lnTo>
                    <a:pt x="1328" y="495"/>
                  </a:lnTo>
                  <a:lnTo>
                    <a:pt x="1328" y="496"/>
                  </a:lnTo>
                  <a:lnTo>
                    <a:pt x="1327" y="498"/>
                  </a:lnTo>
                  <a:lnTo>
                    <a:pt x="1327" y="496"/>
                  </a:lnTo>
                  <a:lnTo>
                    <a:pt x="1325" y="496"/>
                  </a:lnTo>
                  <a:lnTo>
                    <a:pt x="1325" y="498"/>
                  </a:lnTo>
                  <a:lnTo>
                    <a:pt x="1325" y="499"/>
                  </a:lnTo>
                  <a:lnTo>
                    <a:pt x="1325" y="501"/>
                  </a:lnTo>
                  <a:lnTo>
                    <a:pt x="1324" y="501"/>
                  </a:lnTo>
                  <a:lnTo>
                    <a:pt x="1321" y="501"/>
                  </a:lnTo>
                  <a:lnTo>
                    <a:pt x="1321" y="503"/>
                  </a:lnTo>
                  <a:lnTo>
                    <a:pt x="1319" y="503"/>
                  </a:lnTo>
                  <a:lnTo>
                    <a:pt x="1318" y="503"/>
                  </a:lnTo>
                  <a:lnTo>
                    <a:pt x="1316" y="503"/>
                  </a:lnTo>
                  <a:lnTo>
                    <a:pt x="1315" y="504"/>
                  </a:lnTo>
                  <a:lnTo>
                    <a:pt x="1313" y="504"/>
                  </a:lnTo>
                  <a:lnTo>
                    <a:pt x="1312" y="503"/>
                  </a:lnTo>
                  <a:lnTo>
                    <a:pt x="1312" y="504"/>
                  </a:lnTo>
                  <a:lnTo>
                    <a:pt x="1313" y="504"/>
                  </a:lnTo>
                  <a:lnTo>
                    <a:pt x="1313" y="506"/>
                  </a:lnTo>
                  <a:lnTo>
                    <a:pt x="1315" y="506"/>
                  </a:lnTo>
                  <a:lnTo>
                    <a:pt x="1315" y="504"/>
                  </a:lnTo>
                  <a:lnTo>
                    <a:pt x="1316" y="504"/>
                  </a:lnTo>
                  <a:lnTo>
                    <a:pt x="1318" y="504"/>
                  </a:lnTo>
                  <a:lnTo>
                    <a:pt x="1321" y="504"/>
                  </a:lnTo>
                  <a:lnTo>
                    <a:pt x="1324" y="506"/>
                  </a:lnTo>
                  <a:lnTo>
                    <a:pt x="1324" y="504"/>
                  </a:lnTo>
                  <a:lnTo>
                    <a:pt x="1321" y="504"/>
                  </a:lnTo>
                  <a:lnTo>
                    <a:pt x="1321" y="503"/>
                  </a:lnTo>
                  <a:lnTo>
                    <a:pt x="1324" y="501"/>
                  </a:lnTo>
                  <a:lnTo>
                    <a:pt x="1324" y="503"/>
                  </a:lnTo>
                  <a:lnTo>
                    <a:pt x="1325" y="501"/>
                  </a:lnTo>
                  <a:lnTo>
                    <a:pt x="1327" y="503"/>
                  </a:lnTo>
                  <a:lnTo>
                    <a:pt x="1325" y="504"/>
                  </a:lnTo>
                  <a:lnTo>
                    <a:pt x="1327" y="504"/>
                  </a:lnTo>
                  <a:lnTo>
                    <a:pt x="1327" y="503"/>
                  </a:lnTo>
                  <a:lnTo>
                    <a:pt x="1328" y="503"/>
                  </a:lnTo>
                  <a:lnTo>
                    <a:pt x="1328" y="504"/>
                  </a:lnTo>
                  <a:lnTo>
                    <a:pt x="1328" y="506"/>
                  </a:lnTo>
                  <a:lnTo>
                    <a:pt x="1327" y="506"/>
                  </a:lnTo>
                  <a:lnTo>
                    <a:pt x="1325" y="506"/>
                  </a:lnTo>
                  <a:lnTo>
                    <a:pt x="1324" y="507"/>
                  </a:lnTo>
                  <a:lnTo>
                    <a:pt x="1321" y="506"/>
                  </a:lnTo>
                  <a:lnTo>
                    <a:pt x="1321" y="507"/>
                  </a:lnTo>
                  <a:lnTo>
                    <a:pt x="1321" y="509"/>
                  </a:lnTo>
                  <a:lnTo>
                    <a:pt x="1319" y="509"/>
                  </a:lnTo>
                  <a:lnTo>
                    <a:pt x="1319" y="510"/>
                  </a:lnTo>
                  <a:lnTo>
                    <a:pt x="1321" y="510"/>
                  </a:lnTo>
                  <a:lnTo>
                    <a:pt x="1324" y="510"/>
                  </a:lnTo>
                  <a:lnTo>
                    <a:pt x="1324" y="512"/>
                  </a:lnTo>
                  <a:lnTo>
                    <a:pt x="1325" y="510"/>
                  </a:lnTo>
                  <a:lnTo>
                    <a:pt x="1325" y="512"/>
                  </a:lnTo>
                  <a:lnTo>
                    <a:pt x="1327" y="510"/>
                  </a:lnTo>
                  <a:lnTo>
                    <a:pt x="1328" y="512"/>
                  </a:lnTo>
                  <a:lnTo>
                    <a:pt x="1330" y="512"/>
                  </a:lnTo>
                  <a:lnTo>
                    <a:pt x="1330" y="513"/>
                  </a:lnTo>
                  <a:lnTo>
                    <a:pt x="1330" y="515"/>
                  </a:lnTo>
                  <a:lnTo>
                    <a:pt x="1328" y="515"/>
                  </a:lnTo>
                  <a:lnTo>
                    <a:pt x="1327" y="515"/>
                  </a:lnTo>
                  <a:lnTo>
                    <a:pt x="1325" y="515"/>
                  </a:lnTo>
                  <a:lnTo>
                    <a:pt x="1325" y="516"/>
                  </a:lnTo>
                  <a:lnTo>
                    <a:pt x="1327" y="515"/>
                  </a:lnTo>
                  <a:lnTo>
                    <a:pt x="1327" y="516"/>
                  </a:lnTo>
                  <a:lnTo>
                    <a:pt x="1327" y="518"/>
                  </a:lnTo>
                  <a:lnTo>
                    <a:pt x="1325" y="518"/>
                  </a:lnTo>
                  <a:lnTo>
                    <a:pt x="1325" y="519"/>
                  </a:lnTo>
                  <a:lnTo>
                    <a:pt x="1327" y="519"/>
                  </a:lnTo>
                  <a:lnTo>
                    <a:pt x="1327" y="521"/>
                  </a:lnTo>
                  <a:lnTo>
                    <a:pt x="1325" y="521"/>
                  </a:lnTo>
                  <a:lnTo>
                    <a:pt x="1325" y="522"/>
                  </a:lnTo>
                  <a:lnTo>
                    <a:pt x="1324" y="522"/>
                  </a:lnTo>
                  <a:lnTo>
                    <a:pt x="1321" y="522"/>
                  </a:lnTo>
                  <a:lnTo>
                    <a:pt x="1321" y="521"/>
                  </a:lnTo>
                  <a:lnTo>
                    <a:pt x="1321" y="519"/>
                  </a:lnTo>
                  <a:lnTo>
                    <a:pt x="1319" y="519"/>
                  </a:lnTo>
                  <a:lnTo>
                    <a:pt x="1318" y="519"/>
                  </a:lnTo>
                  <a:lnTo>
                    <a:pt x="1319" y="521"/>
                  </a:lnTo>
                  <a:lnTo>
                    <a:pt x="1318" y="521"/>
                  </a:lnTo>
                  <a:lnTo>
                    <a:pt x="1316" y="521"/>
                  </a:lnTo>
                  <a:lnTo>
                    <a:pt x="1318" y="522"/>
                  </a:lnTo>
                  <a:lnTo>
                    <a:pt x="1315" y="522"/>
                  </a:lnTo>
                  <a:lnTo>
                    <a:pt x="1313" y="522"/>
                  </a:lnTo>
                  <a:lnTo>
                    <a:pt x="1312" y="521"/>
                  </a:lnTo>
                  <a:lnTo>
                    <a:pt x="1310" y="521"/>
                  </a:lnTo>
                  <a:lnTo>
                    <a:pt x="1309" y="521"/>
                  </a:lnTo>
                  <a:lnTo>
                    <a:pt x="1309" y="519"/>
                  </a:lnTo>
                  <a:lnTo>
                    <a:pt x="1307" y="519"/>
                  </a:lnTo>
                  <a:lnTo>
                    <a:pt x="1307" y="521"/>
                  </a:lnTo>
                  <a:lnTo>
                    <a:pt x="1309" y="521"/>
                  </a:lnTo>
                  <a:lnTo>
                    <a:pt x="1310" y="522"/>
                  </a:lnTo>
                  <a:lnTo>
                    <a:pt x="1309" y="522"/>
                  </a:lnTo>
                  <a:lnTo>
                    <a:pt x="1312" y="524"/>
                  </a:lnTo>
                  <a:lnTo>
                    <a:pt x="1313" y="524"/>
                  </a:lnTo>
                  <a:lnTo>
                    <a:pt x="1315" y="524"/>
                  </a:lnTo>
                  <a:lnTo>
                    <a:pt x="1316" y="524"/>
                  </a:lnTo>
                  <a:lnTo>
                    <a:pt x="1318" y="524"/>
                  </a:lnTo>
                  <a:lnTo>
                    <a:pt x="1318" y="525"/>
                  </a:lnTo>
                  <a:lnTo>
                    <a:pt x="1316" y="525"/>
                  </a:lnTo>
                  <a:lnTo>
                    <a:pt x="1312" y="525"/>
                  </a:lnTo>
                  <a:lnTo>
                    <a:pt x="1312" y="527"/>
                  </a:lnTo>
                  <a:lnTo>
                    <a:pt x="1313" y="527"/>
                  </a:lnTo>
                  <a:lnTo>
                    <a:pt x="1313" y="528"/>
                  </a:lnTo>
                  <a:lnTo>
                    <a:pt x="1315" y="528"/>
                  </a:lnTo>
                  <a:lnTo>
                    <a:pt x="1315" y="530"/>
                  </a:lnTo>
                  <a:lnTo>
                    <a:pt x="1316" y="530"/>
                  </a:lnTo>
                  <a:lnTo>
                    <a:pt x="1315" y="531"/>
                  </a:lnTo>
                  <a:lnTo>
                    <a:pt x="1316" y="531"/>
                  </a:lnTo>
                  <a:lnTo>
                    <a:pt x="1316" y="533"/>
                  </a:lnTo>
                  <a:lnTo>
                    <a:pt x="1319" y="531"/>
                  </a:lnTo>
                  <a:lnTo>
                    <a:pt x="1321" y="531"/>
                  </a:lnTo>
                  <a:lnTo>
                    <a:pt x="1321" y="533"/>
                  </a:lnTo>
                  <a:lnTo>
                    <a:pt x="1319" y="533"/>
                  </a:lnTo>
                  <a:lnTo>
                    <a:pt x="1319" y="534"/>
                  </a:lnTo>
                  <a:lnTo>
                    <a:pt x="1318" y="534"/>
                  </a:lnTo>
                  <a:lnTo>
                    <a:pt x="1318" y="536"/>
                  </a:lnTo>
                  <a:lnTo>
                    <a:pt x="1316" y="536"/>
                  </a:lnTo>
                  <a:lnTo>
                    <a:pt x="1318" y="537"/>
                  </a:lnTo>
                  <a:lnTo>
                    <a:pt x="1319" y="537"/>
                  </a:lnTo>
                  <a:lnTo>
                    <a:pt x="1321" y="537"/>
                  </a:lnTo>
                  <a:lnTo>
                    <a:pt x="1324" y="537"/>
                  </a:lnTo>
                  <a:lnTo>
                    <a:pt x="1324" y="539"/>
                  </a:lnTo>
                  <a:lnTo>
                    <a:pt x="1321" y="539"/>
                  </a:lnTo>
                  <a:lnTo>
                    <a:pt x="1321" y="540"/>
                  </a:lnTo>
                  <a:lnTo>
                    <a:pt x="1324" y="540"/>
                  </a:lnTo>
                  <a:lnTo>
                    <a:pt x="1325" y="539"/>
                  </a:lnTo>
                  <a:lnTo>
                    <a:pt x="1327" y="540"/>
                  </a:lnTo>
                  <a:lnTo>
                    <a:pt x="1328" y="540"/>
                  </a:lnTo>
                  <a:lnTo>
                    <a:pt x="1330" y="540"/>
                  </a:lnTo>
                  <a:lnTo>
                    <a:pt x="1328" y="542"/>
                  </a:lnTo>
                  <a:lnTo>
                    <a:pt x="1330" y="542"/>
                  </a:lnTo>
                  <a:lnTo>
                    <a:pt x="1331" y="542"/>
                  </a:lnTo>
                  <a:lnTo>
                    <a:pt x="1330" y="543"/>
                  </a:lnTo>
                  <a:lnTo>
                    <a:pt x="1328" y="543"/>
                  </a:lnTo>
                  <a:lnTo>
                    <a:pt x="1328" y="545"/>
                  </a:lnTo>
                  <a:lnTo>
                    <a:pt x="1330" y="545"/>
                  </a:lnTo>
                  <a:lnTo>
                    <a:pt x="1331" y="543"/>
                  </a:lnTo>
                  <a:lnTo>
                    <a:pt x="1331" y="542"/>
                  </a:lnTo>
                  <a:lnTo>
                    <a:pt x="1333" y="542"/>
                  </a:lnTo>
                  <a:lnTo>
                    <a:pt x="1334" y="542"/>
                  </a:lnTo>
                  <a:lnTo>
                    <a:pt x="1336" y="542"/>
                  </a:lnTo>
                  <a:lnTo>
                    <a:pt x="1334" y="543"/>
                  </a:lnTo>
                  <a:lnTo>
                    <a:pt x="1333" y="543"/>
                  </a:lnTo>
                  <a:lnTo>
                    <a:pt x="1331" y="545"/>
                  </a:lnTo>
                  <a:lnTo>
                    <a:pt x="1333" y="545"/>
                  </a:lnTo>
                  <a:lnTo>
                    <a:pt x="1333" y="546"/>
                  </a:lnTo>
                  <a:lnTo>
                    <a:pt x="1333" y="546"/>
                  </a:lnTo>
                  <a:lnTo>
                    <a:pt x="1334" y="546"/>
                  </a:lnTo>
                  <a:lnTo>
                    <a:pt x="1334" y="548"/>
                  </a:lnTo>
                  <a:lnTo>
                    <a:pt x="1333" y="548"/>
                  </a:lnTo>
                  <a:lnTo>
                    <a:pt x="1333" y="546"/>
                  </a:lnTo>
                  <a:lnTo>
                    <a:pt x="1331" y="548"/>
                  </a:lnTo>
                  <a:lnTo>
                    <a:pt x="1330" y="549"/>
                  </a:lnTo>
                  <a:lnTo>
                    <a:pt x="1330" y="551"/>
                  </a:lnTo>
                  <a:lnTo>
                    <a:pt x="1331" y="549"/>
                  </a:lnTo>
                  <a:lnTo>
                    <a:pt x="1333" y="548"/>
                  </a:lnTo>
                  <a:lnTo>
                    <a:pt x="1333" y="549"/>
                  </a:lnTo>
                  <a:lnTo>
                    <a:pt x="1334" y="548"/>
                  </a:lnTo>
                  <a:lnTo>
                    <a:pt x="1334" y="549"/>
                  </a:lnTo>
                  <a:lnTo>
                    <a:pt x="1333" y="549"/>
                  </a:lnTo>
                  <a:lnTo>
                    <a:pt x="1331" y="551"/>
                  </a:lnTo>
                  <a:lnTo>
                    <a:pt x="1330" y="553"/>
                  </a:lnTo>
                  <a:lnTo>
                    <a:pt x="1328" y="553"/>
                  </a:lnTo>
                  <a:lnTo>
                    <a:pt x="1328" y="554"/>
                  </a:lnTo>
                  <a:lnTo>
                    <a:pt x="1327" y="554"/>
                  </a:lnTo>
                  <a:lnTo>
                    <a:pt x="1325" y="556"/>
                  </a:lnTo>
                  <a:lnTo>
                    <a:pt x="1327" y="556"/>
                  </a:lnTo>
                  <a:lnTo>
                    <a:pt x="1327" y="557"/>
                  </a:lnTo>
                  <a:lnTo>
                    <a:pt x="1328" y="556"/>
                  </a:lnTo>
                  <a:lnTo>
                    <a:pt x="1330" y="556"/>
                  </a:lnTo>
                  <a:lnTo>
                    <a:pt x="1331" y="554"/>
                  </a:lnTo>
                  <a:lnTo>
                    <a:pt x="1333" y="554"/>
                  </a:lnTo>
                  <a:lnTo>
                    <a:pt x="1333" y="553"/>
                  </a:lnTo>
                  <a:lnTo>
                    <a:pt x="1334" y="553"/>
                  </a:lnTo>
                  <a:lnTo>
                    <a:pt x="1334" y="554"/>
                  </a:lnTo>
                  <a:lnTo>
                    <a:pt x="1334" y="556"/>
                  </a:lnTo>
                  <a:lnTo>
                    <a:pt x="1331" y="557"/>
                  </a:lnTo>
                  <a:lnTo>
                    <a:pt x="1333" y="557"/>
                  </a:lnTo>
                  <a:lnTo>
                    <a:pt x="1334" y="556"/>
                  </a:lnTo>
                  <a:lnTo>
                    <a:pt x="1336" y="554"/>
                  </a:lnTo>
                  <a:lnTo>
                    <a:pt x="1337" y="554"/>
                  </a:lnTo>
                  <a:lnTo>
                    <a:pt x="1339" y="554"/>
                  </a:lnTo>
                  <a:lnTo>
                    <a:pt x="1339" y="553"/>
                  </a:lnTo>
                  <a:lnTo>
                    <a:pt x="1340" y="553"/>
                  </a:lnTo>
                  <a:lnTo>
                    <a:pt x="1340" y="551"/>
                  </a:lnTo>
                  <a:lnTo>
                    <a:pt x="1342" y="551"/>
                  </a:lnTo>
                  <a:lnTo>
                    <a:pt x="1342" y="553"/>
                  </a:lnTo>
                  <a:lnTo>
                    <a:pt x="1342" y="554"/>
                  </a:lnTo>
                  <a:lnTo>
                    <a:pt x="1340" y="554"/>
                  </a:lnTo>
                  <a:lnTo>
                    <a:pt x="1340" y="556"/>
                  </a:lnTo>
                  <a:lnTo>
                    <a:pt x="1339" y="556"/>
                  </a:lnTo>
                  <a:lnTo>
                    <a:pt x="1337" y="556"/>
                  </a:lnTo>
                  <a:lnTo>
                    <a:pt x="1336" y="556"/>
                  </a:lnTo>
                  <a:lnTo>
                    <a:pt x="1336" y="557"/>
                  </a:lnTo>
                  <a:lnTo>
                    <a:pt x="1337" y="556"/>
                  </a:lnTo>
                  <a:lnTo>
                    <a:pt x="1337" y="557"/>
                  </a:lnTo>
                  <a:lnTo>
                    <a:pt x="1339" y="557"/>
                  </a:lnTo>
                  <a:lnTo>
                    <a:pt x="1340" y="556"/>
                  </a:lnTo>
                  <a:lnTo>
                    <a:pt x="1342" y="556"/>
                  </a:lnTo>
                  <a:lnTo>
                    <a:pt x="1343" y="556"/>
                  </a:lnTo>
                  <a:lnTo>
                    <a:pt x="1345" y="556"/>
                  </a:lnTo>
                  <a:lnTo>
                    <a:pt x="1347" y="556"/>
                  </a:lnTo>
                  <a:lnTo>
                    <a:pt x="1345" y="557"/>
                  </a:lnTo>
                  <a:lnTo>
                    <a:pt x="1343" y="557"/>
                  </a:lnTo>
                  <a:lnTo>
                    <a:pt x="1343" y="559"/>
                  </a:lnTo>
                  <a:lnTo>
                    <a:pt x="1342" y="559"/>
                  </a:lnTo>
                  <a:lnTo>
                    <a:pt x="1340" y="559"/>
                  </a:lnTo>
                  <a:lnTo>
                    <a:pt x="1340" y="560"/>
                  </a:lnTo>
                  <a:lnTo>
                    <a:pt x="1339" y="560"/>
                  </a:lnTo>
                  <a:lnTo>
                    <a:pt x="1337" y="562"/>
                  </a:lnTo>
                  <a:lnTo>
                    <a:pt x="1336" y="562"/>
                  </a:lnTo>
                  <a:lnTo>
                    <a:pt x="1336" y="563"/>
                  </a:lnTo>
                  <a:lnTo>
                    <a:pt x="1337" y="563"/>
                  </a:lnTo>
                  <a:lnTo>
                    <a:pt x="1337" y="562"/>
                  </a:lnTo>
                  <a:lnTo>
                    <a:pt x="1339" y="562"/>
                  </a:lnTo>
                  <a:lnTo>
                    <a:pt x="1340" y="560"/>
                  </a:lnTo>
                  <a:lnTo>
                    <a:pt x="1343" y="559"/>
                  </a:lnTo>
                  <a:lnTo>
                    <a:pt x="1345" y="557"/>
                  </a:lnTo>
                  <a:lnTo>
                    <a:pt x="1345" y="559"/>
                  </a:lnTo>
                  <a:lnTo>
                    <a:pt x="1345" y="560"/>
                  </a:lnTo>
                  <a:lnTo>
                    <a:pt x="1347" y="559"/>
                  </a:lnTo>
                  <a:lnTo>
                    <a:pt x="1345" y="559"/>
                  </a:lnTo>
                  <a:lnTo>
                    <a:pt x="1347" y="557"/>
                  </a:lnTo>
                  <a:lnTo>
                    <a:pt x="1348" y="556"/>
                  </a:lnTo>
                  <a:lnTo>
                    <a:pt x="1350" y="556"/>
                  </a:lnTo>
                  <a:lnTo>
                    <a:pt x="1350" y="557"/>
                  </a:lnTo>
                  <a:lnTo>
                    <a:pt x="1351" y="557"/>
                  </a:lnTo>
                  <a:lnTo>
                    <a:pt x="1353" y="557"/>
                  </a:lnTo>
                  <a:lnTo>
                    <a:pt x="1354" y="557"/>
                  </a:lnTo>
                  <a:lnTo>
                    <a:pt x="1353" y="559"/>
                  </a:lnTo>
                  <a:lnTo>
                    <a:pt x="1353" y="560"/>
                  </a:lnTo>
                  <a:lnTo>
                    <a:pt x="1353" y="562"/>
                  </a:lnTo>
                  <a:lnTo>
                    <a:pt x="1353" y="563"/>
                  </a:lnTo>
                  <a:lnTo>
                    <a:pt x="1354" y="563"/>
                  </a:lnTo>
                  <a:lnTo>
                    <a:pt x="1356" y="563"/>
                  </a:lnTo>
                  <a:lnTo>
                    <a:pt x="1357" y="563"/>
                  </a:lnTo>
                  <a:lnTo>
                    <a:pt x="1359" y="563"/>
                  </a:lnTo>
                  <a:lnTo>
                    <a:pt x="1359" y="565"/>
                  </a:lnTo>
                  <a:lnTo>
                    <a:pt x="1360" y="565"/>
                  </a:lnTo>
                  <a:lnTo>
                    <a:pt x="1362" y="565"/>
                  </a:lnTo>
                  <a:lnTo>
                    <a:pt x="1362" y="563"/>
                  </a:lnTo>
                  <a:lnTo>
                    <a:pt x="1365" y="563"/>
                  </a:lnTo>
                  <a:lnTo>
                    <a:pt x="1365" y="562"/>
                  </a:lnTo>
                  <a:lnTo>
                    <a:pt x="1366" y="563"/>
                  </a:lnTo>
                  <a:lnTo>
                    <a:pt x="1366" y="562"/>
                  </a:lnTo>
                  <a:lnTo>
                    <a:pt x="1368" y="562"/>
                  </a:lnTo>
                  <a:lnTo>
                    <a:pt x="1369" y="562"/>
                  </a:lnTo>
                  <a:lnTo>
                    <a:pt x="1369" y="563"/>
                  </a:lnTo>
                  <a:lnTo>
                    <a:pt x="1369" y="565"/>
                  </a:lnTo>
                  <a:lnTo>
                    <a:pt x="1371" y="565"/>
                  </a:lnTo>
                  <a:lnTo>
                    <a:pt x="1371" y="566"/>
                  </a:lnTo>
                  <a:lnTo>
                    <a:pt x="1372" y="566"/>
                  </a:lnTo>
                  <a:lnTo>
                    <a:pt x="1372" y="568"/>
                  </a:lnTo>
                  <a:lnTo>
                    <a:pt x="1374" y="568"/>
                  </a:lnTo>
                  <a:lnTo>
                    <a:pt x="1375" y="568"/>
                  </a:lnTo>
                  <a:lnTo>
                    <a:pt x="1377" y="568"/>
                  </a:lnTo>
                  <a:lnTo>
                    <a:pt x="1377" y="569"/>
                  </a:lnTo>
                  <a:lnTo>
                    <a:pt x="1378" y="569"/>
                  </a:lnTo>
                  <a:lnTo>
                    <a:pt x="1378" y="571"/>
                  </a:lnTo>
                  <a:lnTo>
                    <a:pt x="1377" y="571"/>
                  </a:lnTo>
                  <a:lnTo>
                    <a:pt x="1375" y="571"/>
                  </a:lnTo>
                  <a:lnTo>
                    <a:pt x="1374" y="571"/>
                  </a:lnTo>
                  <a:lnTo>
                    <a:pt x="1374" y="572"/>
                  </a:lnTo>
                  <a:lnTo>
                    <a:pt x="1372" y="572"/>
                  </a:lnTo>
                  <a:lnTo>
                    <a:pt x="1371" y="574"/>
                  </a:lnTo>
                  <a:lnTo>
                    <a:pt x="1369" y="574"/>
                  </a:lnTo>
                  <a:lnTo>
                    <a:pt x="1368" y="574"/>
                  </a:lnTo>
                  <a:lnTo>
                    <a:pt x="1366" y="574"/>
                  </a:lnTo>
                  <a:lnTo>
                    <a:pt x="1362" y="574"/>
                  </a:lnTo>
                  <a:lnTo>
                    <a:pt x="1362" y="575"/>
                  </a:lnTo>
                  <a:lnTo>
                    <a:pt x="1360" y="575"/>
                  </a:lnTo>
                  <a:lnTo>
                    <a:pt x="1359" y="578"/>
                  </a:lnTo>
                  <a:lnTo>
                    <a:pt x="1360" y="578"/>
                  </a:lnTo>
                  <a:lnTo>
                    <a:pt x="1362" y="578"/>
                  </a:lnTo>
                  <a:lnTo>
                    <a:pt x="1363" y="578"/>
                  </a:lnTo>
                  <a:lnTo>
                    <a:pt x="1365" y="578"/>
                  </a:lnTo>
                  <a:lnTo>
                    <a:pt x="1366" y="578"/>
                  </a:lnTo>
                  <a:lnTo>
                    <a:pt x="1368" y="578"/>
                  </a:lnTo>
                  <a:lnTo>
                    <a:pt x="1369" y="580"/>
                  </a:lnTo>
                  <a:lnTo>
                    <a:pt x="1371" y="580"/>
                  </a:lnTo>
                  <a:lnTo>
                    <a:pt x="1372" y="578"/>
                  </a:lnTo>
                  <a:lnTo>
                    <a:pt x="1372" y="580"/>
                  </a:lnTo>
                  <a:lnTo>
                    <a:pt x="1374" y="580"/>
                  </a:lnTo>
                  <a:lnTo>
                    <a:pt x="1374" y="581"/>
                  </a:lnTo>
                  <a:lnTo>
                    <a:pt x="1374" y="583"/>
                  </a:lnTo>
                  <a:lnTo>
                    <a:pt x="1374" y="584"/>
                  </a:lnTo>
                  <a:lnTo>
                    <a:pt x="1375" y="584"/>
                  </a:lnTo>
                  <a:lnTo>
                    <a:pt x="1374" y="586"/>
                  </a:lnTo>
                  <a:lnTo>
                    <a:pt x="1375" y="586"/>
                  </a:lnTo>
                  <a:lnTo>
                    <a:pt x="1375" y="587"/>
                  </a:lnTo>
                  <a:lnTo>
                    <a:pt x="1375" y="589"/>
                  </a:lnTo>
                  <a:lnTo>
                    <a:pt x="1374" y="589"/>
                  </a:lnTo>
                  <a:lnTo>
                    <a:pt x="1374" y="590"/>
                  </a:lnTo>
                  <a:lnTo>
                    <a:pt x="1372" y="590"/>
                  </a:lnTo>
                  <a:lnTo>
                    <a:pt x="1371" y="590"/>
                  </a:lnTo>
                  <a:lnTo>
                    <a:pt x="1368" y="592"/>
                  </a:lnTo>
                  <a:lnTo>
                    <a:pt x="1366" y="592"/>
                  </a:lnTo>
                  <a:lnTo>
                    <a:pt x="1366" y="593"/>
                  </a:lnTo>
                  <a:lnTo>
                    <a:pt x="1368" y="592"/>
                  </a:lnTo>
                  <a:lnTo>
                    <a:pt x="1369" y="592"/>
                  </a:lnTo>
                  <a:lnTo>
                    <a:pt x="1369" y="593"/>
                  </a:lnTo>
                  <a:lnTo>
                    <a:pt x="1369" y="595"/>
                  </a:lnTo>
                  <a:lnTo>
                    <a:pt x="1368" y="596"/>
                  </a:lnTo>
                  <a:lnTo>
                    <a:pt x="1369" y="596"/>
                  </a:lnTo>
                  <a:lnTo>
                    <a:pt x="1369" y="595"/>
                  </a:lnTo>
                  <a:lnTo>
                    <a:pt x="1371" y="595"/>
                  </a:lnTo>
                  <a:lnTo>
                    <a:pt x="1372" y="593"/>
                  </a:lnTo>
                  <a:lnTo>
                    <a:pt x="1374" y="593"/>
                  </a:lnTo>
                  <a:lnTo>
                    <a:pt x="1374" y="592"/>
                  </a:lnTo>
                  <a:lnTo>
                    <a:pt x="1374" y="590"/>
                  </a:lnTo>
                  <a:lnTo>
                    <a:pt x="1375" y="590"/>
                  </a:lnTo>
                  <a:lnTo>
                    <a:pt x="1377" y="590"/>
                  </a:lnTo>
                  <a:lnTo>
                    <a:pt x="1377" y="589"/>
                  </a:lnTo>
                  <a:lnTo>
                    <a:pt x="1377" y="587"/>
                  </a:lnTo>
                  <a:lnTo>
                    <a:pt x="1378" y="587"/>
                  </a:lnTo>
                  <a:lnTo>
                    <a:pt x="1380" y="587"/>
                  </a:lnTo>
                  <a:lnTo>
                    <a:pt x="1381" y="589"/>
                  </a:lnTo>
                  <a:lnTo>
                    <a:pt x="1380" y="589"/>
                  </a:lnTo>
                  <a:lnTo>
                    <a:pt x="1378" y="589"/>
                  </a:lnTo>
                  <a:lnTo>
                    <a:pt x="1378" y="590"/>
                  </a:lnTo>
                  <a:lnTo>
                    <a:pt x="1380" y="590"/>
                  </a:lnTo>
                  <a:lnTo>
                    <a:pt x="1381" y="589"/>
                  </a:lnTo>
                  <a:lnTo>
                    <a:pt x="1383" y="589"/>
                  </a:lnTo>
                  <a:lnTo>
                    <a:pt x="1383" y="590"/>
                  </a:lnTo>
                  <a:lnTo>
                    <a:pt x="1383" y="592"/>
                  </a:lnTo>
                  <a:lnTo>
                    <a:pt x="1386" y="592"/>
                  </a:lnTo>
                  <a:lnTo>
                    <a:pt x="1387" y="592"/>
                  </a:lnTo>
                  <a:lnTo>
                    <a:pt x="1387" y="593"/>
                  </a:lnTo>
                  <a:lnTo>
                    <a:pt x="1389" y="593"/>
                  </a:lnTo>
                  <a:lnTo>
                    <a:pt x="1392" y="595"/>
                  </a:lnTo>
                  <a:lnTo>
                    <a:pt x="1392" y="593"/>
                  </a:lnTo>
                  <a:lnTo>
                    <a:pt x="1393" y="593"/>
                  </a:lnTo>
                  <a:lnTo>
                    <a:pt x="1393" y="595"/>
                  </a:lnTo>
                  <a:lnTo>
                    <a:pt x="1392" y="595"/>
                  </a:lnTo>
                  <a:lnTo>
                    <a:pt x="1392" y="596"/>
                  </a:lnTo>
                  <a:lnTo>
                    <a:pt x="1392" y="598"/>
                  </a:lnTo>
                  <a:lnTo>
                    <a:pt x="1393" y="596"/>
                  </a:lnTo>
                  <a:lnTo>
                    <a:pt x="1395" y="598"/>
                  </a:lnTo>
                  <a:lnTo>
                    <a:pt x="1393" y="599"/>
                  </a:lnTo>
                  <a:lnTo>
                    <a:pt x="1393" y="601"/>
                  </a:lnTo>
                  <a:lnTo>
                    <a:pt x="1393" y="602"/>
                  </a:lnTo>
                  <a:lnTo>
                    <a:pt x="1395" y="602"/>
                  </a:lnTo>
                  <a:lnTo>
                    <a:pt x="1393" y="604"/>
                  </a:lnTo>
                  <a:lnTo>
                    <a:pt x="1393" y="606"/>
                  </a:lnTo>
                  <a:lnTo>
                    <a:pt x="1393" y="607"/>
                  </a:lnTo>
                  <a:lnTo>
                    <a:pt x="1392" y="607"/>
                  </a:lnTo>
                  <a:lnTo>
                    <a:pt x="1392" y="606"/>
                  </a:lnTo>
                  <a:lnTo>
                    <a:pt x="1390" y="606"/>
                  </a:lnTo>
                  <a:lnTo>
                    <a:pt x="1390" y="607"/>
                  </a:lnTo>
                  <a:lnTo>
                    <a:pt x="1392" y="609"/>
                  </a:lnTo>
                  <a:lnTo>
                    <a:pt x="1390" y="610"/>
                  </a:lnTo>
                  <a:lnTo>
                    <a:pt x="1389" y="610"/>
                  </a:lnTo>
                  <a:lnTo>
                    <a:pt x="1387" y="612"/>
                  </a:lnTo>
                  <a:lnTo>
                    <a:pt x="1386" y="610"/>
                  </a:lnTo>
                  <a:lnTo>
                    <a:pt x="1384" y="610"/>
                  </a:lnTo>
                  <a:lnTo>
                    <a:pt x="1384" y="612"/>
                  </a:lnTo>
                  <a:lnTo>
                    <a:pt x="1386" y="612"/>
                  </a:lnTo>
                  <a:lnTo>
                    <a:pt x="1386" y="613"/>
                  </a:lnTo>
                  <a:lnTo>
                    <a:pt x="1387" y="613"/>
                  </a:lnTo>
                  <a:lnTo>
                    <a:pt x="1389" y="613"/>
                  </a:lnTo>
                  <a:lnTo>
                    <a:pt x="1390" y="613"/>
                  </a:lnTo>
                  <a:lnTo>
                    <a:pt x="1390" y="615"/>
                  </a:lnTo>
                  <a:lnTo>
                    <a:pt x="1389" y="615"/>
                  </a:lnTo>
                  <a:lnTo>
                    <a:pt x="1387" y="615"/>
                  </a:lnTo>
                  <a:lnTo>
                    <a:pt x="1386" y="615"/>
                  </a:lnTo>
                  <a:lnTo>
                    <a:pt x="1384" y="613"/>
                  </a:lnTo>
                  <a:lnTo>
                    <a:pt x="1384" y="615"/>
                  </a:lnTo>
                  <a:lnTo>
                    <a:pt x="1386" y="615"/>
                  </a:lnTo>
                  <a:lnTo>
                    <a:pt x="1386" y="616"/>
                  </a:lnTo>
                  <a:lnTo>
                    <a:pt x="1384" y="616"/>
                  </a:lnTo>
                  <a:lnTo>
                    <a:pt x="1384" y="618"/>
                  </a:lnTo>
                  <a:lnTo>
                    <a:pt x="1386" y="618"/>
                  </a:lnTo>
                  <a:lnTo>
                    <a:pt x="1387" y="618"/>
                  </a:lnTo>
                  <a:lnTo>
                    <a:pt x="1389" y="618"/>
                  </a:lnTo>
                  <a:lnTo>
                    <a:pt x="1389" y="619"/>
                  </a:lnTo>
                  <a:lnTo>
                    <a:pt x="1390" y="619"/>
                  </a:lnTo>
                  <a:lnTo>
                    <a:pt x="1390" y="621"/>
                  </a:lnTo>
                  <a:lnTo>
                    <a:pt x="1389" y="621"/>
                  </a:lnTo>
                  <a:lnTo>
                    <a:pt x="1387" y="621"/>
                  </a:lnTo>
                  <a:lnTo>
                    <a:pt x="1387" y="622"/>
                  </a:lnTo>
                  <a:lnTo>
                    <a:pt x="1387" y="624"/>
                  </a:lnTo>
                  <a:lnTo>
                    <a:pt x="1387" y="625"/>
                  </a:lnTo>
                  <a:lnTo>
                    <a:pt x="1387" y="627"/>
                  </a:lnTo>
                  <a:lnTo>
                    <a:pt x="1386" y="627"/>
                  </a:lnTo>
                  <a:lnTo>
                    <a:pt x="1386" y="628"/>
                  </a:lnTo>
                  <a:lnTo>
                    <a:pt x="1384" y="628"/>
                  </a:lnTo>
                  <a:lnTo>
                    <a:pt x="1383" y="628"/>
                  </a:lnTo>
                  <a:lnTo>
                    <a:pt x="1381" y="628"/>
                  </a:lnTo>
                  <a:lnTo>
                    <a:pt x="1383" y="630"/>
                  </a:lnTo>
                  <a:lnTo>
                    <a:pt x="1381" y="631"/>
                  </a:lnTo>
                  <a:lnTo>
                    <a:pt x="1380" y="631"/>
                  </a:lnTo>
                  <a:lnTo>
                    <a:pt x="1378" y="631"/>
                  </a:lnTo>
                  <a:lnTo>
                    <a:pt x="1378" y="633"/>
                  </a:lnTo>
                  <a:lnTo>
                    <a:pt x="1377" y="633"/>
                  </a:lnTo>
                  <a:lnTo>
                    <a:pt x="1375" y="634"/>
                  </a:lnTo>
                  <a:lnTo>
                    <a:pt x="1374" y="634"/>
                  </a:lnTo>
                  <a:lnTo>
                    <a:pt x="1372" y="634"/>
                  </a:lnTo>
                  <a:lnTo>
                    <a:pt x="1372" y="636"/>
                  </a:lnTo>
                  <a:lnTo>
                    <a:pt x="1371" y="634"/>
                  </a:lnTo>
                  <a:lnTo>
                    <a:pt x="1371" y="636"/>
                  </a:lnTo>
                  <a:lnTo>
                    <a:pt x="1368" y="637"/>
                  </a:lnTo>
                  <a:lnTo>
                    <a:pt x="1366" y="637"/>
                  </a:lnTo>
                  <a:lnTo>
                    <a:pt x="1365" y="639"/>
                  </a:lnTo>
                  <a:lnTo>
                    <a:pt x="1363" y="639"/>
                  </a:lnTo>
                  <a:lnTo>
                    <a:pt x="1363" y="640"/>
                  </a:lnTo>
                  <a:lnTo>
                    <a:pt x="1362" y="640"/>
                  </a:lnTo>
                  <a:lnTo>
                    <a:pt x="1360" y="640"/>
                  </a:lnTo>
                  <a:lnTo>
                    <a:pt x="1360" y="642"/>
                  </a:lnTo>
                  <a:lnTo>
                    <a:pt x="1359" y="642"/>
                  </a:lnTo>
                  <a:lnTo>
                    <a:pt x="1357" y="642"/>
                  </a:lnTo>
                  <a:lnTo>
                    <a:pt x="1356" y="642"/>
                  </a:lnTo>
                  <a:lnTo>
                    <a:pt x="1354" y="642"/>
                  </a:lnTo>
                  <a:lnTo>
                    <a:pt x="1356" y="640"/>
                  </a:lnTo>
                  <a:lnTo>
                    <a:pt x="1354" y="640"/>
                  </a:lnTo>
                  <a:lnTo>
                    <a:pt x="1353" y="640"/>
                  </a:lnTo>
                  <a:lnTo>
                    <a:pt x="1351" y="640"/>
                  </a:lnTo>
                  <a:lnTo>
                    <a:pt x="1351" y="642"/>
                  </a:lnTo>
                  <a:lnTo>
                    <a:pt x="1350" y="642"/>
                  </a:lnTo>
                  <a:lnTo>
                    <a:pt x="1348" y="642"/>
                  </a:lnTo>
                  <a:lnTo>
                    <a:pt x="1347" y="642"/>
                  </a:lnTo>
                  <a:lnTo>
                    <a:pt x="1347" y="640"/>
                  </a:lnTo>
                  <a:lnTo>
                    <a:pt x="1345" y="640"/>
                  </a:lnTo>
                  <a:lnTo>
                    <a:pt x="1345" y="642"/>
                  </a:lnTo>
                  <a:lnTo>
                    <a:pt x="1343" y="642"/>
                  </a:lnTo>
                  <a:lnTo>
                    <a:pt x="1342" y="643"/>
                  </a:lnTo>
                  <a:lnTo>
                    <a:pt x="1340" y="645"/>
                  </a:lnTo>
                  <a:lnTo>
                    <a:pt x="1339" y="645"/>
                  </a:lnTo>
                  <a:lnTo>
                    <a:pt x="1337" y="645"/>
                  </a:lnTo>
                  <a:lnTo>
                    <a:pt x="1336" y="645"/>
                  </a:lnTo>
                  <a:lnTo>
                    <a:pt x="1334" y="645"/>
                  </a:lnTo>
                  <a:lnTo>
                    <a:pt x="1333" y="645"/>
                  </a:lnTo>
                  <a:lnTo>
                    <a:pt x="1331" y="645"/>
                  </a:lnTo>
                  <a:lnTo>
                    <a:pt x="1330" y="645"/>
                  </a:lnTo>
                  <a:lnTo>
                    <a:pt x="1330" y="646"/>
                  </a:lnTo>
                  <a:lnTo>
                    <a:pt x="1328" y="646"/>
                  </a:lnTo>
                  <a:lnTo>
                    <a:pt x="1327" y="646"/>
                  </a:lnTo>
                  <a:lnTo>
                    <a:pt x="1327" y="648"/>
                  </a:lnTo>
                  <a:lnTo>
                    <a:pt x="1325" y="649"/>
                  </a:lnTo>
                  <a:lnTo>
                    <a:pt x="1324" y="649"/>
                  </a:lnTo>
                  <a:lnTo>
                    <a:pt x="1321" y="649"/>
                  </a:lnTo>
                  <a:lnTo>
                    <a:pt x="1321" y="651"/>
                  </a:lnTo>
                  <a:lnTo>
                    <a:pt x="1319" y="652"/>
                  </a:lnTo>
                  <a:lnTo>
                    <a:pt x="1319" y="651"/>
                  </a:lnTo>
                  <a:lnTo>
                    <a:pt x="1318" y="651"/>
                  </a:lnTo>
                  <a:lnTo>
                    <a:pt x="1318" y="652"/>
                  </a:lnTo>
                  <a:lnTo>
                    <a:pt x="1318" y="654"/>
                  </a:lnTo>
                  <a:lnTo>
                    <a:pt x="1316" y="656"/>
                  </a:lnTo>
                  <a:lnTo>
                    <a:pt x="1316" y="657"/>
                  </a:lnTo>
                  <a:lnTo>
                    <a:pt x="1315" y="657"/>
                  </a:lnTo>
                  <a:lnTo>
                    <a:pt x="1315" y="656"/>
                  </a:lnTo>
                  <a:lnTo>
                    <a:pt x="1313" y="657"/>
                  </a:lnTo>
                  <a:lnTo>
                    <a:pt x="1312" y="657"/>
                  </a:lnTo>
                  <a:lnTo>
                    <a:pt x="1310" y="657"/>
                  </a:lnTo>
                  <a:lnTo>
                    <a:pt x="1310" y="659"/>
                  </a:lnTo>
                  <a:lnTo>
                    <a:pt x="1309" y="659"/>
                  </a:lnTo>
                  <a:lnTo>
                    <a:pt x="1309" y="660"/>
                  </a:lnTo>
                  <a:lnTo>
                    <a:pt x="1309" y="662"/>
                  </a:lnTo>
                  <a:lnTo>
                    <a:pt x="1309" y="663"/>
                  </a:lnTo>
                  <a:lnTo>
                    <a:pt x="1307" y="663"/>
                  </a:lnTo>
                  <a:lnTo>
                    <a:pt x="1307" y="662"/>
                  </a:lnTo>
                  <a:lnTo>
                    <a:pt x="1307" y="660"/>
                  </a:lnTo>
                  <a:lnTo>
                    <a:pt x="1306" y="660"/>
                  </a:lnTo>
                  <a:lnTo>
                    <a:pt x="1306" y="662"/>
                  </a:lnTo>
                  <a:lnTo>
                    <a:pt x="1307" y="662"/>
                  </a:lnTo>
                  <a:lnTo>
                    <a:pt x="1306" y="663"/>
                  </a:lnTo>
                  <a:lnTo>
                    <a:pt x="1304" y="663"/>
                  </a:lnTo>
                  <a:lnTo>
                    <a:pt x="1303" y="663"/>
                  </a:lnTo>
                  <a:lnTo>
                    <a:pt x="1303" y="665"/>
                  </a:lnTo>
                  <a:lnTo>
                    <a:pt x="1301" y="665"/>
                  </a:lnTo>
                  <a:lnTo>
                    <a:pt x="1300" y="665"/>
                  </a:lnTo>
                  <a:lnTo>
                    <a:pt x="1298" y="665"/>
                  </a:lnTo>
                  <a:lnTo>
                    <a:pt x="1297" y="666"/>
                  </a:lnTo>
                  <a:lnTo>
                    <a:pt x="1297" y="668"/>
                  </a:lnTo>
                  <a:lnTo>
                    <a:pt x="1295" y="668"/>
                  </a:lnTo>
                  <a:lnTo>
                    <a:pt x="1295" y="669"/>
                  </a:lnTo>
                  <a:lnTo>
                    <a:pt x="1294" y="669"/>
                  </a:lnTo>
                  <a:lnTo>
                    <a:pt x="1292" y="669"/>
                  </a:lnTo>
                  <a:lnTo>
                    <a:pt x="1290" y="669"/>
                  </a:lnTo>
                  <a:lnTo>
                    <a:pt x="1289" y="669"/>
                  </a:lnTo>
                  <a:lnTo>
                    <a:pt x="1289" y="668"/>
                  </a:lnTo>
                  <a:lnTo>
                    <a:pt x="1287" y="669"/>
                  </a:lnTo>
                  <a:close/>
                  <a:moveTo>
                    <a:pt x="1386" y="607"/>
                  </a:moveTo>
                  <a:lnTo>
                    <a:pt x="1387" y="607"/>
                  </a:lnTo>
                  <a:lnTo>
                    <a:pt x="1387" y="606"/>
                  </a:lnTo>
                  <a:lnTo>
                    <a:pt x="1386" y="607"/>
                  </a:lnTo>
                  <a:close/>
                  <a:moveTo>
                    <a:pt x="1377" y="616"/>
                  </a:moveTo>
                  <a:lnTo>
                    <a:pt x="1378" y="616"/>
                  </a:lnTo>
                  <a:lnTo>
                    <a:pt x="1377" y="615"/>
                  </a:lnTo>
                  <a:lnTo>
                    <a:pt x="1377" y="616"/>
                  </a:lnTo>
                  <a:close/>
                  <a:moveTo>
                    <a:pt x="1359" y="581"/>
                  </a:moveTo>
                  <a:lnTo>
                    <a:pt x="1360" y="581"/>
                  </a:lnTo>
                  <a:lnTo>
                    <a:pt x="1363" y="581"/>
                  </a:lnTo>
                  <a:lnTo>
                    <a:pt x="1362" y="580"/>
                  </a:lnTo>
                  <a:lnTo>
                    <a:pt x="1360" y="580"/>
                  </a:lnTo>
                  <a:lnTo>
                    <a:pt x="1359" y="580"/>
                  </a:lnTo>
                  <a:lnTo>
                    <a:pt x="1359" y="581"/>
                  </a:lnTo>
                  <a:close/>
                  <a:moveTo>
                    <a:pt x="1321" y="518"/>
                  </a:moveTo>
                  <a:lnTo>
                    <a:pt x="1324" y="518"/>
                  </a:lnTo>
                  <a:lnTo>
                    <a:pt x="1324" y="516"/>
                  </a:lnTo>
                  <a:lnTo>
                    <a:pt x="1321" y="518"/>
                  </a:lnTo>
                  <a:close/>
                  <a:moveTo>
                    <a:pt x="1313" y="487"/>
                  </a:moveTo>
                  <a:lnTo>
                    <a:pt x="1315" y="486"/>
                  </a:lnTo>
                  <a:lnTo>
                    <a:pt x="1313" y="486"/>
                  </a:lnTo>
                  <a:lnTo>
                    <a:pt x="1313" y="487"/>
                  </a:lnTo>
                  <a:close/>
                  <a:moveTo>
                    <a:pt x="1306" y="457"/>
                  </a:moveTo>
                  <a:lnTo>
                    <a:pt x="1307" y="456"/>
                  </a:lnTo>
                  <a:lnTo>
                    <a:pt x="1306" y="456"/>
                  </a:lnTo>
                  <a:lnTo>
                    <a:pt x="1306" y="457"/>
                  </a:lnTo>
                  <a:close/>
                  <a:moveTo>
                    <a:pt x="1337" y="583"/>
                  </a:moveTo>
                  <a:lnTo>
                    <a:pt x="1339" y="583"/>
                  </a:lnTo>
                  <a:lnTo>
                    <a:pt x="1342" y="583"/>
                  </a:lnTo>
                  <a:lnTo>
                    <a:pt x="1345" y="581"/>
                  </a:lnTo>
                  <a:lnTo>
                    <a:pt x="1348" y="581"/>
                  </a:lnTo>
                  <a:lnTo>
                    <a:pt x="1348" y="580"/>
                  </a:lnTo>
                  <a:lnTo>
                    <a:pt x="1347" y="580"/>
                  </a:lnTo>
                  <a:lnTo>
                    <a:pt x="1345" y="581"/>
                  </a:lnTo>
                  <a:lnTo>
                    <a:pt x="1342" y="581"/>
                  </a:lnTo>
                  <a:lnTo>
                    <a:pt x="1340" y="581"/>
                  </a:lnTo>
                  <a:lnTo>
                    <a:pt x="1339" y="581"/>
                  </a:lnTo>
                  <a:lnTo>
                    <a:pt x="1337" y="583"/>
                  </a:lnTo>
                  <a:close/>
                  <a:moveTo>
                    <a:pt x="1334" y="583"/>
                  </a:moveTo>
                  <a:lnTo>
                    <a:pt x="1336" y="583"/>
                  </a:lnTo>
                  <a:lnTo>
                    <a:pt x="1334" y="581"/>
                  </a:lnTo>
                  <a:lnTo>
                    <a:pt x="1334" y="583"/>
                  </a:lnTo>
                  <a:close/>
                  <a:moveTo>
                    <a:pt x="1324" y="543"/>
                  </a:moveTo>
                  <a:lnTo>
                    <a:pt x="1325" y="543"/>
                  </a:lnTo>
                  <a:lnTo>
                    <a:pt x="1325" y="542"/>
                  </a:lnTo>
                  <a:lnTo>
                    <a:pt x="1324" y="542"/>
                  </a:lnTo>
                  <a:lnTo>
                    <a:pt x="1324" y="543"/>
                  </a:lnTo>
                  <a:close/>
                  <a:moveTo>
                    <a:pt x="1316" y="596"/>
                  </a:moveTo>
                  <a:lnTo>
                    <a:pt x="1315" y="596"/>
                  </a:lnTo>
                  <a:lnTo>
                    <a:pt x="1313" y="596"/>
                  </a:lnTo>
                  <a:lnTo>
                    <a:pt x="1313" y="598"/>
                  </a:lnTo>
                  <a:lnTo>
                    <a:pt x="1315" y="598"/>
                  </a:lnTo>
                  <a:lnTo>
                    <a:pt x="1315" y="599"/>
                  </a:lnTo>
                  <a:lnTo>
                    <a:pt x="1316" y="599"/>
                  </a:lnTo>
                  <a:lnTo>
                    <a:pt x="1316" y="598"/>
                  </a:lnTo>
                  <a:lnTo>
                    <a:pt x="1318" y="598"/>
                  </a:lnTo>
                  <a:lnTo>
                    <a:pt x="1319" y="598"/>
                  </a:lnTo>
                  <a:lnTo>
                    <a:pt x="1319" y="596"/>
                  </a:lnTo>
                  <a:lnTo>
                    <a:pt x="1321" y="596"/>
                  </a:lnTo>
                  <a:lnTo>
                    <a:pt x="1321" y="595"/>
                  </a:lnTo>
                  <a:lnTo>
                    <a:pt x="1324" y="596"/>
                  </a:lnTo>
                  <a:lnTo>
                    <a:pt x="1324" y="595"/>
                  </a:lnTo>
                  <a:lnTo>
                    <a:pt x="1324" y="593"/>
                  </a:lnTo>
                  <a:lnTo>
                    <a:pt x="1325" y="595"/>
                  </a:lnTo>
                  <a:lnTo>
                    <a:pt x="1328" y="593"/>
                  </a:lnTo>
                  <a:lnTo>
                    <a:pt x="1330" y="593"/>
                  </a:lnTo>
                  <a:lnTo>
                    <a:pt x="1331" y="593"/>
                  </a:lnTo>
                  <a:lnTo>
                    <a:pt x="1331" y="592"/>
                  </a:lnTo>
                  <a:lnTo>
                    <a:pt x="1333" y="592"/>
                  </a:lnTo>
                  <a:lnTo>
                    <a:pt x="1334" y="592"/>
                  </a:lnTo>
                  <a:lnTo>
                    <a:pt x="1334" y="590"/>
                  </a:lnTo>
                  <a:lnTo>
                    <a:pt x="1336" y="590"/>
                  </a:lnTo>
                  <a:lnTo>
                    <a:pt x="1337" y="590"/>
                  </a:lnTo>
                  <a:lnTo>
                    <a:pt x="1339" y="590"/>
                  </a:lnTo>
                  <a:lnTo>
                    <a:pt x="1340" y="590"/>
                  </a:lnTo>
                  <a:lnTo>
                    <a:pt x="1340" y="589"/>
                  </a:lnTo>
                  <a:lnTo>
                    <a:pt x="1340" y="587"/>
                  </a:lnTo>
                  <a:lnTo>
                    <a:pt x="1342" y="587"/>
                  </a:lnTo>
                  <a:lnTo>
                    <a:pt x="1343" y="587"/>
                  </a:lnTo>
                  <a:lnTo>
                    <a:pt x="1345" y="586"/>
                  </a:lnTo>
                  <a:lnTo>
                    <a:pt x="1345" y="584"/>
                  </a:lnTo>
                  <a:lnTo>
                    <a:pt x="1347" y="584"/>
                  </a:lnTo>
                  <a:lnTo>
                    <a:pt x="1348" y="584"/>
                  </a:lnTo>
                  <a:lnTo>
                    <a:pt x="1350" y="584"/>
                  </a:lnTo>
                  <a:lnTo>
                    <a:pt x="1353" y="583"/>
                  </a:lnTo>
                  <a:lnTo>
                    <a:pt x="1356" y="583"/>
                  </a:lnTo>
                  <a:lnTo>
                    <a:pt x="1357" y="581"/>
                  </a:lnTo>
                  <a:lnTo>
                    <a:pt x="1356" y="581"/>
                  </a:lnTo>
                  <a:lnTo>
                    <a:pt x="1356" y="580"/>
                  </a:lnTo>
                  <a:lnTo>
                    <a:pt x="1357" y="578"/>
                  </a:lnTo>
                  <a:lnTo>
                    <a:pt x="1356" y="578"/>
                  </a:lnTo>
                  <a:lnTo>
                    <a:pt x="1354" y="580"/>
                  </a:lnTo>
                  <a:lnTo>
                    <a:pt x="1353" y="580"/>
                  </a:lnTo>
                  <a:lnTo>
                    <a:pt x="1354" y="578"/>
                  </a:lnTo>
                  <a:lnTo>
                    <a:pt x="1353" y="578"/>
                  </a:lnTo>
                  <a:lnTo>
                    <a:pt x="1351" y="580"/>
                  </a:lnTo>
                  <a:lnTo>
                    <a:pt x="1353" y="580"/>
                  </a:lnTo>
                  <a:lnTo>
                    <a:pt x="1353" y="581"/>
                  </a:lnTo>
                  <a:lnTo>
                    <a:pt x="1351" y="583"/>
                  </a:lnTo>
                  <a:lnTo>
                    <a:pt x="1350" y="583"/>
                  </a:lnTo>
                  <a:lnTo>
                    <a:pt x="1347" y="583"/>
                  </a:lnTo>
                  <a:lnTo>
                    <a:pt x="1345" y="583"/>
                  </a:lnTo>
                  <a:lnTo>
                    <a:pt x="1343" y="584"/>
                  </a:lnTo>
                  <a:lnTo>
                    <a:pt x="1342" y="584"/>
                  </a:lnTo>
                  <a:lnTo>
                    <a:pt x="1340" y="584"/>
                  </a:lnTo>
                  <a:lnTo>
                    <a:pt x="1339" y="584"/>
                  </a:lnTo>
                  <a:lnTo>
                    <a:pt x="1337" y="586"/>
                  </a:lnTo>
                  <a:lnTo>
                    <a:pt x="1336" y="586"/>
                  </a:lnTo>
                  <a:lnTo>
                    <a:pt x="1334" y="587"/>
                  </a:lnTo>
                  <a:lnTo>
                    <a:pt x="1333" y="587"/>
                  </a:lnTo>
                  <a:lnTo>
                    <a:pt x="1331" y="587"/>
                  </a:lnTo>
                  <a:lnTo>
                    <a:pt x="1328" y="587"/>
                  </a:lnTo>
                  <a:lnTo>
                    <a:pt x="1327" y="587"/>
                  </a:lnTo>
                  <a:lnTo>
                    <a:pt x="1325" y="587"/>
                  </a:lnTo>
                  <a:lnTo>
                    <a:pt x="1324" y="589"/>
                  </a:lnTo>
                  <a:lnTo>
                    <a:pt x="1321" y="589"/>
                  </a:lnTo>
                  <a:lnTo>
                    <a:pt x="1321" y="590"/>
                  </a:lnTo>
                  <a:lnTo>
                    <a:pt x="1319" y="590"/>
                  </a:lnTo>
                  <a:lnTo>
                    <a:pt x="1319" y="592"/>
                  </a:lnTo>
                  <a:lnTo>
                    <a:pt x="1319" y="593"/>
                  </a:lnTo>
                  <a:lnTo>
                    <a:pt x="1318" y="593"/>
                  </a:lnTo>
                  <a:lnTo>
                    <a:pt x="1318" y="595"/>
                  </a:lnTo>
                  <a:lnTo>
                    <a:pt x="1316" y="596"/>
                  </a:lnTo>
                  <a:close/>
                  <a:moveTo>
                    <a:pt x="1309" y="531"/>
                  </a:moveTo>
                  <a:lnTo>
                    <a:pt x="1310" y="531"/>
                  </a:lnTo>
                  <a:lnTo>
                    <a:pt x="1312" y="531"/>
                  </a:lnTo>
                  <a:lnTo>
                    <a:pt x="1313" y="531"/>
                  </a:lnTo>
                  <a:lnTo>
                    <a:pt x="1313" y="530"/>
                  </a:lnTo>
                  <a:lnTo>
                    <a:pt x="1312" y="530"/>
                  </a:lnTo>
                  <a:lnTo>
                    <a:pt x="1310" y="530"/>
                  </a:lnTo>
                  <a:lnTo>
                    <a:pt x="1309" y="530"/>
                  </a:lnTo>
                  <a:lnTo>
                    <a:pt x="1309" y="531"/>
                  </a:lnTo>
                  <a:close/>
                  <a:moveTo>
                    <a:pt x="1307" y="589"/>
                  </a:moveTo>
                  <a:lnTo>
                    <a:pt x="1306" y="589"/>
                  </a:lnTo>
                  <a:lnTo>
                    <a:pt x="1306" y="590"/>
                  </a:lnTo>
                  <a:lnTo>
                    <a:pt x="1307" y="589"/>
                  </a:lnTo>
                  <a:lnTo>
                    <a:pt x="1309" y="590"/>
                  </a:lnTo>
                  <a:lnTo>
                    <a:pt x="1310" y="590"/>
                  </a:lnTo>
                  <a:lnTo>
                    <a:pt x="1313" y="592"/>
                  </a:lnTo>
                  <a:lnTo>
                    <a:pt x="1315" y="592"/>
                  </a:lnTo>
                  <a:lnTo>
                    <a:pt x="1316" y="593"/>
                  </a:lnTo>
                  <a:lnTo>
                    <a:pt x="1316" y="592"/>
                  </a:lnTo>
                  <a:lnTo>
                    <a:pt x="1315" y="592"/>
                  </a:lnTo>
                  <a:lnTo>
                    <a:pt x="1315" y="590"/>
                  </a:lnTo>
                  <a:lnTo>
                    <a:pt x="1313" y="590"/>
                  </a:lnTo>
                  <a:lnTo>
                    <a:pt x="1310" y="589"/>
                  </a:lnTo>
                  <a:lnTo>
                    <a:pt x="1309" y="589"/>
                  </a:lnTo>
                  <a:lnTo>
                    <a:pt x="1307" y="589"/>
                  </a:lnTo>
                  <a:close/>
                  <a:moveTo>
                    <a:pt x="1309" y="518"/>
                  </a:moveTo>
                  <a:lnTo>
                    <a:pt x="1307" y="518"/>
                  </a:lnTo>
                  <a:lnTo>
                    <a:pt x="1306" y="518"/>
                  </a:lnTo>
                  <a:lnTo>
                    <a:pt x="1304" y="519"/>
                  </a:lnTo>
                  <a:lnTo>
                    <a:pt x="1306" y="519"/>
                  </a:lnTo>
                  <a:lnTo>
                    <a:pt x="1309" y="518"/>
                  </a:lnTo>
                  <a:close/>
                  <a:moveTo>
                    <a:pt x="1310" y="489"/>
                  </a:moveTo>
                  <a:lnTo>
                    <a:pt x="1309" y="489"/>
                  </a:lnTo>
                  <a:lnTo>
                    <a:pt x="1306" y="490"/>
                  </a:lnTo>
                  <a:lnTo>
                    <a:pt x="1307" y="490"/>
                  </a:lnTo>
                  <a:lnTo>
                    <a:pt x="1306" y="492"/>
                  </a:lnTo>
                  <a:lnTo>
                    <a:pt x="1307" y="492"/>
                  </a:lnTo>
                  <a:lnTo>
                    <a:pt x="1307" y="490"/>
                  </a:lnTo>
                  <a:lnTo>
                    <a:pt x="1309" y="490"/>
                  </a:lnTo>
                  <a:lnTo>
                    <a:pt x="1310" y="490"/>
                  </a:lnTo>
                  <a:lnTo>
                    <a:pt x="1310" y="489"/>
                  </a:lnTo>
                  <a:close/>
                  <a:moveTo>
                    <a:pt x="1309" y="468"/>
                  </a:moveTo>
                  <a:lnTo>
                    <a:pt x="1310" y="468"/>
                  </a:lnTo>
                  <a:lnTo>
                    <a:pt x="1312" y="466"/>
                  </a:lnTo>
                  <a:lnTo>
                    <a:pt x="1310" y="466"/>
                  </a:lnTo>
                  <a:lnTo>
                    <a:pt x="1309" y="468"/>
                  </a:lnTo>
                  <a:close/>
                  <a:moveTo>
                    <a:pt x="1306" y="480"/>
                  </a:moveTo>
                  <a:lnTo>
                    <a:pt x="1306" y="481"/>
                  </a:lnTo>
                  <a:lnTo>
                    <a:pt x="1307" y="481"/>
                  </a:lnTo>
                  <a:lnTo>
                    <a:pt x="1306" y="483"/>
                  </a:lnTo>
                  <a:lnTo>
                    <a:pt x="1304" y="484"/>
                  </a:lnTo>
                  <a:lnTo>
                    <a:pt x="1303" y="484"/>
                  </a:lnTo>
                  <a:lnTo>
                    <a:pt x="1301" y="486"/>
                  </a:lnTo>
                  <a:lnTo>
                    <a:pt x="1303" y="486"/>
                  </a:lnTo>
                  <a:lnTo>
                    <a:pt x="1304" y="484"/>
                  </a:lnTo>
                  <a:lnTo>
                    <a:pt x="1306" y="484"/>
                  </a:lnTo>
                  <a:lnTo>
                    <a:pt x="1309" y="481"/>
                  </a:lnTo>
                  <a:lnTo>
                    <a:pt x="1307" y="481"/>
                  </a:lnTo>
                  <a:lnTo>
                    <a:pt x="1306" y="480"/>
                  </a:lnTo>
                  <a:close/>
                  <a:moveTo>
                    <a:pt x="1303" y="466"/>
                  </a:moveTo>
                  <a:lnTo>
                    <a:pt x="1303" y="468"/>
                  </a:lnTo>
                  <a:lnTo>
                    <a:pt x="1303" y="469"/>
                  </a:lnTo>
                  <a:lnTo>
                    <a:pt x="1304" y="469"/>
                  </a:lnTo>
                  <a:lnTo>
                    <a:pt x="1304" y="468"/>
                  </a:lnTo>
                  <a:lnTo>
                    <a:pt x="1306" y="468"/>
                  </a:lnTo>
                  <a:lnTo>
                    <a:pt x="1303" y="466"/>
                  </a:lnTo>
                  <a:close/>
                  <a:moveTo>
                    <a:pt x="1301" y="442"/>
                  </a:moveTo>
                  <a:lnTo>
                    <a:pt x="1303" y="442"/>
                  </a:lnTo>
                  <a:lnTo>
                    <a:pt x="1304" y="440"/>
                  </a:lnTo>
                  <a:lnTo>
                    <a:pt x="1303" y="440"/>
                  </a:lnTo>
                  <a:lnTo>
                    <a:pt x="1301" y="442"/>
                  </a:lnTo>
                  <a:close/>
                  <a:moveTo>
                    <a:pt x="1298" y="446"/>
                  </a:moveTo>
                  <a:lnTo>
                    <a:pt x="1303" y="445"/>
                  </a:lnTo>
                  <a:lnTo>
                    <a:pt x="1301" y="445"/>
                  </a:lnTo>
                  <a:lnTo>
                    <a:pt x="1298" y="446"/>
                  </a:lnTo>
                  <a:close/>
                  <a:moveTo>
                    <a:pt x="1119" y="243"/>
                  </a:moveTo>
                  <a:lnTo>
                    <a:pt x="1121" y="243"/>
                  </a:lnTo>
                  <a:lnTo>
                    <a:pt x="1125" y="243"/>
                  </a:lnTo>
                  <a:lnTo>
                    <a:pt x="1119" y="242"/>
                  </a:lnTo>
                  <a:lnTo>
                    <a:pt x="1119" y="243"/>
                  </a:lnTo>
                  <a:close/>
                  <a:moveTo>
                    <a:pt x="1048" y="300"/>
                  </a:moveTo>
                  <a:lnTo>
                    <a:pt x="1050" y="300"/>
                  </a:lnTo>
                  <a:lnTo>
                    <a:pt x="1051" y="300"/>
                  </a:lnTo>
                  <a:lnTo>
                    <a:pt x="1053" y="300"/>
                  </a:lnTo>
                  <a:lnTo>
                    <a:pt x="1053" y="298"/>
                  </a:lnTo>
                  <a:lnTo>
                    <a:pt x="1054" y="298"/>
                  </a:lnTo>
                  <a:lnTo>
                    <a:pt x="1054" y="297"/>
                  </a:lnTo>
                  <a:lnTo>
                    <a:pt x="1053" y="297"/>
                  </a:lnTo>
                  <a:lnTo>
                    <a:pt x="1050" y="298"/>
                  </a:lnTo>
                  <a:lnTo>
                    <a:pt x="1048" y="298"/>
                  </a:lnTo>
                  <a:lnTo>
                    <a:pt x="1048" y="300"/>
                  </a:lnTo>
                  <a:close/>
                  <a:moveTo>
                    <a:pt x="1016" y="293"/>
                  </a:moveTo>
                  <a:lnTo>
                    <a:pt x="1018" y="292"/>
                  </a:lnTo>
                  <a:lnTo>
                    <a:pt x="1016" y="292"/>
                  </a:lnTo>
                  <a:lnTo>
                    <a:pt x="1016" y="293"/>
                  </a:lnTo>
                  <a:close/>
                  <a:moveTo>
                    <a:pt x="982" y="200"/>
                  </a:moveTo>
                  <a:lnTo>
                    <a:pt x="983" y="200"/>
                  </a:lnTo>
                  <a:lnTo>
                    <a:pt x="983" y="198"/>
                  </a:lnTo>
                  <a:lnTo>
                    <a:pt x="982" y="200"/>
                  </a:lnTo>
                  <a:close/>
                  <a:moveTo>
                    <a:pt x="977" y="325"/>
                  </a:moveTo>
                  <a:lnTo>
                    <a:pt x="979" y="324"/>
                  </a:lnTo>
                  <a:lnTo>
                    <a:pt x="977" y="324"/>
                  </a:lnTo>
                  <a:lnTo>
                    <a:pt x="977" y="325"/>
                  </a:lnTo>
                  <a:close/>
                  <a:moveTo>
                    <a:pt x="971" y="200"/>
                  </a:moveTo>
                  <a:lnTo>
                    <a:pt x="973" y="200"/>
                  </a:lnTo>
                  <a:lnTo>
                    <a:pt x="973" y="198"/>
                  </a:lnTo>
                  <a:lnTo>
                    <a:pt x="971" y="200"/>
                  </a:lnTo>
                  <a:close/>
                  <a:moveTo>
                    <a:pt x="942" y="319"/>
                  </a:moveTo>
                  <a:lnTo>
                    <a:pt x="945" y="319"/>
                  </a:lnTo>
                  <a:lnTo>
                    <a:pt x="948" y="319"/>
                  </a:lnTo>
                  <a:lnTo>
                    <a:pt x="951" y="321"/>
                  </a:lnTo>
                  <a:lnTo>
                    <a:pt x="954" y="321"/>
                  </a:lnTo>
                  <a:lnTo>
                    <a:pt x="956" y="321"/>
                  </a:lnTo>
                  <a:lnTo>
                    <a:pt x="957" y="322"/>
                  </a:lnTo>
                  <a:lnTo>
                    <a:pt x="959" y="322"/>
                  </a:lnTo>
                  <a:lnTo>
                    <a:pt x="959" y="324"/>
                  </a:lnTo>
                  <a:lnTo>
                    <a:pt x="960" y="325"/>
                  </a:lnTo>
                  <a:lnTo>
                    <a:pt x="960" y="327"/>
                  </a:lnTo>
                  <a:lnTo>
                    <a:pt x="962" y="328"/>
                  </a:lnTo>
                  <a:lnTo>
                    <a:pt x="963" y="328"/>
                  </a:lnTo>
                  <a:lnTo>
                    <a:pt x="963" y="330"/>
                  </a:lnTo>
                  <a:lnTo>
                    <a:pt x="963" y="331"/>
                  </a:lnTo>
                  <a:lnTo>
                    <a:pt x="965" y="330"/>
                  </a:lnTo>
                  <a:lnTo>
                    <a:pt x="965" y="331"/>
                  </a:lnTo>
                  <a:lnTo>
                    <a:pt x="966" y="331"/>
                  </a:lnTo>
                  <a:lnTo>
                    <a:pt x="969" y="331"/>
                  </a:lnTo>
                  <a:lnTo>
                    <a:pt x="971" y="331"/>
                  </a:lnTo>
                  <a:lnTo>
                    <a:pt x="977" y="331"/>
                  </a:lnTo>
                  <a:lnTo>
                    <a:pt x="979" y="331"/>
                  </a:lnTo>
                  <a:lnTo>
                    <a:pt x="980" y="331"/>
                  </a:lnTo>
                  <a:lnTo>
                    <a:pt x="982" y="331"/>
                  </a:lnTo>
                  <a:lnTo>
                    <a:pt x="980" y="330"/>
                  </a:lnTo>
                  <a:lnTo>
                    <a:pt x="979" y="330"/>
                  </a:lnTo>
                  <a:lnTo>
                    <a:pt x="977" y="328"/>
                  </a:lnTo>
                  <a:lnTo>
                    <a:pt x="977" y="327"/>
                  </a:lnTo>
                  <a:lnTo>
                    <a:pt x="976" y="327"/>
                  </a:lnTo>
                  <a:lnTo>
                    <a:pt x="976" y="325"/>
                  </a:lnTo>
                  <a:lnTo>
                    <a:pt x="974" y="325"/>
                  </a:lnTo>
                  <a:lnTo>
                    <a:pt x="973" y="325"/>
                  </a:lnTo>
                  <a:lnTo>
                    <a:pt x="973" y="324"/>
                  </a:lnTo>
                  <a:lnTo>
                    <a:pt x="973" y="322"/>
                  </a:lnTo>
                  <a:lnTo>
                    <a:pt x="971" y="324"/>
                  </a:lnTo>
                  <a:lnTo>
                    <a:pt x="969" y="324"/>
                  </a:lnTo>
                  <a:lnTo>
                    <a:pt x="969" y="322"/>
                  </a:lnTo>
                  <a:lnTo>
                    <a:pt x="968" y="322"/>
                  </a:lnTo>
                  <a:lnTo>
                    <a:pt x="968" y="321"/>
                  </a:lnTo>
                  <a:lnTo>
                    <a:pt x="966" y="321"/>
                  </a:lnTo>
                  <a:lnTo>
                    <a:pt x="965" y="319"/>
                  </a:lnTo>
                  <a:lnTo>
                    <a:pt x="963" y="319"/>
                  </a:lnTo>
                  <a:lnTo>
                    <a:pt x="963" y="318"/>
                  </a:lnTo>
                  <a:lnTo>
                    <a:pt x="962" y="318"/>
                  </a:lnTo>
                  <a:lnTo>
                    <a:pt x="960" y="318"/>
                  </a:lnTo>
                  <a:lnTo>
                    <a:pt x="959" y="318"/>
                  </a:lnTo>
                  <a:lnTo>
                    <a:pt x="957" y="318"/>
                  </a:lnTo>
                  <a:lnTo>
                    <a:pt x="960" y="319"/>
                  </a:lnTo>
                  <a:lnTo>
                    <a:pt x="960" y="321"/>
                  </a:lnTo>
                  <a:lnTo>
                    <a:pt x="959" y="321"/>
                  </a:lnTo>
                  <a:lnTo>
                    <a:pt x="957" y="321"/>
                  </a:lnTo>
                  <a:lnTo>
                    <a:pt x="957" y="319"/>
                  </a:lnTo>
                  <a:lnTo>
                    <a:pt x="956" y="319"/>
                  </a:lnTo>
                  <a:lnTo>
                    <a:pt x="954" y="319"/>
                  </a:lnTo>
                  <a:lnTo>
                    <a:pt x="954" y="318"/>
                  </a:lnTo>
                  <a:lnTo>
                    <a:pt x="953" y="318"/>
                  </a:lnTo>
                  <a:lnTo>
                    <a:pt x="950" y="319"/>
                  </a:lnTo>
                  <a:lnTo>
                    <a:pt x="945" y="318"/>
                  </a:lnTo>
                  <a:lnTo>
                    <a:pt x="942" y="318"/>
                  </a:lnTo>
                  <a:lnTo>
                    <a:pt x="942" y="319"/>
                  </a:lnTo>
                  <a:close/>
                  <a:moveTo>
                    <a:pt x="933" y="318"/>
                  </a:moveTo>
                  <a:lnTo>
                    <a:pt x="938" y="321"/>
                  </a:lnTo>
                  <a:lnTo>
                    <a:pt x="939" y="321"/>
                  </a:lnTo>
                  <a:lnTo>
                    <a:pt x="939" y="319"/>
                  </a:lnTo>
                  <a:lnTo>
                    <a:pt x="939" y="318"/>
                  </a:lnTo>
                  <a:lnTo>
                    <a:pt x="938" y="318"/>
                  </a:lnTo>
                  <a:lnTo>
                    <a:pt x="936" y="318"/>
                  </a:lnTo>
                  <a:lnTo>
                    <a:pt x="935" y="318"/>
                  </a:lnTo>
                  <a:lnTo>
                    <a:pt x="933" y="318"/>
                  </a:lnTo>
                  <a:close/>
                  <a:moveTo>
                    <a:pt x="876" y="360"/>
                  </a:moveTo>
                  <a:lnTo>
                    <a:pt x="874" y="359"/>
                  </a:lnTo>
                  <a:lnTo>
                    <a:pt x="873" y="359"/>
                  </a:lnTo>
                  <a:lnTo>
                    <a:pt x="871" y="359"/>
                  </a:lnTo>
                  <a:lnTo>
                    <a:pt x="871" y="357"/>
                  </a:lnTo>
                  <a:lnTo>
                    <a:pt x="870" y="357"/>
                  </a:lnTo>
                  <a:lnTo>
                    <a:pt x="870" y="356"/>
                  </a:lnTo>
                  <a:lnTo>
                    <a:pt x="868" y="357"/>
                  </a:lnTo>
                  <a:lnTo>
                    <a:pt x="870" y="359"/>
                  </a:lnTo>
                  <a:lnTo>
                    <a:pt x="868" y="359"/>
                  </a:lnTo>
                  <a:lnTo>
                    <a:pt x="865" y="359"/>
                  </a:lnTo>
                  <a:lnTo>
                    <a:pt x="865" y="360"/>
                  </a:lnTo>
                  <a:lnTo>
                    <a:pt x="865" y="362"/>
                  </a:lnTo>
                  <a:lnTo>
                    <a:pt x="867" y="362"/>
                  </a:lnTo>
                  <a:lnTo>
                    <a:pt x="868" y="362"/>
                  </a:lnTo>
                  <a:lnTo>
                    <a:pt x="870" y="363"/>
                  </a:lnTo>
                  <a:lnTo>
                    <a:pt x="870" y="362"/>
                  </a:lnTo>
                  <a:lnTo>
                    <a:pt x="870" y="360"/>
                  </a:lnTo>
                  <a:lnTo>
                    <a:pt x="871" y="359"/>
                  </a:lnTo>
                  <a:lnTo>
                    <a:pt x="871" y="360"/>
                  </a:lnTo>
                  <a:lnTo>
                    <a:pt x="873" y="360"/>
                  </a:lnTo>
                  <a:lnTo>
                    <a:pt x="874" y="360"/>
                  </a:lnTo>
                  <a:lnTo>
                    <a:pt x="874" y="362"/>
                  </a:lnTo>
                  <a:lnTo>
                    <a:pt x="876" y="362"/>
                  </a:lnTo>
                  <a:lnTo>
                    <a:pt x="876" y="360"/>
                  </a:lnTo>
                  <a:close/>
                  <a:moveTo>
                    <a:pt x="880" y="368"/>
                  </a:moveTo>
                  <a:lnTo>
                    <a:pt x="879" y="368"/>
                  </a:lnTo>
                  <a:lnTo>
                    <a:pt x="879" y="369"/>
                  </a:lnTo>
                  <a:lnTo>
                    <a:pt x="880" y="369"/>
                  </a:lnTo>
                  <a:lnTo>
                    <a:pt x="880" y="368"/>
                  </a:lnTo>
                  <a:close/>
                  <a:moveTo>
                    <a:pt x="885" y="366"/>
                  </a:moveTo>
                  <a:lnTo>
                    <a:pt x="883" y="366"/>
                  </a:lnTo>
                  <a:lnTo>
                    <a:pt x="882" y="368"/>
                  </a:lnTo>
                  <a:lnTo>
                    <a:pt x="883" y="368"/>
                  </a:lnTo>
                  <a:lnTo>
                    <a:pt x="885" y="368"/>
                  </a:lnTo>
                  <a:lnTo>
                    <a:pt x="885" y="366"/>
                  </a:lnTo>
                  <a:close/>
                  <a:moveTo>
                    <a:pt x="889" y="363"/>
                  </a:moveTo>
                  <a:lnTo>
                    <a:pt x="889" y="365"/>
                  </a:lnTo>
                  <a:lnTo>
                    <a:pt x="888" y="365"/>
                  </a:lnTo>
                  <a:lnTo>
                    <a:pt x="888" y="363"/>
                  </a:lnTo>
                  <a:lnTo>
                    <a:pt x="886" y="363"/>
                  </a:lnTo>
                  <a:lnTo>
                    <a:pt x="885" y="363"/>
                  </a:lnTo>
                  <a:lnTo>
                    <a:pt x="883" y="363"/>
                  </a:lnTo>
                  <a:lnTo>
                    <a:pt x="880" y="362"/>
                  </a:lnTo>
                  <a:lnTo>
                    <a:pt x="879" y="360"/>
                  </a:lnTo>
                  <a:lnTo>
                    <a:pt x="877" y="360"/>
                  </a:lnTo>
                  <a:lnTo>
                    <a:pt x="877" y="362"/>
                  </a:lnTo>
                  <a:lnTo>
                    <a:pt x="879" y="362"/>
                  </a:lnTo>
                  <a:lnTo>
                    <a:pt x="880" y="363"/>
                  </a:lnTo>
                  <a:lnTo>
                    <a:pt x="882" y="363"/>
                  </a:lnTo>
                  <a:lnTo>
                    <a:pt x="883" y="363"/>
                  </a:lnTo>
                  <a:lnTo>
                    <a:pt x="883" y="365"/>
                  </a:lnTo>
                  <a:lnTo>
                    <a:pt x="885" y="365"/>
                  </a:lnTo>
                  <a:lnTo>
                    <a:pt x="886" y="365"/>
                  </a:lnTo>
                  <a:lnTo>
                    <a:pt x="886" y="366"/>
                  </a:lnTo>
                  <a:lnTo>
                    <a:pt x="888" y="366"/>
                  </a:lnTo>
                  <a:lnTo>
                    <a:pt x="889" y="366"/>
                  </a:lnTo>
                  <a:lnTo>
                    <a:pt x="891" y="365"/>
                  </a:lnTo>
                  <a:lnTo>
                    <a:pt x="891" y="363"/>
                  </a:lnTo>
                  <a:lnTo>
                    <a:pt x="889" y="363"/>
                  </a:lnTo>
                  <a:close/>
                  <a:moveTo>
                    <a:pt x="874" y="297"/>
                  </a:moveTo>
                  <a:lnTo>
                    <a:pt x="874" y="295"/>
                  </a:lnTo>
                  <a:lnTo>
                    <a:pt x="874" y="293"/>
                  </a:lnTo>
                  <a:lnTo>
                    <a:pt x="873" y="295"/>
                  </a:lnTo>
                  <a:lnTo>
                    <a:pt x="871" y="297"/>
                  </a:lnTo>
                  <a:lnTo>
                    <a:pt x="873" y="297"/>
                  </a:lnTo>
                  <a:lnTo>
                    <a:pt x="873" y="298"/>
                  </a:lnTo>
                  <a:lnTo>
                    <a:pt x="874" y="298"/>
                  </a:lnTo>
                  <a:lnTo>
                    <a:pt x="874" y="300"/>
                  </a:lnTo>
                  <a:lnTo>
                    <a:pt x="877" y="301"/>
                  </a:lnTo>
                  <a:lnTo>
                    <a:pt x="876" y="301"/>
                  </a:lnTo>
                  <a:lnTo>
                    <a:pt x="876" y="303"/>
                  </a:lnTo>
                  <a:lnTo>
                    <a:pt x="876" y="304"/>
                  </a:lnTo>
                  <a:lnTo>
                    <a:pt x="877" y="304"/>
                  </a:lnTo>
                  <a:lnTo>
                    <a:pt x="877" y="303"/>
                  </a:lnTo>
                  <a:lnTo>
                    <a:pt x="877" y="301"/>
                  </a:lnTo>
                  <a:lnTo>
                    <a:pt x="877" y="300"/>
                  </a:lnTo>
                  <a:lnTo>
                    <a:pt x="876" y="300"/>
                  </a:lnTo>
                  <a:lnTo>
                    <a:pt x="876" y="298"/>
                  </a:lnTo>
                  <a:lnTo>
                    <a:pt x="877" y="297"/>
                  </a:lnTo>
                  <a:lnTo>
                    <a:pt x="879" y="297"/>
                  </a:lnTo>
                  <a:lnTo>
                    <a:pt x="879" y="298"/>
                  </a:lnTo>
                  <a:lnTo>
                    <a:pt x="880" y="297"/>
                  </a:lnTo>
                  <a:lnTo>
                    <a:pt x="880" y="298"/>
                  </a:lnTo>
                  <a:lnTo>
                    <a:pt x="882" y="298"/>
                  </a:lnTo>
                  <a:lnTo>
                    <a:pt x="883" y="298"/>
                  </a:lnTo>
                  <a:lnTo>
                    <a:pt x="885" y="298"/>
                  </a:lnTo>
                  <a:lnTo>
                    <a:pt x="886" y="298"/>
                  </a:lnTo>
                  <a:lnTo>
                    <a:pt x="888" y="298"/>
                  </a:lnTo>
                  <a:lnTo>
                    <a:pt x="889" y="298"/>
                  </a:lnTo>
                  <a:lnTo>
                    <a:pt x="889" y="297"/>
                  </a:lnTo>
                  <a:lnTo>
                    <a:pt x="888" y="297"/>
                  </a:lnTo>
                  <a:lnTo>
                    <a:pt x="886" y="297"/>
                  </a:lnTo>
                  <a:lnTo>
                    <a:pt x="885" y="297"/>
                  </a:lnTo>
                  <a:lnTo>
                    <a:pt x="883" y="297"/>
                  </a:lnTo>
                  <a:lnTo>
                    <a:pt x="882" y="297"/>
                  </a:lnTo>
                  <a:lnTo>
                    <a:pt x="880" y="297"/>
                  </a:lnTo>
                  <a:lnTo>
                    <a:pt x="879" y="297"/>
                  </a:lnTo>
                  <a:lnTo>
                    <a:pt x="879" y="295"/>
                  </a:lnTo>
                  <a:lnTo>
                    <a:pt x="877" y="295"/>
                  </a:lnTo>
                  <a:lnTo>
                    <a:pt x="877" y="297"/>
                  </a:lnTo>
                  <a:lnTo>
                    <a:pt x="876" y="297"/>
                  </a:lnTo>
                  <a:lnTo>
                    <a:pt x="874" y="297"/>
                  </a:lnTo>
                  <a:close/>
                  <a:moveTo>
                    <a:pt x="859" y="280"/>
                  </a:moveTo>
                  <a:lnTo>
                    <a:pt x="860" y="281"/>
                  </a:lnTo>
                  <a:lnTo>
                    <a:pt x="862" y="281"/>
                  </a:lnTo>
                  <a:lnTo>
                    <a:pt x="862" y="283"/>
                  </a:lnTo>
                  <a:lnTo>
                    <a:pt x="863" y="283"/>
                  </a:lnTo>
                  <a:lnTo>
                    <a:pt x="863" y="284"/>
                  </a:lnTo>
                  <a:lnTo>
                    <a:pt x="865" y="283"/>
                  </a:lnTo>
                  <a:lnTo>
                    <a:pt x="865" y="281"/>
                  </a:lnTo>
                  <a:lnTo>
                    <a:pt x="867" y="281"/>
                  </a:lnTo>
                  <a:lnTo>
                    <a:pt x="868" y="281"/>
                  </a:lnTo>
                  <a:lnTo>
                    <a:pt x="870" y="281"/>
                  </a:lnTo>
                  <a:lnTo>
                    <a:pt x="868" y="283"/>
                  </a:lnTo>
                  <a:lnTo>
                    <a:pt x="870" y="283"/>
                  </a:lnTo>
                  <a:lnTo>
                    <a:pt x="871" y="283"/>
                  </a:lnTo>
                  <a:lnTo>
                    <a:pt x="873" y="281"/>
                  </a:lnTo>
                  <a:lnTo>
                    <a:pt x="871" y="281"/>
                  </a:lnTo>
                  <a:lnTo>
                    <a:pt x="874" y="280"/>
                  </a:lnTo>
                  <a:lnTo>
                    <a:pt x="874" y="278"/>
                  </a:lnTo>
                  <a:lnTo>
                    <a:pt x="874" y="277"/>
                  </a:lnTo>
                  <a:lnTo>
                    <a:pt x="873" y="278"/>
                  </a:lnTo>
                  <a:lnTo>
                    <a:pt x="871" y="278"/>
                  </a:lnTo>
                  <a:lnTo>
                    <a:pt x="871" y="277"/>
                  </a:lnTo>
                  <a:lnTo>
                    <a:pt x="870" y="277"/>
                  </a:lnTo>
                  <a:lnTo>
                    <a:pt x="870" y="275"/>
                  </a:lnTo>
                  <a:lnTo>
                    <a:pt x="868" y="275"/>
                  </a:lnTo>
                  <a:lnTo>
                    <a:pt x="868" y="277"/>
                  </a:lnTo>
                  <a:lnTo>
                    <a:pt x="867" y="275"/>
                  </a:lnTo>
                  <a:lnTo>
                    <a:pt x="867" y="277"/>
                  </a:lnTo>
                  <a:lnTo>
                    <a:pt x="865" y="277"/>
                  </a:lnTo>
                  <a:lnTo>
                    <a:pt x="863" y="277"/>
                  </a:lnTo>
                  <a:lnTo>
                    <a:pt x="862" y="277"/>
                  </a:lnTo>
                  <a:lnTo>
                    <a:pt x="860" y="278"/>
                  </a:lnTo>
                  <a:lnTo>
                    <a:pt x="859" y="278"/>
                  </a:lnTo>
                  <a:lnTo>
                    <a:pt x="859" y="280"/>
                  </a:lnTo>
                  <a:close/>
                  <a:moveTo>
                    <a:pt x="768" y="472"/>
                  </a:moveTo>
                  <a:lnTo>
                    <a:pt x="770" y="472"/>
                  </a:lnTo>
                  <a:lnTo>
                    <a:pt x="770" y="471"/>
                  </a:lnTo>
                  <a:lnTo>
                    <a:pt x="768" y="472"/>
                  </a:lnTo>
                  <a:close/>
                  <a:moveTo>
                    <a:pt x="477" y="240"/>
                  </a:moveTo>
                  <a:lnTo>
                    <a:pt x="479" y="239"/>
                  </a:lnTo>
                  <a:lnTo>
                    <a:pt x="477" y="239"/>
                  </a:lnTo>
                  <a:lnTo>
                    <a:pt x="477" y="240"/>
                  </a:lnTo>
                  <a:close/>
                  <a:moveTo>
                    <a:pt x="69" y="578"/>
                  </a:moveTo>
                  <a:lnTo>
                    <a:pt x="67" y="578"/>
                  </a:lnTo>
                  <a:lnTo>
                    <a:pt x="66" y="580"/>
                  </a:lnTo>
                  <a:lnTo>
                    <a:pt x="67" y="580"/>
                  </a:lnTo>
                  <a:lnTo>
                    <a:pt x="69" y="578"/>
                  </a:lnTo>
                  <a:close/>
                  <a:moveTo>
                    <a:pt x="70" y="574"/>
                  </a:moveTo>
                  <a:lnTo>
                    <a:pt x="69" y="574"/>
                  </a:lnTo>
                  <a:lnTo>
                    <a:pt x="69" y="572"/>
                  </a:lnTo>
                  <a:lnTo>
                    <a:pt x="69" y="571"/>
                  </a:lnTo>
                  <a:lnTo>
                    <a:pt x="69" y="569"/>
                  </a:lnTo>
                  <a:lnTo>
                    <a:pt x="67" y="571"/>
                  </a:lnTo>
                  <a:lnTo>
                    <a:pt x="69" y="574"/>
                  </a:lnTo>
                  <a:lnTo>
                    <a:pt x="69" y="575"/>
                  </a:lnTo>
                  <a:lnTo>
                    <a:pt x="70" y="575"/>
                  </a:lnTo>
                  <a:lnTo>
                    <a:pt x="70" y="574"/>
                  </a:lnTo>
                  <a:close/>
                  <a:moveTo>
                    <a:pt x="75" y="578"/>
                  </a:moveTo>
                  <a:lnTo>
                    <a:pt x="73" y="578"/>
                  </a:lnTo>
                  <a:lnTo>
                    <a:pt x="72" y="578"/>
                  </a:lnTo>
                  <a:lnTo>
                    <a:pt x="73" y="580"/>
                  </a:lnTo>
                  <a:lnTo>
                    <a:pt x="75" y="578"/>
                  </a:lnTo>
                  <a:close/>
                  <a:moveTo>
                    <a:pt x="78" y="562"/>
                  </a:moveTo>
                  <a:lnTo>
                    <a:pt x="75" y="563"/>
                  </a:lnTo>
                  <a:lnTo>
                    <a:pt x="73" y="563"/>
                  </a:lnTo>
                  <a:lnTo>
                    <a:pt x="72" y="565"/>
                  </a:lnTo>
                  <a:lnTo>
                    <a:pt x="73" y="565"/>
                  </a:lnTo>
                  <a:lnTo>
                    <a:pt x="72" y="566"/>
                  </a:lnTo>
                  <a:lnTo>
                    <a:pt x="73" y="566"/>
                  </a:lnTo>
                  <a:lnTo>
                    <a:pt x="73" y="565"/>
                  </a:lnTo>
                  <a:lnTo>
                    <a:pt x="75" y="563"/>
                  </a:lnTo>
                  <a:lnTo>
                    <a:pt x="78" y="563"/>
                  </a:lnTo>
                  <a:lnTo>
                    <a:pt x="78" y="562"/>
                  </a:lnTo>
                  <a:close/>
                  <a:moveTo>
                    <a:pt x="69" y="609"/>
                  </a:moveTo>
                  <a:lnTo>
                    <a:pt x="70" y="609"/>
                  </a:lnTo>
                  <a:lnTo>
                    <a:pt x="70" y="607"/>
                  </a:lnTo>
                  <a:lnTo>
                    <a:pt x="72" y="606"/>
                  </a:lnTo>
                  <a:lnTo>
                    <a:pt x="72" y="604"/>
                  </a:lnTo>
                  <a:lnTo>
                    <a:pt x="73" y="602"/>
                  </a:lnTo>
                  <a:lnTo>
                    <a:pt x="73" y="601"/>
                  </a:lnTo>
                  <a:lnTo>
                    <a:pt x="72" y="601"/>
                  </a:lnTo>
                  <a:lnTo>
                    <a:pt x="70" y="601"/>
                  </a:lnTo>
                  <a:lnTo>
                    <a:pt x="70" y="602"/>
                  </a:lnTo>
                  <a:lnTo>
                    <a:pt x="72" y="602"/>
                  </a:lnTo>
                  <a:lnTo>
                    <a:pt x="72" y="604"/>
                  </a:lnTo>
                  <a:lnTo>
                    <a:pt x="70" y="606"/>
                  </a:lnTo>
                  <a:lnTo>
                    <a:pt x="70" y="607"/>
                  </a:lnTo>
                  <a:lnTo>
                    <a:pt x="69" y="609"/>
                  </a:lnTo>
                  <a:close/>
                  <a:moveTo>
                    <a:pt x="70" y="615"/>
                  </a:moveTo>
                  <a:lnTo>
                    <a:pt x="69" y="615"/>
                  </a:lnTo>
                  <a:lnTo>
                    <a:pt x="67" y="616"/>
                  </a:lnTo>
                  <a:lnTo>
                    <a:pt x="69" y="616"/>
                  </a:lnTo>
                  <a:lnTo>
                    <a:pt x="70" y="615"/>
                  </a:lnTo>
                  <a:close/>
                  <a:moveTo>
                    <a:pt x="78" y="609"/>
                  </a:moveTo>
                  <a:lnTo>
                    <a:pt x="75" y="609"/>
                  </a:lnTo>
                  <a:lnTo>
                    <a:pt x="75" y="610"/>
                  </a:lnTo>
                  <a:lnTo>
                    <a:pt x="73" y="610"/>
                  </a:lnTo>
                  <a:lnTo>
                    <a:pt x="72" y="610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2"/>
                  </a:lnTo>
                  <a:lnTo>
                    <a:pt x="69" y="613"/>
                  </a:lnTo>
                  <a:lnTo>
                    <a:pt x="70" y="613"/>
                  </a:lnTo>
                  <a:lnTo>
                    <a:pt x="70" y="612"/>
                  </a:lnTo>
                  <a:lnTo>
                    <a:pt x="72" y="612"/>
                  </a:lnTo>
                  <a:lnTo>
                    <a:pt x="72" y="613"/>
                  </a:lnTo>
                  <a:lnTo>
                    <a:pt x="73" y="613"/>
                  </a:lnTo>
                  <a:lnTo>
                    <a:pt x="73" y="612"/>
                  </a:lnTo>
                  <a:lnTo>
                    <a:pt x="75" y="612"/>
                  </a:lnTo>
                  <a:lnTo>
                    <a:pt x="75" y="610"/>
                  </a:lnTo>
                  <a:lnTo>
                    <a:pt x="78" y="609"/>
                  </a:lnTo>
                  <a:close/>
                  <a:moveTo>
                    <a:pt x="56" y="649"/>
                  </a:moveTo>
                  <a:lnTo>
                    <a:pt x="55" y="649"/>
                  </a:lnTo>
                  <a:lnTo>
                    <a:pt x="55" y="651"/>
                  </a:lnTo>
                  <a:lnTo>
                    <a:pt x="56" y="649"/>
                  </a:lnTo>
                  <a:close/>
                  <a:moveTo>
                    <a:pt x="61" y="643"/>
                  </a:moveTo>
                  <a:lnTo>
                    <a:pt x="59" y="643"/>
                  </a:lnTo>
                  <a:lnTo>
                    <a:pt x="58" y="645"/>
                  </a:lnTo>
                  <a:lnTo>
                    <a:pt x="59" y="645"/>
                  </a:lnTo>
                  <a:lnTo>
                    <a:pt x="61" y="643"/>
                  </a:lnTo>
                  <a:close/>
                  <a:moveTo>
                    <a:pt x="46" y="672"/>
                  </a:moveTo>
                  <a:lnTo>
                    <a:pt x="44" y="672"/>
                  </a:lnTo>
                  <a:lnTo>
                    <a:pt x="43" y="672"/>
                  </a:lnTo>
                  <a:lnTo>
                    <a:pt x="43" y="674"/>
                  </a:lnTo>
                  <a:lnTo>
                    <a:pt x="43" y="675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6" y="674"/>
                  </a:lnTo>
                  <a:lnTo>
                    <a:pt x="46" y="672"/>
                  </a:lnTo>
                  <a:close/>
                  <a:moveTo>
                    <a:pt x="47" y="662"/>
                  </a:moveTo>
                  <a:lnTo>
                    <a:pt x="46" y="662"/>
                  </a:lnTo>
                  <a:lnTo>
                    <a:pt x="44" y="662"/>
                  </a:lnTo>
                  <a:lnTo>
                    <a:pt x="44" y="663"/>
                  </a:lnTo>
                  <a:lnTo>
                    <a:pt x="46" y="663"/>
                  </a:lnTo>
                  <a:lnTo>
                    <a:pt x="47" y="662"/>
                  </a:lnTo>
                  <a:close/>
                  <a:moveTo>
                    <a:pt x="52" y="689"/>
                  </a:moveTo>
                  <a:lnTo>
                    <a:pt x="50" y="690"/>
                  </a:lnTo>
                  <a:lnTo>
                    <a:pt x="52" y="690"/>
                  </a:lnTo>
                  <a:lnTo>
                    <a:pt x="52" y="689"/>
                  </a:lnTo>
                  <a:close/>
                  <a:moveTo>
                    <a:pt x="55" y="689"/>
                  </a:moveTo>
                  <a:lnTo>
                    <a:pt x="53" y="690"/>
                  </a:lnTo>
                  <a:lnTo>
                    <a:pt x="55" y="690"/>
                  </a:lnTo>
                  <a:lnTo>
                    <a:pt x="55" y="689"/>
                  </a:lnTo>
                  <a:close/>
                  <a:moveTo>
                    <a:pt x="58" y="689"/>
                  </a:moveTo>
                  <a:lnTo>
                    <a:pt x="56" y="690"/>
                  </a:lnTo>
                  <a:lnTo>
                    <a:pt x="58" y="690"/>
                  </a:lnTo>
                  <a:lnTo>
                    <a:pt x="58" y="689"/>
                  </a:lnTo>
                  <a:close/>
                  <a:moveTo>
                    <a:pt x="66" y="663"/>
                  </a:moveTo>
                  <a:lnTo>
                    <a:pt x="64" y="663"/>
                  </a:lnTo>
                  <a:lnTo>
                    <a:pt x="64" y="665"/>
                  </a:lnTo>
                  <a:lnTo>
                    <a:pt x="66" y="663"/>
                  </a:lnTo>
                  <a:close/>
                  <a:moveTo>
                    <a:pt x="93" y="553"/>
                  </a:moveTo>
                  <a:lnTo>
                    <a:pt x="94" y="553"/>
                  </a:lnTo>
                  <a:lnTo>
                    <a:pt x="94" y="551"/>
                  </a:lnTo>
                  <a:lnTo>
                    <a:pt x="96" y="551"/>
                  </a:lnTo>
                  <a:lnTo>
                    <a:pt x="97" y="549"/>
                  </a:lnTo>
                  <a:lnTo>
                    <a:pt x="96" y="549"/>
                  </a:lnTo>
                  <a:lnTo>
                    <a:pt x="97" y="548"/>
                  </a:lnTo>
                  <a:lnTo>
                    <a:pt x="99" y="546"/>
                  </a:lnTo>
                  <a:lnTo>
                    <a:pt x="99" y="545"/>
                  </a:lnTo>
                  <a:lnTo>
                    <a:pt x="97" y="545"/>
                  </a:lnTo>
                  <a:lnTo>
                    <a:pt x="97" y="546"/>
                  </a:lnTo>
                  <a:lnTo>
                    <a:pt x="97" y="548"/>
                  </a:lnTo>
                  <a:lnTo>
                    <a:pt x="96" y="548"/>
                  </a:lnTo>
                  <a:lnTo>
                    <a:pt x="96" y="549"/>
                  </a:lnTo>
                  <a:lnTo>
                    <a:pt x="94" y="549"/>
                  </a:lnTo>
                  <a:lnTo>
                    <a:pt x="94" y="551"/>
                  </a:lnTo>
                  <a:lnTo>
                    <a:pt x="93" y="551"/>
                  </a:lnTo>
                  <a:lnTo>
                    <a:pt x="93" y="553"/>
                  </a:lnTo>
                  <a:close/>
                  <a:moveTo>
                    <a:pt x="96" y="609"/>
                  </a:moveTo>
                  <a:lnTo>
                    <a:pt x="96" y="610"/>
                  </a:lnTo>
                  <a:lnTo>
                    <a:pt x="96" y="612"/>
                  </a:lnTo>
                  <a:lnTo>
                    <a:pt x="94" y="612"/>
                  </a:lnTo>
                  <a:lnTo>
                    <a:pt x="94" y="613"/>
                  </a:lnTo>
                  <a:lnTo>
                    <a:pt x="96" y="613"/>
                  </a:lnTo>
                  <a:lnTo>
                    <a:pt x="96" y="612"/>
                  </a:lnTo>
                  <a:lnTo>
                    <a:pt x="97" y="610"/>
                  </a:lnTo>
                  <a:lnTo>
                    <a:pt x="96" y="609"/>
                  </a:lnTo>
                  <a:close/>
                  <a:moveTo>
                    <a:pt x="82" y="596"/>
                  </a:moveTo>
                  <a:lnTo>
                    <a:pt x="84" y="595"/>
                  </a:lnTo>
                  <a:lnTo>
                    <a:pt x="85" y="596"/>
                  </a:lnTo>
                  <a:lnTo>
                    <a:pt x="87" y="596"/>
                  </a:lnTo>
                  <a:lnTo>
                    <a:pt x="87" y="598"/>
                  </a:lnTo>
                  <a:lnTo>
                    <a:pt x="88" y="598"/>
                  </a:lnTo>
                  <a:lnTo>
                    <a:pt x="88" y="596"/>
                  </a:lnTo>
                  <a:lnTo>
                    <a:pt x="88" y="595"/>
                  </a:lnTo>
                  <a:lnTo>
                    <a:pt x="87" y="595"/>
                  </a:lnTo>
                  <a:lnTo>
                    <a:pt x="85" y="595"/>
                  </a:lnTo>
                  <a:lnTo>
                    <a:pt x="84" y="595"/>
                  </a:lnTo>
                  <a:lnTo>
                    <a:pt x="82" y="595"/>
                  </a:lnTo>
                  <a:lnTo>
                    <a:pt x="82" y="596"/>
                  </a:lnTo>
                  <a:close/>
                  <a:moveTo>
                    <a:pt x="87" y="599"/>
                  </a:moveTo>
                  <a:lnTo>
                    <a:pt x="87" y="601"/>
                  </a:lnTo>
                  <a:lnTo>
                    <a:pt x="88" y="601"/>
                  </a:lnTo>
                  <a:lnTo>
                    <a:pt x="88" y="599"/>
                  </a:lnTo>
                  <a:lnTo>
                    <a:pt x="87" y="599"/>
                  </a:lnTo>
                  <a:close/>
                  <a:moveTo>
                    <a:pt x="81" y="621"/>
                  </a:moveTo>
                  <a:lnTo>
                    <a:pt x="84" y="619"/>
                  </a:lnTo>
                  <a:lnTo>
                    <a:pt x="81" y="619"/>
                  </a:lnTo>
                  <a:lnTo>
                    <a:pt x="81" y="621"/>
                  </a:lnTo>
                  <a:close/>
                  <a:moveTo>
                    <a:pt x="75" y="625"/>
                  </a:moveTo>
                  <a:lnTo>
                    <a:pt x="78" y="625"/>
                  </a:lnTo>
                  <a:lnTo>
                    <a:pt x="78" y="624"/>
                  </a:lnTo>
                  <a:lnTo>
                    <a:pt x="75" y="624"/>
                  </a:lnTo>
                  <a:lnTo>
                    <a:pt x="75" y="625"/>
                  </a:lnTo>
                  <a:close/>
                  <a:moveTo>
                    <a:pt x="67" y="630"/>
                  </a:moveTo>
                  <a:lnTo>
                    <a:pt x="69" y="630"/>
                  </a:lnTo>
                  <a:lnTo>
                    <a:pt x="70" y="628"/>
                  </a:lnTo>
                  <a:lnTo>
                    <a:pt x="70" y="627"/>
                  </a:lnTo>
                  <a:lnTo>
                    <a:pt x="72" y="627"/>
                  </a:lnTo>
                  <a:lnTo>
                    <a:pt x="73" y="625"/>
                  </a:lnTo>
                  <a:lnTo>
                    <a:pt x="72" y="625"/>
                  </a:lnTo>
                  <a:lnTo>
                    <a:pt x="69" y="627"/>
                  </a:lnTo>
                  <a:lnTo>
                    <a:pt x="69" y="628"/>
                  </a:lnTo>
                  <a:lnTo>
                    <a:pt x="67" y="628"/>
                  </a:lnTo>
                  <a:lnTo>
                    <a:pt x="67" y="630"/>
                  </a:lnTo>
                  <a:close/>
                  <a:moveTo>
                    <a:pt x="70" y="633"/>
                  </a:moveTo>
                  <a:lnTo>
                    <a:pt x="70" y="634"/>
                  </a:lnTo>
                  <a:lnTo>
                    <a:pt x="72" y="633"/>
                  </a:lnTo>
                  <a:lnTo>
                    <a:pt x="70" y="633"/>
                  </a:lnTo>
                  <a:close/>
                  <a:moveTo>
                    <a:pt x="66" y="637"/>
                  </a:moveTo>
                  <a:lnTo>
                    <a:pt x="69" y="637"/>
                  </a:lnTo>
                  <a:lnTo>
                    <a:pt x="73" y="636"/>
                  </a:lnTo>
                  <a:lnTo>
                    <a:pt x="81" y="637"/>
                  </a:lnTo>
                  <a:lnTo>
                    <a:pt x="82" y="637"/>
                  </a:lnTo>
                  <a:lnTo>
                    <a:pt x="73" y="636"/>
                  </a:lnTo>
                  <a:lnTo>
                    <a:pt x="70" y="636"/>
                  </a:lnTo>
                  <a:lnTo>
                    <a:pt x="69" y="636"/>
                  </a:lnTo>
                  <a:lnTo>
                    <a:pt x="67" y="636"/>
                  </a:lnTo>
                  <a:lnTo>
                    <a:pt x="66" y="636"/>
                  </a:lnTo>
                  <a:lnTo>
                    <a:pt x="66" y="637"/>
                  </a:lnTo>
                  <a:close/>
                  <a:moveTo>
                    <a:pt x="78" y="654"/>
                  </a:moveTo>
                  <a:lnTo>
                    <a:pt x="79" y="654"/>
                  </a:lnTo>
                  <a:lnTo>
                    <a:pt x="79" y="652"/>
                  </a:lnTo>
                  <a:lnTo>
                    <a:pt x="78" y="654"/>
                  </a:lnTo>
                  <a:close/>
                  <a:moveTo>
                    <a:pt x="72" y="652"/>
                  </a:moveTo>
                  <a:lnTo>
                    <a:pt x="73" y="651"/>
                  </a:lnTo>
                  <a:lnTo>
                    <a:pt x="73" y="649"/>
                  </a:lnTo>
                  <a:lnTo>
                    <a:pt x="72" y="651"/>
                  </a:lnTo>
                  <a:lnTo>
                    <a:pt x="72" y="652"/>
                  </a:lnTo>
                  <a:lnTo>
                    <a:pt x="70" y="654"/>
                  </a:lnTo>
                  <a:lnTo>
                    <a:pt x="72" y="654"/>
                  </a:lnTo>
                  <a:lnTo>
                    <a:pt x="73" y="654"/>
                  </a:lnTo>
                  <a:lnTo>
                    <a:pt x="72" y="652"/>
                  </a:lnTo>
                  <a:close/>
                  <a:moveTo>
                    <a:pt x="66" y="645"/>
                  </a:moveTo>
                  <a:lnTo>
                    <a:pt x="67" y="643"/>
                  </a:lnTo>
                  <a:lnTo>
                    <a:pt x="66" y="643"/>
                  </a:lnTo>
                  <a:lnTo>
                    <a:pt x="66" y="645"/>
                  </a:lnTo>
                  <a:close/>
                  <a:moveTo>
                    <a:pt x="62" y="639"/>
                  </a:moveTo>
                  <a:lnTo>
                    <a:pt x="64" y="639"/>
                  </a:lnTo>
                  <a:lnTo>
                    <a:pt x="64" y="637"/>
                  </a:lnTo>
                  <a:lnTo>
                    <a:pt x="62" y="639"/>
                  </a:lnTo>
                  <a:close/>
                  <a:moveTo>
                    <a:pt x="69" y="657"/>
                  </a:moveTo>
                  <a:lnTo>
                    <a:pt x="70" y="657"/>
                  </a:lnTo>
                  <a:lnTo>
                    <a:pt x="72" y="657"/>
                  </a:lnTo>
                  <a:lnTo>
                    <a:pt x="72" y="656"/>
                  </a:lnTo>
                  <a:lnTo>
                    <a:pt x="70" y="656"/>
                  </a:lnTo>
                  <a:lnTo>
                    <a:pt x="69" y="656"/>
                  </a:lnTo>
                  <a:lnTo>
                    <a:pt x="69" y="654"/>
                  </a:lnTo>
                  <a:lnTo>
                    <a:pt x="67" y="654"/>
                  </a:lnTo>
                  <a:lnTo>
                    <a:pt x="66" y="654"/>
                  </a:lnTo>
                  <a:lnTo>
                    <a:pt x="66" y="652"/>
                  </a:lnTo>
                  <a:lnTo>
                    <a:pt x="64" y="654"/>
                  </a:lnTo>
                  <a:lnTo>
                    <a:pt x="62" y="654"/>
                  </a:lnTo>
                  <a:lnTo>
                    <a:pt x="62" y="656"/>
                  </a:lnTo>
                  <a:lnTo>
                    <a:pt x="64" y="656"/>
                  </a:lnTo>
                  <a:lnTo>
                    <a:pt x="66" y="656"/>
                  </a:lnTo>
                  <a:lnTo>
                    <a:pt x="67" y="656"/>
                  </a:lnTo>
                  <a:lnTo>
                    <a:pt x="69" y="657"/>
                  </a:lnTo>
                  <a:close/>
                  <a:moveTo>
                    <a:pt x="75" y="695"/>
                  </a:moveTo>
                  <a:lnTo>
                    <a:pt x="73" y="695"/>
                  </a:lnTo>
                  <a:lnTo>
                    <a:pt x="73" y="696"/>
                  </a:lnTo>
                  <a:lnTo>
                    <a:pt x="72" y="698"/>
                  </a:lnTo>
                  <a:lnTo>
                    <a:pt x="73" y="698"/>
                  </a:lnTo>
                  <a:lnTo>
                    <a:pt x="73" y="696"/>
                  </a:lnTo>
                  <a:lnTo>
                    <a:pt x="75" y="696"/>
                  </a:lnTo>
                  <a:lnTo>
                    <a:pt x="75" y="695"/>
                  </a:lnTo>
                  <a:close/>
                  <a:moveTo>
                    <a:pt x="79" y="663"/>
                  </a:moveTo>
                  <a:lnTo>
                    <a:pt x="78" y="663"/>
                  </a:lnTo>
                  <a:lnTo>
                    <a:pt x="73" y="665"/>
                  </a:lnTo>
                  <a:lnTo>
                    <a:pt x="72" y="665"/>
                  </a:lnTo>
                  <a:lnTo>
                    <a:pt x="72" y="663"/>
                  </a:lnTo>
                  <a:lnTo>
                    <a:pt x="70" y="663"/>
                  </a:lnTo>
                  <a:lnTo>
                    <a:pt x="70" y="662"/>
                  </a:lnTo>
                  <a:lnTo>
                    <a:pt x="70" y="660"/>
                  </a:lnTo>
                  <a:lnTo>
                    <a:pt x="69" y="660"/>
                  </a:lnTo>
                  <a:lnTo>
                    <a:pt x="69" y="662"/>
                  </a:lnTo>
                  <a:lnTo>
                    <a:pt x="69" y="663"/>
                  </a:lnTo>
                  <a:lnTo>
                    <a:pt x="67" y="663"/>
                  </a:lnTo>
                  <a:lnTo>
                    <a:pt x="67" y="665"/>
                  </a:lnTo>
                  <a:lnTo>
                    <a:pt x="69" y="665"/>
                  </a:lnTo>
                  <a:lnTo>
                    <a:pt x="70" y="665"/>
                  </a:lnTo>
                  <a:lnTo>
                    <a:pt x="72" y="665"/>
                  </a:lnTo>
                  <a:lnTo>
                    <a:pt x="72" y="666"/>
                  </a:lnTo>
                  <a:lnTo>
                    <a:pt x="73" y="666"/>
                  </a:lnTo>
                  <a:lnTo>
                    <a:pt x="75" y="666"/>
                  </a:lnTo>
                  <a:lnTo>
                    <a:pt x="73" y="665"/>
                  </a:lnTo>
                  <a:lnTo>
                    <a:pt x="75" y="665"/>
                  </a:lnTo>
                  <a:lnTo>
                    <a:pt x="78" y="665"/>
                  </a:lnTo>
                  <a:lnTo>
                    <a:pt x="78" y="666"/>
                  </a:lnTo>
                  <a:lnTo>
                    <a:pt x="79" y="666"/>
                  </a:lnTo>
                  <a:lnTo>
                    <a:pt x="79" y="665"/>
                  </a:lnTo>
                  <a:lnTo>
                    <a:pt x="79" y="663"/>
                  </a:lnTo>
                  <a:close/>
                  <a:moveTo>
                    <a:pt x="84" y="662"/>
                  </a:moveTo>
                  <a:lnTo>
                    <a:pt x="82" y="663"/>
                  </a:lnTo>
                  <a:lnTo>
                    <a:pt x="81" y="665"/>
                  </a:lnTo>
                  <a:lnTo>
                    <a:pt x="82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2"/>
                  </a:lnTo>
                  <a:close/>
                  <a:moveTo>
                    <a:pt x="91" y="651"/>
                  </a:moveTo>
                  <a:lnTo>
                    <a:pt x="90" y="651"/>
                  </a:lnTo>
                  <a:lnTo>
                    <a:pt x="90" y="652"/>
                  </a:lnTo>
                  <a:lnTo>
                    <a:pt x="90" y="654"/>
                  </a:lnTo>
                  <a:lnTo>
                    <a:pt x="88" y="654"/>
                  </a:lnTo>
                  <a:lnTo>
                    <a:pt x="87" y="654"/>
                  </a:lnTo>
                  <a:lnTo>
                    <a:pt x="87" y="656"/>
                  </a:lnTo>
                  <a:lnTo>
                    <a:pt x="85" y="656"/>
                  </a:lnTo>
                  <a:lnTo>
                    <a:pt x="85" y="657"/>
                  </a:lnTo>
                  <a:lnTo>
                    <a:pt x="84" y="657"/>
                  </a:lnTo>
                  <a:lnTo>
                    <a:pt x="82" y="659"/>
                  </a:lnTo>
                  <a:lnTo>
                    <a:pt x="81" y="659"/>
                  </a:lnTo>
                  <a:lnTo>
                    <a:pt x="79" y="659"/>
                  </a:lnTo>
                  <a:lnTo>
                    <a:pt x="78" y="659"/>
                  </a:lnTo>
                  <a:lnTo>
                    <a:pt x="75" y="659"/>
                  </a:lnTo>
                  <a:lnTo>
                    <a:pt x="75" y="657"/>
                  </a:lnTo>
                  <a:lnTo>
                    <a:pt x="75" y="656"/>
                  </a:lnTo>
                  <a:lnTo>
                    <a:pt x="73" y="656"/>
                  </a:lnTo>
                  <a:lnTo>
                    <a:pt x="75" y="657"/>
                  </a:lnTo>
                  <a:lnTo>
                    <a:pt x="73" y="659"/>
                  </a:lnTo>
                  <a:lnTo>
                    <a:pt x="75" y="659"/>
                  </a:lnTo>
                  <a:lnTo>
                    <a:pt x="73" y="660"/>
                  </a:lnTo>
                  <a:lnTo>
                    <a:pt x="75" y="660"/>
                  </a:lnTo>
                  <a:lnTo>
                    <a:pt x="72" y="662"/>
                  </a:lnTo>
                  <a:lnTo>
                    <a:pt x="73" y="662"/>
                  </a:lnTo>
                  <a:lnTo>
                    <a:pt x="75" y="662"/>
                  </a:lnTo>
                  <a:lnTo>
                    <a:pt x="78" y="660"/>
                  </a:lnTo>
                  <a:lnTo>
                    <a:pt x="79" y="660"/>
                  </a:lnTo>
                  <a:lnTo>
                    <a:pt x="81" y="660"/>
                  </a:lnTo>
                  <a:lnTo>
                    <a:pt x="82" y="659"/>
                  </a:lnTo>
                  <a:lnTo>
                    <a:pt x="84" y="659"/>
                  </a:lnTo>
                  <a:lnTo>
                    <a:pt x="85" y="659"/>
                  </a:lnTo>
                  <a:lnTo>
                    <a:pt x="85" y="657"/>
                  </a:lnTo>
                  <a:lnTo>
                    <a:pt x="87" y="657"/>
                  </a:lnTo>
                  <a:lnTo>
                    <a:pt x="87" y="656"/>
                  </a:lnTo>
                  <a:lnTo>
                    <a:pt x="88" y="656"/>
                  </a:lnTo>
                  <a:lnTo>
                    <a:pt x="90" y="654"/>
                  </a:lnTo>
                  <a:lnTo>
                    <a:pt x="91" y="654"/>
                  </a:lnTo>
                  <a:lnTo>
                    <a:pt x="91" y="652"/>
                  </a:lnTo>
                  <a:lnTo>
                    <a:pt x="91" y="651"/>
                  </a:lnTo>
                  <a:close/>
                  <a:moveTo>
                    <a:pt x="88" y="627"/>
                  </a:moveTo>
                  <a:lnTo>
                    <a:pt x="88" y="625"/>
                  </a:lnTo>
                  <a:lnTo>
                    <a:pt x="87" y="625"/>
                  </a:lnTo>
                  <a:lnTo>
                    <a:pt x="88" y="627"/>
                  </a:lnTo>
                  <a:close/>
                  <a:moveTo>
                    <a:pt x="93" y="621"/>
                  </a:moveTo>
                  <a:lnTo>
                    <a:pt x="93" y="619"/>
                  </a:lnTo>
                  <a:lnTo>
                    <a:pt x="90" y="621"/>
                  </a:lnTo>
                  <a:lnTo>
                    <a:pt x="88" y="621"/>
                  </a:lnTo>
                  <a:lnTo>
                    <a:pt x="87" y="621"/>
                  </a:lnTo>
                  <a:lnTo>
                    <a:pt x="85" y="621"/>
                  </a:lnTo>
                  <a:lnTo>
                    <a:pt x="85" y="619"/>
                  </a:lnTo>
                  <a:lnTo>
                    <a:pt x="87" y="618"/>
                  </a:lnTo>
                  <a:lnTo>
                    <a:pt x="88" y="616"/>
                  </a:lnTo>
                  <a:lnTo>
                    <a:pt x="90" y="616"/>
                  </a:lnTo>
                  <a:lnTo>
                    <a:pt x="91" y="615"/>
                  </a:lnTo>
                  <a:lnTo>
                    <a:pt x="90" y="615"/>
                  </a:lnTo>
                  <a:lnTo>
                    <a:pt x="88" y="616"/>
                  </a:lnTo>
                  <a:lnTo>
                    <a:pt x="87" y="616"/>
                  </a:lnTo>
                  <a:lnTo>
                    <a:pt x="87" y="618"/>
                  </a:lnTo>
                  <a:lnTo>
                    <a:pt x="85" y="618"/>
                  </a:lnTo>
                  <a:lnTo>
                    <a:pt x="85" y="619"/>
                  </a:lnTo>
                  <a:lnTo>
                    <a:pt x="84" y="621"/>
                  </a:lnTo>
                  <a:lnTo>
                    <a:pt x="84" y="622"/>
                  </a:lnTo>
                  <a:lnTo>
                    <a:pt x="82" y="622"/>
                  </a:lnTo>
                  <a:lnTo>
                    <a:pt x="79" y="624"/>
                  </a:lnTo>
                  <a:lnTo>
                    <a:pt x="81" y="624"/>
                  </a:lnTo>
                  <a:lnTo>
                    <a:pt x="82" y="624"/>
                  </a:lnTo>
                  <a:lnTo>
                    <a:pt x="84" y="622"/>
                  </a:lnTo>
                  <a:lnTo>
                    <a:pt x="85" y="622"/>
                  </a:lnTo>
                  <a:lnTo>
                    <a:pt x="87" y="622"/>
                  </a:lnTo>
                  <a:lnTo>
                    <a:pt x="87" y="624"/>
                  </a:lnTo>
                  <a:lnTo>
                    <a:pt x="88" y="624"/>
                  </a:lnTo>
                  <a:lnTo>
                    <a:pt x="88" y="622"/>
                  </a:lnTo>
                  <a:lnTo>
                    <a:pt x="90" y="621"/>
                  </a:lnTo>
                  <a:lnTo>
                    <a:pt x="91" y="621"/>
                  </a:lnTo>
                  <a:lnTo>
                    <a:pt x="93" y="621"/>
                  </a:lnTo>
                  <a:close/>
                  <a:moveTo>
                    <a:pt x="100" y="665"/>
                  </a:moveTo>
                  <a:lnTo>
                    <a:pt x="99" y="665"/>
                  </a:lnTo>
                  <a:lnTo>
                    <a:pt x="97" y="665"/>
                  </a:lnTo>
                  <a:lnTo>
                    <a:pt x="97" y="666"/>
                  </a:lnTo>
                  <a:lnTo>
                    <a:pt x="99" y="666"/>
                  </a:lnTo>
                  <a:lnTo>
                    <a:pt x="100" y="666"/>
                  </a:lnTo>
                  <a:lnTo>
                    <a:pt x="100" y="665"/>
                  </a:lnTo>
                  <a:close/>
                  <a:moveTo>
                    <a:pt x="102" y="654"/>
                  </a:moveTo>
                  <a:lnTo>
                    <a:pt x="100" y="656"/>
                  </a:lnTo>
                  <a:lnTo>
                    <a:pt x="99" y="656"/>
                  </a:lnTo>
                  <a:lnTo>
                    <a:pt x="99" y="657"/>
                  </a:lnTo>
                  <a:lnTo>
                    <a:pt x="99" y="659"/>
                  </a:lnTo>
                  <a:lnTo>
                    <a:pt x="97" y="659"/>
                  </a:lnTo>
                  <a:lnTo>
                    <a:pt x="97" y="660"/>
                  </a:lnTo>
                  <a:lnTo>
                    <a:pt x="96" y="660"/>
                  </a:lnTo>
                  <a:lnTo>
                    <a:pt x="96" y="662"/>
                  </a:lnTo>
                  <a:lnTo>
                    <a:pt x="94" y="662"/>
                  </a:lnTo>
                  <a:lnTo>
                    <a:pt x="93" y="662"/>
                  </a:lnTo>
                  <a:lnTo>
                    <a:pt x="93" y="663"/>
                  </a:lnTo>
                  <a:lnTo>
                    <a:pt x="94" y="663"/>
                  </a:lnTo>
                  <a:lnTo>
                    <a:pt x="96" y="662"/>
                  </a:lnTo>
                  <a:lnTo>
                    <a:pt x="97" y="662"/>
                  </a:lnTo>
                  <a:lnTo>
                    <a:pt x="97" y="660"/>
                  </a:lnTo>
                  <a:lnTo>
                    <a:pt x="99" y="660"/>
                  </a:lnTo>
                  <a:lnTo>
                    <a:pt x="99" y="659"/>
                  </a:lnTo>
                  <a:lnTo>
                    <a:pt x="100" y="659"/>
                  </a:lnTo>
                  <a:lnTo>
                    <a:pt x="100" y="657"/>
                  </a:lnTo>
                  <a:lnTo>
                    <a:pt x="99" y="657"/>
                  </a:lnTo>
                  <a:lnTo>
                    <a:pt x="100" y="656"/>
                  </a:lnTo>
                  <a:lnTo>
                    <a:pt x="102" y="656"/>
                  </a:lnTo>
                  <a:lnTo>
                    <a:pt x="102" y="654"/>
                  </a:lnTo>
                  <a:close/>
                  <a:moveTo>
                    <a:pt x="102" y="548"/>
                  </a:moveTo>
                  <a:lnTo>
                    <a:pt x="100" y="548"/>
                  </a:lnTo>
                  <a:lnTo>
                    <a:pt x="100" y="549"/>
                  </a:lnTo>
                  <a:lnTo>
                    <a:pt x="102" y="549"/>
                  </a:lnTo>
                  <a:lnTo>
                    <a:pt x="102" y="548"/>
                  </a:lnTo>
                  <a:close/>
                  <a:moveTo>
                    <a:pt x="105" y="663"/>
                  </a:moveTo>
                  <a:lnTo>
                    <a:pt x="103" y="663"/>
                  </a:lnTo>
                  <a:lnTo>
                    <a:pt x="103" y="665"/>
                  </a:lnTo>
                  <a:lnTo>
                    <a:pt x="105" y="663"/>
                  </a:lnTo>
                  <a:close/>
                  <a:moveTo>
                    <a:pt x="109" y="672"/>
                  </a:moveTo>
                  <a:lnTo>
                    <a:pt x="108" y="671"/>
                  </a:lnTo>
                  <a:lnTo>
                    <a:pt x="108" y="672"/>
                  </a:lnTo>
                  <a:lnTo>
                    <a:pt x="108" y="674"/>
                  </a:lnTo>
                  <a:lnTo>
                    <a:pt x="109" y="672"/>
                  </a:lnTo>
                  <a:close/>
                  <a:moveTo>
                    <a:pt x="115" y="689"/>
                  </a:moveTo>
                  <a:lnTo>
                    <a:pt x="114" y="690"/>
                  </a:lnTo>
                  <a:lnTo>
                    <a:pt x="115" y="690"/>
                  </a:lnTo>
                  <a:lnTo>
                    <a:pt x="115" y="689"/>
                  </a:lnTo>
                  <a:close/>
                  <a:moveTo>
                    <a:pt x="321" y="250"/>
                  </a:moveTo>
                  <a:lnTo>
                    <a:pt x="320" y="250"/>
                  </a:lnTo>
                  <a:lnTo>
                    <a:pt x="320" y="251"/>
                  </a:lnTo>
                  <a:lnTo>
                    <a:pt x="321" y="251"/>
                  </a:lnTo>
                  <a:lnTo>
                    <a:pt x="321" y="250"/>
                  </a:lnTo>
                  <a:close/>
                  <a:moveTo>
                    <a:pt x="323" y="250"/>
                  </a:moveTo>
                  <a:lnTo>
                    <a:pt x="324" y="250"/>
                  </a:lnTo>
                  <a:lnTo>
                    <a:pt x="324" y="248"/>
                  </a:lnTo>
                  <a:lnTo>
                    <a:pt x="323" y="248"/>
                  </a:lnTo>
                  <a:lnTo>
                    <a:pt x="323" y="250"/>
                  </a:lnTo>
                  <a:close/>
                  <a:moveTo>
                    <a:pt x="327" y="259"/>
                  </a:moveTo>
                  <a:lnTo>
                    <a:pt x="329" y="259"/>
                  </a:lnTo>
                  <a:lnTo>
                    <a:pt x="327" y="257"/>
                  </a:lnTo>
                  <a:lnTo>
                    <a:pt x="326" y="259"/>
                  </a:lnTo>
                  <a:lnTo>
                    <a:pt x="326" y="257"/>
                  </a:lnTo>
                  <a:lnTo>
                    <a:pt x="327" y="257"/>
                  </a:lnTo>
                  <a:lnTo>
                    <a:pt x="327" y="256"/>
                  </a:lnTo>
                  <a:lnTo>
                    <a:pt x="326" y="256"/>
                  </a:lnTo>
                  <a:lnTo>
                    <a:pt x="326" y="257"/>
                  </a:lnTo>
                  <a:lnTo>
                    <a:pt x="324" y="257"/>
                  </a:lnTo>
                  <a:lnTo>
                    <a:pt x="324" y="259"/>
                  </a:lnTo>
                  <a:lnTo>
                    <a:pt x="326" y="259"/>
                  </a:lnTo>
                  <a:lnTo>
                    <a:pt x="327" y="259"/>
                  </a:lnTo>
                  <a:lnTo>
                    <a:pt x="326" y="260"/>
                  </a:lnTo>
                  <a:lnTo>
                    <a:pt x="327" y="260"/>
                  </a:lnTo>
                  <a:lnTo>
                    <a:pt x="329" y="260"/>
                  </a:lnTo>
                  <a:lnTo>
                    <a:pt x="327" y="259"/>
                  </a:lnTo>
                  <a:close/>
                  <a:moveTo>
                    <a:pt x="343" y="256"/>
                  </a:moveTo>
                  <a:lnTo>
                    <a:pt x="341" y="256"/>
                  </a:lnTo>
                  <a:lnTo>
                    <a:pt x="340" y="256"/>
                  </a:lnTo>
                  <a:lnTo>
                    <a:pt x="340" y="254"/>
                  </a:lnTo>
                  <a:lnTo>
                    <a:pt x="340" y="253"/>
                  </a:lnTo>
                  <a:lnTo>
                    <a:pt x="338" y="253"/>
                  </a:lnTo>
                  <a:lnTo>
                    <a:pt x="337" y="253"/>
                  </a:lnTo>
                  <a:lnTo>
                    <a:pt x="335" y="253"/>
                  </a:lnTo>
                  <a:lnTo>
                    <a:pt x="334" y="253"/>
                  </a:lnTo>
                  <a:lnTo>
                    <a:pt x="334" y="254"/>
                  </a:lnTo>
                  <a:lnTo>
                    <a:pt x="332" y="254"/>
                  </a:lnTo>
                  <a:lnTo>
                    <a:pt x="331" y="256"/>
                  </a:lnTo>
                  <a:lnTo>
                    <a:pt x="329" y="256"/>
                  </a:lnTo>
                  <a:lnTo>
                    <a:pt x="329" y="257"/>
                  </a:lnTo>
                  <a:lnTo>
                    <a:pt x="331" y="257"/>
                  </a:lnTo>
                  <a:lnTo>
                    <a:pt x="332" y="257"/>
                  </a:lnTo>
                  <a:lnTo>
                    <a:pt x="334" y="257"/>
                  </a:lnTo>
                  <a:lnTo>
                    <a:pt x="335" y="257"/>
                  </a:lnTo>
                  <a:lnTo>
                    <a:pt x="337" y="259"/>
                  </a:lnTo>
                  <a:lnTo>
                    <a:pt x="337" y="257"/>
                  </a:lnTo>
                  <a:lnTo>
                    <a:pt x="337" y="256"/>
                  </a:lnTo>
                  <a:lnTo>
                    <a:pt x="338" y="256"/>
                  </a:lnTo>
                  <a:lnTo>
                    <a:pt x="340" y="256"/>
                  </a:lnTo>
                  <a:lnTo>
                    <a:pt x="338" y="257"/>
                  </a:lnTo>
                  <a:lnTo>
                    <a:pt x="340" y="257"/>
                  </a:lnTo>
                  <a:lnTo>
                    <a:pt x="341" y="257"/>
                  </a:lnTo>
                  <a:lnTo>
                    <a:pt x="343" y="257"/>
                  </a:lnTo>
                  <a:lnTo>
                    <a:pt x="343" y="256"/>
                  </a:lnTo>
                  <a:close/>
                  <a:moveTo>
                    <a:pt x="371" y="250"/>
                  </a:moveTo>
                  <a:lnTo>
                    <a:pt x="370" y="251"/>
                  </a:lnTo>
                  <a:lnTo>
                    <a:pt x="371" y="251"/>
                  </a:lnTo>
                  <a:lnTo>
                    <a:pt x="371" y="250"/>
                  </a:lnTo>
                  <a:close/>
                  <a:moveTo>
                    <a:pt x="374" y="248"/>
                  </a:moveTo>
                  <a:lnTo>
                    <a:pt x="373" y="248"/>
                  </a:lnTo>
                  <a:lnTo>
                    <a:pt x="373" y="250"/>
                  </a:lnTo>
                  <a:lnTo>
                    <a:pt x="374" y="248"/>
                  </a:lnTo>
                  <a:close/>
                  <a:moveTo>
                    <a:pt x="688" y="307"/>
                  </a:moveTo>
                  <a:lnTo>
                    <a:pt x="686" y="307"/>
                  </a:lnTo>
                  <a:lnTo>
                    <a:pt x="686" y="309"/>
                  </a:lnTo>
                  <a:lnTo>
                    <a:pt x="686" y="310"/>
                  </a:lnTo>
                  <a:lnTo>
                    <a:pt x="688" y="309"/>
                  </a:lnTo>
                  <a:lnTo>
                    <a:pt x="688" y="307"/>
                  </a:lnTo>
                  <a:close/>
                  <a:moveTo>
                    <a:pt x="701" y="293"/>
                  </a:moveTo>
                  <a:lnTo>
                    <a:pt x="698" y="295"/>
                  </a:lnTo>
                  <a:lnTo>
                    <a:pt x="701" y="295"/>
                  </a:lnTo>
                  <a:lnTo>
                    <a:pt x="701" y="293"/>
                  </a:lnTo>
                  <a:close/>
                  <a:moveTo>
                    <a:pt x="888" y="553"/>
                  </a:moveTo>
                  <a:lnTo>
                    <a:pt x="886" y="553"/>
                  </a:lnTo>
                  <a:lnTo>
                    <a:pt x="886" y="554"/>
                  </a:lnTo>
                  <a:lnTo>
                    <a:pt x="885" y="554"/>
                  </a:lnTo>
                  <a:lnTo>
                    <a:pt x="883" y="556"/>
                  </a:lnTo>
                  <a:lnTo>
                    <a:pt x="882" y="557"/>
                  </a:lnTo>
                  <a:lnTo>
                    <a:pt x="880" y="557"/>
                  </a:lnTo>
                  <a:lnTo>
                    <a:pt x="880" y="559"/>
                  </a:lnTo>
                  <a:lnTo>
                    <a:pt x="882" y="557"/>
                  </a:lnTo>
                  <a:lnTo>
                    <a:pt x="883" y="557"/>
                  </a:lnTo>
                  <a:lnTo>
                    <a:pt x="886" y="554"/>
                  </a:lnTo>
                  <a:lnTo>
                    <a:pt x="888" y="553"/>
                  </a:lnTo>
                  <a:close/>
                  <a:moveTo>
                    <a:pt x="941" y="654"/>
                  </a:moveTo>
                  <a:lnTo>
                    <a:pt x="939" y="652"/>
                  </a:lnTo>
                  <a:lnTo>
                    <a:pt x="939" y="654"/>
                  </a:lnTo>
                  <a:lnTo>
                    <a:pt x="941" y="654"/>
                  </a:lnTo>
                  <a:close/>
                  <a:moveTo>
                    <a:pt x="995" y="778"/>
                  </a:moveTo>
                  <a:lnTo>
                    <a:pt x="997" y="778"/>
                  </a:lnTo>
                  <a:lnTo>
                    <a:pt x="997" y="777"/>
                  </a:lnTo>
                  <a:lnTo>
                    <a:pt x="995" y="778"/>
                  </a:lnTo>
                  <a:close/>
                  <a:moveTo>
                    <a:pt x="986" y="787"/>
                  </a:moveTo>
                  <a:lnTo>
                    <a:pt x="985" y="789"/>
                  </a:lnTo>
                  <a:lnTo>
                    <a:pt x="983" y="789"/>
                  </a:lnTo>
                  <a:lnTo>
                    <a:pt x="982" y="789"/>
                  </a:lnTo>
                  <a:lnTo>
                    <a:pt x="982" y="790"/>
                  </a:lnTo>
                  <a:lnTo>
                    <a:pt x="985" y="790"/>
                  </a:lnTo>
                  <a:lnTo>
                    <a:pt x="985" y="789"/>
                  </a:lnTo>
                  <a:lnTo>
                    <a:pt x="986" y="789"/>
                  </a:lnTo>
                  <a:lnTo>
                    <a:pt x="986" y="787"/>
                  </a:lnTo>
                  <a:close/>
                  <a:moveTo>
                    <a:pt x="1000" y="781"/>
                  </a:moveTo>
                  <a:lnTo>
                    <a:pt x="998" y="781"/>
                  </a:lnTo>
                  <a:lnTo>
                    <a:pt x="998" y="783"/>
                  </a:lnTo>
                  <a:lnTo>
                    <a:pt x="1000" y="783"/>
                  </a:lnTo>
                  <a:lnTo>
                    <a:pt x="1000" y="781"/>
                  </a:lnTo>
                  <a:close/>
                  <a:moveTo>
                    <a:pt x="1012" y="771"/>
                  </a:moveTo>
                  <a:lnTo>
                    <a:pt x="1009" y="771"/>
                  </a:lnTo>
                  <a:lnTo>
                    <a:pt x="1009" y="772"/>
                  </a:lnTo>
                  <a:lnTo>
                    <a:pt x="1007" y="772"/>
                  </a:lnTo>
                  <a:lnTo>
                    <a:pt x="1006" y="774"/>
                  </a:lnTo>
                  <a:lnTo>
                    <a:pt x="1004" y="774"/>
                  </a:lnTo>
                  <a:lnTo>
                    <a:pt x="1004" y="775"/>
                  </a:lnTo>
                  <a:lnTo>
                    <a:pt x="1003" y="775"/>
                  </a:lnTo>
                  <a:lnTo>
                    <a:pt x="1003" y="777"/>
                  </a:lnTo>
                  <a:lnTo>
                    <a:pt x="1001" y="777"/>
                  </a:lnTo>
                  <a:lnTo>
                    <a:pt x="1000" y="777"/>
                  </a:lnTo>
                  <a:lnTo>
                    <a:pt x="998" y="778"/>
                  </a:lnTo>
                  <a:lnTo>
                    <a:pt x="997" y="780"/>
                  </a:lnTo>
                  <a:lnTo>
                    <a:pt x="995" y="780"/>
                  </a:lnTo>
                  <a:lnTo>
                    <a:pt x="994" y="780"/>
                  </a:lnTo>
                  <a:lnTo>
                    <a:pt x="992" y="780"/>
                  </a:lnTo>
                  <a:lnTo>
                    <a:pt x="992" y="781"/>
                  </a:lnTo>
                  <a:lnTo>
                    <a:pt x="991" y="781"/>
                  </a:lnTo>
                  <a:lnTo>
                    <a:pt x="989" y="781"/>
                  </a:lnTo>
                  <a:lnTo>
                    <a:pt x="988" y="781"/>
                  </a:lnTo>
                  <a:lnTo>
                    <a:pt x="986" y="781"/>
                  </a:lnTo>
                  <a:lnTo>
                    <a:pt x="988" y="783"/>
                  </a:lnTo>
                  <a:lnTo>
                    <a:pt x="989" y="783"/>
                  </a:lnTo>
                  <a:lnTo>
                    <a:pt x="989" y="786"/>
                  </a:lnTo>
                  <a:lnTo>
                    <a:pt x="989" y="787"/>
                  </a:lnTo>
                  <a:lnTo>
                    <a:pt x="989" y="789"/>
                  </a:lnTo>
                  <a:lnTo>
                    <a:pt x="991" y="787"/>
                  </a:lnTo>
                  <a:lnTo>
                    <a:pt x="992" y="787"/>
                  </a:lnTo>
                  <a:lnTo>
                    <a:pt x="992" y="786"/>
                  </a:lnTo>
                  <a:lnTo>
                    <a:pt x="994" y="786"/>
                  </a:lnTo>
                  <a:lnTo>
                    <a:pt x="995" y="783"/>
                  </a:lnTo>
                  <a:lnTo>
                    <a:pt x="994" y="783"/>
                  </a:lnTo>
                  <a:lnTo>
                    <a:pt x="992" y="783"/>
                  </a:lnTo>
                  <a:lnTo>
                    <a:pt x="992" y="786"/>
                  </a:lnTo>
                  <a:lnTo>
                    <a:pt x="991" y="786"/>
                  </a:lnTo>
                  <a:lnTo>
                    <a:pt x="991" y="783"/>
                  </a:lnTo>
                  <a:lnTo>
                    <a:pt x="992" y="781"/>
                  </a:lnTo>
                  <a:lnTo>
                    <a:pt x="994" y="781"/>
                  </a:lnTo>
                  <a:lnTo>
                    <a:pt x="995" y="781"/>
                  </a:lnTo>
                  <a:lnTo>
                    <a:pt x="997" y="780"/>
                  </a:lnTo>
                  <a:lnTo>
                    <a:pt x="998" y="780"/>
                  </a:lnTo>
                  <a:lnTo>
                    <a:pt x="998" y="778"/>
                  </a:lnTo>
                  <a:lnTo>
                    <a:pt x="1000" y="778"/>
                  </a:lnTo>
                  <a:lnTo>
                    <a:pt x="1001" y="777"/>
                  </a:lnTo>
                  <a:lnTo>
                    <a:pt x="1001" y="778"/>
                  </a:lnTo>
                  <a:lnTo>
                    <a:pt x="1003" y="778"/>
                  </a:lnTo>
                  <a:lnTo>
                    <a:pt x="1003" y="777"/>
                  </a:lnTo>
                  <a:lnTo>
                    <a:pt x="1004" y="775"/>
                  </a:lnTo>
                  <a:lnTo>
                    <a:pt x="1007" y="774"/>
                  </a:lnTo>
                  <a:lnTo>
                    <a:pt x="1009" y="772"/>
                  </a:lnTo>
                  <a:lnTo>
                    <a:pt x="1012" y="771"/>
                  </a:lnTo>
                  <a:close/>
                  <a:moveTo>
                    <a:pt x="1013" y="768"/>
                  </a:moveTo>
                  <a:lnTo>
                    <a:pt x="1012" y="769"/>
                  </a:lnTo>
                  <a:lnTo>
                    <a:pt x="1013" y="769"/>
                  </a:lnTo>
                  <a:lnTo>
                    <a:pt x="1013" y="768"/>
                  </a:lnTo>
                  <a:close/>
                  <a:moveTo>
                    <a:pt x="1024" y="763"/>
                  </a:moveTo>
                  <a:lnTo>
                    <a:pt x="1022" y="763"/>
                  </a:lnTo>
                  <a:lnTo>
                    <a:pt x="1021" y="763"/>
                  </a:lnTo>
                  <a:lnTo>
                    <a:pt x="1019" y="765"/>
                  </a:lnTo>
                  <a:lnTo>
                    <a:pt x="1016" y="765"/>
                  </a:lnTo>
                  <a:lnTo>
                    <a:pt x="1016" y="766"/>
                  </a:lnTo>
                  <a:lnTo>
                    <a:pt x="1018" y="766"/>
                  </a:lnTo>
                  <a:lnTo>
                    <a:pt x="1019" y="766"/>
                  </a:lnTo>
                  <a:lnTo>
                    <a:pt x="1021" y="766"/>
                  </a:lnTo>
                  <a:lnTo>
                    <a:pt x="1022" y="765"/>
                  </a:lnTo>
                  <a:lnTo>
                    <a:pt x="1024" y="765"/>
                  </a:lnTo>
                  <a:lnTo>
                    <a:pt x="1024" y="763"/>
                  </a:lnTo>
                  <a:close/>
                  <a:moveTo>
                    <a:pt x="1030" y="760"/>
                  </a:moveTo>
                  <a:lnTo>
                    <a:pt x="1029" y="760"/>
                  </a:lnTo>
                  <a:lnTo>
                    <a:pt x="1027" y="762"/>
                  </a:lnTo>
                  <a:lnTo>
                    <a:pt x="1029" y="762"/>
                  </a:lnTo>
                  <a:lnTo>
                    <a:pt x="1030" y="760"/>
                  </a:lnTo>
                  <a:close/>
                  <a:moveTo>
                    <a:pt x="1042" y="754"/>
                  </a:moveTo>
                  <a:lnTo>
                    <a:pt x="1041" y="754"/>
                  </a:lnTo>
                  <a:lnTo>
                    <a:pt x="1039" y="755"/>
                  </a:lnTo>
                  <a:lnTo>
                    <a:pt x="1038" y="755"/>
                  </a:lnTo>
                  <a:lnTo>
                    <a:pt x="1036" y="755"/>
                  </a:lnTo>
                  <a:lnTo>
                    <a:pt x="1035" y="757"/>
                  </a:lnTo>
                  <a:lnTo>
                    <a:pt x="1033" y="759"/>
                  </a:lnTo>
                  <a:lnTo>
                    <a:pt x="1032" y="759"/>
                  </a:lnTo>
                  <a:lnTo>
                    <a:pt x="1032" y="760"/>
                  </a:lnTo>
                  <a:lnTo>
                    <a:pt x="1033" y="760"/>
                  </a:lnTo>
                  <a:lnTo>
                    <a:pt x="1033" y="759"/>
                  </a:lnTo>
                  <a:lnTo>
                    <a:pt x="1035" y="759"/>
                  </a:lnTo>
                  <a:lnTo>
                    <a:pt x="1035" y="757"/>
                  </a:lnTo>
                  <a:lnTo>
                    <a:pt x="1036" y="757"/>
                  </a:lnTo>
                  <a:lnTo>
                    <a:pt x="1038" y="757"/>
                  </a:lnTo>
                  <a:lnTo>
                    <a:pt x="1039" y="755"/>
                  </a:lnTo>
                  <a:lnTo>
                    <a:pt x="1042" y="754"/>
                  </a:lnTo>
                  <a:close/>
                  <a:moveTo>
                    <a:pt x="1054" y="751"/>
                  </a:moveTo>
                  <a:lnTo>
                    <a:pt x="1053" y="752"/>
                  </a:lnTo>
                  <a:lnTo>
                    <a:pt x="1050" y="752"/>
                  </a:lnTo>
                  <a:lnTo>
                    <a:pt x="1047" y="754"/>
                  </a:lnTo>
                  <a:lnTo>
                    <a:pt x="1045" y="754"/>
                  </a:lnTo>
                  <a:lnTo>
                    <a:pt x="1044" y="754"/>
                  </a:lnTo>
                  <a:lnTo>
                    <a:pt x="1044" y="755"/>
                  </a:lnTo>
                  <a:lnTo>
                    <a:pt x="1045" y="755"/>
                  </a:lnTo>
                  <a:lnTo>
                    <a:pt x="1053" y="752"/>
                  </a:lnTo>
                  <a:lnTo>
                    <a:pt x="1054" y="752"/>
                  </a:lnTo>
                  <a:lnTo>
                    <a:pt x="1054" y="751"/>
                  </a:lnTo>
                  <a:close/>
                  <a:moveTo>
                    <a:pt x="1062" y="746"/>
                  </a:moveTo>
                  <a:lnTo>
                    <a:pt x="1059" y="748"/>
                  </a:lnTo>
                  <a:lnTo>
                    <a:pt x="1056" y="749"/>
                  </a:lnTo>
                  <a:lnTo>
                    <a:pt x="1056" y="751"/>
                  </a:lnTo>
                  <a:lnTo>
                    <a:pt x="1057" y="749"/>
                  </a:lnTo>
                  <a:lnTo>
                    <a:pt x="1059" y="748"/>
                  </a:lnTo>
                  <a:lnTo>
                    <a:pt x="1060" y="748"/>
                  </a:lnTo>
                  <a:lnTo>
                    <a:pt x="1062" y="746"/>
                  </a:lnTo>
                  <a:close/>
                  <a:moveTo>
                    <a:pt x="1184" y="802"/>
                  </a:moveTo>
                  <a:lnTo>
                    <a:pt x="1183" y="801"/>
                  </a:lnTo>
                  <a:lnTo>
                    <a:pt x="1183" y="802"/>
                  </a:lnTo>
                  <a:lnTo>
                    <a:pt x="1184" y="802"/>
                  </a:lnTo>
                  <a:close/>
                  <a:moveTo>
                    <a:pt x="1256" y="769"/>
                  </a:moveTo>
                  <a:lnTo>
                    <a:pt x="1254" y="769"/>
                  </a:lnTo>
                  <a:lnTo>
                    <a:pt x="1254" y="771"/>
                  </a:lnTo>
                  <a:lnTo>
                    <a:pt x="1256" y="769"/>
                  </a:lnTo>
                  <a:close/>
                  <a:moveTo>
                    <a:pt x="1178" y="774"/>
                  </a:moveTo>
                  <a:lnTo>
                    <a:pt x="1180" y="774"/>
                  </a:lnTo>
                  <a:lnTo>
                    <a:pt x="1178" y="772"/>
                  </a:lnTo>
                  <a:lnTo>
                    <a:pt x="1178" y="774"/>
                  </a:lnTo>
                  <a:close/>
                  <a:moveTo>
                    <a:pt x="1172" y="769"/>
                  </a:moveTo>
                  <a:lnTo>
                    <a:pt x="1174" y="769"/>
                  </a:lnTo>
                  <a:lnTo>
                    <a:pt x="1172" y="768"/>
                  </a:lnTo>
                  <a:lnTo>
                    <a:pt x="1172" y="769"/>
                  </a:lnTo>
                  <a:close/>
                  <a:moveTo>
                    <a:pt x="1148" y="724"/>
                  </a:moveTo>
                  <a:lnTo>
                    <a:pt x="1150" y="724"/>
                  </a:lnTo>
                  <a:lnTo>
                    <a:pt x="1151" y="722"/>
                  </a:lnTo>
                  <a:lnTo>
                    <a:pt x="1150" y="722"/>
                  </a:lnTo>
                  <a:lnTo>
                    <a:pt x="1148" y="722"/>
                  </a:lnTo>
                  <a:lnTo>
                    <a:pt x="1148" y="724"/>
                  </a:lnTo>
                  <a:close/>
                  <a:moveTo>
                    <a:pt x="1075" y="713"/>
                  </a:moveTo>
                  <a:lnTo>
                    <a:pt x="1074" y="712"/>
                  </a:lnTo>
                  <a:lnTo>
                    <a:pt x="1072" y="713"/>
                  </a:lnTo>
                  <a:lnTo>
                    <a:pt x="1074" y="713"/>
                  </a:lnTo>
                  <a:lnTo>
                    <a:pt x="1075" y="713"/>
                  </a:lnTo>
                  <a:close/>
                  <a:moveTo>
                    <a:pt x="1083" y="715"/>
                  </a:moveTo>
                  <a:lnTo>
                    <a:pt x="1080" y="713"/>
                  </a:lnTo>
                  <a:lnTo>
                    <a:pt x="1079" y="713"/>
                  </a:lnTo>
                  <a:lnTo>
                    <a:pt x="1077" y="713"/>
                  </a:lnTo>
                  <a:lnTo>
                    <a:pt x="1077" y="715"/>
                  </a:lnTo>
                  <a:lnTo>
                    <a:pt x="1080" y="715"/>
                  </a:lnTo>
                  <a:lnTo>
                    <a:pt x="1082" y="715"/>
                  </a:lnTo>
                  <a:lnTo>
                    <a:pt x="1083" y="715"/>
                  </a:lnTo>
                  <a:close/>
                  <a:moveTo>
                    <a:pt x="1091" y="716"/>
                  </a:moveTo>
                  <a:lnTo>
                    <a:pt x="1089" y="716"/>
                  </a:lnTo>
                  <a:lnTo>
                    <a:pt x="1088" y="716"/>
                  </a:lnTo>
                  <a:lnTo>
                    <a:pt x="1086" y="716"/>
                  </a:lnTo>
                  <a:lnTo>
                    <a:pt x="1086" y="715"/>
                  </a:lnTo>
                  <a:lnTo>
                    <a:pt x="1085" y="715"/>
                  </a:lnTo>
                  <a:lnTo>
                    <a:pt x="1085" y="716"/>
                  </a:lnTo>
                  <a:lnTo>
                    <a:pt x="1086" y="716"/>
                  </a:lnTo>
                  <a:lnTo>
                    <a:pt x="1088" y="718"/>
                  </a:lnTo>
                  <a:lnTo>
                    <a:pt x="1089" y="718"/>
                  </a:lnTo>
                  <a:lnTo>
                    <a:pt x="1091" y="718"/>
                  </a:lnTo>
                  <a:lnTo>
                    <a:pt x="1091" y="716"/>
                  </a:lnTo>
                  <a:close/>
                  <a:moveTo>
                    <a:pt x="1141" y="398"/>
                  </a:moveTo>
                  <a:lnTo>
                    <a:pt x="1139" y="398"/>
                  </a:lnTo>
                  <a:lnTo>
                    <a:pt x="1138" y="398"/>
                  </a:lnTo>
                  <a:lnTo>
                    <a:pt x="1138" y="400"/>
                  </a:lnTo>
                  <a:lnTo>
                    <a:pt x="1139" y="400"/>
                  </a:lnTo>
                  <a:lnTo>
                    <a:pt x="1141" y="398"/>
                  </a:lnTo>
                  <a:close/>
                  <a:moveTo>
                    <a:pt x="1188" y="404"/>
                  </a:moveTo>
                  <a:lnTo>
                    <a:pt x="1186" y="404"/>
                  </a:lnTo>
                  <a:lnTo>
                    <a:pt x="1186" y="406"/>
                  </a:lnTo>
                  <a:lnTo>
                    <a:pt x="1183" y="407"/>
                  </a:lnTo>
                  <a:lnTo>
                    <a:pt x="1184" y="407"/>
                  </a:lnTo>
                  <a:lnTo>
                    <a:pt x="1186" y="406"/>
                  </a:lnTo>
                  <a:lnTo>
                    <a:pt x="1186" y="407"/>
                  </a:lnTo>
                  <a:lnTo>
                    <a:pt x="1188" y="407"/>
                  </a:lnTo>
                  <a:lnTo>
                    <a:pt x="1188" y="406"/>
                  </a:lnTo>
                  <a:lnTo>
                    <a:pt x="1188" y="404"/>
                  </a:lnTo>
                  <a:close/>
                  <a:moveTo>
                    <a:pt x="1191" y="412"/>
                  </a:moveTo>
                  <a:lnTo>
                    <a:pt x="1189" y="412"/>
                  </a:lnTo>
                  <a:lnTo>
                    <a:pt x="1189" y="413"/>
                  </a:lnTo>
                  <a:lnTo>
                    <a:pt x="1191" y="412"/>
                  </a:lnTo>
                  <a:close/>
                  <a:moveTo>
                    <a:pt x="1195" y="446"/>
                  </a:moveTo>
                  <a:lnTo>
                    <a:pt x="1197" y="446"/>
                  </a:lnTo>
                  <a:lnTo>
                    <a:pt x="1198" y="446"/>
                  </a:lnTo>
                  <a:lnTo>
                    <a:pt x="1194" y="445"/>
                  </a:lnTo>
                  <a:lnTo>
                    <a:pt x="1195" y="446"/>
                  </a:lnTo>
                  <a:close/>
                  <a:moveTo>
                    <a:pt x="1210" y="492"/>
                  </a:moveTo>
                  <a:lnTo>
                    <a:pt x="1209" y="492"/>
                  </a:lnTo>
                  <a:lnTo>
                    <a:pt x="1207" y="492"/>
                  </a:lnTo>
                  <a:lnTo>
                    <a:pt x="1204" y="493"/>
                  </a:lnTo>
                  <a:lnTo>
                    <a:pt x="1209" y="493"/>
                  </a:lnTo>
                  <a:lnTo>
                    <a:pt x="1210" y="492"/>
                  </a:lnTo>
                  <a:close/>
                  <a:moveTo>
                    <a:pt x="1218" y="489"/>
                  </a:moveTo>
                  <a:lnTo>
                    <a:pt x="1216" y="489"/>
                  </a:lnTo>
                  <a:lnTo>
                    <a:pt x="1213" y="490"/>
                  </a:lnTo>
                  <a:lnTo>
                    <a:pt x="1213" y="492"/>
                  </a:lnTo>
                  <a:lnTo>
                    <a:pt x="1215" y="492"/>
                  </a:lnTo>
                  <a:lnTo>
                    <a:pt x="1215" y="490"/>
                  </a:lnTo>
                  <a:lnTo>
                    <a:pt x="1216" y="490"/>
                  </a:lnTo>
                  <a:lnTo>
                    <a:pt x="1218" y="489"/>
                  </a:lnTo>
                  <a:close/>
                  <a:moveTo>
                    <a:pt x="1228" y="492"/>
                  </a:moveTo>
                  <a:lnTo>
                    <a:pt x="1227" y="492"/>
                  </a:lnTo>
                  <a:lnTo>
                    <a:pt x="1227" y="493"/>
                  </a:lnTo>
                  <a:lnTo>
                    <a:pt x="1228" y="492"/>
                  </a:lnTo>
                  <a:close/>
                  <a:moveTo>
                    <a:pt x="1327" y="509"/>
                  </a:moveTo>
                  <a:lnTo>
                    <a:pt x="1325" y="510"/>
                  </a:lnTo>
                  <a:lnTo>
                    <a:pt x="1327" y="510"/>
                  </a:lnTo>
                  <a:lnTo>
                    <a:pt x="1327" y="509"/>
                  </a:lnTo>
                  <a:close/>
                  <a:moveTo>
                    <a:pt x="838" y="247"/>
                  </a:moveTo>
                  <a:lnTo>
                    <a:pt x="839" y="247"/>
                  </a:lnTo>
                  <a:lnTo>
                    <a:pt x="839" y="245"/>
                  </a:lnTo>
                  <a:lnTo>
                    <a:pt x="838" y="245"/>
                  </a:lnTo>
                  <a:lnTo>
                    <a:pt x="838" y="247"/>
                  </a:lnTo>
                  <a:close/>
                  <a:moveTo>
                    <a:pt x="841" y="245"/>
                  </a:moveTo>
                  <a:lnTo>
                    <a:pt x="842" y="245"/>
                  </a:lnTo>
                  <a:lnTo>
                    <a:pt x="844" y="245"/>
                  </a:lnTo>
                  <a:lnTo>
                    <a:pt x="844" y="243"/>
                  </a:lnTo>
                  <a:lnTo>
                    <a:pt x="842" y="242"/>
                  </a:lnTo>
                  <a:lnTo>
                    <a:pt x="841" y="242"/>
                  </a:lnTo>
                  <a:lnTo>
                    <a:pt x="839" y="242"/>
                  </a:lnTo>
                  <a:lnTo>
                    <a:pt x="839" y="243"/>
                  </a:lnTo>
                  <a:lnTo>
                    <a:pt x="841" y="243"/>
                  </a:lnTo>
                  <a:lnTo>
                    <a:pt x="839" y="245"/>
                  </a:lnTo>
                  <a:lnTo>
                    <a:pt x="841" y="245"/>
                  </a:lnTo>
                  <a:close/>
                  <a:moveTo>
                    <a:pt x="927" y="243"/>
                  </a:moveTo>
                  <a:lnTo>
                    <a:pt x="926" y="243"/>
                  </a:lnTo>
                  <a:lnTo>
                    <a:pt x="926" y="245"/>
                  </a:lnTo>
                  <a:lnTo>
                    <a:pt x="924" y="245"/>
                  </a:lnTo>
                  <a:lnTo>
                    <a:pt x="924" y="247"/>
                  </a:lnTo>
                  <a:lnTo>
                    <a:pt x="926" y="247"/>
                  </a:lnTo>
                  <a:lnTo>
                    <a:pt x="927" y="247"/>
                  </a:lnTo>
                  <a:lnTo>
                    <a:pt x="929" y="247"/>
                  </a:lnTo>
                  <a:lnTo>
                    <a:pt x="929" y="245"/>
                  </a:lnTo>
                  <a:lnTo>
                    <a:pt x="930" y="245"/>
                  </a:lnTo>
                  <a:lnTo>
                    <a:pt x="932" y="243"/>
                  </a:lnTo>
                  <a:lnTo>
                    <a:pt x="930" y="242"/>
                  </a:lnTo>
                  <a:lnTo>
                    <a:pt x="929" y="242"/>
                  </a:lnTo>
                  <a:lnTo>
                    <a:pt x="929" y="240"/>
                  </a:lnTo>
                  <a:lnTo>
                    <a:pt x="927" y="240"/>
                  </a:lnTo>
                  <a:lnTo>
                    <a:pt x="926" y="242"/>
                  </a:lnTo>
                  <a:lnTo>
                    <a:pt x="927" y="242"/>
                  </a:lnTo>
                  <a:lnTo>
                    <a:pt x="927" y="243"/>
                  </a:lnTo>
                  <a:close/>
                  <a:moveTo>
                    <a:pt x="921" y="247"/>
                  </a:moveTo>
                  <a:lnTo>
                    <a:pt x="923" y="245"/>
                  </a:lnTo>
                  <a:lnTo>
                    <a:pt x="924" y="245"/>
                  </a:lnTo>
                  <a:lnTo>
                    <a:pt x="924" y="243"/>
                  </a:lnTo>
                  <a:lnTo>
                    <a:pt x="926" y="242"/>
                  </a:lnTo>
                  <a:lnTo>
                    <a:pt x="924" y="242"/>
                  </a:lnTo>
                  <a:lnTo>
                    <a:pt x="923" y="243"/>
                  </a:lnTo>
                  <a:lnTo>
                    <a:pt x="921" y="243"/>
                  </a:lnTo>
                  <a:lnTo>
                    <a:pt x="921" y="245"/>
                  </a:lnTo>
                  <a:lnTo>
                    <a:pt x="920" y="245"/>
                  </a:lnTo>
                  <a:lnTo>
                    <a:pt x="920" y="247"/>
                  </a:lnTo>
                  <a:lnTo>
                    <a:pt x="921" y="247"/>
                  </a:lnTo>
                  <a:close/>
                  <a:moveTo>
                    <a:pt x="1195" y="240"/>
                  </a:moveTo>
                  <a:lnTo>
                    <a:pt x="1194" y="240"/>
                  </a:lnTo>
                  <a:lnTo>
                    <a:pt x="1192" y="240"/>
                  </a:lnTo>
                  <a:lnTo>
                    <a:pt x="1192" y="242"/>
                  </a:lnTo>
                  <a:lnTo>
                    <a:pt x="1191" y="242"/>
                  </a:lnTo>
                  <a:lnTo>
                    <a:pt x="1189" y="242"/>
                  </a:lnTo>
                  <a:lnTo>
                    <a:pt x="1186" y="243"/>
                  </a:lnTo>
                  <a:lnTo>
                    <a:pt x="1186" y="245"/>
                  </a:lnTo>
                  <a:lnTo>
                    <a:pt x="1189" y="243"/>
                  </a:lnTo>
                  <a:lnTo>
                    <a:pt x="1191" y="243"/>
                  </a:lnTo>
                  <a:lnTo>
                    <a:pt x="1192" y="243"/>
                  </a:lnTo>
                  <a:lnTo>
                    <a:pt x="1194" y="243"/>
                  </a:lnTo>
                  <a:lnTo>
                    <a:pt x="1195" y="242"/>
                  </a:lnTo>
                  <a:lnTo>
                    <a:pt x="1198" y="242"/>
                  </a:lnTo>
                  <a:lnTo>
                    <a:pt x="1200" y="242"/>
                  </a:lnTo>
                  <a:lnTo>
                    <a:pt x="1201" y="242"/>
                  </a:lnTo>
                  <a:lnTo>
                    <a:pt x="1201" y="240"/>
                  </a:lnTo>
                  <a:lnTo>
                    <a:pt x="1203" y="240"/>
                  </a:lnTo>
                  <a:lnTo>
                    <a:pt x="1203" y="239"/>
                  </a:lnTo>
                  <a:lnTo>
                    <a:pt x="1201" y="239"/>
                  </a:lnTo>
                  <a:lnTo>
                    <a:pt x="1200" y="239"/>
                  </a:lnTo>
                  <a:lnTo>
                    <a:pt x="1198" y="239"/>
                  </a:lnTo>
                  <a:lnTo>
                    <a:pt x="1198" y="240"/>
                  </a:lnTo>
                  <a:lnTo>
                    <a:pt x="1197" y="240"/>
                  </a:lnTo>
                  <a:lnTo>
                    <a:pt x="1197" y="239"/>
                  </a:lnTo>
                  <a:lnTo>
                    <a:pt x="1195" y="240"/>
                  </a:lnTo>
                  <a:close/>
                  <a:moveTo>
                    <a:pt x="1356" y="240"/>
                  </a:moveTo>
                  <a:lnTo>
                    <a:pt x="1354" y="240"/>
                  </a:lnTo>
                  <a:lnTo>
                    <a:pt x="1353" y="242"/>
                  </a:lnTo>
                  <a:lnTo>
                    <a:pt x="1351" y="242"/>
                  </a:lnTo>
                  <a:lnTo>
                    <a:pt x="1356" y="243"/>
                  </a:lnTo>
                  <a:lnTo>
                    <a:pt x="1357" y="243"/>
                  </a:lnTo>
                  <a:lnTo>
                    <a:pt x="1357" y="242"/>
                  </a:lnTo>
                  <a:lnTo>
                    <a:pt x="1359" y="242"/>
                  </a:lnTo>
                  <a:lnTo>
                    <a:pt x="1360" y="240"/>
                  </a:lnTo>
                  <a:lnTo>
                    <a:pt x="1359" y="240"/>
                  </a:lnTo>
                  <a:lnTo>
                    <a:pt x="1359" y="239"/>
                  </a:lnTo>
                  <a:lnTo>
                    <a:pt x="1357" y="239"/>
                  </a:lnTo>
                  <a:lnTo>
                    <a:pt x="1357" y="240"/>
                  </a:lnTo>
                  <a:lnTo>
                    <a:pt x="1356" y="240"/>
                  </a:lnTo>
                  <a:close/>
                  <a:moveTo>
                    <a:pt x="1068" y="231"/>
                  </a:moveTo>
                  <a:lnTo>
                    <a:pt x="1066" y="231"/>
                  </a:lnTo>
                  <a:lnTo>
                    <a:pt x="1065" y="231"/>
                  </a:lnTo>
                  <a:lnTo>
                    <a:pt x="1065" y="233"/>
                  </a:lnTo>
                  <a:lnTo>
                    <a:pt x="1066" y="234"/>
                  </a:lnTo>
                  <a:lnTo>
                    <a:pt x="1068" y="233"/>
                  </a:lnTo>
                  <a:lnTo>
                    <a:pt x="1069" y="234"/>
                  </a:lnTo>
                  <a:lnTo>
                    <a:pt x="1071" y="234"/>
                  </a:lnTo>
                  <a:lnTo>
                    <a:pt x="1075" y="234"/>
                  </a:lnTo>
                  <a:lnTo>
                    <a:pt x="1077" y="233"/>
                  </a:lnTo>
                  <a:lnTo>
                    <a:pt x="1075" y="231"/>
                  </a:lnTo>
                  <a:lnTo>
                    <a:pt x="1072" y="231"/>
                  </a:lnTo>
                  <a:lnTo>
                    <a:pt x="1069" y="231"/>
                  </a:lnTo>
                  <a:lnTo>
                    <a:pt x="1069" y="230"/>
                  </a:lnTo>
                  <a:lnTo>
                    <a:pt x="1068" y="231"/>
                  </a:lnTo>
                  <a:close/>
                  <a:moveTo>
                    <a:pt x="526" y="195"/>
                  </a:moveTo>
                  <a:lnTo>
                    <a:pt x="529" y="197"/>
                  </a:lnTo>
                  <a:lnTo>
                    <a:pt x="532" y="198"/>
                  </a:lnTo>
                  <a:lnTo>
                    <a:pt x="535" y="200"/>
                  </a:lnTo>
                  <a:lnTo>
                    <a:pt x="538" y="200"/>
                  </a:lnTo>
                  <a:lnTo>
                    <a:pt x="538" y="201"/>
                  </a:lnTo>
                  <a:lnTo>
                    <a:pt x="538" y="203"/>
                  </a:lnTo>
                  <a:lnTo>
                    <a:pt x="538" y="204"/>
                  </a:lnTo>
                  <a:lnTo>
                    <a:pt x="539" y="204"/>
                  </a:lnTo>
                  <a:lnTo>
                    <a:pt x="538" y="206"/>
                  </a:lnTo>
                  <a:lnTo>
                    <a:pt x="536" y="209"/>
                  </a:lnTo>
                  <a:lnTo>
                    <a:pt x="536" y="210"/>
                  </a:lnTo>
                  <a:lnTo>
                    <a:pt x="536" y="212"/>
                  </a:lnTo>
                  <a:lnTo>
                    <a:pt x="538" y="212"/>
                  </a:lnTo>
                  <a:lnTo>
                    <a:pt x="542" y="212"/>
                  </a:lnTo>
                  <a:lnTo>
                    <a:pt x="544" y="212"/>
                  </a:lnTo>
                  <a:lnTo>
                    <a:pt x="546" y="212"/>
                  </a:lnTo>
                  <a:lnTo>
                    <a:pt x="546" y="210"/>
                  </a:lnTo>
                  <a:lnTo>
                    <a:pt x="547" y="210"/>
                  </a:lnTo>
                  <a:lnTo>
                    <a:pt x="552" y="210"/>
                  </a:lnTo>
                  <a:lnTo>
                    <a:pt x="553" y="209"/>
                  </a:lnTo>
                  <a:lnTo>
                    <a:pt x="555" y="209"/>
                  </a:lnTo>
                  <a:lnTo>
                    <a:pt x="556" y="209"/>
                  </a:lnTo>
                  <a:lnTo>
                    <a:pt x="558" y="209"/>
                  </a:lnTo>
                  <a:lnTo>
                    <a:pt x="561" y="207"/>
                  </a:lnTo>
                  <a:lnTo>
                    <a:pt x="562" y="207"/>
                  </a:lnTo>
                  <a:lnTo>
                    <a:pt x="564" y="206"/>
                  </a:lnTo>
                  <a:lnTo>
                    <a:pt x="567" y="204"/>
                  </a:lnTo>
                  <a:lnTo>
                    <a:pt x="568" y="204"/>
                  </a:lnTo>
                  <a:lnTo>
                    <a:pt x="570" y="206"/>
                  </a:lnTo>
                  <a:lnTo>
                    <a:pt x="568" y="206"/>
                  </a:lnTo>
                  <a:lnTo>
                    <a:pt x="567" y="206"/>
                  </a:lnTo>
                  <a:lnTo>
                    <a:pt x="570" y="207"/>
                  </a:lnTo>
                  <a:lnTo>
                    <a:pt x="574" y="206"/>
                  </a:lnTo>
                  <a:lnTo>
                    <a:pt x="577" y="206"/>
                  </a:lnTo>
                  <a:lnTo>
                    <a:pt x="582" y="204"/>
                  </a:lnTo>
                  <a:lnTo>
                    <a:pt x="583" y="204"/>
                  </a:lnTo>
                  <a:lnTo>
                    <a:pt x="586" y="203"/>
                  </a:lnTo>
                  <a:lnTo>
                    <a:pt x="591" y="201"/>
                  </a:lnTo>
                  <a:lnTo>
                    <a:pt x="592" y="201"/>
                  </a:lnTo>
                  <a:lnTo>
                    <a:pt x="592" y="200"/>
                  </a:lnTo>
                  <a:lnTo>
                    <a:pt x="594" y="200"/>
                  </a:lnTo>
                  <a:lnTo>
                    <a:pt x="594" y="198"/>
                  </a:lnTo>
                  <a:lnTo>
                    <a:pt x="597" y="198"/>
                  </a:lnTo>
                  <a:lnTo>
                    <a:pt x="597" y="197"/>
                  </a:lnTo>
                  <a:lnTo>
                    <a:pt x="599" y="197"/>
                  </a:lnTo>
                  <a:lnTo>
                    <a:pt x="599" y="195"/>
                  </a:lnTo>
                  <a:lnTo>
                    <a:pt x="600" y="195"/>
                  </a:lnTo>
                  <a:lnTo>
                    <a:pt x="602" y="195"/>
                  </a:lnTo>
                  <a:lnTo>
                    <a:pt x="602" y="194"/>
                  </a:lnTo>
                  <a:lnTo>
                    <a:pt x="606" y="192"/>
                  </a:lnTo>
                  <a:lnTo>
                    <a:pt x="608" y="192"/>
                  </a:lnTo>
                  <a:lnTo>
                    <a:pt x="608" y="190"/>
                  </a:lnTo>
                  <a:lnTo>
                    <a:pt x="608" y="189"/>
                  </a:lnTo>
                  <a:lnTo>
                    <a:pt x="609" y="189"/>
                  </a:lnTo>
                  <a:lnTo>
                    <a:pt x="609" y="190"/>
                  </a:lnTo>
                  <a:lnTo>
                    <a:pt x="612" y="190"/>
                  </a:lnTo>
                  <a:lnTo>
                    <a:pt x="614" y="190"/>
                  </a:lnTo>
                  <a:lnTo>
                    <a:pt x="615" y="190"/>
                  </a:lnTo>
                  <a:lnTo>
                    <a:pt x="618" y="189"/>
                  </a:lnTo>
                  <a:lnTo>
                    <a:pt x="621" y="187"/>
                  </a:lnTo>
                  <a:lnTo>
                    <a:pt x="623" y="187"/>
                  </a:lnTo>
                  <a:lnTo>
                    <a:pt x="624" y="187"/>
                  </a:lnTo>
                  <a:lnTo>
                    <a:pt x="626" y="187"/>
                  </a:lnTo>
                  <a:lnTo>
                    <a:pt x="626" y="186"/>
                  </a:lnTo>
                  <a:lnTo>
                    <a:pt x="627" y="186"/>
                  </a:lnTo>
                  <a:lnTo>
                    <a:pt x="629" y="184"/>
                  </a:lnTo>
                  <a:lnTo>
                    <a:pt x="630" y="184"/>
                  </a:lnTo>
                  <a:lnTo>
                    <a:pt x="632" y="183"/>
                  </a:lnTo>
                  <a:lnTo>
                    <a:pt x="633" y="183"/>
                  </a:lnTo>
                  <a:lnTo>
                    <a:pt x="633" y="181"/>
                  </a:lnTo>
                  <a:lnTo>
                    <a:pt x="638" y="181"/>
                  </a:lnTo>
                  <a:lnTo>
                    <a:pt x="641" y="180"/>
                  </a:lnTo>
                  <a:lnTo>
                    <a:pt x="642" y="180"/>
                  </a:lnTo>
                  <a:lnTo>
                    <a:pt x="644" y="180"/>
                  </a:lnTo>
                  <a:lnTo>
                    <a:pt x="645" y="180"/>
                  </a:lnTo>
                  <a:lnTo>
                    <a:pt x="647" y="180"/>
                  </a:lnTo>
                  <a:lnTo>
                    <a:pt x="647" y="178"/>
                  </a:lnTo>
                  <a:lnTo>
                    <a:pt x="648" y="178"/>
                  </a:lnTo>
                  <a:lnTo>
                    <a:pt x="652" y="178"/>
                  </a:lnTo>
                  <a:lnTo>
                    <a:pt x="656" y="177"/>
                  </a:lnTo>
                  <a:lnTo>
                    <a:pt x="659" y="177"/>
                  </a:lnTo>
                  <a:lnTo>
                    <a:pt x="662" y="175"/>
                  </a:lnTo>
                  <a:lnTo>
                    <a:pt x="668" y="174"/>
                  </a:lnTo>
                  <a:lnTo>
                    <a:pt x="671" y="174"/>
                  </a:lnTo>
                  <a:lnTo>
                    <a:pt x="673" y="174"/>
                  </a:lnTo>
                  <a:lnTo>
                    <a:pt x="676" y="172"/>
                  </a:lnTo>
                  <a:lnTo>
                    <a:pt x="677" y="172"/>
                  </a:lnTo>
                  <a:lnTo>
                    <a:pt x="679" y="172"/>
                  </a:lnTo>
                  <a:lnTo>
                    <a:pt x="680" y="172"/>
                  </a:lnTo>
                  <a:lnTo>
                    <a:pt x="682" y="171"/>
                  </a:lnTo>
                  <a:lnTo>
                    <a:pt x="686" y="171"/>
                  </a:lnTo>
                  <a:lnTo>
                    <a:pt x="686" y="169"/>
                  </a:lnTo>
                  <a:lnTo>
                    <a:pt x="691" y="169"/>
                  </a:lnTo>
                  <a:lnTo>
                    <a:pt x="695" y="169"/>
                  </a:lnTo>
                  <a:lnTo>
                    <a:pt x="701" y="168"/>
                  </a:lnTo>
                  <a:lnTo>
                    <a:pt x="705" y="168"/>
                  </a:lnTo>
                  <a:lnTo>
                    <a:pt x="705" y="166"/>
                  </a:lnTo>
                  <a:lnTo>
                    <a:pt x="706" y="166"/>
                  </a:lnTo>
                  <a:lnTo>
                    <a:pt x="708" y="166"/>
                  </a:lnTo>
                  <a:lnTo>
                    <a:pt x="709" y="166"/>
                  </a:lnTo>
                  <a:lnTo>
                    <a:pt x="711" y="166"/>
                  </a:lnTo>
                  <a:lnTo>
                    <a:pt x="711" y="163"/>
                  </a:lnTo>
                  <a:lnTo>
                    <a:pt x="711" y="162"/>
                  </a:lnTo>
                  <a:lnTo>
                    <a:pt x="709" y="162"/>
                  </a:lnTo>
                  <a:lnTo>
                    <a:pt x="711" y="160"/>
                  </a:lnTo>
                  <a:lnTo>
                    <a:pt x="709" y="160"/>
                  </a:lnTo>
                  <a:lnTo>
                    <a:pt x="708" y="160"/>
                  </a:lnTo>
                  <a:lnTo>
                    <a:pt x="708" y="159"/>
                  </a:lnTo>
                  <a:lnTo>
                    <a:pt x="706" y="157"/>
                  </a:lnTo>
                  <a:lnTo>
                    <a:pt x="705" y="157"/>
                  </a:lnTo>
                  <a:lnTo>
                    <a:pt x="705" y="156"/>
                  </a:lnTo>
                  <a:lnTo>
                    <a:pt x="703" y="154"/>
                  </a:lnTo>
                  <a:lnTo>
                    <a:pt x="701" y="153"/>
                  </a:lnTo>
                  <a:lnTo>
                    <a:pt x="697" y="151"/>
                  </a:lnTo>
                  <a:lnTo>
                    <a:pt x="695" y="150"/>
                  </a:lnTo>
                  <a:lnTo>
                    <a:pt x="691" y="150"/>
                  </a:lnTo>
                  <a:lnTo>
                    <a:pt x="688" y="150"/>
                  </a:lnTo>
                  <a:lnTo>
                    <a:pt x="682" y="150"/>
                  </a:lnTo>
                  <a:lnTo>
                    <a:pt x="680" y="150"/>
                  </a:lnTo>
                  <a:lnTo>
                    <a:pt x="679" y="150"/>
                  </a:lnTo>
                  <a:lnTo>
                    <a:pt x="677" y="150"/>
                  </a:lnTo>
                  <a:lnTo>
                    <a:pt x="676" y="150"/>
                  </a:lnTo>
                  <a:lnTo>
                    <a:pt x="674" y="151"/>
                  </a:lnTo>
                  <a:lnTo>
                    <a:pt x="673" y="151"/>
                  </a:lnTo>
                  <a:lnTo>
                    <a:pt x="673" y="153"/>
                  </a:lnTo>
                  <a:lnTo>
                    <a:pt x="671" y="153"/>
                  </a:lnTo>
                  <a:lnTo>
                    <a:pt x="670" y="154"/>
                  </a:lnTo>
                  <a:lnTo>
                    <a:pt x="668" y="154"/>
                  </a:lnTo>
                  <a:lnTo>
                    <a:pt x="667" y="154"/>
                  </a:lnTo>
                  <a:lnTo>
                    <a:pt x="665" y="154"/>
                  </a:lnTo>
                  <a:lnTo>
                    <a:pt x="667" y="153"/>
                  </a:lnTo>
                  <a:lnTo>
                    <a:pt x="668" y="153"/>
                  </a:lnTo>
                  <a:lnTo>
                    <a:pt x="670" y="151"/>
                  </a:lnTo>
                  <a:lnTo>
                    <a:pt x="670" y="150"/>
                  </a:lnTo>
                  <a:lnTo>
                    <a:pt x="667" y="150"/>
                  </a:lnTo>
                  <a:lnTo>
                    <a:pt x="665" y="150"/>
                  </a:lnTo>
                  <a:lnTo>
                    <a:pt x="665" y="151"/>
                  </a:lnTo>
                  <a:lnTo>
                    <a:pt x="664" y="151"/>
                  </a:lnTo>
                  <a:lnTo>
                    <a:pt x="662" y="151"/>
                  </a:lnTo>
                  <a:lnTo>
                    <a:pt x="662" y="153"/>
                  </a:lnTo>
                  <a:lnTo>
                    <a:pt x="659" y="153"/>
                  </a:lnTo>
                  <a:lnTo>
                    <a:pt x="658" y="153"/>
                  </a:lnTo>
                  <a:lnTo>
                    <a:pt x="658" y="154"/>
                  </a:lnTo>
                  <a:lnTo>
                    <a:pt x="656" y="154"/>
                  </a:lnTo>
                  <a:lnTo>
                    <a:pt x="658" y="153"/>
                  </a:lnTo>
                  <a:lnTo>
                    <a:pt x="661" y="151"/>
                  </a:lnTo>
                  <a:lnTo>
                    <a:pt x="662" y="151"/>
                  </a:lnTo>
                  <a:lnTo>
                    <a:pt x="664" y="150"/>
                  </a:lnTo>
                  <a:lnTo>
                    <a:pt x="661" y="150"/>
                  </a:lnTo>
                  <a:lnTo>
                    <a:pt x="659" y="150"/>
                  </a:lnTo>
                  <a:lnTo>
                    <a:pt x="658" y="150"/>
                  </a:lnTo>
                  <a:lnTo>
                    <a:pt x="653" y="148"/>
                  </a:lnTo>
                  <a:lnTo>
                    <a:pt x="650" y="147"/>
                  </a:lnTo>
                  <a:lnTo>
                    <a:pt x="650" y="145"/>
                  </a:lnTo>
                  <a:lnTo>
                    <a:pt x="648" y="145"/>
                  </a:lnTo>
                  <a:lnTo>
                    <a:pt x="647" y="145"/>
                  </a:lnTo>
                  <a:lnTo>
                    <a:pt x="645" y="145"/>
                  </a:lnTo>
                  <a:lnTo>
                    <a:pt x="644" y="144"/>
                  </a:lnTo>
                  <a:lnTo>
                    <a:pt x="641" y="144"/>
                  </a:lnTo>
                  <a:lnTo>
                    <a:pt x="635" y="145"/>
                  </a:lnTo>
                  <a:lnTo>
                    <a:pt x="630" y="145"/>
                  </a:lnTo>
                  <a:lnTo>
                    <a:pt x="626" y="145"/>
                  </a:lnTo>
                  <a:lnTo>
                    <a:pt x="621" y="147"/>
                  </a:lnTo>
                  <a:lnTo>
                    <a:pt x="617" y="147"/>
                  </a:lnTo>
                  <a:lnTo>
                    <a:pt x="614" y="147"/>
                  </a:lnTo>
                  <a:lnTo>
                    <a:pt x="611" y="147"/>
                  </a:lnTo>
                  <a:lnTo>
                    <a:pt x="609" y="147"/>
                  </a:lnTo>
                  <a:lnTo>
                    <a:pt x="605" y="147"/>
                  </a:lnTo>
                  <a:lnTo>
                    <a:pt x="603" y="147"/>
                  </a:lnTo>
                  <a:lnTo>
                    <a:pt x="602" y="147"/>
                  </a:lnTo>
                  <a:lnTo>
                    <a:pt x="599" y="148"/>
                  </a:lnTo>
                  <a:lnTo>
                    <a:pt x="592" y="148"/>
                  </a:lnTo>
                  <a:lnTo>
                    <a:pt x="591" y="150"/>
                  </a:lnTo>
                  <a:lnTo>
                    <a:pt x="591" y="151"/>
                  </a:lnTo>
                  <a:lnTo>
                    <a:pt x="591" y="153"/>
                  </a:lnTo>
                  <a:lnTo>
                    <a:pt x="589" y="153"/>
                  </a:lnTo>
                  <a:lnTo>
                    <a:pt x="589" y="154"/>
                  </a:lnTo>
                  <a:lnTo>
                    <a:pt x="588" y="154"/>
                  </a:lnTo>
                  <a:lnTo>
                    <a:pt x="588" y="156"/>
                  </a:lnTo>
                  <a:lnTo>
                    <a:pt x="588" y="157"/>
                  </a:lnTo>
                  <a:lnTo>
                    <a:pt x="591" y="157"/>
                  </a:lnTo>
                  <a:lnTo>
                    <a:pt x="592" y="157"/>
                  </a:lnTo>
                  <a:lnTo>
                    <a:pt x="592" y="159"/>
                  </a:lnTo>
                  <a:lnTo>
                    <a:pt x="591" y="159"/>
                  </a:lnTo>
                  <a:lnTo>
                    <a:pt x="589" y="159"/>
                  </a:lnTo>
                  <a:lnTo>
                    <a:pt x="589" y="160"/>
                  </a:lnTo>
                  <a:lnTo>
                    <a:pt x="588" y="160"/>
                  </a:lnTo>
                  <a:lnTo>
                    <a:pt x="585" y="160"/>
                  </a:lnTo>
                  <a:lnTo>
                    <a:pt x="585" y="162"/>
                  </a:lnTo>
                  <a:lnTo>
                    <a:pt x="583" y="162"/>
                  </a:lnTo>
                  <a:lnTo>
                    <a:pt x="582" y="162"/>
                  </a:lnTo>
                  <a:lnTo>
                    <a:pt x="582" y="163"/>
                  </a:lnTo>
                  <a:lnTo>
                    <a:pt x="580" y="163"/>
                  </a:lnTo>
                  <a:lnTo>
                    <a:pt x="579" y="163"/>
                  </a:lnTo>
                  <a:lnTo>
                    <a:pt x="579" y="166"/>
                  </a:lnTo>
                  <a:lnTo>
                    <a:pt x="577" y="166"/>
                  </a:lnTo>
                  <a:lnTo>
                    <a:pt x="576" y="166"/>
                  </a:lnTo>
                  <a:lnTo>
                    <a:pt x="574" y="166"/>
                  </a:lnTo>
                  <a:lnTo>
                    <a:pt x="573" y="166"/>
                  </a:lnTo>
                  <a:lnTo>
                    <a:pt x="573" y="168"/>
                  </a:lnTo>
                  <a:lnTo>
                    <a:pt x="571" y="168"/>
                  </a:lnTo>
                  <a:lnTo>
                    <a:pt x="568" y="169"/>
                  </a:lnTo>
                  <a:lnTo>
                    <a:pt x="567" y="171"/>
                  </a:lnTo>
                  <a:lnTo>
                    <a:pt x="565" y="171"/>
                  </a:lnTo>
                  <a:lnTo>
                    <a:pt x="564" y="171"/>
                  </a:lnTo>
                  <a:lnTo>
                    <a:pt x="564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4"/>
                  </a:lnTo>
                  <a:lnTo>
                    <a:pt x="561" y="174"/>
                  </a:lnTo>
                  <a:lnTo>
                    <a:pt x="561" y="175"/>
                  </a:lnTo>
                  <a:lnTo>
                    <a:pt x="561" y="177"/>
                  </a:lnTo>
                  <a:lnTo>
                    <a:pt x="559" y="177"/>
                  </a:lnTo>
                  <a:lnTo>
                    <a:pt x="556" y="177"/>
                  </a:lnTo>
                  <a:lnTo>
                    <a:pt x="552" y="178"/>
                  </a:lnTo>
                  <a:lnTo>
                    <a:pt x="552" y="177"/>
                  </a:lnTo>
                  <a:lnTo>
                    <a:pt x="550" y="177"/>
                  </a:lnTo>
                  <a:lnTo>
                    <a:pt x="550" y="178"/>
                  </a:lnTo>
                  <a:lnTo>
                    <a:pt x="550" y="180"/>
                  </a:lnTo>
                  <a:lnTo>
                    <a:pt x="549" y="180"/>
                  </a:lnTo>
                  <a:lnTo>
                    <a:pt x="549" y="181"/>
                  </a:lnTo>
                  <a:lnTo>
                    <a:pt x="547" y="181"/>
                  </a:lnTo>
                  <a:lnTo>
                    <a:pt x="546" y="181"/>
                  </a:lnTo>
                  <a:lnTo>
                    <a:pt x="544" y="181"/>
                  </a:lnTo>
                  <a:lnTo>
                    <a:pt x="544" y="183"/>
                  </a:lnTo>
                  <a:lnTo>
                    <a:pt x="541" y="184"/>
                  </a:lnTo>
                  <a:lnTo>
                    <a:pt x="539" y="184"/>
                  </a:lnTo>
                  <a:lnTo>
                    <a:pt x="538" y="184"/>
                  </a:lnTo>
                  <a:lnTo>
                    <a:pt x="538" y="186"/>
                  </a:lnTo>
                  <a:lnTo>
                    <a:pt x="536" y="186"/>
                  </a:lnTo>
                  <a:lnTo>
                    <a:pt x="535" y="186"/>
                  </a:lnTo>
                  <a:lnTo>
                    <a:pt x="533" y="187"/>
                  </a:lnTo>
                  <a:lnTo>
                    <a:pt x="532" y="187"/>
                  </a:lnTo>
                  <a:lnTo>
                    <a:pt x="530" y="187"/>
                  </a:lnTo>
                  <a:lnTo>
                    <a:pt x="530" y="189"/>
                  </a:lnTo>
                  <a:lnTo>
                    <a:pt x="529" y="189"/>
                  </a:lnTo>
                  <a:lnTo>
                    <a:pt x="527" y="189"/>
                  </a:lnTo>
                  <a:lnTo>
                    <a:pt x="526" y="190"/>
                  </a:lnTo>
                  <a:lnTo>
                    <a:pt x="524" y="190"/>
                  </a:lnTo>
                  <a:lnTo>
                    <a:pt x="523" y="192"/>
                  </a:lnTo>
                  <a:lnTo>
                    <a:pt x="523" y="194"/>
                  </a:lnTo>
                  <a:lnTo>
                    <a:pt x="521" y="194"/>
                  </a:lnTo>
                  <a:lnTo>
                    <a:pt x="520" y="194"/>
                  </a:lnTo>
                  <a:lnTo>
                    <a:pt x="520" y="195"/>
                  </a:lnTo>
                  <a:lnTo>
                    <a:pt x="521" y="195"/>
                  </a:lnTo>
                  <a:lnTo>
                    <a:pt x="526" y="195"/>
                  </a:lnTo>
                  <a:close/>
                  <a:moveTo>
                    <a:pt x="624" y="203"/>
                  </a:moveTo>
                  <a:lnTo>
                    <a:pt x="621" y="204"/>
                  </a:lnTo>
                  <a:lnTo>
                    <a:pt x="620" y="204"/>
                  </a:lnTo>
                  <a:lnTo>
                    <a:pt x="618" y="206"/>
                  </a:lnTo>
                  <a:lnTo>
                    <a:pt x="620" y="207"/>
                  </a:lnTo>
                  <a:lnTo>
                    <a:pt x="624" y="206"/>
                  </a:lnTo>
                  <a:lnTo>
                    <a:pt x="624" y="207"/>
                  </a:lnTo>
                  <a:lnTo>
                    <a:pt x="626" y="207"/>
                  </a:lnTo>
                  <a:lnTo>
                    <a:pt x="626" y="206"/>
                  </a:lnTo>
                  <a:lnTo>
                    <a:pt x="627" y="206"/>
                  </a:lnTo>
                  <a:lnTo>
                    <a:pt x="629" y="207"/>
                  </a:lnTo>
                  <a:lnTo>
                    <a:pt x="630" y="206"/>
                  </a:lnTo>
                  <a:lnTo>
                    <a:pt x="629" y="206"/>
                  </a:lnTo>
                  <a:lnTo>
                    <a:pt x="629" y="204"/>
                  </a:lnTo>
                  <a:lnTo>
                    <a:pt x="627" y="203"/>
                  </a:lnTo>
                  <a:lnTo>
                    <a:pt x="624" y="203"/>
                  </a:lnTo>
                  <a:close/>
                  <a:moveTo>
                    <a:pt x="851" y="234"/>
                  </a:moveTo>
                  <a:lnTo>
                    <a:pt x="851" y="236"/>
                  </a:lnTo>
                  <a:lnTo>
                    <a:pt x="853" y="236"/>
                  </a:lnTo>
                  <a:lnTo>
                    <a:pt x="851" y="237"/>
                  </a:lnTo>
                  <a:lnTo>
                    <a:pt x="850" y="239"/>
                  </a:lnTo>
                  <a:lnTo>
                    <a:pt x="848" y="239"/>
                  </a:lnTo>
                  <a:lnTo>
                    <a:pt x="847" y="240"/>
                  </a:lnTo>
                  <a:lnTo>
                    <a:pt x="845" y="240"/>
                  </a:lnTo>
                  <a:lnTo>
                    <a:pt x="844" y="240"/>
                  </a:lnTo>
                  <a:lnTo>
                    <a:pt x="842" y="240"/>
                  </a:lnTo>
                  <a:lnTo>
                    <a:pt x="842" y="239"/>
                  </a:lnTo>
                  <a:lnTo>
                    <a:pt x="842" y="237"/>
                  </a:lnTo>
                  <a:lnTo>
                    <a:pt x="844" y="236"/>
                  </a:lnTo>
                  <a:lnTo>
                    <a:pt x="841" y="237"/>
                  </a:lnTo>
                  <a:lnTo>
                    <a:pt x="841" y="239"/>
                  </a:lnTo>
                  <a:lnTo>
                    <a:pt x="839" y="239"/>
                  </a:lnTo>
                  <a:lnTo>
                    <a:pt x="838" y="240"/>
                  </a:lnTo>
                  <a:lnTo>
                    <a:pt x="836" y="240"/>
                  </a:lnTo>
                  <a:lnTo>
                    <a:pt x="835" y="239"/>
                  </a:lnTo>
                  <a:lnTo>
                    <a:pt x="833" y="239"/>
                  </a:lnTo>
                  <a:lnTo>
                    <a:pt x="833" y="237"/>
                  </a:lnTo>
                  <a:lnTo>
                    <a:pt x="835" y="237"/>
                  </a:lnTo>
                  <a:lnTo>
                    <a:pt x="835" y="236"/>
                  </a:lnTo>
                  <a:lnTo>
                    <a:pt x="833" y="236"/>
                  </a:lnTo>
                  <a:lnTo>
                    <a:pt x="833" y="237"/>
                  </a:lnTo>
                  <a:lnTo>
                    <a:pt x="832" y="237"/>
                  </a:lnTo>
                  <a:lnTo>
                    <a:pt x="832" y="236"/>
                  </a:lnTo>
                  <a:lnTo>
                    <a:pt x="830" y="236"/>
                  </a:lnTo>
                  <a:lnTo>
                    <a:pt x="830" y="237"/>
                  </a:lnTo>
                  <a:lnTo>
                    <a:pt x="829" y="237"/>
                  </a:lnTo>
                  <a:lnTo>
                    <a:pt x="827" y="237"/>
                  </a:lnTo>
                  <a:lnTo>
                    <a:pt x="826" y="237"/>
                  </a:lnTo>
                  <a:lnTo>
                    <a:pt x="826" y="239"/>
                  </a:lnTo>
                  <a:lnTo>
                    <a:pt x="824" y="239"/>
                  </a:lnTo>
                  <a:lnTo>
                    <a:pt x="824" y="240"/>
                  </a:lnTo>
                  <a:lnTo>
                    <a:pt x="823" y="240"/>
                  </a:lnTo>
                  <a:lnTo>
                    <a:pt x="823" y="242"/>
                  </a:lnTo>
                  <a:lnTo>
                    <a:pt x="821" y="242"/>
                  </a:lnTo>
                  <a:lnTo>
                    <a:pt x="820" y="243"/>
                  </a:lnTo>
                  <a:lnTo>
                    <a:pt x="820" y="242"/>
                  </a:lnTo>
                  <a:lnTo>
                    <a:pt x="818" y="242"/>
                  </a:lnTo>
                  <a:lnTo>
                    <a:pt x="817" y="243"/>
                  </a:lnTo>
                  <a:lnTo>
                    <a:pt x="817" y="242"/>
                  </a:lnTo>
                  <a:lnTo>
                    <a:pt x="815" y="242"/>
                  </a:lnTo>
                  <a:lnTo>
                    <a:pt x="814" y="242"/>
                  </a:lnTo>
                  <a:lnTo>
                    <a:pt x="812" y="240"/>
                  </a:lnTo>
                  <a:lnTo>
                    <a:pt x="810" y="240"/>
                  </a:lnTo>
                  <a:lnTo>
                    <a:pt x="810" y="239"/>
                  </a:lnTo>
                  <a:lnTo>
                    <a:pt x="809" y="240"/>
                  </a:lnTo>
                  <a:lnTo>
                    <a:pt x="807" y="242"/>
                  </a:lnTo>
                  <a:lnTo>
                    <a:pt x="809" y="242"/>
                  </a:lnTo>
                  <a:lnTo>
                    <a:pt x="810" y="242"/>
                  </a:lnTo>
                  <a:lnTo>
                    <a:pt x="810" y="243"/>
                  </a:lnTo>
                  <a:lnTo>
                    <a:pt x="810" y="245"/>
                  </a:lnTo>
                  <a:lnTo>
                    <a:pt x="812" y="243"/>
                  </a:lnTo>
                  <a:lnTo>
                    <a:pt x="812" y="245"/>
                  </a:lnTo>
                  <a:lnTo>
                    <a:pt x="810" y="247"/>
                  </a:lnTo>
                  <a:lnTo>
                    <a:pt x="809" y="248"/>
                  </a:lnTo>
                  <a:lnTo>
                    <a:pt x="807" y="250"/>
                  </a:lnTo>
                  <a:lnTo>
                    <a:pt x="810" y="248"/>
                  </a:lnTo>
                  <a:lnTo>
                    <a:pt x="812" y="248"/>
                  </a:lnTo>
                  <a:lnTo>
                    <a:pt x="812" y="247"/>
                  </a:lnTo>
                  <a:lnTo>
                    <a:pt x="814" y="247"/>
                  </a:lnTo>
                  <a:lnTo>
                    <a:pt x="817" y="247"/>
                  </a:lnTo>
                  <a:lnTo>
                    <a:pt x="817" y="245"/>
                  </a:lnTo>
                  <a:lnTo>
                    <a:pt x="818" y="245"/>
                  </a:lnTo>
                  <a:lnTo>
                    <a:pt x="820" y="245"/>
                  </a:lnTo>
                  <a:lnTo>
                    <a:pt x="821" y="245"/>
                  </a:lnTo>
                  <a:lnTo>
                    <a:pt x="821" y="243"/>
                  </a:lnTo>
                  <a:lnTo>
                    <a:pt x="823" y="243"/>
                  </a:lnTo>
                  <a:lnTo>
                    <a:pt x="824" y="243"/>
                  </a:lnTo>
                  <a:lnTo>
                    <a:pt x="826" y="243"/>
                  </a:lnTo>
                  <a:lnTo>
                    <a:pt x="827" y="243"/>
                  </a:lnTo>
                  <a:lnTo>
                    <a:pt x="829" y="245"/>
                  </a:lnTo>
                  <a:lnTo>
                    <a:pt x="827" y="245"/>
                  </a:lnTo>
                  <a:lnTo>
                    <a:pt x="826" y="247"/>
                  </a:lnTo>
                  <a:lnTo>
                    <a:pt x="824" y="247"/>
                  </a:lnTo>
                  <a:lnTo>
                    <a:pt x="823" y="247"/>
                  </a:lnTo>
                  <a:lnTo>
                    <a:pt x="823" y="248"/>
                  </a:lnTo>
                  <a:lnTo>
                    <a:pt x="821" y="248"/>
                  </a:lnTo>
                  <a:lnTo>
                    <a:pt x="821" y="250"/>
                  </a:lnTo>
                  <a:lnTo>
                    <a:pt x="823" y="250"/>
                  </a:lnTo>
                  <a:lnTo>
                    <a:pt x="824" y="250"/>
                  </a:lnTo>
                  <a:lnTo>
                    <a:pt x="824" y="248"/>
                  </a:lnTo>
                  <a:lnTo>
                    <a:pt x="826" y="248"/>
                  </a:lnTo>
                  <a:lnTo>
                    <a:pt x="826" y="250"/>
                  </a:lnTo>
                  <a:lnTo>
                    <a:pt x="827" y="250"/>
                  </a:lnTo>
                  <a:lnTo>
                    <a:pt x="826" y="251"/>
                  </a:lnTo>
                  <a:lnTo>
                    <a:pt x="824" y="253"/>
                  </a:lnTo>
                  <a:lnTo>
                    <a:pt x="823" y="253"/>
                  </a:lnTo>
                  <a:lnTo>
                    <a:pt x="823" y="254"/>
                  </a:lnTo>
                  <a:lnTo>
                    <a:pt x="821" y="254"/>
                  </a:lnTo>
                  <a:lnTo>
                    <a:pt x="820" y="254"/>
                  </a:lnTo>
                  <a:lnTo>
                    <a:pt x="818" y="254"/>
                  </a:lnTo>
                  <a:lnTo>
                    <a:pt x="817" y="254"/>
                  </a:lnTo>
                  <a:lnTo>
                    <a:pt x="815" y="254"/>
                  </a:lnTo>
                  <a:lnTo>
                    <a:pt x="814" y="256"/>
                  </a:lnTo>
                  <a:lnTo>
                    <a:pt x="814" y="254"/>
                  </a:lnTo>
                  <a:lnTo>
                    <a:pt x="812" y="254"/>
                  </a:lnTo>
                  <a:lnTo>
                    <a:pt x="812" y="256"/>
                  </a:lnTo>
                  <a:lnTo>
                    <a:pt x="810" y="256"/>
                  </a:lnTo>
                  <a:lnTo>
                    <a:pt x="809" y="257"/>
                  </a:lnTo>
                  <a:lnTo>
                    <a:pt x="807" y="257"/>
                  </a:lnTo>
                  <a:lnTo>
                    <a:pt x="807" y="256"/>
                  </a:lnTo>
                  <a:lnTo>
                    <a:pt x="806" y="256"/>
                  </a:lnTo>
                  <a:lnTo>
                    <a:pt x="806" y="257"/>
                  </a:lnTo>
                  <a:lnTo>
                    <a:pt x="804" y="257"/>
                  </a:lnTo>
                  <a:lnTo>
                    <a:pt x="801" y="257"/>
                  </a:lnTo>
                  <a:lnTo>
                    <a:pt x="800" y="257"/>
                  </a:lnTo>
                  <a:lnTo>
                    <a:pt x="798" y="257"/>
                  </a:lnTo>
                  <a:lnTo>
                    <a:pt x="797" y="257"/>
                  </a:lnTo>
                  <a:lnTo>
                    <a:pt x="794" y="257"/>
                  </a:lnTo>
                  <a:lnTo>
                    <a:pt x="794" y="259"/>
                  </a:lnTo>
                  <a:lnTo>
                    <a:pt x="792" y="259"/>
                  </a:lnTo>
                  <a:lnTo>
                    <a:pt x="791" y="257"/>
                  </a:lnTo>
                  <a:lnTo>
                    <a:pt x="789" y="257"/>
                  </a:lnTo>
                  <a:lnTo>
                    <a:pt x="788" y="257"/>
                  </a:lnTo>
                  <a:lnTo>
                    <a:pt x="786" y="257"/>
                  </a:lnTo>
                  <a:lnTo>
                    <a:pt x="783" y="257"/>
                  </a:lnTo>
                  <a:lnTo>
                    <a:pt x="782" y="256"/>
                  </a:lnTo>
                  <a:lnTo>
                    <a:pt x="780" y="256"/>
                  </a:lnTo>
                  <a:lnTo>
                    <a:pt x="779" y="256"/>
                  </a:lnTo>
                  <a:lnTo>
                    <a:pt x="777" y="256"/>
                  </a:lnTo>
                  <a:lnTo>
                    <a:pt x="776" y="257"/>
                  </a:lnTo>
                  <a:lnTo>
                    <a:pt x="773" y="256"/>
                  </a:lnTo>
                  <a:lnTo>
                    <a:pt x="768" y="256"/>
                  </a:lnTo>
                  <a:lnTo>
                    <a:pt x="767" y="254"/>
                  </a:lnTo>
                  <a:lnTo>
                    <a:pt x="768" y="254"/>
                  </a:lnTo>
                  <a:lnTo>
                    <a:pt x="770" y="254"/>
                  </a:lnTo>
                  <a:lnTo>
                    <a:pt x="771" y="254"/>
                  </a:lnTo>
                  <a:lnTo>
                    <a:pt x="773" y="253"/>
                  </a:lnTo>
                  <a:lnTo>
                    <a:pt x="774" y="253"/>
                  </a:lnTo>
                  <a:lnTo>
                    <a:pt x="773" y="251"/>
                  </a:lnTo>
                  <a:lnTo>
                    <a:pt x="771" y="253"/>
                  </a:lnTo>
                  <a:lnTo>
                    <a:pt x="770" y="253"/>
                  </a:lnTo>
                  <a:lnTo>
                    <a:pt x="767" y="251"/>
                  </a:lnTo>
                  <a:lnTo>
                    <a:pt x="762" y="250"/>
                  </a:lnTo>
                  <a:lnTo>
                    <a:pt x="761" y="251"/>
                  </a:lnTo>
                  <a:lnTo>
                    <a:pt x="759" y="251"/>
                  </a:lnTo>
                  <a:lnTo>
                    <a:pt x="756" y="251"/>
                  </a:lnTo>
                  <a:lnTo>
                    <a:pt x="754" y="250"/>
                  </a:lnTo>
                  <a:lnTo>
                    <a:pt x="756" y="248"/>
                  </a:lnTo>
                  <a:lnTo>
                    <a:pt x="757" y="248"/>
                  </a:lnTo>
                  <a:lnTo>
                    <a:pt x="759" y="248"/>
                  </a:lnTo>
                  <a:lnTo>
                    <a:pt x="757" y="247"/>
                  </a:lnTo>
                  <a:lnTo>
                    <a:pt x="759" y="247"/>
                  </a:lnTo>
                  <a:lnTo>
                    <a:pt x="759" y="245"/>
                  </a:lnTo>
                  <a:lnTo>
                    <a:pt x="757" y="245"/>
                  </a:lnTo>
                  <a:lnTo>
                    <a:pt x="757" y="243"/>
                  </a:lnTo>
                  <a:lnTo>
                    <a:pt x="756" y="243"/>
                  </a:lnTo>
                  <a:lnTo>
                    <a:pt x="756" y="245"/>
                  </a:lnTo>
                  <a:lnTo>
                    <a:pt x="754" y="245"/>
                  </a:lnTo>
                  <a:lnTo>
                    <a:pt x="753" y="245"/>
                  </a:lnTo>
                  <a:lnTo>
                    <a:pt x="753" y="247"/>
                  </a:lnTo>
                  <a:lnTo>
                    <a:pt x="751" y="247"/>
                  </a:lnTo>
                  <a:lnTo>
                    <a:pt x="750" y="247"/>
                  </a:lnTo>
                  <a:lnTo>
                    <a:pt x="748" y="247"/>
                  </a:lnTo>
                  <a:lnTo>
                    <a:pt x="747" y="248"/>
                  </a:lnTo>
                  <a:lnTo>
                    <a:pt x="747" y="250"/>
                  </a:lnTo>
                  <a:lnTo>
                    <a:pt x="745" y="250"/>
                  </a:lnTo>
                  <a:lnTo>
                    <a:pt x="744" y="250"/>
                  </a:lnTo>
                  <a:lnTo>
                    <a:pt x="744" y="251"/>
                  </a:lnTo>
                  <a:lnTo>
                    <a:pt x="742" y="251"/>
                  </a:lnTo>
                  <a:lnTo>
                    <a:pt x="741" y="251"/>
                  </a:lnTo>
                  <a:lnTo>
                    <a:pt x="738" y="253"/>
                  </a:lnTo>
                  <a:lnTo>
                    <a:pt x="736" y="253"/>
                  </a:lnTo>
                  <a:lnTo>
                    <a:pt x="733" y="254"/>
                  </a:lnTo>
                  <a:lnTo>
                    <a:pt x="727" y="254"/>
                  </a:lnTo>
                  <a:lnTo>
                    <a:pt x="726" y="256"/>
                  </a:lnTo>
                  <a:lnTo>
                    <a:pt x="721" y="256"/>
                  </a:lnTo>
                  <a:lnTo>
                    <a:pt x="720" y="254"/>
                  </a:lnTo>
                  <a:lnTo>
                    <a:pt x="717" y="254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4" y="257"/>
                  </a:lnTo>
                  <a:lnTo>
                    <a:pt x="712" y="257"/>
                  </a:lnTo>
                  <a:lnTo>
                    <a:pt x="709" y="259"/>
                  </a:lnTo>
                  <a:lnTo>
                    <a:pt x="708" y="259"/>
                  </a:lnTo>
                  <a:lnTo>
                    <a:pt x="706" y="259"/>
                  </a:lnTo>
                  <a:lnTo>
                    <a:pt x="705" y="259"/>
                  </a:lnTo>
                  <a:lnTo>
                    <a:pt x="698" y="260"/>
                  </a:lnTo>
                  <a:lnTo>
                    <a:pt x="692" y="262"/>
                  </a:lnTo>
                  <a:lnTo>
                    <a:pt x="689" y="262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5" y="262"/>
                  </a:lnTo>
                  <a:lnTo>
                    <a:pt x="683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79" y="262"/>
                  </a:lnTo>
                  <a:lnTo>
                    <a:pt x="677" y="262"/>
                  </a:lnTo>
                  <a:lnTo>
                    <a:pt x="676" y="262"/>
                  </a:lnTo>
                  <a:lnTo>
                    <a:pt x="674" y="262"/>
                  </a:lnTo>
                  <a:lnTo>
                    <a:pt x="670" y="263"/>
                  </a:lnTo>
                  <a:lnTo>
                    <a:pt x="670" y="262"/>
                  </a:lnTo>
                  <a:lnTo>
                    <a:pt x="668" y="262"/>
                  </a:lnTo>
                  <a:lnTo>
                    <a:pt x="665" y="262"/>
                  </a:lnTo>
                  <a:lnTo>
                    <a:pt x="664" y="262"/>
                  </a:lnTo>
                  <a:lnTo>
                    <a:pt x="664" y="263"/>
                  </a:lnTo>
                  <a:lnTo>
                    <a:pt x="662" y="263"/>
                  </a:lnTo>
                  <a:lnTo>
                    <a:pt x="656" y="263"/>
                  </a:lnTo>
                  <a:lnTo>
                    <a:pt x="650" y="263"/>
                  </a:lnTo>
                  <a:lnTo>
                    <a:pt x="648" y="263"/>
                  </a:lnTo>
                  <a:lnTo>
                    <a:pt x="647" y="263"/>
                  </a:lnTo>
                  <a:lnTo>
                    <a:pt x="644" y="263"/>
                  </a:lnTo>
                  <a:lnTo>
                    <a:pt x="642" y="265"/>
                  </a:lnTo>
                  <a:lnTo>
                    <a:pt x="641" y="265"/>
                  </a:lnTo>
                  <a:lnTo>
                    <a:pt x="639" y="265"/>
                  </a:lnTo>
                  <a:lnTo>
                    <a:pt x="638" y="265"/>
                  </a:lnTo>
                  <a:lnTo>
                    <a:pt x="638" y="263"/>
                  </a:lnTo>
                  <a:lnTo>
                    <a:pt x="636" y="263"/>
                  </a:lnTo>
                  <a:lnTo>
                    <a:pt x="635" y="262"/>
                  </a:lnTo>
                  <a:lnTo>
                    <a:pt x="633" y="262"/>
                  </a:lnTo>
                  <a:lnTo>
                    <a:pt x="633" y="260"/>
                  </a:lnTo>
                  <a:lnTo>
                    <a:pt x="635" y="260"/>
                  </a:lnTo>
                  <a:lnTo>
                    <a:pt x="635" y="259"/>
                  </a:lnTo>
                  <a:lnTo>
                    <a:pt x="633" y="259"/>
                  </a:lnTo>
                  <a:lnTo>
                    <a:pt x="633" y="257"/>
                  </a:lnTo>
                  <a:lnTo>
                    <a:pt x="635" y="257"/>
                  </a:lnTo>
                  <a:lnTo>
                    <a:pt x="635" y="256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8" y="254"/>
                  </a:lnTo>
                  <a:lnTo>
                    <a:pt x="639" y="254"/>
                  </a:lnTo>
                  <a:lnTo>
                    <a:pt x="639" y="253"/>
                  </a:lnTo>
                  <a:lnTo>
                    <a:pt x="639" y="251"/>
                  </a:lnTo>
                  <a:lnTo>
                    <a:pt x="641" y="251"/>
                  </a:lnTo>
                  <a:lnTo>
                    <a:pt x="641" y="250"/>
                  </a:lnTo>
                  <a:lnTo>
                    <a:pt x="639" y="250"/>
                  </a:lnTo>
                  <a:lnTo>
                    <a:pt x="639" y="248"/>
                  </a:lnTo>
                  <a:lnTo>
                    <a:pt x="638" y="248"/>
                  </a:lnTo>
                  <a:lnTo>
                    <a:pt x="635" y="248"/>
                  </a:lnTo>
                  <a:lnTo>
                    <a:pt x="632" y="248"/>
                  </a:lnTo>
                  <a:lnTo>
                    <a:pt x="624" y="248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20" y="250"/>
                  </a:lnTo>
                  <a:lnTo>
                    <a:pt x="614" y="248"/>
                  </a:lnTo>
                  <a:lnTo>
                    <a:pt x="609" y="248"/>
                  </a:lnTo>
                  <a:lnTo>
                    <a:pt x="608" y="248"/>
                  </a:lnTo>
                  <a:lnTo>
                    <a:pt x="608" y="247"/>
                  </a:lnTo>
                  <a:lnTo>
                    <a:pt x="606" y="247"/>
                  </a:lnTo>
                  <a:lnTo>
                    <a:pt x="603" y="245"/>
                  </a:lnTo>
                  <a:lnTo>
                    <a:pt x="602" y="245"/>
                  </a:lnTo>
                  <a:lnTo>
                    <a:pt x="602" y="243"/>
                  </a:lnTo>
                  <a:lnTo>
                    <a:pt x="603" y="243"/>
                  </a:lnTo>
                  <a:lnTo>
                    <a:pt x="605" y="243"/>
                  </a:lnTo>
                  <a:lnTo>
                    <a:pt x="605" y="242"/>
                  </a:lnTo>
                  <a:lnTo>
                    <a:pt x="603" y="242"/>
                  </a:lnTo>
                  <a:lnTo>
                    <a:pt x="602" y="243"/>
                  </a:lnTo>
                  <a:lnTo>
                    <a:pt x="602" y="242"/>
                  </a:lnTo>
                  <a:lnTo>
                    <a:pt x="602" y="240"/>
                  </a:lnTo>
                  <a:lnTo>
                    <a:pt x="600" y="240"/>
                  </a:lnTo>
                  <a:lnTo>
                    <a:pt x="600" y="239"/>
                  </a:lnTo>
                  <a:lnTo>
                    <a:pt x="599" y="239"/>
                  </a:lnTo>
                  <a:lnTo>
                    <a:pt x="599" y="237"/>
                  </a:lnTo>
                  <a:lnTo>
                    <a:pt x="600" y="237"/>
                  </a:lnTo>
                  <a:lnTo>
                    <a:pt x="600" y="236"/>
                  </a:lnTo>
                  <a:lnTo>
                    <a:pt x="600" y="234"/>
                  </a:lnTo>
                  <a:lnTo>
                    <a:pt x="602" y="233"/>
                  </a:lnTo>
                  <a:lnTo>
                    <a:pt x="603" y="233"/>
                  </a:lnTo>
                  <a:lnTo>
                    <a:pt x="605" y="233"/>
                  </a:lnTo>
                  <a:lnTo>
                    <a:pt x="606" y="231"/>
                  </a:lnTo>
                  <a:lnTo>
                    <a:pt x="611" y="231"/>
                  </a:lnTo>
                  <a:lnTo>
                    <a:pt x="614" y="231"/>
                  </a:lnTo>
                  <a:lnTo>
                    <a:pt x="618" y="230"/>
                  </a:lnTo>
                  <a:lnTo>
                    <a:pt x="627" y="230"/>
                  </a:lnTo>
                  <a:lnTo>
                    <a:pt x="633" y="228"/>
                  </a:lnTo>
                  <a:lnTo>
                    <a:pt x="639" y="228"/>
                  </a:lnTo>
                  <a:lnTo>
                    <a:pt x="642" y="228"/>
                  </a:lnTo>
                  <a:lnTo>
                    <a:pt x="647" y="228"/>
                  </a:lnTo>
                  <a:lnTo>
                    <a:pt x="652" y="227"/>
                  </a:lnTo>
                  <a:lnTo>
                    <a:pt x="656" y="227"/>
                  </a:lnTo>
                  <a:lnTo>
                    <a:pt x="658" y="228"/>
                  </a:lnTo>
                  <a:lnTo>
                    <a:pt x="664" y="228"/>
                  </a:lnTo>
                  <a:lnTo>
                    <a:pt x="667" y="228"/>
                  </a:lnTo>
                  <a:lnTo>
                    <a:pt x="670" y="228"/>
                  </a:lnTo>
                  <a:lnTo>
                    <a:pt x="671" y="228"/>
                  </a:lnTo>
                  <a:lnTo>
                    <a:pt x="671" y="227"/>
                  </a:lnTo>
                  <a:lnTo>
                    <a:pt x="673" y="227"/>
                  </a:lnTo>
                  <a:lnTo>
                    <a:pt x="674" y="228"/>
                  </a:lnTo>
                  <a:lnTo>
                    <a:pt x="676" y="228"/>
                  </a:lnTo>
                  <a:lnTo>
                    <a:pt x="679" y="230"/>
                  </a:lnTo>
                  <a:lnTo>
                    <a:pt x="679" y="228"/>
                  </a:lnTo>
                  <a:lnTo>
                    <a:pt x="680" y="228"/>
                  </a:lnTo>
                  <a:lnTo>
                    <a:pt x="682" y="228"/>
                  </a:lnTo>
                  <a:lnTo>
                    <a:pt x="683" y="228"/>
                  </a:lnTo>
                  <a:lnTo>
                    <a:pt x="685" y="228"/>
                  </a:lnTo>
                  <a:lnTo>
                    <a:pt x="685" y="227"/>
                  </a:lnTo>
                  <a:lnTo>
                    <a:pt x="688" y="228"/>
                  </a:lnTo>
                  <a:lnTo>
                    <a:pt x="689" y="228"/>
                  </a:lnTo>
                  <a:lnTo>
                    <a:pt x="691" y="228"/>
                  </a:lnTo>
                  <a:lnTo>
                    <a:pt x="692" y="228"/>
                  </a:lnTo>
                  <a:lnTo>
                    <a:pt x="694" y="228"/>
                  </a:lnTo>
                  <a:lnTo>
                    <a:pt x="695" y="228"/>
                  </a:lnTo>
                  <a:lnTo>
                    <a:pt x="695" y="227"/>
                  </a:lnTo>
                  <a:lnTo>
                    <a:pt x="694" y="227"/>
                  </a:lnTo>
                  <a:lnTo>
                    <a:pt x="689" y="228"/>
                  </a:lnTo>
                  <a:lnTo>
                    <a:pt x="685" y="227"/>
                  </a:lnTo>
                  <a:lnTo>
                    <a:pt x="686" y="227"/>
                  </a:lnTo>
                  <a:lnTo>
                    <a:pt x="689" y="227"/>
                  </a:lnTo>
                  <a:lnTo>
                    <a:pt x="691" y="227"/>
                  </a:lnTo>
                  <a:lnTo>
                    <a:pt x="691" y="225"/>
                  </a:lnTo>
                  <a:lnTo>
                    <a:pt x="691" y="224"/>
                  </a:lnTo>
                  <a:lnTo>
                    <a:pt x="689" y="224"/>
                  </a:lnTo>
                  <a:lnTo>
                    <a:pt x="688" y="224"/>
                  </a:lnTo>
                  <a:lnTo>
                    <a:pt x="688" y="222"/>
                  </a:lnTo>
                  <a:lnTo>
                    <a:pt x="686" y="222"/>
                  </a:lnTo>
                  <a:lnTo>
                    <a:pt x="686" y="224"/>
                  </a:lnTo>
                  <a:lnTo>
                    <a:pt x="685" y="224"/>
                  </a:lnTo>
                  <a:lnTo>
                    <a:pt x="685" y="222"/>
                  </a:lnTo>
                  <a:lnTo>
                    <a:pt x="683" y="222"/>
                  </a:lnTo>
                  <a:lnTo>
                    <a:pt x="682" y="222"/>
                  </a:lnTo>
                  <a:lnTo>
                    <a:pt x="680" y="222"/>
                  </a:lnTo>
                  <a:lnTo>
                    <a:pt x="679" y="222"/>
                  </a:lnTo>
                  <a:lnTo>
                    <a:pt x="679" y="221"/>
                  </a:lnTo>
                  <a:lnTo>
                    <a:pt x="677" y="222"/>
                  </a:lnTo>
                  <a:lnTo>
                    <a:pt x="677" y="221"/>
                  </a:lnTo>
                  <a:lnTo>
                    <a:pt x="676" y="221"/>
                  </a:lnTo>
                  <a:lnTo>
                    <a:pt x="674" y="221"/>
                  </a:lnTo>
                  <a:lnTo>
                    <a:pt x="673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8" y="219"/>
                  </a:lnTo>
                  <a:lnTo>
                    <a:pt x="667" y="219"/>
                  </a:lnTo>
                  <a:lnTo>
                    <a:pt x="665" y="221"/>
                  </a:lnTo>
                  <a:lnTo>
                    <a:pt x="664" y="221"/>
                  </a:lnTo>
                  <a:lnTo>
                    <a:pt x="662" y="221"/>
                  </a:lnTo>
                  <a:lnTo>
                    <a:pt x="661" y="221"/>
                  </a:lnTo>
                  <a:lnTo>
                    <a:pt x="659" y="221"/>
                  </a:lnTo>
                  <a:lnTo>
                    <a:pt x="653" y="221"/>
                  </a:lnTo>
                  <a:lnTo>
                    <a:pt x="650" y="222"/>
                  </a:lnTo>
                  <a:lnTo>
                    <a:pt x="647" y="221"/>
                  </a:lnTo>
                  <a:lnTo>
                    <a:pt x="642" y="222"/>
                  </a:lnTo>
                  <a:lnTo>
                    <a:pt x="641" y="222"/>
                  </a:lnTo>
                  <a:lnTo>
                    <a:pt x="639" y="222"/>
                  </a:lnTo>
                  <a:lnTo>
                    <a:pt x="635" y="222"/>
                  </a:lnTo>
                  <a:lnTo>
                    <a:pt x="632" y="222"/>
                  </a:lnTo>
                  <a:lnTo>
                    <a:pt x="632" y="221"/>
                  </a:lnTo>
                  <a:lnTo>
                    <a:pt x="627" y="221"/>
                  </a:lnTo>
                  <a:lnTo>
                    <a:pt x="626" y="221"/>
                  </a:lnTo>
                  <a:lnTo>
                    <a:pt x="626" y="222"/>
                  </a:lnTo>
                  <a:lnTo>
                    <a:pt x="620" y="222"/>
                  </a:lnTo>
                  <a:lnTo>
                    <a:pt x="617" y="221"/>
                  </a:lnTo>
                  <a:lnTo>
                    <a:pt x="615" y="222"/>
                  </a:lnTo>
                  <a:lnTo>
                    <a:pt x="615" y="221"/>
                  </a:lnTo>
                  <a:lnTo>
                    <a:pt x="612" y="221"/>
                  </a:lnTo>
                  <a:lnTo>
                    <a:pt x="612" y="222"/>
                  </a:lnTo>
                  <a:lnTo>
                    <a:pt x="611" y="221"/>
                  </a:lnTo>
                  <a:lnTo>
                    <a:pt x="612" y="219"/>
                  </a:lnTo>
                  <a:lnTo>
                    <a:pt x="611" y="219"/>
                  </a:lnTo>
                  <a:lnTo>
                    <a:pt x="608" y="218"/>
                  </a:lnTo>
                  <a:lnTo>
                    <a:pt x="608" y="216"/>
                  </a:lnTo>
                  <a:lnTo>
                    <a:pt x="608" y="215"/>
                  </a:lnTo>
                  <a:lnTo>
                    <a:pt x="609" y="213"/>
                  </a:lnTo>
                  <a:lnTo>
                    <a:pt x="615" y="212"/>
                  </a:lnTo>
                  <a:lnTo>
                    <a:pt x="621" y="210"/>
                  </a:lnTo>
                  <a:lnTo>
                    <a:pt x="626" y="210"/>
                  </a:lnTo>
                  <a:lnTo>
                    <a:pt x="633" y="209"/>
                  </a:lnTo>
                  <a:lnTo>
                    <a:pt x="635" y="209"/>
                  </a:lnTo>
                  <a:lnTo>
                    <a:pt x="636" y="209"/>
                  </a:lnTo>
                  <a:lnTo>
                    <a:pt x="638" y="209"/>
                  </a:lnTo>
                  <a:lnTo>
                    <a:pt x="647" y="207"/>
                  </a:lnTo>
                  <a:lnTo>
                    <a:pt x="648" y="207"/>
                  </a:lnTo>
                  <a:lnTo>
                    <a:pt x="650" y="207"/>
                  </a:lnTo>
                  <a:lnTo>
                    <a:pt x="652" y="207"/>
                  </a:lnTo>
                  <a:lnTo>
                    <a:pt x="655" y="207"/>
                  </a:lnTo>
                  <a:lnTo>
                    <a:pt x="656" y="206"/>
                  </a:lnTo>
                  <a:lnTo>
                    <a:pt x="653" y="206"/>
                  </a:lnTo>
                  <a:lnTo>
                    <a:pt x="659" y="204"/>
                  </a:lnTo>
                  <a:lnTo>
                    <a:pt x="661" y="204"/>
                  </a:lnTo>
                  <a:lnTo>
                    <a:pt x="662" y="204"/>
                  </a:lnTo>
                  <a:lnTo>
                    <a:pt x="664" y="204"/>
                  </a:lnTo>
                  <a:lnTo>
                    <a:pt x="664" y="203"/>
                  </a:lnTo>
                  <a:lnTo>
                    <a:pt x="662" y="203"/>
                  </a:lnTo>
                  <a:lnTo>
                    <a:pt x="658" y="203"/>
                  </a:lnTo>
                  <a:lnTo>
                    <a:pt x="658" y="204"/>
                  </a:lnTo>
                  <a:lnTo>
                    <a:pt x="656" y="204"/>
                  </a:lnTo>
                  <a:lnTo>
                    <a:pt x="655" y="204"/>
                  </a:lnTo>
                  <a:lnTo>
                    <a:pt x="653" y="204"/>
                  </a:lnTo>
                  <a:lnTo>
                    <a:pt x="652" y="204"/>
                  </a:lnTo>
                  <a:lnTo>
                    <a:pt x="645" y="204"/>
                  </a:lnTo>
                  <a:lnTo>
                    <a:pt x="644" y="206"/>
                  </a:lnTo>
                  <a:lnTo>
                    <a:pt x="642" y="206"/>
                  </a:lnTo>
                  <a:lnTo>
                    <a:pt x="641" y="206"/>
                  </a:lnTo>
                  <a:lnTo>
                    <a:pt x="639" y="206"/>
                  </a:lnTo>
                  <a:lnTo>
                    <a:pt x="638" y="206"/>
                  </a:lnTo>
                  <a:lnTo>
                    <a:pt x="636" y="206"/>
                  </a:lnTo>
                  <a:lnTo>
                    <a:pt x="635" y="206"/>
                  </a:lnTo>
                  <a:lnTo>
                    <a:pt x="633" y="206"/>
                  </a:lnTo>
                  <a:lnTo>
                    <a:pt x="633" y="204"/>
                  </a:lnTo>
                  <a:lnTo>
                    <a:pt x="632" y="206"/>
                  </a:lnTo>
                  <a:lnTo>
                    <a:pt x="632" y="204"/>
                  </a:lnTo>
                  <a:lnTo>
                    <a:pt x="630" y="204"/>
                  </a:lnTo>
                  <a:lnTo>
                    <a:pt x="629" y="204"/>
                  </a:lnTo>
                  <a:lnTo>
                    <a:pt x="629" y="203"/>
                  </a:lnTo>
                  <a:lnTo>
                    <a:pt x="630" y="203"/>
                  </a:lnTo>
                  <a:lnTo>
                    <a:pt x="629" y="201"/>
                  </a:lnTo>
                  <a:lnTo>
                    <a:pt x="629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6" y="201"/>
                  </a:lnTo>
                  <a:lnTo>
                    <a:pt x="624" y="201"/>
                  </a:lnTo>
                  <a:lnTo>
                    <a:pt x="624" y="203"/>
                  </a:lnTo>
                  <a:lnTo>
                    <a:pt x="623" y="203"/>
                  </a:lnTo>
                  <a:lnTo>
                    <a:pt x="621" y="203"/>
                  </a:lnTo>
                  <a:lnTo>
                    <a:pt x="621" y="201"/>
                  </a:lnTo>
                  <a:lnTo>
                    <a:pt x="620" y="201"/>
                  </a:lnTo>
                  <a:lnTo>
                    <a:pt x="618" y="201"/>
                  </a:lnTo>
                  <a:lnTo>
                    <a:pt x="617" y="201"/>
                  </a:lnTo>
                  <a:lnTo>
                    <a:pt x="615" y="201"/>
                  </a:lnTo>
                  <a:lnTo>
                    <a:pt x="614" y="201"/>
                  </a:lnTo>
                  <a:lnTo>
                    <a:pt x="614" y="203"/>
                  </a:lnTo>
                  <a:lnTo>
                    <a:pt x="612" y="201"/>
                  </a:lnTo>
                  <a:lnTo>
                    <a:pt x="614" y="200"/>
                  </a:lnTo>
                  <a:lnTo>
                    <a:pt x="614" y="198"/>
                  </a:lnTo>
                  <a:lnTo>
                    <a:pt x="615" y="198"/>
                  </a:lnTo>
                  <a:lnTo>
                    <a:pt x="617" y="198"/>
                  </a:lnTo>
                  <a:lnTo>
                    <a:pt x="617" y="197"/>
                  </a:lnTo>
                  <a:lnTo>
                    <a:pt x="618" y="197"/>
                  </a:lnTo>
                  <a:lnTo>
                    <a:pt x="618" y="195"/>
                  </a:lnTo>
                  <a:lnTo>
                    <a:pt x="621" y="195"/>
                  </a:lnTo>
                  <a:lnTo>
                    <a:pt x="624" y="194"/>
                  </a:lnTo>
                  <a:lnTo>
                    <a:pt x="626" y="194"/>
                  </a:lnTo>
                  <a:lnTo>
                    <a:pt x="627" y="194"/>
                  </a:lnTo>
                  <a:lnTo>
                    <a:pt x="627" y="192"/>
                  </a:lnTo>
                  <a:lnTo>
                    <a:pt x="629" y="192"/>
                  </a:lnTo>
                  <a:lnTo>
                    <a:pt x="632" y="190"/>
                  </a:lnTo>
                  <a:lnTo>
                    <a:pt x="633" y="190"/>
                  </a:lnTo>
                  <a:lnTo>
                    <a:pt x="639" y="190"/>
                  </a:lnTo>
                  <a:lnTo>
                    <a:pt x="639" y="189"/>
                  </a:lnTo>
                  <a:lnTo>
                    <a:pt x="641" y="189"/>
                  </a:lnTo>
                  <a:lnTo>
                    <a:pt x="641" y="187"/>
                  </a:lnTo>
                  <a:lnTo>
                    <a:pt x="638" y="187"/>
                  </a:lnTo>
                  <a:lnTo>
                    <a:pt x="636" y="187"/>
                  </a:lnTo>
                  <a:lnTo>
                    <a:pt x="636" y="186"/>
                  </a:lnTo>
                  <a:lnTo>
                    <a:pt x="638" y="184"/>
                  </a:lnTo>
                  <a:lnTo>
                    <a:pt x="639" y="184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1"/>
                  </a:lnTo>
                  <a:lnTo>
                    <a:pt x="648" y="181"/>
                  </a:lnTo>
                  <a:lnTo>
                    <a:pt x="650" y="181"/>
                  </a:lnTo>
                  <a:lnTo>
                    <a:pt x="652" y="181"/>
                  </a:lnTo>
                  <a:lnTo>
                    <a:pt x="653" y="181"/>
                  </a:lnTo>
                  <a:lnTo>
                    <a:pt x="656" y="180"/>
                  </a:lnTo>
                  <a:lnTo>
                    <a:pt x="661" y="178"/>
                  </a:lnTo>
                  <a:lnTo>
                    <a:pt x="662" y="178"/>
                  </a:lnTo>
                  <a:lnTo>
                    <a:pt x="664" y="177"/>
                  </a:lnTo>
                  <a:lnTo>
                    <a:pt x="665" y="177"/>
                  </a:lnTo>
                  <a:lnTo>
                    <a:pt x="667" y="177"/>
                  </a:lnTo>
                  <a:lnTo>
                    <a:pt x="668" y="177"/>
                  </a:lnTo>
                  <a:lnTo>
                    <a:pt x="670" y="175"/>
                  </a:lnTo>
                  <a:lnTo>
                    <a:pt x="674" y="175"/>
                  </a:lnTo>
                  <a:lnTo>
                    <a:pt x="679" y="174"/>
                  </a:lnTo>
                  <a:lnTo>
                    <a:pt x="680" y="174"/>
                  </a:lnTo>
                  <a:lnTo>
                    <a:pt x="682" y="174"/>
                  </a:lnTo>
                  <a:lnTo>
                    <a:pt x="683" y="174"/>
                  </a:lnTo>
                  <a:lnTo>
                    <a:pt x="685" y="174"/>
                  </a:lnTo>
                  <a:lnTo>
                    <a:pt x="688" y="172"/>
                  </a:lnTo>
                  <a:lnTo>
                    <a:pt x="691" y="172"/>
                  </a:lnTo>
                  <a:lnTo>
                    <a:pt x="695" y="171"/>
                  </a:lnTo>
                  <a:lnTo>
                    <a:pt x="698" y="171"/>
                  </a:lnTo>
                  <a:lnTo>
                    <a:pt x="703" y="171"/>
                  </a:lnTo>
                  <a:lnTo>
                    <a:pt x="705" y="171"/>
                  </a:lnTo>
                  <a:lnTo>
                    <a:pt x="705" y="169"/>
                  </a:lnTo>
                  <a:lnTo>
                    <a:pt x="706" y="169"/>
                  </a:lnTo>
                  <a:lnTo>
                    <a:pt x="708" y="169"/>
                  </a:lnTo>
                  <a:lnTo>
                    <a:pt x="709" y="169"/>
                  </a:lnTo>
                  <a:lnTo>
                    <a:pt x="712" y="169"/>
                  </a:lnTo>
                  <a:lnTo>
                    <a:pt x="715" y="168"/>
                  </a:lnTo>
                  <a:lnTo>
                    <a:pt x="717" y="168"/>
                  </a:lnTo>
                  <a:lnTo>
                    <a:pt x="718" y="168"/>
                  </a:lnTo>
                  <a:lnTo>
                    <a:pt x="720" y="168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2"/>
                  </a:lnTo>
                  <a:lnTo>
                    <a:pt x="721" y="172"/>
                  </a:lnTo>
                  <a:lnTo>
                    <a:pt x="720" y="174"/>
                  </a:lnTo>
                  <a:lnTo>
                    <a:pt x="718" y="175"/>
                  </a:lnTo>
                  <a:lnTo>
                    <a:pt x="717" y="175"/>
                  </a:lnTo>
                  <a:lnTo>
                    <a:pt x="717" y="177"/>
                  </a:lnTo>
                  <a:lnTo>
                    <a:pt x="715" y="177"/>
                  </a:lnTo>
                  <a:lnTo>
                    <a:pt x="715" y="178"/>
                  </a:lnTo>
                  <a:lnTo>
                    <a:pt x="714" y="178"/>
                  </a:lnTo>
                  <a:lnTo>
                    <a:pt x="711" y="178"/>
                  </a:lnTo>
                  <a:lnTo>
                    <a:pt x="709" y="180"/>
                  </a:lnTo>
                  <a:lnTo>
                    <a:pt x="708" y="180"/>
                  </a:lnTo>
                  <a:lnTo>
                    <a:pt x="708" y="181"/>
                  </a:lnTo>
                  <a:lnTo>
                    <a:pt x="706" y="181"/>
                  </a:lnTo>
                  <a:lnTo>
                    <a:pt x="705" y="181"/>
                  </a:lnTo>
                  <a:lnTo>
                    <a:pt x="703" y="181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6" y="183"/>
                  </a:lnTo>
                  <a:lnTo>
                    <a:pt x="709" y="181"/>
                  </a:lnTo>
                  <a:lnTo>
                    <a:pt x="712" y="181"/>
                  </a:lnTo>
                  <a:lnTo>
                    <a:pt x="714" y="181"/>
                  </a:lnTo>
                  <a:lnTo>
                    <a:pt x="715" y="181"/>
                  </a:lnTo>
                  <a:lnTo>
                    <a:pt x="714" y="183"/>
                  </a:lnTo>
                  <a:lnTo>
                    <a:pt x="715" y="183"/>
                  </a:lnTo>
                  <a:lnTo>
                    <a:pt x="717" y="181"/>
                  </a:lnTo>
                  <a:lnTo>
                    <a:pt x="718" y="181"/>
                  </a:lnTo>
                  <a:lnTo>
                    <a:pt x="720" y="181"/>
                  </a:lnTo>
                  <a:lnTo>
                    <a:pt x="720" y="180"/>
                  </a:lnTo>
                  <a:lnTo>
                    <a:pt x="720" y="178"/>
                  </a:lnTo>
                  <a:lnTo>
                    <a:pt x="723" y="178"/>
                  </a:lnTo>
                  <a:lnTo>
                    <a:pt x="726" y="177"/>
                  </a:lnTo>
                  <a:lnTo>
                    <a:pt x="730" y="175"/>
                  </a:lnTo>
                  <a:lnTo>
                    <a:pt x="733" y="175"/>
                  </a:lnTo>
                  <a:lnTo>
                    <a:pt x="735" y="175"/>
                  </a:lnTo>
                  <a:lnTo>
                    <a:pt x="736" y="175"/>
                  </a:lnTo>
                  <a:lnTo>
                    <a:pt x="739" y="175"/>
                  </a:lnTo>
                  <a:lnTo>
                    <a:pt x="741" y="177"/>
                  </a:lnTo>
                  <a:lnTo>
                    <a:pt x="744" y="177"/>
                  </a:lnTo>
                  <a:lnTo>
                    <a:pt x="745" y="177"/>
                  </a:lnTo>
                  <a:lnTo>
                    <a:pt x="747" y="178"/>
                  </a:lnTo>
                  <a:lnTo>
                    <a:pt x="748" y="178"/>
                  </a:lnTo>
                  <a:lnTo>
                    <a:pt x="750" y="178"/>
                  </a:lnTo>
                  <a:lnTo>
                    <a:pt x="750" y="180"/>
                  </a:lnTo>
                  <a:lnTo>
                    <a:pt x="751" y="180"/>
                  </a:lnTo>
                  <a:lnTo>
                    <a:pt x="753" y="180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83"/>
                  </a:lnTo>
                  <a:lnTo>
                    <a:pt x="750" y="183"/>
                  </a:lnTo>
                  <a:lnTo>
                    <a:pt x="748" y="183"/>
                  </a:lnTo>
                  <a:lnTo>
                    <a:pt x="744" y="184"/>
                  </a:lnTo>
                  <a:lnTo>
                    <a:pt x="745" y="184"/>
                  </a:lnTo>
                  <a:lnTo>
                    <a:pt x="742" y="186"/>
                  </a:lnTo>
                  <a:lnTo>
                    <a:pt x="736" y="187"/>
                  </a:lnTo>
                  <a:lnTo>
                    <a:pt x="738" y="187"/>
                  </a:lnTo>
                  <a:lnTo>
                    <a:pt x="736" y="189"/>
                  </a:lnTo>
                  <a:lnTo>
                    <a:pt x="735" y="189"/>
                  </a:lnTo>
                  <a:lnTo>
                    <a:pt x="735" y="190"/>
                  </a:lnTo>
                  <a:lnTo>
                    <a:pt x="736" y="189"/>
                  </a:lnTo>
                  <a:lnTo>
                    <a:pt x="738" y="189"/>
                  </a:lnTo>
                  <a:lnTo>
                    <a:pt x="739" y="189"/>
                  </a:lnTo>
                  <a:lnTo>
                    <a:pt x="741" y="187"/>
                  </a:lnTo>
                  <a:lnTo>
                    <a:pt x="742" y="186"/>
                  </a:lnTo>
                  <a:lnTo>
                    <a:pt x="744" y="186"/>
                  </a:lnTo>
                  <a:lnTo>
                    <a:pt x="745" y="186"/>
                  </a:lnTo>
                  <a:lnTo>
                    <a:pt x="744" y="187"/>
                  </a:lnTo>
                  <a:lnTo>
                    <a:pt x="745" y="187"/>
                  </a:lnTo>
                  <a:lnTo>
                    <a:pt x="747" y="187"/>
                  </a:lnTo>
                  <a:lnTo>
                    <a:pt x="748" y="186"/>
                  </a:lnTo>
                  <a:lnTo>
                    <a:pt x="750" y="186"/>
                  </a:lnTo>
                  <a:lnTo>
                    <a:pt x="751" y="186"/>
                  </a:lnTo>
                  <a:lnTo>
                    <a:pt x="751" y="184"/>
                  </a:lnTo>
                  <a:lnTo>
                    <a:pt x="754" y="184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61" y="183"/>
                  </a:lnTo>
                  <a:lnTo>
                    <a:pt x="761" y="184"/>
                  </a:lnTo>
                  <a:lnTo>
                    <a:pt x="762" y="184"/>
                  </a:lnTo>
                  <a:lnTo>
                    <a:pt x="762" y="183"/>
                  </a:lnTo>
                  <a:lnTo>
                    <a:pt x="764" y="184"/>
                  </a:lnTo>
                  <a:lnTo>
                    <a:pt x="764" y="186"/>
                  </a:lnTo>
                  <a:lnTo>
                    <a:pt x="765" y="186"/>
                  </a:lnTo>
                  <a:lnTo>
                    <a:pt x="767" y="186"/>
                  </a:lnTo>
                  <a:lnTo>
                    <a:pt x="768" y="186"/>
                  </a:lnTo>
                  <a:lnTo>
                    <a:pt x="767" y="184"/>
                  </a:lnTo>
                  <a:lnTo>
                    <a:pt x="768" y="184"/>
                  </a:lnTo>
                  <a:lnTo>
                    <a:pt x="770" y="184"/>
                  </a:lnTo>
                  <a:lnTo>
                    <a:pt x="768" y="183"/>
                  </a:lnTo>
                  <a:lnTo>
                    <a:pt x="770" y="183"/>
                  </a:lnTo>
                  <a:lnTo>
                    <a:pt x="768" y="181"/>
                  </a:lnTo>
                  <a:lnTo>
                    <a:pt x="768" y="180"/>
                  </a:lnTo>
                  <a:lnTo>
                    <a:pt x="770" y="180"/>
                  </a:lnTo>
                  <a:lnTo>
                    <a:pt x="770" y="178"/>
                  </a:lnTo>
                  <a:lnTo>
                    <a:pt x="767" y="178"/>
                  </a:lnTo>
                  <a:lnTo>
                    <a:pt x="765" y="177"/>
                  </a:lnTo>
                  <a:lnTo>
                    <a:pt x="765" y="175"/>
                  </a:lnTo>
                  <a:lnTo>
                    <a:pt x="767" y="175"/>
                  </a:lnTo>
                  <a:lnTo>
                    <a:pt x="771" y="175"/>
                  </a:lnTo>
                  <a:lnTo>
                    <a:pt x="776" y="175"/>
                  </a:lnTo>
                  <a:lnTo>
                    <a:pt x="777" y="175"/>
                  </a:lnTo>
                  <a:lnTo>
                    <a:pt x="777" y="177"/>
                  </a:lnTo>
                  <a:lnTo>
                    <a:pt x="779" y="177"/>
                  </a:lnTo>
                  <a:lnTo>
                    <a:pt x="782" y="180"/>
                  </a:lnTo>
                  <a:lnTo>
                    <a:pt x="783" y="180"/>
                  </a:lnTo>
                  <a:lnTo>
                    <a:pt x="785" y="181"/>
                  </a:lnTo>
                  <a:lnTo>
                    <a:pt x="783" y="181"/>
                  </a:lnTo>
                  <a:lnTo>
                    <a:pt x="783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88" y="184"/>
                  </a:lnTo>
                  <a:lnTo>
                    <a:pt x="786" y="184"/>
                  </a:lnTo>
                  <a:lnTo>
                    <a:pt x="786" y="186"/>
                  </a:lnTo>
                  <a:lnTo>
                    <a:pt x="785" y="186"/>
                  </a:lnTo>
                  <a:lnTo>
                    <a:pt x="783" y="186"/>
                  </a:lnTo>
                  <a:lnTo>
                    <a:pt x="783" y="187"/>
                  </a:lnTo>
                  <a:lnTo>
                    <a:pt x="783" y="189"/>
                  </a:lnTo>
                  <a:lnTo>
                    <a:pt x="782" y="190"/>
                  </a:lnTo>
                  <a:lnTo>
                    <a:pt x="780" y="190"/>
                  </a:lnTo>
                  <a:lnTo>
                    <a:pt x="780" y="192"/>
                  </a:lnTo>
                  <a:lnTo>
                    <a:pt x="782" y="192"/>
                  </a:lnTo>
                  <a:lnTo>
                    <a:pt x="780" y="194"/>
                  </a:lnTo>
                  <a:lnTo>
                    <a:pt x="779" y="195"/>
                  </a:lnTo>
                  <a:lnTo>
                    <a:pt x="780" y="195"/>
                  </a:lnTo>
                  <a:lnTo>
                    <a:pt x="782" y="195"/>
                  </a:lnTo>
                  <a:lnTo>
                    <a:pt x="780" y="197"/>
                  </a:lnTo>
                  <a:lnTo>
                    <a:pt x="779" y="197"/>
                  </a:lnTo>
                  <a:lnTo>
                    <a:pt x="779" y="198"/>
                  </a:lnTo>
                  <a:lnTo>
                    <a:pt x="777" y="198"/>
                  </a:lnTo>
                  <a:lnTo>
                    <a:pt x="777" y="200"/>
                  </a:lnTo>
                  <a:lnTo>
                    <a:pt x="779" y="200"/>
                  </a:lnTo>
                  <a:lnTo>
                    <a:pt x="779" y="201"/>
                  </a:lnTo>
                  <a:lnTo>
                    <a:pt x="780" y="203"/>
                  </a:lnTo>
                  <a:lnTo>
                    <a:pt x="780" y="201"/>
                  </a:lnTo>
                  <a:lnTo>
                    <a:pt x="782" y="201"/>
                  </a:lnTo>
                  <a:lnTo>
                    <a:pt x="782" y="200"/>
                  </a:lnTo>
                  <a:lnTo>
                    <a:pt x="783" y="200"/>
                  </a:lnTo>
                  <a:lnTo>
                    <a:pt x="785" y="200"/>
                  </a:lnTo>
                  <a:lnTo>
                    <a:pt x="786" y="200"/>
                  </a:lnTo>
                  <a:lnTo>
                    <a:pt x="788" y="198"/>
                  </a:lnTo>
                  <a:lnTo>
                    <a:pt x="791" y="198"/>
                  </a:lnTo>
                  <a:lnTo>
                    <a:pt x="791" y="197"/>
                  </a:lnTo>
                  <a:lnTo>
                    <a:pt x="792" y="197"/>
                  </a:lnTo>
                  <a:lnTo>
                    <a:pt x="794" y="197"/>
                  </a:lnTo>
                  <a:lnTo>
                    <a:pt x="792" y="195"/>
                  </a:lnTo>
                  <a:lnTo>
                    <a:pt x="792" y="194"/>
                  </a:lnTo>
                  <a:lnTo>
                    <a:pt x="792" y="192"/>
                  </a:lnTo>
                  <a:lnTo>
                    <a:pt x="792" y="190"/>
                  </a:lnTo>
                  <a:lnTo>
                    <a:pt x="794" y="190"/>
                  </a:lnTo>
                  <a:lnTo>
                    <a:pt x="794" y="189"/>
                  </a:lnTo>
                  <a:lnTo>
                    <a:pt x="795" y="189"/>
                  </a:lnTo>
                  <a:lnTo>
                    <a:pt x="795" y="187"/>
                  </a:lnTo>
                  <a:lnTo>
                    <a:pt x="797" y="187"/>
                  </a:lnTo>
                  <a:lnTo>
                    <a:pt x="797" y="186"/>
                  </a:lnTo>
                  <a:lnTo>
                    <a:pt x="797" y="184"/>
                  </a:lnTo>
                  <a:lnTo>
                    <a:pt x="798" y="184"/>
                  </a:lnTo>
                  <a:lnTo>
                    <a:pt x="798" y="183"/>
                  </a:lnTo>
                  <a:lnTo>
                    <a:pt x="798" y="181"/>
                  </a:lnTo>
                  <a:lnTo>
                    <a:pt x="800" y="181"/>
                  </a:lnTo>
                  <a:lnTo>
                    <a:pt x="800" y="180"/>
                  </a:lnTo>
                  <a:lnTo>
                    <a:pt x="801" y="178"/>
                  </a:lnTo>
                  <a:lnTo>
                    <a:pt x="801" y="177"/>
                  </a:lnTo>
                  <a:lnTo>
                    <a:pt x="804" y="177"/>
                  </a:lnTo>
                  <a:lnTo>
                    <a:pt x="804" y="175"/>
                  </a:lnTo>
                  <a:lnTo>
                    <a:pt x="806" y="175"/>
                  </a:lnTo>
                  <a:lnTo>
                    <a:pt x="804" y="174"/>
                  </a:lnTo>
                  <a:lnTo>
                    <a:pt x="806" y="174"/>
                  </a:lnTo>
                  <a:lnTo>
                    <a:pt x="806" y="172"/>
                  </a:lnTo>
                  <a:lnTo>
                    <a:pt x="807" y="172"/>
                  </a:lnTo>
                  <a:lnTo>
                    <a:pt x="809" y="171"/>
                  </a:lnTo>
                  <a:lnTo>
                    <a:pt x="810" y="171"/>
                  </a:lnTo>
                  <a:lnTo>
                    <a:pt x="812" y="171"/>
                  </a:lnTo>
                  <a:lnTo>
                    <a:pt x="812" y="169"/>
                  </a:lnTo>
                  <a:lnTo>
                    <a:pt x="814" y="169"/>
                  </a:lnTo>
                  <a:lnTo>
                    <a:pt x="814" y="168"/>
                  </a:lnTo>
                  <a:lnTo>
                    <a:pt x="815" y="168"/>
                  </a:lnTo>
                  <a:lnTo>
                    <a:pt x="818" y="169"/>
                  </a:lnTo>
                  <a:lnTo>
                    <a:pt x="820" y="169"/>
                  </a:lnTo>
                  <a:lnTo>
                    <a:pt x="821" y="169"/>
                  </a:lnTo>
                  <a:lnTo>
                    <a:pt x="823" y="171"/>
                  </a:lnTo>
                  <a:lnTo>
                    <a:pt x="824" y="171"/>
                  </a:lnTo>
                  <a:lnTo>
                    <a:pt x="824" y="172"/>
                  </a:lnTo>
                  <a:lnTo>
                    <a:pt x="826" y="172"/>
                  </a:lnTo>
                  <a:lnTo>
                    <a:pt x="826" y="171"/>
                  </a:lnTo>
                  <a:lnTo>
                    <a:pt x="827" y="169"/>
                  </a:lnTo>
                  <a:lnTo>
                    <a:pt x="829" y="169"/>
                  </a:lnTo>
                  <a:lnTo>
                    <a:pt x="830" y="169"/>
                  </a:lnTo>
                  <a:lnTo>
                    <a:pt x="832" y="169"/>
                  </a:lnTo>
                  <a:lnTo>
                    <a:pt x="832" y="171"/>
                  </a:lnTo>
                  <a:lnTo>
                    <a:pt x="833" y="171"/>
                  </a:lnTo>
                  <a:lnTo>
                    <a:pt x="835" y="172"/>
                  </a:lnTo>
                  <a:lnTo>
                    <a:pt x="835" y="174"/>
                  </a:lnTo>
                  <a:lnTo>
                    <a:pt x="836" y="174"/>
                  </a:lnTo>
                  <a:lnTo>
                    <a:pt x="838" y="174"/>
                  </a:lnTo>
                  <a:lnTo>
                    <a:pt x="839" y="174"/>
                  </a:lnTo>
                  <a:lnTo>
                    <a:pt x="839" y="175"/>
                  </a:lnTo>
                  <a:lnTo>
                    <a:pt x="841" y="175"/>
                  </a:lnTo>
                  <a:lnTo>
                    <a:pt x="841" y="177"/>
                  </a:lnTo>
                  <a:lnTo>
                    <a:pt x="841" y="178"/>
                  </a:lnTo>
                  <a:lnTo>
                    <a:pt x="842" y="178"/>
                  </a:lnTo>
                  <a:lnTo>
                    <a:pt x="842" y="180"/>
                  </a:lnTo>
                  <a:lnTo>
                    <a:pt x="841" y="180"/>
                  </a:lnTo>
                  <a:lnTo>
                    <a:pt x="839" y="178"/>
                  </a:lnTo>
                  <a:lnTo>
                    <a:pt x="839" y="180"/>
                  </a:lnTo>
                  <a:lnTo>
                    <a:pt x="839" y="181"/>
                  </a:lnTo>
                  <a:lnTo>
                    <a:pt x="839" y="183"/>
                  </a:lnTo>
                  <a:lnTo>
                    <a:pt x="839" y="184"/>
                  </a:lnTo>
                  <a:lnTo>
                    <a:pt x="838" y="184"/>
                  </a:lnTo>
                  <a:lnTo>
                    <a:pt x="838" y="186"/>
                  </a:lnTo>
                  <a:lnTo>
                    <a:pt x="836" y="186"/>
                  </a:lnTo>
                  <a:lnTo>
                    <a:pt x="836" y="187"/>
                  </a:lnTo>
                  <a:lnTo>
                    <a:pt x="836" y="189"/>
                  </a:lnTo>
                  <a:lnTo>
                    <a:pt x="835" y="190"/>
                  </a:lnTo>
                  <a:lnTo>
                    <a:pt x="835" y="192"/>
                  </a:lnTo>
                  <a:lnTo>
                    <a:pt x="833" y="192"/>
                  </a:lnTo>
                  <a:lnTo>
                    <a:pt x="832" y="194"/>
                  </a:lnTo>
                  <a:lnTo>
                    <a:pt x="833" y="194"/>
                  </a:lnTo>
                  <a:lnTo>
                    <a:pt x="833" y="195"/>
                  </a:lnTo>
                  <a:lnTo>
                    <a:pt x="832" y="195"/>
                  </a:lnTo>
                  <a:lnTo>
                    <a:pt x="832" y="197"/>
                  </a:lnTo>
                  <a:lnTo>
                    <a:pt x="832" y="198"/>
                  </a:lnTo>
                  <a:lnTo>
                    <a:pt x="833" y="198"/>
                  </a:lnTo>
                  <a:lnTo>
                    <a:pt x="833" y="200"/>
                  </a:lnTo>
                  <a:lnTo>
                    <a:pt x="832" y="200"/>
                  </a:lnTo>
                  <a:lnTo>
                    <a:pt x="832" y="201"/>
                  </a:lnTo>
                  <a:lnTo>
                    <a:pt x="833" y="201"/>
                  </a:lnTo>
                  <a:lnTo>
                    <a:pt x="833" y="203"/>
                  </a:lnTo>
                  <a:lnTo>
                    <a:pt x="832" y="203"/>
                  </a:lnTo>
                  <a:lnTo>
                    <a:pt x="830" y="204"/>
                  </a:lnTo>
                  <a:lnTo>
                    <a:pt x="830" y="206"/>
                  </a:lnTo>
                  <a:lnTo>
                    <a:pt x="829" y="206"/>
                  </a:lnTo>
                  <a:lnTo>
                    <a:pt x="829" y="207"/>
                  </a:lnTo>
                  <a:lnTo>
                    <a:pt x="827" y="207"/>
                  </a:lnTo>
                  <a:lnTo>
                    <a:pt x="826" y="207"/>
                  </a:lnTo>
                  <a:lnTo>
                    <a:pt x="826" y="209"/>
                  </a:lnTo>
                  <a:lnTo>
                    <a:pt x="824" y="209"/>
                  </a:lnTo>
                  <a:lnTo>
                    <a:pt x="824" y="210"/>
                  </a:lnTo>
                  <a:lnTo>
                    <a:pt x="823" y="210"/>
                  </a:lnTo>
                  <a:lnTo>
                    <a:pt x="821" y="210"/>
                  </a:lnTo>
                  <a:lnTo>
                    <a:pt x="821" y="212"/>
                  </a:lnTo>
                  <a:lnTo>
                    <a:pt x="820" y="212"/>
                  </a:lnTo>
                  <a:lnTo>
                    <a:pt x="821" y="215"/>
                  </a:lnTo>
                  <a:lnTo>
                    <a:pt x="823" y="215"/>
                  </a:lnTo>
                  <a:lnTo>
                    <a:pt x="823" y="216"/>
                  </a:lnTo>
                  <a:lnTo>
                    <a:pt x="823" y="218"/>
                  </a:lnTo>
                  <a:lnTo>
                    <a:pt x="823" y="219"/>
                  </a:lnTo>
                  <a:lnTo>
                    <a:pt x="824" y="219"/>
                  </a:lnTo>
                  <a:lnTo>
                    <a:pt x="826" y="221"/>
                  </a:lnTo>
                  <a:lnTo>
                    <a:pt x="826" y="222"/>
                  </a:lnTo>
                  <a:lnTo>
                    <a:pt x="829" y="222"/>
                  </a:lnTo>
                  <a:lnTo>
                    <a:pt x="830" y="222"/>
                  </a:lnTo>
                  <a:lnTo>
                    <a:pt x="830" y="224"/>
                  </a:lnTo>
                  <a:lnTo>
                    <a:pt x="832" y="224"/>
                  </a:lnTo>
                  <a:lnTo>
                    <a:pt x="833" y="224"/>
                  </a:lnTo>
                  <a:lnTo>
                    <a:pt x="832" y="222"/>
                  </a:lnTo>
                  <a:lnTo>
                    <a:pt x="832" y="221"/>
                  </a:lnTo>
                  <a:lnTo>
                    <a:pt x="833" y="221"/>
                  </a:lnTo>
                  <a:lnTo>
                    <a:pt x="835" y="221"/>
                  </a:lnTo>
                  <a:lnTo>
                    <a:pt x="836" y="222"/>
                  </a:lnTo>
                  <a:lnTo>
                    <a:pt x="835" y="222"/>
                  </a:lnTo>
                  <a:lnTo>
                    <a:pt x="835" y="224"/>
                  </a:lnTo>
                  <a:lnTo>
                    <a:pt x="836" y="224"/>
                  </a:lnTo>
                  <a:lnTo>
                    <a:pt x="838" y="225"/>
                  </a:lnTo>
                  <a:lnTo>
                    <a:pt x="839" y="225"/>
                  </a:lnTo>
                  <a:lnTo>
                    <a:pt x="841" y="227"/>
                  </a:lnTo>
                  <a:lnTo>
                    <a:pt x="842" y="227"/>
                  </a:lnTo>
                  <a:lnTo>
                    <a:pt x="844" y="228"/>
                  </a:lnTo>
                  <a:lnTo>
                    <a:pt x="845" y="228"/>
                  </a:lnTo>
                  <a:lnTo>
                    <a:pt x="847" y="228"/>
                  </a:lnTo>
                  <a:lnTo>
                    <a:pt x="847" y="227"/>
                  </a:lnTo>
                  <a:lnTo>
                    <a:pt x="848" y="227"/>
                  </a:lnTo>
                  <a:lnTo>
                    <a:pt x="848" y="228"/>
                  </a:lnTo>
                  <a:lnTo>
                    <a:pt x="847" y="230"/>
                  </a:lnTo>
                  <a:lnTo>
                    <a:pt x="847" y="231"/>
                  </a:lnTo>
                  <a:lnTo>
                    <a:pt x="848" y="231"/>
                  </a:lnTo>
                  <a:lnTo>
                    <a:pt x="850" y="231"/>
                  </a:lnTo>
                  <a:lnTo>
                    <a:pt x="850" y="230"/>
                  </a:lnTo>
                  <a:lnTo>
                    <a:pt x="851" y="230"/>
                  </a:lnTo>
                  <a:lnTo>
                    <a:pt x="851" y="231"/>
                  </a:lnTo>
                  <a:lnTo>
                    <a:pt x="853" y="231"/>
                  </a:lnTo>
                  <a:lnTo>
                    <a:pt x="853" y="230"/>
                  </a:lnTo>
                  <a:lnTo>
                    <a:pt x="854" y="230"/>
                  </a:lnTo>
                  <a:lnTo>
                    <a:pt x="856" y="230"/>
                  </a:lnTo>
                  <a:lnTo>
                    <a:pt x="856" y="231"/>
                  </a:lnTo>
                  <a:lnTo>
                    <a:pt x="854" y="231"/>
                  </a:lnTo>
                  <a:lnTo>
                    <a:pt x="854" y="233"/>
                  </a:lnTo>
                  <a:lnTo>
                    <a:pt x="854" y="234"/>
                  </a:lnTo>
                  <a:lnTo>
                    <a:pt x="853" y="234"/>
                  </a:lnTo>
                  <a:lnTo>
                    <a:pt x="851" y="234"/>
                  </a:lnTo>
                  <a:close/>
                  <a:moveTo>
                    <a:pt x="761" y="186"/>
                  </a:moveTo>
                  <a:lnTo>
                    <a:pt x="759" y="184"/>
                  </a:lnTo>
                  <a:lnTo>
                    <a:pt x="757" y="184"/>
                  </a:lnTo>
                  <a:lnTo>
                    <a:pt x="757" y="186"/>
                  </a:lnTo>
                  <a:lnTo>
                    <a:pt x="759" y="186"/>
                  </a:lnTo>
                  <a:lnTo>
                    <a:pt x="761" y="186"/>
                  </a:lnTo>
                  <a:close/>
                  <a:moveTo>
                    <a:pt x="773" y="180"/>
                  </a:moveTo>
                  <a:lnTo>
                    <a:pt x="771" y="180"/>
                  </a:lnTo>
                  <a:lnTo>
                    <a:pt x="771" y="181"/>
                  </a:lnTo>
                  <a:lnTo>
                    <a:pt x="773" y="181"/>
                  </a:lnTo>
                  <a:lnTo>
                    <a:pt x="773" y="180"/>
                  </a:lnTo>
                  <a:close/>
                  <a:moveTo>
                    <a:pt x="806" y="250"/>
                  </a:moveTo>
                  <a:lnTo>
                    <a:pt x="804" y="250"/>
                  </a:lnTo>
                  <a:lnTo>
                    <a:pt x="804" y="251"/>
                  </a:lnTo>
                  <a:lnTo>
                    <a:pt x="806" y="251"/>
                  </a:lnTo>
                  <a:lnTo>
                    <a:pt x="806" y="250"/>
                  </a:lnTo>
                  <a:close/>
                  <a:moveTo>
                    <a:pt x="1368" y="269"/>
                  </a:moveTo>
                  <a:lnTo>
                    <a:pt x="1366" y="271"/>
                  </a:lnTo>
                  <a:lnTo>
                    <a:pt x="1368" y="271"/>
                  </a:lnTo>
                  <a:lnTo>
                    <a:pt x="1368" y="269"/>
                  </a:lnTo>
                  <a:close/>
                  <a:moveTo>
                    <a:pt x="1221" y="365"/>
                  </a:moveTo>
                  <a:lnTo>
                    <a:pt x="1221" y="366"/>
                  </a:lnTo>
                  <a:lnTo>
                    <a:pt x="1222" y="366"/>
                  </a:lnTo>
                  <a:lnTo>
                    <a:pt x="1222" y="365"/>
                  </a:lnTo>
                  <a:lnTo>
                    <a:pt x="1222" y="363"/>
                  </a:lnTo>
                  <a:lnTo>
                    <a:pt x="1221" y="365"/>
                  </a:lnTo>
                  <a:close/>
                  <a:moveTo>
                    <a:pt x="1359" y="336"/>
                  </a:moveTo>
                  <a:lnTo>
                    <a:pt x="1359" y="334"/>
                  </a:lnTo>
                  <a:lnTo>
                    <a:pt x="1357" y="336"/>
                  </a:lnTo>
                  <a:lnTo>
                    <a:pt x="1359" y="336"/>
                  </a:lnTo>
                  <a:close/>
                  <a:moveTo>
                    <a:pt x="1371" y="272"/>
                  </a:moveTo>
                  <a:lnTo>
                    <a:pt x="1369" y="272"/>
                  </a:lnTo>
                  <a:lnTo>
                    <a:pt x="1369" y="274"/>
                  </a:lnTo>
                  <a:lnTo>
                    <a:pt x="1369" y="275"/>
                  </a:lnTo>
                  <a:lnTo>
                    <a:pt x="1371" y="274"/>
                  </a:lnTo>
                  <a:lnTo>
                    <a:pt x="1371" y="272"/>
                  </a:lnTo>
                  <a:close/>
                  <a:moveTo>
                    <a:pt x="1194" y="225"/>
                  </a:moveTo>
                  <a:lnTo>
                    <a:pt x="1195" y="225"/>
                  </a:lnTo>
                  <a:lnTo>
                    <a:pt x="1195" y="224"/>
                  </a:lnTo>
                  <a:lnTo>
                    <a:pt x="1194" y="224"/>
                  </a:lnTo>
                  <a:lnTo>
                    <a:pt x="1194" y="225"/>
                  </a:lnTo>
                  <a:close/>
                  <a:moveTo>
                    <a:pt x="1371" y="340"/>
                  </a:moveTo>
                  <a:lnTo>
                    <a:pt x="1372" y="340"/>
                  </a:lnTo>
                  <a:lnTo>
                    <a:pt x="1372" y="339"/>
                  </a:lnTo>
                  <a:lnTo>
                    <a:pt x="1371" y="339"/>
                  </a:lnTo>
                  <a:lnTo>
                    <a:pt x="1371" y="340"/>
                  </a:lnTo>
                  <a:close/>
                  <a:moveTo>
                    <a:pt x="1400" y="293"/>
                  </a:moveTo>
                  <a:lnTo>
                    <a:pt x="1401" y="293"/>
                  </a:lnTo>
                  <a:lnTo>
                    <a:pt x="1404" y="292"/>
                  </a:lnTo>
                  <a:lnTo>
                    <a:pt x="1406" y="292"/>
                  </a:lnTo>
                  <a:lnTo>
                    <a:pt x="1407" y="290"/>
                  </a:lnTo>
                  <a:lnTo>
                    <a:pt x="1406" y="290"/>
                  </a:lnTo>
                  <a:lnTo>
                    <a:pt x="1406" y="289"/>
                  </a:lnTo>
                  <a:lnTo>
                    <a:pt x="1404" y="289"/>
                  </a:lnTo>
                  <a:lnTo>
                    <a:pt x="1404" y="290"/>
                  </a:lnTo>
                  <a:lnTo>
                    <a:pt x="1403" y="289"/>
                  </a:lnTo>
                  <a:lnTo>
                    <a:pt x="1403" y="290"/>
                  </a:lnTo>
                  <a:lnTo>
                    <a:pt x="1401" y="290"/>
                  </a:lnTo>
                  <a:lnTo>
                    <a:pt x="1400" y="292"/>
                  </a:lnTo>
                  <a:lnTo>
                    <a:pt x="1400" y="293"/>
                  </a:lnTo>
                  <a:close/>
                  <a:moveTo>
                    <a:pt x="1337" y="342"/>
                  </a:moveTo>
                  <a:lnTo>
                    <a:pt x="1336" y="340"/>
                  </a:lnTo>
                  <a:lnTo>
                    <a:pt x="1336" y="342"/>
                  </a:lnTo>
                  <a:lnTo>
                    <a:pt x="1337" y="342"/>
                  </a:lnTo>
                  <a:close/>
                  <a:moveTo>
                    <a:pt x="1194" y="351"/>
                  </a:moveTo>
                  <a:lnTo>
                    <a:pt x="1194" y="353"/>
                  </a:lnTo>
                  <a:lnTo>
                    <a:pt x="1195" y="351"/>
                  </a:lnTo>
                  <a:lnTo>
                    <a:pt x="1195" y="350"/>
                  </a:lnTo>
                  <a:lnTo>
                    <a:pt x="1194" y="350"/>
                  </a:lnTo>
                  <a:lnTo>
                    <a:pt x="1194" y="351"/>
                  </a:lnTo>
                  <a:close/>
                  <a:moveTo>
                    <a:pt x="1337" y="347"/>
                  </a:moveTo>
                  <a:lnTo>
                    <a:pt x="1339" y="347"/>
                  </a:lnTo>
                  <a:lnTo>
                    <a:pt x="1340" y="347"/>
                  </a:lnTo>
                  <a:lnTo>
                    <a:pt x="1340" y="345"/>
                  </a:lnTo>
                  <a:lnTo>
                    <a:pt x="1339" y="345"/>
                  </a:lnTo>
                  <a:lnTo>
                    <a:pt x="1337" y="345"/>
                  </a:lnTo>
                  <a:lnTo>
                    <a:pt x="1336" y="347"/>
                  </a:lnTo>
                  <a:lnTo>
                    <a:pt x="1337" y="347"/>
                  </a:lnTo>
                  <a:close/>
                  <a:moveTo>
                    <a:pt x="1342" y="343"/>
                  </a:moveTo>
                  <a:lnTo>
                    <a:pt x="1340" y="343"/>
                  </a:lnTo>
                  <a:lnTo>
                    <a:pt x="1340" y="345"/>
                  </a:lnTo>
                  <a:lnTo>
                    <a:pt x="1342" y="343"/>
                  </a:lnTo>
                  <a:close/>
                  <a:moveTo>
                    <a:pt x="1281" y="201"/>
                  </a:moveTo>
                  <a:lnTo>
                    <a:pt x="1281" y="200"/>
                  </a:lnTo>
                  <a:lnTo>
                    <a:pt x="1280" y="201"/>
                  </a:lnTo>
                  <a:lnTo>
                    <a:pt x="1281" y="201"/>
                  </a:lnTo>
                  <a:close/>
                  <a:moveTo>
                    <a:pt x="1331" y="340"/>
                  </a:moveTo>
                  <a:lnTo>
                    <a:pt x="1330" y="342"/>
                  </a:lnTo>
                  <a:lnTo>
                    <a:pt x="1331" y="342"/>
                  </a:lnTo>
                  <a:lnTo>
                    <a:pt x="1331" y="340"/>
                  </a:lnTo>
                  <a:close/>
                  <a:moveTo>
                    <a:pt x="1425" y="301"/>
                  </a:moveTo>
                  <a:lnTo>
                    <a:pt x="1428" y="303"/>
                  </a:lnTo>
                  <a:lnTo>
                    <a:pt x="1428" y="304"/>
                  </a:lnTo>
                  <a:lnTo>
                    <a:pt x="1425" y="304"/>
                  </a:lnTo>
                  <a:lnTo>
                    <a:pt x="1424" y="304"/>
                  </a:lnTo>
                  <a:lnTo>
                    <a:pt x="1424" y="306"/>
                  </a:lnTo>
                  <a:lnTo>
                    <a:pt x="1421" y="306"/>
                  </a:lnTo>
                  <a:lnTo>
                    <a:pt x="1421" y="304"/>
                  </a:lnTo>
                  <a:lnTo>
                    <a:pt x="1419" y="304"/>
                  </a:lnTo>
                  <a:lnTo>
                    <a:pt x="1419" y="303"/>
                  </a:lnTo>
                  <a:lnTo>
                    <a:pt x="1418" y="303"/>
                  </a:lnTo>
                  <a:lnTo>
                    <a:pt x="1416" y="303"/>
                  </a:lnTo>
                  <a:lnTo>
                    <a:pt x="1415" y="303"/>
                  </a:lnTo>
                  <a:lnTo>
                    <a:pt x="1412" y="304"/>
                  </a:lnTo>
                  <a:lnTo>
                    <a:pt x="1413" y="304"/>
                  </a:lnTo>
                  <a:lnTo>
                    <a:pt x="1415" y="304"/>
                  </a:lnTo>
                  <a:lnTo>
                    <a:pt x="1416" y="303"/>
                  </a:lnTo>
                  <a:lnTo>
                    <a:pt x="1418" y="304"/>
                  </a:lnTo>
                  <a:lnTo>
                    <a:pt x="1419" y="306"/>
                  </a:lnTo>
                  <a:lnTo>
                    <a:pt x="1421" y="306"/>
                  </a:lnTo>
                  <a:lnTo>
                    <a:pt x="1421" y="307"/>
                  </a:lnTo>
                  <a:lnTo>
                    <a:pt x="1419" y="307"/>
                  </a:lnTo>
                  <a:lnTo>
                    <a:pt x="1418" y="307"/>
                  </a:lnTo>
                  <a:lnTo>
                    <a:pt x="1416" y="307"/>
                  </a:lnTo>
                  <a:lnTo>
                    <a:pt x="1415" y="307"/>
                  </a:lnTo>
                  <a:lnTo>
                    <a:pt x="1413" y="309"/>
                  </a:lnTo>
                  <a:lnTo>
                    <a:pt x="1415" y="309"/>
                  </a:lnTo>
                  <a:lnTo>
                    <a:pt x="1419" y="309"/>
                  </a:lnTo>
                  <a:lnTo>
                    <a:pt x="1421" y="309"/>
                  </a:lnTo>
                  <a:lnTo>
                    <a:pt x="1419" y="310"/>
                  </a:lnTo>
                  <a:lnTo>
                    <a:pt x="1418" y="310"/>
                  </a:lnTo>
                  <a:lnTo>
                    <a:pt x="1416" y="310"/>
                  </a:lnTo>
                  <a:lnTo>
                    <a:pt x="1415" y="310"/>
                  </a:lnTo>
                  <a:lnTo>
                    <a:pt x="1413" y="310"/>
                  </a:lnTo>
                  <a:lnTo>
                    <a:pt x="1412" y="310"/>
                  </a:lnTo>
                  <a:lnTo>
                    <a:pt x="1410" y="310"/>
                  </a:lnTo>
                  <a:lnTo>
                    <a:pt x="1409" y="310"/>
                  </a:lnTo>
                  <a:lnTo>
                    <a:pt x="1409" y="309"/>
                  </a:lnTo>
                  <a:lnTo>
                    <a:pt x="1407" y="309"/>
                  </a:lnTo>
                  <a:lnTo>
                    <a:pt x="1406" y="309"/>
                  </a:lnTo>
                  <a:lnTo>
                    <a:pt x="1404" y="307"/>
                  </a:lnTo>
                  <a:lnTo>
                    <a:pt x="1403" y="307"/>
                  </a:lnTo>
                  <a:lnTo>
                    <a:pt x="1403" y="309"/>
                  </a:lnTo>
                  <a:lnTo>
                    <a:pt x="1404" y="309"/>
                  </a:lnTo>
                  <a:lnTo>
                    <a:pt x="1406" y="309"/>
                  </a:lnTo>
                  <a:lnTo>
                    <a:pt x="1406" y="310"/>
                  </a:lnTo>
                  <a:lnTo>
                    <a:pt x="1406" y="312"/>
                  </a:lnTo>
                  <a:lnTo>
                    <a:pt x="1404" y="312"/>
                  </a:lnTo>
                  <a:lnTo>
                    <a:pt x="1403" y="312"/>
                  </a:lnTo>
                  <a:lnTo>
                    <a:pt x="1401" y="312"/>
                  </a:lnTo>
                  <a:lnTo>
                    <a:pt x="1400" y="312"/>
                  </a:lnTo>
                  <a:lnTo>
                    <a:pt x="1400" y="310"/>
                  </a:lnTo>
                  <a:lnTo>
                    <a:pt x="1398" y="310"/>
                  </a:lnTo>
                  <a:lnTo>
                    <a:pt x="1398" y="312"/>
                  </a:lnTo>
                  <a:lnTo>
                    <a:pt x="1400" y="312"/>
                  </a:lnTo>
                  <a:lnTo>
                    <a:pt x="1400" y="313"/>
                  </a:lnTo>
                  <a:lnTo>
                    <a:pt x="1403" y="312"/>
                  </a:lnTo>
                  <a:lnTo>
                    <a:pt x="1403" y="313"/>
                  </a:lnTo>
                  <a:lnTo>
                    <a:pt x="1404" y="313"/>
                  </a:lnTo>
                  <a:lnTo>
                    <a:pt x="1406" y="313"/>
                  </a:lnTo>
                  <a:lnTo>
                    <a:pt x="1409" y="313"/>
                  </a:lnTo>
                  <a:lnTo>
                    <a:pt x="1407" y="315"/>
                  </a:lnTo>
                  <a:lnTo>
                    <a:pt x="1407" y="316"/>
                  </a:lnTo>
                  <a:lnTo>
                    <a:pt x="1406" y="316"/>
                  </a:lnTo>
                  <a:lnTo>
                    <a:pt x="1404" y="318"/>
                  </a:lnTo>
                  <a:lnTo>
                    <a:pt x="1403" y="318"/>
                  </a:lnTo>
                  <a:lnTo>
                    <a:pt x="1403" y="316"/>
                  </a:lnTo>
                  <a:lnTo>
                    <a:pt x="1401" y="316"/>
                  </a:lnTo>
                  <a:lnTo>
                    <a:pt x="1400" y="316"/>
                  </a:lnTo>
                  <a:lnTo>
                    <a:pt x="1401" y="318"/>
                  </a:lnTo>
                  <a:lnTo>
                    <a:pt x="1401" y="319"/>
                  </a:lnTo>
                  <a:lnTo>
                    <a:pt x="1401" y="321"/>
                  </a:lnTo>
                  <a:lnTo>
                    <a:pt x="1400" y="321"/>
                  </a:lnTo>
                  <a:lnTo>
                    <a:pt x="1398" y="321"/>
                  </a:lnTo>
                  <a:lnTo>
                    <a:pt x="1396" y="321"/>
                  </a:lnTo>
                  <a:lnTo>
                    <a:pt x="1396" y="322"/>
                  </a:lnTo>
                  <a:lnTo>
                    <a:pt x="1395" y="322"/>
                  </a:lnTo>
                  <a:lnTo>
                    <a:pt x="1395" y="324"/>
                  </a:lnTo>
                  <a:lnTo>
                    <a:pt x="1395" y="325"/>
                  </a:lnTo>
                  <a:lnTo>
                    <a:pt x="1393" y="325"/>
                  </a:lnTo>
                  <a:lnTo>
                    <a:pt x="1392" y="325"/>
                  </a:lnTo>
                  <a:lnTo>
                    <a:pt x="1392" y="324"/>
                  </a:lnTo>
                  <a:lnTo>
                    <a:pt x="1392" y="322"/>
                  </a:lnTo>
                  <a:lnTo>
                    <a:pt x="1390" y="322"/>
                  </a:lnTo>
                  <a:lnTo>
                    <a:pt x="1390" y="324"/>
                  </a:lnTo>
                  <a:lnTo>
                    <a:pt x="1389" y="325"/>
                  </a:lnTo>
                  <a:lnTo>
                    <a:pt x="1389" y="324"/>
                  </a:lnTo>
                  <a:lnTo>
                    <a:pt x="1386" y="324"/>
                  </a:lnTo>
                  <a:lnTo>
                    <a:pt x="1384" y="322"/>
                  </a:lnTo>
                  <a:lnTo>
                    <a:pt x="1384" y="321"/>
                  </a:lnTo>
                  <a:lnTo>
                    <a:pt x="1384" y="319"/>
                  </a:lnTo>
                  <a:lnTo>
                    <a:pt x="1384" y="318"/>
                  </a:lnTo>
                  <a:lnTo>
                    <a:pt x="1383" y="318"/>
                  </a:lnTo>
                  <a:lnTo>
                    <a:pt x="1383" y="319"/>
                  </a:lnTo>
                  <a:lnTo>
                    <a:pt x="1383" y="322"/>
                  </a:lnTo>
                  <a:lnTo>
                    <a:pt x="1383" y="324"/>
                  </a:lnTo>
                  <a:lnTo>
                    <a:pt x="1383" y="325"/>
                  </a:lnTo>
                  <a:lnTo>
                    <a:pt x="1381" y="327"/>
                  </a:lnTo>
                  <a:lnTo>
                    <a:pt x="1380" y="327"/>
                  </a:lnTo>
                  <a:lnTo>
                    <a:pt x="1380" y="325"/>
                  </a:lnTo>
                  <a:lnTo>
                    <a:pt x="1378" y="325"/>
                  </a:lnTo>
                  <a:lnTo>
                    <a:pt x="1378" y="327"/>
                  </a:lnTo>
                  <a:lnTo>
                    <a:pt x="1380" y="327"/>
                  </a:lnTo>
                  <a:lnTo>
                    <a:pt x="1381" y="328"/>
                  </a:lnTo>
                  <a:lnTo>
                    <a:pt x="1380" y="328"/>
                  </a:lnTo>
                  <a:lnTo>
                    <a:pt x="1378" y="328"/>
                  </a:lnTo>
                  <a:lnTo>
                    <a:pt x="1377" y="328"/>
                  </a:lnTo>
                  <a:lnTo>
                    <a:pt x="1378" y="330"/>
                  </a:lnTo>
                  <a:lnTo>
                    <a:pt x="1380" y="331"/>
                  </a:lnTo>
                  <a:lnTo>
                    <a:pt x="1380" y="333"/>
                  </a:lnTo>
                  <a:lnTo>
                    <a:pt x="1378" y="333"/>
                  </a:lnTo>
                  <a:lnTo>
                    <a:pt x="1377" y="333"/>
                  </a:lnTo>
                  <a:lnTo>
                    <a:pt x="1375" y="333"/>
                  </a:lnTo>
                  <a:lnTo>
                    <a:pt x="1377" y="334"/>
                  </a:lnTo>
                  <a:lnTo>
                    <a:pt x="1377" y="336"/>
                  </a:lnTo>
                  <a:lnTo>
                    <a:pt x="1377" y="337"/>
                  </a:lnTo>
                  <a:lnTo>
                    <a:pt x="1375" y="337"/>
                  </a:lnTo>
                  <a:lnTo>
                    <a:pt x="1374" y="337"/>
                  </a:lnTo>
                  <a:lnTo>
                    <a:pt x="1374" y="339"/>
                  </a:lnTo>
                  <a:lnTo>
                    <a:pt x="1372" y="339"/>
                  </a:lnTo>
                  <a:lnTo>
                    <a:pt x="1372" y="337"/>
                  </a:lnTo>
                  <a:lnTo>
                    <a:pt x="1371" y="336"/>
                  </a:lnTo>
                  <a:lnTo>
                    <a:pt x="1369" y="337"/>
                  </a:lnTo>
                  <a:lnTo>
                    <a:pt x="1368" y="337"/>
                  </a:lnTo>
                  <a:lnTo>
                    <a:pt x="1369" y="336"/>
                  </a:lnTo>
                  <a:lnTo>
                    <a:pt x="1369" y="334"/>
                  </a:lnTo>
                  <a:lnTo>
                    <a:pt x="1368" y="336"/>
                  </a:lnTo>
                  <a:lnTo>
                    <a:pt x="1366" y="336"/>
                  </a:lnTo>
                  <a:lnTo>
                    <a:pt x="1365" y="336"/>
                  </a:lnTo>
                  <a:lnTo>
                    <a:pt x="1363" y="336"/>
                  </a:lnTo>
                  <a:lnTo>
                    <a:pt x="1365" y="334"/>
                  </a:lnTo>
                  <a:lnTo>
                    <a:pt x="1366" y="334"/>
                  </a:lnTo>
                  <a:lnTo>
                    <a:pt x="1366" y="333"/>
                  </a:lnTo>
                  <a:lnTo>
                    <a:pt x="1365" y="333"/>
                  </a:lnTo>
                  <a:lnTo>
                    <a:pt x="1363" y="334"/>
                  </a:lnTo>
                  <a:lnTo>
                    <a:pt x="1362" y="334"/>
                  </a:lnTo>
                  <a:lnTo>
                    <a:pt x="1362" y="333"/>
                  </a:lnTo>
                  <a:lnTo>
                    <a:pt x="1363" y="333"/>
                  </a:lnTo>
                  <a:lnTo>
                    <a:pt x="1363" y="331"/>
                  </a:lnTo>
                  <a:lnTo>
                    <a:pt x="1365" y="331"/>
                  </a:lnTo>
                  <a:lnTo>
                    <a:pt x="1365" y="330"/>
                  </a:lnTo>
                  <a:lnTo>
                    <a:pt x="1363" y="330"/>
                  </a:lnTo>
                  <a:lnTo>
                    <a:pt x="1363" y="331"/>
                  </a:lnTo>
                  <a:lnTo>
                    <a:pt x="1362" y="331"/>
                  </a:lnTo>
                  <a:lnTo>
                    <a:pt x="1362" y="333"/>
                  </a:lnTo>
                  <a:lnTo>
                    <a:pt x="1360" y="333"/>
                  </a:lnTo>
                  <a:lnTo>
                    <a:pt x="1359" y="334"/>
                  </a:lnTo>
                  <a:lnTo>
                    <a:pt x="1359" y="333"/>
                  </a:lnTo>
                  <a:lnTo>
                    <a:pt x="1357" y="333"/>
                  </a:lnTo>
                  <a:lnTo>
                    <a:pt x="1357" y="331"/>
                  </a:lnTo>
                  <a:lnTo>
                    <a:pt x="1359" y="331"/>
                  </a:lnTo>
                  <a:lnTo>
                    <a:pt x="1359" y="330"/>
                  </a:lnTo>
                  <a:lnTo>
                    <a:pt x="1360" y="328"/>
                  </a:lnTo>
                  <a:lnTo>
                    <a:pt x="1359" y="328"/>
                  </a:lnTo>
                  <a:lnTo>
                    <a:pt x="1357" y="328"/>
                  </a:lnTo>
                  <a:lnTo>
                    <a:pt x="1356" y="328"/>
                  </a:lnTo>
                  <a:lnTo>
                    <a:pt x="1356" y="330"/>
                  </a:lnTo>
                  <a:lnTo>
                    <a:pt x="1354" y="330"/>
                  </a:lnTo>
                  <a:lnTo>
                    <a:pt x="1353" y="330"/>
                  </a:lnTo>
                  <a:lnTo>
                    <a:pt x="1353" y="328"/>
                  </a:lnTo>
                  <a:lnTo>
                    <a:pt x="1353" y="327"/>
                  </a:lnTo>
                  <a:lnTo>
                    <a:pt x="1353" y="325"/>
                  </a:lnTo>
                  <a:lnTo>
                    <a:pt x="1351" y="325"/>
                  </a:lnTo>
                  <a:lnTo>
                    <a:pt x="1353" y="324"/>
                  </a:lnTo>
                  <a:lnTo>
                    <a:pt x="1350" y="324"/>
                  </a:lnTo>
                  <a:lnTo>
                    <a:pt x="1351" y="322"/>
                  </a:lnTo>
                  <a:lnTo>
                    <a:pt x="1353" y="322"/>
                  </a:lnTo>
                  <a:lnTo>
                    <a:pt x="1353" y="321"/>
                  </a:lnTo>
                  <a:lnTo>
                    <a:pt x="1354" y="319"/>
                  </a:lnTo>
                  <a:lnTo>
                    <a:pt x="1354" y="318"/>
                  </a:lnTo>
                  <a:lnTo>
                    <a:pt x="1356" y="318"/>
                  </a:lnTo>
                  <a:lnTo>
                    <a:pt x="1357" y="318"/>
                  </a:lnTo>
                  <a:lnTo>
                    <a:pt x="1359" y="318"/>
                  </a:lnTo>
                  <a:lnTo>
                    <a:pt x="1360" y="318"/>
                  </a:lnTo>
                  <a:lnTo>
                    <a:pt x="1362" y="316"/>
                  </a:lnTo>
                  <a:lnTo>
                    <a:pt x="1363" y="318"/>
                  </a:lnTo>
                  <a:lnTo>
                    <a:pt x="1365" y="318"/>
                  </a:lnTo>
                  <a:lnTo>
                    <a:pt x="1365" y="316"/>
                  </a:lnTo>
                  <a:lnTo>
                    <a:pt x="1365" y="315"/>
                  </a:lnTo>
                  <a:lnTo>
                    <a:pt x="1366" y="315"/>
                  </a:lnTo>
                  <a:lnTo>
                    <a:pt x="1366" y="313"/>
                  </a:lnTo>
                  <a:lnTo>
                    <a:pt x="1368" y="313"/>
                  </a:lnTo>
                  <a:lnTo>
                    <a:pt x="1368" y="312"/>
                  </a:lnTo>
                  <a:lnTo>
                    <a:pt x="1366" y="312"/>
                  </a:lnTo>
                  <a:lnTo>
                    <a:pt x="1366" y="313"/>
                  </a:lnTo>
                  <a:lnTo>
                    <a:pt x="1365" y="313"/>
                  </a:lnTo>
                  <a:lnTo>
                    <a:pt x="1365" y="315"/>
                  </a:lnTo>
                  <a:lnTo>
                    <a:pt x="1363" y="315"/>
                  </a:lnTo>
                  <a:lnTo>
                    <a:pt x="1362" y="315"/>
                  </a:lnTo>
                  <a:lnTo>
                    <a:pt x="1360" y="316"/>
                  </a:lnTo>
                  <a:lnTo>
                    <a:pt x="1359" y="316"/>
                  </a:lnTo>
                  <a:lnTo>
                    <a:pt x="1357" y="316"/>
                  </a:lnTo>
                  <a:lnTo>
                    <a:pt x="1356" y="316"/>
                  </a:lnTo>
                  <a:lnTo>
                    <a:pt x="1354" y="318"/>
                  </a:lnTo>
                  <a:lnTo>
                    <a:pt x="1348" y="318"/>
                  </a:lnTo>
                  <a:lnTo>
                    <a:pt x="1347" y="318"/>
                  </a:lnTo>
                  <a:lnTo>
                    <a:pt x="1345" y="318"/>
                  </a:lnTo>
                  <a:lnTo>
                    <a:pt x="1347" y="316"/>
                  </a:lnTo>
                  <a:lnTo>
                    <a:pt x="1347" y="315"/>
                  </a:lnTo>
                  <a:lnTo>
                    <a:pt x="1343" y="313"/>
                  </a:lnTo>
                  <a:lnTo>
                    <a:pt x="1343" y="312"/>
                  </a:lnTo>
                  <a:lnTo>
                    <a:pt x="1345" y="312"/>
                  </a:lnTo>
                  <a:lnTo>
                    <a:pt x="1347" y="310"/>
                  </a:lnTo>
                  <a:lnTo>
                    <a:pt x="1343" y="312"/>
                  </a:lnTo>
                  <a:lnTo>
                    <a:pt x="1342" y="312"/>
                  </a:lnTo>
                  <a:lnTo>
                    <a:pt x="1340" y="313"/>
                  </a:lnTo>
                  <a:lnTo>
                    <a:pt x="1339" y="312"/>
                  </a:lnTo>
                  <a:lnTo>
                    <a:pt x="1340" y="310"/>
                  </a:lnTo>
                  <a:lnTo>
                    <a:pt x="1340" y="309"/>
                  </a:lnTo>
                  <a:lnTo>
                    <a:pt x="1339" y="309"/>
                  </a:lnTo>
                  <a:lnTo>
                    <a:pt x="1339" y="307"/>
                  </a:lnTo>
                  <a:lnTo>
                    <a:pt x="1337" y="307"/>
                  </a:lnTo>
                  <a:lnTo>
                    <a:pt x="1339" y="306"/>
                  </a:lnTo>
                  <a:lnTo>
                    <a:pt x="1340" y="304"/>
                  </a:lnTo>
                  <a:lnTo>
                    <a:pt x="1339" y="304"/>
                  </a:lnTo>
                  <a:lnTo>
                    <a:pt x="1337" y="304"/>
                  </a:lnTo>
                  <a:lnTo>
                    <a:pt x="1336" y="304"/>
                  </a:lnTo>
                  <a:lnTo>
                    <a:pt x="1337" y="306"/>
                  </a:lnTo>
                  <a:lnTo>
                    <a:pt x="1336" y="306"/>
                  </a:lnTo>
                  <a:lnTo>
                    <a:pt x="1334" y="306"/>
                  </a:lnTo>
                  <a:lnTo>
                    <a:pt x="1333" y="307"/>
                  </a:lnTo>
                  <a:lnTo>
                    <a:pt x="1331" y="307"/>
                  </a:lnTo>
                  <a:lnTo>
                    <a:pt x="1331" y="306"/>
                  </a:lnTo>
                  <a:lnTo>
                    <a:pt x="1330" y="304"/>
                  </a:lnTo>
                  <a:lnTo>
                    <a:pt x="1328" y="304"/>
                  </a:lnTo>
                  <a:lnTo>
                    <a:pt x="1327" y="304"/>
                  </a:lnTo>
                  <a:lnTo>
                    <a:pt x="1325" y="304"/>
                  </a:lnTo>
                  <a:lnTo>
                    <a:pt x="1324" y="304"/>
                  </a:lnTo>
                  <a:lnTo>
                    <a:pt x="1324" y="306"/>
                  </a:lnTo>
                  <a:lnTo>
                    <a:pt x="1330" y="306"/>
                  </a:lnTo>
                  <a:lnTo>
                    <a:pt x="1331" y="306"/>
                  </a:lnTo>
                  <a:lnTo>
                    <a:pt x="1330" y="307"/>
                  </a:lnTo>
                  <a:lnTo>
                    <a:pt x="1331" y="307"/>
                  </a:lnTo>
                  <a:lnTo>
                    <a:pt x="1331" y="309"/>
                  </a:lnTo>
                  <a:lnTo>
                    <a:pt x="1330" y="309"/>
                  </a:lnTo>
                  <a:lnTo>
                    <a:pt x="1330" y="310"/>
                  </a:lnTo>
                  <a:lnTo>
                    <a:pt x="1328" y="310"/>
                  </a:lnTo>
                  <a:lnTo>
                    <a:pt x="1327" y="312"/>
                  </a:lnTo>
                  <a:lnTo>
                    <a:pt x="1327" y="310"/>
                  </a:lnTo>
                  <a:lnTo>
                    <a:pt x="1325" y="310"/>
                  </a:lnTo>
                  <a:lnTo>
                    <a:pt x="1325" y="309"/>
                  </a:lnTo>
                  <a:lnTo>
                    <a:pt x="1324" y="309"/>
                  </a:lnTo>
                  <a:lnTo>
                    <a:pt x="1324" y="307"/>
                  </a:lnTo>
                  <a:lnTo>
                    <a:pt x="1321" y="307"/>
                  </a:lnTo>
                  <a:lnTo>
                    <a:pt x="1319" y="307"/>
                  </a:lnTo>
                  <a:lnTo>
                    <a:pt x="1321" y="306"/>
                  </a:lnTo>
                  <a:lnTo>
                    <a:pt x="1319" y="306"/>
                  </a:lnTo>
                  <a:lnTo>
                    <a:pt x="1318" y="306"/>
                  </a:lnTo>
                  <a:lnTo>
                    <a:pt x="1318" y="307"/>
                  </a:lnTo>
                  <a:lnTo>
                    <a:pt x="1319" y="307"/>
                  </a:lnTo>
                  <a:lnTo>
                    <a:pt x="1319" y="309"/>
                  </a:lnTo>
                  <a:lnTo>
                    <a:pt x="1319" y="310"/>
                  </a:lnTo>
                  <a:lnTo>
                    <a:pt x="1319" y="312"/>
                  </a:lnTo>
                  <a:lnTo>
                    <a:pt x="1321" y="313"/>
                  </a:lnTo>
                  <a:lnTo>
                    <a:pt x="1324" y="313"/>
                  </a:lnTo>
                  <a:lnTo>
                    <a:pt x="1325" y="315"/>
                  </a:lnTo>
                  <a:lnTo>
                    <a:pt x="1325" y="316"/>
                  </a:lnTo>
                  <a:lnTo>
                    <a:pt x="1325" y="318"/>
                  </a:lnTo>
                  <a:lnTo>
                    <a:pt x="1325" y="319"/>
                  </a:lnTo>
                  <a:lnTo>
                    <a:pt x="1324" y="318"/>
                  </a:lnTo>
                  <a:lnTo>
                    <a:pt x="1321" y="318"/>
                  </a:lnTo>
                  <a:lnTo>
                    <a:pt x="1319" y="319"/>
                  </a:lnTo>
                  <a:lnTo>
                    <a:pt x="1318" y="319"/>
                  </a:lnTo>
                  <a:lnTo>
                    <a:pt x="1316" y="319"/>
                  </a:lnTo>
                  <a:lnTo>
                    <a:pt x="1316" y="318"/>
                  </a:lnTo>
                  <a:lnTo>
                    <a:pt x="1315" y="318"/>
                  </a:lnTo>
                  <a:lnTo>
                    <a:pt x="1315" y="319"/>
                  </a:lnTo>
                  <a:lnTo>
                    <a:pt x="1313" y="319"/>
                  </a:lnTo>
                  <a:lnTo>
                    <a:pt x="1312" y="319"/>
                  </a:lnTo>
                  <a:lnTo>
                    <a:pt x="1312" y="318"/>
                  </a:lnTo>
                  <a:lnTo>
                    <a:pt x="1312" y="316"/>
                  </a:lnTo>
                  <a:lnTo>
                    <a:pt x="1310" y="316"/>
                  </a:lnTo>
                  <a:lnTo>
                    <a:pt x="1309" y="316"/>
                  </a:lnTo>
                  <a:lnTo>
                    <a:pt x="1310" y="318"/>
                  </a:lnTo>
                  <a:lnTo>
                    <a:pt x="1309" y="318"/>
                  </a:lnTo>
                  <a:lnTo>
                    <a:pt x="1307" y="316"/>
                  </a:lnTo>
                  <a:lnTo>
                    <a:pt x="1307" y="318"/>
                  </a:lnTo>
                  <a:lnTo>
                    <a:pt x="1306" y="318"/>
                  </a:lnTo>
                  <a:lnTo>
                    <a:pt x="1306" y="319"/>
                  </a:lnTo>
                  <a:lnTo>
                    <a:pt x="1307" y="319"/>
                  </a:lnTo>
                  <a:lnTo>
                    <a:pt x="1307" y="321"/>
                  </a:lnTo>
                  <a:lnTo>
                    <a:pt x="1309" y="321"/>
                  </a:lnTo>
                  <a:lnTo>
                    <a:pt x="1310" y="321"/>
                  </a:lnTo>
                  <a:lnTo>
                    <a:pt x="1312" y="321"/>
                  </a:lnTo>
                  <a:lnTo>
                    <a:pt x="1312" y="322"/>
                  </a:lnTo>
                  <a:lnTo>
                    <a:pt x="1310" y="322"/>
                  </a:lnTo>
                  <a:lnTo>
                    <a:pt x="1309" y="322"/>
                  </a:lnTo>
                  <a:lnTo>
                    <a:pt x="1309" y="324"/>
                  </a:lnTo>
                  <a:lnTo>
                    <a:pt x="1307" y="324"/>
                  </a:lnTo>
                  <a:lnTo>
                    <a:pt x="1307" y="325"/>
                  </a:lnTo>
                  <a:lnTo>
                    <a:pt x="1307" y="327"/>
                  </a:lnTo>
                  <a:lnTo>
                    <a:pt x="1309" y="327"/>
                  </a:lnTo>
                  <a:lnTo>
                    <a:pt x="1309" y="325"/>
                  </a:lnTo>
                  <a:lnTo>
                    <a:pt x="1310" y="325"/>
                  </a:lnTo>
                  <a:lnTo>
                    <a:pt x="1312" y="324"/>
                  </a:lnTo>
                  <a:lnTo>
                    <a:pt x="1313" y="324"/>
                  </a:lnTo>
                  <a:lnTo>
                    <a:pt x="1315" y="324"/>
                  </a:lnTo>
                  <a:lnTo>
                    <a:pt x="1316" y="324"/>
                  </a:lnTo>
                  <a:lnTo>
                    <a:pt x="1318" y="324"/>
                  </a:lnTo>
                  <a:lnTo>
                    <a:pt x="1319" y="324"/>
                  </a:lnTo>
                  <a:lnTo>
                    <a:pt x="1319" y="325"/>
                  </a:lnTo>
                  <a:lnTo>
                    <a:pt x="1318" y="325"/>
                  </a:lnTo>
                  <a:lnTo>
                    <a:pt x="1318" y="327"/>
                  </a:lnTo>
                  <a:lnTo>
                    <a:pt x="1316" y="327"/>
                  </a:lnTo>
                  <a:lnTo>
                    <a:pt x="1315" y="327"/>
                  </a:lnTo>
                  <a:lnTo>
                    <a:pt x="1316" y="328"/>
                  </a:lnTo>
                  <a:lnTo>
                    <a:pt x="1318" y="328"/>
                  </a:lnTo>
                  <a:lnTo>
                    <a:pt x="1319" y="328"/>
                  </a:lnTo>
                  <a:lnTo>
                    <a:pt x="1321" y="328"/>
                  </a:lnTo>
                  <a:lnTo>
                    <a:pt x="1319" y="330"/>
                  </a:lnTo>
                  <a:lnTo>
                    <a:pt x="1318" y="330"/>
                  </a:lnTo>
                  <a:lnTo>
                    <a:pt x="1316" y="330"/>
                  </a:lnTo>
                  <a:lnTo>
                    <a:pt x="1318" y="331"/>
                  </a:lnTo>
                  <a:lnTo>
                    <a:pt x="1316" y="331"/>
                  </a:lnTo>
                  <a:lnTo>
                    <a:pt x="1316" y="333"/>
                  </a:lnTo>
                  <a:lnTo>
                    <a:pt x="1318" y="331"/>
                  </a:lnTo>
                  <a:lnTo>
                    <a:pt x="1318" y="333"/>
                  </a:lnTo>
                  <a:lnTo>
                    <a:pt x="1319" y="333"/>
                  </a:lnTo>
                  <a:lnTo>
                    <a:pt x="1318" y="334"/>
                  </a:lnTo>
                  <a:lnTo>
                    <a:pt x="1318" y="336"/>
                  </a:lnTo>
                  <a:lnTo>
                    <a:pt x="1319" y="337"/>
                  </a:lnTo>
                  <a:lnTo>
                    <a:pt x="1321" y="336"/>
                  </a:lnTo>
                  <a:lnTo>
                    <a:pt x="1321" y="337"/>
                  </a:lnTo>
                  <a:lnTo>
                    <a:pt x="1319" y="339"/>
                  </a:lnTo>
                  <a:lnTo>
                    <a:pt x="1319" y="340"/>
                  </a:lnTo>
                  <a:lnTo>
                    <a:pt x="1318" y="342"/>
                  </a:lnTo>
                  <a:lnTo>
                    <a:pt x="1319" y="342"/>
                  </a:lnTo>
                  <a:lnTo>
                    <a:pt x="1319" y="340"/>
                  </a:lnTo>
                  <a:lnTo>
                    <a:pt x="1321" y="339"/>
                  </a:lnTo>
                  <a:lnTo>
                    <a:pt x="1324" y="337"/>
                  </a:lnTo>
                  <a:lnTo>
                    <a:pt x="1325" y="337"/>
                  </a:lnTo>
                  <a:lnTo>
                    <a:pt x="1325" y="339"/>
                  </a:lnTo>
                  <a:lnTo>
                    <a:pt x="1327" y="339"/>
                  </a:lnTo>
                  <a:lnTo>
                    <a:pt x="1328" y="339"/>
                  </a:lnTo>
                  <a:lnTo>
                    <a:pt x="1327" y="340"/>
                  </a:lnTo>
                  <a:lnTo>
                    <a:pt x="1328" y="340"/>
                  </a:lnTo>
                  <a:lnTo>
                    <a:pt x="1328" y="342"/>
                  </a:lnTo>
                  <a:lnTo>
                    <a:pt x="1325" y="342"/>
                  </a:lnTo>
                  <a:lnTo>
                    <a:pt x="1327" y="343"/>
                  </a:lnTo>
                  <a:lnTo>
                    <a:pt x="1327" y="345"/>
                  </a:lnTo>
                  <a:lnTo>
                    <a:pt x="1328" y="343"/>
                  </a:lnTo>
                  <a:lnTo>
                    <a:pt x="1330" y="342"/>
                  </a:lnTo>
                  <a:lnTo>
                    <a:pt x="1330" y="343"/>
                  </a:lnTo>
                  <a:lnTo>
                    <a:pt x="1331" y="343"/>
                  </a:lnTo>
                  <a:lnTo>
                    <a:pt x="1331" y="345"/>
                  </a:lnTo>
                  <a:lnTo>
                    <a:pt x="1333" y="345"/>
                  </a:lnTo>
                  <a:lnTo>
                    <a:pt x="1333" y="343"/>
                  </a:lnTo>
                  <a:lnTo>
                    <a:pt x="1333" y="342"/>
                  </a:lnTo>
                  <a:lnTo>
                    <a:pt x="1333" y="340"/>
                  </a:lnTo>
                  <a:lnTo>
                    <a:pt x="1334" y="340"/>
                  </a:lnTo>
                  <a:lnTo>
                    <a:pt x="1336" y="340"/>
                  </a:lnTo>
                  <a:lnTo>
                    <a:pt x="1334" y="342"/>
                  </a:lnTo>
                  <a:lnTo>
                    <a:pt x="1336" y="342"/>
                  </a:lnTo>
                  <a:lnTo>
                    <a:pt x="1334" y="343"/>
                  </a:lnTo>
                  <a:lnTo>
                    <a:pt x="1336" y="343"/>
                  </a:lnTo>
                  <a:lnTo>
                    <a:pt x="1337" y="342"/>
                  </a:lnTo>
                  <a:lnTo>
                    <a:pt x="1337" y="343"/>
                  </a:lnTo>
                  <a:lnTo>
                    <a:pt x="1337" y="345"/>
                  </a:lnTo>
                  <a:lnTo>
                    <a:pt x="1336" y="345"/>
                  </a:lnTo>
                  <a:lnTo>
                    <a:pt x="1334" y="347"/>
                  </a:lnTo>
                  <a:lnTo>
                    <a:pt x="1333" y="347"/>
                  </a:lnTo>
                  <a:lnTo>
                    <a:pt x="1333" y="348"/>
                  </a:lnTo>
                  <a:lnTo>
                    <a:pt x="1334" y="347"/>
                  </a:lnTo>
                  <a:lnTo>
                    <a:pt x="1336" y="347"/>
                  </a:lnTo>
                  <a:lnTo>
                    <a:pt x="1336" y="348"/>
                  </a:lnTo>
                  <a:lnTo>
                    <a:pt x="1337" y="348"/>
                  </a:lnTo>
                  <a:lnTo>
                    <a:pt x="1339" y="348"/>
                  </a:lnTo>
                  <a:lnTo>
                    <a:pt x="1340" y="348"/>
                  </a:lnTo>
                  <a:lnTo>
                    <a:pt x="1342" y="348"/>
                  </a:lnTo>
                  <a:lnTo>
                    <a:pt x="1343" y="348"/>
                  </a:lnTo>
                  <a:lnTo>
                    <a:pt x="1342" y="350"/>
                  </a:lnTo>
                  <a:lnTo>
                    <a:pt x="1340" y="350"/>
                  </a:lnTo>
                  <a:lnTo>
                    <a:pt x="1339" y="350"/>
                  </a:lnTo>
                  <a:lnTo>
                    <a:pt x="1339" y="351"/>
                  </a:lnTo>
                  <a:lnTo>
                    <a:pt x="1340" y="351"/>
                  </a:lnTo>
                  <a:lnTo>
                    <a:pt x="1339" y="353"/>
                  </a:lnTo>
                  <a:lnTo>
                    <a:pt x="1337" y="353"/>
                  </a:lnTo>
                  <a:lnTo>
                    <a:pt x="1336" y="353"/>
                  </a:lnTo>
                  <a:lnTo>
                    <a:pt x="1334" y="353"/>
                  </a:lnTo>
                  <a:lnTo>
                    <a:pt x="1333" y="353"/>
                  </a:lnTo>
                  <a:lnTo>
                    <a:pt x="1333" y="354"/>
                  </a:lnTo>
                  <a:lnTo>
                    <a:pt x="1336" y="354"/>
                  </a:lnTo>
                  <a:lnTo>
                    <a:pt x="1334" y="356"/>
                  </a:lnTo>
                  <a:lnTo>
                    <a:pt x="1336" y="356"/>
                  </a:lnTo>
                  <a:lnTo>
                    <a:pt x="1337" y="356"/>
                  </a:lnTo>
                  <a:lnTo>
                    <a:pt x="1337" y="357"/>
                  </a:lnTo>
                  <a:lnTo>
                    <a:pt x="1336" y="359"/>
                  </a:lnTo>
                  <a:lnTo>
                    <a:pt x="1337" y="359"/>
                  </a:lnTo>
                  <a:lnTo>
                    <a:pt x="1339" y="359"/>
                  </a:lnTo>
                  <a:lnTo>
                    <a:pt x="1340" y="359"/>
                  </a:lnTo>
                  <a:lnTo>
                    <a:pt x="1342" y="359"/>
                  </a:lnTo>
                  <a:lnTo>
                    <a:pt x="1343" y="359"/>
                  </a:lnTo>
                  <a:lnTo>
                    <a:pt x="1345" y="357"/>
                  </a:lnTo>
                  <a:lnTo>
                    <a:pt x="1345" y="359"/>
                  </a:lnTo>
                  <a:lnTo>
                    <a:pt x="1342" y="360"/>
                  </a:lnTo>
                  <a:lnTo>
                    <a:pt x="1340" y="360"/>
                  </a:lnTo>
                  <a:lnTo>
                    <a:pt x="1339" y="362"/>
                  </a:lnTo>
                  <a:lnTo>
                    <a:pt x="1337" y="362"/>
                  </a:lnTo>
                  <a:lnTo>
                    <a:pt x="1337" y="363"/>
                  </a:lnTo>
                  <a:lnTo>
                    <a:pt x="1340" y="365"/>
                  </a:lnTo>
                  <a:lnTo>
                    <a:pt x="1342" y="365"/>
                  </a:lnTo>
                  <a:lnTo>
                    <a:pt x="1343" y="366"/>
                  </a:lnTo>
                  <a:lnTo>
                    <a:pt x="1342" y="366"/>
                  </a:lnTo>
                  <a:lnTo>
                    <a:pt x="1342" y="368"/>
                  </a:lnTo>
                  <a:lnTo>
                    <a:pt x="1342" y="369"/>
                  </a:lnTo>
                  <a:lnTo>
                    <a:pt x="1340" y="369"/>
                  </a:lnTo>
                  <a:lnTo>
                    <a:pt x="1340" y="372"/>
                  </a:lnTo>
                  <a:lnTo>
                    <a:pt x="1340" y="374"/>
                  </a:lnTo>
                  <a:lnTo>
                    <a:pt x="1339" y="375"/>
                  </a:lnTo>
                  <a:lnTo>
                    <a:pt x="1339" y="377"/>
                  </a:lnTo>
                  <a:lnTo>
                    <a:pt x="1337" y="377"/>
                  </a:lnTo>
                  <a:lnTo>
                    <a:pt x="1336" y="377"/>
                  </a:lnTo>
                  <a:lnTo>
                    <a:pt x="1336" y="375"/>
                  </a:lnTo>
                  <a:lnTo>
                    <a:pt x="1336" y="374"/>
                  </a:lnTo>
                  <a:lnTo>
                    <a:pt x="1336" y="372"/>
                  </a:lnTo>
                  <a:lnTo>
                    <a:pt x="1336" y="369"/>
                  </a:lnTo>
                  <a:lnTo>
                    <a:pt x="1336" y="368"/>
                  </a:lnTo>
                  <a:lnTo>
                    <a:pt x="1336" y="366"/>
                  </a:lnTo>
                  <a:lnTo>
                    <a:pt x="1334" y="366"/>
                  </a:lnTo>
                  <a:lnTo>
                    <a:pt x="1334" y="365"/>
                  </a:lnTo>
                  <a:lnTo>
                    <a:pt x="1333" y="363"/>
                  </a:lnTo>
                  <a:lnTo>
                    <a:pt x="1331" y="363"/>
                  </a:lnTo>
                  <a:lnTo>
                    <a:pt x="1333" y="365"/>
                  </a:lnTo>
                  <a:lnTo>
                    <a:pt x="1333" y="366"/>
                  </a:lnTo>
                  <a:lnTo>
                    <a:pt x="1334" y="366"/>
                  </a:lnTo>
                  <a:lnTo>
                    <a:pt x="1334" y="368"/>
                  </a:lnTo>
                  <a:lnTo>
                    <a:pt x="1333" y="368"/>
                  </a:lnTo>
                  <a:lnTo>
                    <a:pt x="1333" y="369"/>
                  </a:lnTo>
                  <a:lnTo>
                    <a:pt x="1331" y="372"/>
                  </a:lnTo>
                  <a:lnTo>
                    <a:pt x="1330" y="374"/>
                  </a:lnTo>
                  <a:lnTo>
                    <a:pt x="1331" y="374"/>
                  </a:lnTo>
                  <a:lnTo>
                    <a:pt x="1333" y="374"/>
                  </a:lnTo>
                  <a:lnTo>
                    <a:pt x="1333" y="375"/>
                  </a:lnTo>
                  <a:lnTo>
                    <a:pt x="1333" y="377"/>
                  </a:lnTo>
                  <a:lnTo>
                    <a:pt x="1331" y="377"/>
                  </a:lnTo>
                  <a:lnTo>
                    <a:pt x="1331" y="375"/>
                  </a:lnTo>
                  <a:lnTo>
                    <a:pt x="1330" y="377"/>
                  </a:lnTo>
                  <a:lnTo>
                    <a:pt x="1330" y="375"/>
                  </a:lnTo>
                  <a:lnTo>
                    <a:pt x="1328" y="375"/>
                  </a:lnTo>
                  <a:lnTo>
                    <a:pt x="1328" y="377"/>
                  </a:lnTo>
                  <a:lnTo>
                    <a:pt x="1330" y="377"/>
                  </a:lnTo>
                  <a:lnTo>
                    <a:pt x="1330" y="378"/>
                  </a:lnTo>
                  <a:lnTo>
                    <a:pt x="1331" y="378"/>
                  </a:lnTo>
                  <a:lnTo>
                    <a:pt x="1333" y="378"/>
                  </a:lnTo>
                  <a:lnTo>
                    <a:pt x="1333" y="380"/>
                  </a:lnTo>
                  <a:lnTo>
                    <a:pt x="1333" y="381"/>
                  </a:lnTo>
                  <a:lnTo>
                    <a:pt x="1331" y="381"/>
                  </a:lnTo>
                  <a:lnTo>
                    <a:pt x="1330" y="383"/>
                  </a:lnTo>
                  <a:lnTo>
                    <a:pt x="1331" y="383"/>
                  </a:lnTo>
                  <a:lnTo>
                    <a:pt x="1333" y="383"/>
                  </a:lnTo>
                  <a:lnTo>
                    <a:pt x="1333" y="384"/>
                  </a:lnTo>
                  <a:lnTo>
                    <a:pt x="1331" y="384"/>
                  </a:lnTo>
                  <a:lnTo>
                    <a:pt x="1330" y="384"/>
                  </a:lnTo>
                  <a:lnTo>
                    <a:pt x="1328" y="384"/>
                  </a:lnTo>
                  <a:lnTo>
                    <a:pt x="1327" y="383"/>
                  </a:lnTo>
                  <a:lnTo>
                    <a:pt x="1325" y="383"/>
                  </a:lnTo>
                  <a:lnTo>
                    <a:pt x="1324" y="383"/>
                  </a:lnTo>
                  <a:lnTo>
                    <a:pt x="1324" y="384"/>
                  </a:lnTo>
                  <a:lnTo>
                    <a:pt x="1324" y="386"/>
                  </a:lnTo>
                  <a:lnTo>
                    <a:pt x="1325" y="386"/>
                  </a:lnTo>
                  <a:lnTo>
                    <a:pt x="1325" y="387"/>
                  </a:lnTo>
                  <a:lnTo>
                    <a:pt x="1325" y="389"/>
                  </a:lnTo>
                  <a:lnTo>
                    <a:pt x="1324" y="389"/>
                  </a:lnTo>
                  <a:lnTo>
                    <a:pt x="1324" y="390"/>
                  </a:lnTo>
                  <a:lnTo>
                    <a:pt x="1324" y="392"/>
                  </a:lnTo>
                  <a:lnTo>
                    <a:pt x="1321" y="392"/>
                  </a:lnTo>
                  <a:lnTo>
                    <a:pt x="1319" y="392"/>
                  </a:lnTo>
                  <a:lnTo>
                    <a:pt x="1321" y="390"/>
                  </a:lnTo>
                  <a:lnTo>
                    <a:pt x="1319" y="390"/>
                  </a:lnTo>
                  <a:lnTo>
                    <a:pt x="1318" y="390"/>
                  </a:lnTo>
                  <a:lnTo>
                    <a:pt x="1318" y="389"/>
                  </a:lnTo>
                  <a:lnTo>
                    <a:pt x="1319" y="387"/>
                  </a:lnTo>
                  <a:lnTo>
                    <a:pt x="1321" y="386"/>
                  </a:lnTo>
                  <a:lnTo>
                    <a:pt x="1321" y="384"/>
                  </a:lnTo>
                  <a:lnTo>
                    <a:pt x="1319" y="384"/>
                  </a:lnTo>
                  <a:lnTo>
                    <a:pt x="1318" y="386"/>
                  </a:lnTo>
                  <a:lnTo>
                    <a:pt x="1318" y="384"/>
                  </a:lnTo>
                  <a:lnTo>
                    <a:pt x="1316" y="386"/>
                  </a:lnTo>
                  <a:lnTo>
                    <a:pt x="1315" y="386"/>
                  </a:lnTo>
                  <a:lnTo>
                    <a:pt x="1315" y="384"/>
                  </a:lnTo>
                  <a:lnTo>
                    <a:pt x="1313" y="384"/>
                  </a:lnTo>
                  <a:lnTo>
                    <a:pt x="1313" y="383"/>
                  </a:lnTo>
                  <a:lnTo>
                    <a:pt x="1312" y="383"/>
                  </a:lnTo>
                  <a:lnTo>
                    <a:pt x="1312" y="381"/>
                  </a:lnTo>
                  <a:lnTo>
                    <a:pt x="1310" y="381"/>
                  </a:lnTo>
                  <a:lnTo>
                    <a:pt x="1310" y="380"/>
                  </a:lnTo>
                  <a:lnTo>
                    <a:pt x="1309" y="381"/>
                  </a:lnTo>
                  <a:lnTo>
                    <a:pt x="1309" y="380"/>
                  </a:lnTo>
                  <a:lnTo>
                    <a:pt x="1307" y="378"/>
                  </a:lnTo>
                  <a:lnTo>
                    <a:pt x="1307" y="380"/>
                  </a:lnTo>
                  <a:lnTo>
                    <a:pt x="1307" y="381"/>
                  </a:lnTo>
                  <a:lnTo>
                    <a:pt x="1309" y="381"/>
                  </a:lnTo>
                  <a:lnTo>
                    <a:pt x="1309" y="383"/>
                  </a:lnTo>
                  <a:lnTo>
                    <a:pt x="1307" y="383"/>
                  </a:lnTo>
                  <a:lnTo>
                    <a:pt x="1306" y="383"/>
                  </a:lnTo>
                  <a:lnTo>
                    <a:pt x="1306" y="381"/>
                  </a:lnTo>
                  <a:lnTo>
                    <a:pt x="1304" y="381"/>
                  </a:lnTo>
                  <a:lnTo>
                    <a:pt x="1303" y="381"/>
                  </a:lnTo>
                  <a:lnTo>
                    <a:pt x="1303" y="380"/>
                  </a:lnTo>
                  <a:lnTo>
                    <a:pt x="1303" y="378"/>
                  </a:lnTo>
                  <a:lnTo>
                    <a:pt x="1301" y="380"/>
                  </a:lnTo>
                  <a:lnTo>
                    <a:pt x="1301" y="381"/>
                  </a:lnTo>
                  <a:lnTo>
                    <a:pt x="1300" y="381"/>
                  </a:lnTo>
                  <a:lnTo>
                    <a:pt x="1298" y="380"/>
                  </a:lnTo>
                  <a:lnTo>
                    <a:pt x="1300" y="380"/>
                  </a:lnTo>
                  <a:lnTo>
                    <a:pt x="1300" y="378"/>
                  </a:lnTo>
                  <a:lnTo>
                    <a:pt x="1298" y="378"/>
                  </a:lnTo>
                  <a:lnTo>
                    <a:pt x="1297" y="378"/>
                  </a:lnTo>
                  <a:lnTo>
                    <a:pt x="1297" y="377"/>
                  </a:lnTo>
                  <a:lnTo>
                    <a:pt x="1297" y="375"/>
                  </a:lnTo>
                  <a:lnTo>
                    <a:pt x="1298" y="374"/>
                  </a:lnTo>
                  <a:lnTo>
                    <a:pt x="1297" y="374"/>
                  </a:lnTo>
                  <a:lnTo>
                    <a:pt x="1297" y="375"/>
                  </a:lnTo>
                  <a:lnTo>
                    <a:pt x="1295" y="375"/>
                  </a:lnTo>
                  <a:lnTo>
                    <a:pt x="1294" y="375"/>
                  </a:lnTo>
                  <a:lnTo>
                    <a:pt x="1292" y="374"/>
                  </a:lnTo>
                  <a:lnTo>
                    <a:pt x="1292" y="372"/>
                  </a:lnTo>
                  <a:lnTo>
                    <a:pt x="1290" y="372"/>
                  </a:lnTo>
                  <a:lnTo>
                    <a:pt x="1290" y="369"/>
                  </a:lnTo>
                  <a:lnTo>
                    <a:pt x="1290" y="368"/>
                  </a:lnTo>
                  <a:lnTo>
                    <a:pt x="1289" y="368"/>
                  </a:lnTo>
                  <a:lnTo>
                    <a:pt x="1289" y="366"/>
                  </a:lnTo>
                  <a:lnTo>
                    <a:pt x="1289" y="365"/>
                  </a:lnTo>
                  <a:lnTo>
                    <a:pt x="1287" y="365"/>
                  </a:lnTo>
                  <a:lnTo>
                    <a:pt x="1287" y="366"/>
                  </a:lnTo>
                  <a:lnTo>
                    <a:pt x="1287" y="368"/>
                  </a:lnTo>
                  <a:lnTo>
                    <a:pt x="1287" y="369"/>
                  </a:lnTo>
                  <a:lnTo>
                    <a:pt x="1287" y="372"/>
                  </a:lnTo>
                  <a:lnTo>
                    <a:pt x="1287" y="374"/>
                  </a:lnTo>
                  <a:lnTo>
                    <a:pt x="1286" y="374"/>
                  </a:lnTo>
                  <a:lnTo>
                    <a:pt x="1284" y="374"/>
                  </a:lnTo>
                  <a:lnTo>
                    <a:pt x="1284" y="372"/>
                  </a:lnTo>
                  <a:lnTo>
                    <a:pt x="1284" y="369"/>
                  </a:lnTo>
                  <a:lnTo>
                    <a:pt x="1283" y="369"/>
                  </a:lnTo>
                  <a:lnTo>
                    <a:pt x="1283" y="368"/>
                  </a:lnTo>
                  <a:lnTo>
                    <a:pt x="1281" y="368"/>
                  </a:lnTo>
                  <a:lnTo>
                    <a:pt x="1281" y="366"/>
                  </a:lnTo>
                  <a:lnTo>
                    <a:pt x="1281" y="365"/>
                  </a:lnTo>
                  <a:lnTo>
                    <a:pt x="1280" y="365"/>
                  </a:lnTo>
                  <a:lnTo>
                    <a:pt x="1280" y="366"/>
                  </a:lnTo>
                  <a:lnTo>
                    <a:pt x="1278" y="366"/>
                  </a:lnTo>
                  <a:lnTo>
                    <a:pt x="1278" y="365"/>
                  </a:lnTo>
                  <a:lnTo>
                    <a:pt x="1277" y="365"/>
                  </a:lnTo>
                  <a:lnTo>
                    <a:pt x="1274" y="363"/>
                  </a:lnTo>
                  <a:lnTo>
                    <a:pt x="1274" y="365"/>
                  </a:lnTo>
                  <a:lnTo>
                    <a:pt x="1271" y="365"/>
                  </a:lnTo>
                  <a:lnTo>
                    <a:pt x="1271" y="363"/>
                  </a:lnTo>
                  <a:lnTo>
                    <a:pt x="1269" y="363"/>
                  </a:lnTo>
                  <a:lnTo>
                    <a:pt x="1269" y="365"/>
                  </a:lnTo>
                  <a:lnTo>
                    <a:pt x="1271" y="365"/>
                  </a:lnTo>
                  <a:lnTo>
                    <a:pt x="1271" y="366"/>
                  </a:lnTo>
                  <a:lnTo>
                    <a:pt x="1271" y="368"/>
                  </a:lnTo>
                  <a:lnTo>
                    <a:pt x="1272" y="369"/>
                  </a:lnTo>
                  <a:lnTo>
                    <a:pt x="1274" y="372"/>
                  </a:lnTo>
                  <a:lnTo>
                    <a:pt x="1274" y="374"/>
                  </a:lnTo>
                  <a:lnTo>
                    <a:pt x="1275" y="374"/>
                  </a:lnTo>
                  <a:lnTo>
                    <a:pt x="1275" y="375"/>
                  </a:lnTo>
                  <a:lnTo>
                    <a:pt x="1275" y="377"/>
                  </a:lnTo>
                  <a:lnTo>
                    <a:pt x="1277" y="378"/>
                  </a:lnTo>
                  <a:lnTo>
                    <a:pt x="1278" y="378"/>
                  </a:lnTo>
                  <a:lnTo>
                    <a:pt x="1280" y="378"/>
                  </a:lnTo>
                  <a:lnTo>
                    <a:pt x="1280" y="380"/>
                  </a:lnTo>
                  <a:lnTo>
                    <a:pt x="1281" y="380"/>
                  </a:lnTo>
                  <a:lnTo>
                    <a:pt x="1283" y="380"/>
                  </a:lnTo>
                  <a:lnTo>
                    <a:pt x="1283" y="381"/>
                  </a:lnTo>
                  <a:lnTo>
                    <a:pt x="1283" y="383"/>
                  </a:lnTo>
                  <a:lnTo>
                    <a:pt x="1284" y="383"/>
                  </a:lnTo>
                  <a:lnTo>
                    <a:pt x="1286" y="381"/>
                  </a:lnTo>
                  <a:lnTo>
                    <a:pt x="1287" y="383"/>
                  </a:lnTo>
                  <a:lnTo>
                    <a:pt x="1287" y="384"/>
                  </a:lnTo>
                  <a:lnTo>
                    <a:pt x="1289" y="384"/>
                  </a:lnTo>
                  <a:lnTo>
                    <a:pt x="1289" y="386"/>
                  </a:lnTo>
                  <a:lnTo>
                    <a:pt x="1289" y="387"/>
                  </a:lnTo>
                  <a:lnTo>
                    <a:pt x="1289" y="389"/>
                  </a:lnTo>
                  <a:lnTo>
                    <a:pt x="1290" y="387"/>
                  </a:lnTo>
                  <a:lnTo>
                    <a:pt x="1292" y="387"/>
                  </a:lnTo>
                  <a:lnTo>
                    <a:pt x="1292" y="389"/>
                  </a:lnTo>
                  <a:lnTo>
                    <a:pt x="1294" y="389"/>
                  </a:lnTo>
                  <a:lnTo>
                    <a:pt x="1295" y="389"/>
                  </a:lnTo>
                  <a:lnTo>
                    <a:pt x="1295" y="390"/>
                  </a:lnTo>
                  <a:lnTo>
                    <a:pt x="1297" y="390"/>
                  </a:lnTo>
                  <a:lnTo>
                    <a:pt x="1297" y="392"/>
                  </a:lnTo>
                  <a:lnTo>
                    <a:pt x="1297" y="393"/>
                  </a:lnTo>
                  <a:lnTo>
                    <a:pt x="1298" y="393"/>
                  </a:lnTo>
                  <a:lnTo>
                    <a:pt x="1298" y="395"/>
                  </a:lnTo>
                  <a:lnTo>
                    <a:pt x="1297" y="395"/>
                  </a:lnTo>
                  <a:lnTo>
                    <a:pt x="1295" y="395"/>
                  </a:lnTo>
                  <a:lnTo>
                    <a:pt x="1295" y="396"/>
                  </a:lnTo>
                  <a:lnTo>
                    <a:pt x="1297" y="398"/>
                  </a:lnTo>
                  <a:lnTo>
                    <a:pt x="1297" y="396"/>
                  </a:lnTo>
                  <a:lnTo>
                    <a:pt x="1298" y="396"/>
                  </a:lnTo>
                  <a:lnTo>
                    <a:pt x="1300" y="396"/>
                  </a:lnTo>
                  <a:lnTo>
                    <a:pt x="1300" y="398"/>
                  </a:lnTo>
                  <a:lnTo>
                    <a:pt x="1301" y="398"/>
                  </a:lnTo>
                  <a:lnTo>
                    <a:pt x="1303" y="398"/>
                  </a:lnTo>
                  <a:lnTo>
                    <a:pt x="1303" y="400"/>
                  </a:lnTo>
                  <a:lnTo>
                    <a:pt x="1301" y="400"/>
                  </a:lnTo>
                  <a:lnTo>
                    <a:pt x="1300" y="400"/>
                  </a:lnTo>
                  <a:lnTo>
                    <a:pt x="1300" y="401"/>
                  </a:lnTo>
                  <a:lnTo>
                    <a:pt x="1298" y="401"/>
                  </a:lnTo>
                  <a:lnTo>
                    <a:pt x="1298" y="400"/>
                  </a:lnTo>
                  <a:lnTo>
                    <a:pt x="1297" y="401"/>
                  </a:lnTo>
                  <a:lnTo>
                    <a:pt x="1298" y="401"/>
                  </a:lnTo>
                  <a:lnTo>
                    <a:pt x="1298" y="403"/>
                  </a:lnTo>
                  <a:lnTo>
                    <a:pt x="1298" y="404"/>
                  </a:lnTo>
                  <a:lnTo>
                    <a:pt x="1300" y="404"/>
                  </a:lnTo>
                  <a:lnTo>
                    <a:pt x="1300" y="406"/>
                  </a:lnTo>
                  <a:lnTo>
                    <a:pt x="1298" y="406"/>
                  </a:lnTo>
                  <a:lnTo>
                    <a:pt x="1297" y="406"/>
                  </a:lnTo>
                  <a:lnTo>
                    <a:pt x="1295" y="406"/>
                  </a:lnTo>
                  <a:lnTo>
                    <a:pt x="1294" y="406"/>
                  </a:lnTo>
                  <a:lnTo>
                    <a:pt x="1292" y="406"/>
                  </a:lnTo>
                  <a:lnTo>
                    <a:pt x="1290" y="406"/>
                  </a:lnTo>
                  <a:lnTo>
                    <a:pt x="1289" y="406"/>
                  </a:lnTo>
                  <a:lnTo>
                    <a:pt x="1289" y="404"/>
                  </a:lnTo>
                  <a:lnTo>
                    <a:pt x="1287" y="404"/>
                  </a:lnTo>
                  <a:lnTo>
                    <a:pt x="1287" y="403"/>
                  </a:lnTo>
                  <a:lnTo>
                    <a:pt x="1286" y="403"/>
                  </a:lnTo>
                  <a:lnTo>
                    <a:pt x="1284" y="403"/>
                  </a:lnTo>
                  <a:lnTo>
                    <a:pt x="1283" y="403"/>
                  </a:lnTo>
                  <a:lnTo>
                    <a:pt x="1281" y="403"/>
                  </a:lnTo>
                  <a:lnTo>
                    <a:pt x="1280" y="401"/>
                  </a:lnTo>
                  <a:lnTo>
                    <a:pt x="1278" y="401"/>
                  </a:lnTo>
                  <a:lnTo>
                    <a:pt x="1278" y="400"/>
                  </a:lnTo>
                  <a:lnTo>
                    <a:pt x="1277" y="400"/>
                  </a:lnTo>
                  <a:lnTo>
                    <a:pt x="1275" y="400"/>
                  </a:lnTo>
                  <a:lnTo>
                    <a:pt x="1274" y="400"/>
                  </a:lnTo>
                  <a:lnTo>
                    <a:pt x="1272" y="400"/>
                  </a:lnTo>
                  <a:lnTo>
                    <a:pt x="1272" y="398"/>
                  </a:lnTo>
                  <a:lnTo>
                    <a:pt x="1271" y="398"/>
                  </a:lnTo>
                  <a:lnTo>
                    <a:pt x="1271" y="400"/>
                  </a:lnTo>
                  <a:lnTo>
                    <a:pt x="1269" y="398"/>
                  </a:lnTo>
                  <a:lnTo>
                    <a:pt x="1268" y="398"/>
                  </a:lnTo>
                  <a:lnTo>
                    <a:pt x="1266" y="398"/>
                  </a:lnTo>
                  <a:lnTo>
                    <a:pt x="1260" y="398"/>
                  </a:lnTo>
                  <a:lnTo>
                    <a:pt x="1259" y="398"/>
                  </a:lnTo>
                  <a:lnTo>
                    <a:pt x="1259" y="396"/>
                  </a:lnTo>
                  <a:lnTo>
                    <a:pt x="1257" y="396"/>
                  </a:lnTo>
                  <a:lnTo>
                    <a:pt x="1257" y="395"/>
                  </a:lnTo>
                  <a:lnTo>
                    <a:pt x="1256" y="395"/>
                  </a:lnTo>
                  <a:lnTo>
                    <a:pt x="1254" y="395"/>
                  </a:lnTo>
                  <a:lnTo>
                    <a:pt x="1251" y="393"/>
                  </a:lnTo>
                  <a:lnTo>
                    <a:pt x="1251" y="392"/>
                  </a:lnTo>
                  <a:lnTo>
                    <a:pt x="1253" y="390"/>
                  </a:lnTo>
                  <a:lnTo>
                    <a:pt x="1253" y="389"/>
                  </a:lnTo>
                  <a:lnTo>
                    <a:pt x="1251" y="389"/>
                  </a:lnTo>
                  <a:lnTo>
                    <a:pt x="1251" y="390"/>
                  </a:lnTo>
                  <a:lnTo>
                    <a:pt x="1250" y="390"/>
                  </a:lnTo>
                  <a:lnTo>
                    <a:pt x="1248" y="392"/>
                  </a:lnTo>
                  <a:lnTo>
                    <a:pt x="1248" y="390"/>
                  </a:lnTo>
                  <a:lnTo>
                    <a:pt x="1248" y="389"/>
                  </a:lnTo>
                  <a:lnTo>
                    <a:pt x="1250" y="389"/>
                  </a:lnTo>
                  <a:lnTo>
                    <a:pt x="1250" y="387"/>
                  </a:lnTo>
                  <a:lnTo>
                    <a:pt x="1251" y="387"/>
                  </a:lnTo>
                  <a:lnTo>
                    <a:pt x="1253" y="387"/>
                  </a:lnTo>
                  <a:lnTo>
                    <a:pt x="1253" y="386"/>
                  </a:lnTo>
                  <a:lnTo>
                    <a:pt x="1251" y="386"/>
                  </a:lnTo>
                  <a:lnTo>
                    <a:pt x="1251" y="387"/>
                  </a:lnTo>
                  <a:lnTo>
                    <a:pt x="1250" y="386"/>
                  </a:lnTo>
                  <a:lnTo>
                    <a:pt x="1248" y="386"/>
                  </a:lnTo>
                  <a:lnTo>
                    <a:pt x="1247" y="386"/>
                  </a:lnTo>
                  <a:lnTo>
                    <a:pt x="1245" y="386"/>
                  </a:lnTo>
                  <a:lnTo>
                    <a:pt x="1245" y="387"/>
                  </a:lnTo>
                  <a:lnTo>
                    <a:pt x="1244" y="387"/>
                  </a:lnTo>
                  <a:lnTo>
                    <a:pt x="1244" y="386"/>
                  </a:lnTo>
                  <a:lnTo>
                    <a:pt x="1242" y="386"/>
                  </a:lnTo>
                  <a:lnTo>
                    <a:pt x="1242" y="387"/>
                  </a:lnTo>
                  <a:lnTo>
                    <a:pt x="1241" y="387"/>
                  </a:lnTo>
                  <a:lnTo>
                    <a:pt x="1239" y="387"/>
                  </a:lnTo>
                  <a:lnTo>
                    <a:pt x="1237" y="387"/>
                  </a:lnTo>
                  <a:lnTo>
                    <a:pt x="1237" y="386"/>
                  </a:lnTo>
                  <a:lnTo>
                    <a:pt x="1236" y="386"/>
                  </a:lnTo>
                  <a:lnTo>
                    <a:pt x="1236" y="384"/>
                  </a:lnTo>
                  <a:lnTo>
                    <a:pt x="1234" y="384"/>
                  </a:lnTo>
                  <a:lnTo>
                    <a:pt x="1233" y="384"/>
                  </a:lnTo>
                  <a:lnTo>
                    <a:pt x="1230" y="384"/>
                  </a:lnTo>
                  <a:lnTo>
                    <a:pt x="1230" y="383"/>
                  </a:lnTo>
                  <a:lnTo>
                    <a:pt x="1228" y="383"/>
                  </a:lnTo>
                  <a:lnTo>
                    <a:pt x="1228" y="381"/>
                  </a:lnTo>
                  <a:lnTo>
                    <a:pt x="1228" y="380"/>
                  </a:lnTo>
                  <a:lnTo>
                    <a:pt x="1227" y="380"/>
                  </a:lnTo>
                  <a:lnTo>
                    <a:pt x="1225" y="380"/>
                  </a:lnTo>
                  <a:lnTo>
                    <a:pt x="1225" y="381"/>
                  </a:lnTo>
                  <a:lnTo>
                    <a:pt x="1224" y="381"/>
                  </a:lnTo>
                  <a:lnTo>
                    <a:pt x="1222" y="381"/>
                  </a:lnTo>
                  <a:lnTo>
                    <a:pt x="1222" y="380"/>
                  </a:lnTo>
                  <a:lnTo>
                    <a:pt x="1224" y="380"/>
                  </a:lnTo>
                  <a:lnTo>
                    <a:pt x="1224" y="378"/>
                  </a:lnTo>
                  <a:lnTo>
                    <a:pt x="1222" y="378"/>
                  </a:lnTo>
                  <a:lnTo>
                    <a:pt x="1221" y="378"/>
                  </a:lnTo>
                  <a:lnTo>
                    <a:pt x="1218" y="378"/>
                  </a:lnTo>
                  <a:lnTo>
                    <a:pt x="1218" y="377"/>
                  </a:lnTo>
                  <a:lnTo>
                    <a:pt x="1221" y="377"/>
                  </a:lnTo>
                  <a:lnTo>
                    <a:pt x="1221" y="375"/>
                  </a:lnTo>
                  <a:lnTo>
                    <a:pt x="1218" y="377"/>
                  </a:lnTo>
                  <a:lnTo>
                    <a:pt x="1218" y="375"/>
                  </a:lnTo>
                  <a:lnTo>
                    <a:pt x="1218" y="374"/>
                  </a:lnTo>
                  <a:lnTo>
                    <a:pt x="1216" y="374"/>
                  </a:lnTo>
                  <a:lnTo>
                    <a:pt x="1216" y="372"/>
                  </a:lnTo>
                  <a:lnTo>
                    <a:pt x="1218" y="372"/>
                  </a:lnTo>
                  <a:lnTo>
                    <a:pt x="1222" y="372"/>
                  </a:lnTo>
                  <a:lnTo>
                    <a:pt x="1224" y="372"/>
                  </a:lnTo>
                  <a:lnTo>
                    <a:pt x="1225" y="372"/>
                  </a:lnTo>
                  <a:lnTo>
                    <a:pt x="1227" y="369"/>
                  </a:lnTo>
                  <a:lnTo>
                    <a:pt x="1228" y="369"/>
                  </a:lnTo>
                  <a:lnTo>
                    <a:pt x="1230" y="369"/>
                  </a:lnTo>
                  <a:lnTo>
                    <a:pt x="1230" y="368"/>
                  </a:lnTo>
                  <a:lnTo>
                    <a:pt x="1231" y="368"/>
                  </a:lnTo>
                  <a:lnTo>
                    <a:pt x="1231" y="366"/>
                  </a:lnTo>
                  <a:lnTo>
                    <a:pt x="1230" y="368"/>
                  </a:lnTo>
                  <a:lnTo>
                    <a:pt x="1230" y="366"/>
                  </a:lnTo>
                  <a:lnTo>
                    <a:pt x="1228" y="366"/>
                  </a:lnTo>
                  <a:lnTo>
                    <a:pt x="1228" y="368"/>
                  </a:lnTo>
                  <a:lnTo>
                    <a:pt x="1227" y="368"/>
                  </a:lnTo>
                  <a:lnTo>
                    <a:pt x="1225" y="368"/>
                  </a:lnTo>
                  <a:lnTo>
                    <a:pt x="1227" y="366"/>
                  </a:lnTo>
                  <a:lnTo>
                    <a:pt x="1227" y="365"/>
                  </a:lnTo>
                  <a:lnTo>
                    <a:pt x="1225" y="365"/>
                  </a:lnTo>
                  <a:lnTo>
                    <a:pt x="1224" y="365"/>
                  </a:lnTo>
                  <a:lnTo>
                    <a:pt x="1222" y="365"/>
                  </a:lnTo>
                  <a:lnTo>
                    <a:pt x="1224" y="363"/>
                  </a:lnTo>
                  <a:lnTo>
                    <a:pt x="1222" y="363"/>
                  </a:lnTo>
                  <a:lnTo>
                    <a:pt x="1221" y="363"/>
                  </a:lnTo>
                  <a:lnTo>
                    <a:pt x="1221" y="365"/>
                  </a:lnTo>
                  <a:lnTo>
                    <a:pt x="1218" y="366"/>
                  </a:lnTo>
                  <a:lnTo>
                    <a:pt x="1218" y="365"/>
                  </a:lnTo>
                  <a:lnTo>
                    <a:pt x="1216" y="365"/>
                  </a:lnTo>
                  <a:lnTo>
                    <a:pt x="1215" y="365"/>
                  </a:lnTo>
                  <a:lnTo>
                    <a:pt x="1213" y="365"/>
                  </a:lnTo>
                  <a:lnTo>
                    <a:pt x="1213" y="363"/>
                  </a:lnTo>
                  <a:lnTo>
                    <a:pt x="1215" y="363"/>
                  </a:lnTo>
                  <a:lnTo>
                    <a:pt x="1216" y="363"/>
                  </a:lnTo>
                  <a:lnTo>
                    <a:pt x="1218" y="362"/>
                  </a:lnTo>
                  <a:lnTo>
                    <a:pt x="1218" y="360"/>
                  </a:lnTo>
                  <a:lnTo>
                    <a:pt x="1216" y="360"/>
                  </a:lnTo>
                  <a:lnTo>
                    <a:pt x="1218" y="362"/>
                  </a:lnTo>
                  <a:lnTo>
                    <a:pt x="1216" y="362"/>
                  </a:lnTo>
                  <a:lnTo>
                    <a:pt x="1215" y="362"/>
                  </a:lnTo>
                  <a:lnTo>
                    <a:pt x="1213" y="363"/>
                  </a:lnTo>
                  <a:lnTo>
                    <a:pt x="1212" y="363"/>
                  </a:lnTo>
                  <a:lnTo>
                    <a:pt x="1212" y="362"/>
                  </a:lnTo>
                  <a:lnTo>
                    <a:pt x="1210" y="362"/>
                  </a:lnTo>
                  <a:lnTo>
                    <a:pt x="1210" y="360"/>
                  </a:lnTo>
                  <a:lnTo>
                    <a:pt x="1210" y="359"/>
                  </a:lnTo>
                  <a:lnTo>
                    <a:pt x="1209" y="359"/>
                  </a:lnTo>
                  <a:lnTo>
                    <a:pt x="1209" y="357"/>
                  </a:lnTo>
                  <a:lnTo>
                    <a:pt x="1210" y="357"/>
                  </a:lnTo>
                  <a:lnTo>
                    <a:pt x="1210" y="356"/>
                  </a:lnTo>
                  <a:lnTo>
                    <a:pt x="1209" y="354"/>
                  </a:lnTo>
                  <a:lnTo>
                    <a:pt x="1207" y="356"/>
                  </a:lnTo>
                  <a:lnTo>
                    <a:pt x="1207" y="354"/>
                  </a:lnTo>
                  <a:lnTo>
                    <a:pt x="1207" y="353"/>
                  </a:lnTo>
                  <a:lnTo>
                    <a:pt x="1207" y="351"/>
                  </a:lnTo>
                  <a:lnTo>
                    <a:pt x="1206" y="351"/>
                  </a:lnTo>
                  <a:lnTo>
                    <a:pt x="1206" y="353"/>
                  </a:lnTo>
                  <a:lnTo>
                    <a:pt x="1204" y="353"/>
                  </a:lnTo>
                  <a:lnTo>
                    <a:pt x="1204" y="351"/>
                  </a:lnTo>
                  <a:lnTo>
                    <a:pt x="1204" y="350"/>
                  </a:lnTo>
                  <a:lnTo>
                    <a:pt x="1206" y="350"/>
                  </a:lnTo>
                  <a:lnTo>
                    <a:pt x="1206" y="348"/>
                  </a:lnTo>
                  <a:lnTo>
                    <a:pt x="1206" y="347"/>
                  </a:lnTo>
                  <a:lnTo>
                    <a:pt x="1204" y="347"/>
                  </a:lnTo>
                  <a:lnTo>
                    <a:pt x="1204" y="345"/>
                  </a:lnTo>
                  <a:lnTo>
                    <a:pt x="1203" y="345"/>
                  </a:lnTo>
                  <a:lnTo>
                    <a:pt x="1203" y="347"/>
                  </a:lnTo>
                  <a:lnTo>
                    <a:pt x="1201" y="347"/>
                  </a:lnTo>
                  <a:lnTo>
                    <a:pt x="1200" y="347"/>
                  </a:lnTo>
                  <a:lnTo>
                    <a:pt x="1198" y="347"/>
                  </a:lnTo>
                  <a:lnTo>
                    <a:pt x="1198" y="348"/>
                  </a:lnTo>
                  <a:lnTo>
                    <a:pt x="1200" y="348"/>
                  </a:lnTo>
                  <a:lnTo>
                    <a:pt x="1200" y="350"/>
                  </a:lnTo>
                  <a:lnTo>
                    <a:pt x="1198" y="350"/>
                  </a:lnTo>
                  <a:lnTo>
                    <a:pt x="1197" y="350"/>
                  </a:lnTo>
                  <a:lnTo>
                    <a:pt x="1195" y="350"/>
                  </a:lnTo>
                  <a:lnTo>
                    <a:pt x="1195" y="348"/>
                  </a:lnTo>
                  <a:lnTo>
                    <a:pt x="1197" y="348"/>
                  </a:lnTo>
                  <a:lnTo>
                    <a:pt x="1195" y="347"/>
                  </a:lnTo>
                  <a:lnTo>
                    <a:pt x="1197" y="347"/>
                  </a:lnTo>
                  <a:lnTo>
                    <a:pt x="1197" y="345"/>
                  </a:lnTo>
                  <a:lnTo>
                    <a:pt x="1198" y="343"/>
                  </a:lnTo>
                  <a:lnTo>
                    <a:pt x="1197" y="343"/>
                  </a:lnTo>
                  <a:lnTo>
                    <a:pt x="1197" y="345"/>
                  </a:lnTo>
                  <a:lnTo>
                    <a:pt x="1195" y="345"/>
                  </a:lnTo>
                  <a:lnTo>
                    <a:pt x="1194" y="345"/>
                  </a:lnTo>
                  <a:lnTo>
                    <a:pt x="1192" y="345"/>
                  </a:lnTo>
                  <a:lnTo>
                    <a:pt x="1192" y="347"/>
                  </a:lnTo>
                  <a:lnTo>
                    <a:pt x="1191" y="347"/>
                  </a:lnTo>
                  <a:lnTo>
                    <a:pt x="1191" y="345"/>
                  </a:lnTo>
                  <a:lnTo>
                    <a:pt x="1189" y="347"/>
                  </a:lnTo>
                  <a:lnTo>
                    <a:pt x="1189" y="348"/>
                  </a:lnTo>
                  <a:lnTo>
                    <a:pt x="1188" y="348"/>
                  </a:lnTo>
                  <a:lnTo>
                    <a:pt x="1188" y="347"/>
                  </a:lnTo>
                  <a:lnTo>
                    <a:pt x="1186" y="348"/>
                  </a:lnTo>
                  <a:lnTo>
                    <a:pt x="1188" y="348"/>
                  </a:lnTo>
                  <a:lnTo>
                    <a:pt x="1188" y="350"/>
                  </a:lnTo>
                  <a:lnTo>
                    <a:pt x="1186" y="350"/>
                  </a:lnTo>
                  <a:lnTo>
                    <a:pt x="1184" y="350"/>
                  </a:lnTo>
                  <a:lnTo>
                    <a:pt x="1184" y="351"/>
                  </a:lnTo>
                  <a:lnTo>
                    <a:pt x="1183" y="351"/>
                  </a:lnTo>
                  <a:lnTo>
                    <a:pt x="1181" y="351"/>
                  </a:lnTo>
                  <a:lnTo>
                    <a:pt x="1181" y="350"/>
                  </a:lnTo>
                  <a:lnTo>
                    <a:pt x="1180" y="350"/>
                  </a:lnTo>
                  <a:lnTo>
                    <a:pt x="1178" y="350"/>
                  </a:lnTo>
                  <a:lnTo>
                    <a:pt x="1178" y="348"/>
                  </a:lnTo>
                  <a:lnTo>
                    <a:pt x="1177" y="348"/>
                  </a:lnTo>
                  <a:lnTo>
                    <a:pt x="1177" y="350"/>
                  </a:lnTo>
                  <a:lnTo>
                    <a:pt x="1175" y="350"/>
                  </a:lnTo>
                  <a:lnTo>
                    <a:pt x="1175" y="348"/>
                  </a:lnTo>
                  <a:lnTo>
                    <a:pt x="1174" y="348"/>
                  </a:lnTo>
                  <a:lnTo>
                    <a:pt x="1172" y="348"/>
                  </a:lnTo>
                  <a:lnTo>
                    <a:pt x="1172" y="347"/>
                  </a:lnTo>
                  <a:lnTo>
                    <a:pt x="1171" y="347"/>
                  </a:lnTo>
                  <a:lnTo>
                    <a:pt x="1169" y="347"/>
                  </a:lnTo>
                  <a:lnTo>
                    <a:pt x="1168" y="345"/>
                  </a:lnTo>
                  <a:lnTo>
                    <a:pt x="1168" y="347"/>
                  </a:lnTo>
                  <a:lnTo>
                    <a:pt x="1168" y="348"/>
                  </a:lnTo>
                  <a:lnTo>
                    <a:pt x="1169" y="348"/>
                  </a:lnTo>
                  <a:lnTo>
                    <a:pt x="1169" y="350"/>
                  </a:lnTo>
                  <a:lnTo>
                    <a:pt x="1168" y="350"/>
                  </a:lnTo>
                  <a:lnTo>
                    <a:pt x="1166" y="348"/>
                  </a:lnTo>
                  <a:lnTo>
                    <a:pt x="1166" y="350"/>
                  </a:lnTo>
                  <a:lnTo>
                    <a:pt x="1168" y="351"/>
                  </a:lnTo>
                  <a:lnTo>
                    <a:pt x="1166" y="351"/>
                  </a:lnTo>
                  <a:lnTo>
                    <a:pt x="1165" y="351"/>
                  </a:lnTo>
                  <a:lnTo>
                    <a:pt x="1163" y="351"/>
                  </a:lnTo>
                  <a:lnTo>
                    <a:pt x="1163" y="350"/>
                  </a:lnTo>
                  <a:lnTo>
                    <a:pt x="1162" y="351"/>
                  </a:lnTo>
                  <a:lnTo>
                    <a:pt x="1160" y="351"/>
                  </a:lnTo>
                  <a:lnTo>
                    <a:pt x="1159" y="351"/>
                  </a:lnTo>
                  <a:lnTo>
                    <a:pt x="1157" y="351"/>
                  </a:lnTo>
                  <a:lnTo>
                    <a:pt x="1156" y="351"/>
                  </a:lnTo>
                  <a:lnTo>
                    <a:pt x="1157" y="353"/>
                  </a:lnTo>
                  <a:lnTo>
                    <a:pt x="1156" y="353"/>
                  </a:lnTo>
                  <a:lnTo>
                    <a:pt x="1154" y="353"/>
                  </a:lnTo>
                  <a:lnTo>
                    <a:pt x="1153" y="353"/>
                  </a:lnTo>
                  <a:lnTo>
                    <a:pt x="1151" y="353"/>
                  </a:lnTo>
                  <a:lnTo>
                    <a:pt x="1151" y="354"/>
                  </a:lnTo>
                  <a:lnTo>
                    <a:pt x="1150" y="354"/>
                  </a:lnTo>
                  <a:lnTo>
                    <a:pt x="1148" y="354"/>
                  </a:lnTo>
                  <a:lnTo>
                    <a:pt x="1147" y="354"/>
                  </a:lnTo>
                  <a:lnTo>
                    <a:pt x="1145" y="353"/>
                  </a:lnTo>
                  <a:lnTo>
                    <a:pt x="1145" y="354"/>
                  </a:lnTo>
                  <a:lnTo>
                    <a:pt x="1144" y="353"/>
                  </a:lnTo>
                  <a:lnTo>
                    <a:pt x="1142" y="353"/>
                  </a:lnTo>
                  <a:lnTo>
                    <a:pt x="1139" y="354"/>
                  </a:lnTo>
                  <a:lnTo>
                    <a:pt x="1139" y="353"/>
                  </a:lnTo>
                  <a:lnTo>
                    <a:pt x="1138" y="353"/>
                  </a:lnTo>
                  <a:lnTo>
                    <a:pt x="1138" y="351"/>
                  </a:lnTo>
                  <a:lnTo>
                    <a:pt x="1136" y="351"/>
                  </a:lnTo>
                  <a:lnTo>
                    <a:pt x="1135" y="353"/>
                  </a:lnTo>
                  <a:lnTo>
                    <a:pt x="1135" y="351"/>
                  </a:lnTo>
                  <a:lnTo>
                    <a:pt x="1133" y="351"/>
                  </a:lnTo>
                  <a:lnTo>
                    <a:pt x="1131" y="350"/>
                  </a:lnTo>
                  <a:lnTo>
                    <a:pt x="1131" y="348"/>
                  </a:lnTo>
                  <a:lnTo>
                    <a:pt x="1131" y="347"/>
                  </a:lnTo>
                  <a:lnTo>
                    <a:pt x="1130" y="347"/>
                  </a:lnTo>
                  <a:lnTo>
                    <a:pt x="1130" y="345"/>
                  </a:lnTo>
                  <a:lnTo>
                    <a:pt x="1131" y="345"/>
                  </a:lnTo>
                  <a:lnTo>
                    <a:pt x="1131" y="343"/>
                  </a:lnTo>
                  <a:lnTo>
                    <a:pt x="1133" y="342"/>
                  </a:lnTo>
                  <a:lnTo>
                    <a:pt x="1135" y="342"/>
                  </a:lnTo>
                  <a:lnTo>
                    <a:pt x="1135" y="340"/>
                  </a:lnTo>
                  <a:lnTo>
                    <a:pt x="1136" y="339"/>
                  </a:lnTo>
                  <a:lnTo>
                    <a:pt x="1136" y="337"/>
                  </a:lnTo>
                  <a:lnTo>
                    <a:pt x="1138" y="337"/>
                  </a:lnTo>
                  <a:lnTo>
                    <a:pt x="1139" y="337"/>
                  </a:lnTo>
                  <a:lnTo>
                    <a:pt x="1139" y="336"/>
                  </a:lnTo>
                  <a:lnTo>
                    <a:pt x="1141" y="336"/>
                  </a:lnTo>
                  <a:lnTo>
                    <a:pt x="1142" y="336"/>
                  </a:lnTo>
                  <a:lnTo>
                    <a:pt x="1144" y="336"/>
                  </a:lnTo>
                  <a:lnTo>
                    <a:pt x="1145" y="336"/>
                  </a:lnTo>
                  <a:lnTo>
                    <a:pt x="1145" y="334"/>
                  </a:lnTo>
                  <a:lnTo>
                    <a:pt x="1147" y="334"/>
                  </a:lnTo>
                  <a:lnTo>
                    <a:pt x="1148" y="334"/>
                  </a:lnTo>
                  <a:lnTo>
                    <a:pt x="1150" y="334"/>
                  </a:lnTo>
                  <a:lnTo>
                    <a:pt x="1151" y="334"/>
                  </a:lnTo>
                  <a:lnTo>
                    <a:pt x="1153" y="333"/>
                  </a:lnTo>
                  <a:lnTo>
                    <a:pt x="1151" y="333"/>
                  </a:lnTo>
                  <a:lnTo>
                    <a:pt x="1151" y="331"/>
                  </a:lnTo>
                  <a:lnTo>
                    <a:pt x="1151" y="330"/>
                  </a:lnTo>
                  <a:lnTo>
                    <a:pt x="1153" y="330"/>
                  </a:lnTo>
                  <a:lnTo>
                    <a:pt x="1154" y="330"/>
                  </a:lnTo>
                  <a:lnTo>
                    <a:pt x="1154" y="328"/>
                  </a:lnTo>
                  <a:lnTo>
                    <a:pt x="1156" y="328"/>
                  </a:lnTo>
                  <a:lnTo>
                    <a:pt x="1157" y="328"/>
                  </a:lnTo>
                  <a:lnTo>
                    <a:pt x="1159" y="328"/>
                  </a:lnTo>
                  <a:lnTo>
                    <a:pt x="1160" y="328"/>
                  </a:lnTo>
                  <a:lnTo>
                    <a:pt x="1162" y="328"/>
                  </a:lnTo>
                  <a:lnTo>
                    <a:pt x="1163" y="328"/>
                  </a:lnTo>
                  <a:lnTo>
                    <a:pt x="1163" y="330"/>
                  </a:lnTo>
                  <a:lnTo>
                    <a:pt x="1165" y="328"/>
                  </a:lnTo>
                  <a:lnTo>
                    <a:pt x="1168" y="330"/>
                  </a:lnTo>
                  <a:lnTo>
                    <a:pt x="1172" y="331"/>
                  </a:lnTo>
                  <a:lnTo>
                    <a:pt x="1174" y="331"/>
                  </a:lnTo>
                  <a:lnTo>
                    <a:pt x="1174" y="333"/>
                  </a:lnTo>
                  <a:lnTo>
                    <a:pt x="1175" y="333"/>
                  </a:lnTo>
                  <a:lnTo>
                    <a:pt x="1175" y="331"/>
                  </a:lnTo>
                  <a:lnTo>
                    <a:pt x="1178" y="331"/>
                  </a:lnTo>
                  <a:lnTo>
                    <a:pt x="1180" y="331"/>
                  </a:lnTo>
                  <a:lnTo>
                    <a:pt x="1180" y="330"/>
                  </a:lnTo>
                  <a:lnTo>
                    <a:pt x="1181" y="330"/>
                  </a:lnTo>
                  <a:lnTo>
                    <a:pt x="1181" y="331"/>
                  </a:lnTo>
                  <a:lnTo>
                    <a:pt x="1184" y="331"/>
                  </a:lnTo>
                  <a:lnTo>
                    <a:pt x="1186" y="333"/>
                  </a:lnTo>
                  <a:lnTo>
                    <a:pt x="1188" y="331"/>
                  </a:lnTo>
                  <a:lnTo>
                    <a:pt x="1189" y="331"/>
                  </a:lnTo>
                  <a:lnTo>
                    <a:pt x="1189" y="330"/>
                  </a:lnTo>
                  <a:lnTo>
                    <a:pt x="1191" y="330"/>
                  </a:lnTo>
                  <a:lnTo>
                    <a:pt x="1192" y="330"/>
                  </a:lnTo>
                  <a:lnTo>
                    <a:pt x="1194" y="330"/>
                  </a:lnTo>
                  <a:lnTo>
                    <a:pt x="1195" y="330"/>
                  </a:lnTo>
                  <a:lnTo>
                    <a:pt x="1197" y="328"/>
                  </a:lnTo>
                  <a:lnTo>
                    <a:pt x="1197" y="330"/>
                  </a:lnTo>
                  <a:lnTo>
                    <a:pt x="1197" y="331"/>
                  </a:lnTo>
                  <a:lnTo>
                    <a:pt x="1198" y="331"/>
                  </a:lnTo>
                  <a:lnTo>
                    <a:pt x="1198" y="330"/>
                  </a:lnTo>
                  <a:lnTo>
                    <a:pt x="1200" y="330"/>
                  </a:lnTo>
                  <a:lnTo>
                    <a:pt x="1201" y="330"/>
                  </a:lnTo>
                  <a:lnTo>
                    <a:pt x="1203" y="328"/>
                  </a:lnTo>
                  <a:lnTo>
                    <a:pt x="1204" y="328"/>
                  </a:lnTo>
                  <a:lnTo>
                    <a:pt x="1206" y="327"/>
                  </a:lnTo>
                  <a:lnTo>
                    <a:pt x="1207" y="327"/>
                  </a:lnTo>
                  <a:lnTo>
                    <a:pt x="1209" y="327"/>
                  </a:lnTo>
                  <a:lnTo>
                    <a:pt x="1210" y="327"/>
                  </a:lnTo>
                  <a:lnTo>
                    <a:pt x="1212" y="327"/>
                  </a:lnTo>
                  <a:lnTo>
                    <a:pt x="1213" y="327"/>
                  </a:lnTo>
                  <a:lnTo>
                    <a:pt x="1213" y="328"/>
                  </a:lnTo>
                  <a:lnTo>
                    <a:pt x="1215" y="328"/>
                  </a:lnTo>
                  <a:lnTo>
                    <a:pt x="1216" y="328"/>
                  </a:lnTo>
                  <a:lnTo>
                    <a:pt x="1216" y="327"/>
                  </a:lnTo>
                  <a:lnTo>
                    <a:pt x="1216" y="325"/>
                  </a:lnTo>
                  <a:lnTo>
                    <a:pt x="1216" y="324"/>
                  </a:lnTo>
                  <a:lnTo>
                    <a:pt x="1216" y="322"/>
                  </a:lnTo>
                  <a:lnTo>
                    <a:pt x="1216" y="321"/>
                  </a:lnTo>
                  <a:lnTo>
                    <a:pt x="1215" y="321"/>
                  </a:lnTo>
                  <a:lnTo>
                    <a:pt x="1213" y="321"/>
                  </a:lnTo>
                  <a:lnTo>
                    <a:pt x="1213" y="319"/>
                  </a:lnTo>
                  <a:lnTo>
                    <a:pt x="1212" y="318"/>
                  </a:lnTo>
                  <a:lnTo>
                    <a:pt x="1212" y="316"/>
                  </a:lnTo>
                  <a:lnTo>
                    <a:pt x="1209" y="315"/>
                  </a:lnTo>
                  <a:lnTo>
                    <a:pt x="1209" y="313"/>
                  </a:lnTo>
                  <a:lnTo>
                    <a:pt x="1210" y="313"/>
                  </a:lnTo>
                  <a:lnTo>
                    <a:pt x="1212" y="312"/>
                  </a:lnTo>
                  <a:lnTo>
                    <a:pt x="1218" y="310"/>
                  </a:lnTo>
                  <a:lnTo>
                    <a:pt x="1221" y="310"/>
                  </a:lnTo>
                  <a:lnTo>
                    <a:pt x="1222" y="309"/>
                  </a:lnTo>
                  <a:lnTo>
                    <a:pt x="1224" y="309"/>
                  </a:lnTo>
                  <a:lnTo>
                    <a:pt x="1225" y="309"/>
                  </a:lnTo>
                  <a:lnTo>
                    <a:pt x="1227" y="307"/>
                  </a:lnTo>
                  <a:lnTo>
                    <a:pt x="1231" y="306"/>
                  </a:lnTo>
                  <a:lnTo>
                    <a:pt x="1233" y="306"/>
                  </a:lnTo>
                  <a:lnTo>
                    <a:pt x="1233" y="304"/>
                  </a:lnTo>
                  <a:lnTo>
                    <a:pt x="1234" y="304"/>
                  </a:lnTo>
                  <a:lnTo>
                    <a:pt x="1236" y="303"/>
                  </a:lnTo>
                  <a:lnTo>
                    <a:pt x="1237" y="303"/>
                  </a:lnTo>
                  <a:lnTo>
                    <a:pt x="1239" y="303"/>
                  </a:lnTo>
                  <a:lnTo>
                    <a:pt x="1241" y="301"/>
                  </a:lnTo>
                  <a:lnTo>
                    <a:pt x="1242" y="301"/>
                  </a:lnTo>
                  <a:lnTo>
                    <a:pt x="1242" y="300"/>
                  </a:lnTo>
                  <a:lnTo>
                    <a:pt x="1244" y="300"/>
                  </a:lnTo>
                  <a:lnTo>
                    <a:pt x="1245" y="298"/>
                  </a:lnTo>
                  <a:lnTo>
                    <a:pt x="1247" y="298"/>
                  </a:lnTo>
                  <a:lnTo>
                    <a:pt x="1247" y="297"/>
                  </a:lnTo>
                  <a:lnTo>
                    <a:pt x="1248" y="295"/>
                  </a:lnTo>
                  <a:lnTo>
                    <a:pt x="1250" y="295"/>
                  </a:lnTo>
                  <a:lnTo>
                    <a:pt x="1251" y="295"/>
                  </a:lnTo>
                  <a:lnTo>
                    <a:pt x="1254" y="295"/>
                  </a:lnTo>
                  <a:lnTo>
                    <a:pt x="1256" y="293"/>
                  </a:lnTo>
                  <a:lnTo>
                    <a:pt x="1257" y="293"/>
                  </a:lnTo>
                  <a:lnTo>
                    <a:pt x="1259" y="293"/>
                  </a:lnTo>
                  <a:lnTo>
                    <a:pt x="1259" y="292"/>
                  </a:lnTo>
                  <a:lnTo>
                    <a:pt x="1260" y="290"/>
                  </a:lnTo>
                  <a:lnTo>
                    <a:pt x="1259" y="289"/>
                  </a:lnTo>
                  <a:lnTo>
                    <a:pt x="1260" y="289"/>
                  </a:lnTo>
                  <a:lnTo>
                    <a:pt x="1260" y="287"/>
                  </a:lnTo>
                  <a:lnTo>
                    <a:pt x="1260" y="286"/>
                  </a:lnTo>
                  <a:lnTo>
                    <a:pt x="1260" y="284"/>
                  </a:lnTo>
                  <a:lnTo>
                    <a:pt x="1260" y="283"/>
                  </a:lnTo>
                  <a:lnTo>
                    <a:pt x="1259" y="283"/>
                  </a:lnTo>
                  <a:lnTo>
                    <a:pt x="1259" y="281"/>
                  </a:lnTo>
                  <a:lnTo>
                    <a:pt x="1260" y="281"/>
                  </a:lnTo>
                  <a:lnTo>
                    <a:pt x="1260" y="280"/>
                  </a:lnTo>
                  <a:lnTo>
                    <a:pt x="1260" y="278"/>
                  </a:lnTo>
                  <a:lnTo>
                    <a:pt x="1259" y="278"/>
                  </a:lnTo>
                  <a:lnTo>
                    <a:pt x="1257" y="277"/>
                  </a:lnTo>
                  <a:lnTo>
                    <a:pt x="1259" y="277"/>
                  </a:lnTo>
                  <a:lnTo>
                    <a:pt x="1259" y="275"/>
                  </a:lnTo>
                  <a:lnTo>
                    <a:pt x="1260" y="275"/>
                  </a:lnTo>
                  <a:lnTo>
                    <a:pt x="1260" y="274"/>
                  </a:lnTo>
                  <a:lnTo>
                    <a:pt x="1260" y="272"/>
                  </a:lnTo>
                  <a:lnTo>
                    <a:pt x="1260" y="271"/>
                  </a:lnTo>
                  <a:lnTo>
                    <a:pt x="1259" y="271"/>
                  </a:lnTo>
                  <a:lnTo>
                    <a:pt x="1259" y="269"/>
                  </a:lnTo>
                  <a:lnTo>
                    <a:pt x="1257" y="269"/>
                  </a:lnTo>
                  <a:lnTo>
                    <a:pt x="1256" y="269"/>
                  </a:lnTo>
                  <a:lnTo>
                    <a:pt x="1256" y="271"/>
                  </a:lnTo>
                  <a:lnTo>
                    <a:pt x="1254" y="271"/>
                  </a:lnTo>
                  <a:lnTo>
                    <a:pt x="1254" y="269"/>
                  </a:lnTo>
                  <a:lnTo>
                    <a:pt x="1253" y="269"/>
                  </a:lnTo>
                  <a:lnTo>
                    <a:pt x="1251" y="269"/>
                  </a:lnTo>
                  <a:lnTo>
                    <a:pt x="1250" y="269"/>
                  </a:lnTo>
                  <a:lnTo>
                    <a:pt x="1250" y="266"/>
                  </a:lnTo>
                  <a:lnTo>
                    <a:pt x="1248" y="266"/>
                  </a:lnTo>
                  <a:lnTo>
                    <a:pt x="1248" y="265"/>
                  </a:lnTo>
                  <a:lnTo>
                    <a:pt x="1250" y="265"/>
                  </a:lnTo>
                  <a:lnTo>
                    <a:pt x="1251" y="263"/>
                  </a:lnTo>
                  <a:lnTo>
                    <a:pt x="1253" y="263"/>
                  </a:lnTo>
                  <a:lnTo>
                    <a:pt x="1253" y="262"/>
                  </a:lnTo>
                  <a:lnTo>
                    <a:pt x="1254" y="260"/>
                  </a:lnTo>
                  <a:lnTo>
                    <a:pt x="1253" y="260"/>
                  </a:lnTo>
                  <a:lnTo>
                    <a:pt x="1251" y="260"/>
                  </a:lnTo>
                  <a:lnTo>
                    <a:pt x="1251" y="259"/>
                  </a:lnTo>
                  <a:lnTo>
                    <a:pt x="1250" y="259"/>
                  </a:lnTo>
                  <a:lnTo>
                    <a:pt x="1248" y="259"/>
                  </a:lnTo>
                  <a:lnTo>
                    <a:pt x="1248" y="260"/>
                  </a:lnTo>
                  <a:lnTo>
                    <a:pt x="1250" y="260"/>
                  </a:lnTo>
                  <a:lnTo>
                    <a:pt x="1250" y="262"/>
                  </a:lnTo>
                  <a:lnTo>
                    <a:pt x="1251" y="262"/>
                  </a:lnTo>
                  <a:lnTo>
                    <a:pt x="1251" y="263"/>
                  </a:lnTo>
                  <a:lnTo>
                    <a:pt x="1250" y="263"/>
                  </a:lnTo>
                  <a:lnTo>
                    <a:pt x="1248" y="265"/>
                  </a:lnTo>
                  <a:lnTo>
                    <a:pt x="1248" y="263"/>
                  </a:lnTo>
                  <a:lnTo>
                    <a:pt x="1247" y="263"/>
                  </a:lnTo>
                  <a:lnTo>
                    <a:pt x="1245" y="263"/>
                  </a:lnTo>
                  <a:lnTo>
                    <a:pt x="1244" y="263"/>
                  </a:lnTo>
                  <a:lnTo>
                    <a:pt x="1244" y="262"/>
                  </a:lnTo>
                  <a:lnTo>
                    <a:pt x="1242" y="262"/>
                  </a:lnTo>
                  <a:lnTo>
                    <a:pt x="1242" y="260"/>
                  </a:lnTo>
                  <a:lnTo>
                    <a:pt x="1241" y="260"/>
                  </a:lnTo>
                  <a:lnTo>
                    <a:pt x="1241" y="259"/>
                  </a:lnTo>
                  <a:lnTo>
                    <a:pt x="1239" y="259"/>
                  </a:lnTo>
                  <a:lnTo>
                    <a:pt x="1239" y="257"/>
                  </a:lnTo>
                  <a:lnTo>
                    <a:pt x="1241" y="257"/>
                  </a:lnTo>
                  <a:lnTo>
                    <a:pt x="1242" y="257"/>
                  </a:lnTo>
                  <a:lnTo>
                    <a:pt x="1244" y="256"/>
                  </a:lnTo>
                  <a:lnTo>
                    <a:pt x="1242" y="256"/>
                  </a:lnTo>
                  <a:lnTo>
                    <a:pt x="1241" y="254"/>
                  </a:lnTo>
                  <a:lnTo>
                    <a:pt x="1244" y="253"/>
                  </a:lnTo>
                  <a:lnTo>
                    <a:pt x="1244" y="254"/>
                  </a:lnTo>
                  <a:lnTo>
                    <a:pt x="1245" y="254"/>
                  </a:lnTo>
                  <a:lnTo>
                    <a:pt x="1245" y="253"/>
                  </a:lnTo>
                  <a:lnTo>
                    <a:pt x="1244" y="253"/>
                  </a:lnTo>
                  <a:lnTo>
                    <a:pt x="1242" y="253"/>
                  </a:lnTo>
                  <a:lnTo>
                    <a:pt x="1241" y="253"/>
                  </a:lnTo>
                  <a:lnTo>
                    <a:pt x="1239" y="254"/>
                  </a:lnTo>
                  <a:lnTo>
                    <a:pt x="1237" y="254"/>
                  </a:lnTo>
                  <a:lnTo>
                    <a:pt x="1237" y="256"/>
                  </a:lnTo>
                  <a:lnTo>
                    <a:pt x="1236" y="256"/>
                  </a:lnTo>
                  <a:lnTo>
                    <a:pt x="1234" y="256"/>
                  </a:lnTo>
                  <a:lnTo>
                    <a:pt x="1234" y="254"/>
                  </a:lnTo>
                  <a:lnTo>
                    <a:pt x="1233" y="254"/>
                  </a:lnTo>
                  <a:lnTo>
                    <a:pt x="1233" y="253"/>
                  </a:lnTo>
                  <a:lnTo>
                    <a:pt x="1231" y="254"/>
                  </a:lnTo>
                  <a:lnTo>
                    <a:pt x="1231" y="256"/>
                  </a:lnTo>
                  <a:lnTo>
                    <a:pt x="1230" y="256"/>
                  </a:lnTo>
                  <a:lnTo>
                    <a:pt x="1228" y="256"/>
                  </a:lnTo>
                  <a:lnTo>
                    <a:pt x="1227" y="257"/>
                  </a:lnTo>
                  <a:lnTo>
                    <a:pt x="1225" y="257"/>
                  </a:lnTo>
                  <a:lnTo>
                    <a:pt x="1222" y="257"/>
                  </a:lnTo>
                  <a:lnTo>
                    <a:pt x="1221" y="259"/>
                  </a:lnTo>
                  <a:lnTo>
                    <a:pt x="1213" y="260"/>
                  </a:lnTo>
                  <a:lnTo>
                    <a:pt x="1210" y="260"/>
                  </a:lnTo>
                  <a:lnTo>
                    <a:pt x="1209" y="260"/>
                  </a:lnTo>
                  <a:lnTo>
                    <a:pt x="1209" y="259"/>
                  </a:lnTo>
                  <a:lnTo>
                    <a:pt x="1212" y="257"/>
                  </a:lnTo>
                  <a:lnTo>
                    <a:pt x="1213" y="257"/>
                  </a:lnTo>
                  <a:lnTo>
                    <a:pt x="1213" y="256"/>
                  </a:lnTo>
                  <a:lnTo>
                    <a:pt x="1212" y="256"/>
                  </a:lnTo>
                  <a:lnTo>
                    <a:pt x="1212" y="254"/>
                  </a:lnTo>
                  <a:lnTo>
                    <a:pt x="1213" y="254"/>
                  </a:lnTo>
                  <a:lnTo>
                    <a:pt x="1213" y="253"/>
                  </a:lnTo>
                  <a:lnTo>
                    <a:pt x="1215" y="253"/>
                  </a:lnTo>
                  <a:lnTo>
                    <a:pt x="1218" y="253"/>
                  </a:lnTo>
                  <a:lnTo>
                    <a:pt x="1222" y="253"/>
                  </a:lnTo>
                  <a:lnTo>
                    <a:pt x="1224" y="254"/>
                  </a:lnTo>
                  <a:lnTo>
                    <a:pt x="1225" y="254"/>
                  </a:lnTo>
                  <a:lnTo>
                    <a:pt x="1225" y="253"/>
                  </a:lnTo>
                  <a:lnTo>
                    <a:pt x="1227" y="253"/>
                  </a:lnTo>
                  <a:lnTo>
                    <a:pt x="1228" y="253"/>
                  </a:lnTo>
                  <a:lnTo>
                    <a:pt x="1230" y="253"/>
                  </a:lnTo>
                  <a:lnTo>
                    <a:pt x="1231" y="253"/>
                  </a:lnTo>
                  <a:lnTo>
                    <a:pt x="1231" y="251"/>
                  </a:lnTo>
                  <a:lnTo>
                    <a:pt x="1233" y="251"/>
                  </a:lnTo>
                  <a:lnTo>
                    <a:pt x="1233" y="250"/>
                  </a:lnTo>
                  <a:lnTo>
                    <a:pt x="1233" y="248"/>
                  </a:lnTo>
                  <a:lnTo>
                    <a:pt x="1231" y="247"/>
                  </a:lnTo>
                  <a:lnTo>
                    <a:pt x="1230" y="247"/>
                  </a:lnTo>
                  <a:lnTo>
                    <a:pt x="1228" y="247"/>
                  </a:lnTo>
                  <a:lnTo>
                    <a:pt x="1227" y="245"/>
                  </a:lnTo>
                  <a:lnTo>
                    <a:pt x="1224" y="245"/>
                  </a:lnTo>
                  <a:lnTo>
                    <a:pt x="1222" y="243"/>
                  </a:lnTo>
                  <a:lnTo>
                    <a:pt x="1222" y="242"/>
                  </a:lnTo>
                  <a:lnTo>
                    <a:pt x="1224" y="242"/>
                  </a:lnTo>
                  <a:lnTo>
                    <a:pt x="1225" y="240"/>
                  </a:lnTo>
                  <a:lnTo>
                    <a:pt x="1224" y="240"/>
                  </a:lnTo>
                  <a:lnTo>
                    <a:pt x="1222" y="240"/>
                  </a:lnTo>
                  <a:lnTo>
                    <a:pt x="1222" y="242"/>
                  </a:lnTo>
                  <a:lnTo>
                    <a:pt x="1221" y="242"/>
                  </a:lnTo>
                  <a:lnTo>
                    <a:pt x="1218" y="242"/>
                  </a:lnTo>
                  <a:lnTo>
                    <a:pt x="1221" y="240"/>
                  </a:lnTo>
                  <a:lnTo>
                    <a:pt x="1222" y="239"/>
                  </a:lnTo>
                  <a:lnTo>
                    <a:pt x="1221" y="239"/>
                  </a:lnTo>
                  <a:lnTo>
                    <a:pt x="1221" y="237"/>
                  </a:lnTo>
                  <a:lnTo>
                    <a:pt x="1221" y="236"/>
                  </a:lnTo>
                  <a:lnTo>
                    <a:pt x="1222" y="234"/>
                  </a:lnTo>
                  <a:lnTo>
                    <a:pt x="1221" y="234"/>
                  </a:lnTo>
                  <a:lnTo>
                    <a:pt x="1216" y="236"/>
                  </a:lnTo>
                  <a:lnTo>
                    <a:pt x="1218" y="236"/>
                  </a:lnTo>
                  <a:lnTo>
                    <a:pt x="1218" y="237"/>
                  </a:lnTo>
                  <a:lnTo>
                    <a:pt x="1216" y="237"/>
                  </a:lnTo>
                  <a:lnTo>
                    <a:pt x="1215" y="237"/>
                  </a:lnTo>
                  <a:lnTo>
                    <a:pt x="1215" y="236"/>
                  </a:lnTo>
                  <a:lnTo>
                    <a:pt x="1212" y="236"/>
                  </a:lnTo>
                  <a:lnTo>
                    <a:pt x="1212" y="237"/>
                  </a:lnTo>
                  <a:lnTo>
                    <a:pt x="1210" y="237"/>
                  </a:lnTo>
                  <a:lnTo>
                    <a:pt x="1210" y="239"/>
                  </a:lnTo>
                  <a:lnTo>
                    <a:pt x="1209" y="239"/>
                  </a:lnTo>
                  <a:lnTo>
                    <a:pt x="1209" y="237"/>
                  </a:lnTo>
                  <a:lnTo>
                    <a:pt x="1209" y="236"/>
                  </a:lnTo>
                  <a:lnTo>
                    <a:pt x="1210" y="236"/>
                  </a:lnTo>
                  <a:lnTo>
                    <a:pt x="1210" y="234"/>
                  </a:lnTo>
                  <a:lnTo>
                    <a:pt x="1210" y="233"/>
                  </a:lnTo>
                  <a:lnTo>
                    <a:pt x="1212" y="233"/>
                  </a:lnTo>
                  <a:lnTo>
                    <a:pt x="1212" y="231"/>
                  </a:lnTo>
                  <a:lnTo>
                    <a:pt x="1213" y="231"/>
                  </a:lnTo>
                  <a:lnTo>
                    <a:pt x="1213" y="230"/>
                  </a:lnTo>
                  <a:lnTo>
                    <a:pt x="1213" y="228"/>
                  </a:lnTo>
                  <a:lnTo>
                    <a:pt x="1212" y="228"/>
                  </a:lnTo>
                  <a:lnTo>
                    <a:pt x="1210" y="228"/>
                  </a:lnTo>
                  <a:lnTo>
                    <a:pt x="1209" y="228"/>
                  </a:lnTo>
                  <a:lnTo>
                    <a:pt x="1209" y="230"/>
                  </a:lnTo>
                  <a:lnTo>
                    <a:pt x="1207" y="228"/>
                  </a:lnTo>
                  <a:lnTo>
                    <a:pt x="1207" y="230"/>
                  </a:lnTo>
                  <a:lnTo>
                    <a:pt x="1206" y="230"/>
                  </a:lnTo>
                  <a:lnTo>
                    <a:pt x="1206" y="228"/>
                  </a:lnTo>
                  <a:lnTo>
                    <a:pt x="1204" y="230"/>
                  </a:lnTo>
                  <a:lnTo>
                    <a:pt x="1203" y="230"/>
                  </a:lnTo>
                  <a:lnTo>
                    <a:pt x="1203" y="228"/>
                  </a:lnTo>
                  <a:lnTo>
                    <a:pt x="1203" y="227"/>
                  </a:lnTo>
                  <a:lnTo>
                    <a:pt x="1201" y="227"/>
                  </a:lnTo>
                  <a:lnTo>
                    <a:pt x="1201" y="225"/>
                  </a:lnTo>
                  <a:lnTo>
                    <a:pt x="1200" y="225"/>
                  </a:lnTo>
                  <a:lnTo>
                    <a:pt x="1198" y="225"/>
                  </a:lnTo>
                  <a:lnTo>
                    <a:pt x="1198" y="224"/>
                  </a:lnTo>
                  <a:lnTo>
                    <a:pt x="1197" y="225"/>
                  </a:lnTo>
                  <a:lnTo>
                    <a:pt x="1197" y="224"/>
                  </a:lnTo>
                  <a:lnTo>
                    <a:pt x="1198" y="222"/>
                  </a:lnTo>
                  <a:lnTo>
                    <a:pt x="1197" y="222"/>
                  </a:lnTo>
                  <a:lnTo>
                    <a:pt x="1197" y="224"/>
                  </a:lnTo>
                  <a:lnTo>
                    <a:pt x="1195" y="224"/>
                  </a:lnTo>
                  <a:lnTo>
                    <a:pt x="1195" y="222"/>
                  </a:lnTo>
                  <a:lnTo>
                    <a:pt x="1194" y="222"/>
                  </a:lnTo>
                  <a:lnTo>
                    <a:pt x="1194" y="224"/>
                  </a:lnTo>
                  <a:lnTo>
                    <a:pt x="1192" y="224"/>
                  </a:lnTo>
                  <a:lnTo>
                    <a:pt x="1191" y="225"/>
                  </a:lnTo>
                  <a:lnTo>
                    <a:pt x="1191" y="224"/>
                  </a:lnTo>
                  <a:lnTo>
                    <a:pt x="1189" y="225"/>
                  </a:lnTo>
                  <a:lnTo>
                    <a:pt x="1188" y="225"/>
                  </a:lnTo>
                  <a:lnTo>
                    <a:pt x="1189" y="227"/>
                  </a:lnTo>
                  <a:lnTo>
                    <a:pt x="1191" y="227"/>
                  </a:lnTo>
                  <a:lnTo>
                    <a:pt x="1192" y="227"/>
                  </a:lnTo>
                  <a:lnTo>
                    <a:pt x="1194" y="227"/>
                  </a:lnTo>
                  <a:lnTo>
                    <a:pt x="1195" y="227"/>
                  </a:lnTo>
                  <a:lnTo>
                    <a:pt x="1197" y="227"/>
                  </a:lnTo>
                  <a:lnTo>
                    <a:pt x="1197" y="228"/>
                  </a:lnTo>
                  <a:lnTo>
                    <a:pt x="1197" y="230"/>
                  </a:lnTo>
                  <a:lnTo>
                    <a:pt x="1197" y="231"/>
                  </a:lnTo>
                  <a:lnTo>
                    <a:pt x="1197" y="233"/>
                  </a:lnTo>
                  <a:lnTo>
                    <a:pt x="1197" y="234"/>
                  </a:lnTo>
                  <a:lnTo>
                    <a:pt x="1195" y="234"/>
                  </a:lnTo>
                  <a:lnTo>
                    <a:pt x="1194" y="236"/>
                  </a:lnTo>
                  <a:lnTo>
                    <a:pt x="1192" y="236"/>
                  </a:lnTo>
                  <a:lnTo>
                    <a:pt x="1191" y="236"/>
                  </a:lnTo>
                  <a:lnTo>
                    <a:pt x="1188" y="236"/>
                  </a:lnTo>
                  <a:lnTo>
                    <a:pt x="1183" y="236"/>
                  </a:lnTo>
                  <a:lnTo>
                    <a:pt x="1178" y="236"/>
                  </a:lnTo>
                  <a:lnTo>
                    <a:pt x="1177" y="236"/>
                  </a:lnTo>
                  <a:lnTo>
                    <a:pt x="1178" y="234"/>
                  </a:lnTo>
                  <a:lnTo>
                    <a:pt x="1177" y="234"/>
                  </a:lnTo>
                  <a:lnTo>
                    <a:pt x="1175" y="234"/>
                  </a:lnTo>
                  <a:lnTo>
                    <a:pt x="1175" y="233"/>
                  </a:lnTo>
                  <a:lnTo>
                    <a:pt x="1172" y="233"/>
                  </a:lnTo>
                  <a:lnTo>
                    <a:pt x="1171" y="234"/>
                  </a:lnTo>
                  <a:lnTo>
                    <a:pt x="1169" y="234"/>
                  </a:lnTo>
                  <a:lnTo>
                    <a:pt x="1168" y="233"/>
                  </a:lnTo>
                  <a:lnTo>
                    <a:pt x="1163" y="233"/>
                  </a:lnTo>
                  <a:lnTo>
                    <a:pt x="1162" y="233"/>
                  </a:lnTo>
                  <a:lnTo>
                    <a:pt x="1160" y="233"/>
                  </a:lnTo>
                  <a:lnTo>
                    <a:pt x="1162" y="231"/>
                  </a:lnTo>
                  <a:lnTo>
                    <a:pt x="1160" y="231"/>
                  </a:lnTo>
                  <a:lnTo>
                    <a:pt x="1159" y="231"/>
                  </a:lnTo>
                  <a:lnTo>
                    <a:pt x="1154" y="231"/>
                  </a:lnTo>
                  <a:lnTo>
                    <a:pt x="1153" y="231"/>
                  </a:lnTo>
                  <a:lnTo>
                    <a:pt x="1151" y="231"/>
                  </a:lnTo>
                  <a:lnTo>
                    <a:pt x="1151" y="233"/>
                  </a:lnTo>
                  <a:lnTo>
                    <a:pt x="1153" y="233"/>
                  </a:lnTo>
                  <a:lnTo>
                    <a:pt x="1154" y="233"/>
                  </a:lnTo>
                  <a:lnTo>
                    <a:pt x="1156" y="233"/>
                  </a:lnTo>
                  <a:lnTo>
                    <a:pt x="1157" y="233"/>
                  </a:lnTo>
                  <a:lnTo>
                    <a:pt x="1157" y="234"/>
                  </a:lnTo>
                  <a:lnTo>
                    <a:pt x="1159" y="236"/>
                  </a:lnTo>
                  <a:lnTo>
                    <a:pt x="1160" y="237"/>
                  </a:lnTo>
                  <a:lnTo>
                    <a:pt x="1160" y="239"/>
                  </a:lnTo>
                  <a:lnTo>
                    <a:pt x="1162" y="239"/>
                  </a:lnTo>
                  <a:lnTo>
                    <a:pt x="1163" y="239"/>
                  </a:lnTo>
                  <a:lnTo>
                    <a:pt x="1165" y="239"/>
                  </a:lnTo>
                  <a:lnTo>
                    <a:pt x="1165" y="237"/>
                  </a:lnTo>
                  <a:lnTo>
                    <a:pt x="1166" y="237"/>
                  </a:lnTo>
                  <a:lnTo>
                    <a:pt x="1168" y="237"/>
                  </a:lnTo>
                  <a:lnTo>
                    <a:pt x="1169" y="237"/>
                  </a:lnTo>
                  <a:lnTo>
                    <a:pt x="1171" y="237"/>
                  </a:lnTo>
                  <a:lnTo>
                    <a:pt x="1171" y="239"/>
                  </a:lnTo>
                  <a:lnTo>
                    <a:pt x="1172" y="239"/>
                  </a:lnTo>
                  <a:lnTo>
                    <a:pt x="1174" y="239"/>
                  </a:lnTo>
                  <a:lnTo>
                    <a:pt x="1175" y="239"/>
                  </a:lnTo>
                  <a:lnTo>
                    <a:pt x="1177" y="237"/>
                  </a:lnTo>
                  <a:lnTo>
                    <a:pt x="1178" y="237"/>
                  </a:lnTo>
                  <a:lnTo>
                    <a:pt x="1180" y="237"/>
                  </a:lnTo>
                  <a:lnTo>
                    <a:pt x="1181" y="237"/>
                  </a:lnTo>
                  <a:lnTo>
                    <a:pt x="1181" y="239"/>
                  </a:lnTo>
                  <a:lnTo>
                    <a:pt x="1181" y="240"/>
                  </a:lnTo>
                  <a:lnTo>
                    <a:pt x="1177" y="240"/>
                  </a:lnTo>
                  <a:lnTo>
                    <a:pt x="1177" y="242"/>
                  </a:lnTo>
                  <a:lnTo>
                    <a:pt x="1172" y="242"/>
                  </a:lnTo>
                  <a:lnTo>
                    <a:pt x="1171" y="242"/>
                  </a:lnTo>
                  <a:lnTo>
                    <a:pt x="1171" y="240"/>
                  </a:lnTo>
                  <a:lnTo>
                    <a:pt x="1169" y="240"/>
                  </a:lnTo>
                  <a:lnTo>
                    <a:pt x="1169" y="242"/>
                  </a:lnTo>
                  <a:lnTo>
                    <a:pt x="1169" y="243"/>
                  </a:lnTo>
                  <a:lnTo>
                    <a:pt x="1168" y="243"/>
                  </a:lnTo>
                  <a:lnTo>
                    <a:pt x="1166" y="243"/>
                  </a:lnTo>
                  <a:lnTo>
                    <a:pt x="1166" y="242"/>
                  </a:lnTo>
                  <a:lnTo>
                    <a:pt x="1165" y="242"/>
                  </a:lnTo>
                  <a:lnTo>
                    <a:pt x="1165" y="240"/>
                  </a:lnTo>
                  <a:lnTo>
                    <a:pt x="1163" y="240"/>
                  </a:lnTo>
                  <a:lnTo>
                    <a:pt x="1162" y="240"/>
                  </a:lnTo>
                  <a:lnTo>
                    <a:pt x="1159" y="240"/>
                  </a:lnTo>
                  <a:lnTo>
                    <a:pt x="1159" y="239"/>
                  </a:lnTo>
                  <a:lnTo>
                    <a:pt x="1157" y="239"/>
                  </a:lnTo>
                  <a:lnTo>
                    <a:pt x="1156" y="239"/>
                  </a:lnTo>
                  <a:lnTo>
                    <a:pt x="1156" y="237"/>
                  </a:lnTo>
                  <a:lnTo>
                    <a:pt x="1154" y="237"/>
                  </a:lnTo>
                  <a:lnTo>
                    <a:pt x="1154" y="236"/>
                  </a:lnTo>
                  <a:lnTo>
                    <a:pt x="1153" y="236"/>
                  </a:lnTo>
                  <a:lnTo>
                    <a:pt x="1153" y="234"/>
                  </a:lnTo>
                  <a:lnTo>
                    <a:pt x="1151" y="234"/>
                  </a:lnTo>
                  <a:lnTo>
                    <a:pt x="1150" y="234"/>
                  </a:lnTo>
                  <a:lnTo>
                    <a:pt x="1148" y="234"/>
                  </a:lnTo>
                  <a:lnTo>
                    <a:pt x="1147" y="233"/>
                  </a:lnTo>
                  <a:lnTo>
                    <a:pt x="1145" y="231"/>
                  </a:lnTo>
                  <a:lnTo>
                    <a:pt x="1144" y="231"/>
                  </a:lnTo>
                  <a:lnTo>
                    <a:pt x="1142" y="230"/>
                  </a:lnTo>
                  <a:lnTo>
                    <a:pt x="1141" y="230"/>
                  </a:lnTo>
                  <a:lnTo>
                    <a:pt x="1139" y="230"/>
                  </a:lnTo>
                  <a:lnTo>
                    <a:pt x="1136" y="228"/>
                  </a:lnTo>
                  <a:lnTo>
                    <a:pt x="1136" y="230"/>
                  </a:lnTo>
                  <a:lnTo>
                    <a:pt x="1138" y="230"/>
                  </a:lnTo>
                  <a:lnTo>
                    <a:pt x="1144" y="231"/>
                  </a:lnTo>
                  <a:lnTo>
                    <a:pt x="1145" y="233"/>
                  </a:lnTo>
                  <a:lnTo>
                    <a:pt x="1145" y="234"/>
                  </a:lnTo>
                  <a:lnTo>
                    <a:pt x="1147" y="234"/>
                  </a:lnTo>
                  <a:lnTo>
                    <a:pt x="1148" y="234"/>
                  </a:lnTo>
                  <a:lnTo>
                    <a:pt x="1148" y="236"/>
                  </a:lnTo>
                  <a:lnTo>
                    <a:pt x="1147" y="236"/>
                  </a:lnTo>
                  <a:lnTo>
                    <a:pt x="1145" y="236"/>
                  </a:lnTo>
                  <a:lnTo>
                    <a:pt x="1144" y="237"/>
                  </a:lnTo>
                  <a:lnTo>
                    <a:pt x="1144" y="236"/>
                  </a:lnTo>
                  <a:lnTo>
                    <a:pt x="1142" y="236"/>
                  </a:lnTo>
                  <a:lnTo>
                    <a:pt x="1142" y="237"/>
                  </a:lnTo>
                  <a:lnTo>
                    <a:pt x="1141" y="237"/>
                  </a:lnTo>
                  <a:lnTo>
                    <a:pt x="1139" y="237"/>
                  </a:lnTo>
                  <a:lnTo>
                    <a:pt x="1139" y="236"/>
                  </a:lnTo>
                  <a:lnTo>
                    <a:pt x="1138" y="236"/>
                  </a:lnTo>
                  <a:lnTo>
                    <a:pt x="1136" y="236"/>
                  </a:lnTo>
                  <a:lnTo>
                    <a:pt x="1136" y="237"/>
                  </a:lnTo>
                  <a:lnTo>
                    <a:pt x="1135" y="236"/>
                  </a:lnTo>
                  <a:lnTo>
                    <a:pt x="1133" y="236"/>
                  </a:lnTo>
                  <a:lnTo>
                    <a:pt x="1131" y="234"/>
                  </a:lnTo>
                  <a:lnTo>
                    <a:pt x="1130" y="234"/>
                  </a:lnTo>
                  <a:lnTo>
                    <a:pt x="1130" y="233"/>
                  </a:lnTo>
                  <a:lnTo>
                    <a:pt x="1128" y="233"/>
                  </a:lnTo>
                  <a:lnTo>
                    <a:pt x="1127" y="233"/>
                  </a:lnTo>
                  <a:lnTo>
                    <a:pt x="1124" y="234"/>
                  </a:lnTo>
                  <a:lnTo>
                    <a:pt x="1122" y="234"/>
                  </a:lnTo>
                  <a:lnTo>
                    <a:pt x="1121" y="234"/>
                  </a:lnTo>
                  <a:lnTo>
                    <a:pt x="1119" y="234"/>
                  </a:lnTo>
                  <a:lnTo>
                    <a:pt x="1113" y="234"/>
                  </a:lnTo>
                  <a:lnTo>
                    <a:pt x="1112" y="234"/>
                  </a:lnTo>
                  <a:lnTo>
                    <a:pt x="1107" y="234"/>
                  </a:lnTo>
                  <a:lnTo>
                    <a:pt x="1106" y="233"/>
                  </a:lnTo>
                  <a:lnTo>
                    <a:pt x="1103" y="233"/>
                  </a:lnTo>
                  <a:lnTo>
                    <a:pt x="1101" y="233"/>
                  </a:lnTo>
                  <a:lnTo>
                    <a:pt x="1101" y="231"/>
                  </a:lnTo>
                  <a:lnTo>
                    <a:pt x="1100" y="233"/>
                  </a:lnTo>
                  <a:lnTo>
                    <a:pt x="1098" y="231"/>
                  </a:lnTo>
                  <a:lnTo>
                    <a:pt x="1097" y="231"/>
                  </a:lnTo>
                  <a:lnTo>
                    <a:pt x="1095" y="231"/>
                  </a:lnTo>
                  <a:lnTo>
                    <a:pt x="1094" y="231"/>
                  </a:lnTo>
                  <a:lnTo>
                    <a:pt x="1092" y="231"/>
                  </a:lnTo>
                  <a:lnTo>
                    <a:pt x="1091" y="231"/>
                  </a:lnTo>
                  <a:lnTo>
                    <a:pt x="1088" y="231"/>
                  </a:lnTo>
                  <a:lnTo>
                    <a:pt x="1086" y="231"/>
                  </a:lnTo>
                  <a:lnTo>
                    <a:pt x="1086" y="233"/>
                  </a:lnTo>
                  <a:lnTo>
                    <a:pt x="1088" y="233"/>
                  </a:lnTo>
                  <a:lnTo>
                    <a:pt x="1091" y="231"/>
                  </a:lnTo>
                  <a:lnTo>
                    <a:pt x="1091" y="233"/>
                  </a:lnTo>
                  <a:lnTo>
                    <a:pt x="1092" y="233"/>
                  </a:lnTo>
                  <a:lnTo>
                    <a:pt x="1094" y="233"/>
                  </a:lnTo>
                  <a:lnTo>
                    <a:pt x="1095" y="234"/>
                  </a:lnTo>
                  <a:lnTo>
                    <a:pt x="1094" y="234"/>
                  </a:lnTo>
                  <a:lnTo>
                    <a:pt x="1089" y="233"/>
                  </a:lnTo>
                  <a:lnTo>
                    <a:pt x="1088" y="234"/>
                  </a:lnTo>
                  <a:lnTo>
                    <a:pt x="1086" y="234"/>
                  </a:lnTo>
                  <a:lnTo>
                    <a:pt x="1083" y="233"/>
                  </a:lnTo>
                  <a:lnTo>
                    <a:pt x="1082" y="231"/>
                  </a:lnTo>
                  <a:lnTo>
                    <a:pt x="1079" y="228"/>
                  </a:lnTo>
                  <a:lnTo>
                    <a:pt x="1080" y="228"/>
                  </a:lnTo>
                  <a:lnTo>
                    <a:pt x="1080" y="227"/>
                  </a:lnTo>
                  <a:lnTo>
                    <a:pt x="1082" y="225"/>
                  </a:lnTo>
                  <a:lnTo>
                    <a:pt x="1080" y="225"/>
                  </a:lnTo>
                  <a:lnTo>
                    <a:pt x="1079" y="227"/>
                  </a:lnTo>
                  <a:lnTo>
                    <a:pt x="1077" y="227"/>
                  </a:lnTo>
                  <a:lnTo>
                    <a:pt x="1079" y="225"/>
                  </a:lnTo>
                  <a:lnTo>
                    <a:pt x="1077" y="225"/>
                  </a:lnTo>
                  <a:lnTo>
                    <a:pt x="1077" y="224"/>
                  </a:lnTo>
                  <a:lnTo>
                    <a:pt x="1075" y="224"/>
                  </a:lnTo>
                  <a:lnTo>
                    <a:pt x="1072" y="225"/>
                  </a:lnTo>
                  <a:lnTo>
                    <a:pt x="1074" y="225"/>
                  </a:lnTo>
                  <a:lnTo>
                    <a:pt x="1074" y="227"/>
                  </a:lnTo>
                  <a:lnTo>
                    <a:pt x="1072" y="228"/>
                  </a:lnTo>
                  <a:lnTo>
                    <a:pt x="1066" y="227"/>
                  </a:lnTo>
                  <a:lnTo>
                    <a:pt x="1062" y="227"/>
                  </a:lnTo>
                  <a:lnTo>
                    <a:pt x="1060" y="227"/>
                  </a:lnTo>
                  <a:lnTo>
                    <a:pt x="1059" y="227"/>
                  </a:lnTo>
                  <a:lnTo>
                    <a:pt x="1057" y="225"/>
                  </a:lnTo>
                  <a:lnTo>
                    <a:pt x="1054" y="225"/>
                  </a:lnTo>
                  <a:lnTo>
                    <a:pt x="1053" y="225"/>
                  </a:lnTo>
                  <a:lnTo>
                    <a:pt x="1050" y="224"/>
                  </a:lnTo>
                  <a:lnTo>
                    <a:pt x="1048" y="222"/>
                  </a:lnTo>
                  <a:lnTo>
                    <a:pt x="1048" y="221"/>
                  </a:lnTo>
                  <a:lnTo>
                    <a:pt x="1048" y="219"/>
                  </a:lnTo>
                  <a:lnTo>
                    <a:pt x="1047" y="219"/>
                  </a:lnTo>
                  <a:lnTo>
                    <a:pt x="1047" y="218"/>
                  </a:lnTo>
                  <a:lnTo>
                    <a:pt x="1045" y="218"/>
                  </a:lnTo>
                  <a:lnTo>
                    <a:pt x="1045" y="216"/>
                  </a:lnTo>
                  <a:lnTo>
                    <a:pt x="1047" y="215"/>
                  </a:lnTo>
                  <a:lnTo>
                    <a:pt x="1048" y="215"/>
                  </a:lnTo>
                  <a:lnTo>
                    <a:pt x="1050" y="215"/>
                  </a:lnTo>
                  <a:lnTo>
                    <a:pt x="1050" y="213"/>
                  </a:lnTo>
                  <a:lnTo>
                    <a:pt x="1048" y="213"/>
                  </a:lnTo>
                  <a:lnTo>
                    <a:pt x="1048" y="212"/>
                  </a:lnTo>
                  <a:lnTo>
                    <a:pt x="1053" y="212"/>
                  </a:lnTo>
                  <a:lnTo>
                    <a:pt x="1053" y="213"/>
                  </a:lnTo>
                  <a:lnTo>
                    <a:pt x="1056" y="213"/>
                  </a:lnTo>
                  <a:lnTo>
                    <a:pt x="1057" y="213"/>
                  </a:lnTo>
                  <a:lnTo>
                    <a:pt x="1059" y="213"/>
                  </a:lnTo>
                  <a:lnTo>
                    <a:pt x="1060" y="213"/>
                  </a:lnTo>
                  <a:lnTo>
                    <a:pt x="1062" y="213"/>
                  </a:lnTo>
                  <a:lnTo>
                    <a:pt x="1063" y="213"/>
                  </a:lnTo>
                  <a:lnTo>
                    <a:pt x="1063" y="215"/>
                  </a:lnTo>
                  <a:lnTo>
                    <a:pt x="1069" y="215"/>
                  </a:lnTo>
                  <a:lnTo>
                    <a:pt x="1071" y="215"/>
                  </a:lnTo>
                  <a:lnTo>
                    <a:pt x="1072" y="215"/>
                  </a:lnTo>
                  <a:lnTo>
                    <a:pt x="1074" y="215"/>
                  </a:lnTo>
                  <a:lnTo>
                    <a:pt x="1075" y="215"/>
                  </a:lnTo>
                  <a:lnTo>
                    <a:pt x="1077" y="215"/>
                  </a:lnTo>
                  <a:lnTo>
                    <a:pt x="1079" y="215"/>
                  </a:lnTo>
                  <a:lnTo>
                    <a:pt x="1080" y="213"/>
                  </a:lnTo>
                  <a:lnTo>
                    <a:pt x="1079" y="213"/>
                  </a:lnTo>
                  <a:lnTo>
                    <a:pt x="1079" y="212"/>
                  </a:lnTo>
                  <a:lnTo>
                    <a:pt x="1077" y="212"/>
                  </a:lnTo>
                  <a:lnTo>
                    <a:pt x="1075" y="212"/>
                  </a:lnTo>
                  <a:lnTo>
                    <a:pt x="1074" y="210"/>
                  </a:lnTo>
                  <a:lnTo>
                    <a:pt x="1075" y="210"/>
                  </a:lnTo>
                  <a:lnTo>
                    <a:pt x="1075" y="209"/>
                  </a:lnTo>
                  <a:lnTo>
                    <a:pt x="1072" y="209"/>
                  </a:lnTo>
                  <a:lnTo>
                    <a:pt x="1071" y="210"/>
                  </a:lnTo>
                  <a:lnTo>
                    <a:pt x="1071" y="209"/>
                  </a:lnTo>
                  <a:lnTo>
                    <a:pt x="1065" y="209"/>
                  </a:lnTo>
                  <a:lnTo>
                    <a:pt x="1063" y="209"/>
                  </a:lnTo>
                  <a:lnTo>
                    <a:pt x="1059" y="209"/>
                  </a:lnTo>
                  <a:lnTo>
                    <a:pt x="1053" y="209"/>
                  </a:lnTo>
                  <a:lnTo>
                    <a:pt x="1048" y="207"/>
                  </a:lnTo>
                  <a:lnTo>
                    <a:pt x="1047" y="207"/>
                  </a:lnTo>
                  <a:lnTo>
                    <a:pt x="1047" y="206"/>
                  </a:lnTo>
                  <a:lnTo>
                    <a:pt x="1047" y="204"/>
                  </a:lnTo>
                  <a:lnTo>
                    <a:pt x="1048" y="204"/>
                  </a:lnTo>
                  <a:lnTo>
                    <a:pt x="1048" y="203"/>
                  </a:lnTo>
                  <a:lnTo>
                    <a:pt x="1050" y="203"/>
                  </a:lnTo>
                  <a:lnTo>
                    <a:pt x="1050" y="201"/>
                  </a:lnTo>
                  <a:lnTo>
                    <a:pt x="1051" y="201"/>
                  </a:lnTo>
                  <a:lnTo>
                    <a:pt x="1053" y="201"/>
                  </a:lnTo>
                  <a:lnTo>
                    <a:pt x="1053" y="200"/>
                  </a:lnTo>
                  <a:lnTo>
                    <a:pt x="1054" y="200"/>
                  </a:lnTo>
                  <a:lnTo>
                    <a:pt x="1054" y="198"/>
                  </a:lnTo>
                  <a:lnTo>
                    <a:pt x="1054" y="197"/>
                  </a:lnTo>
                  <a:lnTo>
                    <a:pt x="1053" y="197"/>
                  </a:lnTo>
                  <a:lnTo>
                    <a:pt x="1053" y="195"/>
                  </a:lnTo>
                  <a:lnTo>
                    <a:pt x="1054" y="195"/>
                  </a:lnTo>
                  <a:lnTo>
                    <a:pt x="1056" y="195"/>
                  </a:lnTo>
                  <a:lnTo>
                    <a:pt x="1056" y="194"/>
                  </a:lnTo>
                  <a:lnTo>
                    <a:pt x="1057" y="194"/>
                  </a:lnTo>
                  <a:lnTo>
                    <a:pt x="1062" y="192"/>
                  </a:lnTo>
                  <a:lnTo>
                    <a:pt x="1063" y="192"/>
                  </a:lnTo>
                  <a:lnTo>
                    <a:pt x="1065" y="192"/>
                  </a:lnTo>
                  <a:lnTo>
                    <a:pt x="1065" y="190"/>
                  </a:lnTo>
                  <a:lnTo>
                    <a:pt x="1063" y="190"/>
                  </a:lnTo>
                  <a:lnTo>
                    <a:pt x="1062" y="190"/>
                  </a:lnTo>
                  <a:lnTo>
                    <a:pt x="1062" y="189"/>
                  </a:lnTo>
                  <a:lnTo>
                    <a:pt x="1062" y="187"/>
                  </a:lnTo>
                  <a:lnTo>
                    <a:pt x="1063" y="187"/>
                  </a:lnTo>
                  <a:lnTo>
                    <a:pt x="1065" y="187"/>
                  </a:lnTo>
                  <a:lnTo>
                    <a:pt x="1065" y="186"/>
                  </a:lnTo>
                  <a:lnTo>
                    <a:pt x="1066" y="186"/>
                  </a:lnTo>
                  <a:lnTo>
                    <a:pt x="1068" y="184"/>
                  </a:lnTo>
                  <a:lnTo>
                    <a:pt x="1069" y="183"/>
                  </a:lnTo>
                  <a:lnTo>
                    <a:pt x="1071" y="183"/>
                  </a:lnTo>
                  <a:lnTo>
                    <a:pt x="1071" y="181"/>
                  </a:lnTo>
                  <a:lnTo>
                    <a:pt x="1072" y="181"/>
                  </a:lnTo>
                  <a:lnTo>
                    <a:pt x="1072" y="183"/>
                  </a:lnTo>
                  <a:lnTo>
                    <a:pt x="1074" y="181"/>
                  </a:lnTo>
                  <a:lnTo>
                    <a:pt x="1074" y="180"/>
                  </a:lnTo>
                  <a:lnTo>
                    <a:pt x="1075" y="180"/>
                  </a:lnTo>
                  <a:lnTo>
                    <a:pt x="1075" y="178"/>
                  </a:lnTo>
                  <a:lnTo>
                    <a:pt x="1077" y="180"/>
                  </a:lnTo>
                  <a:lnTo>
                    <a:pt x="1079" y="180"/>
                  </a:lnTo>
                  <a:lnTo>
                    <a:pt x="1080" y="180"/>
                  </a:lnTo>
                  <a:lnTo>
                    <a:pt x="1080" y="178"/>
                  </a:lnTo>
                  <a:lnTo>
                    <a:pt x="1082" y="177"/>
                  </a:lnTo>
                  <a:lnTo>
                    <a:pt x="1083" y="177"/>
                  </a:lnTo>
                  <a:lnTo>
                    <a:pt x="1083" y="175"/>
                  </a:lnTo>
                  <a:lnTo>
                    <a:pt x="1085" y="175"/>
                  </a:lnTo>
                  <a:lnTo>
                    <a:pt x="1085" y="174"/>
                  </a:lnTo>
                  <a:lnTo>
                    <a:pt x="1086" y="174"/>
                  </a:lnTo>
                  <a:lnTo>
                    <a:pt x="1086" y="172"/>
                  </a:lnTo>
                  <a:lnTo>
                    <a:pt x="1088" y="172"/>
                  </a:lnTo>
                  <a:lnTo>
                    <a:pt x="1089" y="172"/>
                  </a:lnTo>
                  <a:lnTo>
                    <a:pt x="1089" y="171"/>
                  </a:lnTo>
                  <a:lnTo>
                    <a:pt x="1091" y="171"/>
                  </a:lnTo>
                  <a:lnTo>
                    <a:pt x="1092" y="171"/>
                  </a:lnTo>
                  <a:lnTo>
                    <a:pt x="1094" y="169"/>
                  </a:lnTo>
                  <a:lnTo>
                    <a:pt x="1095" y="169"/>
                  </a:lnTo>
                  <a:lnTo>
                    <a:pt x="1097" y="168"/>
                  </a:lnTo>
                  <a:lnTo>
                    <a:pt x="1098" y="168"/>
                  </a:lnTo>
                  <a:lnTo>
                    <a:pt x="1100" y="166"/>
                  </a:lnTo>
                  <a:lnTo>
                    <a:pt x="1101" y="166"/>
                  </a:lnTo>
                  <a:lnTo>
                    <a:pt x="1103" y="166"/>
                  </a:lnTo>
                  <a:lnTo>
                    <a:pt x="1104" y="166"/>
                  </a:lnTo>
                  <a:lnTo>
                    <a:pt x="1104" y="163"/>
                  </a:lnTo>
                  <a:lnTo>
                    <a:pt x="1106" y="163"/>
                  </a:lnTo>
                  <a:lnTo>
                    <a:pt x="1113" y="162"/>
                  </a:lnTo>
                  <a:lnTo>
                    <a:pt x="1118" y="160"/>
                  </a:lnTo>
                  <a:lnTo>
                    <a:pt x="1119" y="160"/>
                  </a:lnTo>
                  <a:lnTo>
                    <a:pt x="1122" y="159"/>
                  </a:lnTo>
                  <a:lnTo>
                    <a:pt x="1125" y="159"/>
                  </a:lnTo>
                  <a:lnTo>
                    <a:pt x="1127" y="159"/>
                  </a:lnTo>
                  <a:lnTo>
                    <a:pt x="1130" y="159"/>
                  </a:lnTo>
                  <a:lnTo>
                    <a:pt x="1135" y="157"/>
                  </a:lnTo>
                  <a:lnTo>
                    <a:pt x="1138" y="157"/>
                  </a:lnTo>
                  <a:lnTo>
                    <a:pt x="1139" y="157"/>
                  </a:lnTo>
                  <a:lnTo>
                    <a:pt x="1142" y="157"/>
                  </a:lnTo>
                  <a:lnTo>
                    <a:pt x="1147" y="157"/>
                  </a:lnTo>
                  <a:lnTo>
                    <a:pt x="1151" y="157"/>
                  </a:lnTo>
                  <a:lnTo>
                    <a:pt x="1157" y="157"/>
                  </a:lnTo>
                  <a:lnTo>
                    <a:pt x="1159" y="157"/>
                  </a:lnTo>
                  <a:lnTo>
                    <a:pt x="1160" y="159"/>
                  </a:lnTo>
                  <a:lnTo>
                    <a:pt x="1162" y="159"/>
                  </a:lnTo>
                  <a:lnTo>
                    <a:pt x="1162" y="160"/>
                  </a:lnTo>
                  <a:lnTo>
                    <a:pt x="1160" y="160"/>
                  </a:lnTo>
                  <a:lnTo>
                    <a:pt x="1154" y="162"/>
                  </a:lnTo>
                  <a:lnTo>
                    <a:pt x="1150" y="163"/>
                  </a:lnTo>
                  <a:lnTo>
                    <a:pt x="1148" y="163"/>
                  </a:lnTo>
                  <a:lnTo>
                    <a:pt x="1145" y="166"/>
                  </a:lnTo>
                  <a:lnTo>
                    <a:pt x="1138" y="169"/>
                  </a:lnTo>
                  <a:lnTo>
                    <a:pt x="1135" y="171"/>
                  </a:lnTo>
                  <a:lnTo>
                    <a:pt x="1133" y="172"/>
                  </a:lnTo>
                  <a:lnTo>
                    <a:pt x="1131" y="172"/>
                  </a:lnTo>
                  <a:lnTo>
                    <a:pt x="1130" y="172"/>
                  </a:lnTo>
                  <a:lnTo>
                    <a:pt x="1130" y="174"/>
                  </a:lnTo>
                  <a:lnTo>
                    <a:pt x="1128" y="174"/>
                  </a:lnTo>
                  <a:lnTo>
                    <a:pt x="1128" y="175"/>
                  </a:lnTo>
                  <a:lnTo>
                    <a:pt x="1127" y="175"/>
                  </a:lnTo>
                  <a:lnTo>
                    <a:pt x="1125" y="175"/>
                  </a:lnTo>
                  <a:lnTo>
                    <a:pt x="1122" y="177"/>
                  </a:lnTo>
                  <a:lnTo>
                    <a:pt x="1121" y="178"/>
                  </a:lnTo>
                  <a:lnTo>
                    <a:pt x="1119" y="178"/>
                  </a:lnTo>
                  <a:lnTo>
                    <a:pt x="1119" y="180"/>
                  </a:lnTo>
                  <a:lnTo>
                    <a:pt x="1118" y="180"/>
                  </a:lnTo>
                  <a:lnTo>
                    <a:pt x="1118" y="181"/>
                  </a:lnTo>
                  <a:lnTo>
                    <a:pt x="1121" y="184"/>
                  </a:lnTo>
                  <a:lnTo>
                    <a:pt x="1121" y="186"/>
                  </a:lnTo>
                  <a:lnTo>
                    <a:pt x="1119" y="186"/>
                  </a:lnTo>
                  <a:lnTo>
                    <a:pt x="1119" y="187"/>
                  </a:lnTo>
                  <a:lnTo>
                    <a:pt x="1118" y="187"/>
                  </a:lnTo>
                  <a:lnTo>
                    <a:pt x="1116" y="187"/>
                  </a:lnTo>
                  <a:lnTo>
                    <a:pt x="1116" y="189"/>
                  </a:lnTo>
                  <a:lnTo>
                    <a:pt x="1113" y="189"/>
                  </a:lnTo>
                  <a:lnTo>
                    <a:pt x="1112" y="190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9" y="194"/>
                  </a:lnTo>
                  <a:lnTo>
                    <a:pt x="1110" y="195"/>
                  </a:lnTo>
                  <a:lnTo>
                    <a:pt x="1110" y="197"/>
                  </a:lnTo>
                  <a:lnTo>
                    <a:pt x="1110" y="198"/>
                  </a:lnTo>
                  <a:lnTo>
                    <a:pt x="1110" y="200"/>
                  </a:lnTo>
                  <a:lnTo>
                    <a:pt x="1112" y="200"/>
                  </a:lnTo>
                  <a:lnTo>
                    <a:pt x="1112" y="201"/>
                  </a:lnTo>
                  <a:lnTo>
                    <a:pt x="1113" y="201"/>
                  </a:lnTo>
                  <a:lnTo>
                    <a:pt x="1113" y="203"/>
                  </a:lnTo>
                  <a:lnTo>
                    <a:pt x="1116" y="203"/>
                  </a:lnTo>
                  <a:lnTo>
                    <a:pt x="1116" y="204"/>
                  </a:lnTo>
                  <a:lnTo>
                    <a:pt x="1118" y="204"/>
                  </a:lnTo>
                  <a:lnTo>
                    <a:pt x="1119" y="204"/>
                  </a:lnTo>
                  <a:lnTo>
                    <a:pt x="1119" y="206"/>
                  </a:lnTo>
                  <a:lnTo>
                    <a:pt x="1122" y="206"/>
                  </a:lnTo>
                  <a:lnTo>
                    <a:pt x="1122" y="207"/>
                  </a:lnTo>
                  <a:lnTo>
                    <a:pt x="1122" y="209"/>
                  </a:lnTo>
                  <a:lnTo>
                    <a:pt x="1118" y="209"/>
                  </a:lnTo>
                  <a:lnTo>
                    <a:pt x="1116" y="209"/>
                  </a:lnTo>
                  <a:lnTo>
                    <a:pt x="1113" y="209"/>
                  </a:lnTo>
                  <a:lnTo>
                    <a:pt x="1112" y="209"/>
                  </a:lnTo>
                  <a:lnTo>
                    <a:pt x="1112" y="210"/>
                  </a:lnTo>
                  <a:lnTo>
                    <a:pt x="1113" y="210"/>
                  </a:lnTo>
                  <a:lnTo>
                    <a:pt x="1113" y="212"/>
                  </a:lnTo>
                  <a:lnTo>
                    <a:pt x="1116" y="210"/>
                  </a:lnTo>
                  <a:lnTo>
                    <a:pt x="1118" y="210"/>
                  </a:lnTo>
                  <a:lnTo>
                    <a:pt x="1119" y="210"/>
                  </a:lnTo>
                  <a:lnTo>
                    <a:pt x="1121" y="210"/>
                  </a:lnTo>
                  <a:lnTo>
                    <a:pt x="1119" y="212"/>
                  </a:lnTo>
                  <a:lnTo>
                    <a:pt x="1118" y="212"/>
                  </a:lnTo>
                  <a:lnTo>
                    <a:pt x="1118" y="213"/>
                  </a:lnTo>
                  <a:lnTo>
                    <a:pt x="1116" y="213"/>
                  </a:lnTo>
                  <a:lnTo>
                    <a:pt x="1116" y="215"/>
                  </a:lnTo>
                  <a:lnTo>
                    <a:pt x="1118" y="215"/>
                  </a:lnTo>
                  <a:lnTo>
                    <a:pt x="1119" y="215"/>
                  </a:lnTo>
                  <a:lnTo>
                    <a:pt x="1119" y="213"/>
                  </a:lnTo>
                  <a:lnTo>
                    <a:pt x="1119" y="212"/>
                  </a:lnTo>
                  <a:lnTo>
                    <a:pt x="1121" y="212"/>
                  </a:lnTo>
                  <a:lnTo>
                    <a:pt x="1121" y="210"/>
                  </a:lnTo>
                  <a:lnTo>
                    <a:pt x="1122" y="210"/>
                  </a:lnTo>
                  <a:lnTo>
                    <a:pt x="1124" y="210"/>
                  </a:lnTo>
                  <a:lnTo>
                    <a:pt x="1124" y="209"/>
                  </a:lnTo>
                  <a:lnTo>
                    <a:pt x="1122" y="209"/>
                  </a:lnTo>
                  <a:lnTo>
                    <a:pt x="1124" y="207"/>
                  </a:lnTo>
                  <a:lnTo>
                    <a:pt x="1125" y="207"/>
                  </a:lnTo>
                  <a:lnTo>
                    <a:pt x="1125" y="206"/>
                  </a:lnTo>
                  <a:lnTo>
                    <a:pt x="1127" y="206"/>
                  </a:lnTo>
                  <a:lnTo>
                    <a:pt x="1128" y="206"/>
                  </a:lnTo>
                  <a:lnTo>
                    <a:pt x="1130" y="206"/>
                  </a:lnTo>
                  <a:lnTo>
                    <a:pt x="1130" y="204"/>
                  </a:lnTo>
                  <a:lnTo>
                    <a:pt x="1131" y="203"/>
                  </a:lnTo>
                  <a:lnTo>
                    <a:pt x="1130" y="203"/>
                  </a:lnTo>
                  <a:lnTo>
                    <a:pt x="1130" y="201"/>
                  </a:lnTo>
                  <a:lnTo>
                    <a:pt x="1128" y="201"/>
                  </a:lnTo>
                  <a:lnTo>
                    <a:pt x="1127" y="201"/>
                  </a:lnTo>
                  <a:lnTo>
                    <a:pt x="1122" y="201"/>
                  </a:lnTo>
                  <a:lnTo>
                    <a:pt x="1121" y="201"/>
                  </a:lnTo>
                  <a:lnTo>
                    <a:pt x="1121" y="200"/>
                  </a:lnTo>
                  <a:lnTo>
                    <a:pt x="1119" y="198"/>
                  </a:lnTo>
                  <a:lnTo>
                    <a:pt x="1121" y="198"/>
                  </a:lnTo>
                  <a:lnTo>
                    <a:pt x="1122" y="198"/>
                  </a:lnTo>
                  <a:lnTo>
                    <a:pt x="1122" y="197"/>
                  </a:lnTo>
                  <a:lnTo>
                    <a:pt x="1121" y="197"/>
                  </a:lnTo>
                  <a:lnTo>
                    <a:pt x="1119" y="195"/>
                  </a:lnTo>
                  <a:lnTo>
                    <a:pt x="1118" y="195"/>
                  </a:lnTo>
                  <a:lnTo>
                    <a:pt x="1116" y="194"/>
                  </a:lnTo>
                  <a:lnTo>
                    <a:pt x="1118" y="194"/>
                  </a:lnTo>
                  <a:lnTo>
                    <a:pt x="1119" y="194"/>
                  </a:lnTo>
                  <a:lnTo>
                    <a:pt x="1121" y="194"/>
                  </a:lnTo>
                  <a:lnTo>
                    <a:pt x="1124" y="194"/>
                  </a:lnTo>
                  <a:lnTo>
                    <a:pt x="1125" y="194"/>
                  </a:lnTo>
                  <a:lnTo>
                    <a:pt x="1125" y="192"/>
                  </a:lnTo>
                  <a:lnTo>
                    <a:pt x="1127" y="192"/>
                  </a:lnTo>
                  <a:lnTo>
                    <a:pt x="1128" y="192"/>
                  </a:lnTo>
                  <a:lnTo>
                    <a:pt x="1127" y="190"/>
                  </a:lnTo>
                  <a:lnTo>
                    <a:pt x="1127" y="189"/>
                  </a:lnTo>
                  <a:lnTo>
                    <a:pt x="1128" y="189"/>
                  </a:lnTo>
                  <a:lnTo>
                    <a:pt x="1130" y="189"/>
                  </a:lnTo>
                  <a:lnTo>
                    <a:pt x="1131" y="189"/>
                  </a:lnTo>
                  <a:lnTo>
                    <a:pt x="1131" y="190"/>
                  </a:lnTo>
                  <a:lnTo>
                    <a:pt x="1133" y="189"/>
                  </a:lnTo>
                  <a:lnTo>
                    <a:pt x="1133" y="190"/>
                  </a:lnTo>
                  <a:lnTo>
                    <a:pt x="1135" y="190"/>
                  </a:lnTo>
                  <a:lnTo>
                    <a:pt x="1135" y="189"/>
                  </a:lnTo>
                  <a:lnTo>
                    <a:pt x="1136" y="189"/>
                  </a:lnTo>
                  <a:lnTo>
                    <a:pt x="1136" y="190"/>
                  </a:lnTo>
                  <a:lnTo>
                    <a:pt x="1138" y="190"/>
                  </a:lnTo>
                  <a:lnTo>
                    <a:pt x="1139" y="192"/>
                  </a:lnTo>
                  <a:lnTo>
                    <a:pt x="1141" y="192"/>
                  </a:lnTo>
                  <a:lnTo>
                    <a:pt x="1141" y="194"/>
                  </a:lnTo>
                  <a:lnTo>
                    <a:pt x="1142" y="194"/>
                  </a:lnTo>
                  <a:lnTo>
                    <a:pt x="1142" y="195"/>
                  </a:lnTo>
                  <a:lnTo>
                    <a:pt x="1144" y="195"/>
                  </a:lnTo>
                  <a:lnTo>
                    <a:pt x="1144" y="194"/>
                  </a:lnTo>
                  <a:lnTo>
                    <a:pt x="1142" y="194"/>
                  </a:lnTo>
                  <a:lnTo>
                    <a:pt x="1142" y="192"/>
                  </a:lnTo>
                  <a:lnTo>
                    <a:pt x="1141" y="190"/>
                  </a:lnTo>
                  <a:lnTo>
                    <a:pt x="1141" y="189"/>
                  </a:lnTo>
                  <a:lnTo>
                    <a:pt x="1139" y="189"/>
                  </a:lnTo>
                  <a:lnTo>
                    <a:pt x="1138" y="189"/>
                  </a:lnTo>
                  <a:lnTo>
                    <a:pt x="1139" y="187"/>
                  </a:lnTo>
                  <a:lnTo>
                    <a:pt x="1141" y="186"/>
                  </a:lnTo>
                  <a:lnTo>
                    <a:pt x="1138" y="186"/>
                  </a:lnTo>
                  <a:lnTo>
                    <a:pt x="1138" y="187"/>
                  </a:lnTo>
                  <a:lnTo>
                    <a:pt x="1136" y="187"/>
                  </a:lnTo>
                  <a:lnTo>
                    <a:pt x="1133" y="186"/>
                  </a:lnTo>
                  <a:lnTo>
                    <a:pt x="1131" y="186"/>
                  </a:lnTo>
                  <a:lnTo>
                    <a:pt x="1131" y="184"/>
                  </a:lnTo>
                  <a:lnTo>
                    <a:pt x="1131" y="183"/>
                  </a:lnTo>
                  <a:lnTo>
                    <a:pt x="1131" y="181"/>
                  </a:lnTo>
                  <a:lnTo>
                    <a:pt x="1133" y="181"/>
                  </a:lnTo>
                  <a:lnTo>
                    <a:pt x="1133" y="180"/>
                  </a:lnTo>
                  <a:lnTo>
                    <a:pt x="1135" y="180"/>
                  </a:lnTo>
                  <a:lnTo>
                    <a:pt x="1135" y="178"/>
                  </a:lnTo>
                  <a:lnTo>
                    <a:pt x="1136" y="178"/>
                  </a:lnTo>
                  <a:lnTo>
                    <a:pt x="1136" y="177"/>
                  </a:lnTo>
                  <a:lnTo>
                    <a:pt x="1138" y="177"/>
                  </a:lnTo>
                  <a:lnTo>
                    <a:pt x="1138" y="175"/>
                  </a:lnTo>
                  <a:lnTo>
                    <a:pt x="1139" y="175"/>
                  </a:lnTo>
                  <a:lnTo>
                    <a:pt x="1142" y="175"/>
                  </a:lnTo>
                  <a:lnTo>
                    <a:pt x="1145" y="175"/>
                  </a:lnTo>
                  <a:lnTo>
                    <a:pt x="1147" y="177"/>
                  </a:lnTo>
                  <a:lnTo>
                    <a:pt x="1153" y="178"/>
                  </a:lnTo>
                  <a:lnTo>
                    <a:pt x="1154" y="178"/>
                  </a:lnTo>
                  <a:lnTo>
                    <a:pt x="1156" y="178"/>
                  </a:lnTo>
                  <a:lnTo>
                    <a:pt x="1157" y="180"/>
                  </a:lnTo>
                  <a:lnTo>
                    <a:pt x="1159" y="180"/>
                  </a:lnTo>
                  <a:lnTo>
                    <a:pt x="1157" y="178"/>
                  </a:lnTo>
                  <a:lnTo>
                    <a:pt x="1156" y="178"/>
                  </a:lnTo>
                  <a:lnTo>
                    <a:pt x="1151" y="177"/>
                  </a:lnTo>
                  <a:lnTo>
                    <a:pt x="1148" y="175"/>
                  </a:lnTo>
                  <a:lnTo>
                    <a:pt x="1147" y="175"/>
                  </a:lnTo>
                  <a:lnTo>
                    <a:pt x="1147" y="174"/>
                  </a:lnTo>
                  <a:lnTo>
                    <a:pt x="1147" y="172"/>
                  </a:lnTo>
                  <a:lnTo>
                    <a:pt x="1148" y="172"/>
                  </a:lnTo>
                  <a:lnTo>
                    <a:pt x="1150" y="172"/>
                  </a:lnTo>
                  <a:lnTo>
                    <a:pt x="1151" y="172"/>
                  </a:lnTo>
                  <a:lnTo>
                    <a:pt x="1153" y="174"/>
                  </a:lnTo>
                  <a:lnTo>
                    <a:pt x="1157" y="174"/>
                  </a:lnTo>
                  <a:lnTo>
                    <a:pt x="1160" y="174"/>
                  </a:lnTo>
                  <a:lnTo>
                    <a:pt x="1157" y="172"/>
                  </a:lnTo>
                  <a:lnTo>
                    <a:pt x="1156" y="172"/>
                  </a:lnTo>
                  <a:lnTo>
                    <a:pt x="1151" y="171"/>
                  </a:lnTo>
                  <a:lnTo>
                    <a:pt x="1150" y="171"/>
                  </a:lnTo>
                  <a:lnTo>
                    <a:pt x="1150" y="169"/>
                  </a:lnTo>
                  <a:lnTo>
                    <a:pt x="1151" y="169"/>
                  </a:lnTo>
                  <a:lnTo>
                    <a:pt x="1157" y="168"/>
                  </a:lnTo>
                  <a:lnTo>
                    <a:pt x="1157" y="169"/>
                  </a:lnTo>
                  <a:lnTo>
                    <a:pt x="1159" y="169"/>
                  </a:lnTo>
                  <a:lnTo>
                    <a:pt x="1159" y="168"/>
                  </a:lnTo>
                  <a:lnTo>
                    <a:pt x="1160" y="168"/>
                  </a:lnTo>
                  <a:lnTo>
                    <a:pt x="1166" y="166"/>
                  </a:lnTo>
                  <a:lnTo>
                    <a:pt x="1168" y="166"/>
                  </a:lnTo>
                  <a:lnTo>
                    <a:pt x="1172" y="166"/>
                  </a:lnTo>
                  <a:lnTo>
                    <a:pt x="1172" y="168"/>
                  </a:lnTo>
                  <a:lnTo>
                    <a:pt x="1172" y="169"/>
                  </a:lnTo>
                  <a:lnTo>
                    <a:pt x="1174" y="169"/>
                  </a:lnTo>
                  <a:lnTo>
                    <a:pt x="1174" y="168"/>
                  </a:lnTo>
                  <a:lnTo>
                    <a:pt x="1175" y="166"/>
                  </a:lnTo>
                  <a:lnTo>
                    <a:pt x="1171" y="163"/>
                  </a:lnTo>
                  <a:lnTo>
                    <a:pt x="1177" y="162"/>
                  </a:lnTo>
                  <a:lnTo>
                    <a:pt x="1178" y="162"/>
                  </a:lnTo>
                  <a:lnTo>
                    <a:pt x="1183" y="162"/>
                  </a:lnTo>
                  <a:lnTo>
                    <a:pt x="1186" y="160"/>
                  </a:lnTo>
                  <a:lnTo>
                    <a:pt x="1186" y="162"/>
                  </a:lnTo>
                  <a:lnTo>
                    <a:pt x="1188" y="160"/>
                  </a:lnTo>
                  <a:lnTo>
                    <a:pt x="1191" y="160"/>
                  </a:lnTo>
                  <a:lnTo>
                    <a:pt x="1192" y="159"/>
                  </a:lnTo>
                  <a:lnTo>
                    <a:pt x="1197" y="160"/>
                  </a:lnTo>
                  <a:lnTo>
                    <a:pt x="1203" y="159"/>
                  </a:lnTo>
                  <a:lnTo>
                    <a:pt x="1204" y="160"/>
                  </a:lnTo>
                  <a:lnTo>
                    <a:pt x="1210" y="160"/>
                  </a:lnTo>
                  <a:lnTo>
                    <a:pt x="1210" y="162"/>
                  </a:lnTo>
                  <a:lnTo>
                    <a:pt x="1212" y="163"/>
                  </a:lnTo>
                  <a:lnTo>
                    <a:pt x="1210" y="166"/>
                  </a:lnTo>
                  <a:lnTo>
                    <a:pt x="1210" y="168"/>
                  </a:lnTo>
                  <a:lnTo>
                    <a:pt x="1209" y="168"/>
                  </a:lnTo>
                  <a:lnTo>
                    <a:pt x="1209" y="169"/>
                  </a:lnTo>
                  <a:lnTo>
                    <a:pt x="1207" y="169"/>
                  </a:lnTo>
                  <a:lnTo>
                    <a:pt x="1209" y="171"/>
                  </a:lnTo>
                  <a:lnTo>
                    <a:pt x="1215" y="172"/>
                  </a:lnTo>
                  <a:lnTo>
                    <a:pt x="1215" y="174"/>
                  </a:lnTo>
                  <a:lnTo>
                    <a:pt x="1213" y="174"/>
                  </a:lnTo>
                  <a:lnTo>
                    <a:pt x="1212" y="175"/>
                  </a:lnTo>
                  <a:lnTo>
                    <a:pt x="1210" y="175"/>
                  </a:lnTo>
                  <a:lnTo>
                    <a:pt x="1210" y="177"/>
                  </a:lnTo>
                  <a:lnTo>
                    <a:pt x="1210" y="178"/>
                  </a:lnTo>
                  <a:lnTo>
                    <a:pt x="1212" y="178"/>
                  </a:lnTo>
                  <a:lnTo>
                    <a:pt x="1213" y="178"/>
                  </a:lnTo>
                  <a:lnTo>
                    <a:pt x="1213" y="180"/>
                  </a:lnTo>
                  <a:lnTo>
                    <a:pt x="1212" y="180"/>
                  </a:lnTo>
                  <a:lnTo>
                    <a:pt x="1210" y="180"/>
                  </a:lnTo>
                  <a:lnTo>
                    <a:pt x="1210" y="181"/>
                  </a:lnTo>
                  <a:lnTo>
                    <a:pt x="1209" y="181"/>
                  </a:lnTo>
                  <a:lnTo>
                    <a:pt x="1207" y="181"/>
                  </a:lnTo>
                  <a:lnTo>
                    <a:pt x="1207" y="183"/>
                  </a:lnTo>
                  <a:lnTo>
                    <a:pt x="1203" y="184"/>
                  </a:lnTo>
                  <a:lnTo>
                    <a:pt x="1200" y="186"/>
                  </a:lnTo>
                  <a:lnTo>
                    <a:pt x="1198" y="186"/>
                  </a:lnTo>
                  <a:lnTo>
                    <a:pt x="1198" y="187"/>
                  </a:lnTo>
                  <a:lnTo>
                    <a:pt x="1200" y="186"/>
                  </a:lnTo>
                  <a:lnTo>
                    <a:pt x="1201" y="186"/>
                  </a:lnTo>
                  <a:lnTo>
                    <a:pt x="1206" y="184"/>
                  </a:lnTo>
                  <a:lnTo>
                    <a:pt x="1206" y="186"/>
                  </a:lnTo>
                  <a:lnTo>
                    <a:pt x="1204" y="186"/>
                  </a:lnTo>
                  <a:lnTo>
                    <a:pt x="1204" y="187"/>
                  </a:lnTo>
                  <a:lnTo>
                    <a:pt x="1203" y="187"/>
                  </a:lnTo>
                  <a:lnTo>
                    <a:pt x="1201" y="187"/>
                  </a:lnTo>
                  <a:lnTo>
                    <a:pt x="1200" y="189"/>
                  </a:lnTo>
                  <a:lnTo>
                    <a:pt x="1197" y="189"/>
                  </a:lnTo>
                  <a:lnTo>
                    <a:pt x="1197" y="190"/>
                  </a:lnTo>
                  <a:lnTo>
                    <a:pt x="1195" y="190"/>
                  </a:lnTo>
                  <a:lnTo>
                    <a:pt x="1194" y="190"/>
                  </a:lnTo>
                  <a:lnTo>
                    <a:pt x="1197" y="192"/>
                  </a:lnTo>
                  <a:lnTo>
                    <a:pt x="1192" y="192"/>
                  </a:lnTo>
                  <a:lnTo>
                    <a:pt x="1192" y="194"/>
                  </a:lnTo>
                  <a:lnTo>
                    <a:pt x="1194" y="194"/>
                  </a:lnTo>
                  <a:lnTo>
                    <a:pt x="1194" y="195"/>
                  </a:lnTo>
                  <a:lnTo>
                    <a:pt x="1192" y="195"/>
                  </a:lnTo>
                  <a:lnTo>
                    <a:pt x="1192" y="197"/>
                  </a:lnTo>
                  <a:lnTo>
                    <a:pt x="1194" y="195"/>
                  </a:lnTo>
                  <a:lnTo>
                    <a:pt x="1195" y="194"/>
                  </a:lnTo>
                  <a:lnTo>
                    <a:pt x="1197" y="194"/>
                  </a:lnTo>
                  <a:lnTo>
                    <a:pt x="1197" y="192"/>
                  </a:lnTo>
                  <a:lnTo>
                    <a:pt x="1198" y="192"/>
                  </a:lnTo>
                  <a:lnTo>
                    <a:pt x="1198" y="194"/>
                  </a:lnTo>
                  <a:lnTo>
                    <a:pt x="1200" y="194"/>
                  </a:lnTo>
                  <a:lnTo>
                    <a:pt x="1201" y="194"/>
                  </a:lnTo>
                  <a:lnTo>
                    <a:pt x="1201" y="192"/>
                  </a:lnTo>
                  <a:lnTo>
                    <a:pt x="1201" y="190"/>
                  </a:lnTo>
                  <a:lnTo>
                    <a:pt x="1203" y="190"/>
                  </a:lnTo>
                  <a:lnTo>
                    <a:pt x="1204" y="190"/>
                  </a:lnTo>
                  <a:lnTo>
                    <a:pt x="1206" y="190"/>
                  </a:lnTo>
                  <a:lnTo>
                    <a:pt x="1204" y="189"/>
                  </a:lnTo>
                  <a:lnTo>
                    <a:pt x="1206" y="189"/>
                  </a:lnTo>
                  <a:lnTo>
                    <a:pt x="1207" y="189"/>
                  </a:lnTo>
                  <a:lnTo>
                    <a:pt x="1207" y="190"/>
                  </a:lnTo>
                  <a:lnTo>
                    <a:pt x="1209" y="190"/>
                  </a:lnTo>
                  <a:lnTo>
                    <a:pt x="1212" y="192"/>
                  </a:lnTo>
                  <a:lnTo>
                    <a:pt x="1210" y="190"/>
                  </a:lnTo>
                  <a:lnTo>
                    <a:pt x="1209" y="189"/>
                  </a:lnTo>
                  <a:lnTo>
                    <a:pt x="1207" y="189"/>
                  </a:lnTo>
                  <a:lnTo>
                    <a:pt x="1207" y="187"/>
                  </a:lnTo>
                  <a:lnTo>
                    <a:pt x="1209" y="187"/>
                  </a:lnTo>
                  <a:lnTo>
                    <a:pt x="1210" y="186"/>
                  </a:lnTo>
                  <a:lnTo>
                    <a:pt x="1213" y="186"/>
                  </a:lnTo>
                  <a:lnTo>
                    <a:pt x="1215" y="186"/>
                  </a:lnTo>
                  <a:lnTo>
                    <a:pt x="1216" y="187"/>
                  </a:lnTo>
                  <a:lnTo>
                    <a:pt x="1216" y="189"/>
                  </a:lnTo>
                  <a:lnTo>
                    <a:pt x="1218" y="189"/>
                  </a:lnTo>
                  <a:lnTo>
                    <a:pt x="1218" y="187"/>
                  </a:lnTo>
                  <a:lnTo>
                    <a:pt x="1221" y="187"/>
                  </a:lnTo>
                  <a:lnTo>
                    <a:pt x="1222" y="187"/>
                  </a:lnTo>
                  <a:lnTo>
                    <a:pt x="1222" y="186"/>
                  </a:lnTo>
                  <a:lnTo>
                    <a:pt x="1224" y="186"/>
                  </a:lnTo>
                  <a:lnTo>
                    <a:pt x="1225" y="187"/>
                  </a:lnTo>
                  <a:lnTo>
                    <a:pt x="1225" y="189"/>
                  </a:lnTo>
                  <a:lnTo>
                    <a:pt x="1225" y="190"/>
                  </a:lnTo>
                  <a:lnTo>
                    <a:pt x="1224" y="190"/>
                  </a:lnTo>
                  <a:lnTo>
                    <a:pt x="1224" y="192"/>
                  </a:lnTo>
                  <a:lnTo>
                    <a:pt x="1222" y="192"/>
                  </a:lnTo>
                  <a:lnTo>
                    <a:pt x="1222" y="194"/>
                  </a:lnTo>
                  <a:lnTo>
                    <a:pt x="1221" y="194"/>
                  </a:lnTo>
                  <a:lnTo>
                    <a:pt x="1218" y="194"/>
                  </a:lnTo>
                  <a:lnTo>
                    <a:pt x="1216" y="195"/>
                  </a:lnTo>
                  <a:lnTo>
                    <a:pt x="1218" y="195"/>
                  </a:lnTo>
                  <a:lnTo>
                    <a:pt x="1221" y="195"/>
                  </a:lnTo>
                  <a:lnTo>
                    <a:pt x="1225" y="197"/>
                  </a:lnTo>
                  <a:lnTo>
                    <a:pt x="1227" y="197"/>
                  </a:lnTo>
                  <a:lnTo>
                    <a:pt x="1227" y="195"/>
                  </a:lnTo>
                  <a:lnTo>
                    <a:pt x="1225" y="195"/>
                  </a:lnTo>
                  <a:lnTo>
                    <a:pt x="1224" y="195"/>
                  </a:lnTo>
                  <a:lnTo>
                    <a:pt x="1224" y="194"/>
                  </a:lnTo>
                  <a:lnTo>
                    <a:pt x="1225" y="194"/>
                  </a:lnTo>
                  <a:lnTo>
                    <a:pt x="1225" y="192"/>
                  </a:lnTo>
                  <a:lnTo>
                    <a:pt x="1225" y="190"/>
                  </a:lnTo>
                  <a:lnTo>
                    <a:pt x="1227" y="190"/>
                  </a:lnTo>
                  <a:lnTo>
                    <a:pt x="1230" y="192"/>
                  </a:lnTo>
                  <a:lnTo>
                    <a:pt x="1231" y="194"/>
                  </a:lnTo>
                  <a:lnTo>
                    <a:pt x="1230" y="195"/>
                  </a:lnTo>
                  <a:lnTo>
                    <a:pt x="1231" y="198"/>
                  </a:lnTo>
                  <a:lnTo>
                    <a:pt x="1233" y="198"/>
                  </a:lnTo>
                  <a:lnTo>
                    <a:pt x="1231" y="197"/>
                  </a:lnTo>
                  <a:lnTo>
                    <a:pt x="1231" y="195"/>
                  </a:lnTo>
                  <a:lnTo>
                    <a:pt x="1231" y="194"/>
                  </a:lnTo>
                  <a:lnTo>
                    <a:pt x="1233" y="194"/>
                  </a:lnTo>
                  <a:lnTo>
                    <a:pt x="1233" y="192"/>
                  </a:lnTo>
                  <a:lnTo>
                    <a:pt x="1231" y="192"/>
                  </a:lnTo>
                  <a:lnTo>
                    <a:pt x="1230" y="192"/>
                  </a:lnTo>
                  <a:lnTo>
                    <a:pt x="1228" y="190"/>
                  </a:lnTo>
                  <a:lnTo>
                    <a:pt x="1227" y="190"/>
                  </a:lnTo>
                  <a:lnTo>
                    <a:pt x="1228" y="189"/>
                  </a:lnTo>
                  <a:lnTo>
                    <a:pt x="1230" y="189"/>
                  </a:lnTo>
                  <a:lnTo>
                    <a:pt x="1230" y="187"/>
                  </a:lnTo>
                  <a:lnTo>
                    <a:pt x="1231" y="187"/>
                  </a:lnTo>
                  <a:lnTo>
                    <a:pt x="1233" y="187"/>
                  </a:lnTo>
                  <a:lnTo>
                    <a:pt x="1233" y="189"/>
                  </a:lnTo>
                  <a:lnTo>
                    <a:pt x="1234" y="189"/>
                  </a:lnTo>
                  <a:lnTo>
                    <a:pt x="1234" y="187"/>
                  </a:lnTo>
                  <a:lnTo>
                    <a:pt x="1236" y="187"/>
                  </a:lnTo>
                  <a:lnTo>
                    <a:pt x="1241" y="189"/>
                  </a:lnTo>
                  <a:lnTo>
                    <a:pt x="1237" y="187"/>
                  </a:lnTo>
                  <a:lnTo>
                    <a:pt x="1234" y="186"/>
                  </a:lnTo>
                  <a:lnTo>
                    <a:pt x="1236" y="186"/>
                  </a:lnTo>
                  <a:lnTo>
                    <a:pt x="1236" y="184"/>
                  </a:lnTo>
                  <a:lnTo>
                    <a:pt x="1237" y="183"/>
                  </a:lnTo>
                  <a:lnTo>
                    <a:pt x="1239" y="183"/>
                  </a:lnTo>
                  <a:lnTo>
                    <a:pt x="1241" y="183"/>
                  </a:lnTo>
                  <a:lnTo>
                    <a:pt x="1244" y="181"/>
                  </a:lnTo>
                  <a:lnTo>
                    <a:pt x="1247" y="181"/>
                  </a:lnTo>
                  <a:lnTo>
                    <a:pt x="1250" y="181"/>
                  </a:lnTo>
                  <a:lnTo>
                    <a:pt x="1251" y="180"/>
                  </a:lnTo>
                  <a:lnTo>
                    <a:pt x="1253" y="180"/>
                  </a:lnTo>
                  <a:lnTo>
                    <a:pt x="1254" y="180"/>
                  </a:lnTo>
                  <a:lnTo>
                    <a:pt x="1259" y="180"/>
                  </a:lnTo>
                  <a:lnTo>
                    <a:pt x="1263" y="180"/>
                  </a:lnTo>
                  <a:lnTo>
                    <a:pt x="1265" y="180"/>
                  </a:lnTo>
                  <a:lnTo>
                    <a:pt x="1266" y="181"/>
                  </a:lnTo>
                  <a:lnTo>
                    <a:pt x="1272" y="183"/>
                  </a:lnTo>
                  <a:lnTo>
                    <a:pt x="1272" y="184"/>
                  </a:lnTo>
                  <a:lnTo>
                    <a:pt x="1274" y="183"/>
                  </a:lnTo>
                  <a:lnTo>
                    <a:pt x="1275" y="183"/>
                  </a:lnTo>
                  <a:lnTo>
                    <a:pt x="1278" y="183"/>
                  </a:lnTo>
                  <a:lnTo>
                    <a:pt x="1280" y="183"/>
                  </a:lnTo>
                  <a:lnTo>
                    <a:pt x="1281" y="183"/>
                  </a:lnTo>
                  <a:lnTo>
                    <a:pt x="1281" y="184"/>
                  </a:lnTo>
                  <a:lnTo>
                    <a:pt x="1284" y="184"/>
                  </a:lnTo>
                  <a:lnTo>
                    <a:pt x="1284" y="186"/>
                  </a:lnTo>
                  <a:lnTo>
                    <a:pt x="1284" y="187"/>
                  </a:lnTo>
                  <a:lnTo>
                    <a:pt x="1286" y="189"/>
                  </a:lnTo>
                  <a:lnTo>
                    <a:pt x="1284" y="190"/>
                  </a:lnTo>
                  <a:lnTo>
                    <a:pt x="1283" y="190"/>
                  </a:lnTo>
                  <a:lnTo>
                    <a:pt x="1280" y="192"/>
                  </a:lnTo>
                  <a:lnTo>
                    <a:pt x="1278" y="192"/>
                  </a:lnTo>
                  <a:lnTo>
                    <a:pt x="1278" y="194"/>
                  </a:lnTo>
                  <a:lnTo>
                    <a:pt x="1280" y="194"/>
                  </a:lnTo>
                  <a:lnTo>
                    <a:pt x="1280" y="192"/>
                  </a:lnTo>
                  <a:lnTo>
                    <a:pt x="1281" y="192"/>
                  </a:lnTo>
                  <a:lnTo>
                    <a:pt x="1283" y="192"/>
                  </a:lnTo>
                  <a:lnTo>
                    <a:pt x="1284" y="192"/>
                  </a:lnTo>
                  <a:lnTo>
                    <a:pt x="1287" y="192"/>
                  </a:lnTo>
                  <a:lnTo>
                    <a:pt x="1292" y="192"/>
                  </a:lnTo>
                  <a:lnTo>
                    <a:pt x="1292" y="194"/>
                  </a:lnTo>
                  <a:lnTo>
                    <a:pt x="1294" y="192"/>
                  </a:lnTo>
                  <a:lnTo>
                    <a:pt x="1294" y="194"/>
                  </a:lnTo>
                  <a:lnTo>
                    <a:pt x="1294" y="195"/>
                  </a:lnTo>
                  <a:lnTo>
                    <a:pt x="1292" y="195"/>
                  </a:lnTo>
                  <a:lnTo>
                    <a:pt x="1292" y="197"/>
                  </a:lnTo>
                  <a:lnTo>
                    <a:pt x="1290" y="197"/>
                  </a:lnTo>
                  <a:lnTo>
                    <a:pt x="1290" y="198"/>
                  </a:lnTo>
                  <a:lnTo>
                    <a:pt x="1289" y="198"/>
                  </a:lnTo>
                  <a:lnTo>
                    <a:pt x="1287" y="198"/>
                  </a:lnTo>
                  <a:lnTo>
                    <a:pt x="1286" y="198"/>
                  </a:lnTo>
                  <a:lnTo>
                    <a:pt x="1284" y="198"/>
                  </a:lnTo>
                  <a:lnTo>
                    <a:pt x="1283" y="198"/>
                  </a:lnTo>
                  <a:lnTo>
                    <a:pt x="1283" y="200"/>
                  </a:lnTo>
                  <a:lnTo>
                    <a:pt x="1281" y="200"/>
                  </a:lnTo>
                  <a:lnTo>
                    <a:pt x="1280" y="200"/>
                  </a:lnTo>
                  <a:lnTo>
                    <a:pt x="1278" y="200"/>
                  </a:lnTo>
                  <a:lnTo>
                    <a:pt x="1277" y="200"/>
                  </a:lnTo>
                  <a:lnTo>
                    <a:pt x="1277" y="201"/>
                  </a:lnTo>
                  <a:lnTo>
                    <a:pt x="1272" y="203"/>
                  </a:lnTo>
                  <a:lnTo>
                    <a:pt x="1274" y="203"/>
                  </a:lnTo>
                  <a:lnTo>
                    <a:pt x="1274" y="204"/>
                  </a:lnTo>
                  <a:lnTo>
                    <a:pt x="1275" y="204"/>
                  </a:lnTo>
                  <a:lnTo>
                    <a:pt x="1274" y="206"/>
                  </a:lnTo>
                  <a:lnTo>
                    <a:pt x="1275" y="206"/>
                  </a:lnTo>
                  <a:lnTo>
                    <a:pt x="1277" y="206"/>
                  </a:lnTo>
                  <a:lnTo>
                    <a:pt x="1277" y="207"/>
                  </a:lnTo>
                  <a:lnTo>
                    <a:pt x="1278" y="206"/>
                  </a:lnTo>
                  <a:lnTo>
                    <a:pt x="1277" y="204"/>
                  </a:lnTo>
                  <a:lnTo>
                    <a:pt x="1278" y="204"/>
                  </a:lnTo>
                  <a:lnTo>
                    <a:pt x="1278" y="203"/>
                  </a:lnTo>
                  <a:lnTo>
                    <a:pt x="1277" y="203"/>
                  </a:lnTo>
                  <a:lnTo>
                    <a:pt x="1275" y="203"/>
                  </a:lnTo>
                  <a:lnTo>
                    <a:pt x="1277" y="201"/>
                  </a:lnTo>
                  <a:lnTo>
                    <a:pt x="1278" y="201"/>
                  </a:lnTo>
                  <a:lnTo>
                    <a:pt x="1280" y="201"/>
                  </a:lnTo>
                  <a:lnTo>
                    <a:pt x="1280" y="203"/>
                  </a:lnTo>
                  <a:lnTo>
                    <a:pt x="1281" y="203"/>
                  </a:lnTo>
                  <a:lnTo>
                    <a:pt x="1283" y="201"/>
                  </a:lnTo>
                  <a:lnTo>
                    <a:pt x="1284" y="201"/>
                  </a:lnTo>
                  <a:lnTo>
                    <a:pt x="1287" y="200"/>
                  </a:lnTo>
                  <a:lnTo>
                    <a:pt x="1290" y="200"/>
                  </a:lnTo>
                  <a:lnTo>
                    <a:pt x="1289" y="201"/>
                  </a:lnTo>
                  <a:lnTo>
                    <a:pt x="1290" y="201"/>
                  </a:lnTo>
                  <a:lnTo>
                    <a:pt x="1290" y="200"/>
                  </a:lnTo>
                  <a:lnTo>
                    <a:pt x="1292" y="200"/>
                  </a:lnTo>
                  <a:lnTo>
                    <a:pt x="1294" y="198"/>
                  </a:lnTo>
                  <a:lnTo>
                    <a:pt x="1297" y="198"/>
                  </a:lnTo>
                  <a:lnTo>
                    <a:pt x="1297" y="200"/>
                  </a:lnTo>
                  <a:lnTo>
                    <a:pt x="1295" y="201"/>
                  </a:lnTo>
                  <a:lnTo>
                    <a:pt x="1294" y="201"/>
                  </a:lnTo>
                  <a:lnTo>
                    <a:pt x="1292" y="201"/>
                  </a:lnTo>
                  <a:lnTo>
                    <a:pt x="1292" y="203"/>
                  </a:lnTo>
                  <a:lnTo>
                    <a:pt x="1290" y="203"/>
                  </a:lnTo>
                  <a:lnTo>
                    <a:pt x="1289" y="204"/>
                  </a:lnTo>
                  <a:lnTo>
                    <a:pt x="1287" y="204"/>
                  </a:lnTo>
                  <a:lnTo>
                    <a:pt x="1286" y="206"/>
                  </a:lnTo>
                  <a:lnTo>
                    <a:pt x="1286" y="207"/>
                  </a:lnTo>
                  <a:lnTo>
                    <a:pt x="1284" y="207"/>
                  </a:lnTo>
                  <a:lnTo>
                    <a:pt x="1284" y="209"/>
                  </a:lnTo>
                  <a:lnTo>
                    <a:pt x="1283" y="209"/>
                  </a:lnTo>
                  <a:lnTo>
                    <a:pt x="1281" y="210"/>
                  </a:lnTo>
                  <a:lnTo>
                    <a:pt x="1284" y="209"/>
                  </a:lnTo>
                  <a:lnTo>
                    <a:pt x="1286" y="207"/>
                  </a:lnTo>
                  <a:lnTo>
                    <a:pt x="1287" y="207"/>
                  </a:lnTo>
                  <a:lnTo>
                    <a:pt x="1289" y="206"/>
                  </a:lnTo>
                  <a:lnTo>
                    <a:pt x="1290" y="204"/>
                  </a:lnTo>
                  <a:lnTo>
                    <a:pt x="1292" y="203"/>
                  </a:lnTo>
                  <a:lnTo>
                    <a:pt x="1294" y="203"/>
                  </a:lnTo>
                  <a:lnTo>
                    <a:pt x="1295" y="203"/>
                  </a:lnTo>
                  <a:lnTo>
                    <a:pt x="1295" y="204"/>
                  </a:lnTo>
                  <a:lnTo>
                    <a:pt x="1294" y="204"/>
                  </a:lnTo>
                  <a:lnTo>
                    <a:pt x="1294" y="206"/>
                  </a:lnTo>
                  <a:lnTo>
                    <a:pt x="1292" y="207"/>
                  </a:lnTo>
                  <a:lnTo>
                    <a:pt x="1290" y="209"/>
                  </a:lnTo>
                  <a:lnTo>
                    <a:pt x="1289" y="210"/>
                  </a:lnTo>
                  <a:lnTo>
                    <a:pt x="1287" y="212"/>
                  </a:lnTo>
                  <a:lnTo>
                    <a:pt x="1284" y="212"/>
                  </a:lnTo>
                  <a:lnTo>
                    <a:pt x="1284" y="213"/>
                  </a:lnTo>
                  <a:lnTo>
                    <a:pt x="1286" y="213"/>
                  </a:lnTo>
                  <a:lnTo>
                    <a:pt x="1287" y="212"/>
                  </a:lnTo>
                  <a:lnTo>
                    <a:pt x="1289" y="212"/>
                  </a:lnTo>
                  <a:lnTo>
                    <a:pt x="1289" y="210"/>
                  </a:lnTo>
                  <a:lnTo>
                    <a:pt x="1290" y="210"/>
                  </a:lnTo>
                  <a:lnTo>
                    <a:pt x="1290" y="209"/>
                  </a:lnTo>
                  <a:lnTo>
                    <a:pt x="1292" y="209"/>
                  </a:lnTo>
                  <a:lnTo>
                    <a:pt x="1294" y="209"/>
                  </a:lnTo>
                  <a:lnTo>
                    <a:pt x="1294" y="207"/>
                  </a:lnTo>
                  <a:lnTo>
                    <a:pt x="1295" y="206"/>
                  </a:lnTo>
                  <a:lnTo>
                    <a:pt x="1297" y="206"/>
                  </a:lnTo>
                  <a:lnTo>
                    <a:pt x="1295" y="207"/>
                  </a:lnTo>
                  <a:lnTo>
                    <a:pt x="1297" y="207"/>
                  </a:lnTo>
                  <a:lnTo>
                    <a:pt x="1298" y="207"/>
                  </a:lnTo>
                  <a:lnTo>
                    <a:pt x="1298" y="209"/>
                  </a:lnTo>
                  <a:lnTo>
                    <a:pt x="1297" y="209"/>
                  </a:lnTo>
                  <a:lnTo>
                    <a:pt x="1295" y="210"/>
                  </a:lnTo>
                  <a:lnTo>
                    <a:pt x="1295" y="212"/>
                  </a:lnTo>
                  <a:lnTo>
                    <a:pt x="1297" y="210"/>
                  </a:lnTo>
                  <a:lnTo>
                    <a:pt x="1298" y="209"/>
                  </a:lnTo>
                  <a:lnTo>
                    <a:pt x="1300" y="209"/>
                  </a:lnTo>
                  <a:lnTo>
                    <a:pt x="1300" y="207"/>
                  </a:lnTo>
                  <a:lnTo>
                    <a:pt x="1298" y="207"/>
                  </a:lnTo>
                  <a:lnTo>
                    <a:pt x="1298" y="206"/>
                  </a:lnTo>
                  <a:lnTo>
                    <a:pt x="1298" y="204"/>
                  </a:lnTo>
                  <a:lnTo>
                    <a:pt x="1300" y="204"/>
                  </a:lnTo>
                  <a:lnTo>
                    <a:pt x="1303" y="203"/>
                  </a:lnTo>
                  <a:lnTo>
                    <a:pt x="1303" y="204"/>
                  </a:lnTo>
                  <a:lnTo>
                    <a:pt x="1304" y="204"/>
                  </a:lnTo>
                  <a:lnTo>
                    <a:pt x="1306" y="204"/>
                  </a:lnTo>
                  <a:lnTo>
                    <a:pt x="1306" y="206"/>
                  </a:lnTo>
                  <a:lnTo>
                    <a:pt x="1307" y="204"/>
                  </a:lnTo>
                  <a:lnTo>
                    <a:pt x="1310" y="203"/>
                  </a:lnTo>
                  <a:lnTo>
                    <a:pt x="1312" y="201"/>
                  </a:lnTo>
                  <a:lnTo>
                    <a:pt x="1313" y="201"/>
                  </a:lnTo>
                  <a:lnTo>
                    <a:pt x="1318" y="203"/>
                  </a:lnTo>
                  <a:lnTo>
                    <a:pt x="1321" y="203"/>
                  </a:lnTo>
                  <a:lnTo>
                    <a:pt x="1324" y="204"/>
                  </a:lnTo>
                  <a:lnTo>
                    <a:pt x="1327" y="204"/>
                  </a:lnTo>
                  <a:lnTo>
                    <a:pt x="1328" y="206"/>
                  </a:lnTo>
                  <a:lnTo>
                    <a:pt x="1330" y="209"/>
                  </a:lnTo>
                  <a:lnTo>
                    <a:pt x="1327" y="210"/>
                  </a:lnTo>
                  <a:lnTo>
                    <a:pt x="1325" y="210"/>
                  </a:lnTo>
                  <a:lnTo>
                    <a:pt x="1324" y="212"/>
                  </a:lnTo>
                  <a:lnTo>
                    <a:pt x="1321" y="212"/>
                  </a:lnTo>
                  <a:lnTo>
                    <a:pt x="1321" y="213"/>
                  </a:lnTo>
                  <a:lnTo>
                    <a:pt x="1318" y="212"/>
                  </a:lnTo>
                  <a:lnTo>
                    <a:pt x="1315" y="212"/>
                  </a:lnTo>
                  <a:lnTo>
                    <a:pt x="1313" y="212"/>
                  </a:lnTo>
                  <a:lnTo>
                    <a:pt x="1312" y="212"/>
                  </a:lnTo>
                  <a:lnTo>
                    <a:pt x="1312" y="213"/>
                  </a:lnTo>
                  <a:lnTo>
                    <a:pt x="1310" y="213"/>
                  </a:lnTo>
                  <a:lnTo>
                    <a:pt x="1309" y="215"/>
                  </a:lnTo>
                  <a:lnTo>
                    <a:pt x="1310" y="215"/>
                  </a:lnTo>
                  <a:lnTo>
                    <a:pt x="1312" y="213"/>
                  </a:lnTo>
                  <a:lnTo>
                    <a:pt x="1315" y="212"/>
                  </a:lnTo>
                  <a:lnTo>
                    <a:pt x="1315" y="213"/>
                  </a:lnTo>
                  <a:lnTo>
                    <a:pt x="1316" y="213"/>
                  </a:lnTo>
                  <a:lnTo>
                    <a:pt x="1319" y="213"/>
                  </a:lnTo>
                  <a:lnTo>
                    <a:pt x="1321" y="213"/>
                  </a:lnTo>
                  <a:lnTo>
                    <a:pt x="1324" y="213"/>
                  </a:lnTo>
                  <a:lnTo>
                    <a:pt x="1321" y="215"/>
                  </a:lnTo>
                  <a:lnTo>
                    <a:pt x="1319" y="216"/>
                  </a:lnTo>
                  <a:lnTo>
                    <a:pt x="1321" y="216"/>
                  </a:lnTo>
                  <a:lnTo>
                    <a:pt x="1321" y="215"/>
                  </a:lnTo>
                  <a:lnTo>
                    <a:pt x="1324" y="215"/>
                  </a:lnTo>
                  <a:lnTo>
                    <a:pt x="1325" y="215"/>
                  </a:lnTo>
                  <a:lnTo>
                    <a:pt x="1325" y="213"/>
                  </a:lnTo>
                  <a:lnTo>
                    <a:pt x="1327" y="213"/>
                  </a:lnTo>
                  <a:lnTo>
                    <a:pt x="1330" y="213"/>
                  </a:lnTo>
                  <a:lnTo>
                    <a:pt x="1331" y="212"/>
                  </a:lnTo>
                  <a:lnTo>
                    <a:pt x="1333" y="212"/>
                  </a:lnTo>
                  <a:lnTo>
                    <a:pt x="1334" y="212"/>
                  </a:lnTo>
                  <a:lnTo>
                    <a:pt x="1334" y="213"/>
                  </a:lnTo>
                  <a:lnTo>
                    <a:pt x="1334" y="215"/>
                  </a:lnTo>
                  <a:lnTo>
                    <a:pt x="1334" y="216"/>
                  </a:lnTo>
                  <a:lnTo>
                    <a:pt x="1330" y="218"/>
                  </a:lnTo>
                  <a:lnTo>
                    <a:pt x="1328" y="219"/>
                  </a:lnTo>
                  <a:lnTo>
                    <a:pt x="1327" y="219"/>
                  </a:lnTo>
                  <a:lnTo>
                    <a:pt x="1321" y="221"/>
                  </a:lnTo>
                  <a:lnTo>
                    <a:pt x="1319" y="221"/>
                  </a:lnTo>
                  <a:lnTo>
                    <a:pt x="1319" y="222"/>
                  </a:lnTo>
                  <a:lnTo>
                    <a:pt x="1318" y="222"/>
                  </a:lnTo>
                  <a:lnTo>
                    <a:pt x="1313" y="221"/>
                  </a:lnTo>
                  <a:lnTo>
                    <a:pt x="1313" y="222"/>
                  </a:lnTo>
                  <a:lnTo>
                    <a:pt x="1312" y="222"/>
                  </a:lnTo>
                  <a:lnTo>
                    <a:pt x="1309" y="224"/>
                  </a:lnTo>
                  <a:lnTo>
                    <a:pt x="1309" y="225"/>
                  </a:lnTo>
                  <a:lnTo>
                    <a:pt x="1307" y="227"/>
                  </a:lnTo>
                  <a:lnTo>
                    <a:pt x="1309" y="227"/>
                  </a:lnTo>
                  <a:lnTo>
                    <a:pt x="1309" y="225"/>
                  </a:lnTo>
                  <a:lnTo>
                    <a:pt x="1310" y="225"/>
                  </a:lnTo>
                  <a:lnTo>
                    <a:pt x="1310" y="224"/>
                  </a:lnTo>
                  <a:lnTo>
                    <a:pt x="1312" y="224"/>
                  </a:lnTo>
                  <a:lnTo>
                    <a:pt x="1313" y="222"/>
                  </a:lnTo>
                  <a:lnTo>
                    <a:pt x="1315" y="222"/>
                  </a:lnTo>
                  <a:lnTo>
                    <a:pt x="1316" y="222"/>
                  </a:lnTo>
                  <a:lnTo>
                    <a:pt x="1318" y="222"/>
                  </a:lnTo>
                  <a:lnTo>
                    <a:pt x="1318" y="224"/>
                  </a:lnTo>
                  <a:lnTo>
                    <a:pt x="1315" y="225"/>
                  </a:lnTo>
                  <a:lnTo>
                    <a:pt x="1315" y="227"/>
                  </a:lnTo>
                  <a:lnTo>
                    <a:pt x="1313" y="227"/>
                  </a:lnTo>
                  <a:lnTo>
                    <a:pt x="1313" y="228"/>
                  </a:lnTo>
                  <a:lnTo>
                    <a:pt x="1312" y="230"/>
                  </a:lnTo>
                  <a:lnTo>
                    <a:pt x="1310" y="230"/>
                  </a:lnTo>
                  <a:lnTo>
                    <a:pt x="1309" y="230"/>
                  </a:lnTo>
                  <a:lnTo>
                    <a:pt x="1309" y="231"/>
                  </a:lnTo>
                  <a:lnTo>
                    <a:pt x="1310" y="231"/>
                  </a:lnTo>
                  <a:lnTo>
                    <a:pt x="1312" y="230"/>
                  </a:lnTo>
                  <a:lnTo>
                    <a:pt x="1313" y="230"/>
                  </a:lnTo>
                  <a:lnTo>
                    <a:pt x="1313" y="228"/>
                  </a:lnTo>
                  <a:lnTo>
                    <a:pt x="1315" y="227"/>
                  </a:lnTo>
                  <a:lnTo>
                    <a:pt x="1316" y="227"/>
                  </a:lnTo>
                  <a:lnTo>
                    <a:pt x="1316" y="225"/>
                  </a:lnTo>
                  <a:lnTo>
                    <a:pt x="1318" y="225"/>
                  </a:lnTo>
                  <a:lnTo>
                    <a:pt x="1319" y="224"/>
                  </a:lnTo>
                  <a:lnTo>
                    <a:pt x="1321" y="224"/>
                  </a:lnTo>
                  <a:lnTo>
                    <a:pt x="1321" y="222"/>
                  </a:lnTo>
                  <a:lnTo>
                    <a:pt x="1324" y="221"/>
                  </a:lnTo>
                  <a:lnTo>
                    <a:pt x="1325" y="221"/>
                  </a:lnTo>
                  <a:lnTo>
                    <a:pt x="1328" y="219"/>
                  </a:lnTo>
                  <a:lnTo>
                    <a:pt x="1330" y="219"/>
                  </a:lnTo>
                  <a:lnTo>
                    <a:pt x="1331" y="219"/>
                  </a:lnTo>
                  <a:lnTo>
                    <a:pt x="1333" y="219"/>
                  </a:lnTo>
                  <a:lnTo>
                    <a:pt x="1333" y="218"/>
                  </a:lnTo>
                  <a:lnTo>
                    <a:pt x="1334" y="218"/>
                  </a:lnTo>
                  <a:lnTo>
                    <a:pt x="1337" y="218"/>
                  </a:lnTo>
                  <a:lnTo>
                    <a:pt x="1343" y="216"/>
                  </a:lnTo>
                  <a:lnTo>
                    <a:pt x="1345" y="216"/>
                  </a:lnTo>
                  <a:lnTo>
                    <a:pt x="1345" y="218"/>
                  </a:lnTo>
                  <a:lnTo>
                    <a:pt x="1343" y="218"/>
                  </a:lnTo>
                  <a:lnTo>
                    <a:pt x="1342" y="218"/>
                  </a:lnTo>
                  <a:lnTo>
                    <a:pt x="1340" y="219"/>
                  </a:lnTo>
                  <a:lnTo>
                    <a:pt x="1336" y="221"/>
                  </a:lnTo>
                  <a:lnTo>
                    <a:pt x="1337" y="221"/>
                  </a:lnTo>
                  <a:lnTo>
                    <a:pt x="1337" y="222"/>
                  </a:lnTo>
                  <a:lnTo>
                    <a:pt x="1339" y="221"/>
                  </a:lnTo>
                  <a:lnTo>
                    <a:pt x="1340" y="221"/>
                  </a:lnTo>
                  <a:lnTo>
                    <a:pt x="1342" y="219"/>
                  </a:lnTo>
                  <a:lnTo>
                    <a:pt x="1343" y="219"/>
                  </a:lnTo>
                  <a:lnTo>
                    <a:pt x="1343" y="221"/>
                  </a:lnTo>
                  <a:lnTo>
                    <a:pt x="1345" y="219"/>
                  </a:lnTo>
                  <a:lnTo>
                    <a:pt x="1347" y="219"/>
                  </a:lnTo>
                  <a:lnTo>
                    <a:pt x="1347" y="218"/>
                  </a:lnTo>
                  <a:lnTo>
                    <a:pt x="1348" y="218"/>
                  </a:lnTo>
                  <a:lnTo>
                    <a:pt x="1350" y="218"/>
                  </a:lnTo>
                  <a:lnTo>
                    <a:pt x="1351" y="218"/>
                  </a:lnTo>
                  <a:lnTo>
                    <a:pt x="1353" y="218"/>
                  </a:lnTo>
                  <a:lnTo>
                    <a:pt x="1353" y="219"/>
                  </a:lnTo>
                  <a:lnTo>
                    <a:pt x="1357" y="221"/>
                  </a:lnTo>
                  <a:lnTo>
                    <a:pt x="1363" y="222"/>
                  </a:lnTo>
                  <a:lnTo>
                    <a:pt x="1363" y="224"/>
                  </a:lnTo>
                  <a:lnTo>
                    <a:pt x="1362" y="224"/>
                  </a:lnTo>
                  <a:lnTo>
                    <a:pt x="1360" y="224"/>
                  </a:lnTo>
                  <a:lnTo>
                    <a:pt x="1360" y="225"/>
                  </a:lnTo>
                  <a:lnTo>
                    <a:pt x="1359" y="225"/>
                  </a:lnTo>
                  <a:lnTo>
                    <a:pt x="1359" y="224"/>
                  </a:lnTo>
                  <a:lnTo>
                    <a:pt x="1357" y="224"/>
                  </a:lnTo>
                  <a:lnTo>
                    <a:pt x="1357" y="225"/>
                  </a:lnTo>
                  <a:lnTo>
                    <a:pt x="1356" y="225"/>
                  </a:lnTo>
                  <a:lnTo>
                    <a:pt x="1356" y="227"/>
                  </a:lnTo>
                  <a:lnTo>
                    <a:pt x="1354" y="227"/>
                  </a:lnTo>
                  <a:lnTo>
                    <a:pt x="1353" y="227"/>
                  </a:lnTo>
                  <a:lnTo>
                    <a:pt x="1351" y="228"/>
                  </a:lnTo>
                  <a:lnTo>
                    <a:pt x="1350" y="227"/>
                  </a:lnTo>
                  <a:lnTo>
                    <a:pt x="1348" y="228"/>
                  </a:lnTo>
                  <a:lnTo>
                    <a:pt x="1347" y="228"/>
                  </a:lnTo>
                  <a:lnTo>
                    <a:pt x="1345" y="228"/>
                  </a:lnTo>
                  <a:lnTo>
                    <a:pt x="1343" y="228"/>
                  </a:lnTo>
                  <a:lnTo>
                    <a:pt x="1342" y="228"/>
                  </a:lnTo>
                  <a:lnTo>
                    <a:pt x="1340" y="228"/>
                  </a:lnTo>
                  <a:lnTo>
                    <a:pt x="1340" y="230"/>
                  </a:lnTo>
                  <a:lnTo>
                    <a:pt x="1339" y="230"/>
                  </a:lnTo>
                  <a:lnTo>
                    <a:pt x="1337" y="230"/>
                  </a:lnTo>
                  <a:lnTo>
                    <a:pt x="1336" y="230"/>
                  </a:lnTo>
                  <a:lnTo>
                    <a:pt x="1334" y="230"/>
                  </a:lnTo>
                  <a:lnTo>
                    <a:pt x="1334" y="231"/>
                  </a:lnTo>
                  <a:lnTo>
                    <a:pt x="1333" y="231"/>
                  </a:lnTo>
                  <a:lnTo>
                    <a:pt x="1330" y="233"/>
                  </a:lnTo>
                  <a:lnTo>
                    <a:pt x="1331" y="233"/>
                  </a:lnTo>
                  <a:lnTo>
                    <a:pt x="1333" y="233"/>
                  </a:lnTo>
                  <a:lnTo>
                    <a:pt x="1333" y="234"/>
                  </a:lnTo>
                  <a:lnTo>
                    <a:pt x="1334" y="234"/>
                  </a:lnTo>
                  <a:lnTo>
                    <a:pt x="1334" y="233"/>
                  </a:lnTo>
                  <a:lnTo>
                    <a:pt x="1334" y="231"/>
                  </a:lnTo>
                  <a:lnTo>
                    <a:pt x="1336" y="231"/>
                  </a:lnTo>
                  <a:lnTo>
                    <a:pt x="1337" y="231"/>
                  </a:lnTo>
                  <a:lnTo>
                    <a:pt x="1345" y="230"/>
                  </a:lnTo>
                  <a:lnTo>
                    <a:pt x="1347" y="230"/>
                  </a:lnTo>
                  <a:lnTo>
                    <a:pt x="1348" y="230"/>
                  </a:lnTo>
                  <a:lnTo>
                    <a:pt x="1353" y="230"/>
                  </a:lnTo>
                  <a:lnTo>
                    <a:pt x="1353" y="231"/>
                  </a:lnTo>
                  <a:lnTo>
                    <a:pt x="1351" y="231"/>
                  </a:lnTo>
                  <a:lnTo>
                    <a:pt x="1350" y="233"/>
                  </a:lnTo>
                  <a:lnTo>
                    <a:pt x="1348" y="233"/>
                  </a:lnTo>
                  <a:lnTo>
                    <a:pt x="1343" y="234"/>
                  </a:lnTo>
                  <a:lnTo>
                    <a:pt x="1342" y="234"/>
                  </a:lnTo>
                  <a:lnTo>
                    <a:pt x="1340" y="236"/>
                  </a:lnTo>
                  <a:lnTo>
                    <a:pt x="1339" y="236"/>
                  </a:lnTo>
                  <a:lnTo>
                    <a:pt x="1337" y="237"/>
                  </a:lnTo>
                  <a:lnTo>
                    <a:pt x="1340" y="236"/>
                  </a:lnTo>
                  <a:lnTo>
                    <a:pt x="1342" y="236"/>
                  </a:lnTo>
                  <a:lnTo>
                    <a:pt x="1343" y="236"/>
                  </a:lnTo>
                  <a:lnTo>
                    <a:pt x="1345" y="234"/>
                  </a:lnTo>
                  <a:lnTo>
                    <a:pt x="1347" y="234"/>
                  </a:lnTo>
                  <a:lnTo>
                    <a:pt x="1348" y="234"/>
                  </a:lnTo>
                  <a:lnTo>
                    <a:pt x="1350" y="234"/>
                  </a:lnTo>
                  <a:lnTo>
                    <a:pt x="1351" y="234"/>
                  </a:lnTo>
                  <a:lnTo>
                    <a:pt x="1353" y="233"/>
                  </a:lnTo>
                  <a:lnTo>
                    <a:pt x="1354" y="233"/>
                  </a:lnTo>
                  <a:lnTo>
                    <a:pt x="1356" y="233"/>
                  </a:lnTo>
                  <a:lnTo>
                    <a:pt x="1357" y="233"/>
                  </a:lnTo>
                  <a:lnTo>
                    <a:pt x="1357" y="231"/>
                  </a:lnTo>
                  <a:lnTo>
                    <a:pt x="1357" y="230"/>
                  </a:lnTo>
                  <a:lnTo>
                    <a:pt x="1359" y="230"/>
                  </a:lnTo>
                  <a:lnTo>
                    <a:pt x="1359" y="228"/>
                  </a:lnTo>
                  <a:lnTo>
                    <a:pt x="1360" y="228"/>
                  </a:lnTo>
                  <a:lnTo>
                    <a:pt x="1362" y="228"/>
                  </a:lnTo>
                  <a:lnTo>
                    <a:pt x="1362" y="227"/>
                  </a:lnTo>
                  <a:lnTo>
                    <a:pt x="1363" y="227"/>
                  </a:lnTo>
                  <a:lnTo>
                    <a:pt x="1365" y="227"/>
                  </a:lnTo>
                  <a:lnTo>
                    <a:pt x="1365" y="228"/>
                  </a:lnTo>
                  <a:lnTo>
                    <a:pt x="1366" y="228"/>
                  </a:lnTo>
                  <a:lnTo>
                    <a:pt x="1368" y="228"/>
                  </a:lnTo>
                  <a:lnTo>
                    <a:pt x="1368" y="230"/>
                  </a:lnTo>
                  <a:lnTo>
                    <a:pt x="1369" y="230"/>
                  </a:lnTo>
                  <a:lnTo>
                    <a:pt x="1369" y="231"/>
                  </a:lnTo>
                  <a:lnTo>
                    <a:pt x="1371" y="231"/>
                  </a:lnTo>
                  <a:lnTo>
                    <a:pt x="1371" y="233"/>
                  </a:lnTo>
                  <a:lnTo>
                    <a:pt x="1372" y="234"/>
                  </a:lnTo>
                  <a:lnTo>
                    <a:pt x="1371" y="236"/>
                  </a:lnTo>
                  <a:lnTo>
                    <a:pt x="1371" y="237"/>
                  </a:lnTo>
                  <a:lnTo>
                    <a:pt x="1371" y="239"/>
                  </a:lnTo>
                  <a:lnTo>
                    <a:pt x="1368" y="239"/>
                  </a:lnTo>
                  <a:lnTo>
                    <a:pt x="1365" y="239"/>
                  </a:lnTo>
                  <a:lnTo>
                    <a:pt x="1363" y="239"/>
                  </a:lnTo>
                  <a:lnTo>
                    <a:pt x="1363" y="237"/>
                  </a:lnTo>
                  <a:lnTo>
                    <a:pt x="1362" y="237"/>
                  </a:lnTo>
                  <a:lnTo>
                    <a:pt x="1357" y="237"/>
                  </a:lnTo>
                  <a:lnTo>
                    <a:pt x="1357" y="239"/>
                  </a:lnTo>
                  <a:lnTo>
                    <a:pt x="1356" y="239"/>
                  </a:lnTo>
                  <a:lnTo>
                    <a:pt x="1354" y="239"/>
                  </a:lnTo>
                  <a:lnTo>
                    <a:pt x="1353" y="240"/>
                  </a:lnTo>
                  <a:lnTo>
                    <a:pt x="1351" y="240"/>
                  </a:lnTo>
                  <a:lnTo>
                    <a:pt x="1348" y="240"/>
                  </a:lnTo>
                  <a:lnTo>
                    <a:pt x="1347" y="240"/>
                  </a:lnTo>
                  <a:lnTo>
                    <a:pt x="1345" y="240"/>
                  </a:lnTo>
                  <a:lnTo>
                    <a:pt x="1343" y="240"/>
                  </a:lnTo>
                  <a:lnTo>
                    <a:pt x="1340" y="242"/>
                  </a:lnTo>
                  <a:lnTo>
                    <a:pt x="1339" y="242"/>
                  </a:lnTo>
                  <a:lnTo>
                    <a:pt x="1337" y="242"/>
                  </a:lnTo>
                  <a:lnTo>
                    <a:pt x="1336" y="243"/>
                  </a:lnTo>
                  <a:lnTo>
                    <a:pt x="1330" y="242"/>
                  </a:lnTo>
                  <a:lnTo>
                    <a:pt x="1328" y="242"/>
                  </a:lnTo>
                  <a:lnTo>
                    <a:pt x="1325" y="243"/>
                  </a:lnTo>
                  <a:lnTo>
                    <a:pt x="1327" y="243"/>
                  </a:lnTo>
                  <a:lnTo>
                    <a:pt x="1328" y="243"/>
                  </a:lnTo>
                  <a:lnTo>
                    <a:pt x="1330" y="242"/>
                  </a:lnTo>
                  <a:lnTo>
                    <a:pt x="1334" y="243"/>
                  </a:lnTo>
                  <a:lnTo>
                    <a:pt x="1336" y="243"/>
                  </a:lnTo>
                  <a:lnTo>
                    <a:pt x="1337" y="243"/>
                  </a:lnTo>
                  <a:lnTo>
                    <a:pt x="1339" y="243"/>
                  </a:lnTo>
                  <a:lnTo>
                    <a:pt x="1340" y="242"/>
                  </a:lnTo>
                  <a:lnTo>
                    <a:pt x="1343" y="242"/>
                  </a:lnTo>
                  <a:lnTo>
                    <a:pt x="1347" y="242"/>
                  </a:lnTo>
                  <a:lnTo>
                    <a:pt x="1348" y="242"/>
                  </a:lnTo>
                  <a:lnTo>
                    <a:pt x="1350" y="242"/>
                  </a:lnTo>
                  <a:lnTo>
                    <a:pt x="1354" y="245"/>
                  </a:lnTo>
                  <a:lnTo>
                    <a:pt x="1356" y="245"/>
                  </a:lnTo>
                  <a:lnTo>
                    <a:pt x="1357" y="243"/>
                  </a:lnTo>
                  <a:lnTo>
                    <a:pt x="1359" y="243"/>
                  </a:lnTo>
                  <a:lnTo>
                    <a:pt x="1360" y="242"/>
                  </a:lnTo>
                  <a:lnTo>
                    <a:pt x="1362" y="242"/>
                  </a:lnTo>
                  <a:lnTo>
                    <a:pt x="1363" y="242"/>
                  </a:lnTo>
                  <a:lnTo>
                    <a:pt x="1365" y="242"/>
                  </a:lnTo>
                  <a:lnTo>
                    <a:pt x="1366" y="242"/>
                  </a:lnTo>
                  <a:lnTo>
                    <a:pt x="1365" y="243"/>
                  </a:lnTo>
                  <a:lnTo>
                    <a:pt x="1363" y="243"/>
                  </a:lnTo>
                  <a:lnTo>
                    <a:pt x="1362" y="243"/>
                  </a:lnTo>
                  <a:lnTo>
                    <a:pt x="1360" y="243"/>
                  </a:lnTo>
                  <a:lnTo>
                    <a:pt x="1362" y="245"/>
                  </a:lnTo>
                  <a:lnTo>
                    <a:pt x="1366" y="245"/>
                  </a:lnTo>
                  <a:lnTo>
                    <a:pt x="1371" y="247"/>
                  </a:lnTo>
                  <a:lnTo>
                    <a:pt x="1372" y="248"/>
                  </a:lnTo>
                  <a:lnTo>
                    <a:pt x="1372" y="250"/>
                  </a:lnTo>
                  <a:lnTo>
                    <a:pt x="1371" y="250"/>
                  </a:lnTo>
                  <a:lnTo>
                    <a:pt x="1369" y="251"/>
                  </a:lnTo>
                  <a:lnTo>
                    <a:pt x="1366" y="250"/>
                  </a:lnTo>
                  <a:lnTo>
                    <a:pt x="1363" y="250"/>
                  </a:lnTo>
                  <a:lnTo>
                    <a:pt x="1363" y="251"/>
                  </a:lnTo>
                  <a:lnTo>
                    <a:pt x="1362" y="251"/>
                  </a:lnTo>
                  <a:lnTo>
                    <a:pt x="1362" y="250"/>
                  </a:lnTo>
                  <a:lnTo>
                    <a:pt x="1360" y="250"/>
                  </a:lnTo>
                  <a:lnTo>
                    <a:pt x="1359" y="251"/>
                  </a:lnTo>
                  <a:lnTo>
                    <a:pt x="1356" y="250"/>
                  </a:lnTo>
                  <a:lnTo>
                    <a:pt x="1353" y="250"/>
                  </a:lnTo>
                  <a:lnTo>
                    <a:pt x="1353" y="248"/>
                  </a:lnTo>
                  <a:lnTo>
                    <a:pt x="1351" y="248"/>
                  </a:lnTo>
                  <a:lnTo>
                    <a:pt x="1350" y="248"/>
                  </a:lnTo>
                  <a:lnTo>
                    <a:pt x="1350" y="250"/>
                  </a:lnTo>
                  <a:lnTo>
                    <a:pt x="1348" y="250"/>
                  </a:lnTo>
                  <a:lnTo>
                    <a:pt x="1345" y="250"/>
                  </a:lnTo>
                  <a:lnTo>
                    <a:pt x="1348" y="251"/>
                  </a:lnTo>
                  <a:lnTo>
                    <a:pt x="1353" y="253"/>
                  </a:lnTo>
                  <a:lnTo>
                    <a:pt x="1354" y="253"/>
                  </a:lnTo>
                  <a:lnTo>
                    <a:pt x="1353" y="254"/>
                  </a:lnTo>
                  <a:lnTo>
                    <a:pt x="1350" y="254"/>
                  </a:lnTo>
                  <a:lnTo>
                    <a:pt x="1348" y="254"/>
                  </a:lnTo>
                  <a:lnTo>
                    <a:pt x="1347" y="256"/>
                  </a:lnTo>
                  <a:lnTo>
                    <a:pt x="1348" y="257"/>
                  </a:lnTo>
                  <a:lnTo>
                    <a:pt x="1348" y="259"/>
                  </a:lnTo>
                  <a:lnTo>
                    <a:pt x="1343" y="257"/>
                  </a:lnTo>
                  <a:lnTo>
                    <a:pt x="1345" y="257"/>
                  </a:lnTo>
                  <a:lnTo>
                    <a:pt x="1345" y="256"/>
                  </a:lnTo>
                  <a:lnTo>
                    <a:pt x="1343" y="256"/>
                  </a:lnTo>
                  <a:lnTo>
                    <a:pt x="1343" y="257"/>
                  </a:lnTo>
                  <a:lnTo>
                    <a:pt x="1347" y="259"/>
                  </a:lnTo>
                  <a:lnTo>
                    <a:pt x="1350" y="260"/>
                  </a:lnTo>
                  <a:lnTo>
                    <a:pt x="1347" y="260"/>
                  </a:lnTo>
                  <a:lnTo>
                    <a:pt x="1343" y="259"/>
                  </a:lnTo>
                  <a:lnTo>
                    <a:pt x="1339" y="259"/>
                  </a:lnTo>
                  <a:lnTo>
                    <a:pt x="1339" y="257"/>
                  </a:lnTo>
                  <a:lnTo>
                    <a:pt x="1337" y="257"/>
                  </a:lnTo>
                  <a:lnTo>
                    <a:pt x="1337" y="259"/>
                  </a:lnTo>
                  <a:lnTo>
                    <a:pt x="1339" y="259"/>
                  </a:lnTo>
                  <a:lnTo>
                    <a:pt x="1342" y="260"/>
                  </a:lnTo>
                  <a:lnTo>
                    <a:pt x="1340" y="260"/>
                  </a:lnTo>
                  <a:lnTo>
                    <a:pt x="1339" y="262"/>
                  </a:lnTo>
                  <a:lnTo>
                    <a:pt x="1334" y="260"/>
                  </a:lnTo>
                  <a:lnTo>
                    <a:pt x="1333" y="260"/>
                  </a:lnTo>
                  <a:lnTo>
                    <a:pt x="1333" y="262"/>
                  </a:lnTo>
                  <a:lnTo>
                    <a:pt x="1331" y="263"/>
                  </a:lnTo>
                  <a:lnTo>
                    <a:pt x="1336" y="263"/>
                  </a:lnTo>
                  <a:lnTo>
                    <a:pt x="1337" y="262"/>
                  </a:lnTo>
                  <a:lnTo>
                    <a:pt x="1339" y="262"/>
                  </a:lnTo>
                  <a:lnTo>
                    <a:pt x="1340" y="262"/>
                  </a:lnTo>
                  <a:lnTo>
                    <a:pt x="1340" y="263"/>
                  </a:lnTo>
                  <a:lnTo>
                    <a:pt x="1342" y="262"/>
                  </a:lnTo>
                  <a:lnTo>
                    <a:pt x="1342" y="263"/>
                  </a:lnTo>
                  <a:lnTo>
                    <a:pt x="1343" y="263"/>
                  </a:lnTo>
                  <a:lnTo>
                    <a:pt x="1343" y="265"/>
                  </a:lnTo>
                  <a:lnTo>
                    <a:pt x="1342" y="266"/>
                  </a:lnTo>
                  <a:lnTo>
                    <a:pt x="1343" y="266"/>
                  </a:lnTo>
                  <a:lnTo>
                    <a:pt x="1343" y="265"/>
                  </a:lnTo>
                  <a:lnTo>
                    <a:pt x="1345" y="263"/>
                  </a:lnTo>
                  <a:lnTo>
                    <a:pt x="1347" y="263"/>
                  </a:lnTo>
                  <a:lnTo>
                    <a:pt x="1348" y="263"/>
                  </a:lnTo>
                  <a:lnTo>
                    <a:pt x="1350" y="263"/>
                  </a:lnTo>
                  <a:lnTo>
                    <a:pt x="1348" y="265"/>
                  </a:lnTo>
                  <a:lnTo>
                    <a:pt x="1350" y="265"/>
                  </a:lnTo>
                  <a:lnTo>
                    <a:pt x="1351" y="265"/>
                  </a:lnTo>
                  <a:lnTo>
                    <a:pt x="1353" y="265"/>
                  </a:lnTo>
                  <a:lnTo>
                    <a:pt x="1351" y="266"/>
                  </a:lnTo>
                  <a:lnTo>
                    <a:pt x="1351" y="269"/>
                  </a:lnTo>
                  <a:lnTo>
                    <a:pt x="1350" y="271"/>
                  </a:lnTo>
                  <a:lnTo>
                    <a:pt x="1350" y="272"/>
                  </a:lnTo>
                  <a:lnTo>
                    <a:pt x="1351" y="271"/>
                  </a:lnTo>
                  <a:lnTo>
                    <a:pt x="1354" y="269"/>
                  </a:lnTo>
                  <a:lnTo>
                    <a:pt x="1353" y="269"/>
                  </a:lnTo>
                  <a:lnTo>
                    <a:pt x="1351" y="269"/>
                  </a:lnTo>
                  <a:lnTo>
                    <a:pt x="1353" y="266"/>
                  </a:lnTo>
                  <a:lnTo>
                    <a:pt x="1354" y="266"/>
                  </a:lnTo>
                  <a:lnTo>
                    <a:pt x="1356" y="269"/>
                  </a:lnTo>
                  <a:lnTo>
                    <a:pt x="1357" y="271"/>
                  </a:lnTo>
                  <a:lnTo>
                    <a:pt x="1357" y="272"/>
                  </a:lnTo>
                  <a:lnTo>
                    <a:pt x="1356" y="274"/>
                  </a:lnTo>
                  <a:lnTo>
                    <a:pt x="1357" y="274"/>
                  </a:lnTo>
                  <a:lnTo>
                    <a:pt x="1357" y="272"/>
                  </a:lnTo>
                  <a:lnTo>
                    <a:pt x="1359" y="272"/>
                  </a:lnTo>
                  <a:lnTo>
                    <a:pt x="1359" y="274"/>
                  </a:lnTo>
                  <a:lnTo>
                    <a:pt x="1357" y="275"/>
                  </a:lnTo>
                  <a:lnTo>
                    <a:pt x="1359" y="275"/>
                  </a:lnTo>
                  <a:lnTo>
                    <a:pt x="1359" y="274"/>
                  </a:lnTo>
                  <a:lnTo>
                    <a:pt x="1360" y="272"/>
                  </a:lnTo>
                  <a:lnTo>
                    <a:pt x="1360" y="271"/>
                  </a:lnTo>
                  <a:lnTo>
                    <a:pt x="1362" y="271"/>
                  </a:lnTo>
                  <a:lnTo>
                    <a:pt x="1363" y="271"/>
                  </a:lnTo>
                  <a:lnTo>
                    <a:pt x="1365" y="271"/>
                  </a:lnTo>
                  <a:lnTo>
                    <a:pt x="1366" y="271"/>
                  </a:lnTo>
                  <a:lnTo>
                    <a:pt x="1366" y="272"/>
                  </a:lnTo>
                  <a:lnTo>
                    <a:pt x="1365" y="272"/>
                  </a:lnTo>
                  <a:lnTo>
                    <a:pt x="1363" y="274"/>
                  </a:lnTo>
                  <a:lnTo>
                    <a:pt x="1365" y="274"/>
                  </a:lnTo>
                  <a:lnTo>
                    <a:pt x="1365" y="275"/>
                  </a:lnTo>
                  <a:lnTo>
                    <a:pt x="1363" y="275"/>
                  </a:lnTo>
                  <a:lnTo>
                    <a:pt x="1362" y="277"/>
                  </a:lnTo>
                  <a:lnTo>
                    <a:pt x="1360" y="277"/>
                  </a:lnTo>
                  <a:lnTo>
                    <a:pt x="1360" y="278"/>
                  </a:lnTo>
                  <a:lnTo>
                    <a:pt x="1359" y="278"/>
                  </a:lnTo>
                  <a:lnTo>
                    <a:pt x="1360" y="280"/>
                  </a:lnTo>
                  <a:lnTo>
                    <a:pt x="1360" y="278"/>
                  </a:lnTo>
                  <a:lnTo>
                    <a:pt x="1362" y="278"/>
                  </a:lnTo>
                  <a:lnTo>
                    <a:pt x="1362" y="277"/>
                  </a:lnTo>
                  <a:lnTo>
                    <a:pt x="1363" y="277"/>
                  </a:lnTo>
                  <a:lnTo>
                    <a:pt x="1365" y="277"/>
                  </a:lnTo>
                  <a:lnTo>
                    <a:pt x="1365" y="275"/>
                  </a:lnTo>
                  <a:lnTo>
                    <a:pt x="1366" y="275"/>
                  </a:lnTo>
                  <a:lnTo>
                    <a:pt x="1368" y="275"/>
                  </a:lnTo>
                  <a:lnTo>
                    <a:pt x="1369" y="275"/>
                  </a:lnTo>
                  <a:lnTo>
                    <a:pt x="1366" y="277"/>
                  </a:lnTo>
                  <a:lnTo>
                    <a:pt x="1368" y="277"/>
                  </a:lnTo>
                  <a:lnTo>
                    <a:pt x="1368" y="278"/>
                  </a:lnTo>
                  <a:lnTo>
                    <a:pt x="1369" y="278"/>
                  </a:lnTo>
                  <a:lnTo>
                    <a:pt x="1371" y="278"/>
                  </a:lnTo>
                  <a:lnTo>
                    <a:pt x="1371" y="277"/>
                  </a:lnTo>
                  <a:lnTo>
                    <a:pt x="1372" y="275"/>
                  </a:lnTo>
                  <a:lnTo>
                    <a:pt x="1374" y="275"/>
                  </a:lnTo>
                  <a:lnTo>
                    <a:pt x="1375" y="275"/>
                  </a:lnTo>
                  <a:lnTo>
                    <a:pt x="1377" y="275"/>
                  </a:lnTo>
                  <a:lnTo>
                    <a:pt x="1375" y="277"/>
                  </a:lnTo>
                  <a:lnTo>
                    <a:pt x="1377" y="277"/>
                  </a:lnTo>
                  <a:lnTo>
                    <a:pt x="1378" y="277"/>
                  </a:lnTo>
                  <a:lnTo>
                    <a:pt x="1380" y="277"/>
                  </a:lnTo>
                  <a:lnTo>
                    <a:pt x="1381" y="275"/>
                  </a:lnTo>
                  <a:lnTo>
                    <a:pt x="1383" y="275"/>
                  </a:lnTo>
                  <a:lnTo>
                    <a:pt x="1383" y="274"/>
                  </a:lnTo>
                  <a:lnTo>
                    <a:pt x="1384" y="274"/>
                  </a:lnTo>
                  <a:lnTo>
                    <a:pt x="1386" y="275"/>
                  </a:lnTo>
                  <a:lnTo>
                    <a:pt x="1387" y="275"/>
                  </a:lnTo>
                  <a:lnTo>
                    <a:pt x="1386" y="277"/>
                  </a:lnTo>
                  <a:lnTo>
                    <a:pt x="1384" y="277"/>
                  </a:lnTo>
                  <a:lnTo>
                    <a:pt x="1383" y="277"/>
                  </a:lnTo>
                  <a:lnTo>
                    <a:pt x="1381" y="278"/>
                  </a:lnTo>
                  <a:lnTo>
                    <a:pt x="1381" y="280"/>
                  </a:lnTo>
                  <a:lnTo>
                    <a:pt x="1383" y="280"/>
                  </a:lnTo>
                  <a:lnTo>
                    <a:pt x="1383" y="281"/>
                  </a:lnTo>
                  <a:lnTo>
                    <a:pt x="1384" y="281"/>
                  </a:lnTo>
                  <a:lnTo>
                    <a:pt x="1384" y="280"/>
                  </a:lnTo>
                  <a:lnTo>
                    <a:pt x="1386" y="278"/>
                  </a:lnTo>
                  <a:lnTo>
                    <a:pt x="1387" y="278"/>
                  </a:lnTo>
                  <a:lnTo>
                    <a:pt x="1389" y="280"/>
                  </a:lnTo>
                  <a:lnTo>
                    <a:pt x="1390" y="280"/>
                  </a:lnTo>
                  <a:lnTo>
                    <a:pt x="1390" y="281"/>
                  </a:lnTo>
                  <a:lnTo>
                    <a:pt x="1392" y="281"/>
                  </a:lnTo>
                  <a:lnTo>
                    <a:pt x="1392" y="283"/>
                  </a:lnTo>
                  <a:lnTo>
                    <a:pt x="1393" y="283"/>
                  </a:lnTo>
                  <a:lnTo>
                    <a:pt x="1393" y="284"/>
                  </a:lnTo>
                  <a:lnTo>
                    <a:pt x="1395" y="284"/>
                  </a:lnTo>
                  <a:lnTo>
                    <a:pt x="1395" y="283"/>
                  </a:lnTo>
                  <a:lnTo>
                    <a:pt x="1396" y="283"/>
                  </a:lnTo>
                  <a:lnTo>
                    <a:pt x="1396" y="284"/>
                  </a:lnTo>
                  <a:lnTo>
                    <a:pt x="1396" y="286"/>
                  </a:lnTo>
                  <a:lnTo>
                    <a:pt x="1393" y="286"/>
                  </a:lnTo>
                  <a:lnTo>
                    <a:pt x="1392" y="286"/>
                  </a:lnTo>
                  <a:lnTo>
                    <a:pt x="1389" y="286"/>
                  </a:lnTo>
                  <a:lnTo>
                    <a:pt x="1387" y="286"/>
                  </a:lnTo>
                  <a:lnTo>
                    <a:pt x="1387" y="287"/>
                  </a:lnTo>
                  <a:lnTo>
                    <a:pt x="1389" y="287"/>
                  </a:lnTo>
                  <a:lnTo>
                    <a:pt x="1392" y="286"/>
                  </a:lnTo>
                  <a:lnTo>
                    <a:pt x="1393" y="287"/>
                  </a:lnTo>
                  <a:lnTo>
                    <a:pt x="1392" y="287"/>
                  </a:lnTo>
                  <a:lnTo>
                    <a:pt x="1392" y="289"/>
                  </a:lnTo>
                  <a:lnTo>
                    <a:pt x="1392" y="290"/>
                  </a:lnTo>
                  <a:lnTo>
                    <a:pt x="1390" y="289"/>
                  </a:lnTo>
                  <a:lnTo>
                    <a:pt x="1386" y="289"/>
                  </a:lnTo>
                  <a:lnTo>
                    <a:pt x="1380" y="289"/>
                  </a:lnTo>
                  <a:lnTo>
                    <a:pt x="1378" y="289"/>
                  </a:lnTo>
                  <a:lnTo>
                    <a:pt x="1386" y="290"/>
                  </a:lnTo>
                  <a:lnTo>
                    <a:pt x="1384" y="290"/>
                  </a:lnTo>
                  <a:lnTo>
                    <a:pt x="1383" y="290"/>
                  </a:lnTo>
                  <a:lnTo>
                    <a:pt x="1378" y="292"/>
                  </a:lnTo>
                  <a:lnTo>
                    <a:pt x="1380" y="292"/>
                  </a:lnTo>
                  <a:lnTo>
                    <a:pt x="1381" y="292"/>
                  </a:lnTo>
                  <a:lnTo>
                    <a:pt x="1386" y="290"/>
                  </a:lnTo>
                  <a:lnTo>
                    <a:pt x="1390" y="290"/>
                  </a:lnTo>
                  <a:lnTo>
                    <a:pt x="1392" y="290"/>
                  </a:lnTo>
                  <a:lnTo>
                    <a:pt x="1390" y="292"/>
                  </a:lnTo>
                  <a:lnTo>
                    <a:pt x="1392" y="292"/>
                  </a:lnTo>
                  <a:lnTo>
                    <a:pt x="1393" y="290"/>
                  </a:lnTo>
                  <a:lnTo>
                    <a:pt x="1393" y="292"/>
                  </a:lnTo>
                  <a:lnTo>
                    <a:pt x="1395" y="292"/>
                  </a:lnTo>
                  <a:lnTo>
                    <a:pt x="1396" y="290"/>
                  </a:lnTo>
                  <a:lnTo>
                    <a:pt x="1395" y="290"/>
                  </a:lnTo>
                  <a:lnTo>
                    <a:pt x="1395" y="289"/>
                  </a:lnTo>
                  <a:lnTo>
                    <a:pt x="1396" y="289"/>
                  </a:lnTo>
                  <a:lnTo>
                    <a:pt x="1398" y="289"/>
                  </a:lnTo>
                  <a:lnTo>
                    <a:pt x="1400" y="289"/>
                  </a:lnTo>
                  <a:lnTo>
                    <a:pt x="1401" y="289"/>
                  </a:lnTo>
                  <a:lnTo>
                    <a:pt x="1401" y="290"/>
                  </a:lnTo>
                  <a:lnTo>
                    <a:pt x="1400" y="290"/>
                  </a:lnTo>
                  <a:lnTo>
                    <a:pt x="1398" y="290"/>
                  </a:lnTo>
                  <a:lnTo>
                    <a:pt x="1400" y="292"/>
                  </a:lnTo>
                  <a:lnTo>
                    <a:pt x="1398" y="292"/>
                  </a:lnTo>
                  <a:lnTo>
                    <a:pt x="1396" y="293"/>
                  </a:lnTo>
                  <a:lnTo>
                    <a:pt x="1393" y="295"/>
                  </a:lnTo>
                  <a:lnTo>
                    <a:pt x="1395" y="295"/>
                  </a:lnTo>
                  <a:lnTo>
                    <a:pt x="1396" y="293"/>
                  </a:lnTo>
                  <a:lnTo>
                    <a:pt x="1398" y="293"/>
                  </a:lnTo>
                  <a:lnTo>
                    <a:pt x="1400" y="293"/>
                  </a:lnTo>
                  <a:lnTo>
                    <a:pt x="1400" y="295"/>
                  </a:lnTo>
                  <a:lnTo>
                    <a:pt x="1400" y="297"/>
                  </a:lnTo>
                  <a:lnTo>
                    <a:pt x="1398" y="297"/>
                  </a:lnTo>
                  <a:lnTo>
                    <a:pt x="1396" y="298"/>
                  </a:lnTo>
                  <a:lnTo>
                    <a:pt x="1395" y="298"/>
                  </a:lnTo>
                  <a:lnTo>
                    <a:pt x="1395" y="300"/>
                  </a:lnTo>
                  <a:lnTo>
                    <a:pt x="1393" y="301"/>
                  </a:lnTo>
                  <a:lnTo>
                    <a:pt x="1393" y="303"/>
                  </a:lnTo>
                  <a:lnTo>
                    <a:pt x="1395" y="301"/>
                  </a:lnTo>
                  <a:lnTo>
                    <a:pt x="1396" y="300"/>
                  </a:lnTo>
                  <a:lnTo>
                    <a:pt x="1396" y="298"/>
                  </a:lnTo>
                  <a:lnTo>
                    <a:pt x="1398" y="298"/>
                  </a:lnTo>
                  <a:lnTo>
                    <a:pt x="1400" y="298"/>
                  </a:lnTo>
                  <a:lnTo>
                    <a:pt x="1401" y="298"/>
                  </a:lnTo>
                  <a:lnTo>
                    <a:pt x="1403" y="297"/>
                  </a:lnTo>
                  <a:lnTo>
                    <a:pt x="1404" y="297"/>
                  </a:lnTo>
                  <a:lnTo>
                    <a:pt x="1406" y="297"/>
                  </a:lnTo>
                  <a:lnTo>
                    <a:pt x="1406" y="298"/>
                  </a:lnTo>
                  <a:lnTo>
                    <a:pt x="1404" y="298"/>
                  </a:lnTo>
                  <a:lnTo>
                    <a:pt x="1404" y="300"/>
                  </a:lnTo>
                  <a:lnTo>
                    <a:pt x="1404" y="301"/>
                  </a:lnTo>
                  <a:lnTo>
                    <a:pt x="1406" y="301"/>
                  </a:lnTo>
                  <a:lnTo>
                    <a:pt x="1406" y="300"/>
                  </a:lnTo>
                  <a:lnTo>
                    <a:pt x="1406" y="298"/>
                  </a:lnTo>
                  <a:lnTo>
                    <a:pt x="1407" y="297"/>
                  </a:lnTo>
                  <a:lnTo>
                    <a:pt x="1409" y="297"/>
                  </a:lnTo>
                  <a:lnTo>
                    <a:pt x="1410" y="297"/>
                  </a:lnTo>
                  <a:lnTo>
                    <a:pt x="1410" y="298"/>
                  </a:lnTo>
                  <a:lnTo>
                    <a:pt x="1410" y="300"/>
                  </a:lnTo>
                  <a:lnTo>
                    <a:pt x="1410" y="301"/>
                  </a:lnTo>
                  <a:lnTo>
                    <a:pt x="1412" y="301"/>
                  </a:lnTo>
                  <a:lnTo>
                    <a:pt x="1412" y="300"/>
                  </a:lnTo>
                  <a:lnTo>
                    <a:pt x="1412" y="298"/>
                  </a:lnTo>
                  <a:lnTo>
                    <a:pt x="1413" y="298"/>
                  </a:lnTo>
                  <a:lnTo>
                    <a:pt x="1415" y="297"/>
                  </a:lnTo>
                  <a:lnTo>
                    <a:pt x="1415" y="295"/>
                  </a:lnTo>
                  <a:lnTo>
                    <a:pt x="1416" y="295"/>
                  </a:lnTo>
                  <a:lnTo>
                    <a:pt x="1418" y="295"/>
                  </a:lnTo>
                  <a:lnTo>
                    <a:pt x="1419" y="295"/>
                  </a:lnTo>
                  <a:lnTo>
                    <a:pt x="1419" y="297"/>
                  </a:lnTo>
                  <a:lnTo>
                    <a:pt x="1418" y="297"/>
                  </a:lnTo>
                  <a:lnTo>
                    <a:pt x="1418" y="298"/>
                  </a:lnTo>
                  <a:lnTo>
                    <a:pt x="1419" y="297"/>
                  </a:lnTo>
                  <a:lnTo>
                    <a:pt x="1421" y="297"/>
                  </a:lnTo>
                  <a:lnTo>
                    <a:pt x="1421" y="298"/>
                  </a:lnTo>
                  <a:lnTo>
                    <a:pt x="1422" y="297"/>
                  </a:lnTo>
                  <a:lnTo>
                    <a:pt x="1422" y="298"/>
                  </a:lnTo>
                  <a:lnTo>
                    <a:pt x="1424" y="298"/>
                  </a:lnTo>
                  <a:lnTo>
                    <a:pt x="1424" y="300"/>
                  </a:lnTo>
                  <a:lnTo>
                    <a:pt x="1425" y="300"/>
                  </a:lnTo>
                  <a:lnTo>
                    <a:pt x="1425" y="301"/>
                  </a:lnTo>
                  <a:close/>
                  <a:moveTo>
                    <a:pt x="1384" y="283"/>
                  </a:moveTo>
                  <a:lnTo>
                    <a:pt x="1386" y="283"/>
                  </a:lnTo>
                  <a:lnTo>
                    <a:pt x="1389" y="281"/>
                  </a:lnTo>
                  <a:lnTo>
                    <a:pt x="1387" y="281"/>
                  </a:lnTo>
                  <a:lnTo>
                    <a:pt x="1386" y="281"/>
                  </a:lnTo>
                  <a:lnTo>
                    <a:pt x="1384" y="283"/>
                  </a:lnTo>
                  <a:close/>
                  <a:moveTo>
                    <a:pt x="1378" y="280"/>
                  </a:moveTo>
                  <a:lnTo>
                    <a:pt x="1380" y="280"/>
                  </a:lnTo>
                  <a:lnTo>
                    <a:pt x="1380" y="278"/>
                  </a:lnTo>
                  <a:lnTo>
                    <a:pt x="1378" y="280"/>
                  </a:lnTo>
                  <a:close/>
                  <a:moveTo>
                    <a:pt x="1340" y="247"/>
                  </a:moveTo>
                  <a:lnTo>
                    <a:pt x="1342" y="248"/>
                  </a:lnTo>
                  <a:lnTo>
                    <a:pt x="1345" y="248"/>
                  </a:lnTo>
                  <a:lnTo>
                    <a:pt x="1347" y="248"/>
                  </a:lnTo>
                  <a:lnTo>
                    <a:pt x="1342" y="247"/>
                  </a:lnTo>
                  <a:lnTo>
                    <a:pt x="1340" y="247"/>
                  </a:lnTo>
                  <a:close/>
                  <a:moveTo>
                    <a:pt x="1340" y="251"/>
                  </a:moveTo>
                  <a:lnTo>
                    <a:pt x="1343" y="250"/>
                  </a:lnTo>
                  <a:lnTo>
                    <a:pt x="1342" y="250"/>
                  </a:lnTo>
                  <a:lnTo>
                    <a:pt x="1340" y="251"/>
                  </a:lnTo>
                  <a:close/>
                  <a:moveTo>
                    <a:pt x="1336" y="253"/>
                  </a:moveTo>
                  <a:lnTo>
                    <a:pt x="1339" y="251"/>
                  </a:lnTo>
                  <a:lnTo>
                    <a:pt x="1337" y="251"/>
                  </a:lnTo>
                  <a:lnTo>
                    <a:pt x="1336" y="251"/>
                  </a:lnTo>
                  <a:lnTo>
                    <a:pt x="1336" y="253"/>
                  </a:lnTo>
                  <a:close/>
                  <a:moveTo>
                    <a:pt x="1333" y="253"/>
                  </a:moveTo>
                  <a:lnTo>
                    <a:pt x="1334" y="253"/>
                  </a:lnTo>
                  <a:lnTo>
                    <a:pt x="1334" y="251"/>
                  </a:lnTo>
                  <a:lnTo>
                    <a:pt x="1333" y="251"/>
                  </a:lnTo>
                  <a:lnTo>
                    <a:pt x="1333" y="253"/>
                  </a:lnTo>
                  <a:close/>
                  <a:moveTo>
                    <a:pt x="1331" y="259"/>
                  </a:moveTo>
                  <a:lnTo>
                    <a:pt x="1333" y="259"/>
                  </a:lnTo>
                  <a:lnTo>
                    <a:pt x="1334" y="259"/>
                  </a:lnTo>
                  <a:lnTo>
                    <a:pt x="1336" y="259"/>
                  </a:lnTo>
                  <a:lnTo>
                    <a:pt x="1336" y="257"/>
                  </a:lnTo>
                  <a:lnTo>
                    <a:pt x="1334" y="257"/>
                  </a:lnTo>
                  <a:lnTo>
                    <a:pt x="1333" y="257"/>
                  </a:lnTo>
                  <a:lnTo>
                    <a:pt x="1331" y="257"/>
                  </a:lnTo>
                  <a:lnTo>
                    <a:pt x="1331" y="259"/>
                  </a:lnTo>
                  <a:close/>
                  <a:moveTo>
                    <a:pt x="1331" y="224"/>
                  </a:moveTo>
                  <a:lnTo>
                    <a:pt x="1333" y="224"/>
                  </a:lnTo>
                  <a:lnTo>
                    <a:pt x="1333" y="222"/>
                  </a:lnTo>
                  <a:lnTo>
                    <a:pt x="1331" y="222"/>
                  </a:lnTo>
                  <a:lnTo>
                    <a:pt x="1333" y="221"/>
                  </a:lnTo>
                  <a:lnTo>
                    <a:pt x="1331" y="221"/>
                  </a:lnTo>
                  <a:lnTo>
                    <a:pt x="1331" y="222"/>
                  </a:lnTo>
                  <a:lnTo>
                    <a:pt x="1331" y="224"/>
                  </a:lnTo>
                  <a:close/>
                  <a:moveTo>
                    <a:pt x="1310" y="218"/>
                  </a:moveTo>
                  <a:lnTo>
                    <a:pt x="1312" y="218"/>
                  </a:lnTo>
                  <a:lnTo>
                    <a:pt x="1313" y="218"/>
                  </a:lnTo>
                  <a:lnTo>
                    <a:pt x="1316" y="216"/>
                  </a:lnTo>
                  <a:lnTo>
                    <a:pt x="1312" y="216"/>
                  </a:lnTo>
                  <a:lnTo>
                    <a:pt x="1310" y="216"/>
                  </a:lnTo>
                  <a:lnTo>
                    <a:pt x="1310" y="218"/>
                  </a:lnTo>
                  <a:close/>
                  <a:moveTo>
                    <a:pt x="1286" y="203"/>
                  </a:moveTo>
                  <a:lnTo>
                    <a:pt x="1287" y="203"/>
                  </a:lnTo>
                  <a:lnTo>
                    <a:pt x="1287" y="201"/>
                  </a:lnTo>
                  <a:lnTo>
                    <a:pt x="1286" y="203"/>
                  </a:lnTo>
                  <a:close/>
                  <a:moveTo>
                    <a:pt x="1083" y="215"/>
                  </a:moveTo>
                  <a:lnTo>
                    <a:pt x="1085" y="213"/>
                  </a:lnTo>
                  <a:lnTo>
                    <a:pt x="1083" y="213"/>
                  </a:lnTo>
                  <a:lnTo>
                    <a:pt x="1082" y="213"/>
                  </a:lnTo>
                  <a:lnTo>
                    <a:pt x="1083" y="215"/>
                  </a:lnTo>
                  <a:close/>
                  <a:moveTo>
                    <a:pt x="1086" y="224"/>
                  </a:moveTo>
                  <a:lnTo>
                    <a:pt x="1085" y="224"/>
                  </a:lnTo>
                  <a:lnTo>
                    <a:pt x="1083" y="225"/>
                  </a:lnTo>
                  <a:lnTo>
                    <a:pt x="1085" y="225"/>
                  </a:lnTo>
                  <a:lnTo>
                    <a:pt x="1086" y="224"/>
                  </a:lnTo>
                  <a:close/>
                  <a:moveTo>
                    <a:pt x="1104" y="210"/>
                  </a:moveTo>
                  <a:lnTo>
                    <a:pt x="1103" y="210"/>
                  </a:lnTo>
                  <a:lnTo>
                    <a:pt x="1101" y="210"/>
                  </a:lnTo>
                  <a:lnTo>
                    <a:pt x="1101" y="212"/>
                  </a:lnTo>
                  <a:lnTo>
                    <a:pt x="1098" y="212"/>
                  </a:lnTo>
                  <a:lnTo>
                    <a:pt x="1097" y="212"/>
                  </a:lnTo>
                  <a:lnTo>
                    <a:pt x="1095" y="213"/>
                  </a:lnTo>
                  <a:lnTo>
                    <a:pt x="1094" y="213"/>
                  </a:lnTo>
                  <a:lnTo>
                    <a:pt x="1092" y="213"/>
                  </a:lnTo>
                  <a:lnTo>
                    <a:pt x="1088" y="213"/>
                  </a:lnTo>
                  <a:lnTo>
                    <a:pt x="1086" y="215"/>
                  </a:lnTo>
                  <a:lnTo>
                    <a:pt x="1089" y="215"/>
                  </a:lnTo>
                  <a:lnTo>
                    <a:pt x="1095" y="213"/>
                  </a:lnTo>
                  <a:lnTo>
                    <a:pt x="1097" y="213"/>
                  </a:lnTo>
                  <a:lnTo>
                    <a:pt x="1098" y="213"/>
                  </a:lnTo>
                  <a:lnTo>
                    <a:pt x="1103" y="212"/>
                  </a:lnTo>
                  <a:lnTo>
                    <a:pt x="1104" y="212"/>
                  </a:lnTo>
                  <a:lnTo>
                    <a:pt x="1104" y="210"/>
                  </a:lnTo>
                  <a:close/>
                  <a:moveTo>
                    <a:pt x="1168" y="175"/>
                  </a:moveTo>
                  <a:lnTo>
                    <a:pt x="1166" y="174"/>
                  </a:lnTo>
                  <a:lnTo>
                    <a:pt x="1165" y="174"/>
                  </a:lnTo>
                  <a:lnTo>
                    <a:pt x="1166" y="175"/>
                  </a:lnTo>
                  <a:lnTo>
                    <a:pt x="1168" y="175"/>
                  </a:lnTo>
                  <a:close/>
                  <a:moveTo>
                    <a:pt x="1194" y="189"/>
                  </a:moveTo>
                  <a:lnTo>
                    <a:pt x="1195" y="187"/>
                  </a:lnTo>
                  <a:lnTo>
                    <a:pt x="1194" y="187"/>
                  </a:lnTo>
                  <a:lnTo>
                    <a:pt x="1194" y="189"/>
                  </a:lnTo>
                  <a:close/>
                  <a:moveTo>
                    <a:pt x="1203" y="221"/>
                  </a:moveTo>
                  <a:lnTo>
                    <a:pt x="1201" y="221"/>
                  </a:lnTo>
                  <a:lnTo>
                    <a:pt x="1200" y="221"/>
                  </a:lnTo>
                  <a:lnTo>
                    <a:pt x="1200" y="222"/>
                  </a:lnTo>
                  <a:lnTo>
                    <a:pt x="1201" y="222"/>
                  </a:lnTo>
                  <a:lnTo>
                    <a:pt x="1203" y="222"/>
                  </a:lnTo>
                  <a:lnTo>
                    <a:pt x="1203" y="221"/>
                  </a:lnTo>
                  <a:close/>
                  <a:moveTo>
                    <a:pt x="1213" y="189"/>
                  </a:moveTo>
                  <a:lnTo>
                    <a:pt x="1212" y="189"/>
                  </a:lnTo>
                  <a:lnTo>
                    <a:pt x="1212" y="190"/>
                  </a:lnTo>
                  <a:lnTo>
                    <a:pt x="1213" y="190"/>
                  </a:lnTo>
                  <a:lnTo>
                    <a:pt x="1213" y="189"/>
                  </a:lnTo>
                  <a:close/>
                  <a:moveTo>
                    <a:pt x="1230" y="240"/>
                  </a:moveTo>
                  <a:lnTo>
                    <a:pt x="1228" y="240"/>
                  </a:lnTo>
                  <a:lnTo>
                    <a:pt x="1228" y="239"/>
                  </a:lnTo>
                  <a:lnTo>
                    <a:pt x="1227" y="239"/>
                  </a:lnTo>
                  <a:lnTo>
                    <a:pt x="1227" y="240"/>
                  </a:lnTo>
                  <a:lnTo>
                    <a:pt x="1228" y="240"/>
                  </a:lnTo>
                  <a:lnTo>
                    <a:pt x="1230" y="242"/>
                  </a:lnTo>
                  <a:lnTo>
                    <a:pt x="1230" y="240"/>
                  </a:lnTo>
                  <a:close/>
                  <a:moveTo>
                    <a:pt x="1237" y="198"/>
                  </a:moveTo>
                  <a:lnTo>
                    <a:pt x="1236" y="198"/>
                  </a:lnTo>
                  <a:lnTo>
                    <a:pt x="1236" y="197"/>
                  </a:lnTo>
                  <a:lnTo>
                    <a:pt x="1234" y="197"/>
                  </a:lnTo>
                  <a:lnTo>
                    <a:pt x="1234" y="198"/>
                  </a:lnTo>
                  <a:lnTo>
                    <a:pt x="1236" y="198"/>
                  </a:lnTo>
                  <a:lnTo>
                    <a:pt x="1236" y="200"/>
                  </a:lnTo>
                  <a:lnTo>
                    <a:pt x="1237" y="198"/>
                  </a:lnTo>
                  <a:close/>
                  <a:moveTo>
                    <a:pt x="1244" y="257"/>
                  </a:moveTo>
                  <a:lnTo>
                    <a:pt x="1242" y="259"/>
                  </a:lnTo>
                  <a:lnTo>
                    <a:pt x="1244" y="259"/>
                  </a:lnTo>
                  <a:lnTo>
                    <a:pt x="1244" y="257"/>
                  </a:lnTo>
                  <a:close/>
                  <a:moveTo>
                    <a:pt x="1245" y="190"/>
                  </a:moveTo>
                  <a:lnTo>
                    <a:pt x="1244" y="190"/>
                  </a:lnTo>
                  <a:lnTo>
                    <a:pt x="1244" y="192"/>
                  </a:lnTo>
                  <a:lnTo>
                    <a:pt x="1245" y="192"/>
                  </a:lnTo>
                  <a:lnTo>
                    <a:pt x="1245" y="190"/>
                  </a:lnTo>
                  <a:close/>
                  <a:moveTo>
                    <a:pt x="1253" y="190"/>
                  </a:moveTo>
                  <a:lnTo>
                    <a:pt x="1251" y="190"/>
                  </a:lnTo>
                  <a:lnTo>
                    <a:pt x="1253" y="192"/>
                  </a:lnTo>
                  <a:lnTo>
                    <a:pt x="1253" y="190"/>
                  </a:lnTo>
                  <a:close/>
                  <a:moveTo>
                    <a:pt x="1180" y="339"/>
                  </a:moveTo>
                  <a:lnTo>
                    <a:pt x="1178" y="340"/>
                  </a:lnTo>
                  <a:lnTo>
                    <a:pt x="1177" y="340"/>
                  </a:lnTo>
                  <a:lnTo>
                    <a:pt x="1177" y="339"/>
                  </a:lnTo>
                  <a:lnTo>
                    <a:pt x="1175" y="339"/>
                  </a:lnTo>
                  <a:lnTo>
                    <a:pt x="1175" y="340"/>
                  </a:lnTo>
                  <a:lnTo>
                    <a:pt x="1177" y="340"/>
                  </a:lnTo>
                  <a:lnTo>
                    <a:pt x="1177" y="342"/>
                  </a:lnTo>
                  <a:lnTo>
                    <a:pt x="1177" y="343"/>
                  </a:lnTo>
                  <a:lnTo>
                    <a:pt x="1178" y="343"/>
                  </a:lnTo>
                  <a:lnTo>
                    <a:pt x="1178" y="342"/>
                  </a:lnTo>
                  <a:lnTo>
                    <a:pt x="1178" y="340"/>
                  </a:lnTo>
                  <a:lnTo>
                    <a:pt x="1180" y="340"/>
                  </a:lnTo>
                  <a:lnTo>
                    <a:pt x="1180" y="339"/>
                  </a:lnTo>
                  <a:close/>
                  <a:moveTo>
                    <a:pt x="1180" y="337"/>
                  </a:moveTo>
                  <a:lnTo>
                    <a:pt x="1181" y="336"/>
                  </a:lnTo>
                  <a:lnTo>
                    <a:pt x="1180" y="336"/>
                  </a:lnTo>
                  <a:lnTo>
                    <a:pt x="1180" y="334"/>
                  </a:lnTo>
                  <a:lnTo>
                    <a:pt x="1178" y="334"/>
                  </a:lnTo>
                  <a:lnTo>
                    <a:pt x="1180" y="336"/>
                  </a:lnTo>
                  <a:lnTo>
                    <a:pt x="1180" y="337"/>
                  </a:lnTo>
                  <a:lnTo>
                    <a:pt x="1181" y="339"/>
                  </a:lnTo>
                  <a:lnTo>
                    <a:pt x="1181" y="337"/>
                  </a:lnTo>
                  <a:lnTo>
                    <a:pt x="1180" y="337"/>
                  </a:lnTo>
                  <a:close/>
                  <a:moveTo>
                    <a:pt x="1192" y="340"/>
                  </a:moveTo>
                  <a:lnTo>
                    <a:pt x="1191" y="339"/>
                  </a:lnTo>
                  <a:lnTo>
                    <a:pt x="1191" y="340"/>
                  </a:lnTo>
                  <a:lnTo>
                    <a:pt x="1189" y="340"/>
                  </a:lnTo>
                  <a:lnTo>
                    <a:pt x="1189" y="342"/>
                  </a:lnTo>
                  <a:lnTo>
                    <a:pt x="1188" y="342"/>
                  </a:lnTo>
                  <a:lnTo>
                    <a:pt x="1186" y="342"/>
                  </a:lnTo>
                  <a:lnTo>
                    <a:pt x="1186" y="343"/>
                  </a:lnTo>
                  <a:lnTo>
                    <a:pt x="1188" y="343"/>
                  </a:lnTo>
                  <a:lnTo>
                    <a:pt x="1189" y="345"/>
                  </a:lnTo>
                  <a:lnTo>
                    <a:pt x="1189" y="343"/>
                  </a:lnTo>
                  <a:lnTo>
                    <a:pt x="1189" y="342"/>
                  </a:lnTo>
                  <a:lnTo>
                    <a:pt x="1191" y="342"/>
                  </a:lnTo>
                  <a:lnTo>
                    <a:pt x="1192" y="340"/>
                  </a:lnTo>
                  <a:close/>
                  <a:moveTo>
                    <a:pt x="1209" y="347"/>
                  </a:moveTo>
                  <a:lnTo>
                    <a:pt x="1207" y="348"/>
                  </a:lnTo>
                  <a:lnTo>
                    <a:pt x="1209" y="348"/>
                  </a:lnTo>
                  <a:lnTo>
                    <a:pt x="1209" y="347"/>
                  </a:lnTo>
                  <a:close/>
                  <a:moveTo>
                    <a:pt x="1233" y="378"/>
                  </a:moveTo>
                  <a:lnTo>
                    <a:pt x="1231" y="378"/>
                  </a:lnTo>
                  <a:lnTo>
                    <a:pt x="1230" y="378"/>
                  </a:lnTo>
                  <a:lnTo>
                    <a:pt x="1230" y="380"/>
                  </a:lnTo>
                  <a:lnTo>
                    <a:pt x="1231" y="380"/>
                  </a:lnTo>
                  <a:lnTo>
                    <a:pt x="1233" y="378"/>
                  </a:lnTo>
                  <a:close/>
                  <a:moveTo>
                    <a:pt x="1262" y="195"/>
                  </a:moveTo>
                  <a:lnTo>
                    <a:pt x="1260" y="195"/>
                  </a:lnTo>
                  <a:lnTo>
                    <a:pt x="1259" y="197"/>
                  </a:lnTo>
                  <a:lnTo>
                    <a:pt x="1260" y="197"/>
                  </a:lnTo>
                  <a:lnTo>
                    <a:pt x="1262" y="195"/>
                  </a:lnTo>
                  <a:close/>
                  <a:moveTo>
                    <a:pt x="1265" y="194"/>
                  </a:moveTo>
                  <a:lnTo>
                    <a:pt x="1263" y="195"/>
                  </a:lnTo>
                  <a:lnTo>
                    <a:pt x="1265" y="195"/>
                  </a:lnTo>
                  <a:lnTo>
                    <a:pt x="1265" y="194"/>
                  </a:lnTo>
                  <a:close/>
                  <a:moveTo>
                    <a:pt x="1271" y="200"/>
                  </a:moveTo>
                  <a:lnTo>
                    <a:pt x="1271" y="201"/>
                  </a:lnTo>
                  <a:lnTo>
                    <a:pt x="1275" y="200"/>
                  </a:lnTo>
                  <a:lnTo>
                    <a:pt x="1271" y="200"/>
                  </a:lnTo>
                  <a:close/>
                  <a:moveTo>
                    <a:pt x="1272" y="194"/>
                  </a:moveTo>
                  <a:lnTo>
                    <a:pt x="1272" y="195"/>
                  </a:lnTo>
                  <a:lnTo>
                    <a:pt x="1271" y="195"/>
                  </a:lnTo>
                  <a:lnTo>
                    <a:pt x="1271" y="197"/>
                  </a:lnTo>
                  <a:lnTo>
                    <a:pt x="1272" y="195"/>
                  </a:lnTo>
                  <a:lnTo>
                    <a:pt x="1274" y="194"/>
                  </a:lnTo>
                  <a:lnTo>
                    <a:pt x="1272" y="194"/>
                  </a:lnTo>
                  <a:close/>
                  <a:moveTo>
                    <a:pt x="1266" y="194"/>
                  </a:moveTo>
                  <a:lnTo>
                    <a:pt x="1272" y="192"/>
                  </a:lnTo>
                  <a:lnTo>
                    <a:pt x="1266" y="192"/>
                  </a:lnTo>
                  <a:lnTo>
                    <a:pt x="1266" y="194"/>
                  </a:lnTo>
                  <a:close/>
                  <a:moveTo>
                    <a:pt x="1268" y="198"/>
                  </a:moveTo>
                  <a:lnTo>
                    <a:pt x="1269" y="198"/>
                  </a:lnTo>
                  <a:lnTo>
                    <a:pt x="1269" y="197"/>
                  </a:lnTo>
                  <a:lnTo>
                    <a:pt x="1268" y="198"/>
                  </a:lnTo>
                  <a:lnTo>
                    <a:pt x="1266" y="198"/>
                  </a:lnTo>
                  <a:lnTo>
                    <a:pt x="1266" y="200"/>
                  </a:lnTo>
                  <a:lnTo>
                    <a:pt x="1268" y="198"/>
                  </a:lnTo>
                  <a:close/>
                  <a:moveTo>
                    <a:pt x="1271" y="203"/>
                  </a:moveTo>
                  <a:lnTo>
                    <a:pt x="1269" y="203"/>
                  </a:lnTo>
                  <a:lnTo>
                    <a:pt x="1268" y="204"/>
                  </a:lnTo>
                  <a:lnTo>
                    <a:pt x="1271" y="203"/>
                  </a:lnTo>
                  <a:close/>
                  <a:moveTo>
                    <a:pt x="1275" y="207"/>
                  </a:moveTo>
                  <a:lnTo>
                    <a:pt x="1274" y="207"/>
                  </a:lnTo>
                  <a:lnTo>
                    <a:pt x="1272" y="207"/>
                  </a:lnTo>
                  <a:lnTo>
                    <a:pt x="1272" y="209"/>
                  </a:lnTo>
                  <a:lnTo>
                    <a:pt x="1271" y="209"/>
                  </a:lnTo>
                  <a:lnTo>
                    <a:pt x="1269" y="209"/>
                  </a:lnTo>
                  <a:lnTo>
                    <a:pt x="1269" y="210"/>
                  </a:lnTo>
                  <a:lnTo>
                    <a:pt x="1272" y="209"/>
                  </a:lnTo>
                  <a:lnTo>
                    <a:pt x="1274" y="209"/>
                  </a:lnTo>
                  <a:lnTo>
                    <a:pt x="1275" y="207"/>
                  </a:lnTo>
                  <a:close/>
                  <a:moveTo>
                    <a:pt x="1294" y="212"/>
                  </a:moveTo>
                  <a:lnTo>
                    <a:pt x="1290" y="213"/>
                  </a:lnTo>
                  <a:lnTo>
                    <a:pt x="1292" y="213"/>
                  </a:lnTo>
                  <a:lnTo>
                    <a:pt x="1294" y="213"/>
                  </a:lnTo>
                  <a:lnTo>
                    <a:pt x="1294" y="212"/>
                  </a:lnTo>
                  <a:close/>
                  <a:moveTo>
                    <a:pt x="1313" y="331"/>
                  </a:moveTo>
                  <a:lnTo>
                    <a:pt x="1315" y="331"/>
                  </a:lnTo>
                  <a:lnTo>
                    <a:pt x="1315" y="330"/>
                  </a:lnTo>
                  <a:lnTo>
                    <a:pt x="1313" y="330"/>
                  </a:lnTo>
                  <a:lnTo>
                    <a:pt x="1313" y="331"/>
                  </a:lnTo>
                  <a:close/>
                  <a:moveTo>
                    <a:pt x="1300" y="206"/>
                  </a:moveTo>
                  <a:lnTo>
                    <a:pt x="1301" y="206"/>
                  </a:lnTo>
                  <a:lnTo>
                    <a:pt x="1301" y="207"/>
                  </a:lnTo>
                  <a:lnTo>
                    <a:pt x="1303" y="207"/>
                  </a:lnTo>
                  <a:lnTo>
                    <a:pt x="1303" y="206"/>
                  </a:lnTo>
                  <a:lnTo>
                    <a:pt x="1301" y="206"/>
                  </a:lnTo>
                  <a:lnTo>
                    <a:pt x="1301" y="204"/>
                  </a:lnTo>
                  <a:lnTo>
                    <a:pt x="1300" y="206"/>
                  </a:lnTo>
                  <a:close/>
                  <a:moveTo>
                    <a:pt x="1303" y="374"/>
                  </a:moveTo>
                  <a:lnTo>
                    <a:pt x="1301" y="375"/>
                  </a:lnTo>
                  <a:lnTo>
                    <a:pt x="1303" y="377"/>
                  </a:lnTo>
                  <a:lnTo>
                    <a:pt x="1303" y="375"/>
                  </a:lnTo>
                  <a:lnTo>
                    <a:pt x="1303" y="374"/>
                  </a:lnTo>
                  <a:close/>
                  <a:moveTo>
                    <a:pt x="1303" y="219"/>
                  </a:moveTo>
                  <a:lnTo>
                    <a:pt x="1301" y="221"/>
                  </a:lnTo>
                  <a:lnTo>
                    <a:pt x="1303" y="221"/>
                  </a:lnTo>
                  <a:lnTo>
                    <a:pt x="1303" y="219"/>
                  </a:lnTo>
                  <a:close/>
                  <a:moveTo>
                    <a:pt x="1306" y="216"/>
                  </a:moveTo>
                  <a:lnTo>
                    <a:pt x="1307" y="216"/>
                  </a:lnTo>
                  <a:lnTo>
                    <a:pt x="1307" y="218"/>
                  </a:lnTo>
                  <a:lnTo>
                    <a:pt x="1309" y="216"/>
                  </a:lnTo>
                  <a:lnTo>
                    <a:pt x="1307" y="216"/>
                  </a:lnTo>
                  <a:lnTo>
                    <a:pt x="1307" y="215"/>
                  </a:lnTo>
                  <a:lnTo>
                    <a:pt x="1306" y="215"/>
                  </a:lnTo>
                  <a:lnTo>
                    <a:pt x="1306" y="216"/>
                  </a:lnTo>
                  <a:lnTo>
                    <a:pt x="1304" y="216"/>
                  </a:lnTo>
                  <a:lnTo>
                    <a:pt x="1298" y="218"/>
                  </a:lnTo>
                  <a:lnTo>
                    <a:pt x="1303" y="218"/>
                  </a:lnTo>
                  <a:lnTo>
                    <a:pt x="1306" y="216"/>
                  </a:lnTo>
                  <a:close/>
                  <a:moveTo>
                    <a:pt x="1304" y="218"/>
                  </a:moveTo>
                  <a:lnTo>
                    <a:pt x="1304" y="219"/>
                  </a:lnTo>
                  <a:lnTo>
                    <a:pt x="1306" y="219"/>
                  </a:lnTo>
                  <a:lnTo>
                    <a:pt x="1306" y="218"/>
                  </a:lnTo>
                  <a:lnTo>
                    <a:pt x="1304" y="218"/>
                  </a:lnTo>
                  <a:close/>
                  <a:moveTo>
                    <a:pt x="1306" y="228"/>
                  </a:moveTo>
                  <a:lnTo>
                    <a:pt x="1306" y="227"/>
                  </a:lnTo>
                  <a:lnTo>
                    <a:pt x="1304" y="228"/>
                  </a:lnTo>
                  <a:lnTo>
                    <a:pt x="1306" y="228"/>
                  </a:lnTo>
                  <a:close/>
                  <a:moveTo>
                    <a:pt x="1312" y="315"/>
                  </a:moveTo>
                  <a:lnTo>
                    <a:pt x="1310" y="313"/>
                  </a:lnTo>
                  <a:lnTo>
                    <a:pt x="1310" y="312"/>
                  </a:lnTo>
                  <a:lnTo>
                    <a:pt x="1309" y="312"/>
                  </a:lnTo>
                  <a:lnTo>
                    <a:pt x="1309" y="313"/>
                  </a:lnTo>
                  <a:lnTo>
                    <a:pt x="1307" y="313"/>
                  </a:lnTo>
                  <a:lnTo>
                    <a:pt x="1307" y="312"/>
                  </a:lnTo>
                  <a:lnTo>
                    <a:pt x="1306" y="312"/>
                  </a:lnTo>
                  <a:lnTo>
                    <a:pt x="1306" y="313"/>
                  </a:lnTo>
                  <a:lnTo>
                    <a:pt x="1307" y="313"/>
                  </a:lnTo>
                  <a:lnTo>
                    <a:pt x="1307" y="315"/>
                  </a:lnTo>
                  <a:lnTo>
                    <a:pt x="1309" y="315"/>
                  </a:lnTo>
                  <a:lnTo>
                    <a:pt x="1310" y="315"/>
                  </a:lnTo>
                  <a:lnTo>
                    <a:pt x="1312" y="315"/>
                  </a:lnTo>
                  <a:close/>
                  <a:moveTo>
                    <a:pt x="1327" y="307"/>
                  </a:moveTo>
                  <a:lnTo>
                    <a:pt x="1328" y="309"/>
                  </a:lnTo>
                  <a:lnTo>
                    <a:pt x="1328" y="307"/>
                  </a:lnTo>
                  <a:lnTo>
                    <a:pt x="1327" y="307"/>
                  </a:lnTo>
                  <a:close/>
                  <a:moveTo>
                    <a:pt x="1328" y="239"/>
                  </a:moveTo>
                  <a:lnTo>
                    <a:pt x="1327" y="239"/>
                  </a:lnTo>
                  <a:lnTo>
                    <a:pt x="1327" y="240"/>
                  </a:lnTo>
                  <a:lnTo>
                    <a:pt x="1325" y="240"/>
                  </a:lnTo>
                  <a:lnTo>
                    <a:pt x="1325" y="242"/>
                  </a:lnTo>
                  <a:lnTo>
                    <a:pt x="1327" y="240"/>
                  </a:lnTo>
                  <a:lnTo>
                    <a:pt x="1328" y="240"/>
                  </a:lnTo>
                  <a:lnTo>
                    <a:pt x="1328" y="239"/>
                  </a:lnTo>
                  <a:lnTo>
                    <a:pt x="1330" y="239"/>
                  </a:lnTo>
                  <a:lnTo>
                    <a:pt x="1330" y="237"/>
                  </a:lnTo>
                  <a:lnTo>
                    <a:pt x="1328" y="239"/>
                  </a:lnTo>
                  <a:close/>
                  <a:moveTo>
                    <a:pt x="1327" y="236"/>
                  </a:moveTo>
                  <a:lnTo>
                    <a:pt x="1328" y="234"/>
                  </a:lnTo>
                  <a:lnTo>
                    <a:pt x="1327" y="234"/>
                  </a:lnTo>
                  <a:lnTo>
                    <a:pt x="1327" y="236"/>
                  </a:lnTo>
                  <a:close/>
                  <a:moveTo>
                    <a:pt x="1324" y="236"/>
                  </a:moveTo>
                  <a:lnTo>
                    <a:pt x="1321" y="236"/>
                  </a:lnTo>
                  <a:lnTo>
                    <a:pt x="1319" y="237"/>
                  </a:lnTo>
                  <a:lnTo>
                    <a:pt x="1321" y="237"/>
                  </a:lnTo>
                  <a:lnTo>
                    <a:pt x="1324" y="236"/>
                  </a:lnTo>
                  <a:close/>
                  <a:moveTo>
                    <a:pt x="1328" y="257"/>
                  </a:moveTo>
                  <a:lnTo>
                    <a:pt x="1327" y="256"/>
                  </a:lnTo>
                  <a:lnTo>
                    <a:pt x="1325" y="257"/>
                  </a:lnTo>
                  <a:lnTo>
                    <a:pt x="1328" y="257"/>
                  </a:lnTo>
                  <a:close/>
                  <a:moveTo>
                    <a:pt x="1348" y="269"/>
                  </a:moveTo>
                  <a:lnTo>
                    <a:pt x="1350" y="269"/>
                  </a:lnTo>
                  <a:lnTo>
                    <a:pt x="1350" y="266"/>
                  </a:lnTo>
                  <a:lnTo>
                    <a:pt x="1343" y="269"/>
                  </a:lnTo>
                  <a:lnTo>
                    <a:pt x="1345" y="269"/>
                  </a:lnTo>
                  <a:lnTo>
                    <a:pt x="1347" y="269"/>
                  </a:lnTo>
                  <a:lnTo>
                    <a:pt x="1347" y="271"/>
                  </a:lnTo>
                  <a:lnTo>
                    <a:pt x="1348" y="269"/>
                  </a:lnTo>
                  <a:close/>
                  <a:moveTo>
                    <a:pt x="1353" y="313"/>
                  </a:moveTo>
                  <a:lnTo>
                    <a:pt x="1351" y="313"/>
                  </a:lnTo>
                  <a:lnTo>
                    <a:pt x="1350" y="313"/>
                  </a:lnTo>
                  <a:lnTo>
                    <a:pt x="1348" y="315"/>
                  </a:lnTo>
                  <a:lnTo>
                    <a:pt x="1353" y="313"/>
                  </a:lnTo>
                  <a:close/>
                  <a:moveTo>
                    <a:pt x="1354" y="274"/>
                  </a:moveTo>
                  <a:lnTo>
                    <a:pt x="1353" y="275"/>
                  </a:lnTo>
                  <a:lnTo>
                    <a:pt x="1354" y="275"/>
                  </a:lnTo>
                  <a:lnTo>
                    <a:pt x="1354" y="274"/>
                  </a:lnTo>
                  <a:close/>
                  <a:moveTo>
                    <a:pt x="1366" y="280"/>
                  </a:moveTo>
                  <a:lnTo>
                    <a:pt x="1365" y="280"/>
                  </a:lnTo>
                  <a:lnTo>
                    <a:pt x="1365" y="281"/>
                  </a:lnTo>
                  <a:lnTo>
                    <a:pt x="1363" y="281"/>
                  </a:lnTo>
                  <a:lnTo>
                    <a:pt x="1363" y="283"/>
                  </a:lnTo>
                  <a:lnTo>
                    <a:pt x="1365" y="281"/>
                  </a:lnTo>
                  <a:lnTo>
                    <a:pt x="1366" y="280"/>
                  </a:lnTo>
                  <a:close/>
                  <a:moveTo>
                    <a:pt x="1359" y="324"/>
                  </a:moveTo>
                  <a:lnTo>
                    <a:pt x="1357" y="325"/>
                  </a:lnTo>
                  <a:lnTo>
                    <a:pt x="1356" y="327"/>
                  </a:lnTo>
                  <a:lnTo>
                    <a:pt x="1357" y="327"/>
                  </a:lnTo>
                  <a:lnTo>
                    <a:pt x="1357" y="325"/>
                  </a:lnTo>
                  <a:lnTo>
                    <a:pt x="1359" y="325"/>
                  </a:lnTo>
                  <a:lnTo>
                    <a:pt x="1359" y="324"/>
                  </a:lnTo>
                  <a:close/>
                  <a:moveTo>
                    <a:pt x="1359" y="322"/>
                  </a:moveTo>
                  <a:lnTo>
                    <a:pt x="1357" y="322"/>
                  </a:lnTo>
                  <a:lnTo>
                    <a:pt x="1356" y="322"/>
                  </a:lnTo>
                  <a:lnTo>
                    <a:pt x="1356" y="324"/>
                  </a:lnTo>
                  <a:lnTo>
                    <a:pt x="1357" y="324"/>
                  </a:lnTo>
                  <a:lnTo>
                    <a:pt x="1359" y="322"/>
                  </a:lnTo>
                  <a:close/>
                  <a:moveTo>
                    <a:pt x="1365" y="327"/>
                  </a:moveTo>
                  <a:lnTo>
                    <a:pt x="1363" y="328"/>
                  </a:lnTo>
                  <a:lnTo>
                    <a:pt x="1365" y="328"/>
                  </a:lnTo>
                  <a:lnTo>
                    <a:pt x="1365" y="327"/>
                  </a:lnTo>
                  <a:close/>
                  <a:moveTo>
                    <a:pt x="1374" y="283"/>
                  </a:moveTo>
                  <a:lnTo>
                    <a:pt x="1372" y="283"/>
                  </a:lnTo>
                  <a:lnTo>
                    <a:pt x="1374" y="284"/>
                  </a:lnTo>
                  <a:lnTo>
                    <a:pt x="1374" y="283"/>
                  </a:lnTo>
                  <a:close/>
                  <a:moveTo>
                    <a:pt x="1374" y="278"/>
                  </a:moveTo>
                  <a:lnTo>
                    <a:pt x="1372" y="278"/>
                  </a:lnTo>
                  <a:lnTo>
                    <a:pt x="1372" y="280"/>
                  </a:lnTo>
                  <a:lnTo>
                    <a:pt x="1371" y="280"/>
                  </a:lnTo>
                  <a:lnTo>
                    <a:pt x="1372" y="281"/>
                  </a:lnTo>
                  <a:lnTo>
                    <a:pt x="1374" y="281"/>
                  </a:lnTo>
                  <a:lnTo>
                    <a:pt x="1372" y="280"/>
                  </a:lnTo>
                  <a:lnTo>
                    <a:pt x="1374" y="280"/>
                  </a:lnTo>
                  <a:lnTo>
                    <a:pt x="1374" y="278"/>
                  </a:lnTo>
                  <a:close/>
                  <a:moveTo>
                    <a:pt x="1386" y="292"/>
                  </a:moveTo>
                  <a:lnTo>
                    <a:pt x="1380" y="293"/>
                  </a:lnTo>
                  <a:lnTo>
                    <a:pt x="1378" y="293"/>
                  </a:lnTo>
                  <a:lnTo>
                    <a:pt x="1378" y="295"/>
                  </a:lnTo>
                  <a:lnTo>
                    <a:pt x="1377" y="295"/>
                  </a:lnTo>
                  <a:lnTo>
                    <a:pt x="1377" y="297"/>
                  </a:lnTo>
                  <a:lnTo>
                    <a:pt x="1378" y="297"/>
                  </a:lnTo>
                  <a:lnTo>
                    <a:pt x="1378" y="295"/>
                  </a:lnTo>
                  <a:lnTo>
                    <a:pt x="1380" y="293"/>
                  </a:lnTo>
                  <a:lnTo>
                    <a:pt x="1381" y="293"/>
                  </a:lnTo>
                  <a:lnTo>
                    <a:pt x="1384" y="293"/>
                  </a:lnTo>
                  <a:lnTo>
                    <a:pt x="1386" y="292"/>
                  </a:lnTo>
                  <a:close/>
                  <a:moveTo>
                    <a:pt x="1392" y="295"/>
                  </a:moveTo>
                  <a:lnTo>
                    <a:pt x="1390" y="297"/>
                  </a:lnTo>
                  <a:lnTo>
                    <a:pt x="1392" y="297"/>
                  </a:lnTo>
                  <a:lnTo>
                    <a:pt x="1392" y="295"/>
                  </a:lnTo>
                  <a:close/>
                  <a:moveTo>
                    <a:pt x="1395" y="319"/>
                  </a:moveTo>
                  <a:lnTo>
                    <a:pt x="1393" y="319"/>
                  </a:lnTo>
                  <a:lnTo>
                    <a:pt x="1393" y="321"/>
                  </a:lnTo>
                  <a:lnTo>
                    <a:pt x="1395" y="321"/>
                  </a:lnTo>
                  <a:lnTo>
                    <a:pt x="1395" y="319"/>
                  </a:lnTo>
                  <a:close/>
                  <a:moveTo>
                    <a:pt x="1396" y="315"/>
                  </a:moveTo>
                  <a:lnTo>
                    <a:pt x="1395" y="313"/>
                  </a:lnTo>
                  <a:lnTo>
                    <a:pt x="1393" y="315"/>
                  </a:lnTo>
                  <a:lnTo>
                    <a:pt x="1395" y="315"/>
                  </a:lnTo>
                  <a:lnTo>
                    <a:pt x="1395" y="316"/>
                  </a:lnTo>
                  <a:lnTo>
                    <a:pt x="1396" y="316"/>
                  </a:lnTo>
                  <a:lnTo>
                    <a:pt x="1396" y="315"/>
                  </a:lnTo>
                  <a:close/>
                  <a:moveTo>
                    <a:pt x="1357" y="227"/>
                  </a:moveTo>
                  <a:lnTo>
                    <a:pt x="1359" y="227"/>
                  </a:lnTo>
                  <a:lnTo>
                    <a:pt x="1359" y="225"/>
                  </a:lnTo>
                  <a:lnTo>
                    <a:pt x="1357" y="225"/>
                  </a:lnTo>
                  <a:lnTo>
                    <a:pt x="1357" y="227"/>
                  </a:lnTo>
                  <a:close/>
                  <a:moveTo>
                    <a:pt x="1218" y="186"/>
                  </a:moveTo>
                  <a:lnTo>
                    <a:pt x="1218" y="184"/>
                  </a:lnTo>
                  <a:lnTo>
                    <a:pt x="1216" y="184"/>
                  </a:lnTo>
                  <a:lnTo>
                    <a:pt x="1215" y="184"/>
                  </a:lnTo>
                  <a:lnTo>
                    <a:pt x="1215" y="186"/>
                  </a:lnTo>
                  <a:lnTo>
                    <a:pt x="1216" y="186"/>
                  </a:lnTo>
                  <a:lnTo>
                    <a:pt x="1218" y="186"/>
                  </a:lnTo>
                  <a:close/>
                  <a:moveTo>
                    <a:pt x="1290" y="386"/>
                  </a:moveTo>
                  <a:lnTo>
                    <a:pt x="1289" y="387"/>
                  </a:lnTo>
                  <a:lnTo>
                    <a:pt x="1290" y="387"/>
                  </a:lnTo>
                  <a:lnTo>
                    <a:pt x="1290" y="386"/>
                  </a:lnTo>
                  <a:close/>
                  <a:moveTo>
                    <a:pt x="1330" y="340"/>
                  </a:moveTo>
                  <a:lnTo>
                    <a:pt x="1328" y="339"/>
                  </a:lnTo>
                  <a:lnTo>
                    <a:pt x="1328" y="340"/>
                  </a:lnTo>
                  <a:lnTo>
                    <a:pt x="1330" y="340"/>
                  </a:lnTo>
                  <a:close/>
                  <a:moveTo>
                    <a:pt x="1312" y="384"/>
                  </a:moveTo>
                  <a:lnTo>
                    <a:pt x="1313" y="384"/>
                  </a:lnTo>
                  <a:lnTo>
                    <a:pt x="1312" y="383"/>
                  </a:lnTo>
                  <a:lnTo>
                    <a:pt x="1312" y="384"/>
                  </a:lnTo>
                  <a:close/>
                  <a:moveTo>
                    <a:pt x="1269" y="163"/>
                  </a:moveTo>
                  <a:lnTo>
                    <a:pt x="1268" y="163"/>
                  </a:lnTo>
                  <a:lnTo>
                    <a:pt x="1263" y="162"/>
                  </a:lnTo>
                  <a:lnTo>
                    <a:pt x="1262" y="162"/>
                  </a:lnTo>
                  <a:lnTo>
                    <a:pt x="1260" y="162"/>
                  </a:lnTo>
                  <a:lnTo>
                    <a:pt x="1260" y="160"/>
                  </a:lnTo>
                  <a:lnTo>
                    <a:pt x="1256" y="160"/>
                  </a:lnTo>
                  <a:lnTo>
                    <a:pt x="1251" y="162"/>
                  </a:lnTo>
                  <a:lnTo>
                    <a:pt x="1250" y="160"/>
                  </a:lnTo>
                  <a:lnTo>
                    <a:pt x="1248" y="160"/>
                  </a:lnTo>
                  <a:lnTo>
                    <a:pt x="1248" y="162"/>
                  </a:lnTo>
                  <a:lnTo>
                    <a:pt x="1247" y="162"/>
                  </a:lnTo>
                  <a:lnTo>
                    <a:pt x="1241" y="162"/>
                  </a:lnTo>
                  <a:lnTo>
                    <a:pt x="1239" y="160"/>
                  </a:lnTo>
                  <a:lnTo>
                    <a:pt x="1237" y="160"/>
                  </a:lnTo>
                  <a:lnTo>
                    <a:pt x="1234" y="160"/>
                  </a:lnTo>
                  <a:lnTo>
                    <a:pt x="1233" y="160"/>
                  </a:lnTo>
                  <a:lnTo>
                    <a:pt x="1231" y="160"/>
                  </a:lnTo>
                  <a:lnTo>
                    <a:pt x="1230" y="159"/>
                  </a:lnTo>
                  <a:lnTo>
                    <a:pt x="1228" y="159"/>
                  </a:lnTo>
                  <a:lnTo>
                    <a:pt x="1227" y="159"/>
                  </a:lnTo>
                  <a:lnTo>
                    <a:pt x="1224" y="159"/>
                  </a:lnTo>
                  <a:lnTo>
                    <a:pt x="1222" y="159"/>
                  </a:lnTo>
                  <a:lnTo>
                    <a:pt x="1221" y="159"/>
                  </a:lnTo>
                  <a:lnTo>
                    <a:pt x="1222" y="160"/>
                  </a:lnTo>
                  <a:lnTo>
                    <a:pt x="1221" y="160"/>
                  </a:lnTo>
                  <a:lnTo>
                    <a:pt x="1218" y="162"/>
                  </a:lnTo>
                  <a:lnTo>
                    <a:pt x="1218" y="163"/>
                  </a:lnTo>
                  <a:lnTo>
                    <a:pt x="1218" y="166"/>
                  </a:lnTo>
                  <a:lnTo>
                    <a:pt x="1216" y="166"/>
                  </a:lnTo>
                  <a:lnTo>
                    <a:pt x="1215" y="166"/>
                  </a:lnTo>
                  <a:lnTo>
                    <a:pt x="1215" y="168"/>
                  </a:lnTo>
                  <a:lnTo>
                    <a:pt x="1213" y="168"/>
                  </a:lnTo>
                  <a:lnTo>
                    <a:pt x="1213" y="169"/>
                  </a:lnTo>
                  <a:lnTo>
                    <a:pt x="1215" y="169"/>
                  </a:lnTo>
                  <a:lnTo>
                    <a:pt x="1216" y="171"/>
                  </a:lnTo>
                  <a:lnTo>
                    <a:pt x="1218" y="171"/>
                  </a:lnTo>
                  <a:lnTo>
                    <a:pt x="1221" y="171"/>
                  </a:lnTo>
                  <a:lnTo>
                    <a:pt x="1222" y="171"/>
                  </a:lnTo>
                  <a:lnTo>
                    <a:pt x="1224" y="171"/>
                  </a:lnTo>
                  <a:lnTo>
                    <a:pt x="1222" y="172"/>
                  </a:lnTo>
                  <a:lnTo>
                    <a:pt x="1222" y="174"/>
                  </a:lnTo>
                  <a:lnTo>
                    <a:pt x="1221" y="174"/>
                  </a:lnTo>
                  <a:lnTo>
                    <a:pt x="1221" y="175"/>
                  </a:lnTo>
                  <a:lnTo>
                    <a:pt x="1221" y="177"/>
                  </a:lnTo>
                  <a:lnTo>
                    <a:pt x="1221" y="178"/>
                  </a:lnTo>
                  <a:lnTo>
                    <a:pt x="1222" y="178"/>
                  </a:lnTo>
                  <a:lnTo>
                    <a:pt x="1225" y="180"/>
                  </a:lnTo>
                  <a:lnTo>
                    <a:pt x="1227" y="180"/>
                  </a:lnTo>
                  <a:lnTo>
                    <a:pt x="1230" y="180"/>
                  </a:lnTo>
                  <a:lnTo>
                    <a:pt x="1234" y="178"/>
                  </a:lnTo>
                  <a:lnTo>
                    <a:pt x="1236" y="178"/>
                  </a:lnTo>
                  <a:lnTo>
                    <a:pt x="1239" y="178"/>
                  </a:lnTo>
                  <a:lnTo>
                    <a:pt x="1241" y="178"/>
                  </a:lnTo>
                  <a:lnTo>
                    <a:pt x="1248" y="177"/>
                  </a:lnTo>
                  <a:lnTo>
                    <a:pt x="1250" y="177"/>
                  </a:lnTo>
                  <a:lnTo>
                    <a:pt x="1254" y="177"/>
                  </a:lnTo>
                  <a:lnTo>
                    <a:pt x="1259" y="177"/>
                  </a:lnTo>
                  <a:lnTo>
                    <a:pt x="1259" y="178"/>
                  </a:lnTo>
                  <a:lnTo>
                    <a:pt x="1263" y="178"/>
                  </a:lnTo>
                  <a:lnTo>
                    <a:pt x="1266" y="178"/>
                  </a:lnTo>
                  <a:lnTo>
                    <a:pt x="1268" y="178"/>
                  </a:lnTo>
                  <a:lnTo>
                    <a:pt x="1274" y="178"/>
                  </a:lnTo>
                  <a:lnTo>
                    <a:pt x="1275" y="178"/>
                  </a:lnTo>
                  <a:lnTo>
                    <a:pt x="1277" y="178"/>
                  </a:lnTo>
                  <a:lnTo>
                    <a:pt x="1277" y="177"/>
                  </a:lnTo>
                  <a:lnTo>
                    <a:pt x="1278" y="177"/>
                  </a:lnTo>
                  <a:lnTo>
                    <a:pt x="1275" y="175"/>
                  </a:lnTo>
                  <a:lnTo>
                    <a:pt x="1277" y="175"/>
                  </a:lnTo>
                  <a:lnTo>
                    <a:pt x="1277" y="174"/>
                  </a:lnTo>
                  <a:lnTo>
                    <a:pt x="1278" y="174"/>
                  </a:lnTo>
                  <a:lnTo>
                    <a:pt x="1278" y="172"/>
                  </a:lnTo>
                  <a:lnTo>
                    <a:pt x="1277" y="172"/>
                  </a:lnTo>
                  <a:lnTo>
                    <a:pt x="1275" y="172"/>
                  </a:lnTo>
                  <a:lnTo>
                    <a:pt x="1274" y="172"/>
                  </a:lnTo>
                  <a:lnTo>
                    <a:pt x="1275" y="171"/>
                  </a:lnTo>
                  <a:lnTo>
                    <a:pt x="1274" y="169"/>
                  </a:lnTo>
                  <a:lnTo>
                    <a:pt x="1272" y="169"/>
                  </a:lnTo>
                  <a:lnTo>
                    <a:pt x="1271" y="168"/>
                  </a:lnTo>
                  <a:lnTo>
                    <a:pt x="1272" y="168"/>
                  </a:lnTo>
                  <a:lnTo>
                    <a:pt x="1271" y="166"/>
                  </a:lnTo>
                  <a:lnTo>
                    <a:pt x="1271" y="163"/>
                  </a:lnTo>
                  <a:lnTo>
                    <a:pt x="1269" y="163"/>
                  </a:lnTo>
                  <a:close/>
                  <a:moveTo>
                    <a:pt x="863" y="169"/>
                  </a:moveTo>
                  <a:lnTo>
                    <a:pt x="865" y="169"/>
                  </a:lnTo>
                  <a:lnTo>
                    <a:pt x="865" y="168"/>
                  </a:lnTo>
                  <a:lnTo>
                    <a:pt x="867" y="168"/>
                  </a:lnTo>
                  <a:lnTo>
                    <a:pt x="867" y="166"/>
                  </a:lnTo>
                  <a:lnTo>
                    <a:pt x="868" y="166"/>
                  </a:lnTo>
                  <a:lnTo>
                    <a:pt x="870" y="163"/>
                  </a:lnTo>
                  <a:lnTo>
                    <a:pt x="870" y="162"/>
                  </a:lnTo>
                  <a:lnTo>
                    <a:pt x="867" y="162"/>
                  </a:lnTo>
                  <a:lnTo>
                    <a:pt x="867" y="160"/>
                  </a:lnTo>
                  <a:lnTo>
                    <a:pt x="865" y="159"/>
                  </a:lnTo>
                  <a:lnTo>
                    <a:pt x="862" y="159"/>
                  </a:lnTo>
                  <a:lnTo>
                    <a:pt x="859" y="159"/>
                  </a:lnTo>
                  <a:lnTo>
                    <a:pt x="856" y="160"/>
                  </a:lnTo>
                  <a:lnTo>
                    <a:pt x="850" y="160"/>
                  </a:lnTo>
                  <a:lnTo>
                    <a:pt x="842" y="160"/>
                  </a:lnTo>
                  <a:lnTo>
                    <a:pt x="841" y="160"/>
                  </a:lnTo>
                  <a:lnTo>
                    <a:pt x="839" y="162"/>
                  </a:lnTo>
                  <a:lnTo>
                    <a:pt x="836" y="162"/>
                  </a:lnTo>
                  <a:lnTo>
                    <a:pt x="836" y="163"/>
                  </a:lnTo>
                  <a:lnTo>
                    <a:pt x="835" y="163"/>
                  </a:lnTo>
                  <a:lnTo>
                    <a:pt x="833" y="163"/>
                  </a:lnTo>
                  <a:lnTo>
                    <a:pt x="832" y="163"/>
                  </a:lnTo>
                  <a:lnTo>
                    <a:pt x="832" y="166"/>
                  </a:lnTo>
                  <a:lnTo>
                    <a:pt x="835" y="166"/>
                  </a:lnTo>
                  <a:lnTo>
                    <a:pt x="836" y="166"/>
                  </a:lnTo>
                  <a:lnTo>
                    <a:pt x="838" y="168"/>
                  </a:lnTo>
                  <a:lnTo>
                    <a:pt x="839" y="168"/>
                  </a:lnTo>
                  <a:lnTo>
                    <a:pt x="841" y="169"/>
                  </a:lnTo>
                  <a:lnTo>
                    <a:pt x="839" y="169"/>
                  </a:lnTo>
                  <a:lnTo>
                    <a:pt x="841" y="171"/>
                  </a:lnTo>
                  <a:lnTo>
                    <a:pt x="839" y="171"/>
                  </a:lnTo>
                  <a:lnTo>
                    <a:pt x="841" y="172"/>
                  </a:lnTo>
                  <a:lnTo>
                    <a:pt x="842" y="172"/>
                  </a:lnTo>
                  <a:lnTo>
                    <a:pt x="841" y="174"/>
                  </a:lnTo>
                  <a:lnTo>
                    <a:pt x="842" y="174"/>
                  </a:lnTo>
                  <a:lnTo>
                    <a:pt x="844" y="175"/>
                  </a:lnTo>
                  <a:lnTo>
                    <a:pt x="844" y="177"/>
                  </a:lnTo>
                  <a:lnTo>
                    <a:pt x="844" y="178"/>
                  </a:lnTo>
                  <a:lnTo>
                    <a:pt x="845" y="178"/>
                  </a:lnTo>
                  <a:lnTo>
                    <a:pt x="845" y="177"/>
                  </a:lnTo>
                  <a:lnTo>
                    <a:pt x="845" y="175"/>
                  </a:lnTo>
                  <a:lnTo>
                    <a:pt x="847" y="177"/>
                  </a:lnTo>
                  <a:lnTo>
                    <a:pt x="847" y="175"/>
                  </a:lnTo>
                  <a:lnTo>
                    <a:pt x="850" y="175"/>
                  </a:lnTo>
                  <a:lnTo>
                    <a:pt x="851" y="175"/>
                  </a:lnTo>
                  <a:lnTo>
                    <a:pt x="853" y="174"/>
                  </a:lnTo>
                  <a:lnTo>
                    <a:pt x="854" y="172"/>
                  </a:lnTo>
                  <a:lnTo>
                    <a:pt x="856" y="172"/>
                  </a:lnTo>
                  <a:lnTo>
                    <a:pt x="857" y="172"/>
                  </a:lnTo>
                  <a:lnTo>
                    <a:pt x="859" y="172"/>
                  </a:lnTo>
                  <a:lnTo>
                    <a:pt x="859" y="171"/>
                  </a:lnTo>
                  <a:lnTo>
                    <a:pt x="862" y="169"/>
                  </a:lnTo>
                  <a:lnTo>
                    <a:pt x="863" y="169"/>
                  </a:lnTo>
                  <a:close/>
                  <a:moveTo>
                    <a:pt x="1145" y="174"/>
                  </a:moveTo>
                  <a:lnTo>
                    <a:pt x="1145" y="172"/>
                  </a:lnTo>
                  <a:lnTo>
                    <a:pt x="1144" y="172"/>
                  </a:lnTo>
                  <a:lnTo>
                    <a:pt x="1141" y="174"/>
                  </a:lnTo>
                  <a:lnTo>
                    <a:pt x="1145" y="175"/>
                  </a:lnTo>
                  <a:lnTo>
                    <a:pt x="1147" y="174"/>
                  </a:lnTo>
                  <a:lnTo>
                    <a:pt x="1145" y="174"/>
                  </a:lnTo>
                  <a:close/>
                  <a:moveTo>
                    <a:pt x="921" y="174"/>
                  </a:moveTo>
                  <a:lnTo>
                    <a:pt x="921" y="172"/>
                  </a:lnTo>
                  <a:lnTo>
                    <a:pt x="920" y="174"/>
                  </a:lnTo>
                  <a:lnTo>
                    <a:pt x="920" y="175"/>
                  </a:lnTo>
                  <a:lnTo>
                    <a:pt x="921" y="175"/>
                  </a:lnTo>
                  <a:lnTo>
                    <a:pt x="921" y="174"/>
                  </a:lnTo>
                  <a:close/>
                  <a:moveTo>
                    <a:pt x="918" y="163"/>
                  </a:moveTo>
                  <a:lnTo>
                    <a:pt x="916" y="163"/>
                  </a:lnTo>
                  <a:lnTo>
                    <a:pt x="915" y="163"/>
                  </a:lnTo>
                  <a:lnTo>
                    <a:pt x="913" y="163"/>
                  </a:lnTo>
                  <a:lnTo>
                    <a:pt x="913" y="166"/>
                  </a:lnTo>
                  <a:lnTo>
                    <a:pt x="913" y="168"/>
                  </a:lnTo>
                  <a:lnTo>
                    <a:pt x="916" y="169"/>
                  </a:lnTo>
                  <a:lnTo>
                    <a:pt x="918" y="169"/>
                  </a:lnTo>
                  <a:lnTo>
                    <a:pt x="921" y="169"/>
                  </a:lnTo>
                  <a:lnTo>
                    <a:pt x="926" y="169"/>
                  </a:lnTo>
                  <a:lnTo>
                    <a:pt x="924" y="171"/>
                  </a:lnTo>
                  <a:lnTo>
                    <a:pt x="923" y="171"/>
                  </a:lnTo>
                  <a:lnTo>
                    <a:pt x="921" y="171"/>
                  </a:lnTo>
                  <a:lnTo>
                    <a:pt x="921" y="172"/>
                  </a:lnTo>
                  <a:lnTo>
                    <a:pt x="923" y="172"/>
                  </a:lnTo>
                  <a:lnTo>
                    <a:pt x="924" y="172"/>
                  </a:lnTo>
                  <a:lnTo>
                    <a:pt x="923" y="174"/>
                  </a:lnTo>
                  <a:lnTo>
                    <a:pt x="924" y="174"/>
                  </a:lnTo>
                  <a:lnTo>
                    <a:pt x="924" y="175"/>
                  </a:lnTo>
                  <a:lnTo>
                    <a:pt x="924" y="177"/>
                  </a:lnTo>
                  <a:lnTo>
                    <a:pt x="923" y="177"/>
                  </a:lnTo>
                  <a:lnTo>
                    <a:pt x="921" y="177"/>
                  </a:lnTo>
                  <a:lnTo>
                    <a:pt x="920" y="177"/>
                  </a:lnTo>
                  <a:lnTo>
                    <a:pt x="920" y="175"/>
                  </a:lnTo>
                  <a:lnTo>
                    <a:pt x="918" y="177"/>
                  </a:lnTo>
                  <a:lnTo>
                    <a:pt x="918" y="178"/>
                  </a:lnTo>
                  <a:lnTo>
                    <a:pt x="916" y="178"/>
                  </a:lnTo>
                  <a:lnTo>
                    <a:pt x="916" y="180"/>
                  </a:lnTo>
                  <a:lnTo>
                    <a:pt x="915" y="180"/>
                  </a:lnTo>
                  <a:lnTo>
                    <a:pt x="913" y="180"/>
                  </a:lnTo>
                  <a:lnTo>
                    <a:pt x="912" y="180"/>
                  </a:lnTo>
                  <a:lnTo>
                    <a:pt x="910" y="180"/>
                  </a:lnTo>
                  <a:lnTo>
                    <a:pt x="909" y="180"/>
                  </a:lnTo>
                  <a:lnTo>
                    <a:pt x="906" y="180"/>
                  </a:lnTo>
                  <a:lnTo>
                    <a:pt x="906" y="181"/>
                  </a:lnTo>
                  <a:lnTo>
                    <a:pt x="904" y="181"/>
                  </a:lnTo>
                  <a:lnTo>
                    <a:pt x="903" y="181"/>
                  </a:lnTo>
                  <a:lnTo>
                    <a:pt x="903" y="180"/>
                  </a:lnTo>
                  <a:lnTo>
                    <a:pt x="900" y="180"/>
                  </a:lnTo>
                  <a:lnTo>
                    <a:pt x="900" y="178"/>
                  </a:lnTo>
                  <a:lnTo>
                    <a:pt x="900" y="177"/>
                  </a:lnTo>
                  <a:lnTo>
                    <a:pt x="898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8" y="175"/>
                  </a:lnTo>
                  <a:lnTo>
                    <a:pt x="897" y="174"/>
                  </a:lnTo>
                  <a:lnTo>
                    <a:pt x="895" y="174"/>
                  </a:lnTo>
                  <a:lnTo>
                    <a:pt x="894" y="174"/>
                  </a:lnTo>
                  <a:lnTo>
                    <a:pt x="892" y="174"/>
                  </a:lnTo>
                  <a:lnTo>
                    <a:pt x="891" y="174"/>
                  </a:lnTo>
                  <a:lnTo>
                    <a:pt x="889" y="174"/>
                  </a:lnTo>
                  <a:lnTo>
                    <a:pt x="888" y="175"/>
                  </a:lnTo>
                  <a:lnTo>
                    <a:pt x="886" y="175"/>
                  </a:lnTo>
                  <a:lnTo>
                    <a:pt x="885" y="175"/>
                  </a:lnTo>
                  <a:lnTo>
                    <a:pt x="885" y="177"/>
                  </a:lnTo>
                  <a:lnTo>
                    <a:pt x="883" y="178"/>
                  </a:lnTo>
                  <a:lnTo>
                    <a:pt x="882" y="178"/>
                  </a:lnTo>
                  <a:lnTo>
                    <a:pt x="880" y="178"/>
                  </a:lnTo>
                  <a:lnTo>
                    <a:pt x="880" y="180"/>
                  </a:lnTo>
                  <a:lnTo>
                    <a:pt x="879" y="180"/>
                  </a:lnTo>
                  <a:lnTo>
                    <a:pt x="879" y="181"/>
                  </a:lnTo>
                  <a:lnTo>
                    <a:pt x="880" y="181"/>
                  </a:lnTo>
                  <a:lnTo>
                    <a:pt x="882" y="183"/>
                  </a:lnTo>
                  <a:lnTo>
                    <a:pt x="883" y="183"/>
                  </a:lnTo>
                  <a:lnTo>
                    <a:pt x="883" y="184"/>
                  </a:lnTo>
                  <a:lnTo>
                    <a:pt x="885" y="184"/>
                  </a:lnTo>
                  <a:lnTo>
                    <a:pt x="886" y="184"/>
                  </a:lnTo>
                  <a:lnTo>
                    <a:pt x="886" y="186"/>
                  </a:lnTo>
                  <a:lnTo>
                    <a:pt x="885" y="186"/>
                  </a:lnTo>
                  <a:lnTo>
                    <a:pt x="885" y="187"/>
                  </a:lnTo>
                  <a:lnTo>
                    <a:pt x="885" y="189"/>
                  </a:lnTo>
                  <a:lnTo>
                    <a:pt x="886" y="189"/>
                  </a:lnTo>
                  <a:lnTo>
                    <a:pt x="888" y="189"/>
                  </a:lnTo>
                  <a:lnTo>
                    <a:pt x="889" y="189"/>
                  </a:lnTo>
                  <a:lnTo>
                    <a:pt x="891" y="189"/>
                  </a:lnTo>
                  <a:lnTo>
                    <a:pt x="892" y="187"/>
                  </a:lnTo>
                  <a:lnTo>
                    <a:pt x="894" y="187"/>
                  </a:lnTo>
                  <a:lnTo>
                    <a:pt x="894" y="189"/>
                  </a:lnTo>
                  <a:lnTo>
                    <a:pt x="894" y="190"/>
                  </a:lnTo>
                  <a:lnTo>
                    <a:pt x="895" y="190"/>
                  </a:lnTo>
                  <a:lnTo>
                    <a:pt x="897" y="190"/>
                  </a:lnTo>
                  <a:lnTo>
                    <a:pt x="900" y="190"/>
                  </a:lnTo>
                  <a:lnTo>
                    <a:pt x="900" y="192"/>
                  </a:lnTo>
                  <a:lnTo>
                    <a:pt x="900" y="194"/>
                  </a:lnTo>
                  <a:lnTo>
                    <a:pt x="900" y="195"/>
                  </a:lnTo>
                  <a:lnTo>
                    <a:pt x="901" y="195"/>
                  </a:lnTo>
                  <a:lnTo>
                    <a:pt x="901" y="197"/>
                  </a:lnTo>
                  <a:lnTo>
                    <a:pt x="903" y="197"/>
                  </a:lnTo>
                  <a:lnTo>
                    <a:pt x="904" y="197"/>
                  </a:lnTo>
                  <a:lnTo>
                    <a:pt x="904" y="198"/>
                  </a:lnTo>
                  <a:lnTo>
                    <a:pt x="906" y="198"/>
                  </a:lnTo>
                  <a:lnTo>
                    <a:pt x="906" y="200"/>
                  </a:lnTo>
                  <a:lnTo>
                    <a:pt x="904" y="200"/>
                  </a:lnTo>
                  <a:lnTo>
                    <a:pt x="904" y="201"/>
                  </a:lnTo>
                  <a:lnTo>
                    <a:pt x="904" y="203"/>
                  </a:lnTo>
                  <a:lnTo>
                    <a:pt x="906" y="203"/>
                  </a:lnTo>
                  <a:lnTo>
                    <a:pt x="906" y="204"/>
                  </a:lnTo>
                  <a:lnTo>
                    <a:pt x="904" y="204"/>
                  </a:lnTo>
                  <a:lnTo>
                    <a:pt x="904" y="206"/>
                  </a:lnTo>
                  <a:lnTo>
                    <a:pt x="904" y="207"/>
                  </a:lnTo>
                  <a:lnTo>
                    <a:pt x="906" y="207"/>
                  </a:lnTo>
                  <a:lnTo>
                    <a:pt x="910" y="206"/>
                  </a:lnTo>
                  <a:lnTo>
                    <a:pt x="910" y="207"/>
                  </a:lnTo>
                  <a:lnTo>
                    <a:pt x="910" y="209"/>
                  </a:lnTo>
                  <a:lnTo>
                    <a:pt x="912" y="209"/>
                  </a:lnTo>
                  <a:lnTo>
                    <a:pt x="913" y="209"/>
                  </a:lnTo>
                  <a:lnTo>
                    <a:pt x="915" y="209"/>
                  </a:lnTo>
                  <a:lnTo>
                    <a:pt x="916" y="209"/>
                  </a:lnTo>
                  <a:lnTo>
                    <a:pt x="918" y="207"/>
                  </a:lnTo>
                  <a:lnTo>
                    <a:pt x="920" y="206"/>
                  </a:lnTo>
                  <a:lnTo>
                    <a:pt x="923" y="206"/>
                  </a:lnTo>
                  <a:lnTo>
                    <a:pt x="924" y="206"/>
                  </a:lnTo>
                  <a:lnTo>
                    <a:pt x="924" y="204"/>
                  </a:lnTo>
                  <a:lnTo>
                    <a:pt x="926" y="204"/>
                  </a:lnTo>
                  <a:lnTo>
                    <a:pt x="927" y="204"/>
                  </a:lnTo>
                  <a:lnTo>
                    <a:pt x="927" y="203"/>
                  </a:lnTo>
                  <a:lnTo>
                    <a:pt x="926" y="203"/>
                  </a:lnTo>
                  <a:lnTo>
                    <a:pt x="926" y="201"/>
                  </a:lnTo>
                  <a:lnTo>
                    <a:pt x="924" y="201"/>
                  </a:lnTo>
                  <a:lnTo>
                    <a:pt x="924" y="200"/>
                  </a:lnTo>
                  <a:lnTo>
                    <a:pt x="926" y="200"/>
                  </a:lnTo>
                  <a:lnTo>
                    <a:pt x="926" y="198"/>
                  </a:lnTo>
                  <a:lnTo>
                    <a:pt x="929" y="197"/>
                  </a:lnTo>
                  <a:lnTo>
                    <a:pt x="930" y="197"/>
                  </a:lnTo>
                  <a:lnTo>
                    <a:pt x="929" y="198"/>
                  </a:lnTo>
                  <a:lnTo>
                    <a:pt x="927" y="198"/>
                  </a:lnTo>
                  <a:lnTo>
                    <a:pt x="927" y="200"/>
                  </a:lnTo>
                  <a:lnTo>
                    <a:pt x="926" y="200"/>
                  </a:lnTo>
                  <a:lnTo>
                    <a:pt x="927" y="201"/>
                  </a:lnTo>
                  <a:lnTo>
                    <a:pt x="929" y="201"/>
                  </a:lnTo>
                  <a:lnTo>
                    <a:pt x="930" y="201"/>
                  </a:lnTo>
                  <a:lnTo>
                    <a:pt x="932" y="201"/>
                  </a:lnTo>
                  <a:lnTo>
                    <a:pt x="933" y="201"/>
                  </a:lnTo>
                  <a:lnTo>
                    <a:pt x="938" y="201"/>
                  </a:lnTo>
                  <a:lnTo>
                    <a:pt x="941" y="201"/>
                  </a:lnTo>
                  <a:lnTo>
                    <a:pt x="942" y="201"/>
                  </a:lnTo>
                  <a:lnTo>
                    <a:pt x="944" y="200"/>
                  </a:lnTo>
                  <a:lnTo>
                    <a:pt x="945" y="200"/>
                  </a:lnTo>
                  <a:lnTo>
                    <a:pt x="947" y="200"/>
                  </a:lnTo>
                  <a:lnTo>
                    <a:pt x="948" y="198"/>
                  </a:lnTo>
                  <a:lnTo>
                    <a:pt x="950" y="198"/>
                  </a:lnTo>
                  <a:lnTo>
                    <a:pt x="951" y="198"/>
                  </a:lnTo>
                  <a:lnTo>
                    <a:pt x="953" y="197"/>
                  </a:lnTo>
                  <a:lnTo>
                    <a:pt x="954" y="195"/>
                  </a:lnTo>
                  <a:lnTo>
                    <a:pt x="956" y="195"/>
                  </a:lnTo>
                  <a:lnTo>
                    <a:pt x="954" y="197"/>
                  </a:lnTo>
                  <a:lnTo>
                    <a:pt x="953" y="197"/>
                  </a:lnTo>
                  <a:lnTo>
                    <a:pt x="953" y="198"/>
                  </a:lnTo>
                  <a:lnTo>
                    <a:pt x="954" y="198"/>
                  </a:lnTo>
                  <a:lnTo>
                    <a:pt x="957" y="197"/>
                  </a:lnTo>
                  <a:lnTo>
                    <a:pt x="957" y="195"/>
                  </a:lnTo>
                  <a:lnTo>
                    <a:pt x="959" y="195"/>
                  </a:lnTo>
                  <a:lnTo>
                    <a:pt x="959" y="194"/>
                  </a:lnTo>
                  <a:lnTo>
                    <a:pt x="956" y="194"/>
                  </a:lnTo>
                  <a:lnTo>
                    <a:pt x="954" y="194"/>
                  </a:lnTo>
                  <a:lnTo>
                    <a:pt x="959" y="192"/>
                  </a:lnTo>
                  <a:lnTo>
                    <a:pt x="960" y="192"/>
                  </a:lnTo>
                  <a:lnTo>
                    <a:pt x="962" y="192"/>
                  </a:lnTo>
                  <a:lnTo>
                    <a:pt x="962" y="190"/>
                  </a:lnTo>
                  <a:lnTo>
                    <a:pt x="962" y="189"/>
                  </a:lnTo>
                  <a:lnTo>
                    <a:pt x="960" y="189"/>
                  </a:lnTo>
                  <a:lnTo>
                    <a:pt x="959" y="189"/>
                  </a:lnTo>
                  <a:lnTo>
                    <a:pt x="959" y="187"/>
                  </a:lnTo>
                  <a:lnTo>
                    <a:pt x="960" y="187"/>
                  </a:lnTo>
                  <a:lnTo>
                    <a:pt x="962" y="187"/>
                  </a:lnTo>
                  <a:lnTo>
                    <a:pt x="965" y="187"/>
                  </a:lnTo>
                  <a:lnTo>
                    <a:pt x="966" y="187"/>
                  </a:lnTo>
                  <a:lnTo>
                    <a:pt x="966" y="186"/>
                  </a:lnTo>
                  <a:lnTo>
                    <a:pt x="968" y="186"/>
                  </a:lnTo>
                  <a:lnTo>
                    <a:pt x="969" y="186"/>
                  </a:lnTo>
                  <a:lnTo>
                    <a:pt x="969" y="184"/>
                  </a:lnTo>
                  <a:lnTo>
                    <a:pt x="969" y="183"/>
                  </a:lnTo>
                  <a:lnTo>
                    <a:pt x="971" y="183"/>
                  </a:lnTo>
                  <a:lnTo>
                    <a:pt x="971" y="181"/>
                  </a:lnTo>
                  <a:lnTo>
                    <a:pt x="971" y="180"/>
                  </a:lnTo>
                  <a:lnTo>
                    <a:pt x="971" y="178"/>
                  </a:lnTo>
                  <a:lnTo>
                    <a:pt x="973" y="177"/>
                  </a:lnTo>
                  <a:lnTo>
                    <a:pt x="974" y="175"/>
                  </a:lnTo>
                  <a:lnTo>
                    <a:pt x="976" y="175"/>
                  </a:lnTo>
                  <a:lnTo>
                    <a:pt x="976" y="174"/>
                  </a:lnTo>
                  <a:lnTo>
                    <a:pt x="977" y="174"/>
                  </a:lnTo>
                  <a:lnTo>
                    <a:pt x="977" y="172"/>
                  </a:lnTo>
                  <a:lnTo>
                    <a:pt x="977" y="171"/>
                  </a:lnTo>
                  <a:lnTo>
                    <a:pt x="976" y="171"/>
                  </a:lnTo>
                  <a:lnTo>
                    <a:pt x="974" y="171"/>
                  </a:lnTo>
                  <a:lnTo>
                    <a:pt x="973" y="172"/>
                  </a:lnTo>
                  <a:lnTo>
                    <a:pt x="971" y="172"/>
                  </a:lnTo>
                  <a:lnTo>
                    <a:pt x="969" y="172"/>
                  </a:lnTo>
                  <a:lnTo>
                    <a:pt x="969" y="174"/>
                  </a:lnTo>
                  <a:lnTo>
                    <a:pt x="968" y="174"/>
                  </a:lnTo>
                  <a:lnTo>
                    <a:pt x="968" y="175"/>
                  </a:lnTo>
                  <a:lnTo>
                    <a:pt x="968" y="177"/>
                  </a:lnTo>
                  <a:lnTo>
                    <a:pt x="969" y="177"/>
                  </a:lnTo>
                  <a:lnTo>
                    <a:pt x="971" y="177"/>
                  </a:lnTo>
                  <a:lnTo>
                    <a:pt x="969" y="178"/>
                  </a:lnTo>
                  <a:lnTo>
                    <a:pt x="968" y="178"/>
                  </a:lnTo>
                  <a:lnTo>
                    <a:pt x="966" y="178"/>
                  </a:lnTo>
                  <a:lnTo>
                    <a:pt x="965" y="180"/>
                  </a:lnTo>
                  <a:lnTo>
                    <a:pt x="966" y="180"/>
                  </a:lnTo>
                  <a:lnTo>
                    <a:pt x="968" y="180"/>
                  </a:lnTo>
                  <a:lnTo>
                    <a:pt x="965" y="181"/>
                  </a:lnTo>
                  <a:lnTo>
                    <a:pt x="962" y="183"/>
                  </a:lnTo>
                  <a:lnTo>
                    <a:pt x="960" y="183"/>
                  </a:lnTo>
                  <a:lnTo>
                    <a:pt x="959" y="183"/>
                  </a:lnTo>
                  <a:lnTo>
                    <a:pt x="960" y="181"/>
                  </a:lnTo>
                  <a:lnTo>
                    <a:pt x="962" y="181"/>
                  </a:lnTo>
                  <a:lnTo>
                    <a:pt x="963" y="180"/>
                  </a:lnTo>
                  <a:lnTo>
                    <a:pt x="963" y="178"/>
                  </a:lnTo>
                  <a:lnTo>
                    <a:pt x="960" y="178"/>
                  </a:lnTo>
                  <a:lnTo>
                    <a:pt x="960" y="177"/>
                  </a:lnTo>
                  <a:lnTo>
                    <a:pt x="963" y="177"/>
                  </a:lnTo>
                  <a:lnTo>
                    <a:pt x="965" y="177"/>
                  </a:lnTo>
                  <a:lnTo>
                    <a:pt x="965" y="175"/>
                  </a:lnTo>
                  <a:lnTo>
                    <a:pt x="960" y="174"/>
                  </a:lnTo>
                  <a:lnTo>
                    <a:pt x="959" y="174"/>
                  </a:lnTo>
                  <a:lnTo>
                    <a:pt x="957" y="174"/>
                  </a:lnTo>
                  <a:lnTo>
                    <a:pt x="956" y="174"/>
                  </a:lnTo>
                  <a:lnTo>
                    <a:pt x="954" y="174"/>
                  </a:lnTo>
                  <a:lnTo>
                    <a:pt x="953" y="175"/>
                  </a:lnTo>
                  <a:lnTo>
                    <a:pt x="951" y="175"/>
                  </a:lnTo>
                  <a:lnTo>
                    <a:pt x="950" y="175"/>
                  </a:lnTo>
                  <a:lnTo>
                    <a:pt x="948" y="177"/>
                  </a:lnTo>
                  <a:lnTo>
                    <a:pt x="948" y="175"/>
                  </a:lnTo>
                  <a:lnTo>
                    <a:pt x="950" y="174"/>
                  </a:lnTo>
                  <a:lnTo>
                    <a:pt x="951" y="174"/>
                  </a:lnTo>
                  <a:lnTo>
                    <a:pt x="953" y="174"/>
                  </a:lnTo>
                  <a:lnTo>
                    <a:pt x="954" y="172"/>
                  </a:lnTo>
                  <a:lnTo>
                    <a:pt x="962" y="171"/>
                  </a:lnTo>
                  <a:lnTo>
                    <a:pt x="962" y="169"/>
                  </a:lnTo>
                  <a:lnTo>
                    <a:pt x="963" y="169"/>
                  </a:lnTo>
                  <a:lnTo>
                    <a:pt x="965" y="169"/>
                  </a:lnTo>
                  <a:lnTo>
                    <a:pt x="966" y="169"/>
                  </a:lnTo>
                  <a:lnTo>
                    <a:pt x="973" y="168"/>
                  </a:lnTo>
                  <a:lnTo>
                    <a:pt x="974" y="168"/>
                  </a:lnTo>
                  <a:lnTo>
                    <a:pt x="976" y="168"/>
                  </a:lnTo>
                  <a:lnTo>
                    <a:pt x="976" y="166"/>
                  </a:lnTo>
                  <a:lnTo>
                    <a:pt x="974" y="166"/>
                  </a:lnTo>
                  <a:lnTo>
                    <a:pt x="973" y="166"/>
                  </a:lnTo>
                  <a:lnTo>
                    <a:pt x="973" y="163"/>
                  </a:lnTo>
                  <a:lnTo>
                    <a:pt x="971" y="166"/>
                  </a:lnTo>
                  <a:lnTo>
                    <a:pt x="969" y="166"/>
                  </a:lnTo>
                  <a:lnTo>
                    <a:pt x="969" y="163"/>
                  </a:lnTo>
                  <a:lnTo>
                    <a:pt x="971" y="163"/>
                  </a:lnTo>
                  <a:lnTo>
                    <a:pt x="973" y="163"/>
                  </a:lnTo>
                  <a:lnTo>
                    <a:pt x="974" y="163"/>
                  </a:lnTo>
                  <a:lnTo>
                    <a:pt x="974" y="162"/>
                  </a:lnTo>
                  <a:lnTo>
                    <a:pt x="976" y="163"/>
                  </a:lnTo>
                  <a:lnTo>
                    <a:pt x="977" y="163"/>
                  </a:lnTo>
                  <a:lnTo>
                    <a:pt x="979" y="163"/>
                  </a:lnTo>
                  <a:lnTo>
                    <a:pt x="979" y="162"/>
                  </a:lnTo>
                  <a:lnTo>
                    <a:pt x="982" y="162"/>
                  </a:lnTo>
                  <a:lnTo>
                    <a:pt x="983" y="160"/>
                  </a:lnTo>
                  <a:lnTo>
                    <a:pt x="985" y="160"/>
                  </a:lnTo>
                  <a:lnTo>
                    <a:pt x="985" y="159"/>
                  </a:lnTo>
                  <a:lnTo>
                    <a:pt x="983" y="159"/>
                  </a:lnTo>
                  <a:lnTo>
                    <a:pt x="983" y="157"/>
                  </a:lnTo>
                  <a:lnTo>
                    <a:pt x="982" y="157"/>
                  </a:lnTo>
                  <a:lnTo>
                    <a:pt x="980" y="157"/>
                  </a:lnTo>
                  <a:lnTo>
                    <a:pt x="979" y="157"/>
                  </a:lnTo>
                  <a:lnTo>
                    <a:pt x="977" y="157"/>
                  </a:lnTo>
                  <a:lnTo>
                    <a:pt x="976" y="157"/>
                  </a:lnTo>
                  <a:lnTo>
                    <a:pt x="974" y="157"/>
                  </a:lnTo>
                  <a:lnTo>
                    <a:pt x="976" y="156"/>
                  </a:lnTo>
                  <a:lnTo>
                    <a:pt x="974" y="156"/>
                  </a:lnTo>
                  <a:lnTo>
                    <a:pt x="973" y="157"/>
                  </a:lnTo>
                  <a:lnTo>
                    <a:pt x="971" y="157"/>
                  </a:lnTo>
                  <a:lnTo>
                    <a:pt x="971" y="156"/>
                  </a:lnTo>
                  <a:lnTo>
                    <a:pt x="973" y="156"/>
                  </a:lnTo>
                  <a:lnTo>
                    <a:pt x="974" y="156"/>
                  </a:lnTo>
                  <a:lnTo>
                    <a:pt x="977" y="154"/>
                  </a:lnTo>
                  <a:lnTo>
                    <a:pt x="979" y="154"/>
                  </a:lnTo>
                  <a:lnTo>
                    <a:pt x="980" y="153"/>
                  </a:lnTo>
                  <a:lnTo>
                    <a:pt x="974" y="153"/>
                  </a:lnTo>
                  <a:lnTo>
                    <a:pt x="966" y="154"/>
                  </a:lnTo>
                  <a:lnTo>
                    <a:pt x="963" y="154"/>
                  </a:lnTo>
                  <a:lnTo>
                    <a:pt x="962" y="154"/>
                  </a:lnTo>
                  <a:lnTo>
                    <a:pt x="960" y="154"/>
                  </a:lnTo>
                  <a:lnTo>
                    <a:pt x="959" y="154"/>
                  </a:lnTo>
                  <a:lnTo>
                    <a:pt x="959" y="156"/>
                  </a:lnTo>
                  <a:lnTo>
                    <a:pt x="957" y="156"/>
                  </a:lnTo>
                  <a:lnTo>
                    <a:pt x="953" y="156"/>
                  </a:lnTo>
                  <a:lnTo>
                    <a:pt x="951" y="156"/>
                  </a:lnTo>
                  <a:lnTo>
                    <a:pt x="951" y="157"/>
                  </a:lnTo>
                  <a:lnTo>
                    <a:pt x="953" y="157"/>
                  </a:lnTo>
                  <a:lnTo>
                    <a:pt x="954" y="157"/>
                  </a:lnTo>
                  <a:lnTo>
                    <a:pt x="957" y="159"/>
                  </a:lnTo>
                  <a:lnTo>
                    <a:pt x="957" y="157"/>
                  </a:lnTo>
                  <a:lnTo>
                    <a:pt x="959" y="157"/>
                  </a:lnTo>
                  <a:lnTo>
                    <a:pt x="960" y="157"/>
                  </a:lnTo>
                  <a:lnTo>
                    <a:pt x="962" y="157"/>
                  </a:lnTo>
                  <a:lnTo>
                    <a:pt x="965" y="157"/>
                  </a:lnTo>
                  <a:lnTo>
                    <a:pt x="969" y="157"/>
                  </a:lnTo>
                  <a:lnTo>
                    <a:pt x="962" y="159"/>
                  </a:lnTo>
                  <a:lnTo>
                    <a:pt x="960" y="159"/>
                  </a:lnTo>
                  <a:lnTo>
                    <a:pt x="959" y="159"/>
                  </a:lnTo>
                  <a:lnTo>
                    <a:pt x="957" y="159"/>
                  </a:lnTo>
                  <a:lnTo>
                    <a:pt x="956" y="159"/>
                  </a:lnTo>
                  <a:lnTo>
                    <a:pt x="954" y="159"/>
                  </a:lnTo>
                  <a:lnTo>
                    <a:pt x="953" y="159"/>
                  </a:lnTo>
                  <a:lnTo>
                    <a:pt x="953" y="160"/>
                  </a:lnTo>
                  <a:lnTo>
                    <a:pt x="951" y="160"/>
                  </a:lnTo>
                  <a:lnTo>
                    <a:pt x="951" y="159"/>
                  </a:lnTo>
                  <a:lnTo>
                    <a:pt x="950" y="159"/>
                  </a:lnTo>
                  <a:lnTo>
                    <a:pt x="950" y="157"/>
                  </a:lnTo>
                  <a:lnTo>
                    <a:pt x="947" y="157"/>
                  </a:lnTo>
                  <a:lnTo>
                    <a:pt x="945" y="157"/>
                  </a:lnTo>
                  <a:lnTo>
                    <a:pt x="945" y="156"/>
                  </a:lnTo>
                  <a:lnTo>
                    <a:pt x="944" y="156"/>
                  </a:lnTo>
                  <a:lnTo>
                    <a:pt x="942" y="156"/>
                  </a:lnTo>
                  <a:lnTo>
                    <a:pt x="941" y="156"/>
                  </a:lnTo>
                  <a:lnTo>
                    <a:pt x="939" y="157"/>
                  </a:lnTo>
                  <a:lnTo>
                    <a:pt x="941" y="157"/>
                  </a:lnTo>
                  <a:lnTo>
                    <a:pt x="942" y="157"/>
                  </a:lnTo>
                  <a:lnTo>
                    <a:pt x="942" y="159"/>
                  </a:lnTo>
                  <a:lnTo>
                    <a:pt x="941" y="159"/>
                  </a:lnTo>
                  <a:lnTo>
                    <a:pt x="939" y="159"/>
                  </a:lnTo>
                  <a:lnTo>
                    <a:pt x="938" y="159"/>
                  </a:lnTo>
                  <a:lnTo>
                    <a:pt x="936" y="157"/>
                  </a:lnTo>
                  <a:lnTo>
                    <a:pt x="933" y="157"/>
                  </a:lnTo>
                  <a:lnTo>
                    <a:pt x="932" y="157"/>
                  </a:lnTo>
                  <a:lnTo>
                    <a:pt x="930" y="159"/>
                  </a:lnTo>
                  <a:lnTo>
                    <a:pt x="930" y="157"/>
                  </a:lnTo>
                  <a:lnTo>
                    <a:pt x="929" y="157"/>
                  </a:lnTo>
                  <a:lnTo>
                    <a:pt x="929" y="159"/>
                  </a:lnTo>
                  <a:lnTo>
                    <a:pt x="927" y="159"/>
                  </a:lnTo>
                  <a:lnTo>
                    <a:pt x="926" y="159"/>
                  </a:lnTo>
                  <a:lnTo>
                    <a:pt x="924" y="159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7" y="160"/>
                  </a:lnTo>
                  <a:lnTo>
                    <a:pt x="926" y="162"/>
                  </a:lnTo>
                  <a:lnTo>
                    <a:pt x="927" y="162"/>
                  </a:lnTo>
                  <a:lnTo>
                    <a:pt x="929" y="162"/>
                  </a:lnTo>
                  <a:lnTo>
                    <a:pt x="929" y="163"/>
                  </a:lnTo>
                  <a:lnTo>
                    <a:pt x="927" y="163"/>
                  </a:lnTo>
                  <a:lnTo>
                    <a:pt x="927" y="166"/>
                  </a:lnTo>
                  <a:lnTo>
                    <a:pt x="929" y="166"/>
                  </a:lnTo>
                  <a:lnTo>
                    <a:pt x="927" y="168"/>
                  </a:lnTo>
                  <a:lnTo>
                    <a:pt x="929" y="168"/>
                  </a:lnTo>
                  <a:lnTo>
                    <a:pt x="929" y="169"/>
                  </a:lnTo>
                  <a:lnTo>
                    <a:pt x="930" y="169"/>
                  </a:lnTo>
                  <a:lnTo>
                    <a:pt x="930" y="171"/>
                  </a:lnTo>
                  <a:lnTo>
                    <a:pt x="929" y="171"/>
                  </a:lnTo>
                  <a:lnTo>
                    <a:pt x="927" y="171"/>
                  </a:lnTo>
                  <a:lnTo>
                    <a:pt x="927" y="169"/>
                  </a:lnTo>
                  <a:lnTo>
                    <a:pt x="927" y="168"/>
                  </a:lnTo>
                  <a:lnTo>
                    <a:pt x="927" y="166"/>
                  </a:lnTo>
                  <a:lnTo>
                    <a:pt x="926" y="166"/>
                  </a:lnTo>
                  <a:lnTo>
                    <a:pt x="926" y="163"/>
                  </a:lnTo>
                  <a:lnTo>
                    <a:pt x="924" y="163"/>
                  </a:lnTo>
                  <a:lnTo>
                    <a:pt x="924" y="162"/>
                  </a:lnTo>
                  <a:lnTo>
                    <a:pt x="923" y="162"/>
                  </a:lnTo>
                  <a:lnTo>
                    <a:pt x="920" y="162"/>
                  </a:lnTo>
                  <a:lnTo>
                    <a:pt x="918" y="163"/>
                  </a:lnTo>
                  <a:close/>
                  <a:moveTo>
                    <a:pt x="1022" y="142"/>
                  </a:moveTo>
                  <a:lnTo>
                    <a:pt x="1021" y="142"/>
                  </a:lnTo>
                  <a:lnTo>
                    <a:pt x="1019" y="144"/>
                  </a:lnTo>
                  <a:lnTo>
                    <a:pt x="1018" y="144"/>
                  </a:lnTo>
                  <a:lnTo>
                    <a:pt x="1018" y="145"/>
                  </a:lnTo>
                  <a:lnTo>
                    <a:pt x="1022" y="145"/>
                  </a:lnTo>
                  <a:lnTo>
                    <a:pt x="1024" y="145"/>
                  </a:lnTo>
                  <a:lnTo>
                    <a:pt x="1026" y="145"/>
                  </a:lnTo>
                  <a:lnTo>
                    <a:pt x="1026" y="144"/>
                  </a:lnTo>
                  <a:lnTo>
                    <a:pt x="1024" y="144"/>
                  </a:lnTo>
                  <a:lnTo>
                    <a:pt x="1024" y="142"/>
                  </a:lnTo>
                  <a:lnTo>
                    <a:pt x="1022" y="142"/>
                  </a:lnTo>
                  <a:close/>
                  <a:moveTo>
                    <a:pt x="1053" y="106"/>
                  </a:moveTo>
                  <a:lnTo>
                    <a:pt x="1051" y="106"/>
                  </a:lnTo>
                  <a:lnTo>
                    <a:pt x="1051" y="104"/>
                  </a:lnTo>
                  <a:lnTo>
                    <a:pt x="1053" y="104"/>
                  </a:lnTo>
                  <a:lnTo>
                    <a:pt x="1054" y="104"/>
                  </a:lnTo>
                  <a:lnTo>
                    <a:pt x="1053" y="103"/>
                  </a:lnTo>
                  <a:lnTo>
                    <a:pt x="1051" y="101"/>
                  </a:lnTo>
                  <a:lnTo>
                    <a:pt x="1053" y="100"/>
                  </a:lnTo>
                  <a:lnTo>
                    <a:pt x="1053" y="101"/>
                  </a:lnTo>
                  <a:lnTo>
                    <a:pt x="1054" y="100"/>
                  </a:lnTo>
                  <a:lnTo>
                    <a:pt x="1056" y="100"/>
                  </a:lnTo>
                  <a:lnTo>
                    <a:pt x="1057" y="100"/>
                  </a:lnTo>
                  <a:lnTo>
                    <a:pt x="1059" y="100"/>
                  </a:lnTo>
                  <a:lnTo>
                    <a:pt x="1060" y="100"/>
                  </a:lnTo>
                  <a:lnTo>
                    <a:pt x="1059" y="98"/>
                  </a:lnTo>
                  <a:lnTo>
                    <a:pt x="1065" y="98"/>
                  </a:lnTo>
                  <a:lnTo>
                    <a:pt x="1066" y="98"/>
                  </a:lnTo>
                  <a:lnTo>
                    <a:pt x="1069" y="98"/>
                  </a:lnTo>
                  <a:lnTo>
                    <a:pt x="1074" y="98"/>
                  </a:lnTo>
                  <a:lnTo>
                    <a:pt x="1075" y="100"/>
                  </a:lnTo>
                  <a:lnTo>
                    <a:pt x="1077" y="100"/>
                  </a:lnTo>
                  <a:lnTo>
                    <a:pt x="1079" y="100"/>
                  </a:lnTo>
                  <a:lnTo>
                    <a:pt x="1083" y="100"/>
                  </a:lnTo>
                  <a:lnTo>
                    <a:pt x="1083" y="101"/>
                  </a:lnTo>
                  <a:lnTo>
                    <a:pt x="1085" y="101"/>
                  </a:lnTo>
                  <a:lnTo>
                    <a:pt x="1086" y="101"/>
                  </a:lnTo>
                  <a:lnTo>
                    <a:pt x="1088" y="101"/>
                  </a:lnTo>
                  <a:lnTo>
                    <a:pt x="1089" y="101"/>
                  </a:lnTo>
                  <a:lnTo>
                    <a:pt x="1091" y="101"/>
                  </a:lnTo>
                  <a:lnTo>
                    <a:pt x="1092" y="101"/>
                  </a:lnTo>
                  <a:lnTo>
                    <a:pt x="1094" y="101"/>
                  </a:lnTo>
                  <a:lnTo>
                    <a:pt x="1095" y="101"/>
                  </a:lnTo>
                  <a:lnTo>
                    <a:pt x="1095" y="103"/>
                  </a:lnTo>
                  <a:lnTo>
                    <a:pt x="1097" y="103"/>
                  </a:lnTo>
                  <a:lnTo>
                    <a:pt x="1097" y="104"/>
                  </a:lnTo>
                  <a:lnTo>
                    <a:pt x="1097" y="106"/>
                  </a:lnTo>
                  <a:lnTo>
                    <a:pt x="1094" y="106"/>
                  </a:lnTo>
                  <a:lnTo>
                    <a:pt x="1094" y="107"/>
                  </a:lnTo>
                  <a:lnTo>
                    <a:pt x="1095" y="107"/>
                  </a:lnTo>
                  <a:lnTo>
                    <a:pt x="1097" y="107"/>
                  </a:lnTo>
                  <a:lnTo>
                    <a:pt x="1097" y="106"/>
                  </a:lnTo>
                  <a:lnTo>
                    <a:pt x="1098" y="106"/>
                  </a:lnTo>
                  <a:lnTo>
                    <a:pt x="1100" y="106"/>
                  </a:lnTo>
                  <a:lnTo>
                    <a:pt x="1101" y="107"/>
                  </a:lnTo>
                  <a:lnTo>
                    <a:pt x="1104" y="106"/>
                  </a:lnTo>
                  <a:lnTo>
                    <a:pt x="1106" y="106"/>
                  </a:lnTo>
                  <a:lnTo>
                    <a:pt x="1106" y="107"/>
                  </a:lnTo>
                  <a:lnTo>
                    <a:pt x="1107" y="107"/>
                  </a:lnTo>
                  <a:lnTo>
                    <a:pt x="1109" y="106"/>
                  </a:lnTo>
                  <a:lnTo>
                    <a:pt x="1112" y="106"/>
                  </a:lnTo>
                  <a:lnTo>
                    <a:pt x="1118" y="106"/>
                  </a:lnTo>
                  <a:lnTo>
                    <a:pt x="1122" y="104"/>
                  </a:lnTo>
                  <a:lnTo>
                    <a:pt x="1125" y="106"/>
                  </a:lnTo>
                  <a:lnTo>
                    <a:pt x="1127" y="106"/>
                  </a:lnTo>
                  <a:lnTo>
                    <a:pt x="1128" y="106"/>
                  </a:lnTo>
                  <a:lnTo>
                    <a:pt x="1128" y="107"/>
                  </a:lnTo>
                  <a:lnTo>
                    <a:pt x="1131" y="107"/>
                  </a:lnTo>
                  <a:lnTo>
                    <a:pt x="1131" y="109"/>
                  </a:lnTo>
                  <a:lnTo>
                    <a:pt x="1128" y="109"/>
                  </a:lnTo>
                  <a:lnTo>
                    <a:pt x="1125" y="109"/>
                  </a:lnTo>
                  <a:lnTo>
                    <a:pt x="1125" y="107"/>
                  </a:lnTo>
                  <a:lnTo>
                    <a:pt x="1124" y="109"/>
                  </a:lnTo>
                  <a:lnTo>
                    <a:pt x="1125" y="109"/>
                  </a:lnTo>
                  <a:lnTo>
                    <a:pt x="1127" y="110"/>
                  </a:lnTo>
                  <a:lnTo>
                    <a:pt x="1128" y="110"/>
                  </a:lnTo>
                  <a:lnTo>
                    <a:pt x="1130" y="110"/>
                  </a:lnTo>
                  <a:lnTo>
                    <a:pt x="1135" y="110"/>
                  </a:lnTo>
                  <a:lnTo>
                    <a:pt x="1141" y="112"/>
                  </a:lnTo>
                  <a:lnTo>
                    <a:pt x="1145" y="112"/>
                  </a:lnTo>
                  <a:lnTo>
                    <a:pt x="1145" y="113"/>
                  </a:lnTo>
                  <a:lnTo>
                    <a:pt x="1144" y="113"/>
                  </a:lnTo>
                  <a:lnTo>
                    <a:pt x="1142" y="113"/>
                  </a:lnTo>
                  <a:lnTo>
                    <a:pt x="1141" y="113"/>
                  </a:lnTo>
                  <a:lnTo>
                    <a:pt x="1136" y="113"/>
                  </a:lnTo>
                  <a:lnTo>
                    <a:pt x="1131" y="115"/>
                  </a:lnTo>
                  <a:lnTo>
                    <a:pt x="1130" y="115"/>
                  </a:lnTo>
                  <a:lnTo>
                    <a:pt x="1128" y="115"/>
                  </a:lnTo>
                  <a:lnTo>
                    <a:pt x="1122" y="115"/>
                  </a:lnTo>
                  <a:lnTo>
                    <a:pt x="1116" y="113"/>
                  </a:lnTo>
                  <a:lnTo>
                    <a:pt x="1110" y="112"/>
                  </a:lnTo>
                  <a:lnTo>
                    <a:pt x="1110" y="113"/>
                  </a:lnTo>
                  <a:lnTo>
                    <a:pt x="1112" y="113"/>
                  </a:lnTo>
                  <a:lnTo>
                    <a:pt x="1113" y="113"/>
                  </a:lnTo>
                  <a:lnTo>
                    <a:pt x="1112" y="115"/>
                  </a:lnTo>
                  <a:lnTo>
                    <a:pt x="1113" y="115"/>
                  </a:lnTo>
                  <a:lnTo>
                    <a:pt x="1121" y="115"/>
                  </a:lnTo>
                  <a:lnTo>
                    <a:pt x="1121" y="116"/>
                  </a:lnTo>
                  <a:lnTo>
                    <a:pt x="1119" y="116"/>
                  </a:lnTo>
                  <a:lnTo>
                    <a:pt x="1113" y="116"/>
                  </a:lnTo>
                  <a:lnTo>
                    <a:pt x="1112" y="116"/>
                  </a:lnTo>
                  <a:lnTo>
                    <a:pt x="1112" y="118"/>
                  </a:lnTo>
                  <a:lnTo>
                    <a:pt x="1110" y="119"/>
                  </a:lnTo>
                  <a:lnTo>
                    <a:pt x="1112" y="119"/>
                  </a:lnTo>
                  <a:lnTo>
                    <a:pt x="1113" y="119"/>
                  </a:lnTo>
                  <a:lnTo>
                    <a:pt x="1116" y="118"/>
                  </a:lnTo>
                  <a:lnTo>
                    <a:pt x="1118" y="118"/>
                  </a:lnTo>
                  <a:lnTo>
                    <a:pt x="1119" y="118"/>
                  </a:lnTo>
                  <a:lnTo>
                    <a:pt x="1121" y="118"/>
                  </a:lnTo>
                  <a:lnTo>
                    <a:pt x="1119" y="119"/>
                  </a:lnTo>
                  <a:lnTo>
                    <a:pt x="1121" y="119"/>
                  </a:lnTo>
                  <a:lnTo>
                    <a:pt x="1122" y="118"/>
                  </a:lnTo>
                  <a:lnTo>
                    <a:pt x="1124" y="118"/>
                  </a:lnTo>
                  <a:lnTo>
                    <a:pt x="1125" y="118"/>
                  </a:lnTo>
                  <a:lnTo>
                    <a:pt x="1127" y="118"/>
                  </a:lnTo>
                  <a:lnTo>
                    <a:pt x="1128" y="118"/>
                  </a:lnTo>
                  <a:lnTo>
                    <a:pt x="1130" y="116"/>
                  </a:lnTo>
                  <a:lnTo>
                    <a:pt x="1130" y="118"/>
                  </a:lnTo>
                  <a:lnTo>
                    <a:pt x="1131" y="119"/>
                  </a:lnTo>
                  <a:lnTo>
                    <a:pt x="1130" y="121"/>
                  </a:lnTo>
                  <a:lnTo>
                    <a:pt x="1131" y="121"/>
                  </a:lnTo>
                  <a:lnTo>
                    <a:pt x="1133" y="119"/>
                  </a:lnTo>
                  <a:lnTo>
                    <a:pt x="1135" y="119"/>
                  </a:lnTo>
                  <a:lnTo>
                    <a:pt x="1135" y="121"/>
                  </a:lnTo>
                  <a:lnTo>
                    <a:pt x="1136" y="121"/>
                  </a:lnTo>
                  <a:lnTo>
                    <a:pt x="1136" y="122"/>
                  </a:lnTo>
                  <a:lnTo>
                    <a:pt x="1135" y="122"/>
                  </a:lnTo>
                  <a:lnTo>
                    <a:pt x="1133" y="124"/>
                  </a:lnTo>
                  <a:lnTo>
                    <a:pt x="1131" y="124"/>
                  </a:lnTo>
                  <a:lnTo>
                    <a:pt x="1130" y="124"/>
                  </a:lnTo>
                  <a:lnTo>
                    <a:pt x="1127" y="124"/>
                  </a:lnTo>
                  <a:lnTo>
                    <a:pt x="1125" y="125"/>
                  </a:lnTo>
                  <a:lnTo>
                    <a:pt x="1127" y="125"/>
                  </a:lnTo>
                  <a:lnTo>
                    <a:pt x="1128" y="125"/>
                  </a:lnTo>
                  <a:lnTo>
                    <a:pt x="1130" y="125"/>
                  </a:lnTo>
                  <a:lnTo>
                    <a:pt x="1131" y="125"/>
                  </a:lnTo>
                  <a:lnTo>
                    <a:pt x="1133" y="125"/>
                  </a:lnTo>
                  <a:lnTo>
                    <a:pt x="1133" y="127"/>
                  </a:lnTo>
                  <a:lnTo>
                    <a:pt x="1133" y="128"/>
                  </a:lnTo>
                  <a:lnTo>
                    <a:pt x="1136" y="127"/>
                  </a:lnTo>
                  <a:lnTo>
                    <a:pt x="1138" y="127"/>
                  </a:lnTo>
                  <a:lnTo>
                    <a:pt x="1138" y="125"/>
                  </a:lnTo>
                  <a:lnTo>
                    <a:pt x="1138" y="124"/>
                  </a:lnTo>
                  <a:lnTo>
                    <a:pt x="1139" y="124"/>
                  </a:lnTo>
                  <a:lnTo>
                    <a:pt x="1141" y="124"/>
                  </a:lnTo>
                  <a:lnTo>
                    <a:pt x="1141" y="122"/>
                  </a:lnTo>
                  <a:lnTo>
                    <a:pt x="1142" y="122"/>
                  </a:lnTo>
                  <a:lnTo>
                    <a:pt x="1142" y="124"/>
                  </a:lnTo>
                  <a:lnTo>
                    <a:pt x="1144" y="124"/>
                  </a:lnTo>
                  <a:lnTo>
                    <a:pt x="1144" y="125"/>
                  </a:lnTo>
                  <a:lnTo>
                    <a:pt x="1145" y="125"/>
                  </a:lnTo>
                  <a:lnTo>
                    <a:pt x="1145" y="127"/>
                  </a:lnTo>
                  <a:lnTo>
                    <a:pt x="1148" y="125"/>
                  </a:lnTo>
                  <a:lnTo>
                    <a:pt x="1150" y="125"/>
                  </a:lnTo>
                  <a:lnTo>
                    <a:pt x="1153" y="125"/>
                  </a:lnTo>
                  <a:lnTo>
                    <a:pt x="1154" y="125"/>
                  </a:lnTo>
                  <a:lnTo>
                    <a:pt x="1154" y="127"/>
                  </a:lnTo>
                  <a:lnTo>
                    <a:pt x="1156" y="127"/>
                  </a:lnTo>
                  <a:lnTo>
                    <a:pt x="1156" y="125"/>
                  </a:lnTo>
                  <a:lnTo>
                    <a:pt x="1157" y="125"/>
                  </a:lnTo>
                  <a:lnTo>
                    <a:pt x="1159" y="124"/>
                  </a:lnTo>
                  <a:lnTo>
                    <a:pt x="1160" y="124"/>
                  </a:lnTo>
                  <a:lnTo>
                    <a:pt x="1162" y="125"/>
                  </a:lnTo>
                  <a:lnTo>
                    <a:pt x="1165" y="127"/>
                  </a:lnTo>
                  <a:lnTo>
                    <a:pt x="1168" y="127"/>
                  </a:lnTo>
                  <a:lnTo>
                    <a:pt x="1169" y="128"/>
                  </a:lnTo>
                  <a:lnTo>
                    <a:pt x="1172" y="128"/>
                  </a:lnTo>
                  <a:lnTo>
                    <a:pt x="1175" y="128"/>
                  </a:lnTo>
                  <a:lnTo>
                    <a:pt x="1177" y="128"/>
                  </a:lnTo>
                  <a:lnTo>
                    <a:pt x="1178" y="128"/>
                  </a:lnTo>
                  <a:lnTo>
                    <a:pt x="1177" y="127"/>
                  </a:lnTo>
                  <a:lnTo>
                    <a:pt x="1174" y="127"/>
                  </a:lnTo>
                  <a:lnTo>
                    <a:pt x="1175" y="125"/>
                  </a:lnTo>
                  <a:lnTo>
                    <a:pt x="1177" y="125"/>
                  </a:lnTo>
                  <a:lnTo>
                    <a:pt x="1181" y="125"/>
                  </a:lnTo>
                  <a:lnTo>
                    <a:pt x="1183" y="125"/>
                  </a:lnTo>
                  <a:lnTo>
                    <a:pt x="1184" y="125"/>
                  </a:lnTo>
                  <a:lnTo>
                    <a:pt x="1186" y="125"/>
                  </a:lnTo>
                  <a:lnTo>
                    <a:pt x="1188" y="125"/>
                  </a:lnTo>
                  <a:lnTo>
                    <a:pt x="1188" y="124"/>
                  </a:lnTo>
                  <a:lnTo>
                    <a:pt x="1189" y="124"/>
                  </a:lnTo>
                  <a:lnTo>
                    <a:pt x="1191" y="124"/>
                  </a:lnTo>
                  <a:lnTo>
                    <a:pt x="1192" y="124"/>
                  </a:lnTo>
                  <a:lnTo>
                    <a:pt x="1195" y="124"/>
                  </a:lnTo>
                  <a:lnTo>
                    <a:pt x="1198" y="124"/>
                  </a:lnTo>
                  <a:lnTo>
                    <a:pt x="1198" y="122"/>
                  </a:lnTo>
                  <a:lnTo>
                    <a:pt x="1204" y="122"/>
                  </a:lnTo>
                  <a:lnTo>
                    <a:pt x="1206" y="122"/>
                  </a:lnTo>
                  <a:lnTo>
                    <a:pt x="1209" y="121"/>
                  </a:lnTo>
                  <a:lnTo>
                    <a:pt x="1210" y="121"/>
                  </a:lnTo>
                  <a:lnTo>
                    <a:pt x="1212" y="121"/>
                  </a:lnTo>
                  <a:lnTo>
                    <a:pt x="1213" y="121"/>
                  </a:lnTo>
                  <a:lnTo>
                    <a:pt x="1216" y="121"/>
                  </a:lnTo>
                  <a:lnTo>
                    <a:pt x="1216" y="122"/>
                  </a:lnTo>
                  <a:lnTo>
                    <a:pt x="1221" y="122"/>
                  </a:lnTo>
                  <a:lnTo>
                    <a:pt x="1222" y="122"/>
                  </a:lnTo>
                  <a:lnTo>
                    <a:pt x="1230" y="121"/>
                  </a:lnTo>
                  <a:lnTo>
                    <a:pt x="1231" y="121"/>
                  </a:lnTo>
                  <a:lnTo>
                    <a:pt x="1233" y="121"/>
                  </a:lnTo>
                  <a:lnTo>
                    <a:pt x="1234" y="121"/>
                  </a:lnTo>
                  <a:lnTo>
                    <a:pt x="1241" y="121"/>
                  </a:lnTo>
                  <a:lnTo>
                    <a:pt x="1245" y="121"/>
                  </a:lnTo>
                  <a:lnTo>
                    <a:pt x="1251" y="121"/>
                  </a:lnTo>
                  <a:lnTo>
                    <a:pt x="1251" y="122"/>
                  </a:lnTo>
                  <a:lnTo>
                    <a:pt x="1250" y="122"/>
                  </a:lnTo>
                  <a:lnTo>
                    <a:pt x="1248" y="122"/>
                  </a:lnTo>
                  <a:lnTo>
                    <a:pt x="1247" y="124"/>
                  </a:lnTo>
                  <a:lnTo>
                    <a:pt x="1248" y="124"/>
                  </a:lnTo>
                  <a:lnTo>
                    <a:pt x="1250" y="124"/>
                  </a:lnTo>
                  <a:lnTo>
                    <a:pt x="1254" y="124"/>
                  </a:lnTo>
                  <a:lnTo>
                    <a:pt x="1257" y="124"/>
                  </a:lnTo>
                  <a:lnTo>
                    <a:pt x="1259" y="124"/>
                  </a:lnTo>
                  <a:lnTo>
                    <a:pt x="1260" y="124"/>
                  </a:lnTo>
                  <a:lnTo>
                    <a:pt x="1262" y="124"/>
                  </a:lnTo>
                  <a:lnTo>
                    <a:pt x="1262" y="125"/>
                  </a:lnTo>
                  <a:lnTo>
                    <a:pt x="1263" y="125"/>
                  </a:lnTo>
                  <a:lnTo>
                    <a:pt x="1257" y="127"/>
                  </a:lnTo>
                  <a:lnTo>
                    <a:pt x="1262" y="127"/>
                  </a:lnTo>
                  <a:lnTo>
                    <a:pt x="1266" y="127"/>
                  </a:lnTo>
                  <a:lnTo>
                    <a:pt x="1266" y="128"/>
                  </a:lnTo>
                  <a:lnTo>
                    <a:pt x="1266" y="130"/>
                  </a:lnTo>
                  <a:lnTo>
                    <a:pt x="1265" y="131"/>
                  </a:lnTo>
                  <a:lnTo>
                    <a:pt x="1263" y="131"/>
                  </a:lnTo>
                  <a:lnTo>
                    <a:pt x="1262" y="133"/>
                  </a:lnTo>
                  <a:lnTo>
                    <a:pt x="1260" y="133"/>
                  </a:lnTo>
                  <a:lnTo>
                    <a:pt x="1259" y="133"/>
                  </a:lnTo>
                  <a:lnTo>
                    <a:pt x="1257" y="133"/>
                  </a:lnTo>
                  <a:lnTo>
                    <a:pt x="1256" y="133"/>
                  </a:lnTo>
                  <a:lnTo>
                    <a:pt x="1256" y="134"/>
                  </a:lnTo>
                  <a:lnTo>
                    <a:pt x="1251" y="134"/>
                  </a:lnTo>
                  <a:lnTo>
                    <a:pt x="1250" y="134"/>
                  </a:lnTo>
                  <a:lnTo>
                    <a:pt x="1248" y="134"/>
                  </a:lnTo>
                  <a:lnTo>
                    <a:pt x="1250" y="136"/>
                  </a:lnTo>
                  <a:lnTo>
                    <a:pt x="1250" y="137"/>
                  </a:lnTo>
                  <a:lnTo>
                    <a:pt x="1248" y="137"/>
                  </a:lnTo>
                  <a:lnTo>
                    <a:pt x="1248" y="136"/>
                  </a:lnTo>
                  <a:lnTo>
                    <a:pt x="1247" y="137"/>
                  </a:lnTo>
                  <a:lnTo>
                    <a:pt x="1250" y="139"/>
                  </a:lnTo>
                  <a:lnTo>
                    <a:pt x="1248" y="139"/>
                  </a:lnTo>
                  <a:lnTo>
                    <a:pt x="1247" y="140"/>
                  </a:lnTo>
                  <a:lnTo>
                    <a:pt x="1247" y="142"/>
                  </a:lnTo>
                  <a:lnTo>
                    <a:pt x="1245" y="142"/>
                  </a:lnTo>
                  <a:lnTo>
                    <a:pt x="1245" y="144"/>
                  </a:lnTo>
                  <a:lnTo>
                    <a:pt x="1244" y="144"/>
                  </a:lnTo>
                  <a:lnTo>
                    <a:pt x="1241" y="144"/>
                  </a:lnTo>
                  <a:lnTo>
                    <a:pt x="1239" y="144"/>
                  </a:lnTo>
                  <a:lnTo>
                    <a:pt x="1234" y="144"/>
                  </a:lnTo>
                  <a:lnTo>
                    <a:pt x="1231" y="144"/>
                  </a:lnTo>
                  <a:lnTo>
                    <a:pt x="1228" y="144"/>
                  </a:lnTo>
                  <a:lnTo>
                    <a:pt x="1225" y="145"/>
                  </a:lnTo>
                  <a:lnTo>
                    <a:pt x="1224" y="145"/>
                  </a:lnTo>
                  <a:lnTo>
                    <a:pt x="1222" y="145"/>
                  </a:lnTo>
                  <a:lnTo>
                    <a:pt x="1221" y="145"/>
                  </a:lnTo>
                  <a:lnTo>
                    <a:pt x="1218" y="145"/>
                  </a:lnTo>
                  <a:lnTo>
                    <a:pt x="1216" y="145"/>
                  </a:lnTo>
                  <a:lnTo>
                    <a:pt x="1215" y="145"/>
                  </a:lnTo>
                  <a:lnTo>
                    <a:pt x="1213" y="145"/>
                  </a:lnTo>
                  <a:lnTo>
                    <a:pt x="1210" y="145"/>
                  </a:lnTo>
                  <a:lnTo>
                    <a:pt x="1212" y="144"/>
                  </a:lnTo>
                  <a:lnTo>
                    <a:pt x="1210" y="144"/>
                  </a:lnTo>
                  <a:lnTo>
                    <a:pt x="1207" y="145"/>
                  </a:lnTo>
                  <a:lnTo>
                    <a:pt x="1206" y="145"/>
                  </a:lnTo>
                  <a:lnTo>
                    <a:pt x="1204" y="144"/>
                  </a:lnTo>
                  <a:lnTo>
                    <a:pt x="1203" y="144"/>
                  </a:lnTo>
                  <a:lnTo>
                    <a:pt x="1203" y="142"/>
                  </a:lnTo>
                  <a:lnTo>
                    <a:pt x="1203" y="140"/>
                  </a:lnTo>
                  <a:lnTo>
                    <a:pt x="1204" y="140"/>
                  </a:lnTo>
                  <a:lnTo>
                    <a:pt x="1206" y="140"/>
                  </a:lnTo>
                  <a:lnTo>
                    <a:pt x="1206" y="139"/>
                  </a:lnTo>
                  <a:lnTo>
                    <a:pt x="1204" y="139"/>
                  </a:lnTo>
                  <a:lnTo>
                    <a:pt x="1203" y="139"/>
                  </a:lnTo>
                  <a:lnTo>
                    <a:pt x="1201" y="137"/>
                  </a:lnTo>
                  <a:lnTo>
                    <a:pt x="1200" y="137"/>
                  </a:lnTo>
                  <a:lnTo>
                    <a:pt x="1200" y="139"/>
                  </a:lnTo>
                  <a:lnTo>
                    <a:pt x="1201" y="139"/>
                  </a:lnTo>
                  <a:lnTo>
                    <a:pt x="1201" y="140"/>
                  </a:lnTo>
                  <a:lnTo>
                    <a:pt x="1200" y="140"/>
                  </a:lnTo>
                  <a:lnTo>
                    <a:pt x="1200" y="142"/>
                  </a:lnTo>
                  <a:lnTo>
                    <a:pt x="1198" y="142"/>
                  </a:lnTo>
                  <a:lnTo>
                    <a:pt x="1197" y="142"/>
                  </a:lnTo>
                  <a:lnTo>
                    <a:pt x="1197" y="144"/>
                  </a:lnTo>
                  <a:lnTo>
                    <a:pt x="1195" y="144"/>
                  </a:lnTo>
                  <a:lnTo>
                    <a:pt x="1194" y="144"/>
                  </a:lnTo>
                  <a:lnTo>
                    <a:pt x="1192" y="144"/>
                  </a:lnTo>
                  <a:lnTo>
                    <a:pt x="1188" y="144"/>
                  </a:lnTo>
                  <a:lnTo>
                    <a:pt x="1186" y="145"/>
                  </a:lnTo>
                  <a:lnTo>
                    <a:pt x="1183" y="145"/>
                  </a:lnTo>
                  <a:lnTo>
                    <a:pt x="1180" y="145"/>
                  </a:lnTo>
                  <a:lnTo>
                    <a:pt x="1178" y="145"/>
                  </a:lnTo>
                  <a:lnTo>
                    <a:pt x="1177" y="145"/>
                  </a:lnTo>
                  <a:lnTo>
                    <a:pt x="1175" y="145"/>
                  </a:lnTo>
                  <a:lnTo>
                    <a:pt x="1174" y="145"/>
                  </a:lnTo>
                  <a:lnTo>
                    <a:pt x="1174" y="144"/>
                  </a:lnTo>
                  <a:lnTo>
                    <a:pt x="1175" y="144"/>
                  </a:lnTo>
                  <a:lnTo>
                    <a:pt x="1175" y="142"/>
                  </a:lnTo>
                  <a:lnTo>
                    <a:pt x="1177" y="142"/>
                  </a:lnTo>
                  <a:lnTo>
                    <a:pt x="1177" y="140"/>
                  </a:lnTo>
                  <a:lnTo>
                    <a:pt x="1175" y="142"/>
                  </a:lnTo>
                  <a:lnTo>
                    <a:pt x="1174" y="142"/>
                  </a:lnTo>
                  <a:lnTo>
                    <a:pt x="1174" y="144"/>
                  </a:lnTo>
                  <a:lnTo>
                    <a:pt x="1172" y="144"/>
                  </a:lnTo>
                  <a:lnTo>
                    <a:pt x="1172" y="145"/>
                  </a:lnTo>
                  <a:lnTo>
                    <a:pt x="1171" y="145"/>
                  </a:lnTo>
                  <a:lnTo>
                    <a:pt x="1169" y="145"/>
                  </a:lnTo>
                  <a:lnTo>
                    <a:pt x="1168" y="145"/>
                  </a:lnTo>
                  <a:lnTo>
                    <a:pt x="1168" y="144"/>
                  </a:lnTo>
                  <a:lnTo>
                    <a:pt x="1169" y="142"/>
                  </a:lnTo>
                  <a:lnTo>
                    <a:pt x="1168" y="142"/>
                  </a:lnTo>
                  <a:lnTo>
                    <a:pt x="1168" y="144"/>
                  </a:lnTo>
                  <a:lnTo>
                    <a:pt x="1166" y="144"/>
                  </a:lnTo>
                  <a:lnTo>
                    <a:pt x="1165" y="145"/>
                  </a:lnTo>
                  <a:lnTo>
                    <a:pt x="1160" y="145"/>
                  </a:lnTo>
                  <a:lnTo>
                    <a:pt x="1156" y="145"/>
                  </a:lnTo>
                  <a:lnTo>
                    <a:pt x="1157" y="144"/>
                  </a:lnTo>
                  <a:lnTo>
                    <a:pt x="1159" y="144"/>
                  </a:lnTo>
                  <a:lnTo>
                    <a:pt x="1159" y="142"/>
                  </a:lnTo>
                  <a:lnTo>
                    <a:pt x="1157" y="142"/>
                  </a:lnTo>
                  <a:lnTo>
                    <a:pt x="1157" y="144"/>
                  </a:lnTo>
                  <a:lnTo>
                    <a:pt x="1156" y="144"/>
                  </a:lnTo>
                  <a:lnTo>
                    <a:pt x="1156" y="145"/>
                  </a:lnTo>
                  <a:lnTo>
                    <a:pt x="1154" y="145"/>
                  </a:lnTo>
                  <a:lnTo>
                    <a:pt x="1153" y="145"/>
                  </a:lnTo>
                  <a:lnTo>
                    <a:pt x="1150" y="144"/>
                  </a:lnTo>
                  <a:lnTo>
                    <a:pt x="1148" y="144"/>
                  </a:lnTo>
                  <a:lnTo>
                    <a:pt x="1148" y="145"/>
                  </a:lnTo>
                  <a:lnTo>
                    <a:pt x="1145" y="145"/>
                  </a:lnTo>
                  <a:lnTo>
                    <a:pt x="1144" y="145"/>
                  </a:lnTo>
                  <a:lnTo>
                    <a:pt x="1142" y="145"/>
                  </a:lnTo>
                  <a:lnTo>
                    <a:pt x="1141" y="145"/>
                  </a:lnTo>
                  <a:lnTo>
                    <a:pt x="1141" y="144"/>
                  </a:lnTo>
                  <a:lnTo>
                    <a:pt x="1139" y="144"/>
                  </a:lnTo>
                  <a:lnTo>
                    <a:pt x="1139" y="145"/>
                  </a:lnTo>
                  <a:lnTo>
                    <a:pt x="1138" y="145"/>
                  </a:lnTo>
                  <a:lnTo>
                    <a:pt x="1136" y="145"/>
                  </a:lnTo>
                  <a:lnTo>
                    <a:pt x="1135" y="145"/>
                  </a:lnTo>
                  <a:lnTo>
                    <a:pt x="1133" y="145"/>
                  </a:lnTo>
                  <a:lnTo>
                    <a:pt x="1131" y="145"/>
                  </a:lnTo>
                  <a:lnTo>
                    <a:pt x="1128" y="145"/>
                  </a:lnTo>
                  <a:lnTo>
                    <a:pt x="1127" y="145"/>
                  </a:lnTo>
                  <a:lnTo>
                    <a:pt x="1125" y="145"/>
                  </a:lnTo>
                  <a:lnTo>
                    <a:pt x="1122" y="145"/>
                  </a:lnTo>
                  <a:lnTo>
                    <a:pt x="1122" y="144"/>
                  </a:lnTo>
                  <a:lnTo>
                    <a:pt x="1124" y="144"/>
                  </a:lnTo>
                  <a:lnTo>
                    <a:pt x="1124" y="142"/>
                  </a:lnTo>
                  <a:lnTo>
                    <a:pt x="1125" y="142"/>
                  </a:lnTo>
                  <a:lnTo>
                    <a:pt x="1127" y="142"/>
                  </a:lnTo>
                  <a:lnTo>
                    <a:pt x="1127" y="140"/>
                  </a:lnTo>
                  <a:lnTo>
                    <a:pt x="1128" y="140"/>
                  </a:lnTo>
                  <a:lnTo>
                    <a:pt x="1130" y="140"/>
                  </a:lnTo>
                  <a:lnTo>
                    <a:pt x="1130" y="139"/>
                  </a:lnTo>
                  <a:lnTo>
                    <a:pt x="1130" y="137"/>
                  </a:lnTo>
                  <a:lnTo>
                    <a:pt x="1128" y="137"/>
                  </a:lnTo>
                  <a:lnTo>
                    <a:pt x="1128" y="139"/>
                  </a:lnTo>
                  <a:lnTo>
                    <a:pt x="1127" y="139"/>
                  </a:lnTo>
                  <a:lnTo>
                    <a:pt x="1125" y="139"/>
                  </a:lnTo>
                  <a:lnTo>
                    <a:pt x="1124" y="139"/>
                  </a:lnTo>
                  <a:lnTo>
                    <a:pt x="1124" y="140"/>
                  </a:lnTo>
                  <a:lnTo>
                    <a:pt x="1122" y="140"/>
                  </a:lnTo>
                  <a:lnTo>
                    <a:pt x="1122" y="139"/>
                  </a:lnTo>
                  <a:lnTo>
                    <a:pt x="1121" y="139"/>
                  </a:lnTo>
                  <a:lnTo>
                    <a:pt x="1119" y="140"/>
                  </a:lnTo>
                  <a:lnTo>
                    <a:pt x="1118" y="140"/>
                  </a:lnTo>
                  <a:lnTo>
                    <a:pt x="1116" y="140"/>
                  </a:lnTo>
                  <a:lnTo>
                    <a:pt x="1118" y="142"/>
                  </a:lnTo>
                  <a:lnTo>
                    <a:pt x="1116" y="142"/>
                  </a:lnTo>
                  <a:lnTo>
                    <a:pt x="1113" y="144"/>
                  </a:lnTo>
                  <a:lnTo>
                    <a:pt x="1112" y="144"/>
                  </a:lnTo>
                  <a:lnTo>
                    <a:pt x="1110" y="144"/>
                  </a:lnTo>
                  <a:lnTo>
                    <a:pt x="1109" y="144"/>
                  </a:lnTo>
                  <a:lnTo>
                    <a:pt x="1107" y="144"/>
                  </a:lnTo>
                  <a:lnTo>
                    <a:pt x="1106" y="144"/>
                  </a:lnTo>
                  <a:lnTo>
                    <a:pt x="1104" y="145"/>
                  </a:lnTo>
                  <a:lnTo>
                    <a:pt x="1103" y="144"/>
                  </a:lnTo>
                  <a:lnTo>
                    <a:pt x="1101" y="145"/>
                  </a:lnTo>
                  <a:lnTo>
                    <a:pt x="1101" y="144"/>
                  </a:lnTo>
                  <a:lnTo>
                    <a:pt x="1100" y="144"/>
                  </a:lnTo>
                  <a:lnTo>
                    <a:pt x="1097" y="144"/>
                  </a:lnTo>
                  <a:lnTo>
                    <a:pt x="1098" y="142"/>
                  </a:lnTo>
                  <a:lnTo>
                    <a:pt x="1097" y="142"/>
                  </a:lnTo>
                  <a:lnTo>
                    <a:pt x="1097" y="144"/>
                  </a:lnTo>
                  <a:lnTo>
                    <a:pt x="1095" y="144"/>
                  </a:lnTo>
                  <a:lnTo>
                    <a:pt x="1094" y="144"/>
                  </a:lnTo>
                  <a:lnTo>
                    <a:pt x="1092" y="142"/>
                  </a:lnTo>
                  <a:lnTo>
                    <a:pt x="1092" y="140"/>
                  </a:lnTo>
                  <a:lnTo>
                    <a:pt x="1092" y="139"/>
                  </a:lnTo>
                  <a:lnTo>
                    <a:pt x="1089" y="140"/>
                  </a:lnTo>
                  <a:lnTo>
                    <a:pt x="1088" y="140"/>
                  </a:lnTo>
                  <a:lnTo>
                    <a:pt x="1086" y="140"/>
                  </a:lnTo>
                  <a:lnTo>
                    <a:pt x="1086" y="142"/>
                  </a:lnTo>
                  <a:lnTo>
                    <a:pt x="1085" y="142"/>
                  </a:lnTo>
                  <a:lnTo>
                    <a:pt x="1083" y="142"/>
                  </a:lnTo>
                  <a:lnTo>
                    <a:pt x="1082" y="142"/>
                  </a:lnTo>
                  <a:lnTo>
                    <a:pt x="1080" y="142"/>
                  </a:lnTo>
                  <a:lnTo>
                    <a:pt x="1080" y="140"/>
                  </a:lnTo>
                  <a:lnTo>
                    <a:pt x="1079" y="140"/>
                  </a:lnTo>
                  <a:lnTo>
                    <a:pt x="1077" y="140"/>
                  </a:lnTo>
                  <a:lnTo>
                    <a:pt x="1075" y="140"/>
                  </a:lnTo>
                  <a:lnTo>
                    <a:pt x="1075" y="139"/>
                  </a:lnTo>
                  <a:lnTo>
                    <a:pt x="1077" y="139"/>
                  </a:lnTo>
                  <a:lnTo>
                    <a:pt x="1077" y="137"/>
                  </a:lnTo>
                  <a:lnTo>
                    <a:pt x="1079" y="137"/>
                  </a:lnTo>
                  <a:lnTo>
                    <a:pt x="1079" y="136"/>
                  </a:lnTo>
                  <a:lnTo>
                    <a:pt x="1079" y="134"/>
                  </a:lnTo>
                  <a:lnTo>
                    <a:pt x="1080" y="134"/>
                  </a:lnTo>
                  <a:lnTo>
                    <a:pt x="1082" y="134"/>
                  </a:lnTo>
                  <a:lnTo>
                    <a:pt x="1082" y="133"/>
                  </a:lnTo>
                  <a:lnTo>
                    <a:pt x="1080" y="133"/>
                  </a:lnTo>
                  <a:lnTo>
                    <a:pt x="1079" y="133"/>
                  </a:lnTo>
                  <a:lnTo>
                    <a:pt x="1079" y="131"/>
                  </a:lnTo>
                  <a:lnTo>
                    <a:pt x="1079" y="130"/>
                  </a:lnTo>
                  <a:lnTo>
                    <a:pt x="1080" y="130"/>
                  </a:lnTo>
                  <a:lnTo>
                    <a:pt x="1082" y="130"/>
                  </a:lnTo>
                  <a:lnTo>
                    <a:pt x="1082" y="128"/>
                  </a:lnTo>
                  <a:lnTo>
                    <a:pt x="1083" y="127"/>
                  </a:lnTo>
                  <a:lnTo>
                    <a:pt x="1086" y="127"/>
                  </a:lnTo>
                  <a:lnTo>
                    <a:pt x="1086" y="125"/>
                  </a:lnTo>
                  <a:lnTo>
                    <a:pt x="1088" y="125"/>
                  </a:lnTo>
                  <a:lnTo>
                    <a:pt x="1091" y="125"/>
                  </a:lnTo>
                  <a:lnTo>
                    <a:pt x="1092" y="124"/>
                  </a:lnTo>
                  <a:lnTo>
                    <a:pt x="1092" y="122"/>
                  </a:lnTo>
                  <a:lnTo>
                    <a:pt x="1094" y="121"/>
                  </a:lnTo>
                  <a:lnTo>
                    <a:pt x="1095" y="121"/>
                  </a:lnTo>
                  <a:lnTo>
                    <a:pt x="1095" y="119"/>
                  </a:lnTo>
                  <a:lnTo>
                    <a:pt x="1094" y="119"/>
                  </a:lnTo>
                  <a:lnTo>
                    <a:pt x="1092" y="119"/>
                  </a:lnTo>
                  <a:lnTo>
                    <a:pt x="1092" y="118"/>
                  </a:lnTo>
                  <a:lnTo>
                    <a:pt x="1091" y="118"/>
                  </a:lnTo>
                  <a:lnTo>
                    <a:pt x="1091" y="116"/>
                  </a:lnTo>
                  <a:lnTo>
                    <a:pt x="1092" y="116"/>
                  </a:lnTo>
                  <a:lnTo>
                    <a:pt x="1092" y="115"/>
                  </a:lnTo>
                  <a:lnTo>
                    <a:pt x="1092" y="113"/>
                  </a:lnTo>
                  <a:lnTo>
                    <a:pt x="1091" y="113"/>
                  </a:lnTo>
                  <a:lnTo>
                    <a:pt x="1091" y="112"/>
                  </a:lnTo>
                  <a:lnTo>
                    <a:pt x="1092" y="112"/>
                  </a:lnTo>
                  <a:lnTo>
                    <a:pt x="1091" y="110"/>
                  </a:lnTo>
                  <a:lnTo>
                    <a:pt x="1089" y="110"/>
                  </a:lnTo>
                  <a:lnTo>
                    <a:pt x="1083" y="112"/>
                  </a:lnTo>
                  <a:lnTo>
                    <a:pt x="1082" y="112"/>
                  </a:lnTo>
                  <a:lnTo>
                    <a:pt x="1082" y="113"/>
                  </a:lnTo>
                  <a:lnTo>
                    <a:pt x="1080" y="113"/>
                  </a:lnTo>
                  <a:lnTo>
                    <a:pt x="1079" y="112"/>
                  </a:lnTo>
                  <a:lnTo>
                    <a:pt x="1077" y="113"/>
                  </a:lnTo>
                  <a:lnTo>
                    <a:pt x="1075" y="113"/>
                  </a:lnTo>
                  <a:lnTo>
                    <a:pt x="1074" y="112"/>
                  </a:lnTo>
                  <a:lnTo>
                    <a:pt x="1068" y="112"/>
                  </a:lnTo>
                  <a:lnTo>
                    <a:pt x="1066" y="112"/>
                  </a:lnTo>
                  <a:lnTo>
                    <a:pt x="1063" y="110"/>
                  </a:lnTo>
                  <a:lnTo>
                    <a:pt x="1062" y="110"/>
                  </a:lnTo>
                  <a:lnTo>
                    <a:pt x="1060" y="110"/>
                  </a:lnTo>
                  <a:lnTo>
                    <a:pt x="1057" y="110"/>
                  </a:lnTo>
                  <a:lnTo>
                    <a:pt x="1054" y="110"/>
                  </a:lnTo>
                  <a:lnTo>
                    <a:pt x="1053" y="109"/>
                  </a:lnTo>
                  <a:lnTo>
                    <a:pt x="1053" y="107"/>
                  </a:lnTo>
                  <a:lnTo>
                    <a:pt x="1053" y="106"/>
                  </a:lnTo>
                  <a:close/>
                  <a:moveTo>
                    <a:pt x="1095" y="137"/>
                  </a:moveTo>
                  <a:lnTo>
                    <a:pt x="1094" y="137"/>
                  </a:lnTo>
                  <a:lnTo>
                    <a:pt x="1094" y="139"/>
                  </a:lnTo>
                  <a:lnTo>
                    <a:pt x="1095" y="139"/>
                  </a:lnTo>
                  <a:lnTo>
                    <a:pt x="1095" y="137"/>
                  </a:lnTo>
                  <a:close/>
                  <a:moveTo>
                    <a:pt x="1089" y="109"/>
                  </a:moveTo>
                  <a:lnTo>
                    <a:pt x="1091" y="109"/>
                  </a:lnTo>
                  <a:lnTo>
                    <a:pt x="1092" y="109"/>
                  </a:lnTo>
                  <a:lnTo>
                    <a:pt x="1092" y="107"/>
                  </a:lnTo>
                  <a:lnTo>
                    <a:pt x="1089" y="109"/>
                  </a:lnTo>
                  <a:close/>
                  <a:moveTo>
                    <a:pt x="1085" y="110"/>
                  </a:moveTo>
                  <a:lnTo>
                    <a:pt x="1086" y="110"/>
                  </a:lnTo>
                  <a:lnTo>
                    <a:pt x="1088" y="109"/>
                  </a:lnTo>
                  <a:lnTo>
                    <a:pt x="1086" y="109"/>
                  </a:lnTo>
                  <a:lnTo>
                    <a:pt x="1085" y="109"/>
                  </a:lnTo>
                  <a:lnTo>
                    <a:pt x="1085" y="110"/>
                  </a:lnTo>
                  <a:close/>
                  <a:moveTo>
                    <a:pt x="1060" y="107"/>
                  </a:moveTo>
                  <a:lnTo>
                    <a:pt x="1062" y="107"/>
                  </a:lnTo>
                  <a:lnTo>
                    <a:pt x="1062" y="106"/>
                  </a:lnTo>
                  <a:lnTo>
                    <a:pt x="1060" y="107"/>
                  </a:lnTo>
                  <a:close/>
                  <a:moveTo>
                    <a:pt x="1113" y="118"/>
                  </a:moveTo>
                  <a:lnTo>
                    <a:pt x="1116" y="118"/>
                  </a:lnTo>
                  <a:lnTo>
                    <a:pt x="1113" y="116"/>
                  </a:lnTo>
                  <a:lnTo>
                    <a:pt x="1112" y="118"/>
                  </a:lnTo>
                  <a:lnTo>
                    <a:pt x="1113" y="118"/>
                  </a:lnTo>
                  <a:close/>
                  <a:moveTo>
                    <a:pt x="1121" y="142"/>
                  </a:moveTo>
                  <a:lnTo>
                    <a:pt x="1122" y="142"/>
                  </a:lnTo>
                  <a:lnTo>
                    <a:pt x="1122" y="140"/>
                  </a:lnTo>
                  <a:lnTo>
                    <a:pt x="1121" y="140"/>
                  </a:lnTo>
                  <a:lnTo>
                    <a:pt x="1121" y="142"/>
                  </a:lnTo>
                  <a:close/>
                  <a:moveTo>
                    <a:pt x="810" y="119"/>
                  </a:moveTo>
                  <a:lnTo>
                    <a:pt x="810" y="121"/>
                  </a:lnTo>
                  <a:lnTo>
                    <a:pt x="812" y="121"/>
                  </a:lnTo>
                  <a:lnTo>
                    <a:pt x="814" y="121"/>
                  </a:lnTo>
                  <a:lnTo>
                    <a:pt x="815" y="121"/>
                  </a:lnTo>
                  <a:lnTo>
                    <a:pt x="818" y="121"/>
                  </a:lnTo>
                  <a:lnTo>
                    <a:pt x="820" y="121"/>
                  </a:lnTo>
                  <a:lnTo>
                    <a:pt x="820" y="122"/>
                  </a:lnTo>
                  <a:lnTo>
                    <a:pt x="818" y="122"/>
                  </a:lnTo>
                  <a:lnTo>
                    <a:pt x="818" y="124"/>
                  </a:lnTo>
                  <a:lnTo>
                    <a:pt x="817" y="124"/>
                  </a:lnTo>
                  <a:lnTo>
                    <a:pt x="817" y="125"/>
                  </a:lnTo>
                  <a:lnTo>
                    <a:pt x="820" y="125"/>
                  </a:lnTo>
                  <a:lnTo>
                    <a:pt x="823" y="125"/>
                  </a:lnTo>
                  <a:lnTo>
                    <a:pt x="827" y="125"/>
                  </a:lnTo>
                  <a:lnTo>
                    <a:pt x="829" y="125"/>
                  </a:lnTo>
                  <a:lnTo>
                    <a:pt x="830" y="125"/>
                  </a:lnTo>
                  <a:lnTo>
                    <a:pt x="832" y="125"/>
                  </a:lnTo>
                  <a:lnTo>
                    <a:pt x="833" y="125"/>
                  </a:lnTo>
                  <a:lnTo>
                    <a:pt x="835" y="125"/>
                  </a:lnTo>
                  <a:lnTo>
                    <a:pt x="841" y="125"/>
                  </a:lnTo>
                  <a:lnTo>
                    <a:pt x="847" y="127"/>
                  </a:lnTo>
                  <a:lnTo>
                    <a:pt x="848" y="127"/>
                  </a:lnTo>
                  <a:lnTo>
                    <a:pt x="848" y="125"/>
                  </a:lnTo>
                  <a:lnTo>
                    <a:pt x="850" y="125"/>
                  </a:lnTo>
                  <a:lnTo>
                    <a:pt x="851" y="125"/>
                  </a:lnTo>
                  <a:lnTo>
                    <a:pt x="851" y="124"/>
                  </a:lnTo>
                  <a:lnTo>
                    <a:pt x="853" y="124"/>
                  </a:lnTo>
                  <a:lnTo>
                    <a:pt x="853" y="122"/>
                  </a:lnTo>
                  <a:lnTo>
                    <a:pt x="851" y="122"/>
                  </a:lnTo>
                  <a:lnTo>
                    <a:pt x="848" y="121"/>
                  </a:lnTo>
                  <a:lnTo>
                    <a:pt x="845" y="121"/>
                  </a:lnTo>
                  <a:lnTo>
                    <a:pt x="845" y="119"/>
                  </a:lnTo>
                  <a:lnTo>
                    <a:pt x="844" y="119"/>
                  </a:lnTo>
                  <a:lnTo>
                    <a:pt x="848" y="118"/>
                  </a:lnTo>
                  <a:lnTo>
                    <a:pt x="850" y="118"/>
                  </a:lnTo>
                  <a:lnTo>
                    <a:pt x="851" y="118"/>
                  </a:lnTo>
                  <a:lnTo>
                    <a:pt x="853" y="118"/>
                  </a:lnTo>
                  <a:lnTo>
                    <a:pt x="853" y="116"/>
                  </a:lnTo>
                  <a:lnTo>
                    <a:pt x="854" y="116"/>
                  </a:lnTo>
                  <a:lnTo>
                    <a:pt x="856" y="116"/>
                  </a:lnTo>
                  <a:lnTo>
                    <a:pt x="856" y="115"/>
                  </a:lnTo>
                  <a:lnTo>
                    <a:pt x="856" y="113"/>
                  </a:lnTo>
                  <a:lnTo>
                    <a:pt x="854" y="113"/>
                  </a:lnTo>
                  <a:lnTo>
                    <a:pt x="853" y="113"/>
                  </a:lnTo>
                  <a:lnTo>
                    <a:pt x="851" y="113"/>
                  </a:lnTo>
                  <a:lnTo>
                    <a:pt x="850" y="113"/>
                  </a:lnTo>
                  <a:lnTo>
                    <a:pt x="848" y="112"/>
                  </a:lnTo>
                  <a:lnTo>
                    <a:pt x="848" y="110"/>
                  </a:lnTo>
                  <a:lnTo>
                    <a:pt x="850" y="110"/>
                  </a:lnTo>
                  <a:lnTo>
                    <a:pt x="853" y="109"/>
                  </a:lnTo>
                  <a:lnTo>
                    <a:pt x="854" y="109"/>
                  </a:lnTo>
                  <a:lnTo>
                    <a:pt x="856" y="109"/>
                  </a:lnTo>
                  <a:lnTo>
                    <a:pt x="857" y="109"/>
                  </a:lnTo>
                  <a:lnTo>
                    <a:pt x="859" y="109"/>
                  </a:lnTo>
                  <a:lnTo>
                    <a:pt x="860" y="107"/>
                  </a:lnTo>
                  <a:lnTo>
                    <a:pt x="862" y="107"/>
                  </a:lnTo>
                  <a:lnTo>
                    <a:pt x="863" y="107"/>
                  </a:lnTo>
                  <a:lnTo>
                    <a:pt x="863" y="106"/>
                  </a:lnTo>
                  <a:lnTo>
                    <a:pt x="865" y="106"/>
                  </a:lnTo>
                  <a:lnTo>
                    <a:pt x="867" y="106"/>
                  </a:lnTo>
                  <a:lnTo>
                    <a:pt x="867" y="104"/>
                  </a:lnTo>
                  <a:lnTo>
                    <a:pt x="868" y="104"/>
                  </a:lnTo>
                  <a:lnTo>
                    <a:pt x="870" y="104"/>
                  </a:lnTo>
                  <a:lnTo>
                    <a:pt x="871" y="104"/>
                  </a:lnTo>
                  <a:lnTo>
                    <a:pt x="871" y="103"/>
                  </a:lnTo>
                  <a:lnTo>
                    <a:pt x="873" y="103"/>
                  </a:lnTo>
                  <a:lnTo>
                    <a:pt x="874" y="103"/>
                  </a:lnTo>
                  <a:lnTo>
                    <a:pt x="876" y="103"/>
                  </a:lnTo>
                  <a:lnTo>
                    <a:pt x="877" y="103"/>
                  </a:lnTo>
                  <a:lnTo>
                    <a:pt x="879" y="103"/>
                  </a:lnTo>
                  <a:lnTo>
                    <a:pt x="880" y="103"/>
                  </a:lnTo>
                  <a:lnTo>
                    <a:pt x="882" y="103"/>
                  </a:lnTo>
                  <a:lnTo>
                    <a:pt x="880" y="104"/>
                  </a:lnTo>
                  <a:lnTo>
                    <a:pt x="882" y="104"/>
                  </a:lnTo>
                  <a:lnTo>
                    <a:pt x="883" y="104"/>
                  </a:lnTo>
                  <a:lnTo>
                    <a:pt x="882" y="106"/>
                  </a:lnTo>
                  <a:lnTo>
                    <a:pt x="880" y="106"/>
                  </a:lnTo>
                  <a:lnTo>
                    <a:pt x="879" y="106"/>
                  </a:lnTo>
                  <a:lnTo>
                    <a:pt x="877" y="106"/>
                  </a:lnTo>
                  <a:lnTo>
                    <a:pt x="877" y="107"/>
                  </a:lnTo>
                  <a:lnTo>
                    <a:pt x="876" y="107"/>
                  </a:lnTo>
                  <a:lnTo>
                    <a:pt x="876" y="109"/>
                  </a:lnTo>
                  <a:lnTo>
                    <a:pt x="874" y="109"/>
                  </a:lnTo>
                  <a:lnTo>
                    <a:pt x="874" y="110"/>
                  </a:lnTo>
                  <a:lnTo>
                    <a:pt x="876" y="110"/>
                  </a:lnTo>
                  <a:lnTo>
                    <a:pt x="877" y="110"/>
                  </a:lnTo>
                  <a:lnTo>
                    <a:pt x="879" y="110"/>
                  </a:lnTo>
                  <a:lnTo>
                    <a:pt x="879" y="112"/>
                  </a:lnTo>
                  <a:lnTo>
                    <a:pt x="877" y="112"/>
                  </a:lnTo>
                  <a:lnTo>
                    <a:pt x="877" y="113"/>
                  </a:lnTo>
                  <a:lnTo>
                    <a:pt x="876" y="112"/>
                  </a:lnTo>
                  <a:lnTo>
                    <a:pt x="876" y="113"/>
                  </a:lnTo>
                  <a:lnTo>
                    <a:pt x="873" y="113"/>
                  </a:lnTo>
                  <a:lnTo>
                    <a:pt x="871" y="115"/>
                  </a:lnTo>
                  <a:lnTo>
                    <a:pt x="870" y="115"/>
                  </a:lnTo>
                  <a:lnTo>
                    <a:pt x="868" y="115"/>
                  </a:lnTo>
                  <a:lnTo>
                    <a:pt x="868" y="116"/>
                  </a:lnTo>
                  <a:lnTo>
                    <a:pt x="870" y="116"/>
                  </a:lnTo>
                  <a:lnTo>
                    <a:pt x="871" y="116"/>
                  </a:lnTo>
                  <a:lnTo>
                    <a:pt x="874" y="116"/>
                  </a:lnTo>
                  <a:lnTo>
                    <a:pt x="876" y="116"/>
                  </a:lnTo>
                  <a:lnTo>
                    <a:pt x="877" y="116"/>
                  </a:lnTo>
                  <a:lnTo>
                    <a:pt x="877" y="118"/>
                  </a:lnTo>
                  <a:lnTo>
                    <a:pt x="876" y="118"/>
                  </a:lnTo>
                  <a:lnTo>
                    <a:pt x="874" y="119"/>
                  </a:lnTo>
                  <a:lnTo>
                    <a:pt x="880" y="119"/>
                  </a:lnTo>
                  <a:lnTo>
                    <a:pt x="882" y="119"/>
                  </a:lnTo>
                  <a:lnTo>
                    <a:pt x="882" y="121"/>
                  </a:lnTo>
                  <a:lnTo>
                    <a:pt x="882" y="122"/>
                  </a:lnTo>
                  <a:lnTo>
                    <a:pt x="883" y="122"/>
                  </a:lnTo>
                  <a:lnTo>
                    <a:pt x="883" y="121"/>
                  </a:lnTo>
                  <a:lnTo>
                    <a:pt x="885" y="121"/>
                  </a:lnTo>
                  <a:lnTo>
                    <a:pt x="885" y="119"/>
                  </a:lnTo>
                  <a:lnTo>
                    <a:pt x="886" y="119"/>
                  </a:lnTo>
                  <a:lnTo>
                    <a:pt x="886" y="118"/>
                  </a:lnTo>
                  <a:lnTo>
                    <a:pt x="888" y="118"/>
                  </a:lnTo>
                  <a:lnTo>
                    <a:pt x="891" y="116"/>
                  </a:lnTo>
                  <a:lnTo>
                    <a:pt x="892" y="116"/>
                  </a:lnTo>
                  <a:lnTo>
                    <a:pt x="894" y="116"/>
                  </a:lnTo>
                  <a:lnTo>
                    <a:pt x="897" y="116"/>
                  </a:lnTo>
                  <a:lnTo>
                    <a:pt x="900" y="116"/>
                  </a:lnTo>
                  <a:lnTo>
                    <a:pt x="904" y="118"/>
                  </a:lnTo>
                  <a:lnTo>
                    <a:pt x="904" y="119"/>
                  </a:lnTo>
                  <a:lnTo>
                    <a:pt x="904" y="121"/>
                  </a:lnTo>
                  <a:lnTo>
                    <a:pt x="903" y="121"/>
                  </a:lnTo>
                  <a:lnTo>
                    <a:pt x="903" y="122"/>
                  </a:lnTo>
                  <a:lnTo>
                    <a:pt x="901" y="124"/>
                  </a:lnTo>
                  <a:lnTo>
                    <a:pt x="900" y="124"/>
                  </a:lnTo>
                  <a:lnTo>
                    <a:pt x="898" y="125"/>
                  </a:lnTo>
                  <a:lnTo>
                    <a:pt x="897" y="125"/>
                  </a:lnTo>
                  <a:lnTo>
                    <a:pt x="894" y="125"/>
                  </a:lnTo>
                  <a:lnTo>
                    <a:pt x="894" y="127"/>
                  </a:lnTo>
                  <a:lnTo>
                    <a:pt x="892" y="128"/>
                  </a:lnTo>
                  <a:lnTo>
                    <a:pt x="891" y="128"/>
                  </a:lnTo>
                  <a:lnTo>
                    <a:pt x="891" y="130"/>
                  </a:lnTo>
                  <a:lnTo>
                    <a:pt x="889" y="130"/>
                  </a:lnTo>
                  <a:lnTo>
                    <a:pt x="888" y="130"/>
                  </a:lnTo>
                  <a:lnTo>
                    <a:pt x="886" y="130"/>
                  </a:lnTo>
                  <a:lnTo>
                    <a:pt x="886" y="131"/>
                  </a:lnTo>
                  <a:lnTo>
                    <a:pt x="885" y="131"/>
                  </a:lnTo>
                  <a:lnTo>
                    <a:pt x="885" y="133"/>
                  </a:lnTo>
                  <a:lnTo>
                    <a:pt x="883" y="133"/>
                  </a:lnTo>
                  <a:lnTo>
                    <a:pt x="882" y="133"/>
                  </a:lnTo>
                  <a:lnTo>
                    <a:pt x="880" y="133"/>
                  </a:lnTo>
                  <a:lnTo>
                    <a:pt x="880" y="134"/>
                  </a:lnTo>
                  <a:lnTo>
                    <a:pt x="874" y="134"/>
                  </a:lnTo>
                  <a:lnTo>
                    <a:pt x="868" y="136"/>
                  </a:lnTo>
                  <a:lnTo>
                    <a:pt x="867" y="136"/>
                  </a:lnTo>
                  <a:lnTo>
                    <a:pt x="862" y="137"/>
                  </a:lnTo>
                  <a:lnTo>
                    <a:pt x="859" y="137"/>
                  </a:lnTo>
                  <a:lnTo>
                    <a:pt x="856" y="136"/>
                  </a:lnTo>
                  <a:lnTo>
                    <a:pt x="854" y="136"/>
                  </a:lnTo>
                  <a:lnTo>
                    <a:pt x="854" y="134"/>
                  </a:lnTo>
                  <a:lnTo>
                    <a:pt x="853" y="136"/>
                  </a:lnTo>
                  <a:lnTo>
                    <a:pt x="851" y="136"/>
                  </a:lnTo>
                  <a:lnTo>
                    <a:pt x="850" y="136"/>
                  </a:lnTo>
                  <a:lnTo>
                    <a:pt x="850" y="137"/>
                  </a:lnTo>
                  <a:lnTo>
                    <a:pt x="848" y="137"/>
                  </a:lnTo>
                  <a:lnTo>
                    <a:pt x="842" y="137"/>
                  </a:lnTo>
                  <a:lnTo>
                    <a:pt x="841" y="137"/>
                  </a:lnTo>
                  <a:lnTo>
                    <a:pt x="841" y="136"/>
                  </a:lnTo>
                  <a:lnTo>
                    <a:pt x="842" y="136"/>
                  </a:lnTo>
                  <a:lnTo>
                    <a:pt x="842" y="134"/>
                  </a:lnTo>
                  <a:lnTo>
                    <a:pt x="839" y="134"/>
                  </a:lnTo>
                  <a:lnTo>
                    <a:pt x="838" y="134"/>
                  </a:lnTo>
                  <a:lnTo>
                    <a:pt x="836" y="136"/>
                  </a:lnTo>
                  <a:lnTo>
                    <a:pt x="835" y="136"/>
                  </a:lnTo>
                  <a:lnTo>
                    <a:pt x="830" y="136"/>
                  </a:lnTo>
                  <a:lnTo>
                    <a:pt x="829" y="137"/>
                  </a:lnTo>
                  <a:lnTo>
                    <a:pt x="827" y="137"/>
                  </a:lnTo>
                  <a:lnTo>
                    <a:pt x="826" y="137"/>
                  </a:lnTo>
                  <a:lnTo>
                    <a:pt x="824" y="139"/>
                  </a:lnTo>
                  <a:lnTo>
                    <a:pt x="821" y="137"/>
                  </a:lnTo>
                  <a:lnTo>
                    <a:pt x="818" y="139"/>
                  </a:lnTo>
                  <a:lnTo>
                    <a:pt x="817" y="139"/>
                  </a:lnTo>
                  <a:lnTo>
                    <a:pt x="815" y="139"/>
                  </a:lnTo>
                  <a:lnTo>
                    <a:pt x="814" y="139"/>
                  </a:lnTo>
                  <a:lnTo>
                    <a:pt x="812" y="139"/>
                  </a:lnTo>
                  <a:lnTo>
                    <a:pt x="809" y="139"/>
                  </a:lnTo>
                  <a:lnTo>
                    <a:pt x="807" y="139"/>
                  </a:lnTo>
                  <a:lnTo>
                    <a:pt x="807" y="140"/>
                  </a:lnTo>
                  <a:lnTo>
                    <a:pt x="806" y="140"/>
                  </a:lnTo>
                  <a:lnTo>
                    <a:pt x="804" y="142"/>
                  </a:lnTo>
                  <a:lnTo>
                    <a:pt x="801" y="142"/>
                  </a:lnTo>
                  <a:lnTo>
                    <a:pt x="800" y="142"/>
                  </a:lnTo>
                  <a:lnTo>
                    <a:pt x="798" y="142"/>
                  </a:lnTo>
                  <a:lnTo>
                    <a:pt x="797" y="144"/>
                  </a:lnTo>
                  <a:lnTo>
                    <a:pt x="795" y="144"/>
                  </a:lnTo>
                  <a:lnTo>
                    <a:pt x="794" y="144"/>
                  </a:lnTo>
                  <a:lnTo>
                    <a:pt x="792" y="144"/>
                  </a:lnTo>
                  <a:lnTo>
                    <a:pt x="791" y="144"/>
                  </a:lnTo>
                  <a:lnTo>
                    <a:pt x="788" y="145"/>
                  </a:lnTo>
                  <a:lnTo>
                    <a:pt x="786" y="145"/>
                  </a:lnTo>
                  <a:lnTo>
                    <a:pt x="780" y="145"/>
                  </a:lnTo>
                  <a:lnTo>
                    <a:pt x="776" y="147"/>
                  </a:lnTo>
                  <a:lnTo>
                    <a:pt x="774" y="147"/>
                  </a:lnTo>
                  <a:lnTo>
                    <a:pt x="773" y="147"/>
                  </a:lnTo>
                  <a:lnTo>
                    <a:pt x="770" y="147"/>
                  </a:lnTo>
                  <a:lnTo>
                    <a:pt x="764" y="147"/>
                  </a:lnTo>
                  <a:lnTo>
                    <a:pt x="761" y="147"/>
                  </a:lnTo>
                  <a:lnTo>
                    <a:pt x="757" y="147"/>
                  </a:lnTo>
                  <a:lnTo>
                    <a:pt x="754" y="147"/>
                  </a:lnTo>
                  <a:lnTo>
                    <a:pt x="754" y="145"/>
                  </a:lnTo>
                  <a:lnTo>
                    <a:pt x="751" y="144"/>
                  </a:lnTo>
                  <a:lnTo>
                    <a:pt x="750" y="142"/>
                  </a:lnTo>
                  <a:lnTo>
                    <a:pt x="750" y="140"/>
                  </a:lnTo>
                  <a:lnTo>
                    <a:pt x="751" y="140"/>
                  </a:lnTo>
                  <a:lnTo>
                    <a:pt x="753" y="140"/>
                  </a:lnTo>
                  <a:lnTo>
                    <a:pt x="754" y="140"/>
                  </a:lnTo>
                  <a:lnTo>
                    <a:pt x="759" y="139"/>
                  </a:lnTo>
                  <a:lnTo>
                    <a:pt x="762" y="139"/>
                  </a:lnTo>
                  <a:lnTo>
                    <a:pt x="764" y="139"/>
                  </a:lnTo>
                  <a:lnTo>
                    <a:pt x="765" y="139"/>
                  </a:lnTo>
                  <a:lnTo>
                    <a:pt x="767" y="139"/>
                  </a:lnTo>
                  <a:lnTo>
                    <a:pt x="768" y="139"/>
                  </a:lnTo>
                  <a:lnTo>
                    <a:pt x="770" y="137"/>
                  </a:lnTo>
                  <a:lnTo>
                    <a:pt x="771" y="139"/>
                  </a:lnTo>
                  <a:lnTo>
                    <a:pt x="771" y="137"/>
                  </a:lnTo>
                  <a:lnTo>
                    <a:pt x="773" y="137"/>
                  </a:lnTo>
                  <a:lnTo>
                    <a:pt x="774" y="136"/>
                  </a:lnTo>
                  <a:lnTo>
                    <a:pt x="776" y="136"/>
                  </a:lnTo>
                  <a:lnTo>
                    <a:pt x="777" y="136"/>
                  </a:lnTo>
                  <a:lnTo>
                    <a:pt x="780" y="136"/>
                  </a:lnTo>
                  <a:lnTo>
                    <a:pt x="782" y="136"/>
                  </a:lnTo>
                  <a:lnTo>
                    <a:pt x="783" y="136"/>
                  </a:lnTo>
                  <a:lnTo>
                    <a:pt x="788" y="136"/>
                  </a:lnTo>
                  <a:lnTo>
                    <a:pt x="791" y="136"/>
                  </a:lnTo>
                  <a:lnTo>
                    <a:pt x="792" y="136"/>
                  </a:lnTo>
                  <a:lnTo>
                    <a:pt x="795" y="136"/>
                  </a:lnTo>
                  <a:lnTo>
                    <a:pt x="797" y="136"/>
                  </a:lnTo>
                  <a:lnTo>
                    <a:pt x="798" y="136"/>
                  </a:lnTo>
                  <a:lnTo>
                    <a:pt x="800" y="134"/>
                  </a:lnTo>
                  <a:lnTo>
                    <a:pt x="801" y="134"/>
                  </a:lnTo>
                  <a:lnTo>
                    <a:pt x="806" y="134"/>
                  </a:lnTo>
                  <a:lnTo>
                    <a:pt x="806" y="133"/>
                  </a:lnTo>
                  <a:lnTo>
                    <a:pt x="807" y="133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31"/>
                  </a:lnTo>
                  <a:lnTo>
                    <a:pt x="812" y="130"/>
                  </a:lnTo>
                  <a:lnTo>
                    <a:pt x="810" y="131"/>
                  </a:lnTo>
                  <a:lnTo>
                    <a:pt x="809" y="131"/>
                  </a:lnTo>
                  <a:lnTo>
                    <a:pt x="807" y="131"/>
                  </a:lnTo>
                  <a:lnTo>
                    <a:pt x="806" y="131"/>
                  </a:lnTo>
                  <a:lnTo>
                    <a:pt x="806" y="133"/>
                  </a:lnTo>
                  <a:lnTo>
                    <a:pt x="804" y="133"/>
                  </a:lnTo>
                  <a:lnTo>
                    <a:pt x="801" y="133"/>
                  </a:lnTo>
                  <a:lnTo>
                    <a:pt x="800" y="133"/>
                  </a:lnTo>
                  <a:lnTo>
                    <a:pt x="798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4" y="133"/>
                  </a:lnTo>
                  <a:lnTo>
                    <a:pt x="792" y="133"/>
                  </a:lnTo>
                  <a:lnTo>
                    <a:pt x="791" y="133"/>
                  </a:lnTo>
                  <a:lnTo>
                    <a:pt x="792" y="131"/>
                  </a:lnTo>
                  <a:lnTo>
                    <a:pt x="791" y="131"/>
                  </a:lnTo>
                  <a:lnTo>
                    <a:pt x="789" y="131"/>
                  </a:lnTo>
                  <a:lnTo>
                    <a:pt x="789" y="133"/>
                  </a:lnTo>
                  <a:lnTo>
                    <a:pt x="788" y="133"/>
                  </a:lnTo>
                  <a:lnTo>
                    <a:pt x="788" y="131"/>
                  </a:lnTo>
                  <a:lnTo>
                    <a:pt x="786" y="131"/>
                  </a:lnTo>
                  <a:lnTo>
                    <a:pt x="786" y="133"/>
                  </a:lnTo>
                  <a:lnTo>
                    <a:pt x="785" y="133"/>
                  </a:lnTo>
                  <a:lnTo>
                    <a:pt x="782" y="133"/>
                  </a:lnTo>
                  <a:lnTo>
                    <a:pt x="780" y="134"/>
                  </a:lnTo>
                  <a:lnTo>
                    <a:pt x="779" y="134"/>
                  </a:lnTo>
                  <a:lnTo>
                    <a:pt x="779" y="133"/>
                  </a:lnTo>
                  <a:lnTo>
                    <a:pt x="777" y="133"/>
                  </a:lnTo>
                  <a:lnTo>
                    <a:pt x="777" y="134"/>
                  </a:lnTo>
                  <a:lnTo>
                    <a:pt x="774" y="134"/>
                  </a:lnTo>
                  <a:lnTo>
                    <a:pt x="773" y="134"/>
                  </a:lnTo>
                  <a:lnTo>
                    <a:pt x="770" y="134"/>
                  </a:lnTo>
                  <a:lnTo>
                    <a:pt x="767" y="134"/>
                  </a:lnTo>
                  <a:lnTo>
                    <a:pt x="765" y="134"/>
                  </a:lnTo>
                  <a:lnTo>
                    <a:pt x="767" y="133"/>
                  </a:lnTo>
                  <a:lnTo>
                    <a:pt x="768" y="133"/>
                  </a:lnTo>
                  <a:lnTo>
                    <a:pt x="770" y="133"/>
                  </a:lnTo>
                  <a:lnTo>
                    <a:pt x="773" y="131"/>
                  </a:lnTo>
                  <a:lnTo>
                    <a:pt x="768" y="133"/>
                  </a:lnTo>
                  <a:lnTo>
                    <a:pt x="771" y="131"/>
                  </a:lnTo>
                  <a:lnTo>
                    <a:pt x="773" y="130"/>
                  </a:lnTo>
                  <a:lnTo>
                    <a:pt x="774" y="130"/>
                  </a:lnTo>
                  <a:lnTo>
                    <a:pt x="776" y="128"/>
                  </a:lnTo>
                  <a:lnTo>
                    <a:pt x="774" y="128"/>
                  </a:lnTo>
                  <a:lnTo>
                    <a:pt x="774" y="127"/>
                  </a:lnTo>
                  <a:lnTo>
                    <a:pt x="773" y="127"/>
                  </a:lnTo>
                  <a:lnTo>
                    <a:pt x="773" y="128"/>
                  </a:lnTo>
                  <a:lnTo>
                    <a:pt x="771" y="128"/>
                  </a:lnTo>
                  <a:lnTo>
                    <a:pt x="771" y="130"/>
                  </a:lnTo>
                  <a:lnTo>
                    <a:pt x="770" y="130"/>
                  </a:lnTo>
                  <a:lnTo>
                    <a:pt x="768" y="130"/>
                  </a:lnTo>
                  <a:lnTo>
                    <a:pt x="768" y="131"/>
                  </a:lnTo>
                  <a:lnTo>
                    <a:pt x="767" y="131"/>
                  </a:lnTo>
                  <a:lnTo>
                    <a:pt x="765" y="131"/>
                  </a:lnTo>
                  <a:lnTo>
                    <a:pt x="765" y="130"/>
                  </a:lnTo>
                  <a:lnTo>
                    <a:pt x="764" y="130"/>
                  </a:lnTo>
                  <a:lnTo>
                    <a:pt x="762" y="130"/>
                  </a:lnTo>
                  <a:lnTo>
                    <a:pt x="761" y="130"/>
                  </a:lnTo>
                  <a:lnTo>
                    <a:pt x="761" y="131"/>
                  </a:lnTo>
                  <a:lnTo>
                    <a:pt x="762" y="131"/>
                  </a:lnTo>
                  <a:lnTo>
                    <a:pt x="762" y="130"/>
                  </a:lnTo>
                  <a:lnTo>
                    <a:pt x="764" y="131"/>
                  </a:lnTo>
                  <a:lnTo>
                    <a:pt x="764" y="133"/>
                  </a:lnTo>
                  <a:lnTo>
                    <a:pt x="762" y="133"/>
                  </a:lnTo>
                  <a:lnTo>
                    <a:pt x="761" y="133"/>
                  </a:lnTo>
                  <a:lnTo>
                    <a:pt x="761" y="134"/>
                  </a:lnTo>
                  <a:lnTo>
                    <a:pt x="759" y="134"/>
                  </a:lnTo>
                  <a:lnTo>
                    <a:pt x="754" y="136"/>
                  </a:lnTo>
                  <a:lnTo>
                    <a:pt x="748" y="136"/>
                  </a:lnTo>
                  <a:lnTo>
                    <a:pt x="747" y="136"/>
                  </a:lnTo>
                  <a:lnTo>
                    <a:pt x="747" y="134"/>
                  </a:lnTo>
                  <a:lnTo>
                    <a:pt x="748" y="134"/>
                  </a:lnTo>
                  <a:lnTo>
                    <a:pt x="750" y="133"/>
                  </a:lnTo>
                  <a:lnTo>
                    <a:pt x="748" y="133"/>
                  </a:lnTo>
                  <a:lnTo>
                    <a:pt x="745" y="134"/>
                  </a:lnTo>
                  <a:lnTo>
                    <a:pt x="745" y="133"/>
                  </a:lnTo>
                  <a:lnTo>
                    <a:pt x="744" y="133"/>
                  </a:lnTo>
                  <a:lnTo>
                    <a:pt x="742" y="133"/>
                  </a:lnTo>
                  <a:lnTo>
                    <a:pt x="742" y="134"/>
                  </a:lnTo>
                  <a:lnTo>
                    <a:pt x="742" y="136"/>
                  </a:lnTo>
                  <a:lnTo>
                    <a:pt x="741" y="136"/>
                  </a:lnTo>
                  <a:lnTo>
                    <a:pt x="739" y="136"/>
                  </a:lnTo>
                  <a:lnTo>
                    <a:pt x="738" y="136"/>
                  </a:lnTo>
                  <a:lnTo>
                    <a:pt x="736" y="136"/>
                  </a:lnTo>
                  <a:lnTo>
                    <a:pt x="735" y="134"/>
                  </a:lnTo>
                  <a:lnTo>
                    <a:pt x="736" y="134"/>
                  </a:lnTo>
                  <a:lnTo>
                    <a:pt x="738" y="133"/>
                  </a:lnTo>
                  <a:lnTo>
                    <a:pt x="736" y="133"/>
                  </a:lnTo>
                  <a:lnTo>
                    <a:pt x="736" y="131"/>
                  </a:lnTo>
                  <a:lnTo>
                    <a:pt x="733" y="133"/>
                  </a:lnTo>
                  <a:lnTo>
                    <a:pt x="732" y="131"/>
                  </a:lnTo>
                  <a:lnTo>
                    <a:pt x="732" y="133"/>
                  </a:lnTo>
                  <a:lnTo>
                    <a:pt x="730" y="133"/>
                  </a:lnTo>
                  <a:lnTo>
                    <a:pt x="729" y="133"/>
                  </a:lnTo>
                  <a:lnTo>
                    <a:pt x="727" y="133"/>
                  </a:lnTo>
                  <a:lnTo>
                    <a:pt x="726" y="133"/>
                  </a:lnTo>
                  <a:lnTo>
                    <a:pt x="724" y="133"/>
                  </a:lnTo>
                  <a:lnTo>
                    <a:pt x="718" y="131"/>
                  </a:lnTo>
                  <a:lnTo>
                    <a:pt x="718" y="130"/>
                  </a:lnTo>
                  <a:lnTo>
                    <a:pt x="720" y="130"/>
                  </a:lnTo>
                  <a:lnTo>
                    <a:pt x="721" y="130"/>
                  </a:lnTo>
                  <a:lnTo>
                    <a:pt x="721" y="128"/>
                  </a:lnTo>
                  <a:lnTo>
                    <a:pt x="727" y="127"/>
                  </a:lnTo>
                  <a:lnTo>
                    <a:pt x="730" y="127"/>
                  </a:lnTo>
                  <a:lnTo>
                    <a:pt x="735" y="127"/>
                  </a:lnTo>
                  <a:lnTo>
                    <a:pt x="741" y="127"/>
                  </a:lnTo>
                  <a:lnTo>
                    <a:pt x="744" y="127"/>
                  </a:lnTo>
                  <a:lnTo>
                    <a:pt x="745" y="127"/>
                  </a:lnTo>
                  <a:lnTo>
                    <a:pt x="754" y="125"/>
                  </a:lnTo>
                  <a:lnTo>
                    <a:pt x="761" y="124"/>
                  </a:lnTo>
                  <a:lnTo>
                    <a:pt x="759" y="124"/>
                  </a:lnTo>
                  <a:lnTo>
                    <a:pt x="754" y="124"/>
                  </a:lnTo>
                  <a:lnTo>
                    <a:pt x="753" y="124"/>
                  </a:lnTo>
                  <a:lnTo>
                    <a:pt x="750" y="124"/>
                  </a:lnTo>
                  <a:lnTo>
                    <a:pt x="747" y="125"/>
                  </a:lnTo>
                  <a:lnTo>
                    <a:pt x="742" y="125"/>
                  </a:lnTo>
                  <a:lnTo>
                    <a:pt x="736" y="125"/>
                  </a:lnTo>
                  <a:lnTo>
                    <a:pt x="732" y="125"/>
                  </a:lnTo>
                  <a:lnTo>
                    <a:pt x="732" y="124"/>
                  </a:lnTo>
                  <a:lnTo>
                    <a:pt x="733" y="124"/>
                  </a:lnTo>
                  <a:lnTo>
                    <a:pt x="739" y="122"/>
                  </a:lnTo>
                  <a:lnTo>
                    <a:pt x="741" y="121"/>
                  </a:lnTo>
                  <a:lnTo>
                    <a:pt x="747" y="121"/>
                  </a:lnTo>
                  <a:lnTo>
                    <a:pt x="753" y="121"/>
                  </a:lnTo>
                  <a:lnTo>
                    <a:pt x="757" y="121"/>
                  </a:lnTo>
                  <a:lnTo>
                    <a:pt x="759" y="119"/>
                  </a:lnTo>
                  <a:lnTo>
                    <a:pt x="761" y="121"/>
                  </a:lnTo>
                  <a:lnTo>
                    <a:pt x="767" y="119"/>
                  </a:lnTo>
                  <a:lnTo>
                    <a:pt x="761" y="119"/>
                  </a:lnTo>
                  <a:lnTo>
                    <a:pt x="759" y="119"/>
                  </a:lnTo>
                  <a:lnTo>
                    <a:pt x="753" y="119"/>
                  </a:lnTo>
                  <a:lnTo>
                    <a:pt x="747" y="119"/>
                  </a:lnTo>
                  <a:lnTo>
                    <a:pt x="747" y="118"/>
                  </a:lnTo>
                  <a:lnTo>
                    <a:pt x="748" y="118"/>
                  </a:lnTo>
                  <a:lnTo>
                    <a:pt x="750" y="118"/>
                  </a:lnTo>
                  <a:lnTo>
                    <a:pt x="751" y="118"/>
                  </a:lnTo>
                  <a:lnTo>
                    <a:pt x="753" y="116"/>
                  </a:lnTo>
                  <a:lnTo>
                    <a:pt x="751" y="116"/>
                  </a:lnTo>
                  <a:lnTo>
                    <a:pt x="753" y="115"/>
                  </a:lnTo>
                  <a:lnTo>
                    <a:pt x="754" y="115"/>
                  </a:lnTo>
                  <a:lnTo>
                    <a:pt x="756" y="115"/>
                  </a:lnTo>
                  <a:lnTo>
                    <a:pt x="762" y="113"/>
                  </a:lnTo>
                  <a:lnTo>
                    <a:pt x="765" y="113"/>
                  </a:lnTo>
                  <a:lnTo>
                    <a:pt x="767" y="113"/>
                  </a:lnTo>
                  <a:lnTo>
                    <a:pt x="768" y="115"/>
                  </a:lnTo>
                  <a:lnTo>
                    <a:pt x="771" y="113"/>
                  </a:lnTo>
                  <a:lnTo>
                    <a:pt x="776" y="115"/>
                  </a:lnTo>
                  <a:lnTo>
                    <a:pt x="777" y="115"/>
                  </a:lnTo>
                  <a:lnTo>
                    <a:pt x="777" y="113"/>
                  </a:lnTo>
                  <a:lnTo>
                    <a:pt x="776" y="113"/>
                  </a:lnTo>
                  <a:lnTo>
                    <a:pt x="771" y="113"/>
                  </a:lnTo>
                  <a:lnTo>
                    <a:pt x="768" y="113"/>
                  </a:lnTo>
                  <a:lnTo>
                    <a:pt x="767" y="113"/>
                  </a:lnTo>
                  <a:lnTo>
                    <a:pt x="767" y="112"/>
                  </a:lnTo>
                  <a:lnTo>
                    <a:pt x="768" y="112"/>
                  </a:lnTo>
                  <a:lnTo>
                    <a:pt x="770" y="112"/>
                  </a:lnTo>
                  <a:lnTo>
                    <a:pt x="770" y="110"/>
                  </a:lnTo>
                  <a:lnTo>
                    <a:pt x="777" y="109"/>
                  </a:lnTo>
                  <a:lnTo>
                    <a:pt x="785" y="109"/>
                  </a:lnTo>
                  <a:lnTo>
                    <a:pt x="788" y="109"/>
                  </a:lnTo>
                  <a:lnTo>
                    <a:pt x="788" y="107"/>
                  </a:lnTo>
                  <a:lnTo>
                    <a:pt x="789" y="107"/>
                  </a:lnTo>
                  <a:lnTo>
                    <a:pt x="789" y="109"/>
                  </a:lnTo>
                  <a:lnTo>
                    <a:pt x="792" y="109"/>
                  </a:lnTo>
                  <a:lnTo>
                    <a:pt x="795" y="109"/>
                  </a:lnTo>
                  <a:lnTo>
                    <a:pt x="795" y="110"/>
                  </a:lnTo>
                  <a:lnTo>
                    <a:pt x="794" y="110"/>
                  </a:lnTo>
                  <a:lnTo>
                    <a:pt x="792" y="112"/>
                  </a:lnTo>
                  <a:lnTo>
                    <a:pt x="794" y="112"/>
                  </a:lnTo>
                  <a:lnTo>
                    <a:pt x="794" y="113"/>
                  </a:lnTo>
                  <a:lnTo>
                    <a:pt x="795" y="113"/>
                  </a:lnTo>
                  <a:lnTo>
                    <a:pt x="798" y="113"/>
                  </a:lnTo>
                  <a:lnTo>
                    <a:pt x="800" y="113"/>
                  </a:lnTo>
                  <a:lnTo>
                    <a:pt x="801" y="113"/>
                  </a:lnTo>
                  <a:lnTo>
                    <a:pt x="804" y="112"/>
                  </a:lnTo>
                  <a:lnTo>
                    <a:pt x="806" y="113"/>
                  </a:lnTo>
                  <a:lnTo>
                    <a:pt x="809" y="112"/>
                  </a:lnTo>
                  <a:lnTo>
                    <a:pt x="810" y="113"/>
                  </a:lnTo>
                  <a:lnTo>
                    <a:pt x="814" y="113"/>
                  </a:lnTo>
                  <a:lnTo>
                    <a:pt x="815" y="115"/>
                  </a:lnTo>
                  <a:lnTo>
                    <a:pt x="814" y="115"/>
                  </a:lnTo>
                  <a:lnTo>
                    <a:pt x="812" y="115"/>
                  </a:lnTo>
                  <a:lnTo>
                    <a:pt x="812" y="116"/>
                  </a:lnTo>
                  <a:lnTo>
                    <a:pt x="815" y="118"/>
                  </a:lnTo>
                  <a:lnTo>
                    <a:pt x="818" y="118"/>
                  </a:lnTo>
                  <a:lnTo>
                    <a:pt x="818" y="119"/>
                  </a:lnTo>
                  <a:lnTo>
                    <a:pt x="812" y="119"/>
                  </a:lnTo>
                  <a:lnTo>
                    <a:pt x="810" y="119"/>
                  </a:lnTo>
                  <a:close/>
                  <a:moveTo>
                    <a:pt x="765" y="122"/>
                  </a:moveTo>
                  <a:lnTo>
                    <a:pt x="764" y="122"/>
                  </a:lnTo>
                  <a:lnTo>
                    <a:pt x="762" y="124"/>
                  </a:lnTo>
                  <a:lnTo>
                    <a:pt x="765" y="122"/>
                  </a:lnTo>
                  <a:close/>
                  <a:moveTo>
                    <a:pt x="870" y="121"/>
                  </a:moveTo>
                  <a:lnTo>
                    <a:pt x="871" y="121"/>
                  </a:lnTo>
                  <a:lnTo>
                    <a:pt x="873" y="119"/>
                  </a:lnTo>
                  <a:lnTo>
                    <a:pt x="871" y="119"/>
                  </a:lnTo>
                  <a:lnTo>
                    <a:pt x="870" y="119"/>
                  </a:lnTo>
                  <a:lnTo>
                    <a:pt x="870" y="121"/>
                  </a:lnTo>
                  <a:close/>
                  <a:moveTo>
                    <a:pt x="733" y="133"/>
                  </a:moveTo>
                  <a:lnTo>
                    <a:pt x="733" y="134"/>
                  </a:lnTo>
                  <a:lnTo>
                    <a:pt x="736" y="133"/>
                  </a:lnTo>
                  <a:lnTo>
                    <a:pt x="735" y="133"/>
                  </a:lnTo>
                  <a:lnTo>
                    <a:pt x="733" y="133"/>
                  </a:lnTo>
                  <a:close/>
                  <a:moveTo>
                    <a:pt x="1048" y="124"/>
                  </a:moveTo>
                  <a:lnTo>
                    <a:pt x="1047" y="125"/>
                  </a:lnTo>
                  <a:lnTo>
                    <a:pt x="1045" y="124"/>
                  </a:lnTo>
                  <a:lnTo>
                    <a:pt x="1045" y="125"/>
                  </a:lnTo>
                  <a:lnTo>
                    <a:pt x="1044" y="125"/>
                  </a:lnTo>
                  <a:lnTo>
                    <a:pt x="1042" y="125"/>
                  </a:lnTo>
                  <a:lnTo>
                    <a:pt x="1041" y="125"/>
                  </a:lnTo>
                  <a:lnTo>
                    <a:pt x="1036" y="127"/>
                  </a:lnTo>
                  <a:lnTo>
                    <a:pt x="1035" y="127"/>
                  </a:lnTo>
                  <a:lnTo>
                    <a:pt x="1036" y="128"/>
                  </a:lnTo>
                  <a:lnTo>
                    <a:pt x="1035" y="128"/>
                  </a:lnTo>
                  <a:lnTo>
                    <a:pt x="1033" y="128"/>
                  </a:lnTo>
                  <a:lnTo>
                    <a:pt x="1032" y="130"/>
                  </a:lnTo>
                  <a:lnTo>
                    <a:pt x="1032" y="128"/>
                  </a:lnTo>
                  <a:lnTo>
                    <a:pt x="1030" y="130"/>
                  </a:lnTo>
                  <a:lnTo>
                    <a:pt x="1029" y="130"/>
                  </a:lnTo>
                  <a:lnTo>
                    <a:pt x="1027" y="130"/>
                  </a:lnTo>
                  <a:lnTo>
                    <a:pt x="1027" y="131"/>
                  </a:lnTo>
                  <a:lnTo>
                    <a:pt x="1022" y="131"/>
                  </a:lnTo>
                  <a:lnTo>
                    <a:pt x="1022" y="133"/>
                  </a:lnTo>
                  <a:lnTo>
                    <a:pt x="1021" y="133"/>
                  </a:lnTo>
                  <a:lnTo>
                    <a:pt x="1019" y="133"/>
                  </a:lnTo>
                  <a:lnTo>
                    <a:pt x="1018" y="133"/>
                  </a:lnTo>
                  <a:lnTo>
                    <a:pt x="1018" y="134"/>
                  </a:lnTo>
                  <a:lnTo>
                    <a:pt x="1016" y="134"/>
                  </a:lnTo>
                  <a:lnTo>
                    <a:pt x="1015" y="136"/>
                  </a:lnTo>
                  <a:lnTo>
                    <a:pt x="1016" y="136"/>
                  </a:lnTo>
                  <a:lnTo>
                    <a:pt x="1016" y="137"/>
                  </a:lnTo>
                  <a:lnTo>
                    <a:pt x="1018" y="137"/>
                  </a:lnTo>
                  <a:lnTo>
                    <a:pt x="1019" y="137"/>
                  </a:lnTo>
                  <a:lnTo>
                    <a:pt x="1019" y="136"/>
                  </a:lnTo>
                  <a:lnTo>
                    <a:pt x="1021" y="136"/>
                  </a:lnTo>
                  <a:lnTo>
                    <a:pt x="1021" y="137"/>
                  </a:lnTo>
                  <a:lnTo>
                    <a:pt x="1022" y="139"/>
                  </a:lnTo>
                  <a:lnTo>
                    <a:pt x="1024" y="139"/>
                  </a:lnTo>
                  <a:lnTo>
                    <a:pt x="1026" y="139"/>
                  </a:lnTo>
                  <a:lnTo>
                    <a:pt x="1027" y="139"/>
                  </a:lnTo>
                  <a:lnTo>
                    <a:pt x="1026" y="140"/>
                  </a:lnTo>
                  <a:lnTo>
                    <a:pt x="1027" y="140"/>
                  </a:lnTo>
                  <a:lnTo>
                    <a:pt x="1029" y="139"/>
                  </a:lnTo>
                  <a:lnTo>
                    <a:pt x="1030" y="139"/>
                  </a:lnTo>
                  <a:lnTo>
                    <a:pt x="1032" y="140"/>
                  </a:lnTo>
                  <a:lnTo>
                    <a:pt x="1030" y="142"/>
                  </a:lnTo>
                  <a:lnTo>
                    <a:pt x="1032" y="142"/>
                  </a:lnTo>
                  <a:lnTo>
                    <a:pt x="1033" y="142"/>
                  </a:lnTo>
                  <a:lnTo>
                    <a:pt x="1035" y="142"/>
                  </a:lnTo>
                  <a:lnTo>
                    <a:pt x="1039" y="142"/>
                  </a:lnTo>
                  <a:lnTo>
                    <a:pt x="1042" y="142"/>
                  </a:lnTo>
                  <a:lnTo>
                    <a:pt x="1047" y="142"/>
                  </a:lnTo>
                  <a:lnTo>
                    <a:pt x="1051" y="142"/>
                  </a:lnTo>
                  <a:lnTo>
                    <a:pt x="1053" y="142"/>
                  </a:lnTo>
                  <a:lnTo>
                    <a:pt x="1054" y="140"/>
                  </a:lnTo>
                  <a:lnTo>
                    <a:pt x="1056" y="140"/>
                  </a:lnTo>
                  <a:lnTo>
                    <a:pt x="1056" y="139"/>
                  </a:lnTo>
                  <a:lnTo>
                    <a:pt x="1057" y="139"/>
                  </a:lnTo>
                  <a:lnTo>
                    <a:pt x="1057" y="137"/>
                  </a:lnTo>
                  <a:lnTo>
                    <a:pt x="1059" y="137"/>
                  </a:lnTo>
                  <a:lnTo>
                    <a:pt x="1059" y="136"/>
                  </a:lnTo>
                  <a:lnTo>
                    <a:pt x="1059" y="134"/>
                  </a:lnTo>
                  <a:lnTo>
                    <a:pt x="1060" y="134"/>
                  </a:lnTo>
                  <a:lnTo>
                    <a:pt x="1062" y="133"/>
                  </a:lnTo>
                  <a:lnTo>
                    <a:pt x="1062" y="131"/>
                  </a:lnTo>
                  <a:lnTo>
                    <a:pt x="1063" y="131"/>
                  </a:lnTo>
                  <a:lnTo>
                    <a:pt x="1065" y="131"/>
                  </a:lnTo>
                  <a:lnTo>
                    <a:pt x="1062" y="130"/>
                  </a:lnTo>
                  <a:lnTo>
                    <a:pt x="1063" y="130"/>
                  </a:lnTo>
                  <a:lnTo>
                    <a:pt x="1063" y="128"/>
                  </a:lnTo>
                  <a:lnTo>
                    <a:pt x="1062" y="128"/>
                  </a:lnTo>
                  <a:lnTo>
                    <a:pt x="1060" y="127"/>
                  </a:lnTo>
                  <a:lnTo>
                    <a:pt x="1059" y="124"/>
                  </a:lnTo>
                  <a:lnTo>
                    <a:pt x="1054" y="124"/>
                  </a:lnTo>
                  <a:lnTo>
                    <a:pt x="1051" y="124"/>
                  </a:lnTo>
                  <a:lnTo>
                    <a:pt x="1050" y="124"/>
                  </a:lnTo>
                  <a:lnTo>
                    <a:pt x="1048" y="124"/>
                  </a:lnTo>
                  <a:close/>
                  <a:moveTo>
                    <a:pt x="1250" y="137"/>
                  </a:moveTo>
                  <a:lnTo>
                    <a:pt x="1250" y="139"/>
                  </a:lnTo>
                  <a:lnTo>
                    <a:pt x="1251" y="139"/>
                  </a:lnTo>
                  <a:lnTo>
                    <a:pt x="1253" y="139"/>
                  </a:lnTo>
                  <a:lnTo>
                    <a:pt x="1254" y="139"/>
                  </a:lnTo>
                  <a:lnTo>
                    <a:pt x="1260" y="137"/>
                  </a:lnTo>
                  <a:lnTo>
                    <a:pt x="1260" y="136"/>
                  </a:lnTo>
                  <a:lnTo>
                    <a:pt x="1259" y="136"/>
                  </a:lnTo>
                  <a:lnTo>
                    <a:pt x="1259" y="134"/>
                  </a:lnTo>
                  <a:lnTo>
                    <a:pt x="1257" y="134"/>
                  </a:lnTo>
                  <a:lnTo>
                    <a:pt x="1253" y="136"/>
                  </a:lnTo>
                  <a:lnTo>
                    <a:pt x="1251" y="136"/>
                  </a:lnTo>
                  <a:lnTo>
                    <a:pt x="1250" y="136"/>
                  </a:lnTo>
                  <a:lnTo>
                    <a:pt x="1251" y="137"/>
                  </a:lnTo>
                  <a:lnTo>
                    <a:pt x="1250" y="137"/>
                  </a:lnTo>
                  <a:close/>
                  <a:moveTo>
                    <a:pt x="912" y="128"/>
                  </a:moveTo>
                  <a:lnTo>
                    <a:pt x="910" y="128"/>
                  </a:lnTo>
                  <a:lnTo>
                    <a:pt x="904" y="130"/>
                  </a:lnTo>
                  <a:lnTo>
                    <a:pt x="903" y="130"/>
                  </a:lnTo>
                  <a:lnTo>
                    <a:pt x="903" y="131"/>
                  </a:lnTo>
                  <a:lnTo>
                    <a:pt x="901" y="131"/>
                  </a:lnTo>
                  <a:lnTo>
                    <a:pt x="900" y="131"/>
                  </a:lnTo>
                  <a:lnTo>
                    <a:pt x="900" y="133"/>
                  </a:lnTo>
                  <a:lnTo>
                    <a:pt x="898" y="133"/>
                  </a:lnTo>
                  <a:lnTo>
                    <a:pt x="897" y="133"/>
                  </a:lnTo>
                  <a:lnTo>
                    <a:pt x="898" y="134"/>
                  </a:lnTo>
                  <a:lnTo>
                    <a:pt x="900" y="134"/>
                  </a:lnTo>
                  <a:lnTo>
                    <a:pt x="901" y="134"/>
                  </a:lnTo>
                  <a:lnTo>
                    <a:pt x="903" y="134"/>
                  </a:lnTo>
                  <a:lnTo>
                    <a:pt x="904" y="136"/>
                  </a:lnTo>
                  <a:lnTo>
                    <a:pt x="906" y="134"/>
                  </a:lnTo>
                  <a:lnTo>
                    <a:pt x="912" y="134"/>
                  </a:lnTo>
                  <a:lnTo>
                    <a:pt x="913" y="134"/>
                  </a:lnTo>
                  <a:lnTo>
                    <a:pt x="916" y="133"/>
                  </a:lnTo>
                  <a:lnTo>
                    <a:pt x="918" y="133"/>
                  </a:lnTo>
                  <a:lnTo>
                    <a:pt x="918" y="131"/>
                  </a:lnTo>
                  <a:lnTo>
                    <a:pt x="916" y="131"/>
                  </a:lnTo>
                  <a:lnTo>
                    <a:pt x="918" y="130"/>
                  </a:lnTo>
                  <a:lnTo>
                    <a:pt x="920" y="128"/>
                  </a:lnTo>
                  <a:lnTo>
                    <a:pt x="918" y="128"/>
                  </a:lnTo>
                  <a:lnTo>
                    <a:pt x="916" y="128"/>
                  </a:lnTo>
                  <a:lnTo>
                    <a:pt x="916" y="127"/>
                  </a:lnTo>
                  <a:lnTo>
                    <a:pt x="912" y="128"/>
                  </a:lnTo>
                  <a:close/>
                  <a:moveTo>
                    <a:pt x="1033" y="127"/>
                  </a:moveTo>
                  <a:lnTo>
                    <a:pt x="1033" y="125"/>
                  </a:lnTo>
                  <a:lnTo>
                    <a:pt x="1035" y="125"/>
                  </a:lnTo>
                  <a:lnTo>
                    <a:pt x="1036" y="125"/>
                  </a:lnTo>
                  <a:lnTo>
                    <a:pt x="1035" y="124"/>
                  </a:lnTo>
                  <a:lnTo>
                    <a:pt x="1033" y="124"/>
                  </a:lnTo>
                  <a:lnTo>
                    <a:pt x="1032" y="124"/>
                  </a:lnTo>
                  <a:lnTo>
                    <a:pt x="1030" y="124"/>
                  </a:lnTo>
                  <a:lnTo>
                    <a:pt x="1030" y="125"/>
                  </a:lnTo>
                  <a:lnTo>
                    <a:pt x="1029" y="125"/>
                  </a:lnTo>
                  <a:lnTo>
                    <a:pt x="1029" y="127"/>
                  </a:lnTo>
                  <a:lnTo>
                    <a:pt x="1030" y="127"/>
                  </a:lnTo>
                  <a:lnTo>
                    <a:pt x="1032" y="127"/>
                  </a:lnTo>
                  <a:lnTo>
                    <a:pt x="1032" y="128"/>
                  </a:lnTo>
                  <a:lnTo>
                    <a:pt x="1033" y="128"/>
                  </a:lnTo>
                  <a:lnTo>
                    <a:pt x="1033" y="127"/>
                  </a:lnTo>
                  <a:close/>
                  <a:moveTo>
                    <a:pt x="711" y="127"/>
                  </a:moveTo>
                  <a:lnTo>
                    <a:pt x="718" y="125"/>
                  </a:lnTo>
                  <a:lnTo>
                    <a:pt x="718" y="124"/>
                  </a:lnTo>
                  <a:lnTo>
                    <a:pt x="724" y="122"/>
                  </a:lnTo>
                  <a:lnTo>
                    <a:pt x="726" y="122"/>
                  </a:lnTo>
                  <a:lnTo>
                    <a:pt x="726" y="121"/>
                  </a:lnTo>
                  <a:lnTo>
                    <a:pt x="727" y="121"/>
                  </a:lnTo>
                  <a:lnTo>
                    <a:pt x="729" y="121"/>
                  </a:lnTo>
                  <a:lnTo>
                    <a:pt x="730" y="121"/>
                  </a:lnTo>
                  <a:lnTo>
                    <a:pt x="730" y="119"/>
                  </a:lnTo>
                  <a:lnTo>
                    <a:pt x="732" y="119"/>
                  </a:lnTo>
                  <a:lnTo>
                    <a:pt x="733" y="119"/>
                  </a:lnTo>
                  <a:lnTo>
                    <a:pt x="735" y="118"/>
                  </a:lnTo>
                  <a:lnTo>
                    <a:pt x="736" y="118"/>
                  </a:lnTo>
                  <a:lnTo>
                    <a:pt x="738" y="118"/>
                  </a:lnTo>
                  <a:lnTo>
                    <a:pt x="738" y="116"/>
                  </a:lnTo>
                  <a:lnTo>
                    <a:pt x="739" y="116"/>
                  </a:lnTo>
                  <a:lnTo>
                    <a:pt x="741" y="116"/>
                  </a:lnTo>
                  <a:lnTo>
                    <a:pt x="741" y="115"/>
                  </a:lnTo>
                  <a:lnTo>
                    <a:pt x="739" y="115"/>
                  </a:lnTo>
                  <a:lnTo>
                    <a:pt x="736" y="115"/>
                  </a:lnTo>
                  <a:lnTo>
                    <a:pt x="735" y="116"/>
                  </a:lnTo>
                  <a:lnTo>
                    <a:pt x="732" y="116"/>
                  </a:lnTo>
                  <a:lnTo>
                    <a:pt x="730" y="116"/>
                  </a:lnTo>
                  <a:lnTo>
                    <a:pt x="729" y="118"/>
                  </a:lnTo>
                  <a:lnTo>
                    <a:pt x="727" y="118"/>
                  </a:lnTo>
                  <a:lnTo>
                    <a:pt x="726" y="118"/>
                  </a:lnTo>
                  <a:lnTo>
                    <a:pt x="721" y="119"/>
                  </a:lnTo>
                  <a:lnTo>
                    <a:pt x="720" y="119"/>
                  </a:lnTo>
                  <a:lnTo>
                    <a:pt x="718" y="119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5" y="121"/>
                  </a:lnTo>
                  <a:lnTo>
                    <a:pt x="714" y="121"/>
                  </a:lnTo>
                  <a:lnTo>
                    <a:pt x="712" y="121"/>
                  </a:lnTo>
                  <a:lnTo>
                    <a:pt x="711" y="122"/>
                  </a:lnTo>
                  <a:lnTo>
                    <a:pt x="705" y="124"/>
                  </a:lnTo>
                  <a:lnTo>
                    <a:pt x="701" y="124"/>
                  </a:lnTo>
                  <a:lnTo>
                    <a:pt x="703" y="125"/>
                  </a:lnTo>
                  <a:lnTo>
                    <a:pt x="705" y="125"/>
                  </a:lnTo>
                  <a:lnTo>
                    <a:pt x="706" y="125"/>
                  </a:lnTo>
                  <a:lnTo>
                    <a:pt x="708" y="125"/>
                  </a:lnTo>
                  <a:lnTo>
                    <a:pt x="709" y="125"/>
                  </a:lnTo>
                  <a:lnTo>
                    <a:pt x="709" y="127"/>
                  </a:lnTo>
                  <a:lnTo>
                    <a:pt x="711" y="127"/>
                  </a:lnTo>
                  <a:close/>
                  <a:moveTo>
                    <a:pt x="927" y="116"/>
                  </a:moveTo>
                  <a:lnTo>
                    <a:pt x="926" y="116"/>
                  </a:lnTo>
                  <a:lnTo>
                    <a:pt x="927" y="115"/>
                  </a:lnTo>
                  <a:lnTo>
                    <a:pt x="929" y="115"/>
                  </a:lnTo>
                  <a:lnTo>
                    <a:pt x="929" y="113"/>
                  </a:lnTo>
                  <a:lnTo>
                    <a:pt x="930" y="113"/>
                  </a:lnTo>
                  <a:lnTo>
                    <a:pt x="932" y="113"/>
                  </a:lnTo>
                  <a:lnTo>
                    <a:pt x="933" y="113"/>
                  </a:lnTo>
                  <a:lnTo>
                    <a:pt x="935" y="113"/>
                  </a:lnTo>
                  <a:lnTo>
                    <a:pt x="936" y="113"/>
                  </a:lnTo>
                  <a:lnTo>
                    <a:pt x="938" y="113"/>
                  </a:lnTo>
                  <a:lnTo>
                    <a:pt x="939" y="113"/>
                  </a:lnTo>
                  <a:lnTo>
                    <a:pt x="942" y="113"/>
                  </a:lnTo>
                  <a:lnTo>
                    <a:pt x="942" y="112"/>
                  </a:lnTo>
                  <a:lnTo>
                    <a:pt x="939" y="112"/>
                  </a:lnTo>
                  <a:lnTo>
                    <a:pt x="938" y="112"/>
                  </a:lnTo>
                  <a:lnTo>
                    <a:pt x="932" y="112"/>
                  </a:lnTo>
                  <a:lnTo>
                    <a:pt x="933" y="110"/>
                  </a:lnTo>
                  <a:lnTo>
                    <a:pt x="935" y="109"/>
                  </a:lnTo>
                  <a:lnTo>
                    <a:pt x="933" y="109"/>
                  </a:lnTo>
                  <a:lnTo>
                    <a:pt x="933" y="107"/>
                  </a:lnTo>
                  <a:lnTo>
                    <a:pt x="935" y="107"/>
                  </a:lnTo>
                  <a:lnTo>
                    <a:pt x="939" y="106"/>
                  </a:lnTo>
                  <a:lnTo>
                    <a:pt x="945" y="106"/>
                  </a:lnTo>
                  <a:lnTo>
                    <a:pt x="942" y="107"/>
                  </a:lnTo>
                  <a:lnTo>
                    <a:pt x="944" y="107"/>
                  </a:lnTo>
                  <a:lnTo>
                    <a:pt x="945" y="106"/>
                  </a:lnTo>
                  <a:lnTo>
                    <a:pt x="947" y="106"/>
                  </a:lnTo>
                  <a:lnTo>
                    <a:pt x="947" y="107"/>
                  </a:lnTo>
                  <a:lnTo>
                    <a:pt x="948" y="107"/>
                  </a:lnTo>
                  <a:lnTo>
                    <a:pt x="950" y="109"/>
                  </a:lnTo>
                  <a:lnTo>
                    <a:pt x="951" y="109"/>
                  </a:lnTo>
                  <a:lnTo>
                    <a:pt x="953" y="109"/>
                  </a:lnTo>
                  <a:lnTo>
                    <a:pt x="954" y="109"/>
                  </a:lnTo>
                  <a:lnTo>
                    <a:pt x="953" y="110"/>
                  </a:lnTo>
                  <a:lnTo>
                    <a:pt x="947" y="112"/>
                  </a:lnTo>
                  <a:lnTo>
                    <a:pt x="950" y="112"/>
                  </a:lnTo>
                  <a:lnTo>
                    <a:pt x="954" y="112"/>
                  </a:lnTo>
                  <a:lnTo>
                    <a:pt x="954" y="113"/>
                  </a:lnTo>
                  <a:lnTo>
                    <a:pt x="954" y="115"/>
                  </a:lnTo>
                  <a:lnTo>
                    <a:pt x="953" y="115"/>
                  </a:lnTo>
                  <a:lnTo>
                    <a:pt x="951" y="115"/>
                  </a:lnTo>
                  <a:lnTo>
                    <a:pt x="948" y="116"/>
                  </a:lnTo>
                  <a:lnTo>
                    <a:pt x="950" y="116"/>
                  </a:lnTo>
                  <a:lnTo>
                    <a:pt x="954" y="116"/>
                  </a:lnTo>
                  <a:lnTo>
                    <a:pt x="953" y="118"/>
                  </a:lnTo>
                  <a:lnTo>
                    <a:pt x="954" y="118"/>
                  </a:lnTo>
                  <a:lnTo>
                    <a:pt x="956" y="118"/>
                  </a:lnTo>
                  <a:lnTo>
                    <a:pt x="957" y="118"/>
                  </a:lnTo>
                  <a:lnTo>
                    <a:pt x="954" y="119"/>
                  </a:lnTo>
                  <a:lnTo>
                    <a:pt x="959" y="119"/>
                  </a:lnTo>
                  <a:lnTo>
                    <a:pt x="960" y="121"/>
                  </a:lnTo>
                  <a:lnTo>
                    <a:pt x="960" y="122"/>
                  </a:lnTo>
                  <a:lnTo>
                    <a:pt x="963" y="122"/>
                  </a:lnTo>
                  <a:lnTo>
                    <a:pt x="963" y="121"/>
                  </a:lnTo>
                  <a:lnTo>
                    <a:pt x="963" y="119"/>
                  </a:lnTo>
                  <a:lnTo>
                    <a:pt x="962" y="119"/>
                  </a:lnTo>
                  <a:lnTo>
                    <a:pt x="963" y="118"/>
                  </a:lnTo>
                  <a:lnTo>
                    <a:pt x="962" y="118"/>
                  </a:lnTo>
                  <a:lnTo>
                    <a:pt x="960" y="116"/>
                  </a:lnTo>
                  <a:lnTo>
                    <a:pt x="962" y="116"/>
                  </a:lnTo>
                  <a:lnTo>
                    <a:pt x="962" y="115"/>
                  </a:lnTo>
                  <a:lnTo>
                    <a:pt x="963" y="115"/>
                  </a:lnTo>
                  <a:lnTo>
                    <a:pt x="965" y="115"/>
                  </a:lnTo>
                  <a:lnTo>
                    <a:pt x="965" y="113"/>
                  </a:lnTo>
                  <a:lnTo>
                    <a:pt x="963" y="113"/>
                  </a:lnTo>
                  <a:lnTo>
                    <a:pt x="963" y="112"/>
                  </a:lnTo>
                  <a:lnTo>
                    <a:pt x="965" y="112"/>
                  </a:lnTo>
                  <a:lnTo>
                    <a:pt x="965" y="110"/>
                  </a:lnTo>
                  <a:lnTo>
                    <a:pt x="966" y="110"/>
                  </a:lnTo>
                  <a:lnTo>
                    <a:pt x="968" y="110"/>
                  </a:lnTo>
                  <a:lnTo>
                    <a:pt x="969" y="109"/>
                  </a:lnTo>
                  <a:lnTo>
                    <a:pt x="971" y="109"/>
                  </a:lnTo>
                  <a:lnTo>
                    <a:pt x="976" y="109"/>
                  </a:lnTo>
                  <a:lnTo>
                    <a:pt x="976" y="110"/>
                  </a:lnTo>
                  <a:lnTo>
                    <a:pt x="977" y="110"/>
                  </a:lnTo>
                  <a:lnTo>
                    <a:pt x="979" y="112"/>
                  </a:lnTo>
                  <a:lnTo>
                    <a:pt x="977" y="112"/>
                  </a:lnTo>
                  <a:lnTo>
                    <a:pt x="976" y="113"/>
                  </a:lnTo>
                  <a:lnTo>
                    <a:pt x="977" y="113"/>
                  </a:lnTo>
                  <a:lnTo>
                    <a:pt x="979" y="113"/>
                  </a:lnTo>
                  <a:lnTo>
                    <a:pt x="980" y="115"/>
                  </a:lnTo>
                  <a:lnTo>
                    <a:pt x="979" y="115"/>
                  </a:lnTo>
                  <a:lnTo>
                    <a:pt x="977" y="116"/>
                  </a:lnTo>
                  <a:lnTo>
                    <a:pt x="979" y="116"/>
                  </a:lnTo>
                  <a:lnTo>
                    <a:pt x="980" y="116"/>
                  </a:lnTo>
                  <a:lnTo>
                    <a:pt x="983" y="116"/>
                  </a:lnTo>
                  <a:lnTo>
                    <a:pt x="983" y="118"/>
                  </a:lnTo>
                  <a:lnTo>
                    <a:pt x="983" y="119"/>
                  </a:lnTo>
                  <a:lnTo>
                    <a:pt x="985" y="119"/>
                  </a:lnTo>
                  <a:lnTo>
                    <a:pt x="986" y="119"/>
                  </a:lnTo>
                  <a:lnTo>
                    <a:pt x="988" y="119"/>
                  </a:lnTo>
                  <a:lnTo>
                    <a:pt x="989" y="118"/>
                  </a:lnTo>
                  <a:lnTo>
                    <a:pt x="988" y="118"/>
                  </a:lnTo>
                  <a:lnTo>
                    <a:pt x="986" y="118"/>
                  </a:lnTo>
                  <a:lnTo>
                    <a:pt x="986" y="116"/>
                  </a:lnTo>
                  <a:lnTo>
                    <a:pt x="986" y="115"/>
                  </a:lnTo>
                  <a:lnTo>
                    <a:pt x="988" y="115"/>
                  </a:lnTo>
                  <a:lnTo>
                    <a:pt x="989" y="115"/>
                  </a:lnTo>
                  <a:lnTo>
                    <a:pt x="991" y="115"/>
                  </a:lnTo>
                  <a:lnTo>
                    <a:pt x="991" y="113"/>
                  </a:lnTo>
                  <a:lnTo>
                    <a:pt x="988" y="113"/>
                  </a:lnTo>
                  <a:lnTo>
                    <a:pt x="985" y="113"/>
                  </a:lnTo>
                  <a:lnTo>
                    <a:pt x="985" y="112"/>
                  </a:lnTo>
                  <a:lnTo>
                    <a:pt x="986" y="112"/>
                  </a:lnTo>
                  <a:lnTo>
                    <a:pt x="989" y="112"/>
                  </a:lnTo>
                  <a:lnTo>
                    <a:pt x="991" y="112"/>
                  </a:lnTo>
                  <a:lnTo>
                    <a:pt x="992" y="112"/>
                  </a:lnTo>
                  <a:lnTo>
                    <a:pt x="991" y="110"/>
                  </a:lnTo>
                  <a:lnTo>
                    <a:pt x="989" y="110"/>
                  </a:lnTo>
                  <a:lnTo>
                    <a:pt x="985" y="110"/>
                  </a:lnTo>
                  <a:lnTo>
                    <a:pt x="983" y="109"/>
                  </a:lnTo>
                  <a:lnTo>
                    <a:pt x="988" y="107"/>
                  </a:lnTo>
                  <a:lnTo>
                    <a:pt x="989" y="107"/>
                  </a:lnTo>
                  <a:lnTo>
                    <a:pt x="991" y="107"/>
                  </a:lnTo>
                  <a:lnTo>
                    <a:pt x="994" y="106"/>
                  </a:lnTo>
                  <a:lnTo>
                    <a:pt x="995" y="106"/>
                  </a:lnTo>
                  <a:lnTo>
                    <a:pt x="997" y="106"/>
                  </a:lnTo>
                  <a:lnTo>
                    <a:pt x="1001" y="106"/>
                  </a:lnTo>
                  <a:lnTo>
                    <a:pt x="1003" y="106"/>
                  </a:lnTo>
                  <a:lnTo>
                    <a:pt x="1004" y="106"/>
                  </a:lnTo>
                  <a:lnTo>
                    <a:pt x="1003" y="107"/>
                  </a:lnTo>
                  <a:lnTo>
                    <a:pt x="1004" y="107"/>
                  </a:lnTo>
                  <a:lnTo>
                    <a:pt x="1006" y="107"/>
                  </a:lnTo>
                  <a:lnTo>
                    <a:pt x="1007" y="109"/>
                  </a:lnTo>
                  <a:lnTo>
                    <a:pt x="1006" y="109"/>
                  </a:lnTo>
                  <a:lnTo>
                    <a:pt x="1006" y="110"/>
                  </a:lnTo>
                  <a:lnTo>
                    <a:pt x="1007" y="110"/>
                  </a:lnTo>
                  <a:lnTo>
                    <a:pt x="1007" y="109"/>
                  </a:lnTo>
                  <a:lnTo>
                    <a:pt x="1009" y="109"/>
                  </a:lnTo>
                  <a:lnTo>
                    <a:pt x="1012" y="109"/>
                  </a:lnTo>
                  <a:lnTo>
                    <a:pt x="1013" y="109"/>
                  </a:lnTo>
                  <a:lnTo>
                    <a:pt x="1013" y="107"/>
                  </a:lnTo>
                  <a:lnTo>
                    <a:pt x="1015" y="106"/>
                  </a:lnTo>
                  <a:lnTo>
                    <a:pt x="1016" y="106"/>
                  </a:lnTo>
                  <a:lnTo>
                    <a:pt x="1018" y="106"/>
                  </a:lnTo>
                  <a:lnTo>
                    <a:pt x="1016" y="107"/>
                  </a:lnTo>
                  <a:lnTo>
                    <a:pt x="1018" y="107"/>
                  </a:lnTo>
                  <a:lnTo>
                    <a:pt x="1018" y="106"/>
                  </a:lnTo>
                  <a:lnTo>
                    <a:pt x="1022" y="106"/>
                  </a:lnTo>
                  <a:lnTo>
                    <a:pt x="1024" y="106"/>
                  </a:lnTo>
                  <a:lnTo>
                    <a:pt x="1026" y="107"/>
                  </a:lnTo>
                  <a:lnTo>
                    <a:pt x="1029" y="109"/>
                  </a:lnTo>
                  <a:lnTo>
                    <a:pt x="1030" y="109"/>
                  </a:lnTo>
                  <a:lnTo>
                    <a:pt x="1029" y="110"/>
                  </a:lnTo>
                  <a:lnTo>
                    <a:pt x="1027" y="110"/>
                  </a:lnTo>
                  <a:lnTo>
                    <a:pt x="1026" y="112"/>
                  </a:lnTo>
                  <a:lnTo>
                    <a:pt x="1027" y="113"/>
                  </a:lnTo>
                  <a:lnTo>
                    <a:pt x="1026" y="115"/>
                  </a:lnTo>
                  <a:lnTo>
                    <a:pt x="1024" y="115"/>
                  </a:lnTo>
                  <a:lnTo>
                    <a:pt x="1024" y="116"/>
                  </a:lnTo>
                  <a:lnTo>
                    <a:pt x="1022" y="116"/>
                  </a:lnTo>
                  <a:lnTo>
                    <a:pt x="1021" y="116"/>
                  </a:lnTo>
                  <a:lnTo>
                    <a:pt x="1021" y="118"/>
                  </a:lnTo>
                  <a:lnTo>
                    <a:pt x="1019" y="118"/>
                  </a:lnTo>
                  <a:lnTo>
                    <a:pt x="1019" y="119"/>
                  </a:lnTo>
                  <a:lnTo>
                    <a:pt x="1018" y="119"/>
                  </a:lnTo>
                  <a:lnTo>
                    <a:pt x="1016" y="121"/>
                  </a:lnTo>
                  <a:lnTo>
                    <a:pt x="1015" y="121"/>
                  </a:lnTo>
                  <a:lnTo>
                    <a:pt x="1013" y="121"/>
                  </a:lnTo>
                  <a:lnTo>
                    <a:pt x="1012" y="122"/>
                  </a:lnTo>
                  <a:lnTo>
                    <a:pt x="1015" y="122"/>
                  </a:lnTo>
                  <a:lnTo>
                    <a:pt x="1018" y="122"/>
                  </a:lnTo>
                  <a:lnTo>
                    <a:pt x="1018" y="124"/>
                  </a:lnTo>
                  <a:lnTo>
                    <a:pt x="1016" y="124"/>
                  </a:lnTo>
                  <a:lnTo>
                    <a:pt x="1015" y="125"/>
                  </a:lnTo>
                  <a:lnTo>
                    <a:pt x="1013" y="125"/>
                  </a:lnTo>
                  <a:lnTo>
                    <a:pt x="1013" y="127"/>
                  </a:lnTo>
                  <a:lnTo>
                    <a:pt x="1013" y="128"/>
                  </a:lnTo>
                  <a:lnTo>
                    <a:pt x="1012" y="128"/>
                  </a:lnTo>
                  <a:lnTo>
                    <a:pt x="1012" y="127"/>
                  </a:lnTo>
                  <a:lnTo>
                    <a:pt x="1009" y="125"/>
                  </a:lnTo>
                  <a:lnTo>
                    <a:pt x="1007" y="125"/>
                  </a:lnTo>
                  <a:lnTo>
                    <a:pt x="1007" y="127"/>
                  </a:lnTo>
                  <a:lnTo>
                    <a:pt x="1006" y="127"/>
                  </a:lnTo>
                  <a:lnTo>
                    <a:pt x="1006" y="125"/>
                  </a:lnTo>
                  <a:lnTo>
                    <a:pt x="1004" y="125"/>
                  </a:lnTo>
                  <a:lnTo>
                    <a:pt x="1004" y="127"/>
                  </a:lnTo>
                  <a:lnTo>
                    <a:pt x="1006" y="127"/>
                  </a:lnTo>
                  <a:lnTo>
                    <a:pt x="1006" y="128"/>
                  </a:lnTo>
                  <a:lnTo>
                    <a:pt x="1004" y="128"/>
                  </a:lnTo>
                  <a:lnTo>
                    <a:pt x="1003" y="128"/>
                  </a:lnTo>
                  <a:lnTo>
                    <a:pt x="1001" y="128"/>
                  </a:lnTo>
                  <a:lnTo>
                    <a:pt x="1000" y="128"/>
                  </a:lnTo>
                  <a:lnTo>
                    <a:pt x="998" y="128"/>
                  </a:lnTo>
                  <a:lnTo>
                    <a:pt x="998" y="130"/>
                  </a:lnTo>
                  <a:lnTo>
                    <a:pt x="1000" y="130"/>
                  </a:lnTo>
                  <a:lnTo>
                    <a:pt x="1001" y="130"/>
                  </a:lnTo>
                  <a:lnTo>
                    <a:pt x="1001" y="131"/>
                  </a:lnTo>
                  <a:lnTo>
                    <a:pt x="1003" y="133"/>
                  </a:lnTo>
                  <a:lnTo>
                    <a:pt x="1001" y="133"/>
                  </a:lnTo>
                  <a:lnTo>
                    <a:pt x="1000" y="133"/>
                  </a:lnTo>
                  <a:lnTo>
                    <a:pt x="998" y="133"/>
                  </a:lnTo>
                  <a:lnTo>
                    <a:pt x="997" y="133"/>
                  </a:lnTo>
                  <a:lnTo>
                    <a:pt x="997" y="131"/>
                  </a:lnTo>
                  <a:lnTo>
                    <a:pt x="995" y="133"/>
                  </a:lnTo>
                  <a:lnTo>
                    <a:pt x="997" y="133"/>
                  </a:lnTo>
                  <a:lnTo>
                    <a:pt x="997" y="134"/>
                  </a:lnTo>
                  <a:lnTo>
                    <a:pt x="995" y="134"/>
                  </a:lnTo>
                  <a:lnTo>
                    <a:pt x="995" y="136"/>
                  </a:lnTo>
                  <a:lnTo>
                    <a:pt x="994" y="136"/>
                  </a:lnTo>
                  <a:lnTo>
                    <a:pt x="994" y="134"/>
                  </a:lnTo>
                  <a:lnTo>
                    <a:pt x="988" y="136"/>
                  </a:lnTo>
                  <a:lnTo>
                    <a:pt x="983" y="136"/>
                  </a:lnTo>
                  <a:lnTo>
                    <a:pt x="982" y="136"/>
                  </a:lnTo>
                  <a:lnTo>
                    <a:pt x="982" y="134"/>
                  </a:lnTo>
                  <a:lnTo>
                    <a:pt x="980" y="136"/>
                  </a:lnTo>
                  <a:lnTo>
                    <a:pt x="974" y="136"/>
                  </a:lnTo>
                  <a:lnTo>
                    <a:pt x="974" y="134"/>
                  </a:lnTo>
                  <a:lnTo>
                    <a:pt x="973" y="134"/>
                  </a:lnTo>
                  <a:lnTo>
                    <a:pt x="973" y="136"/>
                  </a:lnTo>
                  <a:lnTo>
                    <a:pt x="971" y="136"/>
                  </a:lnTo>
                  <a:lnTo>
                    <a:pt x="969" y="136"/>
                  </a:lnTo>
                  <a:lnTo>
                    <a:pt x="965" y="136"/>
                  </a:lnTo>
                  <a:lnTo>
                    <a:pt x="960" y="136"/>
                  </a:lnTo>
                  <a:lnTo>
                    <a:pt x="960" y="134"/>
                  </a:lnTo>
                  <a:lnTo>
                    <a:pt x="962" y="134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3" y="131"/>
                  </a:lnTo>
                  <a:lnTo>
                    <a:pt x="965" y="131"/>
                  </a:lnTo>
                  <a:lnTo>
                    <a:pt x="965" y="130"/>
                  </a:lnTo>
                  <a:lnTo>
                    <a:pt x="963" y="130"/>
                  </a:lnTo>
                  <a:lnTo>
                    <a:pt x="965" y="128"/>
                  </a:lnTo>
                  <a:lnTo>
                    <a:pt x="963" y="128"/>
                  </a:lnTo>
                  <a:lnTo>
                    <a:pt x="963" y="127"/>
                  </a:lnTo>
                  <a:lnTo>
                    <a:pt x="969" y="127"/>
                  </a:lnTo>
                  <a:lnTo>
                    <a:pt x="971" y="127"/>
                  </a:lnTo>
                  <a:lnTo>
                    <a:pt x="973" y="127"/>
                  </a:lnTo>
                  <a:lnTo>
                    <a:pt x="974" y="127"/>
                  </a:lnTo>
                  <a:lnTo>
                    <a:pt x="976" y="127"/>
                  </a:lnTo>
                  <a:lnTo>
                    <a:pt x="973" y="125"/>
                  </a:lnTo>
                  <a:lnTo>
                    <a:pt x="976" y="125"/>
                  </a:lnTo>
                  <a:lnTo>
                    <a:pt x="977" y="125"/>
                  </a:lnTo>
                  <a:lnTo>
                    <a:pt x="980" y="125"/>
                  </a:lnTo>
                  <a:lnTo>
                    <a:pt x="982" y="125"/>
                  </a:lnTo>
                  <a:lnTo>
                    <a:pt x="983" y="124"/>
                  </a:lnTo>
                  <a:lnTo>
                    <a:pt x="985" y="124"/>
                  </a:lnTo>
                  <a:lnTo>
                    <a:pt x="988" y="124"/>
                  </a:lnTo>
                  <a:lnTo>
                    <a:pt x="994" y="122"/>
                  </a:lnTo>
                  <a:lnTo>
                    <a:pt x="989" y="122"/>
                  </a:lnTo>
                  <a:lnTo>
                    <a:pt x="985" y="124"/>
                  </a:lnTo>
                  <a:lnTo>
                    <a:pt x="985" y="122"/>
                  </a:lnTo>
                  <a:lnTo>
                    <a:pt x="982" y="122"/>
                  </a:lnTo>
                  <a:lnTo>
                    <a:pt x="976" y="124"/>
                  </a:lnTo>
                  <a:lnTo>
                    <a:pt x="974" y="124"/>
                  </a:lnTo>
                  <a:lnTo>
                    <a:pt x="973" y="124"/>
                  </a:lnTo>
                  <a:lnTo>
                    <a:pt x="971" y="124"/>
                  </a:lnTo>
                  <a:lnTo>
                    <a:pt x="966" y="124"/>
                  </a:lnTo>
                  <a:lnTo>
                    <a:pt x="963" y="124"/>
                  </a:lnTo>
                  <a:lnTo>
                    <a:pt x="962" y="124"/>
                  </a:lnTo>
                  <a:lnTo>
                    <a:pt x="960" y="125"/>
                  </a:lnTo>
                  <a:lnTo>
                    <a:pt x="959" y="125"/>
                  </a:lnTo>
                  <a:lnTo>
                    <a:pt x="957" y="124"/>
                  </a:lnTo>
                  <a:lnTo>
                    <a:pt x="953" y="125"/>
                  </a:lnTo>
                  <a:lnTo>
                    <a:pt x="947" y="125"/>
                  </a:lnTo>
                  <a:lnTo>
                    <a:pt x="945" y="125"/>
                  </a:lnTo>
                  <a:lnTo>
                    <a:pt x="942" y="125"/>
                  </a:lnTo>
                  <a:lnTo>
                    <a:pt x="938" y="127"/>
                  </a:lnTo>
                  <a:lnTo>
                    <a:pt x="939" y="125"/>
                  </a:lnTo>
                  <a:lnTo>
                    <a:pt x="938" y="124"/>
                  </a:lnTo>
                  <a:lnTo>
                    <a:pt x="939" y="124"/>
                  </a:lnTo>
                  <a:lnTo>
                    <a:pt x="941" y="124"/>
                  </a:lnTo>
                  <a:lnTo>
                    <a:pt x="942" y="124"/>
                  </a:lnTo>
                  <a:lnTo>
                    <a:pt x="942" y="122"/>
                  </a:lnTo>
                  <a:lnTo>
                    <a:pt x="944" y="122"/>
                  </a:lnTo>
                  <a:lnTo>
                    <a:pt x="945" y="122"/>
                  </a:lnTo>
                  <a:lnTo>
                    <a:pt x="948" y="122"/>
                  </a:lnTo>
                  <a:lnTo>
                    <a:pt x="950" y="122"/>
                  </a:lnTo>
                  <a:lnTo>
                    <a:pt x="953" y="121"/>
                  </a:lnTo>
                  <a:lnTo>
                    <a:pt x="950" y="121"/>
                  </a:lnTo>
                  <a:lnTo>
                    <a:pt x="951" y="119"/>
                  </a:lnTo>
                  <a:lnTo>
                    <a:pt x="950" y="119"/>
                  </a:lnTo>
                  <a:lnTo>
                    <a:pt x="948" y="119"/>
                  </a:lnTo>
                  <a:lnTo>
                    <a:pt x="948" y="121"/>
                  </a:lnTo>
                  <a:lnTo>
                    <a:pt x="947" y="121"/>
                  </a:lnTo>
                  <a:lnTo>
                    <a:pt x="945" y="121"/>
                  </a:lnTo>
                  <a:lnTo>
                    <a:pt x="944" y="121"/>
                  </a:lnTo>
                  <a:lnTo>
                    <a:pt x="942" y="122"/>
                  </a:lnTo>
                  <a:lnTo>
                    <a:pt x="942" y="121"/>
                  </a:lnTo>
                  <a:lnTo>
                    <a:pt x="941" y="121"/>
                  </a:lnTo>
                  <a:lnTo>
                    <a:pt x="941" y="122"/>
                  </a:lnTo>
                  <a:lnTo>
                    <a:pt x="935" y="122"/>
                  </a:lnTo>
                  <a:lnTo>
                    <a:pt x="933" y="121"/>
                  </a:lnTo>
                  <a:lnTo>
                    <a:pt x="936" y="121"/>
                  </a:lnTo>
                  <a:lnTo>
                    <a:pt x="938" y="121"/>
                  </a:lnTo>
                  <a:lnTo>
                    <a:pt x="939" y="121"/>
                  </a:lnTo>
                  <a:lnTo>
                    <a:pt x="939" y="119"/>
                  </a:lnTo>
                  <a:lnTo>
                    <a:pt x="941" y="119"/>
                  </a:lnTo>
                  <a:lnTo>
                    <a:pt x="945" y="118"/>
                  </a:lnTo>
                  <a:lnTo>
                    <a:pt x="944" y="118"/>
                  </a:lnTo>
                  <a:lnTo>
                    <a:pt x="938" y="119"/>
                  </a:lnTo>
                  <a:lnTo>
                    <a:pt x="932" y="119"/>
                  </a:lnTo>
                  <a:lnTo>
                    <a:pt x="930" y="119"/>
                  </a:lnTo>
                  <a:lnTo>
                    <a:pt x="930" y="118"/>
                  </a:lnTo>
                  <a:lnTo>
                    <a:pt x="932" y="118"/>
                  </a:lnTo>
                  <a:lnTo>
                    <a:pt x="933" y="118"/>
                  </a:lnTo>
                  <a:lnTo>
                    <a:pt x="936" y="118"/>
                  </a:lnTo>
                  <a:lnTo>
                    <a:pt x="941" y="116"/>
                  </a:lnTo>
                  <a:lnTo>
                    <a:pt x="938" y="116"/>
                  </a:lnTo>
                  <a:lnTo>
                    <a:pt x="933" y="116"/>
                  </a:lnTo>
                  <a:lnTo>
                    <a:pt x="930" y="116"/>
                  </a:lnTo>
                  <a:lnTo>
                    <a:pt x="927" y="116"/>
                  </a:lnTo>
                  <a:close/>
                  <a:moveTo>
                    <a:pt x="977" y="133"/>
                  </a:moveTo>
                  <a:lnTo>
                    <a:pt x="976" y="134"/>
                  </a:lnTo>
                  <a:lnTo>
                    <a:pt x="977" y="134"/>
                  </a:lnTo>
                  <a:lnTo>
                    <a:pt x="977" y="133"/>
                  </a:lnTo>
                  <a:close/>
                  <a:moveTo>
                    <a:pt x="966" y="118"/>
                  </a:moveTo>
                  <a:lnTo>
                    <a:pt x="968" y="118"/>
                  </a:lnTo>
                  <a:lnTo>
                    <a:pt x="968" y="116"/>
                  </a:lnTo>
                  <a:lnTo>
                    <a:pt x="966" y="118"/>
                  </a:lnTo>
                  <a:close/>
                  <a:moveTo>
                    <a:pt x="680" y="121"/>
                  </a:moveTo>
                  <a:lnTo>
                    <a:pt x="679" y="121"/>
                  </a:lnTo>
                  <a:lnTo>
                    <a:pt x="677" y="122"/>
                  </a:lnTo>
                  <a:lnTo>
                    <a:pt x="679" y="122"/>
                  </a:lnTo>
                  <a:lnTo>
                    <a:pt x="680" y="122"/>
                  </a:lnTo>
                  <a:lnTo>
                    <a:pt x="682" y="122"/>
                  </a:lnTo>
                  <a:lnTo>
                    <a:pt x="683" y="121"/>
                  </a:lnTo>
                  <a:lnTo>
                    <a:pt x="682" y="121"/>
                  </a:lnTo>
                  <a:lnTo>
                    <a:pt x="680" y="121"/>
                  </a:lnTo>
                  <a:close/>
                  <a:moveTo>
                    <a:pt x="667" y="116"/>
                  </a:moveTo>
                  <a:lnTo>
                    <a:pt x="665" y="118"/>
                  </a:lnTo>
                  <a:lnTo>
                    <a:pt x="667" y="118"/>
                  </a:lnTo>
                  <a:lnTo>
                    <a:pt x="670" y="118"/>
                  </a:lnTo>
                  <a:lnTo>
                    <a:pt x="671" y="118"/>
                  </a:lnTo>
                  <a:lnTo>
                    <a:pt x="673" y="116"/>
                  </a:lnTo>
                  <a:lnTo>
                    <a:pt x="674" y="116"/>
                  </a:lnTo>
                  <a:lnTo>
                    <a:pt x="677" y="116"/>
                  </a:lnTo>
                  <a:lnTo>
                    <a:pt x="679" y="116"/>
                  </a:lnTo>
                  <a:lnTo>
                    <a:pt x="680" y="118"/>
                  </a:lnTo>
                  <a:lnTo>
                    <a:pt x="682" y="119"/>
                  </a:lnTo>
                  <a:lnTo>
                    <a:pt x="683" y="118"/>
                  </a:lnTo>
                  <a:lnTo>
                    <a:pt x="685" y="118"/>
                  </a:lnTo>
                  <a:lnTo>
                    <a:pt x="686" y="118"/>
                  </a:lnTo>
                  <a:lnTo>
                    <a:pt x="686" y="119"/>
                  </a:lnTo>
                  <a:lnTo>
                    <a:pt x="688" y="119"/>
                  </a:lnTo>
                  <a:lnTo>
                    <a:pt x="688" y="118"/>
                  </a:lnTo>
                  <a:lnTo>
                    <a:pt x="689" y="116"/>
                  </a:lnTo>
                  <a:lnTo>
                    <a:pt x="691" y="115"/>
                  </a:lnTo>
                  <a:lnTo>
                    <a:pt x="692" y="115"/>
                  </a:lnTo>
                  <a:lnTo>
                    <a:pt x="694" y="113"/>
                  </a:lnTo>
                  <a:lnTo>
                    <a:pt x="695" y="113"/>
                  </a:lnTo>
                  <a:lnTo>
                    <a:pt x="695" y="115"/>
                  </a:lnTo>
                  <a:lnTo>
                    <a:pt x="694" y="115"/>
                  </a:lnTo>
                  <a:lnTo>
                    <a:pt x="694" y="116"/>
                  </a:lnTo>
                  <a:lnTo>
                    <a:pt x="692" y="116"/>
                  </a:lnTo>
                  <a:lnTo>
                    <a:pt x="692" y="118"/>
                  </a:lnTo>
                  <a:lnTo>
                    <a:pt x="694" y="118"/>
                  </a:lnTo>
                  <a:lnTo>
                    <a:pt x="695" y="116"/>
                  </a:lnTo>
                  <a:lnTo>
                    <a:pt x="695" y="118"/>
                  </a:lnTo>
                  <a:lnTo>
                    <a:pt x="694" y="118"/>
                  </a:lnTo>
                  <a:lnTo>
                    <a:pt x="694" y="119"/>
                  </a:lnTo>
                  <a:lnTo>
                    <a:pt x="692" y="119"/>
                  </a:lnTo>
                  <a:lnTo>
                    <a:pt x="691" y="119"/>
                  </a:lnTo>
                  <a:lnTo>
                    <a:pt x="691" y="121"/>
                  </a:lnTo>
                  <a:lnTo>
                    <a:pt x="692" y="121"/>
                  </a:lnTo>
                  <a:lnTo>
                    <a:pt x="694" y="121"/>
                  </a:lnTo>
                  <a:lnTo>
                    <a:pt x="695" y="119"/>
                  </a:lnTo>
                  <a:lnTo>
                    <a:pt x="697" y="119"/>
                  </a:lnTo>
                  <a:lnTo>
                    <a:pt x="697" y="121"/>
                  </a:lnTo>
                  <a:lnTo>
                    <a:pt x="701" y="119"/>
                  </a:lnTo>
                  <a:lnTo>
                    <a:pt x="703" y="119"/>
                  </a:lnTo>
                  <a:lnTo>
                    <a:pt x="705" y="119"/>
                  </a:lnTo>
                  <a:lnTo>
                    <a:pt x="706" y="119"/>
                  </a:lnTo>
                  <a:lnTo>
                    <a:pt x="706" y="118"/>
                  </a:lnTo>
                  <a:lnTo>
                    <a:pt x="708" y="118"/>
                  </a:lnTo>
                  <a:lnTo>
                    <a:pt x="709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09" y="115"/>
                  </a:lnTo>
                  <a:lnTo>
                    <a:pt x="712" y="115"/>
                  </a:lnTo>
                  <a:lnTo>
                    <a:pt x="714" y="115"/>
                  </a:lnTo>
                  <a:lnTo>
                    <a:pt x="714" y="113"/>
                  </a:lnTo>
                  <a:lnTo>
                    <a:pt x="714" y="112"/>
                  </a:lnTo>
                  <a:lnTo>
                    <a:pt x="715" y="112"/>
                  </a:lnTo>
                  <a:lnTo>
                    <a:pt x="717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20" y="110"/>
                  </a:lnTo>
                  <a:lnTo>
                    <a:pt x="718" y="112"/>
                  </a:lnTo>
                  <a:lnTo>
                    <a:pt x="717" y="113"/>
                  </a:lnTo>
                  <a:lnTo>
                    <a:pt x="718" y="113"/>
                  </a:lnTo>
                  <a:lnTo>
                    <a:pt x="717" y="115"/>
                  </a:lnTo>
                  <a:lnTo>
                    <a:pt x="718" y="115"/>
                  </a:lnTo>
                  <a:lnTo>
                    <a:pt x="720" y="115"/>
                  </a:lnTo>
                  <a:lnTo>
                    <a:pt x="721" y="115"/>
                  </a:lnTo>
                  <a:lnTo>
                    <a:pt x="723" y="115"/>
                  </a:lnTo>
                  <a:lnTo>
                    <a:pt x="723" y="113"/>
                  </a:lnTo>
                  <a:lnTo>
                    <a:pt x="724" y="113"/>
                  </a:lnTo>
                  <a:lnTo>
                    <a:pt x="726" y="112"/>
                  </a:lnTo>
                  <a:lnTo>
                    <a:pt x="729" y="112"/>
                  </a:lnTo>
                  <a:lnTo>
                    <a:pt x="730" y="112"/>
                  </a:lnTo>
                  <a:lnTo>
                    <a:pt x="732" y="112"/>
                  </a:lnTo>
                  <a:lnTo>
                    <a:pt x="732" y="110"/>
                  </a:lnTo>
                  <a:lnTo>
                    <a:pt x="733" y="110"/>
                  </a:lnTo>
                  <a:lnTo>
                    <a:pt x="733" y="109"/>
                  </a:lnTo>
                  <a:lnTo>
                    <a:pt x="732" y="109"/>
                  </a:lnTo>
                  <a:lnTo>
                    <a:pt x="730" y="109"/>
                  </a:lnTo>
                  <a:lnTo>
                    <a:pt x="732" y="107"/>
                  </a:lnTo>
                  <a:lnTo>
                    <a:pt x="733" y="107"/>
                  </a:lnTo>
                  <a:lnTo>
                    <a:pt x="735" y="107"/>
                  </a:lnTo>
                  <a:lnTo>
                    <a:pt x="735" y="109"/>
                  </a:lnTo>
                  <a:lnTo>
                    <a:pt x="736" y="109"/>
                  </a:lnTo>
                  <a:lnTo>
                    <a:pt x="738" y="107"/>
                  </a:lnTo>
                  <a:lnTo>
                    <a:pt x="739" y="107"/>
                  </a:lnTo>
                  <a:lnTo>
                    <a:pt x="741" y="107"/>
                  </a:lnTo>
                  <a:lnTo>
                    <a:pt x="742" y="106"/>
                  </a:lnTo>
                  <a:lnTo>
                    <a:pt x="742" y="104"/>
                  </a:lnTo>
                  <a:lnTo>
                    <a:pt x="744" y="104"/>
                  </a:lnTo>
                  <a:lnTo>
                    <a:pt x="745" y="104"/>
                  </a:lnTo>
                  <a:lnTo>
                    <a:pt x="750" y="104"/>
                  </a:lnTo>
                  <a:lnTo>
                    <a:pt x="751" y="103"/>
                  </a:lnTo>
                  <a:lnTo>
                    <a:pt x="753" y="103"/>
                  </a:lnTo>
                  <a:lnTo>
                    <a:pt x="754" y="103"/>
                  </a:lnTo>
                  <a:lnTo>
                    <a:pt x="753" y="104"/>
                  </a:lnTo>
                  <a:lnTo>
                    <a:pt x="751" y="104"/>
                  </a:lnTo>
                  <a:lnTo>
                    <a:pt x="750" y="104"/>
                  </a:lnTo>
                  <a:lnTo>
                    <a:pt x="748" y="106"/>
                  </a:lnTo>
                  <a:lnTo>
                    <a:pt x="747" y="106"/>
                  </a:lnTo>
                  <a:lnTo>
                    <a:pt x="747" y="107"/>
                  </a:lnTo>
                  <a:lnTo>
                    <a:pt x="745" y="107"/>
                  </a:lnTo>
                  <a:lnTo>
                    <a:pt x="744" y="109"/>
                  </a:lnTo>
                  <a:lnTo>
                    <a:pt x="742" y="109"/>
                  </a:lnTo>
                  <a:lnTo>
                    <a:pt x="741" y="109"/>
                  </a:lnTo>
                  <a:lnTo>
                    <a:pt x="741" y="110"/>
                  </a:lnTo>
                  <a:lnTo>
                    <a:pt x="742" y="112"/>
                  </a:lnTo>
                  <a:lnTo>
                    <a:pt x="744" y="112"/>
                  </a:lnTo>
                  <a:lnTo>
                    <a:pt x="747" y="113"/>
                  </a:lnTo>
                  <a:lnTo>
                    <a:pt x="748" y="112"/>
                  </a:lnTo>
                  <a:lnTo>
                    <a:pt x="750" y="112"/>
                  </a:lnTo>
                  <a:lnTo>
                    <a:pt x="753" y="112"/>
                  </a:lnTo>
                  <a:lnTo>
                    <a:pt x="754" y="112"/>
                  </a:lnTo>
                  <a:lnTo>
                    <a:pt x="754" y="110"/>
                  </a:lnTo>
                  <a:lnTo>
                    <a:pt x="756" y="110"/>
                  </a:lnTo>
                  <a:lnTo>
                    <a:pt x="756" y="109"/>
                  </a:lnTo>
                  <a:lnTo>
                    <a:pt x="757" y="107"/>
                  </a:lnTo>
                  <a:lnTo>
                    <a:pt x="759" y="107"/>
                  </a:lnTo>
                  <a:lnTo>
                    <a:pt x="761" y="107"/>
                  </a:lnTo>
                  <a:lnTo>
                    <a:pt x="762" y="107"/>
                  </a:lnTo>
                  <a:lnTo>
                    <a:pt x="767" y="107"/>
                  </a:lnTo>
                  <a:lnTo>
                    <a:pt x="770" y="107"/>
                  </a:lnTo>
                  <a:lnTo>
                    <a:pt x="774" y="106"/>
                  </a:lnTo>
                  <a:lnTo>
                    <a:pt x="776" y="106"/>
                  </a:lnTo>
                  <a:lnTo>
                    <a:pt x="777" y="104"/>
                  </a:lnTo>
                  <a:lnTo>
                    <a:pt x="779" y="104"/>
                  </a:lnTo>
                  <a:lnTo>
                    <a:pt x="779" y="103"/>
                  </a:lnTo>
                  <a:lnTo>
                    <a:pt x="777" y="103"/>
                  </a:lnTo>
                  <a:lnTo>
                    <a:pt x="777" y="101"/>
                  </a:lnTo>
                  <a:lnTo>
                    <a:pt x="779" y="100"/>
                  </a:lnTo>
                  <a:lnTo>
                    <a:pt x="779" y="101"/>
                  </a:lnTo>
                  <a:lnTo>
                    <a:pt x="782" y="101"/>
                  </a:lnTo>
                  <a:lnTo>
                    <a:pt x="783" y="101"/>
                  </a:lnTo>
                  <a:lnTo>
                    <a:pt x="786" y="101"/>
                  </a:lnTo>
                  <a:lnTo>
                    <a:pt x="786" y="100"/>
                  </a:lnTo>
                  <a:lnTo>
                    <a:pt x="782" y="98"/>
                  </a:lnTo>
                  <a:lnTo>
                    <a:pt x="783" y="98"/>
                  </a:lnTo>
                  <a:lnTo>
                    <a:pt x="783" y="97"/>
                  </a:lnTo>
                  <a:lnTo>
                    <a:pt x="785" y="97"/>
                  </a:lnTo>
                  <a:lnTo>
                    <a:pt x="791" y="95"/>
                  </a:lnTo>
                  <a:lnTo>
                    <a:pt x="792" y="95"/>
                  </a:lnTo>
                  <a:lnTo>
                    <a:pt x="794" y="95"/>
                  </a:lnTo>
                  <a:lnTo>
                    <a:pt x="795" y="95"/>
                  </a:lnTo>
                  <a:lnTo>
                    <a:pt x="797" y="95"/>
                  </a:lnTo>
                  <a:lnTo>
                    <a:pt x="798" y="94"/>
                  </a:lnTo>
                  <a:lnTo>
                    <a:pt x="800" y="94"/>
                  </a:lnTo>
                  <a:lnTo>
                    <a:pt x="800" y="92"/>
                  </a:lnTo>
                  <a:lnTo>
                    <a:pt x="798" y="92"/>
                  </a:lnTo>
                  <a:lnTo>
                    <a:pt x="797" y="92"/>
                  </a:lnTo>
                  <a:lnTo>
                    <a:pt x="794" y="91"/>
                  </a:lnTo>
                  <a:lnTo>
                    <a:pt x="792" y="91"/>
                  </a:lnTo>
                  <a:lnTo>
                    <a:pt x="792" y="89"/>
                  </a:lnTo>
                  <a:lnTo>
                    <a:pt x="785" y="91"/>
                  </a:lnTo>
                  <a:lnTo>
                    <a:pt x="783" y="91"/>
                  </a:lnTo>
                  <a:lnTo>
                    <a:pt x="782" y="91"/>
                  </a:lnTo>
                  <a:lnTo>
                    <a:pt x="780" y="91"/>
                  </a:lnTo>
                  <a:lnTo>
                    <a:pt x="780" y="92"/>
                  </a:lnTo>
                  <a:lnTo>
                    <a:pt x="782" y="92"/>
                  </a:lnTo>
                  <a:lnTo>
                    <a:pt x="783" y="92"/>
                  </a:lnTo>
                  <a:lnTo>
                    <a:pt x="782" y="94"/>
                  </a:lnTo>
                  <a:lnTo>
                    <a:pt x="780" y="94"/>
                  </a:lnTo>
                  <a:lnTo>
                    <a:pt x="779" y="94"/>
                  </a:lnTo>
                  <a:lnTo>
                    <a:pt x="777" y="94"/>
                  </a:lnTo>
                  <a:lnTo>
                    <a:pt x="776" y="94"/>
                  </a:lnTo>
                  <a:lnTo>
                    <a:pt x="774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0" y="94"/>
                  </a:lnTo>
                  <a:lnTo>
                    <a:pt x="768" y="94"/>
                  </a:lnTo>
                  <a:lnTo>
                    <a:pt x="768" y="92"/>
                  </a:lnTo>
                  <a:lnTo>
                    <a:pt x="767" y="94"/>
                  </a:lnTo>
                  <a:lnTo>
                    <a:pt x="767" y="92"/>
                  </a:lnTo>
                  <a:lnTo>
                    <a:pt x="765" y="92"/>
                  </a:lnTo>
                  <a:lnTo>
                    <a:pt x="764" y="94"/>
                  </a:lnTo>
                  <a:lnTo>
                    <a:pt x="759" y="94"/>
                  </a:lnTo>
                  <a:lnTo>
                    <a:pt x="756" y="94"/>
                  </a:lnTo>
                  <a:lnTo>
                    <a:pt x="754" y="94"/>
                  </a:lnTo>
                  <a:lnTo>
                    <a:pt x="753" y="94"/>
                  </a:lnTo>
                  <a:lnTo>
                    <a:pt x="751" y="94"/>
                  </a:lnTo>
                  <a:lnTo>
                    <a:pt x="750" y="94"/>
                  </a:lnTo>
                  <a:lnTo>
                    <a:pt x="748" y="94"/>
                  </a:lnTo>
                  <a:lnTo>
                    <a:pt x="747" y="94"/>
                  </a:lnTo>
                  <a:lnTo>
                    <a:pt x="745" y="94"/>
                  </a:lnTo>
                  <a:lnTo>
                    <a:pt x="744" y="95"/>
                  </a:lnTo>
                  <a:lnTo>
                    <a:pt x="742" y="95"/>
                  </a:lnTo>
                  <a:lnTo>
                    <a:pt x="742" y="97"/>
                  </a:lnTo>
                  <a:lnTo>
                    <a:pt x="741" y="97"/>
                  </a:lnTo>
                  <a:lnTo>
                    <a:pt x="738" y="97"/>
                  </a:lnTo>
                  <a:lnTo>
                    <a:pt x="736" y="97"/>
                  </a:lnTo>
                  <a:lnTo>
                    <a:pt x="733" y="98"/>
                  </a:lnTo>
                  <a:lnTo>
                    <a:pt x="732" y="98"/>
                  </a:lnTo>
                  <a:lnTo>
                    <a:pt x="730" y="100"/>
                  </a:lnTo>
                  <a:lnTo>
                    <a:pt x="729" y="100"/>
                  </a:lnTo>
                  <a:lnTo>
                    <a:pt x="727" y="100"/>
                  </a:lnTo>
                  <a:lnTo>
                    <a:pt x="726" y="100"/>
                  </a:lnTo>
                  <a:lnTo>
                    <a:pt x="724" y="100"/>
                  </a:lnTo>
                  <a:lnTo>
                    <a:pt x="724" y="101"/>
                  </a:lnTo>
                  <a:lnTo>
                    <a:pt x="723" y="101"/>
                  </a:lnTo>
                  <a:lnTo>
                    <a:pt x="721" y="101"/>
                  </a:lnTo>
                  <a:lnTo>
                    <a:pt x="720" y="101"/>
                  </a:lnTo>
                  <a:lnTo>
                    <a:pt x="720" y="103"/>
                  </a:lnTo>
                  <a:lnTo>
                    <a:pt x="718" y="103"/>
                  </a:lnTo>
                  <a:lnTo>
                    <a:pt x="717" y="103"/>
                  </a:lnTo>
                  <a:lnTo>
                    <a:pt x="715" y="104"/>
                  </a:lnTo>
                  <a:lnTo>
                    <a:pt x="711" y="104"/>
                  </a:lnTo>
                  <a:lnTo>
                    <a:pt x="708" y="104"/>
                  </a:lnTo>
                  <a:lnTo>
                    <a:pt x="706" y="106"/>
                  </a:lnTo>
                  <a:lnTo>
                    <a:pt x="705" y="106"/>
                  </a:lnTo>
                  <a:lnTo>
                    <a:pt x="703" y="106"/>
                  </a:lnTo>
                  <a:lnTo>
                    <a:pt x="701" y="106"/>
                  </a:lnTo>
                  <a:lnTo>
                    <a:pt x="698" y="107"/>
                  </a:lnTo>
                  <a:lnTo>
                    <a:pt x="697" y="107"/>
                  </a:lnTo>
                  <a:lnTo>
                    <a:pt x="695" y="107"/>
                  </a:lnTo>
                  <a:lnTo>
                    <a:pt x="695" y="109"/>
                  </a:lnTo>
                  <a:lnTo>
                    <a:pt x="694" y="109"/>
                  </a:lnTo>
                  <a:lnTo>
                    <a:pt x="692" y="109"/>
                  </a:lnTo>
                  <a:lnTo>
                    <a:pt x="691" y="109"/>
                  </a:lnTo>
                  <a:lnTo>
                    <a:pt x="688" y="110"/>
                  </a:lnTo>
                  <a:lnTo>
                    <a:pt x="685" y="109"/>
                  </a:lnTo>
                  <a:lnTo>
                    <a:pt x="679" y="110"/>
                  </a:lnTo>
                  <a:lnTo>
                    <a:pt x="677" y="110"/>
                  </a:lnTo>
                  <a:lnTo>
                    <a:pt x="674" y="110"/>
                  </a:lnTo>
                  <a:lnTo>
                    <a:pt x="674" y="112"/>
                  </a:lnTo>
                  <a:lnTo>
                    <a:pt x="673" y="112"/>
                  </a:lnTo>
                  <a:lnTo>
                    <a:pt x="671" y="112"/>
                  </a:lnTo>
                  <a:lnTo>
                    <a:pt x="671" y="113"/>
                  </a:lnTo>
                  <a:lnTo>
                    <a:pt x="670" y="113"/>
                  </a:lnTo>
                  <a:lnTo>
                    <a:pt x="668" y="113"/>
                  </a:lnTo>
                  <a:lnTo>
                    <a:pt x="667" y="113"/>
                  </a:lnTo>
                  <a:lnTo>
                    <a:pt x="665" y="113"/>
                  </a:lnTo>
                  <a:lnTo>
                    <a:pt x="665" y="115"/>
                  </a:lnTo>
                  <a:lnTo>
                    <a:pt x="667" y="115"/>
                  </a:lnTo>
                  <a:lnTo>
                    <a:pt x="668" y="115"/>
                  </a:lnTo>
                  <a:lnTo>
                    <a:pt x="670" y="115"/>
                  </a:lnTo>
                  <a:lnTo>
                    <a:pt x="668" y="116"/>
                  </a:lnTo>
                  <a:lnTo>
                    <a:pt x="667" y="116"/>
                  </a:lnTo>
                  <a:close/>
                  <a:moveTo>
                    <a:pt x="683" y="121"/>
                  </a:moveTo>
                  <a:lnTo>
                    <a:pt x="685" y="121"/>
                  </a:lnTo>
                  <a:lnTo>
                    <a:pt x="686" y="119"/>
                  </a:lnTo>
                  <a:lnTo>
                    <a:pt x="685" y="119"/>
                  </a:lnTo>
                  <a:lnTo>
                    <a:pt x="683" y="121"/>
                  </a:lnTo>
                  <a:close/>
                  <a:moveTo>
                    <a:pt x="1144" y="106"/>
                  </a:moveTo>
                  <a:lnTo>
                    <a:pt x="1145" y="106"/>
                  </a:lnTo>
                  <a:lnTo>
                    <a:pt x="1147" y="104"/>
                  </a:lnTo>
                  <a:lnTo>
                    <a:pt x="1148" y="104"/>
                  </a:lnTo>
                  <a:lnTo>
                    <a:pt x="1147" y="103"/>
                  </a:lnTo>
                  <a:lnTo>
                    <a:pt x="1145" y="103"/>
                  </a:lnTo>
                  <a:lnTo>
                    <a:pt x="1142" y="103"/>
                  </a:lnTo>
                  <a:lnTo>
                    <a:pt x="1141" y="103"/>
                  </a:lnTo>
                  <a:lnTo>
                    <a:pt x="1138" y="103"/>
                  </a:lnTo>
                  <a:lnTo>
                    <a:pt x="1136" y="103"/>
                  </a:lnTo>
                  <a:lnTo>
                    <a:pt x="1135" y="104"/>
                  </a:lnTo>
                  <a:lnTo>
                    <a:pt x="1136" y="107"/>
                  </a:lnTo>
                  <a:lnTo>
                    <a:pt x="1136" y="109"/>
                  </a:lnTo>
                  <a:lnTo>
                    <a:pt x="1138" y="109"/>
                  </a:lnTo>
                  <a:lnTo>
                    <a:pt x="1139" y="109"/>
                  </a:lnTo>
                  <a:lnTo>
                    <a:pt x="1141" y="109"/>
                  </a:lnTo>
                  <a:lnTo>
                    <a:pt x="1142" y="109"/>
                  </a:lnTo>
                  <a:lnTo>
                    <a:pt x="1144" y="109"/>
                  </a:lnTo>
                  <a:lnTo>
                    <a:pt x="1144" y="107"/>
                  </a:lnTo>
                  <a:lnTo>
                    <a:pt x="1142" y="107"/>
                  </a:lnTo>
                  <a:lnTo>
                    <a:pt x="1142" y="106"/>
                  </a:lnTo>
                  <a:lnTo>
                    <a:pt x="1144" y="106"/>
                  </a:lnTo>
                  <a:close/>
                  <a:moveTo>
                    <a:pt x="942" y="97"/>
                  </a:moveTo>
                  <a:lnTo>
                    <a:pt x="944" y="97"/>
                  </a:lnTo>
                  <a:lnTo>
                    <a:pt x="944" y="98"/>
                  </a:lnTo>
                  <a:lnTo>
                    <a:pt x="947" y="97"/>
                  </a:lnTo>
                  <a:lnTo>
                    <a:pt x="948" y="97"/>
                  </a:lnTo>
                  <a:lnTo>
                    <a:pt x="950" y="97"/>
                  </a:lnTo>
                  <a:lnTo>
                    <a:pt x="951" y="97"/>
                  </a:lnTo>
                  <a:lnTo>
                    <a:pt x="953" y="95"/>
                  </a:lnTo>
                  <a:lnTo>
                    <a:pt x="953" y="94"/>
                  </a:lnTo>
                  <a:lnTo>
                    <a:pt x="951" y="92"/>
                  </a:lnTo>
                  <a:lnTo>
                    <a:pt x="948" y="92"/>
                  </a:lnTo>
                  <a:lnTo>
                    <a:pt x="948" y="91"/>
                  </a:lnTo>
                  <a:lnTo>
                    <a:pt x="950" y="91"/>
                  </a:lnTo>
                  <a:lnTo>
                    <a:pt x="951" y="91"/>
                  </a:lnTo>
                  <a:lnTo>
                    <a:pt x="950" y="87"/>
                  </a:lnTo>
                  <a:lnTo>
                    <a:pt x="948" y="86"/>
                  </a:lnTo>
                  <a:lnTo>
                    <a:pt x="947" y="86"/>
                  </a:lnTo>
                  <a:lnTo>
                    <a:pt x="944" y="86"/>
                  </a:lnTo>
                  <a:lnTo>
                    <a:pt x="941" y="86"/>
                  </a:lnTo>
                  <a:lnTo>
                    <a:pt x="941" y="87"/>
                  </a:lnTo>
                  <a:lnTo>
                    <a:pt x="941" y="89"/>
                  </a:lnTo>
                  <a:lnTo>
                    <a:pt x="939" y="89"/>
                  </a:lnTo>
                  <a:lnTo>
                    <a:pt x="941" y="91"/>
                  </a:lnTo>
                  <a:lnTo>
                    <a:pt x="939" y="91"/>
                  </a:lnTo>
                  <a:lnTo>
                    <a:pt x="939" y="92"/>
                  </a:lnTo>
                  <a:lnTo>
                    <a:pt x="939" y="94"/>
                  </a:lnTo>
                  <a:lnTo>
                    <a:pt x="939" y="95"/>
                  </a:lnTo>
                  <a:lnTo>
                    <a:pt x="939" y="97"/>
                  </a:lnTo>
                  <a:lnTo>
                    <a:pt x="941" y="97"/>
                  </a:lnTo>
                  <a:lnTo>
                    <a:pt x="942" y="97"/>
                  </a:lnTo>
                  <a:close/>
                  <a:moveTo>
                    <a:pt x="1150" y="95"/>
                  </a:moveTo>
                  <a:lnTo>
                    <a:pt x="1151" y="95"/>
                  </a:lnTo>
                  <a:lnTo>
                    <a:pt x="1156" y="95"/>
                  </a:lnTo>
                  <a:lnTo>
                    <a:pt x="1159" y="94"/>
                  </a:lnTo>
                  <a:lnTo>
                    <a:pt x="1159" y="92"/>
                  </a:lnTo>
                  <a:lnTo>
                    <a:pt x="1160" y="92"/>
                  </a:lnTo>
                  <a:lnTo>
                    <a:pt x="1162" y="91"/>
                  </a:lnTo>
                  <a:lnTo>
                    <a:pt x="1160" y="91"/>
                  </a:lnTo>
                  <a:lnTo>
                    <a:pt x="1157" y="89"/>
                  </a:lnTo>
                  <a:lnTo>
                    <a:pt x="1156" y="87"/>
                  </a:lnTo>
                  <a:lnTo>
                    <a:pt x="1153" y="87"/>
                  </a:lnTo>
                  <a:lnTo>
                    <a:pt x="1150" y="87"/>
                  </a:lnTo>
                  <a:lnTo>
                    <a:pt x="1148" y="87"/>
                  </a:lnTo>
                  <a:lnTo>
                    <a:pt x="1147" y="89"/>
                  </a:lnTo>
                  <a:lnTo>
                    <a:pt x="1145" y="89"/>
                  </a:lnTo>
                  <a:lnTo>
                    <a:pt x="1144" y="89"/>
                  </a:lnTo>
                  <a:lnTo>
                    <a:pt x="1142" y="89"/>
                  </a:lnTo>
                  <a:lnTo>
                    <a:pt x="1142" y="91"/>
                  </a:lnTo>
                  <a:lnTo>
                    <a:pt x="1141" y="92"/>
                  </a:lnTo>
                  <a:lnTo>
                    <a:pt x="1141" y="94"/>
                  </a:lnTo>
                  <a:lnTo>
                    <a:pt x="1142" y="94"/>
                  </a:lnTo>
                  <a:lnTo>
                    <a:pt x="1145" y="95"/>
                  </a:lnTo>
                  <a:lnTo>
                    <a:pt x="1148" y="95"/>
                  </a:lnTo>
                  <a:lnTo>
                    <a:pt x="1150" y="95"/>
                  </a:lnTo>
                  <a:close/>
                  <a:moveTo>
                    <a:pt x="838" y="89"/>
                  </a:moveTo>
                  <a:lnTo>
                    <a:pt x="838" y="91"/>
                  </a:lnTo>
                  <a:lnTo>
                    <a:pt x="839" y="91"/>
                  </a:lnTo>
                  <a:lnTo>
                    <a:pt x="841" y="92"/>
                  </a:lnTo>
                  <a:lnTo>
                    <a:pt x="842" y="92"/>
                  </a:lnTo>
                  <a:lnTo>
                    <a:pt x="842" y="91"/>
                  </a:lnTo>
                  <a:lnTo>
                    <a:pt x="844" y="91"/>
                  </a:lnTo>
                  <a:lnTo>
                    <a:pt x="844" y="92"/>
                  </a:lnTo>
                  <a:lnTo>
                    <a:pt x="847" y="94"/>
                  </a:lnTo>
                  <a:lnTo>
                    <a:pt x="848" y="94"/>
                  </a:lnTo>
                  <a:lnTo>
                    <a:pt x="851" y="94"/>
                  </a:lnTo>
                  <a:lnTo>
                    <a:pt x="859" y="92"/>
                  </a:lnTo>
                  <a:lnTo>
                    <a:pt x="860" y="92"/>
                  </a:lnTo>
                  <a:lnTo>
                    <a:pt x="862" y="92"/>
                  </a:lnTo>
                  <a:lnTo>
                    <a:pt x="867" y="92"/>
                  </a:lnTo>
                  <a:lnTo>
                    <a:pt x="868" y="92"/>
                  </a:lnTo>
                  <a:lnTo>
                    <a:pt x="870" y="92"/>
                  </a:lnTo>
                  <a:lnTo>
                    <a:pt x="871" y="91"/>
                  </a:lnTo>
                  <a:lnTo>
                    <a:pt x="877" y="91"/>
                  </a:lnTo>
                  <a:lnTo>
                    <a:pt x="879" y="91"/>
                  </a:lnTo>
                  <a:lnTo>
                    <a:pt x="880" y="89"/>
                  </a:lnTo>
                  <a:lnTo>
                    <a:pt x="882" y="89"/>
                  </a:lnTo>
                  <a:lnTo>
                    <a:pt x="883" y="87"/>
                  </a:lnTo>
                  <a:lnTo>
                    <a:pt x="885" y="86"/>
                  </a:lnTo>
                  <a:lnTo>
                    <a:pt x="882" y="86"/>
                  </a:lnTo>
                  <a:lnTo>
                    <a:pt x="877" y="86"/>
                  </a:lnTo>
                  <a:lnTo>
                    <a:pt x="877" y="84"/>
                  </a:lnTo>
                  <a:lnTo>
                    <a:pt x="882" y="83"/>
                  </a:lnTo>
                  <a:lnTo>
                    <a:pt x="886" y="83"/>
                  </a:lnTo>
                  <a:lnTo>
                    <a:pt x="889" y="83"/>
                  </a:lnTo>
                  <a:lnTo>
                    <a:pt x="891" y="83"/>
                  </a:lnTo>
                  <a:lnTo>
                    <a:pt x="894" y="83"/>
                  </a:lnTo>
                  <a:lnTo>
                    <a:pt x="895" y="81"/>
                  </a:lnTo>
                  <a:lnTo>
                    <a:pt x="897" y="81"/>
                  </a:lnTo>
                  <a:lnTo>
                    <a:pt x="898" y="81"/>
                  </a:lnTo>
                  <a:lnTo>
                    <a:pt x="900" y="81"/>
                  </a:lnTo>
                  <a:lnTo>
                    <a:pt x="900" y="80"/>
                  </a:lnTo>
                  <a:lnTo>
                    <a:pt x="898" y="80"/>
                  </a:lnTo>
                  <a:lnTo>
                    <a:pt x="895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3" y="80"/>
                  </a:lnTo>
                  <a:lnTo>
                    <a:pt x="882" y="80"/>
                  </a:lnTo>
                  <a:lnTo>
                    <a:pt x="880" y="80"/>
                  </a:lnTo>
                  <a:lnTo>
                    <a:pt x="877" y="80"/>
                  </a:lnTo>
                  <a:lnTo>
                    <a:pt x="876" y="80"/>
                  </a:lnTo>
                  <a:lnTo>
                    <a:pt x="873" y="80"/>
                  </a:lnTo>
                  <a:lnTo>
                    <a:pt x="871" y="81"/>
                  </a:lnTo>
                  <a:lnTo>
                    <a:pt x="870" y="81"/>
                  </a:lnTo>
                  <a:lnTo>
                    <a:pt x="868" y="81"/>
                  </a:lnTo>
                  <a:lnTo>
                    <a:pt x="867" y="81"/>
                  </a:lnTo>
                  <a:lnTo>
                    <a:pt x="865" y="81"/>
                  </a:lnTo>
                  <a:lnTo>
                    <a:pt x="863" y="81"/>
                  </a:lnTo>
                  <a:lnTo>
                    <a:pt x="862" y="81"/>
                  </a:lnTo>
                  <a:lnTo>
                    <a:pt x="856" y="81"/>
                  </a:lnTo>
                  <a:lnTo>
                    <a:pt x="851" y="83"/>
                  </a:lnTo>
                  <a:lnTo>
                    <a:pt x="850" y="83"/>
                  </a:lnTo>
                  <a:lnTo>
                    <a:pt x="848" y="83"/>
                  </a:lnTo>
                  <a:lnTo>
                    <a:pt x="845" y="83"/>
                  </a:lnTo>
                  <a:lnTo>
                    <a:pt x="844" y="84"/>
                  </a:lnTo>
                  <a:lnTo>
                    <a:pt x="842" y="84"/>
                  </a:lnTo>
                  <a:lnTo>
                    <a:pt x="842" y="86"/>
                  </a:lnTo>
                  <a:lnTo>
                    <a:pt x="841" y="86"/>
                  </a:lnTo>
                  <a:lnTo>
                    <a:pt x="841" y="87"/>
                  </a:lnTo>
                  <a:lnTo>
                    <a:pt x="841" y="89"/>
                  </a:lnTo>
                  <a:lnTo>
                    <a:pt x="839" y="89"/>
                  </a:lnTo>
                  <a:lnTo>
                    <a:pt x="838" y="89"/>
                  </a:lnTo>
                  <a:close/>
                  <a:moveTo>
                    <a:pt x="1107" y="86"/>
                  </a:moveTo>
                  <a:lnTo>
                    <a:pt x="1106" y="86"/>
                  </a:lnTo>
                  <a:lnTo>
                    <a:pt x="1104" y="86"/>
                  </a:lnTo>
                  <a:lnTo>
                    <a:pt x="1103" y="86"/>
                  </a:lnTo>
                  <a:lnTo>
                    <a:pt x="1098" y="86"/>
                  </a:lnTo>
                  <a:lnTo>
                    <a:pt x="1095" y="86"/>
                  </a:lnTo>
                  <a:lnTo>
                    <a:pt x="1094" y="86"/>
                  </a:lnTo>
                  <a:lnTo>
                    <a:pt x="1092" y="86"/>
                  </a:lnTo>
                  <a:lnTo>
                    <a:pt x="1091" y="86"/>
                  </a:lnTo>
                  <a:lnTo>
                    <a:pt x="1089" y="86"/>
                  </a:lnTo>
                  <a:lnTo>
                    <a:pt x="1089" y="84"/>
                  </a:lnTo>
                  <a:lnTo>
                    <a:pt x="1088" y="84"/>
                  </a:lnTo>
                  <a:lnTo>
                    <a:pt x="1086" y="86"/>
                  </a:lnTo>
                  <a:lnTo>
                    <a:pt x="1085" y="86"/>
                  </a:lnTo>
                  <a:lnTo>
                    <a:pt x="1082" y="86"/>
                  </a:lnTo>
                  <a:lnTo>
                    <a:pt x="1080" y="86"/>
                  </a:lnTo>
                  <a:lnTo>
                    <a:pt x="1079" y="86"/>
                  </a:lnTo>
                  <a:lnTo>
                    <a:pt x="1077" y="86"/>
                  </a:lnTo>
                  <a:lnTo>
                    <a:pt x="1075" y="87"/>
                  </a:lnTo>
                  <a:lnTo>
                    <a:pt x="1074" y="87"/>
                  </a:lnTo>
                  <a:lnTo>
                    <a:pt x="1074" y="89"/>
                  </a:lnTo>
                  <a:lnTo>
                    <a:pt x="1072" y="89"/>
                  </a:lnTo>
                  <a:lnTo>
                    <a:pt x="1074" y="91"/>
                  </a:lnTo>
                  <a:lnTo>
                    <a:pt x="1080" y="91"/>
                  </a:lnTo>
                  <a:lnTo>
                    <a:pt x="1086" y="91"/>
                  </a:lnTo>
                  <a:lnTo>
                    <a:pt x="1091" y="91"/>
                  </a:lnTo>
                  <a:lnTo>
                    <a:pt x="1097" y="91"/>
                  </a:lnTo>
                  <a:lnTo>
                    <a:pt x="1098" y="91"/>
                  </a:lnTo>
                  <a:lnTo>
                    <a:pt x="1100" y="92"/>
                  </a:lnTo>
                  <a:lnTo>
                    <a:pt x="1101" y="91"/>
                  </a:lnTo>
                  <a:lnTo>
                    <a:pt x="1101" y="92"/>
                  </a:lnTo>
                  <a:lnTo>
                    <a:pt x="1103" y="92"/>
                  </a:lnTo>
                  <a:lnTo>
                    <a:pt x="1103" y="91"/>
                  </a:lnTo>
                  <a:lnTo>
                    <a:pt x="1104" y="91"/>
                  </a:lnTo>
                  <a:lnTo>
                    <a:pt x="1104" y="92"/>
                  </a:lnTo>
                  <a:lnTo>
                    <a:pt x="1106" y="92"/>
                  </a:lnTo>
                  <a:lnTo>
                    <a:pt x="1107" y="92"/>
                  </a:lnTo>
                  <a:lnTo>
                    <a:pt x="1107" y="91"/>
                  </a:lnTo>
                  <a:lnTo>
                    <a:pt x="1109" y="91"/>
                  </a:lnTo>
                  <a:lnTo>
                    <a:pt x="1110" y="89"/>
                  </a:lnTo>
                  <a:lnTo>
                    <a:pt x="1112" y="89"/>
                  </a:lnTo>
                  <a:lnTo>
                    <a:pt x="1113" y="87"/>
                  </a:lnTo>
                  <a:lnTo>
                    <a:pt x="1116" y="87"/>
                  </a:lnTo>
                  <a:lnTo>
                    <a:pt x="1119" y="87"/>
                  </a:lnTo>
                  <a:lnTo>
                    <a:pt x="1119" y="86"/>
                  </a:lnTo>
                  <a:lnTo>
                    <a:pt x="1118" y="86"/>
                  </a:lnTo>
                  <a:lnTo>
                    <a:pt x="1116" y="86"/>
                  </a:lnTo>
                  <a:lnTo>
                    <a:pt x="1113" y="86"/>
                  </a:lnTo>
                  <a:lnTo>
                    <a:pt x="1110" y="86"/>
                  </a:lnTo>
                  <a:lnTo>
                    <a:pt x="1109" y="86"/>
                  </a:lnTo>
                  <a:lnTo>
                    <a:pt x="1107" y="86"/>
                  </a:lnTo>
                  <a:close/>
                  <a:moveTo>
                    <a:pt x="824" y="84"/>
                  </a:moveTo>
                  <a:lnTo>
                    <a:pt x="824" y="86"/>
                  </a:lnTo>
                  <a:lnTo>
                    <a:pt x="826" y="86"/>
                  </a:lnTo>
                  <a:lnTo>
                    <a:pt x="827" y="86"/>
                  </a:lnTo>
                  <a:lnTo>
                    <a:pt x="829" y="87"/>
                  </a:lnTo>
                  <a:lnTo>
                    <a:pt x="836" y="86"/>
                  </a:lnTo>
                  <a:lnTo>
                    <a:pt x="839" y="84"/>
                  </a:lnTo>
                  <a:lnTo>
                    <a:pt x="839" y="83"/>
                  </a:lnTo>
                  <a:lnTo>
                    <a:pt x="836" y="83"/>
                  </a:lnTo>
                  <a:lnTo>
                    <a:pt x="836" y="81"/>
                  </a:lnTo>
                  <a:lnTo>
                    <a:pt x="835" y="81"/>
                  </a:lnTo>
                  <a:lnTo>
                    <a:pt x="836" y="80"/>
                  </a:lnTo>
                  <a:lnTo>
                    <a:pt x="835" y="80"/>
                  </a:lnTo>
                  <a:lnTo>
                    <a:pt x="832" y="81"/>
                  </a:lnTo>
                  <a:lnTo>
                    <a:pt x="830" y="81"/>
                  </a:lnTo>
                  <a:lnTo>
                    <a:pt x="827" y="81"/>
                  </a:lnTo>
                  <a:lnTo>
                    <a:pt x="826" y="81"/>
                  </a:lnTo>
                  <a:lnTo>
                    <a:pt x="824" y="83"/>
                  </a:lnTo>
                  <a:lnTo>
                    <a:pt x="823" y="83"/>
                  </a:lnTo>
                  <a:lnTo>
                    <a:pt x="821" y="83"/>
                  </a:lnTo>
                  <a:lnTo>
                    <a:pt x="823" y="84"/>
                  </a:lnTo>
                  <a:lnTo>
                    <a:pt x="824" y="84"/>
                  </a:lnTo>
                  <a:close/>
                  <a:moveTo>
                    <a:pt x="1001" y="87"/>
                  </a:moveTo>
                  <a:lnTo>
                    <a:pt x="1003" y="86"/>
                  </a:lnTo>
                  <a:lnTo>
                    <a:pt x="1004" y="86"/>
                  </a:lnTo>
                  <a:lnTo>
                    <a:pt x="1006" y="86"/>
                  </a:lnTo>
                  <a:lnTo>
                    <a:pt x="1007" y="86"/>
                  </a:lnTo>
                  <a:lnTo>
                    <a:pt x="1009" y="86"/>
                  </a:lnTo>
                  <a:lnTo>
                    <a:pt x="1012" y="86"/>
                  </a:lnTo>
                  <a:lnTo>
                    <a:pt x="1009" y="84"/>
                  </a:lnTo>
                  <a:lnTo>
                    <a:pt x="1004" y="83"/>
                  </a:lnTo>
                  <a:lnTo>
                    <a:pt x="1003" y="83"/>
                  </a:lnTo>
                  <a:lnTo>
                    <a:pt x="998" y="83"/>
                  </a:lnTo>
                  <a:lnTo>
                    <a:pt x="994" y="83"/>
                  </a:lnTo>
                  <a:lnTo>
                    <a:pt x="994" y="84"/>
                  </a:lnTo>
                  <a:lnTo>
                    <a:pt x="992" y="84"/>
                  </a:lnTo>
                  <a:lnTo>
                    <a:pt x="991" y="84"/>
                  </a:lnTo>
                  <a:lnTo>
                    <a:pt x="991" y="86"/>
                  </a:lnTo>
                  <a:lnTo>
                    <a:pt x="992" y="86"/>
                  </a:lnTo>
                  <a:lnTo>
                    <a:pt x="992" y="87"/>
                  </a:lnTo>
                  <a:lnTo>
                    <a:pt x="998" y="87"/>
                  </a:lnTo>
                  <a:lnTo>
                    <a:pt x="1001" y="87"/>
                  </a:lnTo>
                  <a:close/>
                  <a:moveTo>
                    <a:pt x="1066" y="83"/>
                  </a:moveTo>
                  <a:lnTo>
                    <a:pt x="1068" y="83"/>
                  </a:lnTo>
                  <a:lnTo>
                    <a:pt x="1068" y="84"/>
                  </a:lnTo>
                  <a:lnTo>
                    <a:pt x="1066" y="84"/>
                  </a:lnTo>
                  <a:lnTo>
                    <a:pt x="1068" y="86"/>
                  </a:lnTo>
                  <a:lnTo>
                    <a:pt x="1069" y="86"/>
                  </a:lnTo>
                  <a:lnTo>
                    <a:pt x="1069" y="84"/>
                  </a:lnTo>
                  <a:lnTo>
                    <a:pt x="1071" y="84"/>
                  </a:lnTo>
                  <a:lnTo>
                    <a:pt x="1072" y="84"/>
                  </a:lnTo>
                  <a:lnTo>
                    <a:pt x="1074" y="84"/>
                  </a:lnTo>
                  <a:lnTo>
                    <a:pt x="1075" y="83"/>
                  </a:lnTo>
                  <a:lnTo>
                    <a:pt x="1077" y="83"/>
                  </a:lnTo>
                  <a:lnTo>
                    <a:pt x="1077" y="84"/>
                  </a:lnTo>
                  <a:lnTo>
                    <a:pt x="1082" y="84"/>
                  </a:lnTo>
                  <a:lnTo>
                    <a:pt x="1086" y="83"/>
                  </a:lnTo>
                  <a:lnTo>
                    <a:pt x="1088" y="83"/>
                  </a:lnTo>
                  <a:lnTo>
                    <a:pt x="1089" y="83"/>
                  </a:lnTo>
                  <a:lnTo>
                    <a:pt x="1091" y="83"/>
                  </a:lnTo>
                  <a:lnTo>
                    <a:pt x="1092" y="83"/>
                  </a:lnTo>
                  <a:lnTo>
                    <a:pt x="1094" y="81"/>
                  </a:lnTo>
                  <a:lnTo>
                    <a:pt x="1095" y="81"/>
                  </a:lnTo>
                  <a:lnTo>
                    <a:pt x="1095" y="83"/>
                  </a:lnTo>
                  <a:lnTo>
                    <a:pt x="1097" y="83"/>
                  </a:lnTo>
                  <a:lnTo>
                    <a:pt x="1097" y="81"/>
                  </a:lnTo>
                  <a:lnTo>
                    <a:pt x="1098" y="81"/>
                  </a:lnTo>
                  <a:lnTo>
                    <a:pt x="1100" y="81"/>
                  </a:lnTo>
                  <a:lnTo>
                    <a:pt x="1101" y="81"/>
                  </a:lnTo>
                  <a:lnTo>
                    <a:pt x="1101" y="80"/>
                  </a:lnTo>
                  <a:lnTo>
                    <a:pt x="1103" y="80"/>
                  </a:lnTo>
                  <a:lnTo>
                    <a:pt x="1101" y="78"/>
                  </a:lnTo>
                  <a:lnTo>
                    <a:pt x="1098" y="78"/>
                  </a:lnTo>
                  <a:lnTo>
                    <a:pt x="1098" y="77"/>
                  </a:lnTo>
                  <a:lnTo>
                    <a:pt x="1107" y="75"/>
                  </a:lnTo>
                  <a:lnTo>
                    <a:pt x="1109" y="75"/>
                  </a:lnTo>
                  <a:lnTo>
                    <a:pt x="1107" y="74"/>
                  </a:lnTo>
                  <a:lnTo>
                    <a:pt x="1106" y="74"/>
                  </a:lnTo>
                  <a:lnTo>
                    <a:pt x="1103" y="72"/>
                  </a:lnTo>
                  <a:lnTo>
                    <a:pt x="1100" y="72"/>
                  </a:lnTo>
                  <a:lnTo>
                    <a:pt x="1097" y="74"/>
                  </a:lnTo>
                  <a:lnTo>
                    <a:pt x="1092" y="72"/>
                  </a:lnTo>
                  <a:lnTo>
                    <a:pt x="1094" y="72"/>
                  </a:lnTo>
                  <a:lnTo>
                    <a:pt x="1095" y="72"/>
                  </a:lnTo>
                  <a:lnTo>
                    <a:pt x="1095" y="71"/>
                  </a:lnTo>
                  <a:lnTo>
                    <a:pt x="1094" y="71"/>
                  </a:lnTo>
                  <a:lnTo>
                    <a:pt x="1092" y="69"/>
                  </a:lnTo>
                  <a:lnTo>
                    <a:pt x="1091" y="69"/>
                  </a:lnTo>
                  <a:lnTo>
                    <a:pt x="1088" y="69"/>
                  </a:lnTo>
                  <a:lnTo>
                    <a:pt x="1083" y="68"/>
                  </a:lnTo>
                  <a:lnTo>
                    <a:pt x="1079" y="68"/>
                  </a:lnTo>
                  <a:lnTo>
                    <a:pt x="1074" y="68"/>
                  </a:lnTo>
                  <a:lnTo>
                    <a:pt x="1069" y="68"/>
                  </a:lnTo>
                  <a:lnTo>
                    <a:pt x="1069" y="69"/>
                  </a:lnTo>
                  <a:lnTo>
                    <a:pt x="1068" y="69"/>
                  </a:lnTo>
                  <a:lnTo>
                    <a:pt x="1068" y="71"/>
                  </a:lnTo>
                  <a:lnTo>
                    <a:pt x="1069" y="71"/>
                  </a:lnTo>
                  <a:lnTo>
                    <a:pt x="1069" y="72"/>
                  </a:lnTo>
                  <a:lnTo>
                    <a:pt x="1068" y="72"/>
                  </a:lnTo>
                  <a:lnTo>
                    <a:pt x="1066" y="72"/>
                  </a:lnTo>
                  <a:lnTo>
                    <a:pt x="1065" y="72"/>
                  </a:lnTo>
                  <a:lnTo>
                    <a:pt x="1063" y="72"/>
                  </a:lnTo>
                  <a:lnTo>
                    <a:pt x="1063" y="74"/>
                  </a:lnTo>
                  <a:lnTo>
                    <a:pt x="1066" y="74"/>
                  </a:lnTo>
                  <a:lnTo>
                    <a:pt x="1066" y="75"/>
                  </a:lnTo>
                  <a:lnTo>
                    <a:pt x="1065" y="75"/>
                  </a:lnTo>
                  <a:lnTo>
                    <a:pt x="1063" y="77"/>
                  </a:lnTo>
                  <a:lnTo>
                    <a:pt x="1063" y="78"/>
                  </a:lnTo>
                  <a:lnTo>
                    <a:pt x="1065" y="78"/>
                  </a:lnTo>
                  <a:lnTo>
                    <a:pt x="1069" y="78"/>
                  </a:lnTo>
                  <a:lnTo>
                    <a:pt x="1071" y="78"/>
                  </a:lnTo>
                  <a:lnTo>
                    <a:pt x="1072" y="78"/>
                  </a:lnTo>
                  <a:lnTo>
                    <a:pt x="1074" y="78"/>
                  </a:lnTo>
                  <a:lnTo>
                    <a:pt x="1075" y="78"/>
                  </a:lnTo>
                  <a:lnTo>
                    <a:pt x="1075" y="80"/>
                  </a:lnTo>
                  <a:lnTo>
                    <a:pt x="1074" y="80"/>
                  </a:lnTo>
                  <a:lnTo>
                    <a:pt x="1069" y="80"/>
                  </a:lnTo>
                  <a:lnTo>
                    <a:pt x="1065" y="80"/>
                  </a:lnTo>
                  <a:lnTo>
                    <a:pt x="1063" y="80"/>
                  </a:lnTo>
                  <a:lnTo>
                    <a:pt x="1063" y="81"/>
                  </a:lnTo>
                  <a:lnTo>
                    <a:pt x="1065" y="81"/>
                  </a:lnTo>
                  <a:lnTo>
                    <a:pt x="1066" y="83"/>
                  </a:lnTo>
                  <a:close/>
                  <a:moveTo>
                    <a:pt x="862" y="77"/>
                  </a:moveTo>
                  <a:lnTo>
                    <a:pt x="862" y="75"/>
                  </a:lnTo>
                  <a:lnTo>
                    <a:pt x="863" y="75"/>
                  </a:lnTo>
                  <a:lnTo>
                    <a:pt x="868" y="75"/>
                  </a:lnTo>
                  <a:lnTo>
                    <a:pt x="873" y="75"/>
                  </a:lnTo>
                  <a:lnTo>
                    <a:pt x="874" y="75"/>
                  </a:lnTo>
                  <a:lnTo>
                    <a:pt x="874" y="77"/>
                  </a:lnTo>
                  <a:lnTo>
                    <a:pt x="880" y="77"/>
                  </a:lnTo>
                  <a:lnTo>
                    <a:pt x="882" y="75"/>
                  </a:lnTo>
                  <a:lnTo>
                    <a:pt x="883" y="75"/>
                  </a:lnTo>
                  <a:lnTo>
                    <a:pt x="885" y="75"/>
                  </a:lnTo>
                  <a:lnTo>
                    <a:pt x="886" y="75"/>
                  </a:lnTo>
                  <a:lnTo>
                    <a:pt x="888" y="75"/>
                  </a:lnTo>
                  <a:lnTo>
                    <a:pt x="889" y="77"/>
                  </a:lnTo>
                  <a:lnTo>
                    <a:pt x="892" y="77"/>
                  </a:lnTo>
                  <a:lnTo>
                    <a:pt x="895" y="77"/>
                  </a:lnTo>
                  <a:lnTo>
                    <a:pt x="900" y="75"/>
                  </a:lnTo>
                  <a:lnTo>
                    <a:pt x="901" y="75"/>
                  </a:lnTo>
                  <a:lnTo>
                    <a:pt x="901" y="77"/>
                  </a:lnTo>
                  <a:lnTo>
                    <a:pt x="906" y="77"/>
                  </a:lnTo>
                  <a:lnTo>
                    <a:pt x="909" y="77"/>
                  </a:lnTo>
                  <a:lnTo>
                    <a:pt x="909" y="75"/>
                  </a:lnTo>
                  <a:lnTo>
                    <a:pt x="912" y="75"/>
                  </a:lnTo>
                  <a:lnTo>
                    <a:pt x="913" y="74"/>
                  </a:lnTo>
                  <a:lnTo>
                    <a:pt x="915" y="74"/>
                  </a:lnTo>
                  <a:lnTo>
                    <a:pt x="915" y="72"/>
                  </a:lnTo>
                  <a:lnTo>
                    <a:pt x="915" y="71"/>
                  </a:lnTo>
                  <a:lnTo>
                    <a:pt x="913" y="71"/>
                  </a:lnTo>
                  <a:lnTo>
                    <a:pt x="912" y="71"/>
                  </a:lnTo>
                  <a:lnTo>
                    <a:pt x="912" y="69"/>
                  </a:lnTo>
                  <a:lnTo>
                    <a:pt x="910" y="69"/>
                  </a:lnTo>
                  <a:lnTo>
                    <a:pt x="909" y="69"/>
                  </a:lnTo>
                  <a:lnTo>
                    <a:pt x="906" y="69"/>
                  </a:lnTo>
                  <a:lnTo>
                    <a:pt x="906" y="68"/>
                  </a:lnTo>
                  <a:lnTo>
                    <a:pt x="901" y="69"/>
                  </a:lnTo>
                  <a:lnTo>
                    <a:pt x="901" y="68"/>
                  </a:lnTo>
                  <a:lnTo>
                    <a:pt x="900" y="69"/>
                  </a:lnTo>
                  <a:lnTo>
                    <a:pt x="898" y="69"/>
                  </a:lnTo>
                  <a:lnTo>
                    <a:pt x="897" y="69"/>
                  </a:lnTo>
                  <a:lnTo>
                    <a:pt x="894" y="69"/>
                  </a:lnTo>
                  <a:lnTo>
                    <a:pt x="892" y="69"/>
                  </a:lnTo>
                  <a:lnTo>
                    <a:pt x="891" y="71"/>
                  </a:lnTo>
                  <a:lnTo>
                    <a:pt x="889" y="71"/>
                  </a:lnTo>
                  <a:lnTo>
                    <a:pt x="888" y="71"/>
                  </a:lnTo>
                  <a:lnTo>
                    <a:pt x="882" y="72"/>
                  </a:lnTo>
                  <a:lnTo>
                    <a:pt x="880" y="72"/>
                  </a:lnTo>
                  <a:lnTo>
                    <a:pt x="879" y="72"/>
                  </a:lnTo>
                  <a:lnTo>
                    <a:pt x="877" y="72"/>
                  </a:lnTo>
                  <a:lnTo>
                    <a:pt x="874" y="72"/>
                  </a:lnTo>
                  <a:lnTo>
                    <a:pt x="871" y="72"/>
                  </a:lnTo>
                  <a:lnTo>
                    <a:pt x="868" y="72"/>
                  </a:lnTo>
                  <a:lnTo>
                    <a:pt x="867" y="74"/>
                  </a:lnTo>
                  <a:lnTo>
                    <a:pt x="860" y="74"/>
                  </a:lnTo>
                  <a:lnTo>
                    <a:pt x="859" y="74"/>
                  </a:lnTo>
                  <a:lnTo>
                    <a:pt x="859" y="75"/>
                  </a:lnTo>
                  <a:lnTo>
                    <a:pt x="857" y="75"/>
                  </a:lnTo>
                  <a:lnTo>
                    <a:pt x="856" y="75"/>
                  </a:lnTo>
                  <a:lnTo>
                    <a:pt x="856" y="77"/>
                  </a:lnTo>
                  <a:lnTo>
                    <a:pt x="857" y="77"/>
                  </a:lnTo>
                  <a:lnTo>
                    <a:pt x="862" y="77"/>
                  </a:lnTo>
                  <a:close/>
                  <a:moveTo>
                    <a:pt x="976" y="77"/>
                  </a:moveTo>
                  <a:lnTo>
                    <a:pt x="979" y="77"/>
                  </a:lnTo>
                  <a:lnTo>
                    <a:pt x="982" y="77"/>
                  </a:lnTo>
                  <a:lnTo>
                    <a:pt x="983" y="77"/>
                  </a:lnTo>
                  <a:lnTo>
                    <a:pt x="986" y="77"/>
                  </a:lnTo>
                  <a:lnTo>
                    <a:pt x="988" y="75"/>
                  </a:lnTo>
                  <a:lnTo>
                    <a:pt x="989" y="75"/>
                  </a:lnTo>
                  <a:lnTo>
                    <a:pt x="991" y="75"/>
                  </a:lnTo>
                  <a:lnTo>
                    <a:pt x="992" y="75"/>
                  </a:lnTo>
                  <a:lnTo>
                    <a:pt x="997" y="75"/>
                  </a:lnTo>
                  <a:lnTo>
                    <a:pt x="998" y="75"/>
                  </a:lnTo>
                  <a:lnTo>
                    <a:pt x="998" y="77"/>
                  </a:lnTo>
                  <a:lnTo>
                    <a:pt x="1000" y="77"/>
                  </a:lnTo>
                  <a:lnTo>
                    <a:pt x="1006" y="77"/>
                  </a:lnTo>
                  <a:lnTo>
                    <a:pt x="1012" y="77"/>
                  </a:lnTo>
                  <a:lnTo>
                    <a:pt x="1016" y="77"/>
                  </a:lnTo>
                  <a:lnTo>
                    <a:pt x="1018" y="78"/>
                  </a:lnTo>
                  <a:lnTo>
                    <a:pt x="1021" y="78"/>
                  </a:lnTo>
                  <a:lnTo>
                    <a:pt x="1021" y="80"/>
                  </a:lnTo>
                  <a:lnTo>
                    <a:pt x="1021" y="81"/>
                  </a:lnTo>
                  <a:lnTo>
                    <a:pt x="1019" y="81"/>
                  </a:lnTo>
                  <a:lnTo>
                    <a:pt x="1021" y="83"/>
                  </a:lnTo>
                  <a:lnTo>
                    <a:pt x="1019" y="83"/>
                  </a:lnTo>
                  <a:lnTo>
                    <a:pt x="1019" y="84"/>
                  </a:lnTo>
                  <a:lnTo>
                    <a:pt x="1022" y="84"/>
                  </a:lnTo>
                  <a:lnTo>
                    <a:pt x="1026" y="84"/>
                  </a:lnTo>
                  <a:lnTo>
                    <a:pt x="1027" y="86"/>
                  </a:lnTo>
                  <a:lnTo>
                    <a:pt x="1029" y="86"/>
                  </a:lnTo>
                  <a:lnTo>
                    <a:pt x="1029" y="84"/>
                  </a:lnTo>
                  <a:lnTo>
                    <a:pt x="1030" y="84"/>
                  </a:lnTo>
                  <a:lnTo>
                    <a:pt x="1035" y="84"/>
                  </a:lnTo>
                  <a:lnTo>
                    <a:pt x="1039" y="84"/>
                  </a:lnTo>
                  <a:lnTo>
                    <a:pt x="1041" y="84"/>
                  </a:lnTo>
                  <a:lnTo>
                    <a:pt x="1042" y="84"/>
                  </a:lnTo>
                  <a:lnTo>
                    <a:pt x="1042" y="83"/>
                  </a:lnTo>
                  <a:lnTo>
                    <a:pt x="1042" y="81"/>
                  </a:lnTo>
                  <a:lnTo>
                    <a:pt x="1044" y="81"/>
                  </a:lnTo>
                  <a:lnTo>
                    <a:pt x="1045" y="81"/>
                  </a:lnTo>
                  <a:lnTo>
                    <a:pt x="1047" y="80"/>
                  </a:lnTo>
                  <a:lnTo>
                    <a:pt x="1045" y="80"/>
                  </a:lnTo>
                  <a:lnTo>
                    <a:pt x="1045" y="78"/>
                  </a:lnTo>
                  <a:lnTo>
                    <a:pt x="1044" y="78"/>
                  </a:lnTo>
                  <a:lnTo>
                    <a:pt x="1044" y="77"/>
                  </a:lnTo>
                  <a:lnTo>
                    <a:pt x="1041" y="77"/>
                  </a:lnTo>
                  <a:lnTo>
                    <a:pt x="1041" y="75"/>
                  </a:lnTo>
                  <a:lnTo>
                    <a:pt x="1042" y="75"/>
                  </a:lnTo>
                  <a:lnTo>
                    <a:pt x="1044" y="74"/>
                  </a:lnTo>
                  <a:lnTo>
                    <a:pt x="1045" y="74"/>
                  </a:lnTo>
                  <a:lnTo>
                    <a:pt x="1047" y="74"/>
                  </a:lnTo>
                  <a:lnTo>
                    <a:pt x="1047" y="72"/>
                  </a:lnTo>
                  <a:lnTo>
                    <a:pt x="1048" y="72"/>
                  </a:lnTo>
                  <a:lnTo>
                    <a:pt x="1050" y="72"/>
                  </a:lnTo>
                  <a:lnTo>
                    <a:pt x="1050" y="71"/>
                  </a:lnTo>
                  <a:lnTo>
                    <a:pt x="1048" y="71"/>
                  </a:lnTo>
                  <a:lnTo>
                    <a:pt x="1047" y="71"/>
                  </a:lnTo>
                  <a:lnTo>
                    <a:pt x="1045" y="71"/>
                  </a:lnTo>
                  <a:lnTo>
                    <a:pt x="1047" y="69"/>
                  </a:lnTo>
                  <a:lnTo>
                    <a:pt x="1045" y="68"/>
                  </a:lnTo>
                  <a:lnTo>
                    <a:pt x="1044" y="68"/>
                  </a:lnTo>
                  <a:lnTo>
                    <a:pt x="1042" y="68"/>
                  </a:lnTo>
                  <a:lnTo>
                    <a:pt x="1041" y="68"/>
                  </a:lnTo>
                  <a:lnTo>
                    <a:pt x="1039" y="68"/>
                  </a:lnTo>
                  <a:lnTo>
                    <a:pt x="1038" y="68"/>
                  </a:lnTo>
                  <a:lnTo>
                    <a:pt x="1036" y="68"/>
                  </a:lnTo>
                  <a:lnTo>
                    <a:pt x="1035" y="68"/>
                  </a:lnTo>
                  <a:lnTo>
                    <a:pt x="1036" y="66"/>
                  </a:lnTo>
                  <a:lnTo>
                    <a:pt x="1038" y="66"/>
                  </a:lnTo>
                  <a:lnTo>
                    <a:pt x="1039" y="65"/>
                  </a:lnTo>
                  <a:lnTo>
                    <a:pt x="1038" y="65"/>
                  </a:lnTo>
                  <a:lnTo>
                    <a:pt x="1036" y="65"/>
                  </a:lnTo>
                  <a:lnTo>
                    <a:pt x="1035" y="65"/>
                  </a:lnTo>
                  <a:lnTo>
                    <a:pt x="1033" y="63"/>
                  </a:lnTo>
                  <a:lnTo>
                    <a:pt x="1030" y="63"/>
                  </a:lnTo>
                  <a:lnTo>
                    <a:pt x="1029" y="63"/>
                  </a:lnTo>
                  <a:lnTo>
                    <a:pt x="1026" y="63"/>
                  </a:lnTo>
                  <a:lnTo>
                    <a:pt x="1024" y="63"/>
                  </a:lnTo>
                  <a:lnTo>
                    <a:pt x="1022" y="63"/>
                  </a:lnTo>
                  <a:lnTo>
                    <a:pt x="1021" y="65"/>
                  </a:lnTo>
                  <a:lnTo>
                    <a:pt x="1019" y="65"/>
                  </a:lnTo>
                  <a:lnTo>
                    <a:pt x="1018" y="66"/>
                  </a:lnTo>
                  <a:lnTo>
                    <a:pt x="1016" y="66"/>
                  </a:lnTo>
                  <a:lnTo>
                    <a:pt x="1018" y="65"/>
                  </a:lnTo>
                  <a:lnTo>
                    <a:pt x="1019" y="63"/>
                  </a:lnTo>
                  <a:lnTo>
                    <a:pt x="1021" y="63"/>
                  </a:lnTo>
                  <a:lnTo>
                    <a:pt x="1019" y="62"/>
                  </a:lnTo>
                  <a:lnTo>
                    <a:pt x="1019" y="59"/>
                  </a:lnTo>
                  <a:lnTo>
                    <a:pt x="1018" y="57"/>
                  </a:lnTo>
                  <a:lnTo>
                    <a:pt x="1016" y="57"/>
                  </a:lnTo>
                  <a:lnTo>
                    <a:pt x="1015" y="57"/>
                  </a:lnTo>
                  <a:lnTo>
                    <a:pt x="1012" y="57"/>
                  </a:lnTo>
                  <a:lnTo>
                    <a:pt x="1004" y="57"/>
                  </a:lnTo>
                  <a:lnTo>
                    <a:pt x="997" y="57"/>
                  </a:lnTo>
                  <a:lnTo>
                    <a:pt x="991" y="57"/>
                  </a:lnTo>
                  <a:lnTo>
                    <a:pt x="988" y="57"/>
                  </a:lnTo>
                  <a:lnTo>
                    <a:pt x="986" y="57"/>
                  </a:lnTo>
                  <a:lnTo>
                    <a:pt x="986" y="59"/>
                  </a:lnTo>
                  <a:lnTo>
                    <a:pt x="985" y="59"/>
                  </a:lnTo>
                  <a:lnTo>
                    <a:pt x="983" y="59"/>
                  </a:lnTo>
                  <a:lnTo>
                    <a:pt x="982" y="59"/>
                  </a:lnTo>
                  <a:lnTo>
                    <a:pt x="982" y="62"/>
                  </a:lnTo>
                  <a:lnTo>
                    <a:pt x="980" y="62"/>
                  </a:lnTo>
                  <a:lnTo>
                    <a:pt x="980" y="63"/>
                  </a:lnTo>
                  <a:lnTo>
                    <a:pt x="979" y="63"/>
                  </a:lnTo>
                  <a:lnTo>
                    <a:pt x="980" y="65"/>
                  </a:lnTo>
                  <a:lnTo>
                    <a:pt x="988" y="63"/>
                  </a:lnTo>
                  <a:lnTo>
                    <a:pt x="989" y="63"/>
                  </a:lnTo>
                  <a:lnTo>
                    <a:pt x="989" y="65"/>
                  </a:lnTo>
                  <a:lnTo>
                    <a:pt x="988" y="65"/>
                  </a:lnTo>
                  <a:lnTo>
                    <a:pt x="986" y="65"/>
                  </a:lnTo>
                  <a:lnTo>
                    <a:pt x="985" y="66"/>
                  </a:lnTo>
                  <a:lnTo>
                    <a:pt x="982" y="66"/>
                  </a:lnTo>
                  <a:lnTo>
                    <a:pt x="980" y="68"/>
                  </a:lnTo>
                  <a:lnTo>
                    <a:pt x="982" y="68"/>
                  </a:lnTo>
                  <a:lnTo>
                    <a:pt x="983" y="68"/>
                  </a:lnTo>
                  <a:lnTo>
                    <a:pt x="986" y="66"/>
                  </a:lnTo>
                  <a:lnTo>
                    <a:pt x="988" y="66"/>
                  </a:lnTo>
                  <a:lnTo>
                    <a:pt x="989" y="66"/>
                  </a:lnTo>
                  <a:lnTo>
                    <a:pt x="991" y="65"/>
                  </a:lnTo>
                  <a:lnTo>
                    <a:pt x="992" y="65"/>
                  </a:lnTo>
                  <a:lnTo>
                    <a:pt x="994" y="65"/>
                  </a:lnTo>
                  <a:lnTo>
                    <a:pt x="995" y="65"/>
                  </a:lnTo>
                  <a:lnTo>
                    <a:pt x="997" y="65"/>
                  </a:lnTo>
                  <a:lnTo>
                    <a:pt x="998" y="66"/>
                  </a:lnTo>
                  <a:lnTo>
                    <a:pt x="992" y="68"/>
                  </a:lnTo>
                  <a:lnTo>
                    <a:pt x="994" y="68"/>
                  </a:lnTo>
                  <a:lnTo>
                    <a:pt x="995" y="68"/>
                  </a:lnTo>
                  <a:lnTo>
                    <a:pt x="995" y="69"/>
                  </a:lnTo>
                  <a:lnTo>
                    <a:pt x="998" y="68"/>
                  </a:lnTo>
                  <a:lnTo>
                    <a:pt x="1000" y="68"/>
                  </a:lnTo>
                  <a:lnTo>
                    <a:pt x="1001" y="68"/>
                  </a:lnTo>
                  <a:lnTo>
                    <a:pt x="1001" y="69"/>
                  </a:lnTo>
                  <a:lnTo>
                    <a:pt x="1000" y="69"/>
                  </a:lnTo>
                  <a:lnTo>
                    <a:pt x="998" y="69"/>
                  </a:lnTo>
                  <a:lnTo>
                    <a:pt x="995" y="69"/>
                  </a:lnTo>
                  <a:lnTo>
                    <a:pt x="992" y="69"/>
                  </a:lnTo>
                  <a:lnTo>
                    <a:pt x="991" y="71"/>
                  </a:lnTo>
                  <a:lnTo>
                    <a:pt x="994" y="71"/>
                  </a:lnTo>
                  <a:lnTo>
                    <a:pt x="997" y="71"/>
                  </a:lnTo>
                  <a:lnTo>
                    <a:pt x="995" y="72"/>
                  </a:lnTo>
                  <a:lnTo>
                    <a:pt x="994" y="72"/>
                  </a:lnTo>
                  <a:lnTo>
                    <a:pt x="992" y="72"/>
                  </a:lnTo>
                  <a:lnTo>
                    <a:pt x="991" y="72"/>
                  </a:lnTo>
                  <a:lnTo>
                    <a:pt x="986" y="72"/>
                  </a:lnTo>
                  <a:lnTo>
                    <a:pt x="983" y="72"/>
                  </a:lnTo>
                  <a:lnTo>
                    <a:pt x="980" y="71"/>
                  </a:lnTo>
                  <a:lnTo>
                    <a:pt x="977" y="72"/>
                  </a:lnTo>
                  <a:lnTo>
                    <a:pt x="976" y="72"/>
                  </a:lnTo>
                  <a:lnTo>
                    <a:pt x="974" y="72"/>
                  </a:lnTo>
                  <a:lnTo>
                    <a:pt x="973" y="72"/>
                  </a:lnTo>
                  <a:lnTo>
                    <a:pt x="973" y="74"/>
                  </a:lnTo>
                  <a:lnTo>
                    <a:pt x="973" y="75"/>
                  </a:lnTo>
                  <a:lnTo>
                    <a:pt x="974" y="75"/>
                  </a:lnTo>
                  <a:lnTo>
                    <a:pt x="976" y="77"/>
                  </a:lnTo>
                  <a:close/>
                  <a:moveTo>
                    <a:pt x="1284" y="68"/>
                  </a:moveTo>
                  <a:lnTo>
                    <a:pt x="1280" y="66"/>
                  </a:lnTo>
                  <a:lnTo>
                    <a:pt x="1277" y="66"/>
                  </a:lnTo>
                  <a:lnTo>
                    <a:pt x="1277" y="68"/>
                  </a:lnTo>
                  <a:lnTo>
                    <a:pt x="1278" y="68"/>
                  </a:lnTo>
                  <a:lnTo>
                    <a:pt x="1280" y="68"/>
                  </a:lnTo>
                  <a:lnTo>
                    <a:pt x="1281" y="69"/>
                  </a:lnTo>
                  <a:lnTo>
                    <a:pt x="1287" y="68"/>
                  </a:lnTo>
                  <a:lnTo>
                    <a:pt x="1284" y="68"/>
                  </a:lnTo>
                  <a:close/>
                  <a:moveTo>
                    <a:pt x="1121" y="48"/>
                  </a:moveTo>
                  <a:lnTo>
                    <a:pt x="1122" y="47"/>
                  </a:lnTo>
                  <a:lnTo>
                    <a:pt x="1122" y="48"/>
                  </a:lnTo>
                  <a:lnTo>
                    <a:pt x="1124" y="48"/>
                  </a:lnTo>
                  <a:lnTo>
                    <a:pt x="1125" y="48"/>
                  </a:lnTo>
                  <a:lnTo>
                    <a:pt x="1127" y="47"/>
                  </a:lnTo>
                  <a:lnTo>
                    <a:pt x="1125" y="47"/>
                  </a:lnTo>
                  <a:lnTo>
                    <a:pt x="1122" y="47"/>
                  </a:lnTo>
                  <a:lnTo>
                    <a:pt x="1121" y="47"/>
                  </a:lnTo>
                  <a:lnTo>
                    <a:pt x="1122" y="45"/>
                  </a:lnTo>
                  <a:lnTo>
                    <a:pt x="1121" y="45"/>
                  </a:lnTo>
                  <a:lnTo>
                    <a:pt x="1122" y="44"/>
                  </a:lnTo>
                  <a:lnTo>
                    <a:pt x="1124" y="44"/>
                  </a:lnTo>
                  <a:lnTo>
                    <a:pt x="1128" y="44"/>
                  </a:lnTo>
                  <a:lnTo>
                    <a:pt x="1131" y="45"/>
                  </a:lnTo>
                  <a:lnTo>
                    <a:pt x="1135" y="45"/>
                  </a:lnTo>
                  <a:lnTo>
                    <a:pt x="1136" y="45"/>
                  </a:lnTo>
                  <a:lnTo>
                    <a:pt x="1138" y="45"/>
                  </a:lnTo>
                  <a:lnTo>
                    <a:pt x="1142" y="45"/>
                  </a:lnTo>
                  <a:lnTo>
                    <a:pt x="1145" y="45"/>
                  </a:lnTo>
                  <a:lnTo>
                    <a:pt x="1147" y="45"/>
                  </a:lnTo>
                  <a:lnTo>
                    <a:pt x="1151" y="47"/>
                  </a:lnTo>
                  <a:lnTo>
                    <a:pt x="1151" y="45"/>
                  </a:lnTo>
                  <a:lnTo>
                    <a:pt x="1150" y="45"/>
                  </a:lnTo>
                  <a:lnTo>
                    <a:pt x="1148" y="45"/>
                  </a:lnTo>
                  <a:lnTo>
                    <a:pt x="1148" y="44"/>
                  </a:lnTo>
                  <a:lnTo>
                    <a:pt x="1147" y="44"/>
                  </a:lnTo>
                  <a:lnTo>
                    <a:pt x="1141" y="44"/>
                  </a:lnTo>
                  <a:lnTo>
                    <a:pt x="1139" y="44"/>
                  </a:lnTo>
                  <a:lnTo>
                    <a:pt x="1138" y="44"/>
                  </a:lnTo>
                  <a:lnTo>
                    <a:pt x="1139" y="42"/>
                  </a:lnTo>
                  <a:lnTo>
                    <a:pt x="1136" y="42"/>
                  </a:lnTo>
                  <a:lnTo>
                    <a:pt x="1135" y="42"/>
                  </a:lnTo>
                  <a:lnTo>
                    <a:pt x="1131" y="42"/>
                  </a:lnTo>
                  <a:lnTo>
                    <a:pt x="1128" y="42"/>
                  </a:lnTo>
                  <a:lnTo>
                    <a:pt x="1130" y="41"/>
                  </a:lnTo>
                  <a:lnTo>
                    <a:pt x="1131" y="41"/>
                  </a:lnTo>
                  <a:lnTo>
                    <a:pt x="1133" y="41"/>
                  </a:lnTo>
                  <a:lnTo>
                    <a:pt x="1135" y="41"/>
                  </a:lnTo>
                  <a:lnTo>
                    <a:pt x="1136" y="41"/>
                  </a:lnTo>
                  <a:lnTo>
                    <a:pt x="1138" y="39"/>
                  </a:lnTo>
                  <a:lnTo>
                    <a:pt x="1139" y="39"/>
                  </a:lnTo>
                  <a:lnTo>
                    <a:pt x="1141" y="41"/>
                  </a:lnTo>
                  <a:lnTo>
                    <a:pt x="1142" y="41"/>
                  </a:lnTo>
                  <a:lnTo>
                    <a:pt x="1144" y="41"/>
                  </a:lnTo>
                  <a:lnTo>
                    <a:pt x="1145" y="41"/>
                  </a:lnTo>
                  <a:lnTo>
                    <a:pt x="1145" y="39"/>
                  </a:lnTo>
                  <a:lnTo>
                    <a:pt x="1144" y="39"/>
                  </a:lnTo>
                  <a:lnTo>
                    <a:pt x="1142" y="39"/>
                  </a:lnTo>
                  <a:lnTo>
                    <a:pt x="1139" y="39"/>
                  </a:lnTo>
                  <a:lnTo>
                    <a:pt x="1139" y="37"/>
                  </a:lnTo>
                  <a:lnTo>
                    <a:pt x="1141" y="37"/>
                  </a:lnTo>
                  <a:lnTo>
                    <a:pt x="1142" y="37"/>
                  </a:lnTo>
                  <a:lnTo>
                    <a:pt x="1142" y="36"/>
                  </a:lnTo>
                  <a:lnTo>
                    <a:pt x="1142" y="34"/>
                  </a:lnTo>
                  <a:lnTo>
                    <a:pt x="1144" y="34"/>
                  </a:lnTo>
                  <a:lnTo>
                    <a:pt x="1148" y="34"/>
                  </a:lnTo>
                  <a:lnTo>
                    <a:pt x="1151" y="34"/>
                  </a:lnTo>
                  <a:lnTo>
                    <a:pt x="1156" y="34"/>
                  </a:lnTo>
                  <a:lnTo>
                    <a:pt x="1156" y="36"/>
                  </a:lnTo>
                  <a:lnTo>
                    <a:pt x="1157" y="37"/>
                  </a:lnTo>
                  <a:lnTo>
                    <a:pt x="1160" y="37"/>
                  </a:lnTo>
                  <a:lnTo>
                    <a:pt x="1163" y="37"/>
                  </a:lnTo>
                  <a:lnTo>
                    <a:pt x="1166" y="37"/>
                  </a:lnTo>
                  <a:lnTo>
                    <a:pt x="1168" y="37"/>
                  </a:lnTo>
                  <a:lnTo>
                    <a:pt x="1169" y="37"/>
                  </a:lnTo>
                  <a:lnTo>
                    <a:pt x="1168" y="36"/>
                  </a:lnTo>
                  <a:lnTo>
                    <a:pt x="1163" y="36"/>
                  </a:lnTo>
                  <a:lnTo>
                    <a:pt x="1162" y="36"/>
                  </a:lnTo>
                  <a:lnTo>
                    <a:pt x="1160" y="36"/>
                  </a:lnTo>
                  <a:lnTo>
                    <a:pt x="1162" y="34"/>
                  </a:lnTo>
                  <a:lnTo>
                    <a:pt x="1159" y="34"/>
                  </a:lnTo>
                  <a:lnTo>
                    <a:pt x="1159" y="33"/>
                  </a:lnTo>
                  <a:lnTo>
                    <a:pt x="1159" y="31"/>
                  </a:lnTo>
                  <a:lnTo>
                    <a:pt x="1160" y="30"/>
                  </a:lnTo>
                  <a:lnTo>
                    <a:pt x="1162" y="30"/>
                  </a:lnTo>
                  <a:lnTo>
                    <a:pt x="1163" y="30"/>
                  </a:lnTo>
                  <a:lnTo>
                    <a:pt x="1166" y="30"/>
                  </a:lnTo>
                  <a:lnTo>
                    <a:pt x="1169" y="30"/>
                  </a:lnTo>
                  <a:lnTo>
                    <a:pt x="1169" y="31"/>
                  </a:lnTo>
                  <a:lnTo>
                    <a:pt x="1171" y="31"/>
                  </a:lnTo>
                  <a:lnTo>
                    <a:pt x="1171" y="30"/>
                  </a:lnTo>
                  <a:lnTo>
                    <a:pt x="1172" y="30"/>
                  </a:lnTo>
                  <a:lnTo>
                    <a:pt x="1174" y="30"/>
                  </a:lnTo>
                  <a:lnTo>
                    <a:pt x="1175" y="30"/>
                  </a:lnTo>
                  <a:lnTo>
                    <a:pt x="1175" y="28"/>
                  </a:lnTo>
                  <a:lnTo>
                    <a:pt x="1177" y="28"/>
                  </a:lnTo>
                  <a:lnTo>
                    <a:pt x="1180" y="28"/>
                  </a:lnTo>
                  <a:lnTo>
                    <a:pt x="1184" y="30"/>
                  </a:lnTo>
                  <a:lnTo>
                    <a:pt x="1184" y="28"/>
                  </a:lnTo>
                  <a:lnTo>
                    <a:pt x="1188" y="28"/>
                  </a:lnTo>
                  <a:lnTo>
                    <a:pt x="1189" y="28"/>
                  </a:lnTo>
                  <a:lnTo>
                    <a:pt x="1191" y="28"/>
                  </a:lnTo>
                  <a:lnTo>
                    <a:pt x="1191" y="27"/>
                  </a:lnTo>
                  <a:lnTo>
                    <a:pt x="1186" y="27"/>
                  </a:lnTo>
                  <a:lnTo>
                    <a:pt x="1183" y="27"/>
                  </a:lnTo>
                  <a:lnTo>
                    <a:pt x="1181" y="27"/>
                  </a:lnTo>
                  <a:lnTo>
                    <a:pt x="1178" y="27"/>
                  </a:lnTo>
                  <a:lnTo>
                    <a:pt x="1177" y="27"/>
                  </a:lnTo>
                  <a:lnTo>
                    <a:pt x="1177" y="25"/>
                  </a:lnTo>
                  <a:lnTo>
                    <a:pt x="1180" y="25"/>
                  </a:lnTo>
                  <a:lnTo>
                    <a:pt x="1181" y="25"/>
                  </a:lnTo>
                  <a:lnTo>
                    <a:pt x="1184" y="25"/>
                  </a:lnTo>
                  <a:lnTo>
                    <a:pt x="1188" y="25"/>
                  </a:lnTo>
                  <a:lnTo>
                    <a:pt x="1189" y="25"/>
                  </a:lnTo>
                  <a:lnTo>
                    <a:pt x="1189" y="24"/>
                  </a:lnTo>
                  <a:lnTo>
                    <a:pt x="1191" y="24"/>
                  </a:lnTo>
                  <a:lnTo>
                    <a:pt x="1194" y="25"/>
                  </a:lnTo>
                  <a:lnTo>
                    <a:pt x="1195" y="25"/>
                  </a:lnTo>
                  <a:lnTo>
                    <a:pt x="1198" y="25"/>
                  </a:lnTo>
                  <a:lnTo>
                    <a:pt x="1200" y="25"/>
                  </a:lnTo>
                  <a:lnTo>
                    <a:pt x="1201" y="25"/>
                  </a:lnTo>
                  <a:lnTo>
                    <a:pt x="1203" y="27"/>
                  </a:lnTo>
                  <a:lnTo>
                    <a:pt x="1204" y="27"/>
                  </a:lnTo>
                  <a:lnTo>
                    <a:pt x="1207" y="28"/>
                  </a:lnTo>
                  <a:lnTo>
                    <a:pt x="1206" y="28"/>
                  </a:lnTo>
                  <a:lnTo>
                    <a:pt x="1204" y="28"/>
                  </a:lnTo>
                  <a:lnTo>
                    <a:pt x="1207" y="30"/>
                  </a:lnTo>
                  <a:lnTo>
                    <a:pt x="1207" y="31"/>
                  </a:lnTo>
                  <a:lnTo>
                    <a:pt x="1209" y="31"/>
                  </a:lnTo>
                  <a:lnTo>
                    <a:pt x="1209" y="33"/>
                  </a:lnTo>
                  <a:lnTo>
                    <a:pt x="1209" y="34"/>
                  </a:lnTo>
                  <a:lnTo>
                    <a:pt x="1213" y="34"/>
                  </a:lnTo>
                  <a:lnTo>
                    <a:pt x="1213" y="36"/>
                  </a:lnTo>
                  <a:lnTo>
                    <a:pt x="1210" y="36"/>
                  </a:lnTo>
                  <a:lnTo>
                    <a:pt x="1210" y="37"/>
                  </a:lnTo>
                  <a:lnTo>
                    <a:pt x="1212" y="37"/>
                  </a:lnTo>
                  <a:lnTo>
                    <a:pt x="1213" y="37"/>
                  </a:lnTo>
                  <a:lnTo>
                    <a:pt x="1221" y="37"/>
                  </a:lnTo>
                  <a:lnTo>
                    <a:pt x="1222" y="39"/>
                  </a:lnTo>
                  <a:lnTo>
                    <a:pt x="1222" y="37"/>
                  </a:lnTo>
                  <a:lnTo>
                    <a:pt x="1224" y="37"/>
                  </a:lnTo>
                  <a:lnTo>
                    <a:pt x="1225" y="37"/>
                  </a:lnTo>
                  <a:lnTo>
                    <a:pt x="1230" y="37"/>
                  </a:lnTo>
                  <a:lnTo>
                    <a:pt x="1231" y="39"/>
                  </a:lnTo>
                  <a:lnTo>
                    <a:pt x="1230" y="39"/>
                  </a:lnTo>
                  <a:lnTo>
                    <a:pt x="1228" y="41"/>
                  </a:lnTo>
                  <a:lnTo>
                    <a:pt x="1227" y="41"/>
                  </a:lnTo>
                  <a:lnTo>
                    <a:pt x="1225" y="41"/>
                  </a:lnTo>
                  <a:lnTo>
                    <a:pt x="1225" y="42"/>
                  </a:lnTo>
                  <a:lnTo>
                    <a:pt x="1227" y="42"/>
                  </a:lnTo>
                  <a:lnTo>
                    <a:pt x="1231" y="44"/>
                  </a:lnTo>
                  <a:lnTo>
                    <a:pt x="1233" y="44"/>
                  </a:lnTo>
                  <a:lnTo>
                    <a:pt x="1234" y="44"/>
                  </a:lnTo>
                  <a:lnTo>
                    <a:pt x="1234" y="42"/>
                  </a:lnTo>
                  <a:lnTo>
                    <a:pt x="1233" y="42"/>
                  </a:lnTo>
                  <a:lnTo>
                    <a:pt x="1233" y="41"/>
                  </a:lnTo>
                  <a:lnTo>
                    <a:pt x="1234" y="41"/>
                  </a:lnTo>
                  <a:lnTo>
                    <a:pt x="1236" y="39"/>
                  </a:lnTo>
                  <a:lnTo>
                    <a:pt x="1237" y="39"/>
                  </a:lnTo>
                  <a:lnTo>
                    <a:pt x="1239" y="39"/>
                  </a:lnTo>
                  <a:lnTo>
                    <a:pt x="1244" y="39"/>
                  </a:lnTo>
                  <a:lnTo>
                    <a:pt x="1248" y="39"/>
                  </a:lnTo>
                  <a:lnTo>
                    <a:pt x="1248" y="41"/>
                  </a:lnTo>
                  <a:lnTo>
                    <a:pt x="1247" y="41"/>
                  </a:lnTo>
                  <a:lnTo>
                    <a:pt x="1247" y="42"/>
                  </a:lnTo>
                  <a:lnTo>
                    <a:pt x="1247" y="44"/>
                  </a:lnTo>
                  <a:lnTo>
                    <a:pt x="1245" y="44"/>
                  </a:lnTo>
                  <a:lnTo>
                    <a:pt x="1244" y="44"/>
                  </a:lnTo>
                  <a:lnTo>
                    <a:pt x="1239" y="44"/>
                  </a:lnTo>
                  <a:lnTo>
                    <a:pt x="1239" y="45"/>
                  </a:lnTo>
                  <a:lnTo>
                    <a:pt x="1242" y="45"/>
                  </a:lnTo>
                  <a:lnTo>
                    <a:pt x="1248" y="45"/>
                  </a:lnTo>
                  <a:lnTo>
                    <a:pt x="1248" y="47"/>
                  </a:lnTo>
                  <a:lnTo>
                    <a:pt x="1247" y="47"/>
                  </a:lnTo>
                  <a:lnTo>
                    <a:pt x="1245" y="47"/>
                  </a:lnTo>
                  <a:lnTo>
                    <a:pt x="1244" y="48"/>
                  </a:lnTo>
                  <a:lnTo>
                    <a:pt x="1248" y="47"/>
                  </a:lnTo>
                  <a:lnTo>
                    <a:pt x="1248" y="48"/>
                  </a:lnTo>
                  <a:lnTo>
                    <a:pt x="1245" y="50"/>
                  </a:lnTo>
                  <a:lnTo>
                    <a:pt x="1244" y="50"/>
                  </a:lnTo>
                  <a:lnTo>
                    <a:pt x="1244" y="51"/>
                  </a:lnTo>
                  <a:lnTo>
                    <a:pt x="1242" y="51"/>
                  </a:lnTo>
                  <a:lnTo>
                    <a:pt x="1241" y="51"/>
                  </a:lnTo>
                  <a:lnTo>
                    <a:pt x="1241" y="53"/>
                  </a:lnTo>
                  <a:lnTo>
                    <a:pt x="1242" y="53"/>
                  </a:lnTo>
                  <a:lnTo>
                    <a:pt x="1244" y="53"/>
                  </a:lnTo>
                  <a:lnTo>
                    <a:pt x="1242" y="54"/>
                  </a:lnTo>
                  <a:lnTo>
                    <a:pt x="1244" y="54"/>
                  </a:lnTo>
                  <a:lnTo>
                    <a:pt x="1244" y="53"/>
                  </a:lnTo>
                  <a:lnTo>
                    <a:pt x="1245" y="53"/>
                  </a:lnTo>
                  <a:lnTo>
                    <a:pt x="1247" y="51"/>
                  </a:lnTo>
                  <a:lnTo>
                    <a:pt x="1248" y="51"/>
                  </a:lnTo>
                  <a:lnTo>
                    <a:pt x="1251" y="51"/>
                  </a:lnTo>
                  <a:lnTo>
                    <a:pt x="1253" y="53"/>
                  </a:lnTo>
                  <a:lnTo>
                    <a:pt x="1253" y="54"/>
                  </a:lnTo>
                  <a:lnTo>
                    <a:pt x="1251" y="54"/>
                  </a:lnTo>
                  <a:lnTo>
                    <a:pt x="1250" y="56"/>
                  </a:lnTo>
                  <a:lnTo>
                    <a:pt x="1251" y="56"/>
                  </a:lnTo>
                  <a:lnTo>
                    <a:pt x="1253" y="56"/>
                  </a:lnTo>
                  <a:lnTo>
                    <a:pt x="1253" y="54"/>
                  </a:lnTo>
                  <a:lnTo>
                    <a:pt x="1254" y="54"/>
                  </a:lnTo>
                  <a:lnTo>
                    <a:pt x="1257" y="53"/>
                  </a:lnTo>
                  <a:lnTo>
                    <a:pt x="1259" y="53"/>
                  </a:lnTo>
                  <a:lnTo>
                    <a:pt x="1260" y="53"/>
                  </a:lnTo>
                  <a:lnTo>
                    <a:pt x="1260" y="54"/>
                  </a:lnTo>
                  <a:lnTo>
                    <a:pt x="1260" y="56"/>
                  </a:lnTo>
                  <a:lnTo>
                    <a:pt x="1262" y="57"/>
                  </a:lnTo>
                  <a:lnTo>
                    <a:pt x="1263" y="57"/>
                  </a:lnTo>
                  <a:lnTo>
                    <a:pt x="1263" y="59"/>
                  </a:lnTo>
                  <a:lnTo>
                    <a:pt x="1262" y="59"/>
                  </a:lnTo>
                  <a:lnTo>
                    <a:pt x="1259" y="59"/>
                  </a:lnTo>
                  <a:lnTo>
                    <a:pt x="1257" y="59"/>
                  </a:lnTo>
                  <a:lnTo>
                    <a:pt x="1256" y="62"/>
                  </a:lnTo>
                  <a:lnTo>
                    <a:pt x="1254" y="62"/>
                  </a:lnTo>
                  <a:lnTo>
                    <a:pt x="1253" y="62"/>
                  </a:lnTo>
                  <a:lnTo>
                    <a:pt x="1251" y="62"/>
                  </a:lnTo>
                  <a:lnTo>
                    <a:pt x="1250" y="62"/>
                  </a:lnTo>
                  <a:lnTo>
                    <a:pt x="1244" y="62"/>
                  </a:lnTo>
                  <a:lnTo>
                    <a:pt x="1237" y="63"/>
                  </a:lnTo>
                  <a:lnTo>
                    <a:pt x="1236" y="63"/>
                  </a:lnTo>
                  <a:lnTo>
                    <a:pt x="1236" y="65"/>
                  </a:lnTo>
                  <a:lnTo>
                    <a:pt x="1234" y="65"/>
                  </a:lnTo>
                  <a:lnTo>
                    <a:pt x="1233" y="65"/>
                  </a:lnTo>
                  <a:lnTo>
                    <a:pt x="1231" y="65"/>
                  </a:lnTo>
                  <a:lnTo>
                    <a:pt x="1231" y="63"/>
                  </a:lnTo>
                  <a:lnTo>
                    <a:pt x="1230" y="63"/>
                  </a:lnTo>
                  <a:lnTo>
                    <a:pt x="1230" y="65"/>
                  </a:lnTo>
                  <a:lnTo>
                    <a:pt x="1228" y="65"/>
                  </a:lnTo>
                  <a:lnTo>
                    <a:pt x="1228" y="66"/>
                  </a:lnTo>
                  <a:lnTo>
                    <a:pt x="1227" y="66"/>
                  </a:lnTo>
                  <a:lnTo>
                    <a:pt x="1224" y="68"/>
                  </a:lnTo>
                  <a:lnTo>
                    <a:pt x="1222" y="68"/>
                  </a:lnTo>
                  <a:lnTo>
                    <a:pt x="1221" y="68"/>
                  </a:lnTo>
                  <a:lnTo>
                    <a:pt x="1218" y="69"/>
                  </a:lnTo>
                  <a:lnTo>
                    <a:pt x="1216" y="69"/>
                  </a:lnTo>
                  <a:lnTo>
                    <a:pt x="1215" y="69"/>
                  </a:lnTo>
                  <a:lnTo>
                    <a:pt x="1215" y="71"/>
                  </a:lnTo>
                  <a:lnTo>
                    <a:pt x="1213" y="71"/>
                  </a:lnTo>
                  <a:lnTo>
                    <a:pt x="1212" y="71"/>
                  </a:lnTo>
                  <a:lnTo>
                    <a:pt x="1210" y="69"/>
                  </a:lnTo>
                  <a:lnTo>
                    <a:pt x="1210" y="68"/>
                  </a:lnTo>
                  <a:lnTo>
                    <a:pt x="1212" y="68"/>
                  </a:lnTo>
                  <a:lnTo>
                    <a:pt x="1212" y="66"/>
                  </a:lnTo>
                  <a:lnTo>
                    <a:pt x="1213" y="66"/>
                  </a:lnTo>
                  <a:lnTo>
                    <a:pt x="1215" y="65"/>
                  </a:lnTo>
                  <a:lnTo>
                    <a:pt x="1213" y="65"/>
                  </a:lnTo>
                  <a:lnTo>
                    <a:pt x="1212" y="65"/>
                  </a:lnTo>
                  <a:lnTo>
                    <a:pt x="1210" y="65"/>
                  </a:lnTo>
                  <a:lnTo>
                    <a:pt x="1210" y="66"/>
                  </a:lnTo>
                  <a:lnTo>
                    <a:pt x="1209" y="66"/>
                  </a:lnTo>
                  <a:lnTo>
                    <a:pt x="1209" y="68"/>
                  </a:lnTo>
                  <a:lnTo>
                    <a:pt x="1207" y="68"/>
                  </a:lnTo>
                  <a:lnTo>
                    <a:pt x="1207" y="69"/>
                  </a:lnTo>
                  <a:lnTo>
                    <a:pt x="1206" y="69"/>
                  </a:lnTo>
                  <a:lnTo>
                    <a:pt x="1204" y="69"/>
                  </a:lnTo>
                  <a:lnTo>
                    <a:pt x="1203" y="71"/>
                  </a:lnTo>
                  <a:lnTo>
                    <a:pt x="1204" y="71"/>
                  </a:lnTo>
                  <a:lnTo>
                    <a:pt x="1207" y="71"/>
                  </a:lnTo>
                  <a:lnTo>
                    <a:pt x="1209" y="71"/>
                  </a:lnTo>
                  <a:lnTo>
                    <a:pt x="1207" y="72"/>
                  </a:lnTo>
                  <a:lnTo>
                    <a:pt x="1204" y="72"/>
                  </a:lnTo>
                  <a:lnTo>
                    <a:pt x="1204" y="74"/>
                  </a:lnTo>
                  <a:lnTo>
                    <a:pt x="1203" y="74"/>
                  </a:lnTo>
                  <a:lnTo>
                    <a:pt x="1201" y="75"/>
                  </a:lnTo>
                  <a:lnTo>
                    <a:pt x="1200" y="75"/>
                  </a:lnTo>
                  <a:lnTo>
                    <a:pt x="1200" y="74"/>
                  </a:lnTo>
                  <a:lnTo>
                    <a:pt x="1201" y="74"/>
                  </a:lnTo>
                  <a:lnTo>
                    <a:pt x="1200" y="71"/>
                  </a:lnTo>
                  <a:lnTo>
                    <a:pt x="1198" y="71"/>
                  </a:lnTo>
                  <a:lnTo>
                    <a:pt x="1197" y="71"/>
                  </a:lnTo>
                  <a:lnTo>
                    <a:pt x="1197" y="72"/>
                  </a:lnTo>
                  <a:lnTo>
                    <a:pt x="1195" y="72"/>
                  </a:lnTo>
                  <a:lnTo>
                    <a:pt x="1197" y="74"/>
                  </a:lnTo>
                  <a:lnTo>
                    <a:pt x="1195" y="75"/>
                  </a:lnTo>
                  <a:lnTo>
                    <a:pt x="1192" y="75"/>
                  </a:lnTo>
                  <a:lnTo>
                    <a:pt x="1192" y="77"/>
                  </a:lnTo>
                  <a:lnTo>
                    <a:pt x="1191" y="77"/>
                  </a:lnTo>
                  <a:lnTo>
                    <a:pt x="1189" y="78"/>
                  </a:lnTo>
                  <a:lnTo>
                    <a:pt x="1188" y="78"/>
                  </a:lnTo>
                  <a:lnTo>
                    <a:pt x="1186" y="78"/>
                  </a:lnTo>
                  <a:lnTo>
                    <a:pt x="1184" y="78"/>
                  </a:lnTo>
                  <a:lnTo>
                    <a:pt x="1183" y="77"/>
                  </a:lnTo>
                  <a:lnTo>
                    <a:pt x="1183" y="75"/>
                  </a:lnTo>
                  <a:lnTo>
                    <a:pt x="1183" y="74"/>
                  </a:lnTo>
                  <a:lnTo>
                    <a:pt x="1181" y="74"/>
                  </a:lnTo>
                  <a:lnTo>
                    <a:pt x="1180" y="72"/>
                  </a:lnTo>
                  <a:lnTo>
                    <a:pt x="1180" y="71"/>
                  </a:lnTo>
                  <a:lnTo>
                    <a:pt x="1178" y="71"/>
                  </a:lnTo>
                  <a:lnTo>
                    <a:pt x="1178" y="72"/>
                  </a:lnTo>
                  <a:lnTo>
                    <a:pt x="1177" y="72"/>
                  </a:lnTo>
                  <a:lnTo>
                    <a:pt x="1177" y="74"/>
                  </a:lnTo>
                  <a:lnTo>
                    <a:pt x="1178" y="75"/>
                  </a:lnTo>
                  <a:lnTo>
                    <a:pt x="1178" y="77"/>
                  </a:lnTo>
                  <a:lnTo>
                    <a:pt x="1178" y="78"/>
                  </a:lnTo>
                  <a:lnTo>
                    <a:pt x="1177" y="78"/>
                  </a:lnTo>
                  <a:lnTo>
                    <a:pt x="1174" y="78"/>
                  </a:lnTo>
                  <a:lnTo>
                    <a:pt x="1174" y="77"/>
                  </a:lnTo>
                  <a:lnTo>
                    <a:pt x="1172" y="75"/>
                  </a:lnTo>
                  <a:lnTo>
                    <a:pt x="1171" y="75"/>
                  </a:lnTo>
                  <a:lnTo>
                    <a:pt x="1168" y="75"/>
                  </a:lnTo>
                  <a:lnTo>
                    <a:pt x="1165" y="75"/>
                  </a:lnTo>
                  <a:lnTo>
                    <a:pt x="1165" y="77"/>
                  </a:lnTo>
                  <a:lnTo>
                    <a:pt x="1166" y="77"/>
                  </a:lnTo>
                  <a:lnTo>
                    <a:pt x="1168" y="77"/>
                  </a:lnTo>
                  <a:lnTo>
                    <a:pt x="1168" y="78"/>
                  </a:lnTo>
                  <a:lnTo>
                    <a:pt x="1166" y="78"/>
                  </a:lnTo>
                  <a:lnTo>
                    <a:pt x="1163" y="78"/>
                  </a:lnTo>
                  <a:lnTo>
                    <a:pt x="1159" y="78"/>
                  </a:lnTo>
                  <a:lnTo>
                    <a:pt x="1156" y="78"/>
                  </a:lnTo>
                  <a:lnTo>
                    <a:pt x="1150" y="78"/>
                  </a:lnTo>
                  <a:lnTo>
                    <a:pt x="1148" y="77"/>
                  </a:lnTo>
                  <a:lnTo>
                    <a:pt x="1147" y="77"/>
                  </a:lnTo>
                  <a:lnTo>
                    <a:pt x="1145" y="78"/>
                  </a:lnTo>
                  <a:lnTo>
                    <a:pt x="1144" y="78"/>
                  </a:lnTo>
                  <a:lnTo>
                    <a:pt x="1144" y="77"/>
                  </a:lnTo>
                  <a:lnTo>
                    <a:pt x="1145" y="77"/>
                  </a:lnTo>
                  <a:lnTo>
                    <a:pt x="1145" y="75"/>
                  </a:lnTo>
                  <a:lnTo>
                    <a:pt x="1144" y="75"/>
                  </a:lnTo>
                  <a:lnTo>
                    <a:pt x="1142" y="77"/>
                  </a:lnTo>
                  <a:lnTo>
                    <a:pt x="1141" y="77"/>
                  </a:lnTo>
                  <a:lnTo>
                    <a:pt x="1139" y="75"/>
                  </a:lnTo>
                  <a:lnTo>
                    <a:pt x="1138" y="75"/>
                  </a:lnTo>
                  <a:lnTo>
                    <a:pt x="1138" y="74"/>
                  </a:lnTo>
                  <a:lnTo>
                    <a:pt x="1139" y="72"/>
                  </a:lnTo>
                  <a:lnTo>
                    <a:pt x="1142" y="72"/>
                  </a:lnTo>
                  <a:lnTo>
                    <a:pt x="1144" y="72"/>
                  </a:lnTo>
                  <a:lnTo>
                    <a:pt x="1145" y="72"/>
                  </a:lnTo>
                  <a:lnTo>
                    <a:pt x="1150" y="72"/>
                  </a:lnTo>
                  <a:lnTo>
                    <a:pt x="1154" y="72"/>
                  </a:lnTo>
                  <a:lnTo>
                    <a:pt x="1156" y="72"/>
                  </a:lnTo>
                  <a:lnTo>
                    <a:pt x="1150" y="71"/>
                  </a:lnTo>
                  <a:lnTo>
                    <a:pt x="1145" y="71"/>
                  </a:lnTo>
                  <a:lnTo>
                    <a:pt x="1144" y="71"/>
                  </a:lnTo>
                  <a:lnTo>
                    <a:pt x="1142" y="71"/>
                  </a:lnTo>
                  <a:lnTo>
                    <a:pt x="1141" y="71"/>
                  </a:lnTo>
                  <a:lnTo>
                    <a:pt x="1136" y="71"/>
                  </a:lnTo>
                  <a:lnTo>
                    <a:pt x="1135" y="71"/>
                  </a:lnTo>
                  <a:lnTo>
                    <a:pt x="1136" y="69"/>
                  </a:lnTo>
                  <a:lnTo>
                    <a:pt x="1135" y="69"/>
                  </a:lnTo>
                  <a:lnTo>
                    <a:pt x="1133" y="69"/>
                  </a:lnTo>
                  <a:lnTo>
                    <a:pt x="1133" y="68"/>
                  </a:lnTo>
                  <a:lnTo>
                    <a:pt x="1133" y="66"/>
                  </a:lnTo>
                  <a:lnTo>
                    <a:pt x="1131" y="66"/>
                  </a:lnTo>
                  <a:lnTo>
                    <a:pt x="1130" y="65"/>
                  </a:lnTo>
                  <a:lnTo>
                    <a:pt x="1131" y="65"/>
                  </a:lnTo>
                  <a:lnTo>
                    <a:pt x="1135" y="63"/>
                  </a:lnTo>
                  <a:lnTo>
                    <a:pt x="1136" y="63"/>
                  </a:lnTo>
                  <a:lnTo>
                    <a:pt x="1139" y="63"/>
                  </a:lnTo>
                  <a:lnTo>
                    <a:pt x="1141" y="63"/>
                  </a:lnTo>
                  <a:lnTo>
                    <a:pt x="1142" y="63"/>
                  </a:lnTo>
                  <a:lnTo>
                    <a:pt x="1145" y="62"/>
                  </a:lnTo>
                  <a:lnTo>
                    <a:pt x="1147" y="62"/>
                  </a:lnTo>
                  <a:lnTo>
                    <a:pt x="1148" y="62"/>
                  </a:lnTo>
                  <a:lnTo>
                    <a:pt x="1150" y="62"/>
                  </a:lnTo>
                  <a:lnTo>
                    <a:pt x="1151" y="62"/>
                  </a:lnTo>
                  <a:lnTo>
                    <a:pt x="1153" y="62"/>
                  </a:lnTo>
                  <a:lnTo>
                    <a:pt x="1154" y="62"/>
                  </a:lnTo>
                  <a:lnTo>
                    <a:pt x="1157" y="62"/>
                  </a:lnTo>
                  <a:lnTo>
                    <a:pt x="1160" y="62"/>
                  </a:lnTo>
                  <a:lnTo>
                    <a:pt x="1166" y="62"/>
                  </a:lnTo>
                  <a:lnTo>
                    <a:pt x="1171" y="62"/>
                  </a:lnTo>
                  <a:lnTo>
                    <a:pt x="1174" y="62"/>
                  </a:lnTo>
                  <a:lnTo>
                    <a:pt x="1175" y="62"/>
                  </a:lnTo>
                  <a:lnTo>
                    <a:pt x="1180" y="59"/>
                  </a:lnTo>
                  <a:lnTo>
                    <a:pt x="1175" y="59"/>
                  </a:lnTo>
                  <a:lnTo>
                    <a:pt x="1169" y="59"/>
                  </a:lnTo>
                  <a:lnTo>
                    <a:pt x="1168" y="59"/>
                  </a:lnTo>
                  <a:lnTo>
                    <a:pt x="1165" y="59"/>
                  </a:lnTo>
                  <a:lnTo>
                    <a:pt x="1162" y="59"/>
                  </a:lnTo>
                  <a:lnTo>
                    <a:pt x="1159" y="59"/>
                  </a:lnTo>
                  <a:lnTo>
                    <a:pt x="1160" y="57"/>
                  </a:lnTo>
                  <a:lnTo>
                    <a:pt x="1162" y="57"/>
                  </a:lnTo>
                  <a:lnTo>
                    <a:pt x="1162" y="56"/>
                  </a:lnTo>
                  <a:lnTo>
                    <a:pt x="1159" y="56"/>
                  </a:lnTo>
                  <a:lnTo>
                    <a:pt x="1157" y="56"/>
                  </a:lnTo>
                  <a:lnTo>
                    <a:pt x="1157" y="54"/>
                  </a:lnTo>
                  <a:lnTo>
                    <a:pt x="1156" y="54"/>
                  </a:lnTo>
                  <a:lnTo>
                    <a:pt x="1156" y="56"/>
                  </a:lnTo>
                  <a:lnTo>
                    <a:pt x="1154" y="57"/>
                  </a:lnTo>
                  <a:lnTo>
                    <a:pt x="1151" y="57"/>
                  </a:lnTo>
                  <a:lnTo>
                    <a:pt x="1153" y="56"/>
                  </a:lnTo>
                  <a:lnTo>
                    <a:pt x="1151" y="56"/>
                  </a:lnTo>
                  <a:lnTo>
                    <a:pt x="1150" y="56"/>
                  </a:lnTo>
                  <a:lnTo>
                    <a:pt x="1150" y="57"/>
                  </a:lnTo>
                  <a:lnTo>
                    <a:pt x="1148" y="57"/>
                  </a:lnTo>
                  <a:lnTo>
                    <a:pt x="1147" y="57"/>
                  </a:lnTo>
                  <a:lnTo>
                    <a:pt x="1145" y="57"/>
                  </a:lnTo>
                  <a:lnTo>
                    <a:pt x="1144" y="59"/>
                  </a:lnTo>
                  <a:lnTo>
                    <a:pt x="1141" y="59"/>
                  </a:lnTo>
                  <a:lnTo>
                    <a:pt x="1139" y="59"/>
                  </a:lnTo>
                  <a:lnTo>
                    <a:pt x="1138" y="59"/>
                  </a:lnTo>
                  <a:lnTo>
                    <a:pt x="1139" y="57"/>
                  </a:lnTo>
                  <a:lnTo>
                    <a:pt x="1141" y="57"/>
                  </a:lnTo>
                  <a:lnTo>
                    <a:pt x="1142" y="57"/>
                  </a:lnTo>
                  <a:lnTo>
                    <a:pt x="1145" y="56"/>
                  </a:lnTo>
                  <a:lnTo>
                    <a:pt x="1142" y="56"/>
                  </a:lnTo>
                  <a:lnTo>
                    <a:pt x="1138" y="56"/>
                  </a:lnTo>
                  <a:lnTo>
                    <a:pt x="1138" y="57"/>
                  </a:lnTo>
                  <a:lnTo>
                    <a:pt x="1135" y="57"/>
                  </a:lnTo>
                  <a:lnTo>
                    <a:pt x="1128" y="57"/>
                  </a:lnTo>
                  <a:lnTo>
                    <a:pt x="1127" y="59"/>
                  </a:lnTo>
                  <a:lnTo>
                    <a:pt x="1125" y="59"/>
                  </a:lnTo>
                  <a:lnTo>
                    <a:pt x="1124" y="57"/>
                  </a:lnTo>
                  <a:lnTo>
                    <a:pt x="1125" y="57"/>
                  </a:lnTo>
                  <a:lnTo>
                    <a:pt x="1125" y="56"/>
                  </a:lnTo>
                  <a:lnTo>
                    <a:pt x="1124" y="56"/>
                  </a:lnTo>
                  <a:lnTo>
                    <a:pt x="1122" y="56"/>
                  </a:lnTo>
                  <a:lnTo>
                    <a:pt x="1122" y="54"/>
                  </a:lnTo>
                  <a:lnTo>
                    <a:pt x="1124" y="54"/>
                  </a:lnTo>
                  <a:lnTo>
                    <a:pt x="1125" y="53"/>
                  </a:lnTo>
                  <a:lnTo>
                    <a:pt x="1131" y="53"/>
                  </a:lnTo>
                  <a:lnTo>
                    <a:pt x="1139" y="53"/>
                  </a:lnTo>
                  <a:lnTo>
                    <a:pt x="1141" y="53"/>
                  </a:lnTo>
                  <a:lnTo>
                    <a:pt x="1145" y="51"/>
                  </a:lnTo>
                  <a:lnTo>
                    <a:pt x="1145" y="50"/>
                  </a:lnTo>
                  <a:lnTo>
                    <a:pt x="1144" y="50"/>
                  </a:lnTo>
                  <a:lnTo>
                    <a:pt x="1142" y="51"/>
                  </a:lnTo>
                  <a:lnTo>
                    <a:pt x="1141" y="51"/>
                  </a:lnTo>
                  <a:lnTo>
                    <a:pt x="1139" y="51"/>
                  </a:lnTo>
                  <a:lnTo>
                    <a:pt x="1135" y="51"/>
                  </a:lnTo>
                  <a:lnTo>
                    <a:pt x="1133" y="51"/>
                  </a:lnTo>
                  <a:lnTo>
                    <a:pt x="1128" y="51"/>
                  </a:lnTo>
                  <a:lnTo>
                    <a:pt x="1124" y="51"/>
                  </a:lnTo>
                  <a:lnTo>
                    <a:pt x="1122" y="50"/>
                  </a:lnTo>
                  <a:lnTo>
                    <a:pt x="1121" y="48"/>
                  </a:lnTo>
                  <a:close/>
                  <a:moveTo>
                    <a:pt x="1142" y="68"/>
                  </a:moveTo>
                  <a:lnTo>
                    <a:pt x="1141" y="68"/>
                  </a:lnTo>
                  <a:lnTo>
                    <a:pt x="1139" y="68"/>
                  </a:lnTo>
                  <a:lnTo>
                    <a:pt x="1138" y="68"/>
                  </a:lnTo>
                  <a:lnTo>
                    <a:pt x="1136" y="68"/>
                  </a:lnTo>
                  <a:lnTo>
                    <a:pt x="1141" y="69"/>
                  </a:lnTo>
                  <a:lnTo>
                    <a:pt x="1142" y="69"/>
                  </a:lnTo>
                  <a:lnTo>
                    <a:pt x="1142" y="68"/>
                  </a:lnTo>
                  <a:close/>
                  <a:moveTo>
                    <a:pt x="1236" y="44"/>
                  </a:moveTo>
                  <a:lnTo>
                    <a:pt x="1237" y="44"/>
                  </a:lnTo>
                  <a:lnTo>
                    <a:pt x="1236" y="42"/>
                  </a:lnTo>
                  <a:lnTo>
                    <a:pt x="1236" y="44"/>
                  </a:lnTo>
                  <a:close/>
                  <a:moveTo>
                    <a:pt x="1234" y="54"/>
                  </a:moveTo>
                  <a:lnTo>
                    <a:pt x="1236" y="54"/>
                  </a:lnTo>
                  <a:lnTo>
                    <a:pt x="1237" y="54"/>
                  </a:lnTo>
                  <a:lnTo>
                    <a:pt x="1239" y="53"/>
                  </a:lnTo>
                  <a:lnTo>
                    <a:pt x="1236" y="53"/>
                  </a:lnTo>
                  <a:lnTo>
                    <a:pt x="1234" y="53"/>
                  </a:lnTo>
                  <a:lnTo>
                    <a:pt x="1234" y="54"/>
                  </a:lnTo>
                  <a:close/>
                  <a:moveTo>
                    <a:pt x="1216" y="65"/>
                  </a:moveTo>
                  <a:lnTo>
                    <a:pt x="1218" y="65"/>
                  </a:lnTo>
                  <a:lnTo>
                    <a:pt x="1218" y="63"/>
                  </a:lnTo>
                  <a:lnTo>
                    <a:pt x="1216" y="63"/>
                  </a:lnTo>
                  <a:lnTo>
                    <a:pt x="1216" y="65"/>
                  </a:lnTo>
                  <a:close/>
                  <a:moveTo>
                    <a:pt x="1172" y="57"/>
                  </a:moveTo>
                  <a:lnTo>
                    <a:pt x="1175" y="57"/>
                  </a:lnTo>
                  <a:lnTo>
                    <a:pt x="1180" y="57"/>
                  </a:lnTo>
                  <a:lnTo>
                    <a:pt x="1180" y="56"/>
                  </a:lnTo>
                  <a:lnTo>
                    <a:pt x="1178" y="56"/>
                  </a:lnTo>
                  <a:lnTo>
                    <a:pt x="1177" y="56"/>
                  </a:lnTo>
                  <a:lnTo>
                    <a:pt x="1172" y="57"/>
                  </a:lnTo>
                  <a:close/>
                  <a:moveTo>
                    <a:pt x="1151" y="44"/>
                  </a:moveTo>
                  <a:lnTo>
                    <a:pt x="1153" y="44"/>
                  </a:lnTo>
                  <a:lnTo>
                    <a:pt x="1159" y="44"/>
                  </a:lnTo>
                  <a:lnTo>
                    <a:pt x="1154" y="42"/>
                  </a:lnTo>
                  <a:lnTo>
                    <a:pt x="1153" y="42"/>
                  </a:lnTo>
                  <a:lnTo>
                    <a:pt x="1151" y="44"/>
                  </a:lnTo>
                  <a:close/>
                  <a:moveTo>
                    <a:pt x="1197" y="75"/>
                  </a:moveTo>
                  <a:lnTo>
                    <a:pt x="1195" y="77"/>
                  </a:lnTo>
                  <a:lnTo>
                    <a:pt x="1197" y="77"/>
                  </a:lnTo>
                  <a:lnTo>
                    <a:pt x="1198" y="77"/>
                  </a:lnTo>
                  <a:lnTo>
                    <a:pt x="1200" y="77"/>
                  </a:lnTo>
                  <a:lnTo>
                    <a:pt x="1200" y="75"/>
                  </a:lnTo>
                  <a:lnTo>
                    <a:pt x="1198" y="75"/>
                  </a:lnTo>
                  <a:lnTo>
                    <a:pt x="1197" y="75"/>
                  </a:lnTo>
                  <a:close/>
                  <a:moveTo>
                    <a:pt x="1079" y="48"/>
                  </a:moveTo>
                  <a:lnTo>
                    <a:pt x="1080" y="48"/>
                  </a:lnTo>
                  <a:lnTo>
                    <a:pt x="1082" y="48"/>
                  </a:lnTo>
                  <a:lnTo>
                    <a:pt x="1082" y="50"/>
                  </a:lnTo>
                  <a:lnTo>
                    <a:pt x="1080" y="50"/>
                  </a:lnTo>
                  <a:lnTo>
                    <a:pt x="1083" y="51"/>
                  </a:lnTo>
                  <a:lnTo>
                    <a:pt x="1085" y="51"/>
                  </a:lnTo>
                  <a:lnTo>
                    <a:pt x="1086" y="51"/>
                  </a:lnTo>
                  <a:lnTo>
                    <a:pt x="1086" y="50"/>
                  </a:lnTo>
                  <a:lnTo>
                    <a:pt x="1088" y="50"/>
                  </a:lnTo>
                  <a:lnTo>
                    <a:pt x="1089" y="50"/>
                  </a:lnTo>
                  <a:lnTo>
                    <a:pt x="1091" y="48"/>
                  </a:lnTo>
                  <a:lnTo>
                    <a:pt x="1091" y="47"/>
                  </a:lnTo>
                  <a:lnTo>
                    <a:pt x="1092" y="47"/>
                  </a:lnTo>
                  <a:lnTo>
                    <a:pt x="1092" y="45"/>
                  </a:lnTo>
                  <a:lnTo>
                    <a:pt x="1091" y="44"/>
                  </a:lnTo>
                  <a:lnTo>
                    <a:pt x="1086" y="44"/>
                  </a:lnTo>
                  <a:lnTo>
                    <a:pt x="1085" y="44"/>
                  </a:lnTo>
                  <a:lnTo>
                    <a:pt x="1083" y="44"/>
                  </a:lnTo>
                  <a:lnTo>
                    <a:pt x="1077" y="45"/>
                  </a:lnTo>
                  <a:lnTo>
                    <a:pt x="1075" y="45"/>
                  </a:lnTo>
                  <a:lnTo>
                    <a:pt x="1074" y="45"/>
                  </a:lnTo>
                  <a:lnTo>
                    <a:pt x="1074" y="47"/>
                  </a:lnTo>
                  <a:lnTo>
                    <a:pt x="1072" y="47"/>
                  </a:lnTo>
                  <a:lnTo>
                    <a:pt x="1072" y="48"/>
                  </a:lnTo>
                  <a:lnTo>
                    <a:pt x="1077" y="48"/>
                  </a:lnTo>
                  <a:lnTo>
                    <a:pt x="1079" y="48"/>
                  </a:lnTo>
                  <a:close/>
                  <a:moveTo>
                    <a:pt x="1624" y="10"/>
                  </a:moveTo>
                  <a:lnTo>
                    <a:pt x="1624" y="12"/>
                  </a:lnTo>
                  <a:lnTo>
                    <a:pt x="1622" y="12"/>
                  </a:lnTo>
                  <a:lnTo>
                    <a:pt x="1619" y="13"/>
                  </a:lnTo>
                  <a:lnTo>
                    <a:pt x="1615" y="13"/>
                  </a:lnTo>
                  <a:lnTo>
                    <a:pt x="1611" y="13"/>
                  </a:lnTo>
                  <a:lnTo>
                    <a:pt x="1610" y="15"/>
                  </a:lnTo>
                  <a:lnTo>
                    <a:pt x="1608" y="15"/>
                  </a:lnTo>
                  <a:lnTo>
                    <a:pt x="1605" y="15"/>
                  </a:lnTo>
                  <a:lnTo>
                    <a:pt x="1604" y="15"/>
                  </a:lnTo>
                  <a:lnTo>
                    <a:pt x="1602" y="15"/>
                  </a:lnTo>
                  <a:lnTo>
                    <a:pt x="1601" y="16"/>
                  </a:lnTo>
                  <a:lnTo>
                    <a:pt x="1598" y="16"/>
                  </a:lnTo>
                  <a:lnTo>
                    <a:pt x="1593" y="16"/>
                  </a:lnTo>
                  <a:lnTo>
                    <a:pt x="1587" y="18"/>
                  </a:lnTo>
                  <a:lnTo>
                    <a:pt x="1581" y="18"/>
                  </a:lnTo>
                  <a:lnTo>
                    <a:pt x="1578" y="18"/>
                  </a:lnTo>
                  <a:lnTo>
                    <a:pt x="1577" y="18"/>
                  </a:lnTo>
                  <a:lnTo>
                    <a:pt x="1578" y="19"/>
                  </a:lnTo>
                  <a:lnTo>
                    <a:pt x="1577" y="19"/>
                  </a:lnTo>
                  <a:lnTo>
                    <a:pt x="1575" y="19"/>
                  </a:lnTo>
                  <a:lnTo>
                    <a:pt x="1574" y="19"/>
                  </a:lnTo>
                  <a:lnTo>
                    <a:pt x="1569" y="19"/>
                  </a:lnTo>
                  <a:lnTo>
                    <a:pt x="1568" y="19"/>
                  </a:lnTo>
                  <a:lnTo>
                    <a:pt x="1566" y="19"/>
                  </a:lnTo>
                  <a:lnTo>
                    <a:pt x="1562" y="19"/>
                  </a:lnTo>
                  <a:lnTo>
                    <a:pt x="1557" y="19"/>
                  </a:lnTo>
                  <a:lnTo>
                    <a:pt x="1555" y="19"/>
                  </a:lnTo>
                  <a:lnTo>
                    <a:pt x="1552" y="19"/>
                  </a:lnTo>
                  <a:lnTo>
                    <a:pt x="1552" y="21"/>
                  </a:lnTo>
                  <a:lnTo>
                    <a:pt x="1551" y="21"/>
                  </a:lnTo>
                  <a:lnTo>
                    <a:pt x="1546" y="21"/>
                  </a:lnTo>
                  <a:lnTo>
                    <a:pt x="1545" y="21"/>
                  </a:lnTo>
                  <a:lnTo>
                    <a:pt x="1539" y="21"/>
                  </a:lnTo>
                  <a:lnTo>
                    <a:pt x="1534" y="21"/>
                  </a:lnTo>
                  <a:lnTo>
                    <a:pt x="1528" y="21"/>
                  </a:lnTo>
                  <a:lnTo>
                    <a:pt x="1525" y="22"/>
                  </a:lnTo>
                  <a:lnTo>
                    <a:pt x="1528" y="22"/>
                  </a:lnTo>
                  <a:lnTo>
                    <a:pt x="1536" y="22"/>
                  </a:lnTo>
                  <a:lnTo>
                    <a:pt x="1539" y="22"/>
                  </a:lnTo>
                  <a:lnTo>
                    <a:pt x="1542" y="22"/>
                  </a:lnTo>
                  <a:lnTo>
                    <a:pt x="1537" y="24"/>
                  </a:lnTo>
                  <a:lnTo>
                    <a:pt x="1536" y="24"/>
                  </a:lnTo>
                  <a:lnTo>
                    <a:pt x="1533" y="24"/>
                  </a:lnTo>
                  <a:lnTo>
                    <a:pt x="1527" y="24"/>
                  </a:lnTo>
                  <a:lnTo>
                    <a:pt x="1521" y="25"/>
                  </a:lnTo>
                  <a:lnTo>
                    <a:pt x="1524" y="25"/>
                  </a:lnTo>
                  <a:lnTo>
                    <a:pt x="1528" y="25"/>
                  </a:lnTo>
                  <a:lnTo>
                    <a:pt x="1533" y="25"/>
                  </a:lnTo>
                  <a:lnTo>
                    <a:pt x="1539" y="24"/>
                  </a:lnTo>
                  <a:lnTo>
                    <a:pt x="1542" y="24"/>
                  </a:lnTo>
                  <a:lnTo>
                    <a:pt x="1546" y="24"/>
                  </a:lnTo>
                  <a:lnTo>
                    <a:pt x="1551" y="24"/>
                  </a:lnTo>
                  <a:lnTo>
                    <a:pt x="1554" y="22"/>
                  </a:lnTo>
                  <a:lnTo>
                    <a:pt x="1560" y="22"/>
                  </a:lnTo>
                  <a:lnTo>
                    <a:pt x="1565" y="22"/>
                  </a:lnTo>
                  <a:lnTo>
                    <a:pt x="1569" y="22"/>
                  </a:lnTo>
                  <a:lnTo>
                    <a:pt x="1571" y="22"/>
                  </a:lnTo>
                  <a:lnTo>
                    <a:pt x="1569" y="24"/>
                  </a:lnTo>
                  <a:lnTo>
                    <a:pt x="1566" y="24"/>
                  </a:lnTo>
                  <a:lnTo>
                    <a:pt x="1560" y="25"/>
                  </a:lnTo>
                  <a:lnTo>
                    <a:pt x="1555" y="27"/>
                  </a:lnTo>
                  <a:lnTo>
                    <a:pt x="1552" y="27"/>
                  </a:lnTo>
                  <a:lnTo>
                    <a:pt x="1551" y="27"/>
                  </a:lnTo>
                  <a:lnTo>
                    <a:pt x="1548" y="27"/>
                  </a:lnTo>
                  <a:lnTo>
                    <a:pt x="1546" y="27"/>
                  </a:lnTo>
                  <a:lnTo>
                    <a:pt x="1545" y="27"/>
                  </a:lnTo>
                  <a:lnTo>
                    <a:pt x="1543" y="27"/>
                  </a:lnTo>
                  <a:lnTo>
                    <a:pt x="1542" y="28"/>
                  </a:lnTo>
                  <a:lnTo>
                    <a:pt x="1539" y="28"/>
                  </a:lnTo>
                  <a:lnTo>
                    <a:pt x="1537" y="28"/>
                  </a:lnTo>
                  <a:lnTo>
                    <a:pt x="1536" y="30"/>
                  </a:lnTo>
                  <a:lnTo>
                    <a:pt x="1533" y="30"/>
                  </a:lnTo>
                  <a:lnTo>
                    <a:pt x="1525" y="31"/>
                  </a:lnTo>
                  <a:lnTo>
                    <a:pt x="1521" y="31"/>
                  </a:lnTo>
                  <a:lnTo>
                    <a:pt x="1519" y="33"/>
                  </a:lnTo>
                  <a:lnTo>
                    <a:pt x="1518" y="33"/>
                  </a:lnTo>
                  <a:lnTo>
                    <a:pt x="1516" y="33"/>
                  </a:lnTo>
                  <a:lnTo>
                    <a:pt x="1515" y="33"/>
                  </a:lnTo>
                  <a:lnTo>
                    <a:pt x="1513" y="33"/>
                  </a:lnTo>
                  <a:lnTo>
                    <a:pt x="1509" y="34"/>
                  </a:lnTo>
                  <a:lnTo>
                    <a:pt x="1507" y="34"/>
                  </a:lnTo>
                  <a:lnTo>
                    <a:pt x="1505" y="34"/>
                  </a:lnTo>
                  <a:lnTo>
                    <a:pt x="1504" y="34"/>
                  </a:lnTo>
                  <a:lnTo>
                    <a:pt x="1502" y="36"/>
                  </a:lnTo>
                  <a:lnTo>
                    <a:pt x="1501" y="36"/>
                  </a:lnTo>
                  <a:lnTo>
                    <a:pt x="1499" y="36"/>
                  </a:lnTo>
                  <a:lnTo>
                    <a:pt x="1498" y="36"/>
                  </a:lnTo>
                  <a:lnTo>
                    <a:pt x="1495" y="37"/>
                  </a:lnTo>
                  <a:lnTo>
                    <a:pt x="1493" y="37"/>
                  </a:lnTo>
                  <a:lnTo>
                    <a:pt x="1492" y="39"/>
                  </a:lnTo>
                  <a:lnTo>
                    <a:pt x="1490" y="39"/>
                  </a:lnTo>
                  <a:lnTo>
                    <a:pt x="1489" y="39"/>
                  </a:lnTo>
                  <a:lnTo>
                    <a:pt x="1486" y="41"/>
                  </a:lnTo>
                  <a:lnTo>
                    <a:pt x="1481" y="41"/>
                  </a:lnTo>
                  <a:lnTo>
                    <a:pt x="1477" y="41"/>
                  </a:lnTo>
                  <a:lnTo>
                    <a:pt x="1478" y="39"/>
                  </a:lnTo>
                  <a:lnTo>
                    <a:pt x="1475" y="37"/>
                  </a:lnTo>
                  <a:lnTo>
                    <a:pt x="1475" y="39"/>
                  </a:lnTo>
                  <a:lnTo>
                    <a:pt x="1475" y="41"/>
                  </a:lnTo>
                  <a:lnTo>
                    <a:pt x="1480" y="42"/>
                  </a:lnTo>
                  <a:lnTo>
                    <a:pt x="1478" y="42"/>
                  </a:lnTo>
                  <a:lnTo>
                    <a:pt x="1477" y="42"/>
                  </a:lnTo>
                  <a:lnTo>
                    <a:pt x="1475" y="44"/>
                  </a:lnTo>
                  <a:lnTo>
                    <a:pt x="1472" y="42"/>
                  </a:lnTo>
                  <a:lnTo>
                    <a:pt x="1469" y="42"/>
                  </a:lnTo>
                  <a:lnTo>
                    <a:pt x="1465" y="44"/>
                  </a:lnTo>
                  <a:lnTo>
                    <a:pt x="1460" y="44"/>
                  </a:lnTo>
                  <a:lnTo>
                    <a:pt x="1457" y="44"/>
                  </a:lnTo>
                  <a:lnTo>
                    <a:pt x="1454" y="44"/>
                  </a:lnTo>
                  <a:lnTo>
                    <a:pt x="1453" y="44"/>
                  </a:lnTo>
                  <a:lnTo>
                    <a:pt x="1449" y="42"/>
                  </a:lnTo>
                  <a:lnTo>
                    <a:pt x="1448" y="42"/>
                  </a:lnTo>
                  <a:lnTo>
                    <a:pt x="1446" y="42"/>
                  </a:lnTo>
                  <a:lnTo>
                    <a:pt x="1451" y="44"/>
                  </a:lnTo>
                  <a:lnTo>
                    <a:pt x="1453" y="44"/>
                  </a:lnTo>
                  <a:lnTo>
                    <a:pt x="1449" y="45"/>
                  </a:lnTo>
                  <a:lnTo>
                    <a:pt x="1453" y="45"/>
                  </a:lnTo>
                  <a:lnTo>
                    <a:pt x="1454" y="45"/>
                  </a:lnTo>
                  <a:lnTo>
                    <a:pt x="1457" y="45"/>
                  </a:lnTo>
                  <a:lnTo>
                    <a:pt x="1460" y="45"/>
                  </a:lnTo>
                  <a:lnTo>
                    <a:pt x="1465" y="44"/>
                  </a:lnTo>
                  <a:lnTo>
                    <a:pt x="1469" y="44"/>
                  </a:lnTo>
                  <a:lnTo>
                    <a:pt x="1471" y="44"/>
                  </a:lnTo>
                  <a:lnTo>
                    <a:pt x="1471" y="45"/>
                  </a:lnTo>
                  <a:lnTo>
                    <a:pt x="1469" y="45"/>
                  </a:lnTo>
                  <a:lnTo>
                    <a:pt x="1468" y="45"/>
                  </a:lnTo>
                  <a:lnTo>
                    <a:pt x="1466" y="45"/>
                  </a:lnTo>
                  <a:lnTo>
                    <a:pt x="1466" y="47"/>
                  </a:lnTo>
                  <a:lnTo>
                    <a:pt x="1462" y="47"/>
                  </a:lnTo>
                  <a:lnTo>
                    <a:pt x="1459" y="47"/>
                  </a:lnTo>
                  <a:lnTo>
                    <a:pt x="1457" y="47"/>
                  </a:lnTo>
                  <a:lnTo>
                    <a:pt x="1456" y="47"/>
                  </a:lnTo>
                  <a:lnTo>
                    <a:pt x="1454" y="48"/>
                  </a:lnTo>
                  <a:lnTo>
                    <a:pt x="1456" y="48"/>
                  </a:lnTo>
                  <a:lnTo>
                    <a:pt x="1459" y="47"/>
                  </a:lnTo>
                  <a:lnTo>
                    <a:pt x="1462" y="48"/>
                  </a:lnTo>
                  <a:lnTo>
                    <a:pt x="1460" y="48"/>
                  </a:lnTo>
                  <a:lnTo>
                    <a:pt x="1459" y="48"/>
                  </a:lnTo>
                  <a:lnTo>
                    <a:pt x="1459" y="50"/>
                  </a:lnTo>
                  <a:lnTo>
                    <a:pt x="1457" y="50"/>
                  </a:lnTo>
                  <a:lnTo>
                    <a:pt x="1454" y="50"/>
                  </a:lnTo>
                  <a:lnTo>
                    <a:pt x="1453" y="50"/>
                  </a:lnTo>
                  <a:lnTo>
                    <a:pt x="1445" y="51"/>
                  </a:lnTo>
                  <a:lnTo>
                    <a:pt x="1443" y="51"/>
                  </a:lnTo>
                  <a:lnTo>
                    <a:pt x="1442" y="51"/>
                  </a:lnTo>
                  <a:lnTo>
                    <a:pt x="1440" y="51"/>
                  </a:lnTo>
                  <a:lnTo>
                    <a:pt x="1439" y="51"/>
                  </a:lnTo>
                  <a:lnTo>
                    <a:pt x="1436" y="51"/>
                  </a:lnTo>
                  <a:lnTo>
                    <a:pt x="1433" y="51"/>
                  </a:lnTo>
                  <a:lnTo>
                    <a:pt x="1433" y="50"/>
                  </a:lnTo>
                  <a:lnTo>
                    <a:pt x="1434" y="50"/>
                  </a:lnTo>
                  <a:lnTo>
                    <a:pt x="1434" y="48"/>
                  </a:lnTo>
                  <a:lnTo>
                    <a:pt x="1431" y="48"/>
                  </a:lnTo>
                  <a:lnTo>
                    <a:pt x="1428" y="48"/>
                  </a:lnTo>
                  <a:lnTo>
                    <a:pt x="1422" y="48"/>
                  </a:lnTo>
                  <a:lnTo>
                    <a:pt x="1416" y="48"/>
                  </a:lnTo>
                  <a:lnTo>
                    <a:pt x="1415" y="48"/>
                  </a:lnTo>
                  <a:lnTo>
                    <a:pt x="1412" y="48"/>
                  </a:lnTo>
                  <a:lnTo>
                    <a:pt x="1409" y="48"/>
                  </a:lnTo>
                  <a:lnTo>
                    <a:pt x="1409" y="50"/>
                  </a:lnTo>
                  <a:lnTo>
                    <a:pt x="1413" y="50"/>
                  </a:lnTo>
                  <a:lnTo>
                    <a:pt x="1418" y="50"/>
                  </a:lnTo>
                  <a:lnTo>
                    <a:pt x="1422" y="50"/>
                  </a:lnTo>
                  <a:lnTo>
                    <a:pt x="1424" y="50"/>
                  </a:lnTo>
                  <a:lnTo>
                    <a:pt x="1425" y="50"/>
                  </a:lnTo>
                  <a:lnTo>
                    <a:pt x="1425" y="51"/>
                  </a:lnTo>
                  <a:lnTo>
                    <a:pt x="1428" y="51"/>
                  </a:lnTo>
                  <a:lnTo>
                    <a:pt x="1428" y="53"/>
                  </a:lnTo>
                  <a:lnTo>
                    <a:pt x="1425" y="53"/>
                  </a:lnTo>
                  <a:lnTo>
                    <a:pt x="1425" y="54"/>
                  </a:lnTo>
                  <a:lnTo>
                    <a:pt x="1424" y="54"/>
                  </a:lnTo>
                  <a:lnTo>
                    <a:pt x="1422" y="54"/>
                  </a:lnTo>
                  <a:lnTo>
                    <a:pt x="1421" y="54"/>
                  </a:lnTo>
                  <a:lnTo>
                    <a:pt x="1419" y="54"/>
                  </a:lnTo>
                  <a:lnTo>
                    <a:pt x="1416" y="54"/>
                  </a:lnTo>
                  <a:lnTo>
                    <a:pt x="1415" y="53"/>
                  </a:lnTo>
                  <a:lnTo>
                    <a:pt x="1413" y="54"/>
                  </a:lnTo>
                  <a:lnTo>
                    <a:pt x="1413" y="56"/>
                  </a:lnTo>
                  <a:lnTo>
                    <a:pt x="1412" y="56"/>
                  </a:lnTo>
                  <a:lnTo>
                    <a:pt x="1409" y="56"/>
                  </a:lnTo>
                  <a:lnTo>
                    <a:pt x="1407" y="56"/>
                  </a:lnTo>
                  <a:lnTo>
                    <a:pt x="1403" y="56"/>
                  </a:lnTo>
                  <a:lnTo>
                    <a:pt x="1403" y="54"/>
                  </a:lnTo>
                  <a:lnTo>
                    <a:pt x="1401" y="54"/>
                  </a:lnTo>
                  <a:lnTo>
                    <a:pt x="1400" y="54"/>
                  </a:lnTo>
                  <a:lnTo>
                    <a:pt x="1400" y="56"/>
                  </a:lnTo>
                  <a:lnTo>
                    <a:pt x="1398" y="56"/>
                  </a:lnTo>
                  <a:lnTo>
                    <a:pt x="1398" y="57"/>
                  </a:lnTo>
                  <a:lnTo>
                    <a:pt x="1392" y="56"/>
                  </a:lnTo>
                  <a:lnTo>
                    <a:pt x="1390" y="56"/>
                  </a:lnTo>
                  <a:lnTo>
                    <a:pt x="1389" y="56"/>
                  </a:lnTo>
                  <a:lnTo>
                    <a:pt x="1387" y="56"/>
                  </a:lnTo>
                  <a:lnTo>
                    <a:pt x="1386" y="56"/>
                  </a:lnTo>
                  <a:lnTo>
                    <a:pt x="1384" y="54"/>
                  </a:lnTo>
                  <a:lnTo>
                    <a:pt x="1383" y="54"/>
                  </a:lnTo>
                  <a:lnTo>
                    <a:pt x="1384" y="56"/>
                  </a:lnTo>
                  <a:lnTo>
                    <a:pt x="1383" y="56"/>
                  </a:lnTo>
                  <a:lnTo>
                    <a:pt x="1384" y="57"/>
                  </a:lnTo>
                  <a:lnTo>
                    <a:pt x="1381" y="57"/>
                  </a:lnTo>
                  <a:lnTo>
                    <a:pt x="1377" y="57"/>
                  </a:lnTo>
                  <a:lnTo>
                    <a:pt x="1372" y="57"/>
                  </a:lnTo>
                  <a:lnTo>
                    <a:pt x="1371" y="56"/>
                  </a:lnTo>
                  <a:lnTo>
                    <a:pt x="1369" y="56"/>
                  </a:lnTo>
                  <a:lnTo>
                    <a:pt x="1368" y="54"/>
                  </a:lnTo>
                  <a:lnTo>
                    <a:pt x="1368" y="56"/>
                  </a:lnTo>
                  <a:lnTo>
                    <a:pt x="1368" y="57"/>
                  </a:lnTo>
                  <a:lnTo>
                    <a:pt x="1363" y="57"/>
                  </a:lnTo>
                  <a:lnTo>
                    <a:pt x="1362" y="57"/>
                  </a:lnTo>
                  <a:lnTo>
                    <a:pt x="1365" y="59"/>
                  </a:lnTo>
                  <a:lnTo>
                    <a:pt x="1359" y="59"/>
                  </a:lnTo>
                  <a:lnTo>
                    <a:pt x="1353" y="62"/>
                  </a:lnTo>
                  <a:lnTo>
                    <a:pt x="1354" y="62"/>
                  </a:lnTo>
                  <a:lnTo>
                    <a:pt x="1359" y="62"/>
                  </a:lnTo>
                  <a:lnTo>
                    <a:pt x="1363" y="62"/>
                  </a:lnTo>
                  <a:lnTo>
                    <a:pt x="1368" y="62"/>
                  </a:lnTo>
                  <a:lnTo>
                    <a:pt x="1371" y="62"/>
                  </a:lnTo>
                  <a:lnTo>
                    <a:pt x="1374" y="62"/>
                  </a:lnTo>
                  <a:lnTo>
                    <a:pt x="1378" y="62"/>
                  </a:lnTo>
                  <a:lnTo>
                    <a:pt x="1378" y="63"/>
                  </a:lnTo>
                  <a:lnTo>
                    <a:pt x="1377" y="63"/>
                  </a:lnTo>
                  <a:lnTo>
                    <a:pt x="1374" y="63"/>
                  </a:lnTo>
                  <a:lnTo>
                    <a:pt x="1371" y="63"/>
                  </a:lnTo>
                  <a:lnTo>
                    <a:pt x="1369" y="63"/>
                  </a:lnTo>
                  <a:lnTo>
                    <a:pt x="1366" y="63"/>
                  </a:lnTo>
                  <a:lnTo>
                    <a:pt x="1363" y="63"/>
                  </a:lnTo>
                  <a:lnTo>
                    <a:pt x="1357" y="63"/>
                  </a:lnTo>
                  <a:lnTo>
                    <a:pt x="1356" y="63"/>
                  </a:lnTo>
                  <a:lnTo>
                    <a:pt x="1356" y="65"/>
                  </a:lnTo>
                  <a:lnTo>
                    <a:pt x="1362" y="65"/>
                  </a:lnTo>
                  <a:lnTo>
                    <a:pt x="1369" y="63"/>
                  </a:lnTo>
                  <a:lnTo>
                    <a:pt x="1375" y="65"/>
                  </a:lnTo>
                  <a:lnTo>
                    <a:pt x="1380" y="65"/>
                  </a:lnTo>
                  <a:lnTo>
                    <a:pt x="1378" y="66"/>
                  </a:lnTo>
                  <a:lnTo>
                    <a:pt x="1380" y="66"/>
                  </a:lnTo>
                  <a:lnTo>
                    <a:pt x="1381" y="66"/>
                  </a:lnTo>
                  <a:lnTo>
                    <a:pt x="1386" y="66"/>
                  </a:lnTo>
                  <a:lnTo>
                    <a:pt x="1387" y="66"/>
                  </a:lnTo>
                  <a:lnTo>
                    <a:pt x="1390" y="66"/>
                  </a:lnTo>
                  <a:lnTo>
                    <a:pt x="1390" y="68"/>
                  </a:lnTo>
                  <a:lnTo>
                    <a:pt x="1389" y="69"/>
                  </a:lnTo>
                  <a:lnTo>
                    <a:pt x="1387" y="69"/>
                  </a:lnTo>
                  <a:lnTo>
                    <a:pt x="1387" y="71"/>
                  </a:lnTo>
                  <a:lnTo>
                    <a:pt x="1383" y="72"/>
                  </a:lnTo>
                  <a:lnTo>
                    <a:pt x="1381" y="72"/>
                  </a:lnTo>
                  <a:lnTo>
                    <a:pt x="1378" y="72"/>
                  </a:lnTo>
                  <a:lnTo>
                    <a:pt x="1372" y="72"/>
                  </a:lnTo>
                  <a:lnTo>
                    <a:pt x="1368" y="72"/>
                  </a:lnTo>
                  <a:lnTo>
                    <a:pt x="1368" y="74"/>
                  </a:lnTo>
                  <a:lnTo>
                    <a:pt x="1374" y="74"/>
                  </a:lnTo>
                  <a:lnTo>
                    <a:pt x="1380" y="75"/>
                  </a:lnTo>
                  <a:lnTo>
                    <a:pt x="1378" y="77"/>
                  </a:lnTo>
                  <a:lnTo>
                    <a:pt x="1377" y="77"/>
                  </a:lnTo>
                  <a:lnTo>
                    <a:pt x="1375" y="77"/>
                  </a:lnTo>
                  <a:lnTo>
                    <a:pt x="1374" y="77"/>
                  </a:lnTo>
                  <a:lnTo>
                    <a:pt x="1372" y="77"/>
                  </a:lnTo>
                  <a:lnTo>
                    <a:pt x="1371" y="78"/>
                  </a:lnTo>
                  <a:lnTo>
                    <a:pt x="1369" y="78"/>
                  </a:lnTo>
                  <a:lnTo>
                    <a:pt x="1366" y="78"/>
                  </a:lnTo>
                  <a:lnTo>
                    <a:pt x="1362" y="77"/>
                  </a:lnTo>
                  <a:lnTo>
                    <a:pt x="1360" y="77"/>
                  </a:lnTo>
                  <a:lnTo>
                    <a:pt x="1357" y="77"/>
                  </a:lnTo>
                  <a:lnTo>
                    <a:pt x="1356" y="77"/>
                  </a:lnTo>
                  <a:lnTo>
                    <a:pt x="1353" y="78"/>
                  </a:lnTo>
                  <a:lnTo>
                    <a:pt x="1354" y="78"/>
                  </a:lnTo>
                  <a:lnTo>
                    <a:pt x="1356" y="78"/>
                  </a:lnTo>
                  <a:lnTo>
                    <a:pt x="1360" y="78"/>
                  </a:lnTo>
                  <a:lnTo>
                    <a:pt x="1360" y="80"/>
                  </a:lnTo>
                  <a:lnTo>
                    <a:pt x="1365" y="80"/>
                  </a:lnTo>
                  <a:lnTo>
                    <a:pt x="1368" y="80"/>
                  </a:lnTo>
                  <a:lnTo>
                    <a:pt x="1366" y="81"/>
                  </a:lnTo>
                  <a:lnTo>
                    <a:pt x="1363" y="81"/>
                  </a:lnTo>
                  <a:lnTo>
                    <a:pt x="1362" y="83"/>
                  </a:lnTo>
                  <a:lnTo>
                    <a:pt x="1360" y="83"/>
                  </a:lnTo>
                  <a:lnTo>
                    <a:pt x="1360" y="81"/>
                  </a:lnTo>
                  <a:lnTo>
                    <a:pt x="1359" y="81"/>
                  </a:lnTo>
                  <a:lnTo>
                    <a:pt x="1354" y="81"/>
                  </a:lnTo>
                  <a:lnTo>
                    <a:pt x="1354" y="83"/>
                  </a:lnTo>
                  <a:lnTo>
                    <a:pt x="1353" y="83"/>
                  </a:lnTo>
                  <a:lnTo>
                    <a:pt x="1350" y="83"/>
                  </a:lnTo>
                  <a:lnTo>
                    <a:pt x="1348" y="83"/>
                  </a:lnTo>
                  <a:lnTo>
                    <a:pt x="1345" y="83"/>
                  </a:lnTo>
                  <a:lnTo>
                    <a:pt x="1339" y="83"/>
                  </a:lnTo>
                  <a:lnTo>
                    <a:pt x="1334" y="83"/>
                  </a:lnTo>
                  <a:lnTo>
                    <a:pt x="1331" y="81"/>
                  </a:lnTo>
                  <a:lnTo>
                    <a:pt x="1330" y="81"/>
                  </a:lnTo>
                  <a:lnTo>
                    <a:pt x="1331" y="83"/>
                  </a:lnTo>
                  <a:lnTo>
                    <a:pt x="1327" y="83"/>
                  </a:lnTo>
                  <a:lnTo>
                    <a:pt x="1327" y="84"/>
                  </a:lnTo>
                  <a:lnTo>
                    <a:pt x="1328" y="84"/>
                  </a:lnTo>
                  <a:lnTo>
                    <a:pt x="1331" y="84"/>
                  </a:lnTo>
                  <a:lnTo>
                    <a:pt x="1333" y="84"/>
                  </a:lnTo>
                  <a:lnTo>
                    <a:pt x="1336" y="84"/>
                  </a:lnTo>
                  <a:lnTo>
                    <a:pt x="1334" y="86"/>
                  </a:lnTo>
                  <a:lnTo>
                    <a:pt x="1333" y="86"/>
                  </a:lnTo>
                  <a:lnTo>
                    <a:pt x="1331" y="86"/>
                  </a:lnTo>
                  <a:lnTo>
                    <a:pt x="1330" y="86"/>
                  </a:lnTo>
                  <a:lnTo>
                    <a:pt x="1328" y="86"/>
                  </a:lnTo>
                  <a:lnTo>
                    <a:pt x="1328" y="87"/>
                  </a:lnTo>
                  <a:lnTo>
                    <a:pt x="1330" y="87"/>
                  </a:lnTo>
                  <a:lnTo>
                    <a:pt x="1331" y="87"/>
                  </a:lnTo>
                  <a:lnTo>
                    <a:pt x="1331" y="89"/>
                  </a:lnTo>
                  <a:lnTo>
                    <a:pt x="1330" y="89"/>
                  </a:lnTo>
                  <a:lnTo>
                    <a:pt x="1327" y="89"/>
                  </a:lnTo>
                  <a:lnTo>
                    <a:pt x="1327" y="91"/>
                  </a:lnTo>
                  <a:lnTo>
                    <a:pt x="1324" y="91"/>
                  </a:lnTo>
                  <a:lnTo>
                    <a:pt x="1321" y="92"/>
                  </a:lnTo>
                  <a:lnTo>
                    <a:pt x="1319" y="92"/>
                  </a:lnTo>
                  <a:lnTo>
                    <a:pt x="1318" y="92"/>
                  </a:lnTo>
                  <a:lnTo>
                    <a:pt x="1315" y="94"/>
                  </a:lnTo>
                  <a:lnTo>
                    <a:pt x="1312" y="94"/>
                  </a:lnTo>
                  <a:lnTo>
                    <a:pt x="1310" y="94"/>
                  </a:lnTo>
                  <a:lnTo>
                    <a:pt x="1312" y="92"/>
                  </a:lnTo>
                  <a:lnTo>
                    <a:pt x="1310" y="92"/>
                  </a:lnTo>
                  <a:lnTo>
                    <a:pt x="1309" y="94"/>
                  </a:lnTo>
                  <a:lnTo>
                    <a:pt x="1307" y="94"/>
                  </a:lnTo>
                  <a:lnTo>
                    <a:pt x="1306" y="94"/>
                  </a:lnTo>
                  <a:lnTo>
                    <a:pt x="1304" y="94"/>
                  </a:lnTo>
                  <a:lnTo>
                    <a:pt x="1301" y="94"/>
                  </a:lnTo>
                  <a:lnTo>
                    <a:pt x="1298" y="94"/>
                  </a:lnTo>
                  <a:lnTo>
                    <a:pt x="1295" y="94"/>
                  </a:lnTo>
                  <a:lnTo>
                    <a:pt x="1294" y="94"/>
                  </a:lnTo>
                  <a:lnTo>
                    <a:pt x="1294" y="95"/>
                  </a:lnTo>
                  <a:lnTo>
                    <a:pt x="1290" y="94"/>
                  </a:lnTo>
                  <a:lnTo>
                    <a:pt x="1289" y="94"/>
                  </a:lnTo>
                  <a:lnTo>
                    <a:pt x="1287" y="94"/>
                  </a:lnTo>
                  <a:lnTo>
                    <a:pt x="1286" y="94"/>
                  </a:lnTo>
                  <a:lnTo>
                    <a:pt x="1284" y="94"/>
                  </a:lnTo>
                  <a:lnTo>
                    <a:pt x="1283" y="94"/>
                  </a:lnTo>
                  <a:lnTo>
                    <a:pt x="1281" y="92"/>
                  </a:lnTo>
                  <a:lnTo>
                    <a:pt x="1280" y="92"/>
                  </a:lnTo>
                  <a:lnTo>
                    <a:pt x="1278" y="92"/>
                  </a:lnTo>
                  <a:lnTo>
                    <a:pt x="1277" y="92"/>
                  </a:lnTo>
                  <a:lnTo>
                    <a:pt x="1277" y="91"/>
                  </a:lnTo>
                  <a:lnTo>
                    <a:pt x="1275" y="91"/>
                  </a:lnTo>
                  <a:lnTo>
                    <a:pt x="1275" y="89"/>
                  </a:lnTo>
                  <a:lnTo>
                    <a:pt x="1274" y="87"/>
                  </a:lnTo>
                  <a:lnTo>
                    <a:pt x="1272" y="87"/>
                  </a:lnTo>
                  <a:lnTo>
                    <a:pt x="1272" y="89"/>
                  </a:lnTo>
                  <a:lnTo>
                    <a:pt x="1274" y="89"/>
                  </a:lnTo>
                  <a:lnTo>
                    <a:pt x="1274" y="91"/>
                  </a:lnTo>
                  <a:lnTo>
                    <a:pt x="1272" y="91"/>
                  </a:lnTo>
                  <a:lnTo>
                    <a:pt x="1271" y="92"/>
                  </a:lnTo>
                  <a:lnTo>
                    <a:pt x="1272" y="92"/>
                  </a:lnTo>
                  <a:lnTo>
                    <a:pt x="1274" y="92"/>
                  </a:lnTo>
                  <a:lnTo>
                    <a:pt x="1277" y="92"/>
                  </a:lnTo>
                  <a:lnTo>
                    <a:pt x="1278" y="94"/>
                  </a:lnTo>
                  <a:lnTo>
                    <a:pt x="1277" y="94"/>
                  </a:lnTo>
                  <a:lnTo>
                    <a:pt x="1272" y="94"/>
                  </a:lnTo>
                  <a:lnTo>
                    <a:pt x="1268" y="94"/>
                  </a:lnTo>
                  <a:lnTo>
                    <a:pt x="1263" y="94"/>
                  </a:lnTo>
                  <a:lnTo>
                    <a:pt x="1265" y="95"/>
                  </a:lnTo>
                  <a:lnTo>
                    <a:pt x="1265" y="97"/>
                  </a:lnTo>
                  <a:lnTo>
                    <a:pt x="1266" y="97"/>
                  </a:lnTo>
                  <a:lnTo>
                    <a:pt x="1269" y="95"/>
                  </a:lnTo>
                  <a:lnTo>
                    <a:pt x="1271" y="95"/>
                  </a:lnTo>
                  <a:lnTo>
                    <a:pt x="1277" y="94"/>
                  </a:lnTo>
                  <a:lnTo>
                    <a:pt x="1281" y="95"/>
                  </a:lnTo>
                  <a:lnTo>
                    <a:pt x="1286" y="95"/>
                  </a:lnTo>
                  <a:lnTo>
                    <a:pt x="1287" y="95"/>
                  </a:lnTo>
                  <a:lnTo>
                    <a:pt x="1289" y="95"/>
                  </a:lnTo>
                  <a:lnTo>
                    <a:pt x="1289" y="97"/>
                  </a:lnTo>
                  <a:lnTo>
                    <a:pt x="1287" y="97"/>
                  </a:lnTo>
                  <a:lnTo>
                    <a:pt x="1286" y="97"/>
                  </a:lnTo>
                  <a:lnTo>
                    <a:pt x="1284" y="98"/>
                  </a:lnTo>
                  <a:lnTo>
                    <a:pt x="1290" y="97"/>
                  </a:lnTo>
                  <a:lnTo>
                    <a:pt x="1295" y="95"/>
                  </a:lnTo>
                  <a:lnTo>
                    <a:pt x="1300" y="95"/>
                  </a:lnTo>
                  <a:lnTo>
                    <a:pt x="1301" y="95"/>
                  </a:lnTo>
                  <a:lnTo>
                    <a:pt x="1303" y="95"/>
                  </a:lnTo>
                  <a:lnTo>
                    <a:pt x="1303" y="97"/>
                  </a:lnTo>
                  <a:lnTo>
                    <a:pt x="1303" y="98"/>
                  </a:lnTo>
                  <a:lnTo>
                    <a:pt x="1301" y="98"/>
                  </a:lnTo>
                  <a:lnTo>
                    <a:pt x="1297" y="100"/>
                  </a:lnTo>
                  <a:lnTo>
                    <a:pt x="1295" y="100"/>
                  </a:lnTo>
                  <a:lnTo>
                    <a:pt x="1295" y="101"/>
                  </a:lnTo>
                  <a:lnTo>
                    <a:pt x="1298" y="101"/>
                  </a:lnTo>
                  <a:lnTo>
                    <a:pt x="1300" y="101"/>
                  </a:lnTo>
                  <a:lnTo>
                    <a:pt x="1300" y="103"/>
                  </a:lnTo>
                  <a:lnTo>
                    <a:pt x="1303" y="103"/>
                  </a:lnTo>
                  <a:lnTo>
                    <a:pt x="1303" y="101"/>
                  </a:lnTo>
                  <a:lnTo>
                    <a:pt x="1304" y="101"/>
                  </a:lnTo>
                  <a:lnTo>
                    <a:pt x="1306" y="101"/>
                  </a:lnTo>
                  <a:lnTo>
                    <a:pt x="1307" y="100"/>
                  </a:lnTo>
                  <a:lnTo>
                    <a:pt x="1309" y="100"/>
                  </a:lnTo>
                  <a:lnTo>
                    <a:pt x="1310" y="100"/>
                  </a:lnTo>
                  <a:lnTo>
                    <a:pt x="1313" y="100"/>
                  </a:lnTo>
                  <a:lnTo>
                    <a:pt x="1315" y="100"/>
                  </a:lnTo>
                  <a:lnTo>
                    <a:pt x="1316" y="100"/>
                  </a:lnTo>
                  <a:lnTo>
                    <a:pt x="1316" y="101"/>
                  </a:lnTo>
                  <a:lnTo>
                    <a:pt x="1315" y="101"/>
                  </a:lnTo>
                  <a:lnTo>
                    <a:pt x="1315" y="103"/>
                  </a:lnTo>
                  <a:lnTo>
                    <a:pt x="1315" y="104"/>
                  </a:lnTo>
                  <a:lnTo>
                    <a:pt x="1313" y="104"/>
                  </a:lnTo>
                  <a:lnTo>
                    <a:pt x="1313" y="106"/>
                  </a:lnTo>
                  <a:lnTo>
                    <a:pt x="1312" y="106"/>
                  </a:lnTo>
                  <a:lnTo>
                    <a:pt x="1310" y="106"/>
                  </a:lnTo>
                  <a:lnTo>
                    <a:pt x="1309" y="106"/>
                  </a:lnTo>
                  <a:lnTo>
                    <a:pt x="1307" y="106"/>
                  </a:lnTo>
                  <a:lnTo>
                    <a:pt x="1307" y="107"/>
                  </a:lnTo>
                  <a:lnTo>
                    <a:pt x="1306" y="107"/>
                  </a:lnTo>
                  <a:lnTo>
                    <a:pt x="1301" y="109"/>
                  </a:lnTo>
                  <a:lnTo>
                    <a:pt x="1300" y="109"/>
                  </a:lnTo>
                  <a:lnTo>
                    <a:pt x="1298" y="109"/>
                  </a:lnTo>
                  <a:lnTo>
                    <a:pt x="1300" y="107"/>
                  </a:lnTo>
                  <a:lnTo>
                    <a:pt x="1298" y="107"/>
                  </a:lnTo>
                  <a:lnTo>
                    <a:pt x="1297" y="107"/>
                  </a:lnTo>
                  <a:lnTo>
                    <a:pt x="1295" y="107"/>
                  </a:lnTo>
                  <a:lnTo>
                    <a:pt x="1295" y="109"/>
                  </a:lnTo>
                  <a:lnTo>
                    <a:pt x="1294" y="109"/>
                  </a:lnTo>
                  <a:lnTo>
                    <a:pt x="1292" y="109"/>
                  </a:lnTo>
                  <a:lnTo>
                    <a:pt x="1292" y="110"/>
                  </a:lnTo>
                  <a:lnTo>
                    <a:pt x="1289" y="110"/>
                  </a:lnTo>
                  <a:lnTo>
                    <a:pt x="1287" y="110"/>
                  </a:lnTo>
                  <a:lnTo>
                    <a:pt x="1286" y="112"/>
                  </a:lnTo>
                  <a:lnTo>
                    <a:pt x="1284" y="112"/>
                  </a:lnTo>
                  <a:lnTo>
                    <a:pt x="1283" y="112"/>
                  </a:lnTo>
                  <a:lnTo>
                    <a:pt x="1281" y="112"/>
                  </a:lnTo>
                  <a:lnTo>
                    <a:pt x="1277" y="112"/>
                  </a:lnTo>
                  <a:lnTo>
                    <a:pt x="1272" y="113"/>
                  </a:lnTo>
                  <a:lnTo>
                    <a:pt x="1271" y="113"/>
                  </a:lnTo>
                  <a:lnTo>
                    <a:pt x="1269" y="113"/>
                  </a:lnTo>
                  <a:lnTo>
                    <a:pt x="1268" y="113"/>
                  </a:lnTo>
                  <a:lnTo>
                    <a:pt x="1266" y="113"/>
                  </a:lnTo>
                  <a:lnTo>
                    <a:pt x="1265" y="113"/>
                  </a:lnTo>
                  <a:lnTo>
                    <a:pt x="1265" y="115"/>
                  </a:lnTo>
                  <a:lnTo>
                    <a:pt x="1263" y="115"/>
                  </a:lnTo>
                  <a:lnTo>
                    <a:pt x="1262" y="115"/>
                  </a:lnTo>
                  <a:lnTo>
                    <a:pt x="1260" y="115"/>
                  </a:lnTo>
                  <a:lnTo>
                    <a:pt x="1259" y="115"/>
                  </a:lnTo>
                  <a:lnTo>
                    <a:pt x="1260" y="113"/>
                  </a:lnTo>
                  <a:lnTo>
                    <a:pt x="1262" y="112"/>
                  </a:lnTo>
                  <a:lnTo>
                    <a:pt x="1263" y="112"/>
                  </a:lnTo>
                  <a:lnTo>
                    <a:pt x="1265" y="112"/>
                  </a:lnTo>
                  <a:lnTo>
                    <a:pt x="1265" y="110"/>
                  </a:lnTo>
                  <a:lnTo>
                    <a:pt x="1266" y="110"/>
                  </a:lnTo>
                  <a:lnTo>
                    <a:pt x="1266" y="109"/>
                  </a:lnTo>
                  <a:lnTo>
                    <a:pt x="1265" y="109"/>
                  </a:lnTo>
                  <a:lnTo>
                    <a:pt x="1263" y="109"/>
                  </a:lnTo>
                  <a:lnTo>
                    <a:pt x="1262" y="109"/>
                  </a:lnTo>
                  <a:lnTo>
                    <a:pt x="1263" y="107"/>
                  </a:lnTo>
                  <a:lnTo>
                    <a:pt x="1262" y="107"/>
                  </a:lnTo>
                  <a:lnTo>
                    <a:pt x="1260" y="109"/>
                  </a:lnTo>
                  <a:lnTo>
                    <a:pt x="1259" y="109"/>
                  </a:lnTo>
                  <a:lnTo>
                    <a:pt x="1257" y="109"/>
                  </a:lnTo>
                  <a:lnTo>
                    <a:pt x="1253" y="109"/>
                  </a:lnTo>
                  <a:lnTo>
                    <a:pt x="1251" y="109"/>
                  </a:lnTo>
                  <a:lnTo>
                    <a:pt x="1251" y="107"/>
                  </a:lnTo>
                  <a:lnTo>
                    <a:pt x="1253" y="107"/>
                  </a:lnTo>
                  <a:lnTo>
                    <a:pt x="1253" y="106"/>
                  </a:lnTo>
                  <a:lnTo>
                    <a:pt x="1251" y="106"/>
                  </a:lnTo>
                  <a:lnTo>
                    <a:pt x="1250" y="106"/>
                  </a:lnTo>
                  <a:lnTo>
                    <a:pt x="1248" y="104"/>
                  </a:lnTo>
                  <a:lnTo>
                    <a:pt x="1248" y="103"/>
                  </a:lnTo>
                  <a:lnTo>
                    <a:pt x="1247" y="103"/>
                  </a:lnTo>
                  <a:lnTo>
                    <a:pt x="1247" y="104"/>
                  </a:lnTo>
                  <a:lnTo>
                    <a:pt x="1247" y="106"/>
                  </a:lnTo>
                  <a:lnTo>
                    <a:pt x="1248" y="106"/>
                  </a:lnTo>
                  <a:lnTo>
                    <a:pt x="1250" y="106"/>
                  </a:lnTo>
                  <a:lnTo>
                    <a:pt x="1251" y="107"/>
                  </a:lnTo>
                  <a:lnTo>
                    <a:pt x="1250" y="107"/>
                  </a:lnTo>
                  <a:lnTo>
                    <a:pt x="1248" y="107"/>
                  </a:lnTo>
                  <a:lnTo>
                    <a:pt x="1248" y="109"/>
                  </a:lnTo>
                  <a:lnTo>
                    <a:pt x="1248" y="110"/>
                  </a:lnTo>
                  <a:lnTo>
                    <a:pt x="1245" y="110"/>
                  </a:lnTo>
                  <a:lnTo>
                    <a:pt x="1242" y="110"/>
                  </a:lnTo>
                  <a:lnTo>
                    <a:pt x="1237" y="110"/>
                  </a:lnTo>
                  <a:lnTo>
                    <a:pt x="1236" y="109"/>
                  </a:lnTo>
                  <a:lnTo>
                    <a:pt x="1236" y="107"/>
                  </a:lnTo>
                  <a:lnTo>
                    <a:pt x="1237" y="107"/>
                  </a:lnTo>
                  <a:lnTo>
                    <a:pt x="1236" y="106"/>
                  </a:lnTo>
                  <a:lnTo>
                    <a:pt x="1236" y="104"/>
                  </a:lnTo>
                  <a:lnTo>
                    <a:pt x="1234" y="104"/>
                  </a:lnTo>
                  <a:lnTo>
                    <a:pt x="1233" y="104"/>
                  </a:lnTo>
                  <a:lnTo>
                    <a:pt x="1233" y="106"/>
                  </a:lnTo>
                  <a:lnTo>
                    <a:pt x="1234" y="106"/>
                  </a:lnTo>
                  <a:lnTo>
                    <a:pt x="1234" y="107"/>
                  </a:lnTo>
                  <a:lnTo>
                    <a:pt x="1234" y="109"/>
                  </a:lnTo>
                  <a:lnTo>
                    <a:pt x="1233" y="109"/>
                  </a:lnTo>
                  <a:lnTo>
                    <a:pt x="1233" y="110"/>
                  </a:lnTo>
                  <a:lnTo>
                    <a:pt x="1231" y="110"/>
                  </a:lnTo>
                  <a:lnTo>
                    <a:pt x="1227" y="110"/>
                  </a:lnTo>
                  <a:lnTo>
                    <a:pt x="1227" y="109"/>
                  </a:lnTo>
                  <a:lnTo>
                    <a:pt x="1225" y="109"/>
                  </a:lnTo>
                  <a:lnTo>
                    <a:pt x="1224" y="107"/>
                  </a:lnTo>
                  <a:lnTo>
                    <a:pt x="1224" y="106"/>
                  </a:lnTo>
                  <a:lnTo>
                    <a:pt x="1222" y="106"/>
                  </a:lnTo>
                  <a:lnTo>
                    <a:pt x="1222" y="107"/>
                  </a:lnTo>
                  <a:lnTo>
                    <a:pt x="1221" y="107"/>
                  </a:lnTo>
                  <a:lnTo>
                    <a:pt x="1221" y="109"/>
                  </a:lnTo>
                  <a:lnTo>
                    <a:pt x="1218" y="109"/>
                  </a:lnTo>
                  <a:lnTo>
                    <a:pt x="1213" y="110"/>
                  </a:lnTo>
                  <a:lnTo>
                    <a:pt x="1212" y="109"/>
                  </a:lnTo>
                  <a:lnTo>
                    <a:pt x="1210" y="109"/>
                  </a:lnTo>
                  <a:lnTo>
                    <a:pt x="1210" y="107"/>
                  </a:lnTo>
                  <a:lnTo>
                    <a:pt x="1209" y="107"/>
                  </a:lnTo>
                  <a:lnTo>
                    <a:pt x="1207" y="107"/>
                  </a:lnTo>
                  <a:lnTo>
                    <a:pt x="1207" y="109"/>
                  </a:lnTo>
                  <a:lnTo>
                    <a:pt x="1207" y="110"/>
                  </a:lnTo>
                  <a:lnTo>
                    <a:pt x="1210" y="110"/>
                  </a:lnTo>
                  <a:lnTo>
                    <a:pt x="1213" y="112"/>
                  </a:lnTo>
                  <a:lnTo>
                    <a:pt x="1207" y="112"/>
                  </a:lnTo>
                  <a:lnTo>
                    <a:pt x="1201" y="112"/>
                  </a:lnTo>
                  <a:lnTo>
                    <a:pt x="1198" y="112"/>
                  </a:lnTo>
                  <a:lnTo>
                    <a:pt x="1197" y="112"/>
                  </a:lnTo>
                  <a:lnTo>
                    <a:pt x="1195" y="110"/>
                  </a:lnTo>
                  <a:lnTo>
                    <a:pt x="1194" y="110"/>
                  </a:lnTo>
                  <a:lnTo>
                    <a:pt x="1192" y="110"/>
                  </a:lnTo>
                  <a:lnTo>
                    <a:pt x="1191" y="110"/>
                  </a:lnTo>
                  <a:lnTo>
                    <a:pt x="1189" y="110"/>
                  </a:lnTo>
                  <a:lnTo>
                    <a:pt x="1188" y="110"/>
                  </a:lnTo>
                  <a:lnTo>
                    <a:pt x="1188" y="109"/>
                  </a:lnTo>
                  <a:lnTo>
                    <a:pt x="1191" y="109"/>
                  </a:lnTo>
                  <a:lnTo>
                    <a:pt x="1192" y="107"/>
                  </a:lnTo>
                  <a:lnTo>
                    <a:pt x="1191" y="107"/>
                  </a:lnTo>
                  <a:lnTo>
                    <a:pt x="1189" y="106"/>
                  </a:lnTo>
                  <a:lnTo>
                    <a:pt x="1188" y="106"/>
                  </a:lnTo>
                  <a:lnTo>
                    <a:pt x="1191" y="107"/>
                  </a:lnTo>
                  <a:lnTo>
                    <a:pt x="1186" y="109"/>
                  </a:lnTo>
                  <a:lnTo>
                    <a:pt x="1184" y="109"/>
                  </a:lnTo>
                  <a:lnTo>
                    <a:pt x="1183" y="110"/>
                  </a:lnTo>
                  <a:lnTo>
                    <a:pt x="1181" y="110"/>
                  </a:lnTo>
                  <a:lnTo>
                    <a:pt x="1180" y="110"/>
                  </a:lnTo>
                  <a:lnTo>
                    <a:pt x="1177" y="110"/>
                  </a:lnTo>
                  <a:lnTo>
                    <a:pt x="1177" y="109"/>
                  </a:lnTo>
                  <a:lnTo>
                    <a:pt x="1175" y="109"/>
                  </a:lnTo>
                  <a:lnTo>
                    <a:pt x="1175" y="107"/>
                  </a:lnTo>
                  <a:lnTo>
                    <a:pt x="1175" y="106"/>
                  </a:lnTo>
                  <a:lnTo>
                    <a:pt x="1174" y="106"/>
                  </a:lnTo>
                  <a:lnTo>
                    <a:pt x="1174" y="107"/>
                  </a:lnTo>
                  <a:lnTo>
                    <a:pt x="1172" y="107"/>
                  </a:lnTo>
                  <a:lnTo>
                    <a:pt x="1174" y="109"/>
                  </a:lnTo>
                  <a:lnTo>
                    <a:pt x="1172" y="109"/>
                  </a:lnTo>
                  <a:lnTo>
                    <a:pt x="1172" y="110"/>
                  </a:lnTo>
                  <a:lnTo>
                    <a:pt x="1171" y="112"/>
                  </a:lnTo>
                  <a:lnTo>
                    <a:pt x="1171" y="110"/>
                  </a:lnTo>
                  <a:lnTo>
                    <a:pt x="1169" y="110"/>
                  </a:lnTo>
                  <a:lnTo>
                    <a:pt x="1169" y="112"/>
                  </a:lnTo>
                  <a:lnTo>
                    <a:pt x="1168" y="112"/>
                  </a:lnTo>
                  <a:lnTo>
                    <a:pt x="1166" y="110"/>
                  </a:lnTo>
                  <a:lnTo>
                    <a:pt x="1165" y="110"/>
                  </a:lnTo>
                  <a:lnTo>
                    <a:pt x="1160" y="110"/>
                  </a:lnTo>
                  <a:lnTo>
                    <a:pt x="1160" y="109"/>
                  </a:lnTo>
                  <a:lnTo>
                    <a:pt x="1162" y="109"/>
                  </a:lnTo>
                  <a:lnTo>
                    <a:pt x="1162" y="107"/>
                  </a:lnTo>
                  <a:lnTo>
                    <a:pt x="1162" y="106"/>
                  </a:lnTo>
                  <a:lnTo>
                    <a:pt x="1163" y="106"/>
                  </a:lnTo>
                  <a:lnTo>
                    <a:pt x="1163" y="104"/>
                  </a:lnTo>
                  <a:lnTo>
                    <a:pt x="1165" y="104"/>
                  </a:lnTo>
                  <a:lnTo>
                    <a:pt x="1165" y="103"/>
                  </a:lnTo>
                  <a:lnTo>
                    <a:pt x="1163" y="104"/>
                  </a:lnTo>
                  <a:lnTo>
                    <a:pt x="1162" y="104"/>
                  </a:lnTo>
                  <a:lnTo>
                    <a:pt x="1160" y="104"/>
                  </a:lnTo>
                  <a:lnTo>
                    <a:pt x="1160" y="106"/>
                  </a:lnTo>
                  <a:lnTo>
                    <a:pt x="1159" y="107"/>
                  </a:lnTo>
                  <a:lnTo>
                    <a:pt x="1160" y="107"/>
                  </a:lnTo>
                  <a:lnTo>
                    <a:pt x="1160" y="109"/>
                  </a:lnTo>
                  <a:lnTo>
                    <a:pt x="1157" y="109"/>
                  </a:lnTo>
                  <a:lnTo>
                    <a:pt x="1157" y="107"/>
                  </a:lnTo>
                  <a:lnTo>
                    <a:pt x="1156" y="107"/>
                  </a:lnTo>
                  <a:lnTo>
                    <a:pt x="1154" y="109"/>
                  </a:lnTo>
                  <a:lnTo>
                    <a:pt x="1153" y="110"/>
                  </a:lnTo>
                  <a:lnTo>
                    <a:pt x="1151" y="110"/>
                  </a:lnTo>
                  <a:lnTo>
                    <a:pt x="1151" y="109"/>
                  </a:lnTo>
                  <a:lnTo>
                    <a:pt x="1150" y="110"/>
                  </a:lnTo>
                  <a:lnTo>
                    <a:pt x="1148" y="110"/>
                  </a:lnTo>
                  <a:lnTo>
                    <a:pt x="1148" y="109"/>
                  </a:lnTo>
                  <a:lnTo>
                    <a:pt x="1147" y="109"/>
                  </a:lnTo>
                  <a:lnTo>
                    <a:pt x="1147" y="107"/>
                  </a:lnTo>
                  <a:lnTo>
                    <a:pt x="1145" y="107"/>
                  </a:lnTo>
                  <a:lnTo>
                    <a:pt x="1147" y="106"/>
                  </a:lnTo>
                  <a:lnTo>
                    <a:pt x="1150" y="106"/>
                  </a:lnTo>
                  <a:lnTo>
                    <a:pt x="1150" y="104"/>
                  </a:lnTo>
                  <a:lnTo>
                    <a:pt x="1151" y="104"/>
                  </a:lnTo>
                  <a:lnTo>
                    <a:pt x="1151" y="103"/>
                  </a:lnTo>
                  <a:lnTo>
                    <a:pt x="1151" y="101"/>
                  </a:lnTo>
                  <a:lnTo>
                    <a:pt x="1153" y="101"/>
                  </a:lnTo>
                  <a:lnTo>
                    <a:pt x="1162" y="100"/>
                  </a:lnTo>
                  <a:lnTo>
                    <a:pt x="1166" y="100"/>
                  </a:lnTo>
                  <a:lnTo>
                    <a:pt x="1168" y="98"/>
                  </a:lnTo>
                  <a:lnTo>
                    <a:pt x="1169" y="98"/>
                  </a:lnTo>
                  <a:lnTo>
                    <a:pt x="1171" y="98"/>
                  </a:lnTo>
                  <a:lnTo>
                    <a:pt x="1171" y="97"/>
                  </a:lnTo>
                  <a:lnTo>
                    <a:pt x="1172" y="97"/>
                  </a:lnTo>
                  <a:lnTo>
                    <a:pt x="1174" y="97"/>
                  </a:lnTo>
                  <a:lnTo>
                    <a:pt x="1175" y="97"/>
                  </a:lnTo>
                  <a:lnTo>
                    <a:pt x="1175" y="98"/>
                  </a:lnTo>
                  <a:lnTo>
                    <a:pt x="1180" y="97"/>
                  </a:lnTo>
                  <a:lnTo>
                    <a:pt x="1181" y="97"/>
                  </a:lnTo>
                  <a:lnTo>
                    <a:pt x="1183" y="97"/>
                  </a:lnTo>
                  <a:lnTo>
                    <a:pt x="1183" y="98"/>
                  </a:lnTo>
                  <a:lnTo>
                    <a:pt x="1184" y="97"/>
                  </a:lnTo>
                  <a:lnTo>
                    <a:pt x="1186" y="98"/>
                  </a:lnTo>
                  <a:lnTo>
                    <a:pt x="1188" y="97"/>
                  </a:lnTo>
                  <a:lnTo>
                    <a:pt x="1192" y="97"/>
                  </a:lnTo>
                  <a:lnTo>
                    <a:pt x="1194" y="97"/>
                  </a:lnTo>
                  <a:lnTo>
                    <a:pt x="1195" y="97"/>
                  </a:lnTo>
                  <a:lnTo>
                    <a:pt x="1194" y="95"/>
                  </a:lnTo>
                  <a:lnTo>
                    <a:pt x="1192" y="95"/>
                  </a:lnTo>
                  <a:lnTo>
                    <a:pt x="1192" y="94"/>
                  </a:lnTo>
                  <a:lnTo>
                    <a:pt x="1195" y="94"/>
                  </a:lnTo>
                  <a:lnTo>
                    <a:pt x="1197" y="94"/>
                  </a:lnTo>
                  <a:lnTo>
                    <a:pt x="1198" y="94"/>
                  </a:lnTo>
                  <a:lnTo>
                    <a:pt x="1195" y="92"/>
                  </a:lnTo>
                  <a:lnTo>
                    <a:pt x="1191" y="94"/>
                  </a:lnTo>
                  <a:lnTo>
                    <a:pt x="1188" y="94"/>
                  </a:lnTo>
                  <a:lnTo>
                    <a:pt x="1186" y="92"/>
                  </a:lnTo>
                  <a:lnTo>
                    <a:pt x="1188" y="92"/>
                  </a:lnTo>
                  <a:lnTo>
                    <a:pt x="1188" y="91"/>
                  </a:lnTo>
                  <a:lnTo>
                    <a:pt x="1189" y="91"/>
                  </a:lnTo>
                  <a:lnTo>
                    <a:pt x="1191" y="91"/>
                  </a:lnTo>
                  <a:lnTo>
                    <a:pt x="1191" y="89"/>
                  </a:lnTo>
                  <a:lnTo>
                    <a:pt x="1189" y="89"/>
                  </a:lnTo>
                  <a:lnTo>
                    <a:pt x="1188" y="89"/>
                  </a:lnTo>
                  <a:lnTo>
                    <a:pt x="1186" y="87"/>
                  </a:lnTo>
                  <a:lnTo>
                    <a:pt x="1188" y="86"/>
                  </a:lnTo>
                  <a:lnTo>
                    <a:pt x="1189" y="86"/>
                  </a:lnTo>
                  <a:lnTo>
                    <a:pt x="1189" y="84"/>
                  </a:lnTo>
                  <a:lnTo>
                    <a:pt x="1191" y="84"/>
                  </a:lnTo>
                  <a:lnTo>
                    <a:pt x="1198" y="84"/>
                  </a:lnTo>
                  <a:lnTo>
                    <a:pt x="1204" y="83"/>
                  </a:lnTo>
                  <a:lnTo>
                    <a:pt x="1209" y="83"/>
                  </a:lnTo>
                  <a:lnTo>
                    <a:pt x="1210" y="84"/>
                  </a:lnTo>
                  <a:lnTo>
                    <a:pt x="1213" y="84"/>
                  </a:lnTo>
                  <a:lnTo>
                    <a:pt x="1215" y="86"/>
                  </a:lnTo>
                  <a:lnTo>
                    <a:pt x="1216" y="86"/>
                  </a:lnTo>
                  <a:lnTo>
                    <a:pt x="1218" y="86"/>
                  </a:lnTo>
                  <a:lnTo>
                    <a:pt x="1216" y="87"/>
                  </a:lnTo>
                  <a:lnTo>
                    <a:pt x="1216" y="89"/>
                  </a:lnTo>
                  <a:lnTo>
                    <a:pt x="1216" y="91"/>
                  </a:lnTo>
                  <a:lnTo>
                    <a:pt x="1215" y="91"/>
                  </a:lnTo>
                  <a:lnTo>
                    <a:pt x="1215" y="92"/>
                  </a:lnTo>
                  <a:lnTo>
                    <a:pt x="1218" y="91"/>
                  </a:lnTo>
                  <a:lnTo>
                    <a:pt x="1221" y="91"/>
                  </a:lnTo>
                  <a:lnTo>
                    <a:pt x="1218" y="92"/>
                  </a:lnTo>
                  <a:lnTo>
                    <a:pt x="1221" y="92"/>
                  </a:lnTo>
                  <a:lnTo>
                    <a:pt x="1225" y="92"/>
                  </a:lnTo>
                  <a:lnTo>
                    <a:pt x="1227" y="92"/>
                  </a:lnTo>
                  <a:lnTo>
                    <a:pt x="1228" y="94"/>
                  </a:lnTo>
                  <a:lnTo>
                    <a:pt x="1231" y="94"/>
                  </a:lnTo>
                  <a:lnTo>
                    <a:pt x="1231" y="92"/>
                  </a:lnTo>
                  <a:lnTo>
                    <a:pt x="1233" y="92"/>
                  </a:lnTo>
                  <a:lnTo>
                    <a:pt x="1234" y="92"/>
                  </a:lnTo>
                  <a:lnTo>
                    <a:pt x="1239" y="92"/>
                  </a:lnTo>
                  <a:lnTo>
                    <a:pt x="1242" y="92"/>
                  </a:lnTo>
                  <a:lnTo>
                    <a:pt x="1247" y="94"/>
                  </a:lnTo>
                  <a:lnTo>
                    <a:pt x="1247" y="92"/>
                  </a:lnTo>
                  <a:lnTo>
                    <a:pt x="1244" y="92"/>
                  </a:lnTo>
                  <a:lnTo>
                    <a:pt x="1244" y="91"/>
                  </a:lnTo>
                  <a:lnTo>
                    <a:pt x="1241" y="91"/>
                  </a:lnTo>
                  <a:lnTo>
                    <a:pt x="1237" y="91"/>
                  </a:lnTo>
                  <a:lnTo>
                    <a:pt x="1231" y="91"/>
                  </a:lnTo>
                  <a:lnTo>
                    <a:pt x="1231" y="89"/>
                  </a:lnTo>
                  <a:lnTo>
                    <a:pt x="1234" y="89"/>
                  </a:lnTo>
                  <a:lnTo>
                    <a:pt x="1236" y="87"/>
                  </a:lnTo>
                  <a:lnTo>
                    <a:pt x="1234" y="87"/>
                  </a:lnTo>
                  <a:lnTo>
                    <a:pt x="1230" y="89"/>
                  </a:lnTo>
                  <a:lnTo>
                    <a:pt x="1227" y="87"/>
                  </a:lnTo>
                  <a:lnTo>
                    <a:pt x="1228" y="87"/>
                  </a:lnTo>
                  <a:lnTo>
                    <a:pt x="1228" y="86"/>
                  </a:lnTo>
                  <a:lnTo>
                    <a:pt x="1230" y="86"/>
                  </a:lnTo>
                  <a:lnTo>
                    <a:pt x="1231" y="84"/>
                  </a:lnTo>
                  <a:lnTo>
                    <a:pt x="1230" y="84"/>
                  </a:lnTo>
                  <a:lnTo>
                    <a:pt x="1231" y="83"/>
                  </a:lnTo>
                  <a:lnTo>
                    <a:pt x="1230" y="83"/>
                  </a:lnTo>
                  <a:lnTo>
                    <a:pt x="1228" y="84"/>
                  </a:lnTo>
                  <a:lnTo>
                    <a:pt x="1228" y="83"/>
                  </a:lnTo>
                  <a:lnTo>
                    <a:pt x="1227" y="83"/>
                  </a:lnTo>
                  <a:lnTo>
                    <a:pt x="1233" y="81"/>
                  </a:lnTo>
                  <a:lnTo>
                    <a:pt x="1237" y="80"/>
                  </a:lnTo>
                  <a:lnTo>
                    <a:pt x="1239" y="81"/>
                  </a:lnTo>
                  <a:lnTo>
                    <a:pt x="1242" y="81"/>
                  </a:lnTo>
                  <a:lnTo>
                    <a:pt x="1244" y="80"/>
                  </a:lnTo>
                  <a:lnTo>
                    <a:pt x="1242" y="80"/>
                  </a:lnTo>
                  <a:lnTo>
                    <a:pt x="1241" y="80"/>
                  </a:lnTo>
                  <a:lnTo>
                    <a:pt x="1239" y="80"/>
                  </a:lnTo>
                  <a:lnTo>
                    <a:pt x="1241" y="78"/>
                  </a:lnTo>
                  <a:lnTo>
                    <a:pt x="1242" y="78"/>
                  </a:lnTo>
                  <a:lnTo>
                    <a:pt x="1242" y="77"/>
                  </a:lnTo>
                  <a:lnTo>
                    <a:pt x="1244" y="77"/>
                  </a:lnTo>
                  <a:lnTo>
                    <a:pt x="1245" y="77"/>
                  </a:lnTo>
                  <a:lnTo>
                    <a:pt x="1247" y="75"/>
                  </a:lnTo>
                  <a:lnTo>
                    <a:pt x="1248" y="74"/>
                  </a:lnTo>
                  <a:lnTo>
                    <a:pt x="1250" y="74"/>
                  </a:lnTo>
                  <a:lnTo>
                    <a:pt x="1250" y="72"/>
                  </a:lnTo>
                  <a:lnTo>
                    <a:pt x="1248" y="72"/>
                  </a:lnTo>
                  <a:lnTo>
                    <a:pt x="1248" y="74"/>
                  </a:lnTo>
                  <a:lnTo>
                    <a:pt x="1247" y="74"/>
                  </a:lnTo>
                  <a:lnTo>
                    <a:pt x="1245" y="74"/>
                  </a:lnTo>
                  <a:lnTo>
                    <a:pt x="1245" y="75"/>
                  </a:lnTo>
                  <a:lnTo>
                    <a:pt x="1244" y="75"/>
                  </a:lnTo>
                  <a:lnTo>
                    <a:pt x="1242" y="77"/>
                  </a:lnTo>
                  <a:lnTo>
                    <a:pt x="1239" y="78"/>
                  </a:lnTo>
                  <a:lnTo>
                    <a:pt x="1237" y="78"/>
                  </a:lnTo>
                  <a:lnTo>
                    <a:pt x="1236" y="78"/>
                  </a:lnTo>
                  <a:lnTo>
                    <a:pt x="1234" y="78"/>
                  </a:lnTo>
                  <a:lnTo>
                    <a:pt x="1234" y="80"/>
                  </a:lnTo>
                  <a:lnTo>
                    <a:pt x="1233" y="80"/>
                  </a:lnTo>
                  <a:lnTo>
                    <a:pt x="1227" y="80"/>
                  </a:lnTo>
                  <a:lnTo>
                    <a:pt x="1224" y="80"/>
                  </a:lnTo>
                  <a:lnTo>
                    <a:pt x="1224" y="78"/>
                  </a:lnTo>
                  <a:lnTo>
                    <a:pt x="1225" y="78"/>
                  </a:lnTo>
                  <a:lnTo>
                    <a:pt x="1227" y="78"/>
                  </a:lnTo>
                  <a:lnTo>
                    <a:pt x="1228" y="77"/>
                  </a:lnTo>
                  <a:lnTo>
                    <a:pt x="1227" y="77"/>
                  </a:lnTo>
                  <a:lnTo>
                    <a:pt x="1224" y="78"/>
                  </a:lnTo>
                  <a:lnTo>
                    <a:pt x="1222" y="78"/>
                  </a:lnTo>
                  <a:lnTo>
                    <a:pt x="1221" y="78"/>
                  </a:lnTo>
                  <a:lnTo>
                    <a:pt x="1218" y="78"/>
                  </a:lnTo>
                  <a:lnTo>
                    <a:pt x="1215" y="80"/>
                  </a:lnTo>
                  <a:lnTo>
                    <a:pt x="1209" y="80"/>
                  </a:lnTo>
                  <a:lnTo>
                    <a:pt x="1204" y="80"/>
                  </a:lnTo>
                  <a:lnTo>
                    <a:pt x="1204" y="78"/>
                  </a:lnTo>
                  <a:lnTo>
                    <a:pt x="1206" y="78"/>
                  </a:lnTo>
                  <a:lnTo>
                    <a:pt x="1206" y="77"/>
                  </a:lnTo>
                  <a:lnTo>
                    <a:pt x="1207" y="77"/>
                  </a:lnTo>
                  <a:lnTo>
                    <a:pt x="1209" y="75"/>
                  </a:lnTo>
                  <a:lnTo>
                    <a:pt x="1210" y="75"/>
                  </a:lnTo>
                  <a:lnTo>
                    <a:pt x="1209" y="74"/>
                  </a:lnTo>
                  <a:lnTo>
                    <a:pt x="1210" y="74"/>
                  </a:lnTo>
                  <a:lnTo>
                    <a:pt x="1218" y="72"/>
                  </a:lnTo>
                  <a:lnTo>
                    <a:pt x="1218" y="71"/>
                  </a:lnTo>
                  <a:lnTo>
                    <a:pt x="1221" y="71"/>
                  </a:lnTo>
                  <a:lnTo>
                    <a:pt x="1222" y="71"/>
                  </a:lnTo>
                  <a:lnTo>
                    <a:pt x="1221" y="72"/>
                  </a:lnTo>
                  <a:lnTo>
                    <a:pt x="1222" y="72"/>
                  </a:lnTo>
                  <a:lnTo>
                    <a:pt x="1224" y="72"/>
                  </a:lnTo>
                  <a:lnTo>
                    <a:pt x="1222" y="71"/>
                  </a:lnTo>
                  <a:lnTo>
                    <a:pt x="1224" y="69"/>
                  </a:lnTo>
                  <a:lnTo>
                    <a:pt x="1225" y="69"/>
                  </a:lnTo>
                  <a:lnTo>
                    <a:pt x="1231" y="68"/>
                  </a:lnTo>
                  <a:lnTo>
                    <a:pt x="1233" y="68"/>
                  </a:lnTo>
                  <a:lnTo>
                    <a:pt x="1239" y="68"/>
                  </a:lnTo>
                  <a:lnTo>
                    <a:pt x="1244" y="68"/>
                  </a:lnTo>
                  <a:lnTo>
                    <a:pt x="1248" y="66"/>
                  </a:lnTo>
                  <a:lnTo>
                    <a:pt x="1250" y="66"/>
                  </a:lnTo>
                  <a:lnTo>
                    <a:pt x="1251" y="66"/>
                  </a:lnTo>
                  <a:lnTo>
                    <a:pt x="1253" y="66"/>
                  </a:lnTo>
                  <a:lnTo>
                    <a:pt x="1254" y="66"/>
                  </a:lnTo>
                  <a:lnTo>
                    <a:pt x="1257" y="66"/>
                  </a:lnTo>
                  <a:lnTo>
                    <a:pt x="1263" y="66"/>
                  </a:lnTo>
                  <a:lnTo>
                    <a:pt x="1269" y="68"/>
                  </a:lnTo>
                  <a:lnTo>
                    <a:pt x="1272" y="68"/>
                  </a:lnTo>
                  <a:lnTo>
                    <a:pt x="1274" y="68"/>
                  </a:lnTo>
                  <a:lnTo>
                    <a:pt x="1275" y="69"/>
                  </a:lnTo>
                  <a:lnTo>
                    <a:pt x="1280" y="69"/>
                  </a:lnTo>
                  <a:lnTo>
                    <a:pt x="1281" y="69"/>
                  </a:lnTo>
                  <a:lnTo>
                    <a:pt x="1281" y="71"/>
                  </a:lnTo>
                  <a:lnTo>
                    <a:pt x="1283" y="71"/>
                  </a:lnTo>
                  <a:lnTo>
                    <a:pt x="1283" y="72"/>
                  </a:lnTo>
                  <a:lnTo>
                    <a:pt x="1284" y="72"/>
                  </a:lnTo>
                  <a:lnTo>
                    <a:pt x="1284" y="71"/>
                  </a:lnTo>
                  <a:lnTo>
                    <a:pt x="1286" y="71"/>
                  </a:lnTo>
                  <a:lnTo>
                    <a:pt x="1283" y="69"/>
                  </a:lnTo>
                  <a:lnTo>
                    <a:pt x="1284" y="69"/>
                  </a:lnTo>
                  <a:lnTo>
                    <a:pt x="1287" y="69"/>
                  </a:lnTo>
                  <a:lnTo>
                    <a:pt x="1289" y="69"/>
                  </a:lnTo>
                  <a:lnTo>
                    <a:pt x="1287" y="68"/>
                  </a:lnTo>
                  <a:lnTo>
                    <a:pt x="1289" y="68"/>
                  </a:lnTo>
                  <a:lnTo>
                    <a:pt x="1289" y="66"/>
                  </a:lnTo>
                  <a:lnTo>
                    <a:pt x="1287" y="66"/>
                  </a:lnTo>
                  <a:lnTo>
                    <a:pt x="1286" y="66"/>
                  </a:lnTo>
                  <a:lnTo>
                    <a:pt x="1283" y="65"/>
                  </a:lnTo>
                  <a:lnTo>
                    <a:pt x="1277" y="65"/>
                  </a:lnTo>
                  <a:lnTo>
                    <a:pt x="1272" y="65"/>
                  </a:lnTo>
                  <a:lnTo>
                    <a:pt x="1269" y="65"/>
                  </a:lnTo>
                  <a:lnTo>
                    <a:pt x="1265" y="65"/>
                  </a:lnTo>
                  <a:lnTo>
                    <a:pt x="1263" y="65"/>
                  </a:lnTo>
                  <a:lnTo>
                    <a:pt x="1260" y="63"/>
                  </a:lnTo>
                  <a:lnTo>
                    <a:pt x="1262" y="63"/>
                  </a:lnTo>
                  <a:lnTo>
                    <a:pt x="1263" y="62"/>
                  </a:lnTo>
                  <a:lnTo>
                    <a:pt x="1266" y="62"/>
                  </a:lnTo>
                  <a:lnTo>
                    <a:pt x="1268" y="62"/>
                  </a:lnTo>
                  <a:lnTo>
                    <a:pt x="1269" y="62"/>
                  </a:lnTo>
                  <a:lnTo>
                    <a:pt x="1271" y="63"/>
                  </a:lnTo>
                  <a:lnTo>
                    <a:pt x="1274" y="63"/>
                  </a:lnTo>
                  <a:lnTo>
                    <a:pt x="1275" y="63"/>
                  </a:lnTo>
                  <a:lnTo>
                    <a:pt x="1274" y="62"/>
                  </a:lnTo>
                  <a:lnTo>
                    <a:pt x="1274" y="59"/>
                  </a:lnTo>
                  <a:lnTo>
                    <a:pt x="1272" y="62"/>
                  </a:lnTo>
                  <a:lnTo>
                    <a:pt x="1271" y="62"/>
                  </a:lnTo>
                  <a:lnTo>
                    <a:pt x="1269" y="62"/>
                  </a:lnTo>
                  <a:lnTo>
                    <a:pt x="1269" y="59"/>
                  </a:lnTo>
                  <a:lnTo>
                    <a:pt x="1269" y="57"/>
                  </a:lnTo>
                  <a:lnTo>
                    <a:pt x="1271" y="57"/>
                  </a:lnTo>
                  <a:lnTo>
                    <a:pt x="1271" y="56"/>
                  </a:lnTo>
                  <a:lnTo>
                    <a:pt x="1269" y="56"/>
                  </a:lnTo>
                  <a:lnTo>
                    <a:pt x="1268" y="54"/>
                  </a:lnTo>
                  <a:lnTo>
                    <a:pt x="1268" y="53"/>
                  </a:lnTo>
                  <a:lnTo>
                    <a:pt x="1266" y="51"/>
                  </a:lnTo>
                  <a:lnTo>
                    <a:pt x="1265" y="51"/>
                  </a:lnTo>
                  <a:lnTo>
                    <a:pt x="1262" y="51"/>
                  </a:lnTo>
                  <a:lnTo>
                    <a:pt x="1259" y="51"/>
                  </a:lnTo>
                  <a:lnTo>
                    <a:pt x="1256" y="50"/>
                  </a:lnTo>
                  <a:lnTo>
                    <a:pt x="1253" y="50"/>
                  </a:lnTo>
                  <a:lnTo>
                    <a:pt x="1253" y="48"/>
                  </a:lnTo>
                  <a:lnTo>
                    <a:pt x="1254" y="48"/>
                  </a:lnTo>
                  <a:lnTo>
                    <a:pt x="1256" y="47"/>
                  </a:lnTo>
                  <a:lnTo>
                    <a:pt x="1257" y="47"/>
                  </a:lnTo>
                  <a:lnTo>
                    <a:pt x="1259" y="47"/>
                  </a:lnTo>
                  <a:lnTo>
                    <a:pt x="1262" y="47"/>
                  </a:lnTo>
                  <a:lnTo>
                    <a:pt x="1263" y="47"/>
                  </a:lnTo>
                  <a:lnTo>
                    <a:pt x="1257" y="45"/>
                  </a:lnTo>
                  <a:lnTo>
                    <a:pt x="1256" y="45"/>
                  </a:lnTo>
                  <a:lnTo>
                    <a:pt x="1256" y="44"/>
                  </a:lnTo>
                  <a:lnTo>
                    <a:pt x="1257" y="44"/>
                  </a:lnTo>
                  <a:lnTo>
                    <a:pt x="1259" y="44"/>
                  </a:lnTo>
                  <a:lnTo>
                    <a:pt x="1259" y="42"/>
                  </a:lnTo>
                  <a:lnTo>
                    <a:pt x="1260" y="42"/>
                  </a:lnTo>
                  <a:lnTo>
                    <a:pt x="1262" y="42"/>
                  </a:lnTo>
                  <a:lnTo>
                    <a:pt x="1262" y="41"/>
                  </a:lnTo>
                  <a:lnTo>
                    <a:pt x="1263" y="41"/>
                  </a:lnTo>
                  <a:lnTo>
                    <a:pt x="1266" y="41"/>
                  </a:lnTo>
                  <a:lnTo>
                    <a:pt x="1271" y="41"/>
                  </a:lnTo>
                  <a:lnTo>
                    <a:pt x="1272" y="41"/>
                  </a:lnTo>
                  <a:lnTo>
                    <a:pt x="1277" y="42"/>
                  </a:lnTo>
                  <a:lnTo>
                    <a:pt x="1281" y="42"/>
                  </a:lnTo>
                  <a:lnTo>
                    <a:pt x="1286" y="42"/>
                  </a:lnTo>
                  <a:lnTo>
                    <a:pt x="1289" y="42"/>
                  </a:lnTo>
                  <a:lnTo>
                    <a:pt x="1294" y="42"/>
                  </a:lnTo>
                  <a:lnTo>
                    <a:pt x="1297" y="42"/>
                  </a:lnTo>
                  <a:lnTo>
                    <a:pt x="1300" y="44"/>
                  </a:lnTo>
                  <a:lnTo>
                    <a:pt x="1303" y="45"/>
                  </a:lnTo>
                  <a:lnTo>
                    <a:pt x="1306" y="47"/>
                  </a:lnTo>
                  <a:lnTo>
                    <a:pt x="1309" y="47"/>
                  </a:lnTo>
                  <a:lnTo>
                    <a:pt x="1310" y="48"/>
                  </a:lnTo>
                  <a:lnTo>
                    <a:pt x="1310" y="50"/>
                  </a:lnTo>
                  <a:lnTo>
                    <a:pt x="1310" y="51"/>
                  </a:lnTo>
                  <a:lnTo>
                    <a:pt x="1312" y="51"/>
                  </a:lnTo>
                  <a:lnTo>
                    <a:pt x="1313" y="51"/>
                  </a:lnTo>
                  <a:lnTo>
                    <a:pt x="1313" y="53"/>
                  </a:lnTo>
                  <a:lnTo>
                    <a:pt x="1316" y="53"/>
                  </a:lnTo>
                  <a:lnTo>
                    <a:pt x="1316" y="51"/>
                  </a:lnTo>
                  <a:lnTo>
                    <a:pt x="1321" y="53"/>
                  </a:lnTo>
                  <a:lnTo>
                    <a:pt x="1327" y="53"/>
                  </a:lnTo>
                  <a:lnTo>
                    <a:pt x="1331" y="53"/>
                  </a:lnTo>
                  <a:lnTo>
                    <a:pt x="1336" y="51"/>
                  </a:lnTo>
                  <a:lnTo>
                    <a:pt x="1331" y="51"/>
                  </a:lnTo>
                  <a:lnTo>
                    <a:pt x="1325" y="51"/>
                  </a:lnTo>
                  <a:lnTo>
                    <a:pt x="1319" y="51"/>
                  </a:lnTo>
                  <a:lnTo>
                    <a:pt x="1316" y="51"/>
                  </a:lnTo>
                  <a:lnTo>
                    <a:pt x="1316" y="50"/>
                  </a:lnTo>
                  <a:lnTo>
                    <a:pt x="1318" y="50"/>
                  </a:lnTo>
                  <a:lnTo>
                    <a:pt x="1318" y="48"/>
                  </a:lnTo>
                  <a:lnTo>
                    <a:pt x="1318" y="47"/>
                  </a:lnTo>
                  <a:lnTo>
                    <a:pt x="1315" y="47"/>
                  </a:lnTo>
                  <a:lnTo>
                    <a:pt x="1315" y="45"/>
                  </a:lnTo>
                  <a:lnTo>
                    <a:pt x="1313" y="45"/>
                  </a:lnTo>
                  <a:lnTo>
                    <a:pt x="1310" y="44"/>
                  </a:lnTo>
                  <a:lnTo>
                    <a:pt x="1307" y="42"/>
                  </a:lnTo>
                  <a:lnTo>
                    <a:pt x="1306" y="41"/>
                  </a:lnTo>
                  <a:lnTo>
                    <a:pt x="1310" y="41"/>
                  </a:lnTo>
                  <a:lnTo>
                    <a:pt x="1315" y="41"/>
                  </a:lnTo>
                  <a:lnTo>
                    <a:pt x="1319" y="39"/>
                  </a:lnTo>
                  <a:lnTo>
                    <a:pt x="1324" y="39"/>
                  </a:lnTo>
                  <a:lnTo>
                    <a:pt x="1328" y="39"/>
                  </a:lnTo>
                  <a:lnTo>
                    <a:pt x="1334" y="39"/>
                  </a:lnTo>
                  <a:lnTo>
                    <a:pt x="1340" y="39"/>
                  </a:lnTo>
                  <a:lnTo>
                    <a:pt x="1347" y="39"/>
                  </a:lnTo>
                  <a:lnTo>
                    <a:pt x="1348" y="37"/>
                  </a:lnTo>
                  <a:lnTo>
                    <a:pt x="1351" y="37"/>
                  </a:lnTo>
                  <a:lnTo>
                    <a:pt x="1356" y="37"/>
                  </a:lnTo>
                  <a:lnTo>
                    <a:pt x="1359" y="37"/>
                  </a:lnTo>
                  <a:lnTo>
                    <a:pt x="1360" y="37"/>
                  </a:lnTo>
                  <a:lnTo>
                    <a:pt x="1365" y="37"/>
                  </a:lnTo>
                  <a:lnTo>
                    <a:pt x="1366" y="37"/>
                  </a:lnTo>
                  <a:lnTo>
                    <a:pt x="1368" y="37"/>
                  </a:lnTo>
                  <a:lnTo>
                    <a:pt x="1369" y="37"/>
                  </a:lnTo>
                  <a:lnTo>
                    <a:pt x="1374" y="37"/>
                  </a:lnTo>
                  <a:lnTo>
                    <a:pt x="1377" y="37"/>
                  </a:lnTo>
                  <a:lnTo>
                    <a:pt x="1378" y="37"/>
                  </a:lnTo>
                  <a:lnTo>
                    <a:pt x="1378" y="36"/>
                  </a:lnTo>
                  <a:lnTo>
                    <a:pt x="1374" y="36"/>
                  </a:lnTo>
                  <a:lnTo>
                    <a:pt x="1369" y="36"/>
                  </a:lnTo>
                  <a:lnTo>
                    <a:pt x="1363" y="36"/>
                  </a:lnTo>
                  <a:lnTo>
                    <a:pt x="1360" y="36"/>
                  </a:lnTo>
                  <a:lnTo>
                    <a:pt x="1363" y="34"/>
                  </a:lnTo>
                  <a:lnTo>
                    <a:pt x="1368" y="34"/>
                  </a:lnTo>
                  <a:lnTo>
                    <a:pt x="1371" y="34"/>
                  </a:lnTo>
                  <a:lnTo>
                    <a:pt x="1374" y="34"/>
                  </a:lnTo>
                  <a:lnTo>
                    <a:pt x="1375" y="33"/>
                  </a:lnTo>
                  <a:lnTo>
                    <a:pt x="1372" y="33"/>
                  </a:lnTo>
                  <a:lnTo>
                    <a:pt x="1372" y="31"/>
                  </a:lnTo>
                  <a:lnTo>
                    <a:pt x="1374" y="31"/>
                  </a:lnTo>
                  <a:lnTo>
                    <a:pt x="1374" y="30"/>
                  </a:lnTo>
                  <a:lnTo>
                    <a:pt x="1381" y="28"/>
                  </a:lnTo>
                  <a:lnTo>
                    <a:pt x="1383" y="28"/>
                  </a:lnTo>
                  <a:lnTo>
                    <a:pt x="1384" y="27"/>
                  </a:lnTo>
                  <a:lnTo>
                    <a:pt x="1386" y="27"/>
                  </a:lnTo>
                  <a:lnTo>
                    <a:pt x="1387" y="27"/>
                  </a:lnTo>
                  <a:lnTo>
                    <a:pt x="1389" y="27"/>
                  </a:lnTo>
                  <a:lnTo>
                    <a:pt x="1390" y="27"/>
                  </a:lnTo>
                  <a:lnTo>
                    <a:pt x="1392" y="25"/>
                  </a:lnTo>
                  <a:lnTo>
                    <a:pt x="1389" y="25"/>
                  </a:lnTo>
                  <a:lnTo>
                    <a:pt x="1383" y="27"/>
                  </a:lnTo>
                  <a:lnTo>
                    <a:pt x="1381" y="27"/>
                  </a:lnTo>
                  <a:lnTo>
                    <a:pt x="1380" y="27"/>
                  </a:lnTo>
                  <a:lnTo>
                    <a:pt x="1378" y="28"/>
                  </a:lnTo>
                  <a:lnTo>
                    <a:pt x="1375" y="28"/>
                  </a:lnTo>
                  <a:lnTo>
                    <a:pt x="1374" y="28"/>
                  </a:lnTo>
                  <a:lnTo>
                    <a:pt x="1372" y="30"/>
                  </a:lnTo>
                  <a:lnTo>
                    <a:pt x="1371" y="30"/>
                  </a:lnTo>
                  <a:lnTo>
                    <a:pt x="1371" y="31"/>
                  </a:lnTo>
                  <a:lnTo>
                    <a:pt x="1369" y="31"/>
                  </a:lnTo>
                  <a:lnTo>
                    <a:pt x="1368" y="31"/>
                  </a:lnTo>
                  <a:lnTo>
                    <a:pt x="1366" y="31"/>
                  </a:lnTo>
                  <a:lnTo>
                    <a:pt x="1365" y="31"/>
                  </a:lnTo>
                  <a:lnTo>
                    <a:pt x="1365" y="33"/>
                  </a:lnTo>
                  <a:lnTo>
                    <a:pt x="1362" y="33"/>
                  </a:lnTo>
                  <a:lnTo>
                    <a:pt x="1357" y="33"/>
                  </a:lnTo>
                  <a:lnTo>
                    <a:pt x="1356" y="34"/>
                  </a:lnTo>
                  <a:lnTo>
                    <a:pt x="1353" y="34"/>
                  </a:lnTo>
                  <a:lnTo>
                    <a:pt x="1351" y="34"/>
                  </a:lnTo>
                  <a:lnTo>
                    <a:pt x="1347" y="34"/>
                  </a:lnTo>
                  <a:lnTo>
                    <a:pt x="1343" y="36"/>
                  </a:lnTo>
                  <a:lnTo>
                    <a:pt x="1337" y="36"/>
                  </a:lnTo>
                  <a:lnTo>
                    <a:pt x="1333" y="36"/>
                  </a:lnTo>
                  <a:lnTo>
                    <a:pt x="1330" y="36"/>
                  </a:lnTo>
                  <a:lnTo>
                    <a:pt x="1325" y="36"/>
                  </a:lnTo>
                  <a:lnTo>
                    <a:pt x="1321" y="37"/>
                  </a:lnTo>
                  <a:lnTo>
                    <a:pt x="1319" y="37"/>
                  </a:lnTo>
                  <a:lnTo>
                    <a:pt x="1315" y="37"/>
                  </a:lnTo>
                  <a:lnTo>
                    <a:pt x="1313" y="37"/>
                  </a:lnTo>
                  <a:lnTo>
                    <a:pt x="1310" y="37"/>
                  </a:lnTo>
                  <a:lnTo>
                    <a:pt x="1310" y="36"/>
                  </a:lnTo>
                  <a:lnTo>
                    <a:pt x="1312" y="36"/>
                  </a:lnTo>
                  <a:lnTo>
                    <a:pt x="1313" y="36"/>
                  </a:lnTo>
                  <a:lnTo>
                    <a:pt x="1315" y="36"/>
                  </a:lnTo>
                  <a:lnTo>
                    <a:pt x="1316" y="34"/>
                  </a:lnTo>
                  <a:lnTo>
                    <a:pt x="1315" y="34"/>
                  </a:lnTo>
                  <a:lnTo>
                    <a:pt x="1312" y="34"/>
                  </a:lnTo>
                  <a:lnTo>
                    <a:pt x="1315" y="33"/>
                  </a:lnTo>
                  <a:lnTo>
                    <a:pt x="1313" y="33"/>
                  </a:lnTo>
                  <a:lnTo>
                    <a:pt x="1312" y="33"/>
                  </a:lnTo>
                  <a:lnTo>
                    <a:pt x="1309" y="33"/>
                  </a:lnTo>
                  <a:lnTo>
                    <a:pt x="1307" y="34"/>
                  </a:lnTo>
                  <a:lnTo>
                    <a:pt x="1306" y="34"/>
                  </a:lnTo>
                  <a:lnTo>
                    <a:pt x="1304" y="34"/>
                  </a:lnTo>
                  <a:lnTo>
                    <a:pt x="1304" y="36"/>
                  </a:lnTo>
                  <a:lnTo>
                    <a:pt x="1303" y="37"/>
                  </a:lnTo>
                  <a:lnTo>
                    <a:pt x="1301" y="37"/>
                  </a:lnTo>
                  <a:lnTo>
                    <a:pt x="1300" y="37"/>
                  </a:lnTo>
                  <a:lnTo>
                    <a:pt x="1298" y="37"/>
                  </a:lnTo>
                  <a:lnTo>
                    <a:pt x="1294" y="37"/>
                  </a:lnTo>
                  <a:lnTo>
                    <a:pt x="1289" y="37"/>
                  </a:lnTo>
                  <a:lnTo>
                    <a:pt x="1286" y="37"/>
                  </a:lnTo>
                  <a:lnTo>
                    <a:pt x="1283" y="37"/>
                  </a:lnTo>
                  <a:lnTo>
                    <a:pt x="1278" y="37"/>
                  </a:lnTo>
                  <a:lnTo>
                    <a:pt x="1277" y="37"/>
                  </a:lnTo>
                  <a:lnTo>
                    <a:pt x="1275" y="37"/>
                  </a:lnTo>
                  <a:lnTo>
                    <a:pt x="1278" y="36"/>
                  </a:lnTo>
                  <a:lnTo>
                    <a:pt x="1277" y="36"/>
                  </a:lnTo>
                  <a:lnTo>
                    <a:pt x="1272" y="37"/>
                  </a:lnTo>
                  <a:lnTo>
                    <a:pt x="1271" y="37"/>
                  </a:lnTo>
                  <a:lnTo>
                    <a:pt x="1268" y="37"/>
                  </a:lnTo>
                  <a:lnTo>
                    <a:pt x="1265" y="36"/>
                  </a:lnTo>
                  <a:lnTo>
                    <a:pt x="1266" y="36"/>
                  </a:lnTo>
                  <a:lnTo>
                    <a:pt x="1269" y="34"/>
                  </a:lnTo>
                  <a:lnTo>
                    <a:pt x="1275" y="33"/>
                  </a:lnTo>
                  <a:lnTo>
                    <a:pt x="1283" y="31"/>
                  </a:lnTo>
                  <a:lnTo>
                    <a:pt x="1286" y="30"/>
                  </a:lnTo>
                  <a:lnTo>
                    <a:pt x="1284" y="30"/>
                  </a:lnTo>
                  <a:lnTo>
                    <a:pt x="1280" y="30"/>
                  </a:lnTo>
                  <a:lnTo>
                    <a:pt x="1275" y="31"/>
                  </a:lnTo>
                  <a:lnTo>
                    <a:pt x="1274" y="31"/>
                  </a:lnTo>
                  <a:lnTo>
                    <a:pt x="1272" y="31"/>
                  </a:lnTo>
                  <a:lnTo>
                    <a:pt x="1271" y="33"/>
                  </a:lnTo>
                  <a:lnTo>
                    <a:pt x="1262" y="34"/>
                  </a:lnTo>
                  <a:lnTo>
                    <a:pt x="1260" y="36"/>
                  </a:lnTo>
                  <a:lnTo>
                    <a:pt x="1257" y="36"/>
                  </a:lnTo>
                  <a:lnTo>
                    <a:pt x="1256" y="36"/>
                  </a:lnTo>
                  <a:lnTo>
                    <a:pt x="1253" y="36"/>
                  </a:lnTo>
                  <a:lnTo>
                    <a:pt x="1251" y="36"/>
                  </a:lnTo>
                  <a:lnTo>
                    <a:pt x="1248" y="34"/>
                  </a:lnTo>
                  <a:lnTo>
                    <a:pt x="1245" y="34"/>
                  </a:lnTo>
                  <a:lnTo>
                    <a:pt x="1244" y="34"/>
                  </a:lnTo>
                  <a:lnTo>
                    <a:pt x="1239" y="33"/>
                  </a:lnTo>
                  <a:lnTo>
                    <a:pt x="1237" y="33"/>
                  </a:lnTo>
                  <a:lnTo>
                    <a:pt x="1234" y="31"/>
                  </a:lnTo>
                  <a:lnTo>
                    <a:pt x="1236" y="31"/>
                  </a:lnTo>
                  <a:lnTo>
                    <a:pt x="1237" y="31"/>
                  </a:lnTo>
                  <a:lnTo>
                    <a:pt x="1241" y="31"/>
                  </a:lnTo>
                  <a:lnTo>
                    <a:pt x="1244" y="30"/>
                  </a:lnTo>
                  <a:lnTo>
                    <a:pt x="1239" y="30"/>
                  </a:lnTo>
                  <a:lnTo>
                    <a:pt x="1231" y="30"/>
                  </a:lnTo>
                  <a:lnTo>
                    <a:pt x="1230" y="30"/>
                  </a:lnTo>
                  <a:lnTo>
                    <a:pt x="1228" y="30"/>
                  </a:lnTo>
                  <a:lnTo>
                    <a:pt x="1228" y="28"/>
                  </a:lnTo>
                  <a:lnTo>
                    <a:pt x="1228" y="27"/>
                  </a:lnTo>
                  <a:lnTo>
                    <a:pt x="1230" y="27"/>
                  </a:lnTo>
                  <a:lnTo>
                    <a:pt x="1234" y="27"/>
                  </a:lnTo>
                  <a:lnTo>
                    <a:pt x="1236" y="27"/>
                  </a:lnTo>
                  <a:lnTo>
                    <a:pt x="1237" y="27"/>
                  </a:lnTo>
                  <a:lnTo>
                    <a:pt x="1239" y="27"/>
                  </a:lnTo>
                  <a:lnTo>
                    <a:pt x="1242" y="27"/>
                  </a:lnTo>
                  <a:lnTo>
                    <a:pt x="1241" y="25"/>
                  </a:lnTo>
                  <a:lnTo>
                    <a:pt x="1242" y="25"/>
                  </a:lnTo>
                  <a:lnTo>
                    <a:pt x="1244" y="24"/>
                  </a:lnTo>
                  <a:lnTo>
                    <a:pt x="1247" y="24"/>
                  </a:lnTo>
                  <a:lnTo>
                    <a:pt x="1251" y="24"/>
                  </a:lnTo>
                  <a:lnTo>
                    <a:pt x="1253" y="24"/>
                  </a:lnTo>
                  <a:lnTo>
                    <a:pt x="1253" y="22"/>
                  </a:lnTo>
                  <a:lnTo>
                    <a:pt x="1248" y="22"/>
                  </a:lnTo>
                  <a:lnTo>
                    <a:pt x="1245" y="22"/>
                  </a:lnTo>
                  <a:lnTo>
                    <a:pt x="1241" y="24"/>
                  </a:lnTo>
                  <a:lnTo>
                    <a:pt x="1233" y="24"/>
                  </a:lnTo>
                  <a:lnTo>
                    <a:pt x="1231" y="25"/>
                  </a:lnTo>
                  <a:lnTo>
                    <a:pt x="1230" y="25"/>
                  </a:lnTo>
                  <a:lnTo>
                    <a:pt x="1230" y="24"/>
                  </a:lnTo>
                  <a:lnTo>
                    <a:pt x="1227" y="24"/>
                  </a:lnTo>
                  <a:lnTo>
                    <a:pt x="1233" y="22"/>
                  </a:lnTo>
                  <a:lnTo>
                    <a:pt x="1239" y="22"/>
                  </a:lnTo>
                  <a:lnTo>
                    <a:pt x="1241" y="22"/>
                  </a:lnTo>
                  <a:lnTo>
                    <a:pt x="1242" y="21"/>
                  </a:lnTo>
                  <a:lnTo>
                    <a:pt x="1241" y="21"/>
                  </a:lnTo>
                  <a:lnTo>
                    <a:pt x="1239" y="19"/>
                  </a:lnTo>
                  <a:lnTo>
                    <a:pt x="1237" y="19"/>
                  </a:lnTo>
                  <a:lnTo>
                    <a:pt x="1237" y="21"/>
                  </a:lnTo>
                  <a:lnTo>
                    <a:pt x="1236" y="21"/>
                  </a:lnTo>
                  <a:lnTo>
                    <a:pt x="1233" y="21"/>
                  </a:lnTo>
                  <a:lnTo>
                    <a:pt x="1231" y="21"/>
                  </a:lnTo>
                  <a:lnTo>
                    <a:pt x="1230" y="21"/>
                  </a:lnTo>
                  <a:lnTo>
                    <a:pt x="1228" y="21"/>
                  </a:lnTo>
                  <a:lnTo>
                    <a:pt x="1228" y="22"/>
                  </a:lnTo>
                  <a:lnTo>
                    <a:pt x="1227" y="22"/>
                  </a:lnTo>
                  <a:lnTo>
                    <a:pt x="1225" y="22"/>
                  </a:lnTo>
                  <a:lnTo>
                    <a:pt x="1222" y="22"/>
                  </a:lnTo>
                  <a:lnTo>
                    <a:pt x="1222" y="21"/>
                  </a:lnTo>
                  <a:lnTo>
                    <a:pt x="1218" y="21"/>
                  </a:lnTo>
                  <a:lnTo>
                    <a:pt x="1218" y="19"/>
                  </a:lnTo>
                  <a:lnTo>
                    <a:pt x="1221" y="19"/>
                  </a:lnTo>
                  <a:lnTo>
                    <a:pt x="1222" y="19"/>
                  </a:lnTo>
                  <a:lnTo>
                    <a:pt x="1224" y="19"/>
                  </a:lnTo>
                  <a:lnTo>
                    <a:pt x="1225" y="19"/>
                  </a:lnTo>
                  <a:lnTo>
                    <a:pt x="1227" y="19"/>
                  </a:lnTo>
                  <a:lnTo>
                    <a:pt x="1228" y="19"/>
                  </a:lnTo>
                  <a:lnTo>
                    <a:pt x="1230" y="19"/>
                  </a:lnTo>
                  <a:lnTo>
                    <a:pt x="1231" y="19"/>
                  </a:lnTo>
                  <a:lnTo>
                    <a:pt x="1230" y="18"/>
                  </a:lnTo>
                  <a:lnTo>
                    <a:pt x="1231" y="18"/>
                  </a:lnTo>
                  <a:lnTo>
                    <a:pt x="1233" y="18"/>
                  </a:lnTo>
                  <a:lnTo>
                    <a:pt x="1236" y="18"/>
                  </a:lnTo>
                  <a:lnTo>
                    <a:pt x="1237" y="18"/>
                  </a:lnTo>
                  <a:lnTo>
                    <a:pt x="1244" y="16"/>
                  </a:lnTo>
                  <a:lnTo>
                    <a:pt x="1247" y="18"/>
                  </a:lnTo>
                  <a:lnTo>
                    <a:pt x="1247" y="16"/>
                  </a:lnTo>
                  <a:lnTo>
                    <a:pt x="1248" y="16"/>
                  </a:lnTo>
                  <a:lnTo>
                    <a:pt x="1250" y="16"/>
                  </a:lnTo>
                  <a:lnTo>
                    <a:pt x="1250" y="18"/>
                  </a:lnTo>
                  <a:lnTo>
                    <a:pt x="1251" y="18"/>
                  </a:lnTo>
                  <a:lnTo>
                    <a:pt x="1253" y="18"/>
                  </a:lnTo>
                  <a:lnTo>
                    <a:pt x="1254" y="18"/>
                  </a:lnTo>
                  <a:lnTo>
                    <a:pt x="1257" y="18"/>
                  </a:lnTo>
                  <a:lnTo>
                    <a:pt x="1257" y="16"/>
                  </a:lnTo>
                  <a:lnTo>
                    <a:pt x="1259" y="16"/>
                  </a:lnTo>
                  <a:lnTo>
                    <a:pt x="1260" y="16"/>
                  </a:lnTo>
                  <a:lnTo>
                    <a:pt x="1262" y="15"/>
                  </a:lnTo>
                  <a:lnTo>
                    <a:pt x="1266" y="15"/>
                  </a:lnTo>
                  <a:lnTo>
                    <a:pt x="1272" y="15"/>
                  </a:lnTo>
                  <a:lnTo>
                    <a:pt x="1274" y="15"/>
                  </a:lnTo>
                  <a:lnTo>
                    <a:pt x="1274" y="13"/>
                  </a:lnTo>
                  <a:lnTo>
                    <a:pt x="1275" y="13"/>
                  </a:lnTo>
                  <a:lnTo>
                    <a:pt x="1278" y="15"/>
                  </a:lnTo>
                  <a:lnTo>
                    <a:pt x="1280" y="15"/>
                  </a:lnTo>
                  <a:lnTo>
                    <a:pt x="1283" y="15"/>
                  </a:lnTo>
                  <a:lnTo>
                    <a:pt x="1284" y="15"/>
                  </a:lnTo>
                  <a:lnTo>
                    <a:pt x="1281" y="16"/>
                  </a:lnTo>
                  <a:lnTo>
                    <a:pt x="1284" y="16"/>
                  </a:lnTo>
                  <a:lnTo>
                    <a:pt x="1287" y="16"/>
                  </a:lnTo>
                  <a:lnTo>
                    <a:pt x="1289" y="15"/>
                  </a:lnTo>
                  <a:lnTo>
                    <a:pt x="1292" y="15"/>
                  </a:lnTo>
                  <a:lnTo>
                    <a:pt x="1297" y="15"/>
                  </a:lnTo>
                  <a:lnTo>
                    <a:pt x="1298" y="15"/>
                  </a:lnTo>
                  <a:lnTo>
                    <a:pt x="1300" y="15"/>
                  </a:lnTo>
                  <a:lnTo>
                    <a:pt x="1301" y="16"/>
                  </a:lnTo>
                  <a:lnTo>
                    <a:pt x="1304" y="18"/>
                  </a:lnTo>
                  <a:lnTo>
                    <a:pt x="1303" y="16"/>
                  </a:lnTo>
                  <a:lnTo>
                    <a:pt x="1303" y="15"/>
                  </a:lnTo>
                  <a:lnTo>
                    <a:pt x="1304" y="15"/>
                  </a:lnTo>
                  <a:lnTo>
                    <a:pt x="1298" y="13"/>
                  </a:lnTo>
                  <a:lnTo>
                    <a:pt x="1292" y="13"/>
                  </a:lnTo>
                  <a:lnTo>
                    <a:pt x="1292" y="12"/>
                  </a:lnTo>
                  <a:lnTo>
                    <a:pt x="1297" y="12"/>
                  </a:lnTo>
                  <a:lnTo>
                    <a:pt x="1298" y="12"/>
                  </a:lnTo>
                  <a:lnTo>
                    <a:pt x="1303" y="12"/>
                  </a:lnTo>
                  <a:lnTo>
                    <a:pt x="1307" y="12"/>
                  </a:lnTo>
                  <a:lnTo>
                    <a:pt x="1310" y="12"/>
                  </a:lnTo>
                  <a:lnTo>
                    <a:pt x="1312" y="12"/>
                  </a:lnTo>
                  <a:lnTo>
                    <a:pt x="1312" y="10"/>
                  </a:lnTo>
                  <a:lnTo>
                    <a:pt x="1310" y="10"/>
                  </a:lnTo>
                  <a:lnTo>
                    <a:pt x="1309" y="9"/>
                  </a:lnTo>
                  <a:lnTo>
                    <a:pt x="1310" y="9"/>
                  </a:lnTo>
                  <a:lnTo>
                    <a:pt x="1315" y="9"/>
                  </a:lnTo>
                  <a:lnTo>
                    <a:pt x="1319" y="9"/>
                  </a:lnTo>
                  <a:lnTo>
                    <a:pt x="1327" y="10"/>
                  </a:lnTo>
                  <a:lnTo>
                    <a:pt x="1328" y="10"/>
                  </a:lnTo>
                  <a:lnTo>
                    <a:pt x="1330" y="10"/>
                  </a:lnTo>
                  <a:lnTo>
                    <a:pt x="1333" y="10"/>
                  </a:lnTo>
                  <a:lnTo>
                    <a:pt x="1336" y="10"/>
                  </a:lnTo>
                  <a:lnTo>
                    <a:pt x="1339" y="12"/>
                  </a:lnTo>
                  <a:lnTo>
                    <a:pt x="1340" y="13"/>
                  </a:lnTo>
                  <a:lnTo>
                    <a:pt x="1340" y="15"/>
                  </a:lnTo>
                  <a:lnTo>
                    <a:pt x="1342" y="15"/>
                  </a:lnTo>
                  <a:lnTo>
                    <a:pt x="1345" y="15"/>
                  </a:lnTo>
                  <a:lnTo>
                    <a:pt x="1347" y="15"/>
                  </a:lnTo>
                  <a:lnTo>
                    <a:pt x="1351" y="15"/>
                  </a:lnTo>
                  <a:lnTo>
                    <a:pt x="1353" y="15"/>
                  </a:lnTo>
                  <a:lnTo>
                    <a:pt x="1351" y="13"/>
                  </a:lnTo>
                  <a:lnTo>
                    <a:pt x="1345" y="15"/>
                  </a:lnTo>
                  <a:lnTo>
                    <a:pt x="1345" y="13"/>
                  </a:lnTo>
                  <a:lnTo>
                    <a:pt x="1343" y="13"/>
                  </a:lnTo>
                  <a:lnTo>
                    <a:pt x="1342" y="12"/>
                  </a:lnTo>
                  <a:lnTo>
                    <a:pt x="1343" y="12"/>
                  </a:lnTo>
                  <a:lnTo>
                    <a:pt x="1348" y="12"/>
                  </a:lnTo>
                  <a:lnTo>
                    <a:pt x="1351" y="12"/>
                  </a:lnTo>
                  <a:lnTo>
                    <a:pt x="1353" y="13"/>
                  </a:lnTo>
                  <a:lnTo>
                    <a:pt x="1356" y="13"/>
                  </a:lnTo>
                  <a:lnTo>
                    <a:pt x="1359" y="13"/>
                  </a:lnTo>
                  <a:lnTo>
                    <a:pt x="1363" y="15"/>
                  </a:lnTo>
                  <a:lnTo>
                    <a:pt x="1369" y="15"/>
                  </a:lnTo>
                  <a:lnTo>
                    <a:pt x="1371" y="15"/>
                  </a:lnTo>
                  <a:lnTo>
                    <a:pt x="1375" y="16"/>
                  </a:lnTo>
                  <a:lnTo>
                    <a:pt x="1380" y="18"/>
                  </a:lnTo>
                  <a:lnTo>
                    <a:pt x="1383" y="18"/>
                  </a:lnTo>
                  <a:lnTo>
                    <a:pt x="1380" y="16"/>
                  </a:lnTo>
                  <a:lnTo>
                    <a:pt x="1378" y="16"/>
                  </a:lnTo>
                  <a:lnTo>
                    <a:pt x="1377" y="16"/>
                  </a:lnTo>
                  <a:lnTo>
                    <a:pt x="1378" y="15"/>
                  </a:lnTo>
                  <a:lnTo>
                    <a:pt x="1375" y="15"/>
                  </a:lnTo>
                  <a:lnTo>
                    <a:pt x="1371" y="15"/>
                  </a:lnTo>
                  <a:lnTo>
                    <a:pt x="1366" y="13"/>
                  </a:lnTo>
                  <a:lnTo>
                    <a:pt x="1363" y="13"/>
                  </a:lnTo>
                  <a:lnTo>
                    <a:pt x="1359" y="12"/>
                  </a:lnTo>
                  <a:lnTo>
                    <a:pt x="1354" y="12"/>
                  </a:lnTo>
                  <a:lnTo>
                    <a:pt x="1350" y="10"/>
                  </a:lnTo>
                  <a:lnTo>
                    <a:pt x="1350" y="9"/>
                  </a:lnTo>
                  <a:lnTo>
                    <a:pt x="1354" y="9"/>
                  </a:lnTo>
                  <a:lnTo>
                    <a:pt x="1360" y="9"/>
                  </a:lnTo>
                  <a:lnTo>
                    <a:pt x="1365" y="9"/>
                  </a:lnTo>
                  <a:lnTo>
                    <a:pt x="1362" y="7"/>
                  </a:lnTo>
                  <a:lnTo>
                    <a:pt x="1357" y="7"/>
                  </a:lnTo>
                  <a:lnTo>
                    <a:pt x="1357" y="6"/>
                  </a:lnTo>
                  <a:lnTo>
                    <a:pt x="1359" y="6"/>
                  </a:lnTo>
                  <a:lnTo>
                    <a:pt x="1362" y="6"/>
                  </a:lnTo>
                  <a:lnTo>
                    <a:pt x="1366" y="6"/>
                  </a:lnTo>
                  <a:lnTo>
                    <a:pt x="1369" y="6"/>
                  </a:lnTo>
                  <a:lnTo>
                    <a:pt x="1372" y="7"/>
                  </a:lnTo>
                  <a:lnTo>
                    <a:pt x="1374" y="7"/>
                  </a:lnTo>
                  <a:lnTo>
                    <a:pt x="1377" y="7"/>
                  </a:lnTo>
                  <a:lnTo>
                    <a:pt x="1374" y="6"/>
                  </a:lnTo>
                  <a:lnTo>
                    <a:pt x="1372" y="6"/>
                  </a:lnTo>
                  <a:lnTo>
                    <a:pt x="1372" y="4"/>
                  </a:lnTo>
                  <a:lnTo>
                    <a:pt x="1377" y="4"/>
                  </a:lnTo>
                  <a:lnTo>
                    <a:pt x="1381" y="4"/>
                  </a:lnTo>
                  <a:lnTo>
                    <a:pt x="1386" y="4"/>
                  </a:lnTo>
                  <a:lnTo>
                    <a:pt x="1387" y="6"/>
                  </a:lnTo>
                  <a:lnTo>
                    <a:pt x="1389" y="6"/>
                  </a:lnTo>
                  <a:lnTo>
                    <a:pt x="1390" y="6"/>
                  </a:lnTo>
                  <a:lnTo>
                    <a:pt x="1395" y="6"/>
                  </a:lnTo>
                  <a:lnTo>
                    <a:pt x="1398" y="6"/>
                  </a:lnTo>
                  <a:lnTo>
                    <a:pt x="1400" y="6"/>
                  </a:lnTo>
                  <a:lnTo>
                    <a:pt x="1401" y="6"/>
                  </a:lnTo>
                  <a:lnTo>
                    <a:pt x="1396" y="4"/>
                  </a:lnTo>
                  <a:lnTo>
                    <a:pt x="1395" y="4"/>
                  </a:lnTo>
                  <a:lnTo>
                    <a:pt x="1390" y="3"/>
                  </a:lnTo>
                  <a:lnTo>
                    <a:pt x="1395" y="1"/>
                  </a:lnTo>
                  <a:lnTo>
                    <a:pt x="1401" y="1"/>
                  </a:lnTo>
                  <a:lnTo>
                    <a:pt x="1401" y="3"/>
                  </a:lnTo>
                  <a:lnTo>
                    <a:pt x="1403" y="3"/>
                  </a:lnTo>
                  <a:lnTo>
                    <a:pt x="1404" y="3"/>
                  </a:lnTo>
                  <a:lnTo>
                    <a:pt x="1407" y="3"/>
                  </a:lnTo>
                  <a:lnTo>
                    <a:pt x="1409" y="3"/>
                  </a:lnTo>
                  <a:lnTo>
                    <a:pt x="1409" y="4"/>
                  </a:lnTo>
                  <a:lnTo>
                    <a:pt x="1410" y="3"/>
                  </a:lnTo>
                  <a:lnTo>
                    <a:pt x="1412" y="3"/>
                  </a:lnTo>
                  <a:lnTo>
                    <a:pt x="1413" y="3"/>
                  </a:lnTo>
                  <a:lnTo>
                    <a:pt x="1415" y="3"/>
                  </a:lnTo>
                  <a:lnTo>
                    <a:pt x="1416" y="3"/>
                  </a:lnTo>
                  <a:lnTo>
                    <a:pt x="1419" y="3"/>
                  </a:lnTo>
                  <a:lnTo>
                    <a:pt x="1422" y="3"/>
                  </a:lnTo>
                  <a:lnTo>
                    <a:pt x="1428" y="3"/>
                  </a:lnTo>
                  <a:lnTo>
                    <a:pt x="1430" y="4"/>
                  </a:lnTo>
                  <a:lnTo>
                    <a:pt x="1431" y="4"/>
                  </a:lnTo>
                  <a:lnTo>
                    <a:pt x="1433" y="6"/>
                  </a:lnTo>
                  <a:lnTo>
                    <a:pt x="1434" y="6"/>
                  </a:lnTo>
                  <a:lnTo>
                    <a:pt x="1436" y="6"/>
                  </a:lnTo>
                  <a:lnTo>
                    <a:pt x="1437" y="6"/>
                  </a:lnTo>
                  <a:lnTo>
                    <a:pt x="1439" y="7"/>
                  </a:lnTo>
                  <a:lnTo>
                    <a:pt x="1437" y="7"/>
                  </a:lnTo>
                  <a:lnTo>
                    <a:pt x="1436" y="7"/>
                  </a:lnTo>
                  <a:lnTo>
                    <a:pt x="1434" y="9"/>
                  </a:lnTo>
                  <a:lnTo>
                    <a:pt x="1439" y="7"/>
                  </a:lnTo>
                  <a:lnTo>
                    <a:pt x="1442" y="7"/>
                  </a:lnTo>
                  <a:lnTo>
                    <a:pt x="1445" y="7"/>
                  </a:lnTo>
                  <a:lnTo>
                    <a:pt x="1446" y="7"/>
                  </a:lnTo>
                  <a:lnTo>
                    <a:pt x="1442" y="6"/>
                  </a:lnTo>
                  <a:lnTo>
                    <a:pt x="1439" y="6"/>
                  </a:lnTo>
                  <a:lnTo>
                    <a:pt x="1437" y="6"/>
                  </a:lnTo>
                  <a:lnTo>
                    <a:pt x="1437" y="4"/>
                  </a:lnTo>
                  <a:lnTo>
                    <a:pt x="1436" y="4"/>
                  </a:lnTo>
                  <a:lnTo>
                    <a:pt x="1434" y="3"/>
                  </a:lnTo>
                  <a:lnTo>
                    <a:pt x="1431" y="3"/>
                  </a:lnTo>
                  <a:lnTo>
                    <a:pt x="1425" y="1"/>
                  </a:lnTo>
                  <a:lnTo>
                    <a:pt x="1428" y="1"/>
                  </a:lnTo>
                  <a:lnTo>
                    <a:pt x="1430" y="1"/>
                  </a:lnTo>
                  <a:lnTo>
                    <a:pt x="1431" y="1"/>
                  </a:lnTo>
                  <a:lnTo>
                    <a:pt x="1436" y="1"/>
                  </a:lnTo>
                  <a:lnTo>
                    <a:pt x="1442" y="1"/>
                  </a:lnTo>
                  <a:lnTo>
                    <a:pt x="1443" y="1"/>
                  </a:lnTo>
                  <a:lnTo>
                    <a:pt x="1448" y="1"/>
                  </a:lnTo>
                  <a:lnTo>
                    <a:pt x="1453" y="1"/>
                  </a:lnTo>
                  <a:lnTo>
                    <a:pt x="1454" y="1"/>
                  </a:lnTo>
                  <a:lnTo>
                    <a:pt x="1456" y="1"/>
                  </a:lnTo>
                  <a:lnTo>
                    <a:pt x="1457" y="1"/>
                  </a:lnTo>
                  <a:lnTo>
                    <a:pt x="1462" y="1"/>
                  </a:lnTo>
                  <a:lnTo>
                    <a:pt x="1468" y="1"/>
                  </a:lnTo>
                  <a:lnTo>
                    <a:pt x="1469" y="1"/>
                  </a:lnTo>
                  <a:lnTo>
                    <a:pt x="1469" y="3"/>
                  </a:lnTo>
                  <a:lnTo>
                    <a:pt x="1474" y="4"/>
                  </a:lnTo>
                  <a:lnTo>
                    <a:pt x="1475" y="4"/>
                  </a:lnTo>
                  <a:lnTo>
                    <a:pt x="1475" y="3"/>
                  </a:lnTo>
                  <a:lnTo>
                    <a:pt x="1474" y="3"/>
                  </a:lnTo>
                  <a:lnTo>
                    <a:pt x="1474" y="1"/>
                  </a:lnTo>
                  <a:lnTo>
                    <a:pt x="1477" y="1"/>
                  </a:lnTo>
                  <a:lnTo>
                    <a:pt x="1480" y="1"/>
                  </a:lnTo>
                  <a:lnTo>
                    <a:pt x="1483" y="1"/>
                  </a:lnTo>
                  <a:lnTo>
                    <a:pt x="1484" y="0"/>
                  </a:lnTo>
                  <a:lnTo>
                    <a:pt x="1486" y="0"/>
                  </a:lnTo>
                  <a:lnTo>
                    <a:pt x="1487" y="0"/>
                  </a:lnTo>
                  <a:lnTo>
                    <a:pt x="1489" y="0"/>
                  </a:lnTo>
                  <a:lnTo>
                    <a:pt x="1493" y="0"/>
                  </a:lnTo>
                  <a:lnTo>
                    <a:pt x="1496" y="0"/>
                  </a:lnTo>
                  <a:lnTo>
                    <a:pt x="1501" y="0"/>
                  </a:lnTo>
                  <a:lnTo>
                    <a:pt x="1498" y="1"/>
                  </a:lnTo>
                  <a:lnTo>
                    <a:pt x="1499" y="1"/>
                  </a:lnTo>
                  <a:lnTo>
                    <a:pt x="1499" y="3"/>
                  </a:lnTo>
                  <a:lnTo>
                    <a:pt x="1502" y="3"/>
                  </a:lnTo>
                  <a:lnTo>
                    <a:pt x="1507" y="3"/>
                  </a:lnTo>
                  <a:lnTo>
                    <a:pt x="1502" y="1"/>
                  </a:lnTo>
                  <a:lnTo>
                    <a:pt x="1504" y="1"/>
                  </a:lnTo>
                  <a:lnTo>
                    <a:pt x="1507" y="0"/>
                  </a:lnTo>
                  <a:lnTo>
                    <a:pt x="1509" y="0"/>
                  </a:lnTo>
                  <a:lnTo>
                    <a:pt x="1510" y="0"/>
                  </a:lnTo>
                  <a:lnTo>
                    <a:pt x="1512" y="0"/>
                  </a:lnTo>
                  <a:lnTo>
                    <a:pt x="1516" y="0"/>
                  </a:lnTo>
                  <a:lnTo>
                    <a:pt x="1521" y="0"/>
                  </a:lnTo>
                  <a:lnTo>
                    <a:pt x="1524" y="0"/>
                  </a:lnTo>
                  <a:lnTo>
                    <a:pt x="1524" y="1"/>
                  </a:lnTo>
                  <a:lnTo>
                    <a:pt x="1531" y="1"/>
                  </a:lnTo>
                  <a:lnTo>
                    <a:pt x="1534" y="1"/>
                  </a:lnTo>
                  <a:lnTo>
                    <a:pt x="1537" y="1"/>
                  </a:lnTo>
                  <a:lnTo>
                    <a:pt x="1539" y="1"/>
                  </a:lnTo>
                  <a:lnTo>
                    <a:pt x="1543" y="1"/>
                  </a:lnTo>
                  <a:lnTo>
                    <a:pt x="1543" y="3"/>
                  </a:lnTo>
                  <a:lnTo>
                    <a:pt x="1545" y="3"/>
                  </a:lnTo>
                  <a:lnTo>
                    <a:pt x="1551" y="1"/>
                  </a:lnTo>
                  <a:lnTo>
                    <a:pt x="1555" y="3"/>
                  </a:lnTo>
                  <a:lnTo>
                    <a:pt x="1557" y="3"/>
                  </a:lnTo>
                  <a:lnTo>
                    <a:pt x="1557" y="1"/>
                  </a:lnTo>
                  <a:lnTo>
                    <a:pt x="1558" y="3"/>
                  </a:lnTo>
                  <a:lnTo>
                    <a:pt x="1560" y="3"/>
                  </a:lnTo>
                  <a:lnTo>
                    <a:pt x="1560" y="1"/>
                  </a:lnTo>
                  <a:lnTo>
                    <a:pt x="1562" y="3"/>
                  </a:lnTo>
                  <a:lnTo>
                    <a:pt x="1565" y="3"/>
                  </a:lnTo>
                  <a:lnTo>
                    <a:pt x="1558" y="4"/>
                  </a:lnTo>
                  <a:lnTo>
                    <a:pt x="1554" y="4"/>
                  </a:lnTo>
                  <a:lnTo>
                    <a:pt x="1552" y="4"/>
                  </a:lnTo>
                  <a:lnTo>
                    <a:pt x="1549" y="4"/>
                  </a:lnTo>
                  <a:lnTo>
                    <a:pt x="1548" y="4"/>
                  </a:lnTo>
                  <a:lnTo>
                    <a:pt x="1546" y="6"/>
                  </a:lnTo>
                  <a:lnTo>
                    <a:pt x="1548" y="6"/>
                  </a:lnTo>
                  <a:lnTo>
                    <a:pt x="1551" y="6"/>
                  </a:lnTo>
                  <a:lnTo>
                    <a:pt x="1552" y="6"/>
                  </a:lnTo>
                  <a:lnTo>
                    <a:pt x="1554" y="6"/>
                  </a:lnTo>
                  <a:lnTo>
                    <a:pt x="1557" y="6"/>
                  </a:lnTo>
                  <a:lnTo>
                    <a:pt x="1558" y="6"/>
                  </a:lnTo>
                  <a:lnTo>
                    <a:pt x="1560" y="4"/>
                  </a:lnTo>
                  <a:lnTo>
                    <a:pt x="1565" y="4"/>
                  </a:lnTo>
                  <a:lnTo>
                    <a:pt x="1571" y="4"/>
                  </a:lnTo>
                  <a:lnTo>
                    <a:pt x="1574" y="4"/>
                  </a:lnTo>
                  <a:lnTo>
                    <a:pt x="1575" y="4"/>
                  </a:lnTo>
                  <a:lnTo>
                    <a:pt x="1577" y="4"/>
                  </a:lnTo>
                  <a:lnTo>
                    <a:pt x="1580" y="4"/>
                  </a:lnTo>
                  <a:lnTo>
                    <a:pt x="1580" y="3"/>
                  </a:lnTo>
                  <a:lnTo>
                    <a:pt x="1583" y="3"/>
                  </a:lnTo>
                  <a:lnTo>
                    <a:pt x="1584" y="3"/>
                  </a:lnTo>
                  <a:lnTo>
                    <a:pt x="1584" y="4"/>
                  </a:lnTo>
                  <a:lnTo>
                    <a:pt x="1586" y="4"/>
                  </a:lnTo>
                  <a:lnTo>
                    <a:pt x="1587" y="4"/>
                  </a:lnTo>
                  <a:lnTo>
                    <a:pt x="1589" y="4"/>
                  </a:lnTo>
                  <a:lnTo>
                    <a:pt x="1592" y="4"/>
                  </a:lnTo>
                  <a:lnTo>
                    <a:pt x="1596" y="4"/>
                  </a:lnTo>
                  <a:lnTo>
                    <a:pt x="1599" y="4"/>
                  </a:lnTo>
                  <a:lnTo>
                    <a:pt x="1595" y="6"/>
                  </a:lnTo>
                  <a:lnTo>
                    <a:pt x="1596" y="6"/>
                  </a:lnTo>
                  <a:lnTo>
                    <a:pt x="1598" y="6"/>
                  </a:lnTo>
                  <a:lnTo>
                    <a:pt x="1599" y="6"/>
                  </a:lnTo>
                  <a:lnTo>
                    <a:pt x="1601" y="6"/>
                  </a:lnTo>
                  <a:lnTo>
                    <a:pt x="1601" y="7"/>
                  </a:lnTo>
                  <a:lnTo>
                    <a:pt x="1601" y="9"/>
                  </a:lnTo>
                  <a:lnTo>
                    <a:pt x="1604" y="9"/>
                  </a:lnTo>
                  <a:lnTo>
                    <a:pt x="1605" y="9"/>
                  </a:lnTo>
                  <a:lnTo>
                    <a:pt x="1608" y="7"/>
                  </a:lnTo>
                  <a:lnTo>
                    <a:pt x="1613" y="7"/>
                  </a:lnTo>
                  <a:lnTo>
                    <a:pt x="1613" y="9"/>
                  </a:lnTo>
                  <a:lnTo>
                    <a:pt x="1616" y="9"/>
                  </a:lnTo>
                  <a:lnTo>
                    <a:pt x="1619" y="9"/>
                  </a:lnTo>
                  <a:lnTo>
                    <a:pt x="1622" y="9"/>
                  </a:lnTo>
                  <a:lnTo>
                    <a:pt x="1624" y="10"/>
                  </a:lnTo>
                  <a:close/>
                  <a:moveTo>
                    <a:pt x="1309" y="15"/>
                  </a:moveTo>
                  <a:lnTo>
                    <a:pt x="1310" y="16"/>
                  </a:lnTo>
                  <a:lnTo>
                    <a:pt x="1312" y="15"/>
                  </a:lnTo>
                  <a:lnTo>
                    <a:pt x="1309" y="15"/>
                  </a:lnTo>
                  <a:close/>
                  <a:moveTo>
                    <a:pt x="1259" y="22"/>
                  </a:moveTo>
                  <a:lnTo>
                    <a:pt x="1260" y="22"/>
                  </a:lnTo>
                  <a:lnTo>
                    <a:pt x="1262" y="22"/>
                  </a:lnTo>
                  <a:lnTo>
                    <a:pt x="1263" y="22"/>
                  </a:lnTo>
                  <a:lnTo>
                    <a:pt x="1262" y="21"/>
                  </a:lnTo>
                  <a:lnTo>
                    <a:pt x="1260" y="21"/>
                  </a:lnTo>
                  <a:lnTo>
                    <a:pt x="1259" y="22"/>
                  </a:lnTo>
                  <a:close/>
                  <a:moveTo>
                    <a:pt x="1290" y="27"/>
                  </a:moveTo>
                  <a:lnTo>
                    <a:pt x="1287" y="27"/>
                  </a:lnTo>
                  <a:lnTo>
                    <a:pt x="1281" y="27"/>
                  </a:lnTo>
                  <a:lnTo>
                    <a:pt x="1280" y="28"/>
                  </a:lnTo>
                  <a:lnTo>
                    <a:pt x="1277" y="28"/>
                  </a:lnTo>
                  <a:lnTo>
                    <a:pt x="1271" y="28"/>
                  </a:lnTo>
                  <a:lnTo>
                    <a:pt x="1265" y="30"/>
                  </a:lnTo>
                  <a:lnTo>
                    <a:pt x="1259" y="28"/>
                  </a:lnTo>
                  <a:lnTo>
                    <a:pt x="1251" y="30"/>
                  </a:lnTo>
                  <a:lnTo>
                    <a:pt x="1254" y="30"/>
                  </a:lnTo>
                  <a:lnTo>
                    <a:pt x="1257" y="30"/>
                  </a:lnTo>
                  <a:lnTo>
                    <a:pt x="1260" y="30"/>
                  </a:lnTo>
                  <a:lnTo>
                    <a:pt x="1265" y="30"/>
                  </a:lnTo>
                  <a:lnTo>
                    <a:pt x="1266" y="30"/>
                  </a:lnTo>
                  <a:lnTo>
                    <a:pt x="1268" y="30"/>
                  </a:lnTo>
                  <a:lnTo>
                    <a:pt x="1272" y="30"/>
                  </a:lnTo>
                  <a:lnTo>
                    <a:pt x="1275" y="30"/>
                  </a:lnTo>
                  <a:lnTo>
                    <a:pt x="1278" y="30"/>
                  </a:lnTo>
                  <a:lnTo>
                    <a:pt x="1283" y="28"/>
                  </a:lnTo>
                  <a:lnTo>
                    <a:pt x="1284" y="28"/>
                  </a:lnTo>
                  <a:lnTo>
                    <a:pt x="1286" y="28"/>
                  </a:lnTo>
                  <a:lnTo>
                    <a:pt x="1287" y="28"/>
                  </a:lnTo>
                  <a:lnTo>
                    <a:pt x="1289" y="28"/>
                  </a:lnTo>
                  <a:lnTo>
                    <a:pt x="1290" y="27"/>
                  </a:lnTo>
                  <a:close/>
                  <a:moveTo>
                    <a:pt x="1295" y="27"/>
                  </a:moveTo>
                  <a:lnTo>
                    <a:pt x="1301" y="27"/>
                  </a:lnTo>
                  <a:lnTo>
                    <a:pt x="1303" y="25"/>
                  </a:lnTo>
                  <a:lnTo>
                    <a:pt x="1301" y="25"/>
                  </a:lnTo>
                  <a:lnTo>
                    <a:pt x="1300" y="25"/>
                  </a:lnTo>
                  <a:lnTo>
                    <a:pt x="1297" y="25"/>
                  </a:lnTo>
                  <a:lnTo>
                    <a:pt x="1292" y="27"/>
                  </a:lnTo>
                  <a:lnTo>
                    <a:pt x="1295" y="27"/>
                  </a:lnTo>
                  <a:close/>
                  <a:moveTo>
                    <a:pt x="1313" y="28"/>
                  </a:moveTo>
                  <a:lnTo>
                    <a:pt x="1312" y="28"/>
                  </a:lnTo>
                  <a:lnTo>
                    <a:pt x="1306" y="28"/>
                  </a:lnTo>
                  <a:lnTo>
                    <a:pt x="1300" y="28"/>
                  </a:lnTo>
                  <a:lnTo>
                    <a:pt x="1294" y="30"/>
                  </a:lnTo>
                  <a:lnTo>
                    <a:pt x="1295" y="30"/>
                  </a:lnTo>
                  <a:lnTo>
                    <a:pt x="1297" y="30"/>
                  </a:lnTo>
                  <a:lnTo>
                    <a:pt x="1301" y="30"/>
                  </a:lnTo>
                  <a:lnTo>
                    <a:pt x="1306" y="30"/>
                  </a:lnTo>
                  <a:lnTo>
                    <a:pt x="1313" y="28"/>
                  </a:lnTo>
                  <a:close/>
                  <a:moveTo>
                    <a:pt x="1327" y="28"/>
                  </a:moveTo>
                  <a:lnTo>
                    <a:pt x="1328" y="28"/>
                  </a:lnTo>
                  <a:lnTo>
                    <a:pt x="1331" y="28"/>
                  </a:lnTo>
                  <a:lnTo>
                    <a:pt x="1333" y="27"/>
                  </a:lnTo>
                  <a:lnTo>
                    <a:pt x="1327" y="28"/>
                  </a:lnTo>
                  <a:close/>
                  <a:moveTo>
                    <a:pt x="1334" y="33"/>
                  </a:moveTo>
                  <a:lnTo>
                    <a:pt x="1333" y="33"/>
                  </a:lnTo>
                  <a:lnTo>
                    <a:pt x="1331" y="33"/>
                  </a:lnTo>
                  <a:lnTo>
                    <a:pt x="1330" y="33"/>
                  </a:lnTo>
                  <a:lnTo>
                    <a:pt x="1325" y="33"/>
                  </a:lnTo>
                  <a:lnTo>
                    <a:pt x="1325" y="34"/>
                  </a:lnTo>
                  <a:lnTo>
                    <a:pt x="1327" y="34"/>
                  </a:lnTo>
                  <a:lnTo>
                    <a:pt x="1330" y="34"/>
                  </a:lnTo>
                  <a:lnTo>
                    <a:pt x="1331" y="34"/>
                  </a:lnTo>
                  <a:lnTo>
                    <a:pt x="1334" y="33"/>
                  </a:lnTo>
                  <a:close/>
                  <a:moveTo>
                    <a:pt x="1271" y="47"/>
                  </a:moveTo>
                  <a:lnTo>
                    <a:pt x="1269" y="47"/>
                  </a:lnTo>
                  <a:lnTo>
                    <a:pt x="1268" y="47"/>
                  </a:lnTo>
                  <a:lnTo>
                    <a:pt x="1269" y="48"/>
                  </a:lnTo>
                  <a:lnTo>
                    <a:pt x="1271" y="48"/>
                  </a:lnTo>
                  <a:lnTo>
                    <a:pt x="1271" y="47"/>
                  </a:lnTo>
                  <a:close/>
                  <a:moveTo>
                    <a:pt x="1210" y="78"/>
                  </a:moveTo>
                  <a:lnTo>
                    <a:pt x="1209" y="77"/>
                  </a:lnTo>
                  <a:lnTo>
                    <a:pt x="1209" y="78"/>
                  </a:lnTo>
                  <a:lnTo>
                    <a:pt x="1210" y="78"/>
                  </a:lnTo>
                  <a:close/>
                  <a:moveTo>
                    <a:pt x="1231" y="75"/>
                  </a:moveTo>
                  <a:lnTo>
                    <a:pt x="1230" y="75"/>
                  </a:lnTo>
                  <a:lnTo>
                    <a:pt x="1230" y="77"/>
                  </a:lnTo>
                  <a:lnTo>
                    <a:pt x="1231" y="77"/>
                  </a:lnTo>
                  <a:lnTo>
                    <a:pt x="1231" y="75"/>
                  </a:lnTo>
                  <a:close/>
                  <a:moveTo>
                    <a:pt x="1241" y="86"/>
                  </a:moveTo>
                  <a:lnTo>
                    <a:pt x="1239" y="86"/>
                  </a:lnTo>
                  <a:lnTo>
                    <a:pt x="1239" y="87"/>
                  </a:lnTo>
                  <a:lnTo>
                    <a:pt x="1241" y="86"/>
                  </a:lnTo>
                  <a:close/>
                  <a:moveTo>
                    <a:pt x="1241" y="83"/>
                  </a:moveTo>
                  <a:lnTo>
                    <a:pt x="1237" y="83"/>
                  </a:lnTo>
                  <a:lnTo>
                    <a:pt x="1236" y="84"/>
                  </a:lnTo>
                  <a:lnTo>
                    <a:pt x="1236" y="83"/>
                  </a:lnTo>
                  <a:lnTo>
                    <a:pt x="1233" y="83"/>
                  </a:lnTo>
                  <a:lnTo>
                    <a:pt x="1234" y="84"/>
                  </a:lnTo>
                  <a:lnTo>
                    <a:pt x="1236" y="84"/>
                  </a:lnTo>
                  <a:lnTo>
                    <a:pt x="1241" y="83"/>
                  </a:lnTo>
                  <a:close/>
                  <a:moveTo>
                    <a:pt x="1251" y="72"/>
                  </a:moveTo>
                  <a:lnTo>
                    <a:pt x="1253" y="72"/>
                  </a:lnTo>
                  <a:lnTo>
                    <a:pt x="1253" y="71"/>
                  </a:lnTo>
                  <a:lnTo>
                    <a:pt x="1251" y="72"/>
                  </a:lnTo>
                  <a:close/>
                  <a:moveTo>
                    <a:pt x="1257" y="104"/>
                  </a:moveTo>
                  <a:lnTo>
                    <a:pt x="1256" y="106"/>
                  </a:lnTo>
                  <a:lnTo>
                    <a:pt x="1257" y="106"/>
                  </a:lnTo>
                  <a:lnTo>
                    <a:pt x="1257" y="104"/>
                  </a:lnTo>
                  <a:close/>
                  <a:moveTo>
                    <a:pt x="1274" y="80"/>
                  </a:moveTo>
                  <a:lnTo>
                    <a:pt x="1272" y="80"/>
                  </a:lnTo>
                  <a:lnTo>
                    <a:pt x="1271" y="80"/>
                  </a:lnTo>
                  <a:lnTo>
                    <a:pt x="1268" y="81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3" y="84"/>
                  </a:lnTo>
                  <a:lnTo>
                    <a:pt x="1262" y="84"/>
                  </a:lnTo>
                  <a:lnTo>
                    <a:pt x="1260" y="84"/>
                  </a:lnTo>
                  <a:lnTo>
                    <a:pt x="1259" y="86"/>
                  </a:lnTo>
                  <a:lnTo>
                    <a:pt x="1257" y="86"/>
                  </a:lnTo>
                  <a:lnTo>
                    <a:pt x="1256" y="87"/>
                  </a:lnTo>
                  <a:lnTo>
                    <a:pt x="1254" y="87"/>
                  </a:lnTo>
                  <a:lnTo>
                    <a:pt x="1253" y="89"/>
                  </a:lnTo>
                  <a:lnTo>
                    <a:pt x="1251" y="89"/>
                  </a:lnTo>
                  <a:lnTo>
                    <a:pt x="1247" y="91"/>
                  </a:lnTo>
                  <a:lnTo>
                    <a:pt x="1248" y="91"/>
                  </a:lnTo>
                  <a:lnTo>
                    <a:pt x="1250" y="91"/>
                  </a:lnTo>
                  <a:lnTo>
                    <a:pt x="1251" y="91"/>
                  </a:lnTo>
                  <a:lnTo>
                    <a:pt x="1253" y="89"/>
                  </a:lnTo>
                  <a:lnTo>
                    <a:pt x="1259" y="87"/>
                  </a:lnTo>
                  <a:lnTo>
                    <a:pt x="1260" y="87"/>
                  </a:lnTo>
                  <a:lnTo>
                    <a:pt x="1260" y="86"/>
                  </a:lnTo>
                  <a:lnTo>
                    <a:pt x="1262" y="86"/>
                  </a:lnTo>
                  <a:lnTo>
                    <a:pt x="1263" y="86"/>
                  </a:lnTo>
                  <a:lnTo>
                    <a:pt x="1263" y="84"/>
                  </a:lnTo>
                  <a:lnTo>
                    <a:pt x="1265" y="84"/>
                  </a:lnTo>
                  <a:lnTo>
                    <a:pt x="1266" y="84"/>
                  </a:lnTo>
                  <a:lnTo>
                    <a:pt x="1268" y="83"/>
                  </a:lnTo>
                  <a:lnTo>
                    <a:pt x="1269" y="83"/>
                  </a:lnTo>
                  <a:lnTo>
                    <a:pt x="1271" y="83"/>
                  </a:lnTo>
                  <a:lnTo>
                    <a:pt x="1271" y="81"/>
                  </a:lnTo>
                  <a:lnTo>
                    <a:pt x="1272" y="81"/>
                  </a:lnTo>
                  <a:lnTo>
                    <a:pt x="1274" y="81"/>
                  </a:lnTo>
                  <a:lnTo>
                    <a:pt x="1274" y="80"/>
                  </a:lnTo>
                  <a:close/>
                  <a:moveTo>
                    <a:pt x="1304" y="63"/>
                  </a:moveTo>
                  <a:lnTo>
                    <a:pt x="1303" y="63"/>
                  </a:lnTo>
                  <a:lnTo>
                    <a:pt x="1298" y="65"/>
                  </a:lnTo>
                  <a:lnTo>
                    <a:pt x="1297" y="65"/>
                  </a:lnTo>
                  <a:lnTo>
                    <a:pt x="1295" y="65"/>
                  </a:lnTo>
                  <a:lnTo>
                    <a:pt x="1294" y="66"/>
                  </a:lnTo>
                  <a:lnTo>
                    <a:pt x="1297" y="66"/>
                  </a:lnTo>
                  <a:lnTo>
                    <a:pt x="1297" y="68"/>
                  </a:lnTo>
                  <a:lnTo>
                    <a:pt x="1298" y="66"/>
                  </a:lnTo>
                  <a:lnTo>
                    <a:pt x="1300" y="65"/>
                  </a:lnTo>
                  <a:lnTo>
                    <a:pt x="1301" y="65"/>
                  </a:lnTo>
                  <a:lnTo>
                    <a:pt x="1304" y="63"/>
                  </a:lnTo>
                  <a:close/>
                  <a:moveTo>
                    <a:pt x="1353" y="65"/>
                  </a:moveTo>
                  <a:lnTo>
                    <a:pt x="1351" y="65"/>
                  </a:lnTo>
                  <a:lnTo>
                    <a:pt x="1347" y="66"/>
                  </a:lnTo>
                  <a:lnTo>
                    <a:pt x="1345" y="68"/>
                  </a:lnTo>
                  <a:lnTo>
                    <a:pt x="1347" y="68"/>
                  </a:lnTo>
                  <a:lnTo>
                    <a:pt x="1348" y="66"/>
                  </a:lnTo>
                  <a:lnTo>
                    <a:pt x="1353" y="65"/>
                  </a:lnTo>
                  <a:close/>
                  <a:moveTo>
                    <a:pt x="1403" y="31"/>
                  </a:moveTo>
                  <a:lnTo>
                    <a:pt x="1400" y="31"/>
                  </a:lnTo>
                  <a:lnTo>
                    <a:pt x="1396" y="31"/>
                  </a:lnTo>
                  <a:lnTo>
                    <a:pt x="1392" y="31"/>
                  </a:lnTo>
                  <a:lnTo>
                    <a:pt x="1387" y="31"/>
                  </a:lnTo>
                  <a:lnTo>
                    <a:pt x="1384" y="31"/>
                  </a:lnTo>
                  <a:lnTo>
                    <a:pt x="1383" y="31"/>
                  </a:lnTo>
                  <a:lnTo>
                    <a:pt x="1377" y="33"/>
                  </a:lnTo>
                  <a:lnTo>
                    <a:pt x="1378" y="33"/>
                  </a:lnTo>
                  <a:lnTo>
                    <a:pt x="1380" y="33"/>
                  </a:lnTo>
                  <a:lnTo>
                    <a:pt x="1386" y="33"/>
                  </a:lnTo>
                  <a:lnTo>
                    <a:pt x="1389" y="33"/>
                  </a:lnTo>
                  <a:lnTo>
                    <a:pt x="1393" y="33"/>
                  </a:lnTo>
                  <a:lnTo>
                    <a:pt x="1398" y="33"/>
                  </a:lnTo>
                  <a:lnTo>
                    <a:pt x="1401" y="33"/>
                  </a:lnTo>
                  <a:lnTo>
                    <a:pt x="1403" y="33"/>
                  </a:lnTo>
                  <a:lnTo>
                    <a:pt x="1403" y="31"/>
                  </a:lnTo>
                  <a:close/>
                  <a:moveTo>
                    <a:pt x="1406" y="24"/>
                  </a:moveTo>
                  <a:lnTo>
                    <a:pt x="1401" y="24"/>
                  </a:lnTo>
                  <a:lnTo>
                    <a:pt x="1395" y="25"/>
                  </a:lnTo>
                  <a:lnTo>
                    <a:pt x="1396" y="25"/>
                  </a:lnTo>
                  <a:lnTo>
                    <a:pt x="1400" y="25"/>
                  </a:lnTo>
                  <a:lnTo>
                    <a:pt x="1403" y="25"/>
                  </a:lnTo>
                  <a:lnTo>
                    <a:pt x="1404" y="25"/>
                  </a:lnTo>
                  <a:lnTo>
                    <a:pt x="1406" y="24"/>
                  </a:lnTo>
                  <a:close/>
                  <a:moveTo>
                    <a:pt x="1484" y="6"/>
                  </a:moveTo>
                  <a:lnTo>
                    <a:pt x="1481" y="4"/>
                  </a:lnTo>
                  <a:lnTo>
                    <a:pt x="1478" y="4"/>
                  </a:lnTo>
                  <a:lnTo>
                    <a:pt x="1483" y="6"/>
                  </a:lnTo>
                  <a:lnTo>
                    <a:pt x="1484" y="6"/>
                  </a:lnTo>
                  <a:close/>
                  <a:moveTo>
                    <a:pt x="1499" y="27"/>
                  </a:moveTo>
                  <a:lnTo>
                    <a:pt x="1498" y="27"/>
                  </a:lnTo>
                  <a:lnTo>
                    <a:pt x="1493" y="27"/>
                  </a:lnTo>
                  <a:lnTo>
                    <a:pt x="1490" y="27"/>
                  </a:lnTo>
                  <a:lnTo>
                    <a:pt x="1492" y="28"/>
                  </a:lnTo>
                  <a:lnTo>
                    <a:pt x="1498" y="27"/>
                  </a:lnTo>
                  <a:lnTo>
                    <a:pt x="1498" y="28"/>
                  </a:lnTo>
                  <a:lnTo>
                    <a:pt x="1499" y="28"/>
                  </a:lnTo>
                  <a:lnTo>
                    <a:pt x="1499" y="27"/>
                  </a:lnTo>
                  <a:close/>
                  <a:moveTo>
                    <a:pt x="1507" y="27"/>
                  </a:moveTo>
                  <a:lnTo>
                    <a:pt x="1502" y="25"/>
                  </a:lnTo>
                  <a:lnTo>
                    <a:pt x="1501" y="27"/>
                  </a:lnTo>
                  <a:lnTo>
                    <a:pt x="1505" y="27"/>
                  </a:lnTo>
                  <a:lnTo>
                    <a:pt x="1507" y="27"/>
                  </a:lnTo>
                  <a:close/>
                  <a:moveTo>
                    <a:pt x="1518" y="25"/>
                  </a:moveTo>
                  <a:lnTo>
                    <a:pt x="1515" y="25"/>
                  </a:lnTo>
                  <a:lnTo>
                    <a:pt x="1513" y="25"/>
                  </a:lnTo>
                  <a:lnTo>
                    <a:pt x="1512" y="25"/>
                  </a:lnTo>
                  <a:lnTo>
                    <a:pt x="1510" y="25"/>
                  </a:lnTo>
                  <a:lnTo>
                    <a:pt x="1509" y="25"/>
                  </a:lnTo>
                  <a:lnTo>
                    <a:pt x="1509" y="27"/>
                  </a:lnTo>
                  <a:lnTo>
                    <a:pt x="1512" y="27"/>
                  </a:lnTo>
                  <a:lnTo>
                    <a:pt x="1518" y="25"/>
                  </a:lnTo>
                  <a:close/>
                  <a:moveTo>
                    <a:pt x="1522" y="22"/>
                  </a:moveTo>
                  <a:lnTo>
                    <a:pt x="1518" y="21"/>
                  </a:lnTo>
                  <a:lnTo>
                    <a:pt x="1515" y="21"/>
                  </a:lnTo>
                  <a:lnTo>
                    <a:pt x="1510" y="19"/>
                  </a:lnTo>
                  <a:lnTo>
                    <a:pt x="1513" y="21"/>
                  </a:lnTo>
                  <a:lnTo>
                    <a:pt x="1515" y="21"/>
                  </a:lnTo>
                  <a:lnTo>
                    <a:pt x="1519" y="22"/>
                  </a:lnTo>
                  <a:lnTo>
                    <a:pt x="1522" y="22"/>
                  </a:lnTo>
                  <a:close/>
                  <a:moveTo>
                    <a:pt x="1539" y="6"/>
                  </a:moveTo>
                  <a:lnTo>
                    <a:pt x="1536" y="6"/>
                  </a:lnTo>
                  <a:lnTo>
                    <a:pt x="1533" y="6"/>
                  </a:lnTo>
                  <a:lnTo>
                    <a:pt x="1533" y="7"/>
                  </a:lnTo>
                  <a:lnTo>
                    <a:pt x="1539" y="6"/>
                  </a:lnTo>
                  <a:close/>
                  <a:moveTo>
                    <a:pt x="1156" y="110"/>
                  </a:moveTo>
                  <a:lnTo>
                    <a:pt x="1157" y="109"/>
                  </a:lnTo>
                  <a:lnTo>
                    <a:pt x="1156" y="109"/>
                  </a:lnTo>
                  <a:lnTo>
                    <a:pt x="1156" y="110"/>
                  </a:lnTo>
                  <a:close/>
                  <a:moveTo>
                    <a:pt x="1248" y="819"/>
                  </a:moveTo>
                  <a:lnTo>
                    <a:pt x="1247" y="819"/>
                  </a:lnTo>
                  <a:lnTo>
                    <a:pt x="1248" y="821"/>
                  </a:lnTo>
                  <a:lnTo>
                    <a:pt x="1250" y="821"/>
                  </a:lnTo>
                  <a:lnTo>
                    <a:pt x="1251" y="821"/>
                  </a:lnTo>
                  <a:lnTo>
                    <a:pt x="1253" y="819"/>
                  </a:lnTo>
                  <a:lnTo>
                    <a:pt x="1251" y="819"/>
                  </a:lnTo>
                  <a:lnTo>
                    <a:pt x="1248" y="819"/>
                  </a:lnTo>
                  <a:close/>
                  <a:moveTo>
                    <a:pt x="1131" y="810"/>
                  </a:moveTo>
                  <a:lnTo>
                    <a:pt x="1130" y="810"/>
                  </a:lnTo>
                  <a:lnTo>
                    <a:pt x="1128" y="812"/>
                  </a:lnTo>
                  <a:lnTo>
                    <a:pt x="1130" y="812"/>
                  </a:lnTo>
                  <a:lnTo>
                    <a:pt x="1131" y="810"/>
                  </a:lnTo>
                  <a:close/>
                  <a:moveTo>
                    <a:pt x="1138" y="804"/>
                  </a:moveTo>
                  <a:lnTo>
                    <a:pt x="1136" y="805"/>
                  </a:lnTo>
                  <a:lnTo>
                    <a:pt x="1139" y="804"/>
                  </a:lnTo>
                  <a:lnTo>
                    <a:pt x="1138" y="804"/>
                  </a:lnTo>
                  <a:close/>
                  <a:moveTo>
                    <a:pt x="1125" y="804"/>
                  </a:moveTo>
                  <a:lnTo>
                    <a:pt x="1125" y="802"/>
                  </a:lnTo>
                  <a:lnTo>
                    <a:pt x="1124" y="802"/>
                  </a:lnTo>
                  <a:lnTo>
                    <a:pt x="1124" y="804"/>
                  </a:lnTo>
                  <a:lnTo>
                    <a:pt x="1125" y="804"/>
                  </a:lnTo>
                  <a:close/>
                  <a:moveTo>
                    <a:pt x="1121" y="802"/>
                  </a:moveTo>
                  <a:lnTo>
                    <a:pt x="1122" y="802"/>
                  </a:lnTo>
                  <a:lnTo>
                    <a:pt x="1124" y="802"/>
                  </a:lnTo>
                  <a:lnTo>
                    <a:pt x="1124" y="801"/>
                  </a:lnTo>
                  <a:lnTo>
                    <a:pt x="1124" y="799"/>
                  </a:lnTo>
                  <a:lnTo>
                    <a:pt x="1122" y="801"/>
                  </a:lnTo>
                  <a:lnTo>
                    <a:pt x="1121" y="802"/>
                  </a:lnTo>
                  <a:close/>
                  <a:moveTo>
                    <a:pt x="1125" y="801"/>
                  </a:moveTo>
                  <a:lnTo>
                    <a:pt x="1125" y="799"/>
                  </a:lnTo>
                  <a:lnTo>
                    <a:pt x="1124" y="799"/>
                  </a:lnTo>
                  <a:lnTo>
                    <a:pt x="1125" y="801"/>
                  </a:lnTo>
                  <a:close/>
                  <a:moveTo>
                    <a:pt x="1122" y="795"/>
                  </a:moveTo>
                  <a:lnTo>
                    <a:pt x="1121" y="795"/>
                  </a:lnTo>
                  <a:lnTo>
                    <a:pt x="1121" y="796"/>
                  </a:lnTo>
                  <a:lnTo>
                    <a:pt x="1122" y="796"/>
                  </a:lnTo>
                  <a:lnTo>
                    <a:pt x="1122" y="795"/>
                  </a:lnTo>
                  <a:close/>
                  <a:moveTo>
                    <a:pt x="1241" y="783"/>
                  </a:moveTo>
                  <a:lnTo>
                    <a:pt x="1241" y="781"/>
                  </a:lnTo>
                  <a:lnTo>
                    <a:pt x="1239" y="783"/>
                  </a:lnTo>
                  <a:lnTo>
                    <a:pt x="1241" y="783"/>
                  </a:lnTo>
                  <a:close/>
                  <a:moveTo>
                    <a:pt x="1234" y="742"/>
                  </a:moveTo>
                  <a:lnTo>
                    <a:pt x="1236" y="740"/>
                  </a:lnTo>
                  <a:lnTo>
                    <a:pt x="1234" y="740"/>
                  </a:lnTo>
                  <a:lnTo>
                    <a:pt x="1233" y="740"/>
                  </a:lnTo>
                  <a:lnTo>
                    <a:pt x="1234" y="742"/>
                  </a:lnTo>
                  <a:close/>
                  <a:moveTo>
                    <a:pt x="1350" y="739"/>
                  </a:moveTo>
                  <a:lnTo>
                    <a:pt x="1348" y="740"/>
                  </a:lnTo>
                  <a:lnTo>
                    <a:pt x="1350" y="740"/>
                  </a:lnTo>
                  <a:lnTo>
                    <a:pt x="1350" y="739"/>
                  </a:lnTo>
                  <a:close/>
                  <a:moveTo>
                    <a:pt x="1237" y="736"/>
                  </a:moveTo>
                  <a:lnTo>
                    <a:pt x="1236" y="737"/>
                  </a:lnTo>
                  <a:lnTo>
                    <a:pt x="1237" y="737"/>
                  </a:lnTo>
                  <a:lnTo>
                    <a:pt x="1239" y="737"/>
                  </a:lnTo>
                  <a:lnTo>
                    <a:pt x="1241" y="736"/>
                  </a:lnTo>
                  <a:lnTo>
                    <a:pt x="1239" y="736"/>
                  </a:lnTo>
                  <a:lnTo>
                    <a:pt x="1237" y="736"/>
                  </a:lnTo>
                  <a:close/>
                  <a:moveTo>
                    <a:pt x="1380" y="736"/>
                  </a:moveTo>
                  <a:lnTo>
                    <a:pt x="1378" y="737"/>
                  </a:lnTo>
                  <a:lnTo>
                    <a:pt x="1380" y="737"/>
                  </a:lnTo>
                  <a:lnTo>
                    <a:pt x="1381" y="737"/>
                  </a:lnTo>
                  <a:lnTo>
                    <a:pt x="1383" y="734"/>
                  </a:lnTo>
                  <a:lnTo>
                    <a:pt x="1381" y="734"/>
                  </a:lnTo>
                  <a:lnTo>
                    <a:pt x="1380" y="736"/>
                  </a:lnTo>
                  <a:close/>
                  <a:moveTo>
                    <a:pt x="1383" y="734"/>
                  </a:moveTo>
                  <a:lnTo>
                    <a:pt x="1384" y="733"/>
                  </a:lnTo>
                  <a:lnTo>
                    <a:pt x="1383" y="733"/>
                  </a:lnTo>
                  <a:lnTo>
                    <a:pt x="1383" y="734"/>
                  </a:lnTo>
                  <a:close/>
                  <a:moveTo>
                    <a:pt x="1383" y="736"/>
                  </a:moveTo>
                  <a:lnTo>
                    <a:pt x="1381" y="737"/>
                  </a:lnTo>
                  <a:lnTo>
                    <a:pt x="1383" y="737"/>
                  </a:lnTo>
                  <a:lnTo>
                    <a:pt x="1383" y="736"/>
                  </a:lnTo>
                  <a:close/>
                  <a:moveTo>
                    <a:pt x="1347" y="736"/>
                  </a:moveTo>
                  <a:lnTo>
                    <a:pt x="1348" y="734"/>
                  </a:lnTo>
                  <a:lnTo>
                    <a:pt x="1347" y="734"/>
                  </a:lnTo>
                  <a:lnTo>
                    <a:pt x="1347" y="736"/>
                  </a:lnTo>
                  <a:close/>
                  <a:moveTo>
                    <a:pt x="1350" y="734"/>
                  </a:moveTo>
                  <a:lnTo>
                    <a:pt x="1351" y="734"/>
                  </a:lnTo>
                  <a:lnTo>
                    <a:pt x="1353" y="733"/>
                  </a:lnTo>
                  <a:lnTo>
                    <a:pt x="1351" y="733"/>
                  </a:lnTo>
                  <a:lnTo>
                    <a:pt x="1348" y="734"/>
                  </a:lnTo>
                  <a:lnTo>
                    <a:pt x="1350" y="734"/>
                  </a:lnTo>
                  <a:close/>
                  <a:moveTo>
                    <a:pt x="1354" y="736"/>
                  </a:moveTo>
                  <a:lnTo>
                    <a:pt x="1354" y="734"/>
                  </a:lnTo>
                  <a:lnTo>
                    <a:pt x="1353" y="736"/>
                  </a:lnTo>
                  <a:lnTo>
                    <a:pt x="1354" y="736"/>
                  </a:lnTo>
                  <a:close/>
                  <a:moveTo>
                    <a:pt x="1242" y="734"/>
                  </a:moveTo>
                  <a:lnTo>
                    <a:pt x="1244" y="733"/>
                  </a:lnTo>
                  <a:lnTo>
                    <a:pt x="1242" y="733"/>
                  </a:lnTo>
                  <a:lnTo>
                    <a:pt x="1242" y="734"/>
                  </a:lnTo>
                  <a:close/>
                  <a:moveTo>
                    <a:pt x="1386" y="734"/>
                  </a:moveTo>
                  <a:lnTo>
                    <a:pt x="1386" y="733"/>
                  </a:lnTo>
                  <a:lnTo>
                    <a:pt x="1386" y="731"/>
                  </a:lnTo>
                  <a:lnTo>
                    <a:pt x="1384" y="733"/>
                  </a:lnTo>
                  <a:lnTo>
                    <a:pt x="1384" y="734"/>
                  </a:lnTo>
                  <a:lnTo>
                    <a:pt x="1386" y="734"/>
                  </a:lnTo>
                  <a:close/>
                  <a:moveTo>
                    <a:pt x="1245" y="733"/>
                  </a:moveTo>
                  <a:lnTo>
                    <a:pt x="1245" y="731"/>
                  </a:lnTo>
                  <a:lnTo>
                    <a:pt x="1244" y="733"/>
                  </a:lnTo>
                  <a:lnTo>
                    <a:pt x="1245" y="733"/>
                  </a:lnTo>
                  <a:close/>
                  <a:moveTo>
                    <a:pt x="1247" y="733"/>
                  </a:moveTo>
                  <a:lnTo>
                    <a:pt x="1248" y="731"/>
                  </a:lnTo>
                  <a:lnTo>
                    <a:pt x="1247" y="731"/>
                  </a:lnTo>
                  <a:lnTo>
                    <a:pt x="1247" y="733"/>
                  </a:lnTo>
                  <a:close/>
                  <a:moveTo>
                    <a:pt x="1406" y="733"/>
                  </a:moveTo>
                  <a:lnTo>
                    <a:pt x="1407" y="731"/>
                  </a:lnTo>
                  <a:lnTo>
                    <a:pt x="1406" y="731"/>
                  </a:lnTo>
                  <a:lnTo>
                    <a:pt x="1406" y="733"/>
                  </a:lnTo>
                  <a:close/>
                  <a:moveTo>
                    <a:pt x="1306" y="731"/>
                  </a:moveTo>
                  <a:lnTo>
                    <a:pt x="1306" y="730"/>
                  </a:lnTo>
                  <a:lnTo>
                    <a:pt x="1304" y="731"/>
                  </a:lnTo>
                  <a:lnTo>
                    <a:pt x="1306" y="731"/>
                  </a:lnTo>
                  <a:close/>
                  <a:moveTo>
                    <a:pt x="1192" y="725"/>
                  </a:moveTo>
                  <a:lnTo>
                    <a:pt x="1192" y="724"/>
                  </a:lnTo>
                  <a:lnTo>
                    <a:pt x="1192" y="722"/>
                  </a:lnTo>
                  <a:lnTo>
                    <a:pt x="1191" y="724"/>
                  </a:lnTo>
                  <a:lnTo>
                    <a:pt x="1189" y="724"/>
                  </a:lnTo>
                  <a:lnTo>
                    <a:pt x="1189" y="725"/>
                  </a:lnTo>
                  <a:lnTo>
                    <a:pt x="1191" y="725"/>
                  </a:lnTo>
                  <a:lnTo>
                    <a:pt x="1192" y="725"/>
                  </a:lnTo>
                  <a:close/>
                  <a:moveTo>
                    <a:pt x="1112" y="713"/>
                  </a:moveTo>
                  <a:lnTo>
                    <a:pt x="1112" y="715"/>
                  </a:lnTo>
                  <a:lnTo>
                    <a:pt x="1113" y="713"/>
                  </a:lnTo>
                  <a:lnTo>
                    <a:pt x="1112" y="713"/>
                  </a:lnTo>
                  <a:close/>
                  <a:moveTo>
                    <a:pt x="1401" y="712"/>
                  </a:moveTo>
                  <a:lnTo>
                    <a:pt x="1401" y="710"/>
                  </a:lnTo>
                  <a:lnTo>
                    <a:pt x="1400" y="712"/>
                  </a:lnTo>
                  <a:lnTo>
                    <a:pt x="1400" y="713"/>
                  </a:lnTo>
                  <a:lnTo>
                    <a:pt x="1401" y="712"/>
                  </a:lnTo>
                  <a:close/>
                  <a:moveTo>
                    <a:pt x="1398" y="705"/>
                  </a:moveTo>
                  <a:lnTo>
                    <a:pt x="1396" y="705"/>
                  </a:lnTo>
                  <a:lnTo>
                    <a:pt x="1396" y="707"/>
                  </a:lnTo>
                  <a:lnTo>
                    <a:pt x="1398" y="705"/>
                  </a:lnTo>
                  <a:close/>
                  <a:moveTo>
                    <a:pt x="1304" y="705"/>
                  </a:moveTo>
                  <a:lnTo>
                    <a:pt x="1303" y="705"/>
                  </a:lnTo>
                  <a:lnTo>
                    <a:pt x="1303" y="707"/>
                  </a:lnTo>
                  <a:lnTo>
                    <a:pt x="1304" y="705"/>
                  </a:lnTo>
                  <a:close/>
                  <a:moveTo>
                    <a:pt x="97" y="705"/>
                  </a:moveTo>
                  <a:lnTo>
                    <a:pt x="99" y="704"/>
                  </a:lnTo>
                  <a:lnTo>
                    <a:pt x="97" y="704"/>
                  </a:lnTo>
                  <a:lnTo>
                    <a:pt x="97" y="705"/>
                  </a:lnTo>
                  <a:close/>
                  <a:moveTo>
                    <a:pt x="99" y="704"/>
                  </a:moveTo>
                  <a:lnTo>
                    <a:pt x="99" y="705"/>
                  </a:lnTo>
                  <a:lnTo>
                    <a:pt x="100" y="705"/>
                  </a:lnTo>
                  <a:lnTo>
                    <a:pt x="102" y="705"/>
                  </a:lnTo>
                  <a:lnTo>
                    <a:pt x="102" y="704"/>
                  </a:lnTo>
                  <a:lnTo>
                    <a:pt x="100" y="704"/>
                  </a:lnTo>
                  <a:lnTo>
                    <a:pt x="99" y="704"/>
                  </a:lnTo>
                  <a:close/>
                  <a:moveTo>
                    <a:pt x="1204" y="704"/>
                  </a:moveTo>
                  <a:lnTo>
                    <a:pt x="1203" y="704"/>
                  </a:lnTo>
                  <a:lnTo>
                    <a:pt x="1204" y="705"/>
                  </a:lnTo>
                  <a:lnTo>
                    <a:pt x="1204" y="704"/>
                  </a:lnTo>
                  <a:close/>
                  <a:moveTo>
                    <a:pt x="94" y="702"/>
                  </a:moveTo>
                  <a:lnTo>
                    <a:pt x="96" y="704"/>
                  </a:lnTo>
                  <a:lnTo>
                    <a:pt x="96" y="702"/>
                  </a:lnTo>
                  <a:lnTo>
                    <a:pt x="94" y="701"/>
                  </a:lnTo>
                  <a:lnTo>
                    <a:pt x="94" y="702"/>
                  </a:lnTo>
                  <a:close/>
                  <a:moveTo>
                    <a:pt x="97" y="702"/>
                  </a:moveTo>
                  <a:lnTo>
                    <a:pt x="97" y="701"/>
                  </a:lnTo>
                  <a:lnTo>
                    <a:pt x="96" y="701"/>
                  </a:lnTo>
                  <a:lnTo>
                    <a:pt x="96" y="702"/>
                  </a:lnTo>
                  <a:lnTo>
                    <a:pt x="97" y="702"/>
                  </a:lnTo>
                  <a:close/>
                  <a:moveTo>
                    <a:pt x="94" y="698"/>
                  </a:moveTo>
                  <a:lnTo>
                    <a:pt x="94" y="699"/>
                  </a:lnTo>
                  <a:lnTo>
                    <a:pt x="96" y="701"/>
                  </a:lnTo>
                  <a:lnTo>
                    <a:pt x="96" y="699"/>
                  </a:lnTo>
                  <a:lnTo>
                    <a:pt x="94" y="698"/>
                  </a:lnTo>
                  <a:close/>
                  <a:moveTo>
                    <a:pt x="52" y="695"/>
                  </a:moveTo>
                  <a:lnTo>
                    <a:pt x="52" y="696"/>
                  </a:lnTo>
                  <a:lnTo>
                    <a:pt x="53" y="695"/>
                  </a:lnTo>
                  <a:lnTo>
                    <a:pt x="52" y="695"/>
                  </a:lnTo>
                  <a:close/>
                  <a:moveTo>
                    <a:pt x="94" y="695"/>
                  </a:moveTo>
                  <a:lnTo>
                    <a:pt x="93" y="695"/>
                  </a:lnTo>
                  <a:lnTo>
                    <a:pt x="93" y="696"/>
                  </a:lnTo>
                  <a:lnTo>
                    <a:pt x="94" y="696"/>
                  </a:lnTo>
                  <a:lnTo>
                    <a:pt x="94" y="695"/>
                  </a:lnTo>
                  <a:close/>
                  <a:moveTo>
                    <a:pt x="1374" y="690"/>
                  </a:moveTo>
                  <a:lnTo>
                    <a:pt x="1374" y="692"/>
                  </a:lnTo>
                  <a:lnTo>
                    <a:pt x="1375" y="690"/>
                  </a:lnTo>
                  <a:lnTo>
                    <a:pt x="1374" y="690"/>
                  </a:lnTo>
                  <a:close/>
                  <a:moveTo>
                    <a:pt x="88" y="687"/>
                  </a:moveTo>
                  <a:lnTo>
                    <a:pt x="88" y="689"/>
                  </a:lnTo>
                  <a:lnTo>
                    <a:pt x="90" y="689"/>
                  </a:lnTo>
                  <a:lnTo>
                    <a:pt x="91" y="689"/>
                  </a:lnTo>
                  <a:lnTo>
                    <a:pt x="91" y="687"/>
                  </a:lnTo>
                  <a:lnTo>
                    <a:pt x="90" y="687"/>
                  </a:lnTo>
                  <a:lnTo>
                    <a:pt x="88" y="687"/>
                  </a:lnTo>
                  <a:close/>
                  <a:moveTo>
                    <a:pt x="1384" y="689"/>
                  </a:moveTo>
                  <a:lnTo>
                    <a:pt x="1384" y="687"/>
                  </a:lnTo>
                  <a:lnTo>
                    <a:pt x="1383" y="689"/>
                  </a:lnTo>
                  <a:lnTo>
                    <a:pt x="1384" y="689"/>
                  </a:lnTo>
                  <a:close/>
                  <a:moveTo>
                    <a:pt x="1368" y="687"/>
                  </a:moveTo>
                  <a:lnTo>
                    <a:pt x="1369" y="687"/>
                  </a:lnTo>
                  <a:lnTo>
                    <a:pt x="1368" y="686"/>
                  </a:lnTo>
                  <a:lnTo>
                    <a:pt x="1368" y="687"/>
                  </a:lnTo>
                  <a:close/>
                  <a:moveTo>
                    <a:pt x="1390" y="684"/>
                  </a:moveTo>
                  <a:lnTo>
                    <a:pt x="1389" y="684"/>
                  </a:lnTo>
                  <a:lnTo>
                    <a:pt x="1389" y="686"/>
                  </a:lnTo>
                  <a:lnTo>
                    <a:pt x="1390" y="686"/>
                  </a:lnTo>
                  <a:lnTo>
                    <a:pt x="1390" y="684"/>
                  </a:lnTo>
                  <a:close/>
                  <a:moveTo>
                    <a:pt x="1387" y="686"/>
                  </a:moveTo>
                  <a:lnTo>
                    <a:pt x="1386" y="687"/>
                  </a:lnTo>
                  <a:lnTo>
                    <a:pt x="1387" y="687"/>
                  </a:lnTo>
                  <a:lnTo>
                    <a:pt x="1389" y="687"/>
                  </a:lnTo>
                  <a:lnTo>
                    <a:pt x="1389" y="686"/>
                  </a:lnTo>
                  <a:lnTo>
                    <a:pt x="1387" y="686"/>
                  </a:lnTo>
                  <a:close/>
                  <a:moveTo>
                    <a:pt x="1371" y="684"/>
                  </a:moveTo>
                  <a:lnTo>
                    <a:pt x="1369" y="684"/>
                  </a:lnTo>
                  <a:lnTo>
                    <a:pt x="1369" y="686"/>
                  </a:lnTo>
                  <a:lnTo>
                    <a:pt x="1371" y="684"/>
                  </a:lnTo>
                  <a:close/>
                  <a:moveTo>
                    <a:pt x="87" y="680"/>
                  </a:moveTo>
                  <a:lnTo>
                    <a:pt x="87" y="683"/>
                  </a:lnTo>
                  <a:lnTo>
                    <a:pt x="88" y="683"/>
                  </a:lnTo>
                  <a:lnTo>
                    <a:pt x="88" y="680"/>
                  </a:lnTo>
                  <a:lnTo>
                    <a:pt x="87" y="680"/>
                  </a:lnTo>
                  <a:close/>
                  <a:moveTo>
                    <a:pt x="82" y="674"/>
                  </a:moveTo>
                  <a:lnTo>
                    <a:pt x="81" y="675"/>
                  </a:lnTo>
                  <a:lnTo>
                    <a:pt x="82" y="675"/>
                  </a:lnTo>
                  <a:lnTo>
                    <a:pt x="82" y="674"/>
                  </a:lnTo>
                  <a:close/>
                  <a:moveTo>
                    <a:pt x="88" y="671"/>
                  </a:moveTo>
                  <a:lnTo>
                    <a:pt x="87" y="672"/>
                  </a:lnTo>
                  <a:lnTo>
                    <a:pt x="85" y="672"/>
                  </a:lnTo>
                  <a:lnTo>
                    <a:pt x="85" y="674"/>
                  </a:lnTo>
                  <a:lnTo>
                    <a:pt x="85" y="675"/>
                  </a:lnTo>
                  <a:lnTo>
                    <a:pt x="87" y="674"/>
                  </a:lnTo>
                  <a:lnTo>
                    <a:pt x="88" y="674"/>
                  </a:lnTo>
                  <a:lnTo>
                    <a:pt x="88" y="672"/>
                  </a:lnTo>
                  <a:lnTo>
                    <a:pt x="88" y="671"/>
                  </a:lnTo>
                  <a:close/>
                  <a:moveTo>
                    <a:pt x="84" y="672"/>
                  </a:moveTo>
                  <a:lnTo>
                    <a:pt x="85" y="672"/>
                  </a:lnTo>
                  <a:lnTo>
                    <a:pt x="85" y="671"/>
                  </a:lnTo>
                  <a:lnTo>
                    <a:pt x="84" y="672"/>
                  </a:lnTo>
                  <a:close/>
                  <a:moveTo>
                    <a:pt x="1172" y="672"/>
                  </a:moveTo>
                  <a:lnTo>
                    <a:pt x="1174" y="671"/>
                  </a:lnTo>
                  <a:lnTo>
                    <a:pt x="1172" y="671"/>
                  </a:lnTo>
                  <a:lnTo>
                    <a:pt x="1172" y="672"/>
                  </a:lnTo>
                  <a:close/>
                  <a:moveTo>
                    <a:pt x="1222" y="669"/>
                  </a:moveTo>
                  <a:lnTo>
                    <a:pt x="1221" y="669"/>
                  </a:lnTo>
                  <a:lnTo>
                    <a:pt x="1221" y="671"/>
                  </a:lnTo>
                  <a:lnTo>
                    <a:pt x="1222" y="671"/>
                  </a:lnTo>
                  <a:lnTo>
                    <a:pt x="1222" y="669"/>
                  </a:lnTo>
                  <a:close/>
                  <a:moveTo>
                    <a:pt x="1371" y="669"/>
                  </a:moveTo>
                  <a:lnTo>
                    <a:pt x="1372" y="671"/>
                  </a:lnTo>
                  <a:lnTo>
                    <a:pt x="1374" y="671"/>
                  </a:lnTo>
                  <a:lnTo>
                    <a:pt x="1374" y="669"/>
                  </a:lnTo>
                  <a:lnTo>
                    <a:pt x="1372" y="669"/>
                  </a:lnTo>
                  <a:lnTo>
                    <a:pt x="1371" y="669"/>
                  </a:lnTo>
                  <a:close/>
                  <a:moveTo>
                    <a:pt x="1371" y="659"/>
                  </a:moveTo>
                  <a:lnTo>
                    <a:pt x="1371" y="657"/>
                  </a:lnTo>
                  <a:lnTo>
                    <a:pt x="1369" y="659"/>
                  </a:lnTo>
                  <a:lnTo>
                    <a:pt x="1371" y="659"/>
                  </a:lnTo>
                  <a:close/>
                  <a:moveTo>
                    <a:pt x="1378" y="657"/>
                  </a:moveTo>
                  <a:lnTo>
                    <a:pt x="1378" y="659"/>
                  </a:lnTo>
                  <a:lnTo>
                    <a:pt x="1380" y="659"/>
                  </a:lnTo>
                  <a:lnTo>
                    <a:pt x="1381" y="657"/>
                  </a:lnTo>
                  <a:lnTo>
                    <a:pt x="1380" y="657"/>
                  </a:lnTo>
                  <a:lnTo>
                    <a:pt x="1378" y="657"/>
                  </a:lnTo>
                  <a:close/>
                  <a:moveTo>
                    <a:pt x="1319" y="657"/>
                  </a:moveTo>
                  <a:lnTo>
                    <a:pt x="1319" y="656"/>
                  </a:lnTo>
                  <a:lnTo>
                    <a:pt x="1318" y="657"/>
                  </a:lnTo>
                  <a:lnTo>
                    <a:pt x="1319" y="657"/>
                  </a:lnTo>
                  <a:close/>
                  <a:moveTo>
                    <a:pt x="46" y="656"/>
                  </a:moveTo>
                  <a:lnTo>
                    <a:pt x="47" y="656"/>
                  </a:lnTo>
                  <a:lnTo>
                    <a:pt x="49" y="656"/>
                  </a:lnTo>
                  <a:lnTo>
                    <a:pt x="49" y="654"/>
                  </a:lnTo>
                  <a:lnTo>
                    <a:pt x="47" y="654"/>
                  </a:lnTo>
                  <a:lnTo>
                    <a:pt x="46" y="654"/>
                  </a:lnTo>
                  <a:lnTo>
                    <a:pt x="46" y="656"/>
                  </a:lnTo>
                  <a:close/>
                  <a:moveTo>
                    <a:pt x="1381" y="652"/>
                  </a:moveTo>
                  <a:lnTo>
                    <a:pt x="1380" y="652"/>
                  </a:lnTo>
                  <a:lnTo>
                    <a:pt x="1380" y="654"/>
                  </a:lnTo>
                  <a:lnTo>
                    <a:pt x="1381" y="654"/>
                  </a:lnTo>
                  <a:lnTo>
                    <a:pt x="1381" y="652"/>
                  </a:lnTo>
                  <a:close/>
                  <a:moveTo>
                    <a:pt x="1354" y="651"/>
                  </a:moveTo>
                  <a:lnTo>
                    <a:pt x="1354" y="652"/>
                  </a:lnTo>
                  <a:lnTo>
                    <a:pt x="1356" y="652"/>
                  </a:lnTo>
                  <a:lnTo>
                    <a:pt x="1356" y="651"/>
                  </a:lnTo>
                  <a:lnTo>
                    <a:pt x="1354" y="651"/>
                  </a:lnTo>
                  <a:close/>
                  <a:moveTo>
                    <a:pt x="1327" y="649"/>
                  </a:moveTo>
                  <a:lnTo>
                    <a:pt x="1328" y="649"/>
                  </a:lnTo>
                  <a:lnTo>
                    <a:pt x="1330" y="649"/>
                  </a:lnTo>
                  <a:lnTo>
                    <a:pt x="1330" y="648"/>
                  </a:lnTo>
                  <a:lnTo>
                    <a:pt x="1328" y="648"/>
                  </a:lnTo>
                  <a:lnTo>
                    <a:pt x="1327" y="649"/>
                  </a:lnTo>
                  <a:close/>
                  <a:moveTo>
                    <a:pt x="1333" y="648"/>
                  </a:moveTo>
                  <a:lnTo>
                    <a:pt x="1333" y="646"/>
                  </a:lnTo>
                  <a:lnTo>
                    <a:pt x="1331" y="646"/>
                  </a:lnTo>
                  <a:lnTo>
                    <a:pt x="1331" y="648"/>
                  </a:lnTo>
                  <a:lnTo>
                    <a:pt x="1333" y="648"/>
                  </a:lnTo>
                  <a:close/>
                  <a:moveTo>
                    <a:pt x="1331" y="646"/>
                  </a:moveTo>
                  <a:lnTo>
                    <a:pt x="1331" y="645"/>
                  </a:lnTo>
                  <a:lnTo>
                    <a:pt x="1330" y="646"/>
                  </a:lnTo>
                  <a:lnTo>
                    <a:pt x="1331" y="646"/>
                  </a:lnTo>
                  <a:close/>
                  <a:moveTo>
                    <a:pt x="52" y="639"/>
                  </a:moveTo>
                  <a:lnTo>
                    <a:pt x="52" y="640"/>
                  </a:lnTo>
                  <a:lnTo>
                    <a:pt x="52" y="642"/>
                  </a:lnTo>
                  <a:lnTo>
                    <a:pt x="53" y="642"/>
                  </a:lnTo>
                  <a:lnTo>
                    <a:pt x="55" y="642"/>
                  </a:lnTo>
                  <a:lnTo>
                    <a:pt x="55" y="640"/>
                  </a:lnTo>
                  <a:lnTo>
                    <a:pt x="56" y="639"/>
                  </a:lnTo>
                  <a:lnTo>
                    <a:pt x="56" y="637"/>
                  </a:lnTo>
                  <a:lnTo>
                    <a:pt x="56" y="636"/>
                  </a:lnTo>
                  <a:lnTo>
                    <a:pt x="55" y="636"/>
                  </a:lnTo>
                  <a:lnTo>
                    <a:pt x="53" y="637"/>
                  </a:lnTo>
                  <a:lnTo>
                    <a:pt x="52" y="639"/>
                  </a:lnTo>
                  <a:close/>
                  <a:moveTo>
                    <a:pt x="53" y="631"/>
                  </a:moveTo>
                  <a:lnTo>
                    <a:pt x="53" y="630"/>
                  </a:lnTo>
                  <a:lnTo>
                    <a:pt x="52" y="631"/>
                  </a:lnTo>
                  <a:lnTo>
                    <a:pt x="53" y="631"/>
                  </a:lnTo>
                  <a:close/>
                  <a:moveTo>
                    <a:pt x="1390" y="631"/>
                  </a:moveTo>
                  <a:lnTo>
                    <a:pt x="1392" y="631"/>
                  </a:lnTo>
                  <a:lnTo>
                    <a:pt x="1393" y="630"/>
                  </a:lnTo>
                  <a:lnTo>
                    <a:pt x="1392" y="630"/>
                  </a:lnTo>
                  <a:lnTo>
                    <a:pt x="1390" y="631"/>
                  </a:lnTo>
                  <a:close/>
                  <a:moveTo>
                    <a:pt x="1393" y="628"/>
                  </a:moveTo>
                  <a:lnTo>
                    <a:pt x="1393" y="630"/>
                  </a:lnTo>
                  <a:lnTo>
                    <a:pt x="1395" y="628"/>
                  </a:lnTo>
                  <a:lnTo>
                    <a:pt x="1393" y="628"/>
                  </a:lnTo>
                  <a:close/>
                  <a:moveTo>
                    <a:pt x="953" y="628"/>
                  </a:moveTo>
                  <a:lnTo>
                    <a:pt x="951" y="628"/>
                  </a:lnTo>
                  <a:lnTo>
                    <a:pt x="950" y="628"/>
                  </a:lnTo>
                  <a:lnTo>
                    <a:pt x="948" y="628"/>
                  </a:lnTo>
                  <a:lnTo>
                    <a:pt x="948" y="630"/>
                  </a:lnTo>
                  <a:lnTo>
                    <a:pt x="950" y="630"/>
                  </a:lnTo>
                  <a:lnTo>
                    <a:pt x="951" y="630"/>
                  </a:lnTo>
                  <a:lnTo>
                    <a:pt x="953" y="630"/>
                  </a:lnTo>
                  <a:lnTo>
                    <a:pt x="954" y="630"/>
                  </a:lnTo>
                  <a:lnTo>
                    <a:pt x="954" y="628"/>
                  </a:lnTo>
                  <a:lnTo>
                    <a:pt x="956" y="628"/>
                  </a:lnTo>
                  <a:lnTo>
                    <a:pt x="956" y="627"/>
                  </a:lnTo>
                  <a:lnTo>
                    <a:pt x="954" y="627"/>
                  </a:lnTo>
                  <a:lnTo>
                    <a:pt x="953" y="627"/>
                  </a:lnTo>
                  <a:lnTo>
                    <a:pt x="953" y="628"/>
                  </a:lnTo>
                  <a:close/>
                  <a:moveTo>
                    <a:pt x="6" y="627"/>
                  </a:moveTo>
                  <a:lnTo>
                    <a:pt x="8" y="625"/>
                  </a:lnTo>
                  <a:lnTo>
                    <a:pt x="6" y="625"/>
                  </a:lnTo>
                  <a:lnTo>
                    <a:pt x="6" y="627"/>
                  </a:lnTo>
                  <a:close/>
                  <a:moveTo>
                    <a:pt x="1389" y="612"/>
                  </a:moveTo>
                  <a:lnTo>
                    <a:pt x="1390" y="613"/>
                  </a:lnTo>
                  <a:lnTo>
                    <a:pt x="1390" y="612"/>
                  </a:lnTo>
                  <a:lnTo>
                    <a:pt x="1389" y="612"/>
                  </a:lnTo>
                  <a:close/>
                  <a:moveTo>
                    <a:pt x="50" y="606"/>
                  </a:moveTo>
                  <a:lnTo>
                    <a:pt x="50" y="607"/>
                  </a:lnTo>
                  <a:lnTo>
                    <a:pt x="52" y="607"/>
                  </a:lnTo>
                  <a:lnTo>
                    <a:pt x="52" y="606"/>
                  </a:lnTo>
                  <a:lnTo>
                    <a:pt x="52" y="604"/>
                  </a:lnTo>
                  <a:lnTo>
                    <a:pt x="53" y="604"/>
                  </a:lnTo>
                  <a:lnTo>
                    <a:pt x="53" y="602"/>
                  </a:lnTo>
                  <a:lnTo>
                    <a:pt x="52" y="602"/>
                  </a:lnTo>
                  <a:lnTo>
                    <a:pt x="50" y="604"/>
                  </a:lnTo>
                  <a:lnTo>
                    <a:pt x="50" y="606"/>
                  </a:lnTo>
                  <a:close/>
                  <a:moveTo>
                    <a:pt x="956" y="604"/>
                  </a:moveTo>
                  <a:lnTo>
                    <a:pt x="957" y="604"/>
                  </a:lnTo>
                  <a:lnTo>
                    <a:pt x="957" y="602"/>
                  </a:lnTo>
                  <a:lnTo>
                    <a:pt x="956" y="602"/>
                  </a:lnTo>
                  <a:lnTo>
                    <a:pt x="956" y="604"/>
                  </a:lnTo>
                  <a:close/>
                  <a:moveTo>
                    <a:pt x="2" y="598"/>
                  </a:moveTo>
                  <a:lnTo>
                    <a:pt x="0" y="599"/>
                  </a:lnTo>
                  <a:lnTo>
                    <a:pt x="5" y="598"/>
                  </a:lnTo>
                  <a:lnTo>
                    <a:pt x="3" y="598"/>
                  </a:lnTo>
                  <a:lnTo>
                    <a:pt x="2" y="598"/>
                  </a:lnTo>
                  <a:close/>
                  <a:moveTo>
                    <a:pt x="957" y="598"/>
                  </a:moveTo>
                  <a:lnTo>
                    <a:pt x="956" y="598"/>
                  </a:lnTo>
                  <a:lnTo>
                    <a:pt x="956" y="599"/>
                  </a:lnTo>
                  <a:lnTo>
                    <a:pt x="957" y="599"/>
                  </a:lnTo>
                  <a:lnTo>
                    <a:pt x="957" y="598"/>
                  </a:lnTo>
                  <a:close/>
                  <a:moveTo>
                    <a:pt x="1319" y="595"/>
                  </a:moveTo>
                  <a:lnTo>
                    <a:pt x="1318" y="595"/>
                  </a:lnTo>
                  <a:lnTo>
                    <a:pt x="1319" y="596"/>
                  </a:lnTo>
                  <a:lnTo>
                    <a:pt x="1319" y="595"/>
                  </a:lnTo>
                  <a:close/>
                  <a:moveTo>
                    <a:pt x="1393" y="596"/>
                  </a:moveTo>
                  <a:lnTo>
                    <a:pt x="1395" y="596"/>
                  </a:lnTo>
                  <a:lnTo>
                    <a:pt x="1396" y="596"/>
                  </a:lnTo>
                  <a:lnTo>
                    <a:pt x="1396" y="595"/>
                  </a:lnTo>
                  <a:lnTo>
                    <a:pt x="1395" y="595"/>
                  </a:lnTo>
                  <a:lnTo>
                    <a:pt x="1393" y="595"/>
                  </a:lnTo>
                  <a:lnTo>
                    <a:pt x="1392" y="596"/>
                  </a:lnTo>
                  <a:lnTo>
                    <a:pt x="1393" y="596"/>
                  </a:lnTo>
                  <a:close/>
                  <a:moveTo>
                    <a:pt x="963" y="595"/>
                  </a:moveTo>
                  <a:lnTo>
                    <a:pt x="965" y="595"/>
                  </a:lnTo>
                  <a:lnTo>
                    <a:pt x="963" y="593"/>
                  </a:lnTo>
                  <a:lnTo>
                    <a:pt x="963" y="595"/>
                  </a:lnTo>
                  <a:close/>
                  <a:moveTo>
                    <a:pt x="1387" y="590"/>
                  </a:moveTo>
                  <a:lnTo>
                    <a:pt x="1387" y="589"/>
                  </a:lnTo>
                  <a:lnTo>
                    <a:pt x="1386" y="589"/>
                  </a:lnTo>
                  <a:lnTo>
                    <a:pt x="1384" y="589"/>
                  </a:lnTo>
                  <a:lnTo>
                    <a:pt x="1384" y="590"/>
                  </a:lnTo>
                  <a:lnTo>
                    <a:pt x="1386" y="590"/>
                  </a:lnTo>
                  <a:lnTo>
                    <a:pt x="1387" y="590"/>
                  </a:lnTo>
                  <a:close/>
                  <a:moveTo>
                    <a:pt x="49" y="587"/>
                  </a:moveTo>
                  <a:lnTo>
                    <a:pt x="49" y="589"/>
                  </a:lnTo>
                  <a:lnTo>
                    <a:pt x="50" y="589"/>
                  </a:lnTo>
                  <a:lnTo>
                    <a:pt x="52" y="589"/>
                  </a:lnTo>
                  <a:lnTo>
                    <a:pt x="50" y="587"/>
                  </a:lnTo>
                  <a:lnTo>
                    <a:pt x="49" y="587"/>
                  </a:lnTo>
                  <a:close/>
                  <a:moveTo>
                    <a:pt x="47" y="586"/>
                  </a:moveTo>
                  <a:lnTo>
                    <a:pt x="47" y="587"/>
                  </a:lnTo>
                  <a:lnTo>
                    <a:pt x="49" y="587"/>
                  </a:lnTo>
                  <a:lnTo>
                    <a:pt x="49" y="586"/>
                  </a:lnTo>
                  <a:lnTo>
                    <a:pt x="47" y="586"/>
                  </a:lnTo>
                  <a:close/>
                  <a:moveTo>
                    <a:pt x="966" y="586"/>
                  </a:moveTo>
                  <a:lnTo>
                    <a:pt x="965" y="584"/>
                  </a:lnTo>
                  <a:lnTo>
                    <a:pt x="965" y="586"/>
                  </a:lnTo>
                  <a:lnTo>
                    <a:pt x="966" y="586"/>
                  </a:lnTo>
                  <a:close/>
                  <a:moveTo>
                    <a:pt x="53" y="580"/>
                  </a:moveTo>
                  <a:lnTo>
                    <a:pt x="53" y="578"/>
                  </a:lnTo>
                  <a:lnTo>
                    <a:pt x="52" y="578"/>
                  </a:lnTo>
                  <a:lnTo>
                    <a:pt x="52" y="580"/>
                  </a:lnTo>
                  <a:lnTo>
                    <a:pt x="52" y="581"/>
                  </a:lnTo>
                  <a:lnTo>
                    <a:pt x="53" y="581"/>
                  </a:lnTo>
                  <a:lnTo>
                    <a:pt x="53" y="580"/>
                  </a:lnTo>
                  <a:close/>
                  <a:moveTo>
                    <a:pt x="61" y="580"/>
                  </a:moveTo>
                  <a:lnTo>
                    <a:pt x="61" y="581"/>
                  </a:lnTo>
                  <a:lnTo>
                    <a:pt x="62" y="580"/>
                  </a:lnTo>
                  <a:lnTo>
                    <a:pt x="61" y="580"/>
                  </a:lnTo>
                  <a:close/>
                  <a:moveTo>
                    <a:pt x="13" y="578"/>
                  </a:moveTo>
                  <a:lnTo>
                    <a:pt x="13" y="580"/>
                  </a:lnTo>
                  <a:lnTo>
                    <a:pt x="14" y="578"/>
                  </a:lnTo>
                  <a:lnTo>
                    <a:pt x="13" y="578"/>
                  </a:lnTo>
                  <a:close/>
                  <a:moveTo>
                    <a:pt x="56" y="574"/>
                  </a:moveTo>
                  <a:lnTo>
                    <a:pt x="58" y="574"/>
                  </a:lnTo>
                  <a:lnTo>
                    <a:pt x="58" y="572"/>
                  </a:lnTo>
                  <a:lnTo>
                    <a:pt x="58" y="571"/>
                  </a:lnTo>
                  <a:lnTo>
                    <a:pt x="56" y="572"/>
                  </a:lnTo>
                  <a:lnTo>
                    <a:pt x="56" y="574"/>
                  </a:lnTo>
                  <a:close/>
                  <a:moveTo>
                    <a:pt x="55" y="572"/>
                  </a:moveTo>
                  <a:lnTo>
                    <a:pt x="58" y="571"/>
                  </a:lnTo>
                  <a:lnTo>
                    <a:pt x="59" y="569"/>
                  </a:lnTo>
                  <a:lnTo>
                    <a:pt x="61" y="569"/>
                  </a:lnTo>
                  <a:lnTo>
                    <a:pt x="61" y="568"/>
                  </a:lnTo>
                  <a:lnTo>
                    <a:pt x="59" y="568"/>
                  </a:lnTo>
                  <a:lnTo>
                    <a:pt x="58" y="568"/>
                  </a:lnTo>
                  <a:lnTo>
                    <a:pt x="58" y="569"/>
                  </a:lnTo>
                  <a:lnTo>
                    <a:pt x="56" y="569"/>
                  </a:lnTo>
                  <a:lnTo>
                    <a:pt x="55" y="571"/>
                  </a:lnTo>
                  <a:lnTo>
                    <a:pt x="55" y="572"/>
                  </a:lnTo>
                  <a:close/>
                  <a:moveTo>
                    <a:pt x="1380" y="572"/>
                  </a:moveTo>
                  <a:lnTo>
                    <a:pt x="1380" y="571"/>
                  </a:lnTo>
                  <a:lnTo>
                    <a:pt x="1378" y="571"/>
                  </a:lnTo>
                  <a:lnTo>
                    <a:pt x="1378" y="572"/>
                  </a:lnTo>
                  <a:lnTo>
                    <a:pt x="1380" y="572"/>
                  </a:lnTo>
                  <a:close/>
                  <a:moveTo>
                    <a:pt x="55" y="568"/>
                  </a:moveTo>
                  <a:lnTo>
                    <a:pt x="55" y="569"/>
                  </a:lnTo>
                  <a:lnTo>
                    <a:pt x="56" y="568"/>
                  </a:lnTo>
                  <a:lnTo>
                    <a:pt x="55" y="568"/>
                  </a:lnTo>
                  <a:close/>
                  <a:moveTo>
                    <a:pt x="979" y="569"/>
                  </a:moveTo>
                  <a:lnTo>
                    <a:pt x="979" y="568"/>
                  </a:lnTo>
                  <a:lnTo>
                    <a:pt x="977" y="569"/>
                  </a:lnTo>
                  <a:lnTo>
                    <a:pt x="979" y="569"/>
                  </a:lnTo>
                  <a:close/>
                  <a:moveTo>
                    <a:pt x="985" y="562"/>
                  </a:moveTo>
                  <a:lnTo>
                    <a:pt x="980" y="563"/>
                  </a:lnTo>
                  <a:lnTo>
                    <a:pt x="979" y="563"/>
                  </a:lnTo>
                  <a:lnTo>
                    <a:pt x="977" y="565"/>
                  </a:lnTo>
                  <a:lnTo>
                    <a:pt x="979" y="565"/>
                  </a:lnTo>
                  <a:lnTo>
                    <a:pt x="982" y="563"/>
                  </a:lnTo>
                  <a:lnTo>
                    <a:pt x="985" y="563"/>
                  </a:lnTo>
                  <a:lnTo>
                    <a:pt x="988" y="562"/>
                  </a:lnTo>
                  <a:lnTo>
                    <a:pt x="986" y="562"/>
                  </a:lnTo>
                  <a:lnTo>
                    <a:pt x="985" y="562"/>
                  </a:lnTo>
                  <a:close/>
                  <a:moveTo>
                    <a:pt x="991" y="562"/>
                  </a:moveTo>
                  <a:lnTo>
                    <a:pt x="992" y="562"/>
                  </a:lnTo>
                  <a:lnTo>
                    <a:pt x="992" y="560"/>
                  </a:lnTo>
                  <a:lnTo>
                    <a:pt x="988" y="562"/>
                  </a:lnTo>
                  <a:lnTo>
                    <a:pt x="991" y="562"/>
                  </a:lnTo>
                  <a:close/>
                  <a:moveTo>
                    <a:pt x="1331" y="554"/>
                  </a:moveTo>
                  <a:lnTo>
                    <a:pt x="1330" y="553"/>
                  </a:lnTo>
                  <a:lnTo>
                    <a:pt x="1330" y="554"/>
                  </a:lnTo>
                  <a:lnTo>
                    <a:pt x="1331" y="554"/>
                  </a:lnTo>
                  <a:close/>
                  <a:moveTo>
                    <a:pt x="1027" y="548"/>
                  </a:moveTo>
                  <a:lnTo>
                    <a:pt x="1030" y="546"/>
                  </a:lnTo>
                  <a:lnTo>
                    <a:pt x="1029" y="546"/>
                  </a:lnTo>
                  <a:lnTo>
                    <a:pt x="1024" y="549"/>
                  </a:lnTo>
                  <a:lnTo>
                    <a:pt x="1026" y="549"/>
                  </a:lnTo>
                  <a:lnTo>
                    <a:pt x="1027" y="548"/>
                  </a:lnTo>
                  <a:close/>
                  <a:moveTo>
                    <a:pt x="1033" y="545"/>
                  </a:moveTo>
                  <a:lnTo>
                    <a:pt x="1032" y="545"/>
                  </a:lnTo>
                  <a:lnTo>
                    <a:pt x="1030" y="546"/>
                  </a:lnTo>
                  <a:lnTo>
                    <a:pt x="1032" y="546"/>
                  </a:lnTo>
                  <a:lnTo>
                    <a:pt x="1033" y="545"/>
                  </a:lnTo>
                  <a:close/>
                  <a:moveTo>
                    <a:pt x="1001" y="542"/>
                  </a:moveTo>
                  <a:lnTo>
                    <a:pt x="1003" y="540"/>
                  </a:lnTo>
                  <a:lnTo>
                    <a:pt x="1001" y="540"/>
                  </a:lnTo>
                  <a:lnTo>
                    <a:pt x="1001" y="542"/>
                  </a:lnTo>
                  <a:close/>
                  <a:moveTo>
                    <a:pt x="1331" y="540"/>
                  </a:moveTo>
                  <a:lnTo>
                    <a:pt x="1330" y="540"/>
                  </a:lnTo>
                  <a:lnTo>
                    <a:pt x="1330" y="542"/>
                  </a:lnTo>
                  <a:lnTo>
                    <a:pt x="1331" y="540"/>
                  </a:lnTo>
                  <a:close/>
                  <a:moveTo>
                    <a:pt x="1004" y="534"/>
                  </a:moveTo>
                  <a:lnTo>
                    <a:pt x="1004" y="536"/>
                  </a:lnTo>
                  <a:lnTo>
                    <a:pt x="1006" y="534"/>
                  </a:lnTo>
                  <a:lnTo>
                    <a:pt x="1007" y="533"/>
                  </a:lnTo>
                  <a:lnTo>
                    <a:pt x="1004" y="534"/>
                  </a:lnTo>
                  <a:close/>
                  <a:moveTo>
                    <a:pt x="1001" y="539"/>
                  </a:moveTo>
                  <a:lnTo>
                    <a:pt x="1003" y="537"/>
                  </a:lnTo>
                  <a:lnTo>
                    <a:pt x="1001" y="537"/>
                  </a:lnTo>
                  <a:lnTo>
                    <a:pt x="1001" y="539"/>
                  </a:lnTo>
                  <a:close/>
                  <a:moveTo>
                    <a:pt x="1003" y="537"/>
                  </a:moveTo>
                  <a:lnTo>
                    <a:pt x="1004" y="536"/>
                  </a:lnTo>
                  <a:lnTo>
                    <a:pt x="1003" y="536"/>
                  </a:lnTo>
                  <a:lnTo>
                    <a:pt x="1003" y="537"/>
                  </a:lnTo>
                  <a:close/>
                  <a:moveTo>
                    <a:pt x="1000" y="540"/>
                  </a:moveTo>
                  <a:lnTo>
                    <a:pt x="1001" y="539"/>
                  </a:lnTo>
                  <a:lnTo>
                    <a:pt x="1000" y="539"/>
                  </a:lnTo>
                  <a:lnTo>
                    <a:pt x="1000" y="540"/>
                  </a:lnTo>
                  <a:close/>
                  <a:moveTo>
                    <a:pt x="1003" y="540"/>
                  </a:moveTo>
                  <a:lnTo>
                    <a:pt x="1004" y="539"/>
                  </a:lnTo>
                  <a:lnTo>
                    <a:pt x="1003" y="539"/>
                  </a:lnTo>
                  <a:lnTo>
                    <a:pt x="1003" y="540"/>
                  </a:lnTo>
                  <a:close/>
                  <a:moveTo>
                    <a:pt x="1330" y="537"/>
                  </a:moveTo>
                  <a:lnTo>
                    <a:pt x="1328" y="537"/>
                  </a:lnTo>
                  <a:lnTo>
                    <a:pt x="1327" y="539"/>
                  </a:lnTo>
                  <a:lnTo>
                    <a:pt x="1327" y="540"/>
                  </a:lnTo>
                  <a:lnTo>
                    <a:pt x="1330" y="539"/>
                  </a:lnTo>
                  <a:lnTo>
                    <a:pt x="1330" y="537"/>
                  </a:lnTo>
                  <a:close/>
                  <a:moveTo>
                    <a:pt x="1006" y="537"/>
                  </a:moveTo>
                  <a:lnTo>
                    <a:pt x="1006" y="536"/>
                  </a:lnTo>
                  <a:lnTo>
                    <a:pt x="1004" y="537"/>
                  </a:lnTo>
                  <a:lnTo>
                    <a:pt x="1006" y="537"/>
                  </a:lnTo>
                  <a:close/>
                  <a:moveTo>
                    <a:pt x="1007" y="536"/>
                  </a:moveTo>
                  <a:lnTo>
                    <a:pt x="1007" y="534"/>
                  </a:lnTo>
                  <a:lnTo>
                    <a:pt x="1006" y="536"/>
                  </a:lnTo>
                  <a:lnTo>
                    <a:pt x="1007" y="536"/>
                  </a:lnTo>
                  <a:close/>
                  <a:moveTo>
                    <a:pt x="1325" y="534"/>
                  </a:moveTo>
                  <a:lnTo>
                    <a:pt x="1324" y="534"/>
                  </a:lnTo>
                  <a:lnTo>
                    <a:pt x="1321" y="534"/>
                  </a:lnTo>
                  <a:lnTo>
                    <a:pt x="1321" y="536"/>
                  </a:lnTo>
                  <a:lnTo>
                    <a:pt x="1324" y="536"/>
                  </a:lnTo>
                  <a:lnTo>
                    <a:pt x="1325" y="536"/>
                  </a:lnTo>
                  <a:lnTo>
                    <a:pt x="1327" y="536"/>
                  </a:lnTo>
                  <a:lnTo>
                    <a:pt x="1327" y="534"/>
                  </a:lnTo>
                  <a:lnTo>
                    <a:pt x="1327" y="533"/>
                  </a:lnTo>
                  <a:lnTo>
                    <a:pt x="1325" y="533"/>
                  </a:lnTo>
                  <a:lnTo>
                    <a:pt x="1325" y="534"/>
                  </a:lnTo>
                  <a:close/>
                  <a:moveTo>
                    <a:pt x="1012" y="533"/>
                  </a:moveTo>
                  <a:lnTo>
                    <a:pt x="1013" y="533"/>
                  </a:lnTo>
                  <a:lnTo>
                    <a:pt x="1015" y="533"/>
                  </a:lnTo>
                  <a:lnTo>
                    <a:pt x="1015" y="531"/>
                  </a:lnTo>
                  <a:lnTo>
                    <a:pt x="1016" y="531"/>
                  </a:lnTo>
                  <a:lnTo>
                    <a:pt x="1016" y="530"/>
                  </a:lnTo>
                  <a:lnTo>
                    <a:pt x="1016" y="528"/>
                  </a:lnTo>
                  <a:lnTo>
                    <a:pt x="1018" y="527"/>
                  </a:lnTo>
                  <a:lnTo>
                    <a:pt x="1016" y="527"/>
                  </a:lnTo>
                  <a:lnTo>
                    <a:pt x="1015" y="528"/>
                  </a:lnTo>
                  <a:lnTo>
                    <a:pt x="1013" y="530"/>
                  </a:lnTo>
                  <a:lnTo>
                    <a:pt x="1013" y="531"/>
                  </a:lnTo>
                  <a:lnTo>
                    <a:pt x="1009" y="533"/>
                  </a:lnTo>
                  <a:lnTo>
                    <a:pt x="1009" y="534"/>
                  </a:lnTo>
                  <a:lnTo>
                    <a:pt x="1012" y="534"/>
                  </a:lnTo>
                  <a:lnTo>
                    <a:pt x="1012" y="533"/>
                  </a:lnTo>
                  <a:close/>
                  <a:moveTo>
                    <a:pt x="998" y="530"/>
                  </a:moveTo>
                  <a:lnTo>
                    <a:pt x="998" y="528"/>
                  </a:lnTo>
                  <a:lnTo>
                    <a:pt x="997" y="528"/>
                  </a:lnTo>
                  <a:lnTo>
                    <a:pt x="995" y="528"/>
                  </a:lnTo>
                  <a:lnTo>
                    <a:pt x="994" y="530"/>
                  </a:lnTo>
                  <a:lnTo>
                    <a:pt x="992" y="530"/>
                  </a:lnTo>
                  <a:lnTo>
                    <a:pt x="991" y="530"/>
                  </a:lnTo>
                  <a:lnTo>
                    <a:pt x="991" y="531"/>
                  </a:lnTo>
                  <a:lnTo>
                    <a:pt x="989" y="531"/>
                  </a:lnTo>
                  <a:lnTo>
                    <a:pt x="989" y="533"/>
                  </a:lnTo>
                  <a:lnTo>
                    <a:pt x="991" y="533"/>
                  </a:lnTo>
                  <a:lnTo>
                    <a:pt x="997" y="530"/>
                  </a:lnTo>
                  <a:lnTo>
                    <a:pt x="998" y="530"/>
                  </a:lnTo>
                  <a:close/>
                  <a:moveTo>
                    <a:pt x="1006" y="531"/>
                  </a:moveTo>
                  <a:lnTo>
                    <a:pt x="1006" y="533"/>
                  </a:lnTo>
                  <a:lnTo>
                    <a:pt x="1007" y="533"/>
                  </a:lnTo>
                  <a:lnTo>
                    <a:pt x="1007" y="531"/>
                  </a:lnTo>
                  <a:lnTo>
                    <a:pt x="1006" y="531"/>
                  </a:lnTo>
                  <a:close/>
                  <a:moveTo>
                    <a:pt x="1001" y="530"/>
                  </a:moveTo>
                  <a:lnTo>
                    <a:pt x="1003" y="527"/>
                  </a:lnTo>
                  <a:lnTo>
                    <a:pt x="1001" y="528"/>
                  </a:lnTo>
                  <a:lnTo>
                    <a:pt x="1001" y="530"/>
                  </a:lnTo>
                  <a:close/>
                  <a:moveTo>
                    <a:pt x="1012" y="530"/>
                  </a:moveTo>
                  <a:lnTo>
                    <a:pt x="1012" y="528"/>
                  </a:lnTo>
                  <a:lnTo>
                    <a:pt x="1009" y="530"/>
                  </a:lnTo>
                  <a:lnTo>
                    <a:pt x="1012" y="530"/>
                  </a:lnTo>
                  <a:close/>
                  <a:moveTo>
                    <a:pt x="1003" y="527"/>
                  </a:moveTo>
                  <a:lnTo>
                    <a:pt x="1004" y="525"/>
                  </a:lnTo>
                  <a:lnTo>
                    <a:pt x="1003" y="525"/>
                  </a:lnTo>
                  <a:lnTo>
                    <a:pt x="1003" y="527"/>
                  </a:lnTo>
                  <a:close/>
                  <a:moveTo>
                    <a:pt x="1319" y="527"/>
                  </a:moveTo>
                  <a:lnTo>
                    <a:pt x="1321" y="527"/>
                  </a:lnTo>
                  <a:lnTo>
                    <a:pt x="1324" y="527"/>
                  </a:lnTo>
                  <a:lnTo>
                    <a:pt x="1324" y="525"/>
                  </a:lnTo>
                  <a:lnTo>
                    <a:pt x="1321" y="524"/>
                  </a:lnTo>
                  <a:lnTo>
                    <a:pt x="1319" y="524"/>
                  </a:lnTo>
                  <a:lnTo>
                    <a:pt x="1319" y="525"/>
                  </a:lnTo>
                  <a:lnTo>
                    <a:pt x="1318" y="525"/>
                  </a:lnTo>
                  <a:lnTo>
                    <a:pt x="1318" y="527"/>
                  </a:lnTo>
                  <a:lnTo>
                    <a:pt x="1319" y="527"/>
                  </a:lnTo>
                  <a:close/>
                  <a:moveTo>
                    <a:pt x="1327" y="525"/>
                  </a:moveTo>
                  <a:lnTo>
                    <a:pt x="1325" y="525"/>
                  </a:lnTo>
                  <a:lnTo>
                    <a:pt x="1325" y="527"/>
                  </a:lnTo>
                  <a:lnTo>
                    <a:pt x="1327" y="527"/>
                  </a:lnTo>
                  <a:lnTo>
                    <a:pt x="1327" y="525"/>
                  </a:lnTo>
                  <a:close/>
                  <a:moveTo>
                    <a:pt x="1056" y="522"/>
                  </a:moveTo>
                  <a:lnTo>
                    <a:pt x="1054" y="524"/>
                  </a:lnTo>
                  <a:lnTo>
                    <a:pt x="1056" y="524"/>
                  </a:lnTo>
                  <a:lnTo>
                    <a:pt x="1056" y="522"/>
                  </a:lnTo>
                  <a:close/>
                  <a:moveTo>
                    <a:pt x="1327" y="522"/>
                  </a:moveTo>
                  <a:lnTo>
                    <a:pt x="1327" y="524"/>
                  </a:lnTo>
                  <a:lnTo>
                    <a:pt x="1328" y="524"/>
                  </a:lnTo>
                  <a:lnTo>
                    <a:pt x="1330" y="524"/>
                  </a:lnTo>
                  <a:lnTo>
                    <a:pt x="1330" y="522"/>
                  </a:lnTo>
                  <a:lnTo>
                    <a:pt x="1328" y="522"/>
                  </a:lnTo>
                  <a:lnTo>
                    <a:pt x="1327" y="522"/>
                  </a:lnTo>
                  <a:close/>
                  <a:moveTo>
                    <a:pt x="1330" y="522"/>
                  </a:moveTo>
                  <a:lnTo>
                    <a:pt x="1331" y="522"/>
                  </a:lnTo>
                  <a:lnTo>
                    <a:pt x="1330" y="521"/>
                  </a:lnTo>
                  <a:lnTo>
                    <a:pt x="1330" y="522"/>
                  </a:lnTo>
                  <a:close/>
                  <a:moveTo>
                    <a:pt x="1006" y="519"/>
                  </a:moveTo>
                  <a:lnTo>
                    <a:pt x="1004" y="519"/>
                  </a:lnTo>
                  <a:lnTo>
                    <a:pt x="1004" y="521"/>
                  </a:lnTo>
                  <a:lnTo>
                    <a:pt x="1004" y="522"/>
                  </a:lnTo>
                  <a:lnTo>
                    <a:pt x="1006" y="521"/>
                  </a:lnTo>
                  <a:lnTo>
                    <a:pt x="1006" y="519"/>
                  </a:lnTo>
                  <a:close/>
                  <a:moveTo>
                    <a:pt x="1056" y="521"/>
                  </a:moveTo>
                  <a:lnTo>
                    <a:pt x="1056" y="522"/>
                  </a:lnTo>
                  <a:lnTo>
                    <a:pt x="1057" y="521"/>
                  </a:lnTo>
                  <a:lnTo>
                    <a:pt x="1056" y="521"/>
                  </a:lnTo>
                  <a:close/>
                  <a:moveTo>
                    <a:pt x="998" y="519"/>
                  </a:moveTo>
                  <a:lnTo>
                    <a:pt x="998" y="521"/>
                  </a:lnTo>
                  <a:lnTo>
                    <a:pt x="1000" y="519"/>
                  </a:lnTo>
                  <a:lnTo>
                    <a:pt x="1001" y="519"/>
                  </a:lnTo>
                  <a:lnTo>
                    <a:pt x="1003" y="519"/>
                  </a:lnTo>
                  <a:lnTo>
                    <a:pt x="1003" y="518"/>
                  </a:lnTo>
                  <a:lnTo>
                    <a:pt x="1001" y="518"/>
                  </a:lnTo>
                  <a:lnTo>
                    <a:pt x="1000" y="518"/>
                  </a:lnTo>
                  <a:lnTo>
                    <a:pt x="998" y="519"/>
                  </a:lnTo>
                  <a:close/>
                  <a:moveTo>
                    <a:pt x="1001" y="516"/>
                  </a:moveTo>
                  <a:lnTo>
                    <a:pt x="1000" y="516"/>
                  </a:lnTo>
                  <a:lnTo>
                    <a:pt x="1001" y="518"/>
                  </a:lnTo>
                  <a:lnTo>
                    <a:pt x="1003" y="516"/>
                  </a:lnTo>
                  <a:lnTo>
                    <a:pt x="1001" y="516"/>
                  </a:lnTo>
                  <a:close/>
                  <a:moveTo>
                    <a:pt x="1035" y="507"/>
                  </a:moveTo>
                  <a:lnTo>
                    <a:pt x="1033" y="507"/>
                  </a:lnTo>
                  <a:lnTo>
                    <a:pt x="1032" y="507"/>
                  </a:lnTo>
                  <a:lnTo>
                    <a:pt x="1032" y="509"/>
                  </a:lnTo>
                  <a:lnTo>
                    <a:pt x="1033" y="509"/>
                  </a:lnTo>
                  <a:lnTo>
                    <a:pt x="1035" y="507"/>
                  </a:lnTo>
                  <a:close/>
                  <a:moveTo>
                    <a:pt x="1060" y="509"/>
                  </a:moveTo>
                  <a:lnTo>
                    <a:pt x="1062" y="509"/>
                  </a:lnTo>
                  <a:lnTo>
                    <a:pt x="1062" y="507"/>
                  </a:lnTo>
                  <a:lnTo>
                    <a:pt x="1060" y="509"/>
                  </a:lnTo>
                  <a:close/>
                  <a:moveTo>
                    <a:pt x="1012" y="503"/>
                  </a:moveTo>
                  <a:lnTo>
                    <a:pt x="1009" y="504"/>
                  </a:lnTo>
                  <a:lnTo>
                    <a:pt x="1012" y="504"/>
                  </a:lnTo>
                  <a:lnTo>
                    <a:pt x="1012" y="503"/>
                  </a:lnTo>
                  <a:close/>
                  <a:moveTo>
                    <a:pt x="1013" y="501"/>
                  </a:moveTo>
                  <a:lnTo>
                    <a:pt x="1012" y="501"/>
                  </a:lnTo>
                  <a:lnTo>
                    <a:pt x="1012" y="503"/>
                  </a:lnTo>
                  <a:lnTo>
                    <a:pt x="1013" y="503"/>
                  </a:lnTo>
                  <a:lnTo>
                    <a:pt x="1013" y="501"/>
                  </a:lnTo>
                  <a:close/>
                  <a:moveTo>
                    <a:pt x="1231" y="484"/>
                  </a:moveTo>
                  <a:lnTo>
                    <a:pt x="1233" y="486"/>
                  </a:lnTo>
                  <a:lnTo>
                    <a:pt x="1234" y="486"/>
                  </a:lnTo>
                  <a:lnTo>
                    <a:pt x="1234" y="484"/>
                  </a:lnTo>
                  <a:lnTo>
                    <a:pt x="1234" y="483"/>
                  </a:lnTo>
                  <a:lnTo>
                    <a:pt x="1233" y="483"/>
                  </a:lnTo>
                  <a:lnTo>
                    <a:pt x="1233" y="484"/>
                  </a:lnTo>
                  <a:lnTo>
                    <a:pt x="1231" y="484"/>
                  </a:lnTo>
                  <a:close/>
                  <a:moveTo>
                    <a:pt x="1042" y="472"/>
                  </a:moveTo>
                  <a:lnTo>
                    <a:pt x="1044" y="472"/>
                  </a:lnTo>
                  <a:lnTo>
                    <a:pt x="1044" y="471"/>
                  </a:lnTo>
                  <a:lnTo>
                    <a:pt x="1042" y="471"/>
                  </a:lnTo>
                  <a:lnTo>
                    <a:pt x="1042" y="472"/>
                  </a:lnTo>
                  <a:close/>
                  <a:moveTo>
                    <a:pt x="1215" y="469"/>
                  </a:moveTo>
                  <a:lnTo>
                    <a:pt x="1215" y="468"/>
                  </a:lnTo>
                  <a:lnTo>
                    <a:pt x="1213" y="469"/>
                  </a:lnTo>
                  <a:lnTo>
                    <a:pt x="1215" y="469"/>
                  </a:lnTo>
                  <a:close/>
                  <a:moveTo>
                    <a:pt x="1209" y="468"/>
                  </a:moveTo>
                  <a:lnTo>
                    <a:pt x="1209" y="466"/>
                  </a:lnTo>
                  <a:lnTo>
                    <a:pt x="1207" y="466"/>
                  </a:lnTo>
                  <a:lnTo>
                    <a:pt x="1207" y="468"/>
                  </a:lnTo>
                  <a:lnTo>
                    <a:pt x="1209" y="468"/>
                  </a:lnTo>
                  <a:close/>
                  <a:moveTo>
                    <a:pt x="1022" y="459"/>
                  </a:moveTo>
                  <a:lnTo>
                    <a:pt x="1022" y="460"/>
                  </a:lnTo>
                  <a:lnTo>
                    <a:pt x="1024" y="459"/>
                  </a:lnTo>
                  <a:lnTo>
                    <a:pt x="1024" y="457"/>
                  </a:lnTo>
                  <a:lnTo>
                    <a:pt x="1022" y="459"/>
                  </a:lnTo>
                  <a:close/>
                  <a:moveTo>
                    <a:pt x="1066" y="459"/>
                  </a:moveTo>
                  <a:lnTo>
                    <a:pt x="1066" y="460"/>
                  </a:lnTo>
                  <a:lnTo>
                    <a:pt x="1068" y="460"/>
                  </a:lnTo>
                  <a:lnTo>
                    <a:pt x="1069" y="459"/>
                  </a:lnTo>
                  <a:lnTo>
                    <a:pt x="1068" y="459"/>
                  </a:lnTo>
                  <a:lnTo>
                    <a:pt x="1066" y="459"/>
                  </a:lnTo>
                  <a:close/>
                  <a:moveTo>
                    <a:pt x="1280" y="457"/>
                  </a:moveTo>
                  <a:lnTo>
                    <a:pt x="1280" y="459"/>
                  </a:lnTo>
                  <a:lnTo>
                    <a:pt x="1281" y="459"/>
                  </a:lnTo>
                  <a:lnTo>
                    <a:pt x="1281" y="457"/>
                  </a:lnTo>
                  <a:lnTo>
                    <a:pt x="1280" y="457"/>
                  </a:lnTo>
                  <a:close/>
                  <a:moveTo>
                    <a:pt x="1030" y="456"/>
                  </a:moveTo>
                  <a:lnTo>
                    <a:pt x="1030" y="454"/>
                  </a:lnTo>
                  <a:lnTo>
                    <a:pt x="1029" y="454"/>
                  </a:lnTo>
                  <a:lnTo>
                    <a:pt x="1029" y="456"/>
                  </a:lnTo>
                  <a:lnTo>
                    <a:pt x="1030" y="456"/>
                  </a:lnTo>
                  <a:close/>
                  <a:moveTo>
                    <a:pt x="1026" y="454"/>
                  </a:moveTo>
                  <a:lnTo>
                    <a:pt x="1027" y="454"/>
                  </a:lnTo>
                  <a:lnTo>
                    <a:pt x="1027" y="453"/>
                  </a:lnTo>
                  <a:lnTo>
                    <a:pt x="1026" y="454"/>
                  </a:lnTo>
                  <a:close/>
                  <a:moveTo>
                    <a:pt x="1029" y="453"/>
                  </a:moveTo>
                  <a:lnTo>
                    <a:pt x="1027" y="454"/>
                  </a:lnTo>
                  <a:lnTo>
                    <a:pt x="1029" y="454"/>
                  </a:lnTo>
                  <a:lnTo>
                    <a:pt x="1029" y="453"/>
                  </a:lnTo>
                  <a:close/>
                  <a:moveTo>
                    <a:pt x="1032" y="454"/>
                  </a:moveTo>
                  <a:lnTo>
                    <a:pt x="1033" y="454"/>
                  </a:lnTo>
                  <a:lnTo>
                    <a:pt x="1033" y="453"/>
                  </a:lnTo>
                  <a:lnTo>
                    <a:pt x="1032" y="453"/>
                  </a:lnTo>
                  <a:lnTo>
                    <a:pt x="1032" y="454"/>
                  </a:lnTo>
                  <a:close/>
                  <a:moveTo>
                    <a:pt x="1033" y="451"/>
                  </a:moveTo>
                  <a:lnTo>
                    <a:pt x="1033" y="453"/>
                  </a:lnTo>
                  <a:lnTo>
                    <a:pt x="1035" y="451"/>
                  </a:lnTo>
                  <a:lnTo>
                    <a:pt x="1033" y="451"/>
                  </a:lnTo>
                  <a:close/>
                  <a:moveTo>
                    <a:pt x="1038" y="451"/>
                  </a:moveTo>
                  <a:lnTo>
                    <a:pt x="1039" y="450"/>
                  </a:lnTo>
                  <a:lnTo>
                    <a:pt x="1038" y="450"/>
                  </a:lnTo>
                  <a:lnTo>
                    <a:pt x="1036" y="450"/>
                  </a:lnTo>
                  <a:lnTo>
                    <a:pt x="1035" y="450"/>
                  </a:lnTo>
                  <a:lnTo>
                    <a:pt x="1035" y="451"/>
                  </a:lnTo>
                  <a:lnTo>
                    <a:pt x="1036" y="451"/>
                  </a:lnTo>
                  <a:lnTo>
                    <a:pt x="1038" y="451"/>
                  </a:lnTo>
                  <a:close/>
                  <a:moveTo>
                    <a:pt x="1306" y="434"/>
                  </a:moveTo>
                  <a:lnTo>
                    <a:pt x="1307" y="433"/>
                  </a:lnTo>
                  <a:lnTo>
                    <a:pt x="1306" y="433"/>
                  </a:lnTo>
                  <a:lnTo>
                    <a:pt x="1306" y="434"/>
                  </a:lnTo>
                  <a:close/>
                  <a:moveTo>
                    <a:pt x="1309" y="433"/>
                  </a:moveTo>
                  <a:lnTo>
                    <a:pt x="1309" y="431"/>
                  </a:lnTo>
                  <a:lnTo>
                    <a:pt x="1307" y="433"/>
                  </a:lnTo>
                  <a:lnTo>
                    <a:pt x="1309" y="433"/>
                  </a:lnTo>
                  <a:close/>
                  <a:moveTo>
                    <a:pt x="1071" y="430"/>
                  </a:moveTo>
                  <a:lnTo>
                    <a:pt x="1071" y="431"/>
                  </a:lnTo>
                  <a:lnTo>
                    <a:pt x="1072" y="431"/>
                  </a:lnTo>
                  <a:lnTo>
                    <a:pt x="1074" y="430"/>
                  </a:lnTo>
                  <a:lnTo>
                    <a:pt x="1077" y="430"/>
                  </a:lnTo>
                  <a:lnTo>
                    <a:pt x="1079" y="428"/>
                  </a:lnTo>
                  <a:lnTo>
                    <a:pt x="1072" y="430"/>
                  </a:lnTo>
                  <a:lnTo>
                    <a:pt x="1071" y="430"/>
                  </a:lnTo>
                  <a:close/>
                  <a:moveTo>
                    <a:pt x="1222" y="425"/>
                  </a:moveTo>
                  <a:lnTo>
                    <a:pt x="1221" y="425"/>
                  </a:lnTo>
                  <a:lnTo>
                    <a:pt x="1221" y="427"/>
                  </a:lnTo>
                  <a:lnTo>
                    <a:pt x="1222" y="425"/>
                  </a:lnTo>
                  <a:close/>
                  <a:moveTo>
                    <a:pt x="1224" y="424"/>
                  </a:moveTo>
                  <a:lnTo>
                    <a:pt x="1222" y="424"/>
                  </a:lnTo>
                  <a:lnTo>
                    <a:pt x="1222" y="425"/>
                  </a:lnTo>
                  <a:lnTo>
                    <a:pt x="1224" y="425"/>
                  </a:lnTo>
                  <a:lnTo>
                    <a:pt x="1224" y="424"/>
                  </a:lnTo>
                  <a:close/>
                  <a:moveTo>
                    <a:pt x="1300" y="407"/>
                  </a:moveTo>
                  <a:lnTo>
                    <a:pt x="1298" y="407"/>
                  </a:lnTo>
                  <a:lnTo>
                    <a:pt x="1298" y="409"/>
                  </a:lnTo>
                  <a:lnTo>
                    <a:pt x="1300" y="409"/>
                  </a:lnTo>
                  <a:lnTo>
                    <a:pt x="1301" y="407"/>
                  </a:lnTo>
                  <a:lnTo>
                    <a:pt x="1301" y="406"/>
                  </a:lnTo>
                  <a:lnTo>
                    <a:pt x="1300" y="407"/>
                  </a:lnTo>
                  <a:close/>
                  <a:moveTo>
                    <a:pt x="1303" y="409"/>
                  </a:moveTo>
                  <a:lnTo>
                    <a:pt x="1303" y="407"/>
                  </a:lnTo>
                  <a:lnTo>
                    <a:pt x="1301" y="407"/>
                  </a:lnTo>
                  <a:lnTo>
                    <a:pt x="1301" y="409"/>
                  </a:lnTo>
                  <a:lnTo>
                    <a:pt x="1303" y="409"/>
                  </a:lnTo>
                  <a:close/>
                  <a:moveTo>
                    <a:pt x="844" y="407"/>
                  </a:moveTo>
                  <a:lnTo>
                    <a:pt x="845" y="406"/>
                  </a:lnTo>
                  <a:lnTo>
                    <a:pt x="845" y="404"/>
                  </a:lnTo>
                  <a:lnTo>
                    <a:pt x="844" y="404"/>
                  </a:lnTo>
                  <a:lnTo>
                    <a:pt x="842" y="404"/>
                  </a:lnTo>
                  <a:lnTo>
                    <a:pt x="842" y="406"/>
                  </a:lnTo>
                  <a:lnTo>
                    <a:pt x="844" y="407"/>
                  </a:lnTo>
                  <a:close/>
                  <a:moveTo>
                    <a:pt x="853" y="403"/>
                  </a:moveTo>
                  <a:lnTo>
                    <a:pt x="854" y="403"/>
                  </a:lnTo>
                  <a:lnTo>
                    <a:pt x="853" y="401"/>
                  </a:lnTo>
                  <a:lnTo>
                    <a:pt x="853" y="403"/>
                  </a:lnTo>
                  <a:close/>
                  <a:moveTo>
                    <a:pt x="865" y="393"/>
                  </a:moveTo>
                  <a:lnTo>
                    <a:pt x="863" y="395"/>
                  </a:lnTo>
                  <a:lnTo>
                    <a:pt x="865" y="395"/>
                  </a:lnTo>
                  <a:lnTo>
                    <a:pt x="865" y="393"/>
                  </a:lnTo>
                  <a:close/>
                  <a:moveTo>
                    <a:pt x="1106" y="392"/>
                  </a:moveTo>
                  <a:lnTo>
                    <a:pt x="1107" y="392"/>
                  </a:lnTo>
                  <a:lnTo>
                    <a:pt x="1107" y="390"/>
                  </a:lnTo>
                  <a:lnTo>
                    <a:pt x="1104" y="390"/>
                  </a:lnTo>
                  <a:lnTo>
                    <a:pt x="1106" y="392"/>
                  </a:lnTo>
                  <a:close/>
                  <a:moveTo>
                    <a:pt x="1109" y="392"/>
                  </a:moveTo>
                  <a:lnTo>
                    <a:pt x="1110" y="390"/>
                  </a:lnTo>
                  <a:lnTo>
                    <a:pt x="1109" y="390"/>
                  </a:lnTo>
                  <a:lnTo>
                    <a:pt x="1109" y="392"/>
                  </a:lnTo>
                  <a:close/>
                  <a:moveTo>
                    <a:pt x="1174" y="390"/>
                  </a:moveTo>
                  <a:lnTo>
                    <a:pt x="1174" y="389"/>
                  </a:lnTo>
                  <a:lnTo>
                    <a:pt x="1172" y="389"/>
                  </a:lnTo>
                  <a:lnTo>
                    <a:pt x="1171" y="389"/>
                  </a:lnTo>
                  <a:lnTo>
                    <a:pt x="1168" y="389"/>
                  </a:lnTo>
                  <a:lnTo>
                    <a:pt x="1171" y="390"/>
                  </a:lnTo>
                  <a:lnTo>
                    <a:pt x="1174" y="390"/>
                  </a:lnTo>
                  <a:close/>
                  <a:moveTo>
                    <a:pt x="886" y="389"/>
                  </a:moveTo>
                  <a:lnTo>
                    <a:pt x="888" y="389"/>
                  </a:lnTo>
                  <a:lnTo>
                    <a:pt x="886" y="387"/>
                  </a:lnTo>
                  <a:lnTo>
                    <a:pt x="886" y="389"/>
                  </a:lnTo>
                  <a:close/>
                  <a:moveTo>
                    <a:pt x="1166" y="387"/>
                  </a:moveTo>
                  <a:lnTo>
                    <a:pt x="1165" y="387"/>
                  </a:lnTo>
                  <a:lnTo>
                    <a:pt x="1163" y="387"/>
                  </a:lnTo>
                  <a:lnTo>
                    <a:pt x="1165" y="389"/>
                  </a:lnTo>
                  <a:lnTo>
                    <a:pt x="1166" y="389"/>
                  </a:lnTo>
                  <a:lnTo>
                    <a:pt x="1168" y="389"/>
                  </a:lnTo>
                  <a:lnTo>
                    <a:pt x="1168" y="387"/>
                  </a:lnTo>
                  <a:lnTo>
                    <a:pt x="1166" y="387"/>
                  </a:lnTo>
                  <a:close/>
                  <a:moveTo>
                    <a:pt x="1248" y="387"/>
                  </a:moveTo>
                  <a:lnTo>
                    <a:pt x="1248" y="386"/>
                  </a:lnTo>
                  <a:lnTo>
                    <a:pt x="1247" y="387"/>
                  </a:lnTo>
                  <a:lnTo>
                    <a:pt x="1248" y="387"/>
                  </a:lnTo>
                  <a:close/>
                  <a:moveTo>
                    <a:pt x="1294" y="380"/>
                  </a:moveTo>
                  <a:lnTo>
                    <a:pt x="1295" y="381"/>
                  </a:lnTo>
                  <a:lnTo>
                    <a:pt x="1297" y="383"/>
                  </a:lnTo>
                  <a:lnTo>
                    <a:pt x="1297" y="381"/>
                  </a:lnTo>
                  <a:lnTo>
                    <a:pt x="1295" y="380"/>
                  </a:lnTo>
                  <a:lnTo>
                    <a:pt x="1294" y="380"/>
                  </a:lnTo>
                  <a:close/>
                  <a:moveTo>
                    <a:pt x="1284" y="380"/>
                  </a:moveTo>
                  <a:lnTo>
                    <a:pt x="1284" y="381"/>
                  </a:lnTo>
                  <a:lnTo>
                    <a:pt x="1286" y="381"/>
                  </a:lnTo>
                  <a:lnTo>
                    <a:pt x="1286" y="380"/>
                  </a:lnTo>
                  <a:lnTo>
                    <a:pt x="1284" y="380"/>
                  </a:lnTo>
                  <a:close/>
                  <a:moveTo>
                    <a:pt x="1280" y="377"/>
                  </a:moveTo>
                  <a:lnTo>
                    <a:pt x="1281" y="378"/>
                  </a:lnTo>
                  <a:lnTo>
                    <a:pt x="1281" y="377"/>
                  </a:lnTo>
                  <a:lnTo>
                    <a:pt x="1280" y="375"/>
                  </a:lnTo>
                  <a:lnTo>
                    <a:pt x="1280" y="377"/>
                  </a:lnTo>
                  <a:close/>
                  <a:moveTo>
                    <a:pt x="1277" y="377"/>
                  </a:moveTo>
                  <a:lnTo>
                    <a:pt x="1278" y="377"/>
                  </a:lnTo>
                  <a:lnTo>
                    <a:pt x="1278" y="375"/>
                  </a:lnTo>
                  <a:lnTo>
                    <a:pt x="1277" y="375"/>
                  </a:lnTo>
                  <a:lnTo>
                    <a:pt x="1277" y="377"/>
                  </a:lnTo>
                  <a:close/>
                  <a:moveTo>
                    <a:pt x="1283" y="375"/>
                  </a:moveTo>
                  <a:lnTo>
                    <a:pt x="1284" y="374"/>
                  </a:lnTo>
                  <a:lnTo>
                    <a:pt x="1283" y="374"/>
                  </a:lnTo>
                  <a:lnTo>
                    <a:pt x="1283" y="375"/>
                  </a:lnTo>
                  <a:close/>
                  <a:moveTo>
                    <a:pt x="1215" y="372"/>
                  </a:moveTo>
                  <a:lnTo>
                    <a:pt x="1213" y="372"/>
                  </a:lnTo>
                  <a:lnTo>
                    <a:pt x="1213" y="374"/>
                  </a:lnTo>
                  <a:lnTo>
                    <a:pt x="1215" y="374"/>
                  </a:lnTo>
                  <a:lnTo>
                    <a:pt x="1215" y="372"/>
                  </a:lnTo>
                  <a:close/>
                  <a:moveTo>
                    <a:pt x="904" y="369"/>
                  </a:moveTo>
                  <a:lnTo>
                    <a:pt x="906" y="369"/>
                  </a:lnTo>
                  <a:lnTo>
                    <a:pt x="904" y="368"/>
                  </a:lnTo>
                  <a:lnTo>
                    <a:pt x="904" y="369"/>
                  </a:lnTo>
                  <a:close/>
                  <a:moveTo>
                    <a:pt x="1350" y="368"/>
                  </a:moveTo>
                  <a:lnTo>
                    <a:pt x="1348" y="366"/>
                  </a:lnTo>
                  <a:lnTo>
                    <a:pt x="1348" y="368"/>
                  </a:lnTo>
                  <a:lnTo>
                    <a:pt x="1348" y="369"/>
                  </a:lnTo>
                  <a:lnTo>
                    <a:pt x="1350" y="369"/>
                  </a:lnTo>
                  <a:lnTo>
                    <a:pt x="1350" y="368"/>
                  </a:lnTo>
                  <a:close/>
                  <a:moveTo>
                    <a:pt x="895" y="368"/>
                  </a:moveTo>
                  <a:lnTo>
                    <a:pt x="897" y="368"/>
                  </a:lnTo>
                  <a:lnTo>
                    <a:pt x="895" y="366"/>
                  </a:lnTo>
                  <a:lnTo>
                    <a:pt x="895" y="368"/>
                  </a:lnTo>
                  <a:close/>
                  <a:moveTo>
                    <a:pt x="1207" y="366"/>
                  </a:moveTo>
                  <a:lnTo>
                    <a:pt x="1209" y="366"/>
                  </a:lnTo>
                  <a:lnTo>
                    <a:pt x="1210" y="365"/>
                  </a:lnTo>
                  <a:lnTo>
                    <a:pt x="1206" y="366"/>
                  </a:lnTo>
                  <a:lnTo>
                    <a:pt x="1207" y="366"/>
                  </a:lnTo>
                  <a:close/>
                  <a:moveTo>
                    <a:pt x="1212" y="366"/>
                  </a:moveTo>
                  <a:lnTo>
                    <a:pt x="1212" y="365"/>
                  </a:lnTo>
                  <a:lnTo>
                    <a:pt x="1210" y="365"/>
                  </a:lnTo>
                  <a:lnTo>
                    <a:pt x="1210" y="366"/>
                  </a:lnTo>
                  <a:lnTo>
                    <a:pt x="1212" y="366"/>
                  </a:lnTo>
                  <a:close/>
                  <a:moveTo>
                    <a:pt x="1215" y="366"/>
                  </a:moveTo>
                  <a:lnTo>
                    <a:pt x="1215" y="365"/>
                  </a:lnTo>
                  <a:lnTo>
                    <a:pt x="1213" y="366"/>
                  </a:lnTo>
                  <a:lnTo>
                    <a:pt x="1215" y="366"/>
                  </a:lnTo>
                  <a:close/>
                  <a:moveTo>
                    <a:pt x="1128" y="359"/>
                  </a:moveTo>
                  <a:lnTo>
                    <a:pt x="1127" y="359"/>
                  </a:lnTo>
                  <a:lnTo>
                    <a:pt x="1125" y="359"/>
                  </a:lnTo>
                  <a:lnTo>
                    <a:pt x="1125" y="360"/>
                  </a:lnTo>
                  <a:lnTo>
                    <a:pt x="1128" y="360"/>
                  </a:lnTo>
                  <a:lnTo>
                    <a:pt x="1131" y="359"/>
                  </a:lnTo>
                  <a:lnTo>
                    <a:pt x="1130" y="359"/>
                  </a:lnTo>
                  <a:lnTo>
                    <a:pt x="1128" y="359"/>
                  </a:lnTo>
                  <a:close/>
                  <a:moveTo>
                    <a:pt x="1153" y="354"/>
                  </a:moveTo>
                  <a:lnTo>
                    <a:pt x="1151" y="354"/>
                  </a:lnTo>
                  <a:lnTo>
                    <a:pt x="1153" y="356"/>
                  </a:lnTo>
                  <a:lnTo>
                    <a:pt x="1153" y="354"/>
                  </a:lnTo>
                  <a:close/>
                  <a:moveTo>
                    <a:pt x="1203" y="354"/>
                  </a:moveTo>
                  <a:lnTo>
                    <a:pt x="1203" y="356"/>
                  </a:lnTo>
                  <a:lnTo>
                    <a:pt x="1204" y="356"/>
                  </a:lnTo>
                  <a:lnTo>
                    <a:pt x="1206" y="354"/>
                  </a:lnTo>
                  <a:lnTo>
                    <a:pt x="1204" y="354"/>
                  </a:lnTo>
                  <a:lnTo>
                    <a:pt x="1203" y="354"/>
                  </a:lnTo>
                  <a:close/>
                  <a:moveTo>
                    <a:pt x="1340" y="353"/>
                  </a:moveTo>
                  <a:lnTo>
                    <a:pt x="1340" y="354"/>
                  </a:lnTo>
                  <a:lnTo>
                    <a:pt x="1342" y="354"/>
                  </a:lnTo>
                  <a:lnTo>
                    <a:pt x="1343" y="353"/>
                  </a:lnTo>
                  <a:lnTo>
                    <a:pt x="1342" y="353"/>
                  </a:lnTo>
                  <a:lnTo>
                    <a:pt x="1340" y="353"/>
                  </a:lnTo>
                  <a:close/>
                  <a:moveTo>
                    <a:pt x="1204" y="347"/>
                  </a:moveTo>
                  <a:lnTo>
                    <a:pt x="1203" y="347"/>
                  </a:lnTo>
                  <a:lnTo>
                    <a:pt x="1203" y="348"/>
                  </a:lnTo>
                  <a:lnTo>
                    <a:pt x="1203" y="350"/>
                  </a:lnTo>
                  <a:lnTo>
                    <a:pt x="1204" y="350"/>
                  </a:lnTo>
                  <a:lnTo>
                    <a:pt x="1204" y="348"/>
                  </a:lnTo>
                  <a:lnTo>
                    <a:pt x="1204" y="347"/>
                  </a:lnTo>
                  <a:close/>
                  <a:moveTo>
                    <a:pt x="1201" y="353"/>
                  </a:moveTo>
                  <a:lnTo>
                    <a:pt x="1201" y="351"/>
                  </a:lnTo>
                  <a:lnTo>
                    <a:pt x="1200" y="353"/>
                  </a:lnTo>
                  <a:lnTo>
                    <a:pt x="1201" y="353"/>
                  </a:lnTo>
                  <a:close/>
                  <a:moveTo>
                    <a:pt x="1201" y="351"/>
                  </a:moveTo>
                  <a:lnTo>
                    <a:pt x="1203" y="351"/>
                  </a:lnTo>
                  <a:lnTo>
                    <a:pt x="1203" y="350"/>
                  </a:lnTo>
                  <a:lnTo>
                    <a:pt x="1201" y="350"/>
                  </a:lnTo>
                  <a:lnTo>
                    <a:pt x="1201" y="351"/>
                  </a:lnTo>
                  <a:close/>
                  <a:moveTo>
                    <a:pt x="1339" y="343"/>
                  </a:moveTo>
                  <a:lnTo>
                    <a:pt x="1339" y="345"/>
                  </a:lnTo>
                  <a:lnTo>
                    <a:pt x="1340" y="343"/>
                  </a:lnTo>
                  <a:lnTo>
                    <a:pt x="1339" y="343"/>
                  </a:lnTo>
                  <a:close/>
                  <a:moveTo>
                    <a:pt x="1371" y="337"/>
                  </a:moveTo>
                  <a:lnTo>
                    <a:pt x="1369" y="337"/>
                  </a:lnTo>
                  <a:lnTo>
                    <a:pt x="1369" y="339"/>
                  </a:lnTo>
                  <a:lnTo>
                    <a:pt x="1371" y="337"/>
                  </a:lnTo>
                  <a:close/>
                  <a:moveTo>
                    <a:pt x="1321" y="334"/>
                  </a:moveTo>
                  <a:lnTo>
                    <a:pt x="1319" y="336"/>
                  </a:lnTo>
                  <a:lnTo>
                    <a:pt x="1321" y="336"/>
                  </a:lnTo>
                  <a:lnTo>
                    <a:pt x="1324" y="334"/>
                  </a:lnTo>
                  <a:lnTo>
                    <a:pt x="1321" y="334"/>
                  </a:lnTo>
                  <a:close/>
                  <a:moveTo>
                    <a:pt x="1354" y="331"/>
                  </a:moveTo>
                  <a:lnTo>
                    <a:pt x="1354" y="333"/>
                  </a:lnTo>
                  <a:lnTo>
                    <a:pt x="1356" y="333"/>
                  </a:lnTo>
                  <a:lnTo>
                    <a:pt x="1357" y="331"/>
                  </a:lnTo>
                  <a:lnTo>
                    <a:pt x="1356" y="331"/>
                  </a:lnTo>
                  <a:lnTo>
                    <a:pt x="1354" y="331"/>
                  </a:lnTo>
                  <a:close/>
                  <a:moveTo>
                    <a:pt x="1319" y="331"/>
                  </a:moveTo>
                  <a:lnTo>
                    <a:pt x="1321" y="331"/>
                  </a:lnTo>
                  <a:lnTo>
                    <a:pt x="1324" y="330"/>
                  </a:lnTo>
                  <a:lnTo>
                    <a:pt x="1321" y="330"/>
                  </a:lnTo>
                  <a:lnTo>
                    <a:pt x="1319" y="331"/>
                  </a:lnTo>
                  <a:close/>
                  <a:moveTo>
                    <a:pt x="1356" y="330"/>
                  </a:moveTo>
                  <a:lnTo>
                    <a:pt x="1356" y="331"/>
                  </a:lnTo>
                  <a:lnTo>
                    <a:pt x="1357" y="330"/>
                  </a:lnTo>
                  <a:lnTo>
                    <a:pt x="1356" y="330"/>
                  </a:lnTo>
                  <a:close/>
                  <a:moveTo>
                    <a:pt x="976" y="327"/>
                  </a:moveTo>
                  <a:lnTo>
                    <a:pt x="974" y="328"/>
                  </a:lnTo>
                  <a:lnTo>
                    <a:pt x="976" y="328"/>
                  </a:lnTo>
                  <a:lnTo>
                    <a:pt x="976" y="327"/>
                  </a:lnTo>
                  <a:close/>
                  <a:moveTo>
                    <a:pt x="1038" y="325"/>
                  </a:moveTo>
                  <a:lnTo>
                    <a:pt x="1039" y="325"/>
                  </a:lnTo>
                  <a:lnTo>
                    <a:pt x="1041" y="325"/>
                  </a:lnTo>
                  <a:lnTo>
                    <a:pt x="1041" y="324"/>
                  </a:lnTo>
                  <a:lnTo>
                    <a:pt x="1041" y="322"/>
                  </a:lnTo>
                  <a:lnTo>
                    <a:pt x="1041" y="321"/>
                  </a:lnTo>
                  <a:lnTo>
                    <a:pt x="1041" y="319"/>
                  </a:lnTo>
                  <a:lnTo>
                    <a:pt x="1041" y="318"/>
                  </a:lnTo>
                  <a:lnTo>
                    <a:pt x="1041" y="316"/>
                  </a:lnTo>
                  <a:lnTo>
                    <a:pt x="1041" y="315"/>
                  </a:lnTo>
                  <a:lnTo>
                    <a:pt x="1039" y="315"/>
                  </a:lnTo>
                  <a:lnTo>
                    <a:pt x="1038" y="316"/>
                  </a:lnTo>
                  <a:lnTo>
                    <a:pt x="1036" y="316"/>
                  </a:lnTo>
                  <a:lnTo>
                    <a:pt x="1036" y="318"/>
                  </a:lnTo>
                  <a:lnTo>
                    <a:pt x="1036" y="319"/>
                  </a:lnTo>
                  <a:lnTo>
                    <a:pt x="1035" y="319"/>
                  </a:lnTo>
                  <a:lnTo>
                    <a:pt x="1035" y="321"/>
                  </a:lnTo>
                  <a:lnTo>
                    <a:pt x="1035" y="322"/>
                  </a:lnTo>
                  <a:lnTo>
                    <a:pt x="1036" y="324"/>
                  </a:lnTo>
                  <a:lnTo>
                    <a:pt x="1036" y="325"/>
                  </a:lnTo>
                  <a:lnTo>
                    <a:pt x="1038" y="325"/>
                  </a:lnTo>
                  <a:close/>
                  <a:moveTo>
                    <a:pt x="1309" y="325"/>
                  </a:moveTo>
                  <a:lnTo>
                    <a:pt x="1310" y="324"/>
                  </a:lnTo>
                  <a:lnTo>
                    <a:pt x="1310" y="322"/>
                  </a:lnTo>
                  <a:lnTo>
                    <a:pt x="1309" y="324"/>
                  </a:lnTo>
                  <a:lnTo>
                    <a:pt x="1309" y="325"/>
                  </a:lnTo>
                  <a:close/>
                  <a:moveTo>
                    <a:pt x="1313" y="322"/>
                  </a:moveTo>
                  <a:lnTo>
                    <a:pt x="1313" y="324"/>
                  </a:lnTo>
                  <a:lnTo>
                    <a:pt x="1315" y="322"/>
                  </a:lnTo>
                  <a:lnTo>
                    <a:pt x="1313" y="322"/>
                  </a:lnTo>
                  <a:close/>
                  <a:moveTo>
                    <a:pt x="1343" y="324"/>
                  </a:moveTo>
                  <a:lnTo>
                    <a:pt x="1345" y="324"/>
                  </a:lnTo>
                  <a:lnTo>
                    <a:pt x="1345" y="322"/>
                  </a:lnTo>
                  <a:lnTo>
                    <a:pt x="1343" y="322"/>
                  </a:lnTo>
                  <a:lnTo>
                    <a:pt x="1343" y="324"/>
                  </a:lnTo>
                  <a:close/>
                  <a:moveTo>
                    <a:pt x="1345" y="322"/>
                  </a:moveTo>
                  <a:lnTo>
                    <a:pt x="1347" y="322"/>
                  </a:lnTo>
                  <a:lnTo>
                    <a:pt x="1345" y="321"/>
                  </a:lnTo>
                  <a:lnTo>
                    <a:pt x="1345" y="322"/>
                  </a:lnTo>
                  <a:close/>
                  <a:moveTo>
                    <a:pt x="1401" y="324"/>
                  </a:moveTo>
                  <a:lnTo>
                    <a:pt x="1403" y="324"/>
                  </a:lnTo>
                  <a:lnTo>
                    <a:pt x="1403" y="322"/>
                  </a:lnTo>
                  <a:lnTo>
                    <a:pt x="1401" y="322"/>
                  </a:lnTo>
                  <a:lnTo>
                    <a:pt x="1400" y="322"/>
                  </a:lnTo>
                  <a:lnTo>
                    <a:pt x="1398" y="322"/>
                  </a:lnTo>
                  <a:lnTo>
                    <a:pt x="1398" y="324"/>
                  </a:lnTo>
                  <a:lnTo>
                    <a:pt x="1400" y="324"/>
                  </a:lnTo>
                  <a:lnTo>
                    <a:pt x="1401" y="324"/>
                  </a:lnTo>
                  <a:close/>
                  <a:moveTo>
                    <a:pt x="1350" y="322"/>
                  </a:moveTo>
                  <a:lnTo>
                    <a:pt x="1351" y="322"/>
                  </a:lnTo>
                  <a:lnTo>
                    <a:pt x="1351" y="321"/>
                  </a:lnTo>
                  <a:lnTo>
                    <a:pt x="1350" y="322"/>
                  </a:lnTo>
                  <a:close/>
                  <a:moveTo>
                    <a:pt x="1059" y="321"/>
                  </a:moveTo>
                  <a:lnTo>
                    <a:pt x="1060" y="321"/>
                  </a:lnTo>
                  <a:lnTo>
                    <a:pt x="1062" y="321"/>
                  </a:lnTo>
                  <a:lnTo>
                    <a:pt x="1063" y="321"/>
                  </a:lnTo>
                  <a:lnTo>
                    <a:pt x="1063" y="319"/>
                  </a:lnTo>
                  <a:lnTo>
                    <a:pt x="1060" y="319"/>
                  </a:lnTo>
                  <a:lnTo>
                    <a:pt x="1059" y="321"/>
                  </a:lnTo>
                  <a:close/>
                  <a:moveTo>
                    <a:pt x="1327" y="316"/>
                  </a:moveTo>
                  <a:lnTo>
                    <a:pt x="1327" y="318"/>
                  </a:lnTo>
                  <a:lnTo>
                    <a:pt x="1328" y="318"/>
                  </a:lnTo>
                  <a:lnTo>
                    <a:pt x="1330" y="318"/>
                  </a:lnTo>
                  <a:lnTo>
                    <a:pt x="1330" y="316"/>
                  </a:lnTo>
                  <a:lnTo>
                    <a:pt x="1328" y="316"/>
                  </a:lnTo>
                  <a:lnTo>
                    <a:pt x="1327" y="316"/>
                  </a:lnTo>
                  <a:close/>
                  <a:moveTo>
                    <a:pt x="1063" y="315"/>
                  </a:moveTo>
                  <a:lnTo>
                    <a:pt x="1062" y="315"/>
                  </a:lnTo>
                  <a:lnTo>
                    <a:pt x="1062" y="316"/>
                  </a:lnTo>
                  <a:lnTo>
                    <a:pt x="1063" y="316"/>
                  </a:lnTo>
                  <a:lnTo>
                    <a:pt x="1063" y="315"/>
                  </a:lnTo>
                  <a:close/>
                  <a:moveTo>
                    <a:pt x="686" y="300"/>
                  </a:moveTo>
                  <a:lnTo>
                    <a:pt x="686" y="298"/>
                  </a:lnTo>
                  <a:lnTo>
                    <a:pt x="685" y="300"/>
                  </a:lnTo>
                  <a:lnTo>
                    <a:pt x="686" y="300"/>
                  </a:lnTo>
                  <a:close/>
                  <a:moveTo>
                    <a:pt x="685" y="298"/>
                  </a:moveTo>
                  <a:lnTo>
                    <a:pt x="686" y="298"/>
                  </a:lnTo>
                  <a:lnTo>
                    <a:pt x="686" y="297"/>
                  </a:lnTo>
                  <a:lnTo>
                    <a:pt x="686" y="295"/>
                  </a:lnTo>
                  <a:lnTo>
                    <a:pt x="685" y="297"/>
                  </a:lnTo>
                  <a:lnTo>
                    <a:pt x="685" y="298"/>
                  </a:lnTo>
                  <a:close/>
                  <a:moveTo>
                    <a:pt x="688" y="298"/>
                  </a:moveTo>
                  <a:lnTo>
                    <a:pt x="689" y="297"/>
                  </a:lnTo>
                  <a:lnTo>
                    <a:pt x="688" y="297"/>
                  </a:lnTo>
                  <a:lnTo>
                    <a:pt x="688" y="298"/>
                  </a:lnTo>
                  <a:close/>
                  <a:moveTo>
                    <a:pt x="1409" y="295"/>
                  </a:moveTo>
                  <a:lnTo>
                    <a:pt x="1410" y="295"/>
                  </a:lnTo>
                  <a:lnTo>
                    <a:pt x="1410" y="293"/>
                  </a:lnTo>
                  <a:lnTo>
                    <a:pt x="1409" y="293"/>
                  </a:lnTo>
                  <a:lnTo>
                    <a:pt x="1407" y="293"/>
                  </a:lnTo>
                  <a:lnTo>
                    <a:pt x="1407" y="295"/>
                  </a:lnTo>
                  <a:lnTo>
                    <a:pt x="1409" y="295"/>
                  </a:lnTo>
                  <a:close/>
                  <a:moveTo>
                    <a:pt x="1415" y="293"/>
                  </a:moveTo>
                  <a:lnTo>
                    <a:pt x="1415" y="292"/>
                  </a:lnTo>
                  <a:lnTo>
                    <a:pt x="1413" y="292"/>
                  </a:lnTo>
                  <a:lnTo>
                    <a:pt x="1412" y="292"/>
                  </a:lnTo>
                  <a:lnTo>
                    <a:pt x="1410" y="292"/>
                  </a:lnTo>
                  <a:lnTo>
                    <a:pt x="1412" y="293"/>
                  </a:lnTo>
                  <a:lnTo>
                    <a:pt x="1415" y="293"/>
                  </a:lnTo>
                  <a:close/>
                  <a:moveTo>
                    <a:pt x="692" y="287"/>
                  </a:moveTo>
                  <a:lnTo>
                    <a:pt x="692" y="289"/>
                  </a:lnTo>
                  <a:lnTo>
                    <a:pt x="694" y="289"/>
                  </a:lnTo>
                  <a:lnTo>
                    <a:pt x="695" y="289"/>
                  </a:lnTo>
                  <a:lnTo>
                    <a:pt x="695" y="287"/>
                  </a:lnTo>
                  <a:lnTo>
                    <a:pt x="694" y="287"/>
                  </a:lnTo>
                  <a:lnTo>
                    <a:pt x="692" y="287"/>
                  </a:lnTo>
                  <a:close/>
                  <a:moveTo>
                    <a:pt x="697" y="287"/>
                  </a:moveTo>
                  <a:lnTo>
                    <a:pt x="697" y="286"/>
                  </a:lnTo>
                  <a:lnTo>
                    <a:pt x="695" y="287"/>
                  </a:lnTo>
                  <a:lnTo>
                    <a:pt x="697" y="287"/>
                  </a:lnTo>
                  <a:close/>
                  <a:moveTo>
                    <a:pt x="691" y="286"/>
                  </a:moveTo>
                  <a:lnTo>
                    <a:pt x="692" y="286"/>
                  </a:lnTo>
                  <a:lnTo>
                    <a:pt x="692" y="284"/>
                  </a:lnTo>
                  <a:lnTo>
                    <a:pt x="691" y="284"/>
                  </a:lnTo>
                  <a:lnTo>
                    <a:pt x="689" y="284"/>
                  </a:lnTo>
                  <a:lnTo>
                    <a:pt x="689" y="286"/>
                  </a:lnTo>
                  <a:lnTo>
                    <a:pt x="691" y="286"/>
                  </a:lnTo>
                  <a:close/>
                  <a:moveTo>
                    <a:pt x="695" y="286"/>
                  </a:moveTo>
                  <a:lnTo>
                    <a:pt x="695" y="284"/>
                  </a:lnTo>
                  <a:lnTo>
                    <a:pt x="694" y="286"/>
                  </a:lnTo>
                  <a:lnTo>
                    <a:pt x="695" y="286"/>
                  </a:lnTo>
                  <a:close/>
                  <a:moveTo>
                    <a:pt x="698" y="284"/>
                  </a:moveTo>
                  <a:lnTo>
                    <a:pt x="698" y="283"/>
                  </a:lnTo>
                  <a:lnTo>
                    <a:pt x="697" y="283"/>
                  </a:lnTo>
                  <a:lnTo>
                    <a:pt x="695" y="284"/>
                  </a:lnTo>
                  <a:lnTo>
                    <a:pt x="697" y="284"/>
                  </a:lnTo>
                  <a:lnTo>
                    <a:pt x="698" y="284"/>
                  </a:lnTo>
                  <a:close/>
                  <a:moveTo>
                    <a:pt x="608" y="278"/>
                  </a:moveTo>
                  <a:lnTo>
                    <a:pt x="608" y="277"/>
                  </a:lnTo>
                  <a:lnTo>
                    <a:pt x="606" y="277"/>
                  </a:lnTo>
                  <a:lnTo>
                    <a:pt x="606" y="278"/>
                  </a:lnTo>
                  <a:lnTo>
                    <a:pt x="608" y="278"/>
                  </a:lnTo>
                  <a:close/>
                  <a:moveTo>
                    <a:pt x="618" y="277"/>
                  </a:moveTo>
                  <a:lnTo>
                    <a:pt x="617" y="277"/>
                  </a:lnTo>
                  <a:lnTo>
                    <a:pt x="618" y="278"/>
                  </a:lnTo>
                  <a:lnTo>
                    <a:pt x="621" y="277"/>
                  </a:lnTo>
                  <a:lnTo>
                    <a:pt x="620" y="277"/>
                  </a:lnTo>
                  <a:lnTo>
                    <a:pt x="618" y="277"/>
                  </a:lnTo>
                  <a:close/>
                  <a:moveTo>
                    <a:pt x="658" y="278"/>
                  </a:moveTo>
                  <a:lnTo>
                    <a:pt x="659" y="278"/>
                  </a:lnTo>
                  <a:lnTo>
                    <a:pt x="659" y="277"/>
                  </a:lnTo>
                  <a:lnTo>
                    <a:pt x="658" y="277"/>
                  </a:lnTo>
                  <a:lnTo>
                    <a:pt x="656" y="278"/>
                  </a:lnTo>
                  <a:lnTo>
                    <a:pt x="658" y="278"/>
                  </a:lnTo>
                  <a:close/>
                  <a:moveTo>
                    <a:pt x="705" y="278"/>
                  </a:moveTo>
                  <a:lnTo>
                    <a:pt x="705" y="277"/>
                  </a:lnTo>
                  <a:lnTo>
                    <a:pt x="706" y="277"/>
                  </a:lnTo>
                  <a:lnTo>
                    <a:pt x="706" y="275"/>
                  </a:lnTo>
                  <a:lnTo>
                    <a:pt x="705" y="275"/>
                  </a:lnTo>
                  <a:lnTo>
                    <a:pt x="703" y="277"/>
                  </a:lnTo>
                  <a:lnTo>
                    <a:pt x="701" y="277"/>
                  </a:lnTo>
                  <a:lnTo>
                    <a:pt x="701" y="278"/>
                  </a:lnTo>
                  <a:lnTo>
                    <a:pt x="703" y="278"/>
                  </a:lnTo>
                  <a:lnTo>
                    <a:pt x="705" y="278"/>
                  </a:lnTo>
                  <a:close/>
                  <a:moveTo>
                    <a:pt x="685" y="274"/>
                  </a:moveTo>
                  <a:lnTo>
                    <a:pt x="683" y="274"/>
                  </a:lnTo>
                  <a:lnTo>
                    <a:pt x="683" y="275"/>
                  </a:lnTo>
                  <a:lnTo>
                    <a:pt x="685" y="275"/>
                  </a:lnTo>
                  <a:lnTo>
                    <a:pt x="686" y="275"/>
                  </a:lnTo>
                  <a:lnTo>
                    <a:pt x="686" y="274"/>
                  </a:lnTo>
                  <a:lnTo>
                    <a:pt x="685" y="274"/>
                  </a:lnTo>
                  <a:close/>
                  <a:moveTo>
                    <a:pt x="848" y="275"/>
                  </a:moveTo>
                  <a:lnTo>
                    <a:pt x="850" y="275"/>
                  </a:lnTo>
                  <a:lnTo>
                    <a:pt x="850" y="274"/>
                  </a:lnTo>
                  <a:lnTo>
                    <a:pt x="848" y="274"/>
                  </a:lnTo>
                  <a:lnTo>
                    <a:pt x="848" y="275"/>
                  </a:lnTo>
                  <a:close/>
                  <a:moveTo>
                    <a:pt x="676" y="274"/>
                  </a:moveTo>
                  <a:lnTo>
                    <a:pt x="677" y="274"/>
                  </a:lnTo>
                  <a:lnTo>
                    <a:pt x="679" y="274"/>
                  </a:lnTo>
                  <a:lnTo>
                    <a:pt x="679" y="272"/>
                  </a:lnTo>
                  <a:lnTo>
                    <a:pt x="677" y="272"/>
                  </a:lnTo>
                  <a:lnTo>
                    <a:pt x="676" y="274"/>
                  </a:lnTo>
                  <a:close/>
                  <a:moveTo>
                    <a:pt x="1166" y="271"/>
                  </a:moveTo>
                  <a:lnTo>
                    <a:pt x="1168" y="271"/>
                  </a:lnTo>
                  <a:lnTo>
                    <a:pt x="1169" y="271"/>
                  </a:lnTo>
                  <a:lnTo>
                    <a:pt x="1169" y="269"/>
                  </a:lnTo>
                  <a:lnTo>
                    <a:pt x="1169" y="266"/>
                  </a:lnTo>
                  <a:lnTo>
                    <a:pt x="1166" y="269"/>
                  </a:lnTo>
                  <a:lnTo>
                    <a:pt x="1165" y="269"/>
                  </a:lnTo>
                  <a:lnTo>
                    <a:pt x="1163" y="271"/>
                  </a:lnTo>
                  <a:lnTo>
                    <a:pt x="1163" y="272"/>
                  </a:lnTo>
                  <a:lnTo>
                    <a:pt x="1165" y="272"/>
                  </a:lnTo>
                  <a:lnTo>
                    <a:pt x="1166" y="271"/>
                  </a:lnTo>
                  <a:close/>
                  <a:moveTo>
                    <a:pt x="683" y="271"/>
                  </a:moveTo>
                  <a:lnTo>
                    <a:pt x="683" y="272"/>
                  </a:lnTo>
                  <a:lnTo>
                    <a:pt x="685" y="271"/>
                  </a:lnTo>
                  <a:lnTo>
                    <a:pt x="683" y="271"/>
                  </a:lnTo>
                  <a:close/>
                  <a:moveTo>
                    <a:pt x="655" y="271"/>
                  </a:moveTo>
                  <a:lnTo>
                    <a:pt x="655" y="269"/>
                  </a:lnTo>
                  <a:lnTo>
                    <a:pt x="653" y="269"/>
                  </a:lnTo>
                  <a:lnTo>
                    <a:pt x="653" y="271"/>
                  </a:lnTo>
                  <a:lnTo>
                    <a:pt x="655" y="271"/>
                  </a:lnTo>
                  <a:close/>
                  <a:moveTo>
                    <a:pt x="724" y="269"/>
                  </a:moveTo>
                  <a:lnTo>
                    <a:pt x="723" y="271"/>
                  </a:lnTo>
                  <a:lnTo>
                    <a:pt x="724" y="271"/>
                  </a:lnTo>
                  <a:lnTo>
                    <a:pt x="724" y="269"/>
                  </a:lnTo>
                  <a:close/>
                  <a:moveTo>
                    <a:pt x="1116" y="269"/>
                  </a:moveTo>
                  <a:lnTo>
                    <a:pt x="1113" y="271"/>
                  </a:lnTo>
                  <a:lnTo>
                    <a:pt x="1116" y="271"/>
                  </a:lnTo>
                  <a:lnTo>
                    <a:pt x="1116" y="269"/>
                  </a:lnTo>
                  <a:close/>
                  <a:moveTo>
                    <a:pt x="1244" y="269"/>
                  </a:moveTo>
                  <a:lnTo>
                    <a:pt x="1245" y="269"/>
                  </a:lnTo>
                  <a:lnTo>
                    <a:pt x="1245" y="266"/>
                  </a:lnTo>
                  <a:lnTo>
                    <a:pt x="1244" y="265"/>
                  </a:lnTo>
                  <a:lnTo>
                    <a:pt x="1242" y="265"/>
                  </a:lnTo>
                  <a:lnTo>
                    <a:pt x="1242" y="266"/>
                  </a:lnTo>
                  <a:lnTo>
                    <a:pt x="1242" y="269"/>
                  </a:lnTo>
                  <a:lnTo>
                    <a:pt x="1242" y="271"/>
                  </a:lnTo>
                  <a:lnTo>
                    <a:pt x="1244" y="271"/>
                  </a:lnTo>
                  <a:lnTo>
                    <a:pt x="1244" y="269"/>
                  </a:lnTo>
                  <a:close/>
                  <a:moveTo>
                    <a:pt x="838" y="269"/>
                  </a:moveTo>
                  <a:lnTo>
                    <a:pt x="838" y="266"/>
                  </a:lnTo>
                  <a:lnTo>
                    <a:pt x="836" y="269"/>
                  </a:lnTo>
                  <a:lnTo>
                    <a:pt x="838" y="269"/>
                  </a:lnTo>
                  <a:close/>
                  <a:moveTo>
                    <a:pt x="1119" y="269"/>
                  </a:moveTo>
                  <a:lnTo>
                    <a:pt x="1121" y="269"/>
                  </a:lnTo>
                  <a:lnTo>
                    <a:pt x="1121" y="266"/>
                  </a:lnTo>
                  <a:lnTo>
                    <a:pt x="1119" y="266"/>
                  </a:lnTo>
                  <a:lnTo>
                    <a:pt x="1118" y="266"/>
                  </a:lnTo>
                  <a:lnTo>
                    <a:pt x="1116" y="266"/>
                  </a:lnTo>
                  <a:lnTo>
                    <a:pt x="1118" y="269"/>
                  </a:lnTo>
                  <a:lnTo>
                    <a:pt x="1119" y="269"/>
                  </a:lnTo>
                  <a:close/>
                  <a:moveTo>
                    <a:pt x="1357" y="265"/>
                  </a:moveTo>
                  <a:lnTo>
                    <a:pt x="1356" y="265"/>
                  </a:lnTo>
                  <a:lnTo>
                    <a:pt x="1356" y="266"/>
                  </a:lnTo>
                  <a:lnTo>
                    <a:pt x="1357" y="266"/>
                  </a:lnTo>
                  <a:lnTo>
                    <a:pt x="1359" y="266"/>
                  </a:lnTo>
                  <a:lnTo>
                    <a:pt x="1360" y="266"/>
                  </a:lnTo>
                  <a:lnTo>
                    <a:pt x="1360" y="265"/>
                  </a:lnTo>
                  <a:lnTo>
                    <a:pt x="1359" y="265"/>
                  </a:lnTo>
                  <a:lnTo>
                    <a:pt x="1357" y="265"/>
                  </a:lnTo>
                  <a:close/>
                  <a:moveTo>
                    <a:pt x="633" y="263"/>
                  </a:moveTo>
                  <a:lnTo>
                    <a:pt x="633" y="265"/>
                  </a:lnTo>
                  <a:lnTo>
                    <a:pt x="636" y="265"/>
                  </a:lnTo>
                  <a:lnTo>
                    <a:pt x="635" y="263"/>
                  </a:lnTo>
                  <a:lnTo>
                    <a:pt x="633" y="263"/>
                  </a:lnTo>
                  <a:close/>
                  <a:moveTo>
                    <a:pt x="667" y="265"/>
                  </a:moveTo>
                  <a:lnTo>
                    <a:pt x="670" y="265"/>
                  </a:lnTo>
                  <a:lnTo>
                    <a:pt x="673" y="265"/>
                  </a:lnTo>
                  <a:lnTo>
                    <a:pt x="673" y="263"/>
                  </a:lnTo>
                  <a:lnTo>
                    <a:pt x="670" y="263"/>
                  </a:lnTo>
                  <a:lnTo>
                    <a:pt x="668" y="263"/>
                  </a:lnTo>
                  <a:lnTo>
                    <a:pt x="667" y="265"/>
                  </a:lnTo>
                  <a:close/>
                  <a:moveTo>
                    <a:pt x="1237" y="260"/>
                  </a:moveTo>
                  <a:lnTo>
                    <a:pt x="1236" y="262"/>
                  </a:lnTo>
                  <a:lnTo>
                    <a:pt x="1237" y="263"/>
                  </a:lnTo>
                  <a:lnTo>
                    <a:pt x="1241" y="263"/>
                  </a:lnTo>
                  <a:lnTo>
                    <a:pt x="1242" y="263"/>
                  </a:lnTo>
                  <a:lnTo>
                    <a:pt x="1241" y="262"/>
                  </a:lnTo>
                  <a:lnTo>
                    <a:pt x="1241" y="260"/>
                  </a:lnTo>
                  <a:lnTo>
                    <a:pt x="1239" y="260"/>
                  </a:lnTo>
                  <a:lnTo>
                    <a:pt x="1237" y="260"/>
                  </a:lnTo>
                  <a:close/>
                  <a:moveTo>
                    <a:pt x="623" y="262"/>
                  </a:moveTo>
                  <a:lnTo>
                    <a:pt x="624" y="262"/>
                  </a:lnTo>
                  <a:lnTo>
                    <a:pt x="624" y="260"/>
                  </a:lnTo>
                  <a:lnTo>
                    <a:pt x="623" y="260"/>
                  </a:lnTo>
                  <a:lnTo>
                    <a:pt x="623" y="262"/>
                  </a:lnTo>
                  <a:close/>
                  <a:moveTo>
                    <a:pt x="1343" y="262"/>
                  </a:moveTo>
                  <a:lnTo>
                    <a:pt x="1343" y="260"/>
                  </a:lnTo>
                  <a:lnTo>
                    <a:pt x="1342" y="260"/>
                  </a:lnTo>
                  <a:lnTo>
                    <a:pt x="1342" y="262"/>
                  </a:lnTo>
                  <a:lnTo>
                    <a:pt x="1343" y="262"/>
                  </a:lnTo>
                  <a:close/>
                  <a:moveTo>
                    <a:pt x="1186" y="248"/>
                  </a:moveTo>
                  <a:lnTo>
                    <a:pt x="1184" y="248"/>
                  </a:lnTo>
                  <a:lnTo>
                    <a:pt x="1183" y="250"/>
                  </a:lnTo>
                  <a:lnTo>
                    <a:pt x="1181" y="250"/>
                  </a:lnTo>
                  <a:lnTo>
                    <a:pt x="1181" y="251"/>
                  </a:lnTo>
                  <a:lnTo>
                    <a:pt x="1180" y="251"/>
                  </a:lnTo>
                  <a:lnTo>
                    <a:pt x="1178" y="251"/>
                  </a:lnTo>
                  <a:lnTo>
                    <a:pt x="1177" y="251"/>
                  </a:lnTo>
                  <a:lnTo>
                    <a:pt x="1177" y="253"/>
                  </a:lnTo>
                  <a:lnTo>
                    <a:pt x="1175" y="253"/>
                  </a:lnTo>
                  <a:lnTo>
                    <a:pt x="1174" y="253"/>
                  </a:lnTo>
                  <a:lnTo>
                    <a:pt x="1171" y="254"/>
                  </a:lnTo>
                  <a:lnTo>
                    <a:pt x="1171" y="256"/>
                  </a:lnTo>
                  <a:lnTo>
                    <a:pt x="1169" y="256"/>
                  </a:lnTo>
                  <a:lnTo>
                    <a:pt x="1169" y="257"/>
                  </a:lnTo>
                  <a:lnTo>
                    <a:pt x="1171" y="257"/>
                  </a:lnTo>
                  <a:lnTo>
                    <a:pt x="1172" y="257"/>
                  </a:lnTo>
                  <a:lnTo>
                    <a:pt x="1174" y="256"/>
                  </a:lnTo>
                  <a:lnTo>
                    <a:pt x="1175" y="256"/>
                  </a:lnTo>
                  <a:lnTo>
                    <a:pt x="1177" y="256"/>
                  </a:lnTo>
                  <a:lnTo>
                    <a:pt x="1178" y="256"/>
                  </a:lnTo>
                  <a:lnTo>
                    <a:pt x="1180" y="254"/>
                  </a:lnTo>
                  <a:lnTo>
                    <a:pt x="1181" y="254"/>
                  </a:lnTo>
                  <a:lnTo>
                    <a:pt x="1184" y="253"/>
                  </a:lnTo>
                  <a:lnTo>
                    <a:pt x="1184" y="251"/>
                  </a:lnTo>
                  <a:lnTo>
                    <a:pt x="1186" y="251"/>
                  </a:lnTo>
                  <a:lnTo>
                    <a:pt x="1188" y="251"/>
                  </a:lnTo>
                  <a:lnTo>
                    <a:pt x="1188" y="250"/>
                  </a:lnTo>
                  <a:lnTo>
                    <a:pt x="1189" y="250"/>
                  </a:lnTo>
                  <a:lnTo>
                    <a:pt x="1191" y="250"/>
                  </a:lnTo>
                  <a:lnTo>
                    <a:pt x="1192" y="248"/>
                  </a:lnTo>
                  <a:lnTo>
                    <a:pt x="1194" y="248"/>
                  </a:lnTo>
                  <a:lnTo>
                    <a:pt x="1194" y="247"/>
                  </a:lnTo>
                  <a:lnTo>
                    <a:pt x="1192" y="247"/>
                  </a:lnTo>
                  <a:lnTo>
                    <a:pt x="1191" y="247"/>
                  </a:lnTo>
                  <a:lnTo>
                    <a:pt x="1189" y="247"/>
                  </a:lnTo>
                  <a:lnTo>
                    <a:pt x="1188" y="247"/>
                  </a:lnTo>
                  <a:lnTo>
                    <a:pt x="1186" y="247"/>
                  </a:lnTo>
                  <a:lnTo>
                    <a:pt x="1186" y="248"/>
                  </a:lnTo>
                  <a:close/>
                  <a:moveTo>
                    <a:pt x="945" y="256"/>
                  </a:moveTo>
                  <a:lnTo>
                    <a:pt x="944" y="256"/>
                  </a:lnTo>
                  <a:lnTo>
                    <a:pt x="944" y="257"/>
                  </a:lnTo>
                  <a:lnTo>
                    <a:pt x="945" y="256"/>
                  </a:lnTo>
                  <a:close/>
                  <a:moveTo>
                    <a:pt x="851" y="254"/>
                  </a:moveTo>
                  <a:lnTo>
                    <a:pt x="851" y="253"/>
                  </a:lnTo>
                  <a:lnTo>
                    <a:pt x="851" y="251"/>
                  </a:lnTo>
                  <a:lnTo>
                    <a:pt x="850" y="251"/>
                  </a:lnTo>
                  <a:lnTo>
                    <a:pt x="848" y="251"/>
                  </a:lnTo>
                  <a:lnTo>
                    <a:pt x="848" y="253"/>
                  </a:lnTo>
                  <a:lnTo>
                    <a:pt x="847" y="253"/>
                  </a:lnTo>
                  <a:lnTo>
                    <a:pt x="847" y="254"/>
                  </a:lnTo>
                  <a:lnTo>
                    <a:pt x="848" y="256"/>
                  </a:lnTo>
                  <a:lnTo>
                    <a:pt x="850" y="254"/>
                  </a:lnTo>
                  <a:lnTo>
                    <a:pt x="851" y="254"/>
                  </a:lnTo>
                  <a:close/>
                  <a:moveTo>
                    <a:pt x="826" y="253"/>
                  </a:moveTo>
                  <a:lnTo>
                    <a:pt x="827" y="253"/>
                  </a:lnTo>
                  <a:lnTo>
                    <a:pt x="827" y="251"/>
                  </a:lnTo>
                  <a:lnTo>
                    <a:pt x="826" y="251"/>
                  </a:lnTo>
                  <a:lnTo>
                    <a:pt x="826" y="253"/>
                  </a:lnTo>
                  <a:close/>
                  <a:moveTo>
                    <a:pt x="829" y="251"/>
                  </a:moveTo>
                  <a:lnTo>
                    <a:pt x="830" y="251"/>
                  </a:lnTo>
                  <a:lnTo>
                    <a:pt x="830" y="250"/>
                  </a:lnTo>
                  <a:lnTo>
                    <a:pt x="829" y="250"/>
                  </a:lnTo>
                  <a:lnTo>
                    <a:pt x="827" y="250"/>
                  </a:lnTo>
                  <a:lnTo>
                    <a:pt x="827" y="251"/>
                  </a:lnTo>
                  <a:lnTo>
                    <a:pt x="829" y="251"/>
                  </a:lnTo>
                  <a:close/>
                  <a:moveTo>
                    <a:pt x="1003" y="253"/>
                  </a:moveTo>
                  <a:lnTo>
                    <a:pt x="1004" y="253"/>
                  </a:lnTo>
                  <a:lnTo>
                    <a:pt x="1004" y="251"/>
                  </a:lnTo>
                  <a:lnTo>
                    <a:pt x="1003" y="251"/>
                  </a:lnTo>
                  <a:lnTo>
                    <a:pt x="1003" y="253"/>
                  </a:lnTo>
                  <a:close/>
                  <a:moveTo>
                    <a:pt x="349" y="250"/>
                  </a:moveTo>
                  <a:lnTo>
                    <a:pt x="349" y="251"/>
                  </a:lnTo>
                  <a:lnTo>
                    <a:pt x="350" y="250"/>
                  </a:lnTo>
                  <a:lnTo>
                    <a:pt x="349" y="250"/>
                  </a:lnTo>
                  <a:close/>
                  <a:moveTo>
                    <a:pt x="1210" y="251"/>
                  </a:moveTo>
                  <a:lnTo>
                    <a:pt x="1212" y="251"/>
                  </a:lnTo>
                  <a:lnTo>
                    <a:pt x="1212" y="250"/>
                  </a:lnTo>
                  <a:lnTo>
                    <a:pt x="1213" y="250"/>
                  </a:lnTo>
                  <a:lnTo>
                    <a:pt x="1215" y="248"/>
                  </a:lnTo>
                  <a:lnTo>
                    <a:pt x="1216" y="248"/>
                  </a:lnTo>
                  <a:lnTo>
                    <a:pt x="1216" y="247"/>
                  </a:lnTo>
                  <a:lnTo>
                    <a:pt x="1218" y="247"/>
                  </a:lnTo>
                  <a:lnTo>
                    <a:pt x="1218" y="245"/>
                  </a:lnTo>
                  <a:lnTo>
                    <a:pt x="1216" y="245"/>
                  </a:lnTo>
                  <a:lnTo>
                    <a:pt x="1213" y="245"/>
                  </a:lnTo>
                  <a:lnTo>
                    <a:pt x="1212" y="245"/>
                  </a:lnTo>
                  <a:lnTo>
                    <a:pt x="1210" y="245"/>
                  </a:lnTo>
                  <a:lnTo>
                    <a:pt x="1209" y="245"/>
                  </a:lnTo>
                  <a:lnTo>
                    <a:pt x="1207" y="247"/>
                  </a:lnTo>
                  <a:lnTo>
                    <a:pt x="1206" y="248"/>
                  </a:lnTo>
                  <a:lnTo>
                    <a:pt x="1206" y="250"/>
                  </a:lnTo>
                  <a:lnTo>
                    <a:pt x="1206" y="251"/>
                  </a:lnTo>
                  <a:lnTo>
                    <a:pt x="1207" y="251"/>
                  </a:lnTo>
                  <a:lnTo>
                    <a:pt x="1209" y="251"/>
                  </a:lnTo>
                  <a:lnTo>
                    <a:pt x="1210" y="251"/>
                  </a:lnTo>
                  <a:close/>
                  <a:moveTo>
                    <a:pt x="998" y="250"/>
                  </a:moveTo>
                  <a:lnTo>
                    <a:pt x="1000" y="248"/>
                  </a:lnTo>
                  <a:lnTo>
                    <a:pt x="998" y="248"/>
                  </a:lnTo>
                  <a:lnTo>
                    <a:pt x="998" y="250"/>
                  </a:lnTo>
                  <a:close/>
                  <a:moveTo>
                    <a:pt x="1003" y="247"/>
                  </a:moveTo>
                  <a:lnTo>
                    <a:pt x="1001" y="247"/>
                  </a:lnTo>
                  <a:lnTo>
                    <a:pt x="1000" y="247"/>
                  </a:lnTo>
                  <a:lnTo>
                    <a:pt x="1000" y="248"/>
                  </a:lnTo>
                  <a:lnTo>
                    <a:pt x="1000" y="250"/>
                  </a:lnTo>
                  <a:lnTo>
                    <a:pt x="1001" y="250"/>
                  </a:lnTo>
                  <a:lnTo>
                    <a:pt x="1001" y="248"/>
                  </a:lnTo>
                  <a:lnTo>
                    <a:pt x="1003" y="248"/>
                  </a:lnTo>
                  <a:lnTo>
                    <a:pt x="1004" y="248"/>
                  </a:lnTo>
                  <a:lnTo>
                    <a:pt x="1006" y="248"/>
                  </a:lnTo>
                  <a:lnTo>
                    <a:pt x="1007" y="247"/>
                  </a:lnTo>
                  <a:lnTo>
                    <a:pt x="1009" y="247"/>
                  </a:lnTo>
                  <a:lnTo>
                    <a:pt x="1009" y="245"/>
                  </a:lnTo>
                  <a:lnTo>
                    <a:pt x="1007" y="245"/>
                  </a:lnTo>
                  <a:lnTo>
                    <a:pt x="1006" y="245"/>
                  </a:lnTo>
                  <a:lnTo>
                    <a:pt x="1004" y="247"/>
                  </a:lnTo>
                  <a:lnTo>
                    <a:pt x="1003" y="247"/>
                  </a:lnTo>
                  <a:close/>
                  <a:moveTo>
                    <a:pt x="824" y="248"/>
                  </a:moveTo>
                  <a:lnTo>
                    <a:pt x="824" y="247"/>
                  </a:lnTo>
                  <a:lnTo>
                    <a:pt x="823" y="248"/>
                  </a:lnTo>
                  <a:lnTo>
                    <a:pt x="824" y="248"/>
                  </a:lnTo>
                  <a:close/>
                  <a:moveTo>
                    <a:pt x="1141" y="247"/>
                  </a:moveTo>
                  <a:lnTo>
                    <a:pt x="1142" y="247"/>
                  </a:lnTo>
                  <a:lnTo>
                    <a:pt x="1144" y="247"/>
                  </a:lnTo>
                  <a:lnTo>
                    <a:pt x="1144" y="245"/>
                  </a:lnTo>
                  <a:lnTo>
                    <a:pt x="1142" y="245"/>
                  </a:lnTo>
                  <a:lnTo>
                    <a:pt x="1139" y="245"/>
                  </a:lnTo>
                  <a:lnTo>
                    <a:pt x="1138" y="247"/>
                  </a:lnTo>
                  <a:lnTo>
                    <a:pt x="1139" y="247"/>
                  </a:lnTo>
                  <a:lnTo>
                    <a:pt x="1141" y="247"/>
                  </a:lnTo>
                  <a:close/>
                  <a:moveTo>
                    <a:pt x="364" y="245"/>
                  </a:moveTo>
                  <a:lnTo>
                    <a:pt x="364" y="247"/>
                  </a:lnTo>
                  <a:lnTo>
                    <a:pt x="365" y="245"/>
                  </a:lnTo>
                  <a:lnTo>
                    <a:pt x="364" y="245"/>
                  </a:lnTo>
                  <a:close/>
                  <a:moveTo>
                    <a:pt x="308" y="243"/>
                  </a:moveTo>
                  <a:lnTo>
                    <a:pt x="306" y="243"/>
                  </a:lnTo>
                  <a:lnTo>
                    <a:pt x="306" y="245"/>
                  </a:lnTo>
                  <a:lnTo>
                    <a:pt x="308" y="245"/>
                  </a:lnTo>
                  <a:lnTo>
                    <a:pt x="308" y="245"/>
                  </a:lnTo>
                  <a:lnTo>
                    <a:pt x="308" y="243"/>
                  </a:lnTo>
                  <a:close/>
                  <a:moveTo>
                    <a:pt x="255" y="242"/>
                  </a:moveTo>
                  <a:lnTo>
                    <a:pt x="256" y="242"/>
                  </a:lnTo>
                  <a:lnTo>
                    <a:pt x="258" y="242"/>
                  </a:lnTo>
                  <a:lnTo>
                    <a:pt x="259" y="242"/>
                  </a:lnTo>
                  <a:lnTo>
                    <a:pt x="259" y="240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5" y="240"/>
                  </a:lnTo>
                  <a:lnTo>
                    <a:pt x="253" y="242"/>
                  </a:lnTo>
                  <a:lnTo>
                    <a:pt x="253" y="243"/>
                  </a:lnTo>
                  <a:lnTo>
                    <a:pt x="255" y="243"/>
                  </a:lnTo>
                  <a:lnTo>
                    <a:pt x="255" y="242"/>
                  </a:lnTo>
                  <a:close/>
                  <a:moveTo>
                    <a:pt x="324" y="243"/>
                  </a:moveTo>
                  <a:lnTo>
                    <a:pt x="326" y="243"/>
                  </a:lnTo>
                  <a:lnTo>
                    <a:pt x="326" y="242"/>
                  </a:lnTo>
                  <a:lnTo>
                    <a:pt x="324" y="243"/>
                  </a:lnTo>
                  <a:close/>
                  <a:moveTo>
                    <a:pt x="315" y="240"/>
                  </a:moveTo>
                  <a:lnTo>
                    <a:pt x="314" y="240"/>
                  </a:lnTo>
                  <a:lnTo>
                    <a:pt x="312" y="240"/>
                  </a:lnTo>
                  <a:lnTo>
                    <a:pt x="311" y="242"/>
                  </a:lnTo>
                  <a:lnTo>
                    <a:pt x="312" y="242"/>
                  </a:lnTo>
                  <a:lnTo>
                    <a:pt x="315" y="240"/>
                  </a:lnTo>
                  <a:close/>
                  <a:moveTo>
                    <a:pt x="337" y="242"/>
                  </a:moveTo>
                  <a:lnTo>
                    <a:pt x="338" y="242"/>
                  </a:lnTo>
                  <a:lnTo>
                    <a:pt x="338" y="240"/>
                  </a:lnTo>
                  <a:lnTo>
                    <a:pt x="337" y="242"/>
                  </a:lnTo>
                  <a:close/>
                  <a:moveTo>
                    <a:pt x="983" y="242"/>
                  </a:moveTo>
                  <a:lnTo>
                    <a:pt x="983" y="240"/>
                  </a:lnTo>
                  <a:lnTo>
                    <a:pt x="982" y="240"/>
                  </a:lnTo>
                  <a:lnTo>
                    <a:pt x="983" y="242"/>
                  </a:lnTo>
                  <a:close/>
                  <a:moveTo>
                    <a:pt x="1133" y="240"/>
                  </a:moveTo>
                  <a:lnTo>
                    <a:pt x="1133" y="242"/>
                  </a:lnTo>
                  <a:lnTo>
                    <a:pt x="1136" y="240"/>
                  </a:lnTo>
                  <a:lnTo>
                    <a:pt x="1135" y="240"/>
                  </a:lnTo>
                  <a:lnTo>
                    <a:pt x="1133" y="240"/>
                  </a:lnTo>
                  <a:close/>
                  <a:moveTo>
                    <a:pt x="1218" y="239"/>
                  </a:moveTo>
                  <a:lnTo>
                    <a:pt x="1216" y="239"/>
                  </a:lnTo>
                  <a:lnTo>
                    <a:pt x="1216" y="240"/>
                  </a:lnTo>
                  <a:lnTo>
                    <a:pt x="1215" y="240"/>
                  </a:lnTo>
                  <a:lnTo>
                    <a:pt x="1215" y="242"/>
                  </a:lnTo>
                  <a:lnTo>
                    <a:pt x="1216" y="242"/>
                  </a:lnTo>
                  <a:lnTo>
                    <a:pt x="1218" y="242"/>
                  </a:lnTo>
                  <a:lnTo>
                    <a:pt x="1218" y="240"/>
                  </a:lnTo>
                  <a:lnTo>
                    <a:pt x="1218" y="239"/>
                  </a:lnTo>
                  <a:close/>
                  <a:moveTo>
                    <a:pt x="830" y="240"/>
                  </a:moveTo>
                  <a:lnTo>
                    <a:pt x="830" y="239"/>
                  </a:lnTo>
                  <a:lnTo>
                    <a:pt x="829" y="239"/>
                  </a:lnTo>
                  <a:lnTo>
                    <a:pt x="829" y="240"/>
                  </a:lnTo>
                  <a:lnTo>
                    <a:pt x="830" y="240"/>
                  </a:lnTo>
                  <a:close/>
                  <a:moveTo>
                    <a:pt x="474" y="237"/>
                  </a:moveTo>
                  <a:lnTo>
                    <a:pt x="474" y="239"/>
                  </a:lnTo>
                  <a:lnTo>
                    <a:pt x="476" y="237"/>
                  </a:lnTo>
                  <a:lnTo>
                    <a:pt x="474" y="237"/>
                  </a:lnTo>
                  <a:close/>
                  <a:moveTo>
                    <a:pt x="829" y="239"/>
                  </a:moveTo>
                  <a:lnTo>
                    <a:pt x="829" y="237"/>
                  </a:lnTo>
                  <a:lnTo>
                    <a:pt x="827" y="239"/>
                  </a:lnTo>
                  <a:lnTo>
                    <a:pt x="829" y="239"/>
                  </a:lnTo>
                  <a:close/>
                  <a:moveTo>
                    <a:pt x="994" y="239"/>
                  </a:moveTo>
                  <a:lnTo>
                    <a:pt x="995" y="239"/>
                  </a:lnTo>
                  <a:lnTo>
                    <a:pt x="995" y="237"/>
                  </a:lnTo>
                  <a:lnTo>
                    <a:pt x="994" y="237"/>
                  </a:lnTo>
                  <a:lnTo>
                    <a:pt x="992" y="237"/>
                  </a:lnTo>
                  <a:lnTo>
                    <a:pt x="992" y="239"/>
                  </a:lnTo>
                  <a:lnTo>
                    <a:pt x="994" y="239"/>
                  </a:lnTo>
                  <a:close/>
                  <a:moveTo>
                    <a:pt x="997" y="236"/>
                  </a:moveTo>
                  <a:lnTo>
                    <a:pt x="995" y="236"/>
                  </a:lnTo>
                  <a:lnTo>
                    <a:pt x="995" y="237"/>
                  </a:lnTo>
                  <a:lnTo>
                    <a:pt x="997" y="237"/>
                  </a:lnTo>
                  <a:lnTo>
                    <a:pt x="997" y="236"/>
                  </a:lnTo>
                  <a:close/>
                  <a:moveTo>
                    <a:pt x="992" y="236"/>
                  </a:moveTo>
                  <a:lnTo>
                    <a:pt x="991" y="236"/>
                  </a:lnTo>
                  <a:lnTo>
                    <a:pt x="991" y="237"/>
                  </a:lnTo>
                  <a:lnTo>
                    <a:pt x="992" y="237"/>
                  </a:lnTo>
                  <a:lnTo>
                    <a:pt x="994" y="236"/>
                  </a:lnTo>
                  <a:lnTo>
                    <a:pt x="992" y="236"/>
                  </a:lnTo>
                  <a:close/>
                  <a:moveTo>
                    <a:pt x="1091" y="237"/>
                  </a:moveTo>
                  <a:lnTo>
                    <a:pt x="1091" y="236"/>
                  </a:lnTo>
                  <a:lnTo>
                    <a:pt x="1088" y="236"/>
                  </a:lnTo>
                  <a:lnTo>
                    <a:pt x="1088" y="237"/>
                  </a:lnTo>
                  <a:lnTo>
                    <a:pt x="1089" y="237"/>
                  </a:lnTo>
                  <a:lnTo>
                    <a:pt x="1089" y="237"/>
                  </a:lnTo>
                  <a:lnTo>
                    <a:pt x="1091" y="237"/>
                  </a:lnTo>
                  <a:close/>
                  <a:moveTo>
                    <a:pt x="904" y="234"/>
                  </a:moveTo>
                  <a:lnTo>
                    <a:pt x="904" y="236"/>
                  </a:lnTo>
                  <a:lnTo>
                    <a:pt x="906" y="236"/>
                  </a:lnTo>
                  <a:lnTo>
                    <a:pt x="909" y="236"/>
                  </a:lnTo>
                  <a:lnTo>
                    <a:pt x="909" y="234"/>
                  </a:lnTo>
                  <a:lnTo>
                    <a:pt x="906" y="234"/>
                  </a:lnTo>
                  <a:lnTo>
                    <a:pt x="904" y="234"/>
                  </a:lnTo>
                  <a:close/>
                  <a:moveTo>
                    <a:pt x="480" y="233"/>
                  </a:moveTo>
                  <a:lnTo>
                    <a:pt x="480" y="234"/>
                  </a:lnTo>
                  <a:lnTo>
                    <a:pt x="482" y="234"/>
                  </a:lnTo>
                  <a:lnTo>
                    <a:pt x="482" y="233"/>
                  </a:lnTo>
                  <a:lnTo>
                    <a:pt x="480" y="233"/>
                  </a:lnTo>
                  <a:close/>
                  <a:moveTo>
                    <a:pt x="486" y="230"/>
                  </a:moveTo>
                  <a:lnTo>
                    <a:pt x="485" y="230"/>
                  </a:lnTo>
                  <a:lnTo>
                    <a:pt x="485" y="231"/>
                  </a:lnTo>
                  <a:lnTo>
                    <a:pt x="486" y="231"/>
                  </a:lnTo>
                  <a:lnTo>
                    <a:pt x="486" y="230"/>
                  </a:lnTo>
                  <a:close/>
                  <a:moveTo>
                    <a:pt x="497" y="230"/>
                  </a:moveTo>
                  <a:lnTo>
                    <a:pt x="496" y="231"/>
                  </a:lnTo>
                  <a:lnTo>
                    <a:pt x="497" y="231"/>
                  </a:lnTo>
                  <a:lnTo>
                    <a:pt x="497" y="230"/>
                  </a:lnTo>
                  <a:close/>
                  <a:moveTo>
                    <a:pt x="862" y="228"/>
                  </a:moveTo>
                  <a:lnTo>
                    <a:pt x="862" y="227"/>
                  </a:lnTo>
                  <a:lnTo>
                    <a:pt x="860" y="227"/>
                  </a:lnTo>
                  <a:lnTo>
                    <a:pt x="860" y="228"/>
                  </a:lnTo>
                  <a:lnTo>
                    <a:pt x="862" y="228"/>
                  </a:lnTo>
                  <a:close/>
                  <a:moveTo>
                    <a:pt x="1056" y="227"/>
                  </a:moveTo>
                  <a:lnTo>
                    <a:pt x="1056" y="228"/>
                  </a:lnTo>
                  <a:lnTo>
                    <a:pt x="1057" y="228"/>
                  </a:lnTo>
                  <a:lnTo>
                    <a:pt x="1059" y="228"/>
                  </a:lnTo>
                  <a:lnTo>
                    <a:pt x="1057" y="227"/>
                  </a:lnTo>
                  <a:lnTo>
                    <a:pt x="1056" y="227"/>
                  </a:lnTo>
                  <a:close/>
                  <a:moveTo>
                    <a:pt x="1060" y="228"/>
                  </a:moveTo>
                  <a:lnTo>
                    <a:pt x="1063" y="228"/>
                  </a:lnTo>
                  <a:lnTo>
                    <a:pt x="1060" y="227"/>
                  </a:lnTo>
                  <a:lnTo>
                    <a:pt x="1059" y="228"/>
                  </a:lnTo>
                  <a:lnTo>
                    <a:pt x="1060" y="228"/>
                  </a:lnTo>
                  <a:close/>
                  <a:moveTo>
                    <a:pt x="627" y="222"/>
                  </a:moveTo>
                  <a:lnTo>
                    <a:pt x="626" y="224"/>
                  </a:lnTo>
                  <a:lnTo>
                    <a:pt x="629" y="224"/>
                  </a:lnTo>
                  <a:lnTo>
                    <a:pt x="627" y="222"/>
                  </a:lnTo>
                  <a:close/>
                  <a:moveTo>
                    <a:pt x="630" y="222"/>
                  </a:moveTo>
                  <a:lnTo>
                    <a:pt x="629" y="224"/>
                  </a:lnTo>
                  <a:lnTo>
                    <a:pt x="630" y="224"/>
                  </a:lnTo>
                  <a:lnTo>
                    <a:pt x="630" y="222"/>
                  </a:lnTo>
                  <a:close/>
                  <a:moveTo>
                    <a:pt x="871" y="224"/>
                  </a:moveTo>
                  <a:lnTo>
                    <a:pt x="873" y="224"/>
                  </a:lnTo>
                  <a:lnTo>
                    <a:pt x="874" y="222"/>
                  </a:lnTo>
                  <a:lnTo>
                    <a:pt x="874" y="221"/>
                  </a:lnTo>
                  <a:lnTo>
                    <a:pt x="873" y="221"/>
                  </a:lnTo>
                  <a:lnTo>
                    <a:pt x="871" y="221"/>
                  </a:lnTo>
                  <a:lnTo>
                    <a:pt x="870" y="221"/>
                  </a:lnTo>
                  <a:lnTo>
                    <a:pt x="868" y="222"/>
                  </a:lnTo>
                  <a:lnTo>
                    <a:pt x="870" y="224"/>
                  </a:lnTo>
                  <a:lnTo>
                    <a:pt x="871" y="224"/>
                  </a:lnTo>
                  <a:close/>
                  <a:moveTo>
                    <a:pt x="1310" y="203"/>
                  </a:moveTo>
                  <a:lnTo>
                    <a:pt x="1310" y="201"/>
                  </a:lnTo>
                  <a:lnTo>
                    <a:pt x="1307" y="201"/>
                  </a:lnTo>
                  <a:lnTo>
                    <a:pt x="1306" y="201"/>
                  </a:lnTo>
                  <a:lnTo>
                    <a:pt x="1304" y="203"/>
                  </a:lnTo>
                  <a:lnTo>
                    <a:pt x="1307" y="204"/>
                  </a:lnTo>
                  <a:lnTo>
                    <a:pt x="1309" y="203"/>
                  </a:lnTo>
                  <a:lnTo>
                    <a:pt x="1310" y="203"/>
                  </a:lnTo>
                  <a:close/>
                  <a:moveTo>
                    <a:pt x="765" y="183"/>
                  </a:moveTo>
                  <a:lnTo>
                    <a:pt x="764" y="183"/>
                  </a:lnTo>
                  <a:lnTo>
                    <a:pt x="767" y="184"/>
                  </a:lnTo>
                  <a:lnTo>
                    <a:pt x="767" y="183"/>
                  </a:lnTo>
                  <a:lnTo>
                    <a:pt x="765" y="183"/>
                  </a:lnTo>
                  <a:close/>
                  <a:moveTo>
                    <a:pt x="983" y="178"/>
                  </a:moveTo>
                  <a:lnTo>
                    <a:pt x="985" y="178"/>
                  </a:lnTo>
                  <a:lnTo>
                    <a:pt x="986" y="178"/>
                  </a:lnTo>
                  <a:lnTo>
                    <a:pt x="985" y="177"/>
                  </a:lnTo>
                  <a:lnTo>
                    <a:pt x="983" y="178"/>
                  </a:lnTo>
                  <a:close/>
                  <a:moveTo>
                    <a:pt x="823" y="163"/>
                  </a:moveTo>
                  <a:lnTo>
                    <a:pt x="824" y="163"/>
                  </a:lnTo>
                  <a:lnTo>
                    <a:pt x="826" y="163"/>
                  </a:lnTo>
                  <a:lnTo>
                    <a:pt x="826" y="162"/>
                  </a:lnTo>
                  <a:lnTo>
                    <a:pt x="823" y="162"/>
                  </a:lnTo>
                  <a:lnTo>
                    <a:pt x="821" y="162"/>
                  </a:lnTo>
                  <a:lnTo>
                    <a:pt x="818" y="162"/>
                  </a:lnTo>
                  <a:lnTo>
                    <a:pt x="820" y="163"/>
                  </a:lnTo>
                  <a:lnTo>
                    <a:pt x="823" y="163"/>
                  </a:lnTo>
                  <a:close/>
                  <a:moveTo>
                    <a:pt x="994" y="142"/>
                  </a:moveTo>
                  <a:lnTo>
                    <a:pt x="992" y="144"/>
                  </a:lnTo>
                  <a:lnTo>
                    <a:pt x="991" y="144"/>
                  </a:lnTo>
                  <a:lnTo>
                    <a:pt x="988" y="145"/>
                  </a:lnTo>
                  <a:lnTo>
                    <a:pt x="991" y="145"/>
                  </a:lnTo>
                  <a:lnTo>
                    <a:pt x="992" y="145"/>
                  </a:lnTo>
                  <a:lnTo>
                    <a:pt x="994" y="145"/>
                  </a:lnTo>
                  <a:lnTo>
                    <a:pt x="995" y="144"/>
                  </a:lnTo>
                  <a:lnTo>
                    <a:pt x="997" y="144"/>
                  </a:lnTo>
                  <a:lnTo>
                    <a:pt x="995" y="142"/>
                  </a:lnTo>
                  <a:lnTo>
                    <a:pt x="994" y="142"/>
                  </a:lnTo>
                  <a:close/>
                  <a:moveTo>
                    <a:pt x="1091" y="142"/>
                  </a:moveTo>
                  <a:lnTo>
                    <a:pt x="1091" y="140"/>
                  </a:lnTo>
                  <a:lnTo>
                    <a:pt x="1089" y="140"/>
                  </a:lnTo>
                  <a:lnTo>
                    <a:pt x="1089" y="142"/>
                  </a:lnTo>
                  <a:lnTo>
                    <a:pt x="1091" y="142"/>
                  </a:lnTo>
                  <a:close/>
                  <a:moveTo>
                    <a:pt x="962" y="128"/>
                  </a:moveTo>
                  <a:lnTo>
                    <a:pt x="962" y="130"/>
                  </a:lnTo>
                  <a:lnTo>
                    <a:pt x="963" y="130"/>
                  </a:lnTo>
                  <a:lnTo>
                    <a:pt x="963" y="128"/>
                  </a:lnTo>
                  <a:lnTo>
                    <a:pt x="962" y="128"/>
                  </a:lnTo>
                  <a:close/>
                  <a:moveTo>
                    <a:pt x="1022" y="128"/>
                  </a:moveTo>
                  <a:lnTo>
                    <a:pt x="1022" y="127"/>
                  </a:lnTo>
                  <a:lnTo>
                    <a:pt x="1024" y="127"/>
                  </a:lnTo>
                  <a:lnTo>
                    <a:pt x="1026" y="127"/>
                  </a:lnTo>
                  <a:lnTo>
                    <a:pt x="1026" y="125"/>
                  </a:lnTo>
                  <a:lnTo>
                    <a:pt x="1018" y="127"/>
                  </a:lnTo>
                  <a:lnTo>
                    <a:pt x="1018" y="128"/>
                  </a:lnTo>
                  <a:lnTo>
                    <a:pt x="1019" y="128"/>
                  </a:lnTo>
                  <a:lnTo>
                    <a:pt x="1022" y="128"/>
                  </a:lnTo>
                  <a:close/>
                  <a:moveTo>
                    <a:pt x="1059" y="118"/>
                  </a:moveTo>
                  <a:lnTo>
                    <a:pt x="1057" y="118"/>
                  </a:lnTo>
                  <a:lnTo>
                    <a:pt x="1057" y="119"/>
                  </a:lnTo>
                  <a:lnTo>
                    <a:pt x="1057" y="121"/>
                  </a:lnTo>
                  <a:lnTo>
                    <a:pt x="1056" y="121"/>
                  </a:lnTo>
                  <a:lnTo>
                    <a:pt x="1056" y="122"/>
                  </a:lnTo>
                  <a:lnTo>
                    <a:pt x="1057" y="122"/>
                  </a:lnTo>
                  <a:lnTo>
                    <a:pt x="1062" y="122"/>
                  </a:lnTo>
                  <a:lnTo>
                    <a:pt x="1063" y="121"/>
                  </a:lnTo>
                  <a:lnTo>
                    <a:pt x="1063" y="119"/>
                  </a:lnTo>
                  <a:lnTo>
                    <a:pt x="1063" y="118"/>
                  </a:lnTo>
                  <a:lnTo>
                    <a:pt x="1062" y="118"/>
                  </a:lnTo>
                  <a:lnTo>
                    <a:pt x="1059" y="118"/>
                  </a:lnTo>
                  <a:close/>
                  <a:moveTo>
                    <a:pt x="1274" y="121"/>
                  </a:moveTo>
                  <a:lnTo>
                    <a:pt x="1275" y="121"/>
                  </a:lnTo>
                  <a:lnTo>
                    <a:pt x="1275" y="119"/>
                  </a:lnTo>
                  <a:lnTo>
                    <a:pt x="1274" y="119"/>
                  </a:lnTo>
                  <a:lnTo>
                    <a:pt x="1274" y="121"/>
                  </a:lnTo>
                  <a:close/>
                  <a:moveTo>
                    <a:pt x="1287" y="116"/>
                  </a:moveTo>
                  <a:lnTo>
                    <a:pt x="1289" y="116"/>
                  </a:lnTo>
                  <a:lnTo>
                    <a:pt x="1289" y="115"/>
                  </a:lnTo>
                  <a:lnTo>
                    <a:pt x="1287" y="115"/>
                  </a:lnTo>
                  <a:lnTo>
                    <a:pt x="1286" y="115"/>
                  </a:lnTo>
                  <a:lnTo>
                    <a:pt x="1284" y="115"/>
                  </a:lnTo>
                  <a:lnTo>
                    <a:pt x="1284" y="116"/>
                  </a:lnTo>
                  <a:lnTo>
                    <a:pt x="1283" y="116"/>
                  </a:lnTo>
                  <a:lnTo>
                    <a:pt x="1281" y="116"/>
                  </a:lnTo>
                  <a:lnTo>
                    <a:pt x="1280" y="116"/>
                  </a:lnTo>
                  <a:lnTo>
                    <a:pt x="1278" y="118"/>
                  </a:lnTo>
                  <a:lnTo>
                    <a:pt x="1277" y="118"/>
                  </a:lnTo>
                  <a:lnTo>
                    <a:pt x="1275" y="118"/>
                  </a:lnTo>
                  <a:lnTo>
                    <a:pt x="1275" y="119"/>
                  </a:lnTo>
                  <a:lnTo>
                    <a:pt x="1278" y="119"/>
                  </a:lnTo>
                  <a:lnTo>
                    <a:pt x="1281" y="119"/>
                  </a:lnTo>
                  <a:lnTo>
                    <a:pt x="1281" y="118"/>
                  </a:lnTo>
                  <a:lnTo>
                    <a:pt x="1287" y="116"/>
                  </a:lnTo>
                  <a:close/>
                  <a:moveTo>
                    <a:pt x="1283" y="119"/>
                  </a:moveTo>
                  <a:lnTo>
                    <a:pt x="1281" y="119"/>
                  </a:lnTo>
                  <a:lnTo>
                    <a:pt x="1281" y="121"/>
                  </a:lnTo>
                  <a:lnTo>
                    <a:pt x="1283" y="119"/>
                  </a:lnTo>
                  <a:close/>
                  <a:moveTo>
                    <a:pt x="1284" y="119"/>
                  </a:moveTo>
                  <a:lnTo>
                    <a:pt x="1283" y="119"/>
                  </a:lnTo>
                  <a:lnTo>
                    <a:pt x="1283" y="121"/>
                  </a:lnTo>
                  <a:lnTo>
                    <a:pt x="1284" y="119"/>
                  </a:lnTo>
                  <a:close/>
                  <a:moveTo>
                    <a:pt x="664" y="115"/>
                  </a:moveTo>
                  <a:lnTo>
                    <a:pt x="662" y="115"/>
                  </a:lnTo>
                  <a:lnTo>
                    <a:pt x="662" y="116"/>
                  </a:lnTo>
                  <a:lnTo>
                    <a:pt x="664" y="116"/>
                  </a:lnTo>
                  <a:lnTo>
                    <a:pt x="664" y="115"/>
                  </a:lnTo>
                  <a:close/>
                  <a:moveTo>
                    <a:pt x="982" y="115"/>
                  </a:moveTo>
                  <a:lnTo>
                    <a:pt x="980" y="116"/>
                  </a:lnTo>
                  <a:lnTo>
                    <a:pt x="983" y="115"/>
                  </a:lnTo>
                  <a:lnTo>
                    <a:pt x="982" y="115"/>
                  </a:lnTo>
                  <a:close/>
                  <a:moveTo>
                    <a:pt x="1256" y="115"/>
                  </a:moveTo>
                  <a:lnTo>
                    <a:pt x="1257" y="113"/>
                  </a:lnTo>
                  <a:lnTo>
                    <a:pt x="1256" y="113"/>
                  </a:lnTo>
                  <a:lnTo>
                    <a:pt x="1254" y="113"/>
                  </a:lnTo>
                  <a:lnTo>
                    <a:pt x="1253" y="115"/>
                  </a:lnTo>
                  <a:lnTo>
                    <a:pt x="1254" y="115"/>
                  </a:lnTo>
                  <a:lnTo>
                    <a:pt x="1256" y="115"/>
                  </a:lnTo>
                  <a:close/>
                  <a:moveTo>
                    <a:pt x="1065" y="112"/>
                  </a:moveTo>
                  <a:lnTo>
                    <a:pt x="1063" y="112"/>
                  </a:lnTo>
                  <a:lnTo>
                    <a:pt x="1062" y="112"/>
                  </a:lnTo>
                  <a:lnTo>
                    <a:pt x="1059" y="112"/>
                  </a:lnTo>
                  <a:lnTo>
                    <a:pt x="1057" y="112"/>
                  </a:lnTo>
                  <a:lnTo>
                    <a:pt x="1057" y="113"/>
                  </a:lnTo>
                  <a:lnTo>
                    <a:pt x="1060" y="113"/>
                  </a:lnTo>
                  <a:lnTo>
                    <a:pt x="1062" y="113"/>
                  </a:lnTo>
                  <a:lnTo>
                    <a:pt x="1063" y="113"/>
                  </a:lnTo>
                  <a:lnTo>
                    <a:pt x="1065" y="112"/>
                  </a:lnTo>
                  <a:close/>
                  <a:moveTo>
                    <a:pt x="1222" y="109"/>
                  </a:moveTo>
                  <a:lnTo>
                    <a:pt x="1221" y="109"/>
                  </a:lnTo>
                  <a:lnTo>
                    <a:pt x="1222" y="110"/>
                  </a:lnTo>
                  <a:lnTo>
                    <a:pt x="1222" y="109"/>
                  </a:lnTo>
                  <a:close/>
                  <a:moveTo>
                    <a:pt x="877" y="109"/>
                  </a:moveTo>
                  <a:lnTo>
                    <a:pt x="877" y="107"/>
                  </a:lnTo>
                  <a:lnTo>
                    <a:pt x="876" y="109"/>
                  </a:lnTo>
                  <a:lnTo>
                    <a:pt x="877" y="109"/>
                  </a:lnTo>
                  <a:close/>
                  <a:moveTo>
                    <a:pt x="986" y="104"/>
                  </a:moveTo>
                  <a:lnTo>
                    <a:pt x="986" y="106"/>
                  </a:lnTo>
                  <a:lnTo>
                    <a:pt x="985" y="106"/>
                  </a:lnTo>
                  <a:lnTo>
                    <a:pt x="983" y="106"/>
                  </a:lnTo>
                  <a:lnTo>
                    <a:pt x="980" y="106"/>
                  </a:lnTo>
                  <a:lnTo>
                    <a:pt x="979" y="106"/>
                  </a:lnTo>
                  <a:lnTo>
                    <a:pt x="977" y="107"/>
                  </a:lnTo>
                  <a:lnTo>
                    <a:pt x="980" y="107"/>
                  </a:lnTo>
                  <a:lnTo>
                    <a:pt x="982" y="107"/>
                  </a:lnTo>
                  <a:lnTo>
                    <a:pt x="989" y="106"/>
                  </a:lnTo>
                  <a:lnTo>
                    <a:pt x="997" y="104"/>
                  </a:lnTo>
                  <a:lnTo>
                    <a:pt x="994" y="104"/>
                  </a:lnTo>
                  <a:lnTo>
                    <a:pt x="988" y="104"/>
                  </a:lnTo>
                  <a:lnTo>
                    <a:pt x="986" y="104"/>
                  </a:lnTo>
                  <a:close/>
                  <a:moveTo>
                    <a:pt x="1006" y="106"/>
                  </a:moveTo>
                  <a:lnTo>
                    <a:pt x="1004" y="106"/>
                  </a:lnTo>
                  <a:lnTo>
                    <a:pt x="1004" y="107"/>
                  </a:lnTo>
                  <a:lnTo>
                    <a:pt x="1006" y="106"/>
                  </a:lnTo>
                  <a:close/>
                  <a:moveTo>
                    <a:pt x="795" y="103"/>
                  </a:moveTo>
                  <a:lnTo>
                    <a:pt x="794" y="104"/>
                  </a:lnTo>
                  <a:lnTo>
                    <a:pt x="798" y="104"/>
                  </a:lnTo>
                  <a:lnTo>
                    <a:pt x="804" y="104"/>
                  </a:lnTo>
                  <a:lnTo>
                    <a:pt x="809" y="104"/>
                  </a:lnTo>
                  <a:lnTo>
                    <a:pt x="810" y="104"/>
                  </a:lnTo>
                  <a:lnTo>
                    <a:pt x="812" y="104"/>
                  </a:lnTo>
                  <a:lnTo>
                    <a:pt x="815" y="104"/>
                  </a:lnTo>
                  <a:lnTo>
                    <a:pt x="815" y="103"/>
                  </a:lnTo>
                  <a:lnTo>
                    <a:pt x="814" y="101"/>
                  </a:lnTo>
                  <a:lnTo>
                    <a:pt x="812" y="101"/>
                  </a:lnTo>
                  <a:lnTo>
                    <a:pt x="807" y="101"/>
                  </a:lnTo>
                  <a:lnTo>
                    <a:pt x="804" y="101"/>
                  </a:lnTo>
                  <a:lnTo>
                    <a:pt x="800" y="101"/>
                  </a:lnTo>
                  <a:lnTo>
                    <a:pt x="795" y="103"/>
                  </a:lnTo>
                  <a:close/>
                  <a:moveTo>
                    <a:pt x="1050" y="104"/>
                  </a:moveTo>
                  <a:lnTo>
                    <a:pt x="1050" y="103"/>
                  </a:lnTo>
                  <a:lnTo>
                    <a:pt x="1048" y="103"/>
                  </a:lnTo>
                  <a:lnTo>
                    <a:pt x="1047" y="104"/>
                  </a:lnTo>
                  <a:lnTo>
                    <a:pt x="1048" y="104"/>
                  </a:lnTo>
                  <a:lnTo>
                    <a:pt x="1050" y="104"/>
                  </a:lnTo>
                  <a:close/>
                  <a:moveTo>
                    <a:pt x="1224" y="89"/>
                  </a:moveTo>
                  <a:lnTo>
                    <a:pt x="1222" y="89"/>
                  </a:lnTo>
                  <a:lnTo>
                    <a:pt x="1221" y="89"/>
                  </a:lnTo>
                  <a:lnTo>
                    <a:pt x="1225" y="91"/>
                  </a:lnTo>
                  <a:lnTo>
                    <a:pt x="1227" y="91"/>
                  </a:lnTo>
                  <a:lnTo>
                    <a:pt x="1230" y="91"/>
                  </a:lnTo>
                  <a:lnTo>
                    <a:pt x="1230" y="89"/>
                  </a:lnTo>
                  <a:lnTo>
                    <a:pt x="1225" y="89"/>
                  </a:lnTo>
                  <a:lnTo>
                    <a:pt x="1224" y="89"/>
                  </a:lnTo>
                  <a:close/>
                  <a:moveTo>
                    <a:pt x="995" y="78"/>
                  </a:moveTo>
                  <a:lnTo>
                    <a:pt x="997" y="78"/>
                  </a:lnTo>
                  <a:lnTo>
                    <a:pt x="997" y="77"/>
                  </a:lnTo>
                  <a:lnTo>
                    <a:pt x="995" y="77"/>
                  </a:lnTo>
                  <a:lnTo>
                    <a:pt x="994" y="77"/>
                  </a:lnTo>
                  <a:lnTo>
                    <a:pt x="989" y="78"/>
                  </a:lnTo>
                  <a:lnTo>
                    <a:pt x="988" y="80"/>
                  </a:lnTo>
                  <a:lnTo>
                    <a:pt x="991" y="80"/>
                  </a:lnTo>
                  <a:lnTo>
                    <a:pt x="995" y="78"/>
                  </a:lnTo>
                  <a:close/>
                  <a:moveTo>
                    <a:pt x="1392" y="68"/>
                  </a:moveTo>
                  <a:lnTo>
                    <a:pt x="1392" y="69"/>
                  </a:lnTo>
                  <a:lnTo>
                    <a:pt x="1395" y="69"/>
                  </a:lnTo>
                  <a:lnTo>
                    <a:pt x="1396" y="69"/>
                  </a:lnTo>
                  <a:lnTo>
                    <a:pt x="1398" y="69"/>
                  </a:lnTo>
                  <a:lnTo>
                    <a:pt x="1396" y="68"/>
                  </a:lnTo>
                  <a:lnTo>
                    <a:pt x="1393" y="68"/>
                  </a:lnTo>
                  <a:lnTo>
                    <a:pt x="1392" y="68"/>
                  </a:lnTo>
                  <a:close/>
                  <a:moveTo>
                    <a:pt x="1381" y="63"/>
                  </a:moveTo>
                  <a:lnTo>
                    <a:pt x="1383" y="63"/>
                  </a:lnTo>
                  <a:lnTo>
                    <a:pt x="1386" y="63"/>
                  </a:lnTo>
                  <a:lnTo>
                    <a:pt x="1390" y="63"/>
                  </a:lnTo>
                  <a:lnTo>
                    <a:pt x="1395" y="63"/>
                  </a:lnTo>
                  <a:lnTo>
                    <a:pt x="1398" y="63"/>
                  </a:lnTo>
                  <a:lnTo>
                    <a:pt x="1400" y="63"/>
                  </a:lnTo>
                  <a:lnTo>
                    <a:pt x="1400" y="62"/>
                  </a:lnTo>
                  <a:lnTo>
                    <a:pt x="1401" y="59"/>
                  </a:lnTo>
                  <a:lnTo>
                    <a:pt x="1398" y="59"/>
                  </a:lnTo>
                  <a:lnTo>
                    <a:pt x="1395" y="59"/>
                  </a:lnTo>
                  <a:lnTo>
                    <a:pt x="1390" y="59"/>
                  </a:lnTo>
                  <a:lnTo>
                    <a:pt x="1387" y="59"/>
                  </a:lnTo>
                  <a:lnTo>
                    <a:pt x="1383" y="59"/>
                  </a:lnTo>
                  <a:lnTo>
                    <a:pt x="1381" y="59"/>
                  </a:lnTo>
                  <a:lnTo>
                    <a:pt x="1380" y="59"/>
                  </a:lnTo>
                  <a:lnTo>
                    <a:pt x="1383" y="62"/>
                  </a:lnTo>
                  <a:lnTo>
                    <a:pt x="1381" y="62"/>
                  </a:lnTo>
                  <a:lnTo>
                    <a:pt x="1381" y="63"/>
                  </a:lnTo>
                  <a:close/>
                  <a:moveTo>
                    <a:pt x="1374" y="59"/>
                  </a:moveTo>
                  <a:lnTo>
                    <a:pt x="1372" y="59"/>
                  </a:lnTo>
                  <a:lnTo>
                    <a:pt x="1368" y="59"/>
                  </a:lnTo>
                  <a:lnTo>
                    <a:pt x="1365" y="59"/>
                  </a:lnTo>
                  <a:lnTo>
                    <a:pt x="1368" y="62"/>
                  </a:lnTo>
                  <a:lnTo>
                    <a:pt x="1374" y="59"/>
                  </a:lnTo>
                  <a:close/>
                  <a:moveTo>
                    <a:pt x="1552" y="21"/>
                  </a:moveTo>
                  <a:lnTo>
                    <a:pt x="1554" y="21"/>
                  </a:lnTo>
                  <a:lnTo>
                    <a:pt x="1557" y="21"/>
                  </a:lnTo>
                  <a:lnTo>
                    <a:pt x="1555" y="19"/>
                  </a:lnTo>
                  <a:lnTo>
                    <a:pt x="1552" y="21"/>
                  </a:lnTo>
                  <a:close/>
                  <a:moveTo>
                    <a:pt x="1562" y="21"/>
                  </a:moveTo>
                  <a:lnTo>
                    <a:pt x="1562" y="19"/>
                  </a:lnTo>
                  <a:lnTo>
                    <a:pt x="1557" y="21"/>
                  </a:lnTo>
                  <a:lnTo>
                    <a:pt x="1562" y="2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918">
              <a:extLst>
                <a:ext uri="{FF2B5EF4-FFF2-40B4-BE49-F238E27FC236}">
                  <a16:creationId xmlns:a16="http://schemas.microsoft.com/office/drawing/2014/main" id="{2CA0CA9E-5717-8114-DEC1-A344BB1FD9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9526" y="1746250"/>
              <a:ext cx="982663" cy="701675"/>
            </a:xfrm>
            <a:custGeom>
              <a:avLst/>
              <a:gdLst>
                <a:gd name="T0" fmla="*/ 392 w 619"/>
                <a:gd name="T1" fmla="*/ 254 h 442"/>
                <a:gd name="T2" fmla="*/ 397 w 619"/>
                <a:gd name="T3" fmla="*/ 286 h 442"/>
                <a:gd name="T4" fmla="*/ 418 w 619"/>
                <a:gd name="T5" fmla="*/ 339 h 442"/>
                <a:gd name="T6" fmla="*/ 462 w 619"/>
                <a:gd name="T7" fmla="*/ 351 h 442"/>
                <a:gd name="T8" fmla="*/ 498 w 619"/>
                <a:gd name="T9" fmla="*/ 341 h 442"/>
                <a:gd name="T10" fmla="*/ 515 w 619"/>
                <a:gd name="T11" fmla="*/ 344 h 442"/>
                <a:gd name="T12" fmla="*/ 539 w 619"/>
                <a:gd name="T13" fmla="*/ 294 h 442"/>
                <a:gd name="T14" fmla="*/ 591 w 619"/>
                <a:gd name="T15" fmla="*/ 271 h 442"/>
                <a:gd name="T16" fmla="*/ 615 w 619"/>
                <a:gd name="T17" fmla="*/ 272 h 442"/>
                <a:gd name="T18" fmla="*/ 594 w 619"/>
                <a:gd name="T19" fmla="*/ 319 h 442"/>
                <a:gd name="T20" fmla="*/ 591 w 619"/>
                <a:gd name="T21" fmla="*/ 342 h 442"/>
                <a:gd name="T22" fmla="*/ 577 w 619"/>
                <a:gd name="T23" fmla="*/ 347 h 442"/>
                <a:gd name="T24" fmla="*/ 513 w 619"/>
                <a:gd name="T25" fmla="*/ 383 h 442"/>
                <a:gd name="T26" fmla="*/ 501 w 619"/>
                <a:gd name="T27" fmla="*/ 404 h 442"/>
                <a:gd name="T28" fmla="*/ 456 w 619"/>
                <a:gd name="T29" fmla="*/ 409 h 442"/>
                <a:gd name="T30" fmla="*/ 436 w 619"/>
                <a:gd name="T31" fmla="*/ 398 h 442"/>
                <a:gd name="T32" fmla="*/ 406 w 619"/>
                <a:gd name="T33" fmla="*/ 410 h 442"/>
                <a:gd name="T34" fmla="*/ 354 w 619"/>
                <a:gd name="T35" fmla="*/ 397 h 442"/>
                <a:gd name="T36" fmla="*/ 297 w 619"/>
                <a:gd name="T37" fmla="*/ 368 h 442"/>
                <a:gd name="T38" fmla="*/ 253 w 619"/>
                <a:gd name="T39" fmla="*/ 341 h 442"/>
                <a:gd name="T40" fmla="*/ 226 w 619"/>
                <a:gd name="T41" fmla="*/ 297 h 442"/>
                <a:gd name="T42" fmla="*/ 220 w 619"/>
                <a:gd name="T43" fmla="*/ 236 h 442"/>
                <a:gd name="T44" fmla="*/ 192 w 619"/>
                <a:gd name="T45" fmla="*/ 200 h 442"/>
                <a:gd name="T46" fmla="*/ 189 w 619"/>
                <a:gd name="T47" fmla="*/ 188 h 442"/>
                <a:gd name="T48" fmla="*/ 174 w 619"/>
                <a:gd name="T49" fmla="*/ 171 h 442"/>
                <a:gd name="T50" fmla="*/ 170 w 619"/>
                <a:gd name="T51" fmla="*/ 160 h 442"/>
                <a:gd name="T52" fmla="*/ 161 w 619"/>
                <a:gd name="T53" fmla="*/ 141 h 442"/>
                <a:gd name="T54" fmla="*/ 148 w 619"/>
                <a:gd name="T55" fmla="*/ 116 h 442"/>
                <a:gd name="T56" fmla="*/ 127 w 619"/>
                <a:gd name="T57" fmla="*/ 86 h 442"/>
                <a:gd name="T58" fmla="*/ 124 w 619"/>
                <a:gd name="T59" fmla="*/ 42 h 442"/>
                <a:gd name="T60" fmla="*/ 91 w 619"/>
                <a:gd name="T61" fmla="*/ 19 h 442"/>
                <a:gd name="T62" fmla="*/ 89 w 619"/>
                <a:gd name="T63" fmla="*/ 74 h 442"/>
                <a:gd name="T64" fmla="*/ 108 w 619"/>
                <a:gd name="T65" fmla="*/ 104 h 442"/>
                <a:gd name="T66" fmla="*/ 120 w 619"/>
                <a:gd name="T67" fmla="*/ 148 h 442"/>
                <a:gd name="T68" fmla="*/ 127 w 619"/>
                <a:gd name="T69" fmla="*/ 175 h 442"/>
                <a:gd name="T70" fmla="*/ 139 w 619"/>
                <a:gd name="T71" fmla="*/ 203 h 442"/>
                <a:gd name="T72" fmla="*/ 139 w 619"/>
                <a:gd name="T73" fmla="*/ 241 h 442"/>
                <a:gd name="T74" fmla="*/ 108 w 619"/>
                <a:gd name="T75" fmla="*/ 198 h 442"/>
                <a:gd name="T76" fmla="*/ 108 w 619"/>
                <a:gd name="T77" fmla="*/ 174 h 442"/>
                <a:gd name="T78" fmla="*/ 89 w 619"/>
                <a:gd name="T79" fmla="*/ 145 h 442"/>
                <a:gd name="T80" fmla="*/ 61 w 619"/>
                <a:gd name="T81" fmla="*/ 119 h 442"/>
                <a:gd name="T82" fmla="*/ 79 w 619"/>
                <a:gd name="T83" fmla="*/ 115 h 442"/>
                <a:gd name="T84" fmla="*/ 74 w 619"/>
                <a:gd name="T85" fmla="*/ 85 h 442"/>
                <a:gd name="T86" fmla="*/ 58 w 619"/>
                <a:gd name="T87" fmla="*/ 44 h 442"/>
                <a:gd name="T88" fmla="*/ 65 w 619"/>
                <a:gd name="T89" fmla="*/ 6 h 442"/>
                <a:gd name="T90" fmla="*/ 161 w 619"/>
                <a:gd name="T91" fmla="*/ 32 h 442"/>
                <a:gd name="T92" fmla="*/ 224 w 619"/>
                <a:gd name="T93" fmla="*/ 35 h 442"/>
                <a:gd name="T94" fmla="*/ 268 w 619"/>
                <a:gd name="T95" fmla="*/ 33 h 442"/>
                <a:gd name="T96" fmla="*/ 291 w 619"/>
                <a:gd name="T97" fmla="*/ 77 h 442"/>
                <a:gd name="T98" fmla="*/ 332 w 619"/>
                <a:gd name="T99" fmla="*/ 72 h 442"/>
                <a:gd name="T100" fmla="*/ 365 w 619"/>
                <a:gd name="T101" fmla="*/ 91 h 442"/>
                <a:gd name="T102" fmla="*/ 380 w 619"/>
                <a:gd name="T103" fmla="*/ 135 h 442"/>
                <a:gd name="T104" fmla="*/ 403 w 619"/>
                <a:gd name="T105" fmla="*/ 162 h 442"/>
                <a:gd name="T106" fmla="*/ 208 w 619"/>
                <a:gd name="T107" fmla="*/ 275 h 442"/>
                <a:gd name="T108" fmla="*/ 108 w 619"/>
                <a:gd name="T109" fmla="*/ 203 h 442"/>
                <a:gd name="T110" fmla="*/ 100 w 619"/>
                <a:gd name="T111" fmla="*/ 192 h 442"/>
                <a:gd name="T112" fmla="*/ 129 w 619"/>
                <a:gd name="T113" fmla="*/ 166 h 442"/>
                <a:gd name="T114" fmla="*/ 114 w 619"/>
                <a:gd name="T115" fmla="*/ 100 h 442"/>
                <a:gd name="T116" fmla="*/ 106 w 619"/>
                <a:gd name="T117" fmla="*/ 89 h 442"/>
                <a:gd name="T118" fmla="*/ 598 w 619"/>
                <a:gd name="T119" fmla="*/ 345 h 442"/>
                <a:gd name="T120" fmla="*/ 619 w 619"/>
                <a:gd name="T121" fmla="*/ 278 h 442"/>
                <a:gd name="T122" fmla="*/ 563 w 619"/>
                <a:gd name="T123" fmla="*/ 250 h 442"/>
                <a:gd name="T124" fmla="*/ 123 w 619"/>
                <a:gd name="T125" fmla="*/ 128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9" h="442">
                  <a:moveTo>
                    <a:pt x="420" y="165"/>
                  </a:moveTo>
                  <a:lnTo>
                    <a:pt x="418" y="168"/>
                  </a:lnTo>
                  <a:lnTo>
                    <a:pt x="418" y="169"/>
                  </a:lnTo>
                  <a:lnTo>
                    <a:pt x="418" y="171"/>
                  </a:lnTo>
                  <a:lnTo>
                    <a:pt x="417" y="172"/>
                  </a:lnTo>
                  <a:lnTo>
                    <a:pt x="417" y="174"/>
                  </a:lnTo>
                  <a:lnTo>
                    <a:pt x="415" y="175"/>
                  </a:lnTo>
                  <a:lnTo>
                    <a:pt x="413" y="178"/>
                  </a:lnTo>
                  <a:lnTo>
                    <a:pt x="409" y="183"/>
                  </a:lnTo>
                  <a:lnTo>
                    <a:pt x="406" y="192"/>
                  </a:lnTo>
                  <a:lnTo>
                    <a:pt x="403" y="200"/>
                  </a:lnTo>
                  <a:lnTo>
                    <a:pt x="400" y="210"/>
                  </a:lnTo>
                  <a:lnTo>
                    <a:pt x="400" y="213"/>
                  </a:lnTo>
                  <a:lnTo>
                    <a:pt x="398" y="218"/>
                  </a:lnTo>
                  <a:lnTo>
                    <a:pt x="397" y="218"/>
                  </a:lnTo>
                  <a:lnTo>
                    <a:pt x="398" y="219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8" y="219"/>
                  </a:lnTo>
                  <a:lnTo>
                    <a:pt x="398" y="218"/>
                  </a:lnTo>
                  <a:lnTo>
                    <a:pt x="398" y="219"/>
                  </a:lnTo>
                  <a:lnTo>
                    <a:pt x="397" y="224"/>
                  </a:lnTo>
                  <a:lnTo>
                    <a:pt x="397" y="227"/>
                  </a:lnTo>
                  <a:lnTo>
                    <a:pt x="395" y="231"/>
                  </a:lnTo>
                  <a:lnTo>
                    <a:pt x="395" y="238"/>
                  </a:lnTo>
                  <a:lnTo>
                    <a:pt x="394" y="241"/>
                  </a:lnTo>
                  <a:lnTo>
                    <a:pt x="394" y="239"/>
                  </a:lnTo>
                  <a:lnTo>
                    <a:pt x="395" y="239"/>
                  </a:lnTo>
                  <a:lnTo>
                    <a:pt x="394" y="239"/>
                  </a:lnTo>
                  <a:lnTo>
                    <a:pt x="394" y="242"/>
                  </a:lnTo>
                  <a:lnTo>
                    <a:pt x="392" y="242"/>
                  </a:lnTo>
                  <a:lnTo>
                    <a:pt x="392" y="244"/>
                  </a:lnTo>
                  <a:lnTo>
                    <a:pt x="391" y="244"/>
                  </a:lnTo>
                  <a:lnTo>
                    <a:pt x="392" y="244"/>
                  </a:lnTo>
                  <a:lnTo>
                    <a:pt x="391" y="247"/>
                  </a:lnTo>
                  <a:lnTo>
                    <a:pt x="391" y="245"/>
                  </a:lnTo>
                  <a:lnTo>
                    <a:pt x="392" y="245"/>
                  </a:lnTo>
                  <a:lnTo>
                    <a:pt x="392" y="247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3"/>
                  </a:lnTo>
                  <a:lnTo>
                    <a:pt x="392" y="254"/>
                  </a:lnTo>
                  <a:lnTo>
                    <a:pt x="391" y="257"/>
                  </a:lnTo>
                  <a:lnTo>
                    <a:pt x="391" y="259"/>
                  </a:lnTo>
                  <a:lnTo>
                    <a:pt x="394" y="265"/>
                  </a:lnTo>
                  <a:lnTo>
                    <a:pt x="395" y="268"/>
                  </a:lnTo>
                  <a:lnTo>
                    <a:pt x="397" y="269"/>
                  </a:lnTo>
                  <a:lnTo>
                    <a:pt x="398" y="271"/>
                  </a:lnTo>
                  <a:lnTo>
                    <a:pt x="398" y="272"/>
                  </a:lnTo>
                  <a:lnTo>
                    <a:pt x="398" y="274"/>
                  </a:lnTo>
                  <a:lnTo>
                    <a:pt x="397" y="274"/>
                  </a:lnTo>
                  <a:lnTo>
                    <a:pt x="397" y="275"/>
                  </a:lnTo>
                  <a:lnTo>
                    <a:pt x="397" y="277"/>
                  </a:lnTo>
                  <a:lnTo>
                    <a:pt x="395" y="277"/>
                  </a:lnTo>
                  <a:lnTo>
                    <a:pt x="395" y="278"/>
                  </a:lnTo>
                  <a:lnTo>
                    <a:pt x="395" y="277"/>
                  </a:lnTo>
                  <a:lnTo>
                    <a:pt x="395" y="275"/>
                  </a:lnTo>
                  <a:lnTo>
                    <a:pt x="395" y="274"/>
                  </a:lnTo>
                  <a:lnTo>
                    <a:pt x="397" y="274"/>
                  </a:lnTo>
                  <a:lnTo>
                    <a:pt x="397" y="272"/>
                  </a:lnTo>
                  <a:lnTo>
                    <a:pt x="397" y="271"/>
                  </a:lnTo>
                  <a:lnTo>
                    <a:pt x="395" y="269"/>
                  </a:lnTo>
                  <a:lnTo>
                    <a:pt x="394" y="268"/>
                  </a:lnTo>
                  <a:lnTo>
                    <a:pt x="394" y="266"/>
                  </a:lnTo>
                  <a:lnTo>
                    <a:pt x="392" y="266"/>
                  </a:lnTo>
                  <a:lnTo>
                    <a:pt x="392" y="265"/>
                  </a:lnTo>
                  <a:lnTo>
                    <a:pt x="392" y="263"/>
                  </a:lnTo>
                  <a:lnTo>
                    <a:pt x="391" y="259"/>
                  </a:lnTo>
                  <a:lnTo>
                    <a:pt x="391" y="260"/>
                  </a:lnTo>
                  <a:lnTo>
                    <a:pt x="392" y="262"/>
                  </a:lnTo>
                  <a:lnTo>
                    <a:pt x="392" y="263"/>
                  </a:lnTo>
                  <a:lnTo>
                    <a:pt x="391" y="265"/>
                  </a:lnTo>
                  <a:lnTo>
                    <a:pt x="392" y="266"/>
                  </a:lnTo>
                  <a:lnTo>
                    <a:pt x="392" y="269"/>
                  </a:lnTo>
                  <a:lnTo>
                    <a:pt x="392" y="272"/>
                  </a:lnTo>
                  <a:lnTo>
                    <a:pt x="394" y="274"/>
                  </a:lnTo>
                  <a:lnTo>
                    <a:pt x="394" y="272"/>
                  </a:lnTo>
                  <a:lnTo>
                    <a:pt x="395" y="274"/>
                  </a:lnTo>
                  <a:lnTo>
                    <a:pt x="394" y="274"/>
                  </a:lnTo>
                  <a:lnTo>
                    <a:pt x="394" y="275"/>
                  </a:lnTo>
                  <a:lnTo>
                    <a:pt x="395" y="278"/>
                  </a:lnTo>
                  <a:lnTo>
                    <a:pt x="395" y="280"/>
                  </a:lnTo>
                  <a:lnTo>
                    <a:pt x="397" y="283"/>
                  </a:lnTo>
                  <a:lnTo>
                    <a:pt x="397" y="286"/>
                  </a:lnTo>
                  <a:lnTo>
                    <a:pt x="398" y="289"/>
                  </a:lnTo>
                  <a:lnTo>
                    <a:pt x="398" y="291"/>
                  </a:lnTo>
                  <a:lnTo>
                    <a:pt x="398" y="294"/>
                  </a:lnTo>
                  <a:lnTo>
                    <a:pt x="400" y="297"/>
                  </a:lnTo>
                  <a:lnTo>
                    <a:pt x="401" y="297"/>
                  </a:lnTo>
                  <a:lnTo>
                    <a:pt x="401" y="298"/>
                  </a:lnTo>
                  <a:lnTo>
                    <a:pt x="403" y="298"/>
                  </a:lnTo>
                  <a:lnTo>
                    <a:pt x="403" y="300"/>
                  </a:lnTo>
                  <a:lnTo>
                    <a:pt x="404" y="301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4"/>
                  </a:lnTo>
                  <a:lnTo>
                    <a:pt x="407" y="306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10" y="312"/>
                  </a:lnTo>
                  <a:lnTo>
                    <a:pt x="410" y="313"/>
                  </a:lnTo>
                  <a:lnTo>
                    <a:pt x="410" y="316"/>
                  </a:lnTo>
                  <a:lnTo>
                    <a:pt x="410" y="318"/>
                  </a:lnTo>
                  <a:lnTo>
                    <a:pt x="410" y="321"/>
                  </a:lnTo>
                  <a:lnTo>
                    <a:pt x="412" y="322"/>
                  </a:lnTo>
                  <a:lnTo>
                    <a:pt x="412" y="324"/>
                  </a:lnTo>
                  <a:lnTo>
                    <a:pt x="412" y="325"/>
                  </a:lnTo>
                  <a:lnTo>
                    <a:pt x="412" y="327"/>
                  </a:lnTo>
                  <a:lnTo>
                    <a:pt x="413" y="328"/>
                  </a:lnTo>
                  <a:lnTo>
                    <a:pt x="415" y="328"/>
                  </a:lnTo>
                  <a:lnTo>
                    <a:pt x="415" y="330"/>
                  </a:lnTo>
                  <a:lnTo>
                    <a:pt x="415" y="331"/>
                  </a:lnTo>
                  <a:lnTo>
                    <a:pt x="415" y="333"/>
                  </a:lnTo>
                  <a:lnTo>
                    <a:pt x="417" y="333"/>
                  </a:lnTo>
                  <a:lnTo>
                    <a:pt x="418" y="333"/>
                  </a:lnTo>
                  <a:lnTo>
                    <a:pt x="418" y="334"/>
                  </a:lnTo>
                  <a:lnTo>
                    <a:pt x="418" y="336"/>
                  </a:lnTo>
                  <a:lnTo>
                    <a:pt x="418" y="338"/>
                  </a:lnTo>
                  <a:lnTo>
                    <a:pt x="420" y="338"/>
                  </a:lnTo>
                  <a:lnTo>
                    <a:pt x="420" y="339"/>
                  </a:lnTo>
                  <a:lnTo>
                    <a:pt x="423" y="339"/>
                  </a:lnTo>
                  <a:lnTo>
                    <a:pt x="420" y="339"/>
                  </a:lnTo>
                  <a:lnTo>
                    <a:pt x="418" y="338"/>
                  </a:lnTo>
                  <a:lnTo>
                    <a:pt x="417" y="338"/>
                  </a:lnTo>
                  <a:lnTo>
                    <a:pt x="418" y="338"/>
                  </a:lnTo>
                  <a:lnTo>
                    <a:pt x="418" y="339"/>
                  </a:lnTo>
                  <a:lnTo>
                    <a:pt x="420" y="339"/>
                  </a:lnTo>
                  <a:lnTo>
                    <a:pt x="420" y="341"/>
                  </a:lnTo>
                  <a:lnTo>
                    <a:pt x="418" y="341"/>
                  </a:lnTo>
                  <a:lnTo>
                    <a:pt x="420" y="341"/>
                  </a:lnTo>
                  <a:lnTo>
                    <a:pt x="423" y="341"/>
                  </a:lnTo>
                  <a:lnTo>
                    <a:pt x="424" y="341"/>
                  </a:lnTo>
                  <a:lnTo>
                    <a:pt x="426" y="341"/>
                  </a:lnTo>
                  <a:lnTo>
                    <a:pt x="426" y="342"/>
                  </a:lnTo>
                  <a:lnTo>
                    <a:pt x="426" y="341"/>
                  </a:lnTo>
                  <a:lnTo>
                    <a:pt x="424" y="341"/>
                  </a:lnTo>
                  <a:lnTo>
                    <a:pt x="423" y="341"/>
                  </a:lnTo>
                  <a:lnTo>
                    <a:pt x="423" y="339"/>
                  </a:lnTo>
                  <a:lnTo>
                    <a:pt x="424" y="341"/>
                  </a:lnTo>
                  <a:lnTo>
                    <a:pt x="426" y="341"/>
                  </a:lnTo>
                  <a:lnTo>
                    <a:pt x="427" y="341"/>
                  </a:lnTo>
                  <a:lnTo>
                    <a:pt x="430" y="341"/>
                  </a:lnTo>
                  <a:lnTo>
                    <a:pt x="432" y="341"/>
                  </a:lnTo>
                  <a:lnTo>
                    <a:pt x="433" y="341"/>
                  </a:lnTo>
                  <a:lnTo>
                    <a:pt x="435" y="341"/>
                  </a:lnTo>
                  <a:lnTo>
                    <a:pt x="435" y="342"/>
                  </a:lnTo>
                  <a:lnTo>
                    <a:pt x="436" y="344"/>
                  </a:lnTo>
                  <a:lnTo>
                    <a:pt x="436" y="345"/>
                  </a:lnTo>
                  <a:lnTo>
                    <a:pt x="438" y="345"/>
                  </a:lnTo>
                  <a:lnTo>
                    <a:pt x="441" y="345"/>
                  </a:lnTo>
                  <a:lnTo>
                    <a:pt x="442" y="345"/>
                  </a:lnTo>
                  <a:lnTo>
                    <a:pt x="442" y="347"/>
                  </a:lnTo>
                  <a:lnTo>
                    <a:pt x="442" y="348"/>
                  </a:lnTo>
                  <a:lnTo>
                    <a:pt x="442" y="350"/>
                  </a:lnTo>
                  <a:lnTo>
                    <a:pt x="444" y="351"/>
                  </a:lnTo>
                  <a:lnTo>
                    <a:pt x="445" y="354"/>
                  </a:lnTo>
                  <a:lnTo>
                    <a:pt x="447" y="354"/>
                  </a:lnTo>
                  <a:lnTo>
                    <a:pt x="448" y="354"/>
                  </a:lnTo>
                  <a:lnTo>
                    <a:pt x="450" y="354"/>
                  </a:lnTo>
                  <a:lnTo>
                    <a:pt x="453" y="354"/>
                  </a:lnTo>
                  <a:lnTo>
                    <a:pt x="454" y="353"/>
                  </a:lnTo>
                  <a:lnTo>
                    <a:pt x="456" y="353"/>
                  </a:lnTo>
                  <a:lnTo>
                    <a:pt x="457" y="353"/>
                  </a:lnTo>
                  <a:lnTo>
                    <a:pt x="457" y="351"/>
                  </a:lnTo>
                  <a:lnTo>
                    <a:pt x="460" y="351"/>
                  </a:lnTo>
                  <a:lnTo>
                    <a:pt x="459" y="351"/>
                  </a:lnTo>
                  <a:lnTo>
                    <a:pt x="460" y="351"/>
                  </a:lnTo>
                  <a:lnTo>
                    <a:pt x="462" y="351"/>
                  </a:lnTo>
                  <a:lnTo>
                    <a:pt x="462" y="350"/>
                  </a:lnTo>
                  <a:lnTo>
                    <a:pt x="463" y="350"/>
                  </a:lnTo>
                  <a:lnTo>
                    <a:pt x="465" y="350"/>
                  </a:lnTo>
                  <a:lnTo>
                    <a:pt x="466" y="350"/>
                  </a:lnTo>
                  <a:lnTo>
                    <a:pt x="466" y="348"/>
                  </a:lnTo>
                  <a:lnTo>
                    <a:pt x="465" y="348"/>
                  </a:lnTo>
                  <a:lnTo>
                    <a:pt x="463" y="350"/>
                  </a:lnTo>
                  <a:lnTo>
                    <a:pt x="462" y="350"/>
                  </a:lnTo>
                  <a:lnTo>
                    <a:pt x="462" y="351"/>
                  </a:lnTo>
                  <a:lnTo>
                    <a:pt x="460" y="351"/>
                  </a:lnTo>
                  <a:lnTo>
                    <a:pt x="460" y="350"/>
                  </a:lnTo>
                  <a:lnTo>
                    <a:pt x="462" y="350"/>
                  </a:lnTo>
                  <a:lnTo>
                    <a:pt x="466" y="348"/>
                  </a:lnTo>
                  <a:lnTo>
                    <a:pt x="469" y="348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4" y="348"/>
                  </a:lnTo>
                  <a:lnTo>
                    <a:pt x="474" y="350"/>
                  </a:lnTo>
                  <a:lnTo>
                    <a:pt x="476" y="350"/>
                  </a:lnTo>
                  <a:lnTo>
                    <a:pt x="476" y="348"/>
                  </a:lnTo>
                  <a:lnTo>
                    <a:pt x="476" y="350"/>
                  </a:lnTo>
                  <a:lnTo>
                    <a:pt x="477" y="350"/>
                  </a:lnTo>
                  <a:lnTo>
                    <a:pt x="477" y="348"/>
                  </a:lnTo>
                  <a:lnTo>
                    <a:pt x="476" y="348"/>
                  </a:lnTo>
                  <a:lnTo>
                    <a:pt x="477" y="348"/>
                  </a:lnTo>
                  <a:lnTo>
                    <a:pt x="480" y="347"/>
                  </a:lnTo>
                  <a:lnTo>
                    <a:pt x="482" y="347"/>
                  </a:lnTo>
                  <a:lnTo>
                    <a:pt x="483" y="347"/>
                  </a:lnTo>
                  <a:lnTo>
                    <a:pt x="485" y="345"/>
                  </a:lnTo>
                  <a:lnTo>
                    <a:pt x="485" y="344"/>
                  </a:lnTo>
                  <a:lnTo>
                    <a:pt x="485" y="345"/>
                  </a:lnTo>
                  <a:lnTo>
                    <a:pt x="485" y="347"/>
                  </a:lnTo>
                  <a:lnTo>
                    <a:pt x="486" y="348"/>
                  </a:lnTo>
                  <a:lnTo>
                    <a:pt x="486" y="347"/>
                  </a:lnTo>
                  <a:lnTo>
                    <a:pt x="486" y="345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9" y="342"/>
                  </a:lnTo>
                  <a:lnTo>
                    <a:pt x="492" y="342"/>
                  </a:lnTo>
                  <a:lnTo>
                    <a:pt x="494" y="342"/>
                  </a:lnTo>
                  <a:lnTo>
                    <a:pt x="497" y="342"/>
                  </a:lnTo>
                  <a:lnTo>
                    <a:pt x="498" y="341"/>
                  </a:lnTo>
                  <a:lnTo>
                    <a:pt x="501" y="342"/>
                  </a:lnTo>
                  <a:lnTo>
                    <a:pt x="503" y="344"/>
                  </a:lnTo>
                  <a:lnTo>
                    <a:pt x="501" y="344"/>
                  </a:lnTo>
                  <a:lnTo>
                    <a:pt x="500" y="344"/>
                  </a:lnTo>
                  <a:lnTo>
                    <a:pt x="498" y="344"/>
                  </a:lnTo>
                  <a:lnTo>
                    <a:pt x="498" y="345"/>
                  </a:lnTo>
                  <a:lnTo>
                    <a:pt x="500" y="345"/>
                  </a:lnTo>
                  <a:lnTo>
                    <a:pt x="501" y="345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0" y="345"/>
                  </a:lnTo>
                  <a:lnTo>
                    <a:pt x="500" y="344"/>
                  </a:lnTo>
                  <a:lnTo>
                    <a:pt x="501" y="344"/>
                  </a:lnTo>
                  <a:lnTo>
                    <a:pt x="501" y="345"/>
                  </a:lnTo>
                  <a:lnTo>
                    <a:pt x="503" y="345"/>
                  </a:lnTo>
                  <a:lnTo>
                    <a:pt x="501" y="345"/>
                  </a:lnTo>
                  <a:lnTo>
                    <a:pt x="503" y="345"/>
                  </a:lnTo>
                  <a:lnTo>
                    <a:pt x="503" y="347"/>
                  </a:lnTo>
                  <a:lnTo>
                    <a:pt x="503" y="348"/>
                  </a:lnTo>
                  <a:lnTo>
                    <a:pt x="503" y="347"/>
                  </a:lnTo>
                  <a:lnTo>
                    <a:pt x="503" y="348"/>
                  </a:lnTo>
                  <a:lnTo>
                    <a:pt x="504" y="348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4" y="347"/>
                  </a:lnTo>
                  <a:lnTo>
                    <a:pt x="506" y="347"/>
                  </a:lnTo>
                  <a:lnTo>
                    <a:pt x="507" y="347"/>
                  </a:lnTo>
                  <a:lnTo>
                    <a:pt x="507" y="348"/>
                  </a:lnTo>
                  <a:lnTo>
                    <a:pt x="509" y="347"/>
                  </a:lnTo>
                  <a:lnTo>
                    <a:pt x="510" y="347"/>
                  </a:lnTo>
                  <a:lnTo>
                    <a:pt x="510" y="348"/>
                  </a:lnTo>
                  <a:lnTo>
                    <a:pt x="510" y="347"/>
                  </a:lnTo>
                  <a:lnTo>
                    <a:pt x="509" y="347"/>
                  </a:lnTo>
                  <a:lnTo>
                    <a:pt x="510" y="347"/>
                  </a:lnTo>
                  <a:lnTo>
                    <a:pt x="510" y="345"/>
                  </a:lnTo>
                  <a:lnTo>
                    <a:pt x="512" y="345"/>
                  </a:lnTo>
                  <a:lnTo>
                    <a:pt x="513" y="345"/>
                  </a:lnTo>
                  <a:lnTo>
                    <a:pt x="513" y="344"/>
                  </a:lnTo>
                  <a:lnTo>
                    <a:pt x="515" y="344"/>
                  </a:lnTo>
                  <a:lnTo>
                    <a:pt x="516" y="342"/>
                  </a:lnTo>
                  <a:lnTo>
                    <a:pt x="515" y="342"/>
                  </a:lnTo>
                  <a:lnTo>
                    <a:pt x="515" y="344"/>
                  </a:lnTo>
                  <a:lnTo>
                    <a:pt x="515" y="341"/>
                  </a:lnTo>
                  <a:lnTo>
                    <a:pt x="515" y="339"/>
                  </a:lnTo>
                  <a:lnTo>
                    <a:pt x="513" y="339"/>
                  </a:lnTo>
                  <a:lnTo>
                    <a:pt x="513" y="338"/>
                  </a:lnTo>
                  <a:lnTo>
                    <a:pt x="515" y="336"/>
                  </a:lnTo>
                  <a:lnTo>
                    <a:pt x="516" y="336"/>
                  </a:lnTo>
                  <a:lnTo>
                    <a:pt x="516" y="334"/>
                  </a:lnTo>
                  <a:lnTo>
                    <a:pt x="515" y="336"/>
                  </a:lnTo>
                  <a:lnTo>
                    <a:pt x="513" y="338"/>
                  </a:lnTo>
                  <a:lnTo>
                    <a:pt x="512" y="339"/>
                  </a:lnTo>
                  <a:lnTo>
                    <a:pt x="512" y="338"/>
                  </a:lnTo>
                  <a:lnTo>
                    <a:pt x="512" y="339"/>
                  </a:lnTo>
                  <a:lnTo>
                    <a:pt x="510" y="339"/>
                  </a:lnTo>
                  <a:lnTo>
                    <a:pt x="512" y="338"/>
                  </a:lnTo>
                  <a:lnTo>
                    <a:pt x="513" y="336"/>
                  </a:lnTo>
                  <a:lnTo>
                    <a:pt x="516" y="334"/>
                  </a:lnTo>
                  <a:lnTo>
                    <a:pt x="518" y="333"/>
                  </a:lnTo>
                  <a:lnTo>
                    <a:pt x="521" y="331"/>
                  </a:lnTo>
                  <a:lnTo>
                    <a:pt x="522" y="331"/>
                  </a:lnTo>
                  <a:lnTo>
                    <a:pt x="524" y="330"/>
                  </a:lnTo>
                  <a:lnTo>
                    <a:pt x="527" y="328"/>
                  </a:lnTo>
                  <a:lnTo>
                    <a:pt x="527" y="327"/>
                  </a:lnTo>
                  <a:lnTo>
                    <a:pt x="529" y="327"/>
                  </a:lnTo>
                  <a:lnTo>
                    <a:pt x="530" y="325"/>
                  </a:lnTo>
                  <a:lnTo>
                    <a:pt x="532" y="321"/>
                  </a:lnTo>
                  <a:lnTo>
                    <a:pt x="532" y="319"/>
                  </a:lnTo>
                  <a:lnTo>
                    <a:pt x="532" y="318"/>
                  </a:lnTo>
                  <a:lnTo>
                    <a:pt x="533" y="316"/>
                  </a:lnTo>
                  <a:lnTo>
                    <a:pt x="533" y="313"/>
                  </a:lnTo>
                  <a:lnTo>
                    <a:pt x="535" y="313"/>
                  </a:lnTo>
                  <a:lnTo>
                    <a:pt x="536" y="312"/>
                  </a:lnTo>
                  <a:lnTo>
                    <a:pt x="538" y="310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6"/>
                  </a:lnTo>
                  <a:lnTo>
                    <a:pt x="538" y="304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9" y="301"/>
                  </a:lnTo>
                  <a:lnTo>
                    <a:pt x="539" y="300"/>
                  </a:lnTo>
                  <a:lnTo>
                    <a:pt x="539" y="297"/>
                  </a:lnTo>
                  <a:lnTo>
                    <a:pt x="539" y="294"/>
                  </a:lnTo>
                  <a:lnTo>
                    <a:pt x="541" y="292"/>
                  </a:lnTo>
                  <a:lnTo>
                    <a:pt x="541" y="291"/>
                  </a:lnTo>
                  <a:lnTo>
                    <a:pt x="542" y="289"/>
                  </a:lnTo>
                  <a:lnTo>
                    <a:pt x="542" y="288"/>
                  </a:lnTo>
                  <a:lnTo>
                    <a:pt x="544" y="286"/>
                  </a:lnTo>
                  <a:lnTo>
                    <a:pt x="542" y="288"/>
                  </a:lnTo>
                  <a:lnTo>
                    <a:pt x="542" y="289"/>
                  </a:lnTo>
                  <a:lnTo>
                    <a:pt x="541" y="291"/>
                  </a:lnTo>
                  <a:lnTo>
                    <a:pt x="541" y="289"/>
                  </a:lnTo>
                  <a:lnTo>
                    <a:pt x="542" y="289"/>
                  </a:lnTo>
                  <a:lnTo>
                    <a:pt x="544" y="284"/>
                  </a:lnTo>
                  <a:lnTo>
                    <a:pt x="547" y="283"/>
                  </a:lnTo>
                  <a:lnTo>
                    <a:pt x="547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0" y="280"/>
                  </a:lnTo>
                  <a:lnTo>
                    <a:pt x="551" y="280"/>
                  </a:lnTo>
                  <a:lnTo>
                    <a:pt x="553" y="278"/>
                  </a:lnTo>
                  <a:lnTo>
                    <a:pt x="554" y="278"/>
                  </a:lnTo>
                  <a:lnTo>
                    <a:pt x="556" y="278"/>
                  </a:lnTo>
                  <a:lnTo>
                    <a:pt x="559" y="277"/>
                  </a:lnTo>
                  <a:lnTo>
                    <a:pt x="560" y="277"/>
                  </a:lnTo>
                  <a:lnTo>
                    <a:pt x="563" y="277"/>
                  </a:lnTo>
                  <a:lnTo>
                    <a:pt x="566" y="277"/>
                  </a:lnTo>
                  <a:lnTo>
                    <a:pt x="569" y="275"/>
                  </a:lnTo>
                  <a:lnTo>
                    <a:pt x="571" y="275"/>
                  </a:lnTo>
                  <a:lnTo>
                    <a:pt x="572" y="275"/>
                  </a:lnTo>
                  <a:lnTo>
                    <a:pt x="574" y="275"/>
                  </a:lnTo>
                  <a:lnTo>
                    <a:pt x="575" y="275"/>
                  </a:lnTo>
                  <a:lnTo>
                    <a:pt x="577" y="274"/>
                  </a:lnTo>
                  <a:lnTo>
                    <a:pt x="579" y="274"/>
                  </a:lnTo>
                  <a:lnTo>
                    <a:pt x="580" y="274"/>
                  </a:lnTo>
                  <a:lnTo>
                    <a:pt x="582" y="272"/>
                  </a:lnTo>
                  <a:lnTo>
                    <a:pt x="583" y="272"/>
                  </a:lnTo>
                  <a:lnTo>
                    <a:pt x="583" y="271"/>
                  </a:lnTo>
                  <a:lnTo>
                    <a:pt x="585" y="271"/>
                  </a:lnTo>
                  <a:lnTo>
                    <a:pt x="586" y="271"/>
                  </a:lnTo>
                  <a:lnTo>
                    <a:pt x="588" y="271"/>
                  </a:lnTo>
                  <a:lnTo>
                    <a:pt x="589" y="271"/>
                  </a:lnTo>
                  <a:lnTo>
                    <a:pt x="591" y="271"/>
                  </a:lnTo>
                  <a:lnTo>
                    <a:pt x="592" y="271"/>
                  </a:lnTo>
                  <a:lnTo>
                    <a:pt x="591" y="271"/>
                  </a:lnTo>
                  <a:lnTo>
                    <a:pt x="589" y="271"/>
                  </a:lnTo>
                  <a:lnTo>
                    <a:pt x="591" y="271"/>
                  </a:lnTo>
                  <a:lnTo>
                    <a:pt x="592" y="269"/>
                  </a:lnTo>
                  <a:lnTo>
                    <a:pt x="592" y="271"/>
                  </a:lnTo>
                  <a:lnTo>
                    <a:pt x="595" y="271"/>
                  </a:lnTo>
                  <a:lnTo>
                    <a:pt x="597" y="271"/>
                  </a:lnTo>
                  <a:lnTo>
                    <a:pt x="598" y="271"/>
                  </a:lnTo>
                  <a:lnTo>
                    <a:pt x="600" y="272"/>
                  </a:lnTo>
                  <a:lnTo>
                    <a:pt x="598" y="272"/>
                  </a:lnTo>
                  <a:lnTo>
                    <a:pt x="597" y="272"/>
                  </a:lnTo>
                  <a:lnTo>
                    <a:pt x="597" y="271"/>
                  </a:lnTo>
                  <a:lnTo>
                    <a:pt x="597" y="272"/>
                  </a:lnTo>
                  <a:lnTo>
                    <a:pt x="598" y="272"/>
                  </a:lnTo>
                  <a:lnTo>
                    <a:pt x="600" y="272"/>
                  </a:lnTo>
                  <a:lnTo>
                    <a:pt x="601" y="272"/>
                  </a:lnTo>
                  <a:lnTo>
                    <a:pt x="600" y="272"/>
                  </a:lnTo>
                  <a:lnTo>
                    <a:pt x="601" y="272"/>
                  </a:lnTo>
                  <a:lnTo>
                    <a:pt x="603" y="272"/>
                  </a:lnTo>
                  <a:lnTo>
                    <a:pt x="604" y="272"/>
                  </a:lnTo>
                  <a:lnTo>
                    <a:pt x="604" y="274"/>
                  </a:lnTo>
                  <a:lnTo>
                    <a:pt x="606" y="274"/>
                  </a:lnTo>
                  <a:lnTo>
                    <a:pt x="607" y="274"/>
                  </a:lnTo>
                  <a:lnTo>
                    <a:pt x="609" y="274"/>
                  </a:lnTo>
                  <a:lnTo>
                    <a:pt x="610" y="274"/>
                  </a:lnTo>
                  <a:lnTo>
                    <a:pt x="612" y="274"/>
                  </a:lnTo>
                  <a:lnTo>
                    <a:pt x="612" y="272"/>
                  </a:lnTo>
                  <a:lnTo>
                    <a:pt x="612" y="271"/>
                  </a:lnTo>
                  <a:lnTo>
                    <a:pt x="610" y="271"/>
                  </a:lnTo>
                  <a:lnTo>
                    <a:pt x="610" y="272"/>
                  </a:lnTo>
                  <a:lnTo>
                    <a:pt x="609" y="272"/>
                  </a:lnTo>
                  <a:lnTo>
                    <a:pt x="607" y="272"/>
                  </a:lnTo>
                  <a:lnTo>
                    <a:pt x="607" y="271"/>
                  </a:lnTo>
                  <a:lnTo>
                    <a:pt x="607" y="272"/>
                  </a:lnTo>
                  <a:lnTo>
                    <a:pt x="606" y="272"/>
                  </a:lnTo>
                  <a:lnTo>
                    <a:pt x="607" y="271"/>
                  </a:lnTo>
                  <a:lnTo>
                    <a:pt x="609" y="271"/>
                  </a:lnTo>
                  <a:lnTo>
                    <a:pt x="610" y="271"/>
                  </a:lnTo>
                  <a:lnTo>
                    <a:pt x="612" y="269"/>
                  </a:lnTo>
                  <a:lnTo>
                    <a:pt x="613" y="269"/>
                  </a:lnTo>
                  <a:lnTo>
                    <a:pt x="613" y="271"/>
                  </a:lnTo>
                  <a:lnTo>
                    <a:pt x="615" y="271"/>
                  </a:lnTo>
                  <a:lnTo>
                    <a:pt x="615" y="272"/>
                  </a:lnTo>
                  <a:lnTo>
                    <a:pt x="616" y="274"/>
                  </a:lnTo>
                  <a:lnTo>
                    <a:pt x="618" y="274"/>
                  </a:lnTo>
                  <a:lnTo>
                    <a:pt x="618" y="275"/>
                  </a:lnTo>
                  <a:lnTo>
                    <a:pt x="618" y="277"/>
                  </a:lnTo>
                  <a:lnTo>
                    <a:pt x="618" y="278"/>
                  </a:lnTo>
                  <a:lnTo>
                    <a:pt x="618" y="280"/>
                  </a:lnTo>
                  <a:lnTo>
                    <a:pt x="618" y="281"/>
                  </a:lnTo>
                  <a:lnTo>
                    <a:pt x="619" y="281"/>
                  </a:lnTo>
                  <a:lnTo>
                    <a:pt x="618" y="281"/>
                  </a:lnTo>
                  <a:lnTo>
                    <a:pt x="618" y="283"/>
                  </a:lnTo>
                  <a:lnTo>
                    <a:pt x="618" y="284"/>
                  </a:lnTo>
                  <a:lnTo>
                    <a:pt x="616" y="284"/>
                  </a:lnTo>
                  <a:lnTo>
                    <a:pt x="616" y="286"/>
                  </a:lnTo>
                  <a:lnTo>
                    <a:pt x="615" y="288"/>
                  </a:lnTo>
                  <a:lnTo>
                    <a:pt x="613" y="291"/>
                  </a:lnTo>
                  <a:lnTo>
                    <a:pt x="610" y="294"/>
                  </a:lnTo>
                  <a:lnTo>
                    <a:pt x="609" y="295"/>
                  </a:lnTo>
                  <a:lnTo>
                    <a:pt x="607" y="295"/>
                  </a:lnTo>
                  <a:lnTo>
                    <a:pt x="606" y="297"/>
                  </a:lnTo>
                  <a:lnTo>
                    <a:pt x="603" y="301"/>
                  </a:lnTo>
                  <a:lnTo>
                    <a:pt x="603" y="303"/>
                  </a:lnTo>
                  <a:lnTo>
                    <a:pt x="601" y="303"/>
                  </a:lnTo>
                  <a:lnTo>
                    <a:pt x="601" y="304"/>
                  </a:lnTo>
                  <a:lnTo>
                    <a:pt x="600" y="306"/>
                  </a:lnTo>
                  <a:lnTo>
                    <a:pt x="600" y="307"/>
                  </a:lnTo>
                  <a:lnTo>
                    <a:pt x="600" y="309"/>
                  </a:lnTo>
                  <a:lnTo>
                    <a:pt x="600" y="310"/>
                  </a:lnTo>
                  <a:lnTo>
                    <a:pt x="600" y="312"/>
                  </a:lnTo>
                  <a:lnTo>
                    <a:pt x="600" y="313"/>
                  </a:lnTo>
                  <a:lnTo>
                    <a:pt x="600" y="312"/>
                  </a:lnTo>
                  <a:lnTo>
                    <a:pt x="600" y="310"/>
                  </a:lnTo>
                  <a:lnTo>
                    <a:pt x="600" y="312"/>
                  </a:lnTo>
                  <a:lnTo>
                    <a:pt x="598" y="313"/>
                  </a:lnTo>
                  <a:lnTo>
                    <a:pt x="597" y="313"/>
                  </a:lnTo>
                  <a:lnTo>
                    <a:pt x="597" y="316"/>
                  </a:lnTo>
                  <a:lnTo>
                    <a:pt x="595" y="318"/>
                  </a:lnTo>
                  <a:lnTo>
                    <a:pt x="595" y="319"/>
                  </a:lnTo>
                  <a:lnTo>
                    <a:pt x="594" y="319"/>
                  </a:lnTo>
                  <a:lnTo>
                    <a:pt x="595" y="319"/>
                  </a:lnTo>
                  <a:lnTo>
                    <a:pt x="595" y="318"/>
                  </a:lnTo>
                  <a:lnTo>
                    <a:pt x="594" y="318"/>
                  </a:lnTo>
                  <a:lnTo>
                    <a:pt x="594" y="319"/>
                  </a:lnTo>
                  <a:lnTo>
                    <a:pt x="594" y="321"/>
                  </a:lnTo>
                  <a:lnTo>
                    <a:pt x="595" y="321"/>
                  </a:lnTo>
                  <a:lnTo>
                    <a:pt x="594" y="321"/>
                  </a:lnTo>
                  <a:lnTo>
                    <a:pt x="594" y="322"/>
                  </a:lnTo>
                  <a:lnTo>
                    <a:pt x="595" y="322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0" y="319"/>
                  </a:lnTo>
                  <a:lnTo>
                    <a:pt x="600" y="321"/>
                  </a:lnTo>
                  <a:lnTo>
                    <a:pt x="598" y="321"/>
                  </a:lnTo>
                  <a:lnTo>
                    <a:pt x="597" y="319"/>
                  </a:lnTo>
                  <a:lnTo>
                    <a:pt x="598" y="319"/>
                  </a:lnTo>
                  <a:lnTo>
                    <a:pt x="600" y="321"/>
                  </a:lnTo>
                  <a:lnTo>
                    <a:pt x="600" y="319"/>
                  </a:lnTo>
                  <a:lnTo>
                    <a:pt x="600" y="321"/>
                  </a:lnTo>
                  <a:lnTo>
                    <a:pt x="600" y="322"/>
                  </a:lnTo>
                  <a:lnTo>
                    <a:pt x="598" y="322"/>
                  </a:lnTo>
                  <a:lnTo>
                    <a:pt x="598" y="324"/>
                  </a:lnTo>
                  <a:lnTo>
                    <a:pt x="597" y="324"/>
                  </a:lnTo>
                  <a:lnTo>
                    <a:pt x="595" y="324"/>
                  </a:lnTo>
                  <a:lnTo>
                    <a:pt x="597" y="324"/>
                  </a:lnTo>
                  <a:lnTo>
                    <a:pt x="595" y="324"/>
                  </a:lnTo>
                  <a:lnTo>
                    <a:pt x="594" y="325"/>
                  </a:lnTo>
                  <a:lnTo>
                    <a:pt x="594" y="327"/>
                  </a:lnTo>
                  <a:lnTo>
                    <a:pt x="594" y="328"/>
                  </a:lnTo>
                  <a:lnTo>
                    <a:pt x="595" y="328"/>
                  </a:lnTo>
                  <a:lnTo>
                    <a:pt x="595" y="327"/>
                  </a:lnTo>
                  <a:lnTo>
                    <a:pt x="597" y="327"/>
                  </a:lnTo>
                  <a:lnTo>
                    <a:pt x="598" y="327"/>
                  </a:lnTo>
                  <a:lnTo>
                    <a:pt x="597" y="327"/>
                  </a:lnTo>
                  <a:lnTo>
                    <a:pt x="597" y="328"/>
                  </a:lnTo>
                  <a:lnTo>
                    <a:pt x="595" y="330"/>
                  </a:lnTo>
                  <a:lnTo>
                    <a:pt x="595" y="331"/>
                  </a:lnTo>
                  <a:lnTo>
                    <a:pt x="595" y="333"/>
                  </a:lnTo>
                  <a:lnTo>
                    <a:pt x="594" y="333"/>
                  </a:lnTo>
                  <a:lnTo>
                    <a:pt x="594" y="336"/>
                  </a:lnTo>
                  <a:lnTo>
                    <a:pt x="592" y="339"/>
                  </a:lnTo>
                  <a:lnTo>
                    <a:pt x="592" y="341"/>
                  </a:lnTo>
                  <a:lnTo>
                    <a:pt x="591" y="341"/>
                  </a:lnTo>
                  <a:lnTo>
                    <a:pt x="591" y="342"/>
                  </a:lnTo>
                  <a:lnTo>
                    <a:pt x="589" y="344"/>
                  </a:lnTo>
                  <a:lnTo>
                    <a:pt x="589" y="345"/>
                  </a:lnTo>
                  <a:lnTo>
                    <a:pt x="589" y="347"/>
                  </a:lnTo>
                  <a:lnTo>
                    <a:pt x="589" y="348"/>
                  </a:lnTo>
                  <a:lnTo>
                    <a:pt x="588" y="350"/>
                  </a:lnTo>
                  <a:lnTo>
                    <a:pt x="588" y="351"/>
                  </a:lnTo>
                  <a:lnTo>
                    <a:pt x="586" y="351"/>
                  </a:lnTo>
                  <a:lnTo>
                    <a:pt x="586" y="353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48"/>
                  </a:lnTo>
                  <a:lnTo>
                    <a:pt x="585" y="348"/>
                  </a:lnTo>
                  <a:lnTo>
                    <a:pt x="586" y="348"/>
                  </a:lnTo>
                  <a:lnTo>
                    <a:pt x="585" y="347"/>
                  </a:lnTo>
                  <a:lnTo>
                    <a:pt x="583" y="347"/>
                  </a:lnTo>
                  <a:lnTo>
                    <a:pt x="583" y="345"/>
                  </a:lnTo>
                  <a:lnTo>
                    <a:pt x="583" y="344"/>
                  </a:lnTo>
                  <a:lnTo>
                    <a:pt x="585" y="342"/>
                  </a:lnTo>
                  <a:lnTo>
                    <a:pt x="585" y="341"/>
                  </a:lnTo>
                  <a:lnTo>
                    <a:pt x="585" y="339"/>
                  </a:lnTo>
                  <a:lnTo>
                    <a:pt x="585" y="338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3" y="341"/>
                  </a:lnTo>
                  <a:lnTo>
                    <a:pt x="582" y="341"/>
                  </a:lnTo>
                  <a:lnTo>
                    <a:pt x="582" y="339"/>
                  </a:lnTo>
                  <a:lnTo>
                    <a:pt x="582" y="341"/>
                  </a:lnTo>
                  <a:lnTo>
                    <a:pt x="580" y="341"/>
                  </a:lnTo>
                  <a:lnTo>
                    <a:pt x="580" y="342"/>
                  </a:lnTo>
                  <a:lnTo>
                    <a:pt x="580" y="341"/>
                  </a:lnTo>
                  <a:lnTo>
                    <a:pt x="582" y="341"/>
                  </a:lnTo>
                  <a:lnTo>
                    <a:pt x="580" y="342"/>
                  </a:lnTo>
                  <a:lnTo>
                    <a:pt x="582" y="342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0" y="342"/>
                  </a:lnTo>
                  <a:lnTo>
                    <a:pt x="580" y="344"/>
                  </a:lnTo>
                  <a:lnTo>
                    <a:pt x="579" y="345"/>
                  </a:lnTo>
                  <a:lnTo>
                    <a:pt x="579" y="347"/>
                  </a:lnTo>
                  <a:lnTo>
                    <a:pt x="577" y="347"/>
                  </a:lnTo>
                  <a:lnTo>
                    <a:pt x="575" y="347"/>
                  </a:lnTo>
                  <a:lnTo>
                    <a:pt x="574" y="347"/>
                  </a:lnTo>
                  <a:lnTo>
                    <a:pt x="572" y="347"/>
                  </a:lnTo>
                  <a:lnTo>
                    <a:pt x="572" y="348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69" y="353"/>
                  </a:lnTo>
                  <a:lnTo>
                    <a:pt x="569" y="354"/>
                  </a:lnTo>
                  <a:lnTo>
                    <a:pt x="568" y="356"/>
                  </a:lnTo>
                  <a:lnTo>
                    <a:pt x="568" y="357"/>
                  </a:lnTo>
                  <a:lnTo>
                    <a:pt x="566" y="357"/>
                  </a:lnTo>
                  <a:lnTo>
                    <a:pt x="566" y="359"/>
                  </a:lnTo>
                  <a:lnTo>
                    <a:pt x="565" y="360"/>
                  </a:lnTo>
                  <a:lnTo>
                    <a:pt x="563" y="360"/>
                  </a:lnTo>
                  <a:lnTo>
                    <a:pt x="563" y="359"/>
                  </a:lnTo>
                  <a:lnTo>
                    <a:pt x="562" y="359"/>
                  </a:lnTo>
                  <a:lnTo>
                    <a:pt x="560" y="359"/>
                  </a:lnTo>
                  <a:lnTo>
                    <a:pt x="559" y="359"/>
                  </a:lnTo>
                  <a:lnTo>
                    <a:pt x="559" y="360"/>
                  </a:lnTo>
                  <a:lnTo>
                    <a:pt x="557" y="362"/>
                  </a:lnTo>
                  <a:lnTo>
                    <a:pt x="553" y="362"/>
                  </a:lnTo>
                  <a:lnTo>
                    <a:pt x="548" y="362"/>
                  </a:lnTo>
                  <a:lnTo>
                    <a:pt x="544" y="362"/>
                  </a:lnTo>
                  <a:lnTo>
                    <a:pt x="539" y="362"/>
                  </a:lnTo>
                  <a:lnTo>
                    <a:pt x="535" y="362"/>
                  </a:lnTo>
                  <a:lnTo>
                    <a:pt x="530" y="362"/>
                  </a:lnTo>
                  <a:lnTo>
                    <a:pt x="524" y="362"/>
                  </a:lnTo>
                  <a:lnTo>
                    <a:pt x="519" y="362"/>
                  </a:lnTo>
                  <a:lnTo>
                    <a:pt x="518" y="363"/>
                  </a:lnTo>
                  <a:lnTo>
                    <a:pt x="518" y="369"/>
                  </a:lnTo>
                  <a:lnTo>
                    <a:pt x="516" y="375"/>
                  </a:lnTo>
                  <a:lnTo>
                    <a:pt x="507" y="375"/>
                  </a:lnTo>
                  <a:lnTo>
                    <a:pt x="507" y="377"/>
                  </a:lnTo>
                  <a:lnTo>
                    <a:pt x="509" y="377"/>
                  </a:lnTo>
                  <a:lnTo>
                    <a:pt x="510" y="377"/>
                  </a:lnTo>
                  <a:lnTo>
                    <a:pt x="510" y="378"/>
                  </a:lnTo>
                  <a:lnTo>
                    <a:pt x="512" y="378"/>
                  </a:lnTo>
                  <a:lnTo>
                    <a:pt x="512" y="380"/>
                  </a:lnTo>
                  <a:lnTo>
                    <a:pt x="512" y="381"/>
                  </a:lnTo>
                  <a:lnTo>
                    <a:pt x="513" y="381"/>
                  </a:lnTo>
                  <a:lnTo>
                    <a:pt x="513" y="383"/>
                  </a:lnTo>
                  <a:lnTo>
                    <a:pt x="513" y="384"/>
                  </a:lnTo>
                  <a:lnTo>
                    <a:pt x="515" y="384"/>
                  </a:lnTo>
                  <a:lnTo>
                    <a:pt x="516" y="384"/>
                  </a:lnTo>
                  <a:lnTo>
                    <a:pt x="516" y="386"/>
                  </a:lnTo>
                  <a:lnTo>
                    <a:pt x="518" y="386"/>
                  </a:lnTo>
                  <a:lnTo>
                    <a:pt x="519" y="386"/>
                  </a:lnTo>
                  <a:lnTo>
                    <a:pt x="519" y="387"/>
                  </a:lnTo>
                  <a:lnTo>
                    <a:pt x="521" y="387"/>
                  </a:lnTo>
                  <a:lnTo>
                    <a:pt x="521" y="391"/>
                  </a:lnTo>
                  <a:lnTo>
                    <a:pt x="522" y="391"/>
                  </a:lnTo>
                  <a:lnTo>
                    <a:pt x="521" y="392"/>
                  </a:lnTo>
                  <a:lnTo>
                    <a:pt x="522" y="392"/>
                  </a:lnTo>
                  <a:lnTo>
                    <a:pt x="522" y="394"/>
                  </a:lnTo>
                  <a:lnTo>
                    <a:pt x="524" y="394"/>
                  </a:lnTo>
                  <a:lnTo>
                    <a:pt x="524" y="395"/>
                  </a:lnTo>
                  <a:lnTo>
                    <a:pt x="527" y="395"/>
                  </a:lnTo>
                  <a:lnTo>
                    <a:pt x="527" y="397"/>
                  </a:lnTo>
                  <a:lnTo>
                    <a:pt x="529" y="395"/>
                  </a:lnTo>
                  <a:lnTo>
                    <a:pt x="529" y="397"/>
                  </a:lnTo>
                  <a:lnTo>
                    <a:pt x="527" y="397"/>
                  </a:lnTo>
                  <a:lnTo>
                    <a:pt x="529" y="397"/>
                  </a:lnTo>
                  <a:lnTo>
                    <a:pt x="529" y="398"/>
                  </a:lnTo>
                  <a:lnTo>
                    <a:pt x="527" y="398"/>
                  </a:lnTo>
                  <a:lnTo>
                    <a:pt x="527" y="400"/>
                  </a:lnTo>
                  <a:lnTo>
                    <a:pt x="527" y="398"/>
                  </a:lnTo>
                  <a:lnTo>
                    <a:pt x="527" y="400"/>
                  </a:lnTo>
                  <a:lnTo>
                    <a:pt x="527" y="401"/>
                  </a:lnTo>
                  <a:lnTo>
                    <a:pt x="524" y="401"/>
                  </a:lnTo>
                  <a:lnTo>
                    <a:pt x="527" y="401"/>
                  </a:lnTo>
                  <a:lnTo>
                    <a:pt x="527" y="403"/>
                  </a:lnTo>
                  <a:lnTo>
                    <a:pt x="524" y="403"/>
                  </a:lnTo>
                  <a:lnTo>
                    <a:pt x="527" y="403"/>
                  </a:lnTo>
                  <a:lnTo>
                    <a:pt x="527" y="404"/>
                  </a:lnTo>
                  <a:lnTo>
                    <a:pt x="524" y="404"/>
                  </a:lnTo>
                  <a:lnTo>
                    <a:pt x="522" y="404"/>
                  </a:lnTo>
                  <a:lnTo>
                    <a:pt x="519" y="404"/>
                  </a:lnTo>
                  <a:lnTo>
                    <a:pt x="516" y="404"/>
                  </a:lnTo>
                  <a:lnTo>
                    <a:pt x="513" y="404"/>
                  </a:lnTo>
                  <a:lnTo>
                    <a:pt x="510" y="404"/>
                  </a:lnTo>
                  <a:lnTo>
                    <a:pt x="507" y="404"/>
                  </a:lnTo>
                  <a:lnTo>
                    <a:pt x="504" y="404"/>
                  </a:lnTo>
                  <a:lnTo>
                    <a:pt x="501" y="404"/>
                  </a:lnTo>
                  <a:lnTo>
                    <a:pt x="498" y="404"/>
                  </a:lnTo>
                  <a:lnTo>
                    <a:pt x="497" y="404"/>
                  </a:lnTo>
                  <a:lnTo>
                    <a:pt x="497" y="406"/>
                  </a:lnTo>
                  <a:lnTo>
                    <a:pt x="495" y="409"/>
                  </a:lnTo>
                  <a:lnTo>
                    <a:pt x="494" y="412"/>
                  </a:lnTo>
                  <a:lnTo>
                    <a:pt x="491" y="415"/>
                  </a:lnTo>
                  <a:lnTo>
                    <a:pt x="489" y="419"/>
                  </a:lnTo>
                  <a:lnTo>
                    <a:pt x="488" y="421"/>
                  </a:lnTo>
                  <a:lnTo>
                    <a:pt x="486" y="424"/>
                  </a:lnTo>
                  <a:lnTo>
                    <a:pt x="486" y="425"/>
                  </a:lnTo>
                  <a:lnTo>
                    <a:pt x="488" y="430"/>
                  </a:lnTo>
                  <a:lnTo>
                    <a:pt x="488" y="431"/>
                  </a:lnTo>
                  <a:lnTo>
                    <a:pt x="486" y="431"/>
                  </a:lnTo>
                  <a:lnTo>
                    <a:pt x="486" y="433"/>
                  </a:lnTo>
                  <a:lnTo>
                    <a:pt x="486" y="434"/>
                  </a:lnTo>
                  <a:lnTo>
                    <a:pt x="485" y="434"/>
                  </a:lnTo>
                  <a:lnTo>
                    <a:pt x="485" y="436"/>
                  </a:lnTo>
                  <a:lnTo>
                    <a:pt x="485" y="437"/>
                  </a:lnTo>
                  <a:lnTo>
                    <a:pt x="485" y="439"/>
                  </a:lnTo>
                  <a:lnTo>
                    <a:pt x="485" y="441"/>
                  </a:lnTo>
                  <a:lnTo>
                    <a:pt x="485" y="442"/>
                  </a:lnTo>
                  <a:lnTo>
                    <a:pt x="483" y="442"/>
                  </a:lnTo>
                  <a:lnTo>
                    <a:pt x="482" y="441"/>
                  </a:lnTo>
                  <a:lnTo>
                    <a:pt x="480" y="439"/>
                  </a:lnTo>
                  <a:lnTo>
                    <a:pt x="479" y="436"/>
                  </a:lnTo>
                  <a:lnTo>
                    <a:pt x="476" y="431"/>
                  </a:lnTo>
                  <a:lnTo>
                    <a:pt x="473" y="428"/>
                  </a:lnTo>
                  <a:lnTo>
                    <a:pt x="473" y="427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3" y="427"/>
                  </a:lnTo>
                  <a:lnTo>
                    <a:pt x="471" y="425"/>
                  </a:lnTo>
                  <a:lnTo>
                    <a:pt x="469" y="425"/>
                  </a:lnTo>
                  <a:lnTo>
                    <a:pt x="469" y="424"/>
                  </a:lnTo>
                  <a:lnTo>
                    <a:pt x="468" y="422"/>
                  </a:lnTo>
                  <a:lnTo>
                    <a:pt x="466" y="421"/>
                  </a:lnTo>
                  <a:lnTo>
                    <a:pt x="466" y="419"/>
                  </a:lnTo>
                  <a:lnTo>
                    <a:pt x="465" y="419"/>
                  </a:lnTo>
                  <a:lnTo>
                    <a:pt x="460" y="413"/>
                  </a:lnTo>
                  <a:lnTo>
                    <a:pt x="457" y="410"/>
                  </a:lnTo>
                  <a:lnTo>
                    <a:pt x="456" y="409"/>
                  </a:lnTo>
                  <a:lnTo>
                    <a:pt x="451" y="406"/>
                  </a:lnTo>
                  <a:lnTo>
                    <a:pt x="453" y="406"/>
                  </a:lnTo>
                  <a:lnTo>
                    <a:pt x="453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8" y="401"/>
                  </a:lnTo>
                  <a:lnTo>
                    <a:pt x="448" y="400"/>
                  </a:lnTo>
                  <a:lnTo>
                    <a:pt x="448" y="401"/>
                  </a:lnTo>
                  <a:lnTo>
                    <a:pt x="447" y="401"/>
                  </a:lnTo>
                  <a:lnTo>
                    <a:pt x="445" y="401"/>
                  </a:lnTo>
                  <a:lnTo>
                    <a:pt x="445" y="400"/>
                  </a:lnTo>
                  <a:lnTo>
                    <a:pt x="444" y="400"/>
                  </a:lnTo>
                  <a:lnTo>
                    <a:pt x="444" y="398"/>
                  </a:lnTo>
                  <a:lnTo>
                    <a:pt x="442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4" y="401"/>
                  </a:lnTo>
                  <a:lnTo>
                    <a:pt x="445" y="403"/>
                  </a:lnTo>
                  <a:lnTo>
                    <a:pt x="444" y="401"/>
                  </a:lnTo>
                  <a:lnTo>
                    <a:pt x="445" y="401"/>
                  </a:lnTo>
                  <a:lnTo>
                    <a:pt x="445" y="403"/>
                  </a:lnTo>
                  <a:lnTo>
                    <a:pt x="447" y="401"/>
                  </a:lnTo>
                  <a:lnTo>
                    <a:pt x="447" y="403"/>
                  </a:lnTo>
                  <a:lnTo>
                    <a:pt x="448" y="403"/>
                  </a:lnTo>
                  <a:lnTo>
                    <a:pt x="448" y="404"/>
                  </a:lnTo>
                  <a:lnTo>
                    <a:pt x="450" y="404"/>
                  </a:lnTo>
                  <a:lnTo>
                    <a:pt x="450" y="406"/>
                  </a:lnTo>
                  <a:lnTo>
                    <a:pt x="451" y="406"/>
                  </a:lnTo>
                  <a:lnTo>
                    <a:pt x="444" y="403"/>
                  </a:lnTo>
                  <a:lnTo>
                    <a:pt x="442" y="401"/>
                  </a:lnTo>
                  <a:lnTo>
                    <a:pt x="439" y="401"/>
                  </a:lnTo>
                  <a:lnTo>
                    <a:pt x="438" y="401"/>
                  </a:lnTo>
                  <a:lnTo>
                    <a:pt x="436" y="401"/>
                  </a:lnTo>
                  <a:lnTo>
                    <a:pt x="436" y="400"/>
                  </a:lnTo>
                  <a:lnTo>
                    <a:pt x="438" y="400"/>
                  </a:lnTo>
                  <a:lnTo>
                    <a:pt x="439" y="400"/>
                  </a:lnTo>
                  <a:lnTo>
                    <a:pt x="439" y="398"/>
                  </a:lnTo>
                  <a:lnTo>
                    <a:pt x="438" y="398"/>
                  </a:lnTo>
                  <a:lnTo>
                    <a:pt x="438" y="397"/>
                  </a:lnTo>
                  <a:lnTo>
                    <a:pt x="438" y="398"/>
                  </a:lnTo>
                  <a:lnTo>
                    <a:pt x="436" y="398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5" y="398"/>
                  </a:lnTo>
                  <a:lnTo>
                    <a:pt x="435" y="397"/>
                  </a:lnTo>
                  <a:lnTo>
                    <a:pt x="435" y="395"/>
                  </a:lnTo>
                  <a:lnTo>
                    <a:pt x="433" y="395"/>
                  </a:lnTo>
                  <a:lnTo>
                    <a:pt x="433" y="397"/>
                  </a:lnTo>
                  <a:lnTo>
                    <a:pt x="432" y="397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29" y="398"/>
                  </a:lnTo>
                  <a:lnTo>
                    <a:pt x="429" y="400"/>
                  </a:lnTo>
                  <a:lnTo>
                    <a:pt x="430" y="400"/>
                  </a:lnTo>
                  <a:lnTo>
                    <a:pt x="432" y="400"/>
                  </a:lnTo>
                  <a:lnTo>
                    <a:pt x="433" y="400"/>
                  </a:lnTo>
                  <a:lnTo>
                    <a:pt x="432" y="400"/>
                  </a:lnTo>
                  <a:lnTo>
                    <a:pt x="435" y="400"/>
                  </a:lnTo>
                  <a:lnTo>
                    <a:pt x="435" y="401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0" y="401"/>
                  </a:lnTo>
                  <a:lnTo>
                    <a:pt x="429" y="401"/>
                  </a:lnTo>
                  <a:lnTo>
                    <a:pt x="427" y="401"/>
                  </a:lnTo>
                  <a:lnTo>
                    <a:pt x="426" y="401"/>
                  </a:lnTo>
                  <a:lnTo>
                    <a:pt x="426" y="403"/>
                  </a:lnTo>
                  <a:lnTo>
                    <a:pt x="424" y="403"/>
                  </a:lnTo>
                  <a:lnTo>
                    <a:pt x="424" y="404"/>
                  </a:lnTo>
                  <a:lnTo>
                    <a:pt x="423" y="404"/>
                  </a:lnTo>
                  <a:lnTo>
                    <a:pt x="420" y="404"/>
                  </a:lnTo>
                  <a:lnTo>
                    <a:pt x="423" y="406"/>
                  </a:lnTo>
                  <a:lnTo>
                    <a:pt x="420" y="406"/>
                  </a:lnTo>
                  <a:lnTo>
                    <a:pt x="418" y="406"/>
                  </a:lnTo>
                  <a:lnTo>
                    <a:pt x="418" y="407"/>
                  </a:lnTo>
                  <a:lnTo>
                    <a:pt x="417" y="407"/>
                  </a:lnTo>
                  <a:lnTo>
                    <a:pt x="415" y="407"/>
                  </a:lnTo>
                  <a:lnTo>
                    <a:pt x="413" y="407"/>
                  </a:lnTo>
                  <a:lnTo>
                    <a:pt x="412" y="409"/>
                  </a:lnTo>
                  <a:lnTo>
                    <a:pt x="410" y="409"/>
                  </a:lnTo>
                  <a:lnTo>
                    <a:pt x="409" y="409"/>
                  </a:lnTo>
                  <a:lnTo>
                    <a:pt x="409" y="410"/>
                  </a:lnTo>
                  <a:lnTo>
                    <a:pt x="407" y="410"/>
                  </a:lnTo>
                  <a:lnTo>
                    <a:pt x="406" y="410"/>
                  </a:lnTo>
                  <a:lnTo>
                    <a:pt x="404" y="412"/>
                  </a:lnTo>
                  <a:lnTo>
                    <a:pt x="401" y="413"/>
                  </a:lnTo>
                  <a:lnTo>
                    <a:pt x="400" y="413"/>
                  </a:lnTo>
                  <a:lnTo>
                    <a:pt x="398" y="413"/>
                  </a:lnTo>
                  <a:lnTo>
                    <a:pt x="397" y="413"/>
                  </a:lnTo>
                  <a:lnTo>
                    <a:pt x="395" y="413"/>
                  </a:lnTo>
                  <a:lnTo>
                    <a:pt x="394" y="413"/>
                  </a:lnTo>
                  <a:lnTo>
                    <a:pt x="392" y="413"/>
                  </a:lnTo>
                  <a:lnTo>
                    <a:pt x="389" y="412"/>
                  </a:lnTo>
                  <a:lnTo>
                    <a:pt x="388" y="410"/>
                  </a:lnTo>
                  <a:lnTo>
                    <a:pt x="386" y="410"/>
                  </a:lnTo>
                  <a:lnTo>
                    <a:pt x="385" y="410"/>
                  </a:lnTo>
                  <a:lnTo>
                    <a:pt x="385" y="409"/>
                  </a:lnTo>
                  <a:lnTo>
                    <a:pt x="383" y="409"/>
                  </a:lnTo>
                  <a:lnTo>
                    <a:pt x="382" y="407"/>
                  </a:lnTo>
                  <a:lnTo>
                    <a:pt x="380" y="407"/>
                  </a:lnTo>
                  <a:lnTo>
                    <a:pt x="379" y="407"/>
                  </a:lnTo>
                  <a:lnTo>
                    <a:pt x="377" y="407"/>
                  </a:lnTo>
                  <a:lnTo>
                    <a:pt x="376" y="407"/>
                  </a:lnTo>
                  <a:lnTo>
                    <a:pt x="374" y="407"/>
                  </a:lnTo>
                  <a:lnTo>
                    <a:pt x="374" y="406"/>
                  </a:lnTo>
                  <a:lnTo>
                    <a:pt x="373" y="406"/>
                  </a:lnTo>
                  <a:lnTo>
                    <a:pt x="373" y="407"/>
                  </a:lnTo>
                  <a:lnTo>
                    <a:pt x="371" y="407"/>
                  </a:lnTo>
                  <a:lnTo>
                    <a:pt x="370" y="406"/>
                  </a:lnTo>
                  <a:lnTo>
                    <a:pt x="368" y="406"/>
                  </a:lnTo>
                  <a:lnTo>
                    <a:pt x="368" y="404"/>
                  </a:lnTo>
                  <a:lnTo>
                    <a:pt x="367" y="404"/>
                  </a:lnTo>
                  <a:lnTo>
                    <a:pt x="367" y="403"/>
                  </a:lnTo>
                  <a:lnTo>
                    <a:pt x="364" y="401"/>
                  </a:lnTo>
                  <a:lnTo>
                    <a:pt x="362" y="401"/>
                  </a:lnTo>
                  <a:lnTo>
                    <a:pt x="364" y="401"/>
                  </a:lnTo>
                  <a:lnTo>
                    <a:pt x="365" y="401"/>
                  </a:lnTo>
                  <a:lnTo>
                    <a:pt x="364" y="401"/>
                  </a:lnTo>
                  <a:lnTo>
                    <a:pt x="362" y="401"/>
                  </a:lnTo>
                  <a:lnTo>
                    <a:pt x="362" y="400"/>
                  </a:lnTo>
                  <a:lnTo>
                    <a:pt x="362" y="401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6" y="398"/>
                  </a:lnTo>
                  <a:lnTo>
                    <a:pt x="354" y="398"/>
                  </a:lnTo>
                  <a:lnTo>
                    <a:pt x="354" y="397"/>
                  </a:lnTo>
                  <a:lnTo>
                    <a:pt x="353" y="395"/>
                  </a:lnTo>
                  <a:lnTo>
                    <a:pt x="351" y="394"/>
                  </a:lnTo>
                  <a:lnTo>
                    <a:pt x="351" y="392"/>
                  </a:lnTo>
                  <a:lnTo>
                    <a:pt x="350" y="392"/>
                  </a:lnTo>
                  <a:lnTo>
                    <a:pt x="350" y="394"/>
                  </a:lnTo>
                  <a:lnTo>
                    <a:pt x="348" y="394"/>
                  </a:lnTo>
                  <a:lnTo>
                    <a:pt x="347" y="392"/>
                  </a:lnTo>
                  <a:lnTo>
                    <a:pt x="344" y="391"/>
                  </a:lnTo>
                  <a:lnTo>
                    <a:pt x="341" y="391"/>
                  </a:lnTo>
                  <a:lnTo>
                    <a:pt x="339" y="391"/>
                  </a:lnTo>
                  <a:lnTo>
                    <a:pt x="336" y="389"/>
                  </a:lnTo>
                  <a:lnTo>
                    <a:pt x="335" y="389"/>
                  </a:lnTo>
                  <a:lnTo>
                    <a:pt x="333" y="389"/>
                  </a:lnTo>
                  <a:lnTo>
                    <a:pt x="332" y="389"/>
                  </a:lnTo>
                  <a:lnTo>
                    <a:pt x="330" y="387"/>
                  </a:lnTo>
                  <a:lnTo>
                    <a:pt x="329" y="387"/>
                  </a:lnTo>
                  <a:lnTo>
                    <a:pt x="329" y="386"/>
                  </a:lnTo>
                  <a:lnTo>
                    <a:pt x="330" y="387"/>
                  </a:lnTo>
                  <a:lnTo>
                    <a:pt x="330" y="386"/>
                  </a:lnTo>
                  <a:lnTo>
                    <a:pt x="329" y="386"/>
                  </a:lnTo>
                  <a:lnTo>
                    <a:pt x="327" y="386"/>
                  </a:lnTo>
                  <a:lnTo>
                    <a:pt x="327" y="384"/>
                  </a:lnTo>
                  <a:lnTo>
                    <a:pt x="326" y="383"/>
                  </a:lnTo>
                  <a:lnTo>
                    <a:pt x="324" y="383"/>
                  </a:lnTo>
                  <a:lnTo>
                    <a:pt x="323" y="383"/>
                  </a:lnTo>
                  <a:lnTo>
                    <a:pt x="323" y="381"/>
                  </a:lnTo>
                  <a:lnTo>
                    <a:pt x="320" y="381"/>
                  </a:lnTo>
                  <a:lnTo>
                    <a:pt x="314" y="380"/>
                  </a:lnTo>
                  <a:lnTo>
                    <a:pt x="312" y="378"/>
                  </a:lnTo>
                  <a:lnTo>
                    <a:pt x="311" y="378"/>
                  </a:lnTo>
                  <a:lnTo>
                    <a:pt x="309" y="377"/>
                  </a:lnTo>
                  <a:lnTo>
                    <a:pt x="307" y="377"/>
                  </a:lnTo>
                  <a:lnTo>
                    <a:pt x="306" y="377"/>
                  </a:lnTo>
                  <a:lnTo>
                    <a:pt x="304" y="375"/>
                  </a:lnTo>
                  <a:lnTo>
                    <a:pt x="304" y="374"/>
                  </a:lnTo>
                  <a:lnTo>
                    <a:pt x="303" y="374"/>
                  </a:lnTo>
                  <a:lnTo>
                    <a:pt x="301" y="372"/>
                  </a:lnTo>
                  <a:lnTo>
                    <a:pt x="300" y="371"/>
                  </a:lnTo>
                  <a:lnTo>
                    <a:pt x="298" y="371"/>
                  </a:lnTo>
                  <a:lnTo>
                    <a:pt x="298" y="369"/>
                  </a:lnTo>
                  <a:lnTo>
                    <a:pt x="297" y="369"/>
                  </a:lnTo>
                  <a:lnTo>
                    <a:pt x="297" y="368"/>
                  </a:lnTo>
                  <a:lnTo>
                    <a:pt x="295" y="368"/>
                  </a:lnTo>
                  <a:lnTo>
                    <a:pt x="295" y="366"/>
                  </a:lnTo>
                  <a:lnTo>
                    <a:pt x="294" y="366"/>
                  </a:lnTo>
                  <a:lnTo>
                    <a:pt x="294" y="365"/>
                  </a:lnTo>
                  <a:lnTo>
                    <a:pt x="292" y="365"/>
                  </a:lnTo>
                  <a:lnTo>
                    <a:pt x="292" y="363"/>
                  </a:lnTo>
                  <a:lnTo>
                    <a:pt x="291" y="363"/>
                  </a:lnTo>
                  <a:lnTo>
                    <a:pt x="291" y="362"/>
                  </a:lnTo>
                  <a:lnTo>
                    <a:pt x="291" y="360"/>
                  </a:lnTo>
                  <a:lnTo>
                    <a:pt x="289" y="360"/>
                  </a:lnTo>
                  <a:lnTo>
                    <a:pt x="288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3" y="360"/>
                  </a:lnTo>
                  <a:lnTo>
                    <a:pt x="282" y="360"/>
                  </a:lnTo>
                  <a:lnTo>
                    <a:pt x="280" y="359"/>
                  </a:lnTo>
                  <a:lnTo>
                    <a:pt x="279" y="359"/>
                  </a:lnTo>
                  <a:lnTo>
                    <a:pt x="277" y="357"/>
                  </a:lnTo>
                  <a:lnTo>
                    <a:pt x="276" y="357"/>
                  </a:lnTo>
                  <a:lnTo>
                    <a:pt x="274" y="357"/>
                  </a:lnTo>
                  <a:lnTo>
                    <a:pt x="273" y="357"/>
                  </a:lnTo>
                  <a:lnTo>
                    <a:pt x="271" y="356"/>
                  </a:lnTo>
                  <a:lnTo>
                    <a:pt x="270" y="356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5" y="353"/>
                  </a:lnTo>
                  <a:lnTo>
                    <a:pt x="264" y="353"/>
                  </a:lnTo>
                  <a:lnTo>
                    <a:pt x="262" y="353"/>
                  </a:lnTo>
                  <a:lnTo>
                    <a:pt x="261" y="353"/>
                  </a:lnTo>
                  <a:lnTo>
                    <a:pt x="261" y="351"/>
                  </a:lnTo>
                  <a:lnTo>
                    <a:pt x="259" y="351"/>
                  </a:lnTo>
                  <a:lnTo>
                    <a:pt x="258" y="350"/>
                  </a:lnTo>
                  <a:lnTo>
                    <a:pt x="256" y="350"/>
                  </a:lnTo>
                  <a:lnTo>
                    <a:pt x="256" y="347"/>
                  </a:lnTo>
                  <a:lnTo>
                    <a:pt x="256" y="345"/>
                  </a:lnTo>
                  <a:lnTo>
                    <a:pt x="254" y="345"/>
                  </a:lnTo>
                  <a:lnTo>
                    <a:pt x="254" y="344"/>
                  </a:lnTo>
                  <a:lnTo>
                    <a:pt x="253" y="344"/>
                  </a:lnTo>
                  <a:lnTo>
                    <a:pt x="254" y="344"/>
                  </a:lnTo>
                  <a:lnTo>
                    <a:pt x="254" y="342"/>
                  </a:lnTo>
                  <a:lnTo>
                    <a:pt x="253" y="342"/>
                  </a:lnTo>
                  <a:lnTo>
                    <a:pt x="253" y="341"/>
                  </a:lnTo>
                  <a:lnTo>
                    <a:pt x="250" y="338"/>
                  </a:lnTo>
                  <a:lnTo>
                    <a:pt x="248" y="338"/>
                  </a:lnTo>
                  <a:lnTo>
                    <a:pt x="247" y="336"/>
                  </a:lnTo>
                  <a:lnTo>
                    <a:pt x="245" y="334"/>
                  </a:lnTo>
                  <a:lnTo>
                    <a:pt x="244" y="334"/>
                  </a:lnTo>
                  <a:lnTo>
                    <a:pt x="242" y="334"/>
                  </a:lnTo>
                  <a:lnTo>
                    <a:pt x="242" y="333"/>
                  </a:lnTo>
                  <a:lnTo>
                    <a:pt x="242" y="331"/>
                  </a:lnTo>
                  <a:lnTo>
                    <a:pt x="241" y="331"/>
                  </a:lnTo>
                  <a:lnTo>
                    <a:pt x="239" y="331"/>
                  </a:lnTo>
                  <a:lnTo>
                    <a:pt x="238" y="330"/>
                  </a:lnTo>
                  <a:lnTo>
                    <a:pt x="236" y="330"/>
                  </a:lnTo>
                  <a:lnTo>
                    <a:pt x="235" y="330"/>
                  </a:lnTo>
                  <a:lnTo>
                    <a:pt x="235" y="328"/>
                  </a:lnTo>
                  <a:lnTo>
                    <a:pt x="233" y="328"/>
                  </a:lnTo>
                  <a:lnTo>
                    <a:pt x="233" y="327"/>
                  </a:lnTo>
                  <a:lnTo>
                    <a:pt x="232" y="327"/>
                  </a:lnTo>
                  <a:lnTo>
                    <a:pt x="230" y="327"/>
                  </a:lnTo>
                  <a:lnTo>
                    <a:pt x="230" y="325"/>
                  </a:lnTo>
                  <a:lnTo>
                    <a:pt x="229" y="325"/>
                  </a:lnTo>
                  <a:lnTo>
                    <a:pt x="229" y="324"/>
                  </a:lnTo>
                  <a:lnTo>
                    <a:pt x="229" y="322"/>
                  </a:lnTo>
                  <a:lnTo>
                    <a:pt x="229" y="321"/>
                  </a:lnTo>
                  <a:lnTo>
                    <a:pt x="227" y="319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6" y="318"/>
                  </a:lnTo>
                  <a:lnTo>
                    <a:pt x="224" y="316"/>
                  </a:lnTo>
                  <a:lnTo>
                    <a:pt x="224" y="313"/>
                  </a:lnTo>
                  <a:lnTo>
                    <a:pt x="224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1" y="307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1" y="303"/>
                  </a:lnTo>
                  <a:lnTo>
                    <a:pt x="220" y="301"/>
                  </a:lnTo>
                  <a:lnTo>
                    <a:pt x="220" y="300"/>
                  </a:lnTo>
                  <a:lnTo>
                    <a:pt x="220" y="298"/>
                  </a:lnTo>
                  <a:lnTo>
                    <a:pt x="223" y="297"/>
                  </a:lnTo>
                  <a:lnTo>
                    <a:pt x="224" y="297"/>
                  </a:lnTo>
                  <a:lnTo>
                    <a:pt x="226" y="297"/>
                  </a:lnTo>
                  <a:lnTo>
                    <a:pt x="227" y="297"/>
                  </a:lnTo>
                  <a:lnTo>
                    <a:pt x="229" y="295"/>
                  </a:lnTo>
                  <a:lnTo>
                    <a:pt x="230" y="294"/>
                  </a:lnTo>
                  <a:lnTo>
                    <a:pt x="229" y="294"/>
                  </a:lnTo>
                  <a:lnTo>
                    <a:pt x="229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1"/>
                  </a:lnTo>
                  <a:lnTo>
                    <a:pt x="226" y="289"/>
                  </a:lnTo>
                  <a:lnTo>
                    <a:pt x="226" y="288"/>
                  </a:lnTo>
                  <a:lnTo>
                    <a:pt x="227" y="288"/>
                  </a:lnTo>
                  <a:lnTo>
                    <a:pt x="227" y="286"/>
                  </a:lnTo>
                  <a:lnTo>
                    <a:pt x="229" y="286"/>
                  </a:lnTo>
                  <a:lnTo>
                    <a:pt x="229" y="284"/>
                  </a:lnTo>
                  <a:lnTo>
                    <a:pt x="230" y="284"/>
                  </a:lnTo>
                  <a:lnTo>
                    <a:pt x="232" y="283"/>
                  </a:lnTo>
                  <a:lnTo>
                    <a:pt x="232" y="281"/>
                  </a:lnTo>
                  <a:lnTo>
                    <a:pt x="232" y="280"/>
                  </a:lnTo>
                  <a:lnTo>
                    <a:pt x="232" y="278"/>
                  </a:lnTo>
                  <a:lnTo>
                    <a:pt x="232" y="277"/>
                  </a:lnTo>
                  <a:lnTo>
                    <a:pt x="233" y="275"/>
                  </a:lnTo>
                  <a:lnTo>
                    <a:pt x="233" y="274"/>
                  </a:lnTo>
                  <a:lnTo>
                    <a:pt x="233" y="272"/>
                  </a:lnTo>
                  <a:lnTo>
                    <a:pt x="232" y="272"/>
                  </a:lnTo>
                  <a:lnTo>
                    <a:pt x="230" y="271"/>
                  </a:lnTo>
                  <a:lnTo>
                    <a:pt x="229" y="269"/>
                  </a:lnTo>
                  <a:lnTo>
                    <a:pt x="227" y="265"/>
                  </a:lnTo>
                  <a:lnTo>
                    <a:pt x="227" y="262"/>
                  </a:lnTo>
                  <a:lnTo>
                    <a:pt x="227" y="260"/>
                  </a:lnTo>
                  <a:lnTo>
                    <a:pt x="227" y="256"/>
                  </a:lnTo>
                  <a:lnTo>
                    <a:pt x="227" y="254"/>
                  </a:lnTo>
                  <a:lnTo>
                    <a:pt x="227" y="253"/>
                  </a:lnTo>
                  <a:lnTo>
                    <a:pt x="227" y="251"/>
                  </a:lnTo>
                  <a:lnTo>
                    <a:pt x="227" y="250"/>
                  </a:lnTo>
                  <a:lnTo>
                    <a:pt x="227" y="248"/>
                  </a:lnTo>
                  <a:lnTo>
                    <a:pt x="227" y="247"/>
                  </a:lnTo>
                  <a:lnTo>
                    <a:pt x="226" y="245"/>
                  </a:lnTo>
                  <a:lnTo>
                    <a:pt x="224" y="244"/>
                  </a:lnTo>
                  <a:lnTo>
                    <a:pt x="224" y="242"/>
                  </a:lnTo>
                  <a:lnTo>
                    <a:pt x="223" y="242"/>
                  </a:lnTo>
                  <a:lnTo>
                    <a:pt x="223" y="241"/>
                  </a:lnTo>
                  <a:lnTo>
                    <a:pt x="220" y="236"/>
                  </a:lnTo>
                  <a:lnTo>
                    <a:pt x="218" y="236"/>
                  </a:lnTo>
                  <a:lnTo>
                    <a:pt x="218" y="235"/>
                  </a:lnTo>
                  <a:lnTo>
                    <a:pt x="217" y="233"/>
                  </a:lnTo>
                  <a:lnTo>
                    <a:pt x="215" y="233"/>
                  </a:lnTo>
                  <a:lnTo>
                    <a:pt x="215" y="231"/>
                  </a:lnTo>
                  <a:lnTo>
                    <a:pt x="215" y="230"/>
                  </a:lnTo>
                  <a:lnTo>
                    <a:pt x="215" y="228"/>
                  </a:lnTo>
                  <a:lnTo>
                    <a:pt x="215" y="227"/>
                  </a:lnTo>
                  <a:lnTo>
                    <a:pt x="212" y="227"/>
                  </a:lnTo>
                  <a:lnTo>
                    <a:pt x="211" y="225"/>
                  </a:lnTo>
                  <a:lnTo>
                    <a:pt x="211" y="224"/>
                  </a:lnTo>
                  <a:lnTo>
                    <a:pt x="209" y="222"/>
                  </a:lnTo>
                  <a:lnTo>
                    <a:pt x="208" y="222"/>
                  </a:lnTo>
                  <a:lnTo>
                    <a:pt x="208" y="221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6"/>
                  </a:lnTo>
                  <a:lnTo>
                    <a:pt x="205" y="213"/>
                  </a:lnTo>
                  <a:lnTo>
                    <a:pt x="203" y="213"/>
                  </a:lnTo>
                  <a:lnTo>
                    <a:pt x="203" y="210"/>
                  </a:lnTo>
                  <a:lnTo>
                    <a:pt x="200" y="207"/>
                  </a:lnTo>
                  <a:lnTo>
                    <a:pt x="198" y="207"/>
                  </a:lnTo>
                  <a:lnTo>
                    <a:pt x="198" y="206"/>
                  </a:lnTo>
                  <a:lnTo>
                    <a:pt x="197" y="206"/>
                  </a:lnTo>
                  <a:lnTo>
                    <a:pt x="197" y="204"/>
                  </a:lnTo>
                  <a:lnTo>
                    <a:pt x="195" y="203"/>
                  </a:lnTo>
                  <a:lnTo>
                    <a:pt x="192" y="200"/>
                  </a:lnTo>
                  <a:lnTo>
                    <a:pt x="191" y="200"/>
                  </a:lnTo>
                  <a:lnTo>
                    <a:pt x="192" y="200"/>
                  </a:lnTo>
                  <a:lnTo>
                    <a:pt x="194" y="201"/>
                  </a:lnTo>
                  <a:lnTo>
                    <a:pt x="195" y="203"/>
                  </a:lnTo>
                  <a:lnTo>
                    <a:pt x="197" y="203"/>
                  </a:lnTo>
                  <a:lnTo>
                    <a:pt x="195" y="203"/>
                  </a:lnTo>
                  <a:lnTo>
                    <a:pt x="197" y="203"/>
                  </a:lnTo>
                  <a:lnTo>
                    <a:pt x="197" y="201"/>
                  </a:lnTo>
                  <a:lnTo>
                    <a:pt x="197" y="200"/>
                  </a:lnTo>
                  <a:lnTo>
                    <a:pt x="195" y="200"/>
                  </a:lnTo>
                  <a:lnTo>
                    <a:pt x="197" y="200"/>
                  </a:lnTo>
                  <a:lnTo>
                    <a:pt x="195" y="200"/>
                  </a:lnTo>
                  <a:lnTo>
                    <a:pt x="195" y="201"/>
                  </a:lnTo>
                  <a:lnTo>
                    <a:pt x="194" y="200"/>
                  </a:lnTo>
                  <a:lnTo>
                    <a:pt x="192" y="200"/>
                  </a:lnTo>
                  <a:lnTo>
                    <a:pt x="192" y="198"/>
                  </a:lnTo>
                  <a:lnTo>
                    <a:pt x="191" y="197"/>
                  </a:lnTo>
                  <a:lnTo>
                    <a:pt x="191" y="198"/>
                  </a:lnTo>
                  <a:lnTo>
                    <a:pt x="191" y="197"/>
                  </a:lnTo>
                  <a:lnTo>
                    <a:pt x="189" y="197"/>
                  </a:lnTo>
                  <a:lnTo>
                    <a:pt x="189" y="198"/>
                  </a:lnTo>
                  <a:lnTo>
                    <a:pt x="191" y="198"/>
                  </a:lnTo>
                  <a:lnTo>
                    <a:pt x="191" y="200"/>
                  </a:lnTo>
                  <a:lnTo>
                    <a:pt x="191" y="198"/>
                  </a:lnTo>
                  <a:lnTo>
                    <a:pt x="189" y="198"/>
                  </a:lnTo>
                  <a:lnTo>
                    <a:pt x="188" y="197"/>
                  </a:lnTo>
                  <a:lnTo>
                    <a:pt x="188" y="195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88" y="194"/>
                  </a:lnTo>
                  <a:lnTo>
                    <a:pt x="189" y="194"/>
                  </a:lnTo>
                  <a:lnTo>
                    <a:pt x="189" y="192"/>
                  </a:lnTo>
                  <a:lnTo>
                    <a:pt x="188" y="192"/>
                  </a:lnTo>
                  <a:lnTo>
                    <a:pt x="189" y="192"/>
                  </a:lnTo>
                  <a:lnTo>
                    <a:pt x="189" y="191"/>
                  </a:lnTo>
                  <a:lnTo>
                    <a:pt x="189" y="189"/>
                  </a:lnTo>
                  <a:lnTo>
                    <a:pt x="189" y="188"/>
                  </a:lnTo>
                  <a:lnTo>
                    <a:pt x="188" y="188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6" y="191"/>
                  </a:lnTo>
                  <a:lnTo>
                    <a:pt x="185" y="188"/>
                  </a:lnTo>
                  <a:lnTo>
                    <a:pt x="185" y="186"/>
                  </a:lnTo>
                  <a:lnTo>
                    <a:pt x="183" y="186"/>
                  </a:lnTo>
                  <a:lnTo>
                    <a:pt x="183" y="185"/>
                  </a:lnTo>
                  <a:lnTo>
                    <a:pt x="185" y="185"/>
                  </a:lnTo>
                  <a:lnTo>
                    <a:pt x="185" y="186"/>
                  </a:lnTo>
                  <a:lnTo>
                    <a:pt x="185" y="188"/>
                  </a:lnTo>
                  <a:lnTo>
                    <a:pt x="186" y="188"/>
                  </a:lnTo>
                  <a:lnTo>
                    <a:pt x="186" y="189"/>
                  </a:lnTo>
                  <a:lnTo>
                    <a:pt x="186" y="188"/>
                  </a:lnTo>
                  <a:lnTo>
                    <a:pt x="186" y="186"/>
                  </a:lnTo>
                  <a:lnTo>
                    <a:pt x="188" y="186"/>
                  </a:lnTo>
                  <a:lnTo>
                    <a:pt x="188" y="188"/>
                  </a:lnTo>
                  <a:lnTo>
                    <a:pt x="189" y="188"/>
                  </a:lnTo>
                  <a:lnTo>
                    <a:pt x="188" y="185"/>
                  </a:lnTo>
                  <a:lnTo>
                    <a:pt x="186" y="185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5" y="185"/>
                  </a:lnTo>
                  <a:lnTo>
                    <a:pt x="185" y="183"/>
                  </a:lnTo>
                  <a:lnTo>
                    <a:pt x="185" y="185"/>
                  </a:lnTo>
                  <a:lnTo>
                    <a:pt x="183" y="185"/>
                  </a:lnTo>
                  <a:lnTo>
                    <a:pt x="183" y="183"/>
                  </a:lnTo>
                  <a:lnTo>
                    <a:pt x="185" y="183"/>
                  </a:lnTo>
                  <a:lnTo>
                    <a:pt x="185" y="181"/>
                  </a:lnTo>
                  <a:lnTo>
                    <a:pt x="183" y="181"/>
                  </a:lnTo>
                  <a:lnTo>
                    <a:pt x="182" y="185"/>
                  </a:lnTo>
                  <a:lnTo>
                    <a:pt x="182" y="183"/>
                  </a:lnTo>
                  <a:lnTo>
                    <a:pt x="182" y="181"/>
                  </a:lnTo>
                  <a:lnTo>
                    <a:pt x="180" y="180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78"/>
                  </a:lnTo>
                  <a:lnTo>
                    <a:pt x="176" y="178"/>
                  </a:lnTo>
                  <a:lnTo>
                    <a:pt x="177" y="178"/>
                  </a:lnTo>
                  <a:lnTo>
                    <a:pt x="179" y="180"/>
                  </a:lnTo>
                  <a:lnTo>
                    <a:pt x="179" y="178"/>
                  </a:lnTo>
                  <a:lnTo>
                    <a:pt x="177" y="178"/>
                  </a:lnTo>
                  <a:lnTo>
                    <a:pt x="176" y="178"/>
                  </a:lnTo>
                  <a:lnTo>
                    <a:pt x="177" y="178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4"/>
                  </a:lnTo>
                  <a:lnTo>
                    <a:pt x="174" y="174"/>
                  </a:lnTo>
                  <a:lnTo>
                    <a:pt x="174" y="175"/>
                  </a:lnTo>
                  <a:lnTo>
                    <a:pt x="173" y="177"/>
                  </a:lnTo>
                  <a:lnTo>
                    <a:pt x="173" y="175"/>
                  </a:lnTo>
                  <a:lnTo>
                    <a:pt x="171" y="175"/>
                  </a:lnTo>
                  <a:lnTo>
                    <a:pt x="171" y="177"/>
                  </a:lnTo>
                  <a:lnTo>
                    <a:pt x="170" y="175"/>
                  </a:lnTo>
                  <a:lnTo>
                    <a:pt x="170" y="174"/>
                  </a:lnTo>
                  <a:lnTo>
                    <a:pt x="171" y="174"/>
                  </a:lnTo>
                  <a:lnTo>
                    <a:pt x="173" y="175"/>
                  </a:lnTo>
                  <a:lnTo>
                    <a:pt x="173" y="174"/>
                  </a:lnTo>
                  <a:lnTo>
                    <a:pt x="174" y="172"/>
                  </a:lnTo>
                  <a:lnTo>
                    <a:pt x="174" y="171"/>
                  </a:lnTo>
                  <a:lnTo>
                    <a:pt x="176" y="171"/>
                  </a:lnTo>
                  <a:lnTo>
                    <a:pt x="176" y="169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4" y="171"/>
                  </a:lnTo>
                  <a:lnTo>
                    <a:pt x="173" y="172"/>
                  </a:lnTo>
                  <a:lnTo>
                    <a:pt x="171" y="174"/>
                  </a:lnTo>
                  <a:lnTo>
                    <a:pt x="170" y="174"/>
                  </a:lnTo>
                  <a:lnTo>
                    <a:pt x="170" y="172"/>
                  </a:lnTo>
                  <a:lnTo>
                    <a:pt x="168" y="172"/>
                  </a:lnTo>
                  <a:lnTo>
                    <a:pt x="167" y="171"/>
                  </a:lnTo>
                  <a:lnTo>
                    <a:pt x="167" y="172"/>
                  </a:lnTo>
                  <a:lnTo>
                    <a:pt x="168" y="172"/>
                  </a:lnTo>
                  <a:lnTo>
                    <a:pt x="168" y="174"/>
                  </a:lnTo>
                  <a:lnTo>
                    <a:pt x="168" y="172"/>
                  </a:lnTo>
                  <a:lnTo>
                    <a:pt x="167" y="172"/>
                  </a:lnTo>
                  <a:lnTo>
                    <a:pt x="165" y="172"/>
                  </a:lnTo>
                  <a:lnTo>
                    <a:pt x="164" y="172"/>
                  </a:lnTo>
                  <a:lnTo>
                    <a:pt x="165" y="172"/>
                  </a:lnTo>
                  <a:lnTo>
                    <a:pt x="167" y="172"/>
                  </a:lnTo>
                  <a:lnTo>
                    <a:pt x="167" y="171"/>
                  </a:lnTo>
                  <a:lnTo>
                    <a:pt x="167" y="169"/>
                  </a:lnTo>
                  <a:lnTo>
                    <a:pt x="165" y="169"/>
                  </a:lnTo>
                  <a:lnTo>
                    <a:pt x="165" y="171"/>
                  </a:lnTo>
                  <a:lnTo>
                    <a:pt x="164" y="171"/>
                  </a:lnTo>
                  <a:lnTo>
                    <a:pt x="165" y="169"/>
                  </a:lnTo>
                  <a:lnTo>
                    <a:pt x="164" y="169"/>
                  </a:lnTo>
                  <a:lnTo>
                    <a:pt x="164" y="168"/>
                  </a:lnTo>
                  <a:lnTo>
                    <a:pt x="165" y="168"/>
                  </a:lnTo>
                  <a:lnTo>
                    <a:pt x="165" y="166"/>
                  </a:lnTo>
                  <a:lnTo>
                    <a:pt x="165" y="165"/>
                  </a:lnTo>
                  <a:lnTo>
                    <a:pt x="165" y="163"/>
                  </a:lnTo>
                  <a:lnTo>
                    <a:pt x="167" y="162"/>
                  </a:lnTo>
                  <a:lnTo>
                    <a:pt x="168" y="162"/>
                  </a:lnTo>
                  <a:lnTo>
                    <a:pt x="168" y="160"/>
                  </a:lnTo>
                  <a:lnTo>
                    <a:pt x="170" y="157"/>
                  </a:lnTo>
                  <a:lnTo>
                    <a:pt x="171" y="157"/>
                  </a:lnTo>
                  <a:lnTo>
                    <a:pt x="170" y="157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59"/>
                  </a:lnTo>
                  <a:lnTo>
                    <a:pt x="171" y="157"/>
                  </a:lnTo>
                  <a:lnTo>
                    <a:pt x="171" y="156"/>
                  </a:lnTo>
                  <a:lnTo>
                    <a:pt x="173" y="156"/>
                  </a:lnTo>
                  <a:lnTo>
                    <a:pt x="173" y="157"/>
                  </a:lnTo>
                  <a:lnTo>
                    <a:pt x="173" y="159"/>
                  </a:lnTo>
                  <a:lnTo>
                    <a:pt x="174" y="159"/>
                  </a:lnTo>
                  <a:lnTo>
                    <a:pt x="173" y="157"/>
                  </a:lnTo>
                  <a:lnTo>
                    <a:pt x="174" y="157"/>
                  </a:lnTo>
                  <a:lnTo>
                    <a:pt x="173" y="157"/>
                  </a:lnTo>
                  <a:lnTo>
                    <a:pt x="173" y="156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4"/>
                  </a:lnTo>
                  <a:lnTo>
                    <a:pt x="171" y="153"/>
                  </a:lnTo>
                  <a:lnTo>
                    <a:pt x="171" y="151"/>
                  </a:lnTo>
                  <a:lnTo>
                    <a:pt x="171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70" y="148"/>
                  </a:lnTo>
                  <a:lnTo>
                    <a:pt x="170" y="147"/>
                  </a:lnTo>
                  <a:lnTo>
                    <a:pt x="168" y="147"/>
                  </a:lnTo>
                  <a:lnTo>
                    <a:pt x="168" y="145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7" y="148"/>
                  </a:lnTo>
                  <a:lnTo>
                    <a:pt x="165" y="147"/>
                  </a:lnTo>
                  <a:lnTo>
                    <a:pt x="165" y="148"/>
                  </a:lnTo>
                  <a:lnTo>
                    <a:pt x="164" y="148"/>
                  </a:lnTo>
                  <a:lnTo>
                    <a:pt x="164" y="147"/>
                  </a:lnTo>
                  <a:lnTo>
                    <a:pt x="162" y="147"/>
                  </a:lnTo>
                  <a:lnTo>
                    <a:pt x="162" y="145"/>
                  </a:lnTo>
                  <a:lnTo>
                    <a:pt x="161" y="145"/>
                  </a:lnTo>
                  <a:lnTo>
                    <a:pt x="161" y="144"/>
                  </a:lnTo>
                  <a:lnTo>
                    <a:pt x="161" y="142"/>
                  </a:lnTo>
                  <a:lnTo>
                    <a:pt x="161" y="141"/>
                  </a:lnTo>
                  <a:lnTo>
                    <a:pt x="161" y="139"/>
                  </a:lnTo>
                  <a:lnTo>
                    <a:pt x="161" y="141"/>
                  </a:lnTo>
                  <a:lnTo>
                    <a:pt x="162" y="141"/>
                  </a:lnTo>
                  <a:lnTo>
                    <a:pt x="161" y="141"/>
                  </a:lnTo>
                  <a:lnTo>
                    <a:pt x="162" y="139"/>
                  </a:lnTo>
                  <a:lnTo>
                    <a:pt x="161" y="138"/>
                  </a:lnTo>
                  <a:lnTo>
                    <a:pt x="159" y="138"/>
                  </a:lnTo>
                  <a:lnTo>
                    <a:pt x="158" y="138"/>
                  </a:lnTo>
                  <a:lnTo>
                    <a:pt x="156" y="138"/>
                  </a:lnTo>
                  <a:lnTo>
                    <a:pt x="156" y="136"/>
                  </a:lnTo>
                  <a:lnTo>
                    <a:pt x="155" y="136"/>
                  </a:lnTo>
                  <a:lnTo>
                    <a:pt x="153" y="136"/>
                  </a:lnTo>
                  <a:lnTo>
                    <a:pt x="153" y="135"/>
                  </a:lnTo>
                  <a:lnTo>
                    <a:pt x="152" y="133"/>
                  </a:lnTo>
                  <a:lnTo>
                    <a:pt x="150" y="133"/>
                  </a:lnTo>
                  <a:lnTo>
                    <a:pt x="152" y="133"/>
                  </a:lnTo>
                  <a:lnTo>
                    <a:pt x="153" y="133"/>
                  </a:lnTo>
                  <a:lnTo>
                    <a:pt x="152" y="133"/>
                  </a:lnTo>
                  <a:lnTo>
                    <a:pt x="152" y="132"/>
                  </a:lnTo>
                  <a:lnTo>
                    <a:pt x="152" y="130"/>
                  </a:lnTo>
                  <a:lnTo>
                    <a:pt x="152" y="132"/>
                  </a:lnTo>
                  <a:lnTo>
                    <a:pt x="150" y="132"/>
                  </a:lnTo>
                  <a:lnTo>
                    <a:pt x="150" y="130"/>
                  </a:lnTo>
                  <a:lnTo>
                    <a:pt x="150" y="128"/>
                  </a:lnTo>
                  <a:lnTo>
                    <a:pt x="150" y="127"/>
                  </a:lnTo>
                  <a:lnTo>
                    <a:pt x="150" y="125"/>
                  </a:lnTo>
                  <a:lnTo>
                    <a:pt x="150" y="124"/>
                  </a:lnTo>
                  <a:lnTo>
                    <a:pt x="152" y="124"/>
                  </a:lnTo>
                  <a:lnTo>
                    <a:pt x="152" y="122"/>
                  </a:lnTo>
                  <a:lnTo>
                    <a:pt x="153" y="122"/>
                  </a:lnTo>
                  <a:lnTo>
                    <a:pt x="152" y="122"/>
                  </a:lnTo>
                  <a:lnTo>
                    <a:pt x="152" y="121"/>
                  </a:lnTo>
                  <a:lnTo>
                    <a:pt x="153" y="119"/>
                  </a:lnTo>
                  <a:lnTo>
                    <a:pt x="155" y="119"/>
                  </a:lnTo>
                  <a:lnTo>
                    <a:pt x="153" y="119"/>
                  </a:lnTo>
                  <a:lnTo>
                    <a:pt x="152" y="119"/>
                  </a:lnTo>
                  <a:lnTo>
                    <a:pt x="153" y="119"/>
                  </a:lnTo>
                  <a:lnTo>
                    <a:pt x="152" y="119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8"/>
                  </a:lnTo>
                  <a:lnTo>
                    <a:pt x="147" y="118"/>
                  </a:lnTo>
                  <a:lnTo>
                    <a:pt x="148" y="118"/>
                  </a:lnTo>
                  <a:lnTo>
                    <a:pt x="148" y="116"/>
                  </a:lnTo>
                  <a:lnTo>
                    <a:pt x="147" y="118"/>
                  </a:lnTo>
                  <a:lnTo>
                    <a:pt x="147" y="119"/>
                  </a:lnTo>
                  <a:lnTo>
                    <a:pt x="145" y="119"/>
                  </a:lnTo>
                  <a:lnTo>
                    <a:pt x="145" y="118"/>
                  </a:lnTo>
                  <a:lnTo>
                    <a:pt x="145" y="116"/>
                  </a:lnTo>
                  <a:lnTo>
                    <a:pt x="144" y="116"/>
                  </a:lnTo>
                  <a:lnTo>
                    <a:pt x="144" y="118"/>
                  </a:lnTo>
                  <a:lnTo>
                    <a:pt x="142" y="118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41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39" y="110"/>
                  </a:lnTo>
                  <a:lnTo>
                    <a:pt x="139" y="107"/>
                  </a:lnTo>
                  <a:lnTo>
                    <a:pt x="138" y="107"/>
                  </a:lnTo>
                  <a:lnTo>
                    <a:pt x="138" y="106"/>
                  </a:lnTo>
                  <a:lnTo>
                    <a:pt x="136" y="106"/>
                  </a:lnTo>
                  <a:lnTo>
                    <a:pt x="136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1"/>
                  </a:lnTo>
                  <a:lnTo>
                    <a:pt x="130" y="97"/>
                  </a:lnTo>
                  <a:lnTo>
                    <a:pt x="132" y="97"/>
                  </a:lnTo>
                  <a:lnTo>
                    <a:pt x="132" y="95"/>
                  </a:lnTo>
                  <a:lnTo>
                    <a:pt x="132" y="97"/>
                  </a:lnTo>
                  <a:lnTo>
                    <a:pt x="133" y="97"/>
                  </a:lnTo>
                  <a:lnTo>
                    <a:pt x="133" y="95"/>
                  </a:lnTo>
                  <a:lnTo>
                    <a:pt x="132" y="95"/>
                  </a:lnTo>
                  <a:lnTo>
                    <a:pt x="130" y="95"/>
                  </a:lnTo>
                  <a:lnTo>
                    <a:pt x="130" y="94"/>
                  </a:lnTo>
                  <a:lnTo>
                    <a:pt x="129" y="94"/>
                  </a:lnTo>
                  <a:lnTo>
                    <a:pt x="129" y="92"/>
                  </a:lnTo>
                  <a:lnTo>
                    <a:pt x="127" y="92"/>
                  </a:lnTo>
                  <a:lnTo>
                    <a:pt x="127" y="91"/>
                  </a:lnTo>
                  <a:lnTo>
                    <a:pt x="127" y="89"/>
                  </a:lnTo>
                  <a:lnTo>
                    <a:pt x="129" y="89"/>
                  </a:lnTo>
                  <a:lnTo>
                    <a:pt x="127" y="89"/>
                  </a:lnTo>
                  <a:lnTo>
                    <a:pt x="129" y="88"/>
                  </a:lnTo>
                  <a:lnTo>
                    <a:pt x="129" y="86"/>
                  </a:lnTo>
                  <a:lnTo>
                    <a:pt x="127" y="86"/>
                  </a:lnTo>
                  <a:lnTo>
                    <a:pt x="129" y="85"/>
                  </a:lnTo>
                  <a:lnTo>
                    <a:pt x="129" y="83"/>
                  </a:lnTo>
                  <a:lnTo>
                    <a:pt x="127" y="83"/>
                  </a:lnTo>
                  <a:lnTo>
                    <a:pt x="126" y="83"/>
                  </a:lnTo>
                  <a:lnTo>
                    <a:pt x="126" y="82"/>
                  </a:lnTo>
                  <a:lnTo>
                    <a:pt x="126" y="80"/>
                  </a:lnTo>
                  <a:lnTo>
                    <a:pt x="127" y="80"/>
                  </a:lnTo>
                  <a:lnTo>
                    <a:pt x="127" y="78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4" y="74"/>
                  </a:lnTo>
                  <a:lnTo>
                    <a:pt x="124" y="72"/>
                  </a:lnTo>
                  <a:lnTo>
                    <a:pt x="124" y="71"/>
                  </a:lnTo>
                  <a:lnTo>
                    <a:pt x="124" y="69"/>
                  </a:lnTo>
                  <a:lnTo>
                    <a:pt x="123" y="69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5"/>
                  </a:lnTo>
                  <a:lnTo>
                    <a:pt x="124" y="63"/>
                  </a:lnTo>
                  <a:lnTo>
                    <a:pt x="124" y="62"/>
                  </a:lnTo>
                  <a:lnTo>
                    <a:pt x="124" y="60"/>
                  </a:lnTo>
                  <a:lnTo>
                    <a:pt x="123" y="60"/>
                  </a:lnTo>
                  <a:lnTo>
                    <a:pt x="123" y="59"/>
                  </a:lnTo>
                  <a:lnTo>
                    <a:pt x="124" y="59"/>
                  </a:lnTo>
                  <a:lnTo>
                    <a:pt x="124" y="57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1" y="54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2"/>
                  </a:lnTo>
                  <a:lnTo>
                    <a:pt x="123" y="41"/>
                  </a:lnTo>
                  <a:lnTo>
                    <a:pt x="123" y="42"/>
                  </a:lnTo>
                  <a:lnTo>
                    <a:pt x="123" y="44"/>
                  </a:lnTo>
                  <a:lnTo>
                    <a:pt x="124" y="44"/>
                  </a:lnTo>
                  <a:lnTo>
                    <a:pt x="124" y="42"/>
                  </a:lnTo>
                  <a:lnTo>
                    <a:pt x="124" y="41"/>
                  </a:lnTo>
                  <a:lnTo>
                    <a:pt x="126" y="41"/>
                  </a:lnTo>
                  <a:lnTo>
                    <a:pt x="126" y="39"/>
                  </a:lnTo>
                  <a:lnTo>
                    <a:pt x="124" y="38"/>
                  </a:lnTo>
                  <a:lnTo>
                    <a:pt x="123" y="38"/>
                  </a:lnTo>
                  <a:lnTo>
                    <a:pt x="123" y="36"/>
                  </a:lnTo>
                  <a:lnTo>
                    <a:pt x="121" y="36"/>
                  </a:lnTo>
                  <a:lnTo>
                    <a:pt x="123" y="36"/>
                  </a:lnTo>
                  <a:lnTo>
                    <a:pt x="123" y="38"/>
                  </a:lnTo>
                  <a:lnTo>
                    <a:pt x="121" y="38"/>
                  </a:lnTo>
                  <a:lnTo>
                    <a:pt x="118" y="36"/>
                  </a:lnTo>
                  <a:lnTo>
                    <a:pt x="117" y="36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2"/>
                  </a:lnTo>
                  <a:lnTo>
                    <a:pt x="115" y="32"/>
                  </a:lnTo>
                  <a:lnTo>
                    <a:pt x="115" y="30"/>
                  </a:lnTo>
                  <a:lnTo>
                    <a:pt x="114" y="30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1" y="30"/>
                  </a:lnTo>
                  <a:lnTo>
                    <a:pt x="108" y="30"/>
                  </a:lnTo>
                  <a:lnTo>
                    <a:pt x="108" y="32"/>
                  </a:lnTo>
                  <a:lnTo>
                    <a:pt x="106" y="32"/>
                  </a:lnTo>
                  <a:lnTo>
                    <a:pt x="105" y="32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9" y="25"/>
                  </a:lnTo>
                  <a:lnTo>
                    <a:pt x="97" y="24"/>
                  </a:lnTo>
                  <a:lnTo>
                    <a:pt x="95" y="24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2" y="22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91" y="21"/>
                  </a:lnTo>
                  <a:lnTo>
                    <a:pt x="91" y="22"/>
                  </a:lnTo>
                  <a:lnTo>
                    <a:pt x="92" y="22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89" y="33"/>
                  </a:lnTo>
                  <a:lnTo>
                    <a:pt x="88" y="35"/>
                  </a:lnTo>
                  <a:lnTo>
                    <a:pt x="88" y="36"/>
                  </a:lnTo>
                  <a:lnTo>
                    <a:pt x="86" y="39"/>
                  </a:lnTo>
                  <a:lnTo>
                    <a:pt x="86" y="41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88" y="47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86" y="50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5" y="59"/>
                  </a:lnTo>
                  <a:lnTo>
                    <a:pt x="85" y="60"/>
                  </a:lnTo>
                  <a:lnTo>
                    <a:pt x="85" y="62"/>
                  </a:lnTo>
                  <a:lnTo>
                    <a:pt x="83" y="62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6" y="68"/>
                  </a:lnTo>
                  <a:lnTo>
                    <a:pt x="86" y="69"/>
                  </a:lnTo>
                  <a:lnTo>
                    <a:pt x="86" y="71"/>
                  </a:lnTo>
                  <a:lnTo>
                    <a:pt x="86" y="72"/>
                  </a:lnTo>
                  <a:lnTo>
                    <a:pt x="88" y="72"/>
                  </a:lnTo>
                  <a:lnTo>
                    <a:pt x="89" y="72"/>
                  </a:lnTo>
                  <a:lnTo>
                    <a:pt x="89" y="74"/>
                  </a:lnTo>
                  <a:lnTo>
                    <a:pt x="91" y="74"/>
                  </a:lnTo>
                  <a:lnTo>
                    <a:pt x="91" y="75"/>
                  </a:lnTo>
                  <a:lnTo>
                    <a:pt x="92" y="75"/>
                  </a:lnTo>
                  <a:lnTo>
                    <a:pt x="92" y="77"/>
                  </a:lnTo>
                  <a:lnTo>
                    <a:pt x="94" y="77"/>
                  </a:lnTo>
                  <a:lnTo>
                    <a:pt x="94" y="78"/>
                  </a:lnTo>
                  <a:lnTo>
                    <a:pt x="95" y="78"/>
                  </a:lnTo>
                  <a:lnTo>
                    <a:pt x="95" y="80"/>
                  </a:lnTo>
                  <a:lnTo>
                    <a:pt x="97" y="82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99" y="85"/>
                  </a:lnTo>
                  <a:lnTo>
                    <a:pt x="97" y="86"/>
                  </a:lnTo>
                  <a:lnTo>
                    <a:pt x="99" y="86"/>
                  </a:lnTo>
                  <a:lnTo>
                    <a:pt x="99" y="88"/>
                  </a:lnTo>
                  <a:lnTo>
                    <a:pt x="99" y="89"/>
                  </a:lnTo>
                  <a:lnTo>
                    <a:pt x="99" y="91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9" y="92"/>
                  </a:lnTo>
                  <a:lnTo>
                    <a:pt x="99" y="94"/>
                  </a:lnTo>
                  <a:lnTo>
                    <a:pt x="99" y="92"/>
                  </a:lnTo>
                  <a:lnTo>
                    <a:pt x="100" y="92"/>
                  </a:lnTo>
                  <a:lnTo>
                    <a:pt x="102" y="92"/>
                  </a:lnTo>
                  <a:lnTo>
                    <a:pt x="100" y="92"/>
                  </a:lnTo>
                  <a:lnTo>
                    <a:pt x="102" y="92"/>
                  </a:lnTo>
                  <a:lnTo>
                    <a:pt x="102" y="94"/>
                  </a:lnTo>
                  <a:lnTo>
                    <a:pt x="100" y="95"/>
                  </a:lnTo>
                  <a:lnTo>
                    <a:pt x="102" y="95"/>
                  </a:lnTo>
                  <a:lnTo>
                    <a:pt x="103" y="95"/>
                  </a:lnTo>
                  <a:lnTo>
                    <a:pt x="105" y="95"/>
                  </a:lnTo>
                  <a:lnTo>
                    <a:pt x="105" y="97"/>
                  </a:lnTo>
                  <a:lnTo>
                    <a:pt x="103" y="97"/>
                  </a:lnTo>
                  <a:lnTo>
                    <a:pt x="105" y="98"/>
                  </a:lnTo>
                  <a:lnTo>
                    <a:pt x="105" y="100"/>
                  </a:lnTo>
                  <a:lnTo>
                    <a:pt x="105" y="101"/>
                  </a:lnTo>
                  <a:lnTo>
                    <a:pt x="105" y="103"/>
                  </a:lnTo>
                  <a:lnTo>
                    <a:pt x="106" y="104"/>
                  </a:lnTo>
                  <a:lnTo>
                    <a:pt x="108" y="103"/>
                  </a:lnTo>
                  <a:lnTo>
                    <a:pt x="108" y="104"/>
                  </a:lnTo>
                  <a:lnTo>
                    <a:pt x="111" y="104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10"/>
                  </a:lnTo>
                  <a:lnTo>
                    <a:pt x="108" y="112"/>
                  </a:lnTo>
                  <a:lnTo>
                    <a:pt x="111" y="112"/>
                  </a:lnTo>
                  <a:lnTo>
                    <a:pt x="108" y="112"/>
                  </a:lnTo>
                  <a:lnTo>
                    <a:pt x="108" y="113"/>
                  </a:lnTo>
                  <a:lnTo>
                    <a:pt x="108" y="115"/>
                  </a:lnTo>
                  <a:lnTo>
                    <a:pt x="108" y="116"/>
                  </a:lnTo>
                  <a:lnTo>
                    <a:pt x="108" y="118"/>
                  </a:lnTo>
                  <a:lnTo>
                    <a:pt x="108" y="119"/>
                  </a:lnTo>
                  <a:lnTo>
                    <a:pt x="106" y="119"/>
                  </a:lnTo>
                  <a:lnTo>
                    <a:pt x="108" y="119"/>
                  </a:lnTo>
                  <a:lnTo>
                    <a:pt x="108" y="121"/>
                  </a:lnTo>
                  <a:lnTo>
                    <a:pt x="108" y="122"/>
                  </a:lnTo>
                  <a:lnTo>
                    <a:pt x="111" y="124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5" y="127"/>
                  </a:lnTo>
                  <a:lnTo>
                    <a:pt x="115" y="128"/>
                  </a:lnTo>
                  <a:lnTo>
                    <a:pt x="115" y="130"/>
                  </a:lnTo>
                  <a:lnTo>
                    <a:pt x="115" y="132"/>
                  </a:lnTo>
                  <a:lnTo>
                    <a:pt x="115" y="133"/>
                  </a:lnTo>
                  <a:lnTo>
                    <a:pt x="117" y="135"/>
                  </a:lnTo>
                  <a:lnTo>
                    <a:pt x="115" y="135"/>
                  </a:lnTo>
                  <a:lnTo>
                    <a:pt x="117" y="136"/>
                  </a:lnTo>
                  <a:lnTo>
                    <a:pt x="118" y="136"/>
                  </a:lnTo>
                  <a:lnTo>
                    <a:pt x="118" y="138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20" y="138"/>
                  </a:lnTo>
                  <a:lnTo>
                    <a:pt x="120" y="139"/>
                  </a:lnTo>
                  <a:lnTo>
                    <a:pt x="118" y="139"/>
                  </a:lnTo>
                  <a:lnTo>
                    <a:pt x="118" y="141"/>
                  </a:lnTo>
                  <a:lnTo>
                    <a:pt x="118" y="142"/>
                  </a:lnTo>
                  <a:lnTo>
                    <a:pt x="120" y="142"/>
                  </a:lnTo>
                  <a:lnTo>
                    <a:pt x="120" y="144"/>
                  </a:lnTo>
                  <a:lnTo>
                    <a:pt x="120" y="145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0" y="148"/>
                  </a:lnTo>
                  <a:lnTo>
                    <a:pt x="120" y="150"/>
                  </a:lnTo>
                  <a:lnTo>
                    <a:pt x="121" y="151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7"/>
                  </a:lnTo>
                  <a:lnTo>
                    <a:pt x="121" y="145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3" y="142"/>
                  </a:lnTo>
                  <a:lnTo>
                    <a:pt x="123" y="144"/>
                  </a:lnTo>
                  <a:lnTo>
                    <a:pt x="123" y="145"/>
                  </a:lnTo>
                  <a:lnTo>
                    <a:pt x="124" y="145"/>
                  </a:lnTo>
                  <a:lnTo>
                    <a:pt x="124" y="147"/>
                  </a:lnTo>
                  <a:lnTo>
                    <a:pt x="126" y="147"/>
                  </a:lnTo>
                  <a:lnTo>
                    <a:pt x="126" y="148"/>
                  </a:lnTo>
                  <a:lnTo>
                    <a:pt x="124" y="150"/>
                  </a:lnTo>
                  <a:lnTo>
                    <a:pt x="124" y="151"/>
                  </a:lnTo>
                  <a:lnTo>
                    <a:pt x="126" y="151"/>
                  </a:lnTo>
                  <a:lnTo>
                    <a:pt x="127" y="151"/>
                  </a:lnTo>
                  <a:lnTo>
                    <a:pt x="127" y="153"/>
                  </a:lnTo>
                  <a:lnTo>
                    <a:pt x="126" y="153"/>
                  </a:lnTo>
                  <a:lnTo>
                    <a:pt x="126" y="154"/>
                  </a:lnTo>
                  <a:lnTo>
                    <a:pt x="127" y="154"/>
                  </a:lnTo>
                  <a:lnTo>
                    <a:pt x="126" y="156"/>
                  </a:lnTo>
                  <a:lnTo>
                    <a:pt x="127" y="156"/>
                  </a:lnTo>
                  <a:lnTo>
                    <a:pt x="127" y="157"/>
                  </a:lnTo>
                  <a:lnTo>
                    <a:pt x="126" y="157"/>
                  </a:lnTo>
                  <a:lnTo>
                    <a:pt x="127" y="159"/>
                  </a:lnTo>
                  <a:lnTo>
                    <a:pt x="127" y="160"/>
                  </a:lnTo>
                  <a:lnTo>
                    <a:pt x="127" y="162"/>
                  </a:lnTo>
                  <a:lnTo>
                    <a:pt x="127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6" y="168"/>
                  </a:lnTo>
                  <a:lnTo>
                    <a:pt x="126" y="169"/>
                  </a:lnTo>
                  <a:lnTo>
                    <a:pt x="127" y="169"/>
                  </a:lnTo>
                  <a:lnTo>
                    <a:pt x="127" y="171"/>
                  </a:lnTo>
                  <a:lnTo>
                    <a:pt x="127" y="172"/>
                  </a:lnTo>
                  <a:lnTo>
                    <a:pt x="127" y="174"/>
                  </a:lnTo>
                  <a:lnTo>
                    <a:pt x="127" y="175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7"/>
                  </a:lnTo>
                  <a:lnTo>
                    <a:pt x="130" y="178"/>
                  </a:lnTo>
                  <a:lnTo>
                    <a:pt x="130" y="180"/>
                  </a:lnTo>
                  <a:lnTo>
                    <a:pt x="130" y="181"/>
                  </a:lnTo>
                  <a:lnTo>
                    <a:pt x="130" y="183"/>
                  </a:lnTo>
                  <a:lnTo>
                    <a:pt x="130" y="185"/>
                  </a:lnTo>
                  <a:lnTo>
                    <a:pt x="132" y="185"/>
                  </a:lnTo>
                  <a:lnTo>
                    <a:pt x="132" y="186"/>
                  </a:lnTo>
                  <a:lnTo>
                    <a:pt x="132" y="188"/>
                  </a:lnTo>
                  <a:lnTo>
                    <a:pt x="133" y="188"/>
                  </a:lnTo>
                  <a:lnTo>
                    <a:pt x="133" y="189"/>
                  </a:lnTo>
                  <a:lnTo>
                    <a:pt x="133" y="191"/>
                  </a:lnTo>
                  <a:lnTo>
                    <a:pt x="133" y="192"/>
                  </a:lnTo>
                  <a:lnTo>
                    <a:pt x="133" y="194"/>
                  </a:lnTo>
                  <a:lnTo>
                    <a:pt x="133" y="195"/>
                  </a:lnTo>
                  <a:lnTo>
                    <a:pt x="132" y="195"/>
                  </a:lnTo>
                  <a:lnTo>
                    <a:pt x="132" y="197"/>
                  </a:lnTo>
                  <a:lnTo>
                    <a:pt x="132" y="198"/>
                  </a:lnTo>
                  <a:lnTo>
                    <a:pt x="132" y="200"/>
                  </a:lnTo>
                  <a:lnTo>
                    <a:pt x="132" y="201"/>
                  </a:lnTo>
                  <a:lnTo>
                    <a:pt x="132" y="203"/>
                  </a:lnTo>
                  <a:lnTo>
                    <a:pt x="132" y="204"/>
                  </a:lnTo>
                  <a:lnTo>
                    <a:pt x="132" y="206"/>
                  </a:lnTo>
                  <a:lnTo>
                    <a:pt x="133" y="206"/>
                  </a:lnTo>
                  <a:lnTo>
                    <a:pt x="133" y="207"/>
                  </a:lnTo>
                  <a:lnTo>
                    <a:pt x="135" y="207"/>
                  </a:lnTo>
                  <a:lnTo>
                    <a:pt x="136" y="207"/>
                  </a:lnTo>
                  <a:lnTo>
                    <a:pt x="138" y="207"/>
                  </a:lnTo>
                  <a:lnTo>
                    <a:pt x="136" y="209"/>
                  </a:lnTo>
                  <a:lnTo>
                    <a:pt x="136" y="207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38" y="207"/>
                  </a:lnTo>
                  <a:lnTo>
                    <a:pt x="139" y="206"/>
                  </a:lnTo>
                  <a:lnTo>
                    <a:pt x="138" y="206"/>
                  </a:lnTo>
                  <a:lnTo>
                    <a:pt x="138" y="204"/>
                  </a:lnTo>
                  <a:lnTo>
                    <a:pt x="139" y="204"/>
                  </a:lnTo>
                  <a:lnTo>
                    <a:pt x="138" y="204"/>
                  </a:lnTo>
                  <a:lnTo>
                    <a:pt x="139" y="204"/>
                  </a:lnTo>
                  <a:lnTo>
                    <a:pt x="139" y="203"/>
                  </a:lnTo>
                  <a:lnTo>
                    <a:pt x="141" y="203"/>
                  </a:lnTo>
                  <a:lnTo>
                    <a:pt x="141" y="204"/>
                  </a:lnTo>
                  <a:lnTo>
                    <a:pt x="141" y="206"/>
                  </a:lnTo>
                  <a:lnTo>
                    <a:pt x="142" y="206"/>
                  </a:lnTo>
                  <a:lnTo>
                    <a:pt x="142" y="207"/>
                  </a:lnTo>
                  <a:lnTo>
                    <a:pt x="144" y="207"/>
                  </a:lnTo>
                  <a:lnTo>
                    <a:pt x="144" y="209"/>
                  </a:lnTo>
                  <a:lnTo>
                    <a:pt x="144" y="210"/>
                  </a:lnTo>
                  <a:lnTo>
                    <a:pt x="145" y="210"/>
                  </a:lnTo>
                  <a:lnTo>
                    <a:pt x="147" y="210"/>
                  </a:lnTo>
                  <a:lnTo>
                    <a:pt x="148" y="210"/>
                  </a:lnTo>
                  <a:lnTo>
                    <a:pt x="148" y="213"/>
                  </a:lnTo>
                  <a:lnTo>
                    <a:pt x="147" y="213"/>
                  </a:lnTo>
                  <a:lnTo>
                    <a:pt x="147" y="215"/>
                  </a:lnTo>
                  <a:lnTo>
                    <a:pt x="147" y="216"/>
                  </a:lnTo>
                  <a:lnTo>
                    <a:pt x="148" y="216"/>
                  </a:lnTo>
                  <a:lnTo>
                    <a:pt x="148" y="218"/>
                  </a:lnTo>
                  <a:lnTo>
                    <a:pt x="148" y="219"/>
                  </a:lnTo>
                  <a:lnTo>
                    <a:pt x="148" y="221"/>
                  </a:lnTo>
                  <a:lnTo>
                    <a:pt x="150" y="222"/>
                  </a:lnTo>
                  <a:lnTo>
                    <a:pt x="152" y="222"/>
                  </a:lnTo>
                  <a:lnTo>
                    <a:pt x="152" y="224"/>
                  </a:lnTo>
                  <a:lnTo>
                    <a:pt x="153" y="224"/>
                  </a:lnTo>
                  <a:lnTo>
                    <a:pt x="153" y="225"/>
                  </a:lnTo>
                  <a:lnTo>
                    <a:pt x="153" y="227"/>
                  </a:lnTo>
                  <a:lnTo>
                    <a:pt x="153" y="228"/>
                  </a:lnTo>
                  <a:lnTo>
                    <a:pt x="153" y="230"/>
                  </a:lnTo>
                  <a:lnTo>
                    <a:pt x="152" y="230"/>
                  </a:lnTo>
                  <a:lnTo>
                    <a:pt x="152" y="231"/>
                  </a:lnTo>
                  <a:lnTo>
                    <a:pt x="152" y="233"/>
                  </a:lnTo>
                  <a:lnTo>
                    <a:pt x="150" y="233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7" y="236"/>
                  </a:lnTo>
                  <a:lnTo>
                    <a:pt x="145" y="236"/>
                  </a:lnTo>
                  <a:lnTo>
                    <a:pt x="145" y="238"/>
                  </a:lnTo>
                  <a:lnTo>
                    <a:pt x="144" y="238"/>
                  </a:lnTo>
                  <a:lnTo>
                    <a:pt x="144" y="239"/>
                  </a:lnTo>
                  <a:lnTo>
                    <a:pt x="142" y="239"/>
                  </a:lnTo>
                  <a:lnTo>
                    <a:pt x="141" y="239"/>
                  </a:lnTo>
                  <a:lnTo>
                    <a:pt x="141" y="241"/>
                  </a:lnTo>
                  <a:lnTo>
                    <a:pt x="139" y="241"/>
                  </a:lnTo>
                  <a:lnTo>
                    <a:pt x="139" y="239"/>
                  </a:lnTo>
                  <a:lnTo>
                    <a:pt x="138" y="239"/>
                  </a:lnTo>
                  <a:lnTo>
                    <a:pt x="138" y="238"/>
                  </a:lnTo>
                  <a:lnTo>
                    <a:pt x="138" y="236"/>
                  </a:lnTo>
                  <a:lnTo>
                    <a:pt x="138" y="235"/>
                  </a:lnTo>
                  <a:lnTo>
                    <a:pt x="138" y="231"/>
                  </a:lnTo>
                  <a:lnTo>
                    <a:pt x="138" y="230"/>
                  </a:lnTo>
                  <a:lnTo>
                    <a:pt x="138" y="228"/>
                  </a:lnTo>
                  <a:lnTo>
                    <a:pt x="136" y="228"/>
                  </a:lnTo>
                  <a:lnTo>
                    <a:pt x="136" y="227"/>
                  </a:lnTo>
                  <a:lnTo>
                    <a:pt x="136" y="225"/>
                  </a:lnTo>
                  <a:lnTo>
                    <a:pt x="135" y="224"/>
                  </a:lnTo>
                  <a:lnTo>
                    <a:pt x="135" y="222"/>
                  </a:lnTo>
                  <a:lnTo>
                    <a:pt x="133" y="222"/>
                  </a:lnTo>
                  <a:lnTo>
                    <a:pt x="132" y="221"/>
                  </a:lnTo>
                  <a:lnTo>
                    <a:pt x="130" y="221"/>
                  </a:lnTo>
                  <a:lnTo>
                    <a:pt x="129" y="219"/>
                  </a:lnTo>
                  <a:lnTo>
                    <a:pt x="127" y="216"/>
                  </a:lnTo>
                  <a:lnTo>
                    <a:pt x="127" y="215"/>
                  </a:lnTo>
                  <a:lnTo>
                    <a:pt x="126" y="215"/>
                  </a:lnTo>
                  <a:lnTo>
                    <a:pt x="126" y="213"/>
                  </a:lnTo>
                  <a:lnTo>
                    <a:pt x="124" y="213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1" y="209"/>
                  </a:lnTo>
                  <a:lnTo>
                    <a:pt x="121" y="207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5" y="204"/>
                  </a:lnTo>
                  <a:lnTo>
                    <a:pt x="115" y="203"/>
                  </a:lnTo>
                  <a:lnTo>
                    <a:pt x="114" y="201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1" y="198"/>
                  </a:lnTo>
                  <a:lnTo>
                    <a:pt x="108" y="198"/>
                  </a:lnTo>
                  <a:lnTo>
                    <a:pt x="108" y="200"/>
                  </a:lnTo>
                  <a:lnTo>
                    <a:pt x="111" y="200"/>
                  </a:lnTo>
                  <a:lnTo>
                    <a:pt x="108" y="200"/>
                  </a:lnTo>
                  <a:lnTo>
                    <a:pt x="108" y="198"/>
                  </a:lnTo>
                  <a:lnTo>
                    <a:pt x="108" y="197"/>
                  </a:lnTo>
                  <a:lnTo>
                    <a:pt x="108" y="195"/>
                  </a:lnTo>
                  <a:lnTo>
                    <a:pt x="106" y="195"/>
                  </a:lnTo>
                  <a:lnTo>
                    <a:pt x="106" y="194"/>
                  </a:lnTo>
                  <a:lnTo>
                    <a:pt x="106" y="192"/>
                  </a:lnTo>
                  <a:lnTo>
                    <a:pt x="105" y="191"/>
                  </a:lnTo>
                  <a:lnTo>
                    <a:pt x="105" y="192"/>
                  </a:lnTo>
                  <a:lnTo>
                    <a:pt x="106" y="194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3" y="192"/>
                  </a:lnTo>
                  <a:lnTo>
                    <a:pt x="103" y="194"/>
                  </a:lnTo>
                  <a:lnTo>
                    <a:pt x="103" y="192"/>
                  </a:lnTo>
                  <a:lnTo>
                    <a:pt x="103" y="191"/>
                  </a:lnTo>
                  <a:lnTo>
                    <a:pt x="103" y="189"/>
                  </a:lnTo>
                  <a:lnTo>
                    <a:pt x="105" y="189"/>
                  </a:lnTo>
                  <a:lnTo>
                    <a:pt x="103" y="188"/>
                  </a:lnTo>
                  <a:lnTo>
                    <a:pt x="105" y="188"/>
                  </a:lnTo>
                  <a:lnTo>
                    <a:pt x="103" y="188"/>
                  </a:lnTo>
                  <a:lnTo>
                    <a:pt x="103" y="189"/>
                  </a:lnTo>
                  <a:lnTo>
                    <a:pt x="103" y="191"/>
                  </a:lnTo>
                  <a:lnTo>
                    <a:pt x="102" y="191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3" y="189"/>
                  </a:lnTo>
                  <a:lnTo>
                    <a:pt x="103" y="188"/>
                  </a:lnTo>
                  <a:lnTo>
                    <a:pt x="103" y="186"/>
                  </a:lnTo>
                  <a:lnTo>
                    <a:pt x="103" y="185"/>
                  </a:lnTo>
                  <a:lnTo>
                    <a:pt x="105" y="183"/>
                  </a:lnTo>
                  <a:lnTo>
                    <a:pt x="106" y="181"/>
                  </a:lnTo>
                  <a:lnTo>
                    <a:pt x="106" y="180"/>
                  </a:lnTo>
                  <a:lnTo>
                    <a:pt x="106" y="178"/>
                  </a:lnTo>
                  <a:lnTo>
                    <a:pt x="106" y="177"/>
                  </a:lnTo>
                  <a:lnTo>
                    <a:pt x="108" y="177"/>
                  </a:lnTo>
                  <a:lnTo>
                    <a:pt x="106" y="177"/>
                  </a:lnTo>
                  <a:lnTo>
                    <a:pt x="108" y="175"/>
                  </a:lnTo>
                  <a:lnTo>
                    <a:pt x="108" y="174"/>
                  </a:lnTo>
                  <a:lnTo>
                    <a:pt x="108" y="172"/>
                  </a:lnTo>
                  <a:lnTo>
                    <a:pt x="108" y="171"/>
                  </a:lnTo>
                  <a:lnTo>
                    <a:pt x="108" y="174"/>
                  </a:lnTo>
                  <a:lnTo>
                    <a:pt x="106" y="175"/>
                  </a:lnTo>
                  <a:lnTo>
                    <a:pt x="108" y="174"/>
                  </a:lnTo>
                  <a:lnTo>
                    <a:pt x="108" y="171"/>
                  </a:lnTo>
                  <a:lnTo>
                    <a:pt x="108" y="169"/>
                  </a:lnTo>
                  <a:lnTo>
                    <a:pt x="108" y="168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8" y="163"/>
                  </a:lnTo>
                  <a:lnTo>
                    <a:pt x="106" y="163"/>
                  </a:lnTo>
                  <a:lnTo>
                    <a:pt x="106" y="162"/>
                  </a:lnTo>
                  <a:lnTo>
                    <a:pt x="106" y="163"/>
                  </a:lnTo>
                  <a:lnTo>
                    <a:pt x="105" y="162"/>
                  </a:lnTo>
                  <a:lnTo>
                    <a:pt x="106" y="162"/>
                  </a:lnTo>
                  <a:lnTo>
                    <a:pt x="106" y="160"/>
                  </a:lnTo>
                  <a:lnTo>
                    <a:pt x="105" y="160"/>
                  </a:lnTo>
                  <a:lnTo>
                    <a:pt x="105" y="159"/>
                  </a:lnTo>
                  <a:lnTo>
                    <a:pt x="103" y="157"/>
                  </a:lnTo>
                  <a:lnTo>
                    <a:pt x="103" y="159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6"/>
                  </a:lnTo>
                  <a:lnTo>
                    <a:pt x="99" y="156"/>
                  </a:lnTo>
                  <a:lnTo>
                    <a:pt x="99" y="154"/>
                  </a:lnTo>
                  <a:lnTo>
                    <a:pt x="97" y="154"/>
                  </a:lnTo>
                  <a:lnTo>
                    <a:pt x="97" y="153"/>
                  </a:lnTo>
                  <a:lnTo>
                    <a:pt x="95" y="153"/>
                  </a:lnTo>
                  <a:lnTo>
                    <a:pt x="94" y="151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2" y="148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1" y="145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2" y="144"/>
                  </a:lnTo>
                  <a:lnTo>
                    <a:pt x="94" y="142"/>
                  </a:lnTo>
                  <a:lnTo>
                    <a:pt x="94" y="141"/>
                  </a:lnTo>
                  <a:lnTo>
                    <a:pt x="92" y="141"/>
                  </a:lnTo>
                  <a:lnTo>
                    <a:pt x="92" y="142"/>
                  </a:lnTo>
                  <a:lnTo>
                    <a:pt x="91" y="144"/>
                  </a:lnTo>
                  <a:lnTo>
                    <a:pt x="89" y="145"/>
                  </a:lnTo>
                  <a:lnTo>
                    <a:pt x="89" y="147"/>
                  </a:lnTo>
                  <a:lnTo>
                    <a:pt x="88" y="145"/>
                  </a:lnTo>
                  <a:lnTo>
                    <a:pt x="86" y="145"/>
                  </a:lnTo>
                  <a:lnTo>
                    <a:pt x="85" y="145"/>
                  </a:lnTo>
                  <a:lnTo>
                    <a:pt x="83" y="147"/>
                  </a:lnTo>
                  <a:lnTo>
                    <a:pt x="82" y="147"/>
                  </a:lnTo>
                  <a:lnTo>
                    <a:pt x="82" y="145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80" y="142"/>
                  </a:lnTo>
                  <a:lnTo>
                    <a:pt x="80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6" y="141"/>
                  </a:lnTo>
                  <a:lnTo>
                    <a:pt x="76" y="139"/>
                  </a:lnTo>
                  <a:lnTo>
                    <a:pt x="74" y="138"/>
                  </a:lnTo>
                  <a:lnTo>
                    <a:pt x="73" y="136"/>
                  </a:lnTo>
                  <a:lnTo>
                    <a:pt x="71" y="136"/>
                  </a:lnTo>
                  <a:lnTo>
                    <a:pt x="71" y="138"/>
                  </a:lnTo>
                  <a:lnTo>
                    <a:pt x="71" y="136"/>
                  </a:lnTo>
                  <a:lnTo>
                    <a:pt x="70" y="136"/>
                  </a:lnTo>
                  <a:lnTo>
                    <a:pt x="68" y="136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68" y="132"/>
                  </a:lnTo>
                  <a:lnTo>
                    <a:pt x="68" y="130"/>
                  </a:lnTo>
                  <a:lnTo>
                    <a:pt x="67" y="128"/>
                  </a:lnTo>
                  <a:lnTo>
                    <a:pt x="65" y="128"/>
                  </a:lnTo>
                  <a:lnTo>
                    <a:pt x="65" y="127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2" y="124"/>
                  </a:lnTo>
                  <a:lnTo>
                    <a:pt x="64" y="124"/>
                  </a:lnTo>
                  <a:lnTo>
                    <a:pt x="62" y="124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59" y="122"/>
                  </a:lnTo>
                  <a:lnTo>
                    <a:pt x="61" y="121"/>
                  </a:lnTo>
                  <a:lnTo>
                    <a:pt x="59" y="121"/>
                  </a:lnTo>
                  <a:lnTo>
                    <a:pt x="59" y="119"/>
                  </a:lnTo>
                  <a:lnTo>
                    <a:pt x="61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1"/>
                  </a:lnTo>
                  <a:lnTo>
                    <a:pt x="65" y="121"/>
                  </a:lnTo>
                  <a:lnTo>
                    <a:pt x="67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6" y="121"/>
                  </a:lnTo>
                  <a:lnTo>
                    <a:pt x="74" y="121"/>
                  </a:lnTo>
                  <a:lnTo>
                    <a:pt x="74" y="122"/>
                  </a:lnTo>
                  <a:lnTo>
                    <a:pt x="76" y="122"/>
                  </a:lnTo>
                  <a:lnTo>
                    <a:pt x="76" y="124"/>
                  </a:lnTo>
                  <a:lnTo>
                    <a:pt x="77" y="124"/>
                  </a:lnTo>
                  <a:lnTo>
                    <a:pt x="77" y="125"/>
                  </a:lnTo>
                  <a:lnTo>
                    <a:pt x="79" y="125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2" y="124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80" y="121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7" y="122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9" y="119"/>
                  </a:lnTo>
                  <a:lnTo>
                    <a:pt x="79" y="118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6" y="118"/>
                  </a:lnTo>
                  <a:lnTo>
                    <a:pt x="77" y="118"/>
                  </a:lnTo>
                  <a:lnTo>
                    <a:pt x="77" y="116"/>
                  </a:lnTo>
                  <a:lnTo>
                    <a:pt x="79" y="116"/>
                  </a:lnTo>
                  <a:lnTo>
                    <a:pt x="79" y="115"/>
                  </a:lnTo>
                  <a:lnTo>
                    <a:pt x="80" y="115"/>
                  </a:lnTo>
                  <a:lnTo>
                    <a:pt x="80" y="113"/>
                  </a:lnTo>
                  <a:lnTo>
                    <a:pt x="80" y="115"/>
                  </a:lnTo>
                  <a:lnTo>
                    <a:pt x="79" y="116"/>
                  </a:lnTo>
                  <a:lnTo>
                    <a:pt x="80" y="116"/>
                  </a:lnTo>
                  <a:lnTo>
                    <a:pt x="79" y="116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0" y="116"/>
                  </a:lnTo>
                  <a:lnTo>
                    <a:pt x="82" y="116"/>
                  </a:lnTo>
                  <a:lnTo>
                    <a:pt x="82" y="115"/>
                  </a:lnTo>
                  <a:lnTo>
                    <a:pt x="80" y="115"/>
                  </a:lnTo>
                  <a:lnTo>
                    <a:pt x="80" y="113"/>
                  </a:lnTo>
                  <a:lnTo>
                    <a:pt x="82" y="113"/>
                  </a:lnTo>
                  <a:lnTo>
                    <a:pt x="82" y="112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5" y="103"/>
                  </a:lnTo>
                  <a:lnTo>
                    <a:pt x="85" y="101"/>
                  </a:lnTo>
                  <a:lnTo>
                    <a:pt x="83" y="101"/>
                  </a:lnTo>
                  <a:lnTo>
                    <a:pt x="83" y="100"/>
                  </a:lnTo>
                  <a:lnTo>
                    <a:pt x="83" y="98"/>
                  </a:lnTo>
                  <a:lnTo>
                    <a:pt x="82" y="98"/>
                  </a:lnTo>
                  <a:lnTo>
                    <a:pt x="80" y="98"/>
                  </a:lnTo>
                  <a:lnTo>
                    <a:pt x="80" y="97"/>
                  </a:lnTo>
                  <a:lnTo>
                    <a:pt x="80" y="95"/>
                  </a:lnTo>
                  <a:lnTo>
                    <a:pt x="80" y="94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2"/>
                  </a:lnTo>
                  <a:lnTo>
                    <a:pt x="77" y="91"/>
                  </a:lnTo>
                  <a:lnTo>
                    <a:pt x="77" y="92"/>
                  </a:lnTo>
                  <a:lnTo>
                    <a:pt x="77" y="91"/>
                  </a:lnTo>
                  <a:lnTo>
                    <a:pt x="77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4" y="85"/>
                  </a:lnTo>
                  <a:lnTo>
                    <a:pt x="73" y="83"/>
                  </a:lnTo>
                  <a:lnTo>
                    <a:pt x="71" y="82"/>
                  </a:lnTo>
                  <a:lnTo>
                    <a:pt x="70" y="80"/>
                  </a:lnTo>
                  <a:lnTo>
                    <a:pt x="68" y="80"/>
                  </a:lnTo>
                  <a:lnTo>
                    <a:pt x="67" y="78"/>
                  </a:lnTo>
                  <a:lnTo>
                    <a:pt x="65" y="77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2" y="74"/>
                  </a:lnTo>
                  <a:lnTo>
                    <a:pt x="61" y="74"/>
                  </a:lnTo>
                  <a:lnTo>
                    <a:pt x="59" y="72"/>
                  </a:lnTo>
                  <a:lnTo>
                    <a:pt x="61" y="72"/>
                  </a:lnTo>
                  <a:lnTo>
                    <a:pt x="61" y="71"/>
                  </a:lnTo>
                  <a:lnTo>
                    <a:pt x="61" y="69"/>
                  </a:lnTo>
                  <a:lnTo>
                    <a:pt x="61" y="68"/>
                  </a:lnTo>
                  <a:lnTo>
                    <a:pt x="59" y="68"/>
                  </a:lnTo>
                  <a:lnTo>
                    <a:pt x="61" y="66"/>
                  </a:lnTo>
                  <a:lnTo>
                    <a:pt x="61" y="65"/>
                  </a:lnTo>
                  <a:lnTo>
                    <a:pt x="61" y="63"/>
                  </a:lnTo>
                  <a:lnTo>
                    <a:pt x="61" y="62"/>
                  </a:lnTo>
                  <a:lnTo>
                    <a:pt x="61" y="60"/>
                  </a:lnTo>
                  <a:lnTo>
                    <a:pt x="62" y="60"/>
                  </a:lnTo>
                  <a:lnTo>
                    <a:pt x="62" y="59"/>
                  </a:lnTo>
                  <a:lnTo>
                    <a:pt x="61" y="59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61" y="56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9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8" y="56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59" y="47"/>
                  </a:lnTo>
                  <a:lnTo>
                    <a:pt x="58" y="45"/>
                  </a:lnTo>
                  <a:lnTo>
                    <a:pt x="58" y="44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8" y="41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6" y="35"/>
                  </a:lnTo>
                  <a:lnTo>
                    <a:pt x="56" y="33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6" y="27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6" y="21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2" y="1"/>
                  </a:lnTo>
                  <a:lnTo>
                    <a:pt x="103" y="0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2" y="3"/>
                  </a:lnTo>
                  <a:lnTo>
                    <a:pt x="100" y="3"/>
                  </a:lnTo>
                  <a:lnTo>
                    <a:pt x="100" y="6"/>
                  </a:lnTo>
                  <a:lnTo>
                    <a:pt x="100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8" y="10"/>
                  </a:lnTo>
                  <a:lnTo>
                    <a:pt x="115" y="13"/>
                  </a:lnTo>
                  <a:lnTo>
                    <a:pt x="123" y="16"/>
                  </a:lnTo>
                  <a:lnTo>
                    <a:pt x="130" y="19"/>
                  </a:lnTo>
                  <a:lnTo>
                    <a:pt x="138" y="22"/>
                  </a:lnTo>
                  <a:lnTo>
                    <a:pt x="144" y="25"/>
                  </a:lnTo>
                  <a:lnTo>
                    <a:pt x="152" y="29"/>
                  </a:lnTo>
                  <a:lnTo>
                    <a:pt x="159" y="32"/>
                  </a:lnTo>
                  <a:lnTo>
                    <a:pt x="161" y="32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5" y="35"/>
                  </a:lnTo>
                  <a:lnTo>
                    <a:pt x="167" y="35"/>
                  </a:lnTo>
                  <a:lnTo>
                    <a:pt x="168" y="35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5"/>
                  </a:lnTo>
                  <a:lnTo>
                    <a:pt x="176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0" y="35"/>
                  </a:lnTo>
                  <a:lnTo>
                    <a:pt x="182" y="35"/>
                  </a:lnTo>
                  <a:lnTo>
                    <a:pt x="183" y="35"/>
                  </a:lnTo>
                  <a:lnTo>
                    <a:pt x="185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9" y="35"/>
                  </a:lnTo>
                  <a:lnTo>
                    <a:pt x="191" y="35"/>
                  </a:lnTo>
                  <a:lnTo>
                    <a:pt x="192" y="35"/>
                  </a:lnTo>
                  <a:lnTo>
                    <a:pt x="194" y="35"/>
                  </a:lnTo>
                  <a:lnTo>
                    <a:pt x="195" y="35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200" y="35"/>
                  </a:lnTo>
                  <a:lnTo>
                    <a:pt x="201" y="35"/>
                  </a:lnTo>
                  <a:lnTo>
                    <a:pt x="203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8" y="35"/>
                  </a:lnTo>
                  <a:lnTo>
                    <a:pt x="209" y="35"/>
                  </a:lnTo>
                  <a:lnTo>
                    <a:pt x="211" y="35"/>
                  </a:lnTo>
                  <a:lnTo>
                    <a:pt x="212" y="35"/>
                  </a:lnTo>
                  <a:lnTo>
                    <a:pt x="215" y="35"/>
                  </a:lnTo>
                  <a:lnTo>
                    <a:pt x="217" y="35"/>
                  </a:lnTo>
                  <a:lnTo>
                    <a:pt x="218" y="35"/>
                  </a:lnTo>
                  <a:lnTo>
                    <a:pt x="220" y="35"/>
                  </a:lnTo>
                  <a:lnTo>
                    <a:pt x="221" y="35"/>
                  </a:lnTo>
                  <a:lnTo>
                    <a:pt x="223" y="35"/>
                  </a:lnTo>
                  <a:lnTo>
                    <a:pt x="224" y="35"/>
                  </a:lnTo>
                  <a:lnTo>
                    <a:pt x="226" y="35"/>
                  </a:lnTo>
                  <a:lnTo>
                    <a:pt x="226" y="33"/>
                  </a:lnTo>
                  <a:lnTo>
                    <a:pt x="227" y="33"/>
                  </a:lnTo>
                  <a:lnTo>
                    <a:pt x="227" y="32"/>
                  </a:lnTo>
                  <a:lnTo>
                    <a:pt x="227" y="30"/>
                  </a:lnTo>
                  <a:lnTo>
                    <a:pt x="227" y="29"/>
                  </a:lnTo>
                  <a:lnTo>
                    <a:pt x="229" y="29"/>
                  </a:lnTo>
                  <a:lnTo>
                    <a:pt x="229" y="27"/>
                  </a:lnTo>
                  <a:lnTo>
                    <a:pt x="229" y="25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2" y="24"/>
                  </a:lnTo>
                  <a:lnTo>
                    <a:pt x="233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8" y="24"/>
                  </a:lnTo>
                  <a:lnTo>
                    <a:pt x="239" y="24"/>
                  </a:lnTo>
                  <a:lnTo>
                    <a:pt x="241" y="24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4"/>
                  </a:lnTo>
                  <a:lnTo>
                    <a:pt x="247" y="24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1" y="24"/>
                  </a:lnTo>
                  <a:lnTo>
                    <a:pt x="253" y="24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58" y="24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2" y="24"/>
                  </a:lnTo>
                  <a:lnTo>
                    <a:pt x="264" y="24"/>
                  </a:lnTo>
                  <a:lnTo>
                    <a:pt x="264" y="25"/>
                  </a:lnTo>
                  <a:lnTo>
                    <a:pt x="265" y="25"/>
                  </a:lnTo>
                  <a:lnTo>
                    <a:pt x="267" y="25"/>
                  </a:lnTo>
                  <a:lnTo>
                    <a:pt x="267" y="27"/>
                  </a:lnTo>
                  <a:lnTo>
                    <a:pt x="267" y="29"/>
                  </a:lnTo>
                  <a:lnTo>
                    <a:pt x="267" y="30"/>
                  </a:lnTo>
                  <a:lnTo>
                    <a:pt x="267" y="32"/>
                  </a:lnTo>
                  <a:lnTo>
                    <a:pt x="268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1" y="33"/>
                  </a:lnTo>
                  <a:lnTo>
                    <a:pt x="271" y="35"/>
                  </a:lnTo>
                  <a:lnTo>
                    <a:pt x="273" y="35"/>
                  </a:lnTo>
                  <a:lnTo>
                    <a:pt x="273" y="36"/>
                  </a:lnTo>
                  <a:lnTo>
                    <a:pt x="274" y="38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6" y="41"/>
                  </a:lnTo>
                  <a:lnTo>
                    <a:pt x="277" y="41"/>
                  </a:lnTo>
                  <a:lnTo>
                    <a:pt x="277" y="42"/>
                  </a:lnTo>
                  <a:lnTo>
                    <a:pt x="277" y="44"/>
                  </a:lnTo>
                  <a:lnTo>
                    <a:pt x="279" y="45"/>
                  </a:lnTo>
                  <a:lnTo>
                    <a:pt x="280" y="47"/>
                  </a:lnTo>
                  <a:lnTo>
                    <a:pt x="282" y="47"/>
                  </a:lnTo>
                  <a:lnTo>
                    <a:pt x="282" y="48"/>
                  </a:lnTo>
                  <a:lnTo>
                    <a:pt x="282" y="47"/>
                  </a:lnTo>
                  <a:lnTo>
                    <a:pt x="282" y="48"/>
                  </a:lnTo>
                  <a:lnTo>
                    <a:pt x="283" y="48"/>
                  </a:lnTo>
                  <a:lnTo>
                    <a:pt x="285" y="50"/>
                  </a:lnTo>
                  <a:lnTo>
                    <a:pt x="286" y="51"/>
                  </a:lnTo>
                  <a:lnTo>
                    <a:pt x="286" y="53"/>
                  </a:lnTo>
                  <a:lnTo>
                    <a:pt x="288" y="53"/>
                  </a:lnTo>
                  <a:lnTo>
                    <a:pt x="288" y="54"/>
                  </a:lnTo>
                  <a:lnTo>
                    <a:pt x="288" y="56"/>
                  </a:lnTo>
                  <a:lnTo>
                    <a:pt x="288" y="57"/>
                  </a:lnTo>
                  <a:lnTo>
                    <a:pt x="288" y="59"/>
                  </a:lnTo>
                  <a:lnTo>
                    <a:pt x="288" y="60"/>
                  </a:lnTo>
                  <a:lnTo>
                    <a:pt x="289" y="60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3"/>
                  </a:lnTo>
                  <a:lnTo>
                    <a:pt x="288" y="65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8" y="69"/>
                  </a:lnTo>
                  <a:lnTo>
                    <a:pt x="288" y="71"/>
                  </a:lnTo>
                  <a:lnTo>
                    <a:pt x="289" y="72"/>
                  </a:lnTo>
                  <a:lnTo>
                    <a:pt x="289" y="74"/>
                  </a:lnTo>
                  <a:lnTo>
                    <a:pt x="289" y="75"/>
                  </a:lnTo>
                  <a:lnTo>
                    <a:pt x="289" y="77"/>
                  </a:lnTo>
                  <a:lnTo>
                    <a:pt x="291" y="77"/>
                  </a:lnTo>
                  <a:lnTo>
                    <a:pt x="291" y="78"/>
                  </a:lnTo>
                  <a:lnTo>
                    <a:pt x="292" y="78"/>
                  </a:lnTo>
                  <a:lnTo>
                    <a:pt x="294" y="78"/>
                  </a:lnTo>
                  <a:lnTo>
                    <a:pt x="294" y="80"/>
                  </a:lnTo>
                  <a:lnTo>
                    <a:pt x="295" y="82"/>
                  </a:lnTo>
                  <a:lnTo>
                    <a:pt x="297" y="83"/>
                  </a:lnTo>
                  <a:lnTo>
                    <a:pt x="298" y="83"/>
                  </a:lnTo>
                  <a:lnTo>
                    <a:pt x="300" y="85"/>
                  </a:lnTo>
                  <a:lnTo>
                    <a:pt x="301" y="85"/>
                  </a:lnTo>
                  <a:lnTo>
                    <a:pt x="303" y="86"/>
                  </a:lnTo>
                  <a:lnTo>
                    <a:pt x="304" y="88"/>
                  </a:lnTo>
                  <a:lnTo>
                    <a:pt x="306" y="88"/>
                  </a:lnTo>
                  <a:lnTo>
                    <a:pt x="306" y="89"/>
                  </a:lnTo>
                  <a:lnTo>
                    <a:pt x="307" y="89"/>
                  </a:lnTo>
                  <a:lnTo>
                    <a:pt x="307" y="91"/>
                  </a:lnTo>
                  <a:lnTo>
                    <a:pt x="309" y="91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11" y="91"/>
                  </a:lnTo>
                  <a:lnTo>
                    <a:pt x="312" y="91"/>
                  </a:lnTo>
                  <a:lnTo>
                    <a:pt x="314" y="91"/>
                  </a:lnTo>
                  <a:lnTo>
                    <a:pt x="314" y="89"/>
                  </a:lnTo>
                  <a:lnTo>
                    <a:pt x="315" y="89"/>
                  </a:lnTo>
                  <a:lnTo>
                    <a:pt x="315" y="88"/>
                  </a:lnTo>
                  <a:lnTo>
                    <a:pt x="318" y="88"/>
                  </a:lnTo>
                  <a:lnTo>
                    <a:pt x="318" y="86"/>
                  </a:lnTo>
                  <a:lnTo>
                    <a:pt x="320" y="86"/>
                  </a:lnTo>
                  <a:lnTo>
                    <a:pt x="321" y="86"/>
                  </a:lnTo>
                  <a:lnTo>
                    <a:pt x="321" y="85"/>
                  </a:lnTo>
                  <a:lnTo>
                    <a:pt x="321" y="83"/>
                  </a:lnTo>
                  <a:lnTo>
                    <a:pt x="321" y="82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4" y="80"/>
                  </a:lnTo>
                  <a:lnTo>
                    <a:pt x="324" y="77"/>
                  </a:lnTo>
                  <a:lnTo>
                    <a:pt x="326" y="77"/>
                  </a:lnTo>
                  <a:lnTo>
                    <a:pt x="326" y="75"/>
                  </a:lnTo>
                  <a:lnTo>
                    <a:pt x="327" y="75"/>
                  </a:lnTo>
                  <a:lnTo>
                    <a:pt x="327" y="74"/>
                  </a:lnTo>
                  <a:lnTo>
                    <a:pt x="329" y="72"/>
                  </a:lnTo>
                  <a:lnTo>
                    <a:pt x="330" y="72"/>
                  </a:lnTo>
                  <a:lnTo>
                    <a:pt x="332" y="72"/>
                  </a:lnTo>
                  <a:lnTo>
                    <a:pt x="333" y="72"/>
                  </a:lnTo>
                  <a:lnTo>
                    <a:pt x="335" y="72"/>
                  </a:lnTo>
                  <a:lnTo>
                    <a:pt x="335" y="71"/>
                  </a:lnTo>
                  <a:lnTo>
                    <a:pt x="335" y="69"/>
                  </a:lnTo>
                  <a:lnTo>
                    <a:pt x="336" y="69"/>
                  </a:lnTo>
                  <a:lnTo>
                    <a:pt x="338" y="69"/>
                  </a:lnTo>
                  <a:lnTo>
                    <a:pt x="338" y="71"/>
                  </a:lnTo>
                  <a:lnTo>
                    <a:pt x="339" y="71"/>
                  </a:lnTo>
                  <a:lnTo>
                    <a:pt x="341" y="71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5" y="71"/>
                  </a:lnTo>
                  <a:lnTo>
                    <a:pt x="347" y="71"/>
                  </a:lnTo>
                  <a:lnTo>
                    <a:pt x="350" y="72"/>
                  </a:lnTo>
                  <a:lnTo>
                    <a:pt x="351" y="72"/>
                  </a:lnTo>
                  <a:lnTo>
                    <a:pt x="351" y="71"/>
                  </a:lnTo>
                  <a:lnTo>
                    <a:pt x="351" y="72"/>
                  </a:lnTo>
                  <a:lnTo>
                    <a:pt x="353" y="72"/>
                  </a:lnTo>
                  <a:lnTo>
                    <a:pt x="354" y="72"/>
                  </a:lnTo>
                  <a:lnTo>
                    <a:pt x="354" y="74"/>
                  </a:lnTo>
                  <a:lnTo>
                    <a:pt x="354" y="75"/>
                  </a:lnTo>
                  <a:lnTo>
                    <a:pt x="356" y="75"/>
                  </a:lnTo>
                  <a:lnTo>
                    <a:pt x="354" y="75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5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6" y="77"/>
                  </a:lnTo>
                  <a:lnTo>
                    <a:pt x="356" y="78"/>
                  </a:lnTo>
                  <a:lnTo>
                    <a:pt x="357" y="78"/>
                  </a:lnTo>
                  <a:lnTo>
                    <a:pt x="359" y="80"/>
                  </a:lnTo>
                  <a:lnTo>
                    <a:pt x="360" y="80"/>
                  </a:lnTo>
                  <a:lnTo>
                    <a:pt x="359" y="80"/>
                  </a:lnTo>
                  <a:lnTo>
                    <a:pt x="359" y="82"/>
                  </a:lnTo>
                  <a:lnTo>
                    <a:pt x="360" y="82"/>
                  </a:lnTo>
                  <a:lnTo>
                    <a:pt x="362" y="83"/>
                  </a:lnTo>
                  <a:lnTo>
                    <a:pt x="364" y="85"/>
                  </a:lnTo>
                  <a:lnTo>
                    <a:pt x="364" y="86"/>
                  </a:lnTo>
                  <a:lnTo>
                    <a:pt x="365" y="88"/>
                  </a:lnTo>
                  <a:lnTo>
                    <a:pt x="365" y="89"/>
                  </a:lnTo>
                  <a:lnTo>
                    <a:pt x="365" y="91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5" y="95"/>
                  </a:lnTo>
                  <a:lnTo>
                    <a:pt x="367" y="95"/>
                  </a:lnTo>
                  <a:lnTo>
                    <a:pt x="367" y="98"/>
                  </a:lnTo>
                  <a:lnTo>
                    <a:pt x="367" y="100"/>
                  </a:lnTo>
                  <a:lnTo>
                    <a:pt x="368" y="100"/>
                  </a:lnTo>
                  <a:lnTo>
                    <a:pt x="368" y="101"/>
                  </a:lnTo>
                  <a:lnTo>
                    <a:pt x="368" y="103"/>
                  </a:lnTo>
                  <a:lnTo>
                    <a:pt x="368" y="104"/>
                  </a:lnTo>
                  <a:lnTo>
                    <a:pt x="368" y="106"/>
                  </a:lnTo>
                  <a:lnTo>
                    <a:pt x="368" y="107"/>
                  </a:lnTo>
                  <a:lnTo>
                    <a:pt x="368" y="110"/>
                  </a:lnTo>
                  <a:lnTo>
                    <a:pt x="370" y="110"/>
                  </a:lnTo>
                  <a:lnTo>
                    <a:pt x="370" y="112"/>
                  </a:lnTo>
                  <a:lnTo>
                    <a:pt x="371" y="112"/>
                  </a:lnTo>
                  <a:lnTo>
                    <a:pt x="371" y="113"/>
                  </a:lnTo>
                  <a:lnTo>
                    <a:pt x="373" y="113"/>
                  </a:lnTo>
                  <a:lnTo>
                    <a:pt x="371" y="113"/>
                  </a:lnTo>
                  <a:lnTo>
                    <a:pt x="373" y="113"/>
                  </a:lnTo>
                  <a:lnTo>
                    <a:pt x="373" y="115"/>
                  </a:lnTo>
                  <a:lnTo>
                    <a:pt x="373" y="116"/>
                  </a:lnTo>
                  <a:lnTo>
                    <a:pt x="374" y="116"/>
                  </a:lnTo>
                  <a:lnTo>
                    <a:pt x="373" y="116"/>
                  </a:lnTo>
                  <a:lnTo>
                    <a:pt x="373" y="118"/>
                  </a:lnTo>
                  <a:lnTo>
                    <a:pt x="374" y="118"/>
                  </a:lnTo>
                  <a:lnTo>
                    <a:pt x="374" y="119"/>
                  </a:lnTo>
                  <a:lnTo>
                    <a:pt x="374" y="121"/>
                  </a:lnTo>
                  <a:lnTo>
                    <a:pt x="376" y="122"/>
                  </a:lnTo>
                  <a:lnTo>
                    <a:pt x="376" y="124"/>
                  </a:lnTo>
                  <a:lnTo>
                    <a:pt x="377" y="124"/>
                  </a:lnTo>
                  <a:lnTo>
                    <a:pt x="377" y="125"/>
                  </a:lnTo>
                  <a:lnTo>
                    <a:pt x="379" y="124"/>
                  </a:lnTo>
                  <a:lnTo>
                    <a:pt x="379" y="125"/>
                  </a:lnTo>
                  <a:lnTo>
                    <a:pt x="380" y="125"/>
                  </a:lnTo>
                  <a:lnTo>
                    <a:pt x="380" y="127"/>
                  </a:lnTo>
                  <a:lnTo>
                    <a:pt x="380" y="128"/>
                  </a:lnTo>
                  <a:lnTo>
                    <a:pt x="380" y="130"/>
                  </a:lnTo>
                  <a:lnTo>
                    <a:pt x="379" y="130"/>
                  </a:lnTo>
                  <a:lnTo>
                    <a:pt x="379" y="132"/>
                  </a:lnTo>
                  <a:lnTo>
                    <a:pt x="379" y="133"/>
                  </a:lnTo>
                  <a:lnTo>
                    <a:pt x="380" y="135"/>
                  </a:lnTo>
                  <a:lnTo>
                    <a:pt x="379" y="136"/>
                  </a:lnTo>
                  <a:lnTo>
                    <a:pt x="379" y="138"/>
                  </a:lnTo>
                  <a:lnTo>
                    <a:pt x="379" y="139"/>
                  </a:lnTo>
                  <a:lnTo>
                    <a:pt x="379" y="141"/>
                  </a:lnTo>
                  <a:lnTo>
                    <a:pt x="380" y="142"/>
                  </a:lnTo>
                  <a:lnTo>
                    <a:pt x="380" y="144"/>
                  </a:lnTo>
                  <a:lnTo>
                    <a:pt x="382" y="144"/>
                  </a:lnTo>
                  <a:lnTo>
                    <a:pt x="382" y="145"/>
                  </a:lnTo>
                  <a:lnTo>
                    <a:pt x="382" y="147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51"/>
                  </a:lnTo>
                  <a:lnTo>
                    <a:pt x="383" y="151"/>
                  </a:lnTo>
                  <a:lnTo>
                    <a:pt x="383" y="153"/>
                  </a:lnTo>
                  <a:lnTo>
                    <a:pt x="382" y="153"/>
                  </a:lnTo>
                  <a:lnTo>
                    <a:pt x="382" y="154"/>
                  </a:lnTo>
                  <a:lnTo>
                    <a:pt x="383" y="154"/>
                  </a:lnTo>
                  <a:lnTo>
                    <a:pt x="385" y="154"/>
                  </a:lnTo>
                  <a:lnTo>
                    <a:pt x="386" y="156"/>
                  </a:lnTo>
                  <a:lnTo>
                    <a:pt x="386" y="154"/>
                  </a:lnTo>
                  <a:lnTo>
                    <a:pt x="386" y="156"/>
                  </a:lnTo>
                  <a:lnTo>
                    <a:pt x="388" y="156"/>
                  </a:lnTo>
                  <a:lnTo>
                    <a:pt x="388" y="154"/>
                  </a:lnTo>
                  <a:lnTo>
                    <a:pt x="388" y="156"/>
                  </a:lnTo>
                  <a:lnTo>
                    <a:pt x="388" y="154"/>
                  </a:lnTo>
                  <a:lnTo>
                    <a:pt x="388" y="156"/>
                  </a:lnTo>
                  <a:lnTo>
                    <a:pt x="389" y="156"/>
                  </a:lnTo>
                  <a:lnTo>
                    <a:pt x="389" y="157"/>
                  </a:lnTo>
                  <a:lnTo>
                    <a:pt x="391" y="157"/>
                  </a:lnTo>
                  <a:lnTo>
                    <a:pt x="391" y="159"/>
                  </a:lnTo>
                  <a:lnTo>
                    <a:pt x="392" y="157"/>
                  </a:lnTo>
                  <a:lnTo>
                    <a:pt x="392" y="159"/>
                  </a:lnTo>
                  <a:lnTo>
                    <a:pt x="394" y="159"/>
                  </a:lnTo>
                  <a:lnTo>
                    <a:pt x="395" y="159"/>
                  </a:lnTo>
                  <a:lnTo>
                    <a:pt x="395" y="160"/>
                  </a:lnTo>
                  <a:lnTo>
                    <a:pt x="397" y="160"/>
                  </a:lnTo>
                  <a:lnTo>
                    <a:pt x="397" y="162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1" y="162"/>
                  </a:lnTo>
                  <a:lnTo>
                    <a:pt x="401" y="163"/>
                  </a:lnTo>
                  <a:lnTo>
                    <a:pt x="403" y="162"/>
                  </a:lnTo>
                  <a:lnTo>
                    <a:pt x="404" y="162"/>
                  </a:lnTo>
                  <a:lnTo>
                    <a:pt x="406" y="162"/>
                  </a:lnTo>
                  <a:lnTo>
                    <a:pt x="407" y="162"/>
                  </a:lnTo>
                  <a:lnTo>
                    <a:pt x="407" y="163"/>
                  </a:lnTo>
                  <a:lnTo>
                    <a:pt x="409" y="163"/>
                  </a:lnTo>
                  <a:lnTo>
                    <a:pt x="410" y="163"/>
                  </a:lnTo>
                  <a:lnTo>
                    <a:pt x="410" y="165"/>
                  </a:lnTo>
                  <a:lnTo>
                    <a:pt x="412" y="166"/>
                  </a:lnTo>
                  <a:lnTo>
                    <a:pt x="413" y="166"/>
                  </a:lnTo>
                  <a:lnTo>
                    <a:pt x="413" y="168"/>
                  </a:lnTo>
                  <a:lnTo>
                    <a:pt x="413" y="166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6"/>
                  </a:lnTo>
                  <a:lnTo>
                    <a:pt x="417" y="165"/>
                  </a:lnTo>
                  <a:lnTo>
                    <a:pt x="417" y="166"/>
                  </a:lnTo>
                  <a:lnTo>
                    <a:pt x="417" y="165"/>
                  </a:lnTo>
                  <a:lnTo>
                    <a:pt x="418" y="165"/>
                  </a:lnTo>
                  <a:lnTo>
                    <a:pt x="420" y="165"/>
                  </a:lnTo>
                  <a:close/>
                  <a:moveTo>
                    <a:pt x="20" y="350"/>
                  </a:moveTo>
                  <a:lnTo>
                    <a:pt x="21" y="350"/>
                  </a:lnTo>
                  <a:lnTo>
                    <a:pt x="20" y="350"/>
                  </a:lnTo>
                  <a:close/>
                  <a:moveTo>
                    <a:pt x="102" y="339"/>
                  </a:moveTo>
                  <a:lnTo>
                    <a:pt x="102" y="341"/>
                  </a:lnTo>
                  <a:lnTo>
                    <a:pt x="100" y="341"/>
                  </a:lnTo>
                  <a:lnTo>
                    <a:pt x="99" y="341"/>
                  </a:lnTo>
                  <a:lnTo>
                    <a:pt x="99" y="339"/>
                  </a:lnTo>
                  <a:lnTo>
                    <a:pt x="99" y="338"/>
                  </a:lnTo>
                  <a:lnTo>
                    <a:pt x="100" y="338"/>
                  </a:lnTo>
                  <a:lnTo>
                    <a:pt x="102" y="338"/>
                  </a:lnTo>
                  <a:lnTo>
                    <a:pt x="102" y="339"/>
                  </a:lnTo>
                  <a:close/>
                  <a:moveTo>
                    <a:pt x="106" y="325"/>
                  </a:moveTo>
                  <a:lnTo>
                    <a:pt x="106" y="327"/>
                  </a:lnTo>
                  <a:lnTo>
                    <a:pt x="105" y="327"/>
                  </a:lnTo>
                  <a:lnTo>
                    <a:pt x="106" y="327"/>
                  </a:lnTo>
                  <a:lnTo>
                    <a:pt x="106" y="325"/>
                  </a:lnTo>
                  <a:close/>
                  <a:moveTo>
                    <a:pt x="211" y="277"/>
                  </a:moveTo>
                  <a:lnTo>
                    <a:pt x="211" y="278"/>
                  </a:lnTo>
                  <a:lnTo>
                    <a:pt x="209" y="277"/>
                  </a:lnTo>
                  <a:lnTo>
                    <a:pt x="211" y="277"/>
                  </a:lnTo>
                  <a:close/>
                  <a:moveTo>
                    <a:pt x="208" y="274"/>
                  </a:moveTo>
                  <a:lnTo>
                    <a:pt x="208" y="275"/>
                  </a:lnTo>
                  <a:lnTo>
                    <a:pt x="206" y="274"/>
                  </a:lnTo>
                  <a:lnTo>
                    <a:pt x="206" y="272"/>
                  </a:lnTo>
                  <a:lnTo>
                    <a:pt x="208" y="274"/>
                  </a:lnTo>
                  <a:close/>
                  <a:moveTo>
                    <a:pt x="206" y="271"/>
                  </a:moveTo>
                  <a:lnTo>
                    <a:pt x="205" y="271"/>
                  </a:lnTo>
                  <a:lnTo>
                    <a:pt x="205" y="272"/>
                  </a:lnTo>
                  <a:lnTo>
                    <a:pt x="205" y="271"/>
                  </a:lnTo>
                  <a:lnTo>
                    <a:pt x="203" y="271"/>
                  </a:lnTo>
                  <a:lnTo>
                    <a:pt x="203" y="269"/>
                  </a:lnTo>
                  <a:lnTo>
                    <a:pt x="203" y="268"/>
                  </a:lnTo>
                  <a:lnTo>
                    <a:pt x="205" y="268"/>
                  </a:lnTo>
                  <a:lnTo>
                    <a:pt x="205" y="269"/>
                  </a:lnTo>
                  <a:lnTo>
                    <a:pt x="206" y="269"/>
                  </a:lnTo>
                  <a:lnTo>
                    <a:pt x="205" y="269"/>
                  </a:lnTo>
                  <a:lnTo>
                    <a:pt x="206" y="269"/>
                  </a:lnTo>
                  <a:lnTo>
                    <a:pt x="206" y="271"/>
                  </a:lnTo>
                  <a:close/>
                  <a:moveTo>
                    <a:pt x="203" y="266"/>
                  </a:moveTo>
                  <a:lnTo>
                    <a:pt x="203" y="268"/>
                  </a:lnTo>
                  <a:lnTo>
                    <a:pt x="203" y="266"/>
                  </a:lnTo>
                  <a:close/>
                  <a:moveTo>
                    <a:pt x="148" y="206"/>
                  </a:moveTo>
                  <a:lnTo>
                    <a:pt x="148" y="207"/>
                  </a:lnTo>
                  <a:lnTo>
                    <a:pt x="148" y="209"/>
                  </a:lnTo>
                  <a:lnTo>
                    <a:pt x="147" y="209"/>
                  </a:lnTo>
                  <a:lnTo>
                    <a:pt x="147" y="207"/>
                  </a:lnTo>
                  <a:lnTo>
                    <a:pt x="147" y="206"/>
                  </a:lnTo>
                  <a:lnTo>
                    <a:pt x="147" y="204"/>
                  </a:lnTo>
                  <a:lnTo>
                    <a:pt x="147" y="203"/>
                  </a:lnTo>
                  <a:lnTo>
                    <a:pt x="147" y="204"/>
                  </a:lnTo>
                  <a:lnTo>
                    <a:pt x="148" y="206"/>
                  </a:lnTo>
                  <a:close/>
                  <a:moveTo>
                    <a:pt x="114" y="203"/>
                  </a:moveTo>
                  <a:lnTo>
                    <a:pt x="115" y="203"/>
                  </a:lnTo>
                  <a:lnTo>
                    <a:pt x="115" y="204"/>
                  </a:lnTo>
                  <a:lnTo>
                    <a:pt x="114" y="203"/>
                  </a:lnTo>
                  <a:lnTo>
                    <a:pt x="112" y="203"/>
                  </a:lnTo>
                  <a:lnTo>
                    <a:pt x="111" y="203"/>
                  </a:lnTo>
                  <a:lnTo>
                    <a:pt x="112" y="203"/>
                  </a:lnTo>
                  <a:lnTo>
                    <a:pt x="114" y="203"/>
                  </a:lnTo>
                  <a:close/>
                  <a:moveTo>
                    <a:pt x="108" y="201"/>
                  </a:moveTo>
                  <a:lnTo>
                    <a:pt x="111" y="203"/>
                  </a:lnTo>
                  <a:lnTo>
                    <a:pt x="111" y="204"/>
                  </a:lnTo>
                  <a:lnTo>
                    <a:pt x="108" y="204"/>
                  </a:lnTo>
                  <a:lnTo>
                    <a:pt x="108" y="203"/>
                  </a:lnTo>
                  <a:lnTo>
                    <a:pt x="106" y="201"/>
                  </a:lnTo>
                  <a:lnTo>
                    <a:pt x="105" y="201"/>
                  </a:lnTo>
                  <a:lnTo>
                    <a:pt x="105" y="200"/>
                  </a:lnTo>
                  <a:lnTo>
                    <a:pt x="103" y="200"/>
                  </a:lnTo>
                  <a:lnTo>
                    <a:pt x="105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08" y="201"/>
                  </a:lnTo>
                  <a:close/>
                  <a:moveTo>
                    <a:pt x="139" y="200"/>
                  </a:moveTo>
                  <a:lnTo>
                    <a:pt x="139" y="201"/>
                  </a:lnTo>
                  <a:lnTo>
                    <a:pt x="139" y="203"/>
                  </a:lnTo>
                  <a:lnTo>
                    <a:pt x="138" y="203"/>
                  </a:lnTo>
                  <a:lnTo>
                    <a:pt x="138" y="201"/>
                  </a:lnTo>
                  <a:lnTo>
                    <a:pt x="138" y="200"/>
                  </a:lnTo>
                  <a:lnTo>
                    <a:pt x="138" y="198"/>
                  </a:lnTo>
                  <a:lnTo>
                    <a:pt x="139" y="198"/>
                  </a:lnTo>
                  <a:lnTo>
                    <a:pt x="139" y="200"/>
                  </a:lnTo>
                  <a:close/>
                  <a:moveTo>
                    <a:pt x="135" y="186"/>
                  </a:moveTo>
                  <a:lnTo>
                    <a:pt x="135" y="185"/>
                  </a:lnTo>
                  <a:lnTo>
                    <a:pt x="135" y="186"/>
                  </a:lnTo>
                  <a:lnTo>
                    <a:pt x="136" y="186"/>
                  </a:lnTo>
                  <a:lnTo>
                    <a:pt x="136" y="188"/>
                  </a:lnTo>
                  <a:lnTo>
                    <a:pt x="136" y="189"/>
                  </a:lnTo>
                  <a:lnTo>
                    <a:pt x="136" y="191"/>
                  </a:lnTo>
                  <a:lnTo>
                    <a:pt x="135" y="191"/>
                  </a:lnTo>
                  <a:lnTo>
                    <a:pt x="135" y="189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3" y="186"/>
                  </a:lnTo>
                  <a:lnTo>
                    <a:pt x="135" y="186"/>
                  </a:lnTo>
                  <a:close/>
                  <a:moveTo>
                    <a:pt x="102" y="197"/>
                  </a:moveTo>
                  <a:lnTo>
                    <a:pt x="102" y="198"/>
                  </a:lnTo>
                  <a:lnTo>
                    <a:pt x="103" y="198"/>
                  </a:lnTo>
                  <a:lnTo>
                    <a:pt x="102" y="198"/>
                  </a:lnTo>
                  <a:lnTo>
                    <a:pt x="102" y="197"/>
                  </a:lnTo>
                  <a:lnTo>
                    <a:pt x="100" y="197"/>
                  </a:lnTo>
                  <a:lnTo>
                    <a:pt x="102" y="195"/>
                  </a:lnTo>
                  <a:lnTo>
                    <a:pt x="102" y="194"/>
                  </a:lnTo>
                  <a:lnTo>
                    <a:pt x="100" y="194"/>
                  </a:lnTo>
                  <a:lnTo>
                    <a:pt x="100" y="192"/>
                  </a:lnTo>
                  <a:lnTo>
                    <a:pt x="100" y="194"/>
                  </a:lnTo>
                  <a:lnTo>
                    <a:pt x="99" y="194"/>
                  </a:lnTo>
                  <a:lnTo>
                    <a:pt x="99" y="192"/>
                  </a:lnTo>
                  <a:lnTo>
                    <a:pt x="100" y="192"/>
                  </a:lnTo>
                  <a:lnTo>
                    <a:pt x="100" y="191"/>
                  </a:lnTo>
                  <a:lnTo>
                    <a:pt x="102" y="188"/>
                  </a:lnTo>
                  <a:lnTo>
                    <a:pt x="102" y="186"/>
                  </a:lnTo>
                  <a:lnTo>
                    <a:pt x="103" y="185"/>
                  </a:lnTo>
                  <a:lnTo>
                    <a:pt x="105" y="183"/>
                  </a:lnTo>
                  <a:lnTo>
                    <a:pt x="105" y="181"/>
                  </a:lnTo>
                  <a:lnTo>
                    <a:pt x="105" y="183"/>
                  </a:lnTo>
                  <a:lnTo>
                    <a:pt x="103" y="185"/>
                  </a:lnTo>
                  <a:lnTo>
                    <a:pt x="103" y="186"/>
                  </a:lnTo>
                  <a:lnTo>
                    <a:pt x="103" y="188"/>
                  </a:lnTo>
                  <a:lnTo>
                    <a:pt x="103" y="189"/>
                  </a:lnTo>
                  <a:lnTo>
                    <a:pt x="102" y="189"/>
                  </a:lnTo>
                  <a:lnTo>
                    <a:pt x="102" y="191"/>
                  </a:lnTo>
                  <a:lnTo>
                    <a:pt x="100" y="192"/>
                  </a:lnTo>
                  <a:lnTo>
                    <a:pt x="102" y="192"/>
                  </a:lnTo>
                  <a:lnTo>
                    <a:pt x="102" y="194"/>
                  </a:lnTo>
                  <a:lnTo>
                    <a:pt x="102" y="195"/>
                  </a:lnTo>
                  <a:lnTo>
                    <a:pt x="102" y="197"/>
                  </a:lnTo>
                  <a:close/>
                  <a:moveTo>
                    <a:pt x="174" y="177"/>
                  </a:moveTo>
                  <a:lnTo>
                    <a:pt x="176" y="178"/>
                  </a:lnTo>
                  <a:lnTo>
                    <a:pt x="174" y="178"/>
                  </a:lnTo>
                  <a:lnTo>
                    <a:pt x="173" y="177"/>
                  </a:lnTo>
                  <a:lnTo>
                    <a:pt x="171" y="177"/>
                  </a:lnTo>
                  <a:lnTo>
                    <a:pt x="173" y="177"/>
                  </a:lnTo>
                  <a:lnTo>
                    <a:pt x="174" y="177"/>
                  </a:lnTo>
                  <a:close/>
                  <a:moveTo>
                    <a:pt x="136" y="174"/>
                  </a:moveTo>
                  <a:lnTo>
                    <a:pt x="135" y="174"/>
                  </a:lnTo>
                  <a:lnTo>
                    <a:pt x="135" y="172"/>
                  </a:lnTo>
                  <a:lnTo>
                    <a:pt x="135" y="171"/>
                  </a:lnTo>
                  <a:lnTo>
                    <a:pt x="136" y="171"/>
                  </a:lnTo>
                  <a:lnTo>
                    <a:pt x="136" y="172"/>
                  </a:lnTo>
                  <a:lnTo>
                    <a:pt x="136" y="174"/>
                  </a:lnTo>
                  <a:close/>
                  <a:moveTo>
                    <a:pt x="132" y="163"/>
                  </a:moveTo>
                  <a:lnTo>
                    <a:pt x="132" y="165"/>
                  </a:lnTo>
                  <a:lnTo>
                    <a:pt x="132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29" y="166"/>
                  </a:lnTo>
                  <a:lnTo>
                    <a:pt x="129" y="168"/>
                  </a:lnTo>
                  <a:lnTo>
                    <a:pt x="127" y="168"/>
                  </a:lnTo>
                  <a:lnTo>
                    <a:pt x="129" y="166"/>
                  </a:lnTo>
                  <a:lnTo>
                    <a:pt x="129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30" y="162"/>
                  </a:lnTo>
                  <a:lnTo>
                    <a:pt x="132" y="162"/>
                  </a:lnTo>
                  <a:lnTo>
                    <a:pt x="132" y="163"/>
                  </a:lnTo>
                  <a:close/>
                  <a:moveTo>
                    <a:pt x="159" y="138"/>
                  </a:moveTo>
                  <a:lnTo>
                    <a:pt x="161" y="138"/>
                  </a:lnTo>
                  <a:lnTo>
                    <a:pt x="161" y="139"/>
                  </a:lnTo>
                  <a:lnTo>
                    <a:pt x="159" y="138"/>
                  </a:lnTo>
                  <a:close/>
                  <a:moveTo>
                    <a:pt x="148" y="133"/>
                  </a:moveTo>
                  <a:lnTo>
                    <a:pt x="148" y="132"/>
                  </a:lnTo>
                  <a:lnTo>
                    <a:pt x="150" y="132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50" y="133"/>
                  </a:lnTo>
                  <a:lnTo>
                    <a:pt x="148" y="133"/>
                  </a:lnTo>
                  <a:close/>
                  <a:moveTo>
                    <a:pt x="61" y="106"/>
                  </a:moveTo>
                  <a:lnTo>
                    <a:pt x="61" y="107"/>
                  </a:lnTo>
                  <a:lnTo>
                    <a:pt x="61" y="110"/>
                  </a:lnTo>
                  <a:lnTo>
                    <a:pt x="61" y="112"/>
                  </a:lnTo>
                  <a:lnTo>
                    <a:pt x="59" y="112"/>
                  </a:lnTo>
                  <a:lnTo>
                    <a:pt x="59" y="113"/>
                  </a:lnTo>
                  <a:lnTo>
                    <a:pt x="59" y="115"/>
                  </a:lnTo>
                  <a:lnTo>
                    <a:pt x="58" y="115"/>
                  </a:lnTo>
                  <a:lnTo>
                    <a:pt x="58" y="113"/>
                  </a:lnTo>
                  <a:lnTo>
                    <a:pt x="56" y="113"/>
                  </a:lnTo>
                  <a:lnTo>
                    <a:pt x="56" y="115"/>
                  </a:lnTo>
                  <a:lnTo>
                    <a:pt x="55" y="113"/>
                  </a:lnTo>
                  <a:lnTo>
                    <a:pt x="56" y="113"/>
                  </a:lnTo>
                  <a:lnTo>
                    <a:pt x="58" y="112"/>
                  </a:lnTo>
                  <a:lnTo>
                    <a:pt x="59" y="110"/>
                  </a:lnTo>
                  <a:lnTo>
                    <a:pt x="59" y="107"/>
                  </a:lnTo>
                  <a:lnTo>
                    <a:pt x="59" y="106"/>
                  </a:lnTo>
                  <a:lnTo>
                    <a:pt x="61" y="106"/>
                  </a:lnTo>
                  <a:close/>
                  <a:moveTo>
                    <a:pt x="111" y="98"/>
                  </a:moveTo>
                  <a:lnTo>
                    <a:pt x="112" y="98"/>
                  </a:lnTo>
                  <a:lnTo>
                    <a:pt x="112" y="100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2" y="101"/>
                  </a:lnTo>
                  <a:lnTo>
                    <a:pt x="112" y="100"/>
                  </a:lnTo>
                  <a:lnTo>
                    <a:pt x="111" y="100"/>
                  </a:lnTo>
                  <a:lnTo>
                    <a:pt x="111" y="98"/>
                  </a:lnTo>
                  <a:close/>
                  <a:moveTo>
                    <a:pt x="117" y="97"/>
                  </a:moveTo>
                  <a:lnTo>
                    <a:pt x="118" y="97"/>
                  </a:lnTo>
                  <a:lnTo>
                    <a:pt x="118" y="98"/>
                  </a:lnTo>
                  <a:lnTo>
                    <a:pt x="117" y="98"/>
                  </a:lnTo>
                  <a:lnTo>
                    <a:pt x="117" y="97"/>
                  </a:lnTo>
                  <a:close/>
                  <a:moveTo>
                    <a:pt x="124" y="97"/>
                  </a:moveTo>
                  <a:lnTo>
                    <a:pt x="123" y="97"/>
                  </a:lnTo>
                  <a:lnTo>
                    <a:pt x="121" y="97"/>
                  </a:lnTo>
                  <a:lnTo>
                    <a:pt x="121" y="95"/>
                  </a:lnTo>
                  <a:lnTo>
                    <a:pt x="120" y="95"/>
                  </a:lnTo>
                  <a:lnTo>
                    <a:pt x="121" y="95"/>
                  </a:lnTo>
                  <a:lnTo>
                    <a:pt x="120" y="95"/>
                  </a:lnTo>
                  <a:lnTo>
                    <a:pt x="120" y="94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0" y="92"/>
                  </a:lnTo>
                  <a:lnTo>
                    <a:pt x="121" y="92"/>
                  </a:lnTo>
                  <a:lnTo>
                    <a:pt x="121" y="91"/>
                  </a:lnTo>
                  <a:lnTo>
                    <a:pt x="121" y="89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7" y="86"/>
                  </a:lnTo>
                  <a:lnTo>
                    <a:pt x="127" y="85"/>
                  </a:lnTo>
                  <a:lnTo>
                    <a:pt x="127" y="86"/>
                  </a:lnTo>
                  <a:lnTo>
                    <a:pt x="127" y="88"/>
                  </a:lnTo>
                  <a:lnTo>
                    <a:pt x="127" y="89"/>
                  </a:lnTo>
                  <a:lnTo>
                    <a:pt x="127" y="91"/>
                  </a:lnTo>
                  <a:lnTo>
                    <a:pt x="126" y="92"/>
                  </a:lnTo>
                  <a:lnTo>
                    <a:pt x="126" y="94"/>
                  </a:lnTo>
                  <a:lnTo>
                    <a:pt x="124" y="95"/>
                  </a:lnTo>
                  <a:lnTo>
                    <a:pt x="124" y="97"/>
                  </a:lnTo>
                  <a:close/>
                  <a:moveTo>
                    <a:pt x="108" y="89"/>
                  </a:moveTo>
                  <a:lnTo>
                    <a:pt x="108" y="91"/>
                  </a:lnTo>
                  <a:lnTo>
                    <a:pt x="106" y="91"/>
                  </a:lnTo>
                  <a:lnTo>
                    <a:pt x="106" y="89"/>
                  </a:lnTo>
                  <a:lnTo>
                    <a:pt x="105" y="89"/>
                  </a:lnTo>
                  <a:lnTo>
                    <a:pt x="105" y="88"/>
                  </a:lnTo>
                  <a:lnTo>
                    <a:pt x="103" y="86"/>
                  </a:lnTo>
                  <a:lnTo>
                    <a:pt x="102" y="85"/>
                  </a:lnTo>
                  <a:lnTo>
                    <a:pt x="103" y="85"/>
                  </a:lnTo>
                  <a:lnTo>
                    <a:pt x="102" y="85"/>
                  </a:lnTo>
                  <a:lnTo>
                    <a:pt x="102" y="83"/>
                  </a:lnTo>
                  <a:lnTo>
                    <a:pt x="102" y="82"/>
                  </a:lnTo>
                  <a:lnTo>
                    <a:pt x="100" y="82"/>
                  </a:lnTo>
                  <a:lnTo>
                    <a:pt x="100" y="80"/>
                  </a:lnTo>
                  <a:lnTo>
                    <a:pt x="102" y="78"/>
                  </a:lnTo>
                  <a:lnTo>
                    <a:pt x="102" y="77"/>
                  </a:lnTo>
                  <a:lnTo>
                    <a:pt x="102" y="78"/>
                  </a:lnTo>
                  <a:lnTo>
                    <a:pt x="103" y="77"/>
                  </a:lnTo>
                  <a:lnTo>
                    <a:pt x="103" y="78"/>
                  </a:lnTo>
                  <a:lnTo>
                    <a:pt x="105" y="78"/>
                  </a:lnTo>
                  <a:lnTo>
                    <a:pt x="105" y="80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5" y="85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6" y="83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6"/>
                  </a:lnTo>
                  <a:lnTo>
                    <a:pt x="108" y="88"/>
                  </a:lnTo>
                  <a:lnTo>
                    <a:pt x="106" y="88"/>
                  </a:lnTo>
                  <a:lnTo>
                    <a:pt x="108" y="89"/>
                  </a:lnTo>
                  <a:lnTo>
                    <a:pt x="106" y="89"/>
                  </a:lnTo>
                  <a:lnTo>
                    <a:pt x="108" y="89"/>
                  </a:lnTo>
                  <a:close/>
                  <a:moveTo>
                    <a:pt x="94" y="24"/>
                  </a:moveTo>
                  <a:lnTo>
                    <a:pt x="95" y="24"/>
                  </a:lnTo>
                  <a:lnTo>
                    <a:pt x="95" y="25"/>
                  </a:lnTo>
                  <a:lnTo>
                    <a:pt x="95" y="27"/>
                  </a:lnTo>
                  <a:lnTo>
                    <a:pt x="95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close/>
                  <a:moveTo>
                    <a:pt x="598" y="345"/>
                  </a:moveTo>
                  <a:lnTo>
                    <a:pt x="598" y="347"/>
                  </a:lnTo>
                  <a:lnTo>
                    <a:pt x="597" y="348"/>
                  </a:lnTo>
                  <a:lnTo>
                    <a:pt x="598" y="348"/>
                  </a:lnTo>
                  <a:lnTo>
                    <a:pt x="598" y="347"/>
                  </a:lnTo>
                  <a:lnTo>
                    <a:pt x="598" y="345"/>
                  </a:lnTo>
                  <a:close/>
                  <a:moveTo>
                    <a:pt x="600" y="341"/>
                  </a:moveTo>
                  <a:lnTo>
                    <a:pt x="600" y="342"/>
                  </a:lnTo>
                  <a:lnTo>
                    <a:pt x="600" y="344"/>
                  </a:lnTo>
                  <a:lnTo>
                    <a:pt x="600" y="342"/>
                  </a:lnTo>
                  <a:lnTo>
                    <a:pt x="600" y="341"/>
                  </a:lnTo>
                  <a:close/>
                  <a:moveTo>
                    <a:pt x="509" y="339"/>
                  </a:moveTo>
                  <a:lnTo>
                    <a:pt x="510" y="339"/>
                  </a:lnTo>
                  <a:lnTo>
                    <a:pt x="510" y="341"/>
                  </a:lnTo>
                  <a:lnTo>
                    <a:pt x="509" y="341"/>
                  </a:lnTo>
                  <a:lnTo>
                    <a:pt x="510" y="341"/>
                  </a:lnTo>
                  <a:lnTo>
                    <a:pt x="509" y="341"/>
                  </a:lnTo>
                  <a:lnTo>
                    <a:pt x="507" y="342"/>
                  </a:lnTo>
                  <a:lnTo>
                    <a:pt x="506" y="342"/>
                  </a:lnTo>
                  <a:lnTo>
                    <a:pt x="504" y="342"/>
                  </a:lnTo>
                  <a:lnTo>
                    <a:pt x="503" y="342"/>
                  </a:lnTo>
                  <a:lnTo>
                    <a:pt x="504" y="342"/>
                  </a:lnTo>
                  <a:lnTo>
                    <a:pt x="506" y="341"/>
                  </a:lnTo>
                  <a:lnTo>
                    <a:pt x="507" y="341"/>
                  </a:lnTo>
                  <a:lnTo>
                    <a:pt x="509" y="339"/>
                  </a:lnTo>
                  <a:close/>
                  <a:moveTo>
                    <a:pt x="616" y="295"/>
                  </a:moveTo>
                  <a:lnTo>
                    <a:pt x="616" y="297"/>
                  </a:lnTo>
                  <a:lnTo>
                    <a:pt x="615" y="297"/>
                  </a:lnTo>
                  <a:lnTo>
                    <a:pt x="615" y="298"/>
                  </a:lnTo>
                  <a:lnTo>
                    <a:pt x="613" y="298"/>
                  </a:lnTo>
                  <a:lnTo>
                    <a:pt x="613" y="300"/>
                  </a:lnTo>
                  <a:lnTo>
                    <a:pt x="613" y="301"/>
                  </a:lnTo>
                  <a:lnTo>
                    <a:pt x="612" y="301"/>
                  </a:lnTo>
                  <a:lnTo>
                    <a:pt x="610" y="303"/>
                  </a:lnTo>
                  <a:lnTo>
                    <a:pt x="610" y="301"/>
                  </a:lnTo>
                  <a:lnTo>
                    <a:pt x="610" y="300"/>
                  </a:lnTo>
                  <a:lnTo>
                    <a:pt x="610" y="298"/>
                  </a:lnTo>
                  <a:lnTo>
                    <a:pt x="612" y="297"/>
                  </a:lnTo>
                  <a:lnTo>
                    <a:pt x="613" y="295"/>
                  </a:lnTo>
                  <a:lnTo>
                    <a:pt x="615" y="295"/>
                  </a:lnTo>
                  <a:lnTo>
                    <a:pt x="616" y="295"/>
                  </a:lnTo>
                  <a:close/>
                  <a:moveTo>
                    <a:pt x="619" y="280"/>
                  </a:moveTo>
                  <a:lnTo>
                    <a:pt x="619" y="278"/>
                  </a:lnTo>
                  <a:lnTo>
                    <a:pt x="619" y="280"/>
                  </a:lnTo>
                  <a:close/>
                  <a:moveTo>
                    <a:pt x="392" y="266"/>
                  </a:moveTo>
                  <a:lnTo>
                    <a:pt x="394" y="266"/>
                  </a:lnTo>
                  <a:lnTo>
                    <a:pt x="394" y="268"/>
                  </a:lnTo>
                  <a:lnTo>
                    <a:pt x="392" y="266"/>
                  </a:lnTo>
                  <a:lnTo>
                    <a:pt x="392" y="265"/>
                  </a:lnTo>
                  <a:lnTo>
                    <a:pt x="392" y="266"/>
                  </a:lnTo>
                  <a:close/>
                  <a:moveTo>
                    <a:pt x="392" y="244"/>
                  </a:moveTo>
                  <a:lnTo>
                    <a:pt x="394" y="242"/>
                  </a:lnTo>
                  <a:lnTo>
                    <a:pt x="394" y="244"/>
                  </a:lnTo>
                  <a:lnTo>
                    <a:pt x="392" y="244"/>
                  </a:lnTo>
                  <a:lnTo>
                    <a:pt x="392" y="245"/>
                  </a:lnTo>
                  <a:lnTo>
                    <a:pt x="392" y="244"/>
                  </a:lnTo>
                  <a:close/>
                  <a:moveTo>
                    <a:pt x="2" y="89"/>
                  </a:moveTo>
                  <a:lnTo>
                    <a:pt x="2" y="91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3" y="86"/>
                  </a:lnTo>
                  <a:lnTo>
                    <a:pt x="2" y="86"/>
                  </a:lnTo>
                  <a:lnTo>
                    <a:pt x="2" y="88"/>
                  </a:lnTo>
                  <a:lnTo>
                    <a:pt x="2" y="89"/>
                  </a:lnTo>
                  <a:close/>
                  <a:moveTo>
                    <a:pt x="89" y="147"/>
                  </a:moveTo>
                  <a:lnTo>
                    <a:pt x="91" y="147"/>
                  </a:lnTo>
                  <a:lnTo>
                    <a:pt x="92" y="148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89" y="147"/>
                  </a:lnTo>
                  <a:close/>
                  <a:moveTo>
                    <a:pt x="562" y="253"/>
                  </a:moveTo>
                  <a:lnTo>
                    <a:pt x="562" y="251"/>
                  </a:lnTo>
                  <a:lnTo>
                    <a:pt x="563" y="250"/>
                  </a:lnTo>
                  <a:lnTo>
                    <a:pt x="562" y="248"/>
                  </a:lnTo>
                  <a:lnTo>
                    <a:pt x="560" y="248"/>
                  </a:lnTo>
                  <a:lnTo>
                    <a:pt x="562" y="248"/>
                  </a:lnTo>
                  <a:lnTo>
                    <a:pt x="562" y="247"/>
                  </a:lnTo>
                  <a:lnTo>
                    <a:pt x="563" y="248"/>
                  </a:lnTo>
                  <a:lnTo>
                    <a:pt x="563" y="250"/>
                  </a:lnTo>
                  <a:lnTo>
                    <a:pt x="563" y="251"/>
                  </a:lnTo>
                  <a:lnTo>
                    <a:pt x="563" y="253"/>
                  </a:lnTo>
                  <a:lnTo>
                    <a:pt x="562" y="253"/>
                  </a:lnTo>
                  <a:close/>
                  <a:moveTo>
                    <a:pt x="135" y="192"/>
                  </a:moveTo>
                  <a:lnTo>
                    <a:pt x="136" y="192"/>
                  </a:lnTo>
                  <a:lnTo>
                    <a:pt x="135" y="192"/>
                  </a:lnTo>
                  <a:close/>
                  <a:moveTo>
                    <a:pt x="135" y="180"/>
                  </a:moveTo>
                  <a:lnTo>
                    <a:pt x="136" y="180"/>
                  </a:lnTo>
                  <a:lnTo>
                    <a:pt x="135" y="181"/>
                  </a:lnTo>
                  <a:lnTo>
                    <a:pt x="135" y="180"/>
                  </a:lnTo>
                  <a:close/>
                  <a:moveTo>
                    <a:pt x="106" y="175"/>
                  </a:moveTo>
                  <a:lnTo>
                    <a:pt x="106" y="177"/>
                  </a:lnTo>
                  <a:lnTo>
                    <a:pt x="106" y="178"/>
                  </a:lnTo>
                  <a:lnTo>
                    <a:pt x="106" y="180"/>
                  </a:lnTo>
                  <a:lnTo>
                    <a:pt x="105" y="180"/>
                  </a:lnTo>
                  <a:lnTo>
                    <a:pt x="105" y="181"/>
                  </a:lnTo>
                  <a:lnTo>
                    <a:pt x="105" y="180"/>
                  </a:lnTo>
                  <a:lnTo>
                    <a:pt x="105" y="178"/>
                  </a:lnTo>
                  <a:lnTo>
                    <a:pt x="106" y="178"/>
                  </a:lnTo>
                  <a:lnTo>
                    <a:pt x="106" y="177"/>
                  </a:lnTo>
                  <a:lnTo>
                    <a:pt x="106" y="175"/>
                  </a:lnTo>
                  <a:close/>
                  <a:moveTo>
                    <a:pt x="130" y="171"/>
                  </a:moveTo>
                  <a:lnTo>
                    <a:pt x="132" y="171"/>
                  </a:lnTo>
                  <a:lnTo>
                    <a:pt x="132" y="172"/>
                  </a:lnTo>
                  <a:lnTo>
                    <a:pt x="130" y="172"/>
                  </a:lnTo>
                  <a:lnTo>
                    <a:pt x="130" y="171"/>
                  </a:lnTo>
                  <a:close/>
                  <a:moveTo>
                    <a:pt x="127" y="168"/>
                  </a:moveTo>
                  <a:lnTo>
                    <a:pt x="127" y="169"/>
                  </a:lnTo>
                  <a:lnTo>
                    <a:pt x="127" y="168"/>
                  </a:lnTo>
                  <a:close/>
                  <a:moveTo>
                    <a:pt x="129" y="160"/>
                  </a:moveTo>
                  <a:lnTo>
                    <a:pt x="129" y="162"/>
                  </a:lnTo>
                  <a:lnTo>
                    <a:pt x="127" y="162"/>
                  </a:lnTo>
                  <a:lnTo>
                    <a:pt x="129" y="162"/>
                  </a:lnTo>
                  <a:lnTo>
                    <a:pt x="127" y="160"/>
                  </a:lnTo>
                  <a:lnTo>
                    <a:pt x="129" y="160"/>
                  </a:lnTo>
                  <a:close/>
                  <a:moveTo>
                    <a:pt x="118" y="135"/>
                  </a:moveTo>
                  <a:lnTo>
                    <a:pt x="118" y="133"/>
                  </a:lnTo>
                  <a:lnTo>
                    <a:pt x="118" y="135"/>
                  </a:lnTo>
                  <a:lnTo>
                    <a:pt x="118" y="136"/>
                  </a:lnTo>
                  <a:lnTo>
                    <a:pt x="118" y="135"/>
                  </a:lnTo>
                  <a:close/>
                  <a:moveTo>
                    <a:pt x="123" y="130"/>
                  </a:moveTo>
                  <a:lnTo>
                    <a:pt x="123" y="128"/>
                  </a:lnTo>
                  <a:lnTo>
                    <a:pt x="124" y="128"/>
                  </a:lnTo>
                  <a:lnTo>
                    <a:pt x="124" y="130"/>
                  </a:lnTo>
                  <a:lnTo>
                    <a:pt x="123" y="130"/>
                  </a:lnTo>
                  <a:close/>
                  <a:moveTo>
                    <a:pt x="58" y="118"/>
                  </a:moveTo>
                  <a:lnTo>
                    <a:pt x="58" y="119"/>
                  </a:lnTo>
                  <a:lnTo>
                    <a:pt x="56" y="119"/>
                  </a:lnTo>
                  <a:lnTo>
                    <a:pt x="58" y="118"/>
                  </a:lnTo>
                  <a:close/>
                  <a:moveTo>
                    <a:pt x="136" y="116"/>
                  </a:moveTo>
                  <a:lnTo>
                    <a:pt x="138" y="116"/>
                  </a:lnTo>
                  <a:lnTo>
                    <a:pt x="138" y="118"/>
                  </a:lnTo>
                  <a:lnTo>
                    <a:pt x="136" y="116"/>
                  </a:lnTo>
                  <a:close/>
                  <a:moveTo>
                    <a:pt x="52" y="107"/>
                  </a:moveTo>
                  <a:lnTo>
                    <a:pt x="53" y="107"/>
                  </a:lnTo>
                  <a:lnTo>
                    <a:pt x="52" y="107"/>
                  </a:lnTo>
                  <a:close/>
                  <a:moveTo>
                    <a:pt x="88" y="66"/>
                  </a:moveTo>
                  <a:lnTo>
                    <a:pt x="88" y="68"/>
                  </a:lnTo>
                  <a:lnTo>
                    <a:pt x="88" y="66"/>
                  </a:lnTo>
                  <a:close/>
                  <a:moveTo>
                    <a:pt x="58" y="54"/>
                  </a:moveTo>
                  <a:lnTo>
                    <a:pt x="58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4"/>
                  </a:lnTo>
                  <a:close/>
                  <a:moveTo>
                    <a:pt x="50" y="9"/>
                  </a:moveTo>
                  <a:lnTo>
                    <a:pt x="50" y="10"/>
                  </a:lnTo>
                  <a:lnTo>
                    <a:pt x="50" y="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919">
              <a:extLst>
                <a:ext uri="{FF2B5EF4-FFF2-40B4-BE49-F238E27FC236}">
                  <a16:creationId xmlns:a16="http://schemas.microsoft.com/office/drawing/2014/main" id="{8B7BD9F1-2E44-C03A-A456-563DD595F6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8" y="2297113"/>
              <a:ext cx="55563" cy="98425"/>
            </a:xfrm>
            <a:custGeom>
              <a:avLst/>
              <a:gdLst>
                <a:gd name="T0" fmla="*/ 3 w 35"/>
                <a:gd name="T1" fmla="*/ 40 h 62"/>
                <a:gd name="T2" fmla="*/ 6 w 35"/>
                <a:gd name="T3" fmla="*/ 21 h 62"/>
                <a:gd name="T4" fmla="*/ 8 w 35"/>
                <a:gd name="T5" fmla="*/ 12 h 62"/>
                <a:gd name="T6" fmla="*/ 12 w 35"/>
                <a:gd name="T7" fmla="*/ 12 h 62"/>
                <a:gd name="T8" fmla="*/ 15 w 35"/>
                <a:gd name="T9" fmla="*/ 12 h 62"/>
                <a:gd name="T10" fmla="*/ 17 w 35"/>
                <a:gd name="T11" fmla="*/ 9 h 62"/>
                <a:gd name="T12" fmla="*/ 20 w 35"/>
                <a:gd name="T13" fmla="*/ 6 h 62"/>
                <a:gd name="T14" fmla="*/ 21 w 35"/>
                <a:gd name="T15" fmla="*/ 1 h 62"/>
                <a:gd name="T16" fmla="*/ 24 w 35"/>
                <a:gd name="T17" fmla="*/ 0 h 62"/>
                <a:gd name="T18" fmla="*/ 26 w 35"/>
                <a:gd name="T19" fmla="*/ 1 h 62"/>
                <a:gd name="T20" fmla="*/ 26 w 35"/>
                <a:gd name="T21" fmla="*/ 3 h 62"/>
                <a:gd name="T22" fmla="*/ 26 w 35"/>
                <a:gd name="T23" fmla="*/ 3 h 62"/>
                <a:gd name="T24" fmla="*/ 31 w 35"/>
                <a:gd name="T25" fmla="*/ 3 h 62"/>
                <a:gd name="T26" fmla="*/ 31 w 35"/>
                <a:gd name="T27" fmla="*/ 4 h 62"/>
                <a:gd name="T28" fmla="*/ 31 w 35"/>
                <a:gd name="T29" fmla="*/ 9 h 62"/>
                <a:gd name="T30" fmla="*/ 29 w 35"/>
                <a:gd name="T31" fmla="*/ 12 h 62"/>
                <a:gd name="T32" fmla="*/ 28 w 35"/>
                <a:gd name="T33" fmla="*/ 15 h 62"/>
                <a:gd name="T34" fmla="*/ 26 w 35"/>
                <a:gd name="T35" fmla="*/ 19 h 62"/>
                <a:gd name="T36" fmla="*/ 26 w 35"/>
                <a:gd name="T37" fmla="*/ 22 h 62"/>
                <a:gd name="T38" fmla="*/ 24 w 35"/>
                <a:gd name="T39" fmla="*/ 24 h 62"/>
                <a:gd name="T40" fmla="*/ 23 w 35"/>
                <a:gd name="T41" fmla="*/ 30 h 62"/>
                <a:gd name="T42" fmla="*/ 24 w 35"/>
                <a:gd name="T43" fmla="*/ 33 h 62"/>
                <a:gd name="T44" fmla="*/ 23 w 35"/>
                <a:gd name="T45" fmla="*/ 36 h 62"/>
                <a:gd name="T46" fmla="*/ 21 w 35"/>
                <a:gd name="T47" fmla="*/ 39 h 62"/>
                <a:gd name="T48" fmla="*/ 21 w 35"/>
                <a:gd name="T49" fmla="*/ 44 h 62"/>
                <a:gd name="T50" fmla="*/ 21 w 35"/>
                <a:gd name="T51" fmla="*/ 44 h 62"/>
                <a:gd name="T52" fmla="*/ 18 w 35"/>
                <a:gd name="T53" fmla="*/ 48 h 62"/>
                <a:gd name="T54" fmla="*/ 17 w 35"/>
                <a:gd name="T55" fmla="*/ 51 h 62"/>
                <a:gd name="T56" fmla="*/ 14 w 35"/>
                <a:gd name="T57" fmla="*/ 53 h 62"/>
                <a:gd name="T58" fmla="*/ 12 w 35"/>
                <a:gd name="T59" fmla="*/ 53 h 62"/>
                <a:gd name="T60" fmla="*/ 11 w 35"/>
                <a:gd name="T61" fmla="*/ 56 h 62"/>
                <a:gd name="T62" fmla="*/ 8 w 35"/>
                <a:gd name="T63" fmla="*/ 57 h 62"/>
                <a:gd name="T64" fmla="*/ 6 w 35"/>
                <a:gd name="T65" fmla="*/ 60 h 62"/>
                <a:gd name="T66" fmla="*/ 3 w 35"/>
                <a:gd name="T67" fmla="*/ 62 h 62"/>
                <a:gd name="T68" fmla="*/ 0 w 35"/>
                <a:gd name="T69" fmla="*/ 60 h 62"/>
                <a:gd name="T70" fmla="*/ 34 w 35"/>
                <a:gd name="T71" fmla="*/ 25 h 62"/>
                <a:gd name="T72" fmla="*/ 34 w 35"/>
                <a:gd name="T73" fmla="*/ 27 h 62"/>
                <a:gd name="T74" fmla="*/ 34 w 35"/>
                <a:gd name="T75" fmla="*/ 25 h 62"/>
                <a:gd name="T76" fmla="*/ 35 w 35"/>
                <a:gd name="T77" fmla="*/ 22 h 62"/>
                <a:gd name="T78" fmla="*/ 32 w 35"/>
                <a:gd name="T79" fmla="*/ 25 h 62"/>
                <a:gd name="T80" fmla="*/ 31 w 35"/>
                <a:gd name="T81" fmla="*/ 28 h 62"/>
                <a:gd name="T82" fmla="*/ 32 w 35"/>
                <a:gd name="T83" fmla="*/ 25 h 62"/>
                <a:gd name="T84" fmla="*/ 34 w 35"/>
                <a:gd name="T85" fmla="*/ 22 h 62"/>
                <a:gd name="T86" fmla="*/ 29 w 35"/>
                <a:gd name="T87" fmla="*/ 21 h 62"/>
                <a:gd name="T88" fmla="*/ 29 w 35"/>
                <a:gd name="T89" fmla="*/ 19 h 62"/>
                <a:gd name="T90" fmla="*/ 29 w 35"/>
                <a:gd name="T91" fmla="*/ 18 h 62"/>
                <a:gd name="T92" fmla="*/ 28 w 35"/>
                <a:gd name="T93" fmla="*/ 19 h 62"/>
                <a:gd name="T94" fmla="*/ 32 w 35"/>
                <a:gd name="T95" fmla="*/ 13 h 62"/>
                <a:gd name="T96" fmla="*/ 32 w 35"/>
                <a:gd name="T97" fmla="*/ 12 h 62"/>
                <a:gd name="T98" fmla="*/ 34 w 35"/>
                <a:gd name="T99" fmla="*/ 7 h 62"/>
                <a:gd name="T100" fmla="*/ 34 w 35"/>
                <a:gd name="T101" fmla="*/ 10 h 62"/>
                <a:gd name="T102" fmla="*/ 34 w 35"/>
                <a:gd name="T103" fmla="*/ 10 h 62"/>
                <a:gd name="T104" fmla="*/ 29 w 35"/>
                <a:gd name="T105" fmla="*/ 24 h 62"/>
                <a:gd name="T106" fmla="*/ 28 w 35"/>
                <a:gd name="T107" fmla="*/ 22 h 62"/>
                <a:gd name="T108" fmla="*/ 34 w 35"/>
                <a:gd name="T109" fmla="*/ 9 h 62"/>
                <a:gd name="T110" fmla="*/ 35 w 35"/>
                <a:gd name="T111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62">
                  <a:moveTo>
                    <a:pt x="2" y="50"/>
                  </a:move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6" y="21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2" y="50"/>
                  </a:lnTo>
                  <a:close/>
                  <a:moveTo>
                    <a:pt x="34" y="25"/>
                  </a:move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5"/>
                  </a:lnTo>
                  <a:close/>
                  <a:moveTo>
                    <a:pt x="34" y="22"/>
                  </a:moveTo>
                  <a:lnTo>
                    <a:pt x="35" y="22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2"/>
                  </a:lnTo>
                  <a:close/>
                  <a:moveTo>
                    <a:pt x="29" y="19"/>
                  </a:moveTo>
                  <a:lnTo>
                    <a:pt x="29" y="21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19"/>
                  </a:lnTo>
                  <a:close/>
                  <a:moveTo>
                    <a:pt x="28" y="19"/>
                  </a:moveTo>
                  <a:lnTo>
                    <a:pt x="28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19"/>
                  </a:lnTo>
                  <a:close/>
                  <a:moveTo>
                    <a:pt x="34" y="10"/>
                  </a:moveTo>
                  <a:lnTo>
                    <a:pt x="34" y="12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10"/>
                  </a:lnTo>
                  <a:close/>
                  <a:moveTo>
                    <a:pt x="28" y="22"/>
                  </a:moveTo>
                  <a:lnTo>
                    <a:pt x="29" y="22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8" y="22"/>
                  </a:lnTo>
                  <a:close/>
                  <a:moveTo>
                    <a:pt x="32" y="9"/>
                  </a:moveTo>
                  <a:lnTo>
                    <a:pt x="32" y="9"/>
                  </a:lnTo>
                  <a:close/>
                  <a:moveTo>
                    <a:pt x="34" y="9"/>
                  </a:moveTo>
                  <a:lnTo>
                    <a:pt x="34" y="9"/>
                  </a:lnTo>
                  <a:close/>
                  <a:moveTo>
                    <a:pt x="35" y="6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920">
              <a:extLst>
                <a:ext uri="{FF2B5EF4-FFF2-40B4-BE49-F238E27FC236}">
                  <a16:creationId xmlns:a16="http://schemas.microsoft.com/office/drawing/2014/main" id="{1189F206-65C2-6CAF-1C2C-A6397FB1BF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4238" y="2297113"/>
              <a:ext cx="55563" cy="98425"/>
            </a:xfrm>
            <a:custGeom>
              <a:avLst/>
              <a:gdLst>
                <a:gd name="T0" fmla="*/ 3 w 35"/>
                <a:gd name="T1" fmla="*/ 40 h 62"/>
                <a:gd name="T2" fmla="*/ 6 w 35"/>
                <a:gd name="T3" fmla="*/ 21 h 62"/>
                <a:gd name="T4" fmla="*/ 8 w 35"/>
                <a:gd name="T5" fmla="*/ 12 h 62"/>
                <a:gd name="T6" fmla="*/ 12 w 35"/>
                <a:gd name="T7" fmla="*/ 12 h 62"/>
                <a:gd name="T8" fmla="*/ 15 w 35"/>
                <a:gd name="T9" fmla="*/ 12 h 62"/>
                <a:gd name="T10" fmla="*/ 17 w 35"/>
                <a:gd name="T11" fmla="*/ 9 h 62"/>
                <a:gd name="T12" fmla="*/ 20 w 35"/>
                <a:gd name="T13" fmla="*/ 6 h 62"/>
                <a:gd name="T14" fmla="*/ 21 w 35"/>
                <a:gd name="T15" fmla="*/ 1 h 62"/>
                <a:gd name="T16" fmla="*/ 24 w 35"/>
                <a:gd name="T17" fmla="*/ 0 h 62"/>
                <a:gd name="T18" fmla="*/ 26 w 35"/>
                <a:gd name="T19" fmla="*/ 1 h 62"/>
                <a:gd name="T20" fmla="*/ 26 w 35"/>
                <a:gd name="T21" fmla="*/ 3 h 62"/>
                <a:gd name="T22" fmla="*/ 26 w 35"/>
                <a:gd name="T23" fmla="*/ 3 h 62"/>
                <a:gd name="T24" fmla="*/ 31 w 35"/>
                <a:gd name="T25" fmla="*/ 3 h 62"/>
                <a:gd name="T26" fmla="*/ 31 w 35"/>
                <a:gd name="T27" fmla="*/ 4 h 62"/>
                <a:gd name="T28" fmla="*/ 31 w 35"/>
                <a:gd name="T29" fmla="*/ 9 h 62"/>
                <a:gd name="T30" fmla="*/ 29 w 35"/>
                <a:gd name="T31" fmla="*/ 12 h 62"/>
                <a:gd name="T32" fmla="*/ 28 w 35"/>
                <a:gd name="T33" fmla="*/ 15 h 62"/>
                <a:gd name="T34" fmla="*/ 26 w 35"/>
                <a:gd name="T35" fmla="*/ 19 h 62"/>
                <a:gd name="T36" fmla="*/ 26 w 35"/>
                <a:gd name="T37" fmla="*/ 22 h 62"/>
                <a:gd name="T38" fmla="*/ 24 w 35"/>
                <a:gd name="T39" fmla="*/ 24 h 62"/>
                <a:gd name="T40" fmla="*/ 23 w 35"/>
                <a:gd name="T41" fmla="*/ 30 h 62"/>
                <a:gd name="T42" fmla="*/ 24 w 35"/>
                <a:gd name="T43" fmla="*/ 33 h 62"/>
                <a:gd name="T44" fmla="*/ 23 w 35"/>
                <a:gd name="T45" fmla="*/ 36 h 62"/>
                <a:gd name="T46" fmla="*/ 21 w 35"/>
                <a:gd name="T47" fmla="*/ 39 h 62"/>
                <a:gd name="T48" fmla="*/ 21 w 35"/>
                <a:gd name="T49" fmla="*/ 44 h 62"/>
                <a:gd name="T50" fmla="*/ 21 w 35"/>
                <a:gd name="T51" fmla="*/ 44 h 62"/>
                <a:gd name="T52" fmla="*/ 18 w 35"/>
                <a:gd name="T53" fmla="*/ 48 h 62"/>
                <a:gd name="T54" fmla="*/ 17 w 35"/>
                <a:gd name="T55" fmla="*/ 51 h 62"/>
                <a:gd name="T56" fmla="*/ 14 w 35"/>
                <a:gd name="T57" fmla="*/ 53 h 62"/>
                <a:gd name="T58" fmla="*/ 12 w 35"/>
                <a:gd name="T59" fmla="*/ 53 h 62"/>
                <a:gd name="T60" fmla="*/ 11 w 35"/>
                <a:gd name="T61" fmla="*/ 56 h 62"/>
                <a:gd name="T62" fmla="*/ 8 w 35"/>
                <a:gd name="T63" fmla="*/ 57 h 62"/>
                <a:gd name="T64" fmla="*/ 6 w 35"/>
                <a:gd name="T65" fmla="*/ 60 h 62"/>
                <a:gd name="T66" fmla="*/ 3 w 35"/>
                <a:gd name="T67" fmla="*/ 62 h 62"/>
                <a:gd name="T68" fmla="*/ 0 w 35"/>
                <a:gd name="T69" fmla="*/ 60 h 62"/>
                <a:gd name="T70" fmla="*/ 34 w 35"/>
                <a:gd name="T71" fmla="*/ 25 h 62"/>
                <a:gd name="T72" fmla="*/ 34 w 35"/>
                <a:gd name="T73" fmla="*/ 27 h 62"/>
                <a:gd name="T74" fmla="*/ 34 w 35"/>
                <a:gd name="T75" fmla="*/ 25 h 62"/>
                <a:gd name="T76" fmla="*/ 35 w 35"/>
                <a:gd name="T77" fmla="*/ 22 h 62"/>
                <a:gd name="T78" fmla="*/ 32 w 35"/>
                <a:gd name="T79" fmla="*/ 25 h 62"/>
                <a:gd name="T80" fmla="*/ 31 w 35"/>
                <a:gd name="T81" fmla="*/ 28 h 62"/>
                <a:gd name="T82" fmla="*/ 32 w 35"/>
                <a:gd name="T83" fmla="*/ 25 h 62"/>
                <a:gd name="T84" fmla="*/ 34 w 35"/>
                <a:gd name="T85" fmla="*/ 22 h 62"/>
                <a:gd name="T86" fmla="*/ 29 w 35"/>
                <a:gd name="T87" fmla="*/ 21 h 62"/>
                <a:gd name="T88" fmla="*/ 29 w 35"/>
                <a:gd name="T89" fmla="*/ 19 h 62"/>
                <a:gd name="T90" fmla="*/ 29 w 35"/>
                <a:gd name="T91" fmla="*/ 18 h 62"/>
                <a:gd name="T92" fmla="*/ 28 w 35"/>
                <a:gd name="T93" fmla="*/ 19 h 62"/>
                <a:gd name="T94" fmla="*/ 32 w 35"/>
                <a:gd name="T95" fmla="*/ 13 h 62"/>
                <a:gd name="T96" fmla="*/ 32 w 35"/>
                <a:gd name="T97" fmla="*/ 12 h 62"/>
                <a:gd name="T98" fmla="*/ 34 w 35"/>
                <a:gd name="T99" fmla="*/ 7 h 62"/>
                <a:gd name="T100" fmla="*/ 34 w 35"/>
                <a:gd name="T101" fmla="*/ 10 h 62"/>
                <a:gd name="T102" fmla="*/ 34 w 35"/>
                <a:gd name="T103" fmla="*/ 10 h 62"/>
                <a:gd name="T104" fmla="*/ 29 w 35"/>
                <a:gd name="T105" fmla="*/ 24 h 62"/>
                <a:gd name="T106" fmla="*/ 28 w 35"/>
                <a:gd name="T107" fmla="*/ 22 h 62"/>
                <a:gd name="T108" fmla="*/ 34 w 35"/>
                <a:gd name="T109" fmla="*/ 9 h 62"/>
                <a:gd name="T110" fmla="*/ 35 w 35"/>
                <a:gd name="T111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62">
                  <a:moveTo>
                    <a:pt x="2" y="50"/>
                  </a:moveTo>
                  <a:lnTo>
                    <a:pt x="3" y="47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6" y="21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30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20" y="4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5" y="51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2" y="50"/>
                  </a:lnTo>
                  <a:moveTo>
                    <a:pt x="34" y="25"/>
                  </a:move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5"/>
                  </a:lnTo>
                  <a:moveTo>
                    <a:pt x="34" y="22"/>
                  </a:moveTo>
                  <a:lnTo>
                    <a:pt x="35" y="22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7"/>
                  </a:lnTo>
                  <a:lnTo>
                    <a:pt x="31" y="27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2"/>
                  </a:lnTo>
                  <a:moveTo>
                    <a:pt x="29" y="19"/>
                  </a:moveTo>
                  <a:lnTo>
                    <a:pt x="29" y="21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19"/>
                  </a:lnTo>
                  <a:moveTo>
                    <a:pt x="28" y="19"/>
                  </a:moveTo>
                  <a:lnTo>
                    <a:pt x="28" y="18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19"/>
                  </a:lnTo>
                  <a:moveTo>
                    <a:pt x="34" y="10"/>
                  </a:moveTo>
                  <a:lnTo>
                    <a:pt x="34" y="12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9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4" y="10"/>
                  </a:lnTo>
                  <a:moveTo>
                    <a:pt x="28" y="22"/>
                  </a:moveTo>
                  <a:lnTo>
                    <a:pt x="29" y="22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8" y="22"/>
                  </a:lnTo>
                  <a:moveTo>
                    <a:pt x="32" y="9"/>
                  </a:moveTo>
                  <a:lnTo>
                    <a:pt x="32" y="9"/>
                  </a:lnTo>
                  <a:moveTo>
                    <a:pt x="34" y="9"/>
                  </a:moveTo>
                  <a:lnTo>
                    <a:pt x="34" y="9"/>
                  </a:lnTo>
                  <a:moveTo>
                    <a:pt x="35" y="6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5" y="6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921">
              <a:extLst>
                <a:ext uri="{FF2B5EF4-FFF2-40B4-BE49-F238E27FC236}">
                  <a16:creationId xmlns:a16="http://schemas.microsoft.com/office/drawing/2014/main" id="{2A6BF5E0-8EB2-7297-705A-EA52495AF7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976" y="2638425"/>
              <a:ext cx="196850" cy="90488"/>
            </a:xfrm>
            <a:custGeom>
              <a:avLst/>
              <a:gdLst>
                <a:gd name="T0" fmla="*/ 17 w 124"/>
                <a:gd name="T1" fmla="*/ 10 h 57"/>
                <a:gd name="T2" fmla="*/ 17 w 124"/>
                <a:gd name="T3" fmla="*/ 13 h 57"/>
                <a:gd name="T4" fmla="*/ 26 w 124"/>
                <a:gd name="T5" fmla="*/ 15 h 57"/>
                <a:gd name="T6" fmla="*/ 27 w 124"/>
                <a:gd name="T7" fmla="*/ 12 h 57"/>
                <a:gd name="T8" fmla="*/ 38 w 124"/>
                <a:gd name="T9" fmla="*/ 19 h 57"/>
                <a:gd name="T10" fmla="*/ 48 w 124"/>
                <a:gd name="T11" fmla="*/ 15 h 57"/>
                <a:gd name="T12" fmla="*/ 63 w 124"/>
                <a:gd name="T13" fmla="*/ 9 h 57"/>
                <a:gd name="T14" fmla="*/ 71 w 124"/>
                <a:gd name="T15" fmla="*/ 6 h 57"/>
                <a:gd name="T16" fmla="*/ 82 w 124"/>
                <a:gd name="T17" fmla="*/ 1 h 57"/>
                <a:gd name="T18" fmla="*/ 88 w 124"/>
                <a:gd name="T19" fmla="*/ 3 h 57"/>
                <a:gd name="T20" fmla="*/ 98 w 124"/>
                <a:gd name="T21" fmla="*/ 4 h 57"/>
                <a:gd name="T22" fmla="*/ 109 w 124"/>
                <a:gd name="T23" fmla="*/ 10 h 57"/>
                <a:gd name="T24" fmla="*/ 113 w 124"/>
                <a:gd name="T25" fmla="*/ 16 h 57"/>
                <a:gd name="T26" fmla="*/ 119 w 124"/>
                <a:gd name="T27" fmla="*/ 24 h 57"/>
                <a:gd name="T28" fmla="*/ 124 w 124"/>
                <a:gd name="T29" fmla="*/ 36 h 57"/>
                <a:gd name="T30" fmla="*/ 116 w 124"/>
                <a:gd name="T31" fmla="*/ 48 h 57"/>
                <a:gd name="T32" fmla="*/ 110 w 124"/>
                <a:gd name="T33" fmla="*/ 51 h 57"/>
                <a:gd name="T34" fmla="*/ 103 w 124"/>
                <a:gd name="T35" fmla="*/ 48 h 57"/>
                <a:gd name="T36" fmla="*/ 98 w 124"/>
                <a:gd name="T37" fmla="*/ 39 h 57"/>
                <a:gd name="T38" fmla="*/ 103 w 124"/>
                <a:gd name="T39" fmla="*/ 32 h 57"/>
                <a:gd name="T40" fmla="*/ 109 w 124"/>
                <a:gd name="T41" fmla="*/ 32 h 57"/>
                <a:gd name="T42" fmla="*/ 110 w 124"/>
                <a:gd name="T43" fmla="*/ 33 h 57"/>
                <a:gd name="T44" fmla="*/ 104 w 124"/>
                <a:gd name="T45" fmla="*/ 25 h 57"/>
                <a:gd name="T46" fmla="*/ 103 w 124"/>
                <a:gd name="T47" fmla="*/ 25 h 57"/>
                <a:gd name="T48" fmla="*/ 100 w 124"/>
                <a:gd name="T49" fmla="*/ 27 h 57"/>
                <a:gd name="T50" fmla="*/ 97 w 124"/>
                <a:gd name="T51" fmla="*/ 24 h 57"/>
                <a:gd name="T52" fmla="*/ 92 w 124"/>
                <a:gd name="T53" fmla="*/ 19 h 57"/>
                <a:gd name="T54" fmla="*/ 86 w 124"/>
                <a:gd name="T55" fmla="*/ 12 h 57"/>
                <a:gd name="T56" fmla="*/ 85 w 124"/>
                <a:gd name="T57" fmla="*/ 15 h 57"/>
                <a:gd name="T58" fmla="*/ 76 w 124"/>
                <a:gd name="T59" fmla="*/ 15 h 57"/>
                <a:gd name="T60" fmla="*/ 71 w 124"/>
                <a:gd name="T61" fmla="*/ 22 h 57"/>
                <a:gd name="T62" fmla="*/ 60 w 124"/>
                <a:gd name="T63" fmla="*/ 30 h 57"/>
                <a:gd name="T64" fmla="*/ 54 w 124"/>
                <a:gd name="T65" fmla="*/ 36 h 57"/>
                <a:gd name="T66" fmla="*/ 62 w 124"/>
                <a:gd name="T67" fmla="*/ 51 h 57"/>
                <a:gd name="T68" fmla="*/ 53 w 124"/>
                <a:gd name="T69" fmla="*/ 56 h 57"/>
                <a:gd name="T70" fmla="*/ 42 w 124"/>
                <a:gd name="T71" fmla="*/ 48 h 57"/>
                <a:gd name="T72" fmla="*/ 41 w 124"/>
                <a:gd name="T73" fmla="*/ 42 h 57"/>
                <a:gd name="T74" fmla="*/ 39 w 124"/>
                <a:gd name="T75" fmla="*/ 44 h 57"/>
                <a:gd name="T76" fmla="*/ 33 w 124"/>
                <a:gd name="T77" fmla="*/ 45 h 57"/>
                <a:gd name="T78" fmla="*/ 30 w 124"/>
                <a:gd name="T79" fmla="*/ 39 h 57"/>
                <a:gd name="T80" fmla="*/ 27 w 124"/>
                <a:gd name="T81" fmla="*/ 35 h 57"/>
                <a:gd name="T82" fmla="*/ 17 w 124"/>
                <a:gd name="T83" fmla="*/ 32 h 57"/>
                <a:gd name="T84" fmla="*/ 13 w 124"/>
                <a:gd name="T85" fmla="*/ 30 h 57"/>
                <a:gd name="T86" fmla="*/ 3 w 124"/>
                <a:gd name="T87" fmla="*/ 32 h 57"/>
                <a:gd name="T88" fmla="*/ 1 w 124"/>
                <a:gd name="T89" fmla="*/ 30 h 57"/>
                <a:gd name="T90" fmla="*/ 4 w 124"/>
                <a:gd name="T91" fmla="*/ 19 h 57"/>
                <a:gd name="T92" fmla="*/ 3 w 124"/>
                <a:gd name="T93" fmla="*/ 13 h 57"/>
                <a:gd name="T94" fmla="*/ 4 w 124"/>
                <a:gd name="T95" fmla="*/ 0 h 57"/>
                <a:gd name="T96" fmla="*/ 24 w 124"/>
                <a:gd name="T97" fmla="*/ 54 h 57"/>
                <a:gd name="T98" fmla="*/ 39 w 124"/>
                <a:gd name="T99" fmla="*/ 50 h 57"/>
                <a:gd name="T100" fmla="*/ 29 w 124"/>
                <a:gd name="T101" fmla="*/ 54 h 57"/>
                <a:gd name="T102" fmla="*/ 26 w 124"/>
                <a:gd name="T103" fmla="*/ 47 h 57"/>
                <a:gd name="T104" fmla="*/ 17 w 124"/>
                <a:gd name="T105" fmla="*/ 33 h 57"/>
                <a:gd name="T106" fmla="*/ 85 w 124"/>
                <a:gd name="T107" fmla="*/ 33 h 57"/>
                <a:gd name="T108" fmla="*/ 85 w 124"/>
                <a:gd name="T109" fmla="*/ 28 h 57"/>
                <a:gd name="T110" fmla="*/ 18 w 124"/>
                <a:gd name="T111" fmla="*/ 6 h 57"/>
                <a:gd name="T112" fmla="*/ 89 w 124"/>
                <a:gd name="T113" fmla="*/ 30 h 57"/>
                <a:gd name="T114" fmla="*/ 88 w 124"/>
                <a:gd name="T115" fmla="*/ 28 h 57"/>
                <a:gd name="T116" fmla="*/ 23 w 124"/>
                <a:gd name="T117" fmla="*/ 1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4" h="57">
                  <a:moveTo>
                    <a:pt x="12" y="0"/>
                  </a:moveTo>
                  <a:lnTo>
                    <a:pt x="13" y="3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7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30" y="16"/>
                  </a:lnTo>
                  <a:lnTo>
                    <a:pt x="32" y="18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2" y="18"/>
                  </a:lnTo>
                  <a:lnTo>
                    <a:pt x="42" y="19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6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2" y="9"/>
                  </a:lnTo>
                  <a:lnTo>
                    <a:pt x="63" y="9"/>
                  </a:lnTo>
                  <a:lnTo>
                    <a:pt x="63" y="7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4" y="1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4" y="4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0" y="6"/>
                  </a:lnTo>
                  <a:lnTo>
                    <a:pt x="101" y="6"/>
                  </a:lnTo>
                  <a:lnTo>
                    <a:pt x="103" y="6"/>
                  </a:lnTo>
                  <a:lnTo>
                    <a:pt x="103" y="7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10" y="10"/>
                  </a:lnTo>
                  <a:lnTo>
                    <a:pt x="110" y="12"/>
                  </a:lnTo>
                  <a:lnTo>
                    <a:pt x="112" y="13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2" y="12"/>
                  </a:lnTo>
                  <a:lnTo>
                    <a:pt x="112" y="13"/>
                  </a:lnTo>
                  <a:lnTo>
                    <a:pt x="113" y="13"/>
                  </a:lnTo>
                  <a:lnTo>
                    <a:pt x="113" y="15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8" y="21"/>
                  </a:lnTo>
                  <a:lnTo>
                    <a:pt x="119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4"/>
                  </a:lnTo>
                  <a:lnTo>
                    <a:pt x="119" y="25"/>
                  </a:lnTo>
                  <a:lnTo>
                    <a:pt x="118" y="25"/>
                  </a:lnTo>
                  <a:lnTo>
                    <a:pt x="118" y="27"/>
                  </a:lnTo>
                  <a:lnTo>
                    <a:pt x="119" y="27"/>
                  </a:lnTo>
                  <a:lnTo>
                    <a:pt x="121" y="28"/>
                  </a:lnTo>
                  <a:lnTo>
                    <a:pt x="121" y="30"/>
                  </a:lnTo>
                  <a:lnTo>
                    <a:pt x="121" y="32"/>
                  </a:lnTo>
                  <a:lnTo>
                    <a:pt x="122" y="33"/>
                  </a:lnTo>
                  <a:lnTo>
                    <a:pt x="122" y="35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4" y="39"/>
                  </a:lnTo>
                  <a:lnTo>
                    <a:pt x="122" y="39"/>
                  </a:lnTo>
                  <a:lnTo>
                    <a:pt x="122" y="41"/>
                  </a:lnTo>
                  <a:lnTo>
                    <a:pt x="121" y="41"/>
                  </a:lnTo>
                  <a:lnTo>
                    <a:pt x="121" y="42"/>
                  </a:lnTo>
                  <a:lnTo>
                    <a:pt x="119" y="44"/>
                  </a:lnTo>
                  <a:lnTo>
                    <a:pt x="121" y="45"/>
                  </a:lnTo>
                  <a:lnTo>
                    <a:pt x="119" y="45"/>
                  </a:lnTo>
                  <a:lnTo>
                    <a:pt x="116" y="48"/>
                  </a:lnTo>
                  <a:lnTo>
                    <a:pt x="115" y="50"/>
                  </a:lnTo>
                  <a:lnTo>
                    <a:pt x="115" y="48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12" y="48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09" y="53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6" y="54"/>
                  </a:lnTo>
                  <a:lnTo>
                    <a:pt x="106" y="53"/>
                  </a:lnTo>
                  <a:lnTo>
                    <a:pt x="106" y="51"/>
                  </a:lnTo>
                  <a:lnTo>
                    <a:pt x="104" y="51"/>
                  </a:lnTo>
                  <a:lnTo>
                    <a:pt x="104" y="50"/>
                  </a:lnTo>
                  <a:lnTo>
                    <a:pt x="103" y="50"/>
                  </a:lnTo>
                  <a:lnTo>
                    <a:pt x="103" y="48"/>
                  </a:lnTo>
                  <a:lnTo>
                    <a:pt x="103" y="47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0" y="45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0" y="42"/>
                  </a:lnTo>
                  <a:lnTo>
                    <a:pt x="100" y="41"/>
                  </a:lnTo>
                  <a:lnTo>
                    <a:pt x="98" y="41"/>
                  </a:lnTo>
                  <a:lnTo>
                    <a:pt x="98" y="39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1" y="36"/>
                  </a:lnTo>
                  <a:lnTo>
                    <a:pt x="101" y="35"/>
                  </a:lnTo>
                  <a:lnTo>
                    <a:pt x="103" y="35"/>
                  </a:lnTo>
                  <a:lnTo>
                    <a:pt x="103" y="33"/>
                  </a:lnTo>
                  <a:lnTo>
                    <a:pt x="101" y="33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7" y="33"/>
                  </a:lnTo>
                  <a:lnTo>
                    <a:pt x="107" y="32"/>
                  </a:lnTo>
                  <a:lnTo>
                    <a:pt x="109" y="33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0" y="33"/>
                  </a:lnTo>
                  <a:lnTo>
                    <a:pt x="110" y="35"/>
                  </a:lnTo>
                  <a:lnTo>
                    <a:pt x="112" y="35"/>
                  </a:lnTo>
                  <a:lnTo>
                    <a:pt x="113" y="35"/>
                  </a:lnTo>
                  <a:lnTo>
                    <a:pt x="112" y="35"/>
                  </a:lnTo>
                  <a:lnTo>
                    <a:pt x="112" y="33"/>
                  </a:lnTo>
                  <a:lnTo>
                    <a:pt x="110" y="35"/>
                  </a:lnTo>
                  <a:lnTo>
                    <a:pt x="110" y="33"/>
                  </a:lnTo>
                  <a:lnTo>
                    <a:pt x="110" y="32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0"/>
                  </a:lnTo>
                  <a:lnTo>
                    <a:pt x="106" y="30"/>
                  </a:lnTo>
                  <a:lnTo>
                    <a:pt x="106" y="28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3" y="27"/>
                  </a:lnTo>
                  <a:lnTo>
                    <a:pt x="101" y="27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0" y="30"/>
                  </a:lnTo>
                  <a:lnTo>
                    <a:pt x="98" y="30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7" y="27"/>
                  </a:lnTo>
                  <a:lnTo>
                    <a:pt x="97" y="25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5" y="22"/>
                  </a:lnTo>
                  <a:lnTo>
                    <a:pt x="97" y="22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2" y="18"/>
                  </a:lnTo>
                  <a:lnTo>
                    <a:pt x="91" y="18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88" y="15"/>
                  </a:lnTo>
                  <a:lnTo>
                    <a:pt x="86" y="15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8" y="12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3" y="13"/>
                  </a:lnTo>
                  <a:lnTo>
                    <a:pt x="82" y="13"/>
                  </a:lnTo>
                  <a:lnTo>
                    <a:pt x="80" y="13"/>
                  </a:lnTo>
                  <a:lnTo>
                    <a:pt x="79" y="13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6" y="15"/>
                  </a:lnTo>
                  <a:lnTo>
                    <a:pt x="76" y="16"/>
                  </a:lnTo>
                  <a:lnTo>
                    <a:pt x="74" y="16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3" y="22"/>
                  </a:lnTo>
                  <a:lnTo>
                    <a:pt x="71" y="24"/>
                  </a:lnTo>
                  <a:lnTo>
                    <a:pt x="70" y="24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3" y="28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0" y="30"/>
                  </a:lnTo>
                  <a:lnTo>
                    <a:pt x="59" y="30"/>
                  </a:lnTo>
                  <a:lnTo>
                    <a:pt x="57" y="32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32"/>
                  </a:lnTo>
                  <a:lnTo>
                    <a:pt x="54" y="33"/>
                  </a:lnTo>
                  <a:lnTo>
                    <a:pt x="53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9"/>
                  </a:lnTo>
                  <a:lnTo>
                    <a:pt x="57" y="41"/>
                  </a:lnTo>
                  <a:lnTo>
                    <a:pt x="59" y="42"/>
                  </a:lnTo>
                  <a:lnTo>
                    <a:pt x="60" y="44"/>
                  </a:lnTo>
                  <a:lnTo>
                    <a:pt x="62" y="47"/>
                  </a:lnTo>
                  <a:lnTo>
                    <a:pt x="63" y="48"/>
                  </a:lnTo>
                  <a:lnTo>
                    <a:pt x="63" y="50"/>
                  </a:lnTo>
                  <a:lnTo>
                    <a:pt x="62" y="51"/>
                  </a:lnTo>
                  <a:lnTo>
                    <a:pt x="60" y="51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7" y="51"/>
                  </a:lnTo>
                  <a:lnTo>
                    <a:pt x="56" y="53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6"/>
                  </a:lnTo>
                  <a:lnTo>
                    <a:pt x="53" y="56"/>
                  </a:lnTo>
                  <a:lnTo>
                    <a:pt x="50" y="56"/>
                  </a:lnTo>
                  <a:lnTo>
                    <a:pt x="48" y="57"/>
                  </a:lnTo>
                  <a:lnTo>
                    <a:pt x="45" y="57"/>
                  </a:lnTo>
                  <a:lnTo>
                    <a:pt x="44" y="57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1" y="45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5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18" y="35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5" y="30"/>
                  </a:lnTo>
                  <a:lnTo>
                    <a:pt x="13" y="30"/>
                  </a:lnTo>
                  <a:lnTo>
                    <a:pt x="13" y="32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0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0"/>
                  </a:lnTo>
                  <a:close/>
                  <a:moveTo>
                    <a:pt x="24" y="54"/>
                  </a:moveTo>
                  <a:lnTo>
                    <a:pt x="26" y="54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4" y="54"/>
                  </a:lnTo>
                  <a:close/>
                  <a:moveTo>
                    <a:pt x="39" y="48"/>
                  </a:moveTo>
                  <a:lnTo>
                    <a:pt x="41" y="48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39" y="48"/>
                  </a:lnTo>
                  <a:close/>
                  <a:moveTo>
                    <a:pt x="27" y="53"/>
                  </a:moveTo>
                  <a:lnTo>
                    <a:pt x="29" y="53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6" y="53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7" y="53"/>
                  </a:lnTo>
                  <a:close/>
                  <a:moveTo>
                    <a:pt x="17" y="33"/>
                  </a:moveTo>
                  <a:lnTo>
                    <a:pt x="17" y="35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7" y="33"/>
                  </a:lnTo>
                  <a:close/>
                  <a:moveTo>
                    <a:pt x="15" y="32"/>
                  </a:moveTo>
                  <a:lnTo>
                    <a:pt x="15" y="33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5" y="32"/>
                  </a:lnTo>
                  <a:close/>
                  <a:moveTo>
                    <a:pt x="85" y="30"/>
                  </a:moveTo>
                  <a:lnTo>
                    <a:pt x="85" y="32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3" y="32"/>
                  </a:lnTo>
                  <a:lnTo>
                    <a:pt x="83" y="30"/>
                  </a:lnTo>
                  <a:lnTo>
                    <a:pt x="85" y="30"/>
                  </a:lnTo>
                  <a:close/>
                  <a:moveTo>
                    <a:pt x="13" y="36"/>
                  </a:moveTo>
                  <a:lnTo>
                    <a:pt x="13" y="35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3" y="36"/>
                  </a:lnTo>
                  <a:close/>
                  <a:moveTo>
                    <a:pt x="85" y="28"/>
                  </a:moveTo>
                  <a:lnTo>
                    <a:pt x="83" y="28"/>
                  </a:lnTo>
                  <a:lnTo>
                    <a:pt x="85" y="27"/>
                  </a:lnTo>
                  <a:lnTo>
                    <a:pt x="85" y="28"/>
                  </a:lnTo>
                  <a:close/>
                  <a:moveTo>
                    <a:pt x="21" y="6"/>
                  </a:moveTo>
                  <a:lnTo>
                    <a:pt x="21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1" y="6"/>
                  </a:lnTo>
                  <a:close/>
                  <a:moveTo>
                    <a:pt x="17" y="4"/>
                  </a:moveTo>
                  <a:lnTo>
                    <a:pt x="18" y="4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7" y="4"/>
                  </a:lnTo>
                  <a:close/>
                  <a:moveTo>
                    <a:pt x="89" y="27"/>
                  </a:moveTo>
                  <a:lnTo>
                    <a:pt x="89" y="28"/>
                  </a:lnTo>
                  <a:lnTo>
                    <a:pt x="89" y="30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88" y="30"/>
                  </a:lnTo>
                  <a:lnTo>
                    <a:pt x="88" y="32"/>
                  </a:lnTo>
                  <a:lnTo>
                    <a:pt x="88" y="33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89" y="27"/>
                  </a:lnTo>
                  <a:close/>
                  <a:moveTo>
                    <a:pt x="32" y="12"/>
                  </a:moveTo>
                  <a:lnTo>
                    <a:pt x="33" y="12"/>
                  </a:lnTo>
                  <a:lnTo>
                    <a:pt x="32" y="12"/>
                  </a:lnTo>
                  <a:close/>
                  <a:moveTo>
                    <a:pt x="23" y="10"/>
                  </a:moveTo>
                  <a:lnTo>
                    <a:pt x="21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3" y="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922">
              <a:extLst>
                <a:ext uri="{FF2B5EF4-FFF2-40B4-BE49-F238E27FC236}">
                  <a16:creationId xmlns:a16="http://schemas.microsoft.com/office/drawing/2014/main" id="{A05B6CF4-6AD2-44A7-DF81-EE0205CE1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8588" y="2536825"/>
              <a:ext cx="458788" cy="444500"/>
            </a:xfrm>
            <a:custGeom>
              <a:avLst/>
              <a:gdLst>
                <a:gd name="T0" fmla="*/ 203 w 289"/>
                <a:gd name="T1" fmla="*/ 29 h 280"/>
                <a:gd name="T2" fmla="*/ 202 w 289"/>
                <a:gd name="T3" fmla="*/ 35 h 280"/>
                <a:gd name="T4" fmla="*/ 70 w 289"/>
                <a:gd name="T5" fmla="*/ 9 h 280"/>
                <a:gd name="T6" fmla="*/ 176 w 289"/>
                <a:gd name="T7" fmla="*/ 33 h 280"/>
                <a:gd name="T8" fmla="*/ 200 w 289"/>
                <a:gd name="T9" fmla="*/ 39 h 280"/>
                <a:gd name="T10" fmla="*/ 31 w 289"/>
                <a:gd name="T11" fmla="*/ 64 h 280"/>
                <a:gd name="T12" fmla="*/ 277 w 289"/>
                <a:gd name="T13" fmla="*/ 105 h 280"/>
                <a:gd name="T14" fmla="*/ 271 w 289"/>
                <a:gd name="T15" fmla="*/ 121 h 280"/>
                <a:gd name="T16" fmla="*/ 259 w 289"/>
                <a:gd name="T17" fmla="*/ 133 h 280"/>
                <a:gd name="T18" fmla="*/ 253 w 289"/>
                <a:gd name="T19" fmla="*/ 153 h 280"/>
                <a:gd name="T20" fmla="*/ 261 w 289"/>
                <a:gd name="T21" fmla="*/ 186 h 280"/>
                <a:gd name="T22" fmla="*/ 238 w 289"/>
                <a:gd name="T23" fmla="*/ 195 h 280"/>
                <a:gd name="T24" fmla="*/ 223 w 289"/>
                <a:gd name="T25" fmla="*/ 208 h 280"/>
                <a:gd name="T26" fmla="*/ 199 w 289"/>
                <a:gd name="T27" fmla="*/ 200 h 280"/>
                <a:gd name="T28" fmla="*/ 180 w 289"/>
                <a:gd name="T29" fmla="*/ 195 h 280"/>
                <a:gd name="T30" fmla="*/ 191 w 289"/>
                <a:gd name="T31" fmla="*/ 220 h 280"/>
                <a:gd name="T32" fmla="*/ 208 w 289"/>
                <a:gd name="T33" fmla="*/ 238 h 280"/>
                <a:gd name="T34" fmla="*/ 194 w 289"/>
                <a:gd name="T35" fmla="*/ 255 h 280"/>
                <a:gd name="T36" fmla="*/ 176 w 289"/>
                <a:gd name="T37" fmla="*/ 267 h 280"/>
                <a:gd name="T38" fmla="*/ 161 w 289"/>
                <a:gd name="T39" fmla="*/ 276 h 280"/>
                <a:gd name="T40" fmla="*/ 140 w 289"/>
                <a:gd name="T41" fmla="*/ 274 h 280"/>
                <a:gd name="T42" fmla="*/ 127 w 289"/>
                <a:gd name="T43" fmla="*/ 247 h 280"/>
                <a:gd name="T44" fmla="*/ 117 w 289"/>
                <a:gd name="T45" fmla="*/ 227 h 280"/>
                <a:gd name="T46" fmla="*/ 123 w 289"/>
                <a:gd name="T47" fmla="*/ 211 h 280"/>
                <a:gd name="T48" fmla="*/ 114 w 289"/>
                <a:gd name="T49" fmla="*/ 186 h 280"/>
                <a:gd name="T50" fmla="*/ 118 w 289"/>
                <a:gd name="T51" fmla="*/ 164 h 280"/>
                <a:gd name="T52" fmla="*/ 112 w 289"/>
                <a:gd name="T53" fmla="*/ 145 h 280"/>
                <a:gd name="T54" fmla="*/ 87 w 289"/>
                <a:gd name="T55" fmla="*/ 149 h 280"/>
                <a:gd name="T56" fmla="*/ 56 w 289"/>
                <a:gd name="T57" fmla="*/ 124 h 280"/>
                <a:gd name="T58" fmla="*/ 32 w 289"/>
                <a:gd name="T59" fmla="*/ 126 h 280"/>
                <a:gd name="T60" fmla="*/ 17 w 289"/>
                <a:gd name="T61" fmla="*/ 108 h 280"/>
                <a:gd name="T62" fmla="*/ 14 w 289"/>
                <a:gd name="T63" fmla="*/ 86 h 280"/>
                <a:gd name="T64" fmla="*/ 2 w 289"/>
                <a:gd name="T65" fmla="*/ 71 h 280"/>
                <a:gd name="T66" fmla="*/ 17 w 289"/>
                <a:gd name="T67" fmla="*/ 33 h 280"/>
                <a:gd name="T68" fmla="*/ 38 w 289"/>
                <a:gd name="T69" fmla="*/ 11 h 280"/>
                <a:gd name="T70" fmla="*/ 37 w 289"/>
                <a:gd name="T71" fmla="*/ 27 h 280"/>
                <a:gd name="T72" fmla="*/ 41 w 289"/>
                <a:gd name="T73" fmla="*/ 35 h 280"/>
                <a:gd name="T74" fmla="*/ 70 w 289"/>
                <a:gd name="T75" fmla="*/ 20 h 280"/>
                <a:gd name="T76" fmla="*/ 90 w 289"/>
                <a:gd name="T77" fmla="*/ 17 h 280"/>
                <a:gd name="T78" fmla="*/ 111 w 289"/>
                <a:gd name="T79" fmla="*/ 32 h 280"/>
                <a:gd name="T80" fmla="*/ 127 w 289"/>
                <a:gd name="T81" fmla="*/ 41 h 280"/>
                <a:gd name="T82" fmla="*/ 158 w 289"/>
                <a:gd name="T83" fmla="*/ 44 h 280"/>
                <a:gd name="T84" fmla="*/ 184 w 289"/>
                <a:gd name="T85" fmla="*/ 52 h 280"/>
                <a:gd name="T86" fmla="*/ 202 w 289"/>
                <a:gd name="T87" fmla="*/ 44 h 280"/>
                <a:gd name="T88" fmla="*/ 214 w 289"/>
                <a:gd name="T89" fmla="*/ 38 h 280"/>
                <a:gd name="T90" fmla="*/ 243 w 289"/>
                <a:gd name="T91" fmla="*/ 36 h 280"/>
                <a:gd name="T92" fmla="*/ 227 w 289"/>
                <a:gd name="T93" fmla="*/ 46 h 280"/>
                <a:gd name="T94" fmla="*/ 237 w 289"/>
                <a:gd name="T95" fmla="*/ 58 h 280"/>
                <a:gd name="T96" fmla="*/ 247 w 289"/>
                <a:gd name="T97" fmla="*/ 58 h 280"/>
                <a:gd name="T98" fmla="*/ 268 w 289"/>
                <a:gd name="T99" fmla="*/ 68 h 280"/>
                <a:gd name="T100" fmla="*/ 264 w 289"/>
                <a:gd name="T101" fmla="*/ 79 h 280"/>
                <a:gd name="T102" fmla="*/ 271 w 289"/>
                <a:gd name="T103" fmla="*/ 85 h 280"/>
                <a:gd name="T104" fmla="*/ 256 w 289"/>
                <a:gd name="T105" fmla="*/ 92 h 280"/>
                <a:gd name="T106" fmla="*/ 277 w 289"/>
                <a:gd name="T107" fmla="*/ 86 h 280"/>
                <a:gd name="T108" fmla="*/ 43 w 289"/>
                <a:gd name="T109" fmla="*/ 46 h 280"/>
                <a:gd name="T110" fmla="*/ 28 w 289"/>
                <a:gd name="T111" fmla="*/ 59 h 280"/>
                <a:gd name="T112" fmla="*/ 35 w 289"/>
                <a:gd name="T113" fmla="*/ 76 h 280"/>
                <a:gd name="T114" fmla="*/ 226 w 289"/>
                <a:gd name="T115" fmla="*/ 46 h 280"/>
                <a:gd name="T116" fmla="*/ 226 w 289"/>
                <a:gd name="T117" fmla="*/ 53 h 280"/>
                <a:gd name="T118" fmla="*/ 250 w 289"/>
                <a:gd name="T119" fmla="*/ 86 h 280"/>
                <a:gd name="T120" fmla="*/ 255 w 289"/>
                <a:gd name="T121" fmla="*/ 58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9" h="280">
                  <a:moveTo>
                    <a:pt x="146" y="11"/>
                  </a:moveTo>
                  <a:lnTo>
                    <a:pt x="147" y="9"/>
                  </a:lnTo>
                  <a:lnTo>
                    <a:pt x="147" y="11"/>
                  </a:lnTo>
                  <a:lnTo>
                    <a:pt x="146" y="11"/>
                  </a:lnTo>
                  <a:close/>
                  <a:moveTo>
                    <a:pt x="197" y="32"/>
                  </a:moveTo>
                  <a:lnTo>
                    <a:pt x="199" y="32"/>
                  </a:lnTo>
                  <a:lnTo>
                    <a:pt x="200" y="32"/>
                  </a:lnTo>
                  <a:lnTo>
                    <a:pt x="200" y="33"/>
                  </a:lnTo>
                  <a:lnTo>
                    <a:pt x="202" y="33"/>
                  </a:lnTo>
                  <a:lnTo>
                    <a:pt x="203" y="33"/>
                  </a:lnTo>
                  <a:lnTo>
                    <a:pt x="205" y="33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6" y="29"/>
                  </a:lnTo>
                  <a:lnTo>
                    <a:pt x="206" y="27"/>
                  </a:lnTo>
                  <a:lnTo>
                    <a:pt x="205" y="27"/>
                  </a:lnTo>
                  <a:lnTo>
                    <a:pt x="203" y="27"/>
                  </a:lnTo>
                  <a:lnTo>
                    <a:pt x="203" y="29"/>
                  </a:lnTo>
                  <a:lnTo>
                    <a:pt x="202" y="29"/>
                  </a:lnTo>
                  <a:lnTo>
                    <a:pt x="202" y="30"/>
                  </a:lnTo>
                  <a:lnTo>
                    <a:pt x="200" y="30"/>
                  </a:lnTo>
                  <a:lnTo>
                    <a:pt x="199" y="30"/>
                  </a:lnTo>
                  <a:lnTo>
                    <a:pt x="199" y="29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6" y="29"/>
                  </a:lnTo>
                  <a:lnTo>
                    <a:pt x="194" y="29"/>
                  </a:lnTo>
                  <a:lnTo>
                    <a:pt x="194" y="30"/>
                  </a:lnTo>
                  <a:lnTo>
                    <a:pt x="196" y="32"/>
                  </a:lnTo>
                  <a:lnTo>
                    <a:pt x="197" y="32"/>
                  </a:lnTo>
                  <a:close/>
                  <a:moveTo>
                    <a:pt x="202" y="35"/>
                  </a:moveTo>
                  <a:lnTo>
                    <a:pt x="202" y="36"/>
                  </a:lnTo>
                  <a:lnTo>
                    <a:pt x="203" y="36"/>
                  </a:lnTo>
                  <a:lnTo>
                    <a:pt x="205" y="36"/>
                  </a:lnTo>
                  <a:lnTo>
                    <a:pt x="205" y="35"/>
                  </a:lnTo>
                  <a:lnTo>
                    <a:pt x="203" y="35"/>
                  </a:lnTo>
                  <a:lnTo>
                    <a:pt x="202" y="35"/>
                  </a:lnTo>
                  <a:close/>
                  <a:moveTo>
                    <a:pt x="73" y="17"/>
                  </a:moveTo>
                  <a:lnTo>
                    <a:pt x="74" y="17"/>
                  </a:lnTo>
                  <a:lnTo>
                    <a:pt x="73" y="15"/>
                  </a:lnTo>
                  <a:lnTo>
                    <a:pt x="73" y="17"/>
                  </a:lnTo>
                  <a:close/>
                  <a:moveTo>
                    <a:pt x="81" y="6"/>
                  </a:moveTo>
                  <a:lnTo>
                    <a:pt x="79" y="5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4" y="2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8"/>
                  </a:lnTo>
                  <a:lnTo>
                    <a:pt x="70" y="9"/>
                  </a:lnTo>
                  <a:lnTo>
                    <a:pt x="71" y="11"/>
                  </a:lnTo>
                  <a:lnTo>
                    <a:pt x="71" y="12"/>
                  </a:lnTo>
                  <a:lnTo>
                    <a:pt x="71" y="14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79" y="12"/>
                  </a:lnTo>
                  <a:lnTo>
                    <a:pt x="81" y="14"/>
                  </a:lnTo>
                  <a:lnTo>
                    <a:pt x="81" y="9"/>
                  </a:lnTo>
                  <a:lnTo>
                    <a:pt x="81" y="6"/>
                  </a:lnTo>
                  <a:close/>
                  <a:moveTo>
                    <a:pt x="191" y="8"/>
                  </a:moveTo>
                  <a:lnTo>
                    <a:pt x="190" y="8"/>
                  </a:lnTo>
                  <a:lnTo>
                    <a:pt x="190" y="9"/>
                  </a:lnTo>
                  <a:lnTo>
                    <a:pt x="191" y="9"/>
                  </a:lnTo>
                  <a:lnTo>
                    <a:pt x="191" y="8"/>
                  </a:lnTo>
                  <a:close/>
                  <a:moveTo>
                    <a:pt x="174" y="33"/>
                  </a:moveTo>
                  <a:lnTo>
                    <a:pt x="176" y="33"/>
                  </a:lnTo>
                  <a:lnTo>
                    <a:pt x="177" y="32"/>
                  </a:lnTo>
                  <a:lnTo>
                    <a:pt x="176" y="32"/>
                  </a:lnTo>
                  <a:lnTo>
                    <a:pt x="174" y="30"/>
                  </a:lnTo>
                  <a:lnTo>
                    <a:pt x="173" y="30"/>
                  </a:lnTo>
                  <a:lnTo>
                    <a:pt x="173" y="32"/>
                  </a:lnTo>
                  <a:lnTo>
                    <a:pt x="174" y="32"/>
                  </a:lnTo>
                  <a:lnTo>
                    <a:pt x="174" y="33"/>
                  </a:lnTo>
                  <a:close/>
                  <a:moveTo>
                    <a:pt x="202" y="39"/>
                  </a:moveTo>
                  <a:lnTo>
                    <a:pt x="200" y="38"/>
                  </a:lnTo>
                  <a:lnTo>
                    <a:pt x="199" y="39"/>
                  </a:lnTo>
                  <a:lnTo>
                    <a:pt x="197" y="39"/>
                  </a:lnTo>
                  <a:lnTo>
                    <a:pt x="197" y="38"/>
                  </a:lnTo>
                  <a:lnTo>
                    <a:pt x="196" y="38"/>
                  </a:lnTo>
                  <a:lnTo>
                    <a:pt x="196" y="39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9" y="41"/>
                  </a:lnTo>
                  <a:lnTo>
                    <a:pt x="200" y="41"/>
                  </a:lnTo>
                  <a:lnTo>
                    <a:pt x="200" y="39"/>
                  </a:lnTo>
                  <a:lnTo>
                    <a:pt x="202" y="39"/>
                  </a:lnTo>
                  <a:close/>
                  <a:moveTo>
                    <a:pt x="158" y="9"/>
                  </a:moveTo>
                  <a:lnTo>
                    <a:pt x="156" y="9"/>
                  </a:lnTo>
                  <a:lnTo>
                    <a:pt x="156" y="11"/>
                  </a:lnTo>
                  <a:lnTo>
                    <a:pt x="158" y="11"/>
                  </a:lnTo>
                  <a:lnTo>
                    <a:pt x="158" y="9"/>
                  </a:lnTo>
                  <a:close/>
                  <a:moveTo>
                    <a:pt x="267" y="74"/>
                  </a:moveTo>
                  <a:lnTo>
                    <a:pt x="268" y="73"/>
                  </a:lnTo>
                  <a:lnTo>
                    <a:pt x="267" y="73"/>
                  </a:lnTo>
                  <a:lnTo>
                    <a:pt x="265" y="73"/>
                  </a:lnTo>
                  <a:lnTo>
                    <a:pt x="265" y="74"/>
                  </a:lnTo>
                  <a:lnTo>
                    <a:pt x="267" y="74"/>
                  </a:lnTo>
                  <a:close/>
                  <a:moveTo>
                    <a:pt x="262" y="82"/>
                  </a:moveTo>
                  <a:lnTo>
                    <a:pt x="262" y="82"/>
                  </a:lnTo>
                  <a:lnTo>
                    <a:pt x="261" y="82"/>
                  </a:lnTo>
                  <a:lnTo>
                    <a:pt x="262" y="82"/>
                  </a:lnTo>
                  <a:close/>
                  <a:moveTo>
                    <a:pt x="31" y="64"/>
                  </a:moveTo>
                  <a:lnTo>
                    <a:pt x="31" y="65"/>
                  </a:lnTo>
                  <a:lnTo>
                    <a:pt x="31" y="64"/>
                  </a:lnTo>
                  <a:lnTo>
                    <a:pt x="31" y="64"/>
                  </a:lnTo>
                  <a:close/>
                  <a:moveTo>
                    <a:pt x="262" y="82"/>
                  </a:moveTo>
                  <a:lnTo>
                    <a:pt x="264" y="80"/>
                  </a:lnTo>
                  <a:lnTo>
                    <a:pt x="262" y="80"/>
                  </a:lnTo>
                  <a:lnTo>
                    <a:pt x="262" y="82"/>
                  </a:lnTo>
                  <a:close/>
                  <a:moveTo>
                    <a:pt x="289" y="96"/>
                  </a:moveTo>
                  <a:lnTo>
                    <a:pt x="288" y="96"/>
                  </a:lnTo>
                  <a:lnTo>
                    <a:pt x="288" y="97"/>
                  </a:lnTo>
                  <a:lnTo>
                    <a:pt x="286" y="97"/>
                  </a:lnTo>
                  <a:lnTo>
                    <a:pt x="285" y="97"/>
                  </a:lnTo>
                  <a:lnTo>
                    <a:pt x="285" y="99"/>
                  </a:lnTo>
                  <a:lnTo>
                    <a:pt x="285" y="100"/>
                  </a:lnTo>
                  <a:lnTo>
                    <a:pt x="283" y="102"/>
                  </a:lnTo>
                  <a:lnTo>
                    <a:pt x="282" y="102"/>
                  </a:lnTo>
                  <a:lnTo>
                    <a:pt x="280" y="102"/>
                  </a:lnTo>
                  <a:lnTo>
                    <a:pt x="280" y="103"/>
                  </a:lnTo>
                  <a:lnTo>
                    <a:pt x="279" y="103"/>
                  </a:lnTo>
                  <a:lnTo>
                    <a:pt x="279" y="105"/>
                  </a:lnTo>
                  <a:lnTo>
                    <a:pt x="277" y="105"/>
                  </a:lnTo>
                  <a:lnTo>
                    <a:pt x="277" y="106"/>
                  </a:lnTo>
                  <a:lnTo>
                    <a:pt x="276" y="106"/>
                  </a:lnTo>
                  <a:lnTo>
                    <a:pt x="274" y="106"/>
                  </a:lnTo>
                  <a:lnTo>
                    <a:pt x="271" y="106"/>
                  </a:lnTo>
                  <a:lnTo>
                    <a:pt x="271" y="108"/>
                  </a:lnTo>
                  <a:lnTo>
                    <a:pt x="270" y="109"/>
                  </a:lnTo>
                  <a:lnTo>
                    <a:pt x="270" y="111"/>
                  </a:lnTo>
                  <a:lnTo>
                    <a:pt x="268" y="112"/>
                  </a:lnTo>
                  <a:lnTo>
                    <a:pt x="267" y="114"/>
                  </a:lnTo>
                  <a:lnTo>
                    <a:pt x="268" y="115"/>
                  </a:lnTo>
                  <a:lnTo>
                    <a:pt x="268" y="117"/>
                  </a:lnTo>
                  <a:lnTo>
                    <a:pt x="270" y="117"/>
                  </a:lnTo>
                  <a:lnTo>
                    <a:pt x="270" y="118"/>
                  </a:lnTo>
                  <a:lnTo>
                    <a:pt x="270" y="120"/>
                  </a:lnTo>
                  <a:lnTo>
                    <a:pt x="268" y="120"/>
                  </a:lnTo>
                  <a:lnTo>
                    <a:pt x="268" y="121"/>
                  </a:lnTo>
                  <a:lnTo>
                    <a:pt x="270" y="121"/>
                  </a:lnTo>
                  <a:lnTo>
                    <a:pt x="271" y="123"/>
                  </a:lnTo>
                  <a:lnTo>
                    <a:pt x="271" y="121"/>
                  </a:lnTo>
                  <a:lnTo>
                    <a:pt x="274" y="121"/>
                  </a:lnTo>
                  <a:lnTo>
                    <a:pt x="276" y="121"/>
                  </a:lnTo>
                  <a:lnTo>
                    <a:pt x="276" y="123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7" y="126"/>
                  </a:lnTo>
                  <a:lnTo>
                    <a:pt x="276" y="126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1" y="130"/>
                  </a:lnTo>
                  <a:lnTo>
                    <a:pt x="270" y="130"/>
                  </a:lnTo>
                  <a:lnTo>
                    <a:pt x="268" y="132"/>
                  </a:lnTo>
                  <a:lnTo>
                    <a:pt x="267" y="133"/>
                  </a:lnTo>
                  <a:lnTo>
                    <a:pt x="265" y="132"/>
                  </a:lnTo>
                  <a:lnTo>
                    <a:pt x="264" y="132"/>
                  </a:lnTo>
                  <a:lnTo>
                    <a:pt x="264" y="133"/>
                  </a:lnTo>
                  <a:lnTo>
                    <a:pt x="262" y="133"/>
                  </a:lnTo>
                  <a:lnTo>
                    <a:pt x="261" y="133"/>
                  </a:lnTo>
                  <a:lnTo>
                    <a:pt x="259" y="133"/>
                  </a:lnTo>
                  <a:lnTo>
                    <a:pt x="258" y="133"/>
                  </a:lnTo>
                  <a:lnTo>
                    <a:pt x="258" y="135"/>
                  </a:lnTo>
                  <a:lnTo>
                    <a:pt x="258" y="136"/>
                  </a:lnTo>
                  <a:lnTo>
                    <a:pt x="256" y="136"/>
                  </a:lnTo>
                  <a:lnTo>
                    <a:pt x="256" y="138"/>
                  </a:lnTo>
                  <a:lnTo>
                    <a:pt x="258" y="139"/>
                  </a:lnTo>
                  <a:lnTo>
                    <a:pt x="258" y="141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5"/>
                  </a:lnTo>
                  <a:lnTo>
                    <a:pt x="258" y="147"/>
                  </a:lnTo>
                  <a:lnTo>
                    <a:pt x="256" y="147"/>
                  </a:lnTo>
                  <a:lnTo>
                    <a:pt x="256" y="149"/>
                  </a:lnTo>
                  <a:lnTo>
                    <a:pt x="255" y="149"/>
                  </a:lnTo>
                  <a:lnTo>
                    <a:pt x="255" y="150"/>
                  </a:lnTo>
                  <a:lnTo>
                    <a:pt x="253" y="152"/>
                  </a:lnTo>
                  <a:lnTo>
                    <a:pt x="252" y="152"/>
                  </a:lnTo>
                  <a:lnTo>
                    <a:pt x="252" y="153"/>
                  </a:lnTo>
                  <a:lnTo>
                    <a:pt x="253" y="153"/>
                  </a:lnTo>
                  <a:lnTo>
                    <a:pt x="253" y="155"/>
                  </a:lnTo>
                  <a:lnTo>
                    <a:pt x="255" y="156"/>
                  </a:lnTo>
                  <a:lnTo>
                    <a:pt x="256" y="158"/>
                  </a:lnTo>
                  <a:lnTo>
                    <a:pt x="258" y="161"/>
                  </a:lnTo>
                  <a:lnTo>
                    <a:pt x="259" y="162"/>
                  </a:lnTo>
                  <a:lnTo>
                    <a:pt x="261" y="164"/>
                  </a:lnTo>
                  <a:lnTo>
                    <a:pt x="262" y="167"/>
                  </a:lnTo>
                  <a:lnTo>
                    <a:pt x="264" y="168"/>
                  </a:lnTo>
                  <a:lnTo>
                    <a:pt x="265" y="170"/>
                  </a:lnTo>
                  <a:lnTo>
                    <a:pt x="267" y="170"/>
                  </a:lnTo>
                  <a:lnTo>
                    <a:pt x="267" y="171"/>
                  </a:lnTo>
                  <a:lnTo>
                    <a:pt x="268" y="176"/>
                  </a:lnTo>
                  <a:lnTo>
                    <a:pt x="268" y="177"/>
                  </a:lnTo>
                  <a:lnTo>
                    <a:pt x="267" y="179"/>
                  </a:lnTo>
                  <a:lnTo>
                    <a:pt x="265" y="180"/>
                  </a:lnTo>
                  <a:lnTo>
                    <a:pt x="262" y="182"/>
                  </a:lnTo>
                  <a:lnTo>
                    <a:pt x="261" y="183"/>
                  </a:lnTo>
                  <a:lnTo>
                    <a:pt x="261" y="185"/>
                  </a:lnTo>
                  <a:lnTo>
                    <a:pt x="261" y="186"/>
                  </a:lnTo>
                  <a:lnTo>
                    <a:pt x="259" y="186"/>
                  </a:lnTo>
                  <a:lnTo>
                    <a:pt x="258" y="186"/>
                  </a:lnTo>
                  <a:lnTo>
                    <a:pt x="256" y="188"/>
                  </a:lnTo>
                  <a:lnTo>
                    <a:pt x="255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3" y="189"/>
                  </a:lnTo>
                  <a:lnTo>
                    <a:pt x="252" y="189"/>
                  </a:lnTo>
                  <a:lnTo>
                    <a:pt x="250" y="189"/>
                  </a:lnTo>
                  <a:lnTo>
                    <a:pt x="249" y="189"/>
                  </a:lnTo>
                  <a:lnTo>
                    <a:pt x="249" y="192"/>
                  </a:lnTo>
                  <a:lnTo>
                    <a:pt x="247" y="192"/>
                  </a:lnTo>
                  <a:lnTo>
                    <a:pt x="246" y="192"/>
                  </a:lnTo>
                  <a:lnTo>
                    <a:pt x="244" y="192"/>
                  </a:lnTo>
                  <a:lnTo>
                    <a:pt x="243" y="194"/>
                  </a:lnTo>
                  <a:lnTo>
                    <a:pt x="243" y="195"/>
                  </a:lnTo>
                  <a:lnTo>
                    <a:pt x="241" y="195"/>
                  </a:lnTo>
                  <a:lnTo>
                    <a:pt x="240" y="195"/>
                  </a:lnTo>
                  <a:lnTo>
                    <a:pt x="238" y="195"/>
                  </a:lnTo>
                  <a:lnTo>
                    <a:pt x="237" y="197"/>
                  </a:lnTo>
                  <a:lnTo>
                    <a:pt x="235" y="197"/>
                  </a:lnTo>
                  <a:lnTo>
                    <a:pt x="233" y="197"/>
                  </a:lnTo>
                  <a:lnTo>
                    <a:pt x="230" y="195"/>
                  </a:lnTo>
                  <a:lnTo>
                    <a:pt x="229" y="194"/>
                  </a:lnTo>
                  <a:lnTo>
                    <a:pt x="229" y="195"/>
                  </a:lnTo>
                  <a:lnTo>
                    <a:pt x="227" y="195"/>
                  </a:lnTo>
                  <a:lnTo>
                    <a:pt x="227" y="197"/>
                  </a:lnTo>
                  <a:lnTo>
                    <a:pt x="226" y="197"/>
                  </a:lnTo>
                  <a:lnTo>
                    <a:pt x="226" y="199"/>
                  </a:lnTo>
                  <a:lnTo>
                    <a:pt x="224" y="199"/>
                  </a:lnTo>
                  <a:lnTo>
                    <a:pt x="223" y="199"/>
                  </a:lnTo>
                  <a:lnTo>
                    <a:pt x="221" y="199"/>
                  </a:lnTo>
                  <a:lnTo>
                    <a:pt x="221" y="200"/>
                  </a:lnTo>
                  <a:lnTo>
                    <a:pt x="221" y="202"/>
                  </a:lnTo>
                  <a:lnTo>
                    <a:pt x="221" y="203"/>
                  </a:lnTo>
                  <a:lnTo>
                    <a:pt x="223" y="205"/>
                  </a:lnTo>
                  <a:lnTo>
                    <a:pt x="223" y="206"/>
                  </a:lnTo>
                  <a:lnTo>
                    <a:pt x="223" y="208"/>
                  </a:lnTo>
                  <a:lnTo>
                    <a:pt x="221" y="208"/>
                  </a:lnTo>
                  <a:lnTo>
                    <a:pt x="221" y="209"/>
                  </a:lnTo>
                  <a:lnTo>
                    <a:pt x="220" y="209"/>
                  </a:lnTo>
                  <a:lnTo>
                    <a:pt x="218" y="209"/>
                  </a:lnTo>
                  <a:lnTo>
                    <a:pt x="217" y="209"/>
                  </a:lnTo>
                  <a:lnTo>
                    <a:pt x="217" y="208"/>
                  </a:lnTo>
                  <a:lnTo>
                    <a:pt x="214" y="205"/>
                  </a:lnTo>
                  <a:lnTo>
                    <a:pt x="212" y="203"/>
                  </a:lnTo>
                  <a:lnTo>
                    <a:pt x="212" y="202"/>
                  </a:lnTo>
                  <a:lnTo>
                    <a:pt x="211" y="202"/>
                  </a:lnTo>
                  <a:lnTo>
                    <a:pt x="209" y="200"/>
                  </a:lnTo>
                  <a:lnTo>
                    <a:pt x="208" y="200"/>
                  </a:lnTo>
                  <a:lnTo>
                    <a:pt x="208" y="202"/>
                  </a:lnTo>
                  <a:lnTo>
                    <a:pt x="206" y="203"/>
                  </a:lnTo>
                  <a:lnTo>
                    <a:pt x="205" y="202"/>
                  </a:lnTo>
                  <a:lnTo>
                    <a:pt x="203" y="200"/>
                  </a:lnTo>
                  <a:lnTo>
                    <a:pt x="202" y="200"/>
                  </a:lnTo>
                  <a:lnTo>
                    <a:pt x="200" y="200"/>
                  </a:lnTo>
                  <a:lnTo>
                    <a:pt x="199" y="200"/>
                  </a:lnTo>
                  <a:lnTo>
                    <a:pt x="197" y="200"/>
                  </a:lnTo>
                  <a:lnTo>
                    <a:pt x="197" y="202"/>
                  </a:lnTo>
                  <a:lnTo>
                    <a:pt x="196" y="202"/>
                  </a:lnTo>
                  <a:lnTo>
                    <a:pt x="194" y="202"/>
                  </a:lnTo>
                  <a:lnTo>
                    <a:pt x="194" y="200"/>
                  </a:lnTo>
                  <a:lnTo>
                    <a:pt x="194" y="199"/>
                  </a:lnTo>
                  <a:lnTo>
                    <a:pt x="194" y="197"/>
                  </a:lnTo>
                  <a:lnTo>
                    <a:pt x="193" y="197"/>
                  </a:lnTo>
                  <a:lnTo>
                    <a:pt x="193" y="195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4" y="195"/>
                  </a:lnTo>
                  <a:lnTo>
                    <a:pt x="182" y="194"/>
                  </a:lnTo>
                  <a:lnTo>
                    <a:pt x="182" y="192"/>
                  </a:lnTo>
                  <a:lnTo>
                    <a:pt x="180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9" y="195"/>
                  </a:lnTo>
                  <a:lnTo>
                    <a:pt x="180" y="195"/>
                  </a:lnTo>
                  <a:lnTo>
                    <a:pt x="180" y="197"/>
                  </a:lnTo>
                  <a:lnTo>
                    <a:pt x="182" y="199"/>
                  </a:lnTo>
                  <a:lnTo>
                    <a:pt x="182" y="200"/>
                  </a:lnTo>
                  <a:lnTo>
                    <a:pt x="184" y="200"/>
                  </a:lnTo>
                  <a:lnTo>
                    <a:pt x="184" y="202"/>
                  </a:lnTo>
                  <a:lnTo>
                    <a:pt x="185" y="203"/>
                  </a:lnTo>
                  <a:lnTo>
                    <a:pt x="187" y="205"/>
                  </a:lnTo>
                  <a:lnTo>
                    <a:pt x="188" y="205"/>
                  </a:lnTo>
                  <a:lnTo>
                    <a:pt x="190" y="206"/>
                  </a:lnTo>
                  <a:lnTo>
                    <a:pt x="190" y="208"/>
                  </a:lnTo>
                  <a:lnTo>
                    <a:pt x="191" y="208"/>
                  </a:lnTo>
                  <a:lnTo>
                    <a:pt x="191" y="209"/>
                  </a:lnTo>
                  <a:lnTo>
                    <a:pt x="191" y="211"/>
                  </a:lnTo>
                  <a:lnTo>
                    <a:pt x="191" y="212"/>
                  </a:lnTo>
                  <a:lnTo>
                    <a:pt x="191" y="214"/>
                  </a:lnTo>
                  <a:lnTo>
                    <a:pt x="191" y="215"/>
                  </a:lnTo>
                  <a:lnTo>
                    <a:pt x="191" y="217"/>
                  </a:lnTo>
                  <a:lnTo>
                    <a:pt x="191" y="218"/>
                  </a:lnTo>
                  <a:lnTo>
                    <a:pt x="191" y="220"/>
                  </a:lnTo>
                  <a:lnTo>
                    <a:pt x="191" y="221"/>
                  </a:lnTo>
                  <a:lnTo>
                    <a:pt x="193" y="221"/>
                  </a:lnTo>
                  <a:lnTo>
                    <a:pt x="193" y="223"/>
                  </a:lnTo>
                  <a:lnTo>
                    <a:pt x="193" y="224"/>
                  </a:lnTo>
                  <a:lnTo>
                    <a:pt x="194" y="227"/>
                  </a:lnTo>
                  <a:lnTo>
                    <a:pt x="196" y="229"/>
                  </a:lnTo>
                  <a:lnTo>
                    <a:pt x="196" y="232"/>
                  </a:lnTo>
                  <a:lnTo>
                    <a:pt x="196" y="233"/>
                  </a:lnTo>
                  <a:lnTo>
                    <a:pt x="194" y="235"/>
                  </a:lnTo>
                  <a:lnTo>
                    <a:pt x="194" y="236"/>
                  </a:lnTo>
                  <a:lnTo>
                    <a:pt x="194" y="238"/>
                  </a:lnTo>
                  <a:lnTo>
                    <a:pt x="196" y="236"/>
                  </a:lnTo>
                  <a:lnTo>
                    <a:pt x="196" y="238"/>
                  </a:lnTo>
                  <a:lnTo>
                    <a:pt x="199" y="238"/>
                  </a:lnTo>
                  <a:lnTo>
                    <a:pt x="200" y="238"/>
                  </a:lnTo>
                  <a:lnTo>
                    <a:pt x="202" y="238"/>
                  </a:lnTo>
                  <a:lnTo>
                    <a:pt x="205" y="238"/>
                  </a:lnTo>
                  <a:lnTo>
                    <a:pt x="206" y="238"/>
                  </a:lnTo>
                  <a:lnTo>
                    <a:pt x="208" y="238"/>
                  </a:lnTo>
                  <a:lnTo>
                    <a:pt x="209" y="238"/>
                  </a:lnTo>
                  <a:lnTo>
                    <a:pt x="209" y="239"/>
                  </a:lnTo>
                  <a:lnTo>
                    <a:pt x="208" y="239"/>
                  </a:lnTo>
                  <a:lnTo>
                    <a:pt x="208" y="241"/>
                  </a:lnTo>
                  <a:lnTo>
                    <a:pt x="208" y="242"/>
                  </a:lnTo>
                  <a:lnTo>
                    <a:pt x="208" y="244"/>
                  </a:lnTo>
                  <a:lnTo>
                    <a:pt x="208" y="245"/>
                  </a:lnTo>
                  <a:lnTo>
                    <a:pt x="206" y="245"/>
                  </a:lnTo>
                  <a:lnTo>
                    <a:pt x="205" y="245"/>
                  </a:lnTo>
                  <a:lnTo>
                    <a:pt x="203" y="245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7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4" y="252"/>
                  </a:lnTo>
                  <a:lnTo>
                    <a:pt x="194" y="253"/>
                  </a:lnTo>
                  <a:lnTo>
                    <a:pt x="194" y="255"/>
                  </a:lnTo>
                  <a:lnTo>
                    <a:pt x="194" y="256"/>
                  </a:lnTo>
                  <a:lnTo>
                    <a:pt x="193" y="256"/>
                  </a:lnTo>
                  <a:lnTo>
                    <a:pt x="193" y="258"/>
                  </a:lnTo>
                  <a:lnTo>
                    <a:pt x="193" y="259"/>
                  </a:lnTo>
                  <a:lnTo>
                    <a:pt x="191" y="259"/>
                  </a:lnTo>
                  <a:lnTo>
                    <a:pt x="190" y="261"/>
                  </a:lnTo>
                  <a:lnTo>
                    <a:pt x="188" y="262"/>
                  </a:lnTo>
                  <a:lnTo>
                    <a:pt x="188" y="264"/>
                  </a:lnTo>
                  <a:lnTo>
                    <a:pt x="187" y="264"/>
                  </a:lnTo>
                  <a:lnTo>
                    <a:pt x="187" y="262"/>
                  </a:lnTo>
                  <a:lnTo>
                    <a:pt x="188" y="261"/>
                  </a:lnTo>
                  <a:lnTo>
                    <a:pt x="187" y="261"/>
                  </a:lnTo>
                  <a:lnTo>
                    <a:pt x="185" y="261"/>
                  </a:lnTo>
                  <a:lnTo>
                    <a:pt x="184" y="262"/>
                  </a:lnTo>
                  <a:lnTo>
                    <a:pt x="182" y="264"/>
                  </a:lnTo>
                  <a:lnTo>
                    <a:pt x="179" y="267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6" y="267"/>
                  </a:lnTo>
                  <a:lnTo>
                    <a:pt x="174" y="267"/>
                  </a:lnTo>
                  <a:lnTo>
                    <a:pt x="174" y="268"/>
                  </a:lnTo>
                  <a:lnTo>
                    <a:pt x="173" y="268"/>
                  </a:lnTo>
                  <a:lnTo>
                    <a:pt x="173" y="270"/>
                  </a:lnTo>
                  <a:lnTo>
                    <a:pt x="171" y="270"/>
                  </a:lnTo>
                  <a:lnTo>
                    <a:pt x="170" y="270"/>
                  </a:lnTo>
                  <a:lnTo>
                    <a:pt x="170" y="273"/>
                  </a:lnTo>
                  <a:lnTo>
                    <a:pt x="170" y="274"/>
                  </a:lnTo>
                  <a:lnTo>
                    <a:pt x="167" y="274"/>
                  </a:lnTo>
                  <a:lnTo>
                    <a:pt x="165" y="274"/>
                  </a:lnTo>
                  <a:lnTo>
                    <a:pt x="164" y="276"/>
                  </a:lnTo>
                  <a:lnTo>
                    <a:pt x="164" y="277"/>
                  </a:lnTo>
                  <a:lnTo>
                    <a:pt x="164" y="279"/>
                  </a:lnTo>
                  <a:lnTo>
                    <a:pt x="162" y="280"/>
                  </a:lnTo>
                  <a:lnTo>
                    <a:pt x="161" y="280"/>
                  </a:lnTo>
                  <a:lnTo>
                    <a:pt x="159" y="280"/>
                  </a:lnTo>
                  <a:lnTo>
                    <a:pt x="159" y="279"/>
                  </a:lnTo>
                  <a:lnTo>
                    <a:pt x="161" y="277"/>
                  </a:lnTo>
                  <a:lnTo>
                    <a:pt x="161" y="276"/>
                  </a:lnTo>
                  <a:lnTo>
                    <a:pt x="161" y="274"/>
                  </a:lnTo>
                  <a:lnTo>
                    <a:pt x="161" y="273"/>
                  </a:lnTo>
                  <a:lnTo>
                    <a:pt x="159" y="273"/>
                  </a:lnTo>
                  <a:lnTo>
                    <a:pt x="158" y="273"/>
                  </a:lnTo>
                  <a:lnTo>
                    <a:pt x="156" y="273"/>
                  </a:lnTo>
                  <a:lnTo>
                    <a:pt x="153" y="274"/>
                  </a:lnTo>
                  <a:lnTo>
                    <a:pt x="153" y="276"/>
                  </a:lnTo>
                  <a:lnTo>
                    <a:pt x="152" y="276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49" y="279"/>
                  </a:lnTo>
                  <a:lnTo>
                    <a:pt x="147" y="279"/>
                  </a:lnTo>
                  <a:lnTo>
                    <a:pt x="147" y="277"/>
                  </a:lnTo>
                  <a:lnTo>
                    <a:pt x="146" y="277"/>
                  </a:lnTo>
                  <a:lnTo>
                    <a:pt x="146" y="279"/>
                  </a:lnTo>
                  <a:lnTo>
                    <a:pt x="144" y="277"/>
                  </a:lnTo>
                  <a:lnTo>
                    <a:pt x="143" y="277"/>
                  </a:lnTo>
                  <a:lnTo>
                    <a:pt x="141" y="276"/>
                  </a:lnTo>
                  <a:lnTo>
                    <a:pt x="140" y="274"/>
                  </a:lnTo>
                  <a:lnTo>
                    <a:pt x="140" y="273"/>
                  </a:lnTo>
                  <a:lnTo>
                    <a:pt x="137" y="271"/>
                  </a:lnTo>
                  <a:lnTo>
                    <a:pt x="135" y="270"/>
                  </a:lnTo>
                  <a:lnTo>
                    <a:pt x="134" y="268"/>
                  </a:lnTo>
                  <a:lnTo>
                    <a:pt x="134" y="267"/>
                  </a:lnTo>
                  <a:lnTo>
                    <a:pt x="132" y="267"/>
                  </a:lnTo>
                  <a:lnTo>
                    <a:pt x="132" y="265"/>
                  </a:lnTo>
                  <a:lnTo>
                    <a:pt x="132" y="264"/>
                  </a:lnTo>
                  <a:lnTo>
                    <a:pt x="132" y="262"/>
                  </a:lnTo>
                  <a:lnTo>
                    <a:pt x="132" y="261"/>
                  </a:lnTo>
                  <a:lnTo>
                    <a:pt x="132" y="259"/>
                  </a:lnTo>
                  <a:lnTo>
                    <a:pt x="131" y="259"/>
                  </a:lnTo>
                  <a:lnTo>
                    <a:pt x="131" y="258"/>
                  </a:lnTo>
                  <a:lnTo>
                    <a:pt x="131" y="256"/>
                  </a:lnTo>
                  <a:lnTo>
                    <a:pt x="129" y="252"/>
                  </a:lnTo>
                  <a:lnTo>
                    <a:pt x="129" y="250"/>
                  </a:lnTo>
                  <a:lnTo>
                    <a:pt x="127" y="250"/>
                  </a:lnTo>
                  <a:lnTo>
                    <a:pt x="127" y="248"/>
                  </a:lnTo>
                  <a:lnTo>
                    <a:pt x="127" y="247"/>
                  </a:lnTo>
                  <a:lnTo>
                    <a:pt x="127" y="245"/>
                  </a:lnTo>
                  <a:lnTo>
                    <a:pt x="126" y="244"/>
                  </a:lnTo>
                  <a:lnTo>
                    <a:pt x="126" y="242"/>
                  </a:lnTo>
                  <a:lnTo>
                    <a:pt x="126" y="241"/>
                  </a:lnTo>
                  <a:lnTo>
                    <a:pt x="127" y="241"/>
                  </a:lnTo>
                  <a:lnTo>
                    <a:pt x="126" y="239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3" y="236"/>
                  </a:lnTo>
                  <a:lnTo>
                    <a:pt x="123" y="235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20" y="233"/>
                  </a:lnTo>
                  <a:lnTo>
                    <a:pt x="120" y="232"/>
                  </a:lnTo>
                  <a:lnTo>
                    <a:pt x="118" y="232"/>
                  </a:lnTo>
                  <a:lnTo>
                    <a:pt x="118" y="229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4" y="227"/>
                  </a:lnTo>
                  <a:lnTo>
                    <a:pt x="112" y="227"/>
                  </a:lnTo>
                  <a:lnTo>
                    <a:pt x="112" y="226"/>
                  </a:lnTo>
                  <a:lnTo>
                    <a:pt x="114" y="226"/>
                  </a:lnTo>
                  <a:lnTo>
                    <a:pt x="114" y="224"/>
                  </a:lnTo>
                  <a:lnTo>
                    <a:pt x="115" y="223"/>
                  </a:lnTo>
                  <a:lnTo>
                    <a:pt x="117" y="223"/>
                  </a:lnTo>
                  <a:lnTo>
                    <a:pt x="117" y="221"/>
                  </a:lnTo>
                  <a:lnTo>
                    <a:pt x="118" y="220"/>
                  </a:lnTo>
                  <a:lnTo>
                    <a:pt x="120" y="218"/>
                  </a:lnTo>
                  <a:lnTo>
                    <a:pt x="121" y="218"/>
                  </a:lnTo>
                  <a:lnTo>
                    <a:pt x="121" y="217"/>
                  </a:lnTo>
                  <a:lnTo>
                    <a:pt x="123" y="217"/>
                  </a:lnTo>
                  <a:lnTo>
                    <a:pt x="124" y="215"/>
                  </a:lnTo>
                  <a:lnTo>
                    <a:pt x="124" y="214"/>
                  </a:lnTo>
                  <a:lnTo>
                    <a:pt x="124" y="212"/>
                  </a:lnTo>
                  <a:lnTo>
                    <a:pt x="123" y="212"/>
                  </a:lnTo>
                  <a:lnTo>
                    <a:pt x="123" y="211"/>
                  </a:lnTo>
                  <a:lnTo>
                    <a:pt x="121" y="206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8" y="205"/>
                  </a:lnTo>
                  <a:lnTo>
                    <a:pt x="117" y="203"/>
                  </a:lnTo>
                  <a:lnTo>
                    <a:pt x="117" y="200"/>
                  </a:lnTo>
                  <a:lnTo>
                    <a:pt x="117" y="199"/>
                  </a:lnTo>
                  <a:lnTo>
                    <a:pt x="117" y="197"/>
                  </a:lnTo>
                  <a:lnTo>
                    <a:pt x="115" y="197"/>
                  </a:lnTo>
                  <a:lnTo>
                    <a:pt x="115" y="195"/>
                  </a:lnTo>
                  <a:lnTo>
                    <a:pt x="115" y="194"/>
                  </a:lnTo>
                  <a:lnTo>
                    <a:pt x="114" y="194"/>
                  </a:lnTo>
                  <a:lnTo>
                    <a:pt x="114" y="192"/>
                  </a:lnTo>
                  <a:lnTo>
                    <a:pt x="115" y="192"/>
                  </a:lnTo>
                  <a:lnTo>
                    <a:pt x="115" y="191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6"/>
                  </a:lnTo>
                  <a:lnTo>
                    <a:pt x="114" y="185"/>
                  </a:lnTo>
                  <a:lnTo>
                    <a:pt x="114" y="183"/>
                  </a:lnTo>
                  <a:lnTo>
                    <a:pt x="114" y="182"/>
                  </a:lnTo>
                  <a:lnTo>
                    <a:pt x="114" y="180"/>
                  </a:lnTo>
                  <a:lnTo>
                    <a:pt x="115" y="180"/>
                  </a:lnTo>
                  <a:lnTo>
                    <a:pt x="114" y="179"/>
                  </a:lnTo>
                  <a:lnTo>
                    <a:pt x="114" y="177"/>
                  </a:lnTo>
                  <a:lnTo>
                    <a:pt x="115" y="177"/>
                  </a:lnTo>
                  <a:lnTo>
                    <a:pt x="115" y="176"/>
                  </a:lnTo>
                  <a:lnTo>
                    <a:pt x="115" y="174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70"/>
                  </a:lnTo>
                  <a:lnTo>
                    <a:pt x="114" y="168"/>
                  </a:lnTo>
                  <a:lnTo>
                    <a:pt x="115" y="167"/>
                  </a:lnTo>
                  <a:lnTo>
                    <a:pt x="115" y="165"/>
                  </a:lnTo>
                  <a:lnTo>
                    <a:pt x="117" y="165"/>
                  </a:lnTo>
                  <a:lnTo>
                    <a:pt x="118" y="165"/>
                  </a:lnTo>
                  <a:lnTo>
                    <a:pt x="118" y="164"/>
                  </a:lnTo>
                  <a:lnTo>
                    <a:pt x="118" y="162"/>
                  </a:lnTo>
                  <a:lnTo>
                    <a:pt x="118" y="161"/>
                  </a:lnTo>
                  <a:lnTo>
                    <a:pt x="118" y="159"/>
                  </a:lnTo>
                  <a:lnTo>
                    <a:pt x="118" y="158"/>
                  </a:lnTo>
                  <a:lnTo>
                    <a:pt x="120" y="156"/>
                  </a:lnTo>
                  <a:lnTo>
                    <a:pt x="121" y="155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4" y="152"/>
                  </a:lnTo>
                  <a:lnTo>
                    <a:pt x="123" y="150"/>
                  </a:lnTo>
                  <a:lnTo>
                    <a:pt x="123" y="149"/>
                  </a:lnTo>
                  <a:lnTo>
                    <a:pt x="123" y="147"/>
                  </a:lnTo>
                  <a:lnTo>
                    <a:pt x="121" y="145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4" y="144"/>
                  </a:lnTo>
                  <a:lnTo>
                    <a:pt x="114" y="145"/>
                  </a:lnTo>
                  <a:lnTo>
                    <a:pt x="112" y="145"/>
                  </a:lnTo>
                  <a:lnTo>
                    <a:pt x="111" y="145"/>
                  </a:lnTo>
                  <a:lnTo>
                    <a:pt x="109" y="145"/>
                  </a:lnTo>
                  <a:lnTo>
                    <a:pt x="108" y="145"/>
                  </a:lnTo>
                  <a:lnTo>
                    <a:pt x="105" y="147"/>
                  </a:lnTo>
                  <a:lnTo>
                    <a:pt x="103" y="147"/>
                  </a:lnTo>
                  <a:lnTo>
                    <a:pt x="102" y="147"/>
                  </a:lnTo>
                  <a:lnTo>
                    <a:pt x="100" y="147"/>
                  </a:lnTo>
                  <a:lnTo>
                    <a:pt x="99" y="147"/>
                  </a:lnTo>
                  <a:lnTo>
                    <a:pt x="99" y="149"/>
                  </a:lnTo>
                  <a:lnTo>
                    <a:pt x="97" y="149"/>
                  </a:lnTo>
                  <a:lnTo>
                    <a:pt x="97" y="147"/>
                  </a:lnTo>
                  <a:lnTo>
                    <a:pt x="96" y="147"/>
                  </a:lnTo>
                  <a:lnTo>
                    <a:pt x="94" y="147"/>
                  </a:lnTo>
                  <a:lnTo>
                    <a:pt x="93" y="147"/>
                  </a:lnTo>
                  <a:lnTo>
                    <a:pt x="91" y="147"/>
                  </a:lnTo>
                  <a:lnTo>
                    <a:pt x="91" y="145"/>
                  </a:lnTo>
                  <a:lnTo>
                    <a:pt x="90" y="145"/>
                  </a:lnTo>
                  <a:lnTo>
                    <a:pt x="88" y="147"/>
                  </a:lnTo>
                  <a:lnTo>
                    <a:pt x="87" y="149"/>
                  </a:lnTo>
                  <a:lnTo>
                    <a:pt x="85" y="150"/>
                  </a:lnTo>
                  <a:lnTo>
                    <a:pt x="85" y="149"/>
                  </a:lnTo>
                  <a:lnTo>
                    <a:pt x="84" y="147"/>
                  </a:lnTo>
                  <a:lnTo>
                    <a:pt x="82" y="149"/>
                  </a:lnTo>
                  <a:lnTo>
                    <a:pt x="81" y="147"/>
                  </a:lnTo>
                  <a:lnTo>
                    <a:pt x="79" y="145"/>
                  </a:lnTo>
                  <a:lnTo>
                    <a:pt x="78" y="142"/>
                  </a:lnTo>
                  <a:lnTo>
                    <a:pt x="76" y="141"/>
                  </a:lnTo>
                  <a:lnTo>
                    <a:pt x="74" y="138"/>
                  </a:lnTo>
                  <a:lnTo>
                    <a:pt x="73" y="136"/>
                  </a:lnTo>
                  <a:lnTo>
                    <a:pt x="71" y="133"/>
                  </a:lnTo>
                  <a:lnTo>
                    <a:pt x="70" y="132"/>
                  </a:lnTo>
                  <a:lnTo>
                    <a:pt x="68" y="129"/>
                  </a:lnTo>
                  <a:lnTo>
                    <a:pt x="67" y="126"/>
                  </a:lnTo>
                  <a:lnTo>
                    <a:pt x="64" y="129"/>
                  </a:lnTo>
                  <a:lnTo>
                    <a:pt x="62" y="129"/>
                  </a:lnTo>
                  <a:lnTo>
                    <a:pt x="59" y="126"/>
                  </a:lnTo>
                  <a:lnTo>
                    <a:pt x="58" y="126"/>
                  </a:lnTo>
                  <a:lnTo>
                    <a:pt x="56" y="124"/>
                  </a:lnTo>
                  <a:lnTo>
                    <a:pt x="55" y="124"/>
                  </a:lnTo>
                  <a:lnTo>
                    <a:pt x="55" y="123"/>
                  </a:lnTo>
                  <a:lnTo>
                    <a:pt x="53" y="123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49" y="126"/>
                  </a:lnTo>
                  <a:lnTo>
                    <a:pt x="47" y="126"/>
                  </a:lnTo>
                  <a:lnTo>
                    <a:pt x="46" y="126"/>
                  </a:lnTo>
                  <a:lnTo>
                    <a:pt x="44" y="126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7" y="124"/>
                  </a:lnTo>
                  <a:lnTo>
                    <a:pt x="35" y="126"/>
                  </a:lnTo>
                  <a:lnTo>
                    <a:pt x="35" y="124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6"/>
                  </a:lnTo>
                  <a:lnTo>
                    <a:pt x="31" y="126"/>
                  </a:lnTo>
                  <a:lnTo>
                    <a:pt x="29" y="126"/>
                  </a:lnTo>
                  <a:lnTo>
                    <a:pt x="28" y="126"/>
                  </a:lnTo>
                  <a:lnTo>
                    <a:pt x="26" y="126"/>
                  </a:lnTo>
                  <a:lnTo>
                    <a:pt x="26" y="124"/>
                  </a:lnTo>
                  <a:lnTo>
                    <a:pt x="25" y="124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8"/>
                  </a:lnTo>
                  <a:lnTo>
                    <a:pt x="23" y="117"/>
                  </a:lnTo>
                  <a:lnTo>
                    <a:pt x="21" y="117"/>
                  </a:lnTo>
                  <a:lnTo>
                    <a:pt x="20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7" y="111"/>
                  </a:lnTo>
                  <a:lnTo>
                    <a:pt x="17" y="108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7" y="103"/>
                  </a:lnTo>
                  <a:lnTo>
                    <a:pt x="18" y="103"/>
                  </a:lnTo>
                  <a:lnTo>
                    <a:pt x="18" y="102"/>
                  </a:lnTo>
                  <a:lnTo>
                    <a:pt x="20" y="102"/>
                  </a:lnTo>
                  <a:lnTo>
                    <a:pt x="21" y="100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4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2"/>
                  </a:lnTo>
                  <a:lnTo>
                    <a:pt x="12" y="80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1" y="74"/>
                  </a:lnTo>
                  <a:lnTo>
                    <a:pt x="9" y="76"/>
                  </a:lnTo>
                  <a:lnTo>
                    <a:pt x="8" y="74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73"/>
                  </a:lnTo>
                  <a:lnTo>
                    <a:pt x="5" y="73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11" y="50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4" y="39"/>
                  </a:lnTo>
                  <a:lnTo>
                    <a:pt x="15" y="38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8" y="32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6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8" y="24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7" y="12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0" y="12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7"/>
                  </a:lnTo>
                  <a:lnTo>
                    <a:pt x="34" y="20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8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7" y="29"/>
                  </a:lnTo>
                  <a:lnTo>
                    <a:pt x="37" y="30"/>
                  </a:lnTo>
                  <a:lnTo>
                    <a:pt x="37" y="32"/>
                  </a:lnTo>
                  <a:lnTo>
                    <a:pt x="37" y="33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9"/>
                  </a:lnTo>
                  <a:lnTo>
                    <a:pt x="41" y="39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1" y="32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6" y="30"/>
                  </a:lnTo>
                  <a:lnTo>
                    <a:pt x="49" y="29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5" y="26"/>
                  </a:lnTo>
                  <a:lnTo>
                    <a:pt x="59" y="24"/>
                  </a:lnTo>
                  <a:lnTo>
                    <a:pt x="61" y="24"/>
                  </a:lnTo>
                  <a:lnTo>
                    <a:pt x="62" y="24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68" y="21"/>
                  </a:lnTo>
                  <a:lnTo>
                    <a:pt x="70" y="20"/>
                  </a:lnTo>
                  <a:lnTo>
                    <a:pt x="71" y="20"/>
                  </a:lnTo>
                  <a:lnTo>
                    <a:pt x="73" y="18"/>
                  </a:lnTo>
                  <a:lnTo>
                    <a:pt x="74" y="18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1" y="18"/>
                  </a:lnTo>
                  <a:lnTo>
                    <a:pt x="81" y="17"/>
                  </a:lnTo>
                  <a:lnTo>
                    <a:pt x="81" y="15"/>
                  </a:lnTo>
                  <a:lnTo>
                    <a:pt x="81" y="14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8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1" y="17"/>
                  </a:lnTo>
                  <a:lnTo>
                    <a:pt x="93" y="17"/>
                  </a:lnTo>
                  <a:lnTo>
                    <a:pt x="94" y="17"/>
                  </a:lnTo>
                  <a:lnTo>
                    <a:pt x="94" y="18"/>
                  </a:lnTo>
                  <a:lnTo>
                    <a:pt x="96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102" y="20"/>
                  </a:lnTo>
                  <a:lnTo>
                    <a:pt x="103" y="20"/>
                  </a:lnTo>
                  <a:lnTo>
                    <a:pt x="103" y="21"/>
                  </a:lnTo>
                  <a:lnTo>
                    <a:pt x="105" y="21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9" y="29"/>
                  </a:lnTo>
                  <a:lnTo>
                    <a:pt x="111" y="32"/>
                  </a:lnTo>
                  <a:lnTo>
                    <a:pt x="112" y="33"/>
                  </a:lnTo>
                  <a:lnTo>
                    <a:pt x="111" y="33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6"/>
                  </a:lnTo>
                  <a:lnTo>
                    <a:pt x="111" y="38"/>
                  </a:lnTo>
                  <a:lnTo>
                    <a:pt x="111" y="39"/>
                  </a:lnTo>
                  <a:lnTo>
                    <a:pt x="111" y="41"/>
                  </a:lnTo>
                  <a:lnTo>
                    <a:pt x="112" y="41"/>
                  </a:lnTo>
                  <a:lnTo>
                    <a:pt x="112" y="42"/>
                  </a:lnTo>
                  <a:lnTo>
                    <a:pt x="114" y="42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8" y="42"/>
                  </a:lnTo>
                  <a:lnTo>
                    <a:pt x="120" y="42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2" y="41"/>
                  </a:lnTo>
                  <a:lnTo>
                    <a:pt x="134" y="41"/>
                  </a:lnTo>
                  <a:lnTo>
                    <a:pt x="135" y="39"/>
                  </a:lnTo>
                  <a:lnTo>
                    <a:pt x="137" y="39"/>
                  </a:lnTo>
                  <a:lnTo>
                    <a:pt x="140" y="39"/>
                  </a:lnTo>
                  <a:lnTo>
                    <a:pt x="143" y="39"/>
                  </a:lnTo>
                  <a:lnTo>
                    <a:pt x="147" y="39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5" y="39"/>
                  </a:lnTo>
                  <a:lnTo>
                    <a:pt x="156" y="39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8" y="44"/>
                  </a:lnTo>
                  <a:lnTo>
                    <a:pt x="159" y="46"/>
                  </a:lnTo>
                  <a:lnTo>
                    <a:pt x="161" y="47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4" y="49"/>
                  </a:lnTo>
                  <a:lnTo>
                    <a:pt x="161" y="47"/>
                  </a:lnTo>
                  <a:lnTo>
                    <a:pt x="167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3" y="52"/>
                  </a:lnTo>
                  <a:lnTo>
                    <a:pt x="176" y="52"/>
                  </a:lnTo>
                  <a:lnTo>
                    <a:pt x="176" y="53"/>
                  </a:lnTo>
                  <a:lnTo>
                    <a:pt x="177" y="53"/>
                  </a:lnTo>
                  <a:lnTo>
                    <a:pt x="177" y="52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0" y="52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87" y="52"/>
                  </a:lnTo>
                  <a:lnTo>
                    <a:pt x="187" y="50"/>
                  </a:lnTo>
                  <a:lnTo>
                    <a:pt x="188" y="50"/>
                  </a:lnTo>
                  <a:lnTo>
                    <a:pt x="187" y="49"/>
                  </a:lnTo>
                  <a:lnTo>
                    <a:pt x="188" y="49"/>
                  </a:lnTo>
                  <a:lnTo>
                    <a:pt x="190" y="49"/>
                  </a:lnTo>
                  <a:lnTo>
                    <a:pt x="191" y="49"/>
                  </a:lnTo>
                  <a:lnTo>
                    <a:pt x="193" y="47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7" y="44"/>
                  </a:lnTo>
                  <a:lnTo>
                    <a:pt x="197" y="42"/>
                  </a:lnTo>
                  <a:lnTo>
                    <a:pt x="199" y="42"/>
                  </a:lnTo>
                  <a:lnTo>
                    <a:pt x="200" y="44"/>
                  </a:lnTo>
                  <a:lnTo>
                    <a:pt x="202" y="44"/>
                  </a:lnTo>
                  <a:lnTo>
                    <a:pt x="203" y="42"/>
                  </a:lnTo>
                  <a:lnTo>
                    <a:pt x="205" y="44"/>
                  </a:lnTo>
                  <a:lnTo>
                    <a:pt x="208" y="42"/>
                  </a:lnTo>
                  <a:lnTo>
                    <a:pt x="206" y="42"/>
                  </a:lnTo>
                  <a:lnTo>
                    <a:pt x="206" y="41"/>
                  </a:lnTo>
                  <a:lnTo>
                    <a:pt x="205" y="41"/>
                  </a:lnTo>
                  <a:lnTo>
                    <a:pt x="203" y="41"/>
                  </a:lnTo>
                  <a:lnTo>
                    <a:pt x="202" y="41"/>
                  </a:lnTo>
                  <a:lnTo>
                    <a:pt x="200" y="41"/>
                  </a:lnTo>
                  <a:lnTo>
                    <a:pt x="202" y="39"/>
                  </a:lnTo>
                  <a:lnTo>
                    <a:pt x="203" y="39"/>
                  </a:lnTo>
                  <a:lnTo>
                    <a:pt x="205" y="39"/>
                  </a:lnTo>
                  <a:lnTo>
                    <a:pt x="205" y="38"/>
                  </a:lnTo>
                  <a:lnTo>
                    <a:pt x="206" y="38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2" y="39"/>
                  </a:lnTo>
                  <a:lnTo>
                    <a:pt x="212" y="38"/>
                  </a:lnTo>
                  <a:lnTo>
                    <a:pt x="214" y="38"/>
                  </a:lnTo>
                  <a:lnTo>
                    <a:pt x="215" y="38"/>
                  </a:lnTo>
                  <a:lnTo>
                    <a:pt x="217" y="38"/>
                  </a:lnTo>
                  <a:lnTo>
                    <a:pt x="218" y="38"/>
                  </a:lnTo>
                  <a:lnTo>
                    <a:pt x="220" y="36"/>
                  </a:lnTo>
                  <a:lnTo>
                    <a:pt x="220" y="38"/>
                  </a:lnTo>
                  <a:lnTo>
                    <a:pt x="221" y="36"/>
                  </a:lnTo>
                  <a:lnTo>
                    <a:pt x="223" y="36"/>
                  </a:lnTo>
                  <a:lnTo>
                    <a:pt x="224" y="38"/>
                  </a:lnTo>
                  <a:lnTo>
                    <a:pt x="226" y="36"/>
                  </a:lnTo>
                  <a:lnTo>
                    <a:pt x="229" y="36"/>
                  </a:lnTo>
                  <a:lnTo>
                    <a:pt x="230" y="36"/>
                  </a:lnTo>
                  <a:lnTo>
                    <a:pt x="232" y="36"/>
                  </a:lnTo>
                  <a:lnTo>
                    <a:pt x="235" y="36"/>
                  </a:lnTo>
                  <a:lnTo>
                    <a:pt x="237" y="38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1" y="38"/>
                  </a:lnTo>
                  <a:lnTo>
                    <a:pt x="241" y="36"/>
                  </a:lnTo>
                  <a:lnTo>
                    <a:pt x="243" y="36"/>
                  </a:lnTo>
                  <a:lnTo>
                    <a:pt x="244" y="36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6" y="38"/>
                  </a:lnTo>
                  <a:lnTo>
                    <a:pt x="244" y="38"/>
                  </a:lnTo>
                  <a:lnTo>
                    <a:pt x="244" y="39"/>
                  </a:lnTo>
                  <a:lnTo>
                    <a:pt x="243" y="39"/>
                  </a:lnTo>
                  <a:lnTo>
                    <a:pt x="240" y="39"/>
                  </a:lnTo>
                  <a:lnTo>
                    <a:pt x="238" y="39"/>
                  </a:lnTo>
                  <a:lnTo>
                    <a:pt x="237" y="41"/>
                  </a:lnTo>
                  <a:lnTo>
                    <a:pt x="235" y="41"/>
                  </a:lnTo>
                  <a:lnTo>
                    <a:pt x="233" y="41"/>
                  </a:lnTo>
                  <a:lnTo>
                    <a:pt x="232" y="41"/>
                  </a:lnTo>
                  <a:lnTo>
                    <a:pt x="230" y="41"/>
                  </a:lnTo>
                  <a:lnTo>
                    <a:pt x="226" y="41"/>
                  </a:lnTo>
                  <a:lnTo>
                    <a:pt x="226" y="42"/>
                  </a:lnTo>
                  <a:lnTo>
                    <a:pt x="226" y="44"/>
                  </a:lnTo>
                  <a:lnTo>
                    <a:pt x="227" y="44"/>
                  </a:lnTo>
                  <a:lnTo>
                    <a:pt x="227" y="46"/>
                  </a:lnTo>
                  <a:lnTo>
                    <a:pt x="229" y="46"/>
                  </a:lnTo>
                  <a:lnTo>
                    <a:pt x="230" y="46"/>
                  </a:lnTo>
                  <a:lnTo>
                    <a:pt x="230" y="47"/>
                  </a:lnTo>
                  <a:lnTo>
                    <a:pt x="229" y="47"/>
                  </a:lnTo>
                  <a:lnTo>
                    <a:pt x="229" y="49"/>
                  </a:lnTo>
                  <a:lnTo>
                    <a:pt x="229" y="50"/>
                  </a:lnTo>
                  <a:lnTo>
                    <a:pt x="230" y="50"/>
                  </a:lnTo>
                  <a:lnTo>
                    <a:pt x="230" y="49"/>
                  </a:lnTo>
                  <a:lnTo>
                    <a:pt x="232" y="49"/>
                  </a:lnTo>
                  <a:lnTo>
                    <a:pt x="232" y="50"/>
                  </a:lnTo>
                  <a:lnTo>
                    <a:pt x="233" y="50"/>
                  </a:lnTo>
                  <a:lnTo>
                    <a:pt x="233" y="53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3" y="55"/>
                  </a:lnTo>
                  <a:lnTo>
                    <a:pt x="233" y="56"/>
                  </a:lnTo>
                  <a:lnTo>
                    <a:pt x="235" y="56"/>
                  </a:lnTo>
                  <a:lnTo>
                    <a:pt x="237" y="56"/>
                  </a:lnTo>
                  <a:lnTo>
                    <a:pt x="237" y="58"/>
                  </a:lnTo>
                  <a:lnTo>
                    <a:pt x="235" y="58"/>
                  </a:lnTo>
                  <a:lnTo>
                    <a:pt x="237" y="59"/>
                  </a:lnTo>
                  <a:lnTo>
                    <a:pt x="238" y="58"/>
                  </a:lnTo>
                  <a:lnTo>
                    <a:pt x="238" y="56"/>
                  </a:lnTo>
                  <a:lnTo>
                    <a:pt x="240" y="58"/>
                  </a:lnTo>
                  <a:lnTo>
                    <a:pt x="240" y="56"/>
                  </a:lnTo>
                  <a:lnTo>
                    <a:pt x="238" y="56"/>
                  </a:lnTo>
                  <a:lnTo>
                    <a:pt x="238" y="55"/>
                  </a:lnTo>
                  <a:lnTo>
                    <a:pt x="237" y="55"/>
                  </a:lnTo>
                  <a:lnTo>
                    <a:pt x="237" y="53"/>
                  </a:lnTo>
                  <a:lnTo>
                    <a:pt x="238" y="53"/>
                  </a:lnTo>
                  <a:lnTo>
                    <a:pt x="240" y="53"/>
                  </a:lnTo>
                  <a:lnTo>
                    <a:pt x="241" y="55"/>
                  </a:lnTo>
                  <a:lnTo>
                    <a:pt x="243" y="55"/>
                  </a:lnTo>
                  <a:lnTo>
                    <a:pt x="244" y="58"/>
                  </a:lnTo>
                  <a:lnTo>
                    <a:pt x="246" y="58"/>
                  </a:lnTo>
                  <a:lnTo>
                    <a:pt x="246" y="59"/>
                  </a:lnTo>
                  <a:lnTo>
                    <a:pt x="247" y="59"/>
                  </a:lnTo>
                  <a:lnTo>
                    <a:pt x="247" y="58"/>
                  </a:lnTo>
                  <a:lnTo>
                    <a:pt x="249" y="58"/>
                  </a:lnTo>
                  <a:lnTo>
                    <a:pt x="250" y="59"/>
                  </a:lnTo>
                  <a:lnTo>
                    <a:pt x="252" y="59"/>
                  </a:lnTo>
                  <a:lnTo>
                    <a:pt x="252" y="58"/>
                  </a:lnTo>
                  <a:lnTo>
                    <a:pt x="253" y="58"/>
                  </a:lnTo>
                  <a:lnTo>
                    <a:pt x="253" y="59"/>
                  </a:lnTo>
                  <a:lnTo>
                    <a:pt x="255" y="59"/>
                  </a:lnTo>
                  <a:lnTo>
                    <a:pt x="256" y="59"/>
                  </a:lnTo>
                  <a:lnTo>
                    <a:pt x="256" y="61"/>
                  </a:lnTo>
                  <a:lnTo>
                    <a:pt x="258" y="62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2" y="64"/>
                  </a:lnTo>
                  <a:lnTo>
                    <a:pt x="264" y="65"/>
                  </a:lnTo>
                  <a:lnTo>
                    <a:pt x="264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7" y="68"/>
                  </a:lnTo>
                  <a:lnTo>
                    <a:pt x="268" y="68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7" y="71"/>
                  </a:lnTo>
                  <a:lnTo>
                    <a:pt x="265" y="73"/>
                  </a:lnTo>
                  <a:lnTo>
                    <a:pt x="264" y="73"/>
                  </a:lnTo>
                  <a:lnTo>
                    <a:pt x="262" y="74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2" y="76"/>
                  </a:lnTo>
                  <a:lnTo>
                    <a:pt x="264" y="74"/>
                  </a:lnTo>
                  <a:lnTo>
                    <a:pt x="265" y="74"/>
                  </a:lnTo>
                  <a:lnTo>
                    <a:pt x="265" y="76"/>
                  </a:lnTo>
                  <a:lnTo>
                    <a:pt x="267" y="76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5" y="79"/>
                  </a:lnTo>
                  <a:lnTo>
                    <a:pt x="265" y="80"/>
                  </a:lnTo>
                  <a:lnTo>
                    <a:pt x="264" y="80"/>
                  </a:lnTo>
                  <a:lnTo>
                    <a:pt x="264" y="79"/>
                  </a:lnTo>
                  <a:lnTo>
                    <a:pt x="264" y="77"/>
                  </a:lnTo>
                  <a:lnTo>
                    <a:pt x="262" y="79"/>
                  </a:lnTo>
                  <a:lnTo>
                    <a:pt x="262" y="80"/>
                  </a:lnTo>
                  <a:lnTo>
                    <a:pt x="261" y="80"/>
                  </a:lnTo>
                  <a:lnTo>
                    <a:pt x="261" y="82"/>
                  </a:lnTo>
                  <a:lnTo>
                    <a:pt x="259" y="85"/>
                  </a:lnTo>
                  <a:lnTo>
                    <a:pt x="261" y="83"/>
                  </a:lnTo>
                  <a:lnTo>
                    <a:pt x="262" y="83"/>
                  </a:lnTo>
                  <a:lnTo>
                    <a:pt x="262" y="82"/>
                  </a:lnTo>
                  <a:lnTo>
                    <a:pt x="264" y="82"/>
                  </a:lnTo>
                  <a:lnTo>
                    <a:pt x="265" y="82"/>
                  </a:lnTo>
                  <a:lnTo>
                    <a:pt x="267" y="82"/>
                  </a:lnTo>
                  <a:lnTo>
                    <a:pt x="268" y="82"/>
                  </a:lnTo>
                  <a:lnTo>
                    <a:pt x="270" y="82"/>
                  </a:lnTo>
                  <a:lnTo>
                    <a:pt x="270" y="83"/>
                  </a:lnTo>
                  <a:lnTo>
                    <a:pt x="268" y="83"/>
                  </a:lnTo>
                  <a:lnTo>
                    <a:pt x="268" y="85"/>
                  </a:lnTo>
                  <a:lnTo>
                    <a:pt x="270" y="85"/>
                  </a:lnTo>
                  <a:lnTo>
                    <a:pt x="271" y="85"/>
                  </a:lnTo>
                  <a:lnTo>
                    <a:pt x="271" y="86"/>
                  </a:lnTo>
                  <a:lnTo>
                    <a:pt x="270" y="86"/>
                  </a:lnTo>
                  <a:lnTo>
                    <a:pt x="268" y="86"/>
                  </a:lnTo>
                  <a:lnTo>
                    <a:pt x="267" y="86"/>
                  </a:lnTo>
                  <a:lnTo>
                    <a:pt x="265" y="86"/>
                  </a:lnTo>
                  <a:lnTo>
                    <a:pt x="264" y="86"/>
                  </a:lnTo>
                  <a:lnTo>
                    <a:pt x="262" y="86"/>
                  </a:lnTo>
                  <a:lnTo>
                    <a:pt x="261" y="86"/>
                  </a:lnTo>
                  <a:lnTo>
                    <a:pt x="259" y="88"/>
                  </a:lnTo>
                  <a:lnTo>
                    <a:pt x="259" y="86"/>
                  </a:lnTo>
                  <a:lnTo>
                    <a:pt x="258" y="88"/>
                  </a:lnTo>
                  <a:lnTo>
                    <a:pt x="256" y="88"/>
                  </a:lnTo>
                  <a:lnTo>
                    <a:pt x="256" y="89"/>
                  </a:lnTo>
                  <a:lnTo>
                    <a:pt x="255" y="89"/>
                  </a:lnTo>
                  <a:lnTo>
                    <a:pt x="253" y="89"/>
                  </a:lnTo>
                  <a:lnTo>
                    <a:pt x="253" y="91"/>
                  </a:lnTo>
                  <a:lnTo>
                    <a:pt x="255" y="91"/>
                  </a:lnTo>
                  <a:lnTo>
                    <a:pt x="256" y="91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1"/>
                  </a:lnTo>
                  <a:lnTo>
                    <a:pt x="259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2" y="88"/>
                  </a:lnTo>
                  <a:lnTo>
                    <a:pt x="261" y="89"/>
                  </a:lnTo>
                  <a:lnTo>
                    <a:pt x="262" y="89"/>
                  </a:lnTo>
                  <a:lnTo>
                    <a:pt x="262" y="88"/>
                  </a:lnTo>
                  <a:lnTo>
                    <a:pt x="264" y="88"/>
                  </a:lnTo>
                  <a:lnTo>
                    <a:pt x="267" y="88"/>
                  </a:lnTo>
                  <a:lnTo>
                    <a:pt x="270" y="88"/>
                  </a:lnTo>
                  <a:lnTo>
                    <a:pt x="271" y="89"/>
                  </a:lnTo>
                  <a:lnTo>
                    <a:pt x="274" y="89"/>
                  </a:lnTo>
                  <a:lnTo>
                    <a:pt x="276" y="89"/>
                  </a:lnTo>
                  <a:lnTo>
                    <a:pt x="276" y="88"/>
                  </a:lnTo>
                  <a:lnTo>
                    <a:pt x="277" y="86"/>
                  </a:lnTo>
                  <a:lnTo>
                    <a:pt x="280" y="86"/>
                  </a:lnTo>
                  <a:lnTo>
                    <a:pt x="282" y="88"/>
                  </a:lnTo>
                  <a:lnTo>
                    <a:pt x="283" y="88"/>
                  </a:lnTo>
                  <a:lnTo>
                    <a:pt x="285" y="88"/>
                  </a:lnTo>
                  <a:lnTo>
                    <a:pt x="286" y="91"/>
                  </a:lnTo>
                  <a:lnTo>
                    <a:pt x="288" y="94"/>
                  </a:lnTo>
                  <a:lnTo>
                    <a:pt x="289" y="96"/>
                  </a:lnTo>
                  <a:close/>
                  <a:moveTo>
                    <a:pt x="50" y="59"/>
                  </a:moveTo>
                  <a:lnTo>
                    <a:pt x="49" y="59"/>
                  </a:lnTo>
                  <a:lnTo>
                    <a:pt x="49" y="58"/>
                  </a:lnTo>
                  <a:lnTo>
                    <a:pt x="49" y="56"/>
                  </a:lnTo>
                  <a:lnTo>
                    <a:pt x="47" y="55"/>
                  </a:lnTo>
                  <a:lnTo>
                    <a:pt x="46" y="53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49"/>
                  </a:lnTo>
                  <a:lnTo>
                    <a:pt x="43" y="47"/>
                  </a:lnTo>
                  <a:lnTo>
                    <a:pt x="43" y="46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0" y="41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7" y="46"/>
                  </a:lnTo>
                  <a:lnTo>
                    <a:pt x="35" y="46"/>
                  </a:lnTo>
                  <a:lnTo>
                    <a:pt x="34" y="49"/>
                  </a:lnTo>
                  <a:lnTo>
                    <a:pt x="32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1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9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31" y="65"/>
                  </a:lnTo>
                  <a:lnTo>
                    <a:pt x="31" y="67"/>
                  </a:lnTo>
                  <a:lnTo>
                    <a:pt x="32" y="67"/>
                  </a:lnTo>
                  <a:lnTo>
                    <a:pt x="32" y="68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5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5" y="74"/>
                  </a:lnTo>
                  <a:lnTo>
                    <a:pt x="34" y="74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7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3" y="76"/>
                  </a:lnTo>
                  <a:lnTo>
                    <a:pt x="44" y="74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7" y="71"/>
                  </a:lnTo>
                  <a:lnTo>
                    <a:pt x="49" y="71"/>
                  </a:lnTo>
                  <a:lnTo>
                    <a:pt x="49" y="70"/>
                  </a:lnTo>
                  <a:lnTo>
                    <a:pt x="49" y="68"/>
                  </a:lnTo>
                  <a:lnTo>
                    <a:pt x="49" y="67"/>
                  </a:lnTo>
                  <a:lnTo>
                    <a:pt x="49" y="65"/>
                  </a:lnTo>
                  <a:lnTo>
                    <a:pt x="49" y="64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50" y="59"/>
                  </a:lnTo>
                  <a:close/>
                  <a:moveTo>
                    <a:pt x="224" y="46"/>
                  </a:moveTo>
                  <a:lnTo>
                    <a:pt x="226" y="46"/>
                  </a:lnTo>
                  <a:lnTo>
                    <a:pt x="224" y="44"/>
                  </a:lnTo>
                  <a:lnTo>
                    <a:pt x="224" y="46"/>
                  </a:lnTo>
                  <a:close/>
                  <a:moveTo>
                    <a:pt x="223" y="47"/>
                  </a:moveTo>
                  <a:lnTo>
                    <a:pt x="224" y="47"/>
                  </a:lnTo>
                  <a:lnTo>
                    <a:pt x="223" y="46"/>
                  </a:lnTo>
                  <a:lnTo>
                    <a:pt x="223" y="47"/>
                  </a:lnTo>
                  <a:close/>
                  <a:moveTo>
                    <a:pt x="224" y="55"/>
                  </a:moveTo>
                  <a:lnTo>
                    <a:pt x="223" y="53"/>
                  </a:lnTo>
                  <a:lnTo>
                    <a:pt x="224" y="52"/>
                  </a:lnTo>
                  <a:lnTo>
                    <a:pt x="223" y="52"/>
                  </a:lnTo>
                  <a:lnTo>
                    <a:pt x="223" y="53"/>
                  </a:lnTo>
                  <a:lnTo>
                    <a:pt x="223" y="55"/>
                  </a:lnTo>
                  <a:lnTo>
                    <a:pt x="224" y="55"/>
                  </a:lnTo>
                  <a:close/>
                  <a:moveTo>
                    <a:pt x="227" y="53"/>
                  </a:moveTo>
                  <a:lnTo>
                    <a:pt x="226" y="53"/>
                  </a:lnTo>
                  <a:lnTo>
                    <a:pt x="227" y="52"/>
                  </a:lnTo>
                  <a:lnTo>
                    <a:pt x="226" y="52"/>
                  </a:lnTo>
                  <a:lnTo>
                    <a:pt x="224" y="53"/>
                  </a:lnTo>
                  <a:lnTo>
                    <a:pt x="226" y="53"/>
                  </a:lnTo>
                  <a:lnTo>
                    <a:pt x="226" y="55"/>
                  </a:lnTo>
                  <a:lnTo>
                    <a:pt x="227" y="53"/>
                  </a:lnTo>
                  <a:close/>
                  <a:moveTo>
                    <a:pt x="230" y="52"/>
                  </a:moveTo>
                  <a:lnTo>
                    <a:pt x="229" y="52"/>
                  </a:lnTo>
                  <a:lnTo>
                    <a:pt x="229" y="53"/>
                  </a:lnTo>
                  <a:lnTo>
                    <a:pt x="230" y="52"/>
                  </a:lnTo>
                  <a:close/>
                  <a:moveTo>
                    <a:pt x="240" y="61"/>
                  </a:moveTo>
                  <a:lnTo>
                    <a:pt x="238" y="62"/>
                  </a:lnTo>
                  <a:lnTo>
                    <a:pt x="240" y="62"/>
                  </a:lnTo>
                  <a:lnTo>
                    <a:pt x="240" y="61"/>
                  </a:lnTo>
                  <a:close/>
                  <a:moveTo>
                    <a:pt x="243" y="56"/>
                  </a:moveTo>
                  <a:lnTo>
                    <a:pt x="241" y="56"/>
                  </a:lnTo>
                  <a:lnTo>
                    <a:pt x="241" y="58"/>
                  </a:lnTo>
                  <a:lnTo>
                    <a:pt x="243" y="58"/>
                  </a:lnTo>
                  <a:lnTo>
                    <a:pt x="243" y="56"/>
                  </a:lnTo>
                  <a:close/>
                  <a:moveTo>
                    <a:pt x="252" y="89"/>
                  </a:moveTo>
                  <a:lnTo>
                    <a:pt x="252" y="88"/>
                  </a:lnTo>
                  <a:lnTo>
                    <a:pt x="250" y="88"/>
                  </a:lnTo>
                  <a:lnTo>
                    <a:pt x="250" y="86"/>
                  </a:lnTo>
                  <a:lnTo>
                    <a:pt x="249" y="86"/>
                  </a:lnTo>
                  <a:lnTo>
                    <a:pt x="249" y="88"/>
                  </a:lnTo>
                  <a:lnTo>
                    <a:pt x="250" y="88"/>
                  </a:lnTo>
                  <a:lnTo>
                    <a:pt x="250" y="89"/>
                  </a:lnTo>
                  <a:lnTo>
                    <a:pt x="252" y="89"/>
                  </a:lnTo>
                  <a:close/>
                  <a:moveTo>
                    <a:pt x="250" y="56"/>
                  </a:moveTo>
                  <a:lnTo>
                    <a:pt x="250" y="58"/>
                  </a:lnTo>
                  <a:lnTo>
                    <a:pt x="252" y="58"/>
                  </a:lnTo>
                  <a:lnTo>
                    <a:pt x="252" y="56"/>
                  </a:lnTo>
                  <a:lnTo>
                    <a:pt x="250" y="56"/>
                  </a:lnTo>
                  <a:close/>
                  <a:moveTo>
                    <a:pt x="229" y="44"/>
                  </a:moveTo>
                  <a:lnTo>
                    <a:pt x="227" y="42"/>
                  </a:lnTo>
                  <a:lnTo>
                    <a:pt x="227" y="44"/>
                  </a:lnTo>
                  <a:lnTo>
                    <a:pt x="229" y="46"/>
                  </a:lnTo>
                  <a:lnTo>
                    <a:pt x="229" y="44"/>
                  </a:lnTo>
                  <a:close/>
                  <a:moveTo>
                    <a:pt x="255" y="58"/>
                  </a:moveTo>
                  <a:lnTo>
                    <a:pt x="253" y="58"/>
                  </a:lnTo>
                  <a:lnTo>
                    <a:pt x="255" y="59"/>
                  </a:lnTo>
                  <a:lnTo>
                    <a:pt x="255" y="58"/>
                  </a:lnTo>
                  <a:close/>
                  <a:moveTo>
                    <a:pt x="256" y="91"/>
                  </a:moveTo>
                  <a:lnTo>
                    <a:pt x="258" y="91"/>
                  </a:lnTo>
                  <a:lnTo>
                    <a:pt x="256" y="89"/>
                  </a:lnTo>
                  <a:lnTo>
                    <a:pt x="256" y="9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923">
              <a:extLst>
                <a:ext uri="{FF2B5EF4-FFF2-40B4-BE49-F238E27FC236}">
                  <a16:creationId xmlns:a16="http://schemas.microsoft.com/office/drawing/2014/main" id="{B700B6C4-6A5E-AC6C-E726-C8FCA51090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1238" y="4763"/>
              <a:ext cx="1368425" cy="728663"/>
            </a:xfrm>
            <a:custGeom>
              <a:avLst/>
              <a:gdLst>
                <a:gd name="T0" fmla="*/ 177 w 862"/>
                <a:gd name="T1" fmla="*/ 235 h 459"/>
                <a:gd name="T2" fmla="*/ 201 w 862"/>
                <a:gd name="T3" fmla="*/ 211 h 459"/>
                <a:gd name="T4" fmla="*/ 753 w 862"/>
                <a:gd name="T5" fmla="*/ 138 h 459"/>
                <a:gd name="T6" fmla="*/ 750 w 862"/>
                <a:gd name="T7" fmla="*/ 73 h 459"/>
                <a:gd name="T8" fmla="*/ 171 w 862"/>
                <a:gd name="T9" fmla="*/ 362 h 459"/>
                <a:gd name="T10" fmla="*/ 815 w 862"/>
                <a:gd name="T11" fmla="*/ 42 h 459"/>
                <a:gd name="T12" fmla="*/ 719 w 862"/>
                <a:gd name="T13" fmla="*/ 79 h 459"/>
                <a:gd name="T14" fmla="*/ 743 w 862"/>
                <a:gd name="T15" fmla="*/ 120 h 459"/>
                <a:gd name="T16" fmla="*/ 725 w 862"/>
                <a:gd name="T17" fmla="*/ 126 h 459"/>
                <a:gd name="T18" fmla="*/ 700 w 862"/>
                <a:gd name="T19" fmla="*/ 153 h 459"/>
                <a:gd name="T20" fmla="*/ 659 w 862"/>
                <a:gd name="T21" fmla="*/ 170 h 459"/>
                <a:gd name="T22" fmla="*/ 662 w 862"/>
                <a:gd name="T23" fmla="*/ 185 h 459"/>
                <a:gd name="T24" fmla="*/ 677 w 862"/>
                <a:gd name="T25" fmla="*/ 208 h 459"/>
                <a:gd name="T26" fmla="*/ 633 w 862"/>
                <a:gd name="T27" fmla="*/ 215 h 459"/>
                <a:gd name="T28" fmla="*/ 591 w 862"/>
                <a:gd name="T29" fmla="*/ 223 h 459"/>
                <a:gd name="T30" fmla="*/ 621 w 862"/>
                <a:gd name="T31" fmla="*/ 235 h 459"/>
                <a:gd name="T32" fmla="*/ 610 w 862"/>
                <a:gd name="T33" fmla="*/ 261 h 459"/>
                <a:gd name="T34" fmla="*/ 515 w 862"/>
                <a:gd name="T35" fmla="*/ 282 h 459"/>
                <a:gd name="T36" fmla="*/ 457 w 862"/>
                <a:gd name="T37" fmla="*/ 314 h 459"/>
                <a:gd name="T38" fmla="*/ 401 w 862"/>
                <a:gd name="T39" fmla="*/ 323 h 459"/>
                <a:gd name="T40" fmla="*/ 362 w 862"/>
                <a:gd name="T41" fmla="*/ 339 h 459"/>
                <a:gd name="T42" fmla="*/ 341 w 862"/>
                <a:gd name="T43" fmla="*/ 374 h 459"/>
                <a:gd name="T44" fmla="*/ 294 w 862"/>
                <a:gd name="T45" fmla="*/ 397 h 459"/>
                <a:gd name="T46" fmla="*/ 283 w 862"/>
                <a:gd name="T47" fmla="*/ 436 h 459"/>
                <a:gd name="T48" fmla="*/ 251 w 862"/>
                <a:gd name="T49" fmla="*/ 456 h 459"/>
                <a:gd name="T50" fmla="*/ 221 w 862"/>
                <a:gd name="T51" fmla="*/ 432 h 459"/>
                <a:gd name="T52" fmla="*/ 185 w 862"/>
                <a:gd name="T53" fmla="*/ 414 h 459"/>
                <a:gd name="T54" fmla="*/ 159 w 862"/>
                <a:gd name="T55" fmla="*/ 373 h 459"/>
                <a:gd name="T56" fmla="*/ 159 w 862"/>
                <a:gd name="T57" fmla="*/ 351 h 459"/>
                <a:gd name="T58" fmla="*/ 157 w 862"/>
                <a:gd name="T59" fmla="*/ 311 h 459"/>
                <a:gd name="T60" fmla="*/ 176 w 862"/>
                <a:gd name="T61" fmla="*/ 273 h 459"/>
                <a:gd name="T62" fmla="*/ 232 w 862"/>
                <a:gd name="T63" fmla="*/ 247 h 459"/>
                <a:gd name="T64" fmla="*/ 233 w 862"/>
                <a:gd name="T65" fmla="*/ 235 h 459"/>
                <a:gd name="T66" fmla="*/ 209 w 862"/>
                <a:gd name="T67" fmla="*/ 212 h 459"/>
                <a:gd name="T68" fmla="*/ 189 w 862"/>
                <a:gd name="T69" fmla="*/ 202 h 459"/>
                <a:gd name="T70" fmla="*/ 191 w 862"/>
                <a:gd name="T71" fmla="*/ 170 h 459"/>
                <a:gd name="T72" fmla="*/ 135 w 862"/>
                <a:gd name="T73" fmla="*/ 121 h 459"/>
                <a:gd name="T74" fmla="*/ 35 w 862"/>
                <a:gd name="T75" fmla="*/ 123 h 459"/>
                <a:gd name="T76" fmla="*/ 58 w 862"/>
                <a:gd name="T77" fmla="*/ 99 h 459"/>
                <a:gd name="T78" fmla="*/ 138 w 862"/>
                <a:gd name="T79" fmla="*/ 62 h 459"/>
                <a:gd name="T80" fmla="*/ 217 w 862"/>
                <a:gd name="T81" fmla="*/ 26 h 459"/>
                <a:gd name="T82" fmla="*/ 360 w 862"/>
                <a:gd name="T83" fmla="*/ 27 h 459"/>
                <a:gd name="T84" fmla="*/ 430 w 862"/>
                <a:gd name="T85" fmla="*/ 14 h 459"/>
                <a:gd name="T86" fmla="*/ 516 w 862"/>
                <a:gd name="T87" fmla="*/ 12 h 459"/>
                <a:gd name="T88" fmla="*/ 693 w 862"/>
                <a:gd name="T89" fmla="*/ 8 h 459"/>
                <a:gd name="T90" fmla="*/ 650 w 862"/>
                <a:gd name="T91" fmla="*/ 23 h 459"/>
                <a:gd name="T92" fmla="*/ 759 w 862"/>
                <a:gd name="T93" fmla="*/ 30 h 459"/>
                <a:gd name="T94" fmla="*/ 32 w 862"/>
                <a:gd name="T95" fmla="*/ 109 h 459"/>
                <a:gd name="T96" fmla="*/ 164 w 862"/>
                <a:gd name="T97" fmla="*/ 324 h 459"/>
                <a:gd name="T98" fmla="*/ 188 w 862"/>
                <a:gd name="T99" fmla="*/ 285 h 459"/>
                <a:gd name="T100" fmla="*/ 168 w 862"/>
                <a:gd name="T101" fmla="*/ 326 h 459"/>
                <a:gd name="T102" fmla="*/ 192 w 862"/>
                <a:gd name="T103" fmla="*/ 306 h 459"/>
                <a:gd name="T104" fmla="*/ 203 w 862"/>
                <a:gd name="T105" fmla="*/ 277 h 459"/>
                <a:gd name="T106" fmla="*/ 229 w 862"/>
                <a:gd name="T107" fmla="*/ 248 h 459"/>
                <a:gd name="T108" fmla="*/ 291 w 862"/>
                <a:gd name="T109" fmla="*/ 415 h 459"/>
                <a:gd name="T110" fmla="*/ 528 w 862"/>
                <a:gd name="T111" fmla="*/ 280 h 459"/>
                <a:gd name="T112" fmla="*/ 622 w 862"/>
                <a:gd name="T113" fmla="*/ 194 h 459"/>
                <a:gd name="T114" fmla="*/ 689 w 862"/>
                <a:gd name="T115" fmla="*/ 141 h 459"/>
                <a:gd name="T116" fmla="*/ 227 w 862"/>
                <a:gd name="T117" fmla="*/ 432 h 459"/>
                <a:gd name="T118" fmla="*/ 350 w 862"/>
                <a:gd name="T119" fmla="*/ 353 h 459"/>
                <a:gd name="T120" fmla="*/ 168 w 862"/>
                <a:gd name="T121" fmla="*/ 235 h 459"/>
                <a:gd name="T122" fmla="*/ 183 w 862"/>
                <a:gd name="T123" fmla="*/ 159 h 459"/>
                <a:gd name="T124" fmla="*/ 724 w 862"/>
                <a:gd name="T125" fmla="*/ 8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2" h="459">
                  <a:moveTo>
                    <a:pt x="238" y="450"/>
                  </a:moveTo>
                  <a:lnTo>
                    <a:pt x="238" y="451"/>
                  </a:lnTo>
                  <a:lnTo>
                    <a:pt x="235" y="451"/>
                  </a:lnTo>
                  <a:lnTo>
                    <a:pt x="235" y="450"/>
                  </a:lnTo>
                  <a:lnTo>
                    <a:pt x="233" y="450"/>
                  </a:lnTo>
                  <a:lnTo>
                    <a:pt x="233" y="448"/>
                  </a:lnTo>
                  <a:lnTo>
                    <a:pt x="235" y="448"/>
                  </a:lnTo>
                  <a:lnTo>
                    <a:pt x="235" y="447"/>
                  </a:lnTo>
                  <a:lnTo>
                    <a:pt x="235" y="445"/>
                  </a:lnTo>
                  <a:lnTo>
                    <a:pt x="235" y="444"/>
                  </a:lnTo>
                  <a:lnTo>
                    <a:pt x="235" y="442"/>
                  </a:lnTo>
                  <a:lnTo>
                    <a:pt x="238" y="442"/>
                  </a:lnTo>
                  <a:lnTo>
                    <a:pt x="238" y="444"/>
                  </a:lnTo>
                  <a:lnTo>
                    <a:pt x="238" y="445"/>
                  </a:lnTo>
                  <a:lnTo>
                    <a:pt x="238" y="447"/>
                  </a:lnTo>
                  <a:lnTo>
                    <a:pt x="239" y="447"/>
                  </a:lnTo>
                  <a:lnTo>
                    <a:pt x="239" y="448"/>
                  </a:lnTo>
                  <a:lnTo>
                    <a:pt x="238" y="448"/>
                  </a:lnTo>
                  <a:lnTo>
                    <a:pt x="238" y="450"/>
                  </a:lnTo>
                  <a:close/>
                  <a:moveTo>
                    <a:pt x="239" y="442"/>
                  </a:moveTo>
                  <a:lnTo>
                    <a:pt x="239" y="441"/>
                  </a:lnTo>
                  <a:lnTo>
                    <a:pt x="238" y="441"/>
                  </a:lnTo>
                  <a:lnTo>
                    <a:pt x="238" y="442"/>
                  </a:lnTo>
                  <a:lnTo>
                    <a:pt x="239" y="442"/>
                  </a:lnTo>
                  <a:close/>
                  <a:moveTo>
                    <a:pt x="213" y="438"/>
                  </a:moveTo>
                  <a:lnTo>
                    <a:pt x="215" y="438"/>
                  </a:lnTo>
                  <a:lnTo>
                    <a:pt x="217" y="438"/>
                  </a:lnTo>
                  <a:lnTo>
                    <a:pt x="218" y="438"/>
                  </a:lnTo>
                  <a:lnTo>
                    <a:pt x="218" y="436"/>
                  </a:lnTo>
                  <a:lnTo>
                    <a:pt x="217" y="436"/>
                  </a:lnTo>
                  <a:lnTo>
                    <a:pt x="213" y="438"/>
                  </a:lnTo>
                  <a:close/>
                  <a:moveTo>
                    <a:pt x="306" y="400"/>
                  </a:moveTo>
                  <a:lnTo>
                    <a:pt x="306" y="398"/>
                  </a:lnTo>
                  <a:lnTo>
                    <a:pt x="304" y="400"/>
                  </a:lnTo>
                  <a:lnTo>
                    <a:pt x="306" y="400"/>
                  </a:lnTo>
                  <a:close/>
                  <a:moveTo>
                    <a:pt x="303" y="400"/>
                  </a:moveTo>
                  <a:lnTo>
                    <a:pt x="304" y="400"/>
                  </a:lnTo>
                  <a:lnTo>
                    <a:pt x="303" y="398"/>
                  </a:lnTo>
                  <a:lnTo>
                    <a:pt x="303" y="400"/>
                  </a:lnTo>
                  <a:close/>
                  <a:moveTo>
                    <a:pt x="310" y="394"/>
                  </a:moveTo>
                  <a:lnTo>
                    <a:pt x="312" y="394"/>
                  </a:lnTo>
                  <a:lnTo>
                    <a:pt x="310" y="392"/>
                  </a:lnTo>
                  <a:lnTo>
                    <a:pt x="310" y="394"/>
                  </a:lnTo>
                  <a:close/>
                  <a:moveTo>
                    <a:pt x="168" y="386"/>
                  </a:moveTo>
                  <a:lnTo>
                    <a:pt x="168" y="385"/>
                  </a:lnTo>
                  <a:lnTo>
                    <a:pt x="167" y="386"/>
                  </a:lnTo>
                  <a:lnTo>
                    <a:pt x="167" y="385"/>
                  </a:lnTo>
                  <a:lnTo>
                    <a:pt x="165" y="386"/>
                  </a:lnTo>
                  <a:lnTo>
                    <a:pt x="165" y="388"/>
                  </a:lnTo>
                  <a:lnTo>
                    <a:pt x="167" y="388"/>
                  </a:lnTo>
                  <a:lnTo>
                    <a:pt x="168" y="389"/>
                  </a:lnTo>
                  <a:lnTo>
                    <a:pt x="168" y="388"/>
                  </a:lnTo>
                  <a:lnTo>
                    <a:pt x="168" y="386"/>
                  </a:lnTo>
                  <a:close/>
                  <a:moveTo>
                    <a:pt x="348" y="356"/>
                  </a:moveTo>
                  <a:lnTo>
                    <a:pt x="348" y="358"/>
                  </a:lnTo>
                  <a:lnTo>
                    <a:pt x="350" y="358"/>
                  </a:lnTo>
                  <a:lnTo>
                    <a:pt x="351" y="358"/>
                  </a:lnTo>
                  <a:lnTo>
                    <a:pt x="353" y="356"/>
                  </a:lnTo>
                  <a:lnTo>
                    <a:pt x="351" y="356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6"/>
                  </a:lnTo>
                  <a:close/>
                  <a:moveTo>
                    <a:pt x="410" y="330"/>
                  </a:moveTo>
                  <a:lnTo>
                    <a:pt x="409" y="330"/>
                  </a:lnTo>
                  <a:lnTo>
                    <a:pt x="407" y="332"/>
                  </a:lnTo>
                  <a:lnTo>
                    <a:pt x="409" y="332"/>
                  </a:lnTo>
                  <a:lnTo>
                    <a:pt x="409" y="333"/>
                  </a:lnTo>
                  <a:lnTo>
                    <a:pt x="410" y="333"/>
                  </a:lnTo>
                  <a:lnTo>
                    <a:pt x="412" y="332"/>
                  </a:lnTo>
                  <a:lnTo>
                    <a:pt x="410" y="332"/>
                  </a:lnTo>
                  <a:lnTo>
                    <a:pt x="412" y="330"/>
                  </a:lnTo>
                  <a:lnTo>
                    <a:pt x="410" y="330"/>
                  </a:lnTo>
                  <a:close/>
                  <a:moveTo>
                    <a:pt x="167" y="247"/>
                  </a:moveTo>
                  <a:lnTo>
                    <a:pt x="167" y="245"/>
                  </a:lnTo>
                  <a:lnTo>
                    <a:pt x="164" y="245"/>
                  </a:lnTo>
                  <a:lnTo>
                    <a:pt x="162" y="245"/>
                  </a:lnTo>
                  <a:lnTo>
                    <a:pt x="162" y="244"/>
                  </a:lnTo>
                  <a:lnTo>
                    <a:pt x="164" y="244"/>
                  </a:lnTo>
                  <a:lnTo>
                    <a:pt x="164" y="242"/>
                  </a:lnTo>
                  <a:lnTo>
                    <a:pt x="165" y="242"/>
                  </a:lnTo>
                  <a:lnTo>
                    <a:pt x="167" y="242"/>
                  </a:lnTo>
                  <a:lnTo>
                    <a:pt x="168" y="242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3" y="242"/>
                  </a:lnTo>
                  <a:lnTo>
                    <a:pt x="170" y="242"/>
                  </a:lnTo>
                  <a:lnTo>
                    <a:pt x="167" y="241"/>
                  </a:lnTo>
                  <a:lnTo>
                    <a:pt x="167" y="239"/>
                  </a:lnTo>
                  <a:lnTo>
                    <a:pt x="167" y="238"/>
                  </a:lnTo>
                  <a:lnTo>
                    <a:pt x="168" y="238"/>
                  </a:lnTo>
                  <a:lnTo>
                    <a:pt x="168" y="236"/>
                  </a:lnTo>
                  <a:lnTo>
                    <a:pt x="170" y="236"/>
                  </a:lnTo>
                  <a:lnTo>
                    <a:pt x="171" y="236"/>
                  </a:lnTo>
                  <a:lnTo>
                    <a:pt x="174" y="235"/>
                  </a:lnTo>
                  <a:lnTo>
                    <a:pt x="176" y="235"/>
                  </a:lnTo>
                  <a:lnTo>
                    <a:pt x="177" y="235"/>
                  </a:lnTo>
                  <a:lnTo>
                    <a:pt x="182" y="236"/>
                  </a:lnTo>
                  <a:lnTo>
                    <a:pt x="183" y="236"/>
                  </a:lnTo>
                  <a:lnTo>
                    <a:pt x="188" y="236"/>
                  </a:lnTo>
                  <a:lnTo>
                    <a:pt x="189" y="238"/>
                  </a:lnTo>
                  <a:lnTo>
                    <a:pt x="191" y="238"/>
                  </a:lnTo>
                  <a:lnTo>
                    <a:pt x="192" y="238"/>
                  </a:lnTo>
                  <a:lnTo>
                    <a:pt x="194" y="239"/>
                  </a:lnTo>
                  <a:lnTo>
                    <a:pt x="194" y="241"/>
                  </a:lnTo>
                  <a:lnTo>
                    <a:pt x="195" y="242"/>
                  </a:lnTo>
                  <a:lnTo>
                    <a:pt x="197" y="242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1" y="245"/>
                  </a:lnTo>
                  <a:lnTo>
                    <a:pt x="203" y="245"/>
                  </a:lnTo>
                  <a:lnTo>
                    <a:pt x="206" y="245"/>
                  </a:lnTo>
                  <a:lnTo>
                    <a:pt x="207" y="245"/>
                  </a:lnTo>
                  <a:lnTo>
                    <a:pt x="207" y="247"/>
                  </a:lnTo>
                  <a:lnTo>
                    <a:pt x="206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3" y="251"/>
                  </a:lnTo>
                  <a:lnTo>
                    <a:pt x="201" y="251"/>
                  </a:lnTo>
                  <a:lnTo>
                    <a:pt x="198" y="253"/>
                  </a:lnTo>
                  <a:lnTo>
                    <a:pt x="189" y="255"/>
                  </a:lnTo>
                  <a:lnTo>
                    <a:pt x="188" y="255"/>
                  </a:lnTo>
                  <a:lnTo>
                    <a:pt x="183" y="256"/>
                  </a:lnTo>
                  <a:lnTo>
                    <a:pt x="182" y="256"/>
                  </a:lnTo>
                  <a:lnTo>
                    <a:pt x="179" y="256"/>
                  </a:lnTo>
                  <a:lnTo>
                    <a:pt x="177" y="258"/>
                  </a:lnTo>
                  <a:lnTo>
                    <a:pt x="177" y="256"/>
                  </a:lnTo>
                  <a:lnTo>
                    <a:pt x="176" y="256"/>
                  </a:lnTo>
                  <a:lnTo>
                    <a:pt x="173" y="256"/>
                  </a:lnTo>
                  <a:lnTo>
                    <a:pt x="173" y="255"/>
                  </a:lnTo>
                  <a:lnTo>
                    <a:pt x="170" y="255"/>
                  </a:lnTo>
                  <a:lnTo>
                    <a:pt x="168" y="255"/>
                  </a:lnTo>
                  <a:lnTo>
                    <a:pt x="168" y="253"/>
                  </a:lnTo>
                  <a:lnTo>
                    <a:pt x="170" y="253"/>
                  </a:lnTo>
                  <a:lnTo>
                    <a:pt x="171" y="253"/>
                  </a:lnTo>
                  <a:lnTo>
                    <a:pt x="173" y="253"/>
                  </a:lnTo>
                  <a:lnTo>
                    <a:pt x="176" y="253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1"/>
                  </a:lnTo>
                  <a:lnTo>
                    <a:pt x="177" y="251"/>
                  </a:lnTo>
                  <a:lnTo>
                    <a:pt x="174" y="251"/>
                  </a:lnTo>
                  <a:lnTo>
                    <a:pt x="176" y="250"/>
                  </a:lnTo>
                  <a:lnTo>
                    <a:pt x="174" y="250"/>
                  </a:lnTo>
                  <a:lnTo>
                    <a:pt x="171" y="250"/>
                  </a:lnTo>
                  <a:lnTo>
                    <a:pt x="170" y="250"/>
                  </a:lnTo>
                  <a:lnTo>
                    <a:pt x="168" y="250"/>
                  </a:lnTo>
                  <a:lnTo>
                    <a:pt x="162" y="250"/>
                  </a:lnTo>
                  <a:lnTo>
                    <a:pt x="162" y="248"/>
                  </a:lnTo>
                  <a:lnTo>
                    <a:pt x="160" y="248"/>
                  </a:lnTo>
                  <a:lnTo>
                    <a:pt x="160" y="247"/>
                  </a:lnTo>
                  <a:lnTo>
                    <a:pt x="162" y="247"/>
                  </a:lnTo>
                  <a:lnTo>
                    <a:pt x="164" y="247"/>
                  </a:lnTo>
                  <a:lnTo>
                    <a:pt x="165" y="247"/>
                  </a:lnTo>
                  <a:lnTo>
                    <a:pt x="167" y="247"/>
                  </a:lnTo>
                  <a:close/>
                  <a:moveTo>
                    <a:pt x="180" y="251"/>
                  </a:moveTo>
                  <a:lnTo>
                    <a:pt x="182" y="250"/>
                  </a:lnTo>
                  <a:lnTo>
                    <a:pt x="180" y="250"/>
                  </a:lnTo>
                  <a:lnTo>
                    <a:pt x="180" y="251"/>
                  </a:lnTo>
                  <a:close/>
                  <a:moveTo>
                    <a:pt x="168" y="248"/>
                  </a:moveTo>
                  <a:lnTo>
                    <a:pt x="170" y="248"/>
                  </a:lnTo>
                  <a:lnTo>
                    <a:pt x="168" y="247"/>
                  </a:lnTo>
                  <a:lnTo>
                    <a:pt x="168" y="248"/>
                  </a:lnTo>
                  <a:close/>
                  <a:moveTo>
                    <a:pt x="653" y="245"/>
                  </a:moveTo>
                  <a:lnTo>
                    <a:pt x="653" y="247"/>
                  </a:lnTo>
                  <a:lnTo>
                    <a:pt x="654" y="247"/>
                  </a:lnTo>
                  <a:lnTo>
                    <a:pt x="656" y="245"/>
                  </a:lnTo>
                  <a:lnTo>
                    <a:pt x="650" y="244"/>
                  </a:lnTo>
                  <a:lnTo>
                    <a:pt x="650" y="245"/>
                  </a:lnTo>
                  <a:lnTo>
                    <a:pt x="653" y="245"/>
                  </a:lnTo>
                  <a:close/>
                  <a:moveTo>
                    <a:pt x="194" y="217"/>
                  </a:moveTo>
                  <a:lnTo>
                    <a:pt x="192" y="218"/>
                  </a:lnTo>
                  <a:lnTo>
                    <a:pt x="191" y="218"/>
                  </a:lnTo>
                  <a:lnTo>
                    <a:pt x="189" y="220"/>
                  </a:lnTo>
                  <a:lnTo>
                    <a:pt x="191" y="220"/>
                  </a:lnTo>
                  <a:lnTo>
                    <a:pt x="194" y="221"/>
                  </a:lnTo>
                  <a:lnTo>
                    <a:pt x="195" y="221"/>
                  </a:lnTo>
                  <a:lnTo>
                    <a:pt x="197" y="221"/>
                  </a:lnTo>
                  <a:lnTo>
                    <a:pt x="197" y="220"/>
                  </a:lnTo>
                  <a:lnTo>
                    <a:pt x="198" y="220"/>
                  </a:lnTo>
                  <a:lnTo>
                    <a:pt x="198" y="218"/>
                  </a:lnTo>
                  <a:lnTo>
                    <a:pt x="197" y="217"/>
                  </a:lnTo>
                  <a:lnTo>
                    <a:pt x="197" y="215"/>
                  </a:lnTo>
                  <a:lnTo>
                    <a:pt x="194" y="217"/>
                  </a:lnTo>
                  <a:close/>
                  <a:moveTo>
                    <a:pt x="206" y="212"/>
                  </a:moveTo>
                  <a:lnTo>
                    <a:pt x="206" y="211"/>
                  </a:lnTo>
                  <a:lnTo>
                    <a:pt x="207" y="211"/>
                  </a:lnTo>
                  <a:lnTo>
                    <a:pt x="210" y="211"/>
                  </a:lnTo>
                  <a:lnTo>
                    <a:pt x="212" y="209"/>
                  </a:lnTo>
                  <a:lnTo>
                    <a:pt x="209" y="209"/>
                  </a:lnTo>
                  <a:lnTo>
                    <a:pt x="207" y="209"/>
                  </a:lnTo>
                  <a:lnTo>
                    <a:pt x="203" y="209"/>
                  </a:lnTo>
                  <a:lnTo>
                    <a:pt x="201" y="211"/>
                  </a:lnTo>
                  <a:lnTo>
                    <a:pt x="203" y="211"/>
                  </a:lnTo>
                  <a:lnTo>
                    <a:pt x="204" y="211"/>
                  </a:lnTo>
                  <a:lnTo>
                    <a:pt x="204" y="212"/>
                  </a:lnTo>
                  <a:lnTo>
                    <a:pt x="206" y="212"/>
                  </a:lnTo>
                  <a:close/>
                  <a:moveTo>
                    <a:pt x="645" y="186"/>
                  </a:moveTo>
                  <a:lnTo>
                    <a:pt x="645" y="188"/>
                  </a:lnTo>
                  <a:lnTo>
                    <a:pt x="645" y="189"/>
                  </a:lnTo>
                  <a:lnTo>
                    <a:pt x="645" y="191"/>
                  </a:lnTo>
                  <a:lnTo>
                    <a:pt x="647" y="191"/>
                  </a:lnTo>
                  <a:lnTo>
                    <a:pt x="647" y="192"/>
                  </a:lnTo>
                  <a:lnTo>
                    <a:pt x="648" y="192"/>
                  </a:lnTo>
                  <a:lnTo>
                    <a:pt x="650" y="192"/>
                  </a:lnTo>
                  <a:lnTo>
                    <a:pt x="648" y="194"/>
                  </a:lnTo>
                  <a:lnTo>
                    <a:pt x="650" y="194"/>
                  </a:lnTo>
                  <a:lnTo>
                    <a:pt x="653" y="192"/>
                  </a:lnTo>
                  <a:lnTo>
                    <a:pt x="653" y="194"/>
                  </a:lnTo>
                  <a:lnTo>
                    <a:pt x="654" y="194"/>
                  </a:lnTo>
                  <a:lnTo>
                    <a:pt x="656" y="194"/>
                  </a:lnTo>
                  <a:lnTo>
                    <a:pt x="660" y="195"/>
                  </a:lnTo>
                  <a:lnTo>
                    <a:pt x="665" y="197"/>
                  </a:lnTo>
                  <a:lnTo>
                    <a:pt x="666" y="197"/>
                  </a:lnTo>
                  <a:lnTo>
                    <a:pt x="668" y="198"/>
                  </a:lnTo>
                  <a:lnTo>
                    <a:pt x="669" y="198"/>
                  </a:lnTo>
                  <a:lnTo>
                    <a:pt x="671" y="198"/>
                  </a:lnTo>
                  <a:lnTo>
                    <a:pt x="671" y="200"/>
                  </a:lnTo>
                  <a:lnTo>
                    <a:pt x="672" y="200"/>
                  </a:lnTo>
                  <a:lnTo>
                    <a:pt x="675" y="200"/>
                  </a:lnTo>
                  <a:lnTo>
                    <a:pt x="677" y="200"/>
                  </a:lnTo>
                  <a:lnTo>
                    <a:pt x="678" y="198"/>
                  </a:lnTo>
                  <a:lnTo>
                    <a:pt x="677" y="198"/>
                  </a:lnTo>
                  <a:lnTo>
                    <a:pt x="678" y="197"/>
                  </a:lnTo>
                  <a:lnTo>
                    <a:pt x="677" y="197"/>
                  </a:lnTo>
                  <a:lnTo>
                    <a:pt x="675" y="197"/>
                  </a:lnTo>
                  <a:lnTo>
                    <a:pt x="671" y="195"/>
                  </a:lnTo>
                  <a:lnTo>
                    <a:pt x="669" y="195"/>
                  </a:lnTo>
                  <a:lnTo>
                    <a:pt x="669" y="194"/>
                  </a:lnTo>
                  <a:lnTo>
                    <a:pt x="671" y="194"/>
                  </a:lnTo>
                  <a:lnTo>
                    <a:pt x="675" y="194"/>
                  </a:lnTo>
                  <a:lnTo>
                    <a:pt x="677" y="194"/>
                  </a:lnTo>
                  <a:lnTo>
                    <a:pt x="678" y="194"/>
                  </a:lnTo>
                  <a:lnTo>
                    <a:pt x="680" y="195"/>
                  </a:lnTo>
                  <a:lnTo>
                    <a:pt x="681" y="195"/>
                  </a:lnTo>
                  <a:lnTo>
                    <a:pt x="681" y="194"/>
                  </a:lnTo>
                  <a:lnTo>
                    <a:pt x="681" y="192"/>
                  </a:lnTo>
                  <a:lnTo>
                    <a:pt x="680" y="192"/>
                  </a:lnTo>
                  <a:lnTo>
                    <a:pt x="678" y="192"/>
                  </a:lnTo>
                  <a:lnTo>
                    <a:pt x="677" y="191"/>
                  </a:lnTo>
                  <a:lnTo>
                    <a:pt x="675" y="191"/>
                  </a:lnTo>
                  <a:lnTo>
                    <a:pt x="674" y="191"/>
                  </a:lnTo>
                  <a:lnTo>
                    <a:pt x="672" y="191"/>
                  </a:lnTo>
                  <a:lnTo>
                    <a:pt x="671" y="189"/>
                  </a:lnTo>
                  <a:lnTo>
                    <a:pt x="669" y="189"/>
                  </a:lnTo>
                  <a:lnTo>
                    <a:pt x="669" y="188"/>
                  </a:lnTo>
                  <a:lnTo>
                    <a:pt x="668" y="188"/>
                  </a:lnTo>
                  <a:lnTo>
                    <a:pt x="666" y="188"/>
                  </a:lnTo>
                  <a:lnTo>
                    <a:pt x="666" y="186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4" y="185"/>
                  </a:lnTo>
                  <a:lnTo>
                    <a:pt x="647" y="186"/>
                  </a:lnTo>
                  <a:lnTo>
                    <a:pt x="645" y="186"/>
                  </a:lnTo>
                  <a:close/>
                  <a:moveTo>
                    <a:pt x="180" y="164"/>
                  </a:moveTo>
                  <a:lnTo>
                    <a:pt x="177" y="165"/>
                  </a:lnTo>
                  <a:lnTo>
                    <a:pt x="179" y="165"/>
                  </a:lnTo>
                  <a:lnTo>
                    <a:pt x="180" y="165"/>
                  </a:lnTo>
                  <a:lnTo>
                    <a:pt x="183" y="165"/>
                  </a:lnTo>
                  <a:lnTo>
                    <a:pt x="183" y="167"/>
                  </a:lnTo>
                  <a:lnTo>
                    <a:pt x="185" y="167"/>
                  </a:lnTo>
                  <a:lnTo>
                    <a:pt x="186" y="165"/>
                  </a:lnTo>
                  <a:lnTo>
                    <a:pt x="185" y="165"/>
                  </a:lnTo>
                  <a:lnTo>
                    <a:pt x="180" y="164"/>
                  </a:lnTo>
                  <a:close/>
                  <a:moveTo>
                    <a:pt x="719" y="142"/>
                  </a:moveTo>
                  <a:lnTo>
                    <a:pt x="718" y="142"/>
                  </a:lnTo>
                  <a:lnTo>
                    <a:pt x="716" y="142"/>
                  </a:lnTo>
                  <a:lnTo>
                    <a:pt x="713" y="142"/>
                  </a:lnTo>
                  <a:lnTo>
                    <a:pt x="712" y="144"/>
                  </a:lnTo>
                  <a:lnTo>
                    <a:pt x="712" y="145"/>
                  </a:lnTo>
                  <a:lnTo>
                    <a:pt x="710" y="147"/>
                  </a:lnTo>
                  <a:lnTo>
                    <a:pt x="713" y="148"/>
                  </a:lnTo>
                  <a:lnTo>
                    <a:pt x="715" y="148"/>
                  </a:lnTo>
                  <a:lnTo>
                    <a:pt x="716" y="148"/>
                  </a:lnTo>
                  <a:lnTo>
                    <a:pt x="718" y="148"/>
                  </a:lnTo>
                  <a:lnTo>
                    <a:pt x="719" y="148"/>
                  </a:lnTo>
                  <a:lnTo>
                    <a:pt x="721" y="148"/>
                  </a:lnTo>
                  <a:lnTo>
                    <a:pt x="722" y="147"/>
                  </a:lnTo>
                  <a:lnTo>
                    <a:pt x="724" y="147"/>
                  </a:lnTo>
                  <a:lnTo>
                    <a:pt x="724" y="145"/>
                  </a:lnTo>
                  <a:lnTo>
                    <a:pt x="722" y="145"/>
                  </a:lnTo>
                  <a:lnTo>
                    <a:pt x="719" y="145"/>
                  </a:lnTo>
                  <a:lnTo>
                    <a:pt x="718" y="145"/>
                  </a:lnTo>
                  <a:lnTo>
                    <a:pt x="721" y="144"/>
                  </a:lnTo>
                  <a:lnTo>
                    <a:pt x="719" y="142"/>
                  </a:lnTo>
                  <a:close/>
                  <a:moveTo>
                    <a:pt x="750" y="141"/>
                  </a:moveTo>
                  <a:lnTo>
                    <a:pt x="748" y="141"/>
                  </a:lnTo>
                  <a:lnTo>
                    <a:pt x="750" y="139"/>
                  </a:lnTo>
                  <a:lnTo>
                    <a:pt x="753" y="138"/>
                  </a:lnTo>
                  <a:lnTo>
                    <a:pt x="751" y="136"/>
                  </a:lnTo>
                  <a:lnTo>
                    <a:pt x="750" y="136"/>
                  </a:lnTo>
                  <a:lnTo>
                    <a:pt x="748" y="136"/>
                  </a:lnTo>
                  <a:lnTo>
                    <a:pt x="748" y="138"/>
                  </a:lnTo>
                  <a:lnTo>
                    <a:pt x="746" y="138"/>
                  </a:lnTo>
                  <a:lnTo>
                    <a:pt x="745" y="138"/>
                  </a:lnTo>
                  <a:lnTo>
                    <a:pt x="743" y="138"/>
                  </a:lnTo>
                  <a:lnTo>
                    <a:pt x="742" y="136"/>
                  </a:lnTo>
                  <a:lnTo>
                    <a:pt x="740" y="136"/>
                  </a:lnTo>
                  <a:lnTo>
                    <a:pt x="739" y="138"/>
                  </a:lnTo>
                  <a:lnTo>
                    <a:pt x="737" y="138"/>
                  </a:lnTo>
                  <a:lnTo>
                    <a:pt x="737" y="139"/>
                  </a:lnTo>
                  <a:lnTo>
                    <a:pt x="737" y="141"/>
                  </a:lnTo>
                  <a:lnTo>
                    <a:pt x="736" y="141"/>
                  </a:lnTo>
                  <a:lnTo>
                    <a:pt x="736" y="142"/>
                  </a:lnTo>
                  <a:lnTo>
                    <a:pt x="736" y="144"/>
                  </a:lnTo>
                  <a:lnTo>
                    <a:pt x="737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6" y="142"/>
                  </a:lnTo>
                  <a:lnTo>
                    <a:pt x="751" y="142"/>
                  </a:lnTo>
                  <a:lnTo>
                    <a:pt x="751" y="141"/>
                  </a:lnTo>
                  <a:lnTo>
                    <a:pt x="750" y="141"/>
                  </a:lnTo>
                  <a:close/>
                  <a:moveTo>
                    <a:pt x="700" y="114"/>
                  </a:moveTo>
                  <a:lnTo>
                    <a:pt x="698" y="114"/>
                  </a:lnTo>
                  <a:lnTo>
                    <a:pt x="697" y="114"/>
                  </a:lnTo>
                  <a:lnTo>
                    <a:pt x="695" y="114"/>
                  </a:lnTo>
                  <a:lnTo>
                    <a:pt x="695" y="115"/>
                  </a:lnTo>
                  <a:lnTo>
                    <a:pt x="695" y="117"/>
                  </a:lnTo>
                  <a:lnTo>
                    <a:pt x="697" y="117"/>
                  </a:lnTo>
                  <a:lnTo>
                    <a:pt x="698" y="117"/>
                  </a:lnTo>
                  <a:lnTo>
                    <a:pt x="703" y="115"/>
                  </a:lnTo>
                  <a:lnTo>
                    <a:pt x="701" y="115"/>
                  </a:lnTo>
                  <a:lnTo>
                    <a:pt x="701" y="114"/>
                  </a:lnTo>
                  <a:lnTo>
                    <a:pt x="700" y="114"/>
                  </a:lnTo>
                  <a:close/>
                  <a:moveTo>
                    <a:pt x="12" y="102"/>
                  </a:moveTo>
                  <a:lnTo>
                    <a:pt x="14" y="102"/>
                  </a:lnTo>
                  <a:lnTo>
                    <a:pt x="15" y="102"/>
                  </a:lnTo>
                  <a:lnTo>
                    <a:pt x="17" y="100"/>
                  </a:lnTo>
                  <a:lnTo>
                    <a:pt x="15" y="100"/>
                  </a:lnTo>
                  <a:lnTo>
                    <a:pt x="14" y="100"/>
                  </a:lnTo>
                  <a:lnTo>
                    <a:pt x="12" y="100"/>
                  </a:lnTo>
                  <a:lnTo>
                    <a:pt x="11" y="100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5" y="99"/>
                  </a:lnTo>
                  <a:lnTo>
                    <a:pt x="3" y="100"/>
                  </a:lnTo>
                  <a:lnTo>
                    <a:pt x="0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11" y="102"/>
                  </a:lnTo>
                  <a:lnTo>
                    <a:pt x="12" y="102"/>
                  </a:lnTo>
                  <a:close/>
                  <a:moveTo>
                    <a:pt x="736" y="92"/>
                  </a:moveTo>
                  <a:lnTo>
                    <a:pt x="742" y="92"/>
                  </a:lnTo>
                  <a:lnTo>
                    <a:pt x="740" y="91"/>
                  </a:lnTo>
                  <a:lnTo>
                    <a:pt x="736" y="91"/>
                  </a:lnTo>
                  <a:lnTo>
                    <a:pt x="734" y="91"/>
                  </a:lnTo>
                  <a:lnTo>
                    <a:pt x="733" y="89"/>
                  </a:lnTo>
                  <a:lnTo>
                    <a:pt x="731" y="89"/>
                  </a:lnTo>
                  <a:lnTo>
                    <a:pt x="730" y="89"/>
                  </a:lnTo>
                  <a:lnTo>
                    <a:pt x="727" y="89"/>
                  </a:lnTo>
                  <a:lnTo>
                    <a:pt x="727" y="91"/>
                  </a:lnTo>
                  <a:lnTo>
                    <a:pt x="731" y="91"/>
                  </a:lnTo>
                  <a:lnTo>
                    <a:pt x="736" y="92"/>
                  </a:lnTo>
                  <a:close/>
                  <a:moveTo>
                    <a:pt x="748" y="83"/>
                  </a:moveTo>
                  <a:lnTo>
                    <a:pt x="750" y="83"/>
                  </a:lnTo>
                  <a:lnTo>
                    <a:pt x="750" y="82"/>
                  </a:lnTo>
                  <a:lnTo>
                    <a:pt x="745" y="83"/>
                  </a:lnTo>
                  <a:lnTo>
                    <a:pt x="743" y="83"/>
                  </a:lnTo>
                  <a:lnTo>
                    <a:pt x="743" y="85"/>
                  </a:lnTo>
                  <a:lnTo>
                    <a:pt x="746" y="86"/>
                  </a:lnTo>
                  <a:lnTo>
                    <a:pt x="748" y="86"/>
                  </a:lnTo>
                  <a:lnTo>
                    <a:pt x="748" y="88"/>
                  </a:lnTo>
                  <a:lnTo>
                    <a:pt x="750" y="88"/>
                  </a:lnTo>
                  <a:lnTo>
                    <a:pt x="750" y="86"/>
                  </a:lnTo>
                  <a:lnTo>
                    <a:pt x="750" y="85"/>
                  </a:lnTo>
                  <a:lnTo>
                    <a:pt x="746" y="85"/>
                  </a:lnTo>
                  <a:lnTo>
                    <a:pt x="746" y="83"/>
                  </a:lnTo>
                  <a:lnTo>
                    <a:pt x="748" y="83"/>
                  </a:lnTo>
                  <a:close/>
                  <a:moveTo>
                    <a:pt x="745" y="89"/>
                  </a:moveTo>
                  <a:lnTo>
                    <a:pt x="743" y="89"/>
                  </a:lnTo>
                  <a:lnTo>
                    <a:pt x="743" y="91"/>
                  </a:lnTo>
                  <a:lnTo>
                    <a:pt x="745" y="91"/>
                  </a:lnTo>
                  <a:lnTo>
                    <a:pt x="748" y="89"/>
                  </a:lnTo>
                  <a:lnTo>
                    <a:pt x="748" y="88"/>
                  </a:lnTo>
                  <a:lnTo>
                    <a:pt x="745" y="88"/>
                  </a:lnTo>
                  <a:lnTo>
                    <a:pt x="745" y="89"/>
                  </a:lnTo>
                  <a:close/>
                  <a:moveTo>
                    <a:pt x="742" y="85"/>
                  </a:moveTo>
                  <a:lnTo>
                    <a:pt x="740" y="83"/>
                  </a:lnTo>
                  <a:lnTo>
                    <a:pt x="739" y="83"/>
                  </a:lnTo>
                  <a:lnTo>
                    <a:pt x="739" y="85"/>
                  </a:lnTo>
                  <a:lnTo>
                    <a:pt x="740" y="85"/>
                  </a:lnTo>
                  <a:lnTo>
                    <a:pt x="740" y="86"/>
                  </a:lnTo>
                  <a:lnTo>
                    <a:pt x="742" y="86"/>
                  </a:lnTo>
                  <a:lnTo>
                    <a:pt x="742" y="85"/>
                  </a:lnTo>
                  <a:close/>
                  <a:moveTo>
                    <a:pt x="750" y="73"/>
                  </a:moveTo>
                  <a:lnTo>
                    <a:pt x="748" y="74"/>
                  </a:lnTo>
                  <a:lnTo>
                    <a:pt x="742" y="76"/>
                  </a:lnTo>
                  <a:lnTo>
                    <a:pt x="742" y="77"/>
                  </a:lnTo>
                  <a:lnTo>
                    <a:pt x="743" y="77"/>
                  </a:lnTo>
                  <a:lnTo>
                    <a:pt x="745" y="77"/>
                  </a:lnTo>
                  <a:lnTo>
                    <a:pt x="746" y="77"/>
                  </a:lnTo>
                  <a:lnTo>
                    <a:pt x="746" y="76"/>
                  </a:lnTo>
                  <a:lnTo>
                    <a:pt x="748" y="76"/>
                  </a:lnTo>
                  <a:lnTo>
                    <a:pt x="750" y="74"/>
                  </a:lnTo>
                  <a:lnTo>
                    <a:pt x="750" y="73"/>
                  </a:lnTo>
                  <a:close/>
                  <a:moveTo>
                    <a:pt x="748" y="77"/>
                  </a:moveTo>
                  <a:lnTo>
                    <a:pt x="750" y="77"/>
                  </a:lnTo>
                  <a:lnTo>
                    <a:pt x="748" y="76"/>
                  </a:lnTo>
                  <a:lnTo>
                    <a:pt x="746" y="77"/>
                  </a:lnTo>
                  <a:lnTo>
                    <a:pt x="748" y="77"/>
                  </a:lnTo>
                  <a:close/>
                  <a:moveTo>
                    <a:pt x="768" y="53"/>
                  </a:moveTo>
                  <a:lnTo>
                    <a:pt x="762" y="53"/>
                  </a:lnTo>
                  <a:lnTo>
                    <a:pt x="760" y="55"/>
                  </a:lnTo>
                  <a:lnTo>
                    <a:pt x="760" y="53"/>
                  </a:lnTo>
                  <a:lnTo>
                    <a:pt x="759" y="53"/>
                  </a:lnTo>
                  <a:lnTo>
                    <a:pt x="757" y="53"/>
                  </a:lnTo>
                  <a:lnTo>
                    <a:pt x="757" y="55"/>
                  </a:lnTo>
                  <a:lnTo>
                    <a:pt x="754" y="55"/>
                  </a:lnTo>
                  <a:lnTo>
                    <a:pt x="753" y="56"/>
                  </a:lnTo>
                  <a:lnTo>
                    <a:pt x="751" y="56"/>
                  </a:lnTo>
                  <a:lnTo>
                    <a:pt x="753" y="58"/>
                  </a:lnTo>
                  <a:lnTo>
                    <a:pt x="757" y="58"/>
                  </a:lnTo>
                  <a:lnTo>
                    <a:pt x="762" y="59"/>
                  </a:lnTo>
                  <a:lnTo>
                    <a:pt x="766" y="59"/>
                  </a:lnTo>
                  <a:lnTo>
                    <a:pt x="771" y="58"/>
                  </a:lnTo>
                  <a:lnTo>
                    <a:pt x="774" y="56"/>
                  </a:lnTo>
                  <a:lnTo>
                    <a:pt x="778" y="55"/>
                  </a:lnTo>
                  <a:lnTo>
                    <a:pt x="780" y="53"/>
                  </a:lnTo>
                  <a:lnTo>
                    <a:pt x="774" y="53"/>
                  </a:lnTo>
                  <a:lnTo>
                    <a:pt x="768" y="53"/>
                  </a:lnTo>
                  <a:close/>
                  <a:moveTo>
                    <a:pt x="185" y="415"/>
                  </a:moveTo>
                  <a:lnTo>
                    <a:pt x="183" y="415"/>
                  </a:lnTo>
                  <a:lnTo>
                    <a:pt x="183" y="417"/>
                  </a:lnTo>
                  <a:lnTo>
                    <a:pt x="185" y="417"/>
                  </a:lnTo>
                  <a:lnTo>
                    <a:pt x="186" y="415"/>
                  </a:lnTo>
                  <a:lnTo>
                    <a:pt x="185" y="415"/>
                  </a:lnTo>
                  <a:close/>
                  <a:moveTo>
                    <a:pt x="176" y="412"/>
                  </a:moveTo>
                  <a:lnTo>
                    <a:pt x="177" y="412"/>
                  </a:lnTo>
                  <a:lnTo>
                    <a:pt x="177" y="411"/>
                  </a:lnTo>
                  <a:lnTo>
                    <a:pt x="176" y="411"/>
                  </a:lnTo>
                  <a:lnTo>
                    <a:pt x="176" y="412"/>
                  </a:lnTo>
                  <a:close/>
                  <a:moveTo>
                    <a:pt x="179" y="414"/>
                  </a:moveTo>
                  <a:lnTo>
                    <a:pt x="179" y="415"/>
                  </a:lnTo>
                  <a:lnTo>
                    <a:pt x="180" y="415"/>
                  </a:lnTo>
                  <a:lnTo>
                    <a:pt x="180" y="414"/>
                  </a:lnTo>
                  <a:lnTo>
                    <a:pt x="179" y="414"/>
                  </a:lnTo>
                  <a:close/>
                  <a:moveTo>
                    <a:pt x="179" y="409"/>
                  </a:moveTo>
                  <a:lnTo>
                    <a:pt x="177" y="411"/>
                  </a:lnTo>
                  <a:lnTo>
                    <a:pt x="179" y="411"/>
                  </a:lnTo>
                  <a:lnTo>
                    <a:pt x="180" y="411"/>
                  </a:lnTo>
                  <a:lnTo>
                    <a:pt x="180" y="409"/>
                  </a:lnTo>
                  <a:lnTo>
                    <a:pt x="179" y="409"/>
                  </a:lnTo>
                  <a:close/>
                  <a:moveTo>
                    <a:pt x="212" y="438"/>
                  </a:moveTo>
                  <a:lnTo>
                    <a:pt x="213" y="438"/>
                  </a:lnTo>
                  <a:lnTo>
                    <a:pt x="213" y="436"/>
                  </a:lnTo>
                  <a:lnTo>
                    <a:pt x="212" y="436"/>
                  </a:lnTo>
                  <a:lnTo>
                    <a:pt x="212" y="438"/>
                  </a:lnTo>
                  <a:close/>
                  <a:moveTo>
                    <a:pt x="672" y="206"/>
                  </a:moveTo>
                  <a:lnTo>
                    <a:pt x="671" y="206"/>
                  </a:lnTo>
                  <a:lnTo>
                    <a:pt x="669" y="206"/>
                  </a:lnTo>
                  <a:lnTo>
                    <a:pt x="669" y="208"/>
                  </a:lnTo>
                  <a:lnTo>
                    <a:pt x="671" y="208"/>
                  </a:lnTo>
                  <a:lnTo>
                    <a:pt x="672" y="206"/>
                  </a:lnTo>
                  <a:close/>
                  <a:moveTo>
                    <a:pt x="422" y="324"/>
                  </a:moveTo>
                  <a:lnTo>
                    <a:pt x="422" y="326"/>
                  </a:lnTo>
                  <a:lnTo>
                    <a:pt x="424" y="326"/>
                  </a:lnTo>
                  <a:lnTo>
                    <a:pt x="424" y="324"/>
                  </a:lnTo>
                  <a:lnTo>
                    <a:pt x="422" y="324"/>
                  </a:lnTo>
                  <a:close/>
                  <a:moveTo>
                    <a:pt x="215" y="258"/>
                  </a:moveTo>
                  <a:lnTo>
                    <a:pt x="217" y="258"/>
                  </a:lnTo>
                  <a:lnTo>
                    <a:pt x="215" y="256"/>
                  </a:lnTo>
                  <a:lnTo>
                    <a:pt x="215" y="258"/>
                  </a:lnTo>
                  <a:close/>
                  <a:moveTo>
                    <a:pt x="230" y="441"/>
                  </a:moveTo>
                  <a:lnTo>
                    <a:pt x="230" y="442"/>
                  </a:lnTo>
                  <a:lnTo>
                    <a:pt x="232" y="442"/>
                  </a:lnTo>
                  <a:lnTo>
                    <a:pt x="232" y="441"/>
                  </a:lnTo>
                  <a:lnTo>
                    <a:pt x="230" y="441"/>
                  </a:lnTo>
                  <a:close/>
                  <a:moveTo>
                    <a:pt x="232" y="444"/>
                  </a:moveTo>
                  <a:lnTo>
                    <a:pt x="233" y="444"/>
                  </a:lnTo>
                  <a:lnTo>
                    <a:pt x="233" y="442"/>
                  </a:lnTo>
                  <a:lnTo>
                    <a:pt x="232" y="442"/>
                  </a:lnTo>
                  <a:lnTo>
                    <a:pt x="232" y="444"/>
                  </a:lnTo>
                  <a:close/>
                  <a:moveTo>
                    <a:pt x="256" y="450"/>
                  </a:moveTo>
                  <a:lnTo>
                    <a:pt x="254" y="450"/>
                  </a:lnTo>
                  <a:lnTo>
                    <a:pt x="256" y="451"/>
                  </a:lnTo>
                  <a:lnTo>
                    <a:pt x="256" y="450"/>
                  </a:lnTo>
                  <a:close/>
                  <a:moveTo>
                    <a:pt x="168" y="348"/>
                  </a:moveTo>
                  <a:lnTo>
                    <a:pt x="170" y="347"/>
                  </a:lnTo>
                  <a:lnTo>
                    <a:pt x="168" y="347"/>
                  </a:lnTo>
                  <a:lnTo>
                    <a:pt x="168" y="348"/>
                  </a:lnTo>
                  <a:close/>
                  <a:moveTo>
                    <a:pt x="173" y="362"/>
                  </a:moveTo>
                  <a:lnTo>
                    <a:pt x="171" y="362"/>
                  </a:lnTo>
                  <a:lnTo>
                    <a:pt x="170" y="362"/>
                  </a:lnTo>
                  <a:lnTo>
                    <a:pt x="168" y="364"/>
                  </a:lnTo>
                  <a:lnTo>
                    <a:pt x="167" y="364"/>
                  </a:lnTo>
                  <a:lnTo>
                    <a:pt x="165" y="364"/>
                  </a:lnTo>
                  <a:lnTo>
                    <a:pt x="164" y="364"/>
                  </a:lnTo>
                  <a:lnTo>
                    <a:pt x="164" y="362"/>
                  </a:lnTo>
                  <a:lnTo>
                    <a:pt x="162" y="362"/>
                  </a:lnTo>
                  <a:lnTo>
                    <a:pt x="160" y="362"/>
                  </a:lnTo>
                  <a:lnTo>
                    <a:pt x="160" y="364"/>
                  </a:lnTo>
                  <a:lnTo>
                    <a:pt x="162" y="365"/>
                  </a:lnTo>
                  <a:lnTo>
                    <a:pt x="164" y="365"/>
                  </a:lnTo>
                  <a:lnTo>
                    <a:pt x="170" y="364"/>
                  </a:lnTo>
                  <a:lnTo>
                    <a:pt x="176" y="364"/>
                  </a:lnTo>
                  <a:lnTo>
                    <a:pt x="176" y="362"/>
                  </a:lnTo>
                  <a:lnTo>
                    <a:pt x="174" y="362"/>
                  </a:lnTo>
                  <a:lnTo>
                    <a:pt x="173" y="362"/>
                  </a:lnTo>
                  <a:close/>
                  <a:moveTo>
                    <a:pt x="235" y="433"/>
                  </a:moveTo>
                  <a:lnTo>
                    <a:pt x="235" y="432"/>
                  </a:lnTo>
                  <a:lnTo>
                    <a:pt x="233" y="432"/>
                  </a:lnTo>
                  <a:lnTo>
                    <a:pt x="230" y="432"/>
                  </a:lnTo>
                  <a:lnTo>
                    <a:pt x="229" y="433"/>
                  </a:lnTo>
                  <a:lnTo>
                    <a:pt x="227" y="433"/>
                  </a:lnTo>
                  <a:lnTo>
                    <a:pt x="227" y="435"/>
                  </a:lnTo>
                  <a:lnTo>
                    <a:pt x="227" y="436"/>
                  </a:lnTo>
                  <a:lnTo>
                    <a:pt x="229" y="435"/>
                  </a:lnTo>
                  <a:lnTo>
                    <a:pt x="232" y="433"/>
                  </a:lnTo>
                  <a:lnTo>
                    <a:pt x="235" y="433"/>
                  </a:lnTo>
                  <a:close/>
                  <a:moveTo>
                    <a:pt x="188" y="411"/>
                  </a:moveTo>
                  <a:lnTo>
                    <a:pt x="186" y="411"/>
                  </a:lnTo>
                  <a:lnTo>
                    <a:pt x="185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2" y="412"/>
                  </a:lnTo>
                  <a:lnTo>
                    <a:pt x="180" y="412"/>
                  </a:lnTo>
                  <a:lnTo>
                    <a:pt x="180" y="414"/>
                  </a:lnTo>
                  <a:lnTo>
                    <a:pt x="182" y="414"/>
                  </a:lnTo>
                  <a:lnTo>
                    <a:pt x="180" y="415"/>
                  </a:lnTo>
                  <a:lnTo>
                    <a:pt x="179" y="417"/>
                  </a:lnTo>
                  <a:lnTo>
                    <a:pt x="180" y="417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3" y="414"/>
                  </a:lnTo>
                  <a:lnTo>
                    <a:pt x="186" y="412"/>
                  </a:lnTo>
                  <a:lnTo>
                    <a:pt x="188" y="412"/>
                  </a:lnTo>
                  <a:lnTo>
                    <a:pt x="189" y="411"/>
                  </a:lnTo>
                  <a:lnTo>
                    <a:pt x="188" y="411"/>
                  </a:lnTo>
                  <a:close/>
                  <a:moveTo>
                    <a:pt x="157" y="127"/>
                  </a:moveTo>
                  <a:lnTo>
                    <a:pt x="157" y="129"/>
                  </a:lnTo>
                  <a:lnTo>
                    <a:pt x="159" y="129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59" y="127"/>
                  </a:lnTo>
                  <a:lnTo>
                    <a:pt x="157" y="127"/>
                  </a:lnTo>
                  <a:close/>
                  <a:moveTo>
                    <a:pt x="179" y="159"/>
                  </a:moveTo>
                  <a:lnTo>
                    <a:pt x="177" y="159"/>
                  </a:lnTo>
                  <a:lnTo>
                    <a:pt x="176" y="159"/>
                  </a:lnTo>
                  <a:lnTo>
                    <a:pt x="174" y="159"/>
                  </a:lnTo>
                  <a:lnTo>
                    <a:pt x="173" y="159"/>
                  </a:lnTo>
                  <a:lnTo>
                    <a:pt x="173" y="161"/>
                  </a:lnTo>
                  <a:lnTo>
                    <a:pt x="179" y="161"/>
                  </a:lnTo>
                  <a:lnTo>
                    <a:pt x="183" y="159"/>
                  </a:lnTo>
                  <a:lnTo>
                    <a:pt x="182" y="159"/>
                  </a:lnTo>
                  <a:lnTo>
                    <a:pt x="179" y="159"/>
                  </a:lnTo>
                  <a:close/>
                  <a:moveTo>
                    <a:pt x="195" y="186"/>
                  </a:moveTo>
                  <a:lnTo>
                    <a:pt x="194" y="186"/>
                  </a:lnTo>
                  <a:lnTo>
                    <a:pt x="192" y="188"/>
                  </a:lnTo>
                  <a:lnTo>
                    <a:pt x="194" y="188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6"/>
                  </a:lnTo>
                  <a:lnTo>
                    <a:pt x="195" y="186"/>
                  </a:lnTo>
                  <a:close/>
                  <a:moveTo>
                    <a:pt x="183" y="150"/>
                  </a:moveTo>
                  <a:lnTo>
                    <a:pt x="185" y="148"/>
                  </a:lnTo>
                  <a:lnTo>
                    <a:pt x="183" y="148"/>
                  </a:lnTo>
                  <a:lnTo>
                    <a:pt x="183" y="150"/>
                  </a:lnTo>
                  <a:close/>
                  <a:moveTo>
                    <a:pt x="862" y="30"/>
                  </a:moveTo>
                  <a:lnTo>
                    <a:pt x="862" y="32"/>
                  </a:lnTo>
                  <a:lnTo>
                    <a:pt x="857" y="32"/>
                  </a:lnTo>
                  <a:lnTo>
                    <a:pt x="852" y="33"/>
                  </a:lnTo>
                  <a:lnTo>
                    <a:pt x="849" y="33"/>
                  </a:lnTo>
                  <a:lnTo>
                    <a:pt x="848" y="33"/>
                  </a:lnTo>
                  <a:lnTo>
                    <a:pt x="846" y="35"/>
                  </a:lnTo>
                  <a:lnTo>
                    <a:pt x="845" y="35"/>
                  </a:lnTo>
                  <a:lnTo>
                    <a:pt x="840" y="36"/>
                  </a:lnTo>
                  <a:lnTo>
                    <a:pt x="836" y="36"/>
                  </a:lnTo>
                  <a:lnTo>
                    <a:pt x="834" y="38"/>
                  </a:lnTo>
                  <a:lnTo>
                    <a:pt x="833" y="38"/>
                  </a:lnTo>
                  <a:lnTo>
                    <a:pt x="830" y="38"/>
                  </a:lnTo>
                  <a:lnTo>
                    <a:pt x="824" y="38"/>
                  </a:lnTo>
                  <a:lnTo>
                    <a:pt x="818" y="38"/>
                  </a:lnTo>
                  <a:lnTo>
                    <a:pt x="819" y="39"/>
                  </a:lnTo>
                  <a:lnTo>
                    <a:pt x="822" y="39"/>
                  </a:lnTo>
                  <a:lnTo>
                    <a:pt x="824" y="39"/>
                  </a:lnTo>
                  <a:lnTo>
                    <a:pt x="822" y="41"/>
                  </a:lnTo>
                  <a:lnTo>
                    <a:pt x="821" y="41"/>
                  </a:lnTo>
                  <a:lnTo>
                    <a:pt x="816" y="42"/>
                  </a:lnTo>
                  <a:lnTo>
                    <a:pt x="815" y="42"/>
                  </a:lnTo>
                  <a:lnTo>
                    <a:pt x="812" y="42"/>
                  </a:lnTo>
                  <a:lnTo>
                    <a:pt x="807" y="42"/>
                  </a:lnTo>
                  <a:lnTo>
                    <a:pt x="806" y="44"/>
                  </a:lnTo>
                  <a:lnTo>
                    <a:pt x="799" y="44"/>
                  </a:lnTo>
                  <a:lnTo>
                    <a:pt x="795" y="44"/>
                  </a:lnTo>
                  <a:lnTo>
                    <a:pt x="793" y="44"/>
                  </a:lnTo>
                  <a:lnTo>
                    <a:pt x="789" y="44"/>
                  </a:lnTo>
                  <a:lnTo>
                    <a:pt x="787" y="44"/>
                  </a:lnTo>
                  <a:lnTo>
                    <a:pt x="787" y="45"/>
                  </a:lnTo>
                  <a:lnTo>
                    <a:pt x="789" y="45"/>
                  </a:lnTo>
                  <a:lnTo>
                    <a:pt x="792" y="47"/>
                  </a:lnTo>
                  <a:lnTo>
                    <a:pt x="796" y="47"/>
                  </a:lnTo>
                  <a:lnTo>
                    <a:pt x="799" y="47"/>
                  </a:lnTo>
                  <a:lnTo>
                    <a:pt x="793" y="49"/>
                  </a:lnTo>
                  <a:lnTo>
                    <a:pt x="792" y="49"/>
                  </a:lnTo>
                  <a:lnTo>
                    <a:pt x="792" y="50"/>
                  </a:lnTo>
                  <a:lnTo>
                    <a:pt x="790" y="50"/>
                  </a:lnTo>
                  <a:lnTo>
                    <a:pt x="786" y="50"/>
                  </a:lnTo>
                  <a:lnTo>
                    <a:pt x="784" y="52"/>
                  </a:lnTo>
                  <a:lnTo>
                    <a:pt x="781" y="52"/>
                  </a:lnTo>
                  <a:lnTo>
                    <a:pt x="780" y="50"/>
                  </a:lnTo>
                  <a:lnTo>
                    <a:pt x="775" y="52"/>
                  </a:lnTo>
                  <a:lnTo>
                    <a:pt x="772" y="52"/>
                  </a:lnTo>
                  <a:lnTo>
                    <a:pt x="766" y="52"/>
                  </a:lnTo>
                  <a:lnTo>
                    <a:pt x="762" y="50"/>
                  </a:lnTo>
                  <a:lnTo>
                    <a:pt x="760" y="50"/>
                  </a:lnTo>
                  <a:lnTo>
                    <a:pt x="757" y="50"/>
                  </a:lnTo>
                  <a:lnTo>
                    <a:pt x="754" y="50"/>
                  </a:lnTo>
                  <a:lnTo>
                    <a:pt x="753" y="50"/>
                  </a:lnTo>
                  <a:lnTo>
                    <a:pt x="760" y="52"/>
                  </a:lnTo>
                  <a:lnTo>
                    <a:pt x="754" y="53"/>
                  </a:lnTo>
                  <a:lnTo>
                    <a:pt x="748" y="53"/>
                  </a:lnTo>
                  <a:lnTo>
                    <a:pt x="746" y="53"/>
                  </a:lnTo>
                  <a:lnTo>
                    <a:pt x="748" y="52"/>
                  </a:lnTo>
                  <a:lnTo>
                    <a:pt x="750" y="50"/>
                  </a:lnTo>
                  <a:lnTo>
                    <a:pt x="748" y="50"/>
                  </a:lnTo>
                  <a:lnTo>
                    <a:pt x="746" y="52"/>
                  </a:lnTo>
                  <a:lnTo>
                    <a:pt x="745" y="52"/>
                  </a:lnTo>
                  <a:lnTo>
                    <a:pt x="740" y="52"/>
                  </a:lnTo>
                  <a:lnTo>
                    <a:pt x="742" y="53"/>
                  </a:lnTo>
                  <a:lnTo>
                    <a:pt x="740" y="53"/>
                  </a:lnTo>
                  <a:lnTo>
                    <a:pt x="740" y="55"/>
                  </a:lnTo>
                  <a:lnTo>
                    <a:pt x="737" y="56"/>
                  </a:lnTo>
                  <a:lnTo>
                    <a:pt x="736" y="56"/>
                  </a:lnTo>
                  <a:lnTo>
                    <a:pt x="736" y="58"/>
                  </a:lnTo>
                  <a:lnTo>
                    <a:pt x="739" y="56"/>
                  </a:lnTo>
                  <a:lnTo>
                    <a:pt x="740" y="58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3" y="59"/>
                  </a:lnTo>
                  <a:lnTo>
                    <a:pt x="743" y="58"/>
                  </a:lnTo>
                  <a:lnTo>
                    <a:pt x="748" y="58"/>
                  </a:lnTo>
                  <a:lnTo>
                    <a:pt x="750" y="58"/>
                  </a:lnTo>
                  <a:lnTo>
                    <a:pt x="751" y="59"/>
                  </a:lnTo>
                  <a:lnTo>
                    <a:pt x="750" y="59"/>
                  </a:lnTo>
                  <a:lnTo>
                    <a:pt x="748" y="61"/>
                  </a:lnTo>
                  <a:lnTo>
                    <a:pt x="748" y="62"/>
                  </a:lnTo>
                  <a:lnTo>
                    <a:pt x="746" y="62"/>
                  </a:lnTo>
                  <a:lnTo>
                    <a:pt x="746" y="64"/>
                  </a:lnTo>
                  <a:lnTo>
                    <a:pt x="745" y="64"/>
                  </a:lnTo>
                  <a:lnTo>
                    <a:pt x="745" y="65"/>
                  </a:lnTo>
                  <a:lnTo>
                    <a:pt x="746" y="65"/>
                  </a:lnTo>
                  <a:lnTo>
                    <a:pt x="745" y="67"/>
                  </a:lnTo>
                  <a:lnTo>
                    <a:pt x="746" y="67"/>
                  </a:lnTo>
                  <a:lnTo>
                    <a:pt x="746" y="65"/>
                  </a:lnTo>
                  <a:lnTo>
                    <a:pt x="748" y="65"/>
                  </a:lnTo>
                  <a:lnTo>
                    <a:pt x="748" y="64"/>
                  </a:lnTo>
                  <a:lnTo>
                    <a:pt x="750" y="64"/>
                  </a:lnTo>
                  <a:lnTo>
                    <a:pt x="750" y="65"/>
                  </a:lnTo>
                  <a:lnTo>
                    <a:pt x="748" y="67"/>
                  </a:lnTo>
                  <a:lnTo>
                    <a:pt x="750" y="67"/>
                  </a:lnTo>
                  <a:lnTo>
                    <a:pt x="751" y="67"/>
                  </a:lnTo>
                  <a:lnTo>
                    <a:pt x="751" y="70"/>
                  </a:lnTo>
                  <a:lnTo>
                    <a:pt x="750" y="70"/>
                  </a:lnTo>
                  <a:lnTo>
                    <a:pt x="748" y="70"/>
                  </a:lnTo>
                  <a:lnTo>
                    <a:pt x="748" y="71"/>
                  </a:lnTo>
                  <a:lnTo>
                    <a:pt x="746" y="70"/>
                  </a:lnTo>
                  <a:lnTo>
                    <a:pt x="745" y="71"/>
                  </a:lnTo>
                  <a:lnTo>
                    <a:pt x="745" y="70"/>
                  </a:lnTo>
                  <a:lnTo>
                    <a:pt x="743" y="70"/>
                  </a:lnTo>
                  <a:lnTo>
                    <a:pt x="743" y="71"/>
                  </a:lnTo>
                  <a:lnTo>
                    <a:pt x="742" y="71"/>
                  </a:lnTo>
                  <a:lnTo>
                    <a:pt x="740" y="71"/>
                  </a:lnTo>
                  <a:lnTo>
                    <a:pt x="739" y="71"/>
                  </a:lnTo>
                  <a:lnTo>
                    <a:pt x="739" y="73"/>
                  </a:lnTo>
                  <a:lnTo>
                    <a:pt x="740" y="74"/>
                  </a:lnTo>
                  <a:lnTo>
                    <a:pt x="739" y="74"/>
                  </a:lnTo>
                  <a:lnTo>
                    <a:pt x="739" y="76"/>
                  </a:lnTo>
                  <a:lnTo>
                    <a:pt x="737" y="76"/>
                  </a:lnTo>
                  <a:lnTo>
                    <a:pt x="733" y="76"/>
                  </a:lnTo>
                  <a:lnTo>
                    <a:pt x="731" y="74"/>
                  </a:lnTo>
                  <a:lnTo>
                    <a:pt x="728" y="76"/>
                  </a:lnTo>
                  <a:lnTo>
                    <a:pt x="727" y="76"/>
                  </a:lnTo>
                  <a:lnTo>
                    <a:pt x="724" y="76"/>
                  </a:lnTo>
                  <a:lnTo>
                    <a:pt x="724" y="77"/>
                  </a:lnTo>
                  <a:lnTo>
                    <a:pt x="721" y="77"/>
                  </a:lnTo>
                  <a:lnTo>
                    <a:pt x="719" y="79"/>
                  </a:lnTo>
                  <a:lnTo>
                    <a:pt x="724" y="79"/>
                  </a:lnTo>
                  <a:lnTo>
                    <a:pt x="724" y="80"/>
                  </a:lnTo>
                  <a:lnTo>
                    <a:pt x="721" y="80"/>
                  </a:lnTo>
                  <a:lnTo>
                    <a:pt x="721" y="82"/>
                  </a:lnTo>
                  <a:lnTo>
                    <a:pt x="719" y="82"/>
                  </a:lnTo>
                  <a:lnTo>
                    <a:pt x="718" y="83"/>
                  </a:lnTo>
                  <a:lnTo>
                    <a:pt x="716" y="85"/>
                  </a:lnTo>
                  <a:lnTo>
                    <a:pt x="716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0" y="89"/>
                  </a:lnTo>
                  <a:lnTo>
                    <a:pt x="712" y="91"/>
                  </a:lnTo>
                  <a:lnTo>
                    <a:pt x="710" y="92"/>
                  </a:lnTo>
                  <a:lnTo>
                    <a:pt x="709" y="92"/>
                  </a:lnTo>
                  <a:lnTo>
                    <a:pt x="707" y="92"/>
                  </a:lnTo>
                  <a:lnTo>
                    <a:pt x="707" y="94"/>
                  </a:lnTo>
                  <a:lnTo>
                    <a:pt x="706" y="94"/>
                  </a:lnTo>
                  <a:lnTo>
                    <a:pt x="706" y="95"/>
                  </a:lnTo>
                  <a:lnTo>
                    <a:pt x="709" y="95"/>
                  </a:lnTo>
                  <a:lnTo>
                    <a:pt x="712" y="95"/>
                  </a:lnTo>
                  <a:lnTo>
                    <a:pt x="709" y="97"/>
                  </a:lnTo>
                  <a:lnTo>
                    <a:pt x="710" y="97"/>
                  </a:lnTo>
                  <a:lnTo>
                    <a:pt x="713" y="95"/>
                  </a:lnTo>
                  <a:lnTo>
                    <a:pt x="713" y="94"/>
                  </a:lnTo>
                  <a:lnTo>
                    <a:pt x="715" y="92"/>
                  </a:lnTo>
                  <a:lnTo>
                    <a:pt x="713" y="92"/>
                  </a:lnTo>
                  <a:lnTo>
                    <a:pt x="713" y="91"/>
                  </a:lnTo>
                  <a:lnTo>
                    <a:pt x="715" y="91"/>
                  </a:lnTo>
                  <a:lnTo>
                    <a:pt x="716" y="91"/>
                  </a:lnTo>
                  <a:lnTo>
                    <a:pt x="716" y="92"/>
                  </a:lnTo>
                  <a:lnTo>
                    <a:pt x="716" y="92"/>
                  </a:lnTo>
                  <a:lnTo>
                    <a:pt x="718" y="91"/>
                  </a:lnTo>
                  <a:lnTo>
                    <a:pt x="719" y="89"/>
                  </a:lnTo>
                  <a:lnTo>
                    <a:pt x="721" y="89"/>
                  </a:lnTo>
                  <a:lnTo>
                    <a:pt x="722" y="89"/>
                  </a:lnTo>
                  <a:lnTo>
                    <a:pt x="727" y="91"/>
                  </a:lnTo>
                  <a:lnTo>
                    <a:pt x="731" y="92"/>
                  </a:lnTo>
                  <a:lnTo>
                    <a:pt x="733" y="94"/>
                  </a:lnTo>
                  <a:lnTo>
                    <a:pt x="736" y="94"/>
                  </a:lnTo>
                  <a:lnTo>
                    <a:pt x="740" y="94"/>
                  </a:lnTo>
                  <a:lnTo>
                    <a:pt x="742" y="94"/>
                  </a:lnTo>
                  <a:lnTo>
                    <a:pt x="742" y="95"/>
                  </a:lnTo>
                  <a:lnTo>
                    <a:pt x="743" y="95"/>
                  </a:lnTo>
                  <a:lnTo>
                    <a:pt x="745" y="95"/>
                  </a:lnTo>
                  <a:lnTo>
                    <a:pt x="745" y="97"/>
                  </a:lnTo>
                  <a:lnTo>
                    <a:pt x="743" y="97"/>
                  </a:lnTo>
                  <a:lnTo>
                    <a:pt x="740" y="97"/>
                  </a:lnTo>
                  <a:lnTo>
                    <a:pt x="739" y="99"/>
                  </a:lnTo>
                  <a:lnTo>
                    <a:pt x="739" y="97"/>
                  </a:lnTo>
                  <a:lnTo>
                    <a:pt x="734" y="97"/>
                  </a:lnTo>
                  <a:lnTo>
                    <a:pt x="731" y="95"/>
                  </a:lnTo>
                  <a:lnTo>
                    <a:pt x="730" y="95"/>
                  </a:lnTo>
                  <a:lnTo>
                    <a:pt x="728" y="95"/>
                  </a:lnTo>
                  <a:lnTo>
                    <a:pt x="727" y="95"/>
                  </a:lnTo>
                  <a:lnTo>
                    <a:pt x="721" y="95"/>
                  </a:lnTo>
                  <a:lnTo>
                    <a:pt x="721" y="97"/>
                  </a:lnTo>
                  <a:lnTo>
                    <a:pt x="727" y="97"/>
                  </a:lnTo>
                  <a:lnTo>
                    <a:pt x="727" y="99"/>
                  </a:lnTo>
                  <a:lnTo>
                    <a:pt x="725" y="99"/>
                  </a:lnTo>
                  <a:lnTo>
                    <a:pt x="724" y="99"/>
                  </a:lnTo>
                  <a:lnTo>
                    <a:pt x="728" y="100"/>
                  </a:lnTo>
                  <a:lnTo>
                    <a:pt x="727" y="100"/>
                  </a:lnTo>
                  <a:lnTo>
                    <a:pt x="724" y="100"/>
                  </a:lnTo>
                  <a:lnTo>
                    <a:pt x="724" y="102"/>
                  </a:lnTo>
                  <a:lnTo>
                    <a:pt x="727" y="100"/>
                  </a:lnTo>
                  <a:lnTo>
                    <a:pt x="730" y="102"/>
                  </a:lnTo>
                  <a:lnTo>
                    <a:pt x="734" y="102"/>
                  </a:lnTo>
                  <a:lnTo>
                    <a:pt x="737" y="102"/>
                  </a:lnTo>
                  <a:lnTo>
                    <a:pt x="737" y="103"/>
                  </a:lnTo>
                  <a:lnTo>
                    <a:pt x="739" y="105"/>
                  </a:lnTo>
                  <a:lnTo>
                    <a:pt x="740" y="105"/>
                  </a:lnTo>
                  <a:lnTo>
                    <a:pt x="742" y="105"/>
                  </a:lnTo>
                  <a:lnTo>
                    <a:pt x="742" y="103"/>
                  </a:lnTo>
                  <a:lnTo>
                    <a:pt x="742" y="102"/>
                  </a:lnTo>
                  <a:lnTo>
                    <a:pt x="743" y="102"/>
                  </a:lnTo>
                  <a:lnTo>
                    <a:pt x="746" y="102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0" y="103"/>
                  </a:lnTo>
                  <a:lnTo>
                    <a:pt x="751" y="103"/>
                  </a:lnTo>
                  <a:lnTo>
                    <a:pt x="753" y="103"/>
                  </a:lnTo>
                  <a:lnTo>
                    <a:pt x="753" y="105"/>
                  </a:lnTo>
                  <a:lnTo>
                    <a:pt x="753" y="106"/>
                  </a:lnTo>
                  <a:lnTo>
                    <a:pt x="753" y="108"/>
                  </a:lnTo>
                  <a:lnTo>
                    <a:pt x="753" y="109"/>
                  </a:lnTo>
                  <a:lnTo>
                    <a:pt x="751" y="109"/>
                  </a:lnTo>
                  <a:lnTo>
                    <a:pt x="751" y="111"/>
                  </a:lnTo>
                  <a:lnTo>
                    <a:pt x="750" y="111"/>
                  </a:lnTo>
                  <a:lnTo>
                    <a:pt x="748" y="111"/>
                  </a:lnTo>
                  <a:lnTo>
                    <a:pt x="748" y="112"/>
                  </a:lnTo>
                  <a:lnTo>
                    <a:pt x="746" y="112"/>
                  </a:lnTo>
                  <a:lnTo>
                    <a:pt x="745" y="112"/>
                  </a:lnTo>
                  <a:lnTo>
                    <a:pt x="745" y="114"/>
                  </a:lnTo>
                  <a:lnTo>
                    <a:pt x="745" y="115"/>
                  </a:lnTo>
                  <a:lnTo>
                    <a:pt x="743" y="117"/>
                  </a:lnTo>
                  <a:lnTo>
                    <a:pt x="743" y="118"/>
                  </a:lnTo>
                  <a:lnTo>
                    <a:pt x="743" y="120"/>
                  </a:lnTo>
                  <a:lnTo>
                    <a:pt x="745" y="121"/>
                  </a:lnTo>
                  <a:lnTo>
                    <a:pt x="743" y="121"/>
                  </a:lnTo>
                  <a:lnTo>
                    <a:pt x="743" y="123"/>
                  </a:lnTo>
                  <a:lnTo>
                    <a:pt x="745" y="124"/>
                  </a:lnTo>
                  <a:lnTo>
                    <a:pt x="745" y="126"/>
                  </a:lnTo>
                  <a:lnTo>
                    <a:pt x="743" y="127"/>
                  </a:lnTo>
                  <a:lnTo>
                    <a:pt x="743" y="126"/>
                  </a:lnTo>
                  <a:lnTo>
                    <a:pt x="740" y="121"/>
                  </a:lnTo>
                  <a:lnTo>
                    <a:pt x="740" y="120"/>
                  </a:lnTo>
                  <a:lnTo>
                    <a:pt x="739" y="117"/>
                  </a:lnTo>
                  <a:lnTo>
                    <a:pt x="739" y="115"/>
                  </a:lnTo>
                  <a:lnTo>
                    <a:pt x="740" y="115"/>
                  </a:lnTo>
                  <a:lnTo>
                    <a:pt x="743" y="115"/>
                  </a:lnTo>
                  <a:lnTo>
                    <a:pt x="743" y="114"/>
                  </a:lnTo>
                  <a:lnTo>
                    <a:pt x="742" y="114"/>
                  </a:lnTo>
                  <a:lnTo>
                    <a:pt x="740" y="114"/>
                  </a:lnTo>
                  <a:lnTo>
                    <a:pt x="740" y="112"/>
                  </a:lnTo>
                  <a:lnTo>
                    <a:pt x="742" y="112"/>
                  </a:lnTo>
                  <a:lnTo>
                    <a:pt x="743" y="112"/>
                  </a:lnTo>
                  <a:lnTo>
                    <a:pt x="743" y="111"/>
                  </a:lnTo>
                  <a:lnTo>
                    <a:pt x="742" y="111"/>
                  </a:lnTo>
                  <a:lnTo>
                    <a:pt x="740" y="111"/>
                  </a:lnTo>
                  <a:lnTo>
                    <a:pt x="736" y="111"/>
                  </a:lnTo>
                  <a:lnTo>
                    <a:pt x="734" y="109"/>
                  </a:lnTo>
                  <a:lnTo>
                    <a:pt x="733" y="109"/>
                  </a:lnTo>
                  <a:lnTo>
                    <a:pt x="730" y="109"/>
                  </a:lnTo>
                  <a:lnTo>
                    <a:pt x="725" y="109"/>
                  </a:lnTo>
                  <a:lnTo>
                    <a:pt x="724" y="109"/>
                  </a:lnTo>
                  <a:lnTo>
                    <a:pt x="721" y="108"/>
                  </a:lnTo>
                  <a:lnTo>
                    <a:pt x="721" y="109"/>
                  </a:lnTo>
                  <a:lnTo>
                    <a:pt x="718" y="109"/>
                  </a:lnTo>
                  <a:lnTo>
                    <a:pt x="716" y="109"/>
                  </a:lnTo>
                  <a:lnTo>
                    <a:pt x="715" y="109"/>
                  </a:lnTo>
                  <a:lnTo>
                    <a:pt x="715" y="111"/>
                  </a:lnTo>
                  <a:lnTo>
                    <a:pt x="713" y="111"/>
                  </a:lnTo>
                  <a:lnTo>
                    <a:pt x="712" y="111"/>
                  </a:lnTo>
                  <a:lnTo>
                    <a:pt x="710" y="112"/>
                  </a:lnTo>
                  <a:lnTo>
                    <a:pt x="709" y="112"/>
                  </a:lnTo>
                  <a:lnTo>
                    <a:pt x="707" y="112"/>
                  </a:lnTo>
                  <a:lnTo>
                    <a:pt x="704" y="114"/>
                  </a:lnTo>
                  <a:lnTo>
                    <a:pt x="703" y="114"/>
                  </a:lnTo>
                  <a:lnTo>
                    <a:pt x="703" y="112"/>
                  </a:lnTo>
                  <a:lnTo>
                    <a:pt x="701" y="112"/>
                  </a:lnTo>
                  <a:lnTo>
                    <a:pt x="701" y="111"/>
                  </a:lnTo>
                  <a:lnTo>
                    <a:pt x="700" y="111"/>
                  </a:lnTo>
                  <a:lnTo>
                    <a:pt x="698" y="111"/>
                  </a:lnTo>
                  <a:lnTo>
                    <a:pt x="698" y="109"/>
                  </a:lnTo>
                  <a:lnTo>
                    <a:pt x="697" y="109"/>
                  </a:lnTo>
                  <a:lnTo>
                    <a:pt x="693" y="111"/>
                  </a:lnTo>
                  <a:lnTo>
                    <a:pt x="695" y="111"/>
                  </a:lnTo>
                  <a:lnTo>
                    <a:pt x="695" y="112"/>
                  </a:lnTo>
                  <a:lnTo>
                    <a:pt x="692" y="112"/>
                  </a:lnTo>
                  <a:lnTo>
                    <a:pt x="690" y="112"/>
                  </a:lnTo>
                  <a:lnTo>
                    <a:pt x="689" y="112"/>
                  </a:lnTo>
                  <a:lnTo>
                    <a:pt x="689" y="114"/>
                  </a:lnTo>
                  <a:lnTo>
                    <a:pt x="690" y="114"/>
                  </a:lnTo>
                  <a:lnTo>
                    <a:pt x="692" y="114"/>
                  </a:lnTo>
                  <a:lnTo>
                    <a:pt x="692" y="115"/>
                  </a:lnTo>
                  <a:lnTo>
                    <a:pt x="693" y="115"/>
                  </a:lnTo>
                  <a:lnTo>
                    <a:pt x="693" y="117"/>
                  </a:lnTo>
                  <a:lnTo>
                    <a:pt x="692" y="117"/>
                  </a:lnTo>
                  <a:lnTo>
                    <a:pt x="692" y="118"/>
                  </a:lnTo>
                  <a:lnTo>
                    <a:pt x="693" y="118"/>
                  </a:lnTo>
                  <a:lnTo>
                    <a:pt x="695" y="117"/>
                  </a:lnTo>
                  <a:lnTo>
                    <a:pt x="695" y="118"/>
                  </a:lnTo>
                  <a:lnTo>
                    <a:pt x="700" y="118"/>
                  </a:lnTo>
                  <a:lnTo>
                    <a:pt x="704" y="117"/>
                  </a:lnTo>
                  <a:lnTo>
                    <a:pt x="704" y="118"/>
                  </a:lnTo>
                  <a:lnTo>
                    <a:pt x="703" y="118"/>
                  </a:lnTo>
                  <a:lnTo>
                    <a:pt x="703" y="120"/>
                  </a:lnTo>
                  <a:lnTo>
                    <a:pt x="701" y="121"/>
                  </a:lnTo>
                  <a:lnTo>
                    <a:pt x="703" y="121"/>
                  </a:lnTo>
                  <a:lnTo>
                    <a:pt x="704" y="121"/>
                  </a:lnTo>
                  <a:lnTo>
                    <a:pt x="706" y="121"/>
                  </a:lnTo>
                  <a:lnTo>
                    <a:pt x="706" y="120"/>
                  </a:lnTo>
                  <a:lnTo>
                    <a:pt x="707" y="121"/>
                  </a:lnTo>
                  <a:lnTo>
                    <a:pt x="710" y="120"/>
                  </a:lnTo>
                  <a:lnTo>
                    <a:pt x="712" y="120"/>
                  </a:lnTo>
                  <a:lnTo>
                    <a:pt x="713" y="120"/>
                  </a:lnTo>
                  <a:lnTo>
                    <a:pt x="716" y="121"/>
                  </a:lnTo>
                  <a:lnTo>
                    <a:pt x="715" y="121"/>
                  </a:lnTo>
                  <a:lnTo>
                    <a:pt x="715" y="123"/>
                  </a:lnTo>
                  <a:lnTo>
                    <a:pt x="716" y="123"/>
                  </a:lnTo>
                  <a:lnTo>
                    <a:pt x="716" y="121"/>
                  </a:lnTo>
                  <a:lnTo>
                    <a:pt x="718" y="121"/>
                  </a:lnTo>
                  <a:lnTo>
                    <a:pt x="721" y="121"/>
                  </a:lnTo>
                  <a:lnTo>
                    <a:pt x="722" y="121"/>
                  </a:lnTo>
                  <a:lnTo>
                    <a:pt x="727" y="121"/>
                  </a:lnTo>
                  <a:lnTo>
                    <a:pt x="728" y="121"/>
                  </a:lnTo>
                  <a:lnTo>
                    <a:pt x="730" y="123"/>
                  </a:lnTo>
                  <a:lnTo>
                    <a:pt x="728" y="124"/>
                  </a:lnTo>
                  <a:lnTo>
                    <a:pt x="727" y="124"/>
                  </a:lnTo>
                  <a:lnTo>
                    <a:pt x="725" y="124"/>
                  </a:lnTo>
                  <a:lnTo>
                    <a:pt x="721" y="126"/>
                  </a:lnTo>
                  <a:lnTo>
                    <a:pt x="718" y="126"/>
                  </a:lnTo>
                  <a:lnTo>
                    <a:pt x="719" y="127"/>
                  </a:lnTo>
                  <a:lnTo>
                    <a:pt x="725" y="126"/>
                  </a:lnTo>
                  <a:lnTo>
                    <a:pt x="727" y="127"/>
                  </a:lnTo>
                  <a:lnTo>
                    <a:pt x="728" y="129"/>
                  </a:lnTo>
                  <a:lnTo>
                    <a:pt x="730" y="129"/>
                  </a:lnTo>
                  <a:lnTo>
                    <a:pt x="730" y="130"/>
                  </a:lnTo>
                  <a:lnTo>
                    <a:pt x="728" y="130"/>
                  </a:lnTo>
                  <a:lnTo>
                    <a:pt x="728" y="132"/>
                  </a:lnTo>
                  <a:lnTo>
                    <a:pt x="730" y="132"/>
                  </a:lnTo>
                  <a:lnTo>
                    <a:pt x="730" y="133"/>
                  </a:lnTo>
                  <a:lnTo>
                    <a:pt x="731" y="133"/>
                  </a:lnTo>
                  <a:lnTo>
                    <a:pt x="731" y="135"/>
                  </a:lnTo>
                  <a:lnTo>
                    <a:pt x="731" y="136"/>
                  </a:lnTo>
                  <a:lnTo>
                    <a:pt x="730" y="138"/>
                  </a:lnTo>
                  <a:lnTo>
                    <a:pt x="730" y="139"/>
                  </a:lnTo>
                  <a:lnTo>
                    <a:pt x="728" y="139"/>
                  </a:lnTo>
                  <a:lnTo>
                    <a:pt x="727" y="141"/>
                  </a:lnTo>
                  <a:lnTo>
                    <a:pt x="722" y="141"/>
                  </a:lnTo>
                  <a:lnTo>
                    <a:pt x="721" y="141"/>
                  </a:lnTo>
                  <a:lnTo>
                    <a:pt x="721" y="139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8" y="138"/>
                  </a:lnTo>
                  <a:lnTo>
                    <a:pt x="716" y="138"/>
                  </a:lnTo>
                  <a:lnTo>
                    <a:pt x="712" y="138"/>
                  </a:lnTo>
                  <a:lnTo>
                    <a:pt x="710" y="138"/>
                  </a:lnTo>
                  <a:lnTo>
                    <a:pt x="707" y="136"/>
                  </a:lnTo>
                  <a:lnTo>
                    <a:pt x="706" y="136"/>
                  </a:lnTo>
                  <a:lnTo>
                    <a:pt x="704" y="135"/>
                  </a:lnTo>
                  <a:lnTo>
                    <a:pt x="700" y="133"/>
                  </a:lnTo>
                  <a:lnTo>
                    <a:pt x="695" y="132"/>
                  </a:lnTo>
                  <a:lnTo>
                    <a:pt x="690" y="132"/>
                  </a:lnTo>
                  <a:lnTo>
                    <a:pt x="695" y="133"/>
                  </a:lnTo>
                  <a:lnTo>
                    <a:pt x="700" y="133"/>
                  </a:lnTo>
                  <a:lnTo>
                    <a:pt x="703" y="135"/>
                  </a:lnTo>
                  <a:lnTo>
                    <a:pt x="701" y="135"/>
                  </a:lnTo>
                  <a:lnTo>
                    <a:pt x="697" y="135"/>
                  </a:lnTo>
                  <a:lnTo>
                    <a:pt x="701" y="136"/>
                  </a:lnTo>
                  <a:lnTo>
                    <a:pt x="703" y="136"/>
                  </a:lnTo>
                  <a:lnTo>
                    <a:pt x="707" y="138"/>
                  </a:lnTo>
                  <a:lnTo>
                    <a:pt x="709" y="138"/>
                  </a:lnTo>
                  <a:lnTo>
                    <a:pt x="709" y="139"/>
                  </a:lnTo>
                  <a:lnTo>
                    <a:pt x="712" y="139"/>
                  </a:lnTo>
                  <a:lnTo>
                    <a:pt x="713" y="139"/>
                  </a:lnTo>
                  <a:lnTo>
                    <a:pt x="713" y="141"/>
                  </a:lnTo>
                  <a:lnTo>
                    <a:pt x="710" y="141"/>
                  </a:lnTo>
                  <a:lnTo>
                    <a:pt x="707" y="141"/>
                  </a:lnTo>
                  <a:lnTo>
                    <a:pt x="706" y="141"/>
                  </a:lnTo>
                  <a:lnTo>
                    <a:pt x="704" y="141"/>
                  </a:lnTo>
                  <a:lnTo>
                    <a:pt x="698" y="144"/>
                  </a:lnTo>
                  <a:lnTo>
                    <a:pt x="704" y="142"/>
                  </a:lnTo>
                  <a:lnTo>
                    <a:pt x="706" y="142"/>
                  </a:lnTo>
                  <a:lnTo>
                    <a:pt x="707" y="142"/>
                  </a:lnTo>
                  <a:lnTo>
                    <a:pt x="709" y="142"/>
                  </a:lnTo>
                  <a:lnTo>
                    <a:pt x="710" y="142"/>
                  </a:lnTo>
                  <a:lnTo>
                    <a:pt x="712" y="142"/>
                  </a:lnTo>
                  <a:lnTo>
                    <a:pt x="710" y="144"/>
                  </a:lnTo>
                  <a:lnTo>
                    <a:pt x="710" y="145"/>
                  </a:lnTo>
                  <a:lnTo>
                    <a:pt x="709" y="145"/>
                  </a:lnTo>
                  <a:lnTo>
                    <a:pt x="709" y="147"/>
                  </a:lnTo>
                  <a:lnTo>
                    <a:pt x="710" y="148"/>
                  </a:lnTo>
                  <a:lnTo>
                    <a:pt x="709" y="148"/>
                  </a:lnTo>
                  <a:lnTo>
                    <a:pt x="707" y="150"/>
                  </a:lnTo>
                  <a:lnTo>
                    <a:pt x="709" y="150"/>
                  </a:lnTo>
                  <a:lnTo>
                    <a:pt x="710" y="150"/>
                  </a:lnTo>
                  <a:lnTo>
                    <a:pt x="712" y="150"/>
                  </a:lnTo>
                  <a:lnTo>
                    <a:pt x="713" y="150"/>
                  </a:lnTo>
                  <a:lnTo>
                    <a:pt x="716" y="150"/>
                  </a:lnTo>
                  <a:lnTo>
                    <a:pt x="718" y="150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21" y="152"/>
                  </a:lnTo>
                  <a:lnTo>
                    <a:pt x="722" y="152"/>
                  </a:lnTo>
                  <a:lnTo>
                    <a:pt x="724" y="150"/>
                  </a:lnTo>
                  <a:lnTo>
                    <a:pt x="725" y="150"/>
                  </a:lnTo>
                  <a:lnTo>
                    <a:pt x="727" y="150"/>
                  </a:lnTo>
                  <a:lnTo>
                    <a:pt x="728" y="150"/>
                  </a:lnTo>
                  <a:lnTo>
                    <a:pt x="730" y="150"/>
                  </a:lnTo>
                  <a:lnTo>
                    <a:pt x="728" y="152"/>
                  </a:lnTo>
                  <a:lnTo>
                    <a:pt x="728" y="153"/>
                  </a:lnTo>
                  <a:lnTo>
                    <a:pt x="730" y="153"/>
                  </a:lnTo>
                  <a:lnTo>
                    <a:pt x="731" y="153"/>
                  </a:lnTo>
                  <a:lnTo>
                    <a:pt x="731" y="155"/>
                  </a:lnTo>
                  <a:lnTo>
                    <a:pt x="730" y="155"/>
                  </a:lnTo>
                  <a:lnTo>
                    <a:pt x="730" y="156"/>
                  </a:lnTo>
                  <a:lnTo>
                    <a:pt x="727" y="158"/>
                  </a:lnTo>
                  <a:lnTo>
                    <a:pt x="722" y="158"/>
                  </a:lnTo>
                  <a:lnTo>
                    <a:pt x="718" y="158"/>
                  </a:lnTo>
                  <a:lnTo>
                    <a:pt x="715" y="158"/>
                  </a:lnTo>
                  <a:lnTo>
                    <a:pt x="715" y="156"/>
                  </a:lnTo>
                  <a:lnTo>
                    <a:pt x="715" y="155"/>
                  </a:lnTo>
                  <a:lnTo>
                    <a:pt x="713" y="155"/>
                  </a:lnTo>
                  <a:lnTo>
                    <a:pt x="712" y="155"/>
                  </a:lnTo>
                  <a:lnTo>
                    <a:pt x="712" y="153"/>
                  </a:lnTo>
                  <a:lnTo>
                    <a:pt x="710" y="153"/>
                  </a:lnTo>
                  <a:lnTo>
                    <a:pt x="710" y="155"/>
                  </a:lnTo>
                  <a:lnTo>
                    <a:pt x="709" y="153"/>
                  </a:lnTo>
                  <a:lnTo>
                    <a:pt x="706" y="155"/>
                  </a:lnTo>
                  <a:lnTo>
                    <a:pt x="700" y="153"/>
                  </a:lnTo>
                  <a:lnTo>
                    <a:pt x="697" y="153"/>
                  </a:lnTo>
                  <a:lnTo>
                    <a:pt x="695" y="155"/>
                  </a:lnTo>
                  <a:lnTo>
                    <a:pt x="692" y="153"/>
                  </a:lnTo>
                  <a:lnTo>
                    <a:pt x="692" y="152"/>
                  </a:lnTo>
                  <a:lnTo>
                    <a:pt x="689" y="152"/>
                  </a:lnTo>
                  <a:lnTo>
                    <a:pt x="690" y="153"/>
                  </a:lnTo>
                  <a:lnTo>
                    <a:pt x="692" y="155"/>
                  </a:lnTo>
                  <a:lnTo>
                    <a:pt x="692" y="156"/>
                  </a:lnTo>
                  <a:lnTo>
                    <a:pt x="695" y="155"/>
                  </a:lnTo>
                  <a:lnTo>
                    <a:pt x="700" y="153"/>
                  </a:lnTo>
                  <a:lnTo>
                    <a:pt x="704" y="155"/>
                  </a:lnTo>
                  <a:lnTo>
                    <a:pt x="706" y="155"/>
                  </a:lnTo>
                  <a:lnTo>
                    <a:pt x="710" y="155"/>
                  </a:lnTo>
                  <a:lnTo>
                    <a:pt x="712" y="156"/>
                  </a:lnTo>
                  <a:lnTo>
                    <a:pt x="712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5" y="159"/>
                  </a:lnTo>
                  <a:lnTo>
                    <a:pt x="710" y="159"/>
                  </a:lnTo>
                  <a:lnTo>
                    <a:pt x="706" y="161"/>
                  </a:lnTo>
                  <a:lnTo>
                    <a:pt x="704" y="161"/>
                  </a:lnTo>
                  <a:lnTo>
                    <a:pt x="701" y="161"/>
                  </a:lnTo>
                  <a:lnTo>
                    <a:pt x="698" y="161"/>
                  </a:lnTo>
                  <a:lnTo>
                    <a:pt x="697" y="159"/>
                  </a:lnTo>
                  <a:lnTo>
                    <a:pt x="693" y="159"/>
                  </a:lnTo>
                  <a:lnTo>
                    <a:pt x="689" y="159"/>
                  </a:lnTo>
                  <a:lnTo>
                    <a:pt x="689" y="158"/>
                  </a:lnTo>
                  <a:lnTo>
                    <a:pt x="689" y="156"/>
                  </a:lnTo>
                  <a:lnTo>
                    <a:pt x="687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3" y="156"/>
                  </a:lnTo>
                  <a:lnTo>
                    <a:pt x="683" y="158"/>
                  </a:lnTo>
                  <a:lnTo>
                    <a:pt x="686" y="156"/>
                  </a:lnTo>
                  <a:lnTo>
                    <a:pt x="687" y="158"/>
                  </a:lnTo>
                  <a:lnTo>
                    <a:pt x="687" y="159"/>
                  </a:lnTo>
                  <a:lnTo>
                    <a:pt x="686" y="159"/>
                  </a:lnTo>
                  <a:lnTo>
                    <a:pt x="686" y="161"/>
                  </a:lnTo>
                  <a:lnTo>
                    <a:pt x="684" y="161"/>
                  </a:lnTo>
                  <a:lnTo>
                    <a:pt x="683" y="161"/>
                  </a:lnTo>
                  <a:lnTo>
                    <a:pt x="683" y="162"/>
                  </a:lnTo>
                  <a:lnTo>
                    <a:pt x="686" y="162"/>
                  </a:lnTo>
                  <a:lnTo>
                    <a:pt x="687" y="162"/>
                  </a:lnTo>
                  <a:lnTo>
                    <a:pt x="687" y="164"/>
                  </a:lnTo>
                  <a:lnTo>
                    <a:pt x="689" y="164"/>
                  </a:lnTo>
                  <a:lnTo>
                    <a:pt x="689" y="165"/>
                  </a:lnTo>
                  <a:lnTo>
                    <a:pt x="689" y="167"/>
                  </a:lnTo>
                  <a:lnTo>
                    <a:pt x="689" y="168"/>
                  </a:lnTo>
                  <a:lnTo>
                    <a:pt x="687" y="168"/>
                  </a:lnTo>
                  <a:lnTo>
                    <a:pt x="687" y="170"/>
                  </a:lnTo>
                  <a:lnTo>
                    <a:pt x="689" y="170"/>
                  </a:lnTo>
                  <a:lnTo>
                    <a:pt x="689" y="168"/>
                  </a:lnTo>
                  <a:lnTo>
                    <a:pt x="690" y="168"/>
                  </a:lnTo>
                  <a:lnTo>
                    <a:pt x="690" y="167"/>
                  </a:lnTo>
                  <a:lnTo>
                    <a:pt x="690" y="165"/>
                  </a:lnTo>
                  <a:lnTo>
                    <a:pt x="690" y="164"/>
                  </a:lnTo>
                  <a:lnTo>
                    <a:pt x="689" y="164"/>
                  </a:lnTo>
                  <a:lnTo>
                    <a:pt x="689" y="162"/>
                  </a:lnTo>
                  <a:lnTo>
                    <a:pt x="690" y="162"/>
                  </a:lnTo>
                  <a:lnTo>
                    <a:pt x="693" y="161"/>
                  </a:lnTo>
                  <a:lnTo>
                    <a:pt x="700" y="164"/>
                  </a:lnTo>
                  <a:lnTo>
                    <a:pt x="706" y="165"/>
                  </a:lnTo>
                  <a:lnTo>
                    <a:pt x="710" y="165"/>
                  </a:lnTo>
                  <a:lnTo>
                    <a:pt x="712" y="165"/>
                  </a:lnTo>
                  <a:lnTo>
                    <a:pt x="712" y="167"/>
                  </a:lnTo>
                  <a:lnTo>
                    <a:pt x="710" y="167"/>
                  </a:lnTo>
                  <a:lnTo>
                    <a:pt x="709" y="167"/>
                  </a:lnTo>
                  <a:lnTo>
                    <a:pt x="709" y="168"/>
                  </a:lnTo>
                  <a:lnTo>
                    <a:pt x="707" y="168"/>
                  </a:lnTo>
                  <a:lnTo>
                    <a:pt x="709" y="170"/>
                  </a:lnTo>
                  <a:lnTo>
                    <a:pt x="707" y="170"/>
                  </a:lnTo>
                  <a:lnTo>
                    <a:pt x="707" y="171"/>
                  </a:lnTo>
                  <a:lnTo>
                    <a:pt x="709" y="171"/>
                  </a:lnTo>
                  <a:lnTo>
                    <a:pt x="709" y="174"/>
                  </a:lnTo>
                  <a:lnTo>
                    <a:pt x="707" y="174"/>
                  </a:lnTo>
                  <a:lnTo>
                    <a:pt x="706" y="174"/>
                  </a:lnTo>
                  <a:lnTo>
                    <a:pt x="701" y="174"/>
                  </a:lnTo>
                  <a:lnTo>
                    <a:pt x="695" y="174"/>
                  </a:lnTo>
                  <a:lnTo>
                    <a:pt x="693" y="174"/>
                  </a:lnTo>
                  <a:lnTo>
                    <a:pt x="692" y="174"/>
                  </a:lnTo>
                  <a:lnTo>
                    <a:pt x="692" y="176"/>
                  </a:lnTo>
                  <a:lnTo>
                    <a:pt x="690" y="176"/>
                  </a:lnTo>
                  <a:lnTo>
                    <a:pt x="689" y="176"/>
                  </a:lnTo>
                  <a:lnTo>
                    <a:pt x="687" y="176"/>
                  </a:lnTo>
                  <a:lnTo>
                    <a:pt x="684" y="177"/>
                  </a:lnTo>
                  <a:lnTo>
                    <a:pt x="683" y="177"/>
                  </a:lnTo>
                  <a:lnTo>
                    <a:pt x="681" y="179"/>
                  </a:lnTo>
                  <a:lnTo>
                    <a:pt x="680" y="179"/>
                  </a:lnTo>
                  <a:lnTo>
                    <a:pt x="675" y="177"/>
                  </a:lnTo>
                  <a:lnTo>
                    <a:pt x="671" y="177"/>
                  </a:lnTo>
                  <a:lnTo>
                    <a:pt x="669" y="176"/>
                  </a:lnTo>
                  <a:lnTo>
                    <a:pt x="668" y="176"/>
                  </a:lnTo>
                  <a:lnTo>
                    <a:pt x="666" y="176"/>
                  </a:lnTo>
                  <a:lnTo>
                    <a:pt x="663" y="174"/>
                  </a:lnTo>
                  <a:lnTo>
                    <a:pt x="662" y="174"/>
                  </a:lnTo>
                  <a:lnTo>
                    <a:pt x="659" y="171"/>
                  </a:lnTo>
                  <a:lnTo>
                    <a:pt x="659" y="170"/>
                  </a:lnTo>
                  <a:lnTo>
                    <a:pt x="657" y="170"/>
                  </a:lnTo>
                  <a:lnTo>
                    <a:pt x="657" y="168"/>
                  </a:lnTo>
                  <a:lnTo>
                    <a:pt x="659" y="168"/>
                  </a:lnTo>
                  <a:lnTo>
                    <a:pt x="660" y="168"/>
                  </a:lnTo>
                  <a:lnTo>
                    <a:pt x="662" y="168"/>
                  </a:lnTo>
                  <a:lnTo>
                    <a:pt x="663" y="168"/>
                  </a:lnTo>
                  <a:lnTo>
                    <a:pt x="669" y="170"/>
                  </a:lnTo>
                  <a:lnTo>
                    <a:pt x="674" y="171"/>
                  </a:lnTo>
                  <a:lnTo>
                    <a:pt x="672" y="170"/>
                  </a:lnTo>
                  <a:lnTo>
                    <a:pt x="669" y="170"/>
                  </a:lnTo>
                  <a:lnTo>
                    <a:pt x="666" y="168"/>
                  </a:lnTo>
                  <a:lnTo>
                    <a:pt x="665" y="168"/>
                  </a:lnTo>
                  <a:lnTo>
                    <a:pt x="663" y="168"/>
                  </a:lnTo>
                  <a:lnTo>
                    <a:pt x="660" y="167"/>
                  </a:lnTo>
                  <a:lnTo>
                    <a:pt x="659" y="167"/>
                  </a:lnTo>
                  <a:lnTo>
                    <a:pt x="657" y="167"/>
                  </a:lnTo>
                  <a:lnTo>
                    <a:pt x="657" y="165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3" y="167"/>
                  </a:lnTo>
                  <a:lnTo>
                    <a:pt x="650" y="167"/>
                  </a:lnTo>
                  <a:lnTo>
                    <a:pt x="650" y="168"/>
                  </a:lnTo>
                  <a:lnTo>
                    <a:pt x="648" y="170"/>
                  </a:lnTo>
                  <a:lnTo>
                    <a:pt x="650" y="171"/>
                  </a:lnTo>
                  <a:lnTo>
                    <a:pt x="648" y="171"/>
                  </a:lnTo>
                  <a:lnTo>
                    <a:pt x="642" y="170"/>
                  </a:lnTo>
                  <a:lnTo>
                    <a:pt x="640" y="170"/>
                  </a:lnTo>
                  <a:lnTo>
                    <a:pt x="642" y="168"/>
                  </a:lnTo>
                  <a:lnTo>
                    <a:pt x="640" y="168"/>
                  </a:lnTo>
                  <a:lnTo>
                    <a:pt x="639" y="167"/>
                  </a:lnTo>
                  <a:lnTo>
                    <a:pt x="637" y="165"/>
                  </a:lnTo>
                  <a:lnTo>
                    <a:pt x="636" y="165"/>
                  </a:lnTo>
                  <a:lnTo>
                    <a:pt x="634" y="164"/>
                  </a:lnTo>
                  <a:lnTo>
                    <a:pt x="633" y="164"/>
                  </a:lnTo>
                  <a:lnTo>
                    <a:pt x="631" y="164"/>
                  </a:lnTo>
                  <a:lnTo>
                    <a:pt x="633" y="165"/>
                  </a:lnTo>
                  <a:lnTo>
                    <a:pt x="634" y="167"/>
                  </a:lnTo>
                  <a:lnTo>
                    <a:pt x="636" y="167"/>
                  </a:lnTo>
                  <a:lnTo>
                    <a:pt x="637" y="167"/>
                  </a:lnTo>
                  <a:lnTo>
                    <a:pt x="640" y="168"/>
                  </a:lnTo>
                  <a:lnTo>
                    <a:pt x="639" y="168"/>
                  </a:lnTo>
                  <a:lnTo>
                    <a:pt x="639" y="170"/>
                  </a:lnTo>
                  <a:lnTo>
                    <a:pt x="640" y="170"/>
                  </a:lnTo>
                  <a:lnTo>
                    <a:pt x="642" y="171"/>
                  </a:lnTo>
                  <a:lnTo>
                    <a:pt x="644" y="171"/>
                  </a:lnTo>
                  <a:lnTo>
                    <a:pt x="645" y="171"/>
                  </a:lnTo>
                  <a:lnTo>
                    <a:pt x="645" y="174"/>
                  </a:lnTo>
                  <a:lnTo>
                    <a:pt x="644" y="174"/>
                  </a:lnTo>
                  <a:lnTo>
                    <a:pt x="640" y="174"/>
                  </a:lnTo>
                  <a:lnTo>
                    <a:pt x="636" y="174"/>
                  </a:lnTo>
                  <a:lnTo>
                    <a:pt x="633" y="176"/>
                  </a:lnTo>
                  <a:lnTo>
                    <a:pt x="631" y="177"/>
                  </a:lnTo>
                  <a:lnTo>
                    <a:pt x="628" y="177"/>
                  </a:lnTo>
                  <a:lnTo>
                    <a:pt x="627" y="179"/>
                  </a:lnTo>
                  <a:lnTo>
                    <a:pt x="625" y="179"/>
                  </a:lnTo>
                  <a:lnTo>
                    <a:pt x="628" y="180"/>
                  </a:lnTo>
                  <a:lnTo>
                    <a:pt x="628" y="179"/>
                  </a:lnTo>
                  <a:lnTo>
                    <a:pt x="630" y="179"/>
                  </a:lnTo>
                  <a:lnTo>
                    <a:pt x="631" y="177"/>
                  </a:lnTo>
                  <a:lnTo>
                    <a:pt x="633" y="177"/>
                  </a:lnTo>
                  <a:lnTo>
                    <a:pt x="634" y="177"/>
                  </a:lnTo>
                  <a:lnTo>
                    <a:pt x="636" y="176"/>
                  </a:lnTo>
                  <a:lnTo>
                    <a:pt x="642" y="176"/>
                  </a:lnTo>
                  <a:lnTo>
                    <a:pt x="648" y="174"/>
                  </a:lnTo>
                  <a:lnTo>
                    <a:pt x="648" y="176"/>
                  </a:lnTo>
                  <a:lnTo>
                    <a:pt x="656" y="176"/>
                  </a:lnTo>
                  <a:lnTo>
                    <a:pt x="660" y="177"/>
                  </a:lnTo>
                  <a:lnTo>
                    <a:pt x="666" y="179"/>
                  </a:lnTo>
                  <a:lnTo>
                    <a:pt x="663" y="179"/>
                  </a:lnTo>
                  <a:lnTo>
                    <a:pt x="668" y="180"/>
                  </a:lnTo>
                  <a:lnTo>
                    <a:pt x="669" y="180"/>
                  </a:lnTo>
                  <a:lnTo>
                    <a:pt x="662" y="182"/>
                  </a:lnTo>
                  <a:lnTo>
                    <a:pt x="665" y="182"/>
                  </a:lnTo>
                  <a:lnTo>
                    <a:pt x="669" y="182"/>
                  </a:lnTo>
                  <a:lnTo>
                    <a:pt x="671" y="182"/>
                  </a:lnTo>
                  <a:lnTo>
                    <a:pt x="672" y="182"/>
                  </a:lnTo>
                  <a:lnTo>
                    <a:pt x="672" y="183"/>
                  </a:lnTo>
                  <a:lnTo>
                    <a:pt x="680" y="183"/>
                  </a:lnTo>
                  <a:lnTo>
                    <a:pt x="681" y="185"/>
                  </a:lnTo>
                  <a:lnTo>
                    <a:pt x="683" y="185"/>
                  </a:lnTo>
                  <a:lnTo>
                    <a:pt x="683" y="186"/>
                  </a:lnTo>
                  <a:lnTo>
                    <a:pt x="681" y="186"/>
                  </a:lnTo>
                  <a:lnTo>
                    <a:pt x="683" y="188"/>
                  </a:lnTo>
                  <a:lnTo>
                    <a:pt x="683" y="189"/>
                  </a:lnTo>
                  <a:lnTo>
                    <a:pt x="681" y="189"/>
                  </a:lnTo>
                  <a:lnTo>
                    <a:pt x="680" y="189"/>
                  </a:lnTo>
                  <a:lnTo>
                    <a:pt x="681" y="188"/>
                  </a:lnTo>
                  <a:lnTo>
                    <a:pt x="680" y="188"/>
                  </a:lnTo>
                  <a:lnTo>
                    <a:pt x="680" y="189"/>
                  </a:lnTo>
                  <a:lnTo>
                    <a:pt x="678" y="188"/>
                  </a:lnTo>
                  <a:lnTo>
                    <a:pt x="672" y="189"/>
                  </a:lnTo>
                  <a:lnTo>
                    <a:pt x="671" y="188"/>
                  </a:lnTo>
                  <a:lnTo>
                    <a:pt x="671" y="186"/>
                  </a:lnTo>
                  <a:lnTo>
                    <a:pt x="666" y="185"/>
                  </a:lnTo>
                  <a:lnTo>
                    <a:pt x="665" y="185"/>
                  </a:lnTo>
                  <a:lnTo>
                    <a:pt x="663" y="185"/>
                  </a:lnTo>
                  <a:lnTo>
                    <a:pt x="662" y="185"/>
                  </a:lnTo>
                  <a:lnTo>
                    <a:pt x="659" y="185"/>
                  </a:lnTo>
                  <a:lnTo>
                    <a:pt x="657" y="185"/>
                  </a:lnTo>
                  <a:lnTo>
                    <a:pt x="656" y="185"/>
                  </a:lnTo>
                  <a:lnTo>
                    <a:pt x="654" y="185"/>
                  </a:lnTo>
                  <a:lnTo>
                    <a:pt x="650" y="185"/>
                  </a:lnTo>
                  <a:lnTo>
                    <a:pt x="644" y="185"/>
                  </a:lnTo>
                  <a:lnTo>
                    <a:pt x="644" y="183"/>
                  </a:lnTo>
                  <a:lnTo>
                    <a:pt x="645" y="183"/>
                  </a:lnTo>
                  <a:lnTo>
                    <a:pt x="650" y="183"/>
                  </a:lnTo>
                  <a:lnTo>
                    <a:pt x="657" y="183"/>
                  </a:lnTo>
                  <a:lnTo>
                    <a:pt x="659" y="182"/>
                  </a:lnTo>
                  <a:lnTo>
                    <a:pt x="654" y="182"/>
                  </a:lnTo>
                  <a:lnTo>
                    <a:pt x="645" y="182"/>
                  </a:lnTo>
                  <a:lnTo>
                    <a:pt x="644" y="182"/>
                  </a:lnTo>
                  <a:lnTo>
                    <a:pt x="642" y="182"/>
                  </a:lnTo>
                  <a:lnTo>
                    <a:pt x="640" y="182"/>
                  </a:lnTo>
                  <a:lnTo>
                    <a:pt x="637" y="180"/>
                  </a:lnTo>
                  <a:lnTo>
                    <a:pt x="633" y="180"/>
                  </a:lnTo>
                  <a:lnTo>
                    <a:pt x="637" y="182"/>
                  </a:lnTo>
                  <a:lnTo>
                    <a:pt x="637" y="183"/>
                  </a:lnTo>
                  <a:lnTo>
                    <a:pt x="636" y="183"/>
                  </a:lnTo>
                  <a:lnTo>
                    <a:pt x="636" y="185"/>
                  </a:lnTo>
                  <a:lnTo>
                    <a:pt x="637" y="185"/>
                  </a:lnTo>
                  <a:lnTo>
                    <a:pt x="639" y="185"/>
                  </a:lnTo>
                  <a:lnTo>
                    <a:pt x="639" y="186"/>
                  </a:lnTo>
                  <a:lnTo>
                    <a:pt x="637" y="188"/>
                  </a:lnTo>
                  <a:lnTo>
                    <a:pt x="636" y="186"/>
                  </a:lnTo>
                  <a:lnTo>
                    <a:pt x="634" y="186"/>
                  </a:lnTo>
                  <a:lnTo>
                    <a:pt x="634" y="185"/>
                  </a:lnTo>
                  <a:lnTo>
                    <a:pt x="633" y="185"/>
                  </a:lnTo>
                  <a:lnTo>
                    <a:pt x="627" y="185"/>
                  </a:lnTo>
                  <a:lnTo>
                    <a:pt x="625" y="185"/>
                  </a:lnTo>
                  <a:lnTo>
                    <a:pt x="625" y="186"/>
                  </a:lnTo>
                  <a:lnTo>
                    <a:pt x="624" y="186"/>
                  </a:lnTo>
                  <a:lnTo>
                    <a:pt x="622" y="186"/>
                  </a:lnTo>
                  <a:lnTo>
                    <a:pt x="621" y="188"/>
                  </a:lnTo>
                  <a:lnTo>
                    <a:pt x="624" y="188"/>
                  </a:lnTo>
                  <a:lnTo>
                    <a:pt x="627" y="186"/>
                  </a:lnTo>
                  <a:lnTo>
                    <a:pt x="628" y="186"/>
                  </a:lnTo>
                  <a:lnTo>
                    <a:pt x="630" y="186"/>
                  </a:lnTo>
                  <a:lnTo>
                    <a:pt x="631" y="186"/>
                  </a:lnTo>
                  <a:lnTo>
                    <a:pt x="633" y="186"/>
                  </a:lnTo>
                  <a:lnTo>
                    <a:pt x="633" y="188"/>
                  </a:lnTo>
                  <a:lnTo>
                    <a:pt x="634" y="188"/>
                  </a:lnTo>
                  <a:lnTo>
                    <a:pt x="636" y="188"/>
                  </a:lnTo>
                  <a:lnTo>
                    <a:pt x="637" y="188"/>
                  </a:lnTo>
                  <a:lnTo>
                    <a:pt x="639" y="188"/>
                  </a:lnTo>
                  <a:lnTo>
                    <a:pt x="639" y="189"/>
                  </a:lnTo>
                  <a:lnTo>
                    <a:pt x="640" y="189"/>
                  </a:lnTo>
                  <a:lnTo>
                    <a:pt x="640" y="191"/>
                  </a:lnTo>
                  <a:lnTo>
                    <a:pt x="642" y="191"/>
                  </a:lnTo>
                  <a:lnTo>
                    <a:pt x="640" y="192"/>
                  </a:lnTo>
                  <a:lnTo>
                    <a:pt x="639" y="192"/>
                  </a:lnTo>
                  <a:lnTo>
                    <a:pt x="637" y="194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4"/>
                  </a:lnTo>
                  <a:lnTo>
                    <a:pt x="644" y="195"/>
                  </a:lnTo>
                  <a:lnTo>
                    <a:pt x="645" y="195"/>
                  </a:lnTo>
                  <a:lnTo>
                    <a:pt x="647" y="195"/>
                  </a:lnTo>
                  <a:lnTo>
                    <a:pt x="648" y="197"/>
                  </a:lnTo>
                  <a:lnTo>
                    <a:pt x="650" y="197"/>
                  </a:lnTo>
                  <a:lnTo>
                    <a:pt x="653" y="197"/>
                  </a:lnTo>
                  <a:lnTo>
                    <a:pt x="653" y="198"/>
                  </a:lnTo>
                  <a:lnTo>
                    <a:pt x="654" y="198"/>
                  </a:lnTo>
                  <a:lnTo>
                    <a:pt x="653" y="200"/>
                  </a:lnTo>
                  <a:lnTo>
                    <a:pt x="654" y="200"/>
                  </a:lnTo>
                  <a:lnTo>
                    <a:pt x="656" y="200"/>
                  </a:lnTo>
                  <a:lnTo>
                    <a:pt x="663" y="202"/>
                  </a:lnTo>
                  <a:lnTo>
                    <a:pt x="662" y="202"/>
                  </a:lnTo>
                  <a:lnTo>
                    <a:pt x="662" y="203"/>
                  </a:lnTo>
                  <a:lnTo>
                    <a:pt x="663" y="203"/>
                  </a:lnTo>
                  <a:lnTo>
                    <a:pt x="663" y="202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9" y="203"/>
                  </a:lnTo>
                  <a:lnTo>
                    <a:pt x="671" y="203"/>
                  </a:lnTo>
                  <a:lnTo>
                    <a:pt x="671" y="205"/>
                  </a:lnTo>
                  <a:lnTo>
                    <a:pt x="668" y="205"/>
                  </a:lnTo>
                  <a:lnTo>
                    <a:pt x="668" y="206"/>
                  </a:lnTo>
                  <a:lnTo>
                    <a:pt x="666" y="206"/>
                  </a:lnTo>
                  <a:lnTo>
                    <a:pt x="663" y="208"/>
                  </a:lnTo>
                  <a:lnTo>
                    <a:pt x="662" y="208"/>
                  </a:lnTo>
                  <a:lnTo>
                    <a:pt x="662" y="209"/>
                  </a:lnTo>
                  <a:lnTo>
                    <a:pt x="663" y="209"/>
                  </a:lnTo>
                  <a:lnTo>
                    <a:pt x="665" y="208"/>
                  </a:lnTo>
                  <a:lnTo>
                    <a:pt x="669" y="208"/>
                  </a:lnTo>
                  <a:lnTo>
                    <a:pt x="669" y="209"/>
                  </a:lnTo>
                  <a:lnTo>
                    <a:pt x="668" y="209"/>
                  </a:lnTo>
                  <a:lnTo>
                    <a:pt x="668" y="211"/>
                  </a:lnTo>
                  <a:lnTo>
                    <a:pt x="669" y="209"/>
                  </a:lnTo>
                  <a:lnTo>
                    <a:pt x="671" y="209"/>
                  </a:lnTo>
                  <a:lnTo>
                    <a:pt x="672" y="209"/>
                  </a:lnTo>
                  <a:lnTo>
                    <a:pt x="672" y="208"/>
                  </a:lnTo>
                  <a:lnTo>
                    <a:pt x="674" y="208"/>
                  </a:lnTo>
                  <a:lnTo>
                    <a:pt x="675" y="208"/>
                  </a:lnTo>
                  <a:lnTo>
                    <a:pt x="677" y="208"/>
                  </a:lnTo>
                  <a:lnTo>
                    <a:pt x="678" y="209"/>
                  </a:lnTo>
                  <a:lnTo>
                    <a:pt x="677" y="209"/>
                  </a:lnTo>
                  <a:lnTo>
                    <a:pt x="675" y="209"/>
                  </a:lnTo>
                  <a:lnTo>
                    <a:pt x="675" y="211"/>
                  </a:lnTo>
                  <a:lnTo>
                    <a:pt x="672" y="211"/>
                  </a:lnTo>
                  <a:lnTo>
                    <a:pt x="671" y="211"/>
                  </a:lnTo>
                  <a:lnTo>
                    <a:pt x="669" y="211"/>
                  </a:lnTo>
                  <a:lnTo>
                    <a:pt x="669" y="212"/>
                  </a:lnTo>
                  <a:lnTo>
                    <a:pt x="669" y="214"/>
                  </a:lnTo>
                  <a:lnTo>
                    <a:pt x="669" y="215"/>
                  </a:lnTo>
                  <a:lnTo>
                    <a:pt x="669" y="217"/>
                  </a:lnTo>
                  <a:lnTo>
                    <a:pt x="671" y="217"/>
                  </a:lnTo>
                  <a:lnTo>
                    <a:pt x="671" y="215"/>
                  </a:lnTo>
                  <a:lnTo>
                    <a:pt x="672" y="214"/>
                  </a:lnTo>
                  <a:lnTo>
                    <a:pt x="675" y="212"/>
                  </a:lnTo>
                  <a:lnTo>
                    <a:pt x="677" y="212"/>
                  </a:lnTo>
                  <a:lnTo>
                    <a:pt x="678" y="212"/>
                  </a:lnTo>
                  <a:lnTo>
                    <a:pt x="678" y="214"/>
                  </a:lnTo>
                  <a:lnTo>
                    <a:pt x="680" y="214"/>
                  </a:lnTo>
                  <a:lnTo>
                    <a:pt x="678" y="215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77" y="217"/>
                  </a:lnTo>
                  <a:lnTo>
                    <a:pt x="678" y="217"/>
                  </a:lnTo>
                  <a:lnTo>
                    <a:pt x="680" y="217"/>
                  </a:lnTo>
                  <a:lnTo>
                    <a:pt x="680" y="218"/>
                  </a:lnTo>
                  <a:lnTo>
                    <a:pt x="680" y="220"/>
                  </a:lnTo>
                  <a:lnTo>
                    <a:pt x="680" y="221"/>
                  </a:lnTo>
                  <a:lnTo>
                    <a:pt x="678" y="221"/>
                  </a:lnTo>
                  <a:lnTo>
                    <a:pt x="677" y="221"/>
                  </a:lnTo>
                  <a:lnTo>
                    <a:pt x="677" y="220"/>
                  </a:lnTo>
                  <a:lnTo>
                    <a:pt x="674" y="220"/>
                  </a:lnTo>
                  <a:lnTo>
                    <a:pt x="672" y="221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8" y="223"/>
                  </a:lnTo>
                  <a:lnTo>
                    <a:pt x="680" y="223"/>
                  </a:lnTo>
                  <a:lnTo>
                    <a:pt x="678" y="224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80" y="229"/>
                  </a:lnTo>
                  <a:lnTo>
                    <a:pt x="678" y="229"/>
                  </a:lnTo>
                  <a:lnTo>
                    <a:pt x="677" y="229"/>
                  </a:lnTo>
                  <a:lnTo>
                    <a:pt x="677" y="230"/>
                  </a:lnTo>
                  <a:lnTo>
                    <a:pt x="678" y="230"/>
                  </a:lnTo>
                  <a:lnTo>
                    <a:pt x="680" y="230"/>
                  </a:lnTo>
                  <a:lnTo>
                    <a:pt x="681" y="230"/>
                  </a:lnTo>
                  <a:lnTo>
                    <a:pt x="680" y="232"/>
                  </a:lnTo>
                  <a:lnTo>
                    <a:pt x="678" y="232"/>
                  </a:lnTo>
                  <a:lnTo>
                    <a:pt x="678" y="233"/>
                  </a:lnTo>
                  <a:lnTo>
                    <a:pt x="677" y="233"/>
                  </a:lnTo>
                  <a:lnTo>
                    <a:pt x="675" y="233"/>
                  </a:lnTo>
                  <a:lnTo>
                    <a:pt x="674" y="233"/>
                  </a:lnTo>
                  <a:lnTo>
                    <a:pt x="674" y="232"/>
                  </a:lnTo>
                  <a:lnTo>
                    <a:pt x="672" y="232"/>
                  </a:lnTo>
                  <a:lnTo>
                    <a:pt x="671" y="232"/>
                  </a:lnTo>
                  <a:lnTo>
                    <a:pt x="668" y="233"/>
                  </a:lnTo>
                  <a:lnTo>
                    <a:pt x="666" y="233"/>
                  </a:lnTo>
                  <a:lnTo>
                    <a:pt x="666" y="232"/>
                  </a:lnTo>
                  <a:lnTo>
                    <a:pt x="666" y="230"/>
                  </a:lnTo>
                  <a:lnTo>
                    <a:pt x="666" y="229"/>
                  </a:lnTo>
                  <a:lnTo>
                    <a:pt x="666" y="227"/>
                  </a:lnTo>
                  <a:lnTo>
                    <a:pt x="668" y="226"/>
                  </a:lnTo>
                  <a:lnTo>
                    <a:pt x="668" y="224"/>
                  </a:lnTo>
                  <a:lnTo>
                    <a:pt x="666" y="224"/>
                  </a:lnTo>
                  <a:lnTo>
                    <a:pt x="665" y="226"/>
                  </a:lnTo>
                  <a:lnTo>
                    <a:pt x="665" y="227"/>
                  </a:lnTo>
                  <a:lnTo>
                    <a:pt x="663" y="227"/>
                  </a:lnTo>
                  <a:lnTo>
                    <a:pt x="663" y="229"/>
                  </a:lnTo>
                  <a:lnTo>
                    <a:pt x="665" y="229"/>
                  </a:lnTo>
                  <a:lnTo>
                    <a:pt x="665" y="230"/>
                  </a:lnTo>
                  <a:lnTo>
                    <a:pt x="665" y="232"/>
                  </a:lnTo>
                  <a:lnTo>
                    <a:pt x="663" y="232"/>
                  </a:lnTo>
                  <a:lnTo>
                    <a:pt x="663" y="233"/>
                  </a:lnTo>
                  <a:lnTo>
                    <a:pt x="662" y="233"/>
                  </a:lnTo>
                  <a:lnTo>
                    <a:pt x="657" y="233"/>
                  </a:lnTo>
                  <a:lnTo>
                    <a:pt x="656" y="233"/>
                  </a:lnTo>
                  <a:lnTo>
                    <a:pt x="653" y="233"/>
                  </a:lnTo>
                  <a:lnTo>
                    <a:pt x="647" y="230"/>
                  </a:lnTo>
                  <a:lnTo>
                    <a:pt x="645" y="230"/>
                  </a:lnTo>
                  <a:lnTo>
                    <a:pt x="644" y="230"/>
                  </a:lnTo>
                  <a:lnTo>
                    <a:pt x="642" y="229"/>
                  </a:lnTo>
                  <a:lnTo>
                    <a:pt x="640" y="227"/>
                  </a:lnTo>
                  <a:lnTo>
                    <a:pt x="640" y="226"/>
                  </a:lnTo>
                  <a:lnTo>
                    <a:pt x="639" y="226"/>
                  </a:lnTo>
                  <a:lnTo>
                    <a:pt x="639" y="224"/>
                  </a:lnTo>
                  <a:lnTo>
                    <a:pt x="639" y="223"/>
                  </a:lnTo>
                  <a:lnTo>
                    <a:pt x="640" y="221"/>
                  </a:lnTo>
                  <a:lnTo>
                    <a:pt x="639" y="220"/>
                  </a:lnTo>
                  <a:lnTo>
                    <a:pt x="637" y="218"/>
                  </a:lnTo>
                  <a:lnTo>
                    <a:pt x="636" y="218"/>
                  </a:lnTo>
                  <a:lnTo>
                    <a:pt x="636" y="217"/>
                  </a:lnTo>
                  <a:lnTo>
                    <a:pt x="634" y="217"/>
                  </a:lnTo>
                  <a:lnTo>
                    <a:pt x="636" y="215"/>
                  </a:lnTo>
                  <a:lnTo>
                    <a:pt x="634" y="215"/>
                  </a:lnTo>
                  <a:lnTo>
                    <a:pt x="633" y="215"/>
                  </a:lnTo>
                  <a:lnTo>
                    <a:pt x="631" y="215"/>
                  </a:lnTo>
                  <a:lnTo>
                    <a:pt x="630" y="215"/>
                  </a:lnTo>
                  <a:lnTo>
                    <a:pt x="628" y="215"/>
                  </a:lnTo>
                  <a:lnTo>
                    <a:pt x="627" y="215"/>
                  </a:lnTo>
                  <a:lnTo>
                    <a:pt x="625" y="215"/>
                  </a:lnTo>
                  <a:lnTo>
                    <a:pt x="625" y="214"/>
                  </a:lnTo>
                  <a:lnTo>
                    <a:pt x="624" y="214"/>
                  </a:lnTo>
                  <a:lnTo>
                    <a:pt x="624" y="212"/>
                  </a:lnTo>
                  <a:lnTo>
                    <a:pt x="622" y="212"/>
                  </a:lnTo>
                  <a:lnTo>
                    <a:pt x="621" y="211"/>
                  </a:lnTo>
                  <a:lnTo>
                    <a:pt x="619" y="211"/>
                  </a:lnTo>
                  <a:lnTo>
                    <a:pt x="618" y="211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3" y="211"/>
                  </a:lnTo>
                  <a:lnTo>
                    <a:pt x="612" y="211"/>
                  </a:lnTo>
                  <a:lnTo>
                    <a:pt x="610" y="211"/>
                  </a:lnTo>
                  <a:lnTo>
                    <a:pt x="610" y="209"/>
                  </a:lnTo>
                  <a:lnTo>
                    <a:pt x="609" y="211"/>
                  </a:lnTo>
                  <a:lnTo>
                    <a:pt x="607" y="211"/>
                  </a:lnTo>
                  <a:lnTo>
                    <a:pt x="604" y="211"/>
                  </a:lnTo>
                  <a:lnTo>
                    <a:pt x="603" y="211"/>
                  </a:lnTo>
                  <a:lnTo>
                    <a:pt x="600" y="209"/>
                  </a:lnTo>
                  <a:lnTo>
                    <a:pt x="598" y="208"/>
                  </a:lnTo>
                  <a:lnTo>
                    <a:pt x="598" y="206"/>
                  </a:lnTo>
                  <a:lnTo>
                    <a:pt x="597" y="206"/>
                  </a:lnTo>
                  <a:lnTo>
                    <a:pt x="595" y="206"/>
                  </a:lnTo>
                  <a:lnTo>
                    <a:pt x="594" y="205"/>
                  </a:lnTo>
                  <a:lnTo>
                    <a:pt x="591" y="203"/>
                  </a:lnTo>
                  <a:lnTo>
                    <a:pt x="589" y="202"/>
                  </a:lnTo>
                  <a:lnTo>
                    <a:pt x="589" y="203"/>
                  </a:lnTo>
                  <a:lnTo>
                    <a:pt x="587" y="203"/>
                  </a:lnTo>
                  <a:lnTo>
                    <a:pt x="586" y="203"/>
                  </a:lnTo>
                  <a:lnTo>
                    <a:pt x="584" y="202"/>
                  </a:lnTo>
                  <a:lnTo>
                    <a:pt x="583" y="200"/>
                  </a:lnTo>
                  <a:lnTo>
                    <a:pt x="581" y="200"/>
                  </a:lnTo>
                  <a:lnTo>
                    <a:pt x="580" y="200"/>
                  </a:lnTo>
                  <a:lnTo>
                    <a:pt x="581" y="202"/>
                  </a:lnTo>
                  <a:lnTo>
                    <a:pt x="583" y="202"/>
                  </a:lnTo>
                  <a:lnTo>
                    <a:pt x="583" y="203"/>
                  </a:lnTo>
                  <a:lnTo>
                    <a:pt x="581" y="203"/>
                  </a:lnTo>
                  <a:lnTo>
                    <a:pt x="586" y="205"/>
                  </a:lnTo>
                  <a:lnTo>
                    <a:pt x="587" y="205"/>
                  </a:lnTo>
                  <a:lnTo>
                    <a:pt x="589" y="205"/>
                  </a:lnTo>
                  <a:lnTo>
                    <a:pt x="592" y="206"/>
                  </a:lnTo>
                  <a:lnTo>
                    <a:pt x="597" y="208"/>
                  </a:lnTo>
                  <a:lnTo>
                    <a:pt x="597" y="209"/>
                  </a:lnTo>
                  <a:lnTo>
                    <a:pt x="595" y="209"/>
                  </a:lnTo>
                  <a:lnTo>
                    <a:pt x="592" y="209"/>
                  </a:lnTo>
                  <a:lnTo>
                    <a:pt x="589" y="211"/>
                  </a:lnTo>
                  <a:lnTo>
                    <a:pt x="587" y="209"/>
                  </a:lnTo>
                  <a:lnTo>
                    <a:pt x="586" y="211"/>
                  </a:lnTo>
                  <a:lnTo>
                    <a:pt x="587" y="211"/>
                  </a:lnTo>
                  <a:lnTo>
                    <a:pt x="589" y="211"/>
                  </a:lnTo>
                  <a:lnTo>
                    <a:pt x="591" y="211"/>
                  </a:lnTo>
                  <a:lnTo>
                    <a:pt x="592" y="211"/>
                  </a:lnTo>
                  <a:lnTo>
                    <a:pt x="595" y="211"/>
                  </a:lnTo>
                  <a:lnTo>
                    <a:pt x="598" y="211"/>
                  </a:lnTo>
                  <a:lnTo>
                    <a:pt x="597" y="212"/>
                  </a:lnTo>
                  <a:lnTo>
                    <a:pt x="598" y="212"/>
                  </a:lnTo>
                  <a:lnTo>
                    <a:pt x="600" y="212"/>
                  </a:lnTo>
                  <a:lnTo>
                    <a:pt x="601" y="212"/>
                  </a:lnTo>
                  <a:lnTo>
                    <a:pt x="604" y="212"/>
                  </a:lnTo>
                  <a:lnTo>
                    <a:pt x="606" y="212"/>
                  </a:lnTo>
                  <a:lnTo>
                    <a:pt x="607" y="212"/>
                  </a:lnTo>
                  <a:lnTo>
                    <a:pt x="609" y="212"/>
                  </a:lnTo>
                  <a:lnTo>
                    <a:pt x="610" y="212"/>
                  </a:lnTo>
                  <a:lnTo>
                    <a:pt x="612" y="212"/>
                  </a:lnTo>
                  <a:lnTo>
                    <a:pt x="613" y="212"/>
                  </a:lnTo>
                  <a:lnTo>
                    <a:pt x="615" y="212"/>
                  </a:lnTo>
                  <a:lnTo>
                    <a:pt x="619" y="212"/>
                  </a:lnTo>
                  <a:lnTo>
                    <a:pt x="621" y="214"/>
                  </a:lnTo>
                  <a:lnTo>
                    <a:pt x="622" y="214"/>
                  </a:lnTo>
                  <a:lnTo>
                    <a:pt x="622" y="215"/>
                  </a:lnTo>
                  <a:lnTo>
                    <a:pt x="624" y="214"/>
                  </a:lnTo>
                  <a:lnTo>
                    <a:pt x="624" y="215"/>
                  </a:lnTo>
                  <a:lnTo>
                    <a:pt x="624" y="217"/>
                  </a:lnTo>
                  <a:lnTo>
                    <a:pt x="622" y="217"/>
                  </a:lnTo>
                  <a:lnTo>
                    <a:pt x="622" y="218"/>
                  </a:lnTo>
                  <a:lnTo>
                    <a:pt x="621" y="218"/>
                  </a:lnTo>
                  <a:lnTo>
                    <a:pt x="619" y="217"/>
                  </a:lnTo>
                  <a:lnTo>
                    <a:pt x="618" y="217"/>
                  </a:lnTo>
                  <a:lnTo>
                    <a:pt x="621" y="218"/>
                  </a:lnTo>
                  <a:lnTo>
                    <a:pt x="619" y="218"/>
                  </a:lnTo>
                  <a:lnTo>
                    <a:pt x="618" y="220"/>
                  </a:lnTo>
                  <a:lnTo>
                    <a:pt x="616" y="220"/>
                  </a:lnTo>
                  <a:lnTo>
                    <a:pt x="615" y="220"/>
                  </a:lnTo>
                  <a:lnTo>
                    <a:pt x="613" y="221"/>
                  </a:lnTo>
                  <a:lnTo>
                    <a:pt x="612" y="221"/>
                  </a:lnTo>
                  <a:lnTo>
                    <a:pt x="610" y="221"/>
                  </a:lnTo>
                  <a:lnTo>
                    <a:pt x="609" y="221"/>
                  </a:lnTo>
                  <a:lnTo>
                    <a:pt x="607" y="221"/>
                  </a:lnTo>
                  <a:lnTo>
                    <a:pt x="607" y="223"/>
                  </a:lnTo>
                  <a:lnTo>
                    <a:pt x="601" y="223"/>
                  </a:lnTo>
                  <a:lnTo>
                    <a:pt x="595" y="223"/>
                  </a:lnTo>
                  <a:lnTo>
                    <a:pt x="594" y="223"/>
                  </a:lnTo>
                  <a:lnTo>
                    <a:pt x="591" y="223"/>
                  </a:lnTo>
                  <a:lnTo>
                    <a:pt x="589" y="221"/>
                  </a:lnTo>
                  <a:lnTo>
                    <a:pt x="587" y="220"/>
                  </a:lnTo>
                  <a:lnTo>
                    <a:pt x="587" y="218"/>
                  </a:lnTo>
                  <a:lnTo>
                    <a:pt x="586" y="220"/>
                  </a:lnTo>
                  <a:lnTo>
                    <a:pt x="586" y="221"/>
                  </a:lnTo>
                  <a:lnTo>
                    <a:pt x="587" y="221"/>
                  </a:lnTo>
                  <a:lnTo>
                    <a:pt x="589" y="223"/>
                  </a:lnTo>
                  <a:lnTo>
                    <a:pt x="587" y="223"/>
                  </a:lnTo>
                  <a:lnTo>
                    <a:pt x="586" y="223"/>
                  </a:lnTo>
                  <a:lnTo>
                    <a:pt x="584" y="223"/>
                  </a:lnTo>
                  <a:lnTo>
                    <a:pt x="583" y="223"/>
                  </a:lnTo>
                  <a:lnTo>
                    <a:pt x="581" y="223"/>
                  </a:lnTo>
                  <a:lnTo>
                    <a:pt x="581" y="224"/>
                  </a:lnTo>
                  <a:lnTo>
                    <a:pt x="583" y="224"/>
                  </a:lnTo>
                  <a:lnTo>
                    <a:pt x="583" y="226"/>
                  </a:lnTo>
                  <a:lnTo>
                    <a:pt x="581" y="226"/>
                  </a:lnTo>
                  <a:lnTo>
                    <a:pt x="581" y="227"/>
                  </a:lnTo>
                  <a:lnTo>
                    <a:pt x="580" y="229"/>
                  </a:lnTo>
                  <a:lnTo>
                    <a:pt x="578" y="229"/>
                  </a:lnTo>
                  <a:lnTo>
                    <a:pt x="577" y="229"/>
                  </a:lnTo>
                  <a:lnTo>
                    <a:pt x="577" y="230"/>
                  </a:lnTo>
                  <a:lnTo>
                    <a:pt x="575" y="230"/>
                  </a:lnTo>
                  <a:lnTo>
                    <a:pt x="574" y="230"/>
                  </a:lnTo>
                  <a:lnTo>
                    <a:pt x="572" y="230"/>
                  </a:lnTo>
                  <a:lnTo>
                    <a:pt x="572" y="232"/>
                  </a:lnTo>
                  <a:lnTo>
                    <a:pt x="574" y="232"/>
                  </a:lnTo>
                  <a:lnTo>
                    <a:pt x="575" y="232"/>
                  </a:lnTo>
                  <a:lnTo>
                    <a:pt x="575" y="233"/>
                  </a:lnTo>
                  <a:lnTo>
                    <a:pt x="577" y="235"/>
                  </a:lnTo>
                  <a:lnTo>
                    <a:pt x="578" y="233"/>
                  </a:lnTo>
                  <a:lnTo>
                    <a:pt x="578" y="232"/>
                  </a:lnTo>
                  <a:lnTo>
                    <a:pt x="580" y="232"/>
                  </a:lnTo>
                  <a:lnTo>
                    <a:pt x="581" y="232"/>
                  </a:lnTo>
                  <a:lnTo>
                    <a:pt x="581" y="230"/>
                  </a:lnTo>
                  <a:lnTo>
                    <a:pt x="581" y="229"/>
                  </a:lnTo>
                  <a:lnTo>
                    <a:pt x="583" y="229"/>
                  </a:lnTo>
                  <a:lnTo>
                    <a:pt x="586" y="229"/>
                  </a:lnTo>
                  <a:lnTo>
                    <a:pt x="587" y="229"/>
                  </a:lnTo>
                  <a:lnTo>
                    <a:pt x="587" y="227"/>
                  </a:lnTo>
                  <a:lnTo>
                    <a:pt x="586" y="227"/>
                  </a:lnTo>
                  <a:lnTo>
                    <a:pt x="586" y="226"/>
                  </a:lnTo>
                  <a:lnTo>
                    <a:pt x="586" y="224"/>
                  </a:lnTo>
                  <a:lnTo>
                    <a:pt x="587" y="224"/>
                  </a:lnTo>
                  <a:lnTo>
                    <a:pt x="589" y="224"/>
                  </a:lnTo>
                  <a:lnTo>
                    <a:pt x="591" y="224"/>
                  </a:lnTo>
                  <a:lnTo>
                    <a:pt x="592" y="224"/>
                  </a:lnTo>
                  <a:lnTo>
                    <a:pt x="592" y="226"/>
                  </a:lnTo>
                  <a:lnTo>
                    <a:pt x="594" y="226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603" y="224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2" y="223"/>
                  </a:lnTo>
                  <a:lnTo>
                    <a:pt x="613" y="221"/>
                  </a:lnTo>
                  <a:lnTo>
                    <a:pt x="618" y="220"/>
                  </a:lnTo>
                  <a:lnTo>
                    <a:pt x="618" y="221"/>
                  </a:lnTo>
                  <a:lnTo>
                    <a:pt x="618" y="223"/>
                  </a:lnTo>
                  <a:lnTo>
                    <a:pt x="621" y="223"/>
                  </a:lnTo>
                  <a:lnTo>
                    <a:pt x="622" y="223"/>
                  </a:lnTo>
                  <a:lnTo>
                    <a:pt x="622" y="224"/>
                  </a:lnTo>
                  <a:lnTo>
                    <a:pt x="621" y="224"/>
                  </a:lnTo>
                  <a:lnTo>
                    <a:pt x="622" y="226"/>
                  </a:lnTo>
                  <a:lnTo>
                    <a:pt x="622" y="227"/>
                  </a:lnTo>
                  <a:lnTo>
                    <a:pt x="622" y="229"/>
                  </a:lnTo>
                  <a:lnTo>
                    <a:pt x="621" y="229"/>
                  </a:lnTo>
                  <a:lnTo>
                    <a:pt x="618" y="229"/>
                  </a:lnTo>
                  <a:lnTo>
                    <a:pt x="616" y="230"/>
                  </a:lnTo>
                  <a:lnTo>
                    <a:pt x="615" y="230"/>
                  </a:lnTo>
                  <a:lnTo>
                    <a:pt x="613" y="230"/>
                  </a:lnTo>
                  <a:lnTo>
                    <a:pt x="612" y="230"/>
                  </a:lnTo>
                  <a:lnTo>
                    <a:pt x="610" y="232"/>
                  </a:lnTo>
                  <a:lnTo>
                    <a:pt x="610" y="230"/>
                  </a:lnTo>
                  <a:lnTo>
                    <a:pt x="609" y="230"/>
                  </a:lnTo>
                  <a:lnTo>
                    <a:pt x="609" y="232"/>
                  </a:lnTo>
                  <a:lnTo>
                    <a:pt x="607" y="232"/>
                  </a:lnTo>
                  <a:lnTo>
                    <a:pt x="607" y="233"/>
                  </a:lnTo>
                  <a:lnTo>
                    <a:pt x="606" y="232"/>
                  </a:lnTo>
                  <a:lnTo>
                    <a:pt x="606" y="230"/>
                  </a:lnTo>
                  <a:lnTo>
                    <a:pt x="604" y="230"/>
                  </a:lnTo>
                  <a:lnTo>
                    <a:pt x="603" y="232"/>
                  </a:lnTo>
                  <a:lnTo>
                    <a:pt x="606" y="235"/>
                  </a:lnTo>
                  <a:lnTo>
                    <a:pt x="604" y="235"/>
                  </a:lnTo>
                  <a:lnTo>
                    <a:pt x="603" y="235"/>
                  </a:lnTo>
                  <a:lnTo>
                    <a:pt x="600" y="236"/>
                  </a:lnTo>
                  <a:lnTo>
                    <a:pt x="601" y="236"/>
                  </a:lnTo>
                  <a:lnTo>
                    <a:pt x="601" y="238"/>
                  </a:lnTo>
                  <a:lnTo>
                    <a:pt x="604" y="238"/>
                  </a:lnTo>
                  <a:lnTo>
                    <a:pt x="606" y="238"/>
                  </a:lnTo>
                  <a:lnTo>
                    <a:pt x="610" y="236"/>
                  </a:lnTo>
                  <a:lnTo>
                    <a:pt x="612" y="235"/>
                  </a:lnTo>
                  <a:lnTo>
                    <a:pt x="618" y="235"/>
                  </a:lnTo>
                  <a:lnTo>
                    <a:pt x="619" y="233"/>
                  </a:lnTo>
                  <a:lnTo>
                    <a:pt x="621" y="233"/>
                  </a:lnTo>
                  <a:lnTo>
                    <a:pt x="622" y="233"/>
                  </a:lnTo>
                  <a:lnTo>
                    <a:pt x="622" y="235"/>
                  </a:lnTo>
                  <a:lnTo>
                    <a:pt x="621" y="235"/>
                  </a:lnTo>
                  <a:lnTo>
                    <a:pt x="619" y="235"/>
                  </a:lnTo>
                  <a:lnTo>
                    <a:pt x="619" y="236"/>
                  </a:lnTo>
                  <a:lnTo>
                    <a:pt x="621" y="236"/>
                  </a:lnTo>
                  <a:lnTo>
                    <a:pt x="622" y="236"/>
                  </a:lnTo>
                  <a:lnTo>
                    <a:pt x="622" y="235"/>
                  </a:lnTo>
                  <a:lnTo>
                    <a:pt x="624" y="235"/>
                  </a:lnTo>
                  <a:lnTo>
                    <a:pt x="625" y="235"/>
                  </a:lnTo>
                  <a:lnTo>
                    <a:pt x="627" y="235"/>
                  </a:lnTo>
                  <a:lnTo>
                    <a:pt x="628" y="235"/>
                  </a:lnTo>
                  <a:lnTo>
                    <a:pt x="628" y="236"/>
                  </a:lnTo>
                  <a:lnTo>
                    <a:pt x="630" y="236"/>
                  </a:lnTo>
                  <a:lnTo>
                    <a:pt x="631" y="236"/>
                  </a:lnTo>
                  <a:lnTo>
                    <a:pt x="633" y="236"/>
                  </a:lnTo>
                  <a:lnTo>
                    <a:pt x="633" y="238"/>
                  </a:lnTo>
                  <a:lnTo>
                    <a:pt x="636" y="238"/>
                  </a:lnTo>
                  <a:lnTo>
                    <a:pt x="637" y="238"/>
                  </a:lnTo>
                  <a:lnTo>
                    <a:pt x="639" y="238"/>
                  </a:lnTo>
                  <a:lnTo>
                    <a:pt x="640" y="238"/>
                  </a:lnTo>
                  <a:lnTo>
                    <a:pt x="640" y="239"/>
                  </a:lnTo>
                  <a:lnTo>
                    <a:pt x="642" y="239"/>
                  </a:lnTo>
                  <a:lnTo>
                    <a:pt x="644" y="239"/>
                  </a:lnTo>
                  <a:lnTo>
                    <a:pt x="645" y="239"/>
                  </a:lnTo>
                  <a:lnTo>
                    <a:pt x="647" y="239"/>
                  </a:lnTo>
                  <a:lnTo>
                    <a:pt x="654" y="239"/>
                  </a:lnTo>
                  <a:lnTo>
                    <a:pt x="660" y="239"/>
                  </a:lnTo>
                  <a:lnTo>
                    <a:pt x="665" y="239"/>
                  </a:lnTo>
                  <a:lnTo>
                    <a:pt x="666" y="239"/>
                  </a:lnTo>
                  <a:lnTo>
                    <a:pt x="668" y="239"/>
                  </a:lnTo>
                  <a:lnTo>
                    <a:pt x="669" y="238"/>
                  </a:lnTo>
                  <a:lnTo>
                    <a:pt x="669" y="239"/>
                  </a:lnTo>
                  <a:lnTo>
                    <a:pt x="668" y="241"/>
                  </a:lnTo>
                  <a:lnTo>
                    <a:pt x="666" y="241"/>
                  </a:lnTo>
                  <a:lnTo>
                    <a:pt x="666" y="242"/>
                  </a:lnTo>
                  <a:lnTo>
                    <a:pt x="665" y="242"/>
                  </a:lnTo>
                  <a:lnTo>
                    <a:pt x="665" y="241"/>
                  </a:lnTo>
                  <a:lnTo>
                    <a:pt x="663" y="241"/>
                  </a:lnTo>
                  <a:lnTo>
                    <a:pt x="663" y="242"/>
                  </a:lnTo>
                  <a:lnTo>
                    <a:pt x="662" y="242"/>
                  </a:lnTo>
                  <a:lnTo>
                    <a:pt x="659" y="242"/>
                  </a:lnTo>
                  <a:lnTo>
                    <a:pt x="657" y="242"/>
                  </a:lnTo>
                  <a:lnTo>
                    <a:pt x="656" y="242"/>
                  </a:lnTo>
                  <a:lnTo>
                    <a:pt x="654" y="242"/>
                  </a:lnTo>
                  <a:lnTo>
                    <a:pt x="654" y="244"/>
                  </a:lnTo>
                  <a:lnTo>
                    <a:pt x="653" y="244"/>
                  </a:lnTo>
                  <a:lnTo>
                    <a:pt x="650" y="244"/>
                  </a:lnTo>
                  <a:lnTo>
                    <a:pt x="648" y="244"/>
                  </a:lnTo>
                  <a:lnTo>
                    <a:pt x="648" y="245"/>
                  </a:lnTo>
                  <a:lnTo>
                    <a:pt x="650" y="245"/>
                  </a:lnTo>
                  <a:lnTo>
                    <a:pt x="650" y="247"/>
                  </a:lnTo>
                  <a:lnTo>
                    <a:pt x="650" y="248"/>
                  </a:lnTo>
                  <a:lnTo>
                    <a:pt x="648" y="248"/>
                  </a:lnTo>
                  <a:lnTo>
                    <a:pt x="645" y="248"/>
                  </a:lnTo>
                  <a:lnTo>
                    <a:pt x="644" y="247"/>
                  </a:lnTo>
                  <a:lnTo>
                    <a:pt x="642" y="247"/>
                  </a:lnTo>
                  <a:lnTo>
                    <a:pt x="642" y="248"/>
                  </a:lnTo>
                  <a:lnTo>
                    <a:pt x="644" y="248"/>
                  </a:lnTo>
                  <a:lnTo>
                    <a:pt x="644" y="250"/>
                  </a:lnTo>
                  <a:lnTo>
                    <a:pt x="642" y="250"/>
                  </a:lnTo>
                  <a:lnTo>
                    <a:pt x="639" y="251"/>
                  </a:lnTo>
                  <a:lnTo>
                    <a:pt x="637" y="251"/>
                  </a:lnTo>
                  <a:lnTo>
                    <a:pt x="637" y="250"/>
                  </a:lnTo>
                  <a:lnTo>
                    <a:pt x="636" y="250"/>
                  </a:lnTo>
                  <a:lnTo>
                    <a:pt x="634" y="250"/>
                  </a:lnTo>
                  <a:lnTo>
                    <a:pt x="634" y="251"/>
                  </a:lnTo>
                  <a:lnTo>
                    <a:pt x="634" y="253"/>
                  </a:lnTo>
                  <a:lnTo>
                    <a:pt x="633" y="253"/>
                  </a:lnTo>
                  <a:lnTo>
                    <a:pt x="631" y="253"/>
                  </a:lnTo>
                  <a:lnTo>
                    <a:pt x="630" y="253"/>
                  </a:lnTo>
                  <a:lnTo>
                    <a:pt x="630" y="255"/>
                  </a:lnTo>
                  <a:lnTo>
                    <a:pt x="628" y="255"/>
                  </a:lnTo>
                  <a:lnTo>
                    <a:pt x="627" y="255"/>
                  </a:lnTo>
                  <a:lnTo>
                    <a:pt x="627" y="253"/>
                  </a:lnTo>
                  <a:lnTo>
                    <a:pt x="625" y="253"/>
                  </a:lnTo>
                  <a:lnTo>
                    <a:pt x="625" y="255"/>
                  </a:lnTo>
                  <a:lnTo>
                    <a:pt x="627" y="255"/>
                  </a:lnTo>
                  <a:lnTo>
                    <a:pt x="627" y="256"/>
                  </a:lnTo>
                  <a:lnTo>
                    <a:pt x="625" y="256"/>
                  </a:lnTo>
                  <a:lnTo>
                    <a:pt x="625" y="258"/>
                  </a:lnTo>
                  <a:lnTo>
                    <a:pt x="624" y="258"/>
                  </a:lnTo>
                  <a:lnTo>
                    <a:pt x="624" y="256"/>
                  </a:lnTo>
                  <a:lnTo>
                    <a:pt x="622" y="256"/>
                  </a:lnTo>
                  <a:lnTo>
                    <a:pt x="621" y="256"/>
                  </a:lnTo>
                  <a:lnTo>
                    <a:pt x="619" y="256"/>
                  </a:lnTo>
                  <a:lnTo>
                    <a:pt x="618" y="256"/>
                  </a:lnTo>
                  <a:lnTo>
                    <a:pt x="616" y="256"/>
                  </a:lnTo>
                  <a:lnTo>
                    <a:pt x="616" y="258"/>
                  </a:lnTo>
                  <a:lnTo>
                    <a:pt x="619" y="258"/>
                  </a:lnTo>
                  <a:lnTo>
                    <a:pt x="621" y="259"/>
                  </a:lnTo>
                  <a:lnTo>
                    <a:pt x="619" y="259"/>
                  </a:lnTo>
                  <a:lnTo>
                    <a:pt x="618" y="259"/>
                  </a:lnTo>
                  <a:lnTo>
                    <a:pt x="616" y="259"/>
                  </a:lnTo>
                  <a:lnTo>
                    <a:pt x="615" y="259"/>
                  </a:lnTo>
                  <a:lnTo>
                    <a:pt x="616" y="261"/>
                  </a:lnTo>
                  <a:lnTo>
                    <a:pt x="615" y="261"/>
                  </a:lnTo>
                  <a:lnTo>
                    <a:pt x="612" y="261"/>
                  </a:lnTo>
                  <a:lnTo>
                    <a:pt x="610" y="259"/>
                  </a:lnTo>
                  <a:lnTo>
                    <a:pt x="610" y="261"/>
                  </a:lnTo>
                  <a:lnTo>
                    <a:pt x="609" y="262"/>
                  </a:lnTo>
                  <a:lnTo>
                    <a:pt x="609" y="264"/>
                  </a:lnTo>
                  <a:lnTo>
                    <a:pt x="609" y="265"/>
                  </a:lnTo>
                  <a:lnTo>
                    <a:pt x="607" y="264"/>
                  </a:lnTo>
                  <a:lnTo>
                    <a:pt x="606" y="264"/>
                  </a:lnTo>
                  <a:lnTo>
                    <a:pt x="607" y="265"/>
                  </a:lnTo>
                  <a:lnTo>
                    <a:pt x="606" y="265"/>
                  </a:lnTo>
                  <a:lnTo>
                    <a:pt x="604" y="267"/>
                  </a:lnTo>
                  <a:lnTo>
                    <a:pt x="601" y="267"/>
                  </a:lnTo>
                  <a:lnTo>
                    <a:pt x="600" y="267"/>
                  </a:lnTo>
                  <a:lnTo>
                    <a:pt x="598" y="267"/>
                  </a:lnTo>
                  <a:lnTo>
                    <a:pt x="598" y="268"/>
                  </a:lnTo>
                  <a:lnTo>
                    <a:pt x="597" y="268"/>
                  </a:lnTo>
                  <a:lnTo>
                    <a:pt x="595" y="268"/>
                  </a:lnTo>
                  <a:lnTo>
                    <a:pt x="594" y="268"/>
                  </a:lnTo>
                  <a:lnTo>
                    <a:pt x="592" y="268"/>
                  </a:lnTo>
                  <a:lnTo>
                    <a:pt x="591" y="268"/>
                  </a:lnTo>
                  <a:lnTo>
                    <a:pt x="589" y="270"/>
                  </a:lnTo>
                  <a:lnTo>
                    <a:pt x="587" y="268"/>
                  </a:lnTo>
                  <a:lnTo>
                    <a:pt x="587" y="270"/>
                  </a:lnTo>
                  <a:lnTo>
                    <a:pt x="586" y="270"/>
                  </a:lnTo>
                  <a:lnTo>
                    <a:pt x="584" y="270"/>
                  </a:lnTo>
                  <a:lnTo>
                    <a:pt x="583" y="270"/>
                  </a:lnTo>
                  <a:lnTo>
                    <a:pt x="581" y="270"/>
                  </a:lnTo>
                  <a:lnTo>
                    <a:pt x="583" y="271"/>
                  </a:lnTo>
                  <a:lnTo>
                    <a:pt x="581" y="271"/>
                  </a:lnTo>
                  <a:lnTo>
                    <a:pt x="580" y="271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7" y="270"/>
                  </a:lnTo>
                  <a:lnTo>
                    <a:pt x="577" y="271"/>
                  </a:lnTo>
                  <a:lnTo>
                    <a:pt x="575" y="271"/>
                  </a:lnTo>
                  <a:lnTo>
                    <a:pt x="574" y="271"/>
                  </a:lnTo>
                  <a:lnTo>
                    <a:pt x="577" y="273"/>
                  </a:lnTo>
                  <a:lnTo>
                    <a:pt x="574" y="273"/>
                  </a:lnTo>
                  <a:lnTo>
                    <a:pt x="572" y="273"/>
                  </a:lnTo>
                  <a:lnTo>
                    <a:pt x="572" y="271"/>
                  </a:lnTo>
                  <a:lnTo>
                    <a:pt x="571" y="271"/>
                  </a:lnTo>
                  <a:lnTo>
                    <a:pt x="571" y="273"/>
                  </a:lnTo>
                  <a:lnTo>
                    <a:pt x="569" y="273"/>
                  </a:lnTo>
                  <a:lnTo>
                    <a:pt x="568" y="273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5" y="273"/>
                  </a:lnTo>
                  <a:lnTo>
                    <a:pt x="563" y="273"/>
                  </a:lnTo>
                  <a:lnTo>
                    <a:pt x="562" y="274"/>
                  </a:lnTo>
                  <a:lnTo>
                    <a:pt x="560" y="274"/>
                  </a:lnTo>
                  <a:lnTo>
                    <a:pt x="557" y="274"/>
                  </a:lnTo>
                  <a:lnTo>
                    <a:pt x="557" y="277"/>
                  </a:lnTo>
                  <a:lnTo>
                    <a:pt x="556" y="274"/>
                  </a:lnTo>
                  <a:lnTo>
                    <a:pt x="554" y="274"/>
                  </a:lnTo>
                  <a:lnTo>
                    <a:pt x="554" y="277"/>
                  </a:lnTo>
                  <a:lnTo>
                    <a:pt x="553" y="274"/>
                  </a:lnTo>
                  <a:lnTo>
                    <a:pt x="551" y="274"/>
                  </a:lnTo>
                  <a:lnTo>
                    <a:pt x="553" y="277"/>
                  </a:lnTo>
                  <a:lnTo>
                    <a:pt x="551" y="279"/>
                  </a:lnTo>
                  <a:lnTo>
                    <a:pt x="550" y="277"/>
                  </a:lnTo>
                  <a:lnTo>
                    <a:pt x="547" y="279"/>
                  </a:lnTo>
                  <a:lnTo>
                    <a:pt x="545" y="279"/>
                  </a:lnTo>
                  <a:lnTo>
                    <a:pt x="544" y="279"/>
                  </a:lnTo>
                  <a:lnTo>
                    <a:pt x="544" y="277"/>
                  </a:lnTo>
                  <a:lnTo>
                    <a:pt x="542" y="277"/>
                  </a:lnTo>
                  <a:lnTo>
                    <a:pt x="541" y="277"/>
                  </a:lnTo>
                  <a:lnTo>
                    <a:pt x="541" y="274"/>
                  </a:lnTo>
                  <a:lnTo>
                    <a:pt x="539" y="274"/>
                  </a:lnTo>
                  <a:lnTo>
                    <a:pt x="538" y="274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8" y="279"/>
                  </a:lnTo>
                  <a:lnTo>
                    <a:pt x="539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1" y="280"/>
                  </a:lnTo>
                  <a:lnTo>
                    <a:pt x="539" y="280"/>
                  </a:lnTo>
                  <a:lnTo>
                    <a:pt x="538" y="280"/>
                  </a:lnTo>
                  <a:lnTo>
                    <a:pt x="536" y="280"/>
                  </a:lnTo>
                  <a:lnTo>
                    <a:pt x="536" y="279"/>
                  </a:lnTo>
                  <a:lnTo>
                    <a:pt x="534" y="279"/>
                  </a:lnTo>
                  <a:lnTo>
                    <a:pt x="534" y="280"/>
                  </a:lnTo>
                  <a:lnTo>
                    <a:pt x="536" y="280"/>
                  </a:lnTo>
                  <a:lnTo>
                    <a:pt x="536" y="282"/>
                  </a:lnTo>
                  <a:lnTo>
                    <a:pt x="534" y="282"/>
                  </a:lnTo>
                  <a:lnTo>
                    <a:pt x="533" y="282"/>
                  </a:lnTo>
                  <a:lnTo>
                    <a:pt x="531" y="282"/>
                  </a:lnTo>
                  <a:lnTo>
                    <a:pt x="530" y="282"/>
                  </a:lnTo>
                  <a:lnTo>
                    <a:pt x="528" y="282"/>
                  </a:lnTo>
                  <a:lnTo>
                    <a:pt x="527" y="282"/>
                  </a:lnTo>
                  <a:lnTo>
                    <a:pt x="525" y="282"/>
                  </a:lnTo>
                  <a:lnTo>
                    <a:pt x="524" y="282"/>
                  </a:lnTo>
                  <a:lnTo>
                    <a:pt x="522" y="282"/>
                  </a:lnTo>
                  <a:lnTo>
                    <a:pt x="522" y="283"/>
                  </a:lnTo>
                  <a:lnTo>
                    <a:pt x="521" y="282"/>
                  </a:lnTo>
                  <a:lnTo>
                    <a:pt x="521" y="283"/>
                  </a:lnTo>
                  <a:lnTo>
                    <a:pt x="519" y="283"/>
                  </a:lnTo>
                  <a:lnTo>
                    <a:pt x="519" y="282"/>
                  </a:lnTo>
                  <a:lnTo>
                    <a:pt x="518" y="282"/>
                  </a:lnTo>
                  <a:lnTo>
                    <a:pt x="515" y="282"/>
                  </a:lnTo>
                  <a:lnTo>
                    <a:pt x="513" y="280"/>
                  </a:lnTo>
                  <a:lnTo>
                    <a:pt x="513" y="282"/>
                  </a:lnTo>
                  <a:lnTo>
                    <a:pt x="512" y="282"/>
                  </a:lnTo>
                  <a:lnTo>
                    <a:pt x="510" y="282"/>
                  </a:lnTo>
                  <a:lnTo>
                    <a:pt x="510" y="280"/>
                  </a:lnTo>
                  <a:lnTo>
                    <a:pt x="510" y="279"/>
                  </a:lnTo>
                  <a:lnTo>
                    <a:pt x="507" y="279"/>
                  </a:lnTo>
                  <a:lnTo>
                    <a:pt x="506" y="279"/>
                  </a:lnTo>
                  <a:lnTo>
                    <a:pt x="506" y="277"/>
                  </a:lnTo>
                  <a:lnTo>
                    <a:pt x="506" y="274"/>
                  </a:lnTo>
                  <a:lnTo>
                    <a:pt x="504" y="274"/>
                  </a:lnTo>
                  <a:lnTo>
                    <a:pt x="504" y="273"/>
                  </a:lnTo>
                  <a:lnTo>
                    <a:pt x="503" y="273"/>
                  </a:lnTo>
                  <a:lnTo>
                    <a:pt x="503" y="271"/>
                  </a:lnTo>
                  <a:lnTo>
                    <a:pt x="503" y="270"/>
                  </a:lnTo>
                  <a:lnTo>
                    <a:pt x="501" y="270"/>
                  </a:lnTo>
                  <a:lnTo>
                    <a:pt x="500" y="270"/>
                  </a:lnTo>
                  <a:lnTo>
                    <a:pt x="501" y="271"/>
                  </a:lnTo>
                  <a:lnTo>
                    <a:pt x="500" y="271"/>
                  </a:lnTo>
                  <a:lnTo>
                    <a:pt x="498" y="271"/>
                  </a:lnTo>
                  <a:lnTo>
                    <a:pt x="500" y="273"/>
                  </a:lnTo>
                  <a:lnTo>
                    <a:pt x="500" y="274"/>
                  </a:lnTo>
                  <a:lnTo>
                    <a:pt x="501" y="274"/>
                  </a:lnTo>
                  <a:lnTo>
                    <a:pt x="503" y="274"/>
                  </a:lnTo>
                  <a:lnTo>
                    <a:pt x="504" y="277"/>
                  </a:lnTo>
                  <a:lnTo>
                    <a:pt x="504" y="279"/>
                  </a:lnTo>
                  <a:lnTo>
                    <a:pt x="503" y="279"/>
                  </a:lnTo>
                  <a:lnTo>
                    <a:pt x="501" y="279"/>
                  </a:lnTo>
                  <a:lnTo>
                    <a:pt x="503" y="280"/>
                  </a:lnTo>
                  <a:lnTo>
                    <a:pt x="504" y="280"/>
                  </a:lnTo>
                  <a:lnTo>
                    <a:pt x="506" y="280"/>
                  </a:lnTo>
                  <a:lnTo>
                    <a:pt x="506" y="282"/>
                  </a:lnTo>
                  <a:lnTo>
                    <a:pt x="506" y="283"/>
                  </a:lnTo>
                  <a:lnTo>
                    <a:pt x="504" y="282"/>
                  </a:lnTo>
                  <a:lnTo>
                    <a:pt x="503" y="282"/>
                  </a:lnTo>
                  <a:lnTo>
                    <a:pt x="503" y="283"/>
                  </a:lnTo>
                  <a:lnTo>
                    <a:pt x="503" y="285"/>
                  </a:lnTo>
                  <a:lnTo>
                    <a:pt x="501" y="285"/>
                  </a:lnTo>
                  <a:lnTo>
                    <a:pt x="501" y="286"/>
                  </a:lnTo>
                  <a:lnTo>
                    <a:pt x="500" y="286"/>
                  </a:lnTo>
                  <a:lnTo>
                    <a:pt x="498" y="286"/>
                  </a:lnTo>
                  <a:lnTo>
                    <a:pt x="497" y="286"/>
                  </a:lnTo>
                  <a:lnTo>
                    <a:pt x="495" y="286"/>
                  </a:lnTo>
                  <a:lnTo>
                    <a:pt x="495" y="288"/>
                  </a:lnTo>
                  <a:lnTo>
                    <a:pt x="494" y="288"/>
                  </a:lnTo>
                  <a:lnTo>
                    <a:pt x="492" y="288"/>
                  </a:lnTo>
                  <a:lnTo>
                    <a:pt x="491" y="289"/>
                  </a:lnTo>
                  <a:lnTo>
                    <a:pt x="489" y="289"/>
                  </a:lnTo>
                  <a:lnTo>
                    <a:pt x="486" y="289"/>
                  </a:lnTo>
                  <a:lnTo>
                    <a:pt x="485" y="289"/>
                  </a:lnTo>
                  <a:lnTo>
                    <a:pt x="485" y="291"/>
                  </a:lnTo>
                  <a:lnTo>
                    <a:pt x="486" y="291"/>
                  </a:lnTo>
                  <a:lnTo>
                    <a:pt x="485" y="292"/>
                  </a:lnTo>
                  <a:lnTo>
                    <a:pt x="483" y="292"/>
                  </a:lnTo>
                  <a:lnTo>
                    <a:pt x="481" y="292"/>
                  </a:lnTo>
                  <a:lnTo>
                    <a:pt x="481" y="294"/>
                  </a:lnTo>
                  <a:lnTo>
                    <a:pt x="481" y="295"/>
                  </a:lnTo>
                  <a:lnTo>
                    <a:pt x="480" y="297"/>
                  </a:lnTo>
                  <a:lnTo>
                    <a:pt x="481" y="297"/>
                  </a:lnTo>
                  <a:lnTo>
                    <a:pt x="481" y="298"/>
                  </a:lnTo>
                  <a:lnTo>
                    <a:pt x="480" y="297"/>
                  </a:lnTo>
                  <a:lnTo>
                    <a:pt x="480" y="297"/>
                  </a:lnTo>
                  <a:lnTo>
                    <a:pt x="478" y="295"/>
                  </a:lnTo>
                  <a:lnTo>
                    <a:pt x="478" y="297"/>
                  </a:lnTo>
                  <a:lnTo>
                    <a:pt x="478" y="298"/>
                  </a:lnTo>
                  <a:lnTo>
                    <a:pt x="477" y="300"/>
                  </a:lnTo>
                  <a:lnTo>
                    <a:pt x="475" y="300"/>
                  </a:lnTo>
                  <a:lnTo>
                    <a:pt x="475" y="298"/>
                  </a:lnTo>
                  <a:lnTo>
                    <a:pt x="474" y="300"/>
                  </a:lnTo>
                  <a:lnTo>
                    <a:pt x="475" y="300"/>
                  </a:lnTo>
                  <a:lnTo>
                    <a:pt x="475" y="301"/>
                  </a:lnTo>
                  <a:lnTo>
                    <a:pt x="474" y="301"/>
                  </a:lnTo>
                  <a:lnTo>
                    <a:pt x="474" y="303"/>
                  </a:lnTo>
                  <a:lnTo>
                    <a:pt x="472" y="303"/>
                  </a:lnTo>
                  <a:lnTo>
                    <a:pt x="472" y="305"/>
                  </a:lnTo>
                  <a:lnTo>
                    <a:pt x="471" y="305"/>
                  </a:lnTo>
                  <a:lnTo>
                    <a:pt x="471" y="303"/>
                  </a:lnTo>
                  <a:lnTo>
                    <a:pt x="469" y="305"/>
                  </a:lnTo>
                  <a:lnTo>
                    <a:pt x="468" y="305"/>
                  </a:lnTo>
                  <a:lnTo>
                    <a:pt x="468" y="306"/>
                  </a:lnTo>
                  <a:lnTo>
                    <a:pt x="466" y="308"/>
                  </a:lnTo>
                  <a:lnTo>
                    <a:pt x="465" y="308"/>
                  </a:lnTo>
                  <a:lnTo>
                    <a:pt x="465" y="309"/>
                  </a:lnTo>
                  <a:lnTo>
                    <a:pt x="465" y="311"/>
                  </a:lnTo>
                  <a:lnTo>
                    <a:pt x="463" y="311"/>
                  </a:lnTo>
                  <a:lnTo>
                    <a:pt x="462" y="312"/>
                  </a:lnTo>
                  <a:lnTo>
                    <a:pt x="462" y="311"/>
                  </a:lnTo>
                  <a:lnTo>
                    <a:pt x="460" y="312"/>
                  </a:lnTo>
                  <a:lnTo>
                    <a:pt x="459" y="312"/>
                  </a:lnTo>
                  <a:lnTo>
                    <a:pt x="460" y="311"/>
                  </a:lnTo>
                  <a:lnTo>
                    <a:pt x="460" y="309"/>
                  </a:lnTo>
                  <a:lnTo>
                    <a:pt x="459" y="309"/>
                  </a:lnTo>
                  <a:lnTo>
                    <a:pt x="459" y="311"/>
                  </a:lnTo>
                  <a:lnTo>
                    <a:pt x="457" y="311"/>
                  </a:lnTo>
                  <a:lnTo>
                    <a:pt x="457" y="312"/>
                  </a:lnTo>
                  <a:lnTo>
                    <a:pt x="459" y="314"/>
                  </a:lnTo>
                  <a:lnTo>
                    <a:pt x="457" y="314"/>
                  </a:lnTo>
                  <a:lnTo>
                    <a:pt x="456" y="315"/>
                  </a:lnTo>
                  <a:lnTo>
                    <a:pt x="454" y="315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1" y="318"/>
                  </a:lnTo>
                  <a:lnTo>
                    <a:pt x="451" y="317"/>
                  </a:lnTo>
                  <a:lnTo>
                    <a:pt x="450" y="318"/>
                  </a:lnTo>
                  <a:lnTo>
                    <a:pt x="448" y="318"/>
                  </a:lnTo>
                  <a:lnTo>
                    <a:pt x="447" y="318"/>
                  </a:lnTo>
                  <a:lnTo>
                    <a:pt x="447" y="317"/>
                  </a:lnTo>
                  <a:lnTo>
                    <a:pt x="445" y="317"/>
                  </a:lnTo>
                  <a:lnTo>
                    <a:pt x="445" y="318"/>
                  </a:lnTo>
                  <a:lnTo>
                    <a:pt x="447" y="320"/>
                  </a:lnTo>
                  <a:lnTo>
                    <a:pt x="445" y="320"/>
                  </a:lnTo>
                  <a:lnTo>
                    <a:pt x="442" y="320"/>
                  </a:lnTo>
                  <a:lnTo>
                    <a:pt x="441" y="320"/>
                  </a:lnTo>
                  <a:lnTo>
                    <a:pt x="441" y="318"/>
                  </a:lnTo>
                  <a:lnTo>
                    <a:pt x="439" y="318"/>
                  </a:lnTo>
                  <a:lnTo>
                    <a:pt x="438" y="318"/>
                  </a:lnTo>
                  <a:lnTo>
                    <a:pt x="436" y="318"/>
                  </a:lnTo>
                  <a:lnTo>
                    <a:pt x="436" y="317"/>
                  </a:lnTo>
                  <a:lnTo>
                    <a:pt x="435" y="317"/>
                  </a:lnTo>
                  <a:lnTo>
                    <a:pt x="436" y="315"/>
                  </a:lnTo>
                  <a:lnTo>
                    <a:pt x="435" y="315"/>
                  </a:lnTo>
                  <a:lnTo>
                    <a:pt x="433" y="315"/>
                  </a:lnTo>
                  <a:lnTo>
                    <a:pt x="433" y="317"/>
                  </a:lnTo>
                  <a:lnTo>
                    <a:pt x="435" y="317"/>
                  </a:lnTo>
                  <a:lnTo>
                    <a:pt x="435" y="318"/>
                  </a:lnTo>
                  <a:lnTo>
                    <a:pt x="435" y="320"/>
                  </a:lnTo>
                  <a:lnTo>
                    <a:pt x="436" y="320"/>
                  </a:lnTo>
                  <a:lnTo>
                    <a:pt x="436" y="321"/>
                  </a:lnTo>
                  <a:lnTo>
                    <a:pt x="436" y="323"/>
                  </a:lnTo>
                  <a:lnTo>
                    <a:pt x="435" y="323"/>
                  </a:lnTo>
                  <a:lnTo>
                    <a:pt x="433" y="323"/>
                  </a:lnTo>
                  <a:lnTo>
                    <a:pt x="432" y="321"/>
                  </a:lnTo>
                  <a:lnTo>
                    <a:pt x="430" y="323"/>
                  </a:lnTo>
                  <a:lnTo>
                    <a:pt x="430" y="324"/>
                  </a:lnTo>
                  <a:lnTo>
                    <a:pt x="429" y="326"/>
                  </a:lnTo>
                  <a:lnTo>
                    <a:pt x="427" y="326"/>
                  </a:lnTo>
                  <a:lnTo>
                    <a:pt x="425" y="326"/>
                  </a:lnTo>
                  <a:lnTo>
                    <a:pt x="424" y="326"/>
                  </a:lnTo>
                  <a:lnTo>
                    <a:pt x="425" y="324"/>
                  </a:lnTo>
                  <a:lnTo>
                    <a:pt x="424" y="324"/>
                  </a:lnTo>
                  <a:lnTo>
                    <a:pt x="424" y="323"/>
                  </a:lnTo>
                  <a:lnTo>
                    <a:pt x="422" y="323"/>
                  </a:lnTo>
                  <a:lnTo>
                    <a:pt x="421" y="323"/>
                  </a:lnTo>
                  <a:lnTo>
                    <a:pt x="419" y="323"/>
                  </a:lnTo>
                  <a:lnTo>
                    <a:pt x="419" y="324"/>
                  </a:lnTo>
                  <a:lnTo>
                    <a:pt x="421" y="324"/>
                  </a:lnTo>
                  <a:lnTo>
                    <a:pt x="421" y="326"/>
                  </a:lnTo>
                  <a:lnTo>
                    <a:pt x="419" y="327"/>
                  </a:lnTo>
                  <a:lnTo>
                    <a:pt x="418" y="327"/>
                  </a:lnTo>
                  <a:lnTo>
                    <a:pt x="418" y="329"/>
                  </a:lnTo>
                  <a:lnTo>
                    <a:pt x="416" y="329"/>
                  </a:lnTo>
                  <a:lnTo>
                    <a:pt x="416" y="327"/>
                  </a:lnTo>
                  <a:lnTo>
                    <a:pt x="416" y="326"/>
                  </a:lnTo>
                  <a:lnTo>
                    <a:pt x="413" y="326"/>
                  </a:lnTo>
                  <a:lnTo>
                    <a:pt x="415" y="327"/>
                  </a:lnTo>
                  <a:lnTo>
                    <a:pt x="413" y="327"/>
                  </a:lnTo>
                  <a:lnTo>
                    <a:pt x="412" y="329"/>
                  </a:lnTo>
                  <a:lnTo>
                    <a:pt x="412" y="327"/>
                  </a:lnTo>
                  <a:lnTo>
                    <a:pt x="412" y="326"/>
                  </a:lnTo>
                  <a:lnTo>
                    <a:pt x="410" y="324"/>
                  </a:lnTo>
                  <a:lnTo>
                    <a:pt x="410" y="326"/>
                  </a:lnTo>
                  <a:lnTo>
                    <a:pt x="410" y="327"/>
                  </a:lnTo>
                  <a:lnTo>
                    <a:pt x="410" y="329"/>
                  </a:lnTo>
                  <a:lnTo>
                    <a:pt x="409" y="329"/>
                  </a:lnTo>
                  <a:lnTo>
                    <a:pt x="404" y="327"/>
                  </a:lnTo>
                  <a:lnTo>
                    <a:pt x="404" y="329"/>
                  </a:lnTo>
                  <a:lnTo>
                    <a:pt x="406" y="329"/>
                  </a:lnTo>
                  <a:lnTo>
                    <a:pt x="407" y="330"/>
                  </a:lnTo>
                  <a:lnTo>
                    <a:pt x="406" y="330"/>
                  </a:lnTo>
                  <a:lnTo>
                    <a:pt x="406" y="332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1" y="332"/>
                  </a:lnTo>
                  <a:lnTo>
                    <a:pt x="400" y="332"/>
                  </a:lnTo>
                  <a:lnTo>
                    <a:pt x="400" y="333"/>
                  </a:lnTo>
                  <a:lnTo>
                    <a:pt x="398" y="333"/>
                  </a:lnTo>
                  <a:lnTo>
                    <a:pt x="397" y="333"/>
                  </a:lnTo>
                  <a:lnTo>
                    <a:pt x="395" y="333"/>
                  </a:lnTo>
                  <a:lnTo>
                    <a:pt x="395" y="332"/>
                  </a:lnTo>
                  <a:lnTo>
                    <a:pt x="395" y="330"/>
                  </a:lnTo>
                  <a:lnTo>
                    <a:pt x="397" y="330"/>
                  </a:lnTo>
                  <a:lnTo>
                    <a:pt x="397" y="329"/>
                  </a:lnTo>
                  <a:lnTo>
                    <a:pt x="398" y="329"/>
                  </a:lnTo>
                  <a:lnTo>
                    <a:pt x="398" y="327"/>
                  </a:lnTo>
                  <a:lnTo>
                    <a:pt x="400" y="327"/>
                  </a:lnTo>
                  <a:lnTo>
                    <a:pt x="400" y="326"/>
                  </a:lnTo>
                  <a:lnTo>
                    <a:pt x="401" y="326"/>
                  </a:lnTo>
                  <a:lnTo>
                    <a:pt x="401" y="327"/>
                  </a:lnTo>
                  <a:lnTo>
                    <a:pt x="403" y="327"/>
                  </a:lnTo>
                  <a:lnTo>
                    <a:pt x="403" y="326"/>
                  </a:lnTo>
                  <a:lnTo>
                    <a:pt x="401" y="326"/>
                  </a:lnTo>
                  <a:lnTo>
                    <a:pt x="400" y="324"/>
                  </a:lnTo>
                  <a:lnTo>
                    <a:pt x="401" y="324"/>
                  </a:lnTo>
                  <a:lnTo>
                    <a:pt x="401" y="323"/>
                  </a:lnTo>
                  <a:lnTo>
                    <a:pt x="403" y="323"/>
                  </a:lnTo>
                  <a:lnTo>
                    <a:pt x="404" y="323"/>
                  </a:lnTo>
                  <a:lnTo>
                    <a:pt x="404" y="321"/>
                  </a:lnTo>
                  <a:lnTo>
                    <a:pt x="406" y="321"/>
                  </a:lnTo>
                  <a:lnTo>
                    <a:pt x="407" y="320"/>
                  </a:lnTo>
                  <a:lnTo>
                    <a:pt x="410" y="318"/>
                  </a:lnTo>
                  <a:lnTo>
                    <a:pt x="409" y="318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4" y="318"/>
                  </a:lnTo>
                  <a:lnTo>
                    <a:pt x="403" y="317"/>
                  </a:lnTo>
                  <a:lnTo>
                    <a:pt x="403" y="315"/>
                  </a:lnTo>
                  <a:lnTo>
                    <a:pt x="401" y="315"/>
                  </a:lnTo>
                  <a:lnTo>
                    <a:pt x="401" y="317"/>
                  </a:lnTo>
                  <a:lnTo>
                    <a:pt x="400" y="317"/>
                  </a:lnTo>
                  <a:lnTo>
                    <a:pt x="398" y="317"/>
                  </a:lnTo>
                  <a:lnTo>
                    <a:pt x="397" y="317"/>
                  </a:lnTo>
                  <a:lnTo>
                    <a:pt x="397" y="318"/>
                  </a:lnTo>
                  <a:lnTo>
                    <a:pt x="403" y="318"/>
                  </a:lnTo>
                  <a:lnTo>
                    <a:pt x="403" y="320"/>
                  </a:lnTo>
                  <a:lnTo>
                    <a:pt x="401" y="320"/>
                  </a:lnTo>
                  <a:lnTo>
                    <a:pt x="400" y="320"/>
                  </a:lnTo>
                  <a:lnTo>
                    <a:pt x="400" y="321"/>
                  </a:lnTo>
                  <a:lnTo>
                    <a:pt x="398" y="321"/>
                  </a:lnTo>
                  <a:lnTo>
                    <a:pt x="398" y="323"/>
                  </a:lnTo>
                  <a:lnTo>
                    <a:pt x="398" y="324"/>
                  </a:lnTo>
                  <a:lnTo>
                    <a:pt x="397" y="324"/>
                  </a:lnTo>
                  <a:lnTo>
                    <a:pt x="397" y="326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4" y="327"/>
                  </a:lnTo>
                  <a:lnTo>
                    <a:pt x="392" y="327"/>
                  </a:lnTo>
                  <a:lnTo>
                    <a:pt x="391" y="326"/>
                  </a:lnTo>
                  <a:lnTo>
                    <a:pt x="391" y="324"/>
                  </a:lnTo>
                  <a:lnTo>
                    <a:pt x="389" y="324"/>
                  </a:lnTo>
                  <a:lnTo>
                    <a:pt x="389" y="326"/>
                  </a:lnTo>
                  <a:lnTo>
                    <a:pt x="389" y="327"/>
                  </a:lnTo>
                  <a:lnTo>
                    <a:pt x="392" y="327"/>
                  </a:lnTo>
                  <a:lnTo>
                    <a:pt x="392" y="329"/>
                  </a:lnTo>
                  <a:lnTo>
                    <a:pt x="392" y="330"/>
                  </a:lnTo>
                  <a:lnTo>
                    <a:pt x="391" y="330"/>
                  </a:lnTo>
                  <a:lnTo>
                    <a:pt x="391" y="332"/>
                  </a:lnTo>
                  <a:lnTo>
                    <a:pt x="389" y="332"/>
                  </a:lnTo>
                  <a:lnTo>
                    <a:pt x="388" y="332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5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0" y="333"/>
                  </a:lnTo>
                  <a:lnTo>
                    <a:pt x="379" y="333"/>
                  </a:lnTo>
                  <a:lnTo>
                    <a:pt x="377" y="333"/>
                  </a:lnTo>
                  <a:lnTo>
                    <a:pt x="377" y="332"/>
                  </a:lnTo>
                  <a:lnTo>
                    <a:pt x="376" y="332"/>
                  </a:lnTo>
                  <a:lnTo>
                    <a:pt x="376" y="330"/>
                  </a:lnTo>
                  <a:lnTo>
                    <a:pt x="374" y="330"/>
                  </a:lnTo>
                  <a:lnTo>
                    <a:pt x="374" y="332"/>
                  </a:lnTo>
                  <a:lnTo>
                    <a:pt x="376" y="332"/>
                  </a:lnTo>
                  <a:lnTo>
                    <a:pt x="374" y="333"/>
                  </a:lnTo>
                  <a:lnTo>
                    <a:pt x="372" y="332"/>
                  </a:lnTo>
                  <a:lnTo>
                    <a:pt x="372" y="333"/>
                  </a:lnTo>
                  <a:lnTo>
                    <a:pt x="374" y="333"/>
                  </a:lnTo>
                  <a:lnTo>
                    <a:pt x="372" y="335"/>
                  </a:lnTo>
                  <a:lnTo>
                    <a:pt x="371" y="335"/>
                  </a:lnTo>
                  <a:lnTo>
                    <a:pt x="371" y="333"/>
                  </a:lnTo>
                  <a:lnTo>
                    <a:pt x="369" y="333"/>
                  </a:lnTo>
                  <a:lnTo>
                    <a:pt x="369" y="332"/>
                  </a:lnTo>
                  <a:lnTo>
                    <a:pt x="368" y="332"/>
                  </a:lnTo>
                  <a:lnTo>
                    <a:pt x="366" y="332"/>
                  </a:lnTo>
                  <a:lnTo>
                    <a:pt x="366" y="333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3" y="335"/>
                  </a:lnTo>
                  <a:lnTo>
                    <a:pt x="362" y="333"/>
                  </a:lnTo>
                  <a:lnTo>
                    <a:pt x="360" y="333"/>
                  </a:lnTo>
                  <a:lnTo>
                    <a:pt x="360" y="335"/>
                  </a:lnTo>
                  <a:lnTo>
                    <a:pt x="359" y="335"/>
                  </a:lnTo>
                  <a:lnTo>
                    <a:pt x="359" y="336"/>
                  </a:lnTo>
                  <a:lnTo>
                    <a:pt x="362" y="336"/>
                  </a:lnTo>
                  <a:lnTo>
                    <a:pt x="363" y="336"/>
                  </a:lnTo>
                  <a:lnTo>
                    <a:pt x="363" y="336"/>
                  </a:lnTo>
                  <a:lnTo>
                    <a:pt x="365" y="336"/>
                  </a:lnTo>
                  <a:lnTo>
                    <a:pt x="365" y="338"/>
                  </a:lnTo>
                  <a:lnTo>
                    <a:pt x="363" y="336"/>
                  </a:lnTo>
                  <a:lnTo>
                    <a:pt x="363" y="338"/>
                  </a:lnTo>
                  <a:lnTo>
                    <a:pt x="365" y="338"/>
                  </a:lnTo>
                  <a:lnTo>
                    <a:pt x="366" y="338"/>
                  </a:lnTo>
                  <a:lnTo>
                    <a:pt x="368" y="338"/>
                  </a:lnTo>
                  <a:lnTo>
                    <a:pt x="369" y="339"/>
                  </a:lnTo>
                  <a:lnTo>
                    <a:pt x="368" y="339"/>
                  </a:lnTo>
                  <a:lnTo>
                    <a:pt x="365" y="339"/>
                  </a:lnTo>
                  <a:lnTo>
                    <a:pt x="363" y="339"/>
                  </a:lnTo>
                  <a:lnTo>
                    <a:pt x="363" y="338"/>
                  </a:lnTo>
                  <a:lnTo>
                    <a:pt x="362" y="338"/>
                  </a:lnTo>
                  <a:lnTo>
                    <a:pt x="362" y="339"/>
                  </a:lnTo>
                  <a:lnTo>
                    <a:pt x="363" y="341"/>
                  </a:lnTo>
                  <a:lnTo>
                    <a:pt x="362" y="341"/>
                  </a:lnTo>
                  <a:lnTo>
                    <a:pt x="360" y="341"/>
                  </a:lnTo>
                  <a:lnTo>
                    <a:pt x="359" y="341"/>
                  </a:lnTo>
                  <a:lnTo>
                    <a:pt x="359" y="342"/>
                  </a:lnTo>
                  <a:lnTo>
                    <a:pt x="359" y="344"/>
                  </a:lnTo>
                  <a:lnTo>
                    <a:pt x="357" y="344"/>
                  </a:lnTo>
                  <a:lnTo>
                    <a:pt x="356" y="344"/>
                  </a:lnTo>
                  <a:lnTo>
                    <a:pt x="356" y="345"/>
                  </a:lnTo>
                  <a:lnTo>
                    <a:pt x="354" y="345"/>
                  </a:lnTo>
                  <a:lnTo>
                    <a:pt x="353" y="345"/>
                  </a:lnTo>
                  <a:lnTo>
                    <a:pt x="351" y="345"/>
                  </a:lnTo>
                  <a:lnTo>
                    <a:pt x="351" y="344"/>
                  </a:lnTo>
                  <a:lnTo>
                    <a:pt x="350" y="344"/>
                  </a:lnTo>
                  <a:lnTo>
                    <a:pt x="350" y="342"/>
                  </a:lnTo>
                  <a:lnTo>
                    <a:pt x="348" y="342"/>
                  </a:lnTo>
                  <a:lnTo>
                    <a:pt x="348" y="344"/>
                  </a:lnTo>
                  <a:lnTo>
                    <a:pt x="348" y="345"/>
                  </a:lnTo>
                  <a:lnTo>
                    <a:pt x="347" y="345"/>
                  </a:lnTo>
                  <a:lnTo>
                    <a:pt x="347" y="344"/>
                  </a:lnTo>
                  <a:lnTo>
                    <a:pt x="345" y="344"/>
                  </a:lnTo>
                  <a:lnTo>
                    <a:pt x="344" y="344"/>
                  </a:lnTo>
                  <a:lnTo>
                    <a:pt x="342" y="344"/>
                  </a:lnTo>
                  <a:lnTo>
                    <a:pt x="342" y="342"/>
                  </a:lnTo>
                  <a:lnTo>
                    <a:pt x="341" y="344"/>
                  </a:lnTo>
                  <a:lnTo>
                    <a:pt x="342" y="344"/>
                  </a:lnTo>
                  <a:lnTo>
                    <a:pt x="342" y="345"/>
                  </a:lnTo>
                  <a:lnTo>
                    <a:pt x="342" y="347"/>
                  </a:lnTo>
                  <a:lnTo>
                    <a:pt x="341" y="345"/>
                  </a:lnTo>
                  <a:lnTo>
                    <a:pt x="338" y="345"/>
                  </a:lnTo>
                  <a:lnTo>
                    <a:pt x="338" y="347"/>
                  </a:lnTo>
                  <a:lnTo>
                    <a:pt x="341" y="347"/>
                  </a:lnTo>
                  <a:lnTo>
                    <a:pt x="341" y="348"/>
                  </a:lnTo>
                  <a:lnTo>
                    <a:pt x="342" y="348"/>
                  </a:lnTo>
                  <a:lnTo>
                    <a:pt x="341" y="350"/>
                  </a:lnTo>
                  <a:lnTo>
                    <a:pt x="344" y="350"/>
                  </a:lnTo>
                  <a:lnTo>
                    <a:pt x="344" y="351"/>
                  </a:lnTo>
                  <a:lnTo>
                    <a:pt x="345" y="351"/>
                  </a:lnTo>
                  <a:lnTo>
                    <a:pt x="345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7"/>
                  </a:lnTo>
                  <a:lnTo>
                    <a:pt x="345" y="347"/>
                  </a:lnTo>
                  <a:lnTo>
                    <a:pt x="347" y="347"/>
                  </a:lnTo>
                  <a:lnTo>
                    <a:pt x="347" y="348"/>
                  </a:lnTo>
                  <a:lnTo>
                    <a:pt x="348" y="348"/>
                  </a:lnTo>
                  <a:lnTo>
                    <a:pt x="350" y="350"/>
                  </a:lnTo>
                  <a:lnTo>
                    <a:pt x="350" y="351"/>
                  </a:lnTo>
                  <a:lnTo>
                    <a:pt x="348" y="351"/>
                  </a:lnTo>
                  <a:lnTo>
                    <a:pt x="348" y="353"/>
                  </a:lnTo>
                  <a:lnTo>
                    <a:pt x="348" y="355"/>
                  </a:lnTo>
                  <a:lnTo>
                    <a:pt x="347" y="353"/>
                  </a:lnTo>
                  <a:lnTo>
                    <a:pt x="347" y="355"/>
                  </a:lnTo>
                  <a:lnTo>
                    <a:pt x="347" y="356"/>
                  </a:lnTo>
                  <a:lnTo>
                    <a:pt x="345" y="356"/>
                  </a:lnTo>
                  <a:lnTo>
                    <a:pt x="345" y="358"/>
                  </a:lnTo>
                  <a:lnTo>
                    <a:pt x="348" y="358"/>
                  </a:lnTo>
                  <a:lnTo>
                    <a:pt x="348" y="359"/>
                  </a:lnTo>
                  <a:lnTo>
                    <a:pt x="347" y="359"/>
                  </a:lnTo>
                  <a:lnTo>
                    <a:pt x="345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1" y="359"/>
                  </a:lnTo>
                  <a:lnTo>
                    <a:pt x="338" y="359"/>
                  </a:lnTo>
                  <a:lnTo>
                    <a:pt x="336" y="361"/>
                  </a:lnTo>
                  <a:lnTo>
                    <a:pt x="335" y="361"/>
                  </a:lnTo>
                  <a:lnTo>
                    <a:pt x="332" y="361"/>
                  </a:lnTo>
                  <a:lnTo>
                    <a:pt x="332" y="359"/>
                  </a:lnTo>
                  <a:lnTo>
                    <a:pt x="330" y="359"/>
                  </a:lnTo>
                  <a:lnTo>
                    <a:pt x="329" y="361"/>
                  </a:lnTo>
                  <a:lnTo>
                    <a:pt x="327" y="361"/>
                  </a:lnTo>
                  <a:lnTo>
                    <a:pt x="327" y="362"/>
                  </a:lnTo>
                  <a:lnTo>
                    <a:pt x="329" y="362"/>
                  </a:lnTo>
                  <a:lnTo>
                    <a:pt x="329" y="364"/>
                  </a:lnTo>
                  <a:lnTo>
                    <a:pt x="333" y="364"/>
                  </a:lnTo>
                  <a:lnTo>
                    <a:pt x="335" y="364"/>
                  </a:lnTo>
                  <a:lnTo>
                    <a:pt x="335" y="365"/>
                  </a:lnTo>
                  <a:lnTo>
                    <a:pt x="336" y="365"/>
                  </a:lnTo>
                  <a:lnTo>
                    <a:pt x="336" y="364"/>
                  </a:lnTo>
                  <a:lnTo>
                    <a:pt x="338" y="364"/>
                  </a:lnTo>
                  <a:lnTo>
                    <a:pt x="341" y="364"/>
                  </a:lnTo>
                  <a:lnTo>
                    <a:pt x="342" y="364"/>
                  </a:lnTo>
                  <a:lnTo>
                    <a:pt x="344" y="364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2" y="367"/>
                  </a:lnTo>
                  <a:lnTo>
                    <a:pt x="342" y="368"/>
                  </a:lnTo>
                  <a:lnTo>
                    <a:pt x="341" y="368"/>
                  </a:lnTo>
                  <a:lnTo>
                    <a:pt x="341" y="367"/>
                  </a:lnTo>
                  <a:lnTo>
                    <a:pt x="338" y="367"/>
                  </a:lnTo>
                  <a:lnTo>
                    <a:pt x="341" y="368"/>
                  </a:lnTo>
                  <a:lnTo>
                    <a:pt x="341" y="370"/>
                  </a:lnTo>
                  <a:lnTo>
                    <a:pt x="342" y="370"/>
                  </a:lnTo>
                  <a:lnTo>
                    <a:pt x="342" y="371"/>
                  </a:lnTo>
                  <a:lnTo>
                    <a:pt x="341" y="371"/>
                  </a:lnTo>
                  <a:lnTo>
                    <a:pt x="341" y="373"/>
                  </a:lnTo>
                  <a:lnTo>
                    <a:pt x="341" y="374"/>
                  </a:lnTo>
                  <a:lnTo>
                    <a:pt x="338" y="374"/>
                  </a:lnTo>
                  <a:lnTo>
                    <a:pt x="338" y="373"/>
                  </a:lnTo>
                  <a:lnTo>
                    <a:pt x="336" y="373"/>
                  </a:lnTo>
                  <a:lnTo>
                    <a:pt x="336" y="374"/>
                  </a:lnTo>
                  <a:lnTo>
                    <a:pt x="332" y="373"/>
                  </a:lnTo>
                  <a:lnTo>
                    <a:pt x="330" y="373"/>
                  </a:lnTo>
                  <a:lnTo>
                    <a:pt x="327" y="371"/>
                  </a:lnTo>
                  <a:lnTo>
                    <a:pt x="326" y="371"/>
                  </a:lnTo>
                  <a:lnTo>
                    <a:pt x="326" y="370"/>
                  </a:lnTo>
                  <a:lnTo>
                    <a:pt x="324" y="371"/>
                  </a:lnTo>
                  <a:lnTo>
                    <a:pt x="323" y="371"/>
                  </a:lnTo>
                  <a:lnTo>
                    <a:pt x="323" y="373"/>
                  </a:lnTo>
                  <a:lnTo>
                    <a:pt x="324" y="371"/>
                  </a:lnTo>
                  <a:lnTo>
                    <a:pt x="326" y="371"/>
                  </a:lnTo>
                  <a:lnTo>
                    <a:pt x="326" y="373"/>
                  </a:lnTo>
                  <a:lnTo>
                    <a:pt x="327" y="373"/>
                  </a:lnTo>
                  <a:lnTo>
                    <a:pt x="329" y="373"/>
                  </a:lnTo>
                  <a:lnTo>
                    <a:pt x="333" y="374"/>
                  </a:lnTo>
                  <a:lnTo>
                    <a:pt x="335" y="376"/>
                  </a:lnTo>
                  <a:lnTo>
                    <a:pt x="335" y="377"/>
                  </a:lnTo>
                  <a:lnTo>
                    <a:pt x="333" y="377"/>
                  </a:lnTo>
                  <a:lnTo>
                    <a:pt x="332" y="377"/>
                  </a:lnTo>
                  <a:lnTo>
                    <a:pt x="332" y="376"/>
                  </a:lnTo>
                  <a:lnTo>
                    <a:pt x="330" y="376"/>
                  </a:lnTo>
                  <a:lnTo>
                    <a:pt x="330" y="377"/>
                  </a:lnTo>
                  <a:lnTo>
                    <a:pt x="330" y="380"/>
                  </a:lnTo>
                  <a:lnTo>
                    <a:pt x="330" y="382"/>
                  </a:lnTo>
                  <a:lnTo>
                    <a:pt x="329" y="382"/>
                  </a:lnTo>
                  <a:lnTo>
                    <a:pt x="327" y="382"/>
                  </a:lnTo>
                  <a:lnTo>
                    <a:pt x="327" y="380"/>
                  </a:lnTo>
                  <a:lnTo>
                    <a:pt x="329" y="380"/>
                  </a:lnTo>
                  <a:lnTo>
                    <a:pt x="327" y="377"/>
                  </a:lnTo>
                  <a:lnTo>
                    <a:pt x="327" y="380"/>
                  </a:lnTo>
                  <a:lnTo>
                    <a:pt x="326" y="377"/>
                  </a:lnTo>
                  <a:lnTo>
                    <a:pt x="326" y="380"/>
                  </a:lnTo>
                  <a:lnTo>
                    <a:pt x="326" y="382"/>
                  </a:lnTo>
                  <a:lnTo>
                    <a:pt x="326" y="383"/>
                  </a:lnTo>
                  <a:lnTo>
                    <a:pt x="327" y="383"/>
                  </a:lnTo>
                  <a:lnTo>
                    <a:pt x="327" y="385"/>
                  </a:lnTo>
                  <a:lnTo>
                    <a:pt x="326" y="385"/>
                  </a:lnTo>
                  <a:lnTo>
                    <a:pt x="324" y="385"/>
                  </a:lnTo>
                  <a:lnTo>
                    <a:pt x="326" y="386"/>
                  </a:lnTo>
                  <a:lnTo>
                    <a:pt x="324" y="386"/>
                  </a:lnTo>
                  <a:lnTo>
                    <a:pt x="323" y="386"/>
                  </a:lnTo>
                  <a:lnTo>
                    <a:pt x="321" y="386"/>
                  </a:lnTo>
                  <a:lnTo>
                    <a:pt x="321" y="388"/>
                  </a:lnTo>
                  <a:lnTo>
                    <a:pt x="319" y="388"/>
                  </a:lnTo>
                  <a:lnTo>
                    <a:pt x="318" y="388"/>
                  </a:lnTo>
                  <a:lnTo>
                    <a:pt x="318" y="386"/>
                  </a:lnTo>
                  <a:lnTo>
                    <a:pt x="315" y="385"/>
                  </a:lnTo>
                  <a:lnTo>
                    <a:pt x="316" y="386"/>
                  </a:lnTo>
                  <a:lnTo>
                    <a:pt x="318" y="388"/>
                  </a:lnTo>
                  <a:lnTo>
                    <a:pt x="318" y="389"/>
                  </a:lnTo>
                  <a:lnTo>
                    <a:pt x="316" y="389"/>
                  </a:lnTo>
                  <a:lnTo>
                    <a:pt x="316" y="388"/>
                  </a:lnTo>
                  <a:lnTo>
                    <a:pt x="315" y="388"/>
                  </a:lnTo>
                  <a:lnTo>
                    <a:pt x="316" y="389"/>
                  </a:lnTo>
                  <a:lnTo>
                    <a:pt x="316" y="391"/>
                  </a:lnTo>
                  <a:lnTo>
                    <a:pt x="315" y="391"/>
                  </a:lnTo>
                  <a:lnTo>
                    <a:pt x="313" y="391"/>
                  </a:lnTo>
                  <a:lnTo>
                    <a:pt x="313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0" y="392"/>
                  </a:lnTo>
                  <a:lnTo>
                    <a:pt x="309" y="394"/>
                  </a:lnTo>
                  <a:lnTo>
                    <a:pt x="309" y="395"/>
                  </a:lnTo>
                  <a:lnTo>
                    <a:pt x="307" y="395"/>
                  </a:lnTo>
                  <a:lnTo>
                    <a:pt x="307" y="397"/>
                  </a:lnTo>
                  <a:lnTo>
                    <a:pt x="306" y="397"/>
                  </a:lnTo>
                  <a:lnTo>
                    <a:pt x="306" y="395"/>
                  </a:lnTo>
                  <a:lnTo>
                    <a:pt x="304" y="395"/>
                  </a:lnTo>
                  <a:lnTo>
                    <a:pt x="303" y="395"/>
                  </a:lnTo>
                  <a:lnTo>
                    <a:pt x="301" y="395"/>
                  </a:lnTo>
                  <a:lnTo>
                    <a:pt x="303" y="394"/>
                  </a:lnTo>
                  <a:lnTo>
                    <a:pt x="304" y="394"/>
                  </a:lnTo>
                  <a:lnTo>
                    <a:pt x="304" y="392"/>
                  </a:lnTo>
                  <a:lnTo>
                    <a:pt x="304" y="391"/>
                  </a:lnTo>
                  <a:lnTo>
                    <a:pt x="303" y="391"/>
                  </a:lnTo>
                  <a:lnTo>
                    <a:pt x="303" y="392"/>
                  </a:lnTo>
                  <a:lnTo>
                    <a:pt x="303" y="394"/>
                  </a:lnTo>
                  <a:lnTo>
                    <a:pt x="301" y="394"/>
                  </a:lnTo>
                  <a:lnTo>
                    <a:pt x="300" y="394"/>
                  </a:lnTo>
                  <a:lnTo>
                    <a:pt x="301" y="395"/>
                  </a:lnTo>
                  <a:lnTo>
                    <a:pt x="300" y="395"/>
                  </a:lnTo>
                  <a:lnTo>
                    <a:pt x="298" y="397"/>
                  </a:lnTo>
                  <a:lnTo>
                    <a:pt x="298" y="395"/>
                  </a:lnTo>
                  <a:lnTo>
                    <a:pt x="298" y="394"/>
                  </a:lnTo>
                  <a:lnTo>
                    <a:pt x="297" y="394"/>
                  </a:lnTo>
                  <a:lnTo>
                    <a:pt x="297" y="395"/>
                  </a:lnTo>
                  <a:lnTo>
                    <a:pt x="298" y="395"/>
                  </a:lnTo>
                  <a:lnTo>
                    <a:pt x="297" y="397"/>
                  </a:lnTo>
                  <a:lnTo>
                    <a:pt x="295" y="395"/>
                  </a:lnTo>
                  <a:lnTo>
                    <a:pt x="294" y="395"/>
                  </a:lnTo>
                  <a:lnTo>
                    <a:pt x="292" y="395"/>
                  </a:lnTo>
                  <a:lnTo>
                    <a:pt x="291" y="395"/>
                  </a:lnTo>
                  <a:lnTo>
                    <a:pt x="291" y="397"/>
                  </a:lnTo>
                  <a:lnTo>
                    <a:pt x="294" y="397"/>
                  </a:lnTo>
                  <a:lnTo>
                    <a:pt x="295" y="397"/>
                  </a:lnTo>
                  <a:lnTo>
                    <a:pt x="297" y="397"/>
                  </a:lnTo>
                  <a:lnTo>
                    <a:pt x="297" y="398"/>
                  </a:lnTo>
                  <a:lnTo>
                    <a:pt x="298" y="397"/>
                  </a:lnTo>
                  <a:lnTo>
                    <a:pt x="301" y="398"/>
                  </a:lnTo>
                  <a:lnTo>
                    <a:pt x="301" y="400"/>
                  </a:lnTo>
                  <a:lnTo>
                    <a:pt x="301" y="401"/>
                  </a:lnTo>
                  <a:lnTo>
                    <a:pt x="303" y="401"/>
                  </a:lnTo>
                  <a:lnTo>
                    <a:pt x="303" y="403"/>
                  </a:lnTo>
                  <a:lnTo>
                    <a:pt x="301" y="403"/>
                  </a:lnTo>
                  <a:lnTo>
                    <a:pt x="300" y="403"/>
                  </a:lnTo>
                  <a:lnTo>
                    <a:pt x="300" y="401"/>
                  </a:lnTo>
                  <a:lnTo>
                    <a:pt x="298" y="401"/>
                  </a:lnTo>
                  <a:lnTo>
                    <a:pt x="297" y="401"/>
                  </a:lnTo>
                  <a:lnTo>
                    <a:pt x="295" y="401"/>
                  </a:lnTo>
                  <a:lnTo>
                    <a:pt x="295" y="400"/>
                  </a:lnTo>
                  <a:lnTo>
                    <a:pt x="294" y="400"/>
                  </a:lnTo>
                  <a:lnTo>
                    <a:pt x="292" y="400"/>
                  </a:lnTo>
                  <a:lnTo>
                    <a:pt x="291" y="400"/>
                  </a:lnTo>
                  <a:lnTo>
                    <a:pt x="291" y="401"/>
                  </a:lnTo>
                  <a:lnTo>
                    <a:pt x="292" y="401"/>
                  </a:lnTo>
                  <a:lnTo>
                    <a:pt x="294" y="401"/>
                  </a:lnTo>
                  <a:lnTo>
                    <a:pt x="295" y="403"/>
                  </a:lnTo>
                  <a:lnTo>
                    <a:pt x="297" y="403"/>
                  </a:lnTo>
                  <a:lnTo>
                    <a:pt x="297" y="404"/>
                  </a:lnTo>
                  <a:lnTo>
                    <a:pt x="300" y="403"/>
                  </a:lnTo>
                  <a:lnTo>
                    <a:pt x="300" y="404"/>
                  </a:lnTo>
                  <a:lnTo>
                    <a:pt x="301" y="404"/>
                  </a:lnTo>
                  <a:lnTo>
                    <a:pt x="300" y="406"/>
                  </a:lnTo>
                  <a:lnTo>
                    <a:pt x="301" y="406"/>
                  </a:lnTo>
                  <a:lnTo>
                    <a:pt x="301" y="408"/>
                  </a:lnTo>
                  <a:lnTo>
                    <a:pt x="300" y="408"/>
                  </a:lnTo>
                  <a:lnTo>
                    <a:pt x="300" y="409"/>
                  </a:lnTo>
                  <a:lnTo>
                    <a:pt x="298" y="409"/>
                  </a:lnTo>
                  <a:lnTo>
                    <a:pt x="298" y="411"/>
                  </a:lnTo>
                  <a:lnTo>
                    <a:pt x="297" y="411"/>
                  </a:lnTo>
                  <a:lnTo>
                    <a:pt x="295" y="412"/>
                  </a:lnTo>
                  <a:lnTo>
                    <a:pt x="297" y="412"/>
                  </a:lnTo>
                  <a:lnTo>
                    <a:pt x="297" y="414"/>
                  </a:lnTo>
                  <a:lnTo>
                    <a:pt x="298" y="414"/>
                  </a:lnTo>
                  <a:lnTo>
                    <a:pt x="300" y="414"/>
                  </a:lnTo>
                  <a:lnTo>
                    <a:pt x="301" y="414"/>
                  </a:lnTo>
                  <a:lnTo>
                    <a:pt x="301" y="415"/>
                  </a:lnTo>
                  <a:lnTo>
                    <a:pt x="300" y="417"/>
                  </a:lnTo>
                  <a:lnTo>
                    <a:pt x="298" y="417"/>
                  </a:lnTo>
                  <a:lnTo>
                    <a:pt x="300" y="415"/>
                  </a:lnTo>
                  <a:lnTo>
                    <a:pt x="298" y="415"/>
                  </a:lnTo>
                  <a:lnTo>
                    <a:pt x="298" y="417"/>
                  </a:lnTo>
                  <a:lnTo>
                    <a:pt x="295" y="418"/>
                  </a:lnTo>
                  <a:lnTo>
                    <a:pt x="297" y="417"/>
                  </a:lnTo>
                  <a:lnTo>
                    <a:pt x="292" y="417"/>
                  </a:lnTo>
                  <a:lnTo>
                    <a:pt x="292" y="418"/>
                  </a:lnTo>
                  <a:lnTo>
                    <a:pt x="295" y="418"/>
                  </a:lnTo>
                  <a:lnTo>
                    <a:pt x="297" y="418"/>
                  </a:lnTo>
                  <a:lnTo>
                    <a:pt x="297" y="420"/>
                  </a:lnTo>
                  <a:lnTo>
                    <a:pt x="295" y="420"/>
                  </a:lnTo>
                  <a:lnTo>
                    <a:pt x="294" y="420"/>
                  </a:lnTo>
                  <a:lnTo>
                    <a:pt x="294" y="421"/>
                  </a:lnTo>
                  <a:lnTo>
                    <a:pt x="292" y="421"/>
                  </a:lnTo>
                  <a:lnTo>
                    <a:pt x="292" y="423"/>
                  </a:lnTo>
                  <a:lnTo>
                    <a:pt x="294" y="423"/>
                  </a:lnTo>
                  <a:lnTo>
                    <a:pt x="294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91" y="426"/>
                  </a:lnTo>
                  <a:lnTo>
                    <a:pt x="289" y="426"/>
                  </a:lnTo>
                  <a:lnTo>
                    <a:pt x="288" y="426"/>
                  </a:lnTo>
                  <a:lnTo>
                    <a:pt x="285" y="426"/>
                  </a:lnTo>
                  <a:lnTo>
                    <a:pt x="286" y="427"/>
                  </a:lnTo>
                  <a:lnTo>
                    <a:pt x="288" y="427"/>
                  </a:lnTo>
                  <a:lnTo>
                    <a:pt x="289" y="427"/>
                  </a:lnTo>
                  <a:lnTo>
                    <a:pt x="289" y="429"/>
                  </a:lnTo>
                  <a:lnTo>
                    <a:pt x="286" y="429"/>
                  </a:lnTo>
                  <a:lnTo>
                    <a:pt x="285" y="429"/>
                  </a:lnTo>
                  <a:lnTo>
                    <a:pt x="286" y="430"/>
                  </a:lnTo>
                  <a:lnTo>
                    <a:pt x="285" y="430"/>
                  </a:lnTo>
                  <a:lnTo>
                    <a:pt x="283" y="430"/>
                  </a:lnTo>
                  <a:lnTo>
                    <a:pt x="282" y="430"/>
                  </a:lnTo>
                  <a:lnTo>
                    <a:pt x="282" y="432"/>
                  </a:lnTo>
                  <a:lnTo>
                    <a:pt x="283" y="432"/>
                  </a:lnTo>
                  <a:lnTo>
                    <a:pt x="283" y="433"/>
                  </a:lnTo>
                  <a:lnTo>
                    <a:pt x="285" y="435"/>
                  </a:lnTo>
                  <a:lnTo>
                    <a:pt x="283" y="436"/>
                  </a:lnTo>
                  <a:lnTo>
                    <a:pt x="282" y="435"/>
                  </a:lnTo>
                  <a:lnTo>
                    <a:pt x="280" y="435"/>
                  </a:lnTo>
                  <a:lnTo>
                    <a:pt x="279" y="435"/>
                  </a:lnTo>
                  <a:lnTo>
                    <a:pt x="277" y="435"/>
                  </a:lnTo>
                  <a:lnTo>
                    <a:pt x="277" y="436"/>
                  </a:lnTo>
                  <a:lnTo>
                    <a:pt x="274" y="436"/>
                  </a:lnTo>
                  <a:lnTo>
                    <a:pt x="274" y="438"/>
                  </a:lnTo>
                  <a:lnTo>
                    <a:pt x="276" y="438"/>
                  </a:lnTo>
                  <a:lnTo>
                    <a:pt x="277" y="438"/>
                  </a:lnTo>
                  <a:lnTo>
                    <a:pt x="280" y="438"/>
                  </a:lnTo>
                  <a:lnTo>
                    <a:pt x="277" y="436"/>
                  </a:lnTo>
                  <a:lnTo>
                    <a:pt x="279" y="436"/>
                  </a:lnTo>
                  <a:lnTo>
                    <a:pt x="282" y="436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3" y="438"/>
                  </a:lnTo>
                  <a:lnTo>
                    <a:pt x="282" y="439"/>
                  </a:lnTo>
                  <a:lnTo>
                    <a:pt x="282" y="441"/>
                  </a:lnTo>
                  <a:lnTo>
                    <a:pt x="280" y="441"/>
                  </a:lnTo>
                  <a:lnTo>
                    <a:pt x="280" y="439"/>
                  </a:lnTo>
                  <a:lnTo>
                    <a:pt x="279" y="441"/>
                  </a:lnTo>
                  <a:lnTo>
                    <a:pt x="277" y="439"/>
                  </a:lnTo>
                  <a:lnTo>
                    <a:pt x="274" y="439"/>
                  </a:lnTo>
                  <a:lnTo>
                    <a:pt x="274" y="441"/>
                  </a:lnTo>
                  <a:lnTo>
                    <a:pt x="279" y="441"/>
                  </a:lnTo>
                  <a:lnTo>
                    <a:pt x="280" y="442"/>
                  </a:lnTo>
                  <a:lnTo>
                    <a:pt x="279" y="442"/>
                  </a:lnTo>
                  <a:lnTo>
                    <a:pt x="277" y="442"/>
                  </a:lnTo>
                  <a:lnTo>
                    <a:pt x="277" y="444"/>
                  </a:lnTo>
                  <a:lnTo>
                    <a:pt x="276" y="444"/>
                  </a:lnTo>
                  <a:lnTo>
                    <a:pt x="274" y="442"/>
                  </a:lnTo>
                  <a:lnTo>
                    <a:pt x="273" y="442"/>
                  </a:lnTo>
                  <a:lnTo>
                    <a:pt x="274" y="444"/>
                  </a:lnTo>
                  <a:lnTo>
                    <a:pt x="273" y="444"/>
                  </a:lnTo>
                  <a:lnTo>
                    <a:pt x="268" y="442"/>
                  </a:lnTo>
                  <a:lnTo>
                    <a:pt x="266" y="441"/>
                  </a:lnTo>
                  <a:lnTo>
                    <a:pt x="266" y="442"/>
                  </a:lnTo>
                  <a:lnTo>
                    <a:pt x="265" y="442"/>
                  </a:lnTo>
                  <a:lnTo>
                    <a:pt x="259" y="441"/>
                  </a:lnTo>
                  <a:lnTo>
                    <a:pt x="257" y="441"/>
                  </a:lnTo>
                  <a:lnTo>
                    <a:pt x="257" y="442"/>
                  </a:lnTo>
                  <a:lnTo>
                    <a:pt x="260" y="442"/>
                  </a:lnTo>
                  <a:lnTo>
                    <a:pt x="262" y="442"/>
                  </a:lnTo>
                  <a:lnTo>
                    <a:pt x="263" y="442"/>
                  </a:lnTo>
                  <a:lnTo>
                    <a:pt x="263" y="444"/>
                  </a:lnTo>
                  <a:lnTo>
                    <a:pt x="262" y="445"/>
                  </a:lnTo>
                  <a:lnTo>
                    <a:pt x="263" y="445"/>
                  </a:lnTo>
                  <a:lnTo>
                    <a:pt x="263" y="444"/>
                  </a:lnTo>
                  <a:lnTo>
                    <a:pt x="265" y="442"/>
                  </a:lnTo>
                  <a:lnTo>
                    <a:pt x="270" y="444"/>
                  </a:lnTo>
                  <a:lnTo>
                    <a:pt x="271" y="444"/>
                  </a:lnTo>
                  <a:lnTo>
                    <a:pt x="271" y="445"/>
                  </a:lnTo>
                  <a:lnTo>
                    <a:pt x="273" y="445"/>
                  </a:lnTo>
                  <a:lnTo>
                    <a:pt x="274" y="447"/>
                  </a:lnTo>
                  <a:lnTo>
                    <a:pt x="274" y="448"/>
                  </a:lnTo>
                  <a:lnTo>
                    <a:pt x="274" y="450"/>
                  </a:lnTo>
                  <a:lnTo>
                    <a:pt x="273" y="448"/>
                  </a:lnTo>
                  <a:lnTo>
                    <a:pt x="271" y="448"/>
                  </a:lnTo>
                  <a:lnTo>
                    <a:pt x="270" y="450"/>
                  </a:lnTo>
                  <a:lnTo>
                    <a:pt x="273" y="450"/>
                  </a:lnTo>
                  <a:lnTo>
                    <a:pt x="273" y="451"/>
                  </a:lnTo>
                  <a:lnTo>
                    <a:pt x="273" y="453"/>
                  </a:lnTo>
                  <a:lnTo>
                    <a:pt x="271" y="453"/>
                  </a:lnTo>
                  <a:lnTo>
                    <a:pt x="271" y="454"/>
                  </a:lnTo>
                  <a:lnTo>
                    <a:pt x="270" y="454"/>
                  </a:lnTo>
                  <a:lnTo>
                    <a:pt x="270" y="456"/>
                  </a:lnTo>
                  <a:lnTo>
                    <a:pt x="268" y="456"/>
                  </a:lnTo>
                  <a:lnTo>
                    <a:pt x="266" y="456"/>
                  </a:lnTo>
                  <a:lnTo>
                    <a:pt x="265" y="456"/>
                  </a:lnTo>
                  <a:lnTo>
                    <a:pt x="263" y="456"/>
                  </a:lnTo>
                  <a:lnTo>
                    <a:pt x="262" y="456"/>
                  </a:lnTo>
                  <a:lnTo>
                    <a:pt x="260" y="456"/>
                  </a:lnTo>
                  <a:lnTo>
                    <a:pt x="259" y="454"/>
                  </a:lnTo>
                  <a:lnTo>
                    <a:pt x="260" y="453"/>
                  </a:lnTo>
                  <a:lnTo>
                    <a:pt x="259" y="453"/>
                  </a:lnTo>
                  <a:lnTo>
                    <a:pt x="257" y="453"/>
                  </a:lnTo>
                  <a:lnTo>
                    <a:pt x="256" y="453"/>
                  </a:lnTo>
                  <a:lnTo>
                    <a:pt x="256" y="451"/>
                  </a:lnTo>
                  <a:lnTo>
                    <a:pt x="257" y="450"/>
                  </a:lnTo>
                  <a:lnTo>
                    <a:pt x="256" y="450"/>
                  </a:lnTo>
                  <a:lnTo>
                    <a:pt x="259" y="448"/>
                  </a:lnTo>
                  <a:lnTo>
                    <a:pt x="257" y="447"/>
                  </a:lnTo>
                  <a:lnTo>
                    <a:pt x="257" y="448"/>
                  </a:lnTo>
                  <a:lnTo>
                    <a:pt x="256" y="448"/>
                  </a:lnTo>
                  <a:lnTo>
                    <a:pt x="254" y="447"/>
                  </a:lnTo>
                  <a:lnTo>
                    <a:pt x="254" y="448"/>
                  </a:lnTo>
                  <a:lnTo>
                    <a:pt x="254" y="450"/>
                  </a:lnTo>
                  <a:lnTo>
                    <a:pt x="253" y="451"/>
                  </a:lnTo>
                  <a:lnTo>
                    <a:pt x="253" y="453"/>
                  </a:lnTo>
                  <a:lnTo>
                    <a:pt x="253" y="454"/>
                  </a:lnTo>
                  <a:lnTo>
                    <a:pt x="256" y="454"/>
                  </a:lnTo>
                  <a:lnTo>
                    <a:pt x="256" y="456"/>
                  </a:lnTo>
                  <a:lnTo>
                    <a:pt x="257" y="454"/>
                  </a:lnTo>
                  <a:lnTo>
                    <a:pt x="259" y="456"/>
                  </a:lnTo>
                  <a:lnTo>
                    <a:pt x="260" y="456"/>
                  </a:lnTo>
                  <a:lnTo>
                    <a:pt x="262" y="458"/>
                  </a:lnTo>
                  <a:lnTo>
                    <a:pt x="260" y="458"/>
                  </a:lnTo>
                  <a:lnTo>
                    <a:pt x="259" y="459"/>
                  </a:lnTo>
                  <a:lnTo>
                    <a:pt x="257" y="459"/>
                  </a:lnTo>
                  <a:lnTo>
                    <a:pt x="257" y="458"/>
                  </a:lnTo>
                  <a:lnTo>
                    <a:pt x="256" y="458"/>
                  </a:lnTo>
                  <a:lnTo>
                    <a:pt x="256" y="459"/>
                  </a:lnTo>
                  <a:lnTo>
                    <a:pt x="254" y="459"/>
                  </a:lnTo>
                  <a:lnTo>
                    <a:pt x="253" y="458"/>
                  </a:lnTo>
                  <a:lnTo>
                    <a:pt x="254" y="458"/>
                  </a:lnTo>
                  <a:lnTo>
                    <a:pt x="254" y="456"/>
                  </a:lnTo>
                  <a:lnTo>
                    <a:pt x="253" y="456"/>
                  </a:lnTo>
                  <a:lnTo>
                    <a:pt x="251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51" y="456"/>
                  </a:lnTo>
                  <a:lnTo>
                    <a:pt x="251" y="454"/>
                  </a:lnTo>
                  <a:lnTo>
                    <a:pt x="250" y="456"/>
                  </a:lnTo>
                  <a:lnTo>
                    <a:pt x="250" y="454"/>
                  </a:lnTo>
                  <a:lnTo>
                    <a:pt x="248" y="454"/>
                  </a:lnTo>
                  <a:lnTo>
                    <a:pt x="248" y="456"/>
                  </a:lnTo>
                  <a:lnTo>
                    <a:pt x="247" y="456"/>
                  </a:lnTo>
                  <a:lnTo>
                    <a:pt x="247" y="454"/>
                  </a:lnTo>
                  <a:lnTo>
                    <a:pt x="245" y="454"/>
                  </a:lnTo>
                  <a:lnTo>
                    <a:pt x="244" y="454"/>
                  </a:lnTo>
                  <a:lnTo>
                    <a:pt x="244" y="453"/>
                  </a:lnTo>
                  <a:lnTo>
                    <a:pt x="242" y="453"/>
                  </a:lnTo>
                  <a:lnTo>
                    <a:pt x="241" y="454"/>
                  </a:lnTo>
                  <a:lnTo>
                    <a:pt x="241" y="453"/>
                  </a:lnTo>
                  <a:lnTo>
                    <a:pt x="241" y="451"/>
                  </a:lnTo>
                  <a:lnTo>
                    <a:pt x="242" y="451"/>
                  </a:lnTo>
                  <a:lnTo>
                    <a:pt x="242" y="450"/>
                  </a:lnTo>
                  <a:lnTo>
                    <a:pt x="241" y="450"/>
                  </a:lnTo>
                  <a:lnTo>
                    <a:pt x="239" y="450"/>
                  </a:lnTo>
                  <a:lnTo>
                    <a:pt x="238" y="450"/>
                  </a:lnTo>
                  <a:lnTo>
                    <a:pt x="239" y="448"/>
                  </a:lnTo>
                  <a:lnTo>
                    <a:pt x="241" y="448"/>
                  </a:lnTo>
                  <a:lnTo>
                    <a:pt x="242" y="448"/>
                  </a:lnTo>
                  <a:lnTo>
                    <a:pt x="244" y="447"/>
                  </a:lnTo>
                  <a:lnTo>
                    <a:pt x="244" y="445"/>
                  </a:lnTo>
                  <a:lnTo>
                    <a:pt x="245" y="445"/>
                  </a:lnTo>
                  <a:lnTo>
                    <a:pt x="245" y="444"/>
                  </a:lnTo>
                  <a:lnTo>
                    <a:pt x="244" y="444"/>
                  </a:lnTo>
                  <a:lnTo>
                    <a:pt x="242" y="444"/>
                  </a:lnTo>
                  <a:lnTo>
                    <a:pt x="241" y="444"/>
                  </a:lnTo>
                  <a:lnTo>
                    <a:pt x="239" y="445"/>
                  </a:lnTo>
                  <a:lnTo>
                    <a:pt x="241" y="447"/>
                  </a:lnTo>
                  <a:lnTo>
                    <a:pt x="239" y="447"/>
                  </a:lnTo>
                  <a:lnTo>
                    <a:pt x="239" y="445"/>
                  </a:lnTo>
                  <a:lnTo>
                    <a:pt x="239" y="445"/>
                  </a:lnTo>
                  <a:lnTo>
                    <a:pt x="239" y="444"/>
                  </a:lnTo>
                  <a:lnTo>
                    <a:pt x="239" y="442"/>
                  </a:lnTo>
                  <a:lnTo>
                    <a:pt x="241" y="442"/>
                  </a:lnTo>
                  <a:lnTo>
                    <a:pt x="244" y="441"/>
                  </a:lnTo>
                  <a:lnTo>
                    <a:pt x="241" y="441"/>
                  </a:lnTo>
                  <a:lnTo>
                    <a:pt x="241" y="442"/>
                  </a:lnTo>
                  <a:lnTo>
                    <a:pt x="239" y="441"/>
                  </a:lnTo>
                  <a:lnTo>
                    <a:pt x="242" y="439"/>
                  </a:lnTo>
                  <a:lnTo>
                    <a:pt x="241" y="439"/>
                  </a:lnTo>
                  <a:lnTo>
                    <a:pt x="239" y="439"/>
                  </a:lnTo>
                  <a:lnTo>
                    <a:pt x="238" y="441"/>
                  </a:lnTo>
                  <a:lnTo>
                    <a:pt x="235" y="441"/>
                  </a:lnTo>
                  <a:lnTo>
                    <a:pt x="235" y="442"/>
                  </a:lnTo>
                  <a:lnTo>
                    <a:pt x="233" y="442"/>
                  </a:lnTo>
                  <a:lnTo>
                    <a:pt x="233" y="441"/>
                  </a:lnTo>
                  <a:lnTo>
                    <a:pt x="232" y="441"/>
                  </a:lnTo>
                  <a:lnTo>
                    <a:pt x="232" y="439"/>
                  </a:lnTo>
                  <a:lnTo>
                    <a:pt x="230" y="439"/>
                  </a:lnTo>
                  <a:lnTo>
                    <a:pt x="232" y="438"/>
                  </a:lnTo>
                  <a:lnTo>
                    <a:pt x="230" y="438"/>
                  </a:lnTo>
                  <a:lnTo>
                    <a:pt x="232" y="436"/>
                  </a:lnTo>
                  <a:lnTo>
                    <a:pt x="230" y="436"/>
                  </a:lnTo>
                  <a:lnTo>
                    <a:pt x="229" y="436"/>
                  </a:lnTo>
                  <a:lnTo>
                    <a:pt x="229" y="435"/>
                  </a:lnTo>
                  <a:lnTo>
                    <a:pt x="230" y="435"/>
                  </a:lnTo>
                  <a:lnTo>
                    <a:pt x="239" y="433"/>
                  </a:lnTo>
                  <a:lnTo>
                    <a:pt x="239" y="435"/>
                  </a:lnTo>
                  <a:lnTo>
                    <a:pt x="238" y="435"/>
                  </a:lnTo>
                  <a:lnTo>
                    <a:pt x="235" y="436"/>
                  </a:lnTo>
                  <a:lnTo>
                    <a:pt x="233" y="438"/>
                  </a:lnTo>
                  <a:lnTo>
                    <a:pt x="235" y="438"/>
                  </a:lnTo>
                  <a:lnTo>
                    <a:pt x="235" y="436"/>
                  </a:lnTo>
                  <a:lnTo>
                    <a:pt x="238" y="436"/>
                  </a:lnTo>
                  <a:lnTo>
                    <a:pt x="239" y="436"/>
                  </a:lnTo>
                  <a:lnTo>
                    <a:pt x="239" y="435"/>
                  </a:lnTo>
                  <a:lnTo>
                    <a:pt x="241" y="435"/>
                  </a:lnTo>
                  <a:lnTo>
                    <a:pt x="241" y="433"/>
                  </a:lnTo>
                  <a:lnTo>
                    <a:pt x="239" y="433"/>
                  </a:lnTo>
                  <a:lnTo>
                    <a:pt x="239" y="432"/>
                  </a:lnTo>
                  <a:lnTo>
                    <a:pt x="241" y="432"/>
                  </a:lnTo>
                  <a:lnTo>
                    <a:pt x="242" y="430"/>
                  </a:lnTo>
                  <a:lnTo>
                    <a:pt x="241" y="430"/>
                  </a:lnTo>
                  <a:lnTo>
                    <a:pt x="241" y="429"/>
                  </a:lnTo>
                  <a:lnTo>
                    <a:pt x="239" y="429"/>
                  </a:lnTo>
                  <a:lnTo>
                    <a:pt x="239" y="430"/>
                  </a:lnTo>
                  <a:lnTo>
                    <a:pt x="239" y="432"/>
                  </a:lnTo>
                  <a:lnTo>
                    <a:pt x="235" y="432"/>
                  </a:lnTo>
                  <a:lnTo>
                    <a:pt x="235" y="430"/>
                  </a:lnTo>
                  <a:lnTo>
                    <a:pt x="238" y="430"/>
                  </a:lnTo>
                  <a:lnTo>
                    <a:pt x="238" y="429"/>
                  </a:lnTo>
                  <a:lnTo>
                    <a:pt x="235" y="429"/>
                  </a:lnTo>
                  <a:lnTo>
                    <a:pt x="235" y="430"/>
                  </a:lnTo>
                  <a:lnTo>
                    <a:pt x="233" y="430"/>
                  </a:lnTo>
                  <a:lnTo>
                    <a:pt x="232" y="430"/>
                  </a:lnTo>
                  <a:lnTo>
                    <a:pt x="229" y="432"/>
                  </a:lnTo>
                  <a:lnTo>
                    <a:pt x="227" y="432"/>
                  </a:lnTo>
                  <a:lnTo>
                    <a:pt x="227" y="430"/>
                  </a:lnTo>
                  <a:lnTo>
                    <a:pt x="226" y="430"/>
                  </a:lnTo>
                  <a:lnTo>
                    <a:pt x="224" y="432"/>
                  </a:lnTo>
                  <a:lnTo>
                    <a:pt x="223" y="430"/>
                  </a:lnTo>
                  <a:lnTo>
                    <a:pt x="223" y="432"/>
                  </a:lnTo>
                  <a:lnTo>
                    <a:pt x="221" y="433"/>
                  </a:lnTo>
                  <a:lnTo>
                    <a:pt x="221" y="432"/>
                  </a:lnTo>
                  <a:lnTo>
                    <a:pt x="220" y="432"/>
                  </a:lnTo>
                  <a:lnTo>
                    <a:pt x="220" y="433"/>
                  </a:lnTo>
                  <a:lnTo>
                    <a:pt x="218" y="433"/>
                  </a:lnTo>
                  <a:lnTo>
                    <a:pt x="218" y="435"/>
                  </a:lnTo>
                  <a:lnTo>
                    <a:pt x="217" y="435"/>
                  </a:lnTo>
                  <a:lnTo>
                    <a:pt x="217" y="436"/>
                  </a:lnTo>
                  <a:lnTo>
                    <a:pt x="215" y="436"/>
                  </a:lnTo>
                  <a:lnTo>
                    <a:pt x="213" y="436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0" y="436"/>
                  </a:lnTo>
                  <a:lnTo>
                    <a:pt x="210" y="435"/>
                  </a:lnTo>
                  <a:lnTo>
                    <a:pt x="210" y="435"/>
                  </a:lnTo>
                  <a:lnTo>
                    <a:pt x="210" y="433"/>
                  </a:lnTo>
                  <a:lnTo>
                    <a:pt x="209" y="435"/>
                  </a:lnTo>
                  <a:lnTo>
                    <a:pt x="207" y="436"/>
                  </a:lnTo>
                  <a:lnTo>
                    <a:pt x="207" y="435"/>
                  </a:lnTo>
                  <a:lnTo>
                    <a:pt x="207" y="433"/>
                  </a:lnTo>
                  <a:lnTo>
                    <a:pt x="206" y="433"/>
                  </a:lnTo>
                  <a:lnTo>
                    <a:pt x="206" y="435"/>
                  </a:lnTo>
                  <a:lnTo>
                    <a:pt x="206" y="436"/>
                  </a:lnTo>
                  <a:lnTo>
                    <a:pt x="206" y="438"/>
                  </a:lnTo>
                  <a:lnTo>
                    <a:pt x="204" y="438"/>
                  </a:lnTo>
                  <a:lnTo>
                    <a:pt x="204" y="436"/>
                  </a:lnTo>
                  <a:lnTo>
                    <a:pt x="203" y="436"/>
                  </a:lnTo>
                  <a:lnTo>
                    <a:pt x="200" y="436"/>
                  </a:lnTo>
                  <a:lnTo>
                    <a:pt x="198" y="436"/>
                  </a:lnTo>
                  <a:lnTo>
                    <a:pt x="198" y="438"/>
                  </a:lnTo>
                  <a:lnTo>
                    <a:pt x="198" y="439"/>
                  </a:lnTo>
                  <a:lnTo>
                    <a:pt x="197" y="439"/>
                  </a:lnTo>
                  <a:lnTo>
                    <a:pt x="195" y="439"/>
                  </a:lnTo>
                  <a:lnTo>
                    <a:pt x="194" y="439"/>
                  </a:lnTo>
                  <a:lnTo>
                    <a:pt x="192" y="439"/>
                  </a:lnTo>
                  <a:lnTo>
                    <a:pt x="191" y="439"/>
                  </a:lnTo>
                  <a:lnTo>
                    <a:pt x="191" y="438"/>
                  </a:lnTo>
                  <a:lnTo>
                    <a:pt x="191" y="436"/>
                  </a:lnTo>
                  <a:lnTo>
                    <a:pt x="192" y="436"/>
                  </a:lnTo>
                  <a:lnTo>
                    <a:pt x="194" y="435"/>
                  </a:lnTo>
                  <a:lnTo>
                    <a:pt x="195" y="435"/>
                  </a:lnTo>
                  <a:lnTo>
                    <a:pt x="197" y="435"/>
                  </a:lnTo>
                  <a:lnTo>
                    <a:pt x="197" y="433"/>
                  </a:lnTo>
                  <a:lnTo>
                    <a:pt x="195" y="433"/>
                  </a:lnTo>
                  <a:lnTo>
                    <a:pt x="194" y="433"/>
                  </a:lnTo>
                  <a:lnTo>
                    <a:pt x="192" y="433"/>
                  </a:lnTo>
                  <a:lnTo>
                    <a:pt x="191" y="433"/>
                  </a:lnTo>
                  <a:lnTo>
                    <a:pt x="189" y="433"/>
                  </a:lnTo>
                  <a:lnTo>
                    <a:pt x="192" y="432"/>
                  </a:lnTo>
                  <a:lnTo>
                    <a:pt x="191" y="432"/>
                  </a:lnTo>
                  <a:lnTo>
                    <a:pt x="189" y="430"/>
                  </a:lnTo>
                  <a:lnTo>
                    <a:pt x="189" y="429"/>
                  </a:lnTo>
                  <a:lnTo>
                    <a:pt x="188" y="429"/>
                  </a:lnTo>
                  <a:lnTo>
                    <a:pt x="188" y="427"/>
                  </a:lnTo>
                  <a:lnTo>
                    <a:pt x="189" y="427"/>
                  </a:lnTo>
                  <a:lnTo>
                    <a:pt x="191" y="426"/>
                  </a:lnTo>
                  <a:lnTo>
                    <a:pt x="192" y="426"/>
                  </a:lnTo>
                  <a:lnTo>
                    <a:pt x="192" y="424"/>
                  </a:lnTo>
                  <a:lnTo>
                    <a:pt x="189" y="424"/>
                  </a:lnTo>
                  <a:lnTo>
                    <a:pt x="189" y="426"/>
                  </a:lnTo>
                  <a:lnTo>
                    <a:pt x="188" y="426"/>
                  </a:lnTo>
                  <a:lnTo>
                    <a:pt x="186" y="426"/>
                  </a:lnTo>
                  <a:lnTo>
                    <a:pt x="186" y="427"/>
                  </a:lnTo>
                  <a:lnTo>
                    <a:pt x="185" y="427"/>
                  </a:lnTo>
                  <a:lnTo>
                    <a:pt x="183" y="427"/>
                  </a:lnTo>
                  <a:lnTo>
                    <a:pt x="182" y="427"/>
                  </a:lnTo>
                  <a:lnTo>
                    <a:pt x="183" y="426"/>
                  </a:lnTo>
                  <a:lnTo>
                    <a:pt x="185" y="426"/>
                  </a:lnTo>
                  <a:lnTo>
                    <a:pt x="186" y="424"/>
                  </a:lnTo>
                  <a:lnTo>
                    <a:pt x="188" y="424"/>
                  </a:lnTo>
                  <a:lnTo>
                    <a:pt x="188" y="423"/>
                  </a:lnTo>
                  <a:lnTo>
                    <a:pt x="191" y="421"/>
                  </a:lnTo>
                  <a:lnTo>
                    <a:pt x="192" y="421"/>
                  </a:lnTo>
                  <a:lnTo>
                    <a:pt x="194" y="421"/>
                  </a:lnTo>
                  <a:lnTo>
                    <a:pt x="195" y="420"/>
                  </a:lnTo>
                  <a:lnTo>
                    <a:pt x="194" y="420"/>
                  </a:lnTo>
                  <a:lnTo>
                    <a:pt x="191" y="421"/>
                  </a:lnTo>
                  <a:lnTo>
                    <a:pt x="188" y="421"/>
                  </a:lnTo>
                  <a:lnTo>
                    <a:pt x="186" y="421"/>
                  </a:lnTo>
                  <a:lnTo>
                    <a:pt x="186" y="423"/>
                  </a:lnTo>
                  <a:lnTo>
                    <a:pt x="188" y="423"/>
                  </a:lnTo>
                  <a:lnTo>
                    <a:pt x="186" y="424"/>
                  </a:lnTo>
                  <a:lnTo>
                    <a:pt x="185" y="424"/>
                  </a:lnTo>
                  <a:lnTo>
                    <a:pt x="183" y="424"/>
                  </a:lnTo>
                  <a:lnTo>
                    <a:pt x="183" y="423"/>
                  </a:lnTo>
                  <a:lnTo>
                    <a:pt x="182" y="423"/>
                  </a:lnTo>
                  <a:lnTo>
                    <a:pt x="180" y="423"/>
                  </a:lnTo>
                  <a:lnTo>
                    <a:pt x="182" y="421"/>
                  </a:lnTo>
                  <a:lnTo>
                    <a:pt x="180" y="421"/>
                  </a:lnTo>
                  <a:lnTo>
                    <a:pt x="179" y="421"/>
                  </a:lnTo>
                  <a:lnTo>
                    <a:pt x="180" y="420"/>
                  </a:lnTo>
                  <a:lnTo>
                    <a:pt x="182" y="420"/>
                  </a:lnTo>
                  <a:lnTo>
                    <a:pt x="183" y="420"/>
                  </a:lnTo>
                  <a:lnTo>
                    <a:pt x="183" y="418"/>
                  </a:lnTo>
                  <a:lnTo>
                    <a:pt x="185" y="417"/>
                  </a:lnTo>
                  <a:lnTo>
                    <a:pt x="186" y="417"/>
                  </a:lnTo>
                  <a:lnTo>
                    <a:pt x="188" y="415"/>
                  </a:lnTo>
                  <a:lnTo>
                    <a:pt x="186" y="415"/>
                  </a:lnTo>
                  <a:lnTo>
                    <a:pt x="185" y="414"/>
                  </a:lnTo>
                  <a:lnTo>
                    <a:pt x="186" y="414"/>
                  </a:lnTo>
                  <a:lnTo>
                    <a:pt x="188" y="414"/>
                  </a:lnTo>
                  <a:lnTo>
                    <a:pt x="188" y="412"/>
                  </a:lnTo>
                  <a:lnTo>
                    <a:pt x="189" y="412"/>
                  </a:lnTo>
                  <a:lnTo>
                    <a:pt x="191" y="412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9" y="409"/>
                  </a:lnTo>
                  <a:lnTo>
                    <a:pt x="188" y="409"/>
                  </a:lnTo>
                  <a:lnTo>
                    <a:pt x="186" y="409"/>
                  </a:lnTo>
                  <a:lnTo>
                    <a:pt x="186" y="408"/>
                  </a:lnTo>
                  <a:lnTo>
                    <a:pt x="188" y="408"/>
                  </a:lnTo>
                  <a:lnTo>
                    <a:pt x="188" y="406"/>
                  </a:lnTo>
                  <a:lnTo>
                    <a:pt x="186" y="408"/>
                  </a:lnTo>
                  <a:lnTo>
                    <a:pt x="185" y="409"/>
                  </a:lnTo>
                  <a:lnTo>
                    <a:pt x="185" y="411"/>
                  </a:lnTo>
                  <a:lnTo>
                    <a:pt x="183" y="411"/>
                  </a:lnTo>
                  <a:lnTo>
                    <a:pt x="182" y="411"/>
                  </a:lnTo>
                  <a:lnTo>
                    <a:pt x="180" y="412"/>
                  </a:lnTo>
                  <a:lnTo>
                    <a:pt x="180" y="411"/>
                  </a:lnTo>
                  <a:lnTo>
                    <a:pt x="182" y="409"/>
                  </a:lnTo>
                  <a:lnTo>
                    <a:pt x="180" y="409"/>
                  </a:lnTo>
                  <a:lnTo>
                    <a:pt x="183" y="408"/>
                  </a:lnTo>
                  <a:lnTo>
                    <a:pt x="183" y="406"/>
                  </a:lnTo>
                  <a:lnTo>
                    <a:pt x="182" y="406"/>
                  </a:lnTo>
                  <a:lnTo>
                    <a:pt x="182" y="408"/>
                  </a:lnTo>
                  <a:lnTo>
                    <a:pt x="180" y="408"/>
                  </a:lnTo>
                  <a:lnTo>
                    <a:pt x="179" y="408"/>
                  </a:lnTo>
                  <a:lnTo>
                    <a:pt x="179" y="406"/>
                  </a:lnTo>
                  <a:lnTo>
                    <a:pt x="180" y="406"/>
                  </a:lnTo>
                  <a:lnTo>
                    <a:pt x="180" y="404"/>
                  </a:lnTo>
                  <a:lnTo>
                    <a:pt x="179" y="404"/>
                  </a:lnTo>
                  <a:lnTo>
                    <a:pt x="179" y="406"/>
                  </a:lnTo>
                  <a:lnTo>
                    <a:pt x="177" y="406"/>
                  </a:lnTo>
                  <a:lnTo>
                    <a:pt x="176" y="406"/>
                  </a:lnTo>
                  <a:lnTo>
                    <a:pt x="176" y="404"/>
                  </a:lnTo>
                  <a:lnTo>
                    <a:pt x="174" y="404"/>
                  </a:lnTo>
                  <a:lnTo>
                    <a:pt x="173" y="404"/>
                  </a:lnTo>
                  <a:lnTo>
                    <a:pt x="173" y="403"/>
                  </a:lnTo>
                  <a:lnTo>
                    <a:pt x="171" y="403"/>
                  </a:lnTo>
                  <a:lnTo>
                    <a:pt x="170" y="403"/>
                  </a:lnTo>
                  <a:lnTo>
                    <a:pt x="170" y="401"/>
                  </a:lnTo>
                  <a:lnTo>
                    <a:pt x="170" y="400"/>
                  </a:lnTo>
                  <a:lnTo>
                    <a:pt x="171" y="398"/>
                  </a:lnTo>
                  <a:lnTo>
                    <a:pt x="173" y="397"/>
                  </a:lnTo>
                  <a:lnTo>
                    <a:pt x="173" y="395"/>
                  </a:lnTo>
                  <a:lnTo>
                    <a:pt x="174" y="395"/>
                  </a:lnTo>
                  <a:lnTo>
                    <a:pt x="176" y="395"/>
                  </a:lnTo>
                  <a:lnTo>
                    <a:pt x="176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79" y="392"/>
                  </a:lnTo>
                  <a:lnTo>
                    <a:pt x="176" y="394"/>
                  </a:lnTo>
                  <a:lnTo>
                    <a:pt x="174" y="394"/>
                  </a:lnTo>
                  <a:lnTo>
                    <a:pt x="173" y="395"/>
                  </a:lnTo>
                  <a:lnTo>
                    <a:pt x="171" y="395"/>
                  </a:lnTo>
                  <a:lnTo>
                    <a:pt x="173" y="394"/>
                  </a:lnTo>
                  <a:lnTo>
                    <a:pt x="173" y="392"/>
                  </a:lnTo>
                  <a:lnTo>
                    <a:pt x="171" y="394"/>
                  </a:lnTo>
                  <a:lnTo>
                    <a:pt x="171" y="392"/>
                  </a:lnTo>
                  <a:lnTo>
                    <a:pt x="173" y="391"/>
                  </a:lnTo>
                  <a:lnTo>
                    <a:pt x="174" y="391"/>
                  </a:lnTo>
                  <a:lnTo>
                    <a:pt x="174" y="389"/>
                  </a:lnTo>
                  <a:lnTo>
                    <a:pt x="171" y="391"/>
                  </a:lnTo>
                  <a:lnTo>
                    <a:pt x="170" y="391"/>
                  </a:lnTo>
                  <a:lnTo>
                    <a:pt x="170" y="389"/>
                  </a:lnTo>
                  <a:lnTo>
                    <a:pt x="171" y="389"/>
                  </a:lnTo>
                  <a:lnTo>
                    <a:pt x="171" y="388"/>
                  </a:lnTo>
                  <a:lnTo>
                    <a:pt x="171" y="386"/>
                  </a:lnTo>
                  <a:lnTo>
                    <a:pt x="173" y="386"/>
                  </a:lnTo>
                  <a:lnTo>
                    <a:pt x="174" y="386"/>
                  </a:lnTo>
                  <a:lnTo>
                    <a:pt x="179" y="385"/>
                  </a:lnTo>
                  <a:lnTo>
                    <a:pt x="176" y="385"/>
                  </a:lnTo>
                  <a:lnTo>
                    <a:pt x="174" y="385"/>
                  </a:lnTo>
                  <a:lnTo>
                    <a:pt x="173" y="385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5"/>
                  </a:lnTo>
                  <a:lnTo>
                    <a:pt x="168" y="385"/>
                  </a:lnTo>
                  <a:lnTo>
                    <a:pt x="167" y="385"/>
                  </a:lnTo>
                  <a:lnTo>
                    <a:pt x="165" y="385"/>
                  </a:lnTo>
                  <a:lnTo>
                    <a:pt x="165" y="386"/>
                  </a:lnTo>
                  <a:lnTo>
                    <a:pt x="164" y="386"/>
                  </a:lnTo>
                  <a:lnTo>
                    <a:pt x="162" y="386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2"/>
                  </a:lnTo>
                  <a:lnTo>
                    <a:pt x="165" y="382"/>
                  </a:lnTo>
                  <a:lnTo>
                    <a:pt x="165" y="380"/>
                  </a:lnTo>
                  <a:lnTo>
                    <a:pt x="164" y="382"/>
                  </a:lnTo>
                  <a:lnTo>
                    <a:pt x="164" y="380"/>
                  </a:lnTo>
                  <a:lnTo>
                    <a:pt x="164" y="377"/>
                  </a:lnTo>
                  <a:lnTo>
                    <a:pt x="162" y="376"/>
                  </a:lnTo>
                  <a:lnTo>
                    <a:pt x="162" y="374"/>
                  </a:lnTo>
                  <a:lnTo>
                    <a:pt x="160" y="374"/>
                  </a:lnTo>
                  <a:lnTo>
                    <a:pt x="159" y="374"/>
                  </a:lnTo>
                  <a:lnTo>
                    <a:pt x="159" y="373"/>
                  </a:lnTo>
                  <a:lnTo>
                    <a:pt x="160" y="371"/>
                  </a:lnTo>
                  <a:lnTo>
                    <a:pt x="162" y="371"/>
                  </a:lnTo>
                  <a:lnTo>
                    <a:pt x="162" y="370"/>
                  </a:lnTo>
                  <a:lnTo>
                    <a:pt x="164" y="370"/>
                  </a:lnTo>
                  <a:lnTo>
                    <a:pt x="164" y="368"/>
                  </a:lnTo>
                  <a:lnTo>
                    <a:pt x="165" y="368"/>
                  </a:lnTo>
                  <a:lnTo>
                    <a:pt x="164" y="367"/>
                  </a:lnTo>
                  <a:lnTo>
                    <a:pt x="165" y="367"/>
                  </a:lnTo>
                  <a:lnTo>
                    <a:pt x="167" y="367"/>
                  </a:lnTo>
                  <a:lnTo>
                    <a:pt x="165" y="365"/>
                  </a:lnTo>
                  <a:lnTo>
                    <a:pt x="170" y="365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4" y="365"/>
                  </a:lnTo>
                  <a:lnTo>
                    <a:pt x="177" y="364"/>
                  </a:lnTo>
                  <a:lnTo>
                    <a:pt x="179" y="364"/>
                  </a:lnTo>
                  <a:lnTo>
                    <a:pt x="180" y="362"/>
                  </a:lnTo>
                  <a:lnTo>
                    <a:pt x="182" y="361"/>
                  </a:lnTo>
                  <a:lnTo>
                    <a:pt x="183" y="361"/>
                  </a:lnTo>
                  <a:lnTo>
                    <a:pt x="185" y="359"/>
                  </a:lnTo>
                  <a:lnTo>
                    <a:pt x="185" y="358"/>
                  </a:lnTo>
                  <a:lnTo>
                    <a:pt x="183" y="358"/>
                  </a:lnTo>
                  <a:lnTo>
                    <a:pt x="182" y="358"/>
                  </a:lnTo>
                  <a:lnTo>
                    <a:pt x="183" y="359"/>
                  </a:lnTo>
                  <a:lnTo>
                    <a:pt x="182" y="361"/>
                  </a:lnTo>
                  <a:lnTo>
                    <a:pt x="180" y="361"/>
                  </a:lnTo>
                  <a:lnTo>
                    <a:pt x="180" y="362"/>
                  </a:lnTo>
                  <a:lnTo>
                    <a:pt x="179" y="362"/>
                  </a:lnTo>
                  <a:lnTo>
                    <a:pt x="177" y="362"/>
                  </a:lnTo>
                  <a:lnTo>
                    <a:pt x="176" y="362"/>
                  </a:lnTo>
                  <a:lnTo>
                    <a:pt x="176" y="361"/>
                  </a:lnTo>
                  <a:lnTo>
                    <a:pt x="174" y="361"/>
                  </a:lnTo>
                  <a:lnTo>
                    <a:pt x="174" y="359"/>
                  </a:lnTo>
                  <a:lnTo>
                    <a:pt x="176" y="359"/>
                  </a:lnTo>
                  <a:lnTo>
                    <a:pt x="176" y="358"/>
                  </a:lnTo>
                  <a:lnTo>
                    <a:pt x="174" y="358"/>
                  </a:lnTo>
                  <a:lnTo>
                    <a:pt x="173" y="359"/>
                  </a:lnTo>
                  <a:lnTo>
                    <a:pt x="173" y="361"/>
                  </a:lnTo>
                  <a:lnTo>
                    <a:pt x="171" y="361"/>
                  </a:lnTo>
                  <a:lnTo>
                    <a:pt x="170" y="362"/>
                  </a:lnTo>
                  <a:lnTo>
                    <a:pt x="168" y="362"/>
                  </a:lnTo>
                  <a:lnTo>
                    <a:pt x="170" y="361"/>
                  </a:lnTo>
                  <a:lnTo>
                    <a:pt x="170" y="359"/>
                  </a:lnTo>
                  <a:lnTo>
                    <a:pt x="171" y="359"/>
                  </a:lnTo>
                  <a:lnTo>
                    <a:pt x="171" y="358"/>
                  </a:lnTo>
                  <a:lnTo>
                    <a:pt x="173" y="358"/>
                  </a:lnTo>
                  <a:lnTo>
                    <a:pt x="174" y="356"/>
                  </a:lnTo>
                  <a:lnTo>
                    <a:pt x="174" y="355"/>
                  </a:lnTo>
                  <a:lnTo>
                    <a:pt x="176" y="355"/>
                  </a:lnTo>
                  <a:lnTo>
                    <a:pt x="177" y="355"/>
                  </a:lnTo>
                  <a:lnTo>
                    <a:pt x="179" y="353"/>
                  </a:lnTo>
                  <a:lnTo>
                    <a:pt x="180" y="353"/>
                  </a:lnTo>
                  <a:lnTo>
                    <a:pt x="182" y="353"/>
                  </a:lnTo>
                  <a:lnTo>
                    <a:pt x="182" y="351"/>
                  </a:lnTo>
                  <a:lnTo>
                    <a:pt x="182" y="350"/>
                  </a:lnTo>
                  <a:lnTo>
                    <a:pt x="179" y="351"/>
                  </a:lnTo>
                  <a:lnTo>
                    <a:pt x="179" y="353"/>
                  </a:lnTo>
                  <a:lnTo>
                    <a:pt x="176" y="353"/>
                  </a:lnTo>
                  <a:lnTo>
                    <a:pt x="174" y="355"/>
                  </a:lnTo>
                  <a:lnTo>
                    <a:pt x="173" y="353"/>
                  </a:lnTo>
                  <a:lnTo>
                    <a:pt x="174" y="353"/>
                  </a:lnTo>
                  <a:lnTo>
                    <a:pt x="174" y="351"/>
                  </a:lnTo>
                  <a:lnTo>
                    <a:pt x="176" y="351"/>
                  </a:lnTo>
                  <a:lnTo>
                    <a:pt x="177" y="350"/>
                  </a:lnTo>
                  <a:lnTo>
                    <a:pt x="176" y="350"/>
                  </a:lnTo>
                  <a:lnTo>
                    <a:pt x="173" y="351"/>
                  </a:lnTo>
                  <a:lnTo>
                    <a:pt x="171" y="351"/>
                  </a:lnTo>
                  <a:lnTo>
                    <a:pt x="171" y="353"/>
                  </a:lnTo>
                  <a:lnTo>
                    <a:pt x="170" y="353"/>
                  </a:lnTo>
                  <a:lnTo>
                    <a:pt x="170" y="355"/>
                  </a:lnTo>
                  <a:lnTo>
                    <a:pt x="168" y="356"/>
                  </a:lnTo>
                  <a:lnTo>
                    <a:pt x="167" y="356"/>
                  </a:lnTo>
                  <a:lnTo>
                    <a:pt x="167" y="358"/>
                  </a:lnTo>
                  <a:lnTo>
                    <a:pt x="165" y="358"/>
                  </a:lnTo>
                  <a:lnTo>
                    <a:pt x="165" y="359"/>
                  </a:lnTo>
                  <a:lnTo>
                    <a:pt x="164" y="359"/>
                  </a:lnTo>
                  <a:lnTo>
                    <a:pt x="162" y="359"/>
                  </a:lnTo>
                  <a:lnTo>
                    <a:pt x="162" y="361"/>
                  </a:lnTo>
                  <a:lnTo>
                    <a:pt x="160" y="361"/>
                  </a:lnTo>
                  <a:lnTo>
                    <a:pt x="160" y="362"/>
                  </a:lnTo>
                  <a:lnTo>
                    <a:pt x="159" y="362"/>
                  </a:lnTo>
                  <a:lnTo>
                    <a:pt x="157" y="362"/>
                  </a:lnTo>
                  <a:lnTo>
                    <a:pt x="156" y="362"/>
                  </a:lnTo>
                  <a:lnTo>
                    <a:pt x="154" y="362"/>
                  </a:lnTo>
                  <a:lnTo>
                    <a:pt x="154" y="361"/>
                  </a:lnTo>
                  <a:lnTo>
                    <a:pt x="156" y="361"/>
                  </a:lnTo>
                  <a:lnTo>
                    <a:pt x="154" y="359"/>
                  </a:lnTo>
                  <a:lnTo>
                    <a:pt x="156" y="359"/>
                  </a:lnTo>
                  <a:lnTo>
                    <a:pt x="156" y="358"/>
                  </a:lnTo>
                  <a:lnTo>
                    <a:pt x="157" y="356"/>
                  </a:lnTo>
                  <a:lnTo>
                    <a:pt x="156" y="356"/>
                  </a:lnTo>
                  <a:lnTo>
                    <a:pt x="157" y="355"/>
                  </a:lnTo>
                  <a:lnTo>
                    <a:pt x="157" y="353"/>
                  </a:lnTo>
                  <a:lnTo>
                    <a:pt x="159" y="355"/>
                  </a:lnTo>
                  <a:lnTo>
                    <a:pt x="159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60" y="351"/>
                  </a:lnTo>
                  <a:lnTo>
                    <a:pt x="162" y="351"/>
                  </a:lnTo>
                  <a:lnTo>
                    <a:pt x="162" y="350"/>
                  </a:lnTo>
                  <a:lnTo>
                    <a:pt x="164" y="350"/>
                  </a:lnTo>
                  <a:lnTo>
                    <a:pt x="167" y="348"/>
                  </a:lnTo>
                  <a:lnTo>
                    <a:pt x="168" y="348"/>
                  </a:lnTo>
                  <a:lnTo>
                    <a:pt x="170" y="348"/>
                  </a:lnTo>
                  <a:lnTo>
                    <a:pt x="171" y="347"/>
                  </a:lnTo>
                  <a:lnTo>
                    <a:pt x="173" y="347"/>
                  </a:lnTo>
                  <a:lnTo>
                    <a:pt x="173" y="345"/>
                  </a:lnTo>
                  <a:lnTo>
                    <a:pt x="171" y="347"/>
                  </a:lnTo>
                  <a:lnTo>
                    <a:pt x="170" y="347"/>
                  </a:lnTo>
                  <a:lnTo>
                    <a:pt x="170" y="345"/>
                  </a:lnTo>
                  <a:lnTo>
                    <a:pt x="168" y="345"/>
                  </a:lnTo>
                  <a:lnTo>
                    <a:pt x="167" y="345"/>
                  </a:lnTo>
                  <a:lnTo>
                    <a:pt x="167" y="347"/>
                  </a:lnTo>
                  <a:lnTo>
                    <a:pt x="165" y="347"/>
                  </a:lnTo>
                  <a:lnTo>
                    <a:pt x="165" y="348"/>
                  </a:lnTo>
                  <a:lnTo>
                    <a:pt x="164" y="348"/>
                  </a:lnTo>
                  <a:lnTo>
                    <a:pt x="162" y="350"/>
                  </a:lnTo>
                  <a:lnTo>
                    <a:pt x="160" y="350"/>
                  </a:lnTo>
                  <a:lnTo>
                    <a:pt x="162" y="348"/>
                  </a:lnTo>
                  <a:lnTo>
                    <a:pt x="162" y="347"/>
                  </a:lnTo>
                  <a:lnTo>
                    <a:pt x="164" y="345"/>
                  </a:lnTo>
                  <a:lnTo>
                    <a:pt x="162" y="345"/>
                  </a:lnTo>
                  <a:lnTo>
                    <a:pt x="160" y="345"/>
                  </a:lnTo>
                  <a:lnTo>
                    <a:pt x="160" y="344"/>
                  </a:lnTo>
                  <a:lnTo>
                    <a:pt x="162" y="344"/>
                  </a:lnTo>
                  <a:lnTo>
                    <a:pt x="162" y="342"/>
                  </a:lnTo>
                  <a:lnTo>
                    <a:pt x="162" y="341"/>
                  </a:lnTo>
                  <a:lnTo>
                    <a:pt x="164" y="341"/>
                  </a:lnTo>
                  <a:lnTo>
                    <a:pt x="165" y="339"/>
                  </a:lnTo>
                  <a:lnTo>
                    <a:pt x="162" y="341"/>
                  </a:lnTo>
                  <a:lnTo>
                    <a:pt x="162" y="339"/>
                  </a:lnTo>
                  <a:lnTo>
                    <a:pt x="160" y="339"/>
                  </a:lnTo>
                  <a:lnTo>
                    <a:pt x="159" y="339"/>
                  </a:lnTo>
                  <a:lnTo>
                    <a:pt x="157" y="339"/>
                  </a:lnTo>
                  <a:lnTo>
                    <a:pt x="157" y="338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2" y="336"/>
                  </a:lnTo>
                  <a:lnTo>
                    <a:pt x="160" y="336"/>
                  </a:lnTo>
                  <a:lnTo>
                    <a:pt x="159" y="338"/>
                  </a:lnTo>
                  <a:lnTo>
                    <a:pt x="159" y="336"/>
                  </a:lnTo>
                  <a:lnTo>
                    <a:pt x="160" y="335"/>
                  </a:lnTo>
                  <a:lnTo>
                    <a:pt x="159" y="335"/>
                  </a:lnTo>
                  <a:lnTo>
                    <a:pt x="159" y="336"/>
                  </a:lnTo>
                  <a:lnTo>
                    <a:pt x="157" y="336"/>
                  </a:lnTo>
                  <a:lnTo>
                    <a:pt x="157" y="335"/>
                  </a:lnTo>
                  <a:lnTo>
                    <a:pt x="156" y="335"/>
                  </a:lnTo>
                  <a:lnTo>
                    <a:pt x="156" y="333"/>
                  </a:lnTo>
                  <a:lnTo>
                    <a:pt x="159" y="332"/>
                  </a:lnTo>
                  <a:lnTo>
                    <a:pt x="157" y="332"/>
                  </a:lnTo>
                  <a:lnTo>
                    <a:pt x="159" y="330"/>
                  </a:lnTo>
                  <a:lnTo>
                    <a:pt x="159" y="329"/>
                  </a:lnTo>
                  <a:lnTo>
                    <a:pt x="157" y="330"/>
                  </a:lnTo>
                  <a:lnTo>
                    <a:pt x="156" y="332"/>
                  </a:lnTo>
                  <a:lnTo>
                    <a:pt x="154" y="333"/>
                  </a:lnTo>
                  <a:lnTo>
                    <a:pt x="153" y="333"/>
                  </a:lnTo>
                  <a:lnTo>
                    <a:pt x="151" y="335"/>
                  </a:lnTo>
                  <a:lnTo>
                    <a:pt x="150" y="335"/>
                  </a:lnTo>
                  <a:lnTo>
                    <a:pt x="150" y="333"/>
                  </a:lnTo>
                  <a:lnTo>
                    <a:pt x="150" y="332"/>
                  </a:lnTo>
                  <a:lnTo>
                    <a:pt x="151" y="330"/>
                  </a:lnTo>
                  <a:lnTo>
                    <a:pt x="151" y="329"/>
                  </a:lnTo>
                  <a:lnTo>
                    <a:pt x="153" y="329"/>
                  </a:lnTo>
                  <a:lnTo>
                    <a:pt x="154" y="327"/>
                  </a:lnTo>
                  <a:lnTo>
                    <a:pt x="153" y="327"/>
                  </a:lnTo>
                  <a:lnTo>
                    <a:pt x="151" y="327"/>
                  </a:lnTo>
                  <a:lnTo>
                    <a:pt x="151" y="326"/>
                  </a:lnTo>
                  <a:lnTo>
                    <a:pt x="150" y="326"/>
                  </a:lnTo>
                  <a:lnTo>
                    <a:pt x="150" y="324"/>
                  </a:lnTo>
                  <a:lnTo>
                    <a:pt x="148" y="324"/>
                  </a:lnTo>
                  <a:lnTo>
                    <a:pt x="151" y="323"/>
                  </a:lnTo>
                  <a:lnTo>
                    <a:pt x="157" y="321"/>
                  </a:lnTo>
                  <a:lnTo>
                    <a:pt x="162" y="320"/>
                  </a:lnTo>
                  <a:lnTo>
                    <a:pt x="164" y="318"/>
                  </a:lnTo>
                  <a:lnTo>
                    <a:pt x="160" y="320"/>
                  </a:lnTo>
                  <a:lnTo>
                    <a:pt x="157" y="321"/>
                  </a:lnTo>
                  <a:lnTo>
                    <a:pt x="156" y="321"/>
                  </a:lnTo>
                  <a:lnTo>
                    <a:pt x="151" y="323"/>
                  </a:lnTo>
                  <a:lnTo>
                    <a:pt x="150" y="323"/>
                  </a:lnTo>
                  <a:lnTo>
                    <a:pt x="148" y="323"/>
                  </a:lnTo>
                  <a:lnTo>
                    <a:pt x="147" y="323"/>
                  </a:lnTo>
                  <a:lnTo>
                    <a:pt x="150" y="321"/>
                  </a:lnTo>
                  <a:lnTo>
                    <a:pt x="148" y="321"/>
                  </a:lnTo>
                  <a:lnTo>
                    <a:pt x="148" y="320"/>
                  </a:lnTo>
                  <a:lnTo>
                    <a:pt x="148" y="318"/>
                  </a:lnTo>
                  <a:lnTo>
                    <a:pt x="148" y="317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1" y="314"/>
                  </a:lnTo>
                  <a:lnTo>
                    <a:pt x="153" y="314"/>
                  </a:lnTo>
                  <a:lnTo>
                    <a:pt x="154" y="314"/>
                  </a:lnTo>
                  <a:lnTo>
                    <a:pt x="154" y="312"/>
                  </a:lnTo>
                  <a:lnTo>
                    <a:pt x="156" y="312"/>
                  </a:lnTo>
                  <a:lnTo>
                    <a:pt x="157" y="311"/>
                  </a:lnTo>
                  <a:lnTo>
                    <a:pt x="159" y="311"/>
                  </a:lnTo>
                  <a:lnTo>
                    <a:pt x="160" y="311"/>
                  </a:lnTo>
                  <a:lnTo>
                    <a:pt x="159" y="309"/>
                  </a:lnTo>
                  <a:lnTo>
                    <a:pt x="160" y="309"/>
                  </a:lnTo>
                  <a:lnTo>
                    <a:pt x="162" y="309"/>
                  </a:lnTo>
                  <a:lnTo>
                    <a:pt x="164" y="309"/>
                  </a:lnTo>
                  <a:lnTo>
                    <a:pt x="167" y="309"/>
                  </a:lnTo>
                  <a:lnTo>
                    <a:pt x="164" y="311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1"/>
                  </a:lnTo>
                  <a:lnTo>
                    <a:pt x="170" y="311"/>
                  </a:lnTo>
                  <a:lnTo>
                    <a:pt x="170" y="309"/>
                  </a:lnTo>
                  <a:lnTo>
                    <a:pt x="168" y="309"/>
                  </a:lnTo>
                  <a:lnTo>
                    <a:pt x="170" y="308"/>
                  </a:lnTo>
                  <a:lnTo>
                    <a:pt x="173" y="308"/>
                  </a:lnTo>
                  <a:lnTo>
                    <a:pt x="174" y="308"/>
                  </a:lnTo>
                  <a:lnTo>
                    <a:pt x="173" y="306"/>
                  </a:lnTo>
                  <a:lnTo>
                    <a:pt x="173" y="305"/>
                  </a:lnTo>
                  <a:lnTo>
                    <a:pt x="171" y="306"/>
                  </a:lnTo>
                  <a:lnTo>
                    <a:pt x="168" y="306"/>
                  </a:lnTo>
                  <a:lnTo>
                    <a:pt x="167" y="306"/>
                  </a:lnTo>
                  <a:lnTo>
                    <a:pt x="164" y="306"/>
                  </a:lnTo>
                  <a:lnTo>
                    <a:pt x="159" y="306"/>
                  </a:lnTo>
                  <a:lnTo>
                    <a:pt x="157" y="306"/>
                  </a:lnTo>
                  <a:lnTo>
                    <a:pt x="154" y="306"/>
                  </a:lnTo>
                  <a:lnTo>
                    <a:pt x="154" y="305"/>
                  </a:lnTo>
                  <a:lnTo>
                    <a:pt x="153" y="303"/>
                  </a:lnTo>
                  <a:lnTo>
                    <a:pt x="154" y="303"/>
                  </a:lnTo>
                  <a:lnTo>
                    <a:pt x="156" y="303"/>
                  </a:lnTo>
                  <a:lnTo>
                    <a:pt x="159" y="301"/>
                  </a:lnTo>
                  <a:lnTo>
                    <a:pt x="157" y="301"/>
                  </a:lnTo>
                  <a:lnTo>
                    <a:pt x="151" y="303"/>
                  </a:lnTo>
                  <a:lnTo>
                    <a:pt x="151" y="301"/>
                  </a:lnTo>
                  <a:lnTo>
                    <a:pt x="153" y="301"/>
                  </a:lnTo>
                  <a:lnTo>
                    <a:pt x="153" y="300"/>
                  </a:lnTo>
                  <a:lnTo>
                    <a:pt x="154" y="298"/>
                  </a:lnTo>
                  <a:lnTo>
                    <a:pt x="154" y="297"/>
                  </a:lnTo>
                  <a:lnTo>
                    <a:pt x="156" y="297"/>
                  </a:lnTo>
                  <a:lnTo>
                    <a:pt x="156" y="295"/>
                  </a:lnTo>
                  <a:lnTo>
                    <a:pt x="157" y="295"/>
                  </a:lnTo>
                  <a:lnTo>
                    <a:pt x="159" y="295"/>
                  </a:lnTo>
                  <a:lnTo>
                    <a:pt x="159" y="294"/>
                  </a:lnTo>
                  <a:lnTo>
                    <a:pt x="159" y="292"/>
                  </a:lnTo>
                  <a:lnTo>
                    <a:pt x="159" y="291"/>
                  </a:lnTo>
                  <a:lnTo>
                    <a:pt x="160" y="291"/>
                  </a:lnTo>
                  <a:lnTo>
                    <a:pt x="162" y="291"/>
                  </a:lnTo>
                  <a:lnTo>
                    <a:pt x="164" y="289"/>
                  </a:lnTo>
                  <a:lnTo>
                    <a:pt x="164" y="288"/>
                  </a:lnTo>
                  <a:lnTo>
                    <a:pt x="162" y="288"/>
                  </a:lnTo>
                  <a:lnTo>
                    <a:pt x="164" y="286"/>
                  </a:lnTo>
                  <a:lnTo>
                    <a:pt x="165" y="286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7" y="286"/>
                  </a:lnTo>
                  <a:lnTo>
                    <a:pt x="168" y="286"/>
                  </a:lnTo>
                  <a:lnTo>
                    <a:pt x="170" y="286"/>
                  </a:lnTo>
                  <a:lnTo>
                    <a:pt x="171" y="286"/>
                  </a:lnTo>
                  <a:lnTo>
                    <a:pt x="173" y="286"/>
                  </a:lnTo>
                  <a:lnTo>
                    <a:pt x="173" y="285"/>
                  </a:lnTo>
                  <a:lnTo>
                    <a:pt x="176" y="283"/>
                  </a:lnTo>
                  <a:lnTo>
                    <a:pt x="174" y="283"/>
                  </a:lnTo>
                  <a:lnTo>
                    <a:pt x="173" y="283"/>
                  </a:lnTo>
                  <a:lnTo>
                    <a:pt x="174" y="282"/>
                  </a:lnTo>
                  <a:lnTo>
                    <a:pt x="179" y="285"/>
                  </a:lnTo>
                  <a:lnTo>
                    <a:pt x="180" y="285"/>
                  </a:lnTo>
                  <a:lnTo>
                    <a:pt x="182" y="285"/>
                  </a:lnTo>
                  <a:lnTo>
                    <a:pt x="179" y="283"/>
                  </a:lnTo>
                  <a:lnTo>
                    <a:pt x="177" y="283"/>
                  </a:lnTo>
                  <a:lnTo>
                    <a:pt x="176" y="282"/>
                  </a:lnTo>
                  <a:lnTo>
                    <a:pt x="174" y="282"/>
                  </a:lnTo>
                  <a:lnTo>
                    <a:pt x="173" y="282"/>
                  </a:lnTo>
                  <a:lnTo>
                    <a:pt x="173" y="280"/>
                  </a:lnTo>
                  <a:lnTo>
                    <a:pt x="171" y="280"/>
                  </a:lnTo>
                  <a:lnTo>
                    <a:pt x="174" y="279"/>
                  </a:lnTo>
                  <a:lnTo>
                    <a:pt x="174" y="280"/>
                  </a:lnTo>
                  <a:lnTo>
                    <a:pt x="176" y="280"/>
                  </a:lnTo>
                  <a:lnTo>
                    <a:pt x="177" y="280"/>
                  </a:lnTo>
                  <a:lnTo>
                    <a:pt x="179" y="280"/>
                  </a:lnTo>
                  <a:lnTo>
                    <a:pt x="179" y="282"/>
                  </a:lnTo>
                  <a:lnTo>
                    <a:pt x="180" y="282"/>
                  </a:lnTo>
                  <a:lnTo>
                    <a:pt x="183" y="282"/>
                  </a:lnTo>
                  <a:lnTo>
                    <a:pt x="183" y="280"/>
                  </a:lnTo>
                  <a:lnTo>
                    <a:pt x="185" y="279"/>
                  </a:lnTo>
                  <a:lnTo>
                    <a:pt x="183" y="279"/>
                  </a:lnTo>
                  <a:lnTo>
                    <a:pt x="185" y="277"/>
                  </a:lnTo>
                  <a:lnTo>
                    <a:pt x="185" y="274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9" y="277"/>
                  </a:lnTo>
                  <a:lnTo>
                    <a:pt x="177" y="277"/>
                  </a:lnTo>
                  <a:lnTo>
                    <a:pt x="179" y="274"/>
                  </a:lnTo>
                  <a:lnTo>
                    <a:pt x="176" y="274"/>
                  </a:lnTo>
                  <a:lnTo>
                    <a:pt x="176" y="273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lnTo>
                    <a:pt x="180" y="274"/>
                  </a:lnTo>
                  <a:lnTo>
                    <a:pt x="182" y="274"/>
                  </a:lnTo>
                  <a:lnTo>
                    <a:pt x="182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6" y="273"/>
                  </a:lnTo>
                  <a:lnTo>
                    <a:pt x="188" y="273"/>
                  </a:lnTo>
                  <a:lnTo>
                    <a:pt x="188" y="271"/>
                  </a:lnTo>
                  <a:lnTo>
                    <a:pt x="186" y="271"/>
                  </a:lnTo>
                  <a:lnTo>
                    <a:pt x="185" y="271"/>
                  </a:lnTo>
                  <a:lnTo>
                    <a:pt x="192" y="270"/>
                  </a:lnTo>
                  <a:lnTo>
                    <a:pt x="194" y="270"/>
                  </a:lnTo>
                  <a:lnTo>
                    <a:pt x="195" y="270"/>
                  </a:lnTo>
                  <a:lnTo>
                    <a:pt x="197" y="270"/>
                  </a:lnTo>
                  <a:lnTo>
                    <a:pt x="197" y="268"/>
                  </a:lnTo>
                  <a:lnTo>
                    <a:pt x="198" y="270"/>
                  </a:lnTo>
                  <a:lnTo>
                    <a:pt x="197" y="271"/>
                  </a:lnTo>
                  <a:lnTo>
                    <a:pt x="198" y="271"/>
                  </a:lnTo>
                  <a:lnTo>
                    <a:pt x="200" y="271"/>
                  </a:lnTo>
                  <a:lnTo>
                    <a:pt x="201" y="271"/>
                  </a:lnTo>
                  <a:lnTo>
                    <a:pt x="203" y="271"/>
                  </a:lnTo>
                  <a:lnTo>
                    <a:pt x="204" y="271"/>
                  </a:lnTo>
                  <a:lnTo>
                    <a:pt x="204" y="270"/>
                  </a:lnTo>
                  <a:lnTo>
                    <a:pt x="206" y="270"/>
                  </a:lnTo>
                  <a:lnTo>
                    <a:pt x="206" y="271"/>
                  </a:lnTo>
                  <a:lnTo>
                    <a:pt x="207" y="271"/>
                  </a:lnTo>
                  <a:lnTo>
                    <a:pt x="209" y="270"/>
                  </a:lnTo>
                  <a:lnTo>
                    <a:pt x="210" y="270"/>
                  </a:lnTo>
                  <a:lnTo>
                    <a:pt x="210" y="268"/>
                  </a:lnTo>
                  <a:lnTo>
                    <a:pt x="212" y="268"/>
                  </a:lnTo>
                  <a:lnTo>
                    <a:pt x="212" y="270"/>
                  </a:lnTo>
                  <a:lnTo>
                    <a:pt x="213" y="270"/>
                  </a:lnTo>
                  <a:lnTo>
                    <a:pt x="213" y="268"/>
                  </a:lnTo>
                  <a:lnTo>
                    <a:pt x="212" y="268"/>
                  </a:lnTo>
                  <a:lnTo>
                    <a:pt x="212" y="267"/>
                  </a:lnTo>
                  <a:lnTo>
                    <a:pt x="210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10" y="265"/>
                  </a:lnTo>
                  <a:lnTo>
                    <a:pt x="212" y="265"/>
                  </a:lnTo>
                  <a:lnTo>
                    <a:pt x="212" y="264"/>
                  </a:lnTo>
                  <a:lnTo>
                    <a:pt x="212" y="262"/>
                  </a:lnTo>
                  <a:lnTo>
                    <a:pt x="213" y="262"/>
                  </a:lnTo>
                  <a:lnTo>
                    <a:pt x="213" y="261"/>
                  </a:lnTo>
                  <a:lnTo>
                    <a:pt x="213" y="259"/>
                  </a:lnTo>
                  <a:lnTo>
                    <a:pt x="215" y="259"/>
                  </a:lnTo>
                  <a:lnTo>
                    <a:pt x="218" y="259"/>
                  </a:lnTo>
                  <a:lnTo>
                    <a:pt x="220" y="259"/>
                  </a:lnTo>
                  <a:lnTo>
                    <a:pt x="218" y="261"/>
                  </a:lnTo>
                  <a:lnTo>
                    <a:pt x="220" y="261"/>
                  </a:lnTo>
                  <a:lnTo>
                    <a:pt x="221" y="261"/>
                  </a:lnTo>
                  <a:lnTo>
                    <a:pt x="223" y="261"/>
                  </a:lnTo>
                  <a:lnTo>
                    <a:pt x="221" y="262"/>
                  </a:lnTo>
                  <a:lnTo>
                    <a:pt x="223" y="264"/>
                  </a:lnTo>
                  <a:lnTo>
                    <a:pt x="224" y="264"/>
                  </a:lnTo>
                  <a:lnTo>
                    <a:pt x="224" y="262"/>
                  </a:lnTo>
                  <a:lnTo>
                    <a:pt x="223" y="262"/>
                  </a:lnTo>
                  <a:lnTo>
                    <a:pt x="223" y="261"/>
                  </a:lnTo>
                  <a:lnTo>
                    <a:pt x="221" y="259"/>
                  </a:lnTo>
                  <a:lnTo>
                    <a:pt x="223" y="259"/>
                  </a:lnTo>
                  <a:lnTo>
                    <a:pt x="226" y="259"/>
                  </a:lnTo>
                  <a:lnTo>
                    <a:pt x="227" y="259"/>
                  </a:lnTo>
                  <a:lnTo>
                    <a:pt x="229" y="259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6" y="258"/>
                  </a:lnTo>
                  <a:lnTo>
                    <a:pt x="224" y="258"/>
                  </a:lnTo>
                  <a:lnTo>
                    <a:pt x="226" y="256"/>
                  </a:lnTo>
                  <a:lnTo>
                    <a:pt x="227" y="255"/>
                  </a:lnTo>
                  <a:lnTo>
                    <a:pt x="226" y="255"/>
                  </a:lnTo>
                  <a:lnTo>
                    <a:pt x="223" y="256"/>
                  </a:lnTo>
                  <a:lnTo>
                    <a:pt x="224" y="256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0" y="258"/>
                  </a:lnTo>
                  <a:lnTo>
                    <a:pt x="218" y="258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8" y="256"/>
                  </a:lnTo>
                  <a:lnTo>
                    <a:pt x="218" y="255"/>
                  </a:lnTo>
                  <a:lnTo>
                    <a:pt x="220" y="255"/>
                  </a:lnTo>
                  <a:lnTo>
                    <a:pt x="220" y="253"/>
                  </a:lnTo>
                  <a:lnTo>
                    <a:pt x="221" y="253"/>
                  </a:lnTo>
                  <a:lnTo>
                    <a:pt x="223" y="251"/>
                  </a:lnTo>
                  <a:lnTo>
                    <a:pt x="223" y="250"/>
                  </a:lnTo>
                  <a:lnTo>
                    <a:pt x="223" y="248"/>
                  </a:lnTo>
                  <a:lnTo>
                    <a:pt x="224" y="248"/>
                  </a:lnTo>
                  <a:lnTo>
                    <a:pt x="224" y="247"/>
                  </a:lnTo>
                  <a:lnTo>
                    <a:pt x="226" y="247"/>
                  </a:lnTo>
                  <a:lnTo>
                    <a:pt x="227" y="247"/>
                  </a:lnTo>
                  <a:lnTo>
                    <a:pt x="227" y="245"/>
                  </a:lnTo>
                  <a:lnTo>
                    <a:pt x="229" y="245"/>
                  </a:lnTo>
                  <a:lnTo>
                    <a:pt x="230" y="245"/>
                  </a:lnTo>
                  <a:lnTo>
                    <a:pt x="232" y="247"/>
                  </a:lnTo>
                  <a:lnTo>
                    <a:pt x="233" y="247"/>
                  </a:lnTo>
                  <a:lnTo>
                    <a:pt x="233" y="245"/>
                  </a:lnTo>
                  <a:lnTo>
                    <a:pt x="232" y="245"/>
                  </a:lnTo>
                  <a:lnTo>
                    <a:pt x="233" y="244"/>
                  </a:lnTo>
                  <a:lnTo>
                    <a:pt x="232" y="244"/>
                  </a:lnTo>
                  <a:lnTo>
                    <a:pt x="230" y="244"/>
                  </a:lnTo>
                  <a:lnTo>
                    <a:pt x="229" y="244"/>
                  </a:lnTo>
                  <a:lnTo>
                    <a:pt x="229" y="242"/>
                  </a:lnTo>
                  <a:lnTo>
                    <a:pt x="230" y="242"/>
                  </a:lnTo>
                  <a:lnTo>
                    <a:pt x="233" y="242"/>
                  </a:lnTo>
                  <a:lnTo>
                    <a:pt x="238" y="241"/>
                  </a:lnTo>
                  <a:lnTo>
                    <a:pt x="235" y="241"/>
                  </a:lnTo>
                  <a:lnTo>
                    <a:pt x="233" y="241"/>
                  </a:lnTo>
                  <a:lnTo>
                    <a:pt x="232" y="241"/>
                  </a:lnTo>
                  <a:lnTo>
                    <a:pt x="227" y="242"/>
                  </a:lnTo>
                  <a:lnTo>
                    <a:pt x="226" y="242"/>
                  </a:lnTo>
                  <a:lnTo>
                    <a:pt x="224" y="242"/>
                  </a:lnTo>
                  <a:lnTo>
                    <a:pt x="226" y="241"/>
                  </a:lnTo>
                  <a:lnTo>
                    <a:pt x="224" y="241"/>
                  </a:lnTo>
                  <a:lnTo>
                    <a:pt x="224" y="242"/>
                  </a:lnTo>
                  <a:lnTo>
                    <a:pt x="223" y="242"/>
                  </a:lnTo>
                  <a:lnTo>
                    <a:pt x="223" y="244"/>
                  </a:lnTo>
                  <a:lnTo>
                    <a:pt x="224" y="244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7" y="245"/>
                  </a:lnTo>
                  <a:lnTo>
                    <a:pt x="226" y="245"/>
                  </a:lnTo>
                  <a:lnTo>
                    <a:pt x="224" y="247"/>
                  </a:lnTo>
                  <a:lnTo>
                    <a:pt x="224" y="245"/>
                  </a:lnTo>
                  <a:lnTo>
                    <a:pt x="223" y="245"/>
                  </a:lnTo>
                  <a:lnTo>
                    <a:pt x="223" y="247"/>
                  </a:lnTo>
                  <a:lnTo>
                    <a:pt x="221" y="247"/>
                  </a:lnTo>
                  <a:lnTo>
                    <a:pt x="221" y="248"/>
                  </a:lnTo>
                  <a:lnTo>
                    <a:pt x="220" y="248"/>
                  </a:lnTo>
                  <a:lnTo>
                    <a:pt x="220" y="250"/>
                  </a:lnTo>
                  <a:lnTo>
                    <a:pt x="218" y="251"/>
                  </a:lnTo>
                  <a:lnTo>
                    <a:pt x="217" y="251"/>
                  </a:lnTo>
                  <a:lnTo>
                    <a:pt x="215" y="251"/>
                  </a:lnTo>
                  <a:lnTo>
                    <a:pt x="215" y="250"/>
                  </a:lnTo>
                  <a:lnTo>
                    <a:pt x="215" y="248"/>
                  </a:lnTo>
                  <a:lnTo>
                    <a:pt x="215" y="247"/>
                  </a:lnTo>
                  <a:lnTo>
                    <a:pt x="217" y="247"/>
                  </a:lnTo>
                  <a:lnTo>
                    <a:pt x="218" y="245"/>
                  </a:lnTo>
                  <a:lnTo>
                    <a:pt x="220" y="245"/>
                  </a:lnTo>
                  <a:lnTo>
                    <a:pt x="221" y="244"/>
                  </a:lnTo>
                  <a:lnTo>
                    <a:pt x="221" y="242"/>
                  </a:lnTo>
                  <a:lnTo>
                    <a:pt x="220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18" y="242"/>
                  </a:lnTo>
                  <a:lnTo>
                    <a:pt x="217" y="242"/>
                  </a:lnTo>
                  <a:lnTo>
                    <a:pt x="215" y="242"/>
                  </a:lnTo>
                  <a:lnTo>
                    <a:pt x="215" y="241"/>
                  </a:lnTo>
                  <a:lnTo>
                    <a:pt x="213" y="241"/>
                  </a:lnTo>
                  <a:lnTo>
                    <a:pt x="210" y="241"/>
                  </a:lnTo>
                  <a:lnTo>
                    <a:pt x="209" y="241"/>
                  </a:lnTo>
                  <a:lnTo>
                    <a:pt x="207" y="241"/>
                  </a:lnTo>
                  <a:lnTo>
                    <a:pt x="206" y="241"/>
                  </a:lnTo>
                  <a:lnTo>
                    <a:pt x="204" y="241"/>
                  </a:lnTo>
                  <a:lnTo>
                    <a:pt x="203" y="241"/>
                  </a:lnTo>
                  <a:lnTo>
                    <a:pt x="203" y="239"/>
                  </a:lnTo>
                  <a:lnTo>
                    <a:pt x="201" y="238"/>
                  </a:lnTo>
                  <a:lnTo>
                    <a:pt x="197" y="236"/>
                  </a:lnTo>
                  <a:lnTo>
                    <a:pt x="192" y="235"/>
                  </a:lnTo>
                  <a:lnTo>
                    <a:pt x="189" y="235"/>
                  </a:lnTo>
                  <a:lnTo>
                    <a:pt x="185" y="235"/>
                  </a:lnTo>
                  <a:lnTo>
                    <a:pt x="182" y="233"/>
                  </a:lnTo>
                  <a:lnTo>
                    <a:pt x="180" y="232"/>
                  </a:lnTo>
                  <a:lnTo>
                    <a:pt x="179" y="230"/>
                  </a:lnTo>
                  <a:lnTo>
                    <a:pt x="177" y="229"/>
                  </a:lnTo>
                  <a:lnTo>
                    <a:pt x="176" y="229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9" y="227"/>
                  </a:lnTo>
                  <a:lnTo>
                    <a:pt x="182" y="226"/>
                  </a:lnTo>
                  <a:lnTo>
                    <a:pt x="183" y="226"/>
                  </a:lnTo>
                  <a:lnTo>
                    <a:pt x="186" y="226"/>
                  </a:lnTo>
                  <a:lnTo>
                    <a:pt x="188" y="226"/>
                  </a:lnTo>
                  <a:lnTo>
                    <a:pt x="189" y="226"/>
                  </a:lnTo>
                  <a:lnTo>
                    <a:pt x="191" y="226"/>
                  </a:lnTo>
                  <a:lnTo>
                    <a:pt x="192" y="226"/>
                  </a:lnTo>
                  <a:lnTo>
                    <a:pt x="194" y="227"/>
                  </a:lnTo>
                  <a:lnTo>
                    <a:pt x="198" y="226"/>
                  </a:lnTo>
                  <a:lnTo>
                    <a:pt x="203" y="227"/>
                  </a:lnTo>
                  <a:lnTo>
                    <a:pt x="207" y="227"/>
                  </a:lnTo>
                  <a:lnTo>
                    <a:pt x="210" y="229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5" y="232"/>
                  </a:lnTo>
                  <a:lnTo>
                    <a:pt x="218" y="232"/>
                  </a:lnTo>
                  <a:lnTo>
                    <a:pt x="220" y="233"/>
                  </a:lnTo>
                  <a:lnTo>
                    <a:pt x="221" y="233"/>
                  </a:lnTo>
                  <a:lnTo>
                    <a:pt x="224" y="233"/>
                  </a:lnTo>
                  <a:lnTo>
                    <a:pt x="226" y="235"/>
                  </a:lnTo>
                  <a:lnTo>
                    <a:pt x="229" y="235"/>
                  </a:lnTo>
                  <a:lnTo>
                    <a:pt x="232" y="235"/>
                  </a:lnTo>
                  <a:lnTo>
                    <a:pt x="233" y="235"/>
                  </a:lnTo>
                  <a:lnTo>
                    <a:pt x="233" y="233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7" y="233"/>
                  </a:lnTo>
                  <a:lnTo>
                    <a:pt x="227" y="232"/>
                  </a:lnTo>
                  <a:lnTo>
                    <a:pt x="226" y="232"/>
                  </a:lnTo>
                  <a:lnTo>
                    <a:pt x="224" y="232"/>
                  </a:lnTo>
                  <a:lnTo>
                    <a:pt x="224" y="230"/>
                  </a:lnTo>
                  <a:lnTo>
                    <a:pt x="226" y="230"/>
                  </a:lnTo>
                  <a:lnTo>
                    <a:pt x="226" y="229"/>
                  </a:lnTo>
                  <a:lnTo>
                    <a:pt x="227" y="229"/>
                  </a:lnTo>
                  <a:lnTo>
                    <a:pt x="227" y="230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30" y="232"/>
                  </a:lnTo>
                  <a:lnTo>
                    <a:pt x="230" y="230"/>
                  </a:lnTo>
                  <a:lnTo>
                    <a:pt x="232" y="230"/>
                  </a:lnTo>
                  <a:lnTo>
                    <a:pt x="232" y="229"/>
                  </a:lnTo>
                  <a:lnTo>
                    <a:pt x="233" y="229"/>
                  </a:lnTo>
                  <a:lnTo>
                    <a:pt x="235" y="229"/>
                  </a:lnTo>
                  <a:lnTo>
                    <a:pt x="232" y="227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27" y="227"/>
                  </a:lnTo>
                  <a:lnTo>
                    <a:pt x="226" y="227"/>
                  </a:lnTo>
                  <a:lnTo>
                    <a:pt x="227" y="226"/>
                  </a:lnTo>
                  <a:lnTo>
                    <a:pt x="229" y="226"/>
                  </a:lnTo>
                  <a:lnTo>
                    <a:pt x="230" y="226"/>
                  </a:lnTo>
                  <a:lnTo>
                    <a:pt x="233" y="227"/>
                  </a:lnTo>
                  <a:lnTo>
                    <a:pt x="235" y="227"/>
                  </a:lnTo>
                  <a:lnTo>
                    <a:pt x="235" y="226"/>
                  </a:lnTo>
                  <a:lnTo>
                    <a:pt x="233" y="226"/>
                  </a:lnTo>
                  <a:lnTo>
                    <a:pt x="233" y="224"/>
                  </a:lnTo>
                  <a:lnTo>
                    <a:pt x="232" y="224"/>
                  </a:lnTo>
                  <a:lnTo>
                    <a:pt x="230" y="224"/>
                  </a:lnTo>
                  <a:lnTo>
                    <a:pt x="229" y="224"/>
                  </a:lnTo>
                  <a:lnTo>
                    <a:pt x="226" y="224"/>
                  </a:lnTo>
                  <a:lnTo>
                    <a:pt x="224" y="223"/>
                  </a:lnTo>
                  <a:lnTo>
                    <a:pt x="223" y="223"/>
                  </a:lnTo>
                  <a:lnTo>
                    <a:pt x="220" y="221"/>
                  </a:lnTo>
                  <a:lnTo>
                    <a:pt x="221" y="221"/>
                  </a:lnTo>
                  <a:lnTo>
                    <a:pt x="226" y="221"/>
                  </a:lnTo>
                  <a:lnTo>
                    <a:pt x="229" y="223"/>
                  </a:lnTo>
                  <a:lnTo>
                    <a:pt x="233" y="223"/>
                  </a:lnTo>
                  <a:lnTo>
                    <a:pt x="235" y="221"/>
                  </a:lnTo>
                  <a:lnTo>
                    <a:pt x="230" y="221"/>
                  </a:lnTo>
                  <a:lnTo>
                    <a:pt x="229" y="221"/>
                  </a:lnTo>
                  <a:lnTo>
                    <a:pt x="227" y="221"/>
                  </a:lnTo>
                  <a:lnTo>
                    <a:pt x="226" y="221"/>
                  </a:lnTo>
                  <a:lnTo>
                    <a:pt x="227" y="220"/>
                  </a:lnTo>
                  <a:lnTo>
                    <a:pt x="226" y="220"/>
                  </a:lnTo>
                  <a:lnTo>
                    <a:pt x="224" y="220"/>
                  </a:lnTo>
                  <a:lnTo>
                    <a:pt x="223" y="220"/>
                  </a:lnTo>
                  <a:lnTo>
                    <a:pt x="221" y="220"/>
                  </a:lnTo>
                  <a:lnTo>
                    <a:pt x="220" y="220"/>
                  </a:lnTo>
                  <a:lnTo>
                    <a:pt x="218" y="220"/>
                  </a:lnTo>
                  <a:lnTo>
                    <a:pt x="217" y="220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20" y="218"/>
                  </a:lnTo>
                  <a:lnTo>
                    <a:pt x="221" y="217"/>
                  </a:lnTo>
                  <a:lnTo>
                    <a:pt x="223" y="217"/>
                  </a:lnTo>
                  <a:lnTo>
                    <a:pt x="226" y="217"/>
                  </a:lnTo>
                  <a:lnTo>
                    <a:pt x="227" y="217"/>
                  </a:lnTo>
                  <a:lnTo>
                    <a:pt x="227" y="215"/>
                  </a:lnTo>
                  <a:lnTo>
                    <a:pt x="226" y="215"/>
                  </a:lnTo>
                  <a:lnTo>
                    <a:pt x="220" y="217"/>
                  </a:lnTo>
                  <a:lnTo>
                    <a:pt x="218" y="217"/>
                  </a:lnTo>
                  <a:lnTo>
                    <a:pt x="217" y="218"/>
                  </a:lnTo>
                  <a:lnTo>
                    <a:pt x="215" y="218"/>
                  </a:lnTo>
                  <a:lnTo>
                    <a:pt x="213" y="218"/>
                  </a:lnTo>
                  <a:lnTo>
                    <a:pt x="212" y="220"/>
                  </a:lnTo>
                  <a:lnTo>
                    <a:pt x="212" y="218"/>
                  </a:lnTo>
                  <a:lnTo>
                    <a:pt x="212" y="217"/>
                  </a:lnTo>
                  <a:lnTo>
                    <a:pt x="210" y="217"/>
                  </a:lnTo>
                  <a:lnTo>
                    <a:pt x="210" y="218"/>
                  </a:lnTo>
                  <a:lnTo>
                    <a:pt x="209" y="218"/>
                  </a:lnTo>
                  <a:lnTo>
                    <a:pt x="204" y="218"/>
                  </a:lnTo>
                  <a:lnTo>
                    <a:pt x="203" y="218"/>
                  </a:lnTo>
                  <a:lnTo>
                    <a:pt x="203" y="217"/>
                  </a:lnTo>
                  <a:lnTo>
                    <a:pt x="203" y="215"/>
                  </a:lnTo>
                  <a:lnTo>
                    <a:pt x="204" y="215"/>
                  </a:lnTo>
                  <a:lnTo>
                    <a:pt x="207" y="214"/>
                  </a:lnTo>
                  <a:lnTo>
                    <a:pt x="210" y="215"/>
                  </a:lnTo>
                  <a:lnTo>
                    <a:pt x="215" y="215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8" y="215"/>
                  </a:lnTo>
                  <a:lnTo>
                    <a:pt x="220" y="214"/>
                  </a:lnTo>
                  <a:lnTo>
                    <a:pt x="218" y="214"/>
                  </a:lnTo>
                  <a:lnTo>
                    <a:pt x="217" y="214"/>
                  </a:lnTo>
                  <a:lnTo>
                    <a:pt x="215" y="215"/>
                  </a:lnTo>
                  <a:lnTo>
                    <a:pt x="210" y="214"/>
                  </a:lnTo>
                  <a:lnTo>
                    <a:pt x="207" y="214"/>
                  </a:lnTo>
                  <a:lnTo>
                    <a:pt x="209" y="212"/>
                  </a:lnTo>
                  <a:lnTo>
                    <a:pt x="210" y="212"/>
                  </a:lnTo>
                  <a:lnTo>
                    <a:pt x="212" y="212"/>
                  </a:lnTo>
                  <a:lnTo>
                    <a:pt x="220" y="211"/>
                  </a:lnTo>
                  <a:lnTo>
                    <a:pt x="221" y="211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9" y="209"/>
                  </a:lnTo>
                  <a:lnTo>
                    <a:pt x="230" y="208"/>
                  </a:lnTo>
                  <a:lnTo>
                    <a:pt x="229" y="208"/>
                  </a:lnTo>
                  <a:lnTo>
                    <a:pt x="227" y="208"/>
                  </a:lnTo>
                  <a:lnTo>
                    <a:pt x="227" y="209"/>
                  </a:lnTo>
                  <a:lnTo>
                    <a:pt x="226" y="209"/>
                  </a:lnTo>
                  <a:lnTo>
                    <a:pt x="221" y="211"/>
                  </a:lnTo>
                  <a:lnTo>
                    <a:pt x="215" y="209"/>
                  </a:lnTo>
                  <a:lnTo>
                    <a:pt x="217" y="209"/>
                  </a:lnTo>
                  <a:lnTo>
                    <a:pt x="217" y="208"/>
                  </a:lnTo>
                  <a:lnTo>
                    <a:pt x="215" y="208"/>
                  </a:lnTo>
                  <a:lnTo>
                    <a:pt x="215" y="209"/>
                  </a:lnTo>
                  <a:lnTo>
                    <a:pt x="210" y="208"/>
                  </a:lnTo>
                  <a:lnTo>
                    <a:pt x="207" y="208"/>
                  </a:lnTo>
                  <a:lnTo>
                    <a:pt x="209" y="206"/>
                  </a:lnTo>
                  <a:lnTo>
                    <a:pt x="210" y="206"/>
                  </a:lnTo>
                  <a:lnTo>
                    <a:pt x="212" y="206"/>
                  </a:lnTo>
                  <a:lnTo>
                    <a:pt x="213" y="205"/>
                  </a:lnTo>
                  <a:lnTo>
                    <a:pt x="215" y="203"/>
                  </a:lnTo>
                  <a:lnTo>
                    <a:pt x="217" y="203"/>
                  </a:lnTo>
                  <a:lnTo>
                    <a:pt x="218" y="202"/>
                  </a:lnTo>
                  <a:lnTo>
                    <a:pt x="217" y="202"/>
                  </a:lnTo>
                  <a:lnTo>
                    <a:pt x="215" y="203"/>
                  </a:lnTo>
                  <a:lnTo>
                    <a:pt x="212" y="203"/>
                  </a:lnTo>
                  <a:lnTo>
                    <a:pt x="212" y="205"/>
                  </a:lnTo>
                  <a:lnTo>
                    <a:pt x="207" y="206"/>
                  </a:lnTo>
                  <a:lnTo>
                    <a:pt x="206" y="206"/>
                  </a:lnTo>
                  <a:lnTo>
                    <a:pt x="204" y="206"/>
                  </a:lnTo>
                  <a:lnTo>
                    <a:pt x="203" y="206"/>
                  </a:lnTo>
                  <a:lnTo>
                    <a:pt x="201" y="208"/>
                  </a:lnTo>
                  <a:lnTo>
                    <a:pt x="200" y="208"/>
                  </a:lnTo>
                  <a:lnTo>
                    <a:pt x="198" y="208"/>
                  </a:lnTo>
                  <a:lnTo>
                    <a:pt x="198" y="209"/>
                  </a:lnTo>
                  <a:lnTo>
                    <a:pt x="197" y="209"/>
                  </a:lnTo>
                  <a:lnTo>
                    <a:pt x="195" y="209"/>
                  </a:lnTo>
                  <a:lnTo>
                    <a:pt x="195" y="208"/>
                  </a:lnTo>
                  <a:lnTo>
                    <a:pt x="194" y="208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5" y="211"/>
                  </a:lnTo>
                  <a:lnTo>
                    <a:pt x="195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2" y="214"/>
                  </a:lnTo>
                  <a:lnTo>
                    <a:pt x="191" y="214"/>
                  </a:lnTo>
                  <a:lnTo>
                    <a:pt x="189" y="214"/>
                  </a:lnTo>
                  <a:lnTo>
                    <a:pt x="188" y="214"/>
                  </a:lnTo>
                  <a:lnTo>
                    <a:pt x="186" y="215"/>
                  </a:lnTo>
                  <a:lnTo>
                    <a:pt x="185" y="215"/>
                  </a:lnTo>
                  <a:lnTo>
                    <a:pt x="183" y="215"/>
                  </a:lnTo>
                  <a:lnTo>
                    <a:pt x="182" y="215"/>
                  </a:lnTo>
                  <a:lnTo>
                    <a:pt x="180" y="215"/>
                  </a:lnTo>
                  <a:lnTo>
                    <a:pt x="179" y="215"/>
                  </a:lnTo>
                  <a:lnTo>
                    <a:pt x="179" y="214"/>
                  </a:lnTo>
                  <a:lnTo>
                    <a:pt x="177" y="214"/>
                  </a:lnTo>
                  <a:lnTo>
                    <a:pt x="176" y="214"/>
                  </a:lnTo>
                  <a:lnTo>
                    <a:pt x="174" y="212"/>
                  </a:lnTo>
                  <a:lnTo>
                    <a:pt x="174" y="214"/>
                  </a:lnTo>
                  <a:lnTo>
                    <a:pt x="176" y="214"/>
                  </a:lnTo>
                  <a:lnTo>
                    <a:pt x="174" y="215"/>
                  </a:lnTo>
                  <a:lnTo>
                    <a:pt x="173" y="214"/>
                  </a:lnTo>
                  <a:lnTo>
                    <a:pt x="171" y="214"/>
                  </a:lnTo>
                  <a:lnTo>
                    <a:pt x="170" y="214"/>
                  </a:lnTo>
                  <a:lnTo>
                    <a:pt x="170" y="212"/>
                  </a:lnTo>
                  <a:lnTo>
                    <a:pt x="170" y="211"/>
                  </a:lnTo>
                  <a:lnTo>
                    <a:pt x="170" y="209"/>
                  </a:lnTo>
                  <a:lnTo>
                    <a:pt x="168" y="209"/>
                  </a:lnTo>
                  <a:lnTo>
                    <a:pt x="167" y="209"/>
                  </a:lnTo>
                  <a:lnTo>
                    <a:pt x="167" y="208"/>
                  </a:lnTo>
                  <a:lnTo>
                    <a:pt x="168" y="208"/>
                  </a:lnTo>
                  <a:lnTo>
                    <a:pt x="170" y="208"/>
                  </a:lnTo>
                  <a:lnTo>
                    <a:pt x="173" y="208"/>
                  </a:lnTo>
                  <a:lnTo>
                    <a:pt x="173" y="206"/>
                  </a:lnTo>
                  <a:lnTo>
                    <a:pt x="171" y="206"/>
                  </a:lnTo>
                  <a:lnTo>
                    <a:pt x="171" y="205"/>
                  </a:lnTo>
                  <a:lnTo>
                    <a:pt x="173" y="205"/>
                  </a:lnTo>
                  <a:lnTo>
                    <a:pt x="173" y="203"/>
                  </a:lnTo>
                  <a:lnTo>
                    <a:pt x="174" y="203"/>
                  </a:lnTo>
                  <a:lnTo>
                    <a:pt x="176" y="205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7" y="208"/>
                  </a:lnTo>
                  <a:lnTo>
                    <a:pt x="177" y="206"/>
                  </a:lnTo>
                  <a:lnTo>
                    <a:pt x="176" y="206"/>
                  </a:lnTo>
                  <a:lnTo>
                    <a:pt x="176" y="205"/>
                  </a:lnTo>
                  <a:lnTo>
                    <a:pt x="177" y="205"/>
                  </a:lnTo>
                  <a:lnTo>
                    <a:pt x="185" y="205"/>
                  </a:lnTo>
                  <a:lnTo>
                    <a:pt x="191" y="202"/>
                  </a:lnTo>
                  <a:lnTo>
                    <a:pt x="191" y="200"/>
                  </a:lnTo>
                  <a:lnTo>
                    <a:pt x="189" y="200"/>
                  </a:lnTo>
                  <a:lnTo>
                    <a:pt x="189" y="202"/>
                  </a:lnTo>
                  <a:lnTo>
                    <a:pt x="188" y="202"/>
                  </a:lnTo>
                  <a:lnTo>
                    <a:pt x="186" y="203"/>
                  </a:lnTo>
                  <a:lnTo>
                    <a:pt x="185" y="203"/>
                  </a:lnTo>
                  <a:lnTo>
                    <a:pt x="183" y="203"/>
                  </a:lnTo>
                  <a:lnTo>
                    <a:pt x="179" y="203"/>
                  </a:lnTo>
                  <a:lnTo>
                    <a:pt x="176" y="203"/>
                  </a:lnTo>
                  <a:lnTo>
                    <a:pt x="174" y="203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80" y="202"/>
                  </a:lnTo>
                  <a:lnTo>
                    <a:pt x="179" y="200"/>
                  </a:lnTo>
                  <a:lnTo>
                    <a:pt x="182" y="200"/>
                  </a:lnTo>
                  <a:lnTo>
                    <a:pt x="183" y="198"/>
                  </a:lnTo>
                  <a:lnTo>
                    <a:pt x="185" y="198"/>
                  </a:lnTo>
                  <a:lnTo>
                    <a:pt x="188" y="197"/>
                  </a:lnTo>
                  <a:lnTo>
                    <a:pt x="188" y="195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5" y="195"/>
                  </a:lnTo>
                  <a:lnTo>
                    <a:pt x="186" y="195"/>
                  </a:lnTo>
                  <a:lnTo>
                    <a:pt x="186" y="197"/>
                  </a:lnTo>
                  <a:lnTo>
                    <a:pt x="185" y="197"/>
                  </a:lnTo>
                  <a:lnTo>
                    <a:pt x="183" y="197"/>
                  </a:lnTo>
                  <a:lnTo>
                    <a:pt x="182" y="197"/>
                  </a:lnTo>
                  <a:lnTo>
                    <a:pt x="182" y="198"/>
                  </a:lnTo>
                  <a:lnTo>
                    <a:pt x="180" y="198"/>
                  </a:lnTo>
                  <a:lnTo>
                    <a:pt x="179" y="198"/>
                  </a:lnTo>
                  <a:lnTo>
                    <a:pt x="177" y="200"/>
                  </a:lnTo>
                  <a:lnTo>
                    <a:pt x="177" y="198"/>
                  </a:lnTo>
                  <a:lnTo>
                    <a:pt x="176" y="198"/>
                  </a:lnTo>
                  <a:lnTo>
                    <a:pt x="179" y="197"/>
                  </a:lnTo>
                  <a:lnTo>
                    <a:pt x="180" y="197"/>
                  </a:lnTo>
                  <a:lnTo>
                    <a:pt x="182" y="195"/>
                  </a:lnTo>
                  <a:lnTo>
                    <a:pt x="183" y="195"/>
                  </a:lnTo>
                  <a:lnTo>
                    <a:pt x="183" y="194"/>
                  </a:lnTo>
                  <a:lnTo>
                    <a:pt x="182" y="194"/>
                  </a:lnTo>
                  <a:lnTo>
                    <a:pt x="180" y="194"/>
                  </a:lnTo>
                  <a:lnTo>
                    <a:pt x="179" y="194"/>
                  </a:lnTo>
                  <a:lnTo>
                    <a:pt x="182" y="192"/>
                  </a:lnTo>
                  <a:lnTo>
                    <a:pt x="183" y="192"/>
                  </a:lnTo>
                  <a:lnTo>
                    <a:pt x="185" y="192"/>
                  </a:lnTo>
                  <a:lnTo>
                    <a:pt x="186" y="192"/>
                  </a:lnTo>
                  <a:lnTo>
                    <a:pt x="189" y="194"/>
                  </a:lnTo>
                  <a:lnTo>
                    <a:pt x="192" y="192"/>
                  </a:lnTo>
                  <a:lnTo>
                    <a:pt x="191" y="192"/>
                  </a:lnTo>
                  <a:lnTo>
                    <a:pt x="189" y="192"/>
                  </a:lnTo>
                  <a:lnTo>
                    <a:pt x="189" y="191"/>
                  </a:lnTo>
                  <a:lnTo>
                    <a:pt x="191" y="191"/>
                  </a:lnTo>
                  <a:lnTo>
                    <a:pt x="194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5" y="189"/>
                  </a:lnTo>
                  <a:lnTo>
                    <a:pt x="194" y="191"/>
                  </a:lnTo>
                  <a:lnTo>
                    <a:pt x="195" y="191"/>
                  </a:lnTo>
                  <a:lnTo>
                    <a:pt x="195" y="189"/>
                  </a:lnTo>
                  <a:lnTo>
                    <a:pt x="197" y="189"/>
                  </a:lnTo>
                  <a:lnTo>
                    <a:pt x="197" y="188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7" y="186"/>
                  </a:lnTo>
                  <a:lnTo>
                    <a:pt x="197" y="185"/>
                  </a:lnTo>
                  <a:lnTo>
                    <a:pt x="195" y="185"/>
                  </a:lnTo>
                  <a:lnTo>
                    <a:pt x="197" y="183"/>
                  </a:lnTo>
                  <a:lnTo>
                    <a:pt x="195" y="183"/>
                  </a:lnTo>
                  <a:lnTo>
                    <a:pt x="194" y="183"/>
                  </a:lnTo>
                  <a:lnTo>
                    <a:pt x="194" y="182"/>
                  </a:lnTo>
                  <a:lnTo>
                    <a:pt x="192" y="182"/>
                  </a:lnTo>
                  <a:lnTo>
                    <a:pt x="192" y="183"/>
                  </a:lnTo>
                  <a:lnTo>
                    <a:pt x="191" y="185"/>
                  </a:lnTo>
                  <a:lnTo>
                    <a:pt x="189" y="185"/>
                  </a:lnTo>
                  <a:lnTo>
                    <a:pt x="188" y="185"/>
                  </a:lnTo>
                  <a:lnTo>
                    <a:pt x="189" y="183"/>
                  </a:lnTo>
                  <a:lnTo>
                    <a:pt x="188" y="183"/>
                  </a:lnTo>
                  <a:lnTo>
                    <a:pt x="186" y="183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85" y="182"/>
                  </a:lnTo>
                  <a:lnTo>
                    <a:pt x="185" y="180"/>
                  </a:lnTo>
                  <a:lnTo>
                    <a:pt x="186" y="180"/>
                  </a:lnTo>
                  <a:lnTo>
                    <a:pt x="188" y="180"/>
                  </a:lnTo>
                  <a:lnTo>
                    <a:pt x="189" y="180"/>
                  </a:lnTo>
                  <a:lnTo>
                    <a:pt x="191" y="180"/>
                  </a:lnTo>
                  <a:lnTo>
                    <a:pt x="191" y="179"/>
                  </a:lnTo>
                  <a:lnTo>
                    <a:pt x="189" y="180"/>
                  </a:lnTo>
                  <a:lnTo>
                    <a:pt x="189" y="179"/>
                  </a:lnTo>
                  <a:lnTo>
                    <a:pt x="189" y="177"/>
                  </a:lnTo>
                  <a:lnTo>
                    <a:pt x="191" y="177"/>
                  </a:lnTo>
                  <a:lnTo>
                    <a:pt x="192" y="177"/>
                  </a:lnTo>
                  <a:lnTo>
                    <a:pt x="194" y="176"/>
                  </a:lnTo>
                  <a:lnTo>
                    <a:pt x="195" y="176"/>
                  </a:lnTo>
                  <a:lnTo>
                    <a:pt x="192" y="174"/>
                  </a:lnTo>
                  <a:lnTo>
                    <a:pt x="191" y="174"/>
                  </a:lnTo>
                  <a:lnTo>
                    <a:pt x="191" y="171"/>
                  </a:lnTo>
                  <a:lnTo>
                    <a:pt x="191" y="170"/>
                  </a:lnTo>
                  <a:lnTo>
                    <a:pt x="189" y="171"/>
                  </a:lnTo>
                  <a:lnTo>
                    <a:pt x="189" y="170"/>
                  </a:lnTo>
                  <a:lnTo>
                    <a:pt x="188" y="170"/>
                  </a:lnTo>
                  <a:lnTo>
                    <a:pt x="186" y="170"/>
                  </a:lnTo>
                  <a:lnTo>
                    <a:pt x="188" y="168"/>
                  </a:lnTo>
                  <a:lnTo>
                    <a:pt x="188" y="167"/>
                  </a:lnTo>
                  <a:lnTo>
                    <a:pt x="186" y="165"/>
                  </a:lnTo>
                  <a:lnTo>
                    <a:pt x="189" y="165"/>
                  </a:lnTo>
                  <a:lnTo>
                    <a:pt x="191" y="165"/>
                  </a:lnTo>
                  <a:lnTo>
                    <a:pt x="192" y="165"/>
                  </a:lnTo>
                  <a:lnTo>
                    <a:pt x="192" y="164"/>
                  </a:lnTo>
                  <a:lnTo>
                    <a:pt x="191" y="164"/>
                  </a:lnTo>
                  <a:lnTo>
                    <a:pt x="189" y="164"/>
                  </a:lnTo>
                  <a:lnTo>
                    <a:pt x="188" y="164"/>
                  </a:lnTo>
                  <a:lnTo>
                    <a:pt x="188" y="162"/>
                  </a:lnTo>
                  <a:lnTo>
                    <a:pt x="186" y="162"/>
                  </a:lnTo>
                  <a:lnTo>
                    <a:pt x="185" y="162"/>
                  </a:lnTo>
                  <a:lnTo>
                    <a:pt x="186" y="161"/>
                  </a:lnTo>
                  <a:lnTo>
                    <a:pt x="188" y="159"/>
                  </a:lnTo>
                  <a:lnTo>
                    <a:pt x="189" y="159"/>
                  </a:lnTo>
                  <a:lnTo>
                    <a:pt x="191" y="158"/>
                  </a:lnTo>
                  <a:lnTo>
                    <a:pt x="189" y="158"/>
                  </a:lnTo>
                  <a:lnTo>
                    <a:pt x="189" y="156"/>
                  </a:lnTo>
                  <a:lnTo>
                    <a:pt x="192" y="156"/>
                  </a:lnTo>
                  <a:lnTo>
                    <a:pt x="192" y="155"/>
                  </a:lnTo>
                  <a:lnTo>
                    <a:pt x="188" y="155"/>
                  </a:lnTo>
                  <a:lnTo>
                    <a:pt x="186" y="155"/>
                  </a:lnTo>
                  <a:lnTo>
                    <a:pt x="191" y="153"/>
                  </a:lnTo>
                  <a:lnTo>
                    <a:pt x="192" y="153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2"/>
                  </a:lnTo>
                  <a:lnTo>
                    <a:pt x="189" y="150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5" y="148"/>
                  </a:lnTo>
                  <a:lnTo>
                    <a:pt x="185" y="147"/>
                  </a:lnTo>
                  <a:lnTo>
                    <a:pt x="186" y="147"/>
                  </a:lnTo>
                  <a:lnTo>
                    <a:pt x="186" y="145"/>
                  </a:lnTo>
                  <a:lnTo>
                    <a:pt x="185" y="145"/>
                  </a:lnTo>
                  <a:lnTo>
                    <a:pt x="182" y="145"/>
                  </a:lnTo>
                  <a:lnTo>
                    <a:pt x="182" y="144"/>
                  </a:lnTo>
                  <a:lnTo>
                    <a:pt x="180" y="144"/>
                  </a:lnTo>
                  <a:lnTo>
                    <a:pt x="179" y="144"/>
                  </a:lnTo>
                  <a:lnTo>
                    <a:pt x="177" y="144"/>
                  </a:lnTo>
                  <a:lnTo>
                    <a:pt x="176" y="144"/>
                  </a:lnTo>
                  <a:lnTo>
                    <a:pt x="176" y="142"/>
                  </a:lnTo>
                  <a:lnTo>
                    <a:pt x="174" y="142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6" y="141"/>
                  </a:lnTo>
                  <a:lnTo>
                    <a:pt x="176" y="139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1" y="138"/>
                  </a:lnTo>
                  <a:lnTo>
                    <a:pt x="173" y="138"/>
                  </a:lnTo>
                  <a:lnTo>
                    <a:pt x="173" y="136"/>
                  </a:lnTo>
                  <a:lnTo>
                    <a:pt x="173" y="135"/>
                  </a:lnTo>
                  <a:lnTo>
                    <a:pt x="174" y="135"/>
                  </a:lnTo>
                  <a:lnTo>
                    <a:pt x="176" y="135"/>
                  </a:lnTo>
                  <a:lnTo>
                    <a:pt x="177" y="135"/>
                  </a:lnTo>
                  <a:lnTo>
                    <a:pt x="177" y="133"/>
                  </a:lnTo>
                  <a:lnTo>
                    <a:pt x="176" y="133"/>
                  </a:lnTo>
                  <a:lnTo>
                    <a:pt x="174" y="133"/>
                  </a:lnTo>
                  <a:lnTo>
                    <a:pt x="174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1" y="130"/>
                  </a:lnTo>
                  <a:lnTo>
                    <a:pt x="170" y="130"/>
                  </a:lnTo>
                  <a:lnTo>
                    <a:pt x="167" y="130"/>
                  </a:lnTo>
                  <a:lnTo>
                    <a:pt x="167" y="129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6"/>
                  </a:lnTo>
                  <a:lnTo>
                    <a:pt x="159" y="126"/>
                  </a:lnTo>
                  <a:lnTo>
                    <a:pt x="157" y="126"/>
                  </a:lnTo>
                  <a:lnTo>
                    <a:pt x="157" y="127"/>
                  </a:lnTo>
                  <a:lnTo>
                    <a:pt x="156" y="127"/>
                  </a:lnTo>
                  <a:lnTo>
                    <a:pt x="156" y="126"/>
                  </a:lnTo>
                  <a:lnTo>
                    <a:pt x="156" y="124"/>
                  </a:lnTo>
                  <a:lnTo>
                    <a:pt x="151" y="124"/>
                  </a:lnTo>
                  <a:lnTo>
                    <a:pt x="150" y="124"/>
                  </a:lnTo>
                  <a:lnTo>
                    <a:pt x="148" y="124"/>
                  </a:lnTo>
                  <a:lnTo>
                    <a:pt x="147" y="126"/>
                  </a:lnTo>
                  <a:lnTo>
                    <a:pt x="147" y="124"/>
                  </a:lnTo>
                  <a:lnTo>
                    <a:pt x="145" y="124"/>
                  </a:lnTo>
                  <a:lnTo>
                    <a:pt x="147" y="123"/>
                  </a:lnTo>
                  <a:lnTo>
                    <a:pt x="145" y="123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39" y="123"/>
                  </a:lnTo>
                  <a:lnTo>
                    <a:pt x="138" y="123"/>
                  </a:lnTo>
                  <a:lnTo>
                    <a:pt x="136" y="121"/>
                  </a:lnTo>
                  <a:lnTo>
                    <a:pt x="135" y="121"/>
                  </a:lnTo>
                  <a:lnTo>
                    <a:pt x="133" y="121"/>
                  </a:lnTo>
                  <a:lnTo>
                    <a:pt x="130" y="121"/>
                  </a:lnTo>
                  <a:lnTo>
                    <a:pt x="129" y="121"/>
                  </a:lnTo>
                  <a:lnTo>
                    <a:pt x="129" y="120"/>
                  </a:lnTo>
                  <a:lnTo>
                    <a:pt x="127" y="120"/>
                  </a:lnTo>
                  <a:lnTo>
                    <a:pt x="126" y="120"/>
                  </a:lnTo>
                  <a:lnTo>
                    <a:pt x="126" y="121"/>
                  </a:lnTo>
                  <a:lnTo>
                    <a:pt x="123" y="120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20" y="120"/>
                  </a:lnTo>
                  <a:lnTo>
                    <a:pt x="117" y="120"/>
                  </a:lnTo>
                  <a:lnTo>
                    <a:pt x="117" y="118"/>
                  </a:lnTo>
                  <a:lnTo>
                    <a:pt x="115" y="118"/>
                  </a:lnTo>
                  <a:lnTo>
                    <a:pt x="114" y="118"/>
                  </a:lnTo>
                  <a:lnTo>
                    <a:pt x="112" y="118"/>
                  </a:lnTo>
                  <a:lnTo>
                    <a:pt x="111" y="120"/>
                  </a:lnTo>
                  <a:lnTo>
                    <a:pt x="109" y="120"/>
                  </a:lnTo>
                  <a:lnTo>
                    <a:pt x="109" y="121"/>
                  </a:lnTo>
                  <a:lnTo>
                    <a:pt x="107" y="121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4" y="123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0"/>
                  </a:lnTo>
                  <a:lnTo>
                    <a:pt x="101" y="120"/>
                  </a:lnTo>
                  <a:lnTo>
                    <a:pt x="100" y="118"/>
                  </a:lnTo>
                  <a:lnTo>
                    <a:pt x="98" y="120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4" y="120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1" y="123"/>
                  </a:lnTo>
                  <a:lnTo>
                    <a:pt x="89" y="123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5" y="123"/>
                  </a:lnTo>
                  <a:lnTo>
                    <a:pt x="85" y="121"/>
                  </a:lnTo>
                  <a:lnTo>
                    <a:pt x="83" y="123"/>
                  </a:lnTo>
                  <a:lnTo>
                    <a:pt x="82" y="123"/>
                  </a:lnTo>
                  <a:lnTo>
                    <a:pt x="82" y="124"/>
                  </a:lnTo>
                  <a:lnTo>
                    <a:pt x="80" y="124"/>
                  </a:lnTo>
                  <a:lnTo>
                    <a:pt x="77" y="124"/>
                  </a:lnTo>
                  <a:lnTo>
                    <a:pt x="76" y="124"/>
                  </a:lnTo>
                  <a:lnTo>
                    <a:pt x="74" y="124"/>
                  </a:lnTo>
                  <a:lnTo>
                    <a:pt x="74" y="123"/>
                  </a:lnTo>
                  <a:lnTo>
                    <a:pt x="76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0" y="120"/>
                  </a:lnTo>
                  <a:lnTo>
                    <a:pt x="79" y="120"/>
                  </a:lnTo>
                  <a:lnTo>
                    <a:pt x="74" y="121"/>
                  </a:lnTo>
                  <a:lnTo>
                    <a:pt x="74" y="120"/>
                  </a:lnTo>
                  <a:lnTo>
                    <a:pt x="73" y="120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0" y="121"/>
                  </a:lnTo>
                  <a:lnTo>
                    <a:pt x="70" y="123"/>
                  </a:lnTo>
                  <a:lnTo>
                    <a:pt x="68" y="123"/>
                  </a:lnTo>
                  <a:lnTo>
                    <a:pt x="68" y="124"/>
                  </a:lnTo>
                  <a:lnTo>
                    <a:pt x="67" y="124"/>
                  </a:lnTo>
                  <a:lnTo>
                    <a:pt x="65" y="124"/>
                  </a:lnTo>
                  <a:lnTo>
                    <a:pt x="65" y="123"/>
                  </a:lnTo>
                  <a:lnTo>
                    <a:pt x="64" y="123"/>
                  </a:lnTo>
                  <a:lnTo>
                    <a:pt x="64" y="121"/>
                  </a:lnTo>
                  <a:lnTo>
                    <a:pt x="62" y="120"/>
                  </a:lnTo>
                  <a:lnTo>
                    <a:pt x="61" y="120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6"/>
                  </a:lnTo>
                  <a:lnTo>
                    <a:pt x="64" y="126"/>
                  </a:lnTo>
                  <a:lnTo>
                    <a:pt x="64" y="127"/>
                  </a:lnTo>
                  <a:lnTo>
                    <a:pt x="62" y="127"/>
                  </a:lnTo>
                  <a:lnTo>
                    <a:pt x="61" y="126"/>
                  </a:lnTo>
                  <a:lnTo>
                    <a:pt x="58" y="126"/>
                  </a:lnTo>
                  <a:lnTo>
                    <a:pt x="56" y="126"/>
                  </a:lnTo>
                  <a:lnTo>
                    <a:pt x="51" y="126"/>
                  </a:lnTo>
                  <a:lnTo>
                    <a:pt x="47" y="124"/>
                  </a:lnTo>
                  <a:lnTo>
                    <a:pt x="42" y="124"/>
                  </a:lnTo>
                  <a:lnTo>
                    <a:pt x="39" y="124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5" y="123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2" y="120"/>
                  </a:lnTo>
                  <a:lnTo>
                    <a:pt x="30" y="120"/>
                  </a:lnTo>
                  <a:lnTo>
                    <a:pt x="27" y="120"/>
                  </a:lnTo>
                  <a:lnTo>
                    <a:pt x="26" y="118"/>
                  </a:lnTo>
                  <a:lnTo>
                    <a:pt x="26" y="117"/>
                  </a:lnTo>
                  <a:lnTo>
                    <a:pt x="32" y="117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39" y="115"/>
                  </a:lnTo>
                  <a:lnTo>
                    <a:pt x="42" y="115"/>
                  </a:lnTo>
                  <a:lnTo>
                    <a:pt x="47" y="115"/>
                  </a:lnTo>
                  <a:lnTo>
                    <a:pt x="51" y="115"/>
                  </a:lnTo>
                  <a:lnTo>
                    <a:pt x="53" y="115"/>
                  </a:lnTo>
                  <a:lnTo>
                    <a:pt x="53" y="114"/>
                  </a:lnTo>
                  <a:lnTo>
                    <a:pt x="53" y="112"/>
                  </a:lnTo>
                  <a:lnTo>
                    <a:pt x="48" y="114"/>
                  </a:lnTo>
                  <a:lnTo>
                    <a:pt x="44" y="114"/>
                  </a:lnTo>
                  <a:lnTo>
                    <a:pt x="41" y="114"/>
                  </a:lnTo>
                  <a:lnTo>
                    <a:pt x="38" y="114"/>
                  </a:lnTo>
                  <a:lnTo>
                    <a:pt x="36" y="114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2" y="112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7" y="109"/>
                  </a:lnTo>
                  <a:lnTo>
                    <a:pt x="20" y="111"/>
                  </a:lnTo>
                  <a:lnTo>
                    <a:pt x="18" y="111"/>
                  </a:lnTo>
                  <a:lnTo>
                    <a:pt x="17" y="111"/>
                  </a:lnTo>
                  <a:lnTo>
                    <a:pt x="15" y="111"/>
                  </a:lnTo>
                  <a:lnTo>
                    <a:pt x="15" y="109"/>
                  </a:lnTo>
                  <a:lnTo>
                    <a:pt x="17" y="109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5" y="105"/>
                  </a:lnTo>
                  <a:lnTo>
                    <a:pt x="18" y="105"/>
                  </a:lnTo>
                  <a:lnTo>
                    <a:pt x="20" y="105"/>
                  </a:lnTo>
                  <a:lnTo>
                    <a:pt x="26" y="103"/>
                  </a:lnTo>
                  <a:lnTo>
                    <a:pt x="32" y="103"/>
                  </a:lnTo>
                  <a:lnTo>
                    <a:pt x="38" y="103"/>
                  </a:lnTo>
                  <a:lnTo>
                    <a:pt x="39" y="103"/>
                  </a:lnTo>
                  <a:lnTo>
                    <a:pt x="45" y="103"/>
                  </a:lnTo>
                  <a:lnTo>
                    <a:pt x="51" y="105"/>
                  </a:lnTo>
                  <a:lnTo>
                    <a:pt x="58" y="105"/>
                  </a:lnTo>
                  <a:lnTo>
                    <a:pt x="62" y="103"/>
                  </a:lnTo>
                  <a:lnTo>
                    <a:pt x="68" y="105"/>
                  </a:lnTo>
                  <a:lnTo>
                    <a:pt x="73" y="105"/>
                  </a:lnTo>
                  <a:lnTo>
                    <a:pt x="67" y="103"/>
                  </a:lnTo>
                  <a:lnTo>
                    <a:pt x="62" y="103"/>
                  </a:lnTo>
                  <a:lnTo>
                    <a:pt x="58" y="103"/>
                  </a:lnTo>
                  <a:lnTo>
                    <a:pt x="53" y="103"/>
                  </a:lnTo>
                  <a:lnTo>
                    <a:pt x="47" y="103"/>
                  </a:lnTo>
                  <a:lnTo>
                    <a:pt x="53" y="102"/>
                  </a:lnTo>
                  <a:lnTo>
                    <a:pt x="59" y="100"/>
                  </a:lnTo>
                  <a:lnTo>
                    <a:pt x="65" y="100"/>
                  </a:lnTo>
                  <a:lnTo>
                    <a:pt x="71" y="100"/>
                  </a:lnTo>
                  <a:lnTo>
                    <a:pt x="76" y="100"/>
                  </a:lnTo>
                  <a:lnTo>
                    <a:pt x="80" y="102"/>
                  </a:lnTo>
                  <a:lnTo>
                    <a:pt x="83" y="103"/>
                  </a:lnTo>
                  <a:lnTo>
                    <a:pt x="86" y="103"/>
                  </a:lnTo>
                  <a:lnTo>
                    <a:pt x="79" y="105"/>
                  </a:lnTo>
                  <a:lnTo>
                    <a:pt x="80" y="105"/>
                  </a:lnTo>
                  <a:lnTo>
                    <a:pt x="82" y="105"/>
                  </a:lnTo>
                  <a:lnTo>
                    <a:pt x="85" y="105"/>
                  </a:lnTo>
                  <a:lnTo>
                    <a:pt x="86" y="103"/>
                  </a:lnTo>
                  <a:lnTo>
                    <a:pt x="86" y="102"/>
                  </a:lnTo>
                  <a:lnTo>
                    <a:pt x="83" y="102"/>
                  </a:lnTo>
                  <a:lnTo>
                    <a:pt x="83" y="100"/>
                  </a:lnTo>
                  <a:lnTo>
                    <a:pt x="89" y="100"/>
                  </a:lnTo>
                  <a:lnTo>
                    <a:pt x="91" y="99"/>
                  </a:lnTo>
                  <a:lnTo>
                    <a:pt x="91" y="97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3" y="95"/>
                  </a:lnTo>
                  <a:lnTo>
                    <a:pt x="80" y="95"/>
                  </a:lnTo>
                  <a:lnTo>
                    <a:pt x="79" y="95"/>
                  </a:lnTo>
                  <a:lnTo>
                    <a:pt x="79" y="97"/>
                  </a:lnTo>
                  <a:lnTo>
                    <a:pt x="77" y="97"/>
                  </a:lnTo>
                  <a:lnTo>
                    <a:pt x="71" y="99"/>
                  </a:lnTo>
                  <a:lnTo>
                    <a:pt x="67" y="99"/>
                  </a:lnTo>
                  <a:lnTo>
                    <a:pt x="61" y="99"/>
                  </a:lnTo>
                  <a:lnTo>
                    <a:pt x="61" y="97"/>
                  </a:lnTo>
                  <a:lnTo>
                    <a:pt x="59" y="97"/>
                  </a:lnTo>
                  <a:lnTo>
                    <a:pt x="59" y="95"/>
                  </a:lnTo>
                  <a:lnTo>
                    <a:pt x="58" y="95"/>
                  </a:lnTo>
                  <a:lnTo>
                    <a:pt x="56" y="95"/>
                  </a:lnTo>
                  <a:lnTo>
                    <a:pt x="58" y="97"/>
                  </a:lnTo>
                  <a:lnTo>
                    <a:pt x="58" y="99"/>
                  </a:lnTo>
                  <a:lnTo>
                    <a:pt x="53" y="99"/>
                  </a:lnTo>
                  <a:lnTo>
                    <a:pt x="48" y="100"/>
                  </a:lnTo>
                  <a:lnTo>
                    <a:pt x="44" y="99"/>
                  </a:lnTo>
                  <a:lnTo>
                    <a:pt x="39" y="99"/>
                  </a:lnTo>
                  <a:lnTo>
                    <a:pt x="35" y="97"/>
                  </a:lnTo>
                  <a:lnTo>
                    <a:pt x="36" y="97"/>
                  </a:lnTo>
                  <a:lnTo>
                    <a:pt x="39" y="97"/>
                  </a:lnTo>
                  <a:lnTo>
                    <a:pt x="42" y="95"/>
                  </a:lnTo>
                  <a:lnTo>
                    <a:pt x="41" y="95"/>
                  </a:lnTo>
                  <a:lnTo>
                    <a:pt x="39" y="95"/>
                  </a:lnTo>
                  <a:lnTo>
                    <a:pt x="36" y="95"/>
                  </a:lnTo>
                  <a:lnTo>
                    <a:pt x="32" y="95"/>
                  </a:lnTo>
                  <a:lnTo>
                    <a:pt x="38" y="94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3" y="94"/>
                  </a:lnTo>
                  <a:lnTo>
                    <a:pt x="27" y="94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20" y="92"/>
                  </a:lnTo>
                  <a:lnTo>
                    <a:pt x="21" y="91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5" y="91"/>
                  </a:lnTo>
                  <a:lnTo>
                    <a:pt x="14" y="91"/>
                  </a:lnTo>
                  <a:lnTo>
                    <a:pt x="12" y="89"/>
                  </a:lnTo>
                  <a:lnTo>
                    <a:pt x="14" y="89"/>
                  </a:lnTo>
                  <a:lnTo>
                    <a:pt x="11" y="88"/>
                  </a:lnTo>
                  <a:lnTo>
                    <a:pt x="9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9" y="86"/>
                  </a:lnTo>
                  <a:lnTo>
                    <a:pt x="11" y="86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5" y="83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8" y="80"/>
                  </a:lnTo>
                  <a:lnTo>
                    <a:pt x="23" y="80"/>
                  </a:lnTo>
                  <a:lnTo>
                    <a:pt x="27" y="80"/>
                  </a:lnTo>
                  <a:lnTo>
                    <a:pt x="35" y="79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4" y="79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8" y="77"/>
                  </a:lnTo>
                  <a:lnTo>
                    <a:pt x="58" y="76"/>
                  </a:lnTo>
                  <a:lnTo>
                    <a:pt x="59" y="76"/>
                  </a:lnTo>
                  <a:lnTo>
                    <a:pt x="67" y="76"/>
                  </a:lnTo>
                  <a:lnTo>
                    <a:pt x="68" y="76"/>
                  </a:lnTo>
                  <a:lnTo>
                    <a:pt x="70" y="74"/>
                  </a:lnTo>
                  <a:lnTo>
                    <a:pt x="71" y="74"/>
                  </a:lnTo>
                  <a:lnTo>
                    <a:pt x="73" y="73"/>
                  </a:lnTo>
                  <a:lnTo>
                    <a:pt x="74" y="73"/>
                  </a:lnTo>
                  <a:lnTo>
                    <a:pt x="82" y="71"/>
                  </a:lnTo>
                  <a:lnTo>
                    <a:pt x="89" y="71"/>
                  </a:lnTo>
                  <a:lnTo>
                    <a:pt x="92" y="71"/>
                  </a:lnTo>
                  <a:lnTo>
                    <a:pt x="94" y="71"/>
                  </a:lnTo>
                  <a:lnTo>
                    <a:pt x="95" y="70"/>
                  </a:lnTo>
                  <a:lnTo>
                    <a:pt x="97" y="71"/>
                  </a:lnTo>
                  <a:lnTo>
                    <a:pt x="97" y="70"/>
                  </a:lnTo>
                  <a:lnTo>
                    <a:pt x="100" y="70"/>
                  </a:lnTo>
                  <a:lnTo>
                    <a:pt x="101" y="70"/>
                  </a:lnTo>
                  <a:lnTo>
                    <a:pt x="103" y="70"/>
                  </a:lnTo>
                  <a:lnTo>
                    <a:pt x="104" y="70"/>
                  </a:lnTo>
                  <a:lnTo>
                    <a:pt x="106" y="70"/>
                  </a:lnTo>
                  <a:lnTo>
                    <a:pt x="107" y="70"/>
                  </a:lnTo>
                  <a:lnTo>
                    <a:pt x="109" y="70"/>
                  </a:lnTo>
                  <a:lnTo>
                    <a:pt x="111" y="70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4" y="70"/>
                  </a:lnTo>
                  <a:lnTo>
                    <a:pt x="115" y="71"/>
                  </a:lnTo>
                  <a:lnTo>
                    <a:pt x="117" y="71"/>
                  </a:lnTo>
                  <a:lnTo>
                    <a:pt x="117" y="70"/>
                  </a:lnTo>
                  <a:lnTo>
                    <a:pt x="118" y="70"/>
                  </a:lnTo>
                  <a:lnTo>
                    <a:pt x="120" y="70"/>
                  </a:lnTo>
                  <a:lnTo>
                    <a:pt x="123" y="67"/>
                  </a:lnTo>
                  <a:lnTo>
                    <a:pt x="124" y="67"/>
                  </a:lnTo>
                  <a:lnTo>
                    <a:pt x="126" y="67"/>
                  </a:lnTo>
                  <a:lnTo>
                    <a:pt x="126" y="65"/>
                  </a:lnTo>
                  <a:lnTo>
                    <a:pt x="127" y="65"/>
                  </a:lnTo>
                  <a:lnTo>
                    <a:pt x="130" y="65"/>
                  </a:lnTo>
                  <a:lnTo>
                    <a:pt x="133" y="65"/>
                  </a:lnTo>
                  <a:lnTo>
                    <a:pt x="133" y="64"/>
                  </a:lnTo>
                  <a:lnTo>
                    <a:pt x="135" y="64"/>
                  </a:lnTo>
                  <a:lnTo>
                    <a:pt x="136" y="62"/>
                  </a:lnTo>
                  <a:lnTo>
                    <a:pt x="138" y="62"/>
                  </a:lnTo>
                  <a:lnTo>
                    <a:pt x="139" y="62"/>
                  </a:lnTo>
                  <a:lnTo>
                    <a:pt x="141" y="62"/>
                  </a:lnTo>
                  <a:lnTo>
                    <a:pt x="141" y="61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58"/>
                  </a:lnTo>
                  <a:lnTo>
                    <a:pt x="141" y="56"/>
                  </a:lnTo>
                  <a:lnTo>
                    <a:pt x="142" y="56"/>
                  </a:lnTo>
                  <a:lnTo>
                    <a:pt x="144" y="55"/>
                  </a:lnTo>
                  <a:lnTo>
                    <a:pt x="144" y="53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3" y="53"/>
                  </a:lnTo>
                  <a:lnTo>
                    <a:pt x="129" y="53"/>
                  </a:lnTo>
                  <a:lnTo>
                    <a:pt x="127" y="53"/>
                  </a:lnTo>
                  <a:lnTo>
                    <a:pt x="127" y="52"/>
                  </a:lnTo>
                  <a:lnTo>
                    <a:pt x="126" y="52"/>
                  </a:lnTo>
                  <a:lnTo>
                    <a:pt x="124" y="53"/>
                  </a:lnTo>
                  <a:lnTo>
                    <a:pt x="118" y="53"/>
                  </a:lnTo>
                  <a:lnTo>
                    <a:pt x="117" y="52"/>
                  </a:lnTo>
                  <a:lnTo>
                    <a:pt x="115" y="52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5" y="49"/>
                  </a:lnTo>
                  <a:lnTo>
                    <a:pt x="118" y="49"/>
                  </a:lnTo>
                  <a:lnTo>
                    <a:pt x="120" y="49"/>
                  </a:lnTo>
                  <a:lnTo>
                    <a:pt x="120" y="47"/>
                  </a:lnTo>
                  <a:lnTo>
                    <a:pt x="123" y="47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7" y="45"/>
                  </a:lnTo>
                  <a:lnTo>
                    <a:pt x="133" y="44"/>
                  </a:lnTo>
                  <a:lnTo>
                    <a:pt x="138" y="44"/>
                  </a:lnTo>
                  <a:lnTo>
                    <a:pt x="139" y="44"/>
                  </a:lnTo>
                  <a:lnTo>
                    <a:pt x="141" y="44"/>
                  </a:lnTo>
                  <a:lnTo>
                    <a:pt x="144" y="44"/>
                  </a:lnTo>
                  <a:lnTo>
                    <a:pt x="147" y="44"/>
                  </a:lnTo>
                  <a:lnTo>
                    <a:pt x="145" y="42"/>
                  </a:lnTo>
                  <a:lnTo>
                    <a:pt x="147" y="42"/>
                  </a:lnTo>
                  <a:lnTo>
                    <a:pt x="150" y="42"/>
                  </a:lnTo>
                  <a:lnTo>
                    <a:pt x="154" y="41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7" y="39"/>
                  </a:lnTo>
                  <a:lnTo>
                    <a:pt x="160" y="39"/>
                  </a:lnTo>
                  <a:lnTo>
                    <a:pt x="160" y="38"/>
                  </a:lnTo>
                  <a:lnTo>
                    <a:pt x="162" y="38"/>
                  </a:lnTo>
                  <a:lnTo>
                    <a:pt x="165" y="38"/>
                  </a:lnTo>
                  <a:lnTo>
                    <a:pt x="167" y="38"/>
                  </a:lnTo>
                  <a:lnTo>
                    <a:pt x="168" y="38"/>
                  </a:lnTo>
                  <a:lnTo>
                    <a:pt x="171" y="38"/>
                  </a:lnTo>
                  <a:lnTo>
                    <a:pt x="173" y="38"/>
                  </a:lnTo>
                  <a:lnTo>
                    <a:pt x="176" y="36"/>
                  </a:lnTo>
                  <a:lnTo>
                    <a:pt x="177" y="36"/>
                  </a:lnTo>
                  <a:lnTo>
                    <a:pt x="179" y="36"/>
                  </a:lnTo>
                  <a:lnTo>
                    <a:pt x="180" y="36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2" y="39"/>
                  </a:lnTo>
                  <a:lnTo>
                    <a:pt x="182" y="41"/>
                  </a:lnTo>
                  <a:lnTo>
                    <a:pt x="183" y="41"/>
                  </a:lnTo>
                  <a:lnTo>
                    <a:pt x="183" y="42"/>
                  </a:lnTo>
                  <a:lnTo>
                    <a:pt x="185" y="41"/>
                  </a:lnTo>
                  <a:lnTo>
                    <a:pt x="183" y="41"/>
                  </a:lnTo>
                  <a:lnTo>
                    <a:pt x="183" y="39"/>
                  </a:lnTo>
                  <a:lnTo>
                    <a:pt x="182" y="39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2" y="36"/>
                  </a:lnTo>
                  <a:lnTo>
                    <a:pt x="185" y="35"/>
                  </a:lnTo>
                  <a:lnTo>
                    <a:pt x="188" y="35"/>
                  </a:lnTo>
                  <a:lnTo>
                    <a:pt x="189" y="35"/>
                  </a:lnTo>
                  <a:lnTo>
                    <a:pt x="191" y="35"/>
                  </a:lnTo>
                  <a:lnTo>
                    <a:pt x="194" y="35"/>
                  </a:lnTo>
                  <a:lnTo>
                    <a:pt x="197" y="35"/>
                  </a:lnTo>
                  <a:lnTo>
                    <a:pt x="201" y="36"/>
                  </a:lnTo>
                  <a:lnTo>
                    <a:pt x="204" y="38"/>
                  </a:lnTo>
                  <a:lnTo>
                    <a:pt x="204" y="36"/>
                  </a:lnTo>
                  <a:lnTo>
                    <a:pt x="206" y="36"/>
                  </a:lnTo>
                  <a:lnTo>
                    <a:pt x="207" y="36"/>
                  </a:lnTo>
                  <a:lnTo>
                    <a:pt x="210" y="36"/>
                  </a:lnTo>
                  <a:lnTo>
                    <a:pt x="212" y="36"/>
                  </a:lnTo>
                  <a:lnTo>
                    <a:pt x="213" y="36"/>
                  </a:lnTo>
                  <a:lnTo>
                    <a:pt x="213" y="35"/>
                  </a:lnTo>
                  <a:lnTo>
                    <a:pt x="212" y="35"/>
                  </a:lnTo>
                  <a:lnTo>
                    <a:pt x="210" y="33"/>
                  </a:lnTo>
                  <a:lnTo>
                    <a:pt x="218" y="32"/>
                  </a:lnTo>
                  <a:lnTo>
                    <a:pt x="220" y="30"/>
                  </a:lnTo>
                  <a:lnTo>
                    <a:pt x="218" y="30"/>
                  </a:lnTo>
                  <a:lnTo>
                    <a:pt x="217" y="30"/>
                  </a:lnTo>
                  <a:lnTo>
                    <a:pt x="217" y="29"/>
                  </a:lnTo>
                  <a:lnTo>
                    <a:pt x="215" y="29"/>
                  </a:lnTo>
                  <a:lnTo>
                    <a:pt x="213" y="27"/>
                  </a:lnTo>
                  <a:lnTo>
                    <a:pt x="215" y="27"/>
                  </a:lnTo>
                  <a:lnTo>
                    <a:pt x="217" y="26"/>
                  </a:lnTo>
                  <a:lnTo>
                    <a:pt x="223" y="26"/>
                  </a:lnTo>
                  <a:lnTo>
                    <a:pt x="227" y="24"/>
                  </a:lnTo>
                  <a:lnTo>
                    <a:pt x="229" y="24"/>
                  </a:lnTo>
                  <a:lnTo>
                    <a:pt x="230" y="24"/>
                  </a:lnTo>
                  <a:lnTo>
                    <a:pt x="233" y="24"/>
                  </a:lnTo>
                  <a:lnTo>
                    <a:pt x="239" y="24"/>
                  </a:lnTo>
                  <a:lnTo>
                    <a:pt x="241" y="24"/>
                  </a:lnTo>
                  <a:lnTo>
                    <a:pt x="244" y="24"/>
                  </a:lnTo>
                  <a:lnTo>
                    <a:pt x="247" y="26"/>
                  </a:lnTo>
                  <a:lnTo>
                    <a:pt x="250" y="26"/>
                  </a:lnTo>
                  <a:lnTo>
                    <a:pt x="250" y="27"/>
                  </a:lnTo>
                  <a:lnTo>
                    <a:pt x="254" y="29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6" y="27"/>
                  </a:lnTo>
                  <a:lnTo>
                    <a:pt x="254" y="26"/>
                  </a:lnTo>
                  <a:lnTo>
                    <a:pt x="253" y="24"/>
                  </a:lnTo>
                  <a:lnTo>
                    <a:pt x="251" y="24"/>
                  </a:lnTo>
                  <a:lnTo>
                    <a:pt x="248" y="24"/>
                  </a:lnTo>
                  <a:lnTo>
                    <a:pt x="244" y="24"/>
                  </a:lnTo>
                  <a:lnTo>
                    <a:pt x="244" y="23"/>
                  </a:lnTo>
                  <a:lnTo>
                    <a:pt x="250" y="23"/>
                  </a:lnTo>
                  <a:lnTo>
                    <a:pt x="256" y="21"/>
                  </a:lnTo>
                  <a:lnTo>
                    <a:pt x="259" y="21"/>
                  </a:lnTo>
                  <a:lnTo>
                    <a:pt x="260" y="21"/>
                  </a:lnTo>
                  <a:lnTo>
                    <a:pt x="263" y="21"/>
                  </a:lnTo>
                  <a:lnTo>
                    <a:pt x="268" y="21"/>
                  </a:lnTo>
                  <a:lnTo>
                    <a:pt x="273" y="21"/>
                  </a:lnTo>
                  <a:lnTo>
                    <a:pt x="277" y="21"/>
                  </a:lnTo>
                  <a:lnTo>
                    <a:pt x="279" y="20"/>
                  </a:lnTo>
                  <a:lnTo>
                    <a:pt x="279" y="21"/>
                  </a:lnTo>
                  <a:lnTo>
                    <a:pt x="282" y="20"/>
                  </a:lnTo>
                  <a:lnTo>
                    <a:pt x="285" y="20"/>
                  </a:lnTo>
                  <a:lnTo>
                    <a:pt x="286" y="20"/>
                  </a:lnTo>
                  <a:lnTo>
                    <a:pt x="286" y="21"/>
                  </a:lnTo>
                  <a:lnTo>
                    <a:pt x="288" y="21"/>
                  </a:lnTo>
                  <a:lnTo>
                    <a:pt x="288" y="20"/>
                  </a:lnTo>
                  <a:lnTo>
                    <a:pt x="289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8" y="20"/>
                  </a:lnTo>
                  <a:lnTo>
                    <a:pt x="298" y="21"/>
                  </a:lnTo>
                  <a:lnTo>
                    <a:pt x="300" y="21"/>
                  </a:lnTo>
                  <a:lnTo>
                    <a:pt x="301" y="21"/>
                  </a:lnTo>
                  <a:lnTo>
                    <a:pt x="300" y="20"/>
                  </a:lnTo>
                  <a:lnTo>
                    <a:pt x="301" y="18"/>
                  </a:lnTo>
                  <a:lnTo>
                    <a:pt x="306" y="18"/>
                  </a:lnTo>
                  <a:lnTo>
                    <a:pt x="312" y="18"/>
                  </a:lnTo>
                  <a:lnTo>
                    <a:pt x="315" y="18"/>
                  </a:lnTo>
                  <a:lnTo>
                    <a:pt x="315" y="20"/>
                  </a:lnTo>
                  <a:lnTo>
                    <a:pt x="316" y="20"/>
                  </a:lnTo>
                  <a:lnTo>
                    <a:pt x="318" y="20"/>
                  </a:lnTo>
                  <a:lnTo>
                    <a:pt x="318" y="21"/>
                  </a:lnTo>
                  <a:lnTo>
                    <a:pt x="319" y="21"/>
                  </a:lnTo>
                  <a:lnTo>
                    <a:pt x="319" y="23"/>
                  </a:lnTo>
                  <a:lnTo>
                    <a:pt x="318" y="23"/>
                  </a:lnTo>
                  <a:lnTo>
                    <a:pt x="318" y="24"/>
                  </a:lnTo>
                  <a:lnTo>
                    <a:pt x="316" y="26"/>
                  </a:lnTo>
                  <a:lnTo>
                    <a:pt x="313" y="27"/>
                  </a:lnTo>
                  <a:lnTo>
                    <a:pt x="312" y="27"/>
                  </a:lnTo>
                  <a:lnTo>
                    <a:pt x="312" y="29"/>
                  </a:lnTo>
                  <a:lnTo>
                    <a:pt x="310" y="29"/>
                  </a:lnTo>
                  <a:lnTo>
                    <a:pt x="310" y="30"/>
                  </a:lnTo>
                  <a:lnTo>
                    <a:pt x="312" y="30"/>
                  </a:lnTo>
                  <a:lnTo>
                    <a:pt x="315" y="30"/>
                  </a:lnTo>
                  <a:lnTo>
                    <a:pt x="315" y="29"/>
                  </a:lnTo>
                  <a:lnTo>
                    <a:pt x="316" y="27"/>
                  </a:lnTo>
                  <a:lnTo>
                    <a:pt x="319" y="27"/>
                  </a:lnTo>
                  <a:lnTo>
                    <a:pt x="323" y="26"/>
                  </a:lnTo>
                  <a:lnTo>
                    <a:pt x="324" y="26"/>
                  </a:lnTo>
                  <a:lnTo>
                    <a:pt x="326" y="26"/>
                  </a:lnTo>
                  <a:lnTo>
                    <a:pt x="326" y="24"/>
                  </a:lnTo>
                  <a:lnTo>
                    <a:pt x="326" y="23"/>
                  </a:lnTo>
                  <a:lnTo>
                    <a:pt x="327" y="23"/>
                  </a:lnTo>
                  <a:lnTo>
                    <a:pt x="326" y="21"/>
                  </a:lnTo>
                  <a:lnTo>
                    <a:pt x="324" y="21"/>
                  </a:lnTo>
                  <a:lnTo>
                    <a:pt x="324" y="20"/>
                  </a:lnTo>
                  <a:lnTo>
                    <a:pt x="326" y="20"/>
                  </a:lnTo>
                  <a:lnTo>
                    <a:pt x="329" y="18"/>
                  </a:lnTo>
                  <a:lnTo>
                    <a:pt x="332" y="18"/>
                  </a:lnTo>
                  <a:lnTo>
                    <a:pt x="335" y="20"/>
                  </a:lnTo>
                  <a:lnTo>
                    <a:pt x="335" y="21"/>
                  </a:lnTo>
                  <a:lnTo>
                    <a:pt x="341" y="21"/>
                  </a:lnTo>
                  <a:lnTo>
                    <a:pt x="345" y="23"/>
                  </a:lnTo>
                  <a:lnTo>
                    <a:pt x="350" y="23"/>
                  </a:lnTo>
                  <a:lnTo>
                    <a:pt x="350" y="24"/>
                  </a:lnTo>
                  <a:lnTo>
                    <a:pt x="348" y="24"/>
                  </a:lnTo>
                  <a:lnTo>
                    <a:pt x="347" y="24"/>
                  </a:lnTo>
                  <a:lnTo>
                    <a:pt x="350" y="26"/>
                  </a:lnTo>
                  <a:lnTo>
                    <a:pt x="353" y="26"/>
                  </a:lnTo>
                  <a:lnTo>
                    <a:pt x="354" y="27"/>
                  </a:lnTo>
                  <a:lnTo>
                    <a:pt x="359" y="27"/>
                  </a:lnTo>
                  <a:lnTo>
                    <a:pt x="359" y="29"/>
                  </a:lnTo>
                  <a:lnTo>
                    <a:pt x="362" y="29"/>
                  </a:lnTo>
                  <a:lnTo>
                    <a:pt x="363" y="29"/>
                  </a:lnTo>
                  <a:lnTo>
                    <a:pt x="363" y="27"/>
                  </a:lnTo>
                  <a:lnTo>
                    <a:pt x="360" y="27"/>
                  </a:lnTo>
                  <a:lnTo>
                    <a:pt x="357" y="26"/>
                  </a:lnTo>
                  <a:lnTo>
                    <a:pt x="356" y="26"/>
                  </a:lnTo>
                  <a:lnTo>
                    <a:pt x="354" y="26"/>
                  </a:lnTo>
                  <a:lnTo>
                    <a:pt x="353" y="26"/>
                  </a:lnTo>
                  <a:lnTo>
                    <a:pt x="351" y="24"/>
                  </a:lnTo>
                  <a:lnTo>
                    <a:pt x="356" y="24"/>
                  </a:lnTo>
                  <a:lnTo>
                    <a:pt x="362" y="24"/>
                  </a:lnTo>
                  <a:lnTo>
                    <a:pt x="366" y="26"/>
                  </a:lnTo>
                  <a:lnTo>
                    <a:pt x="368" y="26"/>
                  </a:lnTo>
                  <a:lnTo>
                    <a:pt x="371" y="24"/>
                  </a:lnTo>
                  <a:lnTo>
                    <a:pt x="368" y="23"/>
                  </a:lnTo>
                  <a:lnTo>
                    <a:pt x="363" y="23"/>
                  </a:lnTo>
                  <a:lnTo>
                    <a:pt x="359" y="21"/>
                  </a:lnTo>
                  <a:lnTo>
                    <a:pt x="359" y="20"/>
                  </a:lnTo>
                  <a:lnTo>
                    <a:pt x="359" y="18"/>
                  </a:lnTo>
                  <a:lnTo>
                    <a:pt x="357" y="17"/>
                  </a:lnTo>
                  <a:lnTo>
                    <a:pt x="362" y="17"/>
                  </a:lnTo>
                  <a:lnTo>
                    <a:pt x="366" y="17"/>
                  </a:lnTo>
                  <a:lnTo>
                    <a:pt x="372" y="17"/>
                  </a:lnTo>
                  <a:lnTo>
                    <a:pt x="377" y="17"/>
                  </a:lnTo>
                  <a:lnTo>
                    <a:pt x="383" y="17"/>
                  </a:lnTo>
                  <a:lnTo>
                    <a:pt x="385" y="18"/>
                  </a:lnTo>
                  <a:lnTo>
                    <a:pt x="389" y="18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1"/>
                  </a:lnTo>
                  <a:lnTo>
                    <a:pt x="403" y="21"/>
                  </a:lnTo>
                  <a:lnTo>
                    <a:pt x="407" y="21"/>
                  </a:lnTo>
                  <a:lnTo>
                    <a:pt x="412" y="23"/>
                  </a:lnTo>
                  <a:lnTo>
                    <a:pt x="416" y="23"/>
                  </a:lnTo>
                  <a:lnTo>
                    <a:pt x="416" y="24"/>
                  </a:lnTo>
                  <a:lnTo>
                    <a:pt x="419" y="24"/>
                  </a:lnTo>
                  <a:lnTo>
                    <a:pt x="422" y="26"/>
                  </a:lnTo>
                  <a:lnTo>
                    <a:pt x="424" y="26"/>
                  </a:lnTo>
                  <a:lnTo>
                    <a:pt x="425" y="26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6" y="26"/>
                  </a:lnTo>
                  <a:lnTo>
                    <a:pt x="435" y="24"/>
                  </a:lnTo>
                  <a:lnTo>
                    <a:pt x="433" y="26"/>
                  </a:lnTo>
                  <a:lnTo>
                    <a:pt x="433" y="24"/>
                  </a:lnTo>
                  <a:lnTo>
                    <a:pt x="430" y="24"/>
                  </a:lnTo>
                  <a:lnTo>
                    <a:pt x="430" y="23"/>
                  </a:lnTo>
                  <a:lnTo>
                    <a:pt x="429" y="23"/>
                  </a:lnTo>
                  <a:lnTo>
                    <a:pt x="425" y="21"/>
                  </a:lnTo>
                  <a:lnTo>
                    <a:pt x="419" y="20"/>
                  </a:lnTo>
                  <a:lnTo>
                    <a:pt x="413" y="20"/>
                  </a:lnTo>
                  <a:lnTo>
                    <a:pt x="409" y="18"/>
                  </a:lnTo>
                  <a:lnTo>
                    <a:pt x="407" y="18"/>
                  </a:lnTo>
                  <a:lnTo>
                    <a:pt x="407" y="17"/>
                  </a:lnTo>
                  <a:lnTo>
                    <a:pt x="406" y="17"/>
                  </a:lnTo>
                  <a:lnTo>
                    <a:pt x="404" y="15"/>
                  </a:lnTo>
                  <a:lnTo>
                    <a:pt x="403" y="15"/>
                  </a:lnTo>
                  <a:lnTo>
                    <a:pt x="400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6" y="14"/>
                  </a:lnTo>
                  <a:lnTo>
                    <a:pt x="412" y="14"/>
                  </a:lnTo>
                  <a:lnTo>
                    <a:pt x="415" y="14"/>
                  </a:lnTo>
                  <a:lnTo>
                    <a:pt x="418" y="14"/>
                  </a:lnTo>
                  <a:lnTo>
                    <a:pt x="422" y="14"/>
                  </a:lnTo>
                  <a:lnTo>
                    <a:pt x="425" y="15"/>
                  </a:lnTo>
                  <a:lnTo>
                    <a:pt x="430" y="15"/>
                  </a:lnTo>
                  <a:lnTo>
                    <a:pt x="432" y="15"/>
                  </a:lnTo>
                  <a:lnTo>
                    <a:pt x="435" y="17"/>
                  </a:lnTo>
                  <a:lnTo>
                    <a:pt x="439" y="18"/>
                  </a:lnTo>
                  <a:lnTo>
                    <a:pt x="438" y="18"/>
                  </a:lnTo>
                  <a:lnTo>
                    <a:pt x="436" y="18"/>
                  </a:lnTo>
                  <a:lnTo>
                    <a:pt x="430" y="20"/>
                  </a:lnTo>
                  <a:lnTo>
                    <a:pt x="430" y="21"/>
                  </a:lnTo>
                  <a:lnTo>
                    <a:pt x="432" y="21"/>
                  </a:lnTo>
                  <a:lnTo>
                    <a:pt x="433" y="23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5" y="21"/>
                  </a:lnTo>
                  <a:lnTo>
                    <a:pt x="433" y="21"/>
                  </a:lnTo>
                  <a:lnTo>
                    <a:pt x="435" y="20"/>
                  </a:lnTo>
                  <a:lnTo>
                    <a:pt x="438" y="20"/>
                  </a:lnTo>
                  <a:lnTo>
                    <a:pt x="442" y="18"/>
                  </a:lnTo>
                  <a:lnTo>
                    <a:pt x="447" y="20"/>
                  </a:lnTo>
                  <a:lnTo>
                    <a:pt x="450" y="20"/>
                  </a:lnTo>
                  <a:lnTo>
                    <a:pt x="451" y="20"/>
                  </a:lnTo>
                  <a:lnTo>
                    <a:pt x="448" y="18"/>
                  </a:lnTo>
                  <a:lnTo>
                    <a:pt x="450" y="18"/>
                  </a:lnTo>
                  <a:lnTo>
                    <a:pt x="450" y="17"/>
                  </a:lnTo>
                  <a:lnTo>
                    <a:pt x="448" y="17"/>
                  </a:lnTo>
                  <a:lnTo>
                    <a:pt x="447" y="17"/>
                  </a:lnTo>
                  <a:lnTo>
                    <a:pt x="445" y="17"/>
                  </a:lnTo>
                  <a:lnTo>
                    <a:pt x="442" y="17"/>
                  </a:lnTo>
                  <a:lnTo>
                    <a:pt x="441" y="17"/>
                  </a:lnTo>
                  <a:lnTo>
                    <a:pt x="439" y="15"/>
                  </a:lnTo>
                  <a:lnTo>
                    <a:pt x="438" y="15"/>
                  </a:lnTo>
                  <a:lnTo>
                    <a:pt x="436" y="15"/>
                  </a:lnTo>
                  <a:lnTo>
                    <a:pt x="435" y="15"/>
                  </a:lnTo>
                  <a:lnTo>
                    <a:pt x="433" y="14"/>
                  </a:lnTo>
                  <a:lnTo>
                    <a:pt x="432" y="14"/>
                  </a:lnTo>
                  <a:lnTo>
                    <a:pt x="430" y="14"/>
                  </a:lnTo>
                  <a:lnTo>
                    <a:pt x="427" y="14"/>
                  </a:lnTo>
                  <a:lnTo>
                    <a:pt x="427" y="12"/>
                  </a:lnTo>
                  <a:lnTo>
                    <a:pt x="430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8" y="12"/>
                  </a:lnTo>
                  <a:lnTo>
                    <a:pt x="442" y="12"/>
                  </a:lnTo>
                  <a:lnTo>
                    <a:pt x="448" y="12"/>
                  </a:lnTo>
                  <a:lnTo>
                    <a:pt x="441" y="11"/>
                  </a:lnTo>
                  <a:lnTo>
                    <a:pt x="439" y="11"/>
                  </a:lnTo>
                  <a:lnTo>
                    <a:pt x="438" y="12"/>
                  </a:lnTo>
                  <a:lnTo>
                    <a:pt x="433" y="11"/>
                  </a:lnTo>
                  <a:lnTo>
                    <a:pt x="429" y="11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2" y="9"/>
                  </a:lnTo>
                  <a:lnTo>
                    <a:pt x="425" y="9"/>
                  </a:lnTo>
                  <a:lnTo>
                    <a:pt x="425" y="8"/>
                  </a:lnTo>
                  <a:lnTo>
                    <a:pt x="427" y="8"/>
                  </a:lnTo>
                  <a:lnTo>
                    <a:pt x="429" y="9"/>
                  </a:lnTo>
                  <a:lnTo>
                    <a:pt x="433" y="9"/>
                  </a:lnTo>
                  <a:lnTo>
                    <a:pt x="436" y="9"/>
                  </a:lnTo>
                  <a:lnTo>
                    <a:pt x="436" y="11"/>
                  </a:lnTo>
                  <a:lnTo>
                    <a:pt x="441" y="9"/>
                  </a:lnTo>
                  <a:lnTo>
                    <a:pt x="448" y="11"/>
                  </a:lnTo>
                  <a:lnTo>
                    <a:pt x="453" y="11"/>
                  </a:lnTo>
                  <a:lnTo>
                    <a:pt x="454" y="11"/>
                  </a:lnTo>
                  <a:lnTo>
                    <a:pt x="448" y="9"/>
                  </a:lnTo>
                  <a:lnTo>
                    <a:pt x="442" y="9"/>
                  </a:lnTo>
                  <a:lnTo>
                    <a:pt x="441" y="9"/>
                  </a:lnTo>
                  <a:lnTo>
                    <a:pt x="438" y="9"/>
                  </a:lnTo>
                  <a:lnTo>
                    <a:pt x="436" y="9"/>
                  </a:lnTo>
                  <a:lnTo>
                    <a:pt x="436" y="8"/>
                  </a:lnTo>
                  <a:lnTo>
                    <a:pt x="438" y="8"/>
                  </a:lnTo>
                  <a:lnTo>
                    <a:pt x="439" y="8"/>
                  </a:lnTo>
                  <a:lnTo>
                    <a:pt x="442" y="8"/>
                  </a:lnTo>
                  <a:lnTo>
                    <a:pt x="445" y="8"/>
                  </a:lnTo>
                  <a:lnTo>
                    <a:pt x="451" y="8"/>
                  </a:lnTo>
                  <a:lnTo>
                    <a:pt x="456" y="8"/>
                  </a:lnTo>
                  <a:lnTo>
                    <a:pt x="457" y="8"/>
                  </a:lnTo>
                  <a:lnTo>
                    <a:pt x="459" y="8"/>
                  </a:lnTo>
                  <a:lnTo>
                    <a:pt x="454" y="6"/>
                  </a:lnTo>
                  <a:lnTo>
                    <a:pt x="459" y="6"/>
                  </a:lnTo>
                  <a:lnTo>
                    <a:pt x="463" y="6"/>
                  </a:lnTo>
                  <a:lnTo>
                    <a:pt x="468" y="6"/>
                  </a:lnTo>
                  <a:lnTo>
                    <a:pt x="471" y="6"/>
                  </a:lnTo>
                  <a:lnTo>
                    <a:pt x="472" y="6"/>
                  </a:lnTo>
                  <a:lnTo>
                    <a:pt x="474" y="6"/>
                  </a:lnTo>
                  <a:lnTo>
                    <a:pt x="477" y="6"/>
                  </a:lnTo>
                  <a:lnTo>
                    <a:pt x="478" y="6"/>
                  </a:lnTo>
                  <a:lnTo>
                    <a:pt x="480" y="6"/>
                  </a:lnTo>
                  <a:lnTo>
                    <a:pt x="481" y="6"/>
                  </a:lnTo>
                  <a:lnTo>
                    <a:pt x="481" y="8"/>
                  </a:lnTo>
                  <a:lnTo>
                    <a:pt x="483" y="8"/>
                  </a:lnTo>
                  <a:lnTo>
                    <a:pt x="485" y="8"/>
                  </a:lnTo>
                  <a:lnTo>
                    <a:pt x="486" y="6"/>
                  </a:lnTo>
                  <a:lnTo>
                    <a:pt x="489" y="8"/>
                  </a:lnTo>
                  <a:lnTo>
                    <a:pt x="486" y="8"/>
                  </a:lnTo>
                  <a:lnTo>
                    <a:pt x="489" y="9"/>
                  </a:lnTo>
                  <a:lnTo>
                    <a:pt x="492" y="9"/>
                  </a:lnTo>
                  <a:lnTo>
                    <a:pt x="494" y="9"/>
                  </a:lnTo>
                  <a:lnTo>
                    <a:pt x="491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5" y="8"/>
                  </a:lnTo>
                  <a:lnTo>
                    <a:pt x="497" y="8"/>
                  </a:lnTo>
                  <a:lnTo>
                    <a:pt x="500" y="8"/>
                  </a:lnTo>
                  <a:lnTo>
                    <a:pt x="500" y="9"/>
                  </a:lnTo>
                  <a:lnTo>
                    <a:pt x="503" y="9"/>
                  </a:lnTo>
                  <a:lnTo>
                    <a:pt x="503" y="8"/>
                  </a:lnTo>
                  <a:lnTo>
                    <a:pt x="504" y="8"/>
                  </a:lnTo>
                  <a:lnTo>
                    <a:pt x="506" y="8"/>
                  </a:lnTo>
                  <a:lnTo>
                    <a:pt x="510" y="8"/>
                  </a:lnTo>
                  <a:lnTo>
                    <a:pt x="506" y="6"/>
                  </a:lnTo>
                  <a:lnTo>
                    <a:pt x="504" y="6"/>
                  </a:lnTo>
                  <a:lnTo>
                    <a:pt x="500" y="6"/>
                  </a:lnTo>
                  <a:lnTo>
                    <a:pt x="497" y="6"/>
                  </a:lnTo>
                  <a:lnTo>
                    <a:pt x="497" y="5"/>
                  </a:lnTo>
                  <a:lnTo>
                    <a:pt x="498" y="5"/>
                  </a:lnTo>
                  <a:lnTo>
                    <a:pt x="500" y="5"/>
                  </a:lnTo>
                  <a:lnTo>
                    <a:pt x="501" y="5"/>
                  </a:lnTo>
                  <a:lnTo>
                    <a:pt x="504" y="5"/>
                  </a:lnTo>
                  <a:lnTo>
                    <a:pt x="507" y="5"/>
                  </a:lnTo>
                  <a:lnTo>
                    <a:pt x="509" y="6"/>
                  </a:lnTo>
                  <a:lnTo>
                    <a:pt x="510" y="6"/>
                  </a:lnTo>
                  <a:lnTo>
                    <a:pt x="515" y="6"/>
                  </a:lnTo>
                  <a:lnTo>
                    <a:pt x="518" y="8"/>
                  </a:lnTo>
                  <a:lnTo>
                    <a:pt x="516" y="8"/>
                  </a:lnTo>
                  <a:lnTo>
                    <a:pt x="512" y="8"/>
                  </a:lnTo>
                  <a:lnTo>
                    <a:pt x="510" y="9"/>
                  </a:lnTo>
                  <a:lnTo>
                    <a:pt x="509" y="9"/>
                  </a:lnTo>
                  <a:lnTo>
                    <a:pt x="513" y="11"/>
                  </a:lnTo>
                  <a:lnTo>
                    <a:pt x="513" y="12"/>
                  </a:lnTo>
                  <a:lnTo>
                    <a:pt x="515" y="12"/>
                  </a:lnTo>
                  <a:lnTo>
                    <a:pt x="516" y="12"/>
                  </a:lnTo>
                  <a:lnTo>
                    <a:pt x="516" y="11"/>
                  </a:lnTo>
                  <a:lnTo>
                    <a:pt x="515" y="11"/>
                  </a:lnTo>
                  <a:lnTo>
                    <a:pt x="513" y="11"/>
                  </a:lnTo>
                  <a:lnTo>
                    <a:pt x="513" y="9"/>
                  </a:lnTo>
                  <a:lnTo>
                    <a:pt x="518" y="9"/>
                  </a:lnTo>
                  <a:lnTo>
                    <a:pt x="518" y="8"/>
                  </a:lnTo>
                  <a:lnTo>
                    <a:pt x="524" y="8"/>
                  </a:lnTo>
                  <a:lnTo>
                    <a:pt x="530" y="8"/>
                  </a:lnTo>
                  <a:lnTo>
                    <a:pt x="533" y="8"/>
                  </a:lnTo>
                  <a:lnTo>
                    <a:pt x="534" y="8"/>
                  </a:lnTo>
                  <a:lnTo>
                    <a:pt x="533" y="6"/>
                  </a:lnTo>
                  <a:lnTo>
                    <a:pt x="530" y="6"/>
                  </a:lnTo>
                  <a:lnTo>
                    <a:pt x="528" y="6"/>
                  </a:lnTo>
                  <a:lnTo>
                    <a:pt x="525" y="6"/>
                  </a:lnTo>
                  <a:lnTo>
                    <a:pt x="522" y="6"/>
                  </a:lnTo>
                  <a:lnTo>
                    <a:pt x="519" y="6"/>
                  </a:lnTo>
                  <a:lnTo>
                    <a:pt x="519" y="5"/>
                  </a:lnTo>
                  <a:lnTo>
                    <a:pt x="521" y="5"/>
                  </a:lnTo>
                  <a:lnTo>
                    <a:pt x="519" y="3"/>
                  </a:lnTo>
                  <a:lnTo>
                    <a:pt x="521" y="3"/>
                  </a:lnTo>
                  <a:lnTo>
                    <a:pt x="522" y="3"/>
                  </a:lnTo>
                  <a:lnTo>
                    <a:pt x="527" y="5"/>
                  </a:lnTo>
                  <a:lnTo>
                    <a:pt x="531" y="5"/>
                  </a:lnTo>
                  <a:lnTo>
                    <a:pt x="533" y="5"/>
                  </a:lnTo>
                  <a:lnTo>
                    <a:pt x="533" y="3"/>
                  </a:lnTo>
                  <a:lnTo>
                    <a:pt x="536" y="3"/>
                  </a:lnTo>
                  <a:lnTo>
                    <a:pt x="541" y="3"/>
                  </a:lnTo>
                  <a:lnTo>
                    <a:pt x="545" y="3"/>
                  </a:lnTo>
                  <a:lnTo>
                    <a:pt x="545" y="5"/>
                  </a:lnTo>
                  <a:lnTo>
                    <a:pt x="547" y="5"/>
                  </a:lnTo>
                  <a:lnTo>
                    <a:pt x="547" y="3"/>
                  </a:lnTo>
                  <a:lnTo>
                    <a:pt x="545" y="3"/>
                  </a:lnTo>
                  <a:lnTo>
                    <a:pt x="547" y="2"/>
                  </a:lnTo>
                  <a:lnTo>
                    <a:pt x="554" y="2"/>
                  </a:lnTo>
                  <a:lnTo>
                    <a:pt x="560" y="2"/>
                  </a:lnTo>
                  <a:lnTo>
                    <a:pt x="566" y="2"/>
                  </a:lnTo>
                  <a:lnTo>
                    <a:pt x="571" y="2"/>
                  </a:lnTo>
                  <a:lnTo>
                    <a:pt x="574" y="2"/>
                  </a:lnTo>
                  <a:lnTo>
                    <a:pt x="575" y="2"/>
                  </a:lnTo>
                  <a:lnTo>
                    <a:pt x="577" y="2"/>
                  </a:lnTo>
                  <a:lnTo>
                    <a:pt x="578" y="2"/>
                  </a:lnTo>
                  <a:lnTo>
                    <a:pt x="580" y="2"/>
                  </a:lnTo>
                  <a:lnTo>
                    <a:pt x="583" y="3"/>
                  </a:lnTo>
                  <a:lnTo>
                    <a:pt x="584" y="3"/>
                  </a:lnTo>
                  <a:lnTo>
                    <a:pt x="581" y="2"/>
                  </a:lnTo>
                  <a:lnTo>
                    <a:pt x="583" y="2"/>
                  </a:lnTo>
                  <a:lnTo>
                    <a:pt x="587" y="2"/>
                  </a:lnTo>
                  <a:lnTo>
                    <a:pt x="592" y="2"/>
                  </a:lnTo>
                  <a:lnTo>
                    <a:pt x="597" y="2"/>
                  </a:lnTo>
                  <a:lnTo>
                    <a:pt x="601" y="0"/>
                  </a:lnTo>
                  <a:lnTo>
                    <a:pt x="603" y="2"/>
                  </a:lnTo>
                  <a:lnTo>
                    <a:pt x="607" y="2"/>
                  </a:lnTo>
                  <a:lnTo>
                    <a:pt x="610" y="2"/>
                  </a:lnTo>
                  <a:lnTo>
                    <a:pt x="612" y="2"/>
                  </a:lnTo>
                  <a:lnTo>
                    <a:pt x="618" y="2"/>
                  </a:lnTo>
                  <a:lnTo>
                    <a:pt x="622" y="2"/>
                  </a:lnTo>
                  <a:lnTo>
                    <a:pt x="624" y="2"/>
                  </a:lnTo>
                  <a:lnTo>
                    <a:pt x="630" y="2"/>
                  </a:lnTo>
                  <a:lnTo>
                    <a:pt x="634" y="2"/>
                  </a:lnTo>
                  <a:lnTo>
                    <a:pt x="640" y="2"/>
                  </a:lnTo>
                  <a:lnTo>
                    <a:pt x="640" y="3"/>
                  </a:lnTo>
                  <a:lnTo>
                    <a:pt x="642" y="3"/>
                  </a:lnTo>
                  <a:lnTo>
                    <a:pt x="644" y="3"/>
                  </a:lnTo>
                  <a:lnTo>
                    <a:pt x="648" y="2"/>
                  </a:lnTo>
                  <a:lnTo>
                    <a:pt x="650" y="2"/>
                  </a:lnTo>
                  <a:lnTo>
                    <a:pt x="650" y="3"/>
                  </a:lnTo>
                  <a:lnTo>
                    <a:pt x="653" y="3"/>
                  </a:lnTo>
                  <a:lnTo>
                    <a:pt x="659" y="3"/>
                  </a:lnTo>
                  <a:lnTo>
                    <a:pt x="663" y="3"/>
                  </a:lnTo>
                  <a:lnTo>
                    <a:pt x="669" y="5"/>
                  </a:lnTo>
                  <a:lnTo>
                    <a:pt x="675" y="5"/>
                  </a:lnTo>
                  <a:lnTo>
                    <a:pt x="680" y="5"/>
                  </a:lnTo>
                  <a:lnTo>
                    <a:pt x="686" y="5"/>
                  </a:lnTo>
                  <a:lnTo>
                    <a:pt x="686" y="6"/>
                  </a:lnTo>
                  <a:lnTo>
                    <a:pt x="684" y="6"/>
                  </a:lnTo>
                  <a:lnTo>
                    <a:pt x="683" y="6"/>
                  </a:lnTo>
                  <a:lnTo>
                    <a:pt x="681" y="6"/>
                  </a:lnTo>
                  <a:lnTo>
                    <a:pt x="680" y="6"/>
                  </a:lnTo>
                  <a:lnTo>
                    <a:pt x="674" y="6"/>
                  </a:lnTo>
                  <a:lnTo>
                    <a:pt x="668" y="6"/>
                  </a:lnTo>
                  <a:lnTo>
                    <a:pt x="662" y="6"/>
                  </a:lnTo>
                  <a:lnTo>
                    <a:pt x="657" y="6"/>
                  </a:lnTo>
                  <a:lnTo>
                    <a:pt x="650" y="8"/>
                  </a:lnTo>
                  <a:lnTo>
                    <a:pt x="653" y="8"/>
                  </a:lnTo>
                  <a:lnTo>
                    <a:pt x="653" y="9"/>
                  </a:lnTo>
                  <a:lnTo>
                    <a:pt x="654" y="9"/>
                  </a:lnTo>
                  <a:lnTo>
                    <a:pt x="656" y="8"/>
                  </a:lnTo>
                  <a:lnTo>
                    <a:pt x="662" y="8"/>
                  </a:lnTo>
                  <a:lnTo>
                    <a:pt x="663" y="9"/>
                  </a:lnTo>
                  <a:lnTo>
                    <a:pt x="668" y="9"/>
                  </a:lnTo>
                  <a:lnTo>
                    <a:pt x="672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84" y="8"/>
                  </a:lnTo>
                  <a:lnTo>
                    <a:pt x="690" y="8"/>
                  </a:lnTo>
                  <a:lnTo>
                    <a:pt x="692" y="8"/>
                  </a:lnTo>
                  <a:lnTo>
                    <a:pt x="693" y="8"/>
                  </a:lnTo>
                  <a:lnTo>
                    <a:pt x="693" y="9"/>
                  </a:lnTo>
                  <a:lnTo>
                    <a:pt x="695" y="9"/>
                  </a:lnTo>
                  <a:lnTo>
                    <a:pt x="693" y="11"/>
                  </a:lnTo>
                  <a:lnTo>
                    <a:pt x="690" y="11"/>
                  </a:lnTo>
                  <a:lnTo>
                    <a:pt x="689" y="11"/>
                  </a:lnTo>
                  <a:lnTo>
                    <a:pt x="684" y="12"/>
                  </a:lnTo>
                  <a:lnTo>
                    <a:pt x="689" y="12"/>
                  </a:lnTo>
                  <a:lnTo>
                    <a:pt x="693" y="11"/>
                  </a:lnTo>
                  <a:lnTo>
                    <a:pt x="698" y="11"/>
                  </a:lnTo>
                  <a:lnTo>
                    <a:pt x="701" y="11"/>
                  </a:lnTo>
                  <a:lnTo>
                    <a:pt x="704" y="11"/>
                  </a:lnTo>
                  <a:lnTo>
                    <a:pt x="706" y="12"/>
                  </a:lnTo>
                  <a:lnTo>
                    <a:pt x="707" y="12"/>
                  </a:lnTo>
                  <a:lnTo>
                    <a:pt x="709" y="12"/>
                  </a:lnTo>
                  <a:lnTo>
                    <a:pt x="712" y="11"/>
                  </a:lnTo>
                  <a:lnTo>
                    <a:pt x="713" y="12"/>
                  </a:lnTo>
                  <a:lnTo>
                    <a:pt x="715" y="12"/>
                  </a:lnTo>
                  <a:lnTo>
                    <a:pt x="718" y="12"/>
                  </a:lnTo>
                  <a:lnTo>
                    <a:pt x="719" y="12"/>
                  </a:lnTo>
                  <a:lnTo>
                    <a:pt x="721" y="12"/>
                  </a:lnTo>
                  <a:lnTo>
                    <a:pt x="722" y="12"/>
                  </a:lnTo>
                  <a:lnTo>
                    <a:pt x="724" y="12"/>
                  </a:lnTo>
                  <a:lnTo>
                    <a:pt x="727" y="12"/>
                  </a:lnTo>
                  <a:lnTo>
                    <a:pt x="727" y="14"/>
                  </a:lnTo>
                  <a:lnTo>
                    <a:pt x="728" y="14"/>
                  </a:lnTo>
                  <a:lnTo>
                    <a:pt x="730" y="14"/>
                  </a:lnTo>
                  <a:lnTo>
                    <a:pt x="731" y="14"/>
                  </a:lnTo>
                  <a:lnTo>
                    <a:pt x="733" y="14"/>
                  </a:lnTo>
                  <a:lnTo>
                    <a:pt x="734" y="14"/>
                  </a:lnTo>
                  <a:lnTo>
                    <a:pt x="736" y="15"/>
                  </a:lnTo>
                  <a:lnTo>
                    <a:pt x="734" y="15"/>
                  </a:lnTo>
                  <a:lnTo>
                    <a:pt x="733" y="15"/>
                  </a:lnTo>
                  <a:lnTo>
                    <a:pt x="730" y="17"/>
                  </a:lnTo>
                  <a:lnTo>
                    <a:pt x="725" y="17"/>
                  </a:lnTo>
                  <a:lnTo>
                    <a:pt x="724" y="17"/>
                  </a:lnTo>
                  <a:lnTo>
                    <a:pt x="724" y="18"/>
                  </a:lnTo>
                  <a:lnTo>
                    <a:pt x="721" y="18"/>
                  </a:lnTo>
                  <a:lnTo>
                    <a:pt x="715" y="18"/>
                  </a:lnTo>
                  <a:lnTo>
                    <a:pt x="709" y="20"/>
                  </a:lnTo>
                  <a:lnTo>
                    <a:pt x="703" y="20"/>
                  </a:lnTo>
                  <a:lnTo>
                    <a:pt x="697" y="20"/>
                  </a:lnTo>
                  <a:lnTo>
                    <a:pt x="690" y="20"/>
                  </a:lnTo>
                  <a:lnTo>
                    <a:pt x="683" y="20"/>
                  </a:lnTo>
                  <a:lnTo>
                    <a:pt x="677" y="20"/>
                  </a:lnTo>
                  <a:lnTo>
                    <a:pt x="671" y="20"/>
                  </a:lnTo>
                  <a:lnTo>
                    <a:pt x="665" y="20"/>
                  </a:lnTo>
                  <a:lnTo>
                    <a:pt x="659" y="21"/>
                  </a:lnTo>
                  <a:lnTo>
                    <a:pt x="650" y="21"/>
                  </a:lnTo>
                  <a:lnTo>
                    <a:pt x="644" y="21"/>
                  </a:lnTo>
                  <a:lnTo>
                    <a:pt x="637" y="21"/>
                  </a:lnTo>
                  <a:lnTo>
                    <a:pt x="631" y="21"/>
                  </a:lnTo>
                  <a:lnTo>
                    <a:pt x="625" y="21"/>
                  </a:lnTo>
                  <a:lnTo>
                    <a:pt x="624" y="21"/>
                  </a:lnTo>
                  <a:lnTo>
                    <a:pt x="624" y="23"/>
                  </a:lnTo>
                  <a:lnTo>
                    <a:pt x="618" y="23"/>
                  </a:lnTo>
                  <a:lnTo>
                    <a:pt x="613" y="23"/>
                  </a:lnTo>
                  <a:lnTo>
                    <a:pt x="609" y="23"/>
                  </a:lnTo>
                  <a:lnTo>
                    <a:pt x="607" y="23"/>
                  </a:lnTo>
                  <a:lnTo>
                    <a:pt x="607" y="24"/>
                  </a:lnTo>
                  <a:lnTo>
                    <a:pt x="606" y="24"/>
                  </a:lnTo>
                  <a:lnTo>
                    <a:pt x="603" y="24"/>
                  </a:lnTo>
                  <a:lnTo>
                    <a:pt x="600" y="24"/>
                  </a:lnTo>
                  <a:lnTo>
                    <a:pt x="598" y="24"/>
                  </a:lnTo>
                  <a:lnTo>
                    <a:pt x="597" y="24"/>
                  </a:lnTo>
                  <a:lnTo>
                    <a:pt x="595" y="24"/>
                  </a:lnTo>
                  <a:lnTo>
                    <a:pt x="589" y="26"/>
                  </a:lnTo>
                  <a:lnTo>
                    <a:pt x="587" y="26"/>
                  </a:lnTo>
                  <a:lnTo>
                    <a:pt x="586" y="26"/>
                  </a:lnTo>
                  <a:lnTo>
                    <a:pt x="584" y="26"/>
                  </a:lnTo>
                  <a:lnTo>
                    <a:pt x="584" y="27"/>
                  </a:lnTo>
                  <a:lnTo>
                    <a:pt x="586" y="27"/>
                  </a:lnTo>
                  <a:lnTo>
                    <a:pt x="586" y="29"/>
                  </a:lnTo>
                  <a:lnTo>
                    <a:pt x="587" y="27"/>
                  </a:lnTo>
                  <a:lnTo>
                    <a:pt x="592" y="29"/>
                  </a:lnTo>
                  <a:lnTo>
                    <a:pt x="594" y="27"/>
                  </a:lnTo>
                  <a:lnTo>
                    <a:pt x="597" y="26"/>
                  </a:lnTo>
                  <a:lnTo>
                    <a:pt x="600" y="26"/>
                  </a:lnTo>
                  <a:lnTo>
                    <a:pt x="606" y="26"/>
                  </a:lnTo>
                  <a:lnTo>
                    <a:pt x="612" y="26"/>
                  </a:lnTo>
                  <a:lnTo>
                    <a:pt x="613" y="26"/>
                  </a:lnTo>
                  <a:lnTo>
                    <a:pt x="615" y="24"/>
                  </a:lnTo>
                  <a:lnTo>
                    <a:pt x="621" y="24"/>
                  </a:lnTo>
                  <a:lnTo>
                    <a:pt x="624" y="24"/>
                  </a:lnTo>
                  <a:lnTo>
                    <a:pt x="625" y="24"/>
                  </a:lnTo>
                  <a:lnTo>
                    <a:pt x="627" y="24"/>
                  </a:lnTo>
                  <a:lnTo>
                    <a:pt x="627" y="26"/>
                  </a:lnTo>
                  <a:lnTo>
                    <a:pt x="630" y="24"/>
                  </a:lnTo>
                  <a:lnTo>
                    <a:pt x="631" y="24"/>
                  </a:lnTo>
                  <a:lnTo>
                    <a:pt x="634" y="23"/>
                  </a:lnTo>
                  <a:lnTo>
                    <a:pt x="637" y="23"/>
                  </a:lnTo>
                  <a:lnTo>
                    <a:pt x="639" y="23"/>
                  </a:lnTo>
                  <a:lnTo>
                    <a:pt x="640" y="23"/>
                  </a:lnTo>
                  <a:lnTo>
                    <a:pt x="642" y="23"/>
                  </a:lnTo>
                  <a:lnTo>
                    <a:pt x="644" y="23"/>
                  </a:lnTo>
                  <a:lnTo>
                    <a:pt x="645" y="23"/>
                  </a:lnTo>
                  <a:lnTo>
                    <a:pt x="648" y="23"/>
                  </a:lnTo>
                  <a:lnTo>
                    <a:pt x="650" y="23"/>
                  </a:lnTo>
                  <a:lnTo>
                    <a:pt x="653" y="23"/>
                  </a:lnTo>
                  <a:lnTo>
                    <a:pt x="659" y="23"/>
                  </a:lnTo>
                  <a:lnTo>
                    <a:pt x="663" y="23"/>
                  </a:lnTo>
                  <a:lnTo>
                    <a:pt x="669" y="23"/>
                  </a:lnTo>
                  <a:lnTo>
                    <a:pt x="675" y="23"/>
                  </a:lnTo>
                  <a:lnTo>
                    <a:pt x="680" y="23"/>
                  </a:lnTo>
                  <a:lnTo>
                    <a:pt x="686" y="23"/>
                  </a:lnTo>
                  <a:lnTo>
                    <a:pt x="692" y="24"/>
                  </a:lnTo>
                  <a:lnTo>
                    <a:pt x="690" y="24"/>
                  </a:lnTo>
                  <a:lnTo>
                    <a:pt x="690" y="26"/>
                  </a:lnTo>
                  <a:lnTo>
                    <a:pt x="689" y="27"/>
                  </a:lnTo>
                  <a:lnTo>
                    <a:pt x="684" y="27"/>
                  </a:lnTo>
                  <a:lnTo>
                    <a:pt x="678" y="27"/>
                  </a:lnTo>
                  <a:lnTo>
                    <a:pt x="674" y="29"/>
                  </a:lnTo>
                  <a:lnTo>
                    <a:pt x="668" y="29"/>
                  </a:lnTo>
                  <a:lnTo>
                    <a:pt x="666" y="30"/>
                  </a:lnTo>
                  <a:lnTo>
                    <a:pt x="665" y="32"/>
                  </a:lnTo>
                  <a:lnTo>
                    <a:pt x="666" y="32"/>
                  </a:lnTo>
                  <a:lnTo>
                    <a:pt x="671" y="30"/>
                  </a:lnTo>
                  <a:lnTo>
                    <a:pt x="677" y="30"/>
                  </a:lnTo>
                  <a:lnTo>
                    <a:pt x="678" y="30"/>
                  </a:lnTo>
                  <a:lnTo>
                    <a:pt x="684" y="29"/>
                  </a:lnTo>
                  <a:lnTo>
                    <a:pt x="690" y="29"/>
                  </a:lnTo>
                  <a:lnTo>
                    <a:pt x="692" y="29"/>
                  </a:lnTo>
                  <a:lnTo>
                    <a:pt x="693" y="29"/>
                  </a:lnTo>
                  <a:lnTo>
                    <a:pt x="698" y="27"/>
                  </a:lnTo>
                  <a:lnTo>
                    <a:pt x="701" y="27"/>
                  </a:lnTo>
                  <a:lnTo>
                    <a:pt x="706" y="27"/>
                  </a:lnTo>
                  <a:lnTo>
                    <a:pt x="707" y="27"/>
                  </a:lnTo>
                  <a:lnTo>
                    <a:pt x="707" y="26"/>
                  </a:lnTo>
                  <a:lnTo>
                    <a:pt x="709" y="24"/>
                  </a:lnTo>
                  <a:lnTo>
                    <a:pt x="710" y="23"/>
                  </a:lnTo>
                  <a:lnTo>
                    <a:pt x="712" y="23"/>
                  </a:lnTo>
                  <a:lnTo>
                    <a:pt x="713" y="23"/>
                  </a:lnTo>
                  <a:lnTo>
                    <a:pt x="718" y="23"/>
                  </a:lnTo>
                  <a:lnTo>
                    <a:pt x="724" y="23"/>
                  </a:lnTo>
                  <a:lnTo>
                    <a:pt x="728" y="23"/>
                  </a:lnTo>
                  <a:lnTo>
                    <a:pt x="733" y="23"/>
                  </a:lnTo>
                  <a:lnTo>
                    <a:pt x="734" y="23"/>
                  </a:lnTo>
                  <a:lnTo>
                    <a:pt x="736" y="24"/>
                  </a:lnTo>
                  <a:lnTo>
                    <a:pt x="736" y="26"/>
                  </a:lnTo>
                  <a:lnTo>
                    <a:pt x="736" y="27"/>
                  </a:lnTo>
                  <a:lnTo>
                    <a:pt x="734" y="29"/>
                  </a:lnTo>
                  <a:lnTo>
                    <a:pt x="733" y="30"/>
                  </a:lnTo>
                  <a:lnTo>
                    <a:pt x="728" y="32"/>
                  </a:lnTo>
                  <a:lnTo>
                    <a:pt x="724" y="33"/>
                  </a:lnTo>
                  <a:lnTo>
                    <a:pt x="721" y="33"/>
                  </a:lnTo>
                  <a:lnTo>
                    <a:pt x="721" y="35"/>
                  </a:lnTo>
                  <a:lnTo>
                    <a:pt x="719" y="35"/>
                  </a:lnTo>
                  <a:lnTo>
                    <a:pt x="718" y="35"/>
                  </a:lnTo>
                  <a:lnTo>
                    <a:pt x="718" y="36"/>
                  </a:lnTo>
                  <a:lnTo>
                    <a:pt x="715" y="36"/>
                  </a:lnTo>
                  <a:lnTo>
                    <a:pt x="713" y="36"/>
                  </a:lnTo>
                  <a:lnTo>
                    <a:pt x="712" y="38"/>
                  </a:lnTo>
                  <a:lnTo>
                    <a:pt x="706" y="39"/>
                  </a:lnTo>
                  <a:lnTo>
                    <a:pt x="704" y="39"/>
                  </a:lnTo>
                  <a:lnTo>
                    <a:pt x="704" y="41"/>
                  </a:lnTo>
                  <a:lnTo>
                    <a:pt x="703" y="41"/>
                  </a:lnTo>
                  <a:lnTo>
                    <a:pt x="701" y="42"/>
                  </a:lnTo>
                  <a:lnTo>
                    <a:pt x="700" y="42"/>
                  </a:lnTo>
                  <a:lnTo>
                    <a:pt x="698" y="42"/>
                  </a:lnTo>
                  <a:lnTo>
                    <a:pt x="697" y="42"/>
                  </a:lnTo>
                  <a:lnTo>
                    <a:pt x="697" y="44"/>
                  </a:lnTo>
                  <a:lnTo>
                    <a:pt x="698" y="44"/>
                  </a:lnTo>
                  <a:lnTo>
                    <a:pt x="703" y="42"/>
                  </a:lnTo>
                  <a:lnTo>
                    <a:pt x="704" y="42"/>
                  </a:lnTo>
                  <a:lnTo>
                    <a:pt x="706" y="41"/>
                  </a:lnTo>
                  <a:lnTo>
                    <a:pt x="707" y="41"/>
                  </a:lnTo>
                  <a:lnTo>
                    <a:pt x="707" y="39"/>
                  </a:lnTo>
                  <a:lnTo>
                    <a:pt x="710" y="39"/>
                  </a:lnTo>
                  <a:lnTo>
                    <a:pt x="716" y="39"/>
                  </a:lnTo>
                  <a:lnTo>
                    <a:pt x="716" y="38"/>
                  </a:lnTo>
                  <a:lnTo>
                    <a:pt x="718" y="38"/>
                  </a:lnTo>
                  <a:lnTo>
                    <a:pt x="719" y="38"/>
                  </a:lnTo>
                  <a:lnTo>
                    <a:pt x="721" y="38"/>
                  </a:lnTo>
                  <a:lnTo>
                    <a:pt x="722" y="38"/>
                  </a:lnTo>
                  <a:lnTo>
                    <a:pt x="722" y="36"/>
                  </a:lnTo>
                  <a:lnTo>
                    <a:pt x="724" y="36"/>
                  </a:lnTo>
                  <a:lnTo>
                    <a:pt x="728" y="36"/>
                  </a:lnTo>
                  <a:lnTo>
                    <a:pt x="730" y="35"/>
                  </a:lnTo>
                  <a:lnTo>
                    <a:pt x="734" y="35"/>
                  </a:lnTo>
                  <a:lnTo>
                    <a:pt x="736" y="33"/>
                  </a:lnTo>
                  <a:lnTo>
                    <a:pt x="737" y="33"/>
                  </a:lnTo>
                  <a:lnTo>
                    <a:pt x="739" y="33"/>
                  </a:lnTo>
                  <a:lnTo>
                    <a:pt x="745" y="32"/>
                  </a:lnTo>
                  <a:lnTo>
                    <a:pt x="751" y="30"/>
                  </a:lnTo>
                  <a:lnTo>
                    <a:pt x="748" y="29"/>
                  </a:lnTo>
                  <a:lnTo>
                    <a:pt x="750" y="29"/>
                  </a:lnTo>
                  <a:lnTo>
                    <a:pt x="753" y="27"/>
                  </a:lnTo>
                  <a:lnTo>
                    <a:pt x="754" y="27"/>
                  </a:lnTo>
                  <a:lnTo>
                    <a:pt x="754" y="29"/>
                  </a:lnTo>
                  <a:lnTo>
                    <a:pt x="759" y="29"/>
                  </a:lnTo>
                  <a:lnTo>
                    <a:pt x="760" y="29"/>
                  </a:lnTo>
                  <a:lnTo>
                    <a:pt x="762" y="29"/>
                  </a:lnTo>
                  <a:lnTo>
                    <a:pt x="763" y="29"/>
                  </a:lnTo>
                  <a:lnTo>
                    <a:pt x="760" y="30"/>
                  </a:lnTo>
                  <a:lnTo>
                    <a:pt x="759" y="30"/>
                  </a:lnTo>
                  <a:lnTo>
                    <a:pt x="759" y="32"/>
                  </a:lnTo>
                  <a:lnTo>
                    <a:pt x="757" y="32"/>
                  </a:lnTo>
                  <a:lnTo>
                    <a:pt x="754" y="32"/>
                  </a:lnTo>
                  <a:lnTo>
                    <a:pt x="754" y="33"/>
                  </a:lnTo>
                  <a:lnTo>
                    <a:pt x="762" y="32"/>
                  </a:lnTo>
                  <a:lnTo>
                    <a:pt x="768" y="30"/>
                  </a:lnTo>
                  <a:lnTo>
                    <a:pt x="769" y="30"/>
                  </a:lnTo>
                  <a:lnTo>
                    <a:pt x="771" y="30"/>
                  </a:lnTo>
                  <a:lnTo>
                    <a:pt x="771" y="32"/>
                  </a:lnTo>
                  <a:lnTo>
                    <a:pt x="772" y="30"/>
                  </a:lnTo>
                  <a:lnTo>
                    <a:pt x="775" y="32"/>
                  </a:lnTo>
                  <a:lnTo>
                    <a:pt x="777" y="32"/>
                  </a:lnTo>
                  <a:lnTo>
                    <a:pt x="780" y="32"/>
                  </a:lnTo>
                  <a:lnTo>
                    <a:pt x="781" y="32"/>
                  </a:lnTo>
                  <a:lnTo>
                    <a:pt x="783" y="32"/>
                  </a:lnTo>
                  <a:lnTo>
                    <a:pt x="786" y="32"/>
                  </a:lnTo>
                  <a:lnTo>
                    <a:pt x="786" y="30"/>
                  </a:lnTo>
                  <a:lnTo>
                    <a:pt x="787" y="30"/>
                  </a:lnTo>
                  <a:lnTo>
                    <a:pt x="789" y="29"/>
                  </a:lnTo>
                  <a:lnTo>
                    <a:pt x="790" y="29"/>
                  </a:lnTo>
                  <a:lnTo>
                    <a:pt x="792" y="29"/>
                  </a:lnTo>
                  <a:lnTo>
                    <a:pt x="793" y="29"/>
                  </a:lnTo>
                  <a:lnTo>
                    <a:pt x="795" y="29"/>
                  </a:lnTo>
                  <a:lnTo>
                    <a:pt x="795" y="27"/>
                  </a:lnTo>
                  <a:lnTo>
                    <a:pt x="799" y="27"/>
                  </a:lnTo>
                  <a:lnTo>
                    <a:pt x="801" y="26"/>
                  </a:lnTo>
                  <a:lnTo>
                    <a:pt x="803" y="27"/>
                  </a:lnTo>
                  <a:lnTo>
                    <a:pt x="804" y="27"/>
                  </a:lnTo>
                  <a:lnTo>
                    <a:pt x="804" y="26"/>
                  </a:lnTo>
                  <a:lnTo>
                    <a:pt x="809" y="26"/>
                  </a:lnTo>
                  <a:lnTo>
                    <a:pt x="812" y="26"/>
                  </a:lnTo>
                  <a:lnTo>
                    <a:pt x="818" y="26"/>
                  </a:lnTo>
                  <a:lnTo>
                    <a:pt x="824" y="26"/>
                  </a:lnTo>
                  <a:lnTo>
                    <a:pt x="828" y="26"/>
                  </a:lnTo>
                  <a:lnTo>
                    <a:pt x="834" y="27"/>
                  </a:lnTo>
                  <a:lnTo>
                    <a:pt x="839" y="27"/>
                  </a:lnTo>
                  <a:lnTo>
                    <a:pt x="840" y="27"/>
                  </a:lnTo>
                  <a:lnTo>
                    <a:pt x="842" y="27"/>
                  </a:lnTo>
                  <a:lnTo>
                    <a:pt x="843" y="27"/>
                  </a:lnTo>
                  <a:lnTo>
                    <a:pt x="845" y="27"/>
                  </a:lnTo>
                  <a:lnTo>
                    <a:pt x="849" y="29"/>
                  </a:lnTo>
                  <a:lnTo>
                    <a:pt x="852" y="29"/>
                  </a:lnTo>
                  <a:lnTo>
                    <a:pt x="854" y="29"/>
                  </a:lnTo>
                  <a:lnTo>
                    <a:pt x="855" y="30"/>
                  </a:lnTo>
                  <a:lnTo>
                    <a:pt x="862" y="30"/>
                  </a:lnTo>
                  <a:close/>
                  <a:moveTo>
                    <a:pt x="615" y="21"/>
                  </a:moveTo>
                  <a:lnTo>
                    <a:pt x="610" y="20"/>
                  </a:lnTo>
                  <a:lnTo>
                    <a:pt x="606" y="20"/>
                  </a:lnTo>
                  <a:lnTo>
                    <a:pt x="604" y="20"/>
                  </a:lnTo>
                  <a:lnTo>
                    <a:pt x="603" y="20"/>
                  </a:lnTo>
                  <a:lnTo>
                    <a:pt x="609" y="21"/>
                  </a:lnTo>
                  <a:lnTo>
                    <a:pt x="613" y="21"/>
                  </a:lnTo>
                  <a:lnTo>
                    <a:pt x="615" y="21"/>
                  </a:lnTo>
                  <a:close/>
                  <a:moveTo>
                    <a:pt x="594" y="8"/>
                  </a:moveTo>
                  <a:lnTo>
                    <a:pt x="598" y="9"/>
                  </a:lnTo>
                  <a:lnTo>
                    <a:pt x="601" y="9"/>
                  </a:lnTo>
                  <a:lnTo>
                    <a:pt x="606" y="9"/>
                  </a:lnTo>
                  <a:lnTo>
                    <a:pt x="607" y="9"/>
                  </a:lnTo>
                  <a:lnTo>
                    <a:pt x="606" y="11"/>
                  </a:lnTo>
                  <a:lnTo>
                    <a:pt x="607" y="11"/>
                  </a:lnTo>
                  <a:lnTo>
                    <a:pt x="609" y="11"/>
                  </a:lnTo>
                  <a:lnTo>
                    <a:pt x="609" y="9"/>
                  </a:lnTo>
                  <a:lnTo>
                    <a:pt x="610" y="9"/>
                  </a:lnTo>
                  <a:lnTo>
                    <a:pt x="612" y="9"/>
                  </a:lnTo>
                  <a:lnTo>
                    <a:pt x="616" y="9"/>
                  </a:lnTo>
                  <a:lnTo>
                    <a:pt x="621" y="8"/>
                  </a:lnTo>
                  <a:lnTo>
                    <a:pt x="619" y="8"/>
                  </a:lnTo>
                  <a:lnTo>
                    <a:pt x="618" y="8"/>
                  </a:lnTo>
                  <a:lnTo>
                    <a:pt x="612" y="8"/>
                  </a:lnTo>
                  <a:lnTo>
                    <a:pt x="607" y="8"/>
                  </a:lnTo>
                  <a:lnTo>
                    <a:pt x="601" y="9"/>
                  </a:lnTo>
                  <a:lnTo>
                    <a:pt x="601" y="8"/>
                  </a:lnTo>
                  <a:lnTo>
                    <a:pt x="600" y="8"/>
                  </a:lnTo>
                  <a:lnTo>
                    <a:pt x="598" y="8"/>
                  </a:lnTo>
                  <a:lnTo>
                    <a:pt x="594" y="8"/>
                  </a:lnTo>
                  <a:close/>
                  <a:moveTo>
                    <a:pt x="26" y="91"/>
                  </a:moveTo>
                  <a:lnTo>
                    <a:pt x="24" y="91"/>
                  </a:lnTo>
                  <a:lnTo>
                    <a:pt x="24" y="92"/>
                  </a:lnTo>
                  <a:lnTo>
                    <a:pt x="26" y="92"/>
                  </a:lnTo>
                  <a:lnTo>
                    <a:pt x="26" y="91"/>
                  </a:lnTo>
                  <a:close/>
                  <a:moveTo>
                    <a:pt x="48" y="94"/>
                  </a:moveTo>
                  <a:lnTo>
                    <a:pt x="47" y="94"/>
                  </a:lnTo>
                  <a:lnTo>
                    <a:pt x="45" y="95"/>
                  </a:lnTo>
                  <a:lnTo>
                    <a:pt x="47" y="95"/>
                  </a:lnTo>
                  <a:lnTo>
                    <a:pt x="48" y="95"/>
                  </a:lnTo>
                  <a:lnTo>
                    <a:pt x="48" y="94"/>
                  </a:lnTo>
                  <a:close/>
                  <a:moveTo>
                    <a:pt x="76" y="74"/>
                  </a:moveTo>
                  <a:lnTo>
                    <a:pt x="74" y="74"/>
                  </a:lnTo>
                  <a:lnTo>
                    <a:pt x="73" y="74"/>
                  </a:lnTo>
                  <a:lnTo>
                    <a:pt x="74" y="76"/>
                  </a:lnTo>
                  <a:lnTo>
                    <a:pt x="76" y="76"/>
                  </a:lnTo>
                  <a:lnTo>
                    <a:pt x="76" y="74"/>
                  </a:lnTo>
                  <a:close/>
                  <a:moveTo>
                    <a:pt x="33" y="108"/>
                  </a:moveTo>
                  <a:lnTo>
                    <a:pt x="32" y="108"/>
                  </a:lnTo>
                  <a:lnTo>
                    <a:pt x="30" y="108"/>
                  </a:lnTo>
                  <a:lnTo>
                    <a:pt x="30" y="109"/>
                  </a:lnTo>
                  <a:lnTo>
                    <a:pt x="32" y="109"/>
                  </a:lnTo>
                  <a:lnTo>
                    <a:pt x="33" y="108"/>
                  </a:lnTo>
                  <a:close/>
                  <a:moveTo>
                    <a:pt x="157" y="50"/>
                  </a:moveTo>
                  <a:lnTo>
                    <a:pt x="156" y="50"/>
                  </a:lnTo>
                  <a:lnTo>
                    <a:pt x="156" y="52"/>
                  </a:lnTo>
                  <a:lnTo>
                    <a:pt x="154" y="52"/>
                  </a:lnTo>
                  <a:lnTo>
                    <a:pt x="153" y="52"/>
                  </a:lnTo>
                  <a:lnTo>
                    <a:pt x="147" y="53"/>
                  </a:lnTo>
                  <a:lnTo>
                    <a:pt x="150" y="53"/>
                  </a:lnTo>
                  <a:lnTo>
                    <a:pt x="154" y="53"/>
                  </a:lnTo>
                  <a:lnTo>
                    <a:pt x="157" y="52"/>
                  </a:lnTo>
                  <a:lnTo>
                    <a:pt x="157" y="50"/>
                  </a:lnTo>
                  <a:close/>
                  <a:moveTo>
                    <a:pt x="191" y="167"/>
                  </a:moveTo>
                  <a:lnTo>
                    <a:pt x="189" y="167"/>
                  </a:lnTo>
                  <a:lnTo>
                    <a:pt x="189" y="168"/>
                  </a:lnTo>
                  <a:lnTo>
                    <a:pt x="191" y="168"/>
                  </a:lnTo>
                  <a:lnTo>
                    <a:pt x="191" y="167"/>
                  </a:lnTo>
                  <a:close/>
                  <a:moveTo>
                    <a:pt x="191" y="182"/>
                  </a:moveTo>
                  <a:lnTo>
                    <a:pt x="189" y="182"/>
                  </a:lnTo>
                  <a:lnTo>
                    <a:pt x="188" y="182"/>
                  </a:lnTo>
                  <a:lnTo>
                    <a:pt x="186" y="182"/>
                  </a:lnTo>
                  <a:lnTo>
                    <a:pt x="191" y="183"/>
                  </a:lnTo>
                  <a:lnTo>
                    <a:pt x="191" y="182"/>
                  </a:lnTo>
                  <a:close/>
                  <a:moveTo>
                    <a:pt x="197" y="192"/>
                  </a:moveTo>
                  <a:lnTo>
                    <a:pt x="195" y="192"/>
                  </a:lnTo>
                  <a:lnTo>
                    <a:pt x="194" y="192"/>
                  </a:lnTo>
                  <a:lnTo>
                    <a:pt x="195" y="194"/>
                  </a:lnTo>
                  <a:lnTo>
                    <a:pt x="197" y="192"/>
                  </a:lnTo>
                  <a:close/>
                  <a:moveTo>
                    <a:pt x="207" y="202"/>
                  </a:moveTo>
                  <a:lnTo>
                    <a:pt x="206" y="202"/>
                  </a:lnTo>
                  <a:lnTo>
                    <a:pt x="204" y="200"/>
                  </a:lnTo>
                  <a:lnTo>
                    <a:pt x="204" y="198"/>
                  </a:lnTo>
                  <a:lnTo>
                    <a:pt x="204" y="197"/>
                  </a:lnTo>
                  <a:lnTo>
                    <a:pt x="203" y="197"/>
                  </a:lnTo>
                  <a:lnTo>
                    <a:pt x="203" y="195"/>
                  </a:lnTo>
                  <a:lnTo>
                    <a:pt x="201" y="195"/>
                  </a:lnTo>
                  <a:lnTo>
                    <a:pt x="203" y="197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203" y="200"/>
                  </a:lnTo>
                  <a:lnTo>
                    <a:pt x="204" y="202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6" y="205"/>
                  </a:lnTo>
                  <a:lnTo>
                    <a:pt x="206" y="203"/>
                  </a:lnTo>
                  <a:lnTo>
                    <a:pt x="207" y="203"/>
                  </a:lnTo>
                  <a:lnTo>
                    <a:pt x="207" y="202"/>
                  </a:lnTo>
                  <a:close/>
                  <a:moveTo>
                    <a:pt x="232" y="212"/>
                  </a:moveTo>
                  <a:lnTo>
                    <a:pt x="227" y="212"/>
                  </a:lnTo>
                  <a:lnTo>
                    <a:pt x="221" y="214"/>
                  </a:lnTo>
                  <a:lnTo>
                    <a:pt x="223" y="214"/>
                  </a:lnTo>
                  <a:lnTo>
                    <a:pt x="224" y="214"/>
                  </a:lnTo>
                  <a:lnTo>
                    <a:pt x="229" y="214"/>
                  </a:lnTo>
                  <a:lnTo>
                    <a:pt x="230" y="214"/>
                  </a:lnTo>
                  <a:lnTo>
                    <a:pt x="232" y="214"/>
                  </a:lnTo>
                  <a:lnTo>
                    <a:pt x="232" y="212"/>
                  </a:lnTo>
                  <a:close/>
                  <a:moveTo>
                    <a:pt x="159" y="298"/>
                  </a:moveTo>
                  <a:lnTo>
                    <a:pt x="157" y="298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59" y="298"/>
                  </a:lnTo>
                  <a:close/>
                  <a:moveTo>
                    <a:pt x="156" y="320"/>
                  </a:moveTo>
                  <a:lnTo>
                    <a:pt x="154" y="318"/>
                  </a:lnTo>
                  <a:lnTo>
                    <a:pt x="153" y="320"/>
                  </a:lnTo>
                  <a:lnTo>
                    <a:pt x="156" y="320"/>
                  </a:lnTo>
                  <a:close/>
                  <a:moveTo>
                    <a:pt x="159" y="314"/>
                  </a:moveTo>
                  <a:lnTo>
                    <a:pt x="157" y="314"/>
                  </a:lnTo>
                  <a:lnTo>
                    <a:pt x="156" y="314"/>
                  </a:lnTo>
                  <a:lnTo>
                    <a:pt x="157" y="315"/>
                  </a:lnTo>
                  <a:lnTo>
                    <a:pt x="159" y="314"/>
                  </a:lnTo>
                  <a:close/>
                  <a:moveTo>
                    <a:pt x="156" y="329"/>
                  </a:moveTo>
                  <a:lnTo>
                    <a:pt x="154" y="329"/>
                  </a:lnTo>
                  <a:lnTo>
                    <a:pt x="153" y="330"/>
                  </a:lnTo>
                  <a:lnTo>
                    <a:pt x="154" y="330"/>
                  </a:lnTo>
                  <a:lnTo>
                    <a:pt x="156" y="329"/>
                  </a:lnTo>
                  <a:close/>
                  <a:moveTo>
                    <a:pt x="159" y="326"/>
                  </a:moveTo>
                  <a:lnTo>
                    <a:pt x="157" y="326"/>
                  </a:lnTo>
                  <a:lnTo>
                    <a:pt x="156" y="327"/>
                  </a:lnTo>
                  <a:lnTo>
                    <a:pt x="157" y="327"/>
                  </a:lnTo>
                  <a:lnTo>
                    <a:pt x="159" y="327"/>
                  </a:lnTo>
                  <a:lnTo>
                    <a:pt x="159" y="326"/>
                  </a:lnTo>
                  <a:close/>
                  <a:moveTo>
                    <a:pt x="159" y="324"/>
                  </a:moveTo>
                  <a:lnTo>
                    <a:pt x="157" y="324"/>
                  </a:lnTo>
                  <a:lnTo>
                    <a:pt x="156" y="324"/>
                  </a:lnTo>
                  <a:lnTo>
                    <a:pt x="154" y="326"/>
                  </a:lnTo>
                  <a:lnTo>
                    <a:pt x="159" y="324"/>
                  </a:lnTo>
                  <a:close/>
                  <a:moveTo>
                    <a:pt x="164" y="314"/>
                  </a:moveTo>
                  <a:lnTo>
                    <a:pt x="164" y="312"/>
                  </a:lnTo>
                  <a:lnTo>
                    <a:pt x="162" y="312"/>
                  </a:lnTo>
                  <a:lnTo>
                    <a:pt x="160" y="314"/>
                  </a:lnTo>
                  <a:lnTo>
                    <a:pt x="162" y="314"/>
                  </a:lnTo>
                  <a:lnTo>
                    <a:pt x="164" y="314"/>
                  </a:lnTo>
                  <a:close/>
                  <a:moveTo>
                    <a:pt x="162" y="332"/>
                  </a:moveTo>
                  <a:lnTo>
                    <a:pt x="160" y="332"/>
                  </a:lnTo>
                  <a:lnTo>
                    <a:pt x="160" y="333"/>
                  </a:lnTo>
                  <a:lnTo>
                    <a:pt x="162" y="332"/>
                  </a:lnTo>
                  <a:close/>
                  <a:moveTo>
                    <a:pt x="162" y="326"/>
                  </a:moveTo>
                  <a:lnTo>
                    <a:pt x="164" y="324"/>
                  </a:lnTo>
                  <a:lnTo>
                    <a:pt x="160" y="326"/>
                  </a:lnTo>
                  <a:lnTo>
                    <a:pt x="162" y="327"/>
                  </a:lnTo>
                  <a:lnTo>
                    <a:pt x="162" y="326"/>
                  </a:lnTo>
                  <a:close/>
                  <a:moveTo>
                    <a:pt x="167" y="335"/>
                  </a:moveTo>
                  <a:lnTo>
                    <a:pt x="165" y="335"/>
                  </a:lnTo>
                  <a:lnTo>
                    <a:pt x="164" y="336"/>
                  </a:lnTo>
                  <a:lnTo>
                    <a:pt x="165" y="336"/>
                  </a:lnTo>
                  <a:lnTo>
                    <a:pt x="167" y="335"/>
                  </a:lnTo>
                  <a:close/>
                  <a:moveTo>
                    <a:pt x="167" y="327"/>
                  </a:moveTo>
                  <a:lnTo>
                    <a:pt x="165" y="327"/>
                  </a:lnTo>
                  <a:lnTo>
                    <a:pt x="165" y="329"/>
                  </a:lnTo>
                  <a:lnTo>
                    <a:pt x="167" y="329"/>
                  </a:lnTo>
                  <a:lnTo>
                    <a:pt x="167" y="327"/>
                  </a:lnTo>
                  <a:close/>
                  <a:moveTo>
                    <a:pt x="180" y="355"/>
                  </a:moveTo>
                  <a:lnTo>
                    <a:pt x="179" y="355"/>
                  </a:lnTo>
                  <a:lnTo>
                    <a:pt x="179" y="356"/>
                  </a:lnTo>
                  <a:lnTo>
                    <a:pt x="177" y="356"/>
                  </a:lnTo>
                  <a:lnTo>
                    <a:pt x="177" y="358"/>
                  </a:lnTo>
                  <a:lnTo>
                    <a:pt x="179" y="358"/>
                  </a:lnTo>
                  <a:lnTo>
                    <a:pt x="179" y="359"/>
                  </a:lnTo>
                  <a:lnTo>
                    <a:pt x="180" y="359"/>
                  </a:lnTo>
                  <a:lnTo>
                    <a:pt x="179" y="358"/>
                  </a:lnTo>
                  <a:lnTo>
                    <a:pt x="180" y="358"/>
                  </a:lnTo>
                  <a:lnTo>
                    <a:pt x="180" y="356"/>
                  </a:lnTo>
                  <a:lnTo>
                    <a:pt x="180" y="355"/>
                  </a:lnTo>
                  <a:close/>
                  <a:moveTo>
                    <a:pt x="165" y="371"/>
                  </a:moveTo>
                  <a:lnTo>
                    <a:pt x="167" y="370"/>
                  </a:lnTo>
                  <a:lnTo>
                    <a:pt x="168" y="370"/>
                  </a:lnTo>
                  <a:lnTo>
                    <a:pt x="171" y="368"/>
                  </a:lnTo>
                  <a:lnTo>
                    <a:pt x="170" y="368"/>
                  </a:lnTo>
                  <a:lnTo>
                    <a:pt x="167" y="370"/>
                  </a:lnTo>
                  <a:lnTo>
                    <a:pt x="165" y="370"/>
                  </a:lnTo>
                  <a:lnTo>
                    <a:pt x="165" y="371"/>
                  </a:lnTo>
                  <a:close/>
                  <a:moveTo>
                    <a:pt x="174" y="374"/>
                  </a:moveTo>
                  <a:lnTo>
                    <a:pt x="174" y="376"/>
                  </a:lnTo>
                  <a:lnTo>
                    <a:pt x="176" y="374"/>
                  </a:lnTo>
                  <a:lnTo>
                    <a:pt x="174" y="374"/>
                  </a:lnTo>
                  <a:lnTo>
                    <a:pt x="170" y="374"/>
                  </a:lnTo>
                  <a:lnTo>
                    <a:pt x="168" y="374"/>
                  </a:lnTo>
                  <a:lnTo>
                    <a:pt x="168" y="376"/>
                  </a:lnTo>
                  <a:lnTo>
                    <a:pt x="170" y="376"/>
                  </a:lnTo>
                  <a:lnTo>
                    <a:pt x="165" y="377"/>
                  </a:lnTo>
                  <a:lnTo>
                    <a:pt x="165" y="376"/>
                  </a:lnTo>
                  <a:lnTo>
                    <a:pt x="165" y="374"/>
                  </a:lnTo>
                  <a:lnTo>
                    <a:pt x="164" y="376"/>
                  </a:lnTo>
                  <a:lnTo>
                    <a:pt x="165" y="377"/>
                  </a:lnTo>
                  <a:lnTo>
                    <a:pt x="170" y="377"/>
                  </a:lnTo>
                  <a:lnTo>
                    <a:pt x="171" y="377"/>
                  </a:lnTo>
                  <a:lnTo>
                    <a:pt x="171" y="376"/>
                  </a:lnTo>
                  <a:lnTo>
                    <a:pt x="170" y="376"/>
                  </a:lnTo>
                  <a:lnTo>
                    <a:pt x="174" y="374"/>
                  </a:lnTo>
                  <a:close/>
                  <a:moveTo>
                    <a:pt x="177" y="380"/>
                  </a:moveTo>
                  <a:lnTo>
                    <a:pt x="176" y="380"/>
                  </a:lnTo>
                  <a:lnTo>
                    <a:pt x="174" y="380"/>
                  </a:lnTo>
                  <a:lnTo>
                    <a:pt x="173" y="382"/>
                  </a:lnTo>
                  <a:lnTo>
                    <a:pt x="174" y="382"/>
                  </a:lnTo>
                  <a:lnTo>
                    <a:pt x="177" y="382"/>
                  </a:lnTo>
                  <a:lnTo>
                    <a:pt x="177" y="380"/>
                  </a:lnTo>
                  <a:close/>
                  <a:moveTo>
                    <a:pt x="183" y="388"/>
                  </a:moveTo>
                  <a:lnTo>
                    <a:pt x="182" y="388"/>
                  </a:lnTo>
                  <a:lnTo>
                    <a:pt x="182" y="389"/>
                  </a:lnTo>
                  <a:lnTo>
                    <a:pt x="176" y="391"/>
                  </a:lnTo>
                  <a:lnTo>
                    <a:pt x="174" y="392"/>
                  </a:lnTo>
                  <a:lnTo>
                    <a:pt x="176" y="392"/>
                  </a:lnTo>
                  <a:lnTo>
                    <a:pt x="176" y="391"/>
                  </a:lnTo>
                  <a:lnTo>
                    <a:pt x="177" y="391"/>
                  </a:lnTo>
                  <a:lnTo>
                    <a:pt x="182" y="389"/>
                  </a:lnTo>
                  <a:lnTo>
                    <a:pt x="183" y="389"/>
                  </a:lnTo>
                  <a:lnTo>
                    <a:pt x="183" y="388"/>
                  </a:lnTo>
                  <a:close/>
                  <a:moveTo>
                    <a:pt x="185" y="362"/>
                  </a:moveTo>
                  <a:lnTo>
                    <a:pt x="182" y="362"/>
                  </a:lnTo>
                  <a:lnTo>
                    <a:pt x="180" y="364"/>
                  </a:lnTo>
                  <a:lnTo>
                    <a:pt x="182" y="364"/>
                  </a:lnTo>
                  <a:lnTo>
                    <a:pt x="183" y="364"/>
                  </a:lnTo>
                  <a:lnTo>
                    <a:pt x="185" y="362"/>
                  </a:lnTo>
                  <a:close/>
                  <a:moveTo>
                    <a:pt x="191" y="418"/>
                  </a:moveTo>
                  <a:lnTo>
                    <a:pt x="189" y="418"/>
                  </a:lnTo>
                  <a:lnTo>
                    <a:pt x="188" y="420"/>
                  </a:lnTo>
                  <a:lnTo>
                    <a:pt x="189" y="420"/>
                  </a:lnTo>
                  <a:lnTo>
                    <a:pt x="191" y="420"/>
                  </a:lnTo>
                  <a:lnTo>
                    <a:pt x="191" y="418"/>
                  </a:lnTo>
                  <a:close/>
                  <a:moveTo>
                    <a:pt x="209" y="273"/>
                  </a:moveTo>
                  <a:lnTo>
                    <a:pt x="210" y="273"/>
                  </a:lnTo>
                  <a:lnTo>
                    <a:pt x="212" y="273"/>
                  </a:lnTo>
                  <a:lnTo>
                    <a:pt x="213" y="273"/>
                  </a:lnTo>
                  <a:lnTo>
                    <a:pt x="212" y="271"/>
                  </a:lnTo>
                  <a:lnTo>
                    <a:pt x="209" y="273"/>
                  </a:lnTo>
                  <a:close/>
                  <a:moveTo>
                    <a:pt x="198" y="274"/>
                  </a:moveTo>
                  <a:lnTo>
                    <a:pt x="200" y="274"/>
                  </a:lnTo>
                  <a:lnTo>
                    <a:pt x="201" y="274"/>
                  </a:lnTo>
                  <a:lnTo>
                    <a:pt x="201" y="273"/>
                  </a:lnTo>
                  <a:lnTo>
                    <a:pt x="200" y="273"/>
                  </a:lnTo>
                  <a:lnTo>
                    <a:pt x="198" y="274"/>
                  </a:lnTo>
                  <a:close/>
                  <a:moveTo>
                    <a:pt x="189" y="285"/>
                  </a:moveTo>
                  <a:lnTo>
                    <a:pt x="189" y="283"/>
                  </a:lnTo>
                  <a:lnTo>
                    <a:pt x="188" y="283"/>
                  </a:lnTo>
                  <a:lnTo>
                    <a:pt x="188" y="285"/>
                  </a:lnTo>
                  <a:lnTo>
                    <a:pt x="186" y="285"/>
                  </a:lnTo>
                  <a:lnTo>
                    <a:pt x="185" y="286"/>
                  </a:lnTo>
                  <a:lnTo>
                    <a:pt x="186" y="286"/>
                  </a:lnTo>
                  <a:lnTo>
                    <a:pt x="191" y="286"/>
                  </a:lnTo>
                  <a:lnTo>
                    <a:pt x="191" y="285"/>
                  </a:lnTo>
                  <a:lnTo>
                    <a:pt x="189" y="285"/>
                  </a:lnTo>
                  <a:close/>
                  <a:moveTo>
                    <a:pt x="177" y="297"/>
                  </a:moveTo>
                  <a:lnTo>
                    <a:pt x="180" y="297"/>
                  </a:lnTo>
                  <a:lnTo>
                    <a:pt x="182" y="297"/>
                  </a:lnTo>
                  <a:lnTo>
                    <a:pt x="183" y="297"/>
                  </a:lnTo>
                  <a:lnTo>
                    <a:pt x="185" y="297"/>
                  </a:lnTo>
                  <a:lnTo>
                    <a:pt x="191" y="297"/>
                  </a:lnTo>
                  <a:lnTo>
                    <a:pt x="192" y="297"/>
                  </a:lnTo>
                  <a:lnTo>
                    <a:pt x="195" y="295"/>
                  </a:lnTo>
                  <a:lnTo>
                    <a:pt x="192" y="295"/>
                  </a:lnTo>
                  <a:lnTo>
                    <a:pt x="185" y="297"/>
                  </a:lnTo>
                  <a:lnTo>
                    <a:pt x="183" y="295"/>
                  </a:lnTo>
                  <a:lnTo>
                    <a:pt x="182" y="295"/>
                  </a:lnTo>
                  <a:lnTo>
                    <a:pt x="177" y="297"/>
                  </a:lnTo>
                  <a:close/>
                  <a:moveTo>
                    <a:pt x="200" y="300"/>
                  </a:moveTo>
                  <a:lnTo>
                    <a:pt x="195" y="301"/>
                  </a:lnTo>
                  <a:lnTo>
                    <a:pt x="194" y="300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4" y="301"/>
                  </a:lnTo>
                  <a:lnTo>
                    <a:pt x="195" y="301"/>
                  </a:lnTo>
                  <a:lnTo>
                    <a:pt x="198" y="301"/>
                  </a:lnTo>
                  <a:lnTo>
                    <a:pt x="200" y="300"/>
                  </a:lnTo>
                  <a:close/>
                  <a:moveTo>
                    <a:pt x="198" y="429"/>
                  </a:moveTo>
                  <a:lnTo>
                    <a:pt x="198" y="430"/>
                  </a:lnTo>
                  <a:lnTo>
                    <a:pt x="200" y="429"/>
                  </a:lnTo>
                  <a:lnTo>
                    <a:pt x="198" y="429"/>
                  </a:lnTo>
                  <a:close/>
                  <a:moveTo>
                    <a:pt x="170" y="291"/>
                  </a:moveTo>
                  <a:lnTo>
                    <a:pt x="171" y="289"/>
                  </a:lnTo>
                  <a:lnTo>
                    <a:pt x="171" y="291"/>
                  </a:lnTo>
                  <a:lnTo>
                    <a:pt x="173" y="289"/>
                  </a:lnTo>
                  <a:lnTo>
                    <a:pt x="174" y="289"/>
                  </a:lnTo>
                  <a:lnTo>
                    <a:pt x="176" y="289"/>
                  </a:lnTo>
                  <a:lnTo>
                    <a:pt x="177" y="289"/>
                  </a:lnTo>
                  <a:lnTo>
                    <a:pt x="179" y="288"/>
                  </a:lnTo>
                  <a:lnTo>
                    <a:pt x="177" y="288"/>
                  </a:lnTo>
                  <a:lnTo>
                    <a:pt x="176" y="288"/>
                  </a:lnTo>
                  <a:lnTo>
                    <a:pt x="174" y="288"/>
                  </a:lnTo>
                  <a:lnTo>
                    <a:pt x="173" y="288"/>
                  </a:lnTo>
                  <a:lnTo>
                    <a:pt x="171" y="289"/>
                  </a:lnTo>
                  <a:lnTo>
                    <a:pt x="170" y="289"/>
                  </a:lnTo>
                  <a:lnTo>
                    <a:pt x="170" y="291"/>
                  </a:lnTo>
                  <a:close/>
                  <a:moveTo>
                    <a:pt x="162" y="298"/>
                  </a:moveTo>
                  <a:lnTo>
                    <a:pt x="160" y="298"/>
                  </a:lnTo>
                  <a:lnTo>
                    <a:pt x="160" y="300"/>
                  </a:lnTo>
                  <a:lnTo>
                    <a:pt x="162" y="300"/>
                  </a:lnTo>
                  <a:lnTo>
                    <a:pt x="162" y="298"/>
                  </a:lnTo>
                  <a:close/>
                  <a:moveTo>
                    <a:pt x="164" y="294"/>
                  </a:moveTo>
                  <a:lnTo>
                    <a:pt x="164" y="292"/>
                  </a:lnTo>
                  <a:lnTo>
                    <a:pt x="160" y="294"/>
                  </a:lnTo>
                  <a:lnTo>
                    <a:pt x="162" y="294"/>
                  </a:lnTo>
                  <a:lnTo>
                    <a:pt x="164" y="294"/>
                  </a:lnTo>
                  <a:close/>
                  <a:moveTo>
                    <a:pt x="165" y="297"/>
                  </a:moveTo>
                  <a:lnTo>
                    <a:pt x="164" y="298"/>
                  </a:lnTo>
                  <a:lnTo>
                    <a:pt x="165" y="298"/>
                  </a:lnTo>
                  <a:lnTo>
                    <a:pt x="165" y="297"/>
                  </a:lnTo>
                  <a:close/>
                  <a:moveTo>
                    <a:pt x="167" y="292"/>
                  </a:moveTo>
                  <a:lnTo>
                    <a:pt x="168" y="292"/>
                  </a:lnTo>
                  <a:lnTo>
                    <a:pt x="170" y="292"/>
                  </a:lnTo>
                  <a:lnTo>
                    <a:pt x="168" y="291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174" y="297"/>
                  </a:moveTo>
                  <a:lnTo>
                    <a:pt x="170" y="297"/>
                  </a:lnTo>
                  <a:lnTo>
                    <a:pt x="167" y="298"/>
                  </a:lnTo>
                  <a:lnTo>
                    <a:pt x="168" y="298"/>
                  </a:lnTo>
                  <a:lnTo>
                    <a:pt x="170" y="298"/>
                  </a:lnTo>
                  <a:lnTo>
                    <a:pt x="171" y="298"/>
                  </a:lnTo>
                  <a:lnTo>
                    <a:pt x="174" y="297"/>
                  </a:lnTo>
                  <a:close/>
                  <a:moveTo>
                    <a:pt x="168" y="317"/>
                  </a:moveTo>
                  <a:lnTo>
                    <a:pt x="171" y="315"/>
                  </a:lnTo>
                  <a:lnTo>
                    <a:pt x="170" y="315"/>
                  </a:lnTo>
                  <a:lnTo>
                    <a:pt x="168" y="317"/>
                  </a:lnTo>
                  <a:close/>
                  <a:moveTo>
                    <a:pt x="170" y="333"/>
                  </a:moveTo>
                  <a:lnTo>
                    <a:pt x="171" y="332"/>
                  </a:lnTo>
                  <a:lnTo>
                    <a:pt x="170" y="332"/>
                  </a:lnTo>
                  <a:lnTo>
                    <a:pt x="170" y="333"/>
                  </a:lnTo>
                  <a:lnTo>
                    <a:pt x="168" y="335"/>
                  </a:lnTo>
                  <a:lnTo>
                    <a:pt x="170" y="335"/>
                  </a:lnTo>
                  <a:lnTo>
                    <a:pt x="171" y="333"/>
                  </a:lnTo>
                  <a:lnTo>
                    <a:pt x="170" y="333"/>
                  </a:lnTo>
                  <a:close/>
                  <a:moveTo>
                    <a:pt x="173" y="324"/>
                  </a:moveTo>
                  <a:lnTo>
                    <a:pt x="174" y="324"/>
                  </a:lnTo>
                  <a:lnTo>
                    <a:pt x="174" y="326"/>
                  </a:lnTo>
                  <a:lnTo>
                    <a:pt x="176" y="326"/>
                  </a:lnTo>
                  <a:lnTo>
                    <a:pt x="174" y="324"/>
                  </a:lnTo>
                  <a:lnTo>
                    <a:pt x="176" y="324"/>
                  </a:lnTo>
                  <a:lnTo>
                    <a:pt x="177" y="323"/>
                  </a:lnTo>
                  <a:lnTo>
                    <a:pt x="176" y="323"/>
                  </a:lnTo>
                  <a:lnTo>
                    <a:pt x="171" y="324"/>
                  </a:lnTo>
                  <a:lnTo>
                    <a:pt x="170" y="324"/>
                  </a:lnTo>
                  <a:lnTo>
                    <a:pt x="168" y="326"/>
                  </a:lnTo>
                  <a:lnTo>
                    <a:pt x="173" y="324"/>
                  </a:lnTo>
                  <a:close/>
                  <a:moveTo>
                    <a:pt x="183" y="330"/>
                  </a:moveTo>
                  <a:lnTo>
                    <a:pt x="185" y="330"/>
                  </a:lnTo>
                  <a:lnTo>
                    <a:pt x="186" y="330"/>
                  </a:lnTo>
                  <a:lnTo>
                    <a:pt x="188" y="330"/>
                  </a:lnTo>
                  <a:lnTo>
                    <a:pt x="189" y="332"/>
                  </a:lnTo>
                  <a:lnTo>
                    <a:pt x="191" y="332"/>
                  </a:lnTo>
                  <a:lnTo>
                    <a:pt x="192" y="332"/>
                  </a:lnTo>
                  <a:lnTo>
                    <a:pt x="192" y="330"/>
                  </a:lnTo>
                  <a:lnTo>
                    <a:pt x="191" y="330"/>
                  </a:lnTo>
                  <a:lnTo>
                    <a:pt x="189" y="332"/>
                  </a:lnTo>
                  <a:lnTo>
                    <a:pt x="189" y="330"/>
                  </a:lnTo>
                  <a:lnTo>
                    <a:pt x="188" y="330"/>
                  </a:lnTo>
                  <a:lnTo>
                    <a:pt x="188" y="329"/>
                  </a:lnTo>
                  <a:lnTo>
                    <a:pt x="186" y="329"/>
                  </a:lnTo>
                  <a:lnTo>
                    <a:pt x="185" y="329"/>
                  </a:lnTo>
                  <a:lnTo>
                    <a:pt x="182" y="329"/>
                  </a:lnTo>
                  <a:lnTo>
                    <a:pt x="179" y="330"/>
                  </a:lnTo>
                  <a:lnTo>
                    <a:pt x="177" y="330"/>
                  </a:lnTo>
                  <a:lnTo>
                    <a:pt x="174" y="330"/>
                  </a:lnTo>
                  <a:lnTo>
                    <a:pt x="174" y="332"/>
                  </a:lnTo>
                  <a:lnTo>
                    <a:pt x="179" y="330"/>
                  </a:lnTo>
                  <a:lnTo>
                    <a:pt x="183" y="330"/>
                  </a:lnTo>
                  <a:close/>
                  <a:moveTo>
                    <a:pt x="183" y="345"/>
                  </a:moveTo>
                  <a:lnTo>
                    <a:pt x="183" y="344"/>
                  </a:lnTo>
                  <a:lnTo>
                    <a:pt x="183" y="342"/>
                  </a:lnTo>
                  <a:lnTo>
                    <a:pt x="185" y="342"/>
                  </a:lnTo>
                  <a:lnTo>
                    <a:pt x="186" y="341"/>
                  </a:lnTo>
                  <a:lnTo>
                    <a:pt x="185" y="341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5"/>
                  </a:lnTo>
                  <a:lnTo>
                    <a:pt x="183" y="345"/>
                  </a:lnTo>
                  <a:close/>
                  <a:moveTo>
                    <a:pt x="188" y="362"/>
                  </a:moveTo>
                  <a:lnTo>
                    <a:pt x="186" y="362"/>
                  </a:lnTo>
                  <a:lnTo>
                    <a:pt x="186" y="364"/>
                  </a:lnTo>
                  <a:lnTo>
                    <a:pt x="188" y="364"/>
                  </a:lnTo>
                  <a:lnTo>
                    <a:pt x="188" y="362"/>
                  </a:lnTo>
                  <a:close/>
                  <a:moveTo>
                    <a:pt x="195" y="359"/>
                  </a:moveTo>
                  <a:lnTo>
                    <a:pt x="195" y="358"/>
                  </a:lnTo>
                  <a:lnTo>
                    <a:pt x="194" y="358"/>
                  </a:lnTo>
                  <a:lnTo>
                    <a:pt x="192" y="356"/>
                  </a:lnTo>
                  <a:lnTo>
                    <a:pt x="191" y="356"/>
                  </a:lnTo>
                  <a:lnTo>
                    <a:pt x="191" y="355"/>
                  </a:lnTo>
                  <a:lnTo>
                    <a:pt x="191" y="353"/>
                  </a:lnTo>
                  <a:lnTo>
                    <a:pt x="192" y="353"/>
                  </a:lnTo>
                  <a:lnTo>
                    <a:pt x="192" y="351"/>
                  </a:lnTo>
                  <a:lnTo>
                    <a:pt x="191" y="351"/>
                  </a:lnTo>
                  <a:lnTo>
                    <a:pt x="189" y="351"/>
                  </a:lnTo>
                  <a:lnTo>
                    <a:pt x="191" y="350"/>
                  </a:lnTo>
                  <a:lnTo>
                    <a:pt x="192" y="350"/>
                  </a:lnTo>
                  <a:lnTo>
                    <a:pt x="194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91" y="350"/>
                  </a:lnTo>
                  <a:lnTo>
                    <a:pt x="189" y="350"/>
                  </a:lnTo>
                  <a:lnTo>
                    <a:pt x="189" y="351"/>
                  </a:lnTo>
                  <a:lnTo>
                    <a:pt x="188" y="351"/>
                  </a:lnTo>
                  <a:lnTo>
                    <a:pt x="188" y="350"/>
                  </a:lnTo>
                  <a:lnTo>
                    <a:pt x="185" y="350"/>
                  </a:lnTo>
                  <a:lnTo>
                    <a:pt x="185" y="348"/>
                  </a:lnTo>
                  <a:lnTo>
                    <a:pt x="183" y="348"/>
                  </a:lnTo>
                  <a:lnTo>
                    <a:pt x="183" y="350"/>
                  </a:lnTo>
                  <a:lnTo>
                    <a:pt x="183" y="351"/>
                  </a:lnTo>
                  <a:lnTo>
                    <a:pt x="185" y="351"/>
                  </a:lnTo>
                  <a:lnTo>
                    <a:pt x="186" y="351"/>
                  </a:lnTo>
                  <a:lnTo>
                    <a:pt x="188" y="353"/>
                  </a:lnTo>
                  <a:lnTo>
                    <a:pt x="188" y="355"/>
                  </a:lnTo>
                  <a:lnTo>
                    <a:pt x="188" y="356"/>
                  </a:lnTo>
                  <a:lnTo>
                    <a:pt x="186" y="358"/>
                  </a:lnTo>
                  <a:lnTo>
                    <a:pt x="188" y="358"/>
                  </a:lnTo>
                  <a:lnTo>
                    <a:pt x="188" y="356"/>
                  </a:lnTo>
                  <a:lnTo>
                    <a:pt x="191" y="358"/>
                  </a:lnTo>
                  <a:lnTo>
                    <a:pt x="192" y="358"/>
                  </a:lnTo>
                  <a:lnTo>
                    <a:pt x="192" y="359"/>
                  </a:lnTo>
                  <a:lnTo>
                    <a:pt x="194" y="359"/>
                  </a:lnTo>
                  <a:lnTo>
                    <a:pt x="195" y="359"/>
                  </a:lnTo>
                  <a:close/>
                  <a:moveTo>
                    <a:pt x="194" y="430"/>
                  </a:moveTo>
                  <a:lnTo>
                    <a:pt x="194" y="429"/>
                  </a:lnTo>
                  <a:lnTo>
                    <a:pt x="195" y="427"/>
                  </a:lnTo>
                  <a:lnTo>
                    <a:pt x="197" y="426"/>
                  </a:lnTo>
                  <a:lnTo>
                    <a:pt x="195" y="426"/>
                  </a:lnTo>
                  <a:lnTo>
                    <a:pt x="195" y="427"/>
                  </a:lnTo>
                  <a:lnTo>
                    <a:pt x="194" y="427"/>
                  </a:lnTo>
                  <a:lnTo>
                    <a:pt x="192" y="429"/>
                  </a:lnTo>
                  <a:lnTo>
                    <a:pt x="194" y="430"/>
                  </a:lnTo>
                  <a:lnTo>
                    <a:pt x="195" y="432"/>
                  </a:lnTo>
                  <a:lnTo>
                    <a:pt x="197" y="432"/>
                  </a:lnTo>
                  <a:lnTo>
                    <a:pt x="197" y="430"/>
                  </a:lnTo>
                  <a:lnTo>
                    <a:pt x="195" y="430"/>
                  </a:lnTo>
                  <a:lnTo>
                    <a:pt x="194" y="430"/>
                  </a:lnTo>
                  <a:close/>
                  <a:moveTo>
                    <a:pt x="198" y="308"/>
                  </a:moveTo>
                  <a:lnTo>
                    <a:pt x="195" y="306"/>
                  </a:lnTo>
                  <a:lnTo>
                    <a:pt x="197" y="306"/>
                  </a:lnTo>
                  <a:lnTo>
                    <a:pt x="198" y="305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1" y="306"/>
                  </a:lnTo>
                  <a:lnTo>
                    <a:pt x="189" y="308"/>
                  </a:lnTo>
                  <a:lnTo>
                    <a:pt x="188" y="308"/>
                  </a:lnTo>
                  <a:lnTo>
                    <a:pt x="183" y="309"/>
                  </a:lnTo>
                  <a:lnTo>
                    <a:pt x="179" y="311"/>
                  </a:lnTo>
                  <a:lnTo>
                    <a:pt x="177" y="312"/>
                  </a:lnTo>
                  <a:lnTo>
                    <a:pt x="176" y="314"/>
                  </a:lnTo>
                  <a:lnTo>
                    <a:pt x="174" y="314"/>
                  </a:lnTo>
                  <a:lnTo>
                    <a:pt x="173" y="315"/>
                  </a:lnTo>
                  <a:lnTo>
                    <a:pt x="176" y="315"/>
                  </a:lnTo>
                  <a:lnTo>
                    <a:pt x="177" y="315"/>
                  </a:lnTo>
                  <a:lnTo>
                    <a:pt x="176" y="314"/>
                  </a:lnTo>
                  <a:lnTo>
                    <a:pt x="177" y="314"/>
                  </a:lnTo>
                  <a:lnTo>
                    <a:pt x="177" y="312"/>
                  </a:lnTo>
                  <a:lnTo>
                    <a:pt x="179" y="312"/>
                  </a:lnTo>
                  <a:lnTo>
                    <a:pt x="180" y="312"/>
                  </a:lnTo>
                  <a:lnTo>
                    <a:pt x="180" y="311"/>
                  </a:lnTo>
                  <a:lnTo>
                    <a:pt x="182" y="311"/>
                  </a:lnTo>
                  <a:lnTo>
                    <a:pt x="185" y="311"/>
                  </a:lnTo>
                  <a:lnTo>
                    <a:pt x="186" y="311"/>
                  </a:lnTo>
                  <a:lnTo>
                    <a:pt x="186" y="309"/>
                  </a:lnTo>
                  <a:lnTo>
                    <a:pt x="188" y="309"/>
                  </a:lnTo>
                  <a:lnTo>
                    <a:pt x="189" y="308"/>
                  </a:lnTo>
                  <a:lnTo>
                    <a:pt x="191" y="308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4" y="306"/>
                  </a:lnTo>
                  <a:lnTo>
                    <a:pt x="195" y="306"/>
                  </a:lnTo>
                  <a:lnTo>
                    <a:pt x="197" y="308"/>
                  </a:lnTo>
                  <a:lnTo>
                    <a:pt x="198" y="308"/>
                  </a:lnTo>
                  <a:close/>
                  <a:moveTo>
                    <a:pt x="201" y="432"/>
                  </a:moveTo>
                  <a:lnTo>
                    <a:pt x="200" y="432"/>
                  </a:lnTo>
                  <a:lnTo>
                    <a:pt x="198" y="433"/>
                  </a:lnTo>
                  <a:lnTo>
                    <a:pt x="200" y="433"/>
                  </a:lnTo>
                  <a:lnTo>
                    <a:pt x="201" y="433"/>
                  </a:lnTo>
                  <a:lnTo>
                    <a:pt x="201" y="432"/>
                  </a:lnTo>
                  <a:close/>
                  <a:moveTo>
                    <a:pt x="201" y="308"/>
                  </a:moveTo>
                  <a:lnTo>
                    <a:pt x="200" y="306"/>
                  </a:lnTo>
                  <a:lnTo>
                    <a:pt x="200" y="308"/>
                  </a:lnTo>
                  <a:lnTo>
                    <a:pt x="201" y="308"/>
                  </a:lnTo>
                  <a:close/>
                  <a:moveTo>
                    <a:pt x="204" y="305"/>
                  </a:moveTo>
                  <a:lnTo>
                    <a:pt x="203" y="303"/>
                  </a:lnTo>
                  <a:lnTo>
                    <a:pt x="201" y="303"/>
                  </a:lnTo>
                  <a:lnTo>
                    <a:pt x="201" y="305"/>
                  </a:lnTo>
                  <a:lnTo>
                    <a:pt x="203" y="305"/>
                  </a:lnTo>
                  <a:lnTo>
                    <a:pt x="204" y="305"/>
                  </a:lnTo>
                  <a:close/>
                  <a:moveTo>
                    <a:pt x="207" y="294"/>
                  </a:moveTo>
                  <a:lnTo>
                    <a:pt x="206" y="292"/>
                  </a:lnTo>
                  <a:lnTo>
                    <a:pt x="204" y="292"/>
                  </a:lnTo>
                  <a:lnTo>
                    <a:pt x="204" y="291"/>
                  </a:lnTo>
                  <a:lnTo>
                    <a:pt x="203" y="291"/>
                  </a:lnTo>
                  <a:lnTo>
                    <a:pt x="201" y="291"/>
                  </a:lnTo>
                  <a:lnTo>
                    <a:pt x="201" y="292"/>
                  </a:lnTo>
                  <a:lnTo>
                    <a:pt x="203" y="292"/>
                  </a:lnTo>
                  <a:lnTo>
                    <a:pt x="204" y="294"/>
                  </a:lnTo>
                  <a:lnTo>
                    <a:pt x="206" y="294"/>
                  </a:lnTo>
                  <a:lnTo>
                    <a:pt x="207" y="294"/>
                  </a:lnTo>
                  <a:close/>
                  <a:moveTo>
                    <a:pt x="212" y="289"/>
                  </a:moveTo>
                  <a:lnTo>
                    <a:pt x="210" y="289"/>
                  </a:lnTo>
                  <a:lnTo>
                    <a:pt x="209" y="291"/>
                  </a:lnTo>
                  <a:lnTo>
                    <a:pt x="212" y="289"/>
                  </a:lnTo>
                  <a:close/>
                  <a:moveTo>
                    <a:pt x="213" y="435"/>
                  </a:moveTo>
                  <a:lnTo>
                    <a:pt x="213" y="433"/>
                  </a:lnTo>
                  <a:lnTo>
                    <a:pt x="212" y="433"/>
                  </a:lnTo>
                  <a:lnTo>
                    <a:pt x="210" y="435"/>
                  </a:lnTo>
                  <a:lnTo>
                    <a:pt x="212" y="435"/>
                  </a:lnTo>
                  <a:lnTo>
                    <a:pt x="213" y="435"/>
                  </a:lnTo>
                  <a:close/>
                  <a:moveTo>
                    <a:pt x="215" y="286"/>
                  </a:moveTo>
                  <a:lnTo>
                    <a:pt x="213" y="286"/>
                  </a:lnTo>
                  <a:lnTo>
                    <a:pt x="212" y="286"/>
                  </a:lnTo>
                  <a:lnTo>
                    <a:pt x="210" y="286"/>
                  </a:lnTo>
                  <a:lnTo>
                    <a:pt x="209" y="285"/>
                  </a:lnTo>
                  <a:lnTo>
                    <a:pt x="210" y="285"/>
                  </a:lnTo>
                  <a:lnTo>
                    <a:pt x="212" y="285"/>
                  </a:lnTo>
                  <a:lnTo>
                    <a:pt x="212" y="283"/>
                  </a:lnTo>
                  <a:lnTo>
                    <a:pt x="210" y="283"/>
                  </a:lnTo>
                  <a:lnTo>
                    <a:pt x="209" y="283"/>
                  </a:lnTo>
                  <a:lnTo>
                    <a:pt x="207" y="283"/>
                  </a:lnTo>
                  <a:lnTo>
                    <a:pt x="207" y="282"/>
                  </a:lnTo>
                  <a:lnTo>
                    <a:pt x="206" y="282"/>
                  </a:lnTo>
                  <a:lnTo>
                    <a:pt x="204" y="282"/>
                  </a:lnTo>
                  <a:lnTo>
                    <a:pt x="204" y="280"/>
                  </a:lnTo>
                  <a:lnTo>
                    <a:pt x="203" y="280"/>
                  </a:lnTo>
                  <a:lnTo>
                    <a:pt x="201" y="280"/>
                  </a:lnTo>
                  <a:lnTo>
                    <a:pt x="200" y="279"/>
                  </a:lnTo>
                  <a:lnTo>
                    <a:pt x="207" y="280"/>
                  </a:lnTo>
                  <a:lnTo>
                    <a:pt x="207" y="279"/>
                  </a:lnTo>
                  <a:lnTo>
                    <a:pt x="206" y="279"/>
                  </a:lnTo>
                  <a:lnTo>
                    <a:pt x="204" y="279"/>
                  </a:lnTo>
                  <a:lnTo>
                    <a:pt x="203" y="279"/>
                  </a:lnTo>
                  <a:lnTo>
                    <a:pt x="204" y="277"/>
                  </a:lnTo>
                  <a:lnTo>
                    <a:pt x="206" y="277"/>
                  </a:lnTo>
                  <a:lnTo>
                    <a:pt x="207" y="274"/>
                  </a:lnTo>
                  <a:lnTo>
                    <a:pt x="206" y="274"/>
                  </a:lnTo>
                  <a:lnTo>
                    <a:pt x="204" y="274"/>
                  </a:lnTo>
                  <a:lnTo>
                    <a:pt x="204" y="277"/>
                  </a:lnTo>
                  <a:lnTo>
                    <a:pt x="203" y="277"/>
                  </a:lnTo>
                  <a:lnTo>
                    <a:pt x="198" y="277"/>
                  </a:lnTo>
                  <a:lnTo>
                    <a:pt x="197" y="279"/>
                  </a:lnTo>
                  <a:lnTo>
                    <a:pt x="195" y="279"/>
                  </a:lnTo>
                  <a:lnTo>
                    <a:pt x="191" y="279"/>
                  </a:lnTo>
                  <a:lnTo>
                    <a:pt x="189" y="279"/>
                  </a:lnTo>
                  <a:lnTo>
                    <a:pt x="188" y="279"/>
                  </a:lnTo>
                  <a:lnTo>
                    <a:pt x="185" y="280"/>
                  </a:lnTo>
                  <a:lnTo>
                    <a:pt x="186" y="280"/>
                  </a:lnTo>
                  <a:lnTo>
                    <a:pt x="186" y="282"/>
                  </a:lnTo>
                  <a:lnTo>
                    <a:pt x="188" y="282"/>
                  </a:lnTo>
                  <a:lnTo>
                    <a:pt x="189" y="282"/>
                  </a:lnTo>
                  <a:lnTo>
                    <a:pt x="191" y="282"/>
                  </a:lnTo>
                  <a:lnTo>
                    <a:pt x="191" y="283"/>
                  </a:lnTo>
                  <a:lnTo>
                    <a:pt x="197" y="282"/>
                  </a:lnTo>
                  <a:lnTo>
                    <a:pt x="203" y="282"/>
                  </a:lnTo>
                  <a:lnTo>
                    <a:pt x="204" y="282"/>
                  </a:lnTo>
                  <a:lnTo>
                    <a:pt x="204" y="283"/>
                  </a:lnTo>
                  <a:lnTo>
                    <a:pt x="201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197" y="285"/>
                  </a:lnTo>
                  <a:lnTo>
                    <a:pt x="195" y="283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5" y="285"/>
                  </a:lnTo>
                  <a:lnTo>
                    <a:pt x="197" y="286"/>
                  </a:lnTo>
                  <a:lnTo>
                    <a:pt x="198" y="286"/>
                  </a:lnTo>
                  <a:lnTo>
                    <a:pt x="198" y="288"/>
                  </a:lnTo>
                  <a:lnTo>
                    <a:pt x="197" y="288"/>
                  </a:lnTo>
                  <a:lnTo>
                    <a:pt x="197" y="289"/>
                  </a:lnTo>
                  <a:lnTo>
                    <a:pt x="195" y="289"/>
                  </a:lnTo>
                  <a:lnTo>
                    <a:pt x="194" y="289"/>
                  </a:lnTo>
                  <a:lnTo>
                    <a:pt x="192" y="289"/>
                  </a:lnTo>
                  <a:lnTo>
                    <a:pt x="191" y="289"/>
                  </a:lnTo>
                  <a:lnTo>
                    <a:pt x="191" y="288"/>
                  </a:lnTo>
                  <a:lnTo>
                    <a:pt x="189" y="289"/>
                  </a:lnTo>
                  <a:lnTo>
                    <a:pt x="185" y="288"/>
                  </a:lnTo>
                  <a:lnTo>
                    <a:pt x="183" y="288"/>
                  </a:lnTo>
                  <a:lnTo>
                    <a:pt x="183" y="286"/>
                  </a:lnTo>
                  <a:lnTo>
                    <a:pt x="182" y="286"/>
                  </a:lnTo>
                  <a:lnTo>
                    <a:pt x="182" y="288"/>
                  </a:lnTo>
                  <a:lnTo>
                    <a:pt x="183" y="289"/>
                  </a:lnTo>
                  <a:lnTo>
                    <a:pt x="185" y="289"/>
                  </a:lnTo>
                  <a:lnTo>
                    <a:pt x="186" y="289"/>
                  </a:lnTo>
                  <a:lnTo>
                    <a:pt x="188" y="289"/>
                  </a:lnTo>
                  <a:lnTo>
                    <a:pt x="188" y="291"/>
                  </a:lnTo>
                  <a:lnTo>
                    <a:pt x="189" y="291"/>
                  </a:lnTo>
                  <a:lnTo>
                    <a:pt x="191" y="291"/>
                  </a:lnTo>
                  <a:lnTo>
                    <a:pt x="194" y="291"/>
                  </a:lnTo>
                  <a:lnTo>
                    <a:pt x="195" y="291"/>
                  </a:lnTo>
                  <a:lnTo>
                    <a:pt x="197" y="289"/>
                  </a:lnTo>
                  <a:lnTo>
                    <a:pt x="197" y="291"/>
                  </a:lnTo>
                  <a:lnTo>
                    <a:pt x="198" y="291"/>
                  </a:lnTo>
                  <a:lnTo>
                    <a:pt x="200" y="291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7" y="288"/>
                  </a:lnTo>
                  <a:lnTo>
                    <a:pt x="206" y="288"/>
                  </a:lnTo>
                  <a:lnTo>
                    <a:pt x="204" y="288"/>
                  </a:lnTo>
                  <a:lnTo>
                    <a:pt x="203" y="288"/>
                  </a:lnTo>
                  <a:lnTo>
                    <a:pt x="201" y="288"/>
                  </a:lnTo>
                  <a:lnTo>
                    <a:pt x="200" y="288"/>
                  </a:lnTo>
                  <a:lnTo>
                    <a:pt x="200" y="286"/>
                  </a:lnTo>
                  <a:lnTo>
                    <a:pt x="201" y="285"/>
                  </a:lnTo>
                  <a:lnTo>
                    <a:pt x="203" y="285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7" y="283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7" y="286"/>
                  </a:lnTo>
                  <a:lnTo>
                    <a:pt x="209" y="286"/>
                  </a:lnTo>
                  <a:lnTo>
                    <a:pt x="209" y="288"/>
                  </a:lnTo>
                  <a:lnTo>
                    <a:pt x="213" y="288"/>
                  </a:lnTo>
                  <a:lnTo>
                    <a:pt x="215" y="288"/>
                  </a:lnTo>
                  <a:lnTo>
                    <a:pt x="215" y="286"/>
                  </a:lnTo>
                  <a:close/>
                  <a:moveTo>
                    <a:pt x="217" y="265"/>
                  </a:moveTo>
                  <a:lnTo>
                    <a:pt x="215" y="265"/>
                  </a:lnTo>
                  <a:lnTo>
                    <a:pt x="213" y="267"/>
                  </a:lnTo>
                  <a:lnTo>
                    <a:pt x="215" y="267"/>
                  </a:lnTo>
                  <a:lnTo>
                    <a:pt x="217" y="267"/>
                  </a:lnTo>
                  <a:lnTo>
                    <a:pt x="217" y="265"/>
                  </a:lnTo>
                  <a:close/>
                  <a:moveTo>
                    <a:pt x="227" y="261"/>
                  </a:moveTo>
                  <a:lnTo>
                    <a:pt x="226" y="261"/>
                  </a:lnTo>
                  <a:lnTo>
                    <a:pt x="226" y="262"/>
                  </a:lnTo>
                  <a:lnTo>
                    <a:pt x="227" y="262"/>
                  </a:lnTo>
                  <a:lnTo>
                    <a:pt x="227" y="261"/>
                  </a:lnTo>
                  <a:close/>
                  <a:moveTo>
                    <a:pt x="226" y="251"/>
                  </a:moveTo>
                  <a:lnTo>
                    <a:pt x="224" y="251"/>
                  </a:lnTo>
                  <a:lnTo>
                    <a:pt x="224" y="253"/>
                  </a:lnTo>
                  <a:lnTo>
                    <a:pt x="226" y="253"/>
                  </a:lnTo>
                  <a:lnTo>
                    <a:pt x="226" y="251"/>
                  </a:lnTo>
                  <a:close/>
                  <a:moveTo>
                    <a:pt x="229" y="248"/>
                  </a:moveTo>
                  <a:lnTo>
                    <a:pt x="227" y="248"/>
                  </a:lnTo>
                  <a:lnTo>
                    <a:pt x="226" y="248"/>
                  </a:lnTo>
                  <a:lnTo>
                    <a:pt x="229" y="250"/>
                  </a:lnTo>
                  <a:lnTo>
                    <a:pt x="227" y="251"/>
                  </a:lnTo>
                  <a:lnTo>
                    <a:pt x="229" y="251"/>
                  </a:lnTo>
                  <a:lnTo>
                    <a:pt x="229" y="250"/>
                  </a:lnTo>
                  <a:lnTo>
                    <a:pt x="229" y="248"/>
                  </a:lnTo>
                  <a:close/>
                  <a:moveTo>
                    <a:pt x="235" y="426"/>
                  </a:moveTo>
                  <a:lnTo>
                    <a:pt x="233" y="426"/>
                  </a:lnTo>
                  <a:lnTo>
                    <a:pt x="233" y="427"/>
                  </a:lnTo>
                  <a:lnTo>
                    <a:pt x="232" y="427"/>
                  </a:lnTo>
                  <a:lnTo>
                    <a:pt x="230" y="427"/>
                  </a:lnTo>
                  <a:lnTo>
                    <a:pt x="232" y="429"/>
                  </a:lnTo>
                  <a:lnTo>
                    <a:pt x="233" y="429"/>
                  </a:lnTo>
                  <a:lnTo>
                    <a:pt x="233" y="427"/>
                  </a:lnTo>
                  <a:lnTo>
                    <a:pt x="235" y="427"/>
                  </a:lnTo>
                  <a:lnTo>
                    <a:pt x="235" y="426"/>
                  </a:lnTo>
                  <a:close/>
                  <a:moveTo>
                    <a:pt x="238" y="230"/>
                  </a:moveTo>
                  <a:lnTo>
                    <a:pt x="235" y="230"/>
                  </a:lnTo>
                  <a:lnTo>
                    <a:pt x="235" y="232"/>
                  </a:lnTo>
                  <a:lnTo>
                    <a:pt x="238" y="232"/>
                  </a:lnTo>
                  <a:lnTo>
                    <a:pt x="238" y="230"/>
                  </a:lnTo>
                  <a:close/>
                  <a:moveTo>
                    <a:pt x="247" y="451"/>
                  </a:moveTo>
                  <a:lnTo>
                    <a:pt x="245" y="453"/>
                  </a:lnTo>
                  <a:lnTo>
                    <a:pt x="247" y="453"/>
                  </a:lnTo>
                  <a:lnTo>
                    <a:pt x="247" y="451"/>
                  </a:lnTo>
                  <a:close/>
                  <a:moveTo>
                    <a:pt x="247" y="447"/>
                  </a:moveTo>
                  <a:lnTo>
                    <a:pt x="245" y="447"/>
                  </a:lnTo>
                  <a:lnTo>
                    <a:pt x="245" y="448"/>
                  </a:lnTo>
                  <a:lnTo>
                    <a:pt x="244" y="448"/>
                  </a:lnTo>
                  <a:lnTo>
                    <a:pt x="244" y="450"/>
                  </a:lnTo>
                  <a:lnTo>
                    <a:pt x="245" y="448"/>
                  </a:lnTo>
                  <a:lnTo>
                    <a:pt x="247" y="448"/>
                  </a:lnTo>
                  <a:lnTo>
                    <a:pt x="247" y="447"/>
                  </a:lnTo>
                  <a:close/>
                  <a:moveTo>
                    <a:pt x="248" y="442"/>
                  </a:moveTo>
                  <a:lnTo>
                    <a:pt x="248" y="441"/>
                  </a:lnTo>
                  <a:lnTo>
                    <a:pt x="250" y="439"/>
                  </a:lnTo>
                  <a:lnTo>
                    <a:pt x="248" y="439"/>
                  </a:lnTo>
                  <a:lnTo>
                    <a:pt x="247" y="441"/>
                  </a:lnTo>
                  <a:lnTo>
                    <a:pt x="247" y="442"/>
                  </a:lnTo>
                  <a:lnTo>
                    <a:pt x="248" y="442"/>
                  </a:lnTo>
                  <a:close/>
                  <a:moveTo>
                    <a:pt x="251" y="444"/>
                  </a:moveTo>
                  <a:lnTo>
                    <a:pt x="250" y="444"/>
                  </a:lnTo>
                  <a:lnTo>
                    <a:pt x="250" y="445"/>
                  </a:lnTo>
                  <a:lnTo>
                    <a:pt x="248" y="445"/>
                  </a:lnTo>
                  <a:lnTo>
                    <a:pt x="248" y="447"/>
                  </a:lnTo>
                  <a:lnTo>
                    <a:pt x="250" y="445"/>
                  </a:lnTo>
                  <a:lnTo>
                    <a:pt x="251" y="445"/>
                  </a:lnTo>
                  <a:lnTo>
                    <a:pt x="251" y="444"/>
                  </a:lnTo>
                  <a:close/>
                  <a:moveTo>
                    <a:pt x="268" y="447"/>
                  </a:moveTo>
                  <a:lnTo>
                    <a:pt x="270" y="447"/>
                  </a:lnTo>
                  <a:lnTo>
                    <a:pt x="270" y="445"/>
                  </a:lnTo>
                  <a:lnTo>
                    <a:pt x="268" y="445"/>
                  </a:lnTo>
                  <a:lnTo>
                    <a:pt x="268" y="447"/>
                  </a:lnTo>
                  <a:close/>
                  <a:moveTo>
                    <a:pt x="259" y="450"/>
                  </a:moveTo>
                  <a:lnTo>
                    <a:pt x="260" y="451"/>
                  </a:lnTo>
                  <a:lnTo>
                    <a:pt x="262" y="451"/>
                  </a:lnTo>
                  <a:lnTo>
                    <a:pt x="263" y="451"/>
                  </a:lnTo>
                  <a:lnTo>
                    <a:pt x="268" y="453"/>
                  </a:lnTo>
                  <a:lnTo>
                    <a:pt x="266" y="453"/>
                  </a:lnTo>
                  <a:lnTo>
                    <a:pt x="265" y="454"/>
                  </a:lnTo>
                  <a:lnTo>
                    <a:pt x="266" y="454"/>
                  </a:lnTo>
                  <a:lnTo>
                    <a:pt x="266" y="453"/>
                  </a:lnTo>
                  <a:lnTo>
                    <a:pt x="268" y="454"/>
                  </a:lnTo>
                  <a:lnTo>
                    <a:pt x="268" y="453"/>
                  </a:lnTo>
                  <a:lnTo>
                    <a:pt x="268" y="451"/>
                  </a:lnTo>
                  <a:lnTo>
                    <a:pt x="266" y="451"/>
                  </a:lnTo>
                  <a:lnTo>
                    <a:pt x="265" y="451"/>
                  </a:lnTo>
                  <a:lnTo>
                    <a:pt x="265" y="450"/>
                  </a:lnTo>
                  <a:lnTo>
                    <a:pt x="263" y="450"/>
                  </a:lnTo>
                  <a:lnTo>
                    <a:pt x="263" y="451"/>
                  </a:lnTo>
                  <a:lnTo>
                    <a:pt x="259" y="450"/>
                  </a:lnTo>
                  <a:close/>
                  <a:moveTo>
                    <a:pt x="265" y="30"/>
                  </a:moveTo>
                  <a:lnTo>
                    <a:pt x="263" y="29"/>
                  </a:lnTo>
                  <a:lnTo>
                    <a:pt x="262" y="29"/>
                  </a:lnTo>
                  <a:lnTo>
                    <a:pt x="263" y="30"/>
                  </a:lnTo>
                  <a:lnTo>
                    <a:pt x="265" y="30"/>
                  </a:lnTo>
                  <a:close/>
                  <a:moveTo>
                    <a:pt x="268" y="32"/>
                  </a:moveTo>
                  <a:lnTo>
                    <a:pt x="266" y="30"/>
                  </a:lnTo>
                  <a:lnTo>
                    <a:pt x="266" y="32"/>
                  </a:lnTo>
                  <a:lnTo>
                    <a:pt x="268" y="32"/>
                  </a:lnTo>
                  <a:close/>
                  <a:moveTo>
                    <a:pt x="273" y="33"/>
                  </a:moveTo>
                  <a:lnTo>
                    <a:pt x="274" y="33"/>
                  </a:lnTo>
                  <a:lnTo>
                    <a:pt x="273" y="32"/>
                  </a:lnTo>
                  <a:lnTo>
                    <a:pt x="271" y="32"/>
                  </a:lnTo>
                  <a:lnTo>
                    <a:pt x="273" y="33"/>
                  </a:lnTo>
                  <a:close/>
                  <a:moveTo>
                    <a:pt x="276" y="435"/>
                  </a:moveTo>
                  <a:lnTo>
                    <a:pt x="273" y="433"/>
                  </a:lnTo>
                  <a:lnTo>
                    <a:pt x="273" y="435"/>
                  </a:lnTo>
                  <a:lnTo>
                    <a:pt x="276" y="435"/>
                  </a:lnTo>
                  <a:close/>
                  <a:moveTo>
                    <a:pt x="286" y="420"/>
                  </a:moveTo>
                  <a:lnTo>
                    <a:pt x="285" y="420"/>
                  </a:lnTo>
                  <a:lnTo>
                    <a:pt x="283" y="420"/>
                  </a:lnTo>
                  <a:lnTo>
                    <a:pt x="285" y="421"/>
                  </a:lnTo>
                  <a:lnTo>
                    <a:pt x="286" y="421"/>
                  </a:lnTo>
                  <a:lnTo>
                    <a:pt x="286" y="420"/>
                  </a:lnTo>
                  <a:close/>
                  <a:moveTo>
                    <a:pt x="291" y="415"/>
                  </a:moveTo>
                  <a:lnTo>
                    <a:pt x="289" y="415"/>
                  </a:lnTo>
                  <a:lnTo>
                    <a:pt x="288" y="415"/>
                  </a:lnTo>
                  <a:lnTo>
                    <a:pt x="288" y="417"/>
                  </a:lnTo>
                  <a:lnTo>
                    <a:pt x="289" y="415"/>
                  </a:lnTo>
                  <a:lnTo>
                    <a:pt x="291" y="417"/>
                  </a:lnTo>
                  <a:lnTo>
                    <a:pt x="291" y="415"/>
                  </a:lnTo>
                  <a:close/>
                  <a:moveTo>
                    <a:pt x="313" y="388"/>
                  </a:moveTo>
                  <a:lnTo>
                    <a:pt x="312" y="388"/>
                  </a:lnTo>
                  <a:lnTo>
                    <a:pt x="310" y="386"/>
                  </a:lnTo>
                  <a:lnTo>
                    <a:pt x="310" y="385"/>
                  </a:lnTo>
                  <a:lnTo>
                    <a:pt x="309" y="385"/>
                  </a:lnTo>
                  <a:lnTo>
                    <a:pt x="310" y="386"/>
                  </a:lnTo>
                  <a:lnTo>
                    <a:pt x="309" y="386"/>
                  </a:lnTo>
                  <a:lnTo>
                    <a:pt x="309" y="388"/>
                  </a:lnTo>
                  <a:lnTo>
                    <a:pt x="310" y="388"/>
                  </a:lnTo>
                  <a:lnTo>
                    <a:pt x="310" y="389"/>
                  </a:lnTo>
                  <a:lnTo>
                    <a:pt x="313" y="389"/>
                  </a:lnTo>
                  <a:lnTo>
                    <a:pt x="313" y="388"/>
                  </a:lnTo>
                  <a:close/>
                  <a:moveTo>
                    <a:pt x="318" y="377"/>
                  </a:moveTo>
                  <a:lnTo>
                    <a:pt x="319" y="377"/>
                  </a:lnTo>
                  <a:lnTo>
                    <a:pt x="319" y="376"/>
                  </a:lnTo>
                  <a:lnTo>
                    <a:pt x="318" y="376"/>
                  </a:lnTo>
                  <a:lnTo>
                    <a:pt x="318" y="377"/>
                  </a:lnTo>
                  <a:close/>
                  <a:moveTo>
                    <a:pt x="321" y="383"/>
                  </a:moveTo>
                  <a:lnTo>
                    <a:pt x="319" y="382"/>
                  </a:lnTo>
                  <a:lnTo>
                    <a:pt x="318" y="382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6" y="383"/>
                  </a:lnTo>
                  <a:lnTo>
                    <a:pt x="318" y="383"/>
                  </a:lnTo>
                  <a:lnTo>
                    <a:pt x="319" y="383"/>
                  </a:lnTo>
                  <a:lnTo>
                    <a:pt x="319" y="385"/>
                  </a:lnTo>
                  <a:lnTo>
                    <a:pt x="321" y="385"/>
                  </a:lnTo>
                  <a:lnTo>
                    <a:pt x="321" y="383"/>
                  </a:lnTo>
                  <a:close/>
                  <a:moveTo>
                    <a:pt x="323" y="377"/>
                  </a:moveTo>
                  <a:lnTo>
                    <a:pt x="321" y="377"/>
                  </a:lnTo>
                  <a:lnTo>
                    <a:pt x="321" y="380"/>
                  </a:lnTo>
                  <a:lnTo>
                    <a:pt x="323" y="380"/>
                  </a:lnTo>
                  <a:lnTo>
                    <a:pt x="323" y="382"/>
                  </a:lnTo>
                  <a:lnTo>
                    <a:pt x="324" y="382"/>
                  </a:lnTo>
                  <a:lnTo>
                    <a:pt x="324" y="380"/>
                  </a:lnTo>
                  <a:lnTo>
                    <a:pt x="324" y="377"/>
                  </a:lnTo>
                  <a:lnTo>
                    <a:pt x="323" y="377"/>
                  </a:lnTo>
                  <a:close/>
                  <a:moveTo>
                    <a:pt x="344" y="24"/>
                  </a:moveTo>
                  <a:lnTo>
                    <a:pt x="338" y="23"/>
                  </a:lnTo>
                  <a:lnTo>
                    <a:pt x="336" y="23"/>
                  </a:lnTo>
                  <a:lnTo>
                    <a:pt x="332" y="23"/>
                  </a:lnTo>
                  <a:lnTo>
                    <a:pt x="333" y="24"/>
                  </a:lnTo>
                  <a:lnTo>
                    <a:pt x="336" y="24"/>
                  </a:lnTo>
                  <a:lnTo>
                    <a:pt x="338" y="24"/>
                  </a:lnTo>
                  <a:lnTo>
                    <a:pt x="342" y="24"/>
                  </a:lnTo>
                  <a:lnTo>
                    <a:pt x="344" y="24"/>
                  </a:lnTo>
                  <a:close/>
                  <a:moveTo>
                    <a:pt x="413" y="324"/>
                  </a:moveTo>
                  <a:lnTo>
                    <a:pt x="412" y="323"/>
                  </a:lnTo>
                  <a:lnTo>
                    <a:pt x="412" y="324"/>
                  </a:lnTo>
                  <a:lnTo>
                    <a:pt x="413" y="324"/>
                  </a:lnTo>
                  <a:close/>
                  <a:moveTo>
                    <a:pt x="478" y="14"/>
                  </a:moveTo>
                  <a:lnTo>
                    <a:pt x="477" y="14"/>
                  </a:lnTo>
                  <a:lnTo>
                    <a:pt x="475" y="14"/>
                  </a:lnTo>
                  <a:lnTo>
                    <a:pt x="477" y="12"/>
                  </a:lnTo>
                  <a:lnTo>
                    <a:pt x="474" y="12"/>
                  </a:lnTo>
                  <a:lnTo>
                    <a:pt x="472" y="14"/>
                  </a:lnTo>
                  <a:lnTo>
                    <a:pt x="475" y="14"/>
                  </a:lnTo>
                  <a:lnTo>
                    <a:pt x="475" y="15"/>
                  </a:lnTo>
                  <a:lnTo>
                    <a:pt x="475" y="17"/>
                  </a:lnTo>
                  <a:lnTo>
                    <a:pt x="477" y="17"/>
                  </a:lnTo>
                  <a:lnTo>
                    <a:pt x="478" y="17"/>
                  </a:lnTo>
                  <a:lnTo>
                    <a:pt x="478" y="15"/>
                  </a:lnTo>
                  <a:lnTo>
                    <a:pt x="478" y="14"/>
                  </a:lnTo>
                  <a:close/>
                  <a:moveTo>
                    <a:pt x="501" y="14"/>
                  </a:moveTo>
                  <a:lnTo>
                    <a:pt x="500" y="14"/>
                  </a:lnTo>
                  <a:lnTo>
                    <a:pt x="495" y="14"/>
                  </a:lnTo>
                  <a:lnTo>
                    <a:pt x="492" y="14"/>
                  </a:lnTo>
                  <a:lnTo>
                    <a:pt x="489" y="12"/>
                  </a:lnTo>
                  <a:lnTo>
                    <a:pt x="488" y="12"/>
                  </a:lnTo>
                  <a:lnTo>
                    <a:pt x="481" y="12"/>
                  </a:lnTo>
                  <a:lnTo>
                    <a:pt x="480" y="12"/>
                  </a:lnTo>
                  <a:lnTo>
                    <a:pt x="481" y="14"/>
                  </a:lnTo>
                  <a:lnTo>
                    <a:pt x="485" y="14"/>
                  </a:lnTo>
                  <a:lnTo>
                    <a:pt x="489" y="15"/>
                  </a:lnTo>
                  <a:lnTo>
                    <a:pt x="491" y="15"/>
                  </a:lnTo>
                  <a:lnTo>
                    <a:pt x="492" y="15"/>
                  </a:lnTo>
                  <a:lnTo>
                    <a:pt x="495" y="15"/>
                  </a:lnTo>
                  <a:lnTo>
                    <a:pt x="497" y="17"/>
                  </a:lnTo>
                  <a:lnTo>
                    <a:pt x="497" y="18"/>
                  </a:lnTo>
                  <a:lnTo>
                    <a:pt x="498" y="18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498" y="15"/>
                  </a:lnTo>
                  <a:lnTo>
                    <a:pt x="500" y="15"/>
                  </a:lnTo>
                  <a:lnTo>
                    <a:pt x="501" y="15"/>
                  </a:lnTo>
                  <a:lnTo>
                    <a:pt x="501" y="14"/>
                  </a:lnTo>
                  <a:close/>
                  <a:moveTo>
                    <a:pt x="531" y="279"/>
                  </a:moveTo>
                  <a:lnTo>
                    <a:pt x="530" y="279"/>
                  </a:lnTo>
                  <a:lnTo>
                    <a:pt x="527" y="279"/>
                  </a:lnTo>
                  <a:lnTo>
                    <a:pt x="525" y="279"/>
                  </a:lnTo>
                  <a:lnTo>
                    <a:pt x="528" y="280"/>
                  </a:lnTo>
                  <a:lnTo>
                    <a:pt x="530" y="280"/>
                  </a:lnTo>
                  <a:lnTo>
                    <a:pt x="531" y="279"/>
                  </a:lnTo>
                  <a:close/>
                  <a:moveTo>
                    <a:pt x="562" y="11"/>
                  </a:moveTo>
                  <a:lnTo>
                    <a:pt x="560" y="11"/>
                  </a:lnTo>
                  <a:lnTo>
                    <a:pt x="559" y="12"/>
                  </a:lnTo>
                  <a:lnTo>
                    <a:pt x="560" y="12"/>
                  </a:lnTo>
                  <a:lnTo>
                    <a:pt x="562" y="11"/>
                  </a:lnTo>
                  <a:close/>
                  <a:moveTo>
                    <a:pt x="569" y="232"/>
                  </a:moveTo>
                  <a:lnTo>
                    <a:pt x="565" y="232"/>
                  </a:lnTo>
                  <a:lnTo>
                    <a:pt x="563" y="232"/>
                  </a:lnTo>
                  <a:lnTo>
                    <a:pt x="562" y="232"/>
                  </a:lnTo>
                  <a:lnTo>
                    <a:pt x="562" y="233"/>
                  </a:lnTo>
                  <a:lnTo>
                    <a:pt x="563" y="233"/>
                  </a:lnTo>
                  <a:lnTo>
                    <a:pt x="565" y="233"/>
                  </a:lnTo>
                  <a:lnTo>
                    <a:pt x="566" y="233"/>
                  </a:lnTo>
                  <a:lnTo>
                    <a:pt x="568" y="233"/>
                  </a:lnTo>
                  <a:lnTo>
                    <a:pt x="569" y="232"/>
                  </a:lnTo>
                  <a:close/>
                  <a:moveTo>
                    <a:pt x="589" y="227"/>
                  </a:moveTo>
                  <a:lnTo>
                    <a:pt x="591" y="227"/>
                  </a:lnTo>
                  <a:lnTo>
                    <a:pt x="591" y="226"/>
                  </a:lnTo>
                  <a:lnTo>
                    <a:pt x="589" y="226"/>
                  </a:lnTo>
                  <a:lnTo>
                    <a:pt x="589" y="227"/>
                  </a:lnTo>
                  <a:close/>
                  <a:moveTo>
                    <a:pt x="584" y="233"/>
                  </a:moveTo>
                  <a:lnTo>
                    <a:pt x="586" y="233"/>
                  </a:lnTo>
                  <a:lnTo>
                    <a:pt x="592" y="233"/>
                  </a:lnTo>
                  <a:lnTo>
                    <a:pt x="595" y="233"/>
                  </a:lnTo>
                  <a:lnTo>
                    <a:pt x="597" y="233"/>
                  </a:lnTo>
                  <a:lnTo>
                    <a:pt x="598" y="232"/>
                  </a:lnTo>
                  <a:lnTo>
                    <a:pt x="597" y="232"/>
                  </a:lnTo>
                  <a:lnTo>
                    <a:pt x="595" y="232"/>
                  </a:lnTo>
                  <a:lnTo>
                    <a:pt x="591" y="232"/>
                  </a:lnTo>
                  <a:lnTo>
                    <a:pt x="584" y="233"/>
                  </a:lnTo>
                  <a:close/>
                  <a:moveTo>
                    <a:pt x="572" y="239"/>
                  </a:moveTo>
                  <a:lnTo>
                    <a:pt x="571" y="239"/>
                  </a:lnTo>
                  <a:lnTo>
                    <a:pt x="569" y="239"/>
                  </a:lnTo>
                  <a:lnTo>
                    <a:pt x="569" y="241"/>
                  </a:lnTo>
                  <a:lnTo>
                    <a:pt x="571" y="241"/>
                  </a:lnTo>
                  <a:lnTo>
                    <a:pt x="572" y="241"/>
                  </a:lnTo>
                  <a:lnTo>
                    <a:pt x="575" y="241"/>
                  </a:lnTo>
                  <a:lnTo>
                    <a:pt x="577" y="241"/>
                  </a:lnTo>
                  <a:lnTo>
                    <a:pt x="578" y="241"/>
                  </a:lnTo>
                  <a:lnTo>
                    <a:pt x="580" y="241"/>
                  </a:lnTo>
                  <a:lnTo>
                    <a:pt x="581" y="241"/>
                  </a:lnTo>
                  <a:lnTo>
                    <a:pt x="584" y="241"/>
                  </a:lnTo>
                  <a:lnTo>
                    <a:pt x="586" y="241"/>
                  </a:lnTo>
                  <a:lnTo>
                    <a:pt x="586" y="242"/>
                  </a:lnTo>
                  <a:lnTo>
                    <a:pt x="587" y="242"/>
                  </a:lnTo>
                  <a:lnTo>
                    <a:pt x="589" y="242"/>
                  </a:lnTo>
                  <a:lnTo>
                    <a:pt x="591" y="239"/>
                  </a:lnTo>
                  <a:lnTo>
                    <a:pt x="592" y="238"/>
                  </a:lnTo>
                  <a:lnTo>
                    <a:pt x="594" y="238"/>
                  </a:lnTo>
                  <a:lnTo>
                    <a:pt x="595" y="238"/>
                  </a:lnTo>
                  <a:lnTo>
                    <a:pt x="597" y="236"/>
                  </a:lnTo>
                  <a:lnTo>
                    <a:pt x="597" y="235"/>
                  </a:lnTo>
                  <a:lnTo>
                    <a:pt x="595" y="235"/>
                  </a:lnTo>
                  <a:lnTo>
                    <a:pt x="594" y="236"/>
                  </a:lnTo>
                  <a:lnTo>
                    <a:pt x="592" y="236"/>
                  </a:lnTo>
                  <a:lnTo>
                    <a:pt x="591" y="236"/>
                  </a:lnTo>
                  <a:lnTo>
                    <a:pt x="589" y="238"/>
                  </a:lnTo>
                  <a:lnTo>
                    <a:pt x="587" y="238"/>
                  </a:lnTo>
                  <a:lnTo>
                    <a:pt x="583" y="239"/>
                  </a:lnTo>
                  <a:lnTo>
                    <a:pt x="581" y="239"/>
                  </a:lnTo>
                  <a:lnTo>
                    <a:pt x="580" y="239"/>
                  </a:lnTo>
                  <a:lnTo>
                    <a:pt x="577" y="239"/>
                  </a:lnTo>
                  <a:lnTo>
                    <a:pt x="575" y="239"/>
                  </a:lnTo>
                  <a:lnTo>
                    <a:pt x="574" y="239"/>
                  </a:lnTo>
                  <a:lnTo>
                    <a:pt x="572" y="239"/>
                  </a:lnTo>
                  <a:close/>
                  <a:moveTo>
                    <a:pt x="589" y="9"/>
                  </a:moveTo>
                  <a:lnTo>
                    <a:pt x="584" y="9"/>
                  </a:lnTo>
                  <a:lnTo>
                    <a:pt x="580" y="9"/>
                  </a:lnTo>
                  <a:lnTo>
                    <a:pt x="574" y="9"/>
                  </a:lnTo>
                  <a:lnTo>
                    <a:pt x="569" y="11"/>
                  </a:lnTo>
                  <a:lnTo>
                    <a:pt x="572" y="11"/>
                  </a:lnTo>
                  <a:lnTo>
                    <a:pt x="577" y="11"/>
                  </a:lnTo>
                  <a:lnTo>
                    <a:pt x="580" y="11"/>
                  </a:lnTo>
                  <a:lnTo>
                    <a:pt x="580" y="12"/>
                  </a:lnTo>
                  <a:lnTo>
                    <a:pt x="581" y="12"/>
                  </a:lnTo>
                  <a:lnTo>
                    <a:pt x="581" y="11"/>
                  </a:lnTo>
                  <a:lnTo>
                    <a:pt x="583" y="11"/>
                  </a:lnTo>
                  <a:lnTo>
                    <a:pt x="589" y="9"/>
                  </a:lnTo>
                  <a:close/>
                  <a:moveTo>
                    <a:pt x="628" y="197"/>
                  </a:moveTo>
                  <a:lnTo>
                    <a:pt x="627" y="197"/>
                  </a:lnTo>
                  <a:lnTo>
                    <a:pt x="627" y="198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8"/>
                  </a:lnTo>
                  <a:lnTo>
                    <a:pt x="628" y="197"/>
                  </a:lnTo>
                  <a:lnTo>
                    <a:pt x="630" y="197"/>
                  </a:lnTo>
                  <a:lnTo>
                    <a:pt x="630" y="195"/>
                  </a:lnTo>
                  <a:lnTo>
                    <a:pt x="631" y="195"/>
                  </a:lnTo>
                  <a:lnTo>
                    <a:pt x="634" y="195"/>
                  </a:lnTo>
                  <a:lnTo>
                    <a:pt x="636" y="194"/>
                  </a:lnTo>
                  <a:lnTo>
                    <a:pt x="633" y="194"/>
                  </a:lnTo>
                  <a:lnTo>
                    <a:pt x="630" y="194"/>
                  </a:lnTo>
                  <a:lnTo>
                    <a:pt x="630" y="195"/>
                  </a:lnTo>
                  <a:lnTo>
                    <a:pt x="628" y="197"/>
                  </a:lnTo>
                  <a:close/>
                  <a:moveTo>
                    <a:pt x="622" y="194"/>
                  </a:moveTo>
                  <a:lnTo>
                    <a:pt x="624" y="195"/>
                  </a:lnTo>
                  <a:lnTo>
                    <a:pt x="628" y="194"/>
                  </a:lnTo>
                  <a:lnTo>
                    <a:pt x="627" y="194"/>
                  </a:lnTo>
                  <a:lnTo>
                    <a:pt x="622" y="194"/>
                  </a:lnTo>
                  <a:close/>
                  <a:moveTo>
                    <a:pt x="615" y="179"/>
                  </a:moveTo>
                  <a:lnTo>
                    <a:pt x="615" y="180"/>
                  </a:lnTo>
                  <a:lnTo>
                    <a:pt x="616" y="179"/>
                  </a:lnTo>
                  <a:lnTo>
                    <a:pt x="615" y="179"/>
                  </a:lnTo>
                  <a:close/>
                  <a:moveTo>
                    <a:pt x="606" y="174"/>
                  </a:moveTo>
                  <a:lnTo>
                    <a:pt x="607" y="176"/>
                  </a:lnTo>
                  <a:lnTo>
                    <a:pt x="609" y="176"/>
                  </a:lnTo>
                  <a:lnTo>
                    <a:pt x="612" y="177"/>
                  </a:lnTo>
                  <a:lnTo>
                    <a:pt x="613" y="177"/>
                  </a:lnTo>
                  <a:lnTo>
                    <a:pt x="615" y="177"/>
                  </a:lnTo>
                  <a:lnTo>
                    <a:pt x="613" y="176"/>
                  </a:lnTo>
                  <a:lnTo>
                    <a:pt x="609" y="174"/>
                  </a:lnTo>
                  <a:lnTo>
                    <a:pt x="607" y="174"/>
                  </a:lnTo>
                  <a:lnTo>
                    <a:pt x="606" y="171"/>
                  </a:lnTo>
                  <a:lnTo>
                    <a:pt x="606" y="174"/>
                  </a:lnTo>
                  <a:close/>
                  <a:moveTo>
                    <a:pt x="604" y="180"/>
                  </a:moveTo>
                  <a:lnTo>
                    <a:pt x="606" y="180"/>
                  </a:lnTo>
                  <a:lnTo>
                    <a:pt x="607" y="180"/>
                  </a:lnTo>
                  <a:lnTo>
                    <a:pt x="610" y="180"/>
                  </a:lnTo>
                  <a:lnTo>
                    <a:pt x="609" y="179"/>
                  </a:lnTo>
                  <a:lnTo>
                    <a:pt x="607" y="179"/>
                  </a:lnTo>
                  <a:lnTo>
                    <a:pt x="606" y="179"/>
                  </a:lnTo>
                  <a:lnTo>
                    <a:pt x="604" y="180"/>
                  </a:lnTo>
                  <a:lnTo>
                    <a:pt x="603" y="180"/>
                  </a:lnTo>
                  <a:lnTo>
                    <a:pt x="603" y="182"/>
                  </a:lnTo>
                  <a:lnTo>
                    <a:pt x="603" y="183"/>
                  </a:lnTo>
                  <a:lnTo>
                    <a:pt x="601" y="183"/>
                  </a:lnTo>
                  <a:lnTo>
                    <a:pt x="601" y="185"/>
                  </a:lnTo>
                  <a:lnTo>
                    <a:pt x="603" y="183"/>
                  </a:lnTo>
                  <a:lnTo>
                    <a:pt x="604" y="183"/>
                  </a:lnTo>
                  <a:lnTo>
                    <a:pt x="604" y="182"/>
                  </a:lnTo>
                  <a:lnTo>
                    <a:pt x="604" y="180"/>
                  </a:lnTo>
                  <a:close/>
                  <a:moveTo>
                    <a:pt x="619" y="188"/>
                  </a:moveTo>
                  <a:lnTo>
                    <a:pt x="618" y="188"/>
                  </a:lnTo>
                  <a:lnTo>
                    <a:pt x="616" y="188"/>
                  </a:lnTo>
                  <a:lnTo>
                    <a:pt x="615" y="186"/>
                  </a:lnTo>
                  <a:lnTo>
                    <a:pt x="613" y="186"/>
                  </a:lnTo>
                  <a:lnTo>
                    <a:pt x="612" y="185"/>
                  </a:lnTo>
                  <a:lnTo>
                    <a:pt x="606" y="186"/>
                  </a:lnTo>
                  <a:lnTo>
                    <a:pt x="609" y="186"/>
                  </a:lnTo>
                  <a:lnTo>
                    <a:pt x="612" y="186"/>
                  </a:lnTo>
                  <a:lnTo>
                    <a:pt x="613" y="186"/>
                  </a:lnTo>
                  <a:lnTo>
                    <a:pt x="616" y="188"/>
                  </a:lnTo>
                  <a:lnTo>
                    <a:pt x="613" y="188"/>
                  </a:lnTo>
                  <a:lnTo>
                    <a:pt x="612" y="188"/>
                  </a:lnTo>
                  <a:lnTo>
                    <a:pt x="610" y="188"/>
                  </a:lnTo>
                  <a:lnTo>
                    <a:pt x="612" y="189"/>
                  </a:lnTo>
                  <a:lnTo>
                    <a:pt x="616" y="188"/>
                  </a:lnTo>
                  <a:lnTo>
                    <a:pt x="616" y="189"/>
                  </a:lnTo>
                  <a:lnTo>
                    <a:pt x="616" y="191"/>
                  </a:lnTo>
                  <a:lnTo>
                    <a:pt x="618" y="189"/>
                  </a:lnTo>
                  <a:lnTo>
                    <a:pt x="619" y="188"/>
                  </a:lnTo>
                  <a:close/>
                  <a:moveTo>
                    <a:pt x="622" y="179"/>
                  </a:moveTo>
                  <a:lnTo>
                    <a:pt x="619" y="177"/>
                  </a:lnTo>
                  <a:lnTo>
                    <a:pt x="619" y="176"/>
                  </a:lnTo>
                  <a:lnTo>
                    <a:pt x="618" y="176"/>
                  </a:lnTo>
                  <a:lnTo>
                    <a:pt x="616" y="177"/>
                  </a:lnTo>
                  <a:lnTo>
                    <a:pt x="618" y="177"/>
                  </a:lnTo>
                  <a:lnTo>
                    <a:pt x="619" y="177"/>
                  </a:lnTo>
                  <a:lnTo>
                    <a:pt x="619" y="179"/>
                  </a:lnTo>
                  <a:lnTo>
                    <a:pt x="622" y="179"/>
                  </a:lnTo>
                  <a:close/>
                  <a:moveTo>
                    <a:pt x="647" y="177"/>
                  </a:moveTo>
                  <a:lnTo>
                    <a:pt x="648" y="179"/>
                  </a:lnTo>
                  <a:lnTo>
                    <a:pt x="650" y="177"/>
                  </a:lnTo>
                  <a:lnTo>
                    <a:pt x="654" y="179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60" y="179"/>
                  </a:lnTo>
                  <a:lnTo>
                    <a:pt x="654" y="177"/>
                  </a:lnTo>
                  <a:lnTo>
                    <a:pt x="650" y="177"/>
                  </a:lnTo>
                  <a:lnTo>
                    <a:pt x="647" y="177"/>
                  </a:lnTo>
                  <a:close/>
                  <a:moveTo>
                    <a:pt x="680" y="170"/>
                  </a:moveTo>
                  <a:lnTo>
                    <a:pt x="677" y="171"/>
                  </a:lnTo>
                  <a:lnTo>
                    <a:pt x="678" y="171"/>
                  </a:lnTo>
                  <a:lnTo>
                    <a:pt x="680" y="170"/>
                  </a:lnTo>
                  <a:close/>
                  <a:moveTo>
                    <a:pt x="697" y="126"/>
                  </a:moveTo>
                  <a:lnTo>
                    <a:pt x="698" y="126"/>
                  </a:lnTo>
                  <a:lnTo>
                    <a:pt x="698" y="124"/>
                  </a:lnTo>
                  <a:lnTo>
                    <a:pt x="697" y="124"/>
                  </a:lnTo>
                  <a:lnTo>
                    <a:pt x="697" y="126"/>
                  </a:lnTo>
                  <a:close/>
                  <a:moveTo>
                    <a:pt x="687" y="135"/>
                  </a:moveTo>
                  <a:lnTo>
                    <a:pt x="689" y="135"/>
                  </a:lnTo>
                  <a:lnTo>
                    <a:pt x="687" y="133"/>
                  </a:lnTo>
                  <a:lnTo>
                    <a:pt x="687" y="135"/>
                  </a:lnTo>
                  <a:close/>
                  <a:moveTo>
                    <a:pt x="689" y="141"/>
                  </a:moveTo>
                  <a:lnTo>
                    <a:pt x="687" y="141"/>
                  </a:lnTo>
                  <a:lnTo>
                    <a:pt x="693" y="142"/>
                  </a:lnTo>
                  <a:lnTo>
                    <a:pt x="692" y="142"/>
                  </a:lnTo>
                  <a:lnTo>
                    <a:pt x="692" y="144"/>
                  </a:lnTo>
                  <a:lnTo>
                    <a:pt x="693" y="144"/>
                  </a:lnTo>
                  <a:lnTo>
                    <a:pt x="693" y="142"/>
                  </a:lnTo>
                  <a:lnTo>
                    <a:pt x="690" y="141"/>
                  </a:lnTo>
                  <a:lnTo>
                    <a:pt x="689" y="141"/>
                  </a:lnTo>
                  <a:close/>
                  <a:moveTo>
                    <a:pt x="751" y="44"/>
                  </a:moveTo>
                  <a:lnTo>
                    <a:pt x="746" y="44"/>
                  </a:lnTo>
                  <a:lnTo>
                    <a:pt x="742" y="45"/>
                  </a:lnTo>
                  <a:lnTo>
                    <a:pt x="739" y="45"/>
                  </a:lnTo>
                  <a:lnTo>
                    <a:pt x="739" y="47"/>
                  </a:lnTo>
                  <a:lnTo>
                    <a:pt x="740" y="47"/>
                  </a:lnTo>
                  <a:lnTo>
                    <a:pt x="742" y="45"/>
                  </a:lnTo>
                  <a:lnTo>
                    <a:pt x="746" y="45"/>
                  </a:lnTo>
                  <a:lnTo>
                    <a:pt x="751" y="44"/>
                  </a:lnTo>
                  <a:close/>
                  <a:moveTo>
                    <a:pt x="765" y="45"/>
                  </a:moveTo>
                  <a:lnTo>
                    <a:pt x="760" y="44"/>
                  </a:lnTo>
                  <a:lnTo>
                    <a:pt x="759" y="44"/>
                  </a:lnTo>
                  <a:lnTo>
                    <a:pt x="760" y="45"/>
                  </a:lnTo>
                  <a:lnTo>
                    <a:pt x="762" y="45"/>
                  </a:lnTo>
                  <a:lnTo>
                    <a:pt x="763" y="45"/>
                  </a:lnTo>
                  <a:lnTo>
                    <a:pt x="765" y="45"/>
                  </a:lnTo>
                  <a:close/>
                  <a:moveTo>
                    <a:pt x="786" y="44"/>
                  </a:moveTo>
                  <a:lnTo>
                    <a:pt x="784" y="44"/>
                  </a:lnTo>
                  <a:lnTo>
                    <a:pt x="783" y="42"/>
                  </a:lnTo>
                  <a:lnTo>
                    <a:pt x="780" y="42"/>
                  </a:lnTo>
                  <a:lnTo>
                    <a:pt x="780" y="44"/>
                  </a:lnTo>
                  <a:lnTo>
                    <a:pt x="777" y="44"/>
                  </a:lnTo>
                  <a:lnTo>
                    <a:pt x="774" y="44"/>
                  </a:lnTo>
                  <a:lnTo>
                    <a:pt x="771" y="45"/>
                  </a:lnTo>
                  <a:lnTo>
                    <a:pt x="775" y="45"/>
                  </a:lnTo>
                  <a:lnTo>
                    <a:pt x="781" y="45"/>
                  </a:lnTo>
                  <a:lnTo>
                    <a:pt x="786" y="44"/>
                  </a:lnTo>
                  <a:close/>
                  <a:moveTo>
                    <a:pt x="763" y="26"/>
                  </a:moveTo>
                  <a:lnTo>
                    <a:pt x="768" y="26"/>
                  </a:lnTo>
                  <a:lnTo>
                    <a:pt x="766" y="24"/>
                  </a:lnTo>
                  <a:lnTo>
                    <a:pt x="765" y="24"/>
                  </a:lnTo>
                  <a:lnTo>
                    <a:pt x="765" y="23"/>
                  </a:lnTo>
                  <a:lnTo>
                    <a:pt x="763" y="23"/>
                  </a:lnTo>
                  <a:lnTo>
                    <a:pt x="762" y="23"/>
                  </a:lnTo>
                  <a:lnTo>
                    <a:pt x="760" y="21"/>
                  </a:lnTo>
                  <a:lnTo>
                    <a:pt x="759" y="21"/>
                  </a:lnTo>
                  <a:lnTo>
                    <a:pt x="757" y="21"/>
                  </a:lnTo>
                  <a:lnTo>
                    <a:pt x="757" y="23"/>
                  </a:lnTo>
                  <a:lnTo>
                    <a:pt x="757" y="24"/>
                  </a:lnTo>
                  <a:lnTo>
                    <a:pt x="759" y="24"/>
                  </a:lnTo>
                  <a:lnTo>
                    <a:pt x="763" y="26"/>
                  </a:lnTo>
                  <a:close/>
                  <a:moveTo>
                    <a:pt x="239" y="453"/>
                  </a:moveTo>
                  <a:lnTo>
                    <a:pt x="239" y="451"/>
                  </a:lnTo>
                  <a:lnTo>
                    <a:pt x="238" y="453"/>
                  </a:lnTo>
                  <a:lnTo>
                    <a:pt x="239" y="453"/>
                  </a:lnTo>
                  <a:close/>
                  <a:moveTo>
                    <a:pt x="239" y="451"/>
                  </a:moveTo>
                  <a:lnTo>
                    <a:pt x="239" y="450"/>
                  </a:lnTo>
                  <a:lnTo>
                    <a:pt x="238" y="451"/>
                  </a:lnTo>
                  <a:lnTo>
                    <a:pt x="239" y="451"/>
                  </a:lnTo>
                  <a:close/>
                  <a:moveTo>
                    <a:pt x="244" y="445"/>
                  </a:moveTo>
                  <a:lnTo>
                    <a:pt x="242" y="445"/>
                  </a:lnTo>
                  <a:lnTo>
                    <a:pt x="241" y="445"/>
                  </a:lnTo>
                  <a:lnTo>
                    <a:pt x="241" y="447"/>
                  </a:lnTo>
                  <a:lnTo>
                    <a:pt x="242" y="447"/>
                  </a:lnTo>
                  <a:lnTo>
                    <a:pt x="244" y="445"/>
                  </a:lnTo>
                  <a:close/>
                  <a:moveTo>
                    <a:pt x="227" y="441"/>
                  </a:moveTo>
                  <a:lnTo>
                    <a:pt x="226" y="442"/>
                  </a:lnTo>
                  <a:lnTo>
                    <a:pt x="227" y="442"/>
                  </a:lnTo>
                  <a:lnTo>
                    <a:pt x="229" y="442"/>
                  </a:lnTo>
                  <a:lnTo>
                    <a:pt x="229" y="441"/>
                  </a:lnTo>
                  <a:lnTo>
                    <a:pt x="230" y="441"/>
                  </a:lnTo>
                  <a:lnTo>
                    <a:pt x="230" y="439"/>
                  </a:lnTo>
                  <a:lnTo>
                    <a:pt x="227" y="439"/>
                  </a:lnTo>
                  <a:lnTo>
                    <a:pt x="227" y="441"/>
                  </a:lnTo>
                  <a:close/>
                  <a:moveTo>
                    <a:pt x="224" y="438"/>
                  </a:moveTo>
                  <a:lnTo>
                    <a:pt x="226" y="439"/>
                  </a:lnTo>
                  <a:lnTo>
                    <a:pt x="224" y="439"/>
                  </a:lnTo>
                  <a:lnTo>
                    <a:pt x="223" y="439"/>
                  </a:lnTo>
                  <a:lnTo>
                    <a:pt x="224" y="441"/>
                  </a:lnTo>
                  <a:lnTo>
                    <a:pt x="226" y="441"/>
                  </a:lnTo>
                  <a:lnTo>
                    <a:pt x="227" y="439"/>
                  </a:lnTo>
                  <a:lnTo>
                    <a:pt x="227" y="438"/>
                  </a:lnTo>
                  <a:lnTo>
                    <a:pt x="224" y="438"/>
                  </a:lnTo>
                  <a:close/>
                  <a:moveTo>
                    <a:pt x="221" y="433"/>
                  </a:moveTo>
                  <a:lnTo>
                    <a:pt x="221" y="433"/>
                  </a:lnTo>
                  <a:lnTo>
                    <a:pt x="220" y="433"/>
                  </a:lnTo>
                  <a:lnTo>
                    <a:pt x="220" y="435"/>
                  </a:lnTo>
                  <a:lnTo>
                    <a:pt x="218" y="436"/>
                  </a:lnTo>
                  <a:lnTo>
                    <a:pt x="220" y="436"/>
                  </a:lnTo>
                  <a:lnTo>
                    <a:pt x="221" y="436"/>
                  </a:lnTo>
                  <a:lnTo>
                    <a:pt x="220" y="438"/>
                  </a:lnTo>
                  <a:lnTo>
                    <a:pt x="218" y="439"/>
                  </a:lnTo>
                  <a:lnTo>
                    <a:pt x="220" y="439"/>
                  </a:lnTo>
                  <a:lnTo>
                    <a:pt x="221" y="439"/>
                  </a:lnTo>
                  <a:lnTo>
                    <a:pt x="221" y="438"/>
                  </a:lnTo>
                  <a:lnTo>
                    <a:pt x="223" y="438"/>
                  </a:lnTo>
                  <a:lnTo>
                    <a:pt x="223" y="436"/>
                  </a:lnTo>
                  <a:lnTo>
                    <a:pt x="226" y="435"/>
                  </a:lnTo>
                  <a:lnTo>
                    <a:pt x="224" y="435"/>
                  </a:lnTo>
                  <a:lnTo>
                    <a:pt x="226" y="433"/>
                  </a:lnTo>
                  <a:lnTo>
                    <a:pt x="221" y="435"/>
                  </a:lnTo>
                  <a:lnTo>
                    <a:pt x="221" y="433"/>
                  </a:lnTo>
                  <a:close/>
                  <a:moveTo>
                    <a:pt x="226" y="432"/>
                  </a:moveTo>
                  <a:lnTo>
                    <a:pt x="224" y="433"/>
                  </a:lnTo>
                  <a:lnTo>
                    <a:pt x="226" y="433"/>
                  </a:lnTo>
                  <a:lnTo>
                    <a:pt x="227" y="433"/>
                  </a:lnTo>
                  <a:lnTo>
                    <a:pt x="227" y="432"/>
                  </a:lnTo>
                  <a:lnTo>
                    <a:pt x="226" y="432"/>
                  </a:lnTo>
                  <a:close/>
                  <a:moveTo>
                    <a:pt x="285" y="433"/>
                  </a:moveTo>
                  <a:lnTo>
                    <a:pt x="286" y="433"/>
                  </a:lnTo>
                  <a:lnTo>
                    <a:pt x="286" y="432"/>
                  </a:lnTo>
                  <a:lnTo>
                    <a:pt x="285" y="432"/>
                  </a:lnTo>
                  <a:lnTo>
                    <a:pt x="285" y="433"/>
                  </a:lnTo>
                  <a:close/>
                  <a:moveTo>
                    <a:pt x="186" y="429"/>
                  </a:moveTo>
                  <a:lnTo>
                    <a:pt x="188" y="427"/>
                  </a:lnTo>
                  <a:lnTo>
                    <a:pt x="186" y="427"/>
                  </a:lnTo>
                  <a:lnTo>
                    <a:pt x="186" y="429"/>
                  </a:lnTo>
                  <a:close/>
                  <a:moveTo>
                    <a:pt x="182" y="418"/>
                  </a:moveTo>
                  <a:lnTo>
                    <a:pt x="180" y="418"/>
                  </a:lnTo>
                  <a:lnTo>
                    <a:pt x="182" y="420"/>
                  </a:lnTo>
                  <a:lnTo>
                    <a:pt x="183" y="418"/>
                  </a:lnTo>
                  <a:lnTo>
                    <a:pt x="182" y="418"/>
                  </a:lnTo>
                  <a:close/>
                  <a:moveTo>
                    <a:pt x="300" y="414"/>
                  </a:moveTo>
                  <a:lnTo>
                    <a:pt x="300" y="412"/>
                  </a:lnTo>
                  <a:lnTo>
                    <a:pt x="301" y="412"/>
                  </a:lnTo>
                  <a:lnTo>
                    <a:pt x="303" y="411"/>
                  </a:lnTo>
                  <a:lnTo>
                    <a:pt x="301" y="411"/>
                  </a:lnTo>
                  <a:lnTo>
                    <a:pt x="298" y="411"/>
                  </a:lnTo>
                  <a:lnTo>
                    <a:pt x="297" y="412"/>
                  </a:lnTo>
                  <a:lnTo>
                    <a:pt x="300" y="414"/>
                  </a:lnTo>
                  <a:close/>
                  <a:moveTo>
                    <a:pt x="318" y="392"/>
                  </a:moveTo>
                  <a:lnTo>
                    <a:pt x="318" y="391"/>
                  </a:lnTo>
                  <a:lnTo>
                    <a:pt x="316" y="392"/>
                  </a:lnTo>
                  <a:lnTo>
                    <a:pt x="318" y="392"/>
                  </a:lnTo>
                  <a:close/>
                  <a:moveTo>
                    <a:pt x="319" y="391"/>
                  </a:moveTo>
                  <a:lnTo>
                    <a:pt x="319" y="389"/>
                  </a:lnTo>
                  <a:lnTo>
                    <a:pt x="318" y="389"/>
                  </a:lnTo>
                  <a:lnTo>
                    <a:pt x="318" y="391"/>
                  </a:lnTo>
                  <a:lnTo>
                    <a:pt x="319" y="391"/>
                  </a:lnTo>
                  <a:close/>
                  <a:moveTo>
                    <a:pt x="168" y="389"/>
                  </a:moveTo>
                  <a:lnTo>
                    <a:pt x="168" y="391"/>
                  </a:lnTo>
                  <a:lnTo>
                    <a:pt x="170" y="389"/>
                  </a:lnTo>
                  <a:lnTo>
                    <a:pt x="170" y="388"/>
                  </a:lnTo>
                  <a:lnTo>
                    <a:pt x="168" y="389"/>
                  </a:lnTo>
                  <a:close/>
                  <a:moveTo>
                    <a:pt x="323" y="388"/>
                  </a:moveTo>
                  <a:lnTo>
                    <a:pt x="321" y="388"/>
                  </a:lnTo>
                  <a:lnTo>
                    <a:pt x="321" y="389"/>
                  </a:lnTo>
                  <a:lnTo>
                    <a:pt x="323" y="388"/>
                  </a:lnTo>
                  <a:close/>
                  <a:moveTo>
                    <a:pt x="170" y="388"/>
                  </a:moveTo>
                  <a:lnTo>
                    <a:pt x="170" y="386"/>
                  </a:lnTo>
                  <a:lnTo>
                    <a:pt x="168" y="386"/>
                  </a:lnTo>
                  <a:lnTo>
                    <a:pt x="170" y="388"/>
                  </a:lnTo>
                  <a:close/>
                  <a:moveTo>
                    <a:pt x="171" y="386"/>
                  </a:moveTo>
                  <a:lnTo>
                    <a:pt x="171" y="385"/>
                  </a:lnTo>
                  <a:lnTo>
                    <a:pt x="170" y="386"/>
                  </a:lnTo>
                  <a:lnTo>
                    <a:pt x="171" y="386"/>
                  </a:lnTo>
                  <a:close/>
                  <a:moveTo>
                    <a:pt x="316" y="382"/>
                  </a:moveTo>
                  <a:lnTo>
                    <a:pt x="318" y="383"/>
                  </a:lnTo>
                  <a:lnTo>
                    <a:pt x="318" y="382"/>
                  </a:lnTo>
                  <a:lnTo>
                    <a:pt x="316" y="382"/>
                  </a:lnTo>
                  <a:close/>
                  <a:moveTo>
                    <a:pt x="160" y="377"/>
                  </a:moveTo>
                  <a:lnTo>
                    <a:pt x="159" y="380"/>
                  </a:lnTo>
                  <a:lnTo>
                    <a:pt x="162" y="377"/>
                  </a:lnTo>
                  <a:lnTo>
                    <a:pt x="160" y="377"/>
                  </a:lnTo>
                  <a:close/>
                  <a:moveTo>
                    <a:pt x="335" y="376"/>
                  </a:moveTo>
                  <a:lnTo>
                    <a:pt x="336" y="376"/>
                  </a:lnTo>
                  <a:lnTo>
                    <a:pt x="336" y="374"/>
                  </a:lnTo>
                  <a:lnTo>
                    <a:pt x="336" y="374"/>
                  </a:lnTo>
                  <a:lnTo>
                    <a:pt x="335" y="374"/>
                  </a:lnTo>
                  <a:lnTo>
                    <a:pt x="335" y="376"/>
                  </a:lnTo>
                  <a:close/>
                  <a:moveTo>
                    <a:pt x="165" y="362"/>
                  </a:moveTo>
                  <a:lnTo>
                    <a:pt x="167" y="364"/>
                  </a:lnTo>
                  <a:lnTo>
                    <a:pt x="167" y="362"/>
                  </a:lnTo>
                  <a:lnTo>
                    <a:pt x="165" y="362"/>
                  </a:lnTo>
                  <a:close/>
                  <a:moveTo>
                    <a:pt x="167" y="362"/>
                  </a:moveTo>
                  <a:lnTo>
                    <a:pt x="168" y="362"/>
                  </a:lnTo>
                  <a:lnTo>
                    <a:pt x="168" y="361"/>
                  </a:lnTo>
                  <a:lnTo>
                    <a:pt x="167" y="362"/>
                  </a:lnTo>
                  <a:close/>
                  <a:moveTo>
                    <a:pt x="336" y="361"/>
                  </a:moveTo>
                  <a:lnTo>
                    <a:pt x="335" y="362"/>
                  </a:lnTo>
                  <a:lnTo>
                    <a:pt x="336" y="362"/>
                  </a:lnTo>
                  <a:lnTo>
                    <a:pt x="342" y="362"/>
                  </a:lnTo>
                  <a:lnTo>
                    <a:pt x="342" y="361"/>
                  </a:lnTo>
                  <a:lnTo>
                    <a:pt x="341" y="361"/>
                  </a:lnTo>
                  <a:lnTo>
                    <a:pt x="336" y="361"/>
                  </a:lnTo>
                  <a:close/>
                  <a:moveTo>
                    <a:pt x="171" y="356"/>
                  </a:moveTo>
                  <a:lnTo>
                    <a:pt x="170" y="356"/>
                  </a:lnTo>
                  <a:lnTo>
                    <a:pt x="170" y="358"/>
                  </a:lnTo>
                  <a:lnTo>
                    <a:pt x="171" y="358"/>
                  </a:lnTo>
                  <a:lnTo>
                    <a:pt x="173" y="356"/>
                  </a:lnTo>
                  <a:lnTo>
                    <a:pt x="174" y="355"/>
                  </a:lnTo>
                  <a:lnTo>
                    <a:pt x="171" y="355"/>
                  </a:lnTo>
                  <a:lnTo>
                    <a:pt x="171" y="356"/>
                  </a:lnTo>
                  <a:close/>
                  <a:moveTo>
                    <a:pt x="168" y="359"/>
                  </a:moveTo>
                  <a:lnTo>
                    <a:pt x="170" y="359"/>
                  </a:lnTo>
                  <a:lnTo>
                    <a:pt x="170" y="358"/>
                  </a:lnTo>
                  <a:lnTo>
                    <a:pt x="168" y="358"/>
                  </a:lnTo>
                  <a:lnTo>
                    <a:pt x="167" y="358"/>
                  </a:lnTo>
                  <a:lnTo>
                    <a:pt x="167" y="359"/>
                  </a:lnTo>
                  <a:lnTo>
                    <a:pt x="168" y="359"/>
                  </a:lnTo>
                  <a:close/>
                  <a:moveTo>
                    <a:pt x="350" y="353"/>
                  </a:moveTo>
                  <a:lnTo>
                    <a:pt x="348" y="353"/>
                  </a:lnTo>
                  <a:lnTo>
                    <a:pt x="350" y="355"/>
                  </a:lnTo>
                  <a:lnTo>
                    <a:pt x="350" y="353"/>
                  </a:lnTo>
                  <a:close/>
                  <a:moveTo>
                    <a:pt x="159" y="347"/>
                  </a:moveTo>
                  <a:lnTo>
                    <a:pt x="159" y="348"/>
                  </a:lnTo>
                  <a:lnTo>
                    <a:pt x="157" y="348"/>
                  </a:lnTo>
                  <a:lnTo>
                    <a:pt x="157" y="350"/>
                  </a:lnTo>
                  <a:lnTo>
                    <a:pt x="159" y="350"/>
                  </a:lnTo>
                  <a:lnTo>
                    <a:pt x="160" y="348"/>
                  </a:lnTo>
                  <a:lnTo>
                    <a:pt x="162" y="348"/>
                  </a:lnTo>
                  <a:lnTo>
                    <a:pt x="160" y="347"/>
                  </a:lnTo>
                  <a:lnTo>
                    <a:pt x="159" y="347"/>
                  </a:lnTo>
                  <a:close/>
                  <a:moveTo>
                    <a:pt x="159" y="339"/>
                  </a:moveTo>
                  <a:lnTo>
                    <a:pt x="157" y="341"/>
                  </a:lnTo>
                  <a:lnTo>
                    <a:pt x="159" y="341"/>
                  </a:lnTo>
                  <a:lnTo>
                    <a:pt x="159" y="339"/>
                  </a:lnTo>
                  <a:close/>
                  <a:moveTo>
                    <a:pt x="407" y="335"/>
                  </a:moveTo>
                  <a:lnTo>
                    <a:pt x="409" y="335"/>
                  </a:lnTo>
                  <a:lnTo>
                    <a:pt x="410" y="335"/>
                  </a:lnTo>
                  <a:lnTo>
                    <a:pt x="409" y="333"/>
                  </a:lnTo>
                  <a:lnTo>
                    <a:pt x="407" y="333"/>
                  </a:lnTo>
                  <a:lnTo>
                    <a:pt x="407" y="335"/>
                  </a:lnTo>
                  <a:close/>
                  <a:moveTo>
                    <a:pt x="394" y="329"/>
                  </a:moveTo>
                  <a:lnTo>
                    <a:pt x="392" y="329"/>
                  </a:lnTo>
                  <a:lnTo>
                    <a:pt x="394" y="330"/>
                  </a:lnTo>
                  <a:lnTo>
                    <a:pt x="394" y="329"/>
                  </a:lnTo>
                  <a:close/>
                  <a:moveTo>
                    <a:pt x="413" y="329"/>
                  </a:moveTo>
                  <a:lnTo>
                    <a:pt x="413" y="330"/>
                  </a:lnTo>
                  <a:lnTo>
                    <a:pt x="415" y="330"/>
                  </a:lnTo>
                  <a:lnTo>
                    <a:pt x="415" y="329"/>
                  </a:lnTo>
                  <a:lnTo>
                    <a:pt x="416" y="327"/>
                  </a:lnTo>
                  <a:lnTo>
                    <a:pt x="415" y="327"/>
                  </a:lnTo>
                  <a:lnTo>
                    <a:pt x="413" y="329"/>
                  </a:lnTo>
                  <a:close/>
                  <a:moveTo>
                    <a:pt x="422" y="329"/>
                  </a:moveTo>
                  <a:lnTo>
                    <a:pt x="422" y="327"/>
                  </a:lnTo>
                  <a:lnTo>
                    <a:pt x="421" y="329"/>
                  </a:lnTo>
                  <a:lnTo>
                    <a:pt x="422" y="329"/>
                  </a:lnTo>
                  <a:close/>
                  <a:moveTo>
                    <a:pt x="438" y="321"/>
                  </a:moveTo>
                  <a:lnTo>
                    <a:pt x="439" y="321"/>
                  </a:lnTo>
                  <a:lnTo>
                    <a:pt x="439" y="320"/>
                  </a:lnTo>
                  <a:lnTo>
                    <a:pt x="438" y="320"/>
                  </a:lnTo>
                  <a:lnTo>
                    <a:pt x="438" y="321"/>
                  </a:lnTo>
                  <a:close/>
                  <a:moveTo>
                    <a:pt x="164" y="308"/>
                  </a:moveTo>
                  <a:lnTo>
                    <a:pt x="162" y="308"/>
                  </a:lnTo>
                  <a:lnTo>
                    <a:pt x="162" y="309"/>
                  </a:lnTo>
                  <a:lnTo>
                    <a:pt x="165" y="308"/>
                  </a:lnTo>
                  <a:lnTo>
                    <a:pt x="164" y="308"/>
                  </a:lnTo>
                  <a:close/>
                  <a:moveTo>
                    <a:pt x="466" y="308"/>
                  </a:moveTo>
                  <a:lnTo>
                    <a:pt x="468" y="309"/>
                  </a:lnTo>
                  <a:lnTo>
                    <a:pt x="469" y="308"/>
                  </a:lnTo>
                  <a:lnTo>
                    <a:pt x="469" y="306"/>
                  </a:lnTo>
                  <a:lnTo>
                    <a:pt x="468" y="306"/>
                  </a:lnTo>
                  <a:lnTo>
                    <a:pt x="468" y="308"/>
                  </a:lnTo>
                  <a:lnTo>
                    <a:pt x="466" y="308"/>
                  </a:lnTo>
                  <a:close/>
                  <a:moveTo>
                    <a:pt x="478" y="301"/>
                  </a:moveTo>
                  <a:lnTo>
                    <a:pt x="478" y="300"/>
                  </a:lnTo>
                  <a:lnTo>
                    <a:pt x="477" y="300"/>
                  </a:lnTo>
                  <a:lnTo>
                    <a:pt x="477" y="301"/>
                  </a:lnTo>
                  <a:lnTo>
                    <a:pt x="478" y="301"/>
                  </a:lnTo>
                  <a:close/>
                  <a:moveTo>
                    <a:pt x="170" y="286"/>
                  </a:moveTo>
                  <a:lnTo>
                    <a:pt x="171" y="285"/>
                  </a:lnTo>
                  <a:lnTo>
                    <a:pt x="170" y="285"/>
                  </a:lnTo>
                  <a:lnTo>
                    <a:pt x="170" y="286"/>
                  </a:lnTo>
                  <a:close/>
                  <a:moveTo>
                    <a:pt x="171" y="277"/>
                  </a:moveTo>
                  <a:lnTo>
                    <a:pt x="171" y="279"/>
                  </a:lnTo>
                  <a:lnTo>
                    <a:pt x="173" y="277"/>
                  </a:lnTo>
                  <a:lnTo>
                    <a:pt x="174" y="277"/>
                  </a:lnTo>
                  <a:lnTo>
                    <a:pt x="174" y="274"/>
                  </a:lnTo>
                  <a:lnTo>
                    <a:pt x="173" y="274"/>
                  </a:lnTo>
                  <a:lnTo>
                    <a:pt x="171" y="277"/>
                  </a:lnTo>
                  <a:close/>
                  <a:moveTo>
                    <a:pt x="186" y="268"/>
                  </a:moveTo>
                  <a:lnTo>
                    <a:pt x="183" y="268"/>
                  </a:lnTo>
                  <a:lnTo>
                    <a:pt x="180" y="270"/>
                  </a:lnTo>
                  <a:lnTo>
                    <a:pt x="182" y="270"/>
                  </a:lnTo>
                  <a:lnTo>
                    <a:pt x="185" y="270"/>
                  </a:lnTo>
                  <a:lnTo>
                    <a:pt x="186" y="270"/>
                  </a:lnTo>
                  <a:lnTo>
                    <a:pt x="188" y="270"/>
                  </a:lnTo>
                  <a:lnTo>
                    <a:pt x="189" y="268"/>
                  </a:lnTo>
                  <a:lnTo>
                    <a:pt x="188" y="268"/>
                  </a:lnTo>
                  <a:lnTo>
                    <a:pt x="186" y="268"/>
                  </a:lnTo>
                  <a:close/>
                  <a:moveTo>
                    <a:pt x="192" y="268"/>
                  </a:moveTo>
                  <a:lnTo>
                    <a:pt x="191" y="268"/>
                  </a:lnTo>
                  <a:lnTo>
                    <a:pt x="191" y="270"/>
                  </a:lnTo>
                  <a:lnTo>
                    <a:pt x="192" y="268"/>
                  </a:lnTo>
                  <a:close/>
                  <a:moveTo>
                    <a:pt x="218" y="244"/>
                  </a:moveTo>
                  <a:lnTo>
                    <a:pt x="217" y="244"/>
                  </a:lnTo>
                  <a:lnTo>
                    <a:pt x="218" y="245"/>
                  </a:lnTo>
                  <a:lnTo>
                    <a:pt x="220" y="244"/>
                  </a:lnTo>
                  <a:lnTo>
                    <a:pt x="218" y="244"/>
                  </a:lnTo>
                  <a:close/>
                  <a:moveTo>
                    <a:pt x="657" y="244"/>
                  </a:moveTo>
                  <a:lnTo>
                    <a:pt x="656" y="242"/>
                  </a:lnTo>
                  <a:lnTo>
                    <a:pt x="656" y="244"/>
                  </a:lnTo>
                  <a:lnTo>
                    <a:pt x="657" y="244"/>
                  </a:lnTo>
                  <a:close/>
                  <a:moveTo>
                    <a:pt x="171" y="235"/>
                  </a:moveTo>
                  <a:lnTo>
                    <a:pt x="171" y="233"/>
                  </a:lnTo>
                  <a:lnTo>
                    <a:pt x="171" y="232"/>
                  </a:lnTo>
                  <a:lnTo>
                    <a:pt x="168" y="232"/>
                  </a:lnTo>
                  <a:lnTo>
                    <a:pt x="167" y="232"/>
                  </a:lnTo>
                  <a:lnTo>
                    <a:pt x="167" y="233"/>
                  </a:lnTo>
                  <a:lnTo>
                    <a:pt x="168" y="235"/>
                  </a:lnTo>
                  <a:lnTo>
                    <a:pt x="171" y="235"/>
                  </a:lnTo>
                  <a:close/>
                  <a:moveTo>
                    <a:pt x="229" y="229"/>
                  </a:moveTo>
                  <a:lnTo>
                    <a:pt x="230" y="230"/>
                  </a:lnTo>
                  <a:lnTo>
                    <a:pt x="232" y="229"/>
                  </a:lnTo>
                  <a:lnTo>
                    <a:pt x="230" y="229"/>
                  </a:lnTo>
                  <a:lnTo>
                    <a:pt x="229" y="229"/>
                  </a:lnTo>
                  <a:close/>
                  <a:moveTo>
                    <a:pt x="220" y="227"/>
                  </a:moveTo>
                  <a:lnTo>
                    <a:pt x="218" y="227"/>
                  </a:lnTo>
                  <a:lnTo>
                    <a:pt x="217" y="227"/>
                  </a:lnTo>
                  <a:lnTo>
                    <a:pt x="221" y="229"/>
                  </a:lnTo>
                  <a:lnTo>
                    <a:pt x="223" y="229"/>
                  </a:lnTo>
                  <a:lnTo>
                    <a:pt x="221" y="227"/>
                  </a:lnTo>
                  <a:lnTo>
                    <a:pt x="220" y="227"/>
                  </a:lnTo>
                  <a:close/>
                  <a:moveTo>
                    <a:pt x="218" y="223"/>
                  </a:moveTo>
                  <a:lnTo>
                    <a:pt x="217" y="223"/>
                  </a:lnTo>
                  <a:lnTo>
                    <a:pt x="215" y="223"/>
                  </a:lnTo>
                  <a:lnTo>
                    <a:pt x="215" y="224"/>
                  </a:lnTo>
                  <a:lnTo>
                    <a:pt x="218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0" y="223"/>
                  </a:lnTo>
                  <a:lnTo>
                    <a:pt x="218" y="223"/>
                  </a:lnTo>
                  <a:close/>
                  <a:moveTo>
                    <a:pt x="622" y="221"/>
                  </a:moveTo>
                  <a:lnTo>
                    <a:pt x="624" y="220"/>
                  </a:lnTo>
                  <a:lnTo>
                    <a:pt x="622" y="220"/>
                  </a:lnTo>
                  <a:lnTo>
                    <a:pt x="622" y="221"/>
                  </a:lnTo>
                  <a:close/>
                  <a:moveTo>
                    <a:pt x="179" y="188"/>
                  </a:moveTo>
                  <a:lnTo>
                    <a:pt x="177" y="188"/>
                  </a:lnTo>
                  <a:lnTo>
                    <a:pt x="179" y="189"/>
                  </a:lnTo>
                  <a:lnTo>
                    <a:pt x="177" y="189"/>
                  </a:lnTo>
                  <a:lnTo>
                    <a:pt x="177" y="191"/>
                  </a:lnTo>
                  <a:lnTo>
                    <a:pt x="179" y="191"/>
                  </a:lnTo>
                  <a:lnTo>
                    <a:pt x="180" y="191"/>
                  </a:lnTo>
                  <a:lnTo>
                    <a:pt x="180" y="189"/>
                  </a:lnTo>
                  <a:lnTo>
                    <a:pt x="180" y="188"/>
                  </a:lnTo>
                  <a:lnTo>
                    <a:pt x="179" y="188"/>
                  </a:lnTo>
                  <a:close/>
                  <a:moveTo>
                    <a:pt x="183" y="191"/>
                  </a:moveTo>
                  <a:lnTo>
                    <a:pt x="185" y="191"/>
                  </a:lnTo>
                  <a:lnTo>
                    <a:pt x="185" y="189"/>
                  </a:lnTo>
                  <a:lnTo>
                    <a:pt x="186" y="189"/>
                  </a:lnTo>
                  <a:lnTo>
                    <a:pt x="188" y="189"/>
                  </a:lnTo>
                  <a:lnTo>
                    <a:pt x="188" y="188"/>
                  </a:lnTo>
                  <a:lnTo>
                    <a:pt x="189" y="188"/>
                  </a:lnTo>
                  <a:lnTo>
                    <a:pt x="191" y="188"/>
                  </a:lnTo>
                  <a:lnTo>
                    <a:pt x="191" y="186"/>
                  </a:lnTo>
                  <a:lnTo>
                    <a:pt x="189" y="186"/>
                  </a:lnTo>
                  <a:lnTo>
                    <a:pt x="188" y="186"/>
                  </a:lnTo>
                  <a:lnTo>
                    <a:pt x="186" y="186"/>
                  </a:lnTo>
                  <a:lnTo>
                    <a:pt x="186" y="188"/>
                  </a:lnTo>
                  <a:lnTo>
                    <a:pt x="185" y="188"/>
                  </a:lnTo>
                  <a:lnTo>
                    <a:pt x="183" y="188"/>
                  </a:lnTo>
                  <a:lnTo>
                    <a:pt x="182" y="188"/>
                  </a:lnTo>
                  <a:lnTo>
                    <a:pt x="182" y="189"/>
                  </a:lnTo>
                  <a:lnTo>
                    <a:pt x="180" y="189"/>
                  </a:lnTo>
                  <a:lnTo>
                    <a:pt x="182" y="191"/>
                  </a:lnTo>
                  <a:lnTo>
                    <a:pt x="183" y="191"/>
                  </a:lnTo>
                  <a:close/>
                  <a:moveTo>
                    <a:pt x="176" y="188"/>
                  </a:moveTo>
                  <a:lnTo>
                    <a:pt x="174" y="188"/>
                  </a:lnTo>
                  <a:lnTo>
                    <a:pt x="173" y="188"/>
                  </a:lnTo>
                  <a:lnTo>
                    <a:pt x="173" y="189"/>
                  </a:lnTo>
                  <a:lnTo>
                    <a:pt x="174" y="189"/>
                  </a:lnTo>
                  <a:lnTo>
                    <a:pt x="176" y="189"/>
                  </a:lnTo>
                  <a:lnTo>
                    <a:pt x="177" y="189"/>
                  </a:lnTo>
                  <a:lnTo>
                    <a:pt x="177" y="188"/>
                  </a:lnTo>
                  <a:lnTo>
                    <a:pt x="176" y="188"/>
                  </a:lnTo>
                  <a:close/>
                  <a:moveTo>
                    <a:pt x="692" y="180"/>
                  </a:moveTo>
                  <a:lnTo>
                    <a:pt x="692" y="182"/>
                  </a:lnTo>
                  <a:lnTo>
                    <a:pt x="693" y="182"/>
                  </a:lnTo>
                  <a:lnTo>
                    <a:pt x="695" y="180"/>
                  </a:lnTo>
                  <a:lnTo>
                    <a:pt x="693" y="180"/>
                  </a:lnTo>
                  <a:lnTo>
                    <a:pt x="692" y="180"/>
                  </a:lnTo>
                  <a:close/>
                  <a:moveTo>
                    <a:pt x="188" y="176"/>
                  </a:moveTo>
                  <a:lnTo>
                    <a:pt x="189" y="176"/>
                  </a:lnTo>
                  <a:lnTo>
                    <a:pt x="191" y="174"/>
                  </a:lnTo>
                  <a:lnTo>
                    <a:pt x="189" y="174"/>
                  </a:lnTo>
                  <a:lnTo>
                    <a:pt x="188" y="176"/>
                  </a:lnTo>
                  <a:close/>
                  <a:moveTo>
                    <a:pt x="188" y="171"/>
                  </a:moveTo>
                  <a:lnTo>
                    <a:pt x="186" y="171"/>
                  </a:lnTo>
                  <a:lnTo>
                    <a:pt x="186" y="174"/>
                  </a:lnTo>
                  <a:lnTo>
                    <a:pt x="188" y="174"/>
                  </a:lnTo>
                  <a:lnTo>
                    <a:pt x="189" y="174"/>
                  </a:lnTo>
                  <a:lnTo>
                    <a:pt x="189" y="171"/>
                  </a:lnTo>
                  <a:lnTo>
                    <a:pt x="188" y="171"/>
                  </a:lnTo>
                  <a:close/>
                  <a:moveTo>
                    <a:pt x="185" y="171"/>
                  </a:moveTo>
                  <a:lnTo>
                    <a:pt x="186" y="171"/>
                  </a:lnTo>
                  <a:lnTo>
                    <a:pt x="186" y="170"/>
                  </a:lnTo>
                  <a:lnTo>
                    <a:pt x="185" y="171"/>
                  </a:lnTo>
                  <a:close/>
                  <a:moveTo>
                    <a:pt x="185" y="170"/>
                  </a:moveTo>
                  <a:lnTo>
                    <a:pt x="186" y="170"/>
                  </a:lnTo>
                  <a:lnTo>
                    <a:pt x="186" y="168"/>
                  </a:lnTo>
                  <a:lnTo>
                    <a:pt x="185" y="170"/>
                  </a:lnTo>
                  <a:close/>
                  <a:moveTo>
                    <a:pt x="188" y="156"/>
                  </a:moveTo>
                  <a:lnTo>
                    <a:pt x="186" y="156"/>
                  </a:lnTo>
                  <a:lnTo>
                    <a:pt x="185" y="158"/>
                  </a:lnTo>
                  <a:lnTo>
                    <a:pt x="185" y="158"/>
                  </a:lnTo>
                  <a:lnTo>
                    <a:pt x="183" y="158"/>
                  </a:lnTo>
                  <a:lnTo>
                    <a:pt x="183" y="159"/>
                  </a:lnTo>
                  <a:lnTo>
                    <a:pt x="189" y="158"/>
                  </a:lnTo>
                  <a:lnTo>
                    <a:pt x="185" y="158"/>
                  </a:lnTo>
                  <a:lnTo>
                    <a:pt x="188" y="156"/>
                  </a:lnTo>
                  <a:close/>
                  <a:moveTo>
                    <a:pt x="188" y="153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5" y="152"/>
                  </a:lnTo>
                  <a:lnTo>
                    <a:pt x="183" y="152"/>
                  </a:lnTo>
                  <a:lnTo>
                    <a:pt x="179" y="153"/>
                  </a:lnTo>
                  <a:lnTo>
                    <a:pt x="180" y="153"/>
                  </a:lnTo>
                  <a:lnTo>
                    <a:pt x="185" y="153"/>
                  </a:lnTo>
                  <a:lnTo>
                    <a:pt x="188" y="153"/>
                  </a:lnTo>
                  <a:close/>
                  <a:moveTo>
                    <a:pt x="734" y="150"/>
                  </a:moveTo>
                  <a:lnTo>
                    <a:pt x="731" y="150"/>
                  </a:lnTo>
                  <a:lnTo>
                    <a:pt x="731" y="152"/>
                  </a:lnTo>
                  <a:lnTo>
                    <a:pt x="734" y="152"/>
                  </a:lnTo>
                  <a:lnTo>
                    <a:pt x="736" y="152"/>
                  </a:lnTo>
                  <a:lnTo>
                    <a:pt x="737" y="150"/>
                  </a:lnTo>
                  <a:lnTo>
                    <a:pt x="736" y="150"/>
                  </a:lnTo>
                  <a:lnTo>
                    <a:pt x="734" y="150"/>
                  </a:lnTo>
                  <a:close/>
                  <a:moveTo>
                    <a:pt x="739" y="148"/>
                  </a:moveTo>
                  <a:lnTo>
                    <a:pt x="739" y="150"/>
                  </a:lnTo>
                  <a:lnTo>
                    <a:pt x="740" y="150"/>
                  </a:lnTo>
                  <a:lnTo>
                    <a:pt x="742" y="150"/>
                  </a:lnTo>
                  <a:lnTo>
                    <a:pt x="742" y="148"/>
                  </a:lnTo>
                  <a:lnTo>
                    <a:pt x="740" y="148"/>
                  </a:lnTo>
                  <a:lnTo>
                    <a:pt x="739" y="148"/>
                  </a:lnTo>
                  <a:close/>
                  <a:moveTo>
                    <a:pt x="182" y="148"/>
                  </a:moveTo>
                  <a:lnTo>
                    <a:pt x="183" y="148"/>
                  </a:lnTo>
                  <a:lnTo>
                    <a:pt x="183" y="147"/>
                  </a:lnTo>
                  <a:lnTo>
                    <a:pt x="182" y="148"/>
                  </a:lnTo>
                  <a:close/>
                  <a:moveTo>
                    <a:pt x="757" y="141"/>
                  </a:moveTo>
                  <a:lnTo>
                    <a:pt x="754" y="141"/>
                  </a:lnTo>
                  <a:lnTo>
                    <a:pt x="754" y="142"/>
                  </a:lnTo>
                  <a:lnTo>
                    <a:pt x="753" y="142"/>
                  </a:lnTo>
                  <a:lnTo>
                    <a:pt x="751" y="142"/>
                  </a:lnTo>
                  <a:lnTo>
                    <a:pt x="751" y="144"/>
                  </a:lnTo>
                  <a:lnTo>
                    <a:pt x="753" y="144"/>
                  </a:lnTo>
                  <a:lnTo>
                    <a:pt x="754" y="144"/>
                  </a:lnTo>
                  <a:lnTo>
                    <a:pt x="757" y="144"/>
                  </a:lnTo>
                  <a:lnTo>
                    <a:pt x="759" y="144"/>
                  </a:lnTo>
                  <a:lnTo>
                    <a:pt x="759" y="142"/>
                  </a:lnTo>
                  <a:lnTo>
                    <a:pt x="760" y="141"/>
                  </a:lnTo>
                  <a:lnTo>
                    <a:pt x="759" y="141"/>
                  </a:lnTo>
                  <a:lnTo>
                    <a:pt x="757" y="141"/>
                  </a:lnTo>
                  <a:close/>
                  <a:moveTo>
                    <a:pt x="170" y="136"/>
                  </a:moveTo>
                  <a:lnTo>
                    <a:pt x="168" y="136"/>
                  </a:lnTo>
                  <a:lnTo>
                    <a:pt x="167" y="138"/>
                  </a:lnTo>
                  <a:lnTo>
                    <a:pt x="170" y="138"/>
                  </a:lnTo>
                  <a:lnTo>
                    <a:pt x="170" y="136"/>
                  </a:lnTo>
                  <a:close/>
                  <a:moveTo>
                    <a:pt x="164" y="129"/>
                  </a:moveTo>
                  <a:lnTo>
                    <a:pt x="165" y="130"/>
                  </a:lnTo>
                  <a:lnTo>
                    <a:pt x="167" y="129"/>
                  </a:lnTo>
                  <a:lnTo>
                    <a:pt x="165" y="129"/>
                  </a:lnTo>
                  <a:lnTo>
                    <a:pt x="164" y="129"/>
                  </a:lnTo>
                  <a:close/>
                  <a:moveTo>
                    <a:pt x="27" y="115"/>
                  </a:moveTo>
                  <a:lnTo>
                    <a:pt x="30" y="115"/>
                  </a:lnTo>
                  <a:lnTo>
                    <a:pt x="32" y="115"/>
                  </a:lnTo>
                  <a:lnTo>
                    <a:pt x="32" y="114"/>
                  </a:lnTo>
                  <a:lnTo>
                    <a:pt x="30" y="114"/>
                  </a:lnTo>
                  <a:lnTo>
                    <a:pt x="23" y="115"/>
                  </a:lnTo>
                  <a:lnTo>
                    <a:pt x="26" y="115"/>
                  </a:lnTo>
                  <a:lnTo>
                    <a:pt x="27" y="115"/>
                  </a:lnTo>
                  <a:close/>
                  <a:moveTo>
                    <a:pt x="26" y="100"/>
                  </a:moveTo>
                  <a:lnTo>
                    <a:pt x="27" y="100"/>
                  </a:lnTo>
                  <a:lnTo>
                    <a:pt x="24" y="99"/>
                  </a:lnTo>
                  <a:lnTo>
                    <a:pt x="23" y="99"/>
                  </a:lnTo>
                  <a:lnTo>
                    <a:pt x="21" y="99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8" y="100"/>
                  </a:lnTo>
                  <a:lnTo>
                    <a:pt x="20" y="100"/>
                  </a:lnTo>
                  <a:lnTo>
                    <a:pt x="26" y="100"/>
                  </a:lnTo>
                  <a:close/>
                  <a:moveTo>
                    <a:pt x="763" y="92"/>
                  </a:moveTo>
                  <a:lnTo>
                    <a:pt x="762" y="92"/>
                  </a:lnTo>
                  <a:lnTo>
                    <a:pt x="762" y="94"/>
                  </a:lnTo>
                  <a:lnTo>
                    <a:pt x="760" y="94"/>
                  </a:lnTo>
                  <a:lnTo>
                    <a:pt x="759" y="94"/>
                  </a:lnTo>
                  <a:lnTo>
                    <a:pt x="757" y="95"/>
                  </a:lnTo>
                  <a:lnTo>
                    <a:pt x="760" y="95"/>
                  </a:lnTo>
                  <a:lnTo>
                    <a:pt x="762" y="95"/>
                  </a:lnTo>
                  <a:lnTo>
                    <a:pt x="763" y="95"/>
                  </a:lnTo>
                  <a:lnTo>
                    <a:pt x="765" y="94"/>
                  </a:lnTo>
                  <a:lnTo>
                    <a:pt x="766" y="94"/>
                  </a:lnTo>
                  <a:lnTo>
                    <a:pt x="766" y="92"/>
                  </a:lnTo>
                  <a:lnTo>
                    <a:pt x="765" y="92"/>
                  </a:lnTo>
                  <a:lnTo>
                    <a:pt x="763" y="92"/>
                  </a:lnTo>
                  <a:close/>
                  <a:moveTo>
                    <a:pt x="718" y="89"/>
                  </a:moveTo>
                  <a:lnTo>
                    <a:pt x="716" y="89"/>
                  </a:lnTo>
                  <a:lnTo>
                    <a:pt x="716" y="91"/>
                  </a:lnTo>
                  <a:lnTo>
                    <a:pt x="718" y="91"/>
                  </a:lnTo>
                  <a:lnTo>
                    <a:pt x="718" y="89"/>
                  </a:lnTo>
                  <a:close/>
                  <a:moveTo>
                    <a:pt x="728" y="86"/>
                  </a:moveTo>
                  <a:lnTo>
                    <a:pt x="728" y="85"/>
                  </a:lnTo>
                  <a:lnTo>
                    <a:pt x="727" y="85"/>
                  </a:lnTo>
                  <a:lnTo>
                    <a:pt x="725" y="86"/>
                  </a:lnTo>
                  <a:lnTo>
                    <a:pt x="724" y="86"/>
                  </a:lnTo>
                  <a:lnTo>
                    <a:pt x="722" y="86"/>
                  </a:lnTo>
                  <a:lnTo>
                    <a:pt x="725" y="88"/>
                  </a:lnTo>
                  <a:lnTo>
                    <a:pt x="728" y="88"/>
                  </a:lnTo>
                  <a:lnTo>
                    <a:pt x="728" y="86"/>
                  </a:lnTo>
                  <a:close/>
                  <a:moveTo>
                    <a:pt x="760" y="79"/>
                  </a:moveTo>
                  <a:lnTo>
                    <a:pt x="759" y="79"/>
                  </a:lnTo>
                  <a:lnTo>
                    <a:pt x="757" y="79"/>
                  </a:lnTo>
                  <a:lnTo>
                    <a:pt x="754" y="79"/>
                  </a:lnTo>
                  <a:lnTo>
                    <a:pt x="754" y="80"/>
                  </a:lnTo>
                  <a:lnTo>
                    <a:pt x="757" y="80"/>
                  </a:lnTo>
                  <a:lnTo>
                    <a:pt x="760" y="79"/>
                  </a:lnTo>
                  <a:close/>
                  <a:moveTo>
                    <a:pt x="765" y="76"/>
                  </a:moveTo>
                  <a:lnTo>
                    <a:pt x="763" y="76"/>
                  </a:lnTo>
                  <a:lnTo>
                    <a:pt x="762" y="76"/>
                  </a:lnTo>
                  <a:lnTo>
                    <a:pt x="762" y="77"/>
                  </a:lnTo>
                  <a:lnTo>
                    <a:pt x="765" y="77"/>
                  </a:lnTo>
                  <a:lnTo>
                    <a:pt x="765" y="76"/>
                  </a:lnTo>
                  <a:close/>
                  <a:moveTo>
                    <a:pt x="771" y="70"/>
                  </a:moveTo>
                  <a:lnTo>
                    <a:pt x="769" y="70"/>
                  </a:lnTo>
                  <a:lnTo>
                    <a:pt x="769" y="71"/>
                  </a:lnTo>
                  <a:lnTo>
                    <a:pt x="771" y="71"/>
                  </a:lnTo>
                  <a:lnTo>
                    <a:pt x="772" y="71"/>
                  </a:lnTo>
                  <a:lnTo>
                    <a:pt x="774" y="71"/>
                  </a:lnTo>
                  <a:lnTo>
                    <a:pt x="774" y="70"/>
                  </a:lnTo>
                  <a:lnTo>
                    <a:pt x="772" y="70"/>
                  </a:lnTo>
                  <a:lnTo>
                    <a:pt x="771" y="70"/>
                  </a:lnTo>
                  <a:close/>
                  <a:moveTo>
                    <a:pt x="766" y="73"/>
                  </a:moveTo>
                  <a:lnTo>
                    <a:pt x="768" y="73"/>
                  </a:lnTo>
                  <a:lnTo>
                    <a:pt x="769" y="73"/>
                  </a:lnTo>
                  <a:lnTo>
                    <a:pt x="769" y="71"/>
                  </a:lnTo>
                  <a:lnTo>
                    <a:pt x="766" y="71"/>
                  </a:lnTo>
                  <a:lnTo>
                    <a:pt x="766" y="73"/>
                  </a:lnTo>
                  <a:close/>
                  <a:moveTo>
                    <a:pt x="780" y="29"/>
                  </a:moveTo>
                  <a:lnTo>
                    <a:pt x="781" y="29"/>
                  </a:lnTo>
                  <a:lnTo>
                    <a:pt x="780" y="27"/>
                  </a:lnTo>
                  <a:lnTo>
                    <a:pt x="778" y="27"/>
                  </a:lnTo>
                  <a:lnTo>
                    <a:pt x="774" y="27"/>
                  </a:lnTo>
                  <a:lnTo>
                    <a:pt x="778" y="29"/>
                  </a:lnTo>
                  <a:lnTo>
                    <a:pt x="780" y="29"/>
                  </a:lnTo>
                  <a:close/>
                  <a:moveTo>
                    <a:pt x="404" y="12"/>
                  </a:moveTo>
                  <a:lnTo>
                    <a:pt x="406" y="12"/>
                  </a:lnTo>
                  <a:lnTo>
                    <a:pt x="401" y="11"/>
                  </a:lnTo>
                  <a:lnTo>
                    <a:pt x="397" y="11"/>
                  </a:lnTo>
                  <a:lnTo>
                    <a:pt x="395" y="11"/>
                  </a:lnTo>
                  <a:lnTo>
                    <a:pt x="394" y="11"/>
                  </a:lnTo>
                  <a:lnTo>
                    <a:pt x="394" y="12"/>
                  </a:lnTo>
                  <a:lnTo>
                    <a:pt x="400" y="12"/>
                  </a:lnTo>
                  <a:lnTo>
                    <a:pt x="404" y="12"/>
                  </a:lnTo>
                  <a:close/>
                  <a:moveTo>
                    <a:pt x="419" y="11"/>
                  </a:moveTo>
                  <a:lnTo>
                    <a:pt x="415" y="9"/>
                  </a:lnTo>
                  <a:lnTo>
                    <a:pt x="415" y="11"/>
                  </a:lnTo>
                  <a:lnTo>
                    <a:pt x="418" y="11"/>
                  </a:lnTo>
                  <a:lnTo>
                    <a:pt x="419" y="1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924">
              <a:extLst>
                <a:ext uri="{FF2B5EF4-FFF2-40B4-BE49-F238E27FC236}">
                  <a16:creationId xmlns:a16="http://schemas.microsoft.com/office/drawing/2014/main" id="{716328FF-BD96-9D11-9243-9511FEA84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530475"/>
              <a:ext cx="14288" cy="14288"/>
            </a:xfrm>
            <a:custGeom>
              <a:avLst/>
              <a:gdLst>
                <a:gd name="T0" fmla="*/ 8 w 9"/>
                <a:gd name="T1" fmla="*/ 7 h 9"/>
                <a:gd name="T2" fmla="*/ 9 w 9"/>
                <a:gd name="T3" fmla="*/ 7 h 9"/>
                <a:gd name="T4" fmla="*/ 8 w 9"/>
                <a:gd name="T5" fmla="*/ 7 h 9"/>
                <a:gd name="T6" fmla="*/ 8 w 9"/>
                <a:gd name="T7" fmla="*/ 9 h 9"/>
                <a:gd name="T8" fmla="*/ 8 w 9"/>
                <a:gd name="T9" fmla="*/ 7 h 9"/>
                <a:gd name="T10" fmla="*/ 6 w 9"/>
                <a:gd name="T11" fmla="*/ 7 h 9"/>
                <a:gd name="T12" fmla="*/ 5 w 9"/>
                <a:gd name="T13" fmla="*/ 6 h 9"/>
                <a:gd name="T14" fmla="*/ 3 w 9"/>
                <a:gd name="T15" fmla="*/ 6 h 9"/>
                <a:gd name="T16" fmla="*/ 3 w 9"/>
                <a:gd name="T17" fmla="*/ 4 h 9"/>
                <a:gd name="T18" fmla="*/ 2 w 9"/>
                <a:gd name="T19" fmla="*/ 4 h 9"/>
                <a:gd name="T20" fmla="*/ 2 w 9"/>
                <a:gd name="T21" fmla="*/ 3 h 9"/>
                <a:gd name="T22" fmla="*/ 0 w 9"/>
                <a:gd name="T23" fmla="*/ 3 h 9"/>
                <a:gd name="T24" fmla="*/ 0 w 9"/>
                <a:gd name="T25" fmla="*/ 1 h 9"/>
                <a:gd name="T26" fmla="*/ 0 w 9"/>
                <a:gd name="T27" fmla="*/ 0 h 9"/>
                <a:gd name="T28" fmla="*/ 2 w 9"/>
                <a:gd name="T29" fmla="*/ 0 h 9"/>
                <a:gd name="T30" fmla="*/ 2 w 9"/>
                <a:gd name="T31" fmla="*/ 1 h 9"/>
                <a:gd name="T32" fmla="*/ 3 w 9"/>
                <a:gd name="T33" fmla="*/ 1 h 9"/>
                <a:gd name="T34" fmla="*/ 3 w 9"/>
                <a:gd name="T35" fmla="*/ 3 h 9"/>
                <a:gd name="T36" fmla="*/ 3 w 9"/>
                <a:gd name="T37" fmla="*/ 4 h 9"/>
                <a:gd name="T38" fmla="*/ 5 w 9"/>
                <a:gd name="T39" fmla="*/ 4 h 9"/>
                <a:gd name="T40" fmla="*/ 6 w 9"/>
                <a:gd name="T41" fmla="*/ 4 h 9"/>
                <a:gd name="T42" fmla="*/ 8 w 9"/>
                <a:gd name="T43" fmla="*/ 6 h 9"/>
                <a:gd name="T44" fmla="*/ 8 w 9"/>
                <a:gd name="T4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lnTo>
                    <a:pt x="9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6"/>
                  </a:lnTo>
                  <a:lnTo>
                    <a:pt x="8" y="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925">
              <a:extLst>
                <a:ext uri="{FF2B5EF4-FFF2-40B4-BE49-F238E27FC236}">
                  <a16:creationId xmlns:a16="http://schemas.microsoft.com/office/drawing/2014/main" id="{E366775F-9B99-EC65-973E-20190080D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238" y="2519363"/>
              <a:ext cx="4763" cy="11113"/>
            </a:xfrm>
            <a:custGeom>
              <a:avLst/>
              <a:gdLst>
                <a:gd name="T0" fmla="*/ 2 w 3"/>
                <a:gd name="T1" fmla="*/ 2 h 7"/>
                <a:gd name="T2" fmla="*/ 3 w 3"/>
                <a:gd name="T3" fmla="*/ 4 h 7"/>
                <a:gd name="T4" fmla="*/ 3 w 3"/>
                <a:gd name="T5" fmla="*/ 5 h 7"/>
                <a:gd name="T6" fmla="*/ 3 w 3"/>
                <a:gd name="T7" fmla="*/ 7 h 7"/>
                <a:gd name="T8" fmla="*/ 3 w 3"/>
                <a:gd name="T9" fmla="*/ 5 h 7"/>
                <a:gd name="T10" fmla="*/ 2 w 3"/>
                <a:gd name="T11" fmla="*/ 5 h 7"/>
                <a:gd name="T12" fmla="*/ 3 w 3"/>
                <a:gd name="T13" fmla="*/ 5 h 7"/>
                <a:gd name="T14" fmla="*/ 2 w 3"/>
                <a:gd name="T15" fmla="*/ 5 h 7"/>
                <a:gd name="T16" fmla="*/ 0 w 3"/>
                <a:gd name="T17" fmla="*/ 4 h 7"/>
                <a:gd name="T18" fmla="*/ 0 w 3"/>
                <a:gd name="T19" fmla="*/ 2 h 7"/>
                <a:gd name="T20" fmla="*/ 0 w 3"/>
                <a:gd name="T21" fmla="*/ 0 h 7"/>
                <a:gd name="T22" fmla="*/ 2 w 3"/>
                <a:gd name="T23" fmla="*/ 2 h 7"/>
                <a:gd name="T24" fmla="*/ 2 w 3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7">
                  <a:moveTo>
                    <a:pt x="2" y="2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926">
              <a:extLst>
                <a:ext uri="{FF2B5EF4-FFF2-40B4-BE49-F238E27FC236}">
                  <a16:creationId xmlns:a16="http://schemas.microsoft.com/office/drawing/2014/main" id="{461CF3FD-5B5D-81EA-5EF6-BF5D51B341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3651" y="1971675"/>
              <a:ext cx="200025" cy="228600"/>
            </a:xfrm>
            <a:custGeom>
              <a:avLst/>
              <a:gdLst>
                <a:gd name="T0" fmla="*/ 29 w 126"/>
                <a:gd name="T1" fmla="*/ 61 h 144"/>
                <a:gd name="T2" fmla="*/ 28 w 126"/>
                <a:gd name="T3" fmla="*/ 58 h 144"/>
                <a:gd name="T4" fmla="*/ 26 w 126"/>
                <a:gd name="T5" fmla="*/ 46 h 144"/>
                <a:gd name="T6" fmla="*/ 20 w 126"/>
                <a:gd name="T7" fmla="*/ 43 h 144"/>
                <a:gd name="T8" fmla="*/ 19 w 126"/>
                <a:gd name="T9" fmla="*/ 50 h 144"/>
                <a:gd name="T10" fmla="*/ 16 w 126"/>
                <a:gd name="T11" fmla="*/ 55 h 144"/>
                <a:gd name="T12" fmla="*/ 20 w 126"/>
                <a:gd name="T13" fmla="*/ 61 h 144"/>
                <a:gd name="T14" fmla="*/ 31 w 126"/>
                <a:gd name="T15" fmla="*/ 29 h 144"/>
                <a:gd name="T16" fmla="*/ 26 w 126"/>
                <a:gd name="T17" fmla="*/ 5 h 144"/>
                <a:gd name="T18" fmla="*/ 19 w 126"/>
                <a:gd name="T19" fmla="*/ 5 h 144"/>
                <a:gd name="T20" fmla="*/ 13 w 126"/>
                <a:gd name="T21" fmla="*/ 9 h 144"/>
                <a:gd name="T22" fmla="*/ 26 w 126"/>
                <a:gd name="T23" fmla="*/ 8 h 144"/>
                <a:gd name="T24" fmla="*/ 28 w 126"/>
                <a:gd name="T25" fmla="*/ 65 h 144"/>
                <a:gd name="T26" fmla="*/ 23 w 126"/>
                <a:gd name="T27" fmla="*/ 67 h 144"/>
                <a:gd name="T28" fmla="*/ 26 w 126"/>
                <a:gd name="T29" fmla="*/ 76 h 144"/>
                <a:gd name="T30" fmla="*/ 31 w 126"/>
                <a:gd name="T31" fmla="*/ 68 h 144"/>
                <a:gd name="T32" fmla="*/ 28 w 126"/>
                <a:gd name="T33" fmla="*/ 76 h 144"/>
                <a:gd name="T34" fmla="*/ 47 w 126"/>
                <a:gd name="T35" fmla="*/ 6 h 144"/>
                <a:gd name="T36" fmla="*/ 82 w 126"/>
                <a:gd name="T37" fmla="*/ 76 h 144"/>
                <a:gd name="T38" fmla="*/ 94 w 126"/>
                <a:gd name="T39" fmla="*/ 71 h 144"/>
                <a:gd name="T40" fmla="*/ 97 w 126"/>
                <a:gd name="T41" fmla="*/ 103 h 144"/>
                <a:gd name="T42" fmla="*/ 106 w 126"/>
                <a:gd name="T43" fmla="*/ 93 h 144"/>
                <a:gd name="T44" fmla="*/ 105 w 126"/>
                <a:gd name="T45" fmla="*/ 102 h 144"/>
                <a:gd name="T46" fmla="*/ 26 w 126"/>
                <a:gd name="T47" fmla="*/ 61 h 144"/>
                <a:gd name="T48" fmla="*/ 0 w 126"/>
                <a:gd name="T49" fmla="*/ 27 h 144"/>
                <a:gd name="T50" fmla="*/ 34 w 126"/>
                <a:gd name="T51" fmla="*/ 44 h 144"/>
                <a:gd name="T52" fmla="*/ 41 w 126"/>
                <a:gd name="T53" fmla="*/ 2 h 144"/>
                <a:gd name="T54" fmla="*/ 43 w 126"/>
                <a:gd name="T55" fmla="*/ 5 h 144"/>
                <a:gd name="T56" fmla="*/ 82 w 126"/>
                <a:gd name="T57" fmla="*/ 94 h 144"/>
                <a:gd name="T58" fmla="*/ 79 w 126"/>
                <a:gd name="T59" fmla="*/ 86 h 144"/>
                <a:gd name="T60" fmla="*/ 93 w 126"/>
                <a:gd name="T61" fmla="*/ 106 h 144"/>
                <a:gd name="T62" fmla="*/ 85 w 126"/>
                <a:gd name="T63" fmla="*/ 79 h 144"/>
                <a:gd name="T64" fmla="*/ 79 w 126"/>
                <a:gd name="T65" fmla="*/ 93 h 144"/>
                <a:gd name="T66" fmla="*/ 110 w 126"/>
                <a:gd name="T67" fmla="*/ 138 h 144"/>
                <a:gd name="T68" fmla="*/ 103 w 126"/>
                <a:gd name="T69" fmla="*/ 144 h 144"/>
                <a:gd name="T70" fmla="*/ 116 w 126"/>
                <a:gd name="T71" fmla="*/ 141 h 144"/>
                <a:gd name="T72" fmla="*/ 117 w 126"/>
                <a:gd name="T73" fmla="*/ 132 h 144"/>
                <a:gd name="T74" fmla="*/ 123 w 126"/>
                <a:gd name="T75" fmla="*/ 109 h 144"/>
                <a:gd name="T76" fmla="*/ 120 w 126"/>
                <a:gd name="T77" fmla="*/ 111 h 144"/>
                <a:gd name="T78" fmla="*/ 76 w 126"/>
                <a:gd name="T79" fmla="*/ 80 h 144"/>
                <a:gd name="T80" fmla="*/ 100 w 126"/>
                <a:gd name="T81" fmla="*/ 108 h 144"/>
                <a:gd name="T82" fmla="*/ 96 w 126"/>
                <a:gd name="T83" fmla="*/ 114 h 144"/>
                <a:gd name="T84" fmla="*/ 79 w 126"/>
                <a:gd name="T85" fmla="*/ 64 h 144"/>
                <a:gd name="T86" fmla="*/ 76 w 126"/>
                <a:gd name="T87" fmla="*/ 67 h 144"/>
                <a:gd name="T88" fmla="*/ 63 w 126"/>
                <a:gd name="T89" fmla="*/ 50 h 144"/>
                <a:gd name="T90" fmla="*/ 64 w 126"/>
                <a:gd name="T91" fmla="*/ 41 h 144"/>
                <a:gd name="T92" fmla="*/ 64 w 126"/>
                <a:gd name="T93" fmla="*/ 50 h 144"/>
                <a:gd name="T94" fmla="*/ 55 w 126"/>
                <a:gd name="T95" fmla="*/ 33 h 144"/>
                <a:gd name="T96" fmla="*/ 70 w 126"/>
                <a:gd name="T97" fmla="*/ 83 h 144"/>
                <a:gd name="T98" fmla="*/ 72 w 126"/>
                <a:gd name="T99" fmla="*/ 53 h 144"/>
                <a:gd name="T100" fmla="*/ 64 w 126"/>
                <a:gd name="T101" fmla="*/ 79 h 144"/>
                <a:gd name="T102" fmla="*/ 52 w 126"/>
                <a:gd name="T103" fmla="*/ 12 h 144"/>
                <a:gd name="T104" fmla="*/ 47 w 126"/>
                <a:gd name="T105" fmla="*/ 14 h 144"/>
                <a:gd name="T106" fmla="*/ 41 w 126"/>
                <a:gd name="T107" fmla="*/ 21 h 144"/>
                <a:gd name="T108" fmla="*/ 47 w 126"/>
                <a:gd name="T109" fmla="*/ 15 h 144"/>
                <a:gd name="T110" fmla="*/ 66 w 126"/>
                <a:gd name="T111" fmla="*/ 8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6" h="144">
                  <a:moveTo>
                    <a:pt x="17" y="55"/>
                  </a:moveTo>
                  <a:lnTo>
                    <a:pt x="16" y="55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7" y="55"/>
                  </a:lnTo>
                  <a:close/>
                  <a:moveTo>
                    <a:pt x="28" y="61"/>
                  </a:moveTo>
                  <a:lnTo>
                    <a:pt x="29" y="62"/>
                  </a:lnTo>
                  <a:lnTo>
                    <a:pt x="29" y="61"/>
                  </a:lnTo>
                  <a:lnTo>
                    <a:pt x="28" y="61"/>
                  </a:lnTo>
                  <a:close/>
                  <a:moveTo>
                    <a:pt x="25" y="62"/>
                  </a:moveTo>
                  <a:lnTo>
                    <a:pt x="26" y="61"/>
                  </a:lnTo>
                  <a:lnTo>
                    <a:pt x="25" y="61"/>
                  </a:lnTo>
                  <a:lnTo>
                    <a:pt x="25" y="62"/>
                  </a:lnTo>
                  <a:close/>
                  <a:moveTo>
                    <a:pt x="26" y="59"/>
                  </a:moveTo>
                  <a:lnTo>
                    <a:pt x="28" y="59"/>
                  </a:lnTo>
                  <a:lnTo>
                    <a:pt x="28" y="58"/>
                  </a:lnTo>
                  <a:lnTo>
                    <a:pt x="29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29" y="53"/>
                  </a:lnTo>
                  <a:lnTo>
                    <a:pt x="28" y="52"/>
                  </a:lnTo>
                  <a:lnTo>
                    <a:pt x="26" y="50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3" y="41"/>
                  </a:lnTo>
                  <a:lnTo>
                    <a:pt x="22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6"/>
                  </a:lnTo>
                  <a:lnTo>
                    <a:pt x="16" y="58"/>
                  </a:lnTo>
                  <a:lnTo>
                    <a:pt x="19" y="59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0" y="59"/>
                  </a:lnTo>
                  <a:lnTo>
                    <a:pt x="20" y="61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6" y="59"/>
                  </a:lnTo>
                  <a:close/>
                  <a:moveTo>
                    <a:pt x="31" y="29"/>
                  </a:moveTo>
                  <a:lnTo>
                    <a:pt x="31" y="27"/>
                  </a:lnTo>
                  <a:lnTo>
                    <a:pt x="29" y="27"/>
                  </a:lnTo>
                  <a:lnTo>
                    <a:pt x="31" y="29"/>
                  </a:lnTo>
                  <a:close/>
                  <a:moveTo>
                    <a:pt x="32" y="5"/>
                  </a:moveTo>
                  <a:lnTo>
                    <a:pt x="31" y="5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2" y="5"/>
                  </a:lnTo>
                  <a:close/>
                  <a:moveTo>
                    <a:pt x="29" y="65"/>
                  </a:moveTo>
                  <a:lnTo>
                    <a:pt x="29" y="67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3" y="67"/>
                  </a:lnTo>
                  <a:lnTo>
                    <a:pt x="23" y="68"/>
                  </a:lnTo>
                  <a:lnTo>
                    <a:pt x="25" y="68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5" y="74"/>
                  </a:lnTo>
                  <a:lnTo>
                    <a:pt x="26" y="74"/>
                  </a:lnTo>
                  <a:lnTo>
                    <a:pt x="25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9" y="74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1" y="74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1" y="68"/>
                  </a:lnTo>
                  <a:lnTo>
                    <a:pt x="31" y="67"/>
                  </a:lnTo>
                  <a:lnTo>
                    <a:pt x="31" y="65"/>
                  </a:lnTo>
                  <a:lnTo>
                    <a:pt x="29" y="64"/>
                  </a:lnTo>
                  <a:lnTo>
                    <a:pt x="29" y="65"/>
                  </a:lnTo>
                  <a:close/>
                  <a:moveTo>
                    <a:pt x="28" y="77"/>
                  </a:moveTo>
                  <a:lnTo>
                    <a:pt x="29" y="77"/>
                  </a:lnTo>
                  <a:lnTo>
                    <a:pt x="29" y="76"/>
                  </a:lnTo>
                  <a:lnTo>
                    <a:pt x="28" y="76"/>
                  </a:lnTo>
                  <a:lnTo>
                    <a:pt x="28" y="77"/>
                  </a:lnTo>
                  <a:close/>
                  <a:moveTo>
                    <a:pt x="29" y="35"/>
                  </a:moveTo>
                  <a:lnTo>
                    <a:pt x="28" y="36"/>
                  </a:lnTo>
                  <a:lnTo>
                    <a:pt x="29" y="36"/>
                  </a:lnTo>
                  <a:lnTo>
                    <a:pt x="29" y="35"/>
                  </a:lnTo>
                  <a:close/>
                  <a:moveTo>
                    <a:pt x="44" y="8"/>
                  </a:moveTo>
                  <a:lnTo>
                    <a:pt x="47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4" y="8"/>
                  </a:lnTo>
                  <a:close/>
                  <a:moveTo>
                    <a:pt x="82" y="74"/>
                  </a:moveTo>
                  <a:lnTo>
                    <a:pt x="81" y="74"/>
                  </a:lnTo>
                  <a:lnTo>
                    <a:pt x="81" y="76"/>
                  </a:lnTo>
                  <a:lnTo>
                    <a:pt x="82" y="76"/>
                  </a:lnTo>
                  <a:lnTo>
                    <a:pt x="82" y="74"/>
                  </a:lnTo>
                  <a:close/>
                  <a:moveTo>
                    <a:pt x="96" y="67"/>
                  </a:moveTo>
                  <a:lnTo>
                    <a:pt x="94" y="67"/>
                  </a:lnTo>
                  <a:lnTo>
                    <a:pt x="94" y="68"/>
                  </a:lnTo>
                  <a:lnTo>
                    <a:pt x="94" y="71"/>
                  </a:lnTo>
                  <a:lnTo>
                    <a:pt x="96" y="68"/>
                  </a:lnTo>
                  <a:lnTo>
                    <a:pt x="96" y="67"/>
                  </a:lnTo>
                  <a:close/>
                  <a:moveTo>
                    <a:pt x="94" y="71"/>
                  </a:moveTo>
                  <a:lnTo>
                    <a:pt x="93" y="73"/>
                  </a:lnTo>
                  <a:lnTo>
                    <a:pt x="94" y="73"/>
                  </a:lnTo>
                  <a:lnTo>
                    <a:pt x="94" y="71"/>
                  </a:lnTo>
                  <a:close/>
                  <a:moveTo>
                    <a:pt x="96" y="100"/>
                  </a:moveTo>
                  <a:lnTo>
                    <a:pt x="96" y="99"/>
                  </a:lnTo>
                  <a:lnTo>
                    <a:pt x="94" y="99"/>
                  </a:lnTo>
                  <a:lnTo>
                    <a:pt x="96" y="102"/>
                  </a:lnTo>
                  <a:lnTo>
                    <a:pt x="97" y="103"/>
                  </a:lnTo>
                  <a:lnTo>
                    <a:pt x="99" y="103"/>
                  </a:lnTo>
                  <a:lnTo>
                    <a:pt x="100" y="102"/>
                  </a:lnTo>
                  <a:lnTo>
                    <a:pt x="99" y="102"/>
                  </a:lnTo>
                  <a:lnTo>
                    <a:pt x="97" y="102"/>
                  </a:lnTo>
                  <a:lnTo>
                    <a:pt x="97" y="100"/>
                  </a:lnTo>
                  <a:lnTo>
                    <a:pt x="96" y="100"/>
                  </a:lnTo>
                  <a:close/>
                  <a:moveTo>
                    <a:pt x="108" y="93"/>
                  </a:moveTo>
                  <a:lnTo>
                    <a:pt x="106" y="93"/>
                  </a:lnTo>
                  <a:lnTo>
                    <a:pt x="106" y="94"/>
                  </a:lnTo>
                  <a:lnTo>
                    <a:pt x="110" y="93"/>
                  </a:lnTo>
                  <a:lnTo>
                    <a:pt x="108" y="93"/>
                  </a:lnTo>
                  <a:close/>
                  <a:moveTo>
                    <a:pt x="100" y="105"/>
                  </a:moveTo>
                  <a:lnTo>
                    <a:pt x="102" y="105"/>
                  </a:lnTo>
                  <a:lnTo>
                    <a:pt x="103" y="105"/>
                  </a:lnTo>
                  <a:lnTo>
                    <a:pt x="103" y="103"/>
                  </a:lnTo>
                  <a:lnTo>
                    <a:pt x="105" y="102"/>
                  </a:lnTo>
                  <a:lnTo>
                    <a:pt x="103" y="102"/>
                  </a:lnTo>
                  <a:lnTo>
                    <a:pt x="102" y="102"/>
                  </a:lnTo>
                  <a:lnTo>
                    <a:pt x="102" y="103"/>
                  </a:lnTo>
                  <a:lnTo>
                    <a:pt x="100" y="103"/>
                  </a:lnTo>
                  <a:lnTo>
                    <a:pt x="100" y="105"/>
                  </a:lnTo>
                  <a:close/>
                  <a:moveTo>
                    <a:pt x="26" y="62"/>
                  </a:moveTo>
                  <a:lnTo>
                    <a:pt x="28" y="61"/>
                  </a:lnTo>
                  <a:lnTo>
                    <a:pt x="26" y="61"/>
                  </a:lnTo>
                  <a:lnTo>
                    <a:pt x="26" y="62"/>
                  </a:lnTo>
                  <a:close/>
                  <a:moveTo>
                    <a:pt x="26" y="77"/>
                  </a:moveTo>
                  <a:lnTo>
                    <a:pt x="28" y="77"/>
                  </a:lnTo>
                  <a:lnTo>
                    <a:pt x="26" y="76"/>
                  </a:lnTo>
                  <a:lnTo>
                    <a:pt x="26" y="77"/>
                  </a:lnTo>
                  <a:close/>
                  <a:moveTo>
                    <a:pt x="0" y="29"/>
                  </a:move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close/>
                  <a:moveTo>
                    <a:pt x="23" y="65"/>
                  </a:moveTo>
                  <a:lnTo>
                    <a:pt x="25" y="65"/>
                  </a:lnTo>
                  <a:lnTo>
                    <a:pt x="25" y="64"/>
                  </a:lnTo>
                  <a:lnTo>
                    <a:pt x="23" y="65"/>
                  </a:lnTo>
                  <a:close/>
                  <a:moveTo>
                    <a:pt x="37" y="44"/>
                  </a:moveTo>
                  <a:lnTo>
                    <a:pt x="35" y="44"/>
                  </a:lnTo>
                  <a:lnTo>
                    <a:pt x="34" y="44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7" y="46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7" y="44"/>
                  </a:lnTo>
                  <a:close/>
                  <a:moveTo>
                    <a:pt x="40" y="2"/>
                  </a:move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40" y="2"/>
                  </a:lnTo>
                  <a:close/>
                  <a:moveTo>
                    <a:pt x="44" y="5"/>
                  </a:moveTo>
                  <a:lnTo>
                    <a:pt x="43" y="3"/>
                  </a:lnTo>
                  <a:lnTo>
                    <a:pt x="43" y="5"/>
                  </a:lnTo>
                  <a:lnTo>
                    <a:pt x="44" y="5"/>
                  </a:lnTo>
                  <a:close/>
                  <a:moveTo>
                    <a:pt x="64" y="43"/>
                  </a:moveTo>
                  <a:lnTo>
                    <a:pt x="64" y="44"/>
                  </a:lnTo>
                  <a:lnTo>
                    <a:pt x="64" y="46"/>
                  </a:lnTo>
                  <a:lnTo>
                    <a:pt x="66" y="43"/>
                  </a:lnTo>
                  <a:lnTo>
                    <a:pt x="64" y="43"/>
                  </a:lnTo>
                  <a:close/>
                  <a:moveTo>
                    <a:pt x="82" y="93"/>
                  </a:moveTo>
                  <a:lnTo>
                    <a:pt x="82" y="94"/>
                  </a:lnTo>
                  <a:lnTo>
                    <a:pt x="84" y="96"/>
                  </a:lnTo>
                  <a:lnTo>
                    <a:pt x="85" y="96"/>
                  </a:lnTo>
                  <a:lnTo>
                    <a:pt x="84" y="94"/>
                  </a:lnTo>
                  <a:lnTo>
                    <a:pt x="82" y="93"/>
                  </a:lnTo>
                  <a:close/>
                  <a:moveTo>
                    <a:pt x="81" y="89"/>
                  </a:moveTo>
                  <a:lnTo>
                    <a:pt x="81" y="88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79" y="89"/>
                  </a:lnTo>
                  <a:lnTo>
                    <a:pt x="79" y="91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1" y="89"/>
                  </a:lnTo>
                  <a:close/>
                  <a:moveTo>
                    <a:pt x="93" y="105"/>
                  </a:moveTo>
                  <a:lnTo>
                    <a:pt x="93" y="106"/>
                  </a:lnTo>
                  <a:lnTo>
                    <a:pt x="94" y="105"/>
                  </a:lnTo>
                  <a:lnTo>
                    <a:pt x="93" y="105"/>
                  </a:lnTo>
                  <a:close/>
                  <a:moveTo>
                    <a:pt x="85" y="79"/>
                  </a:moveTo>
                  <a:lnTo>
                    <a:pt x="87" y="79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5" y="79"/>
                  </a:lnTo>
                  <a:close/>
                  <a:moveTo>
                    <a:pt x="79" y="82"/>
                  </a:moveTo>
                  <a:lnTo>
                    <a:pt x="78" y="82"/>
                  </a:lnTo>
                  <a:lnTo>
                    <a:pt x="78" y="83"/>
                  </a:lnTo>
                  <a:lnTo>
                    <a:pt x="78" y="85"/>
                  </a:lnTo>
                  <a:lnTo>
                    <a:pt x="79" y="85"/>
                  </a:lnTo>
                  <a:lnTo>
                    <a:pt x="79" y="83"/>
                  </a:lnTo>
                  <a:lnTo>
                    <a:pt x="79" y="82"/>
                  </a:lnTo>
                  <a:close/>
                  <a:moveTo>
                    <a:pt x="79" y="93"/>
                  </a:moveTo>
                  <a:lnTo>
                    <a:pt x="79" y="91"/>
                  </a:lnTo>
                  <a:lnTo>
                    <a:pt x="78" y="91"/>
                  </a:lnTo>
                  <a:lnTo>
                    <a:pt x="79" y="93"/>
                  </a:lnTo>
                  <a:close/>
                  <a:moveTo>
                    <a:pt x="114" y="138"/>
                  </a:moveTo>
                  <a:lnTo>
                    <a:pt x="114" y="139"/>
                  </a:lnTo>
                  <a:lnTo>
                    <a:pt x="113" y="139"/>
                  </a:lnTo>
                  <a:lnTo>
                    <a:pt x="111" y="139"/>
                  </a:lnTo>
                  <a:lnTo>
                    <a:pt x="110" y="138"/>
                  </a:lnTo>
                  <a:lnTo>
                    <a:pt x="108" y="138"/>
                  </a:lnTo>
                  <a:lnTo>
                    <a:pt x="106" y="138"/>
                  </a:lnTo>
                  <a:lnTo>
                    <a:pt x="106" y="139"/>
                  </a:lnTo>
                  <a:lnTo>
                    <a:pt x="105" y="139"/>
                  </a:lnTo>
                  <a:lnTo>
                    <a:pt x="105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103" y="144"/>
                  </a:lnTo>
                  <a:lnTo>
                    <a:pt x="105" y="144"/>
                  </a:lnTo>
                  <a:lnTo>
                    <a:pt x="106" y="144"/>
                  </a:lnTo>
                  <a:lnTo>
                    <a:pt x="108" y="144"/>
                  </a:lnTo>
                  <a:lnTo>
                    <a:pt x="110" y="144"/>
                  </a:lnTo>
                  <a:lnTo>
                    <a:pt x="111" y="144"/>
                  </a:lnTo>
                  <a:lnTo>
                    <a:pt x="113" y="144"/>
                  </a:lnTo>
                  <a:lnTo>
                    <a:pt x="114" y="142"/>
                  </a:lnTo>
                  <a:lnTo>
                    <a:pt x="116" y="141"/>
                  </a:lnTo>
                  <a:lnTo>
                    <a:pt x="117" y="139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7" y="135"/>
                  </a:lnTo>
                  <a:lnTo>
                    <a:pt x="116" y="136"/>
                  </a:lnTo>
                  <a:lnTo>
                    <a:pt x="114" y="138"/>
                  </a:lnTo>
                  <a:close/>
                  <a:moveTo>
                    <a:pt x="117" y="130"/>
                  </a:moveTo>
                  <a:lnTo>
                    <a:pt x="117" y="132"/>
                  </a:lnTo>
                  <a:lnTo>
                    <a:pt x="119" y="132"/>
                  </a:lnTo>
                  <a:lnTo>
                    <a:pt x="120" y="132"/>
                  </a:lnTo>
                  <a:lnTo>
                    <a:pt x="120" y="130"/>
                  </a:lnTo>
                  <a:lnTo>
                    <a:pt x="119" y="130"/>
                  </a:lnTo>
                  <a:lnTo>
                    <a:pt x="117" y="130"/>
                  </a:lnTo>
                  <a:close/>
                  <a:moveTo>
                    <a:pt x="125" y="111"/>
                  </a:moveTo>
                  <a:lnTo>
                    <a:pt x="125" y="109"/>
                  </a:lnTo>
                  <a:lnTo>
                    <a:pt x="123" y="109"/>
                  </a:lnTo>
                  <a:lnTo>
                    <a:pt x="122" y="109"/>
                  </a:lnTo>
                  <a:lnTo>
                    <a:pt x="120" y="109"/>
                  </a:lnTo>
                  <a:lnTo>
                    <a:pt x="120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0" y="111"/>
                  </a:lnTo>
                  <a:lnTo>
                    <a:pt x="122" y="111"/>
                  </a:lnTo>
                  <a:lnTo>
                    <a:pt x="123" y="111"/>
                  </a:lnTo>
                  <a:lnTo>
                    <a:pt x="125" y="112"/>
                  </a:lnTo>
                  <a:lnTo>
                    <a:pt x="126" y="112"/>
                  </a:lnTo>
                  <a:lnTo>
                    <a:pt x="126" y="111"/>
                  </a:lnTo>
                  <a:lnTo>
                    <a:pt x="125" y="111"/>
                  </a:lnTo>
                  <a:close/>
                  <a:moveTo>
                    <a:pt x="76" y="79"/>
                  </a:moveTo>
                  <a:lnTo>
                    <a:pt x="76" y="80"/>
                  </a:lnTo>
                  <a:lnTo>
                    <a:pt x="78" y="80"/>
                  </a:lnTo>
                  <a:lnTo>
                    <a:pt x="76" y="79"/>
                  </a:lnTo>
                  <a:close/>
                  <a:moveTo>
                    <a:pt x="103" y="106"/>
                  </a:moveTo>
                  <a:lnTo>
                    <a:pt x="102" y="108"/>
                  </a:lnTo>
                  <a:lnTo>
                    <a:pt x="103" y="108"/>
                  </a:lnTo>
                  <a:lnTo>
                    <a:pt x="103" y="106"/>
                  </a:lnTo>
                  <a:close/>
                  <a:moveTo>
                    <a:pt x="102" y="108"/>
                  </a:moveTo>
                  <a:lnTo>
                    <a:pt x="100" y="108"/>
                  </a:lnTo>
                  <a:lnTo>
                    <a:pt x="100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100" y="111"/>
                  </a:lnTo>
                  <a:lnTo>
                    <a:pt x="102" y="109"/>
                  </a:lnTo>
                  <a:lnTo>
                    <a:pt x="102" y="108"/>
                  </a:lnTo>
                  <a:close/>
                  <a:moveTo>
                    <a:pt x="96" y="112"/>
                  </a:moveTo>
                  <a:lnTo>
                    <a:pt x="96" y="114"/>
                  </a:lnTo>
                  <a:lnTo>
                    <a:pt x="97" y="112"/>
                  </a:lnTo>
                  <a:lnTo>
                    <a:pt x="99" y="111"/>
                  </a:lnTo>
                  <a:lnTo>
                    <a:pt x="97" y="111"/>
                  </a:lnTo>
                  <a:lnTo>
                    <a:pt x="96" y="112"/>
                  </a:lnTo>
                  <a:close/>
                  <a:moveTo>
                    <a:pt x="78" y="65"/>
                  </a:moveTo>
                  <a:lnTo>
                    <a:pt x="79" y="67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78" y="64"/>
                  </a:ln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6" y="67"/>
                  </a:lnTo>
                  <a:lnTo>
                    <a:pt x="78" y="65"/>
                  </a:lnTo>
                  <a:close/>
                  <a:moveTo>
                    <a:pt x="64" y="82"/>
                  </a:moveTo>
                  <a:lnTo>
                    <a:pt x="66" y="82"/>
                  </a:lnTo>
                  <a:lnTo>
                    <a:pt x="64" y="80"/>
                  </a:lnTo>
                  <a:lnTo>
                    <a:pt x="64" y="82"/>
                  </a:lnTo>
                  <a:close/>
                  <a:moveTo>
                    <a:pt x="61" y="53"/>
                  </a:moveTo>
                  <a:lnTo>
                    <a:pt x="63" y="53"/>
                  </a:lnTo>
                  <a:lnTo>
                    <a:pt x="63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61" y="52"/>
                  </a:lnTo>
                  <a:lnTo>
                    <a:pt x="61" y="53"/>
                  </a:lnTo>
                  <a:close/>
                  <a:moveTo>
                    <a:pt x="63" y="41"/>
                  </a:moveTo>
                  <a:lnTo>
                    <a:pt x="64" y="43"/>
                  </a:lnTo>
                  <a:lnTo>
                    <a:pt x="64" y="41"/>
                  </a:lnTo>
                  <a:lnTo>
                    <a:pt x="63" y="41"/>
                  </a:lnTo>
                  <a:close/>
                  <a:moveTo>
                    <a:pt x="64" y="49"/>
                  </a:moveTo>
                  <a:lnTo>
                    <a:pt x="64" y="47"/>
                  </a:lnTo>
                  <a:lnTo>
                    <a:pt x="64" y="46"/>
                  </a:lnTo>
                  <a:lnTo>
                    <a:pt x="63" y="47"/>
                  </a:lnTo>
                  <a:lnTo>
                    <a:pt x="63" y="49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49"/>
                  </a:lnTo>
                  <a:close/>
                  <a:moveTo>
                    <a:pt x="55" y="32"/>
                  </a:moveTo>
                  <a:lnTo>
                    <a:pt x="53" y="32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2"/>
                  </a:lnTo>
                  <a:close/>
                  <a:moveTo>
                    <a:pt x="61" y="38"/>
                  </a:moveTo>
                  <a:lnTo>
                    <a:pt x="63" y="41"/>
                  </a:lnTo>
                  <a:lnTo>
                    <a:pt x="63" y="39"/>
                  </a:lnTo>
                  <a:lnTo>
                    <a:pt x="61" y="38"/>
                  </a:lnTo>
                  <a:close/>
                  <a:moveTo>
                    <a:pt x="69" y="83"/>
                  </a:moveTo>
                  <a:lnTo>
                    <a:pt x="70" y="85"/>
                  </a:lnTo>
                  <a:lnTo>
                    <a:pt x="70" y="83"/>
                  </a:lnTo>
                  <a:lnTo>
                    <a:pt x="69" y="83"/>
                  </a:lnTo>
                  <a:close/>
                  <a:moveTo>
                    <a:pt x="75" y="56"/>
                  </a:moveTo>
                  <a:lnTo>
                    <a:pt x="73" y="56"/>
                  </a:lnTo>
                  <a:lnTo>
                    <a:pt x="73" y="58"/>
                  </a:lnTo>
                  <a:lnTo>
                    <a:pt x="75" y="58"/>
                  </a:lnTo>
                  <a:lnTo>
                    <a:pt x="75" y="56"/>
                  </a:lnTo>
                  <a:close/>
                  <a:moveTo>
                    <a:pt x="73" y="53"/>
                  </a:moveTo>
                  <a:lnTo>
                    <a:pt x="72" y="53"/>
                  </a:lnTo>
                  <a:lnTo>
                    <a:pt x="70" y="53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3"/>
                  </a:lnTo>
                  <a:close/>
                  <a:moveTo>
                    <a:pt x="63" y="79"/>
                  </a:moveTo>
                  <a:lnTo>
                    <a:pt x="63" y="80"/>
                  </a:lnTo>
                  <a:lnTo>
                    <a:pt x="64" y="80"/>
                  </a:lnTo>
                  <a:lnTo>
                    <a:pt x="64" y="79"/>
                  </a:lnTo>
                  <a:lnTo>
                    <a:pt x="63" y="79"/>
                  </a:lnTo>
                  <a:close/>
                  <a:moveTo>
                    <a:pt x="75" y="59"/>
                  </a:moveTo>
                  <a:lnTo>
                    <a:pt x="75" y="61"/>
                  </a:lnTo>
                  <a:lnTo>
                    <a:pt x="75" y="62"/>
                  </a:lnTo>
                  <a:lnTo>
                    <a:pt x="76" y="62"/>
                  </a:lnTo>
                  <a:lnTo>
                    <a:pt x="76" y="61"/>
                  </a:lnTo>
                  <a:lnTo>
                    <a:pt x="75" y="59"/>
                  </a:lnTo>
                  <a:close/>
                  <a:moveTo>
                    <a:pt x="52" y="12"/>
                  </a:moveTo>
                  <a:lnTo>
                    <a:pt x="50" y="12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3" y="20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4" y="24"/>
                  </a:lnTo>
                  <a:lnTo>
                    <a:pt x="44" y="23"/>
                  </a:lnTo>
                  <a:lnTo>
                    <a:pt x="44" y="20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50" y="14"/>
                  </a:lnTo>
                  <a:lnTo>
                    <a:pt x="52" y="12"/>
                  </a:lnTo>
                  <a:close/>
                  <a:moveTo>
                    <a:pt x="66" y="82"/>
                  </a:moveTo>
                  <a:lnTo>
                    <a:pt x="66" y="83"/>
                  </a:lnTo>
                  <a:lnTo>
                    <a:pt x="67" y="83"/>
                  </a:lnTo>
                  <a:lnTo>
                    <a:pt x="67" y="82"/>
                  </a:lnTo>
                  <a:lnTo>
                    <a:pt x="66" y="8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927">
              <a:extLst>
                <a:ext uri="{FF2B5EF4-FFF2-40B4-BE49-F238E27FC236}">
                  <a16:creationId xmlns:a16="http://schemas.microsoft.com/office/drawing/2014/main" id="{05A06D01-4ACC-5D84-19BC-5272BE9F39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62175"/>
              <a:ext cx="46038" cy="25400"/>
            </a:xfrm>
            <a:custGeom>
              <a:avLst/>
              <a:gdLst>
                <a:gd name="T0" fmla="*/ 2 w 29"/>
                <a:gd name="T1" fmla="*/ 7 h 16"/>
                <a:gd name="T2" fmla="*/ 2 w 29"/>
                <a:gd name="T3" fmla="*/ 6 h 16"/>
                <a:gd name="T4" fmla="*/ 23 w 29"/>
                <a:gd name="T5" fmla="*/ 6 h 16"/>
                <a:gd name="T6" fmla="*/ 20 w 29"/>
                <a:gd name="T7" fmla="*/ 4 h 16"/>
                <a:gd name="T8" fmla="*/ 23 w 29"/>
                <a:gd name="T9" fmla="*/ 6 h 16"/>
                <a:gd name="T10" fmla="*/ 23 w 29"/>
                <a:gd name="T11" fmla="*/ 6 h 16"/>
                <a:gd name="T12" fmla="*/ 14 w 29"/>
                <a:gd name="T13" fmla="*/ 4 h 16"/>
                <a:gd name="T14" fmla="*/ 15 w 29"/>
                <a:gd name="T15" fmla="*/ 3 h 16"/>
                <a:gd name="T16" fmla="*/ 18 w 29"/>
                <a:gd name="T17" fmla="*/ 3 h 16"/>
                <a:gd name="T18" fmla="*/ 18 w 29"/>
                <a:gd name="T19" fmla="*/ 3 h 16"/>
                <a:gd name="T20" fmla="*/ 18 w 29"/>
                <a:gd name="T21" fmla="*/ 4 h 16"/>
                <a:gd name="T22" fmla="*/ 15 w 29"/>
                <a:gd name="T23" fmla="*/ 4 h 16"/>
                <a:gd name="T24" fmla="*/ 3 w 29"/>
                <a:gd name="T25" fmla="*/ 3 h 16"/>
                <a:gd name="T26" fmla="*/ 6 w 29"/>
                <a:gd name="T27" fmla="*/ 4 h 16"/>
                <a:gd name="T28" fmla="*/ 8 w 29"/>
                <a:gd name="T29" fmla="*/ 3 h 16"/>
                <a:gd name="T30" fmla="*/ 6 w 29"/>
                <a:gd name="T31" fmla="*/ 4 h 16"/>
                <a:gd name="T32" fmla="*/ 6 w 29"/>
                <a:gd name="T33" fmla="*/ 4 h 16"/>
                <a:gd name="T34" fmla="*/ 3 w 29"/>
                <a:gd name="T35" fmla="*/ 4 h 16"/>
                <a:gd name="T36" fmla="*/ 5 w 29"/>
                <a:gd name="T37" fmla="*/ 3 h 16"/>
                <a:gd name="T38" fmla="*/ 11 w 29"/>
                <a:gd name="T39" fmla="*/ 1 h 16"/>
                <a:gd name="T40" fmla="*/ 12 w 29"/>
                <a:gd name="T41" fmla="*/ 0 h 16"/>
                <a:gd name="T42" fmla="*/ 12 w 29"/>
                <a:gd name="T43" fmla="*/ 1 h 16"/>
                <a:gd name="T44" fmla="*/ 14 w 29"/>
                <a:gd name="T45" fmla="*/ 3 h 16"/>
                <a:gd name="T46" fmla="*/ 12 w 29"/>
                <a:gd name="T47" fmla="*/ 1 h 16"/>
                <a:gd name="T48" fmla="*/ 11 w 29"/>
                <a:gd name="T49" fmla="*/ 1 h 16"/>
                <a:gd name="T50" fmla="*/ 29 w 29"/>
                <a:gd name="T51" fmla="*/ 10 h 16"/>
                <a:gd name="T52" fmla="*/ 29 w 29"/>
                <a:gd name="T53" fmla="*/ 10 h 16"/>
                <a:gd name="T54" fmla="*/ 15 w 29"/>
                <a:gd name="T55" fmla="*/ 15 h 16"/>
                <a:gd name="T56" fmla="*/ 15 w 29"/>
                <a:gd name="T57" fmla="*/ 16 h 16"/>
                <a:gd name="T58" fmla="*/ 17 w 29"/>
                <a:gd name="T59" fmla="*/ 15 h 16"/>
                <a:gd name="T60" fmla="*/ 17 w 29"/>
                <a:gd name="T61" fmla="*/ 15 h 16"/>
                <a:gd name="T62" fmla="*/ 27 w 29"/>
                <a:gd name="T63" fmla="*/ 15 h 16"/>
                <a:gd name="T64" fmla="*/ 20 w 29"/>
                <a:gd name="T65" fmla="*/ 9 h 16"/>
                <a:gd name="T66" fmla="*/ 20 w 29"/>
                <a:gd name="T67" fmla="*/ 9 h 16"/>
                <a:gd name="T68" fmla="*/ 8 w 29"/>
                <a:gd name="T69" fmla="*/ 3 h 16"/>
                <a:gd name="T70" fmla="*/ 8 w 29"/>
                <a:gd name="T71" fmla="*/ 3 h 16"/>
                <a:gd name="T72" fmla="*/ 9 w 29"/>
                <a:gd name="T73" fmla="*/ 1 h 16"/>
                <a:gd name="T74" fmla="*/ 9 w 29"/>
                <a:gd name="T7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16">
                  <a:moveTo>
                    <a:pt x="2" y="6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23" y="6"/>
                  </a:moveTo>
                  <a:lnTo>
                    <a:pt x="20" y="6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6"/>
                  </a:lnTo>
                  <a:close/>
                  <a:moveTo>
                    <a:pt x="15" y="4"/>
                  </a:move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close/>
                  <a:moveTo>
                    <a:pt x="3" y="4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4"/>
                  </a:lnTo>
                  <a:close/>
                  <a:moveTo>
                    <a:pt x="11" y="1"/>
                  </a:move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  <a:moveTo>
                    <a:pt x="29" y="10"/>
                  </a:move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close/>
                  <a:moveTo>
                    <a:pt x="15" y="15"/>
                  </a:moveTo>
                  <a:lnTo>
                    <a:pt x="17" y="15"/>
                  </a:lnTo>
                  <a:lnTo>
                    <a:pt x="15" y="16"/>
                  </a:lnTo>
                  <a:lnTo>
                    <a:pt x="15" y="15"/>
                  </a:lnTo>
                  <a:close/>
                  <a:moveTo>
                    <a:pt x="17" y="15"/>
                  </a:move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close/>
                  <a:moveTo>
                    <a:pt x="27" y="15"/>
                  </a:moveTo>
                  <a:lnTo>
                    <a:pt x="27" y="15"/>
                  </a:lnTo>
                  <a:close/>
                  <a:moveTo>
                    <a:pt x="20" y="9"/>
                  </a:move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8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close/>
                  <a:moveTo>
                    <a:pt x="9" y="1"/>
                  </a:move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928">
              <a:extLst>
                <a:ext uri="{FF2B5EF4-FFF2-40B4-BE49-F238E27FC236}">
                  <a16:creationId xmlns:a16="http://schemas.microsoft.com/office/drawing/2014/main" id="{0B129019-09E4-F000-8B0B-AE2E7775E6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62175"/>
              <a:ext cx="46038" cy="25400"/>
            </a:xfrm>
            <a:custGeom>
              <a:avLst/>
              <a:gdLst>
                <a:gd name="T0" fmla="*/ 2 w 29"/>
                <a:gd name="T1" fmla="*/ 7 h 16"/>
                <a:gd name="T2" fmla="*/ 2 w 29"/>
                <a:gd name="T3" fmla="*/ 6 h 16"/>
                <a:gd name="T4" fmla="*/ 23 w 29"/>
                <a:gd name="T5" fmla="*/ 6 h 16"/>
                <a:gd name="T6" fmla="*/ 20 w 29"/>
                <a:gd name="T7" fmla="*/ 4 h 16"/>
                <a:gd name="T8" fmla="*/ 23 w 29"/>
                <a:gd name="T9" fmla="*/ 6 h 16"/>
                <a:gd name="T10" fmla="*/ 23 w 29"/>
                <a:gd name="T11" fmla="*/ 6 h 16"/>
                <a:gd name="T12" fmla="*/ 14 w 29"/>
                <a:gd name="T13" fmla="*/ 4 h 16"/>
                <a:gd name="T14" fmla="*/ 15 w 29"/>
                <a:gd name="T15" fmla="*/ 3 h 16"/>
                <a:gd name="T16" fmla="*/ 18 w 29"/>
                <a:gd name="T17" fmla="*/ 3 h 16"/>
                <a:gd name="T18" fmla="*/ 18 w 29"/>
                <a:gd name="T19" fmla="*/ 3 h 16"/>
                <a:gd name="T20" fmla="*/ 18 w 29"/>
                <a:gd name="T21" fmla="*/ 4 h 16"/>
                <a:gd name="T22" fmla="*/ 15 w 29"/>
                <a:gd name="T23" fmla="*/ 4 h 16"/>
                <a:gd name="T24" fmla="*/ 3 w 29"/>
                <a:gd name="T25" fmla="*/ 3 h 16"/>
                <a:gd name="T26" fmla="*/ 6 w 29"/>
                <a:gd name="T27" fmla="*/ 4 h 16"/>
                <a:gd name="T28" fmla="*/ 8 w 29"/>
                <a:gd name="T29" fmla="*/ 3 h 16"/>
                <a:gd name="T30" fmla="*/ 6 w 29"/>
                <a:gd name="T31" fmla="*/ 4 h 16"/>
                <a:gd name="T32" fmla="*/ 6 w 29"/>
                <a:gd name="T33" fmla="*/ 4 h 16"/>
                <a:gd name="T34" fmla="*/ 3 w 29"/>
                <a:gd name="T35" fmla="*/ 4 h 16"/>
                <a:gd name="T36" fmla="*/ 5 w 29"/>
                <a:gd name="T37" fmla="*/ 3 h 16"/>
                <a:gd name="T38" fmla="*/ 11 w 29"/>
                <a:gd name="T39" fmla="*/ 1 h 16"/>
                <a:gd name="T40" fmla="*/ 12 w 29"/>
                <a:gd name="T41" fmla="*/ 0 h 16"/>
                <a:gd name="T42" fmla="*/ 12 w 29"/>
                <a:gd name="T43" fmla="*/ 1 h 16"/>
                <a:gd name="T44" fmla="*/ 14 w 29"/>
                <a:gd name="T45" fmla="*/ 3 h 16"/>
                <a:gd name="T46" fmla="*/ 12 w 29"/>
                <a:gd name="T47" fmla="*/ 1 h 16"/>
                <a:gd name="T48" fmla="*/ 11 w 29"/>
                <a:gd name="T49" fmla="*/ 1 h 16"/>
                <a:gd name="T50" fmla="*/ 29 w 29"/>
                <a:gd name="T51" fmla="*/ 10 h 16"/>
                <a:gd name="T52" fmla="*/ 29 w 29"/>
                <a:gd name="T53" fmla="*/ 10 h 16"/>
                <a:gd name="T54" fmla="*/ 15 w 29"/>
                <a:gd name="T55" fmla="*/ 15 h 16"/>
                <a:gd name="T56" fmla="*/ 15 w 29"/>
                <a:gd name="T57" fmla="*/ 16 h 16"/>
                <a:gd name="T58" fmla="*/ 17 w 29"/>
                <a:gd name="T59" fmla="*/ 15 h 16"/>
                <a:gd name="T60" fmla="*/ 17 w 29"/>
                <a:gd name="T61" fmla="*/ 15 h 16"/>
                <a:gd name="T62" fmla="*/ 27 w 29"/>
                <a:gd name="T63" fmla="*/ 15 h 16"/>
                <a:gd name="T64" fmla="*/ 20 w 29"/>
                <a:gd name="T65" fmla="*/ 9 h 16"/>
                <a:gd name="T66" fmla="*/ 20 w 29"/>
                <a:gd name="T67" fmla="*/ 9 h 16"/>
                <a:gd name="T68" fmla="*/ 8 w 29"/>
                <a:gd name="T69" fmla="*/ 3 h 16"/>
                <a:gd name="T70" fmla="*/ 8 w 29"/>
                <a:gd name="T71" fmla="*/ 3 h 16"/>
                <a:gd name="T72" fmla="*/ 9 w 29"/>
                <a:gd name="T73" fmla="*/ 1 h 16"/>
                <a:gd name="T74" fmla="*/ 9 w 29"/>
                <a:gd name="T7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16">
                  <a:moveTo>
                    <a:pt x="2" y="6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moveTo>
                    <a:pt x="23" y="6"/>
                  </a:moveTo>
                  <a:lnTo>
                    <a:pt x="20" y="6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6"/>
                  </a:lnTo>
                  <a:moveTo>
                    <a:pt x="15" y="4"/>
                  </a:move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moveTo>
                    <a:pt x="3" y="4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4"/>
                  </a:lnTo>
                  <a:moveTo>
                    <a:pt x="11" y="1"/>
                  </a:move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moveTo>
                    <a:pt x="29" y="10"/>
                  </a:move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moveTo>
                    <a:pt x="15" y="15"/>
                  </a:moveTo>
                  <a:lnTo>
                    <a:pt x="17" y="15"/>
                  </a:lnTo>
                  <a:lnTo>
                    <a:pt x="15" y="16"/>
                  </a:lnTo>
                  <a:lnTo>
                    <a:pt x="15" y="15"/>
                  </a:lnTo>
                  <a:moveTo>
                    <a:pt x="17" y="15"/>
                  </a:move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moveTo>
                    <a:pt x="27" y="15"/>
                  </a:moveTo>
                  <a:lnTo>
                    <a:pt x="27" y="15"/>
                  </a:lnTo>
                  <a:moveTo>
                    <a:pt x="20" y="9"/>
                  </a:move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moveTo>
                    <a:pt x="8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8" y="3"/>
                  </a:lnTo>
                  <a:moveTo>
                    <a:pt x="9" y="1"/>
                  </a:move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929">
              <a:extLst>
                <a:ext uri="{FF2B5EF4-FFF2-40B4-BE49-F238E27FC236}">
                  <a16:creationId xmlns:a16="http://schemas.microsoft.com/office/drawing/2014/main" id="{79BA2395-9DC0-5632-D4B4-9EB19DB51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4401" y="1196975"/>
              <a:ext cx="7938" cy="14288"/>
            </a:xfrm>
            <a:custGeom>
              <a:avLst/>
              <a:gdLst>
                <a:gd name="T0" fmla="*/ 5 w 5"/>
                <a:gd name="T1" fmla="*/ 8 h 9"/>
                <a:gd name="T2" fmla="*/ 3 w 5"/>
                <a:gd name="T3" fmla="*/ 8 h 9"/>
                <a:gd name="T4" fmla="*/ 5 w 5"/>
                <a:gd name="T5" fmla="*/ 8 h 9"/>
                <a:gd name="T6" fmla="*/ 5 w 5"/>
                <a:gd name="T7" fmla="*/ 9 h 9"/>
                <a:gd name="T8" fmla="*/ 3 w 5"/>
                <a:gd name="T9" fmla="*/ 9 h 9"/>
                <a:gd name="T10" fmla="*/ 2 w 5"/>
                <a:gd name="T11" fmla="*/ 9 h 9"/>
                <a:gd name="T12" fmla="*/ 3 w 5"/>
                <a:gd name="T13" fmla="*/ 8 h 9"/>
                <a:gd name="T14" fmla="*/ 5 w 5"/>
                <a:gd name="T15" fmla="*/ 8 h 9"/>
                <a:gd name="T16" fmla="*/ 5 w 5"/>
                <a:gd name="T17" fmla="*/ 8 h 9"/>
                <a:gd name="T18" fmla="*/ 3 w 5"/>
                <a:gd name="T19" fmla="*/ 6 h 9"/>
                <a:gd name="T20" fmla="*/ 2 w 5"/>
                <a:gd name="T21" fmla="*/ 8 h 9"/>
                <a:gd name="T22" fmla="*/ 0 w 5"/>
                <a:gd name="T23" fmla="*/ 8 h 9"/>
                <a:gd name="T24" fmla="*/ 0 w 5"/>
                <a:gd name="T25" fmla="*/ 6 h 9"/>
                <a:gd name="T26" fmla="*/ 2 w 5"/>
                <a:gd name="T27" fmla="*/ 6 h 9"/>
                <a:gd name="T28" fmla="*/ 2 w 5"/>
                <a:gd name="T29" fmla="*/ 5 h 9"/>
                <a:gd name="T30" fmla="*/ 2 w 5"/>
                <a:gd name="T31" fmla="*/ 2 h 9"/>
                <a:gd name="T32" fmla="*/ 2 w 5"/>
                <a:gd name="T33" fmla="*/ 0 h 9"/>
                <a:gd name="T34" fmla="*/ 3 w 5"/>
                <a:gd name="T35" fmla="*/ 0 h 9"/>
                <a:gd name="T36" fmla="*/ 2 w 5"/>
                <a:gd name="T37" fmla="*/ 0 h 9"/>
                <a:gd name="T38" fmla="*/ 3 w 5"/>
                <a:gd name="T39" fmla="*/ 2 h 9"/>
                <a:gd name="T40" fmla="*/ 5 w 5"/>
                <a:gd name="T41" fmla="*/ 2 h 9"/>
                <a:gd name="T42" fmla="*/ 3 w 5"/>
                <a:gd name="T43" fmla="*/ 2 h 9"/>
                <a:gd name="T44" fmla="*/ 3 w 5"/>
                <a:gd name="T45" fmla="*/ 3 h 9"/>
                <a:gd name="T46" fmla="*/ 2 w 5"/>
                <a:gd name="T47" fmla="*/ 3 h 9"/>
                <a:gd name="T48" fmla="*/ 3 w 5"/>
                <a:gd name="T49" fmla="*/ 3 h 9"/>
                <a:gd name="T50" fmla="*/ 2 w 5"/>
                <a:gd name="T51" fmla="*/ 5 h 9"/>
                <a:gd name="T52" fmla="*/ 3 w 5"/>
                <a:gd name="T5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9">
                  <a:moveTo>
                    <a:pt x="5" y="8"/>
                  </a:moveTo>
                  <a:lnTo>
                    <a:pt x="3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close/>
                  <a:moveTo>
                    <a:pt x="3" y="6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930">
              <a:extLst>
                <a:ext uri="{FF2B5EF4-FFF2-40B4-BE49-F238E27FC236}">
                  <a16:creationId xmlns:a16="http://schemas.microsoft.com/office/drawing/2014/main" id="{68A1C3F3-40AA-31EA-FD51-57CB54CB50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2568575"/>
              <a:ext cx="52388" cy="52388"/>
            </a:xfrm>
            <a:custGeom>
              <a:avLst/>
              <a:gdLst>
                <a:gd name="T0" fmla="*/ 20 w 33"/>
                <a:gd name="T1" fmla="*/ 18 h 33"/>
                <a:gd name="T2" fmla="*/ 20 w 33"/>
                <a:gd name="T3" fmla="*/ 21 h 33"/>
                <a:gd name="T4" fmla="*/ 20 w 33"/>
                <a:gd name="T5" fmla="*/ 24 h 33"/>
                <a:gd name="T6" fmla="*/ 21 w 33"/>
                <a:gd name="T7" fmla="*/ 26 h 33"/>
                <a:gd name="T8" fmla="*/ 20 w 33"/>
                <a:gd name="T9" fmla="*/ 29 h 33"/>
                <a:gd name="T10" fmla="*/ 20 w 33"/>
                <a:gd name="T11" fmla="*/ 32 h 33"/>
                <a:gd name="T12" fmla="*/ 20 w 33"/>
                <a:gd name="T13" fmla="*/ 32 h 33"/>
                <a:gd name="T14" fmla="*/ 17 w 33"/>
                <a:gd name="T15" fmla="*/ 32 h 33"/>
                <a:gd name="T16" fmla="*/ 15 w 33"/>
                <a:gd name="T17" fmla="*/ 32 h 33"/>
                <a:gd name="T18" fmla="*/ 14 w 33"/>
                <a:gd name="T19" fmla="*/ 33 h 33"/>
                <a:gd name="T20" fmla="*/ 9 w 33"/>
                <a:gd name="T21" fmla="*/ 33 h 33"/>
                <a:gd name="T22" fmla="*/ 9 w 33"/>
                <a:gd name="T23" fmla="*/ 33 h 33"/>
                <a:gd name="T24" fmla="*/ 6 w 33"/>
                <a:gd name="T25" fmla="*/ 33 h 33"/>
                <a:gd name="T26" fmla="*/ 5 w 33"/>
                <a:gd name="T27" fmla="*/ 32 h 33"/>
                <a:gd name="T28" fmla="*/ 3 w 33"/>
                <a:gd name="T29" fmla="*/ 33 h 33"/>
                <a:gd name="T30" fmla="*/ 0 w 33"/>
                <a:gd name="T31" fmla="*/ 33 h 33"/>
                <a:gd name="T32" fmla="*/ 3 w 33"/>
                <a:gd name="T33" fmla="*/ 32 h 33"/>
                <a:gd name="T34" fmla="*/ 5 w 33"/>
                <a:gd name="T35" fmla="*/ 30 h 33"/>
                <a:gd name="T36" fmla="*/ 6 w 33"/>
                <a:gd name="T37" fmla="*/ 29 h 33"/>
                <a:gd name="T38" fmla="*/ 9 w 33"/>
                <a:gd name="T39" fmla="*/ 29 h 33"/>
                <a:gd name="T40" fmla="*/ 11 w 33"/>
                <a:gd name="T41" fmla="*/ 27 h 33"/>
                <a:gd name="T42" fmla="*/ 11 w 33"/>
                <a:gd name="T43" fmla="*/ 24 h 33"/>
                <a:gd name="T44" fmla="*/ 11 w 33"/>
                <a:gd name="T45" fmla="*/ 21 h 33"/>
                <a:gd name="T46" fmla="*/ 9 w 33"/>
                <a:gd name="T47" fmla="*/ 18 h 33"/>
                <a:gd name="T48" fmla="*/ 6 w 33"/>
                <a:gd name="T49" fmla="*/ 18 h 33"/>
                <a:gd name="T50" fmla="*/ 9 w 33"/>
                <a:gd name="T51" fmla="*/ 16 h 33"/>
                <a:gd name="T52" fmla="*/ 11 w 33"/>
                <a:gd name="T53" fmla="*/ 15 h 33"/>
                <a:gd name="T54" fmla="*/ 12 w 33"/>
                <a:gd name="T55" fmla="*/ 16 h 33"/>
                <a:gd name="T56" fmla="*/ 12 w 33"/>
                <a:gd name="T57" fmla="*/ 16 h 33"/>
                <a:gd name="T58" fmla="*/ 14 w 33"/>
                <a:gd name="T59" fmla="*/ 15 h 33"/>
                <a:gd name="T60" fmla="*/ 17 w 33"/>
                <a:gd name="T61" fmla="*/ 15 h 33"/>
                <a:gd name="T62" fmla="*/ 20 w 33"/>
                <a:gd name="T63" fmla="*/ 15 h 33"/>
                <a:gd name="T64" fmla="*/ 21 w 33"/>
                <a:gd name="T65" fmla="*/ 16 h 33"/>
                <a:gd name="T66" fmla="*/ 33 w 33"/>
                <a:gd name="T67" fmla="*/ 0 h 33"/>
                <a:gd name="T68" fmla="*/ 33 w 33"/>
                <a:gd name="T69" fmla="*/ 4 h 33"/>
                <a:gd name="T70" fmla="*/ 30 w 33"/>
                <a:gd name="T71" fmla="*/ 6 h 33"/>
                <a:gd name="T72" fmla="*/ 26 w 33"/>
                <a:gd name="T73" fmla="*/ 6 h 33"/>
                <a:gd name="T74" fmla="*/ 26 w 33"/>
                <a:gd name="T75" fmla="*/ 6 h 33"/>
                <a:gd name="T76" fmla="*/ 24 w 33"/>
                <a:gd name="T77" fmla="*/ 6 h 33"/>
                <a:gd name="T78" fmla="*/ 27 w 33"/>
                <a:gd name="T79" fmla="*/ 4 h 33"/>
                <a:gd name="T80" fmla="*/ 30 w 33"/>
                <a:gd name="T81" fmla="*/ 1 h 33"/>
                <a:gd name="T82" fmla="*/ 33 w 33"/>
                <a:gd name="T8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33">
                  <a:moveTo>
                    <a:pt x="21" y="18"/>
                  </a:moveTo>
                  <a:lnTo>
                    <a:pt x="20" y="18"/>
                  </a:lnTo>
                  <a:lnTo>
                    <a:pt x="20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1" y="26"/>
                  </a:lnTo>
                  <a:lnTo>
                    <a:pt x="21" y="27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5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1" y="32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23" y="13"/>
                  </a:lnTo>
                  <a:lnTo>
                    <a:pt x="21" y="16"/>
                  </a:lnTo>
                  <a:lnTo>
                    <a:pt x="21" y="18"/>
                  </a:lnTo>
                  <a:close/>
                  <a:moveTo>
                    <a:pt x="33" y="0"/>
                  </a:moveTo>
                  <a:lnTo>
                    <a:pt x="33" y="1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7" y="4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931">
              <a:extLst>
                <a:ext uri="{FF2B5EF4-FFF2-40B4-BE49-F238E27FC236}">
                  <a16:creationId xmlns:a16="http://schemas.microsoft.com/office/drawing/2014/main" id="{86F1B660-C223-35CB-EAD6-DFD9F15C6F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5463" y="2525713"/>
              <a:ext cx="12700" cy="19050"/>
            </a:xfrm>
            <a:custGeom>
              <a:avLst/>
              <a:gdLst>
                <a:gd name="T0" fmla="*/ 3 w 8"/>
                <a:gd name="T1" fmla="*/ 7 h 12"/>
                <a:gd name="T2" fmla="*/ 5 w 8"/>
                <a:gd name="T3" fmla="*/ 7 h 12"/>
                <a:gd name="T4" fmla="*/ 5 w 8"/>
                <a:gd name="T5" fmla="*/ 9 h 12"/>
                <a:gd name="T6" fmla="*/ 3 w 8"/>
                <a:gd name="T7" fmla="*/ 9 h 12"/>
                <a:gd name="T8" fmla="*/ 3 w 8"/>
                <a:gd name="T9" fmla="*/ 10 h 12"/>
                <a:gd name="T10" fmla="*/ 2 w 8"/>
                <a:gd name="T11" fmla="*/ 12 h 12"/>
                <a:gd name="T12" fmla="*/ 0 w 8"/>
                <a:gd name="T13" fmla="*/ 12 h 12"/>
                <a:gd name="T14" fmla="*/ 2 w 8"/>
                <a:gd name="T15" fmla="*/ 10 h 12"/>
                <a:gd name="T16" fmla="*/ 0 w 8"/>
                <a:gd name="T17" fmla="*/ 10 h 12"/>
                <a:gd name="T18" fmla="*/ 0 w 8"/>
                <a:gd name="T19" fmla="*/ 9 h 12"/>
                <a:gd name="T20" fmla="*/ 2 w 8"/>
                <a:gd name="T21" fmla="*/ 9 h 12"/>
                <a:gd name="T22" fmla="*/ 3 w 8"/>
                <a:gd name="T23" fmla="*/ 6 h 12"/>
                <a:gd name="T24" fmla="*/ 5 w 8"/>
                <a:gd name="T25" fmla="*/ 7 h 12"/>
                <a:gd name="T26" fmla="*/ 3 w 8"/>
                <a:gd name="T27" fmla="*/ 7 h 12"/>
                <a:gd name="T28" fmla="*/ 8 w 8"/>
                <a:gd name="T29" fmla="*/ 1 h 12"/>
                <a:gd name="T30" fmla="*/ 6 w 8"/>
                <a:gd name="T31" fmla="*/ 1 h 12"/>
                <a:gd name="T32" fmla="*/ 8 w 8"/>
                <a:gd name="T33" fmla="*/ 1 h 12"/>
                <a:gd name="T34" fmla="*/ 6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  <a:gd name="T40" fmla="*/ 8 w 8"/>
                <a:gd name="T41" fmla="*/ 1 h 12"/>
                <a:gd name="T42" fmla="*/ 8 w 8"/>
                <a:gd name="T4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2">
                  <a:moveTo>
                    <a:pt x="3" y="7"/>
                  </a:moveTo>
                  <a:lnTo>
                    <a:pt x="5" y="7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6"/>
                  </a:lnTo>
                  <a:lnTo>
                    <a:pt x="5" y="7"/>
                  </a:lnTo>
                  <a:lnTo>
                    <a:pt x="3" y="7"/>
                  </a:lnTo>
                  <a:close/>
                  <a:moveTo>
                    <a:pt x="8" y="1"/>
                  </a:moveTo>
                  <a:lnTo>
                    <a:pt x="6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932">
              <a:extLst>
                <a:ext uri="{FF2B5EF4-FFF2-40B4-BE49-F238E27FC236}">
                  <a16:creationId xmlns:a16="http://schemas.microsoft.com/office/drawing/2014/main" id="{4F5706D2-8816-799B-0E1A-798E986ACB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8163" y="2490788"/>
              <a:ext cx="11113" cy="31750"/>
            </a:xfrm>
            <a:custGeom>
              <a:avLst/>
              <a:gdLst>
                <a:gd name="T0" fmla="*/ 6 w 7"/>
                <a:gd name="T1" fmla="*/ 9 h 20"/>
                <a:gd name="T2" fmla="*/ 4 w 7"/>
                <a:gd name="T3" fmla="*/ 11 h 20"/>
                <a:gd name="T4" fmla="*/ 4 w 7"/>
                <a:gd name="T5" fmla="*/ 9 h 20"/>
                <a:gd name="T6" fmla="*/ 4 w 7"/>
                <a:gd name="T7" fmla="*/ 11 h 20"/>
                <a:gd name="T8" fmla="*/ 4 w 7"/>
                <a:gd name="T9" fmla="*/ 9 h 20"/>
                <a:gd name="T10" fmla="*/ 6 w 7"/>
                <a:gd name="T11" fmla="*/ 9 h 20"/>
                <a:gd name="T12" fmla="*/ 6 w 7"/>
                <a:gd name="T13" fmla="*/ 9 h 20"/>
                <a:gd name="T14" fmla="*/ 7 w 7"/>
                <a:gd name="T15" fmla="*/ 6 h 20"/>
                <a:gd name="T16" fmla="*/ 6 w 7"/>
                <a:gd name="T17" fmla="*/ 6 h 20"/>
                <a:gd name="T18" fmla="*/ 4 w 7"/>
                <a:gd name="T19" fmla="*/ 5 h 20"/>
                <a:gd name="T20" fmla="*/ 4 w 7"/>
                <a:gd name="T21" fmla="*/ 3 h 20"/>
                <a:gd name="T22" fmla="*/ 6 w 7"/>
                <a:gd name="T23" fmla="*/ 3 h 20"/>
                <a:gd name="T24" fmla="*/ 6 w 7"/>
                <a:gd name="T25" fmla="*/ 2 h 20"/>
                <a:gd name="T26" fmla="*/ 6 w 7"/>
                <a:gd name="T27" fmla="*/ 0 h 20"/>
                <a:gd name="T28" fmla="*/ 7 w 7"/>
                <a:gd name="T29" fmla="*/ 0 h 20"/>
                <a:gd name="T30" fmla="*/ 7 w 7"/>
                <a:gd name="T31" fmla="*/ 2 h 20"/>
                <a:gd name="T32" fmla="*/ 7 w 7"/>
                <a:gd name="T33" fmla="*/ 3 h 20"/>
                <a:gd name="T34" fmla="*/ 7 w 7"/>
                <a:gd name="T35" fmla="*/ 5 h 20"/>
                <a:gd name="T36" fmla="*/ 7 w 7"/>
                <a:gd name="T37" fmla="*/ 6 h 20"/>
                <a:gd name="T38" fmla="*/ 0 w 7"/>
                <a:gd name="T39" fmla="*/ 20 h 20"/>
                <a:gd name="T40" fmla="*/ 0 w 7"/>
                <a:gd name="T41" fmla="*/ 20 h 20"/>
                <a:gd name="T42" fmla="*/ 3 w 7"/>
                <a:gd name="T43" fmla="*/ 17 h 20"/>
                <a:gd name="T44" fmla="*/ 3 w 7"/>
                <a:gd name="T45" fmla="*/ 17 h 20"/>
                <a:gd name="T46" fmla="*/ 6 w 7"/>
                <a:gd name="T47" fmla="*/ 12 h 20"/>
                <a:gd name="T48" fmla="*/ 6 w 7"/>
                <a:gd name="T49" fmla="*/ 14 h 20"/>
                <a:gd name="T50" fmla="*/ 6 w 7"/>
                <a:gd name="T5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20">
                  <a:moveTo>
                    <a:pt x="6" y="9"/>
                  </a:moveTo>
                  <a:lnTo>
                    <a:pt x="4" y="11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close/>
                  <a:moveTo>
                    <a:pt x="7" y="6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close/>
                  <a:moveTo>
                    <a:pt x="0" y="20"/>
                  </a:moveTo>
                  <a:lnTo>
                    <a:pt x="0" y="20"/>
                  </a:lnTo>
                  <a:close/>
                  <a:moveTo>
                    <a:pt x="3" y="17"/>
                  </a:moveTo>
                  <a:lnTo>
                    <a:pt x="3" y="17"/>
                  </a:lnTo>
                  <a:close/>
                  <a:moveTo>
                    <a:pt x="6" y="12"/>
                  </a:moveTo>
                  <a:lnTo>
                    <a:pt x="6" y="14"/>
                  </a:lnTo>
                  <a:lnTo>
                    <a:pt x="6" y="1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933">
              <a:extLst>
                <a:ext uri="{FF2B5EF4-FFF2-40B4-BE49-F238E27FC236}">
                  <a16:creationId xmlns:a16="http://schemas.microsoft.com/office/drawing/2014/main" id="{8F91F2A6-B595-49C8-0995-276FAD6D06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8163" y="2490788"/>
              <a:ext cx="11113" cy="31750"/>
            </a:xfrm>
            <a:custGeom>
              <a:avLst/>
              <a:gdLst>
                <a:gd name="T0" fmla="*/ 6 w 7"/>
                <a:gd name="T1" fmla="*/ 9 h 20"/>
                <a:gd name="T2" fmla="*/ 4 w 7"/>
                <a:gd name="T3" fmla="*/ 11 h 20"/>
                <a:gd name="T4" fmla="*/ 4 w 7"/>
                <a:gd name="T5" fmla="*/ 9 h 20"/>
                <a:gd name="T6" fmla="*/ 4 w 7"/>
                <a:gd name="T7" fmla="*/ 11 h 20"/>
                <a:gd name="T8" fmla="*/ 4 w 7"/>
                <a:gd name="T9" fmla="*/ 9 h 20"/>
                <a:gd name="T10" fmla="*/ 6 w 7"/>
                <a:gd name="T11" fmla="*/ 9 h 20"/>
                <a:gd name="T12" fmla="*/ 6 w 7"/>
                <a:gd name="T13" fmla="*/ 9 h 20"/>
                <a:gd name="T14" fmla="*/ 7 w 7"/>
                <a:gd name="T15" fmla="*/ 6 h 20"/>
                <a:gd name="T16" fmla="*/ 6 w 7"/>
                <a:gd name="T17" fmla="*/ 6 h 20"/>
                <a:gd name="T18" fmla="*/ 4 w 7"/>
                <a:gd name="T19" fmla="*/ 5 h 20"/>
                <a:gd name="T20" fmla="*/ 4 w 7"/>
                <a:gd name="T21" fmla="*/ 3 h 20"/>
                <a:gd name="T22" fmla="*/ 6 w 7"/>
                <a:gd name="T23" fmla="*/ 3 h 20"/>
                <a:gd name="T24" fmla="*/ 6 w 7"/>
                <a:gd name="T25" fmla="*/ 2 h 20"/>
                <a:gd name="T26" fmla="*/ 6 w 7"/>
                <a:gd name="T27" fmla="*/ 0 h 20"/>
                <a:gd name="T28" fmla="*/ 7 w 7"/>
                <a:gd name="T29" fmla="*/ 0 h 20"/>
                <a:gd name="T30" fmla="*/ 7 w 7"/>
                <a:gd name="T31" fmla="*/ 2 h 20"/>
                <a:gd name="T32" fmla="*/ 7 w 7"/>
                <a:gd name="T33" fmla="*/ 3 h 20"/>
                <a:gd name="T34" fmla="*/ 7 w 7"/>
                <a:gd name="T35" fmla="*/ 5 h 20"/>
                <a:gd name="T36" fmla="*/ 7 w 7"/>
                <a:gd name="T37" fmla="*/ 6 h 20"/>
                <a:gd name="T38" fmla="*/ 0 w 7"/>
                <a:gd name="T39" fmla="*/ 20 h 20"/>
                <a:gd name="T40" fmla="*/ 0 w 7"/>
                <a:gd name="T41" fmla="*/ 20 h 20"/>
                <a:gd name="T42" fmla="*/ 3 w 7"/>
                <a:gd name="T43" fmla="*/ 17 h 20"/>
                <a:gd name="T44" fmla="*/ 3 w 7"/>
                <a:gd name="T45" fmla="*/ 17 h 20"/>
                <a:gd name="T46" fmla="*/ 6 w 7"/>
                <a:gd name="T47" fmla="*/ 12 h 20"/>
                <a:gd name="T48" fmla="*/ 6 w 7"/>
                <a:gd name="T49" fmla="*/ 14 h 20"/>
                <a:gd name="T50" fmla="*/ 6 w 7"/>
                <a:gd name="T5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20">
                  <a:moveTo>
                    <a:pt x="6" y="9"/>
                  </a:moveTo>
                  <a:lnTo>
                    <a:pt x="4" y="11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moveTo>
                    <a:pt x="7" y="6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moveTo>
                    <a:pt x="0" y="20"/>
                  </a:moveTo>
                  <a:lnTo>
                    <a:pt x="0" y="20"/>
                  </a:lnTo>
                  <a:moveTo>
                    <a:pt x="3" y="17"/>
                  </a:moveTo>
                  <a:lnTo>
                    <a:pt x="3" y="17"/>
                  </a:lnTo>
                  <a:moveTo>
                    <a:pt x="6" y="12"/>
                  </a:moveTo>
                  <a:lnTo>
                    <a:pt x="6" y="14"/>
                  </a:lnTo>
                  <a:lnTo>
                    <a:pt x="6" y="12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934">
              <a:extLst>
                <a:ext uri="{FF2B5EF4-FFF2-40B4-BE49-F238E27FC236}">
                  <a16:creationId xmlns:a16="http://schemas.microsoft.com/office/drawing/2014/main" id="{B831CB2B-CFB4-4642-7BFA-6FC451B80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1" y="2493963"/>
              <a:ext cx="6350" cy="11113"/>
            </a:xfrm>
            <a:custGeom>
              <a:avLst/>
              <a:gdLst>
                <a:gd name="T0" fmla="*/ 4 w 4"/>
                <a:gd name="T1" fmla="*/ 4 h 7"/>
                <a:gd name="T2" fmla="*/ 3 w 4"/>
                <a:gd name="T3" fmla="*/ 6 h 7"/>
                <a:gd name="T4" fmla="*/ 1 w 4"/>
                <a:gd name="T5" fmla="*/ 6 h 7"/>
                <a:gd name="T6" fmla="*/ 1 w 4"/>
                <a:gd name="T7" fmla="*/ 7 h 7"/>
                <a:gd name="T8" fmla="*/ 1 w 4"/>
                <a:gd name="T9" fmla="*/ 6 h 7"/>
                <a:gd name="T10" fmla="*/ 0 w 4"/>
                <a:gd name="T11" fmla="*/ 6 h 7"/>
                <a:gd name="T12" fmla="*/ 0 w 4"/>
                <a:gd name="T13" fmla="*/ 4 h 7"/>
                <a:gd name="T14" fmla="*/ 0 w 4"/>
                <a:gd name="T15" fmla="*/ 1 h 7"/>
                <a:gd name="T16" fmla="*/ 0 w 4"/>
                <a:gd name="T17" fmla="*/ 0 h 7"/>
                <a:gd name="T18" fmla="*/ 1 w 4"/>
                <a:gd name="T19" fmla="*/ 0 h 7"/>
                <a:gd name="T20" fmla="*/ 1 w 4"/>
                <a:gd name="T21" fmla="*/ 1 h 7"/>
                <a:gd name="T22" fmla="*/ 1 w 4"/>
                <a:gd name="T23" fmla="*/ 3 h 7"/>
                <a:gd name="T24" fmla="*/ 3 w 4"/>
                <a:gd name="T25" fmla="*/ 3 h 7"/>
                <a:gd name="T26" fmla="*/ 3 w 4"/>
                <a:gd name="T27" fmla="*/ 4 h 7"/>
                <a:gd name="T28" fmla="*/ 4 w 4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lnTo>
                    <a:pt x="3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935">
              <a:extLst>
                <a:ext uri="{FF2B5EF4-FFF2-40B4-BE49-F238E27FC236}">
                  <a16:creationId xmlns:a16="http://schemas.microsoft.com/office/drawing/2014/main" id="{81530FF4-3F66-7D07-0585-28A25FEB2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51" y="2465388"/>
              <a:ext cx="6350" cy="14288"/>
            </a:xfrm>
            <a:custGeom>
              <a:avLst/>
              <a:gdLst>
                <a:gd name="T0" fmla="*/ 4 w 4"/>
                <a:gd name="T1" fmla="*/ 1 h 9"/>
                <a:gd name="T2" fmla="*/ 4 w 4"/>
                <a:gd name="T3" fmla="*/ 3 h 9"/>
                <a:gd name="T4" fmla="*/ 4 w 4"/>
                <a:gd name="T5" fmla="*/ 6 h 9"/>
                <a:gd name="T6" fmla="*/ 4 w 4"/>
                <a:gd name="T7" fmla="*/ 7 h 9"/>
                <a:gd name="T8" fmla="*/ 3 w 4"/>
                <a:gd name="T9" fmla="*/ 7 h 9"/>
                <a:gd name="T10" fmla="*/ 3 w 4"/>
                <a:gd name="T11" fmla="*/ 9 h 9"/>
                <a:gd name="T12" fmla="*/ 1 w 4"/>
                <a:gd name="T13" fmla="*/ 7 h 9"/>
                <a:gd name="T14" fmla="*/ 0 w 4"/>
                <a:gd name="T15" fmla="*/ 7 h 9"/>
                <a:gd name="T16" fmla="*/ 1 w 4"/>
                <a:gd name="T17" fmla="*/ 6 h 9"/>
                <a:gd name="T18" fmla="*/ 0 w 4"/>
                <a:gd name="T19" fmla="*/ 6 h 9"/>
                <a:gd name="T20" fmla="*/ 1 w 4"/>
                <a:gd name="T21" fmla="*/ 4 h 9"/>
                <a:gd name="T22" fmla="*/ 1 w 4"/>
                <a:gd name="T23" fmla="*/ 3 h 9"/>
                <a:gd name="T24" fmla="*/ 3 w 4"/>
                <a:gd name="T25" fmla="*/ 1 h 9"/>
                <a:gd name="T26" fmla="*/ 4 w 4"/>
                <a:gd name="T27" fmla="*/ 0 h 9"/>
                <a:gd name="T28" fmla="*/ 4 w 4"/>
                <a:gd name="T29" fmla="*/ 1 h 9"/>
                <a:gd name="T30" fmla="*/ 4 w 4"/>
                <a:gd name="T3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lnTo>
                    <a:pt x="4" y="3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936">
              <a:extLst>
                <a:ext uri="{FF2B5EF4-FFF2-40B4-BE49-F238E27FC236}">
                  <a16:creationId xmlns:a16="http://schemas.microsoft.com/office/drawing/2014/main" id="{942DD3B8-64AA-91C0-5F0C-03DF41FEE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4513" y="2405063"/>
              <a:ext cx="7938" cy="19050"/>
            </a:xfrm>
            <a:custGeom>
              <a:avLst/>
              <a:gdLst>
                <a:gd name="T0" fmla="*/ 2 w 5"/>
                <a:gd name="T1" fmla="*/ 12 h 12"/>
                <a:gd name="T2" fmla="*/ 2 w 5"/>
                <a:gd name="T3" fmla="*/ 10 h 12"/>
                <a:gd name="T4" fmla="*/ 2 w 5"/>
                <a:gd name="T5" fmla="*/ 9 h 12"/>
                <a:gd name="T6" fmla="*/ 2 w 5"/>
                <a:gd name="T7" fmla="*/ 7 h 12"/>
                <a:gd name="T8" fmla="*/ 0 w 5"/>
                <a:gd name="T9" fmla="*/ 7 h 12"/>
                <a:gd name="T10" fmla="*/ 0 w 5"/>
                <a:gd name="T11" fmla="*/ 6 h 12"/>
                <a:gd name="T12" fmla="*/ 0 w 5"/>
                <a:gd name="T13" fmla="*/ 4 h 12"/>
                <a:gd name="T14" fmla="*/ 0 w 5"/>
                <a:gd name="T15" fmla="*/ 1 h 12"/>
                <a:gd name="T16" fmla="*/ 0 w 5"/>
                <a:gd name="T17" fmla="*/ 0 h 12"/>
                <a:gd name="T18" fmla="*/ 2 w 5"/>
                <a:gd name="T19" fmla="*/ 0 h 12"/>
                <a:gd name="T20" fmla="*/ 2 w 5"/>
                <a:gd name="T21" fmla="*/ 1 h 12"/>
                <a:gd name="T22" fmla="*/ 2 w 5"/>
                <a:gd name="T23" fmla="*/ 0 h 12"/>
                <a:gd name="T24" fmla="*/ 3 w 5"/>
                <a:gd name="T25" fmla="*/ 0 h 12"/>
                <a:gd name="T26" fmla="*/ 3 w 5"/>
                <a:gd name="T27" fmla="*/ 1 h 12"/>
                <a:gd name="T28" fmla="*/ 5 w 5"/>
                <a:gd name="T29" fmla="*/ 4 h 12"/>
                <a:gd name="T30" fmla="*/ 5 w 5"/>
                <a:gd name="T31" fmla="*/ 6 h 12"/>
                <a:gd name="T32" fmla="*/ 5 w 5"/>
                <a:gd name="T33" fmla="*/ 7 h 12"/>
                <a:gd name="T34" fmla="*/ 5 w 5"/>
                <a:gd name="T35" fmla="*/ 9 h 12"/>
                <a:gd name="T36" fmla="*/ 3 w 5"/>
                <a:gd name="T37" fmla="*/ 10 h 12"/>
                <a:gd name="T38" fmla="*/ 2 w 5"/>
                <a:gd name="T39" fmla="*/ 10 h 12"/>
                <a:gd name="T40" fmla="*/ 2 w 5"/>
                <a:gd name="T41" fmla="*/ 12 h 12"/>
                <a:gd name="T42" fmla="*/ 2 w 5"/>
                <a:gd name="T4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2">
                  <a:moveTo>
                    <a:pt x="2" y="12"/>
                  </a:move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937">
              <a:extLst>
                <a:ext uri="{FF2B5EF4-FFF2-40B4-BE49-F238E27FC236}">
                  <a16:creationId xmlns:a16="http://schemas.microsoft.com/office/drawing/2014/main" id="{F31D8584-C7BB-068C-E779-D5B51DA08C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688" y="1920875"/>
              <a:ext cx="3492500" cy="1101725"/>
            </a:xfrm>
            <a:custGeom>
              <a:avLst/>
              <a:gdLst>
                <a:gd name="T0" fmla="*/ 196 w 2200"/>
                <a:gd name="T1" fmla="*/ 277 h 694"/>
                <a:gd name="T2" fmla="*/ 195 w 2200"/>
                <a:gd name="T3" fmla="*/ 277 h 694"/>
                <a:gd name="T4" fmla="*/ 196 w 2200"/>
                <a:gd name="T5" fmla="*/ 277 h 694"/>
                <a:gd name="T6" fmla="*/ 196 w 2200"/>
                <a:gd name="T7" fmla="*/ 277 h 694"/>
                <a:gd name="T8" fmla="*/ 355 w 2200"/>
                <a:gd name="T9" fmla="*/ 693 h 694"/>
                <a:gd name="T10" fmla="*/ 355 w 2200"/>
                <a:gd name="T11" fmla="*/ 694 h 694"/>
                <a:gd name="T12" fmla="*/ 355 w 2200"/>
                <a:gd name="T13" fmla="*/ 693 h 694"/>
                <a:gd name="T14" fmla="*/ 3 w 2200"/>
                <a:gd name="T15" fmla="*/ 679 h 694"/>
                <a:gd name="T16" fmla="*/ 3 w 2200"/>
                <a:gd name="T17" fmla="*/ 679 h 694"/>
                <a:gd name="T18" fmla="*/ 4 w 2200"/>
                <a:gd name="T19" fmla="*/ 679 h 694"/>
                <a:gd name="T20" fmla="*/ 4 w 2200"/>
                <a:gd name="T21" fmla="*/ 679 h 694"/>
                <a:gd name="T22" fmla="*/ 0 w 2200"/>
                <a:gd name="T23" fmla="*/ 665 h 694"/>
                <a:gd name="T24" fmla="*/ 0 w 2200"/>
                <a:gd name="T25" fmla="*/ 665 h 694"/>
                <a:gd name="T26" fmla="*/ 118 w 2200"/>
                <a:gd name="T27" fmla="*/ 0 h 694"/>
                <a:gd name="T28" fmla="*/ 118 w 2200"/>
                <a:gd name="T29" fmla="*/ 2 h 694"/>
                <a:gd name="T30" fmla="*/ 118 w 2200"/>
                <a:gd name="T31" fmla="*/ 0 h 694"/>
                <a:gd name="T32" fmla="*/ 116 w 2200"/>
                <a:gd name="T33" fmla="*/ 0 h 694"/>
                <a:gd name="T34" fmla="*/ 116 w 2200"/>
                <a:gd name="T35" fmla="*/ 2 h 694"/>
                <a:gd name="T36" fmla="*/ 116 w 2200"/>
                <a:gd name="T37" fmla="*/ 0 h 694"/>
                <a:gd name="T38" fmla="*/ 116 w 2200"/>
                <a:gd name="T39" fmla="*/ 0 h 694"/>
                <a:gd name="T40" fmla="*/ 195 w 2200"/>
                <a:gd name="T41" fmla="*/ 277 h 694"/>
                <a:gd name="T42" fmla="*/ 196 w 2200"/>
                <a:gd name="T43" fmla="*/ 279 h 694"/>
                <a:gd name="T44" fmla="*/ 195 w 2200"/>
                <a:gd name="T45" fmla="*/ 279 h 694"/>
                <a:gd name="T46" fmla="*/ 195 w 2200"/>
                <a:gd name="T47" fmla="*/ 277 h 694"/>
                <a:gd name="T48" fmla="*/ 196 w 2200"/>
                <a:gd name="T49" fmla="*/ 277 h 694"/>
                <a:gd name="T50" fmla="*/ 196 w 2200"/>
                <a:gd name="T51" fmla="*/ 277 h 694"/>
                <a:gd name="T52" fmla="*/ 2200 w 2200"/>
                <a:gd name="T53" fmla="*/ 238 h 694"/>
                <a:gd name="T54" fmla="*/ 2200 w 2200"/>
                <a:gd name="T55" fmla="*/ 238 h 694"/>
                <a:gd name="T56" fmla="*/ 318 w 2200"/>
                <a:gd name="T57" fmla="*/ 543 h 694"/>
                <a:gd name="T58" fmla="*/ 318 w 2200"/>
                <a:gd name="T59" fmla="*/ 543 h 694"/>
                <a:gd name="T60" fmla="*/ 311 w 2200"/>
                <a:gd name="T61" fmla="*/ 529 h 694"/>
                <a:gd name="T62" fmla="*/ 313 w 2200"/>
                <a:gd name="T63" fmla="*/ 529 h 694"/>
                <a:gd name="T64" fmla="*/ 311 w 2200"/>
                <a:gd name="T65" fmla="*/ 529 h 694"/>
                <a:gd name="T66" fmla="*/ 311 w 2200"/>
                <a:gd name="T67" fmla="*/ 529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0" h="694">
                  <a:moveTo>
                    <a:pt x="196" y="277"/>
                  </a:moveTo>
                  <a:lnTo>
                    <a:pt x="195" y="277"/>
                  </a:lnTo>
                  <a:lnTo>
                    <a:pt x="196" y="277"/>
                  </a:lnTo>
                  <a:lnTo>
                    <a:pt x="196" y="277"/>
                  </a:lnTo>
                  <a:close/>
                  <a:moveTo>
                    <a:pt x="355" y="693"/>
                  </a:moveTo>
                  <a:lnTo>
                    <a:pt x="355" y="694"/>
                  </a:lnTo>
                  <a:lnTo>
                    <a:pt x="355" y="693"/>
                  </a:lnTo>
                  <a:close/>
                  <a:moveTo>
                    <a:pt x="3" y="679"/>
                  </a:moveTo>
                  <a:lnTo>
                    <a:pt x="3" y="679"/>
                  </a:lnTo>
                  <a:close/>
                  <a:moveTo>
                    <a:pt x="4" y="679"/>
                  </a:moveTo>
                  <a:lnTo>
                    <a:pt x="4" y="679"/>
                  </a:lnTo>
                  <a:close/>
                  <a:moveTo>
                    <a:pt x="0" y="665"/>
                  </a:moveTo>
                  <a:lnTo>
                    <a:pt x="0" y="665"/>
                  </a:lnTo>
                  <a:close/>
                  <a:moveTo>
                    <a:pt x="118" y="0"/>
                  </a:moveTo>
                  <a:lnTo>
                    <a:pt x="118" y="2"/>
                  </a:lnTo>
                  <a:lnTo>
                    <a:pt x="118" y="0"/>
                  </a:lnTo>
                  <a:close/>
                  <a:moveTo>
                    <a:pt x="116" y="0"/>
                  </a:moveTo>
                  <a:lnTo>
                    <a:pt x="116" y="2"/>
                  </a:lnTo>
                  <a:lnTo>
                    <a:pt x="116" y="0"/>
                  </a:lnTo>
                  <a:lnTo>
                    <a:pt x="116" y="0"/>
                  </a:lnTo>
                  <a:close/>
                  <a:moveTo>
                    <a:pt x="195" y="277"/>
                  </a:moveTo>
                  <a:lnTo>
                    <a:pt x="196" y="279"/>
                  </a:lnTo>
                  <a:lnTo>
                    <a:pt x="195" y="279"/>
                  </a:lnTo>
                  <a:lnTo>
                    <a:pt x="195" y="277"/>
                  </a:lnTo>
                  <a:close/>
                  <a:moveTo>
                    <a:pt x="196" y="277"/>
                  </a:moveTo>
                  <a:lnTo>
                    <a:pt x="196" y="277"/>
                  </a:lnTo>
                  <a:close/>
                  <a:moveTo>
                    <a:pt x="2200" y="238"/>
                  </a:moveTo>
                  <a:lnTo>
                    <a:pt x="2200" y="238"/>
                  </a:lnTo>
                  <a:close/>
                  <a:moveTo>
                    <a:pt x="318" y="543"/>
                  </a:moveTo>
                  <a:lnTo>
                    <a:pt x="318" y="543"/>
                  </a:lnTo>
                  <a:close/>
                  <a:moveTo>
                    <a:pt x="311" y="529"/>
                  </a:moveTo>
                  <a:lnTo>
                    <a:pt x="313" y="529"/>
                  </a:lnTo>
                  <a:lnTo>
                    <a:pt x="311" y="529"/>
                  </a:lnTo>
                  <a:lnTo>
                    <a:pt x="311" y="52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938">
              <a:extLst>
                <a:ext uri="{FF2B5EF4-FFF2-40B4-BE49-F238E27FC236}">
                  <a16:creationId xmlns:a16="http://schemas.microsoft.com/office/drawing/2014/main" id="{5F43978E-2D50-8E85-3B99-3D9B84390C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688" y="1920875"/>
              <a:ext cx="3492500" cy="1101725"/>
            </a:xfrm>
            <a:custGeom>
              <a:avLst/>
              <a:gdLst>
                <a:gd name="T0" fmla="*/ 196 w 2200"/>
                <a:gd name="T1" fmla="*/ 277 h 694"/>
                <a:gd name="T2" fmla="*/ 195 w 2200"/>
                <a:gd name="T3" fmla="*/ 277 h 694"/>
                <a:gd name="T4" fmla="*/ 196 w 2200"/>
                <a:gd name="T5" fmla="*/ 277 h 694"/>
                <a:gd name="T6" fmla="*/ 196 w 2200"/>
                <a:gd name="T7" fmla="*/ 277 h 694"/>
                <a:gd name="T8" fmla="*/ 355 w 2200"/>
                <a:gd name="T9" fmla="*/ 693 h 694"/>
                <a:gd name="T10" fmla="*/ 355 w 2200"/>
                <a:gd name="T11" fmla="*/ 694 h 694"/>
                <a:gd name="T12" fmla="*/ 355 w 2200"/>
                <a:gd name="T13" fmla="*/ 693 h 694"/>
                <a:gd name="T14" fmla="*/ 3 w 2200"/>
                <a:gd name="T15" fmla="*/ 679 h 694"/>
                <a:gd name="T16" fmla="*/ 3 w 2200"/>
                <a:gd name="T17" fmla="*/ 679 h 694"/>
                <a:gd name="T18" fmla="*/ 4 w 2200"/>
                <a:gd name="T19" fmla="*/ 679 h 694"/>
                <a:gd name="T20" fmla="*/ 4 w 2200"/>
                <a:gd name="T21" fmla="*/ 679 h 694"/>
                <a:gd name="T22" fmla="*/ 0 w 2200"/>
                <a:gd name="T23" fmla="*/ 665 h 694"/>
                <a:gd name="T24" fmla="*/ 0 w 2200"/>
                <a:gd name="T25" fmla="*/ 665 h 694"/>
                <a:gd name="T26" fmla="*/ 118 w 2200"/>
                <a:gd name="T27" fmla="*/ 0 h 694"/>
                <a:gd name="T28" fmla="*/ 118 w 2200"/>
                <a:gd name="T29" fmla="*/ 2 h 694"/>
                <a:gd name="T30" fmla="*/ 118 w 2200"/>
                <a:gd name="T31" fmla="*/ 0 h 694"/>
                <a:gd name="T32" fmla="*/ 116 w 2200"/>
                <a:gd name="T33" fmla="*/ 0 h 694"/>
                <a:gd name="T34" fmla="*/ 116 w 2200"/>
                <a:gd name="T35" fmla="*/ 2 h 694"/>
                <a:gd name="T36" fmla="*/ 116 w 2200"/>
                <a:gd name="T37" fmla="*/ 0 h 694"/>
                <a:gd name="T38" fmla="*/ 116 w 2200"/>
                <a:gd name="T39" fmla="*/ 0 h 694"/>
                <a:gd name="T40" fmla="*/ 195 w 2200"/>
                <a:gd name="T41" fmla="*/ 277 h 694"/>
                <a:gd name="T42" fmla="*/ 196 w 2200"/>
                <a:gd name="T43" fmla="*/ 279 h 694"/>
                <a:gd name="T44" fmla="*/ 195 w 2200"/>
                <a:gd name="T45" fmla="*/ 279 h 694"/>
                <a:gd name="T46" fmla="*/ 195 w 2200"/>
                <a:gd name="T47" fmla="*/ 277 h 694"/>
                <a:gd name="T48" fmla="*/ 196 w 2200"/>
                <a:gd name="T49" fmla="*/ 277 h 694"/>
                <a:gd name="T50" fmla="*/ 196 w 2200"/>
                <a:gd name="T51" fmla="*/ 277 h 694"/>
                <a:gd name="T52" fmla="*/ 2200 w 2200"/>
                <a:gd name="T53" fmla="*/ 238 h 694"/>
                <a:gd name="T54" fmla="*/ 2200 w 2200"/>
                <a:gd name="T55" fmla="*/ 238 h 694"/>
                <a:gd name="T56" fmla="*/ 318 w 2200"/>
                <a:gd name="T57" fmla="*/ 543 h 694"/>
                <a:gd name="T58" fmla="*/ 318 w 2200"/>
                <a:gd name="T59" fmla="*/ 543 h 694"/>
                <a:gd name="T60" fmla="*/ 311 w 2200"/>
                <a:gd name="T61" fmla="*/ 529 h 694"/>
                <a:gd name="T62" fmla="*/ 313 w 2200"/>
                <a:gd name="T63" fmla="*/ 529 h 694"/>
                <a:gd name="T64" fmla="*/ 311 w 2200"/>
                <a:gd name="T65" fmla="*/ 529 h 694"/>
                <a:gd name="T66" fmla="*/ 311 w 2200"/>
                <a:gd name="T67" fmla="*/ 529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0" h="694">
                  <a:moveTo>
                    <a:pt x="196" y="277"/>
                  </a:moveTo>
                  <a:lnTo>
                    <a:pt x="195" y="277"/>
                  </a:lnTo>
                  <a:lnTo>
                    <a:pt x="196" y="277"/>
                  </a:lnTo>
                  <a:lnTo>
                    <a:pt x="196" y="277"/>
                  </a:lnTo>
                  <a:moveTo>
                    <a:pt x="355" y="693"/>
                  </a:moveTo>
                  <a:lnTo>
                    <a:pt x="355" y="694"/>
                  </a:lnTo>
                  <a:lnTo>
                    <a:pt x="355" y="693"/>
                  </a:lnTo>
                  <a:moveTo>
                    <a:pt x="3" y="679"/>
                  </a:moveTo>
                  <a:lnTo>
                    <a:pt x="3" y="679"/>
                  </a:lnTo>
                  <a:moveTo>
                    <a:pt x="4" y="679"/>
                  </a:moveTo>
                  <a:lnTo>
                    <a:pt x="4" y="679"/>
                  </a:lnTo>
                  <a:moveTo>
                    <a:pt x="0" y="665"/>
                  </a:moveTo>
                  <a:lnTo>
                    <a:pt x="0" y="665"/>
                  </a:lnTo>
                  <a:moveTo>
                    <a:pt x="118" y="0"/>
                  </a:moveTo>
                  <a:lnTo>
                    <a:pt x="118" y="2"/>
                  </a:lnTo>
                  <a:lnTo>
                    <a:pt x="118" y="0"/>
                  </a:lnTo>
                  <a:moveTo>
                    <a:pt x="116" y="0"/>
                  </a:moveTo>
                  <a:lnTo>
                    <a:pt x="116" y="2"/>
                  </a:lnTo>
                  <a:lnTo>
                    <a:pt x="116" y="0"/>
                  </a:lnTo>
                  <a:lnTo>
                    <a:pt x="116" y="0"/>
                  </a:lnTo>
                  <a:moveTo>
                    <a:pt x="195" y="277"/>
                  </a:moveTo>
                  <a:lnTo>
                    <a:pt x="196" y="279"/>
                  </a:lnTo>
                  <a:lnTo>
                    <a:pt x="195" y="279"/>
                  </a:lnTo>
                  <a:lnTo>
                    <a:pt x="195" y="277"/>
                  </a:lnTo>
                  <a:moveTo>
                    <a:pt x="196" y="277"/>
                  </a:moveTo>
                  <a:lnTo>
                    <a:pt x="196" y="277"/>
                  </a:lnTo>
                  <a:moveTo>
                    <a:pt x="2200" y="238"/>
                  </a:moveTo>
                  <a:lnTo>
                    <a:pt x="2200" y="238"/>
                  </a:lnTo>
                  <a:moveTo>
                    <a:pt x="318" y="543"/>
                  </a:moveTo>
                  <a:lnTo>
                    <a:pt x="318" y="543"/>
                  </a:lnTo>
                  <a:moveTo>
                    <a:pt x="311" y="529"/>
                  </a:moveTo>
                  <a:lnTo>
                    <a:pt x="313" y="529"/>
                  </a:lnTo>
                  <a:lnTo>
                    <a:pt x="311" y="529"/>
                  </a:lnTo>
                  <a:lnTo>
                    <a:pt x="311" y="529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939">
              <a:extLst>
                <a:ext uri="{FF2B5EF4-FFF2-40B4-BE49-F238E27FC236}">
                  <a16:creationId xmlns:a16="http://schemas.microsoft.com/office/drawing/2014/main" id="{CE04C524-E69D-1174-9675-D8914388A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876" y="2359025"/>
              <a:ext cx="1588" cy="476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3 h 3"/>
                <a:gd name="T4" fmla="*/ 0 w 1"/>
                <a:gd name="T5" fmla="*/ 3 h 3"/>
                <a:gd name="T6" fmla="*/ 0 w 1"/>
                <a:gd name="T7" fmla="*/ 1 h 3"/>
                <a:gd name="T8" fmla="*/ 0 w 1"/>
                <a:gd name="T9" fmla="*/ 0 h 3"/>
                <a:gd name="T10" fmla="*/ 1 w 1"/>
                <a:gd name="T11" fmla="*/ 0 h 3"/>
                <a:gd name="T12" fmla="*/ 1 w 1"/>
                <a:gd name="T13" fmla="*/ 1 h 3"/>
                <a:gd name="T14" fmla="*/ 1 w 1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940">
              <a:extLst>
                <a:ext uri="{FF2B5EF4-FFF2-40B4-BE49-F238E27FC236}">
                  <a16:creationId xmlns:a16="http://schemas.microsoft.com/office/drawing/2014/main" id="{D77F2CA3-5DD0-CF65-A59B-A4BC447C19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1" y="2325688"/>
              <a:ext cx="22225" cy="28575"/>
            </a:xfrm>
            <a:custGeom>
              <a:avLst/>
              <a:gdLst>
                <a:gd name="T0" fmla="*/ 9 w 14"/>
                <a:gd name="T1" fmla="*/ 16 h 18"/>
                <a:gd name="T2" fmla="*/ 9 w 14"/>
                <a:gd name="T3" fmla="*/ 15 h 18"/>
                <a:gd name="T4" fmla="*/ 9 w 14"/>
                <a:gd name="T5" fmla="*/ 13 h 18"/>
                <a:gd name="T6" fmla="*/ 11 w 14"/>
                <a:gd name="T7" fmla="*/ 13 h 18"/>
                <a:gd name="T8" fmla="*/ 12 w 14"/>
                <a:gd name="T9" fmla="*/ 13 h 18"/>
                <a:gd name="T10" fmla="*/ 14 w 14"/>
                <a:gd name="T11" fmla="*/ 13 h 18"/>
                <a:gd name="T12" fmla="*/ 12 w 14"/>
                <a:gd name="T13" fmla="*/ 13 h 18"/>
                <a:gd name="T14" fmla="*/ 12 w 14"/>
                <a:gd name="T15" fmla="*/ 15 h 18"/>
                <a:gd name="T16" fmla="*/ 14 w 14"/>
                <a:gd name="T17" fmla="*/ 15 h 18"/>
                <a:gd name="T18" fmla="*/ 14 w 14"/>
                <a:gd name="T19" fmla="*/ 16 h 18"/>
                <a:gd name="T20" fmla="*/ 12 w 14"/>
                <a:gd name="T21" fmla="*/ 16 h 18"/>
                <a:gd name="T22" fmla="*/ 11 w 14"/>
                <a:gd name="T23" fmla="*/ 16 h 18"/>
                <a:gd name="T24" fmla="*/ 9 w 14"/>
                <a:gd name="T25" fmla="*/ 16 h 18"/>
                <a:gd name="T26" fmla="*/ 9 w 14"/>
                <a:gd name="T27" fmla="*/ 16 h 18"/>
                <a:gd name="T28" fmla="*/ 11 w 14"/>
                <a:gd name="T29" fmla="*/ 3 h 18"/>
                <a:gd name="T30" fmla="*/ 11 w 14"/>
                <a:gd name="T31" fmla="*/ 1 h 18"/>
                <a:gd name="T32" fmla="*/ 11 w 14"/>
                <a:gd name="T33" fmla="*/ 0 h 18"/>
                <a:gd name="T34" fmla="*/ 11 w 14"/>
                <a:gd name="T35" fmla="*/ 1 h 18"/>
                <a:gd name="T36" fmla="*/ 12 w 14"/>
                <a:gd name="T37" fmla="*/ 1 h 18"/>
                <a:gd name="T38" fmla="*/ 11 w 14"/>
                <a:gd name="T39" fmla="*/ 1 h 18"/>
                <a:gd name="T40" fmla="*/ 11 w 14"/>
                <a:gd name="T41" fmla="*/ 3 h 18"/>
                <a:gd name="T42" fmla="*/ 12 w 14"/>
                <a:gd name="T43" fmla="*/ 3 h 18"/>
                <a:gd name="T44" fmla="*/ 12 w 14"/>
                <a:gd name="T45" fmla="*/ 1 h 18"/>
                <a:gd name="T46" fmla="*/ 11 w 14"/>
                <a:gd name="T47" fmla="*/ 0 h 18"/>
                <a:gd name="T48" fmla="*/ 12 w 14"/>
                <a:gd name="T49" fmla="*/ 0 h 18"/>
                <a:gd name="T50" fmla="*/ 14 w 14"/>
                <a:gd name="T51" fmla="*/ 0 h 18"/>
                <a:gd name="T52" fmla="*/ 14 w 14"/>
                <a:gd name="T53" fmla="*/ 1 h 18"/>
                <a:gd name="T54" fmla="*/ 14 w 14"/>
                <a:gd name="T55" fmla="*/ 3 h 18"/>
                <a:gd name="T56" fmla="*/ 14 w 14"/>
                <a:gd name="T57" fmla="*/ 4 h 18"/>
                <a:gd name="T58" fmla="*/ 12 w 14"/>
                <a:gd name="T59" fmla="*/ 4 h 18"/>
                <a:gd name="T60" fmla="*/ 12 w 14"/>
                <a:gd name="T61" fmla="*/ 3 h 18"/>
                <a:gd name="T62" fmla="*/ 11 w 14"/>
                <a:gd name="T63" fmla="*/ 3 h 18"/>
                <a:gd name="T64" fmla="*/ 0 w 14"/>
                <a:gd name="T65" fmla="*/ 18 h 18"/>
                <a:gd name="T66" fmla="*/ 0 w 14"/>
                <a:gd name="T6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18">
                  <a:moveTo>
                    <a:pt x="9" y="16"/>
                  </a:move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close/>
                  <a:moveTo>
                    <a:pt x="11" y="3"/>
                  </a:move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close/>
                  <a:moveTo>
                    <a:pt x="0" y="18"/>
                  </a:moveTo>
                  <a:lnTo>
                    <a:pt x="0" y="1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941">
              <a:extLst>
                <a:ext uri="{FF2B5EF4-FFF2-40B4-BE49-F238E27FC236}">
                  <a16:creationId xmlns:a16="http://schemas.microsoft.com/office/drawing/2014/main" id="{44B5F2E8-7925-8F80-3383-F8D3BA3334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1" y="2325688"/>
              <a:ext cx="22225" cy="28575"/>
            </a:xfrm>
            <a:custGeom>
              <a:avLst/>
              <a:gdLst>
                <a:gd name="T0" fmla="*/ 9 w 14"/>
                <a:gd name="T1" fmla="*/ 16 h 18"/>
                <a:gd name="T2" fmla="*/ 9 w 14"/>
                <a:gd name="T3" fmla="*/ 15 h 18"/>
                <a:gd name="T4" fmla="*/ 9 w 14"/>
                <a:gd name="T5" fmla="*/ 13 h 18"/>
                <a:gd name="T6" fmla="*/ 11 w 14"/>
                <a:gd name="T7" fmla="*/ 13 h 18"/>
                <a:gd name="T8" fmla="*/ 12 w 14"/>
                <a:gd name="T9" fmla="*/ 13 h 18"/>
                <a:gd name="T10" fmla="*/ 14 w 14"/>
                <a:gd name="T11" fmla="*/ 13 h 18"/>
                <a:gd name="T12" fmla="*/ 12 w 14"/>
                <a:gd name="T13" fmla="*/ 13 h 18"/>
                <a:gd name="T14" fmla="*/ 12 w 14"/>
                <a:gd name="T15" fmla="*/ 15 h 18"/>
                <a:gd name="T16" fmla="*/ 14 w 14"/>
                <a:gd name="T17" fmla="*/ 15 h 18"/>
                <a:gd name="T18" fmla="*/ 14 w 14"/>
                <a:gd name="T19" fmla="*/ 16 h 18"/>
                <a:gd name="T20" fmla="*/ 12 w 14"/>
                <a:gd name="T21" fmla="*/ 16 h 18"/>
                <a:gd name="T22" fmla="*/ 11 w 14"/>
                <a:gd name="T23" fmla="*/ 16 h 18"/>
                <a:gd name="T24" fmla="*/ 9 w 14"/>
                <a:gd name="T25" fmla="*/ 16 h 18"/>
                <a:gd name="T26" fmla="*/ 9 w 14"/>
                <a:gd name="T27" fmla="*/ 16 h 18"/>
                <a:gd name="T28" fmla="*/ 11 w 14"/>
                <a:gd name="T29" fmla="*/ 3 h 18"/>
                <a:gd name="T30" fmla="*/ 11 w 14"/>
                <a:gd name="T31" fmla="*/ 1 h 18"/>
                <a:gd name="T32" fmla="*/ 11 w 14"/>
                <a:gd name="T33" fmla="*/ 0 h 18"/>
                <a:gd name="T34" fmla="*/ 11 w 14"/>
                <a:gd name="T35" fmla="*/ 1 h 18"/>
                <a:gd name="T36" fmla="*/ 12 w 14"/>
                <a:gd name="T37" fmla="*/ 1 h 18"/>
                <a:gd name="T38" fmla="*/ 11 w 14"/>
                <a:gd name="T39" fmla="*/ 1 h 18"/>
                <a:gd name="T40" fmla="*/ 11 w 14"/>
                <a:gd name="T41" fmla="*/ 3 h 18"/>
                <a:gd name="T42" fmla="*/ 12 w 14"/>
                <a:gd name="T43" fmla="*/ 3 h 18"/>
                <a:gd name="T44" fmla="*/ 12 w 14"/>
                <a:gd name="T45" fmla="*/ 1 h 18"/>
                <a:gd name="T46" fmla="*/ 11 w 14"/>
                <a:gd name="T47" fmla="*/ 0 h 18"/>
                <a:gd name="T48" fmla="*/ 12 w 14"/>
                <a:gd name="T49" fmla="*/ 0 h 18"/>
                <a:gd name="T50" fmla="*/ 14 w 14"/>
                <a:gd name="T51" fmla="*/ 0 h 18"/>
                <a:gd name="T52" fmla="*/ 14 w 14"/>
                <a:gd name="T53" fmla="*/ 1 h 18"/>
                <a:gd name="T54" fmla="*/ 14 w 14"/>
                <a:gd name="T55" fmla="*/ 3 h 18"/>
                <a:gd name="T56" fmla="*/ 14 w 14"/>
                <a:gd name="T57" fmla="*/ 4 h 18"/>
                <a:gd name="T58" fmla="*/ 12 w 14"/>
                <a:gd name="T59" fmla="*/ 4 h 18"/>
                <a:gd name="T60" fmla="*/ 12 w 14"/>
                <a:gd name="T61" fmla="*/ 3 h 18"/>
                <a:gd name="T62" fmla="*/ 11 w 14"/>
                <a:gd name="T63" fmla="*/ 3 h 18"/>
                <a:gd name="T64" fmla="*/ 0 w 14"/>
                <a:gd name="T65" fmla="*/ 18 h 18"/>
                <a:gd name="T66" fmla="*/ 0 w 14"/>
                <a:gd name="T6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18">
                  <a:moveTo>
                    <a:pt x="9" y="16"/>
                  </a:moveTo>
                  <a:lnTo>
                    <a:pt x="9" y="15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moveTo>
                    <a:pt x="11" y="3"/>
                  </a:move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moveTo>
                    <a:pt x="0" y="18"/>
                  </a:moveTo>
                  <a:lnTo>
                    <a:pt x="0" y="18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942">
              <a:extLst>
                <a:ext uri="{FF2B5EF4-FFF2-40B4-BE49-F238E27FC236}">
                  <a16:creationId xmlns:a16="http://schemas.microsoft.com/office/drawing/2014/main" id="{7B3C8C24-D43E-253B-F951-42DA4E3B1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4826" y="2336800"/>
              <a:ext cx="9525" cy="12700"/>
            </a:xfrm>
            <a:custGeom>
              <a:avLst/>
              <a:gdLst>
                <a:gd name="T0" fmla="*/ 4 w 6"/>
                <a:gd name="T1" fmla="*/ 5 h 8"/>
                <a:gd name="T2" fmla="*/ 6 w 6"/>
                <a:gd name="T3" fmla="*/ 5 h 8"/>
                <a:gd name="T4" fmla="*/ 6 w 6"/>
                <a:gd name="T5" fmla="*/ 6 h 8"/>
                <a:gd name="T6" fmla="*/ 6 w 6"/>
                <a:gd name="T7" fmla="*/ 8 h 8"/>
                <a:gd name="T8" fmla="*/ 4 w 6"/>
                <a:gd name="T9" fmla="*/ 8 h 8"/>
                <a:gd name="T10" fmla="*/ 4 w 6"/>
                <a:gd name="T11" fmla="*/ 6 h 8"/>
                <a:gd name="T12" fmla="*/ 4 w 6"/>
                <a:gd name="T13" fmla="*/ 5 h 8"/>
                <a:gd name="T14" fmla="*/ 4 w 6"/>
                <a:gd name="T15" fmla="*/ 5 h 8"/>
                <a:gd name="T16" fmla="*/ 4 w 6"/>
                <a:gd name="T17" fmla="*/ 3 h 8"/>
                <a:gd name="T18" fmla="*/ 4 w 6"/>
                <a:gd name="T19" fmla="*/ 5 h 8"/>
                <a:gd name="T20" fmla="*/ 4 w 6"/>
                <a:gd name="T21" fmla="*/ 3 h 8"/>
                <a:gd name="T22" fmla="*/ 3 w 6"/>
                <a:gd name="T23" fmla="*/ 3 h 8"/>
                <a:gd name="T24" fmla="*/ 1 w 6"/>
                <a:gd name="T25" fmla="*/ 3 h 8"/>
                <a:gd name="T26" fmla="*/ 1 w 6"/>
                <a:gd name="T27" fmla="*/ 2 h 8"/>
                <a:gd name="T28" fmla="*/ 0 w 6"/>
                <a:gd name="T29" fmla="*/ 2 h 8"/>
                <a:gd name="T30" fmla="*/ 0 w 6"/>
                <a:gd name="T31" fmla="*/ 0 h 8"/>
                <a:gd name="T32" fmla="*/ 1 w 6"/>
                <a:gd name="T33" fmla="*/ 0 h 8"/>
                <a:gd name="T34" fmla="*/ 3 w 6"/>
                <a:gd name="T35" fmla="*/ 2 h 8"/>
                <a:gd name="T36" fmla="*/ 3 w 6"/>
                <a:gd name="T37" fmla="*/ 3 h 8"/>
                <a:gd name="T38" fmla="*/ 4 w 6"/>
                <a:gd name="T39" fmla="*/ 3 h 8"/>
                <a:gd name="T40" fmla="*/ 4 w 6"/>
                <a:gd name="T4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4" y="5"/>
                  </a:move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close/>
                  <a:moveTo>
                    <a:pt x="4" y="3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943">
              <a:extLst>
                <a:ext uri="{FF2B5EF4-FFF2-40B4-BE49-F238E27FC236}">
                  <a16:creationId xmlns:a16="http://schemas.microsoft.com/office/drawing/2014/main" id="{DBA9A365-FF6E-AEF4-5C87-D172D4D537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6563" y="2298700"/>
              <a:ext cx="12700" cy="28575"/>
            </a:xfrm>
            <a:custGeom>
              <a:avLst/>
              <a:gdLst>
                <a:gd name="T0" fmla="*/ 8 w 8"/>
                <a:gd name="T1" fmla="*/ 15 h 18"/>
                <a:gd name="T2" fmla="*/ 8 w 8"/>
                <a:gd name="T3" fmla="*/ 17 h 18"/>
                <a:gd name="T4" fmla="*/ 6 w 8"/>
                <a:gd name="T5" fmla="*/ 17 h 18"/>
                <a:gd name="T6" fmla="*/ 2 w 8"/>
                <a:gd name="T7" fmla="*/ 17 h 18"/>
                <a:gd name="T8" fmla="*/ 2 w 8"/>
                <a:gd name="T9" fmla="*/ 18 h 18"/>
                <a:gd name="T10" fmla="*/ 2 w 8"/>
                <a:gd name="T11" fmla="*/ 17 h 18"/>
                <a:gd name="T12" fmla="*/ 2 w 8"/>
                <a:gd name="T13" fmla="*/ 15 h 18"/>
                <a:gd name="T14" fmla="*/ 3 w 8"/>
                <a:gd name="T15" fmla="*/ 15 h 18"/>
                <a:gd name="T16" fmla="*/ 5 w 8"/>
                <a:gd name="T17" fmla="*/ 15 h 18"/>
                <a:gd name="T18" fmla="*/ 5 w 8"/>
                <a:gd name="T19" fmla="*/ 17 h 18"/>
                <a:gd name="T20" fmla="*/ 6 w 8"/>
                <a:gd name="T21" fmla="*/ 15 h 18"/>
                <a:gd name="T22" fmla="*/ 8 w 8"/>
                <a:gd name="T23" fmla="*/ 15 h 18"/>
                <a:gd name="T24" fmla="*/ 8 w 8"/>
                <a:gd name="T25" fmla="*/ 15 h 18"/>
                <a:gd name="T26" fmla="*/ 6 w 8"/>
                <a:gd name="T27" fmla="*/ 2 h 18"/>
                <a:gd name="T28" fmla="*/ 6 w 8"/>
                <a:gd name="T29" fmla="*/ 3 h 18"/>
                <a:gd name="T30" fmla="*/ 6 w 8"/>
                <a:gd name="T31" fmla="*/ 2 h 18"/>
                <a:gd name="T32" fmla="*/ 5 w 8"/>
                <a:gd name="T33" fmla="*/ 3 h 18"/>
                <a:gd name="T34" fmla="*/ 5 w 8"/>
                <a:gd name="T35" fmla="*/ 2 h 18"/>
                <a:gd name="T36" fmla="*/ 6 w 8"/>
                <a:gd name="T37" fmla="*/ 2 h 18"/>
                <a:gd name="T38" fmla="*/ 5 w 8"/>
                <a:gd name="T39" fmla="*/ 2 h 18"/>
                <a:gd name="T40" fmla="*/ 6 w 8"/>
                <a:gd name="T41" fmla="*/ 2 h 18"/>
                <a:gd name="T42" fmla="*/ 8 w 8"/>
                <a:gd name="T43" fmla="*/ 2 h 18"/>
                <a:gd name="T44" fmla="*/ 6 w 8"/>
                <a:gd name="T45" fmla="*/ 2 h 18"/>
                <a:gd name="T46" fmla="*/ 3 w 8"/>
                <a:gd name="T47" fmla="*/ 3 h 18"/>
                <a:gd name="T48" fmla="*/ 2 w 8"/>
                <a:gd name="T49" fmla="*/ 3 h 18"/>
                <a:gd name="T50" fmla="*/ 2 w 8"/>
                <a:gd name="T51" fmla="*/ 2 h 18"/>
                <a:gd name="T52" fmla="*/ 0 w 8"/>
                <a:gd name="T53" fmla="*/ 2 h 18"/>
                <a:gd name="T54" fmla="*/ 2 w 8"/>
                <a:gd name="T55" fmla="*/ 2 h 18"/>
                <a:gd name="T56" fmla="*/ 2 w 8"/>
                <a:gd name="T57" fmla="*/ 0 h 18"/>
                <a:gd name="T58" fmla="*/ 2 w 8"/>
                <a:gd name="T59" fmla="*/ 2 h 18"/>
                <a:gd name="T60" fmla="*/ 3 w 8"/>
                <a:gd name="T61" fmla="*/ 2 h 18"/>
                <a:gd name="T62" fmla="*/ 3 w 8"/>
                <a:gd name="T63" fmla="*/ 3 h 18"/>
                <a:gd name="T64" fmla="*/ 3 w 8"/>
                <a:gd name="T65" fmla="*/ 2 h 18"/>
                <a:gd name="T66" fmla="*/ 3 w 8"/>
                <a:gd name="T6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8">
                  <a:moveTo>
                    <a:pt x="8" y="15"/>
                  </a:moveTo>
                  <a:lnTo>
                    <a:pt x="8" y="17"/>
                  </a:lnTo>
                  <a:lnTo>
                    <a:pt x="6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close/>
                  <a:moveTo>
                    <a:pt x="6" y="2"/>
                  </a:moveTo>
                  <a:lnTo>
                    <a:pt x="6" y="3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2"/>
                  </a:lnTo>
                  <a:close/>
                  <a:moveTo>
                    <a:pt x="3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944">
              <a:extLst>
                <a:ext uri="{FF2B5EF4-FFF2-40B4-BE49-F238E27FC236}">
                  <a16:creationId xmlns:a16="http://schemas.microsoft.com/office/drawing/2014/main" id="{85FC4D63-1C7E-C60E-F192-2CEFBA0EB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2317750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945">
              <a:extLst>
                <a:ext uri="{FF2B5EF4-FFF2-40B4-BE49-F238E27FC236}">
                  <a16:creationId xmlns:a16="http://schemas.microsoft.com/office/drawing/2014/main" id="{6EE41874-B8CD-8463-5520-1F0E16F647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16551" y="2293938"/>
              <a:ext cx="93663" cy="23813"/>
            </a:xfrm>
            <a:custGeom>
              <a:avLst/>
              <a:gdLst>
                <a:gd name="T0" fmla="*/ 1 w 59"/>
                <a:gd name="T1" fmla="*/ 11 h 15"/>
                <a:gd name="T2" fmla="*/ 1 w 59"/>
                <a:gd name="T3" fmla="*/ 11 h 15"/>
                <a:gd name="T4" fmla="*/ 1 w 59"/>
                <a:gd name="T5" fmla="*/ 11 h 15"/>
                <a:gd name="T6" fmla="*/ 56 w 59"/>
                <a:gd name="T7" fmla="*/ 11 h 15"/>
                <a:gd name="T8" fmla="*/ 53 w 59"/>
                <a:gd name="T9" fmla="*/ 11 h 15"/>
                <a:gd name="T10" fmla="*/ 53 w 59"/>
                <a:gd name="T11" fmla="*/ 9 h 15"/>
                <a:gd name="T12" fmla="*/ 56 w 59"/>
                <a:gd name="T13" fmla="*/ 9 h 15"/>
                <a:gd name="T14" fmla="*/ 56 w 59"/>
                <a:gd name="T15" fmla="*/ 9 h 15"/>
                <a:gd name="T16" fmla="*/ 56 w 59"/>
                <a:gd name="T17" fmla="*/ 11 h 15"/>
                <a:gd name="T18" fmla="*/ 56 w 59"/>
                <a:gd name="T19" fmla="*/ 5 h 15"/>
                <a:gd name="T20" fmla="*/ 59 w 59"/>
                <a:gd name="T21" fmla="*/ 5 h 15"/>
                <a:gd name="T22" fmla="*/ 57 w 59"/>
                <a:gd name="T23" fmla="*/ 6 h 15"/>
                <a:gd name="T24" fmla="*/ 57 w 59"/>
                <a:gd name="T25" fmla="*/ 6 h 15"/>
                <a:gd name="T26" fmla="*/ 49 w 59"/>
                <a:gd name="T27" fmla="*/ 6 h 15"/>
                <a:gd name="T28" fmla="*/ 51 w 59"/>
                <a:gd name="T29" fmla="*/ 8 h 15"/>
                <a:gd name="T30" fmla="*/ 48 w 59"/>
                <a:gd name="T31" fmla="*/ 8 h 15"/>
                <a:gd name="T32" fmla="*/ 46 w 59"/>
                <a:gd name="T33" fmla="*/ 9 h 15"/>
                <a:gd name="T34" fmla="*/ 45 w 59"/>
                <a:gd name="T35" fmla="*/ 12 h 15"/>
                <a:gd name="T36" fmla="*/ 42 w 59"/>
                <a:gd name="T37" fmla="*/ 14 h 15"/>
                <a:gd name="T38" fmla="*/ 39 w 59"/>
                <a:gd name="T39" fmla="*/ 14 h 15"/>
                <a:gd name="T40" fmla="*/ 36 w 59"/>
                <a:gd name="T41" fmla="*/ 14 h 15"/>
                <a:gd name="T42" fmla="*/ 34 w 59"/>
                <a:gd name="T43" fmla="*/ 14 h 15"/>
                <a:gd name="T44" fmla="*/ 31 w 59"/>
                <a:gd name="T45" fmla="*/ 14 h 15"/>
                <a:gd name="T46" fmla="*/ 28 w 59"/>
                <a:gd name="T47" fmla="*/ 14 h 15"/>
                <a:gd name="T48" fmla="*/ 25 w 59"/>
                <a:gd name="T49" fmla="*/ 14 h 15"/>
                <a:gd name="T50" fmla="*/ 24 w 59"/>
                <a:gd name="T51" fmla="*/ 12 h 15"/>
                <a:gd name="T52" fmla="*/ 22 w 59"/>
                <a:gd name="T53" fmla="*/ 14 h 15"/>
                <a:gd name="T54" fmla="*/ 21 w 59"/>
                <a:gd name="T55" fmla="*/ 15 h 15"/>
                <a:gd name="T56" fmla="*/ 19 w 59"/>
                <a:gd name="T57" fmla="*/ 14 h 15"/>
                <a:gd name="T58" fmla="*/ 16 w 59"/>
                <a:gd name="T59" fmla="*/ 14 h 15"/>
                <a:gd name="T60" fmla="*/ 15 w 59"/>
                <a:gd name="T61" fmla="*/ 15 h 15"/>
                <a:gd name="T62" fmla="*/ 15 w 59"/>
                <a:gd name="T63" fmla="*/ 12 h 15"/>
                <a:gd name="T64" fmla="*/ 15 w 59"/>
                <a:gd name="T65" fmla="*/ 12 h 15"/>
                <a:gd name="T66" fmla="*/ 16 w 59"/>
                <a:gd name="T67" fmla="*/ 11 h 15"/>
                <a:gd name="T68" fmla="*/ 16 w 59"/>
                <a:gd name="T69" fmla="*/ 8 h 15"/>
                <a:gd name="T70" fmla="*/ 15 w 59"/>
                <a:gd name="T71" fmla="*/ 6 h 15"/>
                <a:gd name="T72" fmla="*/ 16 w 59"/>
                <a:gd name="T73" fmla="*/ 3 h 15"/>
                <a:gd name="T74" fmla="*/ 16 w 59"/>
                <a:gd name="T75" fmla="*/ 2 h 15"/>
                <a:gd name="T76" fmla="*/ 18 w 59"/>
                <a:gd name="T77" fmla="*/ 0 h 15"/>
                <a:gd name="T78" fmla="*/ 21 w 59"/>
                <a:gd name="T79" fmla="*/ 2 h 15"/>
                <a:gd name="T80" fmla="*/ 25 w 59"/>
                <a:gd name="T81" fmla="*/ 2 h 15"/>
                <a:gd name="T82" fmla="*/ 28 w 59"/>
                <a:gd name="T83" fmla="*/ 2 h 15"/>
                <a:gd name="T84" fmla="*/ 31 w 59"/>
                <a:gd name="T85" fmla="*/ 2 h 15"/>
                <a:gd name="T86" fmla="*/ 34 w 59"/>
                <a:gd name="T87" fmla="*/ 2 h 15"/>
                <a:gd name="T88" fmla="*/ 39 w 59"/>
                <a:gd name="T89" fmla="*/ 2 h 15"/>
                <a:gd name="T90" fmla="*/ 40 w 59"/>
                <a:gd name="T91" fmla="*/ 3 h 15"/>
                <a:gd name="T92" fmla="*/ 40 w 59"/>
                <a:gd name="T93" fmla="*/ 3 h 15"/>
                <a:gd name="T94" fmla="*/ 42 w 59"/>
                <a:gd name="T95" fmla="*/ 2 h 15"/>
                <a:gd name="T96" fmla="*/ 43 w 59"/>
                <a:gd name="T97" fmla="*/ 2 h 15"/>
                <a:gd name="T98" fmla="*/ 45 w 59"/>
                <a:gd name="T99" fmla="*/ 3 h 15"/>
                <a:gd name="T100" fmla="*/ 48 w 59"/>
                <a:gd name="T101" fmla="*/ 3 h 15"/>
                <a:gd name="T102" fmla="*/ 49 w 59"/>
                <a:gd name="T103" fmla="*/ 3 h 15"/>
                <a:gd name="T104" fmla="*/ 49 w 59"/>
                <a:gd name="T105" fmla="*/ 5 h 15"/>
                <a:gd name="T106" fmla="*/ 49 w 59"/>
                <a:gd name="T10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" h="15">
                  <a:moveTo>
                    <a:pt x="3" y="11"/>
                  </a:move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1"/>
                  </a:lnTo>
                  <a:close/>
                  <a:moveTo>
                    <a:pt x="56" y="11"/>
                  </a:moveTo>
                  <a:lnTo>
                    <a:pt x="54" y="11"/>
                  </a:lnTo>
                  <a:lnTo>
                    <a:pt x="53" y="11"/>
                  </a:lnTo>
                  <a:lnTo>
                    <a:pt x="51" y="11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6" y="11"/>
                  </a:lnTo>
                  <a:close/>
                  <a:moveTo>
                    <a:pt x="57" y="6"/>
                  </a:moveTo>
                  <a:lnTo>
                    <a:pt x="56" y="5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59" y="6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7" y="6"/>
                  </a:lnTo>
                  <a:lnTo>
                    <a:pt x="57" y="6"/>
                  </a:lnTo>
                  <a:close/>
                  <a:moveTo>
                    <a:pt x="49" y="6"/>
                  </a:moveTo>
                  <a:lnTo>
                    <a:pt x="51" y="6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5" y="12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5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49" y="5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946">
              <a:extLst>
                <a:ext uri="{FF2B5EF4-FFF2-40B4-BE49-F238E27FC236}">
                  <a16:creationId xmlns:a16="http://schemas.microsoft.com/office/drawing/2014/main" id="{20209196-1566-BA4A-3079-E642C87B69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8951" y="2292350"/>
              <a:ext cx="15875" cy="15875"/>
            </a:xfrm>
            <a:custGeom>
              <a:avLst/>
              <a:gdLst>
                <a:gd name="T0" fmla="*/ 8 w 10"/>
                <a:gd name="T1" fmla="*/ 7 h 10"/>
                <a:gd name="T2" fmla="*/ 10 w 10"/>
                <a:gd name="T3" fmla="*/ 7 h 10"/>
                <a:gd name="T4" fmla="*/ 8 w 10"/>
                <a:gd name="T5" fmla="*/ 9 h 10"/>
                <a:gd name="T6" fmla="*/ 6 w 10"/>
                <a:gd name="T7" fmla="*/ 10 h 10"/>
                <a:gd name="T8" fmla="*/ 5 w 10"/>
                <a:gd name="T9" fmla="*/ 10 h 10"/>
                <a:gd name="T10" fmla="*/ 5 w 10"/>
                <a:gd name="T11" fmla="*/ 9 h 10"/>
                <a:gd name="T12" fmla="*/ 6 w 10"/>
                <a:gd name="T13" fmla="*/ 9 h 10"/>
                <a:gd name="T14" fmla="*/ 8 w 10"/>
                <a:gd name="T15" fmla="*/ 9 h 10"/>
                <a:gd name="T16" fmla="*/ 8 w 10"/>
                <a:gd name="T17" fmla="*/ 7 h 10"/>
                <a:gd name="T18" fmla="*/ 8 w 10"/>
                <a:gd name="T19" fmla="*/ 7 h 10"/>
                <a:gd name="T20" fmla="*/ 0 w 10"/>
                <a:gd name="T21" fmla="*/ 0 h 10"/>
                <a:gd name="T22" fmla="*/ 0 w 10"/>
                <a:gd name="T23" fmla="*/ 0 h 10"/>
                <a:gd name="T24" fmla="*/ 10 w 10"/>
                <a:gd name="T25" fmla="*/ 7 h 10"/>
                <a:gd name="T26" fmla="*/ 10 w 10"/>
                <a:gd name="T27" fmla="*/ 7 h 10"/>
                <a:gd name="T28" fmla="*/ 3 w 10"/>
                <a:gd name="T29" fmla="*/ 7 h 10"/>
                <a:gd name="T30" fmla="*/ 3 w 10"/>
                <a:gd name="T31" fmla="*/ 7 h 10"/>
                <a:gd name="T32" fmla="*/ 5 w 10"/>
                <a:gd name="T33" fmla="*/ 7 h 10"/>
                <a:gd name="T34" fmla="*/ 5 w 10"/>
                <a:gd name="T35" fmla="*/ 7 h 10"/>
                <a:gd name="T36" fmla="*/ 5 w 10"/>
                <a:gd name="T37" fmla="*/ 7 h 10"/>
                <a:gd name="T38" fmla="*/ 5 w 10"/>
                <a:gd name="T3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lnTo>
                    <a:pt x="10" y="7"/>
                  </a:lnTo>
                  <a:lnTo>
                    <a:pt x="8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8" y="7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10" y="7"/>
                  </a:moveTo>
                  <a:lnTo>
                    <a:pt x="10" y="7"/>
                  </a:lnTo>
                  <a:close/>
                  <a:moveTo>
                    <a:pt x="3" y="7"/>
                  </a:moveTo>
                  <a:lnTo>
                    <a:pt x="3" y="7"/>
                  </a:lnTo>
                  <a:close/>
                  <a:moveTo>
                    <a:pt x="5" y="7"/>
                  </a:moveTo>
                  <a:lnTo>
                    <a:pt x="5" y="7"/>
                  </a:lnTo>
                  <a:close/>
                  <a:moveTo>
                    <a:pt x="5" y="7"/>
                  </a:moveTo>
                  <a:lnTo>
                    <a:pt x="5" y="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947">
              <a:extLst>
                <a:ext uri="{FF2B5EF4-FFF2-40B4-BE49-F238E27FC236}">
                  <a16:creationId xmlns:a16="http://schemas.microsoft.com/office/drawing/2014/main" id="{D39C4FD8-7442-3455-B4B9-334BB40BFA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8951" y="2292350"/>
              <a:ext cx="15875" cy="15875"/>
            </a:xfrm>
            <a:custGeom>
              <a:avLst/>
              <a:gdLst>
                <a:gd name="T0" fmla="*/ 8 w 10"/>
                <a:gd name="T1" fmla="*/ 7 h 10"/>
                <a:gd name="T2" fmla="*/ 10 w 10"/>
                <a:gd name="T3" fmla="*/ 7 h 10"/>
                <a:gd name="T4" fmla="*/ 8 w 10"/>
                <a:gd name="T5" fmla="*/ 9 h 10"/>
                <a:gd name="T6" fmla="*/ 6 w 10"/>
                <a:gd name="T7" fmla="*/ 10 h 10"/>
                <a:gd name="T8" fmla="*/ 5 w 10"/>
                <a:gd name="T9" fmla="*/ 10 h 10"/>
                <a:gd name="T10" fmla="*/ 5 w 10"/>
                <a:gd name="T11" fmla="*/ 9 h 10"/>
                <a:gd name="T12" fmla="*/ 6 w 10"/>
                <a:gd name="T13" fmla="*/ 9 h 10"/>
                <a:gd name="T14" fmla="*/ 8 w 10"/>
                <a:gd name="T15" fmla="*/ 9 h 10"/>
                <a:gd name="T16" fmla="*/ 8 w 10"/>
                <a:gd name="T17" fmla="*/ 7 h 10"/>
                <a:gd name="T18" fmla="*/ 8 w 10"/>
                <a:gd name="T19" fmla="*/ 7 h 10"/>
                <a:gd name="T20" fmla="*/ 0 w 10"/>
                <a:gd name="T21" fmla="*/ 0 h 10"/>
                <a:gd name="T22" fmla="*/ 0 w 10"/>
                <a:gd name="T23" fmla="*/ 0 h 10"/>
                <a:gd name="T24" fmla="*/ 10 w 10"/>
                <a:gd name="T25" fmla="*/ 7 h 10"/>
                <a:gd name="T26" fmla="*/ 10 w 10"/>
                <a:gd name="T27" fmla="*/ 7 h 10"/>
                <a:gd name="T28" fmla="*/ 3 w 10"/>
                <a:gd name="T29" fmla="*/ 7 h 10"/>
                <a:gd name="T30" fmla="*/ 3 w 10"/>
                <a:gd name="T31" fmla="*/ 7 h 10"/>
                <a:gd name="T32" fmla="*/ 5 w 10"/>
                <a:gd name="T33" fmla="*/ 7 h 10"/>
                <a:gd name="T34" fmla="*/ 5 w 10"/>
                <a:gd name="T35" fmla="*/ 7 h 10"/>
                <a:gd name="T36" fmla="*/ 5 w 10"/>
                <a:gd name="T37" fmla="*/ 7 h 10"/>
                <a:gd name="T38" fmla="*/ 5 w 10"/>
                <a:gd name="T3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lnTo>
                    <a:pt x="10" y="7"/>
                  </a:lnTo>
                  <a:lnTo>
                    <a:pt x="8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8" y="7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10" y="7"/>
                  </a:moveTo>
                  <a:lnTo>
                    <a:pt x="10" y="7"/>
                  </a:lnTo>
                  <a:moveTo>
                    <a:pt x="3" y="7"/>
                  </a:moveTo>
                  <a:lnTo>
                    <a:pt x="3" y="7"/>
                  </a:lnTo>
                  <a:moveTo>
                    <a:pt x="5" y="7"/>
                  </a:moveTo>
                  <a:lnTo>
                    <a:pt x="5" y="7"/>
                  </a:lnTo>
                  <a:moveTo>
                    <a:pt x="5" y="7"/>
                  </a:moveTo>
                  <a:lnTo>
                    <a:pt x="5" y="7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948">
              <a:extLst>
                <a:ext uri="{FF2B5EF4-FFF2-40B4-BE49-F238E27FC236}">
                  <a16:creationId xmlns:a16="http://schemas.microsoft.com/office/drawing/2014/main" id="{D6566689-E2F0-F0C9-36E3-7FB0399A4A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501" y="2287588"/>
              <a:ext cx="19050" cy="14288"/>
            </a:xfrm>
            <a:custGeom>
              <a:avLst/>
              <a:gdLst>
                <a:gd name="T0" fmla="*/ 3 w 12"/>
                <a:gd name="T1" fmla="*/ 7 h 9"/>
                <a:gd name="T2" fmla="*/ 1 w 12"/>
                <a:gd name="T3" fmla="*/ 7 h 9"/>
                <a:gd name="T4" fmla="*/ 3 w 12"/>
                <a:gd name="T5" fmla="*/ 7 h 9"/>
                <a:gd name="T6" fmla="*/ 3 w 12"/>
                <a:gd name="T7" fmla="*/ 6 h 9"/>
                <a:gd name="T8" fmla="*/ 4 w 12"/>
                <a:gd name="T9" fmla="*/ 6 h 9"/>
                <a:gd name="T10" fmla="*/ 6 w 12"/>
                <a:gd name="T11" fmla="*/ 6 h 9"/>
                <a:gd name="T12" fmla="*/ 6 w 12"/>
                <a:gd name="T13" fmla="*/ 7 h 9"/>
                <a:gd name="T14" fmla="*/ 4 w 12"/>
                <a:gd name="T15" fmla="*/ 7 h 9"/>
                <a:gd name="T16" fmla="*/ 3 w 12"/>
                <a:gd name="T17" fmla="*/ 7 h 9"/>
                <a:gd name="T18" fmla="*/ 3 w 12"/>
                <a:gd name="T19" fmla="*/ 7 h 9"/>
                <a:gd name="T20" fmla="*/ 9 w 12"/>
                <a:gd name="T21" fmla="*/ 6 h 9"/>
                <a:gd name="T22" fmla="*/ 7 w 12"/>
                <a:gd name="T23" fmla="*/ 6 h 9"/>
                <a:gd name="T24" fmla="*/ 7 w 12"/>
                <a:gd name="T25" fmla="*/ 7 h 9"/>
                <a:gd name="T26" fmla="*/ 7 w 12"/>
                <a:gd name="T27" fmla="*/ 6 h 9"/>
                <a:gd name="T28" fmla="*/ 7 w 12"/>
                <a:gd name="T29" fmla="*/ 4 h 9"/>
                <a:gd name="T30" fmla="*/ 7 w 12"/>
                <a:gd name="T31" fmla="*/ 6 h 9"/>
                <a:gd name="T32" fmla="*/ 9 w 12"/>
                <a:gd name="T33" fmla="*/ 6 h 9"/>
                <a:gd name="T34" fmla="*/ 10 w 12"/>
                <a:gd name="T35" fmla="*/ 4 h 9"/>
                <a:gd name="T36" fmla="*/ 9 w 12"/>
                <a:gd name="T37" fmla="*/ 6 h 9"/>
                <a:gd name="T38" fmla="*/ 9 w 12"/>
                <a:gd name="T39" fmla="*/ 6 h 9"/>
                <a:gd name="T40" fmla="*/ 10 w 12"/>
                <a:gd name="T41" fmla="*/ 0 h 9"/>
                <a:gd name="T42" fmla="*/ 9 w 12"/>
                <a:gd name="T43" fmla="*/ 0 h 9"/>
                <a:gd name="T44" fmla="*/ 10 w 12"/>
                <a:gd name="T45" fmla="*/ 0 h 9"/>
                <a:gd name="T46" fmla="*/ 12 w 12"/>
                <a:gd name="T47" fmla="*/ 0 h 9"/>
                <a:gd name="T48" fmla="*/ 10 w 12"/>
                <a:gd name="T49" fmla="*/ 0 h 9"/>
                <a:gd name="T50" fmla="*/ 10 w 12"/>
                <a:gd name="T51" fmla="*/ 0 h 9"/>
                <a:gd name="T52" fmla="*/ 4 w 12"/>
                <a:gd name="T53" fmla="*/ 9 h 9"/>
                <a:gd name="T54" fmla="*/ 4 w 12"/>
                <a:gd name="T55" fmla="*/ 9 h 9"/>
                <a:gd name="T56" fmla="*/ 1 w 12"/>
                <a:gd name="T57" fmla="*/ 6 h 9"/>
                <a:gd name="T58" fmla="*/ 1 w 12"/>
                <a:gd name="T59" fmla="*/ 7 h 9"/>
                <a:gd name="T60" fmla="*/ 0 w 12"/>
                <a:gd name="T61" fmla="*/ 7 h 9"/>
                <a:gd name="T62" fmla="*/ 0 w 12"/>
                <a:gd name="T63" fmla="*/ 6 h 9"/>
                <a:gd name="T64" fmla="*/ 1 w 12"/>
                <a:gd name="T65" fmla="*/ 6 h 9"/>
                <a:gd name="T66" fmla="*/ 1 w 12"/>
                <a:gd name="T67" fmla="*/ 6 h 9"/>
                <a:gd name="T68" fmla="*/ 6 w 12"/>
                <a:gd name="T69" fmla="*/ 6 h 9"/>
                <a:gd name="T70" fmla="*/ 6 w 12"/>
                <a:gd name="T7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3" y="7"/>
                  </a:moveTo>
                  <a:lnTo>
                    <a:pt x="1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close/>
                  <a:moveTo>
                    <a:pt x="9" y="6"/>
                  </a:moveTo>
                  <a:lnTo>
                    <a:pt x="7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9" y="6"/>
                  </a:lnTo>
                  <a:close/>
                  <a:moveTo>
                    <a:pt x="1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close/>
                  <a:moveTo>
                    <a:pt x="4" y="9"/>
                  </a:moveTo>
                  <a:lnTo>
                    <a:pt x="4" y="9"/>
                  </a:lnTo>
                  <a:close/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close/>
                  <a:moveTo>
                    <a:pt x="6" y="6"/>
                  </a:moveTo>
                  <a:lnTo>
                    <a:pt x="6" y="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949">
              <a:extLst>
                <a:ext uri="{FF2B5EF4-FFF2-40B4-BE49-F238E27FC236}">
                  <a16:creationId xmlns:a16="http://schemas.microsoft.com/office/drawing/2014/main" id="{C8143EF2-ACE0-132A-F775-08B28AD93D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501" y="2287588"/>
              <a:ext cx="19050" cy="14288"/>
            </a:xfrm>
            <a:custGeom>
              <a:avLst/>
              <a:gdLst>
                <a:gd name="T0" fmla="*/ 3 w 12"/>
                <a:gd name="T1" fmla="*/ 7 h 9"/>
                <a:gd name="T2" fmla="*/ 1 w 12"/>
                <a:gd name="T3" fmla="*/ 7 h 9"/>
                <a:gd name="T4" fmla="*/ 3 w 12"/>
                <a:gd name="T5" fmla="*/ 7 h 9"/>
                <a:gd name="T6" fmla="*/ 3 w 12"/>
                <a:gd name="T7" fmla="*/ 6 h 9"/>
                <a:gd name="T8" fmla="*/ 4 w 12"/>
                <a:gd name="T9" fmla="*/ 6 h 9"/>
                <a:gd name="T10" fmla="*/ 6 w 12"/>
                <a:gd name="T11" fmla="*/ 6 h 9"/>
                <a:gd name="T12" fmla="*/ 6 w 12"/>
                <a:gd name="T13" fmla="*/ 7 h 9"/>
                <a:gd name="T14" fmla="*/ 4 w 12"/>
                <a:gd name="T15" fmla="*/ 7 h 9"/>
                <a:gd name="T16" fmla="*/ 3 w 12"/>
                <a:gd name="T17" fmla="*/ 7 h 9"/>
                <a:gd name="T18" fmla="*/ 3 w 12"/>
                <a:gd name="T19" fmla="*/ 7 h 9"/>
                <a:gd name="T20" fmla="*/ 9 w 12"/>
                <a:gd name="T21" fmla="*/ 6 h 9"/>
                <a:gd name="T22" fmla="*/ 7 w 12"/>
                <a:gd name="T23" fmla="*/ 6 h 9"/>
                <a:gd name="T24" fmla="*/ 7 w 12"/>
                <a:gd name="T25" fmla="*/ 7 h 9"/>
                <a:gd name="T26" fmla="*/ 7 w 12"/>
                <a:gd name="T27" fmla="*/ 6 h 9"/>
                <a:gd name="T28" fmla="*/ 7 w 12"/>
                <a:gd name="T29" fmla="*/ 4 h 9"/>
                <a:gd name="T30" fmla="*/ 7 w 12"/>
                <a:gd name="T31" fmla="*/ 6 h 9"/>
                <a:gd name="T32" fmla="*/ 9 w 12"/>
                <a:gd name="T33" fmla="*/ 6 h 9"/>
                <a:gd name="T34" fmla="*/ 10 w 12"/>
                <a:gd name="T35" fmla="*/ 4 h 9"/>
                <a:gd name="T36" fmla="*/ 9 w 12"/>
                <a:gd name="T37" fmla="*/ 6 h 9"/>
                <a:gd name="T38" fmla="*/ 9 w 12"/>
                <a:gd name="T39" fmla="*/ 6 h 9"/>
                <a:gd name="T40" fmla="*/ 10 w 12"/>
                <a:gd name="T41" fmla="*/ 0 h 9"/>
                <a:gd name="T42" fmla="*/ 9 w 12"/>
                <a:gd name="T43" fmla="*/ 0 h 9"/>
                <a:gd name="T44" fmla="*/ 10 w 12"/>
                <a:gd name="T45" fmla="*/ 0 h 9"/>
                <a:gd name="T46" fmla="*/ 12 w 12"/>
                <a:gd name="T47" fmla="*/ 0 h 9"/>
                <a:gd name="T48" fmla="*/ 10 w 12"/>
                <a:gd name="T49" fmla="*/ 0 h 9"/>
                <a:gd name="T50" fmla="*/ 10 w 12"/>
                <a:gd name="T51" fmla="*/ 0 h 9"/>
                <a:gd name="T52" fmla="*/ 4 w 12"/>
                <a:gd name="T53" fmla="*/ 9 h 9"/>
                <a:gd name="T54" fmla="*/ 4 w 12"/>
                <a:gd name="T55" fmla="*/ 9 h 9"/>
                <a:gd name="T56" fmla="*/ 1 w 12"/>
                <a:gd name="T57" fmla="*/ 6 h 9"/>
                <a:gd name="T58" fmla="*/ 1 w 12"/>
                <a:gd name="T59" fmla="*/ 7 h 9"/>
                <a:gd name="T60" fmla="*/ 0 w 12"/>
                <a:gd name="T61" fmla="*/ 7 h 9"/>
                <a:gd name="T62" fmla="*/ 0 w 12"/>
                <a:gd name="T63" fmla="*/ 6 h 9"/>
                <a:gd name="T64" fmla="*/ 1 w 12"/>
                <a:gd name="T65" fmla="*/ 6 h 9"/>
                <a:gd name="T66" fmla="*/ 1 w 12"/>
                <a:gd name="T67" fmla="*/ 6 h 9"/>
                <a:gd name="T68" fmla="*/ 6 w 12"/>
                <a:gd name="T69" fmla="*/ 6 h 9"/>
                <a:gd name="T70" fmla="*/ 6 w 12"/>
                <a:gd name="T7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3" y="7"/>
                  </a:moveTo>
                  <a:lnTo>
                    <a:pt x="1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moveTo>
                    <a:pt x="9" y="6"/>
                  </a:moveTo>
                  <a:lnTo>
                    <a:pt x="7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9" y="6"/>
                  </a:lnTo>
                  <a:moveTo>
                    <a:pt x="1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moveTo>
                    <a:pt x="4" y="9"/>
                  </a:moveTo>
                  <a:lnTo>
                    <a:pt x="4" y="9"/>
                  </a:lnTo>
                  <a:moveTo>
                    <a:pt x="1" y="6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moveTo>
                    <a:pt x="6" y="6"/>
                  </a:moveTo>
                  <a:lnTo>
                    <a:pt x="6" y="6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950">
              <a:extLst>
                <a:ext uri="{FF2B5EF4-FFF2-40B4-BE49-F238E27FC236}">
                  <a16:creationId xmlns:a16="http://schemas.microsoft.com/office/drawing/2014/main" id="{0274BDD1-12D7-3270-E1E0-76AC14A3B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1" y="2293938"/>
              <a:ext cx="71438" cy="31750"/>
            </a:xfrm>
            <a:custGeom>
              <a:avLst/>
              <a:gdLst>
                <a:gd name="T0" fmla="*/ 44 w 45"/>
                <a:gd name="T1" fmla="*/ 14 h 20"/>
                <a:gd name="T2" fmla="*/ 45 w 45"/>
                <a:gd name="T3" fmla="*/ 15 h 20"/>
                <a:gd name="T4" fmla="*/ 42 w 45"/>
                <a:gd name="T5" fmla="*/ 15 h 20"/>
                <a:gd name="T6" fmla="*/ 42 w 45"/>
                <a:gd name="T7" fmla="*/ 15 h 20"/>
                <a:gd name="T8" fmla="*/ 41 w 45"/>
                <a:gd name="T9" fmla="*/ 17 h 20"/>
                <a:gd name="T10" fmla="*/ 39 w 45"/>
                <a:gd name="T11" fmla="*/ 17 h 20"/>
                <a:gd name="T12" fmla="*/ 36 w 45"/>
                <a:gd name="T13" fmla="*/ 17 h 20"/>
                <a:gd name="T14" fmla="*/ 35 w 45"/>
                <a:gd name="T15" fmla="*/ 15 h 20"/>
                <a:gd name="T16" fmla="*/ 33 w 45"/>
                <a:gd name="T17" fmla="*/ 14 h 20"/>
                <a:gd name="T18" fmla="*/ 32 w 45"/>
                <a:gd name="T19" fmla="*/ 15 h 20"/>
                <a:gd name="T20" fmla="*/ 35 w 45"/>
                <a:gd name="T21" fmla="*/ 14 h 20"/>
                <a:gd name="T22" fmla="*/ 32 w 45"/>
                <a:gd name="T23" fmla="*/ 14 h 20"/>
                <a:gd name="T24" fmla="*/ 30 w 45"/>
                <a:gd name="T25" fmla="*/ 15 h 20"/>
                <a:gd name="T26" fmla="*/ 29 w 45"/>
                <a:gd name="T27" fmla="*/ 17 h 20"/>
                <a:gd name="T28" fmla="*/ 27 w 45"/>
                <a:gd name="T29" fmla="*/ 15 h 20"/>
                <a:gd name="T30" fmla="*/ 24 w 45"/>
                <a:gd name="T31" fmla="*/ 17 h 20"/>
                <a:gd name="T32" fmla="*/ 23 w 45"/>
                <a:gd name="T33" fmla="*/ 18 h 20"/>
                <a:gd name="T34" fmla="*/ 26 w 45"/>
                <a:gd name="T35" fmla="*/ 20 h 20"/>
                <a:gd name="T36" fmla="*/ 23 w 45"/>
                <a:gd name="T37" fmla="*/ 20 h 20"/>
                <a:gd name="T38" fmla="*/ 21 w 45"/>
                <a:gd name="T39" fmla="*/ 17 h 20"/>
                <a:gd name="T40" fmla="*/ 18 w 45"/>
                <a:gd name="T41" fmla="*/ 17 h 20"/>
                <a:gd name="T42" fmla="*/ 15 w 45"/>
                <a:gd name="T43" fmla="*/ 17 h 20"/>
                <a:gd name="T44" fmla="*/ 12 w 45"/>
                <a:gd name="T45" fmla="*/ 17 h 20"/>
                <a:gd name="T46" fmla="*/ 11 w 45"/>
                <a:gd name="T47" fmla="*/ 14 h 20"/>
                <a:gd name="T48" fmla="*/ 9 w 45"/>
                <a:gd name="T49" fmla="*/ 12 h 20"/>
                <a:gd name="T50" fmla="*/ 8 w 45"/>
                <a:gd name="T51" fmla="*/ 9 h 20"/>
                <a:gd name="T52" fmla="*/ 4 w 45"/>
                <a:gd name="T53" fmla="*/ 8 h 20"/>
                <a:gd name="T54" fmla="*/ 1 w 45"/>
                <a:gd name="T55" fmla="*/ 8 h 20"/>
                <a:gd name="T56" fmla="*/ 0 w 45"/>
                <a:gd name="T57" fmla="*/ 6 h 20"/>
                <a:gd name="T58" fmla="*/ 1 w 45"/>
                <a:gd name="T59" fmla="*/ 5 h 20"/>
                <a:gd name="T60" fmla="*/ 3 w 45"/>
                <a:gd name="T61" fmla="*/ 3 h 20"/>
                <a:gd name="T62" fmla="*/ 4 w 45"/>
                <a:gd name="T63" fmla="*/ 2 h 20"/>
                <a:gd name="T64" fmla="*/ 6 w 45"/>
                <a:gd name="T65" fmla="*/ 2 h 20"/>
                <a:gd name="T66" fmla="*/ 8 w 45"/>
                <a:gd name="T67" fmla="*/ 2 h 20"/>
                <a:gd name="T68" fmla="*/ 9 w 45"/>
                <a:gd name="T69" fmla="*/ 3 h 20"/>
                <a:gd name="T70" fmla="*/ 11 w 45"/>
                <a:gd name="T71" fmla="*/ 2 h 20"/>
                <a:gd name="T72" fmla="*/ 12 w 45"/>
                <a:gd name="T73" fmla="*/ 0 h 20"/>
                <a:gd name="T74" fmla="*/ 15 w 45"/>
                <a:gd name="T75" fmla="*/ 2 h 20"/>
                <a:gd name="T76" fmla="*/ 18 w 45"/>
                <a:gd name="T77" fmla="*/ 2 h 20"/>
                <a:gd name="T78" fmla="*/ 21 w 45"/>
                <a:gd name="T79" fmla="*/ 2 h 20"/>
                <a:gd name="T80" fmla="*/ 24 w 45"/>
                <a:gd name="T81" fmla="*/ 2 h 20"/>
                <a:gd name="T82" fmla="*/ 26 w 45"/>
                <a:gd name="T83" fmla="*/ 3 h 20"/>
                <a:gd name="T84" fmla="*/ 29 w 45"/>
                <a:gd name="T85" fmla="*/ 3 h 20"/>
                <a:gd name="T86" fmla="*/ 32 w 45"/>
                <a:gd name="T87" fmla="*/ 3 h 20"/>
                <a:gd name="T88" fmla="*/ 33 w 45"/>
                <a:gd name="T89" fmla="*/ 5 h 20"/>
                <a:gd name="T90" fmla="*/ 35 w 45"/>
                <a:gd name="T91" fmla="*/ 6 h 20"/>
                <a:gd name="T92" fmla="*/ 36 w 45"/>
                <a:gd name="T93" fmla="*/ 8 h 20"/>
                <a:gd name="T94" fmla="*/ 39 w 45"/>
                <a:gd name="T95" fmla="*/ 8 h 20"/>
                <a:gd name="T96" fmla="*/ 41 w 45"/>
                <a:gd name="T97" fmla="*/ 9 h 20"/>
                <a:gd name="T98" fmla="*/ 42 w 45"/>
                <a:gd name="T99" fmla="*/ 11 h 20"/>
                <a:gd name="T100" fmla="*/ 44 w 45"/>
                <a:gd name="T10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" h="20">
                  <a:moveTo>
                    <a:pt x="44" y="12"/>
                  </a:moveTo>
                  <a:lnTo>
                    <a:pt x="44" y="14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6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1" y="18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8" y="9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4" y="1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951">
              <a:extLst>
                <a:ext uri="{FF2B5EF4-FFF2-40B4-BE49-F238E27FC236}">
                  <a16:creationId xmlns:a16="http://schemas.microsoft.com/office/drawing/2014/main" id="{B77C1778-AB46-2D58-5AA0-369F0A90B3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0463" y="2247900"/>
              <a:ext cx="60325" cy="19050"/>
            </a:xfrm>
            <a:custGeom>
              <a:avLst/>
              <a:gdLst>
                <a:gd name="T0" fmla="*/ 6 w 38"/>
                <a:gd name="T1" fmla="*/ 9 h 12"/>
                <a:gd name="T2" fmla="*/ 6 w 38"/>
                <a:gd name="T3" fmla="*/ 11 h 12"/>
                <a:gd name="T4" fmla="*/ 5 w 38"/>
                <a:gd name="T5" fmla="*/ 11 h 12"/>
                <a:gd name="T6" fmla="*/ 3 w 38"/>
                <a:gd name="T7" fmla="*/ 11 h 12"/>
                <a:gd name="T8" fmla="*/ 3 w 38"/>
                <a:gd name="T9" fmla="*/ 12 h 12"/>
                <a:gd name="T10" fmla="*/ 2 w 38"/>
                <a:gd name="T11" fmla="*/ 12 h 12"/>
                <a:gd name="T12" fmla="*/ 2 w 38"/>
                <a:gd name="T13" fmla="*/ 11 h 12"/>
                <a:gd name="T14" fmla="*/ 0 w 38"/>
                <a:gd name="T15" fmla="*/ 11 h 12"/>
                <a:gd name="T16" fmla="*/ 0 w 38"/>
                <a:gd name="T17" fmla="*/ 12 h 12"/>
                <a:gd name="T18" fmla="*/ 0 w 38"/>
                <a:gd name="T19" fmla="*/ 11 h 12"/>
                <a:gd name="T20" fmla="*/ 0 w 38"/>
                <a:gd name="T21" fmla="*/ 9 h 12"/>
                <a:gd name="T22" fmla="*/ 0 w 38"/>
                <a:gd name="T23" fmla="*/ 11 h 12"/>
                <a:gd name="T24" fmla="*/ 2 w 38"/>
                <a:gd name="T25" fmla="*/ 11 h 12"/>
                <a:gd name="T26" fmla="*/ 2 w 38"/>
                <a:gd name="T27" fmla="*/ 9 h 12"/>
                <a:gd name="T28" fmla="*/ 2 w 38"/>
                <a:gd name="T29" fmla="*/ 11 h 12"/>
                <a:gd name="T30" fmla="*/ 3 w 38"/>
                <a:gd name="T31" fmla="*/ 11 h 12"/>
                <a:gd name="T32" fmla="*/ 3 w 38"/>
                <a:gd name="T33" fmla="*/ 9 h 12"/>
                <a:gd name="T34" fmla="*/ 5 w 38"/>
                <a:gd name="T35" fmla="*/ 9 h 12"/>
                <a:gd name="T36" fmla="*/ 6 w 38"/>
                <a:gd name="T37" fmla="*/ 9 h 12"/>
                <a:gd name="T38" fmla="*/ 31 w 38"/>
                <a:gd name="T39" fmla="*/ 2 h 12"/>
                <a:gd name="T40" fmla="*/ 32 w 38"/>
                <a:gd name="T41" fmla="*/ 2 h 12"/>
                <a:gd name="T42" fmla="*/ 32 w 38"/>
                <a:gd name="T43" fmla="*/ 0 h 12"/>
                <a:gd name="T44" fmla="*/ 32 w 38"/>
                <a:gd name="T45" fmla="*/ 2 h 12"/>
                <a:gd name="T46" fmla="*/ 31 w 38"/>
                <a:gd name="T47" fmla="*/ 2 h 12"/>
                <a:gd name="T48" fmla="*/ 29 w 38"/>
                <a:gd name="T49" fmla="*/ 2 h 12"/>
                <a:gd name="T50" fmla="*/ 31 w 38"/>
                <a:gd name="T51" fmla="*/ 2 h 12"/>
                <a:gd name="T52" fmla="*/ 31 w 38"/>
                <a:gd name="T53" fmla="*/ 2 h 12"/>
                <a:gd name="T54" fmla="*/ 35 w 38"/>
                <a:gd name="T55" fmla="*/ 2 h 12"/>
                <a:gd name="T56" fmla="*/ 37 w 38"/>
                <a:gd name="T57" fmla="*/ 0 h 12"/>
                <a:gd name="T58" fmla="*/ 38 w 38"/>
                <a:gd name="T59" fmla="*/ 0 h 12"/>
                <a:gd name="T60" fmla="*/ 37 w 38"/>
                <a:gd name="T61" fmla="*/ 0 h 12"/>
                <a:gd name="T62" fmla="*/ 35 w 38"/>
                <a:gd name="T63" fmla="*/ 2 h 12"/>
                <a:gd name="T64" fmla="*/ 34 w 38"/>
                <a:gd name="T65" fmla="*/ 2 h 12"/>
                <a:gd name="T66" fmla="*/ 35 w 38"/>
                <a:gd name="T6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12">
                  <a:moveTo>
                    <a:pt x="6" y="9"/>
                  </a:moveTo>
                  <a:lnTo>
                    <a:pt x="6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close/>
                  <a:moveTo>
                    <a:pt x="31" y="2"/>
                  </a:moveTo>
                  <a:lnTo>
                    <a:pt x="32" y="2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1" y="2"/>
                  </a:lnTo>
                  <a:close/>
                  <a:moveTo>
                    <a:pt x="35" y="2"/>
                  </a:moveTo>
                  <a:lnTo>
                    <a:pt x="37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952">
              <a:extLst>
                <a:ext uri="{FF2B5EF4-FFF2-40B4-BE49-F238E27FC236}">
                  <a16:creationId xmlns:a16="http://schemas.microsoft.com/office/drawing/2014/main" id="{6364D8BE-9B34-6B79-ED4D-4306D8AFC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1176" y="1762125"/>
              <a:ext cx="7938" cy="4763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2 h 3"/>
                <a:gd name="T4" fmla="*/ 3 w 5"/>
                <a:gd name="T5" fmla="*/ 2 h 3"/>
                <a:gd name="T6" fmla="*/ 2 w 5"/>
                <a:gd name="T7" fmla="*/ 2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3 h 3"/>
                <a:gd name="T16" fmla="*/ 2 w 5"/>
                <a:gd name="T17" fmla="*/ 3 h 3"/>
                <a:gd name="T18" fmla="*/ 2 w 5"/>
                <a:gd name="T19" fmla="*/ 2 h 3"/>
                <a:gd name="T20" fmla="*/ 3 w 5"/>
                <a:gd name="T21" fmla="*/ 2 h 3"/>
                <a:gd name="T22" fmla="*/ 5 w 5"/>
                <a:gd name="T23" fmla="*/ 0 h 3"/>
                <a:gd name="T24" fmla="*/ 3 w 5"/>
                <a:gd name="T25" fmla="*/ 0 h 3"/>
                <a:gd name="T26" fmla="*/ 3 w 5"/>
                <a:gd name="T27" fmla="*/ 2 h 3"/>
                <a:gd name="T28" fmla="*/ 3 w 5"/>
                <a:gd name="T29" fmla="*/ 0 h 3"/>
                <a:gd name="T30" fmla="*/ 5 w 5"/>
                <a:gd name="T31" fmla="*/ 0 h 3"/>
                <a:gd name="T32" fmla="*/ 5 w 5"/>
                <a:gd name="T33" fmla="*/ 0 h 3"/>
                <a:gd name="T34" fmla="*/ 2 w 5"/>
                <a:gd name="T35" fmla="*/ 2 h 3"/>
                <a:gd name="T36" fmla="*/ 2 w 5"/>
                <a:gd name="T3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close/>
                  <a:moveTo>
                    <a:pt x="2" y="2"/>
                  </a:moveTo>
                  <a:lnTo>
                    <a:pt x="2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953">
              <a:extLst>
                <a:ext uri="{FF2B5EF4-FFF2-40B4-BE49-F238E27FC236}">
                  <a16:creationId xmlns:a16="http://schemas.microsoft.com/office/drawing/2014/main" id="{E38572A8-87A1-3CF0-7440-904339E1EC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1176" y="1762125"/>
              <a:ext cx="7938" cy="4763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2 h 3"/>
                <a:gd name="T4" fmla="*/ 3 w 5"/>
                <a:gd name="T5" fmla="*/ 2 h 3"/>
                <a:gd name="T6" fmla="*/ 2 w 5"/>
                <a:gd name="T7" fmla="*/ 2 h 3"/>
                <a:gd name="T8" fmla="*/ 2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3 h 3"/>
                <a:gd name="T16" fmla="*/ 2 w 5"/>
                <a:gd name="T17" fmla="*/ 3 h 3"/>
                <a:gd name="T18" fmla="*/ 2 w 5"/>
                <a:gd name="T19" fmla="*/ 2 h 3"/>
                <a:gd name="T20" fmla="*/ 3 w 5"/>
                <a:gd name="T21" fmla="*/ 2 h 3"/>
                <a:gd name="T22" fmla="*/ 5 w 5"/>
                <a:gd name="T23" fmla="*/ 0 h 3"/>
                <a:gd name="T24" fmla="*/ 3 w 5"/>
                <a:gd name="T25" fmla="*/ 0 h 3"/>
                <a:gd name="T26" fmla="*/ 3 w 5"/>
                <a:gd name="T27" fmla="*/ 2 h 3"/>
                <a:gd name="T28" fmla="*/ 3 w 5"/>
                <a:gd name="T29" fmla="*/ 0 h 3"/>
                <a:gd name="T30" fmla="*/ 5 w 5"/>
                <a:gd name="T31" fmla="*/ 0 h 3"/>
                <a:gd name="T32" fmla="*/ 5 w 5"/>
                <a:gd name="T33" fmla="*/ 0 h 3"/>
                <a:gd name="T34" fmla="*/ 2 w 5"/>
                <a:gd name="T35" fmla="*/ 2 h 3"/>
                <a:gd name="T36" fmla="*/ 2 w 5"/>
                <a:gd name="T3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moveTo>
                    <a:pt x="2" y="2"/>
                  </a:moveTo>
                  <a:lnTo>
                    <a:pt x="2" y="2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954">
              <a:extLst>
                <a:ext uri="{FF2B5EF4-FFF2-40B4-BE49-F238E27FC236}">
                  <a16:creationId xmlns:a16="http://schemas.microsoft.com/office/drawing/2014/main" id="{C046FF17-D54B-7479-8D32-615EA40677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3913" y="4962525"/>
              <a:ext cx="107950" cy="50800"/>
            </a:xfrm>
            <a:custGeom>
              <a:avLst/>
              <a:gdLst>
                <a:gd name="T0" fmla="*/ 33 w 68"/>
                <a:gd name="T1" fmla="*/ 25 h 32"/>
                <a:gd name="T2" fmla="*/ 3 w 68"/>
                <a:gd name="T3" fmla="*/ 19 h 32"/>
                <a:gd name="T4" fmla="*/ 6 w 68"/>
                <a:gd name="T5" fmla="*/ 20 h 32"/>
                <a:gd name="T6" fmla="*/ 9 w 68"/>
                <a:gd name="T7" fmla="*/ 19 h 32"/>
                <a:gd name="T8" fmla="*/ 10 w 68"/>
                <a:gd name="T9" fmla="*/ 22 h 32"/>
                <a:gd name="T10" fmla="*/ 32 w 68"/>
                <a:gd name="T11" fmla="*/ 16 h 32"/>
                <a:gd name="T12" fmla="*/ 26 w 68"/>
                <a:gd name="T13" fmla="*/ 22 h 32"/>
                <a:gd name="T14" fmla="*/ 23 w 68"/>
                <a:gd name="T15" fmla="*/ 23 h 32"/>
                <a:gd name="T16" fmla="*/ 20 w 68"/>
                <a:gd name="T17" fmla="*/ 25 h 32"/>
                <a:gd name="T18" fmla="*/ 15 w 68"/>
                <a:gd name="T19" fmla="*/ 25 h 32"/>
                <a:gd name="T20" fmla="*/ 15 w 68"/>
                <a:gd name="T21" fmla="*/ 26 h 32"/>
                <a:gd name="T22" fmla="*/ 12 w 68"/>
                <a:gd name="T23" fmla="*/ 23 h 32"/>
                <a:gd name="T24" fmla="*/ 18 w 68"/>
                <a:gd name="T25" fmla="*/ 22 h 32"/>
                <a:gd name="T26" fmla="*/ 18 w 68"/>
                <a:gd name="T27" fmla="*/ 17 h 32"/>
                <a:gd name="T28" fmla="*/ 23 w 68"/>
                <a:gd name="T29" fmla="*/ 16 h 32"/>
                <a:gd name="T30" fmla="*/ 17 w 68"/>
                <a:gd name="T31" fmla="*/ 17 h 32"/>
                <a:gd name="T32" fmla="*/ 20 w 68"/>
                <a:gd name="T33" fmla="*/ 14 h 32"/>
                <a:gd name="T34" fmla="*/ 18 w 68"/>
                <a:gd name="T35" fmla="*/ 13 h 32"/>
                <a:gd name="T36" fmla="*/ 12 w 68"/>
                <a:gd name="T37" fmla="*/ 10 h 32"/>
                <a:gd name="T38" fmla="*/ 17 w 68"/>
                <a:gd name="T39" fmla="*/ 10 h 32"/>
                <a:gd name="T40" fmla="*/ 24 w 68"/>
                <a:gd name="T41" fmla="*/ 8 h 32"/>
                <a:gd name="T42" fmla="*/ 30 w 68"/>
                <a:gd name="T43" fmla="*/ 10 h 32"/>
                <a:gd name="T44" fmla="*/ 33 w 68"/>
                <a:gd name="T45" fmla="*/ 8 h 32"/>
                <a:gd name="T46" fmla="*/ 33 w 68"/>
                <a:gd name="T47" fmla="*/ 14 h 32"/>
                <a:gd name="T48" fmla="*/ 23 w 68"/>
                <a:gd name="T49" fmla="*/ 7 h 32"/>
                <a:gd name="T50" fmla="*/ 18 w 68"/>
                <a:gd name="T51" fmla="*/ 8 h 32"/>
                <a:gd name="T52" fmla="*/ 18 w 68"/>
                <a:gd name="T53" fmla="*/ 7 h 32"/>
                <a:gd name="T54" fmla="*/ 21 w 68"/>
                <a:gd name="T55" fmla="*/ 8 h 32"/>
                <a:gd name="T56" fmla="*/ 63 w 68"/>
                <a:gd name="T57" fmla="*/ 17 h 32"/>
                <a:gd name="T58" fmla="*/ 60 w 68"/>
                <a:gd name="T59" fmla="*/ 19 h 32"/>
                <a:gd name="T60" fmla="*/ 50 w 68"/>
                <a:gd name="T61" fmla="*/ 19 h 32"/>
                <a:gd name="T62" fmla="*/ 50 w 68"/>
                <a:gd name="T63" fmla="*/ 22 h 32"/>
                <a:gd name="T64" fmla="*/ 53 w 68"/>
                <a:gd name="T65" fmla="*/ 23 h 32"/>
                <a:gd name="T66" fmla="*/ 45 w 68"/>
                <a:gd name="T67" fmla="*/ 23 h 32"/>
                <a:gd name="T68" fmla="*/ 45 w 68"/>
                <a:gd name="T69" fmla="*/ 25 h 32"/>
                <a:gd name="T70" fmla="*/ 48 w 68"/>
                <a:gd name="T71" fmla="*/ 28 h 32"/>
                <a:gd name="T72" fmla="*/ 41 w 68"/>
                <a:gd name="T73" fmla="*/ 25 h 32"/>
                <a:gd name="T74" fmla="*/ 39 w 68"/>
                <a:gd name="T75" fmla="*/ 28 h 32"/>
                <a:gd name="T76" fmla="*/ 39 w 68"/>
                <a:gd name="T77" fmla="*/ 29 h 32"/>
                <a:gd name="T78" fmla="*/ 35 w 68"/>
                <a:gd name="T79" fmla="*/ 25 h 32"/>
                <a:gd name="T80" fmla="*/ 36 w 68"/>
                <a:gd name="T81" fmla="*/ 23 h 32"/>
                <a:gd name="T82" fmla="*/ 36 w 68"/>
                <a:gd name="T83" fmla="*/ 20 h 32"/>
                <a:gd name="T84" fmla="*/ 38 w 68"/>
                <a:gd name="T85" fmla="*/ 17 h 32"/>
                <a:gd name="T86" fmla="*/ 45 w 68"/>
                <a:gd name="T87" fmla="*/ 17 h 32"/>
                <a:gd name="T88" fmla="*/ 39 w 68"/>
                <a:gd name="T89" fmla="*/ 13 h 32"/>
                <a:gd name="T90" fmla="*/ 39 w 68"/>
                <a:gd name="T91" fmla="*/ 10 h 32"/>
                <a:gd name="T92" fmla="*/ 41 w 68"/>
                <a:gd name="T93" fmla="*/ 7 h 32"/>
                <a:gd name="T94" fmla="*/ 53 w 68"/>
                <a:gd name="T95" fmla="*/ 7 h 32"/>
                <a:gd name="T96" fmla="*/ 51 w 68"/>
                <a:gd name="T97" fmla="*/ 11 h 32"/>
                <a:gd name="T98" fmla="*/ 56 w 68"/>
                <a:gd name="T99" fmla="*/ 13 h 32"/>
                <a:gd name="T100" fmla="*/ 57 w 68"/>
                <a:gd name="T101" fmla="*/ 13 h 32"/>
                <a:gd name="T102" fmla="*/ 62 w 68"/>
                <a:gd name="T103" fmla="*/ 8 h 32"/>
                <a:gd name="T104" fmla="*/ 59 w 68"/>
                <a:gd name="T105" fmla="*/ 13 h 32"/>
                <a:gd name="T106" fmla="*/ 65 w 68"/>
                <a:gd name="T107" fmla="*/ 16 h 32"/>
                <a:gd name="T108" fmla="*/ 29 w 68"/>
                <a:gd name="T109" fmla="*/ 5 h 32"/>
                <a:gd name="T110" fmla="*/ 26 w 68"/>
                <a:gd name="T111" fmla="*/ 7 h 32"/>
                <a:gd name="T112" fmla="*/ 36 w 68"/>
                <a:gd name="T113" fmla="*/ 31 h 32"/>
                <a:gd name="T114" fmla="*/ 57 w 68"/>
                <a:gd name="T115" fmla="*/ 25 h 32"/>
                <a:gd name="T116" fmla="*/ 33 w 68"/>
                <a:gd name="T117" fmla="*/ 20 h 32"/>
                <a:gd name="T118" fmla="*/ 30 w 68"/>
                <a:gd name="T119" fmla="*/ 8 h 32"/>
                <a:gd name="T120" fmla="*/ 10 w 68"/>
                <a:gd name="T12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" h="32">
                  <a:moveTo>
                    <a:pt x="35" y="28"/>
                  </a:moveTo>
                  <a:lnTo>
                    <a:pt x="35" y="29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5" y="28"/>
                  </a:lnTo>
                  <a:close/>
                  <a:moveTo>
                    <a:pt x="4" y="19"/>
                  </a:moveTo>
                  <a:lnTo>
                    <a:pt x="3" y="19"/>
                  </a:lnTo>
                  <a:lnTo>
                    <a:pt x="1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9"/>
                  </a:lnTo>
                  <a:close/>
                  <a:moveTo>
                    <a:pt x="10" y="22"/>
                  </a:moveTo>
                  <a:lnTo>
                    <a:pt x="9" y="22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close/>
                  <a:moveTo>
                    <a:pt x="1" y="16"/>
                  </a:moveTo>
                  <a:lnTo>
                    <a:pt x="3" y="16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6"/>
                  </a:lnTo>
                  <a:close/>
                  <a:moveTo>
                    <a:pt x="32" y="16"/>
                  </a:moveTo>
                  <a:lnTo>
                    <a:pt x="32" y="17"/>
                  </a:lnTo>
                  <a:lnTo>
                    <a:pt x="30" y="17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3" y="14"/>
                  </a:lnTo>
                  <a:lnTo>
                    <a:pt x="32" y="16"/>
                  </a:lnTo>
                  <a:close/>
                  <a:moveTo>
                    <a:pt x="24" y="7"/>
                  </a:moveTo>
                  <a:lnTo>
                    <a:pt x="23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4" y="7"/>
                  </a:lnTo>
                  <a:close/>
                  <a:moveTo>
                    <a:pt x="20" y="8"/>
                  </a:moveTo>
                  <a:lnTo>
                    <a:pt x="18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0" y="8"/>
                  </a:lnTo>
                  <a:close/>
                  <a:moveTo>
                    <a:pt x="67" y="16"/>
                  </a:moveTo>
                  <a:lnTo>
                    <a:pt x="68" y="16"/>
                  </a:lnTo>
                  <a:lnTo>
                    <a:pt x="67" y="16"/>
                  </a:lnTo>
                  <a:lnTo>
                    <a:pt x="65" y="16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7" y="19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22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1" y="23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7" y="26"/>
                  </a:lnTo>
                  <a:lnTo>
                    <a:pt x="48" y="28"/>
                  </a:lnTo>
                  <a:lnTo>
                    <a:pt x="47" y="28"/>
                  </a:lnTo>
                  <a:lnTo>
                    <a:pt x="45" y="28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4" y="26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9" y="25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39" y="28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6" y="23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3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5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4" y="14"/>
                  </a:lnTo>
                  <a:lnTo>
                    <a:pt x="41" y="14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3"/>
                  </a:lnTo>
                  <a:lnTo>
                    <a:pt x="44" y="13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1" y="11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4" y="7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51" y="7"/>
                  </a:lnTo>
                  <a:lnTo>
                    <a:pt x="53" y="7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1" y="8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11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7" y="14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57" y="13"/>
                  </a:lnTo>
                  <a:lnTo>
                    <a:pt x="57" y="11"/>
                  </a:lnTo>
                  <a:lnTo>
                    <a:pt x="56" y="11"/>
                  </a:lnTo>
                  <a:lnTo>
                    <a:pt x="54" y="11"/>
                  </a:lnTo>
                  <a:lnTo>
                    <a:pt x="56" y="10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3" y="10"/>
                  </a:lnTo>
                  <a:lnTo>
                    <a:pt x="65" y="11"/>
                  </a:lnTo>
                  <a:lnTo>
                    <a:pt x="65" y="13"/>
                  </a:lnTo>
                  <a:lnTo>
                    <a:pt x="62" y="11"/>
                  </a:lnTo>
                  <a:lnTo>
                    <a:pt x="60" y="11"/>
                  </a:lnTo>
                  <a:lnTo>
                    <a:pt x="59" y="11"/>
                  </a:lnTo>
                  <a:lnTo>
                    <a:pt x="59" y="13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7" y="16"/>
                  </a:lnTo>
                  <a:close/>
                  <a:moveTo>
                    <a:pt x="26" y="7"/>
                  </a:moveTo>
                  <a:lnTo>
                    <a:pt x="26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6" y="7"/>
                  </a:lnTo>
                  <a:close/>
                  <a:moveTo>
                    <a:pt x="35" y="29"/>
                  </a:moveTo>
                  <a:lnTo>
                    <a:pt x="36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6" y="31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close/>
                  <a:moveTo>
                    <a:pt x="57" y="22"/>
                  </a:moveTo>
                  <a:lnTo>
                    <a:pt x="57" y="23"/>
                  </a:lnTo>
                  <a:lnTo>
                    <a:pt x="57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7" y="22"/>
                  </a:lnTo>
                  <a:close/>
                  <a:moveTo>
                    <a:pt x="33" y="22"/>
                  </a:moveTo>
                  <a:lnTo>
                    <a:pt x="32" y="22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22"/>
                  </a:lnTo>
                  <a:close/>
                  <a:moveTo>
                    <a:pt x="27" y="7"/>
                  </a:moveTo>
                  <a:lnTo>
                    <a:pt x="27" y="8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7" y="7"/>
                  </a:lnTo>
                  <a:close/>
                  <a:moveTo>
                    <a:pt x="12" y="7"/>
                  </a:move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7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664639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F96578-0AB5-1F35-A4DF-3CDAAB1DF2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5E7851B0-D745-99CD-5025-8CDCF9370D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kern="0" dirty="0"/>
              <a:t>North America and South America Map-</a:t>
            </a:r>
            <a:br>
              <a:rPr lang="en-US" altLang="zh-CN" kern="0" dirty="0"/>
            </a:br>
            <a:r>
              <a:rPr lang="en-US" altLang="zh-CN" kern="0" dirty="0"/>
              <a:t>Mercator Projection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1407" name="Group 1406">
            <a:extLst>
              <a:ext uri="{FF2B5EF4-FFF2-40B4-BE49-F238E27FC236}">
                <a16:creationId xmlns:a16="http://schemas.microsoft.com/office/drawing/2014/main" id="{BFA48452-721C-54A0-7D57-DB93327E6C8E}"/>
              </a:ext>
            </a:extLst>
          </p:cNvPr>
          <p:cNvGrpSpPr/>
          <p:nvPr/>
        </p:nvGrpSpPr>
        <p:grpSpPr>
          <a:xfrm>
            <a:off x="1116013" y="1030288"/>
            <a:ext cx="2754313" cy="3829050"/>
            <a:chOff x="1116013" y="1030288"/>
            <a:chExt cx="2754313" cy="382905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7CC5D62-E715-A146-BC10-70F3F0C6EA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9013" y="4040188"/>
              <a:ext cx="708025" cy="819150"/>
            </a:xfrm>
            <a:custGeom>
              <a:avLst/>
              <a:gdLst>
                <a:gd name="T0" fmla="*/ 437 w 446"/>
                <a:gd name="T1" fmla="*/ 68 h 516"/>
                <a:gd name="T2" fmla="*/ 409 w 446"/>
                <a:gd name="T3" fmla="*/ 138 h 516"/>
                <a:gd name="T4" fmla="*/ 407 w 446"/>
                <a:gd name="T5" fmla="*/ 196 h 516"/>
                <a:gd name="T6" fmla="*/ 392 w 446"/>
                <a:gd name="T7" fmla="*/ 263 h 516"/>
                <a:gd name="T8" fmla="*/ 390 w 446"/>
                <a:gd name="T9" fmla="*/ 321 h 516"/>
                <a:gd name="T10" fmla="*/ 389 w 446"/>
                <a:gd name="T11" fmla="*/ 369 h 516"/>
                <a:gd name="T12" fmla="*/ 386 w 446"/>
                <a:gd name="T13" fmla="*/ 427 h 516"/>
                <a:gd name="T14" fmla="*/ 400 w 446"/>
                <a:gd name="T15" fmla="*/ 461 h 516"/>
                <a:gd name="T16" fmla="*/ 395 w 446"/>
                <a:gd name="T17" fmla="*/ 461 h 516"/>
                <a:gd name="T18" fmla="*/ 379 w 446"/>
                <a:gd name="T19" fmla="*/ 461 h 516"/>
                <a:gd name="T20" fmla="*/ 376 w 446"/>
                <a:gd name="T21" fmla="*/ 462 h 516"/>
                <a:gd name="T22" fmla="*/ 376 w 446"/>
                <a:gd name="T23" fmla="*/ 448 h 516"/>
                <a:gd name="T24" fmla="*/ 382 w 446"/>
                <a:gd name="T25" fmla="*/ 443 h 516"/>
                <a:gd name="T26" fmla="*/ 368 w 446"/>
                <a:gd name="T27" fmla="*/ 438 h 516"/>
                <a:gd name="T28" fmla="*/ 366 w 446"/>
                <a:gd name="T29" fmla="*/ 424 h 516"/>
                <a:gd name="T30" fmla="*/ 367 w 446"/>
                <a:gd name="T31" fmla="*/ 410 h 516"/>
                <a:gd name="T32" fmla="*/ 367 w 446"/>
                <a:gd name="T33" fmla="*/ 390 h 516"/>
                <a:gd name="T34" fmla="*/ 370 w 446"/>
                <a:gd name="T35" fmla="*/ 377 h 516"/>
                <a:gd name="T36" fmla="*/ 364 w 446"/>
                <a:gd name="T37" fmla="*/ 364 h 516"/>
                <a:gd name="T38" fmla="*/ 361 w 446"/>
                <a:gd name="T39" fmla="*/ 350 h 516"/>
                <a:gd name="T40" fmla="*/ 373 w 446"/>
                <a:gd name="T41" fmla="*/ 349 h 516"/>
                <a:gd name="T42" fmla="*/ 379 w 446"/>
                <a:gd name="T43" fmla="*/ 320 h 516"/>
                <a:gd name="T44" fmla="*/ 381 w 446"/>
                <a:gd name="T45" fmla="*/ 290 h 516"/>
                <a:gd name="T46" fmla="*/ 373 w 446"/>
                <a:gd name="T47" fmla="*/ 247 h 516"/>
                <a:gd name="T48" fmla="*/ 392 w 446"/>
                <a:gd name="T49" fmla="*/ 178 h 516"/>
                <a:gd name="T50" fmla="*/ 400 w 446"/>
                <a:gd name="T51" fmla="*/ 112 h 516"/>
                <a:gd name="T52" fmla="*/ 408 w 446"/>
                <a:gd name="T53" fmla="*/ 46 h 516"/>
                <a:gd name="T54" fmla="*/ 412 w 446"/>
                <a:gd name="T55" fmla="*/ 496 h 516"/>
                <a:gd name="T56" fmla="*/ 389 w 446"/>
                <a:gd name="T57" fmla="*/ 493 h 516"/>
                <a:gd name="T58" fmla="*/ 401 w 446"/>
                <a:gd name="T59" fmla="*/ 485 h 516"/>
                <a:gd name="T60" fmla="*/ 408 w 446"/>
                <a:gd name="T61" fmla="*/ 472 h 516"/>
                <a:gd name="T62" fmla="*/ 2 w 446"/>
                <a:gd name="T63" fmla="*/ 108 h 516"/>
                <a:gd name="T64" fmla="*/ 443 w 446"/>
                <a:gd name="T65" fmla="*/ 504 h 516"/>
                <a:gd name="T66" fmla="*/ 415 w 446"/>
                <a:gd name="T67" fmla="*/ 504 h 516"/>
                <a:gd name="T68" fmla="*/ 427 w 446"/>
                <a:gd name="T69" fmla="*/ 504 h 516"/>
                <a:gd name="T70" fmla="*/ 402 w 446"/>
                <a:gd name="T71" fmla="*/ 501 h 516"/>
                <a:gd name="T72" fmla="*/ 395 w 446"/>
                <a:gd name="T73" fmla="*/ 496 h 516"/>
                <a:gd name="T74" fmla="*/ 398 w 446"/>
                <a:gd name="T75" fmla="*/ 483 h 516"/>
                <a:gd name="T76" fmla="*/ 390 w 446"/>
                <a:gd name="T77" fmla="*/ 485 h 516"/>
                <a:gd name="T78" fmla="*/ 381 w 446"/>
                <a:gd name="T79" fmla="*/ 484 h 516"/>
                <a:gd name="T80" fmla="*/ 378 w 446"/>
                <a:gd name="T81" fmla="*/ 474 h 516"/>
                <a:gd name="T82" fmla="*/ 368 w 446"/>
                <a:gd name="T83" fmla="*/ 467 h 516"/>
                <a:gd name="T84" fmla="*/ 368 w 446"/>
                <a:gd name="T85" fmla="*/ 455 h 516"/>
                <a:gd name="T86" fmla="*/ 368 w 446"/>
                <a:gd name="T87" fmla="*/ 446 h 516"/>
                <a:gd name="T88" fmla="*/ 367 w 446"/>
                <a:gd name="T89" fmla="*/ 444 h 516"/>
                <a:gd name="T90" fmla="*/ 358 w 446"/>
                <a:gd name="T91" fmla="*/ 433 h 516"/>
                <a:gd name="T92" fmla="*/ 357 w 446"/>
                <a:gd name="T93" fmla="*/ 425 h 516"/>
                <a:gd name="T94" fmla="*/ 354 w 446"/>
                <a:gd name="T95" fmla="*/ 422 h 516"/>
                <a:gd name="T96" fmla="*/ 353 w 446"/>
                <a:gd name="T97" fmla="*/ 406 h 516"/>
                <a:gd name="T98" fmla="*/ 355 w 446"/>
                <a:gd name="T99" fmla="*/ 395 h 516"/>
                <a:gd name="T100" fmla="*/ 363 w 446"/>
                <a:gd name="T101" fmla="*/ 400 h 516"/>
                <a:gd name="T102" fmla="*/ 357 w 446"/>
                <a:gd name="T103" fmla="*/ 410 h 516"/>
                <a:gd name="T104" fmla="*/ 363 w 446"/>
                <a:gd name="T105" fmla="*/ 392 h 516"/>
                <a:gd name="T106" fmla="*/ 352 w 446"/>
                <a:gd name="T107" fmla="*/ 390 h 516"/>
                <a:gd name="T108" fmla="*/ 354 w 446"/>
                <a:gd name="T109" fmla="*/ 380 h 516"/>
                <a:gd name="T110" fmla="*/ 359 w 446"/>
                <a:gd name="T111" fmla="*/ 349 h 516"/>
                <a:gd name="T112" fmla="*/ 363 w 446"/>
                <a:gd name="T113" fmla="*/ 344 h 516"/>
                <a:gd name="T114" fmla="*/ 356 w 446"/>
                <a:gd name="T115" fmla="*/ 335 h 516"/>
                <a:gd name="T116" fmla="*/ 363 w 446"/>
                <a:gd name="T117" fmla="*/ 332 h 516"/>
                <a:gd name="T118" fmla="*/ 363 w 446"/>
                <a:gd name="T119" fmla="*/ 329 h 516"/>
                <a:gd name="T120" fmla="*/ 370 w 446"/>
                <a:gd name="T121" fmla="*/ 304 h 516"/>
                <a:gd name="T122" fmla="*/ 373 w 446"/>
                <a:gd name="T123" fmla="*/ 306 h 516"/>
                <a:gd name="T124" fmla="*/ 370 w 446"/>
                <a:gd name="T125" fmla="*/ 445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6" h="516">
                  <a:moveTo>
                    <a:pt x="414" y="0"/>
                  </a:moveTo>
                  <a:lnTo>
                    <a:pt x="414" y="1"/>
                  </a:lnTo>
                  <a:lnTo>
                    <a:pt x="415" y="2"/>
                  </a:lnTo>
                  <a:lnTo>
                    <a:pt x="416" y="3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18" y="5"/>
                  </a:lnTo>
                  <a:lnTo>
                    <a:pt x="418" y="6"/>
                  </a:lnTo>
                  <a:lnTo>
                    <a:pt x="419" y="6"/>
                  </a:lnTo>
                  <a:lnTo>
                    <a:pt x="419" y="7"/>
                  </a:lnTo>
                  <a:lnTo>
                    <a:pt x="419" y="10"/>
                  </a:lnTo>
                  <a:lnTo>
                    <a:pt x="419" y="11"/>
                  </a:lnTo>
                  <a:lnTo>
                    <a:pt x="419" y="12"/>
                  </a:lnTo>
                  <a:lnTo>
                    <a:pt x="419" y="13"/>
                  </a:lnTo>
                  <a:lnTo>
                    <a:pt x="420" y="13"/>
                  </a:lnTo>
                  <a:lnTo>
                    <a:pt x="419" y="13"/>
                  </a:lnTo>
                  <a:lnTo>
                    <a:pt x="420" y="14"/>
                  </a:lnTo>
                  <a:lnTo>
                    <a:pt x="420" y="15"/>
                  </a:lnTo>
                  <a:lnTo>
                    <a:pt x="420" y="16"/>
                  </a:lnTo>
                  <a:lnTo>
                    <a:pt x="421" y="16"/>
                  </a:lnTo>
                  <a:lnTo>
                    <a:pt x="421" y="17"/>
                  </a:lnTo>
                  <a:lnTo>
                    <a:pt x="422" y="17"/>
                  </a:lnTo>
                  <a:lnTo>
                    <a:pt x="422" y="18"/>
                  </a:lnTo>
                  <a:lnTo>
                    <a:pt x="423" y="18"/>
                  </a:lnTo>
                  <a:lnTo>
                    <a:pt x="424" y="20"/>
                  </a:lnTo>
                  <a:lnTo>
                    <a:pt x="424" y="21"/>
                  </a:lnTo>
                  <a:lnTo>
                    <a:pt x="423" y="22"/>
                  </a:lnTo>
                  <a:lnTo>
                    <a:pt x="423" y="23"/>
                  </a:lnTo>
                  <a:lnTo>
                    <a:pt x="422" y="23"/>
                  </a:lnTo>
                  <a:lnTo>
                    <a:pt x="422" y="25"/>
                  </a:lnTo>
                  <a:lnTo>
                    <a:pt x="423" y="25"/>
                  </a:lnTo>
                  <a:lnTo>
                    <a:pt x="423" y="26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2" y="28"/>
                  </a:lnTo>
                  <a:lnTo>
                    <a:pt x="421" y="28"/>
                  </a:lnTo>
                  <a:lnTo>
                    <a:pt x="422" y="28"/>
                  </a:lnTo>
                  <a:lnTo>
                    <a:pt x="422" y="29"/>
                  </a:lnTo>
                  <a:lnTo>
                    <a:pt x="422" y="31"/>
                  </a:lnTo>
                  <a:lnTo>
                    <a:pt x="422" y="32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4" y="34"/>
                  </a:lnTo>
                  <a:lnTo>
                    <a:pt x="423" y="34"/>
                  </a:lnTo>
                  <a:lnTo>
                    <a:pt x="423" y="35"/>
                  </a:lnTo>
                  <a:lnTo>
                    <a:pt x="423" y="36"/>
                  </a:lnTo>
                  <a:lnTo>
                    <a:pt x="424" y="37"/>
                  </a:lnTo>
                  <a:lnTo>
                    <a:pt x="425" y="37"/>
                  </a:lnTo>
                  <a:lnTo>
                    <a:pt x="427" y="41"/>
                  </a:lnTo>
                  <a:lnTo>
                    <a:pt x="429" y="41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29" y="47"/>
                  </a:lnTo>
                  <a:lnTo>
                    <a:pt x="429" y="48"/>
                  </a:lnTo>
                  <a:lnTo>
                    <a:pt x="430" y="48"/>
                  </a:lnTo>
                  <a:lnTo>
                    <a:pt x="430" y="49"/>
                  </a:lnTo>
                  <a:lnTo>
                    <a:pt x="431" y="49"/>
                  </a:lnTo>
                  <a:lnTo>
                    <a:pt x="431" y="50"/>
                  </a:lnTo>
                  <a:lnTo>
                    <a:pt x="430" y="50"/>
                  </a:lnTo>
                  <a:lnTo>
                    <a:pt x="431" y="50"/>
                  </a:lnTo>
                  <a:lnTo>
                    <a:pt x="431" y="51"/>
                  </a:lnTo>
                  <a:lnTo>
                    <a:pt x="431" y="52"/>
                  </a:lnTo>
                  <a:lnTo>
                    <a:pt x="431" y="54"/>
                  </a:lnTo>
                  <a:lnTo>
                    <a:pt x="432" y="56"/>
                  </a:lnTo>
                  <a:lnTo>
                    <a:pt x="431" y="57"/>
                  </a:lnTo>
                  <a:lnTo>
                    <a:pt x="431" y="58"/>
                  </a:lnTo>
                  <a:lnTo>
                    <a:pt x="431" y="59"/>
                  </a:lnTo>
                  <a:lnTo>
                    <a:pt x="432" y="59"/>
                  </a:lnTo>
                  <a:lnTo>
                    <a:pt x="434" y="59"/>
                  </a:lnTo>
                  <a:lnTo>
                    <a:pt x="435" y="59"/>
                  </a:lnTo>
                  <a:lnTo>
                    <a:pt x="437" y="58"/>
                  </a:lnTo>
                  <a:lnTo>
                    <a:pt x="439" y="60"/>
                  </a:lnTo>
                  <a:lnTo>
                    <a:pt x="439" y="61"/>
                  </a:lnTo>
                  <a:lnTo>
                    <a:pt x="438" y="63"/>
                  </a:lnTo>
                  <a:lnTo>
                    <a:pt x="437" y="66"/>
                  </a:lnTo>
                  <a:lnTo>
                    <a:pt x="437" y="68"/>
                  </a:lnTo>
                  <a:lnTo>
                    <a:pt x="437" y="69"/>
                  </a:lnTo>
                  <a:lnTo>
                    <a:pt x="436" y="71"/>
                  </a:lnTo>
                  <a:lnTo>
                    <a:pt x="436" y="72"/>
                  </a:lnTo>
                  <a:lnTo>
                    <a:pt x="435" y="72"/>
                  </a:lnTo>
                  <a:lnTo>
                    <a:pt x="435" y="73"/>
                  </a:lnTo>
                  <a:lnTo>
                    <a:pt x="433" y="73"/>
                  </a:lnTo>
                  <a:lnTo>
                    <a:pt x="432" y="74"/>
                  </a:lnTo>
                  <a:lnTo>
                    <a:pt x="431" y="74"/>
                  </a:lnTo>
                  <a:lnTo>
                    <a:pt x="430" y="75"/>
                  </a:lnTo>
                  <a:lnTo>
                    <a:pt x="429" y="75"/>
                  </a:lnTo>
                  <a:lnTo>
                    <a:pt x="427" y="75"/>
                  </a:lnTo>
                  <a:lnTo>
                    <a:pt x="427" y="77"/>
                  </a:lnTo>
                  <a:lnTo>
                    <a:pt x="425" y="77"/>
                  </a:lnTo>
                  <a:lnTo>
                    <a:pt x="425" y="78"/>
                  </a:lnTo>
                  <a:lnTo>
                    <a:pt x="424" y="78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4" y="79"/>
                  </a:lnTo>
                  <a:lnTo>
                    <a:pt x="423" y="80"/>
                  </a:lnTo>
                  <a:lnTo>
                    <a:pt x="423" y="81"/>
                  </a:lnTo>
                  <a:lnTo>
                    <a:pt x="424" y="81"/>
                  </a:lnTo>
                  <a:lnTo>
                    <a:pt x="424" y="82"/>
                  </a:lnTo>
                  <a:lnTo>
                    <a:pt x="424" y="83"/>
                  </a:lnTo>
                  <a:lnTo>
                    <a:pt x="425" y="83"/>
                  </a:lnTo>
                  <a:lnTo>
                    <a:pt x="425" y="84"/>
                  </a:lnTo>
                  <a:lnTo>
                    <a:pt x="424" y="84"/>
                  </a:lnTo>
                  <a:lnTo>
                    <a:pt x="423" y="86"/>
                  </a:lnTo>
                  <a:lnTo>
                    <a:pt x="423" y="89"/>
                  </a:lnTo>
                  <a:lnTo>
                    <a:pt x="423" y="90"/>
                  </a:lnTo>
                  <a:lnTo>
                    <a:pt x="423" y="91"/>
                  </a:lnTo>
                  <a:lnTo>
                    <a:pt x="424" y="91"/>
                  </a:lnTo>
                  <a:lnTo>
                    <a:pt x="424" y="92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4" y="97"/>
                  </a:lnTo>
                  <a:lnTo>
                    <a:pt x="423" y="97"/>
                  </a:lnTo>
                  <a:lnTo>
                    <a:pt x="423" y="98"/>
                  </a:lnTo>
                  <a:lnTo>
                    <a:pt x="423" y="101"/>
                  </a:lnTo>
                  <a:lnTo>
                    <a:pt x="424" y="102"/>
                  </a:lnTo>
                  <a:lnTo>
                    <a:pt x="425" y="105"/>
                  </a:lnTo>
                  <a:lnTo>
                    <a:pt x="427" y="105"/>
                  </a:lnTo>
                  <a:lnTo>
                    <a:pt x="425" y="106"/>
                  </a:lnTo>
                  <a:lnTo>
                    <a:pt x="424" y="106"/>
                  </a:lnTo>
                  <a:lnTo>
                    <a:pt x="424" y="107"/>
                  </a:lnTo>
                  <a:lnTo>
                    <a:pt x="423" y="107"/>
                  </a:lnTo>
                  <a:lnTo>
                    <a:pt x="422" y="107"/>
                  </a:lnTo>
                  <a:lnTo>
                    <a:pt x="421" y="107"/>
                  </a:lnTo>
                  <a:lnTo>
                    <a:pt x="421" y="108"/>
                  </a:lnTo>
                  <a:lnTo>
                    <a:pt x="421" y="109"/>
                  </a:lnTo>
                  <a:lnTo>
                    <a:pt x="420" y="111"/>
                  </a:lnTo>
                  <a:lnTo>
                    <a:pt x="419" y="111"/>
                  </a:lnTo>
                  <a:lnTo>
                    <a:pt x="419" y="112"/>
                  </a:lnTo>
                  <a:lnTo>
                    <a:pt x="419" y="113"/>
                  </a:lnTo>
                  <a:lnTo>
                    <a:pt x="419" y="114"/>
                  </a:lnTo>
                  <a:lnTo>
                    <a:pt x="418" y="114"/>
                  </a:lnTo>
                  <a:lnTo>
                    <a:pt x="418" y="117"/>
                  </a:lnTo>
                  <a:lnTo>
                    <a:pt x="416" y="118"/>
                  </a:lnTo>
                  <a:lnTo>
                    <a:pt x="415" y="119"/>
                  </a:lnTo>
                  <a:lnTo>
                    <a:pt x="415" y="120"/>
                  </a:lnTo>
                  <a:lnTo>
                    <a:pt x="414" y="120"/>
                  </a:lnTo>
                  <a:lnTo>
                    <a:pt x="414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3" y="124"/>
                  </a:lnTo>
                  <a:lnTo>
                    <a:pt x="412" y="124"/>
                  </a:lnTo>
                  <a:lnTo>
                    <a:pt x="412" y="125"/>
                  </a:lnTo>
                  <a:lnTo>
                    <a:pt x="412" y="126"/>
                  </a:lnTo>
                  <a:lnTo>
                    <a:pt x="412" y="127"/>
                  </a:lnTo>
                  <a:lnTo>
                    <a:pt x="412" y="128"/>
                  </a:lnTo>
                  <a:lnTo>
                    <a:pt x="410" y="128"/>
                  </a:lnTo>
                  <a:lnTo>
                    <a:pt x="412" y="129"/>
                  </a:lnTo>
                  <a:lnTo>
                    <a:pt x="410" y="131"/>
                  </a:lnTo>
                  <a:lnTo>
                    <a:pt x="409" y="131"/>
                  </a:lnTo>
                  <a:lnTo>
                    <a:pt x="409" y="132"/>
                  </a:lnTo>
                  <a:lnTo>
                    <a:pt x="408" y="134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10" y="139"/>
                  </a:lnTo>
                  <a:lnTo>
                    <a:pt x="409" y="140"/>
                  </a:lnTo>
                  <a:lnTo>
                    <a:pt x="409" y="141"/>
                  </a:lnTo>
                  <a:lnTo>
                    <a:pt x="409" y="142"/>
                  </a:lnTo>
                  <a:lnTo>
                    <a:pt x="410" y="142"/>
                  </a:lnTo>
                  <a:lnTo>
                    <a:pt x="410" y="143"/>
                  </a:lnTo>
                  <a:lnTo>
                    <a:pt x="410" y="144"/>
                  </a:lnTo>
                  <a:lnTo>
                    <a:pt x="409" y="144"/>
                  </a:lnTo>
                  <a:lnTo>
                    <a:pt x="409" y="147"/>
                  </a:lnTo>
                  <a:lnTo>
                    <a:pt x="408" y="147"/>
                  </a:lnTo>
                  <a:lnTo>
                    <a:pt x="407" y="144"/>
                  </a:lnTo>
                  <a:lnTo>
                    <a:pt x="407" y="147"/>
                  </a:lnTo>
                  <a:lnTo>
                    <a:pt x="408" y="147"/>
                  </a:lnTo>
                  <a:lnTo>
                    <a:pt x="407" y="147"/>
                  </a:lnTo>
                  <a:lnTo>
                    <a:pt x="407" y="148"/>
                  </a:lnTo>
                  <a:lnTo>
                    <a:pt x="407" y="149"/>
                  </a:lnTo>
                  <a:lnTo>
                    <a:pt x="406" y="149"/>
                  </a:lnTo>
                  <a:lnTo>
                    <a:pt x="406" y="150"/>
                  </a:lnTo>
                  <a:lnTo>
                    <a:pt x="406" y="151"/>
                  </a:lnTo>
                  <a:lnTo>
                    <a:pt x="406" y="152"/>
                  </a:lnTo>
                  <a:lnTo>
                    <a:pt x="406" y="153"/>
                  </a:lnTo>
                  <a:lnTo>
                    <a:pt x="406" y="154"/>
                  </a:lnTo>
                  <a:lnTo>
                    <a:pt x="404" y="154"/>
                  </a:lnTo>
                  <a:lnTo>
                    <a:pt x="403" y="155"/>
                  </a:lnTo>
                  <a:lnTo>
                    <a:pt x="403" y="157"/>
                  </a:lnTo>
                  <a:lnTo>
                    <a:pt x="403" y="158"/>
                  </a:lnTo>
                  <a:lnTo>
                    <a:pt x="403" y="159"/>
                  </a:lnTo>
                  <a:lnTo>
                    <a:pt x="403" y="160"/>
                  </a:lnTo>
                  <a:lnTo>
                    <a:pt x="403" y="162"/>
                  </a:lnTo>
                  <a:lnTo>
                    <a:pt x="404" y="162"/>
                  </a:lnTo>
                  <a:lnTo>
                    <a:pt x="404" y="163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07" y="164"/>
                  </a:lnTo>
                  <a:lnTo>
                    <a:pt x="407" y="165"/>
                  </a:lnTo>
                  <a:lnTo>
                    <a:pt x="406" y="165"/>
                  </a:lnTo>
                  <a:lnTo>
                    <a:pt x="406" y="166"/>
                  </a:lnTo>
                  <a:lnTo>
                    <a:pt x="406" y="165"/>
                  </a:lnTo>
                  <a:lnTo>
                    <a:pt x="404" y="166"/>
                  </a:lnTo>
                  <a:lnTo>
                    <a:pt x="406" y="166"/>
                  </a:lnTo>
                  <a:lnTo>
                    <a:pt x="406" y="167"/>
                  </a:lnTo>
                  <a:lnTo>
                    <a:pt x="406" y="169"/>
                  </a:lnTo>
                  <a:lnTo>
                    <a:pt x="407" y="169"/>
                  </a:lnTo>
                  <a:lnTo>
                    <a:pt x="407" y="170"/>
                  </a:lnTo>
                  <a:lnTo>
                    <a:pt x="407" y="171"/>
                  </a:lnTo>
                  <a:lnTo>
                    <a:pt x="407" y="172"/>
                  </a:lnTo>
                  <a:lnTo>
                    <a:pt x="408" y="172"/>
                  </a:lnTo>
                  <a:lnTo>
                    <a:pt x="407" y="172"/>
                  </a:lnTo>
                  <a:lnTo>
                    <a:pt x="407" y="173"/>
                  </a:lnTo>
                  <a:lnTo>
                    <a:pt x="407" y="174"/>
                  </a:lnTo>
                  <a:lnTo>
                    <a:pt x="408" y="174"/>
                  </a:lnTo>
                  <a:lnTo>
                    <a:pt x="408" y="175"/>
                  </a:lnTo>
                  <a:lnTo>
                    <a:pt x="409" y="175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8" y="180"/>
                  </a:lnTo>
                  <a:lnTo>
                    <a:pt x="408" y="181"/>
                  </a:lnTo>
                  <a:lnTo>
                    <a:pt x="409" y="182"/>
                  </a:lnTo>
                  <a:lnTo>
                    <a:pt x="409" y="181"/>
                  </a:lnTo>
                  <a:lnTo>
                    <a:pt x="410" y="181"/>
                  </a:lnTo>
                  <a:lnTo>
                    <a:pt x="410" y="182"/>
                  </a:lnTo>
                  <a:lnTo>
                    <a:pt x="412" y="182"/>
                  </a:lnTo>
                  <a:lnTo>
                    <a:pt x="412" y="183"/>
                  </a:lnTo>
                  <a:lnTo>
                    <a:pt x="410" y="183"/>
                  </a:lnTo>
                  <a:lnTo>
                    <a:pt x="410" y="184"/>
                  </a:lnTo>
                  <a:lnTo>
                    <a:pt x="410" y="185"/>
                  </a:lnTo>
                  <a:lnTo>
                    <a:pt x="410" y="186"/>
                  </a:lnTo>
                  <a:lnTo>
                    <a:pt x="410" y="187"/>
                  </a:lnTo>
                  <a:lnTo>
                    <a:pt x="410" y="188"/>
                  </a:lnTo>
                  <a:lnTo>
                    <a:pt x="410" y="189"/>
                  </a:lnTo>
                  <a:lnTo>
                    <a:pt x="410" y="191"/>
                  </a:lnTo>
                  <a:lnTo>
                    <a:pt x="410" y="193"/>
                  </a:lnTo>
                  <a:lnTo>
                    <a:pt x="410" y="194"/>
                  </a:lnTo>
                  <a:lnTo>
                    <a:pt x="409" y="194"/>
                  </a:lnTo>
                  <a:lnTo>
                    <a:pt x="408" y="194"/>
                  </a:lnTo>
                  <a:lnTo>
                    <a:pt x="408" y="195"/>
                  </a:lnTo>
                  <a:lnTo>
                    <a:pt x="408" y="196"/>
                  </a:lnTo>
                  <a:lnTo>
                    <a:pt x="407" y="196"/>
                  </a:lnTo>
                  <a:lnTo>
                    <a:pt x="407" y="197"/>
                  </a:lnTo>
                  <a:lnTo>
                    <a:pt x="407" y="198"/>
                  </a:lnTo>
                  <a:lnTo>
                    <a:pt x="406" y="199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6" y="204"/>
                  </a:lnTo>
                  <a:lnTo>
                    <a:pt x="404" y="204"/>
                  </a:lnTo>
                  <a:lnTo>
                    <a:pt x="403" y="205"/>
                  </a:lnTo>
                  <a:lnTo>
                    <a:pt x="403" y="207"/>
                  </a:lnTo>
                  <a:lnTo>
                    <a:pt x="404" y="207"/>
                  </a:lnTo>
                  <a:lnTo>
                    <a:pt x="404" y="208"/>
                  </a:lnTo>
                  <a:lnTo>
                    <a:pt x="404" y="209"/>
                  </a:lnTo>
                  <a:lnTo>
                    <a:pt x="404" y="210"/>
                  </a:lnTo>
                  <a:lnTo>
                    <a:pt x="404" y="211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3" y="217"/>
                  </a:lnTo>
                  <a:lnTo>
                    <a:pt x="402" y="217"/>
                  </a:lnTo>
                  <a:lnTo>
                    <a:pt x="402" y="218"/>
                  </a:lnTo>
                  <a:lnTo>
                    <a:pt x="402" y="219"/>
                  </a:lnTo>
                  <a:lnTo>
                    <a:pt x="401" y="219"/>
                  </a:lnTo>
                  <a:lnTo>
                    <a:pt x="402" y="219"/>
                  </a:lnTo>
                  <a:lnTo>
                    <a:pt x="402" y="220"/>
                  </a:lnTo>
                  <a:lnTo>
                    <a:pt x="401" y="220"/>
                  </a:lnTo>
                  <a:lnTo>
                    <a:pt x="400" y="220"/>
                  </a:lnTo>
                  <a:lnTo>
                    <a:pt x="400" y="222"/>
                  </a:lnTo>
                  <a:lnTo>
                    <a:pt x="399" y="222"/>
                  </a:lnTo>
                  <a:lnTo>
                    <a:pt x="398" y="222"/>
                  </a:lnTo>
                  <a:lnTo>
                    <a:pt x="398" y="223"/>
                  </a:lnTo>
                  <a:lnTo>
                    <a:pt x="399" y="224"/>
                  </a:lnTo>
                  <a:lnTo>
                    <a:pt x="398" y="224"/>
                  </a:lnTo>
                  <a:lnTo>
                    <a:pt x="398" y="226"/>
                  </a:lnTo>
                  <a:lnTo>
                    <a:pt x="397" y="226"/>
                  </a:lnTo>
                  <a:lnTo>
                    <a:pt x="397" y="227"/>
                  </a:lnTo>
                  <a:lnTo>
                    <a:pt x="398" y="227"/>
                  </a:lnTo>
                  <a:lnTo>
                    <a:pt x="398" y="228"/>
                  </a:lnTo>
                  <a:lnTo>
                    <a:pt x="397" y="228"/>
                  </a:lnTo>
                  <a:lnTo>
                    <a:pt x="398" y="228"/>
                  </a:lnTo>
                  <a:lnTo>
                    <a:pt x="398" y="229"/>
                  </a:lnTo>
                  <a:lnTo>
                    <a:pt x="398" y="230"/>
                  </a:lnTo>
                  <a:lnTo>
                    <a:pt x="398" y="231"/>
                  </a:lnTo>
                  <a:lnTo>
                    <a:pt x="397" y="231"/>
                  </a:lnTo>
                  <a:lnTo>
                    <a:pt x="397" y="232"/>
                  </a:lnTo>
                  <a:lnTo>
                    <a:pt x="398" y="233"/>
                  </a:lnTo>
                  <a:lnTo>
                    <a:pt x="398" y="234"/>
                  </a:lnTo>
                  <a:lnTo>
                    <a:pt x="398" y="235"/>
                  </a:lnTo>
                  <a:lnTo>
                    <a:pt x="397" y="235"/>
                  </a:lnTo>
                  <a:lnTo>
                    <a:pt x="397" y="238"/>
                  </a:lnTo>
                  <a:lnTo>
                    <a:pt x="398" y="240"/>
                  </a:lnTo>
                  <a:lnTo>
                    <a:pt x="398" y="241"/>
                  </a:lnTo>
                  <a:lnTo>
                    <a:pt x="399" y="241"/>
                  </a:lnTo>
                  <a:lnTo>
                    <a:pt x="399" y="242"/>
                  </a:lnTo>
                  <a:lnTo>
                    <a:pt x="399" y="243"/>
                  </a:lnTo>
                  <a:lnTo>
                    <a:pt x="399" y="244"/>
                  </a:lnTo>
                  <a:lnTo>
                    <a:pt x="399" y="246"/>
                  </a:lnTo>
                  <a:lnTo>
                    <a:pt x="400" y="247"/>
                  </a:lnTo>
                  <a:lnTo>
                    <a:pt x="400" y="249"/>
                  </a:lnTo>
                  <a:lnTo>
                    <a:pt x="400" y="250"/>
                  </a:lnTo>
                  <a:lnTo>
                    <a:pt x="400" y="251"/>
                  </a:lnTo>
                  <a:lnTo>
                    <a:pt x="399" y="251"/>
                  </a:lnTo>
                  <a:lnTo>
                    <a:pt x="398" y="251"/>
                  </a:lnTo>
                  <a:lnTo>
                    <a:pt x="397" y="251"/>
                  </a:lnTo>
                  <a:lnTo>
                    <a:pt x="397" y="253"/>
                  </a:lnTo>
                  <a:lnTo>
                    <a:pt x="395" y="253"/>
                  </a:lnTo>
                  <a:lnTo>
                    <a:pt x="393" y="254"/>
                  </a:lnTo>
                  <a:lnTo>
                    <a:pt x="393" y="255"/>
                  </a:lnTo>
                  <a:lnTo>
                    <a:pt x="393" y="256"/>
                  </a:lnTo>
                  <a:lnTo>
                    <a:pt x="395" y="257"/>
                  </a:lnTo>
                  <a:lnTo>
                    <a:pt x="393" y="258"/>
                  </a:lnTo>
                  <a:lnTo>
                    <a:pt x="393" y="260"/>
                  </a:lnTo>
                  <a:lnTo>
                    <a:pt x="393" y="261"/>
                  </a:lnTo>
                  <a:lnTo>
                    <a:pt x="392" y="262"/>
                  </a:lnTo>
                  <a:lnTo>
                    <a:pt x="393" y="262"/>
                  </a:lnTo>
                  <a:lnTo>
                    <a:pt x="392" y="262"/>
                  </a:lnTo>
                  <a:lnTo>
                    <a:pt x="392" y="263"/>
                  </a:lnTo>
                  <a:lnTo>
                    <a:pt x="392" y="262"/>
                  </a:lnTo>
                  <a:lnTo>
                    <a:pt x="391" y="262"/>
                  </a:lnTo>
                  <a:lnTo>
                    <a:pt x="391" y="263"/>
                  </a:lnTo>
                  <a:lnTo>
                    <a:pt x="391" y="264"/>
                  </a:lnTo>
                  <a:lnTo>
                    <a:pt x="391" y="265"/>
                  </a:lnTo>
                  <a:lnTo>
                    <a:pt x="391" y="266"/>
                  </a:lnTo>
                  <a:lnTo>
                    <a:pt x="392" y="266"/>
                  </a:lnTo>
                  <a:lnTo>
                    <a:pt x="391" y="268"/>
                  </a:lnTo>
                  <a:lnTo>
                    <a:pt x="391" y="269"/>
                  </a:lnTo>
                  <a:lnTo>
                    <a:pt x="390" y="269"/>
                  </a:lnTo>
                  <a:lnTo>
                    <a:pt x="390" y="270"/>
                  </a:lnTo>
                  <a:lnTo>
                    <a:pt x="390" y="272"/>
                  </a:lnTo>
                  <a:lnTo>
                    <a:pt x="391" y="272"/>
                  </a:lnTo>
                  <a:lnTo>
                    <a:pt x="391" y="273"/>
                  </a:lnTo>
                  <a:lnTo>
                    <a:pt x="391" y="274"/>
                  </a:lnTo>
                  <a:lnTo>
                    <a:pt x="390" y="274"/>
                  </a:lnTo>
                  <a:lnTo>
                    <a:pt x="390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9" y="277"/>
                  </a:lnTo>
                  <a:lnTo>
                    <a:pt x="389" y="278"/>
                  </a:lnTo>
                  <a:lnTo>
                    <a:pt x="389" y="279"/>
                  </a:lnTo>
                  <a:lnTo>
                    <a:pt x="390" y="280"/>
                  </a:lnTo>
                  <a:lnTo>
                    <a:pt x="389" y="280"/>
                  </a:lnTo>
                  <a:lnTo>
                    <a:pt x="389" y="281"/>
                  </a:lnTo>
                  <a:lnTo>
                    <a:pt x="390" y="281"/>
                  </a:lnTo>
                  <a:lnTo>
                    <a:pt x="389" y="284"/>
                  </a:lnTo>
                  <a:lnTo>
                    <a:pt x="389" y="285"/>
                  </a:lnTo>
                  <a:lnTo>
                    <a:pt x="389" y="286"/>
                  </a:lnTo>
                  <a:lnTo>
                    <a:pt x="389" y="287"/>
                  </a:lnTo>
                  <a:lnTo>
                    <a:pt x="389" y="288"/>
                  </a:lnTo>
                  <a:lnTo>
                    <a:pt x="389" y="289"/>
                  </a:lnTo>
                  <a:lnTo>
                    <a:pt x="390" y="289"/>
                  </a:lnTo>
                  <a:lnTo>
                    <a:pt x="389" y="289"/>
                  </a:lnTo>
                  <a:lnTo>
                    <a:pt x="389" y="290"/>
                  </a:lnTo>
                  <a:lnTo>
                    <a:pt x="389" y="291"/>
                  </a:lnTo>
                  <a:lnTo>
                    <a:pt x="390" y="291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5"/>
                  </a:lnTo>
                  <a:lnTo>
                    <a:pt x="391" y="295"/>
                  </a:lnTo>
                  <a:lnTo>
                    <a:pt x="391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89" y="298"/>
                  </a:lnTo>
                  <a:lnTo>
                    <a:pt x="388" y="298"/>
                  </a:lnTo>
                  <a:lnTo>
                    <a:pt x="388" y="299"/>
                  </a:lnTo>
                  <a:lnTo>
                    <a:pt x="387" y="299"/>
                  </a:lnTo>
                  <a:lnTo>
                    <a:pt x="387" y="300"/>
                  </a:lnTo>
                  <a:lnTo>
                    <a:pt x="388" y="300"/>
                  </a:lnTo>
                  <a:lnTo>
                    <a:pt x="388" y="301"/>
                  </a:lnTo>
                  <a:lnTo>
                    <a:pt x="388" y="302"/>
                  </a:lnTo>
                  <a:lnTo>
                    <a:pt x="387" y="302"/>
                  </a:lnTo>
                  <a:lnTo>
                    <a:pt x="387" y="303"/>
                  </a:lnTo>
                  <a:lnTo>
                    <a:pt x="387" y="304"/>
                  </a:lnTo>
                  <a:lnTo>
                    <a:pt x="387" y="306"/>
                  </a:lnTo>
                  <a:lnTo>
                    <a:pt x="387" y="307"/>
                  </a:lnTo>
                  <a:lnTo>
                    <a:pt x="387" y="308"/>
                  </a:lnTo>
                  <a:lnTo>
                    <a:pt x="387" y="309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0" y="311"/>
                  </a:lnTo>
                  <a:lnTo>
                    <a:pt x="390" y="313"/>
                  </a:lnTo>
                  <a:lnTo>
                    <a:pt x="390" y="314"/>
                  </a:lnTo>
                  <a:lnTo>
                    <a:pt x="389" y="314"/>
                  </a:lnTo>
                  <a:lnTo>
                    <a:pt x="389" y="315"/>
                  </a:lnTo>
                  <a:lnTo>
                    <a:pt x="390" y="317"/>
                  </a:lnTo>
                  <a:lnTo>
                    <a:pt x="389" y="317"/>
                  </a:lnTo>
                  <a:lnTo>
                    <a:pt x="390" y="317"/>
                  </a:lnTo>
                  <a:lnTo>
                    <a:pt x="390" y="318"/>
                  </a:lnTo>
                  <a:lnTo>
                    <a:pt x="391" y="318"/>
                  </a:lnTo>
                  <a:lnTo>
                    <a:pt x="391" y="319"/>
                  </a:lnTo>
                  <a:lnTo>
                    <a:pt x="390" y="320"/>
                  </a:lnTo>
                  <a:lnTo>
                    <a:pt x="390" y="321"/>
                  </a:lnTo>
                  <a:lnTo>
                    <a:pt x="391" y="321"/>
                  </a:lnTo>
                  <a:lnTo>
                    <a:pt x="391" y="322"/>
                  </a:lnTo>
                  <a:lnTo>
                    <a:pt x="391" y="323"/>
                  </a:lnTo>
                  <a:lnTo>
                    <a:pt x="391" y="324"/>
                  </a:lnTo>
                  <a:lnTo>
                    <a:pt x="390" y="324"/>
                  </a:lnTo>
                  <a:lnTo>
                    <a:pt x="390" y="325"/>
                  </a:lnTo>
                  <a:lnTo>
                    <a:pt x="390" y="326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9" y="330"/>
                  </a:lnTo>
                  <a:lnTo>
                    <a:pt x="390" y="330"/>
                  </a:lnTo>
                  <a:lnTo>
                    <a:pt x="391" y="330"/>
                  </a:lnTo>
                  <a:lnTo>
                    <a:pt x="393" y="330"/>
                  </a:lnTo>
                  <a:lnTo>
                    <a:pt x="397" y="330"/>
                  </a:lnTo>
                  <a:lnTo>
                    <a:pt x="398" y="331"/>
                  </a:lnTo>
                  <a:lnTo>
                    <a:pt x="398" y="332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7" y="334"/>
                  </a:lnTo>
                  <a:lnTo>
                    <a:pt x="397" y="335"/>
                  </a:lnTo>
                  <a:lnTo>
                    <a:pt x="395" y="335"/>
                  </a:lnTo>
                  <a:lnTo>
                    <a:pt x="393" y="334"/>
                  </a:lnTo>
                  <a:lnTo>
                    <a:pt x="392" y="334"/>
                  </a:lnTo>
                  <a:lnTo>
                    <a:pt x="392" y="335"/>
                  </a:lnTo>
                  <a:lnTo>
                    <a:pt x="391" y="335"/>
                  </a:lnTo>
                  <a:lnTo>
                    <a:pt x="391" y="334"/>
                  </a:lnTo>
                  <a:lnTo>
                    <a:pt x="390" y="334"/>
                  </a:lnTo>
                  <a:lnTo>
                    <a:pt x="390" y="335"/>
                  </a:lnTo>
                  <a:lnTo>
                    <a:pt x="388" y="334"/>
                  </a:lnTo>
                  <a:lnTo>
                    <a:pt x="387" y="335"/>
                  </a:lnTo>
                  <a:lnTo>
                    <a:pt x="388" y="335"/>
                  </a:lnTo>
                  <a:lnTo>
                    <a:pt x="388" y="336"/>
                  </a:lnTo>
                  <a:lnTo>
                    <a:pt x="389" y="336"/>
                  </a:lnTo>
                  <a:lnTo>
                    <a:pt x="389" y="337"/>
                  </a:lnTo>
                  <a:lnTo>
                    <a:pt x="390" y="337"/>
                  </a:lnTo>
                  <a:lnTo>
                    <a:pt x="390" y="336"/>
                  </a:lnTo>
                  <a:lnTo>
                    <a:pt x="391" y="337"/>
                  </a:lnTo>
                  <a:lnTo>
                    <a:pt x="392" y="337"/>
                  </a:lnTo>
                  <a:lnTo>
                    <a:pt x="393" y="338"/>
                  </a:lnTo>
                  <a:lnTo>
                    <a:pt x="393" y="340"/>
                  </a:lnTo>
                  <a:lnTo>
                    <a:pt x="395" y="341"/>
                  </a:lnTo>
                  <a:lnTo>
                    <a:pt x="395" y="342"/>
                  </a:lnTo>
                  <a:lnTo>
                    <a:pt x="395" y="344"/>
                  </a:lnTo>
                  <a:lnTo>
                    <a:pt x="393" y="344"/>
                  </a:lnTo>
                  <a:lnTo>
                    <a:pt x="393" y="345"/>
                  </a:lnTo>
                  <a:lnTo>
                    <a:pt x="392" y="346"/>
                  </a:lnTo>
                  <a:lnTo>
                    <a:pt x="391" y="346"/>
                  </a:lnTo>
                  <a:lnTo>
                    <a:pt x="390" y="346"/>
                  </a:lnTo>
                  <a:lnTo>
                    <a:pt x="390" y="347"/>
                  </a:lnTo>
                  <a:lnTo>
                    <a:pt x="391" y="347"/>
                  </a:lnTo>
                  <a:lnTo>
                    <a:pt x="390" y="347"/>
                  </a:lnTo>
                  <a:lnTo>
                    <a:pt x="390" y="348"/>
                  </a:lnTo>
                  <a:lnTo>
                    <a:pt x="390" y="349"/>
                  </a:lnTo>
                  <a:lnTo>
                    <a:pt x="390" y="350"/>
                  </a:lnTo>
                  <a:lnTo>
                    <a:pt x="391" y="350"/>
                  </a:lnTo>
                  <a:lnTo>
                    <a:pt x="391" y="352"/>
                  </a:lnTo>
                  <a:lnTo>
                    <a:pt x="392" y="352"/>
                  </a:lnTo>
                  <a:lnTo>
                    <a:pt x="391" y="353"/>
                  </a:lnTo>
                  <a:lnTo>
                    <a:pt x="391" y="354"/>
                  </a:lnTo>
                  <a:lnTo>
                    <a:pt x="390" y="354"/>
                  </a:lnTo>
                  <a:lnTo>
                    <a:pt x="389" y="354"/>
                  </a:lnTo>
                  <a:lnTo>
                    <a:pt x="389" y="355"/>
                  </a:lnTo>
                  <a:lnTo>
                    <a:pt x="390" y="355"/>
                  </a:lnTo>
                  <a:lnTo>
                    <a:pt x="390" y="356"/>
                  </a:lnTo>
                  <a:lnTo>
                    <a:pt x="390" y="357"/>
                  </a:lnTo>
                  <a:lnTo>
                    <a:pt x="390" y="359"/>
                  </a:lnTo>
                  <a:lnTo>
                    <a:pt x="391" y="360"/>
                  </a:lnTo>
                  <a:lnTo>
                    <a:pt x="391" y="361"/>
                  </a:lnTo>
                  <a:lnTo>
                    <a:pt x="391" y="363"/>
                  </a:lnTo>
                  <a:lnTo>
                    <a:pt x="391" y="364"/>
                  </a:lnTo>
                  <a:lnTo>
                    <a:pt x="390" y="364"/>
                  </a:lnTo>
                  <a:lnTo>
                    <a:pt x="390" y="365"/>
                  </a:lnTo>
                  <a:lnTo>
                    <a:pt x="389" y="365"/>
                  </a:lnTo>
                  <a:lnTo>
                    <a:pt x="389" y="366"/>
                  </a:lnTo>
                  <a:lnTo>
                    <a:pt x="389" y="367"/>
                  </a:lnTo>
                  <a:lnTo>
                    <a:pt x="389" y="368"/>
                  </a:lnTo>
                  <a:lnTo>
                    <a:pt x="388" y="368"/>
                  </a:lnTo>
                  <a:lnTo>
                    <a:pt x="388" y="369"/>
                  </a:lnTo>
                  <a:lnTo>
                    <a:pt x="389" y="369"/>
                  </a:lnTo>
                  <a:lnTo>
                    <a:pt x="389" y="370"/>
                  </a:lnTo>
                  <a:lnTo>
                    <a:pt x="389" y="371"/>
                  </a:lnTo>
                  <a:lnTo>
                    <a:pt x="389" y="370"/>
                  </a:lnTo>
                  <a:lnTo>
                    <a:pt x="388" y="370"/>
                  </a:lnTo>
                  <a:lnTo>
                    <a:pt x="388" y="371"/>
                  </a:lnTo>
                  <a:lnTo>
                    <a:pt x="388" y="372"/>
                  </a:lnTo>
                  <a:lnTo>
                    <a:pt x="387" y="372"/>
                  </a:lnTo>
                  <a:lnTo>
                    <a:pt x="387" y="375"/>
                  </a:lnTo>
                  <a:lnTo>
                    <a:pt x="386" y="375"/>
                  </a:lnTo>
                  <a:lnTo>
                    <a:pt x="385" y="375"/>
                  </a:lnTo>
                  <a:lnTo>
                    <a:pt x="385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4" y="379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4" y="382"/>
                  </a:lnTo>
                  <a:lnTo>
                    <a:pt x="384" y="383"/>
                  </a:lnTo>
                  <a:lnTo>
                    <a:pt x="385" y="383"/>
                  </a:lnTo>
                  <a:lnTo>
                    <a:pt x="385" y="384"/>
                  </a:lnTo>
                  <a:lnTo>
                    <a:pt x="386" y="386"/>
                  </a:lnTo>
                  <a:lnTo>
                    <a:pt x="385" y="387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5" y="390"/>
                  </a:lnTo>
                  <a:lnTo>
                    <a:pt x="384" y="390"/>
                  </a:lnTo>
                  <a:lnTo>
                    <a:pt x="382" y="390"/>
                  </a:lnTo>
                  <a:lnTo>
                    <a:pt x="382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1" y="397"/>
                  </a:lnTo>
                  <a:lnTo>
                    <a:pt x="381" y="398"/>
                  </a:lnTo>
                  <a:lnTo>
                    <a:pt x="379" y="398"/>
                  </a:lnTo>
                  <a:lnTo>
                    <a:pt x="378" y="398"/>
                  </a:lnTo>
                  <a:lnTo>
                    <a:pt x="377" y="399"/>
                  </a:lnTo>
                  <a:lnTo>
                    <a:pt x="377" y="400"/>
                  </a:lnTo>
                  <a:lnTo>
                    <a:pt x="376" y="401"/>
                  </a:lnTo>
                  <a:lnTo>
                    <a:pt x="376" y="402"/>
                  </a:lnTo>
                  <a:lnTo>
                    <a:pt x="377" y="402"/>
                  </a:lnTo>
                  <a:lnTo>
                    <a:pt x="376" y="402"/>
                  </a:lnTo>
                  <a:lnTo>
                    <a:pt x="376" y="404"/>
                  </a:lnTo>
                  <a:lnTo>
                    <a:pt x="374" y="404"/>
                  </a:lnTo>
                  <a:lnTo>
                    <a:pt x="373" y="404"/>
                  </a:lnTo>
                  <a:lnTo>
                    <a:pt x="373" y="405"/>
                  </a:lnTo>
                  <a:lnTo>
                    <a:pt x="373" y="406"/>
                  </a:lnTo>
                  <a:lnTo>
                    <a:pt x="372" y="407"/>
                  </a:lnTo>
                  <a:lnTo>
                    <a:pt x="373" y="407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1"/>
                  </a:lnTo>
                  <a:lnTo>
                    <a:pt x="373" y="412"/>
                  </a:lnTo>
                  <a:lnTo>
                    <a:pt x="373" y="413"/>
                  </a:lnTo>
                  <a:lnTo>
                    <a:pt x="373" y="414"/>
                  </a:lnTo>
                  <a:lnTo>
                    <a:pt x="373" y="415"/>
                  </a:lnTo>
                  <a:lnTo>
                    <a:pt x="373" y="416"/>
                  </a:lnTo>
                  <a:lnTo>
                    <a:pt x="374" y="417"/>
                  </a:lnTo>
                  <a:lnTo>
                    <a:pt x="375" y="420"/>
                  </a:lnTo>
                  <a:lnTo>
                    <a:pt x="375" y="421"/>
                  </a:lnTo>
                  <a:lnTo>
                    <a:pt x="375" y="422"/>
                  </a:lnTo>
                  <a:lnTo>
                    <a:pt x="375" y="423"/>
                  </a:lnTo>
                  <a:lnTo>
                    <a:pt x="375" y="424"/>
                  </a:lnTo>
                  <a:lnTo>
                    <a:pt x="376" y="425"/>
                  </a:lnTo>
                  <a:lnTo>
                    <a:pt x="376" y="426"/>
                  </a:lnTo>
                  <a:lnTo>
                    <a:pt x="376" y="427"/>
                  </a:lnTo>
                  <a:lnTo>
                    <a:pt x="377" y="427"/>
                  </a:lnTo>
                  <a:lnTo>
                    <a:pt x="377" y="426"/>
                  </a:lnTo>
                  <a:lnTo>
                    <a:pt x="378" y="426"/>
                  </a:lnTo>
                  <a:lnTo>
                    <a:pt x="378" y="425"/>
                  </a:lnTo>
                  <a:lnTo>
                    <a:pt x="379" y="425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4"/>
                  </a:lnTo>
                  <a:lnTo>
                    <a:pt x="385" y="425"/>
                  </a:lnTo>
                  <a:lnTo>
                    <a:pt x="386" y="425"/>
                  </a:lnTo>
                  <a:lnTo>
                    <a:pt x="385" y="426"/>
                  </a:lnTo>
                  <a:lnTo>
                    <a:pt x="385" y="427"/>
                  </a:lnTo>
                  <a:lnTo>
                    <a:pt x="386" y="427"/>
                  </a:lnTo>
                  <a:lnTo>
                    <a:pt x="386" y="428"/>
                  </a:lnTo>
                  <a:lnTo>
                    <a:pt x="386" y="429"/>
                  </a:lnTo>
                  <a:lnTo>
                    <a:pt x="386" y="430"/>
                  </a:lnTo>
                  <a:lnTo>
                    <a:pt x="385" y="430"/>
                  </a:lnTo>
                  <a:lnTo>
                    <a:pt x="385" y="432"/>
                  </a:lnTo>
                  <a:lnTo>
                    <a:pt x="385" y="433"/>
                  </a:lnTo>
                  <a:lnTo>
                    <a:pt x="386" y="435"/>
                  </a:lnTo>
                  <a:lnTo>
                    <a:pt x="386" y="436"/>
                  </a:lnTo>
                  <a:lnTo>
                    <a:pt x="385" y="436"/>
                  </a:lnTo>
                  <a:lnTo>
                    <a:pt x="385" y="437"/>
                  </a:lnTo>
                  <a:lnTo>
                    <a:pt x="385" y="438"/>
                  </a:lnTo>
                  <a:lnTo>
                    <a:pt x="385" y="439"/>
                  </a:lnTo>
                  <a:lnTo>
                    <a:pt x="384" y="440"/>
                  </a:lnTo>
                  <a:lnTo>
                    <a:pt x="385" y="440"/>
                  </a:lnTo>
                  <a:lnTo>
                    <a:pt x="385" y="441"/>
                  </a:lnTo>
                  <a:lnTo>
                    <a:pt x="386" y="441"/>
                  </a:lnTo>
                  <a:lnTo>
                    <a:pt x="386" y="443"/>
                  </a:lnTo>
                  <a:lnTo>
                    <a:pt x="387" y="443"/>
                  </a:lnTo>
                  <a:lnTo>
                    <a:pt x="388" y="444"/>
                  </a:lnTo>
                  <a:lnTo>
                    <a:pt x="388" y="445"/>
                  </a:lnTo>
                  <a:lnTo>
                    <a:pt x="389" y="445"/>
                  </a:lnTo>
                  <a:lnTo>
                    <a:pt x="389" y="446"/>
                  </a:lnTo>
                  <a:lnTo>
                    <a:pt x="389" y="447"/>
                  </a:lnTo>
                  <a:lnTo>
                    <a:pt x="390" y="447"/>
                  </a:lnTo>
                  <a:lnTo>
                    <a:pt x="392" y="447"/>
                  </a:lnTo>
                  <a:lnTo>
                    <a:pt x="395" y="447"/>
                  </a:lnTo>
                  <a:lnTo>
                    <a:pt x="398" y="447"/>
                  </a:lnTo>
                  <a:lnTo>
                    <a:pt x="400" y="447"/>
                  </a:lnTo>
                  <a:lnTo>
                    <a:pt x="402" y="447"/>
                  </a:lnTo>
                  <a:lnTo>
                    <a:pt x="404" y="447"/>
                  </a:lnTo>
                  <a:lnTo>
                    <a:pt x="407" y="447"/>
                  </a:lnTo>
                  <a:lnTo>
                    <a:pt x="408" y="447"/>
                  </a:lnTo>
                  <a:lnTo>
                    <a:pt x="409" y="447"/>
                  </a:lnTo>
                  <a:lnTo>
                    <a:pt x="410" y="448"/>
                  </a:lnTo>
                  <a:lnTo>
                    <a:pt x="413" y="448"/>
                  </a:lnTo>
                  <a:lnTo>
                    <a:pt x="414" y="450"/>
                  </a:lnTo>
                  <a:lnTo>
                    <a:pt x="418" y="450"/>
                  </a:lnTo>
                  <a:lnTo>
                    <a:pt x="419" y="451"/>
                  </a:lnTo>
                  <a:lnTo>
                    <a:pt x="421" y="451"/>
                  </a:lnTo>
                  <a:lnTo>
                    <a:pt x="423" y="452"/>
                  </a:lnTo>
                  <a:lnTo>
                    <a:pt x="424" y="452"/>
                  </a:lnTo>
                  <a:lnTo>
                    <a:pt x="424" y="454"/>
                  </a:lnTo>
                  <a:lnTo>
                    <a:pt x="423" y="454"/>
                  </a:lnTo>
                  <a:lnTo>
                    <a:pt x="422" y="452"/>
                  </a:lnTo>
                  <a:lnTo>
                    <a:pt x="421" y="452"/>
                  </a:lnTo>
                  <a:lnTo>
                    <a:pt x="420" y="452"/>
                  </a:lnTo>
                  <a:lnTo>
                    <a:pt x="419" y="452"/>
                  </a:lnTo>
                  <a:lnTo>
                    <a:pt x="419" y="451"/>
                  </a:lnTo>
                  <a:lnTo>
                    <a:pt x="418" y="451"/>
                  </a:lnTo>
                  <a:lnTo>
                    <a:pt x="416" y="451"/>
                  </a:lnTo>
                  <a:lnTo>
                    <a:pt x="415" y="451"/>
                  </a:lnTo>
                  <a:lnTo>
                    <a:pt x="415" y="452"/>
                  </a:lnTo>
                  <a:lnTo>
                    <a:pt x="414" y="452"/>
                  </a:lnTo>
                  <a:lnTo>
                    <a:pt x="414" y="454"/>
                  </a:lnTo>
                  <a:lnTo>
                    <a:pt x="414" y="455"/>
                  </a:lnTo>
                  <a:lnTo>
                    <a:pt x="414" y="456"/>
                  </a:lnTo>
                  <a:lnTo>
                    <a:pt x="413" y="456"/>
                  </a:lnTo>
                  <a:lnTo>
                    <a:pt x="413" y="457"/>
                  </a:lnTo>
                  <a:lnTo>
                    <a:pt x="412" y="457"/>
                  </a:lnTo>
                  <a:lnTo>
                    <a:pt x="412" y="456"/>
                  </a:lnTo>
                  <a:lnTo>
                    <a:pt x="410" y="456"/>
                  </a:lnTo>
                  <a:lnTo>
                    <a:pt x="409" y="457"/>
                  </a:lnTo>
                  <a:lnTo>
                    <a:pt x="408" y="457"/>
                  </a:lnTo>
                  <a:lnTo>
                    <a:pt x="407" y="457"/>
                  </a:lnTo>
                  <a:lnTo>
                    <a:pt x="407" y="458"/>
                  </a:lnTo>
                  <a:lnTo>
                    <a:pt x="406" y="458"/>
                  </a:lnTo>
                  <a:lnTo>
                    <a:pt x="404" y="459"/>
                  </a:lnTo>
                  <a:lnTo>
                    <a:pt x="403" y="459"/>
                  </a:lnTo>
                  <a:lnTo>
                    <a:pt x="403" y="458"/>
                  </a:lnTo>
                  <a:lnTo>
                    <a:pt x="403" y="459"/>
                  </a:lnTo>
                  <a:lnTo>
                    <a:pt x="402" y="459"/>
                  </a:lnTo>
                  <a:lnTo>
                    <a:pt x="402" y="460"/>
                  </a:lnTo>
                  <a:lnTo>
                    <a:pt x="402" y="459"/>
                  </a:lnTo>
                  <a:lnTo>
                    <a:pt x="401" y="459"/>
                  </a:lnTo>
                  <a:lnTo>
                    <a:pt x="400" y="459"/>
                  </a:lnTo>
                  <a:lnTo>
                    <a:pt x="400" y="460"/>
                  </a:lnTo>
                  <a:lnTo>
                    <a:pt x="401" y="460"/>
                  </a:lnTo>
                  <a:lnTo>
                    <a:pt x="401" y="461"/>
                  </a:lnTo>
                  <a:lnTo>
                    <a:pt x="400" y="461"/>
                  </a:lnTo>
                  <a:lnTo>
                    <a:pt x="400" y="462"/>
                  </a:lnTo>
                  <a:lnTo>
                    <a:pt x="401" y="462"/>
                  </a:lnTo>
                  <a:lnTo>
                    <a:pt x="401" y="463"/>
                  </a:lnTo>
                  <a:lnTo>
                    <a:pt x="400" y="466"/>
                  </a:lnTo>
                  <a:lnTo>
                    <a:pt x="400" y="467"/>
                  </a:lnTo>
                  <a:lnTo>
                    <a:pt x="400" y="468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9" y="470"/>
                  </a:lnTo>
                  <a:lnTo>
                    <a:pt x="399" y="471"/>
                  </a:lnTo>
                  <a:lnTo>
                    <a:pt x="399" y="472"/>
                  </a:lnTo>
                  <a:lnTo>
                    <a:pt x="399" y="473"/>
                  </a:lnTo>
                  <a:lnTo>
                    <a:pt x="400" y="474"/>
                  </a:lnTo>
                  <a:lnTo>
                    <a:pt x="400" y="475"/>
                  </a:lnTo>
                  <a:lnTo>
                    <a:pt x="399" y="475"/>
                  </a:lnTo>
                  <a:lnTo>
                    <a:pt x="399" y="477"/>
                  </a:lnTo>
                  <a:lnTo>
                    <a:pt x="399" y="478"/>
                  </a:lnTo>
                  <a:lnTo>
                    <a:pt x="397" y="479"/>
                  </a:lnTo>
                  <a:lnTo>
                    <a:pt x="395" y="479"/>
                  </a:lnTo>
                  <a:lnTo>
                    <a:pt x="393" y="479"/>
                  </a:lnTo>
                  <a:lnTo>
                    <a:pt x="391" y="478"/>
                  </a:lnTo>
                  <a:lnTo>
                    <a:pt x="390" y="478"/>
                  </a:lnTo>
                  <a:lnTo>
                    <a:pt x="390" y="477"/>
                  </a:lnTo>
                  <a:lnTo>
                    <a:pt x="389" y="477"/>
                  </a:lnTo>
                  <a:lnTo>
                    <a:pt x="388" y="477"/>
                  </a:lnTo>
                  <a:lnTo>
                    <a:pt x="388" y="475"/>
                  </a:lnTo>
                  <a:lnTo>
                    <a:pt x="388" y="477"/>
                  </a:lnTo>
                  <a:lnTo>
                    <a:pt x="387" y="475"/>
                  </a:lnTo>
                  <a:lnTo>
                    <a:pt x="386" y="474"/>
                  </a:lnTo>
                  <a:lnTo>
                    <a:pt x="386" y="473"/>
                  </a:lnTo>
                  <a:lnTo>
                    <a:pt x="385" y="473"/>
                  </a:lnTo>
                  <a:lnTo>
                    <a:pt x="385" y="472"/>
                  </a:lnTo>
                  <a:lnTo>
                    <a:pt x="384" y="472"/>
                  </a:lnTo>
                  <a:lnTo>
                    <a:pt x="384" y="471"/>
                  </a:lnTo>
                  <a:lnTo>
                    <a:pt x="385" y="471"/>
                  </a:lnTo>
                  <a:lnTo>
                    <a:pt x="385" y="470"/>
                  </a:lnTo>
                  <a:lnTo>
                    <a:pt x="386" y="469"/>
                  </a:lnTo>
                  <a:lnTo>
                    <a:pt x="387" y="469"/>
                  </a:lnTo>
                  <a:lnTo>
                    <a:pt x="388" y="470"/>
                  </a:lnTo>
                  <a:lnTo>
                    <a:pt x="388" y="471"/>
                  </a:lnTo>
                  <a:lnTo>
                    <a:pt x="387" y="471"/>
                  </a:lnTo>
                  <a:lnTo>
                    <a:pt x="386" y="472"/>
                  </a:lnTo>
                  <a:lnTo>
                    <a:pt x="387" y="472"/>
                  </a:lnTo>
                  <a:lnTo>
                    <a:pt x="388" y="471"/>
                  </a:lnTo>
                  <a:lnTo>
                    <a:pt x="388" y="470"/>
                  </a:lnTo>
                  <a:lnTo>
                    <a:pt x="388" y="469"/>
                  </a:lnTo>
                  <a:lnTo>
                    <a:pt x="389" y="469"/>
                  </a:lnTo>
                  <a:lnTo>
                    <a:pt x="390" y="469"/>
                  </a:lnTo>
                  <a:lnTo>
                    <a:pt x="390" y="470"/>
                  </a:lnTo>
                  <a:lnTo>
                    <a:pt x="390" y="471"/>
                  </a:lnTo>
                  <a:lnTo>
                    <a:pt x="390" y="472"/>
                  </a:lnTo>
                  <a:lnTo>
                    <a:pt x="389" y="473"/>
                  </a:lnTo>
                  <a:lnTo>
                    <a:pt x="388" y="473"/>
                  </a:lnTo>
                  <a:lnTo>
                    <a:pt x="388" y="474"/>
                  </a:lnTo>
                  <a:lnTo>
                    <a:pt x="389" y="474"/>
                  </a:lnTo>
                  <a:lnTo>
                    <a:pt x="389" y="473"/>
                  </a:lnTo>
                  <a:lnTo>
                    <a:pt x="390" y="473"/>
                  </a:lnTo>
                  <a:lnTo>
                    <a:pt x="390" y="472"/>
                  </a:lnTo>
                  <a:lnTo>
                    <a:pt x="390" y="471"/>
                  </a:lnTo>
                  <a:lnTo>
                    <a:pt x="390" y="470"/>
                  </a:lnTo>
                  <a:lnTo>
                    <a:pt x="391" y="469"/>
                  </a:lnTo>
                  <a:lnTo>
                    <a:pt x="391" y="468"/>
                  </a:lnTo>
                  <a:lnTo>
                    <a:pt x="392" y="468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5" y="466"/>
                  </a:lnTo>
                  <a:lnTo>
                    <a:pt x="397" y="466"/>
                  </a:lnTo>
                  <a:lnTo>
                    <a:pt x="397" y="463"/>
                  </a:lnTo>
                  <a:lnTo>
                    <a:pt x="397" y="462"/>
                  </a:lnTo>
                  <a:lnTo>
                    <a:pt x="398" y="462"/>
                  </a:lnTo>
                  <a:lnTo>
                    <a:pt x="398" y="461"/>
                  </a:lnTo>
                  <a:lnTo>
                    <a:pt x="397" y="461"/>
                  </a:lnTo>
                  <a:lnTo>
                    <a:pt x="397" y="460"/>
                  </a:lnTo>
                  <a:lnTo>
                    <a:pt x="395" y="461"/>
                  </a:lnTo>
                  <a:lnTo>
                    <a:pt x="395" y="460"/>
                  </a:lnTo>
                  <a:lnTo>
                    <a:pt x="395" y="459"/>
                  </a:lnTo>
                  <a:lnTo>
                    <a:pt x="395" y="460"/>
                  </a:lnTo>
                  <a:lnTo>
                    <a:pt x="393" y="460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62"/>
                  </a:lnTo>
                  <a:lnTo>
                    <a:pt x="391" y="462"/>
                  </a:lnTo>
                  <a:lnTo>
                    <a:pt x="391" y="463"/>
                  </a:lnTo>
                  <a:lnTo>
                    <a:pt x="390" y="463"/>
                  </a:lnTo>
                  <a:lnTo>
                    <a:pt x="389" y="463"/>
                  </a:lnTo>
                  <a:lnTo>
                    <a:pt x="389" y="466"/>
                  </a:lnTo>
                  <a:lnTo>
                    <a:pt x="388" y="467"/>
                  </a:lnTo>
                  <a:lnTo>
                    <a:pt x="387" y="467"/>
                  </a:lnTo>
                  <a:lnTo>
                    <a:pt x="387" y="466"/>
                  </a:lnTo>
                  <a:lnTo>
                    <a:pt x="386" y="466"/>
                  </a:lnTo>
                  <a:lnTo>
                    <a:pt x="385" y="466"/>
                  </a:lnTo>
                  <a:lnTo>
                    <a:pt x="384" y="466"/>
                  </a:lnTo>
                  <a:lnTo>
                    <a:pt x="382" y="467"/>
                  </a:lnTo>
                  <a:lnTo>
                    <a:pt x="384" y="467"/>
                  </a:lnTo>
                  <a:lnTo>
                    <a:pt x="384" y="466"/>
                  </a:lnTo>
                  <a:lnTo>
                    <a:pt x="384" y="467"/>
                  </a:lnTo>
                  <a:lnTo>
                    <a:pt x="385" y="467"/>
                  </a:lnTo>
                  <a:lnTo>
                    <a:pt x="385" y="466"/>
                  </a:lnTo>
                  <a:lnTo>
                    <a:pt x="385" y="467"/>
                  </a:lnTo>
                  <a:lnTo>
                    <a:pt x="386" y="468"/>
                  </a:lnTo>
                  <a:lnTo>
                    <a:pt x="387" y="468"/>
                  </a:lnTo>
                  <a:lnTo>
                    <a:pt x="386" y="468"/>
                  </a:lnTo>
                  <a:lnTo>
                    <a:pt x="385" y="468"/>
                  </a:lnTo>
                  <a:lnTo>
                    <a:pt x="386" y="468"/>
                  </a:lnTo>
                  <a:lnTo>
                    <a:pt x="385" y="469"/>
                  </a:lnTo>
                  <a:lnTo>
                    <a:pt x="384" y="468"/>
                  </a:lnTo>
                  <a:lnTo>
                    <a:pt x="384" y="469"/>
                  </a:lnTo>
                  <a:lnTo>
                    <a:pt x="384" y="468"/>
                  </a:lnTo>
                  <a:lnTo>
                    <a:pt x="384" y="469"/>
                  </a:lnTo>
                  <a:lnTo>
                    <a:pt x="385" y="469"/>
                  </a:lnTo>
                  <a:lnTo>
                    <a:pt x="384" y="469"/>
                  </a:lnTo>
                  <a:lnTo>
                    <a:pt x="384" y="470"/>
                  </a:lnTo>
                  <a:lnTo>
                    <a:pt x="384" y="471"/>
                  </a:lnTo>
                  <a:lnTo>
                    <a:pt x="382" y="471"/>
                  </a:lnTo>
                  <a:lnTo>
                    <a:pt x="382" y="470"/>
                  </a:lnTo>
                  <a:lnTo>
                    <a:pt x="382" y="471"/>
                  </a:lnTo>
                  <a:lnTo>
                    <a:pt x="384" y="472"/>
                  </a:lnTo>
                  <a:lnTo>
                    <a:pt x="384" y="471"/>
                  </a:lnTo>
                  <a:lnTo>
                    <a:pt x="385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2" y="472"/>
                  </a:lnTo>
                  <a:lnTo>
                    <a:pt x="381" y="472"/>
                  </a:lnTo>
                  <a:lnTo>
                    <a:pt x="381" y="471"/>
                  </a:lnTo>
                  <a:lnTo>
                    <a:pt x="379" y="472"/>
                  </a:lnTo>
                  <a:lnTo>
                    <a:pt x="379" y="471"/>
                  </a:lnTo>
                  <a:lnTo>
                    <a:pt x="378" y="471"/>
                  </a:lnTo>
                  <a:lnTo>
                    <a:pt x="377" y="470"/>
                  </a:lnTo>
                  <a:lnTo>
                    <a:pt x="376" y="469"/>
                  </a:lnTo>
                  <a:lnTo>
                    <a:pt x="375" y="468"/>
                  </a:lnTo>
                  <a:lnTo>
                    <a:pt x="376" y="468"/>
                  </a:lnTo>
                  <a:lnTo>
                    <a:pt x="377" y="468"/>
                  </a:lnTo>
                  <a:lnTo>
                    <a:pt x="378" y="468"/>
                  </a:lnTo>
                  <a:lnTo>
                    <a:pt x="379" y="468"/>
                  </a:lnTo>
                  <a:lnTo>
                    <a:pt x="379" y="469"/>
                  </a:lnTo>
                  <a:lnTo>
                    <a:pt x="381" y="469"/>
                  </a:lnTo>
                  <a:lnTo>
                    <a:pt x="379" y="469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1" y="468"/>
                  </a:lnTo>
                  <a:lnTo>
                    <a:pt x="379" y="468"/>
                  </a:lnTo>
                  <a:lnTo>
                    <a:pt x="381" y="468"/>
                  </a:lnTo>
                  <a:lnTo>
                    <a:pt x="381" y="467"/>
                  </a:lnTo>
                  <a:lnTo>
                    <a:pt x="382" y="468"/>
                  </a:lnTo>
                  <a:lnTo>
                    <a:pt x="381" y="467"/>
                  </a:lnTo>
                  <a:lnTo>
                    <a:pt x="379" y="467"/>
                  </a:lnTo>
                  <a:lnTo>
                    <a:pt x="379" y="468"/>
                  </a:lnTo>
                  <a:lnTo>
                    <a:pt x="378" y="467"/>
                  </a:lnTo>
                  <a:lnTo>
                    <a:pt x="378" y="466"/>
                  </a:lnTo>
                  <a:lnTo>
                    <a:pt x="379" y="466"/>
                  </a:lnTo>
                  <a:lnTo>
                    <a:pt x="378" y="466"/>
                  </a:lnTo>
                  <a:lnTo>
                    <a:pt x="378" y="463"/>
                  </a:lnTo>
                  <a:lnTo>
                    <a:pt x="378" y="462"/>
                  </a:lnTo>
                  <a:lnTo>
                    <a:pt x="378" y="461"/>
                  </a:lnTo>
                  <a:lnTo>
                    <a:pt x="379" y="461"/>
                  </a:lnTo>
                  <a:lnTo>
                    <a:pt x="379" y="460"/>
                  </a:lnTo>
                  <a:lnTo>
                    <a:pt x="381" y="460"/>
                  </a:lnTo>
                  <a:lnTo>
                    <a:pt x="381" y="459"/>
                  </a:lnTo>
                  <a:lnTo>
                    <a:pt x="382" y="459"/>
                  </a:lnTo>
                  <a:lnTo>
                    <a:pt x="382" y="460"/>
                  </a:lnTo>
                  <a:lnTo>
                    <a:pt x="381" y="461"/>
                  </a:lnTo>
                  <a:lnTo>
                    <a:pt x="382" y="461"/>
                  </a:lnTo>
                  <a:lnTo>
                    <a:pt x="382" y="460"/>
                  </a:lnTo>
                  <a:lnTo>
                    <a:pt x="382" y="461"/>
                  </a:lnTo>
                  <a:lnTo>
                    <a:pt x="384" y="461"/>
                  </a:lnTo>
                  <a:lnTo>
                    <a:pt x="385" y="461"/>
                  </a:lnTo>
                  <a:lnTo>
                    <a:pt x="385" y="460"/>
                  </a:lnTo>
                  <a:lnTo>
                    <a:pt x="386" y="460"/>
                  </a:lnTo>
                  <a:lnTo>
                    <a:pt x="386" y="459"/>
                  </a:lnTo>
                  <a:lnTo>
                    <a:pt x="387" y="459"/>
                  </a:lnTo>
                  <a:lnTo>
                    <a:pt x="387" y="458"/>
                  </a:lnTo>
                  <a:lnTo>
                    <a:pt x="388" y="458"/>
                  </a:lnTo>
                  <a:lnTo>
                    <a:pt x="388" y="459"/>
                  </a:lnTo>
                  <a:lnTo>
                    <a:pt x="388" y="458"/>
                  </a:lnTo>
                  <a:lnTo>
                    <a:pt x="389" y="458"/>
                  </a:lnTo>
                  <a:lnTo>
                    <a:pt x="389" y="459"/>
                  </a:lnTo>
                  <a:lnTo>
                    <a:pt x="390" y="459"/>
                  </a:lnTo>
                  <a:lnTo>
                    <a:pt x="392" y="459"/>
                  </a:lnTo>
                  <a:lnTo>
                    <a:pt x="392" y="458"/>
                  </a:lnTo>
                  <a:lnTo>
                    <a:pt x="393" y="458"/>
                  </a:lnTo>
                  <a:lnTo>
                    <a:pt x="392" y="457"/>
                  </a:lnTo>
                  <a:lnTo>
                    <a:pt x="391" y="457"/>
                  </a:lnTo>
                  <a:lnTo>
                    <a:pt x="390" y="457"/>
                  </a:lnTo>
                  <a:lnTo>
                    <a:pt x="389" y="457"/>
                  </a:lnTo>
                  <a:lnTo>
                    <a:pt x="388" y="457"/>
                  </a:lnTo>
                  <a:lnTo>
                    <a:pt x="388" y="456"/>
                  </a:lnTo>
                  <a:lnTo>
                    <a:pt x="387" y="456"/>
                  </a:lnTo>
                  <a:lnTo>
                    <a:pt x="386" y="456"/>
                  </a:lnTo>
                  <a:lnTo>
                    <a:pt x="385" y="456"/>
                  </a:lnTo>
                  <a:lnTo>
                    <a:pt x="385" y="457"/>
                  </a:lnTo>
                  <a:lnTo>
                    <a:pt x="385" y="458"/>
                  </a:lnTo>
                  <a:lnTo>
                    <a:pt x="384" y="458"/>
                  </a:lnTo>
                  <a:lnTo>
                    <a:pt x="385" y="458"/>
                  </a:lnTo>
                  <a:lnTo>
                    <a:pt x="384" y="458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5" y="457"/>
                  </a:lnTo>
                  <a:lnTo>
                    <a:pt x="385" y="456"/>
                  </a:lnTo>
                  <a:lnTo>
                    <a:pt x="384" y="456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2" y="456"/>
                  </a:lnTo>
                  <a:lnTo>
                    <a:pt x="381" y="456"/>
                  </a:lnTo>
                  <a:lnTo>
                    <a:pt x="381" y="457"/>
                  </a:lnTo>
                  <a:lnTo>
                    <a:pt x="379" y="457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8" y="457"/>
                  </a:lnTo>
                  <a:lnTo>
                    <a:pt x="378" y="458"/>
                  </a:lnTo>
                  <a:lnTo>
                    <a:pt x="378" y="459"/>
                  </a:lnTo>
                  <a:lnTo>
                    <a:pt x="379" y="458"/>
                  </a:lnTo>
                  <a:lnTo>
                    <a:pt x="379" y="457"/>
                  </a:lnTo>
                  <a:lnTo>
                    <a:pt x="379" y="458"/>
                  </a:lnTo>
                  <a:lnTo>
                    <a:pt x="381" y="458"/>
                  </a:lnTo>
                  <a:lnTo>
                    <a:pt x="381" y="459"/>
                  </a:lnTo>
                  <a:lnTo>
                    <a:pt x="379" y="460"/>
                  </a:lnTo>
                  <a:lnTo>
                    <a:pt x="378" y="460"/>
                  </a:lnTo>
                  <a:lnTo>
                    <a:pt x="377" y="461"/>
                  </a:lnTo>
                  <a:lnTo>
                    <a:pt x="378" y="462"/>
                  </a:lnTo>
                  <a:lnTo>
                    <a:pt x="378" y="463"/>
                  </a:lnTo>
                  <a:lnTo>
                    <a:pt x="378" y="466"/>
                  </a:lnTo>
                  <a:lnTo>
                    <a:pt x="377" y="466"/>
                  </a:lnTo>
                  <a:lnTo>
                    <a:pt x="376" y="467"/>
                  </a:lnTo>
                  <a:lnTo>
                    <a:pt x="376" y="466"/>
                  </a:lnTo>
                  <a:lnTo>
                    <a:pt x="376" y="467"/>
                  </a:lnTo>
                  <a:lnTo>
                    <a:pt x="375" y="467"/>
                  </a:lnTo>
                  <a:lnTo>
                    <a:pt x="375" y="466"/>
                  </a:lnTo>
                  <a:lnTo>
                    <a:pt x="374" y="466"/>
                  </a:lnTo>
                  <a:lnTo>
                    <a:pt x="374" y="463"/>
                  </a:lnTo>
                  <a:lnTo>
                    <a:pt x="375" y="463"/>
                  </a:lnTo>
                  <a:lnTo>
                    <a:pt x="375" y="462"/>
                  </a:lnTo>
                  <a:lnTo>
                    <a:pt x="375" y="463"/>
                  </a:lnTo>
                  <a:lnTo>
                    <a:pt x="375" y="462"/>
                  </a:lnTo>
                  <a:lnTo>
                    <a:pt x="376" y="462"/>
                  </a:lnTo>
                  <a:lnTo>
                    <a:pt x="375" y="462"/>
                  </a:lnTo>
                  <a:lnTo>
                    <a:pt x="376" y="462"/>
                  </a:lnTo>
                  <a:lnTo>
                    <a:pt x="375" y="462"/>
                  </a:lnTo>
                  <a:lnTo>
                    <a:pt x="374" y="462"/>
                  </a:lnTo>
                  <a:lnTo>
                    <a:pt x="374" y="461"/>
                  </a:lnTo>
                  <a:lnTo>
                    <a:pt x="373" y="461"/>
                  </a:lnTo>
                  <a:lnTo>
                    <a:pt x="373" y="460"/>
                  </a:lnTo>
                  <a:lnTo>
                    <a:pt x="373" y="461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5" y="460"/>
                  </a:lnTo>
                  <a:lnTo>
                    <a:pt x="376" y="460"/>
                  </a:lnTo>
                  <a:lnTo>
                    <a:pt x="375" y="460"/>
                  </a:lnTo>
                  <a:lnTo>
                    <a:pt x="375" y="459"/>
                  </a:lnTo>
                  <a:lnTo>
                    <a:pt x="376" y="459"/>
                  </a:lnTo>
                  <a:lnTo>
                    <a:pt x="376" y="458"/>
                  </a:lnTo>
                  <a:lnTo>
                    <a:pt x="376" y="457"/>
                  </a:lnTo>
                  <a:lnTo>
                    <a:pt x="377" y="457"/>
                  </a:lnTo>
                  <a:lnTo>
                    <a:pt x="376" y="457"/>
                  </a:lnTo>
                  <a:lnTo>
                    <a:pt x="377" y="456"/>
                  </a:lnTo>
                  <a:lnTo>
                    <a:pt x="378" y="456"/>
                  </a:lnTo>
                  <a:lnTo>
                    <a:pt x="378" y="457"/>
                  </a:lnTo>
                  <a:lnTo>
                    <a:pt x="379" y="456"/>
                  </a:lnTo>
                  <a:lnTo>
                    <a:pt x="378" y="456"/>
                  </a:lnTo>
                  <a:lnTo>
                    <a:pt x="377" y="456"/>
                  </a:lnTo>
                  <a:lnTo>
                    <a:pt x="376" y="456"/>
                  </a:lnTo>
                  <a:lnTo>
                    <a:pt x="376" y="455"/>
                  </a:lnTo>
                  <a:lnTo>
                    <a:pt x="376" y="456"/>
                  </a:lnTo>
                  <a:lnTo>
                    <a:pt x="375" y="456"/>
                  </a:lnTo>
                  <a:lnTo>
                    <a:pt x="376" y="456"/>
                  </a:lnTo>
                  <a:lnTo>
                    <a:pt x="376" y="457"/>
                  </a:lnTo>
                  <a:lnTo>
                    <a:pt x="376" y="458"/>
                  </a:lnTo>
                  <a:lnTo>
                    <a:pt x="375" y="458"/>
                  </a:lnTo>
                  <a:lnTo>
                    <a:pt x="375" y="459"/>
                  </a:lnTo>
                  <a:lnTo>
                    <a:pt x="375" y="458"/>
                  </a:lnTo>
                  <a:lnTo>
                    <a:pt x="375" y="457"/>
                  </a:lnTo>
                  <a:lnTo>
                    <a:pt x="374" y="457"/>
                  </a:lnTo>
                  <a:lnTo>
                    <a:pt x="374" y="458"/>
                  </a:lnTo>
                  <a:lnTo>
                    <a:pt x="373" y="458"/>
                  </a:lnTo>
                  <a:lnTo>
                    <a:pt x="373" y="459"/>
                  </a:lnTo>
                  <a:lnTo>
                    <a:pt x="372" y="459"/>
                  </a:lnTo>
                  <a:lnTo>
                    <a:pt x="372" y="460"/>
                  </a:lnTo>
                  <a:lnTo>
                    <a:pt x="372" y="459"/>
                  </a:lnTo>
                  <a:lnTo>
                    <a:pt x="370" y="459"/>
                  </a:lnTo>
                  <a:lnTo>
                    <a:pt x="372" y="459"/>
                  </a:lnTo>
                  <a:lnTo>
                    <a:pt x="372" y="458"/>
                  </a:lnTo>
                  <a:lnTo>
                    <a:pt x="373" y="458"/>
                  </a:lnTo>
                  <a:lnTo>
                    <a:pt x="372" y="458"/>
                  </a:lnTo>
                  <a:lnTo>
                    <a:pt x="370" y="458"/>
                  </a:lnTo>
                  <a:lnTo>
                    <a:pt x="372" y="457"/>
                  </a:lnTo>
                  <a:lnTo>
                    <a:pt x="373" y="457"/>
                  </a:lnTo>
                  <a:lnTo>
                    <a:pt x="372" y="456"/>
                  </a:lnTo>
                  <a:lnTo>
                    <a:pt x="373" y="456"/>
                  </a:lnTo>
                  <a:lnTo>
                    <a:pt x="373" y="455"/>
                  </a:lnTo>
                  <a:lnTo>
                    <a:pt x="372" y="455"/>
                  </a:lnTo>
                  <a:lnTo>
                    <a:pt x="372" y="454"/>
                  </a:lnTo>
                  <a:lnTo>
                    <a:pt x="372" y="455"/>
                  </a:lnTo>
                  <a:lnTo>
                    <a:pt x="372" y="454"/>
                  </a:lnTo>
                  <a:lnTo>
                    <a:pt x="373" y="454"/>
                  </a:lnTo>
                  <a:lnTo>
                    <a:pt x="372" y="454"/>
                  </a:lnTo>
                  <a:lnTo>
                    <a:pt x="372" y="452"/>
                  </a:lnTo>
                  <a:lnTo>
                    <a:pt x="372" y="451"/>
                  </a:lnTo>
                  <a:lnTo>
                    <a:pt x="372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0" y="447"/>
                  </a:lnTo>
                  <a:lnTo>
                    <a:pt x="372" y="448"/>
                  </a:lnTo>
                  <a:lnTo>
                    <a:pt x="372" y="450"/>
                  </a:lnTo>
                  <a:lnTo>
                    <a:pt x="373" y="450"/>
                  </a:lnTo>
                  <a:lnTo>
                    <a:pt x="373" y="451"/>
                  </a:lnTo>
                  <a:lnTo>
                    <a:pt x="373" y="450"/>
                  </a:lnTo>
                  <a:lnTo>
                    <a:pt x="374" y="450"/>
                  </a:lnTo>
                  <a:lnTo>
                    <a:pt x="374" y="451"/>
                  </a:lnTo>
                  <a:lnTo>
                    <a:pt x="375" y="451"/>
                  </a:lnTo>
                  <a:lnTo>
                    <a:pt x="376" y="451"/>
                  </a:lnTo>
                  <a:lnTo>
                    <a:pt x="376" y="450"/>
                  </a:lnTo>
                  <a:lnTo>
                    <a:pt x="376" y="448"/>
                  </a:lnTo>
                  <a:lnTo>
                    <a:pt x="376" y="450"/>
                  </a:lnTo>
                  <a:lnTo>
                    <a:pt x="376" y="448"/>
                  </a:lnTo>
                  <a:lnTo>
                    <a:pt x="377" y="448"/>
                  </a:lnTo>
                  <a:lnTo>
                    <a:pt x="378" y="448"/>
                  </a:lnTo>
                  <a:lnTo>
                    <a:pt x="378" y="450"/>
                  </a:lnTo>
                  <a:lnTo>
                    <a:pt x="377" y="450"/>
                  </a:lnTo>
                  <a:lnTo>
                    <a:pt x="377" y="451"/>
                  </a:lnTo>
                  <a:lnTo>
                    <a:pt x="378" y="451"/>
                  </a:lnTo>
                  <a:lnTo>
                    <a:pt x="379" y="452"/>
                  </a:lnTo>
                  <a:lnTo>
                    <a:pt x="379" y="451"/>
                  </a:lnTo>
                  <a:lnTo>
                    <a:pt x="379" y="450"/>
                  </a:lnTo>
                  <a:lnTo>
                    <a:pt x="381" y="448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78" y="451"/>
                  </a:lnTo>
                  <a:lnTo>
                    <a:pt x="378" y="450"/>
                  </a:lnTo>
                  <a:lnTo>
                    <a:pt x="378" y="448"/>
                  </a:lnTo>
                  <a:lnTo>
                    <a:pt x="379" y="447"/>
                  </a:lnTo>
                  <a:lnTo>
                    <a:pt x="379" y="446"/>
                  </a:lnTo>
                  <a:lnTo>
                    <a:pt x="381" y="447"/>
                  </a:lnTo>
                  <a:lnTo>
                    <a:pt x="381" y="448"/>
                  </a:lnTo>
                  <a:lnTo>
                    <a:pt x="382" y="448"/>
                  </a:lnTo>
                  <a:lnTo>
                    <a:pt x="382" y="450"/>
                  </a:lnTo>
                  <a:lnTo>
                    <a:pt x="382" y="448"/>
                  </a:lnTo>
                  <a:lnTo>
                    <a:pt x="382" y="450"/>
                  </a:lnTo>
                  <a:lnTo>
                    <a:pt x="382" y="451"/>
                  </a:lnTo>
                  <a:lnTo>
                    <a:pt x="384" y="451"/>
                  </a:lnTo>
                  <a:lnTo>
                    <a:pt x="382" y="451"/>
                  </a:lnTo>
                  <a:lnTo>
                    <a:pt x="382" y="452"/>
                  </a:lnTo>
                  <a:lnTo>
                    <a:pt x="382" y="454"/>
                  </a:lnTo>
                  <a:lnTo>
                    <a:pt x="381" y="454"/>
                  </a:lnTo>
                  <a:lnTo>
                    <a:pt x="379" y="454"/>
                  </a:lnTo>
                  <a:lnTo>
                    <a:pt x="379" y="455"/>
                  </a:lnTo>
                  <a:lnTo>
                    <a:pt x="379" y="454"/>
                  </a:lnTo>
                  <a:lnTo>
                    <a:pt x="379" y="455"/>
                  </a:lnTo>
                  <a:lnTo>
                    <a:pt x="378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2" y="455"/>
                  </a:lnTo>
                  <a:lnTo>
                    <a:pt x="384" y="455"/>
                  </a:lnTo>
                  <a:lnTo>
                    <a:pt x="382" y="455"/>
                  </a:lnTo>
                  <a:lnTo>
                    <a:pt x="382" y="454"/>
                  </a:lnTo>
                  <a:lnTo>
                    <a:pt x="384" y="454"/>
                  </a:lnTo>
                  <a:lnTo>
                    <a:pt x="384" y="452"/>
                  </a:lnTo>
                  <a:lnTo>
                    <a:pt x="384" y="451"/>
                  </a:lnTo>
                  <a:lnTo>
                    <a:pt x="382" y="448"/>
                  </a:lnTo>
                  <a:lnTo>
                    <a:pt x="382" y="447"/>
                  </a:lnTo>
                  <a:lnTo>
                    <a:pt x="381" y="447"/>
                  </a:lnTo>
                  <a:lnTo>
                    <a:pt x="381" y="446"/>
                  </a:lnTo>
                  <a:lnTo>
                    <a:pt x="382" y="446"/>
                  </a:lnTo>
                  <a:lnTo>
                    <a:pt x="382" y="447"/>
                  </a:lnTo>
                  <a:lnTo>
                    <a:pt x="382" y="446"/>
                  </a:lnTo>
                  <a:lnTo>
                    <a:pt x="384" y="446"/>
                  </a:lnTo>
                  <a:lnTo>
                    <a:pt x="384" y="445"/>
                  </a:lnTo>
                  <a:lnTo>
                    <a:pt x="384" y="444"/>
                  </a:lnTo>
                  <a:lnTo>
                    <a:pt x="384" y="443"/>
                  </a:lnTo>
                  <a:lnTo>
                    <a:pt x="382" y="443"/>
                  </a:lnTo>
                  <a:lnTo>
                    <a:pt x="382" y="441"/>
                  </a:lnTo>
                  <a:lnTo>
                    <a:pt x="381" y="440"/>
                  </a:lnTo>
                  <a:lnTo>
                    <a:pt x="379" y="440"/>
                  </a:lnTo>
                  <a:lnTo>
                    <a:pt x="378" y="440"/>
                  </a:lnTo>
                  <a:lnTo>
                    <a:pt x="378" y="439"/>
                  </a:lnTo>
                  <a:lnTo>
                    <a:pt x="377" y="439"/>
                  </a:lnTo>
                  <a:lnTo>
                    <a:pt x="377" y="438"/>
                  </a:lnTo>
                  <a:lnTo>
                    <a:pt x="376" y="438"/>
                  </a:lnTo>
                  <a:lnTo>
                    <a:pt x="375" y="438"/>
                  </a:lnTo>
                  <a:lnTo>
                    <a:pt x="375" y="439"/>
                  </a:lnTo>
                  <a:lnTo>
                    <a:pt x="376" y="439"/>
                  </a:lnTo>
                  <a:lnTo>
                    <a:pt x="377" y="439"/>
                  </a:lnTo>
                  <a:lnTo>
                    <a:pt x="377" y="440"/>
                  </a:lnTo>
                  <a:lnTo>
                    <a:pt x="377" y="439"/>
                  </a:lnTo>
                  <a:lnTo>
                    <a:pt x="378" y="439"/>
                  </a:lnTo>
                  <a:lnTo>
                    <a:pt x="378" y="440"/>
                  </a:lnTo>
                  <a:lnTo>
                    <a:pt x="379" y="440"/>
                  </a:lnTo>
                  <a:lnTo>
                    <a:pt x="381" y="440"/>
                  </a:lnTo>
                  <a:lnTo>
                    <a:pt x="381" y="441"/>
                  </a:lnTo>
                  <a:lnTo>
                    <a:pt x="381" y="443"/>
                  </a:lnTo>
                  <a:lnTo>
                    <a:pt x="382" y="443"/>
                  </a:lnTo>
                  <a:lnTo>
                    <a:pt x="382" y="444"/>
                  </a:lnTo>
                  <a:lnTo>
                    <a:pt x="382" y="445"/>
                  </a:lnTo>
                  <a:lnTo>
                    <a:pt x="381" y="445"/>
                  </a:lnTo>
                  <a:lnTo>
                    <a:pt x="381" y="444"/>
                  </a:lnTo>
                  <a:lnTo>
                    <a:pt x="379" y="444"/>
                  </a:lnTo>
                  <a:lnTo>
                    <a:pt x="378" y="444"/>
                  </a:lnTo>
                  <a:lnTo>
                    <a:pt x="378" y="443"/>
                  </a:lnTo>
                  <a:lnTo>
                    <a:pt x="377" y="443"/>
                  </a:lnTo>
                  <a:lnTo>
                    <a:pt x="376" y="443"/>
                  </a:lnTo>
                  <a:lnTo>
                    <a:pt x="376" y="441"/>
                  </a:lnTo>
                  <a:lnTo>
                    <a:pt x="375" y="440"/>
                  </a:lnTo>
                  <a:lnTo>
                    <a:pt x="375" y="441"/>
                  </a:lnTo>
                  <a:lnTo>
                    <a:pt x="376" y="441"/>
                  </a:lnTo>
                  <a:lnTo>
                    <a:pt x="375" y="443"/>
                  </a:lnTo>
                  <a:lnTo>
                    <a:pt x="376" y="443"/>
                  </a:lnTo>
                  <a:lnTo>
                    <a:pt x="377" y="443"/>
                  </a:lnTo>
                  <a:lnTo>
                    <a:pt x="378" y="444"/>
                  </a:lnTo>
                  <a:lnTo>
                    <a:pt x="377" y="444"/>
                  </a:lnTo>
                  <a:lnTo>
                    <a:pt x="377" y="443"/>
                  </a:lnTo>
                  <a:lnTo>
                    <a:pt x="376" y="444"/>
                  </a:lnTo>
                  <a:lnTo>
                    <a:pt x="377" y="444"/>
                  </a:lnTo>
                  <a:lnTo>
                    <a:pt x="377" y="445"/>
                  </a:lnTo>
                  <a:lnTo>
                    <a:pt x="376" y="445"/>
                  </a:lnTo>
                  <a:lnTo>
                    <a:pt x="377" y="445"/>
                  </a:lnTo>
                  <a:lnTo>
                    <a:pt x="378" y="444"/>
                  </a:lnTo>
                  <a:lnTo>
                    <a:pt x="378" y="445"/>
                  </a:lnTo>
                  <a:lnTo>
                    <a:pt x="377" y="445"/>
                  </a:lnTo>
                  <a:lnTo>
                    <a:pt x="377" y="446"/>
                  </a:lnTo>
                  <a:lnTo>
                    <a:pt x="376" y="446"/>
                  </a:lnTo>
                  <a:lnTo>
                    <a:pt x="376" y="447"/>
                  </a:lnTo>
                  <a:lnTo>
                    <a:pt x="376" y="448"/>
                  </a:lnTo>
                  <a:lnTo>
                    <a:pt x="375" y="448"/>
                  </a:lnTo>
                  <a:lnTo>
                    <a:pt x="375" y="447"/>
                  </a:lnTo>
                  <a:lnTo>
                    <a:pt x="375" y="446"/>
                  </a:lnTo>
                  <a:lnTo>
                    <a:pt x="375" y="445"/>
                  </a:lnTo>
                  <a:lnTo>
                    <a:pt x="375" y="443"/>
                  </a:lnTo>
                  <a:lnTo>
                    <a:pt x="374" y="441"/>
                  </a:lnTo>
                  <a:lnTo>
                    <a:pt x="374" y="443"/>
                  </a:lnTo>
                  <a:lnTo>
                    <a:pt x="375" y="443"/>
                  </a:lnTo>
                  <a:lnTo>
                    <a:pt x="375" y="444"/>
                  </a:lnTo>
                  <a:lnTo>
                    <a:pt x="375" y="445"/>
                  </a:lnTo>
                  <a:lnTo>
                    <a:pt x="375" y="446"/>
                  </a:lnTo>
                  <a:lnTo>
                    <a:pt x="375" y="447"/>
                  </a:lnTo>
                  <a:lnTo>
                    <a:pt x="375" y="448"/>
                  </a:lnTo>
                  <a:lnTo>
                    <a:pt x="375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3" y="448"/>
                  </a:lnTo>
                  <a:lnTo>
                    <a:pt x="372" y="447"/>
                  </a:lnTo>
                  <a:lnTo>
                    <a:pt x="372" y="446"/>
                  </a:lnTo>
                  <a:lnTo>
                    <a:pt x="372" y="445"/>
                  </a:lnTo>
                  <a:lnTo>
                    <a:pt x="372" y="444"/>
                  </a:lnTo>
                  <a:lnTo>
                    <a:pt x="373" y="445"/>
                  </a:lnTo>
                  <a:lnTo>
                    <a:pt x="373" y="446"/>
                  </a:lnTo>
                  <a:lnTo>
                    <a:pt x="373" y="447"/>
                  </a:lnTo>
                  <a:lnTo>
                    <a:pt x="374" y="447"/>
                  </a:lnTo>
                  <a:lnTo>
                    <a:pt x="373" y="446"/>
                  </a:lnTo>
                  <a:lnTo>
                    <a:pt x="374" y="446"/>
                  </a:lnTo>
                  <a:lnTo>
                    <a:pt x="373" y="445"/>
                  </a:lnTo>
                  <a:lnTo>
                    <a:pt x="373" y="444"/>
                  </a:lnTo>
                  <a:lnTo>
                    <a:pt x="372" y="444"/>
                  </a:lnTo>
                  <a:lnTo>
                    <a:pt x="372" y="443"/>
                  </a:lnTo>
                  <a:lnTo>
                    <a:pt x="373" y="443"/>
                  </a:lnTo>
                  <a:lnTo>
                    <a:pt x="373" y="441"/>
                  </a:lnTo>
                  <a:lnTo>
                    <a:pt x="373" y="443"/>
                  </a:lnTo>
                  <a:lnTo>
                    <a:pt x="372" y="443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0" y="443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70" y="441"/>
                  </a:lnTo>
                  <a:lnTo>
                    <a:pt x="369" y="441"/>
                  </a:lnTo>
                  <a:lnTo>
                    <a:pt x="369" y="440"/>
                  </a:lnTo>
                  <a:lnTo>
                    <a:pt x="369" y="439"/>
                  </a:lnTo>
                  <a:lnTo>
                    <a:pt x="368" y="439"/>
                  </a:lnTo>
                  <a:lnTo>
                    <a:pt x="369" y="439"/>
                  </a:lnTo>
                  <a:lnTo>
                    <a:pt x="369" y="438"/>
                  </a:lnTo>
                  <a:lnTo>
                    <a:pt x="368" y="438"/>
                  </a:lnTo>
                  <a:lnTo>
                    <a:pt x="368" y="437"/>
                  </a:lnTo>
                  <a:lnTo>
                    <a:pt x="369" y="437"/>
                  </a:lnTo>
                  <a:lnTo>
                    <a:pt x="369" y="438"/>
                  </a:lnTo>
                  <a:lnTo>
                    <a:pt x="370" y="438"/>
                  </a:lnTo>
                  <a:lnTo>
                    <a:pt x="370" y="439"/>
                  </a:lnTo>
                  <a:lnTo>
                    <a:pt x="372" y="439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72" y="440"/>
                  </a:lnTo>
                  <a:lnTo>
                    <a:pt x="372" y="439"/>
                  </a:lnTo>
                  <a:lnTo>
                    <a:pt x="372" y="438"/>
                  </a:lnTo>
                  <a:lnTo>
                    <a:pt x="370" y="438"/>
                  </a:lnTo>
                  <a:lnTo>
                    <a:pt x="370" y="437"/>
                  </a:lnTo>
                  <a:lnTo>
                    <a:pt x="370" y="436"/>
                  </a:lnTo>
                  <a:lnTo>
                    <a:pt x="370" y="435"/>
                  </a:lnTo>
                  <a:lnTo>
                    <a:pt x="370" y="436"/>
                  </a:lnTo>
                  <a:lnTo>
                    <a:pt x="372" y="436"/>
                  </a:lnTo>
                  <a:lnTo>
                    <a:pt x="370" y="435"/>
                  </a:lnTo>
                  <a:lnTo>
                    <a:pt x="372" y="435"/>
                  </a:lnTo>
                  <a:lnTo>
                    <a:pt x="370" y="435"/>
                  </a:lnTo>
                  <a:lnTo>
                    <a:pt x="370" y="433"/>
                  </a:lnTo>
                  <a:lnTo>
                    <a:pt x="369" y="435"/>
                  </a:lnTo>
                  <a:lnTo>
                    <a:pt x="368" y="435"/>
                  </a:lnTo>
                  <a:lnTo>
                    <a:pt x="368" y="433"/>
                  </a:lnTo>
                  <a:lnTo>
                    <a:pt x="368" y="432"/>
                  </a:lnTo>
                  <a:lnTo>
                    <a:pt x="367" y="433"/>
                  </a:lnTo>
                  <a:lnTo>
                    <a:pt x="368" y="433"/>
                  </a:lnTo>
                  <a:lnTo>
                    <a:pt x="368" y="435"/>
                  </a:lnTo>
                  <a:lnTo>
                    <a:pt x="367" y="435"/>
                  </a:lnTo>
                  <a:lnTo>
                    <a:pt x="367" y="433"/>
                  </a:lnTo>
                  <a:lnTo>
                    <a:pt x="367" y="432"/>
                  </a:lnTo>
                  <a:lnTo>
                    <a:pt x="366" y="432"/>
                  </a:lnTo>
                  <a:lnTo>
                    <a:pt x="367" y="430"/>
                  </a:lnTo>
                  <a:lnTo>
                    <a:pt x="367" y="429"/>
                  </a:lnTo>
                  <a:lnTo>
                    <a:pt x="366" y="430"/>
                  </a:lnTo>
                  <a:lnTo>
                    <a:pt x="366" y="429"/>
                  </a:lnTo>
                  <a:lnTo>
                    <a:pt x="366" y="428"/>
                  </a:lnTo>
                  <a:lnTo>
                    <a:pt x="367" y="428"/>
                  </a:lnTo>
                  <a:lnTo>
                    <a:pt x="368" y="428"/>
                  </a:lnTo>
                  <a:lnTo>
                    <a:pt x="369" y="428"/>
                  </a:lnTo>
                  <a:lnTo>
                    <a:pt x="369" y="429"/>
                  </a:lnTo>
                  <a:lnTo>
                    <a:pt x="370" y="429"/>
                  </a:lnTo>
                  <a:lnTo>
                    <a:pt x="369" y="428"/>
                  </a:lnTo>
                  <a:lnTo>
                    <a:pt x="369" y="427"/>
                  </a:lnTo>
                  <a:lnTo>
                    <a:pt x="370" y="427"/>
                  </a:lnTo>
                  <a:lnTo>
                    <a:pt x="370" y="428"/>
                  </a:lnTo>
                  <a:lnTo>
                    <a:pt x="370" y="427"/>
                  </a:lnTo>
                  <a:lnTo>
                    <a:pt x="370" y="426"/>
                  </a:lnTo>
                  <a:lnTo>
                    <a:pt x="370" y="425"/>
                  </a:lnTo>
                  <a:lnTo>
                    <a:pt x="372" y="425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2" y="425"/>
                  </a:lnTo>
                  <a:lnTo>
                    <a:pt x="372" y="424"/>
                  </a:lnTo>
                  <a:lnTo>
                    <a:pt x="370" y="424"/>
                  </a:lnTo>
                  <a:lnTo>
                    <a:pt x="370" y="423"/>
                  </a:lnTo>
                  <a:lnTo>
                    <a:pt x="372" y="423"/>
                  </a:lnTo>
                  <a:lnTo>
                    <a:pt x="372" y="422"/>
                  </a:lnTo>
                  <a:lnTo>
                    <a:pt x="373" y="422"/>
                  </a:lnTo>
                  <a:lnTo>
                    <a:pt x="372" y="422"/>
                  </a:lnTo>
                  <a:lnTo>
                    <a:pt x="372" y="423"/>
                  </a:lnTo>
                  <a:lnTo>
                    <a:pt x="370" y="423"/>
                  </a:lnTo>
                  <a:lnTo>
                    <a:pt x="370" y="424"/>
                  </a:lnTo>
                  <a:lnTo>
                    <a:pt x="369" y="425"/>
                  </a:lnTo>
                  <a:lnTo>
                    <a:pt x="370" y="425"/>
                  </a:lnTo>
                  <a:lnTo>
                    <a:pt x="369" y="425"/>
                  </a:lnTo>
                  <a:lnTo>
                    <a:pt x="369" y="426"/>
                  </a:lnTo>
                  <a:lnTo>
                    <a:pt x="369" y="427"/>
                  </a:lnTo>
                  <a:lnTo>
                    <a:pt x="368" y="427"/>
                  </a:lnTo>
                  <a:lnTo>
                    <a:pt x="368" y="428"/>
                  </a:lnTo>
                  <a:lnTo>
                    <a:pt x="367" y="427"/>
                  </a:lnTo>
                  <a:lnTo>
                    <a:pt x="367" y="426"/>
                  </a:lnTo>
                  <a:lnTo>
                    <a:pt x="366" y="426"/>
                  </a:lnTo>
                  <a:lnTo>
                    <a:pt x="366" y="425"/>
                  </a:lnTo>
                  <a:lnTo>
                    <a:pt x="366" y="424"/>
                  </a:lnTo>
                  <a:lnTo>
                    <a:pt x="364" y="423"/>
                  </a:lnTo>
                  <a:lnTo>
                    <a:pt x="366" y="422"/>
                  </a:lnTo>
                  <a:lnTo>
                    <a:pt x="366" y="423"/>
                  </a:lnTo>
                  <a:lnTo>
                    <a:pt x="366" y="424"/>
                  </a:lnTo>
                  <a:lnTo>
                    <a:pt x="367" y="424"/>
                  </a:lnTo>
                  <a:lnTo>
                    <a:pt x="366" y="423"/>
                  </a:lnTo>
                  <a:lnTo>
                    <a:pt x="367" y="423"/>
                  </a:lnTo>
                  <a:lnTo>
                    <a:pt x="366" y="423"/>
                  </a:lnTo>
                  <a:lnTo>
                    <a:pt x="367" y="423"/>
                  </a:lnTo>
                  <a:lnTo>
                    <a:pt x="368" y="424"/>
                  </a:lnTo>
                  <a:lnTo>
                    <a:pt x="369" y="424"/>
                  </a:lnTo>
                  <a:lnTo>
                    <a:pt x="369" y="423"/>
                  </a:lnTo>
                  <a:lnTo>
                    <a:pt x="368" y="423"/>
                  </a:lnTo>
                  <a:lnTo>
                    <a:pt x="368" y="422"/>
                  </a:lnTo>
                  <a:lnTo>
                    <a:pt x="367" y="422"/>
                  </a:lnTo>
                  <a:lnTo>
                    <a:pt x="367" y="423"/>
                  </a:lnTo>
                  <a:lnTo>
                    <a:pt x="367" y="422"/>
                  </a:lnTo>
                  <a:lnTo>
                    <a:pt x="367" y="421"/>
                  </a:lnTo>
                  <a:lnTo>
                    <a:pt x="368" y="421"/>
                  </a:lnTo>
                  <a:lnTo>
                    <a:pt x="367" y="421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4" y="421"/>
                  </a:lnTo>
                  <a:lnTo>
                    <a:pt x="364" y="420"/>
                  </a:lnTo>
                  <a:lnTo>
                    <a:pt x="364" y="421"/>
                  </a:lnTo>
                  <a:lnTo>
                    <a:pt x="363" y="421"/>
                  </a:lnTo>
                  <a:lnTo>
                    <a:pt x="362" y="421"/>
                  </a:lnTo>
                  <a:lnTo>
                    <a:pt x="362" y="420"/>
                  </a:lnTo>
                  <a:lnTo>
                    <a:pt x="363" y="420"/>
                  </a:lnTo>
                  <a:lnTo>
                    <a:pt x="362" y="420"/>
                  </a:lnTo>
                  <a:lnTo>
                    <a:pt x="362" y="417"/>
                  </a:lnTo>
                  <a:lnTo>
                    <a:pt x="361" y="417"/>
                  </a:lnTo>
                  <a:lnTo>
                    <a:pt x="362" y="417"/>
                  </a:lnTo>
                  <a:lnTo>
                    <a:pt x="361" y="417"/>
                  </a:lnTo>
                  <a:lnTo>
                    <a:pt x="361" y="416"/>
                  </a:lnTo>
                  <a:lnTo>
                    <a:pt x="362" y="416"/>
                  </a:lnTo>
                  <a:lnTo>
                    <a:pt x="362" y="415"/>
                  </a:lnTo>
                  <a:lnTo>
                    <a:pt x="362" y="416"/>
                  </a:lnTo>
                  <a:lnTo>
                    <a:pt x="362" y="415"/>
                  </a:lnTo>
                  <a:lnTo>
                    <a:pt x="363" y="415"/>
                  </a:lnTo>
                  <a:lnTo>
                    <a:pt x="364" y="415"/>
                  </a:lnTo>
                  <a:lnTo>
                    <a:pt x="364" y="416"/>
                  </a:lnTo>
                  <a:lnTo>
                    <a:pt x="364" y="417"/>
                  </a:lnTo>
                  <a:lnTo>
                    <a:pt x="364" y="416"/>
                  </a:lnTo>
                  <a:lnTo>
                    <a:pt x="364" y="417"/>
                  </a:lnTo>
                  <a:lnTo>
                    <a:pt x="366" y="417"/>
                  </a:lnTo>
                  <a:lnTo>
                    <a:pt x="366" y="420"/>
                  </a:lnTo>
                  <a:lnTo>
                    <a:pt x="366" y="417"/>
                  </a:lnTo>
                  <a:lnTo>
                    <a:pt x="367" y="417"/>
                  </a:lnTo>
                  <a:lnTo>
                    <a:pt x="368" y="420"/>
                  </a:lnTo>
                  <a:lnTo>
                    <a:pt x="369" y="420"/>
                  </a:lnTo>
                  <a:lnTo>
                    <a:pt x="368" y="420"/>
                  </a:lnTo>
                  <a:lnTo>
                    <a:pt x="368" y="417"/>
                  </a:lnTo>
                  <a:lnTo>
                    <a:pt x="367" y="417"/>
                  </a:lnTo>
                  <a:lnTo>
                    <a:pt x="366" y="417"/>
                  </a:lnTo>
                  <a:lnTo>
                    <a:pt x="366" y="416"/>
                  </a:lnTo>
                  <a:lnTo>
                    <a:pt x="366" y="415"/>
                  </a:lnTo>
                  <a:lnTo>
                    <a:pt x="364" y="415"/>
                  </a:lnTo>
                  <a:lnTo>
                    <a:pt x="364" y="414"/>
                  </a:lnTo>
                  <a:lnTo>
                    <a:pt x="364" y="413"/>
                  </a:lnTo>
                  <a:lnTo>
                    <a:pt x="366" y="413"/>
                  </a:lnTo>
                  <a:lnTo>
                    <a:pt x="366" y="414"/>
                  </a:lnTo>
                  <a:lnTo>
                    <a:pt x="367" y="414"/>
                  </a:lnTo>
                  <a:lnTo>
                    <a:pt x="367" y="415"/>
                  </a:lnTo>
                  <a:lnTo>
                    <a:pt x="368" y="415"/>
                  </a:lnTo>
                  <a:lnTo>
                    <a:pt x="369" y="415"/>
                  </a:lnTo>
                  <a:lnTo>
                    <a:pt x="369" y="414"/>
                  </a:lnTo>
                  <a:lnTo>
                    <a:pt x="368" y="414"/>
                  </a:lnTo>
                  <a:lnTo>
                    <a:pt x="368" y="413"/>
                  </a:lnTo>
                  <a:lnTo>
                    <a:pt x="369" y="413"/>
                  </a:lnTo>
                  <a:lnTo>
                    <a:pt x="369" y="412"/>
                  </a:lnTo>
                  <a:lnTo>
                    <a:pt x="368" y="412"/>
                  </a:lnTo>
                  <a:lnTo>
                    <a:pt x="368" y="413"/>
                  </a:lnTo>
                  <a:lnTo>
                    <a:pt x="368" y="414"/>
                  </a:lnTo>
                  <a:lnTo>
                    <a:pt x="367" y="414"/>
                  </a:lnTo>
                  <a:lnTo>
                    <a:pt x="367" y="413"/>
                  </a:lnTo>
                  <a:lnTo>
                    <a:pt x="366" y="413"/>
                  </a:lnTo>
                  <a:lnTo>
                    <a:pt x="364" y="413"/>
                  </a:lnTo>
                  <a:lnTo>
                    <a:pt x="364" y="412"/>
                  </a:lnTo>
                  <a:lnTo>
                    <a:pt x="364" y="411"/>
                  </a:lnTo>
                  <a:lnTo>
                    <a:pt x="366" y="411"/>
                  </a:lnTo>
                  <a:lnTo>
                    <a:pt x="367" y="411"/>
                  </a:lnTo>
                  <a:lnTo>
                    <a:pt x="367" y="410"/>
                  </a:lnTo>
                  <a:lnTo>
                    <a:pt x="366" y="410"/>
                  </a:lnTo>
                  <a:lnTo>
                    <a:pt x="364" y="411"/>
                  </a:lnTo>
                  <a:lnTo>
                    <a:pt x="364" y="410"/>
                  </a:lnTo>
                  <a:lnTo>
                    <a:pt x="364" y="409"/>
                  </a:lnTo>
                  <a:lnTo>
                    <a:pt x="366" y="407"/>
                  </a:lnTo>
                  <a:lnTo>
                    <a:pt x="367" y="407"/>
                  </a:lnTo>
                  <a:lnTo>
                    <a:pt x="368" y="407"/>
                  </a:lnTo>
                  <a:lnTo>
                    <a:pt x="367" y="409"/>
                  </a:lnTo>
                  <a:lnTo>
                    <a:pt x="368" y="409"/>
                  </a:lnTo>
                  <a:lnTo>
                    <a:pt x="368" y="407"/>
                  </a:lnTo>
                  <a:lnTo>
                    <a:pt x="368" y="409"/>
                  </a:lnTo>
                  <a:lnTo>
                    <a:pt x="369" y="409"/>
                  </a:lnTo>
                  <a:lnTo>
                    <a:pt x="369" y="410"/>
                  </a:lnTo>
                  <a:lnTo>
                    <a:pt x="370" y="410"/>
                  </a:lnTo>
                  <a:lnTo>
                    <a:pt x="370" y="411"/>
                  </a:lnTo>
                  <a:lnTo>
                    <a:pt x="370" y="410"/>
                  </a:lnTo>
                  <a:lnTo>
                    <a:pt x="369" y="410"/>
                  </a:lnTo>
                  <a:lnTo>
                    <a:pt x="369" y="409"/>
                  </a:lnTo>
                  <a:lnTo>
                    <a:pt x="369" y="407"/>
                  </a:lnTo>
                  <a:lnTo>
                    <a:pt x="367" y="406"/>
                  </a:lnTo>
                  <a:lnTo>
                    <a:pt x="367" y="405"/>
                  </a:lnTo>
                  <a:lnTo>
                    <a:pt x="367" y="404"/>
                  </a:lnTo>
                  <a:lnTo>
                    <a:pt x="367" y="402"/>
                  </a:lnTo>
                  <a:lnTo>
                    <a:pt x="368" y="402"/>
                  </a:lnTo>
                  <a:lnTo>
                    <a:pt x="368" y="404"/>
                  </a:lnTo>
                  <a:lnTo>
                    <a:pt x="369" y="404"/>
                  </a:lnTo>
                  <a:lnTo>
                    <a:pt x="368" y="404"/>
                  </a:lnTo>
                  <a:lnTo>
                    <a:pt x="368" y="402"/>
                  </a:lnTo>
                  <a:lnTo>
                    <a:pt x="368" y="401"/>
                  </a:lnTo>
                  <a:lnTo>
                    <a:pt x="368" y="400"/>
                  </a:lnTo>
                  <a:lnTo>
                    <a:pt x="367" y="400"/>
                  </a:lnTo>
                  <a:lnTo>
                    <a:pt x="368" y="399"/>
                  </a:lnTo>
                  <a:lnTo>
                    <a:pt x="369" y="399"/>
                  </a:lnTo>
                  <a:lnTo>
                    <a:pt x="367" y="399"/>
                  </a:lnTo>
                  <a:lnTo>
                    <a:pt x="367" y="400"/>
                  </a:lnTo>
                  <a:lnTo>
                    <a:pt x="367" y="401"/>
                  </a:lnTo>
                  <a:lnTo>
                    <a:pt x="367" y="402"/>
                  </a:lnTo>
                  <a:lnTo>
                    <a:pt x="366" y="401"/>
                  </a:lnTo>
                  <a:lnTo>
                    <a:pt x="366" y="402"/>
                  </a:lnTo>
                  <a:lnTo>
                    <a:pt x="366" y="404"/>
                  </a:lnTo>
                  <a:lnTo>
                    <a:pt x="366" y="405"/>
                  </a:lnTo>
                  <a:lnTo>
                    <a:pt x="366" y="406"/>
                  </a:lnTo>
                  <a:lnTo>
                    <a:pt x="366" y="407"/>
                  </a:lnTo>
                  <a:lnTo>
                    <a:pt x="364" y="407"/>
                  </a:lnTo>
                  <a:lnTo>
                    <a:pt x="364" y="406"/>
                  </a:lnTo>
                  <a:lnTo>
                    <a:pt x="364" y="405"/>
                  </a:lnTo>
                  <a:lnTo>
                    <a:pt x="363" y="405"/>
                  </a:lnTo>
                  <a:lnTo>
                    <a:pt x="363" y="404"/>
                  </a:lnTo>
                  <a:lnTo>
                    <a:pt x="363" y="402"/>
                  </a:lnTo>
                  <a:lnTo>
                    <a:pt x="363" y="401"/>
                  </a:lnTo>
                  <a:lnTo>
                    <a:pt x="364" y="401"/>
                  </a:lnTo>
                  <a:lnTo>
                    <a:pt x="363" y="401"/>
                  </a:lnTo>
                  <a:lnTo>
                    <a:pt x="363" y="400"/>
                  </a:lnTo>
                  <a:lnTo>
                    <a:pt x="363" y="399"/>
                  </a:lnTo>
                  <a:lnTo>
                    <a:pt x="363" y="398"/>
                  </a:lnTo>
                  <a:lnTo>
                    <a:pt x="364" y="398"/>
                  </a:lnTo>
                  <a:lnTo>
                    <a:pt x="363" y="398"/>
                  </a:lnTo>
                  <a:lnTo>
                    <a:pt x="363" y="397"/>
                  </a:lnTo>
                  <a:lnTo>
                    <a:pt x="363" y="395"/>
                  </a:lnTo>
                  <a:lnTo>
                    <a:pt x="363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7" y="394"/>
                  </a:lnTo>
                  <a:lnTo>
                    <a:pt x="366" y="394"/>
                  </a:lnTo>
                  <a:lnTo>
                    <a:pt x="364" y="394"/>
                  </a:lnTo>
                  <a:lnTo>
                    <a:pt x="364" y="393"/>
                  </a:lnTo>
                  <a:lnTo>
                    <a:pt x="363" y="393"/>
                  </a:lnTo>
                  <a:lnTo>
                    <a:pt x="363" y="392"/>
                  </a:lnTo>
                  <a:lnTo>
                    <a:pt x="364" y="392"/>
                  </a:lnTo>
                  <a:lnTo>
                    <a:pt x="364" y="391"/>
                  </a:lnTo>
                  <a:lnTo>
                    <a:pt x="366" y="391"/>
                  </a:lnTo>
                  <a:lnTo>
                    <a:pt x="367" y="391"/>
                  </a:lnTo>
                  <a:lnTo>
                    <a:pt x="367" y="392"/>
                  </a:lnTo>
                  <a:lnTo>
                    <a:pt x="368" y="392"/>
                  </a:lnTo>
                  <a:lnTo>
                    <a:pt x="368" y="391"/>
                  </a:lnTo>
                  <a:lnTo>
                    <a:pt x="368" y="390"/>
                  </a:lnTo>
                  <a:lnTo>
                    <a:pt x="369" y="390"/>
                  </a:lnTo>
                  <a:lnTo>
                    <a:pt x="368" y="390"/>
                  </a:lnTo>
                  <a:lnTo>
                    <a:pt x="367" y="390"/>
                  </a:lnTo>
                  <a:lnTo>
                    <a:pt x="367" y="388"/>
                  </a:lnTo>
                  <a:lnTo>
                    <a:pt x="366" y="388"/>
                  </a:lnTo>
                  <a:lnTo>
                    <a:pt x="367" y="388"/>
                  </a:lnTo>
                  <a:lnTo>
                    <a:pt x="367" y="387"/>
                  </a:lnTo>
                  <a:lnTo>
                    <a:pt x="366" y="388"/>
                  </a:lnTo>
                  <a:lnTo>
                    <a:pt x="364" y="388"/>
                  </a:lnTo>
                  <a:lnTo>
                    <a:pt x="364" y="387"/>
                  </a:lnTo>
                  <a:lnTo>
                    <a:pt x="364" y="386"/>
                  </a:lnTo>
                  <a:lnTo>
                    <a:pt x="363" y="386"/>
                  </a:lnTo>
                  <a:lnTo>
                    <a:pt x="363" y="384"/>
                  </a:lnTo>
                  <a:lnTo>
                    <a:pt x="362" y="384"/>
                  </a:lnTo>
                  <a:lnTo>
                    <a:pt x="362" y="383"/>
                  </a:lnTo>
                  <a:lnTo>
                    <a:pt x="363" y="383"/>
                  </a:lnTo>
                  <a:lnTo>
                    <a:pt x="362" y="383"/>
                  </a:lnTo>
                  <a:lnTo>
                    <a:pt x="361" y="383"/>
                  </a:lnTo>
                  <a:lnTo>
                    <a:pt x="361" y="382"/>
                  </a:lnTo>
                  <a:lnTo>
                    <a:pt x="362" y="382"/>
                  </a:lnTo>
                  <a:lnTo>
                    <a:pt x="363" y="382"/>
                  </a:lnTo>
                  <a:lnTo>
                    <a:pt x="363" y="383"/>
                  </a:lnTo>
                  <a:lnTo>
                    <a:pt x="364" y="383"/>
                  </a:lnTo>
                  <a:lnTo>
                    <a:pt x="364" y="384"/>
                  </a:lnTo>
                  <a:lnTo>
                    <a:pt x="364" y="386"/>
                  </a:lnTo>
                  <a:lnTo>
                    <a:pt x="366" y="386"/>
                  </a:lnTo>
                  <a:lnTo>
                    <a:pt x="366" y="384"/>
                  </a:lnTo>
                  <a:lnTo>
                    <a:pt x="364" y="384"/>
                  </a:lnTo>
                  <a:lnTo>
                    <a:pt x="364" y="383"/>
                  </a:lnTo>
                  <a:lnTo>
                    <a:pt x="364" y="382"/>
                  </a:lnTo>
                  <a:lnTo>
                    <a:pt x="366" y="382"/>
                  </a:lnTo>
                  <a:lnTo>
                    <a:pt x="367" y="382"/>
                  </a:lnTo>
                  <a:lnTo>
                    <a:pt x="367" y="383"/>
                  </a:lnTo>
                  <a:lnTo>
                    <a:pt x="368" y="383"/>
                  </a:lnTo>
                  <a:lnTo>
                    <a:pt x="369" y="383"/>
                  </a:lnTo>
                  <a:lnTo>
                    <a:pt x="369" y="384"/>
                  </a:lnTo>
                  <a:lnTo>
                    <a:pt x="369" y="383"/>
                  </a:lnTo>
                  <a:lnTo>
                    <a:pt x="370" y="383"/>
                  </a:lnTo>
                  <a:lnTo>
                    <a:pt x="370" y="384"/>
                  </a:lnTo>
                  <a:lnTo>
                    <a:pt x="369" y="384"/>
                  </a:lnTo>
                  <a:lnTo>
                    <a:pt x="370" y="384"/>
                  </a:lnTo>
                  <a:lnTo>
                    <a:pt x="372" y="384"/>
                  </a:lnTo>
                  <a:lnTo>
                    <a:pt x="372" y="386"/>
                  </a:lnTo>
                  <a:lnTo>
                    <a:pt x="373" y="387"/>
                  </a:lnTo>
                  <a:lnTo>
                    <a:pt x="373" y="386"/>
                  </a:lnTo>
                  <a:lnTo>
                    <a:pt x="374" y="386"/>
                  </a:lnTo>
                  <a:lnTo>
                    <a:pt x="375" y="386"/>
                  </a:lnTo>
                  <a:lnTo>
                    <a:pt x="375" y="384"/>
                  </a:lnTo>
                  <a:lnTo>
                    <a:pt x="375" y="383"/>
                  </a:lnTo>
                  <a:lnTo>
                    <a:pt x="375" y="384"/>
                  </a:lnTo>
                  <a:lnTo>
                    <a:pt x="374" y="384"/>
                  </a:lnTo>
                  <a:lnTo>
                    <a:pt x="374" y="386"/>
                  </a:lnTo>
                  <a:lnTo>
                    <a:pt x="374" y="384"/>
                  </a:lnTo>
                  <a:lnTo>
                    <a:pt x="373" y="384"/>
                  </a:lnTo>
                  <a:lnTo>
                    <a:pt x="372" y="383"/>
                  </a:lnTo>
                  <a:lnTo>
                    <a:pt x="372" y="382"/>
                  </a:lnTo>
                  <a:lnTo>
                    <a:pt x="372" y="381"/>
                  </a:lnTo>
                  <a:lnTo>
                    <a:pt x="373" y="382"/>
                  </a:lnTo>
                  <a:lnTo>
                    <a:pt x="374" y="382"/>
                  </a:lnTo>
                  <a:lnTo>
                    <a:pt x="375" y="382"/>
                  </a:lnTo>
                  <a:lnTo>
                    <a:pt x="375" y="383"/>
                  </a:lnTo>
                  <a:lnTo>
                    <a:pt x="376" y="383"/>
                  </a:lnTo>
                  <a:lnTo>
                    <a:pt x="375" y="382"/>
                  </a:lnTo>
                  <a:lnTo>
                    <a:pt x="374" y="382"/>
                  </a:lnTo>
                  <a:lnTo>
                    <a:pt x="373" y="382"/>
                  </a:lnTo>
                  <a:lnTo>
                    <a:pt x="373" y="381"/>
                  </a:lnTo>
                  <a:lnTo>
                    <a:pt x="372" y="381"/>
                  </a:lnTo>
                  <a:lnTo>
                    <a:pt x="372" y="380"/>
                  </a:lnTo>
                  <a:lnTo>
                    <a:pt x="373" y="380"/>
                  </a:lnTo>
                  <a:lnTo>
                    <a:pt x="372" y="380"/>
                  </a:lnTo>
                  <a:lnTo>
                    <a:pt x="370" y="380"/>
                  </a:lnTo>
                  <a:lnTo>
                    <a:pt x="370" y="379"/>
                  </a:lnTo>
                  <a:lnTo>
                    <a:pt x="370" y="378"/>
                  </a:lnTo>
                  <a:lnTo>
                    <a:pt x="372" y="378"/>
                  </a:lnTo>
                  <a:lnTo>
                    <a:pt x="372" y="377"/>
                  </a:lnTo>
                  <a:lnTo>
                    <a:pt x="372" y="378"/>
                  </a:lnTo>
                  <a:lnTo>
                    <a:pt x="370" y="378"/>
                  </a:lnTo>
                  <a:lnTo>
                    <a:pt x="370" y="377"/>
                  </a:lnTo>
                  <a:lnTo>
                    <a:pt x="372" y="377"/>
                  </a:lnTo>
                  <a:lnTo>
                    <a:pt x="370" y="377"/>
                  </a:lnTo>
                  <a:lnTo>
                    <a:pt x="370" y="376"/>
                  </a:lnTo>
                  <a:lnTo>
                    <a:pt x="370" y="377"/>
                  </a:lnTo>
                  <a:lnTo>
                    <a:pt x="370" y="378"/>
                  </a:lnTo>
                  <a:lnTo>
                    <a:pt x="370" y="379"/>
                  </a:lnTo>
                  <a:lnTo>
                    <a:pt x="370" y="380"/>
                  </a:lnTo>
                  <a:lnTo>
                    <a:pt x="369" y="380"/>
                  </a:lnTo>
                  <a:lnTo>
                    <a:pt x="368" y="380"/>
                  </a:lnTo>
                  <a:lnTo>
                    <a:pt x="367" y="380"/>
                  </a:lnTo>
                  <a:lnTo>
                    <a:pt x="367" y="379"/>
                  </a:lnTo>
                  <a:lnTo>
                    <a:pt x="366" y="380"/>
                  </a:lnTo>
                  <a:lnTo>
                    <a:pt x="364" y="379"/>
                  </a:lnTo>
                  <a:lnTo>
                    <a:pt x="364" y="380"/>
                  </a:lnTo>
                  <a:lnTo>
                    <a:pt x="363" y="380"/>
                  </a:lnTo>
                  <a:lnTo>
                    <a:pt x="363" y="379"/>
                  </a:lnTo>
                  <a:lnTo>
                    <a:pt x="364" y="379"/>
                  </a:lnTo>
                  <a:lnTo>
                    <a:pt x="363" y="379"/>
                  </a:lnTo>
                  <a:lnTo>
                    <a:pt x="362" y="380"/>
                  </a:lnTo>
                  <a:lnTo>
                    <a:pt x="362" y="379"/>
                  </a:lnTo>
                  <a:lnTo>
                    <a:pt x="361" y="379"/>
                  </a:lnTo>
                  <a:lnTo>
                    <a:pt x="359" y="379"/>
                  </a:lnTo>
                  <a:lnTo>
                    <a:pt x="359" y="378"/>
                  </a:lnTo>
                  <a:lnTo>
                    <a:pt x="361" y="378"/>
                  </a:lnTo>
                  <a:lnTo>
                    <a:pt x="362" y="378"/>
                  </a:lnTo>
                  <a:lnTo>
                    <a:pt x="361" y="378"/>
                  </a:lnTo>
                  <a:lnTo>
                    <a:pt x="361" y="377"/>
                  </a:lnTo>
                  <a:lnTo>
                    <a:pt x="362" y="377"/>
                  </a:lnTo>
                  <a:lnTo>
                    <a:pt x="363" y="377"/>
                  </a:lnTo>
                  <a:lnTo>
                    <a:pt x="364" y="377"/>
                  </a:lnTo>
                  <a:lnTo>
                    <a:pt x="364" y="378"/>
                  </a:lnTo>
                  <a:lnTo>
                    <a:pt x="363" y="378"/>
                  </a:lnTo>
                  <a:lnTo>
                    <a:pt x="363" y="379"/>
                  </a:lnTo>
                  <a:lnTo>
                    <a:pt x="363" y="378"/>
                  </a:lnTo>
                  <a:lnTo>
                    <a:pt x="364" y="378"/>
                  </a:lnTo>
                  <a:lnTo>
                    <a:pt x="364" y="379"/>
                  </a:lnTo>
                  <a:lnTo>
                    <a:pt x="366" y="379"/>
                  </a:lnTo>
                  <a:lnTo>
                    <a:pt x="364" y="379"/>
                  </a:lnTo>
                  <a:lnTo>
                    <a:pt x="364" y="378"/>
                  </a:lnTo>
                  <a:lnTo>
                    <a:pt x="366" y="378"/>
                  </a:lnTo>
                  <a:lnTo>
                    <a:pt x="367" y="378"/>
                  </a:lnTo>
                  <a:lnTo>
                    <a:pt x="366" y="378"/>
                  </a:lnTo>
                  <a:lnTo>
                    <a:pt x="364" y="378"/>
                  </a:lnTo>
                  <a:lnTo>
                    <a:pt x="366" y="378"/>
                  </a:lnTo>
                  <a:lnTo>
                    <a:pt x="366" y="377"/>
                  </a:lnTo>
                  <a:lnTo>
                    <a:pt x="367" y="378"/>
                  </a:lnTo>
                  <a:lnTo>
                    <a:pt x="367" y="377"/>
                  </a:lnTo>
                  <a:lnTo>
                    <a:pt x="367" y="376"/>
                  </a:lnTo>
                  <a:lnTo>
                    <a:pt x="367" y="377"/>
                  </a:lnTo>
                  <a:lnTo>
                    <a:pt x="366" y="377"/>
                  </a:lnTo>
                  <a:lnTo>
                    <a:pt x="364" y="377"/>
                  </a:lnTo>
                  <a:lnTo>
                    <a:pt x="364" y="376"/>
                  </a:lnTo>
                  <a:lnTo>
                    <a:pt x="363" y="376"/>
                  </a:lnTo>
                  <a:lnTo>
                    <a:pt x="363" y="375"/>
                  </a:lnTo>
                  <a:lnTo>
                    <a:pt x="362" y="376"/>
                  </a:lnTo>
                  <a:lnTo>
                    <a:pt x="362" y="375"/>
                  </a:lnTo>
                  <a:lnTo>
                    <a:pt x="363" y="372"/>
                  </a:lnTo>
                  <a:lnTo>
                    <a:pt x="363" y="371"/>
                  </a:lnTo>
                  <a:lnTo>
                    <a:pt x="364" y="371"/>
                  </a:lnTo>
                  <a:lnTo>
                    <a:pt x="364" y="370"/>
                  </a:lnTo>
                  <a:lnTo>
                    <a:pt x="364" y="371"/>
                  </a:lnTo>
                  <a:lnTo>
                    <a:pt x="364" y="370"/>
                  </a:lnTo>
                  <a:lnTo>
                    <a:pt x="366" y="370"/>
                  </a:lnTo>
                  <a:lnTo>
                    <a:pt x="366" y="371"/>
                  </a:lnTo>
                  <a:lnTo>
                    <a:pt x="366" y="370"/>
                  </a:lnTo>
                  <a:lnTo>
                    <a:pt x="366" y="371"/>
                  </a:lnTo>
                  <a:lnTo>
                    <a:pt x="367" y="372"/>
                  </a:lnTo>
                  <a:lnTo>
                    <a:pt x="367" y="371"/>
                  </a:lnTo>
                  <a:lnTo>
                    <a:pt x="367" y="370"/>
                  </a:lnTo>
                  <a:lnTo>
                    <a:pt x="368" y="370"/>
                  </a:lnTo>
                  <a:lnTo>
                    <a:pt x="368" y="371"/>
                  </a:lnTo>
                  <a:lnTo>
                    <a:pt x="368" y="370"/>
                  </a:lnTo>
                  <a:lnTo>
                    <a:pt x="367" y="370"/>
                  </a:lnTo>
                  <a:lnTo>
                    <a:pt x="368" y="368"/>
                  </a:lnTo>
                  <a:lnTo>
                    <a:pt x="368" y="367"/>
                  </a:lnTo>
                  <a:lnTo>
                    <a:pt x="367" y="367"/>
                  </a:lnTo>
                  <a:lnTo>
                    <a:pt x="366" y="367"/>
                  </a:lnTo>
                  <a:lnTo>
                    <a:pt x="366" y="366"/>
                  </a:lnTo>
                  <a:lnTo>
                    <a:pt x="367" y="365"/>
                  </a:lnTo>
                  <a:lnTo>
                    <a:pt x="366" y="365"/>
                  </a:lnTo>
                  <a:lnTo>
                    <a:pt x="366" y="366"/>
                  </a:lnTo>
                  <a:lnTo>
                    <a:pt x="364" y="365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5"/>
                  </a:lnTo>
                  <a:lnTo>
                    <a:pt x="363" y="364"/>
                  </a:lnTo>
                  <a:lnTo>
                    <a:pt x="362" y="364"/>
                  </a:lnTo>
                  <a:lnTo>
                    <a:pt x="363" y="365"/>
                  </a:lnTo>
                  <a:lnTo>
                    <a:pt x="362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5"/>
                  </a:lnTo>
                  <a:lnTo>
                    <a:pt x="362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1" y="366"/>
                  </a:lnTo>
                  <a:lnTo>
                    <a:pt x="359" y="366"/>
                  </a:lnTo>
                  <a:lnTo>
                    <a:pt x="359" y="365"/>
                  </a:lnTo>
                  <a:lnTo>
                    <a:pt x="358" y="365"/>
                  </a:lnTo>
                  <a:lnTo>
                    <a:pt x="357" y="364"/>
                  </a:lnTo>
                  <a:lnTo>
                    <a:pt x="356" y="363"/>
                  </a:lnTo>
                  <a:lnTo>
                    <a:pt x="356" y="361"/>
                  </a:lnTo>
                  <a:lnTo>
                    <a:pt x="357" y="361"/>
                  </a:lnTo>
                  <a:lnTo>
                    <a:pt x="357" y="360"/>
                  </a:lnTo>
                  <a:lnTo>
                    <a:pt x="358" y="360"/>
                  </a:lnTo>
                  <a:lnTo>
                    <a:pt x="358" y="359"/>
                  </a:lnTo>
                  <a:lnTo>
                    <a:pt x="357" y="360"/>
                  </a:lnTo>
                  <a:lnTo>
                    <a:pt x="356" y="361"/>
                  </a:lnTo>
                  <a:lnTo>
                    <a:pt x="355" y="363"/>
                  </a:lnTo>
                  <a:lnTo>
                    <a:pt x="355" y="361"/>
                  </a:lnTo>
                  <a:lnTo>
                    <a:pt x="355" y="363"/>
                  </a:lnTo>
                  <a:lnTo>
                    <a:pt x="354" y="363"/>
                  </a:lnTo>
                  <a:lnTo>
                    <a:pt x="353" y="363"/>
                  </a:lnTo>
                  <a:lnTo>
                    <a:pt x="352" y="363"/>
                  </a:lnTo>
                  <a:lnTo>
                    <a:pt x="352" y="364"/>
                  </a:lnTo>
                  <a:lnTo>
                    <a:pt x="351" y="364"/>
                  </a:lnTo>
                  <a:lnTo>
                    <a:pt x="351" y="365"/>
                  </a:lnTo>
                  <a:lnTo>
                    <a:pt x="352" y="364"/>
                  </a:lnTo>
                  <a:lnTo>
                    <a:pt x="353" y="364"/>
                  </a:lnTo>
                  <a:lnTo>
                    <a:pt x="353" y="365"/>
                  </a:lnTo>
                  <a:lnTo>
                    <a:pt x="354" y="365"/>
                  </a:lnTo>
                  <a:lnTo>
                    <a:pt x="353" y="366"/>
                  </a:lnTo>
                  <a:lnTo>
                    <a:pt x="354" y="366"/>
                  </a:lnTo>
                  <a:lnTo>
                    <a:pt x="353" y="367"/>
                  </a:lnTo>
                  <a:lnTo>
                    <a:pt x="352" y="367"/>
                  </a:lnTo>
                  <a:lnTo>
                    <a:pt x="352" y="366"/>
                  </a:lnTo>
                  <a:lnTo>
                    <a:pt x="351" y="366"/>
                  </a:lnTo>
                  <a:lnTo>
                    <a:pt x="351" y="365"/>
                  </a:lnTo>
                  <a:lnTo>
                    <a:pt x="351" y="364"/>
                  </a:lnTo>
                  <a:lnTo>
                    <a:pt x="351" y="363"/>
                  </a:lnTo>
                  <a:lnTo>
                    <a:pt x="351" y="361"/>
                  </a:lnTo>
                  <a:lnTo>
                    <a:pt x="352" y="361"/>
                  </a:lnTo>
                  <a:lnTo>
                    <a:pt x="352" y="360"/>
                  </a:lnTo>
                  <a:lnTo>
                    <a:pt x="353" y="360"/>
                  </a:lnTo>
                  <a:lnTo>
                    <a:pt x="354" y="360"/>
                  </a:lnTo>
                  <a:lnTo>
                    <a:pt x="354" y="359"/>
                  </a:lnTo>
                  <a:lnTo>
                    <a:pt x="353" y="359"/>
                  </a:lnTo>
                  <a:lnTo>
                    <a:pt x="354" y="359"/>
                  </a:lnTo>
                  <a:lnTo>
                    <a:pt x="355" y="357"/>
                  </a:lnTo>
                  <a:lnTo>
                    <a:pt x="355" y="359"/>
                  </a:lnTo>
                  <a:lnTo>
                    <a:pt x="355" y="357"/>
                  </a:lnTo>
                  <a:lnTo>
                    <a:pt x="356" y="357"/>
                  </a:lnTo>
                  <a:lnTo>
                    <a:pt x="357" y="357"/>
                  </a:lnTo>
                  <a:lnTo>
                    <a:pt x="356" y="357"/>
                  </a:lnTo>
                  <a:lnTo>
                    <a:pt x="356" y="356"/>
                  </a:lnTo>
                  <a:lnTo>
                    <a:pt x="356" y="355"/>
                  </a:lnTo>
                  <a:lnTo>
                    <a:pt x="357" y="355"/>
                  </a:lnTo>
                  <a:lnTo>
                    <a:pt x="357" y="356"/>
                  </a:lnTo>
                  <a:lnTo>
                    <a:pt x="358" y="356"/>
                  </a:lnTo>
                  <a:lnTo>
                    <a:pt x="357" y="356"/>
                  </a:lnTo>
                  <a:lnTo>
                    <a:pt x="357" y="355"/>
                  </a:lnTo>
                  <a:lnTo>
                    <a:pt x="358" y="355"/>
                  </a:lnTo>
                  <a:lnTo>
                    <a:pt x="359" y="355"/>
                  </a:lnTo>
                  <a:lnTo>
                    <a:pt x="359" y="354"/>
                  </a:lnTo>
                  <a:lnTo>
                    <a:pt x="359" y="353"/>
                  </a:lnTo>
                  <a:lnTo>
                    <a:pt x="361" y="353"/>
                  </a:lnTo>
                  <a:lnTo>
                    <a:pt x="359" y="353"/>
                  </a:lnTo>
                  <a:lnTo>
                    <a:pt x="361" y="353"/>
                  </a:lnTo>
                  <a:lnTo>
                    <a:pt x="359" y="352"/>
                  </a:lnTo>
                  <a:lnTo>
                    <a:pt x="361" y="350"/>
                  </a:lnTo>
                  <a:lnTo>
                    <a:pt x="361" y="349"/>
                  </a:lnTo>
                  <a:lnTo>
                    <a:pt x="361" y="350"/>
                  </a:lnTo>
                  <a:lnTo>
                    <a:pt x="362" y="350"/>
                  </a:lnTo>
                  <a:lnTo>
                    <a:pt x="362" y="352"/>
                  </a:lnTo>
                  <a:lnTo>
                    <a:pt x="363" y="352"/>
                  </a:lnTo>
                  <a:lnTo>
                    <a:pt x="363" y="353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3" y="349"/>
                  </a:lnTo>
                  <a:lnTo>
                    <a:pt x="364" y="349"/>
                  </a:lnTo>
                  <a:lnTo>
                    <a:pt x="364" y="350"/>
                  </a:lnTo>
                  <a:lnTo>
                    <a:pt x="364" y="349"/>
                  </a:lnTo>
                  <a:lnTo>
                    <a:pt x="366" y="349"/>
                  </a:lnTo>
                  <a:lnTo>
                    <a:pt x="367" y="350"/>
                  </a:lnTo>
                  <a:lnTo>
                    <a:pt x="366" y="350"/>
                  </a:lnTo>
                  <a:lnTo>
                    <a:pt x="367" y="350"/>
                  </a:lnTo>
                  <a:lnTo>
                    <a:pt x="367" y="352"/>
                  </a:lnTo>
                  <a:lnTo>
                    <a:pt x="366" y="352"/>
                  </a:lnTo>
                  <a:lnTo>
                    <a:pt x="367" y="352"/>
                  </a:lnTo>
                  <a:lnTo>
                    <a:pt x="367" y="353"/>
                  </a:lnTo>
                  <a:lnTo>
                    <a:pt x="366" y="353"/>
                  </a:lnTo>
                  <a:lnTo>
                    <a:pt x="367" y="353"/>
                  </a:lnTo>
                  <a:lnTo>
                    <a:pt x="367" y="354"/>
                  </a:lnTo>
                  <a:lnTo>
                    <a:pt x="366" y="354"/>
                  </a:lnTo>
                  <a:lnTo>
                    <a:pt x="367" y="354"/>
                  </a:lnTo>
                  <a:lnTo>
                    <a:pt x="367" y="353"/>
                  </a:lnTo>
                  <a:lnTo>
                    <a:pt x="368" y="353"/>
                  </a:lnTo>
                  <a:lnTo>
                    <a:pt x="368" y="354"/>
                  </a:lnTo>
                  <a:lnTo>
                    <a:pt x="368" y="355"/>
                  </a:lnTo>
                  <a:lnTo>
                    <a:pt x="367" y="355"/>
                  </a:lnTo>
                  <a:lnTo>
                    <a:pt x="366" y="356"/>
                  </a:lnTo>
                  <a:lnTo>
                    <a:pt x="364" y="356"/>
                  </a:lnTo>
                  <a:lnTo>
                    <a:pt x="363" y="356"/>
                  </a:lnTo>
                  <a:lnTo>
                    <a:pt x="363" y="355"/>
                  </a:lnTo>
                  <a:lnTo>
                    <a:pt x="362" y="355"/>
                  </a:lnTo>
                  <a:lnTo>
                    <a:pt x="363" y="355"/>
                  </a:lnTo>
                  <a:lnTo>
                    <a:pt x="363" y="356"/>
                  </a:lnTo>
                  <a:lnTo>
                    <a:pt x="364" y="356"/>
                  </a:lnTo>
                  <a:lnTo>
                    <a:pt x="366" y="356"/>
                  </a:lnTo>
                  <a:lnTo>
                    <a:pt x="367" y="355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6"/>
                  </a:lnTo>
                  <a:lnTo>
                    <a:pt x="368" y="356"/>
                  </a:lnTo>
                  <a:lnTo>
                    <a:pt x="368" y="357"/>
                  </a:lnTo>
                  <a:lnTo>
                    <a:pt x="369" y="357"/>
                  </a:lnTo>
                  <a:lnTo>
                    <a:pt x="368" y="356"/>
                  </a:lnTo>
                  <a:lnTo>
                    <a:pt x="368" y="355"/>
                  </a:lnTo>
                  <a:lnTo>
                    <a:pt x="369" y="354"/>
                  </a:lnTo>
                  <a:lnTo>
                    <a:pt x="369" y="355"/>
                  </a:lnTo>
                  <a:lnTo>
                    <a:pt x="370" y="356"/>
                  </a:lnTo>
                  <a:lnTo>
                    <a:pt x="370" y="357"/>
                  </a:lnTo>
                  <a:lnTo>
                    <a:pt x="369" y="359"/>
                  </a:lnTo>
                  <a:lnTo>
                    <a:pt x="369" y="360"/>
                  </a:lnTo>
                  <a:lnTo>
                    <a:pt x="368" y="360"/>
                  </a:lnTo>
                  <a:lnTo>
                    <a:pt x="368" y="361"/>
                  </a:lnTo>
                  <a:lnTo>
                    <a:pt x="369" y="361"/>
                  </a:lnTo>
                  <a:lnTo>
                    <a:pt x="370" y="360"/>
                  </a:lnTo>
                  <a:lnTo>
                    <a:pt x="370" y="361"/>
                  </a:lnTo>
                  <a:lnTo>
                    <a:pt x="370" y="360"/>
                  </a:lnTo>
                  <a:lnTo>
                    <a:pt x="370" y="359"/>
                  </a:lnTo>
                  <a:lnTo>
                    <a:pt x="370" y="357"/>
                  </a:lnTo>
                  <a:lnTo>
                    <a:pt x="372" y="357"/>
                  </a:lnTo>
                  <a:lnTo>
                    <a:pt x="373" y="357"/>
                  </a:lnTo>
                  <a:lnTo>
                    <a:pt x="373" y="356"/>
                  </a:lnTo>
                  <a:lnTo>
                    <a:pt x="373" y="355"/>
                  </a:lnTo>
                  <a:lnTo>
                    <a:pt x="374" y="354"/>
                  </a:lnTo>
                  <a:lnTo>
                    <a:pt x="374" y="353"/>
                  </a:lnTo>
                  <a:lnTo>
                    <a:pt x="373" y="354"/>
                  </a:lnTo>
                  <a:lnTo>
                    <a:pt x="372" y="355"/>
                  </a:lnTo>
                  <a:lnTo>
                    <a:pt x="372" y="356"/>
                  </a:lnTo>
                  <a:lnTo>
                    <a:pt x="370" y="357"/>
                  </a:lnTo>
                  <a:lnTo>
                    <a:pt x="370" y="356"/>
                  </a:lnTo>
                  <a:lnTo>
                    <a:pt x="372" y="356"/>
                  </a:lnTo>
                  <a:lnTo>
                    <a:pt x="372" y="355"/>
                  </a:lnTo>
                  <a:lnTo>
                    <a:pt x="372" y="354"/>
                  </a:lnTo>
                  <a:lnTo>
                    <a:pt x="372" y="353"/>
                  </a:lnTo>
                  <a:lnTo>
                    <a:pt x="372" y="352"/>
                  </a:lnTo>
                  <a:lnTo>
                    <a:pt x="372" y="350"/>
                  </a:lnTo>
                  <a:lnTo>
                    <a:pt x="373" y="350"/>
                  </a:lnTo>
                  <a:lnTo>
                    <a:pt x="373" y="349"/>
                  </a:lnTo>
                  <a:lnTo>
                    <a:pt x="374" y="348"/>
                  </a:lnTo>
                  <a:lnTo>
                    <a:pt x="376" y="348"/>
                  </a:lnTo>
                  <a:lnTo>
                    <a:pt x="376" y="347"/>
                  </a:lnTo>
                  <a:lnTo>
                    <a:pt x="375" y="347"/>
                  </a:lnTo>
                  <a:lnTo>
                    <a:pt x="374" y="347"/>
                  </a:lnTo>
                  <a:lnTo>
                    <a:pt x="373" y="348"/>
                  </a:lnTo>
                  <a:lnTo>
                    <a:pt x="373" y="349"/>
                  </a:lnTo>
                  <a:lnTo>
                    <a:pt x="372" y="349"/>
                  </a:lnTo>
                  <a:lnTo>
                    <a:pt x="372" y="348"/>
                  </a:lnTo>
                  <a:lnTo>
                    <a:pt x="373" y="347"/>
                  </a:lnTo>
                  <a:lnTo>
                    <a:pt x="373" y="346"/>
                  </a:lnTo>
                  <a:lnTo>
                    <a:pt x="373" y="345"/>
                  </a:lnTo>
                  <a:lnTo>
                    <a:pt x="374" y="344"/>
                  </a:lnTo>
                  <a:lnTo>
                    <a:pt x="374" y="345"/>
                  </a:lnTo>
                  <a:lnTo>
                    <a:pt x="374" y="344"/>
                  </a:lnTo>
                  <a:lnTo>
                    <a:pt x="375" y="344"/>
                  </a:lnTo>
                  <a:lnTo>
                    <a:pt x="375" y="342"/>
                  </a:lnTo>
                  <a:lnTo>
                    <a:pt x="376" y="342"/>
                  </a:lnTo>
                  <a:lnTo>
                    <a:pt x="376" y="344"/>
                  </a:lnTo>
                  <a:lnTo>
                    <a:pt x="377" y="344"/>
                  </a:lnTo>
                  <a:lnTo>
                    <a:pt x="377" y="345"/>
                  </a:lnTo>
                  <a:lnTo>
                    <a:pt x="378" y="345"/>
                  </a:lnTo>
                  <a:lnTo>
                    <a:pt x="379" y="345"/>
                  </a:lnTo>
                  <a:lnTo>
                    <a:pt x="379" y="344"/>
                  </a:lnTo>
                  <a:lnTo>
                    <a:pt x="378" y="344"/>
                  </a:lnTo>
                  <a:lnTo>
                    <a:pt x="377" y="344"/>
                  </a:lnTo>
                  <a:lnTo>
                    <a:pt x="376" y="342"/>
                  </a:lnTo>
                  <a:lnTo>
                    <a:pt x="376" y="341"/>
                  </a:lnTo>
                  <a:lnTo>
                    <a:pt x="375" y="341"/>
                  </a:lnTo>
                  <a:lnTo>
                    <a:pt x="375" y="342"/>
                  </a:lnTo>
                  <a:lnTo>
                    <a:pt x="374" y="342"/>
                  </a:lnTo>
                  <a:lnTo>
                    <a:pt x="373" y="342"/>
                  </a:lnTo>
                  <a:lnTo>
                    <a:pt x="373" y="341"/>
                  </a:lnTo>
                  <a:lnTo>
                    <a:pt x="374" y="341"/>
                  </a:lnTo>
                  <a:lnTo>
                    <a:pt x="375" y="340"/>
                  </a:lnTo>
                  <a:lnTo>
                    <a:pt x="375" y="338"/>
                  </a:lnTo>
                  <a:lnTo>
                    <a:pt x="374" y="338"/>
                  </a:lnTo>
                  <a:lnTo>
                    <a:pt x="374" y="337"/>
                  </a:lnTo>
                  <a:lnTo>
                    <a:pt x="375" y="337"/>
                  </a:lnTo>
                  <a:lnTo>
                    <a:pt x="376" y="337"/>
                  </a:lnTo>
                  <a:lnTo>
                    <a:pt x="377" y="337"/>
                  </a:lnTo>
                  <a:lnTo>
                    <a:pt x="377" y="336"/>
                  </a:lnTo>
                  <a:lnTo>
                    <a:pt x="378" y="336"/>
                  </a:lnTo>
                  <a:lnTo>
                    <a:pt x="378" y="335"/>
                  </a:lnTo>
                  <a:lnTo>
                    <a:pt x="379" y="334"/>
                  </a:lnTo>
                  <a:lnTo>
                    <a:pt x="381" y="334"/>
                  </a:lnTo>
                  <a:lnTo>
                    <a:pt x="381" y="333"/>
                  </a:lnTo>
                  <a:lnTo>
                    <a:pt x="381" y="332"/>
                  </a:lnTo>
                  <a:lnTo>
                    <a:pt x="382" y="331"/>
                  </a:lnTo>
                  <a:lnTo>
                    <a:pt x="382" y="330"/>
                  </a:lnTo>
                  <a:lnTo>
                    <a:pt x="382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1" y="331"/>
                  </a:lnTo>
                  <a:lnTo>
                    <a:pt x="381" y="330"/>
                  </a:lnTo>
                  <a:lnTo>
                    <a:pt x="379" y="330"/>
                  </a:lnTo>
                  <a:lnTo>
                    <a:pt x="378" y="330"/>
                  </a:lnTo>
                  <a:lnTo>
                    <a:pt x="378" y="329"/>
                  </a:lnTo>
                  <a:lnTo>
                    <a:pt x="377" y="329"/>
                  </a:lnTo>
                  <a:lnTo>
                    <a:pt x="377" y="326"/>
                  </a:lnTo>
                  <a:lnTo>
                    <a:pt x="376" y="326"/>
                  </a:lnTo>
                  <a:lnTo>
                    <a:pt x="376" y="325"/>
                  </a:lnTo>
                  <a:lnTo>
                    <a:pt x="375" y="325"/>
                  </a:lnTo>
                  <a:lnTo>
                    <a:pt x="375" y="324"/>
                  </a:lnTo>
                  <a:lnTo>
                    <a:pt x="376" y="325"/>
                  </a:lnTo>
                  <a:lnTo>
                    <a:pt x="376" y="324"/>
                  </a:lnTo>
                  <a:lnTo>
                    <a:pt x="377" y="324"/>
                  </a:lnTo>
                  <a:lnTo>
                    <a:pt x="376" y="324"/>
                  </a:lnTo>
                  <a:lnTo>
                    <a:pt x="376" y="323"/>
                  </a:lnTo>
                  <a:lnTo>
                    <a:pt x="376" y="322"/>
                  </a:lnTo>
                  <a:lnTo>
                    <a:pt x="377" y="322"/>
                  </a:lnTo>
                  <a:lnTo>
                    <a:pt x="377" y="321"/>
                  </a:lnTo>
                  <a:lnTo>
                    <a:pt x="377" y="320"/>
                  </a:lnTo>
                  <a:lnTo>
                    <a:pt x="378" y="320"/>
                  </a:lnTo>
                  <a:lnTo>
                    <a:pt x="378" y="321"/>
                  </a:lnTo>
                  <a:lnTo>
                    <a:pt x="378" y="320"/>
                  </a:lnTo>
                  <a:lnTo>
                    <a:pt x="379" y="320"/>
                  </a:lnTo>
                  <a:lnTo>
                    <a:pt x="379" y="321"/>
                  </a:lnTo>
                  <a:lnTo>
                    <a:pt x="379" y="320"/>
                  </a:lnTo>
                  <a:lnTo>
                    <a:pt x="379" y="319"/>
                  </a:lnTo>
                  <a:lnTo>
                    <a:pt x="379" y="320"/>
                  </a:lnTo>
                  <a:lnTo>
                    <a:pt x="378" y="320"/>
                  </a:lnTo>
                  <a:lnTo>
                    <a:pt x="377" y="320"/>
                  </a:lnTo>
                  <a:lnTo>
                    <a:pt x="377" y="319"/>
                  </a:lnTo>
                  <a:lnTo>
                    <a:pt x="378" y="319"/>
                  </a:lnTo>
                  <a:lnTo>
                    <a:pt x="378" y="318"/>
                  </a:lnTo>
                  <a:lnTo>
                    <a:pt x="377" y="318"/>
                  </a:lnTo>
                  <a:lnTo>
                    <a:pt x="377" y="317"/>
                  </a:lnTo>
                  <a:lnTo>
                    <a:pt x="377" y="315"/>
                  </a:lnTo>
                  <a:lnTo>
                    <a:pt x="377" y="314"/>
                  </a:lnTo>
                  <a:lnTo>
                    <a:pt x="377" y="313"/>
                  </a:lnTo>
                  <a:lnTo>
                    <a:pt x="378" y="313"/>
                  </a:lnTo>
                  <a:lnTo>
                    <a:pt x="378" y="311"/>
                  </a:lnTo>
                  <a:lnTo>
                    <a:pt x="378" y="310"/>
                  </a:lnTo>
                  <a:lnTo>
                    <a:pt x="379" y="309"/>
                  </a:lnTo>
                  <a:lnTo>
                    <a:pt x="379" y="310"/>
                  </a:lnTo>
                  <a:lnTo>
                    <a:pt x="381" y="310"/>
                  </a:lnTo>
                  <a:lnTo>
                    <a:pt x="381" y="309"/>
                  </a:lnTo>
                  <a:lnTo>
                    <a:pt x="381" y="308"/>
                  </a:lnTo>
                  <a:lnTo>
                    <a:pt x="379" y="307"/>
                  </a:lnTo>
                  <a:lnTo>
                    <a:pt x="379" y="306"/>
                  </a:lnTo>
                  <a:lnTo>
                    <a:pt x="379" y="304"/>
                  </a:lnTo>
                  <a:lnTo>
                    <a:pt x="379" y="303"/>
                  </a:lnTo>
                  <a:lnTo>
                    <a:pt x="379" y="302"/>
                  </a:lnTo>
                  <a:lnTo>
                    <a:pt x="381" y="302"/>
                  </a:lnTo>
                  <a:lnTo>
                    <a:pt x="382" y="302"/>
                  </a:lnTo>
                  <a:lnTo>
                    <a:pt x="382" y="303"/>
                  </a:lnTo>
                  <a:lnTo>
                    <a:pt x="384" y="303"/>
                  </a:lnTo>
                  <a:lnTo>
                    <a:pt x="384" y="302"/>
                  </a:lnTo>
                  <a:lnTo>
                    <a:pt x="382" y="302"/>
                  </a:lnTo>
                  <a:lnTo>
                    <a:pt x="381" y="302"/>
                  </a:lnTo>
                  <a:lnTo>
                    <a:pt x="381" y="301"/>
                  </a:lnTo>
                  <a:lnTo>
                    <a:pt x="381" y="300"/>
                  </a:lnTo>
                  <a:lnTo>
                    <a:pt x="379" y="300"/>
                  </a:lnTo>
                  <a:lnTo>
                    <a:pt x="379" y="299"/>
                  </a:lnTo>
                  <a:lnTo>
                    <a:pt x="381" y="299"/>
                  </a:lnTo>
                  <a:lnTo>
                    <a:pt x="382" y="298"/>
                  </a:lnTo>
                  <a:lnTo>
                    <a:pt x="382" y="299"/>
                  </a:lnTo>
                  <a:lnTo>
                    <a:pt x="384" y="301"/>
                  </a:lnTo>
                  <a:lnTo>
                    <a:pt x="385" y="302"/>
                  </a:lnTo>
                  <a:lnTo>
                    <a:pt x="385" y="301"/>
                  </a:lnTo>
                  <a:lnTo>
                    <a:pt x="384" y="300"/>
                  </a:lnTo>
                  <a:lnTo>
                    <a:pt x="384" y="299"/>
                  </a:lnTo>
                  <a:lnTo>
                    <a:pt x="385" y="299"/>
                  </a:lnTo>
                  <a:lnTo>
                    <a:pt x="384" y="299"/>
                  </a:lnTo>
                  <a:lnTo>
                    <a:pt x="384" y="298"/>
                  </a:lnTo>
                  <a:lnTo>
                    <a:pt x="385" y="298"/>
                  </a:lnTo>
                  <a:lnTo>
                    <a:pt x="384" y="298"/>
                  </a:lnTo>
                  <a:lnTo>
                    <a:pt x="384" y="296"/>
                  </a:lnTo>
                  <a:lnTo>
                    <a:pt x="384" y="295"/>
                  </a:lnTo>
                  <a:lnTo>
                    <a:pt x="384" y="294"/>
                  </a:lnTo>
                  <a:lnTo>
                    <a:pt x="384" y="295"/>
                  </a:lnTo>
                  <a:lnTo>
                    <a:pt x="382" y="295"/>
                  </a:lnTo>
                  <a:lnTo>
                    <a:pt x="381" y="295"/>
                  </a:lnTo>
                  <a:lnTo>
                    <a:pt x="379" y="295"/>
                  </a:lnTo>
                  <a:lnTo>
                    <a:pt x="379" y="294"/>
                  </a:lnTo>
                  <a:lnTo>
                    <a:pt x="378" y="294"/>
                  </a:lnTo>
                  <a:lnTo>
                    <a:pt x="379" y="294"/>
                  </a:lnTo>
                  <a:lnTo>
                    <a:pt x="379" y="292"/>
                  </a:lnTo>
                  <a:lnTo>
                    <a:pt x="381" y="291"/>
                  </a:lnTo>
                  <a:lnTo>
                    <a:pt x="382" y="291"/>
                  </a:lnTo>
                  <a:lnTo>
                    <a:pt x="384" y="291"/>
                  </a:lnTo>
                  <a:lnTo>
                    <a:pt x="385" y="290"/>
                  </a:lnTo>
                  <a:lnTo>
                    <a:pt x="386" y="290"/>
                  </a:lnTo>
                  <a:lnTo>
                    <a:pt x="385" y="290"/>
                  </a:lnTo>
                  <a:lnTo>
                    <a:pt x="385" y="289"/>
                  </a:lnTo>
                  <a:lnTo>
                    <a:pt x="386" y="289"/>
                  </a:lnTo>
                  <a:lnTo>
                    <a:pt x="386" y="288"/>
                  </a:lnTo>
                  <a:lnTo>
                    <a:pt x="385" y="288"/>
                  </a:lnTo>
                  <a:lnTo>
                    <a:pt x="386" y="287"/>
                  </a:lnTo>
                  <a:lnTo>
                    <a:pt x="385" y="287"/>
                  </a:lnTo>
                  <a:lnTo>
                    <a:pt x="385" y="288"/>
                  </a:lnTo>
                  <a:lnTo>
                    <a:pt x="385" y="289"/>
                  </a:lnTo>
                  <a:lnTo>
                    <a:pt x="385" y="290"/>
                  </a:lnTo>
                  <a:lnTo>
                    <a:pt x="384" y="290"/>
                  </a:lnTo>
                  <a:lnTo>
                    <a:pt x="382" y="291"/>
                  </a:lnTo>
                  <a:lnTo>
                    <a:pt x="382" y="290"/>
                  </a:lnTo>
                  <a:lnTo>
                    <a:pt x="381" y="290"/>
                  </a:lnTo>
                  <a:lnTo>
                    <a:pt x="381" y="289"/>
                  </a:lnTo>
                  <a:lnTo>
                    <a:pt x="379" y="289"/>
                  </a:lnTo>
                  <a:lnTo>
                    <a:pt x="379" y="288"/>
                  </a:lnTo>
                  <a:lnTo>
                    <a:pt x="378" y="288"/>
                  </a:lnTo>
                  <a:lnTo>
                    <a:pt x="377" y="288"/>
                  </a:lnTo>
                  <a:lnTo>
                    <a:pt x="377" y="289"/>
                  </a:lnTo>
                  <a:lnTo>
                    <a:pt x="377" y="290"/>
                  </a:lnTo>
                  <a:lnTo>
                    <a:pt x="377" y="291"/>
                  </a:lnTo>
                  <a:lnTo>
                    <a:pt x="376" y="291"/>
                  </a:lnTo>
                  <a:lnTo>
                    <a:pt x="376" y="292"/>
                  </a:lnTo>
                  <a:lnTo>
                    <a:pt x="375" y="292"/>
                  </a:lnTo>
                  <a:lnTo>
                    <a:pt x="374" y="291"/>
                  </a:lnTo>
                  <a:lnTo>
                    <a:pt x="374" y="292"/>
                  </a:lnTo>
                  <a:lnTo>
                    <a:pt x="373" y="292"/>
                  </a:lnTo>
                  <a:lnTo>
                    <a:pt x="373" y="291"/>
                  </a:lnTo>
                  <a:lnTo>
                    <a:pt x="372" y="291"/>
                  </a:lnTo>
                  <a:lnTo>
                    <a:pt x="370" y="291"/>
                  </a:lnTo>
                  <a:lnTo>
                    <a:pt x="370" y="290"/>
                  </a:lnTo>
                  <a:lnTo>
                    <a:pt x="372" y="290"/>
                  </a:lnTo>
                  <a:lnTo>
                    <a:pt x="373" y="289"/>
                  </a:lnTo>
                  <a:lnTo>
                    <a:pt x="373" y="288"/>
                  </a:lnTo>
                  <a:lnTo>
                    <a:pt x="373" y="289"/>
                  </a:lnTo>
                  <a:lnTo>
                    <a:pt x="372" y="289"/>
                  </a:lnTo>
                  <a:lnTo>
                    <a:pt x="370" y="289"/>
                  </a:lnTo>
                  <a:lnTo>
                    <a:pt x="369" y="289"/>
                  </a:lnTo>
                  <a:lnTo>
                    <a:pt x="370" y="289"/>
                  </a:lnTo>
                  <a:lnTo>
                    <a:pt x="369" y="288"/>
                  </a:lnTo>
                  <a:lnTo>
                    <a:pt x="369" y="287"/>
                  </a:lnTo>
                  <a:lnTo>
                    <a:pt x="369" y="286"/>
                  </a:lnTo>
                  <a:lnTo>
                    <a:pt x="369" y="285"/>
                  </a:lnTo>
                  <a:lnTo>
                    <a:pt x="368" y="284"/>
                  </a:lnTo>
                  <a:lnTo>
                    <a:pt x="369" y="284"/>
                  </a:lnTo>
                  <a:lnTo>
                    <a:pt x="368" y="284"/>
                  </a:lnTo>
                  <a:lnTo>
                    <a:pt x="368" y="281"/>
                  </a:lnTo>
                  <a:lnTo>
                    <a:pt x="368" y="280"/>
                  </a:lnTo>
                  <a:lnTo>
                    <a:pt x="369" y="280"/>
                  </a:lnTo>
                  <a:lnTo>
                    <a:pt x="369" y="279"/>
                  </a:lnTo>
                  <a:lnTo>
                    <a:pt x="369" y="278"/>
                  </a:lnTo>
                  <a:lnTo>
                    <a:pt x="369" y="277"/>
                  </a:lnTo>
                  <a:lnTo>
                    <a:pt x="369" y="276"/>
                  </a:lnTo>
                  <a:lnTo>
                    <a:pt x="370" y="276"/>
                  </a:lnTo>
                  <a:lnTo>
                    <a:pt x="370" y="275"/>
                  </a:lnTo>
                  <a:lnTo>
                    <a:pt x="370" y="274"/>
                  </a:lnTo>
                  <a:lnTo>
                    <a:pt x="370" y="273"/>
                  </a:lnTo>
                  <a:lnTo>
                    <a:pt x="370" y="272"/>
                  </a:lnTo>
                  <a:lnTo>
                    <a:pt x="370" y="270"/>
                  </a:lnTo>
                  <a:lnTo>
                    <a:pt x="370" y="269"/>
                  </a:lnTo>
                  <a:lnTo>
                    <a:pt x="372" y="269"/>
                  </a:lnTo>
                  <a:lnTo>
                    <a:pt x="372" y="268"/>
                  </a:lnTo>
                  <a:lnTo>
                    <a:pt x="370" y="268"/>
                  </a:lnTo>
                  <a:lnTo>
                    <a:pt x="370" y="266"/>
                  </a:lnTo>
                  <a:lnTo>
                    <a:pt x="372" y="266"/>
                  </a:lnTo>
                  <a:lnTo>
                    <a:pt x="373" y="266"/>
                  </a:lnTo>
                  <a:lnTo>
                    <a:pt x="373" y="265"/>
                  </a:lnTo>
                  <a:lnTo>
                    <a:pt x="374" y="265"/>
                  </a:lnTo>
                  <a:lnTo>
                    <a:pt x="374" y="266"/>
                  </a:lnTo>
                  <a:lnTo>
                    <a:pt x="374" y="265"/>
                  </a:lnTo>
                  <a:lnTo>
                    <a:pt x="374" y="264"/>
                  </a:lnTo>
                  <a:lnTo>
                    <a:pt x="374" y="263"/>
                  </a:lnTo>
                  <a:lnTo>
                    <a:pt x="375" y="262"/>
                  </a:lnTo>
                  <a:lnTo>
                    <a:pt x="375" y="261"/>
                  </a:lnTo>
                  <a:lnTo>
                    <a:pt x="375" y="260"/>
                  </a:lnTo>
                  <a:lnTo>
                    <a:pt x="376" y="260"/>
                  </a:lnTo>
                  <a:lnTo>
                    <a:pt x="375" y="260"/>
                  </a:lnTo>
                  <a:lnTo>
                    <a:pt x="376" y="260"/>
                  </a:lnTo>
                  <a:lnTo>
                    <a:pt x="376" y="258"/>
                  </a:lnTo>
                  <a:lnTo>
                    <a:pt x="375" y="258"/>
                  </a:lnTo>
                  <a:lnTo>
                    <a:pt x="375" y="257"/>
                  </a:lnTo>
                  <a:lnTo>
                    <a:pt x="376" y="257"/>
                  </a:lnTo>
                  <a:lnTo>
                    <a:pt x="375" y="257"/>
                  </a:lnTo>
                  <a:lnTo>
                    <a:pt x="375" y="256"/>
                  </a:lnTo>
                  <a:lnTo>
                    <a:pt x="375" y="255"/>
                  </a:lnTo>
                  <a:lnTo>
                    <a:pt x="374" y="254"/>
                  </a:lnTo>
                  <a:lnTo>
                    <a:pt x="374" y="250"/>
                  </a:lnTo>
                  <a:lnTo>
                    <a:pt x="374" y="251"/>
                  </a:lnTo>
                  <a:lnTo>
                    <a:pt x="374" y="250"/>
                  </a:lnTo>
                  <a:lnTo>
                    <a:pt x="373" y="250"/>
                  </a:lnTo>
                  <a:lnTo>
                    <a:pt x="373" y="249"/>
                  </a:lnTo>
                  <a:lnTo>
                    <a:pt x="373" y="247"/>
                  </a:lnTo>
                  <a:lnTo>
                    <a:pt x="373" y="246"/>
                  </a:lnTo>
                  <a:lnTo>
                    <a:pt x="373" y="245"/>
                  </a:lnTo>
                  <a:lnTo>
                    <a:pt x="373" y="244"/>
                  </a:lnTo>
                  <a:lnTo>
                    <a:pt x="373" y="242"/>
                  </a:lnTo>
                  <a:lnTo>
                    <a:pt x="373" y="241"/>
                  </a:lnTo>
                  <a:lnTo>
                    <a:pt x="373" y="240"/>
                  </a:lnTo>
                  <a:lnTo>
                    <a:pt x="372" y="239"/>
                  </a:lnTo>
                  <a:lnTo>
                    <a:pt x="372" y="238"/>
                  </a:lnTo>
                  <a:lnTo>
                    <a:pt x="372" y="235"/>
                  </a:lnTo>
                  <a:lnTo>
                    <a:pt x="370" y="235"/>
                  </a:lnTo>
                  <a:lnTo>
                    <a:pt x="372" y="235"/>
                  </a:lnTo>
                  <a:lnTo>
                    <a:pt x="372" y="234"/>
                  </a:lnTo>
                  <a:lnTo>
                    <a:pt x="372" y="233"/>
                  </a:lnTo>
                  <a:lnTo>
                    <a:pt x="372" y="232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3" y="230"/>
                  </a:lnTo>
                  <a:lnTo>
                    <a:pt x="373" y="231"/>
                  </a:lnTo>
                  <a:lnTo>
                    <a:pt x="374" y="231"/>
                  </a:lnTo>
                  <a:lnTo>
                    <a:pt x="375" y="231"/>
                  </a:lnTo>
                  <a:lnTo>
                    <a:pt x="375" y="230"/>
                  </a:lnTo>
                  <a:lnTo>
                    <a:pt x="376" y="230"/>
                  </a:lnTo>
                  <a:lnTo>
                    <a:pt x="376" y="229"/>
                  </a:lnTo>
                  <a:lnTo>
                    <a:pt x="376" y="228"/>
                  </a:lnTo>
                  <a:lnTo>
                    <a:pt x="376" y="226"/>
                  </a:lnTo>
                  <a:lnTo>
                    <a:pt x="376" y="224"/>
                  </a:lnTo>
                  <a:lnTo>
                    <a:pt x="376" y="226"/>
                  </a:lnTo>
                  <a:lnTo>
                    <a:pt x="376" y="224"/>
                  </a:lnTo>
                  <a:lnTo>
                    <a:pt x="376" y="223"/>
                  </a:lnTo>
                  <a:lnTo>
                    <a:pt x="377" y="223"/>
                  </a:lnTo>
                  <a:lnTo>
                    <a:pt x="377" y="224"/>
                  </a:lnTo>
                  <a:lnTo>
                    <a:pt x="378" y="224"/>
                  </a:lnTo>
                  <a:lnTo>
                    <a:pt x="378" y="223"/>
                  </a:lnTo>
                  <a:lnTo>
                    <a:pt x="378" y="222"/>
                  </a:lnTo>
                  <a:lnTo>
                    <a:pt x="378" y="220"/>
                  </a:lnTo>
                  <a:lnTo>
                    <a:pt x="379" y="220"/>
                  </a:lnTo>
                  <a:lnTo>
                    <a:pt x="379" y="219"/>
                  </a:lnTo>
                  <a:lnTo>
                    <a:pt x="379" y="218"/>
                  </a:lnTo>
                  <a:lnTo>
                    <a:pt x="379" y="217"/>
                  </a:lnTo>
                  <a:lnTo>
                    <a:pt x="379" y="216"/>
                  </a:lnTo>
                  <a:lnTo>
                    <a:pt x="379" y="215"/>
                  </a:lnTo>
                  <a:lnTo>
                    <a:pt x="381" y="214"/>
                  </a:lnTo>
                  <a:lnTo>
                    <a:pt x="382" y="212"/>
                  </a:lnTo>
                  <a:lnTo>
                    <a:pt x="382" y="211"/>
                  </a:lnTo>
                  <a:lnTo>
                    <a:pt x="382" y="210"/>
                  </a:lnTo>
                  <a:lnTo>
                    <a:pt x="384" y="209"/>
                  </a:lnTo>
                  <a:lnTo>
                    <a:pt x="384" y="208"/>
                  </a:lnTo>
                  <a:lnTo>
                    <a:pt x="384" y="207"/>
                  </a:lnTo>
                  <a:lnTo>
                    <a:pt x="385" y="207"/>
                  </a:lnTo>
                  <a:lnTo>
                    <a:pt x="385" y="205"/>
                  </a:lnTo>
                  <a:lnTo>
                    <a:pt x="386" y="204"/>
                  </a:lnTo>
                  <a:lnTo>
                    <a:pt x="386" y="203"/>
                  </a:lnTo>
                  <a:lnTo>
                    <a:pt x="387" y="201"/>
                  </a:lnTo>
                  <a:lnTo>
                    <a:pt x="387" y="200"/>
                  </a:lnTo>
                  <a:lnTo>
                    <a:pt x="387" y="199"/>
                  </a:lnTo>
                  <a:lnTo>
                    <a:pt x="388" y="198"/>
                  </a:lnTo>
                  <a:lnTo>
                    <a:pt x="388" y="197"/>
                  </a:lnTo>
                  <a:lnTo>
                    <a:pt x="388" y="196"/>
                  </a:lnTo>
                  <a:lnTo>
                    <a:pt x="388" y="195"/>
                  </a:lnTo>
                  <a:lnTo>
                    <a:pt x="388" y="194"/>
                  </a:lnTo>
                  <a:lnTo>
                    <a:pt x="388" y="193"/>
                  </a:lnTo>
                  <a:lnTo>
                    <a:pt x="388" y="191"/>
                  </a:lnTo>
                  <a:lnTo>
                    <a:pt x="389" y="191"/>
                  </a:lnTo>
                  <a:lnTo>
                    <a:pt x="389" y="189"/>
                  </a:lnTo>
                  <a:lnTo>
                    <a:pt x="389" y="188"/>
                  </a:lnTo>
                  <a:lnTo>
                    <a:pt x="390" y="187"/>
                  </a:lnTo>
                  <a:lnTo>
                    <a:pt x="390" y="186"/>
                  </a:lnTo>
                  <a:lnTo>
                    <a:pt x="391" y="186"/>
                  </a:lnTo>
                  <a:lnTo>
                    <a:pt x="391" y="185"/>
                  </a:lnTo>
                  <a:lnTo>
                    <a:pt x="391" y="184"/>
                  </a:lnTo>
                  <a:lnTo>
                    <a:pt x="392" y="184"/>
                  </a:lnTo>
                  <a:lnTo>
                    <a:pt x="391" y="184"/>
                  </a:lnTo>
                  <a:lnTo>
                    <a:pt x="391" y="183"/>
                  </a:lnTo>
                  <a:lnTo>
                    <a:pt x="391" y="182"/>
                  </a:lnTo>
                  <a:lnTo>
                    <a:pt x="391" y="181"/>
                  </a:lnTo>
                  <a:lnTo>
                    <a:pt x="391" y="180"/>
                  </a:lnTo>
                  <a:lnTo>
                    <a:pt x="390" y="180"/>
                  </a:lnTo>
                  <a:lnTo>
                    <a:pt x="391" y="178"/>
                  </a:lnTo>
                  <a:lnTo>
                    <a:pt x="392" y="178"/>
                  </a:lnTo>
                  <a:lnTo>
                    <a:pt x="392" y="177"/>
                  </a:lnTo>
                  <a:lnTo>
                    <a:pt x="392" y="175"/>
                  </a:lnTo>
                  <a:lnTo>
                    <a:pt x="392" y="174"/>
                  </a:lnTo>
                  <a:lnTo>
                    <a:pt x="393" y="174"/>
                  </a:lnTo>
                  <a:lnTo>
                    <a:pt x="393" y="173"/>
                  </a:lnTo>
                  <a:lnTo>
                    <a:pt x="393" y="172"/>
                  </a:lnTo>
                  <a:lnTo>
                    <a:pt x="393" y="171"/>
                  </a:lnTo>
                  <a:lnTo>
                    <a:pt x="393" y="170"/>
                  </a:lnTo>
                  <a:lnTo>
                    <a:pt x="393" y="169"/>
                  </a:lnTo>
                  <a:lnTo>
                    <a:pt x="392" y="167"/>
                  </a:lnTo>
                  <a:lnTo>
                    <a:pt x="392" y="166"/>
                  </a:lnTo>
                  <a:lnTo>
                    <a:pt x="393" y="165"/>
                  </a:lnTo>
                  <a:lnTo>
                    <a:pt x="392" y="165"/>
                  </a:lnTo>
                  <a:lnTo>
                    <a:pt x="392" y="164"/>
                  </a:lnTo>
                  <a:lnTo>
                    <a:pt x="393" y="164"/>
                  </a:lnTo>
                  <a:lnTo>
                    <a:pt x="392" y="163"/>
                  </a:lnTo>
                  <a:lnTo>
                    <a:pt x="393" y="163"/>
                  </a:lnTo>
                  <a:lnTo>
                    <a:pt x="392" y="160"/>
                  </a:lnTo>
                  <a:lnTo>
                    <a:pt x="392" y="159"/>
                  </a:lnTo>
                  <a:lnTo>
                    <a:pt x="392" y="158"/>
                  </a:lnTo>
                  <a:lnTo>
                    <a:pt x="391" y="155"/>
                  </a:lnTo>
                  <a:lnTo>
                    <a:pt x="391" y="154"/>
                  </a:lnTo>
                  <a:lnTo>
                    <a:pt x="391" y="153"/>
                  </a:lnTo>
                  <a:lnTo>
                    <a:pt x="391" y="152"/>
                  </a:lnTo>
                  <a:lnTo>
                    <a:pt x="391" y="151"/>
                  </a:lnTo>
                  <a:lnTo>
                    <a:pt x="391" y="150"/>
                  </a:lnTo>
                  <a:lnTo>
                    <a:pt x="391" y="149"/>
                  </a:lnTo>
                  <a:lnTo>
                    <a:pt x="391" y="148"/>
                  </a:lnTo>
                  <a:lnTo>
                    <a:pt x="391" y="147"/>
                  </a:lnTo>
                  <a:lnTo>
                    <a:pt x="391" y="144"/>
                  </a:lnTo>
                  <a:lnTo>
                    <a:pt x="391" y="143"/>
                  </a:lnTo>
                  <a:lnTo>
                    <a:pt x="392" y="143"/>
                  </a:lnTo>
                  <a:lnTo>
                    <a:pt x="392" y="144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3"/>
                  </a:lnTo>
                  <a:lnTo>
                    <a:pt x="395" y="142"/>
                  </a:lnTo>
                  <a:lnTo>
                    <a:pt x="395" y="141"/>
                  </a:lnTo>
                  <a:lnTo>
                    <a:pt x="393" y="141"/>
                  </a:lnTo>
                  <a:lnTo>
                    <a:pt x="395" y="140"/>
                  </a:lnTo>
                  <a:lnTo>
                    <a:pt x="395" y="141"/>
                  </a:lnTo>
                  <a:lnTo>
                    <a:pt x="395" y="140"/>
                  </a:lnTo>
                  <a:lnTo>
                    <a:pt x="397" y="140"/>
                  </a:lnTo>
                  <a:lnTo>
                    <a:pt x="397" y="139"/>
                  </a:lnTo>
                  <a:lnTo>
                    <a:pt x="395" y="139"/>
                  </a:lnTo>
                  <a:lnTo>
                    <a:pt x="395" y="138"/>
                  </a:lnTo>
                  <a:lnTo>
                    <a:pt x="395" y="137"/>
                  </a:lnTo>
                  <a:lnTo>
                    <a:pt x="397" y="137"/>
                  </a:lnTo>
                  <a:lnTo>
                    <a:pt x="395" y="137"/>
                  </a:lnTo>
                  <a:lnTo>
                    <a:pt x="395" y="136"/>
                  </a:lnTo>
                  <a:lnTo>
                    <a:pt x="395" y="135"/>
                  </a:lnTo>
                  <a:lnTo>
                    <a:pt x="395" y="134"/>
                  </a:lnTo>
                  <a:lnTo>
                    <a:pt x="395" y="132"/>
                  </a:lnTo>
                  <a:lnTo>
                    <a:pt x="393" y="132"/>
                  </a:lnTo>
                  <a:lnTo>
                    <a:pt x="393" y="131"/>
                  </a:lnTo>
                  <a:lnTo>
                    <a:pt x="393" y="129"/>
                  </a:lnTo>
                  <a:lnTo>
                    <a:pt x="393" y="128"/>
                  </a:lnTo>
                  <a:lnTo>
                    <a:pt x="392" y="128"/>
                  </a:lnTo>
                  <a:lnTo>
                    <a:pt x="393" y="128"/>
                  </a:lnTo>
                  <a:lnTo>
                    <a:pt x="393" y="127"/>
                  </a:lnTo>
                  <a:lnTo>
                    <a:pt x="395" y="127"/>
                  </a:lnTo>
                  <a:lnTo>
                    <a:pt x="395" y="126"/>
                  </a:lnTo>
                  <a:lnTo>
                    <a:pt x="395" y="125"/>
                  </a:lnTo>
                  <a:lnTo>
                    <a:pt x="397" y="125"/>
                  </a:lnTo>
                  <a:lnTo>
                    <a:pt x="395" y="125"/>
                  </a:lnTo>
                  <a:lnTo>
                    <a:pt x="395" y="124"/>
                  </a:lnTo>
                  <a:lnTo>
                    <a:pt x="397" y="124"/>
                  </a:lnTo>
                  <a:lnTo>
                    <a:pt x="397" y="123"/>
                  </a:lnTo>
                  <a:lnTo>
                    <a:pt x="398" y="121"/>
                  </a:lnTo>
                  <a:lnTo>
                    <a:pt x="397" y="121"/>
                  </a:lnTo>
                  <a:lnTo>
                    <a:pt x="398" y="120"/>
                  </a:lnTo>
                  <a:lnTo>
                    <a:pt x="398" y="119"/>
                  </a:lnTo>
                  <a:lnTo>
                    <a:pt x="398" y="118"/>
                  </a:lnTo>
                  <a:lnTo>
                    <a:pt x="398" y="117"/>
                  </a:lnTo>
                  <a:lnTo>
                    <a:pt x="398" y="116"/>
                  </a:lnTo>
                  <a:lnTo>
                    <a:pt x="399" y="114"/>
                  </a:lnTo>
                  <a:lnTo>
                    <a:pt x="399" y="113"/>
                  </a:lnTo>
                  <a:lnTo>
                    <a:pt x="400" y="113"/>
                  </a:lnTo>
                  <a:lnTo>
                    <a:pt x="400" y="112"/>
                  </a:lnTo>
                  <a:lnTo>
                    <a:pt x="400" y="111"/>
                  </a:lnTo>
                  <a:lnTo>
                    <a:pt x="400" y="109"/>
                  </a:lnTo>
                  <a:lnTo>
                    <a:pt x="399" y="108"/>
                  </a:lnTo>
                  <a:lnTo>
                    <a:pt x="400" y="108"/>
                  </a:lnTo>
                  <a:lnTo>
                    <a:pt x="399" y="108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6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1" y="102"/>
                  </a:lnTo>
                  <a:lnTo>
                    <a:pt x="402" y="102"/>
                  </a:lnTo>
                  <a:lnTo>
                    <a:pt x="402" y="101"/>
                  </a:lnTo>
                  <a:lnTo>
                    <a:pt x="402" y="98"/>
                  </a:lnTo>
                  <a:lnTo>
                    <a:pt x="402" y="97"/>
                  </a:lnTo>
                  <a:lnTo>
                    <a:pt x="402" y="96"/>
                  </a:lnTo>
                  <a:lnTo>
                    <a:pt x="402" y="95"/>
                  </a:lnTo>
                  <a:lnTo>
                    <a:pt x="402" y="94"/>
                  </a:lnTo>
                  <a:lnTo>
                    <a:pt x="402" y="93"/>
                  </a:lnTo>
                  <a:lnTo>
                    <a:pt x="402" y="92"/>
                  </a:lnTo>
                  <a:lnTo>
                    <a:pt x="401" y="92"/>
                  </a:lnTo>
                  <a:lnTo>
                    <a:pt x="402" y="92"/>
                  </a:lnTo>
                  <a:lnTo>
                    <a:pt x="402" y="91"/>
                  </a:lnTo>
                  <a:lnTo>
                    <a:pt x="402" y="90"/>
                  </a:lnTo>
                  <a:lnTo>
                    <a:pt x="402" y="89"/>
                  </a:lnTo>
                  <a:lnTo>
                    <a:pt x="403" y="89"/>
                  </a:lnTo>
                  <a:lnTo>
                    <a:pt x="403" y="87"/>
                  </a:lnTo>
                  <a:lnTo>
                    <a:pt x="404" y="87"/>
                  </a:lnTo>
                  <a:lnTo>
                    <a:pt x="404" y="86"/>
                  </a:lnTo>
                  <a:lnTo>
                    <a:pt x="404" y="84"/>
                  </a:lnTo>
                  <a:lnTo>
                    <a:pt x="404" y="83"/>
                  </a:lnTo>
                  <a:lnTo>
                    <a:pt x="403" y="83"/>
                  </a:lnTo>
                  <a:lnTo>
                    <a:pt x="404" y="83"/>
                  </a:lnTo>
                  <a:lnTo>
                    <a:pt x="404" y="82"/>
                  </a:lnTo>
                  <a:lnTo>
                    <a:pt x="403" y="82"/>
                  </a:lnTo>
                  <a:lnTo>
                    <a:pt x="403" y="81"/>
                  </a:lnTo>
                  <a:lnTo>
                    <a:pt x="403" y="80"/>
                  </a:lnTo>
                  <a:lnTo>
                    <a:pt x="403" y="79"/>
                  </a:lnTo>
                  <a:lnTo>
                    <a:pt x="403" y="78"/>
                  </a:lnTo>
                  <a:lnTo>
                    <a:pt x="403" y="77"/>
                  </a:lnTo>
                  <a:lnTo>
                    <a:pt x="403" y="75"/>
                  </a:lnTo>
                  <a:lnTo>
                    <a:pt x="403" y="74"/>
                  </a:lnTo>
                  <a:lnTo>
                    <a:pt x="403" y="73"/>
                  </a:lnTo>
                  <a:lnTo>
                    <a:pt x="403" y="72"/>
                  </a:lnTo>
                  <a:lnTo>
                    <a:pt x="403" y="71"/>
                  </a:lnTo>
                  <a:lnTo>
                    <a:pt x="403" y="69"/>
                  </a:lnTo>
                  <a:lnTo>
                    <a:pt x="403" y="68"/>
                  </a:lnTo>
                  <a:lnTo>
                    <a:pt x="404" y="68"/>
                  </a:lnTo>
                  <a:lnTo>
                    <a:pt x="404" y="67"/>
                  </a:lnTo>
                  <a:lnTo>
                    <a:pt x="404" y="66"/>
                  </a:lnTo>
                  <a:lnTo>
                    <a:pt x="403" y="66"/>
                  </a:lnTo>
                  <a:lnTo>
                    <a:pt x="402" y="66"/>
                  </a:lnTo>
                  <a:lnTo>
                    <a:pt x="402" y="64"/>
                  </a:lnTo>
                  <a:lnTo>
                    <a:pt x="403" y="64"/>
                  </a:lnTo>
                  <a:lnTo>
                    <a:pt x="402" y="64"/>
                  </a:lnTo>
                  <a:lnTo>
                    <a:pt x="403" y="63"/>
                  </a:lnTo>
                  <a:lnTo>
                    <a:pt x="403" y="62"/>
                  </a:lnTo>
                  <a:lnTo>
                    <a:pt x="403" y="61"/>
                  </a:lnTo>
                  <a:lnTo>
                    <a:pt x="403" y="60"/>
                  </a:lnTo>
                  <a:lnTo>
                    <a:pt x="403" y="61"/>
                  </a:lnTo>
                  <a:lnTo>
                    <a:pt x="404" y="61"/>
                  </a:lnTo>
                  <a:lnTo>
                    <a:pt x="406" y="61"/>
                  </a:lnTo>
                  <a:lnTo>
                    <a:pt x="406" y="60"/>
                  </a:lnTo>
                  <a:lnTo>
                    <a:pt x="406" y="59"/>
                  </a:lnTo>
                  <a:lnTo>
                    <a:pt x="406" y="58"/>
                  </a:lnTo>
                  <a:lnTo>
                    <a:pt x="406" y="57"/>
                  </a:lnTo>
                  <a:lnTo>
                    <a:pt x="406" y="56"/>
                  </a:lnTo>
                  <a:lnTo>
                    <a:pt x="407" y="54"/>
                  </a:lnTo>
                  <a:lnTo>
                    <a:pt x="407" y="52"/>
                  </a:lnTo>
                  <a:lnTo>
                    <a:pt x="407" y="51"/>
                  </a:lnTo>
                  <a:lnTo>
                    <a:pt x="407" y="50"/>
                  </a:lnTo>
                  <a:lnTo>
                    <a:pt x="407" y="49"/>
                  </a:lnTo>
                  <a:lnTo>
                    <a:pt x="407" y="48"/>
                  </a:lnTo>
                  <a:lnTo>
                    <a:pt x="407" y="47"/>
                  </a:lnTo>
                  <a:lnTo>
                    <a:pt x="408" y="47"/>
                  </a:lnTo>
                  <a:lnTo>
                    <a:pt x="407" y="46"/>
                  </a:lnTo>
                  <a:lnTo>
                    <a:pt x="408" y="46"/>
                  </a:lnTo>
                  <a:lnTo>
                    <a:pt x="407" y="46"/>
                  </a:lnTo>
                  <a:lnTo>
                    <a:pt x="407" y="45"/>
                  </a:lnTo>
                  <a:lnTo>
                    <a:pt x="408" y="45"/>
                  </a:lnTo>
                  <a:lnTo>
                    <a:pt x="408" y="44"/>
                  </a:lnTo>
                  <a:lnTo>
                    <a:pt x="408" y="43"/>
                  </a:lnTo>
                  <a:lnTo>
                    <a:pt x="408" y="41"/>
                  </a:lnTo>
                  <a:lnTo>
                    <a:pt x="408" y="40"/>
                  </a:lnTo>
                  <a:lnTo>
                    <a:pt x="408" y="38"/>
                  </a:lnTo>
                  <a:lnTo>
                    <a:pt x="407" y="38"/>
                  </a:lnTo>
                  <a:lnTo>
                    <a:pt x="407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7" y="36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7" y="33"/>
                  </a:lnTo>
                  <a:lnTo>
                    <a:pt x="407" y="32"/>
                  </a:lnTo>
                  <a:lnTo>
                    <a:pt x="407" y="31"/>
                  </a:lnTo>
                  <a:lnTo>
                    <a:pt x="408" y="31"/>
                  </a:lnTo>
                  <a:lnTo>
                    <a:pt x="408" y="29"/>
                  </a:lnTo>
                  <a:lnTo>
                    <a:pt x="407" y="29"/>
                  </a:lnTo>
                  <a:lnTo>
                    <a:pt x="408" y="29"/>
                  </a:lnTo>
                  <a:lnTo>
                    <a:pt x="407" y="28"/>
                  </a:lnTo>
                  <a:lnTo>
                    <a:pt x="408" y="28"/>
                  </a:lnTo>
                  <a:lnTo>
                    <a:pt x="408" y="27"/>
                  </a:lnTo>
                  <a:lnTo>
                    <a:pt x="408" y="26"/>
                  </a:lnTo>
                  <a:lnTo>
                    <a:pt x="407" y="25"/>
                  </a:lnTo>
                  <a:lnTo>
                    <a:pt x="407" y="23"/>
                  </a:lnTo>
                  <a:lnTo>
                    <a:pt x="407" y="22"/>
                  </a:lnTo>
                  <a:lnTo>
                    <a:pt x="407" y="21"/>
                  </a:lnTo>
                  <a:lnTo>
                    <a:pt x="407" y="20"/>
                  </a:lnTo>
                  <a:lnTo>
                    <a:pt x="406" y="20"/>
                  </a:lnTo>
                  <a:lnTo>
                    <a:pt x="406" y="18"/>
                  </a:lnTo>
                  <a:lnTo>
                    <a:pt x="406" y="17"/>
                  </a:lnTo>
                  <a:lnTo>
                    <a:pt x="406" y="16"/>
                  </a:lnTo>
                  <a:lnTo>
                    <a:pt x="406" y="15"/>
                  </a:lnTo>
                  <a:lnTo>
                    <a:pt x="406" y="14"/>
                  </a:lnTo>
                  <a:lnTo>
                    <a:pt x="406" y="13"/>
                  </a:lnTo>
                  <a:lnTo>
                    <a:pt x="406" y="12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4" y="10"/>
                  </a:lnTo>
                  <a:lnTo>
                    <a:pt x="406" y="7"/>
                  </a:lnTo>
                  <a:lnTo>
                    <a:pt x="407" y="7"/>
                  </a:lnTo>
                  <a:lnTo>
                    <a:pt x="408" y="7"/>
                  </a:lnTo>
                  <a:lnTo>
                    <a:pt x="409" y="7"/>
                  </a:lnTo>
                  <a:lnTo>
                    <a:pt x="409" y="6"/>
                  </a:lnTo>
                  <a:lnTo>
                    <a:pt x="410" y="6"/>
                  </a:lnTo>
                  <a:lnTo>
                    <a:pt x="410" y="5"/>
                  </a:lnTo>
                  <a:lnTo>
                    <a:pt x="412" y="4"/>
                  </a:lnTo>
                  <a:lnTo>
                    <a:pt x="410" y="3"/>
                  </a:lnTo>
                  <a:lnTo>
                    <a:pt x="410" y="2"/>
                  </a:lnTo>
                  <a:lnTo>
                    <a:pt x="410" y="1"/>
                  </a:lnTo>
                  <a:lnTo>
                    <a:pt x="412" y="1"/>
                  </a:lnTo>
                  <a:lnTo>
                    <a:pt x="413" y="1"/>
                  </a:lnTo>
                  <a:lnTo>
                    <a:pt x="414" y="0"/>
                  </a:lnTo>
                  <a:close/>
                  <a:moveTo>
                    <a:pt x="423" y="496"/>
                  </a:moveTo>
                  <a:lnTo>
                    <a:pt x="423" y="497"/>
                  </a:lnTo>
                  <a:lnTo>
                    <a:pt x="422" y="497"/>
                  </a:lnTo>
                  <a:lnTo>
                    <a:pt x="420" y="496"/>
                  </a:lnTo>
                  <a:lnTo>
                    <a:pt x="421" y="496"/>
                  </a:lnTo>
                  <a:lnTo>
                    <a:pt x="421" y="497"/>
                  </a:lnTo>
                  <a:lnTo>
                    <a:pt x="422" y="497"/>
                  </a:lnTo>
                  <a:lnTo>
                    <a:pt x="422" y="498"/>
                  </a:lnTo>
                  <a:lnTo>
                    <a:pt x="421" y="498"/>
                  </a:lnTo>
                  <a:lnTo>
                    <a:pt x="419" y="498"/>
                  </a:lnTo>
                  <a:lnTo>
                    <a:pt x="418" y="498"/>
                  </a:lnTo>
                  <a:lnTo>
                    <a:pt x="416" y="498"/>
                  </a:lnTo>
                  <a:lnTo>
                    <a:pt x="414" y="497"/>
                  </a:lnTo>
                  <a:lnTo>
                    <a:pt x="413" y="497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3"/>
                  </a:lnTo>
                  <a:lnTo>
                    <a:pt x="413" y="494"/>
                  </a:lnTo>
                  <a:lnTo>
                    <a:pt x="413" y="496"/>
                  </a:lnTo>
                  <a:lnTo>
                    <a:pt x="412" y="494"/>
                  </a:lnTo>
                  <a:lnTo>
                    <a:pt x="412" y="493"/>
                  </a:lnTo>
                  <a:lnTo>
                    <a:pt x="412" y="494"/>
                  </a:lnTo>
                  <a:lnTo>
                    <a:pt x="412" y="496"/>
                  </a:lnTo>
                  <a:lnTo>
                    <a:pt x="412" y="494"/>
                  </a:lnTo>
                  <a:lnTo>
                    <a:pt x="412" y="496"/>
                  </a:lnTo>
                  <a:lnTo>
                    <a:pt x="410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3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7"/>
                  </a:lnTo>
                  <a:lnTo>
                    <a:pt x="408" y="497"/>
                  </a:lnTo>
                  <a:lnTo>
                    <a:pt x="408" y="496"/>
                  </a:lnTo>
                  <a:lnTo>
                    <a:pt x="408" y="497"/>
                  </a:lnTo>
                  <a:lnTo>
                    <a:pt x="407" y="497"/>
                  </a:lnTo>
                  <a:lnTo>
                    <a:pt x="406" y="497"/>
                  </a:lnTo>
                  <a:lnTo>
                    <a:pt x="406" y="496"/>
                  </a:lnTo>
                  <a:lnTo>
                    <a:pt x="406" y="494"/>
                  </a:lnTo>
                  <a:lnTo>
                    <a:pt x="407" y="494"/>
                  </a:lnTo>
                  <a:lnTo>
                    <a:pt x="407" y="493"/>
                  </a:lnTo>
                  <a:lnTo>
                    <a:pt x="407" y="494"/>
                  </a:lnTo>
                  <a:lnTo>
                    <a:pt x="406" y="494"/>
                  </a:lnTo>
                  <a:lnTo>
                    <a:pt x="406" y="496"/>
                  </a:lnTo>
                  <a:lnTo>
                    <a:pt x="406" y="497"/>
                  </a:lnTo>
                  <a:lnTo>
                    <a:pt x="404" y="497"/>
                  </a:lnTo>
                  <a:lnTo>
                    <a:pt x="404" y="496"/>
                  </a:lnTo>
                  <a:lnTo>
                    <a:pt x="403" y="496"/>
                  </a:lnTo>
                  <a:lnTo>
                    <a:pt x="402" y="496"/>
                  </a:lnTo>
                  <a:lnTo>
                    <a:pt x="401" y="496"/>
                  </a:lnTo>
                  <a:lnTo>
                    <a:pt x="401" y="497"/>
                  </a:lnTo>
                  <a:lnTo>
                    <a:pt x="401" y="496"/>
                  </a:lnTo>
                  <a:lnTo>
                    <a:pt x="400" y="496"/>
                  </a:lnTo>
                  <a:lnTo>
                    <a:pt x="401" y="496"/>
                  </a:lnTo>
                  <a:lnTo>
                    <a:pt x="402" y="494"/>
                  </a:lnTo>
                  <a:lnTo>
                    <a:pt x="403" y="494"/>
                  </a:lnTo>
                  <a:lnTo>
                    <a:pt x="404" y="493"/>
                  </a:lnTo>
                  <a:lnTo>
                    <a:pt x="403" y="492"/>
                  </a:lnTo>
                  <a:lnTo>
                    <a:pt x="402" y="493"/>
                  </a:lnTo>
                  <a:lnTo>
                    <a:pt x="403" y="493"/>
                  </a:lnTo>
                  <a:lnTo>
                    <a:pt x="402" y="494"/>
                  </a:lnTo>
                  <a:lnTo>
                    <a:pt x="401" y="494"/>
                  </a:lnTo>
                  <a:lnTo>
                    <a:pt x="400" y="494"/>
                  </a:lnTo>
                  <a:lnTo>
                    <a:pt x="401" y="493"/>
                  </a:lnTo>
                  <a:lnTo>
                    <a:pt x="400" y="493"/>
                  </a:lnTo>
                  <a:lnTo>
                    <a:pt x="399" y="493"/>
                  </a:lnTo>
                  <a:lnTo>
                    <a:pt x="400" y="494"/>
                  </a:lnTo>
                  <a:lnTo>
                    <a:pt x="399" y="494"/>
                  </a:lnTo>
                  <a:lnTo>
                    <a:pt x="399" y="496"/>
                  </a:lnTo>
                  <a:lnTo>
                    <a:pt x="399" y="494"/>
                  </a:lnTo>
                  <a:lnTo>
                    <a:pt x="399" y="493"/>
                  </a:lnTo>
                  <a:lnTo>
                    <a:pt x="399" y="492"/>
                  </a:lnTo>
                  <a:lnTo>
                    <a:pt x="398" y="492"/>
                  </a:lnTo>
                  <a:lnTo>
                    <a:pt x="399" y="492"/>
                  </a:lnTo>
                  <a:lnTo>
                    <a:pt x="399" y="493"/>
                  </a:lnTo>
                  <a:lnTo>
                    <a:pt x="398" y="493"/>
                  </a:lnTo>
                  <a:lnTo>
                    <a:pt x="398" y="494"/>
                  </a:lnTo>
                  <a:lnTo>
                    <a:pt x="397" y="494"/>
                  </a:lnTo>
                  <a:lnTo>
                    <a:pt x="397" y="493"/>
                  </a:lnTo>
                  <a:lnTo>
                    <a:pt x="395" y="493"/>
                  </a:lnTo>
                  <a:lnTo>
                    <a:pt x="397" y="493"/>
                  </a:lnTo>
                  <a:lnTo>
                    <a:pt x="397" y="492"/>
                  </a:lnTo>
                  <a:lnTo>
                    <a:pt x="397" y="491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1"/>
                  </a:lnTo>
                  <a:lnTo>
                    <a:pt x="393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3" y="493"/>
                  </a:lnTo>
                  <a:lnTo>
                    <a:pt x="392" y="493"/>
                  </a:lnTo>
                  <a:lnTo>
                    <a:pt x="393" y="492"/>
                  </a:lnTo>
                  <a:lnTo>
                    <a:pt x="392" y="492"/>
                  </a:lnTo>
                  <a:lnTo>
                    <a:pt x="392" y="493"/>
                  </a:lnTo>
                  <a:lnTo>
                    <a:pt x="392" y="492"/>
                  </a:lnTo>
                  <a:lnTo>
                    <a:pt x="391" y="493"/>
                  </a:lnTo>
                  <a:lnTo>
                    <a:pt x="391" y="492"/>
                  </a:lnTo>
                  <a:lnTo>
                    <a:pt x="390" y="492"/>
                  </a:lnTo>
                  <a:lnTo>
                    <a:pt x="391" y="492"/>
                  </a:lnTo>
                  <a:lnTo>
                    <a:pt x="390" y="492"/>
                  </a:lnTo>
                  <a:lnTo>
                    <a:pt x="390" y="493"/>
                  </a:lnTo>
                  <a:lnTo>
                    <a:pt x="389" y="493"/>
                  </a:lnTo>
                  <a:lnTo>
                    <a:pt x="388" y="492"/>
                  </a:lnTo>
                  <a:lnTo>
                    <a:pt x="389" y="492"/>
                  </a:lnTo>
                  <a:lnTo>
                    <a:pt x="389" y="491"/>
                  </a:lnTo>
                  <a:lnTo>
                    <a:pt x="388" y="492"/>
                  </a:lnTo>
                  <a:lnTo>
                    <a:pt x="388" y="491"/>
                  </a:lnTo>
                  <a:lnTo>
                    <a:pt x="389" y="491"/>
                  </a:lnTo>
                  <a:lnTo>
                    <a:pt x="388" y="490"/>
                  </a:lnTo>
                  <a:lnTo>
                    <a:pt x="389" y="490"/>
                  </a:lnTo>
                  <a:lnTo>
                    <a:pt x="389" y="491"/>
                  </a:lnTo>
                  <a:lnTo>
                    <a:pt x="390" y="491"/>
                  </a:lnTo>
                  <a:lnTo>
                    <a:pt x="391" y="492"/>
                  </a:lnTo>
                  <a:lnTo>
                    <a:pt x="391" y="491"/>
                  </a:lnTo>
                  <a:lnTo>
                    <a:pt x="390" y="491"/>
                  </a:lnTo>
                  <a:lnTo>
                    <a:pt x="391" y="491"/>
                  </a:lnTo>
                  <a:lnTo>
                    <a:pt x="392" y="491"/>
                  </a:lnTo>
                  <a:lnTo>
                    <a:pt x="391" y="491"/>
                  </a:lnTo>
                  <a:lnTo>
                    <a:pt x="391" y="490"/>
                  </a:lnTo>
                  <a:lnTo>
                    <a:pt x="390" y="490"/>
                  </a:lnTo>
                  <a:lnTo>
                    <a:pt x="390" y="489"/>
                  </a:lnTo>
                  <a:lnTo>
                    <a:pt x="391" y="489"/>
                  </a:lnTo>
                  <a:lnTo>
                    <a:pt x="391" y="490"/>
                  </a:lnTo>
                  <a:lnTo>
                    <a:pt x="392" y="491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2" y="489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2" y="489"/>
                  </a:lnTo>
                  <a:lnTo>
                    <a:pt x="393" y="489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5" y="489"/>
                  </a:lnTo>
                  <a:lnTo>
                    <a:pt x="393" y="489"/>
                  </a:lnTo>
                  <a:lnTo>
                    <a:pt x="395" y="489"/>
                  </a:lnTo>
                  <a:lnTo>
                    <a:pt x="397" y="489"/>
                  </a:lnTo>
                  <a:lnTo>
                    <a:pt x="398" y="490"/>
                  </a:lnTo>
                  <a:lnTo>
                    <a:pt x="398" y="491"/>
                  </a:lnTo>
                  <a:lnTo>
                    <a:pt x="398" y="490"/>
                  </a:lnTo>
                  <a:lnTo>
                    <a:pt x="399" y="490"/>
                  </a:lnTo>
                  <a:lnTo>
                    <a:pt x="399" y="489"/>
                  </a:lnTo>
                  <a:lnTo>
                    <a:pt x="400" y="489"/>
                  </a:lnTo>
                  <a:lnTo>
                    <a:pt x="399" y="487"/>
                  </a:lnTo>
                  <a:lnTo>
                    <a:pt x="400" y="487"/>
                  </a:lnTo>
                  <a:lnTo>
                    <a:pt x="401" y="487"/>
                  </a:lnTo>
                  <a:lnTo>
                    <a:pt x="402" y="487"/>
                  </a:lnTo>
                  <a:lnTo>
                    <a:pt x="402" y="489"/>
                  </a:lnTo>
                  <a:lnTo>
                    <a:pt x="401" y="489"/>
                  </a:lnTo>
                  <a:lnTo>
                    <a:pt x="401" y="490"/>
                  </a:lnTo>
                  <a:lnTo>
                    <a:pt x="402" y="490"/>
                  </a:lnTo>
                  <a:lnTo>
                    <a:pt x="401" y="491"/>
                  </a:lnTo>
                  <a:lnTo>
                    <a:pt x="401" y="492"/>
                  </a:lnTo>
                  <a:lnTo>
                    <a:pt x="401" y="491"/>
                  </a:lnTo>
                  <a:lnTo>
                    <a:pt x="402" y="492"/>
                  </a:lnTo>
                  <a:lnTo>
                    <a:pt x="402" y="491"/>
                  </a:lnTo>
                  <a:lnTo>
                    <a:pt x="402" y="490"/>
                  </a:lnTo>
                  <a:lnTo>
                    <a:pt x="402" y="489"/>
                  </a:lnTo>
                  <a:lnTo>
                    <a:pt x="403" y="489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1"/>
                  </a:lnTo>
                  <a:lnTo>
                    <a:pt x="406" y="492"/>
                  </a:lnTo>
                  <a:lnTo>
                    <a:pt x="407" y="492"/>
                  </a:lnTo>
                  <a:lnTo>
                    <a:pt x="407" y="491"/>
                  </a:lnTo>
                  <a:lnTo>
                    <a:pt x="406" y="491"/>
                  </a:lnTo>
                  <a:lnTo>
                    <a:pt x="407" y="491"/>
                  </a:lnTo>
                  <a:lnTo>
                    <a:pt x="408" y="491"/>
                  </a:lnTo>
                  <a:lnTo>
                    <a:pt x="407" y="491"/>
                  </a:lnTo>
                  <a:lnTo>
                    <a:pt x="407" y="490"/>
                  </a:lnTo>
                  <a:lnTo>
                    <a:pt x="404" y="490"/>
                  </a:lnTo>
                  <a:lnTo>
                    <a:pt x="404" y="489"/>
                  </a:lnTo>
                  <a:lnTo>
                    <a:pt x="403" y="489"/>
                  </a:lnTo>
                  <a:lnTo>
                    <a:pt x="403" y="487"/>
                  </a:lnTo>
                  <a:lnTo>
                    <a:pt x="403" y="486"/>
                  </a:lnTo>
                  <a:lnTo>
                    <a:pt x="402" y="486"/>
                  </a:lnTo>
                  <a:lnTo>
                    <a:pt x="401" y="486"/>
                  </a:lnTo>
                  <a:lnTo>
                    <a:pt x="400" y="486"/>
                  </a:lnTo>
                  <a:lnTo>
                    <a:pt x="400" y="485"/>
                  </a:lnTo>
                  <a:lnTo>
                    <a:pt x="401" y="485"/>
                  </a:lnTo>
                  <a:lnTo>
                    <a:pt x="400" y="485"/>
                  </a:lnTo>
                  <a:lnTo>
                    <a:pt x="400" y="484"/>
                  </a:lnTo>
                  <a:lnTo>
                    <a:pt x="403" y="486"/>
                  </a:lnTo>
                  <a:lnTo>
                    <a:pt x="404" y="486"/>
                  </a:lnTo>
                  <a:lnTo>
                    <a:pt x="406" y="487"/>
                  </a:lnTo>
                  <a:lnTo>
                    <a:pt x="407" y="487"/>
                  </a:lnTo>
                  <a:lnTo>
                    <a:pt x="407" y="489"/>
                  </a:lnTo>
                  <a:lnTo>
                    <a:pt x="408" y="489"/>
                  </a:lnTo>
                  <a:lnTo>
                    <a:pt x="408" y="487"/>
                  </a:lnTo>
                  <a:lnTo>
                    <a:pt x="407" y="487"/>
                  </a:lnTo>
                  <a:lnTo>
                    <a:pt x="408" y="487"/>
                  </a:lnTo>
                  <a:lnTo>
                    <a:pt x="408" y="486"/>
                  </a:lnTo>
                  <a:lnTo>
                    <a:pt x="409" y="486"/>
                  </a:lnTo>
                  <a:lnTo>
                    <a:pt x="409" y="487"/>
                  </a:lnTo>
                  <a:lnTo>
                    <a:pt x="409" y="489"/>
                  </a:lnTo>
                  <a:lnTo>
                    <a:pt x="410" y="489"/>
                  </a:lnTo>
                  <a:lnTo>
                    <a:pt x="410" y="490"/>
                  </a:lnTo>
                  <a:lnTo>
                    <a:pt x="410" y="491"/>
                  </a:lnTo>
                  <a:lnTo>
                    <a:pt x="410" y="490"/>
                  </a:lnTo>
                  <a:lnTo>
                    <a:pt x="412" y="490"/>
                  </a:lnTo>
                  <a:lnTo>
                    <a:pt x="412" y="491"/>
                  </a:lnTo>
                  <a:lnTo>
                    <a:pt x="412" y="490"/>
                  </a:lnTo>
                  <a:lnTo>
                    <a:pt x="410" y="489"/>
                  </a:lnTo>
                  <a:lnTo>
                    <a:pt x="410" y="487"/>
                  </a:lnTo>
                  <a:lnTo>
                    <a:pt x="410" y="486"/>
                  </a:lnTo>
                  <a:lnTo>
                    <a:pt x="412" y="486"/>
                  </a:lnTo>
                  <a:lnTo>
                    <a:pt x="412" y="487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4" y="490"/>
                  </a:lnTo>
                  <a:lnTo>
                    <a:pt x="414" y="489"/>
                  </a:lnTo>
                  <a:lnTo>
                    <a:pt x="414" y="487"/>
                  </a:lnTo>
                  <a:lnTo>
                    <a:pt x="416" y="489"/>
                  </a:lnTo>
                  <a:lnTo>
                    <a:pt x="416" y="490"/>
                  </a:lnTo>
                  <a:lnTo>
                    <a:pt x="418" y="490"/>
                  </a:lnTo>
                  <a:lnTo>
                    <a:pt x="416" y="490"/>
                  </a:lnTo>
                  <a:lnTo>
                    <a:pt x="416" y="491"/>
                  </a:lnTo>
                  <a:lnTo>
                    <a:pt x="415" y="491"/>
                  </a:lnTo>
                  <a:lnTo>
                    <a:pt x="415" y="492"/>
                  </a:lnTo>
                  <a:lnTo>
                    <a:pt x="415" y="493"/>
                  </a:lnTo>
                  <a:lnTo>
                    <a:pt x="415" y="492"/>
                  </a:lnTo>
                  <a:lnTo>
                    <a:pt x="416" y="492"/>
                  </a:lnTo>
                  <a:lnTo>
                    <a:pt x="416" y="491"/>
                  </a:lnTo>
                  <a:lnTo>
                    <a:pt x="418" y="491"/>
                  </a:lnTo>
                  <a:lnTo>
                    <a:pt x="418" y="492"/>
                  </a:lnTo>
                  <a:lnTo>
                    <a:pt x="418" y="491"/>
                  </a:lnTo>
                  <a:lnTo>
                    <a:pt x="418" y="490"/>
                  </a:lnTo>
                  <a:lnTo>
                    <a:pt x="419" y="490"/>
                  </a:lnTo>
                  <a:lnTo>
                    <a:pt x="420" y="490"/>
                  </a:lnTo>
                  <a:lnTo>
                    <a:pt x="419" y="489"/>
                  </a:lnTo>
                  <a:lnTo>
                    <a:pt x="418" y="489"/>
                  </a:lnTo>
                  <a:lnTo>
                    <a:pt x="418" y="487"/>
                  </a:lnTo>
                  <a:lnTo>
                    <a:pt x="416" y="487"/>
                  </a:lnTo>
                  <a:lnTo>
                    <a:pt x="414" y="486"/>
                  </a:lnTo>
                  <a:lnTo>
                    <a:pt x="414" y="485"/>
                  </a:lnTo>
                  <a:lnTo>
                    <a:pt x="413" y="485"/>
                  </a:lnTo>
                  <a:lnTo>
                    <a:pt x="410" y="484"/>
                  </a:lnTo>
                  <a:lnTo>
                    <a:pt x="409" y="484"/>
                  </a:lnTo>
                  <a:lnTo>
                    <a:pt x="408" y="483"/>
                  </a:lnTo>
                  <a:lnTo>
                    <a:pt x="408" y="482"/>
                  </a:lnTo>
                  <a:lnTo>
                    <a:pt x="408" y="481"/>
                  </a:lnTo>
                  <a:lnTo>
                    <a:pt x="407" y="481"/>
                  </a:lnTo>
                  <a:lnTo>
                    <a:pt x="407" y="479"/>
                  </a:lnTo>
                  <a:lnTo>
                    <a:pt x="407" y="478"/>
                  </a:lnTo>
                  <a:lnTo>
                    <a:pt x="408" y="477"/>
                  </a:lnTo>
                  <a:lnTo>
                    <a:pt x="409" y="475"/>
                  </a:lnTo>
                  <a:lnTo>
                    <a:pt x="410" y="475"/>
                  </a:lnTo>
                  <a:lnTo>
                    <a:pt x="413" y="475"/>
                  </a:lnTo>
                  <a:lnTo>
                    <a:pt x="415" y="473"/>
                  </a:lnTo>
                  <a:lnTo>
                    <a:pt x="416" y="473"/>
                  </a:lnTo>
                  <a:lnTo>
                    <a:pt x="416" y="472"/>
                  </a:lnTo>
                  <a:lnTo>
                    <a:pt x="416" y="471"/>
                  </a:lnTo>
                  <a:lnTo>
                    <a:pt x="415" y="471"/>
                  </a:lnTo>
                  <a:lnTo>
                    <a:pt x="414" y="471"/>
                  </a:lnTo>
                  <a:lnTo>
                    <a:pt x="413" y="471"/>
                  </a:lnTo>
                  <a:lnTo>
                    <a:pt x="410" y="471"/>
                  </a:lnTo>
                  <a:lnTo>
                    <a:pt x="409" y="471"/>
                  </a:lnTo>
                  <a:lnTo>
                    <a:pt x="409" y="472"/>
                  </a:lnTo>
                  <a:lnTo>
                    <a:pt x="408" y="472"/>
                  </a:lnTo>
                  <a:lnTo>
                    <a:pt x="407" y="472"/>
                  </a:lnTo>
                  <a:lnTo>
                    <a:pt x="406" y="472"/>
                  </a:lnTo>
                  <a:lnTo>
                    <a:pt x="406" y="471"/>
                  </a:lnTo>
                  <a:lnTo>
                    <a:pt x="404" y="471"/>
                  </a:lnTo>
                  <a:lnTo>
                    <a:pt x="404" y="470"/>
                  </a:lnTo>
                  <a:lnTo>
                    <a:pt x="404" y="469"/>
                  </a:lnTo>
                  <a:lnTo>
                    <a:pt x="404" y="468"/>
                  </a:lnTo>
                  <a:lnTo>
                    <a:pt x="404" y="467"/>
                  </a:lnTo>
                  <a:lnTo>
                    <a:pt x="404" y="466"/>
                  </a:lnTo>
                  <a:lnTo>
                    <a:pt x="404" y="463"/>
                  </a:lnTo>
                  <a:lnTo>
                    <a:pt x="406" y="463"/>
                  </a:lnTo>
                  <a:lnTo>
                    <a:pt x="406" y="466"/>
                  </a:lnTo>
                  <a:lnTo>
                    <a:pt x="407" y="466"/>
                  </a:lnTo>
                  <a:lnTo>
                    <a:pt x="408" y="466"/>
                  </a:lnTo>
                  <a:lnTo>
                    <a:pt x="408" y="463"/>
                  </a:lnTo>
                  <a:lnTo>
                    <a:pt x="408" y="462"/>
                  </a:lnTo>
                  <a:lnTo>
                    <a:pt x="407" y="462"/>
                  </a:lnTo>
                  <a:lnTo>
                    <a:pt x="407" y="461"/>
                  </a:lnTo>
                  <a:lnTo>
                    <a:pt x="407" y="462"/>
                  </a:lnTo>
                  <a:lnTo>
                    <a:pt x="406" y="462"/>
                  </a:lnTo>
                  <a:lnTo>
                    <a:pt x="407" y="461"/>
                  </a:lnTo>
                  <a:lnTo>
                    <a:pt x="406" y="461"/>
                  </a:lnTo>
                  <a:lnTo>
                    <a:pt x="406" y="460"/>
                  </a:lnTo>
                  <a:lnTo>
                    <a:pt x="404" y="460"/>
                  </a:lnTo>
                  <a:lnTo>
                    <a:pt x="406" y="460"/>
                  </a:lnTo>
                  <a:lnTo>
                    <a:pt x="407" y="460"/>
                  </a:lnTo>
                  <a:lnTo>
                    <a:pt x="407" y="459"/>
                  </a:lnTo>
                  <a:lnTo>
                    <a:pt x="408" y="459"/>
                  </a:lnTo>
                  <a:lnTo>
                    <a:pt x="408" y="460"/>
                  </a:lnTo>
                  <a:lnTo>
                    <a:pt x="408" y="461"/>
                  </a:lnTo>
                  <a:lnTo>
                    <a:pt x="409" y="461"/>
                  </a:lnTo>
                  <a:lnTo>
                    <a:pt x="410" y="461"/>
                  </a:lnTo>
                  <a:lnTo>
                    <a:pt x="410" y="460"/>
                  </a:lnTo>
                  <a:lnTo>
                    <a:pt x="412" y="460"/>
                  </a:lnTo>
                  <a:lnTo>
                    <a:pt x="412" y="459"/>
                  </a:lnTo>
                  <a:lnTo>
                    <a:pt x="413" y="459"/>
                  </a:lnTo>
                  <a:lnTo>
                    <a:pt x="413" y="458"/>
                  </a:lnTo>
                  <a:lnTo>
                    <a:pt x="413" y="457"/>
                  </a:lnTo>
                  <a:lnTo>
                    <a:pt x="413" y="456"/>
                  </a:lnTo>
                  <a:lnTo>
                    <a:pt x="414" y="456"/>
                  </a:lnTo>
                  <a:lnTo>
                    <a:pt x="415" y="456"/>
                  </a:lnTo>
                  <a:lnTo>
                    <a:pt x="415" y="455"/>
                  </a:lnTo>
                  <a:lnTo>
                    <a:pt x="415" y="456"/>
                  </a:lnTo>
                  <a:lnTo>
                    <a:pt x="416" y="456"/>
                  </a:lnTo>
                  <a:lnTo>
                    <a:pt x="416" y="457"/>
                  </a:lnTo>
                  <a:lnTo>
                    <a:pt x="418" y="458"/>
                  </a:lnTo>
                  <a:lnTo>
                    <a:pt x="418" y="459"/>
                  </a:lnTo>
                  <a:lnTo>
                    <a:pt x="419" y="459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1" y="458"/>
                  </a:lnTo>
                  <a:lnTo>
                    <a:pt x="421" y="457"/>
                  </a:lnTo>
                  <a:lnTo>
                    <a:pt x="422" y="457"/>
                  </a:lnTo>
                  <a:lnTo>
                    <a:pt x="422" y="458"/>
                  </a:lnTo>
                  <a:lnTo>
                    <a:pt x="423" y="458"/>
                  </a:lnTo>
                  <a:lnTo>
                    <a:pt x="423" y="462"/>
                  </a:lnTo>
                  <a:lnTo>
                    <a:pt x="423" y="468"/>
                  </a:lnTo>
                  <a:lnTo>
                    <a:pt x="423" y="472"/>
                  </a:lnTo>
                  <a:lnTo>
                    <a:pt x="423" y="477"/>
                  </a:lnTo>
                  <a:lnTo>
                    <a:pt x="423" y="482"/>
                  </a:lnTo>
                  <a:lnTo>
                    <a:pt x="423" y="486"/>
                  </a:lnTo>
                  <a:lnTo>
                    <a:pt x="423" y="491"/>
                  </a:lnTo>
                  <a:lnTo>
                    <a:pt x="423" y="496"/>
                  </a:lnTo>
                  <a:lnTo>
                    <a:pt x="422" y="496"/>
                  </a:lnTo>
                  <a:lnTo>
                    <a:pt x="423" y="496"/>
                  </a:lnTo>
                  <a:close/>
                  <a:moveTo>
                    <a:pt x="298" y="187"/>
                  </a:moveTo>
                  <a:lnTo>
                    <a:pt x="297" y="186"/>
                  </a:lnTo>
                  <a:lnTo>
                    <a:pt x="298" y="186"/>
                  </a:lnTo>
                  <a:lnTo>
                    <a:pt x="298" y="187"/>
                  </a:lnTo>
                  <a:close/>
                  <a:moveTo>
                    <a:pt x="318" y="185"/>
                  </a:moveTo>
                  <a:lnTo>
                    <a:pt x="317" y="185"/>
                  </a:lnTo>
                  <a:lnTo>
                    <a:pt x="316" y="185"/>
                  </a:lnTo>
                  <a:lnTo>
                    <a:pt x="316" y="186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8" y="185"/>
                  </a:lnTo>
                  <a:close/>
                  <a:moveTo>
                    <a:pt x="3" y="107"/>
                  </a:moveTo>
                  <a:lnTo>
                    <a:pt x="2" y="107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3" y="107"/>
                  </a:lnTo>
                  <a:close/>
                  <a:moveTo>
                    <a:pt x="42" y="101"/>
                  </a:moveTo>
                  <a:lnTo>
                    <a:pt x="42" y="98"/>
                  </a:lnTo>
                  <a:lnTo>
                    <a:pt x="42" y="101"/>
                  </a:lnTo>
                  <a:close/>
                  <a:moveTo>
                    <a:pt x="307" y="97"/>
                  </a:moveTo>
                  <a:lnTo>
                    <a:pt x="307" y="98"/>
                  </a:lnTo>
                  <a:lnTo>
                    <a:pt x="307" y="97"/>
                  </a:lnTo>
                  <a:close/>
                  <a:moveTo>
                    <a:pt x="437" y="515"/>
                  </a:moveTo>
                  <a:lnTo>
                    <a:pt x="437" y="516"/>
                  </a:lnTo>
                  <a:lnTo>
                    <a:pt x="436" y="516"/>
                  </a:lnTo>
                  <a:lnTo>
                    <a:pt x="436" y="515"/>
                  </a:lnTo>
                  <a:lnTo>
                    <a:pt x="435" y="515"/>
                  </a:lnTo>
                  <a:lnTo>
                    <a:pt x="436" y="515"/>
                  </a:lnTo>
                  <a:lnTo>
                    <a:pt x="437" y="515"/>
                  </a:lnTo>
                  <a:close/>
                  <a:moveTo>
                    <a:pt x="438" y="515"/>
                  </a:moveTo>
                  <a:lnTo>
                    <a:pt x="438" y="516"/>
                  </a:lnTo>
                  <a:lnTo>
                    <a:pt x="438" y="515"/>
                  </a:lnTo>
                  <a:close/>
                  <a:moveTo>
                    <a:pt x="435" y="515"/>
                  </a:moveTo>
                  <a:lnTo>
                    <a:pt x="434" y="515"/>
                  </a:lnTo>
                  <a:lnTo>
                    <a:pt x="434" y="516"/>
                  </a:lnTo>
                  <a:lnTo>
                    <a:pt x="433" y="516"/>
                  </a:lnTo>
                  <a:lnTo>
                    <a:pt x="434" y="516"/>
                  </a:lnTo>
                  <a:lnTo>
                    <a:pt x="434" y="515"/>
                  </a:lnTo>
                  <a:lnTo>
                    <a:pt x="433" y="515"/>
                  </a:lnTo>
                  <a:lnTo>
                    <a:pt x="433" y="516"/>
                  </a:lnTo>
                  <a:lnTo>
                    <a:pt x="433" y="515"/>
                  </a:lnTo>
                  <a:lnTo>
                    <a:pt x="432" y="515"/>
                  </a:lnTo>
                  <a:lnTo>
                    <a:pt x="432" y="516"/>
                  </a:lnTo>
                  <a:lnTo>
                    <a:pt x="431" y="516"/>
                  </a:lnTo>
                  <a:lnTo>
                    <a:pt x="431" y="515"/>
                  </a:lnTo>
                  <a:lnTo>
                    <a:pt x="432" y="515"/>
                  </a:lnTo>
                  <a:lnTo>
                    <a:pt x="433" y="515"/>
                  </a:lnTo>
                  <a:lnTo>
                    <a:pt x="434" y="515"/>
                  </a:lnTo>
                  <a:lnTo>
                    <a:pt x="435" y="515"/>
                  </a:lnTo>
                  <a:close/>
                  <a:moveTo>
                    <a:pt x="437" y="514"/>
                  </a:moveTo>
                  <a:lnTo>
                    <a:pt x="438" y="514"/>
                  </a:lnTo>
                  <a:lnTo>
                    <a:pt x="437" y="514"/>
                  </a:lnTo>
                  <a:close/>
                  <a:moveTo>
                    <a:pt x="436" y="514"/>
                  </a:moveTo>
                  <a:lnTo>
                    <a:pt x="435" y="514"/>
                  </a:lnTo>
                  <a:lnTo>
                    <a:pt x="434" y="514"/>
                  </a:lnTo>
                  <a:lnTo>
                    <a:pt x="434" y="513"/>
                  </a:lnTo>
                  <a:lnTo>
                    <a:pt x="434" y="512"/>
                  </a:lnTo>
                  <a:lnTo>
                    <a:pt x="435" y="512"/>
                  </a:lnTo>
                  <a:lnTo>
                    <a:pt x="435" y="513"/>
                  </a:lnTo>
                  <a:lnTo>
                    <a:pt x="436" y="513"/>
                  </a:lnTo>
                  <a:lnTo>
                    <a:pt x="436" y="512"/>
                  </a:lnTo>
                  <a:lnTo>
                    <a:pt x="435" y="512"/>
                  </a:lnTo>
                  <a:lnTo>
                    <a:pt x="435" y="510"/>
                  </a:lnTo>
                  <a:lnTo>
                    <a:pt x="436" y="510"/>
                  </a:lnTo>
                  <a:lnTo>
                    <a:pt x="436" y="512"/>
                  </a:lnTo>
                  <a:lnTo>
                    <a:pt x="436" y="513"/>
                  </a:lnTo>
                  <a:lnTo>
                    <a:pt x="437" y="513"/>
                  </a:lnTo>
                  <a:lnTo>
                    <a:pt x="437" y="514"/>
                  </a:lnTo>
                  <a:lnTo>
                    <a:pt x="436" y="514"/>
                  </a:lnTo>
                  <a:close/>
                  <a:moveTo>
                    <a:pt x="433" y="508"/>
                  </a:moveTo>
                  <a:lnTo>
                    <a:pt x="434" y="508"/>
                  </a:lnTo>
                  <a:lnTo>
                    <a:pt x="434" y="510"/>
                  </a:lnTo>
                  <a:lnTo>
                    <a:pt x="433" y="512"/>
                  </a:lnTo>
                  <a:lnTo>
                    <a:pt x="433" y="510"/>
                  </a:lnTo>
                  <a:lnTo>
                    <a:pt x="433" y="508"/>
                  </a:lnTo>
                  <a:close/>
                  <a:moveTo>
                    <a:pt x="412" y="505"/>
                  </a:moveTo>
                  <a:lnTo>
                    <a:pt x="413" y="506"/>
                  </a:lnTo>
                  <a:lnTo>
                    <a:pt x="412" y="506"/>
                  </a:lnTo>
                  <a:lnTo>
                    <a:pt x="413" y="506"/>
                  </a:lnTo>
                  <a:lnTo>
                    <a:pt x="412" y="506"/>
                  </a:lnTo>
                  <a:lnTo>
                    <a:pt x="412" y="505"/>
                  </a:lnTo>
                  <a:close/>
                  <a:moveTo>
                    <a:pt x="409" y="505"/>
                  </a:moveTo>
                  <a:lnTo>
                    <a:pt x="409" y="506"/>
                  </a:lnTo>
                  <a:lnTo>
                    <a:pt x="409" y="505"/>
                  </a:lnTo>
                  <a:lnTo>
                    <a:pt x="408" y="505"/>
                  </a:lnTo>
                  <a:lnTo>
                    <a:pt x="409" y="505"/>
                  </a:lnTo>
                  <a:lnTo>
                    <a:pt x="408" y="505"/>
                  </a:lnTo>
                  <a:lnTo>
                    <a:pt x="409" y="505"/>
                  </a:lnTo>
                  <a:close/>
                  <a:moveTo>
                    <a:pt x="441" y="504"/>
                  </a:moveTo>
                  <a:lnTo>
                    <a:pt x="443" y="504"/>
                  </a:lnTo>
                  <a:lnTo>
                    <a:pt x="441" y="505"/>
                  </a:lnTo>
                  <a:lnTo>
                    <a:pt x="439" y="505"/>
                  </a:lnTo>
                  <a:lnTo>
                    <a:pt x="438" y="505"/>
                  </a:lnTo>
                  <a:lnTo>
                    <a:pt x="438" y="504"/>
                  </a:lnTo>
                  <a:lnTo>
                    <a:pt x="439" y="504"/>
                  </a:lnTo>
                  <a:lnTo>
                    <a:pt x="441" y="504"/>
                  </a:lnTo>
                  <a:close/>
                  <a:moveTo>
                    <a:pt x="446" y="503"/>
                  </a:moveTo>
                  <a:lnTo>
                    <a:pt x="446" y="504"/>
                  </a:lnTo>
                  <a:lnTo>
                    <a:pt x="445" y="504"/>
                  </a:lnTo>
                  <a:lnTo>
                    <a:pt x="445" y="505"/>
                  </a:lnTo>
                  <a:lnTo>
                    <a:pt x="445" y="504"/>
                  </a:lnTo>
                  <a:lnTo>
                    <a:pt x="444" y="504"/>
                  </a:lnTo>
                  <a:lnTo>
                    <a:pt x="444" y="503"/>
                  </a:lnTo>
                  <a:lnTo>
                    <a:pt x="445" y="503"/>
                  </a:lnTo>
                  <a:lnTo>
                    <a:pt x="446" y="503"/>
                  </a:lnTo>
                  <a:close/>
                  <a:moveTo>
                    <a:pt x="441" y="501"/>
                  </a:moveTo>
                  <a:lnTo>
                    <a:pt x="443" y="501"/>
                  </a:lnTo>
                  <a:lnTo>
                    <a:pt x="443" y="502"/>
                  </a:lnTo>
                  <a:lnTo>
                    <a:pt x="441" y="502"/>
                  </a:lnTo>
                  <a:lnTo>
                    <a:pt x="441" y="501"/>
                  </a:lnTo>
                  <a:lnTo>
                    <a:pt x="439" y="501"/>
                  </a:lnTo>
                  <a:lnTo>
                    <a:pt x="438" y="500"/>
                  </a:lnTo>
                  <a:lnTo>
                    <a:pt x="439" y="500"/>
                  </a:lnTo>
                  <a:lnTo>
                    <a:pt x="441" y="500"/>
                  </a:lnTo>
                  <a:lnTo>
                    <a:pt x="441" y="501"/>
                  </a:lnTo>
                  <a:close/>
                  <a:moveTo>
                    <a:pt x="430" y="512"/>
                  </a:moveTo>
                  <a:lnTo>
                    <a:pt x="430" y="513"/>
                  </a:lnTo>
                  <a:lnTo>
                    <a:pt x="429" y="513"/>
                  </a:lnTo>
                  <a:lnTo>
                    <a:pt x="429" y="512"/>
                  </a:lnTo>
                  <a:lnTo>
                    <a:pt x="429" y="510"/>
                  </a:lnTo>
                  <a:lnTo>
                    <a:pt x="427" y="512"/>
                  </a:lnTo>
                  <a:lnTo>
                    <a:pt x="427" y="510"/>
                  </a:lnTo>
                  <a:lnTo>
                    <a:pt x="427" y="508"/>
                  </a:lnTo>
                  <a:lnTo>
                    <a:pt x="425" y="508"/>
                  </a:lnTo>
                  <a:lnTo>
                    <a:pt x="425" y="507"/>
                  </a:lnTo>
                  <a:lnTo>
                    <a:pt x="425" y="508"/>
                  </a:lnTo>
                  <a:lnTo>
                    <a:pt x="424" y="508"/>
                  </a:lnTo>
                  <a:lnTo>
                    <a:pt x="424" y="507"/>
                  </a:lnTo>
                  <a:lnTo>
                    <a:pt x="423" y="507"/>
                  </a:lnTo>
                  <a:lnTo>
                    <a:pt x="423" y="506"/>
                  </a:lnTo>
                  <a:lnTo>
                    <a:pt x="423" y="507"/>
                  </a:lnTo>
                  <a:lnTo>
                    <a:pt x="422" y="507"/>
                  </a:lnTo>
                  <a:lnTo>
                    <a:pt x="421" y="507"/>
                  </a:lnTo>
                  <a:lnTo>
                    <a:pt x="422" y="507"/>
                  </a:lnTo>
                  <a:lnTo>
                    <a:pt x="421" y="507"/>
                  </a:lnTo>
                  <a:lnTo>
                    <a:pt x="421" y="508"/>
                  </a:lnTo>
                  <a:lnTo>
                    <a:pt x="422" y="508"/>
                  </a:lnTo>
                  <a:lnTo>
                    <a:pt x="421" y="508"/>
                  </a:lnTo>
                  <a:lnTo>
                    <a:pt x="420" y="508"/>
                  </a:lnTo>
                  <a:lnTo>
                    <a:pt x="420" y="507"/>
                  </a:lnTo>
                  <a:lnTo>
                    <a:pt x="420" y="506"/>
                  </a:lnTo>
                  <a:lnTo>
                    <a:pt x="421" y="506"/>
                  </a:lnTo>
                  <a:lnTo>
                    <a:pt x="422" y="506"/>
                  </a:lnTo>
                  <a:lnTo>
                    <a:pt x="421" y="506"/>
                  </a:lnTo>
                  <a:lnTo>
                    <a:pt x="422" y="505"/>
                  </a:lnTo>
                  <a:lnTo>
                    <a:pt x="421" y="505"/>
                  </a:lnTo>
                  <a:lnTo>
                    <a:pt x="420" y="506"/>
                  </a:lnTo>
                  <a:lnTo>
                    <a:pt x="420" y="505"/>
                  </a:lnTo>
                  <a:lnTo>
                    <a:pt x="421" y="504"/>
                  </a:lnTo>
                  <a:lnTo>
                    <a:pt x="421" y="503"/>
                  </a:lnTo>
                  <a:lnTo>
                    <a:pt x="420" y="504"/>
                  </a:lnTo>
                  <a:lnTo>
                    <a:pt x="419" y="504"/>
                  </a:lnTo>
                  <a:lnTo>
                    <a:pt x="419" y="503"/>
                  </a:lnTo>
                  <a:lnTo>
                    <a:pt x="418" y="503"/>
                  </a:lnTo>
                  <a:lnTo>
                    <a:pt x="418" y="502"/>
                  </a:lnTo>
                  <a:lnTo>
                    <a:pt x="418" y="503"/>
                  </a:lnTo>
                  <a:lnTo>
                    <a:pt x="418" y="504"/>
                  </a:lnTo>
                  <a:lnTo>
                    <a:pt x="419" y="504"/>
                  </a:lnTo>
                  <a:lnTo>
                    <a:pt x="418" y="504"/>
                  </a:lnTo>
                  <a:lnTo>
                    <a:pt x="418" y="503"/>
                  </a:lnTo>
                  <a:lnTo>
                    <a:pt x="416" y="503"/>
                  </a:lnTo>
                  <a:lnTo>
                    <a:pt x="416" y="502"/>
                  </a:lnTo>
                  <a:lnTo>
                    <a:pt x="415" y="502"/>
                  </a:lnTo>
                  <a:lnTo>
                    <a:pt x="415" y="503"/>
                  </a:lnTo>
                  <a:lnTo>
                    <a:pt x="416" y="503"/>
                  </a:lnTo>
                  <a:lnTo>
                    <a:pt x="416" y="504"/>
                  </a:lnTo>
                  <a:lnTo>
                    <a:pt x="415" y="504"/>
                  </a:lnTo>
                  <a:lnTo>
                    <a:pt x="414" y="504"/>
                  </a:lnTo>
                  <a:lnTo>
                    <a:pt x="415" y="504"/>
                  </a:lnTo>
                  <a:lnTo>
                    <a:pt x="415" y="505"/>
                  </a:lnTo>
                  <a:lnTo>
                    <a:pt x="416" y="505"/>
                  </a:lnTo>
                  <a:lnTo>
                    <a:pt x="416" y="506"/>
                  </a:lnTo>
                  <a:lnTo>
                    <a:pt x="416" y="507"/>
                  </a:lnTo>
                  <a:lnTo>
                    <a:pt x="418" y="507"/>
                  </a:lnTo>
                  <a:lnTo>
                    <a:pt x="418" y="508"/>
                  </a:lnTo>
                  <a:lnTo>
                    <a:pt x="418" y="507"/>
                  </a:lnTo>
                  <a:lnTo>
                    <a:pt x="416" y="507"/>
                  </a:lnTo>
                  <a:lnTo>
                    <a:pt x="416" y="508"/>
                  </a:lnTo>
                  <a:lnTo>
                    <a:pt x="416" y="507"/>
                  </a:lnTo>
                  <a:lnTo>
                    <a:pt x="415" y="507"/>
                  </a:lnTo>
                  <a:lnTo>
                    <a:pt x="415" y="506"/>
                  </a:lnTo>
                  <a:lnTo>
                    <a:pt x="415" y="507"/>
                  </a:lnTo>
                  <a:lnTo>
                    <a:pt x="415" y="508"/>
                  </a:lnTo>
                  <a:lnTo>
                    <a:pt x="415" y="507"/>
                  </a:lnTo>
                  <a:lnTo>
                    <a:pt x="415" y="506"/>
                  </a:lnTo>
                  <a:lnTo>
                    <a:pt x="414" y="506"/>
                  </a:lnTo>
                  <a:lnTo>
                    <a:pt x="415" y="506"/>
                  </a:lnTo>
                  <a:lnTo>
                    <a:pt x="414" y="506"/>
                  </a:lnTo>
                  <a:lnTo>
                    <a:pt x="414" y="505"/>
                  </a:lnTo>
                  <a:lnTo>
                    <a:pt x="414" y="506"/>
                  </a:lnTo>
                  <a:lnTo>
                    <a:pt x="413" y="506"/>
                  </a:lnTo>
                  <a:lnTo>
                    <a:pt x="413" y="505"/>
                  </a:lnTo>
                  <a:lnTo>
                    <a:pt x="412" y="505"/>
                  </a:lnTo>
                  <a:lnTo>
                    <a:pt x="413" y="504"/>
                  </a:lnTo>
                  <a:lnTo>
                    <a:pt x="414" y="504"/>
                  </a:lnTo>
                  <a:lnTo>
                    <a:pt x="413" y="504"/>
                  </a:lnTo>
                  <a:lnTo>
                    <a:pt x="414" y="503"/>
                  </a:lnTo>
                  <a:lnTo>
                    <a:pt x="413" y="503"/>
                  </a:lnTo>
                  <a:lnTo>
                    <a:pt x="413" y="504"/>
                  </a:lnTo>
                  <a:lnTo>
                    <a:pt x="412" y="504"/>
                  </a:lnTo>
                  <a:lnTo>
                    <a:pt x="410" y="504"/>
                  </a:lnTo>
                  <a:lnTo>
                    <a:pt x="409" y="504"/>
                  </a:lnTo>
                  <a:lnTo>
                    <a:pt x="410" y="504"/>
                  </a:lnTo>
                  <a:lnTo>
                    <a:pt x="410" y="503"/>
                  </a:lnTo>
                  <a:lnTo>
                    <a:pt x="409" y="503"/>
                  </a:lnTo>
                  <a:lnTo>
                    <a:pt x="409" y="502"/>
                  </a:lnTo>
                  <a:lnTo>
                    <a:pt x="409" y="501"/>
                  </a:lnTo>
                  <a:lnTo>
                    <a:pt x="410" y="501"/>
                  </a:lnTo>
                  <a:lnTo>
                    <a:pt x="412" y="501"/>
                  </a:lnTo>
                  <a:lnTo>
                    <a:pt x="413" y="501"/>
                  </a:lnTo>
                  <a:lnTo>
                    <a:pt x="414" y="501"/>
                  </a:lnTo>
                  <a:lnTo>
                    <a:pt x="414" y="502"/>
                  </a:lnTo>
                  <a:lnTo>
                    <a:pt x="413" y="503"/>
                  </a:lnTo>
                  <a:lnTo>
                    <a:pt x="414" y="502"/>
                  </a:lnTo>
                  <a:lnTo>
                    <a:pt x="414" y="501"/>
                  </a:lnTo>
                  <a:lnTo>
                    <a:pt x="415" y="500"/>
                  </a:lnTo>
                  <a:lnTo>
                    <a:pt x="415" y="501"/>
                  </a:lnTo>
                  <a:lnTo>
                    <a:pt x="416" y="501"/>
                  </a:lnTo>
                  <a:lnTo>
                    <a:pt x="415" y="500"/>
                  </a:lnTo>
                  <a:lnTo>
                    <a:pt x="416" y="500"/>
                  </a:lnTo>
                  <a:lnTo>
                    <a:pt x="418" y="500"/>
                  </a:lnTo>
                  <a:lnTo>
                    <a:pt x="419" y="500"/>
                  </a:lnTo>
                  <a:lnTo>
                    <a:pt x="421" y="500"/>
                  </a:lnTo>
                  <a:lnTo>
                    <a:pt x="422" y="498"/>
                  </a:lnTo>
                  <a:lnTo>
                    <a:pt x="423" y="498"/>
                  </a:lnTo>
                  <a:lnTo>
                    <a:pt x="424" y="498"/>
                  </a:lnTo>
                  <a:lnTo>
                    <a:pt x="425" y="498"/>
                  </a:lnTo>
                  <a:lnTo>
                    <a:pt x="425" y="500"/>
                  </a:lnTo>
                  <a:lnTo>
                    <a:pt x="425" y="501"/>
                  </a:lnTo>
                  <a:lnTo>
                    <a:pt x="424" y="501"/>
                  </a:lnTo>
                  <a:lnTo>
                    <a:pt x="425" y="501"/>
                  </a:lnTo>
                  <a:lnTo>
                    <a:pt x="424" y="502"/>
                  </a:lnTo>
                  <a:lnTo>
                    <a:pt x="423" y="501"/>
                  </a:lnTo>
                  <a:lnTo>
                    <a:pt x="423" y="502"/>
                  </a:lnTo>
                  <a:lnTo>
                    <a:pt x="423" y="503"/>
                  </a:lnTo>
                  <a:lnTo>
                    <a:pt x="422" y="502"/>
                  </a:lnTo>
                  <a:lnTo>
                    <a:pt x="421" y="502"/>
                  </a:lnTo>
                  <a:lnTo>
                    <a:pt x="420" y="501"/>
                  </a:lnTo>
                  <a:lnTo>
                    <a:pt x="419" y="501"/>
                  </a:lnTo>
                  <a:lnTo>
                    <a:pt x="419" y="500"/>
                  </a:lnTo>
                  <a:lnTo>
                    <a:pt x="419" y="501"/>
                  </a:lnTo>
                  <a:lnTo>
                    <a:pt x="420" y="501"/>
                  </a:lnTo>
                  <a:lnTo>
                    <a:pt x="420" y="502"/>
                  </a:lnTo>
                  <a:lnTo>
                    <a:pt x="421" y="503"/>
                  </a:lnTo>
                  <a:lnTo>
                    <a:pt x="422" y="503"/>
                  </a:lnTo>
                  <a:lnTo>
                    <a:pt x="423" y="503"/>
                  </a:lnTo>
                  <a:lnTo>
                    <a:pt x="425" y="503"/>
                  </a:lnTo>
                  <a:lnTo>
                    <a:pt x="427" y="504"/>
                  </a:lnTo>
                  <a:lnTo>
                    <a:pt x="425" y="504"/>
                  </a:lnTo>
                  <a:lnTo>
                    <a:pt x="427" y="504"/>
                  </a:lnTo>
                  <a:lnTo>
                    <a:pt x="427" y="505"/>
                  </a:lnTo>
                  <a:lnTo>
                    <a:pt x="427" y="504"/>
                  </a:lnTo>
                  <a:lnTo>
                    <a:pt x="427" y="505"/>
                  </a:lnTo>
                  <a:lnTo>
                    <a:pt x="425" y="505"/>
                  </a:lnTo>
                  <a:lnTo>
                    <a:pt x="424" y="505"/>
                  </a:lnTo>
                  <a:lnTo>
                    <a:pt x="423" y="505"/>
                  </a:lnTo>
                  <a:lnTo>
                    <a:pt x="423" y="504"/>
                  </a:lnTo>
                  <a:lnTo>
                    <a:pt x="422" y="504"/>
                  </a:lnTo>
                  <a:lnTo>
                    <a:pt x="422" y="505"/>
                  </a:lnTo>
                  <a:lnTo>
                    <a:pt x="423" y="505"/>
                  </a:lnTo>
                  <a:lnTo>
                    <a:pt x="423" y="506"/>
                  </a:lnTo>
                  <a:lnTo>
                    <a:pt x="424" y="505"/>
                  </a:lnTo>
                  <a:lnTo>
                    <a:pt x="425" y="505"/>
                  </a:lnTo>
                  <a:lnTo>
                    <a:pt x="425" y="506"/>
                  </a:lnTo>
                  <a:lnTo>
                    <a:pt x="427" y="506"/>
                  </a:lnTo>
                  <a:lnTo>
                    <a:pt x="429" y="506"/>
                  </a:lnTo>
                  <a:lnTo>
                    <a:pt x="429" y="507"/>
                  </a:lnTo>
                  <a:lnTo>
                    <a:pt x="430" y="507"/>
                  </a:lnTo>
                  <a:lnTo>
                    <a:pt x="430" y="508"/>
                  </a:lnTo>
                  <a:lnTo>
                    <a:pt x="429" y="508"/>
                  </a:lnTo>
                  <a:lnTo>
                    <a:pt x="430" y="508"/>
                  </a:lnTo>
                  <a:lnTo>
                    <a:pt x="430" y="510"/>
                  </a:lnTo>
                  <a:lnTo>
                    <a:pt x="431" y="510"/>
                  </a:lnTo>
                  <a:lnTo>
                    <a:pt x="430" y="510"/>
                  </a:lnTo>
                  <a:lnTo>
                    <a:pt x="430" y="512"/>
                  </a:lnTo>
                  <a:close/>
                  <a:moveTo>
                    <a:pt x="431" y="504"/>
                  </a:moveTo>
                  <a:lnTo>
                    <a:pt x="432" y="504"/>
                  </a:lnTo>
                  <a:lnTo>
                    <a:pt x="433" y="504"/>
                  </a:lnTo>
                  <a:lnTo>
                    <a:pt x="432" y="504"/>
                  </a:lnTo>
                  <a:lnTo>
                    <a:pt x="432" y="503"/>
                  </a:lnTo>
                  <a:lnTo>
                    <a:pt x="431" y="503"/>
                  </a:lnTo>
                  <a:lnTo>
                    <a:pt x="430" y="504"/>
                  </a:lnTo>
                  <a:lnTo>
                    <a:pt x="429" y="504"/>
                  </a:lnTo>
                  <a:lnTo>
                    <a:pt x="429" y="503"/>
                  </a:lnTo>
                  <a:lnTo>
                    <a:pt x="429" y="502"/>
                  </a:lnTo>
                  <a:lnTo>
                    <a:pt x="429" y="501"/>
                  </a:lnTo>
                  <a:lnTo>
                    <a:pt x="429" y="500"/>
                  </a:lnTo>
                  <a:lnTo>
                    <a:pt x="427" y="500"/>
                  </a:lnTo>
                  <a:lnTo>
                    <a:pt x="425" y="500"/>
                  </a:lnTo>
                  <a:lnTo>
                    <a:pt x="425" y="498"/>
                  </a:lnTo>
                  <a:lnTo>
                    <a:pt x="427" y="498"/>
                  </a:lnTo>
                  <a:lnTo>
                    <a:pt x="431" y="498"/>
                  </a:lnTo>
                  <a:lnTo>
                    <a:pt x="432" y="498"/>
                  </a:lnTo>
                  <a:lnTo>
                    <a:pt x="433" y="498"/>
                  </a:lnTo>
                  <a:lnTo>
                    <a:pt x="435" y="498"/>
                  </a:lnTo>
                  <a:lnTo>
                    <a:pt x="436" y="498"/>
                  </a:lnTo>
                  <a:lnTo>
                    <a:pt x="437" y="498"/>
                  </a:lnTo>
                  <a:lnTo>
                    <a:pt x="437" y="500"/>
                  </a:lnTo>
                  <a:lnTo>
                    <a:pt x="438" y="500"/>
                  </a:lnTo>
                  <a:lnTo>
                    <a:pt x="438" y="501"/>
                  </a:lnTo>
                  <a:lnTo>
                    <a:pt x="439" y="501"/>
                  </a:lnTo>
                  <a:lnTo>
                    <a:pt x="439" y="502"/>
                  </a:lnTo>
                  <a:lnTo>
                    <a:pt x="438" y="503"/>
                  </a:lnTo>
                  <a:lnTo>
                    <a:pt x="437" y="505"/>
                  </a:lnTo>
                  <a:lnTo>
                    <a:pt x="436" y="505"/>
                  </a:lnTo>
                  <a:lnTo>
                    <a:pt x="435" y="505"/>
                  </a:lnTo>
                  <a:lnTo>
                    <a:pt x="435" y="504"/>
                  </a:lnTo>
                  <a:lnTo>
                    <a:pt x="435" y="503"/>
                  </a:lnTo>
                  <a:lnTo>
                    <a:pt x="434" y="503"/>
                  </a:lnTo>
                  <a:lnTo>
                    <a:pt x="433" y="504"/>
                  </a:lnTo>
                  <a:lnTo>
                    <a:pt x="432" y="504"/>
                  </a:lnTo>
                  <a:lnTo>
                    <a:pt x="431" y="504"/>
                  </a:lnTo>
                  <a:close/>
                  <a:moveTo>
                    <a:pt x="406" y="501"/>
                  </a:moveTo>
                  <a:lnTo>
                    <a:pt x="406" y="502"/>
                  </a:lnTo>
                  <a:lnTo>
                    <a:pt x="404" y="502"/>
                  </a:lnTo>
                  <a:lnTo>
                    <a:pt x="404" y="501"/>
                  </a:lnTo>
                  <a:lnTo>
                    <a:pt x="404" y="502"/>
                  </a:lnTo>
                  <a:lnTo>
                    <a:pt x="406" y="503"/>
                  </a:lnTo>
                  <a:lnTo>
                    <a:pt x="404" y="503"/>
                  </a:lnTo>
                  <a:lnTo>
                    <a:pt x="403" y="503"/>
                  </a:lnTo>
                  <a:lnTo>
                    <a:pt x="404" y="503"/>
                  </a:lnTo>
                  <a:lnTo>
                    <a:pt x="403" y="503"/>
                  </a:lnTo>
                  <a:lnTo>
                    <a:pt x="403" y="502"/>
                  </a:lnTo>
                  <a:lnTo>
                    <a:pt x="403" y="501"/>
                  </a:lnTo>
                  <a:lnTo>
                    <a:pt x="402" y="501"/>
                  </a:lnTo>
                  <a:lnTo>
                    <a:pt x="403" y="501"/>
                  </a:lnTo>
                  <a:lnTo>
                    <a:pt x="402" y="501"/>
                  </a:lnTo>
                  <a:lnTo>
                    <a:pt x="402" y="502"/>
                  </a:lnTo>
                  <a:lnTo>
                    <a:pt x="401" y="502"/>
                  </a:lnTo>
                  <a:lnTo>
                    <a:pt x="401" y="501"/>
                  </a:lnTo>
                  <a:lnTo>
                    <a:pt x="400" y="501"/>
                  </a:lnTo>
                  <a:lnTo>
                    <a:pt x="399" y="501"/>
                  </a:lnTo>
                  <a:lnTo>
                    <a:pt x="399" y="500"/>
                  </a:lnTo>
                  <a:lnTo>
                    <a:pt x="400" y="500"/>
                  </a:lnTo>
                  <a:lnTo>
                    <a:pt x="399" y="500"/>
                  </a:lnTo>
                  <a:lnTo>
                    <a:pt x="399" y="498"/>
                  </a:lnTo>
                  <a:lnTo>
                    <a:pt x="400" y="498"/>
                  </a:lnTo>
                  <a:lnTo>
                    <a:pt x="400" y="500"/>
                  </a:lnTo>
                  <a:lnTo>
                    <a:pt x="401" y="500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402" y="500"/>
                  </a:lnTo>
                  <a:lnTo>
                    <a:pt x="403" y="500"/>
                  </a:lnTo>
                  <a:lnTo>
                    <a:pt x="402" y="500"/>
                  </a:lnTo>
                  <a:lnTo>
                    <a:pt x="402" y="498"/>
                  </a:lnTo>
                  <a:lnTo>
                    <a:pt x="403" y="498"/>
                  </a:lnTo>
                  <a:lnTo>
                    <a:pt x="404" y="498"/>
                  </a:lnTo>
                  <a:lnTo>
                    <a:pt x="406" y="498"/>
                  </a:lnTo>
                  <a:lnTo>
                    <a:pt x="404" y="498"/>
                  </a:lnTo>
                  <a:lnTo>
                    <a:pt x="403" y="498"/>
                  </a:lnTo>
                  <a:lnTo>
                    <a:pt x="403" y="500"/>
                  </a:lnTo>
                  <a:lnTo>
                    <a:pt x="402" y="500"/>
                  </a:lnTo>
                  <a:lnTo>
                    <a:pt x="401" y="500"/>
                  </a:lnTo>
                  <a:lnTo>
                    <a:pt x="402" y="500"/>
                  </a:lnTo>
                  <a:lnTo>
                    <a:pt x="402" y="501"/>
                  </a:lnTo>
                  <a:lnTo>
                    <a:pt x="403" y="501"/>
                  </a:lnTo>
                  <a:lnTo>
                    <a:pt x="403" y="500"/>
                  </a:lnTo>
                  <a:lnTo>
                    <a:pt x="404" y="501"/>
                  </a:lnTo>
                  <a:lnTo>
                    <a:pt x="403" y="501"/>
                  </a:lnTo>
                  <a:lnTo>
                    <a:pt x="404" y="501"/>
                  </a:lnTo>
                  <a:lnTo>
                    <a:pt x="406" y="501"/>
                  </a:lnTo>
                  <a:close/>
                  <a:moveTo>
                    <a:pt x="410" y="500"/>
                  </a:moveTo>
                  <a:lnTo>
                    <a:pt x="409" y="500"/>
                  </a:lnTo>
                  <a:lnTo>
                    <a:pt x="409" y="498"/>
                  </a:lnTo>
                  <a:lnTo>
                    <a:pt x="410" y="498"/>
                  </a:lnTo>
                  <a:lnTo>
                    <a:pt x="409" y="498"/>
                  </a:lnTo>
                  <a:lnTo>
                    <a:pt x="410" y="497"/>
                  </a:lnTo>
                  <a:lnTo>
                    <a:pt x="410" y="498"/>
                  </a:lnTo>
                  <a:lnTo>
                    <a:pt x="412" y="498"/>
                  </a:lnTo>
                  <a:lnTo>
                    <a:pt x="412" y="497"/>
                  </a:lnTo>
                  <a:lnTo>
                    <a:pt x="413" y="497"/>
                  </a:lnTo>
                  <a:lnTo>
                    <a:pt x="414" y="498"/>
                  </a:lnTo>
                  <a:lnTo>
                    <a:pt x="415" y="498"/>
                  </a:lnTo>
                  <a:lnTo>
                    <a:pt x="416" y="498"/>
                  </a:lnTo>
                  <a:lnTo>
                    <a:pt x="418" y="498"/>
                  </a:lnTo>
                  <a:lnTo>
                    <a:pt x="418" y="500"/>
                  </a:lnTo>
                  <a:lnTo>
                    <a:pt x="416" y="500"/>
                  </a:lnTo>
                  <a:lnTo>
                    <a:pt x="415" y="498"/>
                  </a:lnTo>
                  <a:lnTo>
                    <a:pt x="416" y="500"/>
                  </a:lnTo>
                  <a:lnTo>
                    <a:pt x="415" y="500"/>
                  </a:lnTo>
                  <a:lnTo>
                    <a:pt x="414" y="500"/>
                  </a:lnTo>
                  <a:lnTo>
                    <a:pt x="413" y="500"/>
                  </a:lnTo>
                  <a:lnTo>
                    <a:pt x="413" y="501"/>
                  </a:lnTo>
                  <a:lnTo>
                    <a:pt x="412" y="501"/>
                  </a:lnTo>
                  <a:lnTo>
                    <a:pt x="410" y="500"/>
                  </a:lnTo>
                  <a:lnTo>
                    <a:pt x="410" y="501"/>
                  </a:lnTo>
                  <a:lnTo>
                    <a:pt x="410" y="500"/>
                  </a:lnTo>
                  <a:close/>
                  <a:moveTo>
                    <a:pt x="404" y="497"/>
                  </a:moveTo>
                  <a:lnTo>
                    <a:pt x="403" y="497"/>
                  </a:lnTo>
                  <a:lnTo>
                    <a:pt x="403" y="498"/>
                  </a:lnTo>
                  <a:lnTo>
                    <a:pt x="402" y="498"/>
                  </a:lnTo>
                  <a:lnTo>
                    <a:pt x="402" y="497"/>
                  </a:lnTo>
                  <a:lnTo>
                    <a:pt x="401" y="497"/>
                  </a:lnTo>
                  <a:lnTo>
                    <a:pt x="402" y="497"/>
                  </a:lnTo>
                  <a:lnTo>
                    <a:pt x="403" y="497"/>
                  </a:lnTo>
                  <a:lnTo>
                    <a:pt x="404" y="497"/>
                  </a:lnTo>
                  <a:close/>
                  <a:moveTo>
                    <a:pt x="399" y="498"/>
                  </a:moveTo>
                  <a:lnTo>
                    <a:pt x="398" y="498"/>
                  </a:lnTo>
                  <a:lnTo>
                    <a:pt x="397" y="498"/>
                  </a:lnTo>
                  <a:lnTo>
                    <a:pt x="397" y="497"/>
                  </a:lnTo>
                  <a:lnTo>
                    <a:pt x="395" y="497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3" y="497"/>
                  </a:lnTo>
                  <a:lnTo>
                    <a:pt x="395" y="497"/>
                  </a:lnTo>
                  <a:lnTo>
                    <a:pt x="395" y="496"/>
                  </a:lnTo>
                  <a:lnTo>
                    <a:pt x="395" y="497"/>
                  </a:lnTo>
                  <a:lnTo>
                    <a:pt x="397" y="497"/>
                  </a:lnTo>
                  <a:lnTo>
                    <a:pt x="398" y="497"/>
                  </a:lnTo>
                  <a:lnTo>
                    <a:pt x="399" y="497"/>
                  </a:lnTo>
                  <a:lnTo>
                    <a:pt x="399" y="498"/>
                  </a:lnTo>
                  <a:lnTo>
                    <a:pt x="400" y="498"/>
                  </a:lnTo>
                  <a:lnTo>
                    <a:pt x="399" y="498"/>
                  </a:lnTo>
                  <a:close/>
                  <a:moveTo>
                    <a:pt x="389" y="494"/>
                  </a:moveTo>
                  <a:lnTo>
                    <a:pt x="388" y="494"/>
                  </a:lnTo>
                  <a:lnTo>
                    <a:pt x="388" y="493"/>
                  </a:lnTo>
                  <a:lnTo>
                    <a:pt x="387" y="493"/>
                  </a:lnTo>
                  <a:lnTo>
                    <a:pt x="388" y="493"/>
                  </a:lnTo>
                  <a:lnTo>
                    <a:pt x="389" y="493"/>
                  </a:lnTo>
                  <a:lnTo>
                    <a:pt x="389" y="494"/>
                  </a:lnTo>
                  <a:close/>
                  <a:moveTo>
                    <a:pt x="385" y="487"/>
                  </a:moveTo>
                  <a:lnTo>
                    <a:pt x="386" y="487"/>
                  </a:lnTo>
                  <a:lnTo>
                    <a:pt x="386" y="489"/>
                  </a:lnTo>
                  <a:lnTo>
                    <a:pt x="385" y="487"/>
                  </a:lnTo>
                  <a:lnTo>
                    <a:pt x="385" y="489"/>
                  </a:lnTo>
                  <a:lnTo>
                    <a:pt x="384" y="489"/>
                  </a:lnTo>
                  <a:lnTo>
                    <a:pt x="384" y="487"/>
                  </a:lnTo>
                  <a:lnTo>
                    <a:pt x="385" y="487"/>
                  </a:lnTo>
                  <a:lnTo>
                    <a:pt x="384" y="487"/>
                  </a:lnTo>
                  <a:lnTo>
                    <a:pt x="385" y="487"/>
                  </a:lnTo>
                  <a:close/>
                  <a:moveTo>
                    <a:pt x="404" y="485"/>
                  </a:moveTo>
                  <a:lnTo>
                    <a:pt x="406" y="485"/>
                  </a:lnTo>
                  <a:lnTo>
                    <a:pt x="407" y="485"/>
                  </a:lnTo>
                  <a:lnTo>
                    <a:pt x="407" y="486"/>
                  </a:lnTo>
                  <a:lnTo>
                    <a:pt x="406" y="486"/>
                  </a:lnTo>
                  <a:lnTo>
                    <a:pt x="404" y="486"/>
                  </a:lnTo>
                  <a:lnTo>
                    <a:pt x="404" y="485"/>
                  </a:lnTo>
                  <a:lnTo>
                    <a:pt x="403" y="485"/>
                  </a:lnTo>
                  <a:lnTo>
                    <a:pt x="403" y="484"/>
                  </a:lnTo>
                  <a:lnTo>
                    <a:pt x="404" y="484"/>
                  </a:lnTo>
                  <a:lnTo>
                    <a:pt x="404" y="485"/>
                  </a:lnTo>
                  <a:close/>
                  <a:moveTo>
                    <a:pt x="386" y="483"/>
                  </a:moveTo>
                  <a:lnTo>
                    <a:pt x="386" y="484"/>
                  </a:lnTo>
                  <a:lnTo>
                    <a:pt x="386" y="485"/>
                  </a:lnTo>
                  <a:lnTo>
                    <a:pt x="386" y="486"/>
                  </a:lnTo>
                  <a:lnTo>
                    <a:pt x="385" y="486"/>
                  </a:lnTo>
                  <a:lnTo>
                    <a:pt x="385" y="485"/>
                  </a:lnTo>
                  <a:lnTo>
                    <a:pt x="385" y="486"/>
                  </a:lnTo>
                  <a:lnTo>
                    <a:pt x="384" y="486"/>
                  </a:lnTo>
                  <a:lnTo>
                    <a:pt x="384" y="485"/>
                  </a:lnTo>
                  <a:lnTo>
                    <a:pt x="385" y="485"/>
                  </a:lnTo>
                  <a:lnTo>
                    <a:pt x="385" y="484"/>
                  </a:lnTo>
                  <a:lnTo>
                    <a:pt x="386" y="484"/>
                  </a:lnTo>
                  <a:lnTo>
                    <a:pt x="385" y="484"/>
                  </a:lnTo>
                  <a:lnTo>
                    <a:pt x="385" y="483"/>
                  </a:lnTo>
                  <a:lnTo>
                    <a:pt x="386" y="483"/>
                  </a:lnTo>
                  <a:close/>
                  <a:moveTo>
                    <a:pt x="376" y="483"/>
                  </a:moveTo>
                  <a:lnTo>
                    <a:pt x="376" y="484"/>
                  </a:lnTo>
                  <a:lnTo>
                    <a:pt x="375" y="484"/>
                  </a:lnTo>
                  <a:lnTo>
                    <a:pt x="375" y="483"/>
                  </a:lnTo>
                  <a:lnTo>
                    <a:pt x="374" y="483"/>
                  </a:lnTo>
                  <a:lnTo>
                    <a:pt x="373" y="483"/>
                  </a:lnTo>
                  <a:lnTo>
                    <a:pt x="374" y="483"/>
                  </a:lnTo>
                  <a:lnTo>
                    <a:pt x="374" y="482"/>
                  </a:lnTo>
                  <a:lnTo>
                    <a:pt x="375" y="483"/>
                  </a:lnTo>
                  <a:lnTo>
                    <a:pt x="376" y="483"/>
                  </a:lnTo>
                  <a:close/>
                  <a:moveTo>
                    <a:pt x="392" y="483"/>
                  </a:moveTo>
                  <a:lnTo>
                    <a:pt x="391" y="483"/>
                  </a:lnTo>
                  <a:lnTo>
                    <a:pt x="391" y="482"/>
                  </a:lnTo>
                  <a:lnTo>
                    <a:pt x="392" y="481"/>
                  </a:lnTo>
                  <a:lnTo>
                    <a:pt x="392" y="482"/>
                  </a:lnTo>
                  <a:lnTo>
                    <a:pt x="393" y="482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3"/>
                  </a:lnTo>
                  <a:lnTo>
                    <a:pt x="395" y="483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7" y="483"/>
                  </a:lnTo>
                  <a:lnTo>
                    <a:pt x="395" y="484"/>
                  </a:lnTo>
                  <a:lnTo>
                    <a:pt x="397" y="484"/>
                  </a:lnTo>
                  <a:lnTo>
                    <a:pt x="397" y="485"/>
                  </a:lnTo>
                  <a:lnTo>
                    <a:pt x="397" y="484"/>
                  </a:lnTo>
                  <a:lnTo>
                    <a:pt x="397" y="483"/>
                  </a:lnTo>
                  <a:lnTo>
                    <a:pt x="398" y="483"/>
                  </a:lnTo>
                  <a:lnTo>
                    <a:pt x="398" y="484"/>
                  </a:lnTo>
                  <a:lnTo>
                    <a:pt x="398" y="483"/>
                  </a:lnTo>
                  <a:lnTo>
                    <a:pt x="399" y="483"/>
                  </a:lnTo>
                  <a:lnTo>
                    <a:pt x="399" y="484"/>
                  </a:lnTo>
                  <a:lnTo>
                    <a:pt x="399" y="485"/>
                  </a:lnTo>
                  <a:lnTo>
                    <a:pt x="398" y="485"/>
                  </a:lnTo>
                  <a:lnTo>
                    <a:pt x="399" y="485"/>
                  </a:lnTo>
                  <a:lnTo>
                    <a:pt x="399" y="486"/>
                  </a:lnTo>
                  <a:lnTo>
                    <a:pt x="398" y="486"/>
                  </a:lnTo>
                  <a:lnTo>
                    <a:pt x="399" y="487"/>
                  </a:lnTo>
                  <a:lnTo>
                    <a:pt x="398" y="487"/>
                  </a:lnTo>
                  <a:lnTo>
                    <a:pt x="398" y="489"/>
                  </a:lnTo>
                  <a:lnTo>
                    <a:pt x="398" y="487"/>
                  </a:lnTo>
                  <a:lnTo>
                    <a:pt x="397" y="487"/>
                  </a:lnTo>
                  <a:lnTo>
                    <a:pt x="397" y="489"/>
                  </a:lnTo>
                  <a:lnTo>
                    <a:pt x="397" y="487"/>
                  </a:lnTo>
                  <a:lnTo>
                    <a:pt x="395" y="487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5"/>
                  </a:lnTo>
                  <a:lnTo>
                    <a:pt x="397" y="486"/>
                  </a:lnTo>
                  <a:lnTo>
                    <a:pt x="395" y="486"/>
                  </a:lnTo>
                  <a:lnTo>
                    <a:pt x="395" y="485"/>
                  </a:lnTo>
                  <a:lnTo>
                    <a:pt x="395" y="486"/>
                  </a:lnTo>
                  <a:lnTo>
                    <a:pt x="393" y="486"/>
                  </a:lnTo>
                  <a:lnTo>
                    <a:pt x="393" y="485"/>
                  </a:lnTo>
                  <a:lnTo>
                    <a:pt x="395" y="485"/>
                  </a:lnTo>
                  <a:lnTo>
                    <a:pt x="395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2" y="485"/>
                  </a:lnTo>
                  <a:lnTo>
                    <a:pt x="392" y="486"/>
                  </a:lnTo>
                  <a:lnTo>
                    <a:pt x="392" y="485"/>
                  </a:lnTo>
                  <a:lnTo>
                    <a:pt x="392" y="486"/>
                  </a:lnTo>
                  <a:lnTo>
                    <a:pt x="391" y="486"/>
                  </a:lnTo>
                  <a:lnTo>
                    <a:pt x="391" y="485"/>
                  </a:lnTo>
                  <a:lnTo>
                    <a:pt x="391" y="484"/>
                  </a:lnTo>
                  <a:lnTo>
                    <a:pt x="392" y="484"/>
                  </a:lnTo>
                  <a:lnTo>
                    <a:pt x="392" y="483"/>
                  </a:lnTo>
                  <a:close/>
                  <a:moveTo>
                    <a:pt x="388" y="485"/>
                  </a:moveTo>
                  <a:lnTo>
                    <a:pt x="387" y="484"/>
                  </a:lnTo>
                  <a:lnTo>
                    <a:pt x="388" y="484"/>
                  </a:lnTo>
                  <a:lnTo>
                    <a:pt x="387" y="484"/>
                  </a:lnTo>
                  <a:lnTo>
                    <a:pt x="388" y="484"/>
                  </a:lnTo>
                  <a:lnTo>
                    <a:pt x="387" y="483"/>
                  </a:lnTo>
                  <a:lnTo>
                    <a:pt x="387" y="484"/>
                  </a:lnTo>
                  <a:lnTo>
                    <a:pt x="386" y="483"/>
                  </a:lnTo>
                  <a:lnTo>
                    <a:pt x="386" y="482"/>
                  </a:lnTo>
                  <a:lnTo>
                    <a:pt x="386" y="481"/>
                  </a:lnTo>
                  <a:lnTo>
                    <a:pt x="387" y="481"/>
                  </a:lnTo>
                  <a:lnTo>
                    <a:pt x="387" y="482"/>
                  </a:lnTo>
                  <a:lnTo>
                    <a:pt x="388" y="482"/>
                  </a:lnTo>
                  <a:lnTo>
                    <a:pt x="388" y="481"/>
                  </a:lnTo>
                  <a:lnTo>
                    <a:pt x="388" y="482"/>
                  </a:lnTo>
                  <a:lnTo>
                    <a:pt x="388" y="481"/>
                  </a:lnTo>
                  <a:lnTo>
                    <a:pt x="388" y="479"/>
                  </a:lnTo>
                  <a:lnTo>
                    <a:pt x="389" y="481"/>
                  </a:lnTo>
                  <a:lnTo>
                    <a:pt x="389" y="479"/>
                  </a:lnTo>
                  <a:lnTo>
                    <a:pt x="388" y="479"/>
                  </a:lnTo>
                  <a:lnTo>
                    <a:pt x="389" y="479"/>
                  </a:lnTo>
                  <a:lnTo>
                    <a:pt x="390" y="481"/>
                  </a:lnTo>
                  <a:lnTo>
                    <a:pt x="390" y="482"/>
                  </a:lnTo>
                  <a:lnTo>
                    <a:pt x="390" y="481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2"/>
                  </a:lnTo>
                  <a:lnTo>
                    <a:pt x="391" y="482"/>
                  </a:lnTo>
                  <a:lnTo>
                    <a:pt x="391" y="483"/>
                  </a:lnTo>
                  <a:lnTo>
                    <a:pt x="390" y="483"/>
                  </a:lnTo>
                  <a:lnTo>
                    <a:pt x="391" y="483"/>
                  </a:lnTo>
                  <a:lnTo>
                    <a:pt x="391" y="484"/>
                  </a:lnTo>
                  <a:lnTo>
                    <a:pt x="390" y="485"/>
                  </a:lnTo>
                  <a:lnTo>
                    <a:pt x="390" y="484"/>
                  </a:lnTo>
                  <a:lnTo>
                    <a:pt x="389" y="483"/>
                  </a:lnTo>
                  <a:lnTo>
                    <a:pt x="389" y="482"/>
                  </a:lnTo>
                  <a:lnTo>
                    <a:pt x="389" y="483"/>
                  </a:lnTo>
                  <a:lnTo>
                    <a:pt x="389" y="484"/>
                  </a:lnTo>
                  <a:lnTo>
                    <a:pt x="390" y="484"/>
                  </a:lnTo>
                  <a:lnTo>
                    <a:pt x="390" y="485"/>
                  </a:lnTo>
                  <a:lnTo>
                    <a:pt x="391" y="486"/>
                  </a:lnTo>
                  <a:lnTo>
                    <a:pt x="390" y="486"/>
                  </a:lnTo>
                  <a:lnTo>
                    <a:pt x="389" y="486"/>
                  </a:lnTo>
                  <a:lnTo>
                    <a:pt x="390" y="487"/>
                  </a:lnTo>
                  <a:lnTo>
                    <a:pt x="389" y="487"/>
                  </a:lnTo>
                  <a:lnTo>
                    <a:pt x="388" y="487"/>
                  </a:lnTo>
                  <a:lnTo>
                    <a:pt x="389" y="487"/>
                  </a:lnTo>
                  <a:lnTo>
                    <a:pt x="389" y="486"/>
                  </a:lnTo>
                  <a:lnTo>
                    <a:pt x="389" y="485"/>
                  </a:lnTo>
                  <a:lnTo>
                    <a:pt x="388" y="485"/>
                  </a:lnTo>
                  <a:close/>
                  <a:moveTo>
                    <a:pt x="404" y="474"/>
                  </a:moveTo>
                  <a:lnTo>
                    <a:pt x="404" y="475"/>
                  </a:lnTo>
                  <a:lnTo>
                    <a:pt x="404" y="477"/>
                  </a:lnTo>
                  <a:lnTo>
                    <a:pt x="404" y="478"/>
                  </a:lnTo>
                  <a:lnTo>
                    <a:pt x="404" y="479"/>
                  </a:lnTo>
                  <a:lnTo>
                    <a:pt x="404" y="481"/>
                  </a:lnTo>
                  <a:lnTo>
                    <a:pt x="406" y="482"/>
                  </a:lnTo>
                  <a:lnTo>
                    <a:pt x="406" y="483"/>
                  </a:lnTo>
                  <a:lnTo>
                    <a:pt x="404" y="483"/>
                  </a:lnTo>
                  <a:lnTo>
                    <a:pt x="403" y="483"/>
                  </a:lnTo>
                  <a:lnTo>
                    <a:pt x="403" y="482"/>
                  </a:lnTo>
                  <a:lnTo>
                    <a:pt x="402" y="481"/>
                  </a:lnTo>
                  <a:lnTo>
                    <a:pt x="402" y="482"/>
                  </a:lnTo>
                  <a:lnTo>
                    <a:pt x="403" y="483"/>
                  </a:lnTo>
                  <a:lnTo>
                    <a:pt x="403" y="484"/>
                  </a:lnTo>
                  <a:lnTo>
                    <a:pt x="403" y="485"/>
                  </a:lnTo>
                  <a:lnTo>
                    <a:pt x="402" y="485"/>
                  </a:lnTo>
                  <a:lnTo>
                    <a:pt x="401" y="484"/>
                  </a:lnTo>
                  <a:lnTo>
                    <a:pt x="401" y="483"/>
                  </a:lnTo>
                  <a:lnTo>
                    <a:pt x="400" y="483"/>
                  </a:lnTo>
                  <a:lnTo>
                    <a:pt x="400" y="482"/>
                  </a:lnTo>
                  <a:lnTo>
                    <a:pt x="400" y="481"/>
                  </a:lnTo>
                  <a:lnTo>
                    <a:pt x="400" y="479"/>
                  </a:lnTo>
                  <a:lnTo>
                    <a:pt x="401" y="479"/>
                  </a:lnTo>
                  <a:lnTo>
                    <a:pt x="401" y="478"/>
                  </a:lnTo>
                  <a:lnTo>
                    <a:pt x="401" y="479"/>
                  </a:lnTo>
                  <a:lnTo>
                    <a:pt x="402" y="479"/>
                  </a:lnTo>
                  <a:lnTo>
                    <a:pt x="403" y="479"/>
                  </a:lnTo>
                  <a:lnTo>
                    <a:pt x="402" y="478"/>
                  </a:lnTo>
                  <a:lnTo>
                    <a:pt x="402" y="477"/>
                  </a:lnTo>
                  <a:lnTo>
                    <a:pt x="402" y="475"/>
                  </a:lnTo>
                  <a:lnTo>
                    <a:pt x="403" y="475"/>
                  </a:lnTo>
                  <a:lnTo>
                    <a:pt x="403" y="474"/>
                  </a:lnTo>
                  <a:lnTo>
                    <a:pt x="404" y="474"/>
                  </a:lnTo>
                  <a:close/>
                  <a:moveTo>
                    <a:pt x="369" y="472"/>
                  </a:moveTo>
                  <a:lnTo>
                    <a:pt x="370" y="473"/>
                  </a:lnTo>
                  <a:lnTo>
                    <a:pt x="370" y="474"/>
                  </a:lnTo>
                  <a:lnTo>
                    <a:pt x="369" y="474"/>
                  </a:lnTo>
                  <a:lnTo>
                    <a:pt x="369" y="473"/>
                  </a:lnTo>
                  <a:lnTo>
                    <a:pt x="369" y="472"/>
                  </a:lnTo>
                  <a:close/>
                  <a:moveTo>
                    <a:pt x="374" y="471"/>
                  </a:moveTo>
                  <a:lnTo>
                    <a:pt x="374" y="472"/>
                  </a:lnTo>
                  <a:lnTo>
                    <a:pt x="373" y="472"/>
                  </a:lnTo>
                  <a:lnTo>
                    <a:pt x="374" y="472"/>
                  </a:lnTo>
                  <a:lnTo>
                    <a:pt x="374" y="473"/>
                  </a:lnTo>
                  <a:lnTo>
                    <a:pt x="373" y="474"/>
                  </a:lnTo>
                  <a:lnTo>
                    <a:pt x="373" y="473"/>
                  </a:lnTo>
                  <a:lnTo>
                    <a:pt x="372" y="473"/>
                  </a:lnTo>
                  <a:lnTo>
                    <a:pt x="370" y="472"/>
                  </a:lnTo>
                  <a:lnTo>
                    <a:pt x="369" y="472"/>
                  </a:lnTo>
                  <a:lnTo>
                    <a:pt x="370" y="471"/>
                  </a:lnTo>
                  <a:lnTo>
                    <a:pt x="370" y="472"/>
                  </a:lnTo>
                  <a:lnTo>
                    <a:pt x="372" y="472"/>
                  </a:lnTo>
                  <a:lnTo>
                    <a:pt x="372" y="473"/>
                  </a:lnTo>
                  <a:lnTo>
                    <a:pt x="373" y="472"/>
                  </a:lnTo>
                  <a:lnTo>
                    <a:pt x="372" y="472"/>
                  </a:lnTo>
                  <a:lnTo>
                    <a:pt x="373" y="472"/>
                  </a:lnTo>
                  <a:lnTo>
                    <a:pt x="372" y="472"/>
                  </a:lnTo>
                  <a:lnTo>
                    <a:pt x="372" y="471"/>
                  </a:lnTo>
                  <a:lnTo>
                    <a:pt x="373" y="471"/>
                  </a:lnTo>
                  <a:lnTo>
                    <a:pt x="374" y="471"/>
                  </a:lnTo>
                  <a:close/>
                  <a:moveTo>
                    <a:pt x="384" y="483"/>
                  </a:moveTo>
                  <a:lnTo>
                    <a:pt x="384" y="484"/>
                  </a:lnTo>
                  <a:lnTo>
                    <a:pt x="382" y="484"/>
                  </a:lnTo>
                  <a:lnTo>
                    <a:pt x="382" y="483"/>
                  </a:lnTo>
                  <a:lnTo>
                    <a:pt x="382" y="482"/>
                  </a:lnTo>
                  <a:lnTo>
                    <a:pt x="382" y="483"/>
                  </a:lnTo>
                  <a:lnTo>
                    <a:pt x="381" y="483"/>
                  </a:lnTo>
                  <a:lnTo>
                    <a:pt x="381" y="484"/>
                  </a:lnTo>
                  <a:lnTo>
                    <a:pt x="379" y="483"/>
                  </a:lnTo>
                  <a:lnTo>
                    <a:pt x="379" y="484"/>
                  </a:lnTo>
                  <a:lnTo>
                    <a:pt x="378" y="484"/>
                  </a:lnTo>
                  <a:lnTo>
                    <a:pt x="379" y="484"/>
                  </a:lnTo>
                  <a:lnTo>
                    <a:pt x="379" y="483"/>
                  </a:lnTo>
                  <a:lnTo>
                    <a:pt x="378" y="483"/>
                  </a:lnTo>
                  <a:lnTo>
                    <a:pt x="378" y="484"/>
                  </a:lnTo>
                  <a:lnTo>
                    <a:pt x="378" y="483"/>
                  </a:lnTo>
                  <a:lnTo>
                    <a:pt x="378" y="484"/>
                  </a:lnTo>
                  <a:lnTo>
                    <a:pt x="377" y="483"/>
                  </a:lnTo>
                  <a:lnTo>
                    <a:pt x="378" y="483"/>
                  </a:lnTo>
                  <a:lnTo>
                    <a:pt x="379" y="483"/>
                  </a:lnTo>
                  <a:lnTo>
                    <a:pt x="379" y="482"/>
                  </a:lnTo>
                  <a:lnTo>
                    <a:pt x="381" y="483"/>
                  </a:lnTo>
                  <a:lnTo>
                    <a:pt x="381" y="482"/>
                  </a:lnTo>
                  <a:lnTo>
                    <a:pt x="379" y="482"/>
                  </a:lnTo>
                  <a:lnTo>
                    <a:pt x="379" y="481"/>
                  </a:lnTo>
                  <a:lnTo>
                    <a:pt x="381" y="481"/>
                  </a:lnTo>
                  <a:lnTo>
                    <a:pt x="381" y="479"/>
                  </a:lnTo>
                  <a:lnTo>
                    <a:pt x="382" y="479"/>
                  </a:lnTo>
                  <a:lnTo>
                    <a:pt x="381" y="479"/>
                  </a:lnTo>
                  <a:lnTo>
                    <a:pt x="379" y="479"/>
                  </a:lnTo>
                  <a:lnTo>
                    <a:pt x="379" y="478"/>
                  </a:lnTo>
                  <a:lnTo>
                    <a:pt x="379" y="479"/>
                  </a:lnTo>
                  <a:lnTo>
                    <a:pt x="378" y="479"/>
                  </a:lnTo>
                  <a:lnTo>
                    <a:pt x="377" y="479"/>
                  </a:lnTo>
                  <a:lnTo>
                    <a:pt x="377" y="478"/>
                  </a:lnTo>
                  <a:lnTo>
                    <a:pt x="377" y="479"/>
                  </a:lnTo>
                  <a:lnTo>
                    <a:pt x="377" y="481"/>
                  </a:lnTo>
                  <a:lnTo>
                    <a:pt x="377" y="482"/>
                  </a:lnTo>
                  <a:lnTo>
                    <a:pt x="377" y="483"/>
                  </a:lnTo>
                  <a:lnTo>
                    <a:pt x="377" y="482"/>
                  </a:lnTo>
                  <a:lnTo>
                    <a:pt x="376" y="482"/>
                  </a:lnTo>
                  <a:lnTo>
                    <a:pt x="375" y="482"/>
                  </a:lnTo>
                  <a:lnTo>
                    <a:pt x="375" y="481"/>
                  </a:lnTo>
                  <a:lnTo>
                    <a:pt x="375" y="479"/>
                  </a:lnTo>
                  <a:lnTo>
                    <a:pt x="375" y="478"/>
                  </a:lnTo>
                  <a:lnTo>
                    <a:pt x="375" y="477"/>
                  </a:lnTo>
                  <a:lnTo>
                    <a:pt x="374" y="477"/>
                  </a:lnTo>
                  <a:lnTo>
                    <a:pt x="373" y="477"/>
                  </a:lnTo>
                  <a:lnTo>
                    <a:pt x="372" y="477"/>
                  </a:lnTo>
                  <a:lnTo>
                    <a:pt x="373" y="477"/>
                  </a:lnTo>
                  <a:lnTo>
                    <a:pt x="373" y="475"/>
                  </a:lnTo>
                  <a:lnTo>
                    <a:pt x="372" y="475"/>
                  </a:lnTo>
                  <a:lnTo>
                    <a:pt x="372" y="474"/>
                  </a:lnTo>
                  <a:lnTo>
                    <a:pt x="373" y="474"/>
                  </a:lnTo>
                  <a:lnTo>
                    <a:pt x="374" y="474"/>
                  </a:lnTo>
                  <a:lnTo>
                    <a:pt x="375" y="474"/>
                  </a:lnTo>
                  <a:lnTo>
                    <a:pt x="375" y="475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77" y="475"/>
                  </a:lnTo>
                  <a:lnTo>
                    <a:pt x="377" y="474"/>
                  </a:lnTo>
                  <a:lnTo>
                    <a:pt x="377" y="475"/>
                  </a:lnTo>
                  <a:lnTo>
                    <a:pt x="376" y="475"/>
                  </a:lnTo>
                  <a:lnTo>
                    <a:pt x="375" y="475"/>
                  </a:lnTo>
                  <a:lnTo>
                    <a:pt x="375" y="474"/>
                  </a:lnTo>
                  <a:lnTo>
                    <a:pt x="375" y="473"/>
                  </a:lnTo>
                  <a:lnTo>
                    <a:pt x="374" y="473"/>
                  </a:lnTo>
                  <a:lnTo>
                    <a:pt x="374" y="472"/>
                  </a:lnTo>
                  <a:lnTo>
                    <a:pt x="375" y="472"/>
                  </a:lnTo>
                  <a:lnTo>
                    <a:pt x="375" y="473"/>
                  </a:lnTo>
                  <a:lnTo>
                    <a:pt x="376" y="473"/>
                  </a:lnTo>
                  <a:lnTo>
                    <a:pt x="377" y="473"/>
                  </a:lnTo>
                  <a:lnTo>
                    <a:pt x="376" y="473"/>
                  </a:lnTo>
                  <a:lnTo>
                    <a:pt x="376" y="472"/>
                  </a:lnTo>
                  <a:lnTo>
                    <a:pt x="376" y="471"/>
                  </a:lnTo>
                  <a:lnTo>
                    <a:pt x="377" y="471"/>
                  </a:lnTo>
                  <a:lnTo>
                    <a:pt x="377" y="472"/>
                  </a:lnTo>
                  <a:lnTo>
                    <a:pt x="377" y="473"/>
                  </a:lnTo>
                  <a:lnTo>
                    <a:pt x="378" y="472"/>
                  </a:lnTo>
                  <a:lnTo>
                    <a:pt x="377" y="472"/>
                  </a:lnTo>
                  <a:lnTo>
                    <a:pt x="377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8" y="473"/>
                  </a:lnTo>
                  <a:lnTo>
                    <a:pt x="379" y="473"/>
                  </a:lnTo>
                  <a:lnTo>
                    <a:pt x="379" y="474"/>
                  </a:lnTo>
                  <a:lnTo>
                    <a:pt x="378" y="474"/>
                  </a:lnTo>
                  <a:lnTo>
                    <a:pt x="378" y="475"/>
                  </a:lnTo>
                  <a:lnTo>
                    <a:pt x="379" y="475"/>
                  </a:lnTo>
                  <a:lnTo>
                    <a:pt x="379" y="474"/>
                  </a:lnTo>
                  <a:lnTo>
                    <a:pt x="379" y="473"/>
                  </a:lnTo>
                  <a:lnTo>
                    <a:pt x="379" y="472"/>
                  </a:lnTo>
                  <a:lnTo>
                    <a:pt x="379" y="473"/>
                  </a:lnTo>
                  <a:lnTo>
                    <a:pt x="381" y="473"/>
                  </a:lnTo>
                  <a:lnTo>
                    <a:pt x="381" y="474"/>
                  </a:lnTo>
                  <a:lnTo>
                    <a:pt x="381" y="475"/>
                  </a:lnTo>
                  <a:lnTo>
                    <a:pt x="382" y="475"/>
                  </a:lnTo>
                  <a:lnTo>
                    <a:pt x="382" y="474"/>
                  </a:lnTo>
                  <a:lnTo>
                    <a:pt x="381" y="473"/>
                  </a:lnTo>
                  <a:lnTo>
                    <a:pt x="382" y="473"/>
                  </a:lnTo>
                  <a:lnTo>
                    <a:pt x="382" y="474"/>
                  </a:lnTo>
                  <a:lnTo>
                    <a:pt x="384" y="474"/>
                  </a:lnTo>
                  <a:lnTo>
                    <a:pt x="385" y="474"/>
                  </a:lnTo>
                  <a:lnTo>
                    <a:pt x="385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5" y="477"/>
                  </a:lnTo>
                  <a:lnTo>
                    <a:pt x="385" y="475"/>
                  </a:lnTo>
                  <a:lnTo>
                    <a:pt x="385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7" y="478"/>
                  </a:lnTo>
                  <a:lnTo>
                    <a:pt x="386" y="478"/>
                  </a:lnTo>
                  <a:lnTo>
                    <a:pt x="386" y="479"/>
                  </a:lnTo>
                  <a:lnTo>
                    <a:pt x="385" y="479"/>
                  </a:lnTo>
                  <a:lnTo>
                    <a:pt x="385" y="481"/>
                  </a:lnTo>
                  <a:lnTo>
                    <a:pt x="385" y="479"/>
                  </a:lnTo>
                  <a:lnTo>
                    <a:pt x="385" y="481"/>
                  </a:lnTo>
                  <a:lnTo>
                    <a:pt x="385" y="482"/>
                  </a:lnTo>
                  <a:lnTo>
                    <a:pt x="385" y="483"/>
                  </a:lnTo>
                  <a:lnTo>
                    <a:pt x="384" y="483"/>
                  </a:lnTo>
                  <a:lnTo>
                    <a:pt x="384" y="482"/>
                  </a:lnTo>
                  <a:lnTo>
                    <a:pt x="384" y="483"/>
                  </a:lnTo>
                  <a:close/>
                  <a:moveTo>
                    <a:pt x="366" y="469"/>
                  </a:moveTo>
                  <a:lnTo>
                    <a:pt x="367" y="469"/>
                  </a:lnTo>
                  <a:lnTo>
                    <a:pt x="367" y="470"/>
                  </a:lnTo>
                  <a:lnTo>
                    <a:pt x="366" y="470"/>
                  </a:lnTo>
                  <a:lnTo>
                    <a:pt x="366" y="469"/>
                  </a:lnTo>
                  <a:close/>
                  <a:moveTo>
                    <a:pt x="374" y="461"/>
                  </a:moveTo>
                  <a:lnTo>
                    <a:pt x="374" y="462"/>
                  </a:lnTo>
                  <a:lnTo>
                    <a:pt x="374" y="463"/>
                  </a:lnTo>
                  <a:lnTo>
                    <a:pt x="373" y="463"/>
                  </a:lnTo>
                  <a:lnTo>
                    <a:pt x="373" y="462"/>
                  </a:lnTo>
                  <a:lnTo>
                    <a:pt x="372" y="462"/>
                  </a:lnTo>
                  <a:lnTo>
                    <a:pt x="370" y="462"/>
                  </a:lnTo>
                  <a:lnTo>
                    <a:pt x="369" y="462"/>
                  </a:lnTo>
                  <a:lnTo>
                    <a:pt x="370" y="462"/>
                  </a:lnTo>
                  <a:lnTo>
                    <a:pt x="370" y="461"/>
                  </a:lnTo>
                  <a:lnTo>
                    <a:pt x="372" y="461"/>
                  </a:lnTo>
                  <a:lnTo>
                    <a:pt x="373" y="461"/>
                  </a:lnTo>
                  <a:lnTo>
                    <a:pt x="374" y="462"/>
                  </a:lnTo>
                  <a:lnTo>
                    <a:pt x="374" y="461"/>
                  </a:lnTo>
                  <a:close/>
                  <a:moveTo>
                    <a:pt x="376" y="470"/>
                  </a:moveTo>
                  <a:lnTo>
                    <a:pt x="377" y="470"/>
                  </a:lnTo>
                  <a:lnTo>
                    <a:pt x="377" y="471"/>
                  </a:lnTo>
                  <a:lnTo>
                    <a:pt x="376" y="471"/>
                  </a:lnTo>
                  <a:lnTo>
                    <a:pt x="375" y="471"/>
                  </a:lnTo>
                  <a:lnTo>
                    <a:pt x="375" y="470"/>
                  </a:lnTo>
                  <a:lnTo>
                    <a:pt x="375" y="471"/>
                  </a:lnTo>
                  <a:lnTo>
                    <a:pt x="374" y="470"/>
                  </a:lnTo>
                  <a:lnTo>
                    <a:pt x="374" y="469"/>
                  </a:lnTo>
                  <a:lnTo>
                    <a:pt x="374" y="470"/>
                  </a:lnTo>
                  <a:lnTo>
                    <a:pt x="373" y="470"/>
                  </a:lnTo>
                  <a:lnTo>
                    <a:pt x="372" y="470"/>
                  </a:lnTo>
                  <a:lnTo>
                    <a:pt x="373" y="470"/>
                  </a:lnTo>
                  <a:lnTo>
                    <a:pt x="373" y="469"/>
                  </a:lnTo>
                  <a:lnTo>
                    <a:pt x="372" y="469"/>
                  </a:lnTo>
                  <a:lnTo>
                    <a:pt x="372" y="468"/>
                  </a:lnTo>
                  <a:lnTo>
                    <a:pt x="370" y="468"/>
                  </a:lnTo>
                  <a:lnTo>
                    <a:pt x="370" y="467"/>
                  </a:lnTo>
                  <a:lnTo>
                    <a:pt x="370" y="468"/>
                  </a:lnTo>
                  <a:lnTo>
                    <a:pt x="370" y="467"/>
                  </a:lnTo>
                  <a:lnTo>
                    <a:pt x="369" y="467"/>
                  </a:lnTo>
                  <a:lnTo>
                    <a:pt x="369" y="466"/>
                  </a:lnTo>
                  <a:lnTo>
                    <a:pt x="369" y="467"/>
                  </a:lnTo>
                  <a:lnTo>
                    <a:pt x="368" y="467"/>
                  </a:lnTo>
                  <a:lnTo>
                    <a:pt x="367" y="466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6" y="467"/>
                  </a:lnTo>
                  <a:lnTo>
                    <a:pt x="366" y="466"/>
                  </a:lnTo>
                  <a:lnTo>
                    <a:pt x="366" y="467"/>
                  </a:lnTo>
                  <a:lnTo>
                    <a:pt x="364" y="467"/>
                  </a:lnTo>
                  <a:lnTo>
                    <a:pt x="364" y="466"/>
                  </a:lnTo>
                  <a:lnTo>
                    <a:pt x="363" y="466"/>
                  </a:lnTo>
                  <a:lnTo>
                    <a:pt x="363" y="463"/>
                  </a:lnTo>
                  <a:lnTo>
                    <a:pt x="362" y="463"/>
                  </a:lnTo>
                  <a:lnTo>
                    <a:pt x="362" y="462"/>
                  </a:lnTo>
                  <a:lnTo>
                    <a:pt x="362" y="461"/>
                  </a:lnTo>
                  <a:lnTo>
                    <a:pt x="361" y="461"/>
                  </a:lnTo>
                  <a:lnTo>
                    <a:pt x="361" y="460"/>
                  </a:lnTo>
                  <a:lnTo>
                    <a:pt x="359" y="460"/>
                  </a:lnTo>
                  <a:lnTo>
                    <a:pt x="361" y="460"/>
                  </a:lnTo>
                  <a:lnTo>
                    <a:pt x="361" y="459"/>
                  </a:lnTo>
                  <a:lnTo>
                    <a:pt x="361" y="460"/>
                  </a:lnTo>
                  <a:lnTo>
                    <a:pt x="362" y="460"/>
                  </a:lnTo>
                  <a:lnTo>
                    <a:pt x="362" y="461"/>
                  </a:lnTo>
                  <a:lnTo>
                    <a:pt x="363" y="461"/>
                  </a:lnTo>
                  <a:lnTo>
                    <a:pt x="364" y="462"/>
                  </a:lnTo>
                  <a:lnTo>
                    <a:pt x="363" y="462"/>
                  </a:lnTo>
                  <a:lnTo>
                    <a:pt x="364" y="463"/>
                  </a:lnTo>
                  <a:lnTo>
                    <a:pt x="364" y="462"/>
                  </a:lnTo>
                  <a:lnTo>
                    <a:pt x="364" y="463"/>
                  </a:lnTo>
                  <a:lnTo>
                    <a:pt x="366" y="463"/>
                  </a:lnTo>
                  <a:lnTo>
                    <a:pt x="366" y="462"/>
                  </a:lnTo>
                  <a:lnTo>
                    <a:pt x="366" y="463"/>
                  </a:lnTo>
                  <a:lnTo>
                    <a:pt x="367" y="463"/>
                  </a:lnTo>
                  <a:lnTo>
                    <a:pt x="367" y="462"/>
                  </a:lnTo>
                  <a:lnTo>
                    <a:pt x="367" y="463"/>
                  </a:lnTo>
                  <a:lnTo>
                    <a:pt x="368" y="463"/>
                  </a:lnTo>
                  <a:lnTo>
                    <a:pt x="368" y="466"/>
                  </a:lnTo>
                  <a:lnTo>
                    <a:pt x="369" y="466"/>
                  </a:lnTo>
                  <a:lnTo>
                    <a:pt x="369" y="463"/>
                  </a:lnTo>
                  <a:lnTo>
                    <a:pt x="369" y="466"/>
                  </a:lnTo>
                  <a:lnTo>
                    <a:pt x="370" y="466"/>
                  </a:lnTo>
                  <a:lnTo>
                    <a:pt x="372" y="467"/>
                  </a:lnTo>
                  <a:lnTo>
                    <a:pt x="372" y="466"/>
                  </a:lnTo>
                  <a:lnTo>
                    <a:pt x="372" y="467"/>
                  </a:lnTo>
                  <a:lnTo>
                    <a:pt x="373" y="467"/>
                  </a:lnTo>
                  <a:lnTo>
                    <a:pt x="373" y="468"/>
                  </a:lnTo>
                  <a:lnTo>
                    <a:pt x="372" y="468"/>
                  </a:lnTo>
                  <a:lnTo>
                    <a:pt x="373" y="468"/>
                  </a:lnTo>
                  <a:lnTo>
                    <a:pt x="373" y="469"/>
                  </a:lnTo>
                  <a:lnTo>
                    <a:pt x="373" y="468"/>
                  </a:lnTo>
                  <a:lnTo>
                    <a:pt x="373" y="467"/>
                  </a:lnTo>
                  <a:lnTo>
                    <a:pt x="374" y="467"/>
                  </a:lnTo>
                  <a:lnTo>
                    <a:pt x="374" y="468"/>
                  </a:lnTo>
                  <a:lnTo>
                    <a:pt x="375" y="468"/>
                  </a:lnTo>
                  <a:lnTo>
                    <a:pt x="375" y="469"/>
                  </a:lnTo>
                  <a:lnTo>
                    <a:pt x="374" y="469"/>
                  </a:lnTo>
                  <a:lnTo>
                    <a:pt x="375" y="469"/>
                  </a:lnTo>
                  <a:lnTo>
                    <a:pt x="376" y="470"/>
                  </a:lnTo>
                  <a:close/>
                  <a:moveTo>
                    <a:pt x="375" y="459"/>
                  </a:moveTo>
                  <a:lnTo>
                    <a:pt x="374" y="459"/>
                  </a:lnTo>
                  <a:lnTo>
                    <a:pt x="374" y="460"/>
                  </a:lnTo>
                  <a:lnTo>
                    <a:pt x="374" y="459"/>
                  </a:lnTo>
                  <a:lnTo>
                    <a:pt x="375" y="459"/>
                  </a:lnTo>
                  <a:close/>
                  <a:moveTo>
                    <a:pt x="369" y="459"/>
                  </a:moveTo>
                  <a:lnTo>
                    <a:pt x="368" y="459"/>
                  </a:lnTo>
                  <a:lnTo>
                    <a:pt x="369" y="458"/>
                  </a:lnTo>
                  <a:lnTo>
                    <a:pt x="368" y="458"/>
                  </a:lnTo>
                  <a:lnTo>
                    <a:pt x="369" y="457"/>
                  </a:lnTo>
                  <a:lnTo>
                    <a:pt x="368" y="458"/>
                  </a:lnTo>
                  <a:lnTo>
                    <a:pt x="367" y="458"/>
                  </a:lnTo>
                  <a:lnTo>
                    <a:pt x="367" y="459"/>
                  </a:lnTo>
                  <a:lnTo>
                    <a:pt x="366" y="459"/>
                  </a:lnTo>
                  <a:lnTo>
                    <a:pt x="367" y="459"/>
                  </a:lnTo>
                  <a:lnTo>
                    <a:pt x="366" y="458"/>
                  </a:lnTo>
                  <a:lnTo>
                    <a:pt x="366" y="457"/>
                  </a:lnTo>
                  <a:lnTo>
                    <a:pt x="367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7" y="456"/>
                  </a:lnTo>
                  <a:lnTo>
                    <a:pt x="367" y="455"/>
                  </a:lnTo>
                  <a:lnTo>
                    <a:pt x="368" y="455"/>
                  </a:lnTo>
                  <a:lnTo>
                    <a:pt x="369" y="455"/>
                  </a:lnTo>
                  <a:lnTo>
                    <a:pt x="370" y="455"/>
                  </a:lnTo>
                  <a:lnTo>
                    <a:pt x="372" y="456"/>
                  </a:lnTo>
                  <a:lnTo>
                    <a:pt x="370" y="456"/>
                  </a:lnTo>
                  <a:lnTo>
                    <a:pt x="370" y="457"/>
                  </a:lnTo>
                  <a:lnTo>
                    <a:pt x="370" y="458"/>
                  </a:lnTo>
                  <a:lnTo>
                    <a:pt x="370" y="459"/>
                  </a:lnTo>
                  <a:lnTo>
                    <a:pt x="369" y="459"/>
                  </a:lnTo>
                  <a:close/>
                  <a:moveTo>
                    <a:pt x="361" y="455"/>
                  </a:moveTo>
                  <a:lnTo>
                    <a:pt x="361" y="454"/>
                  </a:lnTo>
                  <a:lnTo>
                    <a:pt x="359" y="454"/>
                  </a:lnTo>
                  <a:lnTo>
                    <a:pt x="359" y="452"/>
                  </a:lnTo>
                  <a:lnTo>
                    <a:pt x="358" y="452"/>
                  </a:lnTo>
                  <a:lnTo>
                    <a:pt x="358" y="451"/>
                  </a:lnTo>
                  <a:lnTo>
                    <a:pt x="359" y="451"/>
                  </a:lnTo>
                  <a:lnTo>
                    <a:pt x="361" y="451"/>
                  </a:lnTo>
                  <a:lnTo>
                    <a:pt x="362" y="451"/>
                  </a:lnTo>
                  <a:lnTo>
                    <a:pt x="362" y="452"/>
                  </a:lnTo>
                  <a:lnTo>
                    <a:pt x="362" y="454"/>
                  </a:lnTo>
                  <a:lnTo>
                    <a:pt x="362" y="455"/>
                  </a:lnTo>
                  <a:lnTo>
                    <a:pt x="361" y="455"/>
                  </a:lnTo>
                  <a:close/>
                  <a:moveTo>
                    <a:pt x="370" y="454"/>
                  </a:moveTo>
                  <a:lnTo>
                    <a:pt x="370" y="455"/>
                  </a:lnTo>
                  <a:lnTo>
                    <a:pt x="369" y="455"/>
                  </a:lnTo>
                  <a:lnTo>
                    <a:pt x="369" y="454"/>
                  </a:lnTo>
                  <a:lnTo>
                    <a:pt x="369" y="452"/>
                  </a:lnTo>
                  <a:lnTo>
                    <a:pt x="368" y="452"/>
                  </a:lnTo>
                  <a:lnTo>
                    <a:pt x="368" y="451"/>
                  </a:lnTo>
                  <a:lnTo>
                    <a:pt x="367" y="451"/>
                  </a:lnTo>
                  <a:lnTo>
                    <a:pt x="367" y="450"/>
                  </a:lnTo>
                  <a:lnTo>
                    <a:pt x="368" y="450"/>
                  </a:lnTo>
                  <a:lnTo>
                    <a:pt x="368" y="451"/>
                  </a:lnTo>
                  <a:lnTo>
                    <a:pt x="369" y="451"/>
                  </a:lnTo>
                  <a:lnTo>
                    <a:pt x="369" y="452"/>
                  </a:lnTo>
                  <a:lnTo>
                    <a:pt x="370" y="452"/>
                  </a:lnTo>
                  <a:lnTo>
                    <a:pt x="370" y="454"/>
                  </a:lnTo>
                  <a:close/>
                  <a:moveTo>
                    <a:pt x="367" y="455"/>
                  </a:moveTo>
                  <a:lnTo>
                    <a:pt x="366" y="455"/>
                  </a:lnTo>
                  <a:lnTo>
                    <a:pt x="366" y="454"/>
                  </a:lnTo>
                  <a:lnTo>
                    <a:pt x="366" y="452"/>
                  </a:lnTo>
                  <a:lnTo>
                    <a:pt x="366" y="451"/>
                  </a:lnTo>
                  <a:lnTo>
                    <a:pt x="367" y="452"/>
                  </a:lnTo>
                  <a:lnTo>
                    <a:pt x="367" y="451"/>
                  </a:lnTo>
                  <a:lnTo>
                    <a:pt x="366" y="451"/>
                  </a:lnTo>
                  <a:lnTo>
                    <a:pt x="366" y="450"/>
                  </a:lnTo>
                  <a:lnTo>
                    <a:pt x="364" y="450"/>
                  </a:lnTo>
                  <a:lnTo>
                    <a:pt x="363" y="450"/>
                  </a:lnTo>
                  <a:lnTo>
                    <a:pt x="364" y="448"/>
                  </a:lnTo>
                  <a:lnTo>
                    <a:pt x="366" y="450"/>
                  </a:lnTo>
                  <a:lnTo>
                    <a:pt x="367" y="451"/>
                  </a:lnTo>
                  <a:lnTo>
                    <a:pt x="368" y="452"/>
                  </a:lnTo>
                  <a:lnTo>
                    <a:pt x="368" y="454"/>
                  </a:lnTo>
                  <a:lnTo>
                    <a:pt x="367" y="454"/>
                  </a:lnTo>
                  <a:lnTo>
                    <a:pt x="367" y="455"/>
                  </a:lnTo>
                  <a:close/>
                  <a:moveTo>
                    <a:pt x="359" y="451"/>
                  </a:moveTo>
                  <a:lnTo>
                    <a:pt x="359" y="450"/>
                  </a:lnTo>
                  <a:lnTo>
                    <a:pt x="361" y="448"/>
                  </a:lnTo>
                  <a:lnTo>
                    <a:pt x="362" y="448"/>
                  </a:lnTo>
                  <a:lnTo>
                    <a:pt x="361" y="448"/>
                  </a:lnTo>
                  <a:lnTo>
                    <a:pt x="361" y="450"/>
                  </a:lnTo>
                  <a:lnTo>
                    <a:pt x="359" y="450"/>
                  </a:lnTo>
                  <a:lnTo>
                    <a:pt x="359" y="451"/>
                  </a:lnTo>
                  <a:close/>
                  <a:moveTo>
                    <a:pt x="364" y="448"/>
                  </a:moveTo>
                  <a:lnTo>
                    <a:pt x="363" y="448"/>
                  </a:lnTo>
                  <a:lnTo>
                    <a:pt x="364" y="448"/>
                  </a:lnTo>
                  <a:close/>
                  <a:moveTo>
                    <a:pt x="362" y="447"/>
                  </a:moveTo>
                  <a:lnTo>
                    <a:pt x="361" y="448"/>
                  </a:lnTo>
                  <a:lnTo>
                    <a:pt x="359" y="448"/>
                  </a:lnTo>
                  <a:lnTo>
                    <a:pt x="361" y="447"/>
                  </a:lnTo>
                  <a:lnTo>
                    <a:pt x="362" y="446"/>
                  </a:lnTo>
                  <a:lnTo>
                    <a:pt x="362" y="447"/>
                  </a:lnTo>
                  <a:close/>
                  <a:moveTo>
                    <a:pt x="370" y="451"/>
                  </a:moveTo>
                  <a:lnTo>
                    <a:pt x="370" y="450"/>
                  </a:lnTo>
                  <a:lnTo>
                    <a:pt x="369" y="450"/>
                  </a:lnTo>
                  <a:lnTo>
                    <a:pt x="369" y="448"/>
                  </a:lnTo>
                  <a:lnTo>
                    <a:pt x="368" y="448"/>
                  </a:lnTo>
                  <a:lnTo>
                    <a:pt x="367" y="447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7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70" y="451"/>
                  </a:lnTo>
                  <a:close/>
                  <a:moveTo>
                    <a:pt x="359" y="448"/>
                  </a:moveTo>
                  <a:lnTo>
                    <a:pt x="358" y="448"/>
                  </a:lnTo>
                  <a:lnTo>
                    <a:pt x="358" y="450"/>
                  </a:lnTo>
                  <a:lnTo>
                    <a:pt x="358" y="448"/>
                  </a:lnTo>
                  <a:lnTo>
                    <a:pt x="359" y="447"/>
                  </a:lnTo>
                  <a:lnTo>
                    <a:pt x="358" y="447"/>
                  </a:lnTo>
                  <a:lnTo>
                    <a:pt x="359" y="445"/>
                  </a:lnTo>
                  <a:lnTo>
                    <a:pt x="361" y="445"/>
                  </a:lnTo>
                  <a:lnTo>
                    <a:pt x="362" y="445"/>
                  </a:lnTo>
                  <a:lnTo>
                    <a:pt x="361" y="445"/>
                  </a:lnTo>
                  <a:lnTo>
                    <a:pt x="361" y="446"/>
                  </a:lnTo>
                  <a:lnTo>
                    <a:pt x="359" y="446"/>
                  </a:lnTo>
                  <a:lnTo>
                    <a:pt x="359" y="447"/>
                  </a:lnTo>
                  <a:lnTo>
                    <a:pt x="361" y="447"/>
                  </a:lnTo>
                  <a:lnTo>
                    <a:pt x="359" y="447"/>
                  </a:lnTo>
                  <a:lnTo>
                    <a:pt x="359" y="448"/>
                  </a:lnTo>
                  <a:close/>
                  <a:moveTo>
                    <a:pt x="356" y="445"/>
                  </a:moveTo>
                  <a:lnTo>
                    <a:pt x="356" y="446"/>
                  </a:lnTo>
                  <a:lnTo>
                    <a:pt x="356" y="445"/>
                  </a:lnTo>
                  <a:lnTo>
                    <a:pt x="356" y="444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6" y="445"/>
                  </a:lnTo>
                  <a:close/>
                  <a:moveTo>
                    <a:pt x="363" y="445"/>
                  </a:moveTo>
                  <a:lnTo>
                    <a:pt x="363" y="444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3" y="443"/>
                  </a:lnTo>
                  <a:lnTo>
                    <a:pt x="364" y="444"/>
                  </a:lnTo>
                  <a:lnTo>
                    <a:pt x="366" y="444"/>
                  </a:lnTo>
                  <a:lnTo>
                    <a:pt x="366" y="445"/>
                  </a:lnTo>
                  <a:lnTo>
                    <a:pt x="367" y="445"/>
                  </a:lnTo>
                  <a:lnTo>
                    <a:pt x="367" y="446"/>
                  </a:lnTo>
                  <a:lnTo>
                    <a:pt x="366" y="446"/>
                  </a:lnTo>
                  <a:lnTo>
                    <a:pt x="364" y="446"/>
                  </a:lnTo>
                  <a:lnTo>
                    <a:pt x="364" y="445"/>
                  </a:lnTo>
                  <a:lnTo>
                    <a:pt x="363" y="445"/>
                  </a:lnTo>
                  <a:close/>
                  <a:moveTo>
                    <a:pt x="370" y="443"/>
                  </a:moveTo>
                  <a:lnTo>
                    <a:pt x="370" y="444"/>
                  </a:lnTo>
                  <a:lnTo>
                    <a:pt x="369" y="444"/>
                  </a:lnTo>
                  <a:lnTo>
                    <a:pt x="370" y="444"/>
                  </a:lnTo>
                  <a:lnTo>
                    <a:pt x="369" y="444"/>
                  </a:lnTo>
                  <a:lnTo>
                    <a:pt x="369" y="443"/>
                  </a:lnTo>
                  <a:lnTo>
                    <a:pt x="368" y="443"/>
                  </a:lnTo>
                  <a:lnTo>
                    <a:pt x="368" y="441"/>
                  </a:lnTo>
                  <a:lnTo>
                    <a:pt x="369" y="441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69" y="443"/>
                  </a:lnTo>
                  <a:lnTo>
                    <a:pt x="370" y="443"/>
                  </a:lnTo>
                  <a:close/>
                  <a:moveTo>
                    <a:pt x="358" y="447"/>
                  </a:moveTo>
                  <a:lnTo>
                    <a:pt x="358" y="448"/>
                  </a:lnTo>
                  <a:lnTo>
                    <a:pt x="357" y="450"/>
                  </a:lnTo>
                  <a:lnTo>
                    <a:pt x="357" y="448"/>
                  </a:lnTo>
                  <a:lnTo>
                    <a:pt x="357" y="447"/>
                  </a:lnTo>
                  <a:lnTo>
                    <a:pt x="357" y="448"/>
                  </a:lnTo>
                  <a:lnTo>
                    <a:pt x="357" y="447"/>
                  </a:lnTo>
                  <a:lnTo>
                    <a:pt x="356" y="447"/>
                  </a:lnTo>
                  <a:lnTo>
                    <a:pt x="357" y="446"/>
                  </a:lnTo>
                  <a:lnTo>
                    <a:pt x="357" y="445"/>
                  </a:lnTo>
                  <a:lnTo>
                    <a:pt x="357" y="444"/>
                  </a:lnTo>
                  <a:lnTo>
                    <a:pt x="358" y="445"/>
                  </a:lnTo>
                  <a:lnTo>
                    <a:pt x="358" y="444"/>
                  </a:lnTo>
                  <a:lnTo>
                    <a:pt x="358" y="443"/>
                  </a:lnTo>
                  <a:lnTo>
                    <a:pt x="358" y="441"/>
                  </a:lnTo>
                  <a:lnTo>
                    <a:pt x="359" y="441"/>
                  </a:lnTo>
                  <a:lnTo>
                    <a:pt x="359" y="443"/>
                  </a:lnTo>
                  <a:lnTo>
                    <a:pt x="359" y="444"/>
                  </a:lnTo>
                  <a:lnTo>
                    <a:pt x="359" y="445"/>
                  </a:lnTo>
                  <a:lnTo>
                    <a:pt x="358" y="446"/>
                  </a:lnTo>
                  <a:lnTo>
                    <a:pt x="358" y="447"/>
                  </a:lnTo>
                  <a:close/>
                  <a:moveTo>
                    <a:pt x="368" y="443"/>
                  </a:moveTo>
                  <a:lnTo>
                    <a:pt x="368" y="444"/>
                  </a:lnTo>
                  <a:lnTo>
                    <a:pt x="367" y="444"/>
                  </a:lnTo>
                  <a:lnTo>
                    <a:pt x="366" y="443"/>
                  </a:lnTo>
                  <a:lnTo>
                    <a:pt x="366" y="441"/>
                  </a:lnTo>
                  <a:lnTo>
                    <a:pt x="367" y="441"/>
                  </a:lnTo>
                  <a:lnTo>
                    <a:pt x="366" y="441"/>
                  </a:lnTo>
                  <a:lnTo>
                    <a:pt x="366" y="440"/>
                  </a:lnTo>
                  <a:lnTo>
                    <a:pt x="367" y="440"/>
                  </a:lnTo>
                  <a:lnTo>
                    <a:pt x="367" y="439"/>
                  </a:lnTo>
                  <a:lnTo>
                    <a:pt x="367" y="440"/>
                  </a:lnTo>
                  <a:lnTo>
                    <a:pt x="367" y="441"/>
                  </a:lnTo>
                  <a:lnTo>
                    <a:pt x="368" y="441"/>
                  </a:lnTo>
                  <a:lnTo>
                    <a:pt x="368" y="443"/>
                  </a:lnTo>
                  <a:close/>
                  <a:moveTo>
                    <a:pt x="366" y="438"/>
                  </a:moveTo>
                  <a:lnTo>
                    <a:pt x="366" y="437"/>
                  </a:lnTo>
                  <a:lnTo>
                    <a:pt x="364" y="437"/>
                  </a:lnTo>
                  <a:lnTo>
                    <a:pt x="364" y="436"/>
                  </a:lnTo>
                  <a:lnTo>
                    <a:pt x="366" y="436"/>
                  </a:lnTo>
                  <a:lnTo>
                    <a:pt x="366" y="437"/>
                  </a:lnTo>
                  <a:lnTo>
                    <a:pt x="367" y="437"/>
                  </a:lnTo>
                  <a:lnTo>
                    <a:pt x="367" y="438"/>
                  </a:lnTo>
                  <a:lnTo>
                    <a:pt x="366" y="438"/>
                  </a:lnTo>
                  <a:close/>
                  <a:moveTo>
                    <a:pt x="357" y="437"/>
                  </a:moveTo>
                  <a:lnTo>
                    <a:pt x="357" y="438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40"/>
                  </a:lnTo>
                  <a:lnTo>
                    <a:pt x="355" y="440"/>
                  </a:lnTo>
                  <a:lnTo>
                    <a:pt x="354" y="441"/>
                  </a:lnTo>
                  <a:lnTo>
                    <a:pt x="354" y="440"/>
                  </a:lnTo>
                  <a:lnTo>
                    <a:pt x="354" y="439"/>
                  </a:lnTo>
                  <a:lnTo>
                    <a:pt x="355" y="439"/>
                  </a:lnTo>
                  <a:lnTo>
                    <a:pt x="355" y="438"/>
                  </a:lnTo>
                  <a:lnTo>
                    <a:pt x="355" y="437"/>
                  </a:lnTo>
                  <a:lnTo>
                    <a:pt x="355" y="436"/>
                  </a:lnTo>
                  <a:lnTo>
                    <a:pt x="356" y="436"/>
                  </a:lnTo>
                  <a:lnTo>
                    <a:pt x="356" y="437"/>
                  </a:lnTo>
                  <a:lnTo>
                    <a:pt x="356" y="436"/>
                  </a:lnTo>
                  <a:lnTo>
                    <a:pt x="356" y="437"/>
                  </a:lnTo>
                  <a:lnTo>
                    <a:pt x="357" y="437"/>
                  </a:lnTo>
                  <a:close/>
                  <a:moveTo>
                    <a:pt x="370" y="436"/>
                  </a:moveTo>
                  <a:lnTo>
                    <a:pt x="370" y="437"/>
                  </a:lnTo>
                  <a:lnTo>
                    <a:pt x="369" y="437"/>
                  </a:lnTo>
                  <a:lnTo>
                    <a:pt x="369" y="436"/>
                  </a:lnTo>
                  <a:lnTo>
                    <a:pt x="368" y="436"/>
                  </a:lnTo>
                  <a:lnTo>
                    <a:pt x="369" y="436"/>
                  </a:lnTo>
                  <a:lnTo>
                    <a:pt x="369" y="435"/>
                  </a:lnTo>
                  <a:lnTo>
                    <a:pt x="370" y="436"/>
                  </a:lnTo>
                  <a:close/>
                  <a:moveTo>
                    <a:pt x="359" y="437"/>
                  </a:moveTo>
                  <a:lnTo>
                    <a:pt x="359" y="438"/>
                  </a:lnTo>
                  <a:lnTo>
                    <a:pt x="358" y="438"/>
                  </a:lnTo>
                  <a:lnTo>
                    <a:pt x="357" y="438"/>
                  </a:lnTo>
                  <a:lnTo>
                    <a:pt x="357" y="439"/>
                  </a:lnTo>
                  <a:lnTo>
                    <a:pt x="357" y="438"/>
                  </a:lnTo>
                  <a:lnTo>
                    <a:pt x="358" y="437"/>
                  </a:lnTo>
                  <a:lnTo>
                    <a:pt x="359" y="437"/>
                  </a:lnTo>
                  <a:lnTo>
                    <a:pt x="359" y="436"/>
                  </a:lnTo>
                  <a:lnTo>
                    <a:pt x="358" y="437"/>
                  </a:lnTo>
                  <a:lnTo>
                    <a:pt x="357" y="437"/>
                  </a:lnTo>
                  <a:lnTo>
                    <a:pt x="357" y="436"/>
                  </a:lnTo>
                  <a:lnTo>
                    <a:pt x="358" y="436"/>
                  </a:lnTo>
                  <a:lnTo>
                    <a:pt x="358" y="435"/>
                  </a:lnTo>
                  <a:lnTo>
                    <a:pt x="359" y="435"/>
                  </a:lnTo>
                  <a:lnTo>
                    <a:pt x="361" y="435"/>
                  </a:lnTo>
                  <a:lnTo>
                    <a:pt x="362" y="435"/>
                  </a:lnTo>
                  <a:lnTo>
                    <a:pt x="362" y="436"/>
                  </a:lnTo>
                  <a:lnTo>
                    <a:pt x="361" y="436"/>
                  </a:lnTo>
                  <a:lnTo>
                    <a:pt x="362" y="436"/>
                  </a:lnTo>
                  <a:lnTo>
                    <a:pt x="362" y="437"/>
                  </a:lnTo>
                  <a:lnTo>
                    <a:pt x="361" y="438"/>
                  </a:lnTo>
                  <a:lnTo>
                    <a:pt x="361" y="437"/>
                  </a:lnTo>
                  <a:lnTo>
                    <a:pt x="361" y="436"/>
                  </a:lnTo>
                  <a:lnTo>
                    <a:pt x="359" y="436"/>
                  </a:lnTo>
                  <a:lnTo>
                    <a:pt x="359" y="437"/>
                  </a:lnTo>
                  <a:close/>
                  <a:moveTo>
                    <a:pt x="358" y="433"/>
                  </a:moveTo>
                  <a:lnTo>
                    <a:pt x="357" y="433"/>
                  </a:lnTo>
                  <a:lnTo>
                    <a:pt x="357" y="432"/>
                  </a:lnTo>
                  <a:lnTo>
                    <a:pt x="358" y="432"/>
                  </a:lnTo>
                  <a:lnTo>
                    <a:pt x="358" y="433"/>
                  </a:lnTo>
                  <a:close/>
                  <a:moveTo>
                    <a:pt x="363" y="432"/>
                  </a:moveTo>
                  <a:lnTo>
                    <a:pt x="363" y="433"/>
                  </a:lnTo>
                  <a:lnTo>
                    <a:pt x="363" y="435"/>
                  </a:lnTo>
                  <a:lnTo>
                    <a:pt x="363" y="433"/>
                  </a:lnTo>
                  <a:lnTo>
                    <a:pt x="362" y="433"/>
                  </a:lnTo>
                  <a:lnTo>
                    <a:pt x="361" y="432"/>
                  </a:lnTo>
                  <a:lnTo>
                    <a:pt x="362" y="430"/>
                  </a:lnTo>
                  <a:lnTo>
                    <a:pt x="363" y="430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3" y="432"/>
                  </a:lnTo>
                  <a:lnTo>
                    <a:pt x="363" y="433"/>
                  </a:lnTo>
                  <a:lnTo>
                    <a:pt x="363" y="432"/>
                  </a:lnTo>
                  <a:close/>
                  <a:moveTo>
                    <a:pt x="366" y="435"/>
                  </a:moveTo>
                  <a:lnTo>
                    <a:pt x="364" y="435"/>
                  </a:lnTo>
                  <a:lnTo>
                    <a:pt x="364" y="433"/>
                  </a:lnTo>
                  <a:lnTo>
                    <a:pt x="364" y="432"/>
                  </a:lnTo>
                  <a:lnTo>
                    <a:pt x="364" y="430"/>
                  </a:lnTo>
                  <a:lnTo>
                    <a:pt x="364" y="429"/>
                  </a:lnTo>
                  <a:lnTo>
                    <a:pt x="364" y="430"/>
                  </a:lnTo>
                  <a:lnTo>
                    <a:pt x="366" y="432"/>
                  </a:lnTo>
                  <a:lnTo>
                    <a:pt x="366" y="433"/>
                  </a:lnTo>
                  <a:lnTo>
                    <a:pt x="366" y="435"/>
                  </a:lnTo>
                  <a:close/>
                  <a:moveTo>
                    <a:pt x="363" y="430"/>
                  </a:moveTo>
                  <a:lnTo>
                    <a:pt x="363" y="432"/>
                  </a:lnTo>
                  <a:lnTo>
                    <a:pt x="363" y="430"/>
                  </a:lnTo>
                  <a:lnTo>
                    <a:pt x="362" y="430"/>
                  </a:lnTo>
                  <a:lnTo>
                    <a:pt x="361" y="430"/>
                  </a:lnTo>
                  <a:lnTo>
                    <a:pt x="361" y="432"/>
                  </a:lnTo>
                  <a:lnTo>
                    <a:pt x="359" y="432"/>
                  </a:lnTo>
                  <a:lnTo>
                    <a:pt x="359" y="430"/>
                  </a:lnTo>
                  <a:lnTo>
                    <a:pt x="361" y="430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8" y="432"/>
                  </a:lnTo>
                  <a:lnTo>
                    <a:pt x="358" y="430"/>
                  </a:lnTo>
                  <a:lnTo>
                    <a:pt x="358" y="429"/>
                  </a:lnTo>
                  <a:lnTo>
                    <a:pt x="358" y="430"/>
                  </a:lnTo>
                  <a:lnTo>
                    <a:pt x="357" y="430"/>
                  </a:lnTo>
                  <a:lnTo>
                    <a:pt x="357" y="429"/>
                  </a:lnTo>
                  <a:lnTo>
                    <a:pt x="358" y="429"/>
                  </a:lnTo>
                  <a:lnTo>
                    <a:pt x="358" y="428"/>
                  </a:lnTo>
                  <a:lnTo>
                    <a:pt x="361" y="429"/>
                  </a:lnTo>
                  <a:lnTo>
                    <a:pt x="362" y="428"/>
                  </a:lnTo>
                  <a:lnTo>
                    <a:pt x="361" y="428"/>
                  </a:lnTo>
                  <a:lnTo>
                    <a:pt x="362" y="428"/>
                  </a:lnTo>
                  <a:lnTo>
                    <a:pt x="362" y="427"/>
                  </a:lnTo>
                  <a:lnTo>
                    <a:pt x="361" y="427"/>
                  </a:lnTo>
                  <a:lnTo>
                    <a:pt x="361" y="426"/>
                  </a:lnTo>
                  <a:lnTo>
                    <a:pt x="362" y="426"/>
                  </a:lnTo>
                  <a:lnTo>
                    <a:pt x="362" y="427"/>
                  </a:lnTo>
                  <a:lnTo>
                    <a:pt x="363" y="427"/>
                  </a:lnTo>
                  <a:lnTo>
                    <a:pt x="363" y="428"/>
                  </a:lnTo>
                  <a:lnTo>
                    <a:pt x="363" y="429"/>
                  </a:lnTo>
                  <a:lnTo>
                    <a:pt x="363" y="430"/>
                  </a:lnTo>
                  <a:close/>
                  <a:moveTo>
                    <a:pt x="358" y="427"/>
                  </a:moveTo>
                  <a:lnTo>
                    <a:pt x="357" y="427"/>
                  </a:lnTo>
                  <a:lnTo>
                    <a:pt x="357" y="426"/>
                  </a:lnTo>
                  <a:lnTo>
                    <a:pt x="358" y="426"/>
                  </a:lnTo>
                  <a:lnTo>
                    <a:pt x="358" y="425"/>
                  </a:lnTo>
                  <a:lnTo>
                    <a:pt x="358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59" y="427"/>
                  </a:lnTo>
                  <a:lnTo>
                    <a:pt x="359" y="428"/>
                  </a:lnTo>
                  <a:lnTo>
                    <a:pt x="361" y="428"/>
                  </a:lnTo>
                  <a:lnTo>
                    <a:pt x="361" y="427"/>
                  </a:lnTo>
                  <a:lnTo>
                    <a:pt x="361" y="428"/>
                  </a:lnTo>
                  <a:lnTo>
                    <a:pt x="359" y="428"/>
                  </a:lnTo>
                  <a:lnTo>
                    <a:pt x="358" y="428"/>
                  </a:lnTo>
                  <a:lnTo>
                    <a:pt x="358" y="427"/>
                  </a:lnTo>
                  <a:close/>
                  <a:moveTo>
                    <a:pt x="357" y="427"/>
                  </a:moveTo>
                  <a:lnTo>
                    <a:pt x="356" y="427"/>
                  </a:lnTo>
                  <a:lnTo>
                    <a:pt x="356" y="426"/>
                  </a:lnTo>
                  <a:lnTo>
                    <a:pt x="357" y="426"/>
                  </a:lnTo>
                  <a:lnTo>
                    <a:pt x="356" y="426"/>
                  </a:lnTo>
                  <a:lnTo>
                    <a:pt x="356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7"/>
                  </a:lnTo>
                  <a:close/>
                  <a:moveTo>
                    <a:pt x="361" y="423"/>
                  </a:moveTo>
                  <a:lnTo>
                    <a:pt x="362" y="423"/>
                  </a:lnTo>
                  <a:lnTo>
                    <a:pt x="361" y="424"/>
                  </a:lnTo>
                  <a:lnTo>
                    <a:pt x="361" y="423"/>
                  </a:lnTo>
                  <a:close/>
                  <a:moveTo>
                    <a:pt x="356" y="423"/>
                  </a:moveTo>
                  <a:lnTo>
                    <a:pt x="356" y="424"/>
                  </a:lnTo>
                  <a:lnTo>
                    <a:pt x="355" y="424"/>
                  </a:lnTo>
                  <a:lnTo>
                    <a:pt x="354" y="424"/>
                  </a:lnTo>
                  <a:lnTo>
                    <a:pt x="355" y="425"/>
                  </a:lnTo>
                  <a:lnTo>
                    <a:pt x="354" y="425"/>
                  </a:lnTo>
                  <a:lnTo>
                    <a:pt x="355" y="425"/>
                  </a:lnTo>
                  <a:lnTo>
                    <a:pt x="355" y="426"/>
                  </a:lnTo>
                  <a:lnTo>
                    <a:pt x="354" y="426"/>
                  </a:lnTo>
                  <a:lnTo>
                    <a:pt x="355" y="426"/>
                  </a:lnTo>
                  <a:lnTo>
                    <a:pt x="355" y="427"/>
                  </a:lnTo>
                  <a:lnTo>
                    <a:pt x="354" y="427"/>
                  </a:lnTo>
                  <a:lnTo>
                    <a:pt x="354" y="426"/>
                  </a:lnTo>
                  <a:lnTo>
                    <a:pt x="354" y="427"/>
                  </a:lnTo>
                  <a:lnTo>
                    <a:pt x="353" y="427"/>
                  </a:lnTo>
                  <a:lnTo>
                    <a:pt x="353" y="426"/>
                  </a:lnTo>
                  <a:lnTo>
                    <a:pt x="353" y="425"/>
                  </a:lnTo>
                  <a:lnTo>
                    <a:pt x="353" y="424"/>
                  </a:lnTo>
                  <a:lnTo>
                    <a:pt x="354" y="425"/>
                  </a:lnTo>
                  <a:lnTo>
                    <a:pt x="354" y="424"/>
                  </a:lnTo>
                  <a:lnTo>
                    <a:pt x="353" y="424"/>
                  </a:lnTo>
                  <a:lnTo>
                    <a:pt x="353" y="423"/>
                  </a:lnTo>
                  <a:lnTo>
                    <a:pt x="353" y="422"/>
                  </a:lnTo>
                  <a:lnTo>
                    <a:pt x="354" y="422"/>
                  </a:lnTo>
                  <a:lnTo>
                    <a:pt x="354" y="423"/>
                  </a:lnTo>
                  <a:lnTo>
                    <a:pt x="355" y="423"/>
                  </a:lnTo>
                  <a:lnTo>
                    <a:pt x="356" y="423"/>
                  </a:lnTo>
                  <a:close/>
                  <a:moveTo>
                    <a:pt x="364" y="428"/>
                  </a:moveTo>
                  <a:lnTo>
                    <a:pt x="363" y="428"/>
                  </a:lnTo>
                  <a:lnTo>
                    <a:pt x="363" y="427"/>
                  </a:lnTo>
                  <a:lnTo>
                    <a:pt x="363" y="426"/>
                  </a:lnTo>
                  <a:lnTo>
                    <a:pt x="362" y="426"/>
                  </a:lnTo>
                  <a:lnTo>
                    <a:pt x="362" y="425"/>
                  </a:lnTo>
                  <a:lnTo>
                    <a:pt x="362" y="424"/>
                  </a:lnTo>
                  <a:lnTo>
                    <a:pt x="363" y="424"/>
                  </a:lnTo>
                  <a:lnTo>
                    <a:pt x="363" y="423"/>
                  </a:lnTo>
                  <a:lnTo>
                    <a:pt x="362" y="423"/>
                  </a:lnTo>
                  <a:lnTo>
                    <a:pt x="361" y="423"/>
                  </a:lnTo>
                  <a:lnTo>
                    <a:pt x="361" y="422"/>
                  </a:lnTo>
                  <a:lnTo>
                    <a:pt x="362" y="422"/>
                  </a:lnTo>
                  <a:lnTo>
                    <a:pt x="362" y="423"/>
                  </a:lnTo>
                  <a:lnTo>
                    <a:pt x="363" y="423"/>
                  </a:lnTo>
                  <a:lnTo>
                    <a:pt x="363" y="422"/>
                  </a:lnTo>
                  <a:lnTo>
                    <a:pt x="364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6" y="425"/>
                  </a:lnTo>
                  <a:lnTo>
                    <a:pt x="364" y="425"/>
                  </a:lnTo>
                  <a:lnTo>
                    <a:pt x="363" y="425"/>
                  </a:lnTo>
                  <a:lnTo>
                    <a:pt x="364" y="425"/>
                  </a:lnTo>
                  <a:lnTo>
                    <a:pt x="364" y="426"/>
                  </a:lnTo>
                  <a:lnTo>
                    <a:pt x="366" y="426"/>
                  </a:lnTo>
                  <a:lnTo>
                    <a:pt x="366" y="427"/>
                  </a:lnTo>
                  <a:lnTo>
                    <a:pt x="366" y="428"/>
                  </a:lnTo>
                  <a:lnTo>
                    <a:pt x="366" y="427"/>
                  </a:lnTo>
                  <a:lnTo>
                    <a:pt x="364" y="427"/>
                  </a:lnTo>
                  <a:lnTo>
                    <a:pt x="364" y="428"/>
                  </a:lnTo>
                  <a:close/>
                  <a:moveTo>
                    <a:pt x="359" y="423"/>
                  </a:moveTo>
                  <a:lnTo>
                    <a:pt x="359" y="422"/>
                  </a:lnTo>
                  <a:lnTo>
                    <a:pt x="359" y="421"/>
                  </a:lnTo>
                  <a:lnTo>
                    <a:pt x="361" y="421"/>
                  </a:lnTo>
                  <a:lnTo>
                    <a:pt x="362" y="421"/>
                  </a:lnTo>
                  <a:lnTo>
                    <a:pt x="362" y="422"/>
                  </a:lnTo>
                  <a:lnTo>
                    <a:pt x="361" y="422"/>
                  </a:lnTo>
                  <a:lnTo>
                    <a:pt x="359" y="423"/>
                  </a:lnTo>
                  <a:close/>
                  <a:moveTo>
                    <a:pt x="357" y="420"/>
                  </a:moveTo>
                  <a:lnTo>
                    <a:pt x="356" y="420"/>
                  </a:lnTo>
                  <a:lnTo>
                    <a:pt x="356" y="421"/>
                  </a:lnTo>
                  <a:lnTo>
                    <a:pt x="356" y="420"/>
                  </a:lnTo>
                  <a:lnTo>
                    <a:pt x="356" y="421"/>
                  </a:lnTo>
                  <a:lnTo>
                    <a:pt x="355" y="421"/>
                  </a:lnTo>
                  <a:lnTo>
                    <a:pt x="355" y="422"/>
                  </a:lnTo>
                  <a:lnTo>
                    <a:pt x="354" y="422"/>
                  </a:lnTo>
                  <a:lnTo>
                    <a:pt x="355" y="421"/>
                  </a:lnTo>
                  <a:lnTo>
                    <a:pt x="355" y="420"/>
                  </a:lnTo>
                  <a:lnTo>
                    <a:pt x="355" y="421"/>
                  </a:lnTo>
                  <a:lnTo>
                    <a:pt x="354" y="421"/>
                  </a:lnTo>
                  <a:lnTo>
                    <a:pt x="355" y="420"/>
                  </a:lnTo>
                  <a:lnTo>
                    <a:pt x="354" y="420"/>
                  </a:lnTo>
                  <a:lnTo>
                    <a:pt x="354" y="421"/>
                  </a:lnTo>
                  <a:lnTo>
                    <a:pt x="353" y="421"/>
                  </a:lnTo>
                  <a:lnTo>
                    <a:pt x="353" y="420"/>
                  </a:lnTo>
                  <a:lnTo>
                    <a:pt x="353" y="417"/>
                  </a:lnTo>
                  <a:lnTo>
                    <a:pt x="354" y="416"/>
                  </a:lnTo>
                  <a:lnTo>
                    <a:pt x="355" y="416"/>
                  </a:lnTo>
                  <a:lnTo>
                    <a:pt x="355" y="417"/>
                  </a:lnTo>
                  <a:lnTo>
                    <a:pt x="354" y="417"/>
                  </a:lnTo>
                  <a:lnTo>
                    <a:pt x="355" y="417"/>
                  </a:lnTo>
                  <a:lnTo>
                    <a:pt x="355" y="420"/>
                  </a:lnTo>
                  <a:lnTo>
                    <a:pt x="355" y="417"/>
                  </a:lnTo>
                  <a:lnTo>
                    <a:pt x="355" y="420"/>
                  </a:lnTo>
                  <a:lnTo>
                    <a:pt x="356" y="420"/>
                  </a:lnTo>
                  <a:lnTo>
                    <a:pt x="356" y="417"/>
                  </a:lnTo>
                  <a:lnTo>
                    <a:pt x="356" y="416"/>
                  </a:lnTo>
                  <a:lnTo>
                    <a:pt x="355" y="416"/>
                  </a:lnTo>
                  <a:lnTo>
                    <a:pt x="354" y="416"/>
                  </a:lnTo>
                  <a:lnTo>
                    <a:pt x="354" y="415"/>
                  </a:lnTo>
                  <a:lnTo>
                    <a:pt x="353" y="415"/>
                  </a:lnTo>
                  <a:lnTo>
                    <a:pt x="354" y="415"/>
                  </a:lnTo>
                  <a:lnTo>
                    <a:pt x="354" y="414"/>
                  </a:lnTo>
                  <a:lnTo>
                    <a:pt x="355" y="414"/>
                  </a:lnTo>
                  <a:lnTo>
                    <a:pt x="354" y="414"/>
                  </a:lnTo>
                  <a:lnTo>
                    <a:pt x="354" y="415"/>
                  </a:lnTo>
                  <a:lnTo>
                    <a:pt x="355" y="415"/>
                  </a:lnTo>
                  <a:lnTo>
                    <a:pt x="356" y="414"/>
                  </a:lnTo>
                  <a:lnTo>
                    <a:pt x="356" y="415"/>
                  </a:lnTo>
                  <a:lnTo>
                    <a:pt x="357" y="416"/>
                  </a:lnTo>
                  <a:lnTo>
                    <a:pt x="357" y="415"/>
                  </a:lnTo>
                  <a:lnTo>
                    <a:pt x="357" y="416"/>
                  </a:lnTo>
                  <a:lnTo>
                    <a:pt x="356" y="417"/>
                  </a:lnTo>
                  <a:lnTo>
                    <a:pt x="357" y="417"/>
                  </a:lnTo>
                  <a:lnTo>
                    <a:pt x="357" y="416"/>
                  </a:lnTo>
                  <a:lnTo>
                    <a:pt x="358" y="416"/>
                  </a:lnTo>
                  <a:lnTo>
                    <a:pt x="358" y="417"/>
                  </a:lnTo>
                  <a:lnTo>
                    <a:pt x="358" y="416"/>
                  </a:lnTo>
                  <a:lnTo>
                    <a:pt x="359" y="416"/>
                  </a:lnTo>
                  <a:lnTo>
                    <a:pt x="359" y="417"/>
                  </a:lnTo>
                  <a:lnTo>
                    <a:pt x="358" y="417"/>
                  </a:lnTo>
                  <a:lnTo>
                    <a:pt x="357" y="417"/>
                  </a:lnTo>
                  <a:lnTo>
                    <a:pt x="357" y="420"/>
                  </a:lnTo>
                  <a:close/>
                  <a:moveTo>
                    <a:pt x="353" y="411"/>
                  </a:moveTo>
                  <a:lnTo>
                    <a:pt x="352" y="411"/>
                  </a:lnTo>
                  <a:lnTo>
                    <a:pt x="352" y="412"/>
                  </a:lnTo>
                  <a:lnTo>
                    <a:pt x="351" y="412"/>
                  </a:lnTo>
                  <a:lnTo>
                    <a:pt x="352" y="412"/>
                  </a:lnTo>
                  <a:lnTo>
                    <a:pt x="351" y="411"/>
                  </a:lnTo>
                  <a:lnTo>
                    <a:pt x="352" y="411"/>
                  </a:lnTo>
                  <a:lnTo>
                    <a:pt x="353" y="410"/>
                  </a:lnTo>
                  <a:lnTo>
                    <a:pt x="352" y="410"/>
                  </a:lnTo>
                  <a:lnTo>
                    <a:pt x="352" y="409"/>
                  </a:lnTo>
                  <a:lnTo>
                    <a:pt x="353" y="409"/>
                  </a:lnTo>
                  <a:lnTo>
                    <a:pt x="353" y="407"/>
                  </a:lnTo>
                  <a:lnTo>
                    <a:pt x="353" y="409"/>
                  </a:lnTo>
                  <a:lnTo>
                    <a:pt x="354" y="409"/>
                  </a:lnTo>
                  <a:lnTo>
                    <a:pt x="354" y="410"/>
                  </a:lnTo>
                  <a:lnTo>
                    <a:pt x="355" y="410"/>
                  </a:lnTo>
                  <a:lnTo>
                    <a:pt x="355" y="411"/>
                  </a:lnTo>
                  <a:lnTo>
                    <a:pt x="355" y="412"/>
                  </a:lnTo>
                  <a:lnTo>
                    <a:pt x="355" y="413"/>
                  </a:lnTo>
                  <a:lnTo>
                    <a:pt x="355" y="412"/>
                  </a:lnTo>
                  <a:lnTo>
                    <a:pt x="355" y="413"/>
                  </a:lnTo>
                  <a:lnTo>
                    <a:pt x="354" y="413"/>
                  </a:lnTo>
                  <a:lnTo>
                    <a:pt x="354" y="412"/>
                  </a:lnTo>
                  <a:lnTo>
                    <a:pt x="354" y="411"/>
                  </a:lnTo>
                  <a:lnTo>
                    <a:pt x="354" y="410"/>
                  </a:lnTo>
                  <a:lnTo>
                    <a:pt x="354" y="411"/>
                  </a:lnTo>
                  <a:lnTo>
                    <a:pt x="353" y="411"/>
                  </a:lnTo>
                  <a:close/>
                  <a:moveTo>
                    <a:pt x="352" y="405"/>
                  </a:moveTo>
                  <a:lnTo>
                    <a:pt x="353" y="405"/>
                  </a:lnTo>
                  <a:lnTo>
                    <a:pt x="353" y="406"/>
                  </a:lnTo>
                  <a:lnTo>
                    <a:pt x="353" y="407"/>
                  </a:lnTo>
                  <a:lnTo>
                    <a:pt x="353" y="406"/>
                  </a:lnTo>
                  <a:lnTo>
                    <a:pt x="352" y="406"/>
                  </a:lnTo>
                  <a:lnTo>
                    <a:pt x="353" y="406"/>
                  </a:lnTo>
                  <a:lnTo>
                    <a:pt x="353" y="405"/>
                  </a:lnTo>
                  <a:lnTo>
                    <a:pt x="352" y="405"/>
                  </a:lnTo>
                  <a:close/>
                  <a:moveTo>
                    <a:pt x="358" y="400"/>
                  </a:moveTo>
                  <a:lnTo>
                    <a:pt x="358" y="401"/>
                  </a:lnTo>
                  <a:lnTo>
                    <a:pt x="358" y="402"/>
                  </a:lnTo>
                  <a:lnTo>
                    <a:pt x="357" y="402"/>
                  </a:lnTo>
                  <a:lnTo>
                    <a:pt x="356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6" y="400"/>
                  </a:lnTo>
                  <a:lnTo>
                    <a:pt x="355" y="401"/>
                  </a:lnTo>
                  <a:lnTo>
                    <a:pt x="355" y="400"/>
                  </a:lnTo>
                  <a:lnTo>
                    <a:pt x="356" y="399"/>
                  </a:lnTo>
                  <a:lnTo>
                    <a:pt x="357" y="399"/>
                  </a:lnTo>
                  <a:lnTo>
                    <a:pt x="357" y="400"/>
                  </a:lnTo>
                  <a:lnTo>
                    <a:pt x="357" y="399"/>
                  </a:lnTo>
                  <a:lnTo>
                    <a:pt x="358" y="400"/>
                  </a:lnTo>
                  <a:close/>
                  <a:moveTo>
                    <a:pt x="352" y="402"/>
                  </a:moveTo>
                  <a:lnTo>
                    <a:pt x="351" y="402"/>
                  </a:lnTo>
                  <a:lnTo>
                    <a:pt x="351" y="401"/>
                  </a:lnTo>
                  <a:lnTo>
                    <a:pt x="352" y="402"/>
                  </a:lnTo>
                  <a:lnTo>
                    <a:pt x="351" y="401"/>
                  </a:lnTo>
                  <a:lnTo>
                    <a:pt x="352" y="401"/>
                  </a:lnTo>
                  <a:lnTo>
                    <a:pt x="352" y="400"/>
                  </a:lnTo>
                  <a:lnTo>
                    <a:pt x="352" y="401"/>
                  </a:lnTo>
                  <a:lnTo>
                    <a:pt x="353" y="400"/>
                  </a:lnTo>
                  <a:lnTo>
                    <a:pt x="352" y="400"/>
                  </a:lnTo>
                  <a:lnTo>
                    <a:pt x="353" y="400"/>
                  </a:lnTo>
                  <a:lnTo>
                    <a:pt x="353" y="399"/>
                  </a:lnTo>
                  <a:lnTo>
                    <a:pt x="354" y="399"/>
                  </a:lnTo>
                  <a:lnTo>
                    <a:pt x="354" y="398"/>
                  </a:lnTo>
                  <a:lnTo>
                    <a:pt x="354" y="399"/>
                  </a:lnTo>
                  <a:lnTo>
                    <a:pt x="354" y="400"/>
                  </a:lnTo>
                  <a:lnTo>
                    <a:pt x="354" y="401"/>
                  </a:lnTo>
                  <a:lnTo>
                    <a:pt x="354" y="400"/>
                  </a:lnTo>
                  <a:lnTo>
                    <a:pt x="354" y="401"/>
                  </a:lnTo>
                  <a:lnTo>
                    <a:pt x="353" y="401"/>
                  </a:lnTo>
                  <a:lnTo>
                    <a:pt x="353" y="400"/>
                  </a:lnTo>
                  <a:lnTo>
                    <a:pt x="353" y="401"/>
                  </a:lnTo>
                  <a:lnTo>
                    <a:pt x="353" y="402"/>
                  </a:lnTo>
                  <a:lnTo>
                    <a:pt x="352" y="402"/>
                  </a:lnTo>
                  <a:close/>
                  <a:moveTo>
                    <a:pt x="355" y="399"/>
                  </a:moveTo>
                  <a:lnTo>
                    <a:pt x="355" y="400"/>
                  </a:lnTo>
                  <a:lnTo>
                    <a:pt x="354" y="399"/>
                  </a:lnTo>
                  <a:lnTo>
                    <a:pt x="354" y="398"/>
                  </a:lnTo>
                  <a:lnTo>
                    <a:pt x="353" y="398"/>
                  </a:lnTo>
                  <a:lnTo>
                    <a:pt x="353" y="399"/>
                  </a:lnTo>
                  <a:lnTo>
                    <a:pt x="352" y="399"/>
                  </a:lnTo>
                  <a:lnTo>
                    <a:pt x="353" y="399"/>
                  </a:lnTo>
                  <a:lnTo>
                    <a:pt x="353" y="398"/>
                  </a:lnTo>
                  <a:lnTo>
                    <a:pt x="352" y="398"/>
                  </a:lnTo>
                  <a:lnTo>
                    <a:pt x="352" y="399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7"/>
                  </a:lnTo>
                  <a:lnTo>
                    <a:pt x="352" y="397"/>
                  </a:lnTo>
                  <a:lnTo>
                    <a:pt x="352" y="395"/>
                  </a:lnTo>
                  <a:lnTo>
                    <a:pt x="353" y="397"/>
                  </a:lnTo>
                  <a:lnTo>
                    <a:pt x="352" y="397"/>
                  </a:lnTo>
                  <a:lnTo>
                    <a:pt x="353" y="397"/>
                  </a:lnTo>
                  <a:lnTo>
                    <a:pt x="353" y="395"/>
                  </a:lnTo>
                  <a:lnTo>
                    <a:pt x="354" y="395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4" y="397"/>
                  </a:lnTo>
                  <a:lnTo>
                    <a:pt x="354" y="398"/>
                  </a:lnTo>
                  <a:lnTo>
                    <a:pt x="354" y="397"/>
                  </a:lnTo>
                  <a:lnTo>
                    <a:pt x="355" y="397"/>
                  </a:lnTo>
                  <a:lnTo>
                    <a:pt x="355" y="398"/>
                  </a:lnTo>
                  <a:lnTo>
                    <a:pt x="355" y="399"/>
                  </a:lnTo>
                  <a:close/>
                  <a:moveTo>
                    <a:pt x="356" y="398"/>
                  </a:moveTo>
                  <a:lnTo>
                    <a:pt x="355" y="399"/>
                  </a:lnTo>
                  <a:lnTo>
                    <a:pt x="355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5"/>
                  </a:lnTo>
                  <a:lnTo>
                    <a:pt x="355" y="395"/>
                  </a:lnTo>
                  <a:lnTo>
                    <a:pt x="356" y="397"/>
                  </a:lnTo>
                  <a:lnTo>
                    <a:pt x="356" y="398"/>
                  </a:lnTo>
                  <a:close/>
                  <a:moveTo>
                    <a:pt x="355" y="411"/>
                  </a:moveTo>
                  <a:lnTo>
                    <a:pt x="355" y="410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5" y="407"/>
                  </a:lnTo>
                  <a:lnTo>
                    <a:pt x="354" y="407"/>
                  </a:lnTo>
                  <a:lnTo>
                    <a:pt x="355" y="407"/>
                  </a:lnTo>
                  <a:lnTo>
                    <a:pt x="355" y="406"/>
                  </a:lnTo>
                  <a:lnTo>
                    <a:pt x="354" y="407"/>
                  </a:lnTo>
                  <a:lnTo>
                    <a:pt x="354" y="406"/>
                  </a:lnTo>
                  <a:lnTo>
                    <a:pt x="354" y="405"/>
                  </a:lnTo>
                  <a:lnTo>
                    <a:pt x="353" y="405"/>
                  </a:lnTo>
                  <a:lnTo>
                    <a:pt x="353" y="404"/>
                  </a:lnTo>
                  <a:lnTo>
                    <a:pt x="353" y="402"/>
                  </a:lnTo>
                  <a:lnTo>
                    <a:pt x="354" y="402"/>
                  </a:lnTo>
                  <a:lnTo>
                    <a:pt x="354" y="404"/>
                  </a:lnTo>
                  <a:lnTo>
                    <a:pt x="354" y="405"/>
                  </a:lnTo>
                  <a:lnTo>
                    <a:pt x="355" y="406"/>
                  </a:lnTo>
                  <a:lnTo>
                    <a:pt x="356" y="406"/>
                  </a:lnTo>
                  <a:lnTo>
                    <a:pt x="355" y="406"/>
                  </a:lnTo>
                  <a:lnTo>
                    <a:pt x="355" y="405"/>
                  </a:lnTo>
                  <a:lnTo>
                    <a:pt x="354" y="405"/>
                  </a:lnTo>
                  <a:lnTo>
                    <a:pt x="354" y="404"/>
                  </a:lnTo>
                  <a:lnTo>
                    <a:pt x="354" y="402"/>
                  </a:lnTo>
                  <a:lnTo>
                    <a:pt x="355" y="402"/>
                  </a:lnTo>
                  <a:lnTo>
                    <a:pt x="355" y="404"/>
                  </a:lnTo>
                  <a:lnTo>
                    <a:pt x="356" y="405"/>
                  </a:lnTo>
                  <a:lnTo>
                    <a:pt x="356" y="404"/>
                  </a:lnTo>
                  <a:lnTo>
                    <a:pt x="355" y="404"/>
                  </a:lnTo>
                  <a:lnTo>
                    <a:pt x="356" y="404"/>
                  </a:lnTo>
                  <a:lnTo>
                    <a:pt x="356" y="402"/>
                  </a:lnTo>
                  <a:lnTo>
                    <a:pt x="357" y="402"/>
                  </a:lnTo>
                  <a:lnTo>
                    <a:pt x="356" y="402"/>
                  </a:lnTo>
                  <a:lnTo>
                    <a:pt x="356" y="401"/>
                  </a:lnTo>
                  <a:lnTo>
                    <a:pt x="357" y="402"/>
                  </a:lnTo>
                  <a:lnTo>
                    <a:pt x="357" y="404"/>
                  </a:lnTo>
                  <a:lnTo>
                    <a:pt x="358" y="404"/>
                  </a:lnTo>
                  <a:lnTo>
                    <a:pt x="358" y="405"/>
                  </a:lnTo>
                  <a:lnTo>
                    <a:pt x="358" y="404"/>
                  </a:lnTo>
                  <a:lnTo>
                    <a:pt x="358" y="402"/>
                  </a:lnTo>
                  <a:lnTo>
                    <a:pt x="358" y="401"/>
                  </a:lnTo>
                  <a:lnTo>
                    <a:pt x="358" y="400"/>
                  </a:lnTo>
                  <a:lnTo>
                    <a:pt x="359" y="400"/>
                  </a:lnTo>
                  <a:lnTo>
                    <a:pt x="357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9" y="399"/>
                  </a:lnTo>
                  <a:lnTo>
                    <a:pt x="359" y="398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7"/>
                  </a:lnTo>
                  <a:lnTo>
                    <a:pt x="358" y="397"/>
                  </a:lnTo>
                  <a:lnTo>
                    <a:pt x="357" y="397"/>
                  </a:lnTo>
                  <a:lnTo>
                    <a:pt x="356" y="395"/>
                  </a:lnTo>
                  <a:lnTo>
                    <a:pt x="357" y="395"/>
                  </a:lnTo>
                  <a:lnTo>
                    <a:pt x="358" y="395"/>
                  </a:lnTo>
                  <a:lnTo>
                    <a:pt x="357" y="395"/>
                  </a:lnTo>
                  <a:lnTo>
                    <a:pt x="357" y="394"/>
                  </a:lnTo>
                  <a:lnTo>
                    <a:pt x="358" y="394"/>
                  </a:lnTo>
                  <a:lnTo>
                    <a:pt x="359" y="394"/>
                  </a:lnTo>
                  <a:lnTo>
                    <a:pt x="359" y="393"/>
                  </a:lnTo>
                  <a:lnTo>
                    <a:pt x="361" y="393"/>
                  </a:lnTo>
                  <a:lnTo>
                    <a:pt x="361" y="394"/>
                  </a:lnTo>
                  <a:lnTo>
                    <a:pt x="361" y="395"/>
                  </a:lnTo>
                  <a:lnTo>
                    <a:pt x="361" y="397"/>
                  </a:lnTo>
                  <a:lnTo>
                    <a:pt x="361" y="395"/>
                  </a:lnTo>
                  <a:lnTo>
                    <a:pt x="362" y="394"/>
                  </a:lnTo>
                  <a:lnTo>
                    <a:pt x="362" y="395"/>
                  </a:lnTo>
                  <a:lnTo>
                    <a:pt x="362" y="397"/>
                  </a:lnTo>
                  <a:lnTo>
                    <a:pt x="362" y="398"/>
                  </a:lnTo>
                  <a:lnTo>
                    <a:pt x="362" y="397"/>
                  </a:lnTo>
                  <a:lnTo>
                    <a:pt x="362" y="398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2" y="399"/>
                  </a:lnTo>
                  <a:lnTo>
                    <a:pt x="363" y="400"/>
                  </a:lnTo>
                  <a:lnTo>
                    <a:pt x="363" y="401"/>
                  </a:lnTo>
                  <a:lnTo>
                    <a:pt x="363" y="402"/>
                  </a:lnTo>
                  <a:lnTo>
                    <a:pt x="363" y="404"/>
                  </a:lnTo>
                  <a:lnTo>
                    <a:pt x="363" y="405"/>
                  </a:lnTo>
                  <a:lnTo>
                    <a:pt x="363" y="406"/>
                  </a:lnTo>
                  <a:lnTo>
                    <a:pt x="362" y="406"/>
                  </a:lnTo>
                  <a:lnTo>
                    <a:pt x="362" y="407"/>
                  </a:lnTo>
                  <a:lnTo>
                    <a:pt x="362" y="409"/>
                  </a:lnTo>
                  <a:lnTo>
                    <a:pt x="362" y="410"/>
                  </a:lnTo>
                  <a:lnTo>
                    <a:pt x="361" y="410"/>
                  </a:lnTo>
                  <a:lnTo>
                    <a:pt x="362" y="410"/>
                  </a:lnTo>
                  <a:lnTo>
                    <a:pt x="362" y="409"/>
                  </a:lnTo>
                  <a:lnTo>
                    <a:pt x="363" y="409"/>
                  </a:lnTo>
                  <a:lnTo>
                    <a:pt x="363" y="410"/>
                  </a:lnTo>
                  <a:lnTo>
                    <a:pt x="363" y="411"/>
                  </a:lnTo>
                  <a:lnTo>
                    <a:pt x="362" y="411"/>
                  </a:lnTo>
                  <a:lnTo>
                    <a:pt x="363" y="411"/>
                  </a:lnTo>
                  <a:lnTo>
                    <a:pt x="363" y="412"/>
                  </a:lnTo>
                  <a:lnTo>
                    <a:pt x="363" y="413"/>
                  </a:lnTo>
                  <a:lnTo>
                    <a:pt x="363" y="412"/>
                  </a:lnTo>
                  <a:lnTo>
                    <a:pt x="362" y="412"/>
                  </a:lnTo>
                  <a:lnTo>
                    <a:pt x="362" y="413"/>
                  </a:lnTo>
                  <a:lnTo>
                    <a:pt x="363" y="413"/>
                  </a:lnTo>
                  <a:lnTo>
                    <a:pt x="363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2" y="414"/>
                  </a:lnTo>
                  <a:lnTo>
                    <a:pt x="361" y="415"/>
                  </a:lnTo>
                  <a:lnTo>
                    <a:pt x="361" y="414"/>
                  </a:lnTo>
                  <a:lnTo>
                    <a:pt x="359" y="414"/>
                  </a:lnTo>
                  <a:lnTo>
                    <a:pt x="359" y="415"/>
                  </a:lnTo>
                  <a:lnTo>
                    <a:pt x="359" y="414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8" y="414"/>
                  </a:lnTo>
                  <a:lnTo>
                    <a:pt x="359" y="414"/>
                  </a:lnTo>
                  <a:lnTo>
                    <a:pt x="359" y="413"/>
                  </a:lnTo>
                  <a:lnTo>
                    <a:pt x="361" y="413"/>
                  </a:lnTo>
                  <a:lnTo>
                    <a:pt x="361" y="414"/>
                  </a:lnTo>
                  <a:lnTo>
                    <a:pt x="361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8" y="414"/>
                  </a:lnTo>
                  <a:lnTo>
                    <a:pt x="358" y="413"/>
                  </a:lnTo>
                  <a:lnTo>
                    <a:pt x="358" y="412"/>
                  </a:lnTo>
                  <a:lnTo>
                    <a:pt x="359" y="412"/>
                  </a:lnTo>
                  <a:lnTo>
                    <a:pt x="358" y="412"/>
                  </a:lnTo>
                  <a:lnTo>
                    <a:pt x="359" y="412"/>
                  </a:lnTo>
                  <a:lnTo>
                    <a:pt x="359" y="411"/>
                  </a:lnTo>
                  <a:lnTo>
                    <a:pt x="358" y="411"/>
                  </a:lnTo>
                  <a:lnTo>
                    <a:pt x="358" y="410"/>
                  </a:lnTo>
                  <a:lnTo>
                    <a:pt x="358" y="409"/>
                  </a:lnTo>
                  <a:lnTo>
                    <a:pt x="359" y="409"/>
                  </a:lnTo>
                  <a:lnTo>
                    <a:pt x="361" y="409"/>
                  </a:lnTo>
                  <a:lnTo>
                    <a:pt x="359" y="409"/>
                  </a:lnTo>
                  <a:lnTo>
                    <a:pt x="359" y="407"/>
                  </a:lnTo>
                  <a:lnTo>
                    <a:pt x="359" y="409"/>
                  </a:lnTo>
                  <a:lnTo>
                    <a:pt x="358" y="409"/>
                  </a:lnTo>
                  <a:lnTo>
                    <a:pt x="358" y="407"/>
                  </a:lnTo>
                  <a:lnTo>
                    <a:pt x="359" y="406"/>
                  </a:lnTo>
                  <a:lnTo>
                    <a:pt x="359" y="407"/>
                  </a:lnTo>
                  <a:lnTo>
                    <a:pt x="359" y="406"/>
                  </a:lnTo>
                  <a:lnTo>
                    <a:pt x="361" y="406"/>
                  </a:lnTo>
                  <a:lnTo>
                    <a:pt x="361" y="405"/>
                  </a:lnTo>
                  <a:lnTo>
                    <a:pt x="359" y="405"/>
                  </a:lnTo>
                  <a:lnTo>
                    <a:pt x="361" y="405"/>
                  </a:lnTo>
                  <a:lnTo>
                    <a:pt x="361" y="404"/>
                  </a:lnTo>
                  <a:lnTo>
                    <a:pt x="359" y="405"/>
                  </a:lnTo>
                  <a:lnTo>
                    <a:pt x="359" y="406"/>
                  </a:lnTo>
                  <a:lnTo>
                    <a:pt x="358" y="406"/>
                  </a:lnTo>
                  <a:lnTo>
                    <a:pt x="358" y="407"/>
                  </a:lnTo>
                  <a:lnTo>
                    <a:pt x="357" y="407"/>
                  </a:lnTo>
                  <a:lnTo>
                    <a:pt x="357" y="406"/>
                  </a:lnTo>
                  <a:lnTo>
                    <a:pt x="357" y="407"/>
                  </a:lnTo>
                  <a:lnTo>
                    <a:pt x="357" y="409"/>
                  </a:lnTo>
                  <a:lnTo>
                    <a:pt x="357" y="410"/>
                  </a:lnTo>
                  <a:lnTo>
                    <a:pt x="357" y="409"/>
                  </a:lnTo>
                  <a:lnTo>
                    <a:pt x="357" y="410"/>
                  </a:lnTo>
                  <a:lnTo>
                    <a:pt x="357" y="411"/>
                  </a:lnTo>
                  <a:lnTo>
                    <a:pt x="357" y="412"/>
                  </a:lnTo>
                  <a:lnTo>
                    <a:pt x="357" y="413"/>
                  </a:lnTo>
                  <a:lnTo>
                    <a:pt x="356" y="413"/>
                  </a:lnTo>
                  <a:lnTo>
                    <a:pt x="356" y="412"/>
                  </a:lnTo>
                  <a:lnTo>
                    <a:pt x="355" y="411"/>
                  </a:lnTo>
                  <a:close/>
                  <a:moveTo>
                    <a:pt x="356" y="393"/>
                  </a:moveTo>
                  <a:lnTo>
                    <a:pt x="356" y="394"/>
                  </a:lnTo>
                  <a:lnTo>
                    <a:pt x="356" y="395"/>
                  </a:lnTo>
                  <a:lnTo>
                    <a:pt x="355" y="395"/>
                  </a:lnTo>
                  <a:lnTo>
                    <a:pt x="355" y="394"/>
                  </a:lnTo>
                  <a:lnTo>
                    <a:pt x="356" y="394"/>
                  </a:lnTo>
                  <a:lnTo>
                    <a:pt x="356" y="393"/>
                  </a:lnTo>
                  <a:close/>
                  <a:moveTo>
                    <a:pt x="357" y="394"/>
                  </a:moveTo>
                  <a:lnTo>
                    <a:pt x="357" y="393"/>
                  </a:lnTo>
                  <a:lnTo>
                    <a:pt x="358" y="393"/>
                  </a:lnTo>
                  <a:lnTo>
                    <a:pt x="359" y="393"/>
                  </a:lnTo>
                  <a:lnTo>
                    <a:pt x="358" y="393"/>
                  </a:lnTo>
                  <a:lnTo>
                    <a:pt x="358" y="394"/>
                  </a:lnTo>
                  <a:lnTo>
                    <a:pt x="357" y="394"/>
                  </a:lnTo>
                  <a:close/>
                  <a:moveTo>
                    <a:pt x="354" y="393"/>
                  </a:moveTo>
                  <a:lnTo>
                    <a:pt x="354" y="394"/>
                  </a:lnTo>
                  <a:lnTo>
                    <a:pt x="353" y="394"/>
                  </a:lnTo>
                  <a:lnTo>
                    <a:pt x="353" y="395"/>
                  </a:lnTo>
                  <a:lnTo>
                    <a:pt x="352" y="395"/>
                  </a:lnTo>
                  <a:lnTo>
                    <a:pt x="351" y="395"/>
                  </a:lnTo>
                  <a:lnTo>
                    <a:pt x="351" y="394"/>
                  </a:lnTo>
                  <a:lnTo>
                    <a:pt x="352" y="394"/>
                  </a:lnTo>
                  <a:lnTo>
                    <a:pt x="353" y="394"/>
                  </a:lnTo>
                  <a:lnTo>
                    <a:pt x="354" y="393"/>
                  </a:lnTo>
                  <a:close/>
                  <a:moveTo>
                    <a:pt x="354" y="392"/>
                  </a:moveTo>
                  <a:lnTo>
                    <a:pt x="354" y="393"/>
                  </a:lnTo>
                  <a:lnTo>
                    <a:pt x="353" y="394"/>
                  </a:lnTo>
                  <a:lnTo>
                    <a:pt x="352" y="394"/>
                  </a:lnTo>
                  <a:lnTo>
                    <a:pt x="352" y="393"/>
                  </a:lnTo>
                  <a:lnTo>
                    <a:pt x="353" y="393"/>
                  </a:lnTo>
                  <a:lnTo>
                    <a:pt x="353" y="392"/>
                  </a:lnTo>
                  <a:lnTo>
                    <a:pt x="353" y="393"/>
                  </a:lnTo>
                  <a:lnTo>
                    <a:pt x="352" y="393"/>
                  </a:lnTo>
                  <a:lnTo>
                    <a:pt x="353" y="393"/>
                  </a:lnTo>
                  <a:lnTo>
                    <a:pt x="353" y="392"/>
                  </a:lnTo>
                  <a:lnTo>
                    <a:pt x="352" y="392"/>
                  </a:lnTo>
                  <a:lnTo>
                    <a:pt x="352" y="393"/>
                  </a:lnTo>
                  <a:lnTo>
                    <a:pt x="351" y="393"/>
                  </a:lnTo>
                  <a:lnTo>
                    <a:pt x="351" y="392"/>
                  </a:lnTo>
                  <a:lnTo>
                    <a:pt x="351" y="391"/>
                  </a:lnTo>
                  <a:lnTo>
                    <a:pt x="352" y="391"/>
                  </a:lnTo>
                  <a:lnTo>
                    <a:pt x="352" y="390"/>
                  </a:lnTo>
                  <a:lnTo>
                    <a:pt x="352" y="391"/>
                  </a:lnTo>
                  <a:lnTo>
                    <a:pt x="353" y="391"/>
                  </a:lnTo>
                  <a:lnTo>
                    <a:pt x="353" y="390"/>
                  </a:lnTo>
                  <a:lnTo>
                    <a:pt x="354" y="390"/>
                  </a:lnTo>
                  <a:lnTo>
                    <a:pt x="354" y="391"/>
                  </a:lnTo>
                  <a:lnTo>
                    <a:pt x="354" y="392"/>
                  </a:lnTo>
                  <a:close/>
                  <a:moveTo>
                    <a:pt x="363" y="390"/>
                  </a:moveTo>
                  <a:lnTo>
                    <a:pt x="362" y="390"/>
                  </a:lnTo>
                  <a:lnTo>
                    <a:pt x="363" y="390"/>
                  </a:lnTo>
                  <a:lnTo>
                    <a:pt x="364" y="391"/>
                  </a:lnTo>
                  <a:lnTo>
                    <a:pt x="363" y="391"/>
                  </a:lnTo>
                  <a:lnTo>
                    <a:pt x="363" y="390"/>
                  </a:lnTo>
                  <a:close/>
                  <a:moveTo>
                    <a:pt x="367" y="391"/>
                  </a:moveTo>
                  <a:lnTo>
                    <a:pt x="366" y="390"/>
                  </a:lnTo>
                  <a:lnTo>
                    <a:pt x="366" y="388"/>
                  </a:lnTo>
                  <a:lnTo>
                    <a:pt x="367" y="390"/>
                  </a:lnTo>
                  <a:lnTo>
                    <a:pt x="367" y="391"/>
                  </a:lnTo>
                  <a:close/>
                  <a:moveTo>
                    <a:pt x="362" y="388"/>
                  </a:moveTo>
                  <a:lnTo>
                    <a:pt x="363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4" y="387"/>
                  </a:lnTo>
                  <a:lnTo>
                    <a:pt x="364" y="388"/>
                  </a:lnTo>
                  <a:lnTo>
                    <a:pt x="364" y="390"/>
                  </a:lnTo>
                  <a:lnTo>
                    <a:pt x="366" y="390"/>
                  </a:lnTo>
                  <a:lnTo>
                    <a:pt x="364" y="391"/>
                  </a:lnTo>
                  <a:lnTo>
                    <a:pt x="364" y="390"/>
                  </a:lnTo>
                  <a:lnTo>
                    <a:pt x="363" y="390"/>
                  </a:lnTo>
                  <a:lnTo>
                    <a:pt x="362" y="388"/>
                  </a:lnTo>
                  <a:close/>
                  <a:moveTo>
                    <a:pt x="362" y="392"/>
                  </a:moveTo>
                  <a:lnTo>
                    <a:pt x="363" y="392"/>
                  </a:lnTo>
                  <a:lnTo>
                    <a:pt x="363" y="393"/>
                  </a:lnTo>
                  <a:lnTo>
                    <a:pt x="362" y="393"/>
                  </a:lnTo>
                  <a:lnTo>
                    <a:pt x="362" y="394"/>
                  </a:lnTo>
                  <a:lnTo>
                    <a:pt x="361" y="394"/>
                  </a:lnTo>
                  <a:lnTo>
                    <a:pt x="361" y="393"/>
                  </a:lnTo>
                  <a:lnTo>
                    <a:pt x="359" y="393"/>
                  </a:lnTo>
                  <a:lnTo>
                    <a:pt x="358" y="393"/>
                  </a:lnTo>
                  <a:lnTo>
                    <a:pt x="357" y="393"/>
                  </a:lnTo>
                  <a:lnTo>
                    <a:pt x="357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8" y="390"/>
                  </a:lnTo>
                  <a:lnTo>
                    <a:pt x="359" y="390"/>
                  </a:lnTo>
                  <a:lnTo>
                    <a:pt x="359" y="391"/>
                  </a:lnTo>
                  <a:lnTo>
                    <a:pt x="359" y="390"/>
                  </a:lnTo>
                  <a:lnTo>
                    <a:pt x="361" y="390"/>
                  </a:lnTo>
                  <a:lnTo>
                    <a:pt x="359" y="390"/>
                  </a:lnTo>
                  <a:lnTo>
                    <a:pt x="359" y="388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4"/>
                  </a:lnTo>
                  <a:lnTo>
                    <a:pt x="361" y="384"/>
                  </a:lnTo>
                  <a:lnTo>
                    <a:pt x="361" y="386"/>
                  </a:lnTo>
                  <a:lnTo>
                    <a:pt x="359" y="386"/>
                  </a:lnTo>
                  <a:lnTo>
                    <a:pt x="361" y="387"/>
                  </a:lnTo>
                  <a:lnTo>
                    <a:pt x="361" y="386"/>
                  </a:lnTo>
                  <a:lnTo>
                    <a:pt x="361" y="387"/>
                  </a:lnTo>
                  <a:lnTo>
                    <a:pt x="361" y="388"/>
                  </a:lnTo>
                  <a:lnTo>
                    <a:pt x="362" y="388"/>
                  </a:lnTo>
                  <a:lnTo>
                    <a:pt x="362" y="390"/>
                  </a:lnTo>
                  <a:lnTo>
                    <a:pt x="361" y="390"/>
                  </a:lnTo>
                  <a:lnTo>
                    <a:pt x="361" y="391"/>
                  </a:lnTo>
                  <a:lnTo>
                    <a:pt x="361" y="392"/>
                  </a:lnTo>
                  <a:lnTo>
                    <a:pt x="362" y="392"/>
                  </a:lnTo>
                  <a:lnTo>
                    <a:pt x="362" y="393"/>
                  </a:lnTo>
                  <a:lnTo>
                    <a:pt x="362" y="392"/>
                  </a:lnTo>
                  <a:close/>
                  <a:moveTo>
                    <a:pt x="362" y="388"/>
                  </a:moveTo>
                  <a:lnTo>
                    <a:pt x="362" y="387"/>
                  </a:lnTo>
                  <a:lnTo>
                    <a:pt x="362" y="386"/>
                  </a:lnTo>
                  <a:lnTo>
                    <a:pt x="362" y="387"/>
                  </a:lnTo>
                  <a:lnTo>
                    <a:pt x="361" y="387"/>
                  </a:lnTo>
                  <a:lnTo>
                    <a:pt x="361" y="386"/>
                  </a:lnTo>
                  <a:lnTo>
                    <a:pt x="362" y="386"/>
                  </a:lnTo>
                  <a:lnTo>
                    <a:pt x="361" y="386"/>
                  </a:lnTo>
                  <a:lnTo>
                    <a:pt x="362" y="384"/>
                  </a:lnTo>
                  <a:lnTo>
                    <a:pt x="363" y="386"/>
                  </a:lnTo>
                  <a:lnTo>
                    <a:pt x="363" y="387"/>
                  </a:lnTo>
                  <a:lnTo>
                    <a:pt x="363" y="388"/>
                  </a:lnTo>
                  <a:lnTo>
                    <a:pt x="362" y="388"/>
                  </a:lnTo>
                  <a:close/>
                  <a:moveTo>
                    <a:pt x="356" y="387"/>
                  </a:moveTo>
                  <a:lnTo>
                    <a:pt x="355" y="386"/>
                  </a:lnTo>
                  <a:lnTo>
                    <a:pt x="355" y="384"/>
                  </a:lnTo>
                  <a:lnTo>
                    <a:pt x="355" y="383"/>
                  </a:lnTo>
                  <a:lnTo>
                    <a:pt x="356" y="383"/>
                  </a:lnTo>
                  <a:lnTo>
                    <a:pt x="356" y="384"/>
                  </a:lnTo>
                  <a:lnTo>
                    <a:pt x="357" y="384"/>
                  </a:lnTo>
                  <a:lnTo>
                    <a:pt x="358" y="384"/>
                  </a:lnTo>
                  <a:lnTo>
                    <a:pt x="359" y="384"/>
                  </a:lnTo>
                  <a:lnTo>
                    <a:pt x="359" y="386"/>
                  </a:lnTo>
                  <a:lnTo>
                    <a:pt x="358" y="387"/>
                  </a:lnTo>
                  <a:lnTo>
                    <a:pt x="358" y="388"/>
                  </a:lnTo>
                  <a:lnTo>
                    <a:pt x="358" y="390"/>
                  </a:lnTo>
                  <a:lnTo>
                    <a:pt x="357" y="390"/>
                  </a:lnTo>
                  <a:lnTo>
                    <a:pt x="356" y="390"/>
                  </a:lnTo>
                  <a:lnTo>
                    <a:pt x="356" y="388"/>
                  </a:lnTo>
                  <a:lnTo>
                    <a:pt x="356" y="387"/>
                  </a:lnTo>
                  <a:close/>
                  <a:moveTo>
                    <a:pt x="356" y="393"/>
                  </a:moveTo>
                  <a:lnTo>
                    <a:pt x="355" y="394"/>
                  </a:lnTo>
                  <a:lnTo>
                    <a:pt x="355" y="393"/>
                  </a:lnTo>
                  <a:lnTo>
                    <a:pt x="355" y="392"/>
                  </a:lnTo>
                  <a:lnTo>
                    <a:pt x="354" y="392"/>
                  </a:lnTo>
                  <a:lnTo>
                    <a:pt x="354" y="391"/>
                  </a:lnTo>
                  <a:lnTo>
                    <a:pt x="354" y="390"/>
                  </a:lnTo>
                  <a:lnTo>
                    <a:pt x="355" y="390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90"/>
                  </a:lnTo>
                  <a:lnTo>
                    <a:pt x="353" y="390"/>
                  </a:lnTo>
                  <a:lnTo>
                    <a:pt x="352" y="390"/>
                  </a:lnTo>
                  <a:lnTo>
                    <a:pt x="352" y="388"/>
                  </a:lnTo>
                  <a:lnTo>
                    <a:pt x="353" y="388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4" y="388"/>
                  </a:lnTo>
                  <a:lnTo>
                    <a:pt x="353" y="388"/>
                  </a:lnTo>
                  <a:lnTo>
                    <a:pt x="353" y="387"/>
                  </a:lnTo>
                  <a:lnTo>
                    <a:pt x="354" y="387"/>
                  </a:lnTo>
                  <a:lnTo>
                    <a:pt x="353" y="387"/>
                  </a:lnTo>
                  <a:lnTo>
                    <a:pt x="353" y="388"/>
                  </a:lnTo>
                  <a:lnTo>
                    <a:pt x="353" y="387"/>
                  </a:lnTo>
                  <a:lnTo>
                    <a:pt x="353" y="388"/>
                  </a:lnTo>
                  <a:lnTo>
                    <a:pt x="352" y="388"/>
                  </a:lnTo>
                  <a:lnTo>
                    <a:pt x="352" y="387"/>
                  </a:lnTo>
                  <a:lnTo>
                    <a:pt x="353" y="387"/>
                  </a:lnTo>
                  <a:lnTo>
                    <a:pt x="353" y="386"/>
                  </a:lnTo>
                  <a:lnTo>
                    <a:pt x="352" y="387"/>
                  </a:lnTo>
                  <a:lnTo>
                    <a:pt x="352" y="386"/>
                  </a:lnTo>
                  <a:lnTo>
                    <a:pt x="352" y="384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4" y="383"/>
                  </a:lnTo>
                  <a:lnTo>
                    <a:pt x="354" y="384"/>
                  </a:lnTo>
                  <a:lnTo>
                    <a:pt x="355" y="384"/>
                  </a:lnTo>
                  <a:lnTo>
                    <a:pt x="355" y="386"/>
                  </a:lnTo>
                  <a:lnTo>
                    <a:pt x="354" y="386"/>
                  </a:lnTo>
                  <a:lnTo>
                    <a:pt x="355" y="386"/>
                  </a:lnTo>
                  <a:lnTo>
                    <a:pt x="355" y="387"/>
                  </a:lnTo>
                  <a:lnTo>
                    <a:pt x="355" y="388"/>
                  </a:lnTo>
                  <a:lnTo>
                    <a:pt x="356" y="388"/>
                  </a:lnTo>
                  <a:lnTo>
                    <a:pt x="355" y="390"/>
                  </a:lnTo>
                  <a:lnTo>
                    <a:pt x="356" y="390"/>
                  </a:lnTo>
                  <a:lnTo>
                    <a:pt x="356" y="391"/>
                  </a:lnTo>
                  <a:lnTo>
                    <a:pt x="356" y="392"/>
                  </a:lnTo>
                  <a:lnTo>
                    <a:pt x="356" y="393"/>
                  </a:lnTo>
                  <a:close/>
                  <a:moveTo>
                    <a:pt x="355" y="383"/>
                  </a:moveTo>
                  <a:lnTo>
                    <a:pt x="355" y="382"/>
                  </a:lnTo>
                  <a:lnTo>
                    <a:pt x="355" y="381"/>
                  </a:lnTo>
                  <a:lnTo>
                    <a:pt x="356" y="381"/>
                  </a:lnTo>
                  <a:lnTo>
                    <a:pt x="357" y="381"/>
                  </a:lnTo>
                  <a:lnTo>
                    <a:pt x="358" y="381"/>
                  </a:lnTo>
                  <a:lnTo>
                    <a:pt x="358" y="380"/>
                  </a:lnTo>
                  <a:lnTo>
                    <a:pt x="359" y="380"/>
                  </a:lnTo>
                  <a:lnTo>
                    <a:pt x="359" y="381"/>
                  </a:lnTo>
                  <a:lnTo>
                    <a:pt x="359" y="382"/>
                  </a:lnTo>
                  <a:lnTo>
                    <a:pt x="358" y="383"/>
                  </a:lnTo>
                  <a:lnTo>
                    <a:pt x="359" y="383"/>
                  </a:lnTo>
                  <a:lnTo>
                    <a:pt x="359" y="384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7" y="383"/>
                  </a:lnTo>
                  <a:lnTo>
                    <a:pt x="357" y="382"/>
                  </a:lnTo>
                  <a:lnTo>
                    <a:pt x="356" y="382"/>
                  </a:lnTo>
                  <a:lnTo>
                    <a:pt x="356" y="383"/>
                  </a:lnTo>
                  <a:lnTo>
                    <a:pt x="355" y="383"/>
                  </a:lnTo>
                  <a:close/>
                  <a:moveTo>
                    <a:pt x="363" y="382"/>
                  </a:moveTo>
                  <a:lnTo>
                    <a:pt x="362" y="381"/>
                  </a:lnTo>
                  <a:lnTo>
                    <a:pt x="363" y="381"/>
                  </a:lnTo>
                  <a:lnTo>
                    <a:pt x="363" y="380"/>
                  </a:lnTo>
                  <a:lnTo>
                    <a:pt x="364" y="380"/>
                  </a:lnTo>
                  <a:lnTo>
                    <a:pt x="364" y="381"/>
                  </a:lnTo>
                  <a:lnTo>
                    <a:pt x="366" y="381"/>
                  </a:lnTo>
                  <a:lnTo>
                    <a:pt x="364" y="381"/>
                  </a:lnTo>
                  <a:lnTo>
                    <a:pt x="364" y="380"/>
                  </a:lnTo>
                  <a:lnTo>
                    <a:pt x="366" y="380"/>
                  </a:lnTo>
                  <a:lnTo>
                    <a:pt x="367" y="380"/>
                  </a:lnTo>
                  <a:lnTo>
                    <a:pt x="368" y="381"/>
                  </a:lnTo>
                  <a:lnTo>
                    <a:pt x="369" y="381"/>
                  </a:lnTo>
                  <a:lnTo>
                    <a:pt x="369" y="382"/>
                  </a:lnTo>
                  <a:lnTo>
                    <a:pt x="368" y="382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67" y="382"/>
                  </a:lnTo>
                  <a:lnTo>
                    <a:pt x="366" y="382"/>
                  </a:lnTo>
                  <a:lnTo>
                    <a:pt x="364" y="382"/>
                  </a:lnTo>
                  <a:lnTo>
                    <a:pt x="363" y="382"/>
                  </a:lnTo>
                  <a:close/>
                  <a:moveTo>
                    <a:pt x="355" y="380"/>
                  </a:moveTo>
                  <a:lnTo>
                    <a:pt x="354" y="379"/>
                  </a:lnTo>
                  <a:lnTo>
                    <a:pt x="354" y="380"/>
                  </a:lnTo>
                  <a:lnTo>
                    <a:pt x="354" y="379"/>
                  </a:lnTo>
                  <a:lnTo>
                    <a:pt x="355" y="379"/>
                  </a:lnTo>
                  <a:lnTo>
                    <a:pt x="356" y="379"/>
                  </a:lnTo>
                  <a:lnTo>
                    <a:pt x="356" y="378"/>
                  </a:lnTo>
                  <a:lnTo>
                    <a:pt x="356" y="379"/>
                  </a:lnTo>
                  <a:lnTo>
                    <a:pt x="356" y="380"/>
                  </a:lnTo>
                  <a:lnTo>
                    <a:pt x="356" y="379"/>
                  </a:lnTo>
                  <a:lnTo>
                    <a:pt x="356" y="380"/>
                  </a:lnTo>
                  <a:lnTo>
                    <a:pt x="357" y="380"/>
                  </a:lnTo>
                  <a:lnTo>
                    <a:pt x="356" y="380"/>
                  </a:lnTo>
                  <a:lnTo>
                    <a:pt x="355" y="381"/>
                  </a:lnTo>
                  <a:lnTo>
                    <a:pt x="355" y="380"/>
                  </a:lnTo>
                  <a:close/>
                  <a:moveTo>
                    <a:pt x="358" y="379"/>
                  </a:moveTo>
                  <a:lnTo>
                    <a:pt x="357" y="380"/>
                  </a:lnTo>
                  <a:lnTo>
                    <a:pt x="357" y="379"/>
                  </a:lnTo>
                  <a:lnTo>
                    <a:pt x="357" y="378"/>
                  </a:lnTo>
                  <a:lnTo>
                    <a:pt x="358" y="378"/>
                  </a:lnTo>
                  <a:lnTo>
                    <a:pt x="358" y="379"/>
                  </a:lnTo>
                  <a:close/>
                  <a:moveTo>
                    <a:pt x="363" y="368"/>
                  </a:moveTo>
                  <a:lnTo>
                    <a:pt x="364" y="368"/>
                  </a:lnTo>
                  <a:lnTo>
                    <a:pt x="364" y="369"/>
                  </a:lnTo>
                  <a:lnTo>
                    <a:pt x="363" y="369"/>
                  </a:lnTo>
                  <a:lnTo>
                    <a:pt x="363" y="370"/>
                  </a:lnTo>
                  <a:lnTo>
                    <a:pt x="363" y="369"/>
                  </a:lnTo>
                  <a:lnTo>
                    <a:pt x="362" y="369"/>
                  </a:lnTo>
                  <a:lnTo>
                    <a:pt x="363" y="369"/>
                  </a:lnTo>
                  <a:lnTo>
                    <a:pt x="363" y="368"/>
                  </a:lnTo>
                  <a:close/>
                  <a:moveTo>
                    <a:pt x="367" y="368"/>
                  </a:moveTo>
                  <a:lnTo>
                    <a:pt x="368" y="368"/>
                  </a:lnTo>
                  <a:lnTo>
                    <a:pt x="368" y="369"/>
                  </a:lnTo>
                  <a:lnTo>
                    <a:pt x="367" y="369"/>
                  </a:lnTo>
                  <a:lnTo>
                    <a:pt x="366" y="370"/>
                  </a:lnTo>
                  <a:lnTo>
                    <a:pt x="366" y="369"/>
                  </a:lnTo>
                  <a:lnTo>
                    <a:pt x="366" y="368"/>
                  </a:lnTo>
                  <a:lnTo>
                    <a:pt x="367" y="368"/>
                  </a:lnTo>
                  <a:close/>
                  <a:moveTo>
                    <a:pt x="370" y="353"/>
                  </a:moveTo>
                  <a:lnTo>
                    <a:pt x="370" y="354"/>
                  </a:lnTo>
                  <a:lnTo>
                    <a:pt x="372" y="354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9" y="354"/>
                  </a:lnTo>
                  <a:lnTo>
                    <a:pt x="368" y="354"/>
                  </a:lnTo>
                  <a:lnTo>
                    <a:pt x="368" y="353"/>
                  </a:lnTo>
                  <a:lnTo>
                    <a:pt x="369" y="353"/>
                  </a:lnTo>
                  <a:lnTo>
                    <a:pt x="370" y="353"/>
                  </a:lnTo>
                  <a:close/>
                  <a:moveTo>
                    <a:pt x="370" y="352"/>
                  </a:moveTo>
                  <a:lnTo>
                    <a:pt x="372" y="353"/>
                  </a:lnTo>
                  <a:lnTo>
                    <a:pt x="370" y="353"/>
                  </a:lnTo>
                  <a:lnTo>
                    <a:pt x="369" y="353"/>
                  </a:lnTo>
                  <a:lnTo>
                    <a:pt x="369" y="352"/>
                  </a:lnTo>
                  <a:lnTo>
                    <a:pt x="370" y="352"/>
                  </a:lnTo>
                  <a:lnTo>
                    <a:pt x="370" y="350"/>
                  </a:lnTo>
                  <a:lnTo>
                    <a:pt x="370" y="352"/>
                  </a:lnTo>
                  <a:close/>
                  <a:moveTo>
                    <a:pt x="359" y="349"/>
                  </a:moveTo>
                  <a:lnTo>
                    <a:pt x="361" y="350"/>
                  </a:lnTo>
                  <a:lnTo>
                    <a:pt x="359" y="350"/>
                  </a:lnTo>
                  <a:lnTo>
                    <a:pt x="359" y="352"/>
                  </a:lnTo>
                  <a:lnTo>
                    <a:pt x="359" y="353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7" y="354"/>
                  </a:lnTo>
                  <a:lnTo>
                    <a:pt x="356" y="354"/>
                  </a:lnTo>
                  <a:lnTo>
                    <a:pt x="356" y="353"/>
                  </a:lnTo>
                  <a:lnTo>
                    <a:pt x="357" y="353"/>
                  </a:lnTo>
                  <a:lnTo>
                    <a:pt x="358" y="353"/>
                  </a:lnTo>
                  <a:lnTo>
                    <a:pt x="357" y="353"/>
                  </a:lnTo>
                  <a:lnTo>
                    <a:pt x="356" y="353"/>
                  </a:lnTo>
                  <a:lnTo>
                    <a:pt x="356" y="352"/>
                  </a:lnTo>
                  <a:lnTo>
                    <a:pt x="357" y="352"/>
                  </a:lnTo>
                  <a:lnTo>
                    <a:pt x="356" y="352"/>
                  </a:lnTo>
                  <a:lnTo>
                    <a:pt x="356" y="350"/>
                  </a:lnTo>
                  <a:lnTo>
                    <a:pt x="357" y="350"/>
                  </a:lnTo>
                  <a:lnTo>
                    <a:pt x="358" y="352"/>
                  </a:lnTo>
                  <a:lnTo>
                    <a:pt x="357" y="350"/>
                  </a:lnTo>
                  <a:lnTo>
                    <a:pt x="358" y="350"/>
                  </a:lnTo>
                  <a:lnTo>
                    <a:pt x="358" y="349"/>
                  </a:lnTo>
                  <a:lnTo>
                    <a:pt x="359" y="350"/>
                  </a:lnTo>
                  <a:lnTo>
                    <a:pt x="359" y="349"/>
                  </a:lnTo>
                  <a:close/>
                  <a:moveTo>
                    <a:pt x="370" y="349"/>
                  </a:moveTo>
                  <a:lnTo>
                    <a:pt x="370" y="350"/>
                  </a:lnTo>
                  <a:lnTo>
                    <a:pt x="369" y="350"/>
                  </a:lnTo>
                  <a:lnTo>
                    <a:pt x="369" y="352"/>
                  </a:lnTo>
                  <a:lnTo>
                    <a:pt x="369" y="353"/>
                  </a:lnTo>
                  <a:lnTo>
                    <a:pt x="368" y="352"/>
                  </a:lnTo>
                  <a:lnTo>
                    <a:pt x="368" y="350"/>
                  </a:lnTo>
                  <a:lnTo>
                    <a:pt x="369" y="350"/>
                  </a:lnTo>
                  <a:lnTo>
                    <a:pt x="370" y="349"/>
                  </a:lnTo>
                  <a:close/>
                  <a:moveTo>
                    <a:pt x="368" y="349"/>
                  </a:moveTo>
                  <a:lnTo>
                    <a:pt x="368" y="350"/>
                  </a:lnTo>
                  <a:lnTo>
                    <a:pt x="368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7" y="349"/>
                  </a:lnTo>
                  <a:lnTo>
                    <a:pt x="367" y="348"/>
                  </a:lnTo>
                  <a:lnTo>
                    <a:pt x="368" y="349"/>
                  </a:lnTo>
                  <a:close/>
                  <a:moveTo>
                    <a:pt x="359" y="347"/>
                  </a:moveTo>
                  <a:lnTo>
                    <a:pt x="359" y="348"/>
                  </a:lnTo>
                  <a:lnTo>
                    <a:pt x="358" y="347"/>
                  </a:lnTo>
                  <a:lnTo>
                    <a:pt x="359" y="347"/>
                  </a:lnTo>
                  <a:close/>
                  <a:moveTo>
                    <a:pt x="362" y="346"/>
                  </a:moveTo>
                  <a:lnTo>
                    <a:pt x="362" y="347"/>
                  </a:lnTo>
                  <a:lnTo>
                    <a:pt x="362" y="348"/>
                  </a:lnTo>
                  <a:lnTo>
                    <a:pt x="362" y="349"/>
                  </a:lnTo>
                  <a:lnTo>
                    <a:pt x="361" y="349"/>
                  </a:lnTo>
                  <a:lnTo>
                    <a:pt x="361" y="348"/>
                  </a:lnTo>
                  <a:lnTo>
                    <a:pt x="361" y="347"/>
                  </a:lnTo>
                  <a:lnTo>
                    <a:pt x="362" y="346"/>
                  </a:lnTo>
                  <a:close/>
                  <a:moveTo>
                    <a:pt x="367" y="348"/>
                  </a:moveTo>
                  <a:lnTo>
                    <a:pt x="367" y="347"/>
                  </a:lnTo>
                  <a:lnTo>
                    <a:pt x="367" y="346"/>
                  </a:lnTo>
                  <a:lnTo>
                    <a:pt x="368" y="346"/>
                  </a:lnTo>
                  <a:lnTo>
                    <a:pt x="369" y="347"/>
                  </a:lnTo>
                  <a:lnTo>
                    <a:pt x="369" y="348"/>
                  </a:lnTo>
                  <a:lnTo>
                    <a:pt x="368" y="348"/>
                  </a:lnTo>
                  <a:lnTo>
                    <a:pt x="367" y="348"/>
                  </a:lnTo>
                  <a:close/>
                  <a:moveTo>
                    <a:pt x="362" y="348"/>
                  </a:moveTo>
                  <a:lnTo>
                    <a:pt x="363" y="348"/>
                  </a:lnTo>
                  <a:lnTo>
                    <a:pt x="363" y="347"/>
                  </a:lnTo>
                  <a:lnTo>
                    <a:pt x="362" y="347"/>
                  </a:lnTo>
                  <a:lnTo>
                    <a:pt x="363" y="347"/>
                  </a:lnTo>
                  <a:lnTo>
                    <a:pt x="363" y="346"/>
                  </a:lnTo>
                  <a:lnTo>
                    <a:pt x="363" y="345"/>
                  </a:lnTo>
                  <a:lnTo>
                    <a:pt x="364" y="345"/>
                  </a:lnTo>
                  <a:lnTo>
                    <a:pt x="366" y="346"/>
                  </a:lnTo>
                  <a:lnTo>
                    <a:pt x="364" y="346"/>
                  </a:lnTo>
                  <a:lnTo>
                    <a:pt x="366" y="346"/>
                  </a:lnTo>
                  <a:lnTo>
                    <a:pt x="366" y="347"/>
                  </a:lnTo>
                  <a:lnTo>
                    <a:pt x="364" y="347"/>
                  </a:lnTo>
                  <a:lnTo>
                    <a:pt x="366" y="347"/>
                  </a:lnTo>
                  <a:lnTo>
                    <a:pt x="366" y="348"/>
                  </a:lnTo>
                  <a:lnTo>
                    <a:pt x="364" y="348"/>
                  </a:lnTo>
                  <a:lnTo>
                    <a:pt x="363" y="349"/>
                  </a:lnTo>
                  <a:lnTo>
                    <a:pt x="362" y="349"/>
                  </a:lnTo>
                  <a:lnTo>
                    <a:pt x="362" y="348"/>
                  </a:lnTo>
                  <a:close/>
                  <a:moveTo>
                    <a:pt x="372" y="345"/>
                  </a:moveTo>
                  <a:lnTo>
                    <a:pt x="372" y="346"/>
                  </a:lnTo>
                  <a:lnTo>
                    <a:pt x="372" y="347"/>
                  </a:lnTo>
                  <a:lnTo>
                    <a:pt x="372" y="348"/>
                  </a:lnTo>
                  <a:lnTo>
                    <a:pt x="372" y="349"/>
                  </a:lnTo>
                  <a:lnTo>
                    <a:pt x="370" y="348"/>
                  </a:lnTo>
                  <a:lnTo>
                    <a:pt x="369" y="347"/>
                  </a:lnTo>
                  <a:lnTo>
                    <a:pt x="370" y="347"/>
                  </a:lnTo>
                  <a:lnTo>
                    <a:pt x="370" y="346"/>
                  </a:lnTo>
                  <a:lnTo>
                    <a:pt x="370" y="345"/>
                  </a:lnTo>
                  <a:lnTo>
                    <a:pt x="372" y="345"/>
                  </a:lnTo>
                  <a:close/>
                  <a:moveTo>
                    <a:pt x="369" y="345"/>
                  </a:moveTo>
                  <a:lnTo>
                    <a:pt x="369" y="346"/>
                  </a:lnTo>
                  <a:lnTo>
                    <a:pt x="368" y="346"/>
                  </a:lnTo>
                  <a:lnTo>
                    <a:pt x="367" y="346"/>
                  </a:lnTo>
                  <a:lnTo>
                    <a:pt x="366" y="346"/>
                  </a:lnTo>
                  <a:lnTo>
                    <a:pt x="367" y="346"/>
                  </a:lnTo>
                  <a:lnTo>
                    <a:pt x="367" y="345"/>
                  </a:lnTo>
                  <a:lnTo>
                    <a:pt x="368" y="345"/>
                  </a:lnTo>
                  <a:lnTo>
                    <a:pt x="369" y="345"/>
                  </a:lnTo>
                  <a:close/>
                  <a:moveTo>
                    <a:pt x="362" y="346"/>
                  </a:moveTo>
                  <a:lnTo>
                    <a:pt x="362" y="345"/>
                  </a:lnTo>
                  <a:lnTo>
                    <a:pt x="363" y="344"/>
                  </a:lnTo>
                  <a:lnTo>
                    <a:pt x="363" y="345"/>
                  </a:lnTo>
                  <a:lnTo>
                    <a:pt x="362" y="346"/>
                  </a:lnTo>
                  <a:lnTo>
                    <a:pt x="362" y="347"/>
                  </a:lnTo>
                  <a:lnTo>
                    <a:pt x="362" y="346"/>
                  </a:lnTo>
                  <a:close/>
                  <a:moveTo>
                    <a:pt x="369" y="344"/>
                  </a:moveTo>
                  <a:lnTo>
                    <a:pt x="369" y="345"/>
                  </a:lnTo>
                  <a:lnTo>
                    <a:pt x="368" y="345"/>
                  </a:lnTo>
                  <a:lnTo>
                    <a:pt x="368" y="344"/>
                  </a:lnTo>
                  <a:lnTo>
                    <a:pt x="369" y="344"/>
                  </a:lnTo>
                  <a:close/>
                  <a:moveTo>
                    <a:pt x="364" y="342"/>
                  </a:move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2" y="342"/>
                  </a:lnTo>
                  <a:lnTo>
                    <a:pt x="363" y="342"/>
                  </a:lnTo>
                  <a:lnTo>
                    <a:pt x="364" y="342"/>
                  </a:lnTo>
                  <a:close/>
                  <a:moveTo>
                    <a:pt x="369" y="342"/>
                  </a:moveTo>
                  <a:lnTo>
                    <a:pt x="370" y="342"/>
                  </a:lnTo>
                  <a:lnTo>
                    <a:pt x="369" y="344"/>
                  </a:lnTo>
                  <a:lnTo>
                    <a:pt x="368" y="344"/>
                  </a:lnTo>
                  <a:lnTo>
                    <a:pt x="367" y="342"/>
                  </a:lnTo>
                  <a:lnTo>
                    <a:pt x="366" y="342"/>
                  </a:lnTo>
                  <a:lnTo>
                    <a:pt x="366" y="341"/>
                  </a:lnTo>
                  <a:lnTo>
                    <a:pt x="367" y="341"/>
                  </a:lnTo>
                  <a:lnTo>
                    <a:pt x="368" y="342"/>
                  </a:lnTo>
                  <a:lnTo>
                    <a:pt x="369" y="342"/>
                  </a:lnTo>
                  <a:close/>
                  <a:moveTo>
                    <a:pt x="364" y="341"/>
                  </a:moveTo>
                  <a:lnTo>
                    <a:pt x="364" y="342"/>
                  </a:lnTo>
                  <a:lnTo>
                    <a:pt x="363" y="342"/>
                  </a:lnTo>
                  <a:lnTo>
                    <a:pt x="363" y="341"/>
                  </a:lnTo>
                  <a:lnTo>
                    <a:pt x="363" y="340"/>
                  </a:lnTo>
                  <a:lnTo>
                    <a:pt x="364" y="340"/>
                  </a:lnTo>
                  <a:lnTo>
                    <a:pt x="364" y="341"/>
                  </a:lnTo>
                  <a:close/>
                  <a:moveTo>
                    <a:pt x="370" y="341"/>
                  </a:moveTo>
                  <a:lnTo>
                    <a:pt x="370" y="342"/>
                  </a:lnTo>
                  <a:lnTo>
                    <a:pt x="369" y="341"/>
                  </a:lnTo>
                  <a:lnTo>
                    <a:pt x="368" y="341"/>
                  </a:lnTo>
                  <a:lnTo>
                    <a:pt x="367" y="341"/>
                  </a:lnTo>
                  <a:lnTo>
                    <a:pt x="367" y="340"/>
                  </a:lnTo>
                  <a:lnTo>
                    <a:pt x="366" y="340"/>
                  </a:lnTo>
                  <a:lnTo>
                    <a:pt x="366" y="338"/>
                  </a:lnTo>
                  <a:lnTo>
                    <a:pt x="367" y="338"/>
                  </a:lnTo>
                  <a:lnTo>
                    <a:pt x="368" y="338"/>
                  </a:lnTo>
                  <a:lnTo>
                    <a:pt x="368" y="337"/>
                  </a:lnTo>
                  <a:lnTo>
                    <a:pt x="369" y="337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1"/>
                  </a:lnTo>
                  <a:close/>
                  <a:moveTo>
                    <a:pt x="364" y="337"/>
                  </a:moveTo>
                  <a:lnTo>
                    <a:pt x="366" y="336"/>
                  </a:lnTo>
                  <a:lnTo>
                    <a:pt x="367" y="336"/>
                  </a:lnTo>
                  <a:lnTo>
                    <a:pt x="368" y="336"/>
                  </a:lnTo>
                  <a:lnTo>
                    <a:pt x="368" y="337"/>
                  </a:lnTo>
                  <a:lnTo>
                    <a:pt x="369" y="337"/>
                  </a:lnTo>
                  <a:lnTo>
                    <a:pt x="368" y="337"/>
                  </a:lnTo>
                  <a:lnTo>
                    <a:pt x="367" y="337"/>
                  </a:lnTo>
                  <a:lnTo>
                    <a:pt x="366" y="337"/>
                  </a:lnTo>
                  <a:lnTo>
                    <a:pt x="364" y="338"/>
                  </a:lnTo>
                  <a:lnTo>
                    <a:pt x="364" y="337"/>
                  </a:lnTo>
                  <a:close/>
                  <a:moveTo>
                    <a:pt x="368" y="335"/>
                  </a:moveTo>
                  <a:lnTo>
                    <a:pt x="367" y="335"/>
                  </a:lnTo>
                  <a:lnTo>
                    <a:pt x="366" y="335"/>
                  </a:lnTo>
                  <a:lnTo>
                    <a:pt x="367" y="335"/>
                  </a:lnTo>
                  <a:lnTo>
                    <a:pt x="368" y="334"/>
                  </a:lnTo>
                  <a:lnTo>
                    <a:pt x="368" y="335"/>
                  </a:lnTo>
                  <a:close/>
                  <a:moveTo>
                    <a:pt x="368" y="335"/>
                  </a:moveTo>
                  <a:lnTo>
                    <a:pt x="369" y="334"/>
                  </a:lnTo>
                  <a:lnTo>
                    <a:pt x="369" y="335"/>
                  </a:lnTo>
                  <a:lnTo>
                    <a:pt x="370" y="336"/>
                  </a:lnTo>
                  <a:lnTo>
                    <a:pt x="370" y="337"/>
                  </a:lnTo>
                  <a:lnTo>
                    <a:pt x="369" y="337"/>
                  </a:lnTo>
                  <a:lnTo>
                    <a:pt x="369" y="336"/>
                  </a:lnTo>
                  <a:lnTo>
                    <a:pt x="368" y="336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69" y="336"/>
                  </a:lnTo>
                  <a:lnTo>
                    <a:pt x="369" y="335"/>
                  </a:lnTo>
                  <a:lnTo>
                    <a:pt x="368" y="335"/>
                  </a:lnTo>
                  <a:close/>
                  <a:moveTo>
                    <a:pt x="356" y="335"/>
                  </a:moveTo>
                  <a:lnTo>
                    <a:pt x="357" y="335"/>
                  </a:lnTo>
                  <a:lnTo>
                    <a:pt x="357" y="336"/>
                  </a:lnTo>
                  <a:lnTo>
                    <a:pt x="356" y="336"/>
                  </a:lnTo>
                  <a:lnTo>
                    <a:pt x="355" y="335"/>
                  </a:lnTo>
                  <a:lnTo>
                    <a:pt x="356" y="334"/>
                  </a:lnTo>
                  <a:lnTo>
                    <a:pt x="356" y="335"/>
                  </a:lnTo>
                  <a:close/>
                  <a:moveTo>
                    <a:pt x="372" y="334"/>
                  </a:moveTo>
                  <a:lnTo>
                    <a:pt x="372" y="335"/>
                  </a:lnTo>
                  <a:lnTo>
                    <a:pt x="370" y="335"/>
                  </a:lnTo>
                  <a:lnTo>
                    <a:pt x="370" y="334"/>
                  </a:lnTo>
                  <a:lnTo>
                    <a:pt x="372" y="334"/>
                  </a:lnTo>
                  <a:close/>
                  <a:moveTo>
                    <a:pt x="364" y="335"/>
                  </a:moveTo>
                  <a:lnTo>
                    <a:pt x="363" y="336"/>
                  </a:lnTo>
                  <a:lnTo>
                    <a:pt x="363" y="335"/>
                  </a:lnTo>
                  <a:lnTo>
                    <a:pt x="362" y="335"/>
                  </a:lnTo>
                  <a:lnTo>
                    <a:pt x="362" y="334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5"/>
                  </a:lnTo>
                  <a:close/>
                  <a:moveTo>
                    <a:pt x="363" y="333"/>
                  </a:moveTo>
                  <a:lnTo>
                    <a:pt x="363" y="334"/>
                  </a:lnTo>
                  <a:lnTo>
                    <a:pt x="362" y="333"/>
                  </a:lnTo>
                  <a:lnTo>
                    <a:pt x="361" y="333"/>
                  </a:lnTo>
                  <a:lnTo>
                    <a:pt x="362" y="333"/>
                  </a:lnTo>
                  <a:lnTo>
                    <a:pt x="363" y="333"/>
                  </a:lnTo>
                  <a:close/>
                  <a:moveTo>
                    <a:pt x="368" y="333"/>
                  </a:moveTo>
                  <a:lnTo>
                    <a:pt x="369" y="333"/>
                  </a:lnTo>
                  <a:lnTo>
                    <a:pt x="369" y="334"/>
                  </a:lnTo>
                  <a:lnTo>
                    <a:pt x="368" y="334"/>
                  </a:lnTo>
                  <a:lnTo>
                    <a:pt x="367" y="334"/>
                  </a:lnTo>
                  <a:lnTo>
                    <a:pt x="366" y="335"/>
                  </a:lnTo>
                  <a:lnTo>
                    <a:pt x="364" y="335"/>
                  </a:lnTo>
                  <a:lnTo>
                    <a:pt x="364" y="334"/>
                  </a:lnTo>
                  <a:lnTo>
                    <a:pt x="363" y="334"/>
                  </a:lnTo>
                  <a:lnTo>
                    <a:pt x="364" y="334"/>
                  </a:lnTo>
                  <a:lnTo>
                    <a:pt x="363" y="334"/>
                  </a:lnTo>
                  <a:lnTo>
                    <a:pt x="363" y="333"/>
                  </a:lnTo>
                  <a:lnTo>
                    <a:pt x="364" y="333"/>
                  </a:lnTo>
                  <a:lnTo>
                    <a:pt x="364" y="332"/>
                  </a:lnTo>
                  <a:lnTo>
                    <a:pt x="368" y="332"/>
                  </a:lnTo>
                  <a:lnTo>
                    <a:pt x="368" y="333"/>
                  </a:lnTo>
                  <a:close/>
                  <a:moveTo>
                    <a:pt x="359" y="332"/>
                  </a:moveTo>
                  <a:lnTo>
                    <a:pt x="359" y="333"/>
                  </a:lnTo>
                  <a:lnTo>
                    <a:pt x="359" y="332"/>
                  </a:lnTo>
                  <a:close/>
                  <a:moveTo>
                    <a:pt x="372" y="333"/>
                  </a:moveTo>
                  <a:lnTo>
                    <a:pt x="372" y="334"/>
                  </a:lnTo>
                  <a:lnTo>
                    <a:pt x="370" y="334"/>
                  </a:lnTo>
                  <a:lnTo>
                    <a:pt x="369" y="333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2" y="333"/>
                  </a:lnTo>
                  <a:close/>
                  <a:moveTo>
                    <a:pt x="366" y="331"/>
                  </a:moveTo>
                  <a:lnTo>
                    <a:pt x="366" y="332"/>
                  </a:lnTo>
                  <a:lnTo>
                    <a:pt x="367" y="332"/>
                  </a:lnTo>
                  <a:lnTo>
                    <a:pt x="366" y="332"/>
                  </a:lnTo>
                  <a:lnTo>
                    <a:pt x="364" y="332"/>
                  </a:lnTo>
                  <a:lnTo>
                    <a:pt x="364" y="331"/>
                  </a:lnTo>
                  <a:lnTo>
                    <a:pt x="366" y="331"/>
                  </a:lnTo>
                  <a:close/>
                  <a:moveTo>
                    <a:pt x="367" y="331"/>
                  </a:moveTo>
                  <a:lnTo>
                    <a:pt x="366" y="330"/>
                  </a:lnTo>
                  <a:lnTo>
                    <a:pt x="367" y="330"/>
                  </a:lnTo>
                  <a:lnTo>
                    <a:pt x="367" y="331"/>
                  </a:lnTo>
                  <a:lnTo>
                    <a:pt x="368" y="331"/>
                  </a:lnTo>
                  <a:lnTo>
                    <a:pt x="368" y="332"/>
                  </a:lnTo>
                  <a:lnTo>
                    <a:pt x="367" y="332"/>
                  </a:lnTo>
                  <a:lnTo>
                    <a:pt x="367" y="331"/>
                  </a:lnTo>
                  <a:close/>
                  <a:moveTo>
                    <a:pt x="363" y="332"/>
                  </a:moveTo>
                  <a:lnTo>
                    <a:pt x="362" y="332"/>
                  </a:lnTo>
                  <a:lnTo>
                    <a:pt x="362" y="331"/>
                  </a:lnTo>
                  <a:lnTo>
                    <a:pt x="362" y="330"/>
                  </a:lnTo>
                  <a:lnTo>
                    <a:pt x="363" y="330"/>
                  </a:lnTo>
                  <a:lnTo>
                    <a:pt x="363" y="331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6" y="331"/>
                  </a:lnTo>
                  <a:lnTo>
                    <a:pt x="364" y="331"/>
                  </a:lnTo>
                  <a:lnTo>
                    <a:pt x="363" y="331"/>
                  </a:lnTo>
                  <a:lnTo>
                    <a:pt x="363" y="332"/>
                  </a:lnTo>
                  <a:close/>
                  <a:moveTo>
                    <a:pt x="370" y="330"/>
                  </a:moveTo>
                  <a:lnTo>
                    <a:pt x="370" y="331"/>
                  </a:lnTo>
                  <a:lnTo>
                    <a:pt x="369" y="331"/>
                  </a:lnTo>
                  <a:lnTo>
                    <a:pt x="369" y="330"/>
                  </a:lnTo>
                  <a:lnTo>
                    <a:pt x="370" y="330"/>
                  </a:lnTo>
                  <a:close/>
                  <a:moveTo>
                    <a:pt x="374" y="332"/>
                  </a:moveTo>
                  <a:lnTo>
                    <a:pt x="374" y="333"/>
                  </a:lnTo>
                  <a:lnTo>
                    <a:pt x="375" y="332"/>
                  </a:lnTo>
                  <a:lnTo>
                    <a:pt x="375" y="333"/>
                  </a:lnTo>
                  <a:lnTo>
                    <a:pt x="376" y="333"/>
                  </a:lnTo>
                  <a:lnTo>
                    <a:pt x="375" y="332"/>
                  </a:lnTo>
                  <a:lnTo>
                    <a:pt x="376" y="332"/>
                  </a:lnTo>
                  <a:lnTo>
                    <a:pt x="376" y="331"/>
                  </a:lnTo>
                  <a:lnTo>
                    <a:pt x="375" y="331"/>
                  </a:lnTo>
                  <a:lnTo>
                    <a:pt x="375" y="330"/>
                  </a:lnTo>
                  <a:lnTo>
                    <a:pt x="376" y="330"/>
                  </a:lnTo>
                  <a:lnTo>
                    <a:pt x="377" y="330"/>
                  </a:lnTo>
                  <a:lnTo>
                    <a:pt x="377" y="331"/>
                  </a:lnTo>
                  <a:lnTo>
                    <a:pt x="377" y="330"/>
                  </a:lnTo>
                  <a:lnTo>
                    <a:pt x="377" y="329"/>
                  </a:lnTo>
                  <a:lnTo>
                    <a:pt x="378" y="330"/>
                  </a:lnTo>
                  <a:lnTo>
                    <a:pt x="378" y="331"/>
                  </a:lnTo>
                  <a:lnTo>
                    <a:pt x="379" y="330"/>
                  </a:lnTo>
                  <a:lnTo>
                    <a:pt x="379" y="331"/>
                  </a:lnTo>
                  <a:lnTo>
                    <a:pt x="381" y="331"/>
                  </a:lnTo>
                  <a:lnTo>
                    <a:pt x="381" y="332"/>
                  </a:lnTo>
                  <a:lnTo>
                    <a:pt x="379" y="333"/>
                  </a:lnTo>
                  <a:lnTo>
                    <a:pt x="378" y="333"/>
                  </a:lnTo>
                  <a:lnTo>
                    <a:pt x="378" y="332"/>
                  </a:lnTo>
                  <a:lnTo>
                    <a:pt x="378" y="333"/>
                  </a:lnTo>
                  <a:lnTo>
                    <a:pt x="379" y="333"/>
                  </a:lnTo>
                  <a:lnTo>
                    <a:pt x="379" y="334"/>
                  </a:lnTo>
                  <a:lnTo>
                    <a:pt x="378" y="335"/>
                  </a:lnTo>
                  <a:lnTo>
                    <a:pt x="377" y="335"/>
                  </a:lnTo>
                  <a:lnTo>
                    <a:pt x="377" y="336"/>
                  </a:lnTo>
                  <a:lnTo>
                    <a:pt x="376" y="336"/>
                  </a:lnTo>
                  <a:lnTo>
                    <a:pt x="375" y="337"/>
                  </a:lnTo>
                  <a:lnTo>
                    <a:pt x="375" y="336"/>
                  </a:lnTo>
                  <a:lnTo>
                    <a:pt x="374" y="336"/>
                  </a:lnTo>
                  <a:lnTo>
                    <a:pt x="374" y="335"/>
                  </a:lnTo>
                  <a:lnTo>
                    <a:pt x="375" y="335"/>
                  </a:lnTo>
                  <a:lnTo>
                    <a:pt x="376" y="335"/>
                  </a:lnTo>
                  <a:lnTo>
                    <a:pt x="375" y="334"/>
                  </a:lnTo>
                  <a:lnTo>
                    <a:pt x="375" y="335"/>
                  </a:lnTo>
                  <a:lnTo>
                    <a:pt x="374" y="335"/>
                  </a:lnTo>
                  <a:lnTo>
                    <a:pt x="374" y="334"/>
                  </a:lnTo>
                  <a:lnTo>
                    <a:pt x="374" y="333"/>
                  </a:lnTo>
                  <a:lnTo>
                    <a:pt x="373" y="333"/>
                  </a:lnTo>
                  <a:lnTo>
                    <a:pt x="374" y="332"/>
                  </a:lnTo>
                  <a:close/>
                  <a:moveTo>
                    <a:pt x="370" y="330"/>
                  </a:moveTo>
                  <a:lnTo>
                    <a:pt x="370" y="329"/>
                  </a:lnTo>
                  <a:lnTo>
                    <a:pt x="372" y="329"/>
                  </a:lnTo>
                  <a:lnTo>
                    <a:pt x="372" y="330"/>
                  </a:lnTo>
                  <a:lnTo>
                    <a:pt x="370" y="330"/>
                  </a:lnTo>
                  <a:lnTo>
                    <a:pt x="372" y="330"/>
                  </a:lnTo>
                  <a:lnTo>
                    <a:pt x="370" y="330"/>
                  </a:lnTo>
                  <a:close/>
                  <a:moveTo>
                    <a:pt x="367" y="329"/>
                  </a:moveTo>
                  <a:lnTo>
                    <a:pt x="368" y="329"/>
                  </a:lnTo>
                  <a:lnTo>
                    <a:pt x="368" y="330"/>
                  </a:lnTo>
                  <a:lnTo>
                    <a:pt x="368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29"/>
                  </a:lnTo>
                  <a:close/>
                  <a:moveTo>
                    <a:pt x="375" y="330"/>
                  </a:moveTo>
                  <a:lnTo>
                    <a:pt x="375" y="329"/>
                  </a:lnTo>
                  <a:lnTo>
                    <a:pt x="376" y="329"/>
                  </a:lnTo>
                  <a:lnTo>
                    <a:pt x="376" y="330"/>
                  </a:lnTo>
                  <a:lnTo>
                    <a:pt x="375" y="330"/>
                  </a:lnTo>
                  <a:close/>
                  <a:moveTo>
                    <a:pt x="369" y="329"/>
                  </a:moveTo>
                  <a:lnTo>
                    <a:pt x="368" y="329"/>
                  </a:lnTo>
                  <a:lnTo>
                    <a:pt x="368" y="326"/>
                  </a:lnTo>
                  <a:lnTo>
                    <a:pt x="369" y="329"/>
                  </a:lnTo>
                  <a:lnTo>
                    <a:pt x="369" y="326"/>
                  </a:lnTo>
                  <a:lnTo>
                    <a:pt x="370" y="329"/>
                  </a:lnTo>
                  <a:lnTo>
                    <a:pt x="369" y="329"/>
                  </a:lnTo>
                  <a:close/>
                  <a:moveTo>
                    <a:pt x="363" y="326"/>
                  </a:moveTo>
                  <a:lnTo>
                    <a:pt x="364" y="326"/>
                  </a:lnTo>
                  <a:lnTo>
                    <a:pt x="364" y="329"/>
                  </a:lnTo>
                  <a:lnTo>
                    <a:pt x="363" y="329"/>
                  </a:lnTo>
                  <a:lnTo>
                    <a:pt x="363" y="326"/>
                  </a:lnTo>
                  <a:close/>
                  <a:moveTo>
                    <a:pt x="370" y="326"/>
                  </a:moveTo>
                  <a:lnTo>
                    <a:pt x="372" y="326"/>
                  </a:lnTo>
                  <a:lnTo>
                    <a:pt x="370" y="329"/>
                  </a:lnTo>
                  <a:lnTo>
                    <a:pt x="370" y="326"/>
                  </a:lnTo>
                  <a:close/>
                  <a:moveTo>
                    <a:pt x="367" y="326"/>
                  </a:moveTo>
                  <a:lnTo>
                    <a:pt x="367" y="325"/>
                  </a:lnTo>
                  <a:lnTo>
                    <a:pt x="368" y="325"/>
                  </a:lnTo>
                  <a:lnTo>
                    <a:pt x="368" y="326"/>
                  </a:lnTo>
                  <a:lnTo>
                    <a:pt x="369" y="326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7" y="329"/>
                  </a:lnTo>
                  <a:lnTo>
                    <a:pt x="367" y="326"/>
                  </a:lnTo>
                  <a:close/>
                  <a:moveTo>
                    <a:pt x="364" y="325"/>
                  </a:moveTo>
                  <a:lnTo>
                    <a:pt x="366" y="325"/>
                  </a:lnTo>
                  <a:lnTo>
                    <a:pt x="364" y="325"/>
                  </a:lnTo>
                  <a:lnTo>
                    <a:pt x="363" y="325"/>
                  </a:lnTo>
                  <a:lnTo>
                    <a:pt x="364" y="325"/>
                  </a:lnTo>
                  <a:close/>
                  <a:moveTo>
                    <a:pt x="369" y="324"/>
                  </a:moveTo>
                  <a:lnTo>
                    <a:pt x="369" y="325"/>
                  </a:lnTo>
                  <a:lnTo>
                    <a:pt x="368" y="325"/>
                  </a:lnTo>
                  <a:lnTo>
                    <a:pt x="368" y="324"/>
                  </a:lnTo>
                  <a:lnTo>
                    <a:pt x="369" y="324"/>
                  </a:lnTo>
                  <a:close/>
                  <a:moveTo>
                    <a:pt x="364" y="323"/>
                  </a:moveTo>
                  <a:lnTo>
                    <a:pt x="366" y="323"/>
                  </a:lnTo>
                  <a:lnTo>
                    <a:pt x="364" y="323"/>
                  </a:lnTo>
                  <a:close/>
                  <a:moveTo>
                    <a:pt x="370" y="322"/>
                  </a:moveTo>
                  <a:lnTo>
                    <a:pt x="370" y="323"/>
                  </a:lnTo>
                  <a:lnTo>
                    <a:pt x="372" y="323"/>
                  </a:lnTo>
                  <a:lnTo>
                    <a:pt x="372" y="324"/>
                  </a:lnTo>
                  <a:lnTo>
                    <a:pt x="372" y="325"/>
                  </a:lnTo>
                  <a:lnTo>
                    <a:pt x="372" y="324"/>
                  </a:lnTo>
                  <a:lnTo>
                    <a:pt x="370" y="324"/>
                  </a:lnTo>
                  <a:lnTo>
                    <a:pt x="370" y="323"/>
                  </a:lnTo>
                  <a:lnTo>
                    <a:pt x="370" y="322"/>
                  </a:lnTo>
                  <a:close/>
                  <a:moveTo>
                    <a:pt x="376" y="323"/>
                  </a:moveTo>
                  <a:lnTo>
                    <a:pt x="375" y="323"/>
                  </a:lnTo>
                  <a:lnTo>
                    <a:pt x="375" y="322"/>
                  </a:lnTo>
                  <a:lnTo>
                    <a:pt x="376" y="322"/>
                  </a:lnTo>
                  <a:lnTo>
                    <a:pt x="376" y="323"/>
                  </a:lnTo>
                  <a:close/>
                  <a:moveTo>
                    <a:pt x="367" y="321"/>
                  </a:moveTo>
                  <a:lnTo>
                    <a:pt x="368" y="321"/>
                  </a:lnTo>
                  <a:lnTo>
                    <a:pt x="369" y="321"/>
                  </a:lnTo>
                  <a:lnTo>
                    <a:pt x="368" y="321"/>
                  </a:lnTo>
                  <a:lnTo>
                    <a:pt x="369" y="320"/>
                  </a:lnTo>
                  <a:lnTo>
                    <a:pt x="370" y="321"/>
                  </a:lnTo>
                  <a:lnTo>
                    <a:pt x="370" y="322"/>
                  </a:lnTo>
                  <a:lnTo>
                    <a:pt x="369" y="322"/>
                  </a:lnTo>
                  <a:lnTo>
                    <a:pt x="369" y="321"/>
                  </a:lnTo>
                  <a:lnTo>
                    <a:pt x="368" y="321"/>
                  </a:lnTo>
                  <a:lnTo>
                    <a:pt x="368" y="322"/>
                  </a:lnTo>
                  <a:lnTo>
                    <a:pt x="369" y="322"/>
                  </a:lnTo>
                  <a:lnTo>
                    <a:pt x="368" y="322"/>
                  </a:lnTo>
                  <a:lnTo>
                    <a:pt x="367" y="322"/>
                  </a:lnTo>
                  <a:lnTo>
                    <a:pt x="366" y="322"/>
                  </a:lnTo>
                  <a:lnTo>
                    <a:pt x="366" y="321"/>
                  </a:lnTo>
                  <a:lnTo>
                    <a:pt x="367" y="321"/>
                  </a:lnTo>
                  <a:close/>
                  <a:moveTo>
                    <a:pt x="359" y="319"/>
                  </a:moveTo>
                  <a:lnTo>
                    <a:pt x="359" y="318"/>
                  </a:lnTo>
                  <a:lnTo>
                    <a:pt x="359" y="317"/>
                  </a:lnTo>
                  <a:lnTo>
                    <a:pt x="361" y="317"/>
                  </a:lnTo>
                  <a:lnTo>
                    <a:pt x="361" y="318"/>
                  </a:lnTo>
                  <a:lnTo>
                    <a:pt x="362" y="318"/>
                  </a:lnTo>
                  <a:lnTo>
                    <a:pt x="362" y="319"/>
                  </a:lnTo>
                  <a:lnTo>
                    <a:pt x="361" y="319"/>
                  </a:lnTo>
                  <a:lnTo>
                    <a:pt x="359" y="319"/>
                  </a:lnTo>
                  <a:close/>
                  <a:moveTo>
                    <a:pt x="372" y="308"/>
                  </a:moveTo>
                  <a:lnTo>
                    <a:pt x="373" y="308"/>
                  </a:lnTo>
                  <a:lnTo>
                    <a:pt x="374" y="308"/>
                  </a:lnTo>
                  <a:lnTo>
                    <a:pt x="374" y="309"/>
                  </a:lnTo>
                  <a:lnTo>
                    <a:pt x="373" y="309"/>
                  </a:lnTo>
                  <a:lnTo>
                    <a:pt x="373" y="308"/>
                  </a:lnTo>
                  <a:lnTo>
                    <a:pt x="372" y="308"/>
                  </a:lnTo>
                  <a:close/>
                  <a:moveTo>
                    <a:pt x="372" y="303"/>
                  </a:moveTo>
                  <a:lnTo>
                    <a:pt x="372" y="304"/>
                  </a:lnTo>
                  <a:lnTo>
                    <a:pt x="372" y="303"/>
                  </a:lnTo>
                  <a:lnTo>
                    <a:pt x="370" y="303"/>
                  </a:lnTo>
                  <a:lnTo>
                    <a:pt x="370" y="304"/>
                  </a:lnTo>
                  <a:lnTo>
                    <a:pt x="370" y="303"/>
                  </a:lnTo>
                  <a:lnTo>
                    <a:pt x="372" y="303"/>
                  </a:lnTo>
                  <a:close/>
                  <a:moveTo>
                    <a:pt x="374" y="302"/>
                  </a:moveTo>
                  <a:lnTo>
                    <a:pt x="374" y="303"/>
                  </a:lnTo>
                  <a:lnTo>
                    <a:pt x="373" y="302"/>
                  </a:lnTo>
                  <a:lnTo>
                    <a:pt x="372" y="301"/>
                  </a:lnTo>
                  <a:lnTo>
                    <a:pt x="372" y="300"/>
                  </a:lnTo>
                  <a:lnTo>
                    <a:pt x="373" y="301"/>
                  </a:lnTo>
                  <a:lnTo>
                    <a:pt x="374" y="302"/>
                  </a:lnTo>
                  <a:close/>
                  <a:moveTo>
                    <a:pt x="377" y="299"/>
                  </a:moveTo>
                  <a:lnTo>
                    <a:pt x="377" y="300"/>
                  </a:lnTo>
                  <a:lnTo>
                    <a:pt x="376" y="300"/>
                  </a:lnTo>
                  <a:lnTo>
                    <a:pt x="376" y="299"/>
                  </a:lnTo>
                  <a:lnTo>
                    <a:pt x="377" y="299"/>
                  </a:lnTo>
                  <a:close/>
                  <a:moveTo>
                    <a:pt x="384" y="298"/>
                  </a:moveTo>
                  <a:lnTo>
                    <a:pt x="382" y="296"/>
                  </a:lnTo>
                  <a:lnTo>
                    <a:pt x="384" y="296"/>
                  </a:lnTo>
                  <a:lnTo>
                    <a:pt x="384" y="298"/>
                  </a:lnTo>
                  <a:close/>
                  <a:moveTo>
                    <a:pt x="364" y="313"/>
                  </a:moveTo>
                  <a:lnTo>
                    <a:pt x="363" y="313"/>
                  </a:lnTo>
                  <a:lnTo>
                    <a:pt x="364" y="311"/>
                  </a:lnTo>
                  <a:lnTo>
                    <a:pt x="364" y="310"/>
                  </a:lnTo>
                  <a:lnTo>
                    <a:pt x="366" y="309"/>
                  </a:lnTo>
                  <a:lnTo>
                    <a:pt x="366" y="308"/>
                  </a:lnTo>
                  <a:lnTo>
                    <a:pt x="366" y="307"/>
                  </a:lnTo>
                  <a:lnTo>
                    <a:pt x="366" y="306"/>
                  </a:lnTo>
                  <a:lnTo>
                    <a:pt x="366" y="304"/>
                  </a:lnTo>
                  <a:lnTo>
                    <a:pt x="367" y="304"/>
                  </a:lnTo>
                  <a:lnTo>
                    <a:pt x="367" y="303"/>
                  </a:lnTo>
                  <a:lnTo>
                    <a:pt x="366" y="303"/>
                  </a:lnTo>
                  <a:lnTo>
                    <a:pt x="366" y="302"/>
                  </a:lnTo>
                  <a:lnTo>
                    <a:pt x="366" y="301"/>
                  </a:lnTo>
                  <a:lnTo>
                    <a:pt x="366" y="300"/>
                  </a:lnTo>
                  <a:lnTo>
                    <a:pt x="367" y="300"/>
                  </a:lnTo>
                  <a:lnTo>
                    <a:pt x="366" y="299"/>
                  </a:lnTo>
                  <a:lnTo>
                    <a:pt x="367" y="298"/>
                  </a:lnTo>
                  <a:lnTo>
                    <a:pt x="367" y="296"/>
                  </a:lnTo>
                  <a:lnTo>
                    <a:pt x="367" y="295"/>
                  </a:lnTo>
                  <a:lnTo>
                    <a:pt x="367" y="294"/>
                  </a:lnTo>
                  <a:lnTo>
                    <a:pt x="368" y="294"/>
                  </a:lnTo>
                  <a:lnTo>
                    <a:pt x="368" y="292"/>
                  </a:lnTo>
                  <a:lnTo>
                    <a:pt x="367" y="292"/>
                  </a:lnTo>
                  <a:lnTo>
                    <a:pt x="367" y="291"/>
                  </a:lnTo>
                  <a:lnTo>
                    <a:pt x="368" y="291"/>
                  </a:lnTo>
                  <a:lnTo>
                    <a:pt x="368" y="292"/>
                  </a:lnTo>
                  <a:lnTo>
                    <a:pt x="368" y="291"/>
                  </a:lnTo>
                  <a:lnTo>
                    <a:pt x="369" y="292"/>
                  </a:lnTo>
                  <a:lnTo>
                    <a:pt x="368" y="292"/>
                  </a:lnTo>
                  <a:lnTo>
                    <a:pt x="369" y="294"/>
                  </a:lnTo>
                  <a:lnTo>
                    <a:pt x="369" y="292"/>
                  </a:lnTo>
                  <a:lnTo>
                    <a:pt x="370" y="294"/>
                  </a:lnTo>
                  <a:lnTo>
                    <a:pt x="370" y="292"/>
                  </a:lnTo>
                  <a:lnTo>
                    <a:pt x="372" y="292"/>
                  </a:lnTo>
                  <a:lnTo>
                    <a:pt x="373" y="292"/>
                  </a:lnTo>
                  <a:lnTo>
                    <a:pt x="373" y="294"/>
                  </a:lnTo>
                  <a:lnTo>
                    <a:pt x="372" y="294"/>
                  </a:lnTo>
                  <a:lnTo>
                    <a:pt x="373" y="295"/>
                  </a:lnTo>
                  <a:lnTo>
                    <a:pt x="374" y="296"/>
                  </a:lnTo>
                  <a:lnTo>
                    <a:pt x="373" y="296"/>
                  </a:lnTo>
                  <a:lnTo>
                    <a:pt x="373" y="298"/>
                  </a:lnTo>
                  <a:lnTo>
                    <a:pt x="374" y="298"/>
                  </a:lnTo>
                  <a:lnTo>
                    <a:pt x="374" y="299"/>
                  </a:lnTo>
                  <a:lnTo>
                    <a:pt x="374" y="300"/>
                  </a:lnTo>
                  <a:lnTo>
                    <a:pt x="373" y="300"/>
                  </a:lnTo>
                  <a:lnTo>
                    <a:pt x="372" y="300"/>
                  </a:lnTo>
                  <a:lnTo>
                    <a:pt x="372" y="301"/>
                  </a:lnTo>
                  <a:lnTo>
                    <a:pt x="370" y="301"/>
                  </a:lnTo>
                  <a:lnTo>
                    <a:pt x="372" y="302"/>
                  </a:lnTo>
                  <a:lnTo>
                    <a:pt x="370" y="302"/>
                  </a:lnTo>
                  <a:lnTo>
                    <a:pt x="370" y="301"/>
                  </a:lnTo>
                  <a:lnTo>
                    <a:pt x="369" y="302"/>
                  </a:lnTo>
                  <a:lnTo>
                    <a:pt x="370" y="302"/>
                  </a:lnTo>
                  <a:lnTo>
                    <a:pt x="370" y="303"/>
                  </a:lnTo>
                  <a:lnTo>
                    <a:pt x="369" y="303"/>
                  </a:lnTo>
                  <a:lnTo>
                    <a:pt x="370" y="303"/>
                  </a:lnTo>
                  <a:lnTo>
                    <a:pt x="370" y="304"/>
                  </a:lnTo>
                  <a:lnTo>
                    <a:pt x="372" y="304"/>
                  </a:lnTo>
                  <a:lnTo>
                    <a:pt x="372" y="306"/>
                  </a:lnTo>
                  <a:lnTo>
                    <a:pt x="373" y="306"/>
                  </a:lnTo>
                  <a:lnTo>
                    <a:pt x="373" y="307"/>
                  </a:lnTo>
                  <a:lnTo>
                    <a:pt x="373" y="308"/>
                  </a:lnTo>
                  <a:lnTo>
                    <a:pt x="373" y="307"/>
                  </a:lnTo>
                  <a:lnTo>
                    <a:pt x="372" y="307"/>
                  </a:lnTo>
                  <a:lnTo>
                    <a:pt x="372" y="308"/>
                  </a:lnTo>
                  <a:lnTo>
                    <a:pt x="372" y="307"/>
                  </a:lnTo>
                  <a:lnTo>
                    <a:pt x="370" y="307"/>
                  </a:lnTo>
                  <a:lnTo>
                    <a:pt x="372" y="308"/>
                  </a:lnTo>
                  <a:lnTo>
                    <a:pt x="372" y="309"/>
                  </a:lnTo>
                  <a:lnTo>
                    <a:pt x="372" y="308"/>
                  </a:lnTo>
                  <a:lnTo>
                    <a:pt x="372" y="309"/>
                  </a:lnTo>
                  <a:lnTo>
                    <a:pt x="373" y="309"/>
                  </a:lnTo>
                  <a:lnTo>
                    <a:pt x="373" y="310"/>
                  </a:lnTo>
                  <a:lnTo>
                    <a:pt x="372" y="309"/>
                  </a:lnTo>
                  <a:lnTo>
                    <a:pt x="372" y="310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0"/>
                  </a:lnTo>
                  <a:lnTo>
                    <a:pt x="372" y="310"/>
                  </a:lnTo>
                  <a:lnTo>
                    <a:pt x="370" y="311"/>
                  </a:lnTo>
                  <a:lnTo>
                    <a:pt x="370" y="310"/>
                  </a:lnTo>
                  <a:lnTo>
                    <a:pt x="370" y="311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2" y="314"/>
                  </a:lnTo>
                  <a:lnTo>
                    <a:pt x="370" y="314"/>
                  </a:lnTo>
                  <a:lnTo>
                    <a:pt x="372" y="314"/>
                  </a:lnTo>
                  <a:lnTo>
                    <a:pt x="372" y="315"/>
                  </a:lnTo>
                  <a:lnTo>
                    <a:pt x="370" y="315"/>
                  </a:lnTo>
                  <a:lnTo>
                    <a:pt x="370" y="314"/>
                  </a:lnTo>
                  <a:lnTo>
                    <a:pt x="370" y="315"/>
                  </a:lnTo>
                  <a:lnTo>
                    <a:pt x="369" y="315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4"/>
                  </a:lnTo>
                  <a:lnTo>
                    <a:pt x="367" y="314"/>
                  </a:lnTo>
                  <a:lnTo>
                    <a:pt x="367" y="315"/>
                  </a:lnTo>
                  <a:lnTo>
                    <a:pt x="367" y="314"/>
                  </a:lnTo>
                  <a:lnTo>
                    <a:pt x="366" y="314"/>
                  </a:lnTo>
                  <a:lnTo>
                    <a:pt x="364" y="314"/>
                  </a:lnTo>
                  <a:lnTo>
                    <a:pt x="364" y="313"/>
                  </a:lnTo>
                  <a:close/>
                  <a:moveTo>
                    <a:pt x="377" y="292"/>
                  </a:moveTo>
                  <a:lnTo>
                    <a:pt x="377" y="291"/>
                  </a:lnTo>
                  <a:lnTo>
                    <a:pt x="377" y="292"/>
                  </a:lnTo>
                  <a:close/>
                  <a:moveTo>
                    <a:pt x="377" y="490"/>
                  </a:moveTo>
                  <a:lnTo>
                    <a:pt x="378" y="490"/>
                  </a:lnTo>
                  <a:lnTo>
                    <a:pt x="378" y="491"/>
                  </a:lnTo>
                  <a:lnTo>
                    <a:pt x="377" y="490"/>
                  </a:lnTo>
                  <a:close/>
                  <a:moveTo>
                    <a:pt x="404" y="483"/>
                  </a:moveTo>
                  <a:lnTo>
                    <a:pt x="406" y="483"/>
                  </a:lnTo>
                  <a:lnTo>
                    <a:pt x="406" y="484"/>
                  </a:lnTo>
                  <a:lnTo>
                    <a:pt x="404" y="484"/>
                  </a:lnTo>
                  <a:lnTo>
                    <a:pt x="403" y="483"/>
                  </a:lnTo>
                  <a:lnTo>
                    <a:pt x="404" y="483"/>
                  </a:lnTo>
                  <a:close/>
                  <a:moveTo>
                    <a:pt x="402" y="461"/>
                  </a:moveTo>
                  <a:lnTo>
                    <a:pt x="402" y="462"/>
                  </a:lnTo>
                  <a:lnTo>
                    <a:pt x="401" y="462"/>
                  </a:lnTo>
                  <a:lnTo>
                    <a:pt x="401" y="461"/>
                  </a:lnTo>
                  <a:lnTo>
                    <a:pt x="402" y="461"/>
                  </a:lnTo>
                  <a:close/>
                  <a:moveTo>
                    <a:pt x="363" y="456"/>
                  </a:moveTo>
                  <a:lnTo>
                    <a:pt x="363" y="457"/>
                  </a:lnTo>
                  <a:lnTo>
                    <a:pt x="364" y="457"/>
                  </a:lnTo>
                  <a:lnTo>
                    <a:pt x="364" y="458"/>
                  </a:lnTo>
                  <a:lnTo>
                    <a:pt x="363" y="458"/>
                  </a:lnTo>
                  <a:lnTo>
                    <a:pt x="363" y="457"/>
                  </a:lnTo>
                  <a:lnTo>
                    <a:pt x="362" y="457"/>
                  </a:lnTo>
                  <a:lnTo>
                    <a:pt x="363" y="457"/>
                  </a:lnTo>
                  <a:lnTo>
                    <a:pt x="363" y="456"/>
                  </a:lnTo>
                  <a:close/>
                  <a:moveTo>
                    <a:pt x="363" y="452"/>
                  </a:moveTo>
                  <a:lnTo>
                    <a:pt x="363" y="454"/>
                  </a:lnTo>
                  <a:lnTo>
                    <a:pt x="362" y="454"/>
                  </a:lnTo>
                  <a:lnTo>
                    <a:pt x="362" y="455"/>
                  </a:lnTo>
                  <a:lnTo>
                    <a:pt x="363" y="455"/>
                  </a:lnTo>
                  <a:lnTo>
                    <a:pt x="362" y="455"/>
                  </a:lnTo>
                  <a:lnTo>
                    <a:pt x="362" y="454"/>
                  </a:lnTo>
                  <a:lnTo>
                    <a:pt x="362" y="452"/>
                  </a:lnTo>
                  <a:lnTo>
                    <a:pt x="363" y="452"/>
                  </a:lnTo>
                  <a:close/>
                  <a:moveTo>
                    <a:pt x="369" y="445"/>
                  </a:moveTo>
                  <a:lnTo>
                    <a:pt x="370" y="445"/>
                  </a:lnTo>
                  <a:lnTo>
                    <a:pt x="370" y="446"/>
                  </a:lnTo>
                  <a:lnTo>
                    <a:pt x="370" y="447"/>
                  </a:lnTo>
                  <a:lnTo>
                    <a:pt x="369" y="447"/>
                  </a:lnTo>
                  <a:lnTo>
                    <a:pt x="369" y="446"/>
                  </a:lnTo>
                  <a:lnTo>
                    <a:pt x="368" y="445"/>
                  </a:lnTo>
                  <a:lnTo>
                    <a:pt x="368" y="444"/>
                  </a:lnTo>
                  <a:lnTo>
                    <a:pt x="369" y="444"/>
                  </a:lnTo>
                  <a:lnTo>
                    <a:pt x="369" y="445"/>
                  </a:lnTo>
                  <a:close/>
                  <a:moveTo>
                    <a:pt x="364" y="437"/>
                  </a:moveTo>
                  <a:lnTo>
                    <a:pt x="364" y="438"/>
                  </a:lnTo>
                  <a:lnTo>
                    <a:pt x="363" y="438"/>
                  </a:lnTo>
                  <a:lnTo>
                    <a:pt x="363" y="437"/>
                  </a:lnTo>
                  <a:lnTo>
                    <a:pt x="364" y="437"/>
                  </a:lnTo>
                  <a:close/>
                  <a:moveTo>
                    <a:pt x="357" y="420"/>
                  </a:moveTo>
                  <a:lnTo>
                    <a:pt x="358" y="420"/>
                  </a:lnTo>
                  <a:lnTo>
                    <a:pt x="358" y="421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6" y="422"/>
                  </a:lnTo>
                  <a:lnTo>
                    <a:pt x="356" y="421"/>
                  </a:lnTo>
                  <a:lnTo>
                    <a:pt x="357" y="420"/>
                  </a:lnTo>
                  <a:close/>
                  <a:moveTo>
                    <a:pt x="363" y="409"/>
                  </a:moveTo>
                  <a:lnTo>
                    <a:pt x="363" y="407"/>
                  </a:lnTo>
                  <a:lnTo>
                    <a:pt x="363" y="406"/>
                  </a:lnTo>
                  <a:lnTo>
                    <a:pt x="363" y="405"/>
                  </a:lnTo>
                  <a:lnTo>
                    <a:pt x="363" y="406"/>
                  </a:lnTo>
                  <a:lnTo>
                    <a:pt x="364" y="406"/>
                  </a:lnTo>
                  <a:lnTo>
                    <a:pt x="364" y="407"/>
                  </a:lnTo>
                  <a:lnTo>
                    <a:pt x="364" y="409"/>
                  </a:lnTo>
                  <a:lnTo>
                    <a:pt x="363" y="409"/>
                  </a:lnTo>
                  <a:close/>
                  <a:moveTo>
                    <a:pt x="361" y="380"/>
                  </a:moveTo>
                  <a:lnTo>
                    <a:pt x="362" y="380"/>
                  </a:lnTo>
                  <a:lnTo>
                    <a:pt x="362" y="381"/>
                  </a:lnTo>
                  <a:lnTo>
                    <a:pt x="361" y="381"/>
                  </a:lnTo>
                  <a:lnTo>
                    <a:pt x="361" y="380"/>
                  </a:lnTo>
                  <a:close/>
                  <a:moveTo>
                    <a:pt x="354" y="363"/>
                  </a:moveTo>
                  <a:lnTo>
                    <a:pt x="355" y="363"/>
                  </a:lnTo>
                  <a:lnTo>
                    <a:pt x="356" y="364"/>
                  </a:lnTo>
                  <a:lnTo>
                    <a:pt x="356" y="365"/>
                  </a:lnTo>
                  <a:lnTo>
                    <a:pt x="355" y="364"/>
                  </a:lnTo>
                  <a:lnTo>
                    <a:pt x="354" y="364"/>
                  </a:lnTo>
                  <a:lnTo>
                    <a:pt x="354" y="363"/>
                  </a:lnTo>
                  <a:close/>
                  <a:moveTo>
                    <a:pt x="366" y="314"/>
                  </a:moveTo>
                  <a:lnTo>
                    <a:pt x="366" y="315"/>
                  </a:lnTo>
                  <a:lnTo>
                    <a:pt x="364" y="315"/>
                  </a:lnTo>
                  <a:lnTo>
                    <a:pt x="364" y="314"/>
                  </a:lnTo>
                  <a:lnTo>
                    <a:pt x="366" y="314"/>
                  </a:lnTo>
                  <a:close/>
                  <a:moveTo>
                    <a:pt x="370" y="311"/>
                  </a:moveTo>
                  <a:lnTo>
                    <a:pt x="372" y="311"/>
                  </a:lnTo>
                  <a:lnTo>
                    <a:pt x="372" y="313"/>
                  </a:lnTo>
                  <a:lnTo>
                    <a:pt x="370" y="313"/>
                  </a:lnTo>
                  <a:lnTo>
                    <a:pt x="370" y="311"/>
                  </a:lnTo>
                  <a:close/>
                  <a:moveTo>
                    <a:pt x="377" y="304"/>
                  </a:moveTo>
                  <a:lnTo>
                    <a:pt x="378" y="304"/>
                  </a:lnTo>
                  <a:lnTo>
                    <a:pt x="378" y="306"/>
                  </a:lnTo>
                  <a:lnTo>
                    <a:pt x="378" y="307"/>
                  </a:lnTo>
                  <a:lnTo>
                    <a:pt x="378" y="306"/>
                  </a:lnTo>
                  <a:lnTo>
                    <a:pt x="377" y="306"/>
                  </a:lnTo>
                  <a:lnTo>
                    <a:pt x="377" y="304"/>
                  </a:lnTo>
                  <a:close/>
                  <a:moveTo>
                    <a:pt x="375" y="303"/>
                  </a:moveTo>
                  <a:lnTo>
                    <a:pt x="375" y="304"/>
                  </a:lnTo>
                  <a:lnTo>
                    <a:pt x="374" y="304"/>
                  </a:lnTo>
                  <a:lnTo>
                    <a:pt x="375" y="303"/>
                  </a:lnTo>
                  <a:close/>
                  <a:moveTo>
                    <a:pt x="369" y="245"/>
                  </a:moveTo>
                  <a:lnTo>
                    <a:pt x="369" y="246"/>
                  </a:lnTo>
                  <a:lnTo>
                    <a:pt x="368" y="246"/>
                  </a:lnTo>
                  <a:lnTo>
                    <a:pt x="368" y="245"/>
                  </a:lnTo>
                  <a:lnTo>
                    <a:pt x="369" y="245"/>
                  </a:lnTo>
                  <a:close/>
                  <a:moveTo>
                    <a:pt x="373" y="228"/>
                  </a:moveTo>
                  <a:lnTo>
                    <a:pt x="373" y="229"/>
                  </a:lnTo>
                  <a:lnTo>
                    <a:pt x="374" y="229"/>
                  </a:lnTo>
                  <a:lnTo>
                    <a:pt x="373" y="229"/>
                  </a:lnTo>
                  <a:lnTo>
                    <a:pt x="373" y="228"/>
                  </a:lnTo>
                  <a:close/>
                </a:path>
              </a:pathLst>
            </a:custGeom>
            <a:solidFill>
              <a:srgbClr val="FCB3DE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80307A2-5F94-AF82-CD7A-11A5738BF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651" y="3905250"/>
              <a:ext cx="200025" cy="228600"/>
            </a:xfrm>
            <a:custGeom>
              <a:avLst/>
              <a:gdLst>
                <a:gd name="T0" fmla="*/ 2 w 126"/>
                <a:gd name="T1" fmla="*/ 79 h 144"/>
                <a:gd name="T2" fmla="*/ 7 w 126"/>
                <a:gd name="T3" fmla="*/ 73 h 144"/>
                <a:gd name="T4" fmla="*/ 3 w 126"/>
                <a:gd name="T5" fmla="*/ 68 h 144"/>
                <a:gd name="T6" fmla="*/ 5 w 126"/>
                <a:gd name="T7" fmla="*/ 61 h 144"/>
                <a:gd name="T8" fmla="*/ 3 w 126"/>
                <a:gd name="T9" fmla="*/ 55 h 144"/>
                <a:gd name="T10" fmla="*/ 6 w 126"/>
                <a:gd name="T11" fmla="*/ 50 h 144"/>
                <a:gd name="T12" fmla="*/ 6 w 126"/>
                <a:gd name="T13" fmla="*/ 44 h 144"/>
                <a:gd name="T14" fmla="*/ 7 w 126"/>
                <a:gd name="T15" fmla="*/ 36 h 144"/>
                <a:gd name="T16" fmla="*/ 8 w 126"/>
                <a:gd name="T17" fmla="*/ 28 h 144"/>
                <a:gd name="T18" fmla="*/ 0 w 126"/>
                <a:gd name="T19" fmla="*/ 15 h 144"/>
                <a:gd name="T20" fmla="*/ 8 w 126"/>
                <a:gd name="T21" fmla="*/ 15 h 144"/>
                <a:gd name="T22" fmla="*/ 14 w 126"/>
                <a:gd name="T23" fmla="*/ 15 h 144"/>
                <a:gd name="T24" fmla="*/ 20 w 126"/>
                <a:gd name="T25" fmla="*/ 11 h 144"/>
                <a:gd name="T26" fmla="*/ 25 w 126"/>
                <a:gd name="T27" fmla="*/ 8 h 144"/>
                <a:gd name="T28" fmla="*/ 34 w 126"/>
                <a:gd name="T29" fmla="*/ 4 h 144"/>
                <a:gd name="T30" fmla="*/ 41 w 126"/>
                <a:gd name="T31" fmla="*/ 4 h 144"/>
                <a:gd name="T32" fmla="*/ 45 w 126"/>
                <a:gd name="T33" fmla="*/ 5 h 144"/>
                <a:gd name="T34" fmla="*/ 43 w 126"/>
                <a:gd name="T35" fmla="*/ 12 h 144"/>
                <a:gd name="T36" fmla="*/ 43 w 126"/>
                <a:gd name="T37" fmla="*/ 19 h 144"/>
                <a:gd name="T38" fmla="*/ 46 w 126"/>
                <a:gd name="T39" fmla="*/ 22 h 144"/>
                <a:gd name="T40" fmla="*/ 49 w 126"/>
                <a:gd name="T41" fmla="*/ 27 h 144"/>
                <a:gd name="T42" fmla="*/ 55 w 126"/>
                <a:gd name="T43" fmla="*/ 30 h 144"/>
                <a:gd name="T44" fmla="*/ 62 w 126"/>
                <a:gd name="T45" fmla="*/ 30 h 144"/>
                <a:gd name="T46" fmla="*/ 68 w 126"/>
                <a:gd name="T47" fmla="*/ 34 h 144"/>
                <a:gd name="T48" fmla="*/ 76 w 126"/>
                <a:gd name="T49" fmla="*/ 38 h 144"/>
                <a:gd name="T50" fmla="*/ 82 w 126"/>
                <a:gd name="T51" fmla="*/ 42 h 144"/>
                <a:gd name="T52" fmla="*/ 87 w 126"/>
                <a:gd name="T53" fmla="*/ 41 h 144"/>
                <a:gd name="T54" fmla="*/ 94 w 126"/>
                <a:gd name="T55" fmla="*/ 44 h 144"/>
                <a:gd name="T56" fmla="*/ 96 w 126"/>
                <a:gd name="T57" fmla="*/ 51 h 144"/>
                <a:gd name="T58" fmla="*/ 97 w 126"/>
                <a:gd name="T59" fmla="*/ 59 h 144"/>
                <a:gd name="T60" fmla="*/ 97 w 126"/>
                <a:gd name="T61" fmla="*/ 65 h 144"/>
                <a:gd name="T62" fmla="*/ 102 w 126"/>
                <a:gd name="T63" fmla="*/ 72 h 144"/>
                <a:gd name="T64" fmla="*/ 116 w 126"/>
                <a:gd name="T65" fmla="*/ 72 h 144"/>
                <a:gd name="T66" fmla="*/ 115 w 126"/>
                <a:gd name="T67" fmla="*/ 82 h 144"/>
                <a:gd name="T68" fmla="*/ 123 w 126"/>
                <a:gd name="T69" fmla="*/ 86 h 144"/>
                <a:gd name="T70" fmla="*/ 126 w 126"/>
                <a:gd name="T71" fmla="*/ 91 h 144"/>
                <a:gd name="T72" fmla="*/ 123 w 126"/>
                <a:gd name="T73" fmla="*/ 100 h 144"/>
                <a:gd name="T74" fmla="*/ 119 w 126"/>
                <a:gd name="T75" fmla="*/ 110 h 144"/>
                <a:gd name="T76" fmla="*/ 119 w 126"/>
                <a:gd name="T77" fmla="*/ 112 h 144"/>
                <a:gd name="T78" fmla="*/ 111 w 126"/>
                <a:gd name="T79" fmla="*/ 105 h 144"/>
                <a:gd name="T80" fmla="*/ 98 w 126"/>
                <a:gd name="T81" fmla="*/ 105 h 144"/>
                <a:gd name="T82" fmla="*/ 80 w 126"/>
                <a:gd name="T83" fmla="*/ 111 h 144"/>
                <a:gd name="T84" fmla="*/ 76 w 126"/>
                <a:gd name="T85" fmla="*/ 118 h 144"/>
                <a:gd name="T86" fmla="*/ 76 w 126"/>
                <a:gd name="T87" fmla="*/ 128 h 144"/>
                <a:gd name="T88" fmla="*/ 71 w 126"/>
                <a:gd name="T89" fmla="*/ 136 h 144"/>
                <a:gd name="T90" fmla="*/ 60 w 126"/>
                <a:gd name="T91" fmla="*/ 134 h 144"/>
                <a:gd name="T92" fmla="*/ 55 w 126"/>
                <a:gd name="T93" fmla="*/ 143 h 144"/>
                <a:gd name="T94" fmla="*/ 53 w 126"/>
                <a:gd name="T95" fmla="*/ 137 h 144"/>
                <a:gd name="T96" fmla="*/ 47 w 126"/>
                <a:gd name="T97" fmla="*/ 135 h 144"/>
                <a:gd name="T98" fmla="*/ 37 w 126"/>
                <a:gd name="T99" fmla="*/ 133 h 144"/>
                <a:gd name="T100" fmla="*/ 32 w 126"/>
                <a:gd name="T101" fmla="*/ 135 h 144"/>
                <a:gd name="T102" fmla="*/ 26 w 126"/>
                <a:gd name="T103" fmla="*/ 141 h 144"/>
                <a:gd name="T104" fmla="*/ 18 w 126"/>
                <a:gd name="T105" fmla="*/ 144 h 144"/>
                <a:gd name="T106" fmla="*/ 17 w 126"/>
                <a:gd name="T107" fmla="*/ 135 h 144"/>
                <a:gd name="T108" fmla="*/ 16 w 126"/>
                <a:gd name="T109" fmla="*/ 130 h 144"/>
                <a:gd name="T110" fmla="*/ 11 w 126"/>
                <a:gd name="T111" fmla="*/ 119 h 144"/>
                <a:gd name="T112" fmla="*/ 8 w 126"/>
                <a:gd name="T113" fmla="*/ 113 h 144"/>
                <a:gd name="T114" fmla="*/ 10 w 126"/>
                <a:gd name="T115" fmla="*/ 108 h 144"/>
                <a:gd name="T116" fmla="*/ 8 w 126"/>
                <a:gd name="T117" fmla="*/ 101 h 144"/>
                <a:gd name="T118" fmla="*/ 6 w 126"/>
                <a:gd name="T119" fmla="*/ 96 h 144"/>
                <a:gd name="T120" fmla="*/ 5 w 126"/>
                <a:gd name="T121" fmla="*/ 8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144">
                  <a:moveTo>
                    <a:pt x="1" y="85"/>
                  </a:moveTo>
                  <a:lnTo>
                    <a:pt x="1" y="84"/>
                  </a:lnTo>
                  <a:lnTo>
                    <a:pt x="1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7"/>
                  </a:lnTo>
                  <a:lnTo>
                    <a:pt x="5" y="76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71"/>
                  </a:lnTo>
                  <a:lnTo>
                    <a:pt x="5" y="71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2" y="17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3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6" y="31"/>
                  </a:lnTo>
                  <a:lnTo>
                    <a:pt x="56" y="30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60" y="30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2"/>
                  </a:lnTo>
                  <a:lnTo>
                    <a:pt x="65" y="32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6" y="38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78" y="39"/>
                  </a:lnTo>
                  <a:lnTo>
                    <a:pt x="79" y="40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5" y="42"/>
                  </a:lnTo>
                  <a:lnTo>
                    <a:pt x="86" y="41"/>
                  </a:lnTo>
                  <a:lnTo>
                    <a:pt x="86" y="42"/>
                  </a:lnTo>
                  <a:lnTo>
                    <a:pt x="87" y="42"/>
                  </a:lnTo>
                  <a:lnTo>
                    <a:pt x="87" y="41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1" y="42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4"/>
                  </a:lnTo>
                  <a:lnTo>
                    <a:pt x="94" y="44"/>
                  </a:lnTo>
                  <a:lnTo>
                    <a:pt x="94" y="45"/>
                  </a:lnTo>
                  <a:lnTo>
                    <a:pt x="96" y="45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50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2"/>
                  </a:lnTo>
                  <a:lnTo>
                    <a:pt x="96" y="53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7" y="57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4" y="60"/>
                  </a:lnTo>
                  <a:lnTo>
                    <a:pt x="96" y="61"/>
                  </a:lnTo>
                  <a:lnTo>
                    <a:pt x="97" y="62"/>
                  </a:lnTo>
                  <a:lnTo>
                    <a:pt x="97" y="63"/>
                  </a:lnTo>
                  <a:lnTo>
                    <a:pt x="97" y="65"/>
                  </a:lnTo>
                  <a:lnTo>
                    <a:pt x="98" y="67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9" y="72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5" y="72"/>
                  </a:lnTo>
                  <a:lnTo>
                    <a:pt x="106" y="72"/>
                  </a:lnTo>
                  <a:lnTo>
                    <a:pt x="109" y="72"/>
                  </a:lnTo>
                  <a:lnTo>
                    <a:pt x="111" y="72"/>
                  </a:lnTo>
                  <a:lnTo>
                    <a:pt x="112" y="72"/>
                  </a:lnTo>
                  <a:lnTo>
                    <a:pt x="114" y="72"/>
                  </a:lnTo>
                  <a:lnTo>
                    <a:pt x="115" y="72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6" y="74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5" y="80"/>
                  </a:lnTo>
                  <a:lnTo>
                    <a:pt x="115" y="82"/>
                  </a:lnTo>
                  <a:lnTo>
                    <a:pt x="116" y="83"/>
                  </a:lnTo>
                  <a:lnTo>
                    <a:pt x="117" y="83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1" y="85"/>
                  </a:lnTo>
                  <a:lnTo>
                    <a:pt x="122" y="85"/>
                  </a:lnTo>
                  <a:lnTo>
                    <a:pt x="123" y="85"/>
                  </a:lnTo>
                  <a:lnTo>
                    <a:pt x="123" y="86"/>
                  </a:lnTo>
                  <a:lnTo>
                    <a:pt x="123" y="87"/>
                  </a:lnTo>
                  <a:lnTo>
                    <a:pt x="123" y="88"/>
                  </a:lnTo>
                  <a:lnTo>
                    <a:pt x="124" y="88"/>
                  </a:lnTo>
                  <a:lnTo>
                    <a:pt x="123" y="88"/>
                  </a:lnTo>
                  <a:lnTo>
                    <a:pt x="124" y="89"/>
                  </a:lnTo>
                  <a:lnTo>
                    <a:pt x="124" y="91"/>
                  </a:lnTo>
                  <a:lnTo>
                    <a:pt x="125" y="91"/>
                  </a:lnTo>
                  <a:lnTo>
                    <a:pt x="126" y="91"/>
                  </a:lnTo>
                  <a:lnTo>
                    <a:pt x="126" y="92"/>
                  </a:lnTo>
                  <a:lnTo>
                    <a:pt x="125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97"/>
                  </a:lnTo>
                  <a:lnTo>
                    <a:pt x="123" y="98"/>
                  </a:lnTo>
                  <a:lnTo>
                    <a:pt x="123" y="99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2" y="102"/>
                  </a:lnTo>
                  <a:lnTo>
                    <a:pt x="122" y="103"/>
                  </a:lnTo>
                  <a:lnTo>
                    <a:pt x="121" y="106"/>
                  </a:lnTo>
                  <a:lnTo>
                    <a:pt x="121" y="107"/>
                  </a:lnTo>
                  <a:lnTo>
                    <a:pt x="119" y="107"/>
                  </a:lnTo>
                  <a:lnTo>
                    <a:pt x="119" y="108"/>
                  </a:lnTo>
                  <a:lnTo>
                    <a:pt x="119" y="110"/>
                  </a:lnTo>
                  <a:lnTo>
                    <a:pt x="121" y="111"/>
                  </a:lnTo>
                  <a:lnTo>
                    <a:pt x="122" y="112"/>
                  </a:lnTo>
                  <a:lnTo>
                    <a:pt x="121" y="112"/>
                  </a:lnTo>
                  <a:lnTo>
                    <a:pt x="121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9" y="112"/>
                  </a:lnTo>
                  <a:lnTo>
                    <a:pt x="117" y="111"/>
                  </a:lnTo>
                  <a:lnTo>
                    <a:pt x="117" y="110"/>
                  </a:lnTo>
                  <a:lnTo>
                    <a:pt x="116" y="110"/>
                  </a:lnTo>
                  <a:lnTo>
                    <a:pt x="115" y="108"/>
                  </a:lnTo>
                  <a:lnTo>
                    <a:pt x="114" y="107"/>
                  </a:lnTo>
                  <a:lnTo>
                    <a:pt x="113" y="106"/>
                  </a:lnTo>
                  <a:lnTo>
                    <a:pt x="112" y="106"/>
                  </a:lnTo>
                  <a:lnTo>
                    <a:pt x="111" y="105"/>
                  </a:lnTo>
                  <a:lnTo>
                    <a:pt x="110" y="105"/>
                  </a:lnTo>
                  <a:lnTo>
                    <a:pt x="109" y="103"/>
                  </a:lnTo>
                  <a:lnTo>
                    <a:pt x="106" y="103"/>
                  </a:lnTo>
                  <a:lnTo>
                    <a:pt x="103" y="103"/>
                  </a:lnTo>
                  <a:lnTo>
                    <a:pt x="102" y="103"/>
                  </a:lnTo>
                  <a:lnTo>
                    <a:pt x="100" y="103"/>
                  </a:lnTo>
                  <a:lnTo>
                    <a:pt x="99" y="103"/>
                  </a:lnTo>
                  <a:lnTo>
                    <a:pt x="98" y="105"/>
                  </a:lnTo>
                  <a:lnTo>
                    <a:pt x="94" y="105"/>
                  </a:lnTo>
                  <a:lnTo>
                    <a:pt x="91" y="106"/>
                  </a:lnTo>
                  <a:lnTo>
                    <a:pt x="87" y="107"/>
                  </a:lnTo>
                  <a:lnTo>
                    <a:pt x="83" y="107"/>
                  </a:lnTo>
                  <a:lnTo>
                    <a:pt x="82" y="107"/>
                  </a:lnTo>
                  <a:lnTo>
                    <a:pt x="81" y="108"/>
                  </a:lnTo>
                  <a:lnTo>
                    <a:pt x="81" y="110"/>
                  </a:lnTo>
                  <a:lnTo>
                    <a:pt x="80" y="111"/>
                  </a:lnTo>
                  <a:lnTo>
                    <a:pt x="80" y="112"/>
                  </a:lnTo>
                  <a:lnTo>
                    <a:pt x="79" y="113"/>
                  </a:lnTo>
                  <a:lnTo>
                    <a:pt x="79" y="114"/>
                  </a:lnTo>
                  <a:lnTo>
                    <a:pt x="78" y="114"/>
                  </a:lnTo>
                  <a:lnTo>
                    <a:pt x="78" y="116"/>
                  </a:lnTo>
                  <a:lnTo>
                    <a:pt x="77" y="117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6" y="120"/>
                  </a:lnTo>
                  <a:lnTo>
                    <a:pt x="76" y="121"/>
                  </a:lnTo>
                  <a:lnTo>
                    <a:pt x="76" y="122"/>
                  </a:lnTo>
                  <a:lnTo>
                    <a:pt x="76" y="123"/>
                  </a:lnTo>
                  <a:lnTo>
                    <a:pt x="76" y="125"/>
                  </a:lnTo>
                  <a:lnTo>
                    <a:pt x="76" y="126"/>
                  </a:lnTo>
                  <a:lnTo>
                    <a:pt x="76" y="128"/>
                  </a:lnTo>
                  <a:lnTo>
                    <a:pt x="75" y="129"/>
                  </a:lnTo>
                  <a:lnTo>
                    <a:pt x="75" y="130"/>
                  </a:lnTo>
                  <a:lnTo>
                    <a:pt x="75" y="131"/>
                  </a:lnTo>
                  <a:lnTo>
                    <a:pt x="73" y="132"/>
                  </a:lnTo>
                  <a:lnTo>
                    <a:pt x="73" y="134"/>
                  </a:lnTo>
                  <a:lnTo>
                    <a:pt x="73" y="135"/>
                  </a:lnTo>
                  <a:lnTo>
                    <a:pt x="71" y="135"/>
                  </a:lnTo>
                  <a:lnTo>
                    <a:pt x="71" y="136"/>
                  </a:lnTo>
                  <a:lnTo>
                    <a:pt x="71" y="135"/>
                  </a:lnTo>
                  <a:lnTo>
                    <a:pt x="70" y="135"/>
                  </a:lnTo>
                  <a:lnTo>
                    <a:pt x="70" y="134"/>
                  </a:lnTo>
                  <a:lnTo>
                    <a:pt x="69" y="134"/>
                  </a:lnTo>
                  <a:lnTo>
                    <a:pt x="68" y="134"/>
                  </a:lnTo>
                  <a:lnTo>
                    <a:pt x="65" y="134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59" y="134"/>
                  </a:lnTo>
                  <a:lnTo>
                    <a:pt x="57" y="134"/>
                  </a:lnTo>
                  <a:lnTo>
                    <a:pt x="57" y="135"/>
                  </a:lnTo>
                  <a:lnTo>
                    <a:pt x="57" y="136"/>
                  </a:lnTo>
                  <a:lnTo>
                    <a:pt x="56" y="139"/>
                  </a:lnTo>
                  <a:lnTo>
                    <a:pt x="55" y="141"/>
                  </a:lnTo>
                  <a:lnTo>
                    <a:pt x="55" y="142"/>
                  </a:lnTo>
                  <a:lnTo>
                    <a:pt x="55" y="143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4" y="142"/>
                  </a:lnTo>
                  <a:lnTo>
                    <a:pt x="53" y="142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3" y="139"/>
                  </a:lnTo>
                  <a:lnTo>
                    <a:pt x="53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3" y="136"/>
                  </a:lnTo>
                  <a:lnTo>
                    <a:pt x="52" y="136"/>
                  </a:lnTo>
                  <a:lnTo>
                    <a:pt x="52" y="135"/>
                  </a:lnTo>
                  <a:lnTo>
                    <a:pt x="51" y="135"/>
                  </a:lnTo>
                  <a:lnTo>
                    <a:pt x="49" y="135"/>
                  </a:lnTo>
                  <a:lnTo>
                    <a:pt x="47" y="135"/>
                  </a:lnTo>
                  <a:lnTo>
                    <a:pt x="46" y="135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1" y="134"/>
                  </a:lnTo>
                  <a:lnTo>
                    <a:pt x="41" y="135"/>
                  </a:lnTo>
                  <a:lnTo>
                    <a:pt x="40" y="135"/>
                  </a:lnTo>
                  <a:lnTo>
                    <a:pt x="40" y="134"/>
                  </a:lnTo>
                  <a:lnTo>
                    <a:pt x="37" y="133"/>
                  </a:lnTo>
                  <a:lnTo>
                    <a:pt x="36" y="133"/>
                  </a:lnTo>
                  <a:lnTo>
                    <a:pt x="36" y="132"/>
                  </a:lnTo>
                  <a:lnTo>
                    <a:pt x="35" y="132"/>
                  </a:lnTo>
                  <a:lnTo>
                    <a:pt x="34" y="133"/>
                  </a:lnTo>
                  <a:lnTo>
                    <a:pt x="34" y="134"/>
                  </a:lnTo>
                  <a:lnTo>
                    <a:pt x="34" y="135"/>
                  </a:lnTo>
                  <a:lnTo>
                    <a:pt x="33" y="135"/>
                  </a:lnTo>
                  <a:lnTo>
                    <a:pt x="32" y="135"/>
                  </a:lnTo>
                  <a:lnTo>
                    <a:pt x="31" y="135"/>
                  </a:lnTo>
                  <a:lnTo>
                    <a:pt x="31" y="136"/>
                  </a:lnTo>
                  <a:lnTo>
                    <a:pt x="30" y="136"/>
                  </a:lnTo>
                  <a:lnTo>
                    <a:pt x="30" y="137"/>
                  </a:lnTo>
                  <a:lnTo>
                    <a:pt x="30" y="139"/>
                  </a:lnTo>
                  <a:lnTo>
                    <a:pt x="28" y="139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5" y="143"/>
                  </a:lnTo>
                  <a:lnTo>
                    <a:pt x="24" y="143"/>
                  </a:lnTo>
                  <a:lnTo>
                    <a:pt x="22" y="144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8" y="144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9" y="141"/>
                  </a:lnTo>
                  <a:lnTo>
                    <a:pt x="18" y="139"/>
                  </a:lnTo>
                  <a:lnTo>
                    <a:pt x="18" y="137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7" y="135"/>
                  </a:lnTo>
                  <a:lnTo>
                    <a:pt x="18" y="135"/>
                  </a:lnTo>
                  <a:lnTo>
                    <a:pt x="18" y="134"/>
                  </a:lnTo>
                  <a:lnTo>
                    <a:pt x="17" y="134"/>
                  </a:lnTo>
                  <a:lnTo>
                    <a:pt x="17" y="133"/>
                  </a:lnTo>
                  <a:lnTo>
                    <a:pt x="16" y="133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26"/>
                  </a:lnTo>
                  <a:lnTo>
                    <a:pt x="14" y="126"/>
                  </a:lnTo>
                  <a:lnTo>
                    <a:pt x="12" y="122"/>
                  </a:lnTo>
                  <a:lnTo>
                    <a:pt x="11" y="122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11" y="119"/>
                  </a:lnTo>
                  <a:lnTo>
                    <a:pt x="11" y="118"/>
                  </a:lnTo>
                  <a:lnTo>
                    <a:pt x="10" y="118"/>
                  </a:lnTo>
                  <a:lnTo>
                    <a:pt x="9" y="118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3"/>
                  </a:lnTo>
                  <a:lnTo>
                    <a:pt x="8" y="113"/>
                  </a:lnTo>
                  <a:lnTo>
                    <a:pt x="9" y="113"/>
                  </a:lnTo>
                  <a:lnTo>
                    <a:pt x="10" y="112"/>
                  </a:lnTo>
                  <a:lnTo>
                    <a:pt x="11" y="111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0" y="103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8" y="102"/>
                  </a:lnTo>
                  <a:lnTo>
                    <a:pt x="8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6" y="98"/>
                  </a:lnTo>
                  <a:lnTo>
                    <a:pt x="6" y="97"/>
                  </a:lnTo>
                  <a:lnTo>
                    <a:pt x="6" y="96"/>
                  </a:lnTo>
                  <a:lnTo>
                    <a:pt x="6" y="95"/>
                  </a:lnTo>
                  <a:lnTo>
                    <a:pt x="6" y="92"/>
                  </a:lnTo>
                  <a:lnTo>
                    <a:pt x="6" y="91"/>
                  </a:lnTo>
                  <a:lnTo>
                    <a:pt x="5" y="91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5" y="90"/>
                  </a:lnTo>
                  <a:lnTo>
                    <a:pt x="5" y="89"/>
                  </a:lnTo>
                  <a:lnTo>
                    <a:pt x="3" y="89"/>
                  </a:lnTo>
                  <a:lnTo>
                    <a:pt x="3" y="88"/>
                  </a:lnTo>
                  <a:lnTo>
                    <a:pt x="2" y="87"/>
                  </a:lnTo>
                  <a:lnTo>
                    <a:pt x="1" y="86"/>
                  </a:lnTo>
                  <a:lnTo>
                    <a:pt x="1" y="85"/>
                  </a:lnTo>
                  <a:close/>
                </a:path>
              </a:pathLst>
            </a:custGeom>
            <a:solidFill>
              <a:srgbClr val="FCBEB3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3E1A7F8-9A3D-2108-407C-8FFE2B139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4151" y="3748088"/>
              <a:ext cx="204788" cy="307975"/>
            </a:xfrm>
            <a:custGeom>
              <a:avLst/>
              <a:gdLst>
                <a:gd name="T0" fmla="*/ 115 w 129"/>
                <a:gd name="T1" fmla="*/ 191 h 194"/>
                <a:gd name="T2" fmla="*/ 105 w 129"/>
                <a:gd name="T3" fmla="*/ 187 h 194"/>
                <a:gd name="T4" fmla="*/ 96 w 129"/>
                <a:gd name="T5" fmla="*/ 181 h 194"/>
                <a:gd name="T6" fmla="*/ 86 w 129"/>
                <a:gd name="T7" fmla="*/ 174 h 194"/>
                <a:gd name="T8" fmla="*/ 75 w 129"/>
                <a:gd name="T9" fmla="*/ 168 h 194"/>
                <a:gd name="T10" fmla="*/ 66 w 129"/>
                <a:gd name="T11" fmla="*/ 162 h 194"/>
                <a:gd name="T12" fmla="*/ 59 w 129"/>
                <a:gd name="T13" fmla="*/ 155 h 194"/>
                <a:gd name="T14" fmla="*/ 52 w 129"/>
                <a:gd name="T15" fmla="*/ 149 h 194"/>
                <a:gd name="T16" fmla="*/ 52 w 129"/>
                <a:gd name="T17" fmla="*/ 142 h 194"/>
                <a:gd name="T18" fmla="*/ 47 w 129"/>
                <a:gd name="T19" fmla="*/ 130 h 194"/>
                <a:gd name="T20" fmla="*/ 40 w 129"/>
                <a:gd name="T21" fmla="*/ 121 h 194"/>
                <a:gd name="T22" fmla="*/ 35 w 129"/>
                <a:gd name="T23" fmla="*/ 110 h 194"/>
                <a:gd name="T24" fmla="*/ 30 w 129"/>
                <a:gd name="T25" fmla="*/ 99 h 194"/>
                <a:gd name="T26" fmla="*/ 26 w 129"/>
                <a:gd name="T27" fmla="*/ 94 h 194"/>
                <a:gd name="T28" fmla="*/ 20 w 129"/>
                <a:gd name="T29" fmla="*/ 83 h 194"/>
                <a:gd name="T30" fmla="*/ 14 w 129"/>
                <a:gd name="T31" fmla="*/ 70 h 194"/>
                <a:gd name="T32" fmla="*/ 1 w 129"/>
                <a:gd name="T33" fmla="*/ 60 h 194"/>
                <a:gd name="T34" fmla="*/ 2 w 129"/>
                <a:gd name="T35" fmla="*/ 51 h 194"/>
                <a:gd name="T36" fmla="*/ 3 w 129"/>
                <a:gd name="T37" fmla="*/ 40 h 194"/>
                <a:gd name="T38" fmla="*/ 9 w 129"/>
                <a:gd name="T39" fmla="*/ 38 h 194"/>
                <a:gd name="T40" fmla="*/ 11 w 129"/>
                <a:gd name="T41" fmla="*/ 45 h 194"/>
                <a:gd name="T42" fmla="*/ 18 w 129"/>
                <a:gd name="T43" fmla="*/ 50 h 194"/>
                <a:gd name="T44" fmla="*/ 26 w 129"/>
                <a:gd name="T45" fmla="*/ 47 h 194"/>
                <a:gd name="T46" fmla="*/ 30 w 129"/>
                <a:gd name="T47" fmla="*/ 35 h 194"/>
                <a:gd name="T48" fmla="*/ 39 w 129"/>
                <a:gd name="T49" fmla="*/ 29 h 194"/>
                <a:gd name="T50" fmla="*/ 51 w 129"/>
                <a:gd name="T51" fmla="*/ 23 h 194"/>
                <a:gd name="T52" fmla="*/ 60 w 129"/>
                <a:gd name="T53" fmla="*/ 10 h 194"/>
                <a:gd name="T54" fmla="*/ 60 w 129"/>
                <a:gd name="T55" fmla="*/ 4 h 194"/>
                <a:gd name="T56" fmla="*/ 64 w 129"/>
                <a:gd name="T57" fmla="*/ 1 h 194"/>
                <a:gd name="T58" fmla="*/ 70 w 129"/>
                <a:gd name="T59" fmla="*/ 7 h 194"/>
                <a:gd name="T60" fmla="*/ 77 w 129"/>
                <a:gd name="T61" fmla="*/ 13 h 194"/>
                <a:gd name="T62" fmla="*/ 81 w 129"/>
                <a:gd name="T63" fmla="*/ 18 h 194"/>
                <a:gd name="T64" fmla="*/ 85 w 129"/>
                <a:gd name="T65" fmla="*/ 24 h 194"/>
                <a:gd name="T66" fmla="*/ 97 w 129"/>
                <a:gd name="T67" fmla="*/ 22 h 194"/>
                <a:gd name="T68" fmla="*/ 106 w 129"/>
                <a:gd name="T69" fmla="*/ 23 h 194"/>
                <a:gd name="T70" fmla="*/ 111 w 129"/>
                <a:gd name="T71" fmla="*/ 25 h 194"/>
                <a:gd name="T72" fmla="*/ 111 w 129"/>
                <a:gd name="T73" fmla="*/ 34 h 194"/>
                <a:gd name="T74" fmla="*/ 114 w 129"/>
                <a:gd name="T75" fmla="*/ 42 h 194"/>
                <a:gd name="T76" fmla="*/ 110 w 129"/>
                <a:gd name="T77" fmla="*/ 44 h 194"/>
                <a:gd name="T78" fmla="*/ 106 w 129"/>
                <a:gd name="T79" fmla="*/ 46 h 194"/>
                <a:gd name="T80" fmla="*/ 99 w 129"/>
                <a:gd name="T81" fmla="*/ 46 h 194"/>
                <a:gd name="T82" fmla="*/ 94 w 129"/>
                <a:gd name="T83" fmla="*/ 48 h 194"/>
                <a:gd name="T84" fmla="*/ 85 w 129"/>
                <a:gd name="T85" fmla="*/ 52 h 194"/>
                <a:gd name="T86" fmla="*/ 83 w 129"/>
                <a:gd name="T87" fmla="*/ 64 h 194"/>
                <a:gd name="T88" fmla="*/ 76 w 129"/>
                <a:gd name="T89" fmla="*/ 73 h 194"/>
                <a:gd name="T90" fmla="*/ 79 w 129"/>
                <a:gd name="T91" fmla="*/ 83 h 194"/>
                <a:gd name="T92" fmla="*/ 85 w 129"/>
                <a:gd name="T93" fmla="*/ 94 h 194"/>
                <a:gd name="T94" fmla="*/ 93 w 129"/>
                <a:gd name="T95" fmla="*/ 99 h 194"/>
                <a:gd name="T96" fmla="*/ 105 w 129"/>
                <a:gd name="T97" fmla="*/ 103 h 194"/>
                <a:gd name="T98" fmla="*/ 109 w 129"/>
                <a:gd name="T99" fmla="*/ 99 h 194"/>
                <a:gd name="T100" fmla="*/ 109 w 129"/>
                <a:gd name="T101" fmla="*/ 113 h 194"/>
                <a:gd name="T102" fmla="*/ 119 w 129"/>
                <a:gd name="T103" fmla="*/ 113 h 194"/>
                <a:gd name="T104" fmla="*/ 129 w 129"/>
                <a:gd name="T105" fmla="*/ 130 h 194"/>
                <a:gd name="T106" fmla="*/ 126 w 129"/>
                <a:gd name="T107" fmla="*/ 141 h 194"/>
                <a:gd name="T108" fmla="*/ 127 w 129"/>
                <a:gd name="T109" fmla="*/ 150 h 194"/>
                <a:gd name="T110" fmla="*/ 125 w 129"/>
                <a:gd name="T111" fmla="*/ 158 h 194"/>
                <a:gd name="T112" fmla="*/ 125 w 129"/>
                <a:gd name="T113" fmla="*/ 168 h 194"/>
                <a:gd name="T114" fmla="*/ 125 w 129"/>
                <a:gd name="T115" fmla="*/ 176 h 194"/>
                <a:gd name="T116" fmla="*/ 51 w 129"/>
                <a:gd name="T117" fmla="*/ 14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94">
                  <a:moveTo>
                    <a:pt x="121" y="184"/>
                  </a:moveTo>
                  <a:lnTo>
                    <a:pt x="120" y="185"/>
                  </a:lnTo>
                  <a:lnTo>
                    <a:pt x="119" y="185"/>
                  </a:lnTo>
                  <a:lnTo>
                    <a:pt x="117" y="185"/>
                  </a:lnTo>
                  <a:lnTo>
                    <a:pt x="117" y="186"/>
                  </a:lnTo>
                  <a:lnTo>
                    <a:pt x="117" y="187"/>
                  </a:lnTo>
                  <a:lnTo>
                    <a:pt x="119" y="188"/>
                  </a:lnTo>
                  <a:lnTo>
                    <a:pt x="117" y="189"/>
                  </a:lnTo>
                  <a:lnTo>
                    <a:pt x="117" y="190"/>
                  </a:lnTo>
                  <a:lnTo>
                    <a:pt x="116" y="190"/>
                  </a:lnTo>
                  <a:lnTo>
                    <a:pt x="116" y="191"/>
                  </a:lnTo>
                  <a:lnTo>
                    <a:pt x="115" y="191"/>
                  </a:lnTo>
                  <a:lnTo>
                    <a:pt x="114" y="191"/>
                  </a:lnTo>
                  <a:lnTo>
                    <a:pt x="113" y="191"/>
                  </a:lnTo>
                  <a:lnTo>
                    <a:pt x="111" y="194"/>
                  </a:lnTo>
                  <a:lnTo>
                    <a:pt x="111" y="191"/>
                  </a:lnTo>
                  <a:lnTo>
                    <a:pt x="110" y="191"/>
                  </a:lnTo>
                  <a:lnTo>
                    <a:pt x="110" y="190"/>
                  </a:lnTo>
                  <a:lnTo>
                    <a:pt x="109" y="190"/>
                  </a:lnTo>
                  <a:lnTo>
                    <a:pt x="108" y="189"/>
                  </a:lnTo>
                  <a:lnTo>
                    <a:pt x="107" y="189"/>
                  </a:lnTo>
                  <a:lnTo>
                    <a:pt x="107" y="188"/>
                  </a:lnTo>
                  <a:lnTo>
                    <a:pt x="106" y="187"/>
                  </a:lnTo>
                  <a:lnTo>
                    <a:pt x="105" y="187"/>
                  </a:lnTo>
                  <a:lnTo>
                    <a:pt x="104" y="186"/>
                  </a:lnTo>
                  <a:lnTo>
                    <a:pt x="102" y="186"/>
                  </a:lnTo>
                  <a:lnTo>
                    <a:pt x="102" y="185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0" y="183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7" y="181"/>
                  </a:lnTo>
                  <a:lnTo>
                    <a:pt x="96" y="181"/>
                  </a:lnTo>
                  <a:lnTo>
                    <a:pt x="96" y="179"/>
                  </a:lnTo>
                  <a:lnTo>
                    <a:pt x="95" y="179"/>
                  </a:lnTo>
                  <a:lnTo>
                    <a:pt x="95" y="178"/>
                  </a:lnTo>
                  <a:lnTo>
                    <a:pt x="94" y="178"/>
                  </a:lnTo>
                  <a:lnTo>
                    <a:pt x="94" y="176"/>
                  </a:lnTo>
                  <a:lnTo>
                    <a:pt x="93" y="176"/>
                  </a:lnTo>
                  <a:lnTo>
                    <a:pt x="92" y="175"/>
                  </a:lnTo>
                  <a:lnTo>
                    <a:pt x="91" y="175"/>
                  </a:lnTo>
                  <a:lnTo>
                    <a:pt x="91" y="174"/>
                  </a:lnTo>
                  <a:lnTo>
                    <a:pt x="89" y="174"/>
                  </a:lnTo>
                  <a:lnTo>
                    <a:pt x="88" y="174"/>
                  </a:lnTo>
                  <a:lnTo>
                    <a:pt x="86" y="174"/>
                  </a:lnTo>
                  <a:lnTo>
                    <a:pt x="85" y="173"/>
                  </a:lnTo>
                  <a:lnTo>
                    <a:pt x="84" y="173"/>
                  </a:lnTo>
                  <a:lnTo>
                    <a:pt x="84" y="172"/>
                  </a:lnTo>
                  <a:lnTo>
                    <a:pt x="83" y="172"/>
                  </a:lnTo>
                  <a:lnTo>
                    <a:pt x="82" y="172"/>
                  </a:lnTo>
                  <a:lnTo>
                    <a:pt x="82" y="171"/>
                  </a:lnTo>
                  <a:lnTo>
                    <a:pt x="81" y="171"/>
                  </a:lnTo>
                  <a:lnTo>
                    <a:pt x="80" y="171"/>
                  </a:lnTo>
                  <a:lnTo>
                    <a:pt x="79" y="170"/>
                  </a:lnTo>
                  <a:lnTo>
                    <a:pt x="77" y="170"/>
                  </a:lnTo>
                  <a:lnTo>
                    <a:pt x="76" y="168"/>
                  </a:lnTo>
                  <a:lnTo>
                    <a:pt x="75" y="168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3" y="166"/>
                  </a:lnTo>
                  <a:lnTo>
                    <a:pt x="71" y="166"/>
                  </a:lnTo>
                  <a:lnTo>
                    <a:pt x="70" y="166"/>
                  </a:lnTo>
                  <a:lnTo>
                    <a:pt x="70" y="165"/>
                  </a:lnTo>
                  <a:lnTo>
                    <a:pt x="69" y="165"/>
                  </a:lnTo>
                  <a:lnTo>
                    <a:pt x="69" y="164"/>
                  </a:lnTo>
                  <a:lnTo>
                    <a:pt x="68" y="164"/>
                  </a:lnTo>
                  <a:lnTo>
                    <a:pt x="66" y="162"/>
                  </a:lnTo>
                  <a:lnTo>
                    <a:pt x="65" y="162"/>
                  </a:lnTo>
                  <a:lnTo>
                    <a:pt x="64" y="161"/>
                  </a:lnTo>
                  <a:lnTo>
                    <a:pt x="63" y="161"/>
                  </a:lnTo>
                  <a:lnTo>
                    <a:pt x="63" y="160"/>
                  </a:lnTo>
                  <a:lnTo>
                    <a:pt x="62" y="160"/>
                  </a:lnTo>
                  <a:lnTo>
                    <a:pt x="63" y="160"/>
                  </a:lnTo>
                  <a:lnTo>
                    <a:pt x="62" y="160"/>
                  </a:lnTo>
                  <a:lnTo>
                    <a:pt x="62" y="159"/>
                  </a:lnTo>
                  <a:lnTo>
                    <a:pt x="61" y="158"/>
                  </a:lnTo>
                  <a:lnTo>
                    <a:pt x="60" y="156"/>
                  </a:lnTo>
                  <a:lnTo>
                    <a:pt x="60" y="155"/>
                  </a:lnTo>
                  <a:lnTo>
                    <a:pt x="59" y="155"/>
                  </a:lnTo>
                  <a:lnTo>
                    <a:pt x="58" y="155"/>
                  </a:lnTo>
                  <a:lnTo>
                    <a:pt x="58" y="154"/>
                  </a:lnTo>
                  <a:lnTo>
                    <a:pt x="56" y="154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3" y="152"/>
                  </a:lnTo>
                  <a:lnTo>
                    <a:pt x="54" y="151"/>
                  </a:lnTo>
                  <a:lnTo>
                    <a:pt x="53" y="151"/>
                  </a:lnTo>
                  <a:lnTo>
                    <a:pt x="53" y="150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7"/>
                  </a:lnTo>
                  <a:lnTo>
                    <a:pt x="51" y="149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1" y="144"/>
                  </a:lnTo>
                  <a:lnTo>
                    <a:pt x="50" y="144"/>
                  </a:lnTo>
                  <a:lnTo>
                    <a:pt x="50" y="143"/>
                  </a:lnTo>
                  <a:lnTo>
                    <a:pt x="51" y="143"/>
                  </a:lnTo>
                  <a:lnTo>
                    <a:pt x="51" y="144"/>
                  </a:lnTo>
                  <a:lnTo>
                    <a:pt x="51" y="143"/>
                  </a:lnTo>
                  <a:lnTo>
                    <a:pt x="51" y="142"/>
                  </a:lnTo>
                  <a:lnTo>
                    <a:pt x="52" y="142"/>
                  </a:lnTo>
                  <a:lnTo>
                    <a:pt x="52" y="141"/>
                  </a:lnTo>
                  <a:lnTo>
                    <a:pt x="52" y="140"/>
                  </a:lnTo>
                  <a:lnTo>
                    <a:pt x="51" y="139"/>
                  </a:lnTo>
                  <a:lnTo>
                    <a:pt x="51" y="138"/>
                  </a:lnTo>
                  <a:lnTo>
                    <a:pt x="50" y="138"/>
                  </a:lnTo>
                  <a:lnTo>
                    <a:pt x="49" y="137"/>
                  </a:lnTo>
                  <a:lnTo>
                    <a:pt x="49" y="136"/>
                  </a:lnTo>
                  <a:lnTo>
                    <a:pt x="49" y="135"/>
                  </a:lnTo>
                  <a:lnTo>
                    <a:pt x="49" y="133"/>
                  </a:lnTo>
                  <a:lnTo>
                    <a:pt x="48" y="133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6" y="130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5" y="127"/>
                  </a:lnTo>
                  <a:lnTo>
                    <a:pt x="43" y="127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0" y="121"/>
                  </a:lnTo>
                  <a:lnTo>
                    <a:pt x="40" y="120"/>
                  </a:lnTo>
                  <a:lnTo>
                    <a:pt x="40" y="119"/>
                  </a:lnTo>
                  <a:lnTo>
                    <a:pt x="39" y="119"/>
                  </a:lnTo>
                  <a:lnTo>
                    <a:pt x="37" y="118"/>
                  </a:lnTo>
                  <a:lnTo>
                    <a:pt x="37" y="116"/>
                  </a:lnTo>
                  <a:lnTo>
                    <a:pt x="37" y="115"/>
                  </a:lnTo>
                  <a:lnTo>
                    <a:pt x="37" y="114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1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5" y="109"/>
                  </a:lnTo>
                  <a:lnTo>
                    <a:pt x="34" y="109"/>
                  </a:lnTo>
                  <a:lnTo>
                    <a:pt x="34" y="108"/>
                  </a:lnTo>
                  <a:lnTo>
                    <a:pt x="34" y="107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1" y="105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8"/>
                  </a:lnTo>
                  <a:lnTo>
                    <a:pt x="30" y="98"/>
                  </a:lnTo>
                  <a:lnTo>
                    <a:pt x="29" y="98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8" y="96"/>
                  </a:lnTo>
                  <a:lnTo>
                    <a:pt x="28" y="95"/>
                  </a:lnTo>
                  <a:lnTo>
                    <a:pt x="26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4" y="88"/>
                  </a:lnTo>
                  <a:lnTo>
                    <a:pt x="24" y="87"/>
                  </a:lnTo>
                  <a:lnTo>
                    <a:pt x="23" y="85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0" y="83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5" y="73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13" y="69"/>
                  </a:lnTo>
                  <a:lnTo>
                    <a:pt x="11" y="68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5" y="65"/>
                  </a:lnTo>
                  <a:lnTo>
                    <a:pt x="4" y="64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9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7" y="46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19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3" y="34"/>
                  </a:lnTo>
                  <a:lnTo>
                    <a:pt x="33" y="33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7" y="27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2"/>
                  </a:lnTo>
                  <a:lnTo>
                    <a:pt x="53" y="21"/>
                  </a:lnTo>
                  <a:lnTo>
                    <a:pt x="54" y="19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0" y="5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8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4" y="1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2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7" y="12"/>
                  </a:lnTo>
                  <a:lnTo>
                    <a:pt x="77" y="13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9" y="15"/>
                  </a:lnTo>
                  <a:lnTo>
                    <a:pt x="80" y="15"/>
                  </a:lnTo>
                  <a:lnTo>
                    <a:pt x="80" y="16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4" y="21"/>
                  </a:lnTo>
                  <a:lnTo>
                    <a:pt x="83" y="22"/>
                  </a:lnTo>
                  <a:lnTo>
                    <a:pt x="83" y="23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6" y="24"/>
                  </a:lnTo>
                  <a:lnTo>
                    <a:pt x="88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3" y="24"/>
                  </a:lnTo>
                  <a:lnTo>
                    <a:pt x="94" y="24"/>
                  </a:lnTo>
                  <a:lnTo>
                    <a:pt x="95" y="23"/>
                  </a:lnTo>
                  <a:lnTo>
                    <a:pt x="96" y="24"/>
                  </a:lnTo>
                  <a:lnTo>
                    <a:pt x="96" y="23"/>
                  </a:lnTo>
                  <a:lnTo>
                    <a:pt x="97" y="22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100" y="23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04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7" y="22"/>
                  </a:lnTo>
                  <a:lnTo>
                    <a:pt x="107" y="23"/>
                  </a:lnTo>
                  <a:lnTo>
                    <a:pt x="108" y="23"/>
                  </a:lnTo>
                  <a:lnTo>
                    <a:pt x="109" y="24"/>
                  </a:lnTo>
                  <a:lnTo>
                    <a:pt x="109" y="25"/>
                  </a:lnTo>
                  <a:lnTo>
                    <a:pt x="110" y="25"/>
                  </a:lnTo>
                  <a:lnTo>
                    <a:pt x="110" y="24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4" y="27"/>
                  </a:lnTo>
                  <a:lnTo>
                    <a:pt x="114" y="28"/>
                  </a:lnTo>
                  <a:lnTo>
                    <a:pt x="115" y="27"/>
                  </a:lnTo>
                  <a:lnTo>
                    <a:pt x="115" y="28"/>
                  </a:lnTo>
                  <a:lnTo>
                    <a:pt x="114" y="29"/>
                  </a:lnTo>
                  <a:lnTo>
                    <a:pt x="114" y="30"/>
                  </a:lnTo>
                  <a:lnTo>
                    <a:pt x="113" y="32"/>
                  </a:lnTo>
                  <a:lnTo>
                    <a:pt x="111" y="34"/>
                  </a:lnTo>
                  <a:lnTo>
                    <a:pt x="111" y="35"/>
                  </a:lnTo>
                  <a:lnTo>
                    <a:pt x="110" y="36"/>
                  </a:lnTo>
                  <a:lnTo>
                    <a:pt x="109" y="37"/>
                  </a:lnTo>
                  <a:lnTo>
                    <a:pt x="109" y="38"/>
                  </a:lnTo>
                  <a:lnTo>
                    <a:pt x="108" y="38"/>
                  </a:lnTo>
                  <a:lnTo>
                    <a:pt x="109" y="38"/>
                  </a:lnTo>
                  <a:lnTo>
                    <a:pt x="110" y="39"/>
                  </a:lnTo>
                  <a:lnTo>
                    <a:pt x="111" y="39"/>
                  </a:lnTo>
                  <a:lnTo>
                    <a:pt x="113" y="39"/>
                  </a:lnTo>
                  <a:lnTo>
                    <a:pt x="114" y="39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6" y="44"/>
                  </a:lnTo>
                  <a:lnTo>
                    <a:pt x="116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4" y="45"/>
                  </a:lnTo>
                  <a:lnTo>
                    <a:pt x="113" y="44"/>
                  </a:lnTo>
                  <a:lnTo>
                    <a:pt x="113" y="42"/>
                  </a:lnTo>
                  <a:lnTo>
                    <a:pt x="113" y="44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10" y="42"/>
                  </a:lnTo>
                  <a:lnTo>
                    <a:pt x="110" y="44"/>
                  </a:lnTo>
                  <a:lnTo>
                    <a:pt x="109" y="44"/>
                  </a:lnTo>
                  <a:lnTo>
                    <a:pt x="109" y="42"/>
                  </a:lnTo>
                  <a:lnTo>
                    <a:pt x="109" y="44"/>
                  </a:lnTo>
                  <a:lnTo>
                    <a:pt x="108" y="44"/>
                  </a:lnTo>
                  <a:lnTo>
                    <a:pt x="107" y="44"/>
                  </a:lnTo>
                  <a:lnTo>
                    <a:pt x="107" y="45"/>
                  </a:lnTo>
                  <a:lnTo>
                    <a:pt x="106" y="45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6" y="46"/>
                  </a:lnTo>
                  <a:lnTo>
                    <a:pt x="105" y="45"/>
                  </a:lnTo>
                  <a:lnTo>
                    <a:pt x="105" y="46"/>
                  </a:lnTo>
                  <a:lnTo>
                    <a:pt x="105" y="45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0" y="46"/>
                  </a:lnTo>
                  <a:lnTo>
                    <a:pt x="99" y="46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8" y="47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7"/>
                  </a:lnTo>
                  <a:lnTo>
                    <a:pt x="96" y="47"/>
                  </a:lnTo>
                  <a:lnTo>
                    <a:pt x="95" y="47"/>
                  </a:lnTo>
                  <a:lnTo>
                    <a:pt x="95" y="48"/>
                  </a:lnTo>
                  <a:lnTo>
                    <a:pt x="95" y="47"/>
                  </a:lnTo>
                  <a:lnTo>
                    <a:pt x="95" y="48"/>
                  </a:lnTo>
                  <a:lnTo>
                    <a:pt x="94" y="48"/>
                  </a:lnTo>
                  <a:lnTo>
                    <a:pt x="93" y="49"/>
                  </a:lnTo>
                  <a:lnTo>
                    <a:pt x="92" y="49"/>
                  </a:lnTo>
                  <a:lnTo>
                    <a:pt x="92" y="50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89" y="51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8" y="51"/>
                  </a:lnTo>
                  <a:lnTo>
                    <a:pt x="88" y="52"/>
                  </a:lnTo>
                  <a:lnTo>
                    <a:pt x="86" y="52"/>
                  </a:lnTo>
                  <a:lnTo>
                    <a:pt x="85" y="52"/>
                  </a:lnTo>
                  <a:lnTo>
                    <a:pt x="85" y="53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5" y="58"/>
                  </a:lnTo>
                  <a:lnTo>
                    <a:pt x="85" y="59"/>
                  </a:lnTo>
                  <a:lnTo>
                    <a:pt x="84" y="60"/>
                  </a:lnTo>
                  <a:lnTo>
                    <a:pt x="83" y="61"/>
                  </a:lnTo>
                  <a:lnTo>
                    <a:pt x="83" y="62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8"/>
                  </a:lnTo>
                  <a:lnTo>
                    <a:pt x="82" y="68"/>
                  </a:lnTo>
                  <a:lnTo>
                    <a:pt x="81" y="68"/>
                  </a:lnTo>
                  <a:lnTo>
                    <a:pt x="80" y="69"/>
                  </a:lnTo>
                  <a:lnTo>
                    <a:pt x="79" y="69"/>
                  </a:lnTo>
                  <a:lnTo>
                    <a:pt x="79" y="70"/>
                  </a:lnTo>
                  <a:lnTo>
                    <a:pt x="77" y="70"/>
                  </a:lnTo>
                  <a:lnTo>
                    <a:pt x="77" y="71"/>
                  </a:lnTo>
                  <a:lnTo>
                    <a:pt x="77" y="73"/>
                  </a:lnTo>
                  <a:lnTo>
                    <a:pt x="76" y="73"/>
                  </a:lnTo>
                  <a:lnTo>
                    <a:pt x="76" y="74"/>
                  </a:lnTo>
                  <a:lnTo>
                    <a:pt x="77" y="75"/>
                  </a:lnTo>
                  <a:lnTo>
                    <a:pt x="77" y="76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6" y="80"/>
                  </a:lnTo>
                  <a:lnTo>
                    <a:pt x="77" y="80"/>
                  </a:lnTo>
                  <a:lnTo>
                    <a:pt x="77" y="81"/>
                  </a:lnTo>
                  <a:lnTo>
                    <a:pt x="77" y="82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80" y="85"/>
                  </a:lnTo>
                  <a:lnTo>
                    <a:pt x="80" y="87"/>
                  </a:lnTo>
                  <a:lnTo>
                    <a:pt x="81" y="87"/>
                  </a:lnTo>
                  <a:lnTo>
                    <a:pt x="81" y="88"/>
                  </a:lnTo>
                  <a:lnTo>
                    <a:pt x="81" y="90"/>
                  </a:lnTo>
                  <a:lnTo>
                    <a:pt x="82" y="90"/>
                  </a:lnTo>
                  <a:lnTo>
                    <a:pt x="83" y="91"/>
                  </a:lnTo>
                  <a:lnTo>
                    <a:pt x="84" y="92"/>
                  </a:lnTo>
                  <a:lnTo>
                    <a:pt x="84" y="93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5"/>
                  </a:lnTo>
                  <a:lnTo>
                    <a:pt x="84" y="95"/>
                  </a:lnTo>
                  <a:lnTo>
                    <a:pt x="84" y="96"/>
                  </a:lnTo>
                  <a:lnTo>
                    <a:pt x="83" y="96"/>
                  </a:lnTo>
                  <a:lnTo>
                    <a:pt x="83" y="97"/>
                  </a:lnTo>
                  <a:lnTo>
                    <a:pt x="86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92" y="98"/>
                  </a:lnTo>
                  <a:lnTo>
                    <a:pt x="93" y="98"/>
                  </a:lnTo>
                  <a:lnTo>
                    <a:pt x="93" y="99"/>
                  </a:lnTo>
                  <a:lnTo>
                    <a:pt x="93" y="101"/>
                  </a:lnTo>
                  <a:lnTo>
                    <a:pt x="94" y="101"/>
                  </a:lnTo>
                  <a:lnTo>
                    <a:pt x="94" y="103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7" y="104"/>
                  </a:lnTo>
                  <a:lnTo>
                    <a:pt x="99" y="104"/>
                  </a:lnTo>
                  <a:lnTo>
                    <a:pt x="100" y="104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4" y="103"/>
                  </a:lnTo>
                  <a:lnTo>
                    <a:pt x="105" y="103"/>
                  </a:lnTo>
                  <a:lnTo>
                    <a:pt x="106" y="103"/>
                  </a:lnTo>
                  <a:lnTo>
                    <a:pt x="106" y="101"/>
                  </a:lnTo>
                  <a:lnTo>
                    <a:pt x="107" y="101"/>
                  </a:lnTo>
                  <a:lnTo>
                    <a:pt x="107" y="99"/>
                  </a:lnTo>
                  <a:lnTo>
                    <a:pt x="108" y="99"/>
                  </a:lnTo>
                  <a:lnTo>
                    <a:pt x="108" y="98"/>
                  </a:lnTo>
                  <a:lnTo>
                    <a:pt x="109" y="98"/>
                  </a:lnTo>
                  <a:lnTo>
                    <a:pt x="109" y="97"/>
                  </a:lnTo>
                  <a:lnTo>
                    <a:pt x="110" y="97"/>
                  </a:lnTo>
                  <a:lnTo>
                    <a:pt x="110" y="98"/>
                  </a:lnTo>
                  <a:lnTo>
                    <a:pt x="109" y="98"/>
                  </a:lnTo>
                  <a:lnTo>
                    <a:pt x="109" y="99"/>
                  </a:lnTo>
                  <a:lnTo>
                    <a:pt x="110" y="99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7"/>
                  </a:lnTo>
                  <a:lnTo>
                    <a:pt x="109" y="108"/>
                  </a:lnTo>
                  <a:lnTo>
                    <a:pt x="109" y="109"/>
                  </a:lnTo>
                  <a:lnTo>
                    <a:pt x="109" y="110"/>
                  </a:lnTo>
                  <a:lnTo>
                    <a:pt x="109" y="111"/>
                  </a:lnTo>
                  <a:lnTo>
                    <a:pt x="109" y="113"/>
                  </a:lnTo>
                  <a:lnTo>
                    <a:pt x="109" y="114"/>
                  </a:lnTo>
                  <a:lnTo>
                    <a:pt x="110" y="114"/>
                  </a:lnTo>
                  <a:lnTo>
                    <a:pt x="110" y="113"/>
                  </a:lnTo>
                  <a:lnTo>
                    <a:pt x="110" y="114"/>
                  </a:lnTo>
                  <a:lnTo>
                    <a:pt x="111" y="114"/>
                  </a:lnTo>
                  <a:lnTo>
                    <a:pt x="111" y="115"/>
                  </a:lnTo>
                  <a:lnTo>
                    <a:pt x="113" y="115"/>
                  </a:lnTo>
                  <a:lnTo>
                    <a:pt x="114" y="115"/>
                  </a:lnTo>
                  <a:lnTo>
                    <a:pt x="114" y="114"/>
                  </a:lnTo>
                  <a:lnTo>
                    <a:pt x="116" y="113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9" y="114"/>
                  </a:lnTo>
                  <a:lnTo>
                    <a:pt x="120" y="114"/>
                  </a:lnTo>
                  <a:lnTo>
                    <a:pt x="121" y="114"/>
                  </a:lnTo>
                  <a:lnTo>
                    <a:pt x="122" y="116"/>
                  </a:lnTo>
                  <a:lnTo>
                    <a:pt x="123" y="118"/>
                  </a:lnTo>
                  <a:lnTo>
                    <a:pt x="123" y="120"/>
                  </a:lnTo>
                  <a:lnTo>
                    <a:pt x="125" y="122"/>
                  </a:lnTo>
                  <a:lnTo>
                    <a:pt x="126" y="124"/>
                  </a:lnTo>
                  <a:lnTo>
                    <a:pt x="127" y="126"/>
                  </a:lnTo>
                  <a:lnTo>
                    <a:pt x="128" y="127"/>
                  </a:lnTo>
                  <a:lnTo>
                    <a:pt x="129" y="129"/>
                  </a:lnTo>
                  <a:lnTo>
                    <a:pt x="129" y="130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9" y="131"/>
                  </a:lnTo>
                  <a:lnTo>
                    <a:pt x="128" y="133"/>
                  </a:lnTo>
                  <a:lnTo>
                    <a:pt x="127" y="133"/>
                  </a:lnTo>
                  <a:lnTo>
                    <a:pt x="127" y="135"/>
                  </a:lnTo>
                  <a:lnTo>
                    <a:pt x="127" y="136"/>
                  </a:lnTo>
                  <a:lnTo>
                    <a:pt x="127" y="137"/>
                  </a:lnTo>
                  <a:lnTo>
                    <a:pt x="127" y="138"/>
                  </a:lnTo>
                  <a:lnTo>
                    <a:pt x="127" y="140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2"/>
                  </a:lnTo>
                  <a:lnTo>
                    <a:pt x="126" y="143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7" y="145"/>
                  </a:lnTo>
                  <a:lnTo>
                    <a:pt x="127" y="147"/>
                  </a:lnTo>
                  <a:lnTo>
                    <a:pt x="128" y="147"/>
                  </a:lnTo>
                  <a:lnTo>
                    <a:pt x="128" y="149"/>
                  </a:lnTo>
                  <a:lnTo>
                    <a:pt x="127" y="149"/>
                  </a:lnTo>
                  <a:lnTo>
                    <a:pt x="126" y="149"/>
                  </a:lnTo>
                  <a:lnTo>
                    <a:pt x="126" y="150"/>
                  </a:lnTo>
                  <a:lnTo>
                    <a:pt x="127" y="150"/>
                  </a:lnTo>
                  <a:lnTo>
                    <a:pt x="126" y="151"/>
                  </a:lnTo>
                  <a:lnTo>
                    <a:pt x="125" y="151"/>
                  </a:lnTo>
                  <a:lnTo>
                    <a:pt x="125" y="152"/>
                  </a:lnTo>
                  <a:lnTo>
                    <a:pt x="123" y="152"/>
                  </a:lnTo>
                  <a:lnTo>
                    <a:pt x="123" y="153"/>
                  </a:lnTo>
                  <a:lnTo>
                    <a:pt x="123" y="154"/>
                  </a:lnTo>
                  <a:lnTo>
                    <a:pt x="122" y="154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3" y="156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5" y="159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3" y="161"/>
                  </a:lnTo>
                  <a:lnTo>
                    <a:pt x="122" y="161"/>
                  </a:lnTo>
                  <a:lnTo>
                    <a:pt x="122" y="162"/>
                  </a:lnTo>
                  <a:lnTo>
                    <a:pt x="122" y="164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3" y="167"/>
                  </a:lnTo>
                  <a:lnTo>
                    <a:pt x="123" y="168"/>
                  </a:lnTo>
                  <a:lnTo>
                    <a:pt x="125" y="168"/>
                  </a:lnTo>
                  <a:lnTo>
                    <a:pt x="125" y="170"/>
                  </a:lnTo>
                  <a:lnTo>
                    <a:pt x="126" y="170"/>
                  </a:lnTo>
                  <a:lnTo>
                    <a:pt x="127" y="170"/>
                  </a:lnTo>
                  <a:lnTo>
                    <a:pt x="127" y="171"/>
                  </a:lnTo>
                  <a:lnTo>
                    <a:pt x="128" y="171"/>
                  </a:lnTo>
                  <a:lnTo>
                    <a:pt x="127" y="172"/>
                  </a:lnTo>
                  <a:lnTo>
                    <a:pt x="126" y="172"/>
                  </a:lnTo>
                  <a:lnTo>
                    <a:pt x="126" y="173"/>
                  </a:lnTo>
                  <a:lnTo>
                    <a:pt x="126" y="174"/>
                  </a:lnTo>
                  <a:lnTo>
                    <a:pt x="126" y="175"/>
                  </a:lnTo>
                  <a:lnTo>
                    <a:pt x="125" y="175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22" y="178"/>
                  </a:lnTo>
                  <a:lnTo>
                    <a:pt x="122" y="179"/>
                  </a:lnTo>
                  <a:lnTo>
                    <a:pt x="121" y="179"/>
                  </a:lnTo>
                  <a:lnTo>
                    <a:pt x="120" y="181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3"/>
                  </a:lnTo>
                  <a:lnTo>
                    <a:pt x="121" y="184"/>
                  </a:lnTo>
                  <a:close/>
                  <a:moveTo>
                    <a:pt x="52" y="149"/>
                  </a:moveTo>
                  <a:lnTo>
                    <a:pt x="52" y="150"/>
                  </a:lnTo>
                  <a:lnTo>
                    <a:pt x="51" y="149"/>
                  </a:lnTo>
                  <a:lnTo>
                    <a:pt x="52" y="149"/>
                  </a:lnTo>
                  <a:close/>
                  <a:moveTo>
                    <a:pt x="49" y="143"/>
                  </a:moveTo>
                  <a:lnTo>
                    <a:pt x="49" y="144"/>
                  </a:lnTo>
                  <a:lnTo>
                    <a:pt x="49" y="143"/>
                  </a:lnTo>
                  <a:close/>
                  <a:moveTo>
                    <a:pt x="40" y="126"/>
                  </a:moveTo>
                  <a:lnTo>
                    <a:pt x="41" y="126"/>
                  </a:lnTo>
                  <a:lnTo>
                    <a:pt x="40" y="126"/>
                  </a:lnTo>
                  <a:close/>
                  <a:moveTo>
                    <a:pt x="4" y="65"/>
                  </a:moveTo>
                  <a:lnTo>
                    <a:pt x="4" y="67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rgbClr val="B6B6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93A0A47-DC41-CDE7-EDDB-370ED1D16C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1151" y="4114800"/>
              <a:ext cx="327025" cy="720725"/>
            </a:xfrm>
            <a:custGeom>
              <a:avLst/>
              <a:gdLst>
                <a:gd name="T0" fmla="*/ 81 w 206"/>
                <a:gd name="T1" fmla="*/ 2 h 454"/>
                <a:gd name="T2" fmla="*/ 97 w 206"/>
                <a:gd name="T3" fmla="*/ 3 h 454"/>
                <a:gd name="T4" fmla="*/ 120 w 206"/>
                <a:gd name="T5" fmla="*/ 14 h 454"/>
                <a:gd name="T6" fmla="*/ 143 w 206"/>
                <a:gd name="T7" fmla="*/ 28 h 454"/>
                <a:gd name="T8" fmla="*/ 164 w 206"/>
                <a:gd name="T9" fmla="*/ 43 h 454"/>
                <a:gd name="T10" fmla="*/ 153 w 206"/>
                <a:gd name="T11" fmla="*/ 61 h 454"/>
                <a:gd name="T12" fmla="*/ 177 w 206"/>
                <a:gd name="T13" fmla="*/ 65 h 454"/>
                <a:gd name="T14" fmla="*/ 194 w 206"/>
                <a:gd name="T15" fmla="*/ 55 h 454"/>
                <a:gd name="T16" fmla="*/ 201 w 206"/>
                <a:gd name="T17" fmla="*/ 43 h 454"/>
                <a:gd name="T18" fmla="*/ 200 w 206"/>
                <a:gd name="T19" fmla="*/ 61 h 454"/>
                <a:gd name="T20" fmla="*/ 186 w 206"/>
                <a:gd name="T21" fmla="*/ 72 h 454"/>
                <a:gd name="T22" fmla="*/ 176 w 206"/>
                <a:gd name="T23" fmla="*/ 84 h 454"/>
                <a:gd name="T24" fmla="*/ 162 w 206"/>
                <a:gd name="T25" fmla="*/ 105 h 454"/>
                <a:gd name="T26" fmla="*/ 159 w 206"/>
                <a:gd name="T27" fmla="*/ 130 h 454"/>
                <a:gd name="T28" fmla="*/ 154 w 206"/>
                <a:gd name="T29" fmla="*/ 148 h 454"/>
                <a:gd name="T30" fmla="*/ 166 w 206"/>
                <a:gd name="T31" fmla="*/ 165 h 454"/>
                <a:gd name="T32" fmla="*/ 167 w 206"/>
                <a:gd name="T33" fmla="*/ 191 h 454"/>
                <a:gd name="T34" fmla="*/ 140 w 206"/>
                <a:gd name="T35" fmla="*/ 206 h 454"/>
                <a:gd name="T36" fmla="*/ 116 w 206"/>
                <a:gd name="T37" fmla="*/ 208 h 454"/>
                <a:gd name="T38" fmla="*/ 115 w 206"/>
                <a:gd name="T39" fmla="*/ 223 h 454"/>
                <a:gd name="T40" fmla="*/ 103 w 206"/>
                <a:gd name="T41" fmla="*/ 237 h 454"/>
                <a:gd name="T42" fmla="*/ 87 w 206"/>
                <a:gd name="T43" fmla="*/ 239 h 454"/>
                <a:gd name="T44" fmla="*/ 97 w 206"/>
                <a:gd name="T45" fmla="*/ 254 h 454"/>
                <a:gd name="T46" fmla="*/ 95 w 206"/>
                <a:gd name="T47" fmla="*/ 259 h 454"/>
                <a:gd name="T48" fmla="*/ 93 w 206"/>
                <a:gd name="T49" fmla="*/ 263 h 454"/>
                <a:gd name="T50" fmla="*/ 86 w 206"/>
                <a:gd name="T51" fmla="*/ 282 h 454"/>
                <a:gd name="T52" fmla="*/ 79 w 206"/>
                <a:gd name="T53" fmla="*/ 291 h 454"/>
                <a:gd name="T54" fmla="*/ 61 w 206"/>
                <a:gd name="T55" fmla="*/ 305 h 454"/>
                <a:gd name="T56" fmla="*/ 79 w 206"/>
                <a:gd name="T57" fmla="*/ 322 h 454"/>
                <a:gd name="T58" fmla="*/ 77 w 206"/>
                <a:gd name="T59" fmla="*/ 335 h 454"/>
                <a:gd name="T60" fmla="*/ 60 w 206"/>
                <a:gd name="T61" fmla="*/ 354 h 454"/>
                <a:gd name="T62" fmla="*/ 54 w 206"/>
                <a:gd name="T63" fmla="*/ 369 h 454"/>
                <a:gd name="T64" fmla="*/ 51 w 206"/>
                <a:gd name="T65" fmla="*/ 368 h 454"/>
                <a:gd name="T66" fmla="*/ 46 w 206"/>
                <a:gd name="T67" fmla="*/ 386 h 454"/>
                <a:gd name="T68" fmla="*/ 51 w 206"/>
                <a:gd name="T69" fmla="*/ 408 h 454"/>
                <a:gd name="T70" fmla="*/ 14 w 206"/>
                <a:gd name="T71" fmla="*/ 396 h 454"/>
                <a:gd name="T72" fmla="*/ 8 w 206"/>
                <a:gd name="T73" fmla="*/ 378 h 454"/>
                <a:gd name="T74" fmla="*/ 4 w 206"/>
                <a:gd name="T75" fmla="*/ 358 h 454"/>
                <a:gd name="T76" fmla="*/ 12 w 206"/>
                <a:gd name="T77" fmla="*/ 336 h 454"/>
                <a:gd name="T78" fmla="*/ 16 w 206"/>
                <a:gd name="T79" fmla="*/ 318 h 454"/>
                <a:gd name="T80" fmla="*/ 17 w 206"/>
                <a:gd name="T81" fmla="*/ 299 h 454"/>
                <a:gd name="T82" fmla="*/ 19 w 206"/>
                <a:gd name="T83" fmla="*/ 287 h 454"/>
                <a:gd name="T84" fmla="*/ 18 w 206"/>
                <a:gd name="T85" fmla="*/ 272 h 454"/>
                <a:gd name="T86" fmla="*/ 15 w 206"/>
                <a:gd name="T87" fmla="*/ 253 h 454"/>
                <a:gd name="T88" fmla="*/ 16 w 206"/>
                <a:gd name="T89" fmla="*/ 234 h 454"/>
                <a:gd name="T90" fmla="*/ 18 w 206"/>
                <a:gd name="T91" fmla="*/ 215 h 454"/>
                <a:gd name="T92" fmla="*/ 26 w 206"/>
                <a:gd name="T93" fmla="*/ 195 h 454"/>
                <a:gd name="T94" fmla="*/ 26 w 206"/>
                <a:gd name="T95" fmla="*/ 175 h 454"/>
                <a:gd name="T96" fmla="*/ 33 w 206"/>
                <a:gd name="T97" fmla="*/ 157 h 454"/>
                <a:gd name="T98" fmla="*/ 36 w 206"/>
                <a:gd name="T99" fmla="*/ 134 h 454"/>
                <a:gd name="T100" fmla="*/ 34 w 206"/>
                <a:gd name="T101" fmla="*/ 118 h 454"/>
                <a:gd name="T102" fmla="*/ 35 w 206"/>
                <a:gd name="T103" fmla="*/ 100 h 454"/>
                <a:gd name="T104" fmla="*/ 40 w 206"/>
                <a:gd name="T105" fmla="*/ 77 h 454"/>
                <a:gd name="T106" fmla="*/ 51 w 206"/>
                <a:gd name="T107" fmla="*/ 55 h 454"/>
                <a:gd name="T108" fmla="*/ 52 w 206"/>
                <a:gd name="T109" fmla="*/ 31 h 454"/>
                <a:gd name="T110" fmla="*/ 50 w 206"/>
                <a:gd name="T111" fmla="*/ 439 h 454"/>
                <a:gd name="T112" fmla="*/ 56 w 206"/>
                <a:gd name="T113" fmla="*/ 423 h 454"/>
                <a:gd name="T114" fmla="*/ 79 w 206"/>
                <a:gd name="T115" fmla="*/ 445 h 454"/>
                <a:gd name="T116" fmla="*/ 73 w 206"/>
                <a:gd name="T117" fmla="*/ 454 h 454"/>
                <a:gd name="T118" fmla="*/ 99 w 206"/>
                <a:gd name="T119" fmla="*/ 447 h 454"/>
                <a:gd name="T120" fmla="*/ 96 w 206"/>
                <a:gd name="T121" fmla="*/ 447 h 454"/>
                <a:gd name="T122" fmla="*/ 119 w 206"/>
                <a:gd name="T123" fmla="*/ 22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" h="454">
                  <a:moveTo>
                    <a:pt x="64" y="11"/>
                  </a:moveTo>
                  <a:lnTo>
                    <a:pt x="65" y="11"/>
                  </a:lnTo>
                  <a:lnTo>
                    <a:pt x="65" y="10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4" y="1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80" y="2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92" y="3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4" y="9"/>
                  </a:lnTo>
                  <a:lnTo>
                    <a:pt x="93" y="9"/>
                  </a:lnTo>
                  <a:lnTo>
                    <a:pt x="93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4" y="12"/>
                  </a:lnTo>
                  <a:lnTo>
                    <a:pt x="95" y="11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6" y="7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5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0" y="3"/>
                  </a:lnTo>
                  <a:lnTo>
                    <a:pt x="111" y="3"/>
                  </a:lnTo>
                  <a:lnTo>
                    <a:pt x="111" y="4"/>
                  </a:lnTo>
                  <a:lnTo>
                    <a:pt x="111" y="5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5" y="7"/>
                  </a:lnTo>
                  <a:lnTo>
                    <a:pt x="116" y="7"/>
                  </a:lnTo>
                  <a:lnTo>
                    <a:pt x="116" y="9"/>
                  </a:lnTo>
                  <a:lnTo>
                    <a:pt x="117" y="9"/>
                  </a:lnTo>
                  <a:lnTo>
                    <a:pt x="117" y="10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18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4"/>
                  </a:lnTo>
                  <a:lnTo>
                    <a:pt x="121" y="15"/>
                  </a:lnTo>
                  <a:lnTo>
                    <a:pt x="121" y="16"/>
                  </a:lnTo>
                  <a:lnTo>
                    <a:pt x="122" y="16"/>
                  </a:lnTo>
                  <a:lnTo>
                    <a:pt x="123" y="16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9"/>
                  </a:lnTo>
                  <a:lnTo>
                    <a:pt x="127" y="19"/>
                  </a:lnTo>
                  <a:lnTo>
                    <a:pt x="127" y="20"/>
                  </a:lnTo>
                  <a:lnTo>
                    <a:pt x="128" y="20"/>
                  </a:lnTo>
                  <a:lnTo>
                    <a:pt x="128" y="21"/>
                  </a:lnTo>
                  <a:lnTo>
                    <a:pt x="128" y="22"/>
                  </a:lnTo>
                  <a:lnTo>
                    <a:pt x="130" y="22"/>
                  </a:lnTo>
                  <a:lnTo>
                    <a:pt x="131" y="22"/>
                  </a:lnTo>
                  <a:lnTo>
                    <a:pt x="132" y="22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4" y="24"/>
                  </a:lnTo>
                  <a:lnTo>
                    <a:pt x="136" y="25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39" y="25"/>
                  </a:lnTo>
                  <a:lnTo>
                    <a:pt x="142" y="27"/>
                  </a:lnTo>
                  <a:lnTo>
                    <a:pt x="143" y="27"/>
                  </a:lnTo>
                  <a:lnTo>
                    <a:pt x="143" y="28"/>
                  </a:lnTo>
                  <a:lnTo>
                    <a:pt x="145" y="28"/>
                  </a:lnTo>
                  <a:lnTo>
                    <a:pt x="146" y="30"/>
                  </a:lnTo>
                  <a:lnTo>
                    <a:pt x="148" y="31"/>
                  </a:lnTo>
                  <a:lnTo>
                    <a:pt x="149" y="31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2" y="33"/>
                  </a:lnTo>
                  <a:lnTo>
                    <a:pt x="153" y="33"/>
                  </a:lnTo>
                  <a:lnTo>
                    <a:pt x="153" y="34"/>
                  </a:lnTo>
                  <a:lnTo>
                    <a:pt x="155" y="34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9" y="35"/>
                  </a:lnTo>
                  <a:lnTo>
                    <a:pt x="159" y="36"/>
                  </a:lnTo>
                  <a:lnTo>
                    <a:pt x="161" y="36"/>
                  </a:lnTo>
                  <a:lnTo>
                    <a:pt x="162" y="36"/>
                  </a:lnTo>
                  <a:lnTo>
                    <a:pt x="162" y="37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4" y="39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5" y="42"/>
                  </a:lnTo>
                  <a:lnTo>
                    <a:pt x="165" y="43"/>
                  </a:lnTo>
                  <a:lnTo>
                    <a:pt x="164" y="43"/>
                  </a:lnTo>
                  <a:lnTo>
                    <a:pt x="164" y="44"/>
                  </a:lnTo>
                  <a:lnTo>
                    <a:pt x="163" y="44"/>
                  </a:lnTo>
                  <a:lnTo>
                    <a:pt x="163" y="45"/>
                  </a:lnTo>
                  <a:lnTo>
                    <a:pt x="162" y="45"/>
                  </a:lnTo>
                  <a:lnTo>
                    <a:pt x="163" y="45"/>
                  </a:lnTo>
                  <a:lnTo>
                    <a:pt x="162" y="46"/>
                  </a:lnTo>
                  <a:lnTo>
                    <a:pt x="162" y="47"/>
                  </a:lnTo>
                  <a:lnTo>
                    <a:pt x="161" y="48"/>
                  </a:lnTo>
                  <a:lnTo>
                    <a:pt x="159" y="48"/>
                  </a:lnTo>
                  <a:lnTo>
                    <a:pt x="159" y="49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1"/>
                  </a:lnTo>
                  <a:lnTo>
                    <a:pt x="157" y="54"/>
                  </a:lnTo>
                  <a:lnTo>
                    <a:pt x="157" y="55"/>
                  </a:lnTo>
                  <a:lnTo>
                    <a:pt x="157" y="56"/>
                  </a:lnTo>
                  <a:lnTo>
                    <a:pt x="156" y="56"/>
                  </a:lnTo>
                  <a:lnTo>
                    <a:pt x="156" y="57"/>
                  </a:lnTo>
                  <a:lnTo>
                    <a:pt x="156" y="58"/>
                  </a:lnTo>
                  <a:lnTo>
                    <a:pt x="155" y="58"/>
                  </a:lnTo>
                  <a:lnTo>
                    <a:pt x="155" y="59"/>
                  </a:lnTo>
                  <a:lnTo>
                    <a:pt x="154" y="59"/>
                  </a:lnTo>
                  <a:lnTo>
                    <a:pt x="154" y="60"/>
                  </a:lnTo>
                  <a:lnTo>
                    <a:pt x="153" y="60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4" y="62"/>
                  </a:lnTo>
                  <a:lnTo>
                    <a:pt x="157" y="61"/>
                  </a:lnTo>
                  <a:lnTo>
                    <a:pt x="159" y="61"/>
                  </a:lnTo>
                  <a:lnTo>
                    <a:pt x="161" y="61"/>
                  </a:lnTo>
                  <a:lnTo>
                    <a:pt x="161" y="62"/>
                  </a:lnTo>
                  <a:lnTo>
                    <a:pt x="162" y="62"/>
                  </a:lnTo>
                  <a:lnTo>
                    <a:pt x="163" y="62"/>
                  </a:lnTo>
                  <a:lnTo>
                    <a:pt x="165" y="64"/>
                  </a:lnTo>
                  <a:lnTo>
                    <a:pt x="166" y="64"/>
                  </a:lnTo>
                  <a:lnTo>
                    <a:pt x="167" y="64"/>
                  </a:lnTo>
                  <a:lnTo>
                    <a:pt x="168" y="64"/>
                  </a:lnTo>
                  <a:lnTo>
                    <a:pt x="168" y="65"/>
                  </a:lnTo>
                  <a:lnTo>
                    <a:pt x="170" y="65"/>
                  </a:lnTo>
                  <a:lnTo>
                    <a:pt x="171" y="64"/>
                  </a:lnTo>
                  <a:lnTo>
                    <a:pt x="172" y="64"/>
                  </a:lnTo>
                  <a:lnTo>
                    <a:pt x="172" y="65"/>
                  </a:lnTo>
                  <a:lnTo>
                    <a:pt x="173" y="65"/>
                  </a:lnTo>
                  <a:lnTo>
                    <a:pt x="173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6" y="65"/>
                  </a:lnTo>
                  <a:lnTo>
                    <a:pt x="177" y="65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2"/>
                  </a:lnTo>
                  <a:lnTo>
                    <a:pt x="179" y="62"/>
                  </a:lnTo>
                  <a:lnTo>
                    <a:pt x="180" y="62"/>
                  </a:lnTo>
                  <a:lnTo>
                    <a:pt x="182" y="62"/>
                  </a:lnTo>
                  <a:lnTo>
                    <a:pt x="183" y="64"/>
                  </a:lnTo>
                  <a:lnTo>
                    <a:pt x="184" y="64"/>
                  </a:lnTo>
                  <a:lnTo>
                    <a:pt x="184" y="62"/>
                  </a:lnTo>
                  <a:lnTo>
                    <a:pt x="185" y="62"/>
                  </a:lnTo>
                  <a:lnTo>
                    <a:pt x="185" y="61"/>
                  </a:lnTo>
                  <a:lnTo>
                    <a:pt x="185" y="60"/>
                  </a:lnTo>
                  <a:lnTo>
                    <a:pt x="186" y="60"/>
                  </a:lnTo>
                  <a:lnTo>
                    <a:pt x="186" y="59"/>
                  </a:lnTo>
                  <a:lnTo>
                    <a:pt x="187" y="59"/>
                  </a:lnTo>
                  <a:lnTo>
                    <a:pt x="187" y="58"/>
                  </a:lnTo>
                  <a:lnTo>
                    <a:pt x="188" y="58"/>
                  </a:lnTo>
                  <a:lnTo>
                    <a:pt x="189" y="58"/>
                  </a:lnTo>
                  <a:lnTo>
                    <a:pt x="189" y="57"/>
                  </a:lnTo>
                  <a:lnTo>
                    <a:pt x="191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4" y="55"/>
                  </a:lnTo>
                  <a:lnTo>
                    <a:pt x="194" y="56"/>
                  </a:lnTo>
                  <a:lnTo>
                    <a:pt x="194" y="55"/>
                  </a:lnTo>
                  <a:lnTo>
                    <a:pt x="194" y="54"/>
                  </a:lnTo>
                  <a:lnTo>
                    <a:pt x="195" y="51"/>
                  </a:lnTo>
                  <a:lnTo>
                    <a:pt x="195" y="50"/>
                  </a:lnTo>
                  <a:lnTo>
                    <a:pt x="195" y="49"/>
                  </a:lnTo>
                  <a:lnTo>
                    <a:pt x="195" y="48"/>
                  </a:lnTo>
                  <a:lnTo>
                    <a:pt x="195" y="47"/>
                  </a:lnTo>
                  <a:lnTo>
                    <a:pt x="196" y="46"/>
                  </a:lnTo>
                  <a:lnTo>
                    <a:pt x="195" y="46"/>
                  </a:lnTo>
                  <a:lnTo>
                    <a:pt x="196" y="46"/>
                  </a:lnTo>
                  <a:lnTo>
                    <a:pt x="196" y="45"/>
                  </a:lnTo>
                  <a:lnTo>
                    <a:pt x="195" y="45"/>
                  </a:lnTo>
                  <a:lnTo>
                    <a:pt x="195" y="44"/>
                  </a:lnTo>
                  <a:lnTo>
                    <a:pt x="196" y="44"/>
                  </a:lnTo>
                  <a:lnTo>
                    <a:pt x="196" y="43"/>
                  </a:lnTo>
                  <a:lnTo>
                    <a:pt x="197" y="43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9" y="43"/>
                  </a:lnTo>
                  <a:lnTo>
                    <a:pt x="199" y="42"/>
                  </a:lnTo>
                  <a:lnTo>
                    <a:pt x="199" y="43"/>
                  </a:lnTo>
                  <a:lnTo>
                    <a:pt x="199" y="42"/>
                  </a:lnTo>
                  <a:lnTo>
                    <a:pt x="200" y="42"/>
                  </a:lnTo>
                  <a:lnTo>
                    <a:pt x="200" y="43"/>
                  </a:lnTo>
                  <a:lnTo>
                    <a:pt x="201" y="43"/>
                  </a:lnTo>
                  <a:lnTo>
                    <a:pt x="201" y="44"/>
                  </a:lnTo>
                  <a:lnTo>
                    <a:pt x="202" y="43"/>
                  </a:lnTo>
                  <a:lnTo>
                    <a:pt x="202" y="44"/>
                  </a:lnTo>
                  <a:lnTo>
                    <a:pt x="202" y="45"/>
                  </a:lnTo>
                  <a:lnTo>
                    <a:pt x="202" y="46"/>
                  </a:lnTo>
                  <a:lnTo>
                    <a:pt x="202" y="47"/>
                  </a:lnTo>
                  <a:lnTo>
                    <a:pt x="203" y="47"/>
                  </a:lnTo>
                  <a:lnTo>
                    <a:pt x="203" y="48"/>
                  </a:lnTo>
                  <a:lnTo>
                    <a:pt x="206" y="49"/>
                  </a:lnTo>
                  <a:lnTo>
                    <a:pt x="206" y="50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3" y="54"/>
                  </a:lnTo>
                  <a:lnTo>
                    <a:pt x="203" y="55"/>
                  </a:lnTo>
                  <a:lnTo>
                    <a:pt x="203" y="56"/>
                  </a:lnTo>
                  <a:lnTo>
                    <a:pt x="203" y="57"/>
                  </a:lnTo>
                  <a:lnTo>
                    <a:pt x="203" y="58"/>
                  </a:lnTo>
                  <a:lnTo>
                    <a:pt x="203" y="59"/>
                  </a:lnTo>
                  <a:lnTo>
                    <a:pt x="203" y="60"/>
                  </a:lnTo>
                  <a:lnTo>
                    <a:pt x="202" y="60"/>
                  </a:lnTo>
                  <a:lnTo>
                    <a:pt x="201" y="60"/>
                  </a:lnTo>
                  <a:lnTo>
                    <a:pt x="201" y="61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200" y="61"/>
                  </a:lnTo>
                  <a:lnTo>
                    <a:pt x="199" y="61"/>
                  </a:lnTo>
                  <a:lnTo>
                    <a:pt x="199" y="62"/>
                  </a:lnTo>
                  <a:lnTo>
                    <a:pt x="199" y="64"/>
                  </a:lnTo>
                  <a:lnTo>
                    <a:pt x="198" y="64"/>
                  </a:lnTo>
                  <a:lnTo>
                    <a:pt x="197" y="64"/>
                  </a:lnTo>
                  <a:lnTo>
                    <a:pt x="196" y="65"/>
                  </a:lnTo>
                  <a:lnTo>
                    <a:pt x="196" y="64"/>
                  </a:lnTo>
                  <a:lnTo>
                    <a:pt x="196" y="65"/>
                  </a:lnTo>
                  <a:lnTo>
                    <a:pt x="195" y="65"/>
                  </a:lnTo>
                  <a:lnTo>
                    <a:pt x="194" y="65"/>
                  </a:lnTo>
                  <a:lnTo>
                    <a:pt x="194" y="66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1" y="69"/>
                  </a:lnTo>
                  <a:lnTo>
                    <a:pt x="191" y="67"/>
                  </a:lnTo>
                  <a:lnTo>
                    <a:pt x="189" y="67"/>
                  </a:lnTo>
                  <a:lnTo>
                    <a:pt x="189" y="69"/>
                  </a:lnTo>
                  <a:lnTo>
                    <a:pt x="191" y="69"/>
                  </a:lnTo>
                  <a:lnTo>
                    <a:pt x="189" y="69"/>
                  </a:lnTo>
                  <a:lnTo>
                    <a:pt x="188" y="69"/>
                  </a:lnTo>
                  <a:lnTo>
                    <a:pt x="188" y="70"/>
                  </a:lnTo>
                  <a:lnTo>
                    <a:pt x="187" y="70"/>
                  </a:lnTo>
                  <a:lnTo>
                    <a:pt x="187" y="71"/>
                  </a:lnTo>
                  <a:lnTo>
                    <a:pt x="186" y="71"/>
                  </a:lnTo>
                  <a:lnTo>
                    <a:pt x="186" y="72"/>
                  </a:lnTo>
                  <a:lnTo>
                    <a:pt x="186" y="71"/>
                  </a:lnTo>
                  <a:lnTo>
                    <a:pt x="186" y="72"/>
                  </a:lnTo>
                  <a:lnTo>
                    <a:pt x="185" y="72"/>
                  </a:lnTo>
                  <a:lnTo>
                    <a:pt x="184" y="72"/>
                  </a:lnTo>
                  <a:lnTo>
                    <a:pt x="184" y="73"/>
                  </a:lnTo>
                  <a:lnTo>
                    <a:pt x="183" y="73"/>
                  </a:lnTo>
                  <a:lnTo>
                    <a:pt x="184" y="73"/>
                  </a:lnTo>
                  <a:lnTo>
                    <a:pt x="184" y="74"/>
                  </a:lnTo>
                  <a:lnTo>
                    <a:pt x="184" y="76"/>
                  </a:lnTo>
                  <a:lnTo>
                    <a:pt x="184" y="74"/>
                  </a:lnTo>
                  <a:lnTo>
                    <a:pt x="183" y="74"/>
                  </a:lnTo>
                  <a:lnTo>
                    <a:pt x="182" y="74"/>
                  </a:lnTo>
                  <a:lnTo>
                    <a:pt x="182" y="76"/>
                  </a:lnTo>
                  <a:lnTo>
                    <a:pt x="182" y="77"/>
                  </a:lnTo>
                  <a:lnTo>
                    <a:pt x="180" y="77"/>
                  </a:lnTo>
                  <a:lnTo>
                    <a:pt x="180" y="78"/>
                  </a:lnTo>
                  <a:lnTo>
                    <a:pt x="179" y="78"/>
                  </a:lnTo>
                  <a:lnTo>
                    <a:pt x="179" y="79"/>
                  </a:lnTo>
                  <a:lnTo>
                    <a:pt x="178" y="79"/>
                  </a:lnTo>
                  <a:lnTo>
                    <a:pt x="178" y="80"/>
                  </a:lnTo>
                  <a:lnTo>
                    <a:pt x="178" y="81"/>
                  </a:lnTo>
                  <a:lnTo>
                    <a:pt x="177" y="81"/>
                  </a:lnTo>
                  <a:lnTo>
                    <a:pt x="177" y="82"/>
                  </a:lnTo>
                  <a:lnTo>
                    <a:pt x="176" y="82"/>
                  </a:lnTo>
                  <a:lnTo>
                    <a:pt x="176" y="84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3" y="87"/>
                  </a:lnTo>
                  <a:lnTo>
                    <a:pt x="173" y="88"/>
                  </a:lnTo>
                  <a:lnTo>
                    <a:pt x="172" y="88"/>
                  </a:lnTo>
                  <a:lnTo>
                    <a:pt x="172" y="89"/>
                  </a:lnTo>
                  <a:lnTo>
                    <a:pt x="171" y="89"/>
                  </a:lnTo>
                  <a:lnTo>
                    <a:pt x="171" y="90"/>
                  </a:lnTo>
                  <a:lnTo>
                    <a:pt x="170" y="90"/>
                  </a:lnTo>
                  <a:lnTo>
                    <a:pt x="170" y="91"/>
                  </a:lnTo>
                  <a:lnTo>
                    <a:pt x="168" y="91"/>
                  </a:lnTo>
                  <a:lnTo>
                    <a:pt x="167" y="92"/>
                  </a:lnTo>
                  <a:lnTo>
                    <a:pt x="167" y="93"/>
                  </a:lnTo>
                  <a:lnTo>
                    <a:pt x="167" y="94"/>
                  </a:lnTo>
                  <a:lnTo>
                    <a:pt x="166" y="94"/>
                  </a:lnTo>
                  <a:lnTo>
                    <a:pt x="165" y="95"/>
                  </a:lnTo>
                  <a:lnTo>
                    <a:pt x="164" y="96"/>
                  </a:lnTo>
                  <a:lnTo>
                    <a:pt x="164" y="97"/>
                  </a:lnTo>
                  <a:lnTo>
                    <a:pt x="162" y="101"/>
                  </a:lnTo>
                  <a:lnTo>
                    <a:pt x="162" y="102"/>
                  </a:lnTo>
                  <a:lnTo>
                    <a:pt x="162" y="103"/>
                  </a:lnTo>
                  <a:lnTo>
                    <a:pt x="163" y="103"/>
                  </a:lnTo>
                  <a:lnTo>
                    <a:pt x="163" y="104"/>
                  </a:lnTo>
                  <a:lnTo>
                    <a:pt x="163" y="105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2" y="107"/>
                  </a:lnTo>
                  <a:lnTo>
                    <a:pt x="162" y="108"/>
                  </a:lnTo>
                  <a:lnTo>
                    <a:pt x="161" y="110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12"/>
                  </a:lnTo>
                  <a:lnTo>
                    <a:pt x="161" y="112"/>
                  </a:lnTo>
                  <a:lnTo>
                    <a:pt x="161" y="113"/>
                  </a:lnTo>
                  <a:lnTo>
                    <a:pt x="159" y="116"/>
                  </a:lnTo>
                  <a:lnTo>
                    <a:pt x="157" y="117"/>
                  </a:lnTo>
                  <a:lnTo>
                    <a:pt x="157" y="118"/>
                  </a:lnTo>
                  <a:lnTo>
                    <a:pt x="159" y="118"/>
                  </a:lnTo>
                  <a:lnTo>
                    <a:pt x="159" y="119"/>
                  </a:lnTo>
                  <a:lnTo>
                    <a:pt x="157" y="119"/>
                  </a:lnTo>
                  <a:lnTo>
                    <a:pt x="157" y="120"/>
                  </a:lnTo>
                  <a:lnTo>
                    <a:pt x="159" y="122"/>
                  </a:lnTo>
                  <a:lnTo>
                    <a:pt x="157" y="123"/>
                  </a:lnTo>
                  <a:lnTo>
                    <a:pt x="157" y="124"/>
                  </a:lnTo>
                  <a:lnTo>
                    <a:pt x="157" y="125"/>
                  </a:lnTo>
                  <a:lnTo>
                    <a:pt x="157" y="126"/>
                  </a:lnTo>
                  <a:lnTo>
                    <a:pt x="157" y="127"/>
                  </a:lnTo>
                  <a:lnTo>
                    <a:pt x="157" y="128"/>
                  </a:lnTo>
                  <a:lnTo>
                    <a:pt x="159" y="128"/>
                  </a:lnTo>
                  <a:lnTo>
                    <a:pt x="159" y="130"/>
                  </a:lnTo>
                  <a:lnTo>
                    <a:pt x="157" y="130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7" y="133"/>
                  </a:lnTo>
                  <a:lnTo>
                    <a:pt x="155" y="131"/>
                  </a:lnTo>
                  <a:lnTo>
                    <a:pt x="155" y="133"/>
                  </a:lnTo>
                  <a:lnTo>
                    <a:pt x="155" y="134"/>
                  </a:lnTo>
                  <a:lnTo>
                    <a:pt x="155" y="135"/>
                  </a:lnTo>
                  <a:lnTo>
                    <a:pt x="154" y="136"/>
                  </a:lnTo>
                  <a:lnTo>
                    <a:pt x="154" y="137"/>
                  </a:lnTo>
                  <a:lnTo>
                    <a:pt x="154" y="138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6" y="146"/>
                  </a:lnTo>
                  <a:lnTo>
                    <a:pt x="155" y="146"/>
                  </a:lnTo>
                  <a:lnTo>
                    <a:pt x="155" y="147"/>
                  </a:lnTo>
                  <a:lnTo>
                    <a:pt x="154" y="147"/>
                  </a:lnTo>
                  <a:lnTo>
                    <a:pt x="155" y="147"/>
                  </a:lnTo>
                  <a:lnTo>
                    <a:pt x="155" y="148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5" y="149"/>
                  </a:lnTo>
                  <a:lnTo>
                    <a:pt x="155" y="150"/>
                  </a:lnTo>
                  <a:lnTo>
                    <a:pt x="156" y="150"/>
                  </a:lnTo>
                  <a:lnTo>
                    <a:pt x="156" y="151"/>
                  </a:lnTo>
                  <a:lnTo>
                    <a:pt x="157" y="151"/>
                  </a:lnTo>
                  <a:lnTo>
                    <a:pt x="157" y="152"/>
                  </a:lnTo>
                  <a:lnTo>
                    <a:pt x="159" y="152"/>
                  </a:lnTo>
                  <a:lnTo>
                    <a:pt x="161" y="152"/>
                  </a:lnTo>
                  <a:lnTo>
                    <a:pt x="161" y="153"/>
                  </a:lnTo>
                  <a:lnTo>
                    <a:pt x="162" y="153"/>
                  </a:lnTo>
                  <a:lnTo>
                    <a:pt x="163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5" y="156"/>
                  </a:lnTo>
                  <a:lnTo>
                    <a:pt x="166" y="156"/>
                  </a:lnTo>
                  <a:lnTo>
                    <a:pt x="167" y="157"/>
                  </a:lnTo>
                  <a:lnTo>
                    <a:pt x="167" y="158"/>
                  </a:lnTo>
                  <a:lnTo>
                    <a:pt x="168" y="160"/>
                  </a:lnTo>
                  <a:lnTo>
                    <a:pt x="168" y="161"/>
                  </a:lnTo>
                  <a:lnTo>
                    <a:pt x="168" y="162"/>
                  </a:lnTo>
                  <a:lnTo>
                    <a:pt x="168" y="163"/>
                  </a:lnTo>
                  <a:lnTo>
                    <a:pt x="167" y="164"/>
                  </a:lnTo>
                  <a:lnTo>
                    <a:pt x="166" y="165"/>
                  </a:lnTo>
                  <a:lnTo>
                    <a:pt x="166" y="167"/>
                  </a:lnTo>
                  <a:lnTo>
                    <a:pt x="166" y="168"/>
                  </a:lnTo>
                  <a:lnTo>
                    <a:pt x="167" y="168"/>
                  </a:lnTo>
                  <a:lnTo>
                    <a:pt x="167" y="169"/>
                  </a:lnTo>
                  <a:lnTo>
                    <a:pt x="167" y="170"/>
                  </a:lnTo>
                  <a:lnTo>
                    <a:pt x="170" y="171"/>
                  </a:lnTo>
                  <a:lnTo>
                    <a:pt x="171" y="172"/>
                  </a:lnTo>
                  <a:lnTo>
                    <a:pt x="171" y="173"/>
                  </a:lnTo>
                  <a:lnTo>
                    <a:pt x="171" y="172"/>
                  </a:lnTo>
                  <a:lnTo>
                    <a:pt x="172" y="172"/>
                  </a:lnTo>
                  <a:lnTo>
                    <a:pt x="173" y="172"/>
                  </a:lnTo>
                  <a:lnTo>
                    <a:pt x="173" y="173"/>
                  </a:lnTo>
                  <a:lnTo>
                    <a:pt x="173" y="175"/>
                  </a:lnTo>
                  <a:lnTo>
                    <a:pt x="173" y="176"/>
                  </a:lnTo>
                  <a:lnTo>
                    <a:pt x="174" y="177"/>
                  </a:lnTo>
                  <a:lnTo>
                    <a:pt x="174" y="180"/>
                  </a:lnTo>
                  <a:lnTo>
                    <a:pt x="173" y="180"/>
                  </a:lnTo>
                  <a:lnTo>
                    <a:pt x="172" y="182"/>
                  </a:lnTo>
                  <a:lnTo>
                    <a:pt x="172" y="183"/>
                  </a:lnTo>
                  <a:lnTo>
                    <a:pt x="170" y="185"/>
                  </a:lnTo>
                  <a:lnTo>
                    <a:pt x="170" y="186"/>
                  </a:lnTo>
                  <a:lnTo>
                    <a:pt x="168" y="187"/>
                  </a:lnTo>
                  <a:lnTo>
                    <a:pt x="168" y="188"/>
                  </a:lnTo>
                  <a:lnTo>
                    <a:pt x="167" y="188"/>
                  </a:lnTo>
                  <a:lnTo>
                    <a:pt x="167" y="191"/>
                  </a:lnTo>
                  <a:lnTo>
                    <a:pt x="166" y="191"/>
                  </a:lnTo>
                  <a:lnTo>
                    <a:pt x="166" y="192"/>
                  </a:lnTo>
                  <a:lnTo>
                    <a:pt x="165" y="192"/>
                  </a:lnTo>
                  <a:lnTo>
                    <a:pt x="165" y="193"/>
                  </a:lnTo>
                  <a:lnTo>
                    <a:pt x="165" y="194"/>
                  </a:lnTo>
                  <a:lnTo>
                    <a:pt x="165" y="195"/>
                  </a:lnTo>
                  <a:lnTo>
                    <a:pt x="165" y="196"/>
                  </a:lnTo>
                  <a:lnTo>
                    <a:pt x="164" y="196"/>
                  </a:lnTo>
                  <a:lnTo>
                    <a:pt x="164" y="197"/>
                  </a:lnTo>
                  <a:lnTo>
                    <a:pt x="163" y="197"/>
                  </a:lnTo>
                  <a:lnTo>
                    <a:pt x="162" y="198"/>
                  </a:lnTo>
                  <a:lnTo>
                    <a:pt x="161" y="198"/>
                  </a:lnTo>
                  <a:lnTo>
                    <a:pt x="159" y="198"/>
                  </a:lnTo>
                  <a:lnTo>
                    <a:pt x="159" y="199"/>
                  </a:lnTo>
                  <a:lnTo>
                    <a:pt x="157" y="199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4" y="202"/>
                  </a:lnTo>
                  <a:lnTo>
                    <a:pt x="152" y="202"/>
                  </a:lnTo>
                  <a:lnTo>
                    <a:pt x="151" y="203"/>
                  </a:lnTo>
                  <a:lnTo>
                    <a:pt x="150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1" y="206"/>
                  </a:lnTo>
                  <a:lnTo>
                    <a:pt x="140" y="206"/>
                  </a:lnTo>
                  <a:lnTo>
                    <a:pt x="136" y="206"/>
                  </a:lnTo>
                  <a:lnTo>
                    <a:pt x="134" y="207"/>
                  </a:lnTo>
                  <a:lnTo>
                    <a:pt x="133" y="207"/>
                  </a:lnTo>
                  <a:lnTo>
                    <a:pt x="131" y="207"/>
                  </a:lnTo>
                  <a:lnTo>
                    <a:pt x="130" y="207"/>
                  </a:lnTo>
                  <a:lnTo>
                    <a:pt x="128" y="207"/>
                  </a:lnTo>
                  <a:lnTo>
                    <a:pt x="127" y="208"/>
                  </a:lnTo>
                  <a:lnTo>
                    <a:pt x="126" y="207"/>
                  </a:lnTo>
                  <a:lnTo>
                    <a:pt x="125" y="207"/>
                  </a:lnTo>
                  <a:lnTo>
                    <a:pt x="123" y="207"/>
                  </a:lnTo>
                  <a:lnTo>
                    <a:pt x="123" y="208"/>
                  </a:lnTo>
                  <a:lnTo>
                    <a:pt x="122" y="207"/>
                  </a:lnTo>
                  <a:lnTo>
                    <a:pt x="121" y="207"/>
                  </a:lnTo>
                  <a:lnTo>
                    <a:pt x="120" y="207"/>
                  </a:lnTo>
                  <a:lnTo>
                    <a:pt x="119" y="207"/>
                  </a:lnTo>
                  <a:lnTo>
                    <a:pt x="118" y="207"/>
                  </a:lnTo>
                  <a:lnTo>
                    <a:pt x="118" y="206"/>
                  </a:lnTo>
                  <a:lnTo>
                    <a:pt x="118" y="204"/>
                  </a:lnTo>
                  <a:lnTo>
                    <a:pt x="117" y="204"/>
                  </a:lnTo>
                  <a:lnTo>
                    <a:pt x="116" y="204"/>
                  </a:lnTo>
                  <a:lnTo>
                    <a:pt x="115" y="204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6" y="207"/>
                  </a:lnTo>
                  <a:lnTo>
                    <a:pt x="116" y="208"/>
                  </a:lnTo>
                  <a:lnTo>
                    <a:pt x="116" y="209"/>
                  </a:lnTo>
                  <a:lnTo>
                    <a:pt x="116" y="210"/>
                  </a:lnTo>
                  <a:lnTo>
                    <a:pt x="117" y="210"/>
                  </a:lnTo>
                  <a:lnTo>
                    <a:pt x="116" y="210"/>
                  </a:lnTo>
                  <a:lnTo>
                    <a:pt x="116" y="211"/>
                  </a:lnTo>
                  <a:lnTo>
                    <a:pt x="117" y="211"/>
                  </a:lnTo>
                  <a:lnTo>
                    <a:pt x="118" y="211"/>
                  </a:lnTo>
                  <a:lnTo>
                    <a:pt x="119" y="213"/>
                  </a:lnTo>
                  <a:lnTo>
                    <a:pt x="118" y="213"/>
                  </a:lnTo>
                  <a:lnTo>
                    <a:pt x="117" y="211"/>
                  </a:lnTo>
                  <a:lnTo>
                    <a:pt x="116" y="211"/>
                  </a:lnTo>
                  <a:lnTo>
                    <a:pt x="117" y="211"/>
                  </a:lnTo>
                  <a:lnTo>
                    <a:pt x="117" y="213"/>
                  </a:lnTo>
                  <a:lnTo>
                    <a:pt x="118" y="213"/>
                  </a:lnTo>
                  <a:lnTo>
                    <a:pt x="118" y="214"/>
                  </a:lnTo>
                  <a:lnTo>
                    <a:pt x="118" y="215"/>
                  </a:lnTo>
                  <a:lnTo>
                    <a:pt x="118" y="217"/>
                  </a:lnTo>
                  <a:lnTo>
                    <a:pt x="118" y="218"/>
                  </a:lnTo>
                  <a:lnTo>
                    <a:pt x="117" y="218"/>
                  </a:lnTo>
                  <a:lnTo>
                    <a:pt x="116" y="218"/>
                  </a:lnTo>
                  <a:lnTo>
                    <a:pt x="116" y="219"/>
                  </a:lnTo>
                  <a:lnTo>
                    <a:pt x="116" y="221"/>
                  </a:lnTo>
                  <a:lnTo>
                    <a:pt x="116" y="222"/>
                  </a:lnTo>
                  <a:lnTo>
                    <a:pt x="116" y="223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5" y="226"/>
                  </a:lnTo>
                  <a:lnTo>
                    <a:pt x="115" y="227"/>
                  </a:lnTo>
                  <a:lnTo>
                    <a:pt x="116" y="227"/>
                  </a:lnTo>
                  <a:lnTo>
                    <a:pt x="116" y="228"/>
                  </a:lnTo>
                  <a:lnTo>
                    <a:pt x="117" y="228"/>
                  </a:lnTo>
                  <a:lnTo>
                    <a:pt x="117" y="229"/>
                  </a:lnTo>
                  <a:lnTo>
                    <a:pt x="116" y="229"/>
                  </a:lnTo>
                  <a:lnTo>
                    <a:pt x="116" y="230"/>
                  </a:lnTo>
                  <a:lnTo>
                    <a:pt x="117" y="229"/>
                  </a:lnTo>
                  <a:lnTo>
                    <a:pt x="117" y="230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3"/>
                  </a:lnTo>
                  <a:lnTo>
                    <a:pt x="111" y="233"/>
                  </a:lnTo>
                  <a:lnTo>
                    <a:pt x="111" y="234"/>
                  </a:lnTo>
                  <a:lnTo>
                    <a:pt x="110" y="234"/>
                  </a:lnTo>
                  <a:lnTo>
                    <a:pt x="109" y="234"/>
                  </a:lnTo>
                  <a:lnTo>
                    <a:pt x="109" y="237"/>
                  </a:lnTo>
                  <a:lnTo>
                    <a:pt x="108" y="237"/>
                  </a:lnTo>
                  <a:lnTo>
                    <a:pt x="107" y="237"/>
                  </a:lnTo>
                  <a:lnTo>
                    <a:pt x="105" y="237"/>
                  </a:lnTo>
                  <a:lnTo>
                    <a:pt x="104" y="237"/>
                  </a:lnTo>
                  <a:lnTo>
                    <a:pt x="103" y="237"/>
                  </a:lnTo>
                  <a:lnTo>
                    <a:pt x="100" y="237"/>
                  </a:lnTo>
                  <a:lnTo>
                    <a:pt x="99" y="237"/>
                  </a:lnTo>
                  <a:lnTo>
                    <a:pt x="99" y="234"/>
                  </a:lnTo>
                  <a:lnTo>
                    <a:pt x="97" y="234"/>
                  </a:lnTo>
                  <a:lnTo>
                    <a:pt x="97" y="233"/>
                  </a:lnTo>
                  <a:lnTo>
                    <a:pt x="96" y="234"/>
                  </a:lnTo>
                  <a:lnTo>
                    <a:pt x="96" y="233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1" y="231"/>
                  </a:lnTo>
                  <a:lnTo>
                    <a:pt x="89" y="231"/>
                  </a:lnTo>
                  <a:lnTo>
                    <a:pt x="88" y="231"/>
                  </a:lnTo>
                  <a:lnTo>
                    <a:pt x="89" y="231"/>
                  </a:lnTo>
                  <a:lnTo>
                    <a:pt x="91" y="231"/>
                  </a:lnTo>
                  <a:lnTo>
                    <a:pt x="89" y="231"/>
                  </a:lnTo>
                  <a:lnTo>
                    <a:pt x="91" y="230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8" y="231"/>
                  </a:lnTo>
                  <a:lnTo>
                    <a:pt x="87" y="231"/>
                  </a:lnTo>
                  <a:lnTo>
                    <a:pt x="86" y="231"/>
                  </a:lnTo>
                  <a:lnTo>
                    <a:pt x="86" y="232"/>
                  </a:lnTo>
                  <a:lnTo>
                    <a:pt x="86" y="233"/>
                  </a:lnTo>
                  <a:lnTo>
                    <a:pt x="86" y="237"/>
                  </a:lnTo>
                  <a:lnTo>
                    <a:pt x="87" y="239"/>
                  </a:lnTo>
                  <a:lnTo>
                    <a:pt x="87" y="240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7" y="243"/>
                  </a:lnTo>
                  <a:lnTo>
                    <a:pt x="87" y="244"/>
                  </a:lnTo>
                  <a:lnTo>
                    <a:pt x="88" y="244"/>
                  </a:lnTo>
                  <a:lnTo>
                    <a:pt x="88" y="245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48"/>
                  </a:lnTo>
                  <a:lnTo>
                    <a:pt x="88" y="249"/>
                  </a:lnTo>
                  <a:lnTo>
                    <a:pt x="88" y="251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91" y="252"/>
                  </a:lnTo>
                  <a:lnTo>
                    <a:pt x="92" y="252"/>
                  </a:lnTo>
                  <a:lnTo>
                    <a:pt x="93" y="252"/>
                  </a:lnTo>
                  <a:lnTo>
                    <a:pt x="93" y="253"/>
                  </a:lnTo>
                  <a:lnTo>
                    <a:pt x="92" y="254"/>
                  </a:lnTo>
                  <a:lnTo>
                    <a:pt x="93" y="254"/>
                  </a:lnTo>
                  <a:lnTo>
                    <a:pt x="94" y="254"/>
                  </a:lnTo>
                  <a:lnTo>
                    <a:pt x="95" y="254"/>
                  </a:lnTo>
                  <a:lnTo>
                    <a:pt x="96" y="254"/>
                  </a:lnTo>
                  <a:lnTo>
                    <a:pt x="97" y="254"/>
                  </a:lnTo>
                  <a:lnTo>
                    <a:pt x="97" y="253"/>
                  </a:lnTo>
                  <a:lnTo>
                    <a:pt x="97" y="252"/>
                  </a:lnTo>
                  <a:lnTo>
                    <a:pt x="96" y="252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5" y="252"/>
                  </a:lnTo>
                  <a:lnTo>
                    <a:pt x="96" y="252"/>
                  </a:lnTo>
                  <a:lnTo>
                    <a:pt x="97" y="251"/>
                  </a:lnTo>
                  <a:lnTo>
                    <a:pt x="99" y="249"/>
                  </a:lnTo>
                  <a:lnTo>
                    <a:pt x="100" y="249"/>
                  </a:lnTo>
                  <a:lnTo>
                    <a:pt x="102" y="249"/>
                  </a:lnTo>
                  <a:lnTo>
                    <a:pt x="102" y="251"/>
                  </a:lnTo>
                  <a:lnTo>
                    <a:pt x="102" y="252"/>
                  </a:lnTo>
                  <a:lnTo>
                    <a:pt x="103" y="252"/>
                  </a:lnTo>
                  <a:lnTo>
                    <a:pt x="103" y="253"/>
                  </a:lnTo>
                  <a:lnTo>
                    <a:pt x="103" y="254"/>
                  </a:lnTo>
                  <a:lnTo>
                    <a:pt x="103" y="256"/>
                  </a:lnTo>
                  <a:lnTo>
                    <a:pt x="103" y="257"/>
                  </a:lnTo>
                  <a:lnTo>
                    <a:pt x="103" y="259"/>
                  </a:lnTo>
                  <a:lnTo>
                    <a:pt x="102" y="260"/>
                  </a:lnTo>
                  <a:lnTo>
                    <a:pt x="99" y="260"/>
                  </a:lnTo>
                  <a:lnTo>
                    <a:pt x="97" y="260"/>
                  </a:lnTo>
                  <a:lnTo>
                    <a:pt x="96" y="261"/>
                  </a:lnTo>
                  <a:lnTo>
                    <a:pt x="96" y="260"/>
                  </a:lnTo>
                  <a:lnTo>
                    <a:pt x="95" y="259"/>
                  </a:lnTo>
                  <a:lnTo>
                    <a:pt x="95" y="257"/>
                  </a:lnTo>
                  <a:lnTo>
                    <a:pt x="96" y="257"/>
                  </a:lnTo>
                  <a:lnTo>
                    <a:pt x="95" y="256"/>
                  </a:lnTo>
                  <a:lnTo>
                    <a:pt x="94" y="255"/>
                  </a:lnTo>
                  <a:lnTo>
                    <a:pt x="93" y="255"/>
                  </a:lnTo>
                  <a:lnTo>
                    <a:pt x="92" y="255"/>
                  </a:lnTo>
                  <a:lnTo>
                    <a:pt x="91" y="256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8" y="257"/>
                  </a:lnTo>
                  <a:lnTo>
                    <a:pt x="87" y="259"/>
                  </a:lnTo>
                  <a:lnTo>
                    <a:pt x="88" y="259"/>
                  </a:lnTo>
                  <a:lnTo>
                    <a:pt x="88" y="260"/>
                  </a:lnTo>
                  <a:lnTo>
                    <a:pt x="89" y="260"/>
                  </a:lnTo>
                  <a:lnTo>
                    <a:pt x="91" y="260"/>
                  </a:lnTo>
                  <a:lnTo>
                    <a:pt x="91" y="261"/>
                  </a:lnTo>
                  <a:lnTo>
                    <a:pt x="92" y="261"/>
                  </a:lnTo>
                  <a:lnTo>
                    <a:pt x="93" y="261"/>
                  </a:lnTo>
                  <a:lnTo>
                    <a:pt x="93" y="262"/>
                  </a:lnTo>
                  <a:lnTo>
                    <a:pt x="94" y="262"/>
                  </a:lnTo>
                  <a:lnTo>
                    <a:pt x="94" y="261"/>
                  </a:lnTo>
                  <a:lnTo>
                    <a:pt x="95" y="261"/>
                  </a:lnTo>
                  <a:lnTo>
                    <a:pt x="95" y="262"/>
                  </a:lnTo>
                  <a:lnTo>
                    <a:pt x="94" y="262"/>
                  </a:lnTo>
                  <a:lnTo>
                    <a:pt x="93" y="263"/>
                  </a:lnTo>
                  <a:lnTo>
                    <a:pt x="92" y="263"/>
                  </a:lnTo>
                  <a:lnTo>
                    <a:pt x="91" y="264"/>
                  </a:lnTo>
                  <a:lnTo>
                    <a:pt x="88" y="266"/>
                  </a:lnTo>
                  <a:lnTo>
                    <a:pt x="87" y="266"/>
                  </a:lnTo>
                  <a:lnTo>
                    <a:pt x="87" y="267"/>
                  </a:lnTo>
                  <a:lnTo>
                    <a:pt x="87" y="268"/>
                  </a:lnTo>
                  <a:lnTo>
                    <a:pt x="86" y="270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6"/>
                  </a:lnTo>
                  <a:lnTo>
                    <a:pt x="86" y="276"/>
                  </a:lnTo>
                  <a:lnTo>
                    <a:pt x="85" y="276"/>
                  </a:lnTo>
                  <a:lnTo>
                    <a:pt x="86" y="276"/>
                  </a:lnTo>
                  <a:lnTo>
                    <a:pt x="86" y="277"/>
                  </a:lnTo>
                  <a:lnTo>
                    <a:pt x="85" y="277"/>
                  </a:lnTo>
                  <a:lnTo>
                    <a:pt x="86" y="277"/>
                  </a:lnTo>
                  <a:lnTo>
                    <a:pt x="86" y="278"/>
                  </a:lnTo>
                  <a:lnTo>
                    <a:pt x="85" y="278"/>
                  </a:lnTo>
                  <a:lnTo>
                    <a:pt x="85" y="279"/>
                  </a:lnTo>
                  <a:lnTo>
                    <a:pt x="85" y="282"/>
                  </a:lnTo>
                  <a:lnTo>
                    <a:pt x="86" y="282"/>
                  </a:lnTo>
                  <a:lnTo>
                    <a:pt x="86" y="283"/>
                  </a:lnTo>
                  <a:lnTo>
                    <a:pt x="85" y="283"/>
                  </a:lnTo>
                  <a:lnTo>
                    <a:pt x="85" y="284"/>
                  </a:lnTo>
                  <a:lnTo>
                    <a:pt x="85" y="285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2" y="286"/>
                  </a:lnTo>
                  <a:lnTo>
                    <a:pt x="81" y="286"/>
                  </a:lnTo>
                  <a:lnTo>
                    <a:pt x="81" y="287"/>
                  </a:lnTo>
                  <a:lnTo>
                    <a:pt x="80" y="287"/>
                  </a:lnTo>
                  <a:lnTo>
                    <a:pt x="80" y="288"/>
                  </a:lnTo>
                  <a:lnTo>
                    <a:pt x="80" y="289"/>
                  </a:lnTo>
                  <a:lnTo>
                    <a:pt x="81" y="289"/>
                  </a:lnTo>
                  <a:lnTo>
                    <a:pt x="82" y="289"/>
                  </a:lnTo>
                  <a:lnTo>
                    <a:pt x="82" y="290"/>
                  </a:lnTo>
                  <a:lnTo>
                    <a:pt x="81" y="290"/>
                  </a:lnTo>
                  <a:lnTo>
                    <a:pt x="81" y="291"/>
                  </a:lnTo>
                  <a:lnTo>
                    <a:pt x="80" y="291"/>
                  </a:lnTo>
                  <a:lnTo>
                    <a:pt x="79" y="291"/>
                  </a:lnTo>
                  <a:lnTo>
                    <a:pt x="79" y="290"/>
                  </a:lnTo>
                  <a:lnTo>
                    <a:pt x="79" y="291"/>
                  </a:lnTo>
                  <a:lnTo>
                    <a:pt x="77" y="291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5" y="290"/>
                  </a:lnTo>
                  <a:lnTo>
                    <a:pt x="75" y="291"/>
                  </a:lnTo>
                  <a:lnTo>
                    <a:pt x="74" y="291"/>
                  </a:lnTo>
                  <a:lnTo>
                    <a:pt x="73" y="291"/>
                  </a:lnTo>
                  <a:lnTo>
                    <a:pt x="72" y="291"/>
                  </a:lnTo>
                  <a:lnTo>
                    <a:pt x="72" y="293"/>
                  </a:lnTo>
                  <a:lnTo>
                    <a:pt x="73" y="293"/>
                  </a:lnTo>
                  <a:lnTo>
                    <a:pt x="72" y="293"/>
                  </a:lnTo>
                  <a:lnTo>
                    <a:pt x="72" y="294"/>
                  </a:lnTo>
                  <a:lnTo>
                    <a:pt x="71" y="294"/>
                  </a:lnTo>
                  <a:lnTo>
                    <a:pt x="70" y="294"/>
                  </a:lnTo>
                  <a:lnTo>
                    <a:pt x="68" y="294"/>
                  </a:lnTo>
                  <a:lnTo>
                    <a:pt x="66" y="295"/>
                  </a:lnTo>
                  <a:lnTo>
                    <a:pt x="65" y="297"/>
                  </a:lnTo>
                  <a:lnTo>
                    <a:pt x="65" y="298"/>
                  </a:lnTo>
                  <a:lnTo>
                    <a:pt x="64" y="299"/>
                  </a:lnTo>
                  <a:lnTo>
                    <a:pt x="63" y="300"/>
                  </a:lnTo>
                  <a:lnTo>
                    <a:pt x="63" y="301"/>
                  </a:lnTo>
                  <a:lnTo>
                    <a:pt x="63" y="302"/>
                  </a:lnTo>
                  <a:lnTo>
                    <a:pt x="62" y="302"/>
                  </a:lnTo>
                  <a:lnTo>
                    <a:pt x="62" y="303"/>
                  </a:lnTo>
                  <a:lnTo>
                    <a:pt x="61" y="305"/>
                  </a:lnTo>
                  <a:lnTo>
                    <a:pt x="61" y="306"/>
                  </a:lnTo>
                  <a:lnTo>
                    <a:pt x="61" y="307"/>
                  </a:lnTo>
                  <a:lnTo>
                    <a:pt x="61" y="308"/>
                  </a:lnTo>
                  <a:lnTo>
                    <a:pt x="61" y="310"/>
                  </a:lnTo>
                  <a:lnTo>
                    <a:pt x="61" y="312"/>
                  </a:lnTo>
                  <a:lnTo>
                    <a:pt x="62" y="312"/>
                  </a:lnTo>
                  <a:lnTo>
                    <a:pt x="62" y="314"/>
                  </a:lnTo>
                  <a:lnTo>
                    <a:pt x="63" y="314"/>
                  </a:lnTo>
                  <a:lnTo>
                    <a:pt x="63" y="316"/>
                  </a:lnTo>
                  <a:lnTo>
                    <a:pt x="64" y="316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8"/>
                  </a:lnTo>
                  <a:lnTo>
                    <a:pt x="66" y="319"/>
                  </a:lnTo>
                  <a:lnTo>
                    <a:pt x="68" y="319"/>
                  </a:lnTo>
                  <a:lnTo>
                    <a:pt x="70" y="320"/>
                  </a:lnTo>
                  <a:lnTo>
                    <a:pt x="70" y="321"/>
                  </a:lnTo>
                  <a:lnTo>
                    <a:pt x="71" y="321"/>
                  </a:lnTo>
                  <a:lnTo>
                    <a:pt x="72" y="321"/>
                  </a:lnTo>
                  <a:lnTo>
                    <a:pt x="73" y="321"/>
                  </a:lnTo>
                  <a:lnTo>
                    <a:pt x="74" y="321"/>
                  </a:lnTo>
                  <a:lnTo>
                    <a:pt x="75" y="322"/>
                  </a:lnTo>
                  <a:lnTo>
                    <a:pt x="76" y="322"/>
                  </a:lnTo>
                  <a:lnTo>
                    <a:pt x="77" y="321"/>
                  </a:lnTo>
                  <a:lnTo>
                    <a:pt x="79" y="322"/>
                  </a:lnTo>
                  <a:lnTo>
                    <a:pt x="80" y="323"/>
                  </a:lnTo>
                  <a:lnTo>
                    <a:pt x="80" y="324"/>
                  </a:lnTo>
                  <a:lnTo>
                    <a:pt x="80" y="325"/>
                  </a:lnTo>
                  <a:lnTo>
                    <a:pt x="80" y="328"/>
                  </a:lnTo>
                  <a:lnTo>
                    <a:pt x="80" y="329"/>
                  </a:lnTo>
                  <a:lnTo>
                    <a:pt x="80" y="330"/>
                  </a:lnTo>
                  <a:lnTo>
                    <a:pt x="80" y="331"/>
                  </a:lnTo>
                  <a:lnTo>
                    <a:pt x="79" y="332"/>
                  </a:lnTo>
                  <a:lnTo>
                    <a:pt x="77" y="332"/>
                  </a:lnTo>
                  <a:lnTo>
                    <a:pt x="76" y="332"/>
                  </a:lnTo>
                  <a:lnTo>
                    <a:pt x="76" y="333"/>
                  </a:lnTo>
                  <a:lnTo>
                    <a:pt x="75" y="333"/>
                  </a:lnTo>
                  <a:lnTo>
                    <a:pt x="74" y="334"/>
                  </a:lnTo>
                  <a:lnTo>
                    <a:pt x="73" y="334"/>
                  </a:lnTo>
                  <a:lnTo>
                    <a:pt x="74" y="334"/>
                  </a:lnTo>
                  <a:lnTo>
                    <a:pt x="75" y="333"/>
                  </a:lnTo>
                  <a:lnTo>
                    <a:pt x="76" y="333"/>
                  </a:lnTo>
                  <a:lnTo>
                    <a:pt x="77" y="332"/>
                  </a:lnTo>
                  <a:lnTo>
                    <a:pt x="79" y="332"/>
                  </a:lnTo>
                  <a:lnTo>
                    <a:pt x="79" y="333"/>
                  </a:lnTo>
                  <a:lnTo>
                    <a:pt x="79" y="334"/>
                  </a:lnTo>
                  <a:lnTo>
                    <a:pt x="80" y="334"/>
                  </a:lnTo>
                  <a:lnTo>
                    <a:pt x="80" y="335"/>
                  </a:lnTo>
                  <a:lnTo>
                    <a:pt x="79" y="335"/>
                  </a:lnTo>
                  <a:lnTo>
                    <a:pt x="77" y="335"/>
                  </a:lnTo>
                  <a:lnTo>
                    <a:pt x="77" y="336"/>
                  </a:lnTo>
                  <a:lnTo>
                    <a:pt x="79" y="336"/>
                  </a:lnTo>
                  <a:lnTo>
                    <a:pt x="79" y="337"/>
                  </a:lnTo>
                  <a:lnTo>
                    <a:pt x="77" y="337"/>
                  </a:lnTo>
                  <a:lnTo>
                    <a:pt x="76" y="337"/>
                  </a:lnTo>
                  <a:lnTo>
                    <a:pt x="76" y="339"/>
                  </a:lnTo>
                  <a:lnTo>
                    <a:pt x="75" y="339"/>
                  </a:lnTo>
                  <a:lnTo>
                    <a:pt x="74" y="340"/>
                  </a:lnTo>
                  <a:lnTo>
                    <a:pt x="74" y="341"/>
                  </a:lnTo>
                  <a:lnTo>
                    <a:pt x="73" y="341"/>
                  </a:lnTo>
                  <a:lnTo>
                    <a:pt x="73" y="343"/>
                  </a:lnTo>
                  <a:lnTo>
                    <a:pt x="72" y="343"/>
                  </a:lnTo>
                  <a:lnTo>
                    <a:pt x="71" y="343"/>
                  </a:lnTo>
                  <a:lnTo>
                    <a:pt x="70" y="344"/>
                  </a:lnTo>
                  <a:lnTo>
                    <a:pt x="68" y="345"/>
                  </a:lnTo>
                  <a:lnTo>
                    <a:pt x="66" y="346"/>
                  </a:lnTo>
                  <a:lnTo>
                    <a:pt x="65" y="346"/>
                  </a:lnTo>
                  <a:lnTo>
                    <a:pt x="65" y="347"/>
                  </a:lnTo>
                  <a:lnTo>
                    <a:pt x="64" y="348"/>
                  </a:lnTo>
                  <a:lnTo>
                    <a:pt x="64" y="350"/>
                  </a:lnTo>
                  <a:lnTo>
                    <a:pt x="63" y="350"/>
                  </a:lnTo>
                  <a:lnTo>
                    <a:pt x="62" y="350"/>
                  </a:lnTo>
                  <a:lnTo>
                    <a:pt x="61" y="352"/>
                  </a:lnTo>
                  <a:lnTo>
                    <a:pt x="61" y="353"/>
                  </a:lnTo>
                  <a:lnTo>
                    <a:pt x="60" y="354"/>
                  </a:lnTo>
                  <a:lnTo>
                    <a:pt x="61" y="354"/>
                  </a:lnTo>
                  <a:lnTo>
                    <a:pt x="60" y="354"/>
                  </a:lnTo>
                  <a:lnTo>
                    <a:pt x="60" y="355"/>
                  </a:lnTo>
                  <a:lnTo>
                    <a:pt x="60" y="357"/>
                  </a:lnTo>
                  <a:lnTo>
                    <a:pt x="59" y="357"/>
                  </a:lnTo>
                  <a:lnTo>
                    <a:pt x="60" y="357"/>
                  </a:lnTo>
                  <a:lnTo>
                    <a:pt x="59" y="358"/>
                  </a:lnTo>
                  <a:lnTo>
                    <a:pt x="60" y="358"/>
                  </a:lnTo>
                  <a:lnTo>
                    <a:pt x="60" y="357"/>
                  </a:lnTo>
                  <a:lnTo>
                    <a:pt x="60" y="355"/>
                  </a:lnTo>
                  <a:lnTo>
                    <a:pt x="61" y="355"/>
                  </a:lnTo>
                  <a:lnTo>
                    <a:pt x="61" y="357"/>
                  </a:lnTo>
                  <a:lnTo>
                    <a:pt x="60" y="358"/>
                  </a:lnTo>
                  <a:lnTo>
                    <a:pt x="60" y="359"/>
                  </a:lnTo>
                  <a:lnTo>
                    <a:pt x="60" y="360"/>
                  </a:lnTo>
                  <a:lnTo>
                    <a:pt x="60" y="362"/>
                  </a:lnTo>
                  <a:lnTo>
                    <a:pt x="60" y="363"/>
                  </a:lnTo>
                  <a:lnTo>
                    <a:pt x="60" y="364"/>
                  </a:lnTo>
                  <a:lnTo>
                    <a:pt x="59" y="365"/>
                  </a:lnTo>
                  <a:lnTo>
                    <a:pt x="59" y="366"/>
                  </a:lnTo>
                  <a:lnTo>
                    <a:pt x="59" y="367"/>
                  </a:lnTo>
                  <a:lnTo>
                    <a:pt x="58" y="367"/>
                  </a:lnTo>
                  <a:lnTo>
                    <a:pt x="57" y="368"/>
                  </a:lnTo>
                  <a:lnTo>
                    <a:pt x="56" y="369"/>
                  </a:lnTo>
                  <a:lnTo>
                    <a:pt x="54" y="369"/>
                  </a:lnTo>
                  <a:lnTo>
                    <a:pt x="52" y="369"/>
                  </a:lnTo>
                  <a:lnTo>
                    <a:pt x="52" y="368"/>
                  </a:lnTo>
                  <a:lnTo>
                    <a:pt x="51" y="368"/>
                  </a:lnTo>
                  <a:lnTo>
                    <a:pt x="51" y="367"/>
                  </a:lnTo>
                  <a:lnTo>
                    <a:pt x="51" y="366"/>
                  </a:lnTo>
                  <a:lnTo>
                    <a:pt x="50" y="366"/>
                  </a:lnTo>
                  <a:lnTo>
                    <a:pt x="50" y="365"/>
                  </a:lnTo>
                  <a:lnTo>
                    <a:pt x="50" y="364"/>
                  </a:lnTo>
                  <a:lnTo>
                    <a:pt x="49" y="364"/>
                  </a:lnTo>
                  <a:lnTo>
                    <a:pt x="49" y="363"/>
                  </a:lnTo>
                  <a:lnTo>
                    <a:pt x="49" y="364"/>
                  </a:lnTo>
                  <a:lnTo>
                    <a:pt x="50" y="364"/>
                  </a:lnTo>
                  <a:lnTo>
                    <a:pt x="50" y="365"/>
                  </a:lnTo>
                  <a:lnTo>
                    <a:pt x="50" y="366"/>
                  </a:lnTo>
                  <a:lnTo>
                    <a:pt x="50" y="367"/>
                  </a:lnTo>
                  <a:lnTo>
                    <a:pt x="49" y="367"/>
                  </a:lnTo>
                  <a:lnTo>
                    <a:pt x="48" y="367"/>
                  </a:lnTo>
                  <a:lnTo>
                    <a:pt x="47" y="367"/>
                  </a:lnTo>
                  <a:lnTo>
                    <a:pt x="46" y="367"/>
                  </a:lnTo>
                  <a:lnTo>
                    <a:pt x="47" y="367"/>
                  </a:lnTo>
                  <a:lnTo>
                    <a:pt x="48" y="367"/>
                  </a:lnTo>
                  <a:lnTo>
                    <a:pt x="49" y="367"/>
                  </a:lnTo>
                  <a:lnTo>
                    <a:pt x="50" y="367"/>
                  </a:lnTo>
                  <a:lnTo>
                    <a:pt x="51" y="367"/>
                  </a:lnTo>
                  <a:lnTo>
                    <a:pt x="51" y="368"/>
                  </a:lnTo>
                  <a:lnTo>
                    <a:pt x="51" y="369"/>
                  </a:lnTo>
                  <a:lnTo>
                    <a:pt x="52" y="369"/>
                  </a:lnTo>
                  <a:lnTo>
                    <a:pt x="52" y="370"/>
                  </a:lnTo>
                  <a:lnTo>
                    <a:pt x="51" y="370"/>
                  </a:lnTo>
                  <a:lnTo>
                    <a:pt x="50" y="373"/>
                  </a:lnTo>
                  <a:lnTo>
                    <a:pt x="49" y="373"/>
                  </a:lnTo>
                  <a:lnTo>
                    <a:pt x="48" y="373"/>
                  </a:lnTo>
                  <a:lnTo>
                    <a:pt x="48" y="374"/>
                  </a:lnTo>
                  <a:lnTo>
                    <a:pt x="47" y="374"/>
                  </a:lnTo>
                  <a:lnTo>
                    <a:pt x="47" y="375"/>
                  </a:lnTo>
                  <a:lnTo>
                    <a:pt x="46" y="376"/>
                  </a:lnTo>
                  <a:lnTo>
                    <a:pt x="46" y="377"/>
                  </a:lnTo>
                  <a:lnTo>
                    <a:pt x="45" y="378"/>
                  </a:lnTo>
                  <a:lnTo>
                    <a:pt x="45" y="379"/>
                  </a:lnTo>
                  <a:lnTo>
                    <a:pt x="45" y="380"/>
                  </a:lnTo>
                  <a:lnTo>
                    <a:pt x="45" y="381"/>
                  </a:lnTo>
                  <a:lnTo>
                    <a:pt x="45" y="382"/>
                  </a:lnTo>
                  <a:lnTo>
                    <a:pt x="43" y="383"/>
                  </a:lnTo>
                  <a:lnTo>
                    <a:pt x="42" y="383"/>
                  </a:lnTo>
                  <a:lnTo>
                    <a:pt x="42" y="385"/>
                  </a:lnTo>
                  <a:lnTo>
                    <a:pt x="43" y="383"/>
                  </a:lnTo>
                  <a:lnTo>
                    <a:pt x="45" y="383"/>
                  </a:lnTo>
                  <a:lnTo>
                    <a:pt x="45" y="385"/>
                  </a:lnTo>
                  <a:lnTo>
                    <a:pt x="45" y="386"/>
                  </a:lnTo>
                  <a:lnTo>
                    <a:pt x="46" y="386"/>
                  </a:lnTo>
                  <a:lnTo>
                    <a:pt x="46" y="388"/>
                  </a:lnTo>
                  <a:lnTo>
                    <a:pt x="46" y="389"/>
                  </a:lnTo>
                  <a:lnTo>
                    <a:pt x="47" y="392"/>
                  </a:lnTo>
                  <a:lnTo>
                    <a:pt x="47" y="393"/>
                  </a:lnTo>
                  <a:lnTo>
                    <a:pt x="46" y="393"/>
                  </a:lnTo>
                  <a:lnTo>
                    <a:pt x="45" y="393"/>
                  </a:lnTo>
                  <a:lnTo>
                    <a:pt x="43" y="393"/>
                  </a:lnTo>
                  <a:lnTo>
                    <a:pt x="42" y="393"/>
                  </a:lnTo>
                  <a:lnTo>
                    <a:pt x="41" y="393"/>
                  </a:lnTo>
                  <a:lnTo>
                    <a:pt x="40" y="394"/>
                  </a:lnTo>
                  <a:lnTo>
                    <a:pt x="42" y="393"/>
                  </a:lnTo>
                  <a:lnTo>
                    <a:pt x="43" y="393"/>
                  </a:lnTo>
                  <a:lnTo>
                    <a:pt x="45" y="394"/>
                  </a:lnTo>
                  <a:lnTo>
                    <a:pt x="45" y="396"/>
                  </a:lnTo>
                  <a:lnTo>
                    <a:pt x="45" y="394"/>
                  </a:lnTo>
                  <a:lnTo>
                    <a:pt x="46" y="394"/>
                  </a:lnTo>
                  <a:lnTo>
                    <a:pt x="47" y="393"/>
                  </a:lnTo>
                  <a:lnTo>
                    <a:pt x="47" y="394"/>
                  </a:lnTo>
                  <a:lnTo>
                    <a:pt x="48" y="397"/>
                  </a:lnTo>
                  <a:lnTo>
                    <a:pt x="49" y="399"/>
                  </a:lnTo>
                  <a:lnTo>
                    <a:pt x="49" y="400"/>
                  </a:lnTo>
                  <a:lnTo>
                    <a:pt x="51" y="403"/>
                  </a:lnTo>
                  <a:lnTo>
                    <a:pt x="52" y="405"/>
                  </a:lnTo>
                  <a:lnTo>
                    <a:pt x="52" y="407"/>
                  </a:lnTo>
                  <a:lnTo>
                    <a:pt x="51" y="408"/>
                  </a:lnTo>
                  <a:lnTo>
                    <a:pt x="51" y="407"/>
                  </a:lnTo>
                  <a:lnTo>
                    <a:pt x="51" y="405"/>
                  </a:lnTo>
                  <a:lnTo>
                    <a:pt x="50" y="405"/>
                  </a:lnTo>
                  <a:lnTo>
                    <a:pt x="48" y="404"/>
                  </a:lnTo>
                  <a:lnTo>
                    <a:pt x="46" y="404"/>
                  </a:lnTo>
                  <a:lnTo>
                    <a:pt x="45" y="403"/>
                  </a:lnTo>
                  <a:lnTo>
                    <a:pt x="41" y="403"/>
                  </a:lnTo>
                  <a:lnTo>
                    <a:pt x="40" y="401"/>
                  </a:lnTo>
                  <a:lnTo>
                    <a:pt x="37" y="401"/>
                  </a:lnTo>
                  <a:lnTo>
                    <a:pt x="36" y="400"/>
                  </a:lnTo>
                  <a:lnTo>
                    <a:pt x="35" y="400"/>
                  </a:lnTo>
                  <a:lnTo>
                    <a:pt x="34" y="400"/>
                  </a:lnTo>
                  <a:lnTo>
                    <a:pt x="31" y="400"/>
                  </a:lnTo>
                  <a:lnTo>
                    <a:pt x="29" y="400"/>
                  </a:lnTo>
                  <a:lnTo>
                    <a:pt x="27" y="400"/>
                  </a:lnTo>
                  <a:lnTo>
                    <a:pt x="25" y="400"/>
                  </a:lnTo>
                  <a:lnTo>
                    <a:pt x="22" y="400"/>
                  </a:lnTo>
                  <a:lnTo>
                    <a:pt x="19" y="400"/>
                  </a:lnTo>
                  <a:lnTo>
                    <a:pt x="17" y="400"/>
                  </a:lnTo>
                  <a:lnTo>
                    <a:pt x="16" y="400"/>
                  </a:lnTo>
                  <a:lnTo>
                    <a:pt x="16" y="399"/>
                  </a:lnTo>
                  <a:lnTo>
                    <a:pt x="16" y="398"/>
                  </a:lnTo>
                  <a:lnTo>
                    <a:pt x="15" y="398"/>
                  </a:lnTo>
                  <a:lnTo>
                    <a:pt x="15" y="397"/>
                  </a:lnTo>
                  <a:lnTo>
                    <a:pt x="14" y="396"/>
                  </a:lnTo>
                  <a:lnTo>
                    <a:pt x="13" y="396"/>
                  </a:lnTo>
                  <a:lnTo>
                    <a:pt x="13" y="394"/>
                  </a:lnTo>
                  <a:lnTo>
                    <a:pt x="12" y="394"/>
                  </a:lnTo>
                  <a:lnTo>
                    <a:pt x="12" y="393"/>
                  </a:lnTo>
                  <a:lnTo>
                    <a:pt x="11" y="393"/>
                  </a:lnTo>
                  <a:lnTo>
                    <a:pt x="12" y="392"/>
                  </a:lnTo>
                  <a:lnTo>
                    <a:pt x="12" y="391"/>
                  </a:lnTo>
                  <a:lnTo>
                    <a:pt x="12" y="390"/>
                  </a:lnTo>
                  <a:lnTo>
                    <a:pt x="12" y="389"/>
                  </a:lnTo>
                  <a:lnTo>
                    <a:pt x="13" y="389"/>
                  </a:lnTo>
                  <a:lnTo>
                    <a:pt x="13" y="388"/>
                  </a:lnTo>
                  <a:lnTo>
                    <a:pt x="12" y="386"/>
                  </a:lnTo>
                  <a:lnTo>
                    <a:pt x="12" y="385"/>
                  </a:lnTo>
                  <a:lnTo>
                    <a:pt x="12" y="383"/>
                  </a:lnTo>
                  <a:lnTo>
                    <a:pt x="13" y="383"/>
                  </a:lnTo>
                  <a:lnTo>
                    <a:pt x="13" y="382"/>
                  </a:lnTo>
                  <a:lnTo>
                    <a:pt x="13" y="381"/>
                  </a:lnTo>
                  <a:lnTo>
                    <a:pt x="13" y="380"/>
                  </a:lnTo>
                  <a:lnTo>
                    <a:pt x="12" y="380"/>
                  </a:lnTo>
                  <a:lnTo>
                    <a:pt x="12" y="379"/>
                  </a:lnTo>
                  <a:lnTo>
                    <a:pt x="13" y="378"/>
                  </a:lnTo>
                  <a:lnTo>
                    <a:pt x="12" y="378"/>
                  </a:lnTo>
                  <a:lnTo>
                    <a:pt x="11" y="377"/>
                  </a:lnTo>
                  <a:lnTo>
                    <a:pt x="9" y="378"/>
                  </a:lnTo>
                  <a:lnTo>
                    <a:pt x="8" y="378"/>
                  </a:lnTo>
                  <a:lnTo>
                    <a:pt x="6" y="378"/>
                  </a:lnTo>
                  <a:lnTo>
                    <a:pt x="5" y="378"/>
                  </a:lnTo>
                  <a:lnTo>
                    <a:pt x="5" y="379"/>
                  </a:lnTo>
                  <a:lnTo>
                    <a:pt x="4" y="379"/>
                  </a:lnTo>
                  <a:lnTo>
                    <a:pt x="4" y="380"/>
                  </a:lnTo>
                  <a:lnTo>
                    <a:pt x="3" y="380"/>
                  </a:lnTo>
                  <a:lnTo>
                    <a:pt x="3" y="379"/>
                  </a:lnTo>
                  <a:lnTo>
                    <a:pt x="3" y="378"/>
                  </a:lnTo>
                  <a:lnTo>
                    <a:pt x="2" y="377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2" y="374"/>
                  </a:lnTo>
                  <a:lnTo>
                    <a:pt x="2" y="373"/>
                  </a:lnTo>
                  <a:lnTo>
                    <a:pt x="1" y="370"/>
                  </a:lnTo>
                  <a:lnTo>
                    <a:pt x="0" y="369"/>
                  </a:lnTo>
                  <a:lnTo>
                    <a:pt x="0" y="368"/>
                  </a:lnTo>
                  <a:lnTo>
                    <a:pt x="0" y="367"/>
                  </a:lnTo>
                  <a:lnTo>
                    <a:pt x="0" y="366"/>
                  </a:lnTo>
                  <a:lnTo>
                    <a:pt x="0" y="365"/>
                  </a:lnTo>
                  <a:lnTo>
                    <a:pt x="0" y="364"/>
                  </a:lnTo>
                  <a:lnTo>
                    <a:pt x="3" y="363"/>
                  </a:lnTo>
                  <a:lnTo>
                    <a:pt x="3" y="362"/>
                  </a:lnTo>
                  <a:lnTo>
                    <a:pt x="4" y="360"/>
                  </a:lnTo>
                  <a:lnTo>
                    <a:pt x="4" y="359"/>
                  </a:lnTo>
                  <a:lnTo>
                    <a:pt x="4" y="358"/>
                  </a:lnTo>
                  <a:lnTo>
                    <a:pt x="3" y="358"/>
                  </a:lnTo>
                  <a:lnTo>
                    <a:pt x="4" y="357"/>
                  </a:lnTo>
                  <a:lnTo>
                    <a:pt x="4" y="355"/>
                  </a:lnTo>
                  <a:lnTo>
                    <a:pt x="3" y="355"/>
                  </a:lnTo>
                  <a:lnTo>
                    <a:pt x="3" y="354"/>
                  </a:lnTo>
                  <a:lnTo>
                    <a:pt x="4" y="353"/>
                  </a:lnTo>
                  <a:lnTo>
                    <a:pt x="4" y="352"/>
                  </a:lnTo>
                  <a:lnTo>
                    <a:pt x="5" y="351"/>
                  </a:lnTo>
                  <a:lnTo>
                    <a:pt x="6" y="351"/>
                  </a:lnTo>
                  <a:lnTo>
                    <a:pt x="8" y="351"/>
                  </a:lnTo>
                  <a:lnTo>
                    <a:pt x="8" y="350"/>
                  </a:lnTo>
                  <a:lnTo>
                    <a:pt x="9" y="348"/>
                  </a:lnTo>
                  <a:lnTo>
                    <a:pt x="9" y="347"/>
                  </a:lnTo>
                  <a:lnTo>
                    <a:pt x="9" y="346"/>
                  </a:lnTo>
                  <a:lnTo>
                    <a:pt x="9" y="345"/>
                  </a:lnTo>
                  <a:lnTo>
                    <a:pt x="9" y="344"/>
                  </a:lnTo>
                  <a:lnTo>
                    <a:pt x="9" y="343"/>
                  </a:lnTo>
                  <a:lnTo>
                    <a:pt x="11" y="343"/>
                  </a:lnTo>
                  <a:lnTo>
                    <a:pt x="12" y="343"/>
                  </a:lnTo>
                  <a:lnTo>
                    <a:pt x="12" y="341"/>
                  </a:lnTo>
                  <a:lnTo>
                    <a:pt x="13" y="341"/>
                  </a:lnTo>
                  <a:lnTo>
                    <a:pt x="12" y="340"/>
                  </a:lnTo>
                  <a:lnTo>
                    <a:pt x="13" y="339"/>
                  </a:lnTo>
                  <a:lnTo>
                    <a:pt x="12" y="337"/>
                  </a:lnTo>
                  <a:lnTo>
                    <a:pt x="12" y="336"/>
                  </a:lnTo>
                  <a:lnTo>
                    <a:pt x="11" y="336"/>
                  </a:lnTo>
                  <a:lnTo>
                    <a:pt x="11" y="335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11" y="332"/>
                  </a:lnTo>
                  <a:lnTo>
                    <a:pt x="12" y="331"/>
                  </a:lnTo>
                  <a:lnTo>
                    <a:pt x="12" y="330"/>
                  </a:lnTo>
                  <a:lnTo>
                    <a:pt x="12" y="329"/>
                  </a:lnTo>
                  <a:lnTo>
                    <a:pt x="12" y="328"/>
                  </a:lnTo>
                  <a:lnTo>
                    <a:pt x="13" y="328"/>
                  </a:lnTo>
                  <a:lnTo>
                    <a:pt x="14" y="328"/>
                  </a:lnTo>
                  <a:lnTo>
                    <a:pt x="14" y="325"/>
                  </a:lnTo>
                  <a:lnTo>
                    <a:pt x="15" y="325"/>
                  </a:lnTo>
                  <a:lnTo>
                    <a:pt x="15" y="324"/>
                  </a:lnTo>
                  <a:lnTo>
                    <a:pt x="15" y="323"/>
                  </a:lnTo>
                  <a:lnTo>
                    <a:pt x="16" y="323"/>
                  </a:lnTo>
                  <a:lnTo>
                    <a:pt x="16" y="324"/>
                  </a:lnTo>
                  <a:lnTo>
                    <a:pt x="16" y="323"/>
                  </a:lnTo>
                  <a:lnTo>
                    <a:pt x="16" y="322"/>
                  </a:lnTo>
                  <a:lnTo>
                    <a:pt x="15" y="322"/>
                  </a:lnTo>
                  <a:lnTo>
                    <a:pt x="15" y="321"/>
                  </a:lnTo>
                  <a:lnTo>
                    <a:pt x="16" y="321"/>
                  </a:lnTo>
                  <a:lnTo>
                    <a:pt x="16" y="320"/>
                  </a:lnTo>
                  <a:lnTo>
                    <a:pt x="16" y="319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7" y="317"/>
                  </a:lnTo>
                  <a:lnTo>
                    <a:pt x="18" y="317"/>
                  </a:lnTo>
                  <a:lnTo>
                    <a:pt x="18" y="316"/>
                  </a:lnTo>
                  <a:lnTo>
                    <a:pt x="18" y="314"/>
                  </a:lnTo>
                  <a:lnTo>
                    <a:pt x="18" y="313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7" y="309"/>
                  </a:lnTo>
                  <a:lnTo>
                    <a:pt x="17" y="308"/>
                  </a:lnTo>
                  <a:lnTo>
                    <a:pt x="16" y="308"/>
                  </a:lnTo>
                  <a:lnTo>
                    <a:pt x="16" y="307"/>
                  </a:lnTo>
                  <a:lnTo>
                    <a:pt x="17" y="307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8" y="303"/>
                  </a:lnTo>
                  <a:lnTo>
                    <a:pt x="17" y="303"/>
                  </a:lnTo>
                  <a:lnTo>
                    <a:pt x="17" y="302"/>
                  </a:lnTo>
                  <a:lnTo>
                    <a:pt x="17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17" y="300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299"/>
                  </a:lnTo>
                  <a:lnTo>
                    <a:pt x="20" y="298"/>
                  </a:lnTo>
                  <a:lnTo>
                    <a:pt x="20" y="297"/>
                  </a:lnTo>
                  <a:lnTo>
                    <a:pt x="22" y="297"/>
                  </a:lnTo>
                  <a:lnTo>
                    <a:pt x="22" y="295"/>
                  </a:lnTo>
                  <a:lnTo>
                    <a:pt x="22" y="294"/>
                  </a:lnTo>
                  <a:lnTo>
                    <a:pt x="20" y="293"/>
                  </a:lnTo>
                  <a:lnTo>
                    <a:pt x="20" y="291"/>
                  </a:lnTo>
                  <a:lnTo>
                    <a:pt x="19" y="290"/>
                  </a:lnTo>
                  <a:lnTo>
                    <a:pt x="18" y="290"/>
                  </a:lnTo>
                  <a:lnTo>
                    <a:pt x="17" y="289"/>
                  </a:lnTo>
                  <a:lnTo>
                    <a:pt x="17" y="290"/>
                  </a:lnTo>
                  <a:lnTo>
                    <a:pt x="16" y="290"/>
                  </a:lnTo>
                  <a:lnTo>
                    <a:pt x="16" y="289"/>
                  </a:lnTo>
                  <a:lnTo>
                    <a:pt x="15" y="289"/>
                  </a:lnTo>
                  <a:lnTo>
                    <a:pt x="15" y="288"/>
                  </a:lnTo>
                  <a:lnTo>
                    <a:pt x="14" y="288"/>
                  </a:lnTo>
                  <a:lnTo>
                    <a:pt x="15" y="287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8" y="287"/>
                  </a:lnTo>
                  <a:lnTo>
                    <a:pt x="18" y="288"/>
                  </a:lnTo>
                  <a:lnTo>
                    <a:pt x="19" y="288"/>
                  </a:lnTo>
                  <a:lnTo>
                    <a:pt x="19" y="287"/>
                  </a:lnTo>
                  <a:lnTo>
                    <a:pt x="20" y="287"/>
                  </a:lnTo>
                  <a:lnTo>
                    <a:pt x="22" y="288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4" y="286"/>
                  </a:lnTo>
                  <a:lnTo>
                    <a:pt x="24" y="285"/>
                  </a:lnTo>
                  <a:lnTo>
                    <a:pt x="25" y="285"/>
                  </a:lnTo>
                  <a:lnTo>
                    <a:pt x="25" y="284"/>
                  </a:lnTo>
                  <a:lnTo>
                    <a:pt x="24" y="283"/>
                  </a:lnTo>
                  <a:lnTo>
                    <a:pt x="20" y="283"/>
                  </a:lnTo>
                  <a:lnTo>
                    <a:pt x="18" y="283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7" y="282"/>
                  </a:lnTo>
                  <a:lnTo>
                    <a:pt x="17" y="279"/>
                  </a:lnTo>
                  <a:lnTo>
                    <a:pt x="17" y="278"/>
                  </a:lnTo>
                  <a:lnTo>
                    <a:pt x="17" y="277"/>
                  </a:lnTo>
                  <a:lnTo>
                    <a:pt x="18" y="277"/>
                  </a:lnTo>
                  <a:lnTo>
                    <a:pt x="18" y="276"/>
                  </a:lnTo>
                  <a:lnTo>
                    <a:pt x="18" y="275"/>
                  </a:lnTo>
                  <a:lnTo>
                    <a:pt x="18" y="274"/>
                  </a:lnTo>
                  <a:lnTo>
                    <a:pt x="17" y="274"/>
                  </a:lnTo>
                  <a:lnTo>
                    <a:pt x="17" y="273"/>
                  </a:lnTo>
                  <a:lnTo>
                    <a:pt x="18" y="272"/>
                  </a:lnTo>
                  <a:lnTo>
                    <a:pt x="18" y="271"/>
                  </a:lnTo>
                  <a:lnTo>
                    <a:pt x="17" y="271"/>
                  </a:lnTo>
                  <a:lnTo>
                    <a:pt x="17" y="270"/>
                  </a:lnTo>
                  <a:lnTo>
                    <a:pt x="16" y="270"/>
                  </a:lnTo>
                  <a:lnTo>
                    <a:pt x="17" y="270"/>
                  </a:lnTo>
                  <a:lnTo>
                    <a:pt x="16" y="268"/>
                  </a:lnTo>
                  <a:lnTo>
                    <a:pt x="16" y="267"/>
                  </a:lnTo>
                  <a:lnTo>
                    <a:pt x="17" y="267"/>
                  </a:lnTo>
                  <a:lnTo>
                    <a:pt x="17" y="266"/>
                  </a:lnTo>
                  <a:lnTo>
                    <a:pt x="17" y="264"/>
                  </a:lnTo>
                  <a:lnTo>
                    <a:pt x="18" y="264"/>
                  </a:lnTo>
                  <a:lnTo>
                    <a:pt x="17" y="264"/>
                  </a:lnTo>
                  <a:lnTo>
                    <a:pt x="16" y="264"/>
                  </a:lnTo>
                  <a:lnTo>
                    <a:pt x="15" y="263"/>
                  </a:lnTo>
                  <a:lnTo>
                    <a:pt x="14" y="263"/>
                  </a:lnTo>
                  <a:lnTo>
                    <a:pt x="14" y="262"/>
                  </a:lnTo>
                  <a:lnTo>
                    <a:pt x="14" y="261"/>
                  </a:lnTo>
                  <a:lnTo>
                    <a:pt x="14" y="260"/>
                  </a:lnTo>
                  <a:lnTo>
                    <a:pt x="14" y="259"/>
                  </a:lnTo>
                  <a:lnTo>
                    <a:pt x="14" y="257"/>
                  </a:lnTo>
                  <a:lnTo>
                    <a:pt x="14" y="256"/>
                  </a:lnTo>
                  <a:lnTo>
                    <a:pt x="14" y="255"/>
                  </a:lnTo>
                  <a:lnTo>
                    <a:pt x="15" y="255"/>
                  </a:lnTo>
                  <a:lnTo>
                    <a:pt x="15" y="254"/>
                  </a:lnTo>
                  <a:lnTo>
                    <a:pt x="15" y="253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1"/>
                  </a:lnTo>
                  <a:lnTo>
                    <a:pt x="17" y="251"/>
                  </a:lnTo>
                  <a:lnTo>
                    <a:pt x="17" y="249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7" y="248"/>
                  </a:lnTo>
                  <a:lnTo>
                    <a:pt x="17" y="247"/>
                  </a:lnTo>
                  <a:lnTo>
                    <a:pt x="17" y="245"/>
                  </a:lnTo>
                  <a:lnTo>
                    <a:pt x="17" y="244"/>
                  </a:lnTo>
                  <a:lnTo>
                    <a:pt x="16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2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6" y="238"/>
                  </a:lnTo>
                  <a:lnTo>
                    <a:pt x="16" y="237"/>
                  </a:lnTo>
                  <a:lnTo>
                    <a:pt x="17" y="234"/>
                  </a:lnTo>
                  <a:lnTo>
                    <a:pt x="16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16" y="232"/>
                  </a:lnTo>
                  <a:lnTo>
                    <a:pt x="16" y="231"/>
                  </a:lnTo>
                  <a:lnTo>
                    <a:pt x="16" y="230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8"/>
                  </a:lnTo>
                  <a:lnTo>
                    <a:pt x="16" y="228"/>
                  </a:lnTo>
                  <a:lnTo>
                    <a:pt x="17" y="228"/>
                  </a:lnTo>
                  <a:lnTo>
                    <a:pt x="17" y="227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7" y="225"/>
                  </a:lnTo>
                  <a:lnTo>
                    <a:pt x="17" y="223"/>
                  </a:lnTo>
                  <a:lnTo>
                    <a:pt x="17" y="222"/>
                  </a:lnTo>
                  <a:lnTo>
                    <a:pt x="18" y="222"/>
                  </a:lnTo>
                  <a:lnTo>
                    <a:pt x="18" y="221"/>
                  </a:lnTo>
                  <a:lnTo>
                    <a:pt x="19" y="219"/>
                  </a:lnTo>
                  <a:lnTo>
                    <a:pt x="18" y="219"/>
                  </a:lnTo>
                  <a:lnTo>
                    <a:pt x="18" y="218"/>
                  </a:lnTo>
                  <a:lnTo>
                    <a:pt x="18" y="217"/>
                  </a:lnTo>
                  <a:lnTo>
                    <a:pt x="18" y="216"/>
                  </a:lnTo>
                  <a:lnTo>
                    <a:pt x="18" y="215"/>
                  </a:lnTo>
                  <a:lnTo>
                    <a:pt x="19" y="215"/>
                  </a:lnTo>
                  <a:lnTo>
                    <a:pt x="19" y="216"/>
                  </a:lnTo>
                  <a:lnTo>
                    <a:pt x="19" y="215"/>
                  </a:lnTo>
                  <a:lnTo>
                    <a:pt x="20" y="215"/>
                  </a:lnTo>
                  <a:lnTo>
                    <a:pt x="19" y="215"/>
                  </a:lnTo>
                  <a:lnTo>
                    <a:pt x="20" y="214"/>
                  </a:lnTo>
                  <a:lnTo>
                    <a:pt x="20" y="213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0" y="209"/>
                  </a:lnTo>
                  <a:lnTo>
                    <a:pt x="20" y="208"/>
                  </a:lnTo>
                  <a:lnTo>
                    <a:pt x="20" y="207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4" y="204"/>
                  </a:lnTo>
                  <a:lnTo>
                    <a:pt x="25" y="204"/>
                  </a:lnTo>
                  <a:lnTo>
                    <a:pt x="26" y="204"/>
                  </a:lnTo>
                  <a:lnTo>
                    <a:pt x="27" y="204"/>
                  </a:lnTo>
                  <a:lnTo>
                    <a:pt x="27" y="203"/>
                  </a:lnTo>
                  <a:lnTo>
                    <a:pt x="27" y="202"/>
                  </a:lnTo>
                  <a:lnTo>
                    <a:pt x="27" y="200"/>
                  </a:lnTo>
                  <a:lnTo>
                    <a:pt x="26" y="199"/>
                  </a:lnTo>
                  <a:lnTo>
                    <a:pt x="26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6" y="194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4" y="191"/>
                  </a:lnTo>
                  <a:lnTo>
                    <a:pt x="24" y="188"/>
                  </a:lnTo>
                  <a:lnTo>
                    <a:pt x="25" y="188"/>
                  </a:lnTo>
                  <a:lnTo>
                    <a:pt x="25" y="187"/>
                  </a:lnTo>
                  <a:lnTo>
                    <a:pt x="25" y="186"/>
                  </a:lnTo>
                  <a:lnTo>
                    <a:pt x="24" y="185"/>
                  </a:lnTo>
                  <a:lnTo>
                    <a:pt x="24" y="184"/>
                  </a:lnTo>
                  <a:lnTo>
                    <a:pt x="25" y="184"/>
                  </a:lnTo>
                  <a:lnTo>
                    <a:pt x="25" y="183"/>
                  </a:lnTo>
                  <a:lnTo>
                    <a:pt x="25" y="182"/>
                  </a:lnTo>
                  <a:lnTo>
                    <a:pt x="25" y="181"/>
                  </a:lnTo>
                  <a:lnTo>
                    <a:pt x="24" y="181"/>
                  </a:lnTo>
                  <a:lnTo>
                    <a:pt x="25" y="181"/>
                  </a:lnTo>
                  <a:lnTo>
                    <a:pt x="25" y="180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5" y="179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7" y="175"/>
                  </a:lnTo>
                  <a:lnTo>
                    <a:pt x="27" y="173"/>
                  </a:lnTo>
                  <a:lnTo>
                    <a:pt x="28" y="173"/>
                  </a:lnTo>
                  <a:lnTo>
                    <a:pt x="29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1" y="170"/>
                  </a:lnTo>
                  <a:lnTo>
                    <a:pt x="31" y="169"/>
                  </a:lnTo>
                  <a:lnTo>
                    <a:pt x="31" y="168"/>
                  </a:lnTo>
                  <a:lnTo>
                    <a:pt x="31" y="167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4"/>
                  </a:lnTo>
                  <a:lnTo>
                    <a:pt x="31" y="163"/>
                  </a:lnTo>
                  <a:lnTo>
                    <a:pt x="31" y="162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1" y="157"/>
                  </a:lnTo>
                  <a:lnTo>
                    <a:pt x="33" y="157"/>
                  </a:lnTo>
                  <a:lnTo>
                    <a:pt x="33" y="156"/>
                  </a:lnTo>
                  <a:lnTo>
                    <a:pt x="33" y="154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4" y="149"/>
                  </a:lnTo>
                  <a:lnTo>
                    <a:pt x="35" y="149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6" y="147"/>
                  </a:lnTo>
                  <a:lnTo>
                    <a:pt x="37" y="147"/>
                  </a:lnTo>
                  <a:lnTo>
                    <a:pt x="37" y="146"/>
                  </a:lnTo>
                  <a:lnTo>
                    <a:pt x="37" y="144"/>
                  </a:lnTo>
                  <a:lnTo>
                    <a:pt x="37" y="142"/>
                  </a:lnTo>
                  <a:lnTo>
                    <a:pt x="37" y="141"/>
                  </a:lnTo>
                  <a:lnTo>
                    <a:pt x="37" y="140"/>
                  </a:lnTo>
                  <a:lnTo>
                    <a:pt x="37" y="139"/>
                  </a:lnTo>
                  <a:lnTo>
                    <a:pt x="37" y="138"/>
                  </a:lnTo>
                  <a:lnTo>
                    <a:pt x="37" y="137"/>
                  </a:lnTo>
                  <a:lnTo>
                    <a:pt x="37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7" y="135"/>
                  </a:lnTo>
                  <a:lnTo>
                    <a:pt x="37" y="134"/>
                  </a:lnTo>
                  <a:lnTo>
                    <a:pt x="36" y="134"/>
                  </a:lnTo>
                  <a:lnTo>
                    <a:pt x="36" y="135"/>
                  </a:lnTo>
                  <a:lnTo>
                    <a:pt x="35" y="134"/>
                  </a:lnTo>
                  <a:lnTo>
                    <a:pt x="35" y="133"/>
                  </a:lnTo>
                  <a:lnTo>
                    <a:pt x="35" y="131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35" y="128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4" y="126"/>
                  </a:lnTo>
                  <a:lnTo>
                    <a:pt x="34" y="125"/>
                  </a:lnTo>
                  <a:lnTo>
                    <a:pt x="35" y="125"/>
                  </a:lnTo>
                  <a:lnTo>
                    <a:pt x="34" y="125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2"/>
                  </a:lnTo>
                  <a:lnTo>
                    <a:pt x="33" y="122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1" y="119"/>
                  </a:lnTo>
                  <a:lnTo>
                    <a:pt x="33" y="118"/>
                  </a:lnTo>
                  <a:lnTo>
                    <a:pt x="33" y="119"/>
                  </a:lnTo>
                  <a:lnTo>
                    <a:pt x="33" y="118"/>
                  </a:lnTo>
                  <a:lnTo>
                    <a:pt x="34" y="118"/>
                  </a:lnTo>
                  <a:lnTo>
                    <a:pt x="34" y="117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1" y="115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0" y="110"/>
                  </a:lnTo>
                  <a:lnTo>
                    <a:pt x="30" y="108"/>
                  </a:lnTo>
                  <a:lnTo>
                    <a:pt x="31" y="107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3" y="105"/>
                  </a:lnTo>
                  <a:lnTo>
                    <a:pt x="33" y="104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4" y="101"/>
                  </a:lnTo>
                  <a:lnTo>
                    <a:pt x="34" y="100"/>
                  </a:lnTo>
                  <a:lnTo>
                    <a:pt x="35" y="100"/>
                  </a:lnTo>
                  <a:lnTo>
                    <a:pt x="34" y="100"/>
                  </a:lnTo>
                  <a:lnTo>
                    <a:pt x="34" y="97"/>
                  </a:lnTo>
                  <a:lnTo>
                    <a:pt x="35" y="100"/>
                  </a:lnTo>
                  <a:lnTo>
                    <a:pt x="36" y="100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6" y="94"/>
                  </a:lnTo>
                  <a:lnTo>
                    <a:pt x="36" y="93"/>
                  </a:lnTo>
                  <a:lnTo>
                    <a:pt x="37" y="92"/>
                  </a:lnTo>
                  <a:lnTo>
                    <a:pt x="36" y="91"/>
                  </a:lnTo>
                  <a:lnTo>
                    <a:pt x="36" y="90"/>
                  </a:lnTo>
                  <a:lnTo>
                    <a:pt x="36" y="89"/>
                  </a:lnTo>
                  <a:lnTo>
                    <a:pt x="36" y="88"/>
                  </a:lnTo>
                  <a:lnTo>
                    <a:pt x="35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7" y="84"/>
                  </a:lnTo>
                  <a:lnTo>
                    <a:pt x="39" y="82"/>
                  </a:lnTo>
                  <a:lnTo>
                    <a:pt x="37" y="81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9" y="78"/>
                  </a:lnTo>
                  <a:lnTo>
                    <a:pt x="39" y="77"/>
                  </a:lnTo>
                  <a:lnTo>
                    <a:pt x="40" y="77"/>
                  </a:lnTo>
                  <a:lnTo>
                    <a:pt x="40" y="76"/>
                  </a:lnTo>
                  <a:lnTo>
                    <a:pt x="40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43" y="71"/>
                  </a:lnTo>
                  <a:lnTo>
                    <a:pt x="45" y="70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6" y="65"/>
                  </a:lnTo>
                  <a:lnTo>
                    <a:pt x="46" y="64"/>
                  </a:lnTo>
                  <a:lnTo>
                    <a:pt x="47" y="64"/>
                  </a:lnTo>
                  <a:lnTo>
                    <a:pt x="48" y="62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0" y="60"/>
                  </a:lnTo>
                  <a:lnTo>
                    <a:pt x="51" y="60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1" y="55"/>
                  </a:lnTo>
                  <a:lnTo>
                    <a:pt x="50" y="54"/>
                  </a:lnTo>
                  <a:lnTo>
                    <a:pt x="50" y="51"/>
                  </a:lnTo>
                  <a:lnTo>
                    <a:pt x="50" y="50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2" y="48"/>
                  </a:lnTo>
                  <a:lnTo>
                    <a:pt x="51" y="45"/>
                  </a:lnTo>
                  <a:lnTo>
                    <a:pt x="51" y="44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0" y="42"/>
                  </a:lnTo>
                  <a:lnTo>
                    <a:pt x="50" y="39"/>
                  </a:lnTo>
                  <a:lnTo>
                    <a:pt x="51" y="37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1" y="36"/>
                  </a:lnTo>
                  <a:lnTo>
                    <a:pt x="51" y="35"/>
                  </a:lnTo>
                  <a:lnTo>
                    <a:pt x="51" y="34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7" y="28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3" y="24"/>
                  </a:lnTo>
                  <a:lnTo>
                    <a:pt x="64" y="22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6"/>
                  </a:lnTo>
                  <a:lnTo>
                    <a:pt x="66" y="14"/>
                  </a:lnTo>
                  <a:lnTo>
                    <a:pt x="66" y="13"/>
                  </a:lnTo>
                  <a:lnTo>
                    <a:pt x="64" y="11"/>
                  </a:lnTo>
                  <a:close/>
                  <a:moveTo>
                    <a:pt x="50" y="450"/>
                  </a:moveTo>
                  <a:lnTo>
                    <a:pt x="50" y="449"/>
                  </a:lnTo>
                  <a:lnTo>
                    <a:pt x="50" y="450"/>
                  </a:lnTo>
                  <a:close/>
                  <a:moveTo>
                    <a:pt x="50" y="449"/>
                  </a:moveTo>
                  <a:lnTo>
                    <a:pt x="50" y="444"/>
                  </a:lnTo>
                  <a:lnTo>
                    <a:pt x="50" y="439"/>
                  </a:lnTo>
                  <a:lnTo>
                    <a:pt x="50" y="435"/>
                  </a:lnTo>
                  <a:lnTo>
                    <a:pt x="50" y="430"/>
                  </a:lnTo>
                  <a:lnTo>
                    <a:pt x="50" y="425"/>
                  </a:lnTo>
                  <a:lnTo>
                    <a:pt x="50" y="421"/>
                  </a:lnTo>
                  <a:lnTo>
                    <a:pt x="50" y="415"/>
                  </a:lnTo>
                  <a:lnTo>
                    <a:pt x="50" y="411"/>
                  </a:lnTo>
                  <a:lnTo>
                    <a:pt x="50" y="412"/>
                  </a:lnTo>
                  <a:lnTo>
                    <a:pt x="51" y="413"/>
                  </a:lnTo>
                  <a:lnTo>
                    <a:pt x="52" y="414"/>
                  </a:lnTo>
                  <a:lnTo>
                    <a:pt x="52" y="415"/>
                  </a:lnTo>
                  <a:lnTo>
                    <a:pt x="54" y="415"/>
                  </a:lnTo>
                  <a:lnTo>
                    <a:pt x="54" y="416"/>
                  </a:lnTo>
                  <a:lnTo>
                    <a:pt x="54" y="420"/>
                  </a:lnTo>
                  <a:lnTo>
                    <a:pt x="54" y="419"/>
                  </a:lnTo>
                  <a:lnTo>
                    <a:pt x="54" y="416"/>
                  </a:lnTo>
                  <a:lnTo>
                    <a:pt x="52" y="416"/>
                  </a:lnTo>
                  <a:lnTo>
                    <a:pt x="52" y="419"/>
                  </a:lnTo>
                  <a:lnTo>
                    <a:pt x="51" y="420"/>
                  </a:lnTo>
                  <a:lnTo>
                    <a:pt x="50" y="421"/>
                  </a:lnTo>
                  <a:lnTo>
                    <a:pt x="50" y="422"/>
                  </a:lnTo>
                  <a:lnTo>
                    <a:pt x="51" y="422"/>
                  </a:lnTo>
                  <a:lnTo>
                    <a:pt x="51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6" y="423"/>
                  </a:lnTo>
                  <a:lnTo>
                    <a:pt x="56" y="424"/>
                  </a:lnTo>
                  <a:lnTo>
                    <a:pt x="57" y="424"/>
                  </a:lnTo>
                  <a:lnTo>
                    <a:pt x="57" y="425"/>
                  </a:lnTo>
                  <a:lnTo>
                    <a:pt x="57" y="426"/>
                  </a:lnTo>
                  <a:lnTo>
                    <a:pt x="57" y="427"/>
                  </a:lnTo>
                  <a:lnTo>
                    <a:pt x="59" y="430"/>
                  </a:lnTo>
                  <a:lnTo>
                    <a:pt x="60" y="431"/>
                  </a:lnTo>
                  <a:lnTo>
                    <a:pt x="61" y="431"/>
                  </a:lnTo>
                  <a:lnTo>
                    <a:pt x="61" y="432"/>
                  </a:lnTo>
                  <a:lnTo>
                    <a:pt x="61" y="434"/>
                  </a:lnTo>
                  <a:lnTo>
                    <a:pt x="63" y="436"/>
                  </a:lnTo>
                  <a:lnTo>
                    <a:pt x="65" y="437"/>
                  </a:lnTo>
                  <a:lnTo>
                    <a:pt x="66" y="437"/>
                  </a:lnTo>
                  <a:lnTo>
                    <a:pt x="66" y="438"/>
                  </a:lnTo>
                  <a:lnTo>
                    <a:pt x="68" y="438"/>
                  </a:lnTo>
                  <a:lnTo>
                    <a:pt x="70" y="439"/>
                  </a:lnTo>
                  <a:lnTo>
                    <a:pt x="71" y="439"/>
                  </a:lnTo>
                  <a:lnTo>
                    <a:pt x="71" y="440"/>
                  </a:lnTo>
                  <a:lnTo>
                    <a:pt x="72" y="442"/>
                  </a:lnTo>
                  <a:lnTo>
                    <a:pt x="72" y="443"/>
                  </a:lnTo>
                  <a:lnTo>
                    <a:pt x="73" y="443"/>
                  </a:lnTo>
                  <a:lnTo>
                    <a:pt x="74" y="443"/>
                  </a:lnTo>
                  <a:lnTo>
                    <a:pt x="74" y="444"/>
                  </a:lnTo>
                  <a:lnTo>
                    <a:pt x="77" y="445"/>
                  </a:lnTo>
                  <a:lnTo>
                    <a:pt x="79" y="445"/>
                  </a:lnTo>
                  <a:lnTo>
                    <a:pt x="79" y="446"/>
                  </a:lnTo>
                  <a:lnTo>
                    <a:pt x="80" y="446"/>
                  </a:lnTo>
                  <a:lnTo>
                    <a:pt x="83" y="446"/>
                  </a:lnTo>
                  <a:lnTo>
                    <a:pt x="85" y="445"/>
                  </a:lnTo>
                  <a:lnTo>
                    <a:pt x="86" y="446"/>
                  </a:lnTo>
                  <a:lnTo>
                    <a:pt x="86" y="447"/>
                  </a:lnTo>
                  <a:lnTo>
                    <a:pt x="86" y="449"/>
                  </a:lnTo>
                  <a:lnTo>
                    <a:pt x="85" y="449"/>
                  </a:lnTo>
                  <a:lnTo>
                    <a:pt x="85" y="450"/>
                  </a:lnTo>
                  <a:lnTo>
                    <a:pt x="85" y="451"/>
                  </a:lnTo>
                  <a:lnTo>
                    <a:pt x="83" y="451"/>
                  </a:lnTo>
                  <a:lnTo>
                    <a:pt x="83" y="450"/>
                  </a:lnTo>
                  <a:lnTo>
                    <a:pt x="82" y="451"/>
                  </a:lnTo>
                  <a:lnTo>
                    <a:pt x="81" y="451"/>
                  </a:lnTo>
                  <a:lnTo>
                    <a:pt x="81" y="453"/>
                  </a:lnTo>
                  <a:lnTo>
                    <a:pt x="80" y="453"/>
                  </a:lnTo>
                  <a:lnTo>
                    <a:pt x="80" y="451"/>
                  </a:lnTo>
                  <a:lnTo>
                    <a:pt x="79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6" y="453"/>
                  </a:lnTo>
                  <a:lnTo>
                    <a:pt x="75" y="453"/>
                  </a:lnTo>
                  <a:lnTo>
                    <a:pt x="74" y="453"/>
                  </a:lnTo>
                  <a:lnTo>
                    <a:pt x="74" y="454"/>
                  </a:lnTo>
                  <a:lnTo>
                    <a:pt x="73" y="454"/>
                  </a:lnTo>
                  <a:lnTo>
                    <a:pt x="72" y="454"/>
                  </a:lnTo>
                  <a:lnTo>
                    <a:pt x="71" y="454"/>
                  </a:lnTo>
                  <a:lnTo>
                    <a:pt x="71" y="453"/>
                  </a:lnTo>
                  <a:lnTo>
                    <a:pt x="70" y="451"/>
                  </a:lnTo>
                  <a:lnTo>
                    <a:pt x="68" y="451"/>
                  </a:lnTo>
                  <a:lnTo>
                    <a:pt x="66" y="451"/>
                  </a:lnTo>
                  <a:lnTo>
                    <a:pt x="63" y="451"/>
                  </a:lnTo>
                  <a:lnTo>
                    <a:pt x="61" y="450"/>
                  </a:lnTo>
                  <a:lnTo>
                    <a:pt x="60" y="450"/>
                  </a:lnTo>
                  <a:lnTo>
                    <a:pt x="58" y="450"/>
                  </a:lnTo>
                  <a:lnTo>
                    <a:pt x="57" y="450"/>
                  </a:lnTo>
                  <a:lnTo>
                    <a:pt x="56" y="449"/>
                  </a:lnTo>
                  <a:lnTo>
                    <a:pt x="54" y="449"/>
                  </a:lnTo>
                  <a:lnTo>
                    <a:pt x="54" y="450"/>
                  </a:lnTo>
                  <a:lnTo>
                    <a:pt x="52" y="450"/>
                  </a:lnTo>
                  <a:lnTo>
                    <a:pt x="51" y="450"/>
                  </a:lnTo>
                  <a:lnTo>
                    <a:pt x="50" y="450"/>
                  </a:lnTo>
                  <a:lnTo>
                    <a:pt x="50" y="449"/>
                  </a:lnTo>
                  <a:close/>
                  <a:moveTo>
                    <a:pt x="99" y="447"/>
                  </a:moveTo>
                  <a:lnTo>
                    <a:pt x="100" y="447"/>
                  </a:lnTo>
                  <a:lnTo>
                    <a:pt x="100" y="449"/>
                  </a:lnTo>
                  <a:lnTo>
                    <a:pt x="99" y="449"/>
                  </a:lnTo>
                  <a:lnTo>
                    <a:pt x="97" y="449"/>
                  </a:lnTo>
                  <a:lnTo>
                    <a:pt x="99" y="449"/>
                  </a:lnTo>
                  <a:lnTo>
                    <a:pt x="99" y="447"/>
                  </a:lnTo>
                  <a:lnTo>
                    <a:pt x="97" y="447"/>
                  </a:lnTo>
                  <a:lnTo>
                    <a:pt x="97" y="449"/>
                  </a:lnTo>
                  <a:lnTo>
                    <a:pt x="96" y="449"/>
                  </a:lnTo>
                  <a:lnTo>
                    <a:pt x="95" y="449"/>
                  </a:lnTo>
                  <a:lnTo>
                    <a:pt x="95" y="450"/>
                  </a:lnTo>
                  <a:lnTo>
                    <a:pt x="95" y="449"/>
                  </a:lnTo>
                  <a:lnTo>
                    <a:pt x="94" y="449"/>
                  </a:lnTo>
                  <a:lnTo>
                    <a:pt x="94" y="450"/>
                  </a:lnTo>
                  <a:lnTo>
                    <a:pt x="93" y="450"/>
                  </a:lnTo>
                  <a:lnTo>
                    <a:pt x="93" y="449"/>
                  </a:lnTo>
                  <a:lnTo>
                    <a:pt x="93" y="450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1" y="451"/>
                  </a:lnTo>
                  <a:lnTo>
                    <a:pt x="91" y="450"/>
                  </a:lnTo>
                  <a:lnTo>
                    <a:pt x="91" y="449"/>
                  </a:lnTo>
                  <a:lnTo>
                    <a:pt x="92" y="449"/>
                  </a:lnTo>
                  <a:lnTo>
                    <a:pt x="93" y="449"/>
                  </a:lnTo>
                  <a:lnTo>
                    <a:pt x="92" y="447"/>
                  </a:lnTo>
                  <a:lnTo>
                    <a:pt x="93" y="447"/>
                  </a:lnTo>
                  <a:lnTo>
                    <a:pt x="94" y="447"/>
                  </a:lnTo>
                  <a:lnTo>
                    <a:pt x="94" y="449"/>
                  </a:lnTo>
                  <a:lnTo>
                    <a:pt x="94" y="447"/>
                  </a:lnTo>
                  <a:lnTo>
                    <a:pt x="95" y="447"/>
                  </a:lnTo>
                  <a:lnTo>
                    <a:pt x="96" y="447"/>
                  </a:lnTo>
                  <a:lnTo>
                    <a:pt x="97" y="447"/>
                  </a:lnTo>
                  <a:lnTo>
                    <a:pt x="99" y="447"/>
                  </a:lnTo>
                  <a:close/>
                  <a:moveTo>
                    <a:pt x="120" y="209"/>
                  </a:moveTo>
                  <a:lnTo>
                    <a:pt x="120" y="210"/>
                  </a:lnTo>
                  <a:lnTo>
                    <a:pt x="119" y="210"/>
                  </a:lnTo>
                  <a:lnTo>
                    <a:pt x="118" y="209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9" y="209"/>
                  </a:lnTo>
                  <a:lnTo>
                    <a:pt x="120" y="209"/>
                  </a:lnTo>
                  <a:close/>
                  <a:moveTo>
                    <a:pt x="118" y="208"/>
                  </a:moveTo>
                  <a:lnTo>
                    <a:pt x="119" y="208"/>
                  </a:lnTo>
                  <a:lnTo>
                    <a:pt x="118" y="208"/>
                  </a:lnTo>
                  <a:close/>
                  <a:moveTo>
                    <a:pt x="117" y="226"/>
                  </a:moveTo>
                  <a:lnTo>
                    <a:pt x="118" y="226"/>
                  </a:lnTo>
                  <a:lnTo>
                    <a:pt x="118" y="227"/>
                  </a:lnTo>
                  <a:lnTo>
                    <a:pt x="119" y="227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7" y="228"/>
                  </a:lnTo>
                  <a:lnTo>
                    <a:pt x="117" y="227"/>
                  </a:lnTo>
                  <a:lnTo>
                    <a:pt x="117" y="226"/>
                  </a:lnTo>
                  <a:close/>
                  <a:moveTo>
                    <a:pt x="118" y="222"/>
                  </a:moveTo>
                  <a:lnTo>
                    <a:pt x="118" y="223"/>
                  </a:lnTo>
                  <a:lnTo>
                    <a:pt x="119" y="223"/>
                  </a:lnTo>
                  <a:lnTo>
                    <a:pt x="119" y="225"/>
                  </a:lnTo>
                  <a:lnTo>
                    <a:pt x="119" y="226"/>
                  </a:lnTo>
                  <a:lnTo>
                    <a:pt x="118" y="225"/>
                  </a:lnTo>
                  <a:lnTo>
                    <a:pt x="118" y="223"/>
                  </a:lnTo>
                  <a:lnTo>
                    <a:pt x="118" y="222"/>
                  </a:lnTo>
                  <a:close/>
                </a:path>
              </a:pathLst>
            </a:custGeom>
            <a:solidFill>
              <a:srgbClr val="FCB8D1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393394B-9BAF-CC67-8D61-ED3A1BEAB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563" y="3648075"/>
              <a:ext cx="66675" cy="69850"/>
            </a:xfrm>
            <a:custGeom>
              <a:avLst/>
              <a:gdLst>
                <a:gd name="T0" fmla="*/ 40 w 42"/>
                <a:gd name="T1" fmla="*/ 30 h 44"/>
                <a:gd name="T2" fmla="*/ 40 w 42"/>
                <a:gd name="T3" fmla="*/ 33 h 44"/>
                <a:gd name="T4" fmla="*/ 39 w 42"/>
                <a:gd name="T5" fmla="*/ 36 h 44"/>
                <a:gd name="T6" fmla="*/ 36 w 42"/>
                <a:gd name="T7" fmla="*/ 39 h 44"/>
                <a:gd name="T8" fmla="*/ 34 w 42"/>
                <a:gd name="T9" fmla="*/ 38 h 44"/>
                <a:gd name="T10" fmla="*/ 34 w 42"/>
                <a:gd name="T11" fmla="*/ 35 h 44"/>
                <a:gd name="T12" fmla="*/ 30 w 42"/>
                <a:gd name="T13" fmla="*/ 36 h 44"/>
                <a:gd name="T14" fmla="*/ 28 w 42"/>
                <a:gd name="T15" fmla="*/ 38 h 44"/>
                <a:gd name="T16" fmla="*/ 25 w 42"/>
                <a:gd name="T17" fmla="*/ 38 h 44"/>
                <a:gd name="T18" fmla="*/ 21 w 42"/>
                <a:gd name="T19" fmla="*/ 36 h 44"/>
                <a:gd name="T20" fmla="*/ 20 w 42"/>
                <a:gd name="T21" fmla="*/ 39 h 44"/>
                <a:gd name="T22" fmla="*/ 23 w 42"/>
                <a:gd name="T23" fmla="*/ 41 h 44"/>
                <a:gd name="T24" fmla="*/ 21 w 42"/>
                <a:gd name="T25" fmla="*/ 44 h 44"/>
                <a:gd name="T26" fmla="*/ 18 w 42"/>
                <a:gd name="T27" fmla="*/ 42 h 44"/>
                <a:gd name="T28" fmla="*/ 14 w 42"/>
                <a:gd name="T29" fmla="*/ 41 h 44"/>
                <a:gd name="T30" fmla="*/ 13 w 42"/>
                <a:gd name="T31" fmla="*/ 38 h 44"/>
                <a:gd name="T32" fmla="*/ 11 w 42"/>
                <a:gd name="T33" fmla="*/ 35 h 44"/>
                <a:gd name="T34" fmla="*/ 9 w 42"/>
                <a:gd name="T35" fmla="*/ 33 h 44"/>
                <a:gd name="T36" fmla="*/ 8 w 42"/>
                <a:gd name="T37" fmla="*/ 31 h 44"/>
                <a:gd name="T38" fmla="*/ 8 w 42"/>
                <a:gd name="T39" fmla="*/ 30 h 44"/>
                <a:gd name="T40" fmla="*/ 8 w 42"/>
                <a:gd name="T41" fmla="*/ 28 h 44"/>
                <a:gd name="T42" fmla="*/ 7 w 42"/>
                <a:gd name="T43" fmla="*/ 28 h 44"/>
                <a:gd name="T44" fmla="*/ 5 w 42"/>
                <a:gd name="T45" fmla="*/ 27 h 44"/>
                <a:gd name="T46" fmla="*/ 4 w 42"/>
                <a:gd name="T47" fmla="*/ 24 h 44"/>
                <a:gd name="T48" fmla="*/ 2 w 42"/>
                <a:gd name="T49" fmla="*/ 22 h 44"/>
                <a:gd name="T50" fmla="*/ 0 w 42"/>
                <a:gd name="T51" fmla="*/ 20 h 44"/>
                <a:gd name="T52" fmla="*/ 2 w 42"/>
                <a:gd name="T53" fmla="*/ 18 h 44"/>
                <a:gd name="T54" fmla="*/ 3 w 42"/>
                <a:gd name="T55" fmla="*/ 16 h 44"/>
                <a:gd name="T56" fmla="*/ 3 w 42"/>
                <a:gd name="T57" fmla="*/ 11 h 44"/>
                <a:gd name="T58" fmla="*/ 5 w 42"/>
                <a:gd name="T59" fmla="*/ 10 h 44"/>
                <a:gd name="T60" fmla="*/ 8 w 42"/>
                <a:gd name="T61" fmla="*/ 10 h 44"/>
                <a:gd name="T62" fmla="*/ 9 w 42"/>
                <a:gd name="T63" fmla="*/ 8 h 44"/>
                <a:gd name="T64" fmla="*/ 8 w 42"/>
                <a:gd name="T65" fmla="*/ 6 h 44"/>
                <a:gd name="T66" fmla="*/ 9 w 42"/>
                <a:gd name="T67" fmla="*/ 4 h 44"/>
                <a:gd name="T68" fmla="*/ 11 w 42"/>
                <a:gd name="T69" fmla="*/ 1 h 44"/>
                <a:gd name="T70" fmla="*/ 13 w 42"/>
                <a:gd name="T71" fmla="*/ 1 h 44"/>
                <a:gd name="T72" fmla="*/ 17 w 42"/>
                <a:gd name="T73" fmla="*/ 1 h 44"/>
                <a:gd name="T74" fmla="*/ 19 w 42"/>
                <a:gd name="T75" fmla="*/ 2 h 44"/>
                <a:gd name="T76" fmla="*/ 23 w 42"/>
                <a:gd name="T77" fmla="*/ 2 h 44"/>
                <a:gd name="T78" fmla="*/ 23 w 42"/>
                <a:gd name="T79" fmla="*/ 1 h 44"/>
                <a:gd name="T80" fmla="*/ 26 w 42"/>
                <a:gd name="T81" fmla="*/ 1 h 44"/>
                <a:gd name="T82" fmla="*/ 30 w 42"/>
                <a:gd name="T83" fmla="*/ 1 h 44"/>
                <a:gd name="T84" fmla="*/ 34 w 42"/>
                <a:gd name="T85" fmla="*/ 2 h 44"/>
                <a:gd name="T86" fmla="*/ 30 w 42"/>
                <a:gd name="T87" fmla="*/ 1 h 44"/>
                <a:gd name="T88" fmla="*/ 36 w 42"/>
                <a:gd name="T89" fmla="*/ 1 h 44"/>
                <a:gd name="T90" fmla="*/ 40 w 42"/>
                <a:gd name="T91" fmla="*/ 1 h 44"/>
                <a:gd name="T92" fmla="*/ 42 w 42"/>
                <a:gd name="T93" fmla="*/ 2 h 44"/>
                <a:gd name="T94" fmla="*/ 41 w 42"/>
                <a:gd name="T95" fmla="*/ 5 h 44"/>
                <a:gd name="T96" fmla="*/ 40 w 42"/>
                <a:gd name="T97" fmla="*/ 7 h 44"/>
                <a:gd name="T98" fmla="*/ 39 w 42"/>
                <a:gd name="T99" fmla="*/ 9 h 44"/>
                <a:gd name="T100" fmla="*/ 38 w 42"/>
                <a:gd name="T101" fmla="*/ 12 h 44"/>
                <a:gd name="T102" fmla="*/ 38 w 42"/>
                <a:gd name="T103" fmla="*/ 17 h 44"/>
                <a:gd name="T104" fmla="*/ 38 w 42"/>
                <a:gd name="T105" fmla="*/ 20 h 44"/>
                <a:gd name="T106" fmla="*/ 39 w 42"/>
                <a:gd name="T107" fmla="*/ 22 h 44"/>
                <a:gd name="T108" fmla="*/ 41 w 42"/>
                <a:gd name="T109" fmla="*/ 23 h 44"/>
                <a:gd name="T110" fmla="*/ 42 w 42"/>
                <a:gd name="T111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4">
                  <a:moveTo>
                    <a:pt x="41" y="28"/>
                  </a:moveTo>
                  <a:lnTo>
                    <a:pt x="41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39" y="35"/>
                  </a:lnTo>
                  <a:lnTo>
                    <a:pt x="39" y="36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8"/>
                  </a:lnTo>
                  <a:lnTo>
                    <a:pt x="35" y="38"/>
                  </a:lnTo>
                  <a:lnTo>
                    <a:pt x="34" y="38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32" y="36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1" y="28"/>
                  </a:lnTo>
                  <a:close/>
                </a:path>
              </a:pathLst>
            </a:custGeom>
            <a:solidFill>
              <a:srgbClr val="C0E0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B98A120-0D58-F887-4018-0829D50F1A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606800"/>
              <a:ext cx="80963" cy="122237"/>
            </a:xfrm>
            <a:custGeom>
              <a:avLst/>
              <a:gdLst>
                <a:gd name="T0" fmla="*/ 47 w 51"/>
                <a:gd name="T1" fmla="*/ 70 h 77"/>
                <a:gd name="T2" fmla="*/ 42 w 51"/>
                <a:gd name="T3" fmla="*/ 68 h 77"/>
                <a:gd name="T4" fmla="*/ 38 w 51"/>
                <a:gd name="T5" fmla="*/ 71 h 77"/>
                <a:gd name="T6" fmla="*/ 32 w 51"/>
                <a:gd name="T7" fmla="*/ 73 h 77"/>
                <a:gd name="T8" fmla="*/ 31 w 51"/>
                <a:gd name="T9" fmla="*/ 73 h 77"/>
                <a:gd name="T10" fmla="*/ 30 w 51"/>
                <a:gd name="T11" fmla="*/ 76 h 77"/>
                <a:gd name="T12" fmla="*/ 26 w 51"/>
                <a:gd name="T13" fmla="*/ 77 h 77"/>
                <a:gd name="T14" fmla="*/ 23 w 51"/>
                <a:gd name="T15" fmla="*/ 73 h 77"/>
                <a:gd name="T16" fmla="*/ 17 w 51"/>
                <a:gd name="T17" fmla="*/ 71 h 77"/>
                <a:gd name="T18" fmla="*/ 17 w 51"/>
                <a:gd name="T19" fmla="*/ 67 h 77"/>
                <a:gd name="T20" fmla="*/ 15 w 51"/>
                <a:gd name="T21" fmla="*/ 64 h 77"/>
                <a:gd name="T22" fmla="*/ 15 w 51"/>
                <a:gd name="T23" fmla="*/ 58 h 77"/>
                <a:gd name="T24" fmla="*/ 16 w 51"/>
                <a:gd name="T25" fmla="*/ 53 h 77"/>
                <a:gd name="T26" fmla="*/ 18 w 51"/>
                <a:gd name="T27" fmla="*/ 49 h 77"/>
                <a:gd name="T28" fmla="*/ 17 w 51"/>
                <a:gd name="T29" fmla="*/ 45 h 77"/>
                <a:gd name="T30" fmla="*/ 14 w 51"/>
                <a:gd name="T31" fmla="*/ 43 h 77"/>
                <a:gd name="T32" fmla="*/ 14 w 51"/>
                <a:gd name="T33" fmla="*/ 42 h 77"/>
                <a:gd name="T34" fmla="*/ 14 w 51"/>
                <a:gd name="T35" fmla="*/ 35 h 77"/>
                <a:gd name="T36" fmla="*/ 11 w 51"/>
                <a:gd name="T37" fmla="*/ 35 h 77"/>
                <a:gd name="T38" fmla="*/ 7 w 51"/>
                <a:gd name="T39" fmla="*/ 35 h 77"/>
                <a:gd name="T40" fmla="*/ 3 w 51"/>
                <a:gd name="T41" fmla="*/ 31 h 77"/>
                <a:gd name="T42" fmla="*/ 1 w 51"/>
                <a:gd name="T43" fmla="*/ 26 h 77"/>
                <a:gd name="T44" fmla="*/ 2 w 51"/>
                <a:gd name="T45" fmla="*/ 23 h 77"/>
                <a:gd name="T46" fmla="*/ 3 w 51"/>
                <a:gd name="T47" fmla="*/ 19 h 77"/>
                <a:gd name="T48" fmla="*/ 7 w 51"/>
                <a:gd name="T49" fmla="*/ 19 h 77"/>
                <a:gd name="T50" fmla="*/ 12 w 51"/>
                <a:gd name="T51" fmla="*/ 15 h 77"/>
                <a:gd name="T52" fmla="*/ 8 w 51"/>
                <a:gd name="T53" fmla="*/ 13 h 77"/>
                <a:gd name="T54" fmla="*/ 8 w 51"/>
                <a:gd name="T55" fmla="*/ 10 h 77"/>
                <a:gd name="T56" fmla="*/ 12 w 51"/>
                <a:gd name="T57" fmla="*/ 7 h 77"/>
                <a:gd name="T58" fmla="*/ 14 w 51"/>
                <a:gd name="T59" fmla="*/ 3 h 77"/>
                <a:gd name="T60" fmla="*/ 14 w 51"/>
                <a:gd name="T61" fmla="*/ 0 h 77"/>
                <a:gd name="T62" fmla="*/ 18 w 51"/>
                <a:gd name="T63" fmla="*/ 2 h 77"/>
                <a:gd name="T64" fmla="*/ 18 w 51"/>
                <a:gd name="T65" fmla="*/ 3 h 77"/>
                <a:gd name="T66" fmla="*/ 17 w 51"/>
                <a:gd name="T67" fmla="*/ 2 h 77"/>
                <a:gd name="T68" fmla="*/ 24 w 51"/>
                <a:gd name="T69" fmla="*/ 5 h 77"/>
                <a:gd name="T70" fmla="*/ 27 w 51"/>
                <a:gd name="T71" fmla="*/ 11 h 77"/>
                <a:gd name="T72" fmla="*/ 29 w 51"/>
                <a:gd name="T73" fmla="*/ 12 h 77"/>
                <a:gd name="T74" fmla="*/ 30 w 51"/>
                <a:gd name="T75" fmla="*/ 16 h 77"/>
                <a:gd name="T76" fmla="*/ 28 w 51"/>
                <a:gd name="T77" fmla="*/ 21 h 77"/>
                <a:gd name="T78" fmla="*/ 30 w 51"/>
                <a:gd name="T79" fmla="*/ 17 h 77"/>
                <a:gd name="T80" fmla="*/ 37 w 51"/>
                <a:gd name="T81" fmla="*/ 19 h 77"/>
                <a:gd name="T82" fmla="*/ 39 w 51"/>
                <a:gd name="T83" fmla="*/ 22 h 77"/>
                <a:gd name="T84" fmla="*/ 43 w 51"/>
                <a:gd name="T85" fmla="*/ 25 h 77"/>
                <a:gd name="T86" fmla="*/ 43 w 51"/>
                <a:gd name="T87" fmla="*/ 28 h 77"/>
                <a:gd name="T88" fmla="*/ 42 w 51"/>
                <a:gd name="T89" fmla="*/ 34 h 77"/>
                <a:gd name="T90" fmla="*/ 41 w 51"/>
                <a:gd name="T91" fmla="*/ 36 h 77"/>
                <a:gd name="T92" fmla="*/ 37 w 51"/>
                <a:gd name="T93" fmla="*/ 37 h 77"/>
                <a:gd name="T94" fmla="*/ 36 w 51"/>
                <a:gd name="T95" fmla="*/ 43 h 77"/>
                <a:gd name="T96" fmla="*/ 34 w 51"/>
                <a:gd name="T97" fmla="*/ 47 h 77"/>
                <a:gd name="T98" fmla="*/ 38 w 51"/>
                <a:gd name="T99" fmla="*/ 50 h 77"/>
                <a:gd name="T100" fmla="*/ 40 w 51"/>
                <a:gd name="T101" fmla="*/ 54 h 77"/>
                <a:gd name="T102" fmla="*/ 42 w 51"/>
                <a:gd name="T103" fmla="*/ 53 h 77"/>
                <a:gd name="T104" fmla="*/ 42 w 51"/>
                <a:gd name="T105" fmla="*/ 57 h 77"/>
                <a:gd name="T106" fmla="*/ 45 w 51"/>
                <a:gd name="T107" fmla="*/ 60 h 77"/>
                <a:gd name="T108" fmla="*/ 47 w 51"/>
                <a:gd name="T109" fmla="*/ 65 h 77"/>
                <a:gd name="T110" fmla="*/ 31 w 51"/>
                <a:gd name="T111" fmla="*/ 1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" h="77">
                  <a:moveTo>
                    <a:pt x="51" y="68"/>
                  </a:moveTo>
                  <a:lnTo>
                    <a:pt x="49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7" y="70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3" y="68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40" y="71"/>
                  </a:lnTo>
                  <a:lnTo>
                    <a:pt x="39" y="71"/>
                  </a:lnTo>
                  <a:lnTo>
                    <a:pt x="38" y="71"/>
                  </a:lnTo>
                  <a:lnTo>
                    <a:pt x="37" y="72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1" y="72"/>
                  </a:lnTo>
                  <a:lnTo>
                    <a:pt x="31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8" y="76"/>
                  </a:lnTo>
                  <a:lnTo>
                    <a:pt x="27" y="76"/>
                  </a:lnTo>
                  <a:lnTo>
                    <a:pt x="27" y="77"/>
                  </a:lnTo>
                  <a:lnTo>
                    <a:pt x="26" y="77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4" y="74"/>
                  </a:lnTo>
                  <a:lnTo>
                    <a:pt x="23" y="74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8" y="71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7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38" y="51"/>
                  </a:lnTo>
                  <a:lnTo>
                    <a:pt x="39" y="51"/>
                  </a:lnTo>
                  <a:lnTo>
                    <a:pt x="39" y="53"/>
                  </a:lnTo>
                  <a:lnTo>
                    <a:pt x="39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1" y="53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2" y="54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3" y="57"/>
                  </a:lnTo>
                  <a:lnTo>
                    <a:pt x="42" y="57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6" y="62"/>
                  </a:lnTo>
                  <a:lnTo>
                    <a:pt x="46" y="64"/>
                  </a:lnTo>
                  <a:lnTo>
                    <a:pt x="47" y="64"/>
                  </a:lnTo>
                  <a:lnTo>
                    <a:pt x="47" y="65"/>
                  </a:lnTo>
                  <a:lnTo>
                    <a:pt x="47" y="66"/>
                  </a:lnTo>
                  <a:lnTo>
                    <a:pt x="48" y="67"/>
                  </a:lnTo>
                  <a:lnTo>
                    <a:pt x="49" y="67"/>
                  </a:lnTo>
                  <a:lnTo>
                    <a:pt x="51" y="68"/>
                  </a:lnTo>
                  <a:close/>
                  <a:moveTo>
                    <a:pt x="31" y="16"/>
                  </a:moveTo>
                  <a:lnTo>
                    <a:pt x="30" y="16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B3BF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7A0D5EF-FB5E-D80F-A05B-917299CAFC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7313" y="3560763"/>
              <a:ext cx="74613" cy="96837"/>
            </a:xfrm>
            <a:custGeom>
              <a:avLst/>
              <a:gdLst>
                <a:gd name="T0" fmla="*/ 35 w 47"/>
                <a:gd name="T1" fmla="*/ 4 h 61"/>
                <a:gd name="T2" fmla="*/ 37 w 47"/>
                <a:gd name="T3" fmla="*/ 6 h 61"/>
                <a:gd name="T4" fmla="*/ 37 w 47"/>
                <a:gd name="T5" fmla="*/ 5 h 61"/>
                <a:gd name="T6" fmla="*/ 39 w 47"/>
                <a:gd name="T7" fmla="*/ 10 h 61"/>
                <a:gd name="T8" fmla="*/ 43 w 47"/>
                <a:gd name="T9" fmla="*/ 14 h 61"/>
                <a:gd name="T10" fmla="*/ 44 w 47"/>
                <a:gd name="T11" fmla="*/ 16 h 61"/>
                <a:gd name="T12" fmla="*/ 46 w 47"/>
                <a:gd name="T13" fmla="*/ 17 h 61"/>
                <a:gd name="T14" fmla="*/ 46 w 47"/>
                <a:gd name="T15" fmla="*/ 19 h 61"/>
                <a:gd name="T16" fmla="*/ 44 w 47"/>
                <a:gd name="T17" fmla="*/ 18 h 61"/>
                <a:gd name="T18" fmla="*/ 43 w 47"/>
                <a:gd name="T19" fmla="*/ 20 h 61"/>
                <a:gd name="T20" fmla="*/ 44 w 47"/>
                <a:gd name="T21" fmla="*/ 23 h 61"/>
                <a:gd name="T22" fmla="*/ 45 w 47"/>
                <a:gd name="T23" fmla="*/ 26 h 61"/>
                <a:gd name="T24" fmla="*/ 44 w 47"/>
                <a:gd name="T25" fmla="*/ 28 h 61"/>
                <a:gd name="T26" fmla="*/ 43 w 47"/>
                <a:gd name="T27" fmla="*/ 30 h 61"/>
                <a:gd name="T28" fmla="*/ 43 w 47"/>
                <a:gd name="T29" fmla="*/ 31 h 61"/>
                <a:gd name="T30" fmla="*/ 43 w 47"/>
                <a:gd name="T31" fmla="*/ 32 h 61"/>
                <a:gd name="T32" fmla="*/ 44 w 47"/>
                <a:gd name="T33" fmla="*/ 33 h 61"/>
                <a:gd name="T34" fmla="*/ 41 w 47"/>
                <a:gd name="T35" fmla="*/ 30 h 61"/>
                <a:gd name="T36" fmla="*/ 40 w 47"/>
                <a:gd name="T37" fmla="*/ 28 h 61"/>
                <a:gd name="T38" fmla="*/ 40 w 47"/>
                <a:gd name="T39" fmla="*/ 28 h 61"/>
                <a:gd name="T40" fmla="*/ 38 w 47"/>
                <a:gd name="T41" fmla="*/ 27 h 61"/>
                <a:gd name="T42" fmla="*/ 39 w 47"/>
                <a:gd name="T43" fmla="*/ 29 h 61"/>
                <a:gd name="T44" fmla="*/ 39 w 47"/>
                <a:gd name="T45" fmla="*/ 30 h 61"/>
                <a:gd name="T46" fmla="*/ 38 w 47"/>
                <a:gd name="T47" fmla="*/ 30 h 61"/>
                <a:gd name="T48" fmla="*/ 34 w 47"/>
                <a:gd name="T49" fmla="*/ 28 h 61"/>
                <a:gd name="T50" fmla="*/ 37 w 47"/>
                <a:gd name="T51" fmla="*/ 27 h 61"/>
                <a:gd name="T52" fmla="*/ 37 w 47"/>
                <a:gd name="T53" fmla="*/ 26 h 61"/>
                <a:gd name="T54" fmla="*/ 35 w 47"/>
                <a:gd name="T55" fmla="*/ 26 h 61"/>
                <a:gd name="T56" fmla="*/ 35 w 47"/>
                <a:gd name="T57" fmla="*/ 23 h 61"/>
                <a:gd name="T58" fmla="*/ 34 w 47"/>
                <a:gd name="T59" fmla="*/ 23 h 61"/>
                <a:gd name="T60" fmla="*/ 32 w 47"/>
                <a:gd name="T61" fmla="*/ 20 h 61"/>
                <a:gd name="T62" fmla="*/ 30 w 47"/>
                <a:gd name="T63" fmla="*/ 19 h 61"/>
                <a:gd name="T64" fmla="*/ 26 w 47"/>
                <a:gd name="T65" fmla="*/ 18 h 61"/>
                <a:gd name="T66" fmla="*/ 24 w 47"/>
                <a:gd name="T67" fmla="*/ 16 h 61"/>
                <a:gd name="T68" fmla="*/ 23 w 47"/>
                <a:gd name="T69" fmla="*/ 14 h 61"/>
                <a:gd name="T70" fmla="*/ 21 w 47"/>
                <a:gd name="T71" fmla="*/ 13 h 61"/>
                <a:gd name="T72" fmla="*/ 19 w 47"/>
                <a:gd name="T73" fmla="*/ 13 h 61"/>
                <a:gd name="T74" fmla="*/ 21 w 47"/>
                <a:gd name="T75" fmla="*/ 14 h 61"/>
                <a:gd name="T76" fmla="*/ 22 w 47"/>
                <a:gd name="T77" fmla="*/ 16 h 61"/>
                <a:gd name="T78" fmla="*/ 22 w 47"/>
                <a:gd name="T79" fmla="*/ 17 h 61"/>
                <a:gd name="T80" fmla="*/ 21 w 47"/>
                <a:gd name="T81" fmla="*/ 17 h 61"/>
                <a:gd name="T82" fmla="*/ 19 w 47"/>
                <a:gd name="T83" fmla="*/ 17 h 61"/>
                <a:gd name="T84" fmla="*/ 17 w 47"/>
                <a:gd name="T85" fmla="*/ 15 h 61"/>
                <a:gd name="T86" fmla="*/ 13 w 47"/>
                <a:gd name="T87" fmla="*/ 13 h 61"/>
                <a:gd name="T88" fmla="*/ 13 w 47"/>
                <a:gd name="T89" fmla="*/ 9 h 61"/>
                <a:gd name="T90" fmla="*/ 15 w 47"/>
                <a:gd name="T91" fmla="*/ 9 h 61"/>
                <a:gd name="T92" fmla="*/ 16 w 47"/>
                <a:gd name="T93" fmla="*/ 8 h 61"/>
                <a:gd name="T94" fmla="*/ 15 w 47"/>
                <a:gd name="T95" fmla="*/ 6 h 61"/>
                <a:gd name="T96" fmla="*/ 16 w 47"/>
                <a:gd name="T97" fmla="*/ 6 h 61"/>
                <a:gd name="T98" fmla="*/ 13 w 47"/>
                <a:gd name="T99" fmla="*/ 5 h 61"/>
                <a:gd name="T100" fmla="*/ 13 w 47"/>
                <a:gd name="T101" fmla="*/ 4 h 61"/>
                <a:gd name="T102" fmla="*/ 15 w 47"/>
                <a:gd name="T103" fmla="*/ 4 h 61"/>
                <a:gd name="T104" fmla="*/ 15 w 47"/>
                <a:gd name="T105" fmla="*/ 3 h 61"/>
                <a:gd name="T106" fmla="*/ 17 w 47"/>
                <a:gd name="T107" fmla="*/ 2 h 61"/>
                <a:gd name="T108" fmla="*/ 21 w 47"/>
                <a:gd name="T109" fmla="*/ 3 h 61"/>
                <a:gd name="T110" fmla="*/ 24 w 47"/>
                <a:gd name="T111" fmla="*/ 3 h 61"/>
                <a:gd name="T112" fmla="*/ 28 w 47"/>
                <a:gd name="T113" fmla="*/ 4 h 61"/>
                <a:gd name="T114" fmla="*/ 29 w 47"/>
                <a:gd name="T115" fmla="*/ 4 h 61"/>
                <a:gd name="T116" fmla="*/ 31 w 47"/>
                <a:gd name="T117" fmla="*/ 5 h 61"/>
                <a:gd name="T118" fmla="*/ 34 w 47"/>
                <a:gd name="T119" fmla="*/ 5 h 61"/>
                <a:gd name="T120" fmla="*/ 20 w 47"/>
                <a:gd name="T121" fmla="*/ 13 h 61"/>
                <a:gd name="T122" fmla="*/ 0 w 47"/>
                <a:gd name="T12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61">
                  <a:moveTo>
                    <a:pt x="35" y="4"/>
                  </a:moveTo>
                  <a:lnTo>
                    <a:pt x="37" y="5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9"/>
                  </a:lnTo>
                  <a:lnTo>
                    <a:pt x="39" y="10"/>
                  </a:lnTo>
                  <a:lnTo>
                    <a:pt x="40" y="13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3" y="32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0" y="29"/>
                  </a:lnTo>
                  <a:lnTo>
                    <a:pt x="40" y="28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9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39" y="31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5" y="29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3" y="20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4"/>
                  </a:lnTo>
                  <a:close/>
                  <a:moveTo>
                    <a:pt x="20" y="13"/>
                  </a:moveTo>
                  <a:lnTo>
                    <a:pt x="21" y="13"/>
                  </a:lnTo>
                  <a:lnTo>
                    <a:pt x="20" y="13"/>
                  </a:lnTo>
                  <a:close/>
                  <a:moveTo>
                    <a:pt x="0" y="61"/>
                  </a:moveTo>
                  <a:lnTo>
                    <a:pt x="0" y="6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C8FCC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E2754DD-2675-1271-B9E3-1024492A04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788" y="3497263"/>
              <a:ext cx="77788" cy="73025"/>
            </a:xfrm>
            <a:custGeom>
              <a:avLst/>
              <a:gdLst>
                <a:gd name="T0" fmla="*/ 18 w 49"/>
                <a:gd name="T1" fmla="*/ 39 h 46"/>
                <a:gd name="T2" fmla="*/ 15 w 49"/>
                <a:gd name="T3" fmla="*/ 37 h 46"/>
                <a:gd name="T4" fmla="*/ 12 w 49"/>
                <a:gd name="T5" fmla="*/ 35 h 46"/>
                <a:gd name="T6" fmla="*/ 10 w 49"/>
                <a:gd name="T7" fmla="*/ 33 h 46"/>
                <a:gd name="T8" fmla="*/ 6 w 49"/>
                <a:gd name="T9" fmla="*/ 28 h 46"/>
                <a:gd name="T10" fmla="*/ 5 w 49"/>
                <a:gd name="T11" fmla="*/ 26 h 46"/>
                <a:gd name="T12" fmla="*/ 2 w 49"/>
                <a:gd name="T13" fmla="*/ 25 h 46"/>
                <a:gd name="T14" fmla="*/ 1 w 49"/>
                <a:gd name="T15" fmla="*/ 24 h 46"/>
                <a:gd name="T16" fmla="*/ 2 w 49"/>
                <a:gd name="T17" fmla="*/ 22 h 46"/>
                <a:gd name="T18" fmla="*/ 6 w 49"/>
                <a:gd name="T19" fmla="*/ 22 h 46"/>
                <a:gd name="T20" fmla="*/ 9 w 49"/>
                <a:gd name="T21" fmla="*/ 22 h 46"/>
                <a:gd name="T22" fmla="*/ 11 w 49"/>
                <a:gd name="T23" fmla="*/ 20 h 46"/>
                <a:gd name="T24" fmla="*/ 10 w 49"/>
                <a:gd name="T25" fmla="*/ 15 h 46"/>
                <a:gd name="T26" fmla="*/ 12 w 49"/>
                <a:gd name="T27" fmla="*/ 13 h 46"/>
                <a:gd name="T28" fmla="*/ 14 w 49"/>
                <a:gd name="T29" fmla="*/ 13 h 46"/>
                <a:gd name="T30" fmla="*/ 18 w 49"/>
                <a:gd name="T31" fmla="*/ 11 h 46"/>
                <a:gd name="T32" fmla="*/ 19 w 49"/>
                <a:gd name="T33" fmla="*/ 13 h 46"/>
                <a:gd name="T34" fmla="*/ 23 w 49"/>
                <a:gd name="T35" fmla="*/ 11 h 46"/>
                <a:gd name="T36" fmla="*/ 25 w 49"/>
                <a:gd name="T37" fmla="*/ 9 h 46"/>
                <a:gd name="T38" fmla="*/ 26 w 49"/>
                <a:gd name="T39" fmla="*/ 5 h 46"/>
                <a:gd name="T40" fmla="*/ 28 w 49"/>
                <a:gd name="T41" fmla="*/ 3 h 46"/>
                <a:gd name="T42" fmla="*/ 30 w 49"/>
                <a:gd name="T43" fmla="*/ 3 h 46"/>
                <a:gd name="T44" fmla="*/ 34 w 49"/>
                <a:gd name="T45" fmla="*/ 5 h 46"/>
                <a:gd name="T46" fmla="*/ 36 w 49"/>
                <a:gd name="T47" fmla="*/ 4 h 46"/>
                <a:gd name="T48" fmla="*/ 39 w 49"/>
                <a:gd name="T49" fmla="*/ 3 h 46"/>
                <a:gd name="T50" fmla="*/ 43 w 49"/>
                <a:gd name="T51" fmla="*/ 1 h 46"/>
                <a:gd name="T52" fmla="*/ 44 w 49"/>
                <a:gd name="T53" fmla="*/ 0 h 46"/>
                <a:gd name="T54" fmla="*/ 46 w 49"/>
                <a:gd name="T55" fmla="*/ 0 h 46"/>
                <a:gd name="T56" fmla="*/ 47 w 49"/>
                <a:gd name="T57" fmla="*/ 1 h 46"/>
                <a:gd name="T58" fmla="*/ 45 w 49"/>
                <a:gd name="T59" fmla="*/ 3 h 46"/>
                <a:gd name="T60" fmla="*/ 45 w 49"/>
                <a:gd name="T61" fmla="*/ 4 h 46"/>
                <a:gd name="T62" fmla="*/ 46 w 49"/>
                <a:gd name="T63" fmla="*/ 5 h 46"/>
                <a:gd name="T64" fmla="*/ 45 w 49"/>
                <a:gd name="T65" fmla="*/ 10 h 46"/>
                <a:gd name="T66" fmla="*/ 44 w 49"/>
                <a:gd name="T67" fmla="*/ 13 h 46"/>
                <a:gd name="T68" fmla="*/ 43 w 49"/>
                <a:gd name="T69" fmla="*/ 19 h 46"/>
                <a:gd name="T70" fmla="*/ 43 w 49"/>
                <a:gd name="T71" fmla="*/ 26 h 46"/>
                <a:gd name="T72" fmla="*/ 43 w 49"/>
                <a:gd name="T73" fmla="*/ 28 h 46"/>
                <a:gd name="T74" fmla="*/ 41 w 49"/>
                <a:gd name="T75" fmla="*/ 27 h 46"/>
                <a:gd name="T76" fmla="*/ 43 w 49"/>
                <a:gd name="T77" fmla="*/ 24 h 46"/>
                <a:gd name="T78" fmla="*/ 43 w 49"/>
                <a:gd name="T79" fmla="*/ 26 h 46"/>
                <a:gd name="T80" fmla="*/ 41 w 49"/>
                <a:gd name="T81" fmla="*/ 27 h 46"/>
                <a:gd name="T82" fmla="*/ 43 w 49"/>
                <a:gd name="T83" fmla="*/ 28 h 46"/>
                <a:gd name="T84" fmla="*/ 41 w 49"/>
                <a:gd name="T85" fmla="*/ 31 h 46"/>
                <a:gd name="T86" fmla="*/ 40 w 49"/>
                <a:gd name="T87" fmla="*/ 33 h 46"/>
                <a:gd name="T88" fmla="*/ 41 w 49"/>
                <a:gd name="T89" fmla="*/ 36 h 46"/>
                <a:gd name="T90" fmla="*/ 39 w 49"/>
                <a:gd name="T91" fmla="*/ 39 h 46"/>
                <a:gd name="T92" fmla="*/ 41 w 49"/>
                <a:gd name="T93" fmla="*/ 44 h 46"/>
                <a:gd name="T94" fmla="*/ 38 w 49"/>
                <a:gd name="T95" fmla="*/ 45 h 46"/>
                <a:gd name="T96" fmla="*/ 35 w 49"/>
                <a:gd name="T97" fmla="*/ 44 h 46"/>
                <a:gd name="T98" fmla="*/ 34 w 49"/>
                <a:gd name="T99" fmla="*/ 43 h 46"/>
                <a:gd name="T100" fmla="*/ 28 w 49"/>
                <a:gd name="T101" fmla="*/ 44 h 46"/>
                <a:gd name="T102" fmla="*/ 23 w 49"/>
                <a:gd name="T103" fmla="*/ 42 h 46"/>
                <a:gd name="T104" fmla="*/ 41 w 49"/>
                <a:gd name="T105" fmla="*/ 34 h 46"/>
                <a:gd name="T106" fmla="*/ 49 w 49"/>
                <a:gd name="T107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46">
                  <a:moveTo>
                    <a:pt x="21" y="43"/>
                  </a:moveTo>
                  <a:lnTo>
                    <a:pt x="21" y="42"/>
                  </a:lnTo>
                  <a:lnTo>
                    <a:pt x="19" y="42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5" y="10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4" y="23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3" y="28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3" y="26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40" y="38"/>
                  </a:lnTo>
                  <a:lnTo>
                    <a:pt x="39" y="39"/>
                  </a:lnTo>
                  <a:lnTo>
                    <a:pt x="39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39" y="46"/>
                  </a:lnTo>
                  <a:lnTo>
                    <a:pt x="38" y="45"/>
                  </a:lnTo>
                  <a:lnTo>
                    <a:pt x="37" y="45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1" y="43"/>
                  </a:lnTo>
                  <a:close/>
                  <a:moveTo>
                    <a:pt x="41" y="34"/>
                  </a:moveTo>
                  <a:lnTo>
                    <a:pt x="41" y="33"/>
                  </a:lnTo>
                  <a:lnTo>
                    <a:pt x="41" y="34"/>
                  </a:lnTo>
                  <a:close/>
                  <a:moveTo>
                    <a:pt x="47" y="31"/>
                  </a:moveTo>
                  <a:lnTo>
                    <a:pt x="49" y="31"/>
                  </a:lnTo>
                  <a:lnTo>
                    <a:pt x="47" y="31"/>
                  </a:lnTo>
                  <a:close/>
                </a:path>
              </a:pathLst>
            </a:custGeom>
            <a:solidFill>
              <a:srgbClr val="B3FCD3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C8576E9-3957-83F2-A046-E43A046AC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44487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FCD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87F9E20-1F2E-4098-7A75-281C5AA5E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444875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6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98D4C9F-C476-33C2-C645-66967A54F9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3213" y="3660775"/>
              <a:ext cx="733425" cy="674687"/>
            </a:xfrm>
            <a:custGeom>
              <a:avLst/>
              <a:gdLst>
                <a:gd name="T0" fmla="*/ 192 w 462"/>
                <a:gd name="T1" fmla="*/ 357 h 425"/>
                <a:gd name="T2" fmla="*/ 207 w 462"/>
                <a:gd name="T3" fmla="*/ 330 h 425"/>
                <a:gd name="T4" fmla="*/ 191 w 462"/>
                <a:gd name="T5" fmla="*/ 310 h 425"/>
                <a:gd name="T6" fmla="*/ 166 w 462"/>
                <a:gd name="T7" fmla="*/ 287 h 425"/>
                <a:gd name="T8" fmla="*/ 168 w 462"/>
                <a:gd name="T9" fmla="*/ 255 h 425"/>
                <a:gd name="T10" fmla="*/ 143 w 462"/>
                <a:gd name="T11" fmla="*/ 225 h 425"/>
                <a:gd name="T12" fmla="*/ 126 w 462"/>
                <a:gd name="T13" fmla="*/ 196 h 425"/>
                <a:gd name="T14" fmla="*/ 92 w 462"/>
                <a:gd name="T15" fmla="*/ 177 h 425"/>
                <a:gd name="T16" fmla="*/ 76 w 462"/>
                <a:gd name="T17" fmla="*/ 158 h 425"/>
                <a:gd name="T18" fmla="*/ 36 w 462"/>
                <a:gd name="T19" fmla="*/ 170 h 425"/>
                <a:gd name="T20" fmla="*/ 16 w 462"/>
                <a:gd name="T21" fmla="*/ 153 h 425"/>
                <a:gd name="T22" fmla="*/ 8 w 462"/>
                <a:gd name="T23" fmla="*/ 119 h 425"/>
                <a:gd name="T24" fmla="*/ 30 w 462"/>
                <a:gd name="T25" fmla="*/ 100 h 425"/>
                <a:gd name="T26" fmla="*/ 47 w 462"/>
                <a:gd name="T27" fmla="*/ 65 h 425"/>
                <a:gd name="T28" fmla="*/ 42 w 462"/>
                <a:gd name="T29" fmla="*/ 39 h 425"/>
                <a:gd name="T30" fmla="*/ 79 w 462"/>
                <a:gd name="T31" fmla="*/ 47 h 425"/>
                <a:gd name="T32" fmla="*/ 109 w 462"/>
                <a:gd name="T33" fmla="*/ 30 h 425"/>
                <a:gd name="T34" fmla="*/ 113 w 462"/>
                <a:gd name="T35" fmla="*/ 17 h 425"/>
                <a:gd name="T36" fmla="*/ 144 w 462"/>
                <a:gd name="T37" fmla="*/ 2 h 425"/>
                <a:gd name="T38" fmla="*/ 148 w 462"/>
                <a:gd name="T39" fmla="*/ 37 h 425"/>
                <a:gd name="T40" fmla="*/ 183 w 462"/>
                <a:gd name="T41" fmla="*/ 36 h 425"/>
                <a:gd name="T42" fmla="*/ 213 w 462"/>
                <a:gd name="T43" fmla="*/ 31 h 425"/>
                <a:gd name="T44" fmla="*/ 234 w 462"/>
                <a:gd name="T45" fmla="*/ 10 h 425"/>
                <a:gd name="T46" fmla="*/ 249 w 462"/>
                <a:gd name="T47" fmla="*/ 40 h 425"/>
                <a:gd name="T48" fmla="*/ 228 w 462"/>
                <a:gd name="T49" fmla="*/ 69 h 425"/>
                <a:gd name="T50" fmla="*/ 239 w 462"/>
                <a:gd name="T51" fmla="*/ 73 h 425"/>
                <a:gd name="T52" fmla="*/ 257 w 462"/>
                <a:gd name="T53" fmla="*/ 74 h 425"/>
                <a:gd name="T54" fmla="*/ 269 w 462"/>
                <a:gd name="T55" fmla="*/ 62 h 425"/>
                <a:gd name="T56" fmla="*/ 279 w 462"/>
                <a:gd name="T57" fmla="*/ 63 h 425"/>
                <a:gd name="T58" fmla="*/ 288 w 462"/>
                <a:gd name="T59" fmla="*/ 68 h 425"/>
                <a:gd name="T60" fmla="*/ 296 w 462"/>
                <a:gd name="T61" fmla="*/ 69 h 425"/>
                <a:gd name="T62" fmla="*/ 304 w 462"/>
                <a:gd name="T63" fmla="*/ 76 h 425"/>
                <a:gd name="T64" fmla="*/ 306 w 462"/>
                <a:gd name="T65" fmla="*/ 80 h 425"/>
                <a:gd name="T66" fmla="*/ 315 w 462"/>
                <a:gd name="T67" fmla="*/ 80 h 425"/>
                <a:gd name="T68" fmla="*/ 348 w 462"/>
                <a:gd name="T69" fmla="*/ 84 h 425"/>
                <a:gd name="T70" fmla="*/ 384 w 462"/>
                <a:gd name="T71" fmla="*/ 105 h 425"/>
                <a:gd name="T72" fmla="*/ 405 w 462"/>
                <a:gd name="T73" fmla="*/ 128 h 425"/>
                <a:gd name="T74" fmla="*/ 392 w 462"/>
                <a:gd name="T75" fmla="*/ 159 h 425"/>
                <a:gd name="T76" fmla="*/ 372 w 462"/>
                <a:gd name="T77" fmla="*/ 185 h 425"/>
                <a:gd name="T78" fmla="*/ 361 w 462"/>
                <a:gd name="T79" fmla="*/ 197 h 425"/>
                <a:gd name="T80" fmla="*/ 363 w 462"/>
                <a:gd name="T81" fmla="*/ 223 h 425"/>
                <a:gd name="T82" fmla="*/ 349 w 462"/>
                <a:gd name="T83" fmla="*/ 271 h 425"/>
                <a:gd name="T84" fmla="*/ 319 w 462"/>
                <a:gd name="T85" fmla="*/ 299 h 425"/>
                <a:gd name="T86" fmla="*/ 304 w 462"/>
                <a:gd name="T87" fmla="*/ 302 h 425"/>
                <a:gd name="T88" fmla="*/ 281 w 462"/>
                <a:gd name="T89" fmla="*/ 312 h 425"/>
                <a:gd name="T90" fmla="*/ 262 w 462"/>
                <a:gd name="T91" fmla="*/ 328 h 425"/>
                <a:gd name="T92" fmla="*/ 263 w 462"/>
                <a:gd name="T93" fmla="*/ 348 h 425"/>
                <a:gd name="T94" fmla="*/ 229 w 462"/>
                <a:gd name="T95" fmla="*/ 403 h 425"/>
                <a:gd name="T96" fmla="*/ 238 w 462"/>
                <a:gd name="T97" fmla="*/ 383 h 425"/>
                <a:gd name="T98" fmla="*/ 228 w 462"/>
                <a:gd name="T99" fmla="*/ 399 h 425"/>
                <a:gd name="T100" fmla="*/ 213 w 462"/>
                <a:gd name="T101" fmla="*/ 417 h 425"/>
                <a:gd name="T102" fmla="*/ 187 w 462"/>
                <a:gd name="T103" fmla="*/ 392 h 425"/>
                <a:gd name="T104" fmla="*/ 365 w 462"/>
                <a:gd name="T105" fmla="*/ 191 h 425"/>
                <a:gd name="T106" fmla="*/ 267 w 462"/>
                <a:gd name="T107" fmla="*/ 65 h 425"/>
                <a:gd name="T108" fmla="*/ 230 w 462"/>
                <a:gd name="T109" fmla="*/ 63 h 425"/>
                <a:gd name="T110" fmla="*/ 258 w 462"/>
                <a:gd name="T111" fmla="*/ 70 h 425"/>
                <a:gd name="T112" fmla="*/ 239 w 462"/>
                <a:gd name="T113" fmla="*/ 70 h 425"/>
                <a:gd name="T114" fmla="*/ 258 w 462"/>
                <a:gd name="T115" fmla="*/ 56 h 425"/>
                <a:gd name="T116" fmla="*/ 242 w 462"/>
                <a:gd name="T117" fmla="*/ 55 h 425"/>
                <a:gd name="T118" fmla="*/ 246 w 462"/>
                <a:gd name="T119" fmla="*/ 48 h 425"/>
                <a:gd name="T120" fmla="*/ 263 w 462"/>
                <a:gd name="T121" fmla="*/ 353 h 425"/>
                <a:gd name="T122" fmla="*/ 296 w 462"/>
                <a:gd name="T123" fmla="*/ 31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2" h="425">
                  <a:moveTo>
                    <a:pt x="169" y="382"/>
                  </a:moveTo>
                  <a:lnTo>
                    <a:pt x="170" y="381"/>
                  </a:lnTo>
                  <a:lnTo>
                    <a:pt x="171" y="380"/>
                  </a:lnTo>
                  <a:lnTo>
                    <a:pt x="172" y="380"/>
                  </a:lnTo>
                  <a:lnTo>
                    <a:pt x="172" y="379"/>
                  </a:lnTo>
                  <a:lnTo>
                    <a:pt x="172" y="378"/>
                  </a:lnTo>
                  <a:lnTo>
                    <a:pt x="173" y="377"/>
                  </a:lnTo>
                  <a:lnTo>
                    <a:pt x="175" y="377"/>
                  </a:lnTo>
                  <a:lnTo>
                    <a:pt x="175" y="376"/>
                  </a:lnTo>
                  <a:lnTo>
                    <a:pt x="176" y="376"/>
                  </a:lnTo>
                  <a:lnTo>
                    <a:pt x="176" y="375"/>
                  </a:lnTo>
                  <a:lnTo>
                    <a:pt x="177" y="375"/>
                  </a:lnTo>
                  <a:lnTo>
                    <a:pt x="177" y="374"/>
                  </a:lnTo>
                  <a:lnTo>
                    <a:pt x="178" y="374"/>
                  </a:lnTo>
                  <a:lnTo>
                    <a:pt x="178" y="373"/>
                  </a:lnTo>
                  <a:lnTo>
                    <a:pt x="179" y="371"/>
                  </a:lnTo>
                  <a:lnTo>
                    <a:pt x="179" y="370"/>
                  </a:lnTo>
                  <a:lnTo>
                    <a:pt x="181" y="370"/>
                  </a:lnTo>
                  <a:lnTo>
                    <a:pt x="181" y="368"/>
                  </a:lnTo>
                  <a:lnTo>
                    <a:pt x="182" y="368"/>
                  </a:lnTo>
                  <a:lnTo>
                    <a:pt x="182" y="367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3" y="365"/>
                  </a:lnTo>
                  <a:lnTo>
                    <a:pt x="184" y="365"/>
                  </a:lnTo>
                  <a:lnTo>
                    <a:pt x="184" y="364"/>
                  </a:lnTo>
                  <a:lnTo>
                    <a:pt x="185" y="364"/>
                  </a:lnTo>
                  <a:lnTo>
                    <a:pt x="185" y="363"/>
                  </a:lnTo>
                  <a:lnTo>
                    <a:pt x="187" y="363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8" y="360"/>
                  </a:lnTo>
                  <a:lnTo>
                    <a:pt x="189" y="360"/>
                  </a:lnTo>
                  <a:lnTo>
                    <a:pt x="189" y="362"/>
                  </a:lnTo>
                  <a:lnTo>
                    <a:pt x="189" y="360"/>
                  </a:lnTo>
                  <a:lnTo>
                    <a:pt x="189" y="359"/>
                  </a:lnTo>
                  <a:lnTo>
                    <a:pt x="188" y="359"/>
                  </a:lnTo>
                  <a:lnTo>
                    <a:pt x="189" y="359"/>
                  </a:lnTo>
                  <a:lnTo>
                    <a:pt x="189" y="358"/>
                  </a:lnTo>
                  <a:lnTo>
                    <a:pt x="190" y="358"/>
                  </a:lnTo>
                  <a:lnTo>
                    <a:pt x="191" y="358"/>
                  </a:lnTo>
                  <a:lnTo>
                    <a:pt x="191" y="357"/>
                  </a:lnTo>
                  <a:lnTo>
                    <a:pt x="191" y="358"/>
                  </a:lnTo>
                  <a:lnTo>
                    <a:pt x="191" y="357"/>
                  </a:lnTo>
                  <a:lnTo>
                    <a:pt x="192" y="357"/>
                  </a:lnTo>
                  <a:lnTo>
                    <a:pt x="192" y="356"/>
                  </a:lnTo>
                  <a:lnTo>
                    <a:pt x="193" y="356"/>
                  </a:lnTo>
                  <a:lnTo>
                    <a:pt x="193" y="355"/>
                  </a:lnTo>
                  <a:lnTo>
                    <a:pt x="194" y="355"/>
                  </a:lnTo>
                  <a:lnTo>
                    <a:pt x="196" y="355"/>
                  </a:lnTo>
                  <a:lnTo>
                    <a:pt x="194" y="355"/>
                  </a:lnTo>
                  <a:lnTo>
                    <a:pt x="194" y="353"/>
                  </a:lnTo>
                  <a:lnTo>
                    <a:pt x="196" y="353"/>
                  </a:lnTo>
                  <a:lnTo>
                    <a:pt x="196" y="355"/>
                  </a:lnTo>
                  <a:lnTo>
                    <a:pt x="198" y="353"/>
                  </a:lnTo>
                  <a:lnTo>
                    <a:pt x="198" y="352"/>
                  </a:lnTo>
                  <a:lnTo>
                    <a:pt x="199" y="352"/>
                  </a:lnTo>
                  <a:lnTo>
                    <a:pt x="199" y="351"/>
                  </a:lnTo>
                  <a:lnTo>
                    <a:pt x="200" y="351"/>
                  </a:lnTo>
                  <a:lnTo>
                    <a:pt x="201" y="351"/>
                  </a:lnTo>
                  <a:lnTo>
                    <a:pt x="201" y="350"/>
                  </a:lnTo>
                  <a:lnTo>
                    <a:pt x="201" y="351"/>
                  </a:lnTo>
                  <a:lnTo>
                    <a:pt x="202" y="350"/>
                  </a:lnTo>
                  <a:lnTo>
                    <a:pt x="203" y="350"/>
                  </a:lnTo>
                  <a:lnTo>
                    <a:pt x="204" y="350"/>
                  </a:lnTo>
                  <a:lnTo>
                    <a:pt x="204" y="348"/>
                  </a:lnTo>
                  <a:lnTo>
                    <a:pt x="204" y="347"/>
                  </a:lnTo>
                  <a:lnTo>
                    <a:pt x="205" y="347"/>
                  </a:lnTo>
                  <a:lnTo>
                    <a:pt x="204" y="348"/>
                  </a:lnTo>
                  <a:lnTo>
                    <a:pt x="205" y="348"/>
                  </a:lnTo>
                  <a:lnTo>
                    <a:pt x="206" y="347"/>
                  </a:lnTo>
                  <a:lnTo>
                    <a:pt x="206" y="346"/>
                  </a:lnTo>
                  <a:lnTo>
                    <a:pt x="207" y="346"/>
                  </a:lnTo>
                  <a:lnTo>
                    <a:pt x="208" y="346"/>
                  </a:lnTo>
                  <a:lnTo>
                    <a:pt x="208" y="345"/>
                  </a:lnTo>
                  <a:lnTo>
                    <a:pt x="208" y="344"/>
                  </a:lnTo>
                  <a:lnTo>
                    <a:pt x="208" y="343"/>
                  </a:lnTo>
                  <a:lnTo>
                    <a:pt x="208" y="342"/>
                  </a:lnTo>
                  <a:lnTo>
                    <a:pt x="208" y="341"/>
                  </a:lnTo>
                  <a:lnTo>
                    <a:pt x="208" y="340"/>
                  </a:lnTo>
                  <a:lnTo>
                    <a:pt x="208" y="337"/>
                  </a:lnTo>
                  <a:lnTo>
                    <a:pt x="208" y="336"/>
                  </a:lnTo>
                  <a:lnTo>
                    <a:pt x="211" y="336"/>
                  </a:lnTo>
                  <a:lnTo>
                    <a:pt x="211" y="335"/>
                  </a:lnTo>
                  <a:lnTo>
                    <a:pt x="208" y="334"/>
                  </a:lnTo>
                  <a:lnTo>
                    <a:pt x="208" y="333"/>
                  </a:lnTo>
                  <a:lnTo>
                    <a:pt x="207" y="333"/>
                  </a:lnTo>
                  <a:lnTo>
                    <a:pt x="207" y="332"/>
                  </a:lnTo>
                  <a:lnTo>
                    <a:pt x="207" y="331"/>
                  </a:lnTo>
                  <a:lnTo>
                    <a:pt x="207" y="330"/>
                  </a:lnTo>
                  <a:lnTo>
                    <a:pt x="207" y="329"/>
                  </a:lnTo>
                  <a:lnTo>
                    <a:pt x="206" y="330"/>
                  </a:lnTo>
                  <a:lnTo>
                    <a:pt x="206" y="329"/>
                  </a:lnTo>
                  <a:lnTo>
                    <a:pt x="205" y="329"/>
                  </a:lnTo>
                  <a:lnTo>
                    <a:pt x="205" y="328"/>
                  </a:lnTo>
                  <a:lnTo>
                    <a:pt x="204" y="328"/>
                  </a:lnTo>
                  <a:lnTo>
                    <a:pt x="204" y="329"/>
                  </a:lnTo>
                  <a:lnTo>
                    <a:pt x="204" y="328"/>
                  </a:lnTo>
                  <a:lnTo>
                    <a:pt x="204" y="329"/>
                  </a:lnTo>
                  <a:lnTo>
                    <a:pt x="203" y="329"/>
                  </a:lnTo>
                  <a:lnTo>
                    <a:pt x="202" y="329"/>
                  </a:lnTo>
                  <a:lnTo>
                    <a:pt x="202" y="330"/>
                  </a:lnTo>
                  <a:lnTo>
                    <a:pt x="202" y="329"/>
                  </a:lnTo>
                  <a:lnTo>
                    <a:pt x="201" y="329"/>
                  </a:lnTo>
                  <a:lnTo>
                    <a:pt x="201" y="328"/>
                  </a:lnTo>
                  <a:lnTo>
                    <a:pt x="201" y="326"/>
                  </a:lnTo>
                  <a:lnTo>
                    <a:pt x="201" y="325"/>
                  </a:lnTo>
                  <a:lnTo>
                    <a:pt x="202" y="323"/>
                  </a:lnTo>
                  <a:lnTo>
                    <a:pt x="202" y="322"/>
                  </a:lnTo>
                  <a:lnTo>
                    <a:pt x="202" y="321"/>
                  </a:lnTo>
                  <a:lnTo>
                    <a:pt x="202" y="320"/>
                  </a:lnTo>
                  <a:lnTo>
                    <a:pt x="202" y="319"/>
                  </a:lnTo>
                  <a:lnTo>
                    <a:pt x="203" y="319"/>
                  </a:lnTo>
                  <a:lnTo>
                    <a:pt x="203" y="318"/>
                  </a:lnTo>
                  <a:lnTo>
                    <a:pt x="203" y="317"/>
                  </a:lnTo>
                  <a:lnTo>
                    <a:pt x="203" y="316"/>
                  </a:lnTo>
                  <a:lnTo>
                    <a:pt x="203" y="314"/>
                  </a:lnTo>
                  <a:lnTo>
                    <a:pt x="204" y="314"/>
                  </a:lnTo>
                  <a:lnTo>
                    <a:pt x="203" y="314"/>
                  </a:lnTo>
                  <a:lnTo>
                    <a:pt x="203" y="313"/>
                  </a:lnTo>
                  <a:lnTo>
                    <a:pt x="203" y="312"/>
                  </a:lnTo>
                  <a:lnTo>
                    <a:pt x="204" y="311"/>
                  </a:lnTo>
                  <a:lnTo>
                    <a:pt x="203" y="311"/>
                  </a:lnTo>
                  <a:lnTo>
                    <a:pt x="202" y="310"/>
                  </a:lnTo>
                  <a:lnTo>
                    <a:pt x="201" y="308"/>
                  </a:lnTo>
                  <a:lnTo>
                    <a:pt x="200" y="308"/>
                  </a:lnTo>
                  <a:lnTo>
                    <a:pt x="199" y="310"/>
                  </a:lnTo>
                  <a:lnTo>
                    <a:pt x="198" y="310"/>
                  </a:lnTo>
                  <a:lnTo>
                    <a:pt x="196" y="310"/>
                  </a:lnTo>
                  <a:lnTo>
                    <a:pt x="196" y="311"/>
                  </a:lnTo>
                  <a:lnTo>
                    <a:pt x="194" y="311"/>
                  </a:lnTo>
                  <a:lnTo>
                    <a:pt x="193" y="311"/>
                  </a:lnTo>
                  <a:lnTo>
                    <a:pt x="192" y="311"/>
                  </a:lnTo>
                  <a:lnTo>
                    <a:pt x="192" y="310"/>
                  </a:lnTo>
                  <a:lnTo>
                    <a:pt x="191" y="310"/>
                  </a:lnTo>
                  <a:lnTo>
                    <a:pt x="191" y="307"/>
                  </a:lnTo>
                  <a:lnTo>
                    <a:pt x="191" y="306"/>
                  </a:lnTo>
                  <a:lnTo>
                    <a:pt x="190" y="306"/>
                  </a:lnTo>
                  <a:lnTo>
                    <a:pt x="190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90" y="301"/>
                  </a:lnTo>
                  <a:lnTo>
                    <a:pt x="190" y="300"/>
                  </a:lnTo>
                  <a:lnTo>
                    <a:pt x="190" y="299"/>
                  </a:lnTo>
                  <a:lnTo>
                    <a:pt x="189" y="298"/>
                  </a:lnTo>
                  <a:lnTo>
                    <a:pt x="189" y="297"/>
                  </a:lnTo>
                  <a:lnTo>
                    <a:pt x="190" y="297"/>
                  </a:lnTo>
                  <a:lnTo>
                    <a:pt x="190" y="296"/>
                  </a:lnTo>
                  <a:lnTo>
                    <a:pt x="189" y="296"/>
                  </a:lnTo>
                  <a:lnTo>
                    <a:pt x="189" y="295"/>
                  </a:lnTo>
                  <a:lnTo>
                    <a:pt x="189" y="293"/>
                  </a:lnTo>
                  <a:lnTo>
                    <a:pt x="188" y="291"/>
                  </a:lnTo>
                  <a:lnTo>
                    <a:pt x="188" y="290"/>
                  </a:lnTo>
                  <a:lnTo>
                    <a:pt x="187" y="291"/>
                  </a:lnTo>
                  <a:lnTo>
                    <a:pt x="187" y="290"/>
                  </a:lnTo>
                  <a:lnTo>
                    <a:pt x="185" y="290"/>
                  </a:lnTo>
                  <a:lnTo>
                    <a:pt x="184" y="290"/>
                  </a:lnTo>
                  <a:lnTo>
                    <a:pt x="183" y="290"/>
                  </a:lnTo>
                  <a:lnTo>
                    <a:pt x="182" y="289"/>
                  </a:lnTo>
                  <a:lnTo>
                    <a:pt x="182" y="288"/>
                  </a:lnTo>
                  <a:lnTo>
                    <a:pt x="181" y="288"/>
                  </a:lnTo>
                  <a:lnTo>
                    <a:pt x="181" y="289"/>
                  </a:lnTo>
                  <a:lnTo>
                    <a:pt x="179" y="289"/>
                  </a:lnTo>
                  <a:lnTo>
                    <a:pt x="179" y="290"/>
                  </a:lnTo>
                  <a:lnTo>
                    <a:pt x="178" y="290"/>
                  </a:lnTo>
                  <a:lnTo>
                    <a:pt x="177" y="290"/>
                  </a:lnTo>
                  <a:lnTo>
                    <a:pt x="176" y="290"/>
                  </a:lnTo>
                  <a:lnTo>
                    <a:pt x="175" y="290"/>
                  </a:lnTo>
                  <a:lnTo>
                    <a:pt x="173" y="290"/>
                  </a:lnTo>
                  <a:lnTo>
                    <a:pt x="173" y="289"/>
                  </a:lnTo>
                  <a:lnTo>
                    <a:pt x="172" y="290"/>
                  </a:lnTo>
                  <a:lnTo>
                    <a:pt x="171" y="290"/>
                  </a:lnTo>
                  <a:lnTo>
                    <a:pt x="171" y="289"/>
                  </a:lnTo>
                  <a:lnTo>
                    <a:pt x="170" y="289"/>
                  </a:lnTo>
                  <a:lnTo>
                    <a:pt x="169" y="289"/>
                  </a:lnTo>
                  <a:lnTo>
                    <a:pt x="168" y="289"/>
                  </a:lnTo>
                  <a:lnTo>
                    <a:pt x="167" y="289"/>
                  </a:lnTo>
                  <a:lnTo>
                    <a:pt x="166" y="289"/>
                  </a:lnTo>
                  <a:lnTo>
                    <a:pt x="166" y="288"/>
                  </a:lnTo>
                  <a:lnTo>
                    <a:pt x="166" y="287"/>
                  </a:lnTo>
                  <a:lnTo>
                    <a:pt x="167" y="287"/>
                  </a:lnTo>
                  <a:lnTo>
                    <a:pt x="166" y="287"/>
                  </a:lnTo>
                  <a:lnTo>
                    <a:pt x="166" y="286"/>
                  </a:lnTo>
                  <a:lnTo>
                    <a:pt x="166" y="285"/>
                  </a:lnTo>
                  <a:lnTo>
                    <a:pt x="167" y="285"/>
                  </a:lnTo>
                  <a:lnTo>
                    <a:pt x="167" y="284"/>
                  </a:lnTo>
                  <a:lnTo>
                    <a:pt x="166" y="284"/>
                  </a:lnTo>
                  <a:lnTo>
                    <a:pt x="167" y="284"/>
                  </a:lnTo>
                  <a:lnTo>
                    <a:pt x="167" y="283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7" y="280"/>
                  </a:lnTo>
                  <a:lnTo>
                    <a:pt x="167" y="279"/>
                  </a:lnTo>
                  <a:lnTo>
                    <a:pt x="167" y="277"/>
                  </a:lnTo>
                  <a:lnTo>
                    <a:pt x="167" y="276"/>
                  </a:lnTo>
                  <a:lnTo>
                    <a:pt x="167" y="275"/>
                  </a:lnTo>
                  <a:lnTo>
                    <a:pt x="167" y="274"/>
                  </a:lnTo>
                  <a:lnTo>
                    <a:pt x="166" y="274"/>
                  </a:lnTo>
                  <a:lnTo>
                    <a:pt x="167" y="274"/>
                  </a:lnTo>
                  <a:lnTo>
                    <a:pt x="167" y="273"/>
                  </a:lnTo>
                  <a:lnTo>
                    <a:pt x="166" y="273"/>
                  </a:lnTo>
                  <a:lnTo>
                    <a:pt x="166" y="274"/>
                  </a:lnTo>
                  <a:lnTo>
                    <a:pt x="166" y="273"/>
                  </a:lnTo>
                  <a:lnTo>
                    <a:pt x="166" y="272"/>
                  </a:lnTo>
                  <a:lnTo>
                    <a:pt x="166" y="271"/>
                  </a:lnTo>
                  <a:lnTo>
                    <a:pt x="164" y="271"/>
                  </a:lnTo>
                  <a:lnTo>
                    <a:pt x="164" y="270"/>
                  </a:lnTo>
                  <a:lnTo>
                    <a:pt x="164" y="268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2" y="268"/>
                  </a:lnTo>
                  <a:lnTo>
                    <a:pt x="162" y="267"/>
                  </a:lnTo>
                  <a:lnTo>
                    <a:pt x="164" y="267"/>
                  </a:lnTo>
                  <a:lnTo>
                    <a:pt x="166" y="267"/>
                  </a:lnTo>
                  <a:lnTo>
                    <a:pt x="166" y="266"/>
                  </a:lnTo>
                  <a:lnTo>
                    <a:pt x="167" y="266"/>
                  </a:lnTo>
                  <a:lnTo>
                    <a:pt x="166" y="265"/>
                  </a:lnTo>
                  <a:lnTo>
                    <a:pt x="164" y="264"/>
                  </a:lnTo>
                  <a:lnTo>
                    <a:pt x="164" y="262"/>
                  </a:lnTo>
                  <a:lnTo>
                    <a:pt x="164" y="261"/>
                  </a:lnTo>
                  <a:lnTo>
                    <a:pt x="166" y="261"/>
                  </a:lnTo>
                  <a:lnTo>
                    <a:pt x="166" y="260"/>
                  </a:lnTo>
                  <a:lnTo>
                    <a:pt x="167" y="257"/>
                  </a:lnTo>
                  <a:lnTo>
                    <a:pt x="167" y="256"/>
                  </a:lnTo>
                  <a:lnTo>
                    <a:pt x="168" y="255"/>
                  </a:lnTo>
                  <a:lnTo>
                    <a:pt x="168" y="254"/>
                  </a:lnTo>
                  <a:lnTo>
                    <a:pt x="168" y="253"/>
                  </a:lnTo>
                  <a:lnTo>
                    <a:pt x="168" y="252"/>
                  </a:lnTo>
                  <a:lnTo>
                    <a:pt x="169" y="251"/>
                  </a:lnTo>
                  <a:lnTo>
                    <a:pt x="169" y="250"/>
                  </a:lnTo>
                  <a:lnTo>
                    <a:pt x="169" y="246"/>
                  </a:lnTo>
                  <a:lnTo>
                    <a:pt x="170" y="246"/>
                  </a:lnTo>
                  <a:lnTo>
                    <a:pt x="171" y="246"/>
                  </a:lnTo>
                  <a:lnTo>
                    <a:pt x="171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9" y="243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8" y="242"/>
                  </a:lnTo>
                  <a:lnTo>
                    <a:pt x="168" y="241"/>
                  </a:lnTo>
                  <a:lnTo>
                    <a:pt x="168" y="240"/>
                  </a:lnTo>
                  <a:lnTo>
                    <a:pt x="168" y="239"/>
                  </a:lnTo>
                  <a:lnTo>
                    <a:pt x="167" y="239"/>
                  </a:lnTo>
                  <a:lnTo>
                    <a:pt x="166" y="239"/>
                  </a:lnTo>
                  <a:lnTo>
                    <a:pt x="164" y="238"/>
                  </a:lnTo>
                  <a:lnTo>
                    <a:pt x="162" y="238"/>
                  </a:lnTo>
                  <a:lnTo>
                    <a:pt x="162" y="237"/>
                  </a:lnTo>
                  <a:lnTo>
                    <a:pt x="161" y="237"/>
                  </a:lnTo>
                  <a:lnTo>
                    <a:pt x="160" y="236"/>
                  </a:lnTo>
                  <a:lnTo>
                    <a:pt x="160" y="234"/>
                  </a:lnTo>
                  <a:lnTo>
                    <a:pt x="160" y="233"/>
                  </a:lnTo>
                  <a:lnTo>
                    <a:pt x="160" y="231"/>
                  </a:lnTo>
                  <a:lnTo>
                    <a:pt x="160" y="230"/>
                  </a:lnTo>
                  <a:lnTo>
                    <a:pt x="160" y="229"/>
                  </a:lnTo>
                  <a:lnTo>
                    <a:pt x="161" y="228"/>
                  </a:lnTo>
                  <a:lnTo>
                    <a:pt x="161" y="227"/>
                  </a:lnTo>
                  <a:lnTo>
                    <a:pt x="161" y="226"/>
                  </a:lnTo>
                  <a:lnTo>
                    <a:pt x="160" y="226"/>
                  </a:lnTo>
                  <a:lnTo>
                    <a:pt x="159" y="226"/>
                  </a:lnTo>
                  <a:lnTo>
                    <a:pt x="157" y="226"/>
                  </a:lnTo>
                  <a:lnTo>
                    <a:pt x="156" y="226"/>
                  </a:lnTo>
                  <a:lnTo>
                    <a:pt x="154" y="226"/>
                  </a:lnTo>
                  <a:lnTo>
                    <a:pt x="151" y="226"/>
                  </a:lnTo>
                  <a:lnTo>
                    <a:pt x="150" y="226"/>
                  </a:lnTo>
                  <a:lnTo>
                    <a:pt x="147" y="226"/>
                  </a:lnTo>
                  <a:lnTo>
                    <a:pt x="145" y="226"/>
                  </a:lnTo>
                  <a:lnTo>
                    <a:pt x="144" y="226"/>
                  </a:lnTo>
                  <a:lnTo>
                    <a:pt x="143" y="226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3" y="222"/>
                  </a:lnTo>
                  <a:lnTo>
                    <a:pt x="143" y="221"/>
                  </a:lnTo>
                  <a:lnTo>
                    <a:pt x="142" y="219"/>
                  </a:lnTo>
                  <a:lnTo>
                    <a:pt x="142" y="217"/>
                  </a:lnTo>
                  <a:lnTo>
                    <a:pt x="142" y="216"/>
                  </a:lnTo>
                  <a:lnTo>
                    <a:pt x="141" y="215"/>
                  </a:lnTo>
                  <a:lnTo>
                    <a:pt x="139" y="214"/>
                  </a:lnTo>
                  <a:lnTo>
                    <a:pt x="139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3"/>
                  </a:lnTo>
                  <a:lnTo>
                    <a:pt x="142" y="211"/>
                  </a:lnTo>
                  <a:lnTo>
                    <a:pt x="142" y="210"/>
                  </a:lnTo>
                  <a:lnTo>
                    <a:pt x="142" y="209"/>
                  </a:lnTo>
                  <a:lnTo>
                    <a:pt x="142" y="208"/>
                  </a:lnTo>
                  <a:lnTo>
                    <a:pt x="142" y="207"/>
                  </a:lnTo>
                  <a:lnTo>
                    <a:pt x="141" y="207"/>
                  </a:lnTo>
                  <a:lnTo>
                    <a:pt x="141" y="206"/>
                  </a:lnTo>
                  <a:lnTo>
                    <a:pt x="141" y="205"/>
                  </a:lnTo>
                  <a:lnTo>
                    <a:pt x="139" y="205"/>
                  </a:lnTo>
                  <a:lnTo>
                    <a:pt x="139" y="204"/>
                  </a:lnTo>
                  <a:lnTo>
                    <a:pt x="139" y="202"/>
                  </a:lnTo>
                  <a:lnTo>
                    <a:pt x="141" y="202"/>
                  </a:lnTo>
                  <a:lnTo>
                    <a:pt x="141" y="200"/>
                  </a:lnTo>
                  <a:lnTo>
                    <a:pt x="141" y="199"/>
                  </a:lnTo>
                  <a:lnTo>
                    <a:pt x="139" y="199"/>
                  </a:lnTo>
                  <a:lnTo>
                    <a:pt x="139" y="198"/>
                  </a:lnTo>
                  <a:lnTo>
                    <a:pt x="138" y="198"/>
                  </a:lnTo>
                  <a:lnTo>
                    <a:pt x="138" y="197"/>
                  </a:lnTo>
                  <a:lnTo>
                    <a:pt x="137" y="197"/>
                  </a:lnTo>
                  <a:lnTo>
                    <a:pt x="136" y="196"/>
                  </a:lnTo>
                  <a:lnTo>
                    <a:pt x="135" y="196"/>
                  </a:lnTo>
                  <a:lnTo>
                    <a:pt x="133" y="196"/>
                  </a:lnTo>
                  <a:lnTo>
                    <a:pt x="133" y="195"/>
                  </a:lnTo>
                  <a:lnTo>
                    <a:pt x="132" y="195"/>
                  </a:lnTo>
                  <a:lnTo>
                    <a:pt x="132" y="196"/>
                  </a:lnTo>
                  <a:lnTo>
                    <a:pt x="131" y="196"/>
                  </a:lnTo>
                  <a:lnTo>
                    <a:pt x="131" y="195"/>
                  </a:lnTo>
                  <a:lnTo>
                    <a:pt x="130" y="196"/>
                  </a:lnTo>
                  <a:lnTo>
                    <a:pt x="128" y="196"/>
                  </a:lnTo>
                  <a:lnTo>
                    <a:pt x="127" y="196"/>
                  </a:lnTo>
                  <a:lnTo>
                    <a:pt x="127" y="195"/>
                  </a:lnTo>
                  <a:lnTo>
                    <a:pt x="127" y="196"/>
                  </a:lnTo>
                  <a:lnTo>
                    <a:pt x="126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4" y="194"/>
                  </a:lnTo>
                  <a:lnTo>
                    <a:pt x="123" y="193"/>
                  </a:lnTo>
                  <a:lnTo>
                    <a:pt x="123" y="192"/>
                  </a:lnTo>
                  <a:lnTo>
                    <a:pt x="122" y="192"/>
                  </a:lnTo>
                  <a:lnTo>
                    <a:pt x="121" y="192"/>
                  </a:lnTo>
                  <a:lnTo>
                    <a:pt x="120" y="192"/>
                  </a:lnTo>
                  <a:lnTo>
                    <a:pt x="118" y="192"/>
                  </a:lnTo>
                  <a:lnTo>
                    <a:pt x="116" y="191"/>
                  </a:lnTo>
                  <a:lnTo>
                    <a:pt x="115" y="191"/>
                  </a:lnTo>
                  <a:lnTo>
                    <a:pt x="115" y="190"/>
                  </a:lnTo>
                  <a:lnTo>
                    <a:pt x="114" y="190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3" y="186"/>
                  </a:lnTo>
                  <a:lnTo>
                    <a:pt x="112" y="186"/>
                  </a:lnTo>
                  <a:lnTo>
                    <a:pt x="111" y="186"/>
                  </a:lnTo>
                  <a:lnTo>
                    <a:pt x="110" y="186"/>
                  </a:lnTo>
                  <a:lnTo>
                    <a:pt x="109" y="186"/>
                  </a:lnTo>
                  <a:lnTo>
                    <a:pt x="109" y="185"/>
                  </a:lnTo>
                  <a:lnTo>
                    <a:pt x="108" y="185"/>
                  </a:lnTo>
                  <a:lnTo>
                    <a:pt x="107" y="184"/>
                  </a:lnTo>
                  <a:lnTo>
                    <a:pt x="105" y="184"/>
                  </a:lnTo>
                  <a:lnTo>
                    <a:pt x="104" y="185"/>
                  </a:lnTo>
                  <a:lnTo>
                    <a:pt x="102" y="185"/>
                  </a:lnTo>
                  <a:lnTo>
                    <a:pt x="101" y="185"/>
                  </a:lnTo>
                  <a:lnTo>
                    <a:pt x="101" y="184"/>
                  </a:lnTo>
                  <a:lnTo>
                    <a:pt x="101" y="185"/>
                  </a:lnTo>
                  <a:lnTo>
                    <a:pt x="101" y="184"/>
                  </a:lnTo>
                  <a:lnTo>
                    <a:pt x="100" y="184"/>
                  </a:lnTo>
                  <a:lnTo>
                    <a:pt x="99" y="184"/>
                  </a:lnTo>
                  <a:lnTo>
                    <a:pt x="98" y="184"/>
                  </a:lnTo>
                  <a:lnTo>
                    <a:pt x="98" y="183"/>
                  </a:lnTo>
                  <a:lnTo>
                    <a:pt x="98" y="182"/>
                  </a:lnTo>
                  <a:lnTo>
                    <a:pt x="97" y="182"/>
                  </a:lnTo>
                  <a:lnTo>
                    <a:pt x="96" y="182"/>
                  </a:lnTo>
                  <a:lnTo>
                    <a:pt x="96" y="181"/>
                  </a:lnTo>
                  <a:lnTo>
                    <a:pt x="94" y="181"/>
                  </a:lnTo>
                  <a:lnTo>
                    <a:pt x="94" y="180"/>
                  </a:lnTo>
                  <a:lnTo>
                    <a:pt x="93" y="180"/>
                  </a:lnTo>
                  <a:lnTo>
                    <a:pt x="92" y="180"/>
                  </a:lnTo>
                  <a:lnTo>
                    <a:pt x="93" y="179"/>
                  </a:lnTo>
                  <a:lnTo>
                    <a:pt x="92" y="179"/>
                  </a:lnTo>
                  <a:lnTo>
                    <a:pt x="92" y="177"/>
                  </a:lnTo>
                  <a:lnTo>
                    <a:pt x="92" y="176"/>
                  </a:lnTo>
                  <a:lnTo>
                    <a:pt x="91" y="176"/>
                  </a:lnTo>
                  <a:lnTo>
                    <a:pt x="91" y="177"/>
                  </a:lnTo>
                  <a:lnTo>
                    <a:pt x="91" y="176"/>
                  </a:lnTo>
                  <a:lnTo>
                    <a:pt x="91" y="175"/>
                  </a:lnTo>
                  <a:lnTo>
                    <a:pt x="90" y="174"/>
                  </a:lnTo>
                  <a:lnTo>
                    <a:pt x="90" y="175"/>
                  </a:lnTo>
                  <a:lnTo>
                    <a:pt x="90" y="174"/>
                  </a:lnTo>
                  <a:lnTo>
                    <a:pt x="88" y="174"/>
                  </a:lnTo>
                  <a:lnTo>
                    <a:pt x="88" y="173"/>
                  </a:lnTo>
                  <a:lnTo>
                    <a:pt x="90" y="173"/>
                  </a:lnTo>
                  <a:lnTo>
                    <a:pt x="88" y="173"/>
                  </a:lnTo>
                  <a:lnTo>
                    <a:pt x="88" y="171"/>
                  </a:lnTo>
                  <a:lnTo>
                    <a:pt x="88" y="170"/>
                  </a:lnTo>
                  <a:lnTo>
                    <a:pt x="90" y="170"/>
                  </a:lnTo>
                  <a:lnTo>
                    <a:pt x="90" y="169"/>
                  </a:lnTo>
                  <a:lnTo>
                    <a:pt x="90" y="168"/>
                  </a:lnTo>
                  <a:lnTo>
                    <a:pt x="88" y="166"/>
                  </a:lnTo>
                  <a:lnTo>
                    <a:pt x="88" y="165"/>
                  </a:lnTo>
                  <a:lnTo>
                    <a:pt x="88" y="164"/>
                  </a:lnTo>
                  <a:lnTo>
                    <a:pt x="88" y="163"/>
                  </a:lnTo>
                  <a:lnTo>
                    <a:pt x="88" y="162"/>
                  </a:lnTo>
                  <a:lnTo>
                    <a:pt x="90" y="162"/>
                  </a:lnTo>
                  <a:lnTo>
                    <a:pt x="90" y="161"/>
                  </a:lnTo>
                  <a:lnTo>
                    <a:pt x="90" y="160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90" y="156"/>
                  </a:lnTo>
                  <a:lnTo>
                    <a:pt x="88" y="156"/>
                  </a:lnTo>
                  <a:lnTo>
                    <a:pt x="88" y="154"/>
                  </a:lnTo>
                  <a:lnTo>
                    <a:pt x="87" y="154"/>
                  </a:lnTo>
                  <a:lnTo>
                    <a:pt x="87" y="156"/>
                  </a:lnTo>
                  <a:lnTo>
                    <a:pt x="87" y="158"/>
                  </a:lnTo>
                  <a:lnTo>
                    <a:pt x="86" y="158"/>
                  </a:lnTo>
                  <a:lnTo>
                    <a:pt x="86" y="156"/>
                  </a:lnTo>
                  <a:lnTo>
                    <a:pt x="85" y="156"/>
                  </a:lnTo>
                  <a:lnTo>
                    <a:pt x="84" y="156"/>
                  </a:lnTo>
                  <a:lnTo>
                    <a:pt x="82" y="156"/>
                  </a:lnTo>
                  <a:lnTo>
                    <a:pt x="81" y="156"/>
                  </a:lnTo>
                  <a:lnTo>
                    <a:pt x="80" y="156"/>
                  </a:lnTo>
                  <a:lnTo>
                    <a:pt x="80" y="158"/>
                  </a:lnTo>
                  <a:lnTo>
                    <a:pt x="79" y="158"/>
                  </a:lnTo>
                  <a:lnTo>
                    <a:pt x="78" y="158"/>
                  </a:lnTo>
                  <a:lnTo>
                    <a:pt x="77" y="158"/>
                  </a:lnTo>
                  <a:lnTo>
                    <a:pt x="76" y="158"/>
                  </a:lnTo>
                  <a:lnTo>
                    <a:pt x="76" y="159"/>
                  </a:lnTo>
                  <a:lnTo>
                    <a:pt x="75" y="159"/>
                  </a:lnTo>
                  <a:lnTo>
                    <a:pt x="73" y="160"/>
                  </a:lnTo>
                  <a:lnTo>
                    <a:pt x="70" y="161"/>
                  </a:lnTo>
                  <a:lnTo>
                    <a:pt x="70" y="162"/>
                  </a:lnTo>
                  <a:lnTo>
                    <a:pt x="69" y="162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7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5" y="164"/>
                  </a:lnTo>
                  <a:lnTo>
                    <a:pt x="65" y="165"/>
                  </a:lnTo>
                  <a:lnTo>
                    <a:pt x="64" y="165"/>
                  </a:lnTo>
                  <a:lnTo>
                    <a:pt x="63" y="165"/>
                  </a:lnTo>
                  <a:lnTo>
                    <a:pt x="62" y="165"/>
                  </a:lnTo>
                  <a:lnTo>
                    <a:pt x="61" y="165"/>
                  </a:lnTo>
                  <a:lnTo>
                    <a:pt x="61" y="166"/>
                  </a:lnTo>
                  <a:lnTo>
                    <a:pt x="61" y="168"/>
                  </a:lnTo>
                  <a:lnTo>
                    <a:pt x="59" y="168"/>
                  </a:lnTo>
                  <a:lnTo>
                    <a:pt x="59" y="169"/>
                  </a:lnTo>
                  <a:lnTo>
                    <a:pt x="57" y="169"/>
                  </a:lnTo>
                  <a:lnTo>
                    <a:pt x="56" y="169"/>
                  </a:lnTo>
                  <a:lnTo>
                    <a:pt x="56" y="170"/>
                  </a:lnTo>
                  <a:lnTo>
                    <a:pt x="55" y="170"/>
                  </a:lnTo>
                  <a:lnTo>
                    <a:pt x="54" y="170"/>
                  </a:lnTo>
                  <a:lnTo>
                    <a:pt x="53" y="170"/>
                  </a:lnTo>
                  <a:lnTo>
                    <a:pt x="54" y="169"/>
                  </a:lnTo>
                  <a:lnTo>
                    <a:pt x="53" y="169"/>
                  </a:lnTo>
                  <a:lnTo>
                    <a:pt x="52" y="169"/>
                  </a:lnTo>
                  <a:lnTo>
                    <a:pt x="51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7" y="169"/>
                  </a:lnTo>
                  <a:lnTo>
                    <a:pt x="47" y="168"/>
                  </a:lnTo>
                  <a:lnTo>
                    <a:pt x="46" y="169"/>
                  </a:lnTo>
                  <a:lnTo>
                    <a:pt x="45" y="169"/>
                  </a:lnTo>
                  <a:lnTo>
                    <a:pt x="44" y="169"/>
                  </a:lnTo>
                  <a:lnTo>
                    <a:pt x="44" y="168"/>
                  </a:lnTo>
                  <a:lnTo>
                    <a:pt x="42" y="168"/>
                  </a:lnTo>
                  <a:lnTo>
                    <a:pt x="41" y="168"/>
                  </a:lnTo>
                  <a:lnTo>
                    <a:pt x="39" y="169"/>
                  </a:lnTo>
                  <a:lnTo>
                    <a:pt x="39" y="170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6" y="169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5" y="169"/>
                  </a:lnTo>
                  <a:lnTo>
                    <a:pt x="34" y="169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4" y="165"/>
                  </a:lnTo>
                  <a:lnTo>
                    <a:pt x="34" y="164"/>
                  </a:lnTo>
                  <a:lnTo>
                    <a:pt x="34" y="163"/>
                  </a:lnTo>
                  <a:lnTo>
                    <a:pt x="34" y="162"/>
                  </a:lnTo>
                  <a:lnTo>
                    <a:pt x="34" y="161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6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4" y="152"/>
                  </a:lnTo>
                  <a:lnTo>
                    <a:pt x="34" y="153"/>
                  </a:lnTo>
                  <a:lnTo>
                    <a:pt x="33" y="153"/>
                  </a:lnTo>
                  <a:lnTo>
                    <a:pt x="33" y="154"/>
                  </a:lnTo>
                  <a:lnTo>
                    <a:pt x="32" y="154"/>
                  </a:lnTo>
                  <a:lnTo>
                    <a:pt x="32" y="156"/>
                  </a:lnTo>
                  <a:lnTo>
                    <a:pt x="31" y="156"/>
                  </a:lnTo>
                  <a:lnTo>
                    <a:pt x="31" y="158"/>
                  </a:lnTo>
                  <a:lnTo>
                    <a:pt x="30" y="158"/>
                  </a:lnTo>
                  <a:lnTo>
                    <a:pt x="29" y="158"/>
                  </a:lnTo>
                  <a:lnTo>
                    <a:pt x="29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4" y="159"/>
                  </a:lnTo>
                  <a:lnTo>
                    <a:pt x="22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9" y="158"/>
                  </a:lnTo>
                  <a:lnTo>
                    <a:pt x="19" y="156"/>
                  </a:lnTo>
                  <a:lnTo>
                    <a:pt x="18" y="156"/>
                  </a:lnTo>
                  <a:lnTo>
                    <a:pt x="18" y="154"/>
                  </a:lnTo>
                  <a:lnTo>
                    <a:pt x="18" y="153"/>
                  </a:lnTo>
                  <a:lnTo>
                    <a:pt x="17" y="153"/>
                  </a:lnTo>
                  <a:lnTo>
                    <a:pt x="16" y="153"/>
                  </a:lnTo>
                  <a:lnTo>
                    <a:pt x="14" y="152"/>
                  </a:lnTo>
                  <a:lnTo>
                    <a:pt x="13" y="152"/>
                  </a:lnTo>
                  <a:lnTo>
                    <a:pt x="11" y="152"/>
                  </a:lnTo>
                  <a:lnTo>
                    <a:pt x="8" y="152"/>
                  </a:lnTo>
                  <a:lnTo>
                    <a:pt x="8" y="151"/>
                  </a:lnTo>
                  <a:lnTo>
                    <a:pt x="9" y="151"/>
                  </a:lnTo>
                  <a:lnTo>
                    <a:pt x="9" y="150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8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7" y="145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4" y="139"/>
                  </a:lnTo>
                  <a:lnTo>
                    <a:pt x="4" y="138"/>
                  </a:lnTo>
                  <a:lnTo>
                    <a:pt x="2" y="137"/>
                  </a:lnTo>
                  <a:lnTo>
                    <a:pt x="2" y="136"/>
                  </a:lnTo>
                  <a:lnTo>
                    <a:pt x="2" y="135"/>
                  </a:lnTo>
                  <a:lnTo>
                    <a:pt x="1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1"/>
                  </a:lnTo>
                  <a:lnTo>
                    <a:pt x="1" y="131"/>
                  </a:lnTo>
                  <a:lnTo>
                    <a:pt x="2" y="131"/>
                  </a:lnTo>
                  <a:lnTo>
                    <a:pt x="2" y="130"/>
                  </a:lnTo>
                  <a:lnTo>
                    <a:pt x="1" y="129"/>
                  </a:lnTo>
                  <a:lnTo>
                    <a:pt x="1" y="128"/>
                  </a:lnTo>
                  <a:lnTo>
                    <a:pt x="2" y="128"/>
                  </a:lnTo>
                  <a:lnTo>
                    <a:pt x="2" y="126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7" y="118"/>
                  </a:lnTo>
                  <a:lnTo>
                    <a:pt x="7" y="117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10" y="114"/>
                  </a:lnTo>
                  <a:lnTo>
                    <a:pt x="10" y="113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11" y="107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7"/>
                  </a:lnTo>
                  <a:lnTo>
                    <a:pt x="14" y="107"/>
                  </a:lnTo>
                  <a:lnTo>
                    <a:pt x="14" y="106"/>
                  </a:lnTo>
                  <a:lnTo>
                    <a:pt x="16" y="106"/>
                  </a:lnTo>
                  <a:lnTo>
                    <a:pt x="16" y="105"/>
                  </a:lnTo>
                  <a:lnTo>
                    <a:pt x="17" y="105"/>
                  </a:lnTo>
                  <a:lnTo>
                    <a:pt x="17" y="104"/>
                  </a:lnTo>
                  <a:lnTo>
                    <a:pt x="18" y="104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1" y="102"/>
                  </a:lnTo>
                  <a:lnTo>
                    <a:pt x="22" y="102"/>
                  </a:lnTo>
                  <a:lnTo>
                    <a:pt x="22" y="101"/>
                  </a:lnTo>
                  <a:lnTo>
                    <a:pt x="22" y="102"/>
                  </a:lnTo>
                  <a:lnTo>
                    <a:pt x="23" y="102"/>
                  </a:lnTo>
                  <a:lnTo>
                    <a:pt x="23" y="101"/>
                  </a:lnTo>
                  <a:lnTo>
                    <a:pt x="23" y="102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4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30" y="100"/>
                  </a:lnTo>
                  <a:lnTo>
                    <a:pt x="30" y="101"/>
                  </a:lnTo>
                  <a:lnTo>
                    <a:pt x="30" y="100"/>
                  </a:lnTo>
                  <a:lnTo>
                    <a:pt x="31" y="101"/>
                  </a:lnTo>
                  <a:lnTo>
                    <a:pt x="31" y="100"/>
                  </a:lnTo>
                  <a:lnTo>
                    <a:pt x="31" y="101"/>
                  </a:lnTo>
                  <a:lnTo>
                    <a:pt x="31" y="100"/>
                  </a:lnTo>
                  <a:lnTo>
                    <a:pt x="32" y="100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6" y="97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39" y="100"/>
                  </a:lnTo>
                  <a:lnTo>
                    <a:pt x="40" y="99"/>
                  </a:lnTo>
                  <a:lnTo>
                    <a:pt x="40" y="100"/>
                  </a:lnTo>
                  <a:lnTo>
                    <a:pt x="41" y="100"/>
                  </a:lnTo>
                  <a:lnTo>
                    <a:pt x="41" y="99"/>
                  </a:lnTo>
                  <a:lnTo>
                    <a:pt x="42" y="97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2" y="91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4" y="85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6" y="77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7" y="68"/>
                  </a:lnTo>
                  <a:lnTo>
                    <a:pt x="47" y="67"/>
                  </a:lnTo>
                  <a:lnTo>
                    <a:pt x="47" y="65"/>
                  </a:lnTo>
                  <a:lnTo>
                    <a:pt x="46" y="65"/>
                  </a:lnTo>
                  <a:lnTo>
                    <a:pt x="46" y="63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60"/>
                  </a:lnTo>
                  <a:lnTo>
                    <a:pt x="45" y="59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2" y="58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0" y="49"/>
                  </a:lnTo>
                  <a:lnTo>
                    <a:pt x="40" y="48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50" y="46"/>
                  </a:lnTo>
                  <a:lnTo>
                    <a:pt x="50" y="45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5" y="37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55" y="37"/>
                  </a:lnTo>
                  <a:lnTo>
                    <a:pt x="57" y="37"/>
                  </a:lnTo>
                  <a:lnTo>
                    <a:pt x="59" y="37"/>
                  </a:lnTo>
                  <a:lnTo>
                    <a:pt x="61" y="37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4"/>
                  </a:lnTo>
                  <a:lnTo>
                    <a:pt x="62" y="36"/>
                  </a:lnTo>
                  <a:lnTo>
                    <a:pt x="62" y="37"/>
                  </a:lnTo>
                  <a:lnTo>
                    <a:pt x="63" y="37"/>
                  </a:lnTo>
                  <a:lnTo>
                    <a:pt x="64" y="37"/>
                  </a:lnTo>
                  <a:lnTo>
                    <a:pt x="64" y="36"/>
                  </a:lnTo>
                  <a:lnTo>
                    <a:pt x="65" y="34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7" y="32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0" y="42"/>
                  </a:lnTo>
                  <a:lnTo>
                    <a:pt x="70" y="43"/>
                  </a:lnTo>
                  <a:lnTo>
                    <a:pt x="71" y="43"/>
                  </a:lnTo>
                  <a:lnTo>
                    <a:pt x="73" y="42"/>
                  </a:lnTo>
                  <a:lnTo>
                    <a:pt x="73" y="43"/>
                  </a:lnTo>
                  <a:lnTo>
                    <a:pt x="75" y="43"/>
                  </a:lnTo>
                  <a:lnTo>
                    <a:pt x="76" y="44"/>
                  </a:lnTo>
                  <a:lnTo>
                    <a:pt x="77" y="45"/>
                  </a:lnTo>
                  <a:lnTo>
                    <a:pt x="78" y="46"/>
                  </a:lnTo>
                  <a:lnTo>
                    <a:pt x="79" y="46"/>
                  </a:lnTo>
                  <a:lnTo>
                    <a:pt x="79" y="47"/>
                  </a:lnTo>
                  <a:lnTo>
                    <a:pt x="80" y="46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6" y="45"/>
                  </a:lnTo>
                  <a:lnTo>
                    <a:pt x="87" y="45"/>
                  </a:lnTo>
                  <a:lnTo>
                    <a:pt x="87" y="46"/>
                  </a:lnTo>
                  <a:lnTo>
                    <a:pt x="86" y="47"/>
                  </a:lnTo>
                  <a:lnTo>
                    <a:pt x="87" y="47"/>
                  </a:lnTo>
                  <a:lnTo>
                    <a:pt x="88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3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7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9" y="39"/>
                  </a:lnTo>
                  <a:lnTo>
                    <a:pt x="99" y="40"/>
                  </a:lnTo>
                  <a:lnTo>
                    <a:pt x="100" y="39"/>
                  </a:lnTo>
                  <a:lnTo>
                    <a:pt x="101" y="39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5" y="34"/>
                  </a:lnTo>
                  <a:lnTo>
                    <a:pt x="108" y="33"/>
                  </a:lnTo>
                  <a:lnTo>
                    <a:pt x="108" y="32"/>
                  </a:lnTo>
                  <a:lnTo>
                    <a:pt x="109" y="33"/>
                  </a:lnTo>
                  <a:lnTo>
                    <a:pt x="109" y="32"/>
                  </a:lnTo>
                  <a:lnTo>
                    <a:pt x="110" y="32"/>
                  </a:lnTo>
                  <a:lnTo>
                    <a:pt x="110" y="31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8" y="30"/>
                  </a:lnTo>
                  <a:lnTo>
                    <a:pt x="107" y="30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2" y="30"/>
                  </a:lnTo>
                  <a:lnTo>
                    <a:pt x="102" y="28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1" y="24"/>
                  </a:lnTo>
                  <a:lnTo>
                    <a:pt x="101" y="23"/>
                  </a:lnTo>
                  <a:lnTo>
                    <a:pt x="100" y="23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19"/>
                  </a:lnTo>
                  <a:lnTo>
                    <a:pt x="101" y="17"/>
                  </a:lnTo>
                  <a:lnTo>
                    <a:pt x="100" y="16"/>
                  </a:lnTo>
                  <a:lnTo>
                    <a:pt x="99" y="16"/>
                  </a:lnTo>
                  <a:lnTo>
                    <a:pt x="99" y="15"/>
                  </a:lnTo>
                  <a:lnTo>
                    <a:pt x="98" y="14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7" y="11"/>
                  </a:lnTo>
                  <a:lnTo>
                    <a:pt x="97" y="12"/>
                  </a:lnTo>
                  <a:lnTo>
                    <a:pt x="99" y="12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1" y="14"/>
                  </a:lnTo>
                  <a:lnTo>
                    <a:pt x="111" y="15"/>
                  </a:lnTo>
                  <a:lnTo>
                    <a:pt x="112" y="15"/>
                  </a:lnTo>
                  <a:lnTo>
                    <a:pt x="113" y="16"/>
                  </a:lnTo>
                  <a:lnTo>
                    <a:pt x="113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6"/>
                  </a:lnTo>
                  <a:lnTo>
                    <a:pt x="115" y="15"/>
                  </a:lnTo>
                  <a:lnTo>
                    <a:pt x="115" y="14"/>
                  </a:lnTo>
                  <a:lnTo>
                    <a:pt x="115" y="13"/>
                  </a:lnTo>
                  <a:lnTo>
                    <a:pt x="116" y="13"/>
                  </a:lnTo>
                  <a:lnTo>
                    <a:pt x="118" y="13"/>
                  </a:lnTo>
                  <a:lnTo>
                    <a:pt x="118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0" y="12"/>
                  </a:lnTo>
                  <a:lnTo>
                    <a:pt x="122" y="12"/>
                  </a:lnTo>
                  <a:lnTo>
                    <a:pt x="123" y="12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8" y="11"/>
                  </a:lnTo>
                  <a:lnTo>
                    <a:pt x="128" y="10"/>
                  </a:lnTo>
                  <a:lnTo>
                    <a:pt x="130" y="9"/>
                  </a:lnTo>
                  <a:lnTo>
                    <a:pt x="131" y="9"/>
                  </a:lnTo>
                  <a:lnTo>
                    <a:pt x="131" y="8"/>
                  </a:lnTo>
                  <a:lnTo>
                    <a:pt x="131" y="9"/>
                  </a:lnTo>
                  <a:lnTo>
                    <a:pt x="132" y="9"/>
                  </a:lnTo>
                  <a:lnTo>
                    <a:pt x="133" y="9"/>
                  </a:lnTo>
                  <a:lnTo>
                    <a:pt x="135" y="8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4"/>
                  </a:lnTo>
                  <a:lnTo>
                    <a:pt x="138" y="3"/>
                  </a:lnTo>
                  <a:lnTo>
                    <a:pt x="138" y="2"/>
                  </a:lnTo>
                  <a:lnTo>
                    <a:pt x="138" y="1"/>
                  </a:lnTo>
                  <a:lnTo>
                    <a:pt x="137" y="1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1" y="0"/>
                  </a:lnTo>
                  <a:lnTo>
                    <a:pt x="141" y="1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1"/>
                  </a:lnTo>
                  <a:lnTo>
                    <a:pt x="144" y="2"/>
                  </a:lnTo>
                  <a:lnTo>
                    <a:pt x="144" y="3"/>
                  </a:lnTo>
                  <a:lnTo>
                    <a:pt x="144" y="4"/>
                  </a:lnTo>
                  <a:lnTo>
                    <a:pt x="144" y="7"/>
                  </a:lnTo>
                  <a:lnTo>
                    <a:pt x="144" y="8"/>
                  </a:lnTo>
                  <a:lnTo>
                    <a:pt x="143" y="8"/>
                  </a:lnTo>
                  <a:lnTo>
                    <a:pt x="143" y="9"/>
                  </a:lnTo>
                  <a:lnTo>
                    <a:pt x="143" y="8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6" y="9"/>
                  </a:lnTo>
                  <a:lnTo>
                    <a:pt x="147" y="9"/>
                  </a:lnTo>
                  <a:lnTo>
                    <a:pt x="147" y="10"/>
                  </a:lnTo>
                  <a:lnTo>
                    <a:pt x="147" y="11"/>
                  </a:lnTo>
                  <a:lnTo>
                    <a:pt x="147" y="12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48" y="14"/>
                  </a:lnTo>
                  <a:lnTo>
                    <a:pt x="148" y="15"/>
                  </a:lnTo>
                  <a:lnTo>
                    <a:pt x="147" y="15"/>
                  </a:lnTo>
                  <a:lnTo>
                    <a:pt x="147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6" y="19"/>
                  </a:lnTo>
                  <a:lnTo>
                    <a:pt x="146" y="20"/>
                  </a:lnTo>
                  <a:lnTo>
                    <a:pt x="145" y="20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5" y="24"/>
                  </a:lnTo>
                  <a:lnTo>
                    <a:pt x="144" y="25"/>
                  </a:lnTo>
                  <a:lnTo>
                    <a:pt x="144" y="27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5" y="30"/>
                  </a:lnTo>
                  <a:lnTo>
                    <a:pt x="145" y="31"/>
                  </a:lnTo>
                  <a:lnTo>
                    <a:pt x="146" y="31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7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7" y="36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50" y="38"/>
                  </a:lnTo>
                  <a:lnTo>
                    <a:pt x="150" y="39"/>
                  </a:lnTo>
                  <a:lnTo>
                    <a:pt x="151" y="39"/>
                  </a:lnTo>
                  <a:lnTo>
                    <a:pt x="153" y="39"/>
                  </a:lnTo>
                  <a:lnTo>
                    <a:pt x="153" y="40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6" y="42"/>
                  </a:lnTo>
                  <a:lnTo>
                    <a:pt x="156" y="43"/>
                  </a:lnTo>
                  <a:lnTo>
                    <a:pt x="157" y="43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9" y="42"/>
                  </a:lnTo>
                  <a:lnTo>
                    <a:pt x="160" y="42"/>
                  </a:lnTo>
                  <a:lnTo>
                    <a:pt x="160" y="40"/>
                  </a:lnTo>
                  <a:lnTo>
                    <a:pt x="159" y="40"/>
                  </a:lnTo>
                  <a:lnTo>
                    <a:pt x="159" y="39"/>
                  </a:lnTo>
                  <a:lnTo>
                    <a:pt x="160" y="39"/>
                  </a:lnTo>
                  <a:lnTo>
                    <a:pt x="161" y="39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2" y="39"/>
                  </a:lnTo>
                  <a:lnTo>
                    <a:pt x="164" y="39"/>
                  </a:lnTo>
                  <a:lnTo>
                    <a:pt x="166" y="39"/>
                  </a:lnTo>
                  <a:lnTo>
                    <a:pt x="166" y="38"/>
                  </a:lnTo>
                  <a:lnTo>
                    <a:pt x="167" y="38"/>
                  </a:lnTo>
                  <a:lnTo>
                    <a:pt x="168" y="37"/>
                  </a:lnTo>
                  <a:lnTo>
                    <a:pt x="169" y="37"/>
                  </a:lnTo>
                  <a:lnTo>
                    <a:pt x="170" y="37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72" y="34"/>
                  </a:lnTo>
                  <a:lnTo>
                    <a:pt x="173" y="34"/>
                  </a:lnTo>
                  <a:lnTo>
                    <a:pt x="175" y="33"/>
                  </a:lnTo>
                  <a:lnTo>
                    <a:pt x="175" y="34"/>
                  </a:lnTo>
                  <a:lnTo>
                    <a:pt x="176" y="34"/>
                  </a:lnTo>
                  <a:lnTo>
                    <a:pt x="177" y="36"/>
                  </a:lnTo>
                  <a:lnTo>
                    <a:pt x="178" y="36"/>
                  </a:lnTo>
                  <a:lnTo>
                    <a:pt x="178" y="34"/>
                  </a:lnTo>
                  <a:lnTo>
                    <a:pt x="179" y="34"/>
                  </a:lnTo>
                  <a:lnTo>
                    <a:pt x="181" y="34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87" y="36"/>
                  </a:lnTo>
                  <a:lnTo>
                    <a:pt x="187" y="34"/>
                  </a:lnTo>
                  <a:lnTo>
                    <a:pt x="187" y="33"/>
                  </a:lnTo>
                  <a:lnTo>
                    <a:pt x="185" y="32"/>
                  </a:lnTo>
                  <a:lnTo>
                    <a:pt x="185" y="31"/>
                  </a:lnTo>
                  <a:lnTo>
                    <a:pt x="184" y="31"/>
                  </a:lnTo>
                  <a:lnTo>
                    <a:pt x="185" y="31"/>
                  </a:lnTo>
                  <a:lnTo>
                    <a:pt x="185" y="30"/>
                  </a:lnTo>
                  <a:lnTo>
                    <a:pt x="185" y="28"/>
                  </a:lnTo>
                  <a:lnTo>
                    <a:pt x="187" y="28"/>
                  </a:lnTo>
                  <a:lnTo>
                    <a:pt x="188" y="30"/>
                  </a:lnTo>
                  <a:lnTo>
                    <a:pt x="189" y="30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30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4" y="28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8" y="27"/>
                  </a:lnTo>
                  <a:lnTo>
                    <a:pt x="196" y="27"/>
                  </a:lnTo>
                  <a:lnTo>
                    <a:pt x="196" y="28"/>
                  </a:lnTo>
                  <a:lnTo>
                    <a:pt x="198" y="30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0" y="31"/>
                  </a:lnTo>
                  <a:lnTo>
                    <a:pt x="201" y="31"/>
                  </a:lnTo>
                  <a:lnTo>
                    <a:pt x="202" y="32"/>
                  </a:lnTo>
                  <a:lnTo>
                    <a:pt x="203" y="32"/>
                  </a:lnTo>
                  <a:lnTo>
                    <a:pt x="204" y="32"/>
                  </a:lnTo>
                  <a:lnTo>
                    <a:pt x="204" y="33"/>
                  </a:lnTo>
                  <a:lnTo>
                    <a:pt x="205" y="33"/>
                  </a:lnTo>
                  <a:lnTo>
                    <a:pt x="205" y="32"/>
                  </a:lnTo>
                  <a:lnTo>
                    <a:pt x="206" y="32"/>
                  </a:lnTo>
                  <a:lnTo>
                    <a:pt x="206" y="31"/>
                  </a:lnTo>
                  <a:lnTo>
                    <a:pt x="207" y="31"/>
                  </a:lnTo>
                  <a:lnTo>
                    <a:pt x="208" y="31"/>
                  </a:lnTo>
                  <a:lnTo>
                    <a:pt x="208" y="30"/>
                  </a:lnTo>
                  <a:lnTo>
                    <a:pt x="208" y="31"/>
                  </a:lnTo>
                  <a:lnTo>
                    <a:pt x="211" y="31"/>
                  </a:lnTo>
                  <a:lnTo>
                    <a:pt x="212" y="31"/>
                  </a:lnTo>
                  <a:lnTo>
                    <a:pt x="213" y="31"/>
                  </a:lnTo>
                  <a:lnTo>
                    <a:pt x="214" y="31"/>
                  </a:lnTo>
                  <a:lnTo>
                    <a:pt x="215" y="31"/>
                  </a:lnTo>
                  <a:lnTo>
                    <a:pt x="215" y="32"/>
                  </a:lnTo>
                  <a:lnTo>
                    <a:pt x="214" y="32"/>
                  </a:lnTo>
                  <a:lnTo>
                    <a:pt x="215" y="32"/>
                  </a:lnTo>
                  <a:lnTo>
                    <a:pt x="216" y="32"/>
                  </a:lnTo>
                  <a:lnTo>
                    <a:pt x="217" y="32"/>
                  </a:lnTo>
                  <a:lnTo>
                    <a:pt x="218" y="32"/>
                  </a:lnTo>
                  <a:lnTo>
                    <a:pt x="218" y="31"/>
                  </a:lnTo>
                  <a:lnTo>
                    <a:pt x="219" y="30"/>
                  </a:lnTo>
                  <a:lnTo>
                    <a:pt x="221" y="30"/>
                  </a:lnTo>
                  <a:lnTo>
                    <a:pt x="221" y="28"/>
                  </a:lnTo>
                  <a:lnTo>
                    <a:pt x="222" y="28"/>
                  </a:lnTo>
                  <a:lnTo>
                    <a:pt x="222" y="27"/>
                  </a:lnTo>
                  <a:lnTo>
                    <a:pt x="221" y="27"/>
                  </a:lnTo>
                  <a:lnTo>
                    <a:pt x="222" y="27"/>
                  </a:lnTo>
                  <a:lnTo>
                    <a:pt x="222" y="25"/>
                  </a:lnTo>
                  <a:lnTo>
                    <a:pt x="223" y="25"/>
                  </a:lnTo>
                  <a:lnTo>
                    <a:pt x="223" y="24"/>
                  </a:lnTo>
                  <a:lnTo>
                    <a:pt x="223" y="23"/>
                  </a:lnTo>
                  <a:lnTo>
                    <a:pt x="224" y="22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7" y="16"/>
                  </a:lnTo>
                  <a:lnTo>
                    <a:pt x="228" y="16"/>
                  </a:lnTo>
                  <a:lnTo>
                    <a:pt x="228" y="15"/>
                  </a:lnTo>
                  <a:lnTo>
                    <a:pt x="228" y="16"/>
                  </a:lnTo>
                  <a:lnTo>
                    <a:pt x="228" y="15"/>
                  </a:lnTo>
                  <a:lnTo>
                    <a:pt x="229" y="14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1" y="12"/>
                  </a:lnTo>
                  <a:lnTo>
                    <a:pt x="233" y="12"/>
                  </a:lnTo>
                  <a:lnTo>
                    <a:pt x="233" y="13"/>
                  </a:lnTo>
                  <a:lnTo>
                    <a:pt x="233" y="14"/>
                  </a:lnTo>
                  <a:lnTo>
                    <a:pt x="233" y="13"/>
                  </a:lnTo>
                  <a:lnTo>
                    <a:pt x="233" y="12"/>
                  </a:lnTo>
                  <a:lnTo>
                    <a:pt x="231" y="11"/>
                  </a:lnTo>
                  <a:lnTo>
                    <a:pt x="231" y="10"/>
                  </a:lnTo>
                  <a:lnTo>
                    <a:pt x="231" y="9"/>
                  </a:lnTo>
                  <a:lnTo>
                    <a:pt x="233" y="9"/>
                  </a:lnTo>
                  <a:lnTo>
                    <a:pt x="233" y="10"/>
                  </a:lnTo>
                  <a:lnTo>
                    <a:pt x="234" y="10"/>
                  </a:lnTo>
                  <a:lnTo>
                    <a:pt x="235" y="11"/>
                  </a:lnTo>
                  <a:lnTo>
                    <a:pt x="235" y="12"/>
                  </a:lnTo>
                  <a:lnTo>
                    <a:pt x="236" y="12"/>
                  </a:lnTo>
                  <a:lnTo>
                    <a:pt x="236" y="13"/>
                  </a:lnTo>
                  <a:lnTo>
                    <a:pt x="236" y="14"/>
                  </a:lnTo>
                  <a:lnTo>
                    <a:pt x="236" y="15"/>
                  </a:lnTo>
                  <a:lnTo>
                    <a:pt x="235" y="16"/>
                  </a:lnTo>
                  <a:lnTo>
                    <a:pt x="236" y="16"/>
                  </a:lnTo>
                  <a:lnTo>
                    <a:pt x="236" y="15"/>
                  </a:lnTo>
                  <a:lnTo>
                    <a:pt x="236" y="14"/>
                  </a:lnTo>
                  <a:lnTo>
                    <a:pt x="236" y="15"/>
                  </a:lnTo>
                  <a:lnTo>
                    <a:pt x="236" y="17"/>
                  </a:lnTo>
                  <a:lnTo>
                    <a:pt x="236" y="19"/>
                  </a:lnTo>
                  <a:lnTo>
                    <a:pt x="236" y="20"/>
                  </a:lnTo>
                  <a:lnTo>
                    <a:pt x="237" y="22"/>
                  </a:lnTo>
                  <a:lnTo>
                    <a:pt x="237" y="23"/>
                  </a:lnTo>
                  <a:lnTo>
                    <a:pt x="237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38" y="26"/>
                  </a:lnTo>
                  <a:lnTo>
                    <a:pt x="238" y="27"/>
                  </a:lnTo>
                  <a:lnTo>
                    <a:pt x="239" y="27"/>
                  </a:lnTo>
                  <a:lnTo>
                    <a:pt x="239" y="28"/>
                  </a:lnTo>
                  <a:lnTo>
                    <a:pt x="239" y="30"/>
                  </a:lnTo>
                  <a:lnTo>
                    <a:pt x="239" y="31"/>
                  </a:lnTo>
                  <a:lnTo>
                    <a:pt x="241" y="31"/>
                  </a:lnTo>
                  <a:lnTo>
                    <a:pt x="241" y="32"/>
                  </a:lnTo>
                  <a:lnTo>
                    <a:pt x="239" y="32"/>
                  </a:lnTo>
                  <a:lnTo>
                    <a:pt x="239" y="33"/>
                  </a:lnTo>
                  <a:lnTo>
                    <a:pt x="241" y="33"/>
                  </a:lnTo>
                  <a:lnTo>
                    <a:pt x="241" y="32"/>
                  </a:lnTo>
                  <a:lnTo>
                    <a:pt x="241" y="33"/>
                  </a:lnTo>
                  <a:lnTo>
                    <a:pt x="242" y="33"/>
                  </a:lnTo>
                  <a:lnTo>
                    <a:pt x="242" y="34"/>
                  </a:lnTo>
                  <a:lnTo>
                    <a:pt x="242" y="36"/>
                  </a:lnTo>
                  <a:lnTo>
                    <a:pt x="244" y="36"/>
                  </a:lnTo>
                  <a:lnTo>
                    <a:pt x="245" y="36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7" y="37"/>
                  </a:lnTo>
                  <a:lnTo>
                    <a:pt x="248" y="37"/>
                  </a:lnTo>
                  <a:lnTo>
                    <a:pt x="249" y="37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49" y="40"/>
                  </a:lnTo>
                  <a:lnTo>
                    <a:pt x="249" y="42"/>
                  </a:lnTo>
                  <a:lnTo>
                    <a:pt x="248" y="42"/>
                  </a:lnTo>
                  <a:lnTo>
                    <a:pt x="247" y="42"/>
                  </a:lnTo>
                  <a:lnTo>
                    <a:pt x="247" y="43"/>
                  </a:lnTo>
                  <a:lnTo>
                    <a:pt x="248" y="43"/>
                  </a:lnTo>
                  <a:lnTo>
                    <a:pt x="248" y="42"/>
                  </a:lnTo>
                  <a:lnTo>
                    <a:pt x="249" y="42"/>
                  </a:lnTo>
                  <a:lnTo>
                    <a:pt x="249" y="43"/>
                  </a:lnTo>
                  <a:lnTo>
                    <a:pt x="248" y="44"/>
                  </a:lnTo>
                  <a:lnTo>
                    <a:pt x="248" y="43"/>
                  </a:lnTo>
                  <a:lnTo>
                    <a:pt x="248" y="44"/>
                  </a:lnTo>
                  <a:lnTo>
                    <a:pt x="247" y="44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5" y="46"/>
                  </a:lnTo>
                  <a:lnTo>
                    <a:pt x="245" y="47"/>
                  </a:lnTo>
                  <a:lnTo>
                    <a:pt x="244" y="47"/>
                  </a:lnTo>
                  <a:lnTo>
                    <a:pt x="244" y="48"/>
                  </a:lnTo>
                  <a:lnTo>
                    <a:pt x="242" y="49"/>
                  </a:lnTo>
                  <a:lnTo>
                    <a:pt x="242" y="51"/>
                  </a:lnTo>
                  <a:lnTo>
                    <a:pt x="241" y="53"/>
                  </a:lnTo>
                  <a:lnTo>
                    <a:pt x="239" y="54"/>
                  </a:lnTo>
                  <a:lnTo>
                    <a:pt x="238" y="54"/>
                  </a:lnTo>
                  <a:lnTo>
                    <a:pt x="237" y="54"/>
                  </a:lnTo>
                  <a:lnTo>
                    <a:pt x="237" y="55"/>
                  </a:lnTo>
                  <a:lnTo>
                    <a:pt x="236" y="55"/>
                  </a:lnTo>
                  <a:lnTo>
                    <a:pt x="235" y="56"/>
                  </a:lnTo>
                  <a:lnTo>
                    <a:pt x="234" y="56"/>
                  </a:lnTo>
                  <a:lnTo>
                    <a:pt x="235" y="56"/>
                  </a:lnTo>
                  <a:lnTo>
                    <a:pt x="234" y="57"/>
                  </a:lnTo>
                  <a:lnTo>
                    <a:pt x="234" y="58"/>
                  </a:lnTo>
                  <a:lnTo>
                    <a:pt x="234" y="59"/>
                  </a:lnTo>
                  <a:lnTo>
                    <a:pt x="233" y="59"/>
                  </a:lnTo>
                  <a:lnTo>
                    <a:pt x="233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0" y="61"/>
                  </a:lnTo>
                  <a:lnTo>
                    <a:pt x="230" y="62"/>
                  </a:lnTo>
                  <a:lnTo>
                    <a:pt x="230" y="63"/>
                  </a:lnTo>
                  <a:lnTo>
                    <a:pt x="230" y="65"/>
                  </a:lnTo>
                  <a:lnTo>
                    <a:pt x="229" y="67"/>
                  </a:lnTo>
                  <a:lnTo>
                    <a:pt x="228" y="67"/>
                  </a:lnTo>
                  <a:lnTo>
                    <a:pt x="228" y="68"/>
                  </a:lnTo>
                  <a:lnTo>
                    <a:pt x="228" y="69"/>
                  </a:lnTo>
                  <a:lnTo>
                    <a:pt x="227" y="69"/>
                  </a:lnTo>
                  <a:lnTo>
                    <a:pt x="226" y="69"/>
                  </a:lnTo>
                  <a:lnTo>
                    <a:pt x="224" y="69"/>
                  </a:lnTo>
                  <a:lnTo>
                    <a:pt x="223" y="69"/>
                  </a:lnTo>
                  <a:lnTo>
                    <a:pt x="223" y="70"/>
                  </a:lnTo>
                  <a:lnTo>
                    <a:pt x="222" y="70"/>
                  </a:lnTo>
                  <a:lnTo>
                    <a:pt x="221" y="70"/>
                  </a:lnTo>
                  <a:lnTo>
                    <a:pt x="219" y="71"/>
                  </a:lnTo>
                  <a:lnTo>
                    <a:pt x="221" y="71"/>
                  </a:lnTo>
                  <a:lnTo>
                    <a:pt x="223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4" y="71"/>
                  </a:lnTo>
                  <a:lnTo>
                    <a:pt x="224" y="72"/>
                  </a:lnTo>
                  <a:lnTo>
                    <a:pt x="226" y="72"/>
                  </a:lnTo>
                  <a:lnTo>
                    <a:pt x="226" y="71"/>
                  </a:lnTo>
                  <a:lnTo>
                    <a:pt x="227" y="71"/>
                  </a:lnTo>
                  <a:lnTo>
                    <a:pt x="228" y="71"/>
                  </a:lnTo>
                  <a:lnTo>
                    <a:pt x="230" y="69"/>
                  </a:lnTo>
                  <a:lnTo>
                    <a:pt x="231" y="69"/>
                  </a:lnTo>
                  <a:lnTo>
                    <a:pt x="233" y="69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8"/>
                  </a:lnTo>
                  <a:lnTo>
                    <a:pt x="235" y="67"/>
                  </a:lnTo>
                  <a:lnTo>
                    <a:pt x="236" y="67"/>
                  </a:lnTo>
                  <a:lnTo>
                    <a:pt x="237" y="65"/>
                  </a:lnTo>
                  <a:lnTo>
                    <a:pt x="237" y="63"/>
                  </a:lnTo>
                  <a:lnTo>
                    <a:pt x="238" y="63"/>
                  </a:lnTo>
                  <a:lnTo>
                    <a:pt x="238" y="65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39" y="65"/>
                  </a:lnTo>
                  <a:lnTo>
                    <a:pt x="238" y="67"/>
                  </a:lnTo>
                  <a:lnTo>
                    <a:pt x="238" y="68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39" y="70"/>
                  </a:lnTo>
                  <a:lnTo>
                    <a:pt x="239" y="71"/>
                  </a:lnTo>
                  <a:lnTo>
                    <a:pt x="241" y="71"/>
                  </a:lnTo>
                  <a:lnTo>
                    <a:pt x="241" y="72"/>
                  </a:lnTo>
                  <a:lnTo>
                    <a:pt x="241" y="73"/>
                  </a:lnTo>
                  <a:lnTo>
                    <a:pt x="239" y="72"/>
                  </a:lnTo>
                  <a:lnTo>
                    <a:pt x="241" y="73"/>
                  </a:lnTo>
                  <a:lnTo>
                    <a:pt x="239" y="73"/>
                  </a:lnTo>
                  <a:lnTo>
                    <a:pt x="239" y="74"/>
                  </a:lnTo>
                  <a:lnTo>
                    <a:pt x="238" y="73"/>
                  </a:lnTo>
                  <a:lnTo>
                    <a:pt x="238" y="74"/>
                  </a:lnTo>
                  <a:lnTo>
                    <a:pt x="239" y="74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2" y="73"/>
                  </a:lnTo>
                  <a:lnTo>
                    <a:pt x="242" y="74"/>
                  </a:lnTo>
                  <a:lnTo>
                    <a:pt x="244" y="74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5" y="74"/>
                  </a:lnTo>
                  <a:lnTo>
                    <a:pt x="246" y="74"/>
                  </a:lnTo>
                  <a:lnTo>
                    <a:pt x="247" y="74"/>
                  </a:lnTo>
                  <a:lnTo>
                    <a:pt x="247" y="73"/>
                  </a:lnTo>
                  <a:lnTo>
                    <a:pt x="248" y="73"/>
                  </a:lnTo>
                  <a:lnTo>
                    <a:pt x="249" y="74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49" y="76"/>
                  </a:lnTo>
                  <a:lnTo>
                    <a:pt x="249" y="74"/>
                  </a:lnTo>
                  <a:lnTo>
                    <a:pt x="250" y="74"/>
                  </a:lnTo>
                  <a:lnTo>
                    <a:pt x="251" y="74"/>
                  </a:lnTo>
                  <a:lnTo>
                    <a:pt x="251" y="76"/>
                  </a:lnTo>
                  <a:lnTo>
                    <a:pt x="252" y="76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2" y="73"/>
                  </a:lnTo>
                  <a:lnTo>
                    <a:pt x="253" y="73"/>
                  </a:lnTo>
                  <a:lnTo>
                    <a:pt x="253" y="74"/>
                  </a:lnTo>
                  <a:lnTo>
                    <a:pt x="253" y="76"/>
                  </a:lnTo>
                  <a:lnTo>
                    <a:pt x="253" y="77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2" y="80"/>
                  </a:lnTo>
                  <a:lnTo>
                    <a:pt x="251" y="82"/>
                  </a:lnTo>
                  <a:lnTo>
                    <a:pt x="251" y="83"/>
                  </a:lnTo>
                  <a:lnTo>
                    <a:pt x="252" y="82"/>
                  </a:lnTo>
                  <a:lnTo>
                    <a:pt x="252" y="80"/>
                  </a:lnTo>
                  <a:lnTo>
                    <a:pt x="253" y="80"/>
                  </a:lnTo>
                  <a:lnTo>
                    <a:pt x="253" y="79"/>
                  </a:lnTo>
                  <a:lnTo>
                    <a:pt x="255" y="77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7" y="73"/>
                  </a:lnTo>
                  <a:lnTo>
                    <a:pt x="258" y="73"/>
                  </a:lnTo>
                  <a:lnTo>
                    <a:pt x="258" y="72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60" y="71"/>
                  </a:lnTo>
                  <a:lnTo>
                    <a:pt x="259" y="71"/>
                  </a:lnTo>
                  <a:lnTo>
                    <a:pt x="259" y="72"/>
                  </a:lnTo>
                  <a:lnTo>
                    <a:pt x="259" y="73"/>
                  </a:lnTo>
                  <a:lnTo>
                    <a:pt x="258" y="73"/>
                  </a:lnTo>
                  <a:lnTo>
                    <a:pt x="259" y="73"/>
                  </a:lnTo>
                  <a:lnTo>
                    <a:pt x="259" y="72"/>
                  </a:lnTo>
                  <a:lnTo>
                    <a:pt x="260" y="72"/>
                  </a:lnTo>
                  <a:lnTo>
                    <a:pt x="260" y="71"/>
                  </a:lnTo>
                  <a:lnTo>
                    <a:pt x="261" y="70"/>
                  </a:lnTo>
                  <a:lnTo>
                    <a:pt x="262" y="69"/>
                  </a:lnTo>
                  <a:lnTo>
                    <a:pt x="262" y="70"/>
                  </a:lnTo>
                  <a:lnTo>
                    <a:pt x="262" y="71"/>
                  </a:lnTo>
                  <a:lnTo>
                    <a:pt x="263" y="71"/>
                  </a:lnTo>
                  <a:lnTo>
                    <a:pt x="264" y="71"/>
                  </a:lnTo>
                  <a:lnTo>
                    <a:pt x="264" y="72"/>
                  </a:lnTo>
                  <a:lnTo>
                    <a:pt x="264" y="71"/>
                  </a:lnTo>
                  <a:lnTo>
                    <a:pt x="263" y="71"/>
                  </a:lnTo>
                  <a:lnTo>
                    <a:pt x="263" y="70"/>
                  </a:lnTo>
                  <a:lnTo>
                    <a:pt x="264" y="70"/>
                  </a:lnTo>
                  <a:lnTo>
                    <a:pt x="265" y="70"/>
                  </a:lnTo>
                  <a:lnTo>
                    <a:pt x="264" y="70"/>
                  </a:lnTo>
                  <a:lnTo>
                    <a:pt x="263" y="70"/>
                  </a:lnTo>
                  <a:lnTo>
                    <a:pt x="263" y="69"/>
                  </a:lnTo>
                  <a:lnTo>
                    <a:pt x="263" y="68"/>
                  </a:lnTo>
                  <a:lnTo>
                    <a:pt x="264" y="68"/>
                  </a:lnTo>
                  <a:lnTo>
                    <a:pt x="264" y="69"/>
                  </a:lnTo>
                  <a:lnTo>
                    <a:pt x="264" y="68"/>
                  </a:lnTo>
                  <a:lnTo>
                    <a:pt x="265" y="68"/>
                  </a:lnTo>
                  <a:lnTo>
                    <a:pt x="265" y="67"/>
                  </a:lnTo>
                  <a:lnTo>
                    <a:pt x="265" y="68"/>
                  </a:lnTo>
                  <a:lnTo>
                    <a:pt x="265" y="67"/>
                  </a:lnTo>
                  <a:lnTo>
                    <a:pt x="265" y="65"/>
                  </a:lnTo>
                  <a:lnTo>
                    <a:pt x="267" y="65"/>
                  </a:lnTo>
                  <a:lnTo>
                    <a:pt x="267" y="63"/>
                  </a:lnTo>
                  <a:lnTo>
                    <a:pt x="267" y="62"/>
                  </a:lnTo>
                  <a:lnTo>
                    <a:pt x="267" y="61"/>
                  </a:lnTo>
                  <a:lnTo>
                    <a:pt x="268" y="61"/>
                  </a:lnTo>
                  <a:lnTo>
                    <a:pt x="268" y="62"/>
                  </a:lnTo>
                  <a:lnTo>
                    <a:pt x="269" y="62"/>
                  </a:lnTo>
                  <a:lnTo>
                    <a:pt x="269" y="61"/>
                  </a:lnTo>
                  <a:lnTo>
                    <a:pt x="270" y="61"/>
                  </a:lnTo>
                  <a:lnTo>
                    <a:pt x="270" y="60"/>
                  </a:lnTo>
                  <a:lnTo>
                    <a:pt x="270" y="61"/>
                  </a:lnTo>
                  <a:lnTo>
                    <a:pt x="272" y="61"/>
                  </a:lnTo>
                  <a:lnTo>
                    <a:pt x="272" y="62"/>
                  </a:lnTo>
                  <a:lnTo>
                    <a:pt x="272" y="61"/>
                  </a:lnTo>
                  <a:lnTo>
                    <a:pt x="273" y="61"/>
                  </a:lnTo>
                  <a:lnTo>
                    <a:pt x="273" y="60"/>
                  </a:lnTo>
                  <a:lnTo>
                    <a:pt x="273" y="61"/>
                  </a:lnTo>
                  <a:lnTo>
                    <a:pt x="274" y="61"/>
                  </a:lnTo>
                  <a:lnTo>
                    <a:pt x="274" y="62"/>
                  </a:lnTo>
                  <a:lnTo>
                    <a:pt x="275" y="62"/>
                  </a:lnTo>
                  <a:lnTo>
                    <a:pt x="274" y="61"/>
                  </a:lnTo>
                  <a:lnTo>
                    <a:pt x="274" y="62"/>
                  </a:lnTo>
                  <a:lnTo>
                    <a:pt x="274" y="61"/>
                  </a:lnTo>
                  <a:lnTo>
                    <a:pt x="274" y="60"/>
                  </a:lnTo>
                  <a:lnTo>
                    <a:pt x="275" y="60"/>
                  </a:lnTo>
                  <a:lnTo>
                    <a:pt x="275" y="61"/>
                  </a:lnTo>
                  <a:lnTo>
                    <a:pt x="275" y="60"/>
                  </a:lnTo>
                  <a:lnTo>
                    <a:pt x="275" y="61"/>
                  </a:lnTo>
                  <a:lnTo>
                    <a:pt x="275" y="60"/>
                  </a:lnTo>
                  <a:lnTo>
                    <a:pt x="276" y="60"/>
                  </a:lnTo>
                  <a:lnTo>
                    <a:pt x="276" y="61"/>
                  </a:lnTo>
                  <a:lnTo>
                    <a:pt x="278" y="61"/>
                  </a:lnTo>
                  <a:lnTo>
                    <a:pt x="278" y="62"/>
                  </a:lnTo>
                  <a:lnTo>
                    <a:pt x="276" y="62"/>
                  </a:lnTo>
                  <a:lnTo>
                    <a:pt x="278" y="62"/>
                  </a:lnTo>
                  <a:lnTo>
                    <a:pt x="278" y="61"/>
                  </a:lnTo>
                  <a:lnTo>
                    <a:pt x="279" y="61"/>
                  </a:lnTo>
                  <a:lnTo>
                    <a:pt x="278" y="61"/>
                  </a:lnTo>
                  <a:lnTo>
                    <a:pt x="279" y="61"/>
                  </a:lnTo>
                  <a:lnTo>
                    <a:pt x="278" y="61"/>
                  </a:lnTo>
                  <a:lnTo>
                    <a:pt x="278" y="62"/>
                  </a:lnTo>
                  <a:lnTo>
                    <a:pt x="279" y="62"/>
                  </a:lnTo>
                  <a:lnTo>
                    <a:pt x="278" y="62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79" y="61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79" y="62"/>
                  </a:lnTo>
                  <a:lnTo>
                    <a:pt x="280" y="62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80" y="63"/>
                  </a:lnTo>
                  <a:lnTo>
                    <a:pt x="280" y="62"/>
                  </a:lnTo>
                  <a:lnTo>
                    <a:pt x="280" y="63"/>
                  </a:lnTo>
                  <a:lnTo>
                    <a:pt x="280" y="62"/>
                  </a:lnTo>
                  <a:lnTo>
                    <a:pt x="281" y="62"/>
                  </a:lnTo>
                  <a:lnTo>
                    <a:pt x="280" y="62"/>
                  </a:lnTo>
                  <a:lnTo>
                    <a:pt x="281" y="62"/>
                  </a:lnTo>
                  <a:lnTo>
                    <a:pt x="281" y="61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81" y="62"/>
                  </a:lnTo>
                  <a:lnTo>
                    <a:pt x="282" y="63"/>
                  </a:lnTo>
                  <a:lnTo>
                    <a:pt x="281" y="63"/>
                  </a:lnTo>
                  <a:lnTo>
                    <a:pt x="282" y="63"/>
                  </a:lnTo>
                  <a:lnTo>
                    <a:pt x="282" y="62"/>
                  </a:lnTo>
                  <a:lnTo>
                    <a:pt x="282" y="63"/>
                  </a:lnTo>
                  <a:lnTo>
                    <a:pt x="282" y="62"/>
                  </a:lnTo>
                  <a:lnTo>
                    <a:pt x="283" y="62"/>
                  </a:lnTo>
                  <a:lnTo>
                    <a:pt x="283" y="63"/>
                  </a:lnTo>
                  <a:lnTo>
                    <a:pt x="282" y="63"/>
                  </a:lnTo>
                  <a:lnTo>
                    <a:pt x="283" y="63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1" y="65"/>
                  </a:lnTo>
                  <a:lnTo>
                    <a:pt x="282" y="65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4" y="63"/>
                  </a:lnTo>
                  <a:lnTo>
                    <a:pt x="284" y="65"/>
                  </a:lnTo>
                  <a:lnTo>
                    <a:pt x="285" y="65"/>
                  </a:lnTo>
                  <a:lnTo>
                    <a:pt x="285" y="67"/>
                  </a:lnTo>
                  <a:lnTo>
                    <a:pt x="285" y="65"/>
                  </a:lnTo>
                  <a:lnTo>
                    <a:pt x="285" y="67"/>
                  </a:lnTo>
                  <a:lnTo>
                    <a:pt x="285" y="65"/>
                  </a:lnTo>
                  <a:lnTo>
                    <a:pt x="287" y="67"/>
                  </a:lnTo>
                  <a:lnTo>
                    <a:pt x="287" y="65"/>
                  </a:lnTo>
                  <a:lnTo>
                    <a:pt x="285" y="65"/>
                  </a:lnTo>
                  <a:lnTo>
                    <a:pt x="287" y="65"/>
                  </a:lnTo>
                  <a:lnTo>
                    <a:pt x="285" y="65"/>
                  </a:lnTo>
                  <a:lnTo>
                    <a:pt x="287" y="65"/>
                  </a:lnTo>
                  <a:lnTo>
                    <a:pt x="287" y="63"/>
                  </a:lnTo>
                  <a:lnTo>
                    <a:pt x="287" y="65"/>
                  </a:lnTo>
                  <a:lnTo>
                    <a:pt x="287" y="67"/>
                  </a:lnTo>
                  <a:lnTo>
                    <a:pt x="288" y="67"/>
                  </a:lnTo>
                  <a:lnTo>
                    <a:pt x="288" y="68"/>
                  </a:lnTo>
                  <a:lnTo>
                    <a:pt x="288" y="67"/>
                  </a:lnTo>
                  <a:lnTo>
                    <a:pt x="290" y="67"/>
                  </a:lnTo>
                  <a:lnTo>
                    <a:pt x="290" y="68"/>
                  </a:lnTo>
                  <a:lnTo>
                    <a:pt x="288" y="68"/>
                  </a:lnTo>
                  <a:lnTo>
                    <a:pt x="290" y="68"/>
                  </a:lnTo>
                  <a:lnTo>
                    <a:pt x="290" y="67"/>
                  </a:lnTo>
                  <a:lnTo>
                    <a:pt x="290" y="65"/>
                  </a:lnTo>
                  <a:lnTo>
                    <a:pt x="290" y="67"/>
                  </a:lnTo>
                  <a:lnTo>
                    <a:pt x="290" y="68"/>
                  </a:lnTo>
                  <a:lnTo>
                    <a:pt x="291" y="68"/>
                  </a:lnTo>
                  <a:lnTo>
                    <a:pt x="291" y="67"/>
                  </a:lnTo>
                  <a:lnTo>
                    <a:pt x="291" y="65"/>
                  </a:lnTo>
                  <a:lnTo>
                    <a:pt x="291" y="67"/>
                  </a:lnTo>
                  <a:lnTo>
                    <a:pt x="291" y="68"/>
                  </a:lnTo>
                  <a:lnTo>
                    <a:pt x="291" y="67"/>
                  </a:lnTo>
                  <a:lnTo>
                    <a:pt x="291" y="68"/>
                  </a:lnTo>
                  <a:lnTo>
                    <a:pt x="291" y="69"/>
                  </a:lnTo>
                  <a:lnTo>
                    <a:pt x="292" y="69"/>
                  </a:lnTo>
                  <a:lnTo>
                    <a:pt x="291" y="68"/>
                  </a:lnTo>
                  <a:lnTo>
                    <a:pt x="292" y="68"/>
                  </a:lnTo>
                  <a:lnTo>
                    <a:pt x="292" y="67"/>
                  </a:lnTo>
                  <a:lnTo>
                    <a:pt x="293" y="67"/>
                  </a:lnTo>
                  <a:lnTo>
                    <a:pt x="292" y="68"/>
                  </a:lnTo>
                  <a:lnTo>
                    <a:pt x="293" y="68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4" y="68"/>
                  </a:lnTo>
                  <a:lnTo>
                    <a:pt x="293" y="68"/>
                  </a:lnTo>
                  <a:lnTo>
                    <a:pt x="294" y="68"/>
                  </a:lnTo>
                  <a:lnTo>
                    <a:pt x="294" y="69"/>
                  </a:lnTo>
                  <a:lnTo>
                    <a:pt x="294" y="68"/>
                  </a:lnTo>
                  <a:lnTo>
                    <a:pt x="294" y="69"/>
                  </a:lnTo>
                  <a:lnTo>
                    <a:pt x="294" y="70"/>
                  </a:lnTo>
                  <a:lnTo>
                    <a:pt x="294" y="69"/>
                  </a:lnTo>
                  <a:lnTo>
                    <a:pt x="295" y="69"/>
                  </a:lnTo>
                  <a:lnTo>
                    <a:pt x="295" y="68"/>
                  </a:lnTo>
                  <a:lnTo>
                    <a:pt x="295" y="69"/>
                  </a:lnTo>
                  <a:lnTo>
                    <a:pt x="294" y="70"/>
                  </a:lnTo>
                  <a:lnTo>
                    <a:pt x="295" y="70"/>
                  </a:lnTo>
                  <a:lnTo>
                    <a:pt x="295" y="71"/>
                  </a:lnTo>
                  <a:lnTo>
                    <a:pt x="295" y="70"/>
                  </a:lnTo>
                  <a:lnTo>
                    <a:pt x="295" y="69"/>
                  </a:lnTo>
                  <a:lnTo>
                    <a:pt x="296" y="69"/>
                  </a:lnTo>
                  <a:lnTo>
                    <a:pt x="296" y="70"/>
                  </a:lnTo>
                  <a:lnTo>
                    <a:pt x="296" y="69"/>
                  </a:lnTo>
                  <a:lnTo>
                    <a:pt x="296" y="70"/>
                  </a:lnTo>
                  <a:lnTo>
                    <a:pt x="295" y="70"/>
                  </a:lnTo>
                  <a:lnTo>
                    <a:pt x="296" y="70"/>
                  </a:lnTo>
                  <a:lnTo>
                    <a:pt x="295" y="70"/>
                  </a:lnTo>
                  <a:lnTo>
                    <a:pt x="295" y="71"/>
                  </a:lnTo>
                  <a:lnTo>
                    <a:pt x="296" y="71"/>
                  </a:lnTo>
                  <a:lnTo>
                    <a:pt x="296" y="72"/>
                  </a:lnTo>
                  <a:lnTo>
                    <a:pt x="295" y="72"/>
                  </a:lnTo>
                  <a:lnTo>
                    <a:pt x="296" y="72"/>
                  </a:lnTo>
                  <a:lnTo>
                    <a:pt x="297" y="72"/>
                  </a:lnTo>
                  <a:lnTo>
                    <a:pt x="296" y="71"/>
                  </a:lnTo>
                  <a:lnTo>
                    <a:pt x="297" y="71"/>
                  </a:lnTo>
                  <a:lnTo>
                    <a:pt x="297" y="70"/>
                  </a:lnTo>
                  <a:lnTo>
                    <a:pt x="298" y="70"/>
                  </a:lnTo>
                  <a:lnTo>
                    <a:pt x="299" y="70"/>
                  </a:lnTo>
                  <a:lnTo>
                    <a:pt x="298" y="70"/>
                  </a:lnTo>
                  <a:lnTo>
                    <a:pt x="299" y="71"/>
                  </a:lnTo>
                  <a:lnTo>
                    <a:pt x="298" y="71"/>
                  </a:lnTo>
                  <a:lnTo>
                    <a:pt x="299" y="71"/>
                  </a:lnTo>
                  <a:lnTo>
                    <a:pt x="299" y="70"/>
                  </a:lnTo>
                  <a:lnTo>
                    <a:pt x="301" y="70"/>
                  </a:lnTo>
                  <a:lnTo>
                    <a:pt x="301" y="71"/>
                  </a:lnTo>
                  <a:lnTo>
                    <a:pt x="299" y="71"/>
                  </a:lnTo>
                  <a:lnTo>
                    <a:pt x="299" y="72"/>
                  </a:lnTo>
                  <a:lnTo>
                    <a:pt x="301" y="71"/>
                  </a:lnTo>
                  <a:lnTo>
                    <a:pt x="301" y="72"/>
                  </a:lnTo>
                  <a:lnTo>
                    <a:pt x="301" y="71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1" y="72"/>
                  </a:lnTo>
                  <a:lnTo>
                    <a:pt x="301" y="73"/>
                  </a:lnTo>
                  <a:lnTo>
                    <a:pt x="303" y="72"/>
                  </a:lnTo>
                  <a:lnTo>
                    <a:pt x="303" y="73"/>
                  </a:lnTo>
                  <a:lnTo>
                    <a:pt x="301" y="73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2"/>
                  </a:lnTo>
                  <a:lnTo>
                    <a:pt x="304" y="73"/>
                  </a:lnTo>
                  <a:lnTo>
                    <a:pt x="305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4" y="77"/>
                  </a:lnTo>
                  <a:lnTo>
                    <a:pt x="304" y="78"/>
                  </a:lnTo>
                  <a:lnTo>
                    <a:pt x="303" y="78"/>
                  </a:lnTo>
                  <a:lnTo>
                    <a:pt x="301" y="78"/>
                  </a:lnTo>
                  <a:lnTo>
                    <a:pt x="303" y="78"/>
                  </a:lnTo>
                  <a:lnTo>
                    <a:pt x="304" y="78"/>
                  </a:lnTo>
                  <a:lnTo>
                    <a:pt x="303" y="78"/>
                  </a:lnTo>
                  <a:lnTo>
                    <a:pt x="303" y="79"/>
                  </a:lnTo>
                  <a:lnTo>
                    <a:pt x="304" y="79"/>
                  </a:lnTo>
                  <a:lnTo>
                    <a:pt x="304" y="78"/>
                  </a:lnTo>
                  <a:lnTo>
                    <a:pt x="305" y="78"/>
                  </a:lnTo>
                  <a:lnTo>
                    <a:pt x="305" y="77"/>
                  </a:lnTo>
                  <a:lnTo>
                    <a:pt x="306" y="77"/>
                  </a:lnTo>
                  <a:lnTo>
                    <a:pt x="306" y="78"/>
                  </a:lnTo>
                  <a:lnTo>
                    <a:pt x="306" y="79"/>
                  </a:lnTo>
                  <a:lnTo>
                    <a:pt x="305" y="79"/>
                  </a:lnTo>
                  <a:lnTo>
                    <a:pt x="304" y="79"/>
                  </a:lnTo>
                  <a:lnTo>
                    <a:pt x="305" y="79"/>
                  </a:lnTo>
                  <a:lnTo>
                    <a:pt x="305" y="80"/>
                  </a:lnTo>
                  <a:lnTo>
                    <a:pt x="304" y="80"/>
                  </a:lnTo>
                  <a:lnTo>
                    <a:pt x="304" y="82"/>
                  </a:lnTo>
                  <a:lnTo>
                    <a:pt x="304" y="80"/>
                  </a:lnTo>
                  <a:lnTo>
                    <a:pt x="305" y="80"/>
                  </a:lnTo>
                  <a:lnTo>
                    <a:pt x="305" y="82"/>
                  </a:lnTo>
                  <a:lnTo>
                    <a:pt x="304" y="83"/>
                  </a:lnTo>
                  <a:lnTo>
                    <a:pt x="304" y="84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4" y="87"/>
                  </a:lnTo>
                  <a:lnTo>
                    <a:pt x="303" y="87"/>
                  </a:lnTo>
                  <a:lnTo>
                    <a:pt x="303" y="88"/>
                  </a:lnTo>
                  <a:lnTo>
                    <a:pt x="303" y="89"/>
                  </a:lnTo>
                  <a:lnTo>
                    <a:pt x="301" y="89"/>
                  </a:lnTo>
                  <a:lnTo>
                    <a:pt x="303" y="89"/>
                  </a:lnTo>
                  <a:lnTo>
                    <a:pt x="303" y="88"/>
                  </a:lnTo>
                  <a:lnTo>
                    <a:pt x="304" y="88"/>
                  </a:lnTo>
                  <a:lnTo>
                    <a:pt x="304" y="87"/>
                  </a:lnTo>
                  <a:lnTo>
                    <a:pt x="305" y="87"/>
                  </a:lnTo>
                  <a:lnTo>
                    <a:pt x="305" y="85"/>
                  </a:lnTo>
                  <a:lnTo>
                    <a:pt x="306" y="85"/>
                  </a:lnTo>
                  <a:lnTo>
                    <a:pt x="306" y="84"/>
                  </a:lnTo>
                  <a:lnTo>
                    <a:pt x="306" y="83"/>
                  </a:lnTo>
                  <a:lnTo>
                    <a:pt x="306" y="82"/>
                  </a:lnTo>
                  <a:lnTo>
                    <a:pt x="306" y="80"/>
                  </a:lnTo>
                  <a:lnTo>
                    <a:pt x="307" y="80"/>
                  </a:lnTo>
                  <a:lnTo>
                    <a:pt x="307" y="82"/>
                  </a:lnTo>
                  <a:lnTo>
                    <a:pt x="307" y="80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09" y="80"/>
                  </a:lnTo>
                  <a:lnTo>
                    <a:pt x="309" y="79"/>
                  </a:lnTo>
                  <a:lnTo>
                    <a:pt x="309" y="80"/>
                  </a:lnTo>
                  <a:lnTo>
                    <a:pt x="309" y="82"/>
                  </a:lnTo>
                  <a:lnTo>
                    <a:pt x="308" y="82"/>
                  </a:lnTo>
                  <a:lnTo>
                    <a:pt x="308" y="83"/>
                  </a:lnTo>
                  <a:lnTo>
                    <a:pt x="307" y="83"/>
                  </a:lnTo>
                  <a:lnTo>
                    <a:pt x="306" y="84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8" y="83"/>
                  </a:lnTo>
                  <a:lnTo>
                    <a:pt x="308" y="84"/>
                  </a:lnTo>
                  <a:lnTo>
                    <a:pt x="308" y="83"/>
                  </a:lnTo>
                  <a:lnTo>
                    <a:pt x="309" y="83"/>
                  </a:lnTo>
                  <a:lnTo>
                    <a:pt x="309" y="84"/>
                  </a:lnTo>
                  <a:lnTo>
                    <a:pt x="309" y="83"/>
                  </a:lnTo>
                  <a:lnTo>
                    <a:pt x="309" y="82"/>
                  </a:lnTo>
                  <a:lnTo>
                    <a:pt x="310" y="82"/>
                  </a:lnTo>
                  <a:lnTo>
                    <a:pt x="310" y="80"/>
                  </a:lnTo>
                  <a:lnTo>
                    <a:pt x="310" y="82"/>
                  </a:lnTo>
                  <a:lnTo>
                    <a:pt x="311" y="82"/>
                  </a:lnTo>
                  <a:lnTo>
                    <a:pt x="310" y="82"/>
                  </a:lnTo>
                  <a:lnTo>
                    <a:pt x="311" y="82"/>
                  </a:lnTo>
                  <a:lnTo>
                    <a:pt x="311" y="80"/>
                  </a:lnTo>
                  <a:lnTo>
                    <a:pt x="313" y="80"/>
                  </a:lnTo>
                  <a:lnTo>
                    <a:pt x="313" y="82"/>
                  </a:lnTo>
                  <a:lnTo>
                    <a:pt x="313" y="80"/>
                  </a:lnTo>
                  <a:lnTo>
                    <a:pt x="313" y="82"/>
                  </a:lnTo>
                  <a:lnTo>
                    <a:pt x="313" y="80"/>
                  </a:lnTo>
                  <a:lnTo>
                    <a:pt x="314" y="80"/>
                  </a:lnTo>
                  <a:lnTo>
                    <a:pt x="313" y="80"/>
                  </a:lnTo>
                  <a:lnTo>
                    <a:pt x="314" y="80"/>
                  </a:lnTo>
                  <a:lnTo>
                    <a:pt x="314" y="79"/>
                  </a:lnTo>
                  <a:lnTo>
                    <a:pt x="315" y="80"/>
                  </a:lnTo>
                  <a:lnTo>
                    <a:pt x="316" y="80"/>
                  </a:lnTo>
                  <a:lnTo>
                    <a:pt x="315" y="80"/>
                  </a:lnTo>
                  <a:lnTo>
                    <a:pt x="316" y="80"/>
                  </a:lnTo>
                  <a:lnTo>
                    <a:pt x="315" y="80"/>
                  </a:lnTo>
                  <a:lnTo>
                    <a:pt x="315" y="79"/>
                  </a:lnTo>
                  <a:lnTo>
                    <a:pt x="316" y="79"/>
                  </a:lnTo>
                  <a:lnTo>
                    <a:pt x="318" y="79"/>
                  </a:lnTo>
                  <a:lnTo>
                    <a:pt x="319" y="79"/>
                  </a:lnTo>
                  <a:lnTo>
                    <a:pt x="320" y="80"/>
                  </a:lnTo>
                  <a:lnTo>
                    <a:pt x="321" y="80"/>
                  </a:lnTo>
                  <a:lnTo>
                    <a:pt x="322" y="80"/>
                  </a:lnTo>
                  <a:lnTo>
                    <a:pt x="322" y="82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6" y="83"/>
                  </a:lnTo>
                  <a:lnTo>
                    <a:pt x="325" y="83"/>
                  </a:lnTo>
                  <a:lnTo>
                    <a:pt x="326" y="83"/>
                  </a:lnTo>
                  <a:lnTo>
                    <a:pt x="327" y="83"/>
                  </a:lnTo>
                  <a:lnTo>
                    <a:pt x="328" y="83"/>
                  </a:lnTo>
                  <a:lnTo>
                    <a:pt x="328" y="84"/>
                  </a:lnTo>
                  <a:lnTo>
                    <a:pt x="329" y="84"/>
                  </a:lnTo>
                  <a:lnTo>
                    <a:pt x="330" y="84"/>
                  </a:lnTo>
                  <a:lnTo>
                    <a:pt x="330" y="83"/>
                  </a:lnTo>
                  <a:lnTo>
                    <a:pt x="332" y="83"/>
                  </a:lnTo>
                  <a:lnTo>
                    <a:pt x="333" y="83"/>
                  </a:lnTo>
                  <a:lnTo>
                    <a:pt x="332" y="83"/>
                  </a:lnTo>
                  <a:lnTo>
                    <a:pt x="333" y="83"/>
                  </a:lnTo>
                  <a:lnTo>
                    <a:pt x="333" y="84"/>
                  </a:lnTo>
                  <a:lnTo>
                    <a:pt x="335" y="84"/>
                  </a:lnTo>
                  <a:lnTo>
                    <a:pt x="335" y="85"/>
                  </a:lnTo>
                  <a:lnTo>
                    <a:pt x="336" y="85"/>
                  </a:lnTo>
                  <a:lnTo>
                    <a:pt x="337" y="84"/>
                  </a:lnTo>
                  <a:lnTo>
                    <a:pt x="337" y="85"/>
                  </a:lnTo>
                  <a:lnTo>
                    <a:pt x="338" y="85"/>
                  </a:lnTo>
                  <a:lnTo>
                    <a:pt x="339" y="87"/>
                  </a:lnTo>
                  <a:lnTo>
                    <a:pt x="339" y="85"/>
                  </a:lnTo>
                  <a:lnTo>
                    <a:pt x="338" y="85"/>
                  </a:lnTo>
                  <a:lnTo>
                    <a:pt x="338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0" y="84"/>
                  </a:lnTo>
                  <a:lnTo>
                    <a:pt x="341" y="84"/>
                  </a:lnTo>
                  <a:lnTo>
                    <a:pt x="342" y="84"/>
                  </a:lnTo>
                  <a:lnTo>
                    <a:pt x="343" y="84"/>
                  </a:lnTo>
                  <a:lnTo>
                    <a:pt x="344" y="84"/>
                  </a:lnTo>
                  <a:lnTo>
                    <a:pt x="345" y="84"/>
                  </a:lnTo>
                  <a:lnTo>
                    <a:pt x="348" y="84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51" y="84"/>
                  </a:lnTo>
                  <a:lnTo>
                    <a:pt x="352" y="84"/>
                  </a:lnTo>
                  <a:lnTo>
                    <a:pt x="352" y="85"/>
                  </a:lnTo>
                  <a:lnTo>
                    <a:pt x="353" y="85"/>
                  </a:lnTo>
                  <a:lnTo>
                    <a:pt x="354" y="85"/>
                  </a:lnTo>
                  <a:lnTo>
                    <a:pt x="354" y="87"/>
                  </a:lnTo>
                  <a:lnTo>
                    <a:pt x="355" y="87"/>
                  </a:lnTo>
                  <a:lnTo>
                    <a:pt x="356" y="88"/>
                  </a:lnTo>
                  <a:lnTo>
                    <a:pt x="358" y="88"/>
                  </a:lnTo>
                  <a:lnTo>
                    <a:pt x="359" y="88"/>
                  </a:lnTo>
                  <a:lnTo>
                    <a:pt x="359" y="89"/>
                  </a:lnTo>
                  <a:lnTo>
                    <a:pt x="360" y="89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3" y="90"/>
                  </a:lnTo>
                  <a:lnTo>
                    <a:pt x="363" y="91"/>
                  </a:lnTo>
                  <a:lnTo>
                    <a:pt x="364" y="91"/>
                  </a:lnTo>
                  <a:lnTo>
                    <a:pt x="364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6" y="93"/>
                  </a:lnTo>
                  <a:lnTo>
                    <a:pt x="367" y="93"/>
                  </a:lnTo>
                  <a:lnTo>
                    <a:pt x="367" y="94"/>
                  </a:lnTo>
                  <a:lnTo>
                    <a:pt x="368" y="94"/>
                  </a:lnTo>
                  <a:lnTo>
                    <a:pt x="368" y="95"/>
                  </a:lnTo>
                  <a:lnTo>
                    <a:pt x="370" y="95"/>
                  </a:lnTo>
                  <a:lnTo>
                    <a:pt x="370" y="97"/>
                  </a:lnTo>
                  <a:lnTo>
                    <a:pt x="371" y="99"/>
                  </a:lnTo>
                  <a:lnTo>
                    <a:pt x="372" y="99"/>
                  </a:lnTo>
                  <a:lnTo>
                    <a:pt x="373" y="100"/>
                  </a:lnTo>
                  <a:lnTo>
                    <a:pt x="373" y="101"/>
                  </a:lnTo>
                  <a:lnTo>
                    <a:pt x="374" y="101"/>
                  </a:lnTo>
                  <a:lnTo>
                    <a:pt x="374" y="102"/>
                  </a:lnTo>
                  <a:lnTo>
                    <a:pt x="375" y="102"/>
                  </a:lnTo>
                  <a:lnTo>
                    <a:pt x="375" y="103"/>
                  </a:lnTo>
                  <a:lnTo>
                    <a:pt x="376" y="103"/>
                  </a:lnTo>
                  <a:lnTo>
                    <a:pt x="378" y="103"/>
                  </a:lnTo>
                  <a:lnTo>
                    <a:pt x="379" y="103"/>
                  </a:lnTo>
                  <a:lnTo>
                    <a:pt x="379" y="104"/>
                  </a:lnTo>
                  <a:lnTo>
                    <a:pt x="381" y="105"/>
                  </a:lnTo>
                  <a:lnTo>
                    <a:pt x="382" y="105"/>
                  </a:lnTo>
                  <a:lnTo>
                    <a:pt x="383" y="105"/>
                  </a:lnTo>
                  <a:lnTo>
                    <a:pt x="384" y="105"/>
                  </a:lnTo>
                  <a:lnTo>
                    <a:pt x="384" y="106"/>
                  </a:lnTo>
                  <a:lnTo>
                    <a:pt x="385" y="106"/>
                  </a:lnTo>
                  <a:lnTo>
                    <a:pt x="385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7"/>
                  </a:lnTo>
                  <a:lnTo>
                    <a:pt x="392" y="107"/>
                  </a:lnTo>
                  <a:lnTo>
                    <a:pt x="392" y="106"/>
                  </a:lnTo>
                  <a:lnTo>
                    <a:pt x="394" y="106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8" y="108"/>
                  </a:lnTo>
                  <a:lnTo>
                    <a:pt x="399" y="108"/>
                  </a:lnTo>
                  <a:lnTo>
                    <a:pt x="399" y="110"/>
                  </a:lnTo>
                  <a:lnTo>
                    <a:pt x="400" y="111"/>
                  </a:lnTo>
                  <a:lnTo>
                    <a:pt x="400" y="113"/>
                  </a:lnTo>
                  <a:lnTo>
                    <a:pt x="400" y="114"/>
                  </a:lnTo>
                  <a:lnTo>
                    <a:pt x="401" y="114"/>
                  </a:lnTo>
                  <a:lnTo>
                    <a:pt x="401" y="115"/>
                  </a:lnTo>
                  <a:lnTo>
                    <a:pt x="401" y="116"/>
                  </a:lnTo>
                  <a:lnTo>
                    <a:pt x="401" y="117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2" y="119"/>
                  </a:lnTo>
                  <a:lnTo>
                    <a:pt x="402" y="120"/>
                  </a:lnTo>
                  <a:lnTo>
                    <a:pt x="402" y="122"/>
                  </a:lnTo>
                  <a:lnTo>
                    <a:pt x="404" y="122"/>
                  </a:lnTo>
                  <a:lnTo>
                    <a:pt x="404" y="123"/>
                  </a:lnTo>
                  <a:lnTo>
                    <a:pt x="402" y="123"/>
                  </a:lnTo>
                  <a:lnTo>
                    <a:pt x="404" y="123"/>
                  </a:lnTo>
                  <a:lnTo>
                    <a:pt x="404" y="124"/>
                  </a:lnTo>
                  <a:lnTo>
                    <a:pt x="404" y="125"/>
                  </a:lnTo>
                  <a:lnTo>
                    <a:pt x="404" y="126"/>
                  </a:lnTo>
                  <a:lnTo>
                    <a:pt x="404" y="128"/>
                  </a:lnTo>
                  <a:lnTo>
                    <a:pt x="404" y="129"/>
                  </a:lnTo>
                  <a:lnTo>
                    <a:pt x="404" y="128"/>
                  </a:lnTo>
                  <a:lnTo>
                    <a:pt x="405" y="128"/>
                  </a:lnTo>
                  <a:lnTo>
                    <a:pt x="405" y="126"/>
                  </a:lnTo>
                  <a:lnTo>
                    <a:pt x="405" y="128"/>
                  </a:lnTo>
                  <a:lnTo>
                    <a:pt x="405" y="129"/>
                  </a:lnTo>
                  <a:lnTo>
                    <a:pt x="405" y="130"/>
                  </a:lnTo>
                  <a:lnTo>
                    <a:pt x="405" y="131"/>
                  </a:lnTo>
                  <a:lnTo>
                    <a:pt x="405" y="133"/>
                  </a:lnTo>
                  <a:lnTo>
                    <a:pt x="404" y="133"/>
                  </a:lnTo>
                  <a:lnTo>
                    <a:pt x="405" y="134"/>
                  </a:lnTo>
                  <a:lnTo>
                    <a:pt x="405" y="135"/>
                  </a:lnTo>
                  <a:lnTo>
                    <a:pt x="405" y="134"/>
                  </a:lnTo>
                  <a:lnTo>
                    <a:pt x="405" y="135"/>
                  </a:lnTo>
                  <a:lnTo>
                    <a:pt x="404" y="134"/>
                  </a:lnTo>
                  <a:lnTo>
                    <a:pt x="404" y="135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7"/>
                  </a:lnTo>
                  <a:lnTo>
                    <a:pt x="405" y="138"/>
                  </a:lnTo>
                  <a:lnTo>
                    <a:pt x="404" y="138"/>
                  </a:lnTo>
                  <a:lnTo>
                    <a:pt x="404" y="139"/>
                  </a:lnTo>
                  <a:lnTo>
                    <a:pt x="404" y="140"/>
                  </a:lnTo>
                  <a:lnTo>
                    <a:pt x="404" y="142"/>
                  </a:lnTo>
                  <a:lnTo>
                    <a:pt x="402" y="145"/>
                  </a:lnTo>
                  <a:lnTo>
                    <a:pt x="401" y="146"/>
                  </a:lnTo>
                  <a:lnTo>
                    <a:pt x="401" y="147"/>
                  </a:lnTo>
                  <a:lnTo>
                    <a:pt x="401" y="148"/>
                  </a:lnTo>
                  <a:lnTo>
                    <a:pt x="400" y="149"/>
                  </a:lnTo>
                  <a:lnTo>
                    <a:pt x="400" y="150"/>
                  </a:lnTo>
                  <a:lnTo>
                    <a:pt x="399" y="151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6" y="153"/>
                  </a:lnTo>
                  <a:lnTo>
                    <a:pt x="396" y="154"/>
                  </a:lnTo>
                  <a:lnTo>
                    <a:pt x="395" y="154"/>
                  </a:lnTo>
                  <a:lnTo>
                    <a:pt x="396" y="154"/>
                  </a:lnTo>
                  <a:lnTo>
                    <a:pt x="395" y="154"/>
                  </a:lnTo>
                  <a:lnTo>
                    <a:pt x="395" y="153"/>
                  </a:lnTo>
                  <a:lnTo>
                    <a:pt x="395" y="154"/>
                  </a:lnTo>
                  <a:lnTo>
                    <a:pt x="395" y="156"/>
                  </a:lnTo>
                  <a:lnTo>
                    <a:pt x="395" y="154"/>
                  </a:lnTo>
                  <a:lnTo>
                    <a:pt x="394" y="154"/>
                  </a:lnTo>
                  <a:lnTo>
                    <a:pt x="395" y="156"/>
                  </a:lnTo>
                  <a:lnTo>
                    <a:pt x="394" y="158"/>
                  </a:lnTo>
                  <a:lnTo>
                    <a:pt x="394" y="159"/>
                  </a:lnTo>
                  <a:lnTo>
                    <a:pt x="392" y="159"/>
                  </a:lnTo>
                  <a:lnTo>
                    <a:pt x="392" y="160"/>
                  </a:lnTo>
                  <a:lnTo>
                    <a:pt x="390" y="161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8" y="164"/>
                  </a:lnTo>
                  <a:lnTo>
                    <a:pt x="387" y="164"/>
                  </a:lnTo>
                  <a:lnTo>
                    <a:pt x="386" y="164"/>
                  </a:lnTo>
                  <a:lnTo>
                    <a:pt x="385" y="165"/>
                  </a:lnTo>
                  <a:lnTo>
                    <a:pt x="384" y="166"/>
                  </a:lnTo>
                  <a:lnTo>
                    <a:pt x="383" y="168"/>
                  </a:lnTo>
                  <a:lnTo>
                    <a:pt x="382" y="168"/>
                  </a:lnTo>
                  <a:lnTo>
                    <a:pt x="382" y="169"/>
                  </a:lnTo>
                  <a:lnTo>
                    <a:pt x="382" y="170"/>
                  </a:lnTo>
                  <a:lnTo>
                    <a:pt x="381" y="170"/>
                  </a:lnTo>
                  <a:lnTo>
                    <a:pt x="381" y="169"/>
                  </a:lnTo>
                  <a:lnTo>
                    <a:pt x="379" y="169"/>
                  </a:lnTo>
                  <a:lnTo>
                    <a:pt x="379" y="170"/>
                  </a:lnTo>
                  <a:lnTo>
                    <a:pt x="381" y="170"/>
                  </a:lnTo>
                  <a:lnTo>
                    <a:pt x="381" y="171"/>
                  </a:lnTo>
                  <a:lnTo>
                    <a:pt x="379" y="171"/>
                  </a:lnTo>
                  <a:lnTo>
                    <a:pt x="379" y="173"/>
                  </a:lnTo>
                  <a:lnTo>
                    <a:pt x="379" y="174"/>
                  </a:lnTo>
                  <a:lnTo>
                    <a:pt x="378" y="174"/>
                  </a:lnTo>
                  <a:lnTo>
                    <a:pt x="378" y="173"/>
                  </a:lnTo>
                  <a:lnTo>
                    <a:pt x="379" y="173"/>
                  </a:lnTo>
                  <a:lnTo>
                    <a:pt x="379" y="171"/>
                  </a:lnTo>
                  <a:lnTo>
                    <a:pt x="379" y="173"/>
                  </a:lnTo>
                  <a:lnTo>
                    <a:pt x="378" y="173"/>
                  </a:lnTo>
                  <a:lnTo>
                    <a:pt x="378" y="174"/>
                  </a:lnTo>
                  <a:lnTo>
                    <a:pt x="378" y="173"/>
                  </a:lnTo>
                  <a:lnTo>
                    <a:pt x="378" y="174"/>
                  </a:lnTo>
                  <a:lnTo>
                    <a:pt x="378" y="175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78" y="174"/>
                  </a:lnTo>
                  <a:lnTo>
                    <a:pt x="379" y="174"/>
                  </a:lnTo>
                  <a:lnTo>
                    <a:pt x="378" y="174"/>
                  </a:lnTo>
                  <a:lnTo>
                    <a:pt x="378" y="175"/>
                  </a:lnTo>
                  <a:lnTo>
                    <a:pt x="376" y="177"/>
                  </a:lnTo>
                  <a:lnTo>
                    <a:pt x="375" y="180"/>
                  </a:lnTo>
                  <a:lnTo>
                    <a:pt x="374" y="181"/>
                  </a:lnTo>
                  <a:lnTo>
                    <a:pt x="374" y="182"/>
                  </a:lnTo>
                  <a:lnTo>
                    <a:pt x="373" y="183"/>
                  </a:lnTo>
                  <a:lnTo>
                    <a:pt x="373" y="184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1" y="186"/>
                  </a:lnTo>
                  <a:lnTo>
                    <a:pt x="371" y="188"/>
                  </a:lnTo>
                  <a:lnTo>
                    <a:pt x="370" y="188"/>
                  </a:lnTo>
                  <a:lnTo>
                    <a:pt x="368" y="190"/>
                  </a:lnTo>
                  <a:lnTo>
                    <a:pt x="368" y="191"/>
                  </a:lnTo>
                  <a:lnTo>
                    <a:pt x="367" y="191"/>
                  </a:lnTo>
                  <a:lnTo>
                    <a:pt x="366" y="191"/>
                  </a:lnTo>
                  <a:lnTo>
                    <a:pt x="367" y="190"/>
                  </a:lnTo>
                  <a:lnTo>
                    <a:pt x="367" y="188"/>
                  </a:lnTo>
                  <a:lnTo>
                    <a:pt x="367" y="186"/>
                  </a:lnTo>
                  <a:lnTo>
                    <a:pt x="366" y="186"/>
                  </a:lnTo>
                  <a:lnTo>
                    <a:pt x="365" y="186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4" y="186"/>
                  </a:lnTo>
                  <a:lnTo>
                    <a:pt x="364" y="188"/>
                  </a:lnTo>
                  <a:lnTo>
                    <a:pt x="364" y="190"/>
                  </a:lnTo>
                  <a:lnTo>
                    <a:pt x="364" y="188"/>
                  </a:lnTo>
                  <a:lnTo>
                    <a:pt x="363" y="188"/>
                  </a:lnTo>
                  <a:lnTo>
                    <a:pt x="363" y="186"/>
                  </a:lnTo>
                  <a:lnTo>
                    <a:pt x="364" y="186"/>
                  </a:lnTo>
                  <a:lnTo>
                    <a:pt x="363" y="186"/>
                  </a:lnTo>
                  <a:lnTo>
                    <a:pt x="363" y="188"/>
                  </a:lnTo>
                  <a:lnTo>
                    <a:pt x="363" y="190"/>
                  </a:lnTo>
                  <a:lnTo>
                    <a:pt x="364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4" y="191"/>
                  </a:lnTo>
                  <a:lnTo>
                    <a:pt x="363" y="191"/>
                  </a:lnTo>
                  <a:lnTo>
                    <a:pt x="363" y="192"/>
                  </a:lnTo>
                  <a:lnTo>
                    <a:pt x="364" y="192"/>
                  </a:lnTo>
                  <a:lnTo>
                    <a:pt x="363" y="193"/>
                  </a:lnTo>
                  <a:lnTo>
                    <a:pt x="363" y="194"/>
                  </a:lnTo>
                  <a:lnTo>
                    <a:pt x="361" y="194"/>
                  </a:lnTo>
                  <a:lnTo>
                    <a:pt x="363" y="194"/>
                  </a:lnTo>
                  <a:lnTo>
                    <a:pt x="361" y="194"/>
                  </a:lnTo>
                  <a:lnTo>
                    <a:pt x="361" y="195"/>
                  </a:lnTo>
                  <a:lnTo>
                    <a:pt x="360" y="196"/>
                  </a:lnTo>
                  <a:lnTo>
                    <a:pt x="361" y="196"/>
                  </a:lnTo>
                  <a:lnTo>
                    <a:pt x="360" y="196"/>
                  </a:lnTo>
                  <a:lnTo>
                    <a:pt x="361" y="196"/>
                  </a:lnTo>
                  <a:lnTo>
                    <a:pt x="361" y="195"/>
                  </a:lnTo>
                  <a:lnTo>
                    <a:pt x="361" y="196"/>
                  </a:lnTo>
                  <a:lnTo>
                    <a:pt x="361" y="197"/>
                  </a:lnTo>
                  <a:lnTo>
                    <a:pt x="361" y="198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8"/>
                  </a:lnTo>
                  <a:lnTo>
                    <a:pt x="361" y="198"/>
                  </a:lnTo>
                  <a:lnTo>
                    <a:pt x="361" y="199"/>
                  </a:lnTo>
                  <a:lnTo>
                    <a:pt x="361" y="200"/>
                  </a:lnTo>
                  <a:lnTo>
                    <a:pt x="361" y="202"/>
                  </a:lnTo>
                  <a:lnTo>
                    <a:pt x="361" y="200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3" y="202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3" y="202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1" y="205"/>
                  </a:lnTo>
                  <a:lnTo>
                    <a:pt x="361" y="206"/>
                  </a:lnTo>
                  <a:lnTo>
                    <a:pt x="361" y="207"/>
                  </a:lnTo>
                  <a:lnTo>
                    <a:pt x="361" y="208"/>
                  </a:lnTo>
                  <a:lnTo>
                    <a:pt x="361" y="209"/>
                  </a:lnTo>
                  <a:lnTo>
                    <a:pt x="361" y="210"/>
                  </a:lnTo>
                  <a:lnTo>
                    <a:pt x="361" y="211"/>
                  </a:lnTo>
                  <a:lnTo>
                    <a:pt x="361" y="214"/>
                  </a:lnTo>
                  <a:lnTo>
                    <a:pt x="361" y="215"/>
                  </a:lnTo>
                  <a:lnTo>
                    <a:pt x="361" y="216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3" y="220"/>
                  </a:lnTo>
                  <a:lnTo>
                    <a:pt x="363" y="221"/>
                  </a:lnTo>
                  <a:lnTo>
                    <a:pt x="363" y="222"/>
                  </a:lnTo>
                  <a:lnTo>
                    <a:pt x="363" y="223"/>
                  </a:lnTo>
                  <a:lnTo>
                    <a:pt x="363" y="225"/>
                  </a:lnTo>
                  <a:lnTo>
                    <a:pt x="361" y="225"/>
                  </a:lnTo>
                  <a:lnTo>
                    <a:pt x="361" y="226"/>
                  </a:lnTo>
                  <a:lnTo>
                    <a:pt x="361" y="227"/>
                  </a:lnTo>
                  <a:lnTo>
                    <a:pt x="360" y="229"/>
                  </a:lnTo>
                  <a:lnTo>
                    <a:pt x="360" y="230"/>
                  </a:lnTo>
                  <a:lnTo>
                    <a:pt x="360" y="231"/>
                  </a:lnTo>
                  <a:lnTo>
                    <a:pt x="360" y="233"/>
                  </a:lnTo>
                  <a:lnTo>
                    <a:pt x="360" y="234"/>
                  </a:lnTo>
                  <a:lnTo>
                    <a:pt x="359" y="236"/>
                  </a:lnTo>
                  <a:lnTo>
                    <a:pt x="359" y="237"/>
                  </a:lnTo>
                  <a:lnTo>
                    <a:pt x="359" y="238"/>
                  </a:lnTo>
                  <a:lnTo>
                    <a:pt x="360" y="238"/>
                  </a:lnTo>
                  <a:lnTo>
                    <a:pt x="360" y="240"/>
                  </a:lnTo>
                  <a:lnTo>
                    <a:pt x="360" y="241"/>
                  </a:lnTo>
                  <a:lnTo>
                    <a:pt x="359" y="242"/>
                  </a:lnTo>
                  <a:lnTo>
                    <a:pt x="358" y="242"/>
                  </a:lnTo>
                  <a:lnTo>
                    <a:pt x="358" y="243"/>
                  </a:lnTo>
                  <a:lnTo>
                    <a:pt x="356" y="243"/>
                  </a:lnTo>
                  <a:lnTo>
                    <a:pt x="355" y="245"/>
                  </a:lnTo>
                  <a:lnTo>
                    <a:pt x="354" y="246"/>
                  </a:lnTo>
                  <a:lnTo>
                    <a:pt x="354" y="250"/>
                  </a:lnTo>
                  <a:lnTo>
                    <a:pt x="354" y="252"/>
                  </a:lnTo>
                  <a:lnTo>
                    <a:pt x="354" y="254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3" y="261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51" y="264"/>
                  </a:lnTo>
                  <a:lnTo>
                    <a:pt x="351" y="265"/>
                  </a:lnTo>
                  <a:lnTo>
                    <a:pt x="350" y="265"/>
                  </a:lnTo>
                  <a:lnTo>
                    <a:pt x="350" y="266"/>
                  </a:lnTo>
                  <a:lnTo>
                    <a:pt x="350" y="267"/>
                  </a:lnTo>
                  <a:lnTo>
                    <a:pt x="350" y="268"/>
                  </a:lnTo>
                  <a:lnTo>
                    <a:pt x="349" y="268"/>
                  </a:lnTo>
                  <a:lnTo>
                    <a:pt x="349" y="270"/>
                  </a:lnTo>
                  <a:lnTo>
                    <a:pt x="349" y="268"/>
                  </a:lnTo>
                  <a:lnTo>
                    <a:pt x="349" y="270"/>
                  </a:lnTo>
                  <a:lnTo>
                    <a:pt x="349" y="268"/>
                  </a:lnTo>
                  <a:lnTo>
                    <a:pt x="348" y="268"/>
                  </a:lnTo>
                  <a:lnTo>
                    <a:pt x="348" y="270"/>
                  </a:lnTo>
                  <a:lnTo>
                    <a:pt x="349" y="270"/>
                  </a:lnTo>
                  <a:lnTo>
                    <a:pt x="349" y="271"/>
                  </a:lnTo>
                  <a:lnTo>
                    <a:pt x="348" y="272"/>
                  </a:lnTo>
                  <a:lnTo>
                    <a:pt x="348" y="273"/>
                  </a:lnTo>
                  <a:lnTo>
                    <a:pt x="345" y="273"/>
                  </a:lnTo>
                  <a:lnTo>
                    <a:pt x="345" y="274"/>
                  </a:lnTo>
                  <a:lnTo>
                    <a:pt x="344" y="274"/>
                  </a:lnTo>
                  <a:lnTo>
                    <a:pt x="344" y="275"/>
                  </a:lnTo>
                  <a:lnTo>
                    <a:pt x="344" y="274"/>
                  </a:lnTo>
                  <a:lnTo>
                    <a:pt x="344" y="275"/>
                  </a:lnTo>
                  <a:lnTo>
                    <a:pt x="343" y="275"/>
                  </a:lnTo>
                  <a:lnTo>
                    <a:pt x="342" y="276"/>
                  </a:lnTo>
                  <a:lnTo>
                    <a:pt x="342" y="277"/>
                  </a:lnTo>
                  <a:lnTo>
                    <a:pt x="341" y="279"/>
                  </a:lnTo>
                  <a:lnTo>
                    <a:pt x="341" y="280"/>
                  </a:lnTo>
                  <a:lnTo>
                    <a:pt x="341" y="282"/>
                  </a:lnTo>
                  <a:lnTo>
                    <a:pt x="340" y="283"/>
                  </a:lnTo>
                  <a:lnTo>
                    <a:pt x="340" y="284"/>
                  </a:lnTo>
                  <a:lnTo>
                    <a:pt x="341" y="284"/>
                  </a:lnTo>
                  <a:lnTo>
                    <a:pt x="340" y="285"/>
                  </a:lnTo>
                  <a:lnTo>
                    <a:pt x="341" y="286"/>
                  </a:lnTo>
                  <a:lnTo>
                    <a:pt x="341" y="287"/>
                  </a:lnTo>
                  <a:lnTo>
                    <a:pt x="341" y="288"/>
                  </a:lnTo>
                  <a:lnTo>
                    <a:pt x="339" y="289"/>
                  </a:lnTo>
                  <a:lnTo>
                    <a:pt x="338" y="289"/>
                  </a:lnTo>
                  <a:lnTo>
                    <a:pt x="337" y="290"/>
                  </a:lnTo>
                  <a:lnTo>
                    <a:pt x="336" y="290"/>
                  </a:lnTo>
                  <a:lnTo>
                    <a:pt x="335" y="290"/>
                  </a:lnTo>
                  <a:lnTo>
                    <a:pt x="333" y="291"/>
                  </a:lnTo>
                  <a:lnTo>
                    <a:pt x="332" y="293"/>
                  </a:lnTo>
                  <a:lnTo>
                    <a:pt x="332" y="295"/>
                  </a:lnTo>
                  <a:lnTo>
                    <a:pt x="330" y="295"/>
                  </a:lnTo>
                  <a:lnTo>
                    <a:pt x="330" y="296"/>
                  </a:lnTo>
                  <a:lnTo>
                    <a:pt x="330" y="297"/>
                  </a:lnTo>
                  <a:lnTo>
                    <a:pt x="332" y="297"/>
                  </a:lnTo>
                  <a:lnTo>
                    <a:pt x="330" y="297"/>
                  </a:lnTo>
                  <a:lnTo>
                    <a:pt x="330" y="298"/>
                  </a:lnTo>
                  <a:lnTo>
                    <a:pt x="330" y="299"/>
                  </a:lnTo>
                  <a:lnTo>
                    <a:pt x="329" y="299"/>
                  </a:lnTo>
                  <a:lnTo>
                    <a:pt x="328" y="299"/>
                  </a:lnTo>
                  <a:lnTo>
                    <a:pt x="327" y="299"/>
                  </a:lnTo>
                  <a:lnTo>
                    <a:pt x="325" y="299"/>
                  </a:lnTo>
                  <a:lnTo>
                    <a:pt x="324" y="299"/>
                  </a:lnTo>
                  <a:lnTo>
                    <a:pt x="322" y="299"/>
                  </a:lnTo>
                  <a:lnTo>
                    <a:pt x="321" y="299"/>
                  </a:lnTo>
                  <a:lnTo>
                    <a:pt x="320" y="299"/>
                  </a:lnTo>
                  <a:lnTo>
                    <a:pt x="319" y="299"/>
                  </a:lnTo>
                  <a:lnTo>
                    <a:pt x="319" y="298"/>
                  </a:lnTo>
                  <a:lnTo>
                    <a:pt x="319" y="297"/>
                  </a:lnTo>
                  <a:lnTo>
                    <a:pt x="320" y="297"/>
                  </a:lnTo>
                  <a:lnTo>
                    <a:pt x="320" y="296"/>
                  </a:lnTo>
                  <a:lnTo>
                    <a:pt x="319" y="296"/>
                  </a:lnTo>
                  <a:lnTo>
                    <a:pt x="318" y="297"/>
                  </a:lnTo>
                  <a:lnTo>
                    <a:pt x="318" y="298"/>
                  </a:lnTo>
                  <a:lnTo>
                    <a:pt x="319" y="298"/>
                  </a:lnTo>
                  <a:lnTo>
                    <a:pt x="319" y="299"/>
                  </a:lnTo>
                  <a:lnTo>
                    <a:pt x="318" y="299"/>
                  </a:lnTo>
                  <a:lnTo>
                    <a:pt x="315" y="299"/>
                  </a:lnTo>
                  <a:lnTo>
                    <a:pt x="314" y="300"/>
                  </a:lnTo>
                  <a:lnTo>
                    <a:pt x="311" y="300"/>
                  </a:lnTo>
                  <a:lnTo>
                    <a:pt x="310" y="300"/>
                  </a:lnTo>
                  <a:lnTo>
                    <a:pt x="309" y="300"/>
                  </a:lnTo>
                  <a:lnTo>
                    <a:pt x="310" y="300"/>
                  </a:lnTo>
                  <a:lnTo>
                    <a:pt x="310" y="299"/>
                  </a:lnTo>
                  <a:lnTo>
                    <a:pt x="311" y="300"/>
                  </a:lnTo>
                  <a:lnTo>
                    <a:pt x="313" y="300"/>
                  </a:lnTo>
                  <a:lnTo>
                    <a:pt x="314" y="299"/>
                  </a:lnTo>
                  <a:lnTo>
                    <a:pt x="313" y="299"/>
                  </a:lnTo>
                  <a:lnTo>
                    <a:pt x="311" y="298"/>
                  </a:lnTo>
                  <a:lnTo>
                    <a:pt x="310" y="298"/>
                  </a:lnTo>
                  <a:lnTo>
                    <a:pt x="309" y="299"/>
                  </a:lnTo>
                  <a:lnTo>
                    <a:pt x="308" y="299"/>
                  </a:lnTo>
                  <a:lnTo>
                    <a:pt x="308" y="300"/>
                  </a:lnTo>
                  <a:lnTo>
                    <a:pt x="308" y="299"/>
                  </a:lnTo>
                  <a:lnTo>
                    <a:pt x="308" y="300"/>
                  </a:lnTo>
                  <a:lnTo>
                    <a:pt x="307" y="300"/>
                  </a:lnTo>
                  <a:lnTo>
                    <a:pt x="307" y="299"/>
                  </a:lnTo>
                  <a:lnTo>
                    <a:pt x="306" y="299"/>
                  </a:lnTo>
                  <a:lnTo>
                    <a:pt x="307" y="299"/>
                  </a:lnTo>
                  <a:lnTo>
                    <a:pt x="307" y="298"/>
                  </a:lnTo>
                  <a:lnTo>
                    <a:pt x="306" y="298"/>
                  </a:lnTo>
                  <a:lnTo>
                    <a:pt x="306" y="299"/>
                  </a:lnTo>
                  <a:lnTo>
                    <a:pt x="305" y="299"/>
                  </a:lnTo>
                  <a:lnTo>
                    <a:pt x="304" y="300"/>
                  </a:lnTo>
                  <a:lnTo>
                    <a:pt x="304" y="299"/>
                  </a:lnTo>
                  <a:lnTo>
                    <a:pt x="304" y="300"/>
                  </a:lnTo>
                  <a:lnTo>
                    <a:pt x="303" y="300"/>
                  </a:lnTo>
                  <a:lnTo>
                    <a:pt x="303" y="301"/>
                  </a:lnTo>
                  <a:lnTo>
                    <a:pt x="304" y="301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4" y="302"/>
                  </a:lnTo>
                  <a:lnTo>
                    <a:pt x="304" y="301"/>
                  </a:lnTo>
                  <a:lnTo>
                    <a:pt x="305" y="301"/>
                  </a:lnTo>
                  <a:lnTo>
                    <a:pt x="304" y="301"/>
                  </a:lnTo>
                  <a:lnTo>
                    <a:pt x="304" y="302"/>
                  </a:lnTo>
                  <a:lnTo>
                    <a:pt x="305" y="302"/>
                  </a:lnTo>
                  <a:lnTo>
                    <a:pt x="304" y="302"/>
                  </a:lnTo>
                  <a:lnTo>
                    <a:pt x="304" y="303"/>
                  </a:lnTo>
                  <a:lnTo>
                    <a:pt x="304" y="302"/>
                  </a:lnTo>
                  <a:lnTo>
                    <a:pt x="303" y="302"/>
                  </a:lnTo>
                  <a:lnTo>
                    <a:pt x="303" y="303"/>
                  </a:lnTo>
                  <a:lnTo>
                    <a:pt x="301" y="303"/>
                  </a:lnTo>
                  <a:lnTo>
                    <a:pt x="301" y="302"/>
                  </a:lnTo>
                  <a:lnTo>
                    <a:pt x="299" y="302"/>
                  </a:lnTo>
                  <a:lnTo>
                    <a:pt x="299" y="303"/>
                  </a:lnTo>
                  <a:lnTo>
                    <a:pt x="298" y="303"/>
                  </a:lnTo>
                  <a:lnTo>
                    <a:pt x="299" y="305"/>
                  </a:lnTo>
                  <a:lnTo>
                    <a:pt x="298" y="305"/>
                  </a:lnTo>
                  <a:lnTo>
                    <a:pt x="297" y="305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5" y="306"/>
                  </a:lnTo>
                  <a:lnTo>
                    <a:pt x="295" y="307"/>
                  </a:lnTo>
                  <a:lnTo>
                    <a:pt x="295" y="308"/>
                  </a:lnTo>
                  <a:lnTo>
                    <a:pt x="294" y="308"/>
                  </a:lnTo>
                  <a:lnTo>
                    <a:pt x="293" y="308"/>
                  </a:lnTo>
                  <a:lnTo>
                    <a:pt x="292" y="308"/>
                  </a:lnTo>
                  <a:lnTo>
                    <a:pt x="292" y="307"/>
                  </a:lnTo>
                  <a:lnTo>
                    <a:pt x="291" y="307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7" y="310"/>
                  </a:lnTo>
                  <a:lnTo>
                    <a:pt x="288" y="308"/>
                  </a:lnTo>
                  <a:lnTo>
                    <a:pt x="288" y="310"/>
                  </a:lnTo>
                  <a:lnTo>
                    <a:pt x="287" y="310"/>
                  </a:lnTo>
                  <a:lnTo>
                    <a:pt x="287" y="311"/>
                  </a:lnTo>
                  <a:lnTo>
                    <a:pt x="285" y="311"/>
                  </a:lnTo>
                  <a:lnTo>
                    <a:pt x="285" y="310"/>
                  </a:lnTo>
                  <a:lnTo>
                    <a:pt x="285" y="308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4" y="311"/>
                  </a:lnTo>
                  <a:lnTo>
                    <a:pt x="285" y="311"/>
                  </a:lnTo>
                  <a:lnTo>
                    <a:pt x="284" y="311"/>
                  </a:lnTo>
                  <a:lnTo>
                    <a:pt x="283" y="312"/>
                  </a:lnTo>
                  <a:lnTo>
                    <a:pt x="281" y="312"/>
                  </a:lnTo>
                  <a:lnTo>
                    <a:pt x="280" y="313"/>
                  </a:lnTo>
                  <a:lnTo>
                    <a:pt x="279" y="314"/>
                  </a:lnTo>
                  <a:lnTo>
                    <a:pt x="279" y="316"/>
                  </a:lnTo>
                  <a:lnTo>
                    <a:pt x="278" y="316"/>
                  </a:lnTo>
                  <a:lnTo>
                    <a:pt x="278" y="317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3" y="319"/>
                  </a:lnTo>
                  <a:lnTo>
                    <a:pt x="270" y="320"/>
                  </a:lnTo>
                  <a:lnTo>
                    <a:pt x="270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8" y="322"/>
                  </a:lnTo>
                  <a:lnTo>
                    <a:pt x="269" y="322"/>
                  </a:lnTo>
                  <a:lnTo>
                    <a:pt x="269" y="321"/>
                  </a:lnTo>
                  <a:lnTo>
                    <a:pt x="268" y="321"/>
                  </a:lnTo>
                  <a:lnTo>
                    <a:pt x="268" y="322"/>
                  </a:lnTo>
                  <a:lnTo>
                    <a:pt x="269" y="322"/>
                  </a:lnTo>
                  <a:lnTo>
                    <a:pt x="269" y="323"/>
                  </a:lnTo>
                  <a:lnTo>
                    <a:pt x="268" y="323"/>
                  </a:lnTo>
                  <a:lnTo>
                    <a:pt x="268" y="325"/>
                  </a:lnTo>
                  <a:lnTo>
                    <a:pt x="267" y="326"/>
                  </a:lnTo>
                  <a:lnTo>
                    <a:pt x="267" y="328"/>
                  </a:lnTo>
                  <a:lnTo>
                    <a:pt x="265" y="328"/>
                  </a:lnTo>
                  <a:lnTo>
                    <a:pt x="265" y="326"/>
                  </a:lnTo>
                  <a:lnTo>
                    <a:pt x="267" y="325"/>
                  </a:lnTo>
                  <a:lnTo>
                    <a:pt x="265" y="325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5" y="325"/>
                  </a:lnTo>
                  <a:lnTo>
                    <a:pt x="264" y="326"/>
                  </a:lnTo>
                  <a:lnTo>
                    <a:pt x="264" y="325"/>
                  </a:lnTo>
                  <a:lnTo>
                    <a:pt x="265" y="325"/>
                  </a:lnTo>
                  <a:lnTo>
                    <a:pt x="264" y="325"/>
                  </a:lnTo>
                  <a:lnTo>
                    <a:pt x="263" y="325"/>
                  </a:lnTo>
                  <a:lnTo>
                    <a:pt x="264" y="325"/>
                  </a:lnTo>
                  <a:lnTo>
                    <a:pt x="263" y="325"/>
                  </a:lnTo>
                  <a:lnTo>
                    <a:pt x="263" y="326"/>
                  </a:lnTo>
                  <a:lnTo>
                    <a:pt x="264" y="326"/>
                  </a:lnTo>
                  <a:lnTo>
                    <a:pt x="263" y="326"/>
                  </a:lnTo>
                  <a:lnTo>
                    <a:pt x="264" y="326"/>
                  </a:lnTo>
                  <a:lnTo>
                    <a:pt x="264" y="328"/>
                  </a:lnTo>
                  <a:lnTo>
                    <a:pt x="264" y="326"/>
                  </a:lnTo>
                  <a:lnTo>
                    <a:pt x="263" y="328"/>
                  </a:lnTo>
                  <a:lnTo>
                    <a:pt x="262" y="328"/>
                  </a:lnTo>
                  <a:lnTo>
                    <a:pt x="261" y="326"/>
                  </a:lnTo>
                  <a:lnTo>
                    <a:pt x="261" y="328"/>
                  </a:lnTo>
                  <a:lnTo>
                    <a:pt x="262" y="328"/>
                  </a:lnTo>
                  <a:lnTo>
                    <a:pt x="262" y="329"/>
                  </a:lnTo>
                  <a:lnTo>
                    <a:pt x="262" y="328"/>
                  </a:lnTo>
                  <a:lnTo>
                    <a:pt x="263" y="328"/>
                  </a:lnTo>
                  <a:lnTo>
                    <a:pt x="263" y="329"/>
                  </a:lnTo>
                  <a:lnTo>
                    <a:pt x="264" y="329"/>
                  </a:lnTo>
                  <a:lnTo>
                    <a:pt x="263" y="331"/>
                  </a:lnTo>
                  <a:lnTo>
                    <a:pt x="263" y="332"/>
                  </a:lnTo>
                  <a:lnTo>
                    <a:pt x="263" y="331"/>
                  </a:lnTo>
                  <a:lnTo>
                    <a:pt x="262" y="331"/>
                  </a:lnTo>
                  <a:lnTo>
                    <a:pt x="262" y="332"/>
                  </a:lnTo>
                  <a:lnTo>
                    <a:pt x="261" y="332"/>
                  </a:lnTo>
                  <a:lnTo>
                    <a:pt x="262" y="332"/>
                  </a:lnTo>
                  <a:lnTo>
                    <a:pt x="263" y="332"/>
                  </a:lnTo>
                  <a:lnTo>
                    <a:pt x="262" y="333"/>
                  </a:lnTo>
                  <a:lnTo>
                    <a:pt x="262" y="334"/>
                  </a:lnTo>
                  <a:lnTo>
                    <a:pt x="262" y="335"/>
                  </a:lnTo>
                  <a:lnTo>
                    <a:pt x="261" y="335"/>
                  </a:lnTo>
                  <a:lnTo>
                    <a:pt x="261" y="334"/>
                  </a:lnTo>
                  <a:lnTo>
                    <a:pt x="260" y="334"/>
                  </a:lnTo>
                  <a:lnTo>
                    <a:pt x="261" y="334"/>
                  </a:lnTo>
                  <a:lnTo>
                    <a:pt x="260" y="334"/>
                  </a:lnTo>
                  <a:lnTo>
                    <a:pt x="261" y="334"/>
                  </a:lnTo>
                  <a:lnTo>
                    <a:pt x="261" y="335"/>
                  </a:lnTo>
                  <a:lnTo>
                    <a:pt x="261" y="336"/>
                  </a:lnTo>
                  <a:lnTo>
                    <a:pt x="260" y="336"/>
                  </a:lnTo>
                  <a:lnTo>
                    <a:pt x="261" y="336"/>
                  </a:lnTo>
                  <a:lnTo>
                    <a:pt x="262" y="337"/>
                  </a:lnTo>
                  <a:lnTo>
                    <a:pt x="262" y="340"/>
                  </a:lnTo>
                  <a:lnTo>
                    <a:pt x="261" y="341"/>
                  </a:lnTo>
                  <a:lnTo>
                    <a:pt x="261" y="342"/>
                  </a:lnTo>
                  <a:lnTo>
                    <a:pt x="262" y="342"/>
                  </a:lnTo>
                  <a:lnTo>
                    <a:pt x="262" y="343"/>
                  </a:lnTo>
                  <a:lnTo>
                    <a:pt x="262" y="342"/>
                  </a:lnTo>
                  <a:lnTo>
                    <a:pt x="262" y="343"/>
                  </a:lnTo>
                  <a:lnTo>
                    <a:pt x="262" y="344"/>
                  </a:lnTo>
                  <a:lnTo>
                    <a:pt x="262" y="345"/>
                  </a:lnTo>
                  <a:lnTo>
                    <a:pt x="262" y="346"/>
                  </a:lnTo>
                  <a:lnTo>
                    <a:pt x="263" y="346"/>
                  </a:lnTo>
                  <a:lnTo>
                    <a:pt x="263" y="347"/>
                  </a:lnTo>
                  <a:lnTo>
                    <a:pt x="262" y="347"/>
                  </a:lnTo>
                  <a:lnTo>
                    <a:pt x="262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2" y="348"/>
                  </a:lnTo>
                  <a:lnTo>
                    <a:pt x="262" y="350"/>
                  </a:lnTo>
                  <a:lnTo>
                    <a:pt x="262" y="351"/>
                  </a:lnTo>
                  <a:lnTo>
                    <a:pt x="262" y="352"/>
                  </a:lnTo>
                  <a:lnTo>
                    <a:pt x="262" y="353"/>
                  </a:lnTo>
                  <a:lnTo>
                    <a:pt x="262" y="355"/>
                  </a:lnTo>
                  <a:lnTo>
                    <a:pt x="262" y="356"/>
                  </a:lnTo>
                  <a:lnTo>
                    <a:pt x="262" y="357"/>
                  </a:lnTo>
                  <a:lnTo>
                    <a:pt x="262" y="358"/>
                  </a:lnTo>
                  <a:lnTo>
                    <a:pt x="262" y="359"/>
                  </a:lnTo>
                  <a:lnTo>
                    <a:pt x="261" y="359"/>
                  </a:lnTo>
                  <a:lnTo>
                    <a:pt x="261" y="360"/>
                  </a:lnTo>
                  <a:lnTo>
                    <a:pt x="261" y="362"/>
                  </a:lnTo>
                  <a:lnTo>
                    <a:pt x="261" y="363"/>
                  </a:lnTo>
                  <a:lnTo>
                    <a:pt x="260" y="362"/>
                  </a:lnTo>
                  <a:lnTo>
                    <a:pt x="260" y="360"/>
                  </a:lnTo>
                  <a:lnTo>
                    <a:pt x="260" y="362"/>
                  </a:lnTo>
                  <a:lnTo>
                    <a:pt x="260" y="363"/>
                  </a:lnTo>
                  <a:lnTo>
                    <a:pt x="261" y="363"/>
                  </a:lnTo>
                  <a:lnTo>
                    <a:pt x="260" y="363"/>
                  </a:lnTo>
                  <a:lnTo>
                    <a:pt x="260" y="364"/>
                  </a:lnTo>
                  <a:lnTo>
                    <a:pt x="259" y="364"/>
                  </a:lnTo>
                  <a:lnTo>
                    <a:pt x="258" y="365"/>
                  </a:lnTo>
                  <a:lnTo>
                    <a:pt x="255" y="367"/>
                  </a:lnTo>
                  <a:lnTo>
                    <a:pt x="252" y="370"/>
                  </a:lnTo>
                  <a:lnTo>
                    <a:pt x="250" y="373"/>
                  </a:lnTo>
                  <a:lnTo>
                    <a:pt x="250" y="374"/>
                  </a:lnTo>
                  <a:lnTo>
                    <a:pt x="249" y="375"/>
                  </a:lnTo>
                  <a:lnTo>
                    <a:pt x="248" y="376"/>
                  </a:lnTo>
                  <a:lnTo>
                    <a:pt x="248" y="377"/>
                  </a:lnTo>
                  <a:lnTo>
                    <a:pt x="247" y="378"/>
                  </a:lnTo>
                  <a:lnTo>
                    <a:pt x="246" y="382"/>
                  </a:lnTo>
                  <a:lnTo>
                    <a:pt x="246" y="383"/>
                  </a:lnTo>
                  <a:lnTo>
                    <a:pt x="245" y="386"/>
                  </a:lnTo>
                  <a:lnTo>
                    <a:pt x="242" y="390"/>
                  </a:lnTo>
                  <a:lnTo>
                    <a:pt x="242" y="391"/>
                  </a:lnTo>
                  <a:lnTo>
                    <a:pt x="241" y="392"/>
                  </a:lnTo>
                  <a:lnTo>
                    <a:pt x="239" y="393"/>
                  </a:lnTo>
                  <a:lnTo>
                    <a:pt x="238" y="394"/>
                  </a:lnTo>
                  <a:lnTo>
                    <a:pt x="237" y="397"/>
                  </a:lnTo>
                  <a:lnTo>
                    <a:pt x="236" y="398"/>
                  </a:lnTo>
                  <a:lnTo>
                    <a:pt x="234" y="399"/>
                  </a:lnTo>
                  <a:lnTo>
                    <a:pt x="231" y="402"/>
                  </a:lnTo>
                  <a:lnTo>
                    <a:pt x="229" y="403"/>
                  </a:lnTo>
                  <a:lnTo>
                    <a:pt x="228" y="404"/>
                  </a:lnTo>
                  <a:lnTo>
                    <a:pt x="227" y="405"/>
                  </a:lnTo>
                  <a:lnTo>
                    <a:pt x="227" y="406"/>
                  </a:lnTo>
                  <a:lnTo>
                    <a:pt x="227" y="405"/>
                  </a:lnTo>
                  <a:lnTo>
                    <a:pt x="227" y="404"/>
                  </a:lnTo>
                  <a:lnTo>
                    <a:pt x="227" y="403"/>
                  </a:lnTo>
                  <a:lnTo>
                    <a:pt x="227" y="402"/>
                  </a:lnTo>
                  <a:lnTo>
                    <a:pt x="228" y="403"/>
                  </a:lnTo>
                  <a:lnTo>
                    <a:pt x="229" y="403"/>
                  </a:lnTo>
                  <a:lnTo>
                    <a:pt x="229" y="402"/>
                  </a:lnTo>
                  <a:lnTo>
                    <a:pt x="230" y="402"/>
                  </a:lnTo>
                  <a:lnTo>
                    <a:pt x="231" y="401"/>
                  </a:lnTo>
                  <a:lnTo>
                    <a:pt x="231" y="399"/>
                  </a:lnTo>
                  <a:lnTo>
                    <a:pt x="233" y="399"/>
                  </a:lnTo>
                  <a:lnTo>
                    <a:pt x="233" y="398"/>
                  </a:lnTo>
                  <a:lnTo>
                    <a:pt x="234" y="398"/>
                  </a:lnTo>
                  <a:lnTo>
                    <a:pt x="235" y="398"/>
                  </a:lnTo>
                  <a:lnTo>
                    <a:pt x="235" y="397"/>
                  </a:lnTo>
                  <a:lnTo>
                    <a:pt x="236" y="397"/>
                  </a:lnTo>
                  <a:lnTo>
                    <a:pt x="236" y="396"/>
                  </a:lnTo>
                  <a:lnTo>
                    <a:pt x="236" y="394"/>
                  </a:lnTo>
                  <a:lnTo>
                    <a:pt x="236" y="393"/>
                  </a:lnTo>
                  <a:lnTo>
                    <a:pt x="237" y="393"/>
                  </a:lnTo>
                  <a:lnTo>
                    <a:pt x="237" y="392"/>
                  </a:lnTo>
                  <a:lnTo>
                    <a:pt x="237" y="393"/>
                  </a:lnTo>
                  <a:lnTo>
                    <a:pt x="238" y="393"/>
                  </a:lnTo>
                  <a:lnTo>
                    <a:pt x="237" y="393"/>
                  </a:lnTo>
                  <a:lnTo>
                    <a:pt x="237" y="392"/>
                  </a:lnTo>
                  <a:lnTo>
                    <a:pt x="238" y="391"/>
                  </a:lnTo>
                  <a:lnTo>
                    <a:pt x="237" y="391"/>
                  </a:lnTo>
                  <a:lnTo>
                    <a:pt x="238" y="391"/>
                  </a:lnTo>
                  <a:lnTo>
                    <a:pt x="239" y="390"/>
                  </a:lnTo>
                  <a:lnTo>
                    <a:pt x="241" y="389"/>
                  </a:lnTo>
                  <a:lnTo>
                    <a:pt x="241" y="388"/>
                  </a:lnTo>
                  <a:lnTo>
                    <a:pt x="241" y="386"/>
                  </a:lnTo>
                  <a:lnTo>
                    <a:pt x="241" y="383"/>
                  </a:lnTo>
                  <a:lnTo>
                    <a:pt x="241" y="386"/>
                  </a:lnTo>
                  <a:lnTo>
                    <a:pt x="242" y="387"/>
                  </a:lnTo>
                  <a:lnTo>
                    <a:pt x="242" y="386"/>
                  </a:lnTo>
                  <a:lnTo>
                    <a:pt x="242" y="383"/>
                  </a:lnTo>
                  <a:lnTo>
                    <a:pt x="242" y="382"/>
                  </a:lnTo>
                  <a:lnTo>
                    <a:pt x="241" y="382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8" y="383"/>
                  </a:lnTo>
                  <a:lnTo>
                    <a:pt x="238" y="386"/>
                  </a:lnTo>
                  <a:lnTo>
                    <a:pt x="237" y="386"/>
                  </a:lnTo>
                  <a:lnTo>
                    <a:pt x="237" y="383"/>
                  </a:lnTo>
                  <a:lnTo>
                    <a:pt x="237" y="382"/>
                  </a:lnTo>
                  <a:lnTo>
                    <a:pt x="236" y="382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5" y="380"/>
                  </a:lnTo>
                  <a:lnTo>
                    <a:pt x="234" y="380"/>
                  </a:lnTo>
                  <a:lnTo>
                    <a:pt x="235" y="380"/>
                  </a:lnTo>
                  <a:lnTo>
                    <a:pt x="235" y="381"/>
                  </a:lnTo>
                  <a:lnTo>
                    <a:pt x="234" y="381"/>
                  </a:lnTo>
                  <a:lnTo>
                    <a:pt x="234" y="382"/>
                  </a:lnTo>
                  <a:lnTo>
                    <a:pt x="235" y="382"/>
                  </a:lnTo>
                  <a:lnTo>
                    <a:pt x="235" y="383"/>
                  </a:lnTo>
                  <a:lnTo>
                    <a:pt x="236" y="383"/>
                  </a:lnTo>
                  <a:lnTo>
                    <a:pt x="236" y="386"/>
                  </a:lnTo>
                  <a:lnTo>
                    <a:pt x="235" y="386"/>
                  </a:lnTo>
                  <a:lnTo>
                    <a:pt x="235" y="387"/>
                  </a:lnTo>
                  <a:lnTo>
                    <a:pt x="235" y="388"/>
                  </a:lnTo>
                  <a:lnTo>
                    <a:pt x="235" y="389"/>
                  </a:lnTo>
                  <a:lnTo>
                    <a:pt x="235" y="390"/>
                  </a:lnTo>
                  <a:lnTo>
                    <a:pt x="234" y="390"/>
                  </a:lnTo>
                  <a:lnTo>
                    <a:pt x="235" y="389"/>
                  </a:lnTo>
                  <a:lnTo>
                    <a:pt x="234" y="389"/>
                  </a:lnTo>
                  <a:lnTo>
                    <a:pt x="234" y="388"/>
                  </a:lnTo>
                  <a:lnTo>
                    <a:pt x="234" y="390"/>
                  </a:lnTo>
                  <a:lnTo>
                    <a:pt x="234" y="391"/>
                  </a:lnTo>
                  <a:lnTo>
                    <a:pt x="233" y="391"/>
                  </a:lnTo>
                  <a:lnTo>
                    <a:pt x="233" y="392"/>
                  </a:lnTo>
                  <a:lnTo>
                    <a:pt x="233" y="393"/>
                  </a:lnTo>
                  <a:lnTo>
                    <a:pt x="231" y="393"/>
                  </a:lnTo>
                  <a:lnTo>
                    <a:pt x="231" y="394"/>
                  </a:lnTo>
                  <a:lnTo>
                    <a:pt x="230" y="394"/>
                  </a:lnTo>
                  <a:lnTo>
                    <a:pt x="231" y="394"/>
                  </a:lnTo>
                  <a:lnTo>
                    <a:pt x="230" y="396"/>
                  </a:lnTo>
                  <a:lnTo>
                    <a:pt x="230" y="394"/>
                  </a:lnTo>
                  <a:lnTo>
                    <a:pt x="230" y="396"/>
                  </a:lnTo>
                  <a:lnTo>
                    <a:pt x="229" y="396"/>
                  </a:lnTo>
                  <a:lnTo>
                    <a:pt x="228" y="396"/>
                  </a:lnTo>
                  <a:lnTo>
                    <a:pt x="228" y="397"/>
                  </a:lnTo>
                  <a:lnTo>
                    <a:pt x="227" y="397"/>
                  </a:lnTo>
                  <a:lnTo>
                    <a:pt x="227" y="398"/>
                  </a:lnTo>
                  <a:lnTo>
                    <a:pt x="227" y="399"/>
                  </a:lnTo>
                  <a:lnTo>
                    <a:pt x="228" y="399"/>
                  </a:lnTo>
                  <a:lnTo>
                    <a:pt x="227" y="399"/>
                  </a:lnTo>
                  <a:lnTo>
                    <a:pt x="227" y="401"/>
                  </a:lnTo>
                  <a:lnTo>
                    <a:pt x="226" y="401"/>
                  </a:lnTo>
                  <a:lnTo>
                    <a:pt x="224" y="401"/>
                  </a:lnTo>
                  <a:lnTo>
                    <a:pt x="224" y="402"/>
                  </a:lnTo>
                  <a:lnTo>
                    <a:pt x="226" y="402"/>
                  </a:lnTo>
                  <a:lnTo>
                    <a:pt x="224" y="402"/>
                  </a:lnTo>
                  <a:lnTo>
                    <a:pt x="224" y="403"/>
                  </a:lnTo>
                  <a:lnTo>
                    <a:pt x="226" y="403"/>
                  </a:lnTo>
                  <a:lnTo>
                    <a:pt x="226" y="404"/>
                  </a:lnTo>
                  <a:lnTo>
                    <a:pt x="226" y="403"/>
                  </a:lnTo>
                  <a:lnTo>
                    <a:pt x="226" y="404"/>
                  </a:lnTo>
                  <a:lnTo>
                    <a:pt x="224" y="404"/>
                  </a:lnTo>
                  <a:lnTo>
                    <a:pt x="224" y="405"/>
                  </a:lnTo>
                  <a:lnTo>
                    <a:pt x="226" y="405"/>
                  </a:lnTo>
                  <a:lnTo>
                    <a:pt x="224" y="405"/>
                  </a:lnTo>
                  <a:lnTo>
                    <a:pt x="226" y="405"/>
                  </a:lnTo>
                  <a:lnTo>
                    <a:pt x="226" y="404"/>
                  </a:lnTo>
                  <a:lnTo>
                    <a:pt x="227" y="404"/>
                  </a:lnTo>
                  <a:lnTo>
                    <a:pt x="227" y="405"/>
                  </a:lnTo>
                  <a:lnTo>
                    <a:pt x="226" y="405"/>
                  </a:lnTo>
                  <a:lnTo>
                    <a:pt x="227" y="405"/>
                  </a:lnTo>
                  <a:lnTo>
                    <a:pt x="226" y="405"/>
                  </a:lnTo>
                  <a:lnTo>
                    <a:pt x="227" y="406"/>
                  </a:lnTo>
                  <a:lnTo>
                    <a:pt x="226" y="406"/>
                  </a:lnTo>
                  <a:lnTo>
                    <a:pt x="224" y="408"/>
                  </a:lnTo>
                  <a:lnTo>
                    <a:pt x="223" y="410"/>
                  </a:lnTo>
                  <a:lnTo>
                    <a:pt x="223" y="412"/>
                  </a:lnTo>
                  <a:lnTo>
                    <a:pt x="222" y="413"/>
                  </a:lnTo>
                  <a:lnTo>
                    <a:pt x="221" y="419"/>
                  </a:lnTo>
                  <a:lnTo>
                    <a:pt x="219" y="420"/>
                  </a:lnTo>
                  <a:lnTo>
                    <a:pt x="218" y="421"/>
                  </a:lnTo>
                  <a:lnTo>
                    <a:pt x="217" y="422"/>
                  </a:lnTo>
                  <a:lnTo>
                    <a:pt x="216" y="423"/>
                  </a:lnTo>
                  <a:lnTo>
                    <a:pt x="215" y="424"/>
                  </a:lnTo>
                  <a:lnTo>
                    <a:pt x="214" y="425"/>
                  </a:lnTo>
                  <a:lnTo>
                    <a:pt x="213" y="425"/>
                  </a:lnTo>
                  <a:lnTo>
                    <a:pt x="212" y="425"/>
                  </a:lnTo>
                  <a:lnTo>
                    <a:pt x="212" y="424"/>
                  </a:lnTo>
                  <a:lnTo>
                    <a:pt x="212" y="423"/>
                  </a:lnTo>
                  <a:lnTo>
                    <a:pt x="212" y="422"/>
                  </a:lnTo>
                  <a:lnTo>
                    <a:pt x="212" y="420"/>
                  </a:lnTo>
                  <a:lnTo>
                    <a:pt x="212" y="419"/>
                  </a:lnTo>
                  <a:lnTo>
                    <a:pt x="212" y="417"/>
                  </a:lnTo>
                  <a:lnTo>
                    <a:pt x="213" y="417"/>
                  </a:lnTo>
                  <a:lnTo>
                    <a:pt x="214" y="416"/>
                  </a:lnTo>
                  <a:lnTo>
                    <a:pt x="214" y="414"/>
                  </a:lnTo>
                  <a:lnTo>
                    <a:pt x="215" y="414"/>
                  </a:lnTo>
                  <a:lnTo>
                    <a:pt x="215" y="413"/>
                  </a:lnTo>
                  <a:lnTo>
                    <a:pt x="216" y="413"/>
                  </a:lnTo>
                  <a:lnTo>
                    <a:pt x="216" y="412"/>
                  </a:lnTo>
                  <a:lnTo>
                    <a:pt x="215" y="412"/>
                  </a:lnTo>
                  <a:lnTo>
                    <a:pt x="214" y="411"/>
                  </a:lnTo>
                  <a:lnTo>
                    <a:pt x="213" y="411"/>
                  </a:lnTo>
                  <a:lnTo>
                    <a:pt x="212" y="410"/>
                  </a:lnTo>
                  <a:lnTo>
                    <a:pt x="211" y="409"/>
                  </a:lnTo>
                  <a:lnTo>
                    <a:pt x="211" y="408"/>
                  </a:lnTo>
                  <a:lnTo>
                    <a:pt x="211" y="406"/>
                  </a:lnTo>
                  <a:lnTo>
                    <a:pt x="208" y="406"/>
                  </a:lnTo>
                  <a:lnTo>
                    <a:pt x="208" y="405"/>
                  </a:lnTo>
                  <a:lnTo>
                    <a:pt x="207" y="405"/>
                  </a:lnTo>
                  <a:lnTo>
                    <a:pt x="207" y="404"/>
                  </a:lnTo>
                  <a:lnTo>
                    <a:pt x="206" y="404"/>
                  </a:lnTo>
                  <a:lnTo>
                    <a:pt x="206" y="403"/>
                  </a:lnTo>
                  <a:lnTo>
                    <a:pt x="205" y="403"/>
                  </a:lnTo>
                  <a:lnTo>
                    <a:pt x="204" y="403"/>
                  </a:lnTo>
                  <a:lnTo>
                    <a:pt x="203" y="402"/>
                  </a:lnTo>
                  <a:lnTo>
                    <a:pt x="203" y="401"/>
                  </a:lnTo>
                  <a:lnTo>
                    <a:pt x="202" y="401"/>
                  </a:lnTo>
                  <a:lnTo>
                    <a:pt x="202" y="399"/>
                  </a:lnTo>
                  <a:lnTo>
                    <a:pt x="201" y="399"/>
                  </a:lnTo>
                  <a:lnTo>
                    <a:pt x="201" y="398"/>
                  </a:lnTo>
                  <a:lnTo>
                    <a:pt x="200" y="398"/>
                  </a:lnTo>
                  <a:lnTo>
                    <a:pt x="199" y="397"/>
                  </a:lnTo>
                  <a:lnTo>
                    <a:pt x="198" y="397"/>
                  </a:lnTo>
                  <a:lnTo>
                    <a:pt x="196" y="396"/>
                  </a:lnTo>
                  <a:lnTo>
                    <a:pt x="194" y="396"/>
                  </a:lnTo>
                  <a:lnTo>
                    <a:pt x="193" y="396"/>
                  </a:lnTo>
                  <a:lnTo>
                    <a:pt x="193" y="394"/>
                  </a:lnTo>
                  <a:lnTo>
                    <a:pt x="193" y="393"/>
                  </a:lnTo>
                  <a:lnTo>
                    <a:pt x="192" y="393"/>
                  </a:lnTo>
                  <a:lnTo>
                    <a:pt x="192" y="392"/>
                  </a:lnTo>
                  <a:lnTo>
                    <a:pt x="191" y="392"/>
                  </a:lnTo>
                  <a:lnTo>
                    <a:pt x="191" y="391"/>
                  </a:lnTo>
                  <a:lnTo>
                    <a:pt x="190" y="391"/>
                  </a:lnTo>
                  <a:lnTo>
                    <a:pt x="190" y="390"/>
                  </a:lnTo>
                  <a:lnTo>
                    <a:pt x="189" y="390"/>
                  </a:lnTo>
                  <a:lnTo>
                    <a:pt x="189" y="391"/>
                  </a:lnTo>
                  <a:lnTo>
                    <a:pt x="188" y="392"/>
                  </a:lnTo>
                  <a:lnTo>
                    <a:pt x="187" y="392"/>
                  </a:lnTo>
                  <a:lnTo>
                    <a:pt x="187" y="391"/>
                  </a:lnTo>
                  <a:lnTo>
                    <a:pt x="185" y="390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88"/>
                  </a:lnTo>
                  <a:lnTo>
                    <a:pt x="183" y="388"/>
                  </a:lnTo>
                  <a:lnTo>
                    <a:pt x="183" y="387"/>
                  </a:lnTo>
                  <a:lnTo>
                    <a:pt x="182" y="387"/>
                  </a:lnTo>
                  <a:lnTo>
                    <a:pt x="182" y="386"/>
                  </a:lnTo>
                  <a:lnTo>
                    <a:pt x="181" y="386"/>
                  </a:lnTo>
                  <a:lnTo>
                    <a:pt x="181" y="383"/>
                  </a:lnTo>
                  <a:lnTo>
                    <a:pt x="179" y="383"/>
                  </a:lnTo>
                  <a:lnTo>
                    <a:pt x="179" y="382"/>
                  </a:lnTo>
                  <a:lnTo>
                    <a:pt x="178" y="382"/>
                  </a:lnTo>
                  <a:lnTo>
                    <a:pt x="178" y="381"/>
                  </a:lnTo>
                  <a:lnTo>
                    <a:pt x="177" y="381"/>
                  </a:lnTo>
                  <a:lnTo>
                    <a:pt x="176" y="381"/>
                  </a:lnTo>
                  <a:lnTo>
                    <a:pt x="175" y="381"/>
                  </a:lnTo>
                  <a:lnTo>
                    <a:pt x="173" y="381"/>
                  </a:lnTo>
                  <a:lnTo>
                    <a:pt x="173" y="382"/>
                  </a:lnTo>
                  <a:lnTo>
                    <a:pt x="173" y="383"/>
                  </a:lnTo>
                  <a:lnTo>
                    <a:pt x="172" y="383"/>
                  </a:lnTo>
                  <a:lnTo>
                    <a:pt x="172" y="382"/>
                  </a:lnTo>
                  <a:lnTo>
                    <a:pt x="172" y="383"/>
                  </a:lnTo>
                  <a:lnTo>
                    <a:pt x="172" y="382"/>
                  </a:lnTo>
                  <a:lnTo>
                    <a:pt x="171" y="383"/>
                  </a:lnTo>
                  <a:lnTo>
                    <a:pt x="171" y="382"/>
                  </a:lnTo>
                  <a:lnTo>
                    <a:pt x="170" y="382"/>
                  </a:lnTo>
                  <a:lnTo>
                    <a:pt x="169" y="382"/>
                  </a:lnTo>
                  <a:close/>
                  <a:moveTo>
                    <a:pt x="363" y="194"/>
                  </a:moveTo>
                  <a:lnTo>
                    <a:pt x="363" y="195"/>
                  </a:lnTo>
                  <a:lnTo>
                    <a:pt x="363" y="196"/>
                  </a:lnTo>
                  <a:lnTo>
                    <a:pt x="363" y="197"/>
                  </a:lnTo>
                  <a:lnTo>
                    <a:pt x="361" y="196"/>
                  </a:lnTo>
                  <a:lnTo>
                    <a:pt x="361" y="195"/>
                  </a:lnTo>
                  <a:lnTo>
                    <a:pt x="361" y="194"/>
                  </a:lnTo>
                  <a:lnTo>
                    <a:pt x="363" y="195"/>
                  </a:lnTo>
                  <a:lnTo>
                    <a:pt x="363" y="194"/>
                  </a:lnTo>
                  <a:close/>
                  <a:moveTo>
                    <a:pt x="366" y="190"/>
                  </a:moveTo>
                  <a:lnTo>
                    <a:pt x="366" y="191"/>
                  </a:lnTo>
                  <a:lnTo>
                    <a:pt x="365" y="191"/>
                  </a:lnTo>
                  <a:lnTo>
                    <a:pt x="365" y="192"/>
                  </a:lnTo>
                  <a:lnTo>
                    <a:pt x="364" y="192"/>
                  </a:lnTo>
                  <a:lnTo>
                    <a:pt x="364" y="191"/>
                  </a:lnTo>
                  <a:lnTo>
                    <a:pt x="365" y="191"/>
                  </a:lnTo>
                  <a:lnTo>
                    <a:pt x="365" y="190"/>
                  </a:lnTo>
                  <a:lnTo>
                    <a:pt x="366" y="190"/>
                  </a:lnTo>
                  <a:close/>
                  <a:moveTo>
                    <a:pt x="305" y="84"/>
                  </a:moveTo>
                  <a:lnTo>
                    <a:pt x="305" y="85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4" y="84"/>
                  </a:lnTo>
                  <a:lnTo>
                    <a:pt x="305" y="83"/>
                  </a:lnTo>
                  <a:lnTo>
                    <a:pt x="305" y="84"/>
                  </a:lnTo>
                  <a:close/>
                  <a:moveTo>
                    <a:pt x="330" y="83"/>
                  </a:moveTo>
                  <a:lnTo>
                    <a:pt x="329" y="83"/>
                  </a:lnTo>
                  <a:lnTo>
                    <a:pt x="328" y="83"/>
                  </a:lnTo>
                  <a:lnTo>
                    <a:pt x="329" y="83"/>
                  </a:lnTo>
                  <a:lnTo>
                    <a:pt x="330" y="83"/>
                  </a:lnTo>
                  <a:close/>
                  <a:moveTo>
                    <a:pt x="314" y="78"/>
                  </a:moveTo>
                  <a:lnTo>
                    <a:pt x="314" y="79"/>
                  </a:lnTo>
                  <a:lnTo>
                    <a:pt x="313" y="79"/>
                  </a:lnTo>
                  <a:lnTo>
                    <a:pt x="313" y="78"/>
                  </a:lnTo>
                  <a:lnTo>
                    <a:pt x="314" y="78"/>
                  </a:lnTo>
                  <a:close/>
                  <a:moveTo>
                    <a:pt x="255" y="73"/>
                  </a:moveTo>
                  <a:lnTo>
                    <a:pt x="253" y="74"/>
                  </a:lnTo>
                  <a:lnTo>
                    <a:pt x="253" y="73"/>
                  </a:lnTo>
                  <a:lnTo>
                    <a:pt x="253" y="72"/>
                  </a:lnTo>
                  <a:lnTo>
                    <a:pt x="255" y="72"/>
                  </a:lnTo>
                  <a:lnTo>
                    <a:pt x="255" y="73"/>
                  </a:lnTo>
                  <a:close/>
                  <a:moveTo>
                    <a:pt x="301" y="68"/>
                  </a:moveTo>
                  <a:lnTo>
                    <a:pt x="301" y="69"/>
                  </a:lnTo>
                  <a:lnTo>
                    <a:pt x="299" y="69"/>
                  </a:lnTo>
                  <a:lnTo>
                    <a:pt x="301" y="69"/>
                  </a:lnTo>
                  <a:lnTo>
                    <a:pt x="299" y="69"/>
                  </a:lnTo>
                  <a:lnTo>
                    <a:pt x="298" y="69"/>
                  </a:lnTo>
                  <a:lnTo>
                    <a:pt x="299" y="69"/>
                  </a:lnTo>
                  <a:lnTo>
                    <a:pt x="299" y="68"/>
                  </a:lnTo>
                  <a:lnTo>
                    <a:pt x="301" y="68"/>
                  </a:lnTo>
                  <a:close/>
                  <a:moveTo>
                    <a:pt x="264" y="65"/>
                  </a:moveTo>
                  <a:lnTo>
                    <a:pt x="265" y="67"/>
                  </a:lnTo>
                  <a:lnTo>
                    <a:pt x="265" y="68"/>
                  </a:lnTo>
                  <a:lnTo>
                    <a:pt x="264" y="68"/>
                  </a:lnTo>
                  <a:lnTo>
                    <a:pt x="264" y="67"/>
                  </a:lnTo>
                  <a:lnTo>
                    <a:pt x="263" y="67"/>
                  </a:lnTo>
                  <a:lnTo>
                    <a:pt x="264" y="67"/>
                  </a:lnTo>
                  <a:lnTo>
                    <a:pt x="264" y="65"/>
                  </a:lnTo>
                  <a:close/>
                  <a:moveTo>
                    <a:pt x="267" y="62"/>
                  </a:moveTo>
                  <a:lnTo>
                    <a:pt x="267" y="63"/>
                  </a:lnTo>
                  <a:lnTo>
                    <a:pt x="267" y="65"/>
                  </a:lnTo>
                  <a:lnTo>
                    <a:pt x="265" y="65"/>
                  </a:lnTo>
                  <a:lnTo>
                    <a:pt x="265" y="63"/>
                  </a:lnTo>
                  <a:lnTo>
                    <a:pt x="267" y="62"/>
                  </a:lnTo>
                  <a:close/>
                  <a:moveTo>
                    <a:pt x="269" y="61"/>
                  </a:moveTo>
                  <a:lnTo>
                    <a:pt x="269" y="62"/>
                  </a:lnTo>
                  <a:lnTo>
                    <a:pt x="269" y="61"/>
                  </a:lnTo>
                  <a:close/>
                  <a:moveTo>
                    <a:pt x="239" y="61"/>
                  </a:moveTo>
                  <a:lnTo>
                    <a:pt x="238" y="61"/>
                  </a:lnTo>
                  <a:lnTo>
                    <a:pt x="238" y="62"/>
                  </a:lnTo>
                  <a:lnTo>
                    <a:pt x="237" y="62"/>
                  </a:lnTo>
                  <a:lnTo>
                    <a:pt x="236" y="62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9" y="60"/>
                  </a:lnTo>
                  <a:lnTo>
                    <a:pt x="239" y="61"/>
                  </a:lnTo>
                  <a:close/>
                  <a:moveTo>
                    <a:pt x="272" y="60"/>
                  </a:moveTo>
                  <a:lnTo>
                    <a:pt x="273" y="60"/>
                  </a:lnTo>
                  <a:lnTo>
                    <a:pt x="273" y="61"/>
                  </a:lnTo>
                  <a:lnTo>
                    <a:pt x="272" y="61"/>
                  </a:lnTo>
                  <a:lnTo>
                    <a:pt x="273" y="61"/>
                  </a:lnTo>
                  <a:lnTo>
                    <a:pt x="272" y="61"/>
                  </a:lnTo>
                  <a:lnTo>
                    <a:pt x="272" y="60"/>
                  </a:lnTo>
                  <a:lnTo>
                    <a:pt x="270" y="60"/>
                  </a:lnTo>
                  <a:lnTo>
                    <a:pt x="272" y="60"/>
                  </a:lnTo>
                  <a:close/>
                  <a:moveTo>
                    <a:pt x="236" y="61"/>
                  </a:moveTo>
                  <a:lnTo>
                    <a:pt x="235" y="62"/>
                  </a:lnTo>
                  <a:lnTo>
                    <a:pt x="235" y="65"/>
                  </a:lnTo>
                  <a:lnTo>
                    <a:pt x="234" y="65"/>
                  </a:lnTo>
                  <a:lnTo>
                    <a:pt x="234" y="67"/>
                  </a:lnTo>
                  <a:lnTo>
                    <a:pt x="233" y="68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0" y="69"/>
                  </a:lnTo>
                  <a:lnTo>
                    <a:pt x="230" y="70"/>
                  </a:lnTo>
                  <a:lnTo>
                    <a:pt x="229" y="70"/>
                  </a:lnTo>
                  <a:lnTo>
                    <a:pt x="228" y="70"/>
                  </a:lnTo>
                  <a:lnTo>
                    <a:pt x="228" y="69"/>
                  </a:lnTo>
                  <a:lnTo>
                    <a:pt x="228" y="68"/>
                  </a:lnTo>
                  <a:lnTo>
                    <a:pt x="229" y="68"/>
                  </a:lnTo>
                  <a:lnTo>
                    <a:pt x="229" y="67"/>
                  </a:lnTo>
                  <a:lnTo>
                    <a:pt x="230" y="67"/>
                  </a:lnTo>
                  <a:lnTo>
                    <a:pt x="230" y="65"/>
                  </a:lnTo>
                  <a:lnTo>
                    <a:pt x="230" y="63"/>
                  </a:lnTo>
                  <a:lnTo>
                    <a:pt x="231" y="62"/>
                  </a:lnTo>
                  <a:lnTo>
                    <a:pt x="231" y="61"/>
                  </a:lnTo>
                  <a:lnTo>
                    <a:pt x="233" y="60"/>
                  </a:lnTo>
                  <a:lnTo>
                    <a:pt x="234" y="60"/>
                  </a:lnTo>
                  <a:lnTo>
                    <a:pt x="234" y="61"/>
                  </a:lnTo>
                  <a:lnTo>
                    <a:pt x="234" y="60"/>
                  </a:lnTo>
                  <a:lnTo>
                    <a:pt x="235" y="60"/>
                  </a:lnTo>
                  <a:lnTo>
                    <a:pt x="234" y="60"/>
                  </a:lnTo>
                  <a:lnTo>
                    <a:pt x="235" y="60"/>
                  </a:lnTo>
                  <a:lnTo>
                    <a:pt x="236" y="61"/>
                  </a:lnTo>
                  <a:close/>
                  <a:moveTo>
                    <a:pt x="236" y="56"/>
                  </a:moveTo>
                  <a:lnTo>
                    <a:pt x="236" y="57"/>
                  </a:lnTo>
                  <a:lnTo>
                    <a:pt x="236" y="58"/>
                  </a:lnTo>
                  <a:lnTo>
                    <a:pt x="235" y="58"/>
                  </a:lnTo>
                  <a:lnTo>
                    <a:pt x="235" y="59"/>
                  </a:lnTo>
                  <a:lnTo>
                    <a:pt x="234" y="59"/>
                  </a:lnTo>
                  <a:lnTo>
                    <a:pt x="234" y="58"/>
                  </a:lnTo>
                  <a:lnTo>
                    <a:pt x="235" y="57"/>
                  </a:lnTo>
                  <a:lnTo>
                    <a:pt x="236" y="57"/>
                  </a:lnTo>
                  <a:lnTo>
                    <a:pt x="236" y="56"/>
                  </a:lnTo>
                  <a:close/>
                  <a:moveTo>
                    <a:pt x="263" y="60"/>
                  </a:moveTo>
                  <a:lnTo>
                    <a:pt x="263" y="61"/>
                  </a:lnTo>
                  <a:lnTo>
                    <a:pt x="263" y="62"/>
                  </a:lnTo>
                  <a:lnTo>
                    <a:pt x="263" y="61"/>
                  </a:lnTo>
                  <a:lnTo>
                    <a:pt x="262" y="61"/>
                  </a:lnTo>
                  <a:lnTo>
                    <a:pt x="263" y="62"/>
                  </a:lnTo>
                  <a:lnTo>
                    <a:pt x="263" y="63"/>
                  </a:lnTo>
                  <a:lnTo>
                    <a:pt x="262" y="63"/>
                  </a:lnTo>
                  <a:lnTo>
                    <a:pt x="262" y="65"/>
                  </a:lnTo>
                  <a:lnTo>
                    <a:pt x="262" y="67"/>
                  </a:lnTo>
                  <a:lnTo>
                    <a:pt x="261" y="67"/>
                  </a:lnTo>
                  <a:lnTo>
                    <a:pt x="260" y="68"/>
                  </a:lnTo>
                  <a:lnTo>
                    <a:pt x="260" y="67"/>
                  </a:lnTo>
                  <a:lnTo>
                    <a:pt x="259" y="67"/>
                  </a:lnTo>
                  <a:lnTo>
                    <a:pt x="260" y="67"/>
                  </a:lnTo>
                  <a:lnTo>
                    <a:pt x="260" y="68"/>
                  </a:lnTo>
                  <a:lnTo>
                    <a:pt x="260" y="69"/>
                  </a:lnTo>
                  <a:lnTo>
                    <a:pt x="260" y="70"/>
                  </a:lnTo>
                  <a:lnTo>
                    <a:pt x="260" y="69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60" y="69"/>
                  </a:lnTo>
                  <a:lnTo>
                    <a:pt x="260" y="70"/>
                  </a:lnTo>
                  <a:lnTo>
                    <a:pt x="259" y="70"/>
                  </a:lnTo>
                  <a:lnTo>
                    <a:pt x="258" y="70"/>
                  </a:lnTo>
                  <a:lnTo>
                    <a:pt x="258" y="71"/>
                  </a:lnTo>
                  <a:lnTo>
                    <a:pt x="258" y="70"/>
                  </a:lnTo>
                  <a:lnTo>
                    <a:pt x="257" y="69"/>
                  </a:lnTo>
                  <a:lnTo>
                    <a:pt x="257" y="70"/>
                  </a:lnTo>
                  <a:lnTo>
                    <a:pt x="257" y="71"/>
                  </a:lnTo>
                  <a:lnTo>
                    <a:pt x="255" y="71"/>
                  </a:lnTo>
                  <a:lnTo>
                    <a:pt x="253" y="71"/>
                  </a:lnTo>
                  <a:lnTo>
                    <a:pt x="253" y="70"/>
                  </a:lnTo>
                  <a:lnTo>
                    <a:pt x="253" y="71"/>
                  </a:lnTo>
                  <a:lnTo>
                    <a:pt x="255" y="71"/>
                  </a:lnTo>
                  <a:lnTo>
                    <a:pt x="253" y="72"/>
                  </a:lnTo>
                  <a:lnTo>
                    <a:pt x="253" y="71"/>
                  </a:lnTo>
                  <a:lnTo>
                    <a:pt x="252" y="71"/>
                  </a:lnTo>
                  <a:lnTo>
                    <a:pt x="252" y="70"/>
                  </a:lnTo>
                  <a:lnTo>
                    <a:pt x="252" y="71"/>
                  </a:lnTo>
                  <a:lnTo>
                    <a:pt x="252" y="72"/>
                  </a:lnTo>
                  <a:lnTo>
                    <a:pt x="251" y="72"/>
                  </a:lnTo>
                  <a:lnTo>
                    <a:pt x="251" y="73"/>
                  </a:lnTo>
                  <a:lnTo>
                    <a:pt x="250" y="72"/>
                  </a:lnTo>
                  <a:lnTo>
                    <a:pt x="250" y="71"/>
                  </a:lnTo>
                  <a:lnTo>
                    <a:pt x="250" y="72"/>
                  </a:lnTo>
                  <a:lnTo>
                    <a:pt x="250" y="73"/>
                  </a:lnTo>
                  <a:lnTo>
                    <a:pt x="249" y="73"/>
                  </a:lnTo>
                  <a:lnTo>
                    <a:pt x="248" y="73"/>
                  </a:lnTo>
                  <a:lnTo>
                    <a:pt x="248" y="72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6" y="73"/>
                  </a:lnTo>
                  <a:lnTo>
                    <a:pt x="246" y="72"/>
                  </a:lnTo>
                  <a:lnTo>
                    <a:pt x="246" y="71"/>
                  </a:lnTo>
                  <a:lnTo>
                    <a:pt x="245" y="71"/>
                  </a:lnTo>
                  <a:lnTo>
                    <a:pt x="246" y="71"/>
                  </a:lnTo>
                  <a:lnTo>
                    <a:pt x="246" y="70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5" y="71"/>
                  </a:lnTo>
                  <a:lnTo>
                    <a:pt x="246" y="71"/>
                  </a:lnTo>
                  <a:lnTo>
                    <a:pt x="246" y="72"/>
                  </a:lnTo>
                  <a:lnTo>
                    <a:pt x="245" y="72"/>
                  </a:lnTo>
                  <a:lnTo>
                    <a:pt x="245" y="73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2" y="72"/>
                  </a:lnTo>
                  <a:lnTo>
                    <a:pt x="239" y="71"/>
                  </a:lnTo>
                  <a:lnTo>
                    <a:pt x="239" y="70"/>
                  </a:lnTo>
                  <a:lnTo>
                    <a:pt x="239" y="69"/>
                  </a:lnTo>
                  <a:lnTo>
                    <a:pt x="239" y="68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2" y="67"/>
                  </a:lnTo>
                  <a:lnTo>
                    <a:pt x="241" y="67"/>
                  </a:lnTo>
                  <a:lnTo>
                    <a:pt x="242" y="67"/>
                  </a:lnTo>
                  <a:lnTo>
                    <a:pt x="242" y="65"/>
                  </a:lnTo>
                  <a:lnTo>
                    <a:pt x="244" y="65"/>
                  </a:lnTo>
                  <a:lnTo>
                    <a:pt x="242" y="65"/>
                  </a:lnTo>
                  <a:lnTo>
                    <a:pt x="242" y="67"/>
                  </a:lnTo>
                  <a:lnTo>
                    <a:pt x="241" y="67"/>
                  </a:lnTo>
                  <a:lnTo>
                    <a:pt x="239" y="67"/>
                  </a:lnTo>
                  <a:lnTo>
                    <a:pt x="239" y="65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39" y="61"/>
                  </a:lnTo>
                  <a:lnTo>
                    <a:pt x="239" y="60"/>
                  </a:lnTo>
                  <a:lnTo>
                    <a:pt x="241" y="60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1" y="61"/>
                  </a:lnTo>
                  <a:lnTo>
                    <a:pt x="241" y="60"/>
                  </a:lnTo>
                  <a:lnTo>
                    <a:pt x="241" y="59"/>
                  </a:lnTo>
                  <a:lnTo>
                    <a:pt x="241" y="58"/>
                  </a:lnTo>
                  <a:lnTo>
                    <a:pt x="241" y="57"/>
                  </a:lnTo>
                  <a:lnTo>
                    <a:pt x="242" y="57"/>
                  </a:lnTo>
                  <a:lnTo>
                    <a:pt x="244" y="57"/>
                  </a:lnTo>
                  <a:lnTo>
                    <a:pt x="244" y="56"/>
                  </a:lnTo>
                  <a:lnTo>
                    <a:pt x="244" y="57"/>
                  </a:lnTo>
                  <a:lnTo>
                    <a:pt x="244" y="56"/>
                  </a:lnTo>
                  <a:lnTo>
                    <a:pt x="245" y="56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50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3" y="57"/>
                  </a:lnTo>
                  <a:lnTo>
                    <a:pt x="255" y="56"/>
                  </a:lnTo>
                  <a:lnTo>
                    <a:pt x="255" y="57"/>
                  </a:lnTo>
                  <a:lnTo>
                    <a:pt x="255" y="56"/>
                  </a:lnTo>
                  <a:lnTo>
                    <a:pt x="257" y="56"/>
                  </a:lnTo>
                  <a:lnTo>
                    <a:pt x="258" y="57"/>
                  </a:lnTo>
                  <a:lnTo>
                    <a:pt x="258" y="56"/>
                  </a:lnTo>
                  <a:lnTo>
                    <a:pt x="258" y="57"/>
                  </a:lnTo>
                  <a:lnTo>
                    <a:pt x="259" y="57"/>
                  </a:lnTo>
                  <a:lnTo>
                    <a:pt x="260" y="56"/>
                  </a:lnTo>
                  <a:lnTo>
                    <a:pt x="260" y="57"/>
                  </a:lnTo>
                  <a:lnTo>
                    <a:pt x="261" y="57"/>
                  </a:lnTo>
                  <a:lnTo>
                    <a:pt x="262" y="57"/>
                  </a:lnTo>
                  <a:lnTo>
                    <a:pt x="263" y="57"/>
                  </a:lnTo>
                  <a:lnTo>
                    <a:pt x="264" y="57"/>
                  </a:lnTo>
                  <a:lnTo>
                    <a:pt x="264" y="58"/>
                  </a:lnTo>
                  <a:lnTo>
                    <a:pt x="264" y="59"/>
                  </a:lnTo>
                  <a:lnTo>
                    <a:pt x="263" y="59"/>
                  </a:lnTo>
                  <a:lnTo>
                    <a:pt x="263" y="60"/>
                  </a:lnTo>
                  <a:close/>
                  <a:moveTo>
                    <a:pt x="237" y="58"/>
                  </a:moveTo>
                  <a:lnTo>
                    <a:pt x="237" y="57"/>
                  </a:lnTo>
                  <a:lnTo>
                    <a:pt x="237" y="56"/>
                  </a:lnTo>
                  <a:lnTo>
                    <a:pt x="238" y="55"/>
                  </a:lnTo>
                  <a:lnTo>
                    <a:pt x="239" y="55"/>
                  </a:lnTo>
                  <a:lnTo>
                    <a:pt x="241" y="55"/>
                  </a:lnTo>
                  <a:lnTo>
                    <a:pt x="241" y="56"/>
                  </a:lnTo>
                  <a:lnTo>
                    <a:pt x="241" y="57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7" y="58"/>
                  </a:lnTo>
                  <a:close/>
                  <a:moveTo>
                    <a:pt x="249" y="56"/>
                  </a:moveTo>
                  <a:lnTo>
                    <a:pt x="250" y="56"/>
                  </a:lnTo>
                  <a:lnTo>
                    <a:pt x="250" y="55"/>
                  </a:lnTo>
                  <a:lnTo>
                    <a:pt x="251" y="55"/>
                  </a:lnTo>
                  <a:lnTo>
                    <a:pt x="252" y="54"/>
                  </a:lnTo>
                  <a:lnTo>
                    <a:pt x="252" y="55"/>
                  </a:lnTo>
                  <a:lnTo>
                    <a:pt x="253" y="55"/>
                  </a:lnTo>
                  <a:lnTo>
                    <a:pt x="253" y="54"/>
                  </a:lnTo>
                  <a:lnTo>
                    <a:pt x="253" y="55"/>
                  </a:lnTo>
                  <a:lnTo>
                    <a:pt x="255" y="55"/>
                  </a:lnTo>
                  <a:lnTo>
                    <a:pt x="255" y="56"/>
                  </a:lnTo>
                  <a:lnTo>
                    <a:pt x="253" y="56"/>
                  </a:lnTo>
                  <a:lnTo>
                    <a:pt x="252" y="56"/>
                  </a:lnTo>
                  <a:lnTo>
                    <a:pt x="251" y="56"/>
                  </a:lnTo>
                  <a:lnTo>
                    <a:pt x="250" y="56"/>
                  </a:lnTo>
                  <a:lnTo>
                    <a:pt x="249" y="56"/>
                  </a:lnTo>
                  <a:close/>
                  <a:moveTo>
                    <a:pt x="241" y="55"/>
                  </a:moveTo>
                  <a:lnTo>
                    <a:pt x="241" y="54"/>
                  </a:lnTo>
                  <a:lnTo>
                    <a:pt x="242" y="54"/>
                  </a:lnTo>
                  <a:lnTo>
                    <a:pt x="244" y="54"/>
                  </a:lnTo>
                  <a:lnTo>
                    <a:pt x="244" y="55"/>
                  </a:lnTo>
                  <a:lnTo>
                    <a:pt x="242" y="55"/>
                  </a:lnTo>
                  <a:lnTo>
                    <a:pt x="241" y="55"/>
                  </a:lnTo>
                  <a:close/>
                  <a:moveTo>
                    <a:pt x="247" y="51"/>
                  </a:moveTo>
                  <a:lnTo>
                    <a:pt x="247" y="53"/>
                  </a:lnTo>
                  <a:lnTo>
                    <a:pt x="246" y="53"/>
                  </a:lnTo>
                  <a:lnTo>
                    <a:pt x="247" y="51"/>
                  </a:lnTo>
                  <a:close/>
                  <a:moveTo>
                    <a:pt x="248" y="53"/>
                  </a:moveTo>
                  <a:lnTo>
                    <a:pt x="248" y="51"/>
                  </a:lnTo>
                  <a:lnTo>
                    <a:pt x="249" y="53"/>
                  </a:lnTo>
                  <a:lnTo>
                    <a:pt x="249" y="51"/>
                  </a:lnTo>
                  <a:lnTo>
                    <a:pt x="250" y="51"/>
                  </a:lnTo>
                  <a:lnTo>
                    <a:pt x="251" y="51"/>
                  </a:lnTo>
                  <a:lnTo>
                    <a:pt x="252" y="51"/>
                  </a:lnTo>
                  <a:lnTo>
                    <a:pt x="252" y="53"/>
                  </a:lnTo>
                  <a:lnTo>
                    <a:pt x="251" y="53"/>
                  </a:lnTo>
                  <a:lnTo>
                    <a:pt x="250" y="54"/>
                  </a:lnTo>
                  <a:lnTo>
                    <a:pt x="250" y="55"/>
                  </a:lnTo>
                  <a:lnTo>
                    <a:pt x="249" y="55"/>
                  </a:lnTo>
                  <a:lnTo>
                    <a:pt x="248" y="55"/>
                  </a:lnTo>
                  <a:lnTo>
                    <a:pt x="248" y="56"/>
                  </a:lnTo>
                  <a:lnTo>
                    <a:pt x="248" y="55"/>
                  </a:lnTo>
                  <a:lnTo>
                    <a:pt x="247" y="55"/>
                  </a:lnTo>
                  <a:lnTo>
                    <a:pt x="246" y="55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6" y="53"/>
                  </a:lnTo>
                  <a:lnTo>
                    <a:pt x="247" y="53"/>
                  </a:lnTo>
                  <a:lnTo>
                    <a:pt x="248" y="53"/>
                  </a:lnTo>
                  <a:close/>
                  <a:moveTo>
                    <a:pt x="245" y="53"/>
                  </a:moveTo>
                  <a:lnTo>
                    <a:pt x="244" y="53"/>
                  </a:lnTo>
                  <a:lnTo>
                    <a:pt x="244" y="54"/>
                  </a:lnTo>
                  <a:lnTo>
                    <a:pt x="244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4" y="51"/>
                  </a:lnTo>
                  <a:lnTo>
                    <a:pt x="244" y="49"/>
                  </a:lnTo>
                  <a:lnTo>
                    <a:pt x="244" y="48"/>
                  </a:lnTo>
                  <a:lnTo>
                    <a:pt x="245" y="48"/>
                  </a:lnTo>
                  <a:lnTo>
                    <a:pt x="245" y="49"/>
                  </a:lnTo>
                  <a:lnTo>
                    <a:pt x="245" y="51"/>
                  </a:lnTo>
                  <a:lnTo>
                    <a:pt x="245" y="53"/>
                  </a:lnTo>
                  <a:close/>
                  <a:moveTo>
                    <a:pt x="245" y="51"/>
                  </a:moveTo>
                  <a:lnTo>
                    <a:pt x="245" y="49"/>
                  </a:lnTo>
                  <a:lnTo>
                    <a:pt x="245" y="48"/>
                  </a:lnTo>
                  <a:lnTo>
                    <a:pt x="246" y="48"/>
                  </a:lnTo>
                  <a:lnTo>
                    <a:pt x="247" y="48"/>
                  </a:lnTo>
                  <a:lnTo>
                    <a:pt x="247" y="47"/>
                  </a:lnTo>
                  <a:lnTo>
                    <a:pt x="248" y="48"/>
                  </a:lnTo>
                  <a:lnTo>
                    <a:pt x="248" y="49"/>
                  </a:lnTo>
                  <a:lnTo>
                    <a:pt x="246" y="51"/>
                  </a:lnTo>
                  <a:lnTo>
                    <a:pt x="245" y="51"/>
                  </a:lnTo>
                  <a:close/>
                  <a:moveTo>
                    <a:pt x="246" y="47"/>
                  </a:moveTo>
                  <a:lnTo>
                    <a:pt x="245" y="47"/>
                  </a:lnTo>
                  <a:lnTo>
                    <a:pt x="245" y="46"/>
                  </a:lnTo>
                  <a:lnTo>
                    <a:pt x="246" y="46"/>
                  </a:lnTo>
                  <a:lnTo>
                    <a:pt x="247" y="45"/>
                  </a:lnTo>
                  <a:lnTo>
                    <a:pt x="248" y="45"/>
                  </a:lnTo>
                  <a:lnTo>
                    <a:pt x="248" y="46"/>
                  </a:lnTo>
                  <a:lnTo>
                    <a:pt x="247" y="46"/>
                  </a:lnTo>
                  <a:lnTo>
                    <a:pt x="247" y="47"/>
                  </a:lnTo>
                  <a:lnTo>
                    <a:pt x="246" y="47"/>
                  </a:lnTo>
                  <a:close/>
                  <a:moveTo>
                    <a:pt x="247" y="45"/>
                  </a:moveTo>
                  <a:lnTo>
                    <a:pt x="248" y="44"/>
                  </a:lnTo>
                  <a:lnTo>
                    <a:pt x="249" y="44"/>
                  </a:lnTo>
                  <a:lnTo>
                    <a:pt x="248" y="44"/>
                  </a:lnTo>
                  <a:lnTo>
                    <a:pt x="248" y="45"/>
                  </a:lnTo>
                  <a:lnTo>
                    <a:pt x="247" y="45"/>
                  </a:lnTo>
                  <a:close/>
                  <a:moveTo>
                    <a:pt x="244" y="33"/>
                  </a:moveTo>
                  <a:lnTo>
                    <a:pt x="245" y="33"/>
                  </a:lnTo>
                  <a:lnTo>
                    <a:pt x="245" y="34"/>
                  </a:lnTo>
                  <a:lnTo>
                    <a:pt x="245" y="36"/>
                  </a:lnTo>
                  <a:lnTo>
                    <a:pt x="244" y="36"/>
                  </a:lnTo>
                  <a:lnTo>
                    <a:pt x="244" y="34"/>
                  </a:lnTo>
                  <a:lnTo>
                    <a:pt x="242" y="34"/>
                  </a:lnTo>
                  <a:lnTo>
                    <a:pt x="242" y="33"/>
                  </a:lnTo>
                  <a:lnTo>
                    <a:pt x="244" y="33"/>
                  </a:lnTo>
                  <a:close/>
                  <a:moveTo>
                    <a:pt x="242" y="32"/>
                  </a:moveTo>
                  <a:lnTo>
                    <a:pt x="244" y="32"/>
                  </a:lnTo>
                  <a:lnTo>
                    <a:pt x="244" y="33"/>
                  </a:lnTo>
                  <a:lnTo>
                    <a:pt x="242" y="33"/>
                  </a:lnTo>
                  <a:lnTo>
                    <a:pt x="242" y="32"/>
                  </a:lnTo>
                  <a:close/>
                  <a:moveTo>
                    <a:pt x="264" y="350"/>
                  </a:moveTo>
                  <a:lnTo>
                    <a:pt x="264" y="351"/>
                  </a:lnTo>
                  <a:lnTo>
                    <a:pt x="264" y="352"/>
                  </a:lnTo>
                  <a:lnTo>
                    <a:pt x="263" y="352"/>
                  </a:lnTo>
                  <a:lnTo>
                    <a:pt x="263" y="353"/>
                  </a:lnTo>
                  <a:lnTo>
                    <a:pt x="263" y="355"/>
                  </a:lnTo>
                  <a:lnTo>
                    <a:pt x="262" y="355"/>
                  </a:lnTo>
                  <a:lnTo>
                    <a:pt x="262" y="353"/>
                  </a:lnTo>
                  <a:lnTo>
                    <a:pt x="263" y="353"/>
                  </a:lnTo>
                  <a:lnTo>
                    <a:pt x="263" y="352"/>
                  </a:lnTo>
                  <a:lnTo>
                    <a:pt x="263" y="351"/>
                  </a:lnTo>
                  <a:lnTo>
                    <a:pt x="263" y="350"/>
                  </a:lnTo>
                  <a:lnTo>
                    <a:pt x="264" y="350"/>
                  </a:lnTo>
                  <a:close/>
                  <a:moveTo>
                    <a:pt x="263" y="336"/>
                  </a:moveTo>
                  <a:lnTo>
                    <a:pt x="262" y="337"/>
                  </a:lnTo>
                  <a:lnTo>
                    <a:pt x="262" y="336"/>
                  </a:lnTo>
                  <a:lnTo>
                    <a:pt x="261" y="336"/>
                  </a:lnTo>
                  <a:lnTo>
                    <a:pt x="262" y="336"/>
                  </a:lnTo>
                  <a:lnTo>
                    <a:pt x="262" y="335"/>
                  </a:lnTo>
                  <a:lnTo>
                    <a:pt x="263" y="335"/>
                  </a:lnTo>
                  <a:lnTo>
                    <a:pt x="262" y="335"/>
                  </a:lnTo>
                  <a:lnTo>
                    <a:pt x="263" y="335"/>
                  </a:lnTo>
                  <a:lnTo>
                    <a:pt x="263" y="336"/>
                  </a:lnTo>
                  <a:close/>
                  <a:moveTo>
                    <a:pt x="274" y="318"/>
                  </a:moveTo>
                  <a:lnTo>
                    <a:pt x="274" y="319"/>
                  </a:lnTo>
                  <a:lnTo>
                    <a:pt x="273" y="319"/>
                  </a:lnTo>
                  <a:lnTo>
                    <a:pt x="270" y="321"/>
                  </a:lnTo>
                  <a:lnTo>
                    <a:pt x="269" y="322"/>
                  </a:lnTo>
                  <a:lnTo>
                    <a:pt x="269" y="321"/>
                  </a:lnTo>
                  <a:lnTo>
                    <a:pt x="270" y="321"/>
                  </a:lnTo>
                  <a:lnTo>
                    <a:pt x="270" y="320"/>
                  </a:lnTo>
                  <a:lnTo>
                    <a:pt x="272" y="320"/>
                  </a:lnTo>
                  <a:lnTo>
                    <a:pt x="272" y="319"/>
                  </a:lnTo>
                  <a:lnTo>
                    <a:pt x="273" y="319"/>
                  </a:lnTo>
                  <a:lnTo>
                    <a:pt x="274" y="318"/>
                  </a:lnTo>
                  <a:close/>
                  <a:moveTo>
                    <a:pt x="285" y="310"/>
                  </a:moveTo>
                  <a:lnTo>
                    <a:pt x="285" y="311"/>
                  </a:lnTo>
                  <a:lnTo>
                    <a:pt x="285" y="310"/>
                  </a:lnTo>
                  <a:lnTo>
                    <a:pt x="285" y="311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5" y="310"/>
                  </a:lnTo>
                  <a:close/>
                  <a:moveTo>
                    <a:pt x="297" y="310"/>
                  </a:moveTo>
                  <a:lnTo>
                    <a:pt x="296" y="310"/>
                  </a:lnTo>
                  <a:lnTo>
                    <a:pt x="295" y="310"/>
                  </a:lnTo>
                  <a:lnTo>
                    <a:pt x="295" y="308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7"/>
                  </a:lnTo>
                  <a:lnTo>
                    <a:pt x="297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7" y="310"/>
                  </a:lnTo>
                  <a:close/>
                  <a:moveTo>
                    <a:pt x="309" y="301"/>
                  </a:moveTo>
                  <a:lnTo>
                    <a:pt x="308" y="301"/>
                  </a:lnTo>
                  <a:lnTo>
                    <a:pt x="307" y="301"/>
                  </a:lnTo>
                  <a:lnTo>
                    <a:pt x="306" y="301"/>
                  </a:lnTo>
                  <a:lnTo>
                    <a:pt x="307" y="301"/>
                  </a:lnTo>
                  <a:lnTo>
                    <a:pt x="307" y="300"/>
                  </a:lnTo>
                  <a:lnTo>
                    <a:pt x="308" y="300"/>
                  </a:lnTo>
                  <a:lnTo>
                    <a:pt x="309" y="301"/>
                  </a:lnTo>
                  <a:close/>
                  <a:moveTo>
                    <a:pt x="430" y="94"/>
                  </a:moveTo>
                  <a:lnTo>
                    <a:pt x="429" y="94"/>
                  </a:lnTo>
                  <a:lnTo>
                    <a:pt x="430" y="94"/>
                  </a:lnTo>
                  <a:close/>
                  <a:moveTo>
                    <a:pt x="461" y="45"/>
                  </a:moveTo>
                  <a:lnTo>
                    <a:pt x="462" y="45"/>
                  </a:lnTo>
                  <a:lnTo>
                    <a:pt x="462" y="46"/>
                  </a:lnTo>
                  <a:lnTo>
                    <a:pt x="461" y="46"/>
                  </a:lnTo>
                  <a:lnTo>
                    <a:pt x="461" y="45"/>
                  </a:lnTo>
                  <a:close/>
                  <a:moveTo>
                    <a:pt x="265" y="326"/>
                  </a:moveTo>
                  <a:lnTo>
                    <a:pt x="265" y="328"/>
                  </a:lnTo>
                  <a:lnTo>
                    <a:pt x="264" y="326"/>
                  </a:lnTo>
                  <a:lnTo>
                    <a:pt x="265" y="326"/>
                  </a:lnTo>
                  <a:close/>
                  <a:moveTo>
                    <a:pt x="405" y="135"/>
                  </a:moveTo>
                  <a:lnTo>
                    <a:pt x="405" y="136"/>
                  </a:lnTo>
                  <a:lnTo>
                    <a:pt x="404" y="136"/>
                  </a:lnTo>
                  <a:lnTo>
                    <a:pt x="404" y="135"/>
                  </a:lnTo>
                  <a:lnTo>
                    <a:pt x="405" y="135"/>
                  </a:lnTo>
                  <a:close/>
                  <a:moveTo>
                    <a:pt x="328" y="83"/>
                  </a:moveTo>
                  <a:lnTo>
                    <a:pt x="329" y="83"/>
                  </a:lnTo>
                  <a:lnTo>
                    <a:pt x="328" y="83"/>
                  </a:lnTo>
                  <a:close/>
                  <a:moveTo>
                    <a:pt x="311" y="80"/>
                  </a:moveTo>
                  <a:lnTo>
                    <a:pt x="311" y="79"/>
                  </a:lnTo>
                  <a:lnTo>
                    <a:pt x="311" y="80"/>
                  </a:lnTo>
                  <a:lnTo>
                    <a:pt x="311" y="79"/>
                  </a:lnTo>
                  <a:lnTo>
                    <a:pt x="313" y="80"/>
                  </a:lnTo>
                  <a:lnTo>
                    <a:pt x="311" y="80"/>
                  </a:lnTo>
                  <a:close/>
                  <a:moveTo>
                    <a:pt x="252" y="72"/>
                  </a:moveTo>
                  <a:lnTo>
                    <a:pt x="253" y="72"/>
                  </a:lnTo>
                  <a:lnTo>
                    <a:pt x="252" y="72"/>
                  </a:lnTo>
                  <a:close/>
                </a:path>
              </a:pathLst>
            </a:custGeom>
            <a:solidFill>
              <a:srgbClr val="FCF7B6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CA96796-EB3D-6081-471E-A6AD27971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4265613"/>
              <a:ext cx="88900" cy="93662"/>
            </a:xfrm>
            <a:custGeom>
              <a:avLst/>
              <a:gdLst>
                <a:gd name="T0" fmla="*/ 11 w 56"/>
                <a:gd name="T1" fmla="*/ 2 h 59"/>
                <a:gd name="T2" fmla="*/ 12 w 56"/>
                <a:gd name="T3" fmla="*/ 2 h 59"/>
                <a:gd name="T4" fmla="*/ 15 w 56"/>
                <a:gd name="T5" fmla="*/ 0 h 59"/>
                <a:gd name="T6" fmla="*/ 18 w 56"/>
                <a:gd name="T7" fmla="*/ 1 h 59"/>
                <a:gd name="T8" fmla="*/ 21 w 56"/>
                <a:gd name="T9" fmla="*/ 5 h 59"/>
                <a:gd name="T10" fmla="*/ 23 w 56"/>
                <a:gd name="T11" fmla="*/ 7 h 59"/>
                <a:gd name="T12" fmla="*/ 25 w 56"/>
                <a:gd name="T13" fmla="*/ 9 h 59"/>
                <a:gd name="T14" fmla="*/ 27 w 56"/>
                <a:gd name="T15" fmla="*/ 12 h 59"/>
                <a:gd name="T16" fmla="*/ 29 w 56"/>
                <a:gd name="T17" fmla="*/ 9 h 59"/>
                <a:gd name="T18" fmla="*/ 31 w 56"/>
                <a:gd name="T19" fmla="*/ 11 h 59"/>
                <a:gd name="T20" fmla="*/ 33 w 56"/>
                <a:gd name="T21" fmla="*/ 13 h 59"/>
                <a:gd name="T22" fmla="*/ 38 w 56"/>
                <a:gd name="T23" fmla="*/ 16 h 59"/>
                <a:gd name="T24" fmla="*/ 41 w 56"/>
                <a:gd name="T25" fmla="*/ 18 h 59"/>
                <a:gd name="T26" fmla="*/ 43 w 56"/>
                <a:gd name="T27" fmla="*/ 21 h 59"/>
                <a:gd name="T28" fmla="*/ 46 w 56"/>
                <a:gd name="T29" fmla="*/ 23 h 59"/>
                <a:gd name="T30" fmla="*/ 48 w 56"/>
                <a:gd name="T31" fmla="*/ 25 h 59"/>
                <a:gd name="T32" fmla="*/ 52 w 56"/>
                <a:gd name="T33" fmla="*/ 29 h 59"/>
                <a:gd name="T34" fmla="*/ 56 w 56"/>
                <a:gd name="T35" fmla="*/ 31 h 59"/>
                <a:gd name="T36" fmla="*/ 54 w 56"/>
                <a:gd name="T37" fmla="*/ 33 h 59"/>
                <a:gd name="T38" fmla="*/ 52 w 56"/>
                <a:gd name="T39" fmla="*/ 38 h 59"/>
                <a:gd name="T40" fmla="*/ 52 w 56"/>
                <a:gd name="T41" fmla="*/ 43 h 59"/>
                <a:gd name="T42" fmla="*/ 52 w 56"/>
                <a:gd name="T43" fmla="*/ 45 h 59"/>
                <a:gd name="T44" fmla="*/ 51 w 56"/>
                <a:gd name="T45" fmla="*/ 49 h 59"/>
                <a:gd name="T46" fmla="*/ 48 w 56"/>
                <a:gd name="T47" fmla="*/ 53 h 59"/>
                <a:gd name="T48" fmla="*/ 45 w 56"/>
                <a:gd name="T49" fmla="*/ 56 h 59"/>
                <a:gd name="T50" fmla="*/ 43 w 56"/>
                <a:gd name="T51" fmla="*/ 56 h 59"/>
                <a:gd name="T52" fmla="*/ 38 w 56"/>
                <a:gd name="T53" fmla="*/ 59 h 59"/>
                <a:gd name="T54" fmla="*/ 36 w 56"/>
                <a:gd name="T55" fmla="*/ 58 h 59"/>
                <a:gd name="T56" fmla="*/ 32 w 56"/>
                <a:gd name="T57" fmla="*/ 58 h 59"/>
                <a:gd name="T58" fmla="*/ 29 w 56"/>
                <a:gd name="T59" fmla="*/ 57 h 59"/>
                <a:gd name="T60" fmla="*/ 25 w 56"/>
                <a:gd name="T61" fmla="*/ 59 h 59"/>
                <a:gd name="T62" fmla="*/ 24 w 56"/>
                <a:gd name="T63" fmla="*/ 58 h 59"/>
                <a:gd name="T64" fmla="*/ 22 w 56"/>
                <a:gd name="T65" fmla="*/ 57 h 59"/>
                <a:gd name="T66" fmla="*/ 17 w 56"/>
                <a:gd name="T67" fmla="*/ 56 h 59"/>
                <a:gd name="T68" fmla="*/ 15 w 56"/>
                <a:gd name="T69" fmla="*/ 54 h 59"/>
                <a:gd name="T70" fmla="*/ 10 w 56"/>
                <a:gd name="T71" fmla="*/ 54 h 59"/>
                <a:gd name="T72" fmla="*/ 7 w 56"/>
                <a:gd name="T73" fmla="*/ 53 h 59"/>
                <a:gd name="T74" fmla="*/ 2 w 56"/>
                <a:gd name="T75" fmla="*/ 51 h 59"/>
                <a:gd name="T76" fmla="*/ 0 w 56"/>
                <a:gd name="T77" fmla="*/ 45 h 59"/>
                <a:gd name="T78" fmla="*/ 0 w 56"/>
                <a:gd name="T79" fmla="*/ 41 h 59"/>
                <a:gd name="T80" fmla="*/ 1 w 56"/>
                <a:gd name="T81" fmla="*/ 40 h 59"/>
                <a:gd name="T82" fmla="*/ 4 w 56"/>
                <a:gd name="T83" fmla="*/ 38 h 59"/>
                <a:gd name="T84" fmla="*/ 4 w 56"/>
                <a:gd name="T85" fmla="*/ 32 h 59"/>
                <a:gd name="T86" fmla="*/ 2 w 56"/>
                <a:gd name="T87" fmla="*/ 28 h 59"/>
                <a:gd name="T88" fmla="*/ 4 w 56"/>
                <a:gd name="T89" fmla="*/ 24 h 59"/>
                <a:gd name="T90" fmla="*/ 4 w 56"/>
                <a:gd name="T91" fmla="*/ 21 h 59"/>
                <a:gd name="T92" fmla="*/ 4 w 56"/>
                <a:gd name="T93" fmla="*/ 16 h 59"/>
                <a:gd name="T94" fmla="*/ 7 w 56"/>
                <a:gd name="T95" fmla="*/ 12 h 59"/>
                <a:gd name="T96" fmla="*/ 8 w 56"/>
                <a:gd name="T97" fmla="*/ 9 h 59"/>
                <a:gd name="T98" fmla="*/ 7 w 56"/>
                <a:gd name="T99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" h="59">
                  <a:moveTo>
                    <a:pt x="9" y="1"/>
                  </a:move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7"/>
                  </a:lnTo>
                  <a:lnTo>
                    <a:pt x="41" y="17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51" y="25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2" y="29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5" y="31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52" y="44"/>
                  </a:lnTo>
                  <a:lnTo>
                    <a:pt x="53" y="44"/>
                  </a:lnTo>
                  <a:lnTo>
                    <a:pt x="53" y="45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48" y="51"/>
                  </a:lnTo>
                  <a:lnTo>
                    <a:pt x="48" y="52"/>
                  </a:lnTo>
                  <a:lnTo>
                    <a:pt x="48" y="53"/>
                  </a:lnTo>
                  <a:lnTo>
                    <a:pt x="47" y="54"/>
                  </a:lnTo>
                  <a:lnTo>
                    <a:pt x="46" y="54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3" y="57"/>
                  </a:lnTo>
                  <a:lnTo>
                    <a:pt x="41" y="58"/>
                  </a:lnTo>
                  <a:lnTo>
                    <a:pt x="40" y="58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2" y="58"/>
                  </a:lnTo>
                  <a:lnTo>
                    <a:pt x="32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3" y="59"/>
                  </a:lnTo>
                  <a:lnTo>
                    <a:pt x="24" y="59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3" y="59"/>
                  </a:lnTo>
                  <a:lnTo>
                    <a:pt x="22" y="58"/>
                  </a:lnTo>
                  <a:lnTo>
                    <a:pt x="22" y="57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5" y="55"/>
                  </a:lnTo>
                  <a:lnTo>
                    <a:pt x="15" y="54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4" y="21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9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AF9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FC2A3933-DDDC-2ADE-424C-95B5EF2CD5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3688" y="3411538"/>
              <a:ext cx="46038" cy="34925"/>
            </a:xfrm>
            <a:custGeom>
              <a:avLst/>
              <a:gdLst>
                <a:gd name="T0" fmla="*/ 28 w 29"/>
                <a:gd name="T1" fmla="*/ 5 h 22"/>
                <a:gd name="T2" fmla="*/ 29 w 29"/>
                <a:gd name="T3" fmla="*/ 7 h 22"/>
                <a:gd name="T4" fmla="*/ 29 w 29"/>
                <a:gd name="T5" fmla="*/ 9 h 22"/>
                <a:gd name="T6" fmla="*/ 27 w 29"/>
                <a:gd name="T7" fmla="*/ 12 h 22"/>
                <a:gd name="T8" fmla="*/ 29 w 29"/>
                <a:gd name="T9" fmla="*/ 14 h 22"/>
                <a:gd name="T10" fmla="*/ 27 w 29"/>
                <a:gd name="T11" fmla="*/ 16 h 22"/>
                <a:gd name="T12" fmla="*/ 27 w 29"/>
                <a:gd name="T13" fmla="*/ 17 h 22"/>
                <a:gd name="T14" fmla="*/ 28 w 29"/>
                <a:gd name="T15" fmla="*/ 19 h 22"/>
                <a:gd name="T16" fmla="*/ 28 w 29"/>
                <a:gd name="T17" fmla="*/ 21 h 22"/>
                <a:gd name="T18" fmla="*/ 27 w 29"/>
                <a:gd name="T19" fmla="*/ 21 h 22"/>
                <a:gd name="T20" fmla="*/ 25 w 29"/>
                <a:gd name="T21" fmla="*/ 20 h 22"/>
                <a:gd name="T22" fmla="*/ 20 w 29"/>
                <a:gd name="T23" fmla="*/ 20 h 22"/>
                <a:gd name="T24" fmla="*/ 17 w 29"/>
                <a:gd name="T25" fmla="*/ 21 h 22"/>
                <a:gd name="T26" fmla="*/ 16 w 29"/>
                <a:gd name="T27" fmla="*/ 20 h 22"/>
                <a:gd name="T28" fmla="*/ 13 w 29"/>
                <a:gd name="T29" fmla="*/ 20 h 22"/>
                <a:gd name="T30" fmla="*/ 12 w 29"/>
                <a:gd name="T31" fmla="*/ 20 h 22"/>
                <a:gd name="T32" fmla="*/ 11 w 29"/>
                <a:gd name="T33" fmla="*/ 20 h 22"/>
                <a:gd name="T34" fmla="*/ 10 w 29"/>
                <a:gd name="T35" fmla="*/ 20 h 22"/>
                <a:gd name="T36" fmla="*/ 7 w 29"/>
                <a:gd name="T37" fmla="*/ 21 h 22"/>
                <a:gd name="T38" fmla="*/ 7 w 29"/>
                <a:gd name="T39" fmla="*/ 22 h 22"/>
                <a:gd name="T40" fmla="*/ 6 w 29"/>
                <a:gd name="T41" fmla="*/ 20 h 22"/>
                <a:gd name="T42" fmla="*/ 2 w 29"/>
                <a:gd name="T43" fmla="*/ 19 h 22"/>
                <a:gd name="T44" fmla="*/ 0 w 29"/>
                <a:gd name="T45" fmla="*/ 18 h 22"/>
                <a:gd name="T46" fmla="*/ 2 w 29"/>
                <a:gd name="T47" fmla="*/ 16 h 22"/>
                <a:gd name="T48" fmla="*/ 6 w 29"/>
                <a:gd name="T49" fmla="*/ 17 h 22"/>
                <a:gd name="T50" fmla="*/ 8 w 29"/>
                <a:gd name="T51" fmla="*/ 17 h 22"/>
                <a:gd name="T52" fmla="*/ 10 w 29"/>
                <a:gd name="T53" fmla="*/ 17 h 22"/>
                <a:gd name="T54" fmla="*/ 11 w 29"/>
                <a:gd name="T55" fmla="*/ 17 h 22"/>
                <a:gd name="T56" fmla="*/ 14 w 29"/>
                <a:gd name="T57" fmla="*/ 17 h 22"/>
                <a:gd name="T58" fmla="*/ 16 w 29"/>
                <a:gd name="T59" fmla="*/ 18 h 22"/>
                <a:gd name="T60" fmla="*/ 19 w 29"/>
                <a:gd name="T61" fmla="*/ 17 h 22"/>
                <a:gd name="T62" fmla="*/ 23 w 29"/>
                <a:gd name="T63" fmla="*/ 16 h 22"/>
                <a:gd name="T64" fmla="*/ 20 w 29"/>
                <a:gd name="T65" fmla="*/ 14 h 22"/>
                <a:gd name="T66" fmla="*/ 19 w 29"/>
                <a:gd name="T67" fmla="*/ 12 h 22"/>
                <a:gd name="T68" fmla="*/ 19 w 29"/>
                <a:gd name="T69" fmla="*/ 9 h 22"/>
                <a:gd name="T70" fmla="*/ 19 w 29"/>
                <a:gd name="T71" fmla="*/ 8 h 22"/>
                <a:gd name="T72" fmla="*/ 19 w 29"/>
                <a:gd name="T73" fmla="*/ 6 h 22"/>
                <a:gd name="T74" fmla="*/ 15 w 29"/>
                <a:gd name="T75" fmla="*/ 5 h 22"/>
                <a:gd name="T76" fmla="*/ 12 w 29"/>
                <a:gd name="T77" fmla="*/ 5 h 22"/>
                <a:gd name="T78" fmla="*/ 12 w 29"/>
                <a:gd name="T79" fmla="*/ 2 h 22"/>
                <a:gd name="T80" fmla="*/ 16 w 29"/>
                <a:gd name="T81" fmla="*/ 1 h 22"/>
                <a:gd name="T82" fmla="*/ 20 w 29"/>
                <a:gd name="T83" fmla="*/ 1 h 22"/>
                <a:gd name="T84" fmla="*/ 23 w 29"/>
                <a:gd name="T85" fmla="*/ 2 h 22"/>
                <a:gd name="T86" fmla="*/ 24 w 29"/>
                <a:gd name="T87" fmla="*/ 2 h 22"/>
                <a:gd name="T88" fmla="*/ 26 w 29"/>
                <a:gd name="T89" fmla="*/ 4 h 22"/>
                <a:gd name="T90" fmla="*/ 27 w 29"/>
                <a:gd name="T91" fmla="*/ 4 h 22"/>
                <a:gd name="T92" fmla="*/ 28 w 29"/>
                <a:gd name="T93" fmla="*/ 4 h 22"/>
                <a:gd name="T94" fmla="*/ 10 w 29"/>
                <a:gd name="T95" fmla="*/ 21 h 22"/>
                <a:gd name="T96" fmla="*/ 20 w 29"/>
                <a:gd name="T97" fmla="*/ 0 h 22"/>
                <a:gd name="T98" fmla="*/ 16 w 29"/>
                <a:gd name="T99" fmla="*/ 0 h 22"/>
                <a:gd name="T100" fmla="*/ 13 w 29"/>
                <a:gd name="T101" fmla="*/ 12 h 22"/>
                <a:gd name="T102" fmla="*/ 16 w 29"/>
                <a:gd name="T103" fmla="*/ 13 h 22"/>
                <a:gd name="T104" fmla="*/ 16 w 29"/>
                <a:gd name="T105" fmla="*/ 14 h 22"/>
                <a:gd name="T106" fmla="*/ 13 w 29"/>
                <a:gd name="T107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2">
                  <a:moveTo>
                    <a:pt x="28" y="4"/>
                  </a:moveTo>
                  <a:lnTo>
                    <a:pt x="29" y="4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6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4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10" y="21"/>
                  </a:lnTo>
                  <a:close/>
                  <a:moveTo>
                    <a:pt x="17" y="0"/>
                  </a:moveTo>
                  <a:lnTo>
                    <a:pt x="19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7" y="0"/>
                  </a:lnTo>
                  <a:close/>
                  <a:moveTo>
                    <a:pt x="13" y="13"/>
                  </a:moveTo>
                  <a:lnTo>
                    <a:pt x="13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E6D4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775AA082-5998-84FC-280C-ABFA571D51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4963" y="3413125"/>
              <a:ext cx="58738" cy="42862"/>
            </a:xfrm>
            <a:custGeom>
              <a:avLst/>
              <a:gdLst>
                <a:gd name="T0" fmla="*/ 3 w 37"/>
                <a:gd name="T1" fmla="*/ 1 h 27"/>
                <a:gd name="T2" fmla="*/ 3 w 37"/>
                <a:gd name="T3" fmla="*/ 0 h 27"/>
                <a:gd name="T4" fmla="*/ 7 w 37"/>
                <a:gd name="T5" fmla="*/ 1 h 27"/>
                <a:gd name="T6" fmla="*/ 10 w 37"/>
                <a:gd name="T7" fmla="*/ 0 h 27"/>
                <a:gd name="T8" fmla="*/ 11 w 37"/>
                <a:gd name="T9" fmla="*/ 0 h 27"/>
                <a:gd name="T10" fmla="*/ 13 w 37"/>
                <a:gd name="T11" fmla="*/ 1 h 27"/>
                <a:gd name="T12" fmla="*/ 15 w 37"/>
                <a:gd name="T13" fmla="*/ 3 h 27"/>
                <a:gd name="T14" fmla="*/ 18 w 37"/>
                <a:gd name="T15" fmla="*/ 3 h 27"/>
                <a:gd name="T16" fmla="*/ 20 w 37"/>
                <a:gd name="T17" fmla="*/ 4 h 27"/>
                <a:gd name="T18" fmla="*/ 22 w 37"/>
                <a:gd name="T19" fmla="*/ 4 h 27"/>
                <a:gd name="T20" fmla="*/ 24 w 37"/>
                <a:gd name="T21" fmla="*/ 7 h 27"/>
                <a:gd name="T22" fmla="*/ 26 w 37"/>
                <a:gd name="T23" fmla="*/ 6 h 27"/>
                <a:gd name="T24" fmla="*/ 28 w 37"/>
                <a:gd name="T25" fmla="*/ 7 h 27"/>
                <a:gd name="T26" fmla="*/ 30 w 37"/>
                <a:gd name="T27" fmla="*/ 7 h 27"/>
                <a:gd name="T28" fmla="*/ 30 w 37"/>
                <a:gd name="T29" fmla="*/ 8 h 27"/>
                <a:gd name="T30" fmla="*/ 26 w 37"/>
                <a:gd name="T31" fmla="*/ 8 h 27"/>
                <a:gd name="T32" fmla="*/ 26 w 37"/>
                <a:gd name="T33" fmla="*/ 10 h 27"/>
                <a:gd name="T34" fmla="*/ 27 w 37"/>
                <a:gd name="T35" fmla="*/ 10 h 27"/>
                <a:gd name="T36" fmla="*/ 30 w 37"/>
                <a:gd name="T37" fmla="*/ 11 h 27"/>
                <a:gd name="T38" fmla="*/ 32 w 37"/>
                <a:gd name="T39" fmla="*/ 11 h 27"/>
                <a:gd name="T40" fmla="*/ 34 w 37"/>
                <a:gd name="T41" fmla="*/ 11 h 27"/>
                <a:gd name="T42" fmla="*/ 37 w 37"/>
                <a:gd name="T43" fmla="*/ 15 h 27"/>
                <a:gd name="T44" fmla="*/ 36 w 37"/>
                <a:gd name="T45" fmla="*/ 17 h 27"/>
                <a:gd name="T46" fmla="*/ 35 w 37"/>
                <a:gd name="T47" fmla="*/ 18 h 27"/>
                <a:gd name="T48" fmla="*/ 33 w 37"/>
                <a:gd name="T49" fmla="*/ 18 h 27"/>
                <a:gd name="T50" fmla="*/ 31 w 37"/>
                <a:gd name="T51" fmla="*/ 17 h 27"/>
                <a:gd name="T52" fmla="*/ 26 w 37"/>
                <a:gd name="T53" fmla="*/ 17 h 27"/>
                <a:gd name="T54" fmla="*/ 22 w 37"/>
                <a:gd name="T55" fmla="*/ 17 h 27"/>
                <a:gd name="T56" fmla="*/ 20 w 37"/>
                <a:gd name="T57" fmla="*/ 18 h 27"/>
                <a:gd name="T58" fmla="*/ 16 w 37"/>
                <a:gd name="T59" fmla="*/ 19 h 27"/>
                <a:gd name="T60" fmla="*/ 15 w 37"/>
                <a:gd name="T61" fmla="*/ 17 h 27"/>
                <a:gd name="T62" fmla="*/ 12 w 37"/>
                <a:gd name="T63" fmla="*/ 18 h 27"/>
                <a:gd name="T64" fmla="*/ 10 w 37"/>
                <a:gd name="T65" fmla="*/ 19 h 27"/>
                <a:gd name="T66" fmla="*/ 9 w 37"/>
                <a:gd name="T67" fmla="*/ 22 h 27"/>
                <a:gd name="T68" fmla="*/ 7 w 37"/>
                <a:gd name="T69" fmla="*/ 22 h 27"/>
                <a:gd name="T70" fmla="*/ 5 w 37"/>
                <a:gd name="T71" fmla="*/ 27 h 27"/>
                <a:gd name="T72" fmla="*/ 4 w 37"/>
                <a:gd name="T73" fmla="*/ 23 h 27"/>
                <a:gd name="T74" fmla="*/ 3 w 37"/>
                <a:gd name="T75" fmla="*/ 22 h 27"/>
                <a:gd name="T76" fmla="*/ 2 w 37"/>
                <a:gd name="T77" fmla="*/ 20 h 27"/>
                <a:gd name="T78" fmla="*/ 2 w 37"/>
                <a:gd name="T79" fmla="*/ 18 h 27"/>
                <a:gd name="T80" fmla="*/ 1 w 37"/>
                <a:gd name="T81" fmla="*/ 16 h 27"/>
                <a:gd name="T82" fmla="*/ 1 w 37"/>
                <a:gd name="T83" fmla="*/ 15 h 27"/>
                <a:gd name="T84" fmla="*/ 3 w 37"/>
                <a:gd name="T85" fmla="*/ 13 h 27"/>
                <a:gd name="T86" fmla="*/ 1 w 37"/>
                <a:gd name="T87" fmla="*/ 11 h 27"/>
                <a:gd name="T88" fmla="*/ 3 w 37"/>
                <a:gd name="T89" fmla="*/ 8 h 27"/>
                <a:gd name="T90" fmla="*/ 3 w 37"/>
                <a:gd name="T91" fmla="*/ 6 h 27"/>
                <a:gd name="T92" fmla="*/ 2 w 37"/>
                <a:gd name="T93" fmla="*/ 4 h 27"/>
                <a:gd name="T94" fmla="*/ 4 w 37"/>
                <a:gd name="T95" fmla="*/ 27 h 27"/>
                <a:gd name="T96" fmla="*/ 5 w 37"/>
                <a:gd name="T97" fmla="*/ 27 h 27"/>
                <a:gd name="T98" fmla="*/ 35 w 37"/>
                <a:gd name="T99" fmla="*/ 19 h 27"/>
                <a:gd name="T100" fmla="*/ 33 w 37"/>
                <a:gd name="T101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27">
                  <a:moveTo>
                    <a:pt x="2" y="3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5" y="12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2" y="3"/>
                  </a:lnTo>
                  <a:close/>
                  <a:moveTo>
                    <a:pt x="4" y="27"/>
                  </a:moveTo>
                  <a:lnTo>
                    <a:pt x="4" y="26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close/>
                  <a:moveTo>
                    <a:pt x="34" y="19"/>
                  </a:moveTo>
                  <a:lnTo>
                    <a:pt x="35" y="19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3" y="19"/>
                  </a:lnTo>
                  <a:lnTo>
                    <a:pt x="34" y="19"/>
                  </a:lnTo>
                  <a:close/>
                </a:path>
              </a:pathLst>
            </a:custGeom>
            <a:solidFill>
              <a:srgbClr val="CCFCED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C70AC8F3-9ABC-E9A5-CB00-9B23A9D324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9688" y="3506788"/>
              <a:ext cx="38100" cy="23812"/>
            </a:xfrm>
            <a:custGeom>
              <a:avLst/>
              <a:gdLst>
                <a:gd name="T0" fmla="*/ 0 w 24"/>
                <a:gd name="T1" fmla="*/ 7 h 15"/>
                <a:gd name="T2" fmla="*/ 1 w 24"/>
                <a:gd name="T3" fmla="*/ 6 h 15"/>
                <a:gd name="T4" fmla="*/ 2 w 24"/>
                <a:gd name="T5" fmla="*/ 5 h 15"/>
                <a:gd name="T6" fmla="*/ 3 w 24"/>
                <a:gd name="T7" fmla="*/ 4 h 15"/>
                <a:gd name="T8" fmla="*/ 5 w 24"/>
                <a:gd name="T9" fmla="*/ 3 h 15"/>
                <a:gd name="T10" fmla="*/ 4 w 24"/>
                <a:gd name="T11" fmla="*/ 2 h 15"/>
                <a:gd name="T12" fmla="*/ 5 w 24"/>
                <a:gd name="T13" fmla="*/ 0 h 15"/>
                <a:gd name="T14" fmla="*/ 6 w 24"/>
                <a:gd name="T15" fmla="*/ 2 h 15"/>
                <a:gd name="T16" fmla="*/ 6 w 24"/>
                <a:gd name="T17" fmla="*/ 2 h 15"/>
                <a:gd name="T18" fmla="*/ 8 w 24"/>
                <a:gd name="T19" fmla="*/ 2 h 15"/>
                <a:gd name="T20" fmla="*/ 10 w 24"/>
                <a:gd name="T21" fmla="*/ 3 h 15"/>
                <a:gd name="T22" fmla="*/ 11 w 24"/>
                <a:gd name="T23" fmla="*/ 4 h 15"/>
                <a:gd name="T24" fmla="*/ 14 w 24"/>
                <a:gd name="T25" fmla="*/ 4 h 15"/>
                <a:gd name="T26" fmla="*/ 15 w 24"/>
                <a:gd name="T27" fmla="*/ 5 h 15"/>
                <a:gd name="T28" fmla="*/ 16 w 24"/>
                <a:gd name="T29" fmla="*/ 6 h 15"/>
                <a:gd name="T30" fmla="*/ 16 w 24"/>
                <a:gd name="T31" fmla="*/ 6 h 15"/>
                <a:gd name="T32" fmla="*/ 18 w 24"/>
                <a:gd name="T33" fmla="*/ 6 h 15"/>
                <a:gd name="T34" fmla="*/ 19 w 24"/>
                <a:gd name="T35" fmla="*/ 5 h 15"/>
                <a:gd name="T36" fmla="*/ 20 w 24"/>
                <a:gd name="T37" fmla="*/ 7 h 15"/>
                <a:gd name="T38" fmla="*/ 22 w 24"/>
                <a:gd name="T39" fmla="*/ 6 h 15"/>
                <a:gd name="T40" fmla="*/ 23 w 24"/>
                <a:gd name="T41" fmla="*/ 7 h 15"/>
                <a:gd name="T42" fmla="*/ 24 w 24"/>
                <a:gd name="T43" fmla="*/ 8 h 15"/>
                <a:gd name="T44" fmla="*/ 24 w 24"/>
                <a:gd name="T45" fmla="*/ 8 h 15"/>
                <a:gd name="T46" fmla="*/ 23 w 24"/>
                <a:gd name="T47" fmla="*/ 9 h 15"/>
                <a:gd name="T48" fmla="*/ 24 w 24"/>
                <a:gd name="T49" fmla="*/ 10 h 15"/>
                <a:gd name="T50" fmla="*/ 23 w 24"/>
                <a:gd name="T51" fmla="*/ 13 h 15"/>
                <a:gd name="T52" fmla="*/ 22 w 24"/>
                <a:gd name="T53" fmla="*/ 13 h 15"/>
                <a:gd name="T54" fmla="*/ 23 w 24"/>
                <a:gd name="T55" fmla="*/ 14 h 15"/>
                <a:gd name="T56" fmla="*/ 22 w 24"/>
                <a:gd name="T57" fmla="*/ 15 h 15"/>
                <a:gd name="T58" fmla="*/ 19 w 24"/>
                <a:gd name="T59" fmla="*/ 15 h 15"/>
                <a:gd name="T60" fmla="*/ 17 w 24"/>
                <a:gd name="T61" fmla="*/ 15 h 15"/>
                <a:gd name="T62" fmla="*/ 17 w 24"/>
                <a:gd name="T63" fmla="*/ 15 h 15"/>
                <a:gd name="T64" fmla="*/ 16 w 24"/>
                <a:gd name="T65" fmla="*/ 14 h 15"/>
                <a:gd name="T66" fmla="*/ 17 w 24"/>
                <a:gd name="T67" fmla="*/ 14 h 15"/>
                <a:gd name="T68" fmla="*/ 15 w 24"/>
                <a:gd name="T69" fmla="*/ 14 h 15"/>
                <a:gd name="T70" fmla="*/ 15 w 24"/>
                <a:gd name="T71" fmla="*/ 14 h 15"/>
                <a:gd name="T72" fmla="*/ 16 w 24"/>
                <a:gd name="T73" fmla="*/ 15 h 15"/>
                <a:gd name="T74" fmla="*/ 10 w 24"/>
                <a:gd name="T75" fmla="*/ 13 h 15"/>
                <a:gd name="T76" fmla="*/ 7 w 24"/>
                <a:gd name="T77" fmla="*/ 10 h 15"/>
                <a:gd name="T78" fmla="*/ 5 w 24"/>
                <a:gd name="T79" fmla="*/ 10 h 15"/>
                <a:gd name="T80" fmla="*/ 3 w 24"/>
                <a:gd name="T81" fmla="*/ 10 h 15"/>
                <a:gd name="T82" fmla="*/ 2 w 24"/>
                <a:gd name="T83" fmla="*/ 9 h 15"/>
                <a:gd name="T84" fmla="*/ 0 w 24"/>
                <a:gd name="T85" fmla="*/ 8 h 15"/>
                <a:gd name="T86" fmla="*/ 24 w 24"/>
                <a:gd name="T87" fmla="*/ 15 h 15"/>
                <a:gd name="T88" fmla="*/ 24 w 24"/>
                <a:gd name="T89" fmla="*/ 15 h 15"/>
                <a:gd name="T90" fmla="*/ 23 w 24"/>
                <a:gd name="T9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15">
                  <a:moveTo>
                    <a:pt x="0" y="8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3" y="14"/>
                  </a:lnTo>
                  <a:lnTo>
                    <a:pt x="10" y="13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24" y="15"/>
                  </a:moveTo>
                  <a:lnTo>
                    <a:pt x="24" y="14"/>
                  </a:lnTo>
                  <a:lnTo>
                    <a:pt x="24" y="15"/>
                  </a:lnTo>
                  <a:lnTo>
                    <a:pt x="24" y="15"/>
                  </a:lnTo>
                  <a:close/>
                  <a:moveTo>
                    <a:pt x="23" y="14"/>
                  </a:moveTo>
                  <a:lnTo>
                    <a:pt x="23" y="14"/>
                  </a:lnTo>
                  <a:close/>
                </a:path>
              </a:pathLst>
            </a:custGeom>
            <a:solidFill>
              <a:srgbClr val="B3F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F661C98-3A29-1C19-2DC2-63653C04FA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9688" y="3506788"/>
              <a:ext cx="38100" cy="23812"/>
            </a:xfrm>
            <a:custGeom>
              <a:avLst/>
              <a:gdLst>
                <a:gd name="T0" fmla="*/ 0 w 24"/>
                <a:gd name="T1" fmla="*/ 7 h 15"/>
                <a:gd name="T2" fmla="*/ 1 w 24"/>
                <a:gd name="T3" fmla="*/ 6 h 15"/>
                <a:gd name="T4" fmla="*/ 2 w 24"/>
                <a:gd name="T5" fmla="*/ 5 h 15"/>
                <a:gd name="T6" fmla="*/ 3 w 24"/>
                <a:gd name="T7" fmla="*/ 4 h 15"/>
                <a:gd name="T8" fmla="*/ 5 w 24"/>
                <a:gd name="T9" fmla="*/ 3 h 15"/>
                <a:gd name="T10" fmla="*/ 4 w 24"/>
                <a:gd name="T11" fmla="*/ 2 h 15"/>
                <a:gd name="T12" fmla="*/ 5 w 24"/>
                <a:gd name="T13" fmla="*/ 0 h 15"/>
                <a:gd name="T14" fmla="*/ 6 w 24"/>
                <a:gd name="T15" fmla="*/ 2 h 15"/>
                <a:gd name="T16" fmla="*/ 6 w 24"/>
                <a:gd name="T17" fmla="*/ 2 h 15"/>
                <a:gd name="T18" fmla="*/ 8 w 24"/>
                <a:gd name="T19" fmla="*/ 2 h 15"/>
                <a:gd name="T20" fmla="*/ 10 w 24"/>
                <a:gd name="T21" fmla="*/ 3 h 15"/>
                <a:gd name="T22" fmla="*/ 11 w 24"/>
                <a:gd name="T23" fmla="*/ 4 h 15"/>
                <a:gd name="T24" fmla="*/ 14 w 24"/>
                <a:gd name="T25" fmla="*/ 4 h 15"/>
                <a:gd name="T26" fmla="*/ 15 w 24"/>
                <a:gd name="T27" fmla="*/ 5 h 15"/>
                <a:gd name="T28" fmla="*/ 16 w 24"/>
                <a:gd name="T29" fmla="*/ 6 h 15"/>
                <a:gd name="T30" fmla="*/ 16 w 24"/>
                <a:gd name="T31" fmla="*/ 6 h 15"/>
                <a:gd name="T32" fmla="*/ 18 w 24"/>
                <a:gd name="T33" fmla="*/ 6 h 15"/>
                <a:gd name="T34" fmla="*/ 19 w 24"/>
                <a:gd name="T35" fmla="*/ 5 h 15"/>
                <a:gd name="T36" fmla="*/ 20 w 24"/>
                <a:gd name="T37" fmla="*/ 7 h 15"/>
                <a:gd name="T38" fmla="*/ 22 w 24"/>
                <a:gd name="T39" fmla="*/ 6 h 15"/>
                <a:gd name="T40" fmla="*/ 23 w 24"/>
                <a:gd name="T41" fmla="*/ 7 h 15"/>
                <a:gd name="T42" fmla="*/ 24 w 24"/>
                <a:gd name="T43" fmla="*/ 8 h 15"/>
                <a:gd name="T44" fmla="*/ 24 w 24"/>
                <a:gd name="T45" fmla="*/ 8 h 15"/>
                <a:gd name="T46" fmla="*/ 23 w 24"/>
                <a:gd name="T47" fmla="*/ 9 h 15"/>
                <a:gd name="T48" fmla="*/ 24 w 24"/>
                <a:gd name="T49" fmla="*/ 10 h 15"/>
                <a:gd name="T50" fmla="*/ 23 w 24"/>
                <a:gd name="T51" fmla="*/ 13 h 15"/>
                <a:gd name="T52" fmla="*/ 22 w 24"/>
                <a:gd name="T53" fmla="*/ 13 h 15"/>
                <a:gd name="T54" fmla="*/ 23 w 24"/>
                <a:gd name="T55" fmla="*/ 14 h 15"/>
                <a:gd name="T56" fmla="*/ 22 w 24"/>
                <a:gd name="T57" fmla="*/ 15 h 15"/>
                <a:gd name="T58" fmla="*/ 19 w 24"/>
                <a:gd name="T59" fmla="*/ 15 h 15"/>
                <a:gd name="T60" fmla="*/ 17 w 24"/>
                <a:gd name="T61" fmla="*/ 15 h 15"/>
                <a:gd name="T62" fmla="*/ 17 w 24"/>
                <a:gd name="T63" fmla="*/ 15 h 15"/>
                <a:gd name="T64" fmla="*/ 16 w 24"/>
                <a:gd name="T65" fmla="*/ 14 h 15"/>
                <a:gd name="T66" fmla="*/ 17 w 24"/>
                <a:gd name="T67" fmla="*/ 14 h 15"/>
                <a:gd name="T68" fmla="*/ 15 w 24"/>
                <a:gd name="T69" fmla="*/ 14 h 15"/>
                <a:gd name="T70" fmla="*/ 15 w 24"/>
                <a:gd name="T71" fmla="*/ 14 h 15"/>
                <a:gd name="T72" fmla="*/ 16 w 24"/>
                <a:gd name="T73" fmla="*/ 15 h 15"/>
                <a:gd name="T74" fmla="*/ 10 w 24"/>
                <a:gd name="T75" fmla="*/ 13 h 15"/>
                <a:gd name="T76" fmla="*/ 7 w 24"/>
                <a:gd name="T77" fmla="*/ 10 h 15"/>
                <a:gd name="T78" fmla="*/ 5 w 24"/>
                <a:gd name="T79" fmla="*/ 10 h 15"/>
                <a:gd name="T80" fmla="*/ 3 w 24"/>
                <a:gd name="T81" fmla="*/ 10 h 15"/>
                <a:gd name="T82" fmla="*/ 2 w 24"/>
                <a:gd name="T83" fmla="*/ 9 h 15"/>
                <a:gd name="T84" fmla="*/ 0 w 24"/>
                <a:gd name="T85" fmla="*/ 8 h 15"/>
                <a:gd name="T86" fmla="*/ 24 w 24"/>
                <a:gd name="T87" fmla="*/ 15 h 15"/>
                <a:gd name="T88" fmla="*/ 24 w 24"/>
                <a:gd name="T89" fmla="*/ 15 h 15"/>
                <a:gd name="T90" fmla="*/ 23 w 24"/>
                <a:gd name="T9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15">
                  <a:moveTo>
                    <a:pt x="0" y="8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3" y="14"/>
                  </a:lnTo>
                  <a:lnTo>
                    <a:pt x="10" y="13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moveTo>
                    <a:pt x="24" y="15"/>
                  </a:moveTo>
                  <a:lnTo>
                    <a:pt x="24" y="14"/>
                  </a:lnTo>
                  <a:lnTo>
                    <a:pt x="24" y="15"/>
                  </a:lnTo>
                  <a:lnTo>
                    <a:pt x="24" y="15"/>
                  </a:lnTo>
                  <a:moveTo>
                    <a:pt x="23" y="14"/>
                  </a:moveTo>
                  <a:lnTo>
                    <a:pt x="23" y="14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74B31DF-C11A-C81D-857D-9BCDB4A84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176" y="3449638"/>
              <a:ext cx="65088" cy="69850"/>
            </a:xfrm>
            <a:custGeom>
              <a:avLst/>
              <a:gdLst>
                <a:gd name="T0" fmla="*/ 29 w 41"/>
                <a:gd name="T1" fmla="*/ 38 h 44"/>
                <a:gd name="T2" fmla="*/ 28 w 41"/>
                <a:gd name="T3" fmla="*/ 38 h 44"/>
                <a:gd name="T4" fmla="*/ 28 w 41"/>
                <a:gd name="T5" fmla="*/ 39 h 44"/>
                <a:gd name="T6" fmla="*/ 26 w 41"/>
                <a:gd name="T7" fmla="*/ 41 h 44"/>
                <a:gd name="T8" fmla="*/ 24 w 41"/>
                <a:gd name="T9" fmla="*/ 42 h 44"/>
                <a:gd name="T10" fmla="*/ 23 w 41"/>
                <a:gd name="T11" fmla="*/ 44 h 44"/>
                <a:gd name="T12" fmla="*/ 17 w 41"/>
                <a:gd name="T13" fmla="*/ 42 h 44"/>
                <a:gd name="T14" fmla="*/ 14 w 41"/>
                <a:gd name="T15" fmla="*/ 42 h 44"/>
                <a:gd name="T16" fmla="*/ 10 w 41"/>
                <a:gd name="T17" fmla="*/ 42 h 44"/>
                <a:gd name="T18" fmla="*/ 5 w 41"/>
                <a:gd name="T19" fmla="*/ 40 h 44"/>
                <a:gd name="T20" fmla="*/ 0 w 41"/>
                <a:gd name="T21" fmla="*/ 35 h 44"/>
                <a:gd name="T22" fmla="*/ 1 w 41"/>
                <a:gd name="T23" fmla="*/ 33 h 44"/>
                <a:gd name="T24" fmla="*/ 1 w 41"/>
                <a:gd name="T25" fmla="*/ 31 h 44"/>
                <a:gd name="T26" fmla="*/ 0 w 41"/>
                <a:gd name="T27" fmla="*/ 28 h 44"/>
                <a:gd name="T28" fmla="*/ 2 w 41"/>
                <a:gd name="T29" fmla="*/ 26 h 44"/>
                <a:gd name="T30" fmla="*/ 5 w 41"/>
                <a:gd name="T31" fmla="*/ 21 h 44"/>
                <a:gd name="T32" fmla="*/ 7 w 41"/>
                <a:gd name="T33" fmla="*/ 20 h 44"/>
                <a:gd name="T34" fmla="*/ 12 w 41"/>
                <a:gd name="T35" fmla="*/ 20 h 44"/>
                <a:gd name="T36" fmla="*/ 15 w 41"/>
                <a:gd name="T37" fmla="*/ 20 h 44"/>
                <a:gd name="T38" fmla="*/ 18 w 41"/>
                <a:gd name="T39" fmla="*/ 19 h 44"/>
                <a:gd name="T40" fmla="*/ 18 w 41"/>
                <a:gd name="T41" fmla="*/ 15 h 44"/>
                <a:gd name="T42" fmla="*/ 16 w 41"/>
                <a:gd name="T43" fmla="*/ 13 h 44"/>
                <a:gd name="T44" fmla="*/ 14 w 41"/>
                <a:gd name="T45" fmla="*/ 11 h 44"/>
                <a:gd name="T46" fmla="*/ 12 w 41"/>
                <a:gd name="T47" fmla="*/ 9 h 44"/>
                <a:gd name="T48" fmla="*/ 10 w 41"/>
                <a:gd name="T49" fmla="*/ 7 h 44"/>
                <a:gd name="T50" fmla="*/ 13 w 41"/>
                <a:gd name="T51" fmla="*/ 4 h 44"/>
                <a:gd name="T52" fmla="*/ 16 w 41"/>
                <a:gd name="T53" fmla="*/ 0 h 44"/>
                <a:gd name="T54" fmla="*/ 23 w 41"/>
                <a:gd name="T55" fmla="*/ 0 h 44"/>
                <a:gd name="T56" fmla="*/ 29 w 41"/>
                <a:gd name="T57" fmla="*/ 0 h 44"/>
                <a:gd name="T58" fmla="*/ 31 w 41"/>
                <a:gd name="T59" fmla="*/ 6 h 44"/>
                <a:gd name="T60" fmla="*/ 31 w 41"/>
                <a:gd name="T61" fmla="*/ 15 h 44"/>
                <a:gd name="T62" fmla="*/ 30 w 41"/>
                <a:gd name="T63" fmla="*/ 21 h 44"/>
                <a:gd name="T64" fmla="*/ 34 w 41"/>
                <a:gd name="T65" fmla="*/ 21 h 44"/>
                <a:gd name="T66" fmla="*/ 38 w 41"/>
                <a:gd name="T67" fmla="*/ 22 h 44"/>
                <a:gd name="T68" fmla="*/ 39 w 41"/>
                <a:gd name="T69" fmla="*/ 22 h 44"/>
                <a:gd name="T70" fmla="*/ 38 w 41"/>
                <a:gd name="T71" fmla="*/ 20 h 44"/>
                <a:gd name="T72" fmla="*/ 40 w 41"/>
                <a:gd name="T73" fmla="*/ 22 h 44"/>
                <a:gd name="T74" fmla="*/ 40 w 41"/>
                <a:gd name="T75" fmla="*/ 23 h 44"/>
                <a:gd name="T76" fmla="*/ 38 w 41"/>
                <a:gd name="T77" fmla="*/ 26 h 44"/>
                <a:gd name="T78" fmla="*/ 36 w 41"/>
                <a:gd name="T79" fmla="*/ 28 h 44"/>
                <a:gd name="T80" fmla="*/ 31 w 41"/>
                <a:gd name="T81" fmla="*/ 29 h 44"/>
                <a:gd name="T82" fmla="*/ 30 w 41"/>
                <a:gd name="T83" fmla="*/ 31 h 44"/>
                <a:gd name="T84" fmla="*/ 31 w 41"/>
                <a:gd name="T85" fmla="*/ 34 h 44"/>
                <a:gd name="T86" fmla="*/ 30 w 41"/>
                <a:gd name="T87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44">
                  <a:moveTo>
                    <a:pt x="29" y="38"/>
                  </a:moveTo>
                  <a:lnTo>
                    <a:pt x="29" y="36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3" y="44"/>
                  </a:lnTo>
                  <a:lnTo>
                    <a:pt x="22" y="43"/>
                  </a:lnTo>
                  <a:lnTo>
                    <a:pt x="18" y="43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7" y="41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3" y="39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2" y="26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7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31" y="11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7" y="27"/>
                  </a:lnTo>
                  <a:lnTo>
                    <a:pt x="37" y="28"/>
                  </a:lnTo>
                  <a:lnTo>
                    <a:pt x="36" y="28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1" y="34"/>
                  </a:lnTo>
                  <a:lnTo>
                    <a:pt x="31" y="35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9" y="38"/>
                  </a:lnTo>
                  <a:close/>
                </a:path>
              </a:pathLst>
            </a:custGeom>
            <a:solidFill>
              <a:srgbClr val="FCCAC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45FF9BD-8CF9-9C67-BB01-BDCF640196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2238" y="3354388"/>
              <a:ext cx="179388" cy="60325"/>
            </a:xfrm>
            <a:custGeom>
              <a:avLst/>
              <a:gdLst>
                <a:gd name="T0" fmla="*/ 97 w 113"/>
                <a:gd name="T1" fmla="*/ 37 h 38"/>
                <a:gd name="T2" fmla="*/ 84 w 113"/>
                <a:gd name="T3" fmla="*/ 37 h 38"/>
                <a:gd name="T4" fmla="*/ 76 w 113"/>
                <a:gd name="T5" fmla="*/ 37 h 38"/>
                <a:gd name="T6" fmla="*/ 82 w 113"/>
                <a:gd name="T7" fmla="*/ 33 h 38"/>
                <a:gd name="T8" fmla="*/ 75 w 113"/>
                <a:gd name="T9" fmla="*/ 29 h 38"/>
                <a:gd name="T10" fmla="*/ 67 w 113"/>
                <a:gd name="T11" fmla="*/ 25 h 38"/>
                <a:gd name="T12" fmla="*/ 65 w 113"/>
                <a:gd name="T13" fmla="*/ 19 h 38"/>
                <a:gd name="T14" fmla="*/ 56 w 113"/>
                <a:gd name="T15" fmla="*/ 19 h 38"/>
                <a:gd name="T16" fmla="*/ 48 w 113"/>
                <a:gd name="T17" fmla="*/ 17 h 38"/>
                <a:gd name="T18" fmla="*/ 42 w 113"/>
                <a:gd name="T19" fmla="*/ 13 h 38"/>
                <a:gd name="T20" fmla="*/ 39 w 113"/>
                <a:gd name="T21" fmla="*/ 13 h 38"/>
                <a:gd name="T22" fmla="*/ 30 w 113"/>
                <a:gd name="T23" fmla="*/ 10 h 38"/>
                <a:gd name="T24" fmla="*/ 34 w 113"/>
                <a:gd name="T25" fmla="*/ 8 h 38"/>
                <a:gd name="T26" fmla="*/ 24 w 113"/>
                <a:gd name="T27" fmla="*/ 7 h 38"/>
                <a:gd name="T28" fmla="*/ 17 w 113"/>
                <a:gd name="T29" fmla="*/ 11 h 38"/>
                <a:gd name="T30" fmla="*/ 11 w 113"/>
                <a:gd name="T31" fmla="*/ 12 h 38"/>
                <a:gd name="T32" fmla="*/ 6 w 113"/>
                <a:gd name="T33" fmla="*/ 14 h 38"/>
                <a:gd name="T34" fmla="*/ 2 w 113"/>
                <a:gd name="T35" fmla="*/ 14 h 38"/>
                <a:gd name="T36" fmla="*/ 7 w 113"/>
                <a:gd name="T37" fmla="*/ 11 h 38"/>
                <a:gd name="T38" fmla="*/ 11 w 113"/>
                <a:gd name="T39" fmla="*/ 7 h 38"/>
                <a:gd name="T40" fmla="*/ 18 w 113"/>
                <a:gd name="T41" fmla="*/ 4 h 38"/>
                <a:gd name="T42" fmla="*/ 28 w 113"/>
                <a:gd name="T43" fmla="*/ 2 h 38"/>
                <a:gd name="T44" fmla="*/ 36 w 113"/>
                <a:gd name="T45" fmla="*/ 3 h 38"/>
                <a:gd name="T46" fmla="*/ 42 w 113"/>
                <a:gd name="T47" fmla="*/ 2 h 38"/>
                <a:gd name="T48" fmla="*/ 50 w 113"/>
                <a:gd name="T49" fmla="*/ 4 h 38"/>
                <a:gd name="T50" fmla="*/ 55 w 113"/>
                <a:gd name="T51" fmla="*/ 7 h 38"/>
                <a:gd name="T52" fmla="*/ 63 w 113"/>
                <a:gd name="T53" fmla="*/ 10 h 38"/>
                <a:gd name="T54" fmla="*/ 68 w 113"/>
                <a:gd name="T55" fmla="*/ 12 h 38"/>
                <a:gd name="T56" fmla="*/ 74 w 113"/>
                <a:gd name="T57" fmla="*/ 17 h 38"/>
                <a:gd name="T58" fmla="*/ 78 w 113"/>
                <a:gd name="T59" fmla="*/ 19 h 38"/>
                <a:gd name="T60" fmla="*/ 80 w 113"/>
                <a:gd name="T61" fmla="*/ 19 h 38"/>
                <a:gd name="T62" fmla="*/ 82 w 113"/>
                <a:gd name="T63" fmla="*/ 19 h 38"/>
                <a:gd name="T64" fmla="*/ 87 w 113"/>
                <a:gd name="T65" fmla="*/ 22 h 38"/>
                <a:gd name="T66" fmla="*/ 89 w 113"/>
                <a:gd name="T67" fmla="*/ 22 h 38"/>
                <a:gd name="T68" fmla="*/ 98 w 113"/>
                <a:gd name="T69" fmla="*/ 25 h 38"/>
                <a:gd name="T70" fmla="*/ 95 w 113"/>
                <a:gd name="T71" fmla="*/ 27 h 38"/>
                <a:gd name="T72" fmla="*/ 101 w 113"/>
                <a:gd name="T73" fmla="*/ 29 h 38"/>
                <a:gd name="T74" fmla="*/ 108 w 113"/>
                <a:gd name="T75" fmla="*/ 33 h 38"/>
                <a:gd name="T76" fmla="*/ 110 w 113"/>
                <a:gd name="T77" fmla="*/ 36 h 38"/>
                <a:gd name="T78" fmla="*/ 69 w 113"/>
                <a:gd name="T79" fmla="*/ 32 h 38"/>
                <a:gd name="T80" fmla="*/ 98 w 113"/>
                <a:gd name="T81" fmla="*/ 27 h 38"/>
                <a:gd name="T82" fmla="*/ 62 w 113"/>
                <a:gd name="T83" fmla="*/ 26 h 38"/>
                <a:gd name="T84" fmla="*/ 36 w 113"/>
                <a:gd name="T85" fmla="*/ 19 h 38"/>
                <a:gd name="T86" fmla="*/ 19 w 113"/>
                <a:gd name="T87" fmla="*/ 20 h 38"/>
                <a:gd name="T88" fmla="*/ 21 w 113"/>
                <a:gd name="T89" fmla="*/ 17 h 38"/>
                <a:gd name="T90" fmla="*/ 25 w 113"/>
                <a:gd name="T91" fmla="*/ 19 h 38"/>
                <a:gd name="T92" fmla="*/ 73 w 113"/>
                <a:gd name="T93" fmla="*/ 13 h 38"/>
                <a:gd name="T94" fmla="*/ 73 w 113"/>
                <a:gd name="T95" fmla="*/ 12 h 38"/>
                <a:gd name="T96" fmla="*/ 74 w 113"/>
                <a:gd name="T97" fmla="*/ 13 h 38"/>
                <a:gd name="T98" fmla="*/ 72 w 113"/>
                <a:gd name="T99" fmla="*/ 10 h 38"/>
                <a:gd name="T100" fmla="*/ 65 w 113"/>
                <a:gd name="T101" fmla="*/ 9 h 38"/>
                <a:gd name="T102" fmla="*/ 62 w 113"/>
                <a:gd name="T103" fmla="*/ 8 h 38"/>
                <a:gd name="T104" fmla="*/ 55 w 113"/>
                <a:gd name="T105" fmla="*/ 6 h 38"/>
                <a:gd name="T106" fmla="*/ 48 w 113"/>
                <a:gd name="T107" fmla="*/ 3 h 38"/>
                <a:gd name="T108" fmla="*/ 43 w 113"/>
                <a:gd name="T109" fmla="*/ 0 h 38"/>
                <a:gd name="T110" fmla="*/ 67 w 113"/>
                <a:gd name="T111" fmla="*/ 29 h 38"/>
                <a:gd name="T112" fmla="*/ 25 w 113"/>
                <a:gd name="T113" fmla="*/ 14 h 38"/>
                <a:gd name="T114" fmla="*/ 59 w 113"/>
                <a:gd name="T115" fmla="*/ 8 h 38"/>
                <a:gd name="T116" fmla="*/ 54 w 113"/>
                <a:gd name="T117" fmla="*/ 3 h 38"/>
                <a:gd name="T118" fmla="*/ 44 w 113"/>
                <a:gd name="T1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38">
                  <a:moveTo>
                    <a:pt x="102" y="37"/>
                  </a:moveTo>
                  <a:lnTo>
                    <a:pt x="102" y="36"/>
                  </a:lnTo>
                  <a:lnTo>
                    <a:pt x="101" y="36"/>
                  </a:lnTo>
                  <a:lnTo>
                    <a:pt x="102" y="36"/>
                  </a:lnTo>
                  <a:lnTo>
                    <a:pt x="102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9" y="37"/>
                  </a:lnTo>
                  <a:lnTo>
                    <a:pt x="98" y="37"/>
                  </a:lnTo>
                  <a:lnTo>
                    <a:pt x="97" y="37"/>
                  </a:lnTo>
                  <a:lnTo>
                    <a:pt x="95" y="37"/>
                  </a:lnTo>
                  <a:lnTo>
                    <a:pt x="93" y="37"/>
                  </a:lnTo>
                  <a:lnTo>
                    <a:pt x="92" y="37"/>
                  </a:lnTo>
                  <a:lnTo>
                    <a:pt x="91" y="37"/>
                  </a:lnTo>
                  <a:lnTo>
                    <a:pt x="90" y="36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lnTo>
                    <a:pt x="84" y="37"/>
                  </a:lnTo>
                  <a:lnTo>
                    <a:pt x="82" y="37"/>
                  </a:lnTo>
                  <a:lnTo>
                    <a:pt x="80" y="37"/>
                  </a:lnTo>
                  <a:lnTo>
                    <a:pt x="79" y="37"/>
                  </a:lnTo>
                  <a:lnTo>
                    <a:pt x="79" y="38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5" y="37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8" y="35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80" y="33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0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0" y="29"/>
                  </a:lnTo>
                  <a:lnTo>
                    <a:pt x="79" y="29"/>
                  </a:lnTo>
                  <a:lnTo>
                    <a:pt x="78" y="29"/>
                  </a:lnTo>
                  <a:lnTo>
                    <a:pt x="77" y="29"/>
                  </a:lnTo>
                  <a:lnTo>
                    <a:pt x="76" y="29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3" y="29"/>
                  </a:lnTo>
                  <a:lnTo>
                    <a:pt x="72" y="29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9" y="25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7" y="21"/>
                  </a:lnTo>
                  <a:lnTo>
                    <a:pt x="65" y="20"/>
                  </a:lnTo>
                  <a:lnTo>
                    <a:pt x="64" y="20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5" y="20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59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9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4" y="19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4"/>
                  </a:lnTo>
                  <a:lnTo>
                    <a:pt x="47" y="13"/>
                  </a:lnTo>
                  <a:lnTo>
                    <a:pt x="46" y="13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7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5" y="10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7" y="11"/>
                  </a:lnTo>
                  <a:lnTo>
                    <a:pt x="68" y="11"/>
                  </a:lnTo>
                  <a:lnTo>
                    <a:pt x="68" y="12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4" y="17"/>
                  </a:lnTo>
                  <a:lnTo>
                    <a:pt x="74" y="14"/>
                  </a:lnTo>
                  <a:lnTo>
                    <a:pt x="74" y="17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8"/>
                  </a:lnTo>
                  <a:lnTo>
                    <a:pt x="78" y="18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7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9"/>
                  </a:lnTo>
                  <a:lnTo>
                    <a:pt x="80" y="20"/>
                  </a:lnTo>
                  <a:lnTo>
                    <a:pt x="79" y="19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0" y="20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4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22"/>
                  </a:lnTo>
                  <a:lnTo>
                    <a:pt x="87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1" y="23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7" y="26"/>
                  </a:lnTo>
                  <a:lnTo>
                    <a:pt x="95" y="26"/>
                  </a:lnTo>
                  <a:lnTo>
                    <a:pt x="97" y="26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8" y="26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97" y="29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9" y="29"/>
                  </a:lnTo>
                  <a:lnTo>
                    <a:pt x="99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1" y="29"/>
                  </a:lnTo>
                  <a:lnTo>
                    <a:pt x="100" y="29"/>
                  </a:lnTo>
                  <a:lnTo>
                    <a:pt x="101" y="29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4" y="29"/>
                  </a:lnTo>
                  <a:lnTo>
                    <a:pt x="105" y="30"/>
                  </a:lnTo>
                  <a:lnTo>
                    <a:pt x="107" y="30"/>
                  </a:lnTo>
                  <a:lnTo>
                    <a:pt x="107" y="32"/>
                  </a:lnTo>
                  <a:lnTo>
                    <a:pt x="108" y="32"/>
                  </a:lnTo>
                  <a:lnTo>
                    <a:pt x="108" y="33"/>
                  </a:lnTo>
                  <a:lnTo>
                    <a:pt x="109" y="33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0" y="33"/>
                  </a:lnTo>
                  <a:lnTo>
                    <a:pt x="112" y="33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3" y="35"/>
                  </a:lnTo>
                  <a:lnTo>
                    <a:pt x="112" y="35"/>
                  </a:lnTo>
                  <a:lnTo>
                    <a:pt x="110" y="36"/>
                  </a:lnTo>
                  <a:lnTo>
                    <a:pt x="109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6"/>
                  </a:lnTo>
                  <a:lnTo>
                    <a:pt x="104" y="36"/>
                  </a:lnTo>
                  <a:lnTo>
                    <a:pt x="104" y="37"/>
                  </a:lnTo>
                  <a:lnTo>
                    <a:pt x="103" y="37"/>
                  </a:lnTo>
                  <a:lnTo>
                    <a:pt x="102" y="37"/>
                  </a:lnTo>
                  <a:close/>
                  <a:moveTo>
                    <a:pt x="69" y="30"/>
                  </a:moveTo>
                  <a:lnTo>
                    <a:pt x="69" y="32"/>
                  </a:lnTo>
                  <a:lnTo>
                    <a:pt x="69" y="30"/>
                  </a:lnTo>
                  <a:lnTo>
                    <a:pt x="68" y="30"/>
                  </a:lnTo>
                  <a:lnTo>
                    <a:pt x="69" y="30"/>
                  </a:lnTo>
                  <a:close/>
                  <a:moveTo>
                    <a:pt x="68" y="29"/>
                  </a:moveTo>
                  <a:lnTo>
                    <a:pt x="67" y="29"/>
                  </a:lnTo>
                  <a:lnTo>
                    <a:pt x="68" y="29"/>
                  </a:lnTo>
                  <a:close/>
                  <a:moveTo>
                    <a:pt x="64" y="27"/>
                  </a:moveTo>
                  <a:lnTo>
                    <a:pt x="64" y="29"/>
                  </a:lnTo>
                  <a:lnTo>
                    <a:pt x="64" y="27"/>
                  </a:lnTo>
                  <a:close/>
                  <a:moveTo>
                    <a:pt x="98" y="27"/>
                  </a:moveTo>
                  <a:lnTo>
                    <a:pt x="99" y="27"/>
                  </a:lnTo>
                  <a:lnTo>
                    <a:pt x="98" y="27"/>
                  </a:lnTo>
                  <a:close/>
                  <a:moveTo>
                    <a:pt x="63" y="27"/>
                  </a:moveTo>
                  <a:lnTo>
                    <a:pt x="62" y="27"/>
                  </a:lnTo>
                  <a:lnTo>
                    <a:pt x="63" y="27"/>
                  </a:lnTo>
                  <a:close/>
                  <a:moveTo>
                    <a:pt x="62" y="26"/>
                  </a:moveTo>
                  <a:lnTo>
                    <a:pt x="62" y="27"/>
                  </a:lnTo>
                  <a:lnTo>
                    <a:pt x="62" y="26"/>
                  </a:lnTo>
                  <a:lnTo>
                    <a:pt x="61" y="26"/>
                  </a:lnTo>
                  <a:lnTo>
                    <a:pt x="62" y="26"/>
                  </a:lnTo>
                  <a:close/>
                  <a:moveTo>
                    <a:pt x="61" y="26"/>
                  </a:moveTo>
                  <a:lnTo>
                    <a:pt x="61" y="25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1" y="26"/>
                  </a:lnTo>
                  <a:close/>
                  <a:moveTo>
                    <a:pt x="38" y="18"/>
                  </a:moveTo>
                  <a:lnTo>
                    <a:pt x="38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8"/>
                  </a:lnTo>
                  <a:close/>
                  <a:moveTo>
                    <a:pt x="25" y="19"/>
                  </a:move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5" y="19"/>
                  </a:lnTo>
                  <a:close/>
                  <a:moveTo>
                    <a:pt x="76" y="13"/>
                  </a:moveTo>
                  <a:lnTo>
                    <a:pt x="76" y="14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5" y="13"/>
                  </a:lnTo>
                  <a:lnTo>
                    <a:pt x="76" y="13"/>
                  </a:lnTo>
                  <a:close/>
                  <a:moveTo>
                    <a:pt x="74" y="11"/>
                  </a:moveTo>
                  <a:lnTo>
                    <a:pt x="75" y="12"/>
                  </a:lnTo>
                  <a:lnTo>
                    <a:pt x="74" y="12"/>
                  </a:lnTo>
                  <a:lnTo>
                    <a:pt x="74" y="11"/>
                  </a:lnTo>
                  <a:close/>
                  <a:moveTo>
                    <a:pt x="73" y="12"/>
                  </a:moveTo>
                  <a:lnTo>
                    <a:pt x="72" y="12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3" y="12"/>
                  </a:lnTo>
                  <a:lnTo>
                    <a:pt x="74" y="12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3" y="12"/>
                  </a:lnTo>
                  <a:close/>
                  <a:moveTo>
                    <a:pt x="70" y="10"/>
                  </a:moveTo>
                  <a:lnTo>
                    <a:pt x="69" y="10"/>
                  </a:lnTo>
                  <a:lnTo>
                    <a:pt x="70" y="10"/>
                  </a:lnTo>
                  <a:lnTo>
                    <a:pt x="70" y="9"/>
                  </a:lnTo>
                  <a:lnTo>
                    <a:pt x="70" y="10"/>
                  </a:lnTo>
                  <a:lnTo>
                    <a:pt x="70" y="9"/>
                  </a:lnTo>
                  <a:lnTo>
                    <a:pt x="70" y="10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70" y="10"/>
                  </a:lnTo>
                  <a:close/>
                  <a:moveTo>
                    <a:pt x="68" y="9"/>
                  </a:moveTo>
                  <a:lnTo>
                    <a:pt x="67" y="9"/>
                  </a:lnTo>
                  <a:lnTo>
                    <a:pt x="65" y="9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68" y="8"/>
                  </a:lnTo>
                  <a:lnTo>
                    <a:pt x="69" y="8"/>
                  </a:lnTo>
                  <a:lnTo>
                    <a:pt x="69" y="9"/>
                  </a:lnTo>
                  <a:lnTo>
                    <a:pt x="68" y="10"/>
                  </a:lnTo>
                  <a:lnTo>
                    <a:pt x="68" y="9"/>
                  </a:lnTo>
                  <a:close/>
                  <a:moveTo>
                    <a:pt x="62" y="8"/>
                  </a:moveTo>
                  <a:lnTo>
                    <a:pt x="62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2" y="8"/>
                  </a:lnTo>
                  <a:close/>
                  <a:moveTo>
                    <a:pt x="58" y="8"/>
                  </a:moveTo>
                  <a:lnTo>
                    <a:pt x="58" y="7"/>
                  </a:lnTo>
                  <a:lnTo>
                    <a:pt x="57" y="7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8"/>
                  </a:lnTo>
                  <a:close/>
                  <a:moveTo>
                    <a:pt x="53" y="4"/>
                  </a:moveTo>
                  <a:lnTo>
                    <a:pt x="53" y="3"/>
                  </a:lnTo>
                  <a:lnTo>
                    <a:pt x="53" y="4"/>
                  </a:lnTo>
                  <a:close/>
                  <a:moveTo>
                    <a:pt x="47" y="3"/>
                  </a:moveTo>
                  <a:lnTo>
                    <a:pt x="48" y="3"/>
                  </a:lnTo>
                  <a:lnTo>
                    <a:pt x="48" y="4"/>
                  </a:lnTo>
                  <a:lnTo>
                    <a:pt x="47" y="3"/>
                  </a:lnTo>
                  <a:close/>
                  <a:moveTo>
                    <a:pt x="50" y="2"/>
                  </a:moveTo>
                  <a:lnTo>
                    <a:pt x="48" y="2"/>
                  </a:lnTo>
                  <a:lnTo>
                    <a:pt x="50" y="2"/>
                  </a:lnTo>
                  <a:close/>
                  <a:moveTo>
                    <a:pt x="43" y="0"/>
                  </a:moveTo>
                  <a:lnTo>
                    <a:pt x="43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3" y="0"/>
                  </a:lnTo>
                  <a:close/>
                  <a:moveTo>
                    <a:pt x="46" y="0"/>
                  </a:moveTo>
                  <a:lnTo>
                    <a:pt x="46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6" y="0"/>
                  </a:lnTo>
                  <a:close/>
                  <a:moveTo>
                    <a:pt x="67" y="29"/>
                  </a:moveTo>
                  <a:lnTo>
                    <a:pt x="65" y="29"/>
                  </a:lnTo>
                  <a:lnTo>
                    <a:pt x="67" y="29"/>
                  </a:lnTo>
                  <a:close/>
                  <a:moveTo>
                    <a:pt x="31" y="19"/>
                  </a:moveTo>
                  <a:lnTo>
                    <a:pt x="30" y="19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1" y="19"/>
                  </a:lnTo>
                  <a:close/>
                  <a:moveTo>
                    <a:pt x="32" y="19"/>
                  </a:moveTo>
                  <a:lnTo>
                    <a:pt x="31" y="19"/>
                  </a:lnTo>
                  <a:lnTo>
                    <a:pt x="32" y="19"/>
                  </a:lnTo>
                  <a:close/>
                  <a:moveTo>
                    <a:pt x="24" y="14"/>
                  </a:moveTo>
                  <a:lnTo>
                    <a:pt x="25" y="14"/>
                  </a:lnTo>
                  <a:lnTo>
                    <a:pt x="24" y="14"/>
                  </a:lnTo>
                  <a:close/>
                  <a:moveTo>
                    <a:pt x="36" y="13"/>
                  </a:moveTo>
                  <a:lnTo>
                    <a:pt x="34" y="13"/>
                  </a:lnTo>
                  <a:lnTo>
                    <a:pt x="36" y="13"/>
                  </a:lnTo>
                  <a:close/>
                  <a:moveTo>
                    <a:pt x="64" y="8"/>
                  </a:moveTo>
                  <a:lnTo>
                    <a:pt x="64" y="9"/>
                  </a:lnTo>
                  <a:lnTo>
                    <a:pt x="64" y="8"/>
                  </a:lnTo>
                  <a:close/>
                  <a:moveTo>
                    <a:pt x="59" y="8"/>
                  </a:moveTo>
                  <a:lnTo>
                    <a:pt x="59" y="7"/>
                  </a:lnTo>
                  <a:lnTo>
                    <a:pt x="59" y="8"/>
                  </a:lnTo>
                  <a:close/>
                  <a:moveTo>
                    <a:pt x="55" y="4"/>
                  </a:moveTo>
                  <a:lnTo>
                    <a:pt x="55" y="6"/>
                  </a:lnTo>
                  <a:lnTo>
                    <a:pt x="55" y="4"/>
                  </a:lnTo>
                  <a:close/>
                  <a:moveTo>
                    <a:pt x="54" y="3"/>
                  </a:moveTo>
                  <a:lnTo>
                    <a:pt x="54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4" y="3"/>
                  </a:lnTo>
                  <a:close/>
                  <a:moveTo>
                    <a:pt x="52" y="3"/>
                  </a:moveTo>
                  <a:lnTo>
                    <a:pt x="50" y="3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3"/>
                  </a:lnTo>
                  <a:close/>
                  <a:moveTo>
                    <a:pt x="47" y="2"/>
                  </a:moveTo>
                  <a:lnTo>
                    <a:pt x="46" y="2"/>
                  </a:lnTo>
                  <a:lnTo>
                    <a:pt x="47" y="2"/>
                  </a:lnTo>
                  <a:close/>
                  <a:moveTo>
                    <a:pt x="43" y="0"/>
                  </a:moveTo>
                  <a:lnTo>
                    <a:pt x="44" y="0"/>
                  </a:lnTo>
                  <a:lnTo>
                    <a:pt x="43" y="0"/>
                  </a:lnTo>
                  <a:close/>
                  <a:moveTo>
                    <a:pt x="43" y="0"/>
                  </a:move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0FCE9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4B49610-9030-D873-2FB8-88A2EA86A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9213" y="3470275"/>
              <a:ext cx="103188" cy="63500"/>
            </a:xfrm>
            <a:custGeom>
              <a:avLst/>
              <a:gdLst>
                <a:gd name="T0" fmla="*/ 2 w 65"/>
                <a:gd name="T1" fmla="*/ 22 h 40"/>
                <a:gd name="T2" fmla="*/ 2 w 65"/>
                <a:gd name="T3" fmla="*/ 18 h 40"/>
                <a:gd name="T4" fmla="*/ 7 w 65"/>
                <a:gd name="T5" fmla="*/ 15 h 40"/>
                <a:gd name="T6" fmla="*/ 11 w 65"/>
                <a:gd name="T7" fmla="*/ 11 h 40"/>
                <a:gd name="T8" fmla="*/ 16 w 65"/>
                <a:gd name="T9" fmla="*/ 9 h 40"/>
                <a:gd name="T10" fmla="*/ 19 w 65"/>
                <a:gd name="T11" fmla="*/ 9 h 40"/>
                <a:gd name="T12" fmla="*/ 25 w 65"/>
                <a:gd name="T13" fmla="*/ 9 h 40"/>
                <a:gd name="T14" fmla="*/ 31 w 65"/>
                <a:gd name="T15" fmla="*/ 9 h 40"/>
                <a:gd name="T16" fmla="*/ 37 w 65"/>
                <a:gd name="T17" fmla="*/ 7 h 40"/>
                <a:gd name="T18" fmla="*/ 40 w 65"/>
                <a:gd name="T19" fmla="*/ 8 h 40"/>
                <a:gd name="T20" fmla="*/ 43 w 65"/>
                <a:gd name="T21" fmla="*/ 8 h 40"/>
                <a:gd name="T22" fmla="*/ 48 w 65"/>
                <a:gd name="T23" fmla="*/ 8 h 40"/>
                <a:gd name="T24" fmla="*/ 50 w 65"/>
                <a:gd name="T25" fmla="*/ 8 h 40"/>
                <a:gd name="T26" fmla="*/ 55 w 65"/>
                <a:gd name="T27" fmla="*/ 10 h 40"/>
                <a:gd name="T28" fmla="*/ 58 w 65"/>
                <a:gd name="T29" fmla="*/ 14 h 40"/>
                <a:gd name="T30" fmla="*/ 56 w 65"/>
                <a:gd name="T31" fmla="*/ 13 h 40"/>
                <a:gd name="T32" fmla="*/ 55 w 65"/>
                <a:gd name="T33" fmla="*/ 11 h 40"/>
                <a:gd name="T34" fmla="*/ 54 w 65"/>
                <a:gd name="T35" fmla="*/ 11 h 40"/>
                <a:gd name="T36" fmla="*/ 55 w 65"/>
                <a:gd name="T37" fmla="*/ 14 h 40"/>
                <a:gd name="T38" fmla="*/ 58 w 65"/>
                <a:gd name="T39" fmla="*/ 15 h 40"/>
                <a:gd name="T40" fmla="*/ 57 w 65"/>
                <a:gd name="T41" fmla="*/ 14 h 40"/>
                <a:gd name="T42" fmla="*/ 59 w 65"/>
                <a:gd name="T43" fmla="*/ 16 h 40"/>
                <a:gd name="T44" fmla="*/ 62 w 65"/>
                <a:gd name="T45" fmla="*/ 15 h 40"/>
                <a:gd name="T46" fmla="*/ 59 w 65"/>
                <a:gd name="T47" fmla="*/ 14 h 40"/>
                <a:gd name="T48" fmla="*/ 63 w 65"/>
                <a:gd name="T49" fmla="*/ 17 h 40"/>
                <a:gd name="T50" fmla="*/ 64 w 65"/>
                <a:gd name="T51" fmla="*/ 17 h 40"/>
                <a:gd name="T52" fmla="*/ 61 w 65"/>
                <a:gd name="T53" fmla="*/ 17 h 40"/>
                <a:gd name="T54" fmla="*/ 59 w 65"/>
                <a:gd name="T55" fmla="*/ 20 h 40"/>
                <a:gd name="T56" fmla="*/ 55 w 65"/>
                <a:gd name="T57" fmla="*/ 21 h 40"/>
                <a:gd name="T58" fmla="*/ 52 w 65"/>
                <a:gd name="T59" fmla="*/ 22 h 40"/>
                <a:gd name="T60" fmla="*/ 47 w 65"/>
                <a:gd name="T61" fmla="*/ 20 h 40"/>
                <a:gd name="T62" fmla="*/ 45 w 65"/>
                <a:gd name="T63" fmla="*/ 21 h 40"/>
                <a:gd name="T64" fmla="*/ 44 w 65"/>
                <a:gd name="T65" fmla="*/ 26 h 40"/>
                <a:gd name="T66" fmla="*/ 41 w 65"/>
                <a:gd name="T67" fmla="*/ 28 h 40"/>
                <a:gd name="T68" fmla="*/ 37 w 65"/>
                <a:gd name="T69" fmla="*/ 29 h 40"/>
                <a:gd name="T70" fmla="*/ 33 w 65"/>
                <a:gd name="T71" fmla="*/ 28 h 40"/>
                <a:gd name="T72" fmla="*/ 31 w 65"/>
                <a:gd name="T73" fmla="*/ 30 h 40"/>
                <a:gd name="T74" fmla="*/ 28 w 65"/>
                <a:gd name="T75" fmla="*/ 32 h 40"/>
                <a:gd name="T76" fmla="*/ 28 w 65"/>
                <a:gd name="T77" fmla="*/ 37 h 40"/>
                <a:gd name="T78" fmla="*/ 25 w 65"/>
                <a:gd name="T79" fmla="*/ 40 h 40"/>
                <a:gd name="T80" fmla="*/ 22 w 65"/>
                <a:gd name="T81" fmla="*/ 39 h 40"/>
                <a:gd name="T82" fmla="*/ 20 w 65"/>
                <a:gd name="T83" fmla="*/ 37 h 40"/>
                <a:gd name="T84" fmla="*/ 18 w 65"/>
                <a:gd name="T85" fmla="*/ 36 h 40"/>
                <a:gd name="T86" fmla="*/ 17 w 65"/>
                <a:gd name="T87" fmla="*/ 33 h 40"/>
                <a:gd name="T88" fmla="*/ 18 w 65"/>
                <a:gd name="T89" fmla="*/ 31 h 40"/>
                <a:gd name="T90" fmla="*/ 17 w 65"/>
                <a:gd name="T91" fmla="*/ 29 h 40"/>
                <a:gd name="T92" fmla="*/ 13 w 65"/>
                <a:gd name="T93" fmla="*/ 28 h 40"/>
                <a:gd name="T94" fmla="*/ 10 w 65"/>
                <a:gd name="T95" fmla="*/ 30 h 40"/>
                <a:gd name="T96" fmla="*/ 8 w 65"/>
                <a:gd name="T97" fmla="*/ 27 h 40"/>
                <a:gd name="T98" fmla="*/ 4 w 65"/>
                <a:gd name="T99" fmla="*/ 25 h 40"/>
                <a:gd name="T100" fmla="*/ 18 w 65"/>
                <a:gd name="T101" fmla="*/ 37 h 40"/>
                <a:gd name="T102" fmla="*/ 18 w 65"/>
                <a:gd name="T103" fmla="*/ 36 h 40"/>
                <a:gd name="T104" fmla="*/ 27 w 65"/>
                <a:gd name="T105" fmla="*/ 6 h 40"/>
                <a:gd name="T106" fmla="*/ 31 w 65"/>
                <a:gd name="T107" fmla="*/ 2 h 40"/>
                <a:gd name="T108" fmla="*/ 31 w 65"/>
                <a:gd name="T109" fmla="*/ 3 h 40"/>
                <a:gd name="T110" fmla="*/ 37 w 65"/>
                <a:gd name="T11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40">
                  <a:moveTo>
                    <a:pt x="0" y="25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50" y="8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5" y="10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7" y="14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3" y="17"/>
                  </a:lnTo>
                  <a:lnTo>
                    <a:pt x="62" y="17"/>
                  </a:lnTo>
                  <a:lnTo>
                    <a:pt x="61" y="17"/>
                  </a:lnTo>
                  <a:lnTo>
                    <a:pt x="62" y="17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8" y="20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5" y="20"/>
                  </a:lnTo>
                  <a:lnTo>
                    <a:pt x="55" y="21"/>
                  </a:lnTo>
                  <a:lnTo>
                    <a:pt x="54" y="21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3" y="21"/>
                  </a:lnTo>
                  <a:lnTo>
                    <a:pt x="52" y="22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4" y="28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9"/>
                  </a:lnTo>
                  <a:lnTo>
                    <a:pt x="32" y="30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6"/>
                  </a:lnTo>
                  <a:lnTo>
                    <a:pt x="29" y="36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4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0" y="25"/>
                  </a:lnTo>
                  <a:close/>
                  <a:moveTo>
                    <a:pt x="19" y="37"/>
                  </a:moveTo>
                  <a:lnTo>
                    <a:pt x="18" y="37"/>
                  </a:lnTo>
                  <a:lnTo>
                    <a:pt x="19" y="37"/>
                  </a:lnTo>
                  <a:close/>
                  <a:moveTo>
                    <a:pt x="18" y="36"/>
                  </a:moveTo>
                  <a:lnTo>
                    <a:pt x="19" y="36"/>
                  </a:lnTo>
                  <a:lnTo>
                    <a:pt x="19" y="37"/>
                  </a:lnTo>
                  <a:lnTo>
                    <a:pt x="18" y="36"/>
                  </a:lnTo>
                  <a:close/>
                  <a:moveTo>
                    <a:pt x="27" y="6"/>
                  </a:moveTo>
                  <a:lnTo>
                    <a:pt x="25" y="6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7" y="6"/>
                  </a:lnTo>
                  <a:close/>
                  <a:moveTo>
                    <a:pt x="29" y="5"/>
                  </a:move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29" y="5"/>
                  </a:lnTo>
                  <a:close/>
                  <a:moveTo>
                    <a:pt x="36" y="2"/>
                  </a:moveTo>
                  <a:lnTo>
                    <a:pt x="37" y="2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6" y="3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rgbClr val="FCCA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CD25F85-22B5-42BC-1F5E-77AB8F5F63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2701" y="3724275"/>
              <a:ext cx="269875" cy="104775"/>
            </a:xfrm>
            <a:custGeom>
              <a:avLst/>
              <a:gdLst>
                <a:gd name="T0" fmla="*/ 137 w 170"/>
                <a:gd name="T1" fmla="*/ 4 h 66"/>
                <a:gd name="T2" fmla="*/ 145 w 170"/>
                <a:gd name="T3" fmla="*/ 6 h 66"/>
                <a:gd name="T4" fmla="*/ 149 w 170"/>
                <a:gd name="T5" fmla="*/ 11 h 66"/>
                <a:gd name="T6" fmla="*/ 157 w 170"/>
                <a:gd name="T7" fmla="*/ 13 h 66"/>
                <a:gd name="T8" fmla="*/ 161 w 170"/>
                <a:gd name="T9" fmla="*/ 11 h 66"/>
                <a:gd name="T10" fmla="*/ 167 w 170"/>
                <a:gd name="T11" fmla="*/ 14 h 66"/>
                <a:gd name="T12" fmla="*/ 168 w 170"/>
                <a:gd name="T13" fmla="*/ 16 h 66"/>
                <a:gd name="T14" fmla="*/ 168 w 170"/>
                <a:gd name="T15" fmla="*/ 19 h 66"/>
                <a:gd name="T16" fmla="*/ 170 w 170"/>
                <a:gd name="T17" fmla="*/ 23 h 66"/>
                <a:gd name="T18" fmla="*/ 168 w 170"/>
                <a:gd name="T19" fmla="*/ 28 h 66"/>
                <a:gd name="T20" fmla="*/ 162 w 170"/>
                <a:gd name="T21" fmla="*/ 34 h 66"/>
                <a:gd name="T22" fmla="*/ 157 w 170"/>
                <a:gd name="T23" fmla="*/ 40 h 66"/>
                <a:gd name="T24" fmla="*/ 148 w 170"/>
                <a:gd name="T25" fmla="*/ 44 h 66"/>
                <a:gd name="T26" fmla="*/ 141 w 170"/>
                <a:gd name="T27" fmla="*/ 48 h 66"/>
                <a:gd name="T28" fmla="*/ 138 w 170"/>
                <a:gd name="T29" fmla="*/ 51 h 66"/>
                <a:gd name="T30" fmla="*/ 136 w 170"/>
                <a:gd name="T31" fmla="*/ 57 h 66"/>
                <a:gd name="T32" fmla="*/ 132 w 170"/>
                <a:gd name="T33" fmla="*/ 63 h 66"/>
                <a:gd name="T34" fmla="*/ 127 w 170"/>
                <a:gd name="T35" fmla="*/ 66 h 66"/>
                <a:gd name="T36" fmla="*/ 126 w 170"/>
                <a:gd name="T37" fmla="*/ 62 h 66"/>
                <a:gd name="T38" fmla="*/ 119 w 170"/>
                <a:gd name="T39" fmla="*/ 60 h 66"/>
                <a:gd name="T40" fmla="*/ 115 w 170"/>
                <a:gd name="T41" fmla="*/ 57 h 66"/>
                <a:gd name="T42" fmla="*/ 117 w 170"/>
                <a:gd name="T43" fmla="*/ 51 h 66"/>
                <a:gd name="T44" fmla="*/ 117 w 170"/>
                <a:gd name="T45" fmla="*/ 50 h 66"/>
                <a:gd name="T46" fmla="*/ 122 w 170"/>
                <a:gd name="T47" fmla="*/ 47 h 66"/>
                <a:gd name="T48" fmla="*/ 123 w 170"/>
                <a:gd name="T49" fmla="*/ 40 h 66"/>
                <a:gd name="T50" fmla="*/ 123 w 170"/>
                <a:gd name="T51" fmla="*/ 36 h 66"/>
                <a:gd name="T52" fmla="*/ 121 w 170"/>
                <a:gd name="T53" fmla="*/ 40 h 66"/>
                <a:gd name="T54" fmla="*/ 121 w 170"/>
                <a:gd name="T55" fmla="*/ 40 h 66"/>
                <a:gd name="T56" fmla="*/ 115 w 170"/>
                <a:gd name="T57" fmla="*/ 42 h 66"/>
                <a:gd name="T58" fmla="*/ 111 w 170"/>
                <a:gd name="T59" fmla="*/ 38 h 66"/>
                <a:gd name="T60" fmla="*/ 112 w 170"/>
                <a:gd name="T61" fmla="*/ 32 h 66"/>
                <a:gd name="T62" fmla="*/ 112 w 170"/>
                <a:gd name="T63" fmla="*/ 27 h 66"/>
                <a:gd name="T64" fmla="*/ 115 w 170"/>
                <a:gd name="T65" fmla="*/ 22 h 66"/>
                <a:gd name="T66" fmla="*/ 116 w 170"/>
                <a:gd name="T67" fmla="*/ 20 h 66"/>
                <a:gd name="T68" fmla="*/ 117 w 170"/>
                <a:gd name="T69" fmla="*/ 16 h 66"/>
                <a:gd name="T70" fmla="*/ 121 w 170"/>
                <a:gd name="T71" fmla="*/ 9 h 66"/>
                <a:gd name="T72" fmla="*/ 122 w 170"/>
                <a:gd name="T73" fmla="*/ 5 h 66"/>
                <a:gd name="T74" fmla="*/ 125 w 170"/>
                <a:gd name="T75" fmla="*/ 4 h 66"/>
                <a:gd name="T76" fmla="*/ 130 w 170"/>
                <a:gd name="T77" fmla="*/ 3 h 66"/>
                <a:gd name="T78" fmla="*/ 132 w 170"/>
                <a:gd name="T79" fmla="*/ 0 h 66"/>
                <a:gd name="T80" fmla="*/ 121 w 170"/>
                <a:gd name="T81" fmla="*/ 45 h 66"/>
                <a:gd name="T82" fmla="*/ 119 w 170"/>
                <a:gd name="T83" fmla="*/ 43 h 66"/>
                <a:gd name="T84" fmla="*/ 12 w 170"/>
                <a:gd name="T85" fmla="*/ 29 h 66"/>
                <a:gd name="T86" fmla="*/ 23 w 170"/>
                <a:gd name="T87" fmla="*/ 23 h 66"/>
                <a:gd name="T88" fmla="*/ 23 w 170"/>
                <a:gd name="T89" fmla="*/ 22 h 66"/>
                <a:gd name="T90" fmla="*/ 12 w 170"/>
                <a:gd name="T91" fmla="*/ 21 h 66"/>
                <a:gd name="T92" fmla="*/ 2 w 170"/>
                <a:gd name="T93" fmla="*/ 19 h 66"/>
                <a:gd name="T94" fmla="*/ 2 w 170"/>
                <a:gd name="T95" fmla="*/ 18 h 66"/>
                <a:gd name="T96" fmla="*/ 9 w 170"/>
                <a:gd name="T97" fmla="*/ 16 h 66"/>
                <a:gd name="T98" fmla="*/ 8 w 170"/>
                <a:gd name="T99" fmla="*/ 23 h 66"/>
                <a:gd name="T100" fmla="*/ 2 w 170"/>
                <a:gd name="T101" fmla="*/ 23 h 66"/>
                <a:gd name="T102" fmla="*/ 6 w 170"/>
                <a:gd name="T103" fmla="*/ 20 h 66"/>
                <a:gd name="T104" fmla="*/ 4 w 170"/>
                <a:gd name="T105" fmla="*/ 17 h 66"/>
                <a:gd name="T106" fmla="*/ 2 w 170"/>
                <a:gd name="T107" fmla="*/ 15 h 66"/>
                <a:gd name="T108" fmla="*/ 6 w 170"/>
                <a:gd name="T109" fmla="*/ 17 h 66"/>
                <a:gd name="T110" fmla="*/ 11 w 170"/>
                <a:gd name="T111" fmla="*/ 13 h 66"/>
                <a:gd name="T112" fmla="*/ 9 w 170"/>
                <a:gd name="T113" fmla="*/ 7 h 66"/>
                <a:gd name="T114" fmla="*/ 122 w 170"/>
                <a:gd name="T115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0" h="66">
                  <a:moveTo>
                    <a:pt x="132" y="0"/>
                  </a:moveTo>
                  <a:lnTo>
                    <a:pt x="133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7" y="4"/>
                  </a:lnTo>
                  <a:lnTo>
                    <a:pt x="138" y="4"/>
                  </a:lnTo>
                  <a:lnTo>
                    <a:pt x="139" y="4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5" y="6"/>
                  </a:lnTo>
                  <a:lnTo>
                    <a:pt x="145" y="7"/>
                  </a:lnTo>
                  <a:lnTo>
                    <a:pt x="146" y="7"/>
                  </a:lnTo>
                  <a:lnTo>
                    <a:pt x="147" y="8"/>
                  </a:lnTo>
                  <a:lnTo>
                    <a:pt x="147" y="9"/>
                  </a:lnTo>
                  <a:lnTo>
                    <a:pt x="147" y="11"/>
                  </a:lnTo>
                  <a:lnTo>
                    <a:pt x="148" y="11"/>
                  </a:lnTo>
                  <a:lnTo>
                    <a:pt x="149" y="11"/>
                  </a:lnTo>
                  <a:lnTo>
                    <a:pt x="151" y="11"/>
                  </a:lnTo>
                  <a:lnTo>
                    <a:pt x="151" y="13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5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8" y="13"/>
                  </a:lnTo>
                  <a:lnTo>
                    <a:pt x="158" y="11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59" y="11"/>
                  </a:lnTo>
                  <a:lnTo>
                    <a:pt x="160" y="11"/>
                  </a:lnTo>
                  <a:lnTo>
                    <a:pt x="161" y="11"/>
                  </a:lnTo>
                  <a:lnTo>
                    <a:pt x="161" y="13"/>
                  </a:lnTo>
                  <a:lnTo>
                    <a:pt x="162" y="13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6" y="15"/>
                  </a:lnTo>
                  <a:lnTo>
                    <a:pt x="166" y="14"/>
                  </a:lnTo>
                  <a:lnTo>
                    <a:pt x="167" y="14"/>
                  </a:lnTo>
                  <a:lnTo>
                    <a:pt x="167" y="15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69" y="16"/>
                  </a:lnTo>
                  <a:lnTo>
                    <a:pt x="170" y="16"/>
                  </a:lnTo>
                  <a:lnTo>
                    <a:pt x="169" y="16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7" y="16"/>
                  </a:lnTo>
                  <a:lnTo>
                    <a:pt x="166" y="16"/>
                  </a:lnTo>
                  <a:lnTo>
                    <a:pt x="167" y="17"/>
                  </a:lnTo>
                  <a:lnTo>
                    <a:pt x="168" y="17"/>
                  </a:lnTo>
                  <a:lnTo>
                    <a:pt x="168" y="18"/>
                  </a:lnTo>
                  <a:lnTo>
                    <a:pt x="168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0" y="21"/>
                  </a:lnTo>
                  <a:lnTo>
                    <a:pt x="169" y="21"/>
                  </a:lnTo>
                  <a:lnTo>
                    <a:pt x="169" y="22"/>
                  </a:lnTo>
                  <a:lnTo>
                    <a:pt x="170" y="23"/>
                  </a:lnTo>
                  <a:lnTo>
                    <a:pt x="170" y="25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8" y="23"/>
                  </a:lnTo>
                  <a:lnTo>
                    <a:pt x="168" y="25"/>
                  </a:lnTo>
                  <a:lnTo>
                    <a:pt x="168" y="27"/>
                  </a:lnTo>
                  <a:lnTo>
                    <a:pt x="168" y="28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1"/>
                  </a:lnTo>
                  <a:lnTo>
                    <a:pt x="166" y="31"/>
                  </a:lnTo>
                  <a:lnTo>
                    <a:pt x="166" y="32"/>
                  </a:lnTo>
                  <a:lnTo>
                    <a:pt x="164" y="33"/>
                  </a:lnTo>
                  <a:lnTo>
                    <a:pt x="162" y="34"/>
                  </a:lnTo>
                  <a:lnTo>
                    <a:pt x="161" y="36"/>
                  </a:lnTo>
                  <a:lnTo>
                    <a:pt x="160" y="37"/>
                  </a:lnTo>
                  <a:lnTo>
                    <a:pt x="159" y="38"/>
                  </a:lnTo>
                  <a:lnTo>
                    <a:pt x="158" y="38"/>
                  </a:lnTo>
                  <a:lnTo>
                    <a:pt x="158" y="39"/>
                  </a:lnTo>
                  <a:lnTo>
                    <a:pt x="157" y="39"/>
                  </a:lnTo>
                  <a:lnTo>
                    <a:pt x="157" y="40"/>
                  </a:lnTo>
                  <a:lnTo>
                    <a:pt x="156" y="40"/>
                  </a:lnTo>
                  <a:lnTo>
                    <a:pt x="155" y="42"/>
                  </a:lnTo>
                  <a:lnTo>
                    <a:pt x="154" y="42"/>
                  </a:lnTo>
                  <a:lnTo>
                    <a:pt x="153" y="42"/>
                  </a:lnTo>
                  <a:lnTo>
                    <a:pt x="151" y="43"/>
                  </a:lnTo>
                  <a:lnTo>
                    <a:pt x="149" y="43"/>
                  </a:lnTo>
                  <a:lnTo>
                    <a:pt x="148" y="44"/>
                  </a:lnTo>
                  <a:lnTo>
                    <a:pt x="147" y="44"/>
                  </a:lnTo>
                  <a:lnTo>
                    <a:pt x="146" y="44"/>
                  </a:lnTo>
                  <a:lnTo>
                    <a:pt x="145" y="45"/>
                  </a:lnTo>
                  <a:lnTo>
                    <a:pt x="144" y="45"/>
                  </a:lnTo>
                  <a:lnTo>
                    <a:pt x="143" y="45"/>
                  </a:lnTo>
                  <a:lnTo>
                    <a:pt x="142" y="47"/>
                  </a:lnTo>
                  <a:lnTo>
                    <a:pt x="141" y="48"/>
                  </a:lnTo>
                  <a:lnTo>
                    <a:pt x="141" y="49"/>
                  </a:lnTo>
                  <a:lnTo>
                    <a:pt x="139" y="49"/>
                  </a:lnTo>
                  <a:lnTo>
                    <a:pt x="139" y="50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8" y="50"/>
                  </a:lnTo>
                  <a:lnTo>
                    <a:pt x="138" y="51"/>
                  </a:lnTo>
                  <a:lnTo>
                    <a:pt x="137" y="51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6" y="55"/>
                  </a:lnTo>
                  <a:lnTo>
                    <a:pt x="136" y="57"/>
                  </a:lnTo>
                  <a:lnTo>
                    <a:pt x="134" y="59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4" y="62"/>
                  </a:lnTo>
                  <a:lnTo>
                    <a:pt x="133" y="62"/>
                  </a:lnTo>
                  <a:lnTo>
                    <a:pt x="133" y="63"/>
                  </a:lnTo>
                  <a:lnTo>
                    <a:pt x="132" y="63"/>
                  </a:lnTo>
                  <a:lnTo>
                    <a:pt x="132" y="64"/>
                  </a:lnTo>
                  <a:lnTo>
                    <a:pt x="132" y="65"/>
                  </a:lnTo>
                  <a:lnTo>
                    <a:pt x="131" y="65"/>
                  </a:lnTo>
                  <a:lnTo>
                    <a:pt x="131" y="66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7" y="66"/>
                  </a:lnTo>
                  <a:lnTo>
                    <a:pt x="127" y="65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6" y="63"/>
                  </a:lnTo>
                  <a:lnTo>
                    <a:pt x="125" y="63"/>
                  </a:lnTo>
                  <a:lnTo>
                    <a:pt x="125" y="62"/>
                  </a:lnTo>
                  <a:lnTo>
                    <a:pt x="126" y="62"/>
                  </a:lnTo>
                  <a:lnTo>
                    <a:pt x="125" y="62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2" y="61"/>
                  </a:lnTo>
                  <a:lnTo>
                    <a:pt x="121" y="61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61"/>
                  </a:lnTo>
                  <a:lnTo>
                    <a:pt x="116" y="61"/>
                  </a:lnTo>
                  <a:lnTo>
                    <a:pt x="115" y="61"/>
                  </a:lnTo>
                  <a:lnTo>
                    <a:pt x="116" y="59"/>
                  </a:lnTo>
                  <a:lnTo>
                    <a:pt x="115" y="59"/>
                  </a:lnTo>
                  <a:lnTo>
                    <a:pt x="115" y="57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7" y="55"/>
                  </a:lnTo>
                  <a:lnTo>
                    <a:pt x="119" y="54"/>
                  </a:lnTo>
                  <a:lnTo>
                    <a:pt x="117" y="53"/>
                  </a:lnTo>
                  <a:lnTo>
                    <a:pt x="117" y="52"/>
                  </a:lnTo>
                  <a:lnTo>
                    <a:pt x="117" y="51"/>
                  </a:lnTo>
                  <a:lnTo>
                    <a:pt x="117" y="50"/>
                  </a:lnTo>
                  <a:lnTo>
                    <a:pt x="116" y="50"/>
                  </a:lnTo>
                  <a:lnTo>
                    <a:pt x="116" y="49"/>
                  </a:lnTo>
                  <a:lnTo>
                    <a:pt x="117" y="49"/>
                  </a:lnTo>
                  <a:lnTo>
                    <a:pt x="116" y="49"/>
                  </a:lnTo>
                  <a:lnTo>
                    <a:pt x="116" y="50"/>
                  </a:lnTo>
                  <a:lnTo>
                    <a:pt x="117" y="50"/>
                  </a:lnTo>
                  <a:lnTo>
                    <a:pt x="117" y="49"/>
                  </a:lnTo>
                  <a:lnTo>
                    <a:pt x="119" y="49"/>
                  </a:lnTo>
                  <a:lnTo>
                    <a:pt x="121" y="48"/>
                  </a:lnTo>
                  <a:lnTo>
                    <a:pt x="121" y="49"/>
                  </a:lnTo>
                  <a:lnTo>
                    <a:pt x="121" y="48"/>
                  </a:lnTo>
                  <a:lnTo>
                    <a:pt x="122" y="48"/>
                  </a:lnTo>
                  <a:lnTo>
                    <a:pt x="122" y="47"/>
                  </a:lnTo>
                  <a:lnTo>
                    <a:pt x="122" y="45"/>
                  </a:lnTo>
                  <a:lnTo>
                    <a:pt x="123" y="44"/>
                  </a:lnTo>
                  <a:lnTo>
                    <a:pt x="123" y="43"/>
                  </a:lnTo>
                  <a:lnTo>
                    <a:pt x="123" y="42"/>
                  </a:lnTo>
                  <a:lnTo>
                    <a:pt x="124" y="42"/>
                  </a:lnTo>
                  <a:lnTo>
                    <a:pt x="124" y="40"/>
                  </a:lnTo>
                  <a:lnTo>
                    <a:pt x="123" y="40"/>
                  </a:lnTo>
                  <a:lnTo>
                    <a:pt x="123" y="39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22" y="37"/>
                  </a:lnTo>
                  <a:lnTo>
                    <a:pt x="123" y="37"/>
                  </a:lnTo>
                  <a:lnTo>
                    <a:pt x="122" y="37"/>
                  </a:lnTo>
                  <a:lnTo>
                    <a:pt x="123" y="36"/>
                  </a:lnTo>
                  <a:lnTo>
                    <a:pt x="122" y="36"/>
                  </a:lnTo>
                  <a:lnTo>
                    <a:pt x="122" y="37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2" y="42"/>
                  </a:lnTo>
                  <a:lnTo>
                    <a:pt x="121" y="42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1" y="39"/>
                  </a:lnTo>
                  <a:lnTo>
                    <a:pt x="122" y="38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3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5" y="42"/>
                  </a:lnTo>
                  <a:lnTo>
                    <a:pt x="114" y="40"/>
                  </a:lnTo>
                  <a:lnTo>
                    <a:pt x="113" y="39"/>
                  </a:lnTo>
                  <a:lnTo>
                    <a:pt x="112" y="39"/>
                  </a:lnTo>
                  <a:lnTo>
                    <a:pt x="111" y="38"/>
                  </a:lnTo>
                  <a:lnTo>
                    <a:pt x="110" y="37"/>
                  </a:lnTo>
                  <a:lnTo>
                    <a:pt x="111" y="37"/>
                  </a:lnTo>
                  <a:lnTo>
                    <a:pt x="111" y="38"/>
                  </a:lnTo>
                  <a:lnTo>
                    <a:pt x="112" y="37"/>
                  </a:lnTo>
                  <a:lnTo>
                    <a:pt x="113" y="37"/>
                  </a:lnTo>
                  <a:lnTo>
                    <a:pt x="113" y="36"/>
                  </a:lnTo>
                  <a:lnTo>
                    <a:pt x="113" y="34"/>
                  </a:lnTo>
                  <a:lnTo>
                    <a:pt x="113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2" y="31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13" y="29"/>
                  </a:lnTo>
                  <a:lnTo>
                    <a:pt x="112" y="29"/>
                  </a:lnTo>
                  <a:lnTo>
                    <a:pt x="112" y="28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4" y="23"/>
                  </a:lnTo>
                  <a:lnTo>
                    <a:pt x="115" y="22"/>
                  </a:lnTo>
                  <a:lnTo>
                    <a:pt x="115" y="21"/>
                  </a:lnTo>
                  <a:lnTo>
                    <a:pt x="115" y="20"/>
                  </a:lnTo>
                  <a:lnTo>
                    <a:pt x="116" y="20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6" y="20"/>
                  </a:lnTo>
                  <a:lnTo>
                    <a:pt x="115" y="20"/>
                  </a:lnTo>
                  <a:lnTo>
                    <a:pt x="115" y="19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5"/>
                  </a:lnTo>
                  <a:lnTo>
                    <a:pt x="121" y="15"/>
                  </a:lnTo>
                  <a:lnTo>
                    <a:pt x="121" y="14"/>
                  </a:lnTo>
                  <a:lnTo>
                    <a:pt x="121" y="13"/>
                  </a:lnTo>
                  <a:lnTo>
                    <a:pt x="121" y="11"/>
                  </a:lnTo>
                  <a:lnTo>
                    <a:pt x="121" y="9"/>
                  </a:lnTo>
                  <a:lnTo>
                    <a:pt x="121" y="8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21" y="6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3" y="5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5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5" y="4"/>
                  </a:lnTo>
                  <a:lnTo>
                    <a:pt x="125" y="5"/>
                  </a:lnTo>
                  <a:lnTo>
                    <a:pt x="125" y="4"/>
                  </a:lnTo>
                  <a:lnTo>
                    <a:pt x="126" y="4"/>
                  </a:lnTo>
                  <a:lnTo>
                    <a:pt x="127" y="4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0" y="3"/>
                  </a:lnTo>
                  <a:lnTo>
                    <a:pt x="130" y="2"/>
                  </a:lnTo>
                  <a:lnTo>
                    <a:pt x="131" y="3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2" y="0"/>
                  </a:lnTo>
                  <a:close/>
                  <a:moveTo>
                    <a:pt x="121" y="42"/>
                  </a:moveTo>
                  <a:lnTo>
                    <a:pt x="122" y="43"/>
                  </a:lnTo>
                  <a:lnTo>
                    <a:pt x="121" y="43"/>
                  </a:lnTo>
                  <a:lnTo>
                    <a:pt x="121" y="44"/>
                  </a:lnTo>
                  <a:lnTo>
                    <a:pt x="121" y="45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7" y="44"/>
                  </a:lnTo>
                  <a:lnTo>
                    <a:pt x="117" y="43"/>
                  </a:lnTo>
                  <a:lnTo>
                    <a:pt x="119" y="43"/>
                  </a:lnTo>
                  <a:lnTo>
                    <a:pt x="121" y="43"/>
                  </a:lnTo>
                  <a:lnTo>
                    <a:pt x="121" y="42"/>
                  </a:lnTo>
                  <a:close/>
                  <a:moveTo>
                    <a:pt x="21" y="29"/>
                  </a:moveTo>
                  <a:lnTo>
                    <a:pt x="20" y="29"/>
                  </a:lnTo>
                  <a:lnTo>
                    <a:pt x="21" y="29"/>
                  </a:lnTo>
                  <a:close/>
                  <a:moveTo>
                    <a:pt x="12" y="28"/>
                  </a:move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2" y="28"/>
                  </a:lnTo>
                  <a:close/>
                  <a:moveTo>
                    <a:pt x="24" y="21"/>
                  </a:moveTo>
                  <a:lnTo>
                    <a:pt x="24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1"/>
                  </a:lnTo>
                  <a:close/>
                  <a:moveTo>
                    <a:pt x="16" y="20"/>
                  </a:moveTo>
                  <a:lnTo>
                    <a:pt x="16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20"/>
                  </a:lnTo>
                  <a:close/>
                  <a:moveTo>
                    <a:pt x="2" y="19"/>
                  </a:move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close/>
                  <a:moveTo>
                    <a:pt x="11" y="18"/>
                  </a:moveTo>
                  <a:lnTo>
                    <a:pt x="10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8"/>
                  </a:lnTo>
                  <a:close/>
                  <a:moveTo>
                    <a:pt x="9" y="22"/>
                  </a:moveTo>
                  <a:lnTo>
                    <a:pt x="8" y="22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8" y="21"/>
                  </a:lnTo>
                  <a:lnTo>
                    <a:pt x="9" y="22"/>
                  </a:lnTo>
                  <a:close/>
                  <a:moveTo>
                    <a:pt x="11" y="13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1" y="13"/>
                  </a:lnTo>
                  <a:close/>
                  <a:moveTo>
                    <a:pt x="9" y="7"/>
                  </a:moveTo>
                  <a:lnTo>
                    <a:pt x="9" y="8"/>
                  </a:lnTo>
                  <a:lnTo>
                    <a:pt x="9" y="7"/>
                  </a:lnTo>
                  <a:close/>
                  <a:moveTo>
                    <a:pt x="132" y="0"/>
                  </a:moveTo>
                  <a:lnTo>
                    <a:pt x="132" y="2"/>
                  </a:lnTo>
                  <a:lnTo>
                    <a:pt x="131" y="2"/>
                  </a:lnTo>
                  <a:lnTo>
                    <a:pt x="132" y="0"/>
                  </a:lnTo>
                  <a:close/>
                  <a:moveTo>
                    <a:pt x="123" y="40"/>
                  </a:moveTo>
                  <a:lnTo>
                    <a:pt x="123" y="42"/>
                  </a:lnTo>
                  <a:lnTo>
                    <a:pt x="122" y="42"/>
                  </a:lnTo>
                  <a:lnTo>
                    <a:pt x="123" y="40"/>
                  </a:lnTo>
                  <a:close/>
                </a:path>
              </a:pathLst>
            </a:custGeom>
            <a:solidFill>
              <a:srgbClr val="FCE6D2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CE26CEDC-CC29-6DB2-9A73-E8BB322FC3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4626" y="3538538"/>
              <a:ext cx="244475" cy="279400"/>
            </a:xfrm>
            <a:custGeom>
              <a:avLst/>
              <a:gdLst>
                <a:gd name="T0" fmla="*/ 32 w 154"/>
                <a:gd name="T1" fmla="*/ 113 h 176"/>
                <a:gd name="T2" fmla="*/ 34 w 154"/>
                <a:gd name="T3" fmla="*/ 107 h 176"/>
                <a:gd name="T4" fmla="*/ 40 w 154"/>
                <a:gd name="T5" fmla="*/ 104 h 176"/>
                <a:gd name="T6" fmla="*/ 43 w 154"/>
                <a:gd name="T7" fmla="*/ 102 h 176"/>
                <a:gd name="T8" fmla="*/ 46 w 154"/>
                <a:gd name="T9" fmla="*/ 97 h 176"/>
                <a:gd name="T10" fmla="*/ 47 w 154"/>
                <a:gd name="T11" fmla="*/ 91 h 176"/>
                <a:gd name="T12" fmla="*/ 45 w 154"/>
                <a:gd name="T13" fmla="*/ 89 h 176"/>
                <a:gd name="T14" fmla="*/ 45 w 154"/>
                <a:gd name="T15" fmla="*/ 79 h 176"/>
                <a:gd name="T16" fmla="*/ 45 w 154"/>
                <a:gd name="T17" fmla="*/ 70 h 176"/>
                <a:gd name="T18" fmla="*/ 42 w 154"/>
                <a:gd name="T19" fmla="*/ 60 h 176"/>
                <a:gd name="T20" fmla="*/ 43 w 154"/>
                <a:gd name="T21" fmla="*/ 54 h 176"/>
                <a:gd name="T22" fmla="*/ 45 w 154"/>
                <a:gd name="T23" fmla="*/ 44 h 176"/>
                <a:gd name="T24" fmla="*/ 52 w 154"/>
                <a:gd name="T25" fmla="*/ 48 h 176"/>
                <a:gd name="T26" fmla="*/ 51 w 154"/>
                <a:gd name="T27" fmla="*/ 42 h 176"/>
                <a:gd name="T28" fmla="*/ 58 w 154"/>
                <a:gd name="T29" fmla="*/ 37 h 176"/>
                <a:gd name="T30" fmla="*/ 64 w 154"/>
                <a:gd name="T31" fmla="*/ 30 h 176"/>
                <a:gd name="T32" fmla="*/ 65 w 154"/>
                <a:gd name="T33" fmla="*/ 24 h 176"/>
                <a:gd name="T34" fmla="*/ 69 w 154"/>
                <a:gd name="T35" fmla="*/ 18 h 176"/>
                <a:gd name="T36" fmla="*/ 75 w 154"/>
                <a:gd name="T37" fmla="*/ 18 h 176"/>
                <a:gd name="T38" fmla="*/ 80 w 154"/>
                <a:gd name="T39" fmla="*/ 13 h 176"/>
                <a:gd name="T40" fmla="*/ 91 w 154"/>
                <a:gd name="T41" fmla="*/ 11 h 176"/>
                <a:gd name="T42" fmla="*/ 101 w 154"/>
                <a:gd name="T43" fmla="*/ 5 h 176"/>
                <a:gd name="T44" fmla="*/ 104 w 154"/>
                <a:gd name="T45" fmla="*/ 1 h 176"/>
                <a:gd name="T46" fmla="*/ 105 w 154"/>
                <a:gd name="T47" fmla="*/ 9 h 176"/>
                <a:gd name="T48" fmla="*/ 97 w 154"/>
                <a:gd name="T49" fmla="*/ 16 h 176"/>
                <a:gd name="T50" fmla="*/ 90 w 154"/>
                <a:gd name="T51" fmla="*/ 30 h 176"/>
                <a:gd name="T52" fmla="*/ 91 w 154"/>
                <a:gd name="T53" fmla="*/ 35 h 176"/>
                <a:gd name="T54" fmla="*/ 98 w 154"/>
                <a:gd name="T55" fmla="*/ 46 h 176"/>
                <a:gd name="T56" fmla="*/ 100 w 154"/>
                <a:gd name="T57" fmla="*/ 58 h 176"/>
                <a:gd name="T58" fmla="*/ 108 w 154"/>
                <a:gd name="T59" fmla="*/ 58 h 176"/>
                <a:gd name="T60" fmla="*/ 122 w 154"/>
                <a:gd name="T61" fmla="*/ 60 h 176"/>
                <a:gd name="T62" fmla="*/ 132 w 154"/>
                <a:gd name="T63" fmla="*/ 68 h 176"/>
                <a:gd name="T64" fmla="*/ 147 w 154"/>
                <a:gd name="T65" fmla="*/ 66 h 176"/>
                <a:gd name="T66" fmla="*/ 145 w 154"/>
                <a:gd name="T67" fmla="*/ 77 h 176"/>
                <a:gd name="T68" fmla="*/ 146 w 154"/>
                <a:gd name="T69" fmla="*/ 89 h 176"/>
                <a:gd name="T70" fmla="*/ 146 w 154"/>
                <a:gd name="T71" fmla="*/ 101 h 176"/>
                <a:gd name="T72" fmla="*/ 149 w 154"/>
                <a:gd name="T73" fmla="*/ 107 h 176"/>
                <a:gd name="T74" fmla="*/ 152 w 154"/>
                <a:gd name="T75" fmla="*/ 120 h 176"/>
                <a:gd name="T76" fmla="*/ 145 w 154"/>
                <a:gd name="T77" fmla="*/ 113 h 176"/>
                <a:gd name="T78" fmla="*/ 136 w 154"/>
                <a:gd name="T79" fmla="*/ 114 h 176"/>
                <a:gd name="T80" fmla="*/ 123 w 154"/>
                <a:gd name="T81" fmla="*/ 119 h 176"/>
                <a:gd name="T82" fmla="*/ 129 w 154"/>
                <a:gd name="T83" fmla="*/ 124 h 176"/>
                <a:gd name="T84" fmla="*/ 121 w 154"/>
                <a:gd name="T85" fmla="*/ 131 h 176"/>
                <a:gd name="T86" fmla="*/ 127 w 154"/>
                <a:gd name="T87" fmla="*/ 139 h 176"/>
                <a:gd name="T88" fmla="*/ 126 w 154"/>
                <a:gd name="T89" fmla="*/ 155 h 176"/>
                <a:gd name="T90" fmla="*/ 122 w 154"/>
                <a:gd name="T91" fmla="*/ 174 h 176"/>
                <a:gd name="T92" fmla="*/ 117 w 154"/>
                <a:gd name="T93" fmla="*/ 167 h 176"/>
                <a:gd name="T94" fmla="*/ 117 w 154"/>
                <a:gd name="T95" fmla="*/ 157 h 176"/>
                <a:gd name="T96" fmla="*/ 112 w 154"/>
                <a:gd name="T97" fmla="*/ 154 h 176"/>
                <a:gd name="T98" fmla="*/ 102 w 154"/>
                <a:gd name="T99" fmla="*/ 156 h 176"/>
                <a:gd name="T100" fmla="*/ 90 w 154"/>
                <a:gd name="T101" fmla="*/ 155 h 176"/>
                <a:gd name="T102" fmla="*/ 86 w 154"/>
                <a:gd name="T103" fmla="*/ 147 h 176"/>
                <a:gd name="T104" fmla="*/ 81 w 154"/>
                <a:gd name="T105" fmla="*/ 144 h 176"/>
                <a:gd name="T106" fmla="*/ 74 w 154"/>
                <a:gd name="T107" fmla="*/ 136 h 176"/>
                <a:gd name="T108" fmla="*/ 65 w 154"/>
                <a:gd name="T109" fmla="*/ 132 h 176"/>
                <a:gd name="T110" fmla="*/ 56 w 154"/>
                <a:gd name="T111" fmla="*/ 128 h 176"/>
                <a:gd name="T112" fmla="*/ 45 w 154"/>
                <a:gd name="T113" fmla="*/ 125 h 176"/>
                <a:gd name="T114" fmla="*/ 34 w 154"/>
                <a:gd name="T115" fmla="*/ 119 h 176"/>
                <a:gd name="T116" fmla="*/ 40 w 154"/>
                <a:gd name="T117" fmla="*/ 104 h 176"/>
                <a:gd name="T118" fmla="*/ 45 w 154"/>
                <a:gd name="T119" fmla="*/ 8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176">
                  <a:moveTo>
                    <a:pt x="30" y="117"/>
                  </a:moveTo>
                  <a:lnTo>
                    <a:pt x="31" y="117"/>
                  </a:lnTo>
                  <a:lnTo>
                    <a:pt x="31" y="116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1" y="113"/>
                  </a:lnTo>
                  <a:lnTo>
                    <a:pt x="32" y="113"/>
                  </a:lnTo>
                  <a:lnTo>
                    <a:pt x="34" y="114"/>
                  </a:lnTo>
                  <a:lnTo>
                    <a:pt x="34" y="113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4" y="111"/>
                  </a:lnTo>
                  <a:lnTo>
                    <a:pt x="34" y="110"/>
                  </a:lnTo>
                  <a:lnTo>
                    <a:pt x="32" y="110"/>
                  </a:lnTo>
                  <a:lnTo>
                    <a:pt x="32" y="111"/>
                  </a:lnTo>
                  <a:lnTo>
                    <a:pt x="32" y="110"/>
                  </a:lnTo>
                  <a:lnTo>
                    <a:pt x="32" y="109"/>
                  </a:lnTo>
                  <a:lnTo>
                    <a:pt x="32" y="108"/>
                  </a:lnTo>
                  <a:lnTo>
                    <a:pt x="32" y="107"/>
                  </a:lnTo>
                  <a:lnTo>
                    <a:pt x="34" y="107"/>
                  </a:lnTo>
                  <a:lnTo>
                    <a:pt x="34" y="105"/>
                  </a:lnTo>
                  <a:lnTo>
                    <a:pt x="35" y="105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6" y="105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6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9" y="105"/>
                  </a:lnTo>
                  <a:lnTo>
                    <a:pt x="39" y="104"/>
                  </a:lnTo>
                  <a:lnTo>
                    <a:pt x="40" y="104"/>
                  </a:lnTo>
                  <a:lnTo>
                    <a:pt x="41" y="104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2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2" y="103"/>
                  </a:lnTo>
                  <a:lnTo>
                    <a:pt x="42" y="102"/>
                  </a:lnTo>
                  <a:lnTo>
                    <a:pt x="42" y="103"/>
                  </a:lnTo>
                  <a:lnTo>
                    <a:pt x="42" y="102"/>
                  </a:lnTo>
                  <a:lnTo>
                    <a:pt x="43" y="102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3" y="101"/>
                  </a:lnTo>
                  <a:lnTo>
                    <a:pt x="43" y="102"/>
                  </a:lnTo>
                  <a:lnTo>
                    <a:pt x="43" y="101"/>
                  </a:lnTo>
                  <a:lnTo>
                    <a:pt x="42" y="101"/>
                  </a:lnTo>
                  <a:lnTo>
                    <a:pt x="43" y="100"/>
                  </a:lnTo>
                  <a:lnTo>
                    <a:pt x="44" y="99"/>
                  </a:lnTo>
                  <a:lnTo>
                    <a:pt x="44" y="97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6" y="97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6" y="96"/>
                  </a:lnTo>
                  <a:lnTo>
                    <a:pt x="45" y="96"/>
                  </a:lnTo>
                  <a:lnTo>
                    <a:pt x="46" y="96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4"/>
                  </a:lnTo>
                  <a:lnTo>
                    <a:pt x="47" y="94"/>
                  </a:lnTo>
                  <a:lnTo>
                    <a:pt x="47" y="93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47" y="91"/>
                  </a:lnTo>
                  <a:lnTo>
                    <a:pt x="46" y="91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90"/>
                  </a:lnTo>
                  <a:lnTo>
                    <a:pt x="45" y="91"/>
                  </a:lnTo>
                  <a:lnTo>
                    <a:pt x="45" y="90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7"/>
                  </a:lnTo>
                  <a:lnTo>
                    <a:pt x="45" y="86"/>
                  </a:lnTo>
                  <a:lnTo>
                    <a:pt x="46" y="86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1"/>
                  </a:lnTo>
                  <a:lnTo>
                    <a:pt x="46" y="84"/>
                  </a:lnTo>
                  <a:lnTo>
                    <a:pt x="46" y="81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5" y="77"/>
                  </a:lnTo>
                  <a:lnTo>
                    <a:pt x="45" y="76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5" y="74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5" y="69"/>
                  </a:lnTo>
                  <a:lnTo>
                    <a:pt x="44" y="68"/>
                  </a:lnTo>
                  <a:lnTo>
                    <a:pt x="44" y="66"/>
                  </a:lnTo>
                  <a:lnTo>
                    <a:pt x="45" y="66"/>
                  </a:lnTo>
                  <a:lnTo>
                    <a:pt x="45" y="65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5" y="62"/>
                  </a:lnTo>
                  <a:lnTo>
                    <a:pt x="44" y="62"/>
                  </a:lnTo>
                  <a:lnTo>
                    <a:pt x="44" y="63"/>
                  </a:lnTo>
                  <a:lnTo>
                    <a:pt x="44" y="62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2" y="58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4"/>
                  </a:lnTo>
                  <a:lnTo>
                    <a:pt x="42" y="55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3" y="53"/>
                  </a:lnTo>
                  <a:lnTo>
                    <a:pt x="43" y="54"/>
                  </a:lnTo>
                  <a:lnTo>
                    <a:pt x="44" y="54"/>
                  </a:lnTo>
                  <a:lnTo>
                    <a:pt x="44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5" y="51"/>
                  </a:lnTo>
                  <a:lnTo>
                    <a:pt x="45" y="50"/>
                  </a:lnTo>
                  <a:lnTo>
                    <a:pt x="46" y="50"/>
                  </a:lnTo>
                  <a:lnTo>
                    <a:pt x="46" y="48"/>
                  </a:lnTo>
                  <a:lnTo>
                    <a:pt x="47" y="48"/>
                  </a:lnTo>
                  <a:lnTo>
                    <a:pt x="46" y="47"/>
                  </a:lnTo>
                  <a:lnTo>
                    <a:pt x="46" y="46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6" y="42"/>
                  </a:lnTo>
                  <a:lnTo>
                    <a:pt x="46" y="43"/>
                  </a:lnTo>
                  <a:lnTo>
                    <a:pt x="47" y="44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51" y="46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2" y="48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2" y="50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3" y="46"/>
                  </a:lnTo>
                  <a:lnTo>
                    <a:pt x="53" y="44"/>
                  </a:lnTo>
                  <a:lnTo>
                    <a:pt x="52" y="44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1" y="42"/>
                  </a:lnTo>
                  <a:lnTo>
                    <a:pt x="52" y="42"/>
                  </a:lnTo>
                  <a:lnTo>
                    <a:pt x="53" y="42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7" y="39"/>
                  </a:lnTo>
                  <a:lnTo>
                    <a:pt x="57" y="37"/>
                  </a:lnTo>
                  <a:lnTo>
                    <a:pt x="58" y="37"/>
                  </a:lnTo>
                  <a:lnTo>
                    <a:pt x="58" y="35"/>
                  </a:lnTo>
                  <a:lnTo>
                    <a:pt x="58" y="34"/>
                  </a:lnTo>
                  <a:lnTo>
                    <a:pt x="59" y="34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2" y="34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4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29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6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68" y="19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2" y="17"/>
                  </a:lnTo>
                  <a:lnTo>
                    <a:pt x="74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6" y="19"/>
                  </a:lnTo>
                  <a:lnTo>
                    <a:pt x="75" y="18"/>
                  </a:lnTo>
                  <a:lnTo>
                    <a:pt x="74" y="19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80" y="13"/>
                  </a:lnTo>
                  <a:lnTo>
                    <a:pt x="81" y="13"/>
                  </a:lnTo>
                  <a:lnTo>
                    <a:pt x="82" y="13"/>
                  </a:lnTo>
                  <a:lnTo>
                    <a:pt x="82" y="14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6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90" y="12"/>
                  </a:lnTo>
                  <a:lnTo>
                    <a:pt x="91" y="11"/>
                  </a:lnTo>
                  <a:lnTo>
                    <a:pt x="94" y="10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9"/>
                  </a:lnTo>
                  <a:lnTo>
                    <a:pt x="99" y="9"/>
                  </a:lnTo>
                  <a:lnTo>
                    <a:pt x="99" y="8"/>
                  </a:lnTo>
                  <a:lnTo>
                    <a:pt x="100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101" y="4"/>
                  </a:lnTo>
                  <a:lnTo>
                    <a:pt x="102" y="4"/>
                  </a:lnTo>
                  <a:lnTo>
                    <a:pt x="101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1"/>
                  </a:lnTo>
                  <a:lnTo>
                    <a:pt x="104" y="1"/>
                  </a:lnTo>
                  <a:lnTo>
                    <a:pt x="104" y="2"/>
                  </a:lnTo>
                  <a:lnTo>
                    <a:pt x="104" y="1"/>
                  </a:lnTo>
                  <a:lnTo>
                    <a:pt x="104" y="2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1" y="5"/>
                  </a:lnTo>
                  <a:lnTo>
                    <a:pt x="111" y="7"/>
                  </a:lnTo>
                  <a:lnTo>
                    <a:pt x="110" y="8"/>
                  </a:lnTo>
                  <a:lnTo>
                    <a:pt x="108" y="8"/>
                  </a:lnTo>
                  <a:lnTo>
                    <a:pt x="108" y="9"/>
                  </a:lnTo>
                  <a:lnTo>
                    <a:pt x="106" y="9"/>
                  </a:lnTo>
                  <a:lnTo>
                    <a:pt x="105" y="9"/>
                  </a:lnTo>
                  <a:lnTo>
                    <a:pt x="104" y="10"/>
                  </a:lnTo>
                  <a:lnTo>
                    <a:pt x="103" y="10"/>
                  </a:lnTo>
                  <a:lnTo>
                    <a:pt x="102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0" y="12"/>
                  </a:lnTo>
                  <a:lnTo>
                    <a:pt x="100" y="13"/>
                  </a:lnTo>
                  <a:lnTo>
                    <a:pt x="100" y="14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98" y="16"/>
                  </a:lnTo>
                  <a:lnTo>
                    <a:pt x="97" y="16"/>
                  </a:lnTo>
                  <a:lnTo>
                    <a:pt x="97" y="17"/>
                  </a:lnTo>
                  <a:lnTo>
                    <a:pt x="95" y="18"/>
                  </a:lnTo>
                  <a:lnTo>
                    <a:pt x="94" y="19"/>
                  </a:lnTo>
                  <a:lnTo>
                    <a:pt x="94" y="20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1" y="23"/>
                  </a:lnTo>
                  <a:lnTo>
                    <a:pt x="91" y="24"/>
                  </a:lnTo>
                  <a:lnTo>
                    <a:pt x="91" y="27"/>
                  </a:lnTo>
                  <a:lnTo>
                    <a:pt x="91" y="28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90" y="30"/>
                  </a:lnTo>
                  <a:lnTo>
                    <a:pt x="90" y="31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3"/>
                  </a:lnTo>
                  <a:lnTo>
                    <a:pt x="88" y="34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89" y="35"/>
                  </a:lnTo>
                  <a:lnTo>
                    <a:pt x="90" y="35"/>
                  </a:lnTo>
                  <a:lnTo>
                    <a:pt x="90" y="34"/>
                  </a:lnTo>
                  <a:lnTo>
                    <a:pt x="91" y="35"/>
                  </a:lnTo>
                  <a:lnTo>
                    <a:pt x="91" y="37"/>
                  </a:lnTo>
                  <a:lnTo>
                    <a:pt x="92" y="37"/>
                  </a:lnTo>
                  <a:lnTo>
                    <a:pt x="92" y="39"/>
                  </a:lnTo>
                  <a:lnTo>
                    <a:pt x="94" y="39"/>
                  </a:lnTo>
                  <a:lnTo>
                    <a:pt x="94" y="40"/>
                  </a:lnTo>
                  <a:lnTo>
                    <a:pt x="94" y="41"/>
                  </a:lnTo>
                  <a:lnTo>
                    <a:pt x="94" y="42"/>
                  </a:lnTo>
                  <a:lnTo>
                    <a:pt x="95" y="42"/>
                  </a:lnTo>
                  <a:lnTo>
                    <a:pt x="95" y="43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7" y="48"/>
                  </a:lnTo>
                  <a:lnTo>
                    <a:pt x="97" y="50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100" y="56"/>
                  </a:lnTo>
                  <a:lnTo>
                    <a:pt x="100" y="57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1" y="59"/>
                  </a:lnTo>
                  <a:lnTo>
                    <a:pt x="102" y="59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5" y="58"/>
                  </a:lnTo>
                  <a:lnTo>
                    <a:pt x="106" y="58"/>
                  </a:lnTo>
                  <a:lnTo>
                    <a:pt x="106" y="59"/>
                  </a:lnTo>
                  <a:lnTo>
                    <a:pt x="106" y="58"/>
                  </a:lnTo>
                  <a:lnTo>
                    <a:pt x="108" y="58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10" y="59"/>
                  </a:lnTo>
                  <a:lnTo>
                    <a:pt x="111" y="59"/>
                  </a:lnTo>
                  <a:lnTo>
                    <a:pt x="112" y="59"/>
                  </a:lnTo>
                  <a:lnTo>
                    <a:pt x="113" y="58"/>
                  </a:lnTo>
                  <a:lnTo>
                    <a:pt x="114" y="58"/>
                  </a:lnTo>
                  <a:lnTo>
                    <a:pt x="115" y="58"/>
                  </a:lnTo>
                  <a:lnTo>
                    <a:pt x="116" y="58"/>
                  </a:lnTo>
                  <a:lnTo>
                    <a:pt x="116" y="59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20" y="59"/>
                  </a:lnTo>
                  <a:lnTo>
                    <a:pt x="121" y="59"/>
                  </a:lnTo>
                  <a:lnTo>
                    <a:pt x="122" y="60"/>
                  </a:lnTo>
                  <a:lnTo>
                    <a:pt x="122" y="62"/>
                  </a:lnTo>
                  <a:lnTo>
                    <a:pt x="123" y="63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6" y="65"/>
                  </a:lnTo>
                  <a:lnTo>
                    <a:pt x="127" y="66"/>
                  </a:lnTo>
                  <a:lnTo>
                    <a:pt x="127" y="68"/>
                  </a:lnTo>
                  <a:lnTo>
                    <a:pt x="128" y="68"/>
                  </a:lnTo>
                  <a:lnTo>
                    <a:pt x="129" y="68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1" y="68"/>
                  </a:lnTo>
                  <a:lnTo>
                    <a:pt x="132" y="68"/>
                  </a:lnTo>
                  <a:lnTo>
                    <a:pt x="133" y="68"/>
                  </a:lnTo>
                  <a:lnTo>
                    <a:pt x="134" y="68"/>
                  </a:lnTo>
                  <a:lnTo>
                    <a:pt x="135" y="68"/>
                  </a:lnTo>
                  <a:lnTo>
                    <a:pt x="136" y="68"/>
                  </a:lnTo>
                  <a:lnTo>
                    <a:pt x="137" y="68"/>
                  </a:lnTo>
                  <a:lnTo>
                    <a:pt x="138" y="68"/>
                  </a:lnTo>
                  <a:lnTo>
                    <a:pt x="140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4" y="66"/>
                  </a:lnTo>
                  <a:lnTo>
                    <a:pt x="145" y="66"/>
                  </a:lnTo>
                  <a:lnTo>
                    <a:pt x="146" y="66"/>
                  </a:lnTo>
                  <a:lnTo>
                    <a:pt x="147" y="66"/>
                  </a:lnTo>
                  <a:lnTo>
                    <a:pt x="148" y="68"/>
                  </a:lnTo>
                  <a:lnTo>
                    <a:pt x="148" y="69"/>
                  </a:lnTo>
                  <a:lnTo>
                    <a:pt x="148" y="70"/>
                  </a:lnTo>
                  <a:lnTo>
                    <a:pt x="147" y="70"/>
                  </a:lnTo>
                  <a:lnTo>
                    <a:pt x="147" y="71"/>
                  </a:lnTo>
                  <a:lnTo>
                    <a:pt x="146" y="73"/>
                  </a:lnTo>
                  <a:lnTo>
                    <a:pt x="146" y="74"/>
                  </a:lnTo>
                  <a:lnTo>
                    <a:pt x="147" y="74"/>
                  </a:lnTo>
                  <a:lnTo>
                    <a:pt x="147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5" y="76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5" y="79"/>
                  </a:lnTo>
                  <a:lnTo>
                    <a:pt x="145" y="80"/>
                  </a:lnTo>
                  <a:lnTo>
                    <a:pt x="145" y="81"/>
                  </a:lnTo>
                  <a:lnTo>
                    <a:pt x="145" y="84"/>
                  </a:lnTo>
                  <a:lnTo>
                    <a:pt x="145" y="85"/>
                  </a:lnTo>
                  <a:lnTo>
                    <a:pt x="144" y="85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5" y="87"/>
                  </a:lnTo>
                  <a:lnTo>
                    <a:pt x="145" y="88"/>
                  </a:lnTo>
                  <a:lnTo>
                    <a:pt x="145" y="89"/>
                  </a:lnTo>
                  <a:lnTo>
                    <a:pt x="146" y="89"/>
                  </a:lnTo>
                  <a:lnTo>
                    <a:pt x="146" y="90"/>
                  </a:lnTo>
                  <a:lnTo>
                    <a:pt x="146" y="91"/>
                  </a:lnTo>
                  <a:lnTo>
                    <a:pt x="146" y="92"/>
                  </a:lnTo>
                  <a:lnTo>
                    <a:pt x="147" y="92"/>
                  </a:lnTo>
                  <a:lnTo>
                    <a:pt x="148" y="93"/>
                  </a:lnTo>
                  <a:lnTo>
                    <a:pt x="149" y="94"/>
                  </a:lnTo>
                  <a:lnTo>
                    <a:pt x="149" y="96"/>
                  </a:lnTo>
                  <a:lnTo>
                    <a:pt x="149" y="97"/>
                  </a:lnTo>
                  <a:lnTo>
                    <a:pt x="149" y="99"/>
                  </a:lnTo>
                  <a:lnTo>
                    <a:pt x="148" y="99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5" y="101"/>
                  </a:lnTo>
                  <a:lnTo>
                    <a:pt x="145" y="102"/>
                  </a:lnTo>
                  <a:lnTo>
                    <a:pt x="145" y="103"/>
                  </a:lnTo>
                  <a:lnTo>
                    <a:pt x="145" y="102"/>
                  </a:lnTo>
                  <a:lnTo>
                    <a:pt x="146" y="102"/>
                  </a:lnTo>
                  <a:lnTo>
                    <a:pt x="146" y="103"/>
                  </a:lnTo>
                  <a:lnTo>
                    <a:pt x="147" y="102"/>
                  </a:lnTo>
                  <a:lnTo>
                    <a:pt x="147" y="103"/>
                  </a:lnTo>
                  <a:lnTo>
                    <a:pt x="147" y="104"/>
                  </a:lnTo>
                  <a:lnTo>
                    <a:pt x="148" y="104"/>
                  </a:lnTo>
                  <a:lnTo>
                    <a:pt x="148" y="105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50" y="107"/>
                  </a:lnTo>
                  <a:lnTo>
                    <a:pt x="151" y="108"/>
                  </a:lnTo>
                  <a:lnTo>
                    <a:pt x="150" y="108"/>
                  </a:lnTo>
                  <a:lnTo>
                    <a:pt x="150" y="109"/>
                  </a:lnTo>
                  <a:lnTo>
                    <a:pt x="151" y="109"/>
                  </a:lnTo>
                  <a:lnTo>
                    <a:pt x="151" y="110"/>
                  </a:lnTo>
                  <a:lnTo>
                    <a:pt x="151" y="111"/>
                  </a:lnTo>
                  <a:lnTo>
                    <a:pt x="151" y="113"/>
                  </a:lnTo>
                  <a:lnTo>
                    <a:pt x="152" y="115"/>
                  </a:lnTo>
                  <a:lnTo>
                    <a:pt x="154" y="116"/>
                  </a:lnTo>
                  <a:lnTo>
                    <a:pt x="154" y="117"/>
                  </a:lnTo>
                  <a:lnTo>
                    <a:pt x="154" y="119"/>
                  </a:lnTo>
                  <a:lnTo>
                    <a:pt x="152" y="120"/>
                  </a:lnTo>
                  <a:lnTo>
                    <a:pt x="151" y="120"/>
                  </a:lnTo>
                  <a:lnTo>
                    <a:pt x="151" y="119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1" y="114"/>
                  </a:lnTo>
                  <a:lnTo>
                    <a:pt x="151" y="113"/>
                  </a:lnTo>
                  <a:lnTo>
                    <a:pt x="150" y="111"/>
                  </a:lnTo>
                  <a:lnTo>
                    <a:pt x="149" y="110"/>
                  </a:lnTo>
                  <a:lnTo>
                    <a:pt x="148" y="109"/>
                  </a:lnTo>
                  <a:lnTo>
                    <a:pt x="148" y="110"/>
                  </a:lnTo>
                  <a:lnTo>
                    <a:pt x="147" y="110"/>
                  </a:lnTo>
                  <a:lnTo>
                    <a:pt x="146" y="111"/>
                  </a:lnTo>
                  <a:lnTo>
                    <a:pt x="145" y="113"/>
                  </a:lnTo>
                  <a:lnTo>
                    <a:pt x="145" y="114"/>
                  </a:lnTo>
                  <a:lnTo>
                    <a:pt x="144" y="114"/>
                  </a:lnTo>
                  <a:lnTo>
                    <a:pt x="143" y="114"/>
                  </a:lnTo>
                  <a:lnTo>
                    <a:pt x="143" y="113"/>
                  </a:lnTo>
                  <a:lnTo>
                    <a:pt x="142" y="111"/>
                  </a:lnTo>
                  <a:lnTo>
                    <a:pt x="142" y="110"/>
                  </a:lnTo>
                  <a:lnTo>
                    <a:pt x="142" y="111"/>
                  </a:lnTo>
                  <a:lnTo>
                    <a:pt x="140" y="113"/>
                  </a:lnTo>
                  <a:lnTo>
                    <a:pt x="140" y="114"/>
                  </a:lnTo>
                  <a:lnTo>
                    <a:pt x="142" y="114"/>
                  </a:lnTo>
                  <a:lnTo>
                    <a:pt x="140" y="114"/>
                  </a:lnTo>
                  <a:lnTo>
                    <a:pt x="138" y="114"/>
                  </a:lnTo>
                  <a:lnTo>
                    <a:pt x="136" y="114"/>
                  </a:lnTo>
                  <a:lnTo>
                    <a:pt x="134" y="114"/>
                  </a:lnTo>
                  <a:lnTo>
                    <a:pt x="133" y="114"/>
                  </a:lnTo>
                  <a:lnTo>
                    <a:pt x="131" y="114"/>
                  </a:lnTo>
                  <a:lnTo>
                    <a:pt x="129" y="114"/>
                  </a:lnTo>
                  <a:lnTo>
                    <a:pt x="128" y="114"/>
                  </a:lnTo>
                  <a:lnTo>
                    <a:pt x="127" y="114"/>
                  </a:lnTo>
                  <a:lnTo>
                    <a:pt x="126" y="114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5"/>
                  </a:lnTo>
                  <a:lnTo>
                    <a:pt x="123" y="116"/>
                  </a:lnTo>
                  <a:lnTo>
                    <a:pt x="123" y="117"/>
                  </a:lnTo>
                  <a:lnTo>
                    <a:pt x="123" y="119"/>
                  </a:lnTo>
                  <a:lnTo>
                    <a:pt x="123" y="120"/>
                  </a:lnTo>
                  <a:lnTo>
                    <a:pt x="123" y="121"/>
                  </a:lnTo>
                  <a:lnTo>
                    <a:pt x="125" y="121"/>
                  </a:lnTo>
                  <a:lnTo>
                    <a:pt x="126" y="121"/>
                  </a:lnTo>
                  <a:lnTo>
                    <a:pt x="127" y="121"/>
                  </a:lnTo>
                  <a:lnTo>
                    <a:pt x="128" y="121"/>
                  </a:lnTo>
                  <a:lnTo>
                    <a:pt x="129" y="121"/>
                  </a:lnTo>
                  <a:lnTo>
                    <a:pt x="131" y="122"/>
                  </a:lnTo>
                  <a:lnTo>
                    <a:pt x="131" y="123"/>
                  </a:lnTo>
                  <a:lnTo>
                    <a:pt x="131" y="124"/>
                  </a:lnTo>
                  <a:lnTo>
                    <a:pt x="131" y="125"/>
                  </a:lnTo>
                  <a:lnTo>
                    <a:pt x="129" y="125"/>
                  </a:lnTo>
                  <a:lnTo>
                    <a:pt x="129" y="124"/>
                  </a:lnTo>
                  <a:lnTo>
                    <a:pt x="128" y="125"/>
                  </a:lnTo>
                  <a:lnTo>
                    <a:pt x="128" y="124"/>
                  </a:lnTo>
                  <a:lnTo>
                    <a:pt x="127" y="124"/>
                  </a:lnTo>
                  <a:lnTo>
                    <a:pt x="126" y="124"/>
                  </a:lnTo>
                  <a:lnTo>
                    <a:pt x="125" y="124"/>
                  </a:lnTo>
                  <a:lnTo>
                    <a:pt x="125" y="125"/>
                  </a:lnTo>
                  <a:lnTo>
                    <a:pt x="123" y="125"/>
                  </a:lnTo>
                  <a:lnTo>
                    <a:pt x="122" y="125"/>
                  </a:lnTo>
                  <a:lnTo>
                    <a:pt x="121" y="125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1" y="130"/>
                  </a:lnTo>
                  <a:lnTo>
                    <a:pt x="121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1" y="134"/>
                  </a:lnTo>
                  <a:lnTo>
                    <a:pt x="122" y="134"/>
                  </a:lnTo>
                  <a:lnTo>
                    <a:pt x="122" y="135"/>
                  </a:lnTo>
                  <a:lnTo>
                    <a:pt x="123" y="135"/>
                  </a:lnTo>
                  <a:lnTo>
                    <a:pt x="123" y="136"/>
                  </a:lnTo>
                  <a:lnTo>
                    <a:pt x="125" y="136"/>
                  </a:lnTo>
                  <a:lnTo>
                    <a:pt x="126" y="136"/>
                  </a:lnTo>
                  <a:lnTo>
                    <a:pt x="126" y="137"/>
                  </a:lnTo>
                  <a:lnTo>
                    <a:pt x="126" y="138"/>
                  </a:lnTo>
                  <a:lnTo>
                    <a:pt x="126" y="139"/>
                  </a:lnTo>
                  <a:lnTo>
                    <a:pt x="127" y="139"/>
                  </a:lnTo>
                  <a:lnTo>
                    <a:pt x="126" y="139"/>
                  </a:lnTo>
                  <a:lnTo>
                    <a:pt x="127" y="140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8" y="144"/>
                  </a:lnTo>
                  <a:lnTo>
                    <a:pt x="128" y="145"/>
                  </a:lnTo>
                  <a:lnTo>
                    <a:pt x="128" y="146"/>
                  </a:lnTo>
                  <a:lnTo>
                    <a:pt x="128" y="147"/>
                  </a:lnTo>
                  <a:lnTo>
                    <a:pt x="127" y="148"/>
                  </a:lnTo>
                  <a:lnTo>
                    <a:pt x="127" y="150"/>
                  </a:lnTo>
                  <a:lnTo>
                    <a:pt x="127" y="151"/>
                  </a:lnTo>
                  <a:lnTo>
                    <a:pt x="127" y="154"/>
                  </a:lnTo>
                  <a:lnTo>
                    <a:pt x="126" y="155"/>
                  </a:lnTo>
                  <a:lnTo>
                    <a:pt x="126" y="156"/>
                  </a:lnTo>
                  <a:lnTo>
                    <a:pt x="126" y="159"/>
                  </a:lnTo>
                  <a:lnTo>
                    <a:pt x="126" y="160"/>
                  </a:lnTo>
                  <a:lnTo>
                    <a:pt x="125" y="162"/>
                  </a:lnTo>
                  <a:lnTo>
                    <a:pt x="125" y="164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8"/>
                  </a:lnTo>
                  <a:lnTo>
                    <a:pt x="123" y="170"/>
                  </a:lnTo>
                  <a:lnTo>
                    <a:pt x="123" y="171"/>
                  </a:lnTo>
                  <a:lnTo>
                    <a:pt x="123" y="174"/>
                  </a:lnTo>
                  <a:lnTo>
                    <a:pt x="122" y="176"/>
                  </a:lnTo>
                  <a:lnTo>
                    <a:pt x="122" y="174"/>
                  </a:lnTo>
                  <a:lnTo>
                    <a:pt x="121" y="174"/>
                  </a:lnTo>
                  <a:lnTo>
                    <a:pt x="120" y="174"/>
                  </a:lnTo>
                  <a:lnTo>
                    <a:pt x="120" y="172"/>
                  </a:lnTo>
                  <a:lnTo>
                    <a:pt x="120" y="171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0"/>
                  </a:lnTo>
                  <a:lnTo>
                    <a:pt x="114" y="170"/>
                  </a:lnTo>
                  <a:lnTo>
                    <a:pt x="115" y="170"/>
                  </a:lnTo>
                  <a:lnTo>
                    <a:pt x="115" y="169"/>
                  </a:lnTo>
                  <a:lnTo>
                    <a:pt x="116" y="168"/>
                  </a:lnTo>
                  <a:lnTo>
                    <a:pt x="117" y="167"/>
                  </a:lnTo>
                  <a:lnTo>
                    <a:pt x="117" y="166"/>
                  </a:lnTo>
                  <a:lnTo>
                    <a:pt x="119" y="164"/>
                  </a:lnTo>
                  <a:lnTo>
                    <a:pt x="120" y="162"/>
                  </a:lnTo>
                  <a:lnTo>
                    <a:pt x="120" y="161"/>
                  </a:lnTo>
                  <a:lnTo>
                    <a:pt x="121" y="160"/>
                  </a:lnTo>
                  <a:lnTo>
                    <a:pt x="121" y="159"/>
                  </a:lnTo>
                  <a:lnTo>
                    <a:pt x="120" y="160"/>
                  </a:lnTo>
                  <a:lnTo>
                    <a:pt x="120" y="159"/>
                  </a:lnTo>
                  <a:lnTo>
                    <a:pt x="119" y="159"/>
                  </a:lnTo>
                  <a:lnTo>
                    <a:pt x="119" y="157"/>
                  </a:lnTo>
                  <a:lnTo>
                    <a:pt x="119" y="159"/>
                  </a:lnTo>
                  <a:lnTo>
                    <a:pt x="119" y="157"/>
                  </a:lnTo>
                  <a:lnTo>
                    <a:pt x="117" y="157"/>
                  </a:lnTo>
                  <a:lnTo>
                    <a:pt x="119" y="157"/>
                  </a:lnTo>
                  <a:lnTo>
                    <a:pt x="117" y="157"/>
                  </a:lnTo>
                  <a:lnTo>
                    <a:pt x="116" y="157"/>
                  </a:lnTo>
                  <a:lnTo>
                    <a:pt x="116" y="156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5"/>
                  </a:lnTo>
                  <a:lnTo>
                    <a:pt x="113" y="154"/>
                  </a:lnTo>
                  <a:lnTo>
                    <a:pt x="113" y="155"/>
                  </a:lnTo>
                  <a:lnTo>
                    <a:pt x="112" y="155"/>
                  </a:lnTo>
                  <a:lnTo>
                    <a:pt x="112" y="154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10" y="155"/>
                  </a:lnTo>
                  <a:lnTo>
                    <a:pt x="110" y="156"/>
                  </a:lnTo>
                  <a:lnTo>
                    <a:pt x="108" y="156"/>
                  </a:lnTo>
                  <a:lnTo>
                    <a:pt x="106" y="156"/>
                  </a:lnTo>
                  <a:lnTo>
                    <a:pt x="106" y="155"/>
                  </a:lnTo>
                  <a:lnTo>
                    <a:pt x="105" y="155"/>
                  </a:lnTo>
                  <a:lnTo>
                    <a:pt x="105" y="154"/>
                  </a:lnTo>
                  <a:lnTo>
                    <a:pt x="104" y="154"/>
                  </a:lnTo>
                  <a:lnTo>
                    <a:pt x="103" y="154"/>
                  </a:lnTo>
                  <a:lnTo>
                    <a:pt x="102" y="155"/>
                  </a:lnTo>
                  <a:lnTo>
                    <a:pt x="102" y="156"/>
                  </a:lnTo>
                  <a:lnTo>
                    <a:pt x="101" y="155"/>
                  </a:lnTo>
                  <a:lnTo>
                    <a:pt x="100" y="156"/>
                  </a:lnTo>
                  <a:lnTo>
                    <a:pt x="99" y="156"/>
                  </a:lnTo>
                  <a:lnTo>
                    <a:pt x="98" y="157"/>
                  </a:lnTo>
                  <a:lnTo>
                    <a:pt x="98" y="156"/>
                  </a:lnTo>
                  <a:lnTo>
                    <a:pt x="97" y="156"/>
                  </a:lnTo>
                  <a:lnTo>
                    <a:pt x="95" y="156"/>
                  </a:lnTo>
                  <a:lnTo>
                    <a:pt x="94" y="156"/>
                  </a:lnTo>
                  <a:lnTo>
                    <a:pt x="92" y="156"/>
                  </a:lnTo>
                  <a:lnTo>
                    <a:pt x="91" y="156"/>
                  </a:lnTo>
                  <a:lnTo>
                    <a:pt x="90" y="155"/>
                  </a:lnTo>
                  <a:lnTo>
                    <a:pt x="90" y="156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4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88" y="149"/>
                  </a:lnTo>
                  <a:lnTo>
                    <a:pt x="88" y="150"/>
                  </a:lnTo>
                  <a:lnTo>
                    <a:pt x="87" y="150"/>
                  </a:lnTo>
                  <a:lnTo>
                    <a:pt x="87" y="149"/>
                  </a:lnTo>
                  <a:lnTo>
                    <a:pt x="86" y="149"/>
                  </a:lnTo>
                  <a:lnTo>
                    <a:pt x="86" y="148"/>
                  </a:lnTo>
                  <a:lnTo>
                    <a:pt x="86" y="147"/>
                  </a:lnTo>
                  <a:lnTo>
                    <a:pt x="85" y="147"/>
                  </a:lnTo>
                  <a:lnTo>
                    <a:pt x="85" y="146"/>
                  </a:lnTo>
                  <a:lnTo>
                    <a:pt x="86" y="146"/>
                  </a:lnTo>
                  <a:lnTo>
                    <a:pt x="85" y="146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3" y="144"/>
                  </a:lnTo>
                  <a:lnTo>
                    <a:pt x="83" y="145"/>
                  </a:lnTo>
                  <a:lnTo>
                    <a:pt x="82" y="145"/>
                  </a:lnTo>
                  <a:lnTo>
                    <a:pt x="82" y="144"/>
                  </a:lnTo>
                  <a:lnTo>
                    <a:pt x="81" y="144"/>
                  </a:lnTo>
                  <a:lnTo>
                    <a:pt x="81" y="142"/>
                  </a:lnTo>
                  <a:lnTo>
                    <a:pt x="81" y="144"/>
                  </a:lnTo>
                  <a:lnTo>
                    <a:pt x="80" y="144"/>
                  </a:lnTo>
                  <a:lnTo>
                    <a:pt x="80" y="142"/>
                  </a:lnTo>
                  <a:lnTo>
                    <a:pt x="79" y="142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7" y="139"/>
                  </a:lnTo>
                  <a:lnTo>
                    <a:pt x="76" y="139"/>
                  </a:lnTo>
                  <a:lnTo>
                    <a:pt x="76" y="138"/>
                  </a:lnTo>
                  <a:lnTo>
                    <a:pt x="77" y="138"/>
                  </a:lnTo>
                  <a:lnTo>
                    <a:pt x="76" y="137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2" y="135"/>
                  </a:lnTo>
                  <a:lnTo>
                    <a:pt x="72" y="134"/>
                  </a:lnTo>
                  <a:lnTo>
                    <a:pt x="71" y="134"/>
                  </a:lnTo>
                  <a:lnTo>
                    <a:pt x="70" y="134"/>
                  </a:lnTo>
                  <a:lnTo>
                    <a:pt x="70" y="133"/>
                  </a:lnTo>
                  <a:lnTo>
                    <a:pt x="69" y="133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5" y="131"/>
                  </a:lnTo>
                  <a:lnTo>
                    <a:pt x="64" y="131"/>
                  </a:lnTo>
                  <a:lnTo>
                    <a:pt x="64" y="132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0" y="130"/>
                  </a:lnTo>
                  <a:lnTo>
                    <a:pt x="59" y="130"/>
                  </a:lnTo>
                  <a:lnTo>
                    <a:pt x="59" y="128"/>
                  </a:lnTo>
                  <a:lnTo>
                    <a:pt x="58" y="128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5" y="130"/>
                  </a:lnTo>
                  <a:lnTo>
                    <a:pt x="54" y="130"/>
                  </a:lnTo>
                  <a:lnTo>
                    <a:pt x="53" y="130"/>
                  </a:lnTo>
                  <a:lnTo>
                    <a:pt x="52" y="130"/>
                  </a:lnTo>
                  <a:lnTo>
                    <a:pt x="51" y="130"/>
                  </a:lnTo>
                  <a:lnTo>
                    <a:pt x="49" y="130"/>
                  </a:lnTo>
                  <a:lnTo>
                    <a:pt x="49" y="128"/>
                  </a:lnTo>
                  <a:lnTo>
                    <a:pt x="47" y="128"/>
                  </a:lnTo>
                  <a:lnTo>
                    <a:pt x="46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2" y="123"/>
                  </a:lnTo>
                  <a:lnTo>
                    <a:pt x="41" y="123"/>
                  </a:lnTo>
                  <a:lnTo>
                    <a:pt x="40" y="122"/>
                  </a:lnTo>
                  <a:lnTo>
                    <a:pt x="39" y="122"/>
                  </a:lnTo>
                  <a:lnTo>
                    <a:pt x="37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0" y="117"/>
                  </a:lnTo>
                  <a:close/>
                  <a:moveTo>
                    <a:pt x="39" y="104"/>
                  </a:moveTo>
                  <a:lnTo>
                    <a:pt x="39" y="105"/>
                  </a:lnTo>
                  <a:lnTo>
                    <a:pt x="37" y="105"/>
                  </a:lnTo>
                  <a:lnTo>
                    <a:pt x="37" y="104"/>
                  </a:lnTo>
                  <a:lnTo>
                    <a:pt x="39" y="104"/>
                  </a:lnTo>
                  <a:close/>
                  <a:moveTo>
                    <a:pt x="41" y="104"/>
                  </a:moveTo>
                  <a:lnTo>
                    <a:pt x="42" y="104"/>
                  </a:lnTo>
                  <a:lnTo>
                    <a:pt x="41" y="105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41" y="104"/>
                  </a:lnTo>
                  <a:close/>
                  <a:moveTo>
                    <a:pt x="41" y="104"/>
                  </a:moveTo>
                  <a:lnTo>
                    <a:pt x="42" y="104"/>
                  </a:lnTo>
                  <a:lnTo>
                    <a:pt x="41" y="104"/>
                  </a:lnTo>
                  <a:lnTo>
                    <a:pt x="41" y="103"/>
                  </a:lnTo>
                  <a:lnTo>
                    <a:pt x="41" y="104"/>
                  </a:lnTo>
                  <a:close/>
                  <a:moveTo>
                    <a:pt x="45" y="88"/>
                  </a:moveTo>
                  <a:lnTo>
                    <a:pt x="46" y="88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5" y="88"/>
                  </a:lnTo>
                  <a:lnTo>
                    <a:pt x="45" y="87"/>
                  </a:lnTo>
                  <a:lnTo>
                    <a:pt x="45" y="88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DFB6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48FF24E-CB51-8180-B59F-1E67A9A07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363" y="4068763"/>
              <a:ext cx="139700" cy="150812"/>
            </a:xfrm>
            <a:custGeom>
              <a:avLst/>
              <a:gdLst>
                <a:gd name="T0" fmla="*/ 2 w 88"/>
                <a:gd name="T1" fmla="*/ 29 h 95"/>
                <a:gd name="T2" fmla="*/ 5 w 88"/>
                <a:gd name="T3" fmla="*/ 23 h 95"/>
                <a:gd name="T4" fmla="*/ 5 w 88"/>
                <a:gd name="T5" fmla="*/ 17 h 95"/>
                <a:gd name="T6" fmla="*/ 7 w 88"/>
                <a:gd name="T7" fmla="*/ 13 h 95"/>
                <a:gd name="T8" fmla="*/ 9 w 88"/>
                <a:gd name="T9" fmla="*/ 8 h 95"/>
                <a:gd name="T10" fmla="*/ 16 w 88"/>
                <a:gd name="T11" fmla="*/ 4 h 95"/>
                <a:gd name="T12" fmla="*/ 29 w 88"/>
                <a:gd name="T13" fmla="*/ 0 h 95"/>
                <a:gd name="T14" fmla="*/ 39 w 88"/>
                <a:gd name="T15" fmla="*/ 2 h 95"/>
                <a:gd name="T16" fmla="*/ 44 w 88"/>
                <a:gd name="T17" fmla="*/ 5 h 95"/>
                <a:gd name="T18" fmla="*/ 48 w 88"/>
                <a:gd name="T19" fmla="*/ 10 h 95"/>
                <a:gd name="T20" fmla="*/ 48 w 88"/>
                <a:gd name="T21" fmla="*/ 11 h 95"/>
                <a:gd name="T22" fmla="*/ 50 w 88"/>
                <a:gd name="T23" fmla="*/ 16 h 95"/>
                <a:gd name="T24" fmla="*/ 50 w 88"/>
                <a:gd name="T25" fmla="*/ 17 h 95"/>
                <a:gd name="T26" fmla="*/ 51 w 88"/>
                <a:gd name="T27" fmla="*/ 22 h 95"/>
                <a:gd name="T28" fmla="*/ 51 w 88"/>
                <a:gd name="T29" fmla="*/ 27 h 95"/>
                <a:gd name="T30" fmla="*/ 50 w 88"/>
                <a:gd name="T31" fmla="*/ 29 h 95"/>
                <a:gd name="T32" fmla="*/ 50 w 88"/>
                <a:gd name="T33" fmla="*/ 32 h 95"/>
                <a:gd name="T34" fmla="*/ 55 w 88"/>
                <a:gd name="T35" fmla="*/ 32 h 95"/>
                <a:gd name="T36" fmla="*/ 59 w 88"/>
                <a:gd name="T37" fmla="*/ 33 h 95"/>
                <a:gd name="T38" fmla="*/ 63 w 88"/>
                <a:gd name="T39" fmla="*/ 32 h 95"/>
                <a:gd name="T40" fmla="*/ 67 w 88"/>
                <a:gd name="T41" fmla="*/ 33 h 95"/>
                <a:gd name="T42" fmla="*/ 72 w 88"/>
                <a:gd name="T43" fmla="*/ 33 h 95"/>
                <a:gd name="T44" fmla="*/ 74 w 88"/>
                <a:gd name="T45" fmla="*/ 39 h 95"/>
                <a:gd name="T46" fmla="*/ 74 w 88"/>
                <a:gd name="T47" fmla="*/ 43 h 95"/>
                <a:gd name="T48" fmla="*/ 74 w 88"/>
                <a:gd name="T49" fmla="*/ 49 h 95"/>
                <a:gd name="T50" fmla="*/ 76 w 88"/>
                <a:gd name="T51" fmla="*/ 54 h 95"/>
                <a:gd name="T52" fmla="*/ 82 w 88"/>
                <a:gd name="T53" fmla="*/ 53 h 95"/>
                <a:gd name="T54" fmla="*/ 87 w 88"/>
                <a:gd name="T55" fmla="*/ 54 h 95"/>
                <a:gd name="T56" fmla="*/ 88 w 88"/>
                <a:gd name="T57" fmla="*/ 57 h 95"/>
                <a:gd name="T58" fmla="*/ 87 w 88"/>
                <a:gd name="T59" fmla="*/ 62 h 95"/>
                <a:gd name="T60" fmla="*/ 86 w 88"/>
                <a:gd name="T61" fmla="*/ 66 h 95"/>
                <a:gd name="T62" fmla="*/ 85 w 88"/>
                <a:gd name="T63" fmla="*/ 73 h 95"/>
                <a:gd name="T64" fmla="*/ 84 w 88"/>
                <a:gd name="T65" fmla="*/ 75 h 95"/>
                <a:gd name="T66" fmla="*/ 84 w 88"/>
                <a:gd name="T67" fmla="*/ 79 h 95"/>
                <a:gd name="T68" fmla="*/ 83 w 88"/>
                <a:gd name="T69" fmla="*/ 84 h 95"/>
                <a:gd name="T70" fmla="*/ 78 w 88"/>
                <a:gd name="T71" fmla="*/ 87 h 95"/>
                <a:gd name="T72" fmla="*/ 75 w 88"/>
                <a:gd name="T73" fmla="*/ 89 h 95"/>
                <a:gd name="T74" fmla="*/ 73 w 88"/>
                <a:gd name="T75" fmla="*/ 93 h 95"/>
                <a:gd name="T76" fmla="*/ 67 w 88"/>
                <a:gd name="T77" fmla="*/ 91 h 95"/>
                <a:gd name="T78" fmla="*/ 66 w 88"/>
                <a:gd name="T79" fmla="*/ 94 h 95"/>
                <a:gd name="T80" fmla="*/ 62 w 88"/>
                <a:gd name="T81" fmla="*/ 94 h 95"/>
                <a:gd name="T82" fmla="*/ 57 w 88"/>
                <a:gd name="T83" fmla="*/ 94 h 95"/>
                <a:gd name="T84" fmla="*/ 52 w 88"/>
                <a:gd name="T85" fmla="*/ 91 h 95"/>
                <a:gd name="T86" fmla="*/ 46 w 88"/>
                <a:gd name="T87" fmla="*/ 90 h 95"/>
                <a:gd name="T88" fmla="*/ 43 w 88"/>
                <a:gd name="T89" fmla="*/ 89 h 95"/>
                <a:gd name="T90" fmla="*/ 45 w 88"/>
                <a:gd name="T91" fmla="*/ 86 h 95"/>
                <a:gd name="T92" fmla="*/ 46 w 88"/>
                <a:gd name="T93" fmla="*/ 80 h 95"/>
                <a:gd name="T94" fmla="*/ 50 w 88"/>
                <a:gd name="T95" fmla="*/ 77 h 95"/>
                <a:gd name="T96" fmla="*/ 52 w 88"/>
                <a:gd name="T97" fmla="*/ 74 h 95"/>
                <a:gd name="T98" fmla="*/ 54 w 88"/>
                <a:gd name="T99" fmla="*/ 71 h 95"/>
                <a:gd name="T100" fmla="*/ 52 w 88"/>
                <a:gd name="T101" fmla="*/ 66 h 95"/>
                <a:gd name="T102" fmla="*/ 48 w 88"/>
                <a:gd name="T103" fmla="*/ 64 h 95"/>
                <a:gd name="T104" fmla="*/ 42 w 88"/>
                <a:gd name="T105" fmla="*/ 62 h 95"/>
                <a:gd name="T106" fmla="*/ 37 w 88"/>
                <a:gd name="T107" fmla="*/ 60 h 95"/>
                <a:gd name="T108" fmla="*/ 31 w 88"/>
                <a:gd name="T109" fmla="*/ 56 h 95"/>
                <a:gd name="T110" fmla="*/ 23 w 88"/>
                <a:gd name="T111" fmla="*/ 53 h 95"/>
                <a:gd name="T112" fmla="*/ 19 w 88"/>
                <a:gd name="T113" fmla="*/ 51 h 95"/>
                <a:gd name="T114" fmla="*/ 16 w 88"/>
                <a:gd name="T115" fmla="*/ 48 h 95"/>
                <a:gd name="T116" fmla="*/ 11 w 88"/>
                <a:gd name="T117" fmla="*/ 45 h 95"/>
                <a:gd name="T118" fmla="*/ 8 w 88"/>
                <a:gd name="T119" fmla="*/ 41 h 95"/>
                <a:gd name="T120" fmla="*/ 6 w 88"/>
                <a:gd name="T121" fmla="*/ 38 h 95"/>
                <a:gd name="T122" fmla="*/ 2 w 88"/>
                <a:gd name="T123" fmla="*/ 3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95">
                  <a:moveTo>
                    <a:pt x="0" y="33"/>
                  </a:moveTo>
                  <a:lnTo>
                    <a:pt x="0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3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8" y="13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1" y="25"/>
                  </a:lnTo>
                  <a:lnTo>
                    <a:pt x="50" y="26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9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6" y="31"/>
                  </a:lnTo>
                  <a:lnTo>
                    <a:pt x="66" y="32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2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3" y="39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4" y="42"/>
                  </a:lnTo>
                  <a:lnTo>
                    <a:pt x="74" y="43"/>
                  </a:lnTo>
                  <a:lnTo>
                    <a:pt x="74" y="44"/>
                  </a:lnTo>
                  <a:lnTo>
                    <a:pt x="74" y="45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4" y="49"/>
                  </a:lnTo>
                  <a:lnTo>
                    <a:pt x="75" y="49"/>
                  </a:lnTo>
                  <a:lnTo>
                    <a:pt x="75" y="50"/>
                  </a:lnTo>
                  <a:lnTo>
                    <a:pt x="75" y="53"/>
                  </a:lnTo>
                  <a:lnTo>
                    <a:pt x="76" y="53"/>
                  </a:lnTo>
                  <a:lnTo>
                    <a:pt x="76" y="54"/>
                  </a:lnTo>
                  <a:lnTo>
                    <a:pt x="77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2" y="53"/>
                  </a:lnTo>
                  <a:lnTo>
                    <a:pt x="83" y="53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87" y="55"/>
                  </a:lnTo>
                  <a:lnTo>
                    <a:pt x="87" y="56"/>
                  </a:lnTo>
                  <a:lnTo>
                    <a:pt x="87" y="57"/>
                  </a:lnTo>
                  <a:lnTo>
                    <a:pt x="88" y="57"/>
                  </a:lnTo>
                  <a:lnTo>
                    <a:pt x="87" y="57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7" y="61"/>
                  </a:lnTo>
                  <a:lnTo>
                    <a:pt x="87" y="62"/>
                  </a:lnTo>
                  <a:lnTo>
                    <a:pt x="86" y="62"/>
                  </a:lnTo>
                  <a:lnTo>
                    <a:pt x="86" y="63"/>
                  </a:lnTo>
                  <a:lnTo>
                    <a:pt x="86" y="64"/>
                  </a:lnTo>
                  <a:lnTo>
                    <a:pt x="86" y="65"/>
                  </a:lnTo>
                  <a:lnTo>
                    <a:pt x="86" y="66"/>
                  </a:lnTo>
                  <a:lnTo>
                    <a:pt x="85" y="68"/>
                  </a:lnTo>
                  <a:lnTo>
                    <a:pt x="85" y="69"/>
                  </a:lnTo>
                  <a:lnTo>
                    <a:pt x="85" y="71"/>
                  </a:lnTo>
                  <a:lnTo>
                    <a:pt x="85" y="72"/>
                  </a:lnTo>
                  <a:lnTo>
                    <a:pt x="85" y="73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4" y="76"/>
                  </a:lnTo>
                  <a:lnTo>
                    <a:pt x="84" y="77"/>
                  </a:lnTo>
                  <a:lnTo>
                    <a:pt x="84" y="78"/>
                  </a:lnTo>
                  <a:lnTo>
                    <a:pt x="84" y="79"/>
                  </a:lnTo>
                  <a:lnTo>
                    <a:pt x="84" y="80"/>
                  </a:lnTo>
                  <a:lnTo>
                    <a:pt x="83" y="83"/>
                  </a:lnTo>
                  <a:lnTo>
                    <a:pt x="83" y="84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2" y="84"/>
                  </a:lnTo>
                  <a:lnTo>
                    <a:pt x="82" y="85"/>
                  </a:lnTo>
                  <a:lnTo>
                    <a:pt x="80" y="86"/>
                  </a:lnTo>
                  <a:lnTo>
                    <a:pt x="78" y="86"/>
                  </a:lnTo>
                  <a:lnTo>
                    <a:pt x="78" y="87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8"/>
                  </a:lnTo>
                  <a:lnTo>
                    <a:pt x="75" y="88"/>
                  </a:lnTo>
                  <a:lnTo>
                    <a:pt x="75" y="89"/>
                  </a:lnTo>
                  <a:lnTo>
                    <a:pt x="74" y="89"/>
                  </a:lnTo>
                  <a:lnTo>
                    <a:pt x="74" y="90"/>
                  </a:lnTo>
                  <a:lnTo>
                    <a:pt x="74" y="91"/>
                  </a:lnTo>
                  <a:lnTo>
                    <a:pt x="73" y="91"/>
                  </a:lnTo>
                  <a:lnTo>
                    <a:pt x="73" y="93"/>
                  </a:lnTo>
                  <a:lnTo>
                    <a:pt x="72" y="93"/>
                  </a:lnTo>
                  <a:lnTo>
                    <a:pt x="71" y="91"/>
                  </a:lnTo>
                  <a:lnTo>
                    <a:pt x="69" y="91"/>
                  </a:lnTo>
                  <a:lnTo>
                    <a:pt x="68" y="91"/>
                  </a:lnTo>
                  <a:lnTo>
                    <a:pt x="67" y="91"/>
                  </a:lnTo>
                  <a:lnTo>
                    <a:pt x="67" y="93"/>
                  </a:lnTo>
                  <a:lnTo>
                    <a:pt x="67" y="94"/>
                  </a:lnTo>
                  <a:lnTo>
                    <a:pt x="66" y="94"/>
                  </a:lnTo>
                  <a:lnTo>
                    <a:pt x="66" y="95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5" y="93"/>
                  </a:lnTo>
                  <a:lnTo>
                    <a:pt x="63" y="93"/>
                  </a:lnTo>
                  <a:lnTo>
                    <a:pt x="62" y="93"/>
                  </a:lnTo>
                  <a:lnTo>
                    <a:pt x="62" y="94"/>
                  </a:lnTo>
                  <a:lnTo>
                    <a:pt x="61" y="94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9" y="94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6" y="93"/>
                  </a:lnTo>
                  <a:lnTo>
                    <a:pt x="55" y="93"/>
                  </a:lnTo>
                  <a:lnTo>
                    <a:pt x="54" y="93"/>
                  </a:lnTo>
                  <a:lnTo>
                    <a:pt x="52" y="91"/>
                  </a:lnTo>
                  <a:lnTo>
                    <a:pt x="51" y="91"/>
                  </a:lnTo>
                  <a:lnTo>
                    <a:pt x="50" y="91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3" y="91"/>
                  </a:lnTo>
                  <a:lnTo>
                    <a:pt x="43" y="90"/>
                  </a:lnTo>
                  <a:lnTo>
                    <a:pt x="42" y="90"/>
                  </a:lnTo>
                  <a:lnTo>
                    <a:pt x="42" y="89"/>
                  </a:lnTo>
                  <a:lnTo>
                    <a:pt x="43" y="89"/>
                  </a:lnTo>
                  <a:lnTo>
                    <a:pt x="43" y="88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3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51" y="76"/>
                  </a:lnTo>
                  <a:lnTo>
                    <a:pt x="51" y="75"/>
                  </a:lnTo>
                  <a:lnTo>
                    <a:pt x="52" y="74"/>
                  </a:lnTo>
                  <a:lnTo>
                    <a:pt x="51" y="74"/>
                  </a:lnTo>
                  <a:lnTo>
                    <a:pt x="52" y="74"/>
                  </a:lnTo>
                  <a:lnTo>
                    <a:pt x="52" y="73"/>
                  </a:lnTo>
                  <a:lnTo>
                    <a:pt x="53" y="73"/>
                  </a:lnTo>
                  <a:lnTo>
                    <a:pt x="53" y="72"/>
                  </a:lnTo>
                  <a:lnTo>
                    <a:pt x="54" y="72"/>
                  </a:lnTo>
                  <a:lnTo>
                    <a:pt x="54" y="71"/>
                  </a:lnTo>
                  <a:lnTo>
                    <a:pt x="54" y="69"/>
                  </a:lnTo>
                  <a:lnTo>
                    <a:pt x="53" y="69"/>
                  </a:lnTo>
                  <a:lnTo>
                    <a:pt x="53" y="68"/>
                  </a:lnTo>
                  <a:lnTo>
                    <a:pt x="52" y="68"/>
                  </a:lnTo>
                  <a:lnTo>
                    <a:pt x="52" y="66"/>
                  </a:lnTo>
                  <a:lnTo>
                    <a:pt x="51" y="66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6" y="64"/>
                  </a:lnTo>
                  <a:lnTo>
                    <a:pt x="45" y="64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2"/>
                  </a:lnTo>
                  <a:lnTo>
                    <a:pt x="41" y="62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37" y="60"/>
                  </a:lnTo>
                  <a:lnTo>
                    <a:pt x="35" y="59"/>
                  </a:lnTo>
                  <a:lnTo>
                    <a:pt x="34" y="57"/>
                  </a:lnTo>
                  <a:lnTo>
                    <a:pt x="32" y="57"/>
                  </a:lnTo>
                  <a:lnTo>
                    <a:pt x="32" y="56"/>
                  </a:lnTo>
                  <a:lnTo>
                    <a:pt x="31" y="56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5" y="54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D6B6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Line 27">
              <a:extLst>
                <a:ext uri="{FF2B5EF4-FFF2-40B4-BE49-F238E27FC236}">
                  <a16:creationId xmlns:a16="http://schemas.microsoft.com/office/drawing/2014/main" id="{400E4574-C7FF-689B-459C-0F95FA2A2E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1501" y="42672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28">
              <a:extLst>
                <a:ext uri="{FF2B5EF4-FFF2-40B4-BE49-F238E27FC236}">
                  <a16:creationId xmlns:a16="http://schemas.microsoft.com/office/drawing/2014/main" id="{7FA107CA-3F72-D8EB-AA9B-EFF31C8AF1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1501" y="4267200"/>
              <a:ext cx="0" cy="0"/>
            </a:xfrm>
            <a:prstGeom prst="line">
              <a:avLst/>
            </a:pr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63F6FA8A-FD1A-3DD0-13A0-EA4D3045E0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6013" y="2044700"/>
              <a:ext cx="1839913" cy="1385887"/>
            </a:xfrm>
            <a:custGeom>
              <a:avLst/>
              <a:gdLst>
                <a:gd name="T0" fmla="*/ 1067 w 1159"/>
                <a:gd name="T1" fmla="*/ 669 h 873"/>
                <a:gd name="T2" fmla="*/ 1122 w 1159"/>
                <a:gd name="T3" fmla="*/ 577 h 873"/>
                <a:gd name="T4" fmla="*/ 1086 w 1159"/>
                <a:gd name="T5" fmla="*/ 626 h 873"/>
                <a:gd name="T6" fmla="*/ 1069 w 1159"/>
                <a:gd name="T7" fmla="*/ 630 h 873"/>
                <a:gd name="T8" fmla="*/ 1067 w 1159"/>
                <a:gd name="T9" fmla="*/ 667 h 873"/>
                <a:gd name="T10" fmla="*/ 1024 w 1159"/>
                <a:gd name="T11" fmla="*/ 715 h 873"/>
                <a:gd name="T12" fmla="*/ 1006 w 1159"/>
                <a:gd name="T13" fmla="*/ 790 h 873"/>
                <a:gd name="T14" fmla="*/ 947 w 1159"/>
                <a:gd name="T15" fmla="*/ 743 h 873"/>
                <a:gd name="T16" fmla="*/ 906 w 1159"/>
                <a:gd name="T17" fmla="*/ 752 h 873"/>
                <a:gd name="T18" fmla="*/ 847 w 1159"/>
                <a:gd name="T19" fmla="*/ 776 h 873"/>
                <a:gd name="T20" fmla="*/ 789 w 1159"/>
                <a:gd name="T21" fmla="*/ 754 h 873"/>
                <a:gd name="T22" fmla="*/ 666 w 1159"/>
                <a:gd name="T23" fmla="*/ 715 h 873"/>
                <a:gd name="T24" fmla="*/ 590 w 1159"/>
                <a:gd name="T25" fmla="*/ 653 h 873"/>
                <a:gd name="T26" fmla="*/ 570 w 1159"/>
                <a:gd name="T27" fmla="*/ 559 h 873"/>
                <a:gd name="T28" fmla="*/ 585 w 1159"/>
                <a:gd name="T29" fmla="*/ 506 h 873"/>
                <a:gd name="T30" fmla="*/ 702 w 1159"/>
                <a:gd name="T31" fmla="*/ 490 h 873"/>
                <a:gd name="T32" fmla="*/ 905 w 1159"/>
                <a:gd name="T33" fmla="*/ 503 h 873"/>
                <a:gd name="T34" fmla="*/ 993 w 1159"/>
                <a:gd name="T35" fmla="*/ 589 h 873"/>
                <a:gd name="T36" fmla="*/ 1120 w 1159"/>
                <a:gd name="T37" fmla="*/ 545 h 873"/>
                <a:gd name="T38" fmla="*/ 1056 w 1159"/>
                <a:gd name="T39" fmla="*/ 685 h 873"/>
                <a:gd name="T40" fmla="*/ 581 w 1159"/>
                <a:gd name="T41" fmla="*/ 499 h 873"/>
                <a:gd name="T42" fmla="*/ 60 w 1159"/>
                <a:gd name="T43" fmla="*/ 440 h 873"/>
                <a:gd name="T44" fmla="*/ 137 w 1159"/>
                <a:gd name="T45" fmla="*/ 406 h 873"/>
                <a:gd name="T46" fmla="*/ 484 w 1159"/>
                <a:gd name="T47" fmla="*/ 390 h 873"/>
                <a:gd name="T48" fmla="*/ 460 w 1159"/>
                <a:gd name="T49" fmla="*/ 362 h 873"/>
                <a:gd name="T50" fmla="*/ 457 w 1159"/>
                <a:gd name="T51" fmla="*/ 336 h 873"/>
                <a:gd name="T52" fmla="*/ 266 w 1159"/>
                <a:gd name="T53" fmla="*/ 349 h 873"/>
                <a:gd name="T54" fmla="*/ 268 w 1159"/>
                <a:gd name="T55" fmla="*/ 348 h 873"/>
                <a:gd name="T56" fmla="*/ 270 w 1159"/>
                <a:gd name="T57" fmla="*/ 328 h 873"/>
                <a:gd name="T58" fmla="*/ 68 w 1159"/>
                <a:gd name="T59" fmla="*/ 285 h 873"/>
                <a:gd name="T60" fmla="*/ 170 w 1159"/>
                <a:gd name="T61" fmla="*/ 212 h 873"/>
                <a:gd name="T62" fmla="*/ 499 w 1159"/>
                <a:gd name="T63" fmla="*/ 376 h 873"/>
                <a:gd name="T64" fmla="*/ 482 w 1159"/>
                <a:gd name="T65" fmla="*/ 363 h 873"/>
                <a:gd name="T66" fmla="*/ 480 w 1159"/>
                <a:gd name="T67" fmla="*/ 352 h 873"/>
                <a:gd name="T68" fmla="*/ 446 w 1159"/>
                <a:gd name="T69" fmla="*/ 315 h 873"/>
                <a:gd name="T70" fmla="*/ 506 w 1159"/>
                <a:gd name="T71" fmla="*/ 376 h 873"/>
                <a:gd name="T72" fmla="*/ 443 w 1159"/>
                <a:gd name="T73" fmla="*/ 324 h 873"/>
                <a:gd name="T74" fmla="*/ 357 w 1159"/>
                <a:gd name="T75" fmla="*/ 288 h 873"/>
                <a:gd name="T76" fmla="*/ 320 w 1159"/>
                <a:gd name="T77" fmla="*/ 271 h 873"/>
                <a:gd name="T78" fmla="*/ 285 w 1159"/>
                <a:gd name="T79" fmla="*/ 309 h 873"/>
                <a:gd name="T80" fmla="*/ 282 w 1159"/>
                <a:gd name="T81" fmla="*/ 278 h 873"/>
                <a:gd name="T82" fmla="*/ 251 w 1159"/>
                <a:gd name="T83" fmla="*/ 332 h 873"/>
                <a:gd name="T84" fmla="*/ 202 w 1159"/>
                <a:gd name="T85" fmla="*/ 375 h 873"/>
                <a:gd name="T86" fmla="*/ 190 w 1159"/>
                <a:gd name="T87" fmla="*/ 375 h 873"/>
                <a:gd name="T88" fmla="*/ 207 w 1159"/>
                <a:gd name="T89" fmla="*/ 322 h 873"/>
                <a:gd name="T90" fmla="*/ 146 w 1159"/>
                <a:gd name="T91" fmla="*/ 284 h 873"/>
                <a:gd name="T92" fmla="*/ 158 w 1159"/>
                <a:gd name="T93" fmla="*/ 222 h 873"/>
                <a:gd name="T94" fmla="*/ 149 w 1159"/>
                <a:gd name="T95" fmla="*/ 193 h 873"/>
                <a:gd name="T96" fmla="*/ 156 w 1159"/>
                <a:gd name="T97" fmla="*/ 150 h 873"/>
                <a:gd name="T98" fmla="*/ 168 w 1159"/>
                <a:gd name="T99" fmla="*/ 129 h 873"/>
                <a:gd name="T100" fmla="*/ 198 w 1159"/>
                <a:gd name="T101" fmla="*/ 28 h 873"/>
                <a:gd name="T102" fmla="*/ 254 w 1159"/>
                <a:gd name="T103" fmla="*/ 17 h 873"/>
                <a:gd name="T104" fmla="*/ 357 w 1159"/>
                <a:gd name="T105" fmla="*/ 45 h 873"/>
                <a:gd name="T106" fmla="*/ 407 w 1159"/>
                <a:gd name="T107" fmla="*/ 288 h 873"/>
                <a:gd name="T108" fmla="*/ 178 w 1159"/>
                <a:gd name="T109" fmla="*/ 277 h 873"/>
                <a:gd name="T110" fmla="*/ 197 w 1159"/>
                <a:gd name="T111" fmla="*/ 842 h 873"/>
                <a:gd name="T112" fmla="*/ 627 w 1159"/>
                <a:gd name="T113" fmla="*/ 707 h 873"/>
                <a:gd name="T114" fmla="*/ 1127 w 1159"/>
                <a:gd name="T115" fmla="*/ 592 h 873"/>
                <a:gd name="T116" fmla="*/ 134 w 1159"/>
                <a:gd name="T117" fmla="*/ 411 h 873"/>
                <a:gd name="T118" fmla="*/ 470 w 1159"/>
                <a:gd name="T119" fmla="*/ 383 h 873"/>
                <a:gd name="T120" fmla="*/ 268 w 1159"/>
                <a:gd name="T121" fmla="*/ 349 h 873"/>
                <a:gd name="T122" fmla="*/ 264 w 1159"/>
                <a:gd name="T123" fmla="*/ 305 h 873"/>
                <a:gd name="T124" fmla="*/ 96 w 1159"/>
                <a:gd name="T125" fmla="*/ 226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9" h="873">
                  <a:moveTo>
                    <a:pt x="251" y="866"/>
                  </a:moveTo>
                  <a:lnTo>
                    <a:pt x="252" y="867"/>
                  </a:lnTo>
                  <a:lnTo>
                    <a:pt x="252" y="868"/>
                  </a:lnTo>
                  <a:lnTo>
                    <a:pt x="251" y="868"/>
                  </a:lnTo>
                  <a:lnTo>
                    <a:pt x="251" y="869"/>
                  </a:lnTo>
                  <a:lnTo>
                    <a:pt x="249" y="869"/>
                  </a:lnTo>
                  <a:lnTo>
                    <a:pt x="248" y="869"/>
                  </a:lnTo>
                  <a:lnTo>
                    <a:pt x="247" y="869"/>
                  </a:lnTo>
                  <a:lnTo>
                    <a:pt x="247" y="870"/>
                  </a:lnTo>
                  <a:lnTo>
                    <a:pt x="245" y="870"/>
                  </a:lnTo>
                  <a:lnTo>
                    <a:pt x="244" y="870"/>
                  </a:lnTo>
                  <a:lnTo>
                    <a:pt x="244" y="872"/>
                  </a:lnTo>
                  <a:lnTo>
                    <a:pt x="243" y="873"/>
                  </a:lnTo>
                  <a:lnTo>
                    <a:pt x="242" y="873"/>
                  </a:lnTo>
                  <a:lnTo>
                    <a:pt x="241" y="873"/>
                  </a:lnTo>
                  <a:lnTo>
                    <a:pt x="241" y="872"/>
                  </a:lnTo>
                  <a:lnTo>
                    <a:pt x="241" y="870"/>
                  </a:lnTo>
                  <a:lnTo>
                    <a:pt x="241" y="869"/>
                  </a:lnTo>
                  <a:lnTo>
                    <a:pt x="241" y="868"/>
                  </a:lnTo>
                  <a:lnTo>
                    <a:pt x="240" y="867"/>
                  </a:lnTo>
                  <a:lnTo>
                    <a:pt x="240" y="866"/>
                  </a:lnTo>
                  <a:lnTo>
                    <a:pt x="239" y="865"/>
                  </a:lnTo>
                  <a:lnTo>
                    <a:pt x="239" y="863"/>
                  </a:lnTo>
                  <a:lnTo>
                    <a:pt x="240" y="863"/>
                  </a:lnTo>
                  <a:lnTo>
                    <a:pt x="241" y="862"/>
                  </a:lnTo>
                  <a:lnTo>
                    <a:pt x="241" y="861"/>
                  </a:lnTo>
                  <a:lnTo>
                    <a:pt x="241" y="860"/>
                  </a:lnTo>
                  <a:lnTo>
                    <a:pt x="241" y="859"/>
                  </a:lnTo>
                  <a:lnTo>
                    <a:pt x="242" y="859"/>
                  </a:lnTo>
                  <a:lnTo>
                    <a:pt x="242" y="860"/>
                  </a:lnTo>
                  <a:lnTo>
                    <a:pt x="243" y="860"/>
                  </a:lnTo>
                  <a:lnTo>
                    <a:pt x="244" y="860"/>
                  </a:lnTo>
                  <a:lnTo>
                    <a:pt x="245" y="861"/>
                  </a:lnTo>
                  <a:lnTo>
                    <a:pt x="247" y="861"/>
                  </a:lnTo>
                  <a:lnTo>
                    <a:pt x="248" y="862"/>
                  </a:lnTo>
                  <a:lnTo>
                    <a:pt x="249" y="862"/>
                  </a:lnTo>
                  <a:lnTo>
                    <a:pt x="249" y="863"/>
                  </a:lnTo>
                  <a:lnTo>
                    <a:pt x="249" y="865"/>
                  </a:lnTo>
                  <a:lnTo>
                    <a:pt x="251" y="865"/>
                  </a:lnTo>
                  <a:lnTo>
                    <a:pt x="251" y="866"/>
                  </a:lnTo>
                  <a:close/>
                  <a:moveTo>
                    <a:pt x="239" y="854"/>
                  </a:moveTo>
                  <a:lnTo>
                    <a:pt x="240" y="854"/>
                  </a:lnTo>
                  <a:lnTo>
                    <a:pt x="240" y="852"/>
                  </a:lnTo>
                  <a:lnTo>
                    <a:pt x="239" y="852"/>
                  </a:lnTo>
                  <a:lnTo>
                    <a:pt x="239" y="851"/>
                  </a:lnTo>
                  <a:lnTo>
                    <a:pt x="238" y="851"/>
                  </a:lnTo>
                  <a:lnTo>
                    <a:pt x="237" y="851"/>
                  </a:lnTo>
                  <a:lnTo>
                    <a:pt x="236" y="851"/>
                  </a:lnTo>
                  <a:lnTo>
                    <a:pt x="233" y="851"/>
                  </a:lnTo>
                  <a:lnTo>
                    <a:pt x="233" y="850"/>
                  </a:lnTo>
                  <a:lnTo>
                    <a:pt x="232" y="850"/>
                  </a:lnTo>
                  <a:lnTo>
                    <a:pt x="232" y="851"/>
                  </a:lnTo>
                  <a:lnTo>
                    <a:pt x="232" y="852"/>
                  </a:lnTo>
                  <a:lnTo>
                    <a:pt x="233" y="852"/>
                  </a:lnTo>
                  <a:lnTo>
                    <a:pt x="236" y="852"/>
                  </a:lnTo>
                  <a:lnTo>
                    <a:pt x="236" y="854"/>
                  </a:lnTo>
                  <a:lnTo>
                    <a:pt x="236" y="855"/>
                  </a:lnTo>
                  <a:lnTo>
                    <a:pt x="237" y="855"/>
                  </a:lnTo>
                  <a:lnTo>
                    <a:pt x="238" y="855"/>
                  </a:lnTo>
                  <a:lnTo>
                    <a:pt x="239" y="855"/>
                  </a:lnTo>
                  <a:lnTo>
                    <a:pt x="239" y="854"/>
                  </a:lnTo>
                  <a:close/>
                  <a:moveTo>
                    <a:pt x="230" y="848"/>
                  </a:moveTo>
                  <a:lnTo>
                    <a:pt x="229" y="848"/>
                  </a:lnTo>
                  <a:lnTo>
                    <a:pt x="228" y="848"/>
                  </a:lnTo>
                  <a:lnTo>
                    <a:pt x="227" y="848"/>
                  </a:lnTo>
                  <a:lnTo>
                    <a:pt x="227" y="849"/>
                  </a:lnTo>
                  <a:lnTo>
                    <a:pt x="228" y="849"/>
                  </a:lnTo>
                  <a:lnTo>
                    <a:pt x="229" y="849"/>
                  </a:lnTo>
                  <a:lnTo>
                    <a:pt x="230" y="849"/>
                  </a:lnTo>
                  <a:lnTo>
                    <a:pt x="230" y="850"/>
                  </a:lnTo>
                  <a:lnTo>
                    <a:pt x="231" y="849"/>
                  </a:lnTo>
                  <a:lnTo>
                    <a:pt x="231" y="848"/>
                  </a:lnTo>
                  <a:lnTo>
                    <a:pt x="230" y="848"/>
                  </a:lnTo>
                  <a:close/>
                  <a:moveTo>
                    <a:pt x="221" y="845"/>
                  </a:moveTo>
                  <a:lnTo>
                    <a:pt x="220" y="845"/>
                  </a:lnTo>
                  <a:lnTo>
                    <a:pt x="220" y="844"/>
                  </a:lnTo>
                  <a:lnTo>
                    <a:pt x="220" y="843"/>
                  </a:lnTo>
                  <a:lnTo>
                    <a:pt x="218" y="843"/>
                  </a:lnTo>
                  <a:lnTo>
                    <a:pt x="218" y="844"/>
                  </a:lnTo>
                  <a:lnTo>
                    <a:pt x="217" y="844"/>
                  </a:lnTo>
                  <a:lnTo>
                    <a:pt x="216" y="845"/>
                  </a:lnTo>
                  <a:lnTo>
                    <a:pt x="216" y="846"/>
                  </a:lnTo>
                  <a:lnTo>
                    <a:pt x="217" y="846"/>
                  </a:lnTo>
                  <a:lnTo>
                    <a:pt x="217" y="847"/>
                  </a:lnTo>
                  <a:lnTo>
                    <a:pt x="218" y="847"/>
                  </a:lnTo>
                  <a:lnTo>
                    <a:pt x="218" y="846"/>
                  </a:lnTo>
                  <a:lnTo>
                    <a:pt x="220" y="847"/>
                  </a:lnTo>
                  <a:lnTo>
                    <a:pt x="221" y="847"/>
                  </a:lnTo>
                  <a:lnTo>
                    <a:pt x="222" y="847"/>
                  </a:lnTo>
                  <a:lnTo>
                    <a:pt x="222" y="846"/>
                  </a:lnTo>
                  <a:lnTo>
                    <a:pt x="221" y="846"/>
                  </a:lnTo>
                  <a:lnTo>
                    <a:pt x="221" y="845"/>
                  </a:lnTo>
                  <a:close/>
                  <a:moveTo>
                    <a:pt x="203" y="836"/>
                  </a:moveTo>
                  <a:lnTo>
                    <a:pt x="202" y="836"/>
                  </a:lnTo>
                  <a:lnTo>
                    <a:pt x="202" y="837"/>
                  </a:lnTo>
                  <a:lnTo>
                    <a:pt x="201" y="837"/>
                  </a:lnTo>
                  <a:lnTo>
                    <a:pt x="201" y="838"/>
                  </a:lnTo>
                  <a:lnTo>
                    <a:pt x="201" y="839"/>
                  </a:lnTo>
                  <a:lnTo>
                    <a:pt x="202" y="839"/>
                  </a:lnTo>
                  <a:lnTo>
                    <a:pt x="202" y="842"/>
                  </a:lnTo>
                  <a:lnTo>
                    <a:pt x="203" y="842"/>
                  </a:lnTo>
                  <a:lnTo>
                    <a:pt x="205" y="842"/>
                  </a:lnTo>
                  <a:lnTo>
                    <a:pt x="205" y="839"/>
                  </a:lnTo>
                  <a:lnTo>
                    <a:pt x="206" y="839"/>
                  </a:lnTo>
                  <a:lnTo>
                    <a:pt x="206" y="838"/>
                  </a:lnTo>
                  <a:lnTo>
                    <a:pt x="206" y="837"/>
                  </a:lnTo>
                  <a:lnTo>
                    <a:pt x="205" y="836"/>
                  </a:lnTo>
                  <a:lnTo>
                    <a:pt x="203" y="836"/>
                  </a:lnTo>
                  <a:close/>
                  <a:moveTo>
                    <a:pt x="928" y="759"/>
                  </a:moveTo>
                  <a:lnTo>
                    <a:pt x="929" y="759"/>
                  </a:lnTo>
                  <a:lnTo>
                    <a:pt x="929" y="758"/>
                  </a:lnTo>
                  <a:lnTo>
                    <a:pt x="928" y="758"/>
                  </a:lnTo>
                  <a:lnTo>
                    <a:pt x="928" y="759"/>
                  </a:lnTo>
                  <a:close/>
                  <a:moveTo>
                    <a:pt x="1071" y="672"/>
                  </a:moveTo>
                  <a:lnTo>
                    <a:pt x="1071" y="673"/>
                  </a:lnTo>
                  <a:lnTo>
                    <a:pt x="1072" y="675"/>
                  </a:lnTo>
                  <a:lnTo>
                    <a:pt x="1071" y="671"/>
                  </a:lnTo>
                  <a:lnTo>
                    <a:pt x="1069" y="672"/>
                  </a:lnTo>
                  <a:lnTo>
                    <a:pt x="1071" y="672"/>
                  </a:lnTo>
                  <a:close/>
                  <a:moveTo>
                    <a:pt x="1067" y="668"/>
                  </a:moveTo>
                  <a:lnTo>
                    <a:pt x="1066" y="668"/>
                  </a:lnTo>
                  <a:lnTo>
                    <a:pt x="1067" y="669"/>
                  </a:lnTo>
                  <a:lnTo>
                    <a:pt x="1067" y="668"/>
                  </a:lnTo>
                  <a:close/>
                  <a:moveTo>
                    <a:pt x="1066" y="671"/>
                  </a:moveTo>
                  <a:lnTo>
                    <a:pt x="1067" y="671"/>
                  </a:lnTo>
                  <a:lnTo>
                    <a:pt x="1067" y="672"/>
                  </a:lnTo>
                  <a:lnTo>
                    <a:pt x="1069" y="672"/>
                  </a:lnTo>
                  <a:lnTo>
                    <a:pt x="1069" y="671"/>
                  </a:lnTo>
                  <a:lnTo>
                    <a:pt x="1067" y="669"/>
                  </a:lnTo>
                  <a:lnTo>
                    <a:pt x="1066" y="669"/>
                  </a:lnTo>
                  <a:lnTo>
                    <a:pt x="1066" y="671"/>
                  </a:lnTo>
                  <a:close/>
                  <a:moveTo>
                    <a:pt x="1063" y="635"/>
                  </a:moveTo>
                  <a:lnTo>
                    <a:pt x="1064" y="635"/>
                  </a:lnTo>
                  <a:lnTo>
                    <a:pt x="1064" y="634"/>
                  </a:lnTo>
                  <a:lnTo>
                    <a:pt x="1064" y="633"/>
                  </a:lnTo>
                  <a:lnTo>
                    <a:pt x="1063" y="633"/>
                  </a:lnTo>
                  <a:lnTo>
                    <a:pt x="1062" y="633"/>
                  </a:lnTo>
                  <a:lnTo>
                    <a:pt x="1062" y="634"/>
                  </a:lnTo>
                  <a:lnTo>
                    <a:pt x="1063" y="634"/>
                  </a:lnTo>
                  <a:lnTo>
                    <a:pt x="1063" y="635"/>
                  </a:lnTo>
                  <a:close/>
                  <a:moveTo>
                    <a:pt x="1066" y="656"/>
                  </a:moveTo>
                  <a:lnTo>
                    <a:pt x="1066" y="657"/>
                  </a:lnTo>
                  <a:lnTo>
                    <a:pt x="1067" y="660"/>
                  </a:lnTo>
                  <a:lnTo>
                    <a:pt x="1067" y="657"/>
                  </a:lnTo>
                  <a:lnTo>
                    <a:pt x="1067" y="656"/>
                  </a:lnTo>
                  <a:lnTo>
                    <a:pt x="1067" y="655"/>
                  </a:lnTo>
                  <a:lnTo>
                    <a:pt x="1066" y="655"/>
                  </a:lnTo>
                  <a:lnTo>
                    <a:pt x="1066" y="656"/>
                  </a:lnTo>
                  <a:close/>
                  <a:moveTo>
                    <a:pt x="1158" y="551"/>
                  </a:moveTo>
                  <a:lnTo>
                    <a:pt x="1157" y="551"/>
                  </a:lnTo>
                  <a:lnTo>
                    <a:pt x="1158" y="553"/>
                  </a:lnTo>
                  <a:lnTo>
                    <a:pt x="1159" y="553"/>
                  </a:lnTo>
                  <a:lnTo>
                    <a:pt x="1159" y="554"/>
                  </a:lnTo>
                  <a:lnTo>
                    <a:pt x="1158" y="554"/>
                  </a:lnTo>
                  <a:lnTo>
                    <a:pt x="1158" y="555"/>
                  </a:lnTo>
                  <a:lnTo>
                    <a:pt x="1157" y="555"/>
                  </a:lnTo>
                  <a:lnTo>
                    <a:pt x="1157" y="557"/>
                  </a:lnTo>
                  <a:lnTo>
                    <a:pt x="1156" y="555"/>
                  </a:lnTo>
                  <a:lnTo>
                    <a:pt x="1156" y="557"/>
                  </a:lnTo>
                  <a:lnTo>
                    <a:pt x="1155" y="557"/>
                  </a:lnTo>
                  <a:lnTo>
                    <a:pt x="1155" y="555"/>
                  </a:lnTo>
                  <a:lnTo>
                    <a:pt x="1154" y="557"/>
                  </a:lnTo>
                  <a:lnTo>
                    <a:pt x="1154" y="558"/>
                  </a:lnTo>
                  <a:lnTo>
                    <a:pt x="1153" y="558"/>
                  </a:lnTo>
                  <a:lnTo>
                    <a:pt x="1152" y="558"/>
                  </a:lnTo>
                  <a:lnTo>
                    <a:pt x="1153" y="557"/>
                  </a:lnTo>
                  <a:lnTo>
                    <a:pt x="1152" y="557"/>
                  </a:lnTo>
                  <a:lnTo>
                    <a:pt x="1152" y="558"/>
                  </a:lnTo>
                  <a:lnTo>
                    <a:pt x="1151" y="558"/>
                  </a:lnTo>
                  <a:lnTo>
                    <a:pt x="1150" y="558"/>
                  </a:lnTo>
                  <a:lnTo>
                    <a:pt x="1150" y="559"/>
                  </a:lnTo>
                  <a:lnTo>
                    <a:pt x="1151" y="559"/>
                  </a:lnTo>
                  <a:lnTo>
                    <a:pt x="1150" y="560"/>
                  </a:lnTo>
                  <a:lnTo>
                    <a:pt x="1149" y="560"/>
                  </a:lnTo>
                  <a:lnTo>
                    <a:pt x="1149" y="559"/>
                  </a:lnTo>
                  <a:lnTo>
                    <a:pt x="1149" y="558"/>
                  </a:lnTo>
                  <a:lnTo>
                    <a:pt x="1147" y="558"/>
                  </a:lnTo>
                  <a:lnTo>
                    <a:pt x="1147" y="559"/>
                  </a:lnTo>
                  <a:lnTo>
                    <a:pt x="1149" y="560"/>
                  </a:lnTo>
                  <a:lnTo>
                    <a:pt x="1149" y="561"/>
                  </a:lnTo>
                  <a:lnTo>
                    <a:pt x="1147" y="561"/>
                  </a:lnTo>
                  <a:lnTo>
                    <a:pt x="1145" y="562"/>
                  </a:lnTo>
                  <a:lnTo>
                    <a:pt x="1145" y="561"/>
                  </a:lnTo>
                  <a:lnTo>
                    <a:pt x="1144" y="561"/>
                  </a:lnTo>
                  <a:lnTo>
                    <a:pt x="1144" y="560"/>
                  </a:lnTo>
                  <a:lnTo>
                    <a:pt x="1145" y="560"/>
                  </a:lnTo>
                  <a:lnTo>
                    <a:pt x="1145" y="559"/>
                  </a:lnTo>
                  <a:lnTo>
                    <a:pt x="1145" y="558"/>
                  </a:lnTo>
                  <a:lnTo>
                    <a:pt x="1144" y="558"/>
                  </a:lnTo>
                  <a:lnTo>
                    <a:pt x="1144" y="559"/>
                  </a:lnTo>
                  <a:lnTo>
                    <a:pt x="1143" y="559"/>
                  </a:lnTo>
                  <a:lnTo>
                    <a:pt x="1143" y="560"/>
                  </a:lnTo>
                  <a:lnTo>
                    <a:pt x="1143" y="561"/>
                  </a:lnTo>
                  <a:lnTo>
                    <a:pt x="1143" y="562"/>
                  </a:lnTo>
                  <a:lnTo>
                    <a:pt x="1142" y="562"/>
                  </a:lnTo>
                  <a:lnTo>
                    <a:pt x="1142" y="561"/>
                  </a:lnTo>
                  <a:lnTo>
                    <a:pt x="1142" y="560"/>
                  </a:lnTo>
                  <a:lnTo>
                    <a:pt x="1142" y="559"/>
                  </a:lnTo>
                  <a:lnTo>
                    <a:pt x="1141" y="559"/>
                  </a:lnTo>
                  <a:lnTo>
                    <a:pt x="1142" y="558"/>
                  </a:lnTo>
                  <a:lnTo>
                    <a:pt x="1142" y="557"/>
                  </a:lnTo>
                  <a:lnTo>
                    <a:pt x="1141" y="557"/>
                  </a:lnTo>
                  <a:lnTo>
                    <a:pt x="1141" y="558"/>
                  </a:lnTo>
                  <a:lnTo>
                    <a:pt x="1141" y="559"/>
                  </a:lnTo>
                  <a:lnTo>
                    <a:pt x="1140" y="559"/>
                  </a:lnTo>
                  <a:lnTo>
                    <a:pt x="1140" y="560"/>
                  </a:lnTo>
                  <a:lnTo>
                    <a:pt x="1141" y="561"/>
                  </a:lnTo>
                  <a:lnTo>
                    <a:pt x="1140" y="561"/>
                  </a:lnTo>
                  <a:lnTo>
                    <a:pt x="1139" y="561"/>
                  </a:lnTo>
                  <a:lnTo>
                    <a:pt x="1139" y="562"/>
                  </a:lnTo>
                  <a:lnTo>
                    <a:pt x="1139" y="563"/>
                  </a:lnTo>
                  <a:lnTo>
                    <a:pt x="1139" y="564"/>
                  </a:lnTo>
                  <a:lnTo>
                    <a:pt x="1138" y="564"/>
                  </a:lnTo>
                  <a:lnTo>
                    <a:pt x="1136" y="564"/>
                  </a:lnTo>
                  <a:lnTo>
                    <a:pt x="1135" y="565"/>
                  </a:lnTo>
                  <a:lnTo>
                    <a:pt x="1134" y="566"/>
                  </a:lnTo>
                  <a:lnTo>
                    <a:pt x="1134" y="565"/>
                  </a:lnTo>
                  <a:lnTo>
                    <a:pt x="1133" y="565"/>
                  </a:lnTo>
                  <a:lnTo>
                    <a:pt x="1133" y="564"/>
                  </a:lnTo>
                  <a:lnTo>
                    <a:pt x="1132" y="565"/>
                  </a:lnTo>
                  <a:lnTo>
                    <a:pt x="1130" y="564"/>
                  </a:lnTo>
                  <a:lnTo>
                    <a:pt x="1130" y="565"/>
                  </a:lnTo>
                  <a:lnTo>
                    <a:pt x="1132" y="566"/>
                  </a:lnTo>
                  <a:lnTo>
                    <a:pt x="1132" y="569"/>
                  </a:lnTo>
                  <a:lnTo>
                    <a:pt x="1132" y="570"/>
                  </a:lnTo>
                  <a:lnTo>
                    <a:pt x="1130" y="570"/>
                  </a:lnTo>
                  <a:lnTo>
                    <a:pt x="1130" y="569"/>
                  </a:lnTo>
                  <a:lnTo>
                    <a:pt x="1129" y="569"/>
                  </a:lnTo>
                  <a:lnTo>
                    <a:pt x="1129" y="566"/>
                  </a:lnTo>
                  <a:lnTo>
                    <a:pt x="1128" y="566"/>
                  </a:lnTo>
                  <a:lnTo>
                    <a:pt x="1128" y="569"/>
                  </a:lnTo>
                  <a:lnTo>
                    <a:pt x="1127" y="569"/>
                  </a:lnTo>
                  <a:lnTo>
                    <a:pt x="1127" y="570"/>
                  </a:lnTo>
                  <a:lnTo>
                    <a:pt x="1127" y="571"/>
                  </a:lnTo>
                  <a:lnTo>
                    <a:pt x="1127" y="572"/>
                  </a:lnTo>
                  <a:lnTo>
                    <a:pt x="1126" y="572"/>
                  </a:lnTo>
                  <a:lnTo>
                    <a:pt x="1126" y="573"/>
                  </a:lnTo>
                  <a:lnTo>
                    <a:pt x="1126" y="574"/>
                  </a:lnTo>
                  <a:lnTo>
                    <a:pt x="1124" y="574"/>
                  </a:lnTo>
                  <a:lnTo>
                    <a:pt x="1123" y="574"/>
                  </a:lnTo>
                  <a:lnTo>
                    <a:pt x="1123" y="575"/>
                  </a:lnTo>
                  <a:lnTo>
                    <a:pt x="1123" y="576"/>
                  </a:lnTo>
                  <a:lnTo>
                    <a:pt x="1122" y="576"/>
                  </a:lnTo>
                  <a:lnTo>
                    <a:pt x="1122" y="577"/>
                  </a:lnTo>
                  <a:lnTo>
                    <a:pt x="1121" y="577"/>
                  </a:lnTo>
                  <a:lnTo>
                    <a:pt x="1121" y="578"/>
                  </a:lnTo>
                  <a:lnTo>
                    <a:pt x="1121" y="580"/>
                  </a:lnTo>
                  <a:lnTo>
                    <a:pt x="1121" y="581"/>
                  </a:lnTo>
                  <a:lnTo>
                    <a:pt x="1120" y="581"/>
                  </a:lnTo>
                  <a:lnTo>
                    <a:pt x="1120" y="582"/>
                  </a:lnTo>
                  <a:lnTo>
                    <a:pt x="1121" y="582"/>
                  </a:lnTo>
                  <a:lnTo>
                    <a:pt x="1121" y="584"/>
                  </a:lnTo>
                  <a:lnTo>
                    <a:pt x="1122" y="584"/>
                  </a:lnTo>
                  <a:lnTo>
                    <a:pt x="1123" y="584"/>
                  </a:lnTo>
                  <a:lnTo>
                    <a:pt x="1123" y="585"/>
                  </a:lnTo>
                  <a:lnTo>
                    <a:pt x="1122" y="585"/>
                  </a:lnTo>
                  <a:lnTo>
                    <a:pt x="1121" y="586"/>
                  </a:lnTo>
                  <a:lnTo>
                    <a:pt x="1120" y="586"/>
                  </a:lnTo>
                  <a:lnTo>
                    <a:pt x="1120" y="587"/>
                  </a:lnTo>
                  <a:lnTo>
                    <a:pt x="1119" y="587"/>
                  </a:lnTo>
                  <a:lnTo>
                    <a:pt x="1119" y="588"/>
                  </a:lnTo>
                  <a:lnTo>
                    <a:pt x="1119" y="589"/>
                  </a:lnTo>
                  <a:lnTo>
                    <a:pt x="1120" y="589"/>
                  </a:lnTo>
                  <a:lnTo>
                    <a:pt x="1121" y="589"/>
                  </a:lnTo>
                  <a:lnTo>
                    <a:pt x="1122" y="591"/>
                  </a:lnTo>
                  <a:lnTo>
                    <a:pt x="1122" y="592"/>
                  </a:lnTo>
                  <a:lnTo>
                    <a:pt x="1122" y="593"/>
                  </a:lnTo>
                  <a:lnTo>
                    <a:pt x="1122" y="594"/>
                  </a:lnTo>
                  <a:lnTo>
                    <a:pt x="1123" y="594"/>
                  </a:lnTo>
                  <a:lnTo>
                    <a:pt x="1123" y="595"/>
                  </a:lnTo>
                  <a:lnTo>
                    <a:pt x="1123" y="596"/>
                  </a:lnTo>
                  <a:lnTo>
                    <a:pt x="1124" y="596"/>
                  </a:lnTo>
                  <a:lnTo>
                    <a:pt x="1126" y="596"/>
                  </a:lnTo>
                  <a:lnTo>
                    <a:pt x="1126" y="597"/>
                  </a:lnTo>
                  <a:lnTo>
                    <a:pt x="1127" y="596"/>
                  </a:lnTo>
                  <a:lnTo>
                    <a:pt x="1128" y="596"/>
                  </a:lnTo>
                  <a:lnTo>
                    <a:pt x="1129" y="596"/>
                  </a:lnTo>
                  <a:lnTo>
                    <a:pt x="1129" y="597"/>
                  </a:lnTo>
                  <a:lnTo>
                    <a:pt x="1128" y="597"/>
                  </a:lnTo>
                  <a:lnTo>
                    <a:pt x="1127" y="597"/>
                  </a:lnTo>
                  <a:lnTo>
                    <a:pt x="1126" y="599"/>
                  </a:lnTo>
                  <a:lnTo>
                    <a:pt x="1124" y="599"/>
                  </a:lnTo>
                  <a:lnTo>
                    <a:pt x="1123" y="599"/>
                  </a:lnTo>
                  <a:lnTo>
                    <a:pt x="1122" y="600"/>
                  </a:lnTo>
                  <a:lnTo>
                    <a:pt x="1122" y="599"/>
                  </a:lnTo>
                  <a:lnTo>
                    <a:pt x="1122" y="597"/>
                  </a:lnTo>
                  <a:lnTo>
                    <a:pt x="1122" y="596"/>
                  </a:lnTo>
                  <a:lnTo>
                    <a:pt x="1121" y="596"/>
                  </a:lnTo>
                  <a:lnTo>
                    <a:pt x="1121" y="597"/>
                  </a:lnTo>
                  <a:lnTo>
                    <a:pt x="1121" y="599"/>
                  </a:lnTo>
                  <a:lnTo>
                    <a:pt x="1120" y="599"/>
                  </a:lnTo>
                  <a:lnTo>
                    <a:pt x="1119" y="600"/>
                  </a:lnTo>
                  <a:lnTo>
                    <a:pt x="1119" y="599"/>
                  </a:lnTo>
                  <a:lnTo>
                    <a:pt x="1118" y="599"/>
                  </a:lnTo>
                  <a:lnTo>
                    <a:pt x="1118" y="600"/>
                  </a:lnTo>
                  <a:lnTo>
                    <a:pt x="1117" y="600"/>
                  </a:lnTo>
                  <a:lnTo>
                    <a:pt x="1115" y="600"/>
                  </a:lnTo>
                  <a:lnTo>
                    <a:pt x="1115" y="599"/>
                  </a:lnTo>
                  <a:lnTo>
                    <a:pt x="1117" y="599"/>
                  </a:lnTo>
                  <a:lnTo>
                    <a:pt x="1117" y="597"/>
                  </a:lnTo>
                  <a:lnTo>
                    <a:pt x="1118" y="596"/>
                  </a:lnTo>
                  <a:lnTo>
                    <a:pt x="1117" y="596"/>
                  </a:lnTo>
                  <a:lnTo>
                    <a:pt x="1115" y="596"/>
                  </a:lnTo>
                  <a:lnTo>
                    <a:pt x="1115" y="597"/>
                  </a:lnTo>
                  <a:lnTo>
                    <a:pt x="1113" y="597"/>
                  </a:lnTo>
                  <a:lnTo>
                    <a:pt x="1113" y="599"/>
                  </a:lnTo>
                  <a:lnTo>
                    <a:pt x="1113" y="600"/>
                  </a:lnTo>
                  <a:lnTo>
                    <a:pt x="1113" y="602"/>
                  </a:lnTo>
                  <a:lnTo>
                    <a:pt x="1113" y="603"/>
                  </a:lnTo>
                  <a:lnTo>
                    <a:pt x="1112" y="603"/>
                  </a:lnTo>
                  <a:lnTo>
                    <a:pt x="1110" y="603"/>
                  </a:lnTo>
                  <a:lnTo>
                    <a:pt x="1109" y="603"/>
                  </a:lnTo>
                  <a:lnTo>
                    <a:pt x="1108" y="603"/>
                  </a:lnTo>
                  <a:lnTo>
                    <a:pt x="1107" y="603"/>
                  </a:lnTo>
                  <a:lnTo>
                    <a:pt x="1106" y="603"/>
                  </a:lnTo>
                  <a:lnTo>
                    <a:pt x="1106" y="604"/>
                  </a:lnTo>
                  <a:lnTo>
                    <a:pt x="1105" y="603"/>
                  </a:lnTo>
                  <a:lnTo>
                    <a:pt x="1105" y="604"/>
                  </a:lnTo>
                  <a:lnTo>
                    <a:pt x="1104" y="604"/>
                  </a:lnTo>
                  <a:lnTo>
                    <a:pt x="1102" y="604"/>
                  </a:lnTo>
                  <a:lnTo>
                    <a:pt x="1101" y="604"/>
                  </a:lnTo>
                  <a:lnTo>
                    <a:pt x="1099" y="604"/>
                  </a:lnTo>
                  <a:lnTo>
                    <a:pt x="1098" y="604"/>
                  </a:lnTo>
                  <a:lnTo>
                    <a:pt x="1097" y="604"/>
                  </a:lnTo>
                  <a:lnTo>
                    <a:pt x="1097" y="605"/>
                  </a:lnTo>
                  <a:lnTo>
                    <a:pt x="1096" y="605"/>
                  </a:lnTo>
                  <a:lnTo>
                    <a:pt x="1095" y="605"/>
                  </a:lnTo>
                  <a:lnTo>
                    <a:pt x="1095" y="606"/>
                  </a:lnTo>
                  <a:lnTo>
                    <a:pt x="1094" y="606"/>
                  </a:lnTo>
                  <a:lnTo>
                    <a:pt x="1093" y="606"/>
                  </a:lnTo>
                  <a:lnTo>
                    <a:pt x="1093" y="607"/>
                  </a:lnTo>
                  <a:lnTo>
                    <a:pt x="1092" y="607"/>
                  </a:lnTo>
                  <a:lnTo>
                    <a:pt x="1090" y="607"/>
                  </a:lnTo>
                  <a:lnTo>
                    <a:pt x="1090" y="608"/>
                  </a:lnTo>
                  <a:lnTo>
                    <a:pt x="1089" y="608"/>
                  </a:lnTo>
                  <a:lnTo>
                    <a:pt x="1089" y="607"/>
                  </a:lnTo>
                  <a:lnTo>
                    <a:pt x="1089" y="606"/>
                  </a:lnTo>
                  <a:lnTo>
                    <a:pt x="1089" y="605"/>
                  </a:lnTo>
                  <a:lnTo>
                    <a:pt x="1089" y="604"/>
                  </a:lnTo>
                  <a:lnTo>
                    <a:pt x="1088" y="604"/>
                  </a:lnTo>
                  <a:lnTo>
                    <a:pt x="1088" y="605"/>
                  </a:lnTo>
                  <a:lnTo>
                    <a:pt x="1088" y="606"/>
                  </a:lnTo>
                  <a:lnTo>
                    <a:pt x="1089" y="607"/>
                  </a:lnTo>
                  <a:lnTo>
                    <a:pt x="1088" y="608"/>
                  </a:lnTo>
                  <a:lnTo>
                    <a:pt x="1088" y="609"/>
                  </a:lnTo>
                  <a:lnTo>
                    <a:pt x="1088" y="610"/>
                  </a:lnTo>
                  <a:lnTo>
                    <a:pt x="1087" y="610"/>
                  </a:lnTo>
                  <a:lnTo>
                    <a:pt x="1087" y="611"/>
                  </a:lnTo>
                  <a:lnTo>
                    <a:pt x="1087" y="612"/>
                  </a:lnTo>
                  <a:lnTo>
                    <a:pt x="1086" y="612"/>
                  </a:lnTo>
                  <a:lnTo>
                    <a:pt x="1084" y="612"/>
                  </a:lnTo>
                  <a:lnTo>
                    <a:pt x="1084" y="615"/>
                  </a:lnTo>
                  <a:lnTo>
                    <a:pt x="1086" y="615"/>
                  </a:lnTo>
                  <a:lnTo>
                    <a:pt x="1087" y="615"/>
                  </a:lnTo>
                  <a:lnTo>
                    <a:pt x="1087" y="616"/>
                  </a:lnTo>
                  <a:lnTo>
                    <a:pt x="1088" y="616"/>
                  </a:lnTo>
                  <a:lnTo>
                    <a:pt x="1088" y="617"/>
                  </a:lnTo>
                  <a:lnTo>
                    <a:pt x="1088" y="618"/>
                  </a:lnTo>
                  <a:lnTo>
                    <a:pt x="1088" y="619"/>
                  </a:lnTo>
                  <a:lnTo>
                    <a:pt x="1087" y="620"/>
                  </a:lnTo>
                  <a:lnTo>
                    <a:pt x="1087" y="621"/>
                  </a:lnTo>
                  <a:lnTo>
                    <a:pt x="1087" y="622"/>
                  </a:lnTo>
                  <a:lnTo>
                    <a:pt x="1086" y="622"/>
                  </a:lnTo>
                  <a:lnTo>
                    <a:pt x="1086" y="623"/>
                  </a:lnTo>
                  <a:lnTo>
                    <a:pt x="1086" y="625"/>
                  </a:lnTo>
                  <a:lnTo>
                    <a:pt x="1086" y="626"/>
                  </a:lnTo>
                  <a:lnTo>
                    <a:pt x="1084" y="626"/>
                  </a:lnTo>
                  <a:lnTo>
                    <a:pt x="1084" y="627"/>
                  </a:lnTo>
                  <a:lnTo>
                    <a:pt x="1083" y="627"/>
                  </a:lnTo>
                  <a:lnTo>
                    <a:pt x="1083" y="628"/>
                  </a:lnTo>
                  <a:lnTo>
                    <a:pt x="1083" y="630"/>
                  </a:lnTo>
                  <a:lnTo>
                    <a:pt x="1082" y="628"/>
                  </a:lnTo>
                  <a:lnTo>
                    <a:pt x="1082" y="630"/>
                  </a:lnTo>
                  <a:lnTo>
                    <a:pt x="1081" y="630"/>
                  </a:lnTo>
                  <a:lnTo>
                    <a:pt x="1081" y="631"/>
                  </a:lnTo>
                  <a:lnTo>
                    <a:pt x="1081" y="632"/>
                  </a:lnTo>
                  <a:lnTo>
                    <a:pt x="1079" y="632"/>
                  </a:lnTo>
                  <a:lnTo>
                    <a:pt x="1081" y="633"/>
                  </a:lnTo>
                  <a:lnTo>
                    <a:pt x="1079" y="633"/>
                  </a:lnTo>
                  <a:lnTo>
                    <a:pt x="1079" y="634"/>
                  </a:lnTo>
                  <a:lnTo>
                    <a:pt x="1078" y="634"/>
                  </a:lnTo>
                  <a:lnTo>
                    <a:pt x="1078" y="635"/>
                  </a:lnTo>
                  <a:lnTo>
                    <a:pt x="1077" y="635"/>
                  </a:lnTo>
                  <a:lnTo>
                    <a:pt x="1077" y="634"/>
                  </a:lnTo>
                  <a:lnTo>
                    <a:pt x="1077" y="633"/>
                  </a:lnTo>
                  <a:lnTo>
                    <a:pt x="1078" y="633"/>
                  </a:lnTo>
                  <a:lnTo>
                    <a:pt x="1078" y="632"/>
                  </a:lnTo>
                  <a:lnTo>
                    <a:pt x="1077" y="632"/>
                  </a:lnTo>
                  <a:lnTo>
                    <a:pt x="1077" y="631"/>
                  </a:lnTo>
                  <a:lnTo>
                    <a:pt x="1076" y="631"/>
                  </a:lnTo>
                  <a:lnTo>
                    <a:pt x="1075" y="631"/>
                  </a:lnTo>
                  <a:lnTo>
                    <a:pt x="1075" y="630"/>
                  </a:lnTo>
                  <a:lnTo>
                    <a:pt x="1074" y="630"/>
                  </a:lnTo>
                  <a:lnTo>
                    <a:pt x="1073" y="628"/>
                  </a:lnTo>
                  <a:lnTo>
                    <a:pt x="1072" y="627"/>
                  </a:lnTo>
                  <a:lnTo>
                    <a:pt x="1073" y="626"/>
                  </a:lnTo>
                  <a:lnTo>
                    <a:pt x="1072" y="626"/>
                  </a:lnTo>
                  <a:lnTo>
                    <a:pt x="1072" y="627"/>
                  </a:lnTo>
                  <a:lnTo>
                    <a:pt x="1072" y="628"/>
                  </a:lnTo>
                  <a:lnTo>
                    <a:pt x="1073" y="630"/>
                  </a:lnTo>
                  <a:lnTo>
                    <a:pt x="1073" y="631"/>
                  </a:lnTo>
                  <a:lnTo>
                    <a:pt x="1074" y="631"/>
                  </a:lnTo>
                  <a:lnTo>
                    <a:pt x="1073" y="632"/>
                  </a:lnTo>
                  <a:lnTo>
                    <a:pt x="1074" y="633"/>
                  </a:lnTo>
                  <a:lnTo>
                    <a:pt x="1074" y="634"/>
                  </a:lnTo>
                  <a:lnTo>
                    <a:pt x="1074" y="635"/>
                  </a:lnTo>
                  <a:lnTo>
                    <a:pt x="1075" y="635"/>
                  </a:lnTo>
                  <a:lnTo>
                    <a:pt x="1075" y="637"/>
                  </a:lnTo>
                  <a:lnTo>
                    <a:pt x="1076" y="637"/>
                  </a:lnTo>
                  <a:lnTo>
                    <a:pt x="1076" y="638"/>
                  </a:lnTo>
                  <a:lnTo>
                    <a:pt x="1076" y="639"/>
                  </a:lnTo>
                  <a:lnTo>
                    <a:pt x="1075" y="639"/>
                  </a:lnTo>
                  <a:lnTo>
                    <a:pt x="1075" y="640"/>
                  </a:lnTo>
                  <a:lnTo>
                    <a:pt x="1076" y="639"/>
                  </a:lnTo>
                  <a:lnTo>
                    <a:pt x="1077" y="639"/>
                  </a:lnTo>
                  <a:lnTo>
                    <a:pt x="1076" y="640"/>
                  </a:lnTo>
                  <a:lnTo>
                    <a:pt x="1077" y="640"/>
                  </a:lnTo>
                  <a:lnTo>
                    <a:pt x="1077" y="641"/>
                  </a:lnTo>
                  <a:lnTo>
                    <a:pt x="1077" y="642"/>
                  </a:lnTo>
                  <a:lnTo>
                    <a:pt x="1076" y="642"/>
                  </a:lnTo>
                  <a:lnTo>
                    <a:pt x="1076" y="641"/>
                  </a:lnTo>
                  <a:lnTo>
                    <a:pt x="1075" y="641"/>
                  </a:lnTo>
                  <a:lnTo>
                    <a:pt x="1076" y="642"/>
                  </a:lnTo>
                  <a:lnTo>
                    <a:pt x="1076" y="644"/>
                  </a:lnTo>
                  <a:lnTo>
                    <a:pt x="1075" y="644"/>
                  </a:lnTo>
                  <a:lnTo>
                    <a:pt x="1075" y="645"/>
                  </a:lnTo>
                  <a:lnTo>
                    <a:pt x="1076" y="645"/>
                  </a:lnTo>
                  <a:lnTo>
                    <a:pt x="1075" y="646"/>
                  </a:lnTo>
                  <a:lnTo>
                    <a:pt x="1074" y="646"/>
                  </a:lnTo>
                  <a:lnTo>
                    <a:pt x="1074" y="648"/>
                  </a:lnTo>
                  <a:lnTo>
                    <a:pt x="1073" y="648"/>
                  </a:lnTo>
                  <a:lnTo>
                    <a:pt x="1073" y="649"/>
                  </a:lnTo>
                  <a:lnTo>
                    <a:pt x="1073" y="650"/>
                  </a:lnTo>
                  <a:lnTo>
                    <a:pt x="1072" y="650"/>
                  </a:lnTo>
                  <a:lnTo>
                    <a:pt x="1072" y="651"/>
                  </a:lnTo>
                  <a:lnTo>
                    <a:pt x="1072" y="652"/>
                  </a:lnTo>
                  <a:lnTo>
                    <a:pt x="1071" y="652"/>
                  </a:lnTo>
                  <a:lnTo>
                    <a:pt x="1071" y="653"/>
                  </a:lnTo>
                  <a:lnTo>
                    <a:pt x="1069" y="653"/>
                  </a:lnTo>
                  <a:lnTo>
                    <a:pt x="1069" y="654"/>
                  </a:lnTo>
                  <a:lnTo>
                    <a:pt x="1069" y="655"/>
                  </a:lnTo>
                  <a:lnTo>
                    <a:pt x="1067" y="655"/>
                  </a:lnTo>
                  <a:lnTo>
                    <a:pt x="1067" y="654"/>
                  </a:lnTo>
                  <a:lnTo>
                    <a:pt x="1067" y="653"/>
                  </a:lnTo>
                  <a:lnTo>
                    <a:pt x="1067" y="652"/>
                  </a:lnTo>
                  <a:lnTo>
                    <a:pt x="1069" y="652"/>
                  </a:lnTo>
                  <a:lnTo>
                    <a:pt x="1069" y="651"/>
                  </a:lnTo>
                  <a:lnTo>
                    <a:pt x="1069" y="650"/>
                  </a:lnTo>
                  <a:lnTo>
                    <a:pt x="1071" y="650"/>
                  </a:lnTo>
                  <a:lnTo>
                    <a:pt x="1071" y="649"/>
                  </a:lnTo>
                  <a:lnTo>
                    <a:pt x="1071" y="648"/>
                  </a:lnTo>
                  <a:lnTo>
                    <a:pt x="1069" y="648"/>
                  </a:lnTo>
                  <a:lnTo>
                    <a:pt x="1069" y="646"/>
                  </a:lnTo>
                  <a:lnTo>
                    <a:pt x="1069" y="645"/>
                  </a:lnTo>
                  <a:lnTo>
                    <a:pt x="1069" y="644"/>
                  </a:lnTo>
                  <a:lnTo>
                    <a:pt x="1067" y="644"/>
                  </a:lnTo>
                  <a:lnTo>
                    <a:pt x="1066" y="644"/>
                  </a:lnTo>
                  <a:lnTo>
                    <a:pt x="1065" y="644"/>
                  </a:lnTo>
                  <a:lnTo>
                    <a:pt x="1065" y="642"/>
                  </a:lnTo>
                  <a:lnTo>
                    <a:pt x="1064" y="642"/>
                  </a:lnTo>
                  <a:lnTo>
                    <a:pt x="1064" y="641"/>
                  </a:lnTo>
                  <a:lnTo>
                    <a:pt x="1063" y="641"/>
                  </a:lnTo>
                  <a:lnTo>
                    <a:pt x="1063" y="640"/>
                  </a:lnTo>
                  <a:lnTo>
                    <a:pt x="1064" y="640"/>
                  </a:lnTo>
                  <a:lnTo>
                    <a:pt x="1065" y="640"/>
                  </a:lnTo>
                  <a:lnTo>
                    <a:pt x="1065" y="639"/>
                  </a:lnTo>
                  <a:lnTo>
                    <a:pt x="1066" y="640"/>
                  </a:lnTo>
                  <a:lnTo>
                    <a:pt x="1066" y="639"/>
                  </a:lnTo>
                  <a:lnTo>
                    <a:pt x="1065" y="639"/>
                  </a:lnTo>
                  <a:lnTo>
                    <a:pt x="1065" y="638"/>
                  </a:lnTo>
                  <a:lnTo>
                    <a:pt x="1064" y="638"/>
                  </a:lnTo>
                  <a:lnTo>
                    <a:pt x="1063" y="638"/>
                  </a:lnTo>
                  <a:lnTo>
                    <a:pt x="1064" y="637"/>
                  </a:lnTo>
                  <a:lnTo>
                    <a:pt x="1065" y="637"/>
                  </a:lnTo>
                  <a:lnTo>
                    <a:pt x="1065" y="635"/>
                  </a:lnTo>
                  <a:lnTo>
                    <a:pt x="1065" y="634"/>
                  </a:lnTo>
                  <a:lnTo>
                    <a:pt x="1065" y="633"/>
                  </a:lnTo>
                  <a:lnTo>
                    <a:pt x="1066" y="632"/>
                  </a:lnTo>
                  <a:lnTo>
                    <a:pt x="1065" y="632"/>
                  </a:lnTo>
                  <a:lnTo>
                    <a:pt x="1065" y="633"/>
                  </a:lnTo>
                  <a:lnTo>
                    <a:pt x="1064" y="633"/>
                  </a:lnTo>
                  <a:lnTo>
                    <a:pt x="1064" y="632"/>
                  </a:lnTo>
                  <a:lnTo>
                    <a:pt x="1064" y="631"/>
                  </a:lnTo>
                  <a:lnTo>
                    <a:pt x="1065" y="631"/>
                  </a:lnTo>
                  <a:lnTo>
                    <a:pt x="1065" y="630"/>
                  </a:lnTo>
                  <a:lnTo>
                    <a:pt x="1066" y="630"/>
                  </a:lnTo>
                  <a:lnTo>
                    <a:pt x="1067" y="630"/>
                  </a:lnTo>
                  <a:lnTo>
                    <a:pt x="1069" y="630"/>
                  </a:lnTo>
                  <a:lnTo>
                    <a:pt x="1067" y="628"/>
                  </a:lnTo>
                  <a:lnTo>
                    <a:pt x="1069" y="628"/>
                  </a:lnTo>
                  <a:lnTo>
                    <a:pt x="1069" y="627"/>
                  </a:lnTo>
                  <a:lnTo>
                    <a:pt x="1069" y="626"/>
                  </a:lnTo>
                  <a:lnTo>
                    <a:pt x="1067" y="626"/>
                  </a:lnTo>
                  <a:lnTo>
                    <a:pt x="1066" y="626"/>
                  </a:lnTo>
                  <a:lnTo>
                    <a:pt x="1065" y="627"/>
                  </a:lnTo>
                  <a:lnTo>
                    <a:pt x="1066" y="627"/>
                  </a:lnTo>
                  <a:lnTo>
                    <a:pt x="1067" y="627"/>
                  </a:lnTo>
                  <a:lnTo>
                    <a:pt x="1066" y="628"/>
                  </a:lnTo>
                  <a:lnTo>
                    <a:pt x="1065" y="628"/>
                  </a:lnTo>
                  <a:lnTo>
                    <a:pt x="1064" y="630"/>
                  </a:lnTo>
                  <a:lnTo>
                    <a:pt x="1064" y="628"/>
                  </a:lnTo>
                  <a:lnTo>
                    <a:pt x="1063" y="628"/>
                  </a:lnTo>
                  <a:lnTo>
                    <a:pt x="1063" y="630"/>
                  </a:lnTo>
                  <a:lnTo>
                    <a:pt x="1063" y="631"/>
                  </a:lnTo>
                  <a:lnTo>
                    <a:pt x="1062" y="630"/>
                  </a:lnTo>
                  <a:lnTo>
                    <a:pt x="1062" y="631"/>
                  </a:lnTo>
                  <a:lnTo>
                    <a:pt x="1062" y="632"/>
                  </a:lnTo>
                  <a:lnTo>
                    <a:pt x="1062" y="633"/>
                  </a:lnTo>
                  <a:lnTo>
                    <a:pt x="1061" y="633"/>
                  </a:lnTo>
                  <a:lnTo>
                    <a:pt x="1062" y="634"/>
                  </a:lnTo>
                  <a:lnTo>
                    <a:pt x="1062" y="635"/>
                  </a:lnTo>
                  <a:lnTo>
                    <a:pt x="1062" y="637"/>
                  </a:lnTo>
                  <a:lnTo>
                    <a:pt x="1061" y="637"/>
                  </a:lnTo>
                  <a:lnTo>
                    <a:pt x="1061" y="638"/>
                  </a:lnTo>
                  <a:lnTo>
                    <a:pt x="1062" y="638"/>
                  </a:lnTo>
                  <a:lnTo>
                    <a:pt x="1062" y="639"/>
                  </a:lnTo>
                  <a:lnTo>
                    <a:pt x="1062" y="640"/>
                  </a:lnTo>
                  <a:lnTo>
                    <a:pt x="1062" y="641"/>
                  </a:lnTo>
                  <a:lnTo>
                    <a:pt x="1061" y="641"/>
                  </a:lnTo>
                  <a:lnTo>
                    <a:pt x="1061" y="640"/>
                  </a:lnTo>
                  <a:lnTo>
                    <a:pt x="1060" y="639"/>
                  </a:lnTo>
                  <a:lnTo>
                    <a:pt x="1060" y="640"/>
                  </a:lnTo>
                  <a:lnTo>
                    <a:pt x="1060" y="641"/>
                  </a:lnTo>
                  <a:lnTo>
                    <a:pt x="1061" y="641"/>
                  </a:lnTo>
                  <a:lnTo>
                    <a:pt x="1061" y="642"/>
                  </a:lnTo>
                  <a:lnTo>
                    <a:pt x="1062" y="642"/>
                  </a:lnTo>
                  <a:lnTo>
                    <a:pt x="1062" y="644"/>
                  </a:lnTo>
                  <a:lnTo>
                    <a:pt x="1063" y="644"/>
                  </a:lnTo>
                  <a:lnTo>
                    <a:pt x="1063" y="645"/>
                  </a:lnTo>
                  <a:lnTo>
                    <a:pt x="1063" y="646"/>
                  </a:lnTo>
                  <a:lnTo>
                    <a:pt x="1062" y="645"/>
                  </a:lnTo>
                  <a:lnTo>
                    <a:pt x="1061" y="645"/>
                  </a:lnTo>
                  <a:lnTo>
                    <a:pt x="1061" y="644"/>
                  </a:lnTo>
                  <a:lnTo>
                    <a:pt x="1060" y="644"/>
                  </a:lnTo>
                  <a:lnTo>
                    <a:pt x="1059" y="644"/>
                  </a:lnTo>
                  <a:lnTo>
                    <a:pt x="1058" y="644"/>
                  </a:lnTo>
                  <a:lnTo>
                    <a:pt x="1058" y="642"/>
                  </a:lnTo>
                  <a:lnTo>
                    <a:pt x="1056" y="641"/>
                  </a:lnTo>
                  <a:lnTo>
                    <a:pt x="1054" y="642"/>
                  </a:lnTo>
                  <a:lnTo>
                    <a:pt x="1056" y="642"/>
                  </a:lnTo>
                  <a:lnTo>
                    <a:pt x="1056" y="644"/>
                  </a:lnTo>
                  <a:lnTo>
                    <a:pt x="1058" y="644"/>
                  </a:lnTo>
                  <a:lnTo>
                    <a:pt x="1058" y="645"/>
                  </a:lnTo>
                  <a:lnTo>
                    <a:pt x="1059" y="645"/>
                  </a:lnTo>
                  <a:lnTo>
                    <a:pt x="1060" y="645"/>
                  </a:lnTo>
                  <a:lnTo>
                    <a:pt x="1061" y="645"/>
                  </a:lnTo>
                  <a:lnTo>
                    <a:pt x="1061" y="646"/>
                  </a:lnTo>
                  <a:lnTo>
                    <a:pt x="1062" y="646"/>
                  </a:lnTo>
                  <a:lnTo>
                    <a:pt x="1062" y="648"/>
                  </a:lnTo>
                  <a:lnTo>
                    <a:pt x="1063" y="648"/>
                  </a:lnTo>
                  <a:lnTo>
                    <a:pt x="1064" y="649"/>
                  </a:lnTo>
                  <a:lnTo>
                    <a:pt x="1064" y="650"/>
                  </a:lnTo>
                  <a:lnTo>
                    <a:pt x="1064" y="651"/>
                  </a:lnTo>
                  <a:lnTo>
                    <a:pt x="1063" y="651"/>
                  </a:lnTo>
                  <a:lnTo>
                    <a:pt x="1063" y="652"/>
                  </a:lnTo>
                  <a:lnTo>
                    <a:pt x="1063" y="653"/>
                  </a:lnTo>
                  <a:lnTo>
                    <a:pt x="1064" y="654"/>
                  </a:lnTo>
                  <a:lnTo>
                    <a:pt x="1064" y="655"/>
                  </a:lnTo>
                  <a:lnTo>
                    <a:pt x="1063" y="655"/>
                  </a:lnTo>
                  <a:lnTo>
                    <a:pt x="1063" y="656"/>
                  </a:lnTo>
                  <a:lnTo>
                    <a:pt x="1062" y="656"/>
                  </a:lnTo>
                  <a:lnTo>
                    <a:pt x="1062" y="657"/>
                  </a:lnTo>
                  <a:lnTo>
                    <a:pt x="1063" y="656"/>
                  </a:lnTo>
                  <a:lnTo>
                    <a:pt x="1063" y="657"/>
                  </a:lnTo>
                  <a:lnTo>
                    <a:pt x="1064" y="657"/>
                  </a:lnTo>
                  <a:lnTo>
                    <a:pt x="1064" y="660"/>
                  </a:lnTo>
                  <a:lnTo>
                    <a:pt x="1064" y="661"/>
                  </a:lnTo>
                  <a:lnTo>
                    <a:pt x="1063" y="661"/>
                  </a:lnTo>
                  <a:lnTo>
                    <a:pt x="1062" y="661"/>
                  </a:lnTo>
                  <a:lnTo>
                    <a:pt x="1062" y="660"/>
                  </a:lnTo>
                  <a:lnTo>
                    <a:pt x="1061" y="660"/>
                  </a:lnTo>
                  <a:lnTo>
                    <a:pt x="1061" y="657"/>
                  </a:lnTo>
                  <a:lnTo>
                    <a:pt x="1061" y="656"/>
                  </a:lnTo>
                  <a:lnTo>
                    <a:pt x="1060" y="656"/>
                  </a:lnTo>
                  <a:lnTo>
                    <a:pt x="1059" y="656"/>
                  </a:lnTo>
                  <a:lnTo>
                    <a:pt x="1058" y="656"/>
                  </a:lnTo>
                  <a:lnTo>
                    <a:pt x="1058" y="655"/>
                  </a:lnTo>
                  <a:lnTo>
                    <a:pt x="1056" y="655"/>
                  </a:lnTo>
                  <a:lnTo>
                    <a:pt x="1054" y="656"/>
                  </a:lnTo>
                  <a:lnTo>
                    <a:pt x="1054" y="655"/>
                  </a:lnTo>
                  <a:lnTo>
                    <a:pt x="1053" y="655"/>
                  </a:lnTo>
                  <a:lnTo>
                    <a:pt x="1053" y="656"/>
                  </a:lnTo>
                  <a:lnTo>
                    <a:pt x="1054" y="656"/>
                  </a:lnTo>
                  <a:lnTo>
                    <a:pt x="1056" y="656"/>
                  </a:lnTo>
                  <a:lnTo>
                    <a:pt x="1058" y="656"/>
                  </a:lnTo>
                  <a:lnTo>
                    <a:pt x="1058" y="657"/>
                  </a:lnTo>
                  <a:lnTo>
                    <a:pt x="1059" y="657"/>
                  </a:lnTo>
                  <a:lnTo>
                    <a:pt x="1060" y="657"/>
                  </a:lnTo>
                  <a:lnTo>
                    <a:pt x="1061" y="660"/>
                  </a:lnTo>
                  <a:lnTo>
                    <a:pt x="1060" y="660"/>
                  </a:lnTo>
                  <a:lnTo>
                    <a:pt x="1060" y="661"/>
                  </a:lnTo>
                  <a:lnTo>
                    <a:pt x="1061" y="661"/>
                  </a:lnTo>
                  <a:lnTo>
                    <a:pt x="1062" y="661"/>
                  </a:lnTo>
                  <a:lnTo>
                    <a:pt x="1062" y="662"/>
                  </a:lnTo>
                  <a:lnTo>
                    <a:pt x="1063" y="662"/>
                  </a:lnTo>
                  <a:lnTo>
                    <a:pt x="1063" y="663"/>
                  </a:lnTo>
                  <a:lnTo>
                    <a:pt x="1064" y="663"/>
                  </a:lnTo>
                  <a:lnTo>
                    <a:pt x="1064" y="662"/>
                  </a:lnTo>
                  <a:lnTo>
                    <a:pt x="1063" y="662"/>
                  </a:lnTo>
                  <a:lnTo>
                    <a:pt x="1064" y="661"/>
                  </a:lnTo>
                  <a:lnTo>
                    <a:pt x="1065" y="662"/>
                  </a:lnTo>
                  <a:lnTo>
                    <a:pt x="1066" y="662"/>
                  </a:lnTo>
                  <a:lnTo>
                    <a:pt x="1067" y="663"/>
                  </a:lnTo>
                  <a:lnTo>
                    <a:pt x="1067" y="664"/>
                  </a:lnTo>
                  <a:lnTo>
                    <a:pt x="1066" y="665"/>
                  </a:lnTo>
                  <a:lnTo>
                    <a:pt x="1067" y="666"/>
                  </a:lnTo>
                  <a:lnTo>
                    <a:pt x="1067" y="665"/>
                  </a:lnTo>
                  <a:lnTo>
                    <a:pt x="1069" y="666"/>
                  </a:lnTo>
                  <a:lnTo>
                    <a:pt x="1069" y="667"/>
                  </a:lnTo>
                  <a:lnTo>
                    <a:pt x="1067" y="667"/>
                  </a:lnTo>
                  <a:lnTo>
                    <a:pt x="1066" y="666"/>
                  </a:lnTo>
                  <a:lnTo>
                    <a:pt x="1066" y="667"/>
                  </a:lnTo>
                  <a:lnTo>
                    <a:pt x="1066" y="668"/>
                  </a:lnTo>
                  <a:lnTo>
                    <a:pt x="1066" y="669"/>
                  </a:lnTo>
                  <a:lnTo>
                    <a:pt x="1065" y="669"/>
                  </a:lnTo>
                  <a:lnTo>
                    <a:pt x="1065" y="668"/>
                  </a:lnTo>
                  <a:lnTo>
                    <a:pt x="1064" y="668"/>
                  </a:lnTo>
                  <a:lnTo>
                    <a:pt x="1064" y="669"/>
                  </a:lnTo>
                  <a:lnTo>
                    <a:pt x="1065" y="669"/>
                  </a:lnTo>
                  <a:lnTo>
                    <a:pt x="1065" y="671"/>
                  </a:lnTo>
                  <a:lnTo>
                    <a:pt x="1064" y="671"/>
                  </a:lnTo>
                  <a:lnTo>
                    <a:pt x="1064" y="672"/>
                  </a:lnTo>
                  <a:lnTo>
                    <a:pt x="1063" y="671"/>
                  </a:lnTo>
                  <a:lnTo>
                    <a:pt x="1063" y="672"/>
                  </a:lnTo>
                  <a:lnTo>
                    <a:pt x="1062" y="672"/>
                  </a:lnTo>
                  <a:lnTo>
                    <a:pt x="1062" y="673"/>
                  </a:lnTo>
                  <a:lnTo>
                    <a:pt x="1061" y="673"/>
                  </a:lnTo>
                  <a:lnTo>
                    <a:pt x="1061" y="672"/>
                  </a:lnTo>
                  <a:lnTo>
                    <a:pt x="1060" y="672"/>
                  </a:lnTo>
                  <a:lnTo>
                    <a:pt x="1060" y="673"/>
                  </a:lnTo>
                  <a:lnTo>
                    <a:pt x="1061" y="673"/>
                  </a:lnTo>
                  <a:lnTo>
                    <a:pt x="1061" y="675"/>
                  </a:lnTo>
                  <a:lnTo>
                    <a:pt x="1062" y="673"/>
                  </a:lnTo>
                  <a:lnTo>
                    <a:pt x="1063" y="673"/>
                  </a:lnTo>
                  <a:lnTo>
                    <a:pt x="1063" y="675"/>
                  </a:lnTo>
                  <a:lnTo>
                    <a:pt x="1064" y="675"/>
                  </a:lnTo>
                  <a:lnTo>
                    <a:pt x="1064" y="673"/>
                  </a:lnTo>
                  <a:lnTo>
                    <a:pt x="1065" y="673"/>
                  </a:lnTo>
                  <a:lnTo>
                    <a:pt x="1066" y="673"/>
                  </a:lnTo>
                  <a:lnTo>
                    <a:pt x="1066" y="675"/>
                  </a:lnTo>
                  <a:lnTo>
                    <a:pt x="1067" y="675"/>
                  </a:lnTo>
                  <a:lnTo>
                    <a:pt x="1069" y="675"/>
                  </a:lnTo>
                  <a:lnTo>
                    <a:pt x="1071" y="676"/>
                  </a:lnTo>
                  <a:lnTo>
                    <a:pt x="1071" y="677"/>
                  </a:lnTo>
                  <a:lnTo>
                    <a:pt x="1069" y="677"/>
                  </a:lnTo>
                  <a:lnTo>
                    <a:pt x="1071" y="678"/>
                  </a:lnTo>
                  <a:lnTo>
                    <a:pt x="1069" y="678"/>
                  </a:lnTo>
                  <a:lnTo>
                    <a:pt x="1067" y="678"/>
                  </a:lnTo>
                  <a:lnTo>
                    <a:pt x="1067" y="679"/>
                  </a:lnTo>
                  <a:lnTo>
                    <a:pt x="1066" y="679"/>
                  </a:lnTo>
                  <a:lnTo>
                    <a:pt x="1066" y="680"/>
                  </a:lnTo>
                  <a:lnTo>
                    <a:pt x="1066" y="682"/>
                  </a:lnTo>
                  <a:lnTo>
                    <a:pt x="1065" y="682"/>
                  </a:lnTo>
                  <a:lnTo>
                    <a:pt x="1064" y="682"/>
                  </a:lnTo>
                  <a:lnTo>
                    <a:pt x="1063" y="680"/>
                  </a:lnTo>
                  <a:lnTo>
                    <a:pt x="1062" y="680"/>
                  </a:lnTo>
                  <a:lnTo>
                    <a:pt x="1061" y="680"/>
                  </a:lnTo>
                  <a:lnTo>
                    <a:pt x="1060" y="680"/>
                  </a:lnTo>
                  <a:lnTo>
                    <a:pt x="1059" y="680"/>
                  </a:lnTo>
                  <a:lnTo>
                    <a:pt x="1060" y="682"/>
                  </a:lnTo>
                  <a:lnTo>
                    <a:pt x="1061" y="682"/>
                  </a:lnTo>
                  <a:lnTo>
                    <a:pt x="1062" y="682"/>
                  </a:lnTo>
                  <a:lnTo>
                    <a:pt x="1062" y="683"/>
                  </a:lnTo>
                  <a:lnTo>
                    <a:pt x="1061" y="683"/>
                  </a:lnTo>
                  <a:lnTo>
                    <a:pt x="1061" y="684"/>
                  </a:lnTo>
                  <a:lnTo>
                    <a:pt x="1061" y="685"/>
                  </a:lnTo>
                  <a:lnTo>
                    <a:pt x="1060" y="685"/>
                  </a:lnTo>
                  <a:lnTo>
                    <a:pt x="1060" y="686"/>
                  </a:lnTo>
                  <a:lnTo>
                    <a:pt x="1061" y="686"/>
                  </a:lnTo>
                  <a:lnTo>
                    <a:pt x="1062" y="686"/>
                  </a:lnTo>
                  <a:lnTo>
                    <a:pt x="1062" y="685"/>
                  </a:lnTo>
                  <a:lnTo>
                    <a:pt x="1063" y="686"/>
                  </a:lnTo>
                  <a:lnTo>
                    <a:pt x="1063" y="687"/>
                  </a:lnTo>
                  <a:lnTo>
                    <a:pt x="1062" y="688"/>
                  </a:lnTo>
                  <a:lnTo>
                    <a:pt x="1061" y="688"/>
                  </a:lnTo>
                  <a:lnTo>
                    <a:pt x="1061" y="690"/>
                  </a:lnTo>
                  <a:lnTo>
                    <a:pt x="1060" y="690"/>
                  </a:lnTo>
                  <a:lnTo>
                    <a:pt x="1058" y="688"/>
                  </a:lnTo>
                  <a:lnTo>
                    <a:pt x="1058" y="690"/>
                  </a:lnTo>
                  <a:lnTo>
                    <a:pt x="1056" y="690"/>
                  </a:lnTo>
                  <a:lnTo>
                    <a:pt x="1056" y="688"/>
                  </a:lnTo>
                  <a:lnTo>
                    <a:pt x="1054" y="688"/>
                  </a:lnTo>
                  <a:lnTo>
                    <a:pt x="1054" y="690"/>
                  </a:lnTo>
                  <a:lnTo>
                    <a:pt x="1053" y="691"/>
                  </a:lnTo>
                  <a:lnTo>
                    <a:pt x="1052" y="691"/>
                  </a:lnTo>
                  <a:lnTo>
                    <a:pt x="1053" y="690"/>
                  </a:lnTo>
                  <a:lnTo>
                    <a:pt x="1052" y="690"/>
                  </a:lnTo>
                  <a:lnTo>
                    <a:pt x="1052" y="691"/>
                  </a:lnTo>
                  <a:lnTo>
                    <a:pt x="1052" y="692"/>
                  </a:lnTo>
                  <a:lnTo>
                    <a:pt x="1050" y="694"/>
                  </a:lnTo>
                  <a:lnTo>
                    <a:pt x="1049" y="695"/>
                  </a:lnTo>
                  <a:lnTo>
                    <a:pt x="1049" y="696"/>
                  </a:lnTo>
                  <a:lnTo>
                    <a:pt x="1048" y="696"/>
                  </a:lnTo>
                  <a:lnTo>
                    <a:pt x="1048" y="697"/>
                  </a:lnTo>
                  <a:lnTo>
                    <a:pt x="1048" y="698"/>
                  </a:lnTo>
                  <a:lnTo>
                    <a:pt x="1048" y="699"/>
                  </a:lnTo>
                  <a:lnTo>
                    <a:pt x="1047" y="699"/>
                  </a:lnTo>
                  <a:lnTo>
                    <a:pt x="1046" y="699"/>
                  </a:lnTo>
                  <a:lnTo>
                    <a:pt x="1044" y="699"/>
                  </a:lnTo>
                  <a:lnTo>
                    <a:pt x="1043" y="699"/>
                  </a:lnTo>
                  <a:lnTo>
                    <a:pt x="1042" y="699"/>
                  </a:lnTo>
                  <a:lnTo>
                    <a:pt x="1041" y="700"/>
                  </a:lnTo>
                  <a:lnTo>
                    <a:pt x="1041" y="699"/>
                  </a:lnTo>
                  <a:lnTo>
                    <a:pt x="1039" y="700"/>
                  </a:lnTo>
                  <a:lnTo>
                    <a:pt x="1038" y="701"/>
                  </a:lnTo>
                  <a:lnTo>
                    <a:pt x="1037" y="701"/>
                  </a:lnTo>
                  <a:lnTo>
                    <a:pt x="1037" y="702"/>
                  </a:lnTo>
                  <a:lnTo>
                    <a:pt x="1036" y="703"/>
                  </a:lnTo>
                  <a:lnTo>
                    <a:pt x="1035" y="706"/>
                  </a:lnTo>
                  <a:lnTo>
                    <a:pt x="1035" y="707"/>
                  </a:lnTo>
                  <a:lnTo>
                    <a:pt x="1033" y="708"/>
                  </a:lnTo>
                  <a:lnTo>
                    <a:pt x="1033" y="707"/>
                  </a:lnTo>
                  <a:lnTo>
                    <a:pt x="1032" y="707"/>
                  </a:lnTo>
                  <a:lnTo>
                    <a:pt x="1032" y="708"/>
                  </a:lnTo>
                  <a:lnTo>
                    <a:pt x="1033" y="708"/>
                  </a:lnTo>
                  <a:lnTo>
                    <a:pt x="1033" y="709"/>
                  </a:lnTo>
                  <a:lnTo>
                    <a:pt x="1032" y="709"/>
                  </a:lnTo>
                  <a:lnTo>
                    <a:pt x="1032" y="710"/>
                  </a:lnTo>
                  <a:lnTo>
                    <a:pt x="1032" y="711"/>
                  </a:lnTo>
                  <a:lnTo>
                    <a:pt x="1031" y="711"/>
                  </a:lnTo>
                  <a:lnTo>
                    <a:pt x="1031" y="710"/>
                  </a:lnTo>
                  <a:lnTo>
                    <a:pt x="1030" y="710"/>
                  </a:lnTo>
                  <a:lnTo>
                    <a:pt x="1030" y="711"/>
                  </a:lnTo>
                  <a:lnTo>
                    <a:pt x="1030" y="712"/>
                  </a:lnTo>
                  <a:lnTo>
                    <a:pt x="1029" y="712"/>
                  </a:lnTo>
                  <a:lnTo>
                    <a:pt x="1029" y="713"/>
                  </a:lnTo>
                  <a:lnTo>
                    <a:pt x="1028" y="713"/>
                  </a:lnTo>
                  <a:lnTo>
                    <a:pt x="1027" y="713"/>
                  </a:lnTo>
                  <a:lnTo>
                    <a:pt x="1027" y="714"/>
                  </a:lnTo>
                  <a:lnTo>
                    <a:pt x="1026" y="714"/>
                  </a:lnTo>
                  <a:lnTo>
                    <a:pt x="1026" y="715"/>
                  </a:lnTo>
                  <a:lnTo>
                    <a:pt x="1024" y="715"/>
                  </a:lnTo>
                  <a:lnTo>
                    <a:pt x="1022" y="715"/>
                  </a:lnTo>
                  <a:lnTo>
                    <a:pt x="1022" y="717"/>
                  </a:lnTo>
                  <a:lnTo>
                    <a:pt x="1021" y="717"/>
                  </a:lnTo>
                  <a:lnTo>
                    <a:pt x="1020" y="717"/>
                  </a:lnTo>
                  <a:lnTo>
                    <a:pt x="1020" y="715"/>
                  </a:lnTo>
                  <a:lnTo>
                    <a:pt x="1019" y="715"/>
                  </a:lnTo>
                  <a:lnTo>
                    <a:pt x="1019" y="717"/>
                  </a:lnTo>
                  <a:lnTo>
                    <a:pt x="1020" y="717"/>
                  </a:lnTo>
                  <a:lnTo>
                    <a:pt x="1020" y="718"/>
                  </a:lnTo>
                  <a:lnTo>
                    <a:pt x="1019" y="718"/>
                  </a:lnTo>
                  <a:lnTo>
                    <a:pt x="1018" y="717"/>
                  </a:lnTo>
                  <a:lnTo>
                    <a:pt x="1018" y="718"/>
                  </a:lnTo>
                  <a:lnTo>
                    <a:pt x="1017" y="718"/>
                  </a:lnTo>
                  <a:lnTo>
                    <a:pt x="1017" y="719"/>
                  </a:lnTo>
                  <a:lnTo>
                    <a:pt x="1018" y="719"/>
                  </a:lnTo>
                  <a:lnTo>
                    <a:pt x="1018" y="721"/>
                  </a:lnTo>
                  <a:lnTo>
                    <a:pt x="1018" y="722"/>
                  </a:lnTo>
                  <a:lnTo>
                    <a:pt x="1017" y="722"/>
                  </a:lnTo>
                  <a:lnTo>
                    <a:pt x="1016" y="722"/>
                  </a:lnTo>
                  <a:lnTo>
                    <a:pt x="1016" y="723"/>
                  </a:lnTo>
                  <a:lnTo>
                    <a:pt x="1017" y="723"/>
                  </a:lnTo>
                  <a:lnTo>
                    <a:pt x="1016" y="724"/>
                  </a:lnTo>
                  <a:lnTo>
                    <a:pt x="1016" y="725"/>
                  </a:lnTo>
                  <a:lnTo>
                    <a:pt x="1015" y="724"/>
                  </a:lnTo>
                  <a:lnTo>
                    <a:pt x="1014" y="725"/>
                  </a:lnTo>
                  <a:lnTo>
                    <a:pt x="1015" y="725"/>
                  </a:lnTo>
                  <a:lnTo>
                    <a:pt x="1015" y="726"/>
                  </a:lnTo>
                  <a:lnTo>
                    <a:pt x="1014" y="726"/>
                  </a:lnTo>
                  <a:lnTo>
                    <a:pt x="1013" y="728"/>
                  </a:lnTo>
                  <a:lnTo>
                    <a:pt x="1013" y="729"/>
                  </a:lnTo>
                  <a:lnTo>
                    <a:pt x="1014" y="729"/>
                  </a:lnTo>
                  <a:lnTo>
                    <a:pt x="1014" y="730"/>
                  </a:lnTo>
                  <a:lnTo>
                    <a:pt x="1013" y="730"/>
                  </a:lnTo>
                  <a:lnTo>
                    <a:pt x="1012" y="730"/>
                  </a:lnTo>
                  <a:lnTo>
                    <a:pt x="1013" y="731"/>
                  </a:lnTo>
                  <a:lnTo>
                    <a:pt x="1013" y="732"/>
                  </a:lnTo>
                  <a:lnTo>
                    <a:pt x="1012" y="733"/>
                  </a:lnTo>
                  <a:lnTo>
                    <a:pt x="1012" y="732"/>
                  </a:lnTo>
                  <a:lnTo>
                    <a:pt x="1010" y="732"/>
                  </a:lnTo>
                  <a:lnTo>
                    <a:pt x="1012" y="733"/>
                  </a:lnTo>
                  <a:lnTo>
                    <a:pt x="1010" y="733"/>
                  </a:lnTo>
                  <a:lnTo>
                    <a:pt x="1012" y="734"/>
                  </a:lnTo>
                  <a:lnTo>
                    <a:pt x="1010" y="734"/>
                  </a:lnTo>
                  <a:lnTo>
                    <a:pt x="1010" y="736"/>
                  </a:lnTo>
                  <a:lnTo>
                    <a:pt x="1012" y="736"/>
                  </a:lnTo>
                  <a:lnTo>
                    <a:pt x="1012" y="737"/>
                  </a:lnTo>
                  <a:lnTo>
                    <a:pt x="1010" y="737"/>
                  </a:lnTo>
                  <a:lnTo>
                    <a:pt x="1010" y="738"/>
                  </a:lnTo>
                  <a:lnTo>
                    <a:pt x="1012" y="738"/>
                  </a:lnTo>
                  <a:lnTo>
                    <a:pt x="1012" y="740"/>
                  </a:lnTo>
                  <a:lnTo>
                    <a:pt x="1012" y="741"/>
                  </a:lnTo>
                  <a:lnTo>
                    <a:pt x="1012" y="742"/>
                  </a:lnTo>
                  <a:lnTo>
                    <a:pt x="1012" y="743"/>
                  </a:lnTo>
                  <a:lnTo>
                    <a:pt x="1012" y="744"/>
                  </a:lnTo>
                  <a:lnTo>
                    <a:pt x="1012" y="745"/>
                  </a:lnTo>
                  <a:lnTo>
                    <a:pt x="1013" y="746"/>
                  </a:lnTo>
                  <a:lnTo>
                    <a:pt x="1013" y="747"/>
                  </a:lnTo>
                  <a:lnTo>
                    <a:pt x="1013" y="748"/>
                  </a:lnTo>
                  <a:lnTo>
                    <a:pt x="1013" y="751"/>
                  </a:lnTo>
                  <a:lnTo>
                    <a:pt x="1013" y="752"/>
                  </a:lnTo>
                  <a:lnTo>
                    <a:pt x="1014" y="752"/>
                  </a:lnTo>
                  <a:lnTo>
                    <a:pt x="1014" y="753"/>
                  </a:lnTo>
                  <a:lnTo>
                    <a:pt x="1014" y="754"/>
                  </a:lnTo>
                  <a:lnTo>
                    <a:pt x="1015" y="755"/>
                  </a:lnTo>
                  <a:lnTo>
                    <a:pt x="1015" y="756"/>
                  </a:lnTo>
                  <a:lnTo>
                    <a:pt x="1016" y="757"/>
                  </a:lnTo>
                  <a:lnTo>
                    <a:pt x="1016" y="758"/>
                  </a:lnTo>
                  <a:lnTo>
                    <a:pt x="1017" y="759"/>
                  </a:lnTo>
                  <a:lnTo>
                    <a:pt x="1018" y="762"/>
                  </a:lnTo>
                  <a:lnTo>
                    <a:pt x="1017" y="762"/>
                  </a:lnTo>
                  <a:lnTo>
                    <a:pt x="1017" y="763"/>
                  </a:lnTo>
                  <a:lnTo>
                    <a:pt x="1017" y="764"/>
                  </a:lnTo>
                  <a:lnTo>
                    <a:pt x="1018" y="766"/>
                  </a:lnTo>
                  <a:lnTo>
                    <a:pt x="1018" y="767"/>
                  </a:lnTo>
                  <a:lnTo>
                    <a:pt x="1018" y="768"/>
                  </a:lnTo>
                  <a:lnTo>
                    <a:pt x="1019" y="771"/>
                  </a:lnTo>
                  <a:lnTo>
                    <a:pt x="1021" y="775"/>
                  </a:lnTo>
                  <a:lnTo>
                    <a:pt x="1021" y="776"/>
                  </a:lnTo>
                  <a:lnTo>
                    <a:pt x="1022" y="781"/>
                  </a:lnTo>
                  <a:lnTo>
                    <a:pt x="1024" y="781"/>
                  </a:lnTo>
                  <a:lnTo>
                    <a:pt x="1024" y="782"/>
                  </a:lnTo>
                  <a:lnTo>
                    <a:pt x="1026" y="783"/>
                  </a:lnTo>
                  <a:lnTo>
                    <a:pt x="1026" y="785"/>
                  </a:lnTo>
                  <a:lnTo>
                    <a:pt x="1026" y="786"/>
                  </a:lnTo>
                  <a:lnTo>
                    <a:pt x="1026" y="788"/>
                  </a:lnTo>
                  <a:lnTo>
                    <a:pt x="1026" y="789"/>
                  </a:lnTo>
                  <a:lnTo>
                    <a:pt x="1026" y="790"/>
                  </a:lnTo>
                  <a:lnTo>
                    <a:pt x="1024" y="792"/>
                  </a:lnTo>
                  <a:lnTo>
                    <a:pt x="1024" y="793"/>
                  </a:lnTo>
                  <a:lnTo>
                    <a:pt x="1024" y="794"/>
                  </a:lnTo>
                  <a:lnTo>
                    <a:pt x="1024" y="797"/>
                  </a:lnTo>
                  <a:lnTo>
                    <a:pt x="1024" y="798"/>
                  </a:lnTo>
                  <a:lnTo>
                    <a:pt x="1022" y="798"/>
                  </a:lnTo>
                  <a:lnTo>
                    <a:pt x="1022" y="799"/>
                  </a:lnTo>
                  <a:lnTo>
                    <a:pt x="1022" y="800"/>
                  </a:lnTo>
                  <a:lnTo>
                    <a:pt x="1021" y="800"/>
                  </a:lnTo>
                  <a:lnTo>
                    <a:pt x="1021" y="801"/>
                  </a:lnTo>
                  <a:lnTo>
                    <a:pt x="1021" y="802"/>
                  </a:lnTo>
                  <a:lnTo>
                    <a:pt x="1022" y="802"/>
                  </a:lnTo>
                  <a:lnTo>
                    <a:pt x="1021" y="803"/>
                  </a:lnTo>
                  <a:lnTo>
                    <a:pt x="1020" y="803"/>
                  </a:lnTo>
                  <a:lnTo>
                    <a:pt x="1019" y="803"/>
                  </a:lnTo>
                  <a:lnTo>
                    <a:pt x="1018" y="803"/>
                  </a:lnTo>
                  <a:lnTo>
                    <a:pt x="1017" y="803"/>
                  </a:lnTo>
                  <a:lnTo>
                    <a:pt x="1016" y="803"/>
                  </a:lnTo>
                  <a:lnTo>
                    <a:pt x="1016" y="802"/>
                  </a:lnTo>
                  <a:lnTo>
                    <a:pt x="1015" y="802"/>
                  </a:lnTo>
                  <a:lnTo>
                    <a:pt x="1014" y="801"/>
                  </a:lnTo>
                  <a:lnTo>
                    <a:pt x="1014" y="800"/>
                  </a:lnTo>
                  <a:lnTo>
                    <a:pt x="1013" y="799"/>
                  </a:lnTo>
                  <a:lnTo>
                    <a:pt x="1013" y="798"/>
                  </a:lnTo>
                  <a:lnTo>
                    <a:pt x="1012" y="798"/>
                  </a:lnTo>
                  <a:lnTo>
                    <a:pt x="1013" y="797"/>
                  </a:lnTo>
                  <a:lnTo>
                    <a:pt x="1012" y="797"/>
                  </a:lnTo>
                  <a:lnTo>
                    <a:pt x="1010" y="794"/>
                  </a:lnTo>
                  <a:lnTo>
                    <a:pt x="1008" y="794"/>
                  </a:lnTo>
                  <a:lnTo>
                    <a:pt x="1008" y="793"/>
                  </a:lnTo>
                  <a:lnTo>
                    <a:pt x="1007" y="793"/>
                  </a:lnTo>
                  <a:lnTo>
                    <a:pt x="1007" y="792"/>
                  </a:lnTo>
                  <a:lnTo>
                    <a:pt x="1006" y="792"/>
                  </a:lnTo>
                  <a:lnTo>
                    <a:pt x="1006" y="791"/>
                  </a:lnTo>
                  <a:lnTo>
                    <a:pt x="1006" y="790"/>
                  </a:lnTo>
                  <a:lnTo>
                    <a:pt x="1006" y="789"/>
                  </a:lnTo>
                  <a:lnTo>
                    <a:pt x="1005" y="789"/>
                  </a:lnTo>
                  <a:lnTo>
                    <a:pt x="1005" y="788"/>
                  </a:lnTo>
                  <a:lnTo>
                    <a:pt x="1006" y="788"/>
                  </a:lnTo>
                  <a:lnTo>
                    <a:pt x="1006" y="787"/>
                  </a:lnTo>
                  <a:lnTo>
                    <a:pt x="1007" y="786"/>
                  </a:lnTo>
                  <a:lnTo>
                    <a:pt x="1006" y="786"/>
                  </a:lnTo>
                  <a:lnTo>
                    <a:pt x="1006" y="787"/>
                  </a:lnTo>
                  <a:lnTo>
                    <a:pt x="1005" y="787"/>
                  </a:lnTo>
                  <a:lnTo>
                    <a:pt x="1005" y="788"/>
                  </a:lnTo>
                  <a:lnTo>
                    <a:pt x="1004" y="788"/>
                  </a:lnTo>
                  <a:lnTo>
                    <a:pt x="1004" y="787"/>
                  </a:lnTo>
                  <a:lnTo>
                    <a:pt x="1004" y="786"/>
                  </a:lnTo>
                  <a:lnTo>
                    <a:pt x="1004" y="785"/>
                  </a:lnTo>
                  <a:lnTo>
                    <a:pt x="1004" y="783"/>
                  </a:lnTo>
                  <a:lnTo>
                    <a:pt x="1003" y="783"/>
                  </a:lnTo>
                  <a:lnTo>
                    <a:pt x="1002" y="782"/>
                  </a:lnTo>
                  <a:lnTo>
                    <a:pt x="1002" y="783"/>
                  </a:lnTo>
                  <a:lnTo>
                    <a:pt x="1001" y="783"/>
                  </a:lnTo>
                  <a:lnTo>
                    <a:pt x="1001" y="781"/>
                  </a:lnTo>
                  <a:lnTo>
                    <a:pt x="999" y="781"/>
                  </a:lnTo>
                  <a:lnTo>
                    <a:pt x="999" y="779"/>
                  </a:lnTo>
                  <a:lnTo>
                    <a:pt x="999" y="778"/>
                  </a:lnTo>
                  <a:lnTo>
                    <a:pt x="999" y="777"/>
                  </a:lnTo>
                  <a:lnTo>
                    <a:pt x="998" y="776"/>
                  </a:lnTo>
                  <a:lnTo>
                    <a:pt x="999" y="776"/>
                  </a:lnTo>
                  <a:lnTo>
                    <a:pt x="999" y="775"/>
                  </a:lnTo>
                  <a:lnTo>
                    <a:pt x="1001" y="774"/>
                  </a:lnTo>
                  <a:lnTo>
                    <a:pt x="1001" y="772"/>
                  </a:lnTo>
                  <a:lnTo>
                    <a:pt x="999" y="772"/>
                  </a:lnTo>
                  <a:lnTo>
                    <a:pt x="999" y="771"/>
                  </a:lnTo>
                  <a:lnTo>
                    <a:pt x="998" y="771"/>
                  </a:lnTo>
                  <a:lnTo>
                    <a:pt x="998" y="772"/>
                  </a:lnTo>
                  <a:lnTo>
                    <a:pt x="998" y="774"/>
                  </a:lnTo>
                  <a:lnTo>
                    <a:pt x="997" y="774"/>
                  </a:lnTo>
                  <a:lnTo>
                    <a:pt x="996" y="774"/>
                  </a:lnTo>
                  <a:lnTo>
                    <a:pt x="996" y="772"/>
                  </a:lnTo>
                  <a:lnTo>
                    <a:pt x="997" y="771"/>
                  </a:lnTo>
                  <a:lnTo>
                    <a:pt x="997" y="770"/>
                  </a:lnTo>
                  <a:lnTo>
                    <a:pt x="997" y="769"/>
                  </a:lnTo>
                  <a:lnTo>
                    <a:pt x="997" y="768"/>
                  </a:lnTo>
                  <a:lnTo>
                    <a:pt x="998" y="767"/>
                  </a:lnTo>
                  <a:lnTo>
                    <a:pt x="998" y="766"/>
                  </a:lnTo>
                  <a:lnTo>
                    <a:pt x="998" y="764"/>
                  </a:lnTo>
                  <a:lnTo>
                    <a:pt x="998" y="763"/>
                  </a:lnTo>
                  <a:lnTo>
                    <a:pt x="998" y="762"/>
                  </a:lnTo>
                  <a:lnTo>
                    <a:pt x="998" y="760"/>
                  </a:lnTo>
                  <a:lnTo>
                    <a:pt x="997" y="759"/>
                  </a:lnTo>
                  <a:lnTo>
                    <a:pt x="997" y="758"/>
                  </a:lnTo>
                  <a:lnTo>
                    <a:pt x="997" y="757"/>
                  </a:lnTo>
                  <a:lnTo>
                    <a:pt x="996" y="757"/>
                  </a:lnTo>
                  <a:lnTo>
                    <a:pt x="995" y="757"/>
                  </a:lnTo>
                  <a:lnTo>
                    <a:pt x="993" y="757"/>
                  </a:lnTo>
                  <a:lnTo>
                    <a:pt x="993" y="756"/>
                  </a:lnTo>
                  <a:lnTo>
                    <a:pt x="993" y="755"/>
                  </a:lnTo>
                  <a:lnTo>
                    <a:pt x="992" y="755"/>
                  </a:lnTo>
                  <a:lnTo>
                    <a:pt x="992" y="754"/>
                  </a:lnTo>
                  <a:lnTo>
                    <a:pt x="991" y="754"/>
                  </a:lnTo>
                  <a:lnTo>
                    <a:pt x="991" y="753"/>
                  </a:lnTo>
                  <a:lnTo>
                    <a:pt x="991" y="752"/>
                  </a:lnTo>
                  <a:lnTo>
                    <a:pt x="990" y="752"/>
                  </a:lnTo>
                  <a:lnTo>
                    <a:pt x="989" y="751"/>
                  </a:lnTo>
                  <a:lnTo>
                    <a:pt x="989" y="748"/>
                  </a:lnTo>
                  <a:lnTo>
                    <a:pt x="987" y="748"/>
                  </a:lnTo>
                  <a:lnTo>
                    <a:pt x="987" y="747"/>
                  </a:lnTo>
                  <a:lnTo>
                    <a:pt x="986" y="747"/>
                  </a:lnTo>
                  <a:lnTo>
                    <a:pt x="985" y="747"/>
                  </a:lnTo>
                  <a:lnTo>
                    <a:pt x="985" y="746"/>
                  </a:lnTo>
                  <a:lnTo>
                    <a:pt x="984" y="745"/>
                  </a:lnTo>
                  <a:lnTo>
                    <a:pt x="984" y="746"/>
                  </a:lnTo>
                  <a:lnTo>
                    <a:pt x="983" y="746"/>
                  </a:lnTo>
                  <a:lnTo>
                    <a:pt x="982" y="746"/>
                  </a:lnTo>
                  <a:lnTo>
                    <a:pt x="981" y="746"/>
                  </a:lnTo>
                  <a:lnTo>
                    <a:pt x="981" y="747"/>
                  </a:lnTo>
                  <a:lnTo>
                    <a:pt x="980" y="747"/>
                  </a:lnTo>
                  <a:lnTo>
                    <a:pt x="978" y="748"/>
                  </a:lnTo>
                  <a:lnTo>
                    <a:pt x="976" y="748"/>
                  </a:lnTo>
                  <a:lnTo>
                    <a:pt x="976" y="751"/>
                  </a:lnTo>
                  <a:lnTo>
                    <a:pt x="975" y="752"/>
                  </a:lnTo>
                  <a:lnTo>
                    <a:pt x="975" y="751"/>
                  </a:lnTo>
                  <a:lnTo>
                    <a:pt x="974" y="751"/>
                  </a:lnTo>
                  <a:lnTo>
                    <a:pt x="973" y="751"/>
                  </a:lnTo>
                  <a:lnTo>
                    <a:pt x="972" y="751"/>
                  </a:lnTo>
                  <a:lnTo>
                    <a:pt x="971" y="752"/>
                  </a:lnTo>
                  <a:lnTo>
                    <a:pt x="971" y="751"/>
                  </a:lnTo>
                  <a:lnTo>
                    <a:pt x="971" y="748"/>
                  </a:lnTo>
                  <a:lnTo>
                    <a:pt x="970" y="748"/>
                  </a:lnTo>
                  <a:lnTo>
                    <a:pt x="970" y="747"/>
                  </a:lnTo>
                  <a:lnTo>
                    <a:pt x="969" y="747"/>
                  </a:lnTo>
                  <a:lnTo>
                    <a:pt x="968" y="746"/>
                  </a:lnTo>
                  <a:lnTo>
                    <a:pt x="968" y="745"/>
                  </a:lnTo>
                  <a:lnTo>
                    <a:pt x="969" y="746"/>
                  </a:lnTo>
                  <a:lnTo>
                    <a:pt x="969" y="745"/>
                  </a:lnTo>
                  <a:lnTo>
                    <a:pt x="968" y="745"/>
                  </a:lnTo>
                  <a:lnTo>
                    <a:pt x="967" y="745"/>
                  </a:lnTo>
                  <a:lnTo>
                    <a:pt x="965" y="744"/>
                  </a:lnTo>
                  <a:lnTo>
                    <a:pt x="964" y="744"/>
                  </a:lnTo>
                  <a:lnTo>
                    <a:pt x="962" y="743"/>
                  </a:lnTo>
                  <a:lnTo>
                    <a:pt x="962" y="742"/>
                  </a:lnTo>
                  <a:lnTo>
                    <a:pt x="961" y="742"/>
                  </a:lnTo>
                  <a:lnTo>
                    <a:pt x="960" y="742"/>
                  </a:lnTo>
                  <a:lnTo>
                    <a:pt x="959" y="742"/>
                  </a:lnTo>
                  <a:lnTo>
                    <a:pt x="959" y="741"/>
                  </a:lnTo>
                  <a:lnTo>
                    <a:pt x="958" y="741"/>
                  </a:lnTo>
                  <a:lnTo>
                    <a:pt x="958" y="742"/>
                  </a:lnTo>
                  <a:lnTo>
                    <a:pt x="957" y="742"/>
                  </a:lnTo>
                  <a:lnTo>
                    <a:pt x="958" y="743"/>
                  </a:lnTo>
                  <a:lnTo>
                    <a:pt x="955" y="743"/>
                  </a:lnTo>
                  <a:lnTo>
                    <a:pt x="956" y="742"/>
                  </a:lnTo>
                  <a:lnTo>
                    <a:pt x="955" y="742"/>
                  </a:lnTo>
                  <a:lnTo>
                    <a:pt x="953" y="743"/>
                  </a:lnTo>
                  <a:lnTo>
                    <a:pt x="952" y="743"/>
                  </a:lnTo>
                  <a:lnTo>
                    <a:pt x="952" y="742"/>
                  </a:lnTo>
                  <a:lnTo>
                    <a:pt x="953" y="742"/>
                  </a:lnTo>
                  <a:lnTo>
                    <a:pt x="953" y="741"/>
                  </a:lnTo>
                  <a:lnTo>
                    <a:pt x="952" y="742"/>
                  </a:lnTo>
                  <a:lnTo>
                    <a:pt x="951" y="742"/>
                  </a:lnTo>
                  <a:lnTo>
                    <a:pt x="951" y="743"/>
                  </a:lnTo>
                  <a:lnTo>
                    <a:pt x="950" y="743"/>
                  </a:lnTo>
                  <a:lnTo>
                    <a:pt x="948" y="744"/>
                  </a:lnTo>
                  <a:lnTo>
                    <a:pt x="948" y="743"/>
                  </a:lnTo>
                  <a:lnTo>
                    <a:pt x="947" y="743"/>
                  </a:lnTo>
                  <a:lnTo>
                    <a:pt x="947" y="744"/>
                  </a:lnTo>
                  <a:lnTo>
                    <a:pt x="946" y="744"/>
                  </a:lnTo>
                  <a:lnTo>
                    <a:pt x="945" y="744"/>
                  </a:lnTo>
                  <a:lnTo>
                    <a:pt x="945" y="743"/>
                  </a:lnTo>
                  <a:lnTo>
                    <a:pt x="945" y="742"/>
                  </a:lnTo>
                  <a:lnTo>
                    <a:pt x="944" y="743"/>
                  </a:lnTo>
                  <a:lnTo>
                    <a:pt x="944" y="742"/>
                  </a:lnTo>
                  <a:lnTo>
                    <a:pt x="944" y="741"/>
                  </a:lnTo>
                  <a:lnTo>
                    <a:pt x="944" y="740"/>
                  </a:lnTo>
                  <a:lnTo>
                    <a:pt x="942" y="740"/>
                  </a:lnTo>
                  <a:lnTo>
                    <a:pt x="942" y="741"/>
                  </a:lnTo>
                  <a:lnTo>
                    <a:pt x="941" y="741"/>
                  </a:lnTo>
                  <a:lnTo>
                    <a:pt x="941" y="742"/>
                  </a:lnTo>
                  <a:lnTo>
                    <a:pt x="941" y="743"/>
                  </a:lnTo>
                  <a:lnTo>
                    <a:pt x="940" y="743"/>
                  </a:lnTo>
                  <a:lnTo>
                    <a:pt x="939" y="743"/>
                  </a:lnTo>
                  <a:lnTo>
                    <a:pt x="938" y="743"/>
                  </a:lnTo>
                  <a:lnTo>
                    <a:pt x="937" y="743"/>
                  </a:lnTo>
                  <a:lnTo>
                    <a:pt x="936" y="743"/>
                  </a:lnTo>
                  <a:lnTo>
                    <a:pt x="935" y="742"/>
                  </a:lnTo>
                  <a:lnTo>
                    <a:pt x="935" y="743"/>
                  </a:lnTo>
                  <a:lnTo>
                    <a:pt x="933" y="743"/>
                  </a:lnTo>
                  <a:lnTo>
                    <a:pt x="932" y="743"/>
                  </a:lnTo>
                  <a:lnTo>
                    <a:pt x="930" y="743"/>
                  </a:lnTo>
                  <a:lnTo>
                    <a:pt x="929" y="743"/>
                  </a:lnTo>
                  <a:lnTo>
                    <a:pt x="929" y="744"/>
                  </a:lnTo>
                  <a:lnTo>
                    <a:pt x="928" y="744"/>
                  </a:lnTo>
                  <a:lnTo>
                    <a:pt x="928" y="745"/>
                  </a:lnTo>
                  <a:lnTo>
                    <a:pt x="927" y="745"/>
                  </a:lnTo>
                  <a:lnTo>
                    <a:pt x="926" y="745"/>
                  </a:lnTo>
                  <a:lnTo>
                    <a:pt x="926" y="746"/>
                  </a:lnTo>
                  <a:lnTo>
                    <a:pt x="925" y="746"/>
                  </a:lnTo>
                  <a:lnTo>
                    <a:pt x="925" y="745"/>
                  </a:lnTo>
                  <a:lnTo>
                    <a:pt x="925" y="744"/>
                  </a:lnTo>
                  <a:lnTo>
                    <a:pt x="924" y="744"/>
                  </a:lnTo>
                  <a:lnTo>
                    <a:pt x="923" y="744"/>
                  </a:lnTo>
                  <a:lnTo>
                    <a:pt x="923" y="743"/>
                  </a:lnTo>
                  <a:lnTo>
                    <a:pt x="922" y="743"/>
                  </a:lnTo>
                  <a:lnTo>
                    <a:pt x="921" y="743"/>
                  </a:lnTo>
                  <a:lnTo>
                    <a:pt x="919" y="743"/>
                  </a:lnTo>
                  <a:lnTo>
                    <a:pt x="919" y="744"/>
                  </a:lnTo>
                  <a:lnTo>
                    <a:pt x="917" y="744"/>
                  </a:lnTo>
                  <a:lnTo>
                    <a:pt x="917" y="745"/>
                  </a:lnTo>
                  <a:lnTo>
                    <a:pt x="917" y="746"/>
                  </a:lnTo>
                  <a:lnTo>
                    <a:pt x="919" y="746"/>
                  </a:lnTo>
                  <a:lnTo>
                    <a:pt x="921" y="746"/>
                  </a:lnTo>
                  <a:lnTo>
                    <a:pt x="922" y="746"/>
                  </a:lnTo>
                  <a:lnTo>
                    <a:pt x="923" y="746"/>
                  </a:lnTo>
                  <a:lnTo>
                    <a:pt x="924" y="745"/>
                  </a:lnTo>
                  <a:lnTo>
                    <a:pt x="924" y="746"/>
                  </a:lnTo>
                  <a:lnTo>
                    <a:pt x="924" y="747"/>
                  </a:lnTo>
                  <a:lnTo>
                    <a:pt x="925" y="747"/>
                  </a:lnTo>
                  <a:lnTo>
                    <a:pt x="925" y="748"/>
                  </a:lnTo>
                  <a:lnTo>
                    <a:pt x="926" y="748"/>
                  </a:lnTo>
                  <a:lnTo>
                    <a:pt x="926" y="747"/>
                  </a:lnTo>
                  <a:lnTo>
                    <a:pt x="927" y="746"/>
                  </a:lnTo>
                  <a:lnTo>
                    <a:pt x="928" y="746"/>
                  </a:lnTo>
                  <a:lnTo>
                    <a:pt x="928" y="747"/>
                  </a:lnTo>
                  <a:lnTo>
                    <a:pt x="928" y="748"/>
                  </a:lnTo>
                  <a:lnTo>
                    <a:pt x="927" y="748"/>
                  </a:lnTo>
                  <a:lnTo>
                    <a:pt x="927" y="751"/>
                  </a:lnTo>
                  <a:lnTo>
                    <a:pt x="926" y="751"/>
                  </a:lnTo>
                  <a:lnTo>
                    <a:pt x="926" y="752"/>
                  </a:lnTo>
                  <a:lnTo>
                    <a:pt x="925" y="752"/>
                  </a:lnTo>
                  <a:lnTo>
                    <a:pt x="925" y="753"/>
                  </a:lnTo>
                  <a:lnTo>
                    <a:pt x="926" y="753"/>
                  </a:lnTo>
                  <a:lnTo>
                    <a:pt x="926" y="754"/>
                  </a:lnTo>
                  <a:lnTo>
                    <a:pt x="927" y="754"/>
                  </a:lnTo>
                  <a:lnTo>
                    <a:pt x="927" y="755"/>
                  </a:lnTo>
                  <a:lnTo>
                    <a:pt x="928" y="755"/>
                  </a:lnTo>
                  <a:lnTo>
                    <a:pt x="929" y="755"/>
                  </a:lnTo>
                  <a:lnTo>
                    <a:pt x="930" y="755"/>
                  </a:lnTo>
                  <a:lnTo>
                    <a:pt x="930" y="756"/>
                  </a:lnTo>
                  <a:lnTo>
                    <a:pt x="932" y="756"/>
                  </a:lnTo>
                  <a:lnTo>
                    <a:pt x="932" y="757"/>
                  </a:lnTo>
                  <a:lnTo>
                    <a:pt x="932" y="758"/>
                  </a:lnTo>
                  <a:lnTo>
                    <a:pt x="930" y="758"/>
                  </a:lnTo>
                  <a:lnTo>
                    <a:pt x="929" y="758"/>
                  </a:lnTo>
                  <a:lnTo>
                    <a:pt x="929" y="757"/>
                  </a:lnTo>
                  <a:lnTo>
                    <a:pt x="928" y="758"/>
                  </a:lnTo>
                  <a:lnTo>
                    <a:pt x="928" y="757"/>
                  </a:lnTo>
                  <a:lnTo>
                    <a:pt x="927" y="756"/>
                  </a:lnTo>
                  <a:lnTo>
                    <a:pt x="926" y="756"/>
                  </a:lnTo>
                  <a:lnTo>
                    <a:pt x="925" y="756"/>
                  </a:lnTo>
                  <a:lnTo>
                    <a:pt x="924" y="755"/>
                  </a:lnTo>
                  <a:lnTo>
                    <a:pt x="925" y="755"/>
                  </a:lnTo>
                  <a:lnTo>
                    <a:pt x="925" y="754"/>
                  </a:lnTo>
                  <a:lnTo>
                    <a:pt x="924" y="755"/>
                  </a:lnTo>
                  <a:lnTo>
                    <a:pt x="924" y="754"/>
                  </a:lnTo>
                  <a:lnTo>
                    <a:pt x="923" y="754"/>
                  </a:lnTo>
                  <a:lnTo>
                    <a:pt x="922" y="753"/>
                  </a:lnTo>
                  <a:lnTo>
                    <a:pt x="921" y="753"/>
                  </a:lnTo>
                  <a:lnTo>
                    <a:pt x="921" y="754"/>
                  </a:lnTo>
                  <a:lnTo>
                    <a:pt x="922" y="754"/>
                  </a:lnTo>
                  <a:lnTo>
                    <a:pt x="922" y="755"/>
                  </a:lnTo>
                  <a:lnTo>
                    <a:pt x="923" y="756"/>
                  </a:lnTo>
                  <a:lnTo>
                    <a:pt x="922" y="756"/>
                  </a:lnTo>
                  <a:lnTo>
                    <a:pt x="922" y="757"/>
                  </a:lnTo>
                  <a:lnTo>
                    <a:pt x="921" y="757"/>
                  </a:lnTo>
                  <a:lnTo>
                    <a:pt x="919" y="757"/>
                  </a:lnTo>
                  <a:lnTo>
                    <a:pt x="919" y="756"/>
                  </a:lnTo>
                  <a:lnTo>
                    <a:pt x="917" y="756"/>
                  </a:lnTo>
                  <a:lnTo>
                    <a:pt x="917" y="755"/>
                  </a:lnTo>
                  <a:lnTo>
                    <a:pt x="916" y="756"/>
                  </a:lnTo>
                  <a:lnTo>
                    <a:pt x="915" y="756"/>
                  </a:lnTo>
                  <a:lnTo>
                    <a:pt x="915" y="757"/>
                  </a:lnTo>
                  <a:lnTo>
                    <a:pt x="914" y="757"/>
                  </a:lnTo>
                  <a:lnTo>
                    <a:pt x="913" y="757"/>
                  </a:lnTo>
                  <a:lnTo>
                    <a:pt x="912" y="757"/>
                  </a:lnTo>
                  <a:lnTo>
                    <a:pt x="911" y="757"/>
                  </a:lnTo>
                  <a:lnTo>
                    <a:pt x="911" y="756"/>
                  </a:lnTo>
                  <a:lnTo>
                    <a:pt x="911" y="755"/>
                  </a:lnTo>
                  <a:lnTo>
                    <a:pt x="910" y="756"/>
                  </a:lnTo>
                  <a:lnTo>
                    <a:pt x="909" y="756"/>
                  </a:lnTo>
                  <a:lnTo>
                    <a:pt x="909" y="755"/>
                  </a:lnTo>
                  <a:lnTo>
                    <a:pt x="910" y="755"/>
                  </a:lnTo>
                  <a:lnTo>
                    <a:pt x="910" y="754"/>
                  </a:lnTo>
                  <a:lnTo>
                    <a:pt x="910" y="753"/>
                  </a:lnTo>
                  <a:lnTo>
                    <a:pt x="909" y="753"/>
                  </a:lnTo>
                  <a:lnTo>
                    <a:pt x="907" y="753"/>
                  </a:lnTo>
                  <a:lnTo>
                    <a:pt x="906" y="753"/>
                  </a:lnTo>
                  <a:lnTo>
                    <a:pt x="906" y="752"/>
                  </a:lnTo>
                  <a:lnTo>
                    <a:pt x="905" y="752"/>
                  </a:lnTo>
                  <a:lnTo>
                    <a:pt x="905" y="751"/>
                  </a:lnTo>
                  <a:lnTo>
                    <a:pt x="904" y="751"/>
                  </a:lnTo>
                  <a:lnTo>
                    <a:pt x="904" y="748"/>
                  </a:lnTo>
                  <a:lnTo>
                    <a:pt x="902" y="748"/>
                  </a:lnTo>
                  <a:lnTo>
                    <a:pt x="901" y="748"/>
                  </a:lnTo>
                  <a:lnTo>
                    <a:pt x="901" y="751"/>
                  </a:lnTo>
                  <a:lnTo>
                    <a:pt x="900" y="751"/>
                  </a:lnTo>
                  <a:lnTo>
                    <a:pt x="899" y="751"/>
                  </a:lnTo>
                  <a:lnTo>
                    <a:pt x="900" y="752"/>
                  </a:lnTo>
                  <a:lnTo>
                    <a:pt x="901" y="752"/>
                  </a:lnTo>
                  <a:lnTo>
                    <a:pt x="902" y="752"/>
                  </a:lnTo>
                  <a:lnTo>
                    <a:pt x="904" y="752"/>
                  </a:lnTo>
                  <a:lnTo>
                    <a:pt x="904" y="753"/>
                  </a:lnTo>
                  <a:lnTo>
                    <a:pt x="904" y="754"/>
                  </a:lnTo>
                  <a:lnTo>
                    <a:pt x="902" y="753"/>
                  </a:lnTo>
                  <a:lnTo>
                    <a:pt x="901" y="753"/>
                  </a:lnTo>
                  <a:lnTo>
                    <a:pt x="900" y="753"/>
                  </a:lnTo>
                  <a:lnTo>
                    <a:pt x="899" y="753"/>
                  </a:lnTo>
                  <a:lnTo>
                    <a:pt x="898" y="753"/>
                  </a:lnTo>
                  <a:lnTo>
                    <a:pt x="896" y="753"/>
                  </a:lnTo>
                  <a:lnTo>
                    <a:pt x="895" y="753"/>
                  </a:lnTo>
                  <a:lnTo>
                    <a:pt x="894" y="753"/>
                  </a:lnTo>
                  <a:lnTo>
                    <a:pt x="893" y="752"/>
                  </a:lnTo>
                  <a:lnTo>
                    <a:pt x="892" y="752"/>
                  </a:lnTo>
                  <a:lnTo>
                    <a:pt x="891" y="751"/>
                  </a:lnTo>
                  <a:lnTo>
                    <a:pt x="890" y="751"/>
                  </a:lnTo>
                  <a:lnTo>
                    <a:pt x="889" y="751"/>
                  </a:lnTo>
                  <a:lnTo>
                    <a:pt x="887" y="751"/>
                  </a:lnTo>
                  <a:lnTo>
                    <a:pt x="885" y="751"/>
                  </a:lnTo>
                  <a:lnTo>
                    <a:pt x="884" y="751"/>
                  </a:lnTo>
                  <a:lnTo>
                    <a:pt x="883" y="751"/>
                  </a:lnTo>
                  <a:lnTo>
                    <a:pt x="882" y="751"/>
                  </a:lnTo>
                  <a:lnTo>
                    <a:pt x="882" y="748"/>
                  </a:lnTo>
                  <a:lnTo>
                    <a:pt x="883" y="748"/>
                  </a:lnTo>
                  <a:lnTo>
                    <a:pt x="883" y="747"/>
                  </a:lnTo>
                  <a:lnTo>
                    <a:pt x="882" y="747"/>
                  </a:lnTo>
                  <a:lnTo>
                    <a:pt x="881" y="748"/>
                  </a:lnTo>
                  <a:lnTo>
                    <a:pt x="881" y="751"/>
                  </a:lnTo>
                  <a:lnTo>
                    <a:pt x="882" y="751"/>
                  </a:lnTo>
                  <a:lnTo>
                    <a:pt x="882" y="752"/>
                  </a:lnTo>
                  <a:lnTo>
                    <a:pt x="881" y="752"/>
                  </a:lnTo>
                  <a:lnTo>
                    <a:pt x="880" y="752"/>
                  </a:lnTo>
                  <a:lnTo>
                    <a:pt x="879" y="752"/>
                  </a:lnTo>
                  <a:lnTo>
                    <a:pt x="878" y="753"/>
                  </a:lnTo>
                  <a:lnTo>
                    <a:pt x="875" y="754"/>
                  </a:lnTo>
                  <a:lnTo>
                    <a:pt x="875" y="753"/>
                  </a:lnTo>
                  <a:lnTo>
                    <a:pt x="873" y="753"/>
                  </a:lnTo>
                  <a:lnTo>
                    <a:pt x="873" y="752"/>
                  </a:lnTo>
                  <a:lnTo>
                    <a:pt x="875" y="752"/>
                  </a:lnTo>
                  <a:lnTo>
                    <a:pt x="875" y="751"/>
                  </a:lnTo>
                  <a:lnTo>
                    <a:pt x="873" y="751"/>
                  </a:lnTo>
                  <a:lnTo>
                    <a:pt x="871" y="751"/>
                  </a:lnTo>
                  <a:lnTo>
                    <a:pt x="871" y="752"/>
                  </a:lnTo>
                  <a:lnTo>
                    <a:pt x="870" y="752"/>
                  </a:lnTo>
                  <a:lnTo>
                    <a:pt x="870" y="751"/>
                  </a:lnTo>
                  <a:lnTo>
                    <a:pt x="869" y="751"/>
                  </a:lnTo>
                  <a:lnTo>
                    <a:pt x="869" y="752"/>
                  </a:lnTo>
                  <a:lnTo>
                    <a:pt x="870" y="752"/>
                  </a:lnTo>
                  <a:lnTo>
                    <a:pt x="870" y="753"/>
                  </a:lnTo>
                  <a:lnTo>
                    <a:pt x="871" y="754"/>
                  </a:lnTo>
                  <a:lnTo>
                    <a:pt x="871" y="755"/>
                  </a:lnTo>
                  <a:lnTo>
                    <a:pt x="873" y="755"/>
                  </a:lnTo>
                  <a:lnTo>
                    <a:pt x="871" y="756"/>
                  </a:lnTo>
                  <a:lnTo>
                    <a:pt x="870" y="755"/>
                  </a:lnTo>
                  <a:lnTo>
                    <a:pt x="870" y="756"/>
                  </a:lnTo>
                  <a:lnTo>
                    <a:pt x="869" y="757"/>
                  </a:lnTo>
                  <a:lnTo>
                    <a:pt x="869" y="758"/>
                  </a:lnTo>
                  <a:lnTo>
                    <a:pt x="868" y="759"/>
                  </a:lnTo>
                  <a:lnTo>
                    <a:pt x="867" y="759"/>
                  </a:lnTo>
                  <a:lnTo>
                    <a:pt x="867" y="760"/>
                  </a:lnTo>
                  <a:lnTo>
                    <a:pt x="866" y="760"/>
                  </a:lnTo>
                  <a:lnTo>
                    <a:pt x="865" y="762"/>
                  </a:lnTo>
                  <a:lnTo>
                    <a:pt x="864" y="762"/>
                  </a:lnTo>
                  <a:lnTo>
                    <a:pt x="862" y="762"/>
                  </a:lnTo>
                  <a:lnTo>
                    <a:pt x="861" y="763"/>
                  </a:lnTo>
                  <a:lnTo>
                    <a:pt x="860" y="764"/>
                  </a:lnTo>
                  <a:lnTo>
                    <a:pt x="860" y="763"/>
                  </a:lnTo>
                  <a:lnTo>
                    <a:pt x="859" y="763"/>
                  </a:lnTo>
                  <a:lnTo>
                    <a:pt x="858" y="763"/>
                  </a:lnTo>
                  <a:lnTo>
                    <a:pt x="856" y="763"/>
                  </a:lnTo>
                  <a:lnTo>
                    <a:pt x="855" y="764"/>
                  </a:lnTo>
                  <a:lnTo>
                    <a:pt x="855" y="763"/>
                  </a:lnTo>
                  <a:lnTo>
                    <a:pt x="856" y="762"/>
                  </a:lnTo>
                  <a:lnTo>
                    <a:pt x="855" y="762"/>
                  </a:lnTo>
                  <a:lnTo>
                    <a:pt x="855" y="763"/>
                  </a:lnTo>
                  <a:lnTo>
                    <a:pt x="854" y="763"/>
                  </a:lnTo>
                  <a:lnTo>
                    <a:pt x="854" y="762"/>
                  </a:lnTo>
                  <a:lnTo>
                    <a:pt x="853" y="762"/>
                  </a:lnTo>
                  <a:lnTo>
                    <a:pt x="853" y="763"/>
                  </a:lnTo>
                  <a:lnTo>
                    <a:pt x="854" y="763"/>
                  </a:lnTo>
                  <a:lnTo>
                    <a:pt x="854" y="764"/>
                  </a:lnTo>
                  <a:lnTo>
                    <a:pt x="855" y="764"/>
                  </a:lnTo>
                  <a:lnTo>
                    <a:pt x="855" y="766"/>
                  </a:lnTo>
                  <a:lnTo>
                    <a:pt x="856" y="766"/>
                  </a:lnTo>
                  <a:lnTo>
                    <a:pt x="855" y="767"/>
                  </a:lnTo>
                  <a:lnTo>
                    <a:pt x="854" y="767"/>
                  </a:lnTo>
                  <a:lnTo>
                    <a:pt x="853" y="767"/>
                  </a:lnTo>
                  <a:lnTo>
                    <a:pt x="853" y="766"/>
                  </a:lnTo>
                  <a:lnTo>
                    <a:pt x="852" y="766"/>
                  </a:lnTo>
                  <a:lnTo>
                    <a:pt x="852" y="767"/>
                  </a:lnTo>
                  <a:lnTo>
                    <a:pt x="852" y="768"/>
                  </a:lnTo>
                  <a:lnTo>
                    <a:pt x="852" y="769"/>
                  </a:lnTo>
                  <a:lnTo>
                    <a:pt x="852" y="770"/>
                  </a:lnTo>
                  <a:lnTo>
                    <a:pt x="850" y="771"/>
                  </a:lnTo>
                  <a:lnTo>
                    <a:pt x="850" y="770"/>
                  </a:lnTo>
                  <a:lnTo>
                    <a:pt x="850" y="769"/>
                  </a:lnTo>
                  <a:lnTo>
                    <a:pt x="849" y="769"/>
                  </a:lnTo>
                  <a:lnTo>
                    <a:pt x="848" y="769"/>
                  </a:lnTo>
                  <a:lnTo>
                    <a:pt x="848" y="770"/>
                  </a:lnTo>
                  <a:lnTo>
                    <a:pt x="849" y="770"/>
                  </a:lnTo>
                  <a:lnTo>
                    <a:pt x="849" y="771"/>
                  </a:lnTo>
                  <a:lnTo>
                    <a:pt x="848" y="771"/>
                  </a:lnTo>
                  <a:lnTo>
                    <a:pt x="848" y="772"/>
                  </a:lnTo>
                  <a:lnTo>
                    <a:pt x="847" y="772"/>
                  </a:lnTo>
                  <a:lnTo>
                    <a:pt x="846" y="772"/>
                  </a:lnTo>
                  <a:lnTo>
                    <a:pt x="846" y="774"/>
                  </a:lnTo>
                  <a:lnTo>
                    <a:pt x="847" y="774"/>
                  </a:lnTo>
                  <a:lnTo>
                    <a:pt x="847" y="775"/>
                  </a:lnTo>
                  <a:lnTo>
                    <a:pt x="848" y="775"/>
                  </a:lnTo>
                  <a:lnTo>
                    <a:pt x="847" y="777"/>
                  </a:lnTo>
                  <a:lnTo>
                    <a:pt x="847" y="776"/>
                  </a:lnTo>
                  <a:lnTo>
                    <a:pt x="846" y="776"/>
                  </a:lnTo>
                  <a:lnTo>
                    <a:pt x="846" y="777"/>
                  </a:lnTo>
                  <a:lnTo>
                    <a:pt x="847" y="777"/>
                  </a:lnTo>
                  <a:lnTo>
                    <a:pt x="847" y="778"/>
                  </a:lnTo>
                  <a:lnTo>
                    <a:pt x="846" y="779"/>
                  </a:lnTo>
                  <a:lnTo>
                    <a:pt x="846" y="778"/>
                  </a:lnTo>
                  <a:lnTo>
                    <a:pt x="845" y="778"/>
                  </a:lnTo>
                  <a:lnTo>
                    <a:pt x="844" y="778"/>
                  </a:lnTo>
                  <a:lnTo>
                    <a:pt x="842" y="777"/>
                  </a:lnTo>
                  <a:lnTo>
                    <a:pt x="842" y="778"/>
                  </a:lnTo>
                  <a:lnTo>
                    <a:pt x="844" y="778"/>
                  </a:lnTo>
                  <a:lnTo>
                    <a:pt x="842" y="779"/>
                  </a:lnTo>
                  <a:lnTo>
                    <a:pt x="844" y="779"/>
                  </a:lnTo>
                  <a:lnTo>
                    <a:pt x="845" y="779"/>
                  </a:lnTo>
                  <a:lnTo>
                    <a:pt x="846" y="779"/>
                  </a:lnTo>
                  <a:lnTo>
                    <a:pt x="845" y="781"/>
                  </a:lnTo>
                  <a:lnTo>
                    <a:pt x="845" y="782"/>
                  </a:lnTo>
                  <a:lnTo>
                    <a:pt x="844" y="782"/>
                  </a:lnTo>
                  <a:lnTo>
                    <a:pt x="844" y="783"/>
                  </a:lnTo>
                  <a:lnTo>
                    <a:pt x="845" y="783"/>
                  </a:lnTo>
                  <a:lnTo>
                    <a:pt x="845" y="785"/>
                  </a:lnTo>
                  <a:lnTo>
                    <a:pt x="845" y="786"/>
                  </a:lnTo>
                  <a:lnTo>
                    <a:pt x="845" y="787"/>
                  </a:lnTo>
                  <a:lnTo>
                    <a:pt x="846" y="788"/>
                  </a:lnTo>
                  <a:lnTo>
                    <a:pt x="845" y="788"/>
                  </a:lnTo>
                  <a:lnTo>
                    <a:pt x="846" y="789"/>
                  </a:lnTo>
                  <a:lnTo>
                    <a:pt x="846" y="790"/>
                  </a:lnTo>
                  <a:lnTo>
                    <a:pt x="846" y="791"/>
                  </a:lnTo>
                  <a:lnTo>
                    <a:pt x="847" y="791"/>
                  </a:lnTo>
                  <a:lnTo>
                    <a:pt x="847" y="792"/>
                  </a:lnTo>
                  <a:lnTo>
                    <a:pt x="848" y="792"/>
                  </a:lnTo>
                  <a:lnTo>
                    <a:pt x="847" y="793"/>
                  </a:lnTo>
                  <a:lnTo>
                    <a:pt x="848" y="793"/>
                  </a:lnTo>
                  <a:lnTo>
                    <a:pt x="848" y="794"/>
                  </a:lnTo>
                  <a:lnTo>
                    <a:pt x="847" y="794"/>
                  </a:lnTo>
                  <a:lnTo>
                    <a:pt x="846" y="794"/>
                  </a:lnTo>
                  <a:lnTo>
                    <a:pt x="845" y="794"/>
                  </a:lnTo>
                  <a:lnTo>
                    <a:pt x="844" y="794"/>
                  </a:lnTo>
                  <a:lnTo>
                    <a:pt x="844" y="793"/>
                  </a:lnTo>
                  <a:lnTo>
                    <a:pt x="842" y="793"/>
                  </a:lnTo>
                  <a:lnTo>
                    <a:pt x="841" y="793"/>
                  </a:lnTo>
                  <a:lnTo>
                    <a:pt x="839" y="793"/>
                  </a:lnTo>
                  <a:lnTo>
                    <a:pt x="838" y="793"/>
                  </a:lnTo>
                  <a:lnTo>
                    <a:pt x="837" y="793"/>
                  </a:lnTo>
                  <a:lnTo>
                    <a:pt x="836" y="792"/>
                  </a:lnTo>
                  <a:lnTo>
                    <a:pt x="835" y="792"/>
                  </a:lnTo>
                  <a:lnTo>
                    <a:pt x="835" y="791"/>
                  </a:lnTo>
                  <a:lnTo>
                    <a:pt x="834" y="791"/>
                  </a:lnTo>
                  <a:lnTo>
                    <a:pt x="833" y="791"/>
                  </a:lnTo>
                  <a:lnTo>
                    <a:pt x="832" y="791"/>
                  </a:lnTo>
                  <a:lnTo>
                    <a:pt x="833" y="790"/>
                  </a:lnTo>
                  <a:lnTo>
                    <a:pt x="832" y="790"/>
                  </a:lnTo>
                  <a:lnTo>
                    <a:pt x="831" y="790"/>
                  </a:lnTo>
                  <a:lnTo>
                    <a:pt x="830" y="789"/>
                  </a:lnTo>
                  <a:lnTo>
                    <a:pt x="829" y="789"/>
                  </a:lnTo>
                  <a:lnTo>
                    <a:pt x="829" y="788"/>
                  </a:lnTo>
                  <a:lnTo>
                    <a:pt x="826" y="788"/>
                  </a:lnTo>
                  <a:lnTo>
                    <a:pt x="826" y="787"/>
                  </a:lnTo>
                  <a:lnTo>
                    <a:pt x="826" y="786"/>
                  </a:lnTo>
                  <a:lnTo>
                    <a:pt x="826" y="785"/>
                  </a:lnTo>
                  <a:lnTo>
                    <a:pt x="825" y="785"/>
                  </a:lnTo>
                  <a:lnTo>
                    <a:pt x="825" y="783"/>
                  </a:lnTo>
                  <a:lnTo>
                    <a:pt x="824" y="783"/>
                  </a:lnTo>
                  <a:lnTo>
                    <a:pt x="824" y="782"/>
                  </a:lnTo>
                  <a:lnTo>
                    <a:pt x="824" y="781"/>
                  </a:lnTo>
                  <a:lnTo>
                    <a:pt x="824" y="779"/>
                  </a:lnTo>
                  <a:lnTo>
                    <a:pt x="823" y="778"/>
                  </a:lnTo>
                  <a:lnTo>
                    <a:pt x="824" y="778"/>
                  </a:lnTo>
                  <a:lnTo>
                    <a:pt x="824" y="777"/>
                  </a:lnTo>
                  <a:lnTo>
                    <a:pt x="823" y="777"/>
                  </a:lnTo>
                  <a:lnTo>
                    <a:pt x="823" y="776"/>
                  </a:lnTo>
                  <a:lnTo>
                    <a:pt x="823" y="775"/>
                  </a:lnTo>
                  <a:lnTo>
                    <a:pt x="822" y="775"/>
                  </a:lnTo>
                  <a:lnTo>
                    <a:pt x="821" y="775"/>
                  </a:lnTo>
                  <a:lnTo>
                    <a:pt x="821" y="774"/>
                  </a:lnTo>
                  <a:lnTo>
                    <a:pt x="820" y="774"/>
                  </a:lnTo>
                  <a:lnTo>
                    <a:pt x="820" y="772"/>
                  </a:lnTo>
                  <a:lnTo>
                    <a:pt x="820" y="771"/>
                  </a:lnTo>
                  <a:lnTo>
                    <a:pt x="819" y="771"/>
                  </a:lnTo>
                  <a:lnTo>
                    <a:pt x="819" y="770"/>
                  </a:lnTo>
                  <a:lnTo>
                    <a:pt x="819" y="769"/>
                  </a:lnTo>
                  <a:lnTo>
                    <a:pt x="818" y="769"/>
                  </a:lnTo>
                  <a:lnTo>
                    <a:pt x="816" y="769"/>
                  </a:lnTo>
                  <a:lnTo>
                    <a:pt x="816" y="768"/>
                  </a:lnTo>
                  <a:lnTo>
                    <a:pt x="816" y="767"/>
                  </a:lnTo>
                  <a:lnTo>
                    <a:pt x="815" y="767"/>
                  </a:lnTo>
                  <a:lnTo>
                    <a:pt x="815" y="766"/>
                  </a:lnTo>
                  <a:lnTo>
                    <a:pt x="815" y="764"/>
                  </a:lnTo>
                  <a:lnTo>
                    <a:pt x="814" y="763"/>
                  </a:lnTo>
                  <a:lnTo>
                    <a:pt x="814" y="762"/>
                  </a:lnTo>
                  <a:lnTo>
                    <a:pt x="814" y="760"/>
                  </a:lnTo>
                  <a:lnTo>
                    <a:pt x="813" y="760"/>
                  </a:lnTo>
                  <a:lnTo>
                    <a:pt x="813" y="759"/>
                  </a:lnTo>
                  <a:lnTo>
                    <a:pt x="811" y="758"/>
                  </a:lnTo>
                  <a:lnTo>
                    <a:pt x="811" y="757"/>
                  </a:lnTo>
                  <a:lnTo>
                    <a:pt x="810" y="757"/>
                  </a:lnTo>
                  <a:lnTo>
                    <a:pt x="810" y="756"/>
                  </a:lnTo>
                  <a:lnTo>
                    <a:pt x="809" y="756"/>
                  </a:lnTo>
                  <a:lnTo>
                    <a:pt x="809" y="755"/>
                  </a:lnTo>
                  <a:lnTo>
                    <a:pt x="808" y="755"/>
                  </a:lnTo>
                  <a:lnTo>
                    <a:pt x="808" y="754"/>
                  </a:lnTo>
                  <a:lnTo>
                    <a:pt x="807" y="754"/>
                  </a:lnTo>
                  <a:lnTo>
                    <a:pt x="807" y="753"/>
                  </a:lnTo>
                  <a:lnTo>
                    <a:pt x="805" y="753"/>
                  </a:lnTo>
                  <a:lnTo>
                    <a:pt x="805" y="752"/>
                  </a:lnTo>
                  <a:lnTo>
                    <a:pt x="804" y="752"/>
                  </a:lnTo>
                  <a:lnTo>
                    <a:pt x="804" y="751"/>
                  </a:lnTo>
                  <a:lnTo>
                    <a:pt x="803" y="751"/>
                  </a:lnTo>
                  <a:lnTo>
                    <a:pt x="802" y="751"/>
                  </a:lnTo>
                  <a:lnTo>
                    <a:pt x="800" y="751"/>
                  </a:lnTo>
                  <a:lnTo>
                    <a:pt x="799" y="751"/>
                  </a:lnTo>
                  <a:lnTo>
                    <a:pt x="798" y="748"/>
                  </a:lnTo>
                  <a:lnTo>
                    <a:pt x="798" y="751"/>
                  </a:lnTo>
                  <a:lnTo>
                    <a:pt x="796" y="748"/>
                  </a:lnTo>
                  <a:lnTo>
                    <a:pt x="795" y="748"/>
                  </a:lnTo>
                  <a:lnTo>
                    <a:pt x="793" y="748"/>
                  </a:lnTo>
                  <a:lnTo>
                    <a:pt x="793" y="751"/>
                  </a:lnTo>
                  <a:lnTo>
                    <a:pt x="792" y="751"/>
                  </a:lnTo>
                  <a:lnTo>
                    <a:pt x="791" y="751"/>
                  </a:lnTo>
                  <a:lnTo>
                    <a:pt x="790" y="752"/>
                  </a:lnTo>
                  <a:lnTo>
                    <a:pt x="790" y="753"/>
                  </a:lnTo>
                  <a:lnTo>
                    <a:pt x="789" y="754"/>
                  </a:lnTo>
                  <a:lnTo>
                    <a:pt x="789" y="755"/>
                  </a:lnTo>
                  <a:lnTo>
                    <a:pt x="789" y="756"/>
                  </a:lnTo>
                  <a:lnTo>
                    <a:pt x="788" y="757"/>
                  </a:lnTo>
                  <a:lnTo>
                    <a:pt x="788" y="758"/>
                  </a:lnTo>
                  <a:lnTo>
                    <a:pt x="787" y="758"/>
                  </a:lnTo>
                  <a:lnTo>
                    <a:pt x="787" y="759"/>
                  </a:lnTo>
                  <a:lnTo>
                    <a:pt x="786" y="759"/>
                  </a:lnTo>
                  <a:lnTo>
                    <a:pt x="785" y="759"/>
                  </a:lnTo>
                  <a:lnTo>
                    <a:pt x="785" y="758"/>
                  </a:lnTo>
                  <a:lnTo>
                    <a:pt x="784" y="758"/>
                  </a:lnTo>
                  <a:lnTo>
                    <a:pt x="782" y="757"/>
                  </a:lnTo>
                  <a:lnTo>
                    <a:pt x="780" y="757"/>
                  </a:lnTo>
                  <a:lnTo>
                    <a:pt x="779" y="756"/>
                  </a:lnTo>
                  <a:lnTo>
                    <a:pt x="778" y="756"/>
                  </a:lnTo>
                  <a:lnTo>
                    <a:pt x="777" y="755"/>
                  </a:lnTo>
                  <a:lnTo>
                    <a:pt x="776" y="755"/>
                  </a:lnTo>
                  <a:lnTo>
                    <a:pt x="776" y="754"/>
                  </a:lnTo>
                  <a:lnTo>
                    <a:pt x="775" y="754"/>
                  </a:lnTo>
                  <a:lnTo>
                    <a:pt x="775" y="753"/>
                  </a:lnTo>
                  <a:lnTo>
                    <a:pt x="774" y="753"/>
                  </a:lnTo>
                  <a:lnTo>
                    <a:pt x="773" y="753"/>
                  </a:lnTo>
                  <a:lnTo>
                    <a:pt x="773" y="752"/>
                  </a:lnTo>
                  <a:lnTo>
                    <a:pt x="772" y="752"/>
                  </a:lnTo>
                  <a:lnTo>
                    <a:pt x="772" y="751"/>
                  </a:lnTo>
                  <a:lnTo>
                    <a:pt x="772" y="748"/>
                  </a:lnTo>
                  <a:lnTo>
                    <a:pt x="770" y="748"/>
                  </a:lnTo>
                  <a:lnTo>
                    <a:pt x="770" y="747"/>
                  </a:lnTo>
                  <a:lnTo>
                    <a:pt x="770" y="746"/>
                  </a:lnTo>
                  <a:lnTo>
                    <a:pt x="770" y="745"/>
                  </a:lnTo>
                  <a:lnTo>
                    <a:pt x="770" y="744"/>
                  </a:lnTo>
                  <a:lnTo>
                    <a:pt x="769" y="744"/>
                  </a:lnTo>
                  <a:lnTo>
                    <a:pt x="769" y="743"/>
                  </a:lnTo>
                  <a:lnTo>
                    <a:pt x="769" y="742"/>
                  </a:lnTo>
                  <a:lnTo>
                    <a:pt x="769" y="741"/>
                  </a:lnTo>
                  <a:lnTo>
                    <a:pt x="768" y="741"/>
                  </a:lnTo>
                  <a:lnTo>
                    <a:pt x="768" y="740"/>
                  </a:lnTo>
                  <a:lnTo>
                    <a:pt x="767" y="740"/>
                  </a:lnTo>
                  <a:lnTo>
                    <a:pt x="767" y="738"/>
                  </a:lnTo>
                  <a:lnTo>
                    <a:pt x="765" y="738"/>
                  </a:lnTo>
                  <a:lnTo>
                    <a:pt x="765" y="737"/>
                  </a:lnTo>
                  <a:lnTo>
                    <a:pt x="764" y="737"/>
                  </a:lnTo>
                  <a:lnTo>
                    <a:pt x="763" y="737"/>
                  </a:lnTo>
                  <a:lnTo>
                    <a:pt x="763" y="736"/>
                  </a:lnTo>
                  <a:lnTo>
                    <a:pt x="762" y="736"/>
                  </a:lnTo>
                  <a:lnTo>
                    <a:pt x="762" y="734"/>
                  </a:lnTo>
                  <a:lnTo>
                    <a:pt x="761" y="734"/>
                  </a:lnTo>
                  <a:lnTo>
                    <a:pt x="761" y="733"/>
                  </a:lnTo>
                  <a:lnTo>
                    <a:pt x="759" y="733"/>
                  </a:lnTo>
                  <a:lnTo>
                    <a:pt x="759" y="732"/>
                  </a:lnTo>
                  <a:lnTo>
                    <a:pt x="758" y="732"/>
                  </a:lnTo>
                  <a:lnTo>
                    <a:pt x="758" y="731"/>
                  </a:lnTo>
                  <a:lnTo>
                    <a:pt x="757" y="731"/>
                  </a:lnTo>
                  <a:lnTo>
                    <a:pt x="757" y="730"/>
                  </a:lnTo>
                  <a:lnTo>
                    <a:pt x="756" y="730"/>
                  </a:lnTo>
                  <a:lnTo>
                    <a:pt x="755" y="730"/>
                  </a:lnTo>
                  <a:lnTo>
                    <a:pt x="755" y="729"/>
                  </a:lnTo>
                  <a:lnTo>
                    <a:pt x="754" y="729"/>
                  </a:lnTo>
                  <a:lnTo>
                    <a:pt x="754" y="728"/>
                  </a:lnTo>
                  <a:lnTo>
                    <a:pt x="754" y="726"/>
                  </a:lnTo>
                  <a:lnTo>
                    <a:pt x="753" y="726"/>
                  </a:lnTo>
                  <a:lnTo>
                    <a:pt x="752" y="726"/>
                  </a:lnTo>
                  <a:lnTo>
                    <a:pt x="752" y="725"/>
                  </a:lnTo>
                  <a:lnTo>
                    <a:pt x="750" y="725"/>
                  </a:lnTo>
                  <a:lnTo>
                    <a:pt x="748" y="725"/>
                  </a:lnTo>
                  <a:lnTo>
                    <a:pt x="747" y="725"/>
                  </a:lnTo>
                  <a:lnTo>
                    <a:pt x="746" y="725"/>
                  </a:lnTo>
                  <a:lnTo>
                    <a:pt x="745" y="725"/>
                  </a:lnTo>
                  <a:lnTo>
                    <a:pt x="744" y="725"/>
                  </a:lnTo>
                  <a:lnTo>
                    <a:pt x="743" y="725"/>
                  </a:lnTo>
                  <a:lnTo>
                    <a:pt x="742" y="725"/>
                  </a:lnTo>
                  <a:lnTo>
                    <a:pt x="741" y="725"/>
                  </a:lnTo>
                  <a:lnTo>
                    <a:pt x="740" y="725"/>
                  </a:lnTo>
                  <a:lnTo>
                    <a:pt x="739" y="725"/>
                  </a:lnTo>
                  <a:lnTo>
                    <a:pt x="738" y="725"/>
                  </a:lnTo>
                  <a:lnTo>
                    <a:pt x="736" y="725"/>
                  </a:lnTo>
                  <a:lnTo>
                    <a:pt x="734" y="725"/>
                  </a:lnTo>
                  <a:lnTo>
                    <a:pt x="733" y="725"/>
                  </a:lnTo>
                  <a:lnTo>
                    <a:pt x="733" y="726"/>
                  </a:lnTo>
                  <a:lnTo>
                    <a:pt x="733" y="728"/>
                  </a:lnTo>
                  <a:lnTo>
                    <a:pt x="733" y="729"/>
                  </a:lnTo>
                  <a:lnTo>
                    <a:pt x="733" y="730"/>
                  </a:lnTo>
                  <a:lnTo>
                    <a:pt x="733" y="731"/>
                  </a:lnTo>
                  <a:lnTo>
                    <a:pt x="732" y="731"/>
                  </a:lnTo>
                  <a:lnTo>
                    <a:pt x="731" y="731"/>
                  </a:lnTo>
                  <a:lnTo>
                    <a:pt x="730" y="731"/>
                  </a:lnTo>
                  <a:lnTo>
                    <a:pt x="729" y="731"/>
                  </a:lnTo>
                  <a:lnTo>
                    <a:pt x="728" y="731"/>
                  </a:lnTo>
                  <a:lnTo>
                    <a:pt x="727" y="731"/>
                  </a:lnTo>
                  <a:lnTo>
                    <a:pt x="725" y="731"/>
                  </a:lnTo>
                  <a:lnTo>
                    <a:pt x="724" y="731"/>
                  </a:lnTo>
                  <a:lnTo>
                    <a:pt x="723" y="731"/>
                  </a:lnTo>
                  <a:lnTo>
                    <a:pt x="722" y="731"/>
                  </a:lnTo>
                  <a:lnTo>
                    <a:pt x="720" y="731"/>
                  </a:lnTo>
                  <a:lnTo>
                    <a:pt x="719" y="731"/>
                  </a:lnTo>
                  <a:lnTo>
                    <a:pt x="718" y="731"/>
                  </a:lnTo>
                  <a:lnTo>
                    <a:pt x="717" y="731"/>
                  </a:lnTo>
                  <a:lnTo>
                    <a:pt x="716" y="731"/>
                  </a:lnTo>
                  <a:lnTo>
                    <a:pt x="715" y="731"/>
                  </a:lnTo>
                  <a:lnTo>
                    <a:pt x="713" y="731"/>
                  </a:lnTo>
                  <a:lnTo>
                    <a:pt x="712" y="731"/>
                  </a:lnTo>
                  <a:lnTo>
                    <a:pt x="711" y="731"/>
                  </a:lnTo>
                  <a:lnTo>
                    <a:pt x="710" y="731"/>
                  </a:lnTo>
                  <a:lnTo>
                    <a:pt x="709" y="731"/>
                  </a:lnTo>
                  <a:lnTo>
                    <a:pt x="708" y="731"/>
                  </a:lnTo>
                  <a:lnTo>
                    <a:pt x="707" y="731"/>
                  </a:lnTo>
                  <a:lnTo>
                    <a:pt x="705" y="731"/>
                  </a:lnTo>
                  <a:lnTo>
                    <a:pt x="704" y="731"/>
                  </a:lnTo>
                  <a:lnTo>
                    <a:pt x="702" y="731"/>
                  </a:lnTo>
                  <a:lnTo>
                    <a:pt x="702" y="730"/>
                  </a:lnTo>
                  <a:lnTo>
                    <a:pt x="701" y="730"/>
                  </a:lnTo>
                  <a:lnTo>
                    <a:pt x="700" y="730"/>
                  </a:lnTo>
                  <a:lnTo>
                    <a:pt x="699" y="730"/>
                  </a:lnTo>
                  <a:lnTo>
                    <a:pt x="696" y="728"/>
                  </a:lnTo>
                  <a:lnTo>
                    <a:pt x="692" y="726"/>
                  </a:lnTo>
                  <a:lnTo>
                    <a:pt x="687" y="725"/>
                  </a:lnTo>
                  <a:lnTo>
                    <a:pt x="683" y="723"/>
                  </a:lnTo>
                  <a:lnTo>
                    <a:pt x="678" y="722"/>
                  </a:lnTo>
                  <a:lnTo>
                    <a:pt x="674" y="721"/>
                  </a:lnTo>
                  <a:lnTo>
                    <a:pt x="670" y="718"/>
                  </a:lnTo>
                  <a:lnTo>
                    <a:pt x="666" y="717"/>
                  </a:lnTo>
                  <a:lnTo>
                    <a:pt x="665" y="717"/>
                  </a:lnTo>
                  <a:lnTo>
                    <a:pt x="666" y="715"/>
                  </a:lnTo>
                  <a:lnTo>
                    <a:pt x="666" y="714"/>
                  </a:lnTo>
                  <a:lnTo>
                    <a:pt x="665" y="714"/>
                  </a:lnTo>
                  <a:lnTo>
                    <a:pt x="664" y="714"/>
                  </a:lnTo>
                  <a:lnTo>
                    <a:pt x="663" y="714"/>
                  </a:lnTo>
                  <a:lnTo>
                    <a:pt x="662" y="714"/>
                  </a:lnTo>
                  <a:lnTo>
                    <a:pt x="661" y="714"/>
                  </a:lnTo>
                  <a:lnTo>
                    <a:pt x="659" y="714"/>
                  </a:lnTo>
                  <a:lnTo>
                    <a:pt x="658" y="714"/>
                  </a:lnTo>
                  <a:lnTo>
                    <a:pt x="656" y="714"/>
                  </a:lnTo>
                  <a:lnTo>
                    <a:pt x="655" y="715"/>
                  </a:lnTo>
                  <a:lnTo>
                    <a:pt x="654" y="715"/>
                  </a:lnTo>
                  <a:lnTo>
                    <a:pt x="653" y="715"/>
                  </a:lnTo>
                  <a:lnTo>
                    <a:pt x="652" y="715"/>
                  </a:lnTo>
                  <a:lnTo>
                    <a:pt x="651" y="715"/>
                  </a:lnTo>
                  <a:lnTo>
                    <a:pt x="650" y="715"/>
                  </a:lnTo>
                  <a:lnTo>
                    <a:pt x="649" y="715"/>
                  </a:lnTo>
                  <a:lnTo>
                    <a:pt x="648" y="715"/>
                  </a:lnTo>
                  <a:lnTo>
                    <a:pt x="647" y="715"/>
                  </a:lnTo>
                  <a:lnTo>
                    <a:pt x="645" y="715"/>
                  </a:lnTo>
                  <a:lnTo>
                    <a:pt x="643" y="715"/>
                  </a:lnTo>
                  <a:lnTo>
                    <a:pt x="643" y="717"/>
                  </a:lnTo>
                  <a:lnTo>
                    <a:pt x="642" y="717"/>
                  </a:lnTo>
                  <a:lnTo>
                    <a:pt x="641" y="717"/>
                  </a:lnTo>
                  <a:lnTo>
                    <a:pt x="641" y="715"/>
                  </a:lnTo>
                  <a:lnTo>
                    <a:pt x="641" y="714"/>
                  </a:lnTo>
                  <a:lnTo>
                    <a:pt x="640" y="714"/>
                  </a:lnTo>
                  <a:lnTo>
                    <a:pt x="640" y="713"/>
                  </a:lnTo>
                  <a:lnTo>
                    <a:pt x="640" y="712"/>
                  </a:lnTo>
                  <a:lnTo>
                    <a:pt x="640" y="711"/>
                  </a:lnTo>
                  <a:lnTo>
                    <a:pt x="640" y="710"/>
                  </a:lnTo>
                  <a:lnTo>
                    <a:pt x="639" y="710"/>
                  </a:lnTo>
                  <a:lnTo>
                    <a:pt x="639" y="709"/>
                  </a:lnTo>
                  <a:lnTo>
                    <a:pt x="638" y="707"/>
                  </a:lnTo>
                  <a:lnTo>
                    <a:pt x="637" y="707"/>
                  </a:lnTo>
                  <a:lnTo>
                    <a:pt x="637" y="706"/>
                  </a:lnTo>
                  <a:lnTo>
                    <a:pt x="636" y="706"/>
                  </a:lnTo>
                  <a:lnTo>
                    <a:pt x="635" y="703"/>
                  </a:lnTo>
                  <a:lnTo>
                    <a:pt x="633" y="702"/>
                  </a:lnTo>
                  <a:lnTo>
                    <a:pt x="632" y="701"/>
                  </a:lnTo>
                  <a:lnTo>
                    <a:pt x="631" y="701"/>
                  </a:lnTo>
                  <a:lnTo>
                    <a:pt x="630" y="701"/>
                  </a:lnTo>
                  <a:lnTo>
                    <a:pt x="628" y="701"/>
                  </a:lnTo>
                  <a:lnTo>
                    <a:pt x="628" y="700"/>
                  </a:lnTo>
                  <a:lnTo>
                    <a:pt x="628" y="699"/>
                  </a:lnTo>
                  <a:lnTo>
                    <a:pt x="627" y="698"/>
                  </a:lnTo>
                  <a:lnTo>
                    <a:pt x="626" y="698"/>
                  </a:lnTo>
                  <a:lnTo>
                    <a:pt x="625" y="698"/>
                  </a:lnTo>
                  <a:lnTo>
                    <a:pt x="624" y="698"/>
                  </a:lnTo>
                  <a:lnTo>
                    <a:pt x="622" y="698"/>
                  </a:lnTo>
                  <a:lnTo>
                    <a:pt x="621" y="697"/>
                  </a:lnTo>
                  <a:lnTo>
                    <a:pt x="620" y="697"/>
                  </a:lnTo>
                  <a:lnTo>
                    <a:pt x="620" y="696"/>
                  </a:lnTo>
                  <a:lnTo>
                    <a:pt x="619" y="696"/>
                  </a:lnTo>
                  <a:lnTo>
                    <a:pt x="619" y="695"/>
                  </a:lnTo>
                  <a:lnTo>
                    <a:pt x="618" y="695"/>
                  </a:lnTo>
                  <a:lnTo>
                    <a:pt x="618" y="694"/>
                  </a:lnTo>
                  <a:lnTo>
                    <a:pt x="617" y="694"/>
                  </a:lnTo>
                  <a:lnTo>
                    <a:pt x="616" y="694"/>
                  </a:lnTo>
                  <a:lnTo>
                    <a:pt x="614" y="694"/>
                  </a:lnTo>
                  <a:lnTo>
                    <a:pt x="613" y="694"/>
                  </a:lnTo>
                  <a:lnTo>
                    <a:pt x="612" y="694"/>
                  </a:lnTo>
                  <a:lnTo>
                    <a:pt x="612" y="692"/>
                  </a:lnTo>
                  <a:lnTo>
                    <a:pt x="610" y="692"/>
                  </a:lnTo>
                  <a:lnTo>
                    <a:pt x="608" y="692"/>
                  </a:lnTo>
                  <a:lnTo>
                    <a:pt x="607" y="692"/>
                  </a:lnTo>
                  <a:lnTo>
                    <a:pt x="606" y="692"/>
                  </a:lnTo>
                  <a:lnTo>
                    <a:pt x="606" y="691"/>
                  </a:lnTo>
                  <a:lnTo>
                    <a:pt x="605" y="691"/>
                  </a:lnTo>
                  <a:lnTo>
                    <a:pt x="606" y="690"/>
                  </a:lnTo>
                  <a:lnTo>
                    <a:pt x="606" y="688"/>
                  </a:lnTo>
                  <a:lnTo>
                    <a:pt x="606" y="687"/>
                  </a:lnTo>
                  <a:lnTo>
                    <a:pt x="605" y="687"/>
                  </a:lnTo>
                  <a:lnTo>
                    <a:pt x="605" y="686"/>
                  </a:lnTo>
                  <a:lnTo>
                    <a:pt x="605" y="685"/>
                  </a:lnTo>
                  <a:lnTo>
                    <a:pt x="605" y="684"/>
                  </a:lnTo>
                  <a:lnTo>
                    <a:pt x="604" y="684"/>
                  </a:lnTo>
                  <a:lnTo>
                    <a:pt x="604" y="683"/>
                  </a:lnTo>
                  <a:lnTo>
                    <a:pt x="603" y="683"/>
                  </a:lnTo>
                  <a:lnTo>
                    <a:pt x="603" y="682"/>
                  </a:lnTo>
                  <a:lnTo>
                    <a:pt x="603" y="680"/>
                  </a:lnTo>
                  <a:lnTo>
                    <a:pt x="602" y="680"/>
                  </a:lnTo>
                  <a:lnTo>
                    <a:pt x="602" y="679"/>
                  </a:lnTo>
                  <a:lnTo>
                    <a:pt x="601" y="679"/>
                  </a:lnTo>
                  <a:lnTo>
                    <a:pt x="601" y="678"/>
                  </a:lnTo>
                  <a:lnTo>
                    <a:pt x="598" y="678"/>
                  </a:lnTo>
                  <a:lnTo>
                    <a:pt x="598" y="677"/>
                  </a:lnTo>
                  <a:lnTo>
                    <a:pt x="597" y="677"/>
                  </a:lnTo>
                  <a:lnTo>
                    <a:pt x="597" y="676"/>
                  </a:lnTo>
                  <a:lnTo>
                    <a:pt x="597" y="675"/>
                  </a:lnTo>
                  <a:lnTo>
                    <a:pt x="596" y="675"/>
                  </a:lnTo>
                  <a:lnTo>
                    <a:pt x="596" y="673"/>
                  </a:lnTo>
                  <a:lnTo>
                    <a:pt x="595" y="673"/>
                  </a:lnTo>
                  <a:lnTo>
                    <a:pt x="595" y="672"/>
                  </a:lnTo>
                  <a:lnTo>
                    <a:pt x="594" y="671"/>
                  </a:lnTo>
                  <a:lnTo>
                    <a:pt x="593" y="669"/>
                  </a:lnTo>
                  <a:lnTo>
                    <a:pt x="592" y="669"/>
                  </a:lnTo>
                  <a:lnTo>
                    <a:pt x="592" y="668"/>
                  </a:lnTo>
                  <a:lnTo>
                    <a:pt x="592" y="667"/>
                  </a:lnTo>
                  <a:lnTo>
                    <a:pt x="592" y="666"/>
                  </a:lnTo>
                  <a:lnTo>
                    <a:pt x="592" y="665"/>
                  </a:lnTo>
                  <a:lnTo>
                    <a:pt x="593" y="665"/>
                  </a:lnTo>
                  <a:lnTo>
                    <a:pt x="593" y="664"/>
                  </a:lnTo>
                  <a:lnTo>
                    <a:pt x="593" y="663"/>
                  </a:lnTo>
                  <a:lnTo>
                    <a:pt x="593" y="662"/>
                  </a:lnTo>
                  <a:lnTo>
                    <a:pt x="592" y="661"/>
                  </a:lnTo>
                  <a:lnTo>
                    <a:pt x="591" y="661"/>
                  </a:lnTo>
                  <a:lnTo>
                    <a:pt x="590" y="661"/>
                  </a:lnTo>
                  <a:lnTo>
                    <a:pt x="588" y="660"/>
                  </a:lnTo>
                  <a:lnTo>
                    <a:pt x="587" y="657"/>
                  </a:lnTo>
                  <a:lnTo>
                    <a:pt x="587" y="656"/>
                  </a:lnTo>
                  <a:lnTo>
                    <a:pt x="587" y="655"/>
                  </a:lnTo>
                  <a:lnTo>
                    <a:pt x="587" y="654"/>
                  </a:lnTo>
                  <a:lnTo>
                    <a:pt x="586" y="654"/>
                  </a:lnTo>
                  <a:lnTo>
                    <a:pt x="586" y="653"/>
                  </a:lnTo>
                  <a:lnTo>
                    <a:pt x="586" y="652"/>
                  </a:lnTo>
                  <a:lnTo>
                    <a:pt x="586" y="651"/>
                  </a:lnTo>
                  <a:lnTo>
                    <a:pt x="586" y="650"/>
                  </a:lnTo>
                  <a:lnTo>
                    <a:pt x="587" y="650"/>
                  </a:lnTo>
                  <a:lnTo>
                    <a:pt x="587" y="651"/>
                  </a:lnTo>
                  <a:lnTo>
                    <a:pt x="587" y="652"/>
                  </a:lnTo>
                  <a:lnTo>
                    <a:pt x="588" y="653"/>
                  </a:lnTo>
                  <a:lnTo>
                    <a:pt x="590" y="653"/>
                  </a:lnTo>
                  <a:lnTo>
                    <a:pt x="590" y="654"/>
                  </a:lnTo>
                  <a:lnTo>
                    <a:pt x="591" y="654"/>
                  </a:lnTo>
                  <a:lnTo>
                    <a:pt x="591" y="653"/>
                  </a:lnTo>
                  <a:lnTo>
                    <a:pt x="590" y="653"/>
                  </a:lnTo>
                  <a:lnTo>
                    <a:pt x="590" y="652"/>
                  </a:lnTo>
                  <a:lnTo>
                    <a:pt x="590" y="651"/>
                  </a:lnTo>
                  <a:lnTo>
                    <a:pt x="588" y="651"/>
                  </a:lnTo>
                  <a:lnTo>
                    <a:pt x="588" y="650"/>
                  </a:lnTo>
                  <a:lnTo>
                    <a:pt x="588" y="649"/>
                  </a:lnTo>
                  <a:lnTo>
                    <a:pt x="587" y="649"/>
                  </a:lnTo>
                  <a:lnTo>
                    <a:pt x="587" y="648"/>
                  </a:lnTo>
                  <a:lnTo>
                    <a:pt x="588" y="648"/>
                  </a:lnTo>
                  <a:lnTo>
                    <a:pt x="588" y="646"/>
                  </a:lnTo>
                  <a:lnTo>
                    <a:pt x="587" y="645"/>
                  </a:lnTo>
                  <a:lnTo>
                    <a:pt x="587" y="646"/>
                  </a:lnTo>
                  <a:lnTo>
                    <a:pt x="586" y="646"/>
                  </a:lnTo>
                  <a:lnTo>
                    <a:pt x="586" y="648"/>
                  </a:lnTo>
                  <a:lnTo>
                    <a:pt x="586" y="649"/>
                  </a:lnTo>
                  <a:lnTo>
                    <a:pt x="586" y="650"/>
                  </a:lnTo>
                  <a:lnTo>
                    <a:pt x="585" y="650"/>
                  </a:lnTo>
                  <a:lnTo>
                    <a:pt x="585" y="649"/>
                  </a:lnTo>
                  <a:lnTo>
                    <a:pt x="583" y="649"/>
                  </a:lnTo>
                  <a:lnTo>
                    <a:pt x="583" y="648"/>
                  </a:lnTo>
                  <a:lnTo>
                    <a:pt x="582" y="648"/>
                  </a:lnTo>
                  <a:lnTo>
                    <a:pt x="581" y="648"/>
                  </a:lnTo>
                  <a:lnTo>
                    <a:pt x="581" y="646"/>
                  </a:lnTo>
                  <a:lnTo>
                    <a:pt x="581" y="645"/>
                  </a:lnTo>
                  <a:lnTo>
                    <a:pt x="581" y="644"/>
                  </a:lnTo>
                  <a:lnTo>
                    <a:pt x="580" y="642"/>
                  </a:lnTo>
                  <a:lnTo>
                    <a:pt x="580" y="641"/>
                  </a:lnTo>
                  <a:lnTo>
                    <a:pt x="579" y="641"/>
                  </a:lnTo>
                  <a:lnTo>
                    <a:pt x="579" y="640"/>
                  </a:lnTo>
                  <a:lnTo>
                    <a:pt x="578" y="640"/>
                  </a:lnTo>
                  <a:lnTo>
                    <a:pt x="578" y="639"/>
                  </a:lnTo>
                  <a:lnTo>
                    <a:pt x="576" y="639"/>
                  </a:lnTo>
                  <a:lnTo>
                    <a:pt x="576" y="638"/>
                  </a:lnTo>
                  <a:lnTo>
                    <a:pt x="575" y="638"/>
                  </a:lnTo>
                  <a:lnTo>
                    <a:pt x="575" y="637"/>
                  </a:lnTo>
                  <a:lnTo>
                    <a:pt x="574" y="637"/>
                  </a:lnTo>
                  <a:lnTo>
                    <a:pt x="574" y="635"/>
                  </a:lnTo>
                  <a:lnTo>
                    <a:pt x="573" y="635"/>
                  </a:lnTo>
                  <a:lnTo>
                    <a:pt x="573" y="634"/>
                  </a:lnTo>
                  <a:lnTo>
                    <a:pt x="574" y="634"/>
                  </a:lnTo>
                  <a:lnTo>
                    <a:pt x="574" y="633"/>
                  </a:lnTo>
                  <a:lnTo>
                    <a:pt x="573" y="633"/>
                  </a:lnTo>
                  <a:lnTo>
                    <a:pt x="573" y="632"/>
                  </a:lnTo>
                  <a:lnTo>
                    <a:pt x="573" y="631"/>
                  </a:lnTo>
                  <a:lnTo>
                    <a:pt x="573" y="630"/>
                  </a:lnTo>
                  <a:lnTo>
                    <a:pt x="573" y="628"/>
                  </a:lnTo>
                  <a:lnTo>
                    <a:pt x="573" y="627"/>
                  </a:lnTo>
                  <a:lnTo>
                    <a:pt x="573" y="626"/>
                  </a:lnTo>
                  <a:lnTo>
                    <a:pt x="573" y="625"/>
                  </a:lnTo>
                  <a:lnTo>
                    <a:pt x="572" y="625"/>
                  </a:lnTo>
                  <a:lnTo>
                    <a:pt x="572" y="623"/>
                  </a:lnTo>
                  <a:lnTo>
                    <a:pt x="572" y="622"/>
                  </a:lnTo>
                  <a:lnTo>
                    <a:pt x="572" y="621"/>
                  </a:lnTo>
                  <a:lnTo>
                    <a:pt x="571" y="621"/>
                  </a:lnTo>
                  <a:lnTo>
                    <a:pt x="571" y="620"/>
                  </a:lnTo>
                  <a:lnTo>
                    <a:pt x="570" y="620"/>
                  </a:lnTo>
                  <a:lnTo>
                    <a:pt x="570" y="619"/>
                  </a:lnTo>
                  <a:lnTo>
                    <a:pt x="568" y="619"/>
                  </a:lnTo>
                  <a:lnTo>
                    <a:pt x="568" y="618"/>
                  </a:lnTo>
                  <a:lnTo>
                    <a:pt x="567" y="618"/>
                  </a:lnTo>
                  <a:lnTo>
                    <a:pt x="567" y="617"/>
                  </a:lnTo>
                  <a:lnTo>
                    <a:pt x="567" y="616"/>
                  </a:lnTo>
                  <a:lnTo>
                    <a:pt x="565" y="615"/>
                  </a:lnTo>
                  <a:lnTo>
                    <a:pt x="567" y="615"/>
                  </a:lnTo>
                  <a:lnTo>
                    <a:pt x="567" y="612"/>
                  </a:lnTo>
                  <a:lnTo>
                    <a:pt x="567" y="611"/>
                  </a:lnTo>
                  <a:lnTo>
                    <a:pt x="568" y="610"/>
                  </a:lnTo>
                  <a:lnTo>
                    <a:pt x="568" y="609"/>
                  </a:lnTo>
                  <a:lnTo>
                    <a:pt x="570" y="608"/>
                  </a:lnTo>
                  <a:lnTo>
                    <a:pt x="570" y="607"/>
                  </a:lnTo>
                  <a:lnTo>
                    <a:pt x="570" y="606"/>
                  </a:lnTo>
                  <a:lnTo>
                    <a:pt x="570" y="605"/>
                  </a:lnTo>
                  <a:lnTo>
                    <a:pt x="570" y="604"/>
                  </a:lnTo>
                  <a:lnTo>
                    <a:pt x="570" y="603"/>
                  </a:lnTo>
                  <a:lnTo>
                    <a:pt x="570" y="602"/>
                  </a:lnTo>
                  <a:lnTo>
                    <a:pt x="570" y="600"/>
                  </a:lnTo>
                  <a:lnTo>
                    <a:pt x="570" y="599"/>
                  </a:lnTo>
                  <a:lnTo>
                    <a:pt x="570" y="597"/>
                  </a:lnTo>
                  <a:lnTo>
                    <a:pt x="570" y="596"/>
                  </a:lnTo>
                  <a:lnTo>
                    <a:pt x="568" y="596"/>
                  </a:lnTo>
                  <a:lnTo>
                    <a:pt x="568" y="595"/>
                  </a:lnTo>
                  <a:lnTo>
                    <a:pt x="568" y="594"/>
                  </a:lnTo>
                  <a:lnTo>
                    <a:pt x="568" y="593"/>
                  </a:lnTo>
                  <a:lnTo>
                    <a:pt x="567" y="593"/>
                  </a:lnTo>
                  <a:lnTo>
                    <a:pt x="567" y="592"/>
                  </a:lnTo>
                  <a:lnTo>
                    <a:pt x="567" y="591"/>
                  </a:lnTo>
                  <a:lnTo>
                    <a:pt x="567" y="589"/>
                  </a:lnTo>
                  <a:lnTo>
                    <a:pt x="565" y="589"/>
                  </a:lnTo>
                  <a:lnTo>
                    <a:pt x="565" y="588"/>
                  </a:lnTo>
                  <a:lnTo>
                    <a:pt x="565" y="587"/>
                  </a:lnTo>
                  <a:lnTo>
                    <a:pt x="565" y="586"/>
                  </a:lnTo>
                  <a:lnTo>
                    <a:pt x="567" y="586"/>
                  </a:lnTo>
                  <a:lnTo>
                    <a:pt x="565" y="585"/>
                  </a:lnTo>
                  <a:lnTo>
                    <a:pt x="565" y="584"/>
                  </a:lnTo>
                  <a:lnTo>
                    <a:pt x="565" y="582"/>
                  </a:lnTo>
                  <a:lnTo>
                    <a:pt x="564" y="582"/>
                  </a:lnTo>
                  <a:lnTo>
                    <a:pt x="564" y="581"/>
                  </a:lnTo>
                  <a:lnTo>
                    <a:pt x="565" y="580"/>
                  </a:lnTo>
                  <a:lnTo>
                    <a:pt x="565" y="578"/>
                  </a:lnTo>
                  <a:lnTo>
                    <a:pt x="565" y="577"/>
                  </a:lnTo>
                  <a:lnTo>
                    <a:pt x="567" y="575"/>
                  </a:lnTo>
                  <a:lnTo>
                    <a:pt x="565" y="575"/>
                  </a:lnTo>
                  <a:lnTo>
                    <a:pt x="567" y="574"/>
                  </a:lnTo>
                  <a:lnTo>
                    <a:pt x="568" y="574"/>
                  </a:lnTo>
                  <a:lnTo>
                    <a:pt x="568" y="573"/>
                  </a:lnTo>
                  <a:lnTo>
                    <a:pt x="567" y="574"/>
                  </a:lnTo>
                  <a:lnTo>
                    <a:pt x="567" y="573"/>
                  </a:lnTo>
                  <a:lnTo>
                    <a:pt x="568" y="572"/>
                  </a:lnTo>
                  <a:lnTo>
                    <a:pt x="568" y="571"/>
                  </a:lnTo>
                  <a:lnTo>
                    <a:pt x="568" y="570"/>
                  </a:lnTo>
                  <a:lnTo>
                    <a:pt x="568" y="569"/>
                  </a:lnTo>
                  <a:lnTo>
                    <a:pt x="570" y="566"/>
                  </a:lnTo>
                  <a:lnTo>
                    <a:pt x="570" y="565"/>
                  </a:lnTo>
                  <a:lnTo>
                    <a:pt x="570" y="564"/>
                  </a:lnTo>
                  <a:lnTo>
                    <a:pt x="570" y="563"/>
                  </a:lnTo>
                  <a:lnTo>
                    <a:pt x="570" y="562"/>
                  </a:lnTo>
                  <a:lnTo>
                    <a:pt x="570" y="561"/>
                  </a:lnTo>
                  <a:lnTo>
                    <a:pt x="570" y="560"/>
                  </a:lnTo>
                  <a:lnTo>
                    <a:pt x="570" y="559"/>
                  </a:lnTo>
                  <a:lnTo>
                    <a:pt x="570" y="558"/>
                  </a:lnTo>
                  <a:lnTo>
                    <a:pt x="570" y="557"/>
                  </a:lnTo>
                  <a:lnTo>
                    <a:pt x="570" y="555"/>
                  </a:lnTo>
                  <a:lnTo>
                    <a:pt x="570" y="554"/>
                  </a:lnTo>
                  <a:lnTo>
                    <a:pt x="570" y="553"/>
                  </a:lnTo>
                  <a:lnTo>
                    <a:pt x="571" y="553"/>
                  </a:lnTo>
                  <a:lnTo>
                    <a:pt x="571" y="551"/>
                  </a:lnTo>
                  <a:lnTo>
                    <a:pt x="571" y="550"/>
                  </a:lnTo>
                  <a:lnTo>
                    <a:pt x="571" y="549"/>
                  </a:lnTo>
                  <a:lnTo>
                    <a:pt x="571" y="548"/>
                  </a:lnTo>
                  <a:lnTo>
                    <a:pt x="571" y="547"/>
                  </a:lnTo>
                  <a:lnTo>
                    <a:pt x="571" y="546"/>
                  </a:lnTo>
                  <a:lnTo>
                    <a:pt x="571" y="545"/>
                  </a:lnTo>
                  <a:lnTo>
                    <a:pt x="571" y="543"/>
                  </a:lnTo>
                  <a:lnTo>
                    <a:pt x="571" y="542"/>
                  </a:lnTo>
                  <a:lnTo>
                    <a:pt x="572" y="543"/>
                  </a:lnTo>
                  <a:lnTo>
                    <a:pt x="572" y="542"/>
                  </a:lnTo>
                  <a:lnTo>
                    <a:pt x="571" y="542"/>
                  </a:lnTo>
                  <a:lnTo>
                    <a:pt x="571" y="541"/>
                  </a:lnTo>
                  <a:lnTo>
                    <a:pt x="572" y="541"/>
                  </a:lnTo>
                  <a:lnTo>
                    <a:pt x="572" y="540"/>
                  </a:lnTo>
                  <a:lnTo>
                    <a:pt x="571" y="540"/>
                  </a:lnTo>
                  <a:lnTo>
                    <a:pt x="571" y="539"/>
                  </a:lnTo>
                  <a:lnTo>
                    <a:pt x="571" y="538"/>
                  </a:lnTo>
                  <a:lnTo>
                    <a:pt x="571" y="536"/>
                  </a:lnTo>
                  <a:lnTo>
                    <a:pt x="572" y="536"/>
                  </a:lnTo>
                  <a:lnTo>
                    <a:pt x="572" y="535"/>
                  </a:lnTo>
                  <a:lnTo>
                    <a:pt x="572" y="534"/>
                  </a:lnTo>
                  <a:lnTo>
                    <a:pt x="571" y="534"/>
                  </a:lnTo>
                  <a:lnTo>
                    <a:pt x="571" y="532"/>
                  </a:lnTo>
                  <a:lnTo>
                    <a:pt x="572" y="532"/>
                  </a:lnTo>
                  <a:lnTo>
                    <a:pt x="573" y="534"/>
                  </a:lnTo>
                  <a:lnTo>
                    <a:pt x="573" y="532"/>
                  </a:lnTo>
                  <a:lnTo>
                    <a:pt x="574" y="532"/>
                  </a:lnTo>
                  <a:lnTo>
                    <a:pt x="575" y="532"/>
                  </a:lnTo>
                  <a:lnTo>
                    <a:pt x="576" y="532"/>
                  </a:lnTo>
                  <a:lnTo>
                    <a:pt x="576" y="531"/>
                  </a:lnTo>
                  <a:lnTo>
                    <a:pt x="574" y="531"/>
                  </a:lnTo>
                  <a:lnTo>
                    <a:pt x="573" y="531"/>
                  </a:lnTo>
                  <a:lnTo>
                    <a:pt x="572" y="531"/>
                  </a:lnTo>
                  <a:lnTo>
                    <a:pt x="571" y="531"/>
                  </a:lnTo>
                  <a:lnTo>
                    <a:pt x="570" y="531"/>
                  </a:lnTo>
                  <a:lnTo>
                    <a:pt x="570" y="530"/>
                  </a:lnTo>
                  <a:lnTo>
                    <a:pt x="570" y="529"/>
                  </a:lnTo>
                  <a:lnTo>
                    <a:pt x="570" y="527"/>
                  </a:lnTo>
                  <a:lnTo>
                    <a:pt x="570" y="526"/>
                  </a:lnTo>
                  <a:lnTo>
                    <a:pt x="571" y="526"/>
                  </a:lnTo>
                  <a:lnTo>
                    <a:pt x="571" y="527"/>
                  </a:lnTo>
                  <a:lnTo>
                    <a:pt x="571" y="528"/>
                  </a:lnTo>
                  <a:lnTo>
                    <a:pt x="571" y="529"/>
                  </a:lnTo>
                  <a:lnTo>
                    <a:pt x="572" y="529"/>
                  </a:lnTo>
                  <a:lnTo>
                    <a:pt x="572" y="528"/>
                  </a:lnTo>
                  <a:lnTo>
                    <a:pt x="572" y="527"/>
                  </a:lnTo>
                  <a:lnTo>
                    <a:pt x="572" y="526"/>
                  </a:lnTo>
                  <a:lnTo>
                    <a:pt x="573" y="526"/>
                  </a:lnTo>
                  <a:lnTo>
                    <a:pt x="572" y="525"/>
                  </a:lnTo>
                  <a:lnTo>
                    <a:pt x="571" y="525"/>
                  </a:lnTo>
                  <a:lnTo>
                    <a:pt x="570" y="525"/>
                  </a:lnTo>
                  <a:lnTo>
                    <a:pt x="570" y="524"/>
                  </a:lnTo>
                  <a:lnTo>
                    <a:pt x="571" y="524"/>
                  </a:lnTo>
                  <a:lnTo>
                    <a:pt x="571" y="522"/>
                  </a:lnTo>
                  <a:lnTo>
                    <a:pt x="572" y="522"/>
                  </a:lnTo>
                  <a:lnTo>
                    <a:pt x="573" y="520"/>
                  </a:lnTo>
                  <a:lnTo>
                    <a:pt x="572" y="520"/>
                  </a:lnTo>
                  <a:lnTo>
                    <a:pt x="571" y="520"/>
                  </a:lnTo>
                  <a:lnTo>
                    <a:pt x="571" y="519"/>
                  </a:lnTo>
                  <a:lnTo>
                    <a:pt x="570" y="519"/>
                  </a:lnTo>
                  <a:lnTo>
                    <a:pt x="570" y="520"/>
                  </a:lnTo>
                  <a:lnTo>
                    <a:pt x="570" y="522"/>
                  </a:lnTo>
                  <a:lnTo>
                    <a:pt x="568" y="522"/>
                  </a:lnTo>
                  <a:lnTo>
                    <a:pt x="568" y="520"/>
                  </a:lnTo>
                  <a:lnTo>
                    <a:pt x="568" y="519"/>
                  </a:lnTo>
                  <a:lnTo>
                    <a:pt x="568" y="518"/>
                  </a:lnTo>
                  <a:lnTo>
                    <a:pt x="568" y="517"/>
                  </a:lnTo>
                  <a:lnTo>
                    <a:pt x="568" y="516"/>
                  </a:lnTo>
                  <a:lnTo>
                    <a:pt x="567" y="515"/>
                  </a:lnTo>
                  <a:lnTo>
                    <a:pt x="567" y="513"/>
                  </a:lnTo>
                  <a:lnTo>
                    <a:pt x="567" y="512"/>
                  </a:lnTo>
                  <a:lnTo>
                    <a:pt x="565" y="511"/>
                  </a:lnTo>
                  <a:lnTo>
                    <a:pt x="565" y="509"/>
                  </a:lnTo>
                  <a:lnTo>
                    <a:pt x="565" y="508"/>
                  </a:lnTo>
                  <a:lnTo>
                    <a:pt x="564" y="508"/>
                  </a:lnTo>
                  <a:lnTo>
                    <a:pt x="564" y="506"/>
                  </a:lnTo>
                  <a:lnTo>
                    <a:pt x="563" y="506"/>
                  </a:lnTo>
                  <a:lnTo>
                    <a:pt x="563" y="505"/>
                  </a:lnTo>
                  <a:lnTo>
                    <a:pt x="563" y="504"/>
                  </a:lnTo>
                  <a:lnTo>
                    <a:pt x="563" y="503"/>
                  </a:lnTo>
                  <a:lnTo>
                    <a:pt x="563" y="502"/>
                  </a:lnTo>
                  <a:lnTo>
                    <a:pt x="563" y="501"/>
                  </a:lnTo>
                  <a:lnTo>
                    <a:pt x="563" y="500"/>
                  </a:lnTo>
                  <a:lnTo>
                    <a:pt x="564" y="500"/>
                  </a:lnTo>
                  <a:lnTo>
                    <a:pt x="565" y="501"/>
                  </a:lnTo>
                  <a:lnTo>
                    <a:pt x="567" y="501"/>
                  </a:lnTo>
                  <a:lnTo>
                    <a:pt x="568" y="501"/>
                  </a:lnTo>
                  <a:lnTo>
                    <a:pt x="570" y="502"/>
                  </a:lnTo>
                  <a:lnTo>
                    <a:pt x="571" y="502"/>
                  </a:lnTo>
                  <a:lnTo>
                    <a:pt x="571" y="503"/>
                  </a:lnTo>
                  <a:lnTo>
                    <a:pt x="572" y="503"/>
                  </a:lnTo>
                  <a:lnTo>
                    <a:pt x="573" y="503"/>
                  </a:lnTo>
                  <a:lnTo>
                    <a:pt x="574" y="503"/>
                  </a:lnTo>
                  <a:lnTo>
                    <a:pt x="575" y="503"/>
                  </a:lnTo>
                  <a:lnTo>
                    <a:pt x="576" y="503"/>
                  </a:lnTo>
                  <a:lnTo>
                    <a:pt x="578" y="503"/>
                  </a:lnTo>
                  <a:lnTo>
                    <a:pt x="579" y="503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80" y="503"/>
                  </a:lnTo>
                  <a:lnTo>
                    <a:pt x="580" y="504"/>
                  </a:lnTo>
                  <a:lnTo>
                    <a:pt x="581" y="504"/>
                  </a:lnTo>
                  <a:lnTo>
                    <a:pt x="582" y="504"/>
                  </a:lnTo>
                  <a:lnTo>
                    <a:pt x="582" y="503"/>
                  </a:lnTo>
                  <a:lnTo>
                    <a:pt x="583" y="503"/>
                  </a:lnTo>
                  <a:lnTo>
                    <a:pt x="583" y="504"/>
                  </a:lnTo>
                  <a:lnTo>
                    <a:pt x="585" y="504"/>
                  </a:lnTo>
                  <a:lnTo>
                    <a:pt x="585" y="503"/>
                  </a:lnTo>
                  <a:lnTo>
                    <a:pt x="586" y="503"/>
                  </a:lnTo>
                  <a:lnTo>
                    <a:pt x="586" y="504"/>
                  </a:lnTo>
                  <a:lnTo>
                    <a:pt x="587" y="505"/>
                  </a:lnTo>
                  <a:lnTo>
                    <a:pt x="586" y="505"/>
                  </a:lnTo>
                  <a:lnTo>
                    <a:pt x="585" y="505"/>
                  </a:lnTo>
                  <a:lnTo>
                    <a:pt x="583" y="505"/>
                  </a:lnTo>
                  <a:lnTo>
                    <a:pt x="585" y="506"/>
                  </a:lnTo>
                  <a:lnTo>
                    <a:pt x="586" y="506"/>
                  </a:lnTo>
                  <a:lnTo>
                    <a:pt x="586" y="508"/>
                  </a:lnTo>
                  <a:lnTo>
                    <a:pt x="586" y="509"/>
                  </a:lnTo>
                  <a:lnTo>
                    <a:pt x="586" y="511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7" y="513"/>
                  </a:lnTo>
                  <a:lnTo>
                    <a:pt x="586" y="514"/>
                  </a:lnTo>
                  <a:lnTo>
                    <a:pt x="587" y="514"/>
                  </a:lnTo>
                  <a:lnTo>
                    <a:pt x="587" y="515"/>
                  </a:lnTo>
                  <a:lnTo>
                    <a:pt x="586" y="515"/>
                  </a:lnTo>
                  <a:lnTo>
                    <a:pt x="585" y="515"/>
                  </a:lnTo>
                  <a:lnTo>
                    <a:pt x="583" y="515"/>
                  </a:lnTo>
                  <a:lnTo>
                    <a:pt x="582" y="515"/>
                  </a:lnTo>
                  <a:lnTo>
                    <a:pt x="582" y="514"/>
                  </a:lnTo>
                  <a:lnTo>
                    <a:pt x="581" y="515"/>
                  </a:lnTo>
                  <a:lnTo>
                    <a:pt x="582" y="515"/>
                  </a:lnTo>
                  <a:lnTo>
                    <a:pt x="582" y="516"/>
                  </a:lnTo>
                  <a:lnTo>
                    <a:pt x="583" y="516"/>
                  </a:lnTo>
                  <a:lnTo>
                    <a:pt x="583" y="517"/>
                  </a:lnTo>
                  <a:lnTo>
                    <a:pt x="582" y="517"/>
                  </a:lnTo>
                  <a:lnTo>
                    <a:pt x="581" y="517"/>
                  </a:lnTo>
                  <a:lnTo>
                    <a:pt x="581" y="518"/>
                  </a:lnTo>
                  <a:lnTo>
                    <a:pt x="581" y="519"/>
                  </a:lnTo>
                  <a:lnTo>
                    <a:pt x="582" y="519"/>
                  </a:lnTo>
                  <a:lnTo>
                    <a:pt x="582" y="518"/>
                  </a:lnTo>
                  <a:lnTo>
                    <a:pt x="583" y="518"/>
                  </a:lnTo>
                  <a:lnTo>
                    <a:pt x="583" y="517"/>
                  </a:lnTo>
                  <a:lnTo>
                    <a:pt x="585" y="518"/>
                  </a:lnTo>
                  <a:lnTo>
                    <a:pt x="585" y="517"/>
                  </a:lnTo>
                  <a:lnTo>
                    <a:pt x="586" y="517"/>
                  </a:lnTo>
                  <a:lnTo>
                    <a:pt x="586" y="516"/>
                  </a:lnTo>
                  <a:lnTo>
                    <a:pt x="587" y="516"/>
                  </a:lnTo>
                  <a:lnTo>
                    <a:pt x="587" y="515"/>
                  </a:lnTo>
                  <a:lnTo>
                    <a:pt x="588" y="515"/>
                  </a:lnTo>
                  <a:lnTo>
                    <a:pt x="587" y="514"/>
                  </a:lnTo>
                  <a:lnTo>
                    <a:pt x="587" y="513"/>
                  </a:lnTo>
                  <a:lnTo>
                    <a:pt x="588" y="512"/>
                  </a:lnTo>
                  <a:lnTo>
                    <a:pt x="587" y="512"/>
                  </a:lnTo>
                  <a:lnTo>
                    <a:pt x="587" y="511"/>
                  </a:lnTo>
                  <a:lnTo>
                    <a:pt x="587" y="509"/>
                  </a:lnTo>
                  <a:lnTo>
                    <a:pt x="587" y="508"/>
                  </a:lnTo>
                  <a:lnTo>
                    <a:pt x="588" y="506"/>
                  </a:lnTo>
                  <a:lnTo>
                    <a:pt x="588" y="505"/>
                  </a:lnTo>
                  <a:lnTo>
                    <a:pt x="590" y="505"/>
                  </a:lnTo>
                  <a:lnTo>
                    <a:pt x="590" y="504"/>
                  </a:lnTo>
                  <a:lnTo>
                    <a:pt x="588" y="504"/>
                  </a:lnTo>
                  <a:lnTo>
                    <a:pt x="587" y="503"/>
                  </a:lnTo>
                  <a:lnTo>
                    <a:pt x="587" y="502"/>
                  </a:lnTo>
                  <a:lnTo>
                    <a:pt x="586" y="502"/>
                  </a:lnTo>
                  <a:lnTo>
                    <a:pt x="586" y="501"/>
                  </a:lnTo>
                  <a:lnTo>
                    <a:pt x="587" y="501"/>
                  </a:lnTo>
                  <a:lnTo>
                    <a:pt x="587" y="500"/>
                  </a:lnTo>
                  <a:lnTo>
                    <a:pt x="586" y="500"/>
                  </a:lnTo>
                  <a:lnTo>
                    <a:pt x="586" y="499"/>
                  </a:lnTo>
                  <a:lnTo>
                    <a:pt x="585" y="499"/>
                  </a:lnTo>
                  <a:lnTo>
                    <a:pt x="583" y="497"/>
                  </a:lnTo>
                  <a:lnTo>
                    <a:pt x="585" y="497"/>
                  </a:lnTo>
                  <a:lnTo>
                    <a:pt x="586" y="497"/>
                  </a:lnTo>
                  <a:lnTo>
                    <a:pt x="587" y="496"/>
                  </a:lnTo>
                  <a:lnTo>
                    <a:pt x="586" y="496"/>
                  </a:lnTo>
                  <a:lnTo>
                    <a:pt x="586" y="495"/>
                  </a:lnTo>
                  <a:lnTo>
                    <a:pt x="586" y="494"/>
                  </a:lnTo>
                  <a:lnTo>
                    <a:pt x="585" y="494"/>
                  </a:lnTo>
                  <a:lnTo>
                    <a:pt x="585" y="493"/>
                  </a:lnTo>
                  <a:lnTo>
                    <a:pt x="583" y="493"/>
                  </a:lnTo>
                  <a:lnTo>
                    <a:pt x="583" y="491"/>
                  </a:lnTo>
                  <a:lnTo>
                    <a:pt x="583" y="490"/>
                  </a:lnTo>
                  <a:lnTo>
                    <a:pt x="585" y="490"/>
                  </a:lnTo>
                  <a:lnTo>
                    <a:pt x="587" y="490"/>
                  </a:lnTo>
                  <a:lnTo>
                    <a:pt x="590" y="490"/>
                  </a:lnTo>
                  <a:lnTo>
                    <a:pt x="592" y="490"/>
                  </a:lnTo>
                  <a:lnTo>
                    <a:pt x="593" y="490"/>
                  </a:lnTo>
                  <a:lnTo>
                    <a:pt x="595" y="490"/>
                  </a:lnTo>
                  <a:lnTo>
                    <a:pt x="597" y="490"/>
                  </a:lnTo>
                  <a:lnTo>
                    <a:pt x="601" y="490"/>
                  </a:lnTo>
                  <a:lnTo>
                    <a:pt x="603" y="490"/>
                  </a:lnTo>
                  <a:lnTo>
                    <a:pt x="605" y="490"/>
                  </a:lnTo>
                  <a:lnTo>
                    <a:pt x="607" y="490"/>
                  </a:lnTo>
                  <a:lnTo>
                    <a:pt x="609" y="490"/>
                  </a:lnTo>
                  <a:lnTo>
                    <a:pt x="612" y="490"/>
                  </a:lnTo>
                  <a:lnTo>
                    <a:pt x="614" y="490"/>
                  </a:lnTo>
                  <a:lnTo>
                    <a:pt x="617" y="490"/>
                  </a:lnTo>
                  <a:lnTo>
                    <a:pt x="619" y="490"/>
                  </a:lnTo>
                  <a:lnTo>
                    <a:pt x="621" y="490"/>
                  </a:lnTo>
                  <a:lnTo>
                    <a:pt x="622" y="490"/>
                  </a:lnTo>
                  <a:lnTo>
                    <a:pt x="625" y="490"/>
                  </a:lnTo>
                  <a:lnTo>
                    <a:pt x="627" y="490"/>
                  </a:lnTo>
                  <a:lnTo>
                    <a:pt x="630" y="490"/>
                  </a:lnTo>
                  <a:lnTo>
                    <a:pt x="632" y="490"/>
                  </a:lnTo>
                  <a:lnTo>
                    <a:pt x="635" y="490"/>
                  </a:lnTo>
                  <a:lnTo>
                    <a:pt x="637" y="490"/>
                  </a:lnTo>
                  <a:lnTo>
                    <a:pt x="639" y="490"/>
                  </a:lnTo>
                  <a:lnTo>
                    <a:pt x="641" y="490"/>
                  </a:lnTo>
                  <a:lnTo>
                    <a:pt x="642" y="490"/>
                  </a:lnTo>
                  <a:lnTo>
                    <a:pt x="643" y="490"/>
                  </a:lnTo>
                  <a:lnTo>
                    <a:pt x="647" y="490"/>
                  </a:lnTo>
                  <a:lnTo>
                    <a:pt x="649" y="490"/>
                  </a:lnTo>
                  <a:lnTo>
                    <a:pt x="651" y="490"/>
                  </a:lnTo>
                  <a:lnTo>
                    <a:pt x="653" y="490"/>
                  </a:lnTo>
                  <a:lnTo>
                    <a:pt x="654" y="490"/>
                  </a:lnTo>
                  <a:lnTo>
                    <a:pt x="656" y="490"/>
                  </a:lnTo>
                  <a:lnTo>
                    <a:pt x="659" y="490"/>
                  </a:lnTo>
                  <a:lnTo>
                    <a:pt x="662" y="490"/>
                  </a:lnTo>
                  <a:lnTo>
                    <a:pt x="664" y="490"/>
                  </a:lnTo>
                  <a:lnTo>
                    <a:pt x="666" y="490"/>
                  </a:lnTo>
                  <a:lnTo>
                    <a:pt x="668" y="490"/>
                  </a:lnTo>
                  <a:lnTo>
                    <a:pt x="671" y="490"/>
                  </a:lnTo>
                  <a:lnTo>
                    <a:pt x="673" y="490"/>
                  </a:lnTo>
                  <a:lnTo>
                    <a:pt x="676" y="490"/>
                  </a:lnTo>
                  <a:lnTo>
                    <a:pt x="678" y="490"/>
                  </a:lnTo>
                  <a:lnTo>
                    <a:pt x="681" y="490"/>
                  </a:lnTo>
                  <a:lnTo>
                    <a:pt x="683" y="490"/>
                  </a:lnTo>
                  <a:lnTo>
                    <a:pt x="684" y="490"/>
                  </a:lnTo>
                  <a:lnTo>
                    <a:pt x="686" y="490"/>
                  </a:lnTo>
                  <a:lnTo>
                    <a:pt x="688" y="490"/>
                  </a:lnTo>
                  <a:lnTo>
                    <a:pt x="692" y="490"/>
                  </a:lnTo>
                  <a:lnTo>
                    <a:pt x="694" y="490"/>
                  </a:lnTo>
                  <a:lnTo>
                    <a:pt x="696" y="490"/>
                  </a:lnTo>
                  <a:lnTo>
                    <a:pt x="698" y="490"/>
                  </a:lnTo>
                  <a:lnTo>
                    <a:pt x="700" y="490"/>
                  </a:lnTo>
                  <a:lnTo>
                    <a:pt x="702" y="490"/>
                  </a:lnTo>
                  <a:lnTo>
                    <a:pt x="705" y="490"/>
                  </a:lnTo>
                  <a:lnTo>
                    <a:pt x="708" y="490"/>
                  </a:lnTo>
                  <a:lnTo>
                    <a:pt x="710" y="490"/>
                  </a:lnTo>
                  <a:lnTo>
                    <a:pt x="712" y="490"/>
                  </a:lnTo>
                  <a:lnTo>
                    <a:pt x="713" y="490"/>
                  </a:lnTo>
                  <a:lnTo>
                    <a:pt x="716" y="490"/>
                  </a:lnTo>
                  <a:lnTo>
                    <a:pt x="718" y="490"/>
                  </a:lnTo>
                  <a:lnTo>
                    <a:pt x="720" y="490"/>
                  </a:lnTo>
                  <a:lnTo>
                    <a:pt x="723" y="490"/>
                  </a:lnTo>
                  <a:lnTo>
                    <a:pt x="725" y="490"/>
                  </a:lnTo>
                  <a:lnTo>
                    <a:pt x="728" y="490"/>
                  </a:lnTo>
                  <a:lnTo>
                    <a:pt x="730" y="490"/>
                  </a:lnTo>
                  <a:lnTo>
                    <a:pt x="732" y="490"/>
                  </a:lnTo>
                  <a:lnTo>
                    <a:pt x="734" y="490"/>
                  </a:lnTo>
                  <a:lnTo>
                    <a:pt x="738" y="490"/>
                  </a:lnTo>
                  <a:lnTo>
                    <a:pt x="740" y="490"/>
                  </a:lnTo>
                  <a:lnTo>
                    <a:pt x="742" y="490"/>
                  </a:lnTo>
                  <a:lnTo>
                    <a:pt x="743" y="490"/>
                  </a:lnTo>
                  <a:lnTo>
                    <a:pt x="745" y="490"/>
                  </a:lnTo>
                  <a:lnTo>
                    <a:pt x="747" y="490"/>
                  </a:lnTo>
                  <a:lnTo>
                    <a:pt x="750" y="490"/>
                  </a:lnTo>
                  <a:lnTo>
                    <a:pt x="753" y="490"/>
                  </a:lnTo>
                  <a:lnTo>
                    <a:pt x="755" y="490"/>
                  </a:lnTo>
                  <a:lnTo>
                    <a:pt x="757" y="490"/>
                  </a:lnTo>
                  <a:lnTo>
                    <a:pt x="759" y="490"/>
                  </a:lnTo>
                  <a:lnTo>
                    <a:pt x="762" y="490"/>
                  </a:lnTo>
                  <a:lnTo>
                    <a:pt x="764" y="490"/>
                  </a:lnTo>
                  <a:lnTo>
                    <a:pt x="767" y="490"/>
                  </a:lnTo>
                  <a:lnTo>
                    <a:pt x="769" y="490"/>
                  </a:lnTo>
                  <a:lnTo>
                    <a:pt x="772" y="490"/>
                  </a:lnTo>
                  <a:lnTo>
                    <a:pt x="774" y="490"/>
                  </a:lnTo>
                  <a:lnTo>
                    <a:pt x="775" y="490"/>
                  </a:lnTo>
                  <a:lnTo>
                    <a:pt x="777" y="490"/>
                  </a:lnTo>
                  <a:lnTo>
                    <a:pt x="779" y="490"/>
                  </a:lnTo>
                  <a:lnTo>
                    <a:pt x="782" y="490"/>
                  </a:lnTo>
                  <a:lnTo>
                    <a:pt x="785" y="490"/>
                  </a:lnTo>
                  <a:lnTo>
                    <a:pt x="787" y="490"/>
                  </a:lnTo>
                  <a:lnTo>
                    <a:pt x="789" y="490"/>
                  </a:lnTo>
                  <a:lnTo>
                    <a:pt x="791" y="490"/>
                  </a:lnTo>
                  <a:lnTo>
                    <a:pt x="793" y="490"/>
                  </a:lnTo>
                  <a:lnTo>
                    <a:pt x="796" y="490"/>
                  </a:lnTo>
                  <a:lnTo>
                    <a:pt x="799" y="490"/>
                  </a:lnTo>
                  <a:lnTo>
                    <a:pt x="801" y="490"/>
                  </a:lnTo>
                  <a:lnTo>
                    <a:pt x="803" y="490"/>
                  </a:lnTo>
                  <a:lnTo>
                    <a:pt x="804" y="490"/>
                  </a:lnTo>
                  <a:lnTo>
                    <a:pt x="807" y="490"/>
                  </a:lnTo>
                  <a:lnTo>
                    <a:pt x="809" y="490"/>
                  </a:lnTo>
                  <a:lnTo>
                    <a:pt x="811" y="490"/>
                  </a:lnTo>
                  <a:lnTo>
                    <a:pt x="814" y="490"/>
                  </a:lnTo>
                  <a:lnTo>
                    <a:pt x="816" y="490"/>
                  </a:lnTo>
                  <a:lnTo>
                    <a:pt x="819" y="490"/>
                  </a:lnTo>
                  <a:lnTo>
                    <a:pt x="821" y="490"/>
                  </a:lnTo>
                  <a:lnTo>
                    <a:pt x="823" y="490"/>
                  </a:lnTo>
                  <a:lnTo>
                    <a:pt x="825" y="490"/>
                  </a:lnTo>
                  <a:lnTo>
                    <a:pt x="829" y="490"/>
                  </a:lnTo>
                  <a:lnTo>
                    <a:pt x="831" y="490"/>
                  </a:lnTo>
                  <a:lnTo>
                    <a:pt x="833" y="490"/>
                  </a:lnTo>
                  <a:lnTo>
                    <a:pt x="834" y="490"/>
                  </a:lnTo>
                  <a:lnTo>
                    <a:pt x="836" y="490"/>
                  </a:lnTo>
                  <a:lnTo>
                    <a:pt x="838" y="490"/>
                  </a:lnTo>
                  <a:lnTo>
                    <a:pt x="841" y="490"/>
                  </a:lnTo>
                  <a:lnTo>
                    <a:pt x="844" y="490"/>
                  </a:lnTo>
                  <a:lnTo>
                    <a:pt x="846" y="490"/>
                  </a:lnTo>
                  <a:lnTo>
                    <a:pt x="847" y="490"/>
                  </a:lnTo>
                  <a:lnTo>
                    <a:pt x="848" y="490"/>
                  </a:lnTo>
                  <a:lnTo>
                    <a:pt x="850" y="490"/>
                  </a:lnTo>
                  <a:lnTo>
                    <a:pt x="853" y="490"/>
                  </a:lnTo>
                  <a:lnTo>
                    <a:pt x="855" y="490"/>
                  </a:lnTo>
                  <a:lnTo>
                    <a:pt x="858" y="490"/>
                  </a:lnTo>
                  <a:lnTo>
                    <a:pt x="860" y="490"/>
                  </a:lnTo>
                  <a:lnTo>
                    <a:pt x="862" y="490"/>
                  </a:lnTo>
                  <a:lnTo>
                    <a:pt x="864" y="490"/>
                  </a:lnTo>
                  <a:lnTo>
                    <a:pt x="866" y="490"/>
                  </a:lnTo>
                  <a:lnTo>
                    <a:pt x="868" y="490"/>
                  </a:lnTo>
                  <a:lnTo>
                    <a:pt x="869" y="489"/>
                  </a:lnTo>
                  <a:lnTo>
                    <a:pt x="868" y="488"/>
                  </a:lnTo>
                  <a:lnTo>
                    <a:pt x="868" y="486"/>
                  </a:lnTo>
                  <a:lnTo>
                    <a:pt x="868" y="484"/>
                  </a:lnTo>
                  <a:lnTo>
                    <a:pt x="869" y="484"/>
                  </a:lnTo>
                  <a:lnTo>
                    <a:pt x="870" y="484"/>
                  </a:lnTo>
                  <a:lnTo>
                    <a:pt x="871" y="484"/>
                  </a:lnTo>
                  <a:lnTo>
                    <a:pt x="871" y="485"/>
                  </a:lnTo>
                  <a:lnTo>
                    <a:pt x="873" y="486"/>
                  </a:lnTo>
                  <a:lnTo>
                    <a:pt x="873" y="488"/>
                  </a:lnTo>
                  <a:lnTo>
                    <a:pt x="873" y="489"/>
                  </a:lnTo>
                  <a:lnTo>
                    <a:pt x="873" y="491"/>
                  </a:lnTo>
                  <a:lnTo>
                    <a:pt x="873" y="493"/>
                  </a:lnTo>
                  <a:lnTo>
                    <a:pt x="875" y="493"/>
                  </a:lnTo>
                  <a:lnTo>
                    <a:pt x="875" y="494"/>
                  </a:lnTo>
                  <a:lnTo>
                    <a:pt x="876" y="495"/>
                  </a:lnTo>
                  <a:lnTo>
                    <a:pt x="878" y="494"/>
                  </a:lnTo>
                  <a:lnTo>
                    <a:pt x="878" y="495"/>
                  </a:lnTo>
                  <a:lnTo>
                    <a:pt x="879" y="495"/>
                  </a:lnTo>
                  <a:lnTo>
                    <a:pt x="880" y="495"/>
                  </a:lnTo>
                  <a:lnTo>
                    <a:pt x="882" y="495"/>
                  </a:lnTo>
                  <a:lnTo>
                    <a:pt x="882" y="496"/>
                  </a:lnTo>
                  <a:lnTo>
                    <a:pt x="882" y="497"/>
                  </a:lnTo>
                  <a:lnTo>
                    <a:pt x="883" y="497"/>
                  </a:lnTo>
                  <a:lnTo>
                    <a:pt x="884" y="497"/>
                  </a:lnTo>
                  <a:lnTo>
                    <a:pt x="885" y="497"/>
                  </a:lnTo>
                  <a:lnTo>
                    <a:pt x="885" y="496"/>
                  </a:lnTo>
                  <a:lnTo>
                    <a:pt x="887" y="496"/>
                  </a:lnTo>
                  <a:lnTo>
                    <a:pt x="889" y="496"/>
                  </a:lnTo>
                  <a:lnTo>
                    <a:pt x="890" y="496"/>
                  </a:lnTo>
                  <a:lnTo>
                    <a:pt x="892" y="496"/>
                  </a:lnTo>
                  <a:lnTo>
                    <a:pt x="894" y="497"/>
                  </a:lnTo>
                  <a:lnTo>
                    <a:pt x="894" y="499"/>
                  </a:lnTo>
                  <a:lnTo>
                    <a:pt x="895" y="499"/>
                  </a:lnTo>
                  <a:lnTo>
                    <a:pt x="896" y="499"/>
                  </a:lnTo>
                  <a:lnTo>
                    <a:pt x="896" y="500"/>
                  </a:lnTo>
                  <a:lnTo>
                    <a:pt x="896" y="501"/>
                  </a:lnTo>
                  <a:lnTo>
                    <a:pt x="898" y="502"/>
                  </a:lnTo>
                  <a:lnTo>
                    <a:pt x="899" y="502"/>
                  </a:lnTo>
                  <a:lnTo>
                    <a:pt x="899" y="501"/>
                  </a:lnTo>
                  <a:lnTo>
                    <a:pt x="899" y="500"/>
                  </a:lnTo>
                  <a:lnTo>
                    <a:pt x="900" y="500"/>
                  </a:lnTo>
                  <a:lnTo>
                    <a:pt x="901" y="500"/>
                  </a:lnTo>
                  <a:lnTo>
                    <a:pt x="901" y="501"/>
                  </a:lnTo>
                  <a:lnTo>
                    <a:pt x="901" y="502"/>
                  </a:lnTo>
                  <a:lnTo>
                    <a:pt x="902" y="502"/>
                  </a:lnTo>
                  <a:lnTo>
                    <a:pt x="904" y="502"/>
                  </a:lnTo>
                  <a:lnTo>
                    <a:pt x="905" y="503"/>
                  </a:lnTo>
                  <a:lnTo>
                    <a:pt x="905" y="504"/>
                  </a:lnTo>
                  <a:lnTo>
                    <a:pt x="906" y="504"/>
                  </a:lnTo>
                  <a:lnTo>
                    <a:pt x="907" y="504"/>
                  </a:lnTo>
                  <a:lnTo>
                    <a:pt x="909" y="504"/>
                  </a:lnTo>
                  <a:lnTo>
                    <a:pt x="910" y="504"/>
                  </a:lnTo>
                  <a:lnTo>
                    <a:pt x="910" y="503"/>
                  </a:lnTo>
                  <a:lnTo>
                    <a:pt x="911" y="503"/>
                  </a:lnTo>
                  <a:lnTo>
                    <a:pt x="912" y="502"/>
                  </a:lnTo>
                  <a:lnTo>
                    <a:pt x="913" y="502"/>
                  </a:lnTo>
                  <a:lnTo>
                    <a:pt x="913" y="503"/>
                  </a:lnTo>
                  <a:lnTo>
                    <a:pt x="914" y="503"/>
                  </a:lnTo>
                  <a:lnTo>
                    <a:pt x="914" y="504"/>
                  </a:lnTo>
                  <a:lnTo>
                    <a:pt x="915" y="504"/>
                  </a:lnTo>
                  <a:lnTo>
                    <a:pt x="915" y="503"/>
                  </a:lnTo>
                  <a:lnTo>
                    <a:pt x="916" y="503"/>
                  </a:lnTo>
                  <a:lnTo>
                    <a:pt x="916" y="504"/>
                  </a:lnTo>
                  <a:lnTo>
                    <a:pt x="917" y="504"/>
                  </a:lnTo>
                  <a:lnTo>
                    <a:pt x="921" y="503"/>
                  </a:lnTo>
                  <a:lnTo>
                    <a:pt x="922" y="503"/>
                  </a:lnTo>
                  <a:lnTo>
                    <a:pt x="922" y="504"/>
                  </a:lnTo>
                  <a:lnTo>
                    <a:pt x="923" y="504"/>
                  </a:lnTo>
                  <a:lnTo>
                    <a:pt x="923" y="505"/>
                  </a:lnTo>
                  <a:lnTo>
                    <a:pt x="924" y="505"/>
                  </a:lnTo>
                  <a:lnTo>
                    <a:pt x="925" y="505"/>
                  </a:lnTo>
                  <a:lnTo>
                    <a:pt x="926" y="505"/>
                  </a:lnTo>
                  <a:lnTo>
                    <a:pt x="927" y="505"/>
                  </a:lnTo>
                  <a:lnTo>
                    <a:pt x="928" y="505"/>
                  </a:lnTo>
                  <a:lnTo>
                    <a:pt x="929" y="505"/>
                  </a:lnTo>
                  <a:lnTo>
                    <a:pt x="932" y="504"/>
                  </a:lnTo>
                  <a:lnTo>
                    <a:pt x="933" y="503"/>
                  </a:lnTo>
                  <a:lnTo>
                    <a:pt x="935" y="502"/>
                  </a:lnTo>
                  <a:lnTo>
                    <a:pt x="937" y="501"/>
                  </a:lnTo>
                  <a:lnTo>
                    <a:pt x="939" y="501"/>
                  </a:lnTo>
                  <a:lnTo>
                    <a:pt x="941" y="502"/>
                  </a:lnTo>
                  <a:lnTo>
                    <a:pt x="942" y="503"/>
                  </a:lnTo>
                  <a:lnTo>
                    <a:pt x="945" y="504"/>
                  </a:lnTo>
                  <a:lnTo>
                    <a:pt x="947" y="505"/>
                  </a:lnTo>
                  <a:lnTo>
                    <a:pt x="948" y="506"/>
                  </a:lnTo>
                  <a:lnTo>
                    <a:pt x="951" y="508"/>
                  </a:lnTo>
                  <a:lnTo>
                    <a:pt x="953" y="509"/>
                  </a:lnTo>
                  <a:lnTo>
                    <a:pt x="955" y="511"/>
                  </a:lnTo>
                  <a:lnTo>
                    <a:pt x="956" y="511"/>
                  </a:lnTo>
                  <a:lnTo>
                    <a:pt x="957" y="512"/>
                  </a:lnTo>
                  <a:lnTo>
                    <a:pt x="958" y="512"/>
                  </a:lnTo>
                  <a:lnTo>
                    <a:pt x="959" y="513"/>
                  </a:lnTo>
                  <a:lnTo>
                    <a:pt x="960" y="513"/>
                  </a:lnTo>
                  <a:lnTo>
                    <a:pt x="961" y="514"/>
                  </a:lnTo>
                  <a:lnTo>
                    <a:pt x="962" y="514"/>
                  </a:lnTo>
                  <a:lnTo>
                    <a:pt x="964" y="515"/>
                  </a:lnTo>
                  <a:lnTo>
                    <a:pt x="965" y="516"/>
                  </a:lnTo>
                  <a:lnTo>
                    <a:pt x="967" y="516"/>
                  </a:lnTo>
                  <a:lnTo>
                    <a:pt x="968" y="517"/>
                  </a:lnTo>
                  <a:lnTo>
                    <a:pt x="969" y="518"/>
                  </a:lnTo>
                  <a:lnTo>
                    <a:pt x="970" y="518"/>
                  </a:lnTo>
                  <a:lnTo>
                    <a:pt x="971" y="519"/>
                  </a:lnTo>
                  <a:lnTo>
                    <a:pt x="972" y="520"/>
                  </a:lnTo>
                  <a:lnTo>
                    <a:pt x="973" y="520"/>
                  </a:lnTo>
                  <a:lnTo>
                    <a:pt x="974" y="520"/>
                  </a:lnTo>
                  <a:lnTo>
                    <a:pt x="974" y="522"/>
                  </a:lnTo>
                  <a:lnTo>
                    <a:pt x="975" y="522"/>
                  </a:lnTo>
                  <a:lnTo>
                    <a:pt x="975" y="524"/>
                  </a:lnTo>
                  <a:lnTo>
                    <a:pt x="975" y="525"/>
                  </a:lnTo>
                  <a:lnTo>
                    <a:pt x="975" y="526"/>
                  </a:lnTo>
                  <a:lnTo>
                    <a:pt x="976" y="527"/>
                  </a:lnTo>
                  <a:lnTo>
                    <a:pt x="978" y="528"/>
                  </a:lnTo>
                  <a:lnTo>
                    <a:pt x="978" y="529"/>
                  </a:lnTo>
                  <a:lnTo>
                    <a:pt x="980" y="529"/>
                  </a:lnTo>
                  <a:lnTo>
                    <a:pt x="980" y="528"/>
                  </a:lnTo>
                  <a:lnTo>
                    <a:pt x="981" y="528"/>
                  </a:lnTo>
                  <a:lnTo>
                    <a:pt x="982" y="528"/>
                  </a:lnTo>
                  <a:lnTo>
                    <a:pt x="983" y="528"/>
                  </a:lnTo>
                  <a:lnTo>
                    <a:pt x="983" y="529"/>
                  </a:lnTo>
                  <a:lnTo>
                    <a:pt x="983" y="530"/>
                  </a:lnTo>
                  <a:lnTo>
                    <a:pt x="983" y="531"/>
                  </a:lnTo>
                  <a:lnTo>
                    <a:pt x="983" y="532"/>
                  </a:lnTo>
                  <a:lnTo>
                    <a:pt x="984" y="532"/>
                  </a:lnTo>
                  <a:lnTo>
                    <a:pt x="984" y="534"/>
                  </a:lnTo>
                  <a:lnTo>
                    <a:pt x="984" y="535"/>
                  </a:lnTo>
                  <a:lnTo>
                    <a:pt x="985" y="535"/>
                  </a:lnTo>
                  <a:lnTo>
                    <a:pt x="985" y="534"/>
                  </a:lnTo>
                  <a:lnTo>
                    <a:pt x="986" y="534"/>
                  </a:lnTo>
                  <a:lnTo>
                    <a:pt x="987" y="534"/>
                  </a:lnTo>
                  <a:lnTo>
                    <a:pt x="989" y="534"/>
                  </a:lnTo>
                  <a:lnTo>
                    <a:pt x="990" y="535"/>
                  </a:lnTo>
                  <a:lnTo>
                    <a:pt x="990" y="536"/>
                  </a:lnTo>
                  <a:lnTo>
                    <a:pt x="989" y="536"/>
                  </a:lnTo>
                  <a:lnTo>
                    <a:pt x="989" y="538"/>
                  </a:lnTo>
                  <a:lnTo>
                    <a:pt x="987" y="539"/>
                  </a:lnTo>
                  <a:lnTo>
                    <a:pt x="990" y="539"/>
                  </a:lnTo>
                  <a:lnTo>
                    <a:pt x="991" y="540"/>
                  </a:lnTo>
                  <a:lnTo>
                    <a:pt x="992" y="541"/>
                  </a:lnTo>
                  <a:lnTo>
                    <a:pt x="995" y="542"/>
                  </a:lnTo>
                  <a:lnTo>
                    <a:pt x="997" y="543"/>
                  </a:lnTo>
                  <a:lnTo>
                    <a:pt x="999" y="545"/>
                  </a:lnTo>
                  <a:lnTo>
                    <a:pt x="999" y="546"/>
                  </a:lnTo>
                  <a:lnTo>
                    <a:pt x="999" y="549"/>
                  </a:lnTo>
                  <a:lnTo>
                    <a:pt x="1001" y="553"/>
                  </a:lnTo>
                  <a:lnTo>
                    <a:pt x="1001" y="555"/>
                  </a:lnTo>
                  <a:lnTo>
                    <a:pt x="1002" y="559"/>
                  </a:lnTo>
                  <a:lnTo>
                    <a:pt x="1002" y="561"/>
                  </a:lnTo>
                  <a:lnTo>
                    <a:pt x="1003" y="564"/>
                  </a:lnTo>
                  <a:lnTo>
                    <a:pt x="1003" y="566"/>
                  </a:lnTo>
                  <a:lnTo>
                    <a:pt x="1003" y="571"/>
                  </a:lnTo>
                  <a:lnTo>
                    <a:pt x="1003" y="572"/>
                  </a:lnTo>
                  <a:lnTo>
                    <a:pt x="1003" y="573"/>
                  </a:lnTo>
                  <a:lnTo>
                    <a:pt x="1003" y="574"/>
                  </a:lnTo>
                  <a:lnTo>
                    <a:pt x="1002" y="575"/>
                  </a:lnTo>
                  <a:lnTo>
                    <a:pt x="1002" y="576"/>
                  </a:lnTo>
                  <a:lnTo>
                    <a:pt x="1001" y="577"/>
                  </a:lnTo>
                  <a:lnTo>
                    <a:pt x="1001" y="578"/>
                  </a:lnTo>
                  <a:lnTo>
                    <a:pt x="1001" y="580"/>
                  </a:lnTo>
                  <a:lnTo>
                    <a:pt x="1001" y="581"/>
                  </a:lnTo>
                  <a:lnTo>
                    <a:pt x="999" y="581"/>
                  </a:lnTo>
                  <a:lnTo>
                    <a:pt x="999" y="582"/>
                  </a:lnTo>
                  <a:lnTo>
                    <a:pt x="1001" y="582"/>
                  </a:lnTo>
                  <a:lnTo>
                    <a:pt x="999" y="584"/>
                  </a:lnTo>
                  <a:lnTo>
                    <a:pt x="999" y="585"/>
                  </a:lnTo>
                  <a:lnTo>
                    <a:pt x="998" y="586"/>
                  </a:lnTo>
                  <a:lnTo>
                    <a:pt x="997" y="587"/>
                  </a:lnTo>
                  <a:lnTo>
                    <a:pt x="996" y="588"/>
                  </a:lnTo>
                  <a:lnTo>
                    <a:pt x="995" y="588"/>
                  </a:lnTo>
                  <a:lnTo>
                    <a:pt x="993" y="589"/>
                  </a:lnTo>
                  <a:lnTo>
                    <a:pt x="993" y="591"/>
                  </a:lnTo>
                  <a:lnTo>
                    <a:pt x="993" y="592"/>
                  </a:lnTo>
                  <a:lnTo>
                    <a:pt x="993" y="593"/>
                  </a:lnTo>
                  <a:lnTo>
                    <a:pt x="993" y="594"/>
                  </a:lnTo>
                  <a:lnTo>
                    <a:pt x="993" y="595"/>
                  </a:lnTo>
                  <a:lnTo>
                    <a:pt x="995" y="595"/>
                  </a:lnTo>
                  <a:lnTo>
                    <a:pt x="996" y="596"/>
                  </a:lnTo>
                  <a:lnTo>
                    <a:pt x="997" y="597"/>
                  </a:lnTo>
                  <a:lnTo>
                    <a:pt x="998" y="597"/>
                  </a:lnTo>
                  <a:lnTo>
                    <a:pt x="1001" y="597"/>
                  </a:lnTo>
                  <a:lnTo>
                    <a:pt x="1002" y="596"/>
                  </a:lnTo>
                  <a:lnTo>
                    <a:pt x="1004" y="595"/>
                  </a:lnTo>
                  <a:lnTo>
                    <a:pt x="1005" y="595"/>
                  </a:lnTo>
                  <a:lnTo>
                    <a:pt x="1006" y="594"/>
                  </a:lnTo>
                  <a:lnTo>
                    <a:pt x="1007" y="593"/>
                  </a:lnTo>
                  <a:lnTo>
                    <a:pt x="1010" y="592"/>
                  </a:lnTo>
                  <a:lnTo>
                    <a:pt x="1012" y="592"/>
                  </a:lnTo>
                  <a:lnTo>
                    <a:pt x="1013" y="591"/>
                  </a:lnTo>
                  <a:lnTo>
                    <a:pt x="1014" y="591"/>
                  </a:lnTo>
                  <a:lnTo>
                    <a:pt x="1015" y="589"/>
                  </a:lnTo>
                  <a:lnTo>
                    <a:pt x="1016" y="589"/>
                  </a:lnTo>
                  <a:lnTo>
                    <a:pt x="1018" y="589"/>
                  </a:lnTo>
                  <a:lnTo>
                    <a:pt x="1019" y="589"/>
                  </a:lnTo>
                  <a:lnTo>
                    <a:pt x="1020" y="588"/>
                  </a:lnTo>
                  <a:lnTo>
                    <a:pt x="1021" y="588"/>
                  </a:lnTo>
                  <a:lnTo>
                    <a:pt x="1022" y="588"/>
                  </a:lnTo>
                  <a:lnTo>
                    <a:pt x="1024" y="587"/>
                  </a:lnTo>
                  <a:lnTo>
                    <a:pt x="1027" y="587"/>
                  </a:lnTo>
                  <a:lnTo>
                    <a:pt x="1028" y="586"/>
                  </a:lnTo>
                  <a:lnTo>
                    <a:pt x="1029" y="585"/>
                  </a:lnTo>
                  <a:lnTo>
                    <a:pt x="1031" y="585"/>
                  </a:lnTo>
                  <a:lnTo>
                    <a:pt x="1032" y="584"/>
                  </a:lnTo>
                  <a:lnTo>
                    <a:pt x="1033" y="582"/>
                  </a:lnTo>
                  <a:lnTo>
                    <a:pt x="1036" y="582"/>
                  </a:lnTo>
                  <a:lnTo>
                    <a:pt x="1036" y="581"/>
                  </a:lnTo>
                  <a:lnTo>
                    <a:pt x="1037" y="581"/>
                  </a:lnTo>
                  <a:lnTo>
                    <a:pt x="1037" y="580"/>
                  </a:lnTo>
                  <a:lnTo>
                    <a:pt x="1036" y="580"/>
                  </a:lnTo>
                  <a:lnTo>
                    <a:pt x="1036" y="578"/>
                  </a:lnTo>
                  <a:lnTo>
                    <a:pt x="1036" y="577"/>
                  </a:lnTo>
                  <a:lnTo>
                    <a:pt x="1036" y="576"/>
                  </a:lnTo>
                  <a:lnTo>
                    <a:pt x="1036" y="575"/>
                  </a:lnTo>
                  <a:lnTo>
                    <a:pt x="1035" y="575"/>
                  </a:lnTo>
                  <a:lnTo>
                    <a:pt x="1035" y="574"/>
                  </a:lnTo>
                  <a:lnTo>
                    <a:pt x="1033" y="573"/>
                  </a:lnTo>
                  <a:lnTo>
                    <a:pt x="1035" y="572"/>
                  </a:lnTo>
                  <a:lnTo>
                    <a:pt x="1036" y="572"/>
                  </a:lnTo>
                  <a:lnTo>
                    <a:pt x="1038" y="571"/>
                  </a:lnTo>
                  <a:lnTo>
                    <a:pt x="1039" y="571"/>
                  </a:lnTo>
                  <a:lnTo>
                    <a:pt x="1042" y="571"/>
                  </a:lnTo>
                  <a:lnTo>
                    <a:pt x="1044" y="571"/>
                  </a:lnTo>
                  <a:lnTo>
                    <a:pt x="1047" y="571"/>
                  </a:lnTo>
                  <a:lnTo>
                    <a:pt x="1049" y="571"/>
                  </a:lnTo>
                  <a:lnTo>
                    <a:pt x="1051" y="571"/>
                  </a:lnTo>
                  <a:lnTo>
                    <a:pt x="1053" y="571"/>
                  </a:lnTo>
                  <a:lnTo>
                    <a:pt x="1056" y="571"/>
                  </a:lnTo>
                  <a:lnTo>
                    <a:pt x="1059" y="571"/>
                  </a:lnTo>
                  <a:lnTo>
                    <a:pt x="1060" y="570"/>
                  </a:lnTo>
                  <a:lnTo>
                    <a:pt x="1060" y="569"/>
                  </a:lnTo>
                  <a:lnTo>
                    <a:pt x="1061" y="566"/>
                  </a:lnTo>
                  <a:lnTo>
                    <a:pt x="1061" y="565"/>
                  </a:lnTo>
                  <a:lnTo>
                    <a:pt x="1062" y="565"/>
                  </a:lnTo>
                  <a:lnTo>
                    <a:pt x="1062" y="564"/>
                  </a:lnTo>
                  <a:lnTo>
                    <a:pt x="1062" y="563"/>
                  </a:lnTo>
                  <a:lnTo>
                    <a:pt x="1063" y="562"/>
                  </a:lnTo>
                  <a:lnTo>
                    <a:pt x="1064" y="562"/>
                  </a:lnTo>
                  <a:lnTo>
                    <a:pt x="1065" y="562"/>
                  </a:lnTo>
                  <a:lnTo>
                    <a:pt x="1065" y="561"/>
                  </a:lnTo>
                  <a:lnTo>
                    <a:pt x="1066" y="560"/>
                  </a:lnTo>
                  <a:lnTo>
                    <a:pt x="1067" y="559"/>
                  </a:lnTo>
                  <a:lnTo>
                    <a:pt x="1069" y="559"/>
                  </a:lnTo>
                  <a:lnTo>
                    <a:pt x="1069" y="558"/>
                  </a:lnTo>
                  <a:lnTo>
                    <a:pt x="1071" y="557"/>
                  </a:lnTo>
                  <a:lnTo>
                    <a:pt x="1072" y="555"/>
                  </a:lnTo>
                  <a:lnTo>
                    <a:pt x="1073" y="554"/>
                  </a:lnTo>
                  <a:lnTo>
                    <a:pt x="1074" y="553"/>
                  </a:lnTo>
                  <a:lnTo>
                    <a:pt x="1075" y="553"/>
                  </a:lnTo>
                  <a:lnTo>
                    <a:pt x="1076" y="551"/>
                  </a:lnTo>
                  <a:lnTo>
                    <a:pt x="1077" y="550"/>
                  </a:lnTo>
                  <a:lnTo>
                    <a:pt x="1078" y="550"/>
                  </a:lnTo>
                  <a:lnTo>
                    <a:pt x="1079" y="550"/>
                  </a:lnTo>
                  <a:lnTo>
                    <a:pt x="1081" y="550"/>
                  </a:lnTo>
                  <a:lnTo>
                    <a:pt x="1082" y="550"/>
                  </a:lnTo>
                  <a:lnTo>
                    <a:pt x="1083" y="550"/>
                  </a:lnTo>
                  <a:lnTo>
                    <a:pt x="1084" y="550"/>
                  </a:lnTo>
                  <a:lnTo>
                    <a:pt x="1086" y="550"/>
                  </a:lnTo>
                  <a:lnTo>
                    <a:pt x="1087" y="550"/>
                  </a:lnTo>
                  <a:lnTo>
                    <a:pt x="1088" y="550"/>
                  </a:lnTo>
                  <a:lnTo>
                    <a:pt x="1089" y="550"/>
                  </a:lnTo>
                  <a:lnTo>
                    <a:pt x="1090" y="550"/>
                  </a:lnTo>
                  <a:lnTo>
                    <a:pt x="1092" y="550"/>
                  </a:lnTo>
                  <a:lnTo>
                    <a:pt x="1093" y="550"/>
                  </a:lnTo>
                  <a:lnTo>
                    <a:pt x="1094" y="550"/>
                  </a:lnTo>
                  <a:lnTo>
                    <a:pt x="1095" y="550"/>
                  </a:lnTo>
                  <a:lnTo>
                    <a:pt x="1096" y="550"/>
                  </a:lnTo>
                  <a:lnTo>
                    <a:pt x="1097" y="550"/>
                  </a:lnTo>
                  <a:lnTo>
                    <a:pt x="1098" y="550"/>
                  </a:lnTo>
                  <a:lnTo>
                    <a:pt x="1099" y="550"/>
                  </a:lnTo>
                  <a:lnTo>
                    <a:pt x="1101" y="550"/>
                  </a:lnTo>
                  <a:lnTo>
                    <a:pt x="1102" y="550"/>
                  </a:lnTo>
                  <a:lnTo>
                    <a:pt x="1104" y="550"/>
                  </a:lnTo>
                  <a:lnTo>
                    <a:pt x="1105" y="550"/>
                  </a:lnTo>
                  <a:lnTo>
                    <a:pt x="1106" y="550"/>
                  </a:lnTo>
                  <a:lnTo>
                    <a:pt x="1107" y="550"/>
                  </a:lnTo>
                  <a:lnTo>
                    <a:pt x="1108" y="550"/>
                  </a:lnTo>
                  <a:lnTo>
                    <a:pt x="1109" y="550"/>
                  </a:lnTo>
                  <a:lnTo>
                    <a:pt x="1110" y="550"/>
                  </a:lnTo>
                  <a:lnTo>
                    <a:pt x="1111" y="550"/>
                  </a:lnTo>
                  <a:lnTo>
                    <a:pt x="1112" y="550"/>
                  </a:lnTo>
                  <a:lnTo>
                    <a:pt x="1113" y="550"/>
                  </a:lnTo>
                  <a:lnTo>
                    <a:pt x="1113" y="549"/>
                  </a:lnTo>
                  <a:lnTo>
                    <a:pt x="1113" y="548"/>
                  </a:lnTo>
                  <a:lnTo>
                    <a:pt x="1113" y="547"/>
                  </a:lnTo>
                  <a:lnTo>
                    <a:pt x="1115" y="547"/>
                  </a:lnTo>
                  <a:lnTo>
                    <a:pt x="1115" y="546"/>
                  </a:lnTo>
                  <a:lnTo>
                    <a:pt x="1117" y="547"/>
                  </a:lnTo>
                  <a:lnTo>
                    <a:pt x="1118" y="547"/>
                  </a:lnTo>
                  <a:lnTo>
                    <a:pt x="1118" y="546"/>
                  </a:lnTo>
                  <a:lnTo>
                    <a:pt x="1119" y="546"/>
                  </a:lnTo>
                  <a:lnTo>
                    <a:pt x="1120" y="547"/>
                  </a:lnTo>
                  <a:lnTo>
                    <a:pt x="1120" y="546"/>
                  </a:lnTo>
                  <a:lnTo>
                    <a:pt x="1120" y="545"/>
                  </a:lnTo>
                  <a:lnTo>
                    <a:pt x="1121" y="545"/>
                  </a:lnTo>
                  <a:lnTo>
                    <a:pt x="1122" y="545"/>
                  </a:lnTo>
                  <a:lnTo>
                    <a:pt x="1122" y="543"/>
                  </a:lnTo>
                  <a:lnTo>
                    <a:pt x="1121" y="543"/>
                  </a:lnTo>
                  <a:lnTo>
                    <a:pt x="1122" y="542"/>
                  </a:lnTo>
                  <a:lnTo>
                    <a:pt x="1123" y="541"/>
                  </a:lnTo>
                  <a:lnTo>
                    <a:pt x="1124" y="540"/>
                  </a:lnTo>
                  <a:lnTo>
                    <a:pt x="1124" y="539"/>
                  </a:lnTo>
                  <a:lnTo>
                    <a:pt x="1126" y="538"/>
                  </a:lnTo>
                  <a:lnTo>
                    <a:pt x="1126" y="536"/>
                  </a:lnTo>
                  <a:lnTo>
                    <a:pt x="1126" y="535"/>
                  </a:lnTo>
                  <a:lnTo>
                    <a:pt x="1126" y="534"/>
                  </a:lnTo>
                  <a:lnTo>
                    <a:pt x="1127" y="534"/>
                  </a:lnTo>
                  <a:lnTo>
                    <a:pt x="1127" y="532"/>
                  </a:lnTo>
                  <a:lnTo>
                    <a:pt x="1126" y="532"/>
                  </a:lnTo>
                  <a:lnTo>
                    <a:pt x="1127" y="531"/>
                  </a:lnTo>
                  <a:lnTo>
                    <a:pt x="1127" y="530"/>
                  </a:lnTo>
                  <a:lnTo>
                    <a:pt x="1128" y="529"/>
                  </a:lnTo>
                  <a:lnTo>
                    <a:pt x="1128" y="528"/>
                  </a:lnTo>
                  <a:lnTo>
                    <a:pt x="1128" y="527"/>
                  </a:lnTo>
                  <a:lnTo>
                    <a:pt x="1129" y="526"/>
                  </a:lnTo>
                  <a:lnTo>
                    <a:pt x="1129" y="525"/>
                  </a:lnTo>
                  <a:lnTo>
                    <a:pt x="1130" y="524"/>
                  </a:lnTo>
                  <a:lnTo>
                    <a:pt x="1130" y="522"/>
                  </a:lnTo>
                  <a:lnTo>
                    <a:pt x="1132" y="520"/>
                  </a:lnTo>
                  <a:lnTo>
                    <a:pt x="1133" y="519"/>
                  </a:lnTo>
                  <a:lnTo>
                    <a:pt x="1134" y="518"/>
                  </a:lnTo>
                  <a:lnTo>
                    <a:pt x="1135" y="516"/>
                  </a:lnTo>
                  <a:lnTo>
                    <a:pt x="1135" y="515"/>
                  </a:lnTo>
                  <a:lnTo>
                    <a:pt x="1136" y="514"/>
                  </a:lnTo>
                  <a:lnTo>
                    <a:pt x="1138" y="514"/>
                  </a:lnTo>
                  <a:lnTo>
                    <a:pt x="1139" y="514"/>
                  </a:lnTo>
                  <a:lnTo>
                    <a:pt x="1139" y="515"/>
                  </a:lnTo>
                  <a:lnTo>
                    <a:pt x="1139" y="516"/>
                  </a:lnTo>
                  <a:lnTo>
                    <a:pt x="1139" y="517"/>
                  </a:lnTo>
                  <a:lnTo>
                    <a:pt x="1140" y="517"/>
                  </a:lnTo>
                  <a:lnTo>
                    <a:pt x="1141" y="517"/>
                  </a:lnTo>
                  <a:lnTo>
                    <a:pt x="1142" y="517"/>
                  </a:lnTo>
                  <a:lnTo>
                    <a:pt x="1143" y="517"/>
                  </a:lnTo>
                  <a:lnTo>
                    <a:pt x="1143" y="516"/>
                  </a:lnTo>
                  <a:lnTo>
                    <a:pt x="1144" y="516"/>
                  </a:lnTo>
                  <a:lnTo>
                    <a:pt x="1145" y="516"/>
                  </a:lnTo>
                  <a:lnTo>
                    <a:pt x="1145" y="515"/>
                  </a:lnTo>
                  <a:lnTo>
                    <a:pt x="1147" y="515"/>
                  </a:lnTo>
                  <a:lnTo>
                    <a:pt x="1149" y="515"/>
                  </a:lnTo>
                  <a:lnTo>
                    <a:pt x="1149" y="516"/>
                  </a:lnTo>
                  <a:lnTo>
                    <a:pt x="1150" y="517"/>
                  </a:lnTo>
                  <a:lnTo>
                    <a:pt x="1151" y="517"/>
                  </a:lnTo>
                  <a:lnTo>
                    <a:pt x="1151" y="518"/>
                  </a:lnTo>
                  <a:lnTo>
                    <a:pt x="1152" y="519"/>
                  </a:lnTo>
                  <a:lnTo>
                    <a:pt x="1152" y="522"/>
                  </a:lnTo>
                  <a:lnTo>
                    <a:pt x="1152" y="525"/>
                  </a:lnTo>
                  <a:lnTo>
                    <a:pt x="1152" y="526"/>
                  </a:lnTo>
                  <a:lnTo>
                    <a:pt x="1152" y="528"/>
                  </a:lnTo>
                  <a:lnTo>
                    <a:pt x="1152" y="530"/>
                  </a:lnTo>
                  <a:lnTo>
                    <a:pt x="1152" y="532"/>
                  </a:lnTo>
                  <a:lnTo>
                    <a:pt x="1152" y="534"/>
                  </a:lnTo>
                  <a:lnTo>
                    <a:pt x="1152" y="536"/>
                  </a:lnTo>
                  <a:lnTo>
                    <a:pt x="1152" y="538"/>
                  </a:lnTo>
                  <a:lnTo>
                    <a:pt x="1152" y="539"/>
                  </a:lnTo>
                  <a:lnTo>
                    <a:pt x="1152" y="540"/>
                  </a:lnTo>
                  <a:lnTo>
                    <a:pt x="1152" y="541"/>
                  </a:lnTo>
                  <a:lnTo>
                    <a:pt x="1153" y="540"/>
                  </a:lnTo>
                  <a:lnTo>
                    <a:pt x="1153" y="541"/>
                  </a:lnTo>
                  <a:lnTo>
                    <a:pt x="1154" y="541"/>
                  </a:lnTo>
                  <a:lnTo>
                    <a:pt x="1155" y="541"/>
                  </a:lnTo>
                  <a:lnTo>
                    <a:pt x="1155" y="542"/>
                  </a:lnTo>
                  <a:lnTo>
                    <a:pt x="1155" y="543"/>
                  </a:lnTo>
                  <a:lnTo>
                    <a:pt x="1155" y="545"/>
                  </a:lnTo>
                  <a:lnTo>
                    <a:pt x="1155" y="546"/>
                  </a:lnTo>
                  <a:lnTo>
                    <a:pt x="1155" y="547"/>
                  </a:lnTo>
                  <a:lnTo>
                    <a:pt x="1156" y="548"/>
                  </a:lnTo>
                  <a:lnTo>
                    <a:pt x="1157" y="548"/>
                  </a:lnTo>
                  <a:lnTo>
                    <a:pt x="1158" y="548"/>
                  </a:lnTo>
                  <a:lnTo>
                    <a:pt x="1158" y="549"/>
                  </a:lnTo>
                  <a:lnTo>
                    <a:pt x="1158" y="550"/>
                  </a:lnTo>
                  <a:lnTo>
                    <a:pt x="1159" y="550"/>
                  </a:lnTo>
                  <a:lnTo>
                    <a:pt x="1159" y="551"/>
                  </a:lnTo>
                  <a:lnTo>
                    <a:pt x="1158" y="551"/>
                  </a:lnTo>
                  <a:close/>
                  <a:moveTo>
                    <a:pt x="582" y="509"/>
                  </a:moveTo>
                  <a:lnTo>
                    <a:pt x="583" y="508"/>
                  </a:lnTo>
                  <a:lnTo>
                    <a:pt x="583" y="509"/>
                  </a:lnTo>
                  <a:lnTo>
                    <a:pt x="585" y="508"/>
                  </a:lnTo>
                  <a:lnTo>
                    <a:pt x="583" y="508"/>
                  </a:lnTo>
                  <a:lnTo>
                    <a:pt x="582" y="508"/>
                  </a:lnTo>
                  <a:lnTo>
                    <a:pt x="582" y="509"/>
                  </a:lnTo>
                  <a:close/>
                  <a:moveTo>
                    <a:pt x="579" y="532"/>
                  </a:moveTo>
                  <a:lnTo>
                    <a:pt x="578" y="534"/>
                  </a:lnTo>
                  <a:lnTo>
                    <a:pt x="579" y="534"/>
                  </a:lnTo>
                  <a:lnTo>
                    <a:pt x="579" y="532"/>
                  </a:lnTo>
                  <a:close/>
                  <a:moveTo>
                    <a:pt x="581" y="513"/>
                  </a:moveTo>
                  <a:lnTo>
                    <a:pt x="581" y="512"/>
                  </a:lnTo>
                  <a:lnTo>
                    <a:pt x="582" y="512"/>
                  </a:lnTo>
                  <a:lnTo>
                    <a:pt x="583" y="511"/>
                  </a:lnTo>
                  <a:lnTo>
                    <a:pt x="583" y="512"/>
                  </a:lnTo>
                  <a:lnTo>
                    <a:pt x="585" y="512"/>
                  </a:lnTo>
                  <a:lnTo>
                    <a:pt x="585" y="511"/>
                  </a:lnTo>
                  <a:lnTo>
                    <a:pt x="583" y="511"/>
                  </a:lnTo>
                  <a:lnTo>
                    <a:pt x="582" y="511"/>
                  </a:lnTo>
                  <a:lnTo>
                    <a:pt x="581" y="511"/>
                  </a:lnTo>
                  <a:lnTo>
                    <a:pt x="581" y="512"/>
                  </a:lnTo>
                  <a:lnTo>
                    <a:pt x="580" y="513"/>
                  </a:lnTo>
                  <a:lnTo>
                    <a:pt x="580" y="514"/>
                  </a:lnTo>
                  <a:lnTo>
                    <a:pt x="579" y="515"/>
                  </a:lnTo>
                  <a:lnTo>
                    <a:pt x="580" y="515"/>
                  </a:lnTo>
                  <a:lnTo>
                    <a:pt x="580" y="514"/>
                  </a:lnTo>
                  <a:lnTo>
                    <a:pt x="581" y="513"/>
                  </a:lnTo>
                  <a:close/>
                  <a:moveTo>
                    <a:pt x="593" y="646"/>
                  </a:moveTo>
                  <a:lnTo>
                    <a:pt x="592" y="646"/>
                  </a:lnTo>
                  <a:lnTo>
                    <a:pt x="591" y="645"/>
                  </a:lnTo>
                  <a:lnTo>
                    <a:pt x="591" y="646"/>
                  </a:lnTo>
                  <a:lnTo>
                    <a:pt x="590" y="646"/>
                  </a:lnTo>
                  <a:lnTo>
                    <a:pt x="590" y="648"/>
                  </a:lnTo>
                  <a:lnTo>
                    <a:pt x="591" y="646"/>
                  </a:lnTo>
                  <a:lnTo>
                    <a:pt x="592" y="646"/>
                  </a:lnTo>
                  <a:lnTo>
                    <a:pt x="593" y="648"/>
                  </a:lnTo>
                  <a:lnTo>
                    <a:pt x="593" y="646"/>
                  </a:lnTo>
                  <a:close/>
                  <a:moveTo>
                    <a:pt x="969" y="744"/>
                  </a:moveTo>
                  <a:lnTo>
                    <a:pt x="968" y="743"/>
                  </a:lnTo>
                  <a:lnTo>
                    <a:pt x="968" y="744"/>
                  </a:lnTo>
                  <a:lnTo>
                    <a:pt x="969" y="744"/>
                  </a:lnTo>
                  <a:close/>
                  <a:moveTo>
                    <a:pt x="1056" y="685"/>
                  </a:moveTo>
                  <a:lnTo>
                    <a:pt x="1058" y="685"/>
                  </a:lnTo>
                  <a:lnTo>
                    <a:pt x="1058" y="686"/>
                  </a:lnTo>
                  <a:lnTo>
                    <a:pt x="1059" y="686"/>
                  </a:lnTo>
                  <a:lnTo>
                    <a:pt x="1058" y="685"/>
                  </a:lnTo>
                  <a:lnTo>
                    <a:pt x="1056" y="684"/>
                  </a:lnTo>
                  <a:lnTo>
                    <a:pt x="1056" y="685"/>
                  </a:lnTo>
                  <a:close/>
                  <a:moveTo>
                    <a:pt x="1059" y="649"/>
                  </a:moveTo>
                  <a:lnTo>
                    <a:pt x="1060" y="650"/>
                  </a:lnTo>
                  <a:lnTo>
                    <a:pt x="1060" y="651"/>
                  </a:lnTo>
                  <a:lnTo>
                    <a:pt x="1061" y="651"/>
                  </a:lnTo>
                  <a:lnTo>
                    <a:pt x="1061" y="652"/>
                  </a:lnTo>
                  <a:lnTo>
                    <a:pt x="1062" y="652"/>
                  </a:lnTo>
                  <a:lnTo>
                    <a:pt x="1062" y="651"/>
                  </a:lnTo>
                  <a:lnTo>
                    <a:pt x="1061" y="651"/>
                  </a:lnTo>
                  <a:lnTo>
                    <a:pt x="1061" y="650"/>
                  </a:lnTo>
                  <a:lnTo>
                    <a:pt x="1060" y="650"/>
                  </a:lnTo>
                  <a:lnTo>
                    <a:pt x="1060" y="649"/>
                  </a:lnTo>
                  <a:lnTo>
                    <a:pt x="1059" y="649"/>
                  </a:lnTo>
                  <a:close/>
                  <a:moveTo>
                    <a:pt x="1059" y="654"/>
                  </a:moveTo>
                  <a:lnTo>
                    <a:pt x="1060" y="654"/>
                  </a:lnTo>
                  <a:lnTo>
                    <a:pt x="1060" y="655"/>
                  </a:lnTo>
                  <a:lnTo>
                    <a:pt x="1061" y="655"/>
                  </a:lnTo>
                  <a:lnTo>
                    <a:pt x="1061" y="654"/>
                  </a:lnTo>
                  <a:lnTo>
                    <a:pt x="1060" y="654"/>
                  </a:lnTo>
                  <a:lnTo>
                    <a:pt x="1059" y="653"/>
                  </a:lnTo>
                  <a:lnTo>
                    <a:pt x="1059" y="654"/>
                  </a:lnTo>
                  <a:close/>
                  <a:moveTo>
                    <a:pt x="1053" y="641"/>
                  </a:moveTo>
                  <a:lnTo>
                    <a:pt x="1052" y="641"/>
                  </a:lnTo>
                  <a:lnTo>
                    <a:pt x="1053" y="642"/>
                  </a:lnTo>
                  <a:lnTo>
                    <a:pt x="1053" y="641"/>
                  </a:lnTo>
                  <a:close/>
                  <a:moveTo>
                    <a:pt x="1056" y="638"/>
                  </a:moveTo>
                  <a:lnTo>
                    <a:pt x="1054" y="638"/>
                  </a:lnTo>
                  <a:lnTo>
                    <a:pt x="1054" y="639"/>
                  </a:lnTo>
                  <a:lnTo>
                    <a:pt x="1053" y="639"/>
                  </a:lnTo>
                  <a:lnTo>
                    <a:pt x="1053" y="640"/>
                  </a:lnTo>
                  <a:lnTo>
                    <a:pt x="1054" y="640"/>
                  </a:lnTo>
                  <a:lnTo>
                    <a:pt x="1054" y="639"/>
                  </a:lnTo>
                  <a:lnTo>
                    <a:pt x="1056" y="639"/>
                  </a:lnTo>
                  <a:lnTo>
                    <a:pt x="1056" y="638"/>
                  </a:lnTo>
                  <a:close/>
                  <a:moveTo>
                    <a:pt x="1069" y="641"/>
                  </a:moveTo>
                  <a:lnTo>
                    <a:pt x="1067" y="641"/>
                  </a:lnTo>
                  <a:lnTo>
                    <a:pt x="1067" y="642"/>
                  </a:lnTo>
                  <a:lnTo>
                    <a:pt x="1069" y="642"/>
                  </a:lnTo>
                  <a:lnTo>
                    <a:pt x="1069" y="641"/>
                  </a:lnTo>
                  <a:close/>
                  <a:moveTo>
                    <a:pt x="1067" y="649"/>
                  </a:moveTo>
                  <a:lnTo>
                    <a:pt x="1069" y="649"/>
                  </a:lnTo>
                  <a:lnTo>
                    <a:pt x="1069" y="648"/>
                  </a:lnTo>
                  <a:lnTo>
                    <a:pt x="1067" y="648"/>
                  </a:lnTo>
                  <a:lnTo>
                    <a:pt x="1067" y="649"/>
                  </a:lnTo>
                  <a:close/>
                  <a:moveTo>
                    <a:pt x="870" y="757"/>
                  </a:moveTo>
                  <a:lnTo>
                    <a:pt x="871" y="756"/>
                  </a:lnTo>
                  <a:lnTo>
                    <a:pt x="870" y="756"/>
                  </a:lnTo>
                  <a:lnTo>
                    <a:pt x="870" y="757"/>
                  </a:lnTo>
                  <a:close/>
                  <a:moveTo>
                    <a:pt x="1014" y="802"/>
                  </a:moveTo>
                  <a:lnTo>
                    <a:pt x="1014" y="803"/>
                  </a:lnTo>
                  <a:lnTo>
                    <a:pt x="1015" y="804"/>
                  </a:lnTo>
                  <a:lnTo>
                    <a:pt x="1016" y="804"/>
                  </a:lnTo>
                  <a:lnTo>
                    <a:pt x="1016" y="803"/>
                  </a:lnTo>
                  <a:lnTo>
                    <a:pt x="1015" y="802"/>
                  </a:lnTo>
                  <a:lnTo>
                    <a:pt x="1014" y="802"/>
                  </a:lnTo>
                  <a:close/>
                  <a:moveTo>
                    <a:pt x="848" y="774"/>
                  </a:moveTo>
                  <a:lnTo>
                    <a:pt x="848" y="775"/>
                  </a:lnTo>
                  <a:lnTo>
                    <a:pt x="849" y="774"/>
                  </a:lnTo>
                  <a:lnTo>
                    <a:pt x="848" y="774"/>
                  </a:lnTo>
                  <a:close/>
                  <a:moveTo>
                    <a:pt x="849" y="772"/>
                  </a:moveTo>
                  <a:lnTo>
                    <a:pt x="850" y="771"/>
                  </a:lnTo>
                  <a:lnTo>
                    <a:pt x="849" y="771"/>
                  </a:lnTo>
                  <a:lnTo>
                    <a:pt x="849" y="772"/>
                  </a:lnTo>
                  <a:close/>
                  <a:moveTo>
                    <a:pt x="1105" y="608"/>
                  </a:moveTo>
                  <a:lnTo>
                    <a:pt x="1106" y="608"/>
                  </a:lnTo>
                  <a:lnTo>
                    <a:pt x="1107" y="607"/>
                  </a:lnTo>
                  <a:lnTo>
                    <a:pt x="1106" y="606"/>
                  </a:lnTo>
                  <a:lnTo>
                    <a:pt x="1105" y="606"/>
                  </a:lnTo>
                  <a:lnTo>
                    <a:pt x="1104" y="606"/>
                  </a:lnTo>
                  <a:lnTo>
                    <a:pt x="1104" y="607"/>
                  </a:lnTo>
                  <a:lnTo>
                    <a:pt x="1105" y="607"/>
                  </a:lnTo>
                  <a:lnTo>
                    <a:pt x="1105" y="608"/>
                  </a:lnTo>
                  <a:close/>
                  <a:moveTo>
                    <a:pt x="1089" y="609"/>
                  </a:moveTo>
                  <a:lnTo>
                    <a:pt x="1088" y="610"/>
                  </a:lnTo>
                  <a:lnTo>
                    <a:pt x="1088" y="611"/>
                  </a:lnTo>
                  <a:lnTo>
                    <a:pt x="1087" y="611"/>
                  </a:lnTo>
                  <a:lnTo>
                    <a:pt x="1088" y="612"/>
                  </a:lnTo>
                  <a:lnTo>
                    <a:pt x="1089" y="612"/>
                  </a:lnTo>
                  <a:lnTo>
                    <a:pt x="1089" y="611"/>
                  </a:lnTo>
                  <a:lnTo>
                    <a:pt x="1090" y="611"/>
                  </a:lnTo>
                  <a:lnTo>
                    <a:pt x="1092" y="611"/>
                  </a:lnTo>
                  <a:lnTo>
                    <a:pt x="1093" y="611"/>
                  </a:lnTo>
                  <a:lnTo>
                    <a:pt x="1094" y="611"/>
                  </a:lnTo>
                  <a:lnTo>
                    <a:pt x="1095" y="611"/>
                  </a:lnTo>
                  <a:lnTo>
                    <a:pt x="1095" y="610"/>
                  </a:lnTo>
                  <a:lnTo>
                    <a:pt x="1096" y="610"/>
                  </a:lnTo>
                  <a:lnTo>
                    <a:pt x="1097" y="610"/>
                  </a:lnTo>
                  <a:lnTo>
                    <a:pt x="1097" y="611"/>
                  </a:lnTo>
                  <a:lnTo>
                    <a:pt x="1098" y="611"/>
                  </a:lnTo>
                  <a:lnTo>
                    <a:pt x="1098" y="610"/>
                  </a:lnTo>
                  <a:lnTo>
                    <a:pt x="1099" y="610"/>
                  </a:lnTo>
                  <a:lnTo>
                    <a:pt x="1099" y="609"/>
                  </a:lnTo>
                  <a:lnTo>
                    <a:pt x="1101" y="609"/>
                  </a:lnTo>
                  <a:lnTo>
                    <a:pt x="1102" y="609"/>
                  </a:lnTo>
                  <a:lnTo>
                    <a:pt x="1104" y="609"/>
                  </a:lnTo>
                  <a:lnTo>
                    <a:pt x="1105" y="609"/>
                  </a:lnTo>
                  <a:lnTo>
                    <a:pt x="1105" y="608"/>
                  </a:lnTo>
                  <a:lnTo>
                    <a:pt x="1104" y="608"/>
                  </a:lnTo>
                  <a:lnTo>
                    <a:pt x="1102" y="608"/>
                  </a:lnTo>
                  <a:lnTo>
                    <a:pt x="1104" y="607"/>
                  </a:lnTo>
                  <a:lnTo>
                    <a:pt x="1102" y="607"/>
                  </a:lnTo>
                  <a:lnTo>
                    <a:pt x="1101" y="607"/>
                  </a:lnTo>
                  <a:lnTo>
                    <a:pt x="1099" y="607"/>
                  </a:lnTo>
                  <a:lnTo>
                    <a:pt x="1098" y="607"/>
                  </a:lnTo>
                  <a:lnTo>
                    <a:pt x="1097" y="607"/>
                  </a:lnTo>
                  <a:lnTo>
                    <a:pt x="1096" y="607"/>
                  </a:lnTo>
                  <a:lnTo>
                    <a:pt x="1096" y="608"/>
                  </a:lnTo>
                  <a:lnTo>
                    <a:pt x="1095" y="608"/>
                  </a:lnTo>
                  <a:lnTo>
                    <a:pt x="1094" y="608"/>
                  </a:lnTo>
                  <a:lnTo>
                    <a:pt x="1093" y="608"/>
                  </a:lnTo>
                  <a:lnTo>
                    <a:pt x="1092" y="608"/>
                  </a:lnTo>
                  <a:lnTo>
                    <a:pt x="1092" y="609"/>
                  </a:lnTo>
                  <a:lnTo>
                    <a:pt x="1090" y="608"/>
                  </a:lnTo>
                  <a:lnTo>
                    <a:pt x="1090" y="609"/>
                  </a:lnTo>
                  <a:lnTo>
                    <a:pt x="1089" y="609"/>
                  </a:lnTo>
                  <a:close/>
                  <a:moveTo>
                    <a:pt x="580" y="499"/>
                  </a:moveTo>
                  <a:lnTo>
                    <a:pt x="581" y="499"/>
                  </a:lnTo>
                  <a:lnTo>
                    <a:pt x="582" y="499"/>
                  </a:lnTo>
                  <a:lnTo>
                    <a:pt x="582" y="497"/>
                  </a:lnTo>
                  <a:lnTo>
                    <a:pt x="581" y="497"/>
                  </a:lnTo>
                  <a:lnTo>
                    <a:pt x="581" y="496"/>
                  </a:lnTo>
                  <a:lnTo>
                    <a:pt x="580" y="496"/>
                  </a:lnTo>
                  <a:lnTo>
                    <a:pt x="579" y="496"/>
                  </a:lnTo>
                  <a:lnTo>
                    <a:pt x="579" y="497"/>
                  </a:lnTo>
                  <a:lnTo>
                    <a:pt x="580" y="497"/>
                  </a:lnTo>
                  <a:lnTo>
                    <a:pt x="580" y="499"/>
                  </a:lnTo>
                  <a:close/>
                  <a:moveTo>
                    <a:pt x="20" y="443"/>
                  </a:moveTo>
                  <a:lnTo>
                    <a:pt x="20" y="444"/>
                  </a:lnTo>
                  <a:lnTo>
                    <a:pt x="19" y="444"/>
                  </a:lnTo>
                  <a:lnTo>
                    <a:pt x="19" y="445"/>
                  </a:lnTo>
                  <a:lnTo>
                    <a:pt x="19" y="447"/>
                  </a:lnTo>
                  <a:lnTo>
                    <a:pt x="20" y="447"/>
                  </a:lnTo>
                  <a:lnTo>
                    <a:pt x="20" y="445"/>
                  </a:lnTo>
                  <a:lnTo>
                    <a:pt x="21" y="447"/>
                  </a:lnTo>
                  <a:lnTo>
                    <a:pt x="21" y="445"/>
                  </a:lnTo>
                  <a:lnTo>
                    <a:pt x="21" y="444"/>
                  </a:lnTo>
                  <a:lnTo>
                    <a:pt x="21" y="443"/>
                  </a:lnTo>
                  <a:lnTo>
                    <a:pt x="21" y="442"/>
                  </a:lnTo>
                  <a:lnTo>
                    <a:pt x="20" y="442"/>
                  </a:lnTo>
                  <a:lnTo>
                    <a:pt x="20" y="443"/>
                  </a:lnTo>
                  <a:close/>
                  <a:moveTo>
                    <a:pt x="13" y="442"/>
                  </a:moveTo>
                  <a:lnTo>
                    <a:pt x="11" y="443"/>
                  </a:lnTo>
                  <a:lnTo>
                    <a:pt x="11" y="444"/>
                  </a:lnTo>
                  <a:lnTo>
                    <a:pt x="12" y="444"/>
                  </a:lnTo>
                  <a:lnTo>
                    <a:pt x="13" y="445"/>
                  </a:lnTo>
                  <a:lnTo>
                    <a:pt x="12" y="445"/>
                  </a:lnTo>
                  <a:lnTo>
                    <a:pt x="12" y="447"/>
                  </a:lnTo>
                  <a:lnTo>
                    <a:pt x="13" y="447"/>
                  </a:lnTo>
                  <a:lnTo>
                    <a:pt x="14" y="447"/>
                  </a:lnTo>
                  <a:lnTo>
                    <a:pt x="14" y="445"/>
                  </a:lnTo>
                  <a:lnTo>
                    <a:pt x="14" y="444"/>
                  </a:lnTo>
                  <a:lnTo>
                    <a:pt x="14" y="443"/>
                  </a:lnTo>
                  <a:lnTo>
                    <a:pt x="13" y="443"/>
                  </a:lnTo>
                  <a:lnTo>
                    <a:pt x="13" y="442"/>
                  </a:lnTo>
                  <a:close/>
                  <a:moveTo>
                    <a:pt x="27" y="444"/>
                  </a:moveTo>
                  <a:lnTo>
                    <a:pt x="26" y="444"/>
                  </a:lnTo>
                  <a:lnTo>
                    <a:pt x="26" y="443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6" y="440"/>
                  </a:lnTo>
                  <a:lnTo>
                    <a:pt x="26" y="442"/>
                  </a:lnTo>
                  <a:lnTo>
                    <a:pt x="25" y="442"/>
                  </a:lnTo>
                  <a:lnTo>
                    <a:pt x="25" y="443"/>
                  </a:lnTo>
                  <a:lnTo>
                    <a:pt x="25" y="444"/>
                  </a:lnTo>
                  <a:lnTo>
                    <a:pt x="25" y="445"/>
                  </a:lnTo>
                  <a:lnTo>
                    <a:pt x="24" y="447"/>
                  </a:lnTo>
                  <a:lnTo>
                    <a:pt x="23" y="447"/>
                  </a:lnTo>
                  <a:lnTo>
                    <a:pt x="23" y="448"/>
                  </a:lnTo>
                  <a:lnTo>
                    <a:pt x="24" y="448"/>
                  </a:lnTo>
                  <a:lnTo>
                    <a:pt x="25" y="448"/>
                  </a:lnTo>
                  <a:lnTo>
                    <a:pt x="26" y="448"/>
                  </a:lnTo>
                  <a:lnTo>
                    <a:pt x="26" y="447"/>
                  </a:lnTo>
                  <a:lnTo>
                    <a:pt x="27" y="447"/>
                  </a:lnTo>
                  <a:lnTo>
                    <a:pt x="27" y="445"/>
                  </a:lnTo>
                  <a:lnTo>
                    <a:pt x="28" y="445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28" y="443"/>
                  </a:lnTo>
                  <a:lnTo>
                    <a:pt x="27" y="444"/>
                  </a:lnTo>
                  <a:close/>
                  <a:moveTo>
                    <a:pt x="33" y="439"/>
                  </a:moveTo>
                  <a:lnTo>
                    <a:pt x="32" y="439"/>
                  </a:lnTo>
                  <a:lnTo>
                    <a:pt x="31" y="439"/>
                  </a:lnTo>
                  <a:lnTo>
                    <a:pt x="31" y="440"/>
                  </a:lnTo>
                  <a:lnTo>
                    <a:pt x="32" y="440"/>
                  </a:lnTo>
                  <a:lnTo>
                    <a:pt x="32" y="442"/>
                  </a:lnTo>
                  <a:lnTo>
                    <a:pt x="33" y="442"/>
                  </a:ln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lnTo>
                    <a:pt x="33" y="439"/>
                  </a:lnTo>
                  <a:close/>
                  <a:moveTo>
                    <a:pt x="45" y="439"/>
                  </a:moveTo>
                  <a:lnTo>
                    <a:pt x="44" y="439"/>
                  </a:lnTo>
                  <a:lnTo>
                    <a:pt x="43" y="439"/>
                  </a:lnTo>
                  <a:lnTo>
                    <a:pt x="43" y="440"/>
                  </a:lnTo>
                  <a:lnTo>
                    <a:pt x="44" y="440"/>
                  </a:lnTo>
                  <a:lnTo>
                    <a:pt x="45" y="440"/>
                  </a:lnTo>
                  <a:lnTo>
                    <a:pt x="46" y="440"/>
                  </a:lnTo>
                  <a:lnTo>
                    <a:pt x="47" y="440"/>
                  </a:lnTo>
                  <a:lnTo>
                    <a:pt x="47" y="439"/>
                  </a:lnTo>
                  <a:lnTo>
                    <a:pt x="46" y="439"/>
                  </a:lnTo>
                  <a:lnTo>
                    <a:pt x="45" y="439"/>
                  </a:lnTo>
                  <a:close/>
                  <a:moveTo>
                    <a:pt x="51" y="434"/>
                  </a:moveTo>
                  <a:lnTo>
                    <a:pt x="50" y="435"/>
                  </a:lnTo>
                  <a:lnTo>
                    <a:pt x="49" y="435"/>
                  </a:lnTo>
                  <a:lnTo>
                    <a:pt x="49" y="436"/>
                  </a:lnTo>
                  <a:lnTo>
                    <a:pt x="50" y="436"/>
                  </a:lnTo>
                  <a:lnTo>
                    <a:pt x="50" y="437"/>
                  </a:lnTo>
                  <a:lnTo>
                    <a:pt x="49" y="437"/>
                  </a:lnTo>
                  <a:lnTo>
                    <a:pt x="48" y="437"/>
                  </a:lnTo>
                  <a:lnTo>
                    <a:pt x="49" y="438"/>
                  </a:lnTo>
                  <a:lnTo>
                    <a:pt x="48" y="438"/>
                  </a:lnTo>
                  <a:lnTo>
                    <a:pt x="47" y="438"/>
                  </a:lnTo>
                  <a:lnTo>
                    <a:pt x="47" y="439"/>
                  </a:lnTo>
                  <a:lnTo>
                    <a:pt x="48" y="439"/>
                  </a:lnTo>
                  <a:lnTo>
                    <a:pt x="48" y="440"/>
                  </a:lnTo>
                  <a:lnTo>
                    <a:pt x="49" y="440"/>
                  </a:lnTo>
                  <a:lnTo>
                    <a:pt x="49" y="439"/>
                  </a:lnTo>
                  <a:lnTo>
                    <a:pt x="50" y="439"/>
                  </a:lnTo>
                  <a:lnTo>
                    <a:pt x="51" y="439"/>
                  </a:lnTo>
                  <a:lnTo>
                    <a:pt x="51" y="438"/>
                  </a:lnTo>
                  <a:lnTo>
                    <a:pt x="51" y="437"/>
                  </a:lnTo>
                  <a:lnTo>
                    <a:pt x="54" y="437"/>
                  </a:lnTo>
                  <a:lnTo>
                    <a:pt x="54" y="436"/>
                  </a:lnTo>
                  <a:lnTo>
                    <a:pt x="54" y="435"/>
                  </a:lnTo>
                  <a:lnTo>
                    <a:pt x="51" y="435"/>
                  </a:lnTo>
                  <a:lnTo>
                    <a:pt x="51" y="434"/>
                  </a:lnTo>
                  <a:close/>
                  <a:moveTo>
                    <a:pt x="58" y="439"/>
                  </a:moveTo>
                  <a:lnTo>
                    <a:pt x="58" y="438"/>
                  </a:lnTo>
                  <a:lnTo>
                    <a:pt x="57" y="438"/>
                  </a:lnTo>
                  <a:lnTo>
                    <a:pt x="56" y="438"/>
                  </a:lnTo>
                  <a:lnTo>
                    <a:pt x="56" y="439"/>
                  </a:lnTo>
                  <a:lnTo>
                    <a:pt x="55" y="439"/>
                  </a:lnTo>
                  <a:lnTo>
                    <a:pt x="56" y="440"/>
                  </a:lnTo>
                  <a:lnTo>
                    <a:pt x="57" y="440"/>
                  </a:lnTo>
                  <a:lnTo>
                    <a:pt x="58" y="440"/>
                  </a:lnTo>
                  <a:lnTo>
                    <a:pt x="59" y="440"/>
                  </a:lnTo>
                  <a:lnTo>
                    <a:pt x="60" y="440"/>
                  </a:lnTo>
                  <a:lnTo>
                    <a:pt x="60" y="439"/>
                  </a:lnTo>
                  <a:lnTo>
                    <a:pt x="59" y="439"/>
                  </a:lnTo>
                  <a:lnTo>
                    <a:pt x="58" y="439"/>
                  </a:lnTo>
                  <a:close/>
                  <a:moveTo>
                    <a:pt x="117" y="415"/>
                  </a:moveTo>
                  <a:lnTo>
                    <a:pt x="118" y="415"/>
                  </a:lnTo>
                  <a:lnTo>
                    <a:pt x="117" y="414"/>
                  </a:lnTo>
                  <a:lnTo>
                    <a:pt x="116" y="414"/>
                  </a:lnTo>
                  <a:lnTo>
                    <a:pt x="115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2" y="415"/>
                  </a:lnTo>
                  <a:lnTo>
                    <a:pt x="111" y="415"/>
                  </a:lnTo>
                  <a:lnTo>
                    <a:pt x="111" y="417"/>
                  </a:lnTo>
                  <a:lnTo>
                    <a:pt x="111" y="419"/>
                  </a:lnTo>
                  <a:lnTo>
                    <a:pt x="111" y="420"/>
                  </a:lnTo>
                  <a:lnTo>
                    <a:pt x="110" y="420"/>
                  </a:lnTo>
                  <a:lnTo>
                    <a:pt x="108" y="420"/>
                  </a:lnTo>
                  <a:lnTo>
                    <a:pt x="108" y="421"/>
                  </a:lnTo>
                  <a:lnTo>
                    <a:pt x="107" y="421"/>
                  </a:lnTo>
                  <a:lnTo>
                    <a:pt x="107" y="422"/>
                  </a:lnTo>
                  <a:lnTo>
                    <a:pt x="107" y="423"/>
                  </a:lnTo>
                  <a:lnTo>
                    <a:pt x="106" y="424"/>
                  </a:lnTo>
                  <a:lnTo>
                    <a:pt x="106" y="425"/>
                  </a:lnTo>
                  <a:lnTo>
                    <a:pt x="107" y="425"/>
                  </a:lnTo>
                  <a:lnTo>
                    <a:pt x="107" y="424"/>
                  </a:lnTo>
                  <a:lnTo>
                    <a:pt x="108" y="424"/>
                  </a:lnTo>
                  <a:lnTo>
                    <a:pt x="110" y="423"/>
                  </a:lnTo>
                  <a:lnTo>
                    <a:pt x="111" y="423"/>
                  </a:lnTo>
                  <a:lnTo>
                    <a:pt x="111" y="422"/>
                  </a:lnTo>
                  <a:lnTo>
                    <a:pt x="111" y="421"/>
                  </a:lnTo>
                  <a:lnTo>
                    <a:pt x="112" y="422"/>
                  </a:lnTo>
                  <a:lnTo>
                    <a:pt x="112" y="421"/>
                  </a:lnTo>
                  <a:lnTo>
                    <a:pt x="112" y="420"/>
                  </a:lnTo>
                  <a:lnTo>
                    <a:pt x="114" y="420"/>
                  </a:lnTo>
                  <a:lnTo>
                    <a:pt x="115" y="420"/>
                  </a:lnTo>
                  <a:lnTo>
                    <a:pt x="116" y="419"/>
                  </a:lnTo>
                  <a:lnTo>
                    <a:pt x="117" y="417"/>
                  </a:lnTo>
                  <a:lnTo>
                    <a:pt x="117" y="415"/>
                  </a:lnTo>
                  <a:close/>
                  <a:moveTo>
                    <a:pt x="105" y="426"/>
                  </a:moveTo>
                  <a:lnTo>
                    <a:pt x="106" y="426"/>
                  </a:lnTo>
                  <a:lnTo>
                    <a:pt x="106" y="425"/>
                  </a:lnTo>
                  <a:lnTo>
                    <a:pt x="105" y="425"/>
                  </a:lnTo>
                  <a:lnTo>
                    <a:pt x="105" y="426"/>
                  </a:lnTo>
                  <a:close/>
                  <a:moveTo>
                    <a:pt x="121" y="417"/>
                  </a:moveTo>
                  <a:lnTo>
                    <a:pt x="119" y="417"/>
                  </a:lnTo>
                  <a:lnTo>
                    <a:pt x="118" y="417"/>
                  </a:lnTo>
                  <a:lnTo>
                    <a:pt x="117" y="419"/>
                  </a:lnTo>
                  <a:lnTo>
                    <a:pt x="117" y="420"/>
                  </a:lnTo>
                  <a:lnTo>
                    <a:pt x="118" y="420"/>
                  </a:lnTo>
                  <a:lnTo>
                    <a:pt x="119" y="420"/>
                  </a:lnTo>
                  <a:lnTo>
                    <a:pt x="121" y="420"/>
                  </a:lnTo>
                  <a:lnTo>
                    <a:pt x="121" y="419"/>
                  </a:lnTo>
                  <a:lnTo>
                    <a:pt x="122" y="419"/>
                  </a:lnTo>
                  <a:lnTo>
                    <a:pt x="123" y="419"/>
                  </a:lnTo>
                  <a:lnTo>
                    <a:pt x="123" y="417"/>
                  </a:lnTo>
                  <a:lnTo>
                    <a:pt x="122" y="417"/>
                  </a:lnTo>
                  <a:lnTo>
                    <a:pt x="121" y="417"/>
                  </a:lnTo>
                  <a:close/>
                  <a:moveTo>
                    <a:pt x="130" y="411"/>
                  </a:moveTo>
                  <a:lnTo>
                    <a:pt x="131" y="411"/>
                  </a:lnTo>
                  <a:lnTo>
                    <a:pt x="131" y="410"/>
                  </a:lnTo>
                  <a:lnTo>
                    <a:pt x="133" y="410"/>
                  </a:lnTo>
                  <a:lnTo>
                    <a:pt x="133" y="409"/>
                  </a:lnTo>
                  <a:lnTo>
                    <a:pt x="134" y="409"/>
                  </a:lnTo>
                  <a:lnTo>
                    <a:pt x="134" y="408"/>
                  </a:lnTo>
                  <a:lnTo>
                    <a:pt x="133" y="408"/>
                  </a:lnTo>
                  <a:lnTo>
                    <a:pt x="131" y="408"/>
                  </a:lnTo>
                  <a:lnTo>
                    <a:pt x="131" y="409"/>
                  </a:lnTo>
                  <a:lnTo>
                    <a:pt x="130" y="410"/>
                  </a:lnTo>
                  <a:lnTo>
                    <a:pt x="130" y="409"/>
                  </a:lnTo>
                  <a:lnTo>
                    <a:pt x="130" y="408"/>
                  </a:lnTo>
                  <a:lnTo>
                    <a:pt x="130" y="406"/>
                  </a:lnTo>
                  <a:lnTo>
                    <a:pt x="129" y="406"/>
                  </a:lnTo>
                  <a:lnTo>
                    <a:pt x="127" y="406"/>
                  </a:lnTo>
                  <a:lnTo>
                    <a:pt x="127" y="408"/>
                  </a:lnTo>
                  <a:lnTo>
                    <a:pt x="126" y="406"/>
                  </a:lnTo>
                  <a:lnTo>
                    <a:pt x="126" y="408"/>
                  </a:lnTo>
                  <a:lnTo>
                    <a:pt x="125" y="408"/>
                  </a:lnTo>
                  <a:lnTo>
                    <a:pt x="125" y="409"/>
                  </a:lnTo>
                  <a:lnTo>
                    <a:pt x="124" y="409"/>
                  </a:lnTo>
                  <a:lnTo>
                    <a:pt x="124" y="410"/>
                  </a:lnTo>
                  <a:lnTo>
                    <a:pt x="125" y="410"/>
                  </a:lnTo>
                  <a:lnTo>
                    <a:pt x="125" y="411"/>
                  </a:lnTo>
                  <a:lnTo>
                    <a:pt x="126" y="411"/>
                  </a:lnTo>
                  <a:lnTo>
                    <a:pt x="127" y="411"/>
                  </a:lnTo>
                  <a:lnTo>
                    <a:pt x="129" y="411"/>
                  </a:lnTo>
                  <a:lnTo>
                    <a:pt x="127" y="412"/>
                  </a:lnTo>
                  <a:lnTo>
                    <a:pt x="126" y="412"/>
                  </a:lnTo>
                  <a:lnTo>
                    <a:pt x="126" y="411"/>
                  </a:lnTo>
                  <a:lnTo>
                    <a:pt x="125" y="412"/>
                  </a:lnTo>
                  <a:lnTo>
                    <a:pt x="125" y="413"/>
                  </a:lnTo>
                  <a:lnTo>
                    <a:pt x="124" y="413"/>
                  </a:lnTo>
                  <a:lnTo>
                    <a:pt x="124" y="414"/>
                  </a:lnTo>
                  <a:lnTo>
                    <a:pt x="124" y="415"/>
                  </a:lnTo>
                  <a:lnTo>
                    <a:pt x="123" y="415"/>
                  </a:lnTo>
                  <a:lnTo>
                    <a:pt x="123" y="417"/>
                  </a:lnTo>
                  <a:lnTo>
                    <a:pt x="124" y="417"/>
                  </a:lnTo>
                  <a:lnTo>
                    <a:pt x="125" y="417"/>
                  </a:lnTo>
                  <a:lnTo>
                    <a:pt x="125" y="415"/>
                  </a:lnTo>
                  <a:lnTo>
                    <a:pt x="126" y="415"/>
                  </a:lnTo>
                  <a:lnTo>
                    <a:pt x="127" y="415"/>
                  </a:lnTo>
                  <a:lnTo>
                    <a:pt x="129" y="415"/>
                  </a:lnTo>
                  <a:lnTo>
                    <a:pt x="127" y="414"/>
                  </a:lnTo>
                  <a:lnTo>
                    <a:pt x="129" y="414"/>
                  </a:lnTo>
                  <a:lnTo>
                    <a:pt x="130" y="414"/>
                  </a:lnTo>
                  <a:lnTo>
                    <a:pt x="130" y="413"/>
                  </a:lnTo>
                  <a:lnTo>
                    <a:pt x="131" y="412"/>
                  </a:lnTo>
                  <a:lnTo>
                    <a:pt x="130" y="412"/>
                  </a:lnTo>
                  <a:lnTo>
                    <a:pt x="130" y="411"/>
                  </a:lnTo>
                  <a:close/>
                  <a:moveTo>
                    <a:pt x="131" y="411"/>
                  </a:moveTo>
                  <a:lnTo>
                    <a:pt x="131" y="412"/>
                  </a:lnTo>
                  <a:lnTo>
                    <a:pt x="133" y="412"/>
                  </a:lnTo>
                  <a:lnTo>
                    <a:pt x="134" y="412"/>
                  </a:lnTo>
                  <a:lnTo>
                    <a:pt x="134" y="411"/>
                  </a:lnTo>
                  <a:lnTo>
                    <a:pt x="133" y="411"/>
                  </a:lnTo>
                  <a:lnTo>
                    <a:pt x="131" y="411"/>
                  </a:lnTo>
                  <a:close/>
                  <a:moveTo>
                    <a:pt x="137" y="404"/>
                  </a:moveTo>
                  <a:lnTo>
                    <a:pt x="137" y="403"/>
                  </a:lnTo>
                  <a:lnTo>
                    <a:pt x="136" y="403"/>
                  </a:lnTo>
                  <a:lnTo>
                    <a:pt x="135" y="404"/>
                  </a:lnTo>
                  <a:lnTo>
                    <a:pt x="136" y="405"/>
                  </a:lnTo>
                  <a:lnTo>
                    <a:pt x="137" y="405"/>
                  </a:lnTo>
                  <a:lnTo>
                    <a:pt x="137" y="406"/>
                  </a:lnTo>
                  <a:lnTo>
                    <a:pt x="138" y="405"/>
                  </a:lnTo>
                  <a:lnTo>
                    <a:pt x="139" y="405"/>
                  </a:lnTo>
                  <a:lnTo>
                    <a:pt x="139" y="404"/>
                  </a:lnTo>
                  <a:lnTo>
                    <a:pt x="138" y="404"/>
                  </a:lnTo>
                  <a:lnTo>
                    <a:pt x="137" y="404"/>
                  </a:lnTo>
                  <a:close/>
                  <a:moveTo>
                    <a:pt x="147" y="405"/>
                  </a:moveTo>
                  <a:lnTo>
                    <a:pt x="148" y="405"/>
                  </a:lnTo>
                  <a:lnTo>
                    <a:pt x="148" y="404"/>
                  </a:lnTo>
                  <a:lnTo>
                    <a:pt x="147" y="404"/>
                  </a:lnTo>
                  <a:lnTo>
                    <a:pt x="147" y="405"/>
                  </a:lnTo>
                  <a:close/>
                  <a:moveTo>
                    <a:pt x="145" y="404"/>
                  </a:moveTo>
                  <a:lnTo>
                    <a:pt x="145" y="405"/>
                  </a:lnTo>
                  <a:lnTo>
                    <a:pt x="146" y="405"/>
                  </a:lnTo>
                  <a:lnTo>
                    <a:pt x="147" y="405"/>
                  </a:lnTo>
                  <a:lnTo>
                    <a:pt x="146" y="404"/>
                  </a:lnTo>
                  <a:lnTo>
                    <a:pt x="145" y="404"/>
                  </a:lnTo>
                  <a:close/>
                  <a:moveTo>
                    <a:pt x="140" y="402"/>
                  </a:moveTo>
                  <a:lnTo>
                    <a:pt x="139" y="402"/>
                  </a:lnTo>
                  <a:lnTo>
                    <a:pt x="139" y="403"/>
                  </a:lnTo>
                  <a:lnTo>
                    <a:pt x="140" y="404"/>
                  </a:lnTo>
                  <a:lnTo>
                    <a:pt x="141" y="404"/>
                  </a:lnTo>
                  <a:lnTo>
                    <a:pt x="141" y="403"/>
                  </a:lnTo>
                  <a:lnTo>
                    <a:pt x="140" y="403"/>
                  </a:lnTo>
                  <a:lnTo>
                    <a:pt x="140" y="402"/>
                  </a:lnTo>
                  <a:close/>
                  <a:moveTo>
                    <a:pt x="169" y="398"/>
                  </a:moveTo>
                  <a:lnTo>
                    <a:pt x="169" y="399"/>
                  </a:lnTo>
                  <a:lnTo>
                    <a:pt x="170" y="399"/>
                  </a:lnTo>
                  <a:lnTo>
                    <a:pt x="171" y="400"/>
                  </a:lnTo>
                  <a:lnTo>
                    <a:pt x="171" y="399"/>
                  </a:lnTo>
                  <a:lnTo>
                    <a:pt x="171" y="398"/>
                  </a:lnTo>
                  <a:lnTo>
                    <a:pt x="170" y="398"/>
                  </a:lnTo>
                  <a:lnTo>
                    <a:pt x="169" y="398"/>
                  </a:lnTo>
                  <a:close/>
                  <a:moveTo>
                    <a:pt x="477" y="388"/>
                  </a:moveTo>
                  <a:lnTo>
                    <a:pt x="476" y="388"/>
                  </a:lnTo>
                  <a:lnTo>
                    <a:pt x="475" y="388"/>
                  </a:lnTo>
                  <a:lnTo>
                    <a:pt x="476" y="389"/>
                  </a:lnTo>
                  <a:lnTo>
                    <a:pt x="476" y="390"/>
                  </a:lnTo>
                  <a:lnTo>
                    <a:pt x="477" y="390"/>
                  </a:lnTo>
                  <a:lnTo>
                    <a:pt x="477" y="391"/>
                  </a:lnTo>
                  <a:lnTo>
                    <a:pt x="477" y="392"/>
                  </a:lnTo>
                  <a:lnTo>
                    <a:pt x="479" y="392"/>
                  </a:lnTo>
                  <a:lnTo>
                    <a:pt x="480" y="393"/>
                  </a:lnTo>
                  <a:lnTo>
                    <a:pt x="479" y="393"/>
                  </a:lnTo>
                  <a:lnTo>
                    <a:pt x="480" y="394"/>
                  </a:lnTo>
                  <a:lnTo>
                    <a:pt x="481" y="394"/>
                  </a:lnTo>
                  <a:lnTo>
                    <a:pt x="481" y="393"/>
                  </a:lnTo>
                  <a:lnTo>
                    <a:pt x="480" y="392"/>
                  </a:lnTo>
                  <a:lnTo>
                    <a:pt x="480" y="391"/>
                  </a:lnTo>
                  <a:lnTo>
                    <a:pt x="479" y="391"/>
                  </a:lnTo>
                  <a:lnTo>
                    <a:pt x="479" y="390"/>
                  </a:lnTo>
                  <a:lnTo>
                    <a:pt x="479" y="389"/>
                  </a:lnTo>
                  <a:lnTo>
                    <a:pt x="477" y="389"/>
                  </a:lnTo>
                  <a:lnTo>
                    <a:pt x="477" y="388"/>
                  </a:lnTo>
                  <a:close/>
                  <a:moveTo>
                    <a:pt x="492" y="385"/>
                  </a:moveTo>
                  <a:lnTo>
                    <a:pt x="492" y="387"/>
                  </a:lnTo>
                  <a:lnTo>
                    <a:pt x="491" y="388"/>
                  </a:lnTo>
                  <a:lnTo>
                    <a:pt x="492" y="388"/>
                  </a:lnTo>
                  <a:lnTo>
                    <a:pt x="491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5" y="389"/>
                  </a:lnTo>
                  <a:lnTo>
                    <a:pt x="495" y="388"/>
                  </a:lnTo>
                  <a:lnTo>
                    <a:pt x="494" y="388"/>
                  </a:lnTo>
                  <a:lnTo>
                    <a:pt x="495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2" y="383"/>
                  </a:lnTo>
                  <a:lnTo>
                    <a:pt x="492" y="385"/>
                  </a:lnTo>
                  <a:close/>
                  <a:moveTo>
                    <a:pt x="180" y="388"/>
                  </a:moveTo>
                  <a:lnTo>
                    <a:pt x="181" y="388"/>
                  </a:lnTo>
                  <a:lnTo>
                    <a:pt x="181" y="387"/>
                  </a:lnTo>
                  <a:lnTo>
                    <a:pt x="180" y="385"/>
                  </a:lnTo>
                  <a:lnTo>
                    <a:pt x="179" y="387"/>
                  </a:lnTo>
                  <a:lnTo>
                    <a:pt x="180" y="387"/>
                  </a:lnTo>
                  <a:lnTo>
                    <a:pt x="180" y="388"/>
                  </a:lnTo>
                  <a:close/>
                  <a:moveTo>
                    <a:pt x="192" y="381"/>
                  </a:moveTo>
                  <a:lnTo>
                    <a:pt x="191" y="381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90" y="383"/>
                  </a:lnTo>
                  <a:lnTo>
                    <a:pt x="190" y="385"/>
                  </a:lnTo>
                  <a:lnTo>
                    <a:pt x="191" y="385"/>
                  </a:lnTo>
                  <a:lnTo>
                    <a:pt x="192" y="385"/>
                  </a:lnTo>
                  <a:lnTo>
                    <a:pt x="192" y="387"/>
                  </a:lnTo>
                  <a:lnTo>
                    <a:pt x="193" y="387"/>
                  </a:lnTo>
                  <a:lnTo>
                    <a:pt x="193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2" y="382"/>
                  </a:lnTo>
                  <a:lnTo>
                    <a:pt x="192" y="381"/>
                  </a:lnTo>
                  <a:close/>
                  <a:moveTo>
                    <a:pt x="472" y="375"/>
                  </a:moveTo>
                  <a:lnTo>
                    <a:pt x="472" y="374"/>
                  </a:lnTo>
                  <a:lnTo>
                    <a:pt x="471" y="374"/>
                  </a:lnTo>
                  <a:lnTo>
                    <a:pt x="471" y="375"/>
                  </a:lnTo>
                  <a:lnTo>
                    <a:pt x="470" y="375"/>
                  </a:lnTo>
                  <a:lnTo>
                    <a:pt x="471" y="376"/>
                  </a:lnTo>
                  <a:lnTo>
                    <a:pt x="472" y="376"/>
                  </a:lnTo>
                  <a:lnTo>
                    <a:pt x="473" y="376"/>
                  </a:lnTo>
                  <a:lnTo>
                    <a:pt x="473" y="375"/>
                  </a:lnTo>
                  <a:lnTo>
                    <a:pt x="472" y="375"/>
                  </a:lnTo>
                  <a:close/>
                  <a:moveTo>
                    <a:pt x="487" y="383"/>
                  </a:moveTo>
                  <a:lnTo>
                    <a:pt x="488" y="383"/>
                  </a:lnTo>
                  <a:lnTo>
                    <a:pt x="488" y="385"/>
                  </a:lnTo>
                  <a:lnTo>
                    <a:pt x="488" y="387"/>
                  </a:lnTo>
                  <a:lnTo>
                    <a:pt x="488" y="388"/>
                  </a:lnTo>
                  <a:lnTo>
                    <a:pt x="487" y="388"/>
                  </a:lnTo>
                  <a:lnTo>
                    <a:pt x="487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91"/>
                  </a:lnTo>
                  <a:lnTo>
                    <a:pt x="488" y="392"/>
                  </a:lnTo>
                  <a:lnTo>
                    <a:pt x="488" y="393"/>
                  </a:lnTo>
                  <a:lnTo>
                    <a:pt x="488" y="394"/>
                  </a:lnTo>
                  <a:lnTo>
                    <a:pt x="487" y="394"/>
                  </a:lnTo>
                  <a:lnTo>
                    <a:pt x="485" y="393"/>
                  </a:lnTo>
                  <a:lnTo>
                    <a:pt x="484" y="393"/>
                  </a:lnTo>
                  <a:lnTo>
                    <a:pt x="485" y="392"/>
                  </a:lnTo>
                  <a:lnTo>
                    <a:pt x="484" y="392"/>
                  </a:lnTo>
                  <a:lnTo>
                    <a:pt x="485" y="391"/>
                  </a:lnTo>
                  <a:lnTo>
                    <a:pt x="484" y="391"/>
                  </a:lnTo>
                  <a:lnTo>
                    <a:pt x="484" y="390"/>
                  </a:lnTo>
                  <a:lnTo>
                    <a:pt x="483" y="389"/>
                  </a:lnTo>
                  <a:lnTo>
                    <a:pt x="483" y="390"/>
                  </a:lnTo>
                  <a:lnTo>
                    <a:pt x="482" y="390"/>
                  </a:lnTo>
                  <a:lnTo>
                    <a:pt x="482" y="389"/>
                  </a:lnTo>
                  <a:lnTo>
                    <a:pt x="482" y="388"/>
                  </a:lnTo>
                  <a:lnTo>
                    <a:pt x="481" y="388"/>
                  </a:lnTo>
                  <a:lnTo>
                    <a:pt x="482" y="387"/>
                  </a:lnTo>
                  <a:lnTo>
                    <a:pt x="481" y="387"/>
                  </a:lnTo>
                  <a:lnTo>
                    <a:pt x="481" y="388"/>
                  </a:lnTo>
                  <a:lnTo>
                    <a:pt x="481" y="389"/>
                  </a:lnTo>
                  <a:lnTo>
                    <a:pt x="480" y="389"/>
                  </a:lnTo>
                  <a:lnTo>
                    <a:pt x="479" y="389"/>
                  </a:lnTo>
                  <a:lnTo>
                    <a:pt x="479" y="388"/>
                  </a:lnTo>
                  <a:lnTo>
                    <a:pt x="479" y="387"/>
                  </a:lnTo>
                  <a:lnTo>
                    <a:pt x="480" y="387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79" y="383"/>
                  </a:lnTo>
                  <a:lnTo>
                    <a:pt x="476" y="383"/>
                  </a:lnTo>
                  <a:lnTo>
                    <a:pt x="475" y="383"/>
                  </a:lnTo>
                  <a:lnTo>
                    <a:pt x="475" y="385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3"/>
                  </a:lnTo>
                  <a:lnTo>
                    <a:pt x="472" y="382"/>
                  </a:lnTo>
                  <a:lnTo>
                    <a:pt x="473" y="382"/>
                  </a:lnTo>
                  <a:lnTo>
                    <a:pt x="475" y="382"/>
                  </a:lnTo>
                  <a:lnTo>
                    <a:pt x="475" y="381"/>
                  </a:lnTo>
                  <a:lnTo>
                    <a:pt x="476" y="381"/>
                  </a:lnTo>
                  <a:lnTo>
                    <a:pt x="477" y="381"/>
                  </a:lnTo>
                  <a:lnTo>
                    <a:pt x="477" y="382"/>
                  </a:lnTo>
                  <a:lnTo>
                    <a:pt x="479" y="382"/>
                  </a:lnTo>
                  <a:lnTo>
                    <a:pt x="479" y="381"/>
                  </a:lnTo>
                  <a:lnTo>
                    <a:pt x="477" y="381"/>
                  </a:lnTo>
                  <a:lnTo>
                    <a:pt x="477" y="380"/>
                  </a:lnTo>
                  <a:lnTo>
                    <a:pt x="476" y="380"/>
                  </a:lnTo>
                  <a:lnTo>
                    <a:pt x="476" y="379"/>
                  </a:lnTo>
                  <a:lnTo>
                    <a:pt x="477" y="378"/>
                  </a:lnTo>
                  <a:lnTo>
                    <a:pt x="475" y="378"/>
                  </a:lnTo>
                  <a:lnTo>
                    <a:pt x="473" y="378"/>
                  </a:lnTo>
                  <a:lnTo>
                    <a:pt x="473" y="377"/>
                  </a:lnTo>
                  <a:lnTo>
                    <a:pt x="473" y="376"/>
                  </a:lnTo>
                  <a:lnTo>
                    <a:pt x="475" y="375"/>
                  </a:lnTo>
                  <a:lnTo>
                    <a:pt x="476" y="375"/>
                  </a:lnTo>
                  <a:lnTo>
                    <a:pt x="476" y="374"/>
                  </a:lnTo>
                  <a:lnTo>
                    <a:pt x="475" y="372"/>
                  </a:lnTo>
                  <a:lnTo>
                    <a:pt x="475" y="371"/>
                  </a:lnTo>
                  <a:lnTo>
                    <a:pt x="475" y="369"/>
                  </a:lnTo>
                  <a:lnTo>
                    <a:pt x="475" y="368"/>
                  </a:lnTo>
                  <a:lnTo>
                    <a:pt x="473" y="368"/>
                  </a:lnTo>
                  <a:lnTo>
                    <a:pt x="475" y="369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2" y="371"/>
                  </a:lnTo>
                  <a:lnTo>
                    <a:pt x="471" y="371"/>
                  </a:lnTo>
                  <a:lnTo>
                    <a:pt x="471" y="372"/>
                  </a:lnTo>
                  <a:lnTo>
                    <a:pt x="470" y="372"/>
                  </a:lnTo>
                  <a:lnTo>
                    <a:pt x="469" y="372"/>
                  </a:lnTo>
                  <a:lnTo>
                    <a:pt x="469" y="371"/>
                  </a:lnTo>
                  <a:lnTo>
                    <a:pt x="470" y="369"/>
                  </a:lnTo>
                  <a:lnTo>
                    <a:pt x="471" y="368"/>
                  </a:lnTo>
                  <a:lnTo>
                    <a:pt x="472" y="368"/>
                  </a:lnTo>
                  <a:lnTo>
                    <a:pt x="472" y="367"/>
                  </a:lnTo>
                  <a:lnTo>
                    <a:pt x="471" y="367"/>
                  </a:lnTo>
                  <a:lnTo>
                    <a:pt x="471" y="366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72" y="364"/>
                  </a:lnTo>
                  <a:lnTo>
                    <a:pt x="473" y="364"/>
                  </a:lnTo>
                  <a:lnTo>
                    <a:pt x="473" y="365"/>
                  </a:lnTo>
                  <a:lnTo>
                    <a:pt x="475" y="365"/>
                  </a:lnTo>
                  <a:lnTo>
                    <a:pt x="475" y="364"/>
                  </a:lnTo>
                  <a:lnTo>
                    <a:pt x="476" y="364"/>
                  </a:lnTo>
                  <a:lnTo>
                    <a:pt x="476" y="365"/>
                  </a:lnTo>
                  <a:lnTo>
                    <a:pt x="476" y="366"/>
                  </a:lnTo>
                  <a:lnTo>
                    <a:pt x="477" y="366"/>
                  </a:lnTo>
                  <a:lnTo>
                    <a:pt x="477" y="367"/>
                  </a:lnTo>
                  <a:lnTo>
                    <a:pt x="477" y="368"/>
                  </a:lnTo>
                  <a:lnTo>
                    <a:pt x="476" y="368"/>
                  </a:lnTo>
                  <a:lnTo>
                    <a:pt x="476" y="369"/>
                  </a:lnTo>
                  <a:lnTo>
                    <a:pt x="477" y="369"/>
                  </a:lnTo>
                  <a:lnTo>
                    <a:pt x="479" y="369"/>
                  </a:lnTo>
                  <a:lnTo>
                    <a:pt x="480" y="369"/>
                  </a:lnTo>
                  <a:lnTo>
                    <a:pt x="480" y="371"/>
                  </a:lnTo>
                  <a:lnTo>
                    <a:pt x="481" y="371"/>
                  </a:lnTo>
                  <a:lnTo>
                    <a:pt x="481" y="372"/>
                  </a:lnTo>
                  <a:lnTo>
                    <a:pt x="482" y="372"/>
                  </a:lnTo>
                  <a:lnTo>
                    <a:pt x="482" y="374"/>
                  </a:lnTo>
                  <a:lnTo>
                    <a:pt x="483" y="375"/>
                  </a:lnTo>
                  <a:lnTo>
                    <a:pt x="483" y="376"/>
                  </a:lnTo>
                  <a:lnTo>
                    <a:pt x="483" y="377"/>
                  </a:lnTo>
                  <a:lnTo>
                    <a:pt x="484" y="377"/>
                  </a:lnTo>
                  <a:lnTo>
                    <a:pt x="484" y="378"/>
                  </a:lnTo>
                  <a:lnTo>
                    <a:pt x="484" y="379"/>
                  </a:lnTo>
                  <a:lnTo>
                    <a:pt x="484" y="380"/>
                  </a:lnTo>
                  <a:lnTo>
                    <a:pt x="484" y="381"/>
                  </a:lnTo>
                  <a:lnTo>
                    <a:pt x="485" y="381"/>
                  </a:lnTo>
                  <a:lnTo>
                    <a:pt x="487" y="381"/>
                  </a:lnTo>
                  <a:lnTo>
                    <a:pt x="487" y="382"/>
                  </a:lnTo>
                  <a:lnTo>
                    <a:pt x="487" y="383"/>
                  </a:lnTo>
                  <a:lnTo>
                    <a:pt x="485" y="383"/>
                  </a:lnTo>
                  <a:lnTo>
                    <a:pt x="485" y="385"/>
                  </a:lnTo>
                  <a:lnTo>
                    <a:pt x="487" y="385"/>
                  </a:lnTo>
                  <a:lnTo>
                    <a:pt x="487" y="383"/>
                  </a:lnTo>
                  <a:close/>
                  <a:moveTo>
                    <a:pt x="483" y="378"/>
                  </a:moveTo>
                  <a:lnTo>
                    <a:pt x="482" y="377"/>
                  </a:lnTo>
                  <a:lnTo>
                    <a:pt x="482" y="378"/>
                  </a:lnTo>
                  <a:lnTo>
                    <a:pt x="482" y="379"/>
                  </a:lnTo>
                  <a:lnTo>
                    <a:pt x="483" y="379"/>
                  </a:lnTo>
                  <a:lnTo>
                    <a:pt x="483" y="378"/>
                  </a:lnTo>
                  <a:close/>
                  <a:moveTo>
                    <a:pt x="455" y="356"/>
                  </a:moveTo>
                  <a:lnTo>
                    <a:pt x="455" y="357"/>
                  </a:lnTo>
                  <a:lnTo>
                    <a:pt x="455" y="358"/>
                  </a:lnTo>
                  <a:lnTo>
                    <a:pt x="456" y="357"/>
                  </a:lnTo>
                  <a:lnTo>
                    <a:pt x="456" y="356"/>
                  </a:lnTo>
                  <a:lnTo>
                    <a:pt x="455" y="356"/>
                  </a:lnTo>
                  <a:close/>
                  <a:moveTo>
                    <a:pt x="459" y="354"/>
                  </a:moveTo>
                  <a:lnTo>
                    <a:pt x="460" y="356"/>
                  </a:lnTo>
                  <a:lnTo>
                    <a:pt x="460" y="357"/>
                  </a:lnTo>
                  <a:lnTo>
                    <a:pt x="460" y="359"/>
                  </a:lnTo>
                  <a:lnTo>
                    <a:pt x="460" y="360"/>
                  </a:lnTo>
                  <a:lnTo>
                    <a:pt x="460" y="362"/>
                  </a:lnTo>
                  <a:lnTo>
                    <a:pt x="460" y="363"/>
                  </a:lnTo>
                  <a:lnTo>
                    <a:pt x="460" y="364"/>
                  </a:lnTo>
                  <a:lnTo>
                    <a:pt x="460" y="365"/>
                  </a:lnTo>
                  <a:lnTo>
                    <a:pt x="460" y="366"/>
                  </a:lnTo>
                  <a:lnTo>
                    <a:pt x="459" y="366"/>
                  </a:lnTo>
                  <a:lnTo>
                    <a:pt x="458" y="366"/>
                  </a:lnTo>
                  <a:lnTo>
                    <a:pt x="458" y="365"/>
                  </a:lnTo>
                  <a:lnTo>
                    <a:pt x="458" y="364"/>
                  </a:lnTo>
                  <a:lnTo>
                    <a:pt x="457" y="364"/>
                  </a:lnTo>
                  <a:lnTo>
                    <a:pt x="457" y="363"/>
                  </a:lnTo>
                  <a:lnTo>
                    <a:pt x="457" y="362"/>
                  </a:lnTo>
                  <a:lnTo>
                    <a:pt x="456" y="360"/>
                  </a:lnTo>
                  <a:lnTo>
                    <a:pt x="457" y="359"/>
                  </a:lnTo>
                  <a:lnTo>
                    <a:pt x="458" y="358"/>
                  </a:lnTo>
                  <a:lnTo>
                    <a:pt x="457" y="358"/>
                  </a:lnTo>
                  <a:lnTo>
                    <a:pt x="456" y="359"/>
                  </a:lnTo>
                  <a:lnTo>
                    <a:pt x="456" y="358"/>
                  </a:lnTo>
                  <a:lnTo>
                    <a:pt x="456" y="357"/>
                  </a:lnTo>
                  <a:lnTo>
                    <a:pt x="457" y="357"/>
                  </a:lnTo>
                  <a:lnTo>
                    <a:pt x="457" y="356"/>
                  </a:lnTo>
                  <a:lnTo>
                    <a:pt x="456" y="356"/>
                  </a:lnTo>
                  <a:lnTo>
                    <a:pt x="456" y="354"/>
                  </a:lnTo>
                  <a:lnTo>
                    <a:pt x="455" y="356"/>
                  </a:lnTo>
                  <a:lnTo>
                    <a:pt x="454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4" y="354"/>
                  </a:lnTo>
                  <a:lnTo>
                    <a:pt x="454" y="353"/>
                  </a:lnTo>
                  <a:lnTo>
                    <a:pt x="454" y="352"/>
                  </a:lnTo>
                  <a:lnTo>
                    <a:pt x="455" y="352"/>
                  </a:lnTo>
                  <a:lnTo>
                    <a:pt x="455" y="351"/>
                  </a:lnTo>
                  <a:lnTo>
                    <a:pt x="454" y="351"/>
                  </a:lnTo>
                  <a:lnTo>
                    <a:pt x="453" y="349"/>
                  </a:lnTo>
                  <a:lnTo>
                    <a:pt x="454" y="348"/>
                  </a:lnTo>
                  <a:lnTo>
                    <a:pt x="453" y="348"/>
                  </a:lnTo>
                  <a:lnTo>
                    <a:pt x="453" y="347"/>
                  </a:lnTo>
                  <a:lnTo>
                    <a:pt x="451" y="347"/>
                  </a:lnTo>
                  <a:lnTo>
                    <a:pt x="451" y="346"/>
                  </a:lnTo>
                  <a:lnTo>
                    <a:pt x="450" y="346"/>
                  </a:lnTo>
                  <a:lnTo>
                    <a:pt x="450" y="345"/>
                  </a:lnTo>
                  <a:lnTo>
                    <a:pt x="451" y="345"/>
                  </a:lnTo>
                  <a:lnTo>
                    <a:pt x="451" y="344"/>
                  </a:lnTo>
                  <a:lnTo>
                    <a:pt x="450" y="345"/>
                  </a:lnTo>
                  <a:lnTo>
                    <a:pt x="449" y="345"/>
                  </a:lnTo>
                  <a:lnTo>
                    <a:pt x="450" y="346"/>
                  </a:lnTo>
                  <a:lnTo>
                    <a:pt x="451" y="347"/>
                  </a:lnTo>
                  <a:lnTo>
                    <a:pt x="450" y="347"/>
                  </a:lnTo>
                  <a:lnTo>
                    <a:pt x="450" y="348"/>
                  </a:lnTo>
                  <a:lnTo>
                    <a:pt x="451" y="348"/>
                  </a:lnTo>
                  <a:lnTo>
                    <a:pt x="451" y="349"/>
                  </a:lnTo>
                  <a:lnTo>
                    <a:pt x="450" y="351"/>
                  </a:lnTo>
                  <a:lnTo>
                    <a:pt x="450" y="352"/>
                  </a:lnTo>
                  <a:lnTo>
                    <a:pt x="449" y="352"/>
                  </a:lnTo>
                  <a:lnTo>
                    <a:pt x="448" y="352"/>
                  </a:lnTo>
                  <a:lnTo>
                    <a:pt x="448" y="351"/>
                  </a:lnTo>
                  <a:lnTo>
                    <a:pt x="449" y="349"/>
                  </a:lnTo>
                  <a:lnTo>
                    <a:pt x="449" y="348"/>
                  </a:lnTo>
                  <a:lnTo>
                    <a:pt x="448" y="348"/>
                  </a:lnTo>
                  <a:lnTo>
                    <a:pt x="449" y="347"/>
                  </a:lnTo>
                  <a:lnTo>
                    <a:pt x="448" y="347"/>
                  </a:lnTo>
                  <a:lnTo>
                    <a:pt x="448" y="346"/>
                  </a:lnTo>
                  <a:lnTo>
                    <a:pt x="448" y="345"/>
                  </a:lnTo>
                  <a:lnTo>
                    <a:pt x="448" y="344"/>
                  </a:lnTo>
                  <a:lnTo>
                    <a:pt x="446" y="343"/>
                  </a:lnTo>
                  <a:lnTo>
                    <a:pt x="446" y="342"/>
                  </a:lnTo>
                  <a:lnTo>
                    <a:pt x="448" y="343"/>
                  </a:lnTo>
                  <a:lnTo>
                    <a:pt x="449" y="344"/>
                  </a:lnTo>
                  <a:lnTo>
                    <a:pt x="449" y="343"/>
                  </a:lnTo>
                  <a:lnTo>
                    <a:pt x="448" y="343"/>
                  </a:lnTo>
                  <a:lnTo>
                    <a:pt x="446" y="341"/>
                  </a:lnTo>
                  <a:lnTo>
                    <a:pt x="445" y="341"/>
                  </a:lnTo>
                  <a:lnTo>
                    <a:pt x="445" y="339"/>
                  </a:lnTo>
                  <a:lnTo>
                    <a:pt x="444" y="337"/>
                  </a:lnTo>
                  <a:lnTo>
                    <a:pt x="444" y="336"/>
                  </a:lnTo>
                  <a:lnTo>
                    <a:pt x="443" y="336"/>
                  </a:lnTo>
                  <a:lnTo>
                    <a:pt x="443" y="335"/>
                  </a:lnTo>
                  <a:lnTo>
                    <a:pt x="442" y="335"/>
                  </a:lnTo>
                  <a:lnTo>
                    <a:pt x="442" y="334"/>
                  </a:lnTo>
                  <a:lnTo>
                    <a:pt x="441" y="334"/>
                  </a:lnTo>
                  <a:lnTo>
                    <a:pt x="441" y="333"/>
                  </a:lnTo>
                  <a:lnTo>
                    <a:pt x="441" y="332"/>
                  </a:lnTo>
                  <a:lnTo>
                    <a:pt x="441" y="331"/>
                  </a:lnTo>
                  <a:lnTo>
                    <a:pt x="442" y="331"/>
                  </a:lnTo>
                  <a:lnTo>
                    <a:pt x="442" y="330"/>
                  </a:lnTo>
                  <a:lnTo>
                    <a:pt x="443" y="330"/>
                  </a:lnTo>
                  <a:lnTo>
                    <a:pt x="443" y="329"/>
                  </a:lnTo>
                  <a:lnTo>
                    <a:pt x="444" y="329"/>
                  </a:lnTo>
                  <a:lnTo>
                    <a:pt x="445" y="329"/>
                  </a:lnTo>
                  <a:lnTo>
                    <a:pt x="446" y="330"/>
                  </a:lnTo>
                  <a:lnTo>
                    <a:pt x="446" y="329"/>
                  </a:lnTo>
                  <a:lnTo>
                    <a:pt x="448" y="329"/>
                  </a:lnTo>
                  <a:lnTo>
                    <a:pt x="449" y="328"/>
                  </a:lnTo>
                  <a:lnTo>
                    <a:pt x="449" y="329"/>
                  </a:lnTo>
                  <a:lnTo>
                    <a:pt x="450" y="329"/>
                  </a:lnTo>
                  <a:lnTo>
                    <a:pt x="451" y="329"/>
                  </a:lnTo>
                  <a:lnTo>
                    <a:pt x="451" y="330"/>
                  </a:lnTo>
                  <a:lnTo>
                    <a:pt x="451" y="331"/>
                  </a:lnTo>
                  <a:lnTo>
                    <a:pt x="450" y="332"/>
                  </a:lnTo>
                  <a:lnTo>
                    <a:pt x="450" y="333"/>
                  </a:lnTo>
                  <a:lnTo>
                    <a:pt x="449" y="332"/>
                  </a:lnTo>
                  <a:lnTo>
                    <a:pt x="449" y="333"/>
                  </a:lnTo>
                  <a:lnTo>
                    <a:pt x="448" y="333"/>
                  </a:lnTo>
                  <a:lnTo>
                    <a:pt x="449" y="334"/>
                  </a:lnTo>
                  <a:lnTo>
                    <a:pt x="449" y="333"/>
                  </a:lnTo>
                  <a:lnTo>
                    <a:pt x="450" y="333"/>
                  </a:lnTo>
                  <a:lnTo>
                    <a:pt x="451" y="333"/>
                  </a:lnTo>
                  <a:lnTo>
                    <a:pt x="451" y="332"/>
                  </a:lnTo>
                  <a:lnTo>
                    <a:pt x="453" y="331"/>
                  </a:lnTo>
                  <a:lnTo>
                    <a:pt x="453" y="330"/>
                  </a:lnTo>
                  <a:lnTo>
                    <a:pt x="454" y="330"/>
                  </a:lnTo>
                  <a:lnTo>
                    <a:pt x="454" y="331"/>
                  </a:lnTo>
                  <a:lnTo>
                    <a:pt x="455" y="331"/>
                  </a:lnTo>
                  <a:lnTo>
                    <a:pt x="456" y="331"/>
                  </a:lnTo>
                  <a:lnTo>
                    <a:pt x="457" y="332"/>
                  </a:lnTo>
                  <a:lnTo>
                    <a:pt x="458" y="333"/>
                  </a:lnTo>
                  <a:lnTo>
                    <a:pt x="457" y="333"/>
                  </a:lnTo>
                  <a:lnTo>
                    <a:pt x="457" y="334"/>
                  </a:lnTo>
                  <a:lnTo>
                    <a:pt x="457" y="335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7" y="335"/>
                  </a:lnTo>
                  <a:lnTo>
                    <a:pt x="457" y="336"/>
                  </a:lnTo>
                  <a:lnTo>
                    <a:pt x="455" y="336"/>
                  </a:lnTo>
                  <a:lnTo>
                    <a:pt x="454" y="336"/>
                  </a:lnTo>
                  <a:lnTo>
                    <a:pt x="453" y="335"/>
                  </a:lnTo>
                  <a:lnTo>
                    <a:pt x="451" y="335"/>
                  </a:lnTo>
                  <a:lnTo>
                    <a:pt x="453" y="336"/>
                  </a:lnTo>
                  <a:lnTo>
                    <a:pt x="454" y="336"/>
                  </a:lnTo>
                  <a:lnTo>
                    <a:pt x="454" y="337"/>
                  </a:lnTo>
                  <a:lnTo>
                    <a:pt x="455" y="337"/>
                  </a:lnTo>
                  <a:lnTo>
                    <a:pt x="456" y="337"/>
                  </a:lnTo>
                  <a:lnTo>
                    <a:pt x="457" y="337"/>
                  </a:lnTo>
                  <a:lnTo>
                    <a:pt x="458" y="337"/>
                  </a:lnTo>
                  <a:lnTo>
                    <a:pt x="458" y="339"/>
                  </a:lnTo>
                  <a:lnTo>
                    <a:pt x="458" y="341"/>
                  </a:lnTo>
                  <a:lnTo>
                    <a:pt x="458" y="342"/>
                  </a:lnTo>
                  <a:lnTo>
                    <a:pt x="458" y="343"/>
                  </a:lnTo>
                  <a:lnTo>
                    <a:pt x="457" y="343"/>
                  </a:lnTo>
                  <a:lnTo>
                    <a:pt x="456" y="343"/>
                  </a:lnTo>
                  <a:lnTo>
                    <a:pt x="455" y="342"/>
                  </a:lnTo>
                  <a:lnTo>
                    <a:pt x="454" y="341"/>
                  </a:lnTo>
                  <a:lnTo>
                    <a:pt x="453" y="341"/>
                  </a:lnTo>
                  <a:lnTo>
                    <a:pt x="451" y="339"/>
                  </a:lnTo>
                  <a:lnTo>
                    <a:pt x="450" y="337"/>
                  </a:lnTo>
                  <a:lnTo>
                    <a:pt x="449" y="336"/>
                  </a:lnTo>
                  <a:lnTo>
                    <a:pt x="449" y="337"/>
                  </a:lnTo>
                  <a:lnTo>
                    <a:pt x="449" y="339"/>
                  </a:lnTo>
                  <a:lnTo>
                    <a:pt x="450" y="341"/>
                  </a:lnTo>
                  <a:lnTo>
                    <a:pt x="450" y="342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4" y="342"/>
                  </a:lnTo>
                  <a:lnTo>
                    <a:pt x="454" y="343"/>
                  </a:lnTo>
                  <a:lnTo>
                    <a:pt x="453" y="343"/>
                  </a:lnTo>
                  <a:lnTo>
                    <a:pt x="453" y="344"/>
                  </a:lnTo>
                  <a:lnTo>
                    <a:pt x="454" y="343"/>
                  </a:lnTo>
                  <a:lnTo>
                    <a:pt x="455" y="343"/>
                  </a:lnTo>
                  <a:lnTo>
                    <a:pt x="455" y="344"/>
                  </a:lnTo>
                  <a:lnTo>
                    <a:pt x="456" y="344"/>
                  </a:lnTo>
                  <a:lnTo>
                    <a:pt x="457" y="344"/>
                  </a:lnTo>
                  <a:lnTo>
                    <a:pt x="457" y="345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8" y="347"/>
                  </a:lnTo>
                  <a:lnTo>
                    <a:pt x="458" y="348"/>
                  </a:lnTo>
                  <a:lnTo>
                    <a:pt x="458" y="349"/>
                  </a:lnTo>
                  <a:lnTo>
                    <a:pt x="459" y="349"/>
                  </a:lnTo>
                  <a:lnTo>
                    <a:pt x="458" y="351"/>
                  </a:lnTo>
                  <a:lnTo>
                    <a:pt x="459" y="351"/>
                  </a:lnTo>
                  <a:lnTo>
                    <a:pt x="459" y="352"/>
                  </a:lnTo>
                  <a:lnTo>
                    <a:pt x="459" y="353"/>
                  </a:lnTo>
                  <a:lnTo>
                    <a:pt x="459" y="354"/>
                  </a:lnTo>
                  <a:close/>
                  <a:moveTo>
                    <a:pt x="445" y="334"/>
                  </a:moveTo>
                  <a:lnTo>
                    <a:pt x="444" y="333"/>
                  </a:lnTo>
                  <a:lnTo>
                    <a:pt x="443" y="332"/>
                  </a:lnTo>
                  <a:lnTo>
                    <a:pt x="443" y="333"/>
                  </a:lnTo>
                  <a:lnTo>
                    <a:pt x="445" y="334"/>
                  </a:lnTo>
                  <a:close/>
                  <a:moveTo>
                    <a:pt x="445" y="331"/>
                  </a:moveTo>
                  <a:lnTo>
                    <a:pt x="444" y="331"/>
                  </a:lnTo>
                  <a:lnTo>
                    <a:pt x="445" y="332"/>
                  </a:lnTo>
                  <a:lnTo>
                    <a:pt x="445" y="331"/>
                  </a:lnTo>
                  <a:close/>
                  <a:moveTo>
                    <a:pt x="260" y="359"/>
                  </a:moveTo>
                  <a:lnTo>
                    <a:pt x="259" y="359"/>
                  </a:lnTo>
                  <a:lnTo>
                    <a:pt x="258" y="359"/>
                  </a:lnTo>
                  <a:lnTo>
                    <a:pt x="256" y="360"/>
                  </a:lnTo>
                  <a:lnTo>
                    <a:pt x="258" y="362"/>
                  </a:lnTo>
                  <a:lnTo>
                    <a:pt x="259" y="362"/>
                  </a:lnTo>
                  <a:lnTo>
                    <a:pt x="260" y="362"/>
                  </a:lnTo>
                  <a:lnTo>
                    <a:pt x="261" y="362"/>
                  </a:lnTo>
                  <a:lnTo>
                    <a:pt x="261" y="360"/>
                  </a:lnTo>
                  <a:lnTo>
                    <a:pt x="260" y="360"/>
                  </a:lnTo>
                  <a:lnTo>
                    <a:pt x="260" y="359"/>
                  </a:lnTo>
                  <a:close/>
                  <a:moveTo>
                    <a:pt x="270" y="333"/>
                  </a:moveTo>
                  <a:lnTo>
                    <a:pt x="271" y="333"/>
                  </a:lnTo>
                  <a:lnTo>
                    <a:pt x="272" y="334"/>
                  </a:lnTo>
                  <a:lnTo>
                    <a:pt x="272" y="335"/>
                  </a:lnTo>
                  <a:lnTo>
                    <a:pt x="273" y="335"/>
                  </a:lnTo>
                  <a:lnTo>
                    <a:pt x="274" y="335"/>
                  </a:lnTo>
                  <a:lnTo>
                    <a:pt x="274" y="334"/>
                  </a:lnTo>
                  <a:lnTo>
                    <a:pt x="275" y="334"/>
                  </a:lnTo>
                  <a:lnTo>
                    <a:pt x="276" y="333"/>
                  </a:lnTo>
                  <a:lnTo>
                    <a:pt x="276" y="334"/>
                  </a:lnTo>
                  <a:lnTo>
                    <a:pt x="276" y="335"/>
                  </a:lnTo>
                  <a:lnTo>
                    <a:pt x="277" y="335"/>
                  </a:lnTo>
                  <a:lnTo>
                    <a:pt x="277" y="336"/>
                  </a:lnTo>
                  <a:lnTo>
                    <a:pt x="276" y="336"/>
                  </a:lnTo>
                  <a:lnTo>
                    <a:pt x="275" y="337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6" y="341"/>
                  </a:lnTo>
                  <a:lnTo>
                    <a:pt x="277" y="341"/>
                  </a:lnTo>
                  <a:lnTo>
                    <a:pt x="278" y="341"/>
                  </a:lnTo>
                  <a:lnTo>
                    <a:pt x="278" y="342"/>
                  </a:lnTo>
                  <a:lnTo>
                    <a:pt x="277" y="342"/>
                  </a:lnTo>
                  <a:lnTo>
                    <a:pt x="277" y="343"/>
                  </a:lnTo>
                  <a:lnTo>
                    <a:pt x="277" y="344"/>
                  </a:lnTo>
                  <a:lnTo>
                    <a:pt x="276" y="344"/>
                  </a:lnTo>
                  <a:lnTo>
                    <a:pt x="276" y="343"/>
                  </a:lnTo>
                  <a:lnTo>
                    <a:pt x="275" y="343"/>
                  </a:lnTo>
                  <a:lnTo>
                    <a:pt x="274" y="343"/>
                  </a:lnTo>
                  <a:lnTo>
                    <a:pt x="273" y="343"/>
                  </a:lnTo>
                  <a:lnTo>
                    <a:pt x="273" y="342"/>
                  </a:lnTo>
                  <a:lnTo>
                    <a:pt x="272" y="342"/>
                  </a:lnTo>
                  <a:lnTo>
                    <a:pt x="271" y="342"/>
                  </a:lnTo>
                  <a:lnTo>
                    <a:pt x="271" y="343"/>
                  </a:lnTo>
                  <a:lnTo>
                    <a:pt x="273" y="343"/>
                  </a:lnTo>
                  <a:lnTo>
                    <a:pt x="273" y="344"/>
                  </a:lnTo>
                  <a:lnTo>
                    <a:pt x="274" y="344"/>
                  </a:lnTo>
                  <a:lnTo>
                    <a:pt x="274" y="345"/>
                  </a:lnTo>
                  <a:lnTo>
                    <a:pt x="274" y="346"/>
                  </a:lnTo>
                  <a:lnTo>
                    <a:pt x="273" y="346"/>
                  </a:lnTo>
                  <a:lnTo>
                    <a:pt x="272" y="346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71" y="346"/>
                  </a:lnTo>
                  <a:lnTo>
                    <a:pt x="271" y="347"/>
                  </a:lnTo>
                  <a:lnTo>
                    <a:pt x="270" y="347"/>
                  </a:lnTo>
                  <a:lnTo>
                    <a:pt x="268" y="347"/>
                  </a:lnTo>
                  <a:lnTo>
                    <a:pt x="267" y="347"/>
                  </a:lnTo>
                  <a:lnTo>
                    <a:pt x="267" y="348"/>
                  </a:lnTo>
                  <a:lnTo>
                    <a:pt x="266" y="349"/>
                  </a:lnTo>
                  <a:lnTo>
                    <a:pt x="266" y="348"/>
                  </a:lnTo>
                  <a:lnTo>
                    <a:pt x="264" y="349"/>
                  </a:lnTo>
                  <a:lnTo>
                    <a:pt x="266" y="349"/>
                  </a:lnTo>
                  <a:lnTo>
                    <a:pt x="266" y="351"/>
                  </a:lnTo>
                  <a:lnTo>
                    <a:pt x="264" y="351"/>
                  </a:lnTo>
                  <a:lnTo>
                    <a:pt x="263" y="351"/>
                  </a:lnTo>
                  <a:lnTo>
                    <a:pt x="263" y="352"/>
                  </a:lnTo>
                  <a:lnTo>
                    <a:pt x="264" y="352"/>
                  </a:lnTo>
                  <a:lnTo>
                    <a:pt x="264" y="353"/>
                  </a:lnTo>
                  <a:lnTo>
                    <a:pt x="263" y="353"/>
                  </a:lnTo>
                  <a:lnTo>
                    <a:pt x="263" y="354"/>
                  </a:lnTo>
                  <a:lnTo>
                    <a:pt x="262" y="353"/>
                  </a:lnTo>
                  <a:lnTo>
                    <a:pt x="262" y="354"/>
                  </a:lnTo>
                  <a:lnTo>
                    <a:pt x="262" y="356"/>
                  </a:lnTo>
                  <a:lnTo>
                    <a:pt x="261" y="356"/>
                  </a:lnTo>
                  <a:lnTo>
                    <a:pt x="261" y="357"/>
                  </a:lnTo>
                  <a:lnTo>
                    <a:pt x="260" y="357"/>
                  </a:lnTo>
                  <a:lnTo>
                    <a:pt x="259" y="357"/>
                  </a:lnTo>
                  <a:lnTo>
                    <a:pt x="259" y="356"/>
                  </a:lnTo>
                  <a:lnTo>
                    <a:pt x="260" y="354"/>
                  </a:lnTo>
                  <a:lnTo>
                    <a:pt x="261" y="354"/>
                  </a:lnTo>
                  <a:lnTo>
                    <a:pt x="261" y="353"/>
                  </a:lnTo>
                  <a:lnTo>
                    <a:pt x="262" y="352"/>
                  </a:lnTo>
                  <a:lnTo>
                    <a:pt x="261" y="352"/>
                  </a:lnTo>
                  <a:lnTo>
                    <a:pt x="261" y="351"/>
                  </a:lnTo>
                  <a:lnTo>
                    <a:pt x="262" y="349"/>
                  </a:lnTo>
                  <a:lnTo>
                    <a:pt x="263" y="349"/>
                  </a:lnTo>
                  <a:lnTo>
                    <a:pt x="262" y="348"/>
                  </a:lnTo>
                  <a:lnTo>
                    <a:pt x="262" y="349"/>
                  </a:lnTo>
                  <a:lnTo>
                    <a:pt x="261" y="349"/>
                  </a:lnTo>
                  <a:lnTo>
                    <a:pt x="260" y="349"/>
                  </a:lnTo>
                  <a:lnTo>
                    <a:pt x="259" y="348"/>
                  </a:lnTo>
                  <a:lnTo>
                    <a:pt x="258" y="348"/>
                  </a:lnTo>
                  <a:lnTo>
                    <a:pt x="256" y="348"/>
                  </a:lnTo>
                  <a:lnTo>
                    <a:pt x="256" y="349"/>
                  </a:lnTo>
                  <a:lnTo>
                    <a:pt x="255" y="349"/>
                  </a:lnTo>
                  <a:lnTo>
                    <a:pt x="255" y="348"/>
                  </a:lnTo>
                  <a:lnTo>
                    <a:pt x="254" y="347"/>
                  </a:lnTo>
                  <a:lnTo>
                    <a:pt x="254" y="346"/>
                  </a:lnTo>
                  <a:lnTo>
                    <a:pt x="253" y="346"/>
                  </a:lnTo>
                  <a:lnTo>
                    <a:pt x="252" y="345"/>
                  </a:lnTo>
                  <a:lnTo>
                    <a:pt x="253" y="345"/>
                  </a:lnTo>
                  <a:lnTo>
                    <a:pt x="253" y="344"/>
                  </a:lnTo>
                  <a:lnTo>
                    <a:pt x="253" y="343"/>
                  </a:lnTo>
                  <a:lnTo>
                    <a:pt x="254" y="343"/>
                  </a:lnTo>
                  <a:lnTo>
                    <a:pt x="254" y="342"/>
                  </a:lnTo>
                  <a:lnTo>
                    <a:pt x="255" y="342"/>
                  </a:lnTo>
                  <a:lnTo>
                    <a:pt x="255" y="341"/>
                  </a:lnTo>
                  <a:lnTo>
                    <a:pt x="256" y="341"/>
                  </a:lnTo>
                  <a:lnTo>
                    <a:pt x="256" y="339"/>
                  </a:lnTo>
                  <a:lnTo>
                    <a:pt x="258" y="339"/>
                  </a:lnTo>
                  <a:lnTo>
                    <a:pt x="259" y="339"/>
                  </a:lnTo>
                  <a:lnTo>
                    <a:pt x="260" y="339"/>
                  </a:lnTo>
                  <a:lnTo>
                    <a:pt x="260" y="341"/>
                  </a:lnTo>
                  <a:lnTo>
                    <a:pt x="261" y="342"/>
                  </a:lnTo>
                  <a:lnTo>
                    <a:pt x="262" y="342"/>
                  </a:lnTo>
                  <a:lnTo>
                    <a:pt x="261" y="341"/>
                  </a:lnTo>
                  <a:lnTo>
                    <a:pt x="261" y="339"/>
                  </a:lnTo>
                  <a:lnTo>
                    <a:pt x="262" y="339"/>
                  </a:lnTo>
                  <a:lnTo>
                    <a:pt x="261" y="337"/>
                  </a:lnTo>
                  <a:lnTo>
                    <a:pt x="261" y="336"/>
                  </a:lnTo>
                  <a:lnTo>
                    <a:pt x="261" y="335"/>
                  </a:lnTo>
                  <a:lnTo>
                    <a:pt x="262" y="335"/>
                  </a:lnTo>
                  <a:lnTo>
                    <a:pt x="262" y="334"/>
                  </a:lnTo>
                  <a:lnTo>
                    <a:pt x="263" y="334"/>
                  </a:lnTo>
                  <a:lnTo>
                    <a:pt x="263" y="335"/>
                  </a:lnTo>
                  <a:lnTo>
                    <a:pt x="264" y="335"/>
                  </a:lnTo>
                  <a:lnTo>
                    <a:pt x="264" y="336"/>
                  </a:lnTo>
                  <a:lnTo>
                    <a:pt x="264" y="337"/>
                  </a:lnTo>
                  <a:lnTo>
                    <a:pt x="264" y="339"/>
                  </a:lnTo>
                  <a:lnTo>
                    <a:pt x="263" y="339"/>
                  </a:lnTo>
                  <a:lnTo>
                    <a:pt x="263" y="341"/>
                  </a:lnTo>
                  <a:lnTo>
                    <a:pt x="264" y="341"/>
                  </a:lnTo>
                  <a:lnTo>
                    <a:pt x="264" y="339"/>
                  </a:lnTo>
                  <a:lnTo>
                    <a:pt x="266" y="341"/>
                  </a:lnTo>
                  <a:lnTo>
                    <a:pt x="266" y="339"/>
                  </a:lnTo>
                  <a:lnTo>
                    <a:pt x="266" y="337"/>
                  </a:lnTo>
                  <a:lnTo>
                    <a:pt x="267" y="337"/>
                  </a:lnTo>
                  <a:lnTo>
                    <a:pt x="267" y="336"/>
                  </a:lnTo>
                  <a:lnTo>
                    <a:pt x="268" y="336"/>
                  </a:lnTo>
                  <a:lnTo>
                    <a:pt x="268" y="335"/>
                  </a:lnTo>
                  <a:lnTo>
                    <a:pt x="267" y="335"/>
                  </a:lnTo>
                  <a:lnTo>
                    <a:pt x="266" y="334"/>
                  </a:lnTo>
                  <a:lnTo>
                    <a:pt x="264" y="334"/>
                  </a:lnTo>
                  <a:lnTo>
                    <a:pt x="264" y="333"/>
                  </a:lnTo>
                  <a:lnTo>
                    <a:pt x="266" y="333"/>
                  </a:lnTo>
                  <a:lnTo>
                    <a:pt x="267" y="334"/>
                  </a:lnTo>
                  <a:lnTo>
                    <a:pt x="268" y="334"/>
                  </a:lnTo>
                  <a:lnTo>
                    <a:pt x="270" y="335"/>
                  </a:lnTo>
                  <a:lnTo>
                    <a:pt x="270" y="334"/>
                  </a:lnTo>
                  <a:lnTo>
                    <a:pt x="268" y="333"/>
                  </a:lnTo>
                  <a:lnTo>
                    <a:pt x="270" y="333"/>
                  </a:lnTo>
                  <a:close/>
                  <a:moveTo>
                    <a:pt x="263" y="346"/>
                  </a:moveTo>
                  <a:lnTo>
                    <a:pt x="262" y="345"/>
                  </a:lnTo>
                  <a:lnTo>
                    <a:pt x="262" y="344"/>
                  </a:lnTo>
                  <a:lnTo>
                    <a:pt x="261" y="343"/>
                  </a:lnTo>
                  <a:lnTo>
                    <a:pt x="261" y="344"/>
                  </a:lnTo>
                  <a:lnTo>
                    <a:pt x="262" y="345"/>
                  </a:lnTo>
                  <a:lnTo>
                    <a:pt x="262" y="346"/>
                  </a:lnTo>
                  <a:lnTo>
                    <a:pt x="263" y="346"/>
                  </a:lnTo>
                  <a:close/>
                  <a:moveTo>
                    <a:pt x="260" y="351"/>
                  </a:moveTo>
                  <a:lnTo>
                    <a:pt x="261" y="351"/>
                  </a:lnTo>
                  <a:lnTo>
                    <a:pt x="261" y="349"/>
                  </a:lnTo>
                  <a:lnTo>
                    <a:pt x="260" y="351"/>
                  </a:lnTo>
                  <a:close/>
                  <a:moveTo>
                    <a:pt x="259" y="349"/>
                  </a:moveTo>
                  <a:lnTo>
                    <a:pt x="258" y="349"/>
                  </a:lnTo>
                  <a:lnTo>
                    <a:pt x="256" y="351"/>
                  </a:lnTo>
                  <a:lnTo>
                    <a:pt x="255" y="351"/>
                  </a:lnTo>
                  <a:lnTo>
                    <a:pt x="255" y="352"/>
                  </a:lnTo>
                  <a:lnTo>
                    <a:pt x="256" y="352"/>
                  </a:lnTo>
                  <a:lnTo>
                    <a:pt x="256" y="353"/>
                  </a:lnTo>
                  <a:lnTo>
                    <a:pt x="258" y="353"/>
                  </a:lnTo>
                  <a:lnTo>
                    <a:pt x="259" y="353"/>
                  </a:lnTo>
                  <a:lnTo>
                    <a:pt x="259" y="352"/>
                  </a:lnTo>
                  <a:lnTo>
                    <a:pt x="260" y="352"/>
                  </a:lnTo>
                  <a:lnTo>
                    <a:pt x="260" y="351"/>
                  </a:lnTo>
                  <a:lnTo>
                    <a:pt x="259" y="351"/>
                  </a:lnTo>
                  <a:lnTo>
                    <a:pt x="259" y="349"/>
                  </a:lnTo>
                  <a:close/>
                  <a:moveTo>
                    <a:pt x="266" y="351"/>
                  </a:moveTo>
                  <a:lnTo>
                    <a:pt x="267" y="351"/>
                  </a:lnTo>
                  <a:lnTo>
                    <a:pt x="267" y="352"/>
                  </a:lnTo>
                  <a:lnTo>
                    <a:pt x="268" y="352"/>
                  </a:lnTo>
                  <a:lnTo>
                    <a:pt x="268" y="351"/>
                  </a:lnTo>
                  <a:lnTo>
                    <a:pt x="268" y="349"/>
                  </a:lnTo>
                  <a:lnTo>
                    <a:pt x="268" y="348"/>
                  </a:lnTo>
                  <a:lnTo>
                    <a:pt x="267" y="348"/>
                  </a:lnTo>
                  <a:lnTo>
                    <a:pt x="267" y="349"/>
                  </a:lnTo>
                  <a:lnTo>
                    <a:pt x="266" y="351"/>
                  </a:lnTo>
                  <a:close/>
                  <a:moveTo>
                    <a:pt x="466" y="330"/>
                  </a:moveTo>
                  <a:lnTo>
                    <a:pt x="465" y="330"/>
                  </a:lnTo>
                  <a:lnTo>
                    <a:pt x="464" y="330"/>
                  </a:lnTo>
                  <a:lnTo>
                    <a:pt x="461" y="329"/>
                  </a:lnTo>
                  <a:lnTo>
                    <a:pt x="461" y="330"/>
                  </a:lnTo>
                  <a:lnTo>
                    <a:pt x="460" y="330"/>
                  </a:lnTo>
                  <a:lnTo>
                    <a:pt x="459" y="330"/>
                  </a:lnTo>
                  <a:lnTo>
                    <a:pt x="459" y="329"/>
                  </a:lnTo>
                  <a:lnTo>
                    <a:pt x="459" y="328"/>
                  </a:lnTo>
                  <a:lnTo>
                    <a:pt x="458" y="328"/>
                  </a:lnTo>
                  <a:lnTo>
                    <a:pt x="457" y="329"/>
                  </a:lnTo>
                  <a:lnTo>
                    <a:pt x="458" y="329"/>
                  </a:lnTo>
                  <a:lnTo>
                    <a:pt x="458" y="330"/>
                  </a:lnTo>
                  <a:lnTo>
                    <a:pt x="458" y="331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59" y="333"/>
                  </a:lnTo>
                  <a:lnTo>
                    <a:pt x="459" y="334"/>
                  </a:lnTo>
                  <a:lnTo>
                    <a:pt x="459" y="335"/>
                  </a:lnTo>
                  <a:lnTo>
                    <a:pt x="459" y="336"/>
                  </a:lnTo>
                  <a:lnTo>
                    <a:pt x="459" y="337"/>
                  </a:lnTo>
                  <a:lnTo>
                    <a:pt x="460" y="339"/>
                  </a:lnTo>
                  <a:lnTo>
                    <a:pt x="460" y="341"/>
                  </a:lnTo>
                  <a:lnTo>
                    <a:pt x="460" y="342"/>
                  </a:lnTo>
                  <a:lnTo>
                    <a:pt x="460" y="343"/>
                  </a:lnTo>
                  <a:lnTo>
                    <a:pt x="461" y="343"/>
                  </a:lnTo>
                  <a:lnTo>
                    <a:pt x="461" y="342"/>
                  </a:lnTo>
                  <a:lnTo>
                    <a:pt x="464" y="342"/>
                  </a:lnTo>
                  <a:lnTo>
                    <a:pt x="461" y="343"/>
                  </a:lnTo>
                  <a:lnTo>
                    <a:pt x="461" y="344"/>
                  </a:lnTo>
                  <a:lnTo>
                    <a:pt x="464" y="345"/>
                  </a:lnTo>
                  <a:lnTo>
                    <a:pt x="464" y="344"/>
                  </a:lnTo>
                  <a:lnTo>
                    <a:pt x="465" y="344"/>
                  </a:lnTo>
                  <a:lnTo>
                    <a:pt x="465" y="345"/>
                  </a:lnTo>
                  <a:lnTo>
                    <a:pt x="464" y="345"/>
                  </a:lnTo>
                  <a:lnTo>
                    <a:pt x="461" y="345"/>
                  </a:lnTo>
                  <a:lnTo>
                    <a:pt x="461" y="346"/>
                  </a:lnTo>
                  <a:lnTo>
                    <a:pt x="460" y="346"/>
                  </a:lnTo>
                  <a:lnTo>
                    <a:pt x="460" y="347"/>
                  </a:lnTo>
                  <a:lnTo>
                    <a:pt x="460" y="348"/>
                  </a:lnTo>
                  <a:lnTo>
                    <a:pt x="460" y="349"/>
                  </a:lnTo>
                  <a:lnTo>
                    <a:pt x="460" y="351"/>
                  </a:lnTo>
                  <a:lnTo>
                    <a:pt x="461" y="351"/>
                  </a:lnTo>
                  <a:lnTo>
                    <a:pt x="464" y="351"/>
                  </a:lnTo>
                  <a:lnTo>
                    <a:pt x="464" y="349"/>
                  </a:lnTo>
                  <a:lnTo>
                    <a:pt x="465" y="349"/>
                  </a:lnTo>
                  <a:lnTo>
                    <a:pt x="465" y="348"/>
                  </a:lnTo>
                  <a:lnTo>
                    <a:pt x="466" y="348"/>
                  </a:lnTo>
                  <a:lnTo>
                    <a:pt x="466" y="347"/>
                  </a:lnTo>
                  <a:lnTo>
                    <a:pt x="467" y="347"/>
                  </a:lnTo>
                  <a:lnTo>
                    <a:pt x="467" y="346"/>
                  </a:lnTo>
                  <a:lnTo>
                    <a:pt x="466" y="346"/>
                  </a:lnTo>
                  <a:lnTo>
                    <a:pt x="466" y="345"/>
                  </a:lnTo>
                  <a:lnTo>
                    <a:pt x="467" y="345"/>
                  </a:lnTo>
                  <a:lnTo>
                    <a:pt x="468" y="346"/>
                  </a:lnTo>
                  <a:lnTo>
                    <a:pt x="468" y="345"/>
                  </a:lnTo>
                  <a:lnTo>
                    <a:pt x="469" y="345"/>
                  </a:lnTo>
                  <a:lnTo>
                    <a:pt x="469" y="344"/>
                  </a:lnTo>
                  <a:lnTo>
                    <a:pt x="468" y="344"/>
                  </a:lnTo>
                  <a:lnTo>
                    <a:pt x="467" y="343"/>
                  </a:lnTo>
                  <a:lnTo>
                    <a:pt x="468" y="343"/>
                  </a:lnTo>
                  <a:lnTo>
                    <a:pt x="468" y="342"/>
                  </a:lnTo>
                  <a:lnTo>
                    <a:pt x="468" y="341"/>
                  </a:lnTo>
                  <a:lnTo>
                    <a:pt x="468" y="339"/>
                  </a:lnTo>
                  <a:lnTo>
                    <a:pt x="467" y="339"/>
                  </a:lnTo>
                  <a:lnTo>
                    <a:pt x="467" y="337"/>
                  </a:lnTo>
                  <a:lnTo>
                    <a:pt x="466" y="335"/>
                  </a:lnTo>
                  <a:lnTo>
                    <a:pt x="465" y="335"/>
                  </a:lnTo>
                  <a:lnTo>
                    <a:pt x="465" y="334"/>
                  </a:lnTo>
                  <a:lnTo>
                    <a:pt x="465" y="333"/>
                  </a:lnTo>
                  <a:lnTo>
                    <a:pt x="465" y="332"/>
                  </a:lnTo>
                  <a:lnTo>
                    <a:pt x="465" y="331"/>
                  </a:lnTo>
                  <a:lnTo>
                    <a:pt x="466" y="332"/>
                  </a:lnTo>
                  <a:lnTo>
                    <a:pt x="465" y="332"/>
                  </a:lnTo>
                  <a:lnTo>
                    <a:pt x="466" y="333"/>
                  </a:lnTo>
                  <a:lnTo>
                    <a:pt x="466" y="334"/>
                  </a:lnTo>
                  <a:lnTo>
                    <a:pt x="467" y="335"/>
                  </a:lnTo>
                  <a:lnTo>
                    <a:pt x="467" y="336"/>
                  </a:lnTo>
                  <a:lnTo>
                    <a:pt x="467" y="337"/>
                  </a:lnTo>
                  <a:lnTo>
                    <a:pt x="468" y="337"/>
                  </a:lnTo>
                  <a:lnTo>
                    <a:pt x="468" y="336"/>
                  </a:lnTo>
                  <a:lnTo>
                    <a:pt x="468" y="335"/>
                  </a:lnTo>
                  <a:lnTo>
                    <a:pt x="467" y="333"/>
                  </a:lnTo>
                  <a:lnTo>
                    <a:pt x="467" y="332"/>
                  </a:lnTo>
                  <a:lnTo>
                    <a:pt x="466" y="331"/>
                  </a:lnTo>
                  <a:lnTo>
                    <a:pt x="466" y="330"/>
                  </a:lnTo>
                  <a:close/>
                  <a:moveTo>
                    <a:pt x="270" y="331"/>
                  </a:moveTo>
                  <a:lnTo>
                    <a:pt x="268" y="331"/>
                  </a:lnTo>
                  <a:lnTo>
                    <a:pt x="268" y="330"/>
                  </a:lnTo>
                  <a:lnTo>
                    <a:pt x="267" y="330"/>
                  </a:lnTo>
                  <a:lnTo>
                    <a:pt x="266" y="331"/>
                  </a:lnTo>
                  <a:lnTo>
                    <a:pt x="267" y="332"/>
                  </a:lnTo>
                  <a:lnTo>
                    <a:pt x="267" y="333"/>
                  </a:lnTo>
                  <a:lnTo>
                    <a:pt x="268" y="333"/>
                  </a:lnTo>
                  <a:lnTo>
                    <a:pt x="268" y="332"/>
                  </a:lnTo>
                  <a:lnTo>
                    <a:pt x="270" y="332"/>
                  </a:lnTo>
                  <a:lnTo>
                    <a:pt x="271" y="333"/>
                  </a:lnTo>
                  <a:lnTo>
                    <a:pt x="272" y="333"/>
                  </a:lnTo>
                  <a:lnTo>
                    <a:pt x="271" y="332"/>
                  </a:lnTo>
                  <a:lnTo>
                    <a:pt x="270" y="331"/>
                  </a:lnTo>
                  <a:close/>
                  <a:moveTo>
                    <a:pt x="279" y="324"/>
                  </a:moveTo>
                  <a:lnTo>
                    <a:pt x="278" y="326"/>
                  </a:lnTo>
                  <a:lnTo>
                    <a:pt x="278" y="324"/>
                  </a:lnTo>
                  <a:lnTo>
                    <a:pt x="277" y="323"/>
                  </a:lnTo>
                  <a:lnTo>
                    <a:pt x="277" y="324"/>
                  </a:lnTo>
                  <a:lnTo>
                    <a:pt x="277" y="326"/>
                  </a:lnTo>
                  <a:lnTo>
                    <a:pt x="276" y="326"/>
                  </a:lnTo>
                  <a:lnTo>
                    <a:pt x="276" y="324"/>
                  </a:lnTo>
                  <a:lnTo>
                    <a:pt x="275" y="324"/>
                  </a:lnTo>
                  <a:lnTo>
                    <a:pt x="275" y="323"/>
                  </a:lnTo>
                  <a:lnTo>
                    <a:pt x="274" y="323"/>
                  </a:lnTo>
                  <a:lnTo>
                    <a:pt x="273" y="323"/>
                  </a:lnTo>
                  <a:lnTo>
                    <a:pt x="273" y="324"/>
                  </a:lnTo>
                  <a:lnTo>
                    <a:pt x="273" y="326"/>
                  </a:lnTo>
                  <a:lnTo>
                    <a:pt x="272" y="326"/>
                  </a:lnTo>
                  <a:lnTo>
                    <a:pt x="273" y="328"/>
                  </a:lnTo>
                  <a:lnTo>
                    <a:pt x="272" y="328"/>
                  </a:lnTo>
                  <a:lnTo>
                    <a:pt x="271" y="328"/>
                  </a:lnTo>
                  <a:lnTo>
                    <a:pt x="270" y="328"/>
                  </a:lnTo>
                  <a:lnTo>
                    <a:pt x="270" y="329"/>
                  </a:lnTo>
                  <a:lnTo>
                    <a:pt x="268" y="329"/>
                  </a:lnTo>
                  <a:lnTo>
                    <a:pt x="268" y="330"/>
                  </a:lnTo>
                  <a:lnTo>
                    <a:pt x="270" y="331"/>
                  </a:lnTo>
                  <a:lnTo>
                    <a:pt x="271" y="331"/>
                  </a:lnTo>
                  <a:lnTo>
                    <a:pt x="271" y="332"/>
                  </a:lnTo>
                  <a:lnTo>
                    <a:pt x="272" y="332"/>
                  </a:lnTo>
                  <a:lnTo>
                    <a:pt x="273" y="333"/>
                  </a:lnTo>
                  <a:lnTo>
                    <a:pt x="273" y="332"/>
                  </a:lnTo>
                  <a:lnTo>
                    <a:pt x="274" y="332"/>
                  </a:lnTo>
                  <a:lnTo>
                    <a:pt x="274" y="331"/>
                  </a:lnTo>
                  <a:lnTo>
                    <a:pt x="274" y="330"/>
                  </a:lnTo>
                  <a:lnTo>
                    <a:pt x="275" y="330"/>
                  </a:lnTo>
                  <a:lnTo>
                    <a:pt x="275" y="331"/>
                  </a:lnTo>
                  <a:lnTo>
                    <a:pt x="276" y="330"/>
                  </a:lnTo>
                  <a:lnTo>
                    <a:pt x="277" y="330"/>
                  </a:lnTo>
                  <a:lnTo>
                    <a:pt x="277" y="329"/>
                  </a:lnTo>
                  <a:lnTo>
                    <a:pt x="277" y="328"/>
                  </a:lnTo>
                  <a:lnTo>
                    <a:pt x="278" y="328"/>
                  </a:lnTo>
                  <a:lnTo>
                    <a:pt x="279" y="326"/>
                  </a:lnTo>
                  <a:lnTo>
                    <a:pt x="279" y="324"/>
                  </a:lnTo>
                  <a:close/>
                  <a:moveTo>
                    <a:pt x="135" y="298"/>
                  </a:moveTo>
                  <a:lnTo>
                    <a:pt x="136" y="297"/>
                  </a:lnTo>
                  <a:lnTo>
                    <a:pt x="135" y="297"/>
                  </a:lnTo>
                  <a:lnTo>
                    <a:pt x="135" y="296"/>
                  </a:lnTo>
                  <a:lnTo>
                    <a:pt x="134" y="297"/>
                  </a:lnTo>
                  <a:lnTo>
                    <a:pt x="135" y="298"/>
                  </a:lnTo>
                  <a:close/>
                  <a:moveTo>
                    <a:pt x="134" y="285"/>
                  </a:moveTo>
                  <a:lnTo>
                    <a:pt x="133" y="285"/>
                  </a:lnTo>
                  <a:lnTo>
                    <a:pt x="131" y="285"/>
                  </a:lnTo>
                  <a:lnTo>
                    <a:pt x="130" y="285"/>
                  </a:lnTo>
                  <a:lnTo>
                    <a:pt x="130" y="286"/>
                  </a:lnTo>
                  <a:lnTo>
                    <a:pt x="129" y="286"/>
                  </a:lnTo>
                  <a:lnTo>
                    <a:pt x="127" y="286"/>
                  </a:lnTo>
                  <a:lnTo>
                    <a:pt x="127" y="287"/>
                  </a:lnTo>
                  <a:lnTo>
                    <a:pt x="127" y="288"/>
                  </a:lnTo>
                  <a:lnTo>
                    <a:pt x="124" y="287"/>
                  </a:lnTo>
                  <a:lnTo>
                    <a:pt x="123" y="287"/>
                  </a:lnTo>
                  <a:lnTo>
                    <a:pt x="122" y="288"/>
                  </a:lnTo>
                  <a:lnTo>
                    <a:pt x="122" y="289"/>
                  </a:lnTo>
                  <a:lnTo>
                    <a:pt x="123" y="289"/>
                  </a:lnTo>
                  <a:lnTo>
                    <a:pt x="123" y="290"/>
                  </a:lnTo>
                  <a:lnTo>
                    <a:pt x="124" y="291"/>
                  </a:lnTo>
                  <a:lnTo>
                    <a:pt x="125" y="292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30" y="296"/>
                  </a:lnTo>
                  <a:lnTo>
                    <a:pt x="131" y="296"/>
                  </a:lnTo>
                  <a:lnTo>
                    <a:pt x="133" y="296"/>
                  </a:lnTo>
                  <a:lnTo>
                    <a:pt x="134" y="296"/>
                  </a:lnTo>
                  <a:lnTo>
                    <a:pt x="135" y="296"/>
                  </a:lnTo>
                  <a:lnTo>
                    <a:pt x="136" y="296"/>
                  </a:lnTo>
                  <a:lnTo>
                    <a:pt x="137" y="294"/>
                  </a:lnTo>
                  <a:lnTo>
                    <a:pt x="137" y="296"/>
                  </a:lnTo>
                  <a:lnTo>
                    <a:pt x="138" y="294"/>
                  </a:lnTo>
                  <a:lnTo>
                    <a:pt x="139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39" y="292"/>
                  </a:lnTo>
                  <a:lnTo>
                    <a:pt x="139" y="291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9" y="288"/>
                  </a:lnTo>
                  <a:lnTo>
                    <a:pt x="139" y="287"/>
                  </a:lnTo>
                  <a:lnTo>
                    <a:pt x="139" y="286"/>
                  </a:lnTo>
                  <a:lnTo>
                    <a:pt x="138" y="286"/>
                  </a:lnTo>
                  <a:lnTo>
                    <a:pt x="138" y="285"/>
                  </a:lnTo>
                  <a:lnTo>
                    <a:pt x="137" y="285"/>
                  </a:lnTo>
                  <a:lnTo>
                    <a:pt x="137" y="286"/>
                  </a:lnTo>
                  <a:lnTo>
                    <a:pt x="136" y="286"/>
                  </a:lnTo>
                  <a:lnTo>
                    <a:pt x="136" y="285"/>
                  </a:lnTo>
                  <a:lnTo>
                    <a:pt x="135" y="285"/>
                  </a:lnTo>
                  <a:lnTo>
                    <a:pt x="135" y="284"/>
                  </a:lnTo>
                  <a:lnTo>
                    <a:pt x="134" y="285"/>
                  </a:lnTo>
                  <a:close/>
                  <a:moveTo>
                    <a:pt x="333" y="285"/>
                  </a:moveTo>
                  <a:lnTo>
                    <a:pt x="332" y="285"/>
                  </a:lnTo>
                  <a:lnTo>
                    <a:pt x="331" y="285"/>
                  </a:lnTo>
                  <a:lnTo>
                    <a:pt x="331" y="286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30" y="288"/>
                  </a:lnTo>
                  <a:lnTo>
                    <a:pt x="329" y="288"/>
                  </a:lnTo>
                  <a:lnTo>
                    <a:pt x="329" y="289"/>
                  </a:lnTo>
                  <a:lnTo>
                    <a:pt x="329" y="290"/>
                  </a:lnTo>
                  <a:lnTo>
                    <a:pt x="328" y="290"/>
                  </a:lnTo>
                  <a:lnTo>
                    <a:pt x="327" y="291"/>
                  </a:lnTo>
                  <a:lnTo>
                    <a:pt x="324" y="292"/>
                  </a:lnTo>
                  <a:lnTo>
                    <a:pt x="324" y="294"/>
                  </a:lnTo>
                  <a:lnTo>
                    <a:pt x="324" y="296"/>
                  </a:lnTo>
                  <a:lnTo>
                    <a:pt x="323" y="296"/>
                  </a:lnTo>
                  <a:lnTo>
                    <a:pt x="323" y="297"/>
                  </a:lnTo>
                  <a:lnTo>
                    <a:pt x="324" y="297"/>
                  </a:lnTo>
                  <a:lnTo>
                    <a:pt x="327" y="297"/>
                  </a:lnTo>
                  <a:lnTo>
                    <a:pt x="327" y="296"/>
                  </a:lnTo>
                  <a:lnTo>
                    <a:pt x="328" y="296"/>
                  </a:lnTo>
                  <a:lnTo>
                    <a:pt x="329" y="296"/>
                  </a:lnTo>
                  <a:lnTo>
                    <a:pt x="329" y="294"/>
                  </a:lnTo>
                  <a:lnTo>
                    <a:pt x="328" y="294"/>
                  </a:lnTo>
                  <a:lnTo>
                    <a:pt x="328" y="292"/>
                  </a:lnTo>
                  <a:lnTo>
                    <a:pt x="329" y="292"/>
                  </a:lnTo>
                  <a:lnTo>
                    <a:pt x="330" y="292"/>
                  </a:lnTo>
                  <a:lnTo>
                    <a:pt x="329" y="291"/>
                  </a:lnTo>
                  <a:lnTo>
                    <a:pt x="330" y="290"/>
                  </a:lnTo>
                  <a:lnTo>
                    <a:pt x="331" y="289"/>
                  </a:lnTo>
                  <a:lnTo>
                    <a:pt x="333" y="287"/>
                  </a:lnTo>
                  <a:lnTo>
                    <a:pt x="333" y="286"/>
                  </a:lnTo>
                  <a:lnTo>
                    <a:pt x="332" y="287"/>
                  </a:lnTo>
                  <a:lnTo>
                    <a:pt x="332" y="286"/>
                  </a:lnTo>
                  <a:lnTo>
                    <a:pt x="333" y="285"/>
                  </a:lnTo>
                  <a:close/>
                  <a:moveTo>
                    <a:pt x="68" y="285"/>
                  </a:moveTo>
                  <a:lnTo>
                    <a:pt x="68" y="286"/>
                  </a:lnTo>
                  <a:lnTo>
                    <a:pt x="69" y="286"/>
                  </a:lnTo>
                  <a:lnTo>
                    <a:pt x="69" y="285"/>
                  </a:lnTo>
                  <a:lnTo>
                    <a:pt x="66" y="283"/>
                  </a:lnTo>
                  <a:lnTo>
                    <a:pt x="65" y="282"/>
                  </a:lnTo>
                  <a:lnTo>
                    <a:pt x="65" y="280"/>
                  </a:lnTo>
                  <a:lnTo>
                    <a:pt x="64" y="280"/>
                  </a:lnTo>
                  <a:lnTo>
                    <a:pt x="64" y="282"/>
                  </a:lnTo>
                  <a:lnTo>
                    <a:pt x="64" y="283"/>
                  </a:lnTo>
                  <a:lnTo>
                    <a:pt x="66" y="284"/>
                  </a:lnTo>
                  <a:lnTo>
                    <a:pt x="66" y="285"/>
                  </a:lnTo>
                  <a:lnTo>
                    <a:pt x="68" y="285"/>
                  </a:lnTo>
                  <a:close/>
                  <a:moveTo>
                    <a:pt x="340" y="284"/>
                  </a:moveTo>
                  <a:lnTo>
                    <a:pt x="339" y="284"/>
                  </a:lnTo>
                  <a:lnTo>
                    <a:pt x="339" y="283"/>
                  </a:lnTo>
                  <a:lnTo>
                    <a:pt x="338" y="283"/>
                  </a:lnTo>
                  <a:lnTo>
                    <a:pt x="336" y="283"/>
                  </a:lnTo>
                  <a:lnTo>
                    <a:pt x="336" y="284"/>
                  </a:lnTo>
                  <a:lnTo>
                    <a:pt x="335" y="284"/>
                  </a:lnTo>
                  <a:lnTo>
                    <a:pt x="335" y="285"/>
                  </a:lnTo>
                  <a:lnTo>
                    <a:pt x="336" y="285"/>
                  </a:lnTo>
                  <a:lnTo>
                    <a:pt x="338" y="285"/>
                  </a:lnTo>
                  <a:lnTo>
                    <a:pt x="336" y="286"/>
                  </a:lnTo>
                  <a:lnTo>
                    <a:pt x="335" y="286"/>
                  </a:lnTo>
                  <a:lnTo>
                    <a:pt x="335" y="287"/>
                  </a:lnTo>
                  <a:lnTo>
                    <a:pt x="336" y="287"/>
                  </a:lnTo>
                  <a:lnTo>
                    <a:pt x="338" y="287"/>
                  </a:lnTo>
                  <a:lnTo>
                    <a:pt x="338" y="286"/>
                  </a:lnTo>
                  <a:lnTo>
                    <a:pt x="339" y="285"/>
                  </a:lnTo>
                  <a:lnTo>
                    <a:pt x="340" y="285"/>
                  </a:lnTo>
                  <a:lnTo>
                    <a:pt x="342" y="285"/>
                  </a:lnTo>
                  <a:lnTo>
                    <a:pt x="343" y="284"/>
                  </a:ln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105" y="223"/>
                  </a:moveTo>
                  <a:lnTo>
                    <a:pt x="106" y="223"/>
                  </a:lnTo>
                  <a:lnTo>
                    <a:pt x="107" y="223"/>
                  </a:lnTo>
                  <a:lnTo>
                    <a:pt x="107" y="222"/>
                  </a:lnTo>
                  <a:lnTo>
                    <a:pt x="107" y="221"/>
                  </a:lnTo>
                  <a:lnTo>
                    <a:pt x="108" y="221"/>
                  </a:lnTo>
                  <a:lnTo>
                    <a:pt x="107" y="220"/>
                  </a:lnTo>
                  <a:lnTo>
                    <a:pt x="105" y="220"/>
                  </a:lnTo>
                  <a:lnTo>
                    <a:pt x="104" y="220"/>
                  </a:lnTo>
                  <a:lnTo>
                    <a:pt x="104" y="221"/>
                  </a:lnTo>
                  <a:lnTo>
                    <a:pt x="103" y="221"/>
                  </a:lnTo>
                  <a:lnTo>
                    <a:pt x="103" y="220"/>
                  </a:lnTo>
                  <a:lnTo>
                    <a:pt x="102" y="218"/>
                  </a:lnTo>
                  <a:lnTo>
                    <a:pt x="101" y="218"/>
                  </a:lnTo>
                  <a:lnTo>
                    <a:pt x="101" y="220"/>
                  </a:lnTo>
                  <a:lnTo>
                    <a:pt x="100" y="220"/>
                  </a:lnTo>
                  <a:lnTo>
                    <a:pt x="100" y="218"/>
                  </a:lnTo>
                  <a:lnTo>
                    <a:pt x="100" y="217"/>
                  </a:lnTo>
                  <a:lnTo>
                    <a:pt x="99" y="217"/>
                  </a:lnTo>
                  <a:lnTo>
                    <a:pt x="96" y="217"/>
                  </a:lnTo>
                  <a:lnTo>
                    <a:pt x="96" y="216"/>
                  </a:lnTo>
                  <a:lnTo>
                    <a:pt x="95" y="216"/>
                  </a:lnTo>
                  <a:lnTo>
                    <a:pt x="94" y="216"/>
                  </a:lnTo>
                  <a:lnTo>
                    <a:pt x="94" y="215"/>
                  </a:lnTo>
                  <a:lnTo>
                    <a:pt x="94" y="214"/>
                  </a:lnTo>
                  <a:lnTo>
                    <a:pt x="94" y="212"/>
                  </a:lnTo>
                  <a:lnTo>
                    <a:pt x="93" y="212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89" y="211"/>
                  </a:lnTo>
                  <a:lnTo>
                    <a:pt x="88" y="211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7" y="214"/>
                  </a:lnTo>
                  <a:lnTo>
                    <a:pt x="85" y="214"/>
                  </a:lnTo>
                  <a:lnTo>
                    <a:pt x="84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0" y="212"/>
                  </a:lnTo>
                  <a:lnTo>
                    <a:pt x="79" y="214"/>
                  </a:lnTo>
                  <a:lnTo>
                    <a:pt x="79" y="212"/>
                  </a:lnTo>
                  <a:lnTo>
                    <a:pt x="80" y="212"/>
                  </a:lnTo>
                  <a:lnTo>
                    <a:pt x="78" y="211"/>
                  </a:lnTo>
                  <a:lnTo>
                    <a:pt x="78" y="210"/>
                  </a:lnTo>
                  <a:lnTo>
                    <a:pt x="78" y="209"/>
                  </a:lnTo>
                  <a:lnTo>
                    <a:pt x="77" y="209"/>
                  </a:lnTo>
                  <a:lnTo>
                    <a:pt x="77" y="210"/>
                  </a:lnTo>
                  <a:lnTo>
                    <a:pt x="77" y="211"/>
                  </a:lnTo>
                  <a:lnTo>
                    <a:pt x="77" y="212"/>
                  </a:lnTo>
                  <a:lnTo>
                    <a:pt x="76" y="212"/>
                  </a:lnTo>
                  <a:lnTo>
                    <a:pt x="76" y="214"/>
                  </a:lnTo>
                  <a:lnTo>
                    <a:pt x="76" y="215"/>
                  </a:lnTo>
                  <a:lnTo>
                    <a:pt x="76" y="216"/>
                  </a:lnTo>
                  <a:lnTo>
                    <a:pt x="76" y="217"/>
                  </a:lnTo>
                  <a:lnTo>
                    <a:pt x="77" y="218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9" y="220"/>
                  </a:lnTo>
                  <a:lnTo>
                    <a:pt x="80" y="220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3" y="218"/>
                  </a:lnTo>
                  <a:lnTo>
                    <a:pt x="83" y="217"/>
                  </a:lnTo>
                  <a:lnTo>
                    <a:pt x="84" y="217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17"/>
                  </a:lnTo>
                  <a:lnTo>
                    <a:pt x="88" y="218"/>
                  </a:lnTo>
                  <a:lnTo>
                    <a:pt x="89" y="218"/>
                  </a:lnTo>
                  <a:lnTo>
                    <a:pt x="90" y="218"/>
                  </a:lnTo>
                  <a:lnTo>
                    <a:pt x="91" y="220"/>
                  </a:lnTo>
                  <a:lnTo>
                    <a:pt x="92" y="221"/>
                  </a:lnTo>
                  <a:lnTo>
                    <a:pt x="92" y="222"/>
                  </a:lnTo>
                  <a:lnTo>
                    <a:pt x="92" y="223"/>
                  </a:lnTo>
                  <a:lnTo>
                    <a:pt x="93" y="223"/>
                  </a:lnTo>
                  <a:lnTo>
                    <a:pt x="94" y="223"/>
                  </a:lnTo>
                  <a:lnTo>
                    <a:pt x="95" y="225"/>
                  </a:lnTo>
                  <a:lnTo>
                    <a:pt x="96" y="225"/>
                  </a:lnTo>
                  <a:lnTo>
                    <a:pt x="96" y="226"/>
                  </a:lnTo>
                  <a:lnTo>
                    <a:pt x="99" y="226"/>
                  </a:lnTo>
                  <a:lnTo>
                    <a:pt x="99" y="227"/>
                  </a:lnTo>
                  <a:lnTo>
                    <a:pt x="96" y="227"/>
                  </a:lnTo>
                  <a:lnTo>
                    <a:pt x="96" y="228"/>
                  </a:lnTo>
                  <a:lnTo>
                    <a:pt x="99" y="228"/>
                  </a:lnTo>
                  <a:lnTo>
                    <a:pt x="100" y="228"/>
                  </a:lnTo>
                  <a:lnTo>
                    <a:pt x="100" y="227"/>
                  </a:lnTo>
                  <a:lnTo>
                    <a:pt x="100" y="226"/>
                  </a:lnTo>
                  <a:lnTo>
                    <a:pt x="101" y="225"/>
                  </a:lnTo>
                  <a:lnTo>
                    <a:pt x="101" y="223"/>
                  </a:lnTo>
                  <a:lnTo>
                    <a:pt x="102" y="223"/>
                  </a:lnTo>
                  <a:lnTo>
                    <a:pt x="104" y="222"/>
                  </a:lnTo>
                  <a:lnTo>
                    <a:pt x="104" y="223"/>
                  </a:lnTo>
                  <a:lnTo>
                    <a:pt x="105" y="223"/>
                  </a:lnTo>
                  <a:close/>
                  <a:moveTo>
                    <a:pt x="172" y="215"/>
                  </a:moveTo>
                  <a:lnTo>
                    <a:pt x="174" y="214"/>
                  </a:lnTo>
                  <a:lnTo>
                    <a:pt x="174" y="212"/>
                  </a:lnTo>
                  <a:lnTo>
                    <a:pt x="172" y="212"/>
                  </a:lnTo>
                  <a:lnTo>
                    <a:pt x="171" y="212"/>
                  </a:lnTo>
                  <a:lnTo>
                    <a:pt x="170" y="212"/>
                  </a:lnTo>
                  <a:lnTo>
                    <a:pt x="170" y="214"/>
                  </a:lnTo>
                  <a:lnTo>
                    <a:pt x="171" y="214"/>
                  </a:lnTo>
                  <a:lnTo>
                    <a:pt x="171" y="215"/>
                  </a:lnTo>
                  <a:lnTo>
                    <a:pt x="172" y="215"/>
                  </a:lnTo>
                  <a:close/>
                  <a:moveTo>
                    <a:pt x="345" y="280"/>
                  </a:moveTo>
                  <a:lnTo>
                    <a:pt x="345" y="278"/>
                  </a:lnTo>
                  <a:lnTo>
                    <a:pt x="344" y="278"/>
                  </a:lnTo>
                  <a:lnTo>
                    <a:pt x="345" y="280"/>
                  </a:lnTo>
                  <a:close/>
                  <a:moveTo>
                    <a:pt x="343" y="282"/>
                  </a:moveTo>
                  <a:lnTo>
                    <a:pt x="344" y="282"/>
                  </a:lnTo>
                  <a:lnTo>
                    <a:pt x="345" y="280"/>
                  </a:lnTo>
                  <a:lnTo>
                    <a:pt x="344" y="280"/>
                  </a:lnTo>
                  <a:lnTo>
                    <a:pt x="343" y="282"/>
                  </a:lnTo>
                  <a:close/>
                  <a:moveTo>
                    <a:pt x="182" y="195"/>
                  </a:moveTo>
                  <a:lnTo>
                    <a:pt x="183" y="195"/>
                  </a:lnTo>
                  <a:lnTo>
                    <a:pt x="183" y="194"/>
                  </a:lnTo>
                  <a:lnTo>
                    <a:pt x="182" y="194"/>
                  </a:lnTo>
                  <a:lnTo>
                    <a:pt x="182" y="195"/>
                  </a:lnTo>
                  <a:close/>
                  <a:moveTo>
                    <a:pt x="163" y="390"/>
                  </a:moveTo>
                  <a:lnTo>
                    <a:pt x="162" y="390"/>
                  </a:lnTo>
                  <a:lnTo>
                    <a:pt x="162" y="389"/>
                  </a:lnTo>
                  <a:lnTo>
                    <a:pt x="162" y="388"/>
                  </a:lnTo>
                  <a:lnTo>
                    <a:pt x="161" y="388"/>
                  </a:lnTo>
                  <a:lnTo>
                    <a:pt x="160" y="388"/>
                  </a:lnTo>
                  <a:lnTo>
                    <a:pt x="158" y="388"/>
                  </a:lnTo>
                  <a:lnTo>
                    <a:pt x="157" y="389"/>
                  </a:lnTo>
                  <a:lnTo>
                    <a:pt x="156" y="390"/>
                  </a:lnTo>
                  <a:lnTo>
                    <a:pt x="154" y="390"/>
                  </a:lnTo>
                  <a:lnTo>
                    <a:pt x="154" y="391"/>
                  </a:lnTo>
                  <a:lnTo>
                    <a:pt x="153" y="391"/>
                  </a:lnTo>
                  <a:lnTo>
                    <a:pt x="152" y="390"/>
                  </a:lnTo>
                  <a:lnTo>
                    <a:pt x="151" y="391"/>
                  </a:lnTo>
                  <a:lnTo>
                    <a:pt x="151" y="392"/>
                  </a:lnTo>
                  <a:lnTo>
                    <a:pt x="150" y="394"/>
                  </a:lnTo>
                  <a:lnTo>
                    <a:pt x="149" y="394"/>
                  </a:lnTo>
                  <a:lnTo>
                    <a:pt x="149" y="395"/>
                  </a:lnTo>
                  <a:lnTo>
                    <a:pt x="148" y="395"/>
                  </a:lnTo>
                  <a:lnTo>
                    <a:pt x="147" y="395"/>
                  </a:lnTo>
                  <a:lnTo>
                    <a:pt x="148" y="397"/>
                  </a:lnTo>
                  <a:lnTo>
                    <a:pt x="148" y="398"/>
                  </a:lnTo>
                  <a:lnTo>
                    <a:pt x="148" y="399"/>
                  </a:lnTo>
                  <a:lnTo>
                    <a:pt x="149" y="399"/>
                  </a:lnTo>
                  <a:lnTo>
                    <a:pt x="150" y="399"/>
                  </a:lnTo>
                  <a:lnTo>
                    <a:pt x="151" y="399"/>
                  </a:lnTo>
                  <a:lnTo>
                    <a:pt x="152" y="399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6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2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3" y="393"/>
                  </a:lnTo>
                  <a:lnTo>
                    <a:pt x="163" y="392"/>
                  </a:lnTo>
                  <a:lnTo>
                    <a:pt x="164" y="392"/>
                  </a:lnTo>
                  <a:lnTo>
                    <a:pt x="164" y="391"/>
                  </a:lnTo>
                  <a:lnTo>
                    <a:pt x="163" y="391"/>
                  </a:lnTo>
                  <a:lnTo>
                    <a:pt x="163" y="390"/>
                  </a:lnTo>
                  <a:close/>
                  <a:moveTo>
                    <a:pt x="172" y="388"/>
                  </a:moveTo>
                  <a:lnTo>
                    <a:pt x="174" y="389"/>
                  </a:lnTo>
                  <a:lnTo>
                    <a:pt x="174" y="388"/>
                  </a:lnTo>
                  <a:lnTo>
                    <a:pt x="172" y="387"/>
                  </a:lnTo>
                  <a:lnTo>
                    <a:pt x="172" y="388"/>
                  </a:lnTo>
                  <a:close/>
                  <a:moveTo>
                    <a:pt x="190" y="371"/>
                  </a:moveTo>
                  <a:lnTo>
                    <a:pt x="187" y="371"/>
                  </a:lnTo>
                  <a:lnTo>
                    <a:pt x="187" y="372"/>
                  </a:lnTo>
                  <a:lnTo>
                    <a:pt x="190" y="372"/>
                  </a:lnTo>
                  <a:lnTo>
                    <a:pt x="190" y="371"/>
                  </a:lnTo>
                  <a:close/>
                  <a:moveTo>
                    <a:pt x="336" y="276"/>
                  </a:moveTo>
                  <a:lnTo>
                    <a:pt x="335" y="276"/>
                  </a:lnTo>
                  <a:lnTo>
                    <a:pt x="336" y="277"/>
                  </a:lnTo>
                  <a:lnTo>
                    <a:pt x="338" y="277"/>
                  </a:lnTo>
                  <a:lnTo>
                    <a:pt x="339" y="277"/>
                  </a:lnTo>
                  <a:lnTo>
                    <a:pt x="339" y="276"/>
                  </a:lnTo>
                  <a:lnTo>
                    <a:pt x="338" y="276"/>
                  </a:lnTo>
                  <a:lnTo>
                    <a:pt x="336" y="276"/>
                  </a:lnTo>
                  <a:close/>
                  <a:moveTo>
                    <a:pt x="340" y="278"/>
                  </a:moveTo>
                  <a:lnTo>
                    <a:pt x="342" y="278"/>
                  </a:lnTo>
                  <a:lnTo>
                    <a:pt x="343" y="278"/>
                  </a:lnTo>
                  <a:lnTo>
                    <a:pt x="343" y="277"/>
                  </a:lnTo>
                  <a:lnTo>
                    <a:pt x="342" y="277"/>
                  </a:lnTo>
                  <a:lnTo>
                    <a:pt x="340" y="278"/>
                  </a:lnTo>
                  <a:close/>
                  <a:moveTo>
                    <a:pt x="508" y="382"/>
                  </a:moveTo>
                  <a:lnTo>
                    <a:pt x="510" y="383"/>
                  </a:lnTo>
                  <a:lnTo>
                    <a:pt x="508" y="383"/>
                  </a:lnTo>
                  <a:lnTo>
                    <a:pt x="508" y="385"/>
                  </a:lnTo>
                  <a:lnTo>
                    <a:pt x="506" y="385"/>
                  </a:lnTo>
                  <a:lnTo>
                    <a:pt x="506" y="387"/>
                  </a:lnTo>
                  <a:lnTo>
                    <a:pt x="506" y="388"/>
                  </a:lnTo>
                  <a:lnTo>
                    <a:pt x="505" y="388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4" y="391"/>
                  </a:lnTo>
                  <a:lnTo>
                    <a:pt x="503" y="391"/>
                  </a:lnTo>
                  <a:lnTo>
                    <a:pt x="502" y="391"/>
                  </a:lnTo>
                  <a:lnTo>
                    <a:pt x="502" y="392"/>
                  </a:lnTo>
                  <a:lnTo>
                    <a:pt x="502" y="393"/>
                  </a:lnTo>
                  <a:lnTo>
                    <a:pt x="501" y="393"/>
                  </a:lnTo>
                  <a:lnTo>
                    <a:pt x="501" y="392"/>
                  </a:lnTo>
                  <a:lnTo>
                    <a:pt x="500" y="392"/>
                  </a:lnTo>
                  <a:lnTo>
                    <a:pt x="500" y="393"/>
                  </a:lnTo>
                  <a:lnTo>
                    <a:pt x="499" y="392"/>
                  </a:lnTo>
                  <a:lnTo>
                    <a:pt x="499" y="391"/>
                  </a:lnTo>
                  <a:lnTo>
                    <a:pt x="499" y="390"/>
                  </a:lnTo>
                  <a:lnTo>
                    <a:pt x="499" y="389"/>
                  </a:lnTo>
                  <a:lnTo>
                    <a:pt x="499" y="388"/>
                  </a:lnTo>
                  <a:lnTo>
                    <a:pt x="498" y="387"/>
                  </a:lnTo>
                  <a:lnTo>
                    <a:pt x="498" y="385"/>
                  </a:lnTo>
                  <a:lnTo>
                    <a:pt x="499" y="383"/>
                  </a:lnTo>
                  <a:lnTo>
                    <a:pt x="500" y="383"/>
                  </a:lnTo>
                  <a:lnTo>
                    <a:pt x="502" y="383"/>
                  </a:lnTo>
                  <a:lnTo>
                    <a:pt x="502" y="382"/>
                  </a:lnTo>
                  <a:lnTo>
                    <a:pt x="501" y="382"/>
                  </a:lnTo>
                  <a:lnTo>
                    <a:pt x="500" y="382"/>
                  </a:lnTo>
                  <a:lnTo>
                    <a:pt x="500" y="380"/>
                  </a:lnTo>
                  <a:lnTo>
                    <a:pt x="500" y="379"/>
                  </a:lnTo>
                  <a:lnTo>
                    <a:pt x="500" y="378"/>
                  </a:lnTo>
                  <a:lnTo>
                    <a:pt x="500" y="377"/>
                  </a:lnTo>
                  <a:lnTo>
                    <a:pt x="500" y="376"/>
                  </a:lnTo>
                  <a:lnTo>
                    <a:pt x="499" y="376"/>
                  </a:lnTo>
                  <a:lnTo>
                    <a:pt x="499" y="375"/>
                  </a:lnTo>
                  <a:lnTo>
                    <a:pt x="499" y="374"/>
                  </a:lnTo>
                  <a:lnTo>
                    <a:pt x="498" y="374"/>
                  </a:lnTo>
                  <a:lnTo>
                    <a:pt x="498" y="372"/>
                  </a:lnTo>
                  <a:lnTo>
                    <a:pt x="496" y="372"/>
                  </a:lnTo>
                  <a:lnTo>
                    <a:pt x="498" y="375"/>
                  </a:lnTo>
                  <a:lnTo>
                    <a:pt x="498" y="376"/>
                  </a:lnTo>
                  <a:lnTo>
                    <a:pt x="499" y="376"/>
                  </a:lnTo>
                  <a:lnTo>
                    <a:pt x="499" y="377"/>
                  </a:lnTo>
                  <a:lnTo>
                    <a:pt x="499" y="378"/>
                  </a:lnTo>
                  <a:lnTo>
                    <a:pt x="499" y="379"/>
                  </a:lnTo>
                  <a:lnTo>
                    <a:pt x="499" y="380"/>
                  </a:lnTo>
                  <a:lnTo>
                    <a:pt x="499" y="381"/>
                  </a:lnTo>
                  <a:lnTo>
                    <a:pt x="499" y="382"/>
                  </a:lnTo>
                  <a:lnTo>
                    <a:pt x="498" y="382"/>
                  </a:lnTo>
                  <a:lnTo>
                    <a:pt x="498" y="383"/>
                  </a:lnTo>
                  <a:lnTo>
                    <a:pt x="498" y="385"/>
                  </a:lnTo>
                  <a:lnTo>
                    <a:pt x="496" y="385"/>
                  </a:lnTo>
                  <a:lnTo>
                    <a:pt x="495" y="385"/>
                  </a:lnTo>
                  <a:lnTo>
                    <a:pt x="495" y="383"/>
                  </a:lnTo>
                  <a:lnTo>
                    <a:pt x="496" y="383"/>
                  </a:lnTo>
                  <a:lnTo>
                    <a:pt x="496" y="382"/>
                  </a:lnTo>
                  <a:lnTo>
                    <a:pt x="496" y="381"/>
                  </a:lnTo>
                  <a:lnTo>
                    <a:pt x="495" y="381"/>
                  </a:lnTo>
                  <a:lnTo>
                    <a:pt x="495" y="382"/>
                  </a:lnTo>
                  <a:lnTo>
                    <a:pt x="495" y="383"/>
                  </a:lnTo>
                  <a:lnTo>
                    <a:pt x="494" y="383"/>
                  </a:lnTo>
                  <a:lnTo>
                    <a:pt x="494" y="382"/>
                  </a:lnTo>
                  <a:lnTo>
                    <a:pt x="494" y="381"/>
                  </a:lnTo>
                  <a:lnTo>
                    <a:pt x="494" y="380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2" y="380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2"/>
                  </a:lnTo>
                  <a:lnTo>
                    <a:pt x="491" y="382"/>
                  </a:lnTo>
                  <a:lnTo>
                    <a:pt x="491" y="383"/>
                  </a:lnTo>
                  <a:lnTo>
                    <a:pt x="491" y="385"/>
                  </a:lnTo>
                  <a:lnTo>
                    <a:pt x="490" y="383"/>
                  </a:lnTo>
                  <a:lnTo>
                    <a:pt x="490" y="385"/>
                  </a:lnTo>
                  <a:lnTo>
                    <a:pt x="489" y="383"/>
                  </a:lnTo>
                  <a:lnTo>
                    <a:pt x="489" y="382"/>
                  </a:lnTo>
                  <a:lnTo>
                    <a:pt x="489" y="381"/>
                  </a:lnTo>
                  <a:lnTo>
                    <a:pt x="490" y="381"/>
                  </a:lnTo>
                  <a:lnTo>
                    <a:pt x="490" y="380"/>
                  </a:lnTo>
                  <a:lnTo>
                    <a:pt x="490" y="379"/>
                  </a:lnTo>
                  <a:lnTo>
                    <a:pt x="491" y="379"/>
                  </a:lnTo>
                  <a:lnTo>
                    <a:pt x="491" y="378"/>
                  </a:lnTo>
                  <a:lnTo>
                    <a:pt x="491" y="377"/>
                  </a:lnTo>
                  <a:lnTo>
                    <a:pt x="491" y="376"/>
                  </a:lnTo>
                  <a:lnTo>
                    <a:pt x="491" y="375"/>
                  </a:lnTo>
                  <a:lnTo>
                    <a:pt x="491" y="374"/>
                  </a:lnTo>
                  <a:lnTo>
                    <a:pt x="492" y="374"/>
                  </a:lnTo>
                  <a:lnTo>
                    <a:pt x="492" y="372"/>
                  </a:lnTo>
                  <a:lnTo>
                    <a:pt x="494" y="372"/>
                  </a:lnTo>
                  <a:lnTo>
                    <a:pt x="495" y="371"/>
                  </a:lnTo>
                  <a:lnTo>
                    <a:pt x="496" y="371"/>
                  </a:lnTo>
                  <a:lnTo>
                    <a:pt x="496" y="369"/>
                  </a:lnTo>
                  <a:lnTo>
                    <a:pt x="495" y="371"/>
                  </a:lnTo>
                  <a:lnTo>
                    <a:pt x="494" y="371"/>
                  </a:lnTo>
                  <a:lnTo>
                    <a:pt x="492" y="371"/>
                  </a:lnTo>
                  <a:lnTo>
                    <a:pt x="492" y="372"/>
                  </a:lnTo>
                  <a:lnTo>
                    <a:pt x="491" y="372"/>
                  </a:lnTo>
                  <a:lnTo>
                    <a:pt x="490" y="372"/>
                  </a:lnTo>
                  <a:lnTo>
                    <a:pt x="489" y="374"/>
                  </a:lnTo>
                  <a:lnTo>
                    <a:pt x="490" y="374"/>
                  </a:lnTo>
                  <a:lnTo>
                    <a:pt x="490" y="375"/>
                  </a:lnTo>
                  <a:lnTo>
                    <a:pt x="490" y="376"/>
                  </a:lnTo>
                  <a:lnTo>
                    <a:pt x="489" y="376"/>
                  </a:lnTo>
                  <a:lnTo>
                    <a:pt x="489" y="377"/>
                  </a:lnTo>
                  <a:lnTo>
                    <a:pt x="489" y="378"/>
                  </a:lnTo>
                  <a:lnTo>
                    <a:pt x="488" y="377"/>
                  </a:lnTo>
                  <a:lnTo>
                    <a:pt x="488" y="378"/>
                  </a:lnTo>
                  <a:lnTo>
                    <a:pt x="489" y="378"/>
                  </a:lnTo>
                  <a:lnTo>
                    <a:pt x="489" y="379"/>
                  </a:lnTo>
                  <a:lnTo>
                    <a:pt x="488" y="379"/>
                  </a:lnTo>
                  <a:lnTo>
                    <a:pt x="487" y="378"/>
                  </a:lnTo>
                  <a:lnTo>
                    <a:pt x="485" y="378"/>
                  </a:lnTo>
                  <a:lnTo>
                    <a:pt x="485" y="376"/>
                  </a:lnTo>
                  <a:lnTo>
                    <a:pt x="485" y="375"/>
                  </a:lnTo>
                  <a:lnTo>
                    <a:pt x="487" y="375"/>
                  </a:lnTo>
                  <a:lnTo>
                    <a:pt x="488" y="375"/>
                  </a:lnTo>
                  <a:lnTo>
                    <a:pt x="487" y="374"/>
                  </a:lnTo>
                  <a:lnTo>
                    <a:pt x="488" y="374"/>
                  </a:lnTo>
                  <a:lnTo>
                    <a:pt x="488" y="372"/>
                  </a:lnTo>
                  <a:lnTo>
                    <a:pt x="487" y="372"/>
                  </a:lnTo>
                  <a:lnTo>
                    <a:pt x="488" y="371"/>
                  </a:lnTo>
                  <a:lnTo>
                    <a:pt x="488" y="369"/>
                  </a:lnTo>
                  <a:lnTo>
                    <a:pt x="488" y="368"/>
                  </a:lnTo>
                  <a:lnTo>
                    <a:pt x="487" y="368"/>
                  </a:lnTo>
                  <a:lnTo>
                    <a:pt x="485" y="368"/>
                  </a:lnTo>
                  <a:lnTo>
                    <a:pt x="485" y="369"/>
                  </a:lnTo>
                  <a:lnTo>
                    <a:pt x="487" y="369"/>
                  </a:lnTo>
                  <a:lnTo>
                    <a:pt x="487" y="371"/>
                  </a:lnTo>
                  <a:lnTo>
                    <a:pt x="487" y="372"/>
                  </a:lnTo>
                  <a:lnTo>
                    <a:pt x="485" y="372"/>
                  </a:lnTo>
                  <a:lnTo>
                    <a:pt x="484" y="372"/>
                  </a:lnTo>
                  <a:lnTo>
                    <a:pt x="484" y="371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1" y="369"/>
                  </a:lnTo>
                  <a:lnTo>
                    <a:pt x="481" y="368"/>
                  </a:lnTo>
                  <a:lnTo>
                    <a:pt x="481" y="367"/>
                  </a:lnTo>
                  <a:lnTo>
                    <a:pt x="481" y="366"/>
                  </a:lnTo>
                  <a:lnTo>
                    <a:pt x="482" y="366"/>
                  </a:lnTo>
                  <a:lnTo>
                    <a:pt x="482" y="365"/>
                  </a:lnTo>
                  <a:lnTo>
                    <a:pt x="482" y="364"/>
                  </a:lnTo>
                  <a:lnTo>
                    <a:pt x="483" y="364"/>
                  </a:lnTo>
                  <a:lnTo>
                    <a:pt x="484" y="364"/>
                  </a:lnTo>
                  <a:lnTo>
                    <a:pt x="484" y="363"/>
                  </a:lnTo>
                  <a:lnTo>
                    <a:pt x="484" y="362"/>
                  </a:lnTo>
                  <a:lnTo>
                    <a:pt x="484" y="360"/>
                  </a:lnTo>
                  <a:lnTo>
                    <a:pt x="484" y="359"/>
                  </a:lnTo>
                  <a:lnTo>
                    <a:pt x="483" y="359"/>
                  </a:lnTo>
                  <a:lnTo>
                    <a:pt x="482" y="359"/>
                  </a:lnTo>
                  <a:lnTo>
                    <a:pt x="482" y="360"/>
                  </a:lnTo>
                  <a:lnTo>
                    <a:pt x="481" y="360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82" y="363"/>
                  </a:lnTo>
                  <a:lnTo>
                    <a:pt x="481" y="364"/>
                  </a:lnTo>
                  <a:lnTo>
                    <a:pt x="481" y="365"/>
                  </a:lnTo>
                  <a:lnTo>
                    <a:pt x="481" y="366"/>
                  </a:lnTo>
                  <a:lnTo>
                    <a:pt x="480" y="366"/>
                  </a:lnTo>
                  <a:lnTo>
                    <a:pt x="479" y="366"/>
                  </a:lnTo>
                  <a:lnTo>
                    <a:pt x="477" y="365"/>
                  </a:lnTo>
                  <a:lnTo>
                    <a:pt x="477" y="364"/>
                  </a:lnTo>
                  <a:lnTo>
                    <a:pt x="477" y="363"/>
                  </a:lnTo>
                  <a:lnTo>
                    <a:pt x="479" y="363"/>
                  </a:lnTo>
                  <a:lnTo>
                    <a:pt x="480" y="363"/>
                  </a:lnTo>
                  <a:lnTo>
                    <a:pt x="480" y="362"/>
                  </a:lnTo>
                  <a:lnTo>
                    <a:pt x="479" y="362"/>
                  </a:lnTo>
                  <a:lnTo>
                    <a:pt x="479" y="360"/>
                  </a:lnTo>
                  <a:lnTo>
                    <a:pt x="479" y="359"/>
                  </a:lnTo>
                  <a:lnTo>
                    <a:pt x="477" y="359"/>
                  </a:lnTo>
                  <a:lnTo>
                    <a:pt x="476" y="358"/>
                  </a:lnTo>
                  <a:lnTo>
                    <a:pt x="476" y="357"/>
                  </a:lnTo>
                  <a:lnTo>
                    <a:pt x="475" y="357"/>
                  </a:lnTo>
                  <a:lnTo>
                    <a:pt x="475" y="356"/>
                  </a:lnTo>
                  <a:lnTo>
                    <a:pt x="473" y="354"/>
                  </a:lnTo>
                  <a:lnTo>
                    <a:pt x="473" y="356"/>
                  </a:lnTo>
                  <a:lnTo>
                    <a:pt x="473" y="357"/>
                  </a:lnTo>
                  <a:lnTo>
                    <a:pt x="475" y="357"/>
                  </a:lnTo>
                  <a:lnTo>
                    <a:pt x="475" y="358"/>
                  </a:lnTo>
                  <a:lnTo>
                    <a:pt x="476" y="359"/>
                  </a:lnTo>
                  <a:lnTo>
                    <a:pt x="476" y="360"/>
                  </a:lnTo>
                  <a:lnTo>
                    <a:pt x="476" y="362"/>
                  </a:lnTo>
                  <a:lnTo>
                    <a:pt x="475" y="362"/>
                  </a:lnTo>
                  <a:lnTo>
                    <a:pt x="473" y="362"/>
                  </a:lnTo>
                  <a:lnTo>
                    <a:pt x="472" y="362"/>
                  </a:lnTo>
                  <a:lnTo>
                    <a:pt x="472" y="363"/>
                  </a:lnTo>
                  <a:lnTo>
                    <a:pt x="471" y="363"/>
                  </a:lnTo>
                  <a:lnTo>
                    <a:pt x="470" y="362"/>
                  </a:lnTo>
                  <a:lnTo>
                    <a:pt x="470" y="360"/>
                  </a:lnTo>
                  <a:lnTo>
                    <a:pt x="469" y="360"/>
                  </a:lnTo>
                  <a:lnTo>
                    <a:pt x="468" y="360"/>
                  </a:lnTo>
                  <a:lnTo>
                    <a:pt x="468" y="362"/>
                  </a:lnTo>
                  <a:lnTo>
                    <a:pt x="469" y="362"/>
                  </a:lnTo>
                  <a:lnTo>
                    <a:pt x="469" y="363"/>
                  </a:lnTo>
                  <a:lnTo>
                    <a:pt x="468" y="363"/>
                  </a:lnTo>
                  <a:lnTo>
                    <a:pt x="468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68" y="365"/>
                  </a:lnTo>
                  <a:lnTo>
                    <a:pt x="468" y="366"/>
                  </a:lnTo>
                  <a:lnTo>
                    <a:pt x="468" y="367"/>
                  </a:lnTo>
                  <a:lnTo>
                    <a:pt x="468" y="368"/>
                  </a:lnTo>
                  <a:lnTo>
                    <a:pt x="467" y="368"/>
                  </a:lnTo>
                  <a:lnTo>
                    <a:pt x="466" y="369"/>
                  </a:lnTo>
                  <a:lnTo>
                    <a:pt x="465" y="368"/>
                  </a:lnTo>
                  <a:lnTo>
                    <a:pt x="466" y="367"/>
                  </a:lnTo>
                  <a:lnTo>
                    <a:pt x="465" y="367"/>
                  </a:lnTo>
                  <a:lnTo>
                    <a:pt x="465" y="366"/>
                  </a:lnTo>
                  <a:lnTo>
                    <a:pt x="466" y="365"/>
                  </a:lnTo>
                  <a:lnTo>
                    <a:pt x="465" y="365"/>
                  </a:lnTo>
                  <a:lnTo>
                    <a:pt x="465" y="364"/>
                  </a:lnTo>
                  <a:lnTo>
                    <a:pt x="465" y="363"/>
                  </a:lnTo>
                  <a:lnTo>
                    <a:pt x="466" y="363"/>
                  </a:lnTo>
                  <a:lnTo>
                    <a:pt x="467" y="363"/>
                  </a:lnTo>
                  <a:lnTo>
                    <a:pt x="467" y="362"/>
                  </a:lnTo>
                  <a:lnTo>
                    <a:pt x="466" y="362"/>
                  </a:lnTo>
                  <a:lnTo>
                    <a:pt x="466" y="360"/>
                  </a:lnTo>
                  <a:lnTo>
                    <a:pt x="465" y="360"/>
                  </a:lnTo>
                  <a:lnTo>
                    <a:pt x="465" y="359"/>
                  </a:lnTo>
                  <a:lnTo>
                    <a:pt x="466" y="359"/>
                  </a:lnTo>
                  <a:lnTo>
                    <a:pt x="467" y="359"/>
                  </a:lnTo>
                  <a:lnTo>
                    <a:pt x="468" y="358"/>
                  </a:lnTo>
                  <a:lnTo>
                    <a:pt x="467" y="358"/>
                  </a:lnTo>
                  <a:lnTo>
                    <a:pt x="466" y="358"/>
                  </a:lnTo>
                  <a:lnTo>
                    <a:pt x="465" y="359"/>
                  </a:lnTo>
                  <a:lnTo>
                    <a:pt x="465" y="358"/>
                  </a:lnTo>
                  <a:lnTo>
                    <a:pt x="464" y="358"/>
                  </a:lnTo>
                  <a:lnTo>
                    <a:pt x="464" y="357"/>
                  </a:lnTo>
                  <a:lnTo>
                    <a:pt x="464" y="356"/>
                  </a:lnTo>
                  <a:lnTo>
                    <a:pt x="464" y="354"/>
                  </a:lnTo>
                  <a:lnTo>
                    <a:pt x="465" y="354"/>
                  </a:lnTo>
                  <a:lnTo>
                    <a:pt x="465" y="353"/>
                  </a:lnTo>
                  <a:lnTo>
                    <a:pt x="466" y="354"/>
                  </a:lnTo>
                  <a:lnTo>
                    <a:pt x="466" y="353"/>
                  </a:lnTo>
                  <a:lnTo>
                    <a:pt x="467" y="353"/>
                  </a:lnTo>
                  <a:lnTo>
                    <a:pt x="467" y="354"/>
                  </a:lnTo>
                  <a:lnTo>
                    <a:pt x="468" y="354"/>
                  </a:lnTo>
                  <a:lnTo>
                    <a:pt x="468" y="356"/>
                  </a:lnTo>
                  <a:lnTo>
                    <a:pt x="468" y="357"/>
                  </a:lnTo>
                  <a:lnTo>
                    <a:pt x="469" y="357"/>
                  </a:lnTo>
                  <a:lnTo>
                    <a:pt x="469" y="356"/>
                  </a:lnTo>
                  <a:lnTo>
                    <a:pt x="469" y="354"/>
                  </a:lnTo>
                  <a:lnTo>
                    <a:pt x="470" y="354"/>
                  </a:lnTo>
                  <a:lnTo>
                    <a:pt x="470" y="353"/>
                  </a:lnTo>
                  <a:lnTo>
                    <a:pt x="469" y="353"/>
                  </a:lnTo>
                  <a:lnTo>
                    <a:pt x="469" y="354"/>
                  </a:lnTo>
                  <a:lnTo>
                    <a:pt x="468" y="353"/>
                  </a:lnTo>
                  <a:lnTo>
                    <a:pt x="467" y="352"/>
                  </a:lnTo>
                  <a:lnTo>
                    <a:pt x="467" y="351"/>
                  </a:lnTo>
                  <a:lnTo>
                    <a:pt x="468" y="351"/>
                  </a:lnTo>
                  <a:lnTo>
                    <a:pt x="468" y="349"/>
                  </a:lnTo>
                  <a:lnTo>
                    <a:pt x="469" y="351"/>
                  </a:lnTo>
                  <a:lnTo>
                    <a:pt x="470" y="351"/>
                  </a:lnTo>
                  <a:lnTo>
                    <a:pt x="471" y="351"/>
                  </a:lnTo>
                  <a:lnTo>
                    <a:pt x="472" y="351"/>
                  </a:lnTo>
                  <a:lnTo>
                    <a:pt x="473" y="352"/>
                  </a:lnTo>
                  <a:lnTo>
                    <a:pt x="475" y="352"/>
                  </a:lnTo>
                  <a:lnTo>
                    <a:pt x="476" y="352"/>
                  </a:lnTo>
                  <a:lnTo>
                    <a:pt x="477" y="352"/>
                  </a:lnTo>
                  <a:lnTo>
                    <a:pt x="477" y="353"/>
                  </a:lnTo>
                  <a:lnTo>
                    <a:pt x="479" y="353"/>
                  </a:lnTo>
                  <a:lnTo>
                    <a:pt x="479" y="354"/>
                  </a:lnTo>
                  <a:lnTo>
                    <a:pt x="477" y="356"/>
                  </a:lnTo>
                  <a:lnTo>
                    <a:pt x="479" y="357"/>
                  </a:lnTo>
                  <a:lnTo>
                    <a:pt x="479" y="356"/>
                  </a:lnTo>
                  <a:lnTo>
                    <a:pt x="480" y="356"/>
                  </a:lnTo>
                  <a:lnTo>
                    <a:pt x="480" y="357"/>
                  </a:lnTo>
                  <a:lnTo>
                    <a:pt x="481" y="357"/>
                  </a:lnTo>
                  <a:lnTo>
                    <a:pt x="481" y="358"/>
                  </a:lnTo>
                  <a:lnTo>
                    <a:pt x="482" y="358"/>
                  </a:lnTo>
                  <a:lnTo>
                    <a:pt x="482" y="357"/>
                  </a:lnTo>
                  <a:lnTo>
                    <a:pt x="481" y="356"/>
                  </a:lnTo>
                  <a:lnTo>
                    <a:pt x="480" y="354"/>
                  </a:lnTo>
                  <a:lnTo>
                    <a:pt x="480" y="353"/>
                  </a:lnTo>
                  <a:lnTo>
                    <a:pt x="479" y="353"/>
                  </a:lnTo>
                  <a:lnTo>
                    <a:pt x="479" y="352"/>
                  </a:lnTo>
                  <a:lnTo>
                    <a:pt x="480" y="352"/>
                  </a:lnTo>
                  <a:lnTo>
                    <a:pt x="480" y="351"/>
                  </a:lnTo>
                  <a:lnTo>
                    <a:pt x="479" y="351"/>
                  </a:lnTo>
                  <a:lnTo>
                    <a:pt x="477" y="351"/>
                  </a:lnTo>
                  <a:lnTo>
                    <a:pt x="476" y="349"/>
                  </a:lnTo>
                  <a:lnTo>
                    <a:pt x="475" y="349"/>
                  </a:lnTo>
                  <a:lnTo>
                    <a:pt x="473" y="349"/>
                  </a:lnTo>
                  <a:lnTo>
                    <a:pt x="472" y="348"/>
                  </a:lnTo>
                  <a:lnTo>
                    <a:pt x="472" y="347"/>
                  </a:lnTo>
                  <a:lnTo>
                    <a:pt x="472" y="346"/>
                  </a:lnTo>
                  <a:lnTo>
                    <a:pt x="475" y="346"/>
                  </a:lnTo>
                  <a:lnTo>
                    <a:pt x="476" y="346"/>
                  </a:lnTo>
                  <a:lnTo>
                    <a:pt x="477" y="345"/>
                  </a:lnTo>
                  <a:lnTo>
                    <a:pt x="476" y="345"/>
                  </a:lnTo>
                  <a:lnTo>
                    <a:pt x="475" y="346"/>
                  </a:lnTo>
                  <a:lnTo>
                    <a:pt x="475" y="345"/>
                  </a:lnTo>
                  <a:lnTo>
                    <a:pt x="473" y="345"/>
                  </a:lnTo>
                  <a:lnTo>
                    <a:pt x="472" y="345"/>
                  </a:lnTo>
                  <a:lnTo>
                    <a:pt x="473" y="344"/>
                  </a:lnTo>
                  <a:lnTo>
                    <a:pt x="472" y="344"/>
                  </a:lnTo>
                  <a:lnTo>
                    <a:pt x="472" y="343"/>
                  </a:lnTo>
                  <a:lnTo>
                    <a:pt x="472" y="342"/>
                  </a:lnTo>
                  <a:lnTo>
                    <a:pt x="473" y="341"/>
                  </a:lnTo>
                  <a:lnTo>
                    <a:pt x="472" y="341"/>
                  </a:lnTo>
                  <a:lnTo>
                    <a:pt x="472" y="342"/>
                  </a:lnTo>
                  <a:lnTo>
                    <a:pt x="471" y="341"/>
                  </a:lnTo>
                  <a:lnTo>
                    <a:pt x="470" y="341"/>
                  </a:lnTo>
                  <a:lnTo>
                    <a:pt x="471" y="339"/>
                  </a:lnTo>
                  <a:lnTo>
                    <a:pt x="471" y="337"/>
                  </a:lnTo>
                  <a:lnTo>
                    <a:pt x="472" y="337"/>
                  </a:lnTo>
                  <a:lnTo>
                    <a:pt x="472" y="339"/>
                  </a:lnTo>
                  <a:lnTo>
                    <a:pt x="475" y="341"/>
                  </a:lnTo>
                  <a:lnTo>
                    <a:pt x="475" y="339"/>
                  </a:lnTo>
                  <a:lnTo>
                    <a:pt x="473" y="339"/>
                  </a:lnTo>
                  <a:lnTo>
                    <a:pt x="473" y="337"/>
                  </a:lnTo>
                  <a:lnTo>
                    <a:pt x="472" y="337"/>
                  </a:lnTo>
                  <a:lnTo>
                    <a:pt x="471" y="336"/>
                  </a:lnTo>
                  <a:lnTo>
                    <a:pt x="470" y="336"/>
                  </a:lnTo>
                  <a:lnTo>
                    <a:pt x="470" y="335"/>
                  </a:lnTo>
                  <a:lnTo>
                    <a:pt x="469" y="334"/>
                  </a:lnTo>
                  <a:lnTo>
                    <a:pt x="469" y="333"/>
                  </a:lnTo>
                  <a:lnTo>
                    <a:pt x="470" y="333"/>
                  </a:lnTo>
                  <a:lnTo>
                    <a:pt x="470" y="332"/>
                  </a:lnTo>
                  <a:lnTo>
                    <a:pt x="470" y="331"/>
                  </a:lnTo>
                  <a:lnTo>
                    <a:pt x="469" y="331"/>
                  </a:lnTo>
                  <a:lnTo>
                    <a:pt x="470" y="332"/>
                  </a:lnTo>
                  <a:lnTo>
                    <a:pt x="469" y="332"/>
                  </a:lnTo>
                  <a:lnTo>
                    <a:pt x="469" y="333"/>
                  </a:lnTo>
                  <a:lnTo>
                    <a:pt x="468" y="333"/>
                  </a:lnTo>
                  <a:lnTo>
                    <a:pt x="468" y="332"/>
                  </a:lnTo>
                  <a:lnTo>
                    <a:pt x="467" y="332"/>
                  </a:lnTo>
                  <a:lnTo>
                    <a:pt x="467" y="331"/>
                  </a:lnTo>
                  <a:lnTo>
                    <a:pt x="467" y="330"/>
                  </a:lnTo>
                  <a:lnTo>
                    <a:pt x="467" y="329"/>
                  </a:lnTo>
                  <a:lnTo>
                    <a:pt x="466" y="329"/>
                  </a:lnTo>
                  <a:lnTo>
                    <a:pt x="465" y="329"/>
                  </a:lnTo>
                  <a:lnTo>
                    <a:pt x="464" y="326"/>
                  </a:lnTo>
                  <a:lnTo>
                    <a:pt x="464" y="328"/>
                  </a:lnTo>
                  <a:lnTo>
                    <a:pt x="465" y="329"/>
                  </a:lnTo>
                  <a:lnTo>
                    <a:pt x="461" y="329"/>
                  </a:lnTo>
                  <a:lnTo>
                    <a:pt x="460" y="329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60" y="326"/>
                  </a:lnTo>
                  <a:lnTo>
                    <a:pt x="460" y="324"/>
                  </a:lnTo>
                  <a:lnTo>
                    <a:pt x="459" y="324"/>
                  </a:lnTo>
                  <a:lnTo>
                    <a:pt x="459" y="323"/>
                  </a:lnTo>
                  <a:lnTo>
                    <a:pt x="459" y="322"/>
                  </a:lnTo>
                  <a:lnTo>
                    <a:pt x="458" y="322"/>
                  </a:lnTo>
                  <a:lnTo>
                    <a:pt x="458" y="321"/>
                  </a:lnTo>
                  <a:lnTo>
                    <a:pt x="457" y="320"/>
                  </a:lnTo>
                  <a:lnTo>
                    <a:pt x="457" y="319"/>
                  </a:lnTo>
                  <a:lnTo>
                    <a:pt x="457" y="318"/>
                  </a:lnTo>
                  <a:lnTo>
                    <a:pt x="457" y="317"/>
                  </a:lnTo>
                  <a:lnTo>
                    <a:pt x="456" y="317"/>
                  </a:lnTo>
                  <a:lnTo>
                    <a:pt x="455" y="317"/>
                  </a:lnTo>
                  <a:lnTo>
                    <a:pt x="455" y="315"/>
                  </a:lnTo>
                  <a:lnTo>
                    <a:pt x="456" y="315"/>
                  </a:lnTo>
                  <a:lnTo>
                    <a:pt x="455" y="314"/>
                  </a:lnTo>
                  <a:lnTo>
                    <a:pt x="455" y="313"/>
                  </a:lnTo>
                  <a:lnTo>
                    <a:pt x="455" y="312"/>
                  </a:lnTo>
                  <a:lnTo>
                    <a:pt x="455" y="311"/>
                  </a:lnTo>
                  <a:lnTo>
                    <a:pt x="454" y="309"/>
                  </a:lnTo>
                  <a:lnTo>
                    <a:pt x="454" y="311"/>
                  </a:lnTo>
                  <a:lnTo>
                    <a:pt x="453" y="311"/>
                  </a:lnTo>
                  <a:lnTo>
                    <a:pt x="453" y="312"/>
                  </a:lnTo>
                  <a:lnTo>
                    <a:pt x="453" y="313"/>
                  </a:lnTo>
                  <a:lnTo>
                    <a:pt x="453" y="314"/>
                  </a:lnTo>
                  <a:lnTo>
                    <a:pt x="454" y="314"/>
                  </a:lnTo>
                  <a:lnTo>
                    <a:pt x="454" y="315"/>
                  </a:lnTo>
                  <a:lnTo>
                    <a:pt x="454" y="317"/>
                  </a:lnTo>
                  <a:lnTo>
                    <a:pt x="455" y="318"/>
                  </a:lnTo>
                  <a:lnTo>
                    <a:pt x="455" y="319"/>
                  </a:lnTo>
                  <a:lnTo>
                    <a:pt x="455" y="320"/>
                  </a:lnTo>
                  <a:lnTo>
                    <a:pt x="455" y="321"/>
                  </a:lnTo>
                  <a:lnTo>
                    <a:pt x="455" y="322"/>
                  </a:lnTo>
                  <a:lnTo>
                    <a:pt x="456" y="323"/>
                  </a:lnTo>
                  <a:lnTo>
                    <a:pt x="456" y="326"/>
                  </a:lnTo>
                  <a:lnTo>
                    <a:pt x="456" y="328"/>
                  </a:lnTo>
                  <a:lnTo>
                    <a:pt x="456" y="329"/>
                  </a:lnTo>
                  <a:lnTo>
                    <a:pt x="455" y="329"/>
                  </a:lnTo>
                  <a:lnTo>
                    <a:pt x="454" y="328"/>
                  </a:lnTo>
                  <a:lnTo>
                    <a:pt x="453" y="326"/>
                  </a:lnTo>
                  <a:lnTo>
                    <a:pt x="453" y="324"/>
                  </a:lnTo>
                  <a:lnTo>
                    <a:pt x="451" y="324"/>
                  </a:lnTo>
                  <a:lnTo>
                    <a:pt x="451" y="326"/>
                  </a:lnTo>
                  <a:lnTo>
                    <a:pt x="450" y="326"/>
                  </a:lnTo>
                  <a:lnTo>
                    <a:pt x="449" y="326"/>
                  </a:lnTo>
                  <a:lnTo>
                    <a:pt x="449" y="324"/>
                  </a:lnTo>
                  <a:lnTo>
                    <a:pt x="448" y="324"/>
                  </a:lnTo>
                  <a:lnTo>
                    <a:pt x="448" y="323"/>
                  </a:lnTo>
                  <a:lnTo>
                    <a:pt x="448" y="322"/>
                  </a:lnTo>
                  <a:lnTo>
                    <a:pt x="448" y="321"/>
                  </a:lnTo>
                  <a:lnTo>
                    <a:pt x="448" y="320"/>
                  </a:lnTo>
                  <a:lnTo>
                    <a:pt x="446" y="319"/>
                  </a:lnTo>
                  <a:lnTo>
                    <a:pt x="446" y="318"/>
                  </a:lnTo>
                  <a:lnTo>
                    <a:pt x="445" y="317"/>
                  </a:lnTo>
                  <a:lnTo>
                    <a:pt x="446" y="315"/>
                  </a:lnTo>
                  <a:lnTo>
                    <a:pt x="448" y="315"/>
                  </a:lnTo>
                  <a:lnTo>
                    <a:pt x="449" y="315"/>
                  </a:lnTo>
                  <a:lnTo>
                    <a:pt x="449" y="314"/>
                  </a:lnTo>
                  <a:lnTo>
                    <a:pt x="448" y="314"/>
                  </a:lnTo>
                  <a:lnTo>
                    <a:pt x="446" y="315"/>
                  </a:lnTo>
                  <a:lnTo>
                    <a:pt x="445" y="315"/>
                  </a:lnTo>
                  <a:lnTo>
                    <a:pt x="445" y="317"/>
                  </a:lnTo>
                  <a:lnTo>
                    <a:pt x="445" y="318"/>
                  </a:lnTo>
                  <a:lnTo>
                    <a:pt x="444" y="318"/>
                  </a:lnTo>
                  <a:lnTo>
                    <a:pt x="443" y="317"/>
                  </a:lnTo>
                  <a:lnTo>
                    <a:pt x="442" y="317"/>
                  </a:lnTo>
                  <a:lnTo>
                    <a:pt x="442" y="315"/>
                  </a:lnTo>
                  <a:lnTo>
                    <a:pt x="441" y="314"/>
                  </a:lnTo>
                  <a:lnTo>
                    <a:pt x="442" y="313"/>
                  </a:lnTo>
                  <a:lnTo>
                    <a:pt x="441" y="313"/>
                  </a:lnTo>
                  <a:lnTo>
                    <a:pt x="441" y="314"/>
                  </a:lnTo>
                  <a:lnTo>
                    <a:pt x="439" y="312"/>
                  </a:lnTo>
                  <a:lnTo>
                    <a:pt x="439" y="313"/>
                  </a:lnTo>
                  <a:lnTo>
                    <a:pt x="441" y="314"/>
                  </a:lnTo>
                  <a:lnTo>
                    <a:pt x="439" y="315"/>
                  </a:lnTo>
                  <a:lnTo>
                    <a:pt x="439" y="314"/>
                  </a:lnTo>
                  <a:lnTo>
                    <a:pt x="438" y="314"/>
                  </a:lnTo>
                  <a:lnTo>
                    <a:pt x="438" y="313"/>
                  </a:lnTo>
                  <a:lnTo>
                    <a:pt x="437" y="313"/>
                  </a:lnTo>
                  <a:lnTo>
                    <a:pt x="437" y="312"/>
                  </a:lnTo>
                  <a:lnTo>
                    <a:pt x="436" y="312"/>
                  </a:lnTo>
                  <a:lnTo>
                    <a:pt x="436" y="311"/>
                  </a:lnTo>
                  <a:lnTo>
                    <a:pt x="437" y="311"/>
                  </a:lnTo>
                  <a:lnTo>
                    <a:pt x="438" y="309"/>
                  </a:lnTo>
                  <a:lnTo>
                    <a:pt x="439" y="309"/>
                  </a:lnTo>
                  <a:lnTo>
                    <a:pt x="441" y="309"/>
                  </a:lnTo>
                  <a:lnTo>
                    <a:pt x="442" y="307"/>
                  </a:lnTo>
                  <a:lnTo>
                    <a:pt x="442" y="305"/>
                  </a:lnTo>
                  <a:lnTo>
                    <a:pt x="442" y="303"/>
                  </a:lnTo>
                  <a:lnTo>
                    <a:pt x="443" y="303"/>
                  </a:lnTo>
                  <a:lnTo>
                    <a:pt x="444" y="302"/>
                  </a:lnTo>
                  <a:lnTo>
                    <a:pt x="444" y="301"/>
                  </a:lnTo>
                  <a:lnTo>
                    <a:pt x="443" y="301"/>
                  </a:lnTo>
                  <a:lnTo>
                    <a:pt x="444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8" y="299"/>
                  </a:lnTo>
                  <a:lnTo>
                    <a:pt x="450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3" y="298"/>
                  </a:lnTo>
                  <a:lnTo>
                    <a:pt x="454" y="298"/>
                  </a:lnTo>
                  <a:lnTo>
                    <a:pt x="454" y="299"/>
                  </a:lnTo>
                  <a:lnTo>
                    <a:pt x="455" y="299"/>
                  </a:lnTo>
                  <a:lnTo>
                    <a:pt x="455" y="300"/>
                  </a:lnTo>
                  <a:lnTo>
                    <a:pt x="456" y="300"/>
                  </a:lnTo>
                  <a:lnTo>
                    <a:pt x="456" y="301"/>
                  </a:lnTo>
                  <a:lnTo>
                    <a:pt x="457" y="301"/>
                  </a:lnTo>
                  <a:lnTo>
                    <a:pt x="457" y="302"/>
                  </a:lnTo>
                  <a:lnTo>
                    <a:pt x="456" y="303"/>
                  </a:lnTo>
                  <a:lnTo>
                    <a:pt x="456" y="305"/>
                  </a:lnTo>
                  <a:lnTo>
                    <a:pt x="457" y="305"/>
                  </a:lnTo>
                  <a:lnTo>
                    <a:pt x="457" y="306"/>
                  </a:lnTo>
                  <a:lnTo>
                    <a:pt x="457" y="307"/>
                  </a:lnTo>
                  <a:lnTo>
                    <a:pt x="458" y="307"/>
                  </a:lnTo>
                  <a:lnTo>
                    <a:pt x="459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60" y="311"/>
                  </a:lnTo>
                  <a:lnTo>
                    <a:pt x="461" y="311"/>
                  </a:lnTo>
                  <a:lnTo>
                    <a:pt x="464" y="312"/>
                  </a:lnTo>
                  <a:lnTo>
                    <a:pt x="464" y="313"/>
                  </a:lnTo>
                  <a:lnTo>
                    <a:pt x="465" y="313"/>
                  </a:lnTo>
                  <a:lnTo>
                    <a:pt x="465" y="314"/>
                  </a:lnTo>
                  <a:lnTo>
                    <a:pt x="465" y="315"/>
                  </a:lnTo>
                  <a:lnTo>
                    <a:pt x="466" y="317"/>
                  </a:lnTo>
                  <a:lnTo>
                    <a:pt x="468" y="318"/>
                  </a:lnTo>
                  <a:lnTo>
                    <a:pt x="469" y="318"/>
                  </a:lnTo>
                  <a:lnTo>
                    <a:pt x="469" y="319"/>
                  </a:lnTo>
                  <a:lnTo>
                    <a:pt x="470" y="321"/>
                  </a:lnTo>
                  <a:lnTo>
                    <a:pt x="471" y="321"/>
                  </a:lnTo>
                  <a:lnTo>
                    <a:pt x="471" y="322"/>
                  </a:lnTo>
                  <a:lnTo>
                    <a:pt x="472" y="323"/>
                  </a:lnTo>
                  <a:lnTo>
                    <a:pt x="473" y="324"/>
                  </a:lnTo>
                  <a:lnTo>
                    <a:pt x="472" y="324"/>
                  </a:lnTo>
                  <a:lnTo>
                    <a:pt x="473" y="326"/>
                  </a:lnTo>
                  <a:lnTo>
                    <a:pt x="473" y="328"/>
                  </a:lnTo>
                  <a:lnTo>
                    <a:pt x="475" y="329"/>
                  </a:lnTo>
                  <a:lnTo>
                    <a:pt x="476" y="330"/>
                  </a:lnTo>
                  <a:lnTo>
                    <a:pt x="476" y="332"/>
                  </a:lnTo>
                  <a:lnTo>
                    <a:pt x="477" y="332"/>
                  </a:lnTo>
                  <a:lnTo>
                    <a:pt x="477" y="333"/>
                  </a:lnTo>
                  <a:lnTo>
                    <a:pt x="479" y="334"/>
                  </a:lnTo>
                  <a:lnTo>
                    <a:pt x="480" y="336"/>
                  </a:lnTo>
                  <a:lnTo>
                    <a:pt x="481" y="339"/>
                  </a:lnTo>
                  <a:lnTo>
                    <a:pt x="481" y="341"/>
                  </a:lnTo>
                  <a:lnTo>
                    <a:pt x="482" y="343"/>
                  </a:lnTo>
                  <a:lnTo>
                    <a:pt x="483" y="344"/>
                  </a:lnTo>
                  <a:lnTo>
                    <a:pt x="484" y="345"/>
                  </a:lnTo>
                  <a:lnTo>
                    <a:pt x="484" y="346"/>
                  </a:lnTo>
                  <a:lnTo>
                    <a:pt x="485" y="348"/>
                  </a:lnTo>
                  <a:lnTo>
                    <a:pt x="484" y="349"/>
                  </a:lnTo>
                  <a:lnTo>
                    <a:pt x="487" y="351"/>
                  </a:lnTo>
                  <a:lnTo>
                    <a:pt x="488" y="351"/>
                  </a:lnTo>
                  <a:lnTo>
                    <a:pt x="487" y="354"/>
                  </a:lnTo>
                  <a:lnTo>
                    <a:pt x="489" y="356"/>
                  </a:lnTo>
                  <a:lnTo>
                    <a:pt x="489" y="357"/>
                  </a:lnTo>
                  <a:lnTo>
                    <a:pt x="489" y="358"/>
                  </a:lnTo>
                  <a:lnTo>
                    <a:pt x="489" y="359"/>
                  </a:lnTo>
                  <a:lnTo>
                    <a:pt x="490" y="359"/>
                  </a:lnTo>
                  <a:lnTo>
                    <a:pt x="491" y="359"/>
                  </a:lnTo>
                  <a:lnTo>
                    <a:pt x="492" y="359"/>
                  </a:lnTo>
                  <a:lnTo>
                    <a:pt x="492" y="360"/>
                  </a:lnTo>
                  <a:lnTo>
                    <a:pt x="495" y="362"/>
                  </a:lnTo>
                  <a:lnTo>
                    <a:pt x="496" y="363"/>
                  </a:lnTo>
                  <a:lnTo>
                    <a:pt x="498" y="363"/>
                  </a:lnTo>
                  <a:lnTo>
                    <a:pt x="499" y="364"/>
                  </a:lnTo>
                  <a:lnTo>
                    <a:pt x="500" y="364"/>
                  </a:lnTo>
                  <a:lnTo>
                    <a:pt x="501" y="364"/>
                  </a:lnTo>
                  <a:lnTo>
                    <a:pt x="502" y="366"/>
                  </a:lnTo>
                  <a:lnTo>
                    <a:pt x="503" y="366"/>
                  </a:lnTo>
                  <a:lnTo>
                    <a:pt x="504" y="367"/>
                  </a:lnTo>
                  <a:lnTo>
                    <a:pt x="504" y="368"/>
                  </a:lnTo>
                  <a:lnTo>
                    <a:pt x="505" y="368"/>
                  </a:lnTo>
                  <a:lnTo>
                    <a:pt x="506" y="368"/>
                  </a:lnTo>
                  <a:lnTo>
                    <a:pt x="508" y="368"/>
                  </a:lnTo>
                  <a:lnTo>
                    <a:pt x="508" y="369"/>
                  </a:lnTo>
                  <a:lnTo>
                    <a:pt x="508" y="371"/>
                  </a:lnTo>
                  <a:lnTo>
                    <a:pt x="508" y="372"/>
                  </a:lnTo>
                  <a:lnTo>
                    <a:pt x="508" y="374"/>
                  </a:lnTo>
                  <a:lnTo>
                    <a:pt x="506" y="375"/>
                  </a:lnTo>
                  <a:lnTo>
                    <a:pt x="506" y="376"/>
                  </a:lnTo>
                  <a:lnTo>
                    <a:pt x="506" y="377"/>
                  </a:lnTo>
                  <a:lnTo>
                    <a:pt x="506" y="378"/>
                  </a:lnTo>
                  <a:lnTo>
                    <a:pt x="506" y="379"/>
                  </a:lnTo>
                  <a:lnTo>
                    <a:pt x="508" y="380"/>
                  </a:lnTo>
                  <a:lnTo>
                    <a:pt x="508" y="381"/>
                  </a:lnTo>
                  <a:lnTo>
                    <a:pt x="508" y="382"/>
                  </a:lnTo>
                  <a:close/>
                  <a:moveTo>
                    <a:pt x="453" y="323"/>
                  </a:moveTo>
                  <a:lnTo>
                    <a:pt x="451" y="322"/>
                  </a:lnTo>
                  <a:lnTo>
                    <a:pt x="451" y="323"/>
                  </a:lnTo>
                  <a:lnTo>
                    <a:pt x="453" y="323"/>
                  </a:lnTo>
                  <a:close/>
                  <a:moveTo>
                    <a:pt x="454" y="303"/>
                  </a:moveTo>
                  <a:lnTo>
                    <a:pt x="453" y="305"/>
                  </a:lnTo>
                  <a:lnTo>
                    <a:pt x="453" y="306"/>
                  </a:lnTo>
                  <a:lnTo>
                    <a:pt x="453" y="307"/>
                  </a:lnTo>
                  <a:lnTo>
                    <a:pt x="451" y="306"/>
                  </a:lnTo>
                  <a:lnTo>
                    <a:pt x="451" y="307"/>
                  </a:lnTo>
                  <a:lnTo>
                    <a:pt x="453" y="307"/>
                  </a:lnTo>
                  <a:lnTo>
                    <a:pt x="453" y="308"/>
                  </a:lnTo>
                  <a:lnTo>
                    <a:pt x="451" y="308"/>
                  </a:lnTo>
                  <a:lnTo>
                    <a:pt x="451" y="309"/>
                  </a:lnTo>
                  <a:lnTo>
                    <a:pt x="453" y="309"/>
                  </a:lnTo>
                  <a:lnTo>
                    <a:pt x="453" y="308"/>
                  </a:lnTo>
                  <a:lnTo>
                    <a:pt x="454" y="308"/>
                  </a:lnTo>
                  <a:lnTo>
                    <a:pt x="454" y="307"/>
                  </a:lnTo>
                  <a:lnTo>
                    <a:pt x="453" y="306"/>
                  </a:lnTo>
                  <a:lnTo>
                    <a:pt x="454" y="305"/>
                  </a:lnTo>
                  <a:lnTo>
                    <a:pt x="454" y="303"/>
                  </a:lnTo>
                  <a:close/>
                  <a:moveTo>
                    <a:pt x="468" y="323"/>
                  </a:moveTo>
                  <a:lnTo>
                    <a:pt x="467" y="323"/>
                  </a:lnTo>
                  <a:lnTo>
                    <a:pt x="467" y="324"/>
                  </a:lnTo>
                  <a:lnTo>
                    <a:pt x="467" y="326"/>
                  </a:lnTo>
                  <a:lnTo>
                    <a:pt x="466" y="326"/>
                  </a:lnTo>
                  <a:lnTo>
                    <a:pt x="466" y="328"/>
                  </a:lnTo>
                  <a:lnTo>
                    <a:pt x="467" y="328"/>
                  </a:lnTo>
                  <a:lnTo>
                    <a:pt x="468" y="326"/>
                  </a:lnTo>
                  <a:lnTo>
                    <a:pt x="467" y="324"/>
                  </a:lnTo>
                  <a:lnTo>
                    <a:pt x="468" y="324"/>
                  </a:lnTo>
                  <a:lnTo>
                    <a:pt x="468" y="323"/>
                  </a:lnTo>
                  <a:close/>
                  <a:moveTo>
                    <a:pt x="476" y="334"/>
                  </a:moveTo>
                  <a:lnTo>
                    <a:pt x="475" y="334"/>
                  </a:lnTo>
                  <a:lnTo>
                    <a:pt x="475" y="335"/>
                  </a:lnTo>
                  <a:lnTo>
                    <a:pt x="476" y="335"/>
                  </a:lnTo>
                  <a:lnTo>
                    <a:pt x="476" y="334"/>
                  </a:lnTo>
                  <a:close/>
                  <a:moveTo>
                    <a:pt x="467" y="366"/>
                  </a:moveTo>
                  <a:lnTo>
                    <a:pt x="466" y="366"/>
                  </a:lnTo>
                  <a:lnTo>
                    <a:pt x="467" y="367"/>
                  </a:lnTo>
                  <a:lnTo>
                    <a:pt x="467" y="366"/>
                  </a:lnTo>
                  <a:close/>
                  <a:moveTo>
                    <a:pt x="470" y="356"/>
                  </a:moveTo>
                  <a:lnTo>
                    <a:pt x="469" y="358"/>
                  </a:lnTo>
                  <a:lnTo>
                    <a:pt x="470" y="358"/>
                  </a:lnTo>
                  <a:lnTo>
                    <a:pt x="470" y="357"/>
                  </a:lnTo>
                  <a:lnTo>
                    <a:pt x="470" y="356"/>
                  </a:lnTo>
                  <a:close/>
                  <a:moveTo>
                    <a:pt x="485" y="366"/>
                  </a:moveTo>
                  <a:lnTo>
                    <a:pt x="484" y="366"/>
                  </a:lnTo>
                  <a:lnTo>
                    <a:pt x="483" y="366"/>
                  </a:lnTo>
                  <a:lnTo>
                    <a:pt x="483" y="367"/>
                  </a:lnTo>
                  <a:lnTo>
                    <a:pt x="484" y="366"/>
                  </a:lnTo>
                  <a:lnTo>
                    <a:pt x="484" y="367"/>
                  </a:lnTo>
                  <a:lnTo>
                    <a:pt x="485" y="367"/>
                  </a:lnTo>
                  <a:lnTo>
                    <a:pt x="485" y="366"/>
                  </a:lnTo>
                  <a:close/>
                  <a:moveTo>
                    <a:pt x="487" y="364"/>
                  </a:moveTo>
                  <a:lnTo>
                    <a:pt x="485" y="363"/>
                  </a:lnTo>
                  <a:lnTo>
                    <a:pt x="485" y="364"/>
                  </a:lnTo>
                  <a:lnTo>
                    <a:pt x="487" y="364"/>
                  </a:lnTo>
                  <a:close/>
                  <a:moveTo>
                    <a:pt x="492" y="366"/>
                  </a:moveTo>
                  <a:lnTo>
                    <a:pt x="491" y="366"/>
                  </a:lnTo>
                  <a:lnTo>
                    <a:pt x="489" y="366"/>
                  </a:lnTo>
                  <a:lnTo>
                    <a:pt x="488" y="365"/>
                  </a:lnTo>
                  <a:lnTo>
                    <a:pt x="488" y="366"/>
                  </a:lnTo>
                  <a:lnTo>
                    <a:pt x="489" y="366"/>
                  </a:lnTo>
                  <a:lnTo>
                    <a:pt x="489" y="367"/>
                  </a:lnTo>
                  <a:lnTo>
                    <a:pt x="490" y="367"/>
                  </a:lnTo>
                  <a:lnTo>
                    <a:pt x="491" y="367"/>
                  </a:lnTo>
                  <a:lnTo>
                    <a:pt x="492" y="367"/>
                  </a:lnTo>
                  <a:lnTo>
                    <a:pt x="492" y="366"/>
                  </a:lnTo>
                  <a:close/>
                  <a:moveTo>
                    <a:pt x="495" y="377"/>
                  </a:moveTo>
                  <a:lnTo>
                    <a:pt x="494" y="378"/>
                  </a:lnTo>
                  <a:lnTo>
                    <a:pt x="495" y="379"/>
                  </a:lnTo>
                  <a:lnTo>
                    <a:pt x="495" y="378"/>
                  </a:lnTo>
                  <a:lnTo>
                    <a:pt x="495" y="377"/>
                  </a:lnTo>
                  <a:close/>
                  <a:moveTo>
                    <a:pt x="499" y="368"/>
                  </a:moveTo>
                  <a:lnTo>
                    <a:pt x="498" y="368"/>
                  </a:lnTo>
                  <a:lnTo>
                    <a:pt x="498" y="369"/>
                  </a:lnTo>
                  <a:lnTo>
                    <a:pt x="499" y="368"/>
                  </a:lnTo>
                  <a:close/>
                  <a:moveTo>
                    <a:pt x="501" y="388"/>
                  </a:moveTo>
                  <a:lnTo>
                    <a:pt x="500" y="387"/>
                  </a:lnTo>
                  <a:lnTo>
                    <a:pt x="500" y="388"/>
                  </a:lnTo>
                  <a:lnTo>
                    <a:pt x="501" y="388"/>
                  </a:lnTo>
                  <a:close/>
                  <a:moveTo>
                    <a:pt x="503" y="382"/>
                  </a:moveTo>
                  <a:lnTo>
                    <a:pt x="502" y="385"/>
                  </a:lnTo>
                  <a:lnTo>
                    <a:pt x="503" y="383"/>
                  </a:lnTo>
                  <a:lnTo>
                    <a:pt x="503" y="382"/>
                  </a:lnTo>
                  <a:close/>
                  <a:moveTo>
                    <a:pt x="236" y="0"/>
                  </a:moveTo>
                  <a:lnTo>
                    <a:pt x="233" y="0"/>
                  </a:lnTo>
                  <a:lnTo>
                    <a:pt x="233" y="1"/>
                  </a:lnTo>
                  <a:lnTo>
                    <a:pt x="236" y="1"/>
                  </a:lnTo>
                  <a:lnTo>
                    <a:pt x="236" y="0"/>
                  </a:lnTo>
                  <a:close/>
                  <a:moveTo>
                    <a:pt x="438" y="315"/>
                  </a:moveTo>
                  <a:lnTo>
                    <a:pt x="439" y="315"/>
                  </a:lnTo>
                  <a:lnTo>
                    <a:pt x="441" y="315"/>
                  </a:lnTo>
                  <a:lnTo>
                    <a:pt x="441" y="317"/>
                  </a:lnTo>
                  <a:lnTo>
                    <a:pt x="441" y="318"/>
                  </a:lnTo>
                  <a:lnTo>
                    <a:pt x="441" y="319"/>
                  </a:lnTo>
                  <a:lnTo>
                    <a:pt x="442" y="319"/>
                  </a:lnTo>
                  <a:lnTo>
                    <a:pt x="442" y="318"/>
                  </a:lnTo>
                  <a:lnTo>
                    <a:pt x="443" y="318"/>
                  </a:lnTo>
                  <a:lnTo>
                    <a:pt x="443" y="319"/>
                  </a:lnTo>
                  <a:lnTo>
                    <a:pt x="442" y="320"/>
                  </a:lnTo>
                  <a:lnTo>
                    <a:pt x="441" y="320"/>
                  </a:lnTo>
                  <a:lnTo>
                    <a:pt x="442" y="321"/>
                  </a:lnTo>
                  <a:lnTo>
                    <a:pt x="442" y="320"/>
                  </a:lnTo>
                  <a:lnTo>
                    <a:pt x="443" y="320"/>
                  </a:lnTo>
                  <a:lnTo>
                    <a:pt x="443" y="319"/>
                  </a:lnTo>
                  <a:lnTo>
                    <a:pt x="444" y="320"/>
                  </a:lnTo>
                  <a:lnTo>
                    <a:pt x="444" y="321"/>
                  </a:lnTo>
                  <a:lnTo>
                    <a:pt x="445" y="321"/>
                  </a:lnTo>
                  <a:lnTo>
                    <a:pt x="445" y="322"/>
                  </a:lnTo>
                  <a:lnTo>
                    <a:pt x="445" y="323"/>
                  </a:lnTo>
                  <a:lnTo>
                    <a:pt x="446" y="324"/>
                  </a:lnTo>
                  <a:lnTo>
                    <a:pt x="445" y="326"/>
                  </a:lnTo>
                  <a:lnTo>
                    <a:pt x="444" y="326"/>
                  </a:lnTo>
                  <a:lnTo>
                    <a:pt x="443" y="324"/>
                  </a:lnTo>
                  <a:lnTo>
                    <a:pt x="442" y="324"/>
                  </a:lnTo>
                  <a:lnTo>
                    <a:pt x="442" y="323"/>
                  </a:lnTo>
                  <a:lnTo>
                    <a:pt x="441" y="323"/>
                  </a:lnTo>
                  <a:lnTo>
                    <a:pt x="442" y="324"/>
                  </a:lnTo>
                  <a:lnTo>
                    <a:pt x="441" y="324"/>
                  </a:lnTo>
                  <a:lnTo>
                    <a:pt x="441" y="326"/>
                  </a:lnTo>
                  <a:lnTo>
                    <a:pt x="439" y="326"/>
                  </a:lnTo>
                  <a:lnTo>
                    <a:pt x="438" y="326"/>
                  </a:lnTo>
                  <a:lnTo>
                    <a:pt x="437" y="324"/>
                  </a:lnTo>
                  <a:lnTo>
                    <a:pt x="436" y="324"/>
                  </a:lnTo>
                  <a:lnTo>
                    <a:pt x="435" y="324"/>
                  </a:lnTo>
                  <a:lnTo>
                    <a:pt x="434" y="323"/>
                  </a:lnTo>
                  <a:lnTo>
                    <a:pt x="433" y="322"/>
                  </a:lnTo>
                  <a:lnTo>
                    <a:pt x="431" y="321"/>
                  </a:lnTo>
                  <a:lnTo>
                    <a:pt x="430" y="321"/>
                  </a:lnTo>
                  <a:lnTo>
                    <a:pt x="430" y="320"/>
                  </a:lnTo>
                  <a:lnTo>
                    <a:pt x="431" y="320"/>
                  </a:lnTo>
                  <a:lnTo>
                    <a:pt x="431" y="319"/>
                  </a:lnTo>
                  <a:lnTo>
                    <a:pt x="430" y="319"/>
                  </a:lnTo>
                  <a:lnTo>
                    <a:pt x="430" y="320"/>
                  </a:lnTo>
                  <a:lnTo>
                    <a:pt x="428" y="320"/>
                  </a:lnTo>
                  <a:lnTo>
                    <a:pt x="428" y="319"/>
                  </a:lnTo>
                  <a:lnTo>
                    <a:pt x="427" y="318"/>
                  </a:lnTo>
                  <a:lnTo>
                    <a:pt x="426" y="317"/>
                  </a:lnTo>
                  <a:lnTo>
                    <a:pt x="426" y="315"/>
                  </a:lnTo>
                  <a:lnTo>
                    <a:pt x="426" y="314"/>
                  </a:lnTo>
                  <a:lnTo>
                    <a:pt x="424" y="312"/>
                  </a:lnTo>
                  <a:lnTo>
                    <a:pt x="423" y="312"/>
                  </a:lnTo>
                  <a:lnTo>
                    <a:pt x="423" y="311"/>
                  </a:lnTo>
                  <a:lnTo>
                    <a:pt x="422" y="311"/>
                  </a:lnTo>
                  <a:lnTo>
                    <a:pt x="421" y="311"/>
                  </a:lnTo>
                  <a:lnTo>
                    <a:pt x="421" y="309"/>
                  </a:lnTo>
                  <a:lnTo>
                    <a:pt x="422" y="309"/>
                  </a:lnTo>
                  <a:lnTo>
                    <a:pt x="421" y="308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9" y="309"/>
                  </a:lnTo>
                  <a:lnTo>
                    <a:pt x="419" y="308"/>
                  </a:lnTo>
                  <a:lnTo>
                    <a:pt x="418" y="308"/>
                  </a:lnTo>
                  <a:lnTo>
                    <a:pt x="415" y="307"/>
                  </a:lnTo>
                  <a:lnTo>
                    <a:pt x="413" y="306"/>
                  </a:lnTo>
                  <a:lnTo>
                    <a:pt x="413" y="305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3"/>
                  </a:lnTo>
                  <a:lnTo>
                    <a:pt x="409" y="303"/>
                  </a:lnTo>
                  <a:lnTo>
                    <a:pt x="407" y="301"/>
                  </a:lnTo>
                  <a:lnTo>
                    <a:pt x="408" y="301"/>
                  </a:lnTo>
                  <a:lnTo>
                    <a:pt x="409" y="301"/>
                  </a:lnTo>
                  <a:lnTo>
                    <a:pt x="410" y="300"/>
                  </a:lnTo>
                  <a:lnTo>
                    <a:pt x="410" y="299"/>
                  </a:lnTo>
                  <a:lnTo>
                    <a:pt x="411" y="298"/>
                  </a:lnTo>
                  <a:lnTo>
                    <a:pt x="410" y="298"/>
                  </a:lnTo>
                  <a:lnTo>
                    <a:pt x="410" y="297"/>
                  </a:lnTo>
                  <a:lnTo>
                    <a:pt x="410" y="296"/>
                  </a:lnTo>
                  <a:lnTo>
                    <a:pt x="409" y="296"/>
                  </a:lnTo>
                  <a:lnTo>
                    <a:pt x="409" y="294"/>
                  </a:lnTo>
                  <a:lnTo>
                    <a:pt x="410" y="294"/>
                  </a:lnTo>
                  <a:lnTo>
                    <a:pt x="410" y="292"/>
                  </a:lnTo>
                  <a:lnTo>
                    <a:pt x="411" y="292"/>
                  </a:lnTo>
                  <a:lnTo>
                    <a:pt x="411" y="294"/>
                  </a:lnTo>
                  <a:lnTo>
                    <a:pt x="412" y="296"/>
                  </a:lnTo>
                  <a:lnTo>
                    <a:pt x="413" y="296"/>
                  </a:lnTo>
                  <a:lnTo>
                    <a:pt x="412" y="294"/>
                  </a:lnTo>
                  <a:lnTo>
                    <a:pt x="412" y="292"/>
                  </a:lnTo>
                  <a:lnTo>
                    <a:pt x="411" y="292"/>
                  </a:lnTo>
                  <a:lnTo>
                    <a:pt x="411" y="291"/>
                  </a:lnTo>
                  <a:lnTo>
                    <a:pt x="410" y="291"/>
                  </a:lnTo>
                  <a:lnTo>
                    <a:pt x="409" y="292"/>
                  </a:lnTo>
                  <a:lnTo>
                    <a:pt x="408" y="294"/>
                  </a:lnTo>
                  <a:lnTo>
                    <a:pt x="408" y="296"/>
                  </a:lnTo>
                  <a:lnTo>
                    <a:pt x="407" y="297"/>
                  </a:lnTo>
                  <a:lnTo>
                    <a:pt x="405" y="297"/>
                  </a:lnTo>
                  <a:lnTo>
                    <a:pt x="404" y="298"/>
                  </a:lnTo>
                  <a:lnTo>
                    <a:pt x="403" y="299"/>
                  </a:lnTo>
                  <a:lnTo>
                    <a:pt x="402" y="299"/>
                  </a:lnTo>
                  <a:lnTo>
                    <a:pt x="400" y="299"/>
                  </a:lnTo>
                  <a:lnTo>
                    <a:pt x="398" y="299"/>
                  </a:lnTo>
                  <a:lnTo>
                    <a:pt x="398" y="298"/>
                  </a:lnTo>
                  <a:lnTo>
                    <a:pt x="397" y="298"/>
                  </a:lnTo>
                  <a:lnTo>
                    <a:pt x="396" y="298"/>
                  </a:lnTo>
                  <a:lnTo>
                    <a:pt x="395" y="297"/>
                  </a:lnTo>
                  <a:lnTo>
                    <a:pt x="393" y="297"/>
                  </a:lnTo>
                  <a:lnTo>
                    <a:pt x="392" y="296"/>
                  </a:lnTo>
                  <a:lnTo>
                    <a:pt x="391" y="296"/>
                  </a:lnTo>
                  <a:lnTo>
                    <a:pt x="390" y="296"/>
                  </a:lnTo>
                  <a:lnTo>
                    <a:pt x="390" y="294"/>
                  </a:lnTo>
                  <a:lnTo>
                    <a:pt x="391" y="294"/>
                  </a:lnTo>
                  <a:lnTo>
                    <a:pt x="392" y="294"/>
                  </a:lnTo>
                  <a:lnTo>
                    <a:pt x="392" y="292"/>
                  </a:lnTo>
                  <a:lnTo>
                    <a:pt x="392" y="291"/>
                  </a:lnTo>
                  <a:lnTo>
                    <a:pt x="392" y="290"/>
                  </a:lnTo>
                  <a:lnTo>
                    <a:pt x="391" y="290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0" y="290"/>
                  </a:lnTo>
                  <a:lnTo>
                    <a:pt x="391" y="291"/>
                  </a:lnTo>
                  <a:lnTo>
                    <a:pt x="390" y="291"/>
                  </a:lnTo>
                  <a:lnTo>
                    <a:pt x="389" y="292"/>
                  </a:lnTo>
                  <a:lnTo>
                    <a:pt x="388" y="292"/>
                  </a:lnTo>
                  <a:lnTo>
                    <a:pt x="385" y="291"/>
                  </a:lnTo>
                  <a:lnTo>
                    <a:pt x="382" y="291"/>
                  </a:lnTo>
                  <a:lnTo>
                    <a:pt x="380" y="290"/>
                  </a:lnTo>
                  <a:lnTo>
                    <a:pt x="379" y="290"/>
                  </a:lnTo>
                  <a:lnTo>
                    <a:pt x="378" y="290"/>
                  </a:lnTo>
                  <a:lnTo>
                    <a:pt x="376" y="290"/>
                  </a:lnTo>
                  <a:lnTo>
                    <a:pt x="375" y="290"/>
                  </a:lnTo>
                  <a:lnTo>
                    <a:pt x="373" y="290"/>
                  </a:lnTo>
                  <a:lnTo>
                    <a:pt x="369" y="291"/>
                  </a:lnTo>
                  <a:lnTo>
                    <a:pt x="367" y="291"/>
                  </a:lnTo>
                  <a:lnTo>
                    <a:pt x="366" y="291"/>
                  </a:lnTo>
                  <a:lnTo>
                    <a:pt x="365" y="291"/>
                  </a:lnTo>
                  <a:lnTo>
                    <a:pt x="365" y="292"/>
                  </a:lnTo>
                  <a:lnTo>
                    <a:pt x="364" y="291"/>
                  </a:lnTo>
                  <a:lnTo>
                    <a:pt x="364" y="290"/>
                  </a:lnTo>
                  <a:lnTo>
                    <a:pt x="363" y="290"/>
                  </a:lnTo>
                  <a:lnTo>
                    <a:pt x="362" y="289"/>
                  </a:lnTo>
                  <a:lnTo>
                    <a:pt x="362" y="288"/>
                  </a:lnTo>
                  <a:lnTo>
                    <a:pt x="361" y="288"/>
                  </a:lnTo>
                  <a:lnTo>
                    <a:pt x="359" y="288"/>
                  </a:lnTo>
                  <a:lnTo>
                    <a:pt x="358" y="288"/>
                  </a:lnTo>
                  <a:lnTo>
                    <a:pt x="357" y="288"/>
                  </a:lnTo>
                  <a:lnTo>
                    <a:pt x="357" y="287"/>
                  </a:lnTo>
                  <a:lnTo>
                    <a:pt x="355" y="286"/>
                  </a:lnTo>
                  <a:lnTo>
                    <a:pt x="354" y="286"/>
                  </a:lnTo>
                  <a:lnTo>
                    <a:pt x="354" y="285"/>
                  </a:lnTo>
                  <a:lnTo>
                    <a:pt x="354" y="284"/>
                  </a:lnTo>
                  <a:lnTo>
                    <a:pt x="355" y="284"/>
                  </a:lnTo>
                  <a:lnTo>
                    <a:pt x="355" y="283"/>
                  </a:lnTo>
                  <a:lnTo>
                    <a:pt x="354" y="283"/>
                  </a:lnTo>
                  <a:lnTo>
                    <a:pt x="354" y="282"/>
                  </a:lnTo>
                  <a:lnTo>
                    <a:pt x="355" y="282"/>
                  </a:lnTo>
                  <a:lnTo>
                    <a:pt x="355" y="280"/>
                  </a:lnTo>
                  <a:lnTo>
                    <a:pt x="355" y="278"/>
                  </a:lnTo>
                  <a:lnTo>
                    <a:pt x="357" y="278"/>
                  </a:lnTo>
                  <a:lnTo>
                    <a:pt x="357" y="277"/>
                  </a:lnTo>
                  <a:lnTo>
                    <a:pt x="355" y="277"/>
                  </a:lnTo>
                  <a:lnTo>
                    <a:pt x="355" y="278"/>
                  </a:lnTo>
                  <a:lnTo>
                    <a:pt x="354" y="278"/>
                  </a:lnTo>
                  <a:lnTo>
                    <a:pt x="354" y="280"/>
                  </a:lnTo>
                  <a:lnTo>
                    <a:pt x="354" y="282"/>
                  </a:lnTo>
                  <a:lnTo>
                    <a:pt x="353" y="282"/>
                  </a:lnTo>
                  <a:lnTo>
                    <a:pt x="352" y="283"/>
                  </a:lnTo>
                  <a:lnTo>
                    <a:pt x="352" y="284"/>
                  </a:lnTo>
                  <a:lnTo>
                    <a:pt x="351" y="285"/>
                  </a:lnTo>
                  <a:lnTo>
                    <a:pt x="350" y="285"/>
                  </a:lnTo>
                  <a:lnTo>
                    <a:pt x="348" y="285"/>
                  </a:lnTo>
                  <a:lnTo>
                    <a:pt x="348" y="284"/>
                  </a:lnTo>
                  <a:lnTo>
                    <a:pt x="347" y="284"/>
                  </a:lnTo>
                  <a:lnTo>
                    <a:pt x="346" y="283"/>
                  </a:lnTo>
                  <a:lnTo>
                    <a:pt x="345" y="283"/>
                  </a:lnTo>
                  <a:lnTo>
                    <a:pt x="345" y="282"/>
                  </a:lnTo>
                  <a:lnTo>
                    <a:pt x="346" y="280"/>
                  </a:lnTo>
                  <a:lnTo>
                    <a:pt x="346" y="278"/>
                  </a:lnTo>
                  <a:lnTo>
                    <a:pt x="347" y="278"/>
                  </a:lnTo>
                  <a:lnTo>
                    <a:pt x="347" y="277"/>
                  </a:lnTo>
                  <a:lnTo>
                    <a:pt x="346" y="278"/>
                  </a:lnTo>
                  <a:lnTo>
                    <a:pt x="345" y="278"/>
                  </a:lnTo>
                  <a:lnTo>
                    <a:pt x="345" y="277"/>
                  </a:lnTo>
                  <a:lnTo>
                    <a:pt x="344" y="277"/>
                  </a:lnTo>
                  <a:lnTo>
                    <a:pt x="343" y="277"/>
                  </a:lnTo>
                  <a:lnTo>
                    <a:pt x="343" y="276"/>
                  </a:lnTo>
                  <a:lnTo>
                    <a:pt x="342" y="276"/>
                  </a:lnTo>
                  <a:lnTo>
                    <a:pt x="340" y="276"/>
                  </a:lnTo>
                  <a:lnTo>
                    <a:pt x="339" y="276"/>
                  </a:lnTo>
                  <a:lnTo>
                    <a:pt x="339" y="275"/>
                  </a:lnTo>
                  <a:lnTo>
                    <a:pt x="339" y="274"/>
                  </a:lnTo>
                  <a:lnTo>
                    <a:pt x="338" y="275"/>
                  </a:lnTo>
                  <a:lnTo>
                    <a:pt x="336" y="275"/>
                  </a:lnTo>
                  <a:lnTo>
                    <a:pt x="338" y="274"/>
                  </a:lnTo>
                  <a:lnTo>
                    <a:pt x="336" y="274"/>
                  </a:lnTo>
                  <a:lnTo>
                    <a:pt x="335" y="274"/>
                  </a:lnTo>
                  <a:lnTo>
                    <a:pt x="335" y="273"/>
                  </a:lnTo>
                  <a:lnTo>
                    <a:pt x="336" y="273"/>
                  </a:lnTo>
                  <a:lnTo>
                    <a:pt x="336" y="272"/>
                  </a:lnTo>
                  <a:lnTo>
                    <a:pt x="335" y="272"/>
                  </a:lnTo>
                  <a:lnTo>
                    <a:pt x="335" y="271"/>
                  </a:lnTo>
                  <a:lnTo>
                    <a:pt x="336" y="271"/>
                  </a:lnTo>
                  <a:lnTo>
                    <a:pt x="336" y="269"/>
                  </a:lnTo>
                  <a:lnTo>
                    <a:pt x="340" y="269"/>
                  </a:lnTo>
                  <a:lnTo>
                    <a:pt x="340" y="268"/>
                  </a:lnTo>
                  <a:lnTo>
                    <a:pt x="339" y="268"/>
                  </a:lnTo>
                  <a:lnTo>
                    <a:pt x="338" y="268"/>
                  </a:lnTo>
                  <a:lnTo>
                    <a:pt x="336" y="268"/>
                  </a:lnTo>
                  <a:lnTo>
                    <a:pt x="336" y="269"/>
                  </a:lnTo>
                  <a:lnTo>
                    <a:pt x="335" y="269"/>
                  </a:lnTo>
                  <a:lnTo>
                    <a:pt x="335" y="271"/>
                  </a:lnTo>
                  <a:lnTo>
                    <a:pt x="334" y="271"/>
                  </a:lnTo>
                  <a:lnTo>
                    <a:pt x="334" y="272"/>
                  </a:lnTo>
                  <a:lnTo>
                    <a:pt x="333" y="272"/>
                  </a:lnTo>
                  <a:lnTo>
                    <a:pt x="333" y="273"/>
                  </a:lnTo>
                  <a:lnTo>
                    <a:pt x="332" y="272"/>
                  </a:lnTo>
                  <a:lnTo>
                    <a:pt x="331" y="272"/>
                  </a:lnTo>
                  <a:lnTo>
                    <a:pt x="331" y="271"/>
                  </a:lnTo>
                  <a:lnTo>
                    <a:pt x="330" y="272"/>
                  </a:lnTo>
                  <a:lnTo>
                    <a:pt x="330" y="273"/>
                  </a:lnTo>
                  <a:lnTo>
                    <a:pt x="331" y="273"/>
                  </a:lnTo>
                  <a:lnTo>
                    <a:pt x="332" y="273"/>
                  </a:lnTo>
                  <a:lnTo>
                    <a:pt x="332" y="274"/>
                  </a:lnTo>
                  <a:lnTo>
                    <a:pt x="331" y="274"/>
                  </a:lnTo>
                  <a:lnTo>
                    <a:pt x="330" y="274"/>
                  </a:lnTo>
                  <a:lnTo>
                    <a:pt x="329" y="274"/>
                  </a:lnTo>
                  <a:lnTo>
                    <a:pt x="329" y="273"/>
                  </a:lnTo>
                  <a:lnTo>
                    <a:pt x="329" y="272"/>
                  </a:lnTo>
                  <a:lnTo>
                    <a:pt x="328" y="272"/>
                  </a:lnTo>
                  <a:lnTo>
                    <a:pt x="328" y="271"/>
                  </a:lnTo>
                  <a:lnTo>
                    <a:pt x="327" y="271"/>
                  </a:lnTo>
                  <a:lnTo>
                    <a:pt x="327" y="272"/>
                  </a:lnTo>
                  <a:lnTo>
                    <a:pt x="327" y="273"/>
                  </a:lnTo>
                  <a:lnTo>
                    <a:pt x="327" y="274"/>
                  </a:lnTo>
                  <a:lnTo>
                    <a:pt x="324" y="274"/>
                  </a:lnTo>
                  <a:lnTo>
                    <a:pt x="324" y="275"/>
                  </a:lnTo>
                  <a:lnTo>
                    <a:pt x="323" y="275"/>
                  </a:lnTo>
                  <a:lnTo>
                    <a:pt x="323" y="274"/>
                  </a:lnTo>
                  <a:lnTo>
                    <a:pt x="322" y="273"/>
                  </a:lnTo>
                  <a:lnTo>
                    <a:pt x="322" y="274"/>
                  </a:lnTo>
                  <a:lnTo>
                    <a:pt x="323" y="275"/>
                  </a:lnTo>
                  <a:lnTo>
                    <a:pt x="322" y="275"/>
                  </a:lnTo>
                  <a:lnTo>
                    <a:pt x="321" y="275"/>
                  </a:lnTo>
                  <a:lnTo>
                    <a:pt x="321" y="274"/>
                  </a:lnTo>
                  <a:lnTo>
                    <a:pt x="321" y="273"/>
                  </a:lnTo>
                  <a:lnTo>
                    <a:pt x="322" y="272"/>
                  </a:lnTo>
                  <a:lnTo>
                    <a:pt x="322" y="271"/>
                  </a:lnTo>
                  <a:lnTo>
                    <a:pt x="323" y="269"/>
                  </a:lnTo>
                  <a:lnTo>
                    <a:pt x="323" y="268"/>
                  </a:lnTo>
                  <a:lnTo>
                    <a:pt x="324" y="268"/>
                  </a:lnTo>
                  <a:lnTo>
                    <a:pt x="324" y="267"/>
                  </a:lnTo>
                  <a:lnTo>
                    <a:pt x="324" y="266"/>
                  </a:lnTo>
                  <a:lnTo>
                    <a:pt x="323" y="267"/>
                  </a:lnTo>
                  <a:lnTo>
                    <a:pt x="323" y="268"/>
                  </a:lnTo>
                  <a:lnTo>
                    <a:pt x="322" y="269"/>
                  </a:lnTo>
                  <a:lnTo>
                    <a:pt x="322" y="271"/>
                  </a:lnTo>
                  <a:lnTo>
                    <a:pt x="321" y="271"/>
                  </a:lnTo>
                  <a:lnTo>
                    <a:pt x="321" y="269"/>
                  </a:lnTo>
                  <a:lnTo>
                    <a:pt x="320" y="269"/>
                  </a:lnTo>
                  <a:lnTo>
                    <a:pt x="319" y="269"/>
                  </a:lnTo>
                  <a:lnTo>
                    <a:pt x="318" y="269"/>
                  </a:lnTo>
                  <a:lnTo>
                    <a:pt x="318" y="271"/>
                  </a:lnTo>
                  <a:lnTo>
                    <a:pt x="318" y="272"/>
                  </a:lnTo>
                  <a:lnTo>
                    <a:pt x="319" y="272"/>
                  </a:lnTo>
                  <a:lnTo>
                    <a:pt x="319" y="271"/>
                  </a:lnTo>
                  <a:lnTo>
                    <a:pt x="320" y="269"/>
                  </a:lnTo>
                  <a:lnTo>
                    <a:pt x="321" y="271"/>
                  </a:lnTo>
                  <a:lnTo>
                    <a:pt x="320" y="271"/>
                  </a:lnTo>
                  <a:lnTo>
                    <a:pt x="320" y="272"/>
                  </a:lnTo>
                  <a:lnTo>
                    <a:pt x="320" y="273"/>
                  </a:lnTo>
                  <a:lnTo>
                    <a:pt x="319" y="273"/>
                  </a:lnTo>
                  <a:lnTo>
                    <a:pt x="319" y="274"/>
                  </a:lnTo>
                  <a:lnTo>
                    <a:pt x="318" y="274"/>
                  </a:lnTo>
                  <a:lnTo>
                    <a:pt x="319" y="275"/>
                  </a:lnTo>
                  <a:lnTo>
                    <a:pt x="318" y="275"/>
                  </a:lnTo>
                  <a:lnTo>
                    <a:pt x="317" y="276"/>
                  </a:lnTo>
                  <a:lnTo>
                    <a:pt x="316" y="276"/>
                  </a:lnTo>
                  <a:lnTo>
                    <a:pt x="316" y="277"/>
                  </a:lnTo>
                  <a:lnTo>
                    <a:pt x="317" y="277"/>
                  </a:lnTo>
                  <a:lnTo>
                    <a:pt x="317" y="276"/>
                  </a:lnTo>
                  <a:lnTo>
                    <a:pt x="318" y="276"/>
                  </a:lnTo>
                  <a:lnTo>
                    <a:pt x="318" y="277"/>
                  </a:lnTo>
                  <a:lnTo>
                    <a:pt x="318" y="278"/>
                  </a:lnTo>
                  <a:lnTo>
                    <a:pt x="319" y="278"/>
                  </a:lnTo>
                  <a:lnTo>
                    <a:pt x="319" y="277"/>
                  </a:lnTo>
                  <a:lnTo>
                    <a:pt x="319" y="276"/>
                  </a:lnTo>
                  <a:lnTo>
                    <a:pt x="320" y="276"/>
                  </a:lnTo>
                  <a:lnTo>
                    <a:pt x="321" y="276"/>
                  </a:lnTo>
                  <a:lnTo>
                    <a:pt x="321" y="277"/>
                  </a:lnTo>
                  <a:lnTo>
                    <a:pt x="321" y="278"/>
                  </a:lnTo>
                  <a:lnTo>
                    <a:pt x="320" y="278"/>
                  </a:lnTo>
                  <a:lnTo>
                    <a:pt x="320" y="280"/>
                  </a:lnTo>
                  <a:lnTo>
                    <a:pt x="319" y="282"/>
                  </a:lnTo>
                  <a:lnTo>
                    <a:pt x="319" y="283"/>
                  </a:lnTo>
                  <a:lnTo>
                    <a:pt x="320" y="283"/>
                  </a:lnTo>
                  <a:lnTo>
                    <a:pt x="321" y="282"/>
                  </a:lnTo>
                  <a:lnTo>
                    <a:pt x="322" y="282"/>
                  </a:lnTo>
                  <a:lnTo>
                    <a:pt x="322" y="283"/>
                  </a:lnTo>
                  <a:lnTo>
                    <a:pt x="322" y="284"/>
                  </a:lnTo>
                  <a:lnTo>
                    <a:pt x="321" y="284"/>
                  </a:lnTo>
                  <a:lnTo>
                    <a:pt x="320" y="284"/>
                  </a:lnTo>
                  <a:lnTo>
                    <a:pt x="321" y="285"/>
                  </a:lnTo>
                  <a:lnTo>
                    <a:pt x="320" y="285"/>
                  </a:lnTo>
                  <a:lnTo>
                    <a:pt x="320" y="286"/>
                  </a:lnTo>
                  <a:lnTo>
                    <a:pt x="319" y="287"/>
                  </a:lnTo>
                  <a:lnTo>
                    <a:pt x="319" y="286"/>
                  </a:lnTo>
                  <a:lnTo>
                    <a:pt x="318" y="287"/>
                  </a:lnTo>
                  <a:lnTo>
                    <a:pt x="319" y="287"/>
                  </a:lnTo>
                  <a:lnTo>
                    <a:pt x="319" y="288"/>
                  </a:lnTo>
                  <a:lnTo>
                    <a:pt x="320" y="287"/>
                  </a:lnTo>
                  <a:lnTo>
                    <a:pt x="320" y="288"/>
                  </a:lnTo>
                  <a:lnTo>
                    <a:pt x="321" y="287"/>
                  </a:lnTo>
                  <a:lnTo>
                    <a:pt x="321" y="288"/>
                  </a:lnTo>
                  <a:lnTo>
                    <a:pt x="320" y="289"/>
                  </a:lnTo>
                  <a:lnTo>
                    <a:pt x="319" y="289"/>
                  </a:lnTo>
                  <a:lnTo>
                    <a:pt x="319" y="290"/>
                  </a:lnTo>
                  <a:lnTo>
                    <a:pt x="318" y="290"/>
                  </a:lnTo>
                  <a:lnTo>
                    <a:pt x="318" y="291"/>
                  </a:lnTo>
                  <a:lnTo>
                    <a:pt x="318" y="292"/>
                  </a:lnTo>
                  <a:lnTo>
                    <a:pt x="317" y="291"/>
                  </a:lnTo>
                  <a:lnTo>
                    <a:pt x="317" y="292"/>
                  </a:lnTo>
                  <a:lnTo>
                    <a:pt x="316" y="294"/>
                  </a:lnTo>
                  <a:lnTo>
                    <a:pt x="316" y="292"/>
                  </a:lnTo>
                  <a:lnTo>
                    <a:pt x="314" y="292"/>
                  </a:lnTo>
                  <a:lnTo>
                    <a:pt x="313" y="294"/>
                  </a:lnTo>
                  <a:lnTo>
                    <a:pt x="313" y="292"/>
                  </a:lnTo>
                  <a:lnTo>
                    <a:pt x="312" y="292"/>
                  </a:lnTo>
                  <a:lnTo>
                    <a:pt x="311" y="292"/>
                  </a:lnTo>
                  <a:lnTo>
                    <a:pt x="311" y="291"/>
                  </a:lnTo>
                  <a:lnTo>
                    <a:pt x="312" y="291"/>
                  </a:lnTo>
                  <a:lnTo>
                    <a:pt x="311" y="290"/>
                  </a:lnTo>
                  <a:lnTo>
                    <a:pt x="311" y="291"/>
                  </a:lnTo>
                  <a:lnTo>
                    <a:pt x="309" y="291"/>
                  </a:lnTo>
                  <a:lnTo>
                    <a:pt x="309" y="292"/>
                  </a:lnTo>
                  <a:lnTo>
                    <a:pt x="309" y="294"/>
                  </a:lnTo>
                  <a:lnTo>
                    <a:pt x="308" y="292"/>
                  </a:lnTo>
                  <a:lnTo>
                    <a:pt x="308" y="291"/>
                  </a:lnTo>
                  <a:lnTo>
                    <a:pt x="308" y="290"/>
                  </a:lnTo>
                  <a:lnTo>
                    <a:pt x="308" y="289"/>
                  </a:lnTo>
                  <a:lnTo>
                    <a:pt x="307" y="289"/>
                  </a:lnTo>
                  <a:lnTo>
                    <a:pt x="307" y="290"/>
                  </a:lnTo>
                  <a:lnTo>
                    <a:pt x="307" y="291"/>
                  </a:lnTo>
                  <a:lnTo>
                    <a:pt x="308" y="292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6" y="294"/>
                  </a:lnTo>
                  <a:lnTo>
                    <a:pt x="306" y="296"/>
                  </a:lnTo>
                  <a:lnTo>
                    <a:pt x="306" y="297"/>
                  </a:lnTo>
                  <a:lnTo>
                    <a:pt x="305" y="297"/>
                  </a:lnTo>
                  <a:lnTo>
                    <a:pt x="305" y="296"/>
                  </a:lnTo>
                  <a:lnTo>
                    <a:pt x="304" y="296"/>
                  </a:lnTo>
                  <a:lnTo>
                    <a:pt x="304" y="297"/>
                  </a:lnTo>
                  <a:lnTo>
                    <a:pt x="305" y="299"/>
                  </a:lnTo>
                  <a:lnTo>
                    <a:pt x="304" y="299"/>
                  </a:lnTo>
                  <a:lnTo>
                    <a:pt x="304" y="298"/>
                  </a:lnTo>
                  <a:lnTo>
                    <a:pt x="302" y="298"/>
                  </a:lnTo>
                  <a:lnTo>
                    <a:pt x="302" y="297"/>
                  </a:lnTo>
                  <a:lnTo>
                    <a:pt x="301" y="297"/>
                  </a:lnTo>
                  <a:lnTo>
                    <a:pt x="302" y="298"/>
                  </a:lnTo>
                  <a:lnTo>
                    <a:pt x="302" y="299"/>
                  </a:lnTo>
                  <a:lnTo>
                    <a:pt x="301" y="300"/>
                  </a:lnTo>
                  <a:lnTo>
                    <a:pt x="301" y="299"/>
                  </a:lnTo>
                  <a:lnTo>
                    <a:pt x="300" y="300"/>
                  </a:lnTo>
                  <a:lnTo>
                    <a:pt x="301" y="301"/>
                  </a:lnTo>
                  <a:lnTo>
                    <a:pt x="300" y="301"/>
                  </a:lnTo>
                  <a:lnTo>
                    <a:pt x="300" y="302"/>
                  </a:lnTo>
                  <a:lnTo>
                    <a:pt x="299" y="302"/>
                  </a:lnTo>
                  <a:lnTo>
                    <a:pt x="298" y="303"/>
                  </a:lnTo>
                  <a:lnTo>
                    <a:pt x="298" y="302"/>
                  </a:lnTo>
                  <a:lnTo>
                    <a:pt x="297" y="302"/>
                  </a:lnTo>
                  <a:lnTo>
                    <a:pt x="296" y="302"/>
                  </a:lnTo>
                  <a:lnTo>
                    <a:pt x="297" y="301"/>
                  </a:lnTo>
                  <a:lnTo>
                    <a:pt x="297" y="300"/>
                  </a:lnTo>
                  <a:lnTo>
                    <a:pt x="296" y="301"/>
                  </a:lnTo>
                  <a:lnTo>
                    <a:pt x="296" y="302"/>
                  </a:lnTo>
                  <a:lnTo>
                    <a:pt x="296" y="303"/>
                  </a:lnTo>
                  <a:lnTo>
                    <a:pt x="294" y="305"/>
                  </a:lnTo>
                  <a:lnTo>
                    <a:pt x="293" y="305"/>
                  </a:lnTo>
                  <a:lnTo>
                    <a:pt x="293" y="306"/>
                  </a:lnTo>
                  <a:lnTo>
                    <a:pt x="291" y="306"/>
                  </a:lnTo>
                  <a:lnTo>
                    <a:pt x="291" y="307"/>
                  </a:lnTo>
                  <a:lnTo>
                    <a:pt x="290" y="307"/>
                  </a:lnTo>
                  <a:lnTo>
                    <a:pt x="290" y="308"/>
                  </a:lnTo>
                  <a:lnTo>
                    <a:pt x="289" y="308"/>
                  </a:lnTo>
                  <a:lnTo>
                    <a:pt x="288" y="308"/>
                  </a:lnTo>
                  <a:lnTo>
                    <a:pt x="287" y="308"/>
                  </a:lnTo>
                  <a:lnTo>
                    <a:pt x="287" y="307"/>
                  </a:lnTo>
                  <a:lnTo>
                    <a:pt x="286" y="308"/>
                  </a:lnTo>
                  <a:lnTo>
                    <a:pt x="285" y="308"/>
                  </a:lnTo>
                  <a:lnTo>
                    <a:pt x="285" y="309"/>
                  </a:lnTo>
                  <a:lnTo>
                    <a:pt x="284" y="309"/>
                  </a:lnTo>
                  <a:lnTo>
                    <a:pt x="284" y="308"/>
                  </a:lnTo>
                  <a:lnTo>
                    <a:pt x="283" y="308"/>
                  </a:lnTo>
                  <a:lnTo>
                    <a:pt x="283" y="307"/>
                  </a:lnTo>
                  <a:lnTo>
                    <a:pt x="282" y="307"/>
                  </a:lnTo>
                  <a:lnTo>
                    <a:pt x="282" y="306"/>
                  </a:lnTo>
                  <a:lnTo>
                    <a:pt x="283" y="306"/>
                  </a:lnTo>
                  <a:lnTo>
                    <a:pt x="283" y="305"/>
                  </a:lnTo>
                  <a:lnTo>
                    <a:pt x="283" y="303"/>
                  </a:lnTo>
                  <a:lnTo>
                    <a:pt x="284" y="303"/>
                  </a:lnTo>
                  <a:lnTo>
                    <a:pt x="285" y="303"/>
                  </a:lnTo>
                  <a:lnTo>
                    <a:pt x="285" y="302"/>
                  </a:lnTo>
                  <a:lnTo>
                    <a:pt x="286" y="303"/>
                  </a:lnTo>
                  <a:lnTo>
                    <a:pt x="287" y="303"/>
                  </a:lnTo>
                  <a:lnTo>
                    <a:pt x="287" y="302"/>
                  </a:lnTo>
                  <a:lnTo>
                    <a:pt x="287" y="301"/>
                  </a:lnTo>
                  <a:lnTo>
                    <a:pt x="288" y="301"/>
                  </a:lnTo>
                  <a:lnTo>
                    <a:pt x="289" y="300"/>
                  </a:lnTo>
                  <a:lnTo>
                    <a:pt x="289" y="299"/>
                  </a:lnTo>
                  <a:lnTo>
                    <a:pt x="290" y="299"/>
                  </a:lnTo>
                  <a:lnTo>
                    <a:pt x="290" y="298"/>
                  </a:lnTo>
                  <a:lnTo>
                    <a:pt x="291" y="297"/>
                  </a:lnTo>
                  <a:lnTo>
                    <a:pt x="290" y="297"/>
                  </a:lnTo>
                  <a:lnTo>
                    <a:pt x="289" y="298"/>
                  </a:lnTo>
                  <a:lnTo>
                    <a:pt x="287" y="299"/>
                  </a:lnTo>
                  <a:lnTo>
                    <a:pt x="287" y="300"/>
                  </a:lnTo>
                  <a:lnTo>
                    <a:pt x="284" y="299"/>
                  </a:lnTo>
                  <a:lnTo>
                    <a:pt x="283" y="298"/>
                  </a:lnTo>
                  <a:lnTo>
                    <a:pt x="283" y="297"/>
                  </a:lnTo>
                  <a:lnTo>
                    <a:pt x="283" y="296"/>
                  </a:lnTo>
                  <a:lnTo>
                    <a:pt x="284" y="292"/>
                  </a:lnTo>
                  <a:lnTo>
                    <a:pt x="284" y="291"/>
                  </a:lnTo>
                  <a:lnTo>
                    <a:pt x="287" y="288"/>
                  </a:lnTo>
                  <a:lnTo>
                    <a:pt x="287" y="287"/>
                  </a:lnTo>
                  <a:lnTo>
                    <a:pt x="287" y="286"/>
                  </a:lnTo>
                  <a:lnTo>
                    <a:pt x="287" y="285"/>
                  </a:lnTo>
                  <a:lnTo>
                    <a:pt x="288" y="285"/>
                  </a:lnTo>
                  <a:lnTo>
                    <a:pt x="288" y="284"/>
                  </a:lnTo>
                  <a:lnTo>
                    <a:pt x="288" y="283"/>
                  </a:lnTo>
                  <a:lnTo>
                    <a:pt x="288" y="282"/>
                  </a:lnTo>
                  <a:lnTo>
                    <a:pt x="288" y="280"/>
                  </a:lnTo>
                  <a:lnTo>
                    <a:pt x="287" y="278"/>
                  </a:lnTo>
                  <a:lnTo>
                    <a:pt x="287" y="277"/>
                  </a:lnTo>
                  <a:lnTo>
                    <a:pt x="287" y="276"/>
                  </a:lnTo>
                  <a:lnTo>
                    <a:pt x="288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94" y="273"/>
                  </a:lnTo>
                  <a:lnTo>
                    <a:pt x="296" y="272"/>
                  </a:lnTo>
                  <a:lnTo>
                    <a:pt x="297" y="271"/>
                  </a:lnTo>
                  <a:lnTo>
                    <a:pt x="298" y="271"/>
                  </a:lnTo>
                  <a:lnTo>
                    <a:pt x="299" y="271"/>
                  </a:lnTo>
                  <a:lnTo>
                    <a:pt x="299" y="272"/>
                  </a:lnTo>
                  <a:lnTo>
                    <a:pt x="299" y="273"/>
                  </a:lnTo>
                  <a:lnTo>
                    <a:pt x="301" y="273"/>
                  </a:lnTo>
                  <a:lnTo>
                    <a:pt x="302" y="273"/>
                  </a:lnTo>
                  <a:lnTo>
                    <a:pt x="304" y="272"/>
                  </a:lnTo>
                  <a:lnTo>
                    <a:pt x="305" y="272"/>
                  </a:lnTo>
                  <a:lnTo>
                    <a:pt x="306" y="273"/>
                  </a:lnTo>
                  <a:lnTo>
                    <a:pt x="307" y="273"/>
                  </a:lnTo>
                  <a:lnTo>
                    <a:pt x="311" y="274"/>
                  </a:lnTo>
                  <a:lnTo>
                    <a:pt x="312" y="274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8" y="273"/>
                  </a:lnTo>
                  <a:lnTo>
                    <a:pt x="307" y="272"/>
                  </a:lnTo>
                  <a:lnTo>
                    <a:pt x="306" y="272"/>
                  </a:lnTo>
                  <a:lnTo>
                    <a:pt x="304" y="271"/>
                  </a:lnTo>
                  <a:lnTo>
                    <a:pt x="304" y="269"/>
                  </a:lnTo>
                  <a:lnTo>
                    <a:pt x="302" y="269"/>
                  </a:lnTo>
                  <a:lnTo>
                    <a:pt x="301" y="268"/>
                  </a:lnTo>
                  <a:lnTo>
                    <a:pt x="301" y="267"/>
                  </a:lnTo>
                  <a:lnTo>
                    <a:pt x="302" y="267"/>
                  </a:lnTo>
                  <a:lnTo>
                    <a:pt x="302" y="266"/>
                  </a:lnTo>
                  <a:lnTo>
                    <a:pt x="304" y="265"/>
                  </a:lnTo>
                  <a:lnTo>
                    <a:pt x="305" y="265"/>
                  </a:lnTo>
                  <a:lnTo>
                    <a:pt x="305" y="263"/>
                  </a:lnTo>
                  <a:lnTo>
                    <a:pt x="305" y="262"/>
                  </a:lnTo>
                  <a:lnTo>
                    <a:pt x="308" y="261"/>
                  </a:lnTo>
                  <a:lnTo>
                    <a:pt x="309" y="261"/>
                  </a:lnTo>
                  <a:lnTo>
                    <a:pt x="309" y="260"/>
                  </a:lnTo>
                  <a:lnTo>
                    <a:pt x="307" y="261"/>
                  </a:lnTo>
                  <a:lnTo>
                    <a:pt x="308" y="260"/>
                  </a:lnTo>
                  <a:lnTo>
                    <a:pt x="307" y="260"/>
                  </a:lnTo>
                  <a:lnTo>
                    <a:pt x="305" y="261"/>
                  </a:lnTo>
                  <a:lnTo>
                    <a:pt x="304" y="261"/>
                  </a:lnTo>
                  <a:lnTo>
                    <a:pt x="304" y="262"/>
                  </a:lnTo>
                  <a:lnTo>
                    <a:pt x="304" y="263"/>
                  </a:lnTo>
                  <a:lnTo>
                    <a:pt x="302" y="263"/>
                  </a:lnTo>
                  <a:lnTo>
                    <a:pt x="302" y="265"/>
                  </a:lnTo>
                  <a:lnTo>
                    <a:pt x="302" y="266"/>
                  </a:lnTo>
                  <a:lnTo>
                    <a:pt x="301" y="266"/>
                  </a:lnTo>
                  <a:lnTo>
                    <a:pt x="299" y="266"/>
                  </a:lnTo>
                  <a:lnTo>
                    <a:pt x="298" y="266"/>
                  </a:lnTo>
                  <a:lnTo>
                    <a:pt x="297" y="266"/>
                  </a:lnTo>
                  <a:lnTo>
                    <a:pt x="297" y="265"/>
                  </a:lnTo>
                  <a:lnTo>
                    <a:pt x="296" y="265"/>
                  </a:lnTo>
                  <a:lnTo>
                    <a:pt x="297" y="263"/>
                  </a:lnTo>
                  <a:lnTo>
                    <a:pt x="296" y="263"/>
                  </a:lnTo>
                  <a:lnTo>
                    <a:pt x="296" y="265"/>
                  </a:lnTo>
                  <a:lnTo>
                    <a:pt x="294" y="266"/>
                  </a:lnTo>
                  <a:lnTo>
                    <a:pt x="293" y="267"/>
                  </a:lnTo>
                  <a:lnTo>
                    <a:pt x="291" y="267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89" y="269"/>
                  </a:lnTo>
                  <a:lnTo>
                    <a:pt x="289" y="271"/>
                  </a:lnTo>
                  <a:lnTo>
                    <a:pt x="288" y="271"/>
                  </a:lnTo>
                  <a:lnTo>
                    <a:pt x="287" y="271"/>
                  </a:lnTo>
                  <a:lnTo>
                    <a:pt x="286" y="271"/>
                  </a:lnTo>
                  <a:lnTo>
                    <a:pt x="286" y="272"/>
                  </a:lnTo>
                  <a:lnTo>
                    <a:pt x="285" y="272"/>
                  </a:lnTo>
                  <a:lnTo>
                    <a:pt x="285" y="273"/>
                  </a:lnTo>
                  <a:lnTo>
                    <a:pt x="284" y="273"/>
                  </a:lnTo>
                  <a:lnTo>
                    <a:pt x="284" y="274"/>
                  </a:lnTo>
                  <a:lnTo>
                    <a:pt x="284" y="275"/>
                  </a:lnTo>
                  <a:lnTo>
                    <a:pt x="284" y="276"/>
                  </a:lnTo>
                  <a:lnTo>
                    <a:pt x="284" y="277"/>
                  </a:lnTo>
                  <a:lnTo>
                    <a:pt x="283" y="276"/>
                  </a:lnTo>
                  <a:lnTo>
                    <a:pt x="283" y="277"/>
                  </a:lnTo>
                  <a:lnTo>
                    <a:pt x="282" y="277"/>
                  </a:lnTo>
                  <a:lnTo>
                    <a:pt x="282" y="278"/>
                  </a:lnTo>
                  <a:lnTo>
                    <a:pt x="279" y="278"/>
                  </a:lnTo>
                  <a:lnTo>
                    <a:pt x="279" y="280"/>
                  </a:lnTo>
                  <a:lnTo>
                    <a:pt x="278" y="280"/>
                  </a:lnTo>
                  <a:lnTo>
                    <a:pt x="278" y="282"/>
                  </a:lnTo>
                  <a:lnTo>
                    <a:pt x="277" y="283"/>
                  </a:lnTo>
                  <a:lnTo>
                    <a:pt x="277" y="284"/>
                  </a:lnTo>
                  <a:lnTo>
                    <a:pt x="278" y="284"/>
                  </a:lnTo>
                  <a:lnTo>
                    <a:pt x="278" y="285"/>
                  </a:lnTo>
                  <a:lnTo>
                    <a:pt x="277" y="285"/>
                  </a:lnTo>
                  <a:lnTo>
                    <a:pt x="276" y="286"/>
                  </a:lnTo>
                  <a:lnTo>
                    <a:pt x="276" y="287"/>
                  </a:lnTo>
                  <a:lnTo>
                    <a:pt x="275" y="287"/>
                  </a:lnTo>
                  <a:lnTo>
                    <a:pt x="274" y="288"/>
                  </a:lnTo>
                  <a:lnTo>
                    <a:pt x="274" y="287"/>
                  </a:lnTo>
                  <a:lnTo>
                    <a:pt x="273" y="287"/>
                  </a:lnTo>
                  <a:lnTo>
                    <a:pt x="272" y="287"/>
                  </a:lnTo>
                  <a:lnTo>
                    <a:pt x="272" y="286"/>
                  </a:lnTo>
                  <a:lnTo>
                    <a:pt x="271" y="286"/>
                  </a:lnTo>
                  <a:lnTo>
                    <a:pt x="270" y="286"/>
                  </a:lnTo>
                  <a:lnTo>
                    <a:pt x="270" y="287"/>
                  </a:lnTo>
                  <a:lnTo>
                    <a:pt x="271" y="286"/>
                  </a:lnTo>
                  <a:lnTo>
                    <a:pt x="272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3" y="289"/>
                  </a:lnTo>
                  <a:lnTo>
                    <a:pt x="274" y="288"/>
                  </a:lnTo>
                  <a:lnTo>
                    <a:pt x="275" y="288"/>
                  </a:lnTo>
                  <a:lnTo>
                    <a:pt x="275" y="289"/>
                  </a:lnTo>
                  <a:lnTo>
                    <a:pt x="275" y="290"/>
                  </a:lnTo>
                  <a:lnTo>
                    <a:pt x="275" y="291"/>
                  </a:lnTo>
                  <a:lnTo>
                    <a:pt x="274" y="291"/>
                  </a:lnTo>
                  <a:lnTo>
                    <a:pt x="274" y="292"/>
                  </a:lnTo>
                  <a:lnTo>
                    <a:pt x="274" y="294"/>
                  </a:lnTo>
                  <a:lnTo>
                    <a:pt x="273" y="294"/>
                  </a:lnTo>
                  <a:lnTo>
                    <a:pt x="272" y="296"/>
                  </a:lnTo>
                  <a:lnTo>
                    <a:pt x="271" y="294"/>
                  </a:lnTo>
                  <a:lnTo>
                    <a:pt x="270" y="296"/>
                  </a:lnTo>
                  <a:lnTo>
                    <a:pt x="268" y="296"/>
                  </a:lnTo>
                  <a:lnTo>
                    <a:pt x="270" y="297"/>
                  </a:lnTo>
                  <a:lnTo>
                    <a:pt x="271" y="296"/>
                  </a:lnTo>
                  <a:lnTo>
                    <a:pt x="271" y="297"/>
                  </a:lnTo>
                  <a:lnTo>
                    <a:pt x="271" y="298"/>
                  </a:lnTo>
                  <a:lnTo>
                    <a:pt x="271" y="299"/>
                  </a:lnTo>
                  <a:lnTo>
                    <a:pt x="270" y="299"/>
                  </a:lnTo>
                  <a:lnTo>
                    <a:pt x="268" y="300"/>
                  </a:lnTo>
                  <a:lnTo>
                    <a:pt x="268" y="299"/>
                  </a:lnTo>
                  <a:lnTo>
                    <a:pt x="267" y="299"/>
                  </a:lnTo>
                  <a:lnTo>
                    <a:pt x="267" y="298"/>
                  </a:lnTo>
                  <a:lnTo>
                    <a:pt x="266" y="297"/>
                  </a:lnTo>
                  <a:lnTo>
                    <a:pt x="266" y="298"/>
                  </a:lnTo>
                  <a:lnTo>
                    <a:pt x="266" y="299"/>
                  </a:lnTo>
                  <a:lnTo>
                    <a:pt x="267" y="299"/>
                  </a:lnTo>
                  <a:lnTo>
                    <a:pt x="267" y="300"/>
                  </a:lnTo>
                  <a:lnTo>
                    <a:pt x="266" y="300"/>
                  </a:lnTo>
                  <a:lnTo>
                    <a:pt x="264" y="300"/>
                  </a:lnTo>
                  <a:lnTo>
                    <a:pt x="264" y="299"/>
                  </a:lnTo>
                  <a:lnTo>
                    <a:pt x="263" y="300"/>
                  </a:lnTo>
                  <a:lnTo>
                    <a:pt x="264" y="300"/>
                  </a:lnTo>
                  <a:lnTo>
                    <a:pt x="264" y="301"/>
                  </a:lnTo>
                  <a:lnTo>
                    <a:pt x="262" y="301"/>
                  </a:lnTo>
                  <a:lnTo>
                    <a:pt x="262" y="302"/>
                  </a:lnTo>
                  <a:lnTo>
                    <a:pt x="263" y="302"/>
                  </a:lnTo>
                  <a:lnTo>
                    <a:pt x="263" y="303"/>
                  </a:lnTo>
                  <a:lnTo>
                    <a:pt x="262" y="303"/>
                  </a:lnTo>
                  <a:lnTo>
                    <a:pt x="261" y="303"/>
                  </a:lnTo>
                  <a:lnTo>
                    <a:pt x="261" y="305"/>
                  </a:lnTo>
                  <a:lnTo>
                    <a:pt x="261" y="306"/>
                  </a:lnTo>
                  <a:lnTo>
                    <a:pt x="260" y="306"/>
                  </a:lnTo>
                  <a:lnTo>
                    <a:pt x="260" y="305"/>
                  </a:lnTo>
                  <a:lnTo>
                    <a:pt x="259" y="305"/>
                  </a:lnTo>
                  <a:lnTo>
                    <a:pt x="259" y="306"/>
                  </a:lnTo>
                  <a:lnTo>
                    <a:pt x="260" y="306"/>
                  </a:lnTo>
                  <a:lnTo>
                    <a:pt x="259" y="307"/>
                  </a:lnTo>
                  <a:lnTo>
                    <a:pt x="259" y="308"/>
                  </a:lnTo>
                  <a:lnTo>
                    <a:pt x="259" y="309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9" y="309"/>
                  </a:lnTo>
                  <a:lnTo>
                    <a:pt x="259" y="311"/>
                  </a:lnTo>
                  <a:lnTo>
                    <a:pt x="259" y="312"/>
                  </a:lnTo>
                  <a:lnTo>
                    <a:pt x="260" y="311"/>
                  </a:lnTo>
                  <a:lnTo>
                    <a:pt x="261" y="312"/>
                  </a:lnTo>
                  <a:lnTo>
                    <a:pt x="262" y="312"/>
                  </a:lnTo>
                  <a:lnTo>
                    <a:pt x="262" y="311"/>
                  </a:lnTo>
                  <a:lnTo>
                    <a:pt x="263" y="312"/>
                  </a:lnTo>
                  <a:lnTo>
                    <a:pt x="264" y="312"/>
                  </a:lnTo>
                  <a:lnTo>
                    <a:pt x="264" y="313"/>
                  </a:lnTo>
                  <a:lnTo>
                    <a:pt x="266" y="313"/>
                  </a:lnTo>
                  <a:lnTo>
                    <a:pt x="267" y="314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8"/>
                  </a:lnTo>
                  <a:lnTo>
                    <a:pt x="266" y="318"/>
                  </a:lnTo>
                  <a:lnTo>
                    <a:pt x="264" y="319"/>
                  </a:lnTo>
                  <a:lnTo>
                    <a:pt x="264" y="320"/>
                  </a:lnTo>
                  <a:lnTo>
                    <a:pt x="263" y="320"/>
                  </a:lnTo>
                  <a:lnTo>
                    <a:pt x="262" y="320"/>
                  </a:lnTo>
                  <a:lnTo>
                    <a:pt x="261" y="320"/>
                  </a:lnTo>
                  <a:lnTo>
                    <a:pt x="261" y="321"/>
                  </a:lnTo>
                  <a:lnTo>
                    <a:pt x="261" y="322"/>
                  </a:lnTo>
                  <a:lnTo>
                    <a:pt x="260" y="322"/>
                  </a:lnTo>
                  <a:lnTo>
                    <a:pt x="259" y="323"/>
                  </a:lnTo>
                  <a:lnTo>
                    <a:pt x="260" y="323"/>
                  </a:lnTo>
                  <a:lnTo>
                    <a:pt x="260" y="324"/>
                  </a:lnTo>
                  <a:lnTo>
                    <a:pt x="260" y="326"/>
                  </a:lnTo>
                  <a:lnTo>
                    <a:pt x="259" y="326"/>
                  </a:lnTo>
                  <a:lnTo>
                    <a:pt x="258" y="326"/>
                  </a:lnTo>
                  <a:lnTo>
                    <a:pt x="256" y="328"/>
                  </a:lnTo>
                  <a:lnTo>
                    <a:pt x="258" y="328"/>
                  </a:lnTo>
                  <a:lnTo>
                    <a:pt x="259" y="328"/>
                  </a:lnTo>
                  <a:lnTo>
                    <a:pt x="259" y="329"/>
                  </a:lnTo>
                  <a:lnTo>
                    <a:pt x="258" y="329"/>
                  </a:lnTo>
                  <a:lnTo>
                    <a:pt x="258" y="330"/>
                  </a:lnTo>
                  <a:lnTo>
                    <a:pt x="256" y="330"/>
                  </a:lnTo>
                  <a:lnTo>
                    <a:pt x="255" y="330"/>
                  </a:lnTo>
                  <a:lnTo>
                    <a:pt x="255" y="331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1"/>
                  </a:lnTo>
                  <a:lnTo>
                    <a:pt x="253" y="332"/>
                  </a:lnTo>
                  <a:lnTo>
                    <a:pt x="252" y="332"/>
                  </a:lnTo>
                  <a:lnTo>
                    <a:pt x="251" y="332"/>
                  </a:lnTo>
                  <a:lnTo>
                    <a:pt x="249" y="332"/>
                  </a:lnTo>
                  <a:lnTo>
                    <a:pt x="249" y="333"/>
                  </a:lnTo>
                  <a:lnTo>
                    <a:pt x="248" y="333"/>
                  </a:lnTo>
                  <a:lnTo>
                    <a:pt x="249" y="334"/>
                  </a:lnTo>
                  <a:lnTo>
                    <a:pt x="248" y="335"/>
                  </a:lnTo>
                  <a:lnTo>
                    <a:pt x="247" y="335"/>
                  </a:lnTo>
                  <a:lnTo>
                    <a:pt x="247" y="336"/>
                  </a:lnTo>
                  <a:lnTo>
                    <a:pt x="247" y="337"/>
                  </a:lnTo>
                  <a:lnTo>
                    <a:pt x="245" y="337"/>
                  </a:lnTo>
                  <a:lnTo>
                    <a:pt x="244" y="336"/>
                  </a:lnTo>
                  <a:lnTo>
                    <a:pt x="243" y="336"/>
                  </a:lnTo>
                  <a:lnTo>
                    <a:pt x="243" y="337"/>
                  </a:lnTo>
                  <a:lnTo>
                    <a:pt x="243" y="339"/>
                  </a:lnTo>
                  <a:lnTo>
                    <a:pt x="242" y="339"/>
                  </a:lnTo>
                  <a:lnTo>
                    <a:pt x="242" y="341"/>
                  </a:lnTo>
                  <a:lnTo>
                    <a:pt x="242" y="342"/>
                  </a:lnTo>
                  <a:lnTo>
                    <a:pt x="241" y="342"/>
                  </a:lnTo>
                  <a:lnTo>
                    <a:pt x="240" y="342"/>
                  </a:lnTo>
                  <a:lnTo>
                    <a:pt x="239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39" y="344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7" y="344"/>
                  </a:lnTo>
                  <a:lnTo>
                    <a:pt x="236" y="345"/>
                  </a:lnTo>
                  <a:lnTo>
                    <a:pt x="233" y="345"/>
                  </a:lnTo>
                  <a:lnTo>
                    <a:pt x="233" y="346"/>
                  </a:lnTo>
                  <a:lnTo>
                    <a:pt x="236" y="346"/>
                  </a:lnTo>
                  <a:lnTo>
                    <a:pt x="237" y="346"/>
                  </a:lnTo>
                  <a:lnTo>
                    <a:pt x="237" y="347"/>
                  </a:lnTo>
                  <a:lnTo>
                    <a:pt x="236" y="347"/>
                  </a:lnTo>
                  <a:lnTo>
                    <a:pt x="236" y="348"/>
                  </a:lnTo>
                  <a:lnTo>
                    <a:pt x="237" y="348"/>
                  </a:lnTo>
                  <a:lnTo>
                    <a:pt x="236" y="349"/>
                  </a:lnTo>
                  <a:lnTo>
                    <a:pt x="233" y="349"/>
                  </a:lnTo>
                  <a:lnTo>
                    <a:pt x="233" y="351"/>
                  </a:lnTo>
                  <a:lnTo>
                    <a:pt x="232" y="351"/>
                  </a:lnTo>
                  <a:lnTo>
                    <a:pt x="231" y="351"/>
                  </a:lnTo>
                  <a:lnTo>
                    <a:pt x="231" y="352"/>
                  </a:lnTo>
                  <a:lnTo>
                    <a:pt x="231" y="353"/>
                  </a:lnTo>
                  <a:lnTo>
                    <a:pt x="230" y="353"/>
                  </a:lnTo>
                  <a:lnTo>
                    <a:pt x="230" y="352"/>
                  </a:lnTo>
                  <a:lnTo>
                    <a:pt x="229" y="352"/>
                  </a:lnTo>
                  <a:lnTo>
                    <a:pt x="230" y="353"/>
                  </a:lnTo>
                  <a:lnTo>
                    <a:pt x="229" y="353"/>
                  </a:lnTo>
                  <a:lnTo>
                    <a:pt x="229" y="354"/>
                  </a:lnTo>
                  <a:lnTo>
                    <a:pt x="228" y="354"/>
                  </a:lnTo>
                  <a:lnTo>
                    <a:pt x="228" y="356"/>
                  </a:lnTo>
                  <a:lnTo>
                    <a:pt x="227" y="356"/>
                  </a:lnTo>
                  <a:lnTo>
                    <a:pt x="226" y="356"/>
                  </a:lnTo>
                  <a:lnTo>
                    <a:pt x="226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6" y="356"/>
                  </a:lnTo>
                  <a:lnTo>
                    <a:pt x="225" y="357"/>
                  </a:lnTo>
                  <a:lnTo>
                    <a:pt x="224" y="357"/>
                  </a:lnTo>
                  <a:lnTo>
                    <a:pt x="224" y="358"/>
                  </a:lnTo>
                  <a:lnTo>
                    <a:pt x="225" y="358"/>
                  </a:lnTo>
                  <a:lnTo>
                    <a:pt x="225" y="359"/>
                  </a:lnTo>
                  <a:lnTo>
                    <a:pt x="224" y="359"/>
                  </a:lnTo>
                  <a:lnTo>
                    <a:pt x="222" y="359"/>
                  </a:lnTo>
                  <a:lnTo>
                    <a:pt x="221" y="358"/>
                  </a:lnTo>
                  <a:lnTo>
                    <a:pt x="220" y="358"/>
                  </a:lnTo>
                  <a:lnTo>
                    <a:pt x="220" y="359"/>
                  </a:lnTo>
                  <a:lnTo>
                    <a:pt x="218" y="359"/>
                  </a:lnTo>
                  <a:lnTo>
                    <a:pt x="218" y="360"/>
                  </a:lnTo>
                  <a:lnTo>
                    <a:pt x="220" y="360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0" y="362"/>
                  </a:lnTo>
                  <a:lnTo>
                    <a:pt x="218" y="362"/>
                  </a:lnTo>
                  <a:lnTo>
                    <a:pt x="217" y="362"/>
                  </a:lnTo>
                  <a:lnTo>
                    <a:pt x="216" y="362"/>
                  </a:lnTo>
                  <a:lnTo>
                    <a:pt x="215" y="362"/>
                  </a:lnTo>
                  <a:lnTo>
                    <a:pt x="215" y="363"/>
                  </a:lnTo>
                  <a:lnTo>
                    <a:pt x="214" y="363"/>
                  </a:lnTo>
                  <a:lnTo>
                    <a:pt x="214" y="364"/>
                  </a:lnTo>
                  <a:lnTo>
                    <a:pt x="213" y="364"/>
                  </a:lnTo>
                  <a:lnTo>
                    <a:pt x="213" y="365"/>
                  </a:lnTo>
                  <a:lnTo>
                    <a:pt x="213" y="366"/>
                  </a:lnTo>
                  <a:lnTo>
                    <a:pt x="214" y="366"/>
                  </a:lnTo>
                  <a:lnTo>
                    <a:pt x="213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5" y="366"/>
                  </a:lnTo>
                  <a:lnTo>
                    <a:pt x="215" y="367"/>
                  </a:lnTo>
                  <a:lnTo>
                    <a:pt x="215" y="368"/>
                  </a:lnTo>
                  <a:lnTo>
                    <a:pt x="215" y="369"/>
                  </a:lnTo>
                  <a:lnTo>
                    <a:pt x="214" y="368"/>
                  </a:lnTo>
                  <a:lnTo>
                    <a:pt x="214" y="369"/>
                  </a:lnTo>
                  <a:lnTo>
                    <a:pt x="215" y="369"/>
                  </a:lnTo>
                  <a:lnTo>
                    <a:pt x="215" y="371"/>
                  </a:lnTo>
                  <a:lnTo>
                    <a:pt x="214" y="371"/>
                  </a:lnTo>
                  <a:lnTo>
                    <a:pt x="213" y="369"/>
                  </a:lnTo>
                  <a:lnTo>
                    <a:pt x="213" y="368"/>
                  </a:lnTo>
                  <a:lnTo>
                    <a:pt x="211" y="367"/>
                  </a:lnTo>
                  <a:lnTo>
                    <a:pt x="211" y="368"/>
                  </a:lnTo>
                  <a:lnTo>
                    <a:pt x="211" y="369"/>
                  </a:lnTo>
                  <a:lnTo>
                    <a:pt x="213" y="369"/>
                  </a:lnTo>
                  <a:lnTo>
                    <a:pt x="213" y="371"/>
                  </a:lnTo>
                  <a:lnTo>
                    <a:pt x="211" y="371"/>
                  </a:lnTo>
                  <a:lnTo>
                    <a:pt x="210" y="369"/>
                  </a:lnTo>
                  <a:lnTo>
                    <a:pt x="210" y="371"/>
                  </a:lnTo>
                  <a:lnTo>
                    <a:pt x="209" y="372"/>
                  </a:lnTo>
                  <a:lnTo>
                    <a:pt x="208" y="372"/>
                  </a:lnTo>
                  <a:lnTo>
                    <a:pt x="207" y="372"/>
                  </a:lnTo>
                  <a:lnTo>
                    <a:pt x="206" y="372"/>
                  </a:lnTo>
                  <a:lnTo>
                    <a:pt x="206" y="374"/>
                  </a:lnTo>
                  <a:lnTo>
                    <a:pt x="205" y="374"/>
                  </a:lnTo>
                  <a:lnTo>
                    <a:pt x="205" y="375"/>
                  </a:lnTo>
                  <a:lnTo>
                    <a:pt x="203" y="374"/>
                  </a:lnTo>
                  <a:lnTo>
                    <a:pt x="203" y="375"/>
                  </a:lnTo>
                  <a:lnTo>
                    <a:pt x="203" y="376"/>
                  </a:lnTo>
                  <a:lnTo>
                    <a:pt x="203" y="377"/>
                  </a:lnTo>
                  <a:lnTo>
                    <a:pt x="202" y="377"/>
                  </a:lnTo>
                  <a:lnTo>
                    <a:pt x="201" y="377"/>
                  </a:lnTo>
                  <a:lnTo>
                    <a:pt x="202" y="376"/>
                  </a:lnTo>
                  <a:lnTo>
                    <a:pt x="202" y="375"/>
                  </a:lnTo>
                  <a:lnTo>
                    <a:pt x="202" y="374"/>
                  </a:lnTo>
                  <a:lnTo>
                    <a:pt x="201" y="374"/>
                  </a:lnTo>
                  <a:lnTo>
                    <a:pt x="199" y="374"/>
                  </a:lnTo>
                  <a:lnTo>
                    <a:pt x="199" y="375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8" y="376"/>
                  </a:lnTo>
                  <a:lnTo>
                    <a:pt x="197" y="376"/>
                  </a:lnTo>
                  <a:lnTo>
                    <a:pt x="196" y="376"/>
                  </a:lnTo>
                  <a:lnTo>
                    <a:pt x="197" y="377"/>
                  </a:lnTo>
                  <a:lnTo>
                    <a:pt x="196" y="377"/>
                  </a:lnTo>
                  <a:lnTo>
                    <a:pt x="195" y="377"/>
                  </a:lnTo>
                  <a:lnTo>
                    <a:pt x="194" y="377"/>
                  </a:lnTo>
                  <a:lnTo>
                    <a:pt x="195" y="378"/>
                  </a:lnTo>
                  <a:lnTo>
                    <a:pt x="194" y="378"/>
                  </a:lnTo>
                  <a:lnTo>
                    <a:pt x="194" y="379"/>
                  </a:lnTo>
                  <a:lnTo>
                    <a:pt x="194" y="380"/>
                  </a:lnTo>
                  <a:lnTo>
                    <a:pt x="193" y="380"/>
                  </a:lnTo>
                  <a:lnTo>
                    <a:pt x="193" y="379"/>
                  </a:lnTo>
                  <a:lnTo>
                    <a:pt x="193" y="378"/>
                  </a:lnTo>
                  <a:lnTo>
                    <a:pt x="192" y="378"/>
                  </a:lnTo>
                  <a:lnTo>
                    <a:pt x="192" y="379"/>
                  </a:lnTo>
                  <a:lnTo>
                    <a:pt x="192" y="380"/>
                  </a:lnTo>
                  <a:lnTo>
                    <a:pt x="191" y="380"/>
                  </a:lnTo>
                  <a:lnTo>
                    <a:pt x="190" y="380"/>
                  </a:lnTo>
                  <a:lnTo>
                    <a:pt x="190" y="379"/>
                  </a:lnTo>
                  <a:lnTo>
                    <a:pt x="187" y="380"/>
                  </a:lnTo>
                  <a:lnTo>
                    <a:pt x="187" y="381"/>
                  </a:lnTo>
                  <a:lnTo>
                    <a:pt x="186" y="381"/>
                  </a:lnTo>
                  <a:lnTo>
                    <a:pt x="185" y="382"/>
                  </a:lnTo>
                  <a:lnTo>
                    <a:pt x="184" y="382"/>
                  </a:lnTo>
                  <a:lnTo>
                    <a:pt x="184" y="381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3" y="381"/>
                  </a:lnTo>
                  <a:lnTo>
                    <a:pt x="183" y="380"/>
                  </a:lnTo>
                  <a:lnTo>
                    <a:pt x="183" y="379"/>
                  </a:lnTo>
                  <a:lnTo>
                    <a:pt x="184" y="378"/>
                  </a:lnTo>
                  <a:lnTo>
                    <a:pt x="184" y="379"/>
                  </a:lnTo>
                  <a:lnTo>
                    <a:pt x="185" y="379"/>
                  </a:lnTo>
                  <a:lnTo>
                    <a:pt x="185" y="378"/>
                  </a:lnTo>
                  <a:lnTo>
                    <a:pt x="184" y="378"/>
                  </a:lnTo>
                  <a:lnTo>
                    <a:pt x="183" y="377"/>
                  </a:lnTo>
                  <a:lnTo>
                    <a:pt x="182" y="378"/>
                  </a:lnTo>
                  <a:lnTo>
                    <a:pt x="181" y="378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81"/>
                  </a:lnTo>
                  <a:lnTo>
                    <a:pt x="180" y="382"/>
                  </a:lnTo>
                  <a:lnTo>
                    <a:pt x="180" y="383"/>
                  </a:lnTo>
                  <a:lnTo>
                    <a:pt x="179" y="383"/>
                  </a:lnTo>
                  <a:lnTo>
                    <a:pt x="178" y="383"/>
                  </a:lnTo>
                  <a:lnTo>
                    <a:pt x="178" y="385"/>
                  </a:lnTo>
                  <a:lnTo>
                    <a:pt x="178" y="387"/>
                  </a:lnTo>
                  <a:lnTo>
                    <a:pt x="179" y="387"/>
                  </a:lnTo>
                  <a:lnTo>
                    <a:pt x="178" y="388"/>
                  </a:lnTo>
                  <a:lnTo>
                    <a:pt x="176" y="388"/>
                  </a:lnTo>
                  <a:lnTo>
                    <a:pt x="176" y="387"/>
                  </a:lnTo>
                  <a:lnTo>
                    <a:pt x="175" y="387"/>
                  </a:lnTo>
                  <a:lnTo>
                    <a:pt x="175" y="388"/>
                  </a:lnTo>
                  <a:lnTo>
                    <a:pt x="174" y="388"/>
                  </a:lnTo>
                  <a:lnTo>
                    <a:pt x="174" y="387"/>
                  </a:lnTo>
                  <a:lnTo>
                    <a:pt x="172" y="387"/>
                  </a:lnTo>
                  <a:lnTo>
                    <a:pt x="172" y="385"/>
                  </a:lnTo>
                  <a:lnTo>
                    <a:pt x="172" y="383"/>
                  </a:lnTo>
                  <a:lnTo>
                    <a:pt x="171" y="383"/>
                  </a:lnTo>
                  <a:lnTo>
                    <a:pt x="170" y="383"/>
                  </a:lnTo>
                  <a:lnTo>
                    <a:pt x="170" y="385"/>
                  </a:lnTo>
                  <a:lnTo>
                    <a:pt x="171" y="385"/>
                  </a:lnTo>
                  <a:lnTo>
                    <a:pt x="171" y="387"/>
                  </a:lnTo>
                  <a:lnTo>
                    <a:pt x="171" y="388"/>
                  </a:lnTo>
                  <a:lnTo>
                    <a:pt x="170" y="388"/>
                  </a:lnTo>
                  <a:lnTo>
                    <a:pt x="170" y="389"/>
                  </a:lnTo>
                  <a:lnTo>
                    <a:pt x="170" y="390"/>
                  </a:lnTo>
                  <a:lnTo>
                    <a:pt x="169" y="390"/>
                  </a:lnTo>
                  <a:lnTo>
                    <a:pt x="168" y="390"/>
                  </a:lnTo>
                  <a:lnTo>
                    <a:pt x="168" y="389"/>
                  </a:lnTo>
                  <a:lnTo>
                    <a:pt x="168" y="388"/>
                  </a:lnTo>
                  <a:lnTo>
                    <a:pt x="167" y="388"/>
                  </a:lnTo>
                  <a:lnTo>
                    <a:pt x="167" y="387"/>
                  </a:lnTo>
                  <a:lnTo>
                    <a:pt x="165" y="387"/>
                  </a:lnTo>
                  <a:lnTo>
                    <a:pt x="165" y="388"/>
                  </a:lnTo>
                  <a:lnTo>
                    <a:pt x="165" y="389"/>
                  </a:lnTo>
                  <a:lnTo>
                    <a:pt x="167" y="389"/>
                  </a:lnTo>
                  <a:lnTo>
                    <a:pt x="167" y="390"/>
                  </a:lnTo>
                  <a:lnTo>
                    <a:pt x="165" y="391"/>
                  </a:lnTo>
                  <a:lnTo>
                    <a:pt x="164" y="391"/>
                  </a:lnTo>
                  <a:lnTo>
                    <a:pt x="164" y="390"/>
                  </a:lnTo>
                  <a:lnTo>
                    <a:pt x="164" y="389"/>
                  </a:lnTo>
                  <a:lnTo>
                    <a:pt x="164" y="388"/>
                  </a:lnTo>
                  <a:lnTo>
                    <a:pt x="164" y="387"/>
                  </a:lnTo>
                  <a:lnTo>
                    <a:pt x="165" y="385"/>
                  </a:lnTo>
                  <a:lnTo>
                    <a:pt x="167" y="383"/>
                  </a:lnTo>
                  <a:lnTo>
                    <a:pt x="167" y="385"/>
                  </a:lnTo>
                  <a:lnTo>
                    <a:pt x="168" y="385"/>
                  </a:lnTo>
                  <a:lnTo>
                    <a:pt x="169" y="385"/>
                  </a:lnTo>
                  <a:lnTo>
                    <a:pt x="169" y="383"/>
                  </a:lnTo>
                  <a:lnTo>
                    <a:pt x="170" y="382"/>
                  </a:lnTo>
                  <a:lnTo>
                    <a:pt x="171" y="382"/>
                  </a:lnTo>
                  <a:lnTo>
                    <a:pt x="172" y="382"/>
                  </a:lnTo>
                  <a:lnTo>
                    <a:pt x="172" y="381"/>
                  </a:lnTo>
                  <a:lnTo>
                    <a:pt x="172" y="380"/>
                  </a:lnTo>
                  <a:lnTo>
                    <a:pt x="171" y="380"/>
                  </a:lnTo>
                  <a:lnTo>
                    <a:pt x="175" y="376"/>
                  </a:lnTo>
                  <a:lnTo>
                    <a:pt x="176" y="376"/>
                  </a:lnTo>
                  <a:lnTo>
                    <a:pt x="176" y="375"/>
                  </a:lnTo>
                  <a:lnTo>
                    <a:pt x="178" y="375"/>
                  </a:lnTo>
                  <a:lnTo>
                    <a:pt x="179" y="374"/>
                  </a:lnTo>
                  <a:lnTo>
                    <a:pt x="180" y="374"/>
                  </a:lnTo>
                  <a:lnTo>
                    <a:pt x="180" y="372"/>
                  </a:lnTo>
                  <a:lnTo>
                    <a:pt x="181" y="372"/>
                  </a:lnTo>
                  <a:lnTo>
                    <a:pt x="182" y="372"/>
                  </a:lnTo>
                  <a:lnTo>
                    <a:pt x="183" y="371"/>
                  </a:lnTo>
                  <a:lnTo>
                    <a:pt x="184" y="371"/>
                  </a:lnTo>
                  <a:lnTo>
                    <a:pt x="186" y="369"/>
                  </a:lnTo>
                  <a:lnTo>
                    <a:pt x="185" y="371"/>
                  </a:lnTo>
                  <a:lnTo>
                    <a:pt x="186" y="371"/>
                  </a:lnTo>
                  <a:lnTo>
                    <a:pt x="186" y="372"/>
                  </a:lnTo>
                  <a:lnTo>
                    <a:pt x="187" y="372"/>
                  </a:lnTo>
                  <a:lnTo>
                    <a:pt x="187" y="374"/>
                  </a:lnTo>
                  <a:lnTo>
                    <a:pt x="190" y="374"/>
                  </a:lnTo>
                  <a:lnTo>
                    <a:pt x="190" y="375"/>
                  </a:lnTo>
                  <a:lnTo>
                    <a:pt x="191" y="376"/>
                  </a:lnTo>
                  <a:lnTo>
                    <a:pt x="192" y="376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91" y="374"/>
                  </a:lnTo>
                  <a:lnTo>
                    <a:pt x="192" y="374"/>
                  </a:lnTo>
                  <a:lnTo>
                    <a:pt x="193" y="374"/>
                  </a:lnTo>
                  <a:lnTo>
                    <a:pt x="194" y="374"/>
                  </a:lnTo>
                  <a:lnTo>
                    <a:pt x="194" y="375"/>
                  </a:lnTo>
                  <a:lnTo>
                    <a:pt x="195" y="375"/>
                  </a:lnTo>
                  <a:lnTo>
                    <a:pt x="195" y="374"/>
                  </a:lnTo>
                  <a:lnTo>
                    <a:pt x="193" y="372"/>
                  </a:lnTo>
                  <a:lnTo>
                    <a:pt x="193" y="371"/>
                  </a:lnTo>
                  <a:lnTo>
                    <a:pt x="193" y="369"/>
                  </a:lnTo>
                  <a:lnTo>
                    <a:pt x="194" y="368"/>
                  </a:lnTo>
                  <a:lnTo>
                    <a:pt x="194" y="367"/>
                  </a:lnTo>
                  <a:lnTo>
                    <a:pt x="194" y="366"/>
                  </a:lnTo>
                  <a:lnTo>
                    <a:pt x="195" y="365"/>
                  </a:lnTo>
                  <a:lnTo>
                    <a:pt x="196" y="364"/>
                  </a:lnTo>
                  <a:lnTo>
                    <a:pt x="198" y="363"/>
                  </a:lnTo>
                  <a:lnTo>
                    <a:pt x="198" y="362"/>
                  </a:lnTo>
                  <a:lnTo>
                    <a:pt x="199" y="360"/>
                  </a:lnTo>
                  <a:lnTo>
                    <a:pt x="201" y="360"/>
                  </a:lnTo>
                  <a:lnTo>
                    <a:pt x="203" y="358"/>
                  </a:lnTo>
                  <a:lnTo>
                    <a:pt x="203" y="359"/>
                  </a:lnTo>
                  <a:lnTo>
                    <a:pt x="205" y="359"/>
                  </a:lnTo>
                  <a:lnTo>
                    <a:pt x="206" y="358"/>
                  </a:lnTo>
                  <a:lnTo>
                    <a:pt x="206" y="357"/>
                  </a:lnTo>
                  <a:lnTo>
                    <a:pt x="207" y="357"/>
                  </a:lnTo>
                  <a:lnTo>
                    <a:pt x="208" y="356"/>
                  </a:lnTo>
                  <a:lnTo>
                    <a:pt x="209" y="354"/>
                  </a:lnTo>
                  <a:lnTo>
                    <a:pt x="209" y="356"/>
                  </a:lnTo>
                  <a:lnTo>
                    <a:pt x="210" y="356"/>
                  </a:lnTo>
                  <a:lnTo>
                    <a:pt x="211" y="356"/>
                  </a:lnTo>
                  <a:lnTo>
                    <a:pt x="213" y="357"/>
                  </a:lnTo>
                  <a:lnTo>
                    <a:pt x="213" y="356"/>
                  </a:lnTo>
                  <a:lnTo>
                    <a:pt x="213" y="354"/>
                  </a:lnTo>
                  <a:lnTo>
                    <a:pt x="211" y="354"/>
                  </a:lnTo>
                  <a:lnTo>
                    <a:pt x="211" y="353"/>
                  </a:lnTo>
                  <a:lnTo>
                    <a:pt x="211" y="352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3" y="349"/>
                  </a:lnTo>
                  <a:lnTo>
                    <a:pt x="216" y="346"/>
                  </a:lnTo>
                  <a:lnTo>
                    <a:pt x="217" y="345"/>
                  </a:lnTo>
                  <a:lnTo>
                    <a:pt x="218" y="344"/>
                  </a:lnTo>
                  <a:lnTo>
                    <a:pt x="220" y="343"/>
                  </a:lnTo>
                  <a:lnTo>
                    <a:pt x="220" y="342"/>
                  </a:lnTo>
                  <a:lnTo>
                    <a:pt x="221" y="342"/>
                  </a:lnTo>
                  <a:lnTo>
                    <a:pt x="222" y="342"/>
                  </a:lnTo>
                  <a:lnTo>
                    <a:pt x="222" y="343"/>
                  </a:lnTo>
                  <a:lnTo>
                    <a:pt x="224" y="343"/>
                  </a:lnTo>
                  <a:lnTo>
                    <a:pt x="224" y="342"/>
                  </a:lnTo>
                  <a:lnTo>
                    <a:pt x="224" y="341"/>
                  </a:lnTo>
                  <a:lnTo>
                    <a:pt x="224" y="339"/>
                  </a:lnTo>
                  <a:lnTo>
                    <a:pt x="222" y="339"/>
                  </a:lnTo>
                  <a:lnTo>
                    <a:pt x="222" y="337"/>
                  </a:lnTo>
                  <a:lnTo>
                    <a:pt x="222" y="336"/>
                  </a:lnTo>
                  <a:lnTo>
                    <a:pt x="222" y="335"/>
                  </a:lnTo>
                  <a:lnTo>
                    <a:pt x="222" y="334"/>
                  </a:lnTo>
                  <a:lnTo>
                    <a:pt x="224" y="333"/>
                  </a:lnTo>
                  <a:lnTo>
                    <a:pt x="224" y="332"/>
                  </a:lnTo>
                  <a:lnTo>
                    <a:pt x="224" y="331"/>
                  </a:lnTo>
                  <a:lnTo>
                    <a:pt x="224" y="330"/>
                  </a:lnTo>
                  <a:lnTo>
                    <a:pt x="225" y="330"/>
                  </a:lnTo>
                  <a:lnTo>
                    <a:pt x="225" y="329"/>
                  </a:lnTo>
                  <a:lnTo>
                    <a:pt x="224" y="328"/>
                  </a:lnTo>
                  <a:lnTo>
                    <a:pt x="224" y="326"/>
                  </a:lnTo>
                  <a:lnTo>
                    <a:pt x="224" y="324"/>
                  </a:lnTo>
                  <a:lnTo>
                    <a:pt x="225" y="323"/>
                  </a:lnTo>
                  <a:lnTo>
                    <a:pt x="225" y="322"/>
                  </a:lnTo>
                  <a:lnTo>
                    <a:pt x="226" y="322"/>
                  </a:lnTo>
                  <a:lnTo>
                    <a:pt x="226" y="321"/>
                  </a:lnTo>
                  <a:lnTo>
                    <a:pt x="227" y="320"/>
                  </a:lnTo>
                  <a:lnTo>
                    <a:pt x="228" y="319"/>
                  </a:lnTo>
                  <a:lnTo>
                    <a:pt x="229" y="318"/>
                  </a:lnTo>
                  <a:lnTo>
                    <a:pt x="228" y="318"/>
                  </a:lnTo>
                  <a:lnTo>
                    <a:pt x="228" y="317"/>
                  </a:lnTo>
                  <a:lnTo>
                    <a:pt x="229" y="315"/>
                  </a:lnTo>
                  <a:lnTo>
                    <a:pt x="229" y="314"/>
                  </a:lnTo>
                  <a:lnTo>
                    <a:pt x="228" y="314"/>
                  </a:lnTo>
                  <a:lnTo>
                    <a:pt x="228" y="315"/>
                  </a:lnTo>
                  <a:lnTo>
                    <a:pt x="227" y="315"/>
                  </a:lnTo>
                  <a:lnTo>
                    <a:pt x="226" y="317"/>
                  </a:lnTo>
                  <a:lnTo>
                    <a:pt x="225" y="317"/>
                  </a:lnTo>
                  <a:lnTo>
                    <a:pt x="224" y="318"/>
                  </a:lnTo>
                  <a:lnTo>
                    <a:pt x="222" y="318"/>
                  </a:lnTo>
                  <a:lnTo>
                    <a:pt x="221" y="319"/>
                  </a:lnTo>
                  <a:lnTo>
                    <a:pt x="218" y="320"/>
                  </a:lnTo>
                  <a:lnTo>
                    <a:pt x="217" y="320"/>
                  </a:lnTo>
                  <a:lnTo>
                    <a:pt x="216" y="320"/>
                  </a:lnTo>
                  <a:lnTo>
                    <a:pt x="215" y="319"/>
                  </a:lnTo>
                  <a:lnTo>
                    <a:pt x="215" y="318"/>
                  </a:lnTo>
                  <a:lnTo>
                    <a:pt x="214" y="317"/>
                  </a:lnTo>
                  <a:lnTo>
                    <a:pt x="213" y="317"/>
                  </a:lnTo>
                  <a:lnTo>
                    <a:pt x="213" y="315"/>
                  </a:lnTo>
                  <a:lnTo>
                    <a:pt x="214" y="315"/>
                  </a:lnTo>
                  <a:lnTo>
                    <a:pt x="214" y="314"/>
                  </a:lnTo>
                  <a:lnTo>
                    <a:pt x="214" y="313"/>
                  </a:lnTo>
                  <a:lnTo>
                    <a:pt x="213" y="313"/>
                  </a:lnTo>
                  <a:lnTo>
                    <a:pt x="213" y="314"/>
                  </a:lnTo>
                  <a:lnTo>
                    <a:pt x="211" y="315"/>
                  </a:lnTo>
                  <a:lnTo>
                    <a:pt x="211" y="314"/>
                  </a:lnTo>
                  <a:lnTo>
                    <a:pt x="210" y="313"/>
                  </a:lnTo>
                  <a:lnTo>
                    <a:pt x="210" y="314"/>
                  </a:lnTo>
                  <a:lnTo>
                    <a:pt x="211" y="314"/>
                  </a:lnTo>
                  <a:lnTo>
                    <a:pt x="210" y="317"/>
                  </a:lnTo>
                  <a:lnTo>
                    <a:pt x="209" y="317"/>
                  </a:lnTo>
                  <a:lnTo>
                    <a:pt x="209" y="318"/>
                  </a:lnTo>
                  <a:lnTo>
                    <a:pt x="210" y="319"/>
                  </a:lnTo>
                  <a:lnTo>
                    <a:pt x="210" y="320"/>
                  </a:lnTo>
                  <a:lnTo>
                    <a:pt x="210" y="321"/>
                  </a:lnTo>
                  <a:lnTo>
                    <a:pt x="211" y="321"/>
                  </a:lnTo>
                  <a:lnTo>
                    <a:pt x="211" y="322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10" y="324"/>
                  </a:lnTo>
                  <a:lnTo>
                    <a:pt x="209" y="324"/>
                  </a:lnTo>
                  <a:lnTo>
                    <a:pt x="208" y="324"/>
                  </a:lnTo>
                  <a:lnTo>
                    <a:pt x="208" y="323"/>
                  </a:lnTo>
                  <a:lnTo>
                    <a:pt x="208" y="322"/>
                  </a:lnTo>
                  <a:lnTo>
                    <a:pt x="207" y="322"/>
                  </a:lnTo>
                  <a:lnTo>
                    <a:pt x="207" y="321"/>
                  </a:lnTo>
                  <a:lnTo>
                    <a:pt x="206" y="319"/>
                  </a:lnTo>
                  <a:lnTo>
                    <a:pt x="205" y="318"/>
                  </a:lnTo>
                  <a:lnTo>
                    <a:pt x="203" y="317"/>
                  </a:lnTo>
                  <a:lnTo>
                    <a:pt x="203" y="315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4"/>
                  </a:lnTo>
                  <a:lnTo>
                    <a:pt x="201" y="315"/>
                  </a:lnTo>
                  <a:lnTo>
                    <a:pt x="199" y="315"/>
                  </a:lnTo>
                  <a:lnTo>
                    <a:pt x="201" y="317"/>
                  </a:lnTo>
                  <a:lnTo>
                    <a:pt x="199" y="317"/>
                  </a:lnTo>
                  <a:lnTo>
                    <a:pt x="199" y="318"/>
                  </a:lnTo>
                  <a:lnTo>
                    <a:pt x="198" y="317"/>
                  </a:lnTo>
                  <a:lnTo>
                    <a:pt x="198" y="315"/>
                  </a:lnTo>
                  <a:lnTo>
                    <a:pt x="197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5" y="314"/>
                  </a:lnTo>
                  <a:lnTo>
                    <a:pt x="195" y="313"/>
                  </a:lnTo>
                  <a:lnTo>
                    <a:pt x="195" y="312"/>
                  </a:lnTo>
                  <a:lnTo>
                    <a:pt x="194" y="312"/>
                  </a:lnTo>
                  <a:lnTo>
                    <a:pt x="193" y="313"/>
                  </a:lnTo>
                  <a:lnTo>
                    <a:pt x="192" y="314"/>
                  </a:lnTo>
                  <a:lnTo>
                    <a:pt x="191" y="314"/>
                  </a:lnTo>
                  <a:lnTo>
                    <a:pt x="191" y="315"/>
                  </a:lnTo>
                  <a:lnTo>
                    <a:pt x="190" y="315"/>
                  </a:lnTo>
                  <a:lnTo>
                    <a:pt x="187" y="315"/>
                  </a:lnTo>
                  <a:lnTo>
                    <a:pt x="186" y="317"/>
                  </a:lnTo>
                  <a:lnTo>
                    <a:pt x="185" y="317"/>
                  </a:lnTo>
                  <a:lnTo>
                    <a:pt x="184" y="317"/>
                  </a:lnTo>
                  <a:lnTo>
                    <a:pt x="185" y="318"/>
                  </a:lnTo>
                  <a:lnTo>
                    <a:pt x="184" y="318"/>
                  </a:lnTo>
                  <a:lnTo>
                    <a:pt x="184" y="319"/>
                  </a:lnTo>
                  <a:lnTo>
                    <a:pt x="183" y="320"/>
                  </a:lnTo>
                  <a:lnTo>
                    <a:pt x="182" y="320"/>
                  </a:lnTo>
                  <a:lnTo>
                    <a:pt x="181" y="321"/>
                  </a:lnTo>
                  <a:lnTo>
                    <a:pt x="181" y="320"/>
                  </a:lnTo>
                  <a:lnTo>
                    <a:pt x="180" y="320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79" y="319"/>
                  </a:lnTo>
                  <a:lnTo>
                    <a:pt x="180" y="318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0" y="317"/>
                  </a:lnTo>
                  <a:lnTo>
                    <a:pt x="180" y="315"/>
                  </a:lnTo>
                  <a:lnTo>
                    <a:pt x="180" y="314"/>
                  </a:lnTo>
                  <a:lnTo>
                    <a:pt x="180" y="313"/>
                  </a:lnTo>
                  <a:lnTo>
                    <a:pt x="180" y="312"/>
                  </a:lnTo>
                  <a:lnTo>
                    <a:pt x="181" y="312"/>
                  </a:lnTo>
                  <a:lnTo>
                    <a:pt x="182" y="311"/>
                  </a:lnTo>
                  <a:lnTo>
                    <a:pt x="182" y="309"/>
                  </a:lnTo>
                  <a:lnTo>
                    <a:pt x="181" y="309"/>
                  </a:lnTo>
                  <a:lnTo>
                    <a:pt x="181" y="311"/>
                  </a:lnTo>
                  <a:lnTo>
                    <a:pt x="180" y="311"/>
                  </a:lnTo>
                  <a:lnTo>
                    <a:pt x="180" y="312"/>
                  </a:lnTo>
                  <a:lnTo>
                    <a:pt x="179" y="311"/>
                  </a:lnTo>
                  <a:lnTo>
                    <a:pt x="179" y="309"/>
                  </a:lnTo>
                  <a:lnTo>
                    <a:pt x="178" y="308"/>
                  </a:lnTo>
                  <a:lnTo>
                    <a:pt x="178" y="307"/>
                  </a:lnTo>
                  <a:lnTo>
                    <a:pt x="179" y="307"/>
                  </a:lnTo>
                  <a:lnTo>
                    <a:pt x="179" y="306"/>
                  </a:lnTo>
                  <a:lnTo>
                    <a:pt x="179" y="305"/>
                  </a:lnTo>
                  <a:lnTo>
                    <a:pt x="179" y="303"/>
                  </a:lnTo>
                  <a:lnTo>
                    <a:pt x="180" y="305"/>
                  </a:lnTo>
                  <a:lnTo>
                    <a:pt x="180" y="303"/>
                  </a:lnTo>
                  <a:lnTo>
                    <a:pt x="181" y="303"/>
                  </a:lnTo>
                  <a:lnTo>
                    <a:pt x="181" y="302"/>
                  </a:lnTo>
                  <a:lnTo>
                    <a:pt x="180" y="300"/>
                  </a:lnTo>
                  <a:lnTo>
                    <a:pt x="179" y="299"/>
                  </a:lnTo>
                  <a:lnTo>
                    <a:pt x="179" y="298"/>
                  </a:lnTo>
                  <a:lnTo>
                    <a:pt x="178" y="297"/>
                  </a:lnTo>
                  <a:lnTo>
                    <a:pt x="178" y="296"/>
                  </a:lnTo>
                  <a:lnTo>
                    <a:pt x="176" y="294"/>
                  </a:lnTo>
                  <a:lnTo>
                    <a:pt x="176" y="292"/>
                  </a:lnTo>
                  <a:lnTo>
                    <a:pt x="176" y="291"/>
                  </a:lnTo>
                  <a:lnTo>
                    <a:pt x="175" y="291"/>
                  </a:lnTo>
                  <a:lnTo>
                    <a:pt x="175" y="290"/>
                  </a:lnTo>
                  <a:lnTo>
                    <a:pt x="175" y="289"/>
                  </a:lnTo>
                  <a:lnTo>
                    <a:pt x="174" y="289"/>
                  </a:lnTo>
                  <a:lnTo>
                    <a:pt x="174" y="288"/>
                  </a:lnTo>
                  <a:lnTo>
                    <a:pt x="174" y="287"/>
                  </a:lnTo>
                  <a:lnTo>
                    <a:pt x="172" y="287"/>
                  </a:lnTo>
                  <a:lnTo>
                    <a:pt x="172" y="286"/>
                  </a:lnTo>
                  <a:lnTo>
                    <a:pt x="174" y="286"/>
                  </a:lnTo>
                  <a:lnTo>
                    <a:pt x="174" y="285"/>
                  </a:lnTo>
                  <a:lnTo>
                    <a:pt x="172" y="285"/>
                  </a:lnTo>
                  <a:lnTo>
                    <a:pt x="171" y="285"/>
                  </a:lnTo>
                  <a:lnTo>
                    <a:pt x="171" y="286"/>
                  </a:lnTo>
                  <a:lnTo>
                    <a:pt x="171" y="287"/>
                  </a:lnTo>
                  <a:lnTo>
                    <a:pt x="172" y="288"/>
                  </a:lnTo>
                  <a:lnTo>
                    <a:pt x="172" y="289"/>
                  </a:lnTo>
                  <a:lnTo>
                    <a:pt x="172" y="290"/>
                  </a:lnTo>
                  <a:lnTo>
                    <a:pt x="172" y="291"/>
                  </a:lnTo>
                  <a:lnTo>
                    <a:pt x="172" y="292"/>
                  </a:lnTo>
                  <a:lnTo>
                    <a:pt x="171" y="292"/>
                  </a:lnTo>
                  <a:lnTo>
                    <a:pt x="170" y="292"/>
                  </a:lnTo>
                  <a:lnTo>
                    <a:pt x="169" y="292"/>
                  </a:lnTo>
                  <a:lnTo>
                    <a:pt x="167" y="296"/>
                  </a:lnTo>
                  <a:lnTo>
                    <a:pt x="164" y="296"/>
                  </a:lnTo>
                  <a:lnTo>
                    <a:pt x="161" y="297"/>
                  </a:lnTo>
                  <a:lnTo>
                    <a:pt x="158" y="297"/>
                  </a:lnTo>
                  <a:lnTo>
                    <a:pt x="156" y="296"/>
                  </a:lnTo>
                  <a:lnTo>
                    <a:pt x="154" y="296"/>
                  </a:lnTo>
                  <a:lnTo>
                    <a:pt x="154" y="294"/>
                  </a:lnTo>
                  <a:lnTo>
                    <a:pt x="154" y="292"/>
                  </a:lnTo>
                  <a:lnTo>
                    <a:pt x="156" y="292"/>
                  </a:lnTo>
                  <a:lnTo>
                    <a:pt x="156" y="291"/>
                  </a:lnTo>
                  <a:lnTo>
                    <a:pt x="154" y="291"/>
                  </a:lnTo>
                  <a:lnTo>
                    <a:pt x="153" y="290"/>
                  </a:lnTo>
                  <a:lnTo>
                    <a:pt x="152" y="290"/>
                  </a:lnTo>
                  <a:lnTo>
                    <a:pt x="152" y="289"/>
                  </a:lnTo>
                  <a:lnTo>
                    <a:pt x="151" y="289"/>
                  </a:lnTo>
                  <a:lnTo>
                    <a:pt x="152" y="288"/>
                  </a:lnTo>
                  <a:lnTo>
                    <a:pt x="151" y="288"/>
                  </a:lnTo>
                  <a:lnTo>
                    <a:pt x="150" y="287"/>
                  </a:lnTo>
                  <a:lnTo>
                    <a:pt x="150" y="286"/>
                  </a:lnTo>
                  <a:lnTo>
                    <a:pt x="149" y="286"/>
                  </a:lnTo>
                  <a:lnTo>
                    <a:pt x="147" y="285"/>
                  </a:lnTo>
                  <a:lnTo>
                    <a:pt x="146" y="285"/>
                  </a:lnTo>
                  <a:lnTo>
                    <a:pt x="146" y="284"/>
                  </a:lnTo>
                  <a:lnTo>
                    <a:pt x="147" y="283"/>
                  </a:lnTo>
                  <a:lnTo>
                    <a:pt x="147" y="282"/>
                  </a:lnTo>
                  <a:lnTo>
                    <a:pt x="146" y="282"/>
                  </a:lnTo>
                  <a:lnTo>
                    <a:pt x="145" y="282"/>
                  </a:lnTo>
                  <a:lnTo>
                    <a:pt x="145" y="283"/>
                  </a:lnTo>
                  <a:lnTo>
                    <a:pt x="142" y="282"/>
                  </a:lnTo>
                  <a:lnTo>
                    <a:pt x="141" y="282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5" y="280"/>
                  </a:lnTo>
                  <a:lnTo>
                    <a:pt x="145" y="278"/>
                  </a:lnTo>
                  <a:lnTo>
                    <a:pt x="146" y="278"/>
                  </a:lnTo>
                  <a:lnTo>
                    <a:pt x="146" y="277"/>
                  </a:lnTo>
                  <a:lnTo>
                    <a:pt x="147" y="277"/>
                  </a:lnTo>
                  <a:lnTo>
                    <a:pt x="147" y="276"/>
                  </a:lnTo>
                  <a:lnTo>
                    <a:pt x="147" y="275"/>
                  </a:lnTo>
                  <a:lnTo>
                    <a:pt x="148" y="275"/>
                  </a:lnTo>
                  <a:lnTo>
                    <a:pt x="148" y="274"/>
                  </a:lnTo>
                  <a:lnTo>
                    <a:pt x="149" y="274"/>
                  </a:lnTo>
                  <a:lnTo>
                    <a:pt x="149" y="273"/>
                  </a:lnTo>
                  <a:lnTo>
                    <a:pt x="148" y="273"/>
                  </a:lnTo>
                  <a:lnTo>
                    <a:pt x="148" y="272"/>
                  </a:lnTo>
                  <a:lnTo>
                    <a:pt x="147" y="273"/>
                  </a:lnTo>
                  <a:lnTo>
                    <a:pt x="146" y="273"/>
                  </a:lnTo>
                  <a:lnTo>
                    <a:pt x="145" y="272"/>
                  </a:lnTo>
                  <a:lnTo>
                    <a:pt x="146" y="271"/>
                  </a:lnTo>
                  <a:lnTo>
                    <a:pt x="146" y="269"/>
                  </a:lnTo>
                  <a:lnTo>
                    <a:pt x="145" y="268"/>
                  </a:lnTo>
                  <a:lnTo>
                    <a:pt x="142" y="267"/>
                  </a:lnTo>
                  <a:lnTo>
                    <a:pt x="142" y="268"/>
                  </a:lnTo>
                  <a:lnTo>
                    <a:pt x="142" y="269"/>
                  </a:lnTo>
                  <a:lnTo>
                    <a:pt x="141" y="269"/>
                  </a:lnTo>
                  <a:lnTo>
                    <a:pt x="140" y="269"/>
                  </a:lnTo>
                  <a:lnTo>
                    <a:pt x="140" y="268"/>
                  </a:lnTo>
                  <a:lnTo>
                    <a:pt x="139" y="268"/>
                  </a:lnTo>
                  <a:lnTo>
                    <a:pt x="139" y="267"/>
                  </a:lnTo>
                  <a:lnTo>
                    <a:pt x="139" y="266"/>
                  </a:lnTo>
                  <a:lnTo>
                    <a:pt x="140" y="266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7" y="262"/>
                  </a:lnTo>
                  <a:lnTo>
                    <a:pt x="138" y="262"/>
                  </a:lnTo>
                  <a:lnTo>
                    <a:pt x="138" y="261"/>
                  </a:lnTo>
                  <a:lnTo>
                    <a:pt x="138" y="260"/>
                  </a:lnTo>
                  <a:lnTo>
                    <a:pt x="137" y="260"/>
                  </a:lnTo>
                  <a:lnTo>
                    <a:pt x="137" y="259"/>
                  </a:lnTo>
                  <a:lnTo>
                    <a:pt x="136" y="260"/>
                  </a:lnTo>
                  <a:lnTo>
                    <a:pt x="135" y="261"/>
                  </a:lnTo>
                  <a:lnTo>
                    <a:pt x="135" y="260"/>
                  </a:lnTo>
                  <a:lnTo>
                    <a:pt x="135" y="259"/>
                  </a:lnTo>
                  <a:lnTo>
                    <a:pt x="135" y="257"/>
                  </a:lnTo>
                  <a:lnTo>
                    <a:pt x="136" y="257"/>
                  </a:lnTo>
                  <a:lnTo>
                    <a:pt x="138" y="256"/>
                  </a:lnTo>
                  <a:lnTo>
                    <a:pt x="137" y="256"/>
                  </a:lnTo>
                  <a:lnTo>
                    <a:pt x="137" y="255"/>
                  </a:lnTo>
                  <a:lnTo>
                    <a:pt x="136" y="255"/>
                  </a:lnTo>
                  <a:lnTo>
                    <a:pt x="136" y="254"/>
                  </a:lnTo>
                  <a:lnTo>
                    <a:pt x="135" y="254"/>
                  </a:lnTo>
                  <a:lnTo>
                    <a:pt x="136" y="253"/>
                  </a:lnTo>
                  <a:lnTo>
                    <a:pt x="137" y="254"/>
                  </a:lnTo>
                  <a:lnTo>
                    <a:pt x="138" y="253"/>
                  </a:lnTo>
                  <a:lnTo>
                    <a:pt x="138" y="254"/>
                  </a:lnTo>
                  <a:lnTo>
                    <a:pt x="139" y="253"/>
                  </a:lnTo>
                  <a:lnTo>
                    <a:pt x="140" y="253"/>
                  </a:lnTo>
                  <a:lnTo>
                    <a:pt x="139" y="252"/>
                  </a:lnTo>
                  <a:lnTo>
                    <a:pt x="139" y="251"/>
                  </a:lnTo>
                  <a:lnTo>
                    <a:pt x="138" y="251"/>
                  </a:lnTo>
                  <a:lnTo>
                    <a:pt x="138" y="250"/>
                  </a:lnTo>
                  <a:lnTo>
                    <a:pt x="139" y="248"/>
                  </a:lnTo>
                  <a:lnTo>
                    <a:pt x="139" y="246"/>
                  </a:lnTo>
                  <a:lnTo>
                    <a:pt x="139" y="245"/>
                  </a:lnTo>
                  <a:lnTo>
                    <a:pt x="140" y="245"/>
                  </a:lnTo>
                  <a:lnTo>
                    <a:pt x="141" y="243"/>
                  </a:lnTo>
                  <a:lnTo>
                    <a:pt x="142" y="241"/>
                  </a:lnTo>
                  <a:lnTo>
                    <a:pt x="142" y="240"/>
                  </a:lnTo>
                  <a:lnTo>
                    <a:pt x="145" y="240"/>
                  </a:lnTo>
                  <a:lnTo>
                    <a:pt x="145" y="239"/>
                  </a:lnTo>
                  <a:lnTo>
                    <a:pt x="146" y="239"/>
                  </a:lnTo>
                  <a:lnTo>
                    <a:pt x="146" y="238"/>
                  </a:lnTo>
                  <a:lnTo>
                    <a:pt x="147" y="238"/>
                  </a:lnTo>
                  <a:lnTo>
                    <a:pt x="148" y="238"/>
                  </a:lnTo>
                  <a:lnTo>
                    <a:pt x="148" y="239"/>
                  </a:lnTo>
                  <a:lnTo>
                    <a:pt x="149" y="240"/>
                  </a:lnTo>
                  <a:lnTo>
                    <a:pt x="150" y="240"/>
                  </a:lnTo>
                  <a:lnTo>
                    <a:pt x="150" y="239"/>
                  </a:lnTo>
                  <a:lnTo>
                    <a:pt x="149" y="239"/>
                  </a:lnTo>
                  <a:lnTo>
                    <a:pt x="148" y="239"/>
                  </a:lnTo>
                  <a:lnTo>
                    <a:pt x="149" y="238"/>
                  </a:lnTo>
                  <a:lnTo>
                    <a:pt x="148" y="238"/>
                  </a:lnTo>
                  <a:lnTo>
                    <a:pt x="148" y="237"/>
                  </a:lnTo>
                  <a:lnTo>
                    <a:pt x="149" y="237"/>
                  </a:lnTo>
                  <a:lnTo>
                    <a:pt x="150" y="237"/>
                  </a:lnTo>
                  <a:lnTo>
                    <a:pt x="152" y="232"/>
                  </a:lnTo>
                  <a:lnTo>
                    <a:pt x="151" y="232"/>
                  </a:lnTo>
                  <a:lnTo>
                    <a:pt x="151" y="234"/>
                  </a:lnTo>
                  <a:lnTo>
                    <a:pt x="150" y="234"/>
                  </a:lnTo>
                  <a:lnTo>
                    <a:pt x="150" y="235"/>
                  </a:lnTo>
                  <a:lnTo>
                    <a:pt x="149" y="235"/>
                  </a:lnTo>
                  <a:lnTo>
                    <a:pt x="148" y="234"/>
                  </a:lnTo>
                  <a:lnTo>
                    <a:pt x="148" y="232"/>
                  </a:lnTo>
                  <a:lnTo>
                    <a:pt x="148" y="231"/>
                  </a:lnTo>
                  <a:lnTo>
                    <a:pt x="148" y="230"/>
                  </a:lnTo>
                  <a:lnTo>
                    <a:pt x="148" y="229"/>
                  </a:lnTo>
                  <a:lnTo>
                    <a:pt x="149" y="229"/>
                  </a:lnTo>
                  <a:lnTo>
                    <a:pt x="149" y="228"/>
                  </a:lnTo>
                  <a:lnTo>
                    <a:pt x="149" y="227"/>
                  </a:lnTo>
                  <a:lnTo>
                    <a:pt x="150" y="227"/>
                  </a:lnTo>
                  <a:lnTo>
                    <a:pt x="151" y="227"/>
                  </a:lnTo>
                  <a:lnTo>
                    <a:pt x="152" y="227"/>
                  </a:lnTo>
                  <a:lnTo>
                    <a:pt x="153" y="227"/>
                  </a:lnTo>
                  <a:lnTo>
                    <a:pt x="153" y="226"/>
                  </a:lnTo>
                  <a:lnTo>
                    <a:pt x="152" y="226"/>
                  </a:lnTo>
                  <a:lnTo>
                    <a:pt x="151" y="226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52" y="222"/>
                  </a:lnTo>
                  <a:lnTo>
                    <a:pt x="153" y="222"/>
                  </a:lnTo>
                  <a:lnTo>
                    <a:pt x="154" y="221"/>
                  </a:lnTo>
                  <a:lnTo>
                    <a:pt x="157" y="221"/>
                  </a:lnTo>
                  <a:lnTo>
                    <a:pt x="158" y="222"/>
                  </a:lnTo>
                  <a:lnTo>
                    <a:pt x="160" y="222"/>
                  </a:lnTo>
                  <a:lnTo>
                    <a:pt x="160" y="223"/>
                  </a:lnTo>
                  <a:lnTo>
                    <a:pt x="161" y="223"/>
                  </a:lnTo>
                  <a:lnTo>
                    <a:pt x="161" y="225"/>
                  </a:lnTo>
                  <a:lnTo>
                    <a:pt x="161" y="226"/>
                  </a:lnTo>
                  <a:lnTo>
                    <a:pt x="160" y="227"/>
                  </a:lnTo>
                  <a:lnTo>
                    <a:pt x="161" y="227"/>
                  </a:lnTo>
                  <a:lnTo>
                    <a:pt x="161" y="226"/>
                  </a:lnTo>
                  <a:lnTo>
                    <a:pt x="162" y="225"/>
                  </a:lnTo>
                  <a:lnTo>
                    <a:pt x="163" y="226"/>
                  </a:lnTo>
                  <a:lnTo>
                    <a:pt x="163" y="227"/>
                  </a:lnTo>
                  <a:lnTo>
                    <a:pt x="164" y="226"/>
                  </a:lnTo>
                  <a:lnTo>
                    <a:pt x="167" y="226"/>
                  </a:lnTo>
                  <a:lnTo>
                    <a:pt x="168" y="225"/>
                  </a:lnTo>
                  <a:lnTo>
                    <a:pt x="169" y="225"/>
                  </a:lnTo>
                  <a:lnTo>
                    <a:pt x="169" y="223"/>
                  </a:lnTo>
                  <a:lnTo>
                    <a:pt x="169" y="222"/>
                  </a:lnTo>
                  <a:lnTo>
                    <a:pt x="170" y="222"/>
                  </a:lnTo>
                  <a:lnTo>
                    <a:pt x="171" y="221"/>
                  </a:lnTo>
                  <a:lnTo>
                    <a:pt x="174" y="218"/>
                  </a:lnTo>
                  <a:lnTo>
                    <a:pt x="174" y="217"/>
                  </a:lnTo>
                  <a:lnTo>
                    <a:pt x="174" y="216"/>
                  </a:lnTo>
                  <a:lnTo>
                    <a:pt x="175" y="216"/>
                  </a:lnTo>
                  <a:lnTo>
                    <a:pt x="175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8" y="216"/>
                  </a:lnTo>
                  <a:lnTo>
                    <a:pt x="178" y="217"/>
                  </a:lnTo>
                  <a:lnTo>
                    <a:pt x="179" y="217"/>
                  </a:lnTo>
                  <a:lnTo>
                    <a:pt x="181" y="216"/>
                  </a:lnTo>
                  <a:lnTo>
                    <a:pt x="182" y="216"/>
                  </a:lnTo>
                  <a:lnTo>
                    <a:pt x="183" y="216"/>
                  </a:lnTo>
                  <a:lnTo>
                    <a:pt x="184" y="216"/>
                  </a:lnTo>
                  <a:lnTo>
                    <a:pt x="185" y="216"/>
                  </a:lnTo>
                  <a:lnTo>
                    <a:pt x="187" y="214"/>
                  </a:lnTo>
                  <a:lnTo>
                    <a:pt x="187" y="212"/>
                  </a:lnTo>
                  <a:lnTo>
                    <a:pt x="190" y="211"/>
                  </a:lnTo>
                  <a:lnTo>
                    <a:pt x="191" y="210"/>
                  </a:lnTo>
                  <a:lnTo>
                    <a:pt x="191" y="208"/>
                  </a:lnTo>
                  <a:lnTo>
                    <a:pt x="191" y="207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87" y="199"/>
                  </a:lnTo>
                  <a:lnTo>
                    <a:pt x="187" y="198"/>
                  </a:lnTo>
                  <a:lnTo>
                    <a:pt x="187" y="197"/>
                  </a:lnTo>
                  <a:lnTo>
                    <a:pt x="186" y="197"/>
                  </a:lnTo>
                  <a:lnTo>
                    <a:pt x="185" y="196"/>
                  </a:lnTo>
                  <a:lnTo>
                    <a:pt x="185" y="195"/>
                  </a:lnTo>
                  <a:lnTo>
                    <a:pt x="185" y="194"/>
                  </a:lnTo>
                  <a:lnTo>
                    <a:pt x="184" y="194"/>
                  </a:lnTo>
                  <a:lnTo>
                    <a:pt x="183" y="194"/>
                  </a:lnTo>
                  <a:lnTo>
                    <a:pt x="183" y="193"/>
                  </a:lnTo>
                  <a:lnTo>
                    <a:pt x="183" y="192"/>
                  </a:lnTo>
                  <a:lnTo>
                    <a:pt x="184" y="192"/>
                  </a:lnTo>
                  <a:lnTo>
                    <a:pt x="186" y="193"/>
                  </a:lnTo>
                  <a:lnTo>
                    <a:pt x="187" y="193"/>
                  </a:lnTo>
                  <a:lnTo>
                    <a:pt x="187" y="192"/>
                  </a:lnTo>
                  <a:lnTo>
                    <a:pt x="187" y="191"/>
                  </a:lnTo>
                  <a:lnTo>
                    <a:pt x="190" y="191"/>
                  </a:lnTo>
                  <a:lnTo>
                    <a:pt x="190" y="189"/>
                  </a:lnTo>
                  <a:lnTo>
                    <a:pt x="191" y="189"/>
                  </a:lnTo>
                  <a:lnTo>
                    <a:pt x="191" y="186"/>
                  </a:lnTo>
                  <a:lnTo>
                    <a:pt x="190" y="185"/>
                  </a:lnTo>
                  <a:lnTo>
                    <a:pt x="190" y="184"/>
                  </a:lnTo>
                  <a:lnTo>
                    <a:pt x="187" y="184"/>
                  </a:lnTo>
                  <a:lnTo>
                    <a:pt x="187" y="183"/>
                  </a:lnTo>
                  <a:lnTo>
                    <a:pt x="186" y="182"/>
                  </a:lnTo>
                  <a:lnTo>
                    <a:pt x="185" y="182"/>
                  </a:lnTo>
                  <a:lnTo>
                    <a:pt x="185" y="183"/>
                  </a:lnTo>
                  <a:lnTo>
                    <a:pt x="184" y="183"/>
                  </a:lnTo>
                  <a:lnTo>
                    <a:pt x="184" y="184"/>
                  </a:lnTo>
                  <a:lnTo>
                    <a:pt x="184" y="185"/>
                  </a:lnTo>
                  <a:lnTo>
                    <a:pt x="183" y="185"/>
                  </a:lnTo>
                  <a:lnTo>
                    <a:pt x="182" y="185"/>
                  </a:lnTo>
                  <a:lnTo>
                    <a:pt x="181" y="185"/>
                  </a:lnTo>
                  <a:lnTo>
                    <a:pt x="181" y="184"/>
                  </a:lnTo>
                  <a:lnTo>
                    <a:pt x="180" y="184"/>
                  </a:lnTo>
                  <a:lnTo>
                    <a:pt x="181" y="185"/>
                  </a:lnTo>
                  <a:lnTo>
                    <a:pt x="180" y="185"/>
                  </a:lnTo>
                  <a:lnTo>
                    <a:pt x="179" y="185"/>
                  </a:lnTo>
                  <a:lnTo>
                    <a:pt x="179" y="186"/>
                  </a:lnTo>
                  <a:lnTo>
                    <a:pt x="178" y="187"/>
                  </a:lnTo>
                  <a:lnTo>
                    <a:pt x="176" y="187"/>
                  </a:lnTo>
                  <a:lnTo>
                    <a:pt x="175" y="187"/>
                  </a:lnTo>
                  <a:lnTo>
                    <a:pt x="175" y="189"/>
                  </a:lnTo>
                  <a:lnTo>
                    <a:pt x="174" y="189"/>
                  </a:lnTo>
                  <a:lnTo>
                    <a:pt x="172" y="191"/>
                  </a:lnTo>
                  <a:lnTo>
                    <a:pt x="171" y="192"/>
                  </a:lnTo>
                  <a:lnTo>
                    <a:pt x="171" y="193"/>
                  </a:lnTo>
                  <a:lnTo>
                    <a:pt x="171" y="194"/>
                  </a:lnTo>
                  <a:lnTo>
                    <a:pt x="171" y="195"/>
                  </a:lnTo>
                  <a:lnTo>
                    <a:pt x="170" y="195"/>
                  </a:lnTo>
                  <a:lnTo>
                    <a:pt x="170" y="196"/>
                  </a:lnTo>
                  <a:lnTo>
                    <a:pt x="169" y="196"/>
                  </a:lnTo>
                  <a:lnTo>
                    <a:pt x="169" y="195"/>
                  </a:lnTo>
                  <a:lnTo>
                    <a:pt x="169" y="194"/>
                  </a:lnTo>
                  <a:lnTo>
                    <a:pt x="169" y="193"/>
                  </a:lnTo>
                  <a:lnTo>
                    <a:pt x="169" y="192"/>
                  </a:lnTo>
                  <a:lnTo>
                    <a:pt x="168" y="192"/>
                  </a:lnTo>
                  <a:lnTo>
                    <a:pt x="168" y="191"/>
                  </a:lnTo>
                  <a:lnTo>
                    <a:pt x="167" y="192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5" y="189"/>
                  </a:lnTo>
                  <a:lnTo>
                    <a:pt x="164" y="189"/>
                  </a:lnTo>
                  <a:lnTo>
                    <a:pt x="163" y="191"/>
                  </a:lnTo>
                  <a:lnTo>
                    <a:pt x="164" y="191"/>
                  </a:lnTo>
                  <a:lnTo>
                    <a:pt x="164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3"/>
                  </a:lnTo>
                  <a:lnTo>
                    <a:pt x="165" y="194"/>
                  </a:lnTo>
                  <a:lnTo>
                    <a:pt x="164" y="193"/>
                  </a:lnTo>
                  <a:lnTo>
                    <a:pt x="163" y="193"/>
                  </a:lnTo>
                  <a:lnTo>
                    <a:pt x="163" y="192"/>
                  </a:lnTo>
                  <a:lnTo>
                    <a:pt x="162" y="191"/>
                  </a:lnTo>
                  <a:lnTo>
                    <a:pt x="161" y="191"/>
                  </a:lnTo>
                  <a:lnTo>
                    <a:pt x="158" y="191"/>
                  </a:lnTo>
                  <a:lnTo>
                    <a:pt x="157" y="191"/>
                  </a:lnTo>
                  <a:lnTo>
                    <a:pt x="153" y="191"/>
                  </a:lnTo>
                  <a:lnTo>
                    <a:pt x="150" y="193"/>
                  </a:lnTo>
                  <a:lnTo>
                    <a:pt x="149" y="193"/>
                  </a:lnTo>
                  <a:lnTo>
                    <a:pt x="150" y="192"/>
                  </a:lnTo>
                  <a:lnTo>
                    <a:pt x="149" y="192"/>
                  </a:lnTo>
                  <a:lnTo>
                    <a:pt x="148" y="192"/>
                  </a:lnTo>
                  <a:lnTo>
                    <a:pt x="148" y="193"/>
                  </a:lnTo>
                  <a:lnTo>
                    <a:pt x="149" y="193"/>
                  </a:lnTo>
                  <a:lnTo>
                    <a:pt x="148" y="194"/>
                  </a:lnTo>
                  <a:lnTo>
                    <a:pt x="147" y="194"/>
                  </a:lnTo>
                  <a:lnTo>
                    <a:pt x="141" y="192"/>
                  </a:lnTo>
                  <a:lnTo>
                    <a:pt x="137" y="192"/>
                  </a:lnTo>
                  <a:lnTo>
                    <a:pt x="136" y="191"/>
                  </a:lnTo>
                  <a:lnTo>
                    <a:pt x="135" y="191"/>
                  </a:lnTo>
                  <a:lnTo>
                    <a:pt x="133" y="189"/>
                  </a:lnTo>
                  <a:lnTo>
                    <a:pt x="131" y="187"/>
                  </a:lnTo>
                  <a:lnTo>
                    <a:pt x="131" y="186"/>
                  </a:lnTo>
                  <a:lnTo>
                    <a:pt x="131" y="185"/>
                  </a:lnTo>
                  <a:lnTo>
                    <a:pt x="131" y="184"/>
                  </a:lnTo>
                  <a:lnTo>
                    <a:pt x="133" y="184"/>
                  </a:lnTo>
                  <a:lnTo>
                    <a:pt x="133" y="183"/>
                  </a:lnTo>
                  <a:lnTo>
                    <a:pt x="133" y="182"/>
                  </a:lnTo>
                  <a:lnTo>
                    <a:pt x="131" y="182"/>
                  </a:lnTo>
                  <a:lnTo>
                    <a:pt x="130" y="181"/>
                  </a:lnTo>
                  <a:lnTo>
                    <a:pt x="129" y="181"/>
                  </a:lnTo>
                  <a:lnTo>
                    <a:pt x="129" y="180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7" y="177"/>
                  </a:lnTo>
                  <a:lnTo>
                    <a:pt x="129" y="177"/>
                  </a:lnTo>
                  <a:lnTo>
                    <a:pt x="130" y="177"/>
                  </a:lnTo>
                  <a:lnTo>
                    <a:pt x="131" y="177"/>
                  </a:lnTo>
                  <a:lnTo>
                    <a:pt x="131" y="176"/>
                  </a:lnTo>
                  <a:lnTo>
                    <a:pt x="131" y="175"/>
                  </a:lnTo>
                  <a:lnTo>
                    <a:pt x="131" y="174"/>
                  </a:lnTo>
                  <a:lnTo>
                    <a:pt x="133" y="174"/>
                  </a:lnTo>
                  <a:lnTo>
                    <a:pt x="134" y="174"/>
                  </a:lnTo>
                  <a:lnTo>
                    <a:pt x="135" y="175"/>
                  </a:lnTo>
                  <a:lnTo>
                    <a:pt x="136" y="175"/>
                  </a:lnTo>
                  <a:lnTo>
                    <a:pt x="136" y="174"/>
                  </a:lnTo>
                  <a:lnTo>
                    <a:pt x="135" y="172"/>
                  </a:lnTo>
                  <a:lnTo>
                    <a:pt x="134" y="172"/>
                  </a:lnTo>
                  <a:lnTo>
                    <a:pt x="133" y="172"/>
                  </a:lnTo>
                  <a:lnTo>
                    <a:pt x="131" y="172"/>
                  </a:lnTo>
                  <a:lnTo>
                    <a:pt x="131" y="171"/>
                  </a:lnTo>
                  <a:lnTo>
                    <a:pt x="130" y="171"/>
                  </a:lnTo>
                  <a:lnTo>
                    <a:pt x="126" y="170"/>
                  </a:lnTo>
                  <a:lnTo>
                    <a:pt x="126" y="171"/>
                  </a:lnTo>
                  <a:lnTo>
                    <a:pt x="125" y="171"/>
                  </a:lnTo>
                  <a:lnTo>
                    <a:pt x="124" y="170"/>
                  </a:lnTo>
                  <a:lnTo>
                    <a:pt x="122" y="170"/>
                  </a:lnTo>
                  <a:lnTo>
                    <a:pt x="119" y="169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7" y="166"/>
                  </a:lnTo>
                  <a:lnTo>
                    <a:pt x="115" y="165"/>
                  </a:lnTo>
                  <a:lnTo>
                    <a:pt x="115" y="164"/>
                  </a:lnTo>
                  <a:lnTo>
                    <a:pt x="116" y="164"/>
                  </a:lnTo>
                  <a:lnTo>
                    <a:pt x="116" y="163"/>
                  </a:lnTo>
                  <a:lnTo>
                    <a:pt x="117" y="163"/>
                  </a:lnTo>
                  <a:lnTo>
                    <a:pt x="117" y="162"/>
                  </a:lnTo>
                  <a:lnTo>
                    <a:pt x="117" y="161"/>
                  </a:lnTo>
                  <a:lnTo>
                    <a:pt x="118" y="161"/>
                  </a:lnTo>
                  <a:lnTo>
                    <a:pt x="119" y="161"/>
                  </a:lnTo>
                  <a:lnTo>
                    <a:pt x="118" y="162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60"/>
                  </a:lnTo>
                  <a:lnTo>
                    <a:pt x="121" y="160"/>
                  </a:lnTo>
                  <a:lnTo>
                    <a:pt x="122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4" y="159"/>
                  </a:lnTo>
                  <a:lnTo>
                    <a:pt x="125" y="159"/>
                  </a:lnTo>
                  <a:lnTo>
                    <a:pt x="126" y="157"/>
                  </a:lnTo>
                  <a:lnTo>
                    <a:pt x="127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7" y="154"/>
                  </a:lnTo>
                  <a:lnTo>
                    <a:pt x="129" y="153"/>
                  </a:lnTo>
                  <a:lnTo>
                    <a:pt x="131" y="152"/>
                  </a:lnTo>
                  <a:lnTo>
                    <a:pt x="133" y="151"/>
                  </a:lnTo>
                  <a:lnTo>
                    <a:pt x="134" y="151"/>
                  </a:lnTo>
                  <a:lnTo>
                    <a:pt x="134" y="150"/>
                  </a:lnTo>
                  <a:lnTo>
                    <a:pt x="135" y="151"/>
                  </a:lnTo>
                  <a:lnTo>
                    <a:pt x="135" y="152"/>
                  </a:lnTo>
                  <a:lnTo>
                    <a:pt x="138" y="152"/>
                  </a:lnTo>
                  <a:lnTo>
                    <a:pt x="141" y="151"/>
                  </a:lnTo>
                  <a:lnTo>
                    <a:pt x="140" y="151"/>
                  </a:lnTo>
                  <a:lnTo>
                    <a:pt x="140" y="150"/>
                  </a:lnTo>
                  <a:lnTo>
                    <a:pt x="139" y="150"/>
                  </a:lnTo>
                  <a:lnTo>
                    <a:pt x="138" y="150"/>
                  </a:lnTo>
                  <a:lnTo>
                    <a:pt x="137" y="149"/>
                  </a:lnTo>
                  <a:lnTo>
                    <a:pt x="138" y="148"/>
                  </a:lnTo>
                  <a:lnTo>
                    <a:pt x="138" y="147"/>
                  </a:lnTo>
                  <a:lnTo>
                    <a:pt x="141" y="146"/>
                  </a:lnTo>
                  <a:lnTo>
                    <a:pt x="142" y="145"/>
                  </a:lnTo>
                  <a:lnTo>
                    <a:pt x="145" y="145"/>
                  </a:lnTo>
                  <a:lnTo>
                    <a:pt x="146" y="145"/>
                  </a:lnTo>
                  <a:lnTo>
                    <a:pt x="147" y="146"/>
                  </a:lnTo>
                  <a:lnTo>
                    <a:pt x="147" y="145"/>
                  </a:lnTo>
                  <a:lnTo>
                    <a:pt x="147" y="143"/>
                  </a:lnTo>
                  <a:lnTo>
                    <a:pt x="148" y="143"/>
                  </a:lnTo>
                  <a:lnTo>
                    <a:pt x="149" y="141"/>
                  </a:lnTo>
                  <a:lnTo>
                    <a:pt x="148" y="141"/>
                  </a:lnTo>
                  <a:lnTo>
                    <a:pt x="149" y="140"/>
                  </a:lnTo>
                  <a:lnTo>
                    <a:pt x="151" y="140"/>
                  </a:lnTo>
                  <a:lnTo>
                    <a:pt x="153" y="139"/>
                  </a:lnTo>
                  <a:lnTo>
                    <a:pt x="157" y="139"/>
                  </a:lnTo>
                  <a:lnTo>
                    <a:pt x="160" y="139"/>
                  </a:lnTo>
                  <a:lnTo>
                    <a:pt x="161" y="139"/>
                  </a:lnTo>
                  <a:lnTo>
                    <a:pt x="161" y="140"/>
                  </a:lnTo>
                  <a:lnTo>
                    <a:pt x="160" y="140"/>
                  </a:lnTo>
                  <a:lnTo>
                    <a:pt x="160" y="141"/>
                  </a:lnTo>
                  <a:lnTo>
                    <a:pt x="160" y="143"/>
                  </a:lnTo>
                  <a:lnTo>
                    <a:pt x="158" y="145"/>
                  </a:lnTo>
                  <a:lnTo>
                    <a:pt x="158" y="146"/>
                  </a:lnTo>
                  <a:lnTo>
                    <a:pt x="158" y="147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7" y="149"/>
                  </a:lnTo>
                  <a:lnTo>
                    <a:pt x="156" y="149"/>
                  </a:lnTo>
                  <a:lnTo>
                    <a:pt x="156" y="150"/>
                  </a:lnTo>
                  <a:lnTo>
                    <a:pt x="157" y="150"/>
                  </a:lnTo>
                  <a:lnTo>
                    <a:pt x="158" y="150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60" y="152"/>
                  </a:lnTo>
                  <a:lnTo>
                    <a:pt x="161" y="153"/>
                  </a:lnTo>
                  <a:lnTo>
                    <a:pt x="163" y="152"/>
                  </a:lnTo>
                  <a:lnTo>
                    <a:pt x="164" y="152"/>
                  </a:lnTo>
                  <a:lnTo>
                    <a:pt x="164" y="153"/>
                  </a:lnTo>
                  <a:lnTo>
                    <a:pt x="165" y="153"/>
                  </a:lnTo>
                  <a:lnTo>
                    <a:pt x="167" y="153"/>
                  </a:lnTo>
                  <a:lnTo>
                    <a:pt x="168" y="152"/>
                  </a:lnTo>
                  <a:lnTo>
                    <a:pt x="169" y="152"/>
                  </a:lnTo>
                  <a:lnTo>
                    <a:pt x="170" y="152"/>
                  </a:lnTo>
                  <a:lnTo>
                    <a:pt x="170" y="153"/>
                  </a:lnTo>
                  <a:lnTo>
                    <a:pt x="170" y="154"/>
                  </a:lnTo>
                  <a:lnTo>
                    <a:pt x="171" y="153"/>
                  </a:lnTo>
                  <a:lnTo>
                    <a:pt x="172" y="153"/>
                  </a:lnTo>
                  <a:lnTo>
                    <a:pt x="174" y="153"/>
                  </a:lnTo>
                  <a:lnTo>
                    <a:pt x="174" y="154"/>
                  </a:lnTo>
                  <a:lnTo>
                    <a:pt x="175" y="153"/>
                  </a:lnTo>
                  <a:lnTo>
                    <a:pt x="176" y="153"/>
                  </a:lnTo>
                  <a:lnTo>
                    <a:pt x="179" y="153"/>
                  </a:lnTo>
                  <a:lnTo>
                    <a:pt x="179" y="154"/>
                  </a:lnTo>
                  <a:lnTo>
                    <a:pt x="179" y="156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80" y="153"/>
                  </a:lnTo>
                  <a:lnTo>
                    <a:pt x="181" y="153"/>
                  </a:lnTo>
                  <a:lnTo>
                    <a:pt x="181" y="152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81" y="151"/>
                  </a:lnTo>
                  <a:lnTo>
                    <a:pt x="181" y="150"/>
                  </a:lnTo>
                  <a:lnTo>
                    <a:pt x="182" y="150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8"/>
                  </a:lnTo>
                  <a:lnTo>
                    <a:pt x="184" y="149"/>
                  </a:lnTo>
                  <a:lnTo>
                    <a:pt x="185" y="149"/>
                  </a:lnTo>
                  <a:lnTo>
                    <a:pt x="186" y="149"/>
                  </a:lnTo>
                  <a:lnTo>
                    <a:pt x="186" y="150"/>
                  </a:lnTo>
                  <a:lnTo>
                    <a:pt x="186" y="151"/>
                  </a:lnTo>
                  <a:lnTo>
                    <a:pt x="187" y="151"/>
                  </a:lnTo>
                  <a:lnTo>
                    <a:pt x="187" y="150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6" y="148"/>
                  </a:lnTo>
                  <a:lnTo>
                    <a:pt x="186" y="147"/>
                  </a:lnTo>
                  <a:lnTo>
                    <a:pt x="185" y="146"/>
                  </a:lnTo>
                  <a:lnTo>
                    <a:pt x="184" y="146"/>
                  </a:lnTo>
                  <a:lnTo>
                    <a:pt x="183" y="146"/>
                  </a:lnTo>
                  <a:lnTo>
                    <a:pt x="183" y="145"/>
                  </a:lnTo>
                  <a:lnTo>
                    <a:pt x="181" y="146"/>
                  </a:lnTo>
                  <a:lnTo>
                    <a:pt x="180" y="146"/>
                  </a:lnTo>
                  <a:lnTo>
                    <a:pt x="179" y="146"/>
                  </a:lnTo>
                  <a:lnTo>
                    <a:pt x="179" y="145"/>
                  </a:lnTo>
                  <a:lnTo>
                    <a:pt x="179" y="143"/>
                  </a:lnTo>
                  <a:lnTo>
                    <a:pt x="179" y="141"/>
                  </a:lnTo>
                  <a:lnTo>
                    <a:pt x="181" y="143"/>
                  </a:lnTo>
                  <a:lnTo>
                    <a:pt x="182" y="143"/>
                  </a:lnTo>
                  <a:lnTo>
                    <a:pt x="183" y="143"/>
                  </a:lnTo>
                  <a:lnTo>
                    <a:pt x="184" y="143"/>
                  </a:lnTo>
                  <a:lnTo>
                    <a:pt x="184" y="141"/>
                  </a:lnTo>
                  <a:lnTo>
                    <a:pt x="185" y="141"/>
                  </a:lnTo>
                  <a:lnTo>
                    <a:pt x="186" y="141"/>
                  </a:lnTo>
                  <a:lnTo>
                    <a:pt x="186" y="143"/>
                  </a:lnTo>
                  <a:lnTo>
                    <a:pt x="187" y="143"/>
                  </a:lnTo>
                  <a:lnTo>
                    <a:pt x="187" y="145"/>
                  </a:lnTo>
                  <a:lnTo>
                    <a:pt x="191" y="146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5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40"/>
                  </a:lnTo>
                  <a:lnTo>
                    <a:pt x="195" y="139"/>
                  </a:lnTo>
                  <a:lnTo>
                    <a:pt x="194" y="139"/>
                  </a:lnTo>
                  <a:lnTo>
                    <a:pt x="194" y="138"/>
                  </a:lnTo>
                  <a:lnTo>
                    <a:pt x="193" y="139"/>
                  </a:lnTo>
                  <a:lnTo>
                    <a:pt x="192" y="139"/>
                  </a:lnTo>
                  <a:lnTo>
                    <a:pt x="191" y="138"/>
                  </a:lnTo>
                  <a:lnTo>
                    <a:pt x="190" y="138"/>
                  </a:lnTo>
                  <a:lnTo>
                    <a:pt x="187" y="138"/>
                  </a:lnTo>
                  <a:lnTo>
                    <a:pt x="186" y="138"/>
                  </a:lnTo>
                  <a:lnTo>
                    <a:pt x="185" y="139"/>
                  </a:lnTo>
                  <a:lnTo>
                    <a:pt x="185" y="140"/>
                  </a:lnTo>
                  <a:lnTo>
                    <a:pt x="184" y="141"/>
                  </a:lnTo>
                  <a:lnTo>
                    <a:pt x="183" y="140"/>
                  </a:lnTo>
                  <a:lnTo>
                    <a:pt x="183" y="141"/>
                  </a:lnTo>
                  <a:lnTo>
                    <a:pt x="182" y="140"/>
                  </a:lnTo>
                  <a:lnTo>
                    <a:pt x="182" y="139"/>
                  </a:lnTo>
                  <a:lnTo>
                    <a:pt x="181" y="139"/>
                  </a:lnTo>
                  <a:lnTo>
                    <a:pt x="179" y="137"/>
                  </a:lnTo>
                  <a:lnTo>
                    <a:pt x="179" y="136"/>
                  </a:lnTo>
                  <a:lnTo>
                    <a:pt x="179" y="135"/>
                  </a:lnTo>
                  <a:lnTo>
                    <a:pt x="179" y="134"/>
                  </a:lnTo>
                  <a:lnTo>
                    <a:pt x="180" y="134"/>
                  </a:lnTo>
                  <a:lnTo>
                    <a:pt x="180" y="132"/>
                  </a:lnTo>
                  <a:lnTo>
                    <a:pt x="180" y="131"/>
                  </a:lnTo>
                  <a:lnTo>
                    <a:pt x="181" y="131"/>
                  </a:lnTo>
                  <a:lnTo>
                    <a:pt x="181" y="130"/>
                  </a:lnTo>
                  <a:lnTo>
                    <a:pt x="182" y="130"/>
                  </a:lnTo>
                  <a:lnTo>
                    <a:pt x="182" y="129"/>
                  </a:lnTo>
                  <a:lnTo>
                    <a:pt x="181" y="129"/>
                  </a:lnTo>
                  <a:lnTo>
                    <a:pt x="180" y="129"/>
                  </a:lnTo>
                  <a:lnTo>
                    <a:pt x="180" y="127"/>
                  </a:lnTo>
                  <a:lnTo>
                    <a:pt x="178" y="127"/>
                  </a:lnTo>
                  <a:lnTo>
                    <a:pt x="175" y="129"/>
                  </a:lnTo>
                  <a:lnTo>
                    <a:pt x="174" y="129"/>
                  </a:lnTo>
                  <a:lnTo>
                    <a:pt x="172" y="130"/>
                  </a:lnTo>
                  <a:lnTo>
                    <a:pt x="172" y="129"/>
                  </a:lnTo>
                  <a:lnTo>
                    <a:pt x="174" y="127"/>
                  </a:lnTo>
                  <a:lnTo>
                    <a:pt x="174" y="126"/>
                  </a:lnTo>
                  <a:lnTo>
                    <a:pt x="174" y="125"/>
                  </a:lnTo>
                  <a:lnTo>
                    <a:pt x="172" y="127"/>
                  </a:lnTo>
                  <a:lnTo>
                    <a:pt x="171" y="129"/>
                  </a:lnTo>
                  <a:lnTo>
                    <a:pt x="170" y="129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8" y="129"/>
                  </a:lnTo>
                  <a:lnTo>
                    <a:pt x="167" y="129"/>
                  </a:lnTo>
                  <a:lnTo>
                    <a:pt x="165" y="127"/>
                  </a:lnTo>
                  <a:lnTo>
                    <a:pt x="163" y="127"/>
                  </a:lnTo>
                  <a:lnTo>
                    <a:pt x="163" y="126"/>
                  </a:lnTo>
                  <a:lnTo>
                    <a:pt x="160" y="126"/>
                  </a:lnTo>
                  <a:lnTo>
                    <a:pt x="160" y="125"/>
                  </a:lnTo>
                  <a:lnTo>
                    <a:pt x="160" y="124"/>
                  </a:lnTo>
                  <a:lnTo>
                    <a:pt x="160" y="123"/>
                  </a:lnTo>
                  <a:lnTo>
                    <a:pt x="160" y="122"/>
                  </a:lnTo>
                  <a:lnTo>
                    <a:pt x="158" y="120"/>
                  </a:lnTo>
                  <a:lnTo>
                    <a:pt x="158" y="119"/>
                  </a:lnTo>
                  <a:lnTo>
                    <a:pt x="157" y="116"/>
                  </a:lnTo>
                  <a:lnTo>
                    <a:pt x="156" y="115"/>
                  </a:lnTo>
                  <a:lnTo>
                    <a:pt x="154" y="112"/>
                  </a:lnTo>
                  <a:lnTo>
                    <a:pt x="152" y="109"/>
                  </a:lnTo>
                  <a:lnTo>
                    <a:pt x="151" y="108"/>
                  </a:lnTo>
                  <a:lnTo>
                    <a:pt x="150" y="107"/>
                  </a:lnTo>
                  <a:lnTo>
                    <a:pt x="149" y="106"/>
                  </a:lnTo>
                  <a:lnTo>
                    <a:pt x="148" y="106"/>
                  </a:lnTo>
                  <a:lnTo>
                    <a:pt x="147" y="104"/>
                  </a:lnTo>
                  <a:lnTo>
                    <a:pt x="145" y="103"/>
                  </a:lnTo>
                  <a:lnTo>
                    <a:pt x="141" y="101"/>
                  </a:lnTo>
                  <a:lnTo>
                    <a:pt x="140" y="100"/>
                  </a:lnTo>
                  <a:lnTo>
                    <a:pt x="138" y="100"/>
                  </a:lnTo>
                  <a:lnTo>
                    <a:pt x="137" y="99"/>
                  </a:lnTo>
                  <a:lnTo>
                    <a:pt x="136" y="99"/>
                  </a:lnTo>
                  <a:lnTo>
                    <a:pt x="136" y="96"/>
                  </a:lnTo>
                  <a:lnTo>
                    <a:pt x="136" y="95"/>
                  </a:lnTo>
                  <a:lnTo>
                    <a:pt x="135" y="95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0" y="92"/>
                  </a:lnTo>
                  <a:lnTo>
                    <a:pt x="131" y="91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3" y="89"/>
                  </a:lnTo>
                  <a:lnTo>
                    <a:pt x="134" y="89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4" y="85"/>
                  </a:lnTo>
                  <a:lnTo>
                    <a:pt x="134" y="84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5" y="80"/>
                  </a:lnTo>
                  <a:lnTo>
                    <a:pt x="135" y="79"/>
                  </a:lnTo>
                  <a:lnTo>
                    <a:pt x="134" y="78"/>
                  </a:lnTo>
                  <a:lnTo>
                    <a:pt x="134" y="77"/>
                  </a:lnTo>
                  <a:lnTo>
                    <a:pt x="136" y="77"/>
                  </a:lnTo>
                  <a:lnTo>
                    <a:pt x="136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2" y="78"/>
                  </a:lnTo>
                  <a:lnTo>
                    <a:pt x="147" y="77"/>
                  </a:lnTo>
                  <a:lnTo>
                    <a:pt x="149" y="77"/>
                  </a:lnTo>
                  <a:lnTo>
                    <a:pt x="153" y="76"/>
                  </a:lnTo>
                  <a:lnTo>
                    <a:pt x="154" y="76"/>
                  </a:lnTo>
                  <a:lnTo>
                    <a:pt x="156" y="74"/>
                  </a:lnTo>
                  <a:lnTo>
                    <a:pt x="157" y="73"/>
                  </a:lnTo>
                  <a:lnTo>
                    <a:pt x="158" y="73"/>
                  </a:lnTo>
                  <a:lnTo>
                    <a:pt x="158" y="72"/>
                  </a:lnTo>
                  <a:lnTo>
                    <a:pt x="161" y="71"/>
                  </a:lnTo>
                  <a:lnTo>
                    <a:pt x="164" y="65"/>
                  </a:lnTo>
                  <a:lnTo>
                    <a:pt x="165" y="63"/>
                  </a:lnTo>
                  <a:lnTo>
                    <a:pt x="165" y="62"/>
                  </a:lnTo>
                  <a:lnTo>
                    <a:pt x="165" y="61"/>
                  </a:lnTo>
                  <a:lnTo>
                    <a:pt x="165" y="60"/>
                  </a:lnTo>
                  <a:lnTo>
                    <a:pt x="167" y="60"/>
                  </a:lnTo>
                  <a:lnTo>
                    <a:pt x="167" y="59"/>
                  </a:lnTo>
                  <a:lnTo>
                    <a:pt x="167" y="58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6"/>
                  </a:lnTo>
                  <a:lnTo>
                    <a:pt x="167" y="55"/>
                  </a:lnTo>
                  <a:lnTo>
                    <a:pt x="168" y="55"/>
                  </a:lnTo>
                  <a:lnTo>
                    <a:pt x="168" y="54"/>
                  </a:lnTo>
                  <a:lnTo>
                    <a:pt x="168" y="52"/>
                  </a:lnTo>
                  <a:lnTo>
                    <a:pt x="168" y="50"/>
                  </a:lnTo>
                  <a:lnTo>
                    <a:pt x="169" y="48"/>
                  </a:lnTo>
                  <a:lnTo>
                    <a:pt x="170" y="48"/>
                  </a:lnTo>
                  <a:lnTo>
                    <a:pt x="170" y="47"/>
                  </a:lnTo>
                  <a:lnTo>
                    <a:pt x="171" y="46"/>
                  </a:lnTo>
                  <a:lnTo>
                    <a:pt x="172" y="46"/>
                  </a:lnTo>
                  <a:lnTo>
                    <a:pt x="172" y="45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4" y="43"/>
                  </a:lnTo>
                  <a:lnTo>
                    <a:pt x="174" y="42"/>
                  </a:lnTo>
                  <a:lnTo>
                    <a:pt x="174" y="40"/>
                  </a:lnTo>
                  <a:lnTo>
                    <a:pt x="175" y="40"/>
                  </a:lnTo>
                  <a:lnTo>
                    <a:pt x="175" y="39"/>
                  </a:lnTo>
                  <a:lnTo>
                    <a:pt x="176" y="39"/>
                  </a:lnTo>
                  <a:lnTo>
                    <a:pt x="176" y="40"/>
                  </a:lnTo>
                  <a:lnTo>
                    <a:pt x="179" y="39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6" y="38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0" y="37"/>
                  </a:lnTo>
                  <a:lnTo>
                    <a:pt x="180" y="38"/>
                  </a:lnTo>
                  <a:lnTo>
                    <a:pt x="181" y="39"/>
                  </a:lnTo>
                  <a:lnTo>
                    <a:pt x="181" y="38"/>
                  </a:lnTo>
                  <a:lnTo>
                    <a:pt x="181" y="37"/>
                  </a:lnTo>
                  <a:lnTo>
                    <a:pt x="182" y="37"/>
                  </a:lnTo>
                  <a:lnTo>
                    <a:pt x="184" y="37"/>
                  </a:lnTo>
                  <a:lnTo>
                    <a:pt x="185" y="35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90" y="34"/>
                  </a:lnTo>
                  <a:lnTo>
                    <a:pt x="191" y="33"/>
                  </a:lnTo>
                  <a:lnTo>
                    <a:pt x="192" y="32"/>
                  </a:lnTo>
                  <a:lnTo>
                    <a:pt x="192" y="31"/>
                  </a:lnTo>
                  <a:lnTo>
                    <a:pt x="194" y="29"/>
                  </a:lnTo>
                  <a:lnTo>
                    <a:pt x="196" y="27"/>
                  </a:lnTo>
                  <a:lnTo>
                    <a:pt x="196" y="26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198" y="27"/>
                  </a:lnTo>
                  <a:lnTo>
                    <a:pt x="198" y="28"/>
                  </a:lnTo>
                  <a:lnTo>
                    <a:pt x="197" y="28"/>
                  </a:lnTo>
                  <a:lnTo>
                    <a:pt x="197" y="29"/>
                  </a:lnTo>
                  <a:lnTo>
                    <a:pt x="198" y="29"/>
                  </a:lnTo>
                  <a:lnTo>
                    <a:pt x="198" y="31"/>
                  </a:lnTo>
                  <a:lnTo>
                    <a:pt x="198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7" y="34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9" y="35"/>
                  </a:lnTo>
                  <a:lnTo>
                    <a:pt x="199" y="34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199" y="27"/>
                  </a:lnTo>
                  <a:lnTo>
                    <a:pt x="199" y="26"/>
                  </a:lnTo>
                  <a:lnTo>
                    <a:pt x="198" y="25"/>
                  </a:lnTo>
                  <a:lnTo>
                    <a:pt x="197" y="25"/>
                  </a:lnTo>
                  <a:lnTo>
                    <a:pt x="199" y="23"/>
                  </a:lnTo>
                  <a:lnTo>
                    <a:pt x="201" y="20"/>
                  </a:lnTo>
                  <a:lnTo>
                    <a:pt x="202" y="20"/>
                  </a:lnTo>
                  <a:lnTo>
                    <a:pt x="202" y="19"/>
                  </a:lnTo>
                  <a:lnTo>
                    <a:pt x="203" y="19"/>
                  </a:lnTo>
                  <a:lnTo>
                    <a:pt x="205" y="19"/>
                  </a:lnTo>
                  <a:lnTo>
                    <a:pt x="205" y="17"/>
                  </a:lnTo>
                  <a:lnTo>
                    <a:pt x="206" y="17"/>
                  </a:lnTo>
                  <a:lnTo>
                    <a:pt x="207" y="16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6" y="19"/>
                  </a:lnTo>
                  <a:lnTo>
                    <a:pt x="205" y="20"/>
                  </a:lnTo>
                  <a:lnTo>
                    <a:pt x="205" y="21"/>
                  </a:lnTo>
                  <a:lnTo>
                    <a:pt x="206" y="21"/>
                  </a:lnTo>
                  <a:lnTo>
                    <a:pt x="206" y="23"/>
                  </a:lnTo>
                  <a:lnTo>
                    <a:pt x="207" y="24"/>
                  </a:lnTo>
                  <a:lnTo>
                    <a:pt x="207" y="23"/>
                  </a:lnTo>
                  <a:lnTo>
                    <a:pt x="206" y="21"/>
                  </a:lnTo>
                  <a:lnTo>
                    <a:pt x="206" y="20"/>
                  </a:lnTo>
                  <a:lnTo>
                    <a:pt x="207" y="21"/>
                  </a:lnTo>
                  <a:lnTo>
                    <a:pt x="209" y="20"/>
                  </a:lnTo>
                  <a:lnTo>
                    <a:pt x="208" y="20"/>
                  </a:lnTo>
                  <a:lnTo>
                    <a:pt x="208" y="19"/>
                  </a:lnTo>
                  <a:lnTo>
                    <a:pt x="211" y="20"/>
                  </a:lnTo>
                  <a:lnTo>
                    <a:pt x="215" y="19"/>
                  </a:lnTo>
                  <a:lnTo>
                    <a:pt x="218" y="19"/>
                  </a:lnTo>
                  <a:lnTo>
                    <a:pt x="220" y="17"/>
                  </a:lnTo>
                  <a:lnTo>
                    <a:pt x="222" y="15"/>
                  </a:lnTo>
                  <a:lnTo>
                    <a:pt x="224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29" y="8"/>
                  </a:lnTo>
                  <a:lnTo>
                    <a:pt x="231" y="3"/>
                  </a:lnTo>
                  <a:lnTo>
                    <a:pt x="232" y="2"/>
                  </a:lnTo>
                  <a:lnTo>
                    <a:pt x="233" y="1"/>
                  </a:lnTo>
                  <a:lnTo>
                    <a:pt x="233" y="2"/>
                  </a:lnTo>
                  <a:lnTo>
                    <a:pt x="233" y="3"/>
                  </a:lnTo>
                  <a:lnTo>
                    <a:pt x="236" y="3"/>
                  </a:lnTo>
                  <a:lnTo>
                    <a:pt x="236" y="4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39" y="8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8"/>
                  </a:lnTo>
                  <a:lnTo>
                    <a:pt x="242" y="8"/>
                  </a:lnTo>
                  <a:lnTo>
                    <a:pt x="243" y="8"/>
                  </a:lnTo>
                  <a:lnTo>
                    <a:pt x="243" y="9"/>
                  </a:lnTo>
                  <a:lnTo>
                    <a:pt x="244" y="9"/>
                  </a:lnTo>
                  <a:lnTo>
                    <a:pt x="244" y="10"/>
                  </a:lnTo>
                  <a:lnTo>
                    <a:pt x="244" y="11"/>
                  </a:lnTo>
                  <a:lnTo>
                    <a:pt x="243" y="11"/>
                  </a:lnTo>
                  <a:lnTo>
                    <a:pt x="243" y="12"/>
                  </a:lnTo>
                  <a:lnTo>
                    <a:pt x="242" y="12"/>
                  </a:lnTo>
                  <a:lnTo>
                    <a:pt x="242" y="13"/>
                  </a:lnTo>
                  <a:lnTo>
                    <a:pt x="241" y="13"/>
                  </a:lnTo>
                  <a:lnTo>
                    <a:pt x="241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39" y="15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2" y="19"/>
                  </a:lnTo>
                  <a:lnTo>
                    <a:pt x="242" y="17"/>
                  </a:lnTo>
                  <a:lnTo>
                    <a:pt x="243" y="19"/>
                  </a:lnTo>
                  <a:lnTo>
                    <a:pt x="243" y="17"/>
                  </a:lnTo>
                  <a:lnTo>
                    <a:pt x="244" y="17"/>
                  </a:lnTo>
                  <a:lnTo>
                    <a:pt x="244" y="16"/>
                  </a:lnTo>
                  <a:lnTo>
                    <a:pt x="244" y="15"/>
                  </a:lnTo>
                  <a:lnTo>
                    <a:pt x="244" y="14"/>
                  </a:lnTo>
                  <a:lnTo>
                    <a:pt x="245" y="13"/>
                  </a:lnTo>
                  <a:lnTo>
                    <a:pt x="247" y="13"/>
                  </a:lnTo>
                  <a:lnTo>
                    <a:pt x="248" y="14"/>
                  </a:lnTo>
                  <a:lnTo>
                    <a:pt x="248" y="13"/>
                  </a:lnTo>
                  <a:lnTo>
                    <a:pt x="248" y="12"/>
                  </a:lnTo>
                  <a:lnTo>
                    <a:pt x="247" y="11"/>
                  </a:lnTo>
                  <a:lnTo>
                    <a:pt x="248" y="10"/>
                  </a:lnTo>
                  <a:lnTo>
                    <a:pt x="248" y="11"/>
                  </a:lnTo>
                  <a:lnTo>
                    <a:pt x="249" y="11"/>
                  </a:lnTo>
                  <a:lnTo>
                    <a:pt x="249" y="12"/>
                  </a:lnTo>
                  <a:lnTo>
                    <a:pt x="251" y="11"/>
                  </a:lnTo>
                  <a:lnTo>
                    <a:pt x="252" y="11"/>
                  </a:lnTo>
                  <a:lnTo>
                    <a:pt x="253" y="11"/>
                  </a:lnTo>
                  <a:lnTo>
                    <a:pt x="253" y="12"/>
                  </a:lnTo>
                  <a:lnTo>
                    <a:pt x="254" y="12"/>
                  </a:lnTo>
                  <a:lnTo>
                    <a:pt x="254" y="13"/>
                  </a:lnTo>
                  <a:lnTo>
                    <a:pt x="254" y="14"/>
                  </a:lnTo>
                  <a:lnTo>
                    <a:pt x="254" y="15"/>
                  </a:lnTo>
                  <a:lnTo>
                    <a:pt x="253" y="15"/>
                  </a:lnTo>
                  <a:lnTo>
                    <a:pt x="253" y="16"/>
                  </a:lnTo>
                  <a:lnTo>
                    <a:pt x="252" y="16"/>
                  </a:lnTo>
                  <a:lnTo>
                    <a:pt x="252" y="17"/>
                  </a:lnTo>
                  <a:lnTo>
                    <a:pt x="253" y="16"/>
                  </a:lnTo>
                  <a:lnTo>
                    <a:pt x="253" y="17"/>
                  </a:lnTo>
                  <a:lnTo>
                    <a:pt x="254" y="17"/>
                  </a:lnTo>
                  <a:lnTo>
                    <a:pt x="254" y="19"/>
                  </a:lnTo>
                  <a:lnTo>
                    <a:pt x="255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58" y="20"/>
                  </a:lnTo>
                  <a:lnTo>
                    <a:pt x="259" y="20"/>
                  </a:lnTo>
                  <a:lnTo>
                    <a:pt x="260" y="19"/>
                  </a:lnTo>
                  <a:lnTo>
                    <a:pt x="260" y="17"/>
                  </a:lnTo>
                  <a:lnTo>
                    <a:pt x="261" y="16"/>
                  </a:lnTo>
                  <a:lnTo>
                    <a:pt x="266" y="16"/>
                  </a:lnTo>
                  <a:lnTo>
                    <a:pt x="267" y="16"/>
                  </a:lnTo>
                  <a:lnTo>
                    <a:pt x="267" y="15"/>
                  </a:lnTo>
                  <a:lnTo>
                    <a:pt x="268" y="15"/>
                  </a:lnTo>
                  <a:lnTo>
                    <a:pt x="270" y="15"/>
                  </a:lnTo>
                  <a:lnTo>
                    <a:pt x="270" y="16"/>
                  </a:lnTo>
                  <a:lnTo>
                    <a:pt x="271" y="16"/>
                  </a:lnTo>
                  <a:lnTo>
                    <a:pt x="272" y="16"/>
                  </a:lnTo>
                  <a:lnTo>
                    <a:pt x="272" y="17"/>
                  </a:lnTo>
                  <a:lnTo>
                    <a:pt x="273" y="16"/>
                  </a:lnTo>
                  <a:lnTo>
                    <a:pt x="273" y="17"/>
                  </a:lnTo>
                  <a:lnTo>
                    <a:pt x="273" y="19"/>
                  </a:lnTo>
                  <a:lnTo>
                    <a:pt x="274" y="19"/>
                  </a:lnTo>
                  <a:lnTo>
                    <a:pt x="274" y="17"/>
                  </a:lnTo>
                  <a:lnTo>
                    <a:pt x="273" y="17"/>
                  </a:lnTo>
                  <a:lnTo>
                    <a:pt x="274" y="16"/>
                  </a:lnTo>
                  <a:lnTo>
                    <a:pt x="275" y="16"/>
                  </a:lnTo>
                  <a:lnTo>
                    <a:pt x="277" y="17"/>
                  </a:lnTo>
                  <a:lnTo>
                    <a:pt x="278" y="19"/>
                  </a:lnTo>
                  <a:lnTo>
                    <a:pt x="277" y="20"/>
                  </a:lnTo>
                  <a:lnTo>
                    <a:pt x="277" y="21"/>
                  </a:lnTo>
                  <a:lnTo>
                    <a:pt x="276" y="21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5" y="24"/>
                  </a:lnTo>
                  <a:lnTo>
                    <a:pt x="276" y="25"/>
                  </a:lnTo>
                  <a:lnTo>
                    <a:pt x="278" y="26"/>
                  </a:lnTo>
                  <a:lnTo>
                    <a:pt x="276" y="26"/>
                  </a:lnTo>
                  <a:lnTo>
                    <a:pt x="275" y="26"/>
                  </a:lnTo>
                  <a:lnTo>
                    <a:pt x="274" y="27"/>
                  </a:lnTo>
                  <a:lnTo>
                    <a:pt x="275" y="27"/>
                  </a:lnTo>
                  <a:lnTo>
                    <a:pt x="276" y="27"/>
                  </a:lnTo>
                  <a:lnTo>
                    <a:pt x="279" y="27"/>
                  </a:lnTo>
                  <a:lnTo>
                    <a:pt x="282" y="27"/>
                  </a:lnTo>
                  <a:lnTo>
                    <a:pt x="283" y="27"/>
                  </a:lnTo>
                  <a:lnTo>
                    <a:pt x="284" y="27"/>
                  </a:lnTo>
                  <a:lnTo>
                    <a:pt x="284" y="28"/>
                  </a:lnTo>
                  <a:lnTo>
                    <a:pt x="283" y="28"/>
                  </a:lnTo>
                  <a:lnTo>
                    <a:pt x="284" y="29"/>
                  </a:lnTo>
                  <a:lnTo>
                    <a:pt x="283" y="29"/>
                  </a:lnTo>
                  <a:lnTo>
                    <a:pt x="282" y="29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7" y="31"/>
                  </a:lnTo>
                  <a:lnTo>
                    <a:pt x="287" y="32"/>
                  </a:lnTo>
                  <a:lnTo>
                    <a:pt x="288" y="32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89" y="32"/>
                  </a:lnTo>
                  <a:lnTo>
                    <a:pt x="289" y="31"/>
                  </a:lnTo>
                  <a:lnTo>
                    <a:pt x="291" y="31"/>
                  </a:lnTo>
                  <a:lnTo>
                    <a:pt x="291" y="29"/>
                  </a:lnTo>
                  <a:lnTo>
                    <a:pt x="293" y="29"/>
                  </a:lnTo>
                  <a:lnTo>
                    <a:pt x="296" y="28"/>
                  </a:lnTo>
                  <a:lnTo>
                    <a:pt x="297" y="28"/>
                  </a:lnTo>
                  <a:lnTo>
                    <a:pt x="297" y="29"/>
                  </a:lnTo>
                  <a:lnTo>
                    <a:pt x="298" y="29"/>
                  </a:lnTo>
                  <a:lnTo>
                    <a:pt x="298" y="32"/>
                  </a:lnTo>
                  <a:lnTo>
                    <a:pt x="299" y="31"/>
                  </a:lnTo>
                  <a:lnTo>
                    <a:pt x="300" y="31"/>
                  </a:lnTo>
                  <a:lnTo>
                    <a:pt x="302" y="28"/>
                  </a:lnTo>
                  <a:lnTo>
                    <a:pt x="304" y="29"/>
                  </a:lnTo>
                  <a:lnTo>
                    <a:pt x="305" y="28"/>
                  </a:lnTo>
                  <a:lnTo>
                    <a:pt x="306" y="28"/>
                  </a:lnTo>
                  <a:lnTo>
                    <a:pt x="307" y="28"/>
                  </a:lnTo>
                  <a:lnTo>
                    <a:pt x="307" y="29"/>
                  </a:lnTo>
                  <a:lnTo>
                    <a:pt x="308" y="29"/>
                  </a:lnTo>
                  <a:lnTo>
                    <a:pt x="308" y="28"/>
                  </a:lnTo>
                  <a:lnTo>
                    <a:pt x="312" y="29"/>
                  </a:lnTo>
                  <a:lnTo>
                    <a:pt x="312" y="31"/>
                  </a:lnTo>
                  <a:lnTo>
                    <a:pt x="313" y="31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3"/>
                  </a:lnTo>
                  <a:lnTo>
                    <a:pt x="317" y="34"/>
                  </a:lnTo>
                  <a:lnTo>
                    <a:pt x="319" y="34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1" y="34"/>
                  </a:lnTo>
                  <a:lnTo>
                    <a:pt x="322" y="35"/>
                  </a:lnTo>
                  <a:lnTo>
                    <a:pt x="323" y="35"/>
                  </a:lnTo>
                  <a:lnTo>
                    <a:pt x="324" y="35"/>
                  </a:lnTo>
                  <a:lnTo>
                    <a:pt x="323" y="37"/>
                  </a:lnTo>
                  <a:lnTo>
                    <a:pt x="324" y="37"/>
                  </a:lnTo>
                  <a:lnTo>
                    <a:pt x="324" y="38"/>
                  </a:lnTo>
                  <a:lnTo>
                    <a:pt x="327" y="38"/>
                  </a:lnTo>
                  <a:lnTo>
                    <a:pt x="329" y="38"/>
                  </a:lnTo>
                  <a:lnTo>
                    <a:pt x="331" y="39"/>
                  </a:lnTo>
                  <a:lnTo>
                    <a:pt x="332" y="39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9" y="39"/>
                  </a:lnTo>
                  <a:lnTo>
                    <a:pt x="340" y="39"/>
                  </a:lnTo>
                  <a:lnTo>
                    <a:pt x="343" y="40"/>
                  </a:lnTo>
                  <a:lnTo>
                    <a:pt x="344" y="40"/>
                  </a:lnTo>
                  <a:lnTo>
                    <a:pt x="344" y="39"/>
                  </a:lnTo>
                  <a:lnTo>
                    <a:pt x="345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2"/>
                  </a:lnTo>
                  <a:lnTo>
                    <a:pt x="347" y="42"/>
                  </a:lnTo>
                  <a:lnTo>
                    <a:pt x="348" y="42"/>
                  </a:lnTo>
                  <a:lnTo>
                    <a:pt x="348" y="43"/>
                  </a:lnTo>
                  <a:lnTo>
                    <a:pt x="350" y="44"/>
                  </a:lnTo>
                  <a:lnTo>
                    <a:pt x="351" y="43"/>
                  </a:lnTo>
                  <a:lnTo>
                    <a:pt x="351" y="44"/>
                  </a:lnTo>
                  <a:lnTo>
                    <a:pt x="350" y="45"/>
                  </a:lnTo>
                  <a:lnTo>
                    <a:pt x="351" y="45"/>
                  </a:lnTo>
                  <a:lnTo>
                    <a:pt x="352" y="44"/>
                  </a:lnTo>
                  <a:lnTo>
                    <a:pt x="354" y="45"/>
                  </a:lnTo>
                  <a:lnTo>
                    <a:pt x="355" y="45"/>
                  </a:lnTo>
                  <a:lnTo>
                    <a:pt x="357" y="45"/>
                  </a:lnTo>
                  <a:lnTo>
                    <a:pt x="358" y="45"/>
                  </a:lnTo>
                  <a:lnTo>
                    <a:pt x="358" y="44"/>
                  </a:lnTo>
                  <a:lnTo>
                    <a:pt x="359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5" y="42"/>
                  </a:lnTo>
                  <a:lnTo>
                    <a:pt x="366" y="42"/>
                  </a:lnTo>
                  <a:lnTo>
                    <a:pt x="367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0"/>
                  </a:lnTo>
                  <a:lnTo>
                    <a:pt x="373" y="42"/>
                  </a:lnTo>
                  <a:lnTo>
                    <a:pt x="374" y="42"/>
                  </a:lnTo>
                  <a:lnTo>
                    <a:pt x="375" y="42"/>
                  </a:lnTo>
                  <a:lnTo>
                    <a:pt x="375" y="43"/>
                  </a:lnTo>
                  <a:lnTo>
                    <a:pt x="376" y="43"/>
                  </a:lnTo>
                  <a:lnTo>
                    <a:pt x="378" y="44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6"/>
                  </a:lnTo>
                  <a:lnTo>
                    <a:pt x="380" y="46"/>
                  </a:lnTo>
                  <a:lnTo>
                    <a:pt x="380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2" y="48"/>
                  </a:lnTo>
                  <a:lnTo>
                    <a:pt x="384" y="49"/>
                  </a:lnTo>
                  <a:lnTo>
                    <a:pt x="384" y="50"/>
                  </a:lnTo>
                  <a:lnTo>
                    <a:pt x="385" y="50"/>
                  </a:lnTo>
                  <a:lnTo>
                    <a:pt x="385" y="49"/>
                  </a:lnTo>
                  <a:lnTo>
                    <a:pt x="386" y="50"/>
                  </a:lnTo>
                  <a:lnTo>
                    <a:pt x="388" y="52"/>
                  </a:lnTo>
                  <a:lnTo>
                    <a:pt x="389" y="52"/>
                  </a:lnTo>
                  <a:lnTo>
                    <a:pt x="388" y="50"/>
                  </a:lnTo>
                  <a:lnTo>
                    <a:pt x="386" y="50"/>
                  </a:lnTo>
                  <a:lnTo>
                    <a:pt x="386" y="49"/>
                  </a:lnTo>
                  <a:lnTo>
                    <a:pt x="390" y="52"/>
                  </a:lnTo>
                  <a:lnTo>
                    <a:pt x="390" y="54"/>
                  </a:lnTo>
                  <a:lnTo>
                    <a:pt x="390" y="55"/>
                  </a:lnTo>
                  <a:lnTo>
                    <a:pt x="391" y="55"/>
                  </a:lnTo>
                  <a:lnTo>
                    <a:pt x="392" y="56"/>
                  </a:lnTo>
                  <a:lnTo>
                    <a:pt x="392" y="55"/>
                  </a:lnTo>
                  <a:lnTo>
                    <a:pt x="391" y="54"/>
                  </a:lnTo>
                  <a:lnTo>
                    <a:pt x="395" y="55"/>
                  </a:lnTo>
                  <a:lnTo>
                    <a:pt x="395" y="59"/>
                  </a:lnTo>
                  <a:lnTo>
                    <a:pt x="395" y="63"/>
                  </a:lnTo>
                  <a:lnTo>
                    <a:pt x="395" y="68"/>
                  </a:lnTo>
                  <a:lnTo>
                    <a:pt x="395" y="72"/>
                  </a:lnTo>
                  <a:lnTo>
                    <a:pt x="395" y="76"/>
                  </a:lnTo>
                  <a:lnTo>
                    <a:pt x="395" y="80"/>
                  </a:lnTo>
                  <a:lnTo>
                    <a:pt x="395" y="85"/>
                  </a:lnTo>
                  <a:lnTo>
                    <a:pt x="395" y="89"/>
                  </a:lnTo>
                  <a:lnTo>
                    <a:pt x="395" y="92"/>
                  </a:lnTo>
                  <a:lnTo>
                    <a:pt x="395" y="96"/>
                  </a:lnTo>
                  <a:lnTo>
                    <a:pt x="395" y="101"/>
                  </a:lnTo>
                  <a:lnTo>
                    <a:pt x="395" y="105"/>
                  </a:lnTo>
                  <a:lnTo>
                    <a:pt x="395" y="108"/>
                  </a:lnTo>
                  <a:lnTo>
                    <a:pt x="395" y="112"/>
                  </a:lnTo>
                  <a:lnTo>
                    <a:pt x="395" y="117"/>
                  </a:lnTo>
                  <a:lnTo>
                    <a:pt x="395" y="120"/>
                  </a:lnTo>
                  <a:lnTo>
                    <a:pt x="395" y="124"/>
                  </a:lnTo>
                  <a:lnTo>
                    <a:pt x="395" y="129"/>
                  </a:lnTo>
                  <a:lnTo>
                    <a:pt x="395" y="132"/>
                  </a:lnTo>
                  <a:lnTo>
                    <a:pt x="395" y="136"/>
                  </a:lnTo>
                  <a:lnTo>
                    <a:pt x="395" y="139"/>
                  </a:lnTo>
                  <a:lnTo>
                    <a:pt x="395" y="145"/>
                  </a:lnTo>
                  <a:lnTo>
                    <a:pt x="395" y="148"/>
                  </a:lnTo>
                  <a:lnTo>
                    <a:pt x="395" y="151"/>
                  </a:lnTo>
                  <a:lnTo>
                    <a:pt x="395" y="154"/>
                  </a:lnTo>
                  <a:lnTo>
                    <a:pt x="395" y="159"/>
                  </a:lnTo>
                  <a:lnTo>
                    <a:pt x="395" y="162"/>
                  </a:lnTo>
                  <a:lnTo>
                    <a:pt x="395" y="165"/>
                  </a:lnTo>
                  <a:lnTo>
                    <a:pt x="395" y="170"/>
                  </a:lnTo>
                  <a:lnTo>
                    <a:pt x="395" y="174"/>
                  </a:lnTo>
                  <a:lnTo>
                    <a:pt x="395" y="177"/>
                  </a:lnTo>
                  <a:lnTo>
                    <a:pt x="395" y="181"/>
                  </a:lnTo>
                  <a:lnTo>
                    <a:pt x="395" y="184"/>
                  </a:lnTo>
                  <a:lnTo>
                    <a:pt x="395" y="187"/>
                  </a:lnTo>
                  <a:lnTo>
                    <a:pt x="395" y="192"/>
                  </a:lnTo>
                  <a:lnTo>
                    <a:pt x="395" y="195"/>
                  </a:lnTo>
                  <a:lnTo>
                    <a:pt x="395" y="198"/>
                  </a:lnTo>
                  <a:lnTo>
                    <a:pt x="395" y="202"/>
                  </a:lnTo>
                  <a:lnTo>
                    <a:pt x="395" y="205"/>
                  </a:lnTo>
                  <a:lnTo>
                    <a:pt x="395" y="208"/>
                  </a:lnTo>
                  <a:lnTo>
                    <a:pt x="395" y="211"/>
                  </a:lnTo>
                  <a:lnTo>
                    <a:pt x="395" y="215"/>
                  </a:lnTo>
                  <a:lnTo>
                    <a:pt x="395" y="218"/>
                  </a:lnTo>
                  <a:lnTo>
                    <a:pt x="395" y="222"/>
                  </a:lnTo>
                  <a:lnTo>
                    <a:pt x="395" y="226"/>
                  </a:lnTo>
                  <a:lnTo>
                    <a:pt x="395" y="228"/>
                  </a:lnTo>
                  <a:lnTo>
                    <a:pt x="395" y="231"/>
                  </a:lnTo>
                  <a:lnTo>
                    <a:pt x="395" y="235"/>
                  </a:lnTo>
                  <a:lnTo>
                    <a:pt x="395" y="239"/>
                  </a:lnTo>
                  <a:lnTo>
                    <a:pt x="395" y="242"/>
                  </a:lnTo>
                  <a:lnTo>
                    <a:pt x="395" y="244"/>
                  </a:lnTo>
                  <a:lnTo>
                    <a:pt x="395" y="248"/>
                  </a:lnTo>
                  <a:lnTo>
                    <a:pt x="395" y="252"/>
                  </a:lnTo>
                  <a:lnTo>
                    <a:pt x="395" y="254"/>
                  </a:lnTo>
                  <a:lnTo>
                    <a:pt x="395" y="257"/>
                  </a:lnTo>
                  <a:lnTo>
                    <a:pt x="395" y="261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5" y="271"/>
                  </a:lnTo>
                  <a:lnTo>
                    <a:pt x="395" y="273"/>
                  </a:lnTo>
                  <a:lnTo>
                    <a:pt x="395" y="276"/>
                  </a:lnTo>
                  <a:lnTo>
                    <a:pt x="395" y="280"/>
                  </a:lnTo>
                  <a:lnTo>
                    <a:pt x="395" y="283"/>
                  </a:lnTo>
                  <a:lnTo>
                    <a:pt x="395" y="286"/>
                  </a:lnTo>
                  <a:lnTo>
                    <a:pt x="396" y="286"/>
                  </a:lnTo>
                  <a:lnTo>
                    <a:pt x="397" y="287"/>
                  </a:lnTo>
                  <a:lnTo>
                    <a:pt x="398" y="287"/>
                  </a:lnTo>
                  <a:lnTo>
                    <a:pt x="399" y="288"/>
                  </a:lnTo>
                  <a:lnTo>
                    <a:pt x="399" y="287"/>
                  </a:lnTo>
                  <a:lnTo>
                    <a:pt x="400" y="287"/>
                  </a:lnTo>
                  <a:lnTo>
                    <a:pt x="400" y="286"/>
                  </a:lnTo>
                  <a:lnTo>
                    <a:pt x="402" y="287"/>
                  </a:lnTo>
                  <a:lnTo>
                    <a:pt x="403" y="287"/>
                  </a:lnTo>
                  <a:lnTo>
                    <a:pt x="405" y="288"/>
                  </a:lnTo>
                  <a:lnTo>
                    <a:pt x="407" y="288"/>
                  </a:lnTo>
                  <a:lnTo>
                    <a:pt x="407" y="287"/>
                  </a:lnTo>
                  <a:lnTo>
                    <a:pt x="408" y="286"/>
                  </a:lnTo>
                  <a:lnTo>
                    <a:pt x="409" y="286"/>
                  </a:lnTo>
                  <a:lnTo>
                    <a:pt x="410" y="286"/>
                  </a:lnTo>
                  <a:lnTo>
                    <a:pt x="411" y="286"/>
                  </a:lnTo>
                  <a:lnTo>
                    <a:pt x="412" y="285"/>
                  </a:lnTo>
                  <a:lnTo>
                    <a:pt x="414" y="285"/>
                  </a:lnTo>
                  <a:lnTo>
                    <a:pt x="414" y="286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3" y="290"/>
                  </a:lnTo>
                  <a:lnTo>
                    <a:pt x="414" y="291"/>
                  </a:lnTo>
                  <a:lnTo>
                    <a:pt x="414" y="292"/>
                  </a:lnTo>
                  <a:lnTo>
                    <a:pt x="415" y="292"/>
                  </a:lnTo>
                  <a:lnTo>
                    <a:pt x="418" y="294"/>
                  </a:lnTo>
                  <a:lnTo>
                    <a:pt x="419" y="294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1" y="299"/>
                  </a:lnTo>
                  <a:lnTo>
                    <a:pt x="422" y="300"/>
                  </a:lnTo>
                  <a:lnTo>
                    <a:pt x="423" y="301"/>
                  </a:lnTo>
                  <a:lnTo>
                    <a:pt x="425" y="303"/>
                  </a:lnTo>
                  <a:lnTo>
                    <a:pt x="426" y="305"/>
                  </a:lnTo>
                  <a:lnTo>
                    <a:pt x="428" y="306"/>
                  </a:lnTo>
                  <a:lnTo>
                    <a:pt x="430" y="308"/>
                  </a:lnTo>
                  <a:lnTo>
                    <a:pt x="430" y="309"/>
                  </a:lnTo>
                  <a:lnTo>
                    <a:pt x="431" y="312"/>
                  </a:lnTo>
                  <a:lnTo>
                    <a:pt x="431" y="313"/>
                  </a:lnTo>
                  <a:lnTo>
                    <a:pt x="431" y="314"/>
                  </a:lnTo>
                  <a:lnTo>
                    <a:pt x="433" y="313"/>
                  </a:lnTo>
                  <a:lnTo>
                    <a:pt x="434" y="313"/>
                  </a:lnTo>
                  <a:lnTo>
                    <a:pt x="435" y="312"/>
                  </a:lnTo>
                  <a:lnTo>
                    <a:pt x="436" y="312"/>
                  </a:lnTo>
                  <a:lnTo>
                    <a:pt x="436" y="313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6" y="314"/>
                  </a:lnTo>
                  <a:lnTo>
                    <a:pt x="436" y="315"/>
                  </a:lnTo>
                  <a:lnTo>
                    <a:pt x="437" y="315"/>
                  </a:lnTo>
                  <a:lnTo>
                    <a:pt x="438" y="315"/>
                  </a:lnTo>
                  <a:close/>
                  <a:moveTo>
                    <a:pt x="186" y="152"/>
                  </a:moveTo>
                  <a:lnTo>
                    <a:pt x="185" y="151"/>
                  </a:lnTo>
                  <a:lnTo>
                    <a:pt x="185" y="152"/>
                  </a:lnTo>
                  <a:lnTo>
                    <a:pt x="186" y="152"/>
                  </a:lnTo>
                  <a:close/>
                  <a:moveTo>
                    <a:pt x="150" y="259"/>
                  </a:moveTo>
                  <a:lnTo>
                    <a:pt x="150" y="257"/>
                  </a:lnTo>
                  <a:lnTo>
                    <a:pt x="149" y="257"/>
                  </a:lnTo>
                  <a:lnTo>
                    <a:pt x="149" y="259"/>
                  </a:lnTo>
                  <a:lnTo>
                    <a:pt x="148" y="260"/>
                  </a:lnTo>
                  <a:lnTo>
                    <a:pt x="147" y="260"/>
                  </a:lnTo>
                  <a:lnTo>
                    <a:pt x="147" y="261"/>
                  </a:lnTo>
                  <a:lnTo>
                    <a:pt x="146" y="261"/>
                  </a:lnTo>
                  <a:lnTo>
                    <a:pt x="146" y="262"/>
                  </a:lnTo>
                  <a:lnTo>
                    <a:pt x="145" y="262"/>
                  </a:lnTo>
                  <a:lnTo>
                    <a:pt x="145" y="263"/>
                  </a:lnTo>
                  <a:lnTo>
                    <a:pt x="146" y="262"/>
                  </a:lnTo>
                  <a:lnTo>
                    <a:pt x="147" y="261"/>
                  </a:lnTo>
                  <a:lnTo>
                    <a:pt x="148" y="261"/>
                  </a:lnTo>
                  <a:lnTo>
                    <a:pt x="148" y="260"/>
                  </a:lnTo>
                  <a:lnTo>
                    <a:pt x="149" y="260"/>
                  </a:lnTo>
                  <a:lnTo>
                    <a:pt x="149" y="259"/>
                  </a:lnTo>
                  <a:lnTo>
                    <a:pt x="150" y="259"/>
                  </a:lnTo>
                  <a:close/>
                  <a:moveTo>
                    <a:pt x="153" y="280"/>
                  </a:moveTo>
                  <a:lnTo>
                    <a:pt x="152" y="280"/>
                  </a:lnTo>
                  <a:lnTo>
                    <a:pt x="152" y="282"/>
                  </a:lnTo>
                  <a:lnTo>
                    <a:pt x="153" y="280"/>
                  </a:lnTo>
                  <a:close/>
                  <a:moveTo>
                    <a:pt x="163" y="276"/>
                  </a:moveTo>
                  <a:lnTo>
                    <a:pt x="162" y="275"/>
                  </a:lnTo>
                  <a:lnTo>
                    <a:pt x="158" y="274"/>
                  </a:lnTo>
                  <a:lnTo>
                    <a:pt x="160" y="274"/>
                  </a:lnTo>
                  <a:lnTo>
                    <a:pt x="161" y="274"/>
                  </a:lnTo>
                  <a:lnTo>
                    <a:pt x="162" y="274"/>
                  </a:lnTo>
                  <a:lnTo>
                    <a:pt x="162" y="273"/>
                  </a:lnTo>
                  <a:lnTo>
                    <a:pt x="161" y="273"/>
                  </a:lnTo>
                  <a:lnTo>
                    <a:pt x="160" y="273"/>
                  </a:lnTo>
                  <a:lnTo>
                    <a:pt x="160" y="272"/>
                  </a:lnTo>
                  <a:lnTo>
                    <a:pt x="158" y="273"/>
                  </a:lnTo>
                  <a:lnTo>
                    <a:pt x="158" y="274"/>
                  </a:lnTo>
                  <a:lnTo>
                    <a:pt x="157" y="274"/>
                  </a:lnTo>
                  <a:lnTo>
                    <a:pt x="156" y="274"/>
                  </a:lnTo>
                  <a:lnTo>
                    <a:pt x="153" y="274"/>
                  </a:lnTo>
                  <a:lnTo>
                    <a:pt x="151" y="274"/>
                  </a:lnTo>
                  <a:lnTo>
                    <a:pt x="150" y="274"/>
                  </a:lnTo>
                  <a:lnTo>
                    <a:pt x="151" y="273"/>
                  </a:lnTo>
                  <a:lnTo>
                    <a:pt x="150" y="273"/>
                  </a:lnTo>
                  <a:lnTo>
                    <a:pt x="150" y="274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3" y="275"/>
                  </a:lnTo>
                  <a:lnTo>
                    <a:pt x="153" y="276"/>
                  </a:lnTo>
                  <a:lnTo>
                    <a:pt x="154" y="276"/>
                  </a:lnTo>
                  <a:lnTo>
                    <a:pt x="154" y="277"/>
                  </a:lnTo>
                  <a:lnTo>
                    <a:pt x="153" y="278"/>
                  </a:lnTo>
                  <a:lnTo>
                    <a:pt x="154" y="278"/>
                  </a:lnTo>
                  <a:lnTo>
                    <a:pt x="156" y="278"/>
                  </a:lnTo>
                  <a:lnTo>
                    <a:pt x="156" y="277"/>
                  </a:lnTo>
                  <a:lnTo>
                    <a:pt x="156" y="276"/>
                  </a:lnTo>
                  <a:lnTo>
                    <a:pt x="157" y="276"/>
                  </a:lnTo>
                  <a:lnTo>
                    <a:pt x="158" y="276"/>
                  </a:lnTo>
                  <a:lnTo>
                    <a:pt x="158" y="277"/>
                  </a:lnTo>
                  <a:lnTo>
                    <a:pt x="158" y="278"/>
                  </a:lnTo>
                  <a:lnTo>
                    <a:pt x="158" y="280"/>
                  </a:lnTo>
                  <a:lnTo>
                    <a:pt x="160" y="280"/>
                  </a:lnTo>
                  <a:lnTo>
                    <a:pt x="161" y="280"/>
                  </a:lnTo>
                  <a:lnTo>
                    <a:pt x="162" y="278"/>
                  </a:lnTo>
                  <a:lnTo>
                    <a:pt x="163" y="277"/>
                  </a:lnTo>
                  <a:lnTo>
                    <a:pt x="163" y="276"/>
                  </a:lnTo>
                  <a:close/>
                  <a:moveTo>
                    <a:pt x="175" y="282"/>
                  </a:moveTo>
                  <a:lnTo>
                    <a:pt x="174" y="283"/>
                  </a:lnTo>
                  <a:lnTo>
                    <a:pt x="174" y="284"/>
                  </a:lnTo>
                  <a:lnTo>
                    <a:pt x="175" y="284"/>
                  </a:lnTo>
                  <a:lnTo>
                    <a:pt x="175" y="283"/>
                  </a:lnTo>
                  <a:lnTo>
                    <a:pt x="175" y="282"/>
                  </a:lnTo>
                  <a:close/>
                  <a:moveTo>
                    <a:pt x="178" y="277"/>
                  </a:moveTo>
                  <a:lnTo>
                    <a:pt x="176" y="277"/>
                  </a:lnTo>
                  <a:lnTo>
                    <a:pt x="176" y="278"/>
                  </a:lnTo>
                  <a:lnTo>
                    <a:pt x="175" y="278"/>
                  </a:lnTo>
                  <a:lnTo>
                    <a:pt x="175" y="280"/>
                  </a:lnTo>
                  <a:lnTo>
                    <a:pt x="176" y="280"/>
                  </a:lnTo>
                  <a:lnTo>
                    <a:pt x="176" y="278"/>
                  </a:lnTo>
                  <a:lnTo>
                    <a:pt x="178" y="277"/>
                  </a:lnTo>
                  <a:close/>
                  <a:moveTo>
                    <a:pt x="179" y="277"/>
                  </a:moveTo>
                  <a:lnTo>
                    <a:pt x="178" y="278"/>
                  </a:lnTo>
                  <a:lnTo>
                    <a:pt x="179" y="278"/>
                  </a:lnTo>
                  <a:lnTo>
                    <a:pt x="179" y="277"/>
                  </a:lnTo>
                  <a:close/>
                  <a:moveTo>
                    <a:pt x="201" y="37"/>
                  </a:moveTo>
                  <a:lnTo>
                    <a:pt x="199" y="37"/>
                  </a:lnTo>
                  <a:lnTo>
                    <a:pt x="201" y="38"/>
                  </a:lnTo>
                  <a:lnTo>
                    <a:pt x="201" y="37"/>
                  </a:lnTo>
                  <a:close/>
                  <a:moveTo>
                    <a:pt x="205" y="28"/>
                  </a:moveTo>
                  <a:lnTo>
                    <a:pt x="203" y="28"/>
                  </a:lnTo>
                  <a:lnTo>
                    <a:pt x="202" y="28"/>
                  </a:lnTo>
                  <a:lnTo>
                    <a:pt x="202" y="29"/>
                  </a:lnTo>
                  <a:lnTo>
                    <a:pt x="203" y="29"/>
                  </a:lnTo>
                  <a:lnTo>
                    <a:pt x="203" y="28"/>
                  </a:lnTo>
                  <a:lnTo>
                    <a:pt x="205" y="29"/>
                  </a:lnTo>
                  <a:lnTo>
                    <a:pt x="205" y="28"/>
                  </a:lnTo>
                  <a:close/>
                  <a:moveTo>
                    <a:pt x="218" y="313"/>
                  </a:moveTo>
                  <a:lnTo>
                    <a:pt x="217" y="312"/>
                  </a:lnTo>
                  <a:lnTo>
                    <a:pt x="216" y="312"/>
                  </a:lnTo>
                  <a:lnTo>
                    <a:pt x="215" y="311"/>
                  </a:lnTo>
                  <a:lnTo>
                    <a:pt x="214" y="311"/>
                  </a:lnTo>
                  <a:lnTo>
                    <a:pt x="214" y="312"/>
                  </a:lnTo>
                  <a:lnTo>
                    <a:pt x="215" y="312"/>
                  </a:lnTo>
                  <a:lnTo>
                    <a:pt x="217" y="313"/>
                  </a:lnTo>
                  <a:lnTo>
                    <a:pt x="218" y="313"/>
                  </a:lnTo>
                  <a:close/>
                  <a:moveTo>
                    <a:pt x="226" y="342"/>
                  </a:moveTo>
                  <a:lnTo>
                    <a:pt x="225" y="342"/>
                  </a:lnTo>
                  <a:lnTo>
                    <a:pt x="225" y="343"/>
                  </a:lnTo>
                  <a:lnTo>
                    <a:pt x="226" y="343"/>
                  </a:lnTo>
                  <a:lnTo>
                    <a:pt x="226" y="342"/>
                  </a:lnTo>
                  <a:close/>
                  <a:moveTo>
                    <a:pt x="231" y="309"/>
                  </a:moveTo>
                  <a:lnTo>
                    <a:pt x="230" y="311"/>
                  </a:lnTo>
                  <a:lnTo>
                    <a:pt x="231" y="311"/>
                  </a:lnTo>
                  <a:lnTo>
                    <a:pt x="231" y="309"/>
                  </a:lnTo>
                  <a:close/>
                  <a:moveTo>
                    <a:pt x="241" y="20"/>
                  </a:moveTo>
                  <a:lnTo>
                    <a:pt x="240" y="20"/>
                  </a:lnTo>
                  <a:lnTo>
                    <a:pt x="240" y="21"/>
                  </a:lnTo>
                  <a:lnTo>
                    <a:pt x="241" y="20"/>
                  </a:lnTo>
                  <a:close/>
                  <a:moveTo>
                    <a:pt x="289" y="306"/>
                  </a:moveTo>
                  <a:lnTo>
                    <a:pt x="288" y="306"/>
                  </a:lnTo>
                  <a:lnTo>
                    <a:pt x="288" y="307"/>
                  </a:lnTo>
                  <a:lnTo>
                    <a:pt x="289" y="307"/>
                  </a:lnTo>
                  <a:lnTo>
                    <a:pt x="289" y="306"/>
                  </a:lnTo>
                  <a:close/>
                  <a:moveTo>
                    <a:pt x="299" y="299"/>
                  </a:moveTo>
                  <a:lnTo>
                    <a:pt x="298" y="300"/>
                  </a:lnTo>
                  <a:lnTo>
                    <a:pt x="298" y="301"/>
                  </a:lnTo>
                  <a:lnTo>
                    <a:pt x="299" y="301"/>
                  </a:lnTo>
                  <a:lnTo>
                    <a:pt x="299" y="300"/>
                  </a:lnTo>
                  <a:lnTo>
                    <a:pt x="299" y="299"/>
                  </a:lnTo>
                  <a:close/>
                  <a:moveTo>
                    <a:pt x="316" y="283"/>
                  </a:moveTo>
                  <a:lnTo>
                    <a:pt x="317" y="283"/>
                  </a:lnTo>
                  <a:lnTo>
                    <a:pt x="317" y="282"/>
                  </a:lnTo>
                  <a:lnTo>
                    <a:pt x="318" y="282"/>
                  </a:lnTo>
                  <a:lnTo>
                    <a:pt x="318" y="280"/>
                  </a:lnTo>
                  <a:lnTo>
                    <a:pt x="317" y="282"/>
                  </a:lnTo>
                  <a:lnTo>
                    <a:pt x="316" y="283"/>
                  </a:lnTo>
                  <a:close/>
                  <a:moveTo>
                    <a:pt x="343" y="275"/>
                  </a:moveTo>
                  <a:lnTo>
                    <a:pt x="342" y="274"/>
                  </a:lnTo>
                  <a:lnTo>
                    <a:pt x="340" y="274"/>
                  </a:lnTo>
                  <a:lnTo>
                    <a:pt x="343" y="275"/>
                  </a:lnTo>
                  <a:close/>
                  <a:moveTo>
                    <a:pt x="413" y="300"/>
                  </a:moveTo>
                  <a:lnTo>
                    <a:pt x="412" y="299"/>
                  </a:lnTo>
                  <a:lnTo>
                    <a:pt x="412" y="300"/>
                  </a:lnTo>
                  <a:lnTo>
                    <a:pt x="412" y="301"/>
                  </a:lnTo>
                  <a:lnTo>
                    <a:pt x="413" y="300"/>
                  </a:lnTo>
                  <a:close/>
                  <a:moveTo>
                    <a:pt x="340" y="282"/>
                  </a:moveTo>
                  <a:lnTo>
                    <a:pt x="340" y="283"/>
                  </a:lnTo>
                  <a:lnTo>
                    <a:pt x="343" y="283"/>
                  </a:lnTo>
                  <a:lnTo>
                    <a:pt x="343" y="282"/>
                  </a:lnTo>
                  <a:lnTo>
                    <a:pt x="342" y="282"/>
                  </a:lnTo>
                  <a:lnTo>
                    <a:pt x="340" y="282"/>
                  </a:lnTo>
                  <a:close/>
                  <a:moveTo>
                    <a:pt x="180" y="186"/>
                  </a:moveTo>
                  <a:lnTo>
                    <a:pt x="180" y="185"/>
                  </a:lnTo>
                  <a:lnTo>
                    <a:pt x="179" y="186"/>
                  </a:lnTo>
                  <a:lnTo>
                    <a:pt x="180" y="186"/>
                  </a:lnTo>
                  <a:close/>
                  <a:moveTo>
                    <a:pt x="345" y="284"/>
                  </a:moveTo>
                  <a:lnTo>
                    <a:pt x="345" y="283"/>
                  </a:lnTo>
                  <a:lnTo>
                    <a:pt x="344" y="283"/>
                  </a:lnTo>
                  <a:lnTo>
                    <a:pt x="345" y="284"/>
                  </a:lnTo>
                  <a:close/>
                  <a:moveTo>
                    <a:pt x="191" y="32"/>
                  </a:moveTo>
                  <a:lnTo>
                    <a:pt x="191" y="33"/>
                  </a:lnTo>
                  <a:lnTo>
                    <a:pt x="192" y="31"/>
                  </a:lnTo>
                  <a:lnTo>
                    <a:pt x="191" y="32"/>
                  </a:lnTo>
                  <a:close/>
                  <a:moveTo>
                    <a:pt x="175" y="130"/>
                  </a:moveTo>
                  <a:lnTo>
                    <a:pt x="174" y="130"/>
                  </a:lnTo>
                  <a:lnTo>
                    <a:pt x="174" y="131"/>
                  </a:lnTo>
                  <a:lnTo>
                    <a:pt x="172" y="131"/>
                  </a:lnTo>
                  <a:lnTo>
                    <a:pt x="171" y="131"/>
                  </a:lnTo>
                  <a:lnTo>
                    <a:pt x="171" y="132"/>
                  </a:lnTo>
                  <a:lnTo>
                    <a:pt x="171" y="134"/>
                  </a:lnTo>
                  <a:lnTo>
                    <a:pt x="172" y="135"/>
                  </a:lnTo>
                  <a:lnTo>
                    <a:pt x="172" y="136"/>
                  </a:lnTo>
                  <a:lnTo>
                    <a:pt x="175" y="137"/>
                  </a:lnTo>
                  <a:lnTo>
                    <a:pt x="176" y="137"/>
                  </a:lnTo>
                  <a:lnTo>
                    <a:pt x="178" y="139"/>
                  </a:lnTo>
                  <a:lnTo>
                    <a:pt x="178" y="138"/>
                  </a:lnTo>
                  <a:lnTo>
                    <a:pt x="178" y="137"/>
                  </a:lnTo>
                  <a:lnTo>
                    <a:pt x="178" y="136"/>
                  </a:lnTo>
                  <a:lnTo>
                    <a:pt x="178" y="135"/>
                  </a:lnTo>
                  <a:lnTo>
                    <a:pt x="176" y="135"/>
                  </a:lnTo>
                  <a:lnTo>
                    <a:pt x="175" y="132"/>
                  </a:lnTo>
                  <a:lnTo>
                    <a:pt x="175" y="131"/>
                  </a:lnTo>
                  <a:lnTo>
                    <a:pt x="175" y="130"/>
                  </a:lnTo>
                  <a:close/>
                  <a:moveTo>
                    <a:pt x="232" y="857"/>
                  </a:moveTo>
                  <a:lnTo>
                    <a:pt x="233" y="857"/>
                  </a:lnTo>
                  <a:lnTo>
                    <a:pt x="233" y="855"/>
                  </a:lnTo>
                  <a:lnTo>
                    <a:pt x="232" y="855"/>
                  </a:lnTo>
                  <a:lnTo>
                    <a:pt x="232" y="857"/>
                  </a:lnTo>
                  <a:close/>
                  <a:moveTo>
                    <a:pt x="229" y="851"/>
                  </a:moveTo>
                  <a:lnTo>
                    <a:pt x="229" y="852"/>
                  </a:lnTo>
                  <a:lnTo>
                    <a:pt x="229" y="854"/>
                  </a:lnTo>
                  <a:lnTo>
                    <a:pt x="230" y="852"/>
                  </a:lnTo>
                  <a:lnTo>
                    <a:pt x="231" y="852"/>
                  </a:lnTo>
                  <a:lnTo>
                    <a:pt x="231" y="851"/>
                  </a:lnTo>
                  <a:lnTo>
                    <a:pt x="230" y="851"/>
                  </a:lnTo>
                  <a:lnTo>
                    <a:pt x="229" y="851"/>
                  </a:lnTo>
                  <a:close/>
                  <a:moveTo>
                    <a:pt x="232" y="848"/>
                  </a:moveTo>
                  <a:lnTo>
                    <a:pt x="231" y="849"/>
                  </a:lnTo>
                  <a:lnTo>
                    <a:pt x="232" y="849"/>
                  </a:lnTo>
                  <a:lnTo>
                    <a:pt x="232" y="848"/>
                  </a:lnTo>
                  <a:close/>
                  <a:moveTo>
                    <a:pt x="196" y="842"/>
                  </a:moveTo>
                  <a:lnTo>
                    <a:pt x="197" y="842"/>
                  </a:lnTo>
                  <a:lnTo>
                    <a:pt x="197" y="839"/>
                  </a:lnTo>
                  <a:lnTo>
                    <a:pt x="196" y="839"/>
                  </a:lnTo>
                  <a:lnTo>
                    <a:pt x="196" y="842"/>
                  </a:lnTo>
                  <a:close/>
                  <a:moveTo>
                    <a:pt x="1010" y="810"/>
                  </a:moveTo>
                  <a:lnTo>
                    <a:pt x="1010" y="809"/>
                  </a:lnTo>
                  <a:lnTo>
                    <a:pt x="1008" y="809"/>
                  </a:lnTo>
                  <a:lnTo>
                    <a:pt x="1010" y="810"/>
                  </a:lnTo>
                  <a:close/>
                  <a:moveTo>
                    <a:pt x="1021" y="804"/>
                  </a:moveTo>
                  <a:lnTo>
                    <a:pt x="1020" y="803"/>
                  </a:lnTo>
                  <a:lnTo>
                    <a:pt x="1020" y="804"/>
                  </a:lnTo>
                  <a:lnTo>
                    <a:pt x="1021" y="804"/>
                  </a:lnTo>
                  <a:close/>
                  <a:moveTo>
                    <a:pt x="1024" y="801"/>
                  </a:moveTo>
                  <a:lnTo>
                    <a:pt x="1024" y="800"/>
                  </a:lnTo>
                  <a:lnTo>
                    <a:pt x="1022" y="800"/>
                  </a:lnTo>
                  <a:lnTo>
                    <a:pt x="1022" y="801"/>
                  </a:lnTo>
                  <a:lnTo>
                    <a:pt x="1024" y="801"/>
                  </a:lnTo>
                  <a:close/>
                  <a:moveTo>
                    <a:pt x="1007" y="797"/>
                  </a:moveTo>
                  <a:lnTo>
                    <a:pt x="1008" y="797"/>
                  </a:lnTo>
                  <a:lnTo>
                    <a:pt x="1008" y="794"/>
                  </a:lnTo>
                  <a:lnTo>
                    <a:pt x="1007" y="794"/>
                  </a:lnTo>
                  <a:lnTo>
                    <a:pt x="1007" y="797"/>
                  </a:lnTo>
                  <a:close/>
                  <a:moveTo>
                    <a:pt x="848" y="790"/>
                  </a:moveTo>
                  <a:lnTo>
                    <a:pt x="847" y="789"/>
                  </a:lnTo>
                  <a:lnTo>
                    <a:pt x="847" y="790"/>
                  </a:lnTo>
                  <a:lnTo>
                    <a:pt x="848" y="790"/>
                  </a:lnTo>
                  <a:close/>
                  <a:moveTo>
                    <a:pt x="847" y="787"/>
                  </a:moveTo>
                  <a:lnTo>
                    <a:pt x="846" y="787"/>
                  </a:lnTo>
                  <a:lnTo>
                    <a:pt x="847" y="789"/>
                  </a:lnTo>
                  <a:lnTo>
                    <a:pt x="847" y="788"/>
                  </a:lnTo>
                  <a:lnTo>
                    <a:pt x="847" y="787"/>
                  </a:lnTo>
                  <a:close/>
                  <a:moveTo>
                    <a:pt x="1002" y="786"/>
                  </a:moveTo>
                  <a:lnTo>
                    <a:pt x="1003" y="787"/>
                  </a:lnTo>
                  <a:lnTo>
                    <a:pt x="1004" y="787"/>
                  </a:lnTo>
                  <a:lnTo>
                    <a:pt x="1003" y="786"/>
                  </a:lnTo>
                  <a:lnTo>
                    <a:pt x="1002" y="786"/>
                  </a:lnTo>
                  <a:close/>
                  <a:moveTo>
                    <a:pt x="1002" y="785"/>
                  </a:moveTo>
                  <a:lnTo>
                    <a:pt x="1003" y="785"/>
                  </a:lnTo>
                  <a:lnTo>
                    <a:pt x="1003" y="783"/>
                  </a:lnTo>
                  <a:lnTo>
                    <a:pt x="1002" y="783"/>
                  </a:lnTo>
                  <a:lnTo>
                    <a:pt x="1002" y="785"/>
                  </a:lnTo>
                  <a:close/>
                  <a:moveTo>
                    <a:pt x="1024" y="779"/>
                  </a:moveTo>
                  <a:lnTo>
                    <a:pt x="1022" y="778"/>
                  </a:lnTo>
                  <a:lnTo>
                    <a:pt x="1022" y="779"/>
                  </a:lnTo>
                  <a:lnTo>
                    <a:pt x="1024" y="779"/>
                  </a:lnTo>
                  <a:close/>
                  <a:moveTo>
                    <a:pt x="1022" y="777"/>
                  </a:moveTo>
                  <a:lnTo>
                    <a:pt x="1021" y="775"/>
                  </a:lnTo>
                  <a:lnTo>
                    <a:pt x="1022" y="778"/>
                  </a:lnTo>
                  <a:lnTo>
                    <a:pt x="1022" y="777"/>
                  </a:lnTo>
                  <a:close/>
                  <a:moveTo>
                    <a:pt x="997" y="777"/>
                  </a:moveTo>
                  <a:lnTo>
                    <a:pt x="998" y="777"/>
                  </a:lnTo>
                  <a:lnTo>
                    <a:pt x="997" y="776"/>
                  </a:lnTo>
                  <a:lnTo>
                    <a:pt x="997" y="777"/>
                  </a:lnTo>
                  <a:close/>
                  <a:moveTo>
                    <a:pt x="1020" y="771"/>
                  </a:moveTo>
                  <a:lnTo>
                    <a:pt x="1020" y="770"/>
                  </a:lnTo>
                  <a:lnTo>
                    <a:pt x="1019" y="770"/>
                  </a:lnTo>
                  <a:lnTo>
                    <a:pt x="1020" y="771"/>
                  </a:lnTo>
                  <a:close/>
                  <a:moveTo>
                    <a:pt x="853" y="769"/>
                  </a:moveTo>
                  <a:lnTo>
                    <a:pt x="854" y="768"/>
                  </a:lnTo>
                  <a:lnTo>
                    <a:pt x="853" y="768"/>
                  </a:lnTo>
                  <a:lnTo>
                    <a:pt x="853" y="769"/>
                  </a:lnTo>
                  <a:close/>
                  <a:moveTo>
                    <a:pt x="855" y="768"/>
                  </a:moveTo>
                  <a:lnTo>
                    <a:pt x="855" y="767"/>
                  </a:lnTo>
                  <a:lnTo>
                    <a:pt x="854" y="768"/>
                  </a:lnTo>
                  <a:lnTo>
                    <a:pt x="855" y="768"/>
                  </a:lnTo>
                  <a:close/>
                  <a:moveTo>
                    <a:pt x="858" y="766"/>
                  </a:moveTo>
                  <a:lnTo>
                    <a:pt x="859" y="764"/>
                  </a:lnTo>
                  <a:lnTo>
                    <a:pt x="859" y="763"/>
                  </a:lnTo>
                  <a:lnTo>
                    <a:pt x="858" y="764"/>
                  </a:lnTo>
                  <a:lnTo>
                    <a:pt x="858" y="766"/>
                  </a:lnTo>
                  <a:close/>
                  <a:moveTo>
                    <a:pt x="1019" y="766"/>
                  </a:moveTo>
                  <a:lnTo>
                    <a:pt x="1019" y="764"/>
                  </a:lnTo>
                  <a:lnTo>
                    <a:pt x="1018" y="764"/>
                  </a:lnTo>
                  <a:lnTo>
                    <a:pt x="1018" y="766"/>
                  </a:lnTo>
                  <a:lnTo>
                    <a:pt x="1019" y="766"/>
                  </a:lnTo>
                  <a:close/>
                  <a:moveTo>
                    <a:pt x="1018" y="764"/>
                  </a:moveTo>
                  <a:lnTo>
                    <a:pt x="1018" y="763"/>
                  </a:lnTo>
                  <a:lnTo>
                    <a:pt x="1017" y="763"/>
                  </a:lnTo>
                  <a:lnTo>
                    <a:pt x="1018" y="764"/>
                  </a:lnTo>
                  <a:close/>
                  <a:moveTo>
                    <a:pt x="1019" y="763"/>
                  </a:moveTo>
                  <a:lnTo>
                    <a:pt x="1018" y="762"/>
                  </a:lnTo>
                  <a:lnTo>
                    <a:pt x="1018" y="763"/>
                  </a:lnTo>
                  <a:lnTo>
                    <a:pt x="1019" y="763"/>
                  </a:lnTo>
                  <a:close/>
                  <a:moveTo>
                    <a:pt x="974" y="753"/>
                  </a:moveTo>
                  <a:lnTo>
                    <a:pt x="974" y="752"/>
                  </a:lnTo>
                  <a:lnTo>
                    <a:pt x="973" y="753"/>
                  </a:lnTo>
                  <a:lnTo>
                    <a:pt x="974" y="753"/>
                  </a:lnTo>
                  <a:close/>
                  <a:moveTo>
                    <a:pt x="933" y="752"/>
                  </a:moveTo>
                  <a:lnTo>
                    <a:pt x="935" y="751"/>
                  </a:lnTo>
                  <a:lnTo>
                    <a:pt x="933" y="751"/>
                  </a:lnTo>
                  <a:lnTo>
                    <a:pt x="933" y="752"/>
                  </a:lnTo>
                  <a:close/>
                  <a:moveTo>
                    <a:pt x="929" y="751"/>
                  </a:moveTo>
                  <a:lnTo>
                    <a:pt x="928" y="748"/>
                  </a:lnTo>
                  <a:lnTo>
                    <a:pt x="928" y="751"/>
                  </a:lnTo>
                  <a:lnTo>
                    <a:pt x="929" y="751"/>
                  </a:lnTo>
                  <a:close/>
                  <a:moveTo>
                    <a:pt x="958" y="742"/>
                  </a:moveTo>
                  <a:lnTo>
                    <a:pt x="958" y="743"/>
                  </a:lnTo>
                  <a:lnTo>
                    <a:pt x="960" y="743"/>
                  </a:lnTo>
                  <a:lnTo>
                    <a:pt x="959" y="742"/>
                  </a:lnTo>
                  <a:lnTo>
                    <a:pt x="958" y="742"/>
                  </a:lnTo>
                  <a:close/>
                  <a:moveTo>
                    <a:pt x="961" y="743"/>
                  </a:moveTo>
                  <a:lnTo>
                    <a:pt x="960" y="742"/>
                  </a:lnTo>
                  <a:lnTo>
                    <a:pt x="960" y="743"/>
                  </a:lnTo>
                  <a:lnTo>
                    <a:pt x="961" y="743"/>
                  </a:lnTo>
                  <a:close/>
                  <a:moveTo>
                    <a:pt x="628" y="713"/>
                  </a:moveTo>
                  <a:lnTo>
                    <a:pt x="628" y="712"/>
                  </a:lnTo>
                  <a:lnTo>
                    <a:pt x="627" y="712"/>
                  </a:lnTo>
                  <a:lnTo>
                    <a:pt x="628" y="713"/>
                  </a:lnTo>
                  <a:close/>
                  <a:moveTo>
                    <a:pt x="626" y="710"/>
                  </a:moveTo>
                  <a:lnTo>
                    <a:pt x="626" y="711"/>
                  </a:lnTo>
                  <a:lnTo>
                    <a:pt x="627" y="711"/>
                  </a:lnTo>
                  <a:lnTo>
                    <a:pt x="626" y="710"/>
                  </a:lnTo>
                  <a:close/>
                  <a:moveTo>
                    <a:pt x="618" y="709"/>
                  </a:moveTo>
                  <a:lnTo>
                    <a:pt x="618" y="708"/>
                  </a:lnTo>
                  <a:lnTo>
                    <a:pt x="617" y="708"/>
                  </a:lnTo>
                  <a:lnTo>
                    <a:pt x="618" y="709"/>
                  </a:lnTo>
                  <a:close/>
                  <a:moveTo>
                    <a:pt x="628" y="708"/>
                  </a:moveTo>
                  <a:lnTo>
                    <a:pt x="630" y="708"/>
                  </a:lnTo>
                  <a:lnTo>
                    <a:pt x="630" y="707"/>
                  </a:lnTo>
                  <a:lnTo>
                    <a:pt x="628" y="707"/>
                  </a:lnTo>
                  <a:lnTo>
                    <a:pt x="628" y="708"/>
                  </a:lnTo>
                  <a:close/>
                  <a:moveTo>
                    <a:pt x="627" y="706"/>
                  </a:moveTo>
                  <a:lnTo>
                    <a:pt x="627" y="707"/>
                  </a:lnTo>
                  <a:lnTo>
                    <a:pt x="628" y="707"/>
                  </a:lnTo>
                  <a:lnTo>
                    <a:pt x="628" y="706"/>
                  </a:lnTo>
                  <a:lnTo>
                    <a:pt x="627" y="706"/>
                  </a:lnTo>
                  <a:close/>
                  <a:moveTo>
                    <a:pt x="609" y="698"/>
                  </a:moveTo>
                  <a:lnTo>
                    <a:pt x="609" y="699"/>
                  </a:lnTo>
                  <a:lnTo>
                    <a:pt x="610" y="699"/>
                  </a:lnTo>
                  <a:lnTo>
                    <a:pt x="612" y="699"/>
                  </a:lnTo>
                  <a:lnTo>
                    <a:pt x="612" y="698"/>
                  </a:lnTo>
                  <a:lnTo>
                    <a:pt x="610" y="698"/>
                  </a:lnTo>
                  <a:lnTo>
                    <a:pt x="609" y="698"/>
                  </a:lnTo>
                  <a:close/>
                  <a:moveTo>
                    <a:pt x="613" y="698"/>
                  </a:moveTo>
                  <a:lnTo>
                    <a:pt x="613" y="699"/>
                  </a:lnTo>
                  <a:lnTo>
                    <a:pt x="614" y="699"/>
                  </a:lnTo>
                  <a:lnTo>
                    <a:pt x="616" y="699"/>
                  </a:lnTo>
                  <a:lnTo>
                    <a:pt x="616" y="698"/>
                  </a:lnTo>
                  <a:lnTo>
                    <a:pt x="614" y="698"/>
                  </a:lnTo>
                  <a:lnTo>
                    <a:pt x="613" y="698"/>
                  </a:lnTo>
                  <a:close/>
                  <a:moveTo>
                    <a:pt x="1062" y="690"/>
                  </a:moveTo>
                  <a:lnTo>
                    <a:pt x="1061" y="690"/>
                  </a:lnTo>
                  <a:lnTo>
                    <a:pt x="1061" y="691"/>
                  </a:lnTo>
                  <a:lnTo>
                    <a:pt x="1062" y="690"/>
                  </a:lnTo>
                  <a:close/>
                  <a:moveTo>
                    <a:pt x="1064" y="687"/>
                  </a:moveTo>
                  <a:lnTo>
                    <a:pt x="1063" y="687"/>
                  </a:lnTo>
                  <a:lnTo>
                    <a:pt x="1063" y="688"/>
                  </a:lnTo>
                  <a:lnTo>
                    <a:pt x="1064" y="687"/>
                  </a:lnTo>
                  <a:close/>
                  <a:moveTo>
                    <a:pt x="1063" y="685"/>
                  </a:moveTo>
                  <a:lnTo>
                    <a:pt x="1063" y="686"/>
                  </a:lnTo>
                  <a:lnTo>
                    <a:pt x="1064" y="686"/>
                  </a:lnTo>
                  <a:lnTo>
                    <a:pt x="1063" y="685"/>
                  </a:lnTo>
                  <a:close/>
                  <a:moveTo>
                    <a:pt x="1065" y="686"/>
                  </a:moveTo>
                  <a:lnTo>
                    <a:pt x="1066" y="685"/>
                  </a:lnTo>
                  <a:lnTo>
                    <a:pt x="1065" y="685"/>
                  </a:lnTo>
                  <a:lnTo>
                    <a:pt x="1065" y="686"/>
                  </a:lnTo>
                  <a:close/>
                  <a:moveTo>
                    <a:pt x="1066" y="685"/>
                  </a:moveTo>
                  <a:lnTo>
                    <a:pt x="1067" y="684"/>
                  </a:lnTo>
                  <a:lnTo>
                    <a:pt x="1066" y="684"/>
                  </a:lnTo>
                  <a:lnTo>
                    <a:pt x="1066" y="685"/>
                  </a:lnTo>
                  <a:close/>
                  <a:moveTo>
                    <a:pt x="1072" y="683"/>
                  </a:moveTo>
                  <a:lnTo>
                    <a:pt x="1073" y="682"/>
                  </a:lnTo>
                  <a:lnTo>
                    <a:pt x="1072" y="682"/>
                  </a:lnTo>
                  <a:lnTo>
                    <a:pt x="1072" y="683"/>
                  </a:lnTo>
                  <a:close/>
                  <a:moveTo>
                    <a:pt x="1073" y="677"/>
                  </a:moveTo>
                  <a:lnTo>
                    <a:pt x="1073" y="676"/>
                  </a:lnTo>
                  <a:lnTo>
                    <a:pt x="1072" y="676"/>
                  </a:lnTo>
                  <a:lnTo>
                    <a:pt x="1072" y="677"/>
                  </a:lnTo>
                  <a:lnTo>
                    <a:pt x="1073" y="677"/>
                  </a:lnTo>
                  <a:close/>
                  <a:moveTo>
                    <a:pt x="1071" y="676"/>
                  </a:moveTo>
                  <a:lnTo>
                    <a:pt x="1072" y="676"/>
                  </a:lnTo>
                  <a:lnTo>
                    <a:pt x="1072" y="675"/>
                  </a:lnTo>
                  <a:lnTo>
                    <a:pt x="1071" y="675"/>
                  </a:lnTo>
                  <a:lnTo>
                    <a:pt x="1071" y="676"/>
                  </a:lnTo>
                  <a:close/>
                  <a:moveTo>
                    <a:pt x="1069" y="669"/>
                  </a:moveTo>
                  <a:lnTo>
                    <a:pt x="1069" y="671"/>
                  </a:lnTo>
                  <a:lnTo>
                    <a:pt x="1071" y="671"/>
                  </a:lnTo>
                  <a:lnTo>
                    <a:pt x="1069" y="669"/>
                  </a:lnTo>
                  <a:close/>
                  <a:moveTo>
                    <a:pt x="1075" y="648"/>
                  </a:moveTo>
                  <a:lnTo>
                    <a:pt x="1074" y="648"/>
                  </a:lnTo>
                  <a:lnTo>
                    <a:pt x="1074" y="649"/>
                  </a:lnTo>
                  <a:lnTo>
                    <a:pt x="1075" y="648"/>
                  </a:lnTo>
                  <a:close/>
                  <a:moveTo>
                    <a:pt x="1062" y="642"/>
                  </a:moveTo>
                  <a:lnTo>
                    <a:pt x="1063" y="642"/>
                  </a:lnTo>
                  <a:lnTo>
                    <a:pt x="1063" y="641"/>
                  </a:lnTo>
                  <a:lnTo>
                    <a:pt x="1062" y="641"/>
                  </a:lnTo>
                  <a:lnTo>
                    <a:pt x="1062" y="642"/>
                  </a:lnTo>
                  <a:close/>
                  <a:moveTo>
                    <a:pt x="1082" y="631"/>
                  </a:moveTo>
                  <a:lnTo>
                    <a:pt x="1082" y="630"/>
                  </a:lnTo>
                  <a:lnTo>
                    <a:pt x="1081" y="631"/>
                  </a:lnTo>
                  <a:lnTo>
                    <a:pt x="1082" y="631"/>
                  </a:lnTo>
                  <a:close/>
                  <a:moveTo>
                    <a:pt x="1067" y="628"/>
                  </a:moveTo>
                  <a:lnTo>
                    <a:pt x="1066" y="628"/>
                  </a:lnTo>
                  <a:lnTo>
                    <a:pt x="1067" y="630"/>
                  </a:lnTo>
                  <a:lnTo>
                    <a:pt x="1067" y="628"/>
                  </a:lnTo>
                  <a:close/>
                  <a:moveTo>
                    <a:pt x="1093" y="612"/>
                  </a:moveTo>
                  <a:lnTo>
                    <a:pt x="1094" y="611"/>
                  </a:lnTo>
                  <a:lnTo>
                    <a:pt x="1092" y="612"/>
                  </a:lnTo>
                  <a:lnTo>
                    <a:pt x="1093" y="612"/>
                  </a:lnTo>
                  <a:close/>
                  <a:moveTo>
                    <a:pt x="1108" y="607"/>
                  </a:moveTo>
                  <a:lnTo>
                    <a:pt x="1109" y="606"/>
                  </a:lnTo>
                  <a:lnTo>
                    <a:pt x="1108" y="606"/>
                  </a:lnTo>
                  <a:lnTo>
                    <a:pt x="1108" y="607"/>
                  </a:lnTo>
                  <a:close/>
                  <a:moveTo>
                    <a:pt x="1105" y="605"/>
                  </a:moveTo>
                  <a:lnTo>
                    <a:pt x="1105" y="606"/>
                  </a:lnTo>
                  <a:lnTo>
                    <a:pt x="1106" y="605"/>
                  </a:lnTo>
                  <a:lnTo>
                    <a:pt x="1105" y="605"/>
                  </a:lnTo>
                  <a:close/>
                  <a:moveTo>
                    <a:pt x="1128" y="603"/>
                  </a:moveTo>
                  <a:lnTo>
                    <a:pt x="1127" y="603"/>
                  </a:lnTo>
                  <a:lnTo>
                    <a:pt x="1126" y="603"/>
                  </a:lnTo>
                  <a:lnTo>
                    <a:pt x="1127" y="604"/>
                  </a:lnTo>
                  <a:lnTo>
                    <a:pt x="1128" y="604"/>
                  </a:lnTo>
                  <a:lnTo>
                    <a:pt x="1129" y="604"/>
                  </a:lnTo>
                  <a:lnTo>
                    <a:pt x="1129" y="603"/>
                  </a:lnTo>
                  <a:lnTo>
                    <a:pt x="1129" y="602"/>
                  </a:lnTo>
                  <a:lnTo>
                    <a:pt x="1128" y="602"/>
                  </a:lnTo>
                  <a:lnTo>
                    <a:pt x="1128" y="603"/>
                  </a:lnTo>
                  <a:close/>
                  <a:moveTo>
                    <a:pt x="1121" y="603"/>
                  </a:moveTo>
                  <a:lnTo>
                    <a:pt x="1122" y="603"/>
                  </a:lnTo>
                  <a:lnTo>
                    <a:pt x="1123" y="603"/>
                  </a:lnTo>
                  <a:lnTo>
                    <a:pt x="1123" y="602"/>
                  </a:lnTo>
                  <a:lnTo>
                    <a:pt x="1122" y="602"/>
                  </a:lnTo>
                  <a:lnTo>
                    <a:pt x="1121" y="602"/>
                  </a:lnTo>
                  <a:lnTo>
                    <a:pt x="1121" y="603"/>
                  </a:lnTo>
                  <a:close/>
                  <a:moveTo>
                    <a:pt x="1124" y="602"/>
                  </a:moveTo>
                  <a:lnTo>
                    <a:pt x="1123" y="602"/>
                  </a:lnTo>
                  <a:lnTo>
                    <a:pt x="1124" y="603"/>
                  </a:lnTo>
                  <a:lnTo>
                    <a:pt x="1124" y="602"/>
                  </a:lnTo>
                  <a:close/>
                  <a:moveTo>
                    <a:pt x="1123" y="600"/>
                  </a:moveTo>
                  <a:lnTo>
                    <a:pt x="1122" y="600"/>
                  </a:lnTo>
                  <a:lnTo>
                    <a:pt x="1122" y="602"/>
                  </a:lnTo>
                  <a:lnTo>
                    <a:pt x="1123" y="600"/>
                  </a:lnTo>
                  <a:close/>
                  <a:moveTo>
                    <a:pt x="1115" y="597"/>
                  </a:moveTo>
                  <a:lnTo>
                    <a:pt x="1117" y="597"/>
                  </a:lnTo>
                  <a:lnTo>
                    <a:pt x="1117" y="596"/>
                  </a:lnTo>
                  <a:lnTo>
                    <a:pt x="1115" y="597"/>
                  </a:lnTo>
                  <a:close/>
                  <a:moveTo>
                    <a:pt x="1128" y="594"/>
                  </a:moveTo>
                  <a:lnTo>
                    <a:pt x="1129" y="594"/>
                  </a:lnTo>
                  <a:lnTo>
                    <a:pt x="1129" y="593"/>
                  </a:lnTo>
                  <a:lnTo>
                    <a:pt x="1128" y="593"/>
                  </a:lnTo>
                  <a:lnTo>
                    <a:pt x="1128" y="594"/>
                  </a:lnTo>
                  <a:close/>
                  <a:moveTo>
                    <a:pt x="1127" y="592"/>
                  </a:moveTo>
                  <a:lnTo>
                    <a:pt x="1128" y="593"/>
                  </a:lnTo>
                  <a:lnTo>
                    <a:pt x="1128" y="592"/>
                  </a:lnTo>
                  <a:lnTo>
                    <a:pt x="1127" y="592"/>
                  </a:lnTo>
                  <a:close/>
                  <a:moveTo>
                    <a:pt x="1138" y="565"/>
                  </a:moveTo>
                  <a:lnTo>
                    <a:pt x="1138" y="564"/>
                  </a:lnTo>
                  <a:lnTo>
                    <a:pt x="1136" y="565"/>
                  </a:lnTo>
                  <a:lnTo>
                    <a:pt x="1138" y="565"/>
                  </a:lnTo>
                  <a:close/>
                  <a:moveTo>
                    <a:pt x="1141" y="564"/>
                  </a:moveTo>
                  <a:lnTo>
                    <a:pt x="1142" y="564"/>
                  </a:lnTo>
                  <a:lnTo>
                    <a:pt x="1142" y="563"/>
                  </a:lnTo>
                  <a:lnTo>
                    <a:pt x="1141" y="563"/>
                  </a:lnTo>
                  <a:lnTo>
                    <a:pt x="1141" y="564"/>
                  </a:lnTo>
                  <a:close/>
                  <a:moveTo>
                    <a:pt x="1140" y="563"/>
                  </a:moveTo>
                  <a:lnTo>
                    <a:pt x="1141" y="563"/>
                  </a:lnTo>
                  <a:lnTo>
                    <a:pt x="1141" y="562"/>
                  </a:lnTo>
                  <a:lnTo>
                    <a:pt x="1140" y="563"/>
                  </a:lnTo>
                  <a:close/>
                  <a:moveTo>
                    <a:pt x="1144" y="563"/>
                  </a:moveTo>
                  <a:lnTo>
                    <a:pt x="1145" y="563"/>
                  </a:lnTo>
                  <a:lnTo>
                    <a:pt x="1145" y="562"/>
                  </a:lnTo>
                  <a:lnTo>
                    <a:pt x="1144" y="562"/>
                  </a:lnTo>
                  <a:lnTo>
                    <a:pt x="1144" y="563"/>
                  </a:lnTo>
                  <a:close/>
                  <a:moveTo>
                    <a:pt x="1141" y="560"/>
                  </a:moveTo>
                  <a:lnTo>
                    <a:pt x="1141" y="559"/>
                  </a:lnTo>
                  <a:lnTo>
                    <a:pt x="1140" y="560"/>
                  </a:lnTo>
                  <a:lnTo>
                    <a:pt x="1141" y="560"/>
                  </a:lnTo>
                  <a:close/>
                  <a:moveTo>
                    <a:pt x="585" y="516"/>
                  </a:moveTo>
                  <a:lnTo>
                    <a:pt x="586" y="516"/>
                  </a:lnTo>
                  <a:lnTo>
                    <a:pt x="585" y="515"/>
                  </a:lnTo>
                  <a:lnTo>
                    <a:pt x="585" y="516"/>
                  </a:lnTo>
                  <a:close/>
                  <a:moveTo>
                    <a:pt x="587" y="504"/>
                  </a:moveTo>
                  <a:lnTo>
                    <a:pt x="587" y="503"/>
                  </a:lnTo>
                  <a:lnTo>
                    <a:pt x="586" y="503"/>
                  </a:lnTo>
                  <a:lnTo>
                    <a:pt x="587" y="504"/>
                  </a:lnTo>
                  <a:close/>
                  <a:moveTo>
                    <a:pt x="585" y="501"/>
                  </a:moveTo>
                  <a:lnTo>
                    <a:pt x="586" y="501"/>
                  </a:lnTo>
                  <a:lnTo>
                    <a:pt x="585" y="500"/>
                  </a:lnTo>
                  <a:lnTo>
                    <a:pt x="583" y="502"/>
                  </a:lnTo>
                  <a:lnTo>
                    <a:pt x="585" y="503"/>
                  </a:lnTo>
                  <a:lnTo>
                    <a:pt x="585" y="502"/>
                  </a:lnTo>
                  <a:lnTo>
                    <a:pt x="585" y="501"/>
                  </a:lnTo>
                  <a:close/>
                  <a:moveTo>
                    <a:pt x="583" y="495"/>
                  </a:moveTo>
                  <a:lnTo>
                    <a:pt x="582" y="494"/>
                  </a:lnTo>
                  <a:lnTo>
                    <a:pt x="581" y="494"/>
                  </a:lnTo>
                  <a:lnTo>
                    <a:pt x="581" y="495"/>
                  </a:lnTo>
                  <a:lnTo>
                    <a:pt x="581" y="496"/>
                  </a:lnTo>
                  <a:lnTo>
                    <a:pt x="582" y="496"/>
                  </a:lnTo>
                  <a:lnTo>
                    <a:pt x="583" y="495"/>
                  </a:lnTo>
                  <a:close/>
                  <a:moveTo>
                    <a:pt x="0" y="454"/>
                  </a:moveTo>
                  <a:lnTo>
                    <a:pt x="1" y="454"/>
                  </a:lnTo>
                  <a:lnTo>
                    <a:pt x="1" y="452"/>
                  </a:lnTo>
                  <a:lnTo>
                    <a:pt x="0" y="452"/>
                  </a:lnTo>
                  <a:lnTo>
                    <a:pt x="0" y="454"/>
                  </a:lnTo>
                  <a:close/>
                  <a:moveTo>
                    <a:pt x="15" y="447"/>
                  </a:moveTo>
                  <a:lnTo>
                    <a:pt x="16" y="447"/>
                  </a:lnTo>
                  <a:lnTo>
                    <a:pt x="16" y="445"/>
                  </a:lnTo>
                  <a:lnTo>
                    <a:pt x="15" y="445"/>
                  </a:lnTo>
                  <a:lnTo>
                    <a:pt x="15" y="447"/>
                  </a:lnTo>
                  <a:close/>
                  <a:moveTo>
                    <a:pt x="3" y="445"/>
                  </a:moveTo>
                  <a:lnTo>
                    <a:pt x="4" y="445"/>
                  </a:lnTo>
                  <a:lnTo>
                    <a:pt x="4" y="444"/>
                  </a:lnTo>
                  <a:lnTo>
                    <a:pt x="3" y="444"/>
                  </a:lnTo>
                  <a:lnTo>
                    <a:pt x="3" y="445"/>
                  </a:lnTo>
                  <a:close/>
                  <a:moveTo>
                    <a:pt x="24" y="445"/>
                  </a:moveTo>
                  <a:lnTo>
                    <a:pt x="25" y="444"/>
                  </a:lnTo>
                  <a:lnTo>
                    <a:pt x="24" y="444"/>
                  </a:lnTo>
                  <a:lnTo>
                    <a:pt x="24" y="445"/>
                  </a:lnTo>
                  <a:close/>
                  <a:moveTo>
                    <a:pt x="31" y="444"/>
                  </a:moveTo>
                  <a:lnTo>
                    <a:pt x="32" y="444"/>
                  </a:lnTo>
                  <a:lnTo>
                    <a:pt x="32" y="443"/>
                  </a:lnTo>
                  <a:lnTo>
                    <a:pt x="31" y="443"/>
                  </a:lnTo>
                  <a:lnTo>
                    <a:pt x="31" y="444"/>
                  </a:lnTo>
                  <a:close/>
                  <a:moveTo>
                    <a:pt x="69" y="435"/>
                  </a:moveTo>
                  <a:lnTo>
                    <a:pt x="68" y="436"/>
                  </a:lnTo>
                  <a:lnTo>
                    <a:pt x="68" y="437"/>
                  </a:lnTo>
                  <a:lnTo>
                    <a:pt x="69" y="437"/>
                  </a:lnTo>
                  <a:lnTo>
                    <a:pt x="70" y="437"/>
                  </a:lnTo>
                  <a:lnTo>
                    <a:pt x="70" y="436"/>
                  </a:lnTo>
                  <a:lnTo>
                    <a:pt x="71" y="436"/>
                  </a:lnTo>
                  <a:lnTo>
                    <a:pt x="71" y="435"/>
                  </a:lnTo>
                  <a:lnTo>
                    <a:pt x="70" y="435"/>
                  </a:lnTo>
                  <a:lnTo>
                    <a:pt x="69" y="435"/>
                  </a:lnTo>
                  <a:close/>
                  <a:moveTo>
                    <a:pt x="81" y="434"/>
                  </a:moveTo>
                  <a:lnTo>
                    <a:pt x="83" y="434"/>
                  </a:lnTo>
                  <a:lnTo>
                    <a:pt x="83" y="433"/>
                  </a:lnTo>
                  <a:lnTo>
                    <a:pt x="81" y="433"/>
                  </a:lnTo>
                  <a:lnTo>
                    <a:pt x="81" y="434"/>
                  </a:lnTo>
                  <a:close/>
                  <a:moveTo>
                    <a:pt x="88" y="429"/>
                  </a:moveTo>
                  <a:lnTo>
                    <a:pt x="87" y="429"/>
                  </a:lnTo>
                  <a:lnTo>
                    <a:pt x="87" y="431"/>
                  </a:lnTo>
                  <a:lnTo>
                    <a:pt x="88" y="431"/>
                  </a:lnTo>
                  <a:lnTo>
                    <a:pt x="89" y="431"/>
                  </a:lnTo>
                  <a:lnTo>
                    <a:pt x="89" y="429"/>
                  </a:lnTo>
                  <a:lnTo>
                    <a:pt x="89" y="428"/>
                  </a:lnTo>
                  <a:lnTo>
                    <a:pt x="88" y="428"/>
                  </a:lnTo>
                  <a:lnTo>
                    <a:pt x="88" y="429"/>
                  </a:lnTo>
                  <a:close/>
                  <a:moveTo>
                    <a:pt x="93" y="428"/>
                  </a:moveTo>
                  <a:lnTo>
                    <a:pt x="94" y="428"/>
                  </a:lnTo>
                  <a:lnTo>
                    <a:pt x="94" y="427"/>
                  </a:lnTo>
                  <a:lnTo>
                    <a:pt x="93" y="427"/>
                  </a:lnTo>
                  <a:lnTo>
                    <a:pt x="93" y="428"/>
                  </a:lnTo>
                  <a:close/>
                  <a:moveTo>
                    <a:pt x="95" y="426"/>
                  </a:moveTo>
                  <a:lnTo>
                    <a:pt x="94" y="426"/>
                  </a:lnTo>
                  <a:lnTo>
                    <a:pt x="94" y="427"/>
                  </a:lnTo>
                  <a:lnTo>
                    <a:pt x="95" y="427"/>
                  </a:lnTo>
                  <a:lnTo>
                    <a:pt x="96" y="427"/>
                  </a:lnTo>
                  <a:lnTo>
                    <a:pt x="99" y="427"/>
                  </a:lnTo>
                  <a:lnTo>
                    <a:pt x="99" y="426"/>
                  </a:lnTo>
                  <a:lnTo>
                    <a:pt x="96" y="426"/>
                  </a:lnTo>
                  <a:lnTo>
                    <a:pt x="95" y="426"/>
                  </a:lnTo>
                  <a:close/>
                  <a:moveTo>
                    <a:pt x="93" y="425"/>
                  </a:moveTo>
                  <a:lnTo>
                    <a:pt x="93" y="426"/>
                  </a:lnTo>
                  <a:lnTo>
                    <a:pt x="94" y="426"/>
                  </a:lnTo>
                  <a:lnTo>
                    <a:pt x="94" y="425"/>
                  </a:lnTo>
                  <a:lnTo>
                    <a:pt x="93" y="425"/>
                  </a:lnTo>
                  <a:close/>
                  <a:moveTo>
                    <a:pt x="96" y="425"/>
                  </a:moveTo>
                  <a:lnTo>
                    <a:pt x="99" y="425"/>
                  </a:lnTo>
                  <a:lnTo>
                    <a:pt x="99" y="424"/>
                  </a:lnTo>
                  <a:lnTo>
                    <a:pt x="99" y="423"/>
                  </a:lnTo>
                  <a:lnTo>
                    <a:pt x="96" y="424"/>
                  </a:lnTo>
                  <a:lnTo>
                    <a:pt x="96" y="425"/>
                  </a:lnTo>
                  <a:close/>
                  <a:moveTo>
                    <a:pt x="130" y="415"/>
                  </a:moveTo>
                  <a:lnTo>
                    <a:pt x="129" y="414"/>
                  </a:lnTo>
                  <a:lnTo>
                    <a:pt x="129" y="415"/>
                  </a:lnTo>
                  <a:lnTo>
                    <a:pt x="130" y="415"/>
                  </a:lnTo>
                  <a:close/>
                  <a:moveTo>
                    <a:pt x="134" y="411"/>
                  </a:moveTo>
                  <a:lnTo>
                    <a:pt x="135" y="411"/>
                  </a:lnTo>
                  <a:lnTo>
                    <a:pt x="135" y="410"/>
                  </a:lnTo>
                  <a:lnTo>
                    <a:pt x="134" y="410"/>
                  </a:lnTo>
                  <a:lnTo>
                    <a:pt x="134" y="411"/>
                  </a:lnTo>
                  <a:close/>
                  <a:moveTo>
                    <a:pt x="172" y="400"/>
                  </a:moveTo>
                  <a:lnTo>
                    <a:pt x="174" y="400"/>
                  </a:lnTo>
                  <a:lnTo>
                    <a:pt x="174" y="399"/>
                  </a:lnTo>
                  <a:lnTo>
                    <a:pt x="172" y="399"/>
                  </a:lnTo>
                  <a:lnTo>
                    <a:pt x="172" y="400"/>
                  </a:lnTo>
                  <a:close/>
                  <a:moveTo>
                    <a:pt x="164" y="393"/>
                  </a:moveTo>
                  <a:lnTo>
                    <a:pt x="164" y="394"/>
                  </a:lnTo>
                  <a:lnTo>
                    <a:pt x="165" y="394"/>
                  </a:lnTo>
                  <a:lnTo>
                    <a:pt x="167" y="394"/>
                  </a:lnTo>
                  <a:lnTo>
                    <a:pt x="167" y="393"/>
                  </a:lnTo>
                  <a:lnTo>
                    <a:pt x="165" y="393"/>
                  </a:lnTo>
                  <a:lnTo>
                    <a:pt x="164" y="393"/>
                  </a:lnTo>
                  <a:close/>
                  <a:moveTo>
                    <a:pt x="202" y="393"/>
                  </a:moveTo>
                  <a:lnTo>
                    <a:pt x="203" y="393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3"/>
                  </a:lnTo>
                  <a:close/>
                  <a:moveTo>
                    <a:pt x="472" y="393"/>
                  </a:moveTo>
                  <a:lnTo>
                    <a:pt x="472" y="392"/>
                  </a:lnTo>
                  <a:lnTo>
                    <a:pt x="471" y="392"/>
                  </a:lnTo>
                  <a:lnTo>
                    <a:pt x="472" y="393"/>
                  </a:lnTo>
                  <a:close/>
                  <a:moveTo>
                    <a:pt x="482" y="392"/>
                  </a:moveTo>
                  <a:lnTo>
                    <a:pt x="481" y="392"/>
                  </a:lnTo>
                  <a:lnTo>
                    <a:pt x="481" y="393"/>
                  </a:lnTo>
                  <a:lnTo>
                    <a:pt x="482" y="393"/>
                  </a:lnTo>
                  <a:lnTo>
                    <a:pt x="482" y="392"/>
                  </a:lnTo>
                  <a:close/>
                  <a:moveTo>
                    <a:pt x="172" y="390"/>
                  </a:moveTo>
                  <a:lnTo>
                    <a:pt x="174" y="391"/>
                  </a:lnTo>
                  <a:lnTo>
                    <a:pt x="174" y="392"/>
                  </a:lnTo>
                  <a:lnTo>
                    <a:pt x="175" y="392"/>
                  </a:lnTo>
                  <a:lnTo>
                    <a:pt x="175" y="391"/>
                  </a:lnTo>
                  <a:lnTo>
                    <a:pt x="175" y="390"/>
                  </a:lnTo>
                  <a:lnTo>
                    <a:pt x="175" y="389"/>
                  </a:lnTo>
                  <a:lnTo>
                    <a:pt x="174" y="390"/>
                  </a:lnTo>
                  <a:lnTo>
                    <a:pt x="172" y="390"/>
                  </a:lnTo>
                  <a:close/>
                  <a:moveTo>
                    <a:pt x="206" y="391"/>
                  </a:moveTo>
                  <a:lnTo>
                    <a:pt x="207" y="391"/>
                  </a:lnTo>
                  <a:lnTo>
                    <a:pt x="207" y="390"/>
                  </a:lnTo>
                  <a:lnTo>
                    <a:pt x="206" y="390"/>
                  </a:lnTo>
                  <a:lnTo>
                    <a:pt x="206" y="391"/>
                  </a:lnTo>
                  <a:close/>
                  <a:moveTo>
                    <a:pt x="481" y="390"/>
                  </a:moveTo>
                  <a:lnTo>
                    <a:pt x="480" y="390"/>
                  </a:lnTo>
                  <a:lnTo>
                    <a:pt x="480" y="391"/>
                  </a:lnTo>
                  <a:lnTo>
                    <a:pt x="481" y="391"/>
                  </a:lnTo>
                  <a:lnTo>
                    <a:pt x="481" y="390"/>
                  </a:lnTo>
                  <a:close/>
                  <a:moveTo>
                    <a:pt x="494" y="391"/>
                  </a:moveTo>
                  <a:lnTo>
                    <a:pt x="495" y="391"/>
                  </a:lnTo>
                  <a:lnTo>
                    <a:pt x="496" y="391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5" y="389"/>
                  </a:lnTo>
                  <a:lnTo>
                    <a:pt x="494" y="390"/>
                  </a:lnTo>
                  <a:lnTo>
                    <a:pt x="494" y="391"/>
                  </a:lnTo>
                  <a:close/>
                  <a:moveTo>
                    <a:pt x="197" y="388"/>
                  </a:moveTo>
                  <a:lnTo>
                    <a:pt x="197" y="389"/>
                  </a:lnTo>
                  <a:lnTo>
                    <a:pt x="198" y="388"/>
                  </a:lnTo>
                  <a:lnTo>
                    <a:pt x="198" y="387"/>
                  </a:lnTo>
                  <a:lnTo>
                    <a:pt x="197" y="387"/>
                  </a:lnTo>
                  <a:lnTo>
                    <a:pt x="197" y="388"/>
                  </a:lnTo>
                  <a:close/>
                  <a:moveTo>
                    <a:pt x="198" y="385"/>
                  </a:moveTo>
                  <a:lnTo>
                    <a:pt x="197" y="385"/>
                  </a:lnTo>
                  <a:lnTo>
                    <a:pt x="198" y="387"/>
                  </a:lnTo>
                  <a:lnTo>
                    <a:pt x="199" y="387"/>
                  </a:lnTo>
                  <a:lnTo>
                    <a:pt x="199" y="385"/>
                  </a:lnTo>
                  <a:lnTo>
                    <a:pt x="199" y="383"/>
                  </a:lnTo>
                  <a:lnTo>
                    <a:pt x="198" y="383"/>
                  </a:lnTo>
                  <a:lnTo>
                    <a:pt x="198" y="385"/>
                  </a:lnTo>
                  <a:close/>
                  <a:moveTo>
                    <a:pt x="197" y="390"/>
                  </a:moveTo>
                  <a:lnTo>
                    <a:pt x="197" y="389"/>
                  </a:lnTo>
                  <a:lnTo>
                    <a:pt x="196" y="390"/>
                  </a:lnTo>
                  <a:lnTo>
                    <a:pt x="197" y="390"/>
                  </a:lnTo>
                  <a:close/>
                  <a:moveTo>
                    <a:pt x="205" y="389"/>
                  </a:moveTo>
                  <a:lnTo>
                    <a:pt x="205" y="390"/>
                  </a:lnTo>
                  <a:lnTo>
                    <a:pt x="206" y="389"/>
                  </a:lnTo>
                  <a:lnTo>
                    <a:pt x="205" y="389"/>
                  </a:lnTo>
                  <a:close/>
                  <a:moveTo>
                    <a:pt x="175" y="389"/>
                  </a:moveTo>
                  <a:lnTo>
                    <a:pt x="176" y="389"/>
                  </a:lnTo>
                  <a:lnTo>
                    <a:pt x="176" y="388"/>
                  </a:lnTo>
                  <a:lnTo>
                    <a:pt x="175" y="388"/>
                  </a:lnTo>
                  <a:lnTo>
                    <a:pt x="175" y="389"/>
                  </a:lnTo>
                  <a:close/>
                  <a:moveTo>
                    <a:pt x="196" y="388"/>
                  </a:moveTo>
                  <a:lnTo>
                    <a:pt x="197" y="388"/>
                  </a:lnTo>
                  <a:lnTo>
                    <a:pt x="196" y="387"/>
                  </a:lnTo>
                  <a:lnTo>
                    <a:pt x="196" y="388"/>
                  </a:lnTo>
                  <a:close/>
                  <a:moveTo>
                    <a:pt x="203" y="387"/>
                  </a:moveTo>
                  <a:lnTo>
                    <a:pt x="203" y="385"/>
                  </a:lnTo>
                  <a:lnTo>
                    <a:pt x="202" y="385"/>
                  </a:lnTo>
                  <a:lnTo>
                    <a:pt x="202" y="387"/>
                  </a:lnTo>
                  <a:lnTo>
                    <a:pt x="202" y="388"/>
                  </a:lnTo>
                  <a:lnTo>
                    <a:pt x="203" y="388"/>
                  </a:lnTo>
                  <a:lnTo>
                    <a:pt x="203" y="387"/>
                  </a:lnTo>
                  <a:close/>
                  <a:moveTo>
                    <a:pt x="477" y="385"/>
                  </a:moveTo>
                  <a:lnTo>
                    <a:pt x="476" y="385"/>
                  </a:lnTo>
                  <a:lnTo>
                    <a:pt x="476" y="387"/>
                  </a:lnTo>
                  <a:lnTo>
                    <a:pt x="476" y="388"/>
                  </a:lnTo>
                  <a:lnTo>
                    <a:pt x="477" y="387"/>
                  </a:lnTo>
                  <a:lnTo>
                    <a:pt x="477" y="385"/>
                  </a:lnTo>
                  <a:close/>
                  <a:moveTo>
                    <a:pt x="184" y="387"/>
                  </a:moveTo>
                  <a:lnTo>
                    <a:pt x="184" y="385"/>
                  </a:lnTo>
                  <a:lnTo>
                    <a:pt x="183" y="385"/>
                  </a:lnTo>
                  <a:lnTo>
                    <a:pt x="184" y="387"/>
                  </a:lnTo>
                  <a:close/>
                  <a:moveTo>
                    <a:pt x="181" y="385"/>
                  </a:moveTo>
                  <a:lnTo>
                    <a:pt x="182" y="385"/>
                  </a:lnTo>
                  <a:lnTo>
                    <a:pt x="182" y="383"/>
                  </a:lnTo>
                  <a:lnTo>
                    <a:pt x="181" y="383"/>
                  </a:lnTo>
                  <a:lnTo>
                    <a:pt x="181" y="385"/>
                  </a:lnTo>
                  <a:close/>
                  <a:moveTo>
                    <a:pt x="479" y="383"/>
                  </a:moveTo>
                  <a:lnTo>
                    <a:pt x="477" y="385"/>
                  </a:lnTo>
                  <a:lnTo>
                    <a:pt x="479" y="385"/>
                  </a:lnTo>
                  <a:lnTo>
                    <a:pt x="479" y="383"/>
                  </a:lnTo>
                  <a:close/>
                  <a:moveTo>
                    <a:pt x="193" y="382"/>
                  </a:moveTo>
                  <a:lnTo>
                    <a:pt x="194" y="383"/>
                  </a:lnTo>
                  <a:lnTo>
                    <a:pt x="195" y="383"/>
                  </a:lnTo>
                  <a:lnTo>
                    <a:pt x="195" y="382"/>
                  </a:lnTo>
                  <a:lnTo>
                    <a:pt x="195" y="381"/>
                  </a:lnTo>
                  <a:lnTo>
                    <a:pt x="194" y="382"/>
                  </a:lnTo>
                  <a:lnTo>
                    <a:pt x="193" y="382"/>
                  </a:lnTo>
                  <a:close/>
                  <a:moveTo>
                    <a:pt x="470" y="383"/>
                  </a:moveTo>
                  <a:lnTo>
                    <a:pt x="471" y="383"/>
                  </a:lnTo>
                  <a:lnTo>
                    <a:pt x="471" y="382"/>
                  </a:lnTo>
                  <a:lnTo>
                    <a:pt x="470" y="382"/>
                  </a:lnTo>
                  <a:lnTo>
                    <a:pt x="470" y="383"/>
                  </a:lnTo>
                  <a:close/>
                  <a:moveTo>
                    <a:pt x="471" y="381"/>
                  </a:moveTo>
                  <a:lnTo>
                    <a:pt x="470" y="381"/>
                  </a:lnTo>
                  <a:lnTo>
                    <a:pt x="471" y="382"/>
                  </a:lnTo>
                  <a:lnTo>
                    <a:pt x="472" y="382"/>
                  </a:lnTo>
                  <a:lnTo>
                    <a:pt x="472" y="381"/>
                  </a:lnTo>
                  <a:lnTo>
                    <a:pt x="471" y="381"/>
                  </a:lnTo>
                  <a:close/>
                  <a:moveTo>
                    <a:pt x="196" y="380"/>
                  </a:moveTo>
                  <a:lnTo>
                    <a:pt x="195" y="380"/>
                  </a:lnTo>
                  <a:lnTo>
                    <a:pt x="195" y="381"/>
                  </a:lnTo>
                  <a:lnTo>
                    <a:pt x="196" y="381"/>
                  </a:lnTo>
                  <a:lnTo>
                    <a:pt x="196" y="380"/>
                  </a:lnTo>
                  <a:close/>
                  <a:moveTo>
                    <a:pt x="472" y="379"/>
                  </a:moveTo>
                  <a:lnTo>
                    <a:pt x="471" y="380"/>
                  </a:lnTo>
                  <a:lnTo>
                    <a:pt x="472" y="381"/>
                  </a:lnTo>
                  <a:lnTo>
                    <a:pt x="472" y="380"/>
                  </a:lnTo>
                  <a:lnTo>
                    <a:pt x="472" y="379"/>
                  </a:lnTo>
                  <a:close/>
                  <a:moveTo>
                    <a:pt x="475" y="379"/>
                  </a:moveTo>
                  <a:lnTo>
                    <a:pt x="473" y="379"/>
                  </a:lnTo>
                  <a:lnTo>
                    <a:pt x="473" y="380"/>
                  </a:lnTo>
                  <a:lnTo>
                    <a:pt x="473" y="381"/>
                  </a:lnTo>
                  <a:lnTo>
                    <a:pt x="475" y="381"/>
                  </a:lnTo>
                  <a:lnTo>
                    <a:pt x="475" y="380"/>
                  </a:lnTo>
                  <a:lnTo>
                    <a:pt x="475" y="379"/>
                  </a:lnTo>
                  <a:close/>
                  <a:moveTo>
                    <a:pt x="470" y="379"/>
                  </a:moveTo>
                  <a:lnTo>
                    <a:pt x="469" y="380"/>
                  </a:lnTo>
                  <a:lnTo>
                    <a:pt x="470" y="380"/>
                  </a:lnTo>
                  <a:lnTo>
                    <a:pt x="471" y="380"/>
                  </a:lnTo>
                  <a:lnTo>
                    <a:pt x="471" y="379"/>
                  </a:lnTo>
                  <a:lnTo>
                    <a:pt x="470" y="379"/>
                  </a:lnTo>
                  <a:close/>
                  <a:moveTo>
                    <a:pt x="487" y="379"/>
                  </a:moveTo>
                  <a:lnTo>
                    <a:pt x="485" y="379"/>
                  </a:lnTo>
                  <a:lnTo>
                    <a:pt x="485" y="380"/>
                  </a:lnTo>
                  <a:lnTo>
                    <a:pt x="487" y="380"/>
                  </a:lnTo>
                  <a:lnTo>
                    <a:pt x="487" y="379"/>
                  </a:lnTo>
                  <a:close/>
                  <a:moveTo>
                    <a:pt x="209" y="375"/>
                  </a:moveTo>
                  <a:lnTo>
                    <a:pt x="210" y="375"/>
                  </a:lnTo>
                  <a:lnTo>
                    <a:pt x="210" y="374"/>
                  </a:lnTo>
                  <a:lnTo>
                    <a:pt x="210" y="372"/>
                  </a:lnTo>
                  <a:lnTo>
                    <a:pt x="209" y="374"/>
                  </a:lnTo>
                  <a:lnTo>
                    <a:pt x="209" y="375"/>
                  </a:lnTo>
                  <a:close/>
                  <a:moveTo>
                    <a:pt x="244" y="375"/>
                  </a:moveTo>
                  <a:lnTo>
                    <a:pt x="244" y="374"/>
                  </a:lnTo>
                  <a:lnTo>
                    <a:pt x="244" y="372"/>
                  </a:lnTo>
                  <a:lnTo>
                    <a:pt x="243" y="372"/>
                  </a:lnTo>
                  <a:lnTo>
                    <a:pt x="243" y="374"/>
                  </a:lnTo>
                  <a:lnTo>
                    <a:pt x="242" y="374"/>
                  </a:lnTo>
                  <a:lnTo>
                    <a:pt x="242" y="375"/>
                  </a:lnTo>
                  <a:lnTo>
                    <a:pt x="243" y="375"/>
                  </a:lnTo>
                  <a:lnTo>
                    <a:pt x="244" y="375"/>
                  </a:lnTo>
                  <a:close/>
                  <a:moveTo>
                    <a:pt x="465" y="374"/>
                  </a:moveTo>
                  <a:lnTo>
                    <a:pt x="466" y="374"/>
                  </a:lnTo>
                  <a:lnTo>
                    <a:pt x="466" y="372"/>
                  </a:lnTo>
                  <a:lnTo>
                    <a:pt x="465" y="372"/>
                  </a:lnTo>
                  <a:lnTo>
                    <a:pt x="465" y="374"/>
                  </a:lnTo>
                  <a:close/>
                  <a:moveTo>
                    <a:pt x="468" y="374"/>
                  </a:moveTo>
                  <a:lnTo>
                    <a:pt x="469" y="374"/>
                  </a:lnTo>
                  <a:lnTo>
                    <a:pt x="469" y="372"/>
                  </a:lnTo>
                  <a:lnTo>
                    <a:pt x="468" y="372"/>
                  </a:lnTo>
                  <a:lnTo>
                    <a:pt x="468" y="374"/>
                  </a:lnTo>
                  <a:close/>
                  <a:moveTo>
                    <a:pt x="475" y="374"/>
                  </a:moveTo>
                  <a:lnTo>
                    <a:pt x="475" y="372"/>
                  </a:lnTo>
                  <a:lnTo>
                    <a:pt x="473" y="374"/>
                  </a:lnTo>
                  <a:lnTo>
                    <a:pt x="475" y="374"/>
                  </a:lnTo>
                  <a:close/>
                  <a:moveTo>
                    <a:pt x="467" y="369"/>
                  </a:moveTo>
                  <a:lnTo>
                    <a:pt x="466" y="369"/>
                  </a:lnTo>
                  <a:lnTo>
                    <a:pt x="466" y="371"/>
                  </a:lnTo>
                  <a:lnTo>
                    <a:pt x="467" y="369"/>
                  </a:lnTo>
                  <a:close/>
                  <a:moveTo>
                    <a:pt x="217" y="367"/>
                  </a:moveTo>
                  <a:lnTo>
                    <a:pt x="217" y="366"/>
                  </a:lnTo>
                  <a:lnTo>
                    <a:pt x="216" y="366"/>
                  </a:lnTo>
                  <a:lnTo>
                    <a:pt x="216" y="367"/>
                  </a:lnTo>
                  <a:lnTo>
                    <a:pt x="217" y="367"/>
                  </a:lnTo>
                  <a:close/>
                  <a:moveTo>
                    <a:pt x="460" y="367"/>
                  </a:moveTo>
                  <a:lnTo>
                    <a:pt x="460" y="366"/>
                  </a:lnTo>
                  <a:lnTo>
                    <a:pt x="459" y="367"/>
                  </a:lnTo>
                  <a:lnTo>
                    <a:pt x="460" y="367"/>
                  </a:lnTo>
                  <a:close/>
                  <a:moveTo>
                    <a:pt x="221" y="364"/>
                  </a:moveTo>
                  <a:lnTo>
                    <a:pt x="220" y="364"/>
                  </a:lnTo>
                  <a:lnTo>
                    <a:pt x="221" y="365"/>
                  </a:lnTo>
                  <a:lnTo>
                    <a:pt x="221" y="364"/>
                  </a:lnTo>
                  <a:close/>
                  <a:moveTo>
                    <a:pt x="255" y="359"/>
                  </a:moveTo>
                  <a:lnTo>
                    <a:pt x="253" y="360"/>
                  </a:lnTo>
                  <a:lnTo>
                    <a:pt x="253" y="362"/>
                  </a:lnTo>
                  <a:lnTo>
                    <a:pt x="252" y="363"/>
                  </a:lnTo>
                  <a:lnTo>
                    <a:pt x="253" y="363"/>
                  </a:lnTo>
                  <a:lnTo>
                    <a:pt x="254" y="362"/>
                  </a:lnTo>
                  <a:lnTo>
                    <a:pt x="255" y="362"/>
                  </a:lnTo>
                  <a:lnTo>
                    <a:pt x="255" y="360"/>
                  </a:lnTo>
                  <a:lnTo>
                    <a:pt x="256" y="360"/>
                  </a:lnTo>
                  <a:lnTo>
                    <a:pt x="256" y="359"/>
                  </a:lnTo>
                  <a:lnTo>
                    <a:pt x="255" y="359"/>
                  </a:lnTo>
                  <a:close/>
                  <a:moveTo>
                    <a:pt x="99" y="359"/>
                  </a:moveTo>
                  <a:lnTo>
                    <a:pt x="99" y="360"/>
                  </a:lnTo>
                  <a:lnTo>
                    <a:pt x="100" y="360"/>
                  </a:lnTo>
                  <a:lnTo>
                    <a:pt x="101" y="359"/>
                  </a:lnTo>
                  <a:lnTo>
                    <a:pt x="100" y="359"/>
                  </a:lnTo>
                  <a:lnTo>
                    <a:pt x="99" y="359"/>
                  </a:lnTo>
                  <a:close/>
                  <a:moveTo>
                    <a:pt x="229" y="360"/>
                  </a:moveTo>
                  <a:lnTo>
                    <a:pt x="229" y="359"/>
                  </a:lnTo>
                  <a:lnTo>
                    <a:pt x="228" y="359"/>
                  </a:lnTo>
                  <a:lnTo>
                    <a:pt x="227" y="359"/>
                  </a:lnTo>
                  <a:lnTo>
                    <a:pt x="227" y="360"/>
                  </a:lnTo>
                  <a:lnTo>
                    <a:pt x="228" y="360"/>
                  </a:lnTo>
                  <a:lnTo>
                    <a:pt x="229" y="360"/>
                  </a:lnTo>
                  <a:close/>
                  <a:moveTo>
                    <a:pt x="210" y="353"/>
                  </a:moveTo>
                  <a:lnTo>
                    <a:pt x="209" y="354"/>
                  </a:lnTo>
                  <a:lnTo>
                    <a:pt x="210" y="354"/>
                  </a:lnTo>
                  <a:lnTo>
                    <a:pt x="210" y="353"/>
                  </a:lnTo>
                  <a:close/>
                  <a:moveTo>
                    <a:pt x="233" y="352"/>
                  </a:moveTo>
                  <a:lnTo>
                    <a:pt x="232" y="351"/>
                  </a:lnTo>
                  <a:lnTo>
                    <a:pt x="232" y="352"/>
                  </a:lnTo>
                  <a:lnTo>
                    <a:pt x="233" y="352"/>
                  </a:lnTo>
                  <a:close/>
                  <a:moveTo>
                    <a:pt x="271" y="349"/>
                  </a:moveTo>
                  <a:lnTo>
                    <a:pt x="272" y="349"/>
                  </a:lnTo>
                  <a:lnTo>
                    <a:pt x="272" y="348"/>
                  </a:lnTo>
                  <a:lnTo>
                    <a:pt x="271" y="348"/>
                  </a:lnTo>
                  <a:lnTo>
                    <a:pt x="270" y="348"/>
                  </a:lnTo>
                  <a:lnTo>
                    <a:pt x="268" y="349"/>
                  </a:lnTo>
                  <a:lnTo>
                    <a:pt x="270" y="349"/>
                  </a:lnTo>
                  <a:lnTo>
                    <a:pt x="271" y="349"/>
                  </a:lnTo>
                  <a:close/>
                  <a:moveTo>
                    <a:pt x="93" y="347"/>
                  </a:moveTo>
                  <a:lnTo>
                    <a:pt x="92" y="347"/>
                  </a:lnTo>
                  <a:lnTo>
                    <a:pt x="91" y="347"/>
                  </a:lnTo>
                  <a:lnTo>
                    <a:pt x="91" y="348"/>
                  </a:lnTo>
                  <a:lnTo>
                    <a:pt x="92" y="348"/>
                  </a:lnTo>
                  <a:lnTo>
                    <a:pt x="93" y="348"/>
                  </a:lnTo>
                  <a:lnTo>
                    <a:pt x="93" y="347"/>
                  </a:lnTo>
                  <a:close/>
                  <a:moveTo>
                    <a:pt x="278" y="345"/>
                  </a:moveTo>
                  <a:lnTo>
                    <a:pt x="278" y="344"/>
                  </a:lnTo>
                  <a:lnTo>
                    <a:pt x="277" y="344"/>
                  </a:lnTo>
                  <a:lnTo>
                    <a:pt x="277" y="345"/>
                  </a:lnTo>
                  <a:lnTo>
                    <a:pt x="278" y="345"/>
                  </a:lnTo>
                  <a:close/>
                  <a:moveTo>
                    <a:pt x="451" y="341"/>
                  </a:moveTo>
                  <a:lnTo>
                    <a:pt x="450" y="341"/>
                  </a:lnTo>
                  <a:lnTo>
                    <a:pt x="451" y="342"/>
                  </a:lnTo>
                  <a:lnTo>
                    <a:pt x="451" y="341"/>
                  </a:lnTo>
                  <a:close/>
                  <a:moveTo>
                    <a:pt x="266" y="336"/>
                  </a:moveTo>
                  <a:lnTo>
                    <a:pt x="267" y="336"/>
                  </a:lnTo>
                  <a:lnTo>
                    <a:pt x="266" y="335"/>
                  </a:lnTo>
                  <a:lnTo>
                    <a:pt x="266" y="336"/>
                  </a:lnTo>
                  <a:close/>
                  <a:moveTo>
                    <a:pt x="273" y="334"/>
                  </a:moveTo>
                  <a:lnTo>
                    <a:pt x="273" y="333"/>
                  </a:lnTo>
                  <a:lnTo>
                    <a:pt x="272" y="333"/>
                  </a:lnTo>
                  <a:lnTo>
                    <a:pt x="273" y="334"/>
                  </a:lnTo>
                  <a:close/>
                  <a:moveTo>
                    <a:pt x="254" y="332"/>
                  </a:moveTo>
                  <a:lnTo>
                    <a:pt x="255" y="331"/>
                  </a:lnTo>
                  <a:lnTo>
                    <a:pt x="254" y="331"/>
                  </a:lnTo>
                  <a:lnTo>
                    <a:pt x="254" y="332"/>
                  </a:lnTo>
                  <a:close/>
                  <a:moveTo>
                    <a:pt x="278" y="329"/>
                  </a:moveTo>
                  <a:lnTo>
                    <a:pt x="279" y="330"/>
                  </a:lnTo>
                  <a:lnTo>
                    <a:pt x="279" y="329"/>
                  </a:lnTo>
                  <a:lnTo>
                    <a:pt x="278" y="328"/>
                  </a:lnTo>
                  <a:lnTo>
                    <a:pt x="278" y="329"/>
                  </a:lnTo>
                  <a:close/>
                  <a:moveTo>
                    <a:pt x="279" y="329"/>
                  </a:moveTo>
                  <a:lnTo>
                    <a:pt x="282" y="329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79" y="328"/>
                  </a:lnTo>
                  <a:lnTo>
                    <a:pt x="279" y="329"/>
                  </a:lnTo>
                  <a:close/>
                  <a:moveTo>
                    <a:pt x="283" y="329"/>
                  </a:moveTo>
                  <a:lnTo>
                    <a:pt x="284" y="329"/>
                  </a:lnTo>
                  <a:lnTo>
                    <a:pt x="284" y="328"/>
                  </a:lnTo>
                  <a:lnTo>
                    <a:pt x="283" y="328"/>
                  </a:lnTo>
                  <a:lnTo>
                    <a:pt x="283" y="329"/>
                  </a:lnTo>
                  <a:close/>
                  <a:moveTo>
                    <a:pt x="439" y="329"/>
                  </a:moveTo>
                  <a:lnTo>
                    <a:pt x="441" y="329"/>
                  </a:lnTo>
                  <a:lnTo>
                    <a:pt x="441" y="328"/>
                  </a:lnTo>
                  <a:lnTo>
                    <a:pt x="439" y="326"/>
                  </a:lnTo>
                  <a:lnTo>
                    <a:pt x="439" y="328"/>
                  </a:lnTo>
                  <a:lnTo>
                    <a:pt x="439" y="329"/>
                  </a:lnTo>
                  <a:close/>
                  <a:moveTo>
                    <a:pt x="443" y="328"/>
                  </a:moveTo>
                  <a:lnTo>
                    <a:pt x="443" y="326"/>
                  </a:lnTo>
                  <a:lnTo>
                    <a:pt x="442" y="324"/>
                  </a:lnTo>
                  <a:lnTo>
                    <a:pt x="442" y="326"/>
                  </a:lnTo>
                  <a:lnTo>
                    <a:pt x="443" y="328"/>
                  </a:lnTo>
                  <a:close/>
                  <a:moveTo>
                    <a:pt x="446" y="328"/>
                  </a:moveTo>
                  <a:lnTo>
                    <a:pt x="446" y="326"/>
                  </a:lnTo>
                  <a:lnTo>
                    <a:pt x="445" y="326"/>
                  </a:lnTo>
                  <a:lnTo>
                    <a:pt x="445" y="328"/>
                  </a:lnTo>
                  <a:lnTo>
                    <a:pt x="446" y="328"/>
                  </a:lnTo>
                  <a:close/>
                  <a:moveTo>
                    <a:pt x="458" y="324"/>
                  </a:moveTo>
                  <a:lnTo>
                    <a:pt x="457" y="324"/>
                  </a:lnTo>
                  <a:lnTo>
                    <a:pt x="457" y="328"/>
                  </a:lnTo>
                  <a:lnTo>
                    <a:pt x="458" y="328"/>
                  </a:lnTo>
                  <a:lnTo>
                    <a:pt x="458" y="326"/>
                  </a:lnTo>
                  <a:lnTo>
                    <a:pt x="458" y="324"/>
                  </a:lnTo>
                  <a:close/>
                  <a:moveTo>
                    <a:pt x="277" y="321"/>
                  </a:moveTo>
                  <a:lnTo>
                    <a:pt x="277" y="320"/>
                  </a:lnTo>
                  <a:lnTo>
                    <a:pt x="276" y="320"/>
                  </a:lnTo>
                  <a:lnTo>
                    <a:pt x="275" y="320"/>
                  </a:lnTo>
                  <a:lnTo>
                    <a:pt x="275" y="321"/>
                  </a:lnTo>
                  <a:lnTo>
                    <a:pt x="274" y="321"/>
                  </a:lnTo>
                  <a:lnTo>
                    <a:pt x="274" y="322"/>
                  </a:lnTo>
                  <a:lnTo>
                    <a:pt x="275" y="323"/>
                  </a:lnTo>
                  <a:lnTo>
                    <a:pt x="276" y="322"/>
                  </a:lnTo>
                  <a:lnTo>
                    <a:pt x="277" y="321"/>
                  </a:lnTo>
                  <a:close/>
                  <a:moveTo>
                    <a:pt x="191" y="317"/>
                  </a:moveTo>
                  <a:lnTo>
                    <a:pt x="191" y="318"/>
                  </a:lnTo>
                  <a:lnTo>
                    <a:pt x="192" y="317"/>
                  </a:lnTo>
                  <a:lnTo>
                    <a:pt x="191" y="317"/>
                  </a:lnTo>
                  <a:close/>
                  <a:moveTo>
                    <a:pt x="187" y="318"/>
                  </a:moveTo>
                  <a:lnTo>
                    <a:pt x="187" y="319"/>
                  </a:lnTo>
                  <a:lnTo>
                    <a:pt x="186" y="319"/>
                  </a:lnTo>
                  <a:lnTo>
                    <a:pt x="186" y="320"/>
                  </a:lnTo>
                  <a:lnTo>
                    <a:pt x="186" y="321"/>
                  </a:lnTo>
                  <a:lnTo>
                    <a:pt x="187" y="321"/>
                  </a:lnTo>
                  <a:lnTo>
                    <a:pt x="190" y="321"/>
                  </a:lnTo>
                  <a:lnTo>
                    <a:pt x="190" y="320"/>
                  </a:lnTo>
                  <a:lnTo>
                    <a:pt x="191" y="320"/>
                  </a:lnTo>
                  <a:lnTo>
                    <a:pt x="191" y="319"/>
                  </a:lnTo>
                  <a:lnTo>
                    <a:pt x="191" y="318"/>
                  </a:lnTo>
                  <a:lnTo>
                    <a:pt x="190" y="318"/>
                  </a:lnTo>
                  <a:lnTo>
                    <a:pt x="187" y="318"/>
                  </a:lnTo>
                  <a:close/>
                  <a:moveTo>
                    <a:pt x="178" y="319"/>
                  </a:moveTo>
                  <a:lnTo>
                    <a:pt x="176" y="319"/>
                  </a:lnTo>
                  <a:lnTo>
                    <a:pt x="176" y="320"/>
                  </a:lnTo>
                  <a:lnTo>
                    <a:pt x="178" y="320"/>
                  </a:lnTo>
                  <a:lnTo>
                    <a:pt x="179" y="320"/>
                  </a:lnTo>
                  <a:lnTo>
                    <a:pt x="179" y="319"/>
                  </a:lnTo>
                  <a:lnTo>
                    <a:pt x="178" y="319"/>
                  </a:lnTo>
                  <a:close/>
                  <a:moveTo>
                    <a:pt x="196" y="319"/>
                  </a:moveTo>
                  <a:lnTo>
                    <a:pt x="195" y="319"/>
                  </a:lnTo>
                  <a:lnTo>
                    <a:pt x="195" y="320"/>
                  </a:lnTo>
                  <a:lnTo>
                    <a:pt x="196" y="320"/>
                  </a:lnTo>
                  <a:lnTo>
                    <a:pt x="196" y="319"/>
                  </a:lnTo>
                  <a:close/>
                  <a:moveTo>
                    <a:pt x="278" y="313"/>
                  </a:moveTo>
                  <a:lnTo>
                    <a:pt x="277" y="313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78" y="313"/>
                  </a:lnTo>
                  <a:close/>
                  <a:moveTo>
                    <a:pt x="286" y="311"/>
                  </a:moveTo>
                  <a:lnTo>
                    <a:pt x="287" y="311"/>
                  </a:lnTo>
                  <a:lnTo>
                    <a:pt x="287" y="309"/>
                  </a:lnTo>
                  <a:lnTo>
                    <a:pt x="286" y="309"/>
                  </a:lnTo>
                  <a:lnTo>
                    <a:pt x="286" y="311"/>
                  </a:lnTo>
                  <a:close/>
                  <a:moveTo>
                    <a:pt x="291" y="308"/>
                  </a:moveTo>
                  <a:lnTo>
                    <a:pt x="291" y="307"/>
                  </a:lnTo>
                  <a:lnTo>
                    <a:pt x="290" y="308"/>
                  </a:lnTo>
                  <a:lnTo>
                    <a:pt x="291" y="308"/>
                  </a:lnTo>
                  <a:close/>
                  <a:moveTo>
                    <a:pt x="264" y="305"/>
                  </a:moveTo>
                  <a:lnTo>
                    <a:pt x="264" y="306"/>
                  </a:lnTo>
                  <a:lnTo>
                    <a:pt x="266" y="306"/>
                  </a:lnTo>
                  <a:lnTo>
                    <a:pt x="267" y="306"/>
                  </a:lnTo>
                  <a:lnTo>
                    <a:pt x="267" y="305"/>
                  </a:lnTo>
                  <a:lnTo>
                    <a:pt x="266" y="305"/>
                  </a:lnTo>
                  <a:lnTo>
                    <a:pt x="264" y="305"/>
                  </a:lnTo>
                  <a:close/>
                  <a:moveTo>
                    <a:pt x="296" y="306"/>
                  </a:moveTo>
                  <a:lnTo>
                    <a:pt x="296" y="305"/>
                  </a:lnTo>
                  <a:lnTo>
                    <a:pt x="294" y="305"/>
                  </a:lnTo>
                  <a:lnTo>
                    <a:pt x="294" y="306"/>
                  </a:lnTo>
                  <a:lnTo>
                    <a:pt x="296" y="306"/>
                  </a:lnTo>
                  <a:close/>
                  <a:moveTo>
                    <a:pt x="298" y="305"/>
                  </a:moveTo>
                  <a:lnTo>
                    <a:pt x="298" y="303"/>
                  </a:lnTo>
                  <a:lnTo>
                    <a:pt x="297" y="305"/>
                  </a:lnTo>
                  <a:lnTo>
                    <a:pt x="298" y="305"/>
                  </a:lnTo>
                  <a:close/>
                  <a:moveTo>
                    <a:pt x="299" y="303"/>
                  </a:moveTo>
                  <a:lnTo>
                    <a:pt x="298" y="303"/>
                  </a:lnTo>
                  <a:lnTo>
                    <a:pt x="299" y="305"/>
                  </a:lnTo>
                  <a:lnTo>
                    <a:pt x="299" y="303"/>
                  </a:lnTo>
                  <a:close/>
                  <a:moveTo>
                    <a:pt x="359" y="292"/>
                  </a:moveTo>
                  <a:lnTo>
                    <a:pt x="359" y="294"/>
                  </a:lnTo>
                  <a:lnTo>
                    <a:pt x="361" y="294"/>
                  </a:lnTo>
                  <a:lnTo>
                    <a:pt x="362" y="292"/>
                  </a:lnTo>
                  <a:lnTo>
                    <a:pt x="362" y="291"/>
                  </a:lnTo>
                  <a:lnTo>
                    <a:pt x="361" y="292"/>
                  </a:lnTo>
                  <a:lnTo>
                    <a:pt x="359" y="292"/>
                  </a:lnTo>
                  <a:close/>
                  <a:moveTo>
                    <a:pt x="358" y="296"/>
                  </a:moveTo>
                  <a:lnTo>
                    <a:pt x="358" y="297"/>
                  </a:lnTo>
                  <a:lnTo>
                    <a:pt x="359" y="294"/>
                  </a:lnTo>
                  <a:lnTo>
                    <a:pt x="358" y="294"/>
                  </a:lnTo>
                  <a:lnTo>
                    <a:pt x="358" y="296"/>
                  </a:lnTo>
                  <a:close/>
                  <a:moveTo>
                    <a:pt x="321" y="292"/>
                  </a:moveTo>
                  <a:lnTo>
                    <a:pt x="322" y="291"/>
                  </a:lnTo>
                  <a:lnTo>
                    <a:pt x="321" y="291"/>
                  </a:lnTo>
                  <a:lnTo>
                    <a:pt x="321" y="292"/>
                  </a:lnTo>
                  <a:close/>
                  <a:moveTo>
                    <a:pt x="323" y="292"/>
                  </a:moveTo>
                  <a:lnTo>
                    <a:pt x="323" y="291"/>
                  </a:lnTo>
                  <a:lnTo>
                    <a:pt x="323" y="290"/>
                  </a:lnTo>
                  <a:lnTo>
                    <a:pt x="322" y="291"/>
                  </a:lnTo>
                  <a:lnTo>
                    <a:pt x="322" y="292"/>
                  </a:lnTo>
                  <a:lnTo>
                    <a:pt x="323" y="292"/>
                  </a:lnTo>
                  <a:close/>
                  <a:moveTo>
                    <a:pt x="320" y="291"/>
                  </a:moveTo>
                  <a:lnTo>
                    <a:pt x="321" y="290"/>
                  </a:lnTo>
                  <a:lnTo>
                    <a:pt x="321" y="289"/>
                  </a:lnTo>
                  <a:lnTo>
                    <a:pt x="319" y="290"/>
                  </a:lnTo>
                  <a:lnTo>
                    <a:pt x="319" y="291"/>
                  </a:lnTo>
                  <a:lnTo>
                    <a:pt x="320" y="291"/>
                  </a:lnTo>
                  <a:close/>
                  <a:moveTo>
                    <a:pt x="322" y="289"/>
                  </a:moveTo>
                  <a:lnTo>
                    <a:pt x="322" y="290"/>
                  </a:lnTo>
                  <a:lnTo>
                    <a:pt x="323" y="290"/>
                  </a:lnTo>
                  <a:lnTo>
                    <a:pt x="323" y="289"/>
                  </a:lnTo>
                  <a:lnTo>
                    <a:pt x="322" y="289"/>
                  </a:lnTo>
                  <a:close/>
                  <a:moveTo>
                    <a:pt x="324" y="288"/>
                  </a:moveTo>
                  <a:lnTo>
                    <a:pt x="324" y="287"/>
                  </a:lnTo>
                  <a:lnTo>
                    <a:pt x="323" y="288"/>
                  </a:lnTo>
                  <a:lnTo>
                    <a:pt x="324" y="288"/>
                  </a:lnTo>
                  <a:close/>
                  <a:moveTo>
                    <a:pt x="327" y="285"/>
                  </a:moveTo>
                  <a:lnTo>
                    <a:pt x="324" y="285"/>
                  </a:lnTo>
                  <a:lnTo>
                    <a:pt x="323" y="285"/>
                  </a:lnTo>
                  <a:lnTo>
                    <a:pt x="323" y="286"/>
                  </a:lnTo>
                  <a:lnTo>
                    <a:pt x="323" y="287"/>
                  </a:lnTo>
                  <a:lnTo>
                    <a:pt x="324" y="287"/>
                  </a:lnTo>
                  <a:lnTo>
                    <a:pt x="327" y="286"/>
                  </a:lnTo>
                  <a:lnTo>
                    <a:pt x="327" y="285"/>
                  </a:lnTo>
                  <a:close/>
                  <a:moveTo>
                    <a:pt x="329" y="286"/>
                  </a:moveTo>
                  <a:lnTo>
                    <a:pt x="329" y="287"/>
                  </a:lnTo>
                  <a:lnTo>
                    <a:pt x="330" y="287"/>
                  </a:lnTo>
                  <a:lnTo>
                    <a:pt x="330" y="286"/>
                  </a:lnTo>
                  <a:lnTo>
                    <a:pt x="329" y="286"/>
                  </a:lnTo>
                  <a:close/>
                  <a:moveTo>
                    <a:pt x="71" y="286"/>
                  </a:moveTo>
                  <a:lnTo>
                    <a:pt x="72" y="286"/>
                  </a:lnTo>
                  <a:lnTo>
                    <a:pt x="71" y="285"/>
                  </a:lnTo>
                  <a:lnTo>
                    <a:pt x="71" y="286"/>
                  </a:lnTo>
                  <a:close/>
                  <a:moveTo>
                    <a:pt x="322" y="286"/>
                  </a:moveTo>
                  <a:lnTo>
                    <a:pt x="322" y="285"/>
                  </a:lnTo>
                  <a:lnTo>
                    <a:pt x="321" y="285"/>
                  </a:lnTo>
                  <a:lnTo>
                    <a:pt x="321" y="286"/>
                  </a:lnTo>
                  <a:lnTo>
                    <a:pt x="322" y="286"/>
                  </a:lnTo>
                  <a:close/>
                  <a:moveTo>
                    <a:pt x="352" y="286"/>
                  </a:moveTo>
                  <a:lnTo>
                    <a:pt x="352" y="285"/>
                  </a:lnTo>
                  <a:lnTo>
                    <a:pt x="351" y="285"/>
                  </a:lnTo>
                  <a:lnTo>
                    <a:pt x="351" y="286"/>
                  </a:lnTo>
                  <a:lnTo>
                    <a:pt x="352" y="286"/>
                  </a:lnTo>
                  <a:close/>
                  <a:moveTo>
                    <a:pt x="70" y="284"/>
                  </a:moveTo>
                  <a:lnTo>
                    <a:pt x="69" y="285"/>
                  </a:lnTo>
                  <a:lnTo>
                    <a:pt x="70" y="285"/>
                  </a:lnTo>
                  <a:lnTo>
                    <a:pt x="70" y="284"/>
                  </a:lnTo>
                  <a:close/>
                  <a:moveTo>
                    <a:pt x="283" y="283"/>
                  </a:moveTo>
                  <a:lnTo>
                    <a:pt x="283" y="282"/>
                  </a:lnTo>
                  <a:lnTo>
                    <a:pt x="282" y="282"/>
                  </a:lnTo>
                  <a:lnTo>
                    <a:pt x="282" y="283"/>
                  </a:lnTo>
                  <a:lnTo>
                    <a:pt x="282" y="284"/>
                  </a:lnTo>
                  <a:lnTo>
                    <a:pt x="283" y="284"/>
                  </a:lnTo>
                  <a:lnTo>
                    <a:pt x="283" y="283"/>
                  </a:lnTo>
                  <a:close/>
                  <a:moveTo>
                    <a:pt x="327" y="283"/>
                  </a:moveTo>
                  <a:lnTo>
                    <a:pt x="324" y="283"/>
                  </a:lnTo>
                  <a:lnTo>
                    <a:pt x="323" y="284"/>
                  </a:lnTo>
                  <a:lnTo>
                    <a:pt x="324" y="284"/>
                  </a:lnTo>
                  <a:lnTo>
                    <a:pt x="327" y="284"/>
                  </a:lnTo>
                  <a:lnTo>
                    <a:pt x="327" y="283"/>
                  </a:lnTo>
                  <a:close/>
                  <a:moveTo>
                    <a:pt x="322" y="278"/>
                  </a:moveTo>
                  <a:lnTo>
                    <a:pt x="323" y="278"/>
                  </a:lnTo>
                  <a:lnTo>
                    <a:pt x="323" y="277"/>
                  </a:lnTo>
                  <a:lnTo>
                    <a:pt x="322" y="277"/>
                  </a:lnTo>
                  <a:lnTo>
                    <a:pt x="322" y="278"/>
                  </a:lnTo>
                  <a:close/>
                  <a:moveTo>
                    <a:pt x="334" y="275"/>
                  </a:moveTo>
                  <a:lnTo>
                    <a:pt x="335" y="275"/>
                  </a:lnTo>
                  <a:lnTo>
                    <a:pt x="335" y="274"/>
                  </a:lnTo>
                  <a:lnTo>
                    <a:pt x="334" y="274"/>
                  </a:lnTo>
                  <a:lnTo>
                    <a:pt x="334" y="275"/>
                  </a:lnTo>
                  <a:close/>
                  <a:moveTo>
                    <a:pt x="147" y="273"/>
                  </a:moveTo>
                  <a:lnTo>
                    <a:pt x="148" y="274"/>
                  </a:lnTo>
                  <a:lnTo>
                    <a:pt x="148" y="273"/>
                  </a:lnTo>
                  <a:lnTo>
                    <a:pt x="147" y="273"/>
                  </a:lnTo>
                  <a:close/>
                  <a:moveTo>
                    <a:pt x="136" y="248"/>
                  </a:moveTo>
                  <a:lnTo>
                    <a:pt x="136" y="250"/>
                  </a:lnTo>
                  <a:lnTo>
                    <a:pt x="137" y="248"/>
                  </a:lnTo>
                  <a:lnTo>
                    <a:pt x="136" y="248"/>
                  </a:lnTo>
                  <a:close/>
                  <a:moveTo>
                    <a:pt x="95" y="225"/>
                  </a:moveTo>
                  <a:lnTo>
                    <a:pt x="95" y="226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5" y="225"/>
                  </a:lnTo>
                  <a:close/>
                  <a:moveTo>
                    <a:pt x="150" y="226"/>
                  </a:moveTo>
                  <a:lnTo>
                    <a:pt x="151" y="227"/>
                  </a:lnTo>
                  <a:lnTo>
                    <a:pt x="151" y="226"/>
                  </a:lnTo>
                  <a:lnTo>
                    <a:pt x="150" y="226"/>
                  </a:lnTo>
                  <a:close/>
                  <a:moveTo>
                    <a:pt x="126" y="176"/>
                  </a:moveTo>
                  <a:lnTo>
                    <a:pt x="127" y="177"/>
                  </a:lnTo>
                  <a:lnTo>
                    <a:pt x="127" y="176"/>
                  </a:lnTo>
                  <a:lnTo>
                    <a:pt x="126" y="176"/>
                  </a:lnTo>
                  <a:close/>
                  <a:moveTo>
                    <a:pt x="115" y="163"/>
                  </a:moveTo>
                  <a:lnTo>
                    <a:pt x="116" y="163"/>
                  </a:lnTo>
                  <a:lnTo>
                    <a:pt x="116" y="162"/>
                  </a:lnTo>
                  <a:lnTo>
                    <a:pt x="115" y="163"/>
                  </a:lnTo>
                  <a:close/>
                  <a:moveTo>
                    <a:pt x="106" y="161"/>
                  </a:moveTo>
                  <a:lnTo>
                    <a:pt x="105" y="161"/>
                  </a:lnTo>
                  <a:lnTo>
                    <a:pt x="105" y="162"/>
                  </a:lnTo>
                  <a:lnTo>
                    <a:pt x="106" y="162"/>
                  </a:lnTo>
                  <a:lnTo>
                    <a:pt x="106" y="161"/>
                  </a:lnTo>
                  <a:close/>
                  <a:moveTo>
                    <a:pt x="125" y="156"/>
                  </a:moveTo>
                  <a:lnTo>
                    <a:pt x="123" y="157"/>
                  </a:lnTo>
                  <a:lnTo>
                    <a:pt x="124" y="157"/>
                  </a:lnTo>
                  <a:lnTo>
                    <a:pt x="125" y="156"/>
                  </a:lnTo>
                  <a:close/>
                  <a:moveTo>
                    <a:pt x="129" y="152"/>
                  </a:moveTo>
                  <a:lnTo>
                    <a:pt x="129" y="153"/>
                  </a:lnTo>
                  <a:lnTo>
                    <a:pt x="130" y="152"/>
                  </a:lnTo>
                  <a:lnTo>
                    <a:pt x="129" y="152"/>
                  </a:lnTo>
                  <a:close/>
                  <a:moveTo>
                    <a:pt x="133" y="150"/>
                  </a:moveTo>
                  <a:lnTo>
                    <a:pt x="131" y="151"/>
                  </a:lnTo>
                  <a:lnTo>
                    <a:pt x="133" y="151"/>
                  </a:lnTo>
                  <a:lnTo>
                    <a:pt x="134" y="150"/>
                  </a:lnTo>
                  <a:lnTo>
                    <a:pt x="133" y="150"/>
                  </a:lnTo>
                  <a:close/>
                  <a:moveTo>
                    <a:pt x="136" y="148"/>
                  </a:moveTo>
                  <a:lnTo>
                    <a:pt x="136" y="149"/>
                  </a:lnTo>
                  <a:lnTo>
                    <a:pt x="137" y="149"/>
                  </a:lnTo>
                  <a:lnTo>
                    <a:pt x="137" y="148"/>
                  </a:lnTo>
                  <a:lnTo>
                    <a:pt x="136" y="148"/>
                  </a:lnTo>
                  <a:close/>
                  <a:moveTo>
                    <a:pt x="137" y="147"/>
                  </a:moveTo>
                  <a:lnTo>
                    <a:pt x="137" y="148"/>
                  </a:lnTo>
                  <a:lnTo>
                    <a:pt x="138" y="147"/>
                  </a:lnTo>
                  <a:lnTo>
                    <a:pt x="137" y="147"/>
                  </a:lnTo>
                  <a:close/>
                  <a:moveTo>
                    <a:pt x="139" y="146"/>
                  </a:moveTo>
                  <a:lnTo>
                    <a:pt x="140" y="146"/>
                  </a:lnTo>
                  <a:lnTo>
                    <a:pt x="141" y="145"/>
                  </a:lnTo>
                  <a:lnTo>
                    <a:pt x="139" y="146"/>
                  </a:lnTo>
                  <a:close/>
                  <a:moveTo>
                    <a:pt x="148" y="141"/>
                  </a:moveTo>
                  <a:lnTo>
                    <a:pt x="146" y="143"/>
                  </a:lnTo>
                  <a:lnTo>
                    <a:pt x="145" y="143"/>
                  </a:lnTo>
                  <a:lnTo>
                    <a:pt x="145" y="145"/>
                  </a:lnTo>
                  <a:lnTo>
                    <a:pt x="147" y="143"/>
                  </a:lnTo>
                  <a:lnTo>
                    <a:pt x="148" y="141"/>
                  </a:lnTo>
                  <a:close/>
                  <a:moveTo>
                    <a:pt x="130" y="91"/>
                  </a:moveTo>
                  <a:lnTo>
                    <a:pt x="127" y="92"/>
                  </a:lnTo>
                  <a:lnTo>
                    <a:pt x="129" y="92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0" y="91"/>
                  </a:lnTo>
                  <a:close/>
                  <a:moveTo>
                    <a:pt x="164" y="63"/>
                  </a:moveTo>
                  <a:lnTo>
                    <a:pt x="164" y="65"/>
                  </a:lnTo>
                  <a:lnTo>
                    <a:pt x="165" y="61"/>
                  </a:lnTo>
                  <a:lnTo>
                    <a:pt x="164" y="63"/>
                  </a:lnTo>
                  <a:close/>
                  <a:moveTo>
                    <a:pt x="167" y="50"/>
                  </a:moveTo>
                  <a:lnTo>
                    <a:pt x="165" y="54"/>
                  </a:lnTo>
                  <a:lnTo>
                    <a:pt x="167" y="52"/>
                  </a:lnTo>
                  <a:lnTo>
                    <a:pt x="167" y="50"/>
                  </a:lnTo>
                  <a:close/>
                  <a:moveTo>
                    <a:pt x="169" y="46"/>
                  </a:moveTo>
                  <a:lnTo>
                    <a:pt x="168" y="48"/>
                  </a:lnTo>
                  <a:lnTo>
                    <a:pt x="169" y="47"/>
                  </a:lnTo>
                  <a:lnTo>
                    <a:pt x="169" y="46"/>
                  </a:lnTo>
                  <a:close/>
                  <a:moveTo>
                    <a:pt x="170" y="43"/>
                  </a:moveTo>
                  <a:lnTo>
                    <a:pt x="170" y="44"/>
                  </a:lnTo>
                  <a:lnTo>
                    <a:pt x="171" y="43"/>
                  </a:lnTo>
                  <a:lnTo>
                    <a:pt x="170" y="43"/>
                  </a:lnTo>
                  <a:close/>
                  <a:moveTo>
                    <a:pt x="364" y="42"/>
                  </a:moveTo>
                  <a:lnTo>
                    <a:pt x="363" y="42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4" y="42"/>
                  </a:lnTo>
                  <a:close/>
                  <a:moveTo>
                    <a:pt x="172" y="40"/>
                  </a:moveTo>
                  <a:lnTo>
                    <a:pt x="174" y="38"/>
                  </a:lnTo>
                  <a:lnTo>
                    <a:pt x="172" y="39"/>
                  </a:lnTo>
                  <a:lnTo>
                    <a:pt x="171" y="42"/>
                  </a:lnTo>
                  <a:lnTo>
                    <a:pt x="172" y="42"/>
                  </a:lnTo>
                  <a:lnTo>
                    <a:pt x="172" y="40"/>
                  </a:lnTo>
                  <a:close/>
                  <a:moveTo>
                    <a:pt x="175" y="37"/>
                  </a:moveTo>
                  <a:lnTo>
                    <a:pt x="174" y="38"/>
                  </a:lnTo>
                  <a:lnTo>
                    <a:pt x="176" y="37"/>
                  </a:lnTo>
                  <a:lnTo>
                    <a:pt x="175" y="37"/>
                  </a:lnTo>
                  <a:close/>
                  <a:moveTo>
                    <a:pt x="182" y="34"/>
                  </a:moveTo>
                  <a:lnTo>
                    <a:pt x="179" y="33"/>
                  </a:lnTo>
                  <a:lnTo>
                    <a:pt x="179" y="34"/>
                  </a:lnTo>
                  <a:lnTo>
                    <a:pt x="179" y="35"/>
                  </a:lnTo>
                  <a:lnTo>
                    <a:pt x="180" y="34"/>
                  </a:lnTo>
                  <a:lnTo>
                    <a:pt x="182" y="34"/>
                  </a:lnTo>
                  <a:close/>
                  <a:moveTo>
                    <a:pt x="309" y="28"/>
                  </a:moveTo>
                  <a:lnTo>
                    <a:pt x="312" y="29"/>
                  </a:lnTo>
                  <a:lnTo>
                    <a:pt x="309" y="27"/>
                  </a:lnTo>
                  <a:lnTo>
                    <a:pt x="309" y="28"/>
                  </a:lnTo>
                  <a:close/>
                  <a:moveTo>
                    <a:pt x="279" y="26"/>
                  </a:moveTo>
                  <a:lnTo>
                    <a:pt x="278" y="26"/>
                  </a:lnTo>
                  <a:lnTo>
                    <a:pt x="279" y="27"/>
                  </a:lnTo>
                  <a:lnTo>
                    <a:pt x="279" y="26"/>
                  </a:lnTo>
                  <a:close/>
                  <a:moveTo>
                    <a:pt x="214" y="19"/>
                  </a:moveTo>
                  <a:lnTo>
                    <a:pt x="215" y="19"/>
                  </a:lnTo>
                  <a:lnTo>
                    <a:pt x="214" y="17"/>
                  </a:lnTo>
                  <a:lnTo>
                    <a:pt x="214" y="19"/>
                  </a:lnTo>
                  <a:close/>
                  <a:moveTo>
                    <a:pt x="249" y="9"/>
                  </a:moveTo>
                  <a:lnTo>
                    <a:pt x="248" y="10"/>
                  </a:lnTo>
                  <a:lnTo>
                    <a:pt x="249" y="10"/>
                  </a:lnTo>
                  <a:lnTo>
                    <a:pt x="249" y="9"/>
                  </a:lnTo>
                  <a:close/>
                </a:path>
              </a:pathLst>
            </a:custGeom>
            <a:solidFill>
              <a:srgbClr val="B6D3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DEACB762-13A0-BE42-2AA2-BB5A1E069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3076" y="1103313"/>
              <a:ext cx="1450975" cy="1889125"/>
            </a:xfrm>
            <a:custGeom>
              <a:avLst/>
              <a:gdLst>
                <a:gd name="T0" fmla="*/ 848 w 914"/>
                <a:gd name="T1" fmla="*/ 1096 h 1190"/>
                <a:gd name="T2" fmla="*/ 811 w 914"/>
                <a:gd name="T3" fmla="*/ 1074 h 1190"/>
                <a:gd name="T4" fmla="*/ 642 w 914"/>
                <a:gd name="T5" fmla="*/ 956 h 1190"/>
                <a:gd name="T6" fmla="*/ 594 w 914"/>
                <a:gd name="T7" fmla="*/ 769 h 1190"/>
                <a:gd name="T8" fmla="*/ 681 w 914"/>
                <a:gd name="T9" fmla="*/ 696 h 1190"/>
                <a:gd name="T10" fmla="*/ 401 w 914"/>
                <a:gd name="T11" fmla="*/ 677 h 1190"/>
                <a:gd name="T12" fmla="*/ 820 w 914"/>
                <a:gd name="T13" fmla="*/ 732 h 1190"/>
                <a:gd name="T14" fmla="*/ 763 w 914"/>
                <a:gd name="T15" fmla="*/ 762 h 1190"/>
                <a:gd name="T16" fmla="*/ 739 w 914"/>
                <a:gd name="T17" fmla="*/ 825 h 1190"/>
                <a:gd name="T18" fmla="*/ 707 w 914"/>
                <a:gd name="T19" fmla="*/ 702 h 1190"/>
                <a:gd name="T20" fmla="*/ 573 w 914"/>
                <a:gd name="T21" fmla="*/ 637 h 1190"/>
                <a:gd name="T22" fmla="*/ 574 w 914"/>
                <a:gd name="T23" fmla="*/ 558 h 1190"/>
                <a:gd name="T24" fmla="*/ 677 w 914"/>
                <a:gd name="T25" fmla="*/ 576 h 1190"/>
                <a:gd name="T26" fmla="*/ 739 w 914"/>
                <a:gd name="T27" fmla="*/ 643 h 1190"/>
                <a:gd name="T28" fmla="*/ 803 w 914"/>
                <a:gd name="T29" fmla="*/ 713 h 1190"/>
                <a:gd name="T30" fmla="*/ 769 w 914"/>
                <a:gd name="T31" fmla="*/ 813 h 1190"/>
                <a:gd name="T32" fmla="*/ 359 w 914"/>
                <a:gd name="T33" fmla="*/ 659 h 1190"/>
                <a:gd name="T34" fmla="*/ 266 w 914"/>
                <a:gd name="T35" fmla="*/ 530 h 1190"/>
                <a:gd name="T36" fmla="*/ 374 w 914"/>
                <a:gd name="T37" fmla="*/ 579 h 1190"/>
                <a:gd name="T38" fmla="*/ 160 w 914"/>
                <a:gd name="T39" fmla="*/ 574 h 1190"/>
                <a:gd name="T40" fmla="*/ 426 w 914"/>
                <a:gd name="T41" fmla="*/ 506 h 1190"/>
                <a:gd name="T42" fmla="*/ 138 w 914"/>
                <a:gd name="T43" fmla="*/ 1053 h 1190"/>
                <a:gd name="T44" fmla="*/ 818 w 914"/>
                <a:gd name="T45" fmla="*/ 1132 h 1190"/>
                <a:gd name="T46" fmla="*/ 647 w 914"/>
                <a:gd name="T47" fmla="*/ 1164 h 1190"/>
                <a:gd name="T48" fmla="*/ 176 w 914"/>
                <a:gd name="T49" fmla="*/ 1073 h 1190"/>
                <a:gd name="T50" fmla="*/ 121 w 914"/>
                <a:gd name="T51" fmla="*/ 1021 h 1190"/>
                <a:gd name="T52" fmla="*/ 0 w 914"/>
                <a:gd name="T53" fmla="*/ 808 h 1190"/>
                <a:gd name="T54" fmla="*/ 103 w 914"/>
                <a:gd name="T55" fmla="*/ 655 h 1190"/>
                <a:gd name="T56" fmla="*/ 332 w 914"/>
                <a:gd name="T57" fmla="*/ 709 h 1190"/>
                <a:gd name="T58" fmla="*/ 440 w 914"/>
                <a:gd name="T59" fmla="*/ 694 h 1190"/>
                <a:gd name="T60" fmla="*/ 474 w 914"/>
                <a:gd name="T61" fmla="*/ 579 h 1190"/>
                <a:gd name="T62" fmla="*/ 507 w 914"/>
                <a:gd name="T63" fmla="*/ 652 h 1190"/>
                <a:gd name="T64" fmla="*/ 589 w 914"/>
                <a:gd name="T65" fmla="*/ 645 h 1190"/>
                <a:gd name="T66" fmla="*/ 550 w 914"/>
                <a:gd name="T67" fmla="*/ 786 h 1190"/>
                <a:gd name="T68" fmla="*/ 505 w 914"/>
                <a:gd name="T69" fmla="*/ 944 h 1190"/>
                <a:gd name="T70" fmla="*/ 646 w 914"/>
                <a:gd name="T71" fmla="*/ 910 h 1190"/>
                <a:gd name="T72" fmla="*/ 739 w 914"/>
                <a:gd name="T73" fmla="*/ 911 h 1190"/>
                <a:gd name="T74" fmla="*/ 819 w 914"/>
                <a:gd name="T75" fmla="*/ 958 h 1190"/>
                <a:gd name="T76" fmla="*/ 542 w 914"/>
                <a:gd name="T77" fmla="*/ 758 h 1190"/>
                <a:gd name="T78" fmla="*/ 451 w 914"/>
                <a:gd name="T79" fmla="*/ 705 h 1190"/>
                <a:gd name="T80" fmla="*/ 488 w 914"/>
                <a:gd name="T81" fmla="*/ 548 h 1190"/>
                <a:gd name="T82" fmla="*/ 259 w 914"/>
                <a:gd name="T83" fmla="*/ 411 h 1190"/>
                <a:gd name="T84" fmla="*/ 352 w 914"/>
                <a:gd name="T85" fmla="*/ 436 h 1190"/>
                <a:gd name="T86" fmla="*/ 444 w 914"/>
                <a:gd name="T87" fmla="*/ 452 h 1190"/>
                <a:gd name="T88" fmla="*/ 208 w 914"/>
                <a:gd name="T89" fmla="*/ 423 h 1190"/>
                <a:gd name="T90" fmla="*/ 515 w 914"/>
                <a:gd name="T91" fmla="*/ 473 h 1190"/>
                <a:gd name="T92" fmla="*/ 543 w 914"/>
                <a:gd name="T93" fmla="*/ 439 h 1190"/>
                <a:gd name="T94" fmla="*/ 283 w 914"/>
                <a:gd name="T95" fmla="*/ 385 h 1190"/>
                <a:gd name="T96" fmla="*/ 454 w 914"/>
                <a:gd name="T97" fmla="*/ 338 h 1190"/>
                <a:gd name="T98" fmla="*/ 413 w 914"/>
                <a:gd name="T99" fmla="*/ 289 h 1190"/>
                <a:gd name="T100" fmla="*/ 535 w 914"/>
                <a:gd name="T101" fmla="*/ 208 h 1190"/>
                <a:gd name="T102" fmla="*/ 507 w 914"/>
                <a:gd name="T103" fmla="*/ 271 h 1190"/>
                <a:gd name="T104" fmla="*/ 638 w 914"/>
                <a:gd name="T105" fmla="*/ 103 h 1190"/>
                <a:gd name="T106" fmla="*/ 803 w 914"/>
                <a:gd name="T107" fmla="*/ 55 h 1190"/>
                <a:gd name="T108" fmla="*/ 663 w 914"/>
                <a:gd name="T109" fmla="*/ 259 h 1190"/>
                <a:gd name="T110" fmla="*/ 649 w 914"/>
                <a:gd name="T111" fmla="*/ 399 h 1190"/>
                <a:gd name="T112" fmla="*/ 564 w 914"/>
                <a:gd name="T113" fmla="*/ 339 h 1190"/>
                <a:gd name="T114" fmla="*/ 569 w 914"/>
                <a:gd name="T115" fmla="*/ 225 h 1190"/>
                <a:gd name="T116" fmla="*/ 555 w 914"/>
                <a:gd name="T117" fmla="*/ 155 h 1190"/>
                <a:gd name="T118" fmla="*/ 883 w 914"/>
                <a:gd name="T119" fmla="*/ 1056 h 1190"/>
                <a:gd name="T120" fmla="*/ 629 w 914"/>
                <a:gd name="T121" fmla="*/ 892 h 1190"/>
                <a:gd name="T122" fmla="*/ 464 w 914"/>
                <a:gd name="T123" fmla="*/ 702 h 1190"/>
                <a:gd name="T124" fmla="*/ 379 w 914"/>
                <a:gd name="T125" fmla="*/ 595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4" h="1190">
                  <a:moveTo>
                    <a:pt x="824" y="1135"/>
                  </a:moveTo>
                  <a:lnTo>
                    <a:pt x="823" y="1134"/>
                  </a:lnTo>
                  <a:lnTo>
                    <a:pt x="823" y="1133"/>
                  </a:lnTo>
                  <a:lnTo>
                    <a:pt x="823" y="1132"/>
                  </a:lnTo>
                  <a:lnTo>
                    <a:pt x="821" y="1132"/>
                  </a:lnTo>
                  <a:lnTo>
                    <a:pt x="821" y="1131"/>
                  </a:lnTo>
                  <a:lnTo>
                    <a:pt x="821" y="1129"/>
                  </a:lnTo>
                  <a:lnTo>
                    <a:pt x="821" y="1128"/>
                  </a:lnTo>
                  <a:lnTo>
                    <a:pt x="821" y="1127"/>
                  </a:lnTo>
                  <a:lnTo>
                    <a:pt x="823" y="1127"/>
                  </a:lnTo>
                  <a:lnTo>
                    <a:pt x="823" y="1125"/>
                  </a:lnTo>
                  <a:lnTo>
                    <a:pt x="824" y="1124"/>
                  </a:lnTo>
                  <a:lnTo>
                    <a:pt x="825" y="1123"/>
                  </a:lnTo>
                  <a:lnTo>
                    <a:pt x="826" y="1122"/>
                  </a:lnTo>
                  <a:lnTo>
                    <a:pt x="826" y="1121"/>
                  </a:lnTo>
                  <a:lnTo>
                    <a:pt x="826" y="1120"/>
                  </a:lnTo>
                  <a:lnTo>
                    <a:pt x="828" y="1119"/>
                  </a:lnTo>
                  <a:lnTo>
                    <a:pt x="828" y="1118"/>
                  </a:lnTo>
                  <a:lnTo>
                    <a:pt x="829" y="1117"/>
                  </a:lnTo>
                  <a:lnTo>
                    <a:pt x="830" y="1117"/>
                  </a:lnTo>
                  <a:lnTo>
                    <a:pt x="830" y="1115"/>
                  </a:lnTo>
                  <a:lnTo>
                    <a:pt x="831" y="1113"/>
                  </a:lnTo>
                  <a:lnTo>
                    <a:pt x="831" y="1112"/>
                  </a:lnTo>
                  <a:lnTo>
                    <a:pt x="832" y="1112"/>
                  </a:lnTo>
                  <a:lnTo>
                    <a:pt x="832" y="1113"/>
                  </a:lnTo>
                  <a:lnTo>
                    <a:pt x="834" y="1112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4" y="1117"/>
                  </a:lnTo>
                  <a:lnTo>
                    <a:pt x="834" y="1115"/>
                  </a:lnTo>
                  <a:lnTo>
                    <a:pt x="835" y="1115"/>
                  </a:lnTo>
                  <a:lnTo>
                    <a:pt x="835" y="1117"/>
                  </a:lnTo>
                  <a:lnTo>
                    <a:pt x="834" y="1118"/>
                  </a:lnTo>
                  <a:lnTo>
                    <a:pt x="834" y="1119"/>
                  </a:lnTo>
                  <a:lnTo>
                    <a:pt x="834" y="1120"/>
                  </a:lnTo>
                  <a:lnTo>
                    <a:pt x="834" y="1121"/>
                  </a:lnTo>
                  <a:lnTo>
                    <a:pt x="832" y="1122"/>
                  </a:lnTo>
                  <a:lnTo>
                    <a:pt x="832" y="1123"/>
                  </a:lnTo>
                  <a:lnTo>
                    <a:pt x="831" y="1124"/>
                  </a:lnTo>
                  <a:lnTo>
                    <a:pt x="831" y="1125"/>
                  </a:lnTo>
                  <a:lnTo>
                    <a:pt x="832" y="1124"/>
                  </a:lnTo>
                  <a:lnTo>
                    <a:pt x="831" y="1127"/>
                  </a:lnTo>
                  <a:lnTo>
                    <a:pt x="830" y="1127"/>
                  </a:lnTo>
                  <a:lnTo>
                    <a:pt x="830" y="1128"/>
                  </a:lnTo>
                  <a:lnTo>
                    <a:pt x="829" y="1129"/>
                  </a:lnTo>
                  <a:lnTo>
                    <a:pt x="829" y="1131"/>
                  </a:lnTo>
                  <a:lnTo>
                    <a:pt x="828" y="1131"/>
                  </a:lnTo>
                  <a:lnTo>
                    <a:pt x="828" y="1132"/>
                  </a:lnTo>
                  <a:lnTo>
                    <a:pt x="826" y="1132"/>
                  </a:lnTo>
                  <a:lnTo>
                    <a:pt x="825" y="1133"/>
                  </a:lnTo>
                  <a:lnTo>
                    <a:pt x="826" y="1133"/>
                  </a:lnTo>
                  <a:lnTo>
                    <a:pt x="828" y="1133"/>
                  </a:lnTo>
                  <a:lnTo>
                    <a:pt x="829" y="1133"/>
                  </a:lnTo>
                  <a:lnTo>
                    <a:pt x="829" y="1134"/>
                  </a:lnTo>
                  <a:lnTo>
                    <a:pt x="828" y="1134"/>
                  </a:lnTo>
                  <a:lnTo>
                    <a:pt x="826" y="1134"/>
                  </a:lnTo>
                  <a:lnTo>
                    <a:pt x="826" y="1135"/>
                  </a:lnTo>
                  <a:lnTo>
                    <a:pt x="825" y="1135"/>
                  </a:lnTo>
                  <a:lnTo>
                    <a:pt x="824" y="1135"/>
                  </a:lnTo>
                  <a:close/>
                  <a:moveTo>
                    <a:pt x="834" y="1124"/>
                  </a:moveTo>
                  <a:lnTo>
                    <a:pt x="834" y="1123"/>
                  </a:lnTo>
                  <a:lnTo>
                    <a:pt x="832" y="1123"/>
                  </a:lnTo>
                  <a:lnTo>
                    <a:pt x="832" y="1124"/>
                  </a:lnTo>
                  <a:lnTo>
                    <a:pt x="834" y="1124"/>
                  </a:lnTo>
                  <a:close/>
                  <a:moveTo>
                    <a:pt x="834" y="1125"/>
                  </a:moveTo>
                  <a:lnTo>
                    <a:pt x="834" y="1127"/>
                  </a:lnTo>
                  <a:lnTo>
                    <a:pt x="832" y="1127"/>
                  </a:lnTo>
                  <a:lnTo>
                    <a:pt x="831" y="1128"/>
                  </a:lnTo>
                  <a:lnTo>
                    <a:pt x="830" y="1128"/>
                  </a:lnTo>
                  <a:lnTo>
                    <a:pt x="830" y="1129"/>
                  </a:lnTo>
                  <a:lnTo>
                    <a:pt x="830" y="1131"/>
                  </a:lnTo>
                  <a:lnTo>
                    <a:pt x="831" y="1131"/>
                  </a:lnTo>
                  <a:lnTo>
                    <a:pt x="831" y="1129"/>
                  </a:lnTo>
                  <a:lnTo>
                    <a:pt x="832" y="1129"/>
                  </a:lnTo>
                  <a:lnTo>
                    <a:pt x="832" y="1131"/>
                  </a:lnTo>
                  <a:lnTo>
                    <a:pt x="831" y="1131"/>
                  </a:lnTo>
                  <a:lnTo>
                    <a:pt x="831" y="1132"/>
                  </a:lnTo>
                  <a:lnTo>
                    <a:pt x="830" y="1132"/>
                  </a:lnTo>
                  <a:lnTo>
                    <a:pt x="830" y="1133"/>
                  </a:lnTo>
                  <a:lnTo>
                    <a:pt x="830" y="1134"/>
                  </a:lnTo>
                  <a:lnTo>
                    <a:pt x="829" y="1134"/>
                  </a:lnTo>
                  <a:lnTo>
                    <a:pt x="829" y="1135"/>
                  </a:lnTo>
                  <a:lnTo>
                    <a:pt x="830" y="1135"/>
                  </a:lnTo>
                  <a:lnTo>
                    <a:pt x="831" y="1135"/>
                  </a:lnTo>
                  <a:lnTo>
                    <a:pt x="832" y="1134"/>
                  </a:lnTo>
                  <a:lnTo>
                    <a:pt x="834" y="1134"/>
                  </a:lnTo>
                  <a:lnTo>
                    <a:pt x="835" y="1133"/>
                  </a:lnTo>
                  <a:lnTo>
                    <a:pt x="836" y="1133"/>
                  </a:lnTo>
                  <a:lnTo>
                    <a:pt x="836" y="1132"/>
                  </a:lnTo>
                  <a:lnTo>
                    <a:pt x="836" y="1131"/>
                  </a:lnTo>
                  <a:lnTo>
                    <a:pt x="838" y="1131"/>
                  </a:lnTo>
                  <a:lnTo>
                    <a:pt x="839" y="1129"/>
                  </a:lnTo>
                  <a:lnTo>
                    <a:pt x="839" y="1128"/>
                  </a:lnTo>
                  <a:lnTo>
                    <a:pt x="838" y="1129"/>
                  </a:lnTo>
                  <a:lnTo>
                    <a:pt x="838" y="1128"/>
                  </a:lnTo>
                  <a:lnTo>
                    <a:pt x="839" y="1127"/>
                  </a:lnTo>
                  <a:lnTo>
                    <a:pt x="839" y="1125"/>
                  </a:lnTo>
                  <a:lnTo>
                    <a:pt x="838" y="1125"/>
                  </a:lnTo>
                  <a:lnTo>
                    <a:pt x="837" y="1125"/>
                  </a:lnTo>
                  <a:lnTo>
                    <a:pt x="837" y="1124"/>
                  </a:lnTo>
                  <a:lnTo>
                    <a:pt x="836" y="1124"/>
                  </a:lnTo>
                  <a:lnTo>
                    <a:pt x="836" y="1125"/>
                  </a:lnTo>
                  <a:lnTo>
                    <a:pt x="836" y="1127"/>
                  </a:lnTo>
                  <a:lnTo>
                    <a:pt x="835" y="1127"/>
                  </a:lnTo>
                  <a:lnTo>
                    <a:pt x="835" y="1125"/>
                  </a:lnTo>
                  <a:lnTo>
                    <a:pt x="836" y="1124"/>
                  </a:lnTo>
                  <a:lnTo>
                    <a:pt x="835" y="1124"/>
                  </a:lnTo>
                  <a:lnTo>
                    <a:pt x="835" y="1123"/>
                  </a:lnTo>
                  <a:lnTo>
                    <a:pt x="834" y="1124"/>
                  </a:lnTo>
                  <a:lnTo>
                    <a:pt x="832" y="1125"/>
                  </a:lnTo>
                  <a:lnTo>
                    <a:pt x="834" y="1125"/>
                  </a:lnTo>
                  <a:close/>
                  <a:moveTo>
                    <a:pt x="832" y="1125"/>
                  </a:moveTo>
                  <a:lnTo>
                    <a:pt x="831" y="1127"/>
                  </a:lnTo>
                  <a:lnTo>
                    <a:pt x="831" y="1128"/>
                  </a:lnTo>
                  <a:lnTo>
                    <a:pt x="832" y="1125"/>
                  </a:lnTo>
                  <a:close/>
                  <a:moveTo>
                    <a:pt x="813" y="1125"/>
                  </a:moveTo>
                  <a:lnTo>
                    <a:pt x="813" y="1124"/>
                  </a:lnTo>
                  <a:lnTo>
                    <a:pt x="814" y="1124"/>
                  </a:lnTo>
                  <a:lnTo>
                    <a:pt x="814" y="1123"/>
                  </a:lnTo>
                  <a:lnTo>
                    <a:pt x="815" y="1123"/>
                  </a:lnTo>
                  <a:lnTo>
                    <a:pt x="817" y="1122"/>
                  </a:lnTo>
                  <a:lnTo>
                    <a:pt x="816" y="1121"/>
                  </a:lnTo>
                  <a:lnTo>
                    <a:pt x="815" y="1121"/>
                  </a:lnTo>
                  <a:lnTo>
                    <a:pt x="815" y="1122"/>
                  </a:lnTo>
                  <a:lnTo>
                    <a:pt x="814" y="1121"/>
                  </a:lnTo>
                  <a:lnTo>
                    <a:pt x="811" y="1121"/>
                  </a:lnTo>
                  <a:lnTo>
                    <a:pt x="809" y="1122"/>
                  </a:lnTo>
                  <a:lnTo>
                    <a:pt x="808" y="1122"/>
                  </a:lnTo>
                  <a:lnTo>
                    <a:pt x="807" y="1122"/>
                  </a:lnTo>
                  <a:lnTo>
                    <a:pt x="806" y="1122"/>
                  </a:lnTo>
                  <a:lnTo>
                    <a:pt x="805" y="1122"/>
                  </a:lnTo>
                  <a:lnTo>
                    <a:pt x="804" y="1122"/>
                  </a:lnTo>
                  <a:lnTo>
                    <a:pt x="803" y="1122"/>
                  </a:lnTo>
                  <a:lnTo>
                    <a:pt x="803" y="1121"/>
                  </a:lnTo>
                  <a:lnTo>
                    <a:pt x="802" y="1121"/>
                  </a:lnTo>
                  <a:lnTo>
                    <a:pt x="801" y="1121"/>
                  </a:lnTo>
                  <a:lnTo>
                    <a:pt x="800" y="1120"/>
                  </a:lnTo>
                  <a:lnTo>
                    <a:pt x="800" y="1121"/>
                  </a:lnTo>
                  <a:lnTo>
                    <a:pt x="800" y="1122"/>
                  </a:lnTo>
                  <a:lnTo>
                    <a:pt x="800" y="1123"/>
                  </a:lnTo>
                  <a:lnTo>
                    <a:pt x="798" y="1123"/>
                  </a:lnTo>
                  <a:lnTo>
                    <a:pt x="800" y="1124"/>
                  </a:lnTo>
                  <a:lnTo>
                    <a:pt x="801" y="1125"/>
                  </a:lnTo>
                  <a:lnTo>
                    <a:pt x="802" y="1125"/>
                  </a:lnTo>
                  <a:lnTo>
                    <a:pt x="803" y="1125"/>
                  </a:lnTo>
                  <a:lnTo>
                    <a:pt x="804" y="1127"/>
                  </a:lnTo>
                  <a:lnTo>
                    <a:pt x="804" y="1125"/>
                  </a:lnTo>
                  <a:lnTo>
                    <a:pt x="805" y="1125"/>
                  </a:lnTo>
                  <a:lnTo>
                    <a:pt x="806" y="1125"/>
                  </a:lnTo>
                  <a:lnTo>
                    <a:pt x="806" y="1127"/>
                  </a:lnTo>
                  <a:lnTo>
                    <a:pt x="807" y="1127"/>
                  </a:lnTo>
                  <a:lnTo>
                    <a:pt x="806" y="1128"/>
                  </a:lnTo>
                  <a:lnTo>
                    <a:pt x="807" y="1128"/>
                  </a:lnTo>
                  <a:lnTo>
                    <a:pt x="807" y="1129"/>
                  </a:lnTo>
                  <a:lnTo>
                    <a:pt x="808" y="1129"/>
                  </a:lnTo>
                  <a:lnTo>
                    <a:pt x="809" y="1129"/>
                  </a:lnTo>
                  <a:lnTo>
                    <a:pt x="811" y="1129"/>
                  </a:lnTo>
                  <a:lnTo>
                    <a:pt x="813" y="1129"/>
                  </a:lnTo>
                  <a:lnTo>
                    <a:pt x="813" y="1128"/>
                  </a:lnTo>
                  <a:lnTo>
                    <a:pt x="813" y="1127"/>
                  </a:lnTo>
                  <a:lnTo>
                    <a:pt x="811" y="1127"/>
                  </a:lnTo>
                  <a:lnTo>
                    <a:pt x="811" y="1125"/>
                  </a:lnTo>
                  <a:lnTo>
                    <a:pt x="813" y="1125"/>
                  </a:lnTo>
                  <a:close/>
                  <a:moveTo>
                    <a:pt x="794" y="1121"/>
                  </a:moveTo>
                  <a:lnTo>
                    <a:pt x="794" y="1122"/>
                  </a:lnTo>
                  <a:lnTo>
                    <a:pt x="795" y="1122"/>
                  </a:lnTo>
                  <a:lnTo>
                    <a:pt x="797" y="1122"/>
                  </a:lnTo>
                  <a:lnTo>
                    <a:pt x="798" y="1122"/>
                  </a:lnTo>
                  <a:lnTo>
                    <a:pt x="798" y="1121"/>
                  </a:lnTo>
                  <a:lnTo>
                    <a:pt x="797" y="1121"/>
                  </a:lnTo>
                  <a:lnTo>
                    <a:pt x="798" y="1120"/>
                  </a:lnTo>
                  <a:lnTo>
                    <a:pt x="797" y="1120"/>
                  </a:lnTo>
                  <a:lnTo>
                    <a:pt x="797" y="1119"/>
                  </a:lnTo>
                  <a:lnTo>
                    <a:pt x="795" y="1118"/>
                  </a:lnTo>
                  <a:lnTo>
                    <a:pt x="795" y="1117"/>
                  </a:lnTo>
                  <a:lnTo>
                    <a:pt x="797" y="1115"/>
                  </a:lnTo>
                  <a:lnTo>
                    <a:pt x="795" y="1115"/>
                  </a:lnTo>
                  <a:lnTo>
                    <a:pt x="795" y="1113"/>
                  </a:lnTo>
                  <a:lnTo>
                    <a:pt x="794" y="1113"/>
                  </a:lnTo>
                  <a:lnTo>
                    <a:pt x="793" y="1115"/>
                  </a:lnTo>
                  <a:lnTo>
                    <a:pt x="793" y="1117"/>
                  </a:lnTo>
                  <a:lnTo>
                    <a:pt x="792" y="1118"/>
                  </a:lnTo>
                  <a:lnTo>
                    <a:pt x="792" y="1119"/>
                  </a:lnTo>
                  <a:lnTo>
                    <a:pt x="793" y="1119"/>
                  </a:lnTo>
                  <a:lnTo>
                    <a:pt x="794" y="1120"/>
                  </a:lnTo>
                  <a:lnTo>
                    <a:pt x="795" y="1119"/>
                  </a:lnTo>
                  <a:lnTo>
                    <a:pt x="795" y="1120"/>
                  </a:lnTo>
                  <a:lnTo>
                    <a:pt x="794" y="1121"/>
                  </a:lnTo>
                  <a:close/>
                  <a:moveTo>
                    <a:pt x="884" y="1066"/>
                  </a:moveTo>
                  <a:lnTo>
                    <a:pt x="883" y="1066"/>
                  </a:lnTo>
                  <a:lnTo>
                    <a:pt x="883" y="1067"/>
                  </a:lnTo>
                  <a:lnTo>
                    <a:pt x="884" y="1067"/>
                  </a:lnTo>
                  <a:lnTo>
                    <a:pt x="884" y="1066"/>
                  </a:lnTo>
                  <a:close/>
                  <a:moveTo>
                    <a:pt x="914" y="1105"/>
                  </a:moveTo>
                  <a:lnTo>
                    <a:pt x="912" y="1106"/>
                  </a:lnTo>
                  <a:lnTo>
                    <a:pt x="914" y="1106"/>
                  </a:lnTo>
                  <a:lnTo>
                    <a:pt x="914" y="1107"/>
                  </a:lnTo>
                  <a:lnTo>
                    <a:pt x="912" y="1107"/>
                  </a:lnTo>
                  <a:lnTo>
                    <a:pt x="912" y="1108"/>
                  </a:lnTo>
                  <a:lnTo>
                    <a:pt x="912" y="1109"/>
                  </a:lnTo>
                  <a:lnTo>
                    <a:pt x="911" y="1109"/>
                  </a:lnTo>
                  <a:lnTo>
                    <a:pt x="911" y="1110"/>
                  </a:lnTo>
                  <a:lnTo>
                    <a:pt x="911" y="1111"/>
                  </a:lnTo>
                  <a:lnTo>
                    <a:pt x="911" y="1112"/>
                  </a:lnTo>
                  <a:lnTo>
                    <a:pt x="911" y="1113"/>
                  </a:lnTo>
                  <a:lnTo>
                    <a:pt x="910" y="1115"/>
                  </a:lnTo>
                  <a:lnTo>
                    <a:pt x="910" y="1117"/>
                  </a:lnTo>
                  <a:lnTo>
                    <a:pt x="910" y="1118"/>
                  </a:lnTo>
                  <a:lnTo>
                    <a:pt x="909" y="1118"/>
                  </a:lnTo>
                  <a:lnTo>
                    <a:pt x="909" y="1119"/>
                  </a:lnTo>
                  <a:lnTo>
                    <a:pt x="908" y="1120"/>
                  </a:lnTo>
                  <a:lnTo>
                    <a:pt x="908" y="1119"/>
                  </a:lnTo>
                  <a:lnTo>
                    <a:pt x="907" y="1119"/>
                  </a:lnTo>
                  <a:lnTo>
                    <a:pt x="907" y="1118"/>
                  </a:lnTo>
                  <a:lnTo>
                    <a:pt x="906" y="1119"/>
                  </a:lnTo>
                  <a:lnTo>
                    <a:pt x="905" y="1119"/>
                  </a:lnTo>
                  <a:lnTo>
                    <a:pt x="905" y="1120"/>
                  </a:lnTo>
                  <a:lnTo>
                    <a:pt x="904" y="1120"/>
                  </a:lnTo>
                  <a:lnTo>
                    <a:pt x="904" y="1119"/>
                  </a:lnTo>
                  <a:lnTo>
                    <a:pt x="904" y="1118"/>
                  </a:lnTo>
                  <a:lnTo>
                    <a:pt x="904" y="1117"/>
                  </a:lnTo>
                  <a:lnTo>
                    <a:pt x="905" y="1117"/>
                  </a:lnTo>
                  <a:lnTo>
                    <a:pt x="905" y="1115"/>
                  </a:lnTo>
                  <a:lnTo>
                    <a:pt x="905" y="1113"/>
                  </a:lnTo>
                  <a:lnTo>
                    <a:pt x="904" y="1113"/>
                  </a:lnTo>
                  <a:lnTo>
                    <a:pt x="904" y="1112"/>
                  </a:lnTo>
                  <a:lnTo>
                    <a:pt x="905" y="1112"/>
                  </a:lnTo>
                  <a:lnTo>
                    <a:pt x="905" y="1111"/>
                  </a:lnTo>
                  <a:lnTo>
                    <a:pt x="905" y="1110"/>
                  </a:lnTo>
                  <a:lnTo>
                    <a:pt x="904" y="1111"/>
                  </a:lnTo>
                  <a:lnTo>
                    <a:pt x="904" y="1112"/>
                  </a:lnTo>
                  <a:lnTo>
                    <a:pt x="901" y="1112"/>
                  </a:lnTo>
                  <a:lnTo>
                    <a:pt x="900" y="1113"/>
                  </a:lnTo>
                  <a:lnTo>
                    <a:pt x="900" y="1115"/>
                  </a:lnTo>
                  <a:lnTo>
                    <a:pt x="899" y="1115"/>
                  </a:lnTo>
                  <a:lnTo>
                    <a:pt x="899" y="1117"/>
                  </a:lnTo>
                  <a:lnTo>
                    <a:pt x="898" y="1117"/>
                  </a:lnTo>
                  <a:lnTo>
                    <a:pt x="897" y="1117"/>
                  </a:lnTo>
                  <a:lnTo>
                    <a:pt x="897" y="1115"/>
                  </a:lnTo>
                  <a:lnTo>
                    <a:pt x="897" y="1113"/>
                  </a:lnTo>
                  <a:lnTo>
                    <a:pt x="898" y="1113"/>
                  </a:lnTo>
                  <a:lnTo>
                    <a:pt x="898" y="1112"/>
                  </a:lnTo>
                  <a:lnTo>
                    <a:pt x="899" y="1110"/>
                  </a:lnTo>
                  <a:lnTo>
                    <a:pt x="899" y="1109"/>
                  </a:lnTo>
                  <a:lnTo>
                    <a:pt x="900" y="1109"/>
                  </a:lnTo>
                  <a:lnTo>
                    <a:pt x="900" y="1108"/>
                  </a:lnTo>
                  <a:lnTo>
                    <a:pt x="900" y="1107"/>
                  </a:lnTo>
                  <a:lnTo>
                    <a:pt x="900" y="1106"/>
                  </a:lnTo>
                  <a:lnTo>
                    <a:pt x="900" y="1105"/>
                  </a:lnTo>
                  <a:lnTo>
                    <a:pt x="899" y="1105"/>
                  </a:lnTo>
                  <a:lnTo>
                    <a:pt x="899" y="1104"/>
                  </a:lnTo>
                  <a:lnTo>
                    <a:pt x="899" y="1102"/>
                  </a:lnTo>
                  <a:lnTo>
                    <a:pt x="899" y="1101"/>
                  </a:lnTo>
                  <a:lnTo>
                    <a:pt x="898" y="1101"/>
                  </a:lnTo>
                  <a:lnTo>
                    <a:pt x="897" y="1101"/>
                  </a:lnTo>
                  <a:lnTo>
                    <a:pt x="897" y="1102"/>
                  </a:lnTo>
                  <a:lnTo>
                    <a:pt x="896" y="1104"/>
                  </a:lnTo>
                  <a:lnTo>
                    <a:pt x="896" y="1105"/>
                  </a:lnTo>
                  <a:lnTo>
                    <a:pt x="895" y="1106"/>
                  </a:lnTo>
                  <a:lnTo>
                    <a:pt x="894" y="1106"/>
                  </a:lnTo>
                  <a:lnTo>
                    <a:pt x="894" y="1107"/>
                  </a:lnTo>
                  <a:lnTo>
                    <a:pt x="893" y="1108"/>
                  </a:lnTo>
                  <a:lnTo>
                    <a:pt x="892" y="1108"/>
                  </a:lnTo>
                  <a:lnTo>
                    <a:pt x="892" y="1107"/>
                  </a:lnTo>
                  <a:lnTo>
                    <a:pt x="891" y="1108"/>
                  </a:lnTo>
                  <a:lnTo>
                    <a:pt x="891" y="1109"/>
                  </a:lnTo>
                  <a:lnTo>
                    <a:pt x="889" y="1109"/>
                  </a:lnTo>
                  <a:lnTo>
                    <a:pt x="889" y="1110"/>
                  </a:lnTo>
                  <a:lnTo>
                    <a:pt x="887" y="1110"/>
                  </a:lnTo>
                  <a:lnTo>
                    <a:pt x="887" y="1111"/>
                  </a:lnTo>
                  <a:lnTo>
                    <a:pt x="887" y="1112"/>
                  </a:lnTo>
                  <a:lnTo>
                    <a:pt x="886" y="1112"/>
                  </a:lnTo>
                  <a:lnTo>
                    <a:pt x="886" y="1113"/>
                  </a:lnTo>
                  <a:lnTo>
                    <a:pt x="886" y="1115"/>
                  </a:lnTo>
                  <a:lnTo>
                    <a:pt x="885" y="1115"/>
                  </a:lnTo>
                  <a:lnTo>
                    <a:pt x="884" y="1115"/>
                  </a:lnTo>
                  <a:lnTo>
                    <a:pt x="883" y="1115"/>
                  </a:lnTo>
                  <a:lnTo>
                    <a:pt x="882" y="1115"/>
                  </a:lnTo>
                  <a:lnTo>
                    <a:pt x="882" y="1117"/>
                  </a:lnTo>
                  <a:lnTo>
                    <a:pt x="881" y="1115"/>
                  </a:lnTo>
                  <a:lnTo>
                    <a:pt x="880" y="1115"/>
                  </a:lnTo>
                  <a:lnTo>
                    <a:pt x="878" y="1113"/>
                  </a:lnTo>
                  <a:lnTo>
                    <a:pt x="880" y="1113"/>
                  </a:lnTo>
                  <a:lnTo>
                    <a:pt x="880" y="1112"/>
                  </a:lnTo>
                  <a:lnTo>
                    <a:pt x="881" y="1112"/>
                  </a:lnTo>
                  <a:lnTo>
                    <a:pt x="881" y="1111"/>
                  </a:lnTo>
                  <a:lnTo>
                    <a:pt x="882" y="1111"/>
                  </a:lnTo>
                  <a:lnTo>
                    <a:pt x="883" y="1111"/>
                  </a:lnTo>
                  <a:lnTo>
                    <a:pt x="884" y="1111"/>
                  </a:lnTo>
                  <a:lnTo>
                    <a:pt x="884" y="1110"/>
                  </a:lnTo>
                  <a:lnTo>
                    <a:pt x="885" y="1110"/>
                  </a:lnTo>
                  <a:lnTo>
                    <a:pt x="885" y="1109"/>
                  </a:lnTo>
                  <a:lnTo>
                    <a:pt x="886" y="1109"/>
                  </a:lnTo>
                  <a:lnTo>
                    <a:pt x="886" y="1108"/>
                  </a:lnTo>
                  <a:lnTo>
                    <a:pt x="886" y="1107"/>
                  </a:lnTo>
                  <a:lnTo>
                    <a:pt x="887" y="1107"/>
                  </a:lnTo>
                  <a:lnTo>
                    <a:pt x="889" y="1107"/>
                  </a:lnTo>
                  <a:lnTo>
                    <a:pt x="889" y="1106"/>
                  </a:lnTo>
                  <a:lnTo>
                    <a:pt x="891" y="1106"/>
                  </a:lnTo>
                  <a:lnTo>
                    <a:pt x="891" y="1105"/>
                  </a:lnTo>
                  <a:lnTo>
                    <a:pt x="892" y="1105"/>
                  </a:lnTo>
                  <a:lnTo>
                    <a:pt x="892" y="1104"/>
                  </a:lnTo>
                  <a:lnTo>
                    <a:pt x="891" y="1105"/>
                  </a:lnTo>
                  <a:lnTo>
                    <a:pt x="889" y="1105"/>
                  </a:lnTo>
                  <a:lnTo>
                    <a:pt x="887" y="1105"/>
                  </a:lnTo>
                  <a:lnTo>
                    <a:pt x="886" y="1105"/>
                  </a:lnTo>
                  <a:lnTo>
                    <a:pt x="886" y="1104"/>
                  </a:lnTo>
                  <a:lnTo>
                    <a:pt x="885" y="1104"/>
                  </a:lnTo>
                  <a:lnTo>
                    <a:pt x="884" y="1104"/>
                  </a:lnTo>
                  <a:lnTo>
                    <a:pt x="884" y="1105"/>
                  </a:lnTo>
                  <a:lnTo>
                    <a:pt x="885" y="1105"/>
                  </a:lnTo>
                  <a:lnTo>
                    <a:pt x="884" y="1106"/>
                  </a:lnTo>
                  <a:lnTo>
                    <a:pt x="885" y="1106"/>
                  </a:lnTo>
                  <a:lnTo>
                    <a:pt x="884" y="1107"/>
                  </a:lnTo>
                  <a:lnTo>
                    <a:pt x="883" y="1107"/>
                  </a:lnTo>
                  <a:lnTo>
                    <a:pt x="883" y="1106"/>
                  </a:lnTo>
                  <a:lnTo>
                    <a:pt x="882" y="1106"/>
                  </a:lnTo>
                  <a:lnTo>
                    <a:pt x="882" y="1107"/>
                  </a:lnTo>
                  <a:lnTo>
                    <a:pt x="881" y="1107"/>
                  </a:lnTo>
                  <a:lnTo>
                    <a:pt x="880" y="1107"/>
                  </a:lnTo>
                  <a:lnTo>
                    <a:pt x="881" y="1106"/>
                  </a:lnTo>
                  <a:lnTo>
                    <a:pt x="880" y="1106"/>
                  </a:lnTo>
                  <a:lnTo>
                    <a:pt x="878" y="1106"/>
                  </a:lnTo>
                  <a:lnTo>
                    <a:pt x="880" y="1105"/>
                  </a:lnTo>
                  <a:lnTo>
                    <a:pt x="878" y="1105"/>
                  </a:lnTo>
                  <a:lnTo>
                    <a:pt x="877" y="1105"/>
                  </a:lnTo>
                  <a:lnTo>
                    <a:pt x="877" y="1104"/>
                  </a:lnTo>
                  <a:lnTo>
                    <a:pt x="878" y="1104"/>
                  </a:lnTo>
                  <a:lnTo>
                    <a:pt x="880" y="1104"/>
                  </a:lnTo>
                  <a:lnTo>
                    <a:pt x="881" y="1102"/>
                  </a:lnTo>
                  <a:lnTo>
                    <a:pt x="880" y="1102"/>
                  </a:lnTo>
                  <a:lnTo>
                    <a:pt x="878" y="1102"/>
                  </a:lnTo>
                  <a:lnTo>
                    <a:pt x="877" y="1102"/>
                  </a:lnTo>
                  <a:lnTo>
                    <a:pt x="877" y="1104"/>
                  </a:lnTo>
                  <a:lnTo>
                    <a:pt x="876" y="1104"/>
                  </a:lnTo>
                  <a:lnTo>
                    <a:pt x="876" y="1105"/>
                  </a:lnTo>
                  <a:lnTo>
                    <a:pt x="875" y="1105"/>
                  </a:lnTo>
                  <a:lnTo>
                    <a:pt x="874" y="1105"/>
                  </a:lnTo>
                  <a:lnTo>
                    <a:pt x="872" y="1105"/>
                  </a:lnTo>
                  <a:lnTo>
                    <a:pt x="871" y="1105"/>
                  </a:lnTo>
                  <a:lnTo>
                    <a:pt x="871" y="1106"/>
                  </a:lnTo>
                  <a:lnTo>
                    <a:pt x="870" y="1106"/>
                  </a:lnTo>
                  <a:lnTo>
                    <a:pt x="869" y="1106"/>
                  </a:lnTo>
                  <a:lnTo>
                    <a:pt x="869" y="1105"/>
                  </a:lnTo>
                  <a:lnTo>
                    <a:pt x="868" y="1105"/>
                  </a:lnTo>
                  <a:lnTo>
                    <a:pt x="866" y="1105"/>
                  </a:lnTo>
                  <a:lnTo>
                    <a:pt x="865" y="1105"/>
                  </a:lnTo>
                  <a:lnTo>
                    <a:pt x="864" y="1105"/>
                  </a:lnTo>
                  <a:lnTo>
                    <a:pt x="863" y="1105"/>
                  </a:lnTo>
                  <a:lnTo>
                    <a:pt x="862" y="1105"/>
                  </a:lnTo>
                  <a:lnTo>
                    <a:pt x="861" y="1104"/>
                  </a:lnTo>
                  <a:lnTo>
                    <a:pt x="861" y="1105"/>
                  </a:lnTo>
                  <a:lnTo>
                    <a:pt x="860" y="1105"/>
                  </a:lnTo>
                  <a:lnTo>
                    <a:pt x="860" y="1104"/>
                  </a:lnTo>
                  <a:lnTo>
                    <a:pt x="859" y="1104"/>
                  </a:lnTo>
                  <a:lnTo>
                    <a:pt x="857" y="1104"/>
                  </a:lnTo>
                  <a:lnTo>
                    <a:pt x="855" y="1104"/>
                  </a:lnTo>
                  <a:lnTo>
                    <a:pt x="854" y="1104"/>
                  </a:lnTo>
                  <a:lnTo>
                    <a:pt x="854" y="1102"/>
                  </a:lnTo>
                  <a:lnTo>
                    <a:pt x="853" y="1104"/>
                  </a:lnTo>
                  <a:lnTo>
                    <a:pt x="852" y="1104"/>
                  </a:lnTo>
                  <a:lnTo>
                    <a:pt x="852" y="1105"/>
                  </a:lnTo>
                  <a:lnTo>
                    <a:pt x="851" y="1105"/>
                  </a:lnTo>
                  <a:lnTo>
                    <a:pt x="850" y="1105"/>
                  </a:lnTo>
                  <a:lnTo>
                    <a:pt x="849" y="1105"/>
                  </a:lnTo>
                  <a:lnTo>
                    <a:pt x="848" y="1105"/>
                  </a:lnTo>
                  <a:lnTo>
                    <a:pt x="847" y="1106"/>
                  </a:lnTo>
                  <a:lnTo>
                    <a:pt x="846" y="1105"/>
                  </a:lnTo>
                  <a:lnTo>
                    <a:pt x="844" y="1105"/>
                  </a:lnTo>
                  <a:lnTo>
                    <a:pt x="844" y="1104"/>
                  </a:lnTo>
                  <a:lnTo>
                    <a:pt x="846" y="1102"/>
                  </a:lnTo>
                  <a:lnTo>
                    <a:pt x="844" y="1102"/>
                  </a:lnTo>
                  <a:lnTo>
                    <a:pt x="844" y="1101"/>
                  </a:lnTo>
                  <a:lnTo>
                    <a:pt x="844" y="1099"/>
                  </a:lnTo>
                  <a:lnTo>
                    <a:pt x="844" y="1098"/>
                  </a:lnTo>
                  <a:lnTo>
                    <a:pt x="846" y="1098"/>
                  </a:lnTo>
                  <a:lnTo>
                    <a:pt x="847" y="1097"/>
                  </a:lnTo>
                  <a:lnTo>
                    <a:pt x="848" y="1096"/>
                  </a:lnTo>
                  <a:lnTo>
                    <a:pt x="849" y="1095"/>
                  </a:lnTo>
                  <a:lnTo>
                    <a:pt x="850" y="1095"/>
                  </a:lnTo>
                  <a:lnTo>
                    <a:pt x="850" y="1094"/>
                  </a:lnTo>
                  <a:lnTo>
                    <a:pt x="851" y="1094"/>
                  </a:lnTo>
                  <a:lnTo>
                    <a:pt x="851" y="1093"/>
                  </a:lnTo>
                  <a:lnTo>
                    <a:pt x="852" y="1092"/>
                  </a:lnTo>
                  <a:lnTo>
                    <a:pt x="853" y="1092"/>
                  </a:lnTo>
                  <a:lnTo>
                    <a:pt x="853" y="1090"/>
                  </a:lnTo>
                  <a:lnTo>
                    <a:pt x="852" y="1090"/>
                  </a:lnTo>
                  <a:lnTo>
                    <a:pt x="851" y="1090"/>
                  </a:lnTo>
                  <a:lnTo>
                    <a:pt x="850" y="1090"/>
                  </a:lnTo>
                  <a:lnTo>
                    <a:pt x="849" y="1090"/>
                  </a:lnTo>
                  <a:lnTo>
                    <a:pt x="848" y="1090"/>
                  </a:lnTo>
                  <a:lnTo>
                    <a:pt x="847" y="1090"/>
                  </a:lnTo>
                  <a:lnTo>
                    <a:pt x="846" y="1092"/>
                  </a:lnTo>
                  <a:lnTo>
                    <a:pt x="846" y="1090"/>
                  </a:lnTo>
                  <a:lnTo>
                    <a:pt x="847" y="1089"/>
                  </a:lnTo>
                  <a:lnTo>
                    <a:pt x="848" y="1088"/>
                  </a:lnTo>
                  <a:lnTo>
                    <a:pt x="849" y="1088"/>
                  </a:lnTo>
                  <a:lnTo>
                    <a:pt x="848" y="1089"/>
                  </a:lnTo>
                  <a:lnTo>
                    <a:pt x="849" y="1089"/>
                  </a:lnTo>
                  <a:lnTo>
                    <a:pt x="850" y="1089"/>
                  </a:lnTo>
                  <a:lnTo>
                    <a:pt x="851" y="1089"/>
                  </a:lnTo>
                  <a:lnTo>
                    <a:pt x="851" y="1088"/>
                  </a:lnTo>
                  <a:lnTo>
                    <a:pt x="851" y="1087"/>
                  </a:lnTo>
                  <a:lnTo>
                    <a:pt x="852" y="1086"/>
                  </a:lnTo>
                  <a:lnTo>
                    <a:pt x="852" y="1084"/>
                  </a:lnTo>
                  <a:lnTo>
                    <a:pt x="852" y="1083"/>
                  </a:lnTo>
                  <a:lnTo>
                    <a:pt x="853" y="1082"/>
                  </a:lnTo>
                  <a:lnTo>
                    <a:pt x="853" y="1081"/>
                  </a:lnTo>
                  <a:lnTo>
                    <a:pt x="854" y="1081"/>
                  </a:lnTo>
                  <a:lnTo>
                    <a:pt x="854" y="1082"/>
                  </a:lnTo>
                  <a:lnTo>
                    <a:pt x="855" y="1082"/>
                  </a:lnTo>
                  <a:lnTo>
                    <a:pt x="857" y="1082"/>
                  </a:lnTo>
                  <a:lnTo>
                    <a:pt x="857" y="1081"/>
                  </a:lnTo>
                  <a:lnTo>
                    <a:pt x="857" y="1079"/>
                  </a:lnTo>
                  <a:lnTo>
                    <a:pt x="855" y="1078"/>
                  </a:lnTo>
                  <a:lnTo>
                    <a:pt x="855" y="1077"/>
                  </a:lnTo>
                  <a:lnTo>
                    <a:pt x="855" y="1076"/>
                  </a:lnTo>
                  <a:lnTo>
                    <a:pt x="857" y="1075"/>
                  </a:lnTo>
                  <a:lnTo>
                    <a:pt x="859" y="1074"/>
                  </a:lnTo>
                  <a:lnTo>
                    <a:pt x="860" y="1074"/>
                  </a:lnTo>
                  <a:lnTo>
                    <a:pt x="860" y="1075"/>
                  </a:lnTo>
                  <a:lnTo>
                    <a:pt x="861" y="1075"/>
                  </a:lnTo>
                  <a:lnTo>
                    <a:pt x="860" y="1074"/>
                  </a:lnTo>
                  <a:lnTo>
                    <a:pt x="859" y="1073"/>
                  </a:lnTo>
                  <a:lnTo>
                    <a:pt x="859" y="1072"/>
                  </a:lnTo>
                  <a:lnTo>
                    <a:pt x="860" y="1071"/>
                  </a:lnTo>
                  <a:lnTo>
                    <a:pt x="860" y="1068"/>
                  </a:lnTo>
                  <a:lnTo>
                    <a:pt x="861" y="1068"/>
                  </a:lnTo>
                  <a:lnTo>
                    <a:pt x="861" y="1067"/>
                  </a:lnTo>
                  <a:lnTo>
                    <a:pt x="861" y="1066"/>
                  </a:lnTo>
                  <a:lnTo>
                    <a:pt x="862" y="1065"/>
                  </a:lnTo>
                  <a:lnTo>
                    <a:pt x="862" y="1064"/>
                  </a:lnTo>
                  <a:lnTo>
                    <a:pt x="862" y="1063"/>
                  </a:lnTo>
                  <a:lnTo>
                    <a:pt x="863" y="1062"/>
                  </a:lnTo>
                  <a:lnTo>
                    <a:pt x="863" y="1061"/>
                  </a:lnTo>
                  <a:lnTo>
                    <a:pt x="863" y="1060"/>
                  </a:lnTo>
                  <a:lnTo>
                    <a:pt x="864" y="1060"/>
                  </a:lnTo>
                  <a:lnTo>
                    <a:pt x="864" y="1059"/>
                  </a:lnTo>
                  <a:lnTo>
                    <a:pt x="864" y="1058"/>
                  </a:lnTo>
                  <a:lnTo>
                    <a:pt x="865" y="1058"/>
                  </a:lnTo>
                  <a:lnTo>
                    <a:pt x="865" y="1056"/>
                  </a:lnTo>
                  <a:lnTo>
                    <a:pt x="864" y="1056"/>
                  </a:lnTo>
                  <a:lnTo>
                    <a:pt x="864" y="1055"/>
                  </a:lnTo>
                  <a:lnTo>
                    <a:pt x="865" y="1055"/>
                  </a:lnTo>
                  <a:lnTo>
                    <a:pt x="866" y="1055"/>
                  </a:lnTo>
                  <a:lnTo>
                    <a:pt x="868" y="1053"/>
                  </a:lnTo>
                  <a:lnTo>
                    <a:pt x="868" y="1052"/>
                  </a:lnTo>
                  <a:lnTo>
                    <a:pt x="869" y="1052"/>
                  </a:lnTo>
                  <a:lnTo>
                    <a:pt x="869" y="1051"/>
                  </a:lnTo>
                  <a:lnTo>
                    <a:pt x="868" y="1051"/>
                  </a:lnTo>
                  <a:lnTo>
                    <a:pt x="868" y="1050"/>
                  </a:lnTo>
                  <a:lnTo>
                    <a:pt x="869" y="1050"/>
                  </a:lnTo>
                  <a:lnTo>
                    <a:pt x="870" y="1049"/>
                  </a:lnTo>
                  <a:lnTo>
                    <a:pt x="870" y="1048"/>
                  </a:lnTo>
                  <a:lnTo>
                    <a:pt x="871" y="1047"/>
                  </a:lnTo>
                  <a:lnTo>
                    <a:pt x="871" y="1045"/>
                  </a:lnTo>
                  <a:lnTo>
                    <a:pt x="872" y="1044"/>
                  </a:lnTo>
                  <a:lnTo>
                    <a:pt x="874" y="1044"/>
                  </a:lnTo>
                  <a:lnTo>
                    <a:pt x="874" y="1043"/>
                  </a:lnTo>
                  <a:lnTo>
                    <a:pt x="875" y="1043"/>
                  </a:lnTo>
                  <a:lnTo>
                    <a:pt x="876" y="1043"/>
                  </a:lnTo>
                  <a:lnTo>
                    <a:pt x="876" y="1042"/>
                  </a:lnTo>
                  <a:lnTo>
                    <a:pt x="877" y="1042"/>
                  </a:lnTo>
                  <a:lnTo>
                    <a:pt x="878" y="1042"/>
                  </a:lnTo>
                  <a:lnTo>
                    <a:pt x="878" y="1041"/>
                  </a:lnTo>
                  <a:lnTo>
                    <a:pt x="880" y="1041"/>
                  </a:lnTo>
                  <a:lnTo>
                    <a:pt x="880" y="1042"/>
                  </a:lnTo>
                  <a:lnTo>
                    <a:pt x="881" y="1042"/>
                  </a:lnTo>
                  <a:lnTo>
                    <a:pt x="882" y="1042"/>
                  </a:lnTo>
                  <a:lnTo>
                    <a:pt x="882" y="1043"/>
                  </a:lnTo>
                  <a:lnTo>
                    <a:pt x="883" y="1043"/>
                  </a:lnTo>
                  <a:lnTo>
                    <a:pt x="882" y="1042"/>
                  </a:lnTo>
                  <a:lnTo>
                    <a:pt x="882" y="1041"/>
                  </a:lnTo>
                  <a:lnTo>
                    <a:pt x="883" y="1041"/>
                  </a:lnTo>
                  <a:lnTo>
                    <a:pt x="884" y="1041"/>
                  </a:lnTo>
                  <a:lnTo>
                    <a:pt x="885" y="1041"/>
                  </a:lnTo>
                  <a:lnTo>
                    <a:pt x="884" y="1042"/>
                  </a:lnTo>
                  <a:lnTo>
                    <a:pt x="884" y="1043"/>
                  </a:lnTo>
                  <a:lnTo>
                    <a:pt x="884" y="1044"/>
                  </a:lnTo>
                  <a:lnTo>
                    <a:pt x="883" y="1044"/>
                  </a:lnTo>
                  <a:lnTo>
                    <a:pt x="883" y="1045"/>
                  </a:lnTo>
                  <a:lnTo>
                    <a:pt x="882" y="1045"/>
                  </a:lnTo>
                  <a:lnTo>
                    <a:pt x="881" y="1044"/>
                  </a:lnTo>
                  <a:lnTo>
                    <a:pt x="881" y="1045"/>
                  </a:lnTo>
                  <a:lnTo>
                    <a:pt x="880" y="1045"/>
                  </a:lnTo>
                  <a:lnTo>
                    <a:pt x="878" y="1044"/>
                  </a:lnTo>
                  <a:lnTo>
                    <a:pt x="878" y="1045"/>
                  </a:lnTo>
                  <a:lnTo>
                    <a:pt x="878" y="1047"/>
                  </a:lnTo>
                  <a:lnTo>
                    <a:pt x="878" y="1048"/>
                  </a:lnTo>
                  <a:lnTo>
                    <a:pt x="880" y="1048"/>
                  </a:lnTo>
                  <a:lnTo>
                    <a:pt x="880" y="1047"/>
                  </a:lnTo>
                  <a:lnTo>
                    <a:pt x="881" y="1047"/>
                  </a:lnTo>
                  <a:lnTo>
                    <a:pt x="882" y="1047"/>
                  </a:lnTo>
                  <a:lnTo>
                    <a:pt x="882" y="1048"/>
                  </a:lnTo>
                  <a:lnTo>
                    <a:pt x="882" y="1049"/>
                  </a:lnTo>
                  <a:lnTo>
                    <a:pt x="881" y="1050"/>
                  </a:lnTo>
                  <a:lnTo>
                    <a:pt x="881" y="1051"/>
                  </a:lnTo>
                  <a:lnTo>
                    <a:pt x="880" y="1052"/>
                  </a:lnTo>
                  <a:lnTo>
                    <a:pt x="880" y="1053"/>
                  </a:lnTo>
                  <a:lnTo>
                    <a:pt x="878" y="1053"/>
                  </a:lnTo>
                  <a:lnTo>
                    <a:pt x="878" y="1055"/>
                  </a:lnTo>
                  <a:lnTo>
                    <a:pt x="877" y="1055"/>
                  </a:lnTo>
                  <a:lnTo>
                    <a:pt x="877" y="1056"/>
                  </a:lnTo>
                  <a:lnTo>
                    <a:pt x="877" y="1058"/>
                  </a:lnTo>
                  <a:lnTo>
                    <a:pt x="876" y="1058"/>
                  </a:lnTo>
                  <a:lnTo>
                    <a:pt x="876" y="1059"/>
                  </a:lnTo>
                  <a:lnTo>
                    <a:pt x="876" y="1060"/>
                  </a:lnTo>
                  <a:lnTo>
                    <a:pt x="875" y="1060"/>
                  </a:lnTo>
                  <a:lnTo>
                    <a:pt x="875" y="1061"/>
                  </a:lnTo>
                  <a:lnTo>
                    <a:pt x="875" y="1062"/>
                  </a:lnTo>
                  <a:lnTo>
                    <a:pt x="874" y="1062"/>
                  </a:lnTo>
                  <a:lnTo>
                    <a:pt x="874" y="1063"/>
                  </a:lnTo>
                  <a:lnTo>
                    <a:pt x="872" y="1064"/>
                  </a:lnTo>
                  <a:lnTo>
                    <a:pt x="871" y="1064"/>
                  </a:lnTo>
                  <a:lnTo>
                    <a:pt x="872" y="1065"/>
                  </a:lnTo>
                  <a:lnTo>
                    <a:pt x="871" y="1065"/>
                  </a:lnTo>
                  <a:lnTo>
                    <a:pt x="871" y="1066"/>
                  </a:lnTo>
                  <a:lnTo>
                    <a:pt x="871" y="1067"/>
                  </a:lnTo>
                  <a:lnTo>
                    <a:pt x="871" y="1068"/>
                  </a:lnTo>
                  <a:lnTo>
                    <a:pt x="871" y="1071"/>
                  </a:lnTo>
                  <a:lnTo>
                    <a:pt x="870" y="1071"/>
                  </a:lnTo>
                  <a:lnTo>
                    <a:pt x="869" y="1071"/>
                  </a:lnTo>
                  <a:lnTo>
                    <a:pt x="870" y="1072"/>
                  </a:lnTo>
                  <a:lnTo>
                    <a:pt x="870" y="1073"/>
                  </a:lnTo>
                  <a:lnTo>
                    <a:pt x="870" y="1074"/>
                  </a:lnTo>
                  <a:lnTo>
                    <a:pt x="871" y="1073"/>
                  </a:lnTo>
                  <a:lnTo>
                    <a:pt x="871" y="1072"/>
                  </a:lnTo>
                  <a:lnTo>
                    <a:pt x="872" y="1071"/>
                  </a:lnTo>
                  <a:lnTo>
                    <a:pt x="872" y="1068"/>
                  </a:lnTo>
                  <a:lnTo>
                    <a:pt x="874" y="1068"/>
                  </a:lnTo>
                  <a:lnTo>
                    <a:pt x="875" y="1068"/>
                  </a:lnTo>
                  <a:lnTo>
                    <a:pt x="875" y="1067"/>
                  </a:lnTo>
                  <a:lnTo>
                    <a:pt x="875" y="1066"/>
                  </a:lnTo>
                  <a:lnTo>
                    <a:pt x="876" y="1066"/>
                  </a:lnTo>
                  <a:lnTo>
                    <a:pt x="876" y="1065"/>
                  </a:lnTo>
                  <a:lnTo>
                    <a:pt x="877" y="1064"/>
                  </a:lnTo>
                  <a:lnTo>
                    <a:pt x="877" y="1065"/>
                  </a:lnTo>
                  <a:lnTo>
                    <a:pt x="877" y="1066"/>
                  </a:lnTo>
                  <a:lnTo>
                    <a:pt x="877" y="1067"/>
                  </a:lnTo>
                  <a:lnTo>
                    <a:pt x="878" y="1066"/>
                  </a:lnTo>
                  <a:lnTo>
                    <a:pt x="880" y="1066"/>
                  </a:lnTo>
                  <a:lnTo>
                    <a:pt x="881" y="1066"/>
                  </a:lnTo>
                  <a:lnTo>
                    <a:pt x="881" y="1067"/>
                  </a:lnTo>
                  <a:lnTo>
                    <a:pt x="882" y="1067"/>
                  </a:lnTo>
                  <a:lnTo>
                    <a:pt x="882" y="1066"/>
                  </a:lnTo>
                  <a:lnTo>
                    <a:pt x="883" y="1067"/>
                  </a:lnTo>
                  <a:lnTo>
                    <a:pt x="882" y="1068"/>
                  </a:lnTo>
                  <a:lnTo>
                    <a:pt x="882" y="1071"/>
                  </a:lnTo>
                  <a:lnTo>
                    <a:pt x="881" y="1071"/>
                  </a:lnTo>
                  <a:lnTo>
                    <a:pt x="880" y="1072"/>
                  </a:lnTo>
                  <a:lnTo>
                    <a:pt x="878" y="1072"/>
                  </a:lnTo>
                  <a:lnTo>
                    <a:pt x="878" y="1073"/>
                  </a:lnTo>
                  <a:lnTo>
                    <a:pt x="880" y="1072"/>
                  </a:lnTo>
                  <a:lnTo>
                    <a:pt x="881" y="1072"/>
                  </a:lnTo>
                  <a:lnTo>
                    <a:pt x="881" y="1073"/>
                  </a:lnTo>
                  <a:lnTo>
                    <a:pt x="880" y="1073"/>
                  </a:lnTo>
                  <a:lnTo>
                    <a:pt x="880" y="1074"/>
                  </a:lnTo>
                  <a:lnTo>
                    <a:pt x="880" y="1075"/>
                  </a:lnTo>
                  <a:lnTo>
                    <a:pt x="881" y="1075"/>
                  </a:lnTo>
                  <a:lnTo>
                    <a:pt x="881" y="1076"/>
                  </a:lnTo>
                  <a:lnTo>
                    <a:pt x="882" y="1076"/>
                  </a:lnTo>
                  <a:lnTo>
                    <a:pt x="883" y="1076"/>
                  </a:lnTo>
                  <a:lnTo>
                    <a:pt x="884" y="1076"/>
                  </a:lnTo>
                  <a:lnTo>
                    <a:pt x="884" y="1075"/>
                  </a:lnTo>
                  <a:lnTo>
                    <a:pt x="885" y="1075"/>
                  </a:lnTo>
                  <a:lnTo>
                    <a:pt x="885" y="1076"/>
                  </a:lnTo>
                  <a:lnTo>
                    <a:pt x="884" y="1077"/>
                  </a:lnTo>
                  <a:lnTo>
                    <a:pt x="885" y="1077"/>
                  </a:lnTo>
                  <a:lnTo>
                    <a:pt x="885" y="1076"/>
                  </a:lnTo>
                  <a:lnTo>
                    <a:pt x="886" y="1076"/>
                  </a:lnTo>
                  <a:lnTo>
                    <a:pt x="886" y="1077"/>
                  </a:lnTo>
                  <a:lnTo>
                    <a:pt x="886" y="1078"/>
                  </a:lnTo>
                  <a:lnTo>
                    <a:pt x="885" y="1079"/>
                  </a:lnTo>
                  <a:lnTo>
                    <a:pt x="885" y="1081"/>
                  </a:lnTo>
                  <a:lnTo>
                    <a:pt x="885" y="1082"/>
                  </a:lnTo>
                  <a:lnTo>
                    <a:pt x="886" y="1082"/>
                  </a:lnTo>
                  <a:lnTo>
                    <a:pt x="886" y="1081"/>
                  </a:lnTo>
                  <a:lnTo>
                    <a:pt x="886" y="1079"/>
                  </a:lnTo>
                  <a:lnTo>
                    <a:pt x="886" y="1078"/>
                  </a:lnTo>
                  <a:lnTo>
                    <a:pt x="889" y="1078"/>
                  </a:lnTo>
                  <a:lnTo>
                    <a:pt x="891" y="1078"/>
                  </a:lnTo>
                  <a:lnTo>
                    <a:pt x="891" y="1077"/>
                  </a:lnTo>
                  <a:lnTo>
                    <a:pt x="891" y="1076"/>
                  </a:lnTo>
                  <a:lnTo>
                    <a:pt x="892" y="1076"/>
                  </a:lnTo>
                  <a:lnTo>
                    <a:pt x="892" y="1077"/>
                  </a:lnTo>
                  <a:lnTo>
                    <a:pt x="893" y="1077"/>
                  </a:lnTo>
                  <a:lnTo>
                    <a:pt x="893" y="1076"/>
                  </a:lnTo>
                  <a:lnTo>
                    <a:pt x="894" y="1075"/>
                  </a:lnTo>
                  <a:lnTo>
                    <a:pt x="894" y="1074"/>
                  </a:lnTo>
                  <a:lnTo>
                    <a:pt x="895" y="1074"/>
                  </a:lnTo>
                  <a:lnTo>
                    <a:pt x="895" y="1075"/>
                  </a:lnTo>
                  <a:lnTo>
                    <a:pt x="895" y="1076"/>
                  </a:lnTo>
                  <a:lnTo>
                    <a:pt x="896" y="1076"/>
                  </a:lnTo>
                  <a:lnTo>
                    <a:pt x="897" y="1076"/>
                  </a:lnTo>
                  <a:lnTo>
                    <a:pt x="898" y="1076"/>
                  </a:lnTo>
                  <a:lnTo>
                    <a:pt x="898" y="1075"/>
                  </a:lnTo>
                  <a:lnTo>
                    <a:pt x="899" y="1075"/>
                  </a:lnTo>
                  <a:lnTo>
                    <a:pt x="899" y="1076"/>
                  </a:lnTo>
                  <a:lnTo>
                    <a:pt x="900" y="1076"/>
                  </a:lnTo>
                  <a:lnTo>
                    <a:pt x="901" y="1076"/>
                  </a:lnTo>
                  <a:lnTo>
                    <a:pt x="901" y="1077"/>
                  </a:lnTo>
                  <a:lnTo>
                    <a:pt x="904" y="1077"/>
                  </a:lnTo>
                  <a:lnTo>
                    <a:pt x="905" y="1077"/>
                  </a:lnTo>
                  <a:lnTo>
                    <a:pt x="905" y="1078"/>
                  </a:lnTo>
                  <a:lnTo>
                    <a:pt x="906" y="1078"/>
                  </a:lnTo>
                  <a:lnTo>
                    <a:pt x="905" y="1079"/>
                  </a:lnTo>
                  <a:lnTo>
                    <a:pt x="905" y="1081"/>
                  </a:lnTo>
                  <a:lnTo>
                    <a:pt x="905" y="1082"/>
                  </a:lnTo>
                  <a:lnTo>
                    <a:pt x="904" y="1082"/>
                  </a:lnTo>
                  <a:lnTo>
                    <a:pt x="901" y="1082"/>
                  </a:lnTo>
                  <a:lnTo>
                    <a:pt x="901" y="1083"/>
                  </a:lnTo>
                  <a:lnTo>
                    <a:pt x="901" y="1084"/>
                  </a:lnTo>
                  <a:lnTo>
                    <a:pt x="900" y="1084"/>
                  </a:lnTo>
                  <a:lnTo>
                    <a:pt x="899" y="1084"/>
                  </a:lnTo>
                  <a:lnTo>
                    <a:pt x="899" y="1086"/>
                  </a:lnTo>
                  <a:lnTo>
                    <a:pt x="898" y="1086"/>
                  </a:lnTo>
                  <a:lnTo>
                    <a:pt x="897" y="1086"/>
                  </a:lnTo>
                  <a:lnTo>
                    <a:pt x="897" y="1087"/>
                  </a:lnTo>
                  <a:lnTo>
                    <a:pt x="899" y="1086"/>
                  </a:lnTo>
                  <a:lnTo>
                    <a:pt x="900" y="1086"/>
                  </a:lnTo>
                  <a:lnTo>
                    <a:pt x="900" y="1087"/>
                  </a:lnTo>
                  <a:lnTo>
                    <a:pt x="899" y="1087"/>
                  </a:lnTo>
                  <a:lnTo>
                    <a:pt x="899" y="1088"/>
                  </a:lnTo>
                  <a:lnTo>
                    <a:pt x="900" y="1088"/>
                  </a:lnTo>
                  <a:lnTo>
                    <a:pt x="901" y="1087"/>
                  </a:lnTo>
                  <a:lnTo>
                    <a:pt x="901" y="1088"/>
                  </a:lnTo>
                  <a:lnTo>
                    <a:pt x="901" y="1089"/>
                  </a:lnTo>
                  <a:lnTo>
                    <a:pt x="901" y="1090"/>
                  </a:lnTo>
                  <a:lnTo>
                    <a:pt x="900" y="1090"/>
                  </a:lnTo>
                  <a:lnTo>
                    <a:pt x="900" y="1092"/>
                  </a:lnTo>
                  <a:lnTo>
                    <a:pt x="901" y="1092"/>
                  </a:lnTo>
                  <a:lnTo>
                    <a:pt x="904" y="1092"/>
                  </a:lnTo>
                  <a:lnTo>
                    <a:pt x="905" y="1092"/>
                  </a:lnTo>
                  <a:lnTo>
                    <a:pt x="905" y="1090"/>
                  </a:lnTo>
                  <a:lnTo>
                    <a:pt x="906" y="1090"/>
                  </a:lnTo>
                  <a:lnTo>
                    <a:pt x="906" y="1089"/>
                  </a:lnTo>
                  <a:lnTo>
                    <a:pt x="907" y="1089"/>
                  </a:lnTo>
                  <a:lnTo>
                    <a:pt x="907" y="1090"/>
                  </a:lnTo>
                  <a:lnTo>
                    <a:pt x="908" y="1090"/>
                  </a:lnTo>
                  <a:lnTo>
                    <a:pt x="908" y="1089"/>
                  </a:lnTo>
                  <a:lnTo>
                    <a:pt x="908" y="1088"/>
                  </a:lnTo>
                  <a:lnTo>
                    <a:pt x="909" y="1088"/>
                  </a:lnTo>
                  <a:lnTo>
                    <a:pt x="910" y="1089"/>
                  </a:lnTo>
                  <a:lnTo>
                    <a:pt x="910" y="1090"/>
                  </a:lnTo>
                  <a:lnTo>
                    <a:pt x="909" y="1090"/>
                  </a:lnTo>
                  <a:lnTo>
                    <a:pt x="909" y="1092"/>
                  </a:lnTo>
                  <a:lnTo>
                    <a:pt x="908" y="1093"/>
                  </a:lnTo>
                  <a:lnTo>
                    <a:pt x="907" y="1093"/>
                  </a:lnTo>
                  <a:lnTo>
                    <a:pt x="906" y="1094"/>
                  </a:lnTo>
                  <a:lnTo>
                    <a:pt x="905" y="1095"/>
                  </a:lnTo>
                  <a:lnTo>
                    <a:pt x="904" y="1095"/>
                  </a:lnTo>
                  <a:lnTo>
                    <a:pt x="904" y="1096"/>
                  </a:lnTo>
                  <a:lnTo>
                    <a:pt x="901" y="1095"/>
                  </a:lnTo>
                  <a:lnTo>
                    <a:pt x="900" y="1095"/>
                  </a:lnTo>
                  <a:lnTo>
                    <a:pt x="900" y="1096"/>
                  </a:lnTo>
                  <a:lnTo>
                    <a:pt x="899" y="1095"/>
                  </a:lnTo>
                  <a:lnTo>
                    <a:pt x="899" y="1096"/>
                  </a:lnTo>
                  <a:lnTo>
                    <a:pt x="900" y="1096"/>
                  </a:lnTo>
                  <a:lnTo>
                    <a:pt x="901" y="1095"/>
                  </a:lnTo>
                  <a:lnTo>
                    <a:pt x="901" y="1096"/>
                  </a:lnTo>
                  <a:lnTo>
                    <a:pt x="901" y="1097"/>
                  </a:lnTo>
                  <a:lnTo>
                    <a:pt x="900" y="1097"/>
                  </a:lnTo>
                  <a:lnTo>
                    <a:pt x="900" y="1098"/>
                  </a:lnTo>
                  <a:lnTo>
                    <a:pt x="901" y="1098"/>
                  </a:lnTo>
                  <a:lnTo>
                    <a:pt x="904" y="1098"/>
                  </a:lnTo>
                  <a:lnTo>
                    <a:pt x="904" y="1099"/>
                  </a:lnTo>
                  <a:lnTo>
                    <a:pt x="901" y="1099"/>
                  </a:lnTo>
                  <a:lnTo>
                    <a:pt x="901" y="1101"/>
                  </a:lnTo>
                  <a:lnTo>
                    <a:pt x="901" y="1102"/>
                  </a:lnTo>
                  <a:lnTo>
                    <a:pt x="900" y="1102"/>
                  </a:lnTo>
                  <a:lnTo>
                    <a:pt x="900" y="1104"/>
                  </a:lnTo>
                  <a:lnTo>
                    <a:pt x="901" y="1104"/>
                  </a:lnTo>
                  <a:lnTo>
                    <a:pt x="904" y="1104"/>
                  </a:lnTo>
                  <a:lnTo>
                    <a:pt x="901" y="1105"/>
                  </a:lnTo>
                  <a:lnTo>
                    <a:pt x="904" y="1105"/>
                  </a:lnTo>
                  <a:lnTo>
                    <a:pt x="904" y="1106"/>
                  </a:lnTo>
                  <a:lnTo>
                    <a:pt x="905" y="1106"/>
                  </a:lnTo>
                  <a:lnTo>
                    <a:pt x="905" y="1105"/>
                  </a:lnTo>
                  <a:lnTo>
                    <a:pt x="905" y="1104"/>
                  </a:lnTo>
                  <a:lnTo>
                    <a:pt x="905" y="1102"/>
                  </a:lnTo>
                  <a:lnTo>
                    <a:pt x="906" y="1102"/>
                  </a:lnTo>
                  <a:lnTo>
                    <a:pt x="906" y="1101"/>
                  </a:lnTo>
                  <a:lnTo>
                    <a:pt x="906" y="1099"/>
                  </a:lnTo>
                  <a:lnTo>
                    <a:pt x="907" y="1101"/>
                  </a:lnTo>
                  <a:lnTo>
                    <a:pt x="907" y="1099"/>
                  </a:lnTo>
                  <a:lnTo>
                    <a:pt x="907" y="1098"/>
                  </a:lnTo>
                  <a:lnTo>
                    <a:pt x="908" y="1098"/>
                  </a:lnTo>
                  <a:lnTo>
                    <a:pt x="908" y="1097"/>
                  </a:lnTo>
                  <a:lnTo>
                    <a:pt x="909" y="1097"/>
                  </a:lnTo>
                  <a:lnTo>
                    <a:pt x="910" y="1096"/>
                  </a:lnTo>
                  <a:lnTo>
                    <a:pt x="911" y="1096"/>
                  </a:lnTo>
                  <a:lnTo>
                    <a:pt x="911" y="1097"/>
                  </a:lnTo>
                  <a:lnTo>
                    <a:pt x="910" y="1097"/>
                  </a:lnTo>
                  <a:lnTo>
                    <a:pt x="910" y="1098"/>
                  </a:lnTo>
                  <a:lnTo>
                    <a:pt x="909" y="1098"/>
                  </a:lnTo>
                  <a:lnTo>
                    <a:pt x="909" y="1099"/>
                  </a:lnTo>
                  <a:lnTo>
                    <a:pt x="909" y="1101"/>
                  </a:lnTo>
                  <a:lnTo>
                    <a:pt x="908" y="1102"/>
                  </a:lnTo>
                  <a:lnTo>
                    <a:pt x="908" y="1104"/>
                  </a:lnTo>
                  <a:lnTo>
                    <a:pt x="908" y="1105"/>
                  </a:lnTo>
                  <a:lnTo>
                    <a:pt x="907" y="1106"/>
                  </a:lnTo>
                  <a:lnTo>
                    <a:pt x="908" y="1106"/>
                  </a:lnTo>
                  <a:lnTo>
                    <a:pt x="908" y="1107"/>
                  </a:lnTo>
                  <a:lnTo>
                    <a:pt x="909" y="1107"/>
                  </a:lnTo>
                  <a:lnTo>
                    <a:pt x="910" y="1106"/>
                  </a:lnTo>
                  <a:lnTo>
                    <a:pt x="911" y="1105"/>
                  </a:lnTo>
                  <a:lnTo>
                    <a:pt x="911" y="1104"/>
                  </a:lnTo>
                  <a:lnTo>
                    <a:pt x="911" y="1102"/>
                  </a:lnTo>
                  <a:lnTo>
                    <a:pt x="912" y="1101"/>
                  </a:lnTo>
                  <a:lnTo>
                    <a:pt x="912" y="1102"/>
                  </a:lnTo>
                  <a:lnTo>
                    <a:pt x="912" y="1104"/>
                  </a:lnTo>
                  <a:lnTo>
                    <a:pt x="914" y="1104"/>
                  </a:lnTo>
                  <a:lnTo>
                    <a:pt x="914" y="1105"/>
                  </a:lnTo>
                  <a:close/>
                  <a:moveTo>
                    <a:pt x="899" y="1090"/>
                  </a:moveTo>
                  <a:lnTo>
                    <a:pt x="900" y="1089"/>
                  </a:lnTo>
                  <a:lnTo>
                    <a:pt x="899" y="1089"/>
                  </a:lnTo>
                  <a:lnTo>
                    <a:pt x="899" y="1090"/>
                  </a:lnTo>
                  <a:close/>
                  <a:moveTo>
                    <a:pt x="878" y="1075"/>
                  </a:moveTo>
                  <a:lnTo>
                    <a:pt x="877" y="1076"/>
                  </a:lnTo>
                  <a:lnTo>
                    <a:pt x="878" y="1076"/>
                  </a:lnTo>
                  <a:lnTo>
                    <a:pt x="878" y="1075"/>
                  </a:lnTo>
                  <a:close/>
                  <a:moveTo>
                    <a:pt x="881" y="1099"/>
                  </a:moveTo>
                  <a:lnTo>
                    <a:pt x="882" y="1099"/>
                  </a:lnTo>
                  <a:lnTo>
                    <a:pt x="881" y="1098"/>
                  </a:lnTo>
                  <a:lnTo>
                    <a:pt x="881" y="1099"/>
                  </a:lnTo>
                  <a:close/>
                  <a:moveTo>
                    <a:pt x="891" y="1102"/>
                  </a:moveTo>
                  <a:lnTo>
                    <a:pt x="889" y="1102"/>
                  </a:lnTo>
                  <a:lnTo>
                    <a:pt x="889" y="1104"/>
                  </a:lnTo>
                  <a:lnTo>
                    <a:pt x="891" y="1102"/>
                  </a:lnTo>
                  <a:close/>
                  <a:moveTo>
                    <a:pt x="887" y="1075"/>
                  </a:moveTo>
                  <a:lnTo>
                    <a:pt x="887" y="1074"/>
                  </a:lnTo>
                  <a:lnTo>
                    <a:pt x="886" y="1074"/>
                  </a:lnTo>
                  <a:lnTo>
                    <a:pt x="885" y="1074"/>
                  </a:lnTo>
                  <a:lnTo>
                    <a:pt x="886" y="1075"/>
                  </a:lnTo>
                  <a:lnTo>
                    <a:pt x="886" y="1076"/>
                  </a:lnTo>
                  <a:lnTo>
                    <a:pt x="887" y="1076"/>
                  </a:lnTo>
                  <a:lnTo>
                    <a:pt x="887" y="1075"/>
                  </a:lnTo>
                  <a:close/>
                  <a:moveTo>
                    <a:pt x="877" y="1107"/>
                  </a:moveTo>
                  <a:lnTo>
                    <a:pt x="878" y="1106"/>
                  </a:lnTo>
                  <a:lnTo>
                    <a:pt x="877" y="1106"/>
                  </a:lnTo>
                  <a:lnTo>
                    <a:pt x="877" y="1107"/>
                  </a:lnTo>
                  <a:close/>
                  <a:moveTo>
                    <a:pt x="820" y="1081"/>
                  </a:moveTo>
                  <a:lnTo>
                    <a:pt x="820" y="1079"/>
                  </a:lnTo>
                  <a:lnTo>
                    <a:pt x="819" y="1079"/>
                  </a:lnTo>
                  <a:lnTo>
                    <a:pt x="819" y="1078"/>
                  </a:lnTo>
                  <a:lnTo>
                    <a:pt x="818" y="1078"/>
                  </a:lnTo>
                  <a:lnTo>
                    <a:pt x="818" y="1077"/>
                  </a:lnTo>
                  <a:lnTo>
                    <a:pt x="817" y="1077"/>
                  </a:lnTo>
                  <a:lnTo>
                    <a:pt x="817" y="1076"/>
                  </a:lnTo>
                  <a:lnTo>
                    <a:pt x="816" y="1076"/>
                  </a:lnTo>
                  <a:lnTo>
                    <a:pt x="815" y="1076"/>
                  </a:lnTo>
                  <a:lnTo>
                    <a:pt x="815" y="1075"/>
                  </a:lnTo>
                  <a:lnTo>
                    <a:pt x="814" y="1075"/>
                  </a:lnTo>
                  <a:lnTo>
                    <a:pt x="813" y="1075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11" y="1073"/>
                  </a:lnTo>
                  <a:lnTo>
                    <a:pt x="809" y="1073"/>
                  </a:lnTo>
                  <a:lnTo>
                    <a:pt x="808" y="1073"/>
                  </a:lnTo>
                  <a:lnTo>
                    <a:pt x="807" y="1072"/>
                  </a:lnTo>
                  <a:lnTo>
                    <a:pt x="806" y="1072"/>
                  </a:lnTo>
                  <a:lnTo>
                    <a:pt x="806" y="1071"/>
                  </a:lnTo>
                  <a:lnTo>
                    <a:pt x="805" y="1071"/>
                  </a:lnTo>
                  <a:lnTo>
                    <a:pt x="804" y="1071"/>
                  </a:lnTo>
                  <a:lnTo>
                    <a:pt x="803" y="1068"/>
                  </a:lnTo>
                  <a:lnTo>
                    <a:pt x="802" y="1068"/>
                  </a:lnTo>
                  <a:lnTo>
                    <a:pt x="801" y="1068"/>
                  </a:lnTo>
                  <a:lnTo>
                    <a:pt x="800" y="1068"/>
                  </a:lnTo>
                  <a:lnTo>
                    <a:pt x="797" y="1068"/>
                  </a:lnTo>
                  <a:lnTo>
                    <a:pt x="795" y="1067"/>
                  </a:lnTo>
                  <a:lnTo>
                    <a:pt x="794" y="1067"/>
                  </a:lnTo>
                  <a:lnTo>
                    <a:pt x="793" y="1067"/>
                  </a:lnTo>
                  <a:lnTo>
                    <a:pt x="792" y="1067"/>
                  </a:lnTo>
                  <a:lnTo>
                    <a:pt x="791" y="1067"/>
                  </a:lnTo>
                  <a:lnTo>
                    <a:pt x="791" y="1068"/>
                  </a:lnTo>
                  <a:lnTo>
                    <a:pt x="791" y="1071"/>
                  </a:lnTo>
                  <a:lnTo>
                    <a:pt x="792" y="1071"/>
                  </a:lnTo>
                  <a:lnTo>
                    <a:pt x="793" y="1071"/>
                  </a:lnTo>
                  <a:lnTo>
                    <a:pt x="794" y="1072"/>
                  </a:lnTo>
                  <a:lnTo>
                    <a:pt x="795" y="1072"/>
                  </a:lnTo>
                  <a:lnTo>
                    <a:pt x="797" y="1073"/>
                  </a:lnTo>
                  <a:lnTo>
                    <a:pt x="798" y="1074"/>
                  </a:lnTo>
                  <a:lnTo>
                    <a:pt x="800" y="1074"/>
                  </a:lnTo>
                  <a:lnTo>
                    <a:pt x="800" y="1075"/>
                  </a:lnTo>
                  <a:lnTo>
                    <a:pt x="801" y="1075"/>
                  </a:lnTo>
                  <a:lnTo>
                    <a:pt x="801" y="1076"/>
                  </a:lnTo>
                  <a:lnTo>
                    <a:pt x="802" y="1077"/>
                  </a:lnTo>
                  <a:lnTo>
                    <a:pt x="803" y="1077"/>
                  </a:lnTo>
                  <a:lnTo>
                    <a:pt x="804" y="1077"/>
                  </a:lnTo>
                  <a:lnTo>
                    <a:pt x="804" y="1078"/>
                  </a:lnTo>
                  <a:lnTo>
                    <a:pt x="805" y="1078"/>
                  </a:lnTo>
                  <a:lnTo>
                    <a:pt x="807" y="1079"/>
                  </a:lnTo>
                  <a:lnTo>
                    <a:pt x="809" y="1081"/>
                  </a:lnTo>
                  <a:lnTo>
                    <a:pt x="811" y="1081"/>
                  </a:lnTo>
                  <a:lnTo>
                    <a:pt x="813" y="1081"/>
                  </a:lnTo>
                  <a:lnTo>
                    <a:pt x="814" y="1081"/>
                  </a:lnTo>
                  <a:lnTo>
                    <a:pt x="814" y="1082"/>
                  </a:lnTo>
                  <a:lnTo>
                    <a:pt x="815" y="1082"/>
                  </a:lnTo>
                  <a:lnTo>
                    <a:pt x="816" y="1082"/>
                  </a:lnTo>
                  <a:lnTo>
                    <a:pt x="818" y="1081"/>
                  </a:lnTo>
                  <a:lnTo>
                    <a:pt x="818" y="1082"/>
                  </a:lnTo>
                  <a:lnTo>
                    <a:pt x="819" y="1081"/>
                  </a:lnTo>
                  <a:lnTo>
                    <a:pt x="820" y="1081"/>
                  </a:lnTo>
                  <a:close/>
                  <a:moveTo>
                    <a:pt x="172" y="1074"/>
                  </a:moveTo>
                  <a:lnTo>
                    <a:pt x="173" y="1075"/>
                  </a:lnTo>
                  <a:lnTo>
                    <a:pt x="175" y="1075"/>
                  </a:lnTo>
                  <a:lnTo>
                    <a:pt x="175" y="1074"/>
                  </a:lnTo>
                  <a:lnTo>
                    <a:pt x="173" y="1074"/>
                  </a:lnTo>
                  <a:lnTo>
                    <a:pt x="173" y="1073"/>
                  </a:lnTo>
                  <a:lnTo>
                    <a:pt x="172" y="1073"/>
                  </a:lnTo>
                  <a:lnTo>
                    <a:pt x="172" y="1072"/>
                  </a:lnTo>
                  <a:lnTo>
                    <a:pt x="170" y="1072"/>
                  </a:lnTo>
                  <a:lnTo>
                    <a:pt x="169" y="1072"/>
                  </a:lnTo>
                  <a:lnTo>
                    <a:pt x="170" y="1073"/>
                  </a:lnTo>
                  <a:lnTo>
                    <a:pt x="172" y="1074"/>
                  </a:lnTo>
                  <a:close/>
                  <a:moveTo>
                    <a:pt x="134" y="1040"/>
                  </a:moveTo>
                  <a:lnTo>
                    <a:pt x="134" y="1038"/>
                  </a:lnTo>
                  <a:lnTo>
                    <a:pt x="133" y="1040"/>
                  </a:lnTo>
                  <a:lnTo>
                    <a:pt x="133" y="1041"/>
                  </a:lnTo>
                  <a:lnTo>
                    <a:pt x="133" y="1042"/>
                  </a:lnTo>
                  <a:lnTo>
                    <a:pt x="133" y="1043"/>
                  </a:lnTo>
                  <a:lnTo>
                    <a:pt x="134" y="1043"/>
                  </a:lnTo>
                  <a:lnTo>
                    <a:pt x="135" y="1044"/>
                  </a:lnTo>
                  <a:lnTo>
                    <a:pt x="135" y="1043"/>
                  </a:lnTo>
                  <a:lnTo>
                    <a:pt x="135" y="1042"/>
                  </a:lnTo>
                  <a:lnTo>
                    <a:pt x="135" y="1041"/>
                  </a:lnTo>
                  <a:lnTo>
                    <a:pt x="134" y="1041"/>
                  </a:lnTo>
                  <a:lnTo>
                    <a:pt x="134" y="1040"/>
                  </a:lnTo>
                  <a:close/>
                  <a:moveTo>
                    <a:pt x="134" y="1036"/>
                  </a:moveTo>
                  <a:lnTo>
                    <a:pt x="134" y="1035"/>
                  </a:lnTo>
                  <a:lnTo>
                    <a:pt x="134" y="1033"/>
                  </a:lnTo>
                  <a:lnTo>
                    <a:pt x="134" y="1032"/>
                  </a:lnTo>
                  <a:lnTo>
                    <a:pt x="133" y="1033"/>
                  </a:lnTo>
                  <a:lnTo>
                    <a:pt x="132" y="1033"/>
                  </a:lnTo>
                  <a:lnTo>
                    <a:pt x="132" y="1035"/>
                  </a:lnTo>
                  <a:lnTo>
                    <a:pt x="132" y="1036"/>
                  </a:lnTo>
                  <a:lnTo>
                    <a:pt x="133" y="1036"/>
                  </a:lnTo>
                  <a:lnTo>
                    <a:pt x="133" y="1037"/>
                  </a:lnTo>
                  <a:lnTo>
                    <a:pt x="133" y="1038"/>
                  </a:lnTo>
                  <a:lnTo>
                    <a:pt x="134" y="1038"/>
                  </a:lnTo>
                  <a:lnTo>
                    <a:pt x="134" y="1037"/>
                  </a:lnTo>
                  <a:lnTo>
                    <a:pt x="134" y="1036"/>
                  </a:lnTo>
                  <a:close/>
                  <a:moveTo>
                    <a:pt x="100" y="1028"/>
                  </a:moveTo>
                  <a:lnTo>
                    <a:pt x="99" y="1028"/>
                  </a:lnTo>
                  <a:lnTo>
                    <a:pt x="99" y="1027"/>
                  </a:lnTo>
                  <a:lnTo>
                    <a:pt x="97" y="1026"/>
                  </a:lnTo>
                  <a:lnTo>
                    <a:pt x="96" y="1026"/>
                  </a:lnTo>
                  <a:lnTo>
                    <a:pt x="96" y="1027"/>
                  </a:lnTo>
                  <a:lnTo>
                    <a:pt x="97" y="1027"/>
                  </a:lnTo>
                  <a:lnTo>
                    <a:pt x="97" y="1028"/>
                  </a:lnTo>
                  <a:lnTo>
                    <a:pt x="97" y="1029"/>
                  </a:lnTo>
                  <a:lnTo>
                    <a:pt x="99" y="1029"/>
                  </a:lnTo>
                  <a:lnTo>
                    <a:pt x="99" y="1030"/>
                  </a:lnTo>
                  <a:lnTo>
                    <a:pt x="100" y="1030"/>
                  </a:lnTo>
                  <a:lnTo>
                    <a:pt x="101" y="1030"/>
                  </a:lnTo>
                  <a:lnTo>
                    <a:pt x="100" y="1029"/>
                  </a:lnTo>
                  <a:lnTo>
                    <a:pt x="100" y="1028"/>
                  </a:lnTo>
                  <a:close/>
                  <a:moveTo>
                    <a:pt x="126" y="1028"/>
                  </a:moveTo>
                  <a:lnTo>
                    <a:pt x="127" y="1028"/>
                  </a:lnTo>
                  <a:lnTo>
                    <a:pt x="127" y="1029"/>
                  </a:lnTo>
                  <a:lnTo>
                    <a:pt x="129" y="1029"/>
                  </a:lnTo>
                  <a:lnTo>
                    <a:pt x="129" y="1028"/>
                  </a:lnTo>
                  <a:lnTo>
                    <a:pt x="127" y="1027"/>
                  </a:lnTo>
                  <a:lnTo>
                    <a:pt x="127" y="1026"/>
                  </a:lnTo>
                  <a:lnTo>
                    <a:pt x="126" y="1027"/>
                  </a:lnTo>
                  <a:lnTo>
                    <a:pt x="126" y="1028"/>
                  </a:lnTo>
                  <a:close/>
                  <a:moveTo>
                    <a:pt x="96" y="1024"/>
                  </a:moveTo>
                  <a:lnTo>
                    <a:pt x="96" y="1026"/>
                  </a:lnTo>
                  <a:lnTo>
                    <a:pt x="95" y="1026"/>
                  </a:lnTo>
                  <a:lnTo>
                    <a:pt x="94" y="1024"/>
                  </a:lnTo>
                  <a:lnTo>
                    <a:pt x="94" y="1022"/>
                  </a:lnTo>
                  <a:lnTo>
                    <a:pt x="93" y="1022"/>
                  </a:lnTo>
                  <a:lnTo>
                    <a:pt x="92" y="1021"/>
                  </a:lnTo>
                  <a:lnTo>
                    <a:pt x="92" y="1020"/>
                  </a:lnTo>
                  <a:lnTo>
                    <a:pt x="93" y="1020"/>
                  </a:lnTo>
                  <a:lnTo>
                    <a:pt x="92" y="1019"/>
                  </a:lnTo>
                  <a:lnTo>
                    <a:pt x="92" y="1020"/>
                  </a:lnTo>
                  <a:lnTo>
                    <a:pt x="90" y="1020"/>
                  </a:lnTo>
                  <a:lnTo>
                    <a:pt x="90" y="1019"/>
                  </a:lnTo>
                  <a:lnTo>
                    <a:pt x="89" y="1019"/>
                  </a:lnTo>
                  <a:lnTo>
                    <a:pt x="89" y="1018"/>
                  </a:lnTo>
                  <a:lnTo>
                    <a:pt x="90" y="1018"/>
                  </a:lnTo>
                  <a:lnTo>
                    <a:pt x="90" y="1017"/>
                  </a:lnTo>
                  <a:lnTo>
                    <a:pt x="92" y="1018"/>
                  </a:lnTo>
                  <a:lnTo>
                    <a:pt x="92" y="1017"/>
                  </a:lnTo>
                  <a:lnTo>
                    <a:pt x="90" y="1017"/>
                  </a:lnTo>
                  <a:lnTo>
                    <a:pt x="90" y="1016"/>
                  </a:lnTo>
                  <a:lnTo>
                    <a:pt x="89" y="1016"/>
                  </a:lnTo>
                  <a:lnTo>
                    <a:pt x="88" y="1016"/>
                  </a:lnTo>
                  <a:lnTo>
                    <a:pt x="87" y="1016"/>
                  </a:lnTo>
                  <a:lnTo>
                    <a:pt x="87" y="1015"/>
                  </a:lnTo>
                  <a:lnTo>
                    <a:pt x="88" y="1015"/>
                  </a:lnTo>
                  <a:lnTo>
                    <a:pt x="88" y="1014"/>
                  </a:lnTo>
                  <a:lnTo>
                    <a:pt x="87" y="1014"/>
                  </a:lnTo>
                  <a:lnTo>
                    <a:pt x="87" y="1013"/>
                  </a:lnTo>
                  <a:lnTo>
                    <a:pt x="86" y="1013"/>
                  </a:lnTo>
                  <a:lnTo>
                    <a:pt x="87" y="1012"/>
                  </a:lnTo>
                  <a:lnTo>
                    <a:pt x="88" y="1012"/>
                  </a:lnTo>
                  <a:lnTo>
                    <a:pt x="88" y="1010"/>
                  </a:lnTo>
                  <a:lnTo>
                    <a:pt x="87" y="1010"/>
                  </a:lnTo>
                  <a:lnTo>
                    <a:pt x="86" y="1010"/>
                  </a:lnTo>
                  <a:lnTo>
                    <a:pt x="86" y="1008"/>
                  </a:lnTo>
                  <a:lnTo>
                    <a:pt x="85" y="1007"/>
                  </a:lnTo>
                  <a:lnTo>
                    <a:pt x="84" y="1007"/>
                  </a:lnTo>
                  <a:lnTo>
                    <a:pt x="82" y="1007"/>
                  </a:lnTo>
                  <a:lnTo>
                    <a:pt x="82" y="1006"/>
                  </a:lnTo>
                  <a:lnTo>
                    <a:pt x="84" y="1006"/>
                  </a:lnTo>
                  <a:lnTo>
                    <a:pt x="82" y="1005"/>
                  </a:lnTo>
                  <a:lnTo>
                    <a:pt x="84" y="1005"/>
                  </a:lnTo>
                  <a:lnTo>
                    <a:pt x="82" y="1004"/>
                  </a:lnTo>
                  <a:lnTo>
                    <a:pt x="81" y="1003"/>
                  </a:lnTo>
                  <a:lnTo>
                    <a:pt x="81" y="1002"/>
                  </a:lnTo>
                  <a:lnTo>
                    <a:pt x="81" y="1001"/>
                  </a:lnTo>
                  <a:lnTo>
                    <a:pt x="81" y="999"/>
                  </a:lnTo>
                  <a:lnTo>
                    <a:pt x="82" y="999"/>
                  </a:lnTo>
                  <a:lnTo>
                    <a:pt x="82" y="998"/>
                  </a:lnTo>
                  <a:lnTo>
                    <a:pt x="81" y="998"/>
                  </a:lnTo>
                  <a:lnTo>
                    <a:pt x="82" y="997"/>
                  </a:lnTo>
                  <a:lnTo>
                    <a:pt x="84" y="997"/>
                  </a:lnTo>
                  <a:lnTo>
                    <a:pt x="85" y="997"/>
                  </a:lnTo>
                  <a:lnTo>
                    <a:pt x="86" y="997"/>
                  </a:lnTo>
                  <a:lnTo>
                    <a:pt x="87" y="997"/>
                  </a:lnTo>
                  <a:lnTo>
                    <a:pt x="87" y="998"/>
                  </a:lnTo>
                  <a:lnTo>
                    <a:pt x="88" y="998"/>
                  </a:lnTo>
                  <a:lnTo>
                    <a:pt x="89" y="998"/>
                  </a:lnTo>
                  <a:lnTo>
                    <a:pt x="90" y="998"/>
                  </a:lnTo>
                  <a:lnTo>
                    <a:pt x="90" y="999"/>
                  </a:lnTo>
                  <a:lnTo>
                    <a:pt x="92" y="999"/>
                  </a:lnTo>
                  <a:lnTo>
                    <a:pt x="93" y="999"/>
                  </a:lnTo>
                  <a:lnTo>
                    <a:pt x="94" y="999"/>
                  </a:lnTo>
                  <a:lnTo>
                    <a:pt x="94" y="998"/>
                  </a:lnTo>
                  <a:lnTo>
                    <a:pt x="95" y="998"/>
                  </a:lnTo>
                  <a:lnTo>
                    <a:pt x="95" y="997"/>
                  </a:lnTo>
                  <a:lnTo>
                    <a:pt x="96" y="997"/>
                  </a:lnTo>
                  <a:lnTo>
                    <a:pt x="96" y="998"/>
                  </a:lnTo>
                  <a:lnTo>
                    <a:pt x="96" y="999"/>
                  </a:lnTo>
                  <a:lnTo>
                    <a:pt x="95" y="1001"/>
                  </a:lnTo>
                  <a:lnTo>
                    <a:pt x="95" y="1002"/>
                  </a:lnTo>
                  <a:lnTo>
                    <a:pt x="94" y="1003"/>
                  </a:lnTo>
                  <a:lnTo>
                    <a:pt x="94" y="1004"/>
                  </a:lnTo>
                  <a:lnTo>
                    <a:pt x="94" y="1005"/>
                  </a:lnTo>
                  <a:lnTo>
                    <a:pt x="94" y="1006"/>
                  </a:lnTo>
                  <a:lnTo>
                    <a:pt x="94" y="1007"/>
                  </a:lnTo>
                  <a:lnTo>
                    <a:pt x="93" y="1007"/>
                  </a:lnTo>
                  <a:lnTo>
                    <a:pt x="94" y="1008"/>
                  </a:lnTo>
                  <a:lnTo>
                    <a:pt x="94" y="1010"/>
                  </a:lnTo>
                  <a:lnTo>
                    <a:pt x="94" y="1012"/>
                  </a:lnTo>
                  <a:lnTo>
                    <a:pt x="93" y="1013"/>
                  </a:lnTo>
                  <a:lnTo>
                    <a:pt x="92" y="1013"/>
                  </a:lnTo>
                  <a:lnTo>
                    <a:pt x="90" y="1013"/>
                  </a:lnTo>
                  <a:lnTo>
                    <a:pt x="90" y="1014"/>
                  </a:lnTo>
                  <a:lnTo>
                    <a:pt x="90" y="1015"/>
                  </a:lnTo>
                  <a:lnTo>
                    <a:pt x="89" y="1014"/>
                  </a:lnTo>
                  <a:lnTo>
                    <a:pt x="89" y="1015"/>
                  </a:lnTo>
                  <a:lnTo>
                    <a:pt x="90" y="1015"/>
                  </a:lnTo>
                  <a:lnTo>
                    <a:pt x="92" y="1015"/>
                  </a:lnTo>
                  <a:lnTo>
                    <a:pt x="92" y="1014"/>
                  </a:lnTo>
                  <a:lnTo>
                    <a:pt x="93" y="1014"/>
                  </a:lnTo>
                  <a:lnTo>
                    <a:pt x="94" y="1013"/>
                  </a:lnTo>
                  <a:lnTo>
                    <a:pt x="95" y="1013"/>
                  </a:lnTo>
                  <a:lnTo>
                    <a:pt x="95" y="1014"/>
                  </a:lnTo>
                  <a:lnTo>
                    <a:pt x="95" y="1015"/>
                  </a:lnTo>
                  <a:lnTo>
                    <a:pt x="96" y="1015"/>
                  </a:lnTo>
                  <a:lnTo>
                    <a:pt x="96" y="1016"/>
                  </a:lnTo>
                  <a:lnTo>
                    <a:pt x="95" y="1016"/>
                  </a:lnTo>
                  <a:lnTo>
                    <a:pt x="94" y="1016"/>
                  </a:lnTo>
                  <a:lnTo>
                    <a:pt x="93" y="1016"/>
                  </a:lnTo>
                  <a:lnTo>
                    <a:pt x="93" y="1017"/>
                  </a:lnTo>
                  <a:lnTo>
                    <a:pt x="94" y="1017"/>
                  </a:lnTo>
                  <a:lnTo>
                    <a:pt x="94" y="1016"/>
                  </a:lnTo>
                  <a:lnTo>
                    <a:pt x="95" y="1017"/>
                  </a:lnTo>
                  <a:lnTo>
                    <a:pt x="96" y="1017"/>
                  </a:lnTo>
                  <a:lnTo>
                    <a:pt x="96" y="1018"/>
                  </a:lnTo>
                  <a:lnTo>
                    <a:pt x="96" y="1019"/>
                  </a:lnTo>
                  <a:lnTo>
                    <a:pt x="96" y="1020"/>
                  </a:lnTo>
                  <a:lnTo>
                    <a:pt x="95" y="1020"/>
                  </a:lnTo>
                  <a:lnTo>
                    <a:pt x="94" y="1019"/>
                  </a:lnTo>
                  <a:lnTo>
                    <a:pt x="95" y="1019"/>
                  </a:lnTo>
                  <a:lnTo>
                    <a:pt x="94" y="1018"/>
                  </a:lnTo>
                  <a:lnTo>
                    <a:pt x="93" y="1019"/>
                  </a:lnTo>
                  <a:lnTo>
                    <a:pt x="94" y="1019"/>
                  </a:lnTo>
                  <a:lnTo>
                    <a:pt x="94" y="1020"/>
                  </a:lnTo>
                  <a:lnTo>
                    <a:pt x="95" y="1020"/>
                  </a:lnTo>
                  <a:lnTo>
                    <a:pt x="94" y="1021"/>
                  </a:lnTo>
                  <a:lnTo>
                    <a:pt x="95" y="1021"/>
                  </a:lnTo>
                  <a:lnTo>
                    <a:pt x="95" y="1022"/>
                  </a:lnTo>
                  <a:lnTo>
                    <a:pt x="96" y="1024"/>
                  </a:lnTo>
                  <a:close/>
                  <a:moveTo>
                    <a:pt x="87" y="1001"/>
                  </a:moveTo>
                  <a:lnTo>
                    <a:pt x="87" y="999"/>
                  </a:lnTo>
                  <a:lnTo>
                    <a:pt x="86" y="999"/>
                  </a:lnTo>
                  <a:lnTo>
                    <a:pt x="86" y="1001"/>
                  </a:lnTo>
                  <a:lnTo>
                    <a:pt x="87" y="1001"/>
                  </a:lnTo>
                  <a:close/>
                  <a:moveTo>
                    <a:pt x="89" y="1006"/>
                  </a:moveTo>
                  <a:lnTo>
                    <a:pt x="89" y="1005"/>
                  </a:lnTo>
                  <a:lnTo>
                    <a:pt x="90" y="1005"/>
                  </a:lnTo>
                  <a:lnTo>
                    <a:pt x="92" y="1005"/>
                  </a:lnTo>
                  <a:lnTo>
                    <a:pt x="92" y="1004"/>
                  </a:lnTo>
                  <a:lnTo>
                    <a:pt x="90" y="1004"/>
                  </a:lnTo>
                  <a:lnTo>
                    <a:pt x="89" y="1004"/>
                  </a:lnTo>
                  <a:lnTo>
                    <a:pt x="88" y="1004"/>
                  </a:lnTo>
                  <a:lnTo>
                    <a:pt x="87" y="1005"/>
                  </a:lnTo>
                  <a:lnTo>
                    <a:pt x="88" y="1005"/>
                  </a:lnTo>
                  <a:lnTo>
                    <a:pt x="89" y="1005"/>
                  </a:lnTo>
                  <a:lnTo>
                    <a:pt x="88" y="1006"/>
                  </a:lnTo>
                  <a:lnTo>
                    <a:pt x="89" y="1006"/>
                  </a:lnTo>
                  <a:close/>
                  <a:moveTo>
                    <a:pt x="609" y="1017"/>
                  </a:moveTo>
                  <a:lnTo>
                    <a:pt x="610" y="1017"/>
                  </a:lnTo>
                  <a:lnTo>
                    <a:pt x="612" y="1018"/>
                  </a:lnTo>
                  <a:lnTo>
                    <a:pt x="613" y="1018"/>
                  </a:lnTo>
                  <a:lnTo>
                    <a:pt x="615" y="1019"/>
                  </a:lnTo>
                  <a:lnTo>
                    <a:pt x="618" y="1019"/>
                  </a:lnTo>
                  <a:lnTo>
                    <a:pt x="619" y="1020"/>
                  </a:lnTo>
                  <a:lnTo>
                    <a:pt x="620" y="1020"/>
                  </a:lnTo>
                  <a:lnTo>
                    <a:pt x="622" y="1021"/>
                  </a:lnTo>
                  <a:lnTo>
                    <a:pt x="623" y="1021"/>
                  </a:lnTo>
                  <a:lnTo>
                    <a:pt x="623" y="1020"/>
                  </a:lnTo>
                  <a:lnTo>
                    <a:pt x="623" y="1019"/>
                  </a:lnTo>
                  <a:lnTo>
                    <a:pt x="623" y="1018"/>
                  </a:lnTo>
                  <a:lnTo>
                    <a:pt x="622" y="1018"/>
                  </a:lnTo>
                  <a:lnTo>
                    <a:pt x="622" y="1016"/>
                  </a:lnTo>
                  <a:lnTo>
                    <a:pt x="621" y="1016"/>
                  </a:lnTo>
                  <a:lnTo>
                    <a:pt x="621" y="1015"/>
                  </a:lnTo>
                  <a:lnTo>
                    <a:pt x="620" y="1015"/>
                  </a:lnTo>
                  <a:lnTo>
                    <a:pt x="619" y="1014"/>
                  </a:lnTo>
                  <a:lnTo>
                    <a:pt x="617" y="1014"/>
                  </a:lnTo>
                  <a:lnTo>
                    <a:pt x="615" y="1014"/>
                  </a:lnTo>
                  <a:lnTo>
                    <a:pt x="613" y="1014"/>
                  </a:lnTo>
                  <a:lnTo>
                    <a:pt x="612" y="1014"/>
                  </a:lnTo>
                  <a:lnTo>
                    <a:pt x="611" y="1014"/>
                  </a:lnTo>
                  <a:lnTo>
                    <a:pt x="610" y="1015"/>
                  </a:lnTo>
                  <a:lnTo>
                    <a:pt x="610" y="1016"/>
                  </a:lnTo>
                  <a:lnTo>
                    <a:pt x="609" y="1016"/>
                  </a:lnTo>
                  <a:lnTo>
                    <a:pt x="609" y="1017"/>
                  </a:lnTo>
                  <a:close/>
                  <a:moveTo>
                    <a:pt x="119" y="1016"/>
                  </a:moveTo>
                  <a:lnTo>
                    <a:pt x="120" y="1017"/>
                  </a:lnTo>
                  <a:lnTo>
                    <a:pt x="121" y="1017"/>
                  </a:lnTo>
                  <a:lnTo>
                    <a:pt x="121" y="1016"/>
                  </a:lnTo>
                  <a:lnTo>
                    <a:pt x="120" y="1016"/>
                  </a:lnTo>
                  <a:lnTo>
                    <a:pt x="120" y="1015"/>
                  </a:lnTo>
                  <a:lnTo>
                    <a:pt x="119" y="1015"/>
                  </a:lnTo>
                  <a:lnTo>
                    <a:pt x="119" y="1016"/>
                  </a:lnTo>
                  <a:close/>
                  <a:moveTo>
                    <a:pt x="115" y="1008"/>
                  </a:moveTo>
                  <a:lnTo>
                    <a:pt x="113" y="1008"/>
                  </a:lnTo>
                  <a:lnTo>
                    <a:pt x="111" y="1007"/>
                  </a:lnTo>
                  <a:lnTo>
                    <a:pt x="110" y="1007"/>
                  </a:lnTo>
                  <a:lnTo>
                    <a:pt x="110" y="1006"/>
                  </a:lnTo>
                  <a:lnTo>
                    <a:pt x="111" y="1006"/>
                  </a:lnTo>
                  <a:lnTo>
                    <a:pt x="111" y="1005"/>
                  </a:lnTo>
                  <a:lnTo>
                    <a:pt x="111" y="1004"/>
                  </a:lnTo>
                  <a:lnTo>
                    <a:pt x="110" y="1003"/>
                  </a:lnTo>
                  <a:lnTo>
                    <a:pt x="110" y="1004"/>
                  </a:lnTo>
                  <a:lnTo>
                    <a:pt x="109" y="1004"/>
                  </a:lnTo>
                  <a:lnTo>
                    <a:pt x="109" y="1005"/>
                  </a:lnTo>
                  <a:lnTo>
                    <a:pt x="109" y="1006"/>
                  </a:lnTo>
                  <a:lnTo>
                    <a:pt x="108" y="1006"/>
                  </a:lnTo>
                  <a:lnTo>
                    <a:pt x="108" y="1007"/>
                  </a:lnTo>
                  <a:lnTo>
                    <a:pt x="109" y="1007"/>
                  </a:lnTo>
                  <a:lnTo>
                    <a:pt x="109" y="1008"/>
                  </a:lnTo>
                  <a:lnTo>
                    <a:pt x="110" y="1010"/>
                  </a:lnTo>
                  <a:lnTo>
                    <a:pt x="111" y="1010"/>
                  </a:lnTo>
                  <a:lnTo>
                    <a:pt x="111" y="1012"/>
                  </a:lnTo>
                  <a:lnTo>
                    <a:pt x="113" y="1012"/>
                  </a:lnTo>
                  <a:lnTo>
                    <a:pt x="113" y="1013"/>
                  </a:lnTo>
                  <a:lnTo>
                    <a:pt x="113" y="1014"/>
                  </a:lnTo>
                  <a:lnTo>
                    <a:pt x="115" y="1014"/>
                  </a:lnTo>
                  <a:lnTo>
                    <a:pt x="115" y="1015"/>
                  </a:lnTo>
                  <a:lnTo>
                    <a:pt x="116" y="1015"/>
                  </a:lnTo>
                  <a:lnTo>
                    <a:pt x="117" y="1014"/>
                  </a:lnTo>
                  <a:lnTo>
                    <a:pt x="117" y="1013"/>
                  </a:lnTo>
                  <a:lnTo>
                    <a:pt x="116" y="1012"/>
                  </a:lnTo>
                  <a:lnTo>
                    <a:pt x="116" y="1010"/>
                  </a:lnTo>
                  <a:lnTo>
                    <a:pt x="115" y="1010"/>
                  </a:lnTo>
                  <a:lnTo>
                    <a:pt x="115" y="1008"/>
                  </a:lnTo>
                  <a:close/>
                  <a:moveTo>
                    <a:pt x="110" y="999"/>
                  </a:moveTo>
                  <a:lnTo>
                    <a:pt x="109" y="998"/>
                  </a:lnTo>
                  <a:lnTo>
                    <a:pt x="108" y="998"/>
                  </a:lnTo>
                  <a:lnTo>
                    <a:pt x="107" y="999"/>
                  </a:lnTo>
                  <a:lnTo>
                    <a:pt x="106" y="1001"/>
                  </a:lnTo>
                  <a:lnTo>
                    <a:pt x="107" y="1001"/>
                  </a:lnTo>
                  <a:lnTo>
                    <a:pt x="108" y="1002"/>
                  </a:lnTo>
                  <a:lnTo>
                    <a:pt x="108" y="1001"/>
                  </a:lnTo>
                  <a:lnTo>
                    <a:pt x="109" y="999"/>
                  </a:lnTo>
                  <a:lnTo>
                    <a:pt x="109" y="1001"/>
                  </a:lnTo>
                  <a:lnTo>
                    <a:pt x="108" y="1002"/>
                  </a:lnTo>
                  <a:lnTo>
                    <a:pt x="109" y="1002"/>
                  </a:lnTo>
                  <a:lnTo>
                    <a:pt x="110" y="1002"/>
                  </a:lnTo>
                  <a:lnTo>
                    <a:pt x="110" y="1001"/>
                  </a:lnTo>
                  <a:lnTo>
                    <a:pt x="110" y="999"/>
                  </a:lnTo>
                  <a:close/>
                  <a:moveTo>
                    <a:pt x="642" y="956"/>
                  </a:moveTo>
                  <a:lnTo>
                    <a:pt x="641" y="956"/>
                  </a:lnTo>
                  <a:lnTo>
                    <a:pt x="640" y="956"/>
                  </a:lnTo>
                  <a:lnTo>
                    <a:pt x="640" y="955"/>
                  </a:lnTo>
                  <a:lnTo>
                    <a:pt x="640" y="953"/>
                  </a:lnTo>
                  <a:lnTo>
                    <a:pt x="638" y="953"/>
                  </a:lnTo>
                  <a:lnTo>
                    <a:pt x="638" y="952"/>
                  </a:lnTo>
                  <a:lnTo>
                    <a:pt x="640" y="952"/>
                  </a:lnTo>
                  <a:lnTo>
                    <a:pt x="640" y="951"/>
                  </a:lnTo>
                  <a:lnTo>
                    <a:pt x="638" y="951"/>
                  </a:lnTo>
                  <a:lnTo>
                    <a:pt x="637" y="951"/>
                  </a:lnTo>
                  <a:lnTo>
                    <a:pt x="637" y="952"/>
                  </a:lnTo>
                  <a:lnTo>
                    <a:pt x="637" y="955"/>
                  </a:lnTo>
                  <a:lnTo>
                    <a:pt x="637" y="956"/>
                  </a:lnTo>
                  <a:lnTo>
                    <a:pt x="637" y="957"/>
                  </a:lnTo>
                  <a:lnTo>
                    <a:pt x="636" y="959"/>
                  </a:lnTo>
                  <a:lnTo>
                    <a:pt x="636" y="960"/>
                  </a:lnTo>
                  <a:lnTo>
                    <a:pt x="635" y="960"/>
                  </a:lnTo>
                  <a:lnTo>
                    <a:pt x="635" y="959"/>
                  </a:lnTo>
                  <a:lnTo>
                    <a:pt x="636" y="959"/>
                  </a:lnTo>
                  <a:lnTo>
                    <a:pt x="636" y="958"/>
                  </a:lnTo>
                  <a:lnTo>
                    <a:pt x="636" y="957"/>
                  </a:lnTo>
                  <a:lnTo>
                    <a:pt x="635" y="958"/>
                  </a:lnTo>
                  <a:lnTo>
                    <a:pt x="634" y="960"/>
                  </a:lnTo>
                  <a:lnTo>
                    <a:pt x="632" y="964"/>
                  </a:lnTo>
                  <a:lnTo>
                    <a:pt x="631" y="964"/>
                  </a:lnTo>
                  <a:lnTo>
                    <a:pt x="631" y="965"/>
                  </a:lnTo>
                  <a:lnTo>
                    <a:pt x="632" y="965"/>
                  </a:lnTo>
                  <a:lnTo>
                    <a:pt x="632" y="967"/>
                  </a:lnTo>
                  <a:lnTo>
                    <a:pt x="633" y="965"/>
                  </a:lnTo>
                  <a:lnTo>
                    <a:pt x="634" y="964"/>
                  </a:lnTo>
                  <a:lnTo>
                    <a:pt x="635" y="961"/>
                  </a:lnTo>
                  <a:lnTo>
                    <a:pt x="636" y="961"/>
                  </a:lnTo>
                  <a:lnTo>
                    <a:pt x="635" y="962"/>
                  </a:lnTo>
                  <a:lnTo>
                    <a:pt x="634" y="965"/>
                  </a:lnTo>
                  <a:lnTo>
                    <a:pt x="635" y="965"/>
                  </a:lnTo>
                  <a:lnTo>
                    <a:pt x="635" y="967"/>
                  </a:lnTo>
                  <a:lnTo>
                    <a:pt x="636" y="967"/>
                  </a:lnTo>
                  <a:lnTo>
                    <a:pt x="637" y="964"/>
                  </a:lnTo>
                  <a:lnTo>
                    <a:pt x="638" y="960"/>
                  </a:lnTo>
                  <a:lnTo>
                    <a:pt x="638" y="959"/>
                  </a:lnTo>
                  <a:lnTo>
                    <a:pt x="640" y="959"/>
                  </a:lnTo>
                  <a:lnTo>
                    <a:pt x="640" y="957"/>
                  </a:lnTo>
                  <a:lnTo>
                    <a:pt x="641" y="957"/>
                  </a:lnTo>
                  <a:lnTo>
                    <a:pt x="642" y="957"/>
                  </a:lnTo>
                  <a:lnTo>
                    <a:pt x="642" y="956"/>
                  </a:lnTo>
                  <a:close/>
                  <a:moveTo>
                    <a:pt x="633" y="968"/>
                  </a:moveTo>
                  <a:lnTo>
                    <a:pt x="634" y="968"/>
                  </a:lnTo>
                  <a:lnTo>
                    <a:pt x="634" y="965"/>
                  </a:lnTo>
                  <a:lnTo>
                    <a:pt x="633" y="967"/>
                  </a:lnTo>
                  <a:lnTo>
                    <a:pt x="633" y="968"/>
                  </a:lnTo>
                  <a:close/>
                  <a:moveTo>
                    <a:pt x="825" y="961"/>
                  </a:moveTo>
                  <a:lnTo>
                    <a:pt x="825" y="962"/>
                  </a:lnTo>
                  <a:lnTo>
                    <a:pt x="828" y="962"/>
                  </a:lnTo>
                  <a:lnTo>
                    <a:pt x="828" y="961"/>
                  </a:lnTo>
                  <a:lnTo>
                    <a:pt x="826" y="961"/>
                  </a:lnTo>
                  <a:lnTo>
                    <a:pt x="826" y="960"/>
                  </a:lnTo>
                  <a:lnTo>
                    <a:pt x="825" y="960"/>
                  </a:lnTo>
                  <a:lnTo>
                    <a:pt x="825" y="961"/>
                  </a:lnTo>
                  <a:close/>
                  <a:moveTo>
                    <a:pt x="819" y="956"/>
                  </a:moveTo>
                  <a:lnTo>
                    <a:pt x="819" y="957"/>
                  </a:lnTo>
                  <a:lnTo>
                    <a:pt x="820" y="957"/>
                  </a:lnTo>
                  <a:lnTo>
                    <a:pt x="821" y="958"/>
                  </a:lnTo>
                  <a:lnTo>
                    <a:pt x="823" y="958"/>
                  </a:lnTo>
                  <a:lnTo>
                    <a:pt x="823" y="957"/>
                  </a:lnTo>
                  <a:lnTo>
                    <a:pt x="823" y="956"/>
                  </a:lnTo>
                  <a:lnTo>
                    <a:pt x="821" y="956"/>
                  </a:lnTo>
                  <a:lnTo>
                    <a:pt x="819" y="956"/>
                  </a:lnTo>
                  <a:close/>
                  <a:moveTo>
                    <a:pt x="817" y="936"/>
                  </a:moveTo>
                  <a:lnTo>
                    <a:pt x="818" y="936"/>
                  </a:lnTo>
                  <a:lnTo>
                    <a:pt x="818" y="937"/>
                  </a:lnTo>
                  <a:lnTo>
                    <a:pt x="819" y="936"/>
                  </a:lnTo>
                  <a:lnTo>
                    <a:pt x="820" y="936"/>
                  </a:lnTo>
                  <a:lnTo>
                    <a:pt x="820" y="935"/>
                  </a:lnTo>
                  <a:lnTo>
                    <a:pt x="819" y="935"/>
                  </a:lnTo>
                  <a:lnTo>
                    <a:pt x="818" y="934"/>
                  </a:lnTo>
                  <a:lnTo>
                    <a:pt x="817" y="935"/>
                  </a:lnTo>
                  <a:lnTo>
                    <a:pt x="817" y="936"/>
                  </a:lnTo>
                  <a:close/>
                  <a:moveTo>
                    <a:pt x="820" y="930"/>
                  </a:moveTo>
                  <a:lnTo>
                    <a:pt x="820" y="929"/>
                  </a:lnTo>
                  <a:lnTo>
                    <a:pt x="819" y="929"/>
                  </a:lnTo>
                  <a:lnTo>
                    <a:pt x="819" y="928"/>
                  </a:lnTo>
                  <a:lnTo>
                    <a:pt x="818" y="929"/>
                  </a:lnTo>
                  <a:lnTo>
                    <a:pt x="819" y="930"/>
                  </a:lnTo>
                  <a:lnTo>
                    <a:pt x="820" y="930"/>
                  </a:lnTo>
                  <a:close/>
                  <a:moveTo>
                    <a:pt x="754" y="873"/>
                  </a:moveTo>
                  <a:lnTo>
                    <a:pt x="752" y="873"/>
                  </a:lnTo>
                  <a:lnTo>
                    <a:pt x="752" y="876"/>
                  </a:lnTo>
                  <a:lnTo>
                    <a:pt x="750" y="877"/>
                  </a:lnTo>
                  <a:lnTo>
                    <a:pt x="750" y="878"/>
                  </a:lnTo>
                  <a:lnTo>
                    <a:pt x="750" y="879"/>
                  </a:lnTo>
                  <a:lnTo>
                    <a:pt x="749" y="880"/>
                  </a:lnTo>
                  <a:lnTo>
                    <a:pt x="750" y="881"/>
                  </a:lnTo>
                  <a:lnTo>
                    <a:pt x="752" y="881"/>
                  </a:lnTo>
                  <a:lnTo>
                    <a:pt x="754" y="881"/>
                  </a:lnTo>
                  <a:lnTo>
                    <a:pt x="754" y="880"/>
                  </a:lnTo>
                  <a:lnTo>
                    <a:pt x="755" y="880"/>
                  </a:lnTo>
                  <a:lnTo>
                    <a:pt x="755" y="879"/>
                  </a:lnTo>
                  <a:lnTo>
                    <a:pt x="756" y="879"/>
                  </a:lnTo>
                  <a:lnTo>
                    <a:pt x="756" y="878"/>
                  </a:lnTo>
                  <a:lnTo>
                    <a:pt x="757" y="877"/>
                  </a:lnTo>
                  <a:lnTo>
                    <a:pt x="757" y="876"/>
                  </a:lnTo>
                  <a:lnTo>
                    <a:pt x="756" y="876"/>
                  </a:lnTo>
                  <a:lnTo>
                    <a:pt x="756" y="875"/>
                  </a:lnTo>
                  <a:lnTo>
                    <a:pt x="755" y="875"/>
                  </a:lnTo>
                  <a:lnTo>
                    <a:pt x="755" y="873"/>
                  </a:lnTo>
                  <a:lnTo>
                    <a:pt x="754" y="873"/>
                  </a:lnTo>
                  <a:close/>
                  <a:moveTo>
                    <a:pt x="789" y="850"/>
                  </a:moveTo>
                  <a:lnTo>
                    <a:pt x="786" y="849"/>
                  </a:lnTo>
                  <a:lnTo>
                    <a:pt x="785" y="849"/>
                  </a:lnTo>
                  <a:lnTo>
                    <a:pt x="781" y="850"/>
                  </a:lnTo>
                  <a:lnTo>
                    <a:pt x="780" y="850"/>
                  </a:lnTo>
                  <a:lnTo>
                    <a:pt x="780" y="852"/>
                  </a:lnTo>
                  <a:lnTo>
                    <a:pt x="781" y="852"/>
                  </a:lnTo>
                  <a:lnTo>
                    <a:pt x="781" y="853"/>
                  </a:lnTo>
                  <a:lnTo>
                    <a:pt x="783" y="853"/>
                  </a:lnTo>
                  <a:lnTo>
                    <a:pt x="784" y="853"/>
                  </a:lnTo>
                  <a:lnTo>
                    <a:pt x="784" y="854"/>
                  </a:lnTo>
                  <a:lnTo>
                    <a:pt x="785" y="854"/>
                  </a:lnTo>
                  <a:lnTo>
                    <a:pt x="785" y="855"/>
                  </a:lnTo>
                  <a:lnTo>
                    <a:pt x="786" y="855"/>
                  </a:lnTo>
                  <a:lnTo>
                    <a:pt x="786" y="856"/>
                  </a:lnTo>
                  <a:lnTo>
                    <a:pt x="786" y="858"/>
                  </a:lnTo>
                  <a:lnTo>
                    <a:pt x="787" y="858"/>
                  </a:lnTo>
                  <a:lnTo>
                    <a:pt x="787" y="856"/>
                  </a:lnTo>
                  <a:lnTo>
                    <a:pt x="787" y="855"/>
                  </a:lnTo>
                  <a:lnTo>
                    <a:pt x="789" y="855"/>
                  </a:lnTo>
                  <a:lnTo>
                    <a:pt x="789" y="854"/>
                  </a:lnTo>
                  <a:lnTo>
                    <a:pt x="789" y="853"/>
                  </a:lnTo>
                  <a:lnTo>
                    <a:pt x="789" y="852"/>
                  </a:lnTo>
                  <a:lnTo>
                    <a:pt x="790" y="852"/>
                  </a:lnTo>
                  <a:lnTo>
                    <a:pt x="789" y="850"/>
                  </a:lnTo>
                  <a:close/>
                  <a:moveTo>
                    <a:pt x="636" y="845"/>
                  </a:moveTo>
                  <a:lnTo>
                    <a:pt x="636" y="844"/>
                  </a:lnTo>
                  <a:lnTo>
                    <a:pt x="637" y="844"/>
                  </a:lnTo>
                  <a:lnTo>
                    <a:pt x="637" y="843"/>
                  </a:lnTo>
                  <a:lnTo>
                    <a:pt x="637" y="841"/>
                  </a:lnTo>
                  <a:lnTo>
                    <a:pt x="638" y="839"/>
                  </a:lnTo>
                  <a:lnTo>
                    <a:pt x="638" y="838"/>
                  </a:lnTo>
                  <a:lnTo>
                    <a:pt x="638" y="837"/>
                  </a:lnTo>
                  <a:lnTo>
                    <a:pt x="638" y="836"/>
                  </a:lnTo>
                  <a:lnTo>
                    <a:pt x="637" y="836"/>
                  </a:lnTo>
                  <a:lnTo>
                    <a:pt x="637" y="835"/>
                  </a:lnTo>
                  <a:lnTo>
                    <a:pt x="636" y="835"/>
                  </a:lnTo>
                  <a:lnTo>
                    <a:pt x="636" y="834"/>
                  </a:lnTo>
                  <a:lnTo>
                    <a:pt x="635" y="834"/>
                  </a:lnTo>
                  <a:lnTo>
                    <a:pt x="634" y="834"/>
                  </a:lnTo>
                  <a:lnTo>
                    <a:pt x="633" y="834"/>
                  </a:lnTo>
                  <a:lnTo>
                    <a:pt x="632" y="834"/>
                  </a:lnTo>
                  <a:lnTo>
                    <a:pt x="632" y="835"/>
                  </a:lnTo>
                  <a:lnTo>
                    <a:pt x="631" y="835"/>
                  </a:lnTo>
                  <a:lnTo>
                    <a:pt x="631" y="836"/>
                  </a:lnTo>
                  <a:lnTo>
                    <a:pt x="631" y="837"/>
                  </a:lnTo>
                  <a:lnTo>
                    <a:pt x="629" y="837"/>
                  </a:lnTo>
                  <a:lnTo>
                    <a:pt x="629" y="838"/>
                  </a:lnTo>
                  <a:lnTo>
                    <a:pt x="627" y="839"/>
                  </a:lnTo>
                  <a:lnTo>
                    <a:pt x="627" y="841"/>
                  </a:lnTo>
                  <a:lnTo>
                    <a:pt x="627" y="843"/>
                  </a:lnTo>
                  <a:lnTo>
                    <a:pt x="627" y="844"/>
                  </a:lnTo>
                  <a:lnTo>
                    <a:pt x="627" y="845"/>
                  </a:lnTo>
                  <a:lnTo>
                    <a:pt x="627" y="846"/>
                  </a:lnTo>
                  <a:lnTo>
                    <a:pt x="627" y="847"/>
                  </a:lnTo>
                  <a:lnTo>
                    <a:pt x="629" y="848"/>
                  </a:lnTo>
                  <a:lnTo>
                    <a:pt x="631" y="848"/>
                  </a:lnTo>
                  <a:lnTo>
                    <a:pt x="631" y="849"/>
                  </a:lnTo>
                  <a:lnTo>
                    <a:pt x="632" y="849"/>
                  </a:lnTo>
                  <a:lnTo>
                    <a:pt x="632" y="850"/>
                  </a:lnTo>
                  <a:lnTo>
                    <a:pt x="632" y="852"/>
                  </a:lnTo>
                  <a:lnTo>
                    <a:pt x="633" y="852"/>
                  </a:lnTo>
                  <a:lnTo>
                    <a:pt x="634" y="852"/>
                  </a:lnTo>
                  <a:lnTo>
                    <a:pt x="634" y="850"/>
                  </a:lnTo>
                  <a:lnTo>
                    <a:pt x="635" y="849"/>
                  </a:lnTo>
                  <a:lnTo>
                    <a:pt x="635" y="848"/>
                  </a:lnTo>
                  <a:lnTo>
                    <a:pt x="635" y="847"/>
                  </a:lnTo>
                  <a:lnTo>
                    <a:pt x="635" y="846"/>
                  </a:lnTo>
                  <a:lnTo>
                    <a:pt x="636" y="846"/>
                  </a:lnTo>
                  <a:lnTo>
                    <a:pt x="636" y="845"/>
                  </a:lnTo>
                  <a:close/>
                  <a:moveTo>
                    <a:pt x="785" y="844"/>
                  </a:moveTo>
                  <a:lnTo>
                    <a:pt x="784" y="844"/>
                  </a:lnTo>
                  <a:lnTo>
                    <a:pt x="784" y="845"/>
                  </a:lnTo>
                  <a:lnTo>
                    <a:pt x="783" y="845"/>
                  </a:lnTo>
                  <a:lnTo>
                    <a:pt x="783" y="846"/>
                  </a:lnTo>
                  <a:lnTo>
                    <a:pt x="784" y="846"/>
                  </a:lnTo>
                  <a:lnTo>
                    <a:pt x="784" y="847"/>
                  </a:lnTo>
                  <a:lnTo>
                    <a:pt x="785" y="848"/>
                  </a:lnTo>
                  <a:lnTo>
                    <a:pt x="786" y="848"/>
                  </a:lnTo>
                  <a:lnTo>
                    <a:pt x="787" y="848"/>
                  </a:lnTo>
                  <a:lnTo>
                    <a:pt x="787" y="847"/>
                  </a:lnTo>
                  <a:lnTo>
                    <a:pt x="787" y="846"/>
                  </a:lnTo>
                  <a:lnTo>
                    <a:pt x="786" y="846"/>
                  </a:lnTo>
                  <a:lnTo>
                    <a:pt x="785" y="846"/>
                  </a:lnTo>
                  <a:lnTo>
                    <a:pt x="785" y="845"/>
                  </a:lnTo>
                  <a:lnTo>
                    <a:pt x="785" y="844"/>
                  </a:lnTo>
                  <a:close/>
                  <a:moveTo>
                    <a:pt x="592" y="838"/>
                  </a:moveTo>
                  <a:lnTo>
                    <a:pt x="592" y="839"/>
                  </a:lnTo>
                  <a:lnTo>
                    <a:pt x="595" y="837"/>
                  </a:lnTo>
                  <a:lnTo>
                    <a:pt x="597" y="837"/>
                  </a:lnTo>
                  <a:lnTo>
                    <a:pt x="598" y="838"/>
                  </a:lnTo>
                  <a:lnTo>
                    <a:pt x="601" y="837"/>
                  </a:lnTo>
                  <a:lnTo>
                    <a:pt x="602" y="836"/>
                  </a:lnTo>
                  <a:lnTo>
                    <a:pt x="603" y="834"/>
                  </a:lnTo>
                  <a:lnTo>
                    <a:pt x="606" y="832"/>
                  </a:lnTo>
                  <a:lnTo>
                    <a:pt x="606" y="831"/>
                  </a:lnTo>
                  <a:lnTo>
                    <a:pt x="607" y="831"/>
                  </a:lnTo>
                  <a:lnTo>
                    <a:pt x="607" y="830"/>
                  </a:lnTo>
                  <a:lnTo>
                    <a:pt x="608" y="830"/>
                  </a:lnTo>
                  <a:lnTo>
                    <a:pt x="609" y="830"/>
                  </a:lnTo>
                  <a:lnTo>
                    <a:pt x="609" y="828"/>
                  </a:lnTo>
                  <a:lnTo>
                    <a:pt x="610" y="827"/>
                  </a:lnTo>
                  <a:lnTo>
                    <a:pt x="610" y="825"/>
                  </a:lnTo>
                  <a:lnTo>
                    <a:pt x="610" y="824"/>
                  </a:lnTo>
                  <a:lnTo>
                    <a:pt x="610" y="823"/>
                  </a:lnTo>
                  <a:lnTo>
                    <a:pt x="611" y="823"/>
                  </a:lnTo>
                  <a:lnTo>
                    <a:pt x="611" y="822"/>
                  </a:lnTo>
                  <a:lnTo>
                    <a:pt x="611" y="821"/>
                  </a:lnTo>
                  <a:lnTo>
                    <a:pt x="610" y="821"/>
                  </a:lnTo>
                  <a:lnTo>
                    <a:pt x="609" y="821"/>
                  </a:lnTo>
                  <a:lnTo>
                    <a:pt x="608" y="821"/>
                  </a:lnTo>
                  <a:lnTo>
                    <a:pt x="607" y="820"/>
                  </a:lnTo>
                  <a:lnTo>
                    <a:pt x="607" y="821"/>
                  </a:lnTo>
                  <a:lnTo>
                    <a:pt x="606" y="821"/>
                  </a:lnTo>
                  <a:lnTo>
                    <a:pt x="606" y="822"/>
                  </a:lnTo>
                  <a:lnTo>
                    <a:pt x="603" y="821"/>
                  </a:lnTo>
                  <a:lnTo>
                    <a:pt x="602" y="822"/>
                  </a:lnTo>
                  <a:lnTo>
                    <a:pt x="600" y="823"/>
                  </a:lnTo>
                  <a:lnTo>
                    <a:pt x="598" y="823"/>
                  </a:lnTo>
                  <a:lnTo>
                    <a:pt x="597" y="823"/>
                  </a:lnTo>
                  <a:lnTo>
                    <a:pt x="597" y="822"/>
                  </a:lnTo>
                  <a:lnTo>
                    <a:pt x="596" y="822"/>
                  </a:lnTo>
                  <a:lnTo>
                    <a:pt x="595" y="822"/>
                  </a:lnTo>
                  <a:lnTo>
                    <a:pt x="595" y="823"/>
                  </a:lnTo>
                  <a:lnTo>
                    <a:pt x="594" y="824"/>
                  </a:lnTo>
                  <a:lnTo>
                    <a:pt x="594" y="825"/>
                  </a:lnTo>
                  <a:lnTo>
                    <a:pt x="594" y="827"/>
                  </a:lnTo>
                  <a:lnTo>
                    <a:pt x="594" y="828"/>
                  </a:lnTo>
                  <a:lnTo>
                    <a:pt x="592" y="828"/>
                  </a:lnTo>
                  <a:lnTo>
                    <a:pt x="592" y="830"/>
                  </a:lnTo>
                  <a:lnTo>
                    <a:pt x="592" y="831"/>
                  </a:lnTo>
                  <a:lnTo>
                    <a:pt x="590" y="832"/>
                  </a:lnTo>
                  <a:lnTo>
                    <a:pt x="590" y="833"/>
                  </a:lnTo>
                  <a:lnTo>
                    <a:pt x="590" y="834"/>
                  </a:lnTo>
                  <a:lnTo>
                    <a:pt x="591" y="836"/>
                  </a:lnTo>
                  <a:lnTo>
                    <a:pt x="592" y="836"/>
                  </a:lnTo>
                  <a:lnTo>
                    <a:pt x="592" y="837"/>
                  </a:lnTo>
                  <a:lnTo>
                    <a:pt x="592" y="838"/>
                  </a:lnTo>
                  <a:close/>
                  <a:moveTo>
                    <a:pt x="688" y="828"/>
                  </a:moveTo>
                  <a:lnTo>
                    <a:pt x="692" y="830"/>
                  </a:lnTo>
                  <a:lnTo>
                    <a:pt x="693" y="830"/>
                  </a:lnTo>
                  <a:lnTo>
                    <a:pt x="693" y="828"/>
                  </a:lnTo>
                  <a:lnTo>
                    <a:pt x="692" y="828"/>
                  </a:lnTo>
                  <a:lnTo>
                    <a:pt x="692" y="827"/>
                  </a:lnTo>
                  <a:lnTo>
                    <a:pt x="691" y="827"/>
                  </a:lnTo>
                  <a:lnTo>
                    <a:pt x="688" y="827"/>
                  </a:lnTo>
                  <a:lnTo>
                    <a:pt x="688" y="825"/>
                  </a:lnTo>
                  <a:lnTo>
                    <a:pt x="687" y="825"/>
                  </a:lnTo>
                  <a:lnTo>
                    <a:pt x="686" y="827"/>
                  </a:lnTo>
                  <a:lnTo>
                    <a:pt x="687" y="827"/>
                  </a:lnTo>
                  <a:lnTo>
                    <a:pt x="687" y="828"/>
                  </a:lnTo>
                  <a:lnTo>
                    <a:pt x="688" y="828"/>
                  </a:lnTo>
                  <a:close/>
                  <a:moveTo>
                    <a:pt x="726" y="831"/>
                  </a:moveTo>
                  <a:lnTo>
                    <a:pt x="727" y="831"/>
                  </a:lnTo>
                  <a:lnTo>
                    <a:pt x="728" y="831"/>
                  </a:lnTo>
                  <a:lnTo>
                    <a:pt x="729" y="831"/>
                  </a:lnTo>
                  <a:lnTo>
                    <a:pt x="731" y="831"/>
                  </a:lnTo>
                  <a:lnTo>
                    <a:pt x="732" y="831"/>
                  </a:lnTo>
                  <a:lnTo>
                    <a:pt x="732" y="830"/>
                  </a:lnTo>
                  <a:lnTo>
                    <a:pt x="732" y="828"/>
                  </a:lnTo>
                  <a:lnTo>
                    <a:pt x="731" y="828"/>
                  </a:lnTo>
                  <a:lnTo>
                    <a:pt x="731" y="827"/>
                  </a:lnTo>
                  <a:lnTo>
                    <a:pt x="729" y="827"/>
                  </a:lnTo>
                  <a:lnTo>
                    <a:pt x="729" y="825"/>
                  </a:lnTo>
                  <a:lnTo>
                    <a:pt x="728" y="825"/>
                  </a:lnTo>
                  <a:lnTo>
                    <a:pt x="727" y="824"/>
                  </a:lnTo>
                  <a:lnTo>
                    <a:pt x="726" y="823"/>
                  </a:lnTo>
                  <a:lnTo>
                    <a:pt x="723" y="823"/>
                  </a:lnTo>
                  <a:lnTo>
                    <a:pt x="724" y="824"/>
                  </a:lnTo>
                  <a:lnTo>
                    <a:pt x="725" y="825"/>
                  </a:lnTo>
                  <a:lnTo>
                    <a:pt x="725" y="827"/>
                  </a:lnTo>
                  <a:lnTo>
                    <a:pt x="726" y="828"/>
                  </a:lnTo>
                  <a:lnTo>
                    <a:pt x="726" y="830"/>
                  </a:lnTo>
                  <a:lnTo>
                    <a:pt x="726" y="831"/>
                  </a:lnTo>
                  <a:close/>
                  <a:moveTo>
                    <a:pt x="653" y="819"/>
                  </a:moveTo>
                  <a:lnTo>
                    <a:pt x="653" y="818"/>
                  </a:lnTo>
                  <a:lnTo>
                    <a:pt x="654" y="818"/>
                  </a:lnTo>
                  <a:lnTo>
                    <a:pt x="655" y="818"/>
                  </a:lnTo>
                  <a:lnTo>
                    <a:pt x="656" y="816"/>
                  </a:lnTo>
                  <a:lnTo>
                    <a:pt x="656" y="815"/>
                  </a:lnTo>
                  <a:lnTo>
                    <a:pt x="656" y="814"/>
                  </a:lnTo>
                  <a:lnTo>
                    <a:pt x="656" y="813"/>
                  </a:lnTo>
                  <a:lnTo>
                    <a:pt x="655" y="813"/>
                  </a:lnTo>
                  <a:lnTo>
                    <a:pt x="655" y="811"/>
                  </a:lnTo>
                  <a:lnTo>
                    <a:pt x="655" y="810"/>
                  </a:lnTo>
                  <a:lnTo>
                    <a:pt x="654" y="810"/>
                  </a:lnTo>
                  <a:lnTo>
                    <a:pt x="653" y="810"/>
                  </a:lnTo>
                  <a:lnTo>
                    <a:pt x="653" y="809"/>
                  </a:lnTo>
                  <a:lnTo>
                    <a:pt x="652" y="809"/>
                  </a:lnTo>
                  <a:lnTo>
                    <a:pt x="651" y="809"/>
                  </a:lnTo>
                  <a:lnTo>
                    <a:pt x="649" y="809"/>
                  </a:lnTo>
                  <a:lnTo>
                    <a:pt x="648" y="809"/>
                  </a:lnTo>
                  <a:lnTo>
                    <a:pt x="647" y="810"/>
                  </a:lnTo>
                  <a:lnTo>
                    <a:pt x="647" y="809"/>
                  </a:lnTo>
                  <a:lnTo>
                    <a:pt x="647" y="808"/>
                  </a:lnTo>
                  <a:lnTo>
                    <a:pt x="646" y="808"/>
                  </a:lnTo>
                  <a:lnTo>
                    <a:pt x="646" y="809"/>
                  </a:lnTo>
                  <a:lnTo>
                    <a:pt x="646" y="810"/>
                  </a:lnTo>
                  <a:lnTo>
                    <a:pt x="646" y="811"/>
                  </a:lnTo>
                  <a:lnTo>
                    <a:pt x="647" y="811"/>
                  </a:lnTo>
                  <a:lnTo>
                    <a:pt x="648" y="814"/>
                  </a:lnTo>
                  <a:lnTo>
                    <a:pt x="649" y="815"/>
                  </a:lnTo>
                  <a:lnTo>
                    <a:pt x="649" y="816"/>
                  </a:lnTo>
                  <a:lnTo>
                    <a:pt x="651" y="816"/>
                  </a:lnTo>
                  <a:lnTo>
                    <a:pt x="651" y="818"/>
                  </a:lnTo>
                  <a:lnTo>
                    <a:pt x="652" y="818"/>
                  </a:lnTo>
                  <a:lnTo>
                    <a:pt x="652" y="819"/>
                  </a:lnTo>
                  <a:lnTo>
                    <a:pt x="653" y="819"/>
                  </a:lnTo>
                  <a:close/>
                  <a:moveTo>
                    <a:pt x="665" y="808"/>
                  </a:moveTo>
                  <a:lnTo>
                    <a:pt x="665" y="807"/>
                  </a:lnTo>
                  <a:lnTo>
                    <a:pt x="659" y="804"/>
                  </a:lnTo>
                  <a:lnTo>
                    <a:pt x="658" y="804"/>
                  </a:lnTo>
                  <a:lnTo>
                    <a:pt x="657" y="804"/>
                  </a:lnTo>
                  <a:lnTo>
                    <a:pt x="657" y="805"/>
                  </a:lnTo>
                  <a:lnTo>
                    <a:pt x="657" y="807"/>
                  </a:lnTo>
                  <a:lnTo>
                    <a:pt x="658" y="807"/>
                  </a:lnTo>
                  <a:lnTo>
                    <a:pt x="658" y="808"/>
                  </a:lnTo>
                  <a:lnTo>
                    <a:pt x="659" y="808"/>
                  </a:lnTo>
                  <a:lnTo>
                    <a:pt x="659" y="809"/>
                  </a:lnTo>
                  <a:lnTo>
                    <a:pt x="661" y="809"/>
                  </a:lnTo>
                  <a:lnTo>
                    <a:pt x="661" y="810"/>
                  </a:lnTo>
                  <a:lnTo>
                    <a:pt x="663" y="810"/>
                  </a:lnTo>
                  <a:lnTo>
                    <a:pt x="664" y="810"/>
                  </a:lnTo>
                  <a:lnTo>
                    <a:pt x="664" y="811"/>
                  </a:lnTo>
                  <a:lnTo>
                    <a:pt x="665" y="811"/>
                  </a:lnTo>
                  <a:lnTo>
                    <a:pt x="666" y="811"/>
                  </a:lnTo>
                  <a:lnTo>
                    <a:pt x="666" y="810"/>
                  </a:lnTo>
                  <a:lnTo>
                    <a:pt x="666" y="809"/>
                  </a:lnTo>
                  <a:lnTo>
                    <a:pt x="665" y="809"/>
                  </a:lnTo>
                  <a:lnTo>
                    <a:pt x="666" y="808"/>
                  </a:lnTo>
                  <a:lnTo>
                    <a:pt x="665" y="808"/>
                  </a:lnTo>
                  <a:close/>
                  <a:moveTo>
                    <a:pt x="791" y="808"/>
                  </a:moveTo>
                  <a:lnTo>
                    <a:pt x="792" y="808"/>
                  </a:lnTo>
                  <a:lnTo>
                    <a:pt x="792" y="809"/>
                  </a:lnTo>
                  <a:lnTo>
                    <a:pt x="792" y="810"/>
                  </a:lnTo>
                  <a:lnTo>
                    <a:pt x="792" y="811"/>
                  </a:lnTo>
                  <a:lnTo>
                    <a:pt x="793" y="811"/>
                  </a:lnTo>
                  <a:lnTo>
                    <a:pt x="793" y="810"/>
                  </a:lnTo>
                  <a:lnTo>
                    <a:pt x="793" y="809"/>
                  </a:lnTo>
                  <a:lnTo>
                    <a:pt x="793" y="808"/>
                  </a:lnTo>
                  <a:lnTo>
                    <a:pt x="793" y="807"/>
                  </a:lnTo>
                  <a:lnTo>
                    <a:pt x="792" y="807"/>
                  </a:lnTo>
                  <a:lnTo>
                    <a:pt x="792" y="805"/>
                  </a:lnTo>
                  <a:lnTo>
                    <a:pt x="791" y="805"/>
                  </a:lnTo>
                  <a:lnTo>
                    <a:pt x="791" y="807"/>
                  </a:lnTo>
                  <a:lnTo>
                    <a:pt x="791" y="808"/>
                  </a:lnTo>
                  <a:close/>
                  <a:moveTo>
                    <a:pt x="624" y="805"/>
                  </a:moveTo>
                  <a:lnTo>
                    <a:pt x="625" y="804"/>
                  </a:lnTo>
                  <a:lnTo>
                    <a:pt x="625" y="803"/>
                  </a:lnTo>
                  <a:lnTo>
                    <a:pt x="627" y="803"/>
                  </a:lnTo>
                  <a:lnTo>
                    <a:pt x="629" y="803"/>
                  </a:lnTo>
                  <a:lnTo>
                    <a:pt x="629" y="802"/>
                  </a:lnTo>
                  <a:lnTo>
                    <a:pt x="627" y="801"/>
                  </a:lnTo>
                  <a:lnTo>
                    <a:pt x="627" y="802"/>
                  </a:lnTo>
                  <a:lnTo>
                    <a:pt x="626" y="801"/>
                  </a:lnTo>
                  <a:lnTo>
                    <a:pt x="624" y="800"/>
                  </a:lnTo>
                  <a:lnTo>
                    <a:pt x="623" y="800"/>
                  </a:lnTo>
                  <a:lnTo>
                    <a:pt x="623" y="799"/>
                  </a:lnTo>
                  <a:lnTo>
                    <a:pt x="624" y="800"/>
                  </a:lnTo>
                  <a:lnTo>
                    <a:pt x="625" y="800"/>
                  </a:lnTo>
                  <a:lnTo>
                    <a:pt x="625" y="799"/>
                  </a:lnTo>
                  <a:lnTo>
                    <a:pt x="625" y="798"/>
                  </a:lnTo>
                  <a:lnTo>
                    <a:pt x="624" y="798"/>
                  </a:lnTo>
                  <a:lnTo>
                    <a:pt x="623" y="796"/>
                  </a:lnTo>
                  <a:lnTo>
                    <a:pt x="623" y="795"/>
                  </a:lnTo>
                  <a:lnTo>
                    <a:pt x="622" y="795"/>
                  </a:lnTo>
                  <a:lnTo>
                    <a:pt x="621" y="793"/>
                  </a:lnTo>
                  <a:lnTo>
                    <a:pt x="621" y="795"/>
                  </a:lnTo>
                  <a:lnTo>
                    <a:pt x="621" y="796"/>
                  </a:lnTo>
                  <a:lnTo>
                    <a:pt x="621" y="798"/>
                  </a:lnTo>
                  <a:lnTo>
                    <a:pt x="620" y="796"/>
                  </a:lnTo>
                  <a:lnTo>
                    <a:pt x="618" y="796"/>
                  </a:lnTo>
                  <a:lnTo>
                    <a:pt x="618" y="795"/>
                  </a:lnTo>
                  <a:lnTo>
                    <a:pt x="617" y="795"/>
                  </a:lnTo>
                  <a:lnTo>
                    <a:pt x="617" y="796"/>
                  </a:lnTo>
                  <a:lnTo>
                    <a:pt x="615" y="796"/>
                  </a:lnTo>
                  <a:lnTo>
                    <a:pt x="613" y="796"/>
                  </a:lnTo>
                  <a:lnTo>
                    <a:pt x="612" y="798"/>
                  </a:lnTo>
                  <a:lnTo>
                    <a:pt x="611" y="798"/>
                  </a:lnTo>
                  <a:lnTo>
                    <a:pt x="610" y="798"/>
                  </a:lnTo>
                  <a:lnTo>
                    <a:pt x="610" y="796"/>
                  </a:lnTo>
                  <a:lnTo>
                    <a:pt x="611" y="795"/>
                  </a:lnTo>
                  <a:lnTo>
                    <a:pt x="612" y="795"/>
                  </a:lnTo>
                  <a:lnTo>
                    <a:pt x="613" y="793"/>
                  </a:lnTo>
                  <a:lnTo>
                    <a:pt x="613" y="792"/>
                  </a:lnTo>
                  <a:lnTo>
                    <a:pt x="613" y="791"/>
                  </a:lnTo>
                  <a:lnTo>
                    <a:pt x="612" y="791"/>
                  </a:lnTo>
                  <a:lnTo>
                    <a:pt x="612" y="790"/>
                  </a:lnTo>
                  <a:lnTo>
                    <a:pt x="612" y="789"/>
                  </a:lnTo>
                  <a:lnTo>
                    <a:pt x="612" y="788"/>
                  </a:lnTo>
                  <a:lnTo>
                    <a:pt x="612" y="787"/>
                  </a:lnTo>
                  <a:lnTo>
                    <a:pt x="612" y="786"/>
                  </a:lnTo>
                  <a:lnTo>
                    <a:pt x="612" y="785"/>
                  </a:lnTo>
                  <a:lnTo>
                    <a:pt x="611" y="785"/>
                  </a:lnTo>
                  <a:lnTo>
                    <a:pt x="609" y="782"/>
                  </a:lnTo>
                  <a:lnTo>
                    <a:pt x="609" y="780"/>
                  </a:lnTo>
                  <a:lnTo>
                    <a:pt x="608" y="780"/>
                  </a:lnTo>
                  <a:lnTo>
                    <a:pt x="608" y="779"/>
                  </a:lnTo>
                  <a:lnTo>
                    <a:pt x="607" y="779"/>
                  </a:lnTo>
                  <a:lnTo>
                    <a:pt x="607" y="778"/>
                  </a:lnTo>
                  <a:lnTo>
                    <a:pt x="606" y="778"/>
                  </a:lnTo>
                  <a:lnTo>
                    <a:pt x="604" y="779"/>
                  </a:lnTo>
                  <a:lnTo>
                    <a:pt x="603" y="778"/>
                  </a:lnTo>
                  <a:lnTo>
                    <a:pt x="602" y="778"/>
                  </a:lnTo>
                  <a:lnTo>
                    <a:pt x="602" y="777"/>
                  </a:lnTo>
                  <a:lnTo>
                    <a:pt x="601" y="776"/>
                  </a:lnTo>
                  <a:lnTo>
                    <a:pt x="600" y="776"/>
                  </a:lnTo>
                  <a:lnTo>
                    <a:pt x="600" y="775"/>
                  </a:lnTo>
                  <a:lnTo>
                    <a:pt x="598" y="775"/>
                  </a:lnTo>
                  <a:lnTo>
                    <a:pt x="597" y="775"/>
                  </a:lnTo>
                  <a:lnTo>
                    <a:pt x="597" y="774"/>
                  </a:lnTo>
                  <a:lnTo>
                    <a:pt x="596" y="773"/>
                  </a:lnTo>
                  <a:lnTo>
                    <a:pt x="596" y="772"/>
                  </a:lnTo>
                  <a:lnTo>
                    <a:pt x="596" y="770"/>
                  </a:lnTo>
                  <a:lnTo>
                    <a:pt x="595" y="770"/>
                  </a:lnTo>
                  <a:lnTo>
                    <a:pt x="595" y="769"/>
                  </a:lnTo>
                  <a:lnTo>
                    <a:pt x="594" y="769"/>
                  </a:lnTo>
                  <a:lnTo>
                    <a:pt x="592" y="769"/>
                  </a:lnTo>
                  <a:lnTo>
                    <a:pt x="591" y="769"/>
                  </a:lnTo>
                  <a:lnTo>
                    <a:pt x="590" y="769"/>
                  </a:lnTo>
                  <a:lnTo>
                    <a:pt x="590" y="768"/>
                  </a:lnTo>
                  <a:lnTo>
                    <a:pt x="589" y="768"/>
                  </a:lnTo>
                  <a:lnTo>
                    <a:pt x="588" y="768"/>
                  </a:lnTo>
                  <a:lnTo>
                    <a:pt x="588" y="767"/>
                  </a:lnTo>
                  <a:lnTo>
                    <a:pt x="587" y="767"/>
                  </a:lnTo>
                  <a:lnTo>
                    <a:pt x="587" y="765"/>
                  </a:lnTo>
                  <a:lnTo>
                    <a:pt x="588" y="765"/>
                  </a:lnTo>
                  <a:lnTo>
                    <a:pt x="588" y="764"/>
                  </a:lnTo>
                  <a:lnTo>
                    <a:pt x="587" y="764"/>
                  </a:lnTo>
                  <a:lnTo>
                    <a:pt x="586" y="763"/>
                  </a:lnTo>
                  <a:lnTo>
                    <a:pt x="585" y="763"/>
                  </a:lnTo>
                  <a:lnTo>
                    <a:pt x="585" y="762"/>
                  </a:lnTo>
                  <a:lnTo>
                    <a:pt x="583" y="761"/>
                  </a:lnTo>
                  <a:lnTo>
                    <a:pt x="583" y="762"/>
                  </a:lnTo>
                  <a:lnTo>
                    <a:pt x="581" y="762"/>
                  </a:lnTo>
                  <a:lnTo>
                    <a:pt x="581" y="763"/>
                  </a:lnTo>
                  <a:lnTo>
                    <a:pt x="581" y="764"/>
                  </a:lnTo>
                  <a:lnTo>
                    <a:pt x="581" y="765"/>
                  </a:lnTo>
                  <a:lnTo>
                    <a:pt x="580" y="767"/>
                  </a:lnTo>
                  <a:lnTo>
                    <a:pt x="580" y="768"/>
                  </a:lnTo>
                  <a:lnTo>
                    <a:pt x="579" y="768"/>
                  </a:lnTo>
                  <a:lnTo>
                    <a:pt x="579" y="767"/>
                  </a:lnTo>
                  <a:lnTo>
                    <a:pt x="578" y="765"/>
                  </a:lnTo>
                  <a:lnTo>
                    <a:pt x="578" y="764"/>
                  </a:lnTo>
                  <a:lnTo>
                    <a:pt x="578" y="763"/>
                  </a:lnTo>
                  <a:lnTo>
                    <a:pt x="578" y="762"/>
                  </a:lnTo>
                  <a:lnTo>
                    <a:pt x="577" y="761"/>
                  </a:lnTo>
                  <a:lnTo>
                    <a:pt x="576" y="761"/>
                  </a:lnTo>
                  <a:lnTo>
                    <a:pt x="576" y="759"/>
                  </a:lnTo>
                  <a:lnTo>
                    <a:pt x="577" y="758"/>
                  </a:lnTo>
                  <a:lnTo>
                    <a:pt x="578" y="758"/>
                  </a:lnTo>
                  <a:lnTo>
                    <a:pt x="578" y="757"/>
                  </a:lnTo>
                  <a:lnTo>
                    <a:pt x="577" y="756"/>
                  </a:lnTo>
                  <a:lnTo>
                    <a:pt x="577" y="755"/>
                  </a:lnTo>
                  <a:lnTo>
                    <a:pt x="577" y="754"/>
                  </a:lnTo>
                  <a:lnTo>
                    <a:pt x="578" y="755"/>
                  </a:lnTo>
                  <a:lnTo>
                    <a:pt x="579" y="756"/>
                  </a:lnTo>
                  <a:lnTo>
                    <a:pt x="580" y="756"/>
                  </a:lnTo>
                  <a:lnTo>
                    <a:pt x="580" y="757"/>
                  </a:lnTo>
                  <a:lnTo>
                    <a:pt x="580" y="758"/>
                  </a:lnTo>
                  <a:lnTo>
                    <a:pt x="580" y="759"/>
                  </a:lnTo>
                  <a:lnTo>
                    <a:pt x="581" y="759"/>
                  </a:lnTo>
                  <a:lnTo>
                    <a:pt x="583" y="758"/>
                  </a:lnTo>
                  <a:lnTo>
                    <a:pt x="583" y="757"/>
                  </a:lnTo>
                  <a:lnTo>
                    <a:pt x="583" y="756"/>
                  </a:lnTo>
                  <a:lnTo>
                    <a:pt x="583" y="755"/>
                  </a:lnTo>
                  <a:lnTo>
                    <a:pt x="581" y="755"/>
                  </a:lnTo>
                  <a:lnTo>
                    <a:pt x="581" y="754"/>
                  </a:lnTo>
                  <a:lnTo>
                    <a:pt x="581" y="753"/>
                  </a:lnTo>
                  <a:lnTo>
                    <a:pt x="581" y="752"/>
                  </a:lnTo>
                  <a:lnTo>
                    <a:pt x="580" y="752"/>
                  </a:lnTo>
                  <a:lnTo>
                    <a:pt x="580" y="750"/>
                  </a:lnTo>
                  <a:lnTo>
                    <a:pt x="579" y="749"/>
                  </a:lnTo>
                  <a:lnTo>
                    <a:pt x="579" y="747"/>
                  </a:lnTo>
                  <a:lnTo>
                    <a:pt x="578" y="747"/>
                  </a:lnTo>
                  <a:lnTo>
                    <a:pt x="577" y="747"/>
                  </a:lnTo>
                  <a:lnTo>
                    <a:pt x="577" y="749"/>
                  </a:lnTo>
                  <a:lnTo>
                    <a:pt x="577" y="750"/>
                  </a:lnTo>
                  <a:lnTo>
                    <a:pt x="577" y="752"/>
                  </a:lnTo>
                  <a:lnTo>
                    <a:pt x="577" y="753"/>
                  </a:lnTo>
                  <a:lnTo>
                    <a:pt x="576" y="753"/>
                  </a:lnTo>
                  <a:lnTo>
                    <a:pt x="575" y="753"/>
                  </a:lnTo>
                  <a:lnTo>
                    <a:pt x="575" y="754"/>
                  </a:lnTo>
                  <a:lnTo>
                    <a:pt x="574" y="754"/>
                  </a:lnTo>
                  <a:lnTo>
                    <a:pt x="574" y="753"/>
                  </a:lnTo>
                  <a:lnTo>
                    <a:pt x="574" y="752"/>
                  </a:lnTo>
                  <a:lnTo>
                    <a:pt x="574" y="750"/>
                  </a:lnTo>
                  <a:lnTo>
                    <a:pt x="573" y="750"/>
                  </a:lnTo>
                  <a:lnTo>
                    <a:pt x="572" y="752"/>
                  </a:lnTo>
                  <a:lnTo>
                    <a:pt x="569" y="754"/>
                  </a:lnTo>
                  <a:lnTo>
                    <a:pt x="569" y="755"/>
                  </a:lnTo>
                  <a:lnTo>
                    <a:pt x="567" y="756"/>
                  </a:lnTo>
                  <a:lnTo>
                    <a:pt x="567" y="757"/>
                  </a:lnTo>
                  <a:lnTo>
                    <a:pt x="567" y="758"/>
                  </a:lnTo>
                  <a:lnTo>
                    <a:pt x="567" y="759"/>
                  </a:lnTo>
                  <a:lnTo>
                    <a:pt x="567" y="761"/>
                  </a:lnTo>
                  <a:lnTo>
                    <a:pt x="567" y="762"/>
                  </a:lnTo>
                  <a:lnTo>
                    <a:pt x="567" y="763"/>
                  </a:lnTo>
                  <a:lnTo>
                    <a:pt x="566" y="763"/>
                  </a:lnTo>
                  <a:lnTo>
                    <a:pt x="566" y="764"/>
                  </a:lnTo>
                  <a:lnTo>
                    <a:pt x="567" y="764"/>
                  </a:lnTo>
                  <a:lnTo>
                    <a:pt x="566" y="765"/>
                  </a:lnTo>
                  <a:lnTo>
                    <a:pt x="566" y="767"/>
                  </a:lnTo>
                  <a:lnTo>
                    <a:pt x="566" y="768"/>
                  </a:lnTo>
                  <a:lnTo>
                    <a:pt x="566" y="769"/>
                  </a:lnTo>
                  <a:lnTo>
                    <a:pt x="566" y="770"/>
                  </a:lnTo>
                  <a:lnTo>
                    <a:pt x="566" y="772"/>
                  </a:lnTo>
                  <a:lnTo>
                    <a:pt x="566" y="773"/>
                  </a:lnTo>
                  <a:lnTo>
                    <a:pt x="566" y="774"/>
                  </a:lnTo>
                  <a:lnTo>
                    <a:pt x="566" y="775"/>
                  </a:lnTo>
                  <a:lnTo>
                    <a:pt x="566" y="776"/>
                  </a:lnTo>
                  <a:lnTo>
                    <a:pt x="566" y="777"/>
                  </a:lnTo>
                  <a:lnTo>
                    <a:pt x="565" y="782"/>
                  </a:lnTo>
                  <a:lnTo>
                    <a:pt x="564" y="782"/>
                  </a:lnTo>
                  <a:lnTo>
                    <a:pt x="564" y="784"/>
                  </a:lnTo>
                  <a:lnTo>
                    <a:pt x="564" y="785"/>
                  </a:lnTo>
                  <a:lnTo>
                    <a:pt x="564" y="786"/>
                  </a:lnTo>
                  <a:lnTo>
                    <a:pt x="564" y="787"/>
                  </a:lnTo>
                  <a:lnTo>
                    <a:pt x="565" y="787"/>
                  </a:lnTo>
                  <a:lnTo>
                    <a:pt x="565" y="788"/>
                  </a:lnTo>
                  <a:lnTo>
                    <a:pt x="564" y="788"/>
                  </a:lnTo>
                  <a:lnTo>
                    <a:pt x="564" y="789"/>
                  </a:lnTo>
                  <a:lnTo>
                    <a:pt x="565" y="789"/>
                  </a:lnTo>
                  <a:lnTo>
                    <a:pt x="565" y="790"/>
                  </a:lnTo>
                  <a:lnTo>
                    <a:pt x="565" y="791"/>
                  </a:lnTo>
                  <a:lnTo>
                    <a:pt x="566" y="792"/>
                  </a:lnTo>
                  <a:lnTo>
                    <a:pt x="566" y="793"/>
                  </a:lnTo>
                  <a:lnTo>
                    <a:pt x="566" y="795"/>
                  </a:lnTo>
                  <a:lnTo>
                    <a:pt x="565" y="795"/>
                  </a:lnTo>
                  <a:lnTo>
                    <a:pt x="564" y="796"/>
                  </a:lnTo>
                  <a:lnTo>
                    <a:pt x="563" y="796"/>
                  </a:lnTo>
                  <a:lnTo>
                    <a:pt x="562" y="798"/>
                  </a:lnTo>
                  <a:lnTo>
                    <a:pt x="560" y="799"/>
                  </a:lnTo>
                  <a:lnTo>
                    <a:pt x="558" y="800"/>
                  </a:lnTo>
                  <a:lnTo>
                    <a:pt x="556" y="803"/>
                  </a:lnTo>
                  <a:lnTo>
                    <a:pt x="556" y="804"/>
                  </a:lnTo>
                  <a:lnTo>
                    <a:pt x="556" y="805"/>
                  </a:lnTo>
                  <a:lnTo>
                    <a:pt x="556" y="807"/>
                  </a:lnTo>
                  <a:lnTo>
                    <a:pt x="557" y="807"/>
                  </a:lnTo>
                  <a:lnTo>
                    <a:pt x="557" y="808"/>
                  </a:lnTo>
                  <a:lnTo>
                    <a:pt x="560" y="807"/>
                  </a:lnTo>
                  <a:lnTo>
                    <a:pt x="561" y="807"/>
                  </a:lnTo>
                  <a:lnTo>
                    <a:pt x="562" y="805"/>
                  </a:lnTo>
                  <a:lnTo>
                    <a:pt x="562" y="804"/>
                  </a:lnTo>
                  <a:lnTo>
                    <a:pt x="563" y="804"/>
                  </a:lnTo>
                  <a:lnTo>
                    <a:pt x="565" y="805"/>
                  </a:lnTo>
                  <a:lnTo>
                    <a:pt x="566" y="805"/>
                  </a:lnTo>
                  <a:lnTo>
                    <a:pt x="569" y="804"/>
                  </a:lnTo>
                  <a:lnTo>
                    <a:pt x="570" y="804"/>
                  </a:lnTo>
                  <a:lnTo>
                    <a:pt x="572" y="803"/>
                  </a:lnTo>
                  <a:lnTo>
                    <a:pt x="572" y="804"/>
                  </a:lnTo>
                  <a:lnTo>
                    <a:pt x="573" y="804"/>
                  </a:lnTo>
                  <a:lnTo>
                    <a:pt x="573" y="805"/>
                  </a:lnTo>
                  <a:lnTo>
                    <a:pt x="573" y="807"/>
                  </a:lnTo>
                  <a:lnTo>
                    <a:pt x="573" y="808"/>
                  </a:lnTo>
                  <a:lnTo>
                    <a:pt x="573" y="809"/>
                  </a:lnTo>
                  <a:lnTo>
                    <a:pt x="573" y="810"/>
                  </a:lnTo>
                  <a:lnTo>
                    <a:pt x="573" y="811"/>
                  </a:lnTo>
                  <a:lnTo>
                    <a:pt x="573" y="813"/>
                  </a:lnTo>
                  <a:lnTo>
                    <a:pt x="573" y="814"/>
                  </a:lnTo>
                  <a:lnTo>
                    <a:pt x="573" y="815"/>
                  </a:lnTo>
                  <a:lnTo>
                    <a:pt x="573" y="816"/>
                  </a:lnTo>
                  <a:lnTo>
                    <a:pt x="574" y="818"/>
                  </a:lnTo>
                  <a:lnTo>
                    <a:pt x="576" y="818"/>
                  </a:lnTo>
                  <a:lnTo>
                    <a:pt x="578" y="816"/>
                  </a:lnTo>
                  <a:lnTo>
                    <a:pt x="579" y="816"/>
                  </a:lnTo>
                  <a:lnTo>
                    <a:pt x="580" y="814"/>
                  </a:lnTo>
                  <a:lnTo>
                    <a:pt x="581" y="814"/>
                  </a:lnTo>
                  <a:lnTo>
                    <a:pt x="583" y="813"/>
                  </a:lnTo>
                  <a:lnTo>
                    <a:pt x="585" y="811"/>
                  </a:lnTo>
                  <a:lnTo>
                    <a:pt x="585" y="809"/>
                  </a:lnTo>
                  <a:lnTo>
                    <a:pt x="586" y="808"/>
                  </a:lnTo>
                  <a:lnTo>
                    <a:pt x="586" y="807"/>
                  </a:lnTo>
                  <a:lnTo>
                    <a:pt x="587" y="807"/>
                  </a:lnTo>
                  <a:lnTo>
                    <a:pt x="587" y="805"/>
                  </a:lnTo>
                  <a:lnTo>
                    <a:pt x="588" y="805"/>
                  </a:lnTo>
                  <a:lnTo>
                    <a:pt x="589" y="805"/>
                  </a:lnTo>
                  <a:lnTo>
                    <a:pt x="589" y="804"/>
                  </a:lnTo>
                  <a:lnTo>
                    <a:pt x="590" y="804"/>
                  </a:lnTo>
                  <a:lnTo>
                    <a:pt x="590" y="803"/>
                  </a:lnTo>
                  <a:lnTo>
                    <a:pt x="591" y="802"/>
                  </a:lnTo>
                  <a:lnTo>
                    <a:pt x="592" y="802"/>
                  </a:lnTo>
                  <a:lnTo>
                    <a:pt x="594" y="802"/>
                  </a:lnTo>
                  <a:lnTo>
                    <a:pt x="594" y="801"/>
                  </a:lnTo>
                  <a:lnTo>
                    <a:pt x="592" y="801"/>
                  </a:lnTo>
                  <a:lnTo>
                    <a:pt x="592" y="800"/>
                  </a:lnTo>
                  <a:lnTo>
                    <a:pt x="594" y="799"/>
                  </a:lnTo>
                  <a:lnTo>
                    <a:pt x="592" y="798"/>
                  </a:lnTo>
                  <a:lnTo>
                    <a:pt x="592" y="796"/>
                  </a:lnTo>
                  <a:lnTo>
                    <a:pt x="594" y="796"/>
                  </a:lnTo>
                  <a:lnTo>
                    <a:pt x="594" y="795"/>
                  </a:lnTo>
                  <a:lnTo>
                    <a:pt x="594" y="793"/>
                  </a:lnTo>
                  <a:lnTo>
                    <a:pt x="595" y="793"/>
                  </a:lnTo>
                  <a:lnTo>
                    <a:pt x="595" y="795"/>
                  </a:lnTo>
                  <a:lnTo>
                    <a:pt x="596" y="793"/>
                  </a:lnTo>
                  <a:lnTo>
                    <a:pt x="597" y="793"/>
                  </a:lnTo>
                  <a:lnTo>
                    <a:pt x="598" y="792"/>
                  </a:lnTo>
                  <a:lnTo>
                    <a:pt x="600" y="792"/>
                  </a:lnTo>
                  <a:lnTo>
                    <a:pt x="600" y="793"/>
                  </a:lnTo>
                  <a:lnTo>
                    <a:pt x="600" y="796"/>
                  </a:lnTo>
                  <a:lnTo>
                    <a:pt x="598" y="796"/>
                  </a:lnTo>
                  <a:lnTo>
                    <a:pt x="598" y="798"/>
                  </a:lnTo>
                  <a:lnTo>
                    <a:pt x="598" y="799"/>
                  </a:lnTo>
                  <a:lnTo>
                    <a:pt x="600" y="798"/>
                  </a:lnTo>
                  <a:lnTo>
                    <a:pt x="601" y="798"/>
                  </a:lnTo>
                  <a:lnTo>
                    <a:pt x="602" y="798"/>
                  </a:lnTo>
                  <a:lnTo>
                    <a:pt x="604" y="798"/>
                  </a:lnTo>
                  <a:lnTo>
                    <a:pt x="604" y="799"/>
                  </a:lnTo>
                  <a:lnTo>
                    <a:pt x="606" y="799"/>
                  </a:lnTo>
                  <a:lnTo>
                    <a:pt x="607" y="800"/>
                  </a:lnTo>
                  <a:lnTo>
                    <a:pt x="607" y="801"/>
                  </a:lnTo>
                  <a:lnTo>
                    <a:pt x="606" y="801"/>
                  </a:lnTo>
                  <a:lnTo>
                    <a:pt x="606" y="802"/>
                  </a:lnTo>
                  <a:lnTo>
                    <a:pt x="604" y="802"/>
                  </a:lnTo>
                  <a:lnTo>
                    <a:pt x="604" y="803"/>
                  </a:lnTo>
                  <a:lnTo>
                    <a:pt x="604" y="804"/>
                  </a:lnTo>
                  <a:lnTo>
                    <a:pt x="607" y="805"/>
                  </a:lnTo>
                  <a:lnTo>
                    <a:pt x="607" y="804"/>
                  </a:lnTo>
                  <a:lnTo>
                    <a:pt x="608" y="804"/>
                  </a:lnTo>
                  <a:lnTo>
                    <a:pt x="609" y="804"/>
                  </a:lnTo>
                  <a:lnTo>
                    <a:pt x="610" y="804"/>
                  </a:lnTo>
                  <a:lnTo>
                    <a:pt x="610" y="805"/>
                  </a:lnTo>
                  <a:lnTo>
                    <a:pt x="611" y="805"/>
                  </a:lnTo>
                  <a:lnTo>
                    <a:pt x="612" y="805"/>
                  </a:lnTo>
                  <a:lnTo>
                    <a:pt x="613" y="807"/>
                  </a:lnTo>
                  <a:lnTo>
                    <a:pt x="615" y="807"/>
                  </a:lnTo>
                  <a:lnTo>
                    <a:pt x="615" y="808"/>
                  </a:lnTo>
                  <a:lnTo>
                    <a:pt x="619" y="809"/>
                  </a:lnTo>
                  <a:lnTo>
                    <a:pt x="620" y="810"/>
                  </a:lnTo>
                  <a:lnTo>
                    <a:pt x="621" y="810"/>
                  </a:lnTo>
                  <a:lnTo>
                    <a:pt x="621" y="809"/>
                  </a:lnTo>
                  <a:lnTo>
                    <a:pt x="621" y="808"/>
                  </a:lnTo>
                  <a:lnTo>
                    <a:pt x="622" y="808"/>
                  </a:lnTo>
                  <a:lnTo>
                    <a:pt x="622" y="807"/>
                  </a:lnTo>
                  <a:lnTo>
                    <a:pt x="623" y="807"/>
                  </a:lnTo>
                  <a:lnTo>
                    <a:pt x="624" y="805"/>
                  </a:lnTo>
                  <a:close/>
                  <a:moveTo>
                    <a:pt x="706" y="804"/>
                  </a:moveTo>
                  <a:lnTo>
                    <a:pt x="707" y="805"/>
                  </a:lnTo>
                  <a:lnTo>
                    <a:pt x="709" y="804"/>
                  </a:lnTo>
                  <a:lnTo>
                    <a:pt x="709" y="803"/>
                  </a:lnTo>
                  <a:lnTo>
                    <a:pt x="704" y="804"/>
                  </a:lnTo>
                  <a:lnTo>
                    <a:pt x="706" y="804"/>
                  </a:lnTo>
                  <a:close/>
                  <a:moveTo>
                    <a:pt x="789" y="802"/>
                  </a:moveTo>
                  <a:lnTo>
                    <a:pt x="790" y="803"/>
                  </a:lnTo>
                  <a:lnTo>
                    <a:pt x="791" y="803"/>
                  </a:lnTo>
                  <a:lnTo>
                    <a:pt x="791" y="804"/>
                  </a:lnTo>
                  <a:lnTo>
                    <a:pt x="792" y="804"/>
                  </a:lnTo>
                  <a:lnTo>
                    <a:pt x="792" y="803"/>
                  </a:lnTo>
                  <a:lnTo>
                    <a:pt x="792" y="802"/>
                  </a:lnTo>
                  <a:lnTo>
                    <a:pt x="791" y="802"/>
                  </a:lnTo>
                  <a:lnTo>
                    <a:pt x="790" y="802"/>
                  </a:lnTo>
                  <a:lnTo>
                    <a:pt x="791" y="801"/>
                  </a:lnTo>
                  <a:lnTo>
                    <a:pt x="790" y="801"/>
                  </a:lnTo>
                  <a:lnTo>
                    <a:pt x="790" y="800"/>
                  </a:lnTo>
                  <a:lnTo>
                    <a:pt x="790" y="799"/>
                  </a:lnTo>
                  <a:lnTo>
                    <a:pt x="789" y="799"/>
                  </a:lnTo>
                  <a:lnTo>
                    <a:pt x="789" y="800"/>
                  </a:lnTo>
                  <a:lnTo>
                    <a:pt x="787" y="800"/>
                  </a:lnTo>
                  <a:lnTo>
                    <a:pt x="789" y="801"/>
                  </a:lnTo>
                  <a:lnTo>
                    <a:pt x="787" y="801"/>
                  </a:lnTo>
                  <a:lnTo>
                    <a:pt x="787" y="800"/>
                  </a:lnTo>
                  <a:lnTo>
                    <a:pt x="786" y="801"/>
                  </a:lnTo>
                  <a:lnTo>
                    <a:pt x="787" y="802"/>
                  </a:lnTo>
                  <a:lnTo>
                    <a:pt x="789" y="802"/>
                  </a:lnTo>
                  <a:close/>
                  <a:moveTo>
                    <a:pt x="786" y="790"/>
                  </a:moveTo>
                  <a:lnTo>
                    <a:pt x="785" y="789"/>
                  </a:lnTo>
                  <a:lnTo>
                    <a:pt x="785" y="790"/>
                  </a:lnTo>
                  <a:lnTo>
                    <a:pt x="785" y="791"/>
                  </a:lnTo>
                  <a:lnTo>
                    <a:pt x="786" y="792"/>
                  </a:lnTo>
                  <a:lnTo>
                    <a:pt x="787" y="791"/>
                  </a:lnTo>
                  <a:lnTo>
                    <a:pt x="786" y="791"/>
                  </a:lnTo>
                  <a:lnTo>
                    <a:pt x="787" y="790"/>
                  </a:lnTo>
                  <a:lnTo>
                    <a:pt x="786" y="790"/>
                  </a:lnTo>
                  <a:close/>
                  <a:moveTo>
                    <a:pt x="591" y="755"/>
                  </a:moveTo>
                  <a:lnTo>
                    <a:pt x="591" y="756"/>
                  </a:lnTo>
                  <a:lnTo>
                    <a:pt x="592" y="756"/>
                  </a:lnTo>
                  <a:lnTo>
                    <a:pt x="594" y="756"/>
                  </a:lnTo>
                  <a:lnTo>
                    <a:pt x="594" y="757"/>
                  </a:lnTo>
                  <a:lnTo>
                    <a:pt x="595" y="757"/>
                  </a:lnTo>
                  <a:lnTo>
                    <a:pt x="596" y="757"/>
                  </a:lnTo>
                  <a:lnTo>
                    <a:pt x="597" y="757"/>
                  </a:lnTo>
                  <a:lnTo>
                    <a:pt x="597" y="756"/>
                  </a:lnTo>
                  <a:lnTo>
                    <a:pt x="597" y="755"/>
                  </a:lnTo>
                  <a:lnTo>
                    <a:pt x="596" y="755"/>
                  </a:lnTo>
                  <a:lnTo>
                    <a:pt x="595" y="755"/>
                  </a:lnTo>
                  <a:lnTo>
                    <a:pt x="594" y="755"/>
                  </a:lnTo>
                  <a:lnTo>
                    <a:pt x="592" y="754"/>
                  </a:lnTo>
                  <a:lnTo>
                    <a:pt x="592" y="755"/>
                  </a:lnTo>
                  <a:lnTo>
                    <a:pt x="591" y="755"/>
                  </a:lnTo>
                  <a:close/>
                  <a:moveTo>
                    <a:pt x="814" y="755"/>
                  </a:moveTo>
                  <a:lnTo>
                    <a:pt x="813" y="755"/>
                  </a:lnTo>
                  <a:lnTo>
                    <a:pt x="813" y="756"/>
                  </a:lnTo>
                  <a:lnTo>
                    <a:pt x="813" y="757"/>
                  </a:lnTo>
                  <a:lnTo>
                    <a:pt x="814" y="757"/>
                  </a:lnTo>
                  <a:lnTo>
                    <a:pt x="814" y="756"/>
                  </a:lnTo>
                  <a:lnTo>
                    <a:pt x="815" y="757"/>
                  </a:lnTo>
                  <a:lnTo>
                    <a:pt x="816" y="757"/>
                  </a:lnTo>
                  <a:lnTo>
                    <a:pt x="816" y="756"/>
                  </a:lnTo>
                  <a:lnTo>
                    <a:pt x="815" y="756"/>
                  </a:lnTo>
                  <a:lnTo>
                    <a:pt x="814" y="755"/>
                  </a:lnTo>
                  <a:close/>
                  <a:moveTo>
                    <a:pt x="597" y="741"/>
                  </a:moveTo>
                  <a:lnTo>
                    <a:pt x="596" y="742"/>
                  </a:lnTo>
                  <a:lnTo>
                    <a:pt x="597" y="742"/>
                  </a:lnTo>
                  <a:lnTo>
                    <a:pt x="598" y="742"/>
                  </a:lnTo>
                  <a:lnTo>
                    <a:pt x="598" y="741"/>
                  </a:lnTo>
                  <a:lnTo>
                    <a:pt x="597" y="740"/>
                  </a:lnTo>
                  <a:lnTo>
                    <a:pt x="596" y="740"/>
                  </a:lnTo>
                  <a:lnTo>
                    <a:pt x="596" y="741"/>
                  </a:lnTo>
                  <a:lnTo>
                    <a:pt x="597" y="741"/>
                  </a:lnTo>
                  <a:close/>
                  <a:moveTo>
                    <a:pt x="343" y="725"/>
                  </a:moveTo>
                  <a:lnTo>
                    <a:pt x="344" y="725"/>
                  </a:lnTo>
                  <a:lnTo>
                    <a:pt x="344" y="724"/>
                  </a:lnTo>
                  <a:lnTo>
                    <a:pt x="345" y="725"/>
                  </a:lnTo>
                  <a:lnTo>
                    <a:pt x="345" y="724"/>
                  </a:lnTo>
                  <a:lnTo>
                    <a:pt x="346" y="724"/>
                  </a:lnTo>
                  <a:lnTo>
                    <a:pt x="347" y="724"/>
                  </a:lnTo>
                  <a:lnTo>
                    <a:pt x="346" y="722"/>
                  </a:lnTo>
                  <a:lnTo>
                    <a:pt x="346" y="720"/>
                  </a:lnTo>
                  <a:lnTo>
                    <a:pt x="345" y="720"/>
                  </a:lnTo>
                  <a:lnTo>
                    <a:pt x="345" y="722"/>
                  </a:lnTo>
                  <a:lnTo>
                    <a:pt x="346" y="723"/>
                  </a:lnTo>
                  <a:lnTo>
                    <a:pt x="345" y="723"/>
                  </a:lnTo>
                  <a:lnTo>
                    <a:pt x="344" y="722"/>
                  </a:lnTo>
                  <a:lnTo>
                    <a:pt x="343" y="722"/>
                  </a:lnTo>
                  <a:lnTo>
                    <a:pt x="343" y="723"/>
                  </a:lnTo>
                  <a:lnTo>
                    <a:pt x="343" y="724"/>
                  </a:lnTo>
                  <a:lnTo>
                    <a:pt x="343" y="725"/>
                  </a:lnTo>
                  <a:close/>
                  <a:moveTo>
                    <a:pt x="819" y="724"/>
                  </a:moveTo>
                  <a:lnTo>
                    <a:pt x="819" y="723"/>
                  </a:lnTo>
                  <a:lnTo>
                    <a:pt x="818" y="724"/>
                  </a:lnTo>
                  <a:lnTo>
                    <a:pt x="818" y="723"/>
                  </a:lnTo>
                  <a:lnTo>
                    <a:pt x="817" y="723"/>
                  </a:lnTo>
                  <a:lnTo>
                    <a:pt x="817" y="724"/>
                  </a:lnTo>
                  <a:lnTo>
                    <a:pt x="819" y="725"/>
                  </a:lnTo>
                  <a:lnTo>
                    <a:pt x="819" y="724"/>
                  </a:lnTo>
                  <a:close/>
                  <a:moveTo>
                    <a:pt x="343" y="723"/>
                  </a:moveTo>
                  <a:lnTo>
                    <a:pt x="341" y="723"/>
                  </a:lnTo>
                  <a:lnTo>
                    <a:pt x="341" y="722"/>
                  </a:lnTo>
                  <a:lnTo>
                    <a:pt x="339" y="722"/>
                  </a:lnTo>
                  <a:lnTo>
                    <a:pt x="339" y="723"/>
                  </a:lnTo>
                  <a:lnTo>
                    <a:pt x="341" y="724"/>
                  </a:lnTo>
                  <a:lnTo>
                    <a:pt x="343" y="723"/>
                  </a:lnTo>
                  <a:close/>
                  <a:moveTo>
                    <a:pt x="678" y="687"/>
                  </a:moveTo>
                  <a:lnTo>
                    <a:pt x="677" y="686"/>
                  </a:lnTo>
                  <a:lnTo>
                    <a:pt x="672" y="685"/>
                  </a:lnTo>
                  <a:lnTo>
                    <a:pt x="671" y="686"/>
                  </a:lnTo>
                  <a:lnTo>
                    <a:pt x="670" y="686"/>
                  </a:lnTo>
                  <a:lnTo>
                    <a:pt x="669" y="686"/>
                  </a:lnTo>
                  <a:lnTo>
                    <a:pt x="665" y="687"/>
                  </a:lnTo>
                  <a:lnTo>
                    <a:pt x="665" y="688"/>
                  </a:lnTo>
                  <a:lnTo>
                    <a:pt x="664" y="692"/>
                  </a:lnTo>
                  <a:lnTo>
                    <a:pt x="663" y="693"/>
                  </a:lnTo>
                  <a:lnTo>
                    <a:pt x="663" y="694"/>
                  </a:lnTo>
                  <a:lnTo>
                    <a:pt x="659" y="698"/>
                  </a:lnTo>
                  <a:lnTo>
                    <a:pt x="658" y="699"/>
                  </a:lnTo>
                  <a:lnTo>
                    <a:pt x="658" y="701"/>
                  </a:lnTo>
                  <a:lnTo>
                    <a:pt x="658" y="702"/>
                  </a:lnTo>
                  <a:lnTo>
                    <a:pt x="658" y="704"/>
                  </a:lnTo>
                  <a:lnTo>
                    <a:pt x="658" y="707"/>
                  </a:lnTo>
                  <a:lnTo>
                    <a:pt x="659" y="708"/>
                  </a:lnTo>
                  <a:lnTo>
                    <a:pt x="658" y="708"/>
                  </a:lnTo>
                  <a:lnTo>
                    <a:pt x="658" y="709"/>
                  </a:lnTo>
                  <a:lnTo>
                    <a:pt x="658" y="710"/>
                  </a:lnTo>
                  <a:lnTo>
                    <a:pt x="659" y="710"/>
                  </a:lnTo>
                  <a:lnTo>
                    <a:pt x="659" y="711"/>
                  </a:lnTo>
                  <a:lnTo>
                    <a:pt x="661" y="713"/>
                  </a:lnTo>
                  <a:lnTo>
                    <a:pt x="661" y="715"/>
                  </a:lnTo>
                  <a:lnTo>
                    <a:pt x="661" y="716"/>
                  </a:lnTo>
                  <a:lnTo>
                    <a:pt x="663" y="716"/>
                  </a:lnTo>
                  <a:lnTo>
                    <a:pt x="666" y="716"/>
                  </a:lnTo>
                  <a:lnTo>
                    <a:pt x="667" y="716"/>
                  </a:lnTo>
                  <a:lnTo>
                    <a:pt x="668" y="716"/>
                  </a:lnTo>
                  <a:lnTo>
                    <a:pt x="669" y="715"/>
                  </a:lnTo>
                  <a:lnTo>
                    <a:pt x="670" y="716"/>
                  </a:lnTo>
                  <a:lnTo>
                    <a:pt x="670" y="715"/>
                  </a:lnTo>
                  <a:lnTo>
                    <a:pt x="672" y="716"/>
                  </a:lnTo>
                  <a:lnTo>
                    <a:pt x="676" y="713"/>
                  </a:lnTo>
                  <a:lnTo>
                    <a:pt x="677" y="713"/>
                  </a:lnTo>
                  <a:lnTo>
                    <a:pt x="677" y="712"/>
                  </a:lnTo>
                  <a:lnTo>
                    <a:pt x="678" y="712"/>
                  </a:lnTo>
                  <a:lnTo>
                    <a:pt x="679" y="712"/>
                  </a:lnTo>
                  <a:lnTo>
                    <a:pt x="679" y="711"/>
                  </a:lnTo>
                  <a:lnTo>
                    <a:pt x="680" y="711"/>
                  </a:lnTo>
                  <a:lnTo>
                    <a:pt x="680" y="710"/>
                  </a:lnTo>
                  <a:lnTo>
                    <a:pt x="681" y="709"/>
                  </a:lnTo>
                  <a:lnTo>
                    <a:pt x="681" y="708"/>
                  </a:lnTo>
                  <a:lnTo>
                    <a:pt x="682" y="707"/>
                  </a:lnTo>
                  <a:lnTo>
                    <a:pt x="682" y="705"/>
                  </a:lnTo>
                  <a:lnTo>
                    <a:pt x="681" y="704"/>
                  </a:lnTo>
                  <a:lnTo>
                    <a:pt x="681" y="702"/>
                  </a:lnTo>
                  <a:lnTo>
                    <a:pt x="681" y="701"/>
                  </a:lnTo>
                  <a:lnTo>
                    <a:pt x="682" y="700"/>
                  </a:lnTo>
                  <a:lnTo>
                    <a:pt x="681" y="699"/>
                  </a:lnTo>
                  <a:lnTo>
                    <a:pt x="681" y="697"/>
                  </a:lnTo>
                  <a:lnTo>
                    <a:pt x="681" y="696"/>
                  </a:lnTo>
                  <a:lnTo>
                    <a:pt x="681" y="695"/>
                  </a:lnTo>
                  <a:lnTo>
                    <a:pt x="682" y="694"/>
                  </a:lnTo>
                  <a:lnTo>
                    <a:pt x="682" y="693"/>
                  </a:lnTo>
                  <a:lnTo>
                    <a:pt x="682" y="692"/>
                  </a:lnTo>
                  <a:lnTo>
                    <a:pt x="682" y="689"/>
                  </a:lnTo>
                  <a:lnTo>
                    <a:pt x="681" y="689"/>
                  </a:lnTo>
                  <a:lnTo>
                    <a:pt x="681" y="688"/>
                  </a:lnTo>
                  <a:lnTo>
                    <a:pt x="678" y="687"/>
                  </a:lnTo>
                  <a:close/>
                  <a:moveTo>
                    <a:pt x="343" y="709"/>
                  </a:moveTo>
                  <a:lnTo>
                    <a:pt x="341" y="709"/>
                  </a:lnTo>
                  <a:lnTo>
                    <a:pt x="343" y="710"/>
                  </a:lnTo>
                  <a:lnTo>
                    <a:pt x="343" y="709"/>
                  </a:lnTo>
                  <a:close/>
                  <a:moveTo>
                    <a:pt x="339" y="711"/>
                  </a:moveTo>
                  <a:lnTo>
                    <a:pt x="339" y="712"/>
                  </a:lnTo>
                  <a:lnTo>
                    <a:pt x="341" y="712"/>
                  </a:lnTo>
                  <a:lnTo>
                    <a:pt x="341" y="713"/>
                  </a:lnTo>
                  <a:lnTo>
                    <a:pt x="343" y="713"/>
                  </a:lnTo>
                  <a:lnTo>
                    <a:pt x="343" y="712"/>
                  </a:lnTo>
                  <a:lnTo>
                    <a:pt x="343" y="711"/>
                  </a:lnTo>
                  <a:lnTo>
                    <a:pt x="343" y="710"/>
                  </a:lnTo>
                  <a:lnTo>
                    <a:pt x="341" y="710"/>
                  </a:lnTo>
                  <a:lnTo>
                    <a:pt x="339" y="711"/>
                  </a:lnTo>
                  <a:close/>
                  <a:moveTo>
                    <a:pt x="339" y="705"/>
                  </a:moveTo>
                  <a:lnTo>
                    <a:pt x="339" y="707"/>
                  </a:lnTo>
                  <a:lnTo>
                    <a:pt x="339" y="708"/>
                  </a:lnTo>
                  <a:lnTo>
                    <a:pt x="339" y="709"/>
                  </a:lnTo>
                  <a:lnTo>
                    <a:pt x="339" y="710"/>
                  </a:lnTo>
                  <a:lnTo>
                    <a:pt x="341" y="709"/>
                  </a:lnTo>
                  <a:lnTo>
                    <a:pt x="341" y="708"/>
                  </a:lnTo>
                  <a:lnTo>
                    <a:pt x="343" y="708"/>
                  </a:lnTo>
                  <a:lnTo>
                    <a:pt x="343" y="707"/>
                  </a:lnTo>
                  <a:lnTo>
                    <a:pt x="341" y="707"/>
                  </a:lnTo>
                  <a:lnTo>
                    <a:pt x="341" y="705"/>
                  </a:lnTo>
                  <a:lnTo>
                    <a:pt x="341" y="704"/>
                  </a:lnTo>
                  <a:lnTo>
                    <a:pt x="339" y="704"/>
                  </a:lnTo>
                  <a:lnTo>
                    <a:pt x="339" y="705"/>
                  </a:lnTo>
                  <a:close/>
                  <a:moveTo>
                    <a:pt x="688" y="693"/>
                  </a:moveTo>
                  <a:lnTo>
                    <a:pt x="688" y="694"/>
                  </a:lnTo>
                  <a:lnTo>
                    <a:pt x="686" y="693"/>
                  </a:lnTo>
                  <a:lnTo>
                    <a:pt x="684" y="694"/>
                  </a:lnTo>
                  <a:lnTo>
                    <a:pt x="684" y="695"/>
                  </a:lnTo>
                  <a:lnTo>
                    <a:pt x="684" y="696"/>
                  </a:lnTo>
                  <a:lnTo>
                    <a:pt x="684" y="697"/>
                  </a:lnTo>
                  <a:lnTo>
                    <a:pt x="686" y="699"/>
                  </a:lnTo>
                  <a:lnTo>
                    <a:pt x="687" y="699"/>
                  </a:lnTo>
                  <a:lnTo>
                    <a:pt x="687" y="700"/>
                  </a:lnTo>
                  <a:lnTo>
                    <a:pt x="688" y="701"/>
                  </a:lnTo>
                  <a:lnTo>
                    <a:pt x="694" y="701"/>
                  </a:lnTo>
                  <a:lnTo>
                    <a:pt x="699" y="701"/>
                  </a:lnTo>
                  <a:lnTo>
                    <a:pt x="699" y="700"/>
                  </a:lnTo>
                  <a:lnTo>
                    <a:pt x="699" y="699"/>
                  </a:lnTo>
                  <a:lnTo>
                    <a:pt x="699" y="698"/>
                  </a:lnTo>
                  <a:lnTo>
                    <a:pt x="699" y="697"/>
                  </a:lnTo>
                  <a:lnTo>
                    <a:pt x="699" y="696"/>
                  </a:lnTo>
                  <a:lnTo>
                    <a:pt x="698" y="695"/>
                  </a:lnTo>
                  <a:lnTo>
                    <a:pt x="697" y="695"/>
                  </a:lnTo>
                  <a:lnTo>
                    <a:pt x="695" y="695"/>
                  </a:lnTo>
                  <a:lnTo>
                    <a:pt x="695" y="696"/>
                  </a:lnTo>
                  <a:lnTo>
                    <a:pt x="694" y="696"/>
                  </a:lnTo>
                  <a:lnTo>
                    <a:pt x="694" y="695"/>
                  </a:lnTo>
                  <a:lnTo>
                    <a:pt x="693" y="695"/>
                  </a:lnTo>
                  <a:lnTo>
                    <a:pt x="692" y="694"/>
                  </a:lnTo>
                  <a:lnTo>
                    <a:pt x="691" y="694"/>
                  </a:lnTo>
                  <a:lnTo>
                    <a:pt x="689" y="694"/>
                  </a:lnTo>
                  <a:lnTo>
                    <a:pt x="689" y="693"/>
                  </a:lnTo>
                  <a:lnTo>
                    <a:pt x="691" y="693"/>
                  </a:lnTo>
                  <a:lnTo>
                    <a:pt x="691" y="692"/>
                  </a:lnTo>
                  <a:lnTo>
                    <a:pt x="689" y="689"/>
                  </a:lnTo>
                  <a:lnTo>
                    <a:pt x="688" y="692"/>
                  </a:lnTo>
                  <a:lnTo>
                    <a:pt x="688" y="693"/>
                  </a:lnTo>
                  <a:close/>
                  <a:moveTo>
                    <a:pt x="332" y="697"/>
                  </a:moveTo>
                  <a:lnTo>
                    <a:pt x="332" y="696"/>
                  </a:lnTo>
                  <a:lnTo>
                    <a:pt x="330" y="696"/>
                  </a:lnTo>
                  <a:lnTo>
                    <a:pt x="330" y="697"/>
                  </a:lnTo>
                  <a:lnTo>
                    <a:pt x="329" y="696"/>
                  </a:lnTo>
                  <a:lnTo>
                    <a:pt x="329" y="697"/>
                  </a:lnTo>
                  <a:lnTo>
                    <a:pt x="332" y="698"/>
                  </a:lnTo>
                  <a:lnTo>
                    <a:pt x="332" y="697"/>
                  </a:lnTo>
                  <a:close/>
                  <a:moveTo>
                    <a:pt x="773" y="687"/>
                  </a:moveTo>
                  <a:lnTo>
                    <a:pt x="772" y="687"/>
                  </a:lnTo>
                  <a:lnTo>
                    <a:pt x="772" y="688"/>
                  </a:lnTo>
                  <a:lnTo>
                    <a:pt x="773" y="688"/>
                  </a:lnTo>
                  <a:lnTo>
                    <a:pt x="773" y="687"/>
                  </a:lnTo>
                  <a:close/>
                  <a:moveTo>
                    <a:pt x="772" y="689"/>
                  </a:moveTo>
                  <a:lnTo>
                    <a:pt x="772" y="688"/>
                  </a:lnTo>
                  <a:lnTo>
                    <a:pt x="771" y="688"/>
                  </a:lnTo>
                  <a:lnTo>
                    <a:pt x="770" y="688"/>
                  </a:lnTo>
                  <a:lnTo>
                    <a:pt x="769" y="688"/>
                  </a:lnTo>
                  <a:lnTo>
                    <a:pt x="769" y="689"/>
                  </a:lnTo>
                  <a:lnTo>
                    <a:pt x="770" y="689"/>
                  </a:lnTo>
                  <a:lnTo>
                    <a:pt x="772" y="692"/>
                  </a:lnTo>
                  <a:lnTo>
                    <a:pt x="773" y="689"/>
                  </a:lnTo>
                  <a:lnTo>
                    <a:pt x="772" y="689"/>
                  </a:lnTo>
                  <a:close/>
                  <a:moveTo>
                    <a:pt x="689" y="682"/>
                  </a:moveTo>
                  <a:lnTo>
                    <a:pt x="688" y="683"/>
                  </a:lnTo>
                  <a:lnTo>
                    <a:pt x="688" y="684"/>
                  </a:lnTo>
                  <a:lnTo>
                    <a:pt x="689" y="684"/>
                  </a:lnTo>
                  <a:lnTo>
                    <a:pt x="689" y="685"/>
                  </a:lnTo>
                  <a:lnTo>
                    <a:pt x="691" y="686"/>
                  </a:lnTo>
                  <a:lnTo>
                    <a:pt x="689" y="686"/>
                  </a:lnTo>
                  <a:lnTo>
                    <a:pt x="689" y="687"/>
                  </a:lnTo>
                  <a:lnTo>
                    <a:pt x="691" y="687"/>
                  </a:lnTo>
                  <a:lnTo>
                    <a:pt x="692" y="687"/>
                  </a:lnTo>
                  <a:lnTo>
                    <a:pt x="692" y="686"/>
                  </a:lnTo>
                  <a:lnTo>
                    <a:pt x="692" y="685"/>
                  </a:lnTo>
                  <a:lnTo>
                    <a:pt x="691" y="684"/>
                  </a:lnTo>
                  <a:lnTo>
                    <a:pt x="691" y="683"/>
                  </a:lnTo>
                  <a:lnTo>
                    <a:pt x="689" y="682"/>
                  </a:lnTo>
                  <a:close/>
                  <a:moveTo>
                    <a:pt x="375" y="679"/>
                  </a:moveTo>
                  <a:lnTo>
                    <a:pt x="373" y="679"/>
                  </a:lnTo>
                  <a:lnTo>
                    <a:pt x="372" y="679"/>
                  </a:lnTo>
                  <a:lnTo>
                    <a:pt x="372" y="681"/>
                  </a:lnTo>
                  <a:lnTo>
                    <a:pt x="373" y="683"/>
                  </a:lnTo>
                  <a:lnTo>
                    <a:pt x="374" y="683"/>
                  </a:lnTo>
                  <a:lnTo>
                    <a:pt x="375" y="684"/>
                  </a:lnTo>
                  <a:lnTo>
                    <a:pt x="377" y="684"/>
                  </a:lnTo>
                  <a:lnTo>
                    <a:pt x="378" y="684"/>
                  </a:lnTo>
                  <a:lnTo>
                    <a:pt x="378" y="683"/>
                  </a:lnTo>
                  <a:lnTo>
                    <a:pt x="378" y="682"/>
                  </a:lnTo>
                  <a:lnTo>
                    <a:pt x="378" y="681"/>
                  </a:lnTo>
                  <a:lnTo>
                    <a:pt x="377" y="679"/>
                  </a:lnTo>
                  <a:lnTo>
                    <a:pt x="375" y="679"/>
                  </a:lnTo>
                  <a:close/>
                  <a:moveTo>
                    <a:pt x="766" y="682"/>
                  </a:moveTo>
                  <a:lnTo>
                    <a:pt x="766" y="683"/>
                  </a:lnTo>
                  <a:lnTo>
                    <a:pt x="764" y="683"/>
                  </a:lnTo>
                  <a:lnTo>
                    <a:pt x="763" y="682"/>
                  </a:lnTo>
                  <a:lnTo>
                    <a:pt x="763" y="683"/>
                  </a:lnTo>
                  <a:lnTo>
                    <a:pt x="763" y="684"/>
                  </a:lnTo>
                  <a:lnTo>
                    <a:pt x="762" y="684"/>
                  </a:lnTo>
                  <a:lnTo>
                    <a:pt x="763" y="685"/>
                  </a:lnTo>
                  <a:lnTo>
                    <a:pt x="764" y="685"/>
                  </a:lnTo>
                  <a:lnTo>
                    <a:pt x="766" y="685"/>
                  </a:lnTo>
                  <a:lnTo>
                    <a:pt x="766" y="684"/>
                  </a:lnTo>
                  <a:lnTo>
                    <a:pt x="768" y="684"/>
                  </a:lnTo>
                  <a:lnTo>
                    <a:pt x="768" y="683"/>
                  </a:lnTo>
                  <a:lnTo>
                    <a:pt x="769" y="683"/>
                  </a:lnTo>
                  <a:lnTo>
                    <a:pt x="768" y="682"/>
                  </a:lnTo>
                  <a:lnTo>
                    <a:pt x="766" y="682"/>
                  </a:lnTo>
                  <a:close/>
                  <a:moveTo>
                    <a:pt x="460" y="654"/>
                  </a:moveTo>
                  <a:lnTo>
                    <a:pt x="459" y="654"/>
                  </a:lnTo>
                  <a:lnTo>
                    <a:pt x="458" y="654"/>
                  </a:lnTo>
                  <a:lnTo>
                    <a:pt x="458" y="653"/>
                  </a:lnTo>
                  <a:lnTo>
                    <a:pt x="457" y="653"/>
                  </a:lnTo>
                  <a:lnTo>
                    <a:pt x="455" y="652"/>
                  </a:lnTo>
                  <a:lnTo>
                    <a:pt x="454" y="650"/>
                  </a:lnTo>
                  <a:lnTo>
                    <a:pt x="453" y="649"/>
                  </a:lnTo>
                  <a:lnTo>
                    <a:pt x="452" y="648"/>
                  </a:lnTo>
                  <a:lnTo>
                    <a:pt x="451" y="649"/>
                  </a:lnTo>
                  <a:lnTo>
                    <a:pt x="450" y="648"/>
                  </a:lnTo>
                  <a:lnTo>
                    <a:pt x="450" y="647"/>
                  </a:lnTo>
                  <a:lnTo>
                    <a:pt x="451" y="647"/>
                  </a:lnTo>
                  <a:lnTo>
                    <a:pt x="451" y="645"/>
                  </a:lnTo>
                  <a:lnTo>
                    <a:pt x="450" y="643"/>
                  </a:lnTo>
                  <a:lnTo>
                    <a:pt x="449" y="643"/>
                  </a:lnTo>
                  <a:lnTo>
                    <a:pt x="447" y="642"/>
                  </a:lnTo>
                  <a:lnTo>
                    <a:pt x="447" y="641"/>
                  </a:lnTo>
                  <a:lnTo>
                    <a:pt x="446" y="641"/>
                  </a:lnTo>
                  <a:lnTo>
                    <a:pt x="446" y="640"/>
                  </a:lnTo>
                  <a:lnTo>
                    <a:pt x="444" y="640"/>
                  </a:lnTo>
                  <a:lnTo>
                    <a:pt x="443" y="640"/>
                  </a:lnTo>
                  <a:lnTo>
                    <a:pt x="443" y="641"/>
                  </a:lnTo>
                  <a:lnTo>
                    <a:pt x="443" y="642"/>
                  </a:lnTo>
                  <a:lnTo>
                    <a:pt x="442" y="642"/>
                  </a:lnTo>
                  <a:lnTo>
                    <a:pt x="442" y="643"/>
                  </a:lnTo>
                  <a:lnTo>
                    <a:pt x="441" y="645"/>
                  </a:lnTo>
                  <a:lnTo>
                    <a:pt x="441" y="647"/>
                  </a:lnTo>
                  <a:lnTo>
                    <a:pt x="441" y="648"/>
                  </a:lnTo>
                  <a:lnTo>
                    <a:pt x="441" y="649"/>
                  </a:lnTo>
                  <a:lnTo>
                    <a:pt x="440" y="650"/>
                  </a:lnTo>
                  <a:lnTo>
                    <a:pt x="441" y="650"/>
                  </a:lnTo>
                  <a:lnTo>
                    <a:pt x="442" y="651"/>
                  </a:lnTo>
                  <a:lnTo>
                    <a:pt x="442" y="652"/>
                  </a:lnTo>
                  <a:lnTo>
                    <a:pt x="443" y="653"/>
                  </a:lnTo>
                  <a:lnTo>
                    <a:pt x="444" y="654"/>
                  </a:lnTo>
                  <a:lnTo>
                    <a:pt x="443" y="654"/>
                  </a:lnTo>
                  <a:lnTo>
                    <a:pt x="443" y="653"/>
                  </a:lnTo>
                  <a:lnTo>
                    <a:pt x="442" y="653"/>
                  </a:lnTo>
                  <a:lnTo>
                    <a:pt x="441" y="652"/>
                  </a:lnTo>
                  <a:lnTo>
                    <a:pt x="441" y="651"/>
                  </a:lnTo>
                  <a:lnTo>
                    <a:pt x="440" y="650"/>
                  </a:lnTo>
                  <a:lnTo>
                    <a:pt x="439" y="650"/>
                  </a:lnTo>
                  <a:lnTo>
                    <a:pt x="438" y="651"/>
                  </a:lnTo>
                  <a:lnTo>
                    <a:pt x="438" y="652"/>
                  </a:lnTo>
                  <a:lnTo>
                    <a:pt x="439" y="652"/>
                  </a:lnTo>
                  <a:lnTo>
                    <a:pt x="440" y="653"/>
                  </a:lnTo>
                  <a:lnTo>
                    <a:pt x="439" y="653"/>
                  </a:lnTo>
                  <a:lnTo>
                    <a:pt x="438" y="653"/>
                  </a:lnTo>
                  <a:lnTo>
                    <a:pt x="438" y="654"/>
                  </a:lnTo>
                  <a:lnTo>
                    <a:pt x="439" y="655"/>
                  </a:lnTo>
                  <a:lnTo>
                    <a:pt x="440" y="655"/>
                  </a:lnTo>
                  <a:lnTo>
                    <a:pt x="440" y="656"/>
                  </a:lnTo>
                  <a:lnTo>
                    <a:pt x="440" y="658"/>
                  </a:lnTo>
                  <a:lnTo>
                    <a:pt x="439" y="658"/>
                  </a:lnTo>
                  <a:lnTo>
                    <a:pt x="439" y="659"/>
                  </a:lnTo>
                  <a:lnTo>
                    <a:pt x="438" y="659"/>
                  </a:lnTo>
                  <a:lnTo>
                    <a:pt x="437" y="659"/>
                  </a:lnTo>
                  <a:lnTo>
                    <a:pt x="437" y="661"/>
                  </a:lnTo>
                  <a:lnTo>
                    <a:pt x="437" y="662"/>
                  </a:lnTo>
                  <a:lnTo>
                    <a:pt x="436" y="662"/>
                  </a:lnTo>
                  <a:lnTo>
                    <a:pt x="435" y="662"/>
                  </a:lnTo>
                  <a:lnTo>
                    <a:pt x="435" y="663"/>
                  </a:lnTo>
                  <a:lnTo>
                    <a:pt x="434" y="663"/>
                  </a:lnTo>
                  <a:lnTo>
                    <a:pt x="431" y="663"/>
                  </a:lnTo>
                  <a:lnTo>
                    <a:pt x="430" y="663"/>
                  </a:lnTo>
                  <a:lnTo>
                    <a:pt x="429" y="663"/>
                  </a:lnTo>
                  <a:lnTo>
                    <a:pt x="429" y="664"/>
                  </a:lnTo>
                  <a:lnTo>
                    <a:pt x="428" y="665"/>
                  </a:lnTo>
                  <a:lnTo>
                    <a:pt x="428" y="666"/>
                  </a:lnTo>
                  <a:lnTo>
                    <a:pt x="428" y="667"/>
                  </a:lnTo>
                  <a:lnTo>
                    <a:pt x="429" y="667"/>
                  </a:lnTo>
                  <a:lnTo>
                    <a:pt x="429" y="669"/>
                  </a:lnTo>
                  <a:lnTo>
                    <a:pt x="429" y="670"/>
                  </a:lnTo>
                  <a:lnTo>
                    <a:pt x="430" y="671"/>
                  </a:lnTo>
                  <a:lnTo>
                    <a:pt x="431" y="671"/>
                  </a:lnTo>
                  <a:lnTo>
                    <a:pt x="434" y="671"/>
                  </a:lnTo>
                  <a:lnTo>
                    <a:pt x="435" y="671"/>
                  </a:lnTo>
                  <a:lnTo>
                    <a:pt x="434" y="670"/>
                  </a:lnTo>
                  <a:lnTo>
                    <a:pt x="435" y="670"/>
                  </a:lnTo>
                  <a:lnTo>
                    <a:pt x="435" y="669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6" y="671"/>
                  </a:lnTo>
                  <a:lnTo>
                    <a:pt x="436" y="672"/>
                  </a:lnTo>
                  <a:lnTo>
                    <a:pt x="437" y="673"/>
                  </a:lnTo>
                  <a:lnTo>
                    <a:pt x="438" y="673"/>
                  </a:lnTo>
                  <a:lnTo>
                    <a:pt x="438" y="672"/>
                  </a:lnTo>
                  <a:lnTo>
                    <a:pt x="439" y="673"/>
                  </a:lnTo>
                  <a:lnTo>
                    <a:pt x="439" y="674"/>
                  </a:lnTo>
                  <a:lnTo>
                    <a:pt x="440" y="674"/>
                  </a:lnTo>
                  <a:lnTo>
                    <a:pt x="440" y="673"/>
                  </a:lnTo>
                  <a:lnTo>
                    <a:pt x="440" y="672"/>
                  </a:lnTo>
                  <a:lnTo>
                    <a:pt x="440" y="671"/>
                  </a:lnTo>
                  <a:lnTo>
                    <a:pt x="441" y="671"/>
                  </a:lnTo>
                  <a:lnTo>
                    <a:pt x="441" y="672"/>
                  </a:lnTo>
                  <a:lnTo>
                    <a:pt x="441" y="673"/>
                  </a:lnTo>
                  <a:lnTo>
                    <a:pt x="441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3" y="676"/>
                  </a:lnTo>
                  <a:lnTo>
                    <a:pt x="444" y="676"/>
                  </a:lnTo>
                  <a:lnTo>
                    <a:pt x="446" y="677"/>
                  </a:lnTo>
                  <a:lnTo>
                    <a:pt x="447" y="677"/>
                  </a:lnTo>
                  <a:lnTo>
                    <a:pt x="447" y="678"/>
                  </a:lnTo>
                  <a:lnTo>
                    <a:pt x="449" y="678"/>
                  </a:lnTo>
                  <a:lnTo>
                    <a:pt x="449" y="679"/>
                  </a:lnTo>
                  <a:lnTo>
                    <a:pt x="450" y="681"/>
                  </a:lnTo>
                  <a:lnTo>
                    <a:pt x="451" y="681"/>
                  </a:lnTo>
                  <a:lnTo>
                    <a:pt x="451" y="679"/>
                  </a:lnTo>
                  <a:lnTo>
                    <a:pt x="452" y="681"/>
                  </a:lnTo>
                  <a:lnTo>
                    <a:pt x="453" y="681"/>
                  </a:lnTo>
                  <a:lnTo>
                    <a:pt x="454" y="681"/>
                  </a:lnTo>
                  <a:lnTo>
                    <a:pt x="453" y="679"/>
                  </a:lnTo>
                  <a:lnTo>
                    <a:pt x="453" y="678"/>
                  </a:lnTo>
                  <a:lnTo>
                    <a:pt x="454" y="679"/>
                  </a:lnTo>
                  <a:lnTo>
                    <a:pt x="454" y="681"/>
                  </a:lnTo>
                  <a:lnTo>
                    <a:pt x="455" y="681"/>
                  </a:lnTo>
                  <a:lnTo>
                    <a:pt x="458" y="682"/>
                  </a:lnTo>
                  <a:lnTo>
                    <a:pt x="459" y="682"/>
                  </a:lnTo>
                  <a:lnTo>
                    <a:pt x="459" y="683"/>
                  </a:lnTo>
                  <a:lnTo>
                    <a:pt x="460" y="683"/>
                  </a:lnTo>
                  <a:lnTo>
                    <a:pt x="461" y="682"/>
                  </a:lnTo>
                  <a:lnTo>
                    <a:pt x="463" y="682"/>
                  </a:lnTo>
                  <a:lnTo>
                    <a:pt x="464" y="679"/>
                  </a:lnTo>
                  <a:lnTo>
                    <a:pt x="465" y="679"/>
                  </a:lnTo>
                  <a:lnTo>
                    <a:pt x="465" y="678"/>
                  </a:lnTo>
                  <a:lnTo>
                    <a:pt x="466" y="678"/>
                  </a:lnTo>
                  <a:lnTo>
                    <a:pt x="467" y="678"/>
                  </a:lnTo>
                  <a:lnTo>
                    <a:pt x="466" y="677"/>
                  </a:lnTo>
                  <a:lnTo>
                    <a:pt x="467" y="676"/>
                  </a:lnTo>
                  <a:lnTo>
                    <a:pt x="467" y="674"/>
                  </a:lnTo>
                  <a:lnTo>
                    <a:pt x="470" y="673"/>
                  </a:lnTo>
                  <a:lnTo>
                    <a:pt x="470" y="674"/>
                  </a:lnTo>
                  <a:lnTo>
                    <a:pt x="470" y="676"/>
                  </a:lnTo>
                  <a:lnTo>
                    <a:pt x="471" y="674"/>
                  </a:lnTo>
                  <a:lnTo>
                    <a:pt x="471" y="673"/>
                  </a:lnTo>
                  <a:lnTo>
                    <a:pt x="472" y="673"/>
                  </a:lnTo>
                  <a:lnTo>
                    <a:pt x="472" y="672"/>
                  </a:lnTo>
                  <a:lnTo>
                    <a:pt x="473" y="672"/>
                  </a:lnTo>
                  <a:lnTo>
                    <a:pt x="473" y="671"/>
                  </a:lnTo>
                  <a:lnTo>
                    <a:pt x="472" y="670"/>
                  </a:lnTo>
                  <a:lnTo>
                    <a:pt x="471" y="670"/>
                  </a:lnTo>
                  <a:lnTo>
                    <a:pt x="470" y="672"/>
                  </a:lnTo>
                  <a:lnTo>
                    <a:pt x="469" y="672"/>
                  </a:lnTo>
                  <a:lnTo>
                    <a:pt x="469" y="671"/>
                  </a:lnTo>
                  <a:lnTo>
                    <a:pt x="469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0"/>
                  </a:lnTo>
                  <a:lnTo>
                    <a:pt x="466" y="669"/>
                  </a:lnTo>
                  <a:lnTo>
                    <a:pt x="466" y="667"/>
                  </a:lnTo>
                  <a:lnTo>
                    <a:pt x="466" y="666"/>
                  </a:lnTo>
                  <a:lnTo>
                    <a:pt x="465" y="666"/>
                  </a:lnTo>
                  <a:lnTo>
                    <a:pt x="465" y="665"/>
                  </a:lnTo>
                  <a:lnTo>
                    <a:pt x="466" y="665"/>
                  </a:lnTo>
                  <a:lnTo>
                    <a:pt x="466" y="664"/>
                  </a:lnTo>
                  <a:lnTo>
                    <a:pt x="466" y="663"/>
                  </a:lnTo>
                  <a:lnTo>
                    <a:pt x="465" y="663"/>
                  </a:lnTo>
                  <a:lnTo>
                    <a:pt x="465" y="662"/>
                  </a:lnTo>
                  <a:lnTo>
                    <a:pt x="465" y="661"/>
                  </a:lnTo>
                  <a:lnTo>
                    <a:pt x="464" y="661"/>
                  </a:lnTo>
                  <a:lnTo>
                    <a:pt x="464" y="662"/>
                  </a:lnTo>
                  <a:lnTo>
                    <a:pt x="464" y="663"/>
                  </a:lnTo>
                  <a:lnTo>
                    <a:pt x="464" y="664"/>
                  </a:lnTo>
                  <a:lnTo>
                    <a:pt x="464" y="665"/>
                  </a:lnTo>
                  <a:lnTo>
                    <a:pt x="464" y="666"/>
                  </a:lnTo>
                  <a:lnTo>
                    <a:pt x="463" y="666"/>
                  </a:lnTo>
                  <a:lnTo>
                    <a:pt x="463" y="665"/>
                  </a:lnTo>
                  <a:lnTo>
                    <a:pt x="463" y="664"/>
                  </a:lnTo>
                  <a:lnTo>
                    <a:pt x="463" y="663"/>
                  </a:lnTo>
                  <a:lnTo>
                    <a:pt x="463" y="662"/>
                  </a:lnTo>
                  <a:lnTo>
                    <a:pt x="463" y="661"/>
                  </a:lnTo>
                  <a:lnTo>
                    <a:pt x="464" y="659"/>
                  </a:lnTo>
                  <a:lnTo>
                    <a:pt x="464" y="658"/>
                  </a:lnTo>
                  <a:lnTo>
                    <a:pt x="463" y="658"/>
                  </a:lnTo>
                  <a:lnTo>
                    <a:pt x="461" y="656"/>
                  </a:lnTo>
                  <a:lnTo>
                    <a:pt x="461" y="655"/>
                  </a:lnTo>
                  <a:lnTo>
                    <a:pt x="460" y="655"/>
                  </a:lnTo>
                  <a:lnTo>
                    <a:pt x="460" y="654"/>
                  </a:lnTo>
                  <a:close/>
                  <a:moveTo>
                    <a:pt x="644" y="681"/>
                  </a:moveTo>
                  <a:lnTo>
                    <a:pt x="644" y="679"/>
                  </a:lnTo>
                  <a:lnTo>
                    <a:pt x="643" y="679"/>
                  </a:lnTo>
                  <a:lnTo>
                    <a:pt x="642" y="679"/>
                  </a:lnTo>
                  <a:lnTo>
                    <a:pt x="642" y="681"/>
                  </a:lnTo>
                  <a:lnTo>
                    <a:pt x="641" y="681"/>
                  </a:lnTo>
                  <a:lnTo>
                    <a:pt x="641" y="682"/>
                  </a:lnTo>
                  <a:lnTo>
                    <a:pt x="642" y="682"/>
                  </a:lnTo>
                  <a:lnTo>
                    <a:pt x="642" y="683"/>
                  </a:lnTo>
                  <a:lnTo>
                    <a:pt x="643" y="683"/>
                  </a:lnTo>
                  <a:lnTo>
                    <a:pt x="644" y="682"/>
                  </a:lnTo>
                  <a:lnTo>
                    <a:pt x="644" y="681"/>
                  </a:lnTo>
                  <a:close/>
                  <a:moveTo>
                    <a:pt x="686" y="677"/>
                  </a:moveTo>
                  <a:lnTo>
                    <a:pt x="684" y="676"/>
                  </a:lnTo>
                  <a:lnTo>
                    <a:pt x="683" y="677"/>
                  </a:lnTo>
                  <a:lnTo>
                    <a:pt x="683" y="678"/>
                  </a:lnTo>
                  <a:lnTo>
                    <a:pt x="682" y="678"/>
                  </a:lnTo>
                  <a:lnTo>
                    <a:pt x="682" y="677"/>
                  </a:lnTo>
                  <a:lnTo>
                    <a:pt x="682" y="676"/>
                  </a:lnTo>
                  <a:lnTo>
                    <a:pt x="681" y="676"/>
                  </a:lnTo>
                  <a:lnTo>
                    <a:pt x="680" y="676"/>
                  </a:lnTo>
                  <a:lnTo>
                    <a:pt x="679" y="676"/>
                  </a:lnTo>
                  <a:lnTo>
                    <a:pt x="679" y="677"/>
                  </a:lnTo>
                  <a:lnTo>
                    <a:pt x="679" y="678"/>
                  </a:lnTo>
                  <a:lnTo>
                    <a:pt x="678" y="678"/>
                  </a:lnTo>
                  <a:lnTo>
                    <a:pt x="679" y="679"/>
                  </a:lnTo>
                  <a:lnTo>
                    <a:pt x="678" y="681"/>
                  </a:lnTo>
                  <a:lnTo>
                    <a:pt x="679" y="682"/>
                  </a:lnTo>
                  <a:lnTo>
                    <a:pt x="680" y="683"/>
                  </a:lnTo>
                  <a:lnTo>
                    <a:pt x="682" y="684"/>
                  </a:lnTo>
                  <a:lnTo>
                    <a:pt x="682" y="685"/>
                  </a:lnTo>
                  <a:lnTo>
                    <a:pt x="682" y="686"/>
                  </a:lnTo>
                  <a:lnTo>
                    <a:pt x="683" y="685"/>
                  </a:lnTo>
                  <a:lnTo>
                    <a:pt x="683" y="684"/>
                  </a:lnTo>
                  <a:lnTo>
                    <a:pt x="683" y="683"/>
                  </a:lnTo>
                  <a:lnTo>
                    <a:pt x="684" y="683"/>
                  </a:lnTo>
                  <a:lnTo>
                    <a:pt x="684" y="682"/>
                  </a:lnTo>
                  <a:lnTo>
                    <a:pt x="684" y="681"/>
                  </a:lnTo>
                  <a:lnTo>
                    <a:pt x="683" y="681"/>
                  </a:lnTo>
                  <a:lnTo>
                    <a:pt x="683" y="679"/>
                  </a:lnTo>
                  <a:lnTo>
                    <a:pt x="684" y="679"/>
                  </a:lnTo>
                  <a:lnTo>
                    <a:pt x="687" y="679"/>
                  </a:lnTo>
                  <a:lnTo>
                    <a:pt x="687" y="678"/>
                  </a:lnTo>
                  <a:lnTo>
                    <a:pt x="686" y="678"/>
                  </a:lnTo>
                  <a:lnTo>
                    <a:pt x="686" y="677"/>
                  </a:lnTo>
                  <a:close/>
                  <a:moveTo>
                    <a:pt x="404" y="678"/>
                  </a:moveTo>
                  <a:lnTo>
                    <a:pt x="405" y="679"/>
                  </a:lnTo>
                  <a:lnTo>
                    <a:pt x="405" y="678"/>
                  </a:lnTo>
                  <a:lnTo>
                    <a:pt x="405" y="677"/>
                  </a:lnTo>
                  <a:lnTo>
                    <a:pt x="406" y="677"/>
                  </a:lnTo>
                  <a:lnTo>
                    <a:pt x="406" y="676"/>
                  </a:lnTo>
                  <a:lnTo>
                    <a:pt x="406" y="674"/>
                  </a:lnTo>
                  <a:lnTo>
                    <a:pt x="406" y="673"/>
                  </a:lnTo>
                  <a:lnTo>
                    <a:pt x="404" y="672"/>
                  </a:lnTo>
                  <a:lnTo>
                    <a:pt x="403" y="672"/>
                  </a:lnTo>
                  <a:lnTo>
                    <a:pt x="403" y="673"/>
                  </a:lnTo>
                  <a:lnTo>
                    <a:pt x="401" y="674"/>
                  </a:lnTo>
                  <a:lnTo>
                    <a:pt x="400" y="676"/>
                  </a:lnTo>
                  <a:lnTo>
                    <a:pt x="400" y="677"/>
                  </a:lnTo>
                  <a:lnTo>
                    <a:pt x="401" y="677"/>
                  </a:lnTo>
                  <a:lnTo>
                    <a:pt x="403" y="677"/>
                  </a:lnTo>
                  <a:lnTo>
                    <a:pt x="403" y="678"/>
                  </a:lnTo>
                  <a:lnTo>
                    <a:pt x="404" y="678"/>
                  </a:lnTo>
                  <a:close/>
                  <a:moveTo>
                    <a:pt x="647" y="679"/>
                  </a:moveTo>
                  <a:lnTo>
                    <a:pt x="647" y="678"/>
                  </a:lnTo>
                  <a:lnTo>
                    <a:pt x="646" y="678"/>
                  </a:lnTo>
                  <a:lnTo>
                    <a:pt x="644" y="677"/>
                  </a:lnTo>
                  <a:lnTo>
                    <a:pt x="642" y="677"/>
                  </a:lnTo>
                  <a:lnTo>
                    <a:pt x="643" y="678"/>
                  </a:lnTo>
                  <a:lnTo>
                    <a:pt x="644" y="678"/>
                  </a:lnTo>
                  <a:lnTo>
                    <a:pt x="644" y="679"/>
                  </a:lnTo>
                  <a:lnTo>
                    <a:pt x="646" y="681"/>
                  </a:lnTo>
                  <a:lnTo>
                    <a:pt x="647" y="679"/>
                  </a:lnTo>
                  <a:close/>
                  <a:moveTo>
                    <a:pt x="423" y="670"/>
                  </a:moveTo>
                  <a:lnTo>
                    <a:pt x="423" y="669"/>
                  </a:lnTo>
                  <a:lnTo>
                    <a:pt x="421" y="669"/>
                  </a:lnTo>
                  <a:lnTo>
                    <a:pt x="420" y="667"/>
                  </a:lnTo>
                  <a:lnTo>
                    <a:pt x="420" y="666"/>
                  </a:lnTo>
                  <a:lnTo>
                    <a:pt x="418" y="666"/>
                  </a:lnTo>
                  <a:lnTo>
                    <a:pt x="418" y="667"/>
                  </a:lnTo>
                  <a:lnTo>
                    <a:pt x="418" y="669"/>
                  </a:lnTo>
                  <a:lnTo>
                    <a:pt x="418" y="670"/>
                  </a:lnTo>
                  <a:lnTo>
                    <a:pt x="418" y="671"/>
                  </a:lnTo>
                  <a:lnTo>
                    <a:pt x="418" y="673"/>
                  </a:lnTo>
                  <a:lnTo>
                    <a:pt x="419" y="673"/>
                  </a:lnTo>
                  <a:lnTo>
                    <a:pt x="419" y="674"/>
                  </a:lnTo>
                  <a:lnTo>
                    <a:pt x="420" y="674"/>
                  </a:lnTo>
                  <a:lnTo>
                    <a:pt x="420" y="673"/>
                  </a:lnTo>
                  <a:lnTo>
                    <a:pt x="421" y="673"/>
                  </a:lnTo>
                  <a:lnTo>
                    <a:pt x="421" y="672"/>
                  </a:lnTo>
                  <a:lnTo>
                    <a:pt x="421" y="671"/>
                  </a:lnTo>
                  <a:lnTo>
                    <a:pt x="423" y="671"/>
                  </a:lnTo>
                  <a:lnTo>
                    <a:pt x="423" y="670"/>
                  </a:lnTo>
                  <a:close/>
                  <a:moveTo>
                    <a:pt x="642" y="662"/>
                  </a:moveTo>
                  <a:lnTo>
                    <a:pt x="642" y="663"/>
                  </a:lnTo>
                  <a:lnTo>
                    <a:pt x="641" y="664"/>
                  </a:lnTo>
                  <a:lnTo>
                    <a:pt x="640" y="664"/>
                  </a:lnTo>
                  <a:lnTo>
                    <a:pt x="638" y="664"/>
                  </a:lnTo>
                  <a:lnTo>
                    <a:pt x="638" y="665"/>
                  </a:lnTo>
                  <a:lnTo>
                    <a:pt x="637" y="667"/>
                  </a:lnTo>
                  <a:lnTo>
                    <a:pt x="637" y="669"/>
                  </a:lnTo>
                  <a:lnTo>
                    <a:pt x="636" y="669"/>
                  </a:lnTo>
                  <a:lnTo>
                    <a:pt x="636" y="670"/>
                  </a:lnTo>
                  <a:lnTo>
                    <a:pt x="637" y="670"/>
                  </a:lnTo>
                  <a:lnTo>
                    <a:pt x="636" y="671"/>
                  </a:lnTo>
                  <a:lnTo>
                    <a:pt x="637" y="671"/>
                  </a:lnTo>
                  <a:lnTo>
                    <a:pt x="637" y="672"/>
                  </a:lnTo>
                  <a:lnTo>
                    <a:pt x="638" y="672"/>
                  </a:lnTo>
                  <a:lnTo>
                    <a:pt x="640" y="671"/>
                  </a:lnTo>
                  <a:lnTo>
                    <a:pt x="641" y="670"/>
                  </a:lnTo>
                  <a:lnTo>
                    <a:pt x="642" y="670"/>
                  </a:lnTo>
                  <a:lnTo>
                    <a:pt x="643" y="669"/>
                  </a:lnTo>
                  <a:lnTo>
                    <a:pt x="643" y="667"/>
                  </a:lnTo>
                  <a:lnTo>
                    <a:pt x="643" y="666"/>
                  </a:lnTo>
                  <a:lnTo>
                    <a:pt x="644" y="665"/>
                  </a:lnTo>
                  <a:lnTo>
                    <a:pt x="646" y="664"/>
                  </a:lnTo>
                  <a:lnTo>
                    <a:pt x="646" y="663"/>
                  </a:lnTo>
                  <a:lnTo>
                    <a:pt x="647" y="663"/>
                  </a:lnTo>
                  <a:lnTo>
                    <a:pt x="647" y="662"/>
                  </a:lnTo>
                  <a:lnTo>
                    <a:pt x="648" y="662"/>
                  </a:lnTo>
                  <a:lnTo>
                    <a:pt x="648" y="661"/>
                  </a:lnTo>
                  <a:lnTo>
                    <a:pt x="648" y="659"/>
                  </a:lnTo>
                  <a:lnTo>
                    <a:pt x="649" y="658"/>
                  </a:lnTo>
                  <a:lnTo>
                    <a:pt x="649" y="656"/>
                  </a:lnTo>
                  <a:lnTo>
                    <a:pt x="648" y="655"/>
                  </a:lnTo>
                  <a:lnTo>
                    <a:pt x="647" y="655"/>
                  </a:lnTo>
                  <a:lnTo>
                    <a:pt x="646" y="655"/>
                  </a:lnTo>
                  <a:lnTo>
                    <a:pt x="644" y="655"/>
                  </a:lnTo>
                  <a:lnTo>
                    <a:pt x="644" y="656"/>
                  </a:lnTo>
                  <a:lnTo>
                    <a:pt x="643" y="656"/>
                  </a:lnTo>
                  <a:lnTo>
                    <a:pt x="643" y="658"/>
                  </a:lnTo>
                  <a:lnTo>
                    <a:pt x="644" y="658"/>
                  </a:lnTo>
                  <a:lnTo>
                    <a:pt x="644" y="659"/>
                  </a:lnTo>
                  <a:lnTo>
                    <a:pt x="643" y="659"/>
                  </a:lnTo>
                  <a:lnTo>
                    <a:pt x="642" y="661"/>
                  </a:lnTo>
                  <a:lnTo>
                    <a:pt x="642" y="662"/>
                  </a:lnTo>
                  <a:close/>
                  <a:moveTo>
                    <a:pt x="424" y="669"/>
                  </a:moveTo>
                  <a:lnTo>
                    <a:pt x="424" y="666"/>
                  </a:lnTo>
                  <a:lnTo>
                    <a:pt x="424" y="665"/>
                  </a:lnTo>
                  <a:lnTo>
                    <a:pt x="424" y="664"/>
                  </a:lnTo>
                  <a:lnTo>
                    <a:pt x="423" y="664"/>
                  </a:lnTo>
                  <a:lnTo>
                    <a:pt x="421" y="664"/>
                  </a:lnTo>
                  <a:lnTo>
                    <a:pt x="421" y="665"/>
                  </a:lnTo>
                  <a:lnTo>
                    <a:pt x="421" y="666"/>
                  </a:lnTo>
                  <a:lnTo>
                    <a:pt x="421" y="667"/>
                  </a:lnTo>
                  <a:lnTo>
                    <a:pt x="423" y="667"/>
                  </a:lnTo>
                  <a:lnTo>
                    <a:pt x="424" y="669"/>
                  </a:lnTo>
                  <a:close/>
                  <a:moveTo>
                    <a:pt x="657" y="658"/>
                  </a:moveTo>
                  <a:lnTo>
                    <a:pt x="657" y="659"/>
                  </a:lnTo>
                  <a:lnTo>
                    <a:pt x="657" y="661"/>
                  </a:lnTo>
                  <a:lnTo>
                    <a:pt x="658" y="662"/>
                  </a:lnTo>
                  <a:lnTo>
                    <a:pt x="658" y="663"/>
                  </a:lnTo>
                  <a:lnTo>
                    <a:pt x="659" y="664"/>
                  </a:lnTo>
                  <a:lnTo>
                    <a:pt x="661" y="663"/>
                  </a:lnTo>
                  <a:lnTo>
                    <a:pt x="663" y="663"/>
                  </a:lnTo>
                  <a:lnTo>
                    <a:pt x="663" y="662"/>
                  </a:lnTo>
                  <a:lnTo>
                    <a:pt x="663" y="661"/>
                  </a:lnTo>
                  <a:lnTo>
                    <a:pt x="664" y="661"/>
                  </a:lnTo>
                  <a:lnTo>
                    <a:pt x="664" y="659"/>
                  </a:lnTo>
                  <a:lnTo>
                    <a:pt x="665" y="659"/>
                  </a:lnTo>
                  <a:lnTo>
                    <a:pt x="665" y="658"/>
                  </a:lnTo>
                  <a:lnTo>
                    <a:pt x="665" y="656"/>
                  </a:lnTo>
                  <a:lnTo>
                    <a:pt x="666" y="656"/>
                  </a:lnTo>
                  <a:lnTo>
                    <a:pt x="666" y="655"/>
                  </a:lnTo>
                  <a:lnTo>
                    <a:pt x="665" y="654"/>
                  </a:lnTo>
                  <a:lnTo>
                    <a:pt x="664" y="655"/>
                  </a:lnTo>
                  <a:lnTo>
                    <a:pt x="663" y="655"/>
                  </a:lnTo>
                  <a:lnTo>
                    <a:pt x="661" y="654"/>
                  </a:lnTo>
                  <a:lnTo>
                    <a:pt x="658" y="654"/>
                  </a:lnTo>
                  <a:lnTo>
                    <a:pt x="657" y="655"/>
                  </a:lnTo>
                  <a:lnTo>
                    <a:pt x="657" y="656"/>
                  </a:lnTo>
                  <a:lnTo>
                    <a:pt x="658" y="656"/>
                  </a:lnTo>
                  <a:lnTo>
                    <a:pt x="658" y="658"/>
                  </a:lnTo>
                  <a:lnTo>
                    <a:pt x="657" y="658"/>
                  </a:lnTo>
                  <a:close/>
                  <a:moveTo>
                    <a:pt x="464" y="656"/>
                  </a:moveTo>
                  <a:lnTo>
                    <a:pt x="464" y="655"/>
                  </a:lnTo>
                  <a:lnTo>
                    <a:pt x="464" y="654"/>
                  </a:lnTo>
                  <a:lnTo>
                    <a:pt x="464" y="653"/>
                  </a:lnTo>
                  <a:lnTo>
                    <a:pt x="464" y="652"/>
                  </a:lnTo>
                  <a:lnTo>
                    <a:pt x="464" y="651"/>
                  </a:lnTo>
                  <a:lnTo>
                    <a:pt x="464" y="650"/>
                  </a:lnTo>
                  <a:lnTo>
                    <a:pt x="463" y="650"/>
                  </a:lnTo>
                  <a:lnTo>
                    <a:pt x="463" y="651"/>
                  </a:lnTo>
                  <a:lnTo>
                    <a:pt x="461" y="651"/>
                  </a:lnTo>
                  <a:lnTo>
                    <a:pt x="459" y="651"/>
                  </a:lnTo>
                  <a:lnTo>
                    <a:pt x="458" y="651"/>
                  </a:lnTo>
                  <a:lnTo>
                    <a:pt x="459" y="652"/>
                  </a:lnTo>
                  <a:lnTo>
                    <a:pt x="459" y="653"/>
                  </a:lnTo>
                  <a:lnTo>
                    <a:pt x="460" y="653"/>
                  </a:lnTo>
                  <a:lnTo>
                    <a:pt x="461" y="653"/>
                  </a:lnTo>
                  <a:lnTo>
                    <a:pt x="461" y="654"/>
                  </a:lnTo>
                  <a:lnTo>
                    <a:pt x="461" y="655"/>
                  </a:lnTo>
                  <a:lnTo>
                    <a:pt x="463" y="655"/>
                  </a:lnTo>
                  <a:lnTo>
                    <a:pt x="463" y="656"/>
                  </a:lnTo>
                  <a:lnTo>
                    <a:pt x="464" y="656"/>
                  </a:lnTo>
                  <a:close/>
                  <a:moveTo>
                    <a:pt x="521" y="655"/>
                  </a:moveTo>
                  <a:lnTo>
                    <a:pt x="521" y="656"/>
                  </a:lnTo>
                  <a:lnTo>
                    <a:pt x="522" y="658"/>
                  </a:lnTo>
                  <a:lnTo>
                    <a:pt x="522" y="659"/>
                  </a:lnTo>
                  <a:lnTo>
                    <a:pt x="524" y="661"/>
                  </a:lnTo>
                  <a:lnTo>
                    <a:pt x="524" y="659"/>
                  </a:lnTo>
                  <a:lnTo>
                    <a:pt x="524" y="658"/>
                  </a:lnTo>
                  <a:lnTo>
                    <a:pt x="526" y="658"/>
                  </a:lnTo>
                  <a:lnTo>
                    <a:pt x="526" y="656"/>
                  </a:lnTo>
                  <a:lnTo>
                    <a:pt x="526" y="655"/>
                  </a:lnTo>
                  <a:lnTo>
                    <a:pt x="524" y="655"/>
                  </a:lnTo>
                  <a:lnTo>
                    <a:pt x="524" y="654"/>
                  </a:lnTo>
                  <a:lnTo>
                    <a:pt x="522" y="654"/>
                  </a:lnTo>
                  <a:lnTo>
                    <a:pt x="522" y="655"/>
                  </a:lnTo>
                  <a:lnTo>
                    <a:pt x="521" y="655"/>
                  </a:lnTo>
                  <a:close/>
                  <a:moveTo>
                    <a:pt x="612" y="654"/>
                  </a:moveTo>
                  <a:lnTo>
                    <a:pt x="611" y="654"/>
                  </a:lnTo>
                  <a:lnTo>
                    <a:pt x="611" y="655"/>
                  </a:lnTo>
                  <a:lnTo>
                    <a:pt x="611" y="656"/>
                  </a:lnTo>
                  <a:lnTo>
                    <a:pt x="612" y="656"/>
                  </a:lnTo>
                  <a:lnTo>
                    <a:pt x="612" y="655"/>
                  </a:lnTo>
                  <a:lnTo>
                    <a:pt x="613" y="656"/>
                  </a:lnTo>
                  <a:lnTo>
                    <a:pt x="615" y="656"/>
                  </a:lnTo>
                  <a:lnTo>
                    <a:pt x="615" y="655"/>
                  </a:lnTo>
                  <a:lnTo>
                    <a:pt x="615" y="654"/>
                  </a:lnTo>
                  <a:lnTo>
                    <a:pt x="613" y="654"/>
                  </a:lnTo>
                  <a:lnTo>
                    <a:pt x="612" y="654"/>
                  </a:lnTo>
                  <a:close/>
                  <a:moveTo>
                    <a:pt x="465" y="656"/>
                  </a:moveTo>
                  <a:lnTo>
                    <a:pt x="466" y="656"/>
                  </a:lnTo>
                  <a:lnTo>
                    <a:pt x="466" y="655"/>
                  </a:lnTo>
                  <a:lnTo>
                    <a:pt x="467" y="653"/>
                  </a:lnTo>
                  <a:lnTo>
                    <a:pt x="467" y="652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69" y="652"/>
                  </a:lnTo>
                  <a:lnTo>
                    <a:pt x="469" y="653"/>
                  </a:lnTo>
                  <a:lnTo>
                    <a:pt x="469" y="654"/>
                  </a:lnTo>
                  <a:lnTo>
                    <a:pt x="469" y="655"/>
                  </a:lnTo>
                  <a:lnTo>
                    <a:pt x="469" y="656"/>
                  </a:lnTo>
                  <a:lnTo>
                    <a:pt x="467" y="656"/>
                  </a:lnTo>
                  <a:lnTo>
                    <a:pt x="469" y="658"/>
                  </a:lnTo>
                  <a:lnTo>
                    <a:pt x="470" y="656"/>
                  </a:lnTo>
                  <a:lnTo>
                    <a:pt x="471" y="656"/>
                  </a:lnTo>
                  <a:lnTo>
                    <a:pt x="471" y="655"/>
                  </a:lnTo>
                  <a:lnTo>
                    <a:pt x="471" y="654"/>
                  </a:lnTo>
                  <a:lnTo>
                    <a:pt x="471" y="653"/>
                  </a:lnTo>
                  <a:lnTo>
                    <a:pt x="472" y="653"/>
                  </a:lnTo>
                  <a:lnTo>
                    <a:pt x="472" y="652"/>
                  </a:lnTo>
                  <a:lnTo>
                    <a:pt x="471" y="650"/>
                  </a:lnTo>
                  <a:lnTo>
                    <a:pt x="470" y="650"/>
                  </a:lnTo>
                  <a:lnTo>
                    <a:pt x="470" y="649"/>
                  </a:lnTo>
                  <a:lnTo>
                    <a:pt x="469" y="649"/>
                  </a:lnTo>
                  <a:lnTo>
                    <a:pt x="467" y="649"/>
                  </a:lnTo>
                  <a:lnTo>
                    <a:pt x="467" y="650"/>
                  </a:lnTo>
                  <a:lnTo>
                    <a:pt x="466" y="650"/>
                  </a:lnTo>
                  <a:lnTo>
                    <a:pt x="466" y="651"/>
                  </a:lnTo>
                  <a:lnTo>
                    <a:pt x="466" y="652"/>
                  </a:lnTo>
                  <a:lnTo>
                    <a:pt x="465" y="652"/>
                  </a:lnTo>
                  <a:lnTo>
                    <a:pt x="465" y="653"/>
                  </a:lnTo>
                  <a:lnTo>
                    <a:pt x="465" y="654"/>
                  </a:lnTo>
                  <a:lnTo>
                    <a:pt x="466" y="654"/>
                  </a:lnTo>
                  <a:lnTo>
                    <a:pt x="465" y="655"/>
                  </a:lnTo>
                  <a:lnTo>
                    <a:pt x="465" y="656"/>
                  </a:lnTo>
                  <a:close/>
                  <a:moveTo>
                    <a:pt x="101" y="655"/>
                  </a:moveTo>
                  <a:lnTo>
                    <a:pt x="103" y="654"/>
                  </a:lnTo>
                  <a:lnTo>
                    <a:pt x="103" y="653"/>
                  </a:lnTo>
                  <a:lnTo>
                    <a:pt x="103" y="652"/>
                  </a:lnTo>
                  <a:lnTo>
                    <a:pt x="101" y="652"/>
                  </a:lnTo>
                  <a:lnTo>
                    <a:pt x="101" y="653"/>
                  </a:lnTo>
                  <a:lnTo>
                    <a:pt x="100" y="652"/>
                  </a:lnTo>
                  <a:lnTo>
                    <a:pt x="100" y="653"/>
                  </a:lnTo>
                  <a:lnTo>
                    <a:pt x="101" y="654"/>
                  </a:lnTo>
                  <a:lnTo>
                    <a:pt x="101" y="655"/>
                  </a:lnTo>
                  <a:close/>
                  <a:moveTo>
                    <a:pt x="647" y="652"/>
                  </a:moveTo>
                  <a:lnTo>
                    <a:pt x="648" y="651"/>
                  </a:lnTo>
                  <a:lnTo>
                    <a:pt x="649" y="650"/>
                  </a:lnTo>
                  <a:lnTo>
                    <a:pt x="651" y="650"/>
                  </a:lnTo>
                  <a:lnTo>
                    <a:pt x="652" y="649"/>
                  </a:lnTo>
                  <a:lnTo>
                    <a:pt x="652" y="648"/>
                  </a:lnTo>
                  <a:lnTo>
                    <a:pt x="652" y="647"/>
                  </a:lnTo>
                  <a:lnTo>
                    <a:pt x="651" y="645"/>
                  </a:lnTo>
                  <a:lnTo>
                    <a:pt x="649" y="645"/>
                  </a:lnTo>
                  <a:lnTo>
                    <a:pt x="648" y="645"/>
                  </a:lnTo>
                  <a:lnTo>
                    <a:pt x="648" y="647"/>
                  </a:lnTo>
                  <a:lnTo>
                    <a:pt x="649" y="647"/>
                  </a:lnTo>
                  <a:lnTo>
                    <a:pt x="649" y="648"/>
                  </a:lnTo>
                  <a:lnTo>
                    <a:pt x="648" y="648"/>
                  </a:lnTo>
                  <a:lnTo>
                    <a:pt x="648" y="647"/>
                  </a:lnTo>
                  <a:lnTo>
                    <a:pt x="647" y="647"/>
                  </a:lnTo>
                  <a:lnTo>
                    <a:pt x="647" y="648"/>
                  </a:lnTo>
                  <a:lnTo>
                    <a:pt x="646" y="649"/>
                  </a:lnTo>
                  <a:lnTo>
                    <a:pt x="644" y="649"/>
                  </a:lnTo>
                  <a:lnTo>
                    <a:pt x="644" y="650"/>
                  </a:lnTo>
                  <a:lnTo>
                    <a:pt x="644" y="651"/>
                  </a:lnTo>
                  <a:lnTo>
                    <a:pt x="642" y="652"/>
                  </a:lnTo>
                  <a:lnTo>
                    <a:pt x="642" y="653"/>
                  </a:lnTo>
                  <a:lnTo>
                    <a:pt x="643" y="653"/>
                  </a:lnTo>
                  <a:lnTo>
                    <a:pt x="644" y="652"/>
                  </a:lnTo>
                  <a:lnTo>
                    <a:pt x="646" y="652"/>
                  </a:lnTo>
                  <a:lnTo>
                    <a:pt x="646" y="653"/>
                  </a:lnTo>
                  <a:lnTo>
                    <a:pt x="647" y="652"/>
                  </a:lnTo>
                  <a:close/>
                  <a:moveTo>
                    <a:pt x="413" y="653"/>
                  </a:moveTo>
                  <a:lnTo>
                    <a:pt x="414" y="653"/>
                  </a:lnTo>
                  <a:lnTo>
                    <a:pt x="413" y="652"/>
                  </a:lnTo>
                  <a:lnTo>
                    <a:pt x="413" y="651"/>
                  </a:lnTo>
                  <a:lnTo>
                    <a:pt x="412" y="651"/>
                  </a:lnTo>
                  <a:lnTo>
                    <a:pt x="410" y="651"/>
                  </a:lnTo>
                  <a:lnTo>
                    <a:pt x="410" y="650"/>
                  </a:lnTo>
                  <a:lnTo>
                    <a:pt x="409" y="650"/>
                  </a:lnTo>
                  <a:lnTo>
                    <a:pt x="409" y="651"/>
                  </a:lnTo>
                  <a:lnTo>
                    <a:pt x="410" y="652"/>
                  </a:lnTo>
                  <a:lnTo>
                    <a:pt x="412" y="653"/>
                  </a:lnTo>
                  <a:lnTo>
                    <a:pt x="410" y="654"/>
                  </a:lnTo>
                  <a:lnTo>
                    <a:pt x="410" y="655"/>
                  </a:lnTo>
                  <a:lnTo>
                    <a:pt x="412" y="655"/>
                  </a:lnTo>
                  <a:lnTo>
                    <a:pt x="413" y="655"/>
                  </a:lnTo>
                  <a:lnTo>
                    <a:pt x="412" y="654"/>
                  </a:lnTo>
                  <a:lnTo>
                    <a:pt x="413" y="654"/>
                  </a:lnTo>
                  <a:lnTo>
                    <a:pt x="413" y="653"/>
                  </a:lnTo>
                  <a:close/>
                  <a:moveTo>
                    <a:pt x="629" y="643"/>
                  </a:moveTo>
                  <a:lnTo>
                    <a:pt x="627" y="643"/>
                  </a:lnTo>
                  <a:lnTo>
                    <a:pt x="626" y="643"/>
                  </a:lnTo>
                  <a:lnTo>
                    <a:pt x="625" y="643"/>
                  </a:lnTo>
                  <a:lnTo>
                    <a:pt x="625" y="645"/>
                  </a:lnTo>
                  <a:lnTo>
                    <a:pt x="624" y="645"/>
                  </a:lnTo>
                  <a:lnTo>
                    <a:pt x="623" y="645"/>
                  </a:lnTo>
                  <a:lnTo>
                    <a:pt x="623" y="647"/>
                  </a:lnTo>
                  <a:lnTo>
                    <a:pt x="622" y="647"/>
                  </a:lnTo>
                  <a:lnTo>
                    <a:pt x="622" y="648"/>
                  </a:lnTo>
                  <a:lnTo>
                    <a:pt x="623" y="648"/>
                  </a:lnTo>
                  <a:lnTo>
                    <a:pt x="624" y="648"/>
                  </a:lnTo>
                  <a:lnTo>
                    <a:pt x="625" y="648"/>
                  </a:lnTo>
                  <a:lnTo>
                    <a:pt x="625" y="647"/>
                  </a:lnTo>
                  <a:lnTo>
                    <a:pt x="626" y="647"/>
                  </a:lnTo>
                  <a:lnTo>
                    <a:pt x="626" y="648"/>
                  </a:lnTo>
                  <a:lnTo>
                    <a:pt x="625" y="648"/>
                  </a:lnTo>
                  <a:lnTo>
                    <a:pt x="625" y="649"/>
                  </a:lnTo>
                  <a:lnTo>
                    <a:pt x="626" y="649"/>
                  </a:lnTo>
                  <a:lnTo>
                    <a:pt x="626" y="650"/>
                  </a:lnTo>
                  <a:lnTo>
                    <a:pt x="626" y="651"/>
                  </a:lnTo>
                  <a:lnTo>
                    <a:pt x="627" y="651"/>
                  </a:lnTo>
                  <a:lnTo>
                    <a:pt x="629" y="652"/>
                  </a:lnTo>
                  <a:lnTo>
                    <a:pt x="631" y="652"/>
                  </a:lnTo>
                  <a:lnTo>
                    <a:pt x="632" y="652"/>
                  </a:lnTo>
                  <a:lnTo>
                    <a:pt x="632" y="651"/>
                  </a:lnTo>
                  <a:lnTo>
                    <a:pt x="631" y="651"/>
                  </a:lnTo>
                  <a:lnTo>
                    <a:pt x="631" y="649"/>
                  </a:lnTo>
                  <a:lnTo>
                    <a:pt x="632" y="649"/>
                  </a:lnTo>
                  <a:lnTo>
                    <a:pt x="632" y="650"/>
                  </a:lnTo>
                  <a:lnTo>
                    <a:pt x="633" y="649"/>
                  </a:lnTo>
                  <a:lnTo>
                    <a:pt x="635" y="649"/>
                  </a:lnTo>
                  <a:lnTo>
                    <a:pt x="637" y="647"/>
                  </a:lnTo>
                  <a:lnTo>
                    <a:pt x="637" y="645"/>
                  </a:lnTo>
                  <a:lnTo>
                    <a:pt x="636" y="645"/>
                  </a:lnTo>
                  <a:lnTo>
                    <a:pt x="636" y="643"/>
                  </a:lnTo>
                  <a:lnTo>
                    <a:pt x="636" y="642"/>
                  </a:lnTo>
                  <a:lnTo>
                    <a:pt x="635" y="643"/>
                  </a:lnTo>
                  <a:lnTo>
                    <a:pt x="634" y="642"/>
                  </a:lnTo>
                  <a:lnTo>
                    <a:pt x="634" y="643"/>
                  </a:lnTo>
                  <a:lnTo>
                    <a:pt x="633" y="643"/>
                  </a:lnTo>
                  <a:lnTo>
                    <a:pt x="633" y="645"/>
                  </a:lnTo>
                  <a:lnTo>
                    <a:pt x="632" y="645"/>
                  </a:lnTo>
                  <a:lnTo>
                    <a:pt x="631" y="645"/>
                  </a:lnTo>
                  <a:lnTo>
                    <a:pt x="629" y="647"/>
                  </a:lnTo>
                  <a:lnTo>
                    <a:pt x="629" y="645"/>
                  </a:lnTo>
                  <a:lnTo>
                    <a:pt x="629" y="643"/>
                  </a:lnTo>
                  <a:close/>
                  <a:moveTo>
                    <a:pt x="18" y="651"/>
                  </a:moveTo>
                  <a:lnTo>
                    <a:pt x="19" y="651"/>
                  </a:lnTo>
                  <a:lnTo>
                    <a:pt x="19" y="650"/>
                  </a:lnTo>
                  <a:lnTo>
                    <a:pt x="20" y="650"/>
                  </a:lnTo>
                  <a:lnTo>
                    <a:pt x="23" y="650"/>
                  </a:lnTo>
                  <a:lnTo>
                    <a:pt x="20" y="649"/>
                  </a:lnTo>
                  <a:lnTo>
                    <a:pt x="19" y="648"/>
                  </a:lnTo>
                  <a:lnTo>
                    <a:pt x="18" y="648"/>
                  </a:lnTo>
                  <a:lnTo>
                    <a:pt x="18" y="649"/>
                  </a:lnTo>
                  <a:lnTo>
                    <a:pt x="17" y="650"/>
                  </a:lnTo>
                  <a:lnTo>
                    <a:pt x="18" y="650"/>
                  </a:lnTo>
                  <a:lnTo>
                    <a:pt x="18" y="651"/>
                  </a:lnTo>
                  <a:close/>
                  <a:moveTo>
                    <a:pt x="756" y="647"/>
                  </a:moveTo>
                  <a:lnTo>
                    <a:pt x="756" y="648"/>
                  </a:lnTo>
                  <a:lnTo>
                    <a:pt x="755" y="648"/>
                  </a:lnTo>
                  <a:lnTo>
                    <a:pt x="754" y="649"/>
                  </a:lnTo>
                  <a:lnTo>
                    <a:pt x="752" y="649"/>
                  </a:lnTo>
                  <a:lnTo>
                    <a:pt x="752" y="650"/>
                  </a:lnTo>
                  <a:lnTo>
                    <a:pt x="756" y="651"/>
                  </a:lnTo>
                  <a:lnTo>
                    <a:pt x="756" y="650"/>
                  </a:lnTo>
                  <a:lnTo>
                    <a:pt x="757" y="649"/>
                  </a:lnTo>
                  <a:lnTo>
                    <a:pt x="758" y="649"/>
                  </a:lnTo>
                  <a:lnTo>
                    <a:pt x="758" y="648"/>
                  </a:lnTo>
                  <a:lnTo>
                    <a:pt x="757" y="648"/>
                  </a:lnTo>
                  <a:lnTo>
                    <a:pt x="757" y="647"/>
                  </a:lnTo>
                  <a:lnTo>
                    <a:pt x="756" y="647"/>
                  </a:lnTo>
                  <a:close/>
                  <a:moveTo>
                    <a:pt x="88" y="648"/>
                  </a:moveTo>
                  <a:lnTo>
                    <a:pt x="89" y="647"/>
                  </a:lnTo>
                  <a:lnTo>
                    <a:pt x="89" y="645"/>
                  </a:lnTo>
                  <a:lnTo>
                    <a:pt x="89" y="643"/>
                  </a:lnTo>
                  <a:lnTo>
                    <a:pt x="88" y="645"/>
                  </a:lnTo>
                  <a:lnTo>
                    <a:pt x="87" y="645"/>
                  </a:lnTo>
                  <a:lnTo>
                    <a:pt x="87" y="647"/>
                  </a:lnTo>
                  <a:lnTo>
                    <a:pt x="87" y="648"/>
                  </a:lnTo>
                  <a:lnTo>
                    <a:pt x="88" y="647"/>
                  </a:lnTo>
                  <a:lnTo>
                    <a:pt x="88" y="648"/>
                  </a:lnTo>
                  <a:close/>
                  <a:moveTo>
                    <a:pt x="511" y="645"/>
                  </a:moveTo>
                  <a:lnTo>
                    <a:pt x="512" y="645"/>
                  </a:lnTo>
                  <a:lnTo>
                    <a:pt x="512" y="643"/>
                  </a:lnTo>
                  <a:lnTo>
                    <a:pt x="512" y="642"/>
                  </a:lnTo>
                  <a:lnTo>
                    <a:pt x="511" y="642"/>
                  </a:lnTo>
                  <a:lnTo>
                    <a:pt x="509" y="643"/>
                  </a:lnTo>
                  <a:lnTo>
                    <a:pt x="510" y="643"/>
                  </a:lnTo>
                  <a:lnTo>
                    <a:pt x="510" y="645"/>
                  </a:lnTo>
                  <a:lnTo>
                    <a:pt x="511" y="645"/>
                  </a:lnTo>
                  <a:close/>
                  <a:moveTo>
                    <a:pt x="602" y="642"/>
                  </a:moveTo>
                  <a:lnTo>
                    <a:pt x="601" y="642"/>
                  </a:lnTo>
                  <a:lnTo>
                    <a:pt x="601" y="643"/>
                  </a:lnTo>
                  <a:lnTo>
                    <a:pt x="602" y="643"/>
                  </a:lnTo>
                  <a:lnTo>
                    <a:pt x="603" y="645"/>
                  </a:lnTo>
                  <a:lnTo>
                    <a:pt x="604" y="645"/>
                  </a:lnTo>
                  <a:lnTo>
                    <a:pt x="604" y="643"/>
                  </a:lnTo>
                  <a:lnTo>
                    <a:pt x="603" y="642"/>
                  </a:lnTo>
                  <a:lnTo>
                    <a:pt x="602" y="642"/>
                  </a:lnTo>
                  <a:close/>
                  <a:moveTo>
                    <a:pt x="557" y="638"/>
                  </a:moveTo>
                  <a:lnTo>
                    <a:pt x="558" y="637"/>
                  </a:lnTo>
                  <a:lnTo>
                    <a:pt x="560" y="638"/>
                  </a:lnTo>
                  <a:lnTo>
                    <a:pt x="561" y="638"/>
                  </a:lnTo>
                  <a:lnTo>
                    <a:pt x="563" y="638"/>
                  </a:lnTo>
                  <a:lnTo>
                    <a:pt x="564" y="638"/>
                  </a:lnTo>
                  <a:lnTo>
                    <a:pt x="564" y="637"/>
                  </a:lnTo>
                  <a:lnTo>
                    <a:pt x="563" y="637"/>
                  </a:lnTo>
                  <a:lnTo>
                    <a:pt x="563" y="636"/>
                  </a:lnTo>
                  <a:lnTo>
                    <a:pt x="563" y="635"/>
                  </a:lnTo>
                  <a:lnTo>
                    <a:pt x="562" y="635"/>
                  </a:lnTo>
                  <a:lnTo>
                    <a:pt x="562" y="633"/>
                  </a:lnTo>
                  <a:lnTo>
                    <a:pt x="561" y="635"/>
                  </a:lnTo>
                  <a:lnTo>
                    <a:pt x="558" y="633"/>
                  </a:lnTo>
                  <a:lnTo>
                    <a:pt x="557" y="633"/>
                  </a:lnTo>
                  <a:lnTo>
                    <a:pt x="556" y="635"/>
                  </a:lnTo>
                  <a:lnTo>
                    <a:pt x="555" y="635"/>
                  </a:lnTo>
                  <a:lnTo>
                    <a:pt x="555" y="636"/>
                  </a:lnTo>
                  <a:lnTo>
                    <a:pt x="556" y="636"/>
                  </a:lnTo>
                  <a:lnTo>
                    <a:pt x="556" y="637"/>
                  </a:lnTo>
                  <a:lnTo>
                    <a:pt x="557" y="638"/>
                  </a:lnTo>
                  <a:close/>
                  <a:moveTo>
                    <a:pt x="820" y="733"/>
                  </a:moveTo>
                  <a:lnTo>
                    <a:pt x="820" y="732"/>
                  </a:lnTo>
                  <a:lnTo>
                    <a:pt x="819" y="731"/>
                  </a:lnTo>
                  <a:lnTo>
                    <a:pt x="818" y="731"/>
                  </a:lnTo>
                  <a:lnTo>
                    <a:pt x="817" y="730"/>
                  </a:lnTo>
                  <a:lnTo>
                    <a:pt x="817" y="731"/>
                  </a:lnTo>
                  <a:lnTo>
                    <a:pt x="816" y="731"/>
                  </a:lnTo>
                  <a:lnTo>
                    <a:pt x="815" y="732"/>
                  </a:lnTo>
                  <a:lnTo>
                    <a:pt x="816" y="732"/>
                  </a:lnTo>
                  <a:lnTo>
                    <a:pt x="817" y="731"/>
                  </a:lnTo>
                  <a:lnTo>
                    <a:pt x="818" y="732"/>
                  </a:lnTo>
                  <a:lnTo>
                    <a:pt x="819" y="732"/>
                  </a:lnTo>
                  <a:lnTo>
                    <a:pt x="820" y="734"/>
                  </a:lnTo>
                  <a:lnTo>
                    <a:pt x="820" y="736"/>
                  </a:lnTo>
                  <a:lnTo>
                    <a:pt x="819" y="736"/>
                  </a:lnTo>
                  <a:lnTo>
                    <a:pt x="819" y="738"/>
                  </a:lnTo>
                  <a:lnTo>
                    <a:pt x="821" y="738"/>
                  </a:lnTo>
                  <a:lnTo>
                    <a:pt x="821" y="739"/>
                  </a:lnTo>
                  <a:lnTo>
                    <a:pt x="821" y="740"/>
                  </a:lnTo>
                  <a:lnTo>
                    <a:pt x="820" y="740"/>
                  </a:lnTo>
                  <a:lnTo>
                    <a:pt x="819" y="740"/>
                  </a:lnTo>
                  <a:lnTo>
                    <a:pt x="818" y="741"/>
                  </a:lnTo>
                  <a:lnTo>
                    <a:pt x="817" y="741"/>
                  </a:lnTo>
                  <a:lnTo>
                    <a:pt x="816" y="740"/>
                  </a:lnTo>
                  <a:lnTo>
                    <a:pt x="815" y="740"/>
                  </a:lnTo>
                  <a:lnTo>
                    <a:pt x="815" y="739"/>
                  </a:lnTo>
                  <a:lnTo>
                    <a:pt x="815" y="738"/>
                  </a:lnTo>
                  <a:lnTo>
                    <a:pt x="814" y="738"/>
                  </a:lnTo>
                  <a:lnTo>
                    <a:pt x="813" y="738"/>
                  </a:lnTo>
                  <a:lnTo>
                    <a:pt x="811" y="738"/>
                  </a:lnTo>
                  <a:lnTo>
                    <a:pt x="809" y="739"/>
                  </a:lnTo>
                  <a:lnTo>
                    <a:pt x="811" y="739"/>
                  </a:lnTo>
                  <a:lnTo>
                    <a:pt x="811" y="738"/>
                  </a:lnTo>
                  <a:lnTo>
                    <a:pt x="813" y="739"/>
                  </a:lnTo>
                  <a:lnTo>
                    <a:pt x="813" y="740"/>
                  </a:lnTo>
                  <a:lnTo>
                    <a:pt x="814" y="740"/>
                  </a:lnTo>
                  <a:lnTo>
                    <a:pt x="814" y="741"/>
                  </a:lnTo>
                  <a:lnTo>
                    <a:pt x="813" y="741"/>
                  </a:lnTo>
                  <a:lnTo>
                    <a:pt x="813" y="742"/>
                  </a:lnTo>
                  <a:lnTo>
                    <a:pt x="811" y="742"/>
                  </a:lnTo>
                  <a:lnTo>
                    <a:pt x="809" y="742"/>
                  </a:lnTo>
                  <a:lnTo>
                    <a:pt x="808" y="742"/>
                  </a:lnTo>
                  <a:lnTo>
                    <a:pt x="808" y="743"/>
                  </a:lnTo>
                  <a:lnTo>
                    <a:pt x="809" y="743"/>
                  </a:lnTo>
                  <a:lnTo>
                    <a:pt x="811" y="742"/>
                  </a:lnTo>
                  <a:lnTo>
                    <a:pt x="811" y="743"/>
                  </a:lnTo>
                  <a:lnTo>
                    <a:pt x="813" y="743"/>
                  </a:lnTo>
                  <a:lnTo>
                    <a:pt x="814" y="743"/>
                  </a:lnTo>
                  <a:lnTo>
                    <a:pt x="814" y="744"/>
                  </a:lnTo>
                  <a:lnTo>
                    <a:pt x="815" y="744"/>
                  </a:lnTo>
                  <a:lnTo>
                    <a:pt x="815" y="745"/>
                  </a:lnTo>
                  <a:lnTo>
                    <a:pt x="816" y="745"/>
                  </a:lnTo>
                  <a:lnTo>
                    <a:pt x="817" y="746"/>
                  </a:lnTo>
                  <a:lnTo>
                    <a:pt x="817" y="747"/>
                  </a:lnTo>
                  <a:lnTo>
                    <a:pt x="816" y="747"/>
                  </a:lnTo>
                  <a:lnTo>
                    <a:pt x="815" y="747"/>
                  </a:lnTo>
                  <a:lnTo>
                    <a:pt x="814" y="749"/>
                  </a:lnTo>
                  <a:lnTo>
                    <a:pt x="814" y="747"/>
                  </a:lnTo>
                  <a:lnTo>
                    <a:pt x="813" y="747"/>
                  </a:lnTo>
                  <a:lnTo>
                    <a:pt x="811" y="747"/>
                  </a:lnTo>
                  <a:lnTo>
                    <a:pt x="811" y="749"/>
                  </a:lnTo>
                  <a:lnTo>
                    <a:pt x="813" y="749"/>
                  </a:lnTo>
                  <a:lnTo>
                    <a:pt x="813" y="750"/>
                  </a:lnTo>
                  <a:lnTo>
                    <a:pt x="814" y="750"/>
                  </a:lnTo>
                  <a:lnTo>
                    <a:pt x="814" y="752"/>
                  </a:lnTo>
                  <a:lnTo>
                    <a:pt x="814" y="753"/>
                  </a:lnTo>
                  <a:lnTo>
                    <a:pt x="813" y="753"/>
                  </a:lnTo>
                  <a:lnTo>
                    <a:pt x="811" y="754"/>
                  </a:lnTo>
                  <a:lnTo>
                    <a:pt x="811" y="753"/>
                  </a:lnTo>
                  <a:lnTo>
                    <a:pt x="809" y="753"/>
                  </a:lnTo>
                  <a:lnTo>
                    <a:pt x="809" y="754"/>
                  </a:lnTo>
                  <a:lnTo>
                    <a:pt x="811" y="754"/>
                  </a:lnTo>
                  <a:lnTo>
                    <a:pt x="811" y="755"/>
                  </a:lnTo>
                  <a:lnTo>
                    <a:pt x="809" y="755"/>
                  </a:lnTo>
                  <a:lnTo>
                    <a:pt x="808" y="754"/>
                  </a:lnTo>
                  <a:lnTo>
                    <a:pt x="807" y="754"/>
                  </a:lnTo>
                  <a:lnTo>
                    <a:pt x="806" y="755"/>
                  </a:lnTo>
                  <a:lnTo>
                    <a:pt x="807" y="755"/>
                  </a:lnTo>
                  <a:lnTo>
                    <a:pt x="807" y="754"/>
                  </a:lnTo>
                  <a:lnTo>
                    <a:pt x="808" y="755"/>
                  </a:lnTo>
                  <a:lnTo>
                    <a:pt x="809" y="755"/>
                  </a:lnTo>
                  <a:lnTo>
                    <a:pt x="809" y="756"/>
                  </a:lnTo>
                  <a:lnTo>
                    <a:pt x="811" y="756"/>
                  </a:lnTo>
                  <a:lnTo>
                    <a:pt x="811" y="757"/>
                  </a:lnTo>
                  <a:lnTo>
                    <a:pt x="809" y="757"/>
                  </a:lnTo>
                  <a:lnTo>
                    <a:pt x="808" y="757"/>
                  </a:lnTo>
                  <a:lnTo>
                    <a:pt x="807" y="757"/>
                  </a:lnTo>
                  <a:lnTo>
                    <a:pt x="806" y="758"/>
                  </a:lnTo>
                  <a:lnTo>
                    <a:pt x="806" y="757"/>
                  </a:lnTo>
                  <a:lnTo>
                    <a:pt x="805" y="757"/>
                  </a:lnTo>
                  <a:lnTo>
                    <a:pt x="804" y="757"/>
                  </a:lnTo>
                  <a:lnTo>
                    <a:pt x="804" y="756"/>
                  </a:lnTo>
                  <a:lnTo>
                    <a:pt x="803" y="755"/>
                  </a:lnTo>
                  <a:lnTo>
                    <a:pt x="803" y="754"/>
                  </a:lnTo>
                  <a:lnTo>
                    <a:pt x="802" y="753"/>
                  </a:lnTo>
                  <a:lnTo>
                    <a:pt x="802" y="752"/>
                  </a:lnTo>
                  <a:lnTo>
                    <a:pt x="802" y="750"/>
                  </a:lnTo>
                  <a:lnTo>
                    <a:pt x="801" y="752"/>
                  </a:lnTo>
                  <a:lnTo>
                    <a:pt x="802" y="753"/>
                  </a:lnTo>
                  <a:lnTo>
                    <a:pt x="802" y="754"/>
                  </a:lnTo>
                  <a:lnTo>
                    <a:pt x="803" y="755"/>
                  </a:lnTo>
                  <a:lnTo>
                    <a:pt x="803" y="756"/>
                  </a:lnTo>
                  <a:lnTo>
                    <a:pt x="802" y="756"/>
                  </a:lnTo>
                  <a:lnTo>
                    <a:pt x="801" y="756"/>
                  </a:lnTo>
                  <a:lnTo>
                    <a:pt x="800" y="756"/>
                  </a:lnTo>
                  <a:lnTo>
                    <a:pt x="800" y="757"/>
                  </a:lnTo>
                  <a:lnTo>
                    <a:pt x="801" y="757"/>
                  </a:lnTo>
                  <a:lnTo>
                    <a:pt x="802" y="757"/>
                  </a:lnTo>
                  <a:lnTo>
                    <a:pt x="803" y="757"/>
                  </a:lnTo>
                  <a:lnTo>
                    <a:pt x="803" y="758"/>
                  </a:lnTo>
                  <a:lnTo>
                    <a:pt x="803" y="759"/>
                  </a:lnTo>
                  <a:lnTo>
                    <a:pt x="802" y="759"/>
                  </a:lnTo>
                  <a:lnTo>
                    <a:pt x="801" y="758"/>
                  </a:lnTo>
                  <a:lnTo>
                    <a:pt x="801" y="759"/>
                  </a:lnTo>
                  <a:lnTo>
                    <a:pt x="801" y="761"/>
                  </a:lnTo>
                  <a:lnTo>
                    <a:pt x="800" y="762"/>
                  </a:lnTo>
                  <a:lnTo>
                    <a:pt x="802" y="763"/>
                  </a:lnTo>
                  <a:lnTo>
                    <a:pt x="802" y="764"/>
                  </a:lnTo>
                  <a:lnTo>
                    <a:pt x="803" y="765"/>
                  </a:lnTo>
                  <a:lnTo>
                    <a:pt x="802" y="765"/>
                  </a:lnTo>
                  <a:lnTo>
                    <a:pt x="802" y="767"/>
                  </a:lnTo>
                  <a:lnTo>
                    <a:pt x="802" y="768"/>
                  </a:lnTo>
                  <a:lnTo>
                    <a:pt x="802" y="769"/>
                  </a:lnTo>
                  <a:lnTo>
                    <a:pt x="803" y="769"/>
                  </a:lnTo>
                  <a:lnTo>
                    <a:pt x="803" y="770"/>
                  </a:lnTo>
                  <a:lnTo>
                    <a:pt x="802" y="770"/>
                  </a:lnTo>
                  <a:lnTo>
                    <a:pt x="802" y="772"/>
                  </a:lnTo>
                  <a:lnTo>
                    <a:pt x="803" y="772"/>
                  </a:lnTo>
                  <a:lnTo>
                    <a:pt x="803" y="773"/>
                  </a:lnTo>
                  <a:lnTo>
                    <a:pt x="802" y="773"/>
                  </a:lnTo>
                  <a:lnTo>
                    <a:pt x="801" y="774"/>
                  </a:lnTo>
                  <a:lnTo>
                    <a:pt x="801" y="773"/>
                  </a:lnTo>
                  <a:lnTo>
                    <a:pt x="800" y="773"/>
                  </a:lnTo>
                  <a:lnTo>
                    <a:pt x="800" y="772"/>
                  </a:lnTo>
                  <a:lnTo>
                    <a:pt x="798" y="772"/>
                  </a:lnTo>
                  <a:lnTo>
                    <a:pt x="798" y="773"/>
                  </a:lnTo>
                  <a:lnTo>
                    <a:pt x="797" y="772"/>
                  </a:lnTo>
                  <a:lnTo>
                    <a:pt x="797" y="770"/>
                  </a:lnTo>
                  <a:lnTo>
                    <a:pt x="798" y="770"/>
                  </a:lnTo>
                  <a:lnTo>
                    <a:pt x="798" y="769"/>
                  </a:lnTo>
                  <a:lnTo>
                    <a:pt x="797" y="769"/>
                  </a:lnTo>
                  <a:lnTo>
                    <a:pt x="797" y="770"/>
                  </a:lnTo>
                  <a:lnTo>
                    <a:pt x="795" y="770"/>
                  </a:lnTo>
                  <a:lnTo>
                    <a:pt x="795" y="772"/>
                  </a:lnTo>
                  <a:lnTo>
                    <a:pt x="794" y="772"/>
                  </a:lnTo>
                  <a:lnTo>
                    <a:pt x="793" y="770"/>
                  </a:lnTo>
                  <a:lnTo>
                    <a:pt x="794" y="769"/>
                  </a:lnTo>
                  <a:lnTo>
                    <a:pt x="794" y="768"/>
                  </a:lnTo>
                  <a:lnTo>
                    <a:pt x="793" y="768"/>
                  </a:lnTo>
                  <a:lnTo>
                    <a:pt x="793" y="769"/>
                  </a:lnTo>
                  <a:lnTo>
                    <a:pt x="792" y="769"/>
                  </a:lnTo>
                  <a:lnTo>
                    <a:pt x="792" y="768"/>
                  </a:lnTo>
                  <a:lnTo>
                    <a:pt x="792" y="767"/>
                  </a:lnTo>
                  <a:lnTo>
                    <a:pt x="792" y="765"/>
                  </a:lnTo>
                  <a:lnTo>
                    <a:pt x="792" y="764"/>
                  </a:lnTo>
                  <a:lnTo>
                    <a:pt x="793" y="763"/>
                  </a:lnTo>
                  <a:lnTo>
                    <a:pt x="792" y="763"/>
                  </a:lnTo>
                  <a:lnTo>
                    <a:pt x="792" y="764"/>
                  </a:lnTo>
                  <a:lnTo>
                    <a:pt x="791" y="765"/>
                  </a:lnTo>
                  <a:lnTo>
                    <a:pt x="791" y="767"/>
                  </a:lnTo>
                  <a:lnTo>
                    <a:pt x="791" y="768"/>
                  </a:lnTo>
                  <a:lnTo>
                    <a:pt x="791" y="769"/>
                  </a:lnTo>
                  <a:lnTo>
                    <a:pt x="791" y="770"/>
                  </a:lnTo>
                  <a:lnTo>
                    <a:pt x="790" y="770"/>
                  </a:lnTo>
                  <a:lnTo>
                    <a:pt x="790" y="769"/>
                  </a:lnTo>
                  <a:lnTo>
                    <a:pt x="789" y="769"/>
                  </a:lnTo>
                  <a:lnTo>
                    <a:pt x="789" y="768"/>
                  </a:lnTo>
                  <a:lnTo>
                    <a:pt x="789" y="767"/>
                  </a:lnTo>
                  <a:lnTo>
                    <a:pt x="787" y="767"/>
                  </a:lnTo>
                  <a:lnTo>
                    <a:pt x="787" y="765"/>
                  </a:lnTo>
                  <a:lnTo>
                    <a:pt x="789" y="765"/>
                  </a:lnTo>
                  <a:lnTo>
                    <a:pt x="789" y="764"/>
                  </a:lnTo>
                  <a:lnTo>
                    <a:pt x="787" y="764"/>
                  </a:lnTo>
                  <a:lnTo>
                    <a:pt x="789" y="763"/>
                  </a:lnTo>
                  <a:lnTo>
                    <a:pt x="790" y="763"/>
                  </a:lnTo>
                  <a:lnTo>
                    <a:pt x="790" y="762"/>
                  </a:lnTo>
                  <a:lnTo>
                    <a:pt x="789" y="762"/>
                  </a:lnTo>
                  <a:lnTo>
                    <a:pt x="787" y="763"/>
                  </a:lnTo>
                  <a:lnTo>
                    <a:pt x="786" y="763"/>
                  </a:lnTo>
                  <a:lnTo>
                    <a:pt x="786" y="764"/>
                  </a:lnTo>
                  <a:lnTo>
                    <a:pt x="785" y="764"/>
                  </a:lnTo>
                  <a:lnTo>
                    <a:pt x="785" y="763"/>
                  </a:lnTo>
                  <a:lnTo>
                    <a:pt x="784" y="763"/>
                  </a:lnTo>
                  <a:lnTo>
                    <a:pt x="784" y="762"/>
                  </a:lnTo>
                  <a:lnTo>
                    <a:pt x="784" y="761"/>
                  </a:lnTo>
                  <a:lnTo>
                    <a:pt x="785" y="761"/>
                  </a:lnTo>
                  <a:lnTo>
                    <a:pt x="786" y="759"/>
                  </a:lnTo>
                  <a:lnTo>
                    <a:pt x="787" y="759"/>
                  </a:lnTo>
                  <a:lnTo>
                    <a:pt x="787" y="758"/>
                  </a:lnTo>
                  <a:lnTo>
                    <a:pt x="787" y="757"/>
                  </a:lnTo>
                  <a:lnTo>
                    <a:pt x="789" y="757"/>
                  </a:lnTo>
                  <a:lnTo>
                    <a:pt x="787" y="756"/>
                  </a:lnTo>
                  <a:lnTo>
                    <a:pt x="787" y="757"/>
                  </a:lnTo>
                  <a:lnTo>
                    <a:pt x="786" y="759"/>
                  </a:lnTo>
                  <a:lnTo>
                    <a:pt x="785" y="759"/>
                  </a:lnTo>
                  <a:lnTo>
                    <a:pt x="784" y="759"/>
                  </a:lnTo>
                  <a:lnTo>
                    <a:pt x="784" y="758"/>
                  </a:lnTo>
                  <a:lnTo>
                    <a:pt x="783" y="759"/>
                  </a:lnTo>
                  <a:lnTo>
                    <a:pt x="783" y="758"/>
                  </a:lnTo>
                  <a:lnTo>
                    <a:pt x="783" y="757"/>
                  </a:lnTo>
                  <a:lnTo>
                    <a:pt x="784" y="757"/>
                  </a:lnTo>
                  <a:lnTo>
                    <a:pt x="785" y="757"/>
                  </a:lnTo>
                  <a:lnTo>
                    <a:pt x="785" y="756"/>
                  </a:lnTo>
                  <a:lnTo>
                    <a:pt x="786" y="756"/>
                  </a:lnTo>
                  <a:lnTo>
                    <a:pt x="786" y="755"/>
                  </a:lnTo>
                  <a:lnTo>
                    <a:pt x="785" y="755"/>
                  </a:lnTo>
                  <a:lnTo>
                    <a:pt x="785" y="756"/>
                  </a:lnTo>
                  <a:lnTo>
                    <a:pt x="784" y="756"/>
                  </a:lnTo>
                  <a:lnTo>
                    <a:pt x="784" y="757"/>
                  </a:lnTo>
                  <a:lnTo>
                    <a:pt x="781" y="756"/>
                  </a:lnTo>
                  <a:lnTo>
                    <a:pt x="781" y="755"/>
                  </a:lnTo>
                  <a:lnTo>
                    <a:pt x="781" y="754"/>
                  </a:lnTo>
                  <a:lnTo>
                    <a:pt x="780" y="755"/>
                  </a:lnTo>
                  <a:lnTo>
                    <a:pt x="780" y="754"/>
                  </a:lnTo>
                  <a:lnTo>
                    <a:pt x="781" y="753"/>
                  </a:lnTo>
                  <a:lnTo>
                    <a:pt x="781" y="752"/>
                  </a:lnTo>
                  <a:lnTo>
                    <a:pt x="781" y="750"/>
                  </a:lnTo>
                  <a:lnTo>
                    <a:pt x="783" y="750"/>
                  </a:lnTo>
                  <a:lnTo>
                    <a:pt x="784" y="750"/>
                  </a:lnTo>
                  <a:lnTo>
                    <a:pt x="784" y="749"/>
                  </a:lnTo>
                  <a:lnTo>
                    <a:pt x="785" y="749"/>
                  </a:lnTo>
                  <a:lnTo>
                    <a:pt x="786" y="747"/>
                  </a:lnTo>
                  <a:lnTo>
                    <a:pt x="787" y="749"/>
                  </a:lnTo>
                  <a:lnTo>
                    <a:pt x="789" y="749"/>
                  </a:lnTo>
                  <a:lnTo>
                    <a:pt x="789" y="747"/>
                  </a:lnTo>
                  <a:lnTo>
                    <a:pt x="787" y="747"/>
                  </a:lnTo>
                  <a:lnTo>
                    <a:pt x="787" y="746"/>
                  </a:lnTo>
                  <a:lnTo>
                    <a:pt x="789" y="745"/>
                  </a:lnTo>
                  <a:lnTo>
                    <a:pt x="789" y="744"/>
                  </a:lnTo>
                  <a:lnTo>
                    <a:pt x="789" y="743"/>
                  </a:lnTo>
                  <a:lnTo>
                    <a:pt x="789" y="742"/>
                  </a:lnTo>
                  <a:lnTo>
                    <a:pt x="790" y="742"/>
                  </a:lnTo>
                  <a:lnTo>
                    <a:pt x="790" y="741"/>
                  </a:lnTo>
                  <a:lnTo>
                    <a:pt x="791" y="741"/>
                  </a:lnTo>
                  <a:lnTo>
                    <a:pt x="792" y="741"/>
                  </a:lnTo>
                  <a:lnTo>
                    <a:pt x="792" y="740"/>
                  </a:lnTo>
                  <a:lnTo>
                    <a:pt x="791" y="740"/>
                  </a:lnTo>
                  <a:lnTo>
                    <a:pt x="790" y="740"/>
                  </a:lnTo>
                  <a:lnTo>
                    <a:pt x="790" y="741"/>
                  </a:lnTo>
                  <a:lnTo>
                    <a:pt x="789" y="741"/>
                  </a:lnTo>
                  <a:lnTo>
                    <a:pt x="789" y="742"/>
                  </a:lnTo>
                  <a:lnTo>
                    <a:pt x="787" y="742"/>
                  </a:lnTo>
                  <a:lnTo>
                    <a:pt x="787" y="743"/>
                  </a:lnTo>
                  <a:lnTo>
                    <a:pt x="787" y="744"/>
                  </a:lnTo>
                  <a:lnTo>
                    <a:pt x="787" y="745"/>
                  </a:lnTo>
                  <a:lnTo>
                    <a:pt x="786" y="745"/>
                  </a:lnTo>
                  <a:lnTo>
                    <a:pt x="786" y="746"/>
                  </a:lnTo>
                  <a:lnTo>
                    <a:pt x="785" y="746"/>
                  </a:lnTo>
                  <a:lnTo>
                    <a:pt x="784" y="747"/>
                  </a:lnTo>
                  <a:lnTo>
                    <a:pt x="783" y="747"/>
                  </a:lnTo>
                  <a:lnTo>
                    <a:pt x="781" y="747"/>
                  </a:lnTo>
                  <a:lnTo>
                    <a:pt x="781" y="749"/>
                  </a:lnTo>
                  <a:lnTo>
                    <a:pt x="778" y="749"/>
                  </a:lnTo>
                  <a:lnTo>
                    <a:pt x="777" y="749"/>
                  </a:lnTo>
                  <a:lnTo>
                    <a:pt x="775" y="749"/>
                  </a:lnTo>
                  <a:lnTo>
                    <a:pt x="775" y="747"/>
                  </a:lnTo>
                  <a:lnTo>
                    <a:pt x="775" y="746"/>
                  </a:lnTo>
                  <a:lnTo>
                    <a:pt x="777" y="746"/>
                  </a:lnTo>
                  <a:lnTo>
                    <a:pt x="775" y="745"/>
                  </a:lnTo>
                  <a:lnTo>
                    <a:pt x="774" y="744"/>
                  </a:lnTo>
                  <a:lnTo>
                    <a:pt x="773" y="744"/>
                  </a:lnTo>
                  <a:lnTo>
                    <a:pt x="773" y="743"/>
                  </a:lnTo>
                  <a:lnTo>
                    <a:pt x="773" y="742"/>
                  </a:lnTo>
                  <a:lnTo>
                    <a:pt x="772" y="742"/>
                  </a:lnTo>
                  <a:lnTo>
                    <a:pt x="771" y="743"/>
                  </a:lnTo>
                  <a:lnTo>
                    <a:pt x="770" y="743"/>
                  </a:lnTo>
                  <a:lnTo>
                    <a:pt x="770" y="742"/>
                  </a:lnTo>
                  <a:lnTo>
                    <a:pt x="770" y="741"/>
                  </a:lnTo>
                  <a:lnTo>
                    <a:pt x="770" y="740"/>
                  </a:lnTo>
                  <a:lnTo>
                    <a:pt x="770" y="739"/>
                  </a:lnTo>
                  <a:lnTo>
                    <a:pt x="771" y="739"/>
                  </a:lnTo>
                  <a:lnTo>
                    <a:pt x="771" y="738"/>
                  </a:lnTo>
                  <a:lnTo>
                    <a:pt x="770" y="738"/>
                  </a:lnTo>
                  <a:lnTo>
                    <a:pt x="770" y="739"/>
                  </a:lnTo>
                  <a:lnTo>
                    <a:pt x="769" y="739"/>
                  </a:lnTo>
                  <a:lnTo>
                    <a:pt x="769" y="738"/>
                  </a:lnTo>
                  <a:lnTo>
                    <a:pt x="768" y="738"/>
                  </a:lnTo>
                  <a:lnTo>
                    <a:pt x="768" y="736"/>
                  </a:lnTo>
                  <a:lnTo>
                    <a:pt x="768" y="734"/>
                  </a:lnTo>
                  <a:lnTo>
                    <a:pt x="766" y="734"/>
                  </a:lnTo>
                  <a:lnTo>
                    <a:pt x="766" y="733"/>
                  </a:lnTo>
                  <a:lnTo>
                    <a:pt x="768" y="733"/>
                  </a:lnTo>
                  <a:lnTo>
                    <a:pt x="768" y="732"/>
                  </a:lnTo>
                  <a:lnTo>
                    <a:pt x="766" y="732"/>
                  </a:lnTo>
                  <a:lnTo>
                    <a:pt x="764" y="731"/>
                  </a:lnTo>
                  <a:lnTo>
                    <a:pt x="764" y="732"/>
                  </a:lnTo>
                  <a:lnTo>
                    <a:pt x="766" y="732"/>
                  </a:lnTo>
                  <a:lnTo>
                    <a:pt x="766" y="733"/>
                  </a:lnTo>
                  <a:lnTo>
                    <a:pt x="764" y="734"/>
                  </a:lnTo>
                  <a:lnTo>
                    <a:pt x="763" y="734"/>
                  </a:lnTo>
                  <a:lnTo>
                    <a:pt x="763" y="736"/>
                  </a:lnTo>
                  <a:lnTo>
                    <a:pt x="763" y="738"/>
                  </a:lnTo>
                  <a:lnTo>
                    <a:pt x="763" y="739"/>
                  </a:lnTo>
                  <a:lnTo>
                    <a:pt x="762" y="739"/>
                  </a:lnTo>
                  <a:lnTo>
                    <a:pt x="761" y="738"/>
                  </a:lnTo>
                  <a:lnTo>
                    <a:pt x="761" y="739"/>
                  </a:lnTo>
                  <a:lnTo>
                    <a:pt x="762" y="739"/>
                  </a:lnTo>
                  <a:lnTo>
                    <a:pt x="762" y="740"/>
                  </a:lnTo>
                  <a:lnTo>
                    <a:pt x="763" y="740"/>
                  </a:lnTo>
                  <a:lnTo>
                    <a:pt x="763" y="741"/>
                  </a:lnTo>
                  <a:lnTo>
                    <a:pt x="762" y="741"/>
                  </a:lnTo>
                  <a:lnTo>
                    <a:pt x="761" y="741"/>
                  </a:lnTo>
                  <a:lnTo>
                    <a:pt x="760" y="741"/>
                  </a:lnTo>
                  <a:lnTo>
                    <a:pt x="760" y="740"/>
                  </a:lnTo>
                  <a:lnTo>
                    <a:pt x="760" y="739"/>
                  </a:lnTo>
                  <a:lnTo>
                    <a:pt x="759" y="739"/>
                  </a:lnTo>
                  <a:lnTo>
                    <a:pt x="759" y="738"/>
                  </a:lnTo>
                  <a:lnTo>
                    <a:pt x="758" y="738"/>
                  </a:lnTo>
                  <a:lnTo>
                    <a:pt x="757" y="736"/>
                  </a:lnTo>
                  <a:lnTo>
                    <a:pt x="757" y="734"/>
                  </a:lnTo>
                  <a:lnTo>
                    <a:pt x="756" y="734"/>
                  </a:lnTo>
                  <a:lnTo>
                    <a:pt x="756" y="736"/>
                  </a:lnTo>
                  <a:lnTo>
                    <a:pt x="756" y="738"/>
                  </a:lnTo>
                  <a:lnTo>
                    <a:pt x="757" y="738"/>
                  </a:lnTo>
                  <a:lnTo>
                    <a:pt x="757" y="739"/>
                  </a:lnTo>
                  <a:lnTo>
                    <a:pt x="757" y="740"/>
                  </a:lnTo>
                  <a:lnTo>
                    <a:pt x="758" y="740"/>
                  </a:lnTo>
                  <a:lnTo>
                    <a:pt x="758" y="741"/>
                  </a:lnTo>
                  <a:lnTo>
                    <a:pt x="758" y="742"/>
                  </a:lnTo>
                  <a:lnTo>
                    <a:pt x="759" y="743"/>
                  </a:lnTo>
                  <a:lnTo>
                    <a:pt x="760" y="744"/>
                  </a:lnTo>
                  <a:lnTo>
                    <a:pt x="761" y="745"/>
                  </a:lnTo>
                  <a:lnTo>
                    <a:pt x="762" y="745"/>
                  </a:lnTo>
                  <a:lnTo>
                    <a:pt x="762" y="746"/>
                  </a:lnTo>
                  <a:lnTo>
                    <a:pt x="763" y="746"/>
                  </a:lnTo>
                  <a:lnTo>
                    <a:pt x="763" y="747"/>
                  </a:lnTo>
                  <a:lnTo>
                    <a:pt x="762" y="747"/>
                  </a:lnTo>
                  <a:lnTo>
                    <a:pt x="762" y="749"/>
                  </a:lnTo>
                  <a:lnTo>
                    <a:pt x="762" y="750"/>
                  </a:lnTo>
                  <a:lnTo>
                    <a:pt x="761" y="750"/>
                  </a:lnTo>
                  <a:lnTo>
                    <a:pt x="761" y="749"/>
                  </a:lnTo>
                  <a:lnTo>
                    <a:pt x="760" y="749"/>
                  </a:lnTo>
                  <a:lnTo>
                    <a:pt x="760" y="750"/>
                  </a:lnTo>
                  <a:lnTo>
                    <a:pt x="759" y="750"/>
                  </a:lnTo>
                  <a:lnTo>
                    <a:pt x="758" y="750"/>
                  </a:lnTo>
                  <a:lnTo>
                    <a:pt x="758" y="749"/>
                  </a:lnTo>
                  <a:lnTo>
                    <a:pt x="757" y="749"/>
                  </a:lnTo>
                  <a:lnTo>
                    <a:pt x="758" y="750"/>
                  </a:lnTo>
                  <a:lnTo>
                    <a:pt x="757" y="752"/>
                  </a:lnTo>
                  <a:lnTo>
                    <a:pt x="756" y="750"/>
                  </a:lnTo>
                  <a:lnTo>
                    <a:pt x="756" y="749"/>
                  </a:lnTo>
                  <a:lnTo>
                    <a:pt x="755" y="749"/>
                  </a:lnTo>
                  <a:lnTo>
                    <a:pt x="754" y="749"/>
                  </a:lnTo>
                  <a:lnTo>
                    <a:pt x="752" y="747"/>
                  </a:lnTo>
                  <a:lnTo>
                    <a:pt x="750" y="746"/>
                  </a:lnTo>
                  <a:lnTo>
                    <a:pt x="750" y="747"/>
                  </a:lnTo>
                  <a:lnTo>
                    <a:pt x="752" y="747"/>
                  </a:lnTo>
                  <a:lnTo>
                    <a:pt x="752" y="749"/>
                  </a:lnTo>
                  <a:lnTo>
                    <a:pt x="750" y="749"/>
                  </a:lnTo>
                  <a:lnTo>
                    <a:pt x="750" y="750"/>
                  </a:lnTo>
                  <a:lnTo>
                    <a:pt x="752" y="750"/>
                  </a:lnTo>
                  <a:lnTo>
                    <a:pt x="754" y="750"/>
                  </a:lnTo>
                  <a:lnTo>
                    <a:pt x="754" y="752"/>
                  </a:lnTo>
                  <a:lnTo>
                    <a:pt x="754" y="753"/>
                  </a:lnTo>
                  <a:lnTo>
                    <a:pt x="752" y="754"/>
                  </a:lnTo>
                  <a:lnTo>
                    <a:pt x="754" y="754"/>
                  </a:lnTo>
                  <a:lnTo>
                    <a:pt x="755" y="754"/>
                  </a:lnTo>
                  <a:lnTo>
                    <a:pt x="756" y="754"/>
                  </a:lnTo>
                  <a:lnTo>
                    <a:pt x="756" y="753"/>
                  </a:lnTo>
                  <a:lnTo>
                    <a:pt x="757" y="753"/>
                  </a:lnTo>
                  <a:lnTo>
                    <a:pt x="757" y="754"/>
                  </a:lnTo>
                  <a:lnTo>
                    <a:pt x="756" y="755"/>
                  </a:lnTo>
                  <a:lnTo>
                    <a:pt x="756" y="756"/>
                  </a:lnTo>
                  <a:lnTo>
                    <a:pt x="756" y="757"/>
                  </a:lnTo>
                  <a:lnTo>
                    <a:pt x="756" y="758"/>
                  </a:lnTo>
                  <a:lnTo>
                    <a:pt x="757" y="758"/>
                  </a:lnTo>
                  <a:lnTo>
                    <a:pt x="757" y="757"/>
                  </a:lnTo>
                  <a:lnTo>
                    <a:pt x="758" y="757"/>
                  </a:lnTo>
                  <a:lnTo>
                    <a:pt x="759" y="757"/>
                  </a:lnTo>
                  <a:lnTo>
                    <a:pt x="760" y="757"/>
                  </a:lnTo>
                  <a:lnTo>
                    <a:pt x="760" y="756"/>
                  </a:lnTo>
                  <a:lnTo>
                    <a:pt x="761" y="756"/>
                  </a:lnTo>
                  <a:lnTo>
                    <a:pt x="762" y="757"/>
                  </a:lnTo>
                  <a:lnTo>
                    <a:pt x="762" y="758"/>
                  </a:lnTo>
                  <a:lnTo>
                    <a:pt x="761" y="758"/>
                  </a:lnTo>
                  <a:lnTo>
                    <a:pt x="761" y="759"/>
                  </a:lnTo>
                  <a:lnTo>
                    <a:pt x="761" y="761"/>
                  </a:lnTo>
                  <a:lnTo>
                    <a:pt x="761" y="762"/>
                  </a:lnTo>
                  <a:lnTo>
                    <a:pt x="762" y="762"/>
                  </a:lnTo>
                  <a:lnTo>
                    <a:pt x="763" y="762"/>
                  </a:lnTo>
                  <a:lnTo>
                    <a:pt x="764" y="762"/>
                  </a:lnTo>
                  <a:lnTo>
                    <a:pt x="764" y="763"/>
                  </a:lnTo>
                  <a:lnTo>
                    <a:pt x="763" y="763"/>
                  </a:lnTo>
                  <a:lnTo>
                    <a:pt x="763" y="764"/>
                  </a:lnTo>
                  <a:lnTo>
                    <a:pt x="762" y="764"/>
                  </a:lnTo>
                  <a:lnTo>
                    <a:pt x="763" y="765"/>
                  </a:lnTo>
                  <a:lnTo>
                    <a:pt x="763" y="767"/>
                  </a:lnTo>
                  <a:lnTo>
                    <a:pt x="763" y="768"/>
                  </a:lnTo>
                  <a:lnTo>
                    <a:pt x="764" y="768"/>
                  </a:lnTo>
                  <a:lnTo>
                    <a:pt x="766" y="767"/>
                  </a:lnTo>
                  <a:lnTo>
                    <a:pt x="766" y="768"/>
                  </a:lnTo>
                  <a:lnTo>
                    <a:pt x="764" y="770"/>
                  </a:lnTo>
                  <a:lnTo>
                    <a:pt x="763" y="770"/>
                  </a:lnTo>
                  <a:lnTo>
                    <a:pt x="763" y="772"/>
                  </a:lnTo>
                  <a:lnTo>
                    <a:pt x="764" y="772"/>
                  </a:lnTo>
                  <a:lnTo>
                    <a:pt x="766" y="772"/>
                  </a:lnTo>
                  <a:lnTo>
                    <a:pt x="766" y="773"/>
                  </a:lnTo>
                  <a:lnTo>
                    <a:pt x="768" y="773"/>
                  </a:lnTo>
                  <a:lnTo>
                    <a:pt x="768" y="774"/>
                  </a:lnTo>
                  <a:lnTo>
                    <a:pt x="766" y="775"/>
                  </a:lnTo>
                  <a:lnTo>
                    <a:pt x="768" y="775"/>
                  </a:lnTo>
                  <a:lnTo>
                    <a:pt x="768" y="776"/>
                  </a:lnTo>
                  <a:lnTo>
                    <a:pt x="768" y="777"/>
                  </a:lnTo>
                  <a:lnTo>
                    <a:pt x="769" y="777"/>
                  </a:lnTo>
                  <a:lnTo>
                    <a:pt x="768" y="778"/>
                  </a:lnTo>
                  <a:lnTo>
                    <a:pt x="769" y="778"/>
                  </a:lnTo>
                  <a:lnTo>
                    <a:pt x="769" y="777"/>
                  </a:lnTo>
                  <a:lnTo>
                    <a:pt x="769" y="776"/>
                  </a:lnTo>
                  <a:lnTo>
                    <a:pt x="769" y="775"/>
                  </a:lnTo>
                  <a:lnTo>
                    <a:pt x="769" y="774"/>
                  </a:lnTo>
                  <a:lnTo>
                    <a:pt x="769" y="773"/>
                  </a:lnTo>
                  <a:lnTo>
                    <a:pt x="770" y="773"/>
                  </a:lnTo>
                  <a:lnTo>
                    <a:pt x="770" y="774"/>
                  </a:lnTo>
                  <a:lnTo>
                    <a:pt x="771" y="774"/>
                  </a:lnTo>
                  <a:lnTo>
                    <a:pt x="770" y="775"/>
                  </a:lnTo>
                  <a:lnTo>
                    <a:pt x="771" y="775"/>
                  </a:lnTo>
                  <a:lnTo>
                    <a:pt x="772" y="775"/>
                  </a:lnTo>
                  <a:lnTo>
                    <a:pt x="773" y="775"/>
                  </a:lnTo>
                  <a:lnTo>
                    <a:pt x="773" y="776"/>
                  </a:lnTo>
                  <a:lnTo>
                    <a:pt x="773" y="777"/>
                  </a:lnTo>
                  <a:lnTo>
                    <a:pt x="773" y="778"/>
                  </a:lnTo>
                  <a:lnTo>
                    <a:pt x="773" y="779"/>
                  </a:lnTo>
                  <a:lnTo>
                    <a:pt x="774" y="778"/>
                  </a:lnTo>
                  <a:lnTo>
                    <a:pt x="774" y="779"/>
                  </a:lnTo>
                  <a:lnTo>
                    <a:pt x="775" y="779"/>
                  </a:lnTo>
                  <a:lnTo>
                    <a:pt x="777" y="780"/>
                  </a:lnTo>
                  <a:lnTo>
                    <a:pt x="777" y="782"/>
                  </a:lnTo>
                  <a:lnTo>
                    <a:pt x="778" y="782"/>
                  </a:lnTo>
                  <a:lnTo>
                    <a:pt x="777" y="780"/>
                  </a:lnTo>
                  <a:lnTo>
                    <a:pt x="777" y="779"/>
                  </a:lnTo>
                  <a:lnTo>
                    <a:pt x="777" y="778"/>
                  </a:lnTo>
                  <a:lnTo>
                    <a:pt x="775" y="778"/>
                  </a:lnTo>
                  <a:lnTo>
                    <a:pt x="774" y="778"/>
                  </a:lnTo>
                  <a:lnTo>
                    <a:pt x="774" y="777"/>
                  </a:lnTo>
                  <a:lnTo>
                    <a:pt x="775" y="776"/>
                  </a:lnTo>
                  <a:lnTo>
                    <a:pt x="775" y="777"/>
                  </a:lnTo>
                  <a:lnTo>
                    <a:pt x="777" y="777"/>
                  </a:lnTo>
                  <a:lnTo>
                    <a:pt x="775" y="776"/>
                  </a:lnTo>
                  <a:lnTo>
                    <a:pt x="777" y="776"/>
                  </a:lnTo>
                  <a:lnTo>
                    <a:pt x="778" y="776"/>
                  </a:lnTo>
                  <a:lnTo>
                    <a:pt x="778" y="777"/>
                  </a:lnTo>
                  <a:lnTo>
                    <a:pt x="779" y="777"/>
                  </a:lnTo>
                  <a:lnTo>
                    <a:pt x="779" y="778"/>
                  </a:lnTo>
                  <a:lnTo>
                    <a:pt x="780" y="779"/>
                  </a:lnTo>
                  <a:lnTo>
                    <a:pt x="779" y="780"/>
                  </a:lnTo>
                  <a:lnTo>
                    <a:pt x="779" y="782"/>
                  </a:lnTo>
                  <a:lnTo>
                    <a:pt x="779" y="784"/>
                  </a:lnTo>
                  <a:lnTo>
                    <a:pt x="778" y="784"/>
                  </a:lnTo>
                  <a:lnTo>
                    <a:pt x="778" y="785"/>
                  </a:lnTo>
                  <a:lnTo>
                    <a:pt x="778" y="786"/>
                  </a:lnTo>
                  <a:lnTo>
                    <a:pt x="779" y="786"/>
                  </a:lnTo>
                  <a:lnTo>
                    <a:pt x="780" y="786"/>
                  </a:lnTo>
                  <a:lnTo>
                    <a:pt x="781" y="786"/>
                  </a:lnTo>
                  <a:lnTo>
                    <a:pt x="781" y="785"/>
                  </a:lnTo>
                  <a:lnTo>
                    <a:pt x="783" y="785"/>
                  </a:lnTo>
                  <a:lnTo>
                    <a:pt x="784" y="785"/>
                  </a:lnTo>
                  <a:lnTo>
                    <a:pt x="785" y="785"/>
                  </a:lnTo>
                  <a:lnTo>
                    <a:pt x="784" y="786"/>
                  </a:lnTo>
                  <a:lnTo>
                    <a:pt x="785" y="786"/>
                  </a:lnTo>
                  <a:lnTo>
                    <a:pt x="785" y="787"/>
                  </a:lnTo>
                  <a:lnTo>
                    <a:pt x="784" y="788"/>
                  </a:lnTo>
                  <a:lnTo>
                    <a:pt x="784" y="789"/>
                  </a:lnTo>
                  <a:lnTo>
                    <a:pt x="784" y="790"/>
                  </a:lnTo>
                  <a:lnTo>
                    <a:pt x="783" y="790"/>
                  </a:lnTo>
                  <a:lnTo>
                    <a:pt x="780" y="789"/>
                  </a:lnTo>
                  <a:lnTo>
                    <a:pt x="779" y="789"/>
                  </a:lnTo>
                  <a:lnTo>
                    <a:pt x="779" y="790"/>
                  </a:lnTo>
                  <a:lnTo>
                    <a:pt x="780" y="790"/>
                  </a:lnTo>
                  <a:lnTo>
                    <a:pt x="780" y="791"/>
                  </a:lnTo>
                  <a:lnTo>
                    <a:pt x="781" y="791"/>
                  </a:lnTo>
                  <a:lnTo>
                    <a:pt x="783" y="791"/>
                  </a:lnTo>
                  <a:lnTo>
                    <a:pt x="783" y="792"/>
                  </a:lnTo>
                  <a:lnTo>
                    <a:pt x="781" y="793"/>
                  </a:lnTo>
                  <a:lnTo>
                    <a:pt x="783" y="793"/>
                  </a:lnTo>
                  <a:lnTo>
                    <a:pt x="783" y="792"/>
                  </a:lnTo>
                  <a:lnTo>
                    <a:pt x="784" y="793"/>
                  </a:lnTo>
                  <a:lnTo>
                    <a:pt x="785" y="795"/>
                  </a:lnTo>
                  <a:lnTo>
                    <a:pt x="784" y="796"/>
                  </a:lnTo>
                  <a:lnTo>
                    <a:pt x="785" y="796"/>
                  </a:lnTo>
                  <a:lnTo>
                    <a:pt x="786" y="796"/>
                  </a:lnTo>
                  <a:lnTo>
                    <a:pt x="786" y="798"/>
                  </a:lnTo>
                  <a:lnTo>
                    <a:pt x="787" y="798"/>
                  </a:lnTo>
                  <a:lnTo>
                    <a:pt x="787" y="796"/>
                  </a:lnTo>
                  <a:lnTo>
                    <a:pt x="789" y="796"/>
                  </a:lnTo>
                  <a:lnTo>
                    <a:pt x="790" y="796"/>
                  </a:lnTo>
                  <a:lnTo>
                    <a:pt x="790" y="798"/>
                  </a:lnTo>
                  <a:lnTo>
                    <a:pt x="787" y="799"/>
                  </a:lnTo>
                  <a:lnTo>
                    <a:pt x="786" y="800"/>
                  </a:lnTo>
                  <a:lnTo>
                    <a:pt x="786" y="801"/>
                  </a:lnTo>
                  <a:lnTo>
                    <a:pt x="786" y="802"/>
                  </a:lnTo>
                  <a:lnTo>
                    <a:pt x="789" y="803"/>
                  </a:lnTo>
                  <a:lnTo>
                    <a:pt x="791" y="804"/>
                  </a:lnTo>
                  <a:lnTo>
                    <a:pt x="791" y="805"/>
                  </a:lnTo>
                  <a:lnTo>
                    <a:pt x="790" y="805"/>
                  </a:lnTo>
                  <a:lnTo>
                    <a:pt x="790" y="807"/>
                  </a:lnTo>
                  <a:lnTo>
                    <a:pt x="791" y="808"/>
                  </a:lnTo>
                  <a:lnTo>
                    <a:pt x="791" y="809"/>
                  </a:lnTo>
                  <a:lnTo>
                    <a:pt x="791" y="810"/>
                  </a:lnTo>
                  <a:lnTo>
                    <a:pt x="791" y="811"/>
                  </a:lnTo>
                  <a:lnTo>
                    <a:pt x="791" y="813"/>
                  </a:lnTo>
                  <a:lnTo>
                    <a:pt x="790" y="813"/>
                  </a:lnTo>
                  <a:lnTo>
                    <a:pt x="791" y="814"/>
                  </a:lnTo>
                  <a:lnTo>
                    <a:pt x="790" y="814"/>
                  </a:lnTo>
                  <a:lnTo>
                    <a:pt x="790" y="815"/>
                  </a:lnTo>
                  <a:lnTo>
                    <a:pt x="789" y="814"/>
                  </a:lnTo>
                  <a:lnTo>
                    <a:pt x="789" y="813"/>
                  </a:lnTo>
                  <a:lnTo>
                    <a:pt x="789" y="811"/>
                  </a:lnTo>
                  <a:lnTo>
                    <a:pt x="787" y="811"/>
                  </a:lnTo>
                  <a:lnTo>
                    <a:pt x="787" y="810"/>
                  </a:lnTo>
                  <a:lnTo>
                    <a:pt x="787" y="809"/>
                  </a:lnTo>
                  <a:lnTo>
                    <a:pt x="787" y="808"/>
                  </a:lnTo>
                  <a:lnTo>
                    <a:pt x="786" y="807"/>
                  </a:lnTo>
                  <a:lnTo>
                    <a:pt x="785" y="807"/>
                  </a:lnTo>
                  <a:lnTo>
                    <a:pt x="785" y="808"/>
                  </a:lnTo>
                  <a:lnTo>
                    <a:pt x="785" y="809"/>
                  </a:lnTo>
                  <a:lnTo>
                    <a:pt x="785" y="810"/>
                  </a:lnTo>
                  <a:lnTo>
                    <a:pt x="784" y="811"/>
                  </a:lnTo>
                  <a:lnTo>
                    <a:pt x="785" y="811"/>
                  </a:lnTo>
                  <a:lnTo>
                    <a:pt x="786" y="811"/>
                  </a:lnTo>
                  <a:lnTo>
                    <a:pt x="786" y="813"/>
                  </a:lnTo>
                  <a:lnTo>
                    <a:pt x="786" y="814"/>
                  </a:lnTo>
                  <a:lnTo>
                    <a:pt x="785" y="815"/>
                  </a:lnTo>
                  <a:lnTo>
                    <a:pt x="785" y="814"/>
                  </a:lnTo>
                  <a:lnTo>
                    <a:pt x="784" y="814"/>
                  </a:lnTo>
                  <a:lnTo>
                    <a:pt x="785" y="815"/>
                  </a:lnTo>
                  <a:lnTo>
                    <a:pt x="785" y="816"/>
                  </a:lnTo>
                  <a:lnTo>
                    <a:pt x="786" y="816"/>
                  </a:lnTo>
                  <a:lnTo>
                    <a:pt x="786" y="818"/>
                  </a:lnTo>
                  <a:lnTo>
                    <a:pt x="787" y="818"/>
                  </a:lnTo>
                  <a:lnTo>
                    <a:pt x="789" y="818"/>
                  </a:lnTo>
                  <a:lnTo>
                    <a:pt x="787" y="819"/>
                  </a:lnTo>
                  <a:lnTo>
                    <a:pt x="789" y="819"/>
                  </a:lnTo>
                  <a:lnTo>
                    <a:pt x="789" y="820"/>
                  </a:lnTo>
                  <a:lnTo>
                    <a:pt x="787" y="820"/>
                  </a:lnTo>
                  <a:lnTo>
                    <a:pt x="789" y="821"/>
                  </a:lnTo>
                  <a:lnTo>
                    <a:pt x="790" y="822"/>
                  </a:lnTo>
                  <a:lnTo>
                    <a:pt x="789" y="822"/>
                  </a:lnTo>
                  <a:lnTo>
                    <a:pt x="789" y="823"/>
                  </a:lnTo>
                  <a:lnTo>
                    <a:pt x="787" y="823"/>
                  </a:lnTo>
                  <a:lnTo>
                    <a:pt x="786" y="823"/>
                  </a:lnTo>
                  <a:lnTo>
                    <a:pt x="786" y="822"/>
                  </a:lnTo>
                  <a:lnTo>
                    <a:pt x="785" y="822"/>
                  </a:lnTo>
                  <a:lnTo>
                    <a:pt x="785" y="821"/>
                  </a:lnTo>
                  <a:lnTo>
                    <a:pt x="784" y="820"/>
                  </a:lnTo>
                  <a:lnTo>
                    <a:pt x="784" y="821"/>
                  </a:lnTo>
                  <a:lnTo>
                    <a:pt x="783" y="821"/>
                  </a:lnTo>
                  <a:lnTo>
                    <a:pt x="784" y="822"/>
                  </a:lnTo>
                  <a:lnTo>
                    <a:pt x="784" y="823"/>
                  </a:lnTo>
                  <a:lnTo>
                    <a:pt x="784" y="824"/>
                  </a:lnTo>
                  <a:lnTo>
                    <a:pt x="785" y="824"/>
                  </a:lnTo>
                  <a:lnTo>
                    <a:pt x="785" y="825"/>
                  </a:lnTo>
                  <a:lnTo>
                    <a:pt x="786" y="827"/>
                  </a:lnTo>
                  <a:lnTo>
                    <a:pt x="786" y="828"/>
                  </a:lnTo>
                  <a:lnTo>
                    <a:pt x="786" y="830"/>
                  </a:lnTo>
                  <a:lnTo>
                    <a:pt x="787" y="830"/>
                  </a:lnTo>
                  <a:lnTo>
                    <a:pt x="787" y="831"/>
                  </a:lnTo>
                  <a:lnTo>
                    <a:pt x="786" y="831"/>
                  </a:lnTo>
                  <a:lnTo>
                    <a:pt x="785" y="831"/>
                  </a:lnTo>
                  <a:lnTo>
                    <a:pt x="784" y="831"/>
                  </a:lnTo>
                  <a:lnTo>
                    <a:pt x="784" y="830"/>
                  </a:lnTo>
                  <a:lnTo>
                    <a:pt x="783" y="830"/>
                  </a:lnTo>
                  <a:lnTo>
                    <a:pt x="783" y="828"/>
                  </a:lnTo>
                  <a:lnTo>
                    <a:pt x="781" y="827"/>
                  </a:lnTo>
                  <a:lnTo>
                    <a:pt x="783" y="825"/>
                  </a:lnTo>
                  <a:lnTo>
                    <a:pt x="781" y="824"/>
                  </a:lnTo>
                  <a:lnTo>
                    <a:pt x="783" y="824"/>
                  </a:lnTo>
                  <a:lnTo>
                    <a:pt x="783" y="823"/>
                  </a:lnTo>
                  <a:lnTo>
                    <a:pt x="783" y="822"/>
                  </a:lnTo>
                  <a:lnTo>
                    <a:pt x="781" y="822"/>
                  </a:lnTo>
                  <a:lnTo>
                    <a:pt x="781" y="823"/>
                  </a:lnTo>
                  <a:lnTo>
                    <a:pt x="780" y="824"/>
                  </a:lnTo>
                  <a:lnTo>
                    <a:pt x="779" y="824"/>
                  </a:lnTo>
                  <a:lnTo>
                    <a:pt x="779" y="823"/>
                  </a:lnTo>
                  <a:lnTo>
                    <a:pt x="779" y="822"/>
                  </a:lnTo>
                  <a:lnTo>
                    <a:pt x="778" y="822"/>
                  </a:lnTo>
                  <a:lnTo>
                    <a:pt x="778" y="821"/>
                  </a:lnTo>
                  <a:lnTo>
                    <a:pt x="779" y="820"/>
                  </a:lnTo>
                  <a:lnTo>
                    <a:pt x="778" y="820"/>
                  </a:lnTo>
                  <a:lnTo>
                    <a:pt x="778" y="821"/>
                  </a:lnTo>
                  <a:lnTo>
                    <a:pt x="777" y="821"/>
                  </a:lnTo>
                  <a:lnTo>
                    <a:pt x="777" y="820"/>
                  </a:lnTo>
                  <a:lnTo>
                    <a:pt x="775" y="820"/>
                  </a:lnTo>
                  <a:lnTo>
                    <a:pt x="775" y="821"/>
                  </a:lnTo>
                  <a:lnTo>
                    <a:pt x="774" y="820"/>
                  </a:lnTo>
                  <a:lnTo>
                    <a:pt x="774" y="819"/>
                  </a:lnTo>
                  <a:lnTo>
                    <a:pt x="773" y="819"/>
                  </a:lnTo>
                  <a:lnTo>
                    <a:pt x="773" y="818"/>
                  </a:lnTo>
                  <a:lnTo>
                    <a:pt x="772" y="818"/>
                  </a:lnTo>
                  <a:lnTo>
                    <a:pt x="773" y="819"/>
                  </a:lnTo>
                  <a:lnTo>
                    <a:pt x="773" y="820"/>
                  </a:lnTo>
                  <a:lnTo>
                    <a:pt x="774" y="820"/>
                  </a:lnTo>
                  <a:lnTo>
                    <a:pt x="774" y="821"/>
                  </a:lnTo>
                  <a:lnTo>
                    <a:pt x="773" y="821"/>
                  </a:lnTo>
                  <a:lnTo>
                    <a:pt x="772" y="821"/>
                  </a:lnTo>
                  <a:lnTo>
                    <a:pt x="772" y="820"/>
                  </a:lnTo>
                  <a:lnTo>
                    <a:pt x="771" y="820"/>
                  </a:lnTo>
                  <a:lnTo>
                    <a:pt x="771" y="819"/>
                  </a:lnTo>
                  <a:lnTo>
                    <a:pt x="770" y="818"/>
                  </a:lnTo>
                  <a:lnTo>
                    <a:pt x="770" y="816"/>
                  </a:lnTo>
                  <a:lnTo>
                    <a:pt x="770" y="815"/>
                  </a:lnTo>
                  <a:lnTo>
                    <a:pt x="769" y="816"/>
                  </a:lnTo>
                  <a:lnTo>
                    <a:pt x="770" y="818"/>
                  </a:lnTo>
                  <a:lnTo>
                    <a:pt x="770" y="819"/>
                  </a:lnTo>
                  <a:lnTo>
                    <a:pt x="769" y="819"/>
                  </a:lnTo>
                  <a:lnTo>
                    <a:pt x="770" y="820"/>
                  </a:lnTo>
                  <a:lnTo>
                    <a:pt x="769" y="820"/>
                  </a:lnTo>
                  <a:lnTo>
                    <a:pt x="768" y="819"/>
                  </a:lnTo>
                  <a:lnTo>
                    <a:pt x="768" y="818"/>
                  </a:lnTo>
                  <a:lnTo>
                    <a:pt x="768" y="816"/>
                  </a:lnTo>
                  <a:lnTo>
                    <a:pt x="766" y="816"/>
                  </a:lnTo>
                  <a:lnTo>
                    <a:pt x="764" y="815"/>
                  </a:lnTo>
                  <a:lnTo>
                    <a:pt x="764" y="814"/>
                  </a:lnTo>
                  <a:lnTo>
                    <a:pt x="763" y="814"/>
                  </a:lnTo>
                  <a:lnTo>
                    <a:pt x="762" y="814"/>
                  </a:lnTo>
                  <a:lnTo>
                    <a:pt x="762" y="813"/>
                  </a:lnTo>
                  <a:lnTo>
                    <a:pt x="761" y="811"/>
                  </a:lnTo>
                  <a:lnTo>
                    <a:pt x="761" y="810"/>
                  </a:lnTo>
                  <a:lnTo>
                    <a:pt x="761" y="809"/>
                  </a:lnTo>
                  <a:lnTo>
                    <a:pt x="760" y="809"/>
                  </a:lnTo>
                  <a:lnTo>
                    <a:pt x="759" y="809"/>
                  </a:lnTo>
                  <a:lnTo>
                    <a:pt x="759" y="808"/>
                  </a:lnTo>
                  <a:lnTo>
                    <a:pt x="759" y="807"/>
                  </a:lnTo>
                  <a:lnTo>
                    <a:pt x="758" y="807"/>
                  </a:lnTo>
                  <a:lnTo>
                    <a:pt x="758" y="805"/>
                  </a:lnTo>
                  <a:lnTo>
                    <a:pt x="757" y="805"/>
                  </a:lnTo>
                  <a:lnTo>
                    <a:pt x="757" y="807"/>
                  </a:lnTo>
                  <a:lnTo>
                    <a:pt x="757" y="808"/>
                  </a:lnTo>
                  <a:lnTo>
                    <a:pt x="758" y="809"/>
                  </a:lnTo>
                  <a:lnTo>
                    <a:pt x="758" y="810"/>
                  </a:lnTo>
                  <a:lnTo>
                    <a:pt x="758" y="811"/>
                  </a:lnTo>
                  <a:lnTo>
                    <a:pt x="757" y="811"/>
                  </a:lnTo>
                  <a:lnTo>
                    <a:pt x="757" y="810"/>
                  </a:lnTo>
                  <a:lnTo>
                    <a:pt x="756" y="809"/>
                  </a:lnTo>
                  <a:lnTo>
                    <a:pt x="755" y="808"/>
                  </a:lnTo>
                  <a:lnTo>
                    <a:pt x="754" y="808"/>
                  </a:lnTo>
                  <a:lnTo>
                    <a:pt x="754" y="807"/>
                  </a:lnTo>
                  <a:lnTo>
                    <a:pt x="752" y="807"/>
                  </a:lnTo>
                  <a:lnTo>
                    <a:pt x="752" y="805"/>
                  </a:lnTo>
                  <a:lnTo>
                    <a:pt x="750" y="805"/>
                  </a:lnTo>
                  <a:lnTo>
                    <a:pt x="750" y="804"/>
                  </a:lnTo>
                  <a:lnTo>
                    <a:pt x="749" y="803"/>
                  </a:lnTo>
                  <a:lnTo>
                    <a:pt x="748" y="803"/>
                  </a:lnTo>
                  <a:lnTo>
                    <a:pt x="747" y="802"/>
                  </a:lnTo>
                  <a:lnTo>
                    <a:pt x="747" y="803"/>
                  </a:lnTo>
                  <a:lnTo>
                    <a:pt x="746" y="803"/>
                  </a:lnTo>
                  <a:lnTo>
                    <a:pt x="745" y="803"/>
                  </a:lnTo>
                  <a:lnTo>
                    <a:pt x="745" y="804"/>
                  </a:lnTo>
                  <a:lnTo>
                    <a:pt x="746" y="804"/>
                  </a:lnTo>
                  <a:lnTo>
                    <a:pt x="746" y="805"/>
                  </a:lnTo>
                  <a:lnTo>
                    <a:pt x="746" y="807"/>
                  </a:lnTo>
                  <a:lnTo>
                    <a:pt x="747" y="807"/>
                  </a:lnTo>
                  <a:lnTo>
                    <a:pt x="747" y="808"/>
                  </a:lnTo>
                  <a:lnTo>
                    <a:pt x="748" y="809"/>
                  </a:lnTo>
                  <a:lnTo>
                    <a:pt x="748" y="810"/>
                  </a:lnTo>
                  <a:lnTo>
                    <a:pt x="749" y="810"/>
                  </a:lnTo>
                  <a:lnTo>
                    <a:pt x="749" y="811"/>
                  </a:lnTo>
                  <a:lnTo>
                    <a:pt x="750" y="811"/>
                  </a:lnTo>
                  <a:lnTo>
                    <a:pt x="750" y="813"/>
                  </a:lnTo>
                  <a:lnTo>
                    <a:pt x="752" y="813"/>
                  </a:lnTo>
                  <a:lnTo>
                    <a:pt x="752" y="814"/>
                  </a:lnTo>
                  <a:lnTo>
                    <a:pt x="752" y="815"/>
                  </a:lnTo>
                  <a:lnTo>
                    <a:pt x="752" y="816"/>
                  </a:lnTo>
                  <a:lnTo>
                    <a:pt x="754" y="816"/>
                  </a:lnTo>
                  <a:lnTo>
                    <a:pt x="755" y="816"/>
                  </a:lnTo>
                  <a:lnTo>
                    <a:pt x="756" y="818"/>
                  </a:lnTo>
                  <a:lnTo>
                    <a:pt x="755" y="819"/>
                  </a:lnTo>
                  <a:lnTo>
                    <a:pt x="756" y="819"/>
                  </a:lnTo>
                  <a:lnTo>
                    <a:pt x="756" y="818"/>
                  </a:lnTo>
                  <a:lnTo>
                    <a:pt x="757" y="818"/>
                  </a:lnTo>
                  <a:lnTo>
                    <a:pt x="757" y="819"/>
                  </a:lnTo>
                  <a:lnTo>
                    <a:pt x="758" y="818"/>
                  </a:lnTo>
                  <a:lnTo>
                    <a:pt x="759" y="818"/>
                  </a:lnTo>
                  <a:lnTo>
                    <a:pt x="759" y="819"/>
                  </a:lnTo>
                  <a:lnTo>
                    <a:pt x="758" y="819"/>
                  </a:lnTo>
                  <a:lnTo>
                    <a:pt x="758" y="820"/>
                  </a:lnTo>
                  <a:lnTo>
                    <a:pt x="757" y="820"/>
                  </a:lnTo>
                  <a:lnTo>
                    <a:pt x="757" y="821"/>
                  </a:lnTo>
                  <a:lnTo>
                    <a:pt x="758" y="821"/>
                  </a:lnTo>
                  <a:lnTo>
                    <a:pt x="758" y="822"/>
                  </a:lnTo>
                  <a:lnTo>
                    <a:pt x="759" y="821"/>
                  </a:lnTo>
                  <a:lnTo>
                    <a:pt x="760" y="821"/>
                  </a:lnTo>
                  <a:lnTo>
                    <a:pt x="760" y="822"/>
                  </a:lnTo>
                  <a:lnTo>
                    <a:pt x="761" y="822"/>
                  </a:lnTo>
                  <a:lnTo>
                    <a:pt x="762" y="822"/>
                  </a:lnTo>
                  <a:lnTo>
                    <a:pt x="762" y="823"/>
                  </a:lnTo>
                  <a:lnTo>
                    <a:pt x="762" y="824"/>
                  </a:lnTo>
                  <a:lnTo>
                    <a:pt x="763" y="824"/>
                  </a:lnTo>
                  <a:lnTo>
                    <a:pt x="763" y="825"/>
                  </a:lnTo>
                  <a:lnTo>
                    <a:pt x="764" y="825"/>
                  </a:lnTo>
                  <a:lnTo>
                    <a:pt x="764" y="827"/>
                  </a:lnTo>
                  <a:lnTo>
                    <a:pt x="764" y="828"/>
                  </a:lnTo>
                  <a:lnTo>
                    <a:pt x="768" y="827"/>
                  </a:lnTo>
                  <a:lnTo>
                    <a:pt x="768" y="828"/>
                  </a:lnTo>
                  <a:lnTo>
                    <a:pt x="769" y="828"/>
                  </a:lnTo>
                  <a:lnTo>
                    <a:pt x="769" y="830"/>
                  </a:lnTo>
                  <a:lnTo>
                    <a:pt x="770" y="830"/>
                  </a:lnTo>
                  <a:lnTo>
                    <a:pt x="770" y="831"/>
                  </a:lnTo>
                  <a:lnTo>
                    <a:pt x="770" y="832"/>
                  </a:lnTo>
                  <a:lnTo>
                    <a:pt x="770" y="833"/>
                  </a:lnTo>
                  <a:lnTo>
                    <a:pt x="771" y="833"/>
                  </a:lnTo>
                  <a:lnTo>
                    <a:pt x="772" y="834"/>
                  </a:lnTo>
                  <a:lnTo>
                    <a:pt x="771" y="834"/>
                  </a:lnTo>
                  <a:lnTo>
                    <a:pt x="771" y="835"/>
                  </a:lnTo>
                  <a:lnTo>
                    <a:pt x="772" y="836"/>
                  </a:lnTo>
                  <a:lnTo>
                    <a:pt x="773" y="837"/>
                  </a:lnTo>
                  <a:lnTo>
                    <a:pt x="774" y="837"/>
                  </a:lnTo>
                  <a:lnTo>
                    <a:pt x="775" y="837"/>
                  </a:lnTo>
                  <a:lnTo>
                    <a:pt x="775" y="838"/>
                  </a:lnTo>
                  <a:lnTo>
                    <a:pt x="774" y="838"/>
                  </a:lnTo>
                  <a:lnTo>
                    <a:pt x="774" y="839"/>
                  </a:lnTo>
                  <a:lnTo>
                    <a:pt x="775" y="841"/>
                  </a:lnTo>
                  <a:lnTo>
                    <a:pt x="774" y="841"/>
                  </a:lnTo>
                  <a:lnTo>
                    <a:pt x="774" y="843"/>
                  </a:lnTo>
                  <a:lnTo>
                    <a:pt x="774" y="844"/>
                  </a:lnTo>
                  <a:lnTo>
                    <a:pt x="775" y="844"/>
                  </a:lnTo>
                  <a:lnTo>
                    <a:pt x="775" y="845"/>
                  </a:lnTo>
                  <a:lnTo>
                    <a:pt x="774" y="846"/>
                  </a:lnTo>
                  <a:lnTo>
                    <a:pt x="773" y="846"/>
                  </a:lnTo>
                  <a:lnTo>
                    <a:pt x="772" y="846"/>
                  </a:lnTo>
                  <a:lnTo>
                    <a:pt x="771" y="846"/>
                  </a:lnTo>
                  <a:lnTo>
                    <a:pt x="771" y="845"/>
                  </a:lnTo>
                  <a:lnTo>
                    <a:pt x="770" y="845"/>
                  </a:lnTo>
                  <a:lnTo>
                    <a:pt x="769" y="845"/>
                  </a:lnTo>
                  <a:lnTo>
                    <a:pt x="769" y="844"/>
                  </a:lnTo>
                  <a:lnTo>
                    <a:pt x="768" y="844"/>
                  </a:lnTo>
                  <a:lnTo>
                    <a:pt x="768" y="843"/>
                  </a:lnTo>
                  <a:lnTo>
                    <a:pt x="766" y="843"/>
                  </a:lnTo>
                  <a:lnTo>
                    <a:pt x="764" y="843"/>
                  </a:lnTo>
                  <a:lnTo>
                    <a:pt x="764" y="841"/>
                  </a:lnTo>
                  <a:lnTo>
                    <a:pt x="763" y="843"/>
                  </a:lnTo>
                  <a:lnTo>
                    <a:pt x="762" y="841"/>
                  </a:lnTo>
                  <a:lnTo>
                    <a:pt x="761" y="841"/>
                  </a:lnTo>
                  <a:lnTo>
                    <a:pt x="761" y="839"/>
                  </a:lnTo>
                  <a:lnTo>
                    <a:pt x="760" y="839"/>
                  </a:lnTo>
                  <a:lnTo>
                    <a:pt x="759" y="839"/>
                  </a:lnTo>
                  <a:lnTo>
                    <a:pt x="759" y="838"/>
                  </a:lnTo>
                  <a:lnTo>
                    <a:pt x="758" y="838"/>
                  </a:lnTo>
                  <a:lnTo>
                    <a:pt x="757" y="838"/>
                  </a:lnTo>
                  <a:lnTo>
                    <a:pt x="756" y="838"/>
                  </a:lnTo>
                  <a:lnTo>
                    <a:pt x="755" y="837"/>
                  </a:lnTo>
                  <a:lnTo>
                    <a:pt x="754" y="837"/>
                  </a:lnTo>
                  <a:lnTo>
                    <a:pt x="748" y="837"/>
                  </a:lnTo>
                  <a:lnTo>
                    <a:pt x="748" y="836"/>
                  </a:lnTo>
                  <a:lnTo>
                    <a:pt x="747" y="836"/>
                  </a:lnTo>
                  <a:lnTo>
                    <a:pt x="747" y="835"/>
                  </a:lnTo>
                  <a:lnTo>
                    <a:pt x="746" y="835"/>
                  </a:lnTo>
                  <a:lnTo>
                    <a:pt x="746" y="834"/>
                  </a:lnTo>
                  <a:lnTo>
                    <a:pt x="745" y="835"/>
                  </a:lnTo>
                  <a:lnTo>
                    <a:pt x="745" y="834"/>
                  </a:lnTo>
                  <a:lnTo>
                    <a:pt x="744" y="834"/>
                  </a:lnTo>
                  <a:lnTo>
                    <a:pt x="743" y="833"/>
                  </a:lnTo>
                  <a:lnTo>
                    <a:pt x="741" y="832"/>
                  </a:lnTo>
                  <a:lnTo>
                    <a:pt x="741" y="831"/>
                  </a:lnTo>
                  <a:lnTo>
                    <a:pt x="740" y="831"/>
                  </a:lnTo>
                  <a:lnTo>
                    <a:pt x="739" y="830"/>
                  </a:lnTo>
                  <a:lnTo>
                    <a:pt x="739" y="828"/>
                  </a:lnTo>
                  <a:lnTo>
                    <a:pt x="739" y="827"/>
                  </a:lnTo>
                  <a:lnTo>
                    <a:pt x="739" y="825"/>
                  </a:lnTo>
                  <a:lnTo>
                    <a:pt x="738" y="825"/>
                  </a:lnTo>
                  <a:lnTo>
                    <a:pt x="737" y="825"/>
                  </a:lnTo>
                  <a:lnTo>
                    <a:pt x="737" y="824"/>
                  </a:lnTo>
                  <a:lnTo>
                    <a:pt x="735" y="824"/>
                  </a:lnTo>
                  <a:lnTo>
                    <a:pt x="735" y="825"/>
                  </a:lnTo>
                  <a:lnTo>
                    <a:pt x="734" y="824"/>
                  </a:lnTo>
                  <a:lnTo>
                    <a:pt x="734" y="825"/>
                  </a:lnTo>
                  <a:lnTo>
                    <a:pt x="733" y="825"/>
                  </a:lnTo>
                  <a:lnTo>
                    <a:pt x="732" y="825"/>
                  </a:lnTo>
                  <a:lnTo>
                    <a:pt x="731" y="825"/>
                  </a:lnTo>
                  <a:lnTo>
                    <a:pt x="731" y="824"/>
                  </a:lnTo>
                  <a:lnTo>
                    <a:pt x="729" y="824"/>
                  </a:lnTo>
                  <a:lnTo>
                    <a:pt x="729" y="823"/>
                  </a:lnTo>
                  <a:lnTo>
                    <a:pt x="728" y="823"/>
                  </a:lnTo>
                  <a:lnTo>
                    <a:pt x="727" y="823"/>
                  </a:lnTo>
                  <a:lnTo>
                    <a:pt x="726" y="822"/>
                  </a:lnTo>
                  <a:lnTo>
                    <a:pt x="725" y="821"/>
                  </a:lnTo>
                  <a:lnTo>
                    <a:pt x="724" y="820"/>
                  </a:lnTo>
                  <a:lnTo>
                    <a:pt x="724" y="819"/>
                  </a:lnTo>
                  <a:lnTo>
                    <a:pt x="725" y="818"/>
                  </a:lnTo>
                  <a:lnTo>
                    <a:pt x="725" y="816"/>
                  </a:lnTo>
                  <a:lnTo>
                    <a:pt x="724" y="816"/>
                  </a:lnTo>
                  <a:lnTo>
                    <a:pt x="724" y="818"/>
                  </a:lnTo>
                  <a:lnTo>
                    <a:pt x="724" y="819"/>
                  </a:lnTo>
                  <a:lnTo>
                    <a:pt x="723" y="819"/>
                  </a:lnTo>
                  <a:lnTo>
                    <a:pt x="723" y="818"/>
                  </a:lnTo>
                  <a:lnTo>
                    <a:pt x="722" y="819"/>
                  </a:lnTo>
                  <a:lnTo>
                    <a:pt x="722" y="820"/>
                  </a:lnTo>
                  <a:lnTo>
                    <a:pt x="720" y="819"/>
                  </a:lnTo>
                  <a:lnTo>
                    <a:pt x="718" y="819"/>
                  </a:lnTo>
                  <a:lnTo>
                    <a:pt x="720" y="818"/>
                  </a:lnTo>
                  <a:lnTo>
                    <a:pt x="718" y="818"/>
                  </a:lnTo>
                  <a:lnTo>
                    <a:pt x="717" y="818"/>
                  </a:lnTo>
                  <a:lnTo>
                    <a:pt x="716" y="816"/>
                  </a:lnTo>
                  <a:lnTo>
                    <a:pt x="716" y="815"/>
                  </a:lnTo>
                  <a:lnTo>
                    <a:pt x="716" y="814"/>
                  </a:lnTo>
                  <a:lnTo>
                    <a:pt x="715" y="814"/>
                  </a:lnTo>
                  <a:lnTo>
                    <a:pt x="715" y="813"/>
                  </a:lnTo>
                  <a:lnTo>
                    <a:pt x="716" y="811"/>
                  </a:lnTo>
                  <a:lnTo>
                    <a:pt x="715" y="811"/>
                  </a:lnTo>
                  <a:lnTo>
                    <a:pt x="714" y="811"/>
                  </a:lnTo>
                  <a:lnTo>
                    <a:pt x="713" y="810"/>
                  </a:lnTo>
                  <a:lnTo>
                    <a:pt x="714" y="810"/>
                  </a:lnTo>
                  <a:lnTo>
                    <a:pt x="716" y="810"/>
                  </a:lnTo>
                  <a:lnTo>
                    <a:pt x="717" y="810"/>
                  </a:lnTo>
                  <a:lnTo>
                    <a:pt x="717" y="809"/>
                  </a:lnTo>
                  <a:lnTo>
                    <a:pt x="718" y="809"/>
                  </a:lnTo>
                  <a:lnTo>
                    <a:pt x="720" y="809"/>
                  </a:lnTo>
                  <a:lnTo>
                    <a:pt x="718" y="808"/>
                  </a:lnTo>
                  <a:lnTo>
                    <a:pt x="720" y="808"/>
                  </a:lnTo>
                  <a:lnTo>
                    <a:pt x="722" y="807"/>
                  </a:lnTo>
                  <a:lnTo>
                    <a:pt x="722" y="805"/>
                  </a:lnTo>
                  <a:lnTo>
                    <a:pt x="720" y="805"/>
                  </a:lnTo>
                  <a:lnTo>
                    <a:pt x="718" y="805"/>
                  </a:lnTo>
                  <a:lnTo>
                    <a:pt x="718" y="807"/>
                  </a:lnTo>
                  <a:lnTo>
                    <a:pt x="717" y="807"/>
                  </a:lnTo>
                  <a:lnTo>
                    <a:pt x="717" y="805"/>
                  </a:lnTo>
                  <a:lnTo>
                    <a:pt x="716" y="805"/>
                  </a:lnTo>
                  <a:lnTo>
                    <a:pt x="716" y="804"/>
                  </a:lnTo>
                  <a:lnTo>
                    <a:pt x="717" y="804"/>
                  </a:lnTo>
                  <a:lnTo>
                    <a:pt x="717" y="803"/>
                  </a:lnTo>
                  <a:lnTo>
                    <a:pt x="716" y="803"/>
                  </a:lnTo>
                  <a:lnTo>
                    <a:pt x="715" y="804"/>
                  </a:lnTo>
                  <a:lnTo>
                    <a:pt x="715" y="803"/>
                  </a:lnTo>
                  <a:lnTo>
                    <a:pt x="715" y="802"/>
                  </a:lnTo>
                  <a:lnTo>
                    <a:pt x="714" y="802"/>
                  </a:lnTo>
                  <a:lnTo>
                    <a:pt x="713" y="802"/>
                  </a:lnTo>
                  <a:lnTo>
                    <a:pt x="713" y="803"/>
                  </a:lnTo>
                  <a:lnTo>
                    <a:pt x="712" y="803"/>
                  </a:lnTo>
                  <a:lnTo>
                    <a:pt x="712" y="802"/>
                  </a:lnTo>
                  <a:lnTo>
                    <a:pt x="711" y="802"/>
                  </a:lnTo>
                  <a:lnTo>
                    <a:pt x="711" y="801"/>
                  </a:lnTo>
                  <a:lnTo>
                    <a:pt x="711" y="800"/>
                  </a:lnTo>
                  <a:lnTo>
                    <a:pt x="710" y="800"/>
                  </a:lnTo>
                  <a:lnTo>
                    <a:pt x="710" y="801"/>
                  </a:lnTo>
                  <a:lnTo>
                    <a:pt x="710" y="802"/>
                  </a:lnTo>
                  <a:lnTo>
                    <a:pt x="709" y="802"/>
                  </a:lnTo>
                  <a:lnTo>
                    <a:pt x="709" y="801"/>
                  </a:lnTo>
                  <a:lnTo>
                    <a:pt x="707" y="801"/>
                  </a:lnTo>
                  <a:lnTo>
                    <a:pt x="706" y="801"/>
                  </a:lnTo>
                  <a:lnTo>
                    <a:pt x="707" y="800"/>
                  </a:lnTo>
                  <a:lnTo>
                    <a:pt x="706" y="799"/>
                  </a:lnTo>
                  <a:lnTo>
                    <a:pt x="707" y="799"/>
                  </a:lnTo>
                  <a:lnTo>
                    <a:pt x="707" y="798"/>
                  </a:lnTo>
                  <a:lnTo>
                    <a:pt x="707" y="796"/>
                  </a:lnTo>
                  <a:lnTo>
                    <a:pt x="706" y="796"/>
                  </a:lnTo>
                  <a:lnTo>
                    <a:pt x="707" y="795"/>
                  </a:lnTo>
                  <a:lnTo>
                    <a:pt x="706" y="795"/>
                  </a:lnTo>
                  <a:lnTo>
                    <a:pt x="706" y="796"/>
                  </a:lnTo>
                  <a:lnTo>
                    <a:pt x="706" y="798"/>
                  </a:lnTo>
                  <a:lnTo>
                    <a:pt x="704" y="796"/>
                  </a:lnTo>
                  <a:lnTo>
                    <a:pt x="703" y="796"/>
                  </a:lnTo>
                  <a:lnTo>
                    <a:pt x="703" y="795"/>
                  </a:lnTo>
                  <a:lnTo>
                    <a:pt x="704" y="795"/>
                  </a:lnTo>
                  <a:lnTo>
                    <a:pt x="704" y="793"/>
                  </a:lnTo>
                  <a:lnTo>
                    <a:pt x="703" y="793"/>
                  </a:lnTo>
                  <a:lnTo>
                    <a:pt x="703" y="792"/>
                  </a:lnTo>
                  <a:lnTo>
                    <a:pt x="702" y="792"/>
                  </a:lnTo>
                  <a:lnTo>
                    <a:pt x="702" y="791"/>
                  </a:lnTo>
                  <a:lnTo>
                    <a:pt x="701" y="790"/>
                  </a:lnTo>
                  <a:lnTo>
                    <a:pt x="701" y="789"/>
                  </a:lnTo>
                  <a:lnTo>
                    <a:pt x="700" y="789"/>
                  </a:lnTo>
                  <a:lnTo>
                    <a:pt x="700" y="790"/>
                  </a:lnTo>
                  <a:lnTo>
                    <a:pt x="700" y="791"/>
                  </a:lnTo>
                  <a:lnTo>
                    <a:pt x="699" y="790"/>
                  </a:lnTo>
                  <a:lnTo>
                    <a:pt x="699" y="789"/>
                  </a:lnTo>
                  <a:lnTo>
                    <a:pt x="700" y="788"/>
                  </a:lnTo>
                  <a:lnTo>
                    <a:pt x="699" y="788"/>
                  </a:lnTo>
                  <a:lnTo>
                    <a:pt x="698" y="788"/>
                  </a:lnTo>
                  <a:lnTo>
                    <a:pt x="699" y="787"/>
                  </a:lnTo>
                  <a:lnTo>
                    <a:pt x="700" y="787"/>
                  </a:lnTo>
                  <a:lnTo>
                    <a:pt x="700" y="786"/>
                  </a:lnTo>
                  <a:lnTo>
                    <a:pt x="699" y="786"/>
                  </a:lnTo>
                  <a:lnTo>
                    <a:pt x="700" y="785"/>
                  </a:lnTo>
                  <a:lnTo>
                    <a:pt x="699" y="785"/>
                  </a:lnTo>
                  <a:lnTo>
                    <a:pt x="698" y="786"/>
                  </a:lnTo>
                  <a:lnTo>
                    <a:pt x="698" y="787"/>
                  </a:lnTo>
                  <a:lnTo>
                    <a:pt x="698" y="788"/>
                  </a:lnTo>
                  <a:lnTo>
                    <a:pt x="698" y="789"/>
                  </a:lnTo>
                  <a:lnTo>
                    <a:pt x="697" y="789"/>
                  </a:lnTo>
                  <a:lnTo>
                    <a:pt x="697" y="788"/>
                  </a:lnTo>
                  <a:lnTo>
                    <a:pt x="697" y="787"/>
                  </a:lnTo>
                  <a:lnTo>
                    <a:pt x="697" y="786"/>
                  </a:lnTo>
                  <a:lnTo>
                    <a:pt x="697" y="785"/>
                  </a:lnTo>
                  <a:lnTo>
                    <a:pt x="697" y="784"/>
                  </a:lnTo>
                  <a:lnTo>
                    <a:pt x="695" y="785"/>
                  </a:lnTo>
                  <a:lnTo>
                    <a:pt x="694" y="784"/>
                  </a:lnTo>
                  <a:lnTo>
                    <a:pt x="694" y="782"/>
                  </a:lnTo>
                  <a:lnTo>
                    <a:pt x="693" y="782"/>
                  </a:lnTo>
                  <a:lnTo>
                    <a:pt x="693" y="784"/>
                  </a:lnTo>
                  <a:lnTo>
                    <a:pt x="692" y="782"/>
                  </a:lnTo>
                  <a:lnTo>
                    <a:pt x="692" y="780"/>
                  </a:lnTo>
                  <a:lnTo>
                    <a:pt x="691" y="780"/>
                  </a:lnTo>
                  <a:lnTo>
                    <a:pt x="691" y="782"/>
                  </a:lnTo>
                  <a:lnTo>
                    <a:pt x="691" y="784"/>
                  </a:lnTo>
                  <a:lnTo>
                    <a:pt x="689" y="784"/>
                  </a:lnTo>
                  <a:lnTo>
                    <a:pt x="688" y="784"/>
                  </a:lnTo>
                  <a:lnTo>
                    <a:pt x="688" y="782"/>
                  </a:lnTo>
                  <a:lnTo>
                    <a:pt x="689" y="782"/>
                  </a:lnTo>
                  <a:lnTo>
                    <a:pt x="688" y="780"/>
                  </a:lnTo>
                  <a:lnTo>
                    <a:pt x="688" y="782"/>
                  </a:lnTo>
                  <a:lnTo>
                    <a:pt x="687" y="782"/>
                  </a:lnTo>
                  <a:lnTo>
                    <a:pt x="687" y="780"/>
                  </a:lnTo>
                  <a:lnTo>
                    <a:pt x="686" y="780"/>
                  </a:lnTo>
                  <a:lnTo>
                    <a:pt x="686" y="779"/>
                  </a:lnTo>
                  <a:lnTo>
                    <a:pt x="686" y="778"/>
                  </a:lnTo>
                  <a:lnTo>
                    <a:pt x="684" y="778"/>
                  </a:lnTo>
                  <a:lnTo>
                    <a:pt x="684" y="777"/>
                  </a:lnTo>
                  <a:lnTo>
                    <a:pt x="686" y="777"/>
                  </a:lnTo>
                  <a:lnTo>
                    <a:pt x="687" y="777"/>
                  </a:lnTo>
                  <a:lnTo>
                    <a:pt x="688" y="777"/>
                  </a:lnTo>
                  <a:lnTo>
                    <a:pt x="687" y="776"/>
                  </a:lnTo>
                  <a:lnTo>
                    <a:pt x="686" y="775"/>
                  </a:lnTo>
                  <a:lnTo>
                    <a:pt x="686" y="776"/>
                  </a:lnTo>
                  <a:lnTo>
                    <a:pt x="684" y="776"/>
                  </a:lnTo>
                  <a:lnTo>
                    <a:pt x="684" y="777"/>
                  </a:lnTo>
                  <a:lnTo>
                    <a:pt x="683" y="778"/>
                  </a:lnTo>
                  <a:lnTo>
                    <a:pt x="683" y="777"/>
                  </a:lnTo>
                  <a:lnTo>
                    <a:pt x="682" y="777"/>
                  </a:lnTo>
                  <a:lnTo>
                    <a:pt x="682" y="778"/>
                  </a:lnTo>
                  <a:lnTo>
                    <a:pt x="683" y="778"/>
                  </a:lnTo>
                  <a:lnTo>
                    <a:pt x="683" y="779"/>
                  </a:lnTo>
                  <a:lnTo>
                    <a:pt x="684" y="779"/>
                  </a:lnTo>
                  <a:lnTo>
                    <a:pt x="684" y="780"/>
                  </a:lnTo>
                  <a:lnTo>
                    <a:pt x="687" y="782"/>
                  </a:lnTo>
                  <a:lnTo>
                    <a:pt x="688" y="784"/>
                  </a:lnTo>
                  <a:lnTo>
                    <a:pt x="687" y="785"/>
                  </a:lnTo>
                  <a:lnTo>
                    <a:pt x="686" y="785"/>
                  </a:lnTo>
                  <a:lnTo>
                    <a:pt x="686" y="786"/>
                  </a:lnTo>
                  <a:lnTo>
                    <a:pt x="687" y="786"/>
                  </a:lnTo>
                  <a:lnTo>
                    <a:pt x="687" y="787"/>
                  </a:lnTo>
                  <a:lnTo>
                    <a:pt x="686" y="787"/>
                  </a:lnTo>
                  <a:lnTo>
                    <a:pt x="686" y="788"/>
                  </a:lnTo>
                  <a:lnTo>
                    <a:pt x="684" y="788"/>
                  </a:lnTo>
                  <a:lnTo>
                    <a:pt x="683" y="788"/>
                  </a:lnTo>
                  <a:lnTo>
                    <a:pt x="683" y="787"/>
                  </a:lnTo>
                  <a:lnTo>
                    <a:pt x="682" y="787"/>
                  </a:lnTo>
                  <a:lnTo>
                    <a:pt x="681" y="786"/>
                  </a:lnTo>
                  <a:lnTo>
                    <a:pt x="681" y="787"/>
                  </a:lnTo>
                  <a:lnTo>
                    <a:pt x="680" y="787"/>
                  </a:lnTo>
                  <a:lnTo>
                    <a:pt x="680" y="786"/>
                  </a:lnTo>
                  <a:lnTo>
                    <a:pt x="679" y="786"/>
                  </a:lnTo>
                  <a:lnTo>
                    <a:pt x="679" y="785"/>
                  </a:lnTo>
                  <a:lnTo>
                    <a:pt x="678" y="785"/>
                  </a:lnTo>
                  <a:lnTo>
                    <a:pt x="677" y="785"/>
                  </a:lnTo>
                  <a:lnTo>
                    <a:pt x="677" y="784"/>
                  </a:lnTo>
                  <a:lnTo>
                    <a:pt x="676" y="784"/>
                  </a:lnTo>
                  <a:lnTo>
                    <a:pt x="674" y="782"/>
                  </a:lnTo>
                  <a:lnTo>
                    <a:pt x="674" y="784"/>
                  </a:lnTo>
                  <a:lnTo>
                    <a:pt x="674" y="785"/>
                  </a:lnTo>
                  <a:lnTo>
                    <a:pt x="676" y="785"/>
                  </a:lnTo>
                  <a:lnTo>
                    <a:pt x="676" y="786"/>
                  </a:lnTo>
                  <a:lnTo>
                    <a:pt x="674" y="786"/>
                  </a:lnTo>
                  <a:lnTo>
                    <a:pt x="672" y="786"/>
                  </a:lnTo>
                  <a:lnTo>
                    <a:pt x="674" y="787"/>
                  </a:lnTo>
                  <a:lnTo>
                    <a:pt x="676" y="788"/>
                  </a:lnTo>
                  <a:lnTo>
                    <a:pt x="674" y="788"/>
                  </a:lnTo>
                  <a:lnTo>
                    <a:pt x="672" y="788"/>
                  </a:lnTo>
                  <a:lnTo>
                    <a:pt x="671" y="788"/>
                  </a:lnTo>
                  <a:lnTo>
                    <a:pt x="670" y="788"/>
                  </a:lnTo>
                  <a:lnTo>
                    <a:pt x="670" y="789"/>
                  </a:lnTo>
                  <a:lnTo>
                    <a:pt x="669" y="788"/>
                  </a:lnTo>
                  <a:lnTo>
                    <a:pt x="669" y="789"/>
                  </a:lnTo>
                  <a:lnTo>
                    <a:pt x="668" y="788"/>
                  </a:lnTo>
                  <a:lnTo>
                    <a:pt x="668" y="789"/>
                  </a:lnTo>
                  <a:lnTo>
                    <a:pt x="667" y="789"/>
                  </a:lnTo>
                  <a:lnTo>
                    <a:pt x="667" y="790"/>
                  </a:lnTo>
                  <a:lnTo>
                    <a:pt x="666" y="790"/>
                  </a:lnTo>
                  <a:lnTo>
                    <a:pt x="666" y="791"/>
                  </a:lnTo>
                  <a:lnTo>
                    <a:pt x="665" y="791"/>
                  </a:lnTo>
                  <a:lnTo>
                    <a:pt x="665" y="792"/>
                  </a:lnTo>
                  <a:lnTo>
                    <a:pt x="664" y="792"/>
                  </a:lnTo>
                  <a:lnTo>
                    <a:pt x="664" y="791"/>
                  </a:lnTo>
                  <a:lnTo>
                    <a:pt x="663" y="791"/>
                  </a:lnTo>
                  <a:lnTo>
                    <a:pt x="661" y="791"/>
                  </a:lnTo>
                  <a:lnTo>
                    <a:pt x="661" y="790"/>
                  </a:lnTo>
                  <a:lnTo>
                    <a:pt x="659" y="790"/>
                  </a:lnTo>
                  <a:lnTo>
                    <a:pt x="657" y="791"/>
                  </a:lnTo>
                  <a:lnTo>
                    <a:pt x="657" y="790"/>
                  </a:lnTo>
                  <a:lnTo>
                    <a:pt x="657" y="789"/>
                  </a:lnTo>
                  <a:lnTo>
                    <a:pt x="656" y="789"/>
                  </a:lnTo>
                  <a:lnTo>
                    <a:pt x="655" y="788"/>
                  </a:lnTo>
                  <a:lnTo>
                    <a:pt x="655" y="789"/>
                  </a:lnTo>
                  <a:lnTo>
                    <a:pt x="654" y="789"/>
                  </a:lnTo>
                  <a:lnTo>
                    <a:pt x="654" y="788"/>
                  </a:lnTo>
                  <a:lnTo>
                    <a:pt x="653" y="788"/>
                  </a:lnTo>
                  <a:lnTo>
                    <a:pt x="653" y="787"/>
                  </a:lnTo>
                  <a:lnTo>
                    <a:pt x="652" y="787"/>
                  </a:lnTo>
                  <a:lnTo>
                    <a:pt x="652" y="786"/>
                  </a:lnTo>
                  <a:lnTo>
                    <a:pt x="651" y="786"/>
                  </a:lnTo>
                  <a:lnTo>
                    <a:pt x="651" y="785"/>
                  </a:lnTo>
                  <a:lnTo>
                    <a:pt x="649" y="785"/>
                  </a:lnTo>
                  <a:lnTo>
                    <a:pt x="649" y="784"/>
                  </a:lnTo>
                  <a:lnTo>
                    <a:pt x="649" y="782"/>
                  </a:lnTo>
                  <a:lnTo>
                    <a:pt x="649" y="780"/>
                  </a:lnTo>
                  <a:lnTo>
                    <a:pt x="649" y="779"/>
                  </a:lnTo>
                  <a:lnTo>
                    <a:pt x="649" y="778"/>
                  </a:lnTo>
                  <a:lnTo>
                    <a:pt x="651" y="778"/>
                  </a:lnTo>
                  <a:lnTo>
                    <a:pt x="651" y="777"/>
                  </a:lnTo>
                  <a:lnTo>
                    <a:pt x="651" y="776"/>
                  </a:lnTo>
                  <a:lnTo>
                    <a:pt x="651" y="775"/>
                  </a:lnTo>
                  <a:lnTo>
                    <a:pt x="649" y="775"/>
                  </a:lnTo>
                  <a:lnTo>
                    <a:pt x="649" y="774"/>
                  </a:lnTo>
                  <a:lnTo>
                    <a:pt x="651" y="774"/>
                  </a:lnTo>
                  <a:lnTo>
                    <a:pt x="651" y="773"/>
                  </a:lnTo>
                  <a:lnTo>
                    <a:pt x="652" y="773"/>
                  </a:lnTo>
                  <a:lnTo>
                    <a:pt x="652" y="772"/>
                  </a:lnTo>
                  <a:lnTo>
                    <a:pt x="653" y="772"/>
                  </a:lnTo>
                  <a:lnTo>
                    <a:pt x="654" y="770"/>
                  </a:lnTo>
                  <a:lnTo>
                    <a:pt x="655" y="770"/>
                  </a:lnTo>
                  <a:lnTo>
                    <a:pt x="655" y="769"/>
                  </a:lnTo>
                  <a:lnTo>
                    <a:pt x="656" y="769"/>
                  </a:lnTo>
                  <a:lnTo>
                    <a:pt x="657" y="769"/>
                  </a:lnTo>
                  <a:lnTo>
                    <a:pt x="658" y="769"/>
                  </a:lnTo>
                  <a:lnTo>
                    <a:pt x="658" y="768"/>
                  </a:lnTo>
                  <a:lnTo>
                    <a:pt x="657" y="767"/>
                  </a:lnTo>
                  <a:lnTo>
                    <a:pt x="656" y="765"/>
                  </a:lnTo>
                  <a:lnTo>
                    <a:pt x="656" y="764"/>
                  </a:lnTo>
                  <a:lnTo>
                    <a:pt x="657" y="763"/>
                  </a:lnTo>
                  <a:lnTo>
                    <a:pt x="658" y="764"/>
                  </a:lnTo>
                  <a:lnTo>
                    <a:pt x="658" y="763"/>
                  </a:lnTo>
                  <a:lnTo>
                    <a:pt x="657" y="762"/>
                  </a:lnTo>
                  <a:lnTo>
                    <a:pt x="658" y="762"/>
                  </a:lnTo>
                  <a:lnTo>
                    <a:pt x="659" y="762"/>
                  </a:lnTo>
                  <a:lnTo>
                    <a:pt x="659" y="763"/>
                  </a:lnTo>
                  <a:lnTo>
                    <a:pt x="661" y="763"/>
                  </a:lnTo>
                  <a:lnTo>
                    <a:pt x="663" y="763"/>
                  </a:lnTo>
                  <a:lnTo>
                    <a:pt x="663" y="762"/>
                  </a:lnTo>
                  <a:lnTo>
                    <a:pt x="664" y="762"/>
                  </a:lnTo>
                  <a:lnTo>
                    <a:pt x="664" y="763"/>
                  </a:lnTo>
                  <a:lnTo>
                    <a:pt x="665" y="763"/>
                  </a:lnTo>
                  <a:lnTo>
                    <a:pt x="668" y="764"/>
                  </a:lnTo>
                  <a:lnTo>
                    <a:pt x="670" y="765"/>
                  </a:lnTo>
                  <a:lnTo>
                    <a:pt x="671" y="765"/>
                  </a:lnTo>
                  <a:lnTo>
                    <a:pt x="671" y="767"/>
                  </a:lnTo>
                  <a:lnTo>
                    <a:pt x="672" y="767"/>
                  </a:lnTo>
                  <a:lnTo>
                    <a:pt x="672" y="765"/>
                  </a:lnTo>
                  <a:lnTo>
                    <a:pt x="676" y="765"/>
                  </a:lnTo>
                  <a:lnTo>
                    <a:pt x="676" y="764"/>
                  </a:lnTo>
                  <a:lnTo>
                    <a:pt x="677" y="764"/>
                  </a:lnTo>
                  <a:lnTo>
                    <a:pt x="677" y="765"/>
                  </a:lnTo>
                  <a:lnTo>
                    <a:pt x="677" y="767"/>
                  </a:lnTo>
                  <a:lnTo>
                    <a:pt x="679" y="767"/>
                  </a:lnTo>
                  <a:lnTo>
                    <a:pt x="680" y="767"/>
                  </a:lnTo>
                  <a:lnTo>
                    <a:pt x="681" y="767"/>
                  </a:lnTo>
                  <a:lnTo>
                    <a:pt x="681" y="765"/>
                  </a:lnTo>
                  <a:lnTo>
                    <a:pt x="681" y="764"/>
                  </a:lnTo>
                  <a:lnTo>
                    <a:pt x="681" y="763"/>
                  </a:lnTo>
                  <a:lnTo>
                    <a:pt x="682" y="764"/>
                  </a:lnTo>
                  <a:lnTo>
                    <a:pt x="682" y="763"/>
                  </a:lnTo>
                  <a:lnTo>
                    <a:pt x="683" y="763"/>
                  </a:lnTo>
                  <a:lnTo>
                    <a:pt x="684" y="763"/>
                  </a:lnTo>
                  <a:lnTo>
                    <a:pt x="684" y="762"/>
                  </a:lnTo>
                  <a:lnTo>
                    <a:pt x="686" y="762"/>
                  </a:lnTo>
                  <a:lnTo>
                    <a:pt x="686" y="763"/>
                  </a:lnTo>
                  <a:lnTo>
                    <a:pt x="686" y="764"/>
                  </a:lnTo>
                  <a:lnTo>
                    <a:pt x="687" y="764"/>
                  </a:lnTo>
                  <a:lnTo>
                    <a:pt x="688" y="763"/>
                  </a:lnTo>
                  <a:lnTo>
                    <a:pt x="689" y="763"/>
                  </a:lnTo>
                  <a:lnTo>
                    <a:pt x="689" y="762"/>
                  </a:lnTo>
                  <a:lnTo>
                    <a:pt x="689" y="761"/>
                  </a:lnTo>
                  <a:lnTo>
                    <a:pt x="691" y="761"/>
                  </a:lnTo>
                  <a:lnTo>
                    <a:pt x="691" y="759"/>
                  </a:lnTo>
                  <a:lnTo>
                    <a:pt x="692" y="759"/>
                  </a:lnTo>
                  <a:lnTo>
                    <a:pt x="692" y="761"/>
                  </a:lnTo>
                  <a:lnTo>
                    <a:pt x="693" y="761"/>
                  </a:lnTo>
                  <a:lnTo>
                    <a:pt x="694" y="759"/>
                  </a:lnTo>
                  <a:lnTo>
                    <a:pt x="695" y="759"/>
                  </a:lnTo>
                  <a:lnTo>
                    <a:pt x="695" y="761"/>
                  </a:lnTo>
                  <a:lnTo>
                    <a:pt x="695" y="762"/>
                  </a:lnTo>
                  <a:lnTo>
                    <a:pt x="697" y="762"/>
                  </a:lnTo>
                  <a:lnTo>
                    <a:pt x="698" y="762"/>
                  </a:lnTo>
                  <a:lnTo>
                    <a:pt x="698" y="761"/>
                  </a:lnTo>
                  <a:lnTo>
                    <a:pt x="698" y="759"/>
                  </a:lnTo>
                  <a:lnTo>
                    <a:pt x="697" y="758"/>
                  </a:lnTo>
                  <a:lnTo>
                    <a:pt x="697" y="757"/>
                  </a:lnTo>
                  <a:lnTo>
                    <a:pt x="697" y="756"/>
                  </a:lnTo>
                  <a:lnTo>
                    <a:pt x="695" y="756"/>
                  </a:lnTo>
                  <a:lnTo>
                    <a:pt x="695" y="755"/>
                  </a:lnTo>
                  <a:lnTo>
                    <a:pt x="695" y="754"/>
                  </a:lnTo>
                  <a:lnTo>
                    <a:pt x="694" y="753"/>
                  </a:lnTo>
                  <a:lnTo>
                    <a:pt x="693" y="753"/>
                  </a:lnTo>
                  <a:lnTo>
                    <a:pt x="693" y="752"/>
                  </a:lnTo>
                  <a:lnTo>
                    <a:pt x="692" y="750"/>
                  </a:lnTo>
                  <a:lnTo>
                    <a:pt x="691" y="749"/>
                  </a:lnTo>
                  <a:lnTo>
                    <a:pt x="691" y="747"/>
                  </a:lnTo>
                  <a:lnTo>
                    <a:pt x="688" y="746"/>
                  </a:lnTo>
                  <a:lnTo>
                    <a:pt x="688" y="745"/>
                  </a:lnTo>
                  <a:lnTo>
                    <a:pt x="688" y="744"/>
                  </a:lnTo>
                  <a:lnTo>
                    <a:pt x="688" y="743"/>
                  </a:lnTo>
                  <a:lnTo>
                    <a:pt x="689" y="742"/>
                  </a:lnTo>
                  <a:lnTo>
                    <a:pt x="692" y="741"/>
                  </a:lnTo>
                  <a:lnTo>
                    <a:pt x="692" y="740"/>
                  </a:lnTo>
                  <a:lnTo>
                    <a:pt x="693" y="740"/>
                  </a:lnTo>
                  <a:lnTo>
                    <a:pt x="694" y="740"/>
                  </a:lnTo>
                  <a:lnTo>
                    <a:pt x="694" y="739"/>
                  </a:lnTo>
                  <a:lnTo>
                    <a:pt x="694" y="738"/>
                  </a:lnTo>
                  <a:lnTo>
                    <a:pt x="695" y="738"/>
                  </a:lnTo>
                  <a:lnTo>
                    <a:pt x="695" y="736"/>
                  </a:lnTo>
                  <a:lnTo>
                    <a:pt x="699" y="733"/>
                  </a:lnTo>
                  <a:lnTo>
                    <a:pt x="699" y="732"/>
                  </a:lnTo>
                  <a:lnTo>
                    <a:pt x="699" y="731"/>
                  </a:lnTo>
                  <a:lnTo>
                    <a:pt x="700" y="731"/>
                  </a:lnTo>
                  <a:lnTo>
                    <a:pt x="700" y="730"/>
                  </a:lnTo>
                  <a:lnTo>
                    <a:pt x="701" y="730"/>
                  </a:lnTo>
                  <a:lnTo>
                    <a:pt x="702" y="729"/>
                  </a:lnTo>
                  <a:lnTo>
                    <a:pt x="703" y="729"/>
                  </a:lnTo>
                  <a:lnTo>
                    <a:pt x="702" y="728"/>
                  </a:lnTo>
                  <a:lnTo>
                    <a:pt x="702" y="727"/>
                  </a:lnTo>
                  <a:lnTo>
                    <a:pt x="703" y="725"/>
                  </a:lnTo>
                  <a:lnTo>
                    <a:pt x="703" y="724"/>
                  </a:lnTo>
                  <a:lnTo>
                    <a:pt x="704" y="724"/>
                  </a:lnTo>
                  <a:lnTo>
                    <a:pt x="704" y="723"/>
                  </a:lnTo>
                  <a:lnTo>
                    <a:pt x="704" y="722"/>
                  </a:lnTo>
                  <a:lnTo>
                    <a:pt x="704" y="720"/>
                  </a:lnTo>
                  <a:lnTo>
                    <a:pt x="706" y="720"/>
                  </a:lnTo>
                  <a:lnTo>
                    <a:pt x="709" y="719"/>
                  </a:lnTo>
                  <a:lnTo>
                    <a:pt x="710" y="719"/>
                  </a:lnTo>
                  <a:lnTo>
                    <a:pt x="711" y="718"/>
                  </a:lnTo>
                  <a:lnTo>
                    <a:pt x="711" y="717"/>
                  </a:lnTo>
                  <a:lnTo>
                    <a:pt x="711" y="716"/>
                  </a:lnTo>
                  <a:lnTo>
                    <a:pt x="711" y="715"/>
                  </a:lnTo>
                  <a:lnTo>
                    <a:pt x="712" y="715"/>
                  </a:lnTo>
                  <a:lnTo>
                    <a:pt x="711" y="713"/>
                  </a:lnTo>
                  <a:lnTo>
                    <a:pt x="710" y="713"/>
                  </a:lnTo>
                  <a:lnTo>
                    <a:pt x="710" y="712"/>
                  </a:lnTo>
                  <a:lnTo>
                    <a:pt x="710" y="711"/>
                  </a:lnTo>
                  <a:lnTo>
                    <a:pt x="710" y="710"/>
                  </a:lnTo>
                  <a:lnTo>
                    <a:pt x="709" y="710"/>
                  </a:lnTo>
                  <a:lnTo>
                    <a:pt x="709" y="709"/>
                  </a:lnTo>
                  <a:lnTo>
                    <a:pt x="709" y="708"/>
                  </a:lnTo>
                  <a:lnTo>
                    <a:pt x="709" y="707"/>
                  </a:lnTo>
                  <a:lnTo>
                    <a:pt x="709" y="705"/>
                  </a:lnTo>
                  <a:lnTo>
                    <a:pt x="707" y="705"/>
                  </a:lnTo>
                  <a:lnTo>
                    <a:pt x="707" y="704"/>
                  </a:lnTo>
                  <a:lnTo>
                    <a:pt x="706" y="704"/>
                  </a:lnTo>
                  <a:lnTo>
                    <a:pt x="706" y="702"/>
                  </a:lnTo>
                  <a:lnTo>
                    <a:pt x="707" y="702"/>
                  </a:lnTo>
                  <a:lnTo>
                    <a:pt x="707" y="701"/>
                  </a:lnTo>
                  <a:lnTo>
                    <a:pt x="707" y="700"/>
                  </a:lnTo>
                  <a:lnTo>
                    <a:pt x="706" y="700"/>
                  </a:lnTo>
                  <a:lnTo>
                    <a:pt x="706" y="699"/>
                  </a:lnTo>
                  <a:lnTo>
                    <a:pt x="706" y="698"/>
                  </a:lnTo>
                  <a:lnTo>
                    <a:pt x="704" y="698"/>
                  </a:lnTo>
                  <a:lnTo>
                    <a:pt x="704" y="699"/>
                  </a:lnTo>
                  <a:lnTo>
                    <a:pt x="703" y="698"/>
                  </a:lnTo>
                  <a:lnTo>
                    <a:pt x="703" y="697"/>
                  </a:lnTo>
                  <a:lnTo>
                    <a:pt x="703" y="696"/>
                  </a:lnTo>
                  <a:lnTo>
                    <a:pt x="703" y="695"/>
                  </a:lnTo>
                  <a:lnTo>
                    <a:pt x="703" y="694"/>
                  </a:lnTo>
                  <a:lnTo>
                    <a:pt x="703" y="693"/>
                  </a:lnTo>
                  <a:lnTo>
                    <a:pt x="703" y="692"/>
                  </a:lnTo>
                  <a:lnTo>
                    <a:pt x="703" y="689"/>
                  </a:lnTo>
                  <a:lnTo>
                    <a:pt x="703" y="688"/>
                  </a:lnTo>
                  <a:lnTo>
                    <a:pt x="702" y="688"/>
                  </a:lnTo>
                  <a:lnTo>
                    <a:pt x="701" y="688"/>
                  </a:lnTo>
                  <a:lnTo>
                    <a:pt x="701" y="687"/>
                  </a:lnTo>
                  <a:lnTo>
                    <a:pt x="700" y="687"/>
                  </a:lnTo>
                  <a:lnTo>
                    <a:pt x="700" y="688"/>
                  </a:lnTo>
                  <a:lnTo>
                    <a:pt x="699" y="688"/>
                  </a:lnTo>
                  <a:lnTo>
                    <a:pt x="699" y="687"/>
                  </a:lnTo>
                  <a:lnTo>
                    <a:pt x="699" y="686"/>
                  </a:lnTo>
                  <a:lnTo>
                    <a:pt x="700" y="686"/>
                  </a:lnTo>
                  <a:lnTo>
                    <a:pt x="700" y="685"/>
                  </a:lnTo>
                  <a:lnTo>
                    <a:pt x="700" y="684"/>
                  </a:lnTo>
                  <a:lnTo>
                    <a:pt x="699" y="685"/>
                  </a:lnTo>
                  <a:lnTo>
                    <a:pt x="699" y="686"/>
                  </a:lnTo>
                  <a:lnTo>
                    <a:pt x="698" y="686"/>
                  </a:lnTo>
                  <a:lnTo>
                    <a:pt x="698" y="687"/>
                  </a:lnTo>
                  <a:lnTo>
                    <a:pt x="697" y="687"/>
                  </a:lnTo>
                  <a:lnTo>
                    <a:pt x="697" y="686"/>
                  </a:lnTo>
                  <a:lnTo>
                    <a:pt x="695" y="686"/>
                  </a:lnTo>
                  <a:lnTo>
                    <a:pt x="694" y="685"/>
                  </a:lnTo>
                  <a:lnTo>
                    <a:pt x="694" y="684"/>
                  </a:lnTo>
                  <a:lnTo>
                    <a:pt x="693" y="684"/>
                  </a:lnTo>
                  <a:lnTo>
                    <a:pt x="693" y="683"/>
                  </a:lnTo>
                  <a:lnTo>
                    <a:pt x="694" y="683"/>
                  </a:lnTo>
                  <a:lnTo>
                    <a:pt x="694" y="682"/>
                  </a:lnTo>
                  <a:lnTo>
                    <a:pt x="694" y="681"/>
                  </a:lnTo>
                  <a:lnTo>
                    <a:pt x="695" y="681"/>
                  </a:lnTo>
                  <a:lnTo>
                    <a:pt x="694" y="679"/>
                  </a:lnTo>
                  <a:lnTo>
                    <a:pt x="695" y="679"/>
                  </a:lnTo>
                  <a:lnTo>
                    <a:pt x="695" y="678"/>
                  </a:lnTo>
                  <a:lnTo>
                    <a:pt x="694" y="678"/>
                  </a:lnTo>
                  <a:lnTo>
                    <a:pt x="695" y="677"/>
                  </a:lnTo>
                  <a:lnTo>
                    <a:pt x="695" y="676"/>
                  </a:lnTo>
                  <a:lnTo>
                    <a:pt x="694" y="676"/>
                  </a:lnTo>
                  <a:lnTo>
                    <a:pt x="693" y="676"/>
                  </a:lnTo>
                  <a:lnTo>
                    <a:pt x="693" y="674"/>
                  </a:lnTo>
                  <a:lnTo>
                    <a:pt x="692" y="674"/>
                  </a:lnTo>
                  <a:lnTo>
                    <a:pt x="691" y="674"/>
                  </a:lnTo>
                  <a:lnTo>
                    <a:pt x="691" y="676"/>
                  </a:lnTo>
                  <a:lnTo>
                    <a:pt x="692" y="676"/>
                  </a:lnTo>
                  <a:lnTo>
                    <a:pt x="692" y="677"/>
                  </a:lnTo>
                  <a:lnTo>
                    <a:pt x="693" y="677"/>
                  </a:lnTo>
                  <a:lnTo>
                    <a:pt x="693" y="678"/>
                  </a:lnTo>
                  <a:lnTo>
                    <a:pt x="693" y="679"/>
                  </a:lnTo>
                  <a:lnTo>
                    <a:pt x="694" y="679"/>
                  </a:lnTo>
                  <a:lnTo>
                    <a:pt x="694" y="681"/>
                  </a:lnTo>
                  <a:lnTo>
                    <a:pt x="693" y="681"/>
                  </a:lnTo>
                  <a:lnTo>
                    <a:pt x="691" y="681"/>
                  </a:lnTo>
                  <a:lnTo>
                    <a:pt x="688" y="681"/>
                  </a:lnTo>
                  <a:lnTo>
                    <a:pt x="688" y="679"/>
                  </a:lnTo>
                  <a:lnTo>
                    <a:pt x="688" y="678"/>
                  </a:lnTo>
                  <a:lnTo>
                    <a:pt x="687" y="678"/>
                  </a:lnTo>
                  <a:lnTo>
                    <a:pt x="687" y="677"/>
                  </a:lnTo>
                  <a:lnTo>
                    <a:pt x="687" y="676"/>
                  </a:lnTo>
                  <a:lnTo>
                    <a:pt x="686" y="674"/>
                  </a:lnTo>
                  <a:lnTo>
                    <a:pt x="684" y="674"/>
                  </a:lnTo>
                  <a:lnTo>
                    <a:pt x="684" y="673"/>
                  </a:lnTo>
                  <a:lnTo>
                    <a:pt x="683" y="673"/>
                  </a:lnTo>
                  <a:lnTo>
                    <a:pt x="682" y="672"/>
                  </a:lnTo>
                  <a:lnTo>
                    <a:pt x="683" y="672"/>
                  </a:lnTo>
                  <a:lnTo>
                    <a:pt x="683" y="671"/>
                  </a:lnTo>
                  <a:lnTo>
                    <a:pt x="684" y="671"/>
                  </a:lnTo>
                  <a:lnTo>
                    <a:pt x="686" y="671"/>
                  </a:lnTo>
                  <a:lnTo>
                    <a:pt x="686" y="672"/>
                  </a:lnTo>
                  <a:lnTo>
                    <a:pt x="686" y="673"/>
                  </a:lnTo>
                  <a:lnTo>
                    <a:pt x="687" y="673"/>
                  </a:lnTo>
                  <a:lnTo>
                    <a:pt x="687" y="672"/>
                  </a:lnTo>
                  <a:lnTo>
                    <a:pt x="687" y="671"/>
                  </a:lnTo>
                  <a:lnTo>
                    <a:pt x="686" y="671"/>
                  </a:lnTo>
                  <a:lnTo>
                    <a:pt x="686" y="670"/>
                  </a:lnTo>
                  <a:lnTo>
                    <a:pt x="686" y="669"/>
                  </a:lnTo>
                  <a:lnTo>
                    <a:pt x="684" y="669"/>
                  </a:lnTo>
                  <a:lnTo>
                    <a:pt x="683" y="670"/>
                  </a:lnTo>
                  <a:lnTo>
                    <a:pt x="682" y="670"/>
                  </a:lnTo>
                  <a:lnTo>
                    <a:pt x="683" y="669"/>
                  </a:lnTo>
                  <a:lnTo>
                    <a:pt x="682" y="669"/>
                  </a:lnTo>
                  <a:lnTo>
                    <a:pt x="682" y="667"/>
                  </a:lnTo>
                  <a:lnTo>
                    <a:pt x="683" y="667"/>
                  </a:lnTo>
                  <a:lnTo>
                    <a:pt x="684" y="666"/>
                  </a:lnTo>
                  <a:lnTo>
                    <a:pt x="686" y="666"/>
                  </a:lnTo>
                  <a:lnTo>
                    <a:pt x="686" y="665"/>
                  </a:lnTo>
                  <a:lnTo>
                    <a:pt x="684" y="665"/>
                  </a:lnTo>
                  <a:lnTo>
                    <a:pt x="683" y="665"/>
                  </a:lnTo>
                  <a:lnTo>
                    <a:pt x="682" y="665"/>
                  </a:lnTo>
                  <a:lnTo>
                    <a:pt x="682" y="666"/>
                  </a:lnTo>
                  <a:lnTo>
                    <a:pt x="682" y="667"/>
                  </a:lnTo>
                  <a:lnTo>
                    <a:pt x="681" y="667"/>
                  </a:lnTo>
                  <a:lnTo>
                    <a:pt x="681" y="669"/>
                  </a:lnTo>
                  <a:lnTo>
                    <a:pt x="681" y="670"/>
                  </a:lnTo>
                  <a:lnTo>
                    <a:pt x="680" y="670"/>
                  </a:lnTo>
                  <a:lnTo>
                    <a:pt x="680" y="669"/>
                  </a:lnTo>
                  <a:lnTo>
                    <a:pt x="679" y="669"/>
                  </a:lnTo>
                  <a:lnTo>
                    <a:pt x="679" y="667"/>
                  </a:lnTo>
                  <a:lnTo>
                    <a:pt x="678" y="666"/>
                  </a:lnTo>
                  <a:lnTo>
                    <a:pt x="677" y="666"/>
                  </a:lnTo>
                  <a:lnTo>
                    <a:pt x="677" y="667"/>
                  </a:lnTo>
                  <a:lnTo>
                    <a:pt x="678" y="669"/>
                  </a:lnTo>
                  <a:lnTo>
                    <a:pt x="677" y="670"/>
                  </a:lnTo>
                  <a:lnTo>
                    <a:pt x="676" y="671"/>
                  </a:lnTo>
                  <a:lnTo>
                    <a:pt x="674" y="672"/>
                  </a:lnTo>
                  <a:lnTo>
                    <a:pt x="672" y="672"/>
                  </a:lnTo>
                  <a:lnTo>
                    <a:pt x="671" y="673"/>
                  </a:lnTo>
                  <a:lnTo>
                    <a:pt x="668" y="676"/>
                  </a:lnTo>
                  <a:lnTo>
                    <a:pt x="667" y="676"/>
                  </a:lnTo>
                  <a:lnTo>
                    <a:pt x="666" y="676"/>
                  </a:lnTo>
                  <a:lnTo>
                    <a:pt x="665" y="674"/>
                  </a:lnTo>
                  <a:lnTo>
                    <a:pt x="665" y="673"/>
                  </a:lnTo>
                  <a:lnTo>
                    <a:pt x="666" y="672"/>
                  </a:lnTo>
                  <a:lnTo>
                    <a:pt x="667" y="671"/>
                  </a:lnTo>
                  <a:lnTo>
                    <a:pt x="667" y="670"/>
                  </a:lnTo>
                  <a:lnTo>
                    <a:pt x="666" y="670"/>
                  </a:lnTo>
                  <a:lnTo>
                    <a:pt x="666" y="669"/>
                  </a:lnTo>
                  <a:lnTo>
                    <a:pt x="666" y="667"/>
                  </a:lnTo>
                  <a:lnTo>
                    <a:pt x="666" y="666"/>
                  </a:lnTo>
                  <a:lnTo>
                    <a:pt x="668" y="665"/>
                  </a:lnTo>
                  <a:lnTo>
                    <a:pt x="670" y="665"/>
                  </a:lnTo>
                  <a:lnTo>
                    <a:pt x="670" y="666"/>
                  </a:lnTo>
                  <a:lnTo>
                    <a:pt x="671" y="666"/>
                  </a:lnTo>
                  <a:lnTo>
                    <a:pt x="672" y="666"/>
                  </a:lnTo>
                  <a:lnTo>
                    <a:pt x="672" y="665"/>
                  </a:lnTo>
                  <a:lnTo>
                    <a:pt x="674" y="665"/>
                  </a:lnTo>
                  <a:lnTo>
                    <a:pt x="674" y="664"/>
                  </a:lnTo>
                  <a:lnTo>
                    <a:pt x="676" y="664"/>
                  </a:lnTo>
                  <a:lnTo>
                    <a:pt x="677" y="664"/>
                  </a:lnTo>
                  <a:lnTo>
                    <a:pt x="677" y="663"/>
                  </a:lnTo>
                  <a:lnTo>
                    <a:pt x="677" y="661"/>
                  </a:lnTo>
                  <a:lnTo>
                    <a:pt x="676" y="659"/>
                  </a:lnTo>
                  <a:lnTo>
                    <a:pt x="674" y="658"/>
                  </a:lnTo>
                  <a:lnTo>
                    <a:pt x="672" y="656"/>
                  </a:lnTo>
                  <a:lnTo>
                    <a:pt x="672" y="655"/>
                  </a:lnTo>
                  <a:lnTo>
                    <a:pt x="671" y="655"/>
                  </a:lnTo>
                  <a:lnTo>
                    <a:pt x="670" y="654"/>
                  </a:lnTo>
                  <a:lnTo>
                    <a:pt x="669" y="654"/>
                  </a:lnTo>
                  <a:lnTo>
                    <a:pt x="668" y="655"/>
                  </a:lnTo>
                  <a:lnTo>
                    <a:pt x="668" y="654"/>
                  </a:lnTo>
                  <a:lnTo>
                    <a:pt x="667" y="653"/>
                  </a:lnTo>
                  <a:lnTo>
                    <a:pt x="666" y="651"/>
                  </a:lnTo>
                  <a:lnTo>
                    <a:pt x="666" y="650"/>
                  </a:lnTo>
                  <a:lnTo>
                    <a:pt x="665" y="650"/>
                  </a:lnTo>
                  <a:lnTo>
                    <a:pt x="665" y="651"/>
                  </a:lnTo>
                  <a:lnTo>
                    <a:pt x="664" y="650"/>
                  </a:lnTo>
                  <a:lnTo>
                    <a:pt x="663" y="650"/>
                  </a:lnTo>
                  <a:lnTo>
                    <a:pt x="664" y="649"/>
                  </a:lnTo>
                  <a:lnTo>
                    <a:pt x="663" y="649"/>
                  </a:lnTo>
                  <a:lnTo>
                    <a:pt x="663" y="650"/>
                  </a:lnTo>
                  <a:lnTo>
                    <a:pt x="661" y="650"/>
                  </a:lnTo>
                  <a:lnTo>
                    <a:pt x="661" y="649"/>
                  </a:lnTo>
                  <a:lnTo>
                    <a:pt x="659" y="649"/>
                  </a:lnTo>
                  <a:lnTo>
                    <a:pt x="659" y="648"/>
                  </a:lnTo>
                  <a:lnTo>
                    <a:pt x="661" y="647"/>
                  </a:lnTo>
                  <a:lnTo>
                    <a:pt x="663" y="647"/>
                  </a:lnTo>
                  <a:lnTo>
                    <a:pt x="663" y="648"/>
                  </a:lnTo>
                  <a:lnTo>
                    <a:pt x="664" y="648"/>
                  </a:lnTo>
                  <a:lnTo>
                    <a:pt x="664" y="647"/>
                  </a:lnTo>
                  <a:lnTo>
                    <a:pt x="664" y="645"/>
                  </a:lnTo>
                  <a:lnTo>
                    <a:pt x="663" y="643"/>
                  </a:lnTo>
                  <a:lnTo>
                    <a:pt x="664" y="642"/>
                  </a:lnTo>
                  <a:lnTo>
                    <a:pt x="661" y="642"/>
                  </a:lnTo>
                  <a:lnTo>
                    <a:pt x="659" y="642"/>
                  </a:lnTo>
                  <a:lnTo>
                    <a:pt x="658" y="642"/>
                  </a:lnTo>
                  <a:lnTo>
                    <a:pt x="658" y="641"/>
                  </a:lnTo>
                  <a:lnTo>
                    <a:pt x="659" y="640"/>
                  </a:lnTo>
                  <a:lnTo>
                    <a:pt x="661" y="640"/>
                  </a:lnTo>
                  <a:lnTo>
                    <a:pt x="663" y="639"/>
                  </a:lnTo>
                  <a:lnTo>
                    <a:pt x="661" y="639"/>
                  </a:lnTo>
                  <a:lnTo>
                    <a:pt x="659" y="640"/>
                  </a:lnTo>
                  <a:lnTo>
                    <a:pt x="658" y="640"/>
                  </a:lnTo>
                  <a:lnTo>
                    <a:pt x="658" y="641"/>
                  </a:lnTo>
                  <a:lnTo>
                    <a:pt x="657" y="641"/>
                  </a:lnTo>
                  <a:lnTo>
                    <a:pt x="656" y="641"/>
                  </a:lnTo>
                  <a:lnTo>
                    <a:pt x="656" y="642"/>
                  </a:lnTo>
                  <a:lnTo>
                    <a:pt x="656" y="643"/>
                  </a:lnTo>
                  <a:lnTo>
                    <a:pt x="656" y="645"/>
                  </a:lnTo>
                  <a:lnTo>
                    <a:pt x="655" y="645"/>
                  </a:lnTo>
                  <a:lnTo>
                    <a:pt x="655" y="643"/>
                  </a:lnTo>
                  <a:lnTo>
                    <a:pt x="655" y="642"/>
                  </a:lnTo>
                  <a:lnTo>
                    <a:pt x="655" y="641"/>
                  </a:lnTo>
                  <a:lnTo>
                    <a:pt x="655" y="640"/>
                  </a:lnTo>
                  <a:lnTo>
                    <a:pt x="655" y="639"/>
                  </a:lnTo>
                  <a:lnTo>
                    <a:pt x="654" y="638"/>
                  </a:lnTo>
                  <a:lnTo>
                    <a:pt x="654" y="637"/>
                  </a:lnTo>
                  <a:lnTo>
                    <a:pt x="655" y="637"/>
                  </a:lnTo>
                  <a:lnTo>
                    <a:pt x="655" y="636"/>
                  </a:lnTo>
                  <a:lnTo>
                    <a:pt x="655" y="635"/>
                  </a:lnTo>
                  <a:lnTo>
                    <a:pt x="654" y="633"/>
                  </a:lnTo>
                  <a:lnTo>
                    <a:pt x="655" y="632"/>
                  </a:lnTo>
                  <a:lnTo>
                    <a:pt x="654" y="631"/>
                  </a:lnTo>
                  <a:lnTo>
                    <a:pt x="654" y="630"/>
                  </a:lnTo>
                  <a:lnTo>
                    <a:pt x="653" y="630"/>
                  </a:lnTo>
                  <a:lnTo>
                    <a:pt x="652" y="630"/>
                  </a:lnTo>
                  <a:lnTo>
                    <a:pt x="652" y="631"/>
                  </a:lnTo>
                  <a:lnTo>
                    <a:pt x="651" y="631"/>
                  </a:lnTo>
                  <a:lnTo>
                    <a:pt x="651" y="630"/>
                  </a:lnTo>
                  <a:lnTo>
                    <a:pt x="649" y="630"/>
                  </a:lnTo>
                  <a:lnTo>
                    <a:pt x="649" y="631"/>
                  </a:lnTo>
                  <a:lnTo>
                    <a:pt x="648" y="631"/>
                  </a:lnTo>
                  <a:lnTo>
                    <a:pt x="647" y="631"/>
                  </a:lnTo>
                  <a:lnTo>
                    <a:pt x="647" y="630"/>
                  </a:lnTo>
                  <a:lnTo>
                    <a:pt x="647" y="628"/>
                  </a:lnTo>
                  <a:lnTo>
                    <a:pt x="646" y="628"/>
                  </a:lnTo>
                  <a:lnTo>
                    <a:pt x="646" y="627"/>
                  </a:lnTo>
                  <a:lnTo>
                    <a:pt x="647" y="627"/>
                  </a:lnTo>
                  <a:lnTo>
                    <a:pt x="646" y="626"/>
                  </a:lnTo>
                  <a:lnTo>
                    <a:pt x="646" y="627"/>
                  </a:lnTo>
                  <a:lnTo>
                    <a:pt x="644" y="626"/>
                  </a:lnTo>
                  <a:lnTo>
                    <a:pt x="643" y="624"/>
                  </a:lnTo>
                  <a:lnTo>
                    <a:pt x="642" y="624"/>
                  </a:lnTo>
                  <a:lnTo>
                    <a:pt x="641" y="624"/>
                  </a:lnTo>
                  <a:lnTo>
                    <a:pt x="640" y="622"/>
                  </a:lnTo>
                  <a:lnTo>
                    <a:pt x="640" y="624"/>
                  </a:lnTo>
                  <a:lnTo>
                    <a:pt x="638" y="624"/>
                  </a:lnTo>
                  <a:lnTo>
                    <a:pt x="637" y="624"/>
                  </a:lnTo>
                  <a:lnTo>
                    <a:pt x="637" y="622"/>
                  </a:lnTo>
                  <a:lnTo>
                    <a:pt x="638" y="621"/>
                  </a:lnTo>
                  <a:lnTo>
                    <a:pt x="638" y="620"/>
                  </a:lnTo>
                  <a:lnTo>
                    <a:pt x="637" y="620"/>
                  </a:lnTo>
                  <a:lnTo>
                    <a:pt x="637" y="621"/>
                  </a:lnTo>
                  <a:lnTo>
                    <a:pt x="637" y="622"/>
                  </a:lnTo>
                  <a:lnTo>
                    <a:pt x="636" y="622"/>
                  </a:lnTo>
                  <a:lnTo>
                    <a:pt x="637" y="624"/>
                  </a:lnTo>
                  <a:lnTo>
                    <a:pt x="636" y="624"/>
                  </a:lnTo>
                  <a:lnTo>
                    <a:pt x="635" y="624"/>
                  </a:lnTo>
                  <a:lnTo>
                    <a:pt x="635" y="625"/>
                  </a:lnTo>
                  <a:lnTo>
                    <a:pt x="636" y="626"/>
                  </a:lnTo>
                  <a:lnTo>
                    <a:pt x="637" y="626"/>
                  </a:lnTo>
                  <a:lnTo>
                    <a:pt x="638" y="627"/>
                  </a:lnTo>
                  <a:lnTo>
                    <a:pt x="638" y="628"/>
                  </a:lnTo>
                  <a:lnTo>
                    <a:pt x="640" y="628"/>
                  </a:lnTo>
                  <a:lnTo>
                    <a:pt x="640" y="627"/>
                  </a:lnTo>
                  <a:lnTo>
                    <a:pt x="641" y="627"/>
                  </a:lnTo>
                  <a:lnTo>
                    <a:pt x="642" y="628"/>
                  </a:lnTo>
                  <a:lnTo>
                    <a:pt x="642" y="630"/>
                  </a:lnTo>
                  <a:lnTo>
                    <a:pt x="643" y="632"/>
                  </a:lnTo>
                  <a:lnTo>
                    <a:pt x="643" y="633"/>
                  </a:lnTo>
                  <a:lnTo>
                    <a:pt x="643" y="635"/>
                  </a:lnTo>
                  <a:lnTo>
                    <a:pt x="643" y="636"/>
                  </a:lnTo>
                  <a:lnTo>
                    <a:pt x="644" y="636"/>
                  </a:lnTo>
                  <a:lnTo>
                    <a:pt x="644" y="637"/>
                  </a:lnTo>
                  <a:lnTo>
                    <a:pt x="644" y="638"/>
                  </a:lnTo>
                  <a:lnTo>
                    <a:pt x="644" y="639"/>
                  </a:lnTo>
                  <a:lnTo>
                    <a:pt x="643" y="640"/>
                  </a:lnTo>
                  <a:lnTo>
                    <a:pt x="643" y="641"/>
                  </a:lnTo>
                  <a:lnTo>
                    <a:pt x="642" y="641"/>
                  </a:lnTo>
                  <a:lnTo>
                    <a:pt x="642" y="640"/>
                  </a:lnTo>
                  <a:lnTo>
                    <a:pt x="640" y="640"/>
                  </a:lnTo>
                  <a:lnTo>
                    <a:pt x="636" y="641"/>
                  </a:lnTo>
                  <a:lnTo>
                    <a:pt x="634" y="641"/>
                  </a:lnTo>
                  <a:lnTo>
                    <a:pt x="633" y="641"/>
                  </a:lnTo>
                  <a:lnTo>
                    <a:pt x="633" y="640"/>
                  </a:lnTo>
                  <a:lnTo>
                    <a:pt x="633" y="639"/>
                  </a:lnTo>
                  <a:lnTo>
                    <a:pt x="632" y="639"/>
                  </a:lnTo>
                  <a:lnTo>
                    <a:pt x="632" y="638"/>
                  </a:lnTo>
                  <a:lnTo>
                    <a:pt x="631" y="639"/>
                  </a:lnTo>
                  <a:lnTo>
                    <a:pt x="631" y="638"/>
                  </a:lnTo>
                  <a:lnTo>
                    <a:pt x="631" y="637"/>
                  </a:lnTo>
                  <a:lnTo>
                    <a:pt x="627" y="637"/>
                  </a:lnTo>
                  <a:lnTo>
                    <a:pt x="627" y="638"/>
                  </a:lnTo>
                  <a:lnTo>
                    <a:pt x="626" y="638"/>
                  </a:lnTo>
                  <a:lnTo>
                    <a:pt x="624" y="636"/>
                  </a:lnTo>
                  <a:lnTo>
                    <a:pt x="622" y="636"/>
                  </a:lnTo>
                  <a:lnTo>
                    <a:pt x="621" y="636"/>
                  </a:lnTo>
                  <a:lnTo>
                    <a:pt x="620" y="636"/>
                  </a:lnTo>
                  <a:lnTo>
                    <a:pt x="620" y="635"/>
                  </a:lnTo>
                  <a:lnTo>
                    <a:pt x="619" y="635"/>
                  </a:lnTo>
                  <a:lnTo>
                    <a:pt x="615" y="635"/>
                  </a:lnTo>
                  <a:lnTo>
                    <a:pt x="613" y="633"/>
                  </a:lnTo>
                  <a:lnTo>
                    <a:pt x="612" y="633"/>
                  </a:lnTo>
                  <a:lnTo>
                    <a:pt x="612" y="635"/>
                  </a:lnTo>
                  <a:lnTo>
                    <a:pt x="612" y="636"/>
                  </a:lnTo>
                  <a:lnTo>
                    <a:pt x="613" y="636"/>
                  </a:lnTo>
                  <a:lnTo>
                    <a:pt x="615" y="636"/>
                  </a:lnTo>
                  <a:lnTo>
                    <a:pt x="615" y="637"/>
                  </a:lnTo>
                  <a:lnTo>
                    <a:pt x="617" y="637"/>
                  </a:lnTo>
                  <a:lnTo>
                    <a:pt x="618" y="637"/>
                  </a:lnTo>
                  <a:lnTo>
                    <a:pt x="619" y="638"/>
                  </a:lnTo>
                  <a:lnTo>
                    <a:pt x="619" y="639"/>
                  </a:lnTo>
                  <a:lnTo>
                    <a:pt x="620" y="640"/>
                  </a:lnTo>
                  <a:lnTo>
                    <a:pt x="621" y="640"/>
                  </a:lnTo>
                  <a:lnTo>
                    <a:pt x="622" y="643"/>
                  </a:lnTo>
                  <a:lnTo>
                    <a:pt x="622" y="645"/>
                  </a:lnTo>
                  <a:lnTo>
                    <a:pt x="621" y="647"/>
                  </a:lnTo>
                  <a:lnTo>
                    <a:pt x="621" y="645"/>
                  </a:lnTo>
                  <a:lnTo>
                    <a:pt x="620" y="643"/>
                  </a:lnTo>
                  <a:lnTo>
                    <a:pt x="619" y="643"/>
                  </a:lnTo>
                  <a:lnTo>
                    <a:pt x="619" y="642"/>
                  </a:lnTo>
                  <a:lnTo>
                    <a:pt x="618" y="642"/>
                  </a:lnTo>
                  <a:lnTo>
                    <a:pt x="618" y="641"/>
                  </a:lnTo>
                  <a:lnTo>
                    <a:pt x="617" y="641"/>
                  </a:lnTo>
                  <a:lnTo>
                    <a:pt x="617" y="640"/>
                  </a:lnTo>
                  <a:lnTo>
                    <a:pt x="615" y="639"/>
                  </a:lnTo>
                  <a:lnTo>
                    <a:pt x="613" y="639"/>
                  </a:lnTo>
                  <a:lnTo>
                    <a:pt x="615" y="638"/>
                  </a:lnTo>
                  <a:lnTo>
                    <a:pt x="613" y="638"/>
                  </a:lnTo>
                  <a:lnTo>
                    <a:pt x="612" y="638"/>
                  </a:lnTo>
                  <a:lnTo>
                    <a:pt x="611" y="637"/>
                  </a:lnTo>
                  <a:lnTo>
                    <a:pt x="610" y="637"/>
                  </a:lnTo>
                  <a:lnTo>
                    <a:pt x="610" y="636"/>
                  </a:lnTo>
                  <a:lnTo>
                    <a:pt x="609" y="635"/>
                  </a:lnTo>
                  <a:lnTo>
                    <a:pt x="608" y="633"/>
                  </a:lnTo>
                  <a:lnTo>
                    <a:pt x="607" y="633"/>
                  </a:lnTo>
                  <a:lnTo>
                    <a:pt x="607" y="632"/>
                  </a:lnTo>
                  <a:lnTo>
                    <a:pt x="606" y="632"/>
                  </a:lnTo>
                  <a:lnTo>
                    <a:pt x="604" y="632"/>
                  </a:lnTo>
                  <a:lnTo>
                    <a:pt x="603" y="631"/>
                  </a:lnTo>
                  <a:lnTo>
                    <a:pt x="601" y="630"/>
                  </a:lnTo>
                  <a:lnTo>
                    <a:pt x="601" y="628"/>
                  </a:lnTo>
                  <a:lnTo>
                    <a:pt x="600" y="628"/>
                  </a:lnTo>
                  <a:lnTo>
                    <a:pt x="601" y="630"/>
                  </a:lnTo>
                  <a:lnTo>
                    <a:pt x="601" y="631"/>
                  </a:lnTo>
                  <a:lnTo>
                    <a:pt x="602" y="631"/>
                  </a:lnTo>
                  <a:lnTo>
                    <a:pt x="603" y="632"/>
                  </a:lnTo>
                  <a:lnTo>
                    <a:pt x="608" y="635"/>
                  </a:lnTo>
                  <a:lnTo>
                    <a:pt x="609" y="636"/>
                  </a:lnTo>
                  <a:lnTo>
                    <a:pt x="610" y="637"/>
                  </a:lnTo>
                  <a:lnTo>
                    <a:pt x="610" y="638"/>
                  </a:lnTo>
                  <a:lnTo>
                    <a:pt x="611" y="638"/>
                  </a:lnTo>
                  <a:lnTo>
                    <a:pt x="612" y="639"/>
                  </a:lnTo>
                  <a:lnTo>
                    <a:pt x="612" y="640"/>
                  </a:lnTo>
                  <a:lnTo>
                    <a:pt x="612" y="641"/>
                  </a:lnTo>
                  <a:lnTo>
                    <a:pt x="611" y="640"/>
                  </a:lnTo>
                  <a:lnTo>
                    <a:pt x="611" y="641"/>
                  </a:lnTo>
                  <a:lnTo>
                    <a:pt x="610" y="642"/>
                  </a:lnTo>
                  <a:lnTo>
                    <a:pt x="610" y="641"/>
                  </a:lnTo>
                  <a:lnTo>
                    <a:pt x="609" y="641"/>
                  </a:lnTo>
                  <a:lnTo>
                    <a:pt x="609" y="642"/>
                  </a:lnTo>
                  <a:lnTo>
                    <a:pt x="609" y="643"/>
                  </a:lnTo>
                  <a:lnTo>
                    <a:pt x="607" y="642"/>
                  </a:lnTo>
                  <a:lnTo>
                    <a:pt x="608" y="642"/>
                  </a:lnTo>
                  <a:lnTo>
                    <a:pt x="607" y="641"/>
                  </a:lnTo>
                  <a:lnTo>
                    <a:pt x="606" y="641"/>
                  </a:lnTo>
                  <a:lnTo>
                    <a:pt x="606" y="642"/>
                  </a:lnTo>
                  <a:lnTo>
                    <a:pt x="603" y="640"/>
                  </a:lnTo>
                  <a:lnTo>
                    <a:pt x="602" y="639"/>
                  </a:lnTo>
                  <a:lnTo>
                    <a:pt x="602" y="640"/>
                  </a:lnTo>
                  <a:lnTo>
                    <a:pt x="601" y="639"/>
                  </a:lnTo>
                  <a:lnTo>
                    <a:pt x="600" y="638"/>
                  </a:lnTo>
                  <a:lnTo>
                    <a:pt x="600" y="637"/>
                  </a:lnTo>
                  <a:lnTo>
                    <a:pt x="598" y="637"/>
                  </a:lnTo>
                  <a:lnTo>
                    <a:pt x="597" y="637"/>
                  </a:lnTo>
                  <a:lnTo>
                    <a:pt x="596" y="638"/>
                  </a:lnTo>
                  <a:lnTo>
                    <a:pt x="595" y="638"/>
                  </a:lnTo>
                  <a:lnTo>
                    <a:pt x="594" y="639"/>
                  </a:lnTo>
                  <a:lnTo>
                    <a:pt x="592" y="639"/>
                  </a:lnTo>
                  <a:lnTo>
                    <a:pt x="589" y="638"/>
                  </a:lnTo>
                  <a:lnTo>
                    <a:pt x="586" y="638"/>
                  </a:lnTo>
                  <a:lnTo>
                    <a:pt x="585" y="637"/>
                  </a:lnTo>
                  <a:lnTo>
                    <a:pt x="581" y="637"/>
                  </a:lnTo>
                  <a:lnTo>
                    <a:pt x="580" y="637"/>
                  </a:lnTo>
                  <a:lnTo>
                    <a:pt x="580" y="636"/>
                  </a:lnTo>
                  <a:lnTo>
                    <a:pt x="580" y="635"/>
                  </a:lnTo>
                  <a:lnTo>
                    <a:pt x="579" y="635"/>
                  </a:lnTo>
                  <a:lnTo>
                    <a:pt x="579" y="636"/>
                  </a:lnTo>
                  <a:lnTo>
                    <a:pt x="577" y="635"/>
                  </a:lnTo>
                  <a:lnTo>
                    <a:pt x="576" y="635"/>
                  </a:lnTo>
                  <a:lnTo>
                    <a:pt x="575" y="635"/>
                  </a:lnTo>
                  <a:lnTo>
                    <a:pt x="574" y="635"/>
                  </a:lnTo>
                  <a:lnTo>
                    <a:pt x="570" y="635"/>
                  </a:lnTo>
                  <a:lnTo>
                    <a:pt x="570" y="636"/>
                  </a:lnTo>
                  <a:lnTo>
                    <a:pt x="573" y="636"/>
                  </a:lnTo>
                  <a:lnTo>
                    <a:pt x="574" y="636"/>
                  </a:lnTo>
                  <a:lnTo>
                    <a:pt x="575" y="637"/>
                  </a:lnTo>
                  <a:lnTo>
                    <a:pt x="576" y="638"/>
                  </a:lnTo>
                  <a:lnTo>
                    <a:pt x="573" y="637"/>
                  </a:lnTo>
                  <a:lnTo>
                    <a:pt x="572" y="638"/>
                  </a:lnTo>
                  <a:lnTo>
                    <a:pt x="567" y="636"/>
                  </a:lnTo>
                  <a:lnTo>
                    <a:pt x="565" y="635"/>
                  </a:lnTo>
                  <a:lnTo>
                    <a:pt x="563" y="631"/>
                  </a:lnTo>
                  <a:lnTo>
                    <a:pt x="563" y="630"/>
                  </a:lnTo>
                  <a:lnTo>
                    <a:pt x="563" y="628"/>
                  </a:lnTo>
                  <a:lnTo>
                    <a:pt x="563" y="627"/>
                  </a:lnTo>
                  <a:lnTo>
                    <a:pt x="563" y="626"/>
                  </a:lnTo>
                  <a:lnTo>
                    <a:pt x="563" y="625"/>
                  </a:lnTo>
                  <a:lnTo>
                    <a:pt x="563" y="624"/>
                  </a:lnTo>
                  <a:lnTo>
                    <a:pt x="562" y="625"/>
                  </a:lnTo>
                  <a:lnTo>
                    <a:pt x="562" y="626"/>
                  </a:lnTo>
                  <a:lnTo>
                    <a:pt x="562" y="627"/>
                  </a:lnTo>
                  <a:lnTo>
                    <a:pt x="560" y="627"/>
                  </a:lnTo>
                  <a:lnTo>
                    <a:pt x="560" y="626"/>
                  </a:lnTo>
                  <a:lnTo>
                    <a:pt x="561" y="626"/>
                  </a:lnTo>
                  <a:lnTo>
                    <a:pt x="561" y="625"/>
                  </a:lnTo>
                  <a:lnTo>
                    <a:pt x="560" y="626"/>
                  </a:lnTo>
                  <a:lnTo>
                    <a:pt x="558" y="625"/>
                  </a:lnTo>
                  <a:lnTo>
                    <a:pt x="558" y="624"/>
                  </a:lnTo>
                  <a:lnTo>
                    <a:pt x="560" y="624"/>
                  </a:lnTo>
                  <a:lnTo>
                    <a:pt x="558" y="622"/>
                  </a:lnTo>
                  <a:lnTo>
                    <a:pt x="557" y="624"/>
                  </a:lnTo>
                  <a:lnTo>
                    <a:pt x="557" y="625"/>
                  </a:lnTo>
                  <a:lnTo>
                    <a:pt x="556" y="625"/>
                  </a:lnTo>
                  <a:lnTo>
                    <a:pt x="556" y="626"/>
                  </a:lnTo>
                  <a:lnTo>
                    <a:pt x="558" y="626"/>
                  </a:lnTo>
                  <a:lnTo>
                    <a:pt x="558" y="627"/>
                  </a:lnTo>
                  <a:lnTo>
                    <a:pt x="558" y="628"/>
                  </a:lnTo>
                  <a:lnTo>
                    <a:pt x="553" y="627"/>
                  </a:lnTo>
                  <a:lnTo>
                    <a:pt x="550" y="627"/>
                  </a:lnTo>
                  <a:lnTo>
                    <a:pt x="550" y="628"/>
                  </a:lnTo>
                  <a:lnTo>
                    <a:pt x="551" y="628"/>
                  </a:lnTo>
                  <a:lnTo>
                    <a:pt x="552" y="628"/>
                  </a:lnTo>
                  <a:lnTo>
                    <a:pt x="550" y="630"/>
                  </a:lnTo>
                  <a:lnTo>
                    <a:pt x="549" y="630"/>
                  </a:lnTo>
                  <a:lnTo>
                    <a:pt x="547" y="628"/>
                  </a:lnTo>
                  <a:lnTo>
                    <a:pt x="549" y="628"/>
                  </a:lnTo>
                  <a:lnTo>
                    <a:pt x="549" y="627"/>
                  </a:lnTo>
                  <a:lnTo>
                    <a:pt x="546" y="625"/>
                  </a:lnTo>
                  <a:lnTo>
                    <a:pt x="544" y="625"/>
                  </a:lnTo>
                  <a:lnTo>
                    <a:pt x="544" y="624"/>
                  </a:lnTo>
                  <a:lnTo>
                    <a:pt x="543" y="624"/>
                  </a:lnTo>
                  <a:lnTo>
                    <a:pt x="541" y="624"/>
                  </a:lnTo>
                  <a:lnTo>
                    <a:pt x="540" y="622"/>
                  </a:lnTo>
                  <a:lnTo>
                    <a:pt x="538" y="620"/>
                  </a:lnTo>
                  <a:lnTo>
                    <a:pt x="537" y="618"/>
                  </a:lnTo>
                  <a:lnTo>
                    <a:pt x="537" y="617"/>
                  </a:lnTo>
                  <a:lnTo>
                    <a:pt x="537" y="616"/>
                  </a:lnTo>
                  <a:lnTo>
                    <a:pt x="535" y="616"/>
                  </a:lnTo>
                  <a:lnTo>
                    <a:pt x="534" y="613"/>
                  </a:lnTo>
                  <a:lnTo>
                    <a:pt x="533" y="612"/>
                  </a:lnTo>
                  <a:lnTo>
                    <a:pt x="533" y="610"/>
                  </a:lnTo>
                  <a:lnTo>
                    <a:pt x="532" y="609"/>
                  </a:lnTo>
                  <a:lnTo>
                    <a:pt x="533" y="608"/>
                  </a:lnTo>
                  <a:lnTo>
                    <a:pt x="534" y="608"/>
                  </a:lnTo>
                  <a:lnTo>
                    <a:pt x="535" y="608"/>
                  </a:lnTo>
                  <a:lnTo>
                    <a:pt x="535" y="607"/>
                  </a:lnTo>
                  <a:lnTo>
                    <a:pt x="534" y="607"/>
                  </a:lnTo>
                  <a:lnTo>
                    <a:pt x="534" y="606"/>
                  </a:lnTo>
                  <a:lnTo>
                    <a:pt x="532" y="605"/>
                  </a:lnTo>
                  <a:lnTo>
                    <a:pt x="532" y="604"/>
                  </a:lnTo>
                  <a:lnTo>
                    <a:pt x="534" y="604"/>
                  </a:lnTo>
                  <a:lnTo>
                    <a:pt x="535" y="605"/>
                  </a:lnTo>
                  <a:lnTo>
                    <a:pt x="538" y="605"/>
                  </a:lnTo>
                  <a:lnTo>
                    <a:pt x="540" y="605"/>
                  </a:lnTo>
                  <a:lnTo>
                    <a:pt x="541" y="605"/>
                  </a:lnTo>
                  <a:lnTo>
                    <a:pt x="542" y="605"/>
                  </a:lnTo>
                  <a:lnTo>
                    <a:pt x="543" y="605"/>
                  </a:lnTo>
                  <a:lnTo>
                    <a:pt x="544" y="606"/>
                  </a:lnTo>
                  <a:lnTo>
                    <a:pt x="544" y="607"/>
                  </a:lnTo>
                  <a:lnTo>
                    <a:pt x="549" y="608"/>
                  </a:lnTo>
                  <a:lnTo>
                    <a:pt x="550" y="608"/>
                  </a:lnTo>
                  <a:lnTo>
                    <a:pt x="551" y="608"/>
                  </a:lnTo>
                  <a:lnTo>
                    <a:pt x="551" y="607"/>
                  </a:lnTo>
                  <a:lnTo>
                    <a:pt x="552" y="608"/>
                  </a:lnTo>
                  <a:lnTo>
                    <a:pt x="555" y="608"/>
                  </a:lnTo>
                  <a:lnTo>
                    <a:pt x="555" y="607"/>
                  </a:lnTo>
                  <a:lnTo>
                    <a:pt x="555" y="606"/>
                  </a:lnTo>
                  <a:lnTo>
                    <a:pt x="556" y="606"/>
                  </a:lnTo>
                  <a:lnTo>
                    <a:pt x="557" y="607"/>
                  </a:lnTo>
                  <a:lnTo>
                    <a:pt x="558" y="607"/>
                  </a:lnTo>
                  <a:lnTo>
                    <a:pt x="558" y="606"/>
                  </a:lnTo>
                  <a:lnTo>
                    <a:pt x="555" y="605"/>
                  </a:lnTo>
                  <a:lnTo>
                    <a:pt x="553" y="605"/>
                  </a:lnTo>
                  <a:lnTo>
                    <a:pt x="553" y="604"/>
                  </a:lnTo>
                  <a:lnTo>
                    <a:pt x="552" y="604"/>
                  </a:lnTo>
                  <a:lnTo>
                    <a:pt x="551" y="603"/>
                  </a:lnTo>
                  <a:lnTo>
                    <a:pt x="550" y="603"/>
                  </a:lnTo>
                  <a:lnTo>
                    <a:pt x="550" y="601"/>
                  </a:lnTo>
                  <a:lnTo>
                    <a:pt x="549" y="601"/>
                  </a:lnTo>
                  <a:lnTo>
                    <a:pt x="550" y="598"/>
                  </a:lnTo>
                  <a:lnTo>
                    <a:pt x="550" y="597"/>
                  </a:lnTo>
                  <a:lnTo>
                    <a:pt x="549" y="597"/>
                  </a:lnTo>
                  <a:lnTo>
                    <a:pt x="547" y="598"/>
                  </a:lnTo>
                  <a:lnTo>
                    <a:pt x="547" y="601"/>
                  </a:lnTo>
                  <a:lnTo>
                    <a:pt x="546" y="601"/>
                  </a:lnTo>
                  <a:lnTo>
                    <a:pt x="546" y="598"/>
                  </a:lnTo>
                  <a:lnTo>
                    <a:pt x="543" y="598"/>
                  </a:lnTo>
                  <a:lnTo>
                    <a:pt x="542" y="598"/>
                  </a:lnTo>
                  <a:lnTo>
                    <a:pt x="537" y="597"/>
                  </a:lnTo>
                  <a:lnTo>
                    <a:pt x="533" y="596"/>
                  </a:lnTo>
                  <a:lnTo>
                    <a:pt x="529" y="595"/>
                  </a:lnTo>
                  <a:lnTo>
                    <a:pt x="529" y="594"/>
                  </a:lnTo>
                  <a:lnTo>
                    <a:pt x="528" y="594"/>
                  </a:lnTo>
                  <a:lnTo>
                    <a:pt x="528" y="593"/>
                  </a:lnTo>
                  <a:lnTo>
                    <a:pt x="528" y="592"/>
                  </a:lnTo>
                  <a:lnTo>
                    <a:pt x="528" y="591"/>
                  </a:lnTo>
                  <a:lnTo>
                    <a:pt x="528" y="590"/>
                  </a:lnTo>
                  <a:lnTo>
                    <a:pt x="528" y="589"/>
                  </a:lnTo>
                  <a:lnTo>
                    <a:pt x="527" y="587"/>
                  </a:lnTo>
                  <a:lnTo>
                    <a:pt x="528" y="587"/>
                  </a:lnTo>
                  <a:lnTo>
                    <a:pt x="528" y="586"/>
                  </a:lnTo>
                  <a:lnTo>
                    <a:pt x="528" y="585"/>
                  </a:lnTo>
                  <a:lnTo>
                    <a:pt x="529" y="585"/>
                  </a:lnTo>
                  <a:lnTo>
                    <a:pt x="529" y="583"/>
                  </a:lnTo>
                  <a:lnTo>
                    <a:pt x="529" y="582"/>
                  </a:lnTo>
                  <a:lnTo>
                    <a:pt x="529" y="581"/>
                  </a:lnTo>
                  <a:lnTo>
                    <a:pt x="528" y="580"/>
                  </a:lnTo>
                  <a:lnTo>
                    <a:pt x="528" y="579"/>
                  </a:lnTo>
                  <a:lnTo>
                    <a:pt x="528" y="578"/>
                  </a:lnTo>
                  <a:lnTo>
                    <a:pt x="527" y="578"/>
                  </a:lnTo>
                  <a:lnTo>
                    <a:pt x="527" y="576"/>
                  </a:lnTo>
                  <a:lnTo>
                    <a:pt x="527" y="575"/>
                  </a:lnTo>
                  <a:lnTo>
                    <a:pt x="528" y="574"/>
                  </a:lnTo>
                  <a:lnTo>
                    <a:pt x="528" y="573"/>
                  </a:lnTo>
                  <a:lnTo>
                    <a:pt x="528" y="572"/>
                  </a:lnTo>
                  <a:lnTo>
                    <a:pt x="530" y="570"/>
                  </a:lnTo>
                  <a:lnTo>
                    <a:pt x="531" y="571"/>
                  </a:lnTo>
                  <a:lnTo>
                    <a:pt x="531" y="570"/>
                  </a:lnTo>
                  <a:lnTo>
                    <a:pt x="531" y="568"/>
                  </a:lnTo>
                  <a:lnTo>
                    <a:pt x="531" y="567"/>
                  </a:lnTo>
                  <a:lnTo>
                    <a:pt x="530" y="568"/>
                  </a:lnTo>
                  <a:lnTo>
                    <a:pt x="529" y="568"/>
                  </a:lnTo>
                  <a:lnTo>
                    <a:pt x="529" y="567"/>
                  </a:lnTo>
                  <a:lnTo>
                    <a:pt x="528" y="565"/>
                  </a:lnTo>
                  <a:lnTo>
                    <a:pt x="528" y="564"/>
                  </a:lnTo>
                  <a:lnTo>
                    <a:pt x="528" y="563"/>
                  </a:lnTo>
                  <a:lnTo>
                    <a:pt x="528" y="562"/>
                  </a:lnTo>
                  <a:lnTo>
                    <a:pt x="529" y="561"/>
                  </a:lnTo>
                  <a:lnTo>
                    <a:pt x="529" y="560"/>
                  </a:lnTo>
                  <a:lnTo>
                    <a:pt x="530" y="560"/>
                  </a:lnTo>
                  <a:lnTo>
                    <a:pt x="530" y="559"/>
                  </a:lnTo>
                  <a:lnTo>
                    <a:pt x="529" y="559"/>
                  </a:lnTo>
                  <a:lnTo>
                    <a:pt x="529" y="558"/>
                  </a:lnTo>
                  <a:lnTo>
                    <a:pt x="530" y="558"/>
                  </a:lnTo>
                  <a:lnTo>
                    <a:pt x="530" y="557"/>
                  </a:lnTo>
                  <a:lnTo>
                    <a:pt x="530" y="556"/>
                  </a:lnTo>
                  <a:lnTo>
                    <a:pt x="530" y="555"/>
                  </a:lnTo>
                  <a:lnTo>
                    <a:pt x="530" y="552"/>
                  </a:lnTo>
                  <a:lnTo>
                    <a:pt x="530" y="551"/>
                  </a:lnTo>
                  <a:lnTo>
                    <a:pt x="531" y="551"/>
                  </a:lnTo>
                  <a:lnTo>
                    <a:pt x="531" y="552"/>
                  </a:lnTo>
                  <a:lnTo>
                    <a:pt x="532" y="551"/>
                  </a:lnTo>
                  <a:lnTo>
                    <a:pt x="531" y="551"/>
                  </a:lnTo>
                  <a:lnTo>
                    <a:pt x="532" y="550"/>
                  </a:lnTo>
                  <a:lnTo>
                    <a:pt x="531" y="550"/>
                  </a:lnTo>
                  <a:lnTo>
                    <a:pt x="531" y="549"/>
                  </a:lnTo>
                  <a:lnTo>
                    <a:pt x="531" y="548"/>
                  </a:lnTo>
                  <a:lnTo>
                    <a:pt x="532" y="548"/>
                  </a:lnTo>
                  <a:lnTo>
                    <a:pt x="531" y="547"/>
                  </a:lnTo>
                  <a:lnTo>
                    <a:pt x="532" y="547"/>
                  </a:lnTo>
                  <a:lnTo>
                    <a:pt x="533" y="548"/>
                  </a:lnTo>
                  <a:lnTo>
                    <a:pt x="534" y="548"/>
                  </a:lnTo>
                  <a:lnTo>
                    <a:pt x="534" y="547"/>
                  </a:lnTo>
                  <a:lnTo>
                    <a:pt x="534" y="546"/>
                  </a:lnTo>
                  <a:lnTo>
                    <a:pt x="533" y="546"/>
                  </a:lnTo>
                  <a:lnTo>
                    <a:pt x="533" y="545"/>
                  </a:lnTo>
                  <a:lnTo>
                    <a:pt x="533" y="544"/>
                  </a:lnTo>
                  <a:lnTo>
                    <a:pt x="534" y="544"/>
                  </a:lnTo>
                  <a:lnTo>
                    <a:pt x="534" y="542"/>
                  </a:lnTo>
                  <a:lnTo>
                    <a:pt x="534" y="541"/>
                  </a:lnTo>
                  <a:lnTo>
                    <a:pt x="533" y="541"/>
                  </a:lnTo>
                  <a:lnTo>
                    <a:pt x="533" y="540"/>
                  </a:lnTo>
                  <a:lnTo>
                    <a:pt x="533" y="539"/>
                  </a:lnTo>
                  <a:lnTo>
                    <a:pt x="534" y="539"/>
                  </a:lnTo>
                  <a:lnTo>
                    <a:pt x="534" y="537"/>
                  </a:lnTo>
                  <a:lnTo>
                    <a:pt x="534" y="536"/>
                  </a:lnTo>
                  <a:lnTo>
                    <a:pt x="534" y="535"/>
                  </a:lnTo>
                  <a:lnTo>
                    <a:pt x="535" y="535"/>
                  </a:lnTo>
                  <a:lnTo>
                    <a:pt x="535" y="534"/>
                  </a:lnTo>
                  <a:lnTo>
                    <a:pt x="535" y="533"/>
                  </a:lnTo>
                  <a:lnTo>
                    <a:pt x="537" y="532"/>
                  </a:lnTo>
                  <a:lnTo>
                    <a:pt x="538" y="532"/>
                  </a:lnTo>
                  <a:lnTo>
                    <a:pt x="537" y="530"/>
                  </a:lnTo>
                  <a:lnTo>
                    <a:pt x="538" y="529"/>
                  </a:lnTo>
                  <a:lnTo>
                    <a:pt x="538" y="528"/>
                  </a:lnTo>
                  <a:lnTo>
                    <a:pt x="540" y="528"/>
                  </a:lnTo>
                  <a:lnTo>
                    <a:pt x="540" y="529"/>
                  </a:lnTo>
                  <a:lnTo>
                    <a:pt x="541" y="529"/>
                  </a:lnTo>
                  <a:lnTo>
                    <a:pt x="542" y="529"/>
                  </a:lnTo>
                  <a:lnTo>
                    <a:pt x="540" y="528"/>
                  </a:lnTo>
                  <a:lnTo>
                    <a:pt x="540" y="527"/>
                  </a:lnTo>
                  <a:lnTo>
                    <a:pt x="541" y="526"/>
                  </a:lnTo>
                  <a:lnTo>
                    <a:pt x="541" y="525"/>
                  </a:lnTo>
                  <a:lnTo>
                    <a:pt x="542" y="524"/>
                  </a:lnTo>
                  <a:lnTo>
                    <a:pt x="543" y="524"/>
                  </a:lnTo>
                  <a:lnTo>
                    <a:pt x="543" y="522"/>
                  </a:lnTo>
                  <a:lnTo>
                    <a:pt x="543" y="521"/>
                  </a:lnTo>
                  <a:lnTo>
                    <a:pt x="544" y="521"/>
                  </a:lnTo>
                  <a:lnTo>
                    <a:pt x="547" y="516"/>
                  </a:lnTo>
                  <a:lnTo>
                    <a:pt x="549" y="515"/>
                  </a:lnTo>
                  <a:lnTo>
                    <a:pt x="550" y="514"/>
                  </a:lnTo>
                  <a:lnTo>
                    <a:pt x="552" y="513"/>
                  </a:lnTo>
                  <a:lnTo>
                    <a:pt x="553" y="512"/>
                  </a:lnTo>
                  <a:lnTo>
                    <a:pt x="555" y="512"/>
                  </a:lnTo>
                  <a:lnTo>
                    <a:pt x="557" y="511"/>
                  </a:lnTo>
                  <a:lnTo>
                    <a:pt x="560" y="510"/>
                  </a:lnTo>
                  <a:lnTo>
                    <a:pt x="561" y="510"/>
                  </a:lnTo>
                  <a:lnTo>
                    <a:pt x="563" y="507"/>
                  </a:lnTo>
                  <a:lnTo>
                    <a:pt x="564" y="510"/>
                  </a:lnTo>
                  <a:lnTo>
                    <a:pt x="569" y="507"/>
                  </a:lnTo>
                  <a:lnTo>
                    <a:pt x="572" y="510"/>
                  </a:lnTo>
                  <a:lnTo>
                    <a:pt x="576" y="511"/>
                  </a:lnTo>
                  <a:lnTo>
                    <a:pt x="576" y="510"/>
                  </a:lnTo>
                  <a:lnTo>
                    <a:pt x="577" y="510"/>
                  </a:lnTo>
                  <a:lnTo>
                    <a:pt x="578" y="511"/>
                  </a:lnTo>
                  <a:lnTo>
                    <a:pt x="579" y="513"/>
                  </a:lnTo>
                  <a:lnTo>
                    <a:pt x="580" y="513"/>
                  </a:lnTo>
                  <a:lnTo>
                    <a:pt x="580" y="514"/>
                  </a:lnTo>
                  <a:lnTo>
                    <a:pt x="579" y="514"/>
                  </a:lnTo>
                  <a:lnTo>
                    <a:pt x="579" y="515"/>
                  </a:lnTo>
                  <a:lnTo>
                    <a:pt x="577" y="517"/>
                  </a:lnTo>
                  <a:lnTo>
                    <a:pt x="574" y="521"/>
                  </a:lnTo>
                  <a:lnTo>
                    <a:pt x="573" y="521"/>
                  </a:lnTo>
                  <a:lnTo>
                    <a:pt x="573" y="524"/>
                  </a:lnTo>
                  <a:lnTo>
                    <a:pt x="572" y="524"/>
                  </a:lnTo>
                  <a:lnTo>
                    <a:pt x="567" y="528"/>
                  </a:lnTo>
                  <a:lnTo>
                    <a:pt x="567" y="532"/>
                  </a:lnTo>
                  <a:lnTo>
                    <a:pt x="566" y="534"/>
                  </a:lnTo>
                  <a:lnTo>
                    <a:pt x="566" y="535"/>
                  </a:lnTo>
                  <a:lnTo>
                    <a:pt x="565" y="535"/>
                  </a:lnTo>
                  <a:lnTo>
                    <a:pt x="565" y="536"/>
                  </a:lnTo>
                  <a:lnTo>
                    <a:pt x="565" y="537"/>
                  </a:lnTo>
                  <a:lnTo>
                    <a:pt x="564" y="539"/>
                  </a:lnTo>
                  <a:lnTo>
                    <a:pt x="564" y="541"/>
                  </a:lnTo>
                  <a:lnTo>
                    <a:pt x="562" y="544"/>
                  </a:lnTo>
                  <a:lnTo>
                    <a:pt x="562" y="545"/>
                  </a:lnTo>
                  <a:lnTo>
                    <a:pt x="562" y="546"/>
                  </a:lnTo>
                  <a:lnTo>
                    <a:pt x="562" y="547"/>
                  </a:lnTo>
                  <a:lnTo>
                    <a:pt x="561" y="548"/>
                  </a:lnTo>
                  <a:lnTo>
                    <a:pt x="561" y="549"/>
                  </a:lnTo>
                  <a:lnTo>
                    <a:pt x="562" y="550"/>
                  </a:lnTo>
                  <a:lnTo>
                    <a:pt x="562" y="551"/>
                  </a:lnTo>
                  <a:lnTo>
                    <a:pt x="565" y="557"/>
                  </a:lnTo>
                  <a:lnTo>
                    <a:pt x="565" y="558"/>
                  </a:lnTo>
                  <a:lnTo>
                    <a:pt x="566" y="560"/>
                  </a:lnTo>
                  <a:lnTo>
                    <a:pt x="565" y="560"/>
                  </a:lnTo>
                  <a:lnTo>
                    <a:pt x="565" y="561"/>
                  </a:lnTo>
                  <a:lnTo>
                    <a:pt x="565" y="562"/>
                  </a:lnTo>
                  <a:lnTo>
                    <a:pt x="564" y="563"/>
                  </a:lnTo>
                  <a:lnTo>
                    <a:pt x="564" y="564"/>
                  </a:lnTo>
                  <a:lnTo>
                    <a:pt x="564" y="565"/>
                  </a:lnTo>
                  <a:lnTo>
                    <a:pt x="564" y="567"/>
                  </a:lnTo>
                  <a:lnTo>
                    <a:pt x="564" y="568"/>
                  </a:lnTo>
                  <a:lnTo>
                    <a:pt x="564" y="570"/>
                  </a:lnTo>
                  <a:lnTo>
                    <a:pt x="564" y="571"/>
                  </a:lnTo>
                  <a:lnTo>
                    <a:pt x="564" y="572"/>
                  </a:lnTo>
                  <a:lnTo>
                    <a:pt x="564" y="573"/>
                  </a:lnTo>
                  <a:lnTo>
                    <a:pt x="564" y="574"/>
                  </a:lnTo>
                  <a:lnTo>
                    <a:pt x="565" y="574"/>
                  </a:lnTo>
                  <a:lnTo>
                    <a:pt x="565" y="575"/>
                  </a:lnTo>
                  <a:lnTo>
                    <a:pt x="565" y="576"/>
                  </a:lnTo>
                  <a:lnTo>
                    <a:pt x="566" y="578"/>
                  </a:lnTo>
                  <a:lnTo>
                    <a:pt x="566" y="579"/>
                  </a:lnTo>
                  <a:lnTo>
                    <a:pt x="567" y="581"/>
                  </a:lnTo>
                  <a:lnTo>
                    <a:pt x="569" y="582"/>
                  </a:lnTo>
                  <a:lnTo>
                    <a:pt x="569" y="583"/>
                  </a:lnTo>
                  <a:lnTo>
                    <a:pt x="570" y="585"/>
                  </a:lnTo>
                  <a:lnTo>
                    <a:pt x="572" y="585"/>
                  </a:lnTo>
                  <a:lnTo>
                    <a:pt x="572" y="586"/>
                  </a:lnTo>
                  <a:lnTo>
                    <a:pt x="572" y="587"/>
                  </a:lnTo>
                  <a:lnTo>
                    <a:pt x="573" y="587"/>
                  </a:lnTo>
                  <a:lnTo>
                    <a:pt x="573" y="589"/>
                  </a:lnTo>
                  <a:lnTo>
                    <a:pt x="574" y="589"/>
                  </a:lnTo>
                  <a:lnTo>
                    <a:pt x="574" y="590"/>
                  </a:lnTo>
                  <a:lnTo>
                    <a:pt x="575" y="590"/>
                  </a:lnTo>
                  <a:lnTo>
                    <a:pt x="575" y="591"/>
                  </a:lnTo>
                  <a:lnTo>
                    <a:pt x="576" y="591"/>
                  </a:lnTo>
                  <a:lnTo>
                    <a:pt x="576" y="592"/>
                  </a:lnTo>
                  <a:lnTo>
                    <a:pt x="577" y="592"/>
                  </a:lnTo>
                  <a:lnTo>
                    <a:pt x="578" y="592"/>
                  </a:lnTo>
                  <a:lnTo>
                    <a:pt x="579" y="593"/>
                  </a:lnTo>
                  <a:lnTo>
                    <a:pt x="579" y="594"/>
                  </a:lnTo>
                  <a:lnTo>
                    <a:pt x="579" y="595"/>
                  </a:lnTo>
                  <a:lnTo>
                    <a:pt x="580" y="595"/>
                  </a:lnTo>
                  <a:lnTo>
                    <a:pt x="580" y="596"/>
                  </a:lnTo>
                  <a:lnTo>
                    <a:pt x="581" y="594"/>
                  </a:lnTo>
                  <a:lnTo>
                    <a:pt x="581" y="593"/>
                  </a:lnTo>
                  <a:lnTo>
                    <a:pt x="583" y="592"/>
                  </a:lnTo>
                  <a:lnTo>
                    <a:pt x="585" y="591"/>
                  </a:lnTo>
                  <a:lnTo>
                    <a:pt x="583" y="590"/>
                  </a:lnTo>
                  <a:lnTo>
                    <a:pt x="583" y="589"/>
                  </a:lnTo>
                  <a:lnTo>
                    <a:pt x="583" y="587"/>
                  </a:lnTo>
                  <a:lnTo>
                    <a:pt x="581" y="587"/>
                  </a:lnTo>
                  <a:lnTo>
                    <a:pt x="583" y="586"/>
                  </a:lnTo>
                  <a:lnTo>
                    <a:pt x="583" y="585"/>
                  </a:lnTo>
                  <a:lnTo>
                    <a:pt x="581" y="585"/>
                  </a:lnTo>
                  <a:lnTo>
                    <a:pt x="580" y="585"/>
                  </a:lnTo>
                  <a:lnTo>
                    <a:pt x="580" y="586"/>
                  </a:lnTo>
                  <a:lnTo>
                    <a:pt x="579" y="586"/>
                  </a:lnTo>
                  <a:lnTo>
                    <a:pt x="576" y="585"/>
                  </a:lnTo>
                  <a:lnTo>
                    <a:pt x="574" y="582"/>
                  </a:lnTo>
                  <a:lnTo>
                    <a:pt x="574" y="581"/>
                  </a:lnTo>
                  <a:lnTo>
                    <a:pt x="573" y="581"/>
                  </a:lnTo>
                  <a:lnTo>
                    <a:pt x="574" y="580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4" y="578"/>
                  </a:lnTo>
                  <a:lnTo>
                    <a:pt x="573" y="576"/>
                  </a:lnTo>
                  <a:lnTo>
                    <a:pt x="572" y="575"/>
                  </a:lnTo>
                  <a:lnTo>
                    <a:pt x="569" y="574"/>
                  </a:lnTo>
                  <a:lnTo>
                    <a:pt x="569" y="573"/>
                  </a:lnTo>
                  <a:lnTo>
                    <a:pt x="570" y="573"/>
                  </a:lnTo>
                  <a:lnTo>
                    <a:pt x="572" y="573"/>
                  </a:lnTo>
                  <a:lnTo>
                    <a:pt x="572" y="572"/>
                  </a:lnTo>
                  <a:lnTo>
                    <a:pt x="573" y="572"/>
                  </a:lnTo>
                  <a:lnTo>
                    <a:pt x="574" y="572"/>
                  </a:lnTo>
                  <a:lnTo>
                    <a:pt x="574" y="571"/>
                  </a:lnTo>
                  <a:lnTo>
                    <a:pt x="574" y="570"/>
                  </a:lnTo>
                  <a:lnTo>
                    <a:pt x="575" y="570"/>
                  </a:lnTo>
                  <a:lnTo>
                    <a:pt x="575" y="568"/>
                  </a:lnTo>
                  <a:lnTo>
                    <a:pt x="574" y="568"/>
                  </a:lnTo>
                  <a:lnTo>
                    <a:pt x="574" y="567"/>
                  </a:lnTo>
                  <a:lnTo>
                    <a:pt x="574" y="565"/>
                  </a:lnTo>
                  <a:lnTo>
                    <a:pt x="574" y="564"/>
                  </a:lnTo>
                  <a:lnTo>
                    <a:pt x="575" y="564"/>
                  </a:lnTo>
                  <a:lnTo>
                    <a:pt x="575" y="565"/>
                  </a:lnTo>
                  <a:lnTo>
                    <a:pt x="576" y="564"/>
                  </a:lnTo>
                  <a:lnTo>
                    <a:pt x="577" y="564"/>
                  </a:lnTo>
                  <a:lnTo>
                    <a:pt x="576" y="565"/>
                  </a:lnTo>
                  <a:lnTo>
                    <a:pt x="577" y="565"/>
                  </a:lnTo>
                  <a:lnTo>
                    <a:pt x="577" y="564"/>
                  </a:lnTo>
                  <a:lnTo>
                    <a:pt x="578" y="564"/>
                  </a:lnTo>
                  <a:lnTo>
                    <a:pt x="578" y="565"/>
                  </a:lnTo>
                  <a:lnTo>
                    <a:pt x="579" y="565"/>
                  </a:lnTo>
                  <a:lnTo>
                    <a:pt x="580" y="565"/>
                  </a:lnTo>
                  <a:lnTo>
                    <a:pt x="580" y="567"/>
                  </a:lnTo>
                  <a:lnTo>
                    <a:pt x="581" y="570"/>
                  </a:lnTo>
                  <a:lnTo>
                    <a:pt x="583" y="570"/>
                  </a:lnTo>
                  <a:lnTo>
                    <a:pt x="585" y="570"/>
                  </a:lnTo>
                  <a:lnTo>
                    <a:pt x="585" y="571"/>
                  </a:lnTo>
                  <a:lnTo>
                    <a:pt x="585" y="572"/>
                  </a:lnTo>
                  <a:lnTo>
                    <a:pt x="586" y="572"/>
                  </a:lnTo>
                  <a:lnTo>
                    <a:pt x="586" y="573"/>
                  </a:lnTo>
                  <a:lnTo>
                    <a:pt x="587" y="573"/>
                  </a:lnTo>
                  <a:lnTo>
                    <a:pt x="587" y="574"/>
                  </a:lnTo>
                  <a:lnTo>
                    <a:pt x="587" y="575"/>
                  </a:lnTo>
                  <a:lnTo>
                    <a:pt x="588" y="575"/>
                  </a:lnTo>
                  <a:lnTo>
                    <a:pt x="588" y="574"/>
                  </a:lnTo>
                  <a:lnTo>
                    <a:pt x="588" y="573"/>
                  </a:lnTo>
                  <a:lnTo>
                    <a:pt x="587" y="572"/>
                  </a:lnTo>
                  <a:lnTo>
                    <a:pt x="586" y="572"/>
                  </a:lnTo>
                  <a:lnTo>
                    <a:pt x="586" y="571"/>
                  </a:lnTo>
                  <a:lnTo>
                    <a:pt x="586" y="570"/>
                  </a:lnTo>
                  <a:lnTo>
                    <a:pt x="585" y="570"/>
                  </a:lnTo>
                  <a:lnTo>
                    <a:pt x="583" y="568"/>
                  </a:lnTo>
                  <a:lnTo>
                    <a:pt x="581" y="565"/>
                  </a:lnTo>
                  <a:lnTo>
                    <a:pt x="580" y="565"/>
                  </a:lnTo>
                  <a:lnTo>
                    <a:pt x="580" y="564"/>
                  </a:lnTo>
                  <a:lnTo>
                    <a:pt x="579" y="564"/>
                  </a:lnTo>
                  <a:lnTo>
                    <a:pt x="579" y="563"/>
                  </a:lnTo>
                  <a:lnTo>
                    <a:pt x="580" y="563"/>
                  </a:lnTo>
                  <a:lnTo>
                    <a:pt x="580" y="561"/>
                  </a:lnTo>
                  <a:lnTo>
                    <a:pt x="583" y="562"/>
                  </a:lnTo>
                  <a:lnTo>
                    <a:pt x="585" y="562"/>
                  </a:lnTo>
                  <a:lnTo>
                    <a:pt x="585" y="561"/>
                  </a:lnTo>
                  <a:lnTo>
                    <a:pt x="580" y="561"/>
                  </a:lnTo>
                  <a:lnTo>
                    <a:pt x="580" y="560"/>
                  </a:lnTo>
                  <a:lnTo>
                    <a:pt x="580" y="559"/>
                  </a:lnTo>
                  <a:lnTo>
                    <a:pt x="579" y="559"/>
                  </a:lnTo>
                  <a:lnTo>
                    <a:pt x="578" y="560"/>
                  </a:lnTo>
                  <a:lnTo>
                    <a:pt x="578" y="561"/>
                  </a:lnTo>
                  <a:lnTo>
                    <a:pt x="577" y="562"/>
                  </a:lnTo>
                  <a:lnTo>
                    <a:pt x="577" y="561"/>
                  </a:lnTo>
                  <a:lnTo>
                    <a:pt x="575" y="560"/>
                  </a:lnTo>
                  <a:lnTo>
                    <a:pt x="574" y="559"/>
                  </a:lnTo>
                  <a:lnTo>
                    <a:pt x="574" y="558"/>
                  </a:lnTo>
                  <a:lnTo>
                    <a:pt x="574" y="557"/>
                  </a:lnTo>
                  <a:lnTo>
                    <a:pt x="573" y="557"/>
                  </a:lnTo>
                  <a:lnTo>
                    <a:pt x="573" y="556"/>
                  </a:lnTo>
                  <a:lnTo>
                    <a:pt x="574" y="555"/>
                  </a:lnTo>
                  <a:lnTo>
                    <a:pt x="573" y="555"/>
                  </a:lnTo>
                  <a:lnTo>
                    <a:pt x="572" y="551"/>
                  </a:lnTo>
                  <a:lnTo>
                    <a:pt x="572" y="550"/>
                  </a:lnTo>
                  <a:lnTo>
                    <a:pt x="572" y="549"/>
                  </a:lnTo>
                  <a:lnTo>
                    <a:pt x="572" y="548"/>
                  </a:lnTo>
                  <a:lnTo>
                    <a:pt x="572" y="547"/>
                  </a:lnTo>
                  <a:lnTo>
                    <a:pt x="573" y="546"/>
                  </a:lnTo>
                  <a:lnTo>
                    <a:pt x="573" y="545"/>
                  </a:lnTo>
                  <a:lnTo>
                    <a:pt x="573" y="544"/>
                  </a:lnTo>
                  <a:lnTo>
                    <a:pt x="572" y="544"/>
                  </a:lnTo>
                  <a:lnTo>
                    <a:pt x="573" y="542"/>
                  </a:lnTo>
                  <a:lnTo>
                    <a:pt x="573" y="541"/>
                  </a:lnTo>
                  <a:lnTo>
                    <a:pt x="573" y="540"/>
                  </a:lnTo>
                  <a:lnTo>
                    <a:pt x="574" y="540"/>
                  </a:lnTo>
                  <a:lnTo>
                    <a:pt x="576" y="541"/>
                  </a:lnTo>
                  <a:lnTo>
                    <a:pt x="577" y="541"/>
                  </a:lnTo>
                  <a:lnTo>
                    <a:pt x="579" y="544"/>
                  </a:lnTo>
                  <a:lnTo>
                    <a:pt x="585" y="545"/>
                  </a:lnTo>
                  <a:lnTo>
                    <a:pt x="586" y="546"/>
                  </a:lnTo>
                  <a:lnTo>
                    <a:pt x="587" y="547"/>
                  </a:lnTo>
                  <a:lnTo>
                    <a:pt x="587" y="546"/>
                  </a:lnTo>
                  <a:lnTo>
                    <a:pt x="586" y="546"/>
                  </a:lnTo>
                  <a:lnTo>
                    <a:pt x="583" y="542"/>
                  </a:lnTo>
                  <a:lnTo>
                    <a:pt x="581" y="542"/>
                  </a:lnTo>
                  <a:lnTo>
                    <a:pt x="579" y="541"/>
                  </a:lnTo>
                  <a:lnTo>
                    <a:pt x="578" y="540"/>
                  </a:lnTo>
                  <a:lnTo>
                    <a:pt x="578" y="539"/>
                  </a:lnTo>
                  <a:lnTo>
                    <a:pt x="577" y="539"/>
                  </a:lnTo>
                  <a:lnTo>
                    <a:pt x="574" y="539"/>
                  </a:lnTo>
                  <a:lnTo>
                    <a:pt x="574" y="537"/>
                  </a:lnTo>
                  <a:lnTo>
                    <a:pt x="574" y="535"/>
                  </a:lnTo>
                  <a:lnTo>
                    <a:pt x="575" y="535"/>
                  </a:lnTo>
                  <a:lnTo>
                    <a:pt x="576" y="536"/>
                  </a:lnTo>
                  <a:lnTo>
                    <a:pt x="577" y="537"/>
                  </a:lnTo>
                  <a:lnTo>
                    <a:pt x="577" y="536"/>
                  </a:lnTo>
                  <a:lnTo>
                    <a:pt x="577" y="535"/>
                  </a:lnTo>
                  <a:lnTo>
                    <a:pt x="576" y="535"/>
                  </a:lnTo>
                  <a:lnTo>
                    <a:pt x="577" y="534"/>
                  </a:lnTo>
                  <a:lnTo>
                    <a:pt x="578" y="534"/>
                  </a:lnTo>
                  <a:lnTo>
                    <a:pt x="579" y="536"/>
                  </a:lnTo>
                  <a:lnTo>
                    <a:pt x="581" y="536"/>
                  </a:lnTo>
                  <a:lnTo>
                    <a:pt x="585" y="537"/>
                  </a:lnTo>
                  <a:lnTo>
                    <a:pt x="587" y="537"/>
                  </a:lnTo>
                  <a:lnTo>
                    <a:pt x="589" y="537"/>
                  </a:lnTo>
                  <a:lnTo>
                    <a:pt x="590" y="539"/>
                  </a:lnTo>
                  <a:lnTo>
                    <a:pt x="592" y="540"/>
                  </a:lnTo>
                  <a:lnTo>
                    <a:pt x="591" y="539"/>
                  </a:lnTo>
                  <a:lnTo>
                    <a:pt x="591" y="537"/>
                  </a:lnTo>
                  <a:lnTo>
                    <a:pt x="590" y="537"/>
                  </a:lnTo>
                  <a:lnTo>
                    <a:pt x="588" y="536"/>
                  </a:lnTo>
                  <a:lnTo>
                    <a:pt x="587" y="536"/>
                  </a:lnTo>
                  <a:lnTo>
                    <a:pt x="585" y="535"/>
                  </a:lnTo>
                  <a:lnTo>
                    <a:pt x="583" y="535"/>
                  </a:lnTo>
                  <a:lnTo>
                    <a:pt x="578" y="532"/>
                  </a:lnTo>
                  <a:lnTo>
                    <a:pt x="577" y="532"/>
                  </a:lnTo>
                  <a:lnTo>
                    <a:pt x="577" y="530"/>
                  </a:lnTo>
                  <a:lnTo>
                    <a:pt x="577" y="529"/>
                  </a:lnTo>
                  <a:lnTo>
                    <a:pt x="577" y="528"/>
                  </a:lnTo>
                  <a:lnTo>
                    <a:pt x="580" y="526"/>
                  </a:lnTo>
                  <a:lnTo>
                    <a:pt x="581" y="526"/>
                  </a:lnTo>
                  <a:lnTo>
                    <a:pt x="581" y="528"/>
                  </a:lnTo>
                  <a:lnTo>
                    <a:pt x="583" y="529"/>
                  </a:lnTo>
                  <a:lnTo>
                    <a:pt x="585" y="529"/>
                  </a:lnTo>
                  <a:lnTo>
                    <a:pt x="585" y="530"/>
                  </a:lnTo>
                  <a:lnTo>
                    <a:pt x="586" y="532"/>
                  </a:lnTo>
                  <a:lnTo>
                    <a:pt x="586" y="530"/>
                  </a:lnTo>
                  <a:lnTo>
                    <a:pt x="585" y="529"/>
                  </a:lnTo>
                  <a:lnTo>
                    <a:pt x="583" y="528"/>
                  </a:lnTo>
                  <a:lnTo>
                    <a:pt x="583" y="527"/>
                  </a:lnTo>
                  <a:lnTo>
                    <a:pt x="583" y="526"/>
                  </a:lnTo>
                  <a:lnTo>
                    <a:pt x="581" y="526"/>
                  </a:lnTo>
                  <a:lnTo>
                    <a:pt x="583" y="525"/>
                  </a:lnTo>
                  <a:lnTo>
                    <a:pt x="587" y="522"/>
                  </a:lnTo>
                  <a:lnTo>
                    <a:pt x="588" y="522"/>
                  </a:lnTo>
                  <a:lnTo>
                    <a:pt x="591" y="524"/>
                  </a:lnTo>
                  <a:lnTo>
                    <a:pt x="591" y="525"/>
                  </a:lnTo>
                  <a:lnTo>
                    <a:pt x="592" y="525"/>
                  </a:lnTo>
                  <a:lnTo>
                    <a:pt x="591" y="526"/>
                  </a:lnTo>
                  <a:lnTo>
                    <a:pt x="592" y="526"/>
                  </a:lnTo>
                  <a:lnTo>
                    <a:pt x="592" y="525"/>
                  </a:lnTo>
                  <a:lnTo>
                    <a:pt x="592" y="524"/>
                  </a:lnTo>
                  <a:lnTo>
                    <a:pt x="589" y="521"/>
                  </a:lnTo>
                  <a:lnTo>
                    <a:pt x="592" y="517"/>
                  </a:lnTo>
                  <a:lnTo>
                    <a:pt x="594" y="517"/>
                  </a:lnTo>
                  <a:lnTo>
                    <a:pt x="596" y="516"/>
                  </a:lnTo>
                  <a:lnTo>
                    <a:pt x="598" y="515"/>
                  </a:lnTo>
                  <a:lnTo>
                    <a:pt x="598" y="516"/>
                  </a:lnTo>
                  <a:lnTo>
                    <a:pt x="600" y="515"/>
                  </a:lnTo>
                  <a:lnTo>
                    <a:pt x="601" y="514"/>
                  </a:lnTo>
                  <a:lnTo>
                    <a:pt x="601" y="513"/>
                  </a:lnTo>
                  <a:lnTo>
                    <a:pt x="606" y="513"/>
                  </a:lnTo>
                  <a:lnTo>
                    <a:pt x="609" y="513"/>
                  </a:lnTo>
                  <a:lnTo>
                    <a:pt x="611" y="514"/>
                  </a:lnTo>
                  <a:lnTo>
                    <a:pt x="615" y="514"/>
                  </a:lnTo>
                  <a:lnTo>
                    <a:pt x="617" y="515"/>
                  </a:lnTo>
                  <a:lnTo>
                    <a:pt x="617" y="516"/>
                  </a:lnTo>
                  <a:lnTo>
                    <a:pt x="617" y="517"/>
                  </a:lnTo>
                  <a:lnTo>
                    <a:pt x="618" y="518"/>
                  </a:lnTo>
                  <a:lnTo>
                    <a:pt x="618" y="519"/>
                  </a:lnTo>
                  <a:lnTo>
                    <a:pt x="619" y="521"/>
                  </a:lnTo>
                  <a:lnTo>
                    <a:pt x="619" y="522"/>
                  </a:lnTo>
                  <a:lnTo>
                    <a:pt x="619" y="524"/>
                  </a:lnTo>
                  <a:lnTo>
                    <a:pt x="619" y="525"/>
                  </a:lnTo>
                  <a:lnTo>
                    <a:pt x="619" y="526"/>
                  </a:lnTo>
                  <a:lnTo>
                    <a:pt x="619" y="527"/>
                  </a:lnTo>
                  <a:lnTo>
                    <a:pt x="619" y="528"/>
                  </a:lnTo>
                  <a:lnTo>
                    <a:pt x="619" y="529"/>
                  </a:lnTo>
                  <a:lnTo>
                    <a:pt x="619" y="530"/>
                  </a:lnTo>
                  <a:lnTo>
                    <a:pt x="624" y="533"/>
                  </a:lnTo>
                  <a:lnTo>
                    <a:pt x="624" y="534"/>
                  </a:lnTo>
                  <a:lnTo>
                    <a:pt x="624" y="535"/>
                  </a:lnTo>
                  <a:lnTo>
                    <a:pt x="624" y="536"/>
                  </a:lnTo>
                  <a:lnTo>
                    <a:pt x="624" y="537"/>
                  </a:lnTo>
                  <a:lnTo>
                    <a:pt x="624" y="539"/>
                  </a:lnTo>
                  <a:lnTo>
                    <a:pt x="624" y="540"/>
                  </a:lnTo>
                  <a:lnTo>
                    <a:pt x="624" y="541"/>
                  </a:lnTo>
                  <a:lnTo>
                    <a:pt x="624" y="542"/>
                  </a:lnTo>
                  <a:lnTo>
                    <a:pt x="624" y="544"/>
                  </a:lnTo>
                  <a:lnTo>
                    <a:pt x="625" y="545"/>
                  </a:lnTo>
                  <a:lnTo>
                    <a:pt x="625" y="546"/>
                  </a:lnTo>
                  <a:lnTo>
                    <a:pt x="626" y="546"/>
                  </a:lnTo>
                  <a:lnTo>
                    <a:pt x="627" y="547"/>
                  </a:lnTo>
                  <a:lnTo>
                    <a:pt x="627" y="548"/>
                  </a:lnTo>
                  <a:lnTo>
                    <a:pt x="627" y="549"/>
                  </a:lnTo>
                  <a:lnTo>
                    <a:pt x="626" y="549"/>
                  </a:lnTo>
                  <a:lnTo>
                    <a:pt x="626" y="550"/>
                  </a:lnTo>
                  <a:lnTo>
                    <a:pt x="625" y="550"/>
                  </a:lnTo>
                  <a:lnTo>
                    <a:pt x="625" y="551"/>
                  </a:lnTo>
                  <a:lnTo>
                    <a:pt x="624" y="552"/>
                  </a:lnTo>
                  <a:lnTo>
                    <a:pt x="625" y="555"/>
                  </a:lnTo>
                  <a:lnTo>
                    <a:pt x="623" y="557"/>
                  </a:lnTo>
                  <a:lnTo>
                    <a:pt x="621" y="558"/>
                  </a:lnTo>
                  <a:lnTo>
                    <a:pt x="621" y="559"/>
                  </a:lnTo>
                  <a:lnTo>
                    <a:pt x="619" y="562"/>
                  </a:lnTo>
                  <a:lnTo>
                    <a:pt x="618" y="564"/>
                  </a:lnTo>
                  <a:lnTo>
                    <a:pt x="617" y="565"/>
                  </a:lnTo>
                  <a:lnTo>
                    <a:pt x="618" y="565"/>
                  </a:lnTo>
                  <a:lnTo>
                    <a:pt x="618" y="564"/>
                  </a:lnTo>
                  <a:lnTo>
                    <a:pt x="619" y="563"/>
                  </a:lnTo>
                  <a:lnTo>
                    <a:pt x="619" y="562"/>
                  </a:lnTo>
                  <a:lnTo>
                    <a:pt x="620" y="562"/>
                  </a:lnTo>
                  <a:lnTo>
                    <a:pt x="620" y="561"/>
                  </a:lnTo>
                  <a:lnTo>
                    <a:pt x="621" y="559"/>
                  </a:lnTo>
                  <a:lnTo>
                    <a:pt x="622" y="559"/>
                  </a:lnTo>
                  <a:lnTo>
                    <a:pt x="623" y="558"/>
                  </a:lnTo>
                  <a:lnTo>
                    <a:pt x="624" y="557"/>
                  </a:lnTo>
                  <a:lnTo>
                    <a:pt x="625" y="557"/>
                  </a:lnTo>
                  <a:lnTo>
                    <a:pt x="625" y="558"/>
                  </a:lnTo>
                  <a:lnTo>
                    <a:pt x="625" y="559"/>
                  </a:lnTo>
                  <a:lnTo>
                    <a:pt x="625" y="560"/>
                  </a:lnTo>
                  <a:lnTo>
                    <a:pt x="625" y="561"/>
                  </a:lnTo>
                  <a:lnTo>
                    <a:pt x="624" y="561"/>
                  </a:lnTo>
                  <a:lnTo>
                    <a:pt x="623" y="563"/>
                  </a:lnTo>
                  <a:lnTo>
                    <a:pt x="622" y="564"/>
                  </a:lnTo>
                  <a:lnTo>
                    <a:pt x="622" y="565"/>
                  </a:lnTo>
                  <a:lnTo>
                    <a:pt x="622" y="567"/>
                  </a:lnTo>
                  <a:lnTo>
                    <a:pt x="621" y="567"/>
                  </a:lnTo>
                  <a:lnTo>
                    <a:pt x="623" y="570"/>
                  </a:lnTo>
                  <a:lnTo>
                    <a:pt x="624" y="571"/>
                  </a:lnTo>
                  <a:lnTo>
                    <a:pt x="624" y="572"/>
                  </a:lnTo>
                  <a:lnTo>
                    <a:pt x="623" y="572"/>
                  </a:lnTo>
                  <a:lnTo>
                    <a:pt x="623" y="571"/>
                  </a:lnTo>
                  <a:lnTo>
                    <a:pt x="620" y="571"/>
                  </a:lnTo>
                  <a:lnTo>
                    <a:pt x="621" y="572"/>
                  </a:lnTo>
                  <a:lnTo>
                    <a:pt x="620" y="572"/>
                  </a:lnTo>
                  <a:lnTo>
                    <a:pt x="620" y="573"/>
                  </a:lnTo>
                  <a:lnTo>
                    <a:pt x="621" y="573"/>
                  </a:lnTo>
                  <a:lnTo>
                    <a:pt x="622" y="572"/>
                  </a:lnTo>
                  <a:lnTo>
                    <a:pt x="622" y="573"/>
                  </a:lnTo>
                  <a:lnTo>
                    <a:pt x="622" y="574"/>
                  </a:lnTo>
                  <a:lnTo>
                    <a:pt x="622" y="575"/>
                  </a:lnTo>
                  <a:lnTo>
                    <a:pt x="622" y="576"/>
                  </a:lnTo>
                  <a:lnTo>
                    <a:pt x="621" y="576"/>
                  </a:lnTo>
                  <a:lnTo>
                    <a:pt x="621" y="578"/>
                  </a:lnTo>
                  <a:lnTo>
                    <a:pt x="622" y="576"/>
                  </a:lnTo>
                  <a:lnTo>
                    <a:pt x="623" y="576"/>
                  </a:lnTo>
                  <a:lnTo>
                    <a:pt x="623" y="574"/>
                  </a:lnTo>
                  <a:lnTo>
                    <a:pt x="624" y="573"/>
                  </a:lnTo>
                  <a:lnTo>
                    <a:pt x="625" y="573"/>
                  </a:lnTo>
                  <a:lnTo>
                    <a:pt x="626" y="572"/>
                  </a:lnTo>
                  <a:lnTo>
                    <a:pt x="626" y="571"/>
                  </a:lnTo>
                  <a:lnTo>
                    <a:pt x="626" y="570"/>
                  </a:lnTo>
                  <a:lnTo>
                    <a:pt x="625" y="570"/>
                  </a:lnTo>
                  <a:lnTo>
                    <a:pt x="625" y="568"/>
                  </a:lnTo>
                  <a:lnTo>
                    <a:pt x="625" y="567"/>
                  </a:lnTo>
                  <a:lnTo>
                    <a:pt x="626" y="567"/>
                  </a:lnTo>
                  <a:lnTo>
                    <a:pt x="627" y="567"/>
                  </a:lnTo>
                  <a:lnTo>
                    <a:pt x="627" y="565"/>
                  </a:lnTo>
                  <a:lnTo>
                    <a:pt x="627" y="564"/>
                  </a:lnTo>
                  <a:lnTo>
                    <a:pt x="627" y="563"/>
                  </a:lnTo>
                  <a:lnTo>
                    <a:pt x="629" y="564"/>
                  </a:lnTo>
                  <a:lnTo>
                    <a:pt x="631" y="567"/>
                  </a:lnTo>
                  <a:lnTo>
                    <a:pt x="631" y="568"/>
                  </a:lnTo>
                  <a:lnTo>
                    <a:pt x="632" y="568"/>
                  </a:lnTo>
                  <a:lnTo>
                    <a:pt x="634" y="570"/>
                  </a:lnTo>
                  <a:lnTo>
                    <a:pt x="634" y="568"/>
                  </a:lnTo>
                  <a:lnTo>
                    <a:pt x="633" y="568"/>
                  </a:lnTo>
                  <a:lnTo>
                    <a:pt x="632" y="567"/>
                  </a:lnTo>
                  <a:lnTo>
                    <a:pt x="631" y="565"/>
                  </a:lnTo>
                  <a:lnTo>
                    <a:pt x="631" y="564"/>
                  </a:lnTo>
                  <a:lnTo>
                    <a:pt x="629" y="563"/>
                  </a:lnTo>
                  <a:lnTo>
                    <a:pt x="629" y="562"/>
                  </a:lnTo>
                  <a:lnTo>
                    <a:pt x="631" y="560"/>
                  </a:lnTo>
                  <a:lnTo>
                    <a:pt x="632" y="560"/>
                  </a:lnTo>
                  <a:lnTo>
                    <a:pt x="632" y="559"/>
                  </a:lnTo>
                  <a:lnTo>
                    <a:pt x="632" y="558"/>
                  </a:lnTo>
                  <a:lnTo>
                    <a:pt x="633" y="557"/>
                  </a:lnTo>
                  <a:lnTo>
                    <a:pt x="633" y="558"/>
                  </a:lnTo>
                  <a:lnTo>
                    <a:pt x="634" y="558"/>
                  </a:lnTo>
                  <a:lnTo>
                    <a:pt x="634" y="559"/>
                  </a:lnTo>
                  <a:lnTo>
                    <a:pt x="633" y="559"/>
                  </a:lnTo>
                  <a:lnTo>
                    <a:pt x="633" y="560"/>
                  </a:lnTo>
                  <a:lnTo>
                    <a:pt x="634" y="561"/>
                  </a:lnTo>
                  <a:lnTo>
                    <a:pt x="634" y="562"/>
                  </a:lnTo>
                  <a:lnTo>
                    <a:pt x="635" y="562"/>
                  </a:lnTo>
                  <a:lnTo>
                    <a:pt x="635" y="563"/>
                  </a:lnTo>
                  <a:lnTo>
                    <a:pt x="634" y="563"/>
                  </a:lnTo>
                  <a:lnTo>
                    <a:pt x="634" y="564"/>
                  </a:lnTo>
                  <a:lnTo>
                    <a:pt x="633" y="564"/>
                  </a:lnTo>
                  <a:lnTo>
                    <a:pt x="633" y="565"/>
                  </a:lnTo>
                  <a:lnTo>
                    <a:pt x="633" y="567"/>
                  </a:lnTo>
                  <a:lnTo>
                    <a:pt x="634" y="567"/>
                  </a:lnTo>
                  <a:lnTo>
                    <a:pt x="634" y="565"/>
                  </a:lnTo>
                  <a:lnTo>
                    <a:pt x="634" y="564"/>
                  </a:lnTo>
                  <a:lnTo>
                    <a:pt x="635" y="564"/>
                  </a:lnTo>
                  <a:lnTo>
                    <a:pt x="635" y="563"/>
                  </a:lnTo>
                  <a:lnTo>
                    <a:pt x="636" y="563"/>
                  </a:lnTo>
                  <a:lnTo>
                    <a:pt x="636" y="562"/>
                  </a:lnTo>
                  <a:lnTo>
                    <a:pt x="637" y="561"/>
                  </a:lnTo>
                  <a:lnTo>
                    <a:pt x="637" y="560"/>
                  </a:lnTo>
                  <a:lnTo>
                    <a:pt x="638" y="560"/>
                  </a:lnTo>
                  <a:lnTo>
                    <a:pt x="640" y="562"/>
                  </a:lnTo>
                  <a:lnTo>
                    <a:pt x="641" y="564"/>
                  </a:lnTo>
                  <a:lnTo>
                    <a:pt x="641" y="565"/>
                  </a:lnTo>
                  <a:lnTo>
                    <a:pt x="641" y="567"/>
                  </a:lnTo>
                  <a:lnTo>
                    <a:pt x="641" y="568"/>
                  </a:lnTo>
                  <a:lnTo>
                    <a:pt x="641" y="570"/>
                  </a:lnTo>
                  <a:lnTo>
                    <a:pt x="641" y="571"/>
                  </a:lnTo>
                  <a:lnTo>
                    <a:pt x="641" y="572"/>
                  </a:lnTo>
                  <a:lnTo>
                    <a:pt x="640" y="572"/>
                  </a:lnTo>
                  <a:lnTo>
                    <a:pt x="640" y="573"/>
                  </a:lnTo>
                  <a:lnTo>
                    <a:pt x="640" y="574"/>
                  </a:lnTo>
                  <a:lnTo>
                    <a:pt x="638" y="574"/>
                  </a:lnTo>
                  <a:lnTo>
                    <a:pt x="638" y="575"/>
                  </a:lnTo>
                  <a:lnTo>
                    <a:pt x="640" y="575"/>
                  </a:lnTo>
                  <a:lnTo>
                    <a:pt x="640" y="574"/>
                  </a:lnTo>
                  <a:lnTo>
                    <a:pt x="643" y="576"/>
                  </a:lnTo>
                  <a:lnTo>
                    <a:pt x="646" y="578"/>
                  </a:lnTo>
                  <a:lnTo>
                    <a:pt x="646" y="576"/>
                  </a:lnTo>
                  <a:lnTo>
                    <a:pt x="644" y="575"/>
                  </a:lnTo>
                  <a:lnTo>
                    <a:pt x="643" y="575"/>
                  </a:lnTo>
                  <a:lnTo>
                    <a:pt x="642" y="574"/>
                  </a:lnTo>
                  <a:lnTo>
                    <a:pt x="642" y="573"/>
                  </a:lnTo>
                  <a:lnTo>
                    <a:pt x="642" y="572"/>
                  </a:lnTo>
                  <a:lnTo>
                    <a:pt x="642" y="571"/>
                  </a:lnTo>
                  <a:lnTo>
                    <a:pt x="642" y="570"/>
                  </a:lnTo>
                  <a:lnTo>
                    <a:pt x="642" y="568"/>
                  </a:lnTo>
                  <a:lnTo>
                    <a:pt x="646" y="571"/>
                  </a:lnTo>
                  <a:lnTo>
                    <a:pt x="647" y="572"/>
                  </a:lnTo>
                  <a:lnTo>
                    <a:pt x="647" y="575"/>
                  </a:lnTo>
                  <a:lnTo>
                    <a:pt x="649" y="580"/>
                  </a:lnTo>
                  <a:lnTo>
                    <a:pt x="651" y="580"/>
                  </a:lnTo>
                  <a:lnTo>
                    <a:pt x="651" y="581"/>
                  </a:lnTo>
                  <a:lnTo>
                    <a:pt x="652" y="581"/>
                  </a:lnTo>
                  <a:lnTo>
                    <a:pt x="652" y="580"/>
                  </a:lnTo>
                  <a:lnTo>
                    <a:pt x="653" y="580"/>
                  </a:lnTo>
                  <a:lnTo>
                    <a:pt x="654" y="581"/>
                  </a:lnTo>
                  <a:lnTo>
                    <a:pt x="654" y="580"/>
                  </a:lnTo>
                  <a:lnTo>
                    <a:pt x="653" y="579"/>
                  </a:lnTo>
                  <a:lnTo>
                    <a:pt x="652" y="579"/>
                  </a:lnTo>
                  <a:lnTo>
                    <a:pt x="652" y="580"/>
                  </a:lnTo>
                  <a:lnTo>
                    <a:pt x="651" y="580"/>
                  </a:lnTo>
                  <a:lnTo>
                    <a:pt x="649" y="579"/>
                  </a:lnTo>
                  <a:lnTo>
                    <a:pt x="649" y="578"/>
                  </a:lnTo>
                  <a:lnTo>
                    <a:pt x="648" y="576"/>
                  </a:lnTo>
                  <a:lnTo>
                    <a:pt x="648" y="575"/>
                  </a:lnTo>
                  <a:lnTo>
                    <a:pt x="649" y="575"/>
                  </a:lnTo>
                  <a:lnTo>
                    <a:pt x="651" y="575"/>
                  </a:lnTo>
                  <a:lnTo>
                    <a:pt x="651" y="576"/>
                  </a:lnTo>
                  <a:lnTo>
                    <a:pt x="652" y="578"/>
                  </a:lnTo>
                  <a:lnTo>
                    <a:pt x="652" y="576"/>
                  </a:lnTo>
                  <a:lnTo>
                    <a:pt x="651" y="575"/>
                  </a:lnTo>
                  <a:lnTo>
                    <a:pt x="651" y="574"/>
                  </a:lnTo>
                  <a:lnTo>
                    <a:pt x="649" y="574"/>
                  </a:lnTo>
                  <a:lnTo>
                    <a:pt x="648" y="574"/>
                  </a:lnTo>
                  <a:lnTo>
                    <a:pt x="648" y="572"/>
                  </a:lnTo>
                  <a:lnTo>
                    <a:pt x="647" y="571"/>
                  </a:lnTo>
                  <a:lnTo>
                    <a:pt x="647" y="570"/>
                  </a:lnTo>
                  <a:lnTo>
                    <a:pt x="646" y="570"/>
                  </a:lnTo>
                  <a:lnTo>
                    <a:pt x="644" y="568"/>
                  </a:lnTo>
                  <a:lnTo>
                    <a:pt x="642" y="567"/>
                  </a:lnTo>
                  <a:lnTo>
                    <a:pt x="642" y="565"/>
                  </a:lnTo>
                  <a:lnTo>
                    <a:pt x="643" y="565"/>
                  </a:lnTo>
                  <a:lnTo>
                    <a:pt x="643" y="564"/>
                  </a:lnTo>
                  <a:lnTo>
                    <a:pt x="643" y="563"/>
                  </a:lnTo>
                  <a:lnTo>
                    <a:pt x="643" y="562"/>
                  </a:lnTo>
                  <a:lnTo>
                    <a:pt x="644" y="562"/>
                  </a:lnTo>
                  <a:lnTo>
                    <a:pt x="644" y="561"/>
                  </a:lnTo>
                  <a:lnTo>
                    <a:pt x="646" y="562"/>
                  </a:lnTo>
                  <a:lnTo>
                    <a:pt x="646" y="563"/>
                  </a:lnTo>
                  <a:lnTo>
                    <a:pt x="646" y="564"/>
                  </a:lnTo>
                  <a:lnTo>
                    <a:pt x="646" y="565"/>
                  </a:lnTo>
                  <a:lnTo>
                    <a:pt x="647" y="565"/>
                  </a:lnTo>
                  <a:lnTo>
                    <a:pt x="647" y="564"/>
                  </a:lnTo>
                  <a:lnTo>
                    <a:pt x="647" y="563"/>
                  </a:lnTo>
                  <a:lnTo>
                    <a:pt x="647" y="562"/>
                  </a:lnTo>
                  <a:lnTo>
                    <a:pt x="652" y="564"/>
                  </a:lnTo>
                  <a:lnTo>
                    <a:pt x="654" y="565"/>
                  </a:lnTo>
                  <a:lnTo>
                    <a:pt x="654" y="567"/>
                  </a:lnTo>
                  <a:lnTo>
                    <a:pt x="655" y="567"/>
                  </a:lnTo>
                  <a:lnTo>
                    <a:pt x="655" y="568"/>
                  </a:lnTo>
                  <a:lnTo>
                    <a:pt x="658" y="567"/>
                  </a:lnTo>
                  <a:lnTo>
                    <a:pt x="656" y="567"/>
                  </a:lnTo>
                  <a:lnTo>
                    <a:pt x="655" y="565"/>
                  </a:lnTo>
                  <a:lnTo>
                    <a:pt x="654" y="565"/>
                  </a:lnTo>
                  <a:lnTo>
                    <a:pt x="653" y="564"/>
                  </a:lnTo>
                  <a:lnTo>
                    <a:pt x="652" y="563"/>
                  </a:lnTo>
                  <a:lnTo>
                    <a:pt x="649" y="562"/>
                  </a:lnTo>
                  <a:lnTo>
                    <a:pt x="646" y="560"/>
                  </a:lnTo>
                  <a:lnTo>
                    <a:pt x="646" y="559"/>
                  </a:lnTo>
                  <a:lnTo>
                    <a:pt x="646" y="558"/>
                  </a:lnTo>
                  <a:lnTo>
                    <a:pt x="646" y="557"/>
                  </a:lnTo>
                  <a:lnTo>
                    <a:pt x="647" y="556"/>
                  </a:lnTo>
                  <a:lnTo>
                    <a:pt x="647" y="555"/>
                  </a:lnTo>
                  <a:lnTo>
                    <a:pt x="649" y="551"/>
                  </a:lnTo>
                  <a:lnTo>
                    <a:pt x="652" y="550"/>
                  </a:lnTo>
                  <a:lnTo>
                    <a:pt x="653" y="549"/>
                  </a:lnTo>
                  <a:lnTo>
                    <a:pt x="654" y="549"/>
                  </a:lnTo>
                  <a:lnTo>
                    <a:pt x="655" y="548"/>
                  </a:lnTo>
                  <a:lnTo>
                    <a:pt x="658" y="548"/>
                  </a:lnTo>
                  <a:lnTo>
                    <a:pt x="663" y="548"/>
                  </a:lnTo>
                  <a:lnTo>
                    <a:pt x="664" y="549"/>
                  </a:lnTo>
                  <a:lnTo>
                    <a:pt x="665" y="550"/>
                  </a:lnTo>
                  <a:lnTo>
                    <a:pt x="665" y="551"/>
                  </a:lnTo>
                  <a:lnTo>
                    <a:pt x="666" y="551"/>
                  </a:lnTo>
                  <a:lnTo>
                    <a:pt x="670" y="552"/>
                  </a:lnTo>
                  <a:lnTo>
                    <a:pt x="670" y="555"/>
                  </a:lnTo>
                  <a:lnTo>
                    <a:pt x="670" y="556"/>
                  </a:lnTo>
                  <a:lnTo>
                    <a:pt x="670" y="557"/>
                  </a:lnTo>
                  <a:lnTo>
                    <a:pt x="670" y="558"/>
                  </a:lnTo>
                  <a:lnTo>
                    <a:pt x="671" y="558"/>
                  </a:lnTo>
                  <a:lnTo>
                    <a:pt x="671" y="557"/>
                  </a:lnTo>
                  <a:lnTo>
                    <a:pt x="671" y="556"/>
                  </a:lnTo>
                  <a:lnTo>
                    <a:pt x="671" y="555"/>
                  </a:lnTo>
                  <a:lnTo>
                    <a:pt x="672" y="555"/>
                  </a:lnTo>
                  <a:lnTo>
                    <a:pt x="676" y="555"/>
                  </a:lnTo>
                  <a:lnTo>
                    <a:pt x="676" y="556"/>
                  </a:lnTo>
                  <a:lnTo>
                    <a:pt x="677" y="556"/>
                  </a:lnTo>
                  <a:lnTo>
                    <a:pt x="678" y="557"/>
                  </a:lnTo>
                  <a:lnTo>
                    <a:pt x="680" y="557"/>
                  </a:lnTo>
                  <a:lnTo>
                    <a:pt x="680" y="558"/>
                  </a:lnTo>
                  <a:lnTo>
                    <a:pt x="680" y="559"/>
                  </a:lnTo>
                  <a:lnTo>
                    <a:pt x="681" y="559"/>
                  </a:lnTo>
                  <a:lnTo>
                    <a:pt x="681" y="560"/>
                  </a:lnTo>
                  <a:lnTo>
                    <a:pt x="681" y="561"/>
                  </a:lnTo>
                  <a:lnTo>
                    <a:pt x="681" y="562"/>
                  </a:lnTo>
                  <a:lnTo>
                    <a:pt x="682" y="563"/>
                  </a:lnTo>
                  <a:lnTo>
                    <a:pt x="682" y="564"/>
                  </a:lnTo>
                  <a:lnTo>
                    <a:pt x="683" y="564"/>
                  </a:lnTo>
                  <a:lnTo>
                    <a:pt x="682" y="565"/>
                  </a:lnTo>
                  <a:lnTo>
                    <a:pt x="682" y="567"/>
                  </a:lnTo>
                  <a:lnTo>
                    <a:pt x="681" y="567"/>
                  </a:lnTo>
                  <a:lnTo>
                    <a:pt x="680" y="570"/>
                  </a:lnTo>
                  <a:lnTo>
                    <a:pt x="678" y="570"/>
                  </a:lnTo>
                  <a:lnTo>
                    <a:pt x="680" y="571"/>
                  </a:lnTo>
                  <a:lnTo>
                    <a:pt x="680" y="572"/>
                  </a:lnTo>
                  <a:lnTo>
                    <a:pt x="679" y="573"/>
                  </a:lnTo>
                  <a:lnTo>
                    <a:pt x="678" y="573"/>
                  </a:lnTo>
                  <a:lnTo>
                    <a:pt x="677" y="573"/>
                  </a:lnTo>
                  <a:lnTo>
                    <a:pt x="677" y="574"/>
                  </a:lnTo>
                  <a:lnTo>
                    <a:pt x="676" y="575"/>
                  </a:lnTo>
                  <a:lnTo>
                    <a:pt x="676" y="576"/>
                  </a:lnTo>
                  <a:lnTo>
                    <a:pt x="676" y="578"/>
                  </a:lnTo>
                  <a:lnTo>
                    <a:pt x="677" y="576"/>
                  </a:lnTo>
                  <a:lnTo>
                    <a:pt x="677" y="575"/>
                  </a:lnTo>
                  <a:lnTo>
                    <a:pt x="677" y="574"/>
                  </a:lnTo>
                  <a:lnTo>
                    <a:pt x="678" y="574"/>
                  </a:lnTo>
                  <a:lnTo>
                    <a:pt x="678" y="573"/>
                  </a:lnTo>
                  <a:lnTo>
                    <a:pt x="679" y="574"/>
                  </a:lnTo>
                  <a:lnTo>
                    <a:pt x="680" y="573"/>
                  </a:lnTo>
                  <a:lnTo>
                    <a:pt x="681" y="573"/>
                  </a:lnTo>
                  <a:lnTo>
                    <a:pt x="681" y="572"/>
                  </a:lnTo>
                  <a:lnTo>
                    <a:pt x="681" y="571"/>
                  </a:lnTo>
                  <a:lnTo>
                    <a:pt x="681" y="570"/>
                  </a:lnTo>
                  <a:lnTo>
                    <a:pt x="682" y="570"/>
                  </a:lnTo>
                  <a:lnTo>
                    <a:pt x="683" y="571"/>
                  </a:lnTo>
                  <a:lnTo>
                    <a:pt x="686" y="571"/>
                  </a:lnTo>
                  <a:lnTo>
                    <a:pt x="689" y="571"/>
                  </a:lnTo>
                  <a:lnTo>
                    <a:pt x="691" y="571"/>
                  </a:lnTo>
                  <a:lnTo>
                    <a:pt x="691" y="572"/>
                  </a:lnTo>
                  <a:lnTo>
                    <a:pt x="691" y="573"/>
                  </a:lnTo>
                  <a:lnTo>
                    <a:pt x="692" y="574"/>
                  </a:lnTo>
                  <a:lnTo>
                    <a:pt x="692" y="575"/>
                  </a:lnTo>
                  <a:lnTo>
                    <a:pt x="691" y="576"/>
                  </a:lnTo>
                  <a:lnTo>
                    <a:pt x="691" y="578"/>
                  </a:lnTo>
                  <a:lnTo>
                    <a:pt x="691" y="579"/>
                  </a:lnTo>
                  <a:lnTo>
                    <a:pt x="691" y="580"/>
                  </a:lnTo>
                  <a:lnTo>
                    <a:pt x="689" y="580"/>
                  </a:lnTo>
                  <a:lnTo>
                    <a:pt x="688" y="580"/>
                  </a:lnTo>
                  <a:lnTo>
                    <a:pt x="687" y="580"/>
                  </a:lnTo>
                  <a:lnTo>
                    <a:pt x="687" y="581"/>
                  </a:lnTo>
                  <a:lnTo>
                    <a:pt x="686" y="581"/>
                  </a:lnTo>
                  <a:lnTo>
                    <a:pt x="686" y="582"/>
                  </a:lnTo>
                  <a:lnTo>
                    <a:pt x="684" y="582"/>
                  </a:lnTo>
                  <a:lnTo>
                    <a:pt x="683" y="582"/>
                  </a:lnTo>
                  <a:lnTo>
                    <a:pt x="683" y="583"/>
                  </a:lnTo>
                  <a:lnTo>
                    <a:pt x="682" y="583"/>
                  </a:lnTo>
                  <a:lnTo>
                    <a:pt x="683" y="585"/>
                  </a:lnTo>
                  <a:lnTo>
                    <a:pt x="682" y="585"/>
                  </a:lnTo>
                  <a:lnTo>
                    <a:pt x="681" y="587"/>
                  </a:lnTo>
                  <a:lnTo>
                    <a:pt x="680" y="589"/>
                  </a:lnTo>
                  <a:lnTo>
                    <a:pt x="679" y="589"/>
                  </a:lnTo>
                  <a:lnTo>
                    <a:pt x="679" y="590"/>
                  </a:lnTo>
                  <a:lnTo>
                    <a:pt x="680" y="589"/>
                  </a:lnTo>
                  <a:lnTo>
                    <a:pt x="682" y="587"/>
                  </a:lnTo>
                  <a:lnTo>
                    <a:pt x="683" y="586"/>
                  </a:lnTo>
                  <a:lnTo>
                    <a:pt x="683" y="585"/>
                  </a:lnTo>
                  <a:lnTo>
                    <a:pt x="684" y="585"/>
                  </a:lnTo>
                  <a:lnTo>
                    <a:pt x="684" y="583"/>
                  </a:lnTo>
                  <a:lnTo>
                    <a:pt x="686" y="583"/>
                  </a:lnTo>
                  <a:lnTo>
                    <a:pt x="686" y="585"/>
                  </a:lnTo>
                  <a:lnTo>
                    <a:pt x="686" y="586"/>
                  </a:lnTo>
                  <a:lnTo>
                    <a:pt x="686" y="587"/>
                  </a:lnTo>
                  <a:lnTo>
                    <a:pt x="684" y="587"/>
                  </a:lnTo>
                  <a:lnTo>
                    <a:pt x="684" y="589"/>
                  </a:lnTo>
                  <a:lnTo>
                    <a:pt x="683" y="589"/>
                  </a:lnTo>
                  <a:lnTo>
                    <a:pt x="682" y="590"/>
                  </a:lnTo>
                  <a:lnTo>
                    <a:pt x="683" y="590"/>
                  </a:lnTo>
                  <a:lnTo>
                    <a:pt x="684" y="590"/>
                  </a:lnTo>
                  <a:lnTo>
                    <a:pt x="684" y="589"/>
                  </a:lnTo>
                  <a:lnTo>
                    <a:pt x="686" y="589"/>
                  </a:lnTo>
                  <a:lnTo>
                    <a:pt x="687" y="586"/>
                  </a:lnTo>
                  <a:lnTo>
                    <a:pt x="687" y="585"/>
                  </a:lnTo>
                  <a:lnTo>
                    <a:pt x="688" y="585"/>
                  </a:lnTo>
                  <a:lnTo>
                    <a:pt x="689" y="583"/>
                  </a:lnTo>
                  <a:lnTo>
                    <a:pt x="689" y="582"/>
                  </a:lnTo>
                  <a:lnTo>
                    <a:pt x="692" y="582"/>
                  </a:lnTo>
                  <a:lnTo>
                    <a:pt x="692" y="583"/>
                  </a:lnTo>
                  <a:lnTo>
                    <a:pt x="693" y="582"/>
                  </a:lnTo>
                  <a:lnTo>
                    <a:pt x="694" y="581"/>
                  </a:lnTo>
                  <a:lnTo>
                    <a:pt x="695" y="581"/>
                  </a:lnTo>
                  <a:lnTo>
                    <a:pt x="695" y="582"/>
                  </a:lnTo>
                  <a:lnTo>
                    <a:pt x="695" y="583"/>
                  </a:lnTo>
                  <a:lnTo>
                    <a:pt x="697" y="583"/>
                  </a:lnTo>
                  <a:lnTo>
                    <a:pt x="695" y="585"/>
                  </a:lnTo>
                  <a:lnTo>
                    <a:pt x="694" y="585"/>
                  </a:lnTo>
                  <a:lnTo>
                    <a:pt x="694" y="586"/>
                  </a:lnTo>
                  <a:lnTo>
                    <a:pt x="694" y="587"/>
                  </a:lnTo>
                  <a:lnTo>
                    <a:pt x="694" y="589"/>
                  </a:lnTo>
                  <a:lnTo>
                    <a:pt x="693" y="589"/>
                  </a:lnTo>
                  <a:lnTo>
                    <a:pt x="693" y="590"/>
                  </a:lnTo>
                  <a:lnTo>
                    <a:pt x="693" y="591"/>
                  </a:lnTo>
                  <a:lnTo>
                    <a:pt x="693" y="592"/>
                  </a:lnTo>
                  <a:lnTo>
                    <a:pt x="692" y="592"/>
                  </a:lnTo>
                  <a:lnTo>
                    <a:pt x="692" y="593"/>
                  </a:lnTo>
                  <a:lnTo>
                    <a:pt x="692" y="594"/>
                  </a:lnTo>
                  <a:lnTo>
                    <a:pt x="692" y="595"/>
                  </a:lnTo>
                  <a:lnTo>
                    <a:pt x="691" y="596"/>
                  </a:lnTo>
                  <a:lnTo>
                    <a:pt x="692" y="596"/>
                  </a:lnTo>
                  <a:lnTo>
                    <a:pt x="692" y="597"/>
                  </a:lnTo>
                  <a:lnTo>
                    <a:pt x="693" y="595"/>
                  </a:lnTo>
                  <a:lnTo>
                    <a:pt x="693" y="594"/>
                  </a:lnTo>
                  <a:lnTo>
                    <a:pt x="693" y="593"/>
                  </a:lnTo>
                  <a:lnTo>
                    <a:pt x="693" y="592"/>
                  </a:lnTo>
                  <a:lnTo>
                    <a:pt x="694" y="592"/>
                  </a:lnTo>
                  <a:lnTo>
                    <a:pt x="694" y="591"/>
                  </a:lnTo>
                  <a:lnTo>
                    <a:pt x="694" y="590"/>
                  </a:lnTo>
                  <a:lnTo>
                    <a:pt x="694" y="589"/>
                  </a:lnTo>
                  <a:lnTo>
                    <a:pt x="695" y="587"/>
                  </a:lnTo>
                  <a:lnTo>
                    <a:pt x="697" y="587"/>
                  </a:lnTo>
                  <a:lnTo>
                    <a:pt x="698" y="589"/>
                  </a:lnTo>
                  <a:lnTo>
                    <a:pt x="697" y="589"/>
                  </a:lnTo>
                  <a:lnTo>
                    <a:pt x="697" y="590"/>
                  </a:lnTo>
                  <a:lnTo>
                    <a:pt x="697" y="591"/>
                  </a:lnTo>
                  <a:lnTo>
                    <a:pt x="697" y="592"/>
                  </a:lnTo>
                  <a:lnTo>
                    <a:pt x="697" y="593"/>
                  </a:lnTo>
                  <a:lnTo>
                    <a:pt x="697" y="594"/>
                  </a:lnTo>
                  <a:lnTo>
                    <a:pt x="698" y="594"/>
                  </a:lnTo>
                  <a:lnTo>
                    <a:pt x="698" y="595"/>
                  </a:lnTo>
                  <a:lnTo>
                    <a:pt x="698" y="596"/>
                  </a:lnTo>
                  <a:lnTo>
                    <a:pt x="697" y="597"/>
                  </a:lnTo>
                  <a:lnTo>
                    <a:pt x="695" y="598"/>
                  </a:lnTo>
                  <a:lnTo>
                    <a:pt x="697" y="601"/>
                  </a:lnTo>
                  <a:lnTo>
                    <a:pt x="695" y="601"/>
                  </a:lnTo>
                  <a:lnTo>
                    <a:pt x="695" y="602"/>
                  </a:lnTo>
                  <a:lnTo>
                    <a:pt x="695" y="603"/>
                  </a:lnTo>
                  <a:lnTo>
                    <a:pt x="695" y="604"/>
                  </a:lnTo>
                  <a:lnTo>
                    <a:pt x="694" y="604"/>
                  </a:lnTo>
                  <a:lnTo>
                    <a:pt x="694" y="605"/>
                  </a:lnTo>
                  <a:lnTo>
                    <a:pt x="695" y="604"/>
                  </a:lnTo>
                  <a:lnTo>
                    <a:pt x="697" y="603"/>
                  </a:lnTo>
                  <a:lnTo>
                    <a:pt x="697" y="602"/>
                  </a:lnTo>
                  <a:lnTo>
                    <a:pt x="697" y="601"/>
                  </a:lnTo>
                  <a:lnTo>
                    <a:pt x="697" y="598"/>
                  </a:lnTo>
                  <a:lnTo>
                    <a:pt x="698" y="597"/>
                  </a:lnTo>
                  <a:lnTo>
                    <a:pt x="698" y="596"/>
                  </a:lnTo>
                  <a:lnTo>
                    <a:pt x="699" y="596"/>
                  </a:lnTo>
                  <a:lnTo>
                    <a:pt x="699" y="595"/>
                  </a:lnTo>
                  <a:lnTo>
                    <a:pt x="700" y="595"/>
                  </a:lnTo>
                  <a:lnTo>
                    <a:pt x="701" y="596"/>
                  </a:lnTo>
                  <a:lnTo>
                    <a:pt x="702" y="596"/>
                  </a:lnTo>
                  <a:lnTo>
                    <a:pt x="702" y="597"/>
                  </a:lnTo>
                  <a:lnTo>
                    <a:pt x="701" y="598"/>
                  </a:lnTo>
                  <a:lnTo>
                    <a:pt x="700" y="598"/>
                  </a:lnTo>
                  <a:lnTo>
                    <a:pt x="700" y="601"/>
                  </a:lnTo>
                  <a:lnTo>
                    <a:pt x="700" y="602"/>
                  </a:lnTo>
                  <a:lnTo>
                    <a:pt x="700" y="603"/>
                  </a:lnTo>
                  <a:lnTo>
                    <a:pt x="701" y="603"/>
                  </a:lnTo>
                  <a:lnTo>
                    <a:pt x="701" y="602"/>
                  </a:lnTo>
                  <a:lnTo>
                    <a:pt x="701" y="601"/>
                  </a:lnTo>
                  <a:lnTo>
                    <a:pt x="701" y="598"/>
                  </a:lnTo>
                  <a:lnTo>
                    <a:pt x="702" y="598"/>
                  </a:lnTo>
                  <a:lnTo>
                    <a:pt x="703" y="597"/>
                  </a:lnTo>
                  <a:lnTo>
                    <a:pt x="703" y="596"/>
                  </a:lnTo>
                  <a:lnTo>
                    <a:pt x="702" y="596"/>
                  </a:lnTo>
                  <a:lnTo>
                    <a:pt x="702" y="595"/>
                  </a:lnTo>
                  <a:lnTo>
                    <a:pt x="703" y="595"/>
                  </a:lnTo>
                  <a:lnTo>
                    <a:pt x="703" y="594"/>
                  </a:lnTo>
                  <a:lnTo>
                    <a:pt x="703" y="593"/>
                  </a:lnTo>
                  <a:lnTo>
                    <a:pt x="704" y="593"/>
                  </a:lnTo>
                  <a:lnTo>
                    <a:pt x="706" y="592"/>
                  </a:lnTo>
                  <a:lnTo>
                    <a:pt x="704" y="591"/>
                  </a:lnTo>
                  <a:lnTo>
                    <a:pt x="704" y="590"/>
                  </a:lnTo>
                  <a:lnTo>
                    <a:pt x="706" y="590"/>
                  </a:lnTo>
                  <a:lnTo>
                    <a:pt x="707" y="589"/>
                  </a:lnTo>
                  <a:lnTo>
                    <a:pt x="707" y="587"/>
                  </a:lnTo>
                  <a:lnTo>
                    <a:pt x="707" y="586"/>
                  </a:lnTo>
                  <a:lnTo>
                    <a:pt x="707" y="585"/>
                  </a:lnTo>
                  <a:lnTo>
                    <a:pt x="709" y="585"/>
                  </a:lnTo>
                  <a:lnTo>
                    <a:pt x="709" y="586"/>
                  </a:lnTo>
                  <a:lnTo>
                    <a:pt x="712" y="587"/>
                  </a:lnTo>
                  <a:lnTo>
                    <a:pt x="714" y="589"/>
                  </a:lnTo>
                  <a:lnTo>
                    <a:pt x="715" y="590"/>
                  </a:lnTo>
                  <a:lnTo>
                    <a:pt x="717" y="590"/>
                  </a:lnTo>
                  <a:lnTo>
                    <a:pt x="717" y="591"/>
                  </a:lnTo>
                  <a:lnTo>
                    <a:pt x="718" y="591"/>
                  </a:lnTo>
                  <a:lnTo>
                    <a:pt x="718" y="592"/>
                  </a:lnTo>
                  <a:lnTo>
                    <a:pt x="720" y="593"/>
                  </a:lnTo>
                  <a:lnTo>
                    <a:pt x="722" y="594"/>
                  </a:lnTo>
                  <a:lnTo>
                    <a:pt x="723" y="596"/>
                  </a:lnTo>
                  <a:lnTo>
                    <a:pt x="723" y="597"/>
                  </a:lnTo>
                  <a:lnTo>
                    <a:pt x="723" y="598"/>
                  </a:lnTo>
                  <a:lnTo>
                    <a:pt x="722" y="601"/>
                  </a:lnTo>
                  <a:lnTo>
                    <a:pt x="720" y="601"/>
                  </a:lnTo>
                  <a:lnTo>
                    <a:pt x="720" y="602"/>
                  </a:lnTo>
                  <a:lnTo>
                    <a:pt x="720" y="603"/>
                  </a:lnTo>
                  <a:lnTo>
                    <a:pt x="718" y="604"/>
                  </a:lnTo>
                  <a:lnTo>
                    <a:pt x="718" y="605"/>
                  </a:lnTo>
                  <a:lnTo>
                    <a:pt x="717" y="604"/>
                  </a:lnTo>
                  <a:lnTo>
                    <a:pt x="716" y="604"/>
                  </a:lnTo>
                  <a:lnTo>
                    <a:pt x="714" y="603"/>
                  </a:lnTo>
                  <a:lnTo>
                    <a:pt x="713" y="604"/>
                  </a:lnTo>
                  <a:lnTo>
                    <a:pt x="712" y="605"/>
                  </a:lnTo>
                  <a:lnTo>
                    <a:pt x="712" y="606"/>
                  </a:lnTo>
                  <a:lnTo>
                    <a:pt x="712" y="607"/>
                  </a:lnTo>
                  <a:lnTo>
                    <a:pt x="711" y="607"/>
                  </a:lnTo>
                  <a:lnTo>
                    <a:pt x="711" y="608"/>
                  </a:lnTo>
                  <a:lnTo>
                    <a:pt x="710" y="608"/>
                  </a:lnTo>
                  <a:lnTo>
                    <a:pt x="711" y="609"/>
                  </a:lnTo>
                  <a:lnTo>
                    <a:pt x="710" y="609"/>
                  </a:lnTo>
                  <a:lnTo>
                    <a:pt x="710" y="610"/>
                  </a:lnTo>
                  <a:lnTo>
                    <a:pt x="706" y="612"/>
                  </a:lnTo>
                  <a:lnTo>
                    <a:pt x="709" y="612"/>
                  </a:lnTo>
                  <a:lnTo>
                    <a:pt x="711" y="610"/>
                  </a:lnTo>
                  <a:lnTo>
                    <a:pt x="712" y="610"/>
                  </a:lnTo>
                  <a:lnTo>
                    <a:pt x="712" y="609"/>
                  </a:lnTo>
                  <a:lnTo>
                    <a:pt x="711" y="608"/>
                  </a:lnTo>
                  <a:lnTo>
                    <a:pt x="712" y="608"/>
                  </a:lnTo>
                  <a:lnTo>
                    <a:pt x="713" y="608"/>
                  </a:lnTo>
                  <a:lnTo>
                    <a:pt x="713" y="607"/>
                  </a:lnTo>
                  <a:lnTo>
                    <a:pt x="713" y="606"/>
                  </a:lnTo>
                  <a:lnTo>
                    <a:pt x="713" y="605"/>
                  </a:lnTo>
                  <a:lnTo>
                    <a:pt x="714" y="604"/>
                  </a:lnTo>
                  <a:lnTo>
                    <a:pt x="715" y="604"/>
                  </a:lnTo>
                  <a:lnTo>
                    <a:pt x="715" y="605"/>
                  </a:lnTo>
                  <a:lnTo>
                    <a:pt x="718" y="606"/>
                  </a:lnTo>
                  <a:lnTo>
                    <a:pt x="720" y="606"/>
                  </a:lnTo>
                  <a:lnTo>
                    <a:pt x="720" y="607"/>
                  </a:lnTo>
                  <a:lnTo>
                    <a:pt x="720" y="608"/>
                  </a:lnTo>
                  <a:lnTo>
                    <a:pt x="718" y="609"/>
                  </a:lnTo>
                  <a:lnTo>
                    <a:pt x="717" y="609"/>
                  </a:lnTo>
                  <a:lnTo>
                    <a:pt x="714" y="610"/>
                  </a:lnTo>
                  <a:lnTo>
                    <a:pt x="714" y="612"/>
                  </a:lnTo>
                  <a:lnTo>
                    <a:pt x="713" y="612"/>
                  </a:lnTo>
                  <a:lnTo>
                    <a:pt x="712" y="612"/>
                  </a:lnTo>
                  <a:lnTo>
                    <a:pt x="711" y="613"/>
                  </a:lnTo>
                  <a:lnTo>
                    <a:pt x="710" y="614"/>
                  </a:lnTo>
                  <a:lnTo>
                    <a:pt x="711" y="616"/>
                  </a:lnTo>
                  <a:lnTo>
                    <a:pt x="710" y="617"/>
                  </a:lnTo>
                  <a:lnTo>
                    <a:pt x="709" y="618"/>
                  </a:lnTo>
                  <a:lnTo>
                    <a:pt x="707" y="618"/>
                  </a:lnTo>
                  <a:lnTo>
                    <a:pt x="707" y="619"/>
                  </a:lnTo>
                  <a:lnTo>
                    <a:pt x="709" y="619"/>
                  </a:lnTo>
                  <a:lnTo>
                    <a:pt x="709" y="618"/>
                  </a:lnTo>
                  <a:lnTo>
                    <a:pt x="710" y="618"/>
                  </a:lnTo>
                  <a:lnTo>
                    <a:pt x="710" y="617"/>
                  </a:lnTo>
                  <a:lnTo>
                    <a:pt x="711" y="617"/>
                  </a:lnTo>
                  <a:lnTo>
                    <a:pt x="711" y="616"/>
                  </a:lnTo>
                  <a:lnTo>
                    <a:pt x="711" y="614"/>
                  </a:lnTo>
                  <a:lnTo>
                    <a:pt x="714" y="613"/>
                  </a:lnTo>
                  <a:lnTo>
                    <a:pt x="715" y="612"/>
                  </a:lnTo>
                  <a:lnTo>
                    <a:pt x="716" y="612"/>
                  </a:lnTo>
                  <a:lnTo>
                    <a:pt x="717" y="610"/>
                  </a:lnTo>
                  <a:lnTo>
                    <a:pt x="720" y="609"/>
                  </a:lnTo>
                  <a:lnTo>
                    <a:pt x="722" y="610"/>
                  </a:lnTo>
                  <a:lnTo>
                    <a:pt x="722" y="609"/>
                  </a:lnTo>
                  <a:lnTo>
                    <a:pt x="720" y="609"/>
                  </a:lnTo>
                  <a:lnTo>
                    <a:pt x="722" y="608"/>
                  </a:lnTo>
                  <a:lnTo>
                    <a:pt x="722" y="607"/>
                  </a:lnTo>
                  <a:lnTo>
                    <a:pt x="722" y="606"/>
                  </a:lnTo>
                  <a:lnTo>
                    <a:pt x="723" y="605"/>
                  </a:lnTo>
                  <a:lnTo>
                    <a:pt x="724" y="604"/>
                  </a:lnTo>
                  <a:lnTo>
                    <a:pt x="725" y="603"/>
                  </a:lnTo>
                  <a:lnTo>
                    <a:pt x="726" y="603"/>
                  </a:lnTo>
                  <a:lnTo>
                    <a:pt x="727" y="604"/>
                  </a:lnTo>
                  <a:lnTo>
                    <a:pt x="728" y="605"/>
                  </a:lnTo>
                  <a:lnTo>
                    <a:pt x="728" y="606"/>
                  </a:lnTo>
                  <a:lnTo>
                    <a:pt x="728" y="607"/>
                  </a:lnTo>
                  <a:lnTo>
                    <a:pt x="728" y="608"/>
                  </a:lnTo>
                  <a:lnTo>
                    <a:pt x="728" y="609"/>
                  </a:lnTo>
                  <a:lnTo>
                    <a:pt x="727" y="612"/>
                  </a:lnTo>
                  <a:lnTo>
                    <a:pt x="726" y="612"/>
                  </a:lnTo>
                  <a:lnTo>
                    <a:pt x="726" y="613"/>
                  </a:lnTo>
                  <a:lnTo>
                    <a:pt x="726" y="614"/>
                  </a:lnTo>
                  <a:lnTo>
                    <a:pt x="726" y="616"/>
                  </a:lnTo>
                  <a:lnTo>
                    <a:pt x="723" y="617"/>
                  </a:lnTo>
                  <a:lnTo>
                    <a:pt x="723" y="618"/>
                  </a:lnTo>
                  <a:lnTo>
                    <a:pt x="723" y="619"/>
                  </a:lnTo>
                  <a:lnTo>
                    <a:pt x="722" y="619"/>
                  </a:lnTo>
                  <a:lnTo>
                    <a:pt x="717" y="618"/>
                  </a:lnTo>
                  <a:lnTo>
                    <a:pt x="717" y="619"/>
                  </a:lnTo>
                  <a:lnTo>
                    <a:pt x="717" y="620"/>
                  </a:lnTo>
                  <a:lnTo>
                    <a:pt x="717" y="621"/>
                  </a:lnTo>
                  <a:lnTo>
                    <a:pt x="718" y="620"/>
                  </a:lnTo>
                  <a:lnTo>
                    <a:pt x="718" y="619"/>
                  </a:lnTo>
                  <a:lnTo>
                    <a:pt x="720" y="620"/>
                  </a:lnTo>
                  <a:lnTo>
                    <a:pt x="722" y="620"/>
                  </a:lnTo>
                  <a:lnTo>
                    <a:pt x="723" y="621"/>
                  </a:lnTo>
                  <a:lnTo>
                    <a:pt x="722" y="625"/>
                  </a:lnTo>
                  <a:lnTo>
                    <a:pt x="722" y="626"/>
                  </a:lnTo>
                  <a:lnTo>
                    <a:pt x="723" y="626"/>
                  </a:lnTo>
                  <a:lnTo>
                    <a:pt x="723" y="625"/>
                  </a:lnTo>
                  <a:lnTo>
                    <a:pt x="723" y="624"/>
                  </a:lnTo>
                  <a:lnTo>
                    <a:pt x="723" y="622"/>
                  </a:lnTo>
                  <a:lnTo>
                    <a:pt x="723" y="621"/>
                  </a:lnTo>
                  <a:lnTo>
                    <a:pt x="724" y="621"/>
                  </a:lnTo>
                  <a:lnTo>
                    <a:pt x="724" y="620"/>
                  </a:lnTo>
                  <a:lnTo>
                    <a:pt x="724" y="619"/>
                  </a:lnTo>
                  <a:lnTo>
                    <a:pt x="724" y="618"/>
                  </a:lnTo>
                  <a:lnTo>
                    <a:pt x="725" y="618"/>
                  </a:lnTo>
                  <a:lnTo>
                    <a:pt x="727" y="616"/>
                  </a:lnTo>
                  <a:lnTo>
                    <a:pt x="728" y="614"/>
                  </a:lnTo>
                  <a:lnTo>
                    <a:pt x="729" y="614"/>
                  </a:lnTo>
                  <a:lnTo>
                    <a:pt x="729" y="613"/>
                  </a:lnTo>
                  <a:lnTo>
                    <a:pt x="732" y="613"/>
                  </a:lnTo>
                  <a:lnTo>
                    <a:pt x="735" y="610"/>
                  </a:lnTo>
                  <a:lnTo>
                    <a:pt x="737" y="610"/>
                  </a:lnTo>
                  <a:lnTo>
                    <a:pt x="737" y="612"/>
                  </a:lnTo>
                  <a:lnTo>
                    <a:pt x="735" y="612"/>
                  </a:lnTo>
                  <a:lnTo>
                    <a:pt x="735" y="613"/>
                  </a:lnTo>
                  <a:lnTo>
                    <a:pt x="734" y="614"/>
                  </a:lnTo>
                  <a:lnTo>
                    <a:pt x="732" y="617"/>
                  </a:lnTo>
                  <a:lnTo>
                    <a:pt x="731" y="618"/>
                  </a:lnTo>
                  <a:lnTo>
                    <a:pt x="729" y="618"/>
                  </a:lnTo>
                  <a:lnTo>
                    <a:pt x="729" y="619"/>
                  </a:lnTo>
                  <a:lnTo>
                    <a:pt x="731" y="619"/>
                  </a:lnTo>
                  <a:lnTo>
                    <a:pt x="732" y="618"/>
                  </a:lnTo>
                  <a:lnTo>
                    <a:pt x="733" y="619"/>
                  </a:lnTo>
                  <a:lnTo>
                    <a:pt x="734" y="619"/>
                  </a:lnTo>
                  <a:lnTo>
                    <a:pt x="734" y="618"/>
                  </a:lnTo>
                  <a:lnTo>
                    <a:pt x="734" y="617"/>
                  </a:lnTo>
                  <a:lnTo>
                    <a:pt x="735" y="617"/>
                  </a:lnTo>
                  <a:lnTo>
                    <a:pt x="737" y="617"/>
                  </a:lnTo>
                  <a:lnTo>
                    <a:pt x="738" y="617"/>
                  </a:lnTo>
                  <a:lnTo>
                    <a:pt x="738" y="616"/>
                  </a:lnTo>
                  <a:lnTo>
                    <a:pt x="738" y="614"/>
                  </a:lnTo>
                  <a:lnTo>
                    <a:pt x="738" y="613"/>
                  </a:lnTo>
                  <a:lnTo>
                    <a:pt x="739" y="613"/>
                  </a:lnTo>
                  <a:lnTo>
                    <a:pt x="740" y="613"/>
                  </a:lnTo>
                  <a:lnTo>
                    <a:pt x="741" y="613"/>
                  </a:lnTo>
                  <a:lnTo>
                    <a:pt x="743" y="613"/>
                  </a:lnTo>
                  <a:lnTo>
                    <a:pt x="743" y="614"/>
                  </a:lnTo>
                  <a:lnTo>
                    <a:pt x="744" y="616"/>
                  </a:lnTo>
                  <a:lnTo>
                    <a:pt x="747" y="618"/>
                  </a:lnTo>
                  <a:lnTo>
                    <a:pt x="750" y="619"/>
                  </a:lnTo>
                  <a:lnTo>
                    <a:pt x="750" y="620"/>
                  </a:lnTo>
                  <a:lnTo>
                    <a:pt x="752" y="620"/>
                  </a:lnTo>
                  <a:lnTo>
                    <a:pt x="752" y="621"/>
                  </a:lnTo>
                  <a:lnTo>
                    <a:pt x="752" y="622"/>
                  </a:lnTo>
                  <a:lnTo>
                    <a:pt x="750" y="622"/>
                  </a:lnTo>
                  <a:lnTo>
                    <a:pt x="750" y="624"/>
                  </a:lnTo>
                  <a:lnTo>
                    <a:pt x="749" y="625"/>
                  </a:lnTo>
                  <a:lnTo>
                    <a:pt x="749" y="626"/>
                  </a:lnTo>
                  <a:lnTo>
                    <a:pt x="748" y="625"/>
                  </a:lnTo>
                  <a:lnTo>
                    <a:pt x="748" y="624"/>
                  </a:lnTo>
                  <a:lnTo>
                    <a:pt x="747" y="625"/>
                  </a:lnTo>
                  <a:lnTo>
                    <a:pt x="748" y="626"/>
                  </a:lnTo>
                  <a:lnTo>
                    <a:pt x="747" y="627"/>
                  </a:lnTo>
                  <a:lnTo>
                    <a:pt x="746" y="627"/>
                  </a:lnTo>
                  <a:lnTo>
                    <a:pt x="745" y="628"/>
                  </a:lnTo>
                  <a:lnTo>
                    <a:pt x="744" y="628"/>
                  </a:lnTo>
                  <a:lnTo>
                    <a:pt x="743" y="628"/>
                  </a:lnTo>
                  <a:lnTo>
                    <a:pt x="741" y="630"/>
                  </a:lnTo>
                  <a:lnTo>
                    <a:pt x="740" y="630"/>
                  </a:lnTo>
                  <a:lnTo>
                    <a:pt x="739" y="630"/>
                  </a:lnTo>
                  <a:lnTo>
                    <a:pt x="739" y="631"/>
                  </a:lnTo>
                  <a:lnTo>
                    <a:pt x="738" y="631"/>
                  </a:lnTo>
                  <a:lnTo>
                    <a:pt x="737" y="632"/>
                  </a:lnTo>
                  <a:lnTo>
                    <a:pt x="735" y="632"/>
                  </a:lnTo>
                  <a:lnTo>
                    <a:pt x="735" y="633"/>
                  </a:lnTo>
                  <a:lnTo>
                    <a:pt x="735" y="635"/>
                  </a:lnTo>
                  <a:lnTo>
                    <a:pt x="734" y="635"/>
                  </a:lnTo>
                  <a:lnTo>
                    <a:pt x="733" y="636"/>
                  </a:lnTo>
                  <a:lnTo>
                    <a:pt x="732" y="636"/>
                  </a:lnTo>
                  <a:lnTo>
                    <a:pt x="732" y="637"/>
                  </a:lnTo>
                  <a:lnTo>
                    <a:pt x="733" y="637"/>
                  </a:lnTo>
                  <a:lnTo>
                    <a:pt x="733" y="636"/>
                  </a:lnTo>
                  <a:lnTo>
                    <a:pt x="734" y="636"/>
                  </a:lnTo>
                  <a:lnTo>
                    <a:pt x="735" y="636"/>
                  </a:lnTo>
                  <a:lnTo>
                    <a:pt x="735" y="637"/>
                  </a:lnTo>
                  <a:lnTo>
                    <a:pt x="735" y="638"/>
                  </a:lnTo>
                  <a:lnTo>
                    <a:pt x="735" y="639"/>
                  </a:lnTo>
                  <a:lnTo>
                    <a:pt x="737" y="638"/>
                  </a:lnTo>
                  <a:lnTo>
                    <a:pt x="737" y="637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7" y="633"/>
                  </a:lnTo>
                  <a:lnTo>
                    <a:pt x="738" y="633"/>
                  </a:lnTo>
                  <a:lnTo>
                    <a:pt x="743" y="632"/>
                  </a:lnTo>
                  <a:lnTo>
                    <a:pt x="744" y="632"/>
                  </a:lnTo>
                  <a:lnTo>
                    <a:pt x="744" y="631"/>
                  </a:lnTo>
                  <a:lnTo>
                    <a:pt x="745" y="631"/>
                  </a:lnTo>
                  <a:lnTo>
                    <a:pt x="747" y="631"/>
                  </a:lnTo>
                  <a:lnTo>
                    <a:pt x="747" y="632"/>
                  </a:lnTo>
                  <a:lnTo>
                    <a:pt x="748" y="632"/>
                  </a:lnTo>
                  <a:lnTo>
                    <a:pt x="748" y="633"/>
                  </a:lnTo>
                  <a:lnTo>
                    <a:pt x="747" y="635"/>
                  </a:lnTo>
                  <a:lnTo>
                    <a:pt x="747" y="636"/>
                  </a:lnTo>
                  <a:lnTo>
                    <a:pt x="746" y="637"/>
                  </a:lnTo>
                  <a:lnTo>
                    <a:pt x="744" y="638"/>
                  </a:lnTo>
                  <a:lnTo>
                    <a:pt x="743" y="638"/>
                  </a:lnTo>
                  <a:lnTo>
                    <a:pt x="743" y="639"/>
                  </a:lnTo>
                  <a:lnTo>
                    <a:pt x="741" y="640"/>
                  </a:lnTo>
                  <a:lnTo>
                    <a:pt x="740" y="642"/>
                  </a:lnTo>
                  <a:lnTo>
                    <a:pt x="739" y="642"/>
                  </a:lnTo>
                  <a:lnTo>
                    <a:pt x="738" y="642"/>
                  </a:lnTo>
                  <a:lnTo>
                    <a:pt x="737" y="642"/>
                  </a:lnTo>
                  <a:lnTo>
                    <a:pt x="735" y="642"/>
                  </a:lnTo>
                  <a:lnTo>
                    <a:pt x="735" y="643"/>
                  </a:lnTo>
                  <a:lnTo>
                    <a:pt x="737" y="643"/>
                  </a:lnTo>
                  <a:lnTo>
                    <a:pt x="738" y="642"/>
                  </a:lnTo>
                  <a:lnTo>
                    <a:pt x="739" y="643"/>
                  </a:lnTo>
                  <a:lnTo>
                    <a:pt x="740" y="643"/>
                  </a:lnTo>
                  <a:lnTo>
                    <a:pt x="743" y="640"/>
                  </a:lnTo>
                  <a:lnTo>
                    <a:pt x="744" y="640"/>
                  </a:lnTo>
                  <a:lnTo>
                    <a:pt x="744" y="639"/>
                  </a:lnTo>
                  <a:lnTo>
                    <a:pt x="745" y="639"/>
                  </a:lnTo>
                  <a:lnTo>
                    <a:pt x="746" y="639"/>
                  </a:lnTo>
                  <a:lnTo>
                    <a:pt x="747" y="639"/>
                  </a:lnTo>
                  <a:lnTo>
                    <a:pt x="748" y="638"/>
                  </a:lnTo>
                  <a:lnTo>
                    <a:pt x="748" y="637"/>
                  </a:lnTo>
                  <a:lnTo>
                    <a:pt x="748" y="636"/>
                  </a:lnTo>
                  <a:lnTo>
                    <a:pt x="749" y="636"/>
                  </a:lnTo>
                  <a:lnTo>
                    <a:pt x="750" y="636"/>
                  </a:lnTo>
                  <a:lnTo>
                    <a:pt x="752" y="635"/>
                  </a:lnTo>
                  <a:lnTo>
                    <a:pt x="754" y="633"/>
                  </a:lnTo>
                  <a:lnTo>
                    <a:pt x="752" y="633"/>
                  </a:lnTo>
                  <a:lnTo>
                    <a:pt x="750" y="633"/>
                  </a:lnTo>
                  <a:lnTo>
                    <a:pt x="752" y="632"/>
                  </a:lnTo>
                  <a:lnTo>
                    <a:pt x="752" y="631"/>
                  </a:lnTo>
                  <a:lnTo>
                    <a:pt x="752" y="630"/>
                  </a:lnTo>
                  <a:lnTo>
                    <a:pt x="754" y="628"/>
                  </a:lnTo>
                  <a:lnTo>
                    <a:pt x="754" y="627"/>
                  </a:lnTo>
                  <a:lnTo>
                    <a:pt x="755" y="627"/>
                  </a:lnTo>
                  <a:lnTo>
                    <a:pt x="755" y="628"/>
                  </a:lnTo>
                  <a:lnTo>
                    <a:pt x="756" y="628"/>
                  </a:lnTo>
                  <a:lnTo>
                    <a:pt x="757" y="630"/>
                  </a:lnTo>
                  <a:lnTo>
                    <a:pt x="758" y="631"/>
                  </a:lnTo>
                  <a:lnTo>
                    <a:pt x="759" y="632"/>
                  </a:lnTo>
                  <a:lnTo>
                    <a:pt x="759" y="633"/>
                  </a:lnTo>
                  <a:lnTo>
                    <a:pt x="760" y="635"/>
                  </a:lnTo>
                  <a:lnTo>
                    <a:pt x="760" y="636"/>
                  </a:lnTo>
                  <a:lnTo>
                    <a:pt x="761" y="636"/>
                  </a:lnTo>
                  <a:lnTo>
                    <a:pt x="761" y="637"/>
                  </a:lnTo>
                  <a:lnTo>
                    <a:pt x="761" y="638"/>
                  </a:lnTo>
                  <a:lnTo>
                    <a:pt x="762" y="638"/>
                  </a:lnTo>
                  <a:lnTo>
                    <a:pt x="762" y="639"/>
                  </a:lnTo>
                  <a:lnTo>
                    <a:pt x="762" y="641"/>
                  </a:lnTo>
                  <a:lnTo>
                    <a:pt x="763" y="642"/>
                  </a:lnTo>
                  <a:lnTo>
                    <a:pt x="763" y="643"/>
                  </a:lnTo>
                  <a:lnTo>
                    <a:pt x="763" y="645"/>
                  </a:lnTo>
                  <a:lnTo>
                    <a:pt x="761" y="647"/>
                  </a:lnTo>
                  <a:lnTo>
                    <a:pt x="759" y="645"/>
                  </a:lnTo>
                  <a:lnTo>
                    <a:pt x="758" y="645"/>
                  </a:lnTo>
                  <a:lnTo>
                    <a:pt x="758" y="643"/>
                  </a:lnTo>
                  <a:lnTo>
                    <a:pt x="755" y="643"/>
                  </a:lnTo>
                  <a:lnTo>
                    <a:pt x="755" y="645"/>
                  </a:lnTo>
                  <a:lnTo>
                    <a:pt x="754" y="645"/>
                  </a:lnTo>
                  <a:lnTo>
                    <a:pt x="754" y="647"/>
                  </a:lnTo>
                  <a:lnTo>
                    <a:pt x="752" y="647"/>
                  </a:lnTo>
                  <a:lnTo>
                    <a:pt x="752" y="648"/>
                  </a:lnTo>
                  <a:lnTo>
                    <a:pt x="750" y="649"/>
                  </a:lnTo>
                  <a:lnTo>
                    <a:pt x="748" y="649"/>
                  </a:lnTo>
                  <a:lnTo>
                    <a:pt x="747" y="649"/>
                  </a:lnTo>
                  <a:lnTo>
                    <a:pt x="746" y="649"/>
                  </a:lnTo>
                  <a:lnTo>
                    <a:pt x="745" y="650"/>
                  </a:lnTo>
                  <a:lnTo>
                    <a:pt x="744" y="650"/>
                  </a:lnTo>
                  <a:lnTo>
                    <a:pt x="743" y="651"/>
                  </a:lnTo>
                  <a:lnTo>
                    <a:pt x="741" y="651"/>
                  </a:lnTo>
                  <a:lnTo>
                    <a:pt x="737" y="650"/>
                  </a:lnTo>
                  <a:lnTo>
                    <a:pt x="737" y="651"/>
                  </a:lnTo>
                  <a:lnTo>
                    <a:pt x="734" y="651"/>
                  </a:lnTo>
                  <a:lnTo>
                    <a:pt x="734" y="652"/>
                  </a:lnTo>
                  <a:lnTo>
                    <a:pt x="735" y="652"/>
                  </a:lnTo>
                  <a:lnTo>
                    <a:pt x="737" y="651"/>
                  </a:lnTo>
                  <a:lnTo>
                    <a:pt x="738" y="651"/>
                  </a:lnTo>
                  <a:lnTo>
                    <a:pt x="741" y="652"/>
                  </a:lnTo>
                  <a:lnTo>
                    <a:pt x="743" y="652"/>
                  </a:lnTo>
                  <a:lnTo>
                    <a:pt x="744" y="651"/>
                  </a:lnTo>
                  <a:lnTo>
                    <a:pt x="745" y="651"/>
                  </a:lnTo>
                  <a:lnTo>
                    <a:pt x="747" y="650"/>
                  </a:lnTo>
                  <a:lnTo>
                    <a:pt x="748" y="650"/>
                  </a:lnTo>
                  <a:lnTo>
                    <a:pt x="749" y="651"/>
                  </a:lnTo>
                  <a:lnTo>
                    <a:pt x="750" y="651"/>
                  </a:lnTo>
                  <a:lnTo>
                    <a:pt x="755" y="653"/>
                  </a:lnTo>
                  <a:lnTo>
                    <a:pt x="756" y="653"/>
                  </a:lnTo>
                  <a:lnTo>
                    <a:pt x="757" y="653"/>
                  </a:lnTo>
                  <a:lnTo>
                    <a:pt x="759" y="653"/>
                  </a:lnTo>
                  <a:lnTo>
                    <a:pt x="762" y="653"/>
                  </a:lnTo>
                  <a:lnTo>
                    <a:pt x="768" y="656"/>
                  </a:lnTo>
                  <a:lnTo>
                    <a:pt x="768" y="658"/>
                  </a:lnTo>
                  <a:lnTo>
                    <a:pt x="769" y="658"/>
                  </a:lnTo>
                  <a:lnTo>
                    <a:pt x="769" y="659"/>
                  </a:lnTo>
                  <a:lnTo>
                    <a:pt x="769" y="661"/>
                  </a:lnTo>
                  <a:lnTo>
                    <a:pt x="769" y="662"/>
                  </a:lnTo>
                  <a:lnTo>
                    <a:pt x="768" y="663"/>
                  </a:lnTo>
                  <a:lnTo>
                    <a:pt x="764" y="662"/>
                  </a:lnTo>
                  <a:lnTo>
                    <a:pt x="763" y="662"/>
                  </a:lnTo>
                  <a:lnTo>
                    <a:pt x="762" y="662"/>
                  </a:lnTo>
                  <a:lnTo>
                    <a:pt x="762" y="663"/>
                  </a:lnTo>
                  <a:lnTo>
                    <a:pt x="761" y="662"/>
                  </a:lnTo>
                  <a:lnTo>
                    <a:pt x="760" y="662"/>
                  </a:lnTo>
                  <a:lnTo>
                    <a:pt x="760" y="663"/>
                  </a:lnTo>
                  <a:lnTo>
                    <a:pt x="758" y="662"/>
                  </a:lnTo>
                  <a:lnTo>
                    <a:pt x="756" y="661"/>
                  </a:lnTo>
                  <a:lnTo>
                    <a:pt x="755" y="659"/>
                  </a:lnTo>
                  <a:lnTo>
                    <a:pt x="754" y="659"/>
                  </a:lnTo>
                  <a:lnTo>
                    <a:pt x="754" y="658"/>
                  </a:lnTo>
                  <a:lnTo>
                    <a:pt x="752" y="658"/>
                  </a:lnTo>
                  <a:lnTo>
                    <a:pt x="750" y="658"/>
                  </a:lnTo>
                  <a:lnTo>
                    <a:pt x="747" y="656"/>
                  </a:lnTo>
                  <a:lnTo>
                    <a:pt x="745" y="656"/>
                  </a:lnTo>
                  <a:lnTo>
                    <a:pt x="744" y="656"/>
                  </a:lnTo>
                  <a:lnTo>
                    <a:pt x="743" y="658"/>
                  </a:lnTo>
                  <a:lnTo>
                    <a:pt x="741" y="659"/>
                  </a:lnTo>
                  <a:lnTo>
                    <a:pt x="743" y="659"/>
                  </a:lnTo>
                  <a:lnTo>
                    <a:pt x="743" y="658"/>
                  </a:lnTo>
                  <a:lnTo>
                    <a:pt x="745" y="656"/>
                  </a:lnTo>
                  <a:lnTo>
                    <a:pt x="747" y="658"/>
                  </a:lnTo>
                  <a:lnTo>
                    <a:pt x="750" y="659"/>
                  </a:lnTo>
                  <a:lnTo>
                    <a:pt x="752" y="659"/>
                  </a:lnTo>
                  <a:lnTo>
                    <a:pt x="754" y="659"/>
                  </a:lnTo>
                  <a:lnTo>
                    <a:pt x="754" y="661"/>
                  </a:lnTo>
                  <a:lnTo>
                    <a:pt x="754" y="662"/>
                  </a:lnTo>
                  <a:lnTo>
                    <a:pt x="752" y="661"/>
                  </a:lnTo>
                  <a:lnTo>
                    <a:pt x="749" y="661"/>
                  </a:lnTo>
                  <a:lnTo>
                    <a:pt x="749" y="662"/>
                  </a:lnTo>
                  <a:lnTo>
                    <a:pt x="748" y="662"/>
                  </a:lnTo>
                  <a:lnTo>
                    <a:pt x="747" y="663"/>
                  </a:lnTo>
                  <a:lnTo>
                    <a:pt x="746" y="663"/>
                  </a:lnTo>
                  <a:lnTo>
                    <a:pt x="745" y="664"/>
                  </a:lnTo>
                  <a:lnTo>
                    <a:pt x="745" y="665"/>
                  </a:lnTo>
                  <a:lnTo>
                    <a:pt x="746" y="664"/>
                  </a:lnTo>
                  <a:lnTo>
                    <a:pt x="747" y="664"/>
                  </a:lnTo>
                  <a:lnTo>
                    <a:pt x="748" y="663"/>
                  </a:lnTo>
                  <a:lnTo>
                    <a:pt x="749" y="662"/>
                  </a:lnTo>
                  <a:lnTo>
                    <a:pt x="750" y="662"/>
                  </a:lnTo>
                  <a:lnTo>
                    <a:pt x="754" y="663"/>
                  </a:lnTo>
                  <a:lnTo>
                    <a:pt x="758" y="666"/>
                  </a:lnTo>
                  <a:lnTo>
                    <a:pt x="756" y="666"/>
                  </a:lnTo>
                  <a:lnTo>
                    <a:pt x="755" y="667"/>
                  </a:lnTo>
                  <a:lnTo>
                    <a:pt x="752" y="666"/>
                  </a:lnTo>
                  <a:lnTo>
                    <a:pt x="750" y="666"/>
                  </a:lnTo>
                  <a:lnTo>
                    <a:pt x="750" y="667"/>
                  </a:lnTo>
                  <a:lnTo>
                    <a:pt x="752" y="667"/>
                  </a:lnTo>
                  <a:lnTo>
                    <a:pt x="752" y="669"/>
                  </a:lnTo>
                  <a:lnTo>
                    <a:pt x="754" y="669"/>
                  </a:lnTo>
                  <a:lnTo>
                    <a:pt x="755" y="669"/>
                  </a:lnTo>
                  <a:lnTo>
                    <a:pt x="755" y="670"/>
                  </a:lnTo>
                  <a:lnTo>
                    <a:pt x="756" y="671"/>
                  </a:lnTo>
                  <a:lnTo>
                    <a:pt x="755" y="671"/>
                  </a:lnTo>
                  <a:lnTo>
                    <a:pt x="754" y="671"/>
                  </a:lnTo>
                  <a:lnTo>
                    <a:pt x="754" y="670"/>
                  </a:lnTo>
                  <a:lnTo>
                    <a:pt x="749" y="670"/>
                  </a:lnTo>
                  <a:lnTo>
                    <a:pt x="752" y="671"/>
                  </a:lnTo>
                  <a:lnTo>
                    <a:pt x="754" y="671"/>
                  </a:lnTo>
                  <a:lnTo>
                    <a:pt x="754" y="672"/>
                  </a:lnTo>
                  <a:lnTo>
                    <a:pt x="756" y="672"/>
                  </a:lnTo>
                  <a:lnTo>
                    <a:pt x="757" y="672"/>
                  </a:lnTo>
                  <a:lnTo>
                    <a:pt x="756" y="673"/>
                  </a:lnTo>
                  <a:lnTo>
                    <a:pt x="752" y="672"/>
                  </a:lnTo>
                  <a:lnTo>
                    <a:pt x="750" y="671"/>
                  </a:lnTo>
                  <a:lnTo>
                    <a:pt x="749" y="671"/>
                  </a:lnTo>
                  <a:lnTo>
                    <a:pt x="748" y="671"/>
                  </a:lnTo>
                  <a:lnTo>
                    <a:pt x="749" y="672"/>
                  </a:lnTo>
                  <a:lnTo>
                    <a:pt x="750" y="672"/>
                  </a:lnTo>
                  <a:lnTo>
                    <a:pt x="750" y="673"/>
                  </a:lnTo>
                  <a:lnTo>
                    <a:pt x="749" y="673"/>
                  </a:lnTo>
                  <a:lnTo>
                    <a:pt x="748" y="672"/>
                  </a:lnTo>
                  <a:lnTo>
                    <a:pt x="748" y="673"/>
                  </a:lnTo>
                  <a:lnTo>
                    <a:pt x="747" y="673"/>
                  </a:lnTo>
                  <a:lnTo>
                    <a:pt x="747" y="672"/>
                  </a:lnTo>
                  <a:lnTo>
                    <a:pt x="746" y="672"/>
                  </a:lnTo>
                  <a:lnTo>
                    <a:pt x="745" y="672"/>
                  </a:lnTo>
                  <a:lnTo>
                    <a:pt x="744" y="671"/>
                  </a:lnTo>
                  <a:lnTo>
                    <a:pt x="743" y="671"/>
                  </a:lnTo>
                  <a:lnTo>
                    <a:pt x="741" y="670"/>
                  </a:lnTo>
                  <a:lnTo>
                    <a:pt x="740" y="670"/>
                  </a:lnTo>
                  <a:lnTo>
                    <a:pt x="740" y="671"/>
                  </a:lnTo>
                  <a:lnTo>
                    <a:pt x="741" y="671"/>
                  </a:lnTo>
                  <a:lnTo>
                    <a:pt x="743" y="671"/>
                  </a:lnTo>
                  <a:lnTo>
                    <a:pt x="743" y="672"/>
                  </a:lnTo>
                  <a:lnTo>
                    <a:pt x="745" y="672"/>
                  </a:lnTo>
                  <a:lnTo>
                    <a:pt x="745" y="673"/>
                  </a:lnTo>
                  <a:lnTo>
                    <a:pt x="746" y="673"/>
                  </a:lnTo>
                  <a:lnTo>
                    <a:pt x="747" y="673"/>
                  </a:lnTo>
                  <a:lnTo>
                    <a:pt x="747" y="674"/>
                  </a:lnTo>
                  <a:lnTo>
                    <a:pt x="749" y="674"/>
                  </a:lnTo>
                  <a:lnTo>
                    <a:pt x="750" y="674"/>
                  </a:lnTo>
                  <a:lnTo>
                    <a:pt x="752" y="674"/>
                  </a:lnTo>
                  <a:lnTo>
                    <a:pt x="754" y="676"/>
                  </a:lnTo>
                  <a:lnTo>
                    <a:pt x="755" y="676"/>
                  </a:lnTo>
                  <a:lnTo>
                    <a:pt x="754" y="677"/>
                  </a:lnTo>
                  <a:lnTo>
                    <a:pt x="752" y="677"/>
                  </a:lnTo>
                  <a:lnTo>
                    <a:pt x="750" y="678"/>
                  </a:lnTo>
                  <a:lnTo>
                    <a:pt x="748" y="677"/>
                  </a:lnTo>
                  <a:lnTo>
                    <a:pt x="749" y="678"/>
                  </a:lnTo>
                  <a:lnTo>
                    <a:pt x="748" y="679"/>
                  </a:lnTo>
                  <a:lnTo>
                    <a:pt x="749" y="679"/>
                  </a:lnTo>
                  <a:lnTo>
                    <a:pt x="750" y="679"/>
                  </a:lnTo>
                  <a:lnTo>
                    <a:pt x="750" y="678"/>
                  </a:lnTo>
                  <a:lnTo>
                    <a:pt x="752" y="679"/>
                  </a:lnTo>
                  <a:lnTo>
                    <a:pt x="754" y="679"/>
                  </a:lnTo>
                  <a:lnTo>
                    <a:pt x="754" y="681"/>
                  </a:lnTo>
                  <a:lnTo>
                    <a:pt x="755" y="681"/>
                  </a:lnTo>
                  <a:lnTo>
                    <a:pt x="756" y="681"/>
                  </a:lnTo>
                  <a:lnTo>
                    <a:pt x="757" y="679"/>
                  </a:lnTo>
                  <a:lnTo>
                    <a:pt x="757" y="681"/>
                  </a:lnTo>
                  <a:lnTo>
                    <a:pt x="758" y="679"/>
                  </a:lnTo>
                  <a:lnTo>
                    <a:pt x="759" y="679"/>
                  </a:lnTo>
                  <a:lnTo>
                    <a:pt x="760" y="679"/>
                  </a:lnTo>
                  <a:lnTo>
                    <a:pt x="760" y="681"/>
                  </a:lnTo>
                  <a:lnTo>
                    <a:pt x="759" y="681"/>
                  </a:lnTo>
                  <a:lnTo>
                    <a:pt x="759" y="682"/>
                  </a:lnTo>
                  <a:lnTo>
                    <a:pt x="760" y="682"/>
                  </a:lnTo>
                  <a:lnTo>
                    <a:pt x="761" y="682"/>
                  </a:lnTo>
                  <a:lnTo>
                    <a:pt x="762" y="683"/>
                  </a:lnTo>
                  <a:lnTo>
                    <a:pt x="761" y="683"/>
                  </a:lnTo>
                  <a:lnTo>
                    <a:pt x="761" y="684"/>
                  </a:lnTo>
                  <a:lnTo>
                    <a:pt x="760" y="684"/>
                  </a:lnTo>
                  <a:lnTo>
                    <a:pt x="760" y="685"/>
                  </a:lnTo>
                  <a:lnTo>
                    <a:pt x="757" y="686"/>
                  </a:lnTo>
                  <a:lnTo>
                    <a:pt x="756" y="686"/>
                  </a:lnTo>
                  <a:lnTo>
                    <a:pt x="756" y="687"/>
                  </a:lnTo>
                  <a:lnTo>
                    <a:pt x="757" y="687"/>
                  </a:lnTo>
                  <a:lnTo>
                    <a:pt x="757" y="686"/>
                  </a:lnTo>
                  <a:lnTo>
                    <a:pt x="758" y="686"/>
                  </a:lnTo>
                  <a:lnTo>
                    <a:pt x="759" y="686"/>
                  </a:lnTo>
                  <a:lnTo>
                    <a:pt x="760" y="685"/>
                  </a:lnTo>
                  <a:lnTo>
                    <a:pt x="761" y="685"/>
                  </a:lnTo>
                  <a:lnTo>
                    <a:pt x="761" y="686"/>
                  </a:lnTo>
                  <a:lnTo>
                    <a:pt x="762" y="685"/>
                  </a:lnTo>
                  <a:lnTo>
                    <a:pt x="764" y="686"/>
                  </a:lnTo>
                  <a:lnTo>
                    <a:pt x="764" y="687"/>
                  </a:lnTo>
                  <a:lnTo>
                    <a:pt x="766" y="687"/>
                  </a:lnTo>
                  <a:lnTo>
                    <a:pt x="768" y="688"/>
                  </a:lnTo>
                  <a:lnTo>
                    <a:pt x="768" y="689"/>
                  </a:lnTo>
                  <a:lnTo>
                    <a:pt x="766" y="689"/>
                  </a:lnTo>
                  <a:lnTo>
                    <a:pt x="766" y="692"/>
                  </a:lnTo>
                  <a:lnTo>
                    <a:pt x="768" y="692"/>
                  </a:lnTo>
                  <a:lnTo>
                    <a:pt x="766" y="693"/>
                  </a:lnTo>
                  <a:lnTo>
                    <a:pt x="764" y="694"/>
                  </a:lnTo>
                  <a:lnTo>
                    <a:pt x="764" y="695"/>
                  </a:lnTo>
                  <a:lnTo>
                    <a:pt x="766" y="695"/>
                  </a:lnTo>
                  <a:lnTo>
                    <a:pt x="766" y="694"/>
                  </a:lnTo>
                  <a:lnTo>
                    <a:pt x="768" y="693"/>
                  </a:lnTo>
                  <a:lnTo>
                    <a:pt x="768" y="692"/>
                  </a:lnTo>
                  <a:lnTo>
                    <a:pt x="769" y="692"/>
                  </a:lnTo>
                  <a:lnTo>
                    <a:pt x="770" y="692"/>
                  </a:lnTo>
                  <a:lnTo>
                    <a:pt x="772" y="692"/>
                  </a:lnTo>
                  <a:lnTo>
                    <a:pt x="772" y="693"/>
                  </a:lnTo>
                  <a:lnTo>
                    <a:pt x="771" y="693"/>
                  </a:lnTo>
                  <a:lnTo>
                    <a:pt x="771" y="694"/>
                  </a:lnTo>
                  <a:lnTo>
                    <a:pt x="772" y="693"/>
                  </a:lnTo>
                  <a:lnTo>
                    <a:pt x="773" y="693"/>
                  </a:lnTo>
                  <a:lnTo>
                    <a:pt x="773" y="694"/>
                  </a:lnTo>
                  <a:lnTo>
                    <a:pt x="773" y="695"/>
                  </a:lnTo>
                  <a:lnTo>
                    <a:pt x="772" y="696"/>
                  </a:lnTo>
                  <a:lnTo>
                    <a:pt x="773" y="696"/>
                  </a:lnTo>
                  <a:lnTo>
                    <a:pt x="774" y="696"/>
                  </a:lnTo>
                  <a:lnTo>
                    <a:pt x="774" y="695"/>
                  </a:lnTo>
                  <a:lnTo>
                    <a:pt x="775" y="695"/>
                  </a:lnTo>
                  <a:lnTo>
                    <a:pt x="775" y="696"/>
                  </a:lnTo>
                  <a:lnTo>
                    <a:pt x="775" y="697"/>
                  </a:lnTo>
                  <a:lnTo>
                    <a:pt x="775" y="698"/>
                  </a:lnTo>
                  <a:lnTo>
                    <a:pt x="775" y="699"/>
                  </a:lnTo>
                  <a:lnTo>
                    <a:pt x="777" y="699"/>
                  </a:lnTo>
                  <a:lnTo>
                    <a:pt x="778" y="699"/>
                  </a:lnTo>
                  <a:lnTo>
                    <a:pt x="778" y="698"/>
                  </a:lnTo>
                  <a:lnTo>
                    <a:pt x="778" y="697"/>
                  </a:lnTo>
                  <a:lnTo>
                    <a:pt x="777" y="696"/>
                  </a:lnTo>
                  <a:lnTo>
                    <a:pt x="778" y="696"/>
                  </a:lnTo>
                  <a:lnTo>
                    <a:pt x="779" y="696"/>
                  </a:lnTo>
                  <a:lnTo>
                    <a:pt x="780" y="696"/>
                  </a:lnTo>
                  <a:lnTo>
                    <a:pt x="780" y="695"/>
                  </a:lnTo>
                  <a:lnTo>
                    <a:pt x="781" y="695"/>
                  </a:lnTo>
                  <a:lnTo>
                    <a:pt x="781" y="696"/>
                  </a:lnTo>
                  <a:lnTo>
                    <a:pt x="781" y="697"/>
                  </a:lnTo>
                  <a:lnTo>
                    <a:pt x="780" y="697"/>
                  </a:lnTo>
                  <a:lnTo>
                    <a:pt x="780" y="699"/>
                  </a:lnTo>
                  <a:lnTo>
                    <a:pt x="781" y="698"/>
                  </a:lnTo>
                  <a:lnTo>
                    <a:pt x="781" y="697"/>
                  </a:lnTo>
                  <a:lnTo>
                    <a:pt x="783" y="697"/>
                  </a:lnTo>
                  <a:lnTo>
                    <a:pt x="784" y="696"/>
                  </a:lnTo>
                  <a:lnTo>
                    <a:pt x="784" y="695"/>
                  </a:lnTo>
                  <a:lnTo>
                    <a:pt x="785" y="695"/>
                  </a:lnTo>
                  <a:lnTo>
                    <a:pt x="785" y="694"/>
                  </a:lnTo>
                  <a:lnTo>
                    <a:pt x="786" y="694"/>
                  </a:lnTo>
                  <a:lnTo>
                    <a:pt x="787" y="695"/>
                  </a:lnTo>
                  <a:lnTo>
                    <a:pt x="789" y="695"/>
                  </a:lnTo>
                  <a:lnTo>
                    <a:pt x="789" y="696"/>
                  </a:lnTo>
                  <a:lnTo>
                    <a:pt x="787" y="697"/>
                  </a:lnTo>
                  <a:lnTo>
                    <a:pt x="786" y="697"/>
                  </a:lnTo>
                  <a:lnTo>
                    <a:pt x="785" y="699"/>
                  </a:lnTo>
                  <a:lnTo>
                    <a:pt x="784" y="700"/>
                  </a:lnTo>
                  <a:lnTo>
                    <a:pt x="785" y="700"/>
                  </a:lnTo>
                  <a:lnTo>
                    <a:pt x="785" y="701"/>
                  </a:lnTo>
                  <a:lnTo>
                    <a:pt x="784" y="701"/>
                  </a:lnTo>
                  <a:lnTo>
                    <a:pt x="784" y="702"/>
                  </a:lnTo>
                  <a:lnTo>
                    <a:pt x="785" y="702"/>
                  </a:lnTo>
                  <a:lnTo>
                    <a:pt x="785" y="701"/>
                  </a:lnTo>
                  <a:lnTo>
                    <a:pt x="786" y="701"/>
                  </a:lnTo>
                  <a:lnTo>
                    <a:pt x="786" y="700"/>
                  </a:lnTo>
                  <a:lnTo>
                    <a:pt x="787" y="700"/>
                  </a:lnTo>
                  <a:lnTo>
                    <a:pt x="787" y="701"/>
                  </a:lnTo>
                  <a:lnTo>
                    <a:pt x="787" y="702"/>
                  </a:lnTo>
                  <a:lnTo>
                    <a:pt x="789" y="702"/>
                  </a:lnTo>
                  <a:lnTo>
                    <a:pt x="789" y="701"/>
                  </a:lnTo>
                  <a:lnTo>
                    <a:pt x="789" y="700"/>
                  </a:lnTo>
                  <a:lnTo>
                    <a:pt x="789" y="699"/>
                  </a:lnTo>
                  <a:lnTo>
                    <a:pt x="790" y="699"/>
                  </a:lnTo>
                  <a:lnTo>
                    <a:pt x="791" y="700"/>
                  </a:lnTo>
                  <a:lnTo>
                    <a:pt x="791" y="701"/>
                  </a:lnTo>
                  <a:lnTo>
                    <a:pt x="792" y="701"/>
                  </a:lnTo>
                  <a:lnTo>
                    <a:pt x="792" y="702"/>
                  </a:lnTo>
                  <a:lnTo>
                    <a:pt x="791" y="702"/>
                  </a:lnTo>
                  <a:lnTo>
                    <a:pt x="790" y="704"/>
                  </a:lnTo>
                  <a:lnTo>
                    <a:pt x="791" y="704"/>
                  </a:lnTo>
                  <a:lnTo>
                    <a:pt x="792" y="704"/>
                  </a:lnTo>
                  <a:lnTo>
                    <a:pt x="792" y="702"/>
                  </a:lnTo>
                  <a:lnTo>
                    <a:pt x="793" y="702"/>
                  </a:lnTo>
                  <a:lnTo>
                    <a:pt x="793" y="704"/>
                  </a:lnTo>
                  <a:lnTo>
                    <a:pt x="793" y="705"/>
                  </a:lnTo>
                  <a:lnTo>
                    <a:pt x="794" y="705"/>
                  </a:lnTo>
                  <a:lnTo>
                    <a:pt x="795" y="705"/>
                  </a:lnTo>
                  <a:lnTo>
                    <a:pt x="797" y="705"/>
                  </a:lnTo>
                  <a:lnTo>
                    <a:pt x="797" y="707"/>
                  </a:lnTo>
                  <a:lnTo>
                    <a:pt x="798" y="708"/>
                  </a:lnTo>
                  <a:lnTo>
                    <a:pt x="798" y="709"/>
                  </a:lnTo>
                  <a:lnTo>
                    <a:pt x="795" y="709"/>
                  </a:lnTo>
                  <a:lnTo>
                    <a:pt x="794" y="709"/>
                  </a:lnTo>
                  <a:lnTo>
                    <a:pt x="793" y="710"/>
                  </a:lnTo>
                  <a:lnTo>
                    <a:pt x="791" y="709"/>
                  </a:lnTo>
                  <a:lnTo>
                    <a:pt x="792" y="710"/>
                  </a:lnTo>
                  <a:lnTo>
                    <a:pt x="793" y="710"/>
                  </a:lnTo>
                  <a:lnTo>
                    <a:pt x="794" y="710"/>
                  </a:lnTo>
                  <a:lnTo>
                    <a:pt x="795" y="710"/>
                  </a:lnTo>
                  <a:lnTo>
                    <a:pt x="797" y="711"/>
                  </a:lnTo>
                  <a:lnTo>
                    <a:pt x="797" y="712"/>
                  </a:lnTo>
                  <a:lnTo>
                    <a:pt x="797" y="713"/>
                  </a:lnTo>
                  <a:lnTo>
                    <a:pt x="797" y="715"/>
                  </a:lnTo>
                  <a:lnTo>
                    <a:pt x="795" y="713"/>
                  </a:lnTo>
                  <a:lnTo>
                    <a:pt x="793" y="713"/>
                  </a:lnTo>
                  <a:lnTo>
                    <a:pt x="792" y="713"/>
                  </a:lnTo>
                  <a:lnTo>
                    <a:pt x="789" y="712"/>
                  </a:lnTo>
                  <a:lnTo>
                    <a:pt x="787" y="712"/>
                  </a:lnTo>
                  <a:lnTo>
                    <a:pt x="792" y="715"/>
                  </a:lnTo>
                  <a:lnTo>
                    <a:pt x="793" y="713"/>
                  </a:lnTo>
                  <a:lnTo>
                    <a:pt x="793" y="715"/>
                  </a:lnTo>
                  <a:lnTo>
                    <a:pt x="792" y="716"/>
                  </a:lnTo>
                  <a:lnTo>
                    <a:pt x="791" y="715"/>
                  </a:lnTo>
                  <a:lnTo>
                    <a:pt x="787" y="716"/>
                  </a:lnTo>
                  <a:lnTo>
                    <a:pt x="787" y="717"/>
                  </a:lnTo>
                  <a:lnTo>
                    <a:pt x="789" y="717"/>
                  </a:lnTo>
                  <a:lnTo>
                    <a:pt x="790" y="716"/>
                  </a:lnTo>
                  <a:lnTo>
                    <a:pt x="792" y="716"/>
                  </a:lnTo>
                  <a:lnTo>
                    <a:pt x="793" y="716"/>
                  </a:lnTo>
                  <a:lnTo>
                    <a:pt x="795" y="715"/>
                  </a:lnTo>
                  <a:lnTo>
                    <a:pt x="797" y="715"/>
                  </a:lnTo>
                  <a:lnTo>
                    <a:pt x="795" y="716"/>
                  </a:lnTo>
                  <a:lnTo>
                    <a:pt x="795" y="717"/>
                  </a:lnTo>
                  <a:lnTo>
                    <a:pt x="794" y="716"/>
                  </a:lnTo>
                  <a:lnTo>
                    <a:pt x="794" y="717"/>
                  </a:lnTo>
                  <a:lnTo>
                    <a:pt x="790" y="718"/>
                  </a:lnTo>
                  <a:lnTo>
                    <a:pt x="789" y="719"/>
                  </a:lnTo>
                  <a:lnTo>
                    <a:pt x="789" y="722"/>
                  </a:lnTo>
                  <a:lnTo>
                    <a:pt x="790" y="722"/>
                  </a:lnTo>
                  <a:lnTo>
                    <a:pt x="790" y="720"/>
                  </a:lnTo>
                  <a:lnTo>
                    <a:pt x="790" y="719"/>
                  </a:lnTo>
                  <a:lnTo>
                    <a:pt x="791" y="718"/>
                  </a:lnTo>
                  <a:lnTo>
                    <a:pt x="792" y="718"/>
                  </a:lnTo>
                  <a:lnTo>
                    <a:pt x="793" y="718"/>
                  </a:lnTo>
                  <a:lnTo>
                    <a:pt x="794" y="717"/>
                  </a:lnTo>
                  <a:lnTo>
                    <a:pt x="795" y="717"/>
                  </a:lnTo>
                  <a:lnTo>
                    <a:pt x="797" y="717"/>
                  </a:lnTo>
                  <a:lnTo>
                    <a:pt x="797" y="716"/>
                  </a:lnTo>
                  <a:lnTo>
                    <a:pt x="798" y="716"/>
                  </a:lnTo>
                  <a:lnTo>
                    <a:pt x="800" y="716"/>
                  </a:lnTo>
                  <a:lnTo>
                    <a:pt x="801" y="716"/>
                  </a:lnTo>
                  <a:lnTo>
                    <a:pt x="802" y="716"/>
                  </a:lnTo>
                  <a:lnTo>
                    <a:pt x="803" y="715"/>
                  </a:lnTo>
                  <a:lnTo>
                    <a:pt x="802" y="715"/>
                  </a:lnTo>
                  <a:lnTo>
                    <a:pt x="798" y="715"/>
                  </a:lnTo>
                  <a:lnTo>
                    <a:pt x="798" y="713"/>
                  </a:lnTo>
                  <a:lnTo>
                    <a:pt x="800" y="713"/>
                  </a:lnTo>
                  <a:lnTo>
                    <a:pt x="800" y="712"/>
                  </a:lnTo>
                  <a:lnTo>
                    <a:pt x="801" y="712"/>
                  </a:lnTo>
                  <a:lnTo>
                    <a:pt x="801" y="713"/>
                  </a:lnTo>
                  <a:lnTo>
                    <a:pt x="802" y="713"/>
                  </a:lnTo>
                  <a:lnTo>
                    <a:pt x="803" y="713"/>
                  </a:lnTo>
                  <a:lnTo>
                    <a:pt x="804" y="713"/>
                  </a:lnTo>
                  <a:lnTo>
                    <a:pt x="804" y="715"/>
                  </a:lnTo>
                  <a:lnTo>
                    <a:pt x="805" y="715"/>
                  </a:lnTo>
                  <a:lnTo>
                    <a:pt x="804" y="713"/>
                  </a:lnTo>
                  <a:lnTo>
                    <a:pt x="805" y="713"/>
                  </a:lnTo>
                  <a:lnTo>
                    <a:pt x="806" y="715"/>
                  </a:lnTo>
                  <a:lnTo>
                    <a:pt x="806" y="716"/>
                  </a:lnTo>
                  <a:lnTo>
                    <a:pt x="806" y="717"/>
                  </a:lnTo>
                  <a:lnTo>
                    <a:pt x="806" y="718"/>
                  </a:lnTo>
                  <a:lnTo>
                    <a:pt x="804" y="718"/>
                  </a:lnTo>
                  <a:lnTo>
                    <a:pt x="804" y="719"/>
                  </a:lnTo>
                  <a:lnTo>
                    <a:pt x="804" y="722"/>
                  </a:lnTo>
                  <a:lnTo>
                    <a:pt x="804" y="723"/>
                  </a:lnTo>
                  <a:lnTo>
                    <a:pt x="804" y="724"/>
                  </a:lnTo>
                  <a:lnTo>
                    <a:pt x="803" y="724"/>
                  </a:lnTo>
                  <a:lnTo>
                    <a:pt x="802" y="724"/>
                  </a:lnTo>
                  <a:lnTo>
                    <a:pt x="801" y="724"/>
                  </a:lnTo>
                  <a:lnTo>
                    <a:pt x="801" y="725"/>
                  </a:lnTo>
                  <a:lnTo>
                    <a:pt x="801" y="727"/>
                  </a:lnTo>
                  <a:lnTo>
                    <a:pt x="800" y="727"/>
                  </a:lnTo>
                  <a:lnTo>
                    <a:pt x="798" y="727"/>
                  </a:lnTo>
                  <a:lnTo>
                    <a:pt x="801" y="728"/>
                  </a:lnTo>
                  <a:lnTo>
                    <a:pt x="801" y="727"/>
                  </a:lnTo>
                  <a:lnTo>
                    <a:pt x="802" y="727"/>
                  </a:lnTo>
                  <a:lnTo>
                    <a:pt x="802" y="728"/>
                  </a:lnTo>
                  <a:lnTo>
                    <a:pt x="802" y="730"/>
                  </a:lnTo>
                  <a:lnTo>
                    <a:pt x="803" y="730"/>
                  </a:lnTo>
                  <a:lnTo>
                    <a:pt x="803" y="729"/>
                  </a:lnTo>
                  <a:lnTo>
                    <a:pt x="803" y="728"/>
                  </a:lnTo>
                  <a:lnTo>
                    <a:pt x="803" y="727"/>
                  </a:lnTo>
                  <a:lnTo>
                    <a:pt x="803" y="725"/>
                  </a:lnTo>
                  <a:lnTo>
                    <a:pt x="804" y="725"/>
                  </a:lnTo>
                  <a:lnTo>
                    <a:pt x="804" y="724"/>
                  </a:lnTo>
                  <a:lnTo>
                    <a:pt x="805" y="724"/>
                  </a:lnTo>
                  <a:lnTo>
                    <a:pt x="806" y="723"/>
                  </a:lnTo>
                  <a:lnTo>
                    <a:pt x="807" y="723"/>
                  </a:lnTo>
                  <a:lnTo>
                    <a:pt x="807" y="724"/>
                  </a:lnTo>
                  <a:lnTo>
                    <a:pt x="808" y="725"/>
                  </a:lnTo>
                  <a:lnTo>
                    <a:pt x="808" y="724"/>
                  </a:lnTo>
                  <a:lnTo>
                    <a:pt x="808" y="723"/>
                  </a:lnTo>
                  <a:lnTo>
                    <a:pt x="809" y="724"/>
                  </a:lnTo>
                  <a:lnTo>
                    <a:pt x="809" y="723"/>
                  </a:lnTo>
                  <a:lnTo>
                    <a:pt x="811" y="723"/>
                  </a:lnTo>
                  <a:lnTo>
                    <a:pt x="811" y="724"/>
                  </a:lnTo>
                  <a:lnTo>
                    <a:pt x="811" y="725"/>
                  </a:lnTo>
                  <a:lnTo>
                    <a:pt x="811" y="727"/>
                  </a:lnTo>
                  <a:lnTo>
                    <a:pt x="813" y="727"/>
                  </a:lnTo>
                  <a:lnTo>
                    <a:pt x="813" y="728"/>
                  </a:lnTo>
                  <a:lnTo>
                    <a:pt x="814" y="729"/>
                  </a:lnTo>
                  <a:lnTo>
                    <a:pt x="814" y="728"/>
                  </a:lnTo>
                  <a:lnTo>
                    <a:pt x="814" y="727"/>
                  </a:lnTo>
                  <a:lnTo>
                    <a:pt x="813" y="727"/>
                  </a:lnTo>
                  <a:lnTo>
                    <a:pt x="813" y="725"/>
                  </a:lnTo>
                  <a:lnTo>
                    <a:pt x="813" y="724"/>
                  </a:lnTo>
                  <a:lnTo>
                    <a:pt x="814" y="724"/>
                  </a:lnTo>
                  <a:lnTo>
                    <a:pt x="814" y="723"/>
                  </a:lnTo>
                  <a:lnTo>
                    <a:pt x="814" y="722"/>
                  </a:lnTo>
                  <a:lnTo>
                    <a:pt x="814" y="720"/>
                  </a:lnTo>
                  <a:lnTo>
                    <a:pt x="815" y="720"/>
                  </a:lnTo>
                  <a:lnTo>
                    <a:pt x="816" y="720"/>
                  </a:lnTo>
                  <a:lnTo>
                    <a:pt x="817" y="722"/>
                  </a:lnTo>
                  <a:lnTo>
                    <a:pt x="816" y="722"/>
                  </a:lnTo>
                  <a:lnTo>
                    <a:pt x="816" y="723"/>
                  </a:lnTo>
                  <a:lnTo>
                    <a:pt x="816" y="724"/>
                  </a:lnTo>
                  <a:lnTo>
                    <a:pt x="817" y="724"/>
                  </a:lnTo>
                  <a:lnTo>
                    <a:pt x="817" y="725"/>
                  </a:lnTo>
                  <a:lnTo>
                    <a:pt x="819" y="725"/>
                  </a:lnTo>
                  <a:lnTo>
                    <a:pt x="820" y="725"/>
                  </a:lnTo>
                  <a:lnTo>
                    <a:pt x="820" y="727"/>
                  </a:lnTo>
                  <a:lnTo>
                    <a:pt x="819" y="727"/>
                  </a:lnTo>
                  <a:lnTo>
                    <a:pt x="820" y="728"/>
                  </a:lnTo>
                  <a:lnTo>
                    <a:pt x="821" y="728"/>
                  </a:lnTo>
                  <a:lnTo>
                    <a:pt x="823" y="729"/>
                  </a:lnTo>
                  <a:lnTo>
                    <a:pt x="823" y="730"/>
                  </a:lnTo>
                  <a:lnTo>
                    <a:pt x="824" y="731"/>
                  </a:lnTo>
                  <a:lnTo>
                    <a:pt x="824" y="732"/>
                  </a:lnTo>
                  <a:lnTo>
                    <a:pt x="824" y="733"/>
                  </a:lnTo>
                  <a:lnTo>
                    <a:pt x="823" y="733"/>
                  </a:lnTo>
                  <a:lnTo>
                    <a:pt x="821" y="733"/>
                  </a:lnTo>
                  <a:lnTo>
                    <a:pt x="820" y="733"/>
                  </a:lnTo>
                  <a:close/>
                  <a:moveTo>
                    <a:pt x="798" y="722"/>
                  </a:moveTo>
                  <a:lnTo>
                    <a:pt x="800" y="722"/>
                  </a:lnTo>
                  <a:lnTo>
                    <a:pt x="800" y="720"/>
                  </a:lnTo>
                  <a:lnTo>
                    <a:pt x="801" y="720"/>
                  </a:lnTo>
                  <a:lnTo>
                    <a:pt x="802" y="719"/>
                  </a:lnTo>
                  <a:lnTo>
                    <a:pt x="803" y="718"/>
                  </a:lnTo>
                  <a:lnTo>
                    <a:pt x="802" y="717"/>
                  </a:lnTo>
                  <a:lnTo>
                    <a:pt x="802" y="718"/>
                  </a:lnTo>
                  <a:lnTo>
                    <a:pt x="801" y="719"/>
                  </a:lnTo>
                  <a:lnTo>
                    <a:pt x="800" y="720"/>
                  </a:lnTo>
                  <a:lnTo>
                    <a:pt x="798" y="722"/>
                  </a:lnTo>
                  <a:close/>
                  <a:moveTo>
                    <a:pt x="794" y="708"/>
                  </a:moveTo>
                  <a:lnTo>
                    <a:pt x="795" y="708"/>
                  </a:lnTo>
                  <a:lnTo>
                    <a:pt x="795" y="707"/>
                  </a:lnTo>
                  <a:lnTo>
                    <a:pt x="794" y="707"/>
                  </a:lnTo>
                  <a:lnTo>
                    <a:pt x="794" y="708"/>
                  </a:lnTo>
                  <a:close/>
                  <a:moveTo>
                    <a:pt x="745" y="661"/>
                  </a:moveTo>
                  <a:lnTo>
                    <a:pt x="746" y="662"/>
                  </a:lnTo>
                  <a:lnTo>
                    <a:pt x="747" y="662"/>
                  </a:lnTo>
                  <a:lnTo>
                    <a:pt x="747" y="661"/>
                  </a:lnTo>
                  <a:lnTo>
                    <a:pt x="746" y="661"/>
                  </a:lnTo>
                  <a:lnTo>
                    <a:pt x="745" y="661"/>
                  </a:lnTo>
                  <a:close/>
                  <a:moveTo>
                    <a:pt x="734" y="648"/>
                  </a:moveTo>
                  <a:lnTo>
                    <a:pt x="735" y="648"/>
                  </a:lnTo>
                  <a:lnTo>
                    <a:pt x="735" y="647"/>
                  </a:lnTo>
                  <a:lnTo>
                    <a:pt x="734" y="647"/>
                  </a:lnTo>
                  <a:lnTo>
                    <a:pt x="734" y="648"/>
                  </a:lnTo>
                  <a:close/>
                  <a:moveTo>
                    <a:pt x="679" y="585"/>
                  </a:moveTo>
                  <a:lnTo>
                    <a:pt x="681" y="583"/>
                  </a:lnTo>
                  <a:lnTo>
                    <a:pt x="679" y="583"/>
                  </a:lnTo>
                  <a:lnTo>
                    <a:pt x="679" y="585"/>
                  </a:lnTo>
                  <a:close/>
                  <a:moveTo>
                    <a:pt x="565" y="621"/>
                  </a:moveTo>
                  <a:lnTo>
                    <a:pt x="564" y="621"/>
                  </a:lnTo>
                  <a:lnTo>
                    <a:pt x="565" y="622"/>
                  </a:lnTo>
                  <a:lnTo>
                    <a:pt x="564" y="622"/>
                  </a:lnTo>
                  <a:lnTo>
                    <a:pt x="564" y="624"/>
                  </a:lnTo>
                  <a:lnTo>
                    <a:pt x="565" y="624"/>
                  </a:lnTo>
                  <a:lnTo>
                    <a:pt x="565" y="622"/>
                  </a:lnTo>
                  <a:lnTo>
                    <a:pt x="565" y="621"/>
                  </a:lnTo>
                  <a:close/>
                  <a:moveTo>
                    <a:pt x="581" y="606"/>
                  </a:moveTo>
                  <a:lnTo>
                    <a:pt x="580" y="606"/>
                  </a:lnTo>
                  <a:lnTo>
                    <a:pt x="580" y="605"/>
                  </a:lnTo>
                  <a:lnTo>
                    <a:pt x="580" y="604"/>
                  </a:lnTo>
                  <a:lnTo>
                    <a:pt x="579" y="604"/>
                  </a:lnTo>
                  <a:lnTo>
                    <a:pt x="579" y="603"/>
                  </a:lnTo>
                  <a:lnTo>
                    <a:pt x="577" y="604"/>
                  </a:lnTo>
                  <a:lnTo>
                    <a:pt x="579" y="604"/>
                  </a:lnTo>
                  <a:lnTo>
                    <a:pt x="579" y="605"/>
                  </a:lnTo>
                  <a:lnTo>
                    <a:pt x="578" y="605"/>
                  </a:lnTo>
                  <a:lnTo>
                    <a:pt x="579" y="606"/>
                  </a:lnTo>
                  <a:lnTo>
                    <a:pt x="579" y="607"/>
                  </a:lnTo>
                  <a:lnTo>
                    <a:pt x="579" y="608"/>
                  </a:lnTo>
                  <a:lnTo>
                    <a:pt x="580" y="608"/>
                  </a:lnTo>
                  <a:lnTo>
                    <a:pt x="580" y="607"/>
                  </a:lnTo>
                  <a:lnTo>
                    <a:pt x="581" y="607"/>
                  </a:lnTo>
                  <a:lnTo>
                    <a:pt x="581" y="606"/>
                  </a:lnTo>
                  <a:close/>
                  <a:moveTo>
                    <a:pt x="581" y="597"/>
                  </a:moveTo>
                  <a:lnTo>
                    <a:pt x="580" y="597"/>
                  </a:lnTo>
                  <a:lnTo>
                    <a:pt x="577" y="596"/>
                  </a:lnTo>
                  <a:lnTo>
                    <a:pt x="576" y="597"/>
                  </a:lnTo>
                  <a:lnTo>
                    <a:pt x="577" y="597"/>
                  </a:lnTo>
                  <a:lnTo>
                    <a:pt x="576" y="598"/>
                  </a:lnTo>
                  <a:lnTo>
                    <a:pt x="575" y="597"/>
                  </a:lnTo>
                  <a:lnTo>
                    <a:pt x="574" y="598"/>
                  </a:lnTo>
                  <a:lnTo>
                    <a:pt x="575" y="598"/>
                  </a:lnTo>
                  <a:lnTo>
                    <a:pt x="575" y="601"/>
                  </a:lnTo>
                  <a:lnTo>
                    <a:pt x="574" y="601"/>
                  </a:lnTo>
                  <a:lnTo>
                    <a:pt x="572" y="601"/>
                  </a:lnTo>
                  <a:lnTo>
                    <a:pt x="570" y="601"/>
                  </a:lnTo>
                  <a:lnTo>
                    <a:pt x="570" y="602"/>
                  </a:lnTo>
                  <a:lnTo>
                    <a:pt x="569" y="601"/>
                  </a:lnTo>
                  <a:lnTo>
                    <a:pt x="569" y="602"/>
                  </a:lnTo>
                  <a:lnTo>
                    <a:pt x="566" y="603"/>
                  </a:lnTo>
                  <a:lnTo>
                    <a:pt x="566" y="604"/>
                  </a:lnTo>
                  <a:lnTo>
                    <a:pt x="565" y="605"/>
                  </a:lnTo>
                  <a:lnTo>
                    <a:pt x="564" y="605"/>
                  </a:lnTo>
                  <a:lnTo>
                    <a:pt x="563" y="605"/>
                  </a:lnTo>
                  <a:lnTo>
                    <a:pt x="561" y="606"/>
                  </a:lnTo>
                  <a:lnTo>
                    <a:pt x="561" y="607"/>
                  </a:lnTo>
                  <a:lnTo>
                    <a:pt x="562" y="607"/>
                  </a:lnTo>
                  <a:lnTo>
                    <a:pt x="565" y="606"/>
                  </a:lnTo>
                  <a:lnTo>
                    <a:pt x="566" y="606"/>
                  </a:lnTo>
                  <a:lnTo>
                    <a:pt x="566" y="605"/>
                  </a:lnTo>
                  <a:lnTo>
                    <a:pt x="567" y="605"/>
                  </a:lnTo>
                  <a:lnTo>
                    <a:pt x="570" y="603"/>
                  </a:lnTo>
                  <a:lnTo>
                    <a:pt x="572" y="602"/>
                  </a:lnTo>
                  <a:lnTo>
                    <a:pt x="574" y="602"/>
                  </a:lnTo>
                  <a:lnTo>
                    <a:pt x="577" y="602"/>
                  </a:lnTo>
                  <a:lnTo>
                    <a:pt x="577" y="601"/>
                  </a:lnTo>
                  <a:lnTo>
                    <a:pt x="578" y="602"/>
                  </a:lnTo>
                  <a:lnTo>
                    <a:pt x="579" y="602"/>
                  </a:lnTo>
                  <a:lnTo>
                    <a:pt x="580" y="602"/>
                  </a:lnTo>
                  <a:lnTo>
                    <a:pt x="580" y="601"/>
                  </a:lnTo>
                  <a:lnTo>
                    <a:pt x="581" y="601"/>
                  </a:lnTo>
                  <a:lnTo>
                    <a:pt x="581" y="598"/>
                  </a:lnTo>
                  <a:lnTo>
                    <a:pt x="581" y="597"/>
                  </a:lnTo>
                  <a:close/>
                  <a:moveTo>
                    <a:pt x="590" y="548"/>
                  </a:moveTo>
                  <a:lnTo>
                    <a:pt x="589" y="547"/>
                  </a:lnTo>
                  <a:lnTo>
                    <a:pt x="588" y="547"/>
                  </a:lnTo>
                  <a:lnTo>
                    <a:pt x="589" y="548"/>
                  </a:lnTo>
                  <a:lnTo>
                    <a:pt x="590" y="548"/>
                  </a:lnTo>
                  <a:close/>
                  <a:moveTo>
                    <a:pt x="594" y="527"/>
                  </a:moveTo>
                  <a:lnTo>
                    <a:pt x="592" y="527"/>
                  </a:lnTo>
                  <a:lnTo>
                    <a:pt x="592" y="528"/>
                  </a:lnTo>
                  <a:lnTo>
                    <a:pt x="594" y="529"/>
                  </a:lnTo>
                  <a:lnTo>
                    <a:pt x="594" y="528"/>
                  </a:lnTo>
                  <a:lnTo>
                    <a:pt x="594" y="527"/>
                  </a:lnTo>
                  <a:close/>
                  <a:moveTo>
                    <a:pt x="643" y="618"/>
                  </a:moveTo>
                  <a:lnTo>
                    <a:pt x="642" y="618"/>
                  </a:lnTo>
                  <a:lnTo>
                    <a:pt x="641" y="618"/>
                  </a:lnTo>
                  <a:lnTo>
                    <a:pt x="641" y="617"/>
                  </a:lnTo>
                  <a:lnTo>
                    <a:pt x="640" y="618"/>
                  </a:lnTo>
                  <a:lnTo>
                    <a:pt x="640" y="619"/>
                  </a:lnTo>
                  <a:lnTo>
                    <a:pt x="641" y="618"/>
                  </a:lnTo>
                  <a:lnTo>
                    <a:pt x="641" y="619"/>
                  </a:lnTo>
                  <a:lnTo>
                    <a:pt x="641" y="620"/>
                  </a:lnTo>
                  <a:lnTo>
                    <a:pt x="640" y="620"/>
                  </a:lnTo>
                  <a:lnTo>
                    <a:pt x="640" y="621"/>
                  </a:lnTo>
                  <a:lnTo>
                    <a:pt x="642" y="621"/>
                  </a:lnTo>
                  <a:lnTo>
                    <a:pt x="642" y="620"/>
                  </a:lnTo>
                  <a:lnTo>
                    <a:pt x="641" y="620"/>
                  </a:lnTo>
                  <a:lnTo>
                    <a:pt x="642" y="619"/>
                  </a:lnTo>
                  <a:lnTo>
                    <a:pt x="643" y="619"/>
                  </a:lnTo>
                  <a:lnTo>
                    <a:pt x="643" y="618"/>
                  </a:lnTo>
                  <a:close/>
                  <a:moveTo>
                    <a:pt x="669" y="648"/>
                  </a:moveTo>
                  <a:lnTo>
                    <a:pt x="668" y="648"/>
                  </a:lnTo>
                  <a:lnTo>
                    <a:pt x="668" y="647"/>
                  </a:lnTo>
                  <a:lnTo>
                    <a:pt x="667" y="647"/>
                  </a:lnTo>
                  <a:lnTo>
                    <a:pt x="666" y="647"/>
                  </a:lnTo>
                  <a:lnTo>
                    <a:pt x="666" y="648"/>
                  </a:lnTo>
                  <a:lnTo>
                    <a:pt x="667" y="648"/>
                  </a:lnTo>
                  <a:lnTo>
                    <a:pt x="666" y="649"/>
                  </a:lnTo>
                  <a:lnTo>
                    <a:pt x="667" y="649"/>
                  </a:lnTo>
                  <a:lnTo>
                    <a:pt x="667" y="648"/>
                  </a:lnTo>
                  <a:lnTo>
                    <a:pt x="668" y="649"/>
                  </a:lnTo>
                  <a:lnTo>
                    <a:pt x="669" y="649"/>
                  </a:lnTo>
                  <a:lnTo>
                    <a:pt x="669" y="648"/>
                  </a:lnTo>
                  <a:close/>
                  <a:moveTo>
                    <a:pt x="671" y="573"/>
                  </a:moveTo>
                  <a:lnTo>
                    <a:pt x="671" y="572"/>
                  </a:lnTo>
                  <a:lnTo>
                    <a:pt x="676" y="570"/>
                  </a:lnTo>
                  <a:lnTo>
                    <a:pt x="671" y="571"/>
                  </a:lnTo>
                  <a:lnTo>
                    <a:pt x="671" y="572"/>
                  </a:lnTo>
                  <a:lnTo>
                    <a:pt x="670" y="572"/>
                  </a:lnTo>
                  <a:lnTo>
                    <a:pt x="670" y="573"/>
                  </a:lnTo>
                  <a:lnTo>
                    <a:pt x="670" y="574"/>
                  </a:lnTo>
                  <a:lnTo>
                    <a:pt x="669" y="575"/>
                  </a:lnTo>
                  <a:lnTo>
                    <a:pt x="668" y="576"/>
                  </a:lnTo>
                  <a:lnTo>
                    <a:pt x="668" y="578"/>
                  </a:lnTo>
                  <a:lnTo>
                    <a:pt x="669" y="576"/>
                  </a:lnTo>
                  <a:lnTo>
                    <a:pt x="670" y="575"/>
                  </a:lnTo>
                  <a:lnTo>
                    <a:pt x="670" y="574"/>
                  </a:lnTo>
                  <a:lnTo>
                    <a:pt x="671" y="573"/>
                  </a:lnTo>
                  <a:close/>
                  <a:moveTo>
                    <a:pt x="676" y="580"/>
                  </a:moveTo>
                  <a:lnTo>
                    <a:pt x="674" y="580"/>
                  </a:lnTo>
                  <a:lnTo>
                    <a:pt x="674" y="581"/>
                  </a:lnTo>
                  <a:lnTo>
                    <a:pt x="674" y="582"/>
                  </a:lnTo>
                  <a:lnTo>
                    <a:pt x="672" y="582"/>
                  </a:lnTo>
                  <a:lnTo>
                    <a:pt x="671" y="583"/>
                  </a:lnTo>
                  <a:lnTo>
                    <a:pt x="672" y="583"/>
                  </a:lnTo>
                  <a:lnTo>
                    <a:pt x="674" y="583"/>
                  </a:lnTo>
                  <a:lnTo>
                    <a:pt x="674" y="582"/>
                  </a:lnTo>
                  <a:lnTo>
                    <a:pt x="676" y="580"/>
                  </a:lnTo>
                  <a:close/>
                  <a:moveTo>
                    <a:pt x="686" y="594"/>
                  </a:moveTo>
                  <a:lnTo>
                    <a:pt x="684" y="594"/>
                  </a:lnTo>
                  <a:lnTo>
                    <a:pt x="684" y="595"/>
                  </a:lnTo>
                  <a:lnTo>
                    <a:pt x="683" y="596"/>
                  </a:lnTo>
                  <a:lnTo>
                    <a:pt x="683" y="597"/>
                  </a:lnTo>
                  <a:lnTo>
                    <a:pt x="682" y="597"/>
                  </a:lnTo>
                  <a:lnTo>
                    <a:pt x="682" y="598"/>
                  </a:lnTo>
                  <a:lnTo>
                    <a:pt x="682" y="601"/>
                  </a:lnTo>
                  <a:lnTo>
                    <a:pt x="683" y="598"/>
                  </a:lnTo>
                  <a:lnTo>
                    <a:pt x="683" y="597"/>
                  </a:lnTo>
                  <a:lnTo>
                    <a:pt x="684" y="596"/>
                  </a:lnTo>
                  <a:lnTo>
                    <a:pt x="684" y="595"/>
                  </a:lnTo>
                  <a:lnTo>
                    <a:pt x="686" y="594"/>
                  </a:lnTo>
                  <a:close/>
                  <a:moveTo>
                    <a:pt x="686" y="592"/>
                  </a:moveTo>
                  <a:lnTo>
                    <a:pt x="684" y="591"/>
                  </a:lnTo>
                  <a:lnTo>
                    <a:pt x="683" y="591"/>
                  </a:lnTo>
                  <a:lnTo>
                    <a:pt x="683" y="592"/>
                  </a:lnTo>
                  <a:lnTo>
                    <a:pt x="684" y="592"/>
                  </a:lnTo>
                  <a:lnTo>
                    <a:pt x="684" y="593"/>
                  </a:lnTo>
                  <a:lnTo>
                    <a:pt x="686" y="593"/>
                  </a:lnTo>
                  <a:lnTo>
                    <a:pt x="686" y="592"/>
                  </a:lnTo>
                  <a:close/>
                  <a:moveTo>
                    <a:pt x="691" y="586"/>
                  </a:moveTo>
                  <a:lnTo>
                    <a:pt x="692" y="585"/>
                  </a:lnTo>
                  <a:lnTo>
                    <a:pt x="691" y="585"/>
                  </a:lnTo>
                  <a:lnTo>
                    <a:pt x="691" y="586"/>
                  </a:lnTo>
                  <a:close/>
                  <a:moveTo>
                    <a:pt x="691" y="593"/>
                  </a:moveTo>
                  <a:lnTo>
                    <a:pt x="691" y="592"/>
                  </a:lnTo>
                  <a:lnTo>
                    <a:pt x="689" y="593"/>
                  </a:lnTo>
                  <a:lnTo>
                    <a:pt x="691" y="593"/>
                  </a:lnTo>
                  <a:close/>
                  <a:moveTo>
                    <a:pt x="677" y="775"/>
                  </a:moveTo>
                  <a:lnTo>
                    <a:pt x="677" y="776"/>
                  </a:lnTo>
                  <a:lnTo>
                    <a:pt x="678" y="775"/>
                  </a:lnTo>
                  <a:lnTo>
                    <a:pt x="677" y="775"/>
                  </a:lnTo>
                  <a:lnTo>
                    <a:pt x="676" y="774"/>
                  </a:lnTo>
                  <a:lnTo>
                    <a:pt x="676" y="775"/>
                  </a:lnTo>
                  <a:lnTo>
                    <a:pt x="677" y="775"/>
                  </a:lnTo>
                  <a:close/>
                  <a:moveTo>
                    <a:pt x="679" y="775"/>
                  </a:moveTo>
                  <a:lnTo>
                    <a:pt x="678" y="776"/>
                  </a:lnTo>
                  <a:lnTo>
                    <a:pt x="678" y="777"/>
                  </a:lnTo>
                  <a:lnTo>
                    <a:pt x="677" y="777"/>
                  </a:lnTo>
                  <a:lnTo>
                    <a:pt x="677" y="778"/>
                  </a:lnTo>
                  <a:lnTo>
                    <a:pt x="678" y="778"/>
                  </a:lnTo>
                  <a:lnTo>
                    <a:pt x="678" y="779"/>
                  </a:lnTo>
                  <a:lnTo>
                    <a:pt x="679" y="779"/>
                  </a:lnTo>
                  <a:lnTo>
                    <a:pt x="679" y="778"/>
                  </a:lnTo>
                  <a:lnTo>
                    <a:pt x="679" y="777"/>
                  </a:lnTo>
                  <a:lnTo>
                    <a:pt x="679" y="776"/>
                  </a:lnTo>
                  <a:lnTo>
                    <a:pt x="679" y="775"/>
                  </a:lnTo>
                  <a:close/>
                  <a:moveTo>
                    <a:pt x="680" y="772"/>
                  </a:moveTo>
                  <a:lnTo>
                    <a:pt x="679" y="773"/>
                  </a:lnTo>
                  <a:lnTo>
                    <a:pt x="678" y="772"/>
                  </a:lnTo>
                  <a:lnTo>
                    <a:pt x="678" y="770"/>
                  </a:lnTo>
                  <a:lnTo>
                    <a:pt x="677" y="769"/>
                  </a:lnTo>
                  <a:lnTo>
                    <a:pt x="676" y="769"/>
                  </a:lnTo>
                  <a:lnTo>
                    <a:pt x="676" y="768"/>
                  </a:lnTo>
                  <a:lnTo>
                    <a:pt x="674" y="767"/>
                  </a:lnTo>
                  <a:lnTo>
                    <a:pt x="674" y="768"/>
                  </a:lnTo>
                  <a:lnTo>
                    <a:pt x="674" y="769"/>
                  </a:lnTo>
                  <a:lnTo>
                    <a:pt x="676" y="769"/>
                  </a:lnTo>
                  <a:lnTo>
                    <a:pt x="677" y="770"/>
                  </a:lnTo>
                  <a:lnTo>
                    <a:pt x="678" y="772"/>
                  </a:lnTo>
                  <a:lnTo>
                    <a:pt x="678" y="773"/>
                  </a:lnTo>
                  <a:lnTo>
                    <a:pt x="678" y="774"/>
                  </a:lnTo>
                  <a:lnTo>
                    <a:pt x="679" y="774"/>
                  </a:lnTo>
                  <a:lnTo>
                    <a:pt x="679" y="773"/>
                  </a:lnTo>
                  <a:lnTo>
                    <a:pt x="680" y="773"/>
                  </a:lnTo>
                  <a:lnTo>
                    <a:pt x="680" y="772"/>
                  </a:lnTo>
                  <a:close/>
                  <a:moveTo>
                    <a:pt x="699" y="782"/>
                  </a:moveTo>
                  <a:lnTo>
                    <a:pt x="698" y="782"/>
                  </a:lnTo>
                  <a:lnTo>
                    <a:pt x="698" y="784"/>
                  </a:lnTo>
                  <a:lnTo>
                    <a:pt x="699" y="784"/>
                  </a:lnTo>
                  <a:lnTo>
                    <a:pt x="699" y="782"/>
                  </a:lnTo>
                  <a:close/>
                  <a:moveTo>
                    <a:pt x="715" y="624"/>
                  </a:moveTo>
                  <a:lnTo>
                    <a:pt x="714" y="624"/>
                  </a:lnTo>
                  <a:lnTo>
                    <a:pt x="714" y="625"/>
                  </a:lnTo>
                  <a:lnTo>
                    <a:pt x="715" y="624"/>
                  </a:lnTo>
                  <a:close/>
                  <a:moveTo>
                    <a:pt x="718" y="636"/>
                  </a:moveTo>
                  <a:lnTo>
                    <a:pt x="717" y="637"/>
                  </a:lnTo>
                  <a:lnTo>
                    <a:pt x="718" y="637"/>
                  </a:lnTo>
                  <a:lnTo>
                    <a:pt x="718" y="636"/>
                  </a:lnTo>
                  <a:close/>
                  <a:moveTo>
                    <a:pt x="720" y="632"/>
                  </a:moveTo>
                  <a:lnTo>
                    <a:pt x="718" y="632"/>
                  </a:lnTo>
                  <a:lnTo>
                    <a:pt x="718" y="633"/>
                  </a:lnTo>
                  <a:lnTo>
                    <a:pt x="718" y="635"/>
                  </a:lnTo>
                  <a:lnTo>
                    <a:pt x="720" y="633"/>
                  </a:lnTo>
                  <a:lnTo>
                    <a:pt x="720" y="632"/>
                  </a:lnTo>
                  <a:close/>
                  <a:moveTo>
                    <a:pt x="722" y="627"/>
                  </a:moveTo>
                  <a:lnTo>
                    <a:pt x="720" y="627"/>
                  </a:lnTo>
                  <a:lnTo>
                    <a:pt x="720" y="628"/>
                  </a:lnTo>
                  <a:lnTo>
                    <a:pt x="722" y="630"/>
                  </a:lnTo>
                  <a:lnTo>
                    <a:pt x="720" y="631"/>
                  </a:lnTo>
                  <a:lnTo>
                    <a:pt x="722" y="631"/>
                  </a:lnTo>
                  <a:lnTo>
                    <a:pt x="722" y="630"/>
                  </a:lnTo>
                  <a:lnTo>
                    <a:pt x="722" y="628"/>
                  </a:lnTo>
                  <a:lnTo>
                    <a:pt x="722" y="627"/>
                  </a:lnTo>
                  <a:close/>
                  <a:moveTo>
                    <a:pt x="729" y="622"/>
                  </a:moveTo>
                  <a:lnTo>
                    <a:pt x="731" y="622"/>
                  </a:lnTo>
                  <a:lnTo>
                    <a:pt x="731" y="621"/>
                  </a:lnTo>
                  <a:lnTo>
                    <a:pt x="731" y="620"/>
                  </a:lnTo>
                  <a:lnTo>
                    <a:pt x="729" y="620"/>
                  </a:lnTo>
                  <a:lnTo>
                    <a:pt x="729" y="621"/>
                  </a:lnTo>
                  <a:lnTo>
                    <a:pt x="728" y="622"/>
                  </a:lnTo>
                  <a:lnTo>
                    <a:pt x="729" y="622"/>
                  </a:lnTo>
                  <a:close/>
                  <a:moveTo>
                    <a:pt x="733" y="638"/>
                  </a:moveTo>
                  <a:lnTo>
                    <a:pt x="732" y="639"/>
                  </a:lnTo>
                  <a:lnTo>
                    <a:pt x="732" y="640"/>
                  </a:lnTo>
                  <a:lnTo>
                    <a:pt x="731" y="640"/>
                  </a:lnTo>
                  <a:lnTo>
                    <a:pt x="731" y="641"/>
                  </a:lnTo>
                  <a:lnTo>
                    <a:pt x="729" y="641"/>
                  </a:lnTo>
                  <a:lnTo>
                    <a:pt x="729" y="642"/>
                  </a:lnTo>
                  <a:lnTo>
                    <a:pt x="731" y="642"/>
                  </a:lnTo>
                  <a:lnTo>
                    <a:pt x="731" y="641"/>
                  </a:lnTo>
                  <a:lnTo>
                    <a:pt x="732" y="640"/>
                  </a:lnTo>
                  <a:lnTo>
                    <a:pt x="733" y="639"/>
                  </a:lnTo>
                  <a:lnTo>
                    <a:pt x="733" y="638"/>
                  </a:lnTo>
                  <a:close/>
                  <a:moveTo>
                    <a:pt x="747" y="677"/>
                  </a:moveTo>
                  <a:lnTo>
                    <a:pt x="746" y="677"/>
                  </a:lnTo>
                  <a:lnTo>
                    <a:pt x="746" y="678"/>
                  </a:lnTo>
                  <a:lnTo>
                    <a:pt x="747" y="678"/>
                  </a:lnTo>
                  <a:lnTo>
                    <a:pt x="747" y="677"/>
                  </a:lnTo>
                  <a:close/>
                  <a:moveTo>
                    <a:pt x="783" y="802"/>
                  </a:moveTo>
                  <a:lnTo>
                    <a:pt x="784" y="803"/>
                  </a:lnTo>
                  <a:lnTo>
                    <a:pt x="784" y="804"/>
                  </a:lnTo>
                  <a:lnTo>
                    <a:pt x="785" y="804"/>
                  </a:lnTo>
                  <a:lnTo>
                    <a:pt x="785" y="805"/>
                  </a:lnTo>
                  <a:lnTo>
                    <a:pt x="786" y="805"/>
                  </a:lnTo>
                  <a:lnTo>
                    <a:pt x="785" y="804"/>
                  </a:lnTo>
                  <a:lnTo>
                    <a:pt x="785" y="803"/>
                  </a:lnTo>
                  <a:lnTo>
                    <a:pt x="784" y="803"/>
                  </a:lnTo>
                  <a:lnTo>
                    <a:pt x="784" y="802"/>
                  </a:lnTo>
                  <a:lnTo>
                    <a:pt x="783" y="802"/>
                  </a:lnTo>
                  <a:close/>
                  <a:moveTo>
                    <a:pt x="766" y="815"/>
                  </a:moveTo>
                  <a:lnTo>
                    <a:pt x="768" y="815"/>
                  </a:lnTo>
                  <a:lnTo>
                    <a:pt x="768" y="814"/>
                  </a:lnTo>
                  <a:lnTo>
                    <a:pt x="769" y="814"/>
                  </a:lnTo>
                  <a:lnTo>
                    <a:pt x="769" y="813"/>
                  </a:lnTo>
                  <a:lnTo>
                    <a:pt x="768" y="813"/>
                  </a:lnTo>
                  <a:lnTo>
                    <a:pt x="768" y="814"/>
                  </a:lnTo>
                  <a:lnTo>
                    <a:pt x="766" y="815"/>
                  </a:lnTo>
                  <a:close/>
                  <a:moveTo>
                    <a:pt x="760" y="764"/>
                  </a:moveTo>
                  <a:lnTo>
                    <a:pt x="761" y="765"/>
                  </a:lnTo>
                  <a:lnTo>
                    <a:pt x="761" y="764"/>
                  </a:lnTo>
                  <a:lnTo>
                    <a:pt x="760" y="764"/>
                  </a:lnTo>
                  <a:close/>
                  <a:moveTo>
                    <a:pt x="756" y="803"/>
                  </a:moveTo>
                  <a:lnTo>
                    <a:pt x="756" y="804"/>
                  </a:lnTo>
                  <a:lnTo>
                    <a:pt x="757" y="804"/>
                  </a:lnTo>
                  <a:lnTo>
                    <a:pt x="757" y="803"/>
                  </a:lnTo>
                  <a:lnTo>
                    <a:pt x="756" y="803"/>
                  </a:lnTo>
                  <a:close/>
                  <a:moveTo>
                    <a:pt x="755" y="761"/>
                  </a:moveTo>
                  <a:lnTo>
                    <a:pt x="756" y="761"/>
                  </a:lnTo>
                  <a:lnTo>
                    <a:pt x="756" y="759"/>
                  </a:lnTo>
                  <a:lnTo>
                    <a:pt x="755" y="761"/>
                  </a:lnTo>
                  <a:close/>
                  <a:moveTo>
                    <a:pt x="756" y="746"/>
                  </a:moveTo>
                  <a:lnTo>
                    <a:pt x="755" y="745"/>
                  </a:lnTo>
                  <a:lnTo>
                    <a:pt x="754" y="745"/>
                  </a:lnTo>
                  <a:lnTo>
                    <a:pt x="752" y="744"/>
                  </a:lnTo>
                  <a:lnTo>
                    <a:pt x="752" y="743"/>
                  </a:lnTo>
                  <a:lnTo>
                    <a:pt x="752" y="742"/>
                  </a:lnTo>
                  <a:lnTo>
                    <a:pt x="750" y="742"/>
                  </a:lnTo>
                  <a:lnTo>
                    <a:pt x="750" y="743"/>
                  </a:lnTo>
                  <a:lnTo>
                    <a:pt x="749" y="742"/>
                  </a:lnTo>
                  <a:lnTo>
                    <a:pt x="749" y="743"/>
                  </a:lnTo>
                  <a:lnTo>
                    <a:pt x="750" y="743"/>
                  </a:lnTo>
                  <a:lnTo>
                    <a:pt x="750" y="744"/>
                  </a:lnTo>
                  <a:lnTo>
                    <a:pt x="750" y="745"/>
                  </a:lnTo>
                  <a:lnTo>
                    <a:pt x="752" y="746"/>
                  </a:lnTo>
                  <a:lnTo>
                    <a:pt x="752" y="745"/>
                  </a:lnTo>
                  <a:lnTo>
                    <a:pt x="754" y="745"/>
                  </a:lnTo>
                  <a:lnTo>
                    <a:pt x="754" y="746"/>
                  </a:lnTo>
                  <a:lnTo>
                    <a:pt x="755" y="746"/>
                  </a:lnTo>
                  <a:lnTo>
                    <a:pt x="756" y="746"/>
                  </a:lnTo>
                  <a:close/>
                  <a:moveTo>
                    <a:pt x="759" y="689"/>
                  </a:moveTo>
                  <a:lnTo>
                    <a:pt x="759" y="692"/>
                  </a:lnTo>
                  <a:lnTo>
                    <a:pt x="760" y="692"/>
                  </a:lnTo>
                  <a:lnTo>
                    <a:pt x="759" y="689"/>
                  </a:lnTo>
                  <a:close/>
                  <a:moveTo>
                    <a:pt x="758" y="688"/>
                  </a:moveTo>
                  <a:lnTo>
                    <a:pt x="759" y="688"/>
                  </a:lnTo>
                  <a:lnTo>
                    <a:pt x="759" y="687"/>
                  </a:lnTo>
                  <a:lnTo>
                    <a:pt x="758" y="688"/>
                  </a:lnTo>
                  <a:close/>
                  <a:moveTo>
                    <a:pt x="762" y="733"/>
                  </a:moveTo>
                  <a:lnTo>
                    <a:pt x="761" y="733"/>
                  </a:lnTo>
                  <a:lnTo>
                    <a:pt x="761" y="732"/>
                  </a:lnTo>
                  <a:lnTo>
                    <a:pt x="760" y="732"/>
                  </a:lnTo>
                  <a:lnTo>
                    <a:pt x="759" y="732"/>
                  </a:lnTo>
                  <a:lnTo>
                    <a:pt x="758" y="732"/>
                  </a:lnTo>
                  <a:lnTo>
                    <a:pt x="758" y="733"/>
                  </a:lnTo>
                  <a:lnTo>
                    <a:pt x="761" y="733"/>
                  </a:lnTo>
                  <a:lnTo>
                    <a:pt x="761" y="734"/>
                  </a:lnTo>
                  <a:lnTo>
                    <a:pt x="762" y="734"/>
                  </a:lnTo>
                  <a:lnTo>
                    <a:pt x="762" y="733"/>
                  </a:lnTo>
                  <a:close/>
                  <a:moveTo>
                    <a:pt x="763" y="686"/>
                  </a:moveTo>
                  <a:lnTo>
                    <a:pt x="762" y="686"/>
                  </a:lnTo>
                  <a:lnTo>
                    <a:pt x="762" y="687"/>
                  </a:lnTo>
                  <a:lnTo>
                    <a:pt x="761" y="687"/>
                  </a:lnTo>
                  <a:lnTo>
                    <a:pt x="761" y="688"/>
                  </a:lnTo>
                  <a:lnTo>
                    <a:pt x="761" y="689"/>
                  </a:lnTo>
                  <a:lnTo>
                    <a:pt x="762" y="689"/>
                  </a:lnTo>
                  <a:lnTo>
                    <a:pt x="762" y="688"/>
                  </a:lnTo>
                  <a:lnTo>
                    <a:pt x="761" y="688"/>
                  </a:lnTo>
                  <a:lnTo>
                    <a:pt x="763" y="687"/>
                  </a:lnTo>
                  <a:lnTo>
                    <a:pt x="763" y="686"/>
                  </a:lnTo>
                  <a:close/>
                  <a:moveTo>
                    <a:pt x="768" y="696"/>
                  </a:moveTo>
                  <a:lnTo>
                    <a:pt x="769" y="696"/>
                  </a:lnTo>
                  <a:lnTo>
                    <a:pt x="769" y="695"/>
                  </a:lnTo>
                  <a:lnTo>
                    <a:pt x="768" y="695"/>
                  </a:lnTo>
                  <a:lnTo>
                    <a:pt x="768" y="696"/>
                  </a:lnTo>
                  <a:close/>
                  <a:moveTo>
                    <a:pt x="770" y="699"/>
                  </a:moveTo>
                  <a:lnTo>
                    <a:pt x="769" y="698"/>
                  </a:lnTo>
                  <a:lnTo>
                    <a:pt x="768" y="698"/>
                  </a:lnTo>
                  <a:lnTo>
                    <a:pt x="769" y="699"/>
                  </a:lnTo>
                  <a:lnTo>
                    <a:pt x="770" y="699"/>
                  </a:lnTo>
                  <a:close/>
                  <a:moveTo>
                    <a:pt x="772" y="697"/>
                  </a:moveTo>
                  <a:lnTo>
                    <a:pt x="771" y="697"/>
                  </a:lnTo>
                  <a:lnTo>
                    <a:pt x="771" y="698"/>
                  </a:lnTo>
                  <a:lnTo>
                    <a:pt x="771" y="699"/>
                  </a:lnTo>
                  <a:lnTo>
                    <a:pt x="771" y="700"/>
                  </a:lnTo>
                  <a:lnTo>
                    <a:pt x="771" y="701"/>
                  </a:lnTo>
                  <a:lnTo>
                    <a:pt x="772" y="701"/>
                  </a:lnTo>
                  <a:lnTo>
                    <a:pt x="772" y="700"/>
                  </a:lnTo>
                  <a:lnTo>
                    <a:pt x="772" y="699"/>
                  </a:lnTo>
                  <a:lnTo>
                    <a:pt x="772" y="698"/>
                  </a:lnTo>
                  <a:lnTo>
                    <a:pt x="772" y="697"/>
                  </a:lnTo>
                  <a:close/>
                  <a:moveTo>
                    <a:pt x="780" y="741"/>
                  </a:moveTo>
                  <a:lnTo>
                    <a:pt x="779" y="742"/>
                  </a:lnTo>
                  <a:lnTo>
                    <a:pt x="779" y="743"/>
                  </a:lnTo>
                  <a:lnTo>
                    <a:pt x="778" y="743"/>
                  </a:lnTo>
                  <a:lnTo>
                    <a:pt x="778" y="744"/>
                  </a:lnTo>
                  <a:lnTo>
                    <a:pt x="777" y="744"/>
                  </a:lnTo>
                  <a:lnTo>
                    <a:pt x="777" y="745"/>
                  </a:lnTo>
                  <a:lnTo>
                    <a:pt x="779" y="744"/>
                  </a:lnTo>
                  <a:lnTo>
                    <a:pt x="779" y="743"/>
                  </a:lnTo>
                  <a:lnTo>
                    <a:pt x="780" y="742"/>
                  </a:lnTo>
                  <a:lnTo>
                    <a:pt x="780" y="741"/>
                  </a:lnTo>
                  <a:close/>
                  <a:moveTo>
                    <a:pt x="781" y="702"/>
                  </a:moveTo>
                  <a:lnTo>
                    <a:pt x="780" y="701"/>
                  </a:lnTo>
                  <a:lnTo>
                    <a:pt x="780" y="700"/>
                  </a:lnTo>
                  <a:lnTo>
                    <a:pt x="779" y="700"/>
                  </a:lnTo>
                  <a:lnTo>
                    <a:pt x="779" y="701"/>
                  </a:lnTo>
                  <a:lnTo>
                    <a:pt x="780" y="702"/>
                  </a:lnTo>
                  <a:lnTo>
                    <a:pt x="781" y="702"/>
                  </a:lnTo>
                  <a:close/>
                  <a:moveTo>
                    <a:pt x="783" y="707"/>
                  </a:moveTo>
                  <a:lnTo>
                    <a:pt x="781" y="704"/>
                  </a:lnTo>
                  <a:lnTo>
                    <a:pt x="781" y="707"/>
                  </a:lnTo>
                  <a:lnTo>
                    <a:pt x="783" y="707"/>
                  </a:lnTo>
                  <a:close/>
                  <a:moveTo>
                    <a:pt x="792" y="761"/>
                  </a:moveTo>
                  <a:lnTo>
                    <a:pt x="791" y="761"/>
                  </a:lnTo>
                  <a:lnTo>
                    <a:pt x="791" y="762"/>
                  </a:lnTo>
                  <a:lnTo>
                    <a:pt x="791" y="763"/>
                  </a:lnTo>
                  <a:lnTo>
                    <a:pt x="792" y="762"/>
                  </a:lnTo>
                  <a:lnTo>
                    <a:pt x="792" y="761"/>
                  </a:lnTo>
                  <a:close/>
                  <a:moveTo>
                    <a:pt x="807" y="745"/>
                  </a:moveTo>
                  <a:lnTo>
                    <a:pt x="807" y="744"/>
                  </a:lnTo>
                  <a:lnTo>
                    <a:pt x="806" y="744"/>
                  </a:lnTo>
                  <a:lnTo>
                    <a:pt x="805" y="745"/>
                  </a:lnTo>
                  <a:lnTo>
                    <a:pt x="806" y="745"/>
                  </a:lnTo>
                  <a:lnTo>
                    <a:pt x="807" y="745"/>
                  </a:lnTo>
                  <a:close/>
                  <a:moveTo>
                    <a:pt x="808" y="750"/>
                  </a:moveTo>
                  <a:lnTo>
                    <a:pt x="807" y="750"/>
                  </a:lnTo>
                  <a:lnTo>
                    <a:pt x="807" y="752"/>
                  </a:lnTo>
                  <a:lnTo>
                    <a:pt x="808" y="752"/>
                  </a:lnTo>
                  <a:lnTo>
                    <a:pt x="808" y="750"/>
                  </a:lnTo>
                  <a:close/>
                  <a:moveTo>
                    <a:pt x="808" y="746"/>
                  </a:moveTo>
                  <a:lnTo>
                    <a:pt x="807" y="746"/>
                  </a:lnTo>
                  <a:lnTo>
                    <a:pt x="808" y="747"/>
                  </a:lnTo>
                  <a:lnTo>
                    <a:pt x="809" y="747"/>
                  </a:lnTo>
                  <a:lnTo>
                    <a:pt x="809" y="746"/>
                  </a:lnTo>
                  <a:lnTo>
                    <a:pt x="808" y="746"/>
                  </a:lnTo>
                  <a:close/>
                  <a:moveTo>
                    <a:pt x="808" y="740"/>
                  </a:moveTo>
                  <a:lnTo>
                    <a:pt x="807" y="740"/>
                  </a:lnTo>
                  <a:lnTo>
                    <a:pt x="807" y="741"/>
                  </a:lnTo>
                  <a:lnTo>
                    <a:pt x="808" y="741"/>
                  </a:lnTo>
                  <a:lnTo>
                    <a:pt x="808" y="740"/>
                  </a:lnTo>
                  <a:close/>
                  <a:moveTo>
                    <a:pt x="808" y="728"/>
                  </a:moveTo>
                  <a:lnTo>
                    <a:pt x="807" y="729"/>
                  </a:lnTo>
                  <a:lnTo>
                    <a:pt x="807" y="730"/>
                  </a:lnTo>
                  <a:lnTo>
                    <a:pt x="807" y="731"/>
                  </a:lnTo>
                  <a:lnTo>
                    <a:pt x="808" y="730"/>
                  </a:lnTo>
                  <a:lnTo>
                    <a:pt x="808" y="729"/>
                  </a:lnTo>
                  <a:lnTo>
                    <a:pt x="808" y="728"/>
                  </a:lnTo>
                  <a:close/>
                  <a:moveTo>
                    <a:pt x="699" y="593"/>
                  </a:moveTo>
                  <a:lnTo>
                    <a:pt x="699" y="592"/>
                  </a:lnTo>
                  <a:lnTo>
                    <a:pt x="698" y="592"/>
                  </a:lnTo>
                  <a:lnTo>
                    <a:pt x="698" y="593"/>
                  </a:lnTo>
                  <a:lnTo>
                    <a:pt x="698" y="594"/>
                  </a:lnTo>
                  <a:lnTo>
                    <a:pt x="699" y="594"/>
                  </a:lnTo>
                  <a:lnTo>
                    <a:pt x="699" y="593"/>
                  </a:lnTo>
                  <a:close/>
                  <a:moveTo>
                    <a:pt x="759" y="821"/>
                  </a:moveTo>
                  <a:lnTo>
                    <a:pt x="759" y="820"/>
                  </a:lnTo>
                  <a:lnTo>
                    <a:pt x="758" y="820"/>
                  </a:lnTo>
                  <a:lnTo>
                    <a:pt x="758" y="821"/>
                  </a:lnTo>
                  <a:lnTo>
                    <a:pt x="759" y="821"/>
                  </a:lnTo>
                  <a:close/>
                  <a:moveTo>
                    <a:pt x="798" y="774"/>
                  </a:moveTo>
                  <a:lnTo>
                    <a:pt x="800" y="774"/>
                  </a:lnTo>
                  <a:lnTo>
                    <a:pt x="800" y="773"/>
                  </a:lnTo>
                  <a:lnTo>
                    <a:pt x="798" y="773"/>
                  </a:lnTo>
                  <a:lnTo>
                    <a:pt x="798" y="774"/>
                  </a:lnTo>
                  <a:close/>
                  <a:moveTo>
                    <a:pt x="775" y="821"/>
                  </a:moveTo>
                  <a:lnTo>
                    <a:pt x="775" y="822"/>
                  </a:lnTo>
                  <a:lnTo>
                    <a:pt x="777" y="822"/>
                  </a:lnTo>
                  <a:lnTo>
                    <a:pt x="777" y="821"/>
                  </a:lnTo>
                  <a:lnTo>
                    <a:pt x="775" y="821"/>
                  </a:lnTo>
                  <a:close/>
                  <a:moveTo>
                    <a:pt x="777" y="694"/>
                  </a:moveTo>
                  <a:lnTo>
                    <a:pt x="777" y="693"/>
                  </a:lnTo>
                  <a:lnTo>
                    <a:pt x="777" y="692"/>
                  </a:lnTo>
                  <a:lnTo>
                    <a:pt x="775" y="692"/>
                  </a:lnTo>
                  <a:lnTo>
                    <a:pt x="775" y="693"/>
                  </a:lnTo>
                  <a:lnTo>
                    <a:pt x="775" y="694"/>
                  </a:lnTo>
                  <a:lnTo>
                    <a:pt x="775" y="695"/>
                  </a:lnTo>
                  <a:lnTo>
                    <a:pt x="777" y="695"/>
                  </a:lnTo>
                  <a:lnTo>
                    <a:pt x="777" y="694"/>
                  </a:lnTo>
                  <a:close/>
                  <a:moveTo>
                    <a:pt x="768" y="770"/>
                  </a:moveTo>
                  <a:lnTo>
                    <a:pt x="768" y="769"/>
                  </a:lnTo>
                  <a:lnTo>
                    <a:pt x="766" y="769"/>
                  </a:lnTo>
                  <a:lnTo>
                    <a:pt x="766" y="770"/>
                  </a:lnTo>
                  <a:lnTo>
                    <a:pt x="766" y="772"/>
                  </a:lnTo>
                  <a:lnTo>
                    <a:pt x="768" y="772"/>
                  </a:lnTo>
                  <a:lnTo>
                    <a:pt x="768" y="770"/>
                  </a:lnTo>
                  <a:close/>
                  <a:moveTo>
                    <a:pt x="710" y="803"/>
                  </a:moveTo>
                  <a:lnTo>
                    <a:pt x="710" y="804"/>
                  </a:lnTo>
                  <a:lnTo>
                    <a:pt x="711" y="804"/>
                  </a:lnTo>
                  <a:lnTo>
                    <a:pt x="711" y="803"/>
                  </a:lnTo>
                  <a:lnTo>
                    <a:pt x="711" y="802"/>
                  </a:lnTo>
                  <a:lnTo>
                    <a:pt x="710" y="802"/>
                  </a:lnTo>
                  <a:lnTo>
                    <a:pt x="710" y="803"/>
                  </a:lnTo>
                  <a:close/>
                  <a:moveTo>
                    <a:pt x="301" y="627"/>
                  </a:moveTo>
                  <a:lnTo>
                    <a:pt x="300" y="627"/>
                  </a:lnTo>
                  <a:lnTo>
                    <a:pt x="299" y="626"/>
                  </a:lnTo>
                  <a:lnTo>
                    <a:pt x="298" y="626"/>
                  </a:lnTo>
                  <a:lnTo>
                    <a:pt x="297" y="626"/>
                  </a:lnTo>
                  <a:lnTo>
                    <a:pt x="297" y="627"/>
                  </a:lnTo>
                  <a:lnTo>
                    <a:pt x="299" y="628"/>
                  </a:lnTo>
                  <a:lnTo>
                    <a:pt x="303" y="628"/>
                  </a:lnTo>
                  <a:lnTo>
                    <a:pt x="301" y="627"/>
                  </a:lnTo>
                  <a:close/>
                  <a:moveTo>
                    <a:pt x="419" y="617"/>
                  </a:moveTo>
                  <a:lnTo>
                    <a:pt x="418" y="617"/>
                  </a:lnTo>
                  <a:lnTo>
                    <a:pt x="416" y="617"/>
                  </a:lnTo>
                  <a:lnTo>
                    <a:pt x="416" y="618"/>
                  </a:lnTo>
                  <a:lnTo>
                    <a:pt x="416" y="619"/>
                  </a:lnTo>
                  <a:lnTo>
                    <a:pt x="416" y="620"/>
                  </a:lnTo>
                  <a:lnTo>
                    <a:pt x="419" y="622"/>
                  </a:lnTo>
                  <a:lnTo>
                    <a:pt x="420" y="622"/>
                  </a:lnTo>
                  <a:lnTo>
                    <a:pt x="421" y="624"/>
                  </a:lnTo>
                  <a:lnTo>
                    <a:pt x="421" y="622"/>
                  </a:lnTo>
                  <a:lnTo>
                    <a:pt x="421" y="621"/>
                  </a:lnTo>
                  <a:lnTo>
                    <a:pt x="420" y="620"/>
                  </a:lnTo>
                  <a:lnTo>
                    <a:pt x="420" y="619"/>
                  </a:lnTo>
                  <a:lnTo>
                    <a:pt x="420" y="618"/>
                  </a:lnTo>
                  <a:lnTo>
                    <a:pt x="419" y="617"/>
                  </a:lnTo>
                  <a:close/>
                  <a:moveTo>
                    <a:pt x="413" y="635"/>
                  </a:moveTo>
                  <a:lnTo>
                    <a:pt x="413" y="636"/>
                  </a:lnTo>
                  <a:lnTo>
                    <a:pt x="414" y="636"/>
                  </a:lnTo>
                  <a:lnTo>
                    <a:pt x="414" y="637"/>
                  </a:lnTo>
                  <a:lnTo>
                    <a:pt x="414" y="638"/>
                  </a:lnTo>
                  <a:lnTo>
                    <a:pt x="414" y="639"/>
                  </a:lnTo>
                  <a:lnTo>
                    <a:pt x="414" y="640"/>
                  </a:lnTo>
                  <a:lnTo>
                    <a:pt x="414" y="641"/>
                  </a:lnTo>
                  <a:lnTo>
                    <a:pt x="414" y="642"/>
                  </a:lnTo>
                  <a:lnTo>
                    <a:pt x="414" y="643"/>
                  </a:lnTo>
                  <a:lnTo>
                    <a:pt x="414" y="645"/>
                  </a:lnTo>
                  <a:lnTo>
                    <a:pt x="414" y="647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9" y="647"/>
                  </a:lnTo>
                  <a:lnTo>
                    <a:pt x="409" y="645"/>
                  </a:lnTo>
                  <a:lnTo>
                    <a:pt x="409" y="643"/>
                  </a:lnTo>
                  <a:lnTo>
                    <a:pt x="408" y="642"/>
                  </a:lnTo>
                  <a:lnTo>
                    <a:pt x="408" y="643"/>
                  </a:lnTo>
                  <a:lnTo>
                    <a:pt x="407" y="643"/>
                  </a:lnTo>
                  <a:lnTo>
                    <a:pt x="407" y="645"/>
                  </a:lnTo>
                  <a:lnTo>
                    <a:pt x="407" y="647"/>
                  </a:lnTo>
                  <a:lnTo>
                    <a:pt x="407" y="648"/>
                  </a:lnTo>
                  <a:lnTo>
                    <a:pt x="406" y="649"/>
                  </a:lnTo>
                  <a:lnTo>
                    <a:pt x="406" y="648"/>
                  </a:lnTo>
                  <a:lnTo>
                    <a:pt x="406" y="647"/>
                  </a:lnTo>
                  <a:lnTo>
                    <a:pt x="405" y="645"/>
                  </a:lnTo>
                  <a:lnTo>
                    <a:pt x="404" y="645"/>
                  </a:lnTo>
                  <a:lnTo>
                    <a:pt x="404" y="643"/>
                  </a:lnTo>
                  <a:lnTo>
                    <a:pt x="403" y="643"/>
                  </a:lnTo>
                  <a:lnTo>
                    <a:pt x="403" y="642"/>
                  </a:lnTo>
                  <a:lnTo>
                    <a:pt x="401" y="642"/>
                  </a:lnTo>
                  <a:lnTo>
                    <a:pt x="401" y="641"/>
                  </a:lnTo>
                  <a:lnTo>
                    <a:pt x="401" y="640"/>
                  </a:lnTo>
                  <a:lnTo>
                    <a:pt x="400" y="640"/>
                  </a:lnTo>
                  <a:lnTo>
                    <a:pt x="401" y="641"/>
                  </a:lnTo>
                  <a:lnTo>
                    <a:pt x="400" y="641"/>
                  </a:lnTo>
                  <a:lnTo>
                    <a:pt x="400" y="642"/>
                  </a:lnTo>
                  <a:lnTo>
                    <a:pt x="400" y="643"/>
                  </a:lnTo>
                  <a:lnTo>
                    <a:pt x="400" y="645"/>
                  </a:lnTo>
                  <a:lnTo>
                    <a:pt x="398" y="645"/>
                  </a:lnTo>
                  <a:lnTo>
                    <a:pt x="398" y="643"/>
                  </a:lnTo>
                  <a:lnTo>
                    <a:pt x="397" y="643"/>
                  </a:lnTo>
                  <a:lnTo>
                    <a:pt x="397" y="645"/>
                  </a:lnTo>
                  <a:lnTo>
                    <a:pt x="396" y="645"/>
                  </a:lnTo>
                  <a:lnTo>
                    <a:pt x="396" y="647"/>
                  </a:lnTo>
                  <a:lnTo>
                    <a:pt x="397" y="647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6" y="651"/>
                  </a:lnTo>
                  <a:lnTo>
                    <a:pt x="395" y="651"/>
                  </a:lnTo>
                  <a:lnTo>
                    <a:pt x="394" y="651"/>
                  </a:lnTo>
                  <a:lnTo>
                    <a:pt x="393" y="650"/>
                  </a:lnTo>
                  <a:lnTo>
                    <a:pt x="392" y="650"/>
                  </a:lnTo>
                  <a:lnTo>
                    <a:pt x="391" y="649"/>
                  </a:lnTo>
                  <a:lnTo>
                    <a:pt x="390" y="648"/>
                  </a:lnTo>
                  <a:lnTo>
                    <a:pt x="389" y="648"/>
                  </a:lnTo>
                  <a:lnTo>
                    <a:pt x="387" y="649"/>
                  </a:lnTo>
                  <a:lnTo>
                    <a:pt x="389" y="649"/>
                  </a:lnTo>
                  <a:lnTo>
                    <a:pt x="390" y="650"/>
                  </a:lnTo>
                  <a:lnTo>
                    <a:pt x="391" y="651"/>
                  </a:lnTo>
                  <a:lnTo>
                    <a:pt x="391" y="652"/>
                  </a:lnTo>
                  <a:lnTo>
                    <a:pt x="392" y="653"/>
                  </a:lnTo>
                  <a:lnTo>
                    <a:pt x="392" y="652"/>
                  </a:lnTo>
                  <a:lnTo>
                    <a:pt x="393" y="652"/>
                  </a:lnTo>
                  <a:lnTo>
                    <a:pt x="393" y="653"/>
                  </a:lnTo>
                  <a:lnTo>
                    <a:pt x="393" y="654"/>
                  </a:lnTo>
                  <a:lnTo>
                    <a:pt x="393" y="655"/>
                  </a:lnTo>
                  <a:lnTo>
                    <a:pt x="393" y="656"/>
                  </a:lnTo>
                  <a:lnTo>
                    <a:pt x="393" y="658"/>
                  </a:lnTo>
                  <a:lnTo>
                    <a:pt x="394" y="658"/>
                  </a:lnTo>
                  <a:lnTo>
                    <a:pt x="394" y="656"/>
                  </a:lnTo>
                  <a:lnTo>
                    <a:pt x="394" y="655"/>
                  </a:lnTo>
                  <a:lnTo>
                    <a:pt x="395" y="655"/>
                  </a:lnTo>
                  <a:lnTo>
                    <a:pt x="396" y="655"/>
                  </a:lnTo>
                  <a:lnTo>
                    <a:pt x="396" y="654"/>
                  </a:lnTo>
                  <a:lnTo>
                    <a:pt x="397" y="654"/>
                  </a:lnTo>
                  <a:lnTo>
                    <a:pt x="397" y="653"/>
                  </a:lnTo>
                  <a:lnTo>
                    <a:pt x="398" y="653"/>
                  </a:lnTo>
                  <a:lnTo>
                    <a:pt x="400" y="652"/>
                  </a:lnTo>
                  <a:lnTo>
                    <a:pt x="401" y="652"/>
                  </a:lnTo>
                  <a:lnTo>
                    <a:pt x="403" y="652"/>
                  </a:lnTo>
                  <a:lnTo>
                    <a:pt x="403" y="653"/>
                  </a:lnTo>
                  <a:lnTo>
                    <a:pt x="404" y="654"/>
                  </a:lnTo>
                  <a:lnTo>
                    <a:pt x="404" y="655"/>
                  </a:lnTo>
                  <a:lnTo>
                    <a:pt x="403" y="656"/>
                  </a:lnTo>
                  <a:lnTo>
                    <a:pt x="403" y="658"/>
                  </a:lnTo>
                  <a:lnTo>
                    <a:pt x="403" y="659"/>
                  </a:lnTo>
                  <a:lnTo>
                    <a:pt x="403" y="661"/>
                  </a:lnTo>
                  <a:lnTo>
                    <a:pt x="401" y="659"/>
                  </a:lnTo>
                  <a:lnTo>
                    <a:pt x="401" y="661"/>
                  </a:lnTo>
                  <a:lnTo>
                    <a:pt x="401" y="662"/>
                  </a:lnTo>
                  <a:lnTo>
                    <a:pt x="403" y="662"/>
                  </a:lnTo>
                  <a:lnTo>
                    <a:pt x="403" y="661"/>
                  </a:lnTo>
                  <a:lnTo>
                    <a:pt x="404" y="659"/>
                  </a:lnTo>
                  <a:lnTo>
                    <a:pt x="405" y="661"/>
                  </a:lnTo>
                  <a:lnTo>
                    <a:pt x="406" y="662"/>
                  </a:lnTo>
                  <a:lnTo>
                    <a:pt x="406" y="663"/>
                  </a:lnTo>
                  <a:lnTo>
                    <a:pt x="406" y="664"/>
                  </a:lnTo>
                  <a:lnTo>
                    <a:pt x="405" y="664"/>
                  </a:lnTo>
                  <a:lnTo>
                    <a:pt x="405" y="665"/>
                  </a:lnTo>
                  <a:lnTo>
                    <a:pt x="405" y="666"/>
                  </a:lnTo>
                  <a:lnTo>
                    <a:pt x="405" y="667"/>
                  </a:lnTo>
                  <a:lnTo>
                    <a:pt x="404" y="667"/>
                  </a:lnTo>
                  <a:lnTo>
                    <a:pt x="403" y="667"/>
                  </a:lnTo>
                  <a:lnTo>
                    <a:pt x="401" y="669"/>
                  </a:lnTo>
                  <a:lnTo>
                    <a:pt x="400" y="669"/>
                  </a:lnTo>
                  <a:lnTo>
                    <a:pt x="398" y="669"/>
                  </a:lnTo>
                  <a:lnTo>
                    <a:pt x="398" y="670"/>
                  </a:lnTo>
                  <a:lnTo>
                    <a:pt x="397" y="670"/>
                  </a:lnTo>
                  <a:lnTo>
                    <a:pt x="397" y="671"/>
                  </a:lnTo>
                  <a:lnTo>
                    <a:pt x="396" y="671"/>
                  </a:lnTo>
                  <a:lnTo>
                    <a:pt x="395" y="670"/>
                  </a:lnTo>
                  <a:lnTo>
                    <a:pt x="395" y="671"/>
                  </a:lnTo>
                  <a:lnTo>
                    <a:pt x="395" y="672"/>
                  </a:lnTo>
                  <a:lnTo>
                    <a:pt x="394" y="672"/>
                  </a:lnTo>
                  <a:lnTo>
                    <a:pt x="393" y="672"/>
                  </a:lnTo>
                  <a:lnTo>
                    <a:pt x="392" y="672"/>
                  </a:lnTo>
                  <a:lnTo>
                    <a:pt x="392" y="671"/>
                  </a:lnTo>
                  <a:lnTo>
                    <a:pt x="391" y="671"/>
                  </a:lnTo>
                  <a:lnTo>
                    <a:pt x="390" y="672"/>
                  </a:lnTo>
                  <a:lnTo>
                    <a:pt x="390" y="673"/>
                  </a:lnTo>
                  <a:lnTo>
                    <a:pt x="389" y="673"/>
                  </a:lnTo>
                  <a:lnTo>
                    <a:pt x="387" y="672"/>
                  </a:lnTo>
                  <a:lnTo>
                    <a:pt x="385" y="672"/>
                  </a:lnTo>
                  <a:lnTo>
                    <a:pt x="384" y="671"/>
                  </a:lnTo>
                  <a:lnTo>
                    <a:pt x="383" y="671"/>
                  </a:lnTo>
                  <a:lnTo>
                    <a:pt x="382" y="671"/>
                  </a:lnTo>
                  <a:lnTo>
                    <a:pt x="381" y="671"/>
                  </a:lnTo>
                  <a:lnTo>
                    <a:pt x="380" y="670"/>
                  </a:lnTo>
                  <a:lnTo>
                    <a:pt x="380" y="669"/>
                  </a:lnTo>
                  <a:lnTo>
                    <a:pt x="379" y="669"/>
                  </a:lnTo>
                  <a:lnTo>
                    <a:pt x="378" y="669"/>
                  </a:lnTo>
                  <a:lnTo>
                    <a:pt x="378" y="670"/>
                  </a:lnTo>
                  <a:lnTo>
                    <a:pt x="377" y="671"/>
                  </a:lnTo>
                  <a:lnTo>
                    <a:pt x="374" y="670"/>
                  </a:lnTo>
                  <a:lnTo>
                    <a:pt x="370" y="670"/>
                  </a:lnTo>
                  <a:lnTo>
                    <a:pt x="370" y="669"/>
                  </a:lnTo>
                  <a:lnTo>
                    <a:pt x="369" y="669"/>
                  </a:lnTo>
                  <a:lnTo>
                    <a:pt x="369" y="667"/>
                  </a:lnTo>
                  <a:lnTo>
                    <a:pt x="370" y="667"/>
                  </a:lnTo>
                  <a:lnTo>
                    <a:pt x="372" y="667"/>
                  </a:lnTo>
                  <a:lnTo>
                    <a:pt x="372" y="666"/>
                  </a:lnTo>
                  <a:lnTo>
                    <a:pt x="373" y="666"/>
                  </a:lnTo>
                  <a:lnTo>
                    <a:pt x="373" y="665"/>
                  </a:lnTo>
                  <a:lnTo>
                    <a:pt x="373" y="664"/>
                  </a:lnTo>
                  <a:lnTo>
                    <a:pt x="372" y="664"/>
                  </a:lnTo>
                  <a:lnTo>
                    <a:pt x="372" y="665"/>
                  </a:lnTo>
                  <a:lnTo>
                    <a:pt x="369" y="665"/>
                  </a:lnTo>
                  <a:lnTo>
                    <a:pt x="369" y="664"/>
                  </a:lnTo>
                  <a:lnTo>
                    <a:pt x="367" y="664"/>
                  </a:lnTo>
                  <a:lnTo>
                    <a:pt x="367" y="663"/>
                  </a:lnTo>
                  <a:lnTo>
                    <a:pt x="363" y="662"/>
                  </a:lnTo>
                  <a:lnTo>
                    <a:pt x="362" y="662"/>
                  </a:lnTo>
                  <a:lnTo>
                    <a:pt x="362" y="663"/>
                  </a:lnTo>
                  <a:lnTo>
                    <a:pt x="361" y="663"/>
                  </a:lnTo>
                  <a:lnTo>
                    <a:pt x="360" y="663"/>
                  </a:lnTo>
                  <a:lnTo>
                    <a:pt x="359" y="662"/>
                  </a:lnTo>
                  <a:lnTo>
                    <a:pt x="358" y="662"/>
                  </a:lnTo>
                  <a:lnTo>
                    <a:pt x="358" y="661"/>
                  </a:lnTo>
                  <a:lnTo>
                    <a:pt x="359" y="659"/>
                  </a:lnTo>
                  <a:lnTo>
                    <a:pt x="359" y="658"/>
                  </a:lnTo>
                  <a:lnTo>
                    <a:pt x="359" y="656"/>
                  </a:lnTo>
                  <a:lnTo>
                    <a:pt x="359" y="655"/>
                  </a:lnTo>
                  <a:lnTo>
                    <a:pt x="359" y="654"/>
                  </a:lnTo>
                  <a:lnTo>
                    <a:pt x="358" y="654"/>
                  </a:lnTo>
                  <a:lnTo>
                    <a:pt x="357" y="652"/>
                  </a:lnTo>
                  <a:lnTo>
                    <a:pt x="355" y="652"/>
                  </a:lnTo>
                  <a:lnTo>
                    <a:pt x="355" y="653"/>
                  </a:lnTo>
                  <a:lnTo>
                    <a:pt x="353" y="653"/>
                  </a:lnTo>
                  <a:lnTo>
                    <a:pt x="353" y="654"/>
                  </a:lnTo>
                  <a:lnTo>
                    <a:pt x="353" y="655"/>
                  </a:lnTo>
                  <a:lnTo>
                    <a:pt x="352" y="655"/>
                  </a:lnTo>
                  <a:lnTo>
                    <a:pt x="351" y="656"/>
                  </a:lnTo>
                  <a:lnTo>
                    <a:pt x="351" y="658"/>
                  </a:lnTo>
                  <a:lnTo>
                    <a:pt x="351" y="659"/>
                  </a:lnTo>
                  <a:lnTo>
                    <a:pt x="351" y="661"/>
                  </a:lnTo>
                  <a:lnTo>
                    <a:pt x="351" y="662"/>
                  </a:lnTo>
                  <a:lnTo>
                    <a:pt x="351" y="663"/>
                  </a:lnTo>
                  <a:lnTo>
                    <a:pt x="350" y="663"/>
                  </a:lnTo>
                  <a:lnTo>
                    <a:pt x="349" y="663"/>
                  </a:lnTo>
                  <a:lnTo>
                    <a:pt x="348" y="665"/>
                  </a:lnTo>
                  <a:lnTo>
                    <a:pt x="348" y="666"/>
                  </a:lnTo>
                  <a:lnTo>
                    <a:pt x="347" y="667"/>
                  </a:lnTo>
                  <a:lnTo>
                    <a:pt x="343" y="669"/>
                  </a:lnTo>
                  <a:lnTo>
                    <a:pt x="338" y="669"/>
                  </a:lnTo>
                  <a:lnTo>
                    <a:pt x="337" y="669"/>
                  </a:lnTo>
                  <a:lnTo>
                    <a:pt x="335" y="669"/>
                  </a:lnTo>
                  <a:lnTo>
                    <a:pt x="335" y="670"/>
                  </a:lnTo>
                  <a:lnTo>
                    <a:pt x="335" y="671"/>
                  </a:lnTo>
                  <a:lnTo>
                    <a:pt x="334" y="672"/>
                  </a:lnTo>
                  <a:lnTo>
                    <a:pt x="333" y="673"/>
                  </a:lnTo>
                  <a:lnTo>
                    <a:pt x="332" y="673"/>
                  </a:lnTo>
                  <a:lnTo>
                    <a:pt x="332" y="674"/>
                  </a:lnTo>
                  <a:lnTo>
                    <a:pt x="330" y="674"/>
                  </a:lnTo>
                  <a:lnTo>
                    <a:pt x="327" y="676"/>
                  </a:lnTo>
                  <a:lnTo>
                    <a:pt x="324" y="677"/>
                  </a:lnTo>
                  <a:lnTo>
                    <a:pt x="322" y="677"/>
                  </a:lnTo>
                  <a:lnTo>
                    <a:pt x="321" y="677"/>
                  </a:lnTo>
                  <a:lnTo>
                    <a:pt x="321" y="678"/>
                  </a:lnTo>
                  <a:lnTo>
                    <a:pt x="318" y="677"/>
                  </a:lnTo>
                  <a:lnTo>
                    <a:pt x="318" y="678"/>
                  </a:lnTo>
                  <a:lnTo>
                    <a:pt x="317" y="678"/>
                  </a:lnTo>
                  <a:lnTo>
                    <a:pt x="317" y="679"/>
                  </a:lnTo>
                  <a:lnTo>
                    <a:pt x="316" y="679"/>
                  </a:lnTo>
                  <a:lnTo>
                    <a:pt x="316" y="678"/>
                  </a:lnTo>
                  <a:lnTo>
                    <a:pt x="315" y="678"/>
                  </a:lnTo>
                  <a:lnTo>
                    <a:pt x="314" y="678"/>
                  </a:lnTo>
                  <a:lnTo>
                    <a:pt x="314" y="679"/>
                  </a:lnTo>
                  <a:lnTo>
                    <a:pt x="315" y="679"/>
                  </a:lnTo>
                  <a:lnTo>
                    <a:pt x="315" y="681"/>
                  </a:lnTo>
                  <a:lnTo>
                    <a:pt x="314" y="681"/>
                  </a:lnTo>
                  <a:lnTo>
                    <a:pt x="313" y="681"/>
                  </a:lnTo>
                  <a:lnTo>
                    <a:pt x="313" y="682"/>
                  </a:lnTo>
                  <a:lnTo>
                    <a:pt x="312" y="682"/>
                  </a:lnTo>
                  <a:lnTo>
                    <a:pt x="309" y="682"/>
                  </a:lnTo>
                  <a:lnTo>
                    <a:pt x="310" y="681"/>
                  </a:lnTo>
                  <a:lnTo>
                    <a:pt x="312" y="679"/>
                  </a:lnTo>
                  <a:lnTo>
                    <a:pt x="310" y="679"/>
                  </a:lnTo>
                  <a:lnTo>
                    <a:pt x="312" y="678"/>
                  </a:lnTo>
                  <a:lnTo>
                    <a:pt x="310" y="678"/>
                  </a:lnTo>
                  <a:lnTo>
                    <a:pt x="309" y="679"/>
                  </a:lnTo>
                  <a:lnTo>
                    <a:pt x="307" y="679"/>
                  </a:lnTo>
                  <a:lnTo>
                    <a:pt x="307" y="681"/>
                  </a:lnTo>
                  <a:lnTo>
                    <a:pt x="306" y="681"/>
                  </a:lnTo>
                  <a:lnTo>
                    <a:pt x="304" y="681"/>
                  </a:lnTo>
                  <a:lnTo>
                    <a:pt x="301" y="681"/>
                  </a:lnTo>
                  <a:lnTo>
                    <a:pt x="298" y="681"/>
                  </a:lnTo>
                  <a:lnTo>
                    <a:pt x="297" y="681"/>
                  </a:lnTo>
                  <a:lnTo>
                    <a:pt x="297" y="682"/>
                  </a:lnTo>
                  <a:lnTo>
                    <a:pt x="293" y="681"/>
                  </a:lnTo>
                  <a:lnTo>
                    <a:pt x="293" y="682"/>
                  </a:lnTo>
                  <a:lnTo>
                    <a:pt x="292" y="682"/>
                  </a:lnTo>
                  <a:lnTo>
                    <a:pt x="291" y="683"/>
                  </a:lnTo>
                  <a:lnTo>
                    <a:pt x="290" y="682"/>
                  </a:lnTo>
                  <a:lnTo>
                    <a:pt x="287" y="683"/>
                  </a:lnTo>
                  <a:lnTo>
                    <a:pt x="287" y="682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8" y="681"/>
                  </a:lnTo>
                  <a:lnTo>
                    <a:pt x="288" y="679"/>
                  </a:lnTo>
                  <a:lnTo>
                    <a:pt x="287" y="679"/>
                  </a:lnTo>
                  <a:lnTo>
                    <a:pt x="286" y="678"/>
                  </a:lnTo>
                  <a:lnTo>
                    <a:pt x="284" y="677"/>
                  </a:lnTo>
                  <a:lnTo>
                    <a:pt x="284" y="676"/>
                  </a:lnTo>
                  <a:lnTo>
                    <a:pt x="283" y="674"/>
                  </a:lnTo>
                  <a:lnTo>
                    <a:pt x="283" y="673"/>
                  </a:lnTo>
                  <a:lnTo>
                    <a:pt x="283" y="672"/>
                  </a:lnTo>
                  <a:lnTo>
                    <a:pt x="283" y="671"/>
                  </a:lnTo>
                  <a:lnTo>
                    <a:pt x="282" y="670"/>
                  </a:lnTo>
                  <a:lnTo>
                    <a:pt x="283" y="669"/>
                  </a:lnTo>
                  <a:lnTo>
                    <a:pt x="283" y="667"/>
                  </a:lnTo>
                  <a:lnTo>
                    <a:pt x="283" y="666"/>
                  </a:lnTo>
                  <a:lnTo>
                    <a:pt x="283" y="665"/>
                  </a:lnTo>
                  <a:lnTo>
                    <a:pt x="283" y="664"/>
                  </a:lnTo>
                  <a:lnTo>
                    <a:pt x="282" y="664"/>
                  </a:lnTo>
                  <a:lnTo>
                    <a:pt x="282" y="663"/>
                  </a:lnTo>
                  <a:lnTo>
                    <a:pt x="282" y="662"/>
                  </a:lnTo>
                  <a:lnTo>
                    <a:pt x="283" y="662"/>
                  </a:lnTo>
                  <a:lnTo>
                    <a:pt x="281" y="661"/>
                  </a:lnTo>
                  <a:lnTo>
                    <a:pt x="279" y="661"/>
                  </a:lnTo>
                  <a:lnTo>
                    <a:pt x="279" y="659"/>
                  </a:lnTo>
                  <a:lnTo>
                    <a:pt x="278" y="659"/>
                  </a:lnTo>
                  <a:lnTo>
                    <a:pt x="277" y="659"/>
                  </a:lnTo>
                  <a:lnTo>
                    <a:pt x="276" y="659"/>
                  </a:lnTo>
                  <a:lnTo>
                    <a:pt x="275" y="658"/>
                  </a:lnTo>
                  <a:lnTo>
                    <a:pt x="270" y="659"/>
                  </a:lnTo>
                  <a:lnTo>
                    <a:pt x="269" y="659"/>
                  </a:lnTo>
                  <a:lnTo>
                    <a:pt x="268" y="659"/>
                  </a:lnTo>
                  <a:lnTo>
                    <a:pt x="268" y="661"/>
                  </a:lnTo>
                  <a:lnTo>
                    <a:pt x="267" y="661"/>
                  </a:lnTo>
                  <a:lnTo>
                    <a:pt x="263" y="659"/>
                  </a:lnTo>
                  <a:lnTo>
                    <a:pt x="258" y="658"/>
                  </a:lnTo>
                  <a:lnTo>
                    <a:pt x="258" y="656"/>
                  </a:lnTo>
                  <a:lnTo>
                    <a:pt x="257" y="656"/>
                  </a:lnTo>
                  <a:lnTo>
                    <a:pt x="254" y="655"/>
                  </a:lnTo>
                  <a:lnTo>
                    <a:pt x="253" y="654"/>
                  </a:lnTo>
                  <a:lnTo>
                    <a:pt x="252" y="653"/>
                  </a:lnTo>
                  <a:lnTo>
                    <a:pt x="253" y="653"/>
                  </a:lnTo>
                  <a:lnTo>
                    <a:pt x="253" y="652"/>
                  </a:lnTo>
                  <a:lnTo>
                    <a:pt x="253" y="651"/>
                  </a:lnTo>
                  <a:lnTo>
                    <a:pt x="253" y="650"/>
                  </a:lnTo>
                  <a:lnTo>
                    <a:pt x="250" y="650"/>
                  </a:lnTo>
                  <a:lnTo>
                    <a:pt x="248" y="650"/>
                  </a:lnTo>
                  <a:lnTo>
                    <a:pt x="248" y="649"/>
                  </a:lnTo>
                  <a:lnTo>
                    <a:pt x="250" y="649"/>
                  </a:lnTo>
                  <a:lnTo>
                    <a:pt x="250" y="648"/>
                  </a:lnTo>
                  <a:lnTo>
                    <a:pt x="248" y="648"/>
                  </a:lnTo>
                  <a:lnTo>
                    <a:pt x="247" y="647"/>
                  </a:lnTo>
                  <a:lnTo>
                    <a:pt x="246" y="647"/>
                  </a:lnTo>
                  <a:lnTo>
                    <a:pt x="246" y="645"/>
                  </a:lnTo>
                  <a:lnTo>
                    <a:pt x="245" y="645"/>
                  </a:lnTo>
                  <a:lnTo>
                    <a:pt x="245" y="643"/>
                  </a:lnTo>
                  <a:lnTo>
                    <a:pt x="245" y="642"/>
                  </a:lnTo>
                  <a:lnTo>
                    <a:pt x="244" y="641"/>
                  </a:lnTo>
                  <a:lnTo>
                    <a:pt x="244" y="640"/>
                  </a:lnTo>
                  <a:lnTo>
                    <a:pt x="244" y="639"/>
                  </a:lnTo>
                  <a:lnTo>
                    <a:pt x="244" y="638"/>
                  </a:lnTo>
                  <a:lnTo>
                    <a:pt x="243" y="638"/>
                  </a:lnTo>
                  <a:lnTo>
                    <a:pt x="244" y="637"/>
                  </a:lnTo>
                  <a:lnTo>
                    <a:pt x="244" y="636"/>
                  </a:lnTo>
                  <a:lnTo>
                    <a:pt x="245" y="636"/>
                  </a:lnTo>
                  <a:lnTo>
                    <a:pt x="246" y="635"/>
                  </a:lnTo>
                  <a:lnTo>
                    <a:pt x="248" y="633"/>
                  </a:lnTo>
                  <a:lnTo>
                    <a:pt x="252" y="633"/>
                  </a:lnTo>
                  <a:lnTo>
                    <a:pt x="254" y="632"/>
                  </a:lnTo>
                  <a:lnTo>
                    <a:pt x="258" y="631"/>
                  </a:lnTo>
                  <a:lnTo>
                    <a:pt x="261" y="630"/>
                  </a:lnTo>
                  <a:lnTo>
                    <a:pt x="267" y="630"/>
                  </a:lnTo>
                  <a:lnTo>
                    <a:pt x="268" y="628"/>
                  </a:lnTo>
                  <a:lnTo>
                    <a:pt x="271" y="628"/>
                  </a:lnTo>
                  <a:lnTo>
                    <a:pt x="273" y="627"/>
                  </a:lnTo>
                  <a:lnTo>
                    <a:pt x="277" y="627"/>
                  </a:lnTo>
                  <a:lnTo>
                    <a:pt x="278" y="628"/>
                  </a:lnTo>
                  <a:lnTo>
                    <a:pt x="283" y="630"/>
                  </a:lnTo>
                  <a:lnTo>
                    <a:pt x="284" y="628"/>
                  </a:lnTo>
                  <a:lnTo>
                    <a:pt x="287" y="630"/>
                  </a:lnTo>
                  <a:lnTo>
                    <a:pt x="289" y="631"/>
                  </a:lnTo>
                  <a:lnTo>
                    <a:pt x="290" y="630"/>
                  </a:lnTo>
                  <a:lnTo>
                    <a:pt x="291" y="631"/>
                  </a:lnTo>
                  <a:lnTo>
                    <a:pt x="293" y="631"/>
                  </a:lnTo>
                  <a:lnTo>
                    <a:pt x="293" y="630"/>
                  </a:lnTo>
                  <a:lnTo>
                    <a:pt x="294" y="630"/>
                  </a:lnTo>
                  <a:lnTo>
                    <a:pt x="294" y="631"/>
                  </a:lnTo>
                  <a:lnTo>
                    <a:pt x="297" y="631"/>
                  </a:lnTo>
                  <a:lnTo>
                    <a:pt x="297" y="630"/>
                  </a:lnTo>
                  <a:lnTo>
                    <a:pt x="299" y="630"/>
                  </a:lnTo>
                  <a:lnTo>
                    <a:pt x="299" y="628"/>
                  </a:lnTo>
                  <a:lnTo>
                    <a:pt x="301" y="630"/>
                  </a:lnTo>
                  <a:lnTo>
                    <a:pt x="303" y="630"/>
                  </a:lnTo>
                  <a:lnTo>
                    <a:pt x="303" y="628"/>
                  </a:lnTo>
                  <a:lnTo>
                    <a:pt x="304" y="630"/>
                  </a:lnTo>
                  <a:lnTo>
                    <a:pt x="305" y="628"/>
                  </a:lnTo>
                  <a:lnTo>
                    <a:pt x="304" y="628"/>
                  </a:lnTo>
                  <a:lnTo>
                    <a:pt x="304" y="627"/>
                  </a:lnTo>
                  <a:lnTo>
                    <a:pt x="305" y="627"/>
                  </a:lnTo>
                  <a:lnTo>
                    <a:pt x="304" y="626"/>
                  </a:lnTo>
                  <a:lnTo>
                    <a:pt x="302" y="626"/>
                  </a:lnTo>
                  <a:lnTo>
                    <a:pt x="301" y="626"/>
                  </a:lnTo>
                  <a:lnTo>
                    <a:pt x="300" y="626"/>
                  </a:lnTo>
                  <a:lnTo>
                    <a:pt x="300" y="625"/>
                  </a:lnTo>
                  <a:lnTo>
                    <a:pt x="299" y="625"/>
                  </a:lnTo>
                  <a:lnTo>
                    <a:pt x="299" y="624"/>
                  </a:lnTo>
                  <a:lnTo>
                    <a:pt x="299" y="622"/>
                  </a:lnTo>
                  <a:lnTo>
                    <a:pt x="298" y="621"/>
                  </a:lnTo>
                  <a:lnTo>
                    <a:pt x="297" y="621"/>
                  </a:lnTo>
                  <a:lnTo>
                    <a:pt x="294" y="621"/>
                  </a:lnTo>
                  <a:lnTo>
                    <a:pt x="293" y="621"/>
                  </a:lnTo>
                  <a:lnTo>
                    <a:pt x="292" y="620"/>
                  </a:lnTo>
                  <a:lnTo>
                    <a:pt x="291" y="620"/>
                  </a:lnTo>
                  <a:lnTo>
                    <a:pt x="290" y="620"/>
                  </a:lnTo>
                  <a:lnTo>
                    <a:pt x="289" y="619"/>
                  </a:lnTo>
                  <a:lnTo>
                    <a:pt x="288" y="618"/>
                  </a:lnTo>
                  <a:lnTo>
                    <a:pt x="287" y="618"/>
                  </a:lnTo>
                  <a:lnTo>
                    <a:pt x="286" y="618"/>
                  </a:lnTo>
                  <a:lnTo>
                    <a:pt x="284" y="617"/>
                  </a:lnTo>
                  <a:lnTo>
                    <a:pt x="283" y="618"/>
                  </a:lnTo>
                  <a:lnTo>
                    <a:pt x="283" y="617"/>
                  </a:lnTo>
                  <a:lnTo>
                    <a:pt x="282" y="617"/>
                  </a:lnTo>
                  <a:lnTo>
                    <a:pt x="279" y="616"/>
                  </a:lnTo>
                  <a:lnTo>
                    <a:pt x="278" y="616"/>
                  </a:lnTo>
                  <a:lnTo>
                    <a:pt x="277" y="617"/>
                  </a:lnTo>
                  <a:lnTo>
                    <a:pt x="276" y="617"/>
                  </a:lnTo>
                  <a:lnTo>
                    <a:pt x="275" y="617"/>
                  </a:lnTo>
                  <a:lnTo>
                    <a:pt x="273" y="618"/>
                  </a:lnTo>
                  <a:lnTo>
                    <a:pt x="270" y="618"/>
                  </a:lnTo>
                  <a:lnTo>
                    <a:pt x="268" y="619"/>
                  </a:lnTo>
                  <a:lnTo>
                    <a:pt x="267" y="619"/>
                  </a:lnTo>
                  <a:lnTo>
                    <a:pt x="263" y="619"/>
                  </a:lnTo>
                  <a:lnTo>
                    <a:pt x="260" y="619"/>
                  </a:lnTo>
                  <a:lnTo>
                    <a:pt x="259" y="619"/>
                  </a:lnTo>
                  <a:lnTo>
                    <a:pt x="260" y="620"/>
                  </a:lnTo>
                  <a:lnTo>
                    <a:pt x="259" y="620"/>
                  </a:lnTo>
                  <a:lnTo>
                    <a:pt x="258" y="620"/>
                  </a:lnTo>
                  <a:lnTo>
                    <a:pt x="256" y="619"/>
                  </a:lnTo>
                  <a:lnTo>
                    <a:pt x="257" y="618"/>
                  </a:lnTo>
                  <a:lnTo>
                    <a:pt x="256" y="618"/>
                  </a:lnTo>
                  <a:lnTo>
                    <a:pt x="253" y="618"/>
                  </a:lnTo>
                  <a:lnTo>
                    <a:pt x="252" y="619"/>
                  </a:lnTo>
                  <a:lnTo>
                    <a:pt x="247" y="619"/>
                  </a:lnTo>
                  <a:lnTo>
                    <a:pt x="245" y="618"/>
                  </a:lnTo>
                  <a:lnTo>
                    <a:pt x="244" y="619"/>
                  </a:lnTo>
                  <a:lnTo>
                    <a:pt x="244" y="618"/>
                  </a:lnTo>
                  <a:lnTo>
                    <a:pt x="243" y="618"/>
                  </a:lnTo>
                  <a:lnTo>
                    <a:pt x="243" y="619"/>
                  </a:lnTo>
                  <a:lnTo>
                    <a:pt x="242" y="619"/>
                  </a:lnTo>
                  <a:lnTo>
                    <a:pt x="241" y="618"/>
                  </a:lnTo>
                  <a:lnTo>
                    <a:pt x="241" y="617"/>
                  </a:lnTo>
                  <a:lnTo>
                    <a:pt x="241" y="616"/>
                  </a:lnTo>
                  <a:lnTo>
                    <a:pt x="240" y="614"/>
                  </a:lnTo>
                  <a:lnTo>
                    <a:pt x="236" y="612"/>
                  </a:lnTo>
                  <a:lnTo>
                    <a:pt x="235" y="610"/>
                  </a:lnTo>
                  <a:lnTo>
                    <a:pt x="235" y="609"/>
                  </a:lnTo>
                  <a:lnTo>
                    <a:pt x="233" y="607"/>
                  </a:lnTo>
                  <a:lnTo>
                    <a:pt x="233" y="606"/>
                  </a:lnTo>
                  <a:lnTo>
                    <a:pt x="237" y="604"/>
                  </a:lnTo>
                  <a:lnTo>
                    <a:pt x="240" y="602"/>
                  </a:lnTo>
                  <a:lnTo>
                    <a:pt x="243" y="601"/>
                  </a:lnTo>
                  <a:lnTo>
                    <a:pt x="246" y="598"/>
                  </a:lnTo>
                  <a:lnTo>
                    <a:pt x="248" y="598"/>
                  </a:lnTo>
                  <a:lnTo>
                    <a:pt x="250" y="598"/>
                  </a:lnTo>
                  <a:lnTo>
                    <a:pt x="250" y="597"/>
                  </a:lnTo>
                  <a:lnTo>
                    <a:pt x="250" y="596"/>
                  </a:lnTo>
                  <a:lnTo>
                    <a:pt x="255" y="595"/>
                  </a:lnTo>
                  <a:lnTo>
                    <a:pt x="256" y="594"/>
                  </a:lnTo>
                  <a:lnTo>
                    <a:pt x="257" y="594"/>
                  </a:lnTo>
                  <a:lnTo>
                    <a:pt x="257" y="595"/>
                  </a:lnTo>
                  <a:lnTo>
                    <a:pt x="258" y="594"/>
                  </a:lnTo>
                  <a:lnTo>
                    <a:pt x="259" y="594"/>
                  </a:lnTo>
                  <a:lnTo>
                    <a:pt x="257" y="593"/>
                  </a:lnTo>
                  <a:lnTo>
                    <a:pt x="256" y="593"/>
                  </a:lnTo>
                  <a:lnTo>
                    <a:pt x="256" y="592"/>
                  </a:lnTo>
                  <a:lnTo>
                    <a:pt x="258" y="592"/>
                  </a:lnTo>
                  <a:lnTo>
                    <a:pt x="260" y="590"/>
                  </a:lnTo>
                  <a:lnTo>
                    <a:pt x="260" y="591"/>
                  </a:lnTo>
                  <a:lnTo>
                    <a:pt x="261" y="591"/>
                  </a:lnTo>
                  <a:lnTo>
                    <a:pt x="263" y="591"/>
                  </a:lnTo>
                  <a:lnTo>
                    <a:pt x="264" y="592"/>
                  </a:lnTo>
                  <a:lnTo>
                    <a:pt x="266" y="592"/>
                  </a:lnTo>
                  <a:lnTo>
                    <a:pt x="266" y="591"/>
                  </a:lnTo>
                  <a:lnTo>
                    <a:pt x="267" y="591"/>
                  </a:lnTo>
                  <a:lnTo>
                    <a:pt x="268" y="590"/>
                  </a:lnTo>
                  <a:lnTo>
                    <a:pt x="266" y="591"/>
                  </a:lnTo>
                  <a:lnTo>
                    <a:pt x="264" y="591"/>
                  </a:lnTo>
                  <a:lnTo>
                    <a:pt x="263" y="591"/>
                  </a:lnTo>
                  <a:lnTo>
                    <a:pt x="263" y="590"/>
                  </a:lnTo>
                  <a:lnTo>
                    <a:pt x="264" y="590"/>
                  </a:lnTo>
                  <a:lnTo>
                    <a:pt x="261" y="589"/>
                  </a:lnTo>
                  <a:lnTo>
                    <a:pt x="260" y="589"/>
                  </a:lnTo>
                  <a:lnTo>
                    <a:pt x="259" y="590"/>
                  </a:lnTo>
                  <a:lnTo>
                    <a:pt x="258" y="590"/>
                  </a:lnTo>
                  <a:lnTo>
                    <a:pt x="257" y="590"/>
                  </a:lnTo>
                  <a:lnTo>
                    <a:pt x="256" y="591"/>
                  </a:lnTo>
                  <a:lnTo>
                    <a:pt x="253" y="591"/>
                  </a:lnTo>
                  <a:lnTo>
                    <a:pt x="252" y="592"/>
                  </a:lnTo>
                  <a:lnTo>
                    <a:pt x="250" y="593"/>
                  </a:lnTo>
                  <a:lnTo>
                    <a:pt x="248" y="593"/>
                  </a:lnTo>
                  <a:lnTo>
                    <a:pt x="247" y="592"/>
                  </a:lnTo>
                  <a:lnTo>
                    <a:pt x="247" y="593"/>
                  </a:lnTo>
                  <a:lnTo>
                    <a:pt x="246" y="593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4" y="593"/>
                  </a:lnTo>
                  <a:lnTo>
                    <a:pt x="244" y="592"/>
                  </a:lnTo>
                  <a:lnTo>
                    <a:pt x="243" y="592"/>
                  </a:lnTo>
                  <a:lnTo>
                    <a:pt x="243" y="591"/>
                  </a:lnTo>
                  <a:lnTo>
                    <a:pt x="242" y="591"/>
                  </a:lnTo>
                  <a:lnTo>
                    <a:pt x="242" y="592"/>
                  </a:lnTo>
                  <a:lnTo>
                    <a:pt x="243" y="592"/>
                  </a:lnTo>
                  <a:lnTo>
                    <a:pt x="243" y="593"/>
                  </a:lnTo>
                  <a:lnTo>
                    <a:pt x="243" y="594"/>
                  </a:lnTo>
                  <a:lnTo>
                    <a:pt x="242" y="594"/>
                  </a:lnTo>
                  <a:lnTo>
                    <a:pt x="241" y="594"/>
                  </a:lnTo>
                  <a:lnTo>
                    <a:pt x="240" y="594"/>
                  </a:lnTo>
                  <a:lnTo>
                    <a:pt x="238" y="594"/>
                  </a:lnTo>
                  <a:lnTo>
                    <a:pt x="236" y="594"/>
                  </a:lnTo>
                  <a:lnTo>
                    <a:pt x="235" y="594"/>
                  </a:lnTo>
                  <a:lnTo>
                    <a:pt x="235" y="593"/>
                  </a:lnTo>
                  <a:lnTo>
                    <a:pt x="235" y="592"/>
                  </a:lnTo>
                  <a:lnTo>
                    <a:pt x="235" y="591"/>
                  </a:lnTo>
                  <a:lnTo>
                    <a:pt x="236" y="590"/>
                  </a:lnTo>
                  <a:lnTo>
                    <a:pt x="238" y="589"/>
                  </a:lnTo>
                  <a:lnTo>
                    <a:pt x="240" y="590"/>
                  </a:lnTo>
                  <a:lnTo>
                    <a:pt x="241" y="590"/>
                  </a:lnTo>
                  <a:lnTo>
                    <a:pt x="240" y="589"/>
                  </a:lnTo>
                  <a:lnTo>
                    <a:pt x="241" y="589"/>
                  </a:lnTo>
                  <a:lnTo>
                    <a:pt x="242" y="589"/>
                  </a:lnTo>
                  <a:lnTo>
                    <a:pt x="241" y="587"/>
                  </a:lnTo>
                  <a:lnTo>
                    <a:pt x="240" y="587"/>
                  </a:lnTo>
                  <a:lnTo>
                    <a:pt x="238" y="586"/>
                  </a:lnTo>
                  <a:lnTo>
                    <a:pt x="240" y="586"/>
                  </a:lnTo>
                  <a:lnTo>
                    <a:pt x="241" y="585"/>
                  </a:lnTo>
                  <a:lnTo>
                    <a:pt x="237" y="585"/>
                  </a:lnTo>
                  <a:lnTo>
                    <a:pt x="236" y="586"/>
                  </a:lnTo>
                  <a:lnTo>
                    <a:pt x="236" y="587"/>
                  </a:lnTo>
                  <a:lnTo>
                    <a:pt x="235" y="587"/>
                  </a:lnTo>
                  <a:lnTo>
                    <a:pt x="233" y="587"/>
                  </a:lnTo>
                  <a:lnTo>
                    <a:pt x="233" y="586"/>
                  </a:lnTo>
                  <a:lnTo>
                    <a:pt x="232" y="585"/>
                  </a:lnTo>
                  <a:lnTo>
                    <a:pt x="231" y="585"/>
                  </a:lnTo>
                  <a:lnTo>
                    <a:pt x="230" y="585"/>
                  </a:lnTo>
                  <a:lnTo>
                    <a:pt x="229" y="585"/>
                  </a:lnTo>
                  <a:lnTo>
                    <a:pt x="229" y="586"/>
                  </a:lnTo>
                  <a:lnTo>
                    <a:pt x="229" y="587"/>
                  </a:lnTo>
                  <a:lnTo>
                    <a:pt x="227" y="587"/>
                  </a:lnTo>
                  <a:lnTo>
                    <a:pt x="227" y="586"/>
                  </a:lnTo>
                  <a:lnTo>
                    <a:pt x="226" y="586"/>
                  </a:lnTo>
                  <a:lnTo>
                    <a:pt x="226" y="585"/>
                  </a:lnTo>
                  <a:lnTo>
                    <a:pt x="226" y="583"/>
                  </a:lnTo>
                  <a:lnTo>
                    <a:pt x="226" y="582"/>
                  </a:lnTo>
                  <a:lnTo>
                    <a:pt x="226" y="581"/>
                  </a:lnTo>
                  <a:lnTo>
                    <a:pt x="226" y="580"/>
                  </a:lnTo>
                  <a:lnTo>
                    <a:pt x="226" y="579"/>
                  </a:lnTo>
                  <a:lnTo>
                    <a:pt x="226" y="578"/>
                  </a:lnTo>
                  <a:lnTo>
                    <a:pt x="226" y="576"/>
                  </a:lnTo>
                  <a:lnTo>
                    <a:pt x="227" y="574"/>
                  </a:lnTo>
                  <a:lnTo>
                    <a:pt x="229" y="573"/>
                  </a:lnTo>
                  <a:lnTo>
                    <a:pt x="230" y="572"/>
                  </a:lnTo>
                  <a:lnTo>
                    <a:pt x="230" y="571"/>
                  </a:lnTo>
                  <a:lnTo>
                    <a:pt x="230" y="570"/>
                  </a:lnTo>
                  <a:lnTo>
                    <a:pt x="231" y="570"/>
                  </a:lnTo>
                  <a:lnTo>
                    <a:pt x="231" y="568"/>
                  </a:lnTo>
                  <a:lnTo>
                    <a:pt x="233" y="568"/>
                  </a:lnTo>
                  <a:lnTo>
                    <a:pt x="236" y="565"/>
                  </a:lnTo>
                  <a:lnTo>
                    <a:pt x="237" y="565"/>
                  </a:lnTo>
                  <a:lnTo>
                    <a:pt x="236" y="563"/>
                  </a:lnTo>
                  <a:lnTo>
                    <a:pt x="236" y="562"/>
                  </a:lnTo>
                  <a:lnTo>
                    <a:pt x="235" y="562"/>
                  </a:lnTo>
                  <a:lnTo>
                    <a:pt x="233" y="562"/>
                  </a:lnTo>
                  <a:lnTo>
                    <a:pt x="232" y="561"/>
                  </a:lnTo>
                  <a:lnTo>
                    <a:pt x="231" y="560"/>
                  </a:lnTo>
                  <a:lnTo>
                    <a:pt x="231" y="559"/>
                  </a:lnTo>
                  <a:lnTo>
                    <a:pt x="232" y="558"/>
                  </a:lnTo>
                  <a:lnTo>
                    <a:pt x="232" y="557"/>
                  </a:lnTo>
                  <a:lnTo>
                    <a:pt x="235" y="555"/>
                  </a:lnTo>
                  <a:lnTo>
                    <a:pt x="236" y="552"/>
                  </a:lnTo>
                  <a:lnTo>
                    <a:pt x="236" y="551"/>
                  </a:lnTo>
                  <a:lnTo>
                    <a:pt x="237" y="550"/>
                  </a:lnTo>
                  <a:lnTo>
                    <a:pt x="240" y="549"/>
                  </a:lnTo>
                  <a:lnTo>
                    <a:pt x="240" y="548"/>
                  </a:lnTo>
                  <a:lnTo>
                    <a:pt x="242" y="547"/>
                  </a:lnTo>
                  <a:lnTo>
                    <a:pt x="243" y="546"/>
                  </a:lnTo>
                  <a:lnTo>
                    <a:pt x="243" y="545"/>
                  </a:lnTo>
                  <a:lnTo>
                    <a:pt x="244" y="542"/>
                  </a:lnTo>
                  <a:lnTo>
                    <a:pt x="245" y="542"/>
                  </a:lnTo>
                  <a:lnTo>
                    <a:pt x="246" y="541"/>
                  </a:lnTo>
                  <a:lnTo>
                    <a:pt x="248" y="541"/>
                  </a:lnTo>
                  <a:lnTo>
                    <a:pt x="252" y="539"/>
                  </a:lnTo>
                  <a:lnTo>
                    <a:pt x="253" y="537"/>
                  </a:lnTo>
                  <a:lnTo>
                    <a:pt x="254" y="537"/>
                  </a:lnTo>
                  <a:lnTo>
                    <a:pt x="254" y="536"/>
                  </a:lnTo>
                  <a:lnTo>
                    <a:pt x="255" y="536"/>
                  </a:lnTo>
                  <a:lnTo>
                    <a:pt x="256" y="535"/>
                  </a:lnTo>
                  <a:lnTo>
                    <a:pt x="258" y="534"/>
                  </a:lnTo>
                  <a:lnTo>
                    <a:pt x="260" y="533"/>
                  </a:lnTo>
                  <a:lnTo>
                    <a:pt x="263" y="533"/>
                  </a:lnTo>
                  <a:lnTo>
                    <a:pt x="264" y="532"/>
                  </a:lnTo>
                  <a:lnTo>
                    <a:pt x="264" y="530"/>
                  </a:lnTo>
                  <a:lnTo>
                    <a:pt x="266" y="530"/>
                  </a:lnTo>
                  <a:lnTo>
                    <a:pt x="267" y="530"/>
                  </a:lnTo>
                  <a:lnTo>
                    <a:pt x="267" y="529"/>
                  </a:lnTo>
                  <a:lnTo>
                    <a:pt x="268" y="529"/>
                  </a:lnTo>
                  <a:lnTo>
                    <a:pt x="270" y="528"/>
                  </a:lnTo>
                  <a:lnTo>
                    <a:pt x="271" y="527"/>
                  </a:lnTo>
                  <a:lnTo>
                    <a:pt x="272" y="526"/>
                  </a:lnTo>
                  <a:lnTo>
                    <a:pt x="275" y="527"/>
                  </a:lnTo>
                  <a:lnTo>
                    <a:pt x="276" y="527"/>
                  </a:lnTo>
                  <a:lnTo>
                    <a:pt x="277" y="528"/>
                  </a:lnTo>
                  <a:lnTo>
                    <a:pt x="278" y="532"/>
                  </a:lnTo>
                  <a:lnTo>
                    <a:pt x="279" y="533"/>
                  </a:lnTo>
                  <a:lnTo>
                    <a:pt x="279" y="534"/>
                  </a:lnTo>
                  <a:lnTo>
                    <a:pt x="279" y="535"/>
                  </a:lnTo>
                  <a:lnTo>
                    <a:pt x="279" y="536"/>
                  </a:lnTo>
                  <a:lnTo>
                    <a:pt x="278" y="537"/>
                  </a:lnTo>
                  <a:lnTo>
                    <a:pt x="279" y="539"/>
                  </a:lnTo>
                  <a:lnTo>
                    <a:pt x="278" y="539"/>
                  </a:lnTo>
                  <a:lnTo>
                    <a:pt x="278" y="540"/>
                  </a:lnTo>
                  <a:lnTo>
                    <a:pt x="278" y="541"/>
                  </a:lnTo>
                  <a:lnTo>
                    <a:pt x="278" y="542"/>
                  </a:lnTo>
                  <a:lnTo>
                    <a:pt x="278" y="544"/>
                  </a:lnTo>
                  <a:lnTo>
                    <a:pt x="278" y="545"/>
                  </a:lnTo>
                  <a:lnTo>
                    <a:pt x="279" y="545"/>
                  </a:lnTo>
                  <a:lnTo>
                    <a:pt x="279" y="546"/>
                  </a:lnTo>
                  <a:lnTo>
                    <a:pt x="278" y="547"/>
                  </a:lnTo>
                  <a:lnTo>
                    <a:pt x="276" y="547"/>
                  </a:lnTo>
                  <a:lnTo>
                    <a:pt x="276" y="548"/>
                  </a:lnTo>
                  <a:lnTo>
                    <a:pt x="275" y="548"/>
                  </a:lnTo>
                  <a:lnTo>
                    <a:pt x="275" y="549"/>
                  </a:lnTo>
                  <a:lnTo>
                    <a:pt x="276" y="549"/>
                  </a:lnTo>
                  <a:lnTo>
                    <a:pt x="276" y="550"/>
                  </a:lnTo>
                  <a:lnTo>
                    <a:pt x="275" y="551"/>
                  </a:lnTo>
                  <a:lnTo>
                    <a:pt x="275" y="552"/>
                  </a:lnTo>
                  <a:lnTo>
                    <a:pt x="273" y="552"/>
                  </a:lnTo>
                  <a:lnTo>
                    <a:pt x="273" y="555"/>
                  </a:lnTo>
                  <a:lnTo>
                    <a:pt x="275" y="556"/>
                  </a:lnTo>
                  <a:lnTo>
                    <a:pt x="276" y="556"/>
                  </a:lnTo>
                  <a:lnTo>
                    <a:pt x="276" y="555"/>
                  </a:lnTo>
                  <a:lnTo>
                    <a:pt x="276" y="552"/>
                  </a:lnTo>
                  <a:lnTo>
                    <a:pt x="277" y="551"/>
                  </a:lnTo>
                  <a:lnTo>
                    <a:pt x="279" y="551"/>
                  </a:lnTo>
                  <a:lnTo>
                    <a:pt x="281" y="551"/>
                  </a:lnTo>
                  <a:lnTo>
                    <a:pt x="283" y="550"/>
                  </a:lnTo>
                  <a:lnTo>
                    <a:pt x="282" y="551"/>
                  </a:lnTo>
                  <a:lnTo>
                    <a:pt x="282" y="552"/>
                  </a:lnTo>
                  <a:lnTo>
                    <a:pt x="283" y="552"/>
                  </a:lnTo>
                  <a:lnTo>
                    <a:pt x="283" y="551"/>
                  </a:lnTo>
                  <a:lnTo>
                    <a:pt x="284" y="550"/>
                  </a:lnTo>
                  <a:lnTo>
                    <a:pt x="284" y="549"/>
                  </a:lnTo>
                  <a:lnTo>
                    <a:pt x="286" y="549"/>
                  </a:lnTo>
                  <a:lnTo>
                    <a:pt x="284" y="548"/>
                  </a:lnTo>
                  <a:lnTo>
                    <a:pt x="283" y="548"/>
                  </a:lnTo>
                  <a:lnTo>
                    <a:pt x="283" y="547"/>
                  </a:lnTo>
                  <a:lnTo>
                    <a:pt x="284" y="545"/>
                  </a:lnTo>
                  <a:lnTo>
                    <a:pt x="286" y="542"/>
                  </a:lnTo>
                  <a:lnTo>
                    <a:pt x="288" y="540"/>
                  </a:lnTo>
                  <a:lnTo>
                    <a:pt x="289" y="539"/>
                  </a:lnTo>
                  <a:lnTo>
                    <a:pt x="290" y="539"/>
                  </a:lnTo>
                  <a:lnTo>
                    <a:pt x="291" y="539"/>
                  </a:lnTo>
                  <a:lnTo>
                    <a:pt x="291" y="540"/>
                  </a:lnTo>
                  <a:lnTo>
                    <a:pt x="293" y="541"/>
                  </a:lnTo>
                  <a:lnTo>
                    <a:pt x="297" y="542"/>
                  </a:lnTo>
                  <a:lnTo>
                    <a:pt x="298" y="544"/>
                  </a:lnTo>
                  <a:lnTo>
                    <a:pt x="299" y="544"/>
                  </a:lnTo>
                  <a:lnTo>
                    <a:pt x="300" y="544"/>
                  </a:lnTo>
                  <a:lnTo>
                    <a:pt x="301" y="544"/>
                  </a:lnTo>
                  <a:lnTo>
                    <a:pt x="301" y="545"/>
                  </a:lnTo>
                  <a:lnTo>
                    <a:pt x="303" y="546"/>
                  </a:lnTo>
                  <a:lnTo>
                    <a:pt x="304" y="546"/>
                  </a:lnTo>
                  <a:lnTo>
                    <a:pt x="304" y="547"/>
                  </a:lnTo>
                  <a:lnTo>
                    <a:pt x="305" y="547"/>
                  </a:lnTo>
                  <a:lnTo>
                    <a:pt x="305" y="548"/>
                  </a:lnTo>
                  <a:lnTo>
                    <a:pt x="306" y="548"/>
                  </a:lnTo>
                  <a:lnTo>
                    <a:pt x="307" y="549"/>
                  </a:lnTo>
                  <a:lnTo>
                    <a:pt x="307" y="550"/>
                  </a:lnTo>
                  <a:lnTo>
                    <a:pt x="307" y="551"/>
                  </a:lnTo>
                  <a:lnTo>
                    <a:pt x="307" y="552"/>
                  </a:lnTo>
                  <a:lnTo>
                    <a:pt x="307" y="555"/>
                  </a:lnTo>
                  <a:lnTo>
                    <a:pt x="306" y="555"/>
                  </a:lnTo>
                  <a:lnTo>
                    <a:pt x="304" y="557"/>
                  </a:lnTo>
                  <a:lnTo>
                    <a:pt x="305" y="557"/>
                  </a:lnTo>
                  <a:lnTo>
                    <a:pt x="305" y="558"/>
                  </a:lnTo>
                  <a:lnTo>
                    <a:pt x="304" y="559"/>
                  </a:lnTo>
                  <a:lnTo>
                    <a:pt x="301" y="561"/>
                  </a:lnTo>
                  <a:lnTo>
                    <a:pt x="301" y="562"/>
                  </a:lnTo>
                  <a:lnTo>
                    <a:pt x="302" y="562"/>
                  </a:lnTo>
                  <a:lnTo>
                    <a:pt x="303" y="562"/>
                  </a:lnTo>
                  <a:lnTo>
                    <a:pt x="302" y="563"/>
                  </a:lnTo>
                  <a:lnTo>
                    <a:pt x="302" y="564"/>
                  </a:lnTo>
                  <a:lnTo>
                    <a:pt x="302" y="565"/>
                  </a:lnTo>
                  <a:lnTo>
                    <a:pt x="302" y="567"/>
                  </a:lnTo>
                  <a:lnTo>
                    <a:pt x="303" y="565"/>
                  </a:lnTo>
                  <a:lnTo>
                    <a:pt x="303" y="564"/>
                  </a:lnTo>
                  <a:lnTo>
                    <a:pt x="303" y="563"/>
                  </a:lnTo>
                  <a:lnTo>
                    <a:pt x="304" y="563"/>
                  </a:lnTo>
                  <a:lnTo>
                    <a:pt x="305" y="562"/>
                  </a:lnTo>
                  <a:lnTo>
                    <a:pt x="304" y="562"/>
                  </a:lnTo>
                  <a:lnTo>
                    <a:pt x="303" y="561"/>
                  </a:lnTo>
                  <a:lnTo>
                    <a:pt x="304" y="561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59"/>
                  </a:lnTo>
                  <a:lnTo>
                    <a:pt x="306" y="558"/>
                  </a:lnTo>
                  <a:lnTo>
                    <a:pt x="307" y="558"/>
                  </a:lnTo>
                  <a:lnTo>
                    <a:pt x="307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7" y="561"/>
                  </a:lnTo>
                  <a:lnTo>
                    <a:pt x="307" y="562"/>
                  </a:lnTo>
                  <a:lnTo>
                    <a:pt x="309" y="562"/>
                  </a:lnTo>
                  <a:lnTo>
                    <a:pt x="309" y="563"/>
                  </a:lnTo>
                  <a:lnTo>
                    <a:pt x="310" y="564"/>
                  </a:lnTo>
                  <a:lnTo>
                    <a:pt x="310" y="563"/>
                  </a:lnTo>
                  <a:lnTo>
                    <a:pt x="309" y="562"/>
                  </a:lnTo>
                  <a:lnTo>
                    <a:pt x="309" y="561"/>
                  </a:lnTo>
                  <a:lnTo>
                    <a:pt x="309" y="560"/>
                  </a:lnTo>
                  <a:lnTo>
                    <a:pt x="310" y="559"/>
                  </a:lnTo>
                  <a:lnTo>
                    <a:pt x="310" y="558"/>
                  </a:lnTo>
                  <a:lnTo>
                    <a:pt x="313" y="558"/>
                  </a:lnTo>
                  <a:lnTo>
                    <a:pt x="312" y="557"/>
                  </a:lnTo>
                  <a:lnTo>
                    <a:pt x="313" y="555"/>
                  </a:lnTo>
                  <a:lnTo>
                    <a:pt x="314" y="555"/>
                  </a:lnTo>
                  <a:lnTo>
                    <a:pt x="314" y="556"/>
                  </a:lnTo>
                  <a:lnTo>
                    <a:pt x="315" y="556"/>
                  </a:lnTo>
                  <a:lnTo>
                    <a:pt x="314" y="557"/>
                  </a:lnTo>
                  <a:lnTo>
                    <a:pt x="314" y="558"/>
                  </a:lnTo>
                  <a:lnTo>
                    <a:pt x="315" y="558"/>
                  </a:lnTo>
                  <a:lnTo>
                    <a:pt x="316" y="559"/>
                  </a:lnTo>
                  <a:lnTo>
                    <a:pt x="317" y="559"/>
                  </a:lnTo>
                  <a:lnTo>
                    <a:pt x="315" y="558"/>
                  </a:lnTo>
                  <a:lnTo>
                    <a:pt x="315" y="557"/>
                  </a:lnTo>
                  <a:lnTo>
                    <a:pt x="316" y="557"/>
                  </a:lnTo>
                  <a:lnTo>
                    <a:pt x="316" y="556"/>
                  </a:lnTo>
                  <a:lnTo>
                    <a:pt x="317" y="556"/>
                  </a:lnTo>
                  <a:lnTo>
                    <a:pt x="317" y="557"/>
                  </a:lnTo>
                  <a:lnTo>
                    <a:pt x="318" y="558"/>
                  </a:lnTo>
                  <a:lnTo>
                    <a:pt x="320" y="559"/>
                  </a:lnTo>
                  <a:lnTo>
                    <a:pt x="321" y="559"/>
                  </a:lnTo>
                  <a:lnTo>
                    <a:pt x="321" y="558"/>
                  </a:lnTo>
                  <a:lnTo>
                    <a:pt x="321" y="557"/>
                  </a:lnTo>
                  <a:lnTo>
                    <a:pt x="322" y="558"/>
                  </a:lnTo>
                  <a:lnTo>
                    <a:pt x="322" y="557"/>
                  </a:lnTo>
                  <a:lnTo>
                    <a:pt x="322" y="556"/>
                  </a:lnTo>
                  <a:lnTo>
                    <a:pt x="321" y="556"/>
                  </a:lnTo>
                  <a:lnTo>
                    <a:pt x="321" y="555"/>
                  </a:lnTo>
                  <a:lnTo>
                    <a:pt x="321" y="552"/>
                  </a:lnTo>
                  <a:lnTo>
                    <a:pt x="320" y="551"/>
                  </a:lnTo>
                  <a:lnTo>
                    <a:pt x="318" y="551"/>
                  </a:lnTo>
                  <a:lnTo>
                    <a:pt x="317" y="551"/>
                  </a:lnTo>
                  <a:lnTo>
                    <a:pt x="317" y="550"/>
                  </a:lnTo>
                  <a:lnTo>
                    <a:pt x="318" y="550"/>
                  </a:lnTo>
                  <a:lnTo>
                    <a:pt x="318" y="549"/>
                  </a:lnTo>
                  <a:lnTo>
                    <a:pt x="320" y="549"/>
                  </a:lnTo>
                  <a:lnTo>
                    <a:pt x="321" y="549"/>
                  </a:lnTo>
                  <a:lnTo>
                    <a:pt x="322" y="550"/>
                  </a:lnTo>
                  <a:lnTo>
                    <a:pt x="322" y="549"/>
                  </a:lnTo>
                  <a:lnTo>
                    <a:pt x="321" y="548"/>
                  </a:lnTo>
                  <a:lnTo>
                    <a:pt x="320" y="548"/>
                  </a:lnTo>
                  <a:lnTo>
                    <a:pt x="318" y="548"/>
                  </a:lnTo>
                  <a:lnTo>
                    <a:pt x="318" y="547"/>
                  </a:lnTo>
                  <a:lnTo>
                    <a:pt x="318" y="546"/>
                  </a:lnTo>
                  <a:lnTo>
                    <a:pt x="315" y="545"/>
                  </a:lnTo>
                  <a:lnTo>
                    <a:pt x="314" y="544"/>
                  </a:lnTo>
                  <a:lnTo>
                    <a:pt x="314" y="542"/>
                  </a:lnTo>
                  <a:lnTo>
                    <a:pt x="313" y="541"/>
                  </a:lnTo>
                  <a:lnTo>
                    <a:pt x="313" y="540"/>
                  </a:lnTo>
                  <a:lnTo>
                    <a:pt x="313" y="539"/>
                  </a:lnTo>
                  <a:lnTo>
                    <a:pt x="316" y="540"/>
                  </a:lnTo>
                  <a:lnTo>
                    <a:pt x="320" y="540"/>
                  </a:lnTo>
                  <a:lnTo>
                    <a:pt x="321" y="540"/>
                  </a:lnTo>
                  <a:lnTo>
                    <a:pt x="322" y="541"/>
                  </a:lnTo>
                  <a:lnTo>
                    <a:pt x="322" y="542"/>
                  </a:lnTo>
                  <a:lnTo>
                    <a:pt x="323" y="542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3" y="544"/>
                  </a:lnTo>
                  <a:lnTo>
                    <a:pt x="327" y="547"/>
                  </a:lnTo>
                  <a:lnTo>
                    <a:pt x="327" y="548"/>
                  </a:lnTo>
                  <a:lnTo>
                    <a:pt x="329" y="548"/>
                  </a:lnTo>
                  <a:lnTo>
                    <a:pt x="329" y="549"/>
                  </a:lnTo>
                  <a:lnTo>
                    <a:pt x="330" y="550"/>
                  </a:lnTo>
                  <a:lnTo>
                    <a:pt x="332" y="550"/>
                  </a:lnTo>
                  <a:lnTo>
                    <a:pt x="332" y="551"/>
                  </a:lnTo>
                  <a:lnTo>
                    <a:pt x="330" y="551"/>
                  </a:lnTo>
                  <a:lnTo>
                    <a:pt x="330" y="552"/>
                  </a:lnTo>
                  <a:lnTo>
                    <a:pt x="330" y="555"/>
                  </a:lnTo>
                  <a:lnTo>
                    <a:pt x="332" y="555"/>
                  </a:lnTo>
                  <a:lnTo>
                    <a:pt x="332" y="552"/>
                  </a:lnTo>
                  <a:lnTo>
                    <a:pt x="334" y="555"/>
                  </a:lnTo>
                  <a:lnTo>
                    <a:pt x="335" y="555"/>
                  </a:lnTo>
                  <a:lnTo>
                    <a:pt x="335" y="556"/>
                  </a:lnTo>
                  <a:lnTo>
                    <a:pt x="335" y="557"/>
                  </a:lnTo>
                  <a:lnTo>
                    <a:pt x="335" y="558"/>
                  </a:lnTo>
                  <a:lnTo>
                    <a:pt x="335" y="559"/>
                  </a:lnTo>
                  <a:lnTo>
                    <a:pt x="334" y="559"/>
                  </a:lnTo>
                  <a:lnTo>
                    <a:pt x="334" y="560"/>
                  </a:lnTo>
                  <a:lnTo>
                    <a:pt x="334" y="561"/>
                  </a:lnTo>
                  <a:lnTo>
                    <a:pt x="334" y="562"/>
                  </a:lnTo>
                  <a:lnTo>
                    <a:pt x="335" y="563"/>
                  </a:lnTo>
                  <a:lnTo>
                    <a:pt x="335" y="567"/>
                  </a:lnTo>
                  <a:lnTo>
                    <a:pt x="335" y="568"/>
                  </a:lnTo>
                  <a:lnTo>
                    <a:pt x="336" y="570"/>
                  </a:lnTo>
                  <a:lnTo>
                    <a:pt x="337" y="570"/>
                  </a:lnTo>
                  <a:lnTo>
                    <a:pt x="337" y="571"/>
                  </a:lnTo>
                  <a:lnTo>
                    <a:pt x="337" y="572"/>
                  </a:lnTo>
                  <a:lnTo>
                    <a:pt x="337" y="573"/>
                  </a:lnTo>
                  <a:lnTo>
                    <a:pt x="336" y="574"/>
                  </a:lnTo>
                  <a:lnTo>
                    <a:pt x="337" y="574"/>
                  </a:lnTo>
                  <a:lnTo>
                    <a:pt x="338" y="574"/>
                  </a:lnTo>
                  <a:lnTo>
                    <a:pt x="337" y="575"/>
                  </a:lnTo>
                  <a:lnTo>
                    <a:pt x="337" y="576"/>
                  </a:lnTo>
                  <a:lnTo>
                    <a:pt x="338" y="575"/>
                  </a:lnTo>
                  <a:lnTo>
                    <a:pt x="338" y="576"/>
                  </a:lnTo>
                  <a:lnTo>
                    <a:pt x="338" y="578"/>
                  </a:lnTo>
                  <a:lnTo>
                    <a:pt x="337" y="578"/>
                  </a:lnTo>
                  <a:lnTo>
                    <a:pt x="338" y="579"/>
                  </a:lnTo>
                  <a:lnTo>
                    <a:pt x="338" y="580"/>
                  </a:lnTo>
                  <a:lnTo>
                    <a:pt x="338" y="581"/>
                  </a:lnTo>
                  <a:lnTo>
                    <a:pt x="339" y="581"/>
                  </a:lnTo>
                  <a:lnTo>
                    <a:pt x="339" y="582"/>
                  </a:lnTo>
                  <a:lnTo>
                    <a:pt x="338" y="582"/>
                  </a:lnTo>
                  <a:lnTo>
                    <a:pt x="338" y="583"/>
                  </a:lnTo>
                  <a:lnTo>
                    <a:pt x="339" y="583"/>
                  </a:lnTo>
                  <a:lnTo>
                    <a:pt x="341" y="583"/>
                  </a:lnTo>
                  <a:lnTo>
                    <a:pt x="341" y="585"/>
                  </a:lnTo>
                  <a:lnTo>
                    <a:pt x="341" y="586"/>
                  </a:lnTo>
                  <a:lnTo>
                    <a:pt x="343" y="586"/>
                  </a:lnTo>
                  <a:lnTo>
                    <a:pt x="343" y="587"/>
                  </a:lnTo>
                  <a:lnTo>
                    <a:pt x="344" y="587"/>
                  </a:lnTo>
                  <a:lnTo>
                    <a:pt x="344" y="586"/>
                  </a:lnTo>
                  <a:lnTo>
                    <a:pt x="344" y="585"/>
                  </a:lnTo>
                  <a:lnTo>
                    <a:pt x="343" y="583"/>
                  </a:lnTo>
                  <a:lnTo>
                    <a:pt x="344" y="583"/>
                  </a:lnTo>
                  <a:lnTo>
                    <a:pt x="344" y="582"/>
                  </a:lnTo>
                  <a:lnTo>
                    <a:pt x="345" y="583"/>
                  </a:lnTo>
                  <a:lnTo>
                    <a:pt x="345" y="582"/>
                  </a:lnTo>
                  <a:lnTo>
                    <a:pt x="346" y="582"/>
                  </a:lnTo>
                  <a:lnTo>
                    <a:pt x="346" y="581"/>
                  </a:lnTo>
                  <a:lnTo>
                    <a:pt x="349" y="580"/>
                  </a:lnTo>
                  <a:lnTo>
                    <a:pt x="348" y="580"/>
                  </a:lnTo>
                  <a:lnTo>
                    <a:pt x="348" y="579"/>
                  </a:lnTo>
                  <a:lnTo>
                    <a:pt x="347" y="579"/>
                  </a:lnTo>
                  <a:lnTo>
                    <a:pt x="347" y="578"/>
                  </a:lnTo>
                  <a:lnTo>
                    <a:pt x="348" y="578"/>
                  </a:lnTo>
                  <a:lnTo>
                    <a:pt x="349" y="578"/>
                  </a:lnTo>
                  <a:lnTo>
                    <a:pt x="348" y="576"/>
                  </a:lnTo>
                  <a:lnTo>
                    <a:pt x="347" y="576"/>
                  </a:lnTo>
                  <a:lnTo>
                    <a:pt x="347" y="575"/>
                  </a:lnTo>
                  <a:lnTo>
                    <a:pt x="347" y="574"/>
                  </a:lnTo>
                  <a:lnTo>
                    <a:pt x="346" y="574"/>
                  </a:lnTo>
                  <a:lnTo>
                    <a:pt x="346" y="573"/>
                  </a:lnTo>
                  <a:lnTo>
                    <a:pt x="345" y="573"/>
                  </a:lnTo>
                  <a:lnTo>
                    <a:pt x="345" y="572"/>
                  </a:lnTo>
                  <a:lnTo>
                    <a:pt x="345" y="571"/>
                  </a:lnTo>
                  <a:lnTo>
                    <a:pt x="345" y="570"/>
                  </a:lnTo>
                  <a:lnTo>
                    <a:pt x="344" y="570"/>
                  </a:lnTo>
                  <a:lnTo>
                    <a:pt x="344" y="568"/>
                  </a:lnTo>
                  <a:lnTo>
                    <a:pt x="344" y="565"/>
                  </a:lnTo>
                  <a:lnTo>
                    <a:pt x="344" y="564"/>
                  </a:lnTo>
                  <a:lnTo>
                    <a:pt x="345" y="563"/>
                  </a:lnTo>
                  <a:lnTo>
                    <a:pt x="344" y="562"/>
                  </a:lnTo>
                  <a:lnTo>
                    <a:pt x="343" y="561"/>
                  </a:lnTo>
                  <a:lnTo>
                    <a:pt x="344" y="561"/>
                  </a:lnTo>
                  <a:lnTo>
                    <a:pt x="344" y="560"/>
                  </a:lnTo>
                  <a:lnTo>
                    <a:pt x="343" y="560"/>
                  </a:lnTo>
                  <a:lnTo>
                    <a:pt x="343" y="559"/>
                  </a:lnTo>
                  <a:lnTo>
                    <a:pt x="344" y="559"/>
                  </a:lnTo>
                  <a:lnTo>
                    <a:pt x="344" y="558"/>
                  </a:lnTo>
                  <a:lnTo>
                    <a:pt x="343" y="558"/>
                  </a:lnTo>
                  <a:lnTo>
                    <a:pt x="341" y="557"/>
                  </a:lnTo>
                  <a:lnTo>
                    <a:pt x="343" y="557"/>
                  </a:lnTo>
                  <a:lnTo>
                    <a:pt x="343" y="556"/>
                  </a:lnTo>
                  <a:lnTo>
                    <a:pt x="343" y="555"/>
                  </a:lnTo>
                  <a:lnTo>
                    <a:pt x="343" y="552"/>
                  </a:lnTo>
                  <a:lnTo>
                    <a:pt x="341" y="552"/>
                  </a:lnTo>
                  <a:lnTo>
                    <a:pt x="341" y="551"/>
                  </a:lnTo>
                  <a:lnTo>
                    <a:pt x="341" y="550"/>
                  </a:lnTo>
                  <a:lnTo>
                    <a:pt x="341" y="549"/>
                  </a:lnTo>
                  <a:lnTo>
                    <a:pt x="339" y="548"/>
                  </a:lnTo>
                  <a:lnTo>
                    <a:pt x="341" y="547"/>
                  </a:lnTo>
                  <a:lnTo>
                    <a:pt x="339" y="547"/>
                  </a:lnTo>
                  <a:lnTo>
                    <a:pt x="339" y="545"/>
                  </a:lnTo>
                  <a:lnTo>
                    <a:pt x="339" y="544"/>
                  </a:lnTo>
                  <a:lnTo>
                    <a:pt x="339" y="542"/>
                  </a:lnTo>
                  <a:lnTo>
                    <a:pt x="339" y="541"/>
                  </a:lnTo>
                  <a:lnTo>
                    <a:pt x="339" y="540"/>
                  </a:lnTo>
                  <a:lnTo>
                    <a:pt x="339" y="539"/>
                  </a:lnTo>
                  <a:lnTo>
                    <a:pt x="338" y="539"/>
                  </a:lnTo>
                  <a:lnTo>
                    <a:pt x="338" y="537"/>
                  </a:lnTo>
                  <a:lnTo>
                    <a:pt x="339" y="537"/>
                  </a:lnTo>
                  <a:lnTo>
                    <a:pt x="338" y="536"/>
                  </a:lnTo>
                  <a:lnTo>
                    <a:pt x="337" y="535"/>
                  </a:lnTo>
                  <a:lnTo>
                    <a:pt x="338" y="533"/>
                  </a:lnTo>
                  <a:lnTo>
                    <a:pt x="339" y="532"/>
                  </a:lnTo>
                  <a:lnTo>
                    <a:pt x="343" y="533"/>
                  </a:lnTo>
                  <a:lnTo>
                    <a:pt x="343" y="532"/>
                  </a:lnTo>
                  <a:lnTo>
                    <a:pt x="341" y="530"/>
                  </a:lnTo>
                  <a:lnTo>
                    <a:pt x="339" y="530"/>
                  </a:lnTo>
                  <a:lnTo>
                    <a:pt x="339" y="529"/>
                  </a:lnTo>
                  <a:lnTo>
                    <a:pt x="339" y="528"/>
                  </a:lnTo>
                  <a:lnTo>
                    <a:pt x="341" y="528"/>
                  </a:lnTo>
                  <a:lnTo>
                    <a:pt x="339" y="527"/>
                  </a:lnTo>
                  <a:lnTo>
                    <a:pt x="341" y="527"/>
                  </a:lnTo>
                  <a:lnTo>
                    <a:pt x="344" y="528"/>
                  </a:lnTo>
                  <a:lnTo>
                    <a:pt x="345" y="528"/>
                  </a:lnTo>
                  <a:lnTo>
                    <a:pt x="346" y="529"/>
                  </a:lnTo>
                  <a:lnTo>
                    <a:pt x="347" y="529"/>
                  </a:lnTo>
                  <a:lnTo>
                    <a:pt x="348" y="530"/>
                  </a:lnTo>
                  <a:lnTo>
                    <a:pt x="348" y="532"/>
                  </a:lnTo>
                  <a:lnTo>
                    <a:pt x="349" y="532"/>
                  </a:lnTo>
                  <a:lnTo>
                    <a:pt x="349" y="533"/>
                  </a:lnTo>
                  <a:lnTo>
                    <a:pt x="350" y="533"/>
                  </a:lnTo>
                  <a:lnTo>
                    <a:pt x="351" y="533"/>
                  </a:lnTo>
                  <a:lnTo>
                    <a:pt x="351" y="532"/>
                  </a:lnTo>
                  <a:lnTo>
                    <a:pt x="350" y="530"/>
                  </a:lnTo>
                  <a:lnTo>
                    <a:pt x="350" y="529"/>
                  </a:lnTo>
                  <a:lnTo>
                    <a:pt x="351" y="528"/>
                  </a:lnTo>
                  <a:lnTo>
                    <a:pt x="351" y="529"/>
                  </a:lnTo>
                  <a:lnTo>
                    <a:pt x="352" y="528"/>
                  </a:lnTo>
                  <a:lnTo>
                    <a:pt x="353" y="529"/>
                  </a:lnTo>
                  <a:lnTo>
                    <a:pt x="353" y="530"/>
                  </a:lnTo>
                  <a:lnTo>
                    <a:pt x="355" y="532"/>
                  </a:lnTo>
                  <a:lnTo>
                    <a:pt x="357" y="532"/>
                  </a:lnTo>
                  <a:lnTo>
                    <a:pt x="357" y="533"/>
                  </a:lnTo>
                  <a:lnTo>
                    <a:pt x="358" y="533"/>
                  </a:lnTo>
                  <a:lnTo>
                    <a:pt x="358" y="534"/>
                  </a:lnTo>
                  <a:lnTo>
                    <a:pt x="359" y="534"/>
                  </a:lnTo>
                  <a:lnTo>
                    <a:pt x="359" y="535"/>
                  </a:lnTo>
                  <a:lnTo>
                    <a:pt x="359" y="536"/>
                  </a:lnTo>
                  <a:lnTo>
                    <a:pt x="360" y="536"/>
                  </a:lnTo>
                  <a:lnTo>
                    <a:pt x="361" y="537"/>
                  </a:lnTo>
                  <a:lnTo>
                    <a:pt x="362" y="537"/>
                  </a:lnTo>
                  <a:lnTo>
                    <a:pt x="363" y="537"/>
                  </a:lnTo>
                  <a:lnTo>
                    <a:pt x="363" y="539"/>
                  </a:lnTo>
                  <a:lnTo>
                    <a:pt x="363" y="540"/>
                  </a:lnTo>
                  <a:lnTo>
                    <a:pt x="364" y="540"/>
                  </a:lnTo>
                  <a:lnTo>
                    <a:pt x="366" y="541"/>
                  </a:lnTo>
                  <a:lnTo>
                    <a:pt x="366" y="542"/>
                  </a:lnTo>
                  <a:lnTo>
                    <a:pt x="366" y="544"/>
                  </a:lnTo>
                  <a:lnTo>
                    <a:pt x="367" y="544"/>
                  </a:lnTo>
                  <a:lnTo>
                    <a:pt x="367" y="545"/>
                  </a:lnTo>
                  <a:lnTo>
                    <a:pt x="368" y="546"/>
                  </a:lnTo>
                  <a:lnTo>
                    <a:pt x="368" y="547"/>
                  </a:lnTo>
                  <a:lnTo>
                    <a:pt x="368" y="548"/>
                  </a:lnTo>
                  <a:lnTo>
                    <a:pt x="367" y="547"/>
                  </a:lnTo>
                  <a:lnTo>
                    <a:pt x="368" y="549"/>
                  </a:lnTo>
                  <a:lnTo>
                    <a:pt x="367" y="549"/>
                  </a:lnTo>
                  <a:lnTo>
                    <a:pt x="368" y="550"/>
                  </a:lnTo>
                  <a:lnTo>
                    <a:pt x="369" y="550"/>
                  </a:lnTo>
                  <a:lnTo>
                    <a:pt x="369" y="551"/>
                  </a:lnTo>
                  <a:lnTo>
                    <a:pt x="368" y="552"/>
                  </a:lnTo>
                  <a:lnTo>
                    <a:pt x="369" y="555"/>
                  </a:lnTo>
                  <a:lnTo>
                    <a:pt x="369" y="556"/>
                  </a:lnTo>
                  <a:lnTo>
                    <a:pt x="369" y="557"/>
                  </a:lnTo>
                  <a:lnTo>
                    <a:pt x="369" y="558"/>
                  </a:lnTo>
                  <a:lnTo>
                    <a:pt x="370" y="558"/>
                  </a:lnTo>
                  <a:lnTo>
                    <a:pt x="370" y="559"/>
                  </a:lnTo>
                  <a:lnTo>
                    <a:pt x="369" y="559"/>
                  </a:lnTo>
                  <a:lnTo>
                    <a:pt x="369" y="560"/>
                  </a:lnTo>
                  <a:lnTo>
                    <a:pt x="370" y="561"/>
                  </a:lnTo>
                  <a:lnTo>
                    <a:pt x="370" y="562"/>
                  </a:lnTo>
                  <a:lnTo>
                    <a:pt x="370" y="563"/>
                  </a:lnTo>
                  <a:lnTo>
                    <a:pt x="372" y="564"/>
                  </a:lnTo>
                  <a:lnTo>
                    <a:pt x="372" y="565"/>
                  </a:lnTo>
                  <a:lnTo>
                    <a:pt x="372" y="567"/>
                  </a:lnTo>
                  <a:lnTo>
                    <a:pt x="373" y="567"/>
                  </a:lnTo>
                  <a:lnTo>
                    <a:pt x="373" y="568"/>
                  </a:lnTo>
                  <a:lnTo>
                    <a:pt x="373" y="570"/>
                  </a:lnTo>
                  <a:lnTo>
                    <a:pt x="372" y="570"/>
                  </a:lnTo>
                  <a:lnTo>
                    <a:pt x="372" y="571"/>
                  </a:lnTo>
                  <a:lnTo>
                    <a:pt x="372" y="572"/>
                  </a:lnTo>
                  <a:lnTo>
                    <a:pt x="373" y="572"/>
                  </a:lnTo>
                  <a:lnTo>
                    <a:pt x="373" y="573"/>
                  </a:lnTo>
                  <a:lnTo>
                    <a:pt x="373" y="574"/>
                  </a:lnTo>
                  <a:lnTo>
                    <a:pt x="374" y="575"/>
                  </a:lnTo>
                  <a:lnTo>
                    <a:pt x="374" y="576"/>
                  </a:lnTo>
                  <a:lnTo>
                    <a:pt x="374" y="578"/>
                  </a:lnTo>
                  <a:lnTo>
                    <a:pt x="374" y="579"/>
                  </a:lnTo>
                  <a:lnTo>
                    <a:pt x="375" y="579"/>
                  </a:lnTo>
                  <a:lnTo>
                    <a:pt x="375" y="580"/>
                  </a:lnTo>
                  <a:lnTo>
                    <a:pt x="375" y="581"/>
                  </a:lnTo>
                  <a:lnTo>
                    <a:pt x="377" y="581"/>
                  </a:lnTo>
                  <a:lnTo>
                    <a:pt x="377" y="582"/>
                  </a:lnTo>
                  <a:lnTo>
                    <a:pt x="377" y="583"/>
                  </a:lnTo>
                  <a:lnTo>
                    <a:pt x="378" y="583"/>
                  </a:lnTo>
                  <a:lnTo>
                    <a:pt x="378" y="585"/>
                  </a:lnTo>
                  <a:lnTo>
                    <a:pt x="379" y="587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1"/>
                  </a:lnTo>
                  <a:lnTo>
                    <a:pt x="379" y="592"/>
                  </a:lnTo>
                  <a:lnTo>
                    <a:pt x="379" y="593"/>
                  </a:lnTo>
                  <a:lnTo>
                    <a:pt x="379" y="594"/>
                  </a:lnTo>
                  <a:lnTo>
                    <a:pt x="378" y="594"/>
                  </a:lnTo>
                  <a:lnTo>
                    <a:pt x="378" y="595"/>
                  </a:lnTo>
                  <a:lnTo>
                    <a:pt x="378" y="596"/>
                  </a:lnTo>
                  <a:lnTo>
                    <a:pt x="378" y="597"/>
                  </a:lnTo>
                  <a:lnTo>
                    <a:pt x="378" y="598"/>
                  </a:lnTo>
                  <a:lnTo>
                    <a:pt x="378" y="601"/>
                  </a:lnTo>
                  <a:lnTo>
                    <a:pt x="377" y="602"/>
                  </a:lnTo>
                  <a:lnTo>
                    <a:pt x="377" y="603"/>
                  </a:lnTo>
                  <a:lnTo>
                    <a:pt x="377" y="604"/>
                  </a:lnTo>
                  <a:lnTo>
                    <a:pt x="379" y="607"/>
                  </a:lnTo>
                  <a:lnTo>
                    <a:pt x="380" y="607"/>
                  </a:lnTo>
                  <a:lnTo>
                    <a:pt x="380" y="608"/>
                  </a:lnTo>
                  <a:lnTo>
                    <a:pt x="381" y="608"/>
                  </a:lnTo>
                  <a:lnTo>
                    <a:pt x="381" y="609"/>
                  </a:lnTo>
                  <a:lnTo>
                    <a:pt x="382" y="613"/>
                  </a:lnTo>
                  <a:lnTo>
                    <a:pt x="382" y="614"/>
                  </a:lnTo>
                  <a:lnTo>
                    <a:pt x="383" y="614"/>
                  </a:lnTo>
                  <a:lnTo>
                    <a:pt x="384" y="616"/>
                  </a:lnTo>
                  <a:lnTo>
                    <a:pt x="385" y="617"/>
                  </a:lnTo>
                  <a:lnTo>
                    <a:pt x="387" y="618"/>
                  </a:lnTo>
                  <a:lnTo>
                    <a:pt x="387" y="619"/>
                  </a:lnTo>
                  <a:lnTo>
                    <a:pt x="390" y="619"/>
                  </a:lnTo>
                  <a:lnTo>
                    <a:pt x="391" y="620"/>
                  </a:lnTo>
                  <a:lnTo>
                    <a:pt x="392" y="621"/>
                  </a:lnTo>
                  <a:lnTo>
                    <a:pt x="393" y="622"/>
                  </a:lnTo>
                  <a:lnTo>
                    <a:pt x="394" y="621"/>
                  </a:lnTo>
                  <a:lnTo>
                    <a:pt x="395" y="622"/>
                  </a:lnTo>
                  <a:lnTo>
                    <a:pt x="396" y="622"/>
                  </a:lnTo>
                  <a:lnTo>
                    <a:pt x="396" y="624"/>
                  </a:lnTo>
                  <a:lnTo>
                    <a:pt x="397" y="624"/>
                  </a:lnTo>
                  <a:lnTo>
                    <a:pt x="398" y="625"/>
                  </a:lnTo>
                  <a:lnTo>
                    <a:pt x="400" y="626"/>
                  </a:lnTo>
                  <a:lnTo>
                    <a:pt x="401" y="627"/>
                  </a:lnTo>
                  <a:lnTo>
                    <a:pt x="403" y="627"/>
                  </a:lnTo>
                  <a:lnTo>
                    <a:pt x="403" y="628"/>
                  </a:lnTo>
                  <a:lnTo>
                    <a:pt x="404" y="630"/>
                  </a:lnTo>
                  <a:lnTo>
                    <a:pt x="405" y="630"/>
                  </a:lnTo>
                  <a:lnTo>
                    <a:pt x="405" y="628"/>
                  </a:lnTo>
                  <a:lnTo>
                    <a:pt x="406" y="628"/>
                  </a:lnTo>
                  <a:lnTo>
                    <a:pt x="407" y="628"/>
                  </a:lnTo>
                  <a:lnTo>
                    <a:pt x="407" y="630"/>
                  </a:lnTo>
                  <a:lnTo>
                    <a:pt x="407" y="631"/>
                  </a:lnTo>
                  <a:lnTo>
                    <a:pt x="407" y="632"/>
                  </a:lnTo>
                  <a:lnTo>
                    <a:pt x="407" y="633"/>
                  </a:lnTo>
                  <a:lnTo>
                    <a:pt x="408" y="635"/>
                  </a:lnTo>
                  <a:lnTo>
                    <a:pt x="408" y="633"/>
                  </a:lnTo>
                  <a:lnTo>
                    <a:pt x="409" y="633"/>
                  </a:lnTo>
                  <a:lnTo>
                    <a:pt x="409" y="632"/>
                  </a:lnTo>
                  <a:lnTo>
                    <a:pt x="410" y="633"/>
                  </a:lnTo>
                  <a:lnTo>
                    <a:pt x="412" y="633"/>
                  </a:lnTo>
                  <a:lnTo>
                    <a:pt x="412" y="632"/>
                  </a:lnTo>
                  <a:lnTo>
                    <a:pt x="412" y="631"/>
                  </a:lnTo>
                  <a:lnTo>
                    <a:pt x="413" y="632"/>
                  </a:lnTo>
                  <a:lnTo>
                    <a:pt x="414" y="632"/>
                  </a:lnTo>
                  <a:lnTo>
                    <a:pt x="414" y="633"/>
                  </a:lnTo>
                  <a:lnTo>
                    <a:pt x="413" y="635"/>
                  </a:lnTo>
                  <a:close/>
                  <a:moveTo>
                    <a:pt x="391" y="664"/>
                  </a:moveTo>
                  <a:lnTo>
                    <a:pt x="392" y="663"/>
                  </a:lnTo>
                  <a:lnTo>
                    <a:pt x="392" y="662"/>
                  </a:lnTo>
                  <a:lnTo>
                    <a:pt x="393" y="661"/>
                  </a:lnTo>
                  <a:lnTo>
                    <a:pt x="393" y="659"/>
                  </a:lnTo>
                  <a:lnTo>
                    <a:pt x="392" y="661"/>
                  </a:lnTo>
                  <a:lnTo>
                    <a:pt x="391" y="661"/>
                  </a:lnTo>
                  <a:lnTo>
                    <a:pt x="391" y="662"/>
                  </a:lnTo>
                  <a:lnTo>
                    <a:pt x="391" y="663"/>
                  </a:lnTo>
                  <a:lnTo>
                    <a:pt x="391" y="664"/>
                  </a:lnTo>
                  <a:close/>
                  <a:moveTo>
                    <a:pt x="409" y="640"/>
                  </a:moveTo>
                  <a:lnTo>
                    <a:pt x="408" y="640"/>
                  </a:lnTo>
                  <a:lnTo>
                    <a:pt x="408" y="641"/>
                  </a:lnTo>
                  <a:lnTo>
                    <a:pt x="409" y="641"/>
                  </a:lnTo>
                  <a:lnTo>
                    <a:pt x="409" y="640"/>
                  </a:lnTo>
                  <a:close/>
                  <a:moveTo>
                    <a:pt x="160" y="574"/>
                  </a:moveTo>
                  <a:lnTo>
                    <a:pt x="156" y="575"/>
                  </a:lnTo>
                  <a:lnTo>
                    <a:pt x="156" y="574"/>
                  </a:lnTo>
                  <a:lnTo>
                    <a:pt x="157" y="574"/>
                  </a:lnTo>
                  <a:lnTo>
                    <a:pt x="157" y="573"/>
                  </a:lnTo>
                  <a:lnTo>
                    <a:pt x="157" y="572"/>
                  </a:lnTo>
                  <a:lnTo>
                    <a:pt x="157" y="571"/>
                  </a:lnTo>
                  <a:lnTo>
                    <a:pt x="157" y="570"/>
                  </a:lnTo>
                  <a:lnTo>
                    <a:pt x="157" y="568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7" y="567"/>
                  </a:lnTo>
                  <a:lnTo>
                    <a:pt x="157" y="565"/>
                  </a:lnTo>
                  <a:lnTo>
                    <a:pt x="157" y="564"/>
                  </a:lnTo>
                  <a:lnTo>
                    <a:pt x="160" y="564"/>
                  </a:lnTo>
                  <a:lnTo>
                    <a:pt x="161" y="564"/>
                  </a:lnTo>
                  <a:lnTo>
                    <a:pt x="161" y="563"/>
                  </a:lnTo>
                  <a:lnTo>
                    <a:pt x="161" y="562"/>
                  </a:lnTo>
                  <a:lnTo>
                    <a:pt x="161" y="561"/>
                  </a:lnTo>
                  <a:lnTo>
                    <a:pt x="162" y="561"/>
                  </a:lnTo>
                  <a:lnTo>
                    <a:pt x="162" y="560"/>
                  </a:lnTo>
                  <a:lnTo>
                    <a:pt x="162" y="559"/>
                  </a:lnTo>
                  <a:lnTo>
                    <a:pt x="163" y="558"/>
                  </a:lnTo>
                  <a:lnTo>
                    <a:pt x="163" y="557"/>
                  </a:lnTo>
                  <a:lnTo>
                    <a:pt x="164" y="557"/>
                  </a:lnTo>
                  <a:lnTo>
                    <a:pt x="165" y="555"/>
                  </a:lnTo>
                  <a:lnTo>
                    <a:pt x="166" y="552"/>
                  </a:lnTo>
                  <a:lnTo>
                    <a:pt x="165" y="552"/>
                  </a:lnTo>
                  <a:lnTo>
                    <a:pt x="164" y="551"/>
                  </a:lnTo>
                  <a:lnTo>
                    <a:pt x="165" y="551"/>
                  </a:lnTo>
                  <a:lnTo>
                    <a:pt x="165" y="550"/>
                  </a:lnTo>
                  <a:lnTo>
                    <a:pt x="166" y="550"/>
                  </a:lnTo>
                  <a:lnTo>
                    <a:pt x="166" y="549"/>
                  </a:lnTo>
                  <a:lnTo>
                    <a:pt x="165" y="549"/>
                  </a:lnTo>
                  <a:lnTo>
                    <a:pt x="165" y="548"/>
                  </a:lnTo>
                  <a:lnTo>
                    <a:pt x="165" y="547"/>
                  </a:lnTo>
                  <a:lnTo>
                    <a:pt x="165" y="546"/>
                  </a:lnTo>
                  <a:lnTo>
                    <a:pt x="165" y="545"/>
                  </a:lnTo>
                  <a:lnTo>
                    <a:pt x="166" y="545"/>
                  </a:lnTo>
                  <a:lnTo>
                    <a:pt x="167" y="544"/>
                  </a:lnTo>
                  <a:lnTo>
                    <a:pt x="168" y="544"/>
                  </a:lnTo>
                  <a:lnTo>
                    <a:pt x="169" y="542"/>
                  </a:lnTo>
                  <a:lnTo>
                    <a:pt x="170" y="542"/>
                  </a:lnTo>
                  <a:lnTo>
                    <a:pt x="170" y="541"/>
                  </a:lnTo>
                  <a:lnTo>
                    <a:pt x="169" y="541"/>
                  </a:lnTo>
                  <a:lnTo>
                    <a:pt x="170" y="540"/>
                  </a:lnTo>
                  <a:lnTo>
                    <a:pt x="169" y="540"/>
                  </a:lnTo>
                  <a:lnTo>
                    <a:pt x="169" y="539"/>
                  </a:lnTo>
                  <a:lnTo>
                    <a:pt x="168" y="539"/>
                  </a:lnTo>
                  <a:lnTo>
                    <a:pt x="167" y="539"/>
                  </a:lnTo>
                  <a:lnTo>
                    <a:pt x="167" y="537"/>
                  </a:lnTo>
                  <a:lnTo>
                    <a:pt x="166" y="536"/>
                  </a:lnTo>
                  <a:lnTo>
                    <a:pt x="167" y="536"/>
                  </a:lnTo>
                  <a:lnTo>
                    <a:pt x="167" y="535"/>
                  </a:lnTo>
                  <a:lnTo>
                    <a:pt x="167" y="534"/>
                  </a:lnTo>
                  <a:lnTo>
                    <a:pt x="168" y="534"/>
                  </a:lnTo>
                  <a:lnTo>
                    <a:pt x="168" y="533"/>
                  </a:lnTo>
                  <a:lnTo>
                    <a:pt x="168" y="532"/>
                  </a:lnTo>
                  <a:lnTo>
                    <a:pt x="169" y="530"/>
                  </a:lnTo>
                  <a:lnTo>
                    <a:pt x="169" y="529"/>
                  </a:lnTo>
                  <a:lnTo>
                    <a:pt x="170" y="527"/>
                  </a:lnTo>
                  <a:lnTo>
                    <a:pt x="170" y="526"/>
                  </a:lnTo>
                  <a:lnTo>
                    <a:pt x="170" y="525"/>
                  </a:lnTo>
                  <a:lnTo>
                    <a:pt x="170" y="524"/>
                  </a:lnTo>
                  <a:lnTo>
                    <a:pt x="172" y="524"/>
                  </a:lnTo>
                  <a:lnTo>
                    <a:pt x="172" y="522"/>
                  </a:lnTo>
                  <a:lnTo>
                    <a:pt x="173" y="522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8"/>
                  </a:lnTo>
                  <a:lnTo>
                    <a:pt x="176" y="518"/>
                  </a:lnTo>
                  <a:lnTo>
                    <a:pt x="176" y="517"/>
                  </a:lnTo>
                  <a:lnTo>
                    <a:pt x="175" y="517"/>
                  </a:lnTo>
                  <a:lnTo>
                    <a:pt x="175" y="516"/>
                  </a:lnTo>
                  <a:lnTo>
                    <a:pt x="175" y="515"/>
                  </a:lnTo>
                  <a:lnTo>
                    <a:pt x="176" y="515"/>
                  </a:lnTo>
                  <a:lnTo>
                    <a:pt x="177" y="514"/>
                  </a:lnTo>
                  <a:lnTo>
                    <a:pt x="177" y="513"/>
                  </a:lnTo>
                  <a:lnTo>
                    <a:pt x="178" y="512"/>
                  </a:lnTo>
                  <a:lnTo>
                    <a:pt x="178" y="511"/>
                  </a:lnTo>
                  <a:lnTo>
                    <a:pt x="177" y="510"/>
                  </a:lnTo>
                  <a:lnTo>
                    <a:pt x="175" y="507"/>
                  </a:lnTo>
                  <a:lnTo>
                    <a:pt x="173" y="507"/>
                  </a:lnTo>
                  <a:lnTo>
                    <a:pt x="173" y="506"/>
                  </a:lnTo>
                  <a:lnTo>
                    <a:pt x="173" y="505"/>
                  </a:lnTo>
                  <a:lnTo>
                    <a:pt x="173" y="504"/>
                  </a:lnTo>
                  <a:lnTo>
                    <a:pt x="172" y="504"/>
                  </a:lnTo>
                  <a:lnTo>
                    <a:pt x="172" y="503"/>
                  </a:lnTo>
                  <a:lnTo>
                    <a:pt x="172" y="502"/>
                  </a:lnTo>
                  <a:lnTo>
                    <a:pt x="170" y="501"/>
                  </a:lnTo>
                  <a:lnTo>
                    <a:pt x="170" y="500"/>
                  </a:lnTo>
                  <a:lnTo>
                    <a:pt x="170" y="499"/>
                  </a:lnTo>
                  <a:lnTo>
                    <a:pt x="170" y="498"/>
                  </a:lnTo>
                  <a:lnTo>
                    <a:pt x="170" y="496"/>
                  </a:lnTo>
                  <a:lnTo>
                    <a:pt x="170" y="495"/>
                  </a:lnTo>
                  <a:lnTo>
                    <a:pt x="169" y="495"/>
                  </a:lnTo>
                  <a:lnTo>
                    <a:pt x="169" y="494"/>
                  </a:lnTo>
                  <a:lnTo>
                    <a:pt x="169" y="492"/>
                  </a:lnTo>
                  <a:lnTo>
                    <a:pt x="168" y="492"/>
                  </a:lnTo>
                  <a:lnTo>
                    <a:pt x="168" y="491"/>
                  </a:lnTo>
                  <a:lnTo>
                    <a:pt x="169" y="491"/>
                  </a:lnTo>
                  <a:lnTo>
                    <a:pt x="168" y="490"/>
                  </a:lnTo>
                  <a:lnTo>
                    <a:pt x="167" y="491"/>
                  </a:lnTo>
                  <a:lnTo>
                    <a:pt x="167" y="490"/>
                  </a:lnTo>
                  <a:lnTo>
                    <a:pt x="168" y="489"/>
                  </a:lnTo>
                  <a:lnTo>
                    <a:pt x="170" y="489"/>
                  </a:lnTo>
                  <a:lnTo>
                    <a:pt x="173" y="488"/>
                  </a:lnTo>
                  <a:lnTo>
                    <a:pt x="175" y="489"/>
                  </a:lnTo>
                  <a:lnTo>
                    <a:pt x="175" y="488"/>
                  </a:lnTo>
                  <a:lnTo>
                    <a:pt x="178" y="488"/>
                  </a:lnTo>
                  <a:lnTo>
                    <a:pt x="179" y="487"/>
                  </a:lnTo>
                  <a:lnTo>
                    <a:pt x="181" y="487"/>
                  </a:lnTo>
                  <a:lnTo>
                    <a:pt x="183" y="485"/>
                  </a:lnTo>
                  <a:lnTo>
                    <a:pt x="186" y="485"/>
                  </a:lnTo>
                  <a:lnTo>
                    <a:pt x="190" y="485"/>
                  </a:lnTo>
                  <a:lnTo>
                    <a:pt x="192" y="484"/>
                  </a:lnTo>
                  <a:lnTo>
                    <a:pt x="195" y="484"/>
                  </a:lnTo>
                  <a:lnTo>
                    <a:pt x="198" y="482"/>
                  </a:lnTo>
                  <a:lnTo>
                    <a:pt x="200" y="482"/>
                  </a:lnTo>
                  <a:lnTo>
                    <a:pt x="201" y="483"/>
                  </a:lnTo>
                  <a:lnTo>
                    <a:pt x="203" y="483"/>
                  </a:lnTo>
                  <a:lnTo>
                    <a:pt x="206" y="483"/>
                  </a:lnTo>
                  <a:lnTo>
                    <a:pt x="207" y="485"/>
                  </a:lnTo>
                  <a:lnTo>
                    <a:pt x="207" y="487"/>
                  </a:lnTo>
                  <a:lnTo>
                    <a:pt x="208" y="487"/>
                  </a:lnTo>
                  <a:lnTo>
                    <a:pt x="211" y="489"/>
                  </a:lnTo>
                  <a:lnTo>
                    <a:pt x="215" y="492"/>
                  </a:lnTo>
                  <a:lnTo>
                    <a:pt x="217" y="492"/>
                  </a:lnTo>
                  <a:lnTo>
                    <a:pt x="218" y="492"/>
                  </a:lnTo>
                  <a:lnTo>
                    <a:pt x="218" y="494"/>
                  </a:lnTo>
                  <a:lnTo>
                    <a:pt x="221" y="494"/>
                  </a:lnTo>
                  <a:lnTo>
                    <a:pt x="221" y="495"/>
                  </a:lnTo>
                  <a:lnTo>
                    <a:pt x="221" y="496"/>
                  </a:lnTo>
                  <a:lnTo>
                    <a:pt x="219" y="499"/>
                  </a:lnTo>
                  <a:lnTo>
                    <a:pt x="221" y="498"/>
                  </a:lnTo>
                  <a:lnTo>
                    <a:pt x="222" y="498"/>
                  </a:lnTo>
                  <a:lnTo>
                    <a:pt x="222" y="496"/>
                  </a:lnTo>
                  <a:lnTo>
                    <a:pt x="222" y="495"/>
                  </a:lnTo>
                  <a:lnTo>
                    <a:pt x="223" y="495"/>
                  </a:lnTo>
                  <a:lnTo>
                    <a:pt x="225" y="494"/>
                  </a:lnTo>
                  <a:lnTo>
                    <a:pt x="225" y="495"/>
                  </a:lnTo>
                  <a:lnTo>
                    <a:pt x="226" y="495"/>
                  </a:lnTo>
                  <a:lnTo>
                    <a:pt x="226" y="496"/>
                  </a:lnTo>
                  <a:lnTo>
                    <a:pt x="226" y="498"/>
                  </a:lnTo>
                  <a:lnTo>
                    <a:pt x="226" y="499"/>
                  </a:lnTo>
                  <a:lnTo>
                    <a:pt x="226" y="500"/>
                  </a:lnTo>
                  <a:lnTo>
                    <a:pt x="226" y="501"/>
                  </a:lnTo>
                  <a:lnTo>
                    <a:pt x="225" y="501"/>
                  </a:lnTo>
                  <a:lnTo>
                    <a:pt x="225" y="502"/>
                  </a:lnTo>
                  <a:lnTo>
                    <a:pt x="225" y="503"/>
                  </a:lnTo>
                  <a:lnTo>
                    <a:pt x="226" y="502"/>
                  </a:lnTo>
                  <a:lnTo>
                    <a:pt x="227" y="502"/>
                  </a:lnTo>
                  <a:lnTo>
                    <a:pt x="229" y="501"/>
                  </a:lnTo>
                  <a:lnTo>
                    <a:pt x="229" y="500"/>
                  </a:lnTo>
                  <a:lnTo>
                    <a:pt x="230" y="499"/>
                  </a:lnTo>
                  <a:lnTo>
                    <a:pt x="229" y="498"/>
                  </a:lnTo>
                  <a:lnTo>
                    <a:pt x="229" y="496"/>
                  </a:lnTo>
                  <a:lnTo>
                    <a:pt x="230" y="495"/>
                  </a:lnTo>
                  <a:lnTo>
                    <a:pt x="231" y="494"/>
                  </a:lnTo>
                  <a:lnTo>
                    <a:pt x="232" y="494"/>
                  </a:lnTo>
                  <a:lnTo>
                    <a:pt x="233" y="494"/>
                  </a:lnTo>
                  <a:lnTo>
                    <a:pt x="237" y="492"/>
                  </a:lnTo>
                  <a:lnTo>
                    <a:pt x="241" y="494"/>
                  </a:lnTo>
                  <a:lnTo>
                    <a:pt x="244" y="494"/>
                  </a:lnTo>
                  <a:lnTo>
                    <a:pt x="246" y="498"/>
                  </a:lnTo>
                  <a:lnTo>
                    <a:pt x="248" y="500"/>
                  </a:lnTo>
                  <a:lnTo>
                    <a:pt x="253" y="503"/>
                  </a:lnTo>
                  <a:lnTo>
                    <a:pt x="255" y="506"/>
                  </a:lnTo>
                  <a:lnTo>
                    <a:pt x="255" y="507"/>
                  </a:lnTo>
                  <a:lnTo>
                    <a:pt x="256" y="507"/>
                  </a:lnTo>
                  <a:lnTo>
                    <a:pt x="256" y="510"/>
                  </a:lnTo>
                  <a:lnTo>
                    <a:pt x="258" y="512"/>
                  </a:lnTo>
                  <a:lnTo>
                    <a:pt x="259" y="513"/>
                  </a:lnTo>
                  <a:lnTo>
                    <a:pt x="260" y="515"/>
                  </a:lnTo>
                  <a:lnTo>
                    <a:pt x="261" y="515"/>
                  </a:lnTo>
                  <a:lnTo>
                    <a:pt x="263" y="516"/>
                  </a:lnTo>
                  <a:lnTo>
                    <a:pt x="263" y="517"/>
                  </a:lnTo>
                  <a:lnTo>
                    <a:pt x="264" y="518"/>
                  </a:lnTo>
                  <a:lnTo>
                    <a:pt x="266" y="519"/>
                  </a:lnTo>
                  <a:lnTo>
                    <a:pt x="266" y="521"/>
                  </a:lnTo>
                  <a:lnTo>
                    <a:pt x="266" y="522"/>
                  </a:lnTo>
                  <a:lnTo>
                    <a:pt x="264" y="522"/>
                  </a:lnTo>
                  <a:lnTo>
                    <a:pt x="264" y="524"/>
                  </a:lnTo>
                  <a:lnTo>
                    <a:pt x="264" y="525"/>
                  </a:lnTo>
                  <a:lnTo>
                    <a:pt x="263" y="525"/>
                  </a:lnTo>
                  <a:lnTo>
                    <a:pt x="260" y="527"/>
                  </a:lnTo>
                  <a:lnTo>
                    <a:pt x="258" y="528"/>
                  </a:lnTo>
                  <a:lnTo>
                    <a:pt x="256" y="529"/>
                  </a:lnTo>
                  <a:lnTo>
                    <a:pt x="254" y="530"/>
                  </a:lnTo>
                  <a:lnTo>
                    <a:pt x="252" y="533"/>
                  </a:lnTo>
                  <a:lnTo>
                    <a:pt x="250" y="533"/>
                  </a:lnTo>
                  <a:lnTo>
                    <a:pt x="250" y="534"/>
                  </a:lnTo>
                  <a:lnTo>
                    <a:pt x="248" y="534"/>
                  </a:lnTo>
                  <a:lnTo>
                    <a:pt x="247" y="535"/>
                  </a:lnTo>
                  <a:lnTo>
                    <a:pt x="246" y="536"/>
                  </a:lnTo>
                  <a:lnTo>
                    <a:pt x="246" y="537"/>
                  </a:lnTo>
                  <a:lnTo>
                    <a:pt x="245" y="537"/>
                  </a:lnTo>
                  <a:lnTo>
                    <a:pt x="244" y="537"/>
                  </a:lnTo>
                  <a:lnTo>
                    <a:pt x="241" y="540"/>
                  </a:lnTo>
                  <a:lnTo>
                    <a:pt x="240" y="542"/>
                  </a:lnTo>
                  <a:lnTo>
                    <a:pt x="238" y="542"/>
                  </a:lnTo>
                  <a:lnTo>
                    <a:pt x="237" y="544"/>
                  </a:lnTo>
                  <a:lnTo>
                    <a:pt x="235" y="545"/>
                  </a:lnTo>
                  <a:lnTo>
                    <a:pt x="233" y="546"/>
                  </a:lnTo>
                  <a:lnTo>
                    <a:pt x="232" y="547"/>
                  </a:lnTo>
                  <a:lnTo>
                    <a:pt x="232" y="548"/>
                  </a:lnTo>
                  <a:lnTo>
                    <a:pt x="230" y="548"/>
                  </a:lnTo>
                  <a:lnTo>
                    <a:pt x="229" y="550"/>
                  </a:lnTo>
                  <a:lnTo>
                    <a:pt x="226" y="551"/>
                  </a:lnTo>
                  <a:lnTo>
                    <a:pt x="225" y="551"/>
                  </a:lnTo>
                  <a:lnTo>
                    <a:pt x="225" y="552"/>
                  </a:lnTo>
                  <a:lnTo>
                    <a:pt x="225" y="555"/>
                  </a:lnTo>
                  <a:lnTo>
                    <a:pt x="225" y="556"/>
                  </a:lnTo>
                  <a:lnTo>
                    <a:pt x="225" y="557"/>
                  </a:lnTo>
                  <a:lnTo>
                    <a:pt x="225" y="558"/>
                  </a:lnTo>
                  <a:lnTo>
                    <a:pt x="224" y="558"/>
                  </a:lnTo>
                  <a:lnTo>
                    <a:pt x="224" y="559"/>
                  </a:lnTo>
                  <a:lnTo>
                    <a:pt x="224" y="560"/>
                  </a:lnTo>
                  <a:lnTo>
                    <a:pt x="224" y="561"/>
                  </a:lnTo>
                  <a:lnTo>
                    <a:pt x="224" y="562"/>
                  </a:lnTo>
                  <a:lnTo>
                    <a:pt x="223" y="562"/>
                  </a:lnTo>
                  <a:lnTo>
                    <a:pt x="223" y="563"/>
                  </a:lnTo>
                  <a:lnTo>
                    <a:pt x="221" y="564"/>
                  </a:lnTo>
                  <a:lnTo>
                    <a:pt x="219" y="565"/>
                  </a:lnTo>
                  <a:lnTo>
                    <a:pt x="218" y="565"/>
                  </a:lnTo>
                  <a:lnTo>
                    <a:pt x="217" y="565"/>
                  </a:lnTo>
                  <a:lnTo>
                    <a:pt x="214" y="565"/>
                  </a:lnTo>
                  <a:lnTo>
                    <a:pt x="215" y="564"/>
                  </a:lnTo>
                  <a:lnTo>
                    <a:pt x="214" y="564"/>
                  </a:lnTo>
                  <a:lnTo>
                    <a:pt x="214" y="565"/>
                  </a:lnTo>
                  <a:lnTo>
                    <a:pt x="214" y="567"/>
                  </a:lnTo>
                  <a:lnTo>
                    <a:pt x="214" y="568"/>
                  </a:lnTo>
                  <a:lnTo>
                    <a:pt x="215" y="568"/>
                  </a:lnTo>
                  <a:lnTo>
                    <a:pt x="215" y="570"/>
                  </a:lnTo>
                  <a:lnTo>
                    <a:pt x="214" y="571"/>
                  </a:lnTo>
                  <a:lnTo>
                    <a:pt x="213" y="573"/>
                  </a:lnTo>
                  <a:lnTo>
                    <a:pt x="213" y="574"/>
                  </a:lnTo>
                  <a:lnTo>
                    <a:pt x="212" y="575"/>
                  </a:lnTo>
                  <a:lnTo>
                    <a:pt x="212" y="576"/>
                  </a:lnTo>
                  <a:lnTo>
                    <a:pt x="212" y="578"/>
                  </a:lnTo>
                  <a:lnTo>
                    <a:pt x="213" y="578"/>
                  </a:lnTo>
                  <a:lnTo>
                    <a:pt x="212" y="579"/>
                  </a:lnTo>
                  <a:lnTo>
                    <a:pt x="212" y="580"/>
                  </a:lnTo>
                  <a:lnTo>
                    <a:pt x="212" y="581"/>
                  </a:lnTo>
                  <a:lnTo>
                    <a:pt x="212" y="582"/>
                  </a:lnTo>
                  <a:lnTo>
                    <a:pt x="213" y="583"/>
                  </a:lnTo>
                  <a:lnTo>
                    <a:pt x="213" y="585"/>
                  </a:lnTo>
                  <a:lnTo>
                    <a:pt x="212" y="585"/>
                  </a:lnTo>
                  <a:lnTo>
                    <a:pt x="212" y="586"/>
                  </a:lnTo>
                  <a:lnTo>
                    <a:pt x="211" y="590"/>
                  </a:lnTo>
                  <a:lnTo>
                    <a:pt x="210" y="591"/>
                  </a:lnTo>
                  <a:lnTo>
                    <a:pt x="209" y="591"/>
                  </a:lnTo>
                  <a:lnTo>
                    <a:pt x="207" y="593"/>
                  </a:lnTo>
                  <a:lnTo>
                    <a:pt x="203" y="593"/>
                  </a:lnTo>
                  <a:lnTo>
                    <a:pt x="202" y="594"/>
                  </a:lnTo>
                  <a:lnTo>
                    <a:pt x="200" y="593"/>
                  </a:lnTo>
                  <a:lnTo>
                    <a:pt x="201" y="593"/>
                  </a:lnTo>
                  <a:lnTo>
                    <a:pt x="200" y="592"/>
                  </a:lnTo>
                  <a:lnTo>
                    <a:pt x="199" y="592"/>
                  </a:lnTo>
                  <a:lnTo>
                    <a:pt x="198" y="593"/>
                  </a:lnTo>
                  <a:lnTo>
                    <a:pt x="197" y="595"/>
                  </a:lnTo>
                  <a:lnTo>
                    <a:pt x="196" y="596"/>
                  </a:lnTo>
                  <a:lnTo>
                    <a:pt x="195" y="597"/>
                  </a:lnTo>
                  <a:lnTo>
                    <a:pt x="193" y="597"/>
                  </a:lnTo>
                  <a:lnTo>
                    <a:pt x="193" y="598"/>
                  </a:lnTo>
                  <a:lnTo>
                    <a:pt x="192" y="598"/>
                  </a:lnTo>
                  <a:lnTo>
                    <a:pt x="190" y="602"/>
                  </a:lnTo>
                  <a:lnTo>
                    <a:pt x="188" y="603"/>
                  </a:lnTo>
                  <a:lnTo>
                    <a:pt x="188" y="604"/>
                  </a:lnTo>
                  <a:lnTo>
                    <a:pt x="185" y="604"/>
                  </a:lnTo>
                  <a:lnTo>
                    <a:pt x="184" y="604"/>
                  </a:lnTo>
                  <a:lnTo>
                    <a:pt x="184" y="603"/>
                  </a:lnTo>
                  <a:lnTo>
                    <a:pt x="183" y="601"/>
                  </a:lnTo>
                  <a:lnTo>
                    <a:pt x="181" y="598"/>
                  </a:lnTo>
                  <a:lnTo>
                    <a:pt x="180" y="594"/>
                  </a:lnTo>
                  <a:lnTo>
                    <a:pt x="179" y="592"/>
                  </a:lnTo>
                  <a:lnTo>
                    <a:pt x="179" y="591"/>
                  </a:lnTo>
                  <a:lnTo>
                    <a:pt x="178" y="590"/>
                  </a:lnTo>
                  <a:lnTo>
                    <a:pt x="178" y="589"/>
                  </a:lnTo>
                  <a:lnTo>
                    <a:pt x="177" y="589"/>
                  </a:lnTo>
                  <a:lnTo>
                    <a:pt x="177" y="585"/>
                  </a:lnTo>
                  <a:lnTo>
                    <a:pt x="175" y="583"/>
                  </a:lnTo>
                  <a:lnTo>
                    <a:pt x="172" y="582"/>
                  </a:lnTo>
                  <a:lnTo>
                    <a:pt x="168" y="580"/>
                  </a:lnTo>
                  <a:lnTo>
                    <a:pt x="166" y="579"/>
                  </a:lnTo>
                  <a:lnTo>
                    <a:pt x="166" y="578"/>
                  </a:lnTo>
                  <a:lnTo>
                    <a:pt x="163" y="575"/>
                  </a:lnTo>
                  <a:lnTo>
                    <a:pt x="165" y="575"/>
                  </a:lnTo>
                  <a:lnTo>
                    <a:pt x="166" y="575"/>
                  </a:lnTo>
                  <a:lnTo>
                    <a:pt x="165" y="574"/>
                  </a:lnTo>
                  <a:lnTo>
                    <a:pt x="163" y="574"/>
                  </a:lnTo>
                  <a:lnTo>
                    <a:pt x="160" y="574"/>
                  </a:lnTo>
                  <a:close/>
                  <a:moveTo>
                    <a:pt x="218" y="501"/>
                  </a:moveTo>
                  <a:lnTo>
                    <a:pt x="219" y="501"/>
                  </a:lnTo>
                  <a:lnTo>
                    <a:pt x="219" y="500"/>
                  </a:lnTo>
                  <a:lnTo>
                    <a:pt x="218" y="501"/>
                  </a:lnTo>
                  <a:close/>
                  <a:moveTo>
                    <a:pt x="702" y="593"/>
                  </a:moveTo>
                  <a:lnTo>
                    <a:pt x="703" y="593"/>
                  </a:lnTo>
                  <a:lnTo>
                    <a:pt x="704" y="592"/>
                  </a:lnTo>
                  <a:lnTo>
                    <a:pt x="703" y="591"/>
                  </a:lnTo>
                  <a:lnTo>
                    <a:pt x="703" y="590"/>
                  </a:lnTo>
                  <a:lnTo>
                    <a:pt x="702" y="591"/>
                  </a:lnTo>
                  <a:lnTo>
                    <a:pt x="702" y="592"/>
                  </a:lnTo>
                  <a:lnTo>
                    <a:pt x="701" y="592"/>
                  </a:lnTo>
                  <a:lnTo>
                    <a:pt x="701" y="591"/>
                  </a:lnTo>
                  <a:lnTo>
                    <a:pt x="702" y="591"/>
                  </a:lnTo>
                  <a:lnTo>
                    <a:pt x="702" y="590"/>
                  </a:lnTo>
                  <a:lnTo>
                    <a:pt x="702" y="589"/>
                  </a:lnTo>
                  <a:lnTo>
                    <a:pt x="701" y="589"/>
                  </a:lnTo>
                  <a:lnTo>
                    <a:pt x="699" y="590"/>
                  </a:lnTo>
                  <a:lnTo>
                    <a:pt x="699" y="591"/>
                  </a:lnTo>
                  <a:lnTo>
                    <a:pt x="700" y="592"/>
                  </a:lnTo>
                  <a:lnTo>
                    <a:pt x="700" y="593"/>
                  </a:lnTo>
                  <a:lnTo>
                    <a:pt x="700" y="594"/>
                  </a:lnTo>
                  <a:lnTo>
                    <a:pt x="701" y="595"/>
                  </a:lnTo>
                  <a:lnTo>
                    <a:pt x="702" y="595"/>
                  </a:lnTo>
                  <a:lnTo>
                    <a:pt x="702" y="594"/>
                  </a:lnTo>
                  <a:lnTo>
                    <a:pt x="702" y="593"/>
                  </a:lnTo>
                  <a:close/>
                  <a:moveTo>
                    <a:pt x="472" y="581"/>
                  </a:moveTo>
                  <a:lnTo>
                    <a:pt x="473" y="579"/>
                  </a:lnTo>
                  <a:lnTo>
                    <a:pt x="472" y="579"/>
                  </a:lnTo>
                  <a:lnTo>
                    <a:pt x="471" y="579"/>
                  </a:lnTo>
                  <a:lnTo>
                    <a:pt x="471" y="580"/>
                  </a:lnTo>
                  <a:lnTo>
                    <a:pt x="471" y="581"/>
                  </a:lnTo>
                  <a:lnTo>
                    <a:pt x="472" y="580"/>
                  </a:lnTo>
                  <a:lnTo>
                    <a:pt x="472" y="581"/>
                  </a:lnTo>
                  <a:close/>
                  <a:moveTo>
                    <a:pt x="457" y="548"/>
                  </a:moveTo>
                  <a:lnTo>
                    <a:pt x="457" y="549"/>
                  </a:lnTo>
                  <a:lnTo>
                    <a:pt x="458" y="549"/>
                  </a:lnTo>
                  <a:lnTo>
                    <a:pt x="458" y="548"/>
                  </a:lnTo>
                  <a:lnTo>
                    <a:pt x="458" y="547"/>
                  </a:lnTo>
                  <a:lnTo>
                    <a:pt x="458" y="546"/>
                  </a:lnTo>
                  <a:lnTo>
                    <a:pt x="458" y="545"/>
                  </a:lnTo>
                  <a:lnTo>
                    <a:pt x="458" y="544"/>
                  </a:lnTo>
                  <a:lnTo>
                    <a:pt x="457" y="544"/>
                  </a:lnTo>
                  <a:lnTo>
                    <a:pt x="457" y="545"/>
                  </a:lnTo>
                  <a:lnTo>
                    <a:pt x="455" y="545"/>
                  </a:lnTo>
                  <a:lnTo>
                    <a:pt x="455" y="546"/>
                  </a:lnTo>
                  <a:lnTo>
                    <a:pt x="455" y="547"/>
                  </a:lnTo>
                  <a:lnTo>
                    <a:pt x="454" y="547"/>
                  </a:lnTo>
                  <a:lnTo>
                    <a:pt x="455" y="548"/>
                  </a:lnTo>
                  <a:lnTo>
                    <a:pt x="457" y="548"/>
                  </a:lnTo>
                  <a:close/>
                  <a:moveTo>
                    <a:pt x="647" y="515"/>
                  </a:moveTo>
                  <a:lnTo>
                    <a:pt x="643" y="516"/>
                  </a:lnTo>
                  <a:lnTo>
                    <a:pt x="643" y="515"/>
                  </a:lnTo>
                  <a:lnTo>
                    <a:pt x="642" y="515"/>
                  </a:lnTo>
                  <a:lnTo>
                    <a:pt x="642" y="516"/>
                  </a:lnTo>
                  <a:lnTo>
                    <a:pt x="641" y="516"/>
                  </a:lnTo>
                  <a:lnTo>
                    <a:pt x="636" y="516"/>
                  </a:lnTo>
                  <a:lnTo>
                    <a:pt x="635" y="515"/>
                  </a:lnTo>
                  <a:lnTo>
                    <a:pt x="634" y="515"/>
                  </a:lnTo>
                  <a:lnTo>
                    <a:pt x="632" y="514"/>
                  </a:lnTo>
                  <a:lnTo>
                    <a:pt x="631" y="513"/>
                  </a:lnTo>
                  <a:lnTo>
                    <a:pt x="631" y="514"/>
                  </a:lnTo>
                  <a:lnTo>
                    <a:pt x="629" y="514"/>
                  </a:lnTo>
                  <a:lnTo>
                    <a:pt x="626" y="512"/>
                  </a:lnTo>
                  <a:lnTo>
                    <a:pt x="625" y="512"/>
                  </a:lnTo>
                  <a:lnTo>
                    <a:pt x="624" y="512"/>
                  </a:lnTo>
                  <a:lnTo>
                    <a:pt x="623" y="512"/>
                  </a:lnTo>
                  <a:lnTo>
                    <a:pt x="622" y="513"/>
                  </a:lnTo>
                  <a:lnTo>
                    <a:pt x="622" y="514"/>
                  </a:lnTo>
                  <a:lnTo>
                    <a:pt x="622" y="515"/>
                  </a:lnTo>
                  <a:lnTo>
                    <a:pt x="622" y="517"/>
                  </a:lnTo>
                  <a:lnTo>
                    <a:pt x="621" y="517"/>
                  </a:lnTo>
                  <a:lnTo>
                    <a:pt x="621" y="518"/>
                  </a:lnTo>
                  <a:lnTo>
                    <a:pt x="622" y="518"/>
                  </a:lnTo>
                  <a:lnTo>
                    <a:pt x="622" y="519"/>
                  </a:lnTo>
                  <a:lnTo>
                    <a:pt x="622" y="521"/>
                  </a:lnTo>
                  <a:lnTo>
                    <a:pt x="623" y="522"/>
                  </a:lnTo>
                  <a:lnTo>
                    <a:pt x="622" y="522"/>
                  </a:lnTo>
                  <a:lnTo>
                    <a:pt x="622" y="524"/>
                  </a:lnTo>
                  <a:lnTo>
                    <a:pt x="622" y="525"/>
                  </a:lnTo>
                  <a:lnTo>
                    <a:pt x="622" y="526"/>
                  </a:lnTo>
                  <a:lnTo>
                    <a:pt x="621" y="526"/>
                  </a:lnTo>
                  <a:lnTo>
                    <a:pt x="622" y="527"/>
                  </a:lnTo>
                  <a:lnTo>
                    <a:pt x="622" y="528"/>
                  </a:lnTo>
                  <a:lnTo>
                    <a:pt x="622" y="529"/>
                  </a:lnTo>
                  <a:lnTo>
                    <a:pt x="623" y="529"/>
                  </a:lnTo>
                  <a:lnTo>
                    <a:pt x="624" y="530"/>
                  </a:lnTo>
                  <a:lnTo>
                    <a:pt x="625" y="530"/>
                  </a:lnTo>
                  <a:lnTo>
                    <a:pt x="626" y="530"/>
                  </a:lnTo>
                  <a:lnTo>
                    <a:pt x="627" y="530"/>
                  </a:lnTo>
                  <a:lnTo>
                    <a:pt x="629" y="532"/>
                  </a:lnTo>
                  <a:lnTo>
                    <a:pt x="629" y="533"/>
                  </a:lnTo>
                  <a:lnTo>
                    <a:pt x="629" y="534"/>
                  </a:lnTo>
                  <a:lnTo>
                    <a:pt x="629" y="535"/>
                  </a:lnTo>
                  <a:lnTo>
                    <a:pt x="629" y="536"/>
                  </a:lnTo>
                  <a:lnTo>
                    <a:pt x="629" y="537"/>
                  </a:lnTo>
                  <a:lnTo>
                    <a:pt x="629" y="539"/>
                  </a:lnTo>
                  <a:lnTo>
                    <a:pt x="629" y="540"/>
                  </a:lnTo>
                  <a:lnTo>
                    <a:pt x="631" y="541"/>
                  </a:lnTo>
                  <a:lnTo>
                    <a:pt x="631" y="542"/>
                  </a:lnTo>
                  <a:lnTo>
                    <a:pt x="631" y="544"/>
                  </a:lnTo>
                  <a:lnTo>
                    <a:pt x="631" y="545"/>
                  </a:lnTo>
                  <a:lnTo>
                    <a:pt x="632" y="545"/>
                  </a:lnTo>
                  <a:lnTo>
                    <a:pt x="633" y="546"/>
                  </a:lnTo>
                  <a:lnTo>
                    <a:pt x="635" y="548"/>
                  </a:lnTo>
                  <a:lnTo>
                    <a:pt x="637" y="548"/>
                  </a:lnTo>
                  <a:lnTo>
                    <a:pt x="638" y="548"/>
                  </a:lnTo>
                  <a:lnTo>
                    <a:pt x="641" y="547"/>
                  </a:lnTo>
                  <a:lnTo>
                    <a:pt x="642" y="546"/>
                  </a:lnTo>
                  <a:lnTo>
                    <a:pt x="644" y="546"/>
                  </a:lnTo>
                  <a:lnTo>
                    <a:pt x="644" y="545"/>
                  </a:lnTo>
                  <a:lnTo>
                    <a:pt x="649" y="544"/>
                  </a:lnTo>
                  <a:lnTo>
                    <a:pt x="651" y="544"/>
                  </a:lnTo>
                  <a:lnTo>
                    <a:pt x="654" y="544"/>
                  </a:lnTo>
                  <a:lnTo>
                    <a:pt x="657" y="544"/>
                  </a:lnTo>
                  <a:lnTo>
                    <a:pt x="658" y="545"/>
                  </a:lnTo>
                  <a:lnTo>
                    <a:pt x="661" y="545"/>
                  </a:lnTo>
                  <a:lnTo>
                    <a:pt x="664" y="546"/>
                  </a:lnTo>
                  <a:lnTo>
                    <a:pt x="664" y="545"/>
                  </a:lnTo>
                  <a:lnTo>
                    <a:pt x="665" y="545"/>
                  </a:lnTo>
                  <a:lnTo>
                    <a:pt x="665" y="546"/>
                  </a:lnTo>
                  <a:lnTo>
                    <a:pt x="668" y="546"/>
                  </a:lnTo>
                  <a:lnTo>
                    <a:pt x="669" y="545"/>
                  </a:lnTo>
                  <a:lnTo>
                    <a:pt x="670" y="545"/>
                  </a:lnTo>
                  <a:lnTo>
                    <a:pt x="671" y="545"/>
                  </a:lnTo>
                  <a:lnTo>
                    <a:pt x="670" y="544"/>
                  </a:lnTo>
                  <a:lnTo>
                    <a:pt x="671" y="544"/>
                  </a:lnTo>
                  <a:lnTo>
                    <a:pt x="670" y="541"/>
                  </a:lnTo>
                  <a:lnTo>
                    <a:pt x="669" y="541"/>
                  </a:lnTo>
                  <a:lnTo>
                    <a:pt x="668" y="540"/>
                  </a:lnTo>
                  <a:lnTo>
                    <a:pt x="669" y="540"/>
                  </a:lnTo>
                  <a:lnTo>
                    <a:pt x="669" y="539"/>
                  </a:lnTo>
                  <a:lnTo>
                    <a:pt x="668" y="539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9" y="536"/>
                  </a:lnTo>
                  <a:lnTo>
                    <a:pt x="668" y="535"/>
                  </a:lnTo>
                  <a:lnTo>
                    <a:pt x="667" y="535"/>
                  </a:lnTo>
                  <a:lnTo>
                    <a:pt x="666" y="534"/>
                  </a:lnTo>
                  <a:lnTo>
                    <a:pt x="666" y="533"/>
                  </a:lnTo>
                  <a:lnTo>
                    <a:pt x="666" y="532"/>
                  </a:lnTo>
                  <a:lnTo>
                    <a:pt x="666" y="530"/>
                  </a:lnTo>
                  <a:lnTo>
                    <a:pt x="665" y="530"/>
                  </a:lnTo>
                  <a:lnTo>
                    <a:pt x="665" y="529"/>
                  </a:lnTo>
                  <a:lnTo>
                    <a:pt x="665" y="528"/>
                  </a:lnTo>
                  <a:lnTo>
                    <a:pt x="664" y="528"/>
                  </a:lnTo>
                  <a:lnTo>
                    <a:pt x="663" y="528"/>
                  </a:lnTo>
                  <a:lnTo>
                    <a:pt x="661" y="527"/>
                  </a:lnTo>
                  <a:lnTo>
                    <a:pt x="661" y="526"/>
                  </a:lnTo>
                  <a:lnTo>
                    <a:pt x="661" y="525"/>
                  </a:lnTo>
                  <a:lnTo>
                    <a:pt x="659" y="524"/>
                  </a:lnTo>
                  <a:lnTo>
                    <a:pt x="659" y="522"/>
                  </a:lnTo>
                  <a:lnTo>
                    <a:pt x="659" y="521"/>
                  </a:lnTo>
                  <a:lnTo>
                    <a:pt x="658" y="521"/>
                  </a:lnTo>
                  <a:lnTo>
                    <a:pt x="657" y="521"/>
                  </a:lnTo>
                  <a:lnTo>
                    <a:pt x="657" y="519"/>
                  </a:lnTo>
                  <a:lnTo>
                    <a:pt x="653" y="517"/>
                  </a:lnTo>
                  <a:lnTo>
                    <a:pt x="652" y="516"/>
                  </a:lnTo>
                  <a:lnTo>
                    <a:pt x="651" y="516"/>
                  </a:lnTo>
                  <a:lnTo>
                    <a:pt x="651" y="515"/>
                  </a:lnTo>
                  <a:lnTo>
                    <a:pt x="647" y="515"/>
                  </a:lnTo>
                  <a:close/>
                  <a:moveTo>
                    <a:pt x="368" y="512"/>
                  </a:moveTo>
                  <a:lnTo>
                    <a:pt x="366" y="512"/>
                  </a:lnTo>
                  <a:lnTo>
                    <a:pt x="364" y="513"/>
                  </a:lnTo>
                  <a:lnTo>
                    <a:pt x="360" y="513"/>
                  </a:lnTo>
                  <a:lnTo>
                    <a:pt x="355" y="514"/>
                  </a:lnTo>
                  <a:lnTo>
                    <a:pt x="355" y="515"/>
                  </a:lnTo>
                  <a:lnTo>
                    <a:pt x="353" y="516"/>
                  </a:lnTo>
                  <a:lnTo>
                    <a:pt x="352" y="518"/>
                  </a:lnTo>
                  <a:lnTo>
                    <a:pt x="352" y="519"/>
                  </a:lnTo>
                  <a:lnTo>
                    <a:pt x="351" y="519"/>
                  </a:lnTo>
                  <a:lnTo>
                    <a:pt x="351" y="521"/>
                  </a:lnTo>
                  <a:lnTo>
                    <a:pt x="350" y="522"/>
                  </a:lnTo>
                  <a:lnTo>
                    <a:pt x="351" y="522"/>
                  </a:lnTo>
                  <a:lnTo>
                    <a:pt x="353" y="522"/>
                  </a:lnTo>
                  <a:lnTo>
                    <a:pt x="353" y="524"/>
                  </a:lnTo>
                  <a:lnTo>
                    <a:pt x="355" y="524"/>
                  </a:lnTo>
                  <a:lnTo>
                    <a:pt x="355" y="525"/>
                  </a:lnTo>
                  <a:lnTo>
                    <a:pt x="357" y="525"/>
                  </a:lnTo>
                  <a:lnTo>
                    <a:pt x="358" y="525"/>
                  </a:lnTo>
                  <a:lnTo>
                    <a:pt x="358" y="526"/>
                  </a:lnTo>
                  <a:lnTo>
                    <a:pt x="359" y="527"/>
                  </a:lnTo>
                  <a:lnTo>
                    <a:pt x="361" y="529"/>
                  </a:lnTo>
                  <a:lnTo>
                    <a:pt x="360" y="529"/>
                  </a:lnTo>
                  <a:lnTo>
                    <a:pt x="360" y="530"/>
                  </a:lnTo>
                  <a:lnTo>
                    <a:pt x="361" y="530"/>
                  </a:lnTo>
                  <a:lnTo>
                    <a:pt x="361" y="532"/>
                  </a:lnTo>
                  <a:lnTo>
                    <a:pt x="361" y="533"/>
                  </a:lnTo>
                  <a:lnTo>
                    <a:pt x="362" y="534"/>
                  </a:lnTo>
                  <a:lnTo>
                    <a:pt x="363" y="535"/>
                  </a:lnTo>
                  <a:lnTo>
                    <a:pt x="363" y="536"/>
                  </a:lnTo>
                  <a:lnTo>
                    <a:pt x="364" y="537"/>
                  </a:lnTo>
                  <a:lnTo>
                    <a:pt x="367" y="541"/>
                  </a:lnTo>
                  <a:lnTo>
                    <a:pt x="367" y="542"/>
                  </a:lnTo>
                  <a:lnTo>
                    <a:pt x="368" y="544"/>
                  </a:lnTo>
                  <a:lnTo>
                    <a:pt x="369" y="544"/>
                  </a:lnTo>
                  <a:lnTo>
                    <a:pt x="368" y="542"/>
                  </a:lnTo>
                  <a:lnTo>
                    <a:pt x="369" y="542"/>
                  </a:lnTo>
                  <a:lnTo>
                    <a:pt x="368" y="541"/>
                  </a:lnTo>
                  <a:lnTo>
                    <a:pt x="369" y="541"/>
                  </a:lnTo>
                  <a:lnTo>
                    <a:pt x="369" y="542"/>
                  </a:lnTo>
                  <a:lnTo>
                    <a:pt x="370" y="541"/>
                  </a:lnTo>
                  <a:lnTo>
                    <a:pt x="370" y="540"/>
                  </a:lnTo>
                  <a:lnTo>
                    <a:pt x="372" y="539"/>
                  </a:lnTo>
                  <a:lnTo>
                    <a:pt x="373" y="539"/>
                  </a:lnTo>
                  <a:lnTo>
                    <a:pt x="372" y="536"/>
                  </a:lnTo>
                  <a:lnTo>
                    <a:pt x="373" y="535"/>
                  </a:lnTo>
                  <a:lnTo>
                    <a:pt x="374" y="534"/>
                  </a:lnTo>
                  <a:lnTo>
                    <a:pt x="374" y="533"/>
                  </a:lnTo>
                  <a:lnTo>
                    <a:pt x="375" y="532"/>
                  </a:lnTo>
                  <a:lnTo>
                    <a:pt x="375" y="529"/>
                  </a:lnTo>
                  <a:lnTo>
                    <a:pt x="377" y="528"/>
                  </a:lnTo>
                  <a:lnTo>
                    <a:pt x="377" y="527"/>
                  </a:lnTo>
                  <a:lnTo>
                    <a:pt x="377" y="526"/>
                  </a:lnTo>
                  <a:lnTo>
                    <a:pt x="377" y="525"/>
                  </a:lnTo>
                  <a:lnTo>
                    <a:pt x="377" y="524"/>
                  </a:lnTo>
                  <a:lnTo>
                    <a:pt x="377" y="522"/>
                  </a:lnTo>
                  <a:lnTo>
                    <a:pt x="378" y="522"/>
                  </a:lnTo>
                  <a:lnTo>
                    <a:pt x="378" y="521"/>
                  </a:lnTo>
                  <a:lnTo>
                    <a:pt x="378" y="519"/>
                  </a:lnTo>
                  <a:lnTo>
                    <a:pt x="378" y="518"/>
                  </a:lnTo>
                  <a:lnTo>
                    <a:pt x="377" y="517"/>
                  </a:lnTo>
                  <a:lnTo>
                    <a:pt x="375" y="516"/>
                  </a:lnTo>
                  <a:lnTo>
                    <a:pt x="374" y="516"/>
                  </a:lnTo>
                  <a:lnTo>
                    <a:pt x="374" y="515"/>
                  </a:lnTo>
                  <a:lnTo>
                    <a:pt x="372" y="514"/>
                  </a:lnTo>
                  <a:lnTo>
                    <a:pt x="372" y="513"/>
                  </a:lnTo>
                  <a:lnTo>
                    <a:pt x="370" y="513"/>
                  </a:lnTo>
                  <a:lnTo>
                    <a:pt x="370" y="512"/>
                  </a:lnTo>
                  <a:lnTo>
                    <a:pt x="368" y="512"/>
                  </a:lnTo>
                  <a:close/>
                  <a:moveTo>
                    <a:pt x="455" y="542"/>
                  </a:moveTo>
                  <a:lnTo>
                    <a:pt x="457" y="542"/>
                  </a:lnTo>
                  <a:lnTo>
                    <a:pt x="458" y="541"/>
                  </a:lnTo>
                  <a:lnTo>
                    <a:pt x="459" y="540"/>
                  </a:lnTo>
                  <a:lnTo>
                    <a:pt x="459" y="539"/>
                  </a:lnTo>
                  <a:lnTo>
                    <a:pt x="459" y="537"/>
                  </a:lnTo>
                  <a:lnTo>
                    <a:pt x="459" y="536"/>
                  </a:lnTo>
                  <a:lnTo>
                    <a:pt x="459" y="535"/>
                  </a:lnTo>
                  <a:lnTo>
                    <a:pt x="458" y="534"/>
                  </a:lnTo>
                  <a:lnTo>
                    <a:pt x="458" y="535"/>
                  </a:lnTo>
                  <a:lnTo>
                    <a:pt x="457" y="535"/>
                  </a:lnTo>
                  <a:lnTo>
                    <a:pt x="458" y="534"/>
                  </a:lnTo>
                  <a:lnTo>
                    <a:pt x="458" y="533"/>
                  </a:lnTo>
                  <a:lnTo>
                    <a:pt x="457" y="533"/>
                  </a:lnTo>
                  <a:lnTo>
                    <a:pt x="455" y="533"/>
                  </a:lnTo>
                  <a:lnTo>
                    <a:pt x="455" y="534"/>
                  </a:lnTo>
                  <a:lnTo>
                    <a:pt x="454" y="534"/>
                  </a:lnTo>
                  <a:lnTo>
                    <a:pt x="454" y="535"/>
                  </a:lnTo>
                  <a:lnTo>
                    <a:pt x="453" y="535"/>
                  </a:lnTo>
                  <a:lnTo>
                    <a:pt x="453" y="536"/>
                  </a:lnTo>
                  <a:lnTo>
                    <a:pt x="453" y="537"/>
                  </a:lnTo>
                  <a:lnTo>
                    <a:pt x="453" y="539"/>
                  </a:lnTo>
                  <a:lnTo>
                    <a:pt x="454" y="540"/>
                  </a:lnTo>
                  <a:lnTo>
                    <a:pt x="454" y="541"/>
                  </a:lnTo>
                  <a:lnTo>
                    <a:pt x="455" y="542"/>
                  </a:lnTo>
                  <a:close/>
                  <a:moveTo>
                    <a:pt x="344" y="518"/>
                  </a:moveTo>
                  <a:lnTo>
                    <a:pt x="345" y="518"/>
                  </a:lnTo>
                  <a:lnTo>
                    <a:pt x="346" y="518"/>
                  </a:lnTo>
                  <a:lnTo>
                    <a:pt x="346" y="517"/>
                  </a:lnTo>
                  <a:lnTo>
                    <a:pt x="345" y="517"/>
                  </a:lnTo>
                  <a:lnTo>
                    <a:pt x="343" y="516"/>
                  </a:lnTo>
                  <a:lnTo>
                    <a:pt x="341" y="517"/>
                  </a:lnTo>
                  <a:lnTo>
                    <a:pt x="339" y="518"/>
                  </a:lnTo>
                  <a:lnTo>
                    <a:pt x="341" y="518"/>
                  </a:lnTo>
                  <a:lnTo>
                    <a:pt x="341" y="519"/>
                  </a:lnTo>
                  <a:lnTo>
                    <a:pt x="344" y="518"/>
                  </a:lnTo>
                  <a:close/>
                  <a:moveTo>
                    <a:pt x="457" y="563"/>
                  </a:moveTo>
                  <a:lnTo>
                    <a:pt x="455" y="562"/>
                  </a:lnTo>
                  <a:lnTo>
                    <a:pt x="458" y="562"/>
                  </a:lnTo>
                  <a:lnTo>
                    <a:pt x="458" y="563"/>
                  </a:lnTo>
                  <a:lnTo>
                    <a:pt x="460" y="562"/>
                  </a:lnTo>
                  <a:lnTo>
                    <a:pt x="460" y="561"/>
                  </a:lnTo>
                  <a:lnTo>
                    <a:pt x="460" y="560"/>
                  </a:lnTo>
                  <a:lnTo>
                    <a:pt x="461" y="560"/>
                  </a:lnTo>
                  <a:lnTo>
                    <a:pt x="461" y="559"/>
                  </a:lnTo>
                  <a:lnTo>
                    <a:pt x="461" y="558"/>
                  </a:lnTo>
                  <a:lnTo>
                    <a:pt x="461" y="557"/>
                  </a:lnTo>
                  <a:lnTo>
                    <a:pt x="461" y="556"/>
                  </a:lnTo>
                  <a:lnTo>
                    <a:pt x="461" y="555"/>
                  </a:lnTo>
                  <a:lnTo>
                    <a:pt x="460" y="555"/>
                  </a:lnTo>
                  <a:lnTo>
                    <a:pt x="460" y="552"/>
                  </a:lnTo>
                  <a:lnTo>
                    <a:pt x="460" y="551"/>
                  </a:lnTo>
                  <a:lnTo>
                    <a:pt x="459" y="550"/>
                  </a:lnTo>
                  <a:lnTo>
                    <a:pt x="459" y="549"/>
                  </a:lnTo>
                  <a:lnTo>
                    <a:pt x="458" y="549"/>
                  </a:lnTo>
                  <a:lnTo>
                    <a:pt x="455" y="550"/>
                  </a:lnTo>
                  <a:lnTo>
                    <a:pt x="454" y="552"/>
                  </a:lnTo>
                  <a:lnTo>
                    <a:pt x="453" y="552"/>
                  </a:lnTo>
                  <a:lnTo>
                    <a:pt x="453" y="551"/>
                  </a:lnTo>
                  <a:lnTo>
                    <a:pt x="453" y="550"/>
                  </a:lnTo>
                  <a:lnTo>
                    <a:pt x="454" y="549"/>
                  </a:lnTo>
                  <a:lnTo>
                    <a:pt x="454" y="548"/>
                  </a:lnTo>
                  <a:lnTo>
                    <a:pt x="454" y="547"/>
                  </a:lnTo>
                  <a:lnTo>
                    <a:pt x="453" y="547"/>
                  </a:lnTo>
                  <a:lnTo>
                    <a:pt x="453" y="546"/>
                  </a:lnTo>
                  <a:lnTo>
                    <a:pt x="452" y="545"/>
                  </a:lnTo>
                  <a:lnTo>
                    <a:pt x="451" y="545"/>
                  </a:lnTo>
                  <a:lnTo>
                    <a:pt x="452" y="544"/>
                  </a:lnTo>
                  <a:lnTo>
                    <a:pt x="452" y="542"/>
                  </a:lnTo>
                  <a:lnTo>
                    <a:pt x="452" y="541"/>
                  </a:lnTo>
                  <a:lnTo>
                    <a:pt x="449" y="539"/>
                  </a:lnTo>
                  <a:lnTo>
                    <a:pt x="446" y="537"/>
                  </a:lnTo>
                  <a:lnTo>
                    <a:pt x="444" y="537"/>
                  </a:lnTo>
                  <a:lnTo>
                    <a:pt x="443" y="539"/>
                  </a:lnTo>
                  <a:lnTo>
                    <a:pt x="442" y="540"/>
                  </a:lnTo>
                  <a:lnTo>
                    <a:pt x="441" y="540"/>
                  </a:lnTo>
                  <a:lnTo>
                    <a:pt x="441" y="541"/>
                  </a:lnTo>
                  <a:lnTo>
                    <a:pt x="440" y="542"/>
                  </a:lnTo>
                  <a:lnTo>
                    <a:pt x="440" y="541"/>
                  </a:lnTo>
                  <a:lnTo>
                    <a:pt x="439" y="541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9" y="539"/>
                  </a:lnTo>
                  <a:lnTo>
                    <a:pt x="440" y="539"/>
                  </a:lnTo>
                  <a:lnTo>
                    <a:pt x="441" y="537"/>
                  </a:lnTo>
                  <a:lnTo>
                    <a:pt x="442" y="536"/>
                  </a:lnTo>
                  <a:lnTo>
                    <a:pt x="442" y="535"/>
                  </a:lnTo>
                  <a:lnTo>
                    <a:pt x="446" y="530"/>
                  </a:lnTo>
                  <a:lnTo>
                    <a:pt x="446" y="529"/>
                  </a:lnTo>
                  <a:lnTo>
                    <a:pt x="447" y="528"/>
                  </a:lnTo>
                  <a:lnTo>
                    <a:pt x="449" y="528"/>
                  </a:lnTo>
                  <a:lnTo>
                    <a:pt x="452" y="527"/>
                  </a:lnTo>
                  <a:lnTo>
                    <a:pt x="453" y="527"/>
                  </a:lnTo>
                  <a:lnTo>
                    <a:pt x="453" y="526"/>
                  </a:lnTo>
                  <a:lnTo>
                    <a:pt x="453" y="525"/>
                  </a:lnTo>
                  <a:lnTo>
                    <a:pt x="452" y="525"/>
                  </a:lnTo>
                  <a:lnTo>
                    <a:pt x="452" y="524"/>
                  </a:lnTo>
                  <a:lnTo>
                    <a:pt x="453" y="524"/>
                  </a:lnTo>
                  <a:lnTo>
                    <a:pt x="453" y="522"/>
                  </a:lnTo>
                  <a:lnTo>
                    <a:pt x="452" y="522"/>
                  </a:lnTo>
                  <a:lnTo>
                    <a:pt x="451" y="522"/>
                  </a:lnTo>
                  <a:lnTo>
                    <a:pt x="450" y="521"/>
                  </a:lnTo>
                  <a:lnTo>
                    <a:pt x="450" y="522"/>
                  </a:lnTo>
                  <a:lnTo>
                    <a:pt x="449" y="524"/>
                  </a:lnTo>
                  <a:lnTo>
                    <a:pt x="449" y="522"/>
                  </a:lnTo>
                  <a:lnTo>
                    <a:pt x="449" y="521"/>
                  </a:lnTo>
                  <a:lnTo>
                    <a:pt x="449" y="519"/>
                  </a:lnTo>
                  <a:lnTo>
                    <a:pt x="450" y="521"/>
                  </a:lnTo>
                  <a:lnTo>
                    <a:pt x="451" y="519"/>
                  </a:lnTo>
                  <a:lnTo>
                    <a:pt x="450" y="518"/>
                  </a:lnTo>
                  <a:lnTo>
                    <a:pt x="451" y="518"/>
                  </a:lnTo>
                  <a:lnTo>
                    <a:pt x="452" y="519"/>
                  </a:lnTo>
                  <a:lnTo>
                    <a:pt x="453" y="518"/>
                  </a:lnTo>
                  <a:lnTo>
                    <a:pt x="454" y="517"/>
                  </a:lnTo>
                  <a:lnTo>
                    <a:pt x="455" y="516"/>
                  </a:lnTo>
                  <a:lnTo>
                    <a:pt x="455" y="515"/>
                  </a:lnTo>
                  <a:lnTo>
                    <a:pt x="455" y="514"/>
                  </a:lnTo>
                  <a:lnTo>
                    <a:pt x="455" y="513"/>
                  </a:lnTo>
                  <a:lnTo>
                    <a:pt x="454" y="512"/>
                  </a:lnTo>
                  <a:lnTo>
                    <a:pt x="453" y="510"/>
                  </a:lnTo>
                  <a:lnTo>
                    <a:pt x="452" y="507"/>
                  </a:lnTo>
                  <a:lnTo>
                    <a:pt x="450" y="507"/>
                  </a:lnTo>
                  <a:lnTo>
                    <a:pt x="449" y="506"/>
                  </a:lnTo>
                  <a:lnTo>
                    <a:pt x="447" y="506"/>
                  </a:lnTo>
                  <a:lnTo>
                    <a:pt x="447" y="507"/>
                  </a:lnTo>
                  <a:lnTo>
                    <a:pt x="446" y="507"/>
                  </a:lnTo>
                  <a:lnTo>
                    <a:pt x="447" y="506"/>
                  </a:lnTo>
                  <a:lnTo>
                    <a:pt x="447" y="505"/>
                  </a:lnTo>
                  <a:lnTo>
                    <a:pt x="444" y="506"/>
                  </a:lnTo>
                  <a:lnTo>
                    <a:pt x="444" y="507"/>
                  </a:lnTo>
                  <a:lnTo>
                    <a:pt x="444" y="510"/>
                  </a:lnTo>
                  <a:lnTo>
                    <a:pt x="443" y="510"/>
                  </a:lnTo>
                  <a:lnTo>
                    <a:pt x="443" y="511"/>
                  </a:lnTo>
                  <a:lnTo>
                    <a:pt x="439" y="511"/>
                  </a:lnTo>
                  <a:lnTo>
                    <a:pt x="438" y="512"/>
                  </a:lnTo>
                  <a:lnTo>
                    <a:pt x="437" y="512"/>
                  </a:lnTo>
                  <a:lnTo>
                    <a:pt x="437" y="513"/>
                  </a:lnTo>
                  <a:lnTo>
                    <a:pt x="436" y="512"/>
                  </a:lnTo>
                  <a:lnTo>
                    <a:pt x="434" y="513"/>
                  </a:lnTo>
                  <a:lnTo>
                    <a:pt x="431" y="514"/>
                  </a:lnTo>
                  <a:lnTo>
                    <a:pt x="431" y="513"/>
                  </a:lnTo>
                  <a:lnTo>
                    <a:pt x="430" y="512"/>
                  </a:lnTo>
                  <a:lnTo>
                    <a:pt x="429" y="511"/>
                  </a:lnTo>
                  <a:lnTo>
                    <a:pt x="429" y="510"/>
                  </a:lnTo>
                  <a:lnTo>
                    <a:pt x="428" y="510"/>
                  </a:lnTo>
                  <a:lnTo>
                    <a:pt x="427" y="510"/>
                  </a:lnTo>
                  <a:lnTo>
                    <a:pt x="426" y="507"/>
                  </a:lnTo>
                  <a:lnTo>
                    <a:pt x="426" y="506"/>
                  </a:lnTo>
                  <a:lnTo>
                    <a:pt x="426" y="505"/>
                  </a:lnTo>
                  <a:lnTo>
                    <a:pt x="424" y="504"/>
                  </a:lnTo>
                  <a:lnTo>
                    <a:pt x="423" y="505"/>
                  </a:lnTo>
                  <a:lnTo>
                    <a:pt x="421" y="505"/>
                  </a:lnTo>
                  <a:lnTo>
                    <a:pt x="421" y="506"/>
                  </a:lnTo>
                  <a:lnTo>
                    <a:pt x="420" y="507"/>
                  </a:lnTo>
                  <a:lnTo>
                    <a:pt x="421" y="507"/>
                  </a:lnTo>
                  <a:lnTo>
                    <a:pt x="421" y="510"/>
                  </a:lnTo>
                  <a:lnTo>
                    <a:pt x="423" y="510"/>
                  </a:lnTo>
                  <a:lnTo>
                    <a:pt x="424" y="510"/>
                  </a:lnTo>
                  <a:lnTo>
                    <a:pt x="425" y="507"/>
                  </a:lnTo>
                  <a:lnTo>
                    <a:pt x="425" y="510"/>
                  </a:lnTo>
                  <a:lnTo>
                    <a:pt x="424" y="511"/>
                  </a:lnTo>
                  <a:lnTo>
                    <a:pt x="424" y="512"/>
                  </a:lnTo>
                  <a:lnTo>
                    <a:pt x="423" y="511"/>
                  </a:lnTo>
                  <a:lnTo>
                    <a:pt x="420" y="511"/>
                  </a:lnTo>
                  <a:lnTo>
                    <a:pt x="419" y="510"/>
                  </a:lnTo>
                  <a:lnTo>
                    <a:pt x="418" y="507"/>
                  </a:lnTo>
                  <a:lnTo>
                    <a:pt x="416" y="510"/>
                  </a:lnTo>
                  <a:lnTo>
                    <a:pt x="416" y="511"/>
                  </a:lnTo>
                  <a:lnTo>
                    <a:pt x="415" y="511"/>
                  </a:lnTo>
                  <a:lnTo>
                    <a:pt x="415" y="510"/>
                  </a:lnTo>
                  <a:lnTo>
                    <a:pt x="414" y="510"/>
                  </a:lnTo>
                  <a:lnTo>
                    <a:pt x="414" y="511"/>
                  </a:lnTo>
                  <a:lnTo>
                    <a:pt x="413" y="511"/>
                  </a:lnTo>
                  <a:lnTo>
                    <a:pt x="413" y="512"/>
                  </a:lnTo>
                  <a:lnTo>
                    <a:pt x="414" y="512"/>
                  </a:lnTo>
                  <a:lnTo>
                    <a:pt x="413" y="513"/>
                  </a:lnTo>
                  <a:lnTo>
                    <a:pt x="413" y="514"/>
                  </a:lnTo>
                  <a:lnTo>
                    <a:pt x="413" y="515"/>
                  </a:lnTo>
                  <a:lnTo>
                    <a:pt x="414" y="515"/>
                  </a:lnTo>
                  <a:lnTo>
                    <a:pt x="415" y="515"/>
                  </a:lnTo>
                  <a:lnTo>
                    <a:pt x="415" y="516"/>
                  </a:lnTo>
                  <a:lnTo>
                    <a:pt x="414" y="516"/>
                  </a:lnTo>
                  <a:lnTo>
                    <a:pt x="414" y="517"/>
                  </a:lnTo>
                  <a:lnTo>
                    <a:pt x="415" y="517"/>
                  </a:lnTo>
                  <a:lnTo>
                    <a:pt x="416" y="517"/>
                  </a:lnTo>
                  <a:lnTo>
                    <a:pt x="418" y="517"/>
                  </a:lnTo>
                  <a:lnTo>
                    <a:pt x="418" y="518"/>
                  </a:lnTo>
                  <a:lnTo>
                    <a:pt x="418" y="519"/>
                  </a:lnTo>
                  <a:lnTo>
                    <a:pt x="418" y="521"/>
                  </a:lnTo>
                  <a:lnTo>
                    <a:pt x="418" y="522"/>
                  </a:lnTo>
                  <a:lnTo>
                    <a:pt x="419" y="524"/>
                  </a:lnTo>
                  <a:lnTo>
                    <a:pt x="418" y="524"/>
                  </a:lnTo>
                  <a:lnTo>
                    <a:pt x="416" y="524"/>
                  </a:lnTo>
                  <a:lnTo>
                    <a:pt x="416" y="522"/>
                  </a:lnTo>
                  <a:lnTo>
                    <a:pt x="416" y="521"/>
                  </a:lnTo>
                  <a:lnTo>
                    <a:pt x="415" y="519"/>
                  </a:lnTo>
                  <a:lnTo>
                    <a:pt x="415" y="518"/>
                  </a:lnTo>
                  <a:lnTo>
                    <a:pt x="414" y="518"/>
                  </a:lnTo>
                  <a:lnTo>
                    <a:pt x="414" y="517"/>
                  </a:lnTo>
                  <a:lnTo>
                    <a:pt x="410" y="517"/>
                  </a:lnTo>
                  <a:lnTo>
                    <a:pt x="410" y="518"/>
                  </a:lnTo>
                  <a:lnTo>
                    <a:pt x="410" y="519"/>
                  </a:lnTo>
                  <a:lnTo>
                    <a:pt x="409" y="519"/>
                  </a:lnTo>
                  <a:lnTo>
                    <a:pt x="408" y="519"/>
                  </a:lnTo>
                  <a:lnTo>
                    <a:pt x="408" y="521"/>
                  </a:lnTo>
                  <a:lnTo>
                    <a:pt x="408" y="522"/>
                  </a:lnTo>
                  <a:lnTo>
                    <a:pt x="407" y="522"/>
                  </a:lnTo>
                  <a:lnTo>
                    <a:pt x="408" y="524"/>
                  </a:lnTo>
                  <a:lnTo>
                    <a:pt x="408" y="525"/>
                  </a:lnTo>
                  <a:lnTo>
                    <a:pt x="409" y="525"/>
                  </a:lnTo>
                  <a:lnTo>
                    <a:pt x="410" y="525"/>
                  </a:lnTo>
                  <a:lnTo>
                    <a:pt x="410" y="526"/>
                  </a:lnTo>
                  <a:lnTo>
                    <a:pt x="410" y="527"/>
                  </a:lnTo>
                  <a:lnTo>
                    <a:pt x="413" y="528"/>
                  </a:lnTo>
                  <a:lnTo>
                    <a:pt x="414" y="529"/>
                  </a:lnTo>
                  <a:lnTo>
                    <a:pt x="415" y="530"/>
                  </a:lnTo>
                  <a:lnTo>
                    <a:pt x="416" y="529"/>
                  </a:lnTo>
                  <a:lnTo>
                    <a:pt x="419" y="528"/>
                  </a:lnTo>
                  <a:lnTo>
                    <a:pt x="420" y="528"/>
                  </a:lnTo>
                  <a:lnTo>
                    <a:pt x="420" y="527"/>
                  </a:lnTo>
                  <a:lnTo>
                    <a:pt x="420" y="526"/>
                  </a:lnTo>
                  <a:lnTo>
                    <a:pt x="421" y="526"/>
                  </a:lnTo>
                  <a:lnTo>
                    <a:pt x="421" y="527"/>
                  </a:lnTo>
                  <a:lnTo>
                    <a:pt x="421" y="528"/>
                  </a:lnTo>
                  <a:lnTo>
                    <a:pt x="423" y="528"/>
                  </a:lnTo>
                  <a:lnTo>
                    <a:pt x="423" y="529"/>
                  </a:lnTo>
                  <a:lnTo>
                    <a:pt x="423" y="530"/>
                  </a:lnTo>
                  <a:lnTo>
                    <a:pt x="424" y="530"/>
                  </a:lnTo>
                  <a:lnTo>
                    <a:pt x="425" y="532"/>
                  </a:lnTo>
                  <a:lnTo>
                    <a:pt x="426" y="532"/>
                  </a:lnTo>
                  <a:lnTo>
                    <a:pt x="426" y="533"/>
                  </a:lnTo>
                  <a:lnTo>
                    <a:pt x="424" y="533"/>
                  </a:lnTo>
                  <a:lnTo>
                    <a:pt x="423" y="532"/>
                  </a:lnTo>
                  <a:lnTo>
                    <a:pt x="423" y="530"/>
                  </a:lnTo>
                  <a:lnTo>
                    <a:pt x="421" y="530"/>
                  </a:lnTo>
                  <a:lnTo>
                    <a:pt x="421" y="529"/>
                  </a:lnTo>
                  <a:lnTo>
                    <a:pt x="420" y="529"/>
                  </a:lnTo>
                  <a:lnTo>
                    <a:pt x="419" y="530"/>
                  </a:lnTo>
                  <a:lnTo>
                    <a:pt x="418" y="532"/>
                  </a:lnTo>
                  <a:lnTo>
                    <a:pt x="419" y="532"/>
                  </a:lnTo>
                  <a:lnTo>
                    <a:pt x="419" y="533"/>
                  </a:lnTo>
                  <a:lnTo>
                    <a:pt x="418" y="533"/>
                  </a:lnTo>
                  <a:lnTo>
                    <a:pt x="418" y="534"/>
                  </a:lnTo>
                  <a:lnTo>
                    <a:pt x="418" y="535"/>
                  </a:lnTo>
                  <a:lnTo>
                    <a:pt x="419" y="535"/>
                  </a:lnTo>
                  <a:lnTo>
                    <a:pt x="420" y="535"/>
                  </a:lnTo>
                  <a:lnTo>
                    <a:pt x="420" y="534"/>
                  </a:lnTo>
                  <a:lnTo>
                    <a:pt x="421" y="534"/>
                  </a:lnTo>
                  <a:lnTo>
                    <a:pt x="421" y="535"/>
                  </a:lnTo>
                  <a:lnTo>
                    <a:pt x="420" y="535"/>
                  </a:lnTo>
                  <a:lnTo>
                    <a:pt x="420" y="536"/>
                  </a:lnTo>
                  <a:lnTo>
                    <a:pt x="421" y="536"/>
                  </a:lnTo>
                  <a:lnTo>
                    <a:pt x="423" y="536"/>
                  </a:lnTo>
                  <a:lnTo>
                    <a:pt x="421" y="537"/>
                  </a:lnTo>
                  <a:lnTo>
                    <a:pt x="423" y="537"/>
                  </a:lnTo>
                  <a:lnTo>
                    <a:pt x="423" y="539"/>
                  </a:lnTo>
                  <a:lnTo>
                    <a:pt x="423" y="540"/>
                  </a:lnTo>
                  <a:lnTo>
                    <a:pt x="424" y="541"/>
                  </a:lnTo>
                  <a:lnTo>
                    <a:pt x="424" y="542"/>
                  </a:lnTo>
                  <a:lnTo>
                    <a:pt x="424" y="544"/>
                  </a:lnTo>
                  <a:lnTo>
                    <a:pt x="423" y="544"/>
                  </a:lnTo>
                  <a:lnTo>
                    <a:pt x="421" y="544"/>
                  </a:lnTo>
                  <a:lnTo>
                    <a:pt x="420" y="544"/>
                  </a:lnTo>
                  <a:lnTo>
                    <a:pt x="419" y="544"/>
                  </a:lnTo>
                  <a:lnTo>
                    <a:pt x="420" y="545"/>
                  </a:lnTo>
                  <a:lnTo>
                    <a:pt x="420" y="546"/>
                  </a:lnTo>
                  <a:lnTo>
                    <a:pt x="420" y="547"/>
                  </a:lnTo>
                  <a:lnTo>
                    <a:pt x="420" y="548"/>
                  </a:lnTo>
                  <a:lnTo>
                    <a:pt x="419" y="548"/>
                  </a:lnTo>
                  <a:lnTo>
                    <a:pt x="418" y="548"/>
                  </a:lnTo>
                  <a:lnTo>
                    <a:pt x="416" y="548"/>
                  </a:lnTo>
                  <a:lnTo>
                    <a:pt x="415" y="548"/>
                  </a:lnTo>
                  <a:lnTo>
                    <a:pt x="414" y="548"/>
                  </a:lnTo>
                  <a:lnTo>
                    <a:pt x="415" y="549"/>
                  </a:lnTo>
                  <a:lnTo>
                    <a:pt x="414" y="550"/>
                  </a:lnTo>
                  <a:lnTo>
                    <a:pt x="413" y="549"/>
                  </a:lnTo>
                  <a:lnTo>
                    <a:pt x="413" y="550"/>
                  </a:lnTo>
                  <a:lnTo>
                    <a:pt x="412" y="549"/>
                  </a:lnTo>
                  <a:lnTo>
                    <a:pt x="410" y="549"/>
                  </a:lnTo>
                  <a:lnTo>
                    <a:pt x="409" y="549"/>
                  </a:lnTo>
                  <a:lnTo>
                    <a:pt x="409" y="548"/>
                  </a:lnTo>
                  <a:lnTo>
                    <a:pt x="410" y="548"/>
                  </a:lnTo>
                  <a:lnTo>
                    <a:pt x="410" y="547"/>
                  </a:lnTo>
                  <a:lnTo>
                    <a:pt x="409" y="546"/>
                  </a:lnTo>
                  <a:lnTo>
                    <a:pt x="409" y="547"/>
                  </a:lnTo>
                  <a:lnTo>
                    <a:pt x="408" y="546"/>
                  </a:lnTo>
                  <a:lnTo>
                    <a:pt x="408" y="545"/>
                  </a:lnTo>
                  <a:lnTo>
                    <a:pt x="408" y="544"/>
                  </a:lnTo>
                  <a:lnTo>
                    <a:pt x="407" y="544"/>
                  </a:lnTo>
                  <a:lnTo>
                    <a:pt x="406" y="542"/>
                  </a:lnTo>
                  <a:lnTo>
                    <a:pt x="405" y="540"/>
                  </a:lnTo>
                  <a:lnTo>
                    <a:pt x="406" y="540"/>
                  </a:lnTo>
                  <a:lnTo>
                    <a:pt x="406" y="539"/>
                  </a:lnTo>
                  <a:lnTo>
                    <a:pt x="405" y="539"/>
                  </a:lnTo>
                  <a:lnTo>
                    <a:pt x="404" y="537"/>
                  </a:lnTo>
                  <a:lnTo>
                    <a:pt x="404" y="536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400" y="536"/>
                  </a:lnTo>
                  <a:lnTo>
                    <a:pt x="400" y="537"/>
                  </a:lnTo>
                  <a:lnTo>
                    <a:pt x="398" y="536"/>
                  </a:lnTo>
                  <a:lnTo>
                    <a:pt x="398" y="537"/>
                  </a:lnTo>
                  <a:lnTo>
                    <a:pt x="397" y="537"/>
                  </a:lnTo>
                  <a:lnTo>
                    <a:pt x="397" y="539"/>
                  </a:lnTo>
                  <a:lnTo>
                    <a:pt x="397" y="540"/>
                  </a:lnTo>
                  <a:lnTo>
                    <a:pt x="396" y="541"/>
                  </a:lnTo>
                  <a:lnTo>
                    <a:pt x="396" y="542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5" y="547"/>
                  </a:lnTo>
                  <a:lnTo>
                    <a:pt x="395" y="548"/>
                  </a:lnTo>
                  <a:lnTo>
                    <a:pt x="395" y="549"/>
                  </a:lnTo>
                  <a:lnTo>
                    <a:pt x="396" y="549"/>
                  </a:lnTo>
                  <a:lnTo>
                    <a:pt x="396" y="550"/>
                  </a:lnTo>
                  <a:lnTo>
                    <a:pt x="396" y="551"/>
                  </a:lnTo>
                  <a:lnTo>
                    <a:pt x="398" y="552"/>
                  </a:lnTo>
                  <a:lnTo>
                    <a:pt x="398" y="555"/>
                  </a:lnTo>
                  <a:lnTo>
                    <a:pt x="400" y="555"/>
                  </a:lnTo>
                  <a:lnTo>
                    <a:pt x="400" y="556"/>
                  </a:lnTo>
                  <a:lnTo>
                    <a:pt x="401" y="556"/>
                  </a:lnTo>
                  <a:lnTo>
                    <a:pt x="403" y="557"/>
                  </a:lnTo>
                  <a:lnTo>
                    <a:pt x="404" y="557"/>
                  </a:lnTo>
                  <a:lnTo>
                    <a:pt x="404" y="558"/>
                  </a:lnTo>
                  <a:lnTo>
                    <a:pt x="404" y="559"/>
                  </a:lnTo>
                  <a:lnTo>
                    <a:pt x="404" y="560"/>
                  </a:lnTo>
                  <a:lnTo>
                    <a:pt x="405" y="560"/>
                  </a:lnTo>
                  <a:lnTo>
                    <a:pt x="405" y="561"/>
                  </a:lnTo>
                  <a:lnTo>
                    <a:pt x="405" y="562"/>
                  </a:lnTo>
                  <a:lnTo>
                    <a:pt x="406" y="563"/>
                  </a:lnTo>
                  <a:lnTo>
                    <a:pt x="407" y="563"/>
                  </a:lnTo>
                  <a:lnTo>
                    <a:pt x="408" y="563"/>
                  </a:lnTo>
                  <a:lnTo>
                    <a:pt x="408" y="564"/>
                  </a:lnTo>
                  <a:lnTo>
                    <a:pt x="408" y="565"/>
                  </a:lnTo>
                  <a:lnTo>
                    <a:pt x="409" y="565"/>
                  </a:lnTo>
                  <a:lnTo>
                    <a:pt x="409" y="564"/>
                  </a:lnTo>
                  <a:lnTo>
                    <a:pt x="409" y="563"/>
                  </a:lnTo>
                  <a:lnTo>
                    <a:pt x="410" y="562"/>
                  </a:lnTo>
                  <a:lnTo>
                    <a:pt x="412" y="562"/>
                  </a:lnTo>
                  <a:lnTo>
                    <a:pt x="412" y="563"/>
                  </a:lnTo>
                  <a:lnTo>
                    <a:pt x="413" y="563"/>
                  </a:lnTo>
                  <a:lnTo>
                    <a:pt x="413" y="564"/>
                  </a:lnTo>
                  <a:lnTo>
                    <a:pt x="413" y="565"/>
                  </a:lnTo>
                  <a:lnTo>
                    <a:pt x="413" y="567"/>
                  </a:lnTo>
                  <a:lnTo>
                    <a:pt x="414" y="568"/>
                  </a:lnTo>
                  <a:lnTo>
                    <a:pt x="414" y="567"/>
                  </a:lnTo>
                  <a:lnTo>
                    <a:pt x="415" y="567"/>
                  </a:lnTo>
                  <a:lnTo>
                    <a:pt x="418" y="567"/>
                  </a:lnTo>
                  <a:lnTo>
                    <a:pt x="418" y="568"/>
                  </a:lnTo>
                  <a:lnTo>
                    <a:pt x="418" y="570"/>
                  </a:lnTo>
                  <a:lnTo>
                    <a:pt x="419" y="570"/>
                  </a:lnTo>
                  <a:lnTo>
                    <a:pt x="419" y="571"/>
                  </a:lnTo>
                  <a:lnTo>
                    <a:pt x="419" y="572"/>
                  </a:lnTo>
                  <a:lnTo>
                    <a:pt x="420" y="573"/>
                  </a:lnTo>
                  <a:lnTo>
                    <a:pt x="420" y="574"/>
                  </a:lnTo>
                  <a:lnTo>
                    <a:pt x="421" y="575"/>
                  </a:lnTo>
                  <a:lnTo>
                    <a:pt x="423" y="576"/>
                  </a:lnTo>
                  <a:lnTo>
                    <a:pt x="423" y="578"/>
                  </a:lnTo>
                  <a:lnTo>
                    <a:pt x="424" y="578"/>
                  </a:lnTo>
                  <a:lnTo>
                    <a:pt x="425" y="579"/>
                  </a:lnTo>
                  <a:lnTo>
                    <a:pt x="426" y="580"/>
                  </a:lnTo>
                  <a:lnTo>
                    <a:pt x="426" y="581"/>
                  </a:lnTo>
                  <a:lnTo>
                    <a:pt x="427" y="581"/>
                  </a:lnTo>
                  <a:lnTo>
                    <a:pt x="427" y="582"/>
                  </a:lnTo>
                  <a:lnTo>
                    <a:pt x="427" y="583"/>
                  </a:lnTo>
                  <a:lnTo>
                    <a:pt x="428" y="585"/>
                  </a:lnTo>
                  <a:lnTo>
                    <a:pt x="428" y="586"/>
                  </a:lnTo>
                  <a:lnTo>
                    <a:pt x="428" y="587"/>
                  </a:lnTo>
                  <a:lnTo>
                    <a:pt x="430" y="587"/>
                  </a:lnTo>
                  <a:lnTo>
                    <a:pt x="430" y="589"/>
                  </a:lnTo>
                  <a:lnTo>
                    <a:pt x="429" y="589"/>
                  </a:lnTo>
                  <a:lnTo>
                    <a:pt x="430" y="590"/>
                  </a:lnTo>
                  <a:lnTo>
                    <a:pt x="430" y="591"/>
                  </a:lnTo>
                  <a:lnTo>
                    <a:pt x="430" y="592"/>
                  </a:lnTo>
                  <a:lnTo>
                    <a:pt x="430" y="593"/>
                  </a:lnTo>
                  <a:lnTo>
                    <a:pt x="431" y="594"/>
                  </a:lnTo>
                  <a:lnTo>
                    <a:pt x="431" y="595"/>
                  </a:lnTo>
                  <a:lnTo>
                    <a:pt x="434" y="595"/>
                  </a:lnTo>
                  <a:lnTo>
                    <a:pt x="435" y="594"/>
                  </a:lnTo>
                  <a:lnTo>
                    <a:pt x="436" y="596"/>
                  </a:lnTo>
                  <a:lnTo>
                    <a:pt x="437" y="597"/>
                  </a:lnTo>
                  <a:lnTo>
                    <a:pt x="438" y="597"/>
                  </a:lnTo>
                  <a:lnTo>
                    <a:pt x="438" y="596"/>
                  </a:lnTo>
                  <a:lnTo>
                    <a:pt x="439" y="596"/>
                  </a:lnTo>
                  <a:lnTo>
                    <a:pt x="440" y="595"/>
                  </a:lnTo>
                  <a:lnTo>
                    <a:pt x="441" y="594"/>
                  </a:lnTo>
                  <a:lnTo>
                    <a:pt x="442" y="593"/>
                  </a:lnTo>
                  <a:lnTo>
                    <a:pt x="442" y="592"/>
                  </a:lnTo>
                  <a:lnTo>
                    <a:pt x="443" y="591"/>
                  </a:lnTo>
                  <a:lnTo>
                    <a:pt x="443" y="590"/>
                  </a:lnTo>
                  <a:lnTo>
                    <a:pt x="442" y="589"/>
                  </a:lnTo>
                  <a:lnTo>
                    <a:pt x="442" y="587"/>
                  </a:lnTo>
                  <a:lnTo>
                    <a:pt x="441" y="587"/>
                  </a:lnTo>
                  <a:lnTo>
                    <a:pt x="441" y="586"/>
                  </a:lnTo>
                  <a:lnTo>
                    <a:pt x="440" y="585"/>
                  </a:lnTo>
                  <a:lnTo>
                    <a:pt x="440" y="583"/>
                  </a:lnTo>
                  <a:lnTo>
                    <a:pt x="440" y="582"/>
                  </a:lnTo>
                  <a:lnTo>
                    <a:pt x="439" y="583"/>
                  </a:lnTo>
                  <a:lnTo>
                    <a:pt x="439" y="581"/>
                  </a:lnTo>
                  <a:lnTo>
                    <a:pt x="440" y="580"/>
                  </a:lnTo>
                  <a:lnTo>
                    <a:pt x="441" y="579"/>
                  </a:lnTo>
                  <a:lnTo>
                    <a:pt x="441" y="578"/>
                  </a:lnTo>
                  <a:lnTo>
                    <a:pt x="442" y="578"/>
                  </a:lnTo>
                  <a:lnTo>
                    <a:pt x="441" y="580"/>
                  </a:lnTo>
                  <a:lnTo>
                    <a:pt x="441" y="581"/>
                  </a:lnTo>
                  <a:lnTo>
                    <a:pt x="441" y="582"/>
                  </a:lnTo>
                  <a:lnTo>
                    <a:pt x="440" y="582"/>
                  </a:lnTo>
                  <a:lnTo>
                    <a:pt x="441" y="583"/>
                  </a:lnTo>
                  <a:lnTo>
                    <a:pt x="441" y="585"/>
                  </a:lnTo>
                  <a:lnTo>
                    <a:pt x="442" y="585"/>
                  </a:lnTo>
                  <a:lnTo>
                    <a:pt x="442" y="586"/>
                  </a:lnTo>
                  <a:lnTo>
                    <a:pt x="443" y="586"/>
                  </a:lnTo>
                  <a:lnTo>
                    <a:pt x="444" y="585"/>
                  </a:lnTo>
                  <a:lnTo>
                    <a:pt x="444" y="586"/>
                  </a:lnTo>
                  <a:lnTo>
                    <a:pt x="447" y="586"/>
                  </a:lnTo>
                  <a:lnTo>
                    <a:pt x="450" y="586"/>
                  </a:lnTo>
                  <a:lnTo>
                    <a:pt x="451" y="586"/>
                  </a:lnTo>
                  <a:lnTo>
                    <a:pt x="452" y="585"/>
                  </a:lnTo>
                  <a:lnTo>
                    <a:pt x="453" y="585"/>
                  </a:lnTo>
                  <a:lnTo>
                    <a:pt x="454" y="583"/>
                  </a:lnTo>
                  <a:lnTo>
                    <a:pt x="454" y="582"/>
                  </a:lnTo>
                  <a:lnTo>
                    <a:pt x="455" y="581"/>
                  </a:lnTo>
                  <a:lnTo>
                    <a:pt x="455" y="580"/>
                  </a:lnTo>
                  <a:lnTo>
                    <a:pt x="457" y="580"/>
                  </a:lnTo>
                  <a:lnTo>
                    <a:pt x="457" y="579"/>
                  </a:lnTo>
                  <a:lnTo>
                    <a:pt x="458" y="579"/>
                  </a:lnTo>
                  <a:lnTo>
                    <a:pt x="458" y="580"/>
                  </a:lnTo>
                  <a:lnTo>
                    <a:pt x="459" y="580"/>
                  </a:lnTo>
                  <a:lnTo>
                    <a:pt x="459" y="579"/>
                  </a:lnTo>
                  <a:lnTo>
                    <a:pt x="460" y="576"/>
                  </a:lnTo>
                  <a:lnTo>
                    <a:pt x="459" y="576"/>
                  </a:lnTo>
                  <a:lnTo>
                    <a:pt x="458" y="576"/>
                  </a:lnTo>
                  <a:lnTo>
                    <a:pt x="457" y="576"/>
                  </a:lnTo>
                  <a:lnTo>
                    <a:pt x="458" y="575"/>
                  </a:lnTo>
                  <a:lnTo>
                    <a:pt x="459" y="575"/>
                  </a:lnTo>
                  <a:lnTo>
                    <a:pt x="460" y="575"/>
                  </a:lnTo>
                  <a:lnTo>
                    <a:pt x="460" y="574"/>
                  </a:lnTo>
                  <a:lnTo>
                    <a:pt x="460" y="573"/>
                  </a:lnTo>
                  <a:lnTo>
                    <a:pt x="458" y="573"/>
                  </a:lnTo>
                  <a:lnTo>
                    <a:pt x="457" y="573"/>
                  </a:lnTo>
                  <a:lnTo>
                    <a:pt x="457" y="572"/>
                  </a:lnTo>
                  <a:lnTo>
                    <a:pt x="460" y="571"/>
                  </a:lnTo>
                  <a:lnTo>
                    <a:pt x="460" y="570"/>
                  </a:lnTo>
                  <a:lnTo>
                    <a:pt x="460" y="568"/>
                  </a:lnTo>
                  <a:lnTo>
                    <a:pt x="460" y="567"/>
                  </a:lnTo>
                  <a:lnTo>
                    <a:pt x="459" y="565"/>
                  </a:lnTo>
                  <a:lnTo>
                    <a:pt x="459" y="564"/>
                  </a:lnTo>
                  <a:lnTo>
                    <a:pt x="458" y="564"/>
                  </a:lnTo>
                  <a:lnTo>
                    <a:pt x="458" y="563"/>
                  </a:lnTo>
                  <a:lnTo>
                    <a:pt x="457" y="563"/>
                  </a:lnTo>
                  <a:close/>
                  <a:moveTo>
                    <a:pt x="460" y="548"/>
                  </a:moveTo>
                  <a:lnTo>
                    <a:pt x="459" y="548"/>
                  </a:lnTo>
                  <a:lnTo>
                    <a:pt x="459" y="549"/>
                  </a:lnTo>
                  <a:lnTo>
                    <a:pt x="460" y="549"/>
                  </a:lnTo>
                  <a:lnTo>
                    <a:pt x="460" y="548"/>
                  </a:lnTo>
                  <a:close/>
                  <a:moveTo>
                    <a:pt x="439" y="502"/>
                  </a:moveTo>
                  <a:lnTo>
                    <a:pt x="437" y="502"/>
                  </a:lnTo>
                  <a:lnTo>
                    <a:pt x="436" y="503"/>
                  </a:lnTo>
                  <a:lnTo>
                    <a:pt x="435" y="503"/>
                  </a:lnTo>
                  <a:lnTo>
                    <a:pt x="435" y="504"/>
                  </a:lnTo>
                  <a:lnTo>
                    <a:pt x="434" y="504"/>
                  </a:lnTo>
                  <a:lnTo>
                    <a:pt x="429" y="505"/>
                  </a:lnTo>
                  <a:lnTo>
                    <a:pt x="429" y="506"/>
                  </a:lnTo>
                  <a:lnTo>
                    <a:pt x="430" y="507"/>
                  </a:lnTo>
                  <a:lnTo>
                    <a:pt x="431" y="507"/>
                  </a:lnTo>
                  <a:lnTo>
                    <a:pt x="436" y="507"/>
                  </a:lnTo>
                  <a:lnTo>
                    <a:pt x="436" y="510"/>
                  </a:lnTo>
                  <a:lnTo>
                    <a:pt x="437" y="511"/>
                  </a:lnTo>
                  <a:lnTo>
                    <a:pt x="437" y="510"/>
                  </a:lnTo>
                  <a:lnTo>
                    <a:pt x="437" y="507"/>
                  </a:lnTo>
                  <a:lnTo>
                    <a:pt x="438" y="510"/>
                  </a:lnTo>
                  <a:lnTo>
                    <a:pt x="440" y="507"/>
                  </a:lnTo>
                  <a:lnTo>
                    <a:pt x="442" y="507"/>
                  </a:lnTo>
                  <a:lnTo>
                    <a:pt x="443" y="506"/>
                  </a:lnTo>
                  <a:lnTo>
                    <a:pt x="443" y="505"/>
                  </a:lnTo>
                  <a:lnTo>
                    <a:pt x="444" y="505"/>
                  </a:lnTo>
                  <a:lnTo>
                    <a:pt x="446" y="504"/>
                  </a:lnTo>
                  <a:lnTo>
                    <a:pt x="446" y="503"/>
                  </a:lnTo>
                  <a:lnTo>
                    <a:pt x="447" y="502"/>
                  </a:lnTo>
                  <a:lnTo>
                    <a:pt x="449" y="500"/>
                  </a:lnTo>
                  <a:lnTo>
                    <a:pt x="447" y="499"/>
                  </a:lnTo>
                  <a:lnTo>
                    <a:pt x="442" y="500"/>
                  </a:lnTo>
                  <a:lnTo>
                    <a:pt x="439" y="502"/>
                  </a:lnTo>
                  <a:close/>
                  <a:moveTo>
                    <a:pt x="528" y="793"/>
                  </a:moveTo>
                  <a:lnTo>
                    <a:pt x="527" y="793"/>
                  </a:lnTo>
                  <a:lnTo>
                    <a:pt x="528" y="795"/>
                  </a:lnTo>
                  <a:lnTo>
                    <a:pt x="528" y="793"/>
                  </a:lnTo>
                  <a:close/>
                  <a:moveTo>
                    <a:pt x="122" y="1007"/>
                  </a:moveTo>
                  <a:lnTo>
                    <a:pt x="123" y="1007"/>
                  </a:lnTo>
                  <a:lnTo>
                    <a:pt x="123" y="1006"/>
                  </a:lnTo>
                  <a:lnTo>
                    <a:pt x="124" y="1006"/>
                  </a:lnTo>
                  <a:lnTo>
                    <a:pt x="124" y="1005"/>
                  </a:lnTo>
                  <a:lnTo>
                    <a:pt x="123" y="1005"/>
                  </a:lnTo>
                  <a:lnTo>
                    <a:pt x="122" y="1005"/>
                  </a:lnTo>
                  <a:lnTo>
                    <a:pt x="122" y="1006"/>
                  </a:lnTo>
                  <a:lnTo>
                    <a:pt x="122" y="1007"/>
                  </a:lnTo>
                  <a:close/>
                  <a:moveTo>
                    <a:pt x="166" y="638"/>
                  </a:moveTo>
                  <a:lnTo>
                    <a:pt x="166" y="637"/>
                  </a:lnTo>
                  <a:lnTo>
                    <a:pt x="165" y="637"/>
                  </a:lnTo>
                  <a:lnTo>
                    <a:pt x="166" y="638"/>
                  </a:lnTo>
                  <a:close/>
                  <a:moveTo>
                    <a:pt x="464" y="710"/>
                  </a:moveTo>
                  <a:lnTo>
                    <a:pt x="464" y="711"/>
                  </a:lnTo>
                  <a:lnTo>
                    <a:pt x="465" y="710"/>
                  </a:lnTo>
                  <a:lnTo>
                    <a:pt x="464" y="710"/>
                  </a:lnTo>
                  <a:close/>
                  <a:moveTo>
                    <a:pt x="100" y="653"/>
                  </a:moveTo>
                  <a:lnTo>
                    <a:pt x="99" y="653"/>
                  </a:lnTo>
                  <a:lnTo>
                    <a:pt x="100" y="654"/>
                  </a:lnTo>
                  <a:lnTo>
                    <a:pt x="100" y="653"/>
                  </a:lnTo>
                  <a:close/>
                  <a:moveTo>
                    <a:pt x="131" y="1029"/>
                  </a:moveTo>
                  <a:lnTo>
                    <a:pt x="132" y="1029"/>
                  </a:lnTo>
                  <a:lnTo>
                    <a:pt x="132" y="1028"/>
                  </a:lnTo>
                  <a:lnTo>
                    <a:pt x="131" y="1028"/>
                  </a:lnTo>
                  <a:lnTo>
                    <a:pt x="131" y="1029"/>
                  </a:lnTo>
                  <a:close/>
                  <a:moveTo>
                    <a:pt x="734" y="910"/>
                  </a:moveTo>
                  <a:lnTo>
                    <a:pt x="734" y="911"/>
                  </a:lnTo>
                  <a:lnTo>
                    <a:pt x="735" y="911"/>
                  </a:lnTo>
                  <a:lnTo>
                    <a:pt x="734" y="910"/>
                  </a:lnTo>
                  <a:close/>
                  <a:moveTo>
                    <a:pt x="777" y="1164"/>
                  </a:moveTo>
                  <a:lnTo>
                    <a:pt x="778" y="1164"/>
                  </a:lnTo>
                  <a:lnTo>
                    <a:pt x="777" y="1163"/>
                  </a:lnTo>
                  <a:lnTo>
                    <a:pt x="777" y="1164"/>
                  </a:lnTo>
                  <a:close/>
                  <a:moveTo>
                    <a:pt x="874" y="1003"/>
                  </a:moveTo>
                  <a:lnTo>
                    <a:pt x="874" y="1004"/>
                  </a:lnTo>
                  <a:lnTo>
                    <a:pt x="875" y="1004"/>
                  </a:lnTo>
                  <a:lnTo>
                    <a:pt x="874" y="1003"/>
                  </a:lnTo>
                  <a:close/>
                  <a:moveTo>
                    <a:pt x="136" y="1052"/>
                  </a:moveTo>
                  <a:lnTo>
                    <a:pt x="138" y="1053"/>
                  </a:lnTo>
                  <a:lnTo>
                    <a:pt x="138" y="1052"/>
                  </a:lnTo>
                  <a:lnTo>
                    <a:pt x="136" y="1052"/>
                  </a:lnTo>
                  <a:close/>
                  <a:moveTo>
                    <a:pt x="837" y="1007"/>
                  </a:moveTo>
                  <a:lnTo>
                    <a:pt x="836" y="1008"/>
                  </a:lnTo>
                  <a:lnTo>
                    <a:pt x="837" y="1008"/>
                  </a:lnTo>
                  <a:lnTo>
                    <a:pt x="837" y="1007"/>
                  </a:lnTo>
                  <a:close/>
                  <a:moveTo>
                    <a:pt x="150" y="1076"/>
                  </a:moveTo>
                  <a:lnTo>
                    <a:pt x="150" y="1075"/>
                  </a:lnTo>
                  <a:lnTo>
                    <a:pt x="149" y="1076"/>
                  </a:lnTo>
                  <a:lnTo>
                    <a:pt x="150" y="1076"/>
                  </a:lnTo>
                  <a:close/>
                  <a:moveTo>
                    <a:pt x="160" y="654"/>
                  </a:moveTo>
                  <a:lnTo>
                    <a:pt x="161" y="653"/>
                  </a:lnTo>
                  <a:lnTo>
                    <a:pt x="160" y="653"/>
                  </a:lnTo>
                  <a:lnTo>
                    <a:pt x="160" y="654"/>
                  </a:lnTo>
                  <a:close/>
                  <a:moveTo>
                    <a:pt x="608" y="980"/>
                  </a:moveTo>
                  <a:lnTo>
                    <a:pt x="607" y="980"/>
                  </a:lnTo>
                  <a:lnTo>
                    <a:pt x="607" y="981"/>
                  </a:lnTo>
                  <a:lnTo>
                    <a:pt x="608" y="981"/>
                  </a:lnTo>
                  <a:lnTo>
                    <a:pt x="608" y="980"/>
                  </a:lnTo>
                  <a:close/>
                  <a:moveTo>
                    <a:pt x="805" y="906"/>
                  </a:moveTo>
                  <a:lnTo>
                    <a:pt x="804" y="906"/>
                  </a:lnTo>
                  <a:lnTo>
                    <a:pt x="804" y="907"/>
                  </a:lnTo>
                  <a:lnTo>
                    <a:pt x="805" y="906"/>
                  </a:lnTo>
                  <a:close/>
                  <a:moveTo>
                    <a:pt x="844" y="1056"/>
                  </a:moveTo>
                  <a:lnTo>
                    <a:pt x="843" y="1056"/>
                  </a:lnTo>
                  <a:lnTo>
                    <a:pt x="843" y="1058"/>
                  </a:lnTo>
                  <a:lnTo>
                    <a:pt x="843" y="1059"/>
                  </a:lnTo>
                  <a:lnTo>
                    <a:pt x="841" y="1059"/>
                  </a:lnTo>
                  <a:lnTo>
                    <a:pt x="841" y="1060"/>
                  </a:lnTo>
                  <a:lnTo>
                    <a:pt x="840" y="1060"/>
                  </a:lnTo>
                  <a:lnTo>
                    <a:pt x="839" y="1060"/>
                  </a:lnTo>
                  <a:lnTo>
                    <a:pt x="839" y="1061"/>
                  </a:lnTo>
                  <a:lnTo>
                    <a:pt x="839" y="1062"/>
                  </a:lnTo>
                  <a:lnTo>
                    <a:pt x="838" y="1062"/>
                  </a:lnTo>
                  <a:lnTo>
                    <a:pt x="837" y="1063"/>
                  </a:lnTo>
                  <a:lnTo>
                    <a:pt x="836" y="1063"/>
                  </a:lnTo>
                  <a:lnTo>
                    <a:pt x="836" y="1062"/>
                  </a:lnTo>
                  <a:lnTo>
                    <a:pt x="835" y="1063"/>
                  </a:lnTo>
                  <a:lnTo>
                    <a:pt x="834" y="1063"/>
                  </a:lnTo>
                  <a:lnTo>
                    <a:pt x="832" y="1063"/>
                  </a:lnTo>
                  <a:lnTo>
                    <a:pt x="831" y="1063"/>
                  </a:lnTo>
                  <a:lnTo>
                    <a:pt x="830" y="1063"/>
                  </a:lnTo>
                  <a:lnTo>
                    <a:pt x="829" y="1062"/>
                  </a:lnTo>
                  <a:lnTo>
                    <a:pt x="829" y="1063"/>
                  </a:lnTo>
                  <a:lnTo>
                    <a:pt x="828" y="1063"/>
                  </a:lnTo>
                  <a:lnTo>
                    <a:pt x="826" y="1063"/>
                  </a:lnTo>
                  <a:lnTo>
                    <a:pt x="825" y="1063"/>
                  </a:lnTo>
                  <a:lnTo>
                    <a:pt x="824" y="1063"/>
                  </a:lnTo>
                  <a:lnTo>
                    <a:pt x="823" y="1064"/>
                  </a:lnTo>
                  <a:lnTo>
                    <a:pt x="821" y="1064"/>
                  </a:lnTo>
                  <a:lnTo>
                    <a:pt x="820" y="1063"/>
                  </a:lnTo>
                  <a:lnTo>
                    <a:pt x="820" y="1064"/>
                  </a:lnTo>
                  <a:lnTo>
                    <a:pt x="819" y="1065"/>
                  </a:lnTo>
                  <a:lnTo>
                    <a:pt x="819" y="1064"/>
                  </a:lnTo>
                  <a:lnTo>
                    <a:pt x="818" y="1064"/>
                  </a:lnTo>
                  <a:lnTo>
                    <a:pt x="818" y="1063"/>
                  </a:lnTo>
                  <a:lnTo>
                    <a:pt x="817" y="1063"/>
                  </a:lnTo>
                  <a:lnTo>
                    <a:pt x="816" y="1063"/>
                  </a:lnTo>
                  <a:lnTo>
                    <a:pt x="815" y="1063"/>
                  </a:lnTo>
                  <a:lnTo>
                    <a:pt x="814" y="1063"/>
                  </a:lnTo>
                  <a:lnTo>
                    <a:pt x="814" y="1062"/>
                  </a:lnTo>
                  <a:lnTo>
                    <a:pt x="813" y="1062"/>
                  </a:lnTo>
                  <a:lnTo>
                    <a:pt x="811" y="1062"/>
                  </a:lnTo>
                  <a:lnTo>
                    <a:pt x="809" y="1062"/>
                  </a:lnTo>
                  <a:lnTo>
                    <a:pt x="808" y="1062"/>
                  </a:lnTo>
                  <a:lnTo>
                    <a:pt x="807" y="1062"/>
                  </a:lnTo>
                  <a:lnTo>
                    <a:pt x="806" y="1062"/>
                  </a:lnTo>
                  <a:lnTo>
                    <a:pt x="805" y="1062"/>
                  </a:lnTo>
                  <a:lnTo>
                    <a:pt x="805" y="1063"/>
                  </a:lnTo>
                  <a:lnTo>
                    <a:pt x="804" y="1063"/>
                  </a:lnTo>
                  <a:lnTo>
                    <a:pt x="803" y="1063"/>
                  </a:lnTo>
                  <a:lnTo>
                    <a:pt x="802" y="1063"/>
                  </a:lnTo>
                  <a:lnTo>
                    <a:pt x="802" y="1062"/>
                  </a:lnTo>
                  <a:lnTo>
                    <a:pt x="801" y="1062"/>
                  </a:lnTo>
                  <a:lnTo>
                    <a:pt x="800" y="1062"/>
                  </a:lnTo>
                  <a:lnTo>
                    <a:pt x="798" y="1062"/>
                  </a:lnTo>
                  <a:lnTo>
                    <a:pt x="795" y="1062"/>
                  </a:lnTo>
                  <a:lnTo>
                    <a:pt x="794" y="1062"/>
                  </a:lnTo>
                  <a:lnTo>
                    <a:pt x="793" y="1062"/>
                  </a:lnTo>
                  <a:lnTo>
                    <a:pt x="792" y="1062"/>
                  </a:lnTo>
                  <a:lnTo>
                    <a:pt x="791" y="1062"/>
                  </a:lnTo>
                  <a:lnTo>
                    <a:pt x="790" y="1062"/>
                  </a:lnTo>
                  <a:lnTo>
                    <a:pt x="787" y="1062"/>
                  </a:lnTo>
                  <a:lnTo>
                    <a:pt x="786" y="1062"/>
                  </a:lnTo>
                  <a:lnTo>
                    <a:pt x="785" y="1062"/>
                  </a:lnTo>
                  <a:lnTo>
                    <a:pt x="784" y="1062"/>
                  </a:lnTo>
                  <a:lnTo>
                    <a:pt x="783" y="1062"/>
                  </a:lnTo>
                  <a:lnTo>
                    <a:pt x="781" y="1062"/>
                  </a:lnTo>
                  <a:lnTo>
                    <a:pt x="780" y="1062"/>
                  </a:lnTo>
                  <a:lnTo>
                    <a:pt x="779" y="1062"/>
                  </a:lnTo>
                  <a:lnTo>
                    <a:pt x="778" y="1063"/>
                  </a:lnTo>
                  <a:lnTo>
                    <a:pt x="777" y="1063"/>
                  </a:lnTo>
                  <a:lnTo>
                    <a:pt x="777" y="1062"/>
                  </a:lnTo>
                  <a:lnTo>
                    <a:pt x="775" y="1062"/>
                  </a:lnTo>
                  <a:lnTo>
                    <a:pt x="774" y="1063"/>
                  </a:lnTo>
                  <a:lnTo>
                    <a:pt x="773" y="1063"/>
                  </a:lnTo>
                  <a:lnTo>
                    <a:pt x="772" y="1063"/>
                  </a:lnTo>
                  <a:lnTo>
                    <a:pt x="771" y="1063"/>
                  </a:lnTo>
                  <a:lnTo>
                    <a:pt x="771" y="1062"/>
                  </a:lnTo>
                  <a:lnTo>
                    <a:pt x="770" y="1063"/>
                  </a:lnTo>
                  <a:lnTo>
                    <a:pt x="770" y="1064"/>
                  </a:lnTo>
                  <a:lnTo>
                    <a:pt x="769" y="1064"/>
                  </a:lnTo>
                  <a:lnTo>
                    <a:pt x="769" y="1065"/>
                  </a:lnTo>
                  <a:lnTo>
                    <a:pt x="768" y="1065"/>
                  </a:lnTo>
                  <a:lnTo>
                    <a:pt x="768" y="1066"/>
                  </a:lnTo>
                  <a:lnTo>
                    <a:pt x="766" y="1066"/>
                  </a:lnTo>
                  <a:lnTo>
                    <a:pt x="764" y="1066"/>
                  </a:lnTo>
                  <a:lnTo>
                    <a:pt x="764" y="1067"/>
                  </a:lnTo>
                  <a:lnTo>
                    <a:pt x="764" y="1068"/>
                  </a:lnTo>
                  <a:lnTo>
                    <a:pt x="763" y="1068"/>
                  </a:lnTo>
                  <a:lnTo>
                    <a:pt x="763" y="1071"/>
                  </a:lnTo>
                  <a:lnTo>
                    <a:pt x="762" y="1071"/>
                  </a:lnTo>
                  <a:lnTo>
                    <a:pt x="762" y="1072"/>
                  </a:lnTo>
                  <a:lnTo>
                    <a:pt x="763" y="1072"/>
                  </a:lnTo>
                  <a:lnTo>
                    <a:pt x="762" y="1073"/>
                  </a:lnTo>
                  <a:lnTo>
                    <a:pt x="762" y="1074"/>
                  </a:lnTo>
                  <a:lnTo>
                    <a:pt x="762" y="1075"/>
                  </a:lnTo>
                  <a:lnTo>
                    <a:pt x="762" y="1076"/>
                  </a:lnTo>
                  <a:lnTo>
                    <a:pt x="761" y="1077"/>
                  </a:lnTo>
                  <a:lnTo>
                    <a:pt x="759" y="1077"/>
                  </a:lnTo>
                  <a:lnTo>
                    <a:pt x="758" y="1077"/>
                  </a:lnTo>
                  <a:lnTo>
                    <a:pt x="757" y="1078"/>
                  </a:lnTo>
                  <a:lnTo>
                    <a:pt x="756" y="1078"/>
                  </a:lnTo>
                  <a:lnTo>
                    <a:pt x="755" y="1078"/>
                  </a:lnTo>
                  <a:lnTo>
                    <a:pt x="754" y="1078"/>
                  </a:lnTo>
                  <a:lnTo>
                    <a:pt x="754" y="1079"/>
                  </a:lnTo>
                  <a:lnTo>
                    <a:pt x="754" y="1081"/>
                  </a:lnTo>
                  <a:lnTo>
                    <a:pt x="752" y="1081"/>
                  </a:lnTo>
                  <a:lnTo>
                    <a:pt x="750" y="1081"/>
                  </a:lnTo>
                  <a:lnTo>
                    <a:pt x="749" y="1081"/>
                  </a:lnTo>
                  <a:lnTo>
                    <a:pt x="749" y="1082"/>
                  </a:lnTo>
                  <a:lnTo>
                    <a:pt x="748" y="1082"/>
                  </a:lnTo>
                  <a:lnTo>
                    <a:pt x="748" y="1083"/>
                  </a:lnTo>
                  <a:lnTo>
                    <a:pt x="747" y="1083"/>
                  </a:lnTo>
                  <a:lnTo>
                    <a:pt x="747" y="1084"/>
                  </a:lnTo>
                  <a:lnTo>
                    <a:pt x="746" y="1084"/>
                  </a:lnTo>
                  <a:lnTo>
                    <a:pt x="746" y="1086"/>
                  </a:lnTo>
                  <a:lnTo>
                    <a:pt x="745" y="1086"/>
                  </a:lnTo>
                  <a:lnTo>
                    <a:pt x="745" y="1087"/>
                  </a:lnTo>
                  <a:lnTo>
                    <a:pt x="744" y="1087"/>
                  </a:lnTo>
                  <a:lnTo>
                    <a:pt x="744" y="1089"/>
                  </a:lnTo>
                  <a:lnTo>
                    <a:pt x="743" y="1089"/>
                  </a:lnTo>
                  <a:lnTo>
                    <a:pt x="741" y="1090"/>
                  </a:lnTo>
                  <a:lnTo>
                    <a:pt x="741" y="1092"/>
                  </a:lnTo>
                  <a:lnTo>
                    <a:pt x="740" y="1093"/>
                  </a:lnTo>
                  <a:lnTo>
                    <a:pt x="740" y="1094"/>
                  </a:lnTo>
                  <a:lnTo>
                    <a:pt x="739" y="1094"/>
                  </a:lnTo>
                  <a:lnTo>
                    <a:pt x="739" y="1095"/>
                  </a:lnTo>
                  <a:lnTo>
                    <a:pt x="738" y="1095"/>
                  </a:lnTo>
                  <a:lnTo>
                    <a:pt x="738" y="1096"/>
                  </a:lnTo>
                  <a:lnTo>
                    <a:pt x="737" y="1096"/>
                  </a:lnTo>
                  <a:lnTo>
                    <a:pt x="737" y="1097"/>
                  </a:lnTo>
                  <a:lnTo>
                    <a:pt x="737" y="1098"/>
                  </a:lnTo>
                  <a:lnTo>
                    <a:pt x="735" y="1098"/>
                  </a:lnTo>
                  <a:lnTo>
                    <a:pt x="735" y="1099"/>
                  </a:lnTo>
                  <a:lnTo>
                    <a:pt x="735" y="1101"/>
                  </a:lnTo>
                  <a:lnTo>
                    <a:pt x="734" y="1102"/>
                  </a:lnTo>
                  <a:lnTo>
                    <a:pt x="734" y="1104"/>
                  </a:lnTo>
                  <a:lnTo>
                    <a:pt x="733" y="1104"/>
                  </a:lnTo>
                  <a:lnTo>
                    <a:pt x="732" y="1105"/>
                  </a:lnTo>
                  <a:lnTo>
                    <a:pt x="732" y="1106"/>
                  </a:lnTo>
                  <a:lnTo>
                    <a:pt x="731" y="1107"/>
                  </a:lnTo>
                  <a:lnTo>
                    <a:pt x="731" y="1108"/>
                  </a:lnTo>
                  <a:lnTo>
                    <a:pt x="729" y="1108"/>
                  </a:lnTo>
                  <a:lnTo>
                    <a:pt x="729" y="1107"/>
                  </a:lnTo>
                  <a:lnTo>
                    <a:pt x="728" y="1107"/>
                  </a:lnTo>
                  <a:lnTo>
                    <a:pt x="728" y="1108"/>
                  </a:lnTo>
                  <a:lnTo>
                    <a:pt x="728" y="1109"/>
                  </a:lnTo>
                  <a:lnTo>
                    <a:pt x="728" y="1110"/>
                  </a:lnTo>
                  <a:lnTo>
                    <a:pt x="727" y="1110"/>
                  </a:lnTo>
                  <a:lnTo>
                    <a:pt x="727" y="1111"/>
                  </a:lnTo>
                  <a:lnTo>
                    <a:pt x="726" y="1112"/>
                  </a:lnTo>
                  <a:lnTo>
                    <a:pt x="726" y="1113"/>
                  </a:lnTo>
                  <a:lnTo>
                    <a:pt x="725" y="1113"/>
                  </a:lnTo>
                  <a:lnTo>
                    <a:pt x="725" y="1112"/>
                  </a:lnTo>
                  <a:lnTo>
                    <a:pt x="724" y="1113"/>
                  </a:lnTo>
                  <a:lnTo>
                    <a:pt x="725" y="1113"/>
                  </a:lnTo>
                  <a:lnTo>
                    <a:pt x="725" y="1115"/>
                  </a:lnTo>
                  <a:lnTo>
                    <a:pt x="724" y="1115"/>
                  </a:lnTo>
                  <a:lnTo>
                    <a:pt x="724" y="1117"/>
                  </a:lnTo>
                  <a:lnTo>
                    <a:pt x="725" y="1115"/>
                  </a:lnTo>
                  <a:lnTo>
                    <a:pt x="726" y="1115"/>
                  </a:lnTo>
                  <a:lnTo>
                    <a:pt x="726" y="1113"/>
                  </a:lnTo>
                  <a:lnTo>
                    <a:pt x="728" y="1113"/>
                  </a:lnTo>
                  <a:lnTo>
                    <a:pt x="729" y="1111"/>
                  </a:lnTo>
                  <a:lnTo>
                    <a:pt x="731" y="1110"/>
                  </a:lnTo>
                  <a:lnTo>
                    <a:pt x="732" y="1109"/>
                  </a:lnTo>
                  <a:lnTo>
                    <a:pt x="733" y="1108"/>
                  </a:lnTo>
                  <a:lnTo>
                    <a:pt x="734" y="1107"/>
                  </a:lnTo>
                  <a:lnTo>
                    <a:pt x="734" y="1106"/>
                  </a:lnTo>
                  <a:lnTo>
                    <a:pt x="735" y="1106"/>
                  </a:lnTo>
                  <a:lnTo>
                    <a:pt x="737" y="1105"/>
                  </a:lnTo>
                  <a:lnTo>
                    <a:pt x="737" y="1102"/>
                  </a:lnTo>
                  <a:lnTo>
                    <a:pt x="738" y="1101"/>
                  </a:lnTo>
                  <a:lnTo>
                    <a:pt x="739" y="1101"/>
                  </a:lnTo>
                  <a:lnTo>
                    <a:pt x="739" y="1099"/>
                  </a:lnTo>
                  <a:lnTo>
                    <a:pt x="740" y="1098"/>
                  </a:lnTo>
                  <a:lnTo>
                    <a:pt x="741" y="1098"/>
                  </a:lnTo>
                  <a:lnTo>
                    <a:pt x="741" y="1097"/>
                  </a:lnTo>
                  <a:lnTo>
                    <a:pt x="743" y="1096"/>
                  </a:lnTo>
                  <a:lnTo>
                    <a:pt x="744" y="1095"/>
                  </a:lnTo>
                  <a:lnTo>
                    <a:pt x="745" y="1094"/>
                  </a:lnTo>
                  <a:lnTo>
                    <a:pt x="746" y="1093"/>
                  </a:lnTo>
                  <a:lnTo>
                    <a:pt x="747" y="1093"/>
                  </a:lnTo>
                  <a:lnTo>
                    <a:pt x="747" y="1092"/>
                  </a:lnTo>
                  <a:lnTo>
                    <a:pt x="748" y="1092"/>
                  </a:lnTo>
                  <a:lnTo>
                    <a:pt x="749" y="1092"/>
                  </a:lnTo>
                  <a:lnTo>
                    <a:pt x="749" y="1090"/>
                  </a:lnTo>
                  <a:lnTo>
                    <a:pt x="750" y="1090"/>
                  </a:lnTo>
                  <a:lnTo>
                    <a:pt x="752" y="1089"/>
                  </a:lnTo>
                  <a:lnTo>
                    <a:pt x="752" y="1088"/>
                  </a:lnTo>
                  <a:lnTo>
                    <a:pt x="754" y="1088"/>
                  </a:lnTo>
                  <a:lnTo>
                    <a:pt x="755" y="1088"/>
                  </a:lnTo>
                  <a:lnTo>
                    <a:pt x="756" y="1088"/>
                  </a:lnTo>
                  <a:lnTo>
                    <a:pt x="758" y="1086"/>
                  </a:lnTo>
                  <a:lnTo>
                    <a:pt x="759" y="1086"/>
                  </a:lnTo>
                  <a:lnTo>
                    <a:pt x="759" y="1084"/>
                  </a:lnTo>
                  <a:lnTo>
                    <a:pt x="760" y="1084"/>
                  </a:lnTo>
                  <a:lnTo>
                    <a:pt x="761" y="1084"/>
                  </a:lnTo>
                  <a:lnTo>
                    <a:pt x="763" y="1083"/>
                  </a:lnTo>
                  <a:lnTo>
                    <a:pt x="766" y="1082"/>
                  </a:lnTo>
                  <a:lnTo>
                    <a:pt x="769" y="1081"/>
                  </a:lnTo>
                  <a:lnTo>
                    <a:pt x="770" y="1081"/>
                  </a:lnTo>
                  <a:lnTo>
                    <a:pt x="773" y="1079"/>
                  </a:lnTo>
                  <a:lnTo>
                    <a:pt x="774" y="1079"/>
                  </a:lnTo>
                  <a:lnTo>
                    <a:pt x="777" y="1079"/>
                  </a:lnTo>
                  <a:lnTo>
                    <a:pt x="779" y="1078"/>
                  </a:lnTo>
                  <a:lnTo>
                    <a:pt x="780" y="1078"/>
                  </a:lnTo>
                  <a:lnTo>
                    <a:pt x="781" y="1078"/>
                  </a:lnTo>
                  <a:lnTo>
                    <a:pt x="783" y="1078"/>
                  </a:lnTo>
                  <a:lnTo>
                    <a:pt x="784" y="1078"/>
                  </a:lnTo>
                  <a:lnTo>
                    <a:pt x="786" y="1079"/>
                  </a:lnTo>
                  <a:lnTo>
                    <a:pt x="787" y="1079"/>
                  </a:lnTo>
                  <a:lnTo>
                    <a:pt x="789" y="1081"/>
                  </a:lnTo>
                  <a:lnTo>
                    <a:pt x="790" y="1081"/>
                  </a:lnTo>
                  <a:lnTo>
                    <a:pt x="791" y="1082"/>
                  </a:lnTo>
                  <a:lnTo>
                    <a:pt x="792" y="1082"/>
                  </a:lnTo>
                  <a:lnTo>
                    <a:pt x="792" y="1083"/>
                  </a:lnTo>
                  <a:lnTo>
                    <a:pt x="793" y="1083"/>
                  </a:lnTo>
                  <a:lnTo>
                    <a:pt x="793" y="1084"/>
                  </a:lnTo>
                  <a:lnTo>
                    <a:pt x="794" y="1084"/>
                  </a:lnTo>
                  <a:lnTo>
                    <a:pt x="793" y="1086"/>
                  </a:lnTo>
                  <a:lnTo>
                    <a:pt x="791" y="1084"/>
                  </a:lnTo>
                  <a:lnTo>
                    <a:pt x="791" y="1086"/>
                  </a:lnTo>
                  <a:lnTo>
                    <a:pt x="792" y="1086"/>
                  </a:lnTo>
                  <a:lnTo>
                    <a:pt x="792" y="1087"/>
                  </a:lnTo>
                  <a:lnTo>
                    <a:pt x="793" y="1087"/>
                  </a:lnTo>
                  <a:lnTo>
                    <a:pt x="793" y="1088"/>
                  </a:lnTo>
                  <a:lnTo>
                    <a:pt x="794" y="1088"/>
                  </a:lnTo>
                  <a:lnTo>
                    <a:pt x="794" y="1089"/>
                  </a:lnTo>
                  <a:lnTo>
                    <a:pt x="793" y="1089"/>
                  </a:lnTo>
                  <a:lnTo>
                    <a:pt x="793" y="1090"/>
                  </a:lnTo>
                  <a:lnTo>
                    <a:pt x="793" y="1092"/>
                  </a:lnTo>
                  <a:lnTo>
                    <a:pt x="792" y="1092"/>
                  </a:lnTo>
                  <a:lnTo>
                    <a:pt x="791" y="1092"/>
                  </a:lnTo>
                  <a:lnTo>
                    <a:pt x="791" y="1093"/>
                  </a:lnTo>
                  <a:lnTo>
                    <a:pt x="790" y="1093"/>
                  </a:lnTo>
                  <a:lnTo>
                    <a:pt x="789" y="1093"/>
                  </a:lnTo>
                  <a:lnTo>
                    <a:pt x="789" y="1094"/>
                  </a:lnTo>
                  <a:lnTo>
                    <a:pt x="789" y="1095"/>
                  </a:lnTo>
                  <a:lnTo>
                    <a:pt x="787" y="1095"/>
                  </a:lnTo>
                  <a:lnTo>
                    <a:pt x="786" y="1095"/>
                  </a:lnTo>
                  <a:lnTo>
                    <a:pt x="786" y="1096"/>
                  </a:lnTo>
                  <a:lnTo>
                    <a:pt x="785" y="1096"/>
                  </a:lnTo>
                  <a:lnTo>
                    <a:pt x="784" y="1097"/>
                  </a:lnTo>
                  <a:lnTo>
                    <a:pt x="783" y="1098"/>
                  </a:lnTo>
                  <a:lnTo>
                    <a:pt x="781" y="1098"/>
                  </a:lnTo>
                  <a:lnTo>
                    <a:pt x="780" y="1098"/>
                  </a:lnTo>
                  <a:lnTo>
                    <a:pt x="780" y="1097"/>
                  </a:lnTo>
                  <a:lnTo>
                    <a:pt x="779" y="1097"/>
                  </a:lnTo>
                  <a:lnTo>
                    <a:pt x="778" y="1096"/>
                  </a:lnTo>
                  <a:lnTo>
                    <a:pt x="777" y="1096"/>
                  </a:lnTo>
                  <a:lnTo>
                    <a:pt x="777" y="1095"/>
                  </a:lnTo>
                  <a:lnTo>
                    <a:pt x="775" y="1095"/>
                  </a:lnTo>
                  <a:lnTo>
                    <a:pt x="774" y="1096"/>
                  </a:lnTo>
                  <a:lnTo>
                    <a:pt x="774" y="1097"/>
                  </a:lnTo>
                  <a:lnTo>
                    <a:pt x="773" y="1096"/>
                  </a:lnTo>
                  <a:lnTo>
                    <a:pt x="772" y="1096"/>
                  </a:lnTo>
                  <a:lnTo>
                    <a:pt x="771" y="1096"/>
                  </a:lnTo>
                  <a:lnTo>
                    <a:pt x="770" y="1096"/>
                  </a:lnTo>
                  <a:lnTo>
                    <a:pt x="770" y="1097"/>
                  </a:lnTo>
                  <a:lnTo>
                    <a:pt x="769" y="1097"/>
                  </a:lnTo>
                  <a:lnTo>
                    <a:pt x="769" y="1098"/>
                  </a:lnTo>
                  <a:lnTo>
                    <a:pt x="770" y="1098"/>
                  </a:lnTo>
                  <a:lnTo>
                    <a:pt x="770" y="1097"/>
                  </a:lnTo>
                  <a:lnTo>
                    <a:pt x="771" y="1097"/>
                  </a:lnTo>
                  <a:lnTo>
                    <a:pt x="772" y="1097"/>
                  </a:lnTo>
                  <a:lnTo>
                    <a:pt x="772" y="1098"/>
                  </a:lnTo>
                  <a:lnTo>
                    <a:pt x="773" y="1098"/>
                  </a:lnTo>
                  <a:lnTo>
                    <a:pt x="775" y="1099"/>
                  </a:lnTo>
                  <a:lnTo>
                    <a:pt x="777" y="1099"/>
                  </a:lnTo>
                  <a:lnTo>
                    <a:pt x="778" y="1099"/>
                  </a:lnTo>
                  <a:lnTo>
                    <a:pt x="778" y="1101"/>
                  </a:lnTo>
                  <a:lnTo>
                    <a:pt x="779" y="1102"/>
                  </a:lnTo>
                  <a:lnTo>
                    <a:pt x="779" y="1104"/>
                  </a:lnTo>
                  <a:lnTo>
                    <a:pt x="780" y="1104"/>
                  </a:lnTo>
                  <a:lnTo>
                    <a:pt x="781" y="1104"/>
                  </a:lnTo>
                  <a:lnTo>
                    <a:pt x="781" y="1102"/>
                  </a:lnTo>
                  <a:lnTo>
                    <a:pt x="783" y="1102"/>
                  </a:lnTo>
                  <a:lnTo>
                    <a:pt x="784" y="1101"/>
                  </a:lnTo>
                  <a:lnTo>
                    <a:pt x="785" y="1101"/>
                  </a:lnTo>
                  <a:lnTo>
                    <a:pt x="785" y="1102"/>
                  </a:lnTo>
                  <a:lnTo>
                    <a:pt x="786" y="1102"/>
                  </a:lnTo>
                  <a:lnTo>
                    <a:pt x="786" y="1101"/>
                  </a:lnTo>
                  <a:lnTo>
                    <a:pt x="787" y="1101"/>
                  </a:lnTo>
                  <a:lnTo>
                    <a:pt x="787" y="1102"/>
                  </a:lnTo>
                  <a:lnTo>
                    <a:pt x="787" y="1104"/>
                  </a:lnTo>
                  <a:lnTo>
                    <a:pt x="787" y="1105"/>
                  </a:lnTo>
                  <a:lnTo>
                    <a:pt x="787" y="1106"/>
                  </a:lnTo>
                  <a:lnTo>
                    <a:pt x="786" y="1107"/>
                  </a:lnTo>
                  <a:lnTo>
                    <a:pt x="786" y="1108"/>
                  </a:lnTo>
                  <a:lnTo>
                    <a:pt x="786" y="1109"/>
                  </a:lnTo>
                  <a:lnTo>
                    <a:pt x="785" y="1109"/>
                  </a:lnTo>
                  <a:lnTo>
                    <a:pt x="785" y="1110"/>
                  </a:lnTo>
                  <a:lnTo>
                    <a:pt x="784" y="1110"/>
                  </a:lnTo>
                  <a:lnTo>
                    <a:pt x="783" y="1111"/>
                  </a:lnTo>
                  <a:lnTo>
                    <a:pt x="781" y="1112"/>
                  </a:lnTo>
                  <a:lnTo>
                    <a:pt x="783" y="1112"/>
                  </a:lnTo>
                  <a:lnTo>
                    <a:pt x="784" y="1112"/>
                  </a:lnTo>
                  <a:lnTo>
                    <a:pt x="785" y="1112"/>
                  </a:lnTo>
                  <a:lnTo>
                    <a:pt x="786" y="1112"/>
                  </a:lnTo>
                  <a:lnTo>
                    <a:pt x="787" y="1112"/>
                  </a:lnTo>
                  <a:lnTo>
                    <a:pt x="787" y="1113"/>
                  </a:lnTo>
                  <a:lnTo>
                    <a:pt x="786" y="1115"/>
                  </a:lnTo>
                  <a:lnTo>
                    <a:pt x="786" y="1117"/>
                  </a:lnTo>
                  <a:lnTo>
                    <a:pt x="787" y="1117"/>
                  </a:lnTo>
                  <a:lnTo>
                    <a:pt x="787" y="1118"/>
                  </a:lnTo>
                  <a:lnTo>
                    <a:pt x="787" y="1119"/>
                  </a:lnTo>
                  <a:lnTo>
                    <a:pt x="789" y="1119"/>
                  </a:lnTo>
                  <a:lnTo>
                    <a:pt x="789" y="1120"/>
                  </a:lnTo>
                  <a:lnTo>
                    <a:pt x="789" y="1121"/>
                  </a:lnTo>
                  <a:lnTo>
                    <a:pt x="789" y="1122"/>
                  </a:lnTo>
                  <a:lnTo>
                    <a:pt x="790" y="1122"/>
                  </a:lnTo>
                  <a:lnTo>
                    <a:pt x="790" y="1123"/>
                  </a:lnTo>
                  <a:lnTo>
                    <a:pt x="791" y="1123"/>
                  </a:lnTo>
                  <a:lnTo>
                    <a:pt x="791" y="1124"/>
                  </a:lnTo>
                  <a:lnTo>
                    <a:pt x="790" y="1124"/>
                  </a:lnTo>
                  <a:lnTo>
                    <a:pt x="790" y="1125"/>
                  </a:lnTo>
                  <a:lnTo>
                    <a:pt x="791" y="1125"/>
                  </a:lnTo>
                  <a:lnTo>
                    <a:pt x="791" y="1124"/>
                  </a:lnTo>
                  <a:lnTo>
                    <a:pt x="792" y="1124"/>
                  </a:lnTo>
                  <a:lnTo>
                    <a:pt x="792" y="1125"/>
                  </a:lnTo>
                  <a:lnTo>
                    <a:pt x="793" y="1125"/>
                  </a:lnTo>
                  <a:lnTo>
                    <a:pt x="794" y="1125"/>
                  </a:lnTo>
                  <a:lnTo>
                    <a:pt x="795" y="1125"/>
                  </a:lnTo>
                  <a:lnTo>
                    <a:pt x="797" y="1125"/>
                  </a:lnTo>
                  <a:lnTo>
                    <a:pt x="797" y="1127"/>
                  </a:lnTo>
                  <a:lnTo>
                    <a:pt x="797" y="1128"/>
                  </a:lnTo>
                  <a:lnTo>
                    <a:pt x="795" y="1128"/>
                  </a:lnTo>
                  <a:lnTo>
                    <a:pt x="797" y="1129"/>
                  </a:lnTo>
                  <a:lnTo>
                    <a:pt x="798" y="1129"/>
                  </a:lnTo>
                  <a:lnTo>
                    <a:pt x="798" y="1131"/>
                  </a:lnTo>
                  <a:lnTo>
                    <a:pt x="800" y="1131"/>
                  </a:lnTo>
                  <a:lnTo>
                    <a:pt x="801" y="1131"/>
                  </a:lnTo>
                  <a:lnTo>
                    <a:pt x="802" y="1131"/>
                  </a:lnTo>
                  <a:lnTo>
                    <a:pt x="802" y="1132"/>
                  </a:lnTo>
                  <a:lnTo>
                    <a:pt x="803" y="1132"/>
                  </a:lnTo>
                  <a:lnTo>
                    <a:pt x="803" y="1133"/>
                  </a:lnTo>
                  <a:lnTo>
                    <a:pt x="804" y="1133"/>
                  </a:lnTo>
                  <a:lnTo>
                    <a:pt x="805" y="1133"/>
                  </a:lnTo>
                  <a:lnTo>
                    <a:pt x="805" y="1132"/>
                  </a:lnTo>
                  <a:lnTo>
                    <a:pt x="806" y="1132"/>
                  </a:lnTo>
                  <a:lnTo>
                    <a:pt x="807" y="1132"/>
                  </a:lnTo>
                  <a:lnTo>
                    <a:pt x="808" y="1132"/>
                  </a:lnTo>
                  <a:lnTo>
                    <a:pt x="808" y="1133"/>
                  </a:lnTo>
                  <a:lnTo>
                    <a:pt x="809" y="1133"/>
                  </a:lnTo>
                  <a:lnTo>
                    <a:pt x="808" y="1134"/>
                  </a:lnTo>
                  <a:lnTo>
                    <a:pt x="809" y="1134"/>
                  </a:lnTo>
                  <a:lnTo>
                    <a:pt x="809" y="1133"/>
                  </a:lnTo>
                  <a:lnTo>
                    <a:pt x="811" y="1133"/>
                  </a:lnTo>
                  <a:lnTo>
                    <a:pt x="811" y="1134"/>
                  </a:lnTo>
                  <a:lnTo>
                    <a:pt x="813" y="1134"/>
                  </a:lnTo>
                  <a:lnTo>
                    <a:pt x="814" y="1134"/>
                  </a:lnTo>
                  <a:lnTo>
                    <a:pt x="814" y="1133"/>
                  </a:lnTo>
                  <a:lnTo>
                    <a:pt x="816" y="1132"/>
                  </a:lnTo>
                  <a:lnTo>
                    <a:pt x="817" y="1131"/>
                  </a:lnTo>
                  <a:lnTo>
                    <a:pt x="818" y="1131"/>
                  </a:lnTo>
                  <a:lnTo>
                    <a:pt x="818" y="1132"/>
                  </a:lnTo>
                  <a:lnTo>
                    <a:pt x="818" y="1133"/>
                  </a:lnTo>
                  <a:lnTo>
                    <a:pt x="818" y="1134"/>
                  </a:lnTo>
                  <a:lnTo>
                    <a:pt x="819" y="1134"/>
                  </a:lnTo>
                  <a:lnTo>
                    <a:pt x="820" y="1134"/>
                  </a:lnTo>
                  <a:lnTo>
                    <a:pt x="821" y="1134"/>
                  </a:lnTo>
                  <a:lnTo>
                    <a:pt x="821" y="1133"/>
                  </a:lnTo>
                  <a:lnTo>
                    <a:pt x="823" y="1134"/>
                  </a:lnTo>
                  <a:lnTo>
                    <a:pt x="823" y="1135"/>
                  </a:lnTo>
                  <a:lnTo>
                    <a:pt x="824" y="1135"/>
                  </a:lnTo>
                  <a:lnTo>
                    <a:pt x="824" y="1136"/>
                  </a:lnTo>
                  <a:lnTo>
                    <a:pt x="823" y="1138"/>
                  </a:lnTo>
                  <a:lnTo>
                    <a:pt x="821" y="1138"/>
                  </a:lnTo>
                  <a:lnTo>
                    <a:pt x="823" y="1139"/>
                  </a:lnTo>
                  <a:lnTo>
                    <a:pt x="825" y="1139"/>
                  </a:lnTo>
                  <a:lnTo>
                    <a:pt x="826" y="1139"/>
                  </a:lnTo>
                  <a:lnTo>
                    <a:pt x="826" y="1140"/>
                  </a:lnTo>
                  <a:lnTo>
                    <a:pt x="825" y="1140"/>
                  </a:lnTo>
                  <a:lnTo>
                    <a:pt x="824" y="1140"/>
                  </a:lnTo>
                  <a:lnTo>
                    <a:pt x="823" y="1140"/>
                  </a:lnTo>
                  <a:lnTo>
                    <a:pt x="823" y="1141"/>
                  </a:lnTo>
                  <a:lnTo>
                    <a:pt x="821" y="1141"/>
                  </a:lnTo>
                  <a:lnTo>
                    <a:pt x="820" y="1141"/>
                  </a:lnTo>
                  <a:lnTo>
                    <a:pt x="820" y="1142"/>
                  </a:lnTo>
                  <a:lnTo>
                    <a:pt x="819" y="1142"/>
                  </a:lnTo>
                  <a:lnTo>
                    <a:pt x="818" y="1142"/>
                  </a:lnTo>
                  <a:lnTo>
                    <a:pt x="818" y="1143"/>
                  </a:lnTo>
                  <a:lnTo>
                    <a:pt x="817" y="1142"/>
                  </a:lnTo>
                  <a:lnTo>
                    <a:pt x="817" y="1143"/>
                  </a:lnTo>
                  <a:lnTo>
                    <a:pt x="816" y="1143"/>
                  </a:lnTo>
                  <a:lnTo>
                    <a:pt x="815" y="1143"/>
                  </a:lnTo>
                  <a:lnTo>
                    <a:pt x="815" y="1144"/>
                  </a:lnTo>
                  <a:lnTo>
                    <a:pt x="814" y="1144"/>
                  </a:lnTo>
                  <a:lnTo>
                    <a:pt x="813" y="1144"/>
                  </a:lnTo>
                  <a:lnTo>
                    <a:pt x="811" y="1146"/>
                  </a:lnTo>
                  <a:lnTo>
                    <a:pt x="809" y="1146"/>
                  </a:lnTo>
                  <a:lnTo>
                    <a:pt x="808" y="1147"/>
                  </a:lnTo>
                  <a:lnTo>
                    <a:pt x="807" y="1147"/>
                  </a:lnTo>
                  <a:lnTo>
                    <a:pt x="806" y="1147"/>
                  </a:lnTo>
                  <a:lnTo>
                    <a:pt x="805" y="1147"/>
                  </a:lnTo>
                  <a:lnTo>
                    <a:pt x="804" y="1148"/>
                  </a:lnTo>
                  <a:lnTo>
                    <a:pt x="804" y="1150"/>
                  </a:lnTo>
                  <a:lnTo>
                    <a:pt x="803" y="1148"/>
                  </a:lnTo>
                  <a:lnTo>
                    <a:pt x="802" y="1148"/>
                  </a:lnTo>
                  <a:lnTo>
                    <a:pt x="802" y="1150"/>
                  </a:lnTo>
                  <a:lnTo>
                    <a:pt x="801" y="1148"/>
                  </a:lnTo>
                  <a:lnTo>
                    <a:pt x="800" y="1147"/>
                  </a:lnTo>
                  <a:lnTo>
                    <a:pt x="800" y="1148"/>
                  </a:lnTo>
                  <a:lnTo>
                    <a:pt x="801" y="1148"/>
                  </a:lnTo>
                  <a:lnTo>
                    <a:pt x="801" y="1150"/>
                  </a:lnTo>
                  <a:lnTo>
                    <a:pt x="801" y="1151"/>
                  </a:lnTo>
                  <a:lnTo>
                    <a:pt x="801" y="1152"/>
                  </a:lnTo>
                  <a:lnTo>
                    <a:pt x="800" y="1151"/>
                  </a:lnTo>
                  <a:lnTo>
                    <a:pt x="798" y="1151"/>
                  </a:lnTo>
                  <a:lnTo>
                    <a:pt x="797" y="1151"/>
                  </a:lnTo>
                  <a:lnTo>
                    <a:pt x="797" y="1150"/>
                  </a:lnTo>
                  <a:lnTo>
                    <a:pt x="797" y="1148"/>
                  </a:lnTo>
                  <a:lnTo>
                    <a:pt x="795" y="1148"/>
                  </a:lnTo>
                  <a:lnTo>
                    <a:pt x="795" y="1150"/>
                  </a:lnTo>
                  <a:lnTo>
                    <a:pt x="795" y="1151"/>
                  </a:lnTo>
                  <a:lnTo>
                    <a:pt x="794" y="1151"/>
                  </a:lnTo>
                  <a:lnTo>
                    <a:pt x="794" y="1150"/>
                  </a:lnTo>
                  <a:lnTo>
                    <a:pt x="793" y="1150"/>
                  </a:lnTo>
                  <a:lnTo>
                    <a:pt x="793" y="1151"/>
                  </a:lnTo>
                  <a:lnTo>
                    <a:pt x="793" y="1152"/>
                  </a:lnTo>
                  <a:lnTo>
                    <a:pt x="793" y="1153"/>
                  </a:lnTo>
                  <a:lnTo>
                    <a:pt x="793" y="1154"/>
                  </a:lnTo>
                  <a:lnTo>
                    <a:pt x="792" y="1154"/>
                  </a:lnTo>
                  <a:lnTo>
                    <a:pt x="792" y="1155"/>
                  </a:lnTo>
                  <a:lnTo>
                    <a:pt x="791" y="1155"/>
                  </a:lnTo>
                  <a:lnTo>
                    <a:pt x="790" y="1155"/>
                  </a:lnTo>
                  <a:lnTo>
                    <a:pt x="790" y="1156"/>
                  </a:lnTo>
                  <a:lnTo>
                    <a:pt x="790" y="1157"/>
                  </a:lnTo>
                  <a:lnTo>
                    <a:pt x="789" y="1157"/>
                  </a:lnTo>
                  <a:lnTo>
                    <a:pt x="789" y="1158"/>
                  </a:lnTo>
                  <a:lnTo>
                    <a:pt x="787" y="1158"/>
                  </a:lnTo>
                  <a:lnTo>
                    <a:pt x="787" y="1159"/>
                  </a:lnTo>
                  <a:lnTo>
                    <a:pt x="787" y="1162"/>
                  </a:lnTo>
                  <a:lnTo>
                    <a:pt x="786" y="1162"/>
                  </a:lnTo>
                  <a:lnTo>
                    <a:pt x="785" y="1159"/>
                  </a:lnTo>
                  <a:lnTo>
                    <a:pt x="785" y="1162"/>
                  </a:lnTo>
                  <a:lnTo>
                    <a:pt x="784" y="1163"/>
                  </a:lnTo>
                  <a:lnTo>
                    <a:pt x="784" y="1162"/>
                  </a:lnTo>
                  <a:lnTo>
                    <a:pt x="783" y="1162"/>
                  </a:lnTo>
                  <a:lnTo>
                    <a:pt x="781" y="1162"/>
                  </a:lnTo>
                  <a:lnTo>
                    <a:pt x="781" y="1163"/>
                  </a:lnTo>
                  <a:lnTo>
                    <a:pt x="783" y="1163"/>
                  </a:lnTo>
                  <a:lnTo>
                    <a:pt x="783" y="1164"/>
                  </a:lnTo>
                  <a:lnTo>
                    <a:pt x="783" y="1165"/>
                  </a:lnTo>
                  <a:lnTo>
                    <a:pt x="781" y="1164"/>
                  </a:lnTo>
                  <a:lnTo>
                    <a:pt x="781" y="1165"/>
                  </a:lnTo>
                  <a:lnTo>
                    <a:pt x="780" y="1165"/>
                  </a:lnTo>
                  <a:lnTo>
                    <a:pt x="780" y="1164"/>
                  </a:lnTo>
                  <a:lnTo>
                    <a:pt x="779" y="1165"/>
                  </a:lnTo>
                  <a:lnTo>
                    <a:pt x="778" y="1165"/>
                  </a:lnTo>
                  <a:lnTo>
                    <a:pt x="778" y="1164"/>
                  </a:lnTo>
                  <a:lnTo>
                    <a:pt x="778" y="1163"/>
                  </a:lnTo>
                  <a:lnTo>
                    <a:pt x="777" y="1163"/>
                  </a:lnTo>
                  <a:lnTo>
                    <a:pt x="777" y="1162"/>
                  </a:lnTo>
                  <a:lnTo>
                    <a:pt x="777" y="1159"/>
                  </a:lnTo>
                  <a:lnTo>
                    <a:pt x="775" y="1159"/>
                  </a:lnTo>
                  <a:lnTo>
                    <a:pt x="775" y="1162"/>
                  </a:lnTo>
                  <a:lnTo>
                    <a:pt x="774" y="1162"/>
                  </a:lnTo>
                  <a:lnTo>
                    <a:pt x="774" y="1159"/>
                  </a:lnTo>
                  <a:lnTo>
                    <a:pt x="773" y="1159"/>
                  </a:lnTo>
                  <a:lnTo>
                    <a:pt x="773" y="1158"/>
                  </a:lnTo>
                  <a:lnTo>
                    <a:pt x="774" y="1157"/>
                  </a:lnTo>
                  <a:lnTo>
                    <a:pt x="773" y="1157"/>
                  </a:lnTo>
                  <a:lnTo>
                    <a:pt x="773" y="1156"/>
                  </a:lnTo>
                  <a:lnTo>
                    <a:pt x="773" y="1155"/>
                  </a:lnTo>
                  <a:lnTo>
                    <a:pt x="774" y="1154"/>
                  </a:lnTo>
                  <a:lnTo>
                    <a:pt x="774" y="1153"/>
                  </a:lnTo>
                  <a:lnTo>
                    <a:pt x="774" y="1152"/>
                  </a:lnTo>
                  <a:lnTo>
                    <a:pt x="775" y="1152"/>
                  </a:lnTo>
                  <a:lnTo>
                    <a:pt x="775" y="1151"/>
                  </a:lnTo>
                  <a:lnTo>
                    <a:pt x="777" y="1151"/>
                  </a:lnTo>
                  <a:lnTo>
                    <a:pt x="777" y="1150"/>
                  </a:lnTo>
                  <a:lnTo>
                    <a:pt x="777" y="1148"/>
                  </a:lnTo>
                  <a:lnTo>
                    <a:pt x="778" y="1148"/>
                  </a:lnTo>
                  <a:lnTo>
                    <a:pt x="778" y="1150"/>
                  </a:lnTo>
                  <a:lnTo>
                    <a:pt x="779" y="1150"/>
                  </a:lnTo>
                  <a:lnTo>
                    <a:pt x="779" y="1148"/>
                  </a:lnTo>
                  <a:lnTo>
                    <a:pt x="778" y="1148"/>
                  </a:lnTo>
                  <a:lnTo>
                    <a:pt x="778" y="1147"/>
                  </a:lnTo>
                  <a:lnTo>
                    <a:pt x="779" y="1147"/>
                  </a:lnTo>
                  <a:lnTo>
                    <a:pt x="781" y="1146"/>
                  </a:lnTo>
                  <a:lnTo>
                    <a:pt x="781" y="1144"/>
                  </a:lnTo>
                  <a:lnTo>
                    <a:pt x="784" y="1144"/>
                  </a:lnTo>
                  <a:lnTo>
                    <a:pt x="784" y="1143"/>
                  </a:lnTo>
                  <a:lnTo>
                    <a:pt x="785" y="1142"/>
                  </a:lnTo>
                  <a:lnTo>
                    <a:pt x="787" y="1141"/>
                  </a:lnTo>
                  <a:lnTo>
                    <a:pt x="789" y="1141"/>
                  </a:lnTo>
                  <a:lnTo>
                    <a:pt x="790" y="1141"/>
                  </a:lnTo>
                  <a:lnTo>
                    <a:pt x="790" y="1140"/>
                  </a:lnTo>
                  <a:lnTo>
                    <a:pt x="791" y="1140"/>
                  </a:lnTo>
                  <a:lnTo>
                    <a:pt x="792" y="1140"/>
                  </a:lnTo>
                  <a:lnTo>
                    <a:pt x="792" y="1141"/>
                  </a:lnTo>
                  <a:lnTo>
                    <a:pt x="793" y="1141"/>
                  </a:lnTo>
                  <a:lnTo>
                    <a:pt x="793" y="1142"/>
                  </a:lnTo>
                  <a:lnTo>
                    <a:pt x="794" y="1142"/>
                  </a:lnTo>
                  <a:lnTo>
                    <a:pt x="794" y="1141"/>
                  </a:lnTo>
                  <a:lnTo>
                    <a:pt x="794" y="1140"/>
                  </a:lnTo>
                  <a:lnTo>
                    <a:pt x="795" y="1140"/>
                  </a:lnTo>
                  <a:lnTo>
                    <a:pt x="797" y="1140"/>
                  </a:lnTo>
                  <a:lnTo>
                    <a:pt x="798" y="1140"/>
                  </a:lnTo>
                  <a:lnTo>
                    <a:pt x="798" y="1139"/>
                  </a:lnTo>
                  <a:lnTo>
                    <a:pt x="800" y="1139"/>
                  </a:lnTo>
                  <a:lnTo>
                    <a:pt x="801" y="1139"/>
                  </a:lnTo>
                  <a:lnTo>
                    <a:pt x="802" y="1139"/>
                  </a:lnTo>
                  <a:lnTo>
                    <a:pt x="803" y="1139"/>
                  </a:lnTo>
                  <a:lnTo>
                    <a:pt x="803" y="1138"/>
                  </a:lnTo>
                  <a:lnTo>
                    <a:pt x="802" y="1138"/>
                  </a:lnTo>
                  <a:lnTo>
                    <a:pt x="801" y="1138"/>
                  </a:lnTo>
                  <a:lnTo>
                    <a:pt x="798" y="1138"/>
                  </a:lnTo>
                  <a:lnTo>
                    <a:pt x="797" y="1138"/>
                  </a:lnTo>
                  <a:lnTo>
                    <a:pt x="795" y="1138"/>
                  </a:lnTo>
                  <a:lnTo>
                    <a:pt x="794" y="1138"/>
                  </a:lnTo>
                  <a:lnTo>
                    <a:pt x="793" y="1138"/>
                  </a:lnTo>
                  <a:lnTo>
                    <a:pt x="792" y="1138"/>
                  </a:lnTo>
                  <a:lnTo>
                    <a:pt x="791" y="1138"/>
                  </a:lnTo>
                  <a:lnTo>
                    <a:pt x="790" y="1138"/>
                  </a:lnTo>
                  <a:lnTo>
                    <a:pt x="789" y="1138"/>
                  </a:lnTo>
                  <a:lnTo>
                    <a:pt x="789" y="1139"/>
                  </a:lnTo>
                  <a:lnTo>
                    <a:pt x="787" y="1139"/>
                  </a:lnTo>
                  <a:lnTo>
                    <a:pt x="786" y="1139"/>
                  </a:lnTo>
                  <a:lnTo>
                    <a:pt x="786" y="1138"/>
                  </a:lnTo>
                  <a:lnTo>
                    <a:pt x="787" y="1136"/>
                  </a:lnTo>
                  <a:lnTo>
                    <a:pt x="789" y="1135"/>
                  </a:lnTo>
                  <a:lnTo>
                    <a:pt x="790" y="1135"/>
                  </a:lnTo>
                  <a:lnTo>
                    <a:pt x="790" y="1134"/>
                  </a:lnTo>
                  <a:lnTo>
                    <a:pt x="791" y="1134"/>
                  </a:lnTo>
                  <a:lnTo>
                    <a:pt x="791" y="1133"/>
                  </a:lnTo>
                  <a:lnTo>
                    <a:pt x="792" y="1133"/>
                  </a:lnTo>
                  <a:lnTo>
                    <a:pt x="793" y="1133"/>
                  </a:lnTo>
                  <a:lnTo>
                    <a:pt x="793" y="1132"/>
                  </a:lnTo>
                  <a:lnTo>
                    <a:pt x="793" y="1131"/>
                  </a:lnTo>
                  <a:lnTo>
                    <a:pt x="792" y="1131"/>
                  </a:lnTo>
                  <a:lnTo>
                    <a:pt x="792" y="1132"/>
                  </a:lnTo>
                  <a:lnTo>
                    <a:pt x="791" y="1132"/>
                  </a:lnTo>
                  <a:lnTo>
                    <a:pt x="791" y="1131"/>
                  </a:lnTo>
                  <a:lnTo>
                    <a:pt x="790" y="1131"/>
                  </a:lnTo>
                  <a:lnTo>
                    <a:pt x="790" y="1132"/>
                  </a:lnTo>
                  <a:lnTo>
                    <a:pt x="789" y="1133"/>
                  </a:lnTo>
                  <a:lnTo>
                    <a:pt x="789" y="1134"/>
                  </a:lnTo>
                  <a:lnTo>
                    <a:pt x="787" y="1134"/>
                  </a:lnTo>
                  <a:lnTo>
                    <a:pt x="786" y="1134"/>
                  </a:lnTo>
                  <a:lnTo>
                    <a:pt x="786" y="1135"/>
                  </a:lnTo>
                  <a:lnTo>
                    <a:pt x="785" y="1135"/>
                  </a:lnTo>
                  <a:lnTo>
                    <a:pt x="784" y="1136"/>
                  </a:lnTo>
                  <a:lnTo>
                    <a:pt x="783" y="1136"/>
                  </a:lnTo>
                  <a:lnTo>
                    <a:pt x="780" y="1138"/>
                  </a:lnTo>
                  <a:lnTo>
                    <a:pt x="780" y="1139"/>
                  </a:lnTo>
                  <a:lnTo>
                    <a:pt x="779" y="1139"/>
                  </a:lnTo>
                  <a:lnTo>
                    <a:pt x="778" y="1139"/>
                  </a:lnTo>
                  <a:lnTo>
                    <a:pt x="778" y="1140"/>
                  </a:lnTo>
                  <a:lnTo>
                    <a:pt x="777" y="1140"/>
                  </a:lnTo>
                  <a:lnTo>
                    <a:pt x="775" y="1140"/>
                  </a:lnTo>
                  <a:lnTo>
                    <a:pt x="774" y="1139"/>
                  </a:lnTo>
                  <a:lnTo>
                    <a:pt x="775" y="1138"/>
                  </a:lnTo>
                  <a:lnTo>
                    <a:pt x="775" y="1136"/>
                  </a:lnTo>
                  <a:lnTo>
                    <a:pt x="774" y="1138"/>
                  </a:lnTo>
                  <a:lnTo>
                    <a:pt x="774" y="1139"/>
                  </a:lnTo>
                  <a:lnTo>
                    <a:pt x="774" y="1140"/>
                  </a:lnTo>
                  <a:lnTo>
                    <a:pt x="773" y="1141"/>
                  </a:lnTo>
                  <a:lnTo>
                    <a:pt x="773" y="1140"/>
                  </a:lnTo>
                  <a:lnTo>
                    <a:pt x="772" y="1140"/>
                  </a:lnTo>
                  <a:lnTo>
                    <a:pt x="772" y="1141"/>
                  </a:lnTo>
                  <a:lnTo>
                    <a:pt x="772" y="1142"/>
                  </a:lnTo>
                  <a:lnTo>
                    <a:pt x="771" y="1142"/>
                  </a:lnTo>
                  <a:lnTo>
                    <a:pt x="771" y="1141"/>
                  </a:lnTo>
                  <a:lnTo>
                    <a:pt x="770" y="1141"/>
                  </a:lnTo>
                  <a:lnTo>
                    <a:pt x="769" y="1142"/>
                  </a:lnTo>
                  <a:lnTo>
                    <a:pt x="768" y="1142"/>
                  </a:lnTo>
                  <a:lnTo>
                    <a:pt x="766" y="1142"/>
                  </a:lnTo>
                  <a:lnTo>
                    <a:pt x="766" y="1141"/>
                  </a:lnTo>
                  <a:lnTo>
                    <a:pt x="764" y="1141"/>
                  </a:lnTo>
                  <a:lnTo>
                    <a:pt x="764" y="1142"/>
                  </a:lnTo>
                  <a:lnTo>
                    <a:pt x="763" y="1142"/>
                  </a:lnTo>
                  <a:lnTo>
                    <a:pt x="763" y="1141"/>
                  </a:lnTo>
                  <a:lnTo>
                    <a:pt x="763" y="1140"/>
                  </a:lnTo>
                  <a:lnTo>
                    <a:pt x="762" y="1140"/>
                  </a:lnTo>
                  <a:lnTo>
                    <a:pt x="762" y="1141"/>
                  </a:lnTo>
                  <a:lnTo>
                    <a:pt x="761" y="1141"/>
                  </a:lnTo>
                  <a:lnTo>
                    <a:pt x="760" y="1140"/>
                  </a:lnTo>
                  <a:lnTo>
                    <a:pt x="760" y="1139"/>
                  </a:lnTo>
                  <a:lnTo>
                    <a:pt x="760" y="1138"/>
                  </a:lnTo>
                  <a:lnTo>
                    <a:pt x="760" y="1136"/>
                  </a:lnTo>
                  <a:lnTo>
                    <a:pt x="760" y="1135"/>
                  </a:lnTo>
                  <a:lnTo>
                    <a:pt x="760" y="1134"/>
                  </a:lnTo>
                  <a:lnTo>
                    <a:pt x="759" y="1134"/>
                  </a:lnTo>
                  <a:lnTo>
                    <a:pt x="758" y="1134"/>
                  </a:lnTo>
                  <a:lnTo>
                    <a:pt x="758" y="1133"/>
                  </a:lnTo>
                  <a:lnTo>
                    <a:pt x="757" y="1134"/>
                  </a:lnTo>
                  <a:lnTo>
                    <a:pt x="757" y="1133"/>
                  </a:lnTo>
                  <a:lnTo>
                    <a:pt x="757" y="1132"/>
                  </a:lnTo>
                  <a:lnTo>
                    <a:pt x="757" y="1131"/>
                  </a:lnTo>
                  <a:lnTo>
                    <a:pt x="757" y="1129"/>
                  </a:lnTo>
                  <a:lnTo>
                    <a:pt x="757" y="1127"/>
                  </a:lnTo>
                  <a:lnTo>
                    <a:pt x="757" y="1125"/>
                  </a:lnTo>
                  <a:lnTo>
                    <a:pt x="757" y="1123"/>
                  </a:lnTo>
                  <a:lnTo>
                    <a:pt x="757" y="1121"/>
                  </a:lnTo>
                  <a:lnTo>
                    <a:pt x="757" y="1119"/>
                  </a:lnTo>
                  <a:lnTo>
                    <a:pt x="757" y="1118"/>
                  </a:lnTo>
                  <a:lnTo>
                    <a:pt x="757" y="1115"/>
                  </a:lnTo>
                  <a:lnTo>
                    <a:pt x="757" y="1112"/>
                  </a:lnTo>
                  <a:lnTo>
                    <a:pt x="756" y="1111"/>
                  </a:lnTo>
                  <a:lnTo>
                    <a:pt x="756" y="1110"/>
                  </a:lnTo>
                  <a:lnTo>
                    <a:pt x="755" y="1110"/>
                  </a:lnTo>
                  <a:lnTo>
                    <a:pt x="754" y="1109"/>
                  </a:lnTo>
                  <a:lnTo>
                    <a:pt x="754" y="1108"/>
                  </a:lnTo>
                  <a:lnTo>
                    <a:pt x="752" y="1108"/>
                  </a:lnTo>
                  <a:lnTo>
                    <a:pt x="750" y="1108"/>
                  </a:lnTo>
                  <a:lnTo>
                    <a:pt x="750" y="1109"/>
                  </a:lnTo>
                  <a:lnTo>
                    <a:pt x="749" y="1109"/>
                  </a:lnTo>
                  <a:lnTo>
                    <a:pt x="748" y="1109"/>
                  </a:lnTo>
                  <a:lnTo>
                    <a:pt x="748" y="1110"/>
                  </a:lnTo>
                  <a:lnTo>
                    <a:pt x="747" y="1110"/>
                  </a:lnTo>
                  <a:lnTo>
                    <a:pt x="746" y="1110"/>
                  </a:lnTo>
                  <a:lnTo>
                    <a:pt x="745" y="1110"/>
                  </a:lnTo>
                  <a:lnTo>
                    <a:pt x="744" y="1110"/>
                  </a:lnTo>
                  <a:lnTo>
                    <a:pt x="744" y="1109"/>
                  </a:lnTo>
                  <a:lnTo>
                    <a:pt x="744" y="1108"/>
                  </a:lnTo>
                  <a:lnTo>
                    <a:pt x="744" y="1107"/>
                  </a:lnTo>
                  <a:lnTo>
                    <a:pt x="743" y="1107"/>
                  </a:lnTo>
                  <a:lnTo>
                    <a:pt x="741" y="1107"/>
                  </a:lnTo>
                  <a:lnTo>
                    <a:pt x="740" y="1108"/>
                  </a:lnTo>
                  <a:lnTo>
                    <a:pt x="740" y="1109"/>
                  </a:lnTo>
                  <a:lnTo>
                    <a:pt x="739" y="1111"/>
                  </a:lnTo>
                  <a:lnTo>
                    <a:pt x="738" y="1112"/>
                  </a:lnTo>
                  <a:lnTo>
                    <a:pt x="737" y="1113"/>
                  </a:lnTo>
                  <a:lnTo>
                    <a:pt x="735" y="1115"/>
                  </a:lnTo>
                  <a:lnTo>
                    <a:pt x="735" y="1117"/>
                  </a:lnTo>
                  <a:lnTo>
                    <a:pt x="734" y="1118"/>
                  </a:lnTo>
                  <a:lnTo>
                    <a:pt x="734" y="1119"/>
                  </a:lnTo>
                  <a:lnTo>
                    <a:pt x="733" y="1120"/>
                  </a:lnTo>
                  <a:lnTo>
                    <a:pt x="733" y="1121"/>
                  </a:lnTo>
                  <a:lnTo>
                    <a:pt x="733" y="1122"/>
                  </a:lnTo>
                  <a:lnTo>
                    <a:pt x="732" y="1123"/>
                  </a:lnTo>
                  <a:lnTo>
                    <a:pt x="732" y="1124"/>
                  </a:lnTo>
                  <a:lnTo>
                    <a:pt x="731" y="1125"/>
                  </a:lnTo>
                  <a:lnTo>
                    <a:pt x="732" y="1125"/>
                  </a:lnTo>
                  <a:lnTo>
                    <a:pt x="732" y="1127"/>
                  </a:lnTo>
                  <a:lnTo>
                    <a:pt x="731" y="1127"/>
                  </a:lnTo>
                  <a:lnTo>
                    <a:pt x="731" y="1128"/>
                  </a:lnTo>
                  <a:lnTo>
                    <a:pt x="731" y="1129"/>
                  </a:lnTo>
                  <a:lnTo>
                    <a:pt x="731" y="1131"/>
                  </a:lnTo>
                  <a:lnTo>
                    <a:pt x="729" y="1132"/>
                  </a:lnTo>
                  <a:lnTo>
                    <a:pt x="729" y="1133"/>
                  </a:lnTo>
                  <a:lnTo>
                    <a:pt x="728" y="1134"/>
                  </a:lnTo>
                  <a:lnTo>
                    <a:pt x="727" y="1135"/>
                  </a:lnTo>
                  <a:lnTo>
                    <a:pt x="726" y="1136"/>
                  </a:lnTo>
                  <a:lnTo>
                    <a:pt x="727" y="1136"/>
                  </a:lnTo>
                  <a:lnTo>
                    <a:pt x="727" y="1138"/>
                  </a:lnTo>
                  <a:lnTo>
                    <a:pt x="726" y="1138"/>
                  </a:lnTo>
                  <a:lnTo>
                    <a:pt x="725" y="1138"/>
                  </a:lnTo>
                  <a:lnTo>
                    <a:pt x="725" y="1139"/>
                  </a:lnTo>
                  <a:lnTo>
                    <a:pt x="725" y="1140"/>
                  </a:lnTo>
                  <a:lnTo>
                    <a:pt x="724" y="1139"/>
                  </a:lnTo>
                  <a:lnTo>
                    <a:pt x="723" y="1139"/>
                  </a:lnTo>
                  <a:lnTo>
                    <a:pt x="723" y="1140"/>
                  </a:lnTo>
                  <a:lnTo>
                    <a:pt x="722" y="1140"/>
                  </a:lnTo>
                  <a:lnTo>
                    <a:pt x="720" y="1139"/>
                  </a:lnTo>
                  <a:lnTo>
                    <a:pt x="720" y="1140"/>
                  </a:lnTo>
                  <a:lnTo>
                    <a:pt x="718" y="1140"/>
                  </a:lnTo>
                  <a:lnTo>
                    <a:pt x="718" y="1141"/>
                  </a:lnTo>
                  <a:lnTo>
                    <a:pt x="718" y="1142"/>
                  </a:lnTo>
                  <a:lnTo>
                    <a:pt x="718" y="1143"/>
                  </a:lnTo>
                  <a:lnTo>
                    <a:pt x="717" y="1143"/>
                  </a:lnTo>
                  <a:lnTo>
                    <a:pt x="716" y="1143"/>
                  </a:lnTo>
                  <a:lnTo>
                    <a:pt x="715" y="1143"/>
                  </a:lnTo>
                  <a:lnTo>
                    <a:pt x="714" y="1143"/>
                  </a:lnTo>
                  <a:lnTo>
                    <a:pt x="713" y="1143"/>
                  </a:lnTo>
                  <a:lnTo>
                    <a:pt x="712" y="1143"/>
                  </a:lnTo>
                  <a:lnTo>
                    <a:pt x="711" y="1143"/>
                  </a:lnTo>
                  <a:lnTo>
                    <a:pt x="710" y="1143"/>
                  </a:lnTo>
                  <a:lnTo>
                    <a:pt x="709" y="1143"/>
                  </a:lnTo>
                  <a:lnTo>
                    <a:pt x="707" y="1143"/>
                  </a:lnTo>
                  <a:lnTo>
                    <a:pt x="706" y="1143"/>
                  </a:lnTo>
                  <a:lnTo>
                    <a:pt x="704" y="1143"/>
                  </a:lnTo>
                  <a:lnTo>
                    <a:pt x="703" y="1143"/>
                  </a:lnTo>
                  <a:lnTo>
                    <a:pt x="702" y="1143"/>
                  </a:lnTo>
                  <a:lnTo>
                    <a:pt x="701" y="1143"/>
                  </a:lnTo>
                  <a:lnTo>
                    <a:pt x="700" y="1143"/>
                  </a:lnTo>
                  <a:lnTo>
                    <a:pt x="699" y="1143"/>
                  </a:lnTo>
                  <a:lnTo>
                    <a:pt x="698" y="1143"/>
                  </a:lnTo>
                  <a:lnTo>
                    <a:pt x="697" y="1143"/>
                  </a:lnTo>
                  <a:lnTo>
                    <a:pt x="695" y="1143"/>
                  </a:lnTo>
                  <a:lnTo>
                    <a:pt x="694" y="1143"/>
                  </a:lnTo>
                  <a:lnTo>
                    <a:pt x="693" y="1143"/>
                  </a:lnTo>
                  <a:lnTo>
                    <a:pt x="692" y="1143"/>
                  </a:lnTo>
                  <a:lnTo>
                    <a:pt x="691" y="1143"/>
                  </a:lnTo>
                  <a:lnTo>
                    <a:pt x="689" y="1143"/>
                  </a:lnTo>
                  <a:lnTo>
                    <a:pt x="688" y="1143"/>
                  </a:lnTo>
                  <a:lnTo>
                    <a:pt x="687" y="1143"/>
                  </a:lnTo>
                  <a:lnTo>
                    <a:pt x="686" y="1143"/>
                  </a:lnTo>
                  <a:lnTo>
                    <a:pt x="688" y="1142"/>
                  </a:lnTo>
                  <a:lnTo>
                    <a:pt x="688" y="1141"/>
                  </a:lnTo>
                  <a:lnTo>
                    <a:pt x="689" y="1141"/>
                  </a:lnTo>
                  <a:lnTo>
                    <a:pt x="691" y="1141"/>
                  </a:lnTo>
                  <a:lnTo>
                    <a:pt x="691" y="1140"/>
                  </a:lnTo>
                  <a:lnTo>
                    <a:pt x="689" y="1140"/>
                  </a:lnTo>
                  <a:lnTo>
                    <a:pt x="688" y="1140"/>
                  </a:lnTo>
                  <a:lnTo>
                    <a:pt x="688" y="1141"/>
                  </a:lnTo>
                  <a:lnTo>
                    <a:pt x="687" y="1141"/>
                  </a:lnTo>
                  <a:lnTo>
                    <a:pt x="687" y="1142"/>
                  </a:lnTo>
                  <a:lnTo>
                    <a:pt x="686" y="1142"/>
                  </a:lnTo>
                  <a:lnTo>
                    <a:pt x="686" y="1143"/>
                  </a:lnTo>
                  <a:lnTo>
                    <a:pt x="684" y="1143"/>
                  </a:lnTo>
                  <a:lnTo>
                    <a:pt x="683" y="1143"/>
                  </a:lnTo>
                  <a:lnTo>
                    <a:pt x="682" y="1143"/>
                  </a:lnTo>
                  <a:lnTo>
                    <a:pt x="681" y="1144"/>
                  </a:lnTo>
                  <a:lnTo>
                    <a:pt x="680" y="1146"/>
                  </a:lnTo>
                  <a:lnTo>
                    <a:pt x="679" y="1146"/>
                  </a:lnTo>
                  <a:lnTo>
                    <a:pt x="678" y="1147"/>
                  </a:lnTo>
                  <a:lnTo>
                    <a:pt x="677" y="1148"/>
                  </a:lnTo>
                  <a:lnTo>
                    <a:pt x="676" y="1150"/>
                  </a:lnTo>
                  <a:lnTo>
                    <a:pt x="674" y="1151"/>
                  </a:lnTo>
                  <a:lnTo>
                    <a:pt x="674" y="1152"/>
                  </a:lnTo>
                  <a:lnTo>
                    <a:pt x="672" y="1152"/>
                  </a:lnTo>
                  <a:lnTo>
                    <a:pt x="671" y="1153"/>
                  </a:lnTo>
                  <a:lnTo>
                    <a:pt x="670" y="1154"/>
                  </a:lnTo>
                  <a:lnTo>
                    <a:pt x="670" y="1155"/>
                  </a:lnTo>
                  <a:lnTo>
                    <a:pt x="669" y="1155"/>
                  </a:lnTo>
                  <a:lnTo>
                    <a:pt x="668" y="1155"/>
                  </a:lnTo>
                  <a:lnTo>
                    <a:pt x="667" y="1156"/>
                  </a:lnTo>
                  <a:lnTo>
                    <a:pt x="667" y="1157"/>
                  </a:lnTo>
                  <a:lnTo>
                    <a:pt x="667" y="1158"/>
                  </a:lnTo>
                  <a:lnTo>
                    <a:pt x="666" y="1158"/>
                  </a:lnTo>
                  <a:lnTo>
                    <a:pt x="666" y="1159"/>
                  </a:lnTo>
                  <a:lnTo>
                    <a:pt x="665" y="1162"/>
                  </a:lnTo>
                  <a:lnTo>
                    <a:pt x="665" y="1163"/>
                  </a:lnTo>
                  <a:lnTo>
                    <a:pt x="664" y="1164"/>
                  </a:lnTo>
                  <a:lnTo>
                    <a:pt x="661" y="1164"/>
                  </a:lnTo>
                  <a:lnTo>
                    <a:pt x="658" y="1164"/>
                  </a:lnTo>
                  <a:lnTo>
                    <a:pt x="656" y="1164"/>
                  </a:lnTo>
                  <a:lnTo>
                    <a:pt x="654" y="1164"/>
                  </a:lnTo>
                  <a:lnTo>
                    <a:pt x="652" y="1164"/>
                  </a:lnTo>
                  <a:lnTo>
                    <a:pt x="649" y="1164"/>
                  </a:lnTo>
                  <a:lnTo>
                    <a:pt x="647" y="1164"/>
                  </a:lnTo>
                  <a:lnTo>
                    <a:pt x="644" y="1164"/>
                  </a:lnTo>
                  <a:lnTo>
                    <a:pt x="643" y="1164"/>
                  </a:lnTo>
                  <a:lnTo>
                    <a:pt x="641" y="1165"/>
                  </a:lnTo>
                  <a:lnTo>
                    <a:pt x="640" y="1165"/>
                  </a:lnTo>
                  <a:lnTo>
                    <a:pt x="638" y="1166"/>
                  </a:lnTo>
                  <a:lnTo>
                    <a:pt x="640" y="1167"/>
                  </a:lnTo>
                  <a:lnTo>
                    <a:pt x="640" y="1168"/>
                  </a:lnTo>
                  <a:lnTo>
                    <a:pt x="641" y="1168"/>
                  </a:lnTo>
                  <a:lnTo>
                    <a:pt x="641" y="1169"/>
                  </a:lnTo>
                  <a:lnTo>
                    <a:pt x="641" y="1170"/>
                  </a:lnTo>
                  <a:lnTo>
                    <a:pt x="641" y="1171"/>
                  </a:lnTo>
                  <a:lnTo>
                    <a:pt x="641" y="1173"/>
                  </a:lnTo>
                  <a:lnTo>
                    <a:pt x="642" y="1173"/>
                  </a:lnTo>
                  <a:lnTo>
                    <a:pt x="642" y="1174"/>
                  </a:lnTo>
                  <a:lnTo>
                    <a:pt x="641" y="1174"/>
                  </a:lnTo>
                  <a:lnTo>
                    <a:pt x="641" y="1175"/>
                  </a:lnTo>
                  <a:lnTo>
                    <a:pt x="638" y="1175"/>
                  </a:lnTo>
                  <a:lnTo>
                    <a:pt x="637" y="1177"/>
                  </a:lnTo>
                  <a:lnTo>
                    <a:pt x="636" y="1178"/>
                  </a:lnTo>
                  <a:lnTo>
                    <a:pt x="634" y="1178"/>
                  </a:lnTo>
                  <a:lnTo>
                    <a:pt x="633" y="1179"/>
                  </a:lnTo>
                  <a:lnTo>
                    <a:pt x="632" y="1180"/>
                  </a:lnTo>
                  <a:lnTo>
                    <a:pt x="629" y="1180"/>
                  </a:lnTo>
                  <a:lnTo>
                    <a:pt x="627" y="1181"/>
                  </a:lnTo>
                  <a:lnTo>
                    <a:pt x="626" y="1181"/>
                  </a:lnTo>
                  <a:lnTo>
                    <a:pt x="625" y="1181"/>
                  </a:lnTo>
                  <a:lnTo>
                    <a:pt x="624" y="1182"/>
                  </a:lnTo>
                  <a:lnTo>
                    <a:pt x="623" y="1182"/>
                  </a:lnTo>
                  <a:lnTo>
                    <a:pt x="621" y="1182"/>
                  </a:lnTo>
                  <a:lnTo>
                    <a:pt x="620" y="1182"/>
                  </a:lnTo>
                  <a:lnTo>
                    <a:pt x="619" y="1184"/>
                  </a:lnTo>
                  <a:lnTo>
                    <a:pt x="618" y="1184"/>
                  </a:lnTo>
                  <a:lnTo>
                    <a:pt x="617" y="1185"/>
                  </a:lnTo>
                  <a:lnTo>
                    <a:pt x="615" y="1185"/>
                  </a:lnTo>
                  <a:lnTo>
                    <a:pt x="612" y="1186"/>
                  </a:lnTo>
                  <a:lnTo>
                    <a:pt x="611" y="1187"/>
                  </a:lnTo>
                  <a:lnTo>
                    <a:pt x="610" y="1188"/>
                  </a:lnTo>
                  <a:lnTo>
                    <a:pt x="609" y="1188"/>
                  </a:lnTo>
                  <a:lnTo>
                    <a:pt x="607" y="1189"/>
                  </a:lnTo>
                  <a:lnTo>
                    <a:pt x="606" y="1190"/>
                  </a:lnTo>
                  <a:lnTo>
                    <a:pt x="603" y="1190"/>
                  </a:lnTo>
                  <a:lnTo>
                    <a:pt x="602" y="1190"/>
                  </a:lnTo>
                  <a:lnTo>
                    <a:pt x="601" y="1189"/>
                  </a:lnTo>
                  <a:lnTo>
                    <a:pt x="600" y="1188"/>
                  </a:lnTo>
                  <a:lnTo>
                    <a:pt x="598" y="1188"/>
                  </a:lnTo>
                  <a:lnTo>
                    <a:pt x="598" y="1187"/>
                  </a:lnTo>
                  <a:lnTo>
                    <a:pt x="598" y="1186"/>
                  </a:lnTo>
                  <a:lnTo>
                    <a:pt x="598" y="1185"/>
                  </a:lnTo>
                  <a:lnTo>
                    <a:pt x="598" y="1184"/>
                  </a:lnTo>
                  <a:lnTo>
                    <a:pt x="598" y="1182"/>
                  </a:lnTo>
                  <a:lnTo>
                    <a:pt x="600" y="1181"/>
                  </a:lnTo>
                  <a:lnTo>
                    <a:pt x="601" y="1181"/>
                  </a:lnTo>
                  <a:lnTo>
                    <a:pt x="602" y="1180"/>
                  </a:lnTo>
                  <a:lnTo>
                    <a:pt x="603" y="1179"/>
                  </a:lnTo>
                  <a:lnTo>
                    <a:pt x="604" y="1178"/>
                  </a:lnTo>
                  <a:lnTo>
                    <a:pt x="604" y="1177"/>
                  </a:lnTo>
                  <a:lnTo>
                    <a:pt x="606" y="1175"/>
                  </a:lnTo>
                  <a:lnTo>
                    <a:pt x="604" y="1175"/>
                  </a:lnTo>
                  <a:lnTo>
                    <a:pt x="604" y="1174"/>
                  </a:lnTo>
                  <a:lnTo>
                    <a:pt x="606" y="1174"/>
                  </a:lnTo>
                  <a:lnTo>
                    <a:pt x="606" y="1173"/>
                  </a:lnTo>
                  <a:lnTo>
                    <a:pt x="606" y="1171"/>
                  </a:lnTo>
                  <a:lnTo>
                    <a:pt x="606" y="1170"/>
                  </a:lnTo>
                  <a:lnTo>
                    <a:pt x="607" y="1169"/>
                  </a:lnTo>
                  <a:lnTo>
                    <a:pt x="607" y="1168"/>
                  </a:lnTo>
                  <a:lnTo>
                    <a:pt x="608" y="1167"/>
                  </a:lnTo>
                  <a:lnTo>
                    <a:pt x="608" y="1166"/>
                  </a:lnTo>
                  <a:lnTo>
                    <a:pt x="608" y="1165"/>
                  </a:lnTo>
                  <a:lnTo>
                    <a:pt x="608" y="1164"/>
                  </a:lnTo>
                  <a:lnTo>
                    <a:pt x="608" y="1159"/>
                  </a:lnTo>
                  <a:lnTo>
                    <a:pt x="608" y="1157"/>
                  </a:lnTo>
                  <a:lnTo>
                    <a:pt x="607" y="1154"/>
                  </a:lnTo>
                  <a:lnTo>
                    <a:pt x="607" y="1152"/>
                  </a:lnTo>
                  <a:lnTo>
                    <a:pt x="606" y="1148"/>
                  </a:lnTo>
                  <a:lnTo>
                    <a:pt x="606" y="1146"/>
                  </a:lnTo>
                  <a:lnTo>
                    <a:pt x="604" y="1142"/>
                  </a:lnTo>
                  <a:lnTo>
                    <a:pt x="604" y="1139"/>
                  </a:lnTo>
                  <a:lnTo>
                    <a:pt x="604" y="1138"/>
                  </a:lnTo>
                  <a:lnTo>
                    <a:pt x="602" y="1136"/>
                  </a:lnTo>
                  <a:lnTo>
                    <a:pt x="600" y="1135"/>
                  </a:lnTo>
                  <a:lnTo>
                    <a:pt x="597" y="1134"/>
                  </a:lnTo>
                  <a:lnTo>
                    <a:pt x="596" y="1133"/>
                  </a:lnTo>
                  <a:lnTo>
                    <a:pt x="595" y="1132"/>
                  </a:lnTo>
                  <a:lnTo>
                    <a:pt x="592" y="1132"/>
                  </a:lnTo>
                  <a:lnTo>
                    <a:pt x="594" y="1131"/>
                  </a:lnTo>
                  <a:lnTo>
                    <a:pt x="594" y="1129"/>
                  </a:lnTo>
                  <a:lnTo>
                    <a:pt x="595" y="1129"/>
                  </a:lnTo>
                  <a:lnTo>
                    <a:pt x="595" y="1128"/>
                  </a:lnTo>
                  <a:lnTo>
                    <a:pt x="594" y="1127"/>
                  </a:lnTo>
                  <a:lnTo>
                    <a:pt x="592" y="1127"/>
                  </a:lnTo>
                  <a:lnTo>
                    <a:pt x="591" y="1127"/>
                  </a:lnTo>
                  <a:lnTo>
                    <a:pt x="590" y="1127"/>
                  </a:lnTo>
                  <a:lnTo>
                    <a:pt x="590" y="1128"/>
                  </a:lnTo>
                  <a:lnTo>
                    <a:pt x="589" y="1128"/>
                  </a:lnTo>
                  <a:lnTo>
                    <a:pt x="589" y="1127"/>
                  </a:lnTo>
                  <a:lnTo>
                    <a:pt x="589" y="1125"/>
                  </a:lnTo>
                  <a:lnTo>
                    <a:pt x="588" y="1125"/>
                  </a:lnTo>
                  <a:lnTo>
                    <a:pt x="588" y="1124"/>
                  </a:lnTo>
                  <a:lnTo>
                    <a:pt x="588" y="1123"/>
                  </a:lnTo>
                  <a:lnTo>
                    <a:pt x="588" y="1122"/>
                  </a:lnTo>
                  <a:lnTo>
                    <a:pt x="588" y="1121"/>
                  </a:lnTo>
                  <a:lnTo>
                    <a:pt x="587" y="1121"/>
                  </a:lnTo>
                  <a:lnTo>
                    <a:pt x="586" y="1121"/>
                  </a:lnTo>
                  <a:lnTo>
                    <a:pt x="585" y="1121"/>
                  </a:lnTo>
                  <a:lnTo>
                    <a:pt x="585" y="1122"/>
                  </a:lnTo>
                  <a:lnTo>
                    <a:pt x="583" y="1122"/>
                  </a:lnTo>
                  <a:lnTo>
                    <a:pt x="583" y="1121"/>
                  </a:lnTo>
                  <a:lnTo>
                    <a:pt x="581" y="1120"/>
                  </a:lnTo>
                  <a:lnTo>
                    <a:pt x="580" y="1119"/>
                  </a:lnTo>
                  <a:lnTo>
                    <a:pt x="580" y="1118"/>
                  </a:lnTo>
                  <a:lnTo>
                    <a:pt x="580" y="1117"/>
                  </a:lnTo>
                  <a:lnTo>
                    <a:pt x="580" y="1115"/>
                  </a:lnTo>
                  <a:lnTo>
                    <a:pt x="579" y="1115"/>
                  </a:lnTo>
                  <a:lnTo>
                    <a:pt x="579" y="1113"/>
                  </a:lnTo>
                  <a:lnTo>
                    <a:pt x="578" y="1113"/>
                  </a:lnTo>
                  <a:lnTo>
                    <a:pt x="577" y="1113"/>
                  </a:lnTo>
                  <a:lnTo>
                    <a:pt x="576" y="1112"/>
                  </a:lnTo>
                  <a:lnTo>
                    <a:pt x="575" y="1111"/>
                  </a:lnTo>
                  <a:lnTo>
                    <a:pt x="574" y="1111"/>
                  </a:lnTo>
                  <a:lnTo>
                    <a:pt x="573" y="1110"/>
                  </a:lnTo>
                  <a:lnTo>
                    <a:pt x="572" y="1109"/>
                  </a:lnTo>
                  <a:lnTo>
                    <a:pt x="570" y="1109"/>
                  </a:lnTo>
                  <a:lnTo>
                    <a:pt x="569" y="1108"/>
                  </a:lnTo>
                  <a:lnTo>
                    <a:pt x="567" y="1107"/>
                  </a:lnTo>
                  <a:lnTo>
                    <a:pt x="566" y="1107"/>
                  </a:lnTo>
                  <a:lnTo>
                    <a:pt x="565" y="1106"/>
                  </a:lnTo>
                  <a:lnTo>
                    <a:pt x="564" y="1106"/>
                  </a:lnTo>
                  <a:lnTo>
                    <a:pt x="563" y="1105"/>
                  </a:lnTo>
                  <a:lnTo>
                    <a:pt x="562" y="1105"/>
                  </a:lnTo>
                  <a:lnTo>
                    <a:pt x="561" y="1104"/>
                  </a:lnTo>
                  <a:lnTo>
                    <a:pt x="560" y="1104"/>
                  </a:lnTo>
                  <a:lnTo>
                    <a:pt x="558" y="1102"/>
                  </a:lnTo>
                  <a:lnTo>
                    <a:pt x="556" y="1101"/>
                  </a:lnTo>
                  <a:lnTo>
                    <a:pt x="553" y="1099"/>
                  </a:lnTo>
                  <a:lnTo>
                    <a:pt x="552" y="1098"/>
                  </a:lnTo>
                  <a:lnTo>
                    <a:pt x="550" y="1097"/>
                  </a:lnTo>
                  <a:lnTo>
                    <a:pt x="547" y="1096"/>
                  </a:lnTo>
                  <a:lnTo>
                    <a:pt x="546" y="1095"/>
                  </a:lnTo>
                  <a:lnTo>
                    <a:pt x="544" y="1094"/>
                  </a:lnTo>
                  <a:lnTo>
                    <a:pt x="542" y="1094"/>
                  </a:lnTo>
                  <a:lnTo>
                    <a:pt x="540" y="1095"/>
                  </a:lnTo>
                  <a:lnTo>
                    <a:pt x="538" y="1096"/>
                  </a:lnTo>
                  <a:lnTo>
                    <a:pt x="537" y="1097"/>
                  </a:lnTo>
                  <a:lnTo>
                    <a:pt x="534" y="1098"/>
                  </a:lnTo>
                  <a:lnTo>
                    <a:pt x="533" y="1098"/>
                  </a:lnTo>
                  <a:lnTo>
                    <a:pt x="532" y="1098"/>
                  </a:lnTo>
                  <a:lnTo>
                    <a:pt x="531" y="1098"/>
                  </a:lnTo>
                  <a:lnTo>
                    <a:pt x="530" y="1098"/>
                  </a:lnTo>
                  <a:lnTo>
                    <a:pt x="529" y="1098"/>
                  </a:lnTo>
                  <a:lnTo>
                    <a:pt x="528" y="1098"/>
                  </a:lnTo>
                  <a:lnTo>
                    <a:pt x="528" y="1097"/>
                  </a:lnTo>
                  <a:lnTo>
                    <a:pt x="527" y="1097"/>
                  </a:lnTo>
                  <a:lnTo>
                    <a:pt x="527" y="1096"/>
                  </a:lnTo>
                  <a:lnTo>
                    <a:pt x="526" y="1096"/>
                  </a:lnTo>
                  <a:lnTo>
                    <a:pt x="522" y="1097"/>
                  </a:lnTo>
                  <a:lnTo>
                    <a:pt x="521" y="1097"/>
                  </a:lnTo>
                  <a:lnTo>
                    <a:pt x="521" y="1096"/>
                  </a:lnTo>
                  <a:lnTo>
                    <a:pt x="520" y="1096"/>
                  </a:lnTo>
                  <a:lnTo>
                    <a:pt x="520" y="1097"/>
                  </a:lnTo>
                  <a:lnTo>
                    <a:pt x="519" y="1097"/>
                  </a:lnTo>
                  <a:lnTo>
                    <a:pt x="519" y="1096"/>
                  </a:lnTo>
                  <a:lnTo>
                    <a:pt x="518" y="1096"/>
                  </a:lnTo>
                  <a:lnTo>
                    <a:pt x="518" y="1095"/>
                  </a:lnTo>
                  <a:lnTo>
                    <a:pt x="517" y="1095"/>
                  </a:lnTo>
                  <a:lnTo>
                    <a:pt x="516" y="1096"/>
                  </a:lnTo>
                  <a:lnTo>
                    <a:pt x="515" y="1096"/>
                  </a:lnTo>
                  <a:lnTo>
                    <a:pt x="515" y="1097"/>
                  </a:lnTo>
                  <a:lnTo>
                    <a:pt x="514" y="1097"/>
                  </a:lnTo>
                  <a:lnTo>
                    <a:pt x="512" y="1097"/>
                  </a:lnTo>
                  <a:lnTo>
                    <a:pt x="511" y="1097"/>
                  </a:lnTo>
                  <a:lnTo>
                    <a:pt x="510" y="1097"/>
                  </a:lnTo>
                  <a:lnTo>
                    <a:pt x="510" y="1096"/>
                  </a:lnTo>
                  <a:lnTo>
                    <a:pt x="509" y="1095"/>
                  </a:lnTo>
                  <a:lnTo>
                    <a:pt x="507" y="1095"/>
                  </a:lnTo>
                  <a:lnTo>
                    <a:pt x="506" y="1095"/>
                  </a:lnTo>
                  <a:lnTo>
                    <a:pt x="506" y="1094"/>
                  </a:lnTo>
                  <a:lnTo>
                    <a:pt x="506" y="1093"/>
                  </a:lnTo>
                  <a:lnTo>
                    <a:pt x="505" y="1093"/>
                  </a:lnTo>
                  <a:lnTo>
                    <a:pt x="504" y="1093"/>
                  </a:lnTo>
                  <a:lnTo>
                    <a:pt x="504" y="1094"/>
                  </a:lnTo>
                  <a:lnTo>
                    <a:pt x="504" y="1095"/>
                  </a:lnTo>
                  <a:lnTo>
                    <a:pt x="503" y="1095"/>
                  </a:lnTo>
                  <a:lnTo>
                    <a:pt x="501" y="1094"/>
                  </a:lnTo>
                  <a:lnTo>
                    <a:pt x="501" y="1093"/>
                  </a:lnTo>
                  <a:lnTo>
                    <a:pt x="501" y="1092"/>
                  </a:lnTo>
                  <a:lnTo>
                    <a:pt x="500" y="1092"/>
                  </a:lnTo>
                  <a:lnTo>
                    <a:pt x="499" y="1092"/>
                  </a:lnTo>
                  <a:lnTo>
                    <a:pt x="499" y="1090"/>
                  </a:lnTo>
                  <a:lnTo>
                    <a:pt x="497" y="1089"/>
                  </a:lnTo>
                  <a:lnTo>
                    <a:pt x="495" y="1089"/>
                  </a:lnTo>
                  <a:lnTo>
                    <a:pt x="494" y="1089"/>
                  </a:lnTo>
                  <a:lnTo>
                    <a:pt x="492" y="1089"/>
                  </a:lnTo>
                  <a:lnTo>
                    <a:pt x="490" y="1089"/>
                  </a:lnTo>
                  <a:lnTo>
                    <a:pt x="490" y="1090"/>
                  </a:lnTo>
                  <a:lnTo>
                    <a:pt x="489" y="1090"/>
                  </a:lnTo>
                  <a:lnTo>
                    <a:pt x="488" y="1090"/>
                  </a:lnTo>
                  <a:lnTo>
                    <a:pt x="487" y="1090"/>
                  </a:lnTo>
                  <a:lnTo>
                    <a:pt x="487" y="1089"/>
                  </a:lnTo>
                  <a:lnTo>
                    <a:pt x="487" y="1088"/>
                  </a:lnTo>
                  <a:lnTo>
                    <a:pt x="485" y="1088"/>
                  </a:lnTo>
                  <a:lnTo>
                    <a:pt x="484" y="1088"/>
                  </a:lnTo>
                  <a:lnTo>
                    <a:pt x="483" y="1088"/>
                  </a:lnTo>
                  <a:lnTo>
                    <a:pt x="483" y="1087"/>
                  </a:lnTo>
                  <a:lnTo>
                    <a:pt x="481" y="1088"/>
                  </a:lnTo>
                  <a:lnTo>
                    <a:pt x="480" y="1087"/>
                  </a:lnTo>
                  <a:lnTo>
                    <a:pt x="480" y="1086"/>
                  </a:lnTo>
                  <a:lnTo>
                    <a:pt x="478" y="1086"/>
                  </a:lnTo>
                  <a:lnTo>
                    <a:pt x="478" y="1084"/>
                  </a:lnTo>
                  <a:lnTo>
                    <a:pt x="478" y="1082"/>
                  </a:lnTo>
                  <a:lnTo>
                    <a:pt x="478" y="1081"/>
                  </a:lnTo>
                  <a:lnTo>
                    <a:pt x="478" y="1079"/>
                  </a:lnTo>
                  <a:lnTo>
                    <a:pt x="476" y="1078"/>
                  </a:lnTo>
                  <a:lnTo>
                    <a:pt x="476" y="1077"/>
                  </a:lnTo>
                  <a:lnTo>
                    <a:pt x="475" y="1077"/>
                  </a:lnTo>
                  <a:lnTo>
                    <a:pt x="474" y="1077"/>
                  </a:lnTo>
                  <a:lnTo>
                    <a:pt x="473" y="1077"/>
                  </a:lnTo>
                  <a:lnTo>
                    <a:pt x="473" y="1079"/>
                  </a:lnTo>
                  <a:lnTo>
                    <a:pt x="473" y="1081"/>
                  </a:lnTo>
                  <a:lnTo>
                    <a:pt x="474" y="1082"/>
                  </a:lnTo>
                  <a:lnTo>
                    <a:pt x="473" y="1083"/>
                  </a:lnTo>
                  <a:lnTo>
                    <a:pt x="471" y="1083"/>
                  </a:lnTo>
                  <a:lnTo>
                    <a:pt x="469" y="1083"/>
                  </a:lnTo>
                  <a:lnTo>
                    <a:pt x="467" y="1083"/>
                  </a:lnTo>
                  <a:lnTo>
                    <a:pt x="465" y="1083"/>
                  </a:lnTo>
                  <a:lnTo>
                    <a:pt x="463" y="1083"/>
                  </a:lnTo>
                  <a:lnTo>
                    <a:pt x="460" y="1083"/>
                  </a:lnTo>
                  <a:lnTo>
                    <a:pt x="458" y="1083"/>
                  </a:lnTo>
                  <a:lnTo>
                    <a:pt x="455" y="1083"/>
                  </a:lnTo>
                  <a:lnTo>
                    <a:pt x="453" y="1083"/>
                  </a:lnTo>
                  <a:lnTo>
                    <a:pt x="452" y="1083"/>
                  </a:lnTo>
                  <a:lnTo>
                    <a:pt x="451" y="1083"/>
                  </a:lnTo>
                  <a:lnTo>
                    <a:pt x="449" y="1083"/>
                  </a:lnTo>
                  <a:lnTo>
                    <a:pt x="446" y="1083"/>
                  </a:lnTo>
                  <a:lnTo>
                    <a:pt x="443" y="1083"/>
                  </a:lnTo>
                  <a:lnTo>
                    <a:pt x="441" y="1083"/>
                  </a:lnTo>
                  <a:lnTo>
                    <a:pt x="439" y="1083"/>
                  </a:lnTo>
                  <a:lnTo>
                    <a:pt x="438" y="1083"/>
                  </a:lnTo>
                  <a:lnTo>
                    <a:pt x="436" y="1083"/>
                  </a:lnTo>
                  <a:lnTo>
                    <a:pt x="434" y="1083"/>
                  </a:lnTo>
                  <a:lnTo>
                    <a:pt x="430" y="1083"/>
                  </a:lnTo>
                  <a:lnTo>
                    <a:pt x="428" y="1083"/>
                  </a:lnTo>
                  <a:lnTo>
                    <a:pt x="426" y="1083"/>
                  </a:lnTo>
                  <a:lnTo>
                    <a:pt x="424" y="1083"/>
                  </a:lnTo>
                  <a:lnTo>
                    <a:pt x="421" y="1083"/>
                  </a:lnTo>
                  <a:lnTo>
                    <a:pt x="419" y="1083"/>
                  </a:lnTo>
                  <a:lnTo>
                    <a:pt x="416" y="1083"/>
                  </a:lnTo>
                  <a:lnTo>
                    <a:pt x="414" y="1083"/>
                  </a:lnTo>
                  <a:lnTo>
                    <a:pt x="412" y="1083"/>
                  </a:lnTo>
                  <a:lnTo>
                    <a:pt x="409" y="1083"/>
                  </a:lnTo>
                  <a:lnTo>
                    <a:pt x="408" y="1083"/>
                  </a:lnTo>
                  <a:lnTo>
                    <a:pt x="406" y="1083"/>
                  </a:lnTo>
                  <a:lnTo>
                    <a:pt x="404" y="1083"/>
                  </a:lnTo>
                  <a:lnTo>
                    <a:pt x="401" y="1083"/>
                  </a:lnTo>
                  <a:lnTo>
                    <a:pt x="398" y="1083"/>
                  </a:lnTo>
                  <a:lnTo>
                    <a:pt x="396" y="1083"/>
                  </a:lnTo>
                  <a:lnTo>
                    <a:pt x="394" y="1083"/>
                  </a:lnTo>
                  <a:lnTo>
                    <a:pt x="392" y="1083"/>
                  </a:lnTo>
                  <a:lnTo>
                    <a:pt x="390" y="1083"/>
                  </a:lnTo>
                  <a:lnTo>
                    <a:pt x="387" y="1083"/>
                  </a:lnTo>
                  <a:lnTo>
                    <a:pt x="384" y="1083"/>
                  </a:lnTo>
                  <a:lnTo>
                    <a:pt x="382" y="1083"/>
                  </a:lnTo>
                  <a:lnTo>
                    <a:pt x="380" y="1083"/>
                  </a:lnTo>
                  <a:lnTo>
                    <a:pt x="379" y="1083"/>
                  </a:lnTo>
                  <a:lnTo>
                    <a:pt x="377" y="1083"/>
                  </a:lnTo>
                  <a:lnTo>
                    <a:pt x="374" y="1083"/>
                  </a:lnTo>
                  <a:lnTo>
                    <a:pt x="372" y="1083"/>
                  </a:lnTo>
                  <a:lnTo>
                    <a:pt x="369" y="1083"/>
                  </a:lnTo>
                  <a:lnTo>
                    <a:pt x="367" y="1083"/>
                  </a:lnTo>
                  <a:lnTo>
                    <a:pt x="364" y="1083"/>
                  </a:lnTo>
                  <a:lnTo>
                    <a:pt x="362" y="1083"/>
                  </a:lnTo>
                  <a:lnTo>
                    <a:pt x="360" y="1083"/>
                  </a:lnTo>
                  <a:lnTo>
                    <a:pt x="358" y="1083"/>
                  </a:lnTo>
                  <a:lnTo>
                    <a:pt x="355" y="1083"/>
                  </a:lnTo>
                  <a:lnTo>
                    <a:pt x="352" y="1083"/>
                  </a:lnTo>
                  <a:lnTo>
                    <a:pt x="350" y="1083"/>
                  </a:lnTo>
                  <a:lnTo>
                    <a:pt x="348" y="1083"/>
                  </a:lnTo>
                  <a:lnTo>
                    <a:pt x="347" y="1083"/>
                  </a:lnTo>
                  <a:lnTo>
                    <a:pt x="345" y="1083"/>
                  </a:lnTo>
                  <a:lnTo>
                    <a:pt x="343" y="1083"/>
                  </a:lnTo>
                  <a:lnTo>
                    <a:pt x="339" y="1083"/>
                  </a:lnTo>
                  <a:lnTo>
                    <a:pt x="337" y="1083"/>
                  </a:lnTo>
                  <a:lnTo>
                    <a:pt x="335" y="1083"/>
                  </a:lnTo>
                  <a:lnTo>
                    <a:pt x="333" y="1083"/>
                  </a:lnTo>
                  <a:lnTo>
                    <a:pt x="330" y="1083"/>
                  </a:lnTo>
                  <a:lnTo>
                    <a:pt x="328" y="1083"/>
                  </a:lnTo>
                  <a:lnTo>
                    <a:pt x="325" y="1083"/>
                  </a:lnTo>
                  <a:lnTo>
                    <a:pt x="323" y="1083"/>
                  </a:lnTo>
                  <a:lnTo>
                    <a:pt x="321" y="1083"/>
                  </a:lnTo>
                  <a:lnTo>
                    <a:pt x="318" y="1083"/>
                  </a:lnTo>
                  <a:lnTo>
                    <a:pt x="317" y="1083"/>
                  </a:lnTo>
                  <a:lnTo>
                    <a:pt x="315" y="1083"/>
                  </a:lnTo>
                  <a:lnTo>
                    <a:pt x="313" y="1083"/>
                  </a:lnTo>
                  <a:lnTo>
                    <a:pt x="310" y="1083"/>
                  </a:lnTo>
                  <a:lnTo>
                    <a:pt x="307" y="1083"/>
                  </a:lnTo>
                  <a:lnTo>
                    <a:pt x="305" y="1083"/>
                  </a:lnTo>
                  <a:lnTo>
                    <a:pt x="303" y="1083"/>
                  </a:lnTo>
                  <a:lnTo>
                    <a:pt x="301" y="1083"/>
                  </a:lnTo>
                  <a:lnTo>
                    <a:pt x="299" y="1083"/>
                  </a:lnTo>
                  <a:lnTo>
                    <a:pt x="297" y="1083"/>
                  </a:lnTo>
                  <a:lnTo>
                    <a:pt x="293" y="1083"/>
                  </a:lnTo>
                  <a:lnTo>
                    <a:pt x="291" y="1083"/>
                  </a:lnTo>
                  <a:lnTo>
                    <a:pt x="289" y="1083"/>
                  </a:lnTo>
                  <a:lnTo>
                    <a:pt x="288" y="1083"/>
                  </a:lnTo>
                  <a:lnTo>
                    <a:pt x="286" y="1083"/>
                  </a:lnTo>
                  <a:lnTo>
                    <a:pt x="283" y="1083"/>
                  </a:lnTo>
                  <a:lnTo>
                    <a:pt x="281" y="1083"/>
                  </a:lnTo>
                  <a:lnTo>
                    <a:pt x="278" y="1083"/>
                  </a:lnTo>
                  <a:lnTo>
                    <a:pt x="276" y="1083"/>
                  </a:lnTo>
                  <a:lnTo>
                    <a:pt x="273" y="1083"/>
                  </a:lnTo>
                  <a:lnTo>
                    <a:pt x="271" y="1083"/>
                  </a:lnTo>
                  <a:lnTo>
                    <a:pt x="269" y="1083"/>
                  </a:lnTo>
                  <a:lnTo>
                    <a:pt x="267" y="1083"/>
                  </a:lnTo>
                  <a:lnTo>
                    <a:pt x="264" y="1083"/>
                  </a:lnTo>
                  <a:lnTo>
                    <a:pt x="261" y="1083"/>
                  </a:lnTo>
                  <a:lnTo>
                    <a:pt x="259" y="1083"/>
                  </a:lnTo>
                  <a:lnTo>
                    <a:pt x="258" y="1083"/>
                  </a:lnTo>
                  <a:lnTo>
                    <a:pt x="256" y="1083"/>
                  </a:lnTo>
                  <a:lnTo>
                    <a:pt x="254" y="1083"/>
                  </a:lnTo>
                  <a:lnTo>
                    <a:pt x="252" y="1083"/>
                  </a:lnTo>
                  <a:lnTo>
                    <a:pt x="248" y="1083"/>
                  </a:lnTo>
                  <a:lnTo>
                    <a:pt x="247" y="1083"/>
                  </a:lnTo>
                  <a:lnTo>
                    <a:pt x="246" y="1083"/>
                  </a:lnTo>
                  <a:lnTo>
                    <a:pt x="244" y="1083"/>
                  </a:lnTo>
                  <a:lnTo>
                    <a:pt x="242" y="1083"/>
                  </a:lnTo>
                  <a:lnTo>
                    <a:pt x="240" y="1083"/>
                  </a:lnTo>
                  <a:lnTo>
                    <a:pt x="237" y="1083"/>
                  </a:lnTo>
                  <a:lnTo>
                    <a:pt x="235" y="1083"/>
                  </a:lnTo>
                  <a:lnTo>
                    <a:pt x="232" y="1083"/>
                  </a:lnTo>
                  <a:lnTo>
                    <a:pt x="230" y="1083"/>
                  </a:lnTo>
                  <a:lnTo>
                    <a:pt x="227" y="1083"/>
                  </a:lnTo>
                  <a:lnTo>
                    <a:pt x="226" y="1083"/>
                  </a:lnTo>
                  <a:lnTo>
                    <a:pt x="224" y="1083"/>
                  </a:lnTo>
                  <a:lnTo>
                    <a:pt x="222" y="1083"/>
                  </a:lnTo>
                  <a:lnTo>
                    <a:pt x="219" y="1083"/>
                  </a:lnTo>
                  <a:lnTo>
                    <a:pt x="217" y="1083"/>
                  </a:lnTo>
                  <a:lnTo>
                    <a:pt x="214" y="1083"/>
                  </a:lnTo>
                  <a:lnTo>
                    <a:pt x="212" y="1083"/>
                  </a:lnTo>
                  <a:lnTo>
                    <a:pt x="210" y="1083"/>
                  </a:lnTo>
                  <a:lnTo>
                    <a:pt x="208" y="1083"/>
                  </a:lnTo>
                  <a:lnTo>
                    <a:pt x="206" y="1083"/>
                  </a:lnTo>
                  <a:lnTo>
                    <a:pt x="202" y="1083"/>
                  </a:lnTo>
                  <a:lnTo>
                    <a:pt x="200" y="1083"/>
                  </a:lnTo>
                  <a:lnTo>
                    <a:pt x="198" y="1083"/>
                  </a:lnTo>
                  <a:lnTo>
                    <a:pt x="197" y="1083"/>
                  </a:lnTo>
                  <a:lnTo>
                    <a:pt x="195" y="1083"/>
                  </a:lnTo>
                  <a:lnTo>
                    <a:pt x="192" y="1083"/>
                  </a:lnTo>
                  <a:lnTo>
                    <a:pt x="190" y="1083"/>
                  </a:lnTo>
                  <a:lnTo>
                    <a:pt x="188" y="1083"/>
                  </a:lnTo>
                  <a:lnTo>
                    <a:pt x="188" y="1082"/>
                  </a:lnTo>
                  <a:lnTo>
                    <a:pt x="187" y="1082"/>
                  </a:lnTo>
                  <a:lnTo>
                    <a:pt x="187" y="1081"/>
                  </a:lnTo>
                  <a:lnTo>
                    <a:pt x="186" y="1081"/>
                  </a:lnTo>
                  <a:lnTo>
                    <a:pt x="185" y="1082"/>
                  </a:lnTo>
                  <a:lnTo>
                    <a:pt x="185" y="1081"/>
                  </a:lnTo>
                  <a:lnTo>
                    <a:pt x="184" y="1081"/>
                  </a:lnTo>
                  <a:lnTo>
                    <a:pt x="184" y="1079"/>
                  </a:lnTo>
                  <a:lnTo>
                    <a:pt x="184" y="1078"/>
                  </a:lnTo>
                  <a:lnTo>
                    <a:pt x="184" y="1077"/>
                  </a:lnTo>
                  <a:lnTo>
                    <a:pt x="183" y="1077"/>
                  </a:lnTo>
                  <a:lnTo>
                    <a:pt x="181" y="1077"/>
                  </a:lnTo>
                  <a:lnTo>
                    <a:pt x="181" y="1076"/>
                  </a:lnTo>
                  <a:lnTo>
                    <a:pt x="183" y="1076"/>
                  </a:lnTo>
                  <a:lnTo>
                    <a:pt x="184" y="1076"/>
                  </a:lnTo>
                  <a:lnTo>
                    <a:pt x="184" y="1075"/>
                  </a:lnTo>
                  <a:lnTo>
                    <a:pt x="184" y="1074"/>
                  </a:lnTo>
                  <a:lnTo>
                    <a:pt x="183" y="1074"/>
                  </a:lnTo>
                  <a:lnTo>
                    <a:pt x="183" y="1075"/>
                  </a:lnTo>
                  <a:lnTo>
                    <a:pt x="183" y="1076"/>
                  </a:lnTo>
                  <a:lnTo>
                    <a:pt x="181" y="1075"/>
                  </a:lnTo>
                  <a:lnTo>
                    <a:pt x="181" y="1074"/>
                  </a:lnTo>
                  <a:lnTo>
                    <a:pt x="180" y="1075"/>
                  </a:lnTo>
                  <a:lnTo>
                    <a:pt x="181" y="1076"/>
                  </a:lnTo>
                  <a:lnTo>
                    <a:pt x="180" y="1076"/>
                  </a:lnTo>
                  <a:lnTo>
                    <a:pt x="178" y="1075"/>
                  </a:lnTo>
                  <a:lnTo>
                    <a:pt x="177" y="1075"/>
                  </a:lnTo>
                  <a:lnTo>
                    <a:pt x="176" y="1075"/>
                  </a:lnTo>
                  <a:lnTo>
                    <a:pt x="176" y="1074"/>
                  </a:lnTo>
                  <a:lnTo>
                    <a:pt x="176" y="1073"/>
                  </a:lnTo>
                  <a:lnTo>
                    <a:pt x="175" y="1073"/>
                  </a:lnTo>
                  <a:lnTo>
                    <a:pt x="173" y="1072"/>
                  </a:lnTo>
                  <a:lnTo>
                    <a:pt x="175" y="1072"/>
                  </a:lnTo>
                  <a:lnTo>
                    <a:pt x="176" y="1072"/>
                  </a:lnTo>
                  <a:lnTo>
                    <a:pt x="177" y="1072"/>
                  </a:lnTo>
                  <a:lnTo>
                    <a:pt x="177" y="1073"/>
                  </a:lnTo>
                  <a:lnTo>
                    <a:pt x="177" y="1074"/>
                  </a:lnTo>
                  <a:lnTo>
                    <a:pt x="178" y="1074"/>
                  </a:lnTo>
                  <a:lnTo>
                    <a:pt x="178" y="1073"/>
                  </a:lnTo>
                  <a:lnTo>
                    <a:pt x="178" y="1072"/>
                  </a:lnTo>
                  <a:lnTo>
                    <a:pt x="177" y="1072"/>
                  </a:lnTo>
                  <a:lnTo>
                    <a:pt x="177" y="1071"/>
                  </a:lnTo>
                  <a:lnTo>
                    <a:pt x="177" y="1068"/>
                  </a:lnTo>
                  <a:lnTo>
                    <a:pt x="177" y="1067"/>
                  </a:lnTo>
                  <a:lnTo>
                    <a:pt x="176" y="1067"/>
                  </a:lnTo>
                  <a:lnTo>
                    <a:pt x="175" y="1068"/>
                  </a:lnTo>
                  <a:lnTo>
                    <a:pt x="175" y="1071"/>
                  </a:lnTo>
                  <a:lnTo>
                    <a:pt x="173" y="1071"/>
                  </a:lnTo>
                  <a:lnTo>
                    <a:pt x="173" y="1072"/>
                  </a:lnTo>
                  <a:lnTo>
                    <a:pt x="172" y="1071"/>
                  </a:lnTo>
                  <a:lnTo>
                    <a:pt x="170" y="1071"/>
                  </a:lnTo>
                  <a:lnTo>
                    <a:pt x="169" y="1071"/>
                  </a:lnTo>
                  <a:lnTo>
                    <a:pt x="169" y="1068"/>
                  </a:lnTo>
                  <a:lnTo>
                    <a:pt x="168" y="1068"/>
                  </a:lnTo>
                  <a:lnTo>
                    <a:pt x="168" y="1067"/>
                  </a:lnTo>
                  <a:lnTo>
                    <a:pt x="167" y="1066"/>
                  </a:lnTo>
                  <a:lnTo>
                    <a:pt x="168" y="1066"/>
                  </a:lnTo>
                  <a:lnTo>
                    <a:pt x="168" y="1065"/>
                  </a:lnTo>
                  <a:lnTo>
                    <a:pt x="168" y="1064"/>
                  </a:lnTo>
                  <a:lnTo>
                    <a:pt x="169" y="1064"/>
                  </a:lnTo>
                  <a:lnTo>
                    <a:pt x="169" y="1063"/>
                  </a:lnTo>
                  <a:lnTo>
                    <a:pt x="169" y="1062"/>
                  </a:lnTo>
                  <a:lnTo>
                    <a:pt x="168" y="1062"/>
                  </a:lnTo>
                  <a:lnTo>
                    <a:pt x="168" y="1061"/>
                  </a:lnTo>
                  <a:lnTo>
                    <a:pt x="169" y="1061"/>
                  </a:lnTo>
                  <a:lnTo>
                    <a:pt x="170" y="1060"/>
                  </a:lnTo>
                  <a:lnTo>
                    <a:pt x="169" y="1060"/>
                  </a:lnTo>
                  <a:lnTo>
                    <a:pt x="168" y="1060"/>
                  </a:lnTo>
                  <a:lnTo>
                    <a:pt x="168" y="1061"/>
                  </a:lnTo>
                  <a:lnTo>
                    <a:pt x="167" y="1061"/>
                  </a:lnTo>
                  <a:lnTo>
                    <a:pt x="167" y="1062"/>
                  </a:lnTo>
                  <a:lnTo>
                    <a:pt x="168" y="1062"/>
                  </a:lnTo>
                  <a:lnTo>
                    <a:pt x="168" y="1063"/>
                  </a:lnTo>
                  <a:lnTo>
                    <a:pt x="168" y="1064"/>
                  </a:lnTo>
                  <a:lnTo>
                    <a:pt x="167" y="1063"/>
                  </a:lnTo>
                  <a:lnTo>
                    <a:pt x="166" y="1063"/>
                  </a:lnTo>
                  <a:lnTo>
                    <a:pt x="166" y="1062"/>
                  </a:lnTo>
                  <a:lnTo>
                    <a:pt x="166" y="1061"/>
                  </a:lnTo>
                  <a:lnTo>
                    <a:pt x="166" y="1060"/>
                  </a:lnTo>
                  <a:lnTo>
                    <a:pt x="165" y="1060"/>
                  </a:lnTo>
                  <a:lnTo>
                    <a:pt x="165" y="1059"/>
                  </a:lnTo>
                  <a:lnTo>
                    <a:pt x="166" y="1059"/>
                  </a:lnTo>
                  <a:lnTo>
                    <a:pt x="166" y="1058"/>
                  </a:lnTo>
                  <a:lnTo>
                    <a:pt x="165" y="1058"/>
                  </a:lnTo>
                  <a:lnTo>
                    <a:pt x="165" y="1059"/>
                  </a:lnTo>
                  <a:lnTo>
                    <a:pt x="164" y="1059"/>
                  </a:lnTo>
                  <a:lnTo>
                    <a:pt x="164" y="1060"/>
                  </a:lnTo>
                  <a:lnTo>
                    <a:pt x="163" y="1060"/>
                  </a:lnTo>
                  <a:lnTo>
                    <a:pt x="162" y="1060"/>
                  </a:lnTo>
                  <a:lnTo>
                    <a:pt x="162" y="1061"/>
                  </a:lnTo>
                  <a:lnTo>
                    <a:pt x="161" y="1061"/>
                  </a:lnTo>
                  <a:lnTo>
                    <a:pt x="161" y="1062"/>
                  </a:lnTo>
                  <a:lnTo>
                    <a:pt x="162" y="1062"/>
                  </a:lnTo>
                  <a:lnTo>
                    <a:pt x="162" y="1061"/>
                  </a:lnTo>
                  <a:lnTo>
                    <a:pt x="163" y="1060"/>
                  </a:lnTo>
                  <a:lnTo>
                    <a:pt x="163" y="1061"/>
                  </a:lnTo>
                  <a:lnTo>
                    <a:pt x="164" y="1061"/>
                  </a:lnTo>
                  <a:lnTo>
                    <a:pt x="164" y="1062"/>
                  </a:lnTo>
                  <a:lnTo>
                    <a:pt x="165" y="1063"/>
                  </a:lnTo>
                  <a:lnTo>
                    <a:pt x="164" y="1064"/>
                  </a:lnTo>
                  <a:lnTo>
                    <a:pt x="163" y="1064"/>
                  </a:lnTo>
                  <a:lnTo>
                    <a:pt x="162" y="1064"/>
                  </a:lnTo>
                  <a:lnTo>
                    <a:pt x="162" y="1065"/>
                  </a:lnTo>
                  <a:lnTo>
                    <a:pt x="163" y="1065"/>
                  </a:lnTo>
                  <a:lnTo>
                    <a:pt x="164" y="1065"/>
                  </a:lnTo>
                  <a:lnTo>
                    <a:pt x="164" y="1066"/>
                  </a:lnTo>
                  <a:lnTo>
                    <a:pt x="163" y="1066"/>
                  </a:lnTo>
                  <a:lnTo>
                    <a:pt x="163" y="1067"/>
                  </a:lnTo>
                  <a:lnTo>
                    <a:pt x="164" y="1067"/>
                  </a:lnTo>
                  <a:lnTo>
                    <a:pt x="166" y="1072"/>
                  </a:lnTo>
                  <a:lnTo>
                    <a:pt x="166" y="1073"/>
                  </a:lnTo>
                  <a:lnTo>
                    <a:pt x="165" y="1072"/>
                  </a:lnTo>
                  <a:lnTo>
                    <a:pt x="165" y="1073"/>
                  </a:lnTo>
                  <a:lnTo>
                    <a:pt x="166" y="1073"/>
                  </a:lnTo>
                  <a:lnTo>
                    <a:pt x="167" y="1075"/>
                  </a:lnTo>
                  <a:lnTo>
                    <a:pt x="167" y="1074"/>
                  </a:lnTo>
                  <a:lnTo>
                    <a:pt x="168" y="1075"/>
                  </a:lnTo>
                  <a:lnTo>
                    <a:pt x="168" y="1076"/>
                  </a:lnTo>
                  <a:lnTo>
                    <a:pt x="169" y="1076"/>
                  </a:lnTo>
                  <a:lnTo>
                    <a:pt x="169" y="1077"/>
                  </a:lnTo>
                  <a:lnTo>
                    <a:pt x="170" y="1077"/>
                  </a:lnTo>
                  <a:lnTo>
                    <a:pt x="172" y="1077"/>
                  </a:lnTo>
                  <a:lnTo>
                    <a:pt x="173" y="1077"/>
                  </a:lnTo>
                  <a:lnTo>
                    <a:pt x="175" y="1077"/>
                  </a:lnTo>
                  <a:lnTo>
                    <a:pt x="175" y="1078"/>
                  </a:lnTo>
                  <a:lnTo>
                    <a:pt x="176" y="1078"/>
                  </a:lnTo>
                  <a:lnTo>
                    <a:pt x="176" y="1079"/>
                  </a:lnTo>
                  <a:lnTo>
                    <a:pt x="177" y="1081"/>
                  </a:lnTo>
                  <a:lnTo>
                    <a:pt x="177" y="1079"/>
                  </a:lnTo>
                  <a:lnTo>
                    <a:pt x="178" y="1079"/>
                  </a:lnTo>
                  <a:lnTo>
                    <a:pt x="179" y="1081"/>
                  </a:lnTo>
                  <a:lnTo>
                    <a:pt x="178" y="1081"/>
                  </a:lnTo>
                  <a:lnTo>
                    <a:pt x="178" y="1082"/>
                  </a:lnTo>
                  <a:lnTo>
                    <a:pt x="177" y="1083"/>
                  </a:lnTo>
                  <a:lnTo>
                    <a:pt x="178" y="1083"/>
                  </a:lnTo>
                  <a:lnTo>
                    <a:pt x="178" y="1084"/>
                  </a:lnTo>
                  <a:lnTo>
                    <a:pt x="180" y="1086"/>
                  </a:lnTo>
                  <a:lnTo>
                    <a:pt x="181" y="1086"/>
                  </a:lnTo>
                  <a:lnTo>
                    <a:pt x="183" y="1087"/>
                  </a:lnTo>
                  <a:lnTo>
                    <a:pt x="181" y="1087"/>
                  </a:lnTo>
                  <a:lnTo>
                    <a:pt x="180" y="1087"/>
                  </a:lnTo>
                  <a:lnTo>
                    <a:pt x="180" y="1088"/>
                  </a:lnTo>
                  <a:lnTo>
                    <a:pt x="180" y="1089"/>
                  </a:lnTo>
                  <a:lnTo>
                    <a:pt x="180" y="1090"/>
                  </a:lnTo>
                  <a:lnTo>
                    <a:pt x="181" y="1089"/>
                  </a:lnTo>
                  <a:lnTo>
                    <a:pt x="183" y="1089"/>
                  </a:lnTo>
                  <a:lnTo>
                    <a:pt x="183" y="1090"/>
                  </a:lnTo>
                  <a:lnTo>
                    <a:pt x="183" y="1092"/>
                  </a:lnTo>
                  <a:lnTo>
                    <a:pt x="183" y="1093"/>
                  </a:lnTo>
                  <a:lnTo>
                    <a:pt x="181" y="1092"/>
                  </a:lnTo>
                  <a:lnTo>
                    <a:pt x="181" y="1093"/>
                  </a:lnTo>
                  <a:lnTo>
                    <a:pt x="180" y="1093"/>
                  </a:lnTo>
                  <a:lnTo>
                    <a:pt x="180" y="1094"/>
                  </a:lnTo>
                  <a:lnTo>
                    <a:pt x="179" y="1094"/>
                  </a:lnTo>
                  <a:lnTo>
                    <a:pt x="179" y="1093"/>
                  </a:lnTo>
                  <a:lnTo>
                    <a:pt x="178" y="1093"/>
                  </a:lnTo>
                  <a:lnTo>
                    <a:pt x="177" y="1093"/>
                  </a:lnTo>
                  <a:lnTo>
                    <a:pt x="175" y="1092"/>
                  </a:lnTo>
                  <a:lnTo>
                    <a:pt x="172" y="1090"/>
                  </a:lnTo>
                  <a:lnTo>
                    <a:pt x="170" y="1090"/>
                  </a:lnTo>
                  <a:lnTo>
                    <a:pt x="172" y="1089"/>
                  </a:lnTo>
                  <a:lnTo>
                    <a:pt x="170" y="1089"/>
                  </a:lnTo>
                  <a:lnTo>
                    <a:pt x="170" y="1090"/>
                  </a:lnTo>
                  <a:lnTo>
                    <a:pt x="169" y="1090"/>
                  </a:lnTo>
                  <a:lnTo>
                    <a:pt x="168" y="1089"/>
                  </a:lnTo>
                  <a:lnTo>
                    <a:pt x="167" y="1089"/>
                  </a:lnTo>
                  <a:lnTo>
                    <a:pt x="167" y="1088"/>
                  </a:lnTo>
                  <a:lnTo>
                    <a:pt x="164" y="1087"/>
                  </a:lnTo>
                  <a:lnTo>
                    <a:pt x="164" y="1086"/>
                  </a:lnTo>
                  <a:lnTo>
                    <a:pt x="164" y="1084"/>
                  </a:lnTo>
                  <a:lnTo>
                    <a:pt x="165" y="1084"/>
                  </a:lnTo>
                  <a:lnTo>
                    <a:pt x="165" y="1083"/>
                  </a:lnTo>
                  <a:lnTo>
                    <a:pt x="164" y="1083"/>
                  </a:lnTo>
                  <a:lnTo>
                    <a:pt x="163" y="1083"/>
                  </a:lnTo>
                  <a:lnTo>
                    <a:pt x="163" y="1082"/>
                  </a:lnTo>
                  <a:lnTo>
                    <a:pt x="162" y="1082"/>
                  </a:lnTo>
                  <a:lnTo>
                    <a:pt x="162" y="1083"/>
                  </a:lnTo>
                  <a:lnTo>
                    <a:pt x="161" y="1083"/>
                  </a:lnTo>
                  <a:lnTo>
                    <a:pt x="161" y="1084"/>
                  </a:lnTo>
                  <a:lnTo>
                    <a:pt x="160" y="1083"/>
                  </a:lnTo>
                  <a:lnTo>
                    <a:pt x="157" y="1082"/>
                  </a:lnTo>
                  <a:lnTo>
                    <a:pt x="156" y="1082"/>
                  </a:lnTo>
                  <a:lnTo>
                    <a:pt x="156" y="1081"/>
                  </a:lnTo>
                  <a:lnTo>
                    <a:pt x="157" y="1081"/>
                  </a:lnTo>
                  <a:lnTo>
                    <a:pt x="160" y="1079"/>
                  </a:lnTo>
                  <a:lnTo>
                    <a:pt x="157" y="1079"/>
                  </a:lnTo>
                  <a:lnTo>
                    <a:pt x="157" y="1078"/>
                  </a:lnTo>
                  <a:lnTo>
                    <a:pt x="156" y="1078"/>
                  </a:lnTo>
                  <a:lnTo>
                    <a:pt x="155" y="1078"/>
                  </a:lnTo>
                  <a:lnTo>
                    <a:pt x="155" y="1077"/>
                  </a:lnTo>
                  <a:lnTo>
                    <a:pt x="154" y="1077"/>
                  </a:lnTo>
                  <a:lnTo>
                    <a:pt x="154" y="1078"/>
                  </a:lnTo>
                  <a:lnTo>
                    <a:pt x="153" y="1078"/>
                  </a:lnTo>
                  <a:lnTo>
                    <a:pt x="152" y="1078"/>
                  </a:lnTo>
                  <a:lnTo>
                    <a:pt x="152" y="1077"/>
                  </a:lnTo>
                  <a:lnTo>
                    <a:pt x="152" y="1076"/>
                  </a:lnTo>
                  <a:lnTo>
                    <a:pt x="151" y="1076"/>
                  </a:lnTo>
                  <a:lnTo>
                    <a:pt x="151" y="1075"/>
                  </a:lnTo>
                  <a:lnTo>
                    <a:pt x="150" y="1075"/>
                  </a:lnTo>
                  <a:lnTo>
                    <a:pt x="150" y="1074"/>
                  </a:lnTo>
                  <a:lnTo>
                    <a:pt x="150" y="1073"/>
                  </a:lnTo>
                  <a:lnTo>
                    <a:pt x="151" y="1073"/>
                  </a:lnTo>
                  <a:lnTo>
                    <a:pt x="150" y="1072"/>
                  </a:lnTo>
                  <a:lnTo>
                    <a:pt x="151" y="1071"/>
                  </a:lnTo>
                  <a:lnTo>
                    <a:pt x="150" y="1071"/>
                  </a:lnTo>
                  <a:lnTo>
                    <a:pt x="150" y="1072"/>
                  </a:lnTo>
                  <a:lnTo>
                    <a:pt x="149" y="1072"/>
                  </a:lnTo>
                  <a:lnTo>
                    <a:pt x="149" y="1073"/>
                  </a:lnTo>
                  <a:lnTo>
                    <a:pt x="149" y="1074"/>
                  </a:lnTo>
                  <a:lnTo>
                    <a:pt x="146" y="1073"/>
                  </a:lnTo>
                  <a:lnTo>
                    <a:pt x="145" y="1072"/>
                  </a:lnTo>
                  <a:lnTo>
                    <a:pt x="145" y="1071"/>
                  </a:lnTo>
                  <a:lnTo>
                    <a:pt x="145" y="1068"/>
                  </a:lnTo>
                  <a:lnTo>
                    <a:pt x="146" y="1068"/>
                  </a:lnTo>
                  <a:lnTo>
                    <a:pt x="147" y="1068"/>
                  </a:lnTo>
                  <a:lnTo>
                    <a:pt x="147" y="1067"/>
                  </a:lnTo>
                  <a:lnTo>
                    <a:pt x="146" y="1067"/>
                  </a:lnTo>
                  <a:lnTo>
                    <a:pt x="145" y="1066"/>
                  </a:lnTo>
                  <a:lnTo>
                    <a:pt x="145" y="1067"/>
                  </a:lnTo>
                  <a:lnTo>
                    <a:pt x="145" y="1068"/>
                  </a:lnTo>
                  <a:lnTo>
                    <a:pt x="144" y="1068"/>
                  </a:lnTo>
                  <a:lnTo>
                    <a:pt x="142" y="1068"/>
                  </a:lnTo>
                  <a:lnTo>
                    <a:pt x="142" y="1067"/>
                  </a:lnTo>
                  <a:lnTo>
                    <a:pt x="142" y="1066"/>
                  </a:lnTo>
                  <a:lnTo>
                    <a:pt x="142" y="1065"/>
                  </a:lnTo>
                  <a:lnTo>
                    <a:pt x="142" y="1064"/>
                  </a:lnTo>
                  <a:lnTo>
                    <a:pt x="141" y="1064"/>
                  </a:lnTo>
                  <a:lnTo>
                    <a:pt x="141" y="1065"/>
                  </a:lnTo>
                  <a:lnTo>
                    <a:pt x="141" y="1066"/>
                  </a:lnTo>
                  <a:lnTo>
                    <a:pt x="140" y="1066"/>
                  </a:lnTo>
                  <a:lnTo>
                    <a:pt x="140" y="1065"/>
                  </a:lnTo>
                  <a:lnTo>
                    <a:pt x="140" y="1064"/>
                  </a:lnTo>
                  <a:lnTo>
                    <a:pt x="139" y="1064"/>
                  </a:lnTo>
                  <a:lnTo>
                    <a:pt x="138" y="1065"/>
                  </a:lnTo>
                  <a:lnTo>
                    <a:pt x="138" y="1064"/>
                  </a:lnTo>
                  <a:lnTo>
                    <a:pt x="136" y="1064"/>
                  </a:lnTo>
                  <a:lnTo>
                    <a:pt x="136" y="1065"/>
                  </a:lnTo>
                  <a:lnTo>
                    <a:pt x="135" y="1065"/>
                  </a:lnTo>
                  <a:lnTo>
                    <a:pt x="135" y="1064"/>
                  </a:lnTo>
                  <a:lnTo>
                    <a:pt x="136" y="1063"/>
                  </a:lnTo>
                  <a:lnTo>
                    <a:pt x="135" y="1062"/>
                  </a:lnTo>
                  <a:lnTo>
                    <a:pt x="134" y="1062"/>
                  </a:lnTo>
                  <a:lnTo>
                    <a:pt x="134" y="1061"/>
                  </a:lnTo>
                  <a:lnTo>
                    <a:pt x="134" y="1060"/>
                  </a:lnTo>
                  <a:lnTo>
                    <a:pt x="135" y="1060"/>
                  </a:lnTo>
                  <a:lnTo>
                    <a:pt x="136" y="1060"/>
                  </a:lnTo>
                  <a:lnTo>
                    <a:pt x="136" y="1059"/>
                  </a:lnTo>
                  <a:lnTo>
                    <a:pt x="135" y="1059"/>
                  </a:lnTo>
                  <a:lnTo>
                    <a:pt x="134" y="1060"/>
                  </a:lnTo>
                  <a:lnTo>
                    <a:pt x="134" y="1059"/>
                  </a:lnTo>
                  <a:lnTo>
                    <a:pt x="133" y="1060"/>
                  </a:lnTo>
                  <a:lnTo>
                    <a:pt x="133" y="1059"/>
                  </a:lnTo>
                  <a:lnTo>
                    <a:pt x="132" y="1059"/>
                  </a:lnTo>
                  <a:lnTo>
                    <a:pt x="132" y="1058"/>
                  </a:lnTo>
                  <a:lnTo>
                    <a:pt x="131" y="1058"/>
                  </a:lnTo>
                  <a:lnTo>
                    <a:pt x="131" y="1056"/>
                  </a:lnTo>
                  <a:lnTo>
                    <a:pt x="131" y="1055"/>
                  </a:lnTo>
                  <a:lnTo>
                    <a:pt x="130" y="1055"/>
                  </a:lnTo>
                  <a:lnTo>
                    <a:pt x="130" y="1053"/>
                  </a:lnTo>
                  <a:lnTo>
                    <a:pt x="131" y="1053"/>
                  </a:lnTo>
                  <a:lnTo>
                    <a:pt x="132" y="1053"/>
                  </a:lnTo>
                  <a:lnTo>
                    <a:pt x="133" y="1053"/>
                  </a:lnTo>
                  <a:lnTo>
                    <a:pt x="133" y="1052"/>
                  </a:lnTo>
                  <a:lnTo>
                    <a:pt x="134" y="1052"/>
                  </a:lnTo>
                  <a:lnTo>
                    <a:pt x="134" y="1051"/>
                  </a:lnTo>
                  <a:lnTo>
                    <a:pt x="135" y="1051"/>
                  </a:lnTo>
                  <a:lnTo>
                    <a:pt x="135" y="1052"/>
                  </a:lnTo>
                  <a:lnTo>
                    <a:pt x="138" y="1053"/>
                  </a:lnTo>
                  <a:lnTo>
                    <a:pt x="139" y="1053"/>
                  </a:lnTo>
                  <a:lnTo>
                    <a:pt x="139" y="1055"/>
                  </a:lnTo>
                  <a:lnTo>
                    <a:pt x="140" y="1055"/>
                  </a:lnTo>
                  <a:lnTo>
                    <a:pt x="140" y="1056"/>
                  </a:lnTo>
                  <a:lnTo>
                    <a:pt x="141" y="1056"/>
                  </a:lnTo>
                  <a:lnTo>
                    <a:pt x="142" y="1056"/>
                  </a:lnTo>
                  <a:lnTo>
                    <a:pt x="142" y="1058"/>
                  </a:lnTo>
                  <a:lnTo>
                    <a:pt x="144" y="1058"/>
                  </a:lnTo>
                  <a:lnTo>
                    <a:pt x="145" y="1058"/>
                  </a:lnTo>
                  <a:lnTo>
                    <a:pt x="144" y="1056"/>
                  </a:lnTo>
                  <a:lnTo>
                    <a:pt x="145" y="1056"/>
                  </a:lnTo>
                  <a:lnTo>
                    <a:pt x="146" y="1056"/>
                  </a:lnTo>
                  <a:lnTo>
                    <a:pt x="146" y="1058"/>
                  </a:lnTo>
                  <a:lnTo>
                    <a:pt x="146" y="1059"/>
                  </a:lnTo>
                  <a:lnTo>
                    <a:pt x="147" y="1059"/>
                  </a:lnTo>
                  <a:lnTo>
                    <a:pt x="149" y="1059"/>
                  </a:lnTo>
                  <a:lnTo>
                    <a:pt x="149" y="1060"/>
                  </a:lnTo>
                  <a:lnTo>
                    <a:pt x="150" y="1059"/>
                  </a:lnTo>
                  <a:lnTo>
                    <a:pt x="150" y="1060"/>
                  </a:lnTo>
                  <a:lnTo>
                    <a:pt x="151" y="1059"/>
                  </a:lnTo>
                  <a:lnTo>
                    <a:pt x="152" y="1060"/>
                  </a:lnTo>
                  <a:lnTo>
                    <a:pt x="153" y="1060"/>
                  </a:lnTo>
                  <a:lnTo>
                    <a:pt x="154" y="1060"/>
                  </a:lnTo>
                  <a:lnTo>
                    <a:pt x="155" y="1061"/>
                  </a:lnTo>
                  <a:lnTo>
                    <a:pt x="156" y="1061"/>
                  </a:lnTo>
                  <a:lnTo>
                    <a:pt x="157" y="1061"/>
                  </a:lnTo>
                  <a:lnTo>
                    <a:pt x="157" y="1060"/>
                  </a:lnTo>
                  <a:lnTo>
                    <a:pt x="156" y="1059"/>
                  </a:lnTo>
                  <a:lnTo>
                    <a:pt x="155" y="1060"/>
                  </a:lnTo>
                  <a:lnTo>
                    <a:pt x="154" y="1060"/>
                  </a:lnTo>
                  <a:lnTo>
                    <a:pt x="154" y="1059"/>
                  </a:lnTo>
                  <a:lnTo>
                    <a:pt x="153" y="1059"/>
                  </a:lnTo>
                  <a:lnTo>
                    <a:pt x="153" y="1058"/>
                  </a:lnTo>
                  <a:lnTo>
                    <a:pt x="152" y="1058"/>
                  </a:lnTo>
                  <a:lnTo>
                    <a:pt x="152" y="1056"/>
                  </a:lnTo>
                  <a:lnTo>
                    <a:pt x="153" y="1055"/>
                  </a:lnTo>
                  <a:lnTo>
                    <a:pt x="154" y="1053"/>
                  </a:lnTo>
                  <a:lnTo>
                    <a:pt x="153" y="1053"/>
                  </a:lnTo>
                  <a:lnTo>
                    <a:pt x="153" y="1052"/>
                  </a:lnTo>
                  <a:lnTo>
                    <a:pt x="153" y="1051"/>
                  </a:lnTo>
                  <a:lnTo>
                    <a:pt x="152" y="1051"/>
                  </a:lnTo>
                  <a:lnTo>
                    <a:pt x="151" y="1051"/>
                  </a:lnTo>
                  <a:lnTo>
                    <a:pt x="150" y="1051"/>
                  </a:lnTo>
                  <a:lnTo>
                    <a:pt x="150" y="1052"/>
                  </a:lnTo>
                  <a:lnTo>
                    <a:pt x="149" y="1052"/>
                  </a:lnTo>
                  <a:lnTo>
                    <a:pt x="147" y="1052"/>
                  </a:lnTo>
                  <a:lnTo>
                    <a:pt x="146" y="1052"/>
                  </a:lnTo>
                  <a:lnTo>
                    <a:pt x="145" y="1052"/>
                  </a:lnTo>
                  <a:lnTo>
                    <a:pt x="145" y="1053"/>
                  </a:lnTo>
                  <a:lnTo>
                    <a:pt x="144" y="1053"/>
                  </a:lnTo>
                  <a:lnTo>
                    <a:pt x="144" y="1052"/>
                  </a:lnTo>
                  <a:lnTo>
                    <a:pt x="144" y="1051"/>
                  </a:lnTo>
                  <a:lnTo>
                    <a:pt x="142" y="1051"/>
                  </a:lnTo>
                  <a:lnTo>
                    <a:pt x="142" y="1052"/>
                  </a:lnTo>
                  <a:lnTo>
                    <a:pt x="141" y="1051"/>
                  </a:lnTo>
                  <a:lnTo>
                    <a:pt x="141" y="1052"/>
                  </a:lnTo>
                  <a:lnTo>
                    <a:pt x="140" y="1051"/>
                  </a:lnTo>
                  <a:lnTo>
                    <a:pt x="139" y="1050"/>
                  </a:lnTo>
                  <a:lnTo>
                    <a:pt x="138" y="1050"/>
                  </a:lnTo>
                  <a:lnTo>
                    <a:pt x="138" y="1049"/>
                  </a:lnTo>
                  <a:lnTo>
                    <a:pt x="136" y="1048"/>
                  </a:lnTo>
                  <a:lnTo>
                    <a:pt x="136" y="1047"/>
                  </a:lnTo>
                  <a:lnTo>
                    <a:pt x="138" y="1047"/>
                  </a:lnTo>
                  <a:lnTo>
                    <a:pt x="138" y="1045"/>
                  </a:lnTo>
                  <a:lnTo>
                    <a:pt x="136" y="1045"/>
                  </a:lnTo>
                  <a:lnTo>
                    <a:pt x="136" y="1044"/>
                  </a:lnTo>
                  <a:lnTo>
                    <a:pt x="138" y="1044"/>
                  </a:lnTo>
                  <a:lnTo>
                    <a:pt x="138" y="1043"/>
                  </a:lnTo>
                  <a:lnTo>
                    <a:pt x="139" y="1043"/>
                  </a:lnTo>
                  <a:lnTo>
                    <a:pt x="139" y="1042"/>
                  </a:lnTo>
                  <a:lnTo>
                    <a:pt x="138" y="1043"/>
                  </a:lnTo>
                  <a:lnTo>
                    <a:pt x="136" y="1043"/>
                  </a:lnTo>
                  <a:lnTo>
                    <a:pt x="136" y="1042"/>
                  </a:lnTo>
                  <a:lnTo>
                    <a:pt x="136" y="1041"/>
                  </a:lnTo>
                  <a:lnTo>
                    <a:pt x="135" y="1041"/>
                  </a:lnTo>
                  <a:lnTo>
                    <a:pt x="135" y="1040"/>
                  </a:lnTo>
                  <a:lnTo>
                    <a:pt x="135" y="1038"/>
                  </a:lnTo>
                  <a:lnTo>
                    <a:pt x="135" y="1037"/>
                  </a:lnTo>
                  <a:lnTo>
                    <a:pt x="135" y="1036"/>
                  </a:lnTo>
                  <a:lnTo>
                    <a:pt x="135" y="1035"/>
                  </a:lnTo>
                  <a:lnTo>
                    <a:pt x="135" y="1033"/>
                  </a:lnTo>
                  <a:lnTo>
                    <a:pt x="135" y="1032"/>
                  </a:lnTo>
                  <a:lnTo>
                    <a:pt x="134" y="1032"/>
                  </a:lnTo>
                  <a:lnTo>
                    <a:pt x="133" y="1032"/>
                  </a:lnTo>
                  <a:lnTo>
                    <a:pt x="132" y="1032"/>
                  </a:lnTo>
                  <a:lnTo>
                    <a:pt x="131" y="1032"/>
                  </a:lnTo>
                  <a:lnTo>
                    <a:pt x="132" y="1031"/>
                  </a:lnTo>
                  <a:lnTo>
                    <a:pt x="131" y="1031"/>
                  </a:lnTo>
                  <a:lnTo>
                    <a:pt x="130" y="1031"/>
                  </a:lnTo>
                  <a:lnTo>
                    <a:pt x="130" y="1030"/>
                  </a:lnTo>
                  <a:lnTo>
                    <a:pt x="131" y="1030"/>
                  </a:lnTo>
                  <a:lnTo>
                    <a:pt x="132" y="1030"/>
                  </a:lnTo>
                  <a:lnTo>
                    <a:pt x="133" y="1029"/>
                  </a:lnTo>
                  <a:lnTo>
                    <a:pt x="134" y="1029"/>
                  </a:lnTo>
                  <a:lnTo>
                    <a:pt x="135" y="1030"/>
                  </a:lnTo>
                  <a:lnTo>
                    <a:pt x="135" y="1031"/>
                  </a:lnTo>
                  <a:lnTo>
                    <a:pt x="136" y="1031"/>
                  </a:lnTo>
                  <a:lnTo>
                    <a:pt x="136" y="1030"/>
                  </a:lnTo>
                  <a:lnTo>
                    <a:pt x="138" y="1030"/>
                  </a:lnTo>
                  <a:lnTo>
                    <a:pt x="138" y="1029"/>
                  </a:lnTo>
                  <a:lnTo>
                    <a:pt x="136" y="1029"/>
                  </a:lnTo>
                  <a:lnTo>
                    <a:pt x="136" y="1030"/>
                  </a:lnTo>
                  <a:lnTo>
                    <a:pt x="135" y="1030"/>
                  </a:lnTo>
                  <a:lnTo>
                    <a:pt x="135" y="1029"/>
                  </a:lnTo>
                  <a:lnTo>
                    <a:pt x="135" y="1028"/>
                  </a:lnTo>
                  <a:lnTo>
                    <a:pt x="134" y="1029"/>
                  </a:lnTo>
                  <a:lnTo>
                    <a:pt x="134" y="1028"/>
                  </a:lnTo>
                  <a:lnTo>
                    <a:pt x="133" y="1028"/>
                  </a:lnTo>
                  <a:lnTo>
                    <a:pt x="133" y="1027"/>
                  </a:lnTo>
                  <a:lnTo>
                    <a:pt x="132" y="1028"/>
                  </a:lnTo>
                  <a:lnTo>
                    <a:pt x="132" y="1027"/>
                  </a:lnTo>
                  <a:lnTo>
                    <a:pt x="132" y="1026"/>
                  </a:lnTo>
                  <a:lnTo>
                    <a:pt x="132" y="1024"/>
                  </a:lnTo>
                  <a:lnTo>
                    <a:pt x="131" y="1024"/>
                  </a:lnTo>
                  <a:lnTo>
                    <a:pt x="131" y="1026"/>
                  </a:lnTo>
                  <a:lnTo>
                    <a:pt x="131" y="1027"/>
                  </a:lnTo>
                  <a:lnTo>
                    <a:pt x="131" y="1028"/>
                  </a:lnTo>
                  <a:lnTo>
                    <a:pt x="130" y="1028"/>
                  </a:lnTo>
                  <a:lnTo>
                    <a:pt x="130" y="1027"/>
                  </a:lnTo>
                  <a:lnTo>
                    <a:pt x="129" y="1027"/>
                  </a:lnTo>
                  <a:lnTo>
                    <a:pt x="129" y="1026"/>
                  </a:lnTo>
                  <a:lnTo>
                    <a:pt x="127" y="1026"/>
                  </a:lnTo>
                  <a:lnTo>
                    <a:pt x="127" y="1024"/>
                  </a:lnTo>
                  <a:lnTo>
                    <a:pt x="126" y="1024"/>
                  </a:lnTo>
                  <a:lnTo>
                    <a:pt x="126" y="1022"/>
                  </a:lnTo>
                  <a:lnTo>
                    <a:pt x="127" y="1022"/>
                  </a:lnTo>
                  <a:lnTo>
                    <a:pt x="127" y="1021"/>
                  </a:lnTo>
                  <a:lnTo>
                    <a:pt x="126" y="1021"/>
                  </a:lnTo>
                  <a:lnTo>
                    <a:pt x="126" y="1022"/>
                  </a:lnTo>
                  <a:lnTo>
                    <a:pt x="124" y="1022"/>
                  </a:lnTo>
                  <a:lnTo>
                    <a:pt x="124" y="1024"/>
                  </a:lnTo>
                  <a:lnTo>
                    <a:pt x="124" y="1026"/>
                  </a:lnTo>
                  <a:lnTo>
                    <a:pt x="124" y="1027"/>
                  </a:lnTo>
                  <a:lnTo>
                    <a:pt x="123" y="1027"/>
                  </a:lnTo>
                  <a:lnTo>
                    <a:pt x="123" y="1026"/>
                  </a:lnTo>
                  <a:lnTo>
                    <a:pt x="123" y="1024"/>
                  </a:lnTo>
                  <a:lnTo>
                    <a:pt x="122" y="1024"/>
                  </a:lnTo>
                  <a:lnTo>
                    <a:pt x="122" y="1022"/>
                  </a:lnTo>
                  <a:lnTo>
                    <a:pt x="121" y="1022"/>
                  </a:lnTo>
                  <a:lnTo>
                    <a:pt x="121" y="1021"/>
                  </a:lnTo>
                  <a:lnTo>
                    <a:pt x="121" y="1020"/>
                  </a:lnTo>
                  <a:lnTo>
                    <a:pt x="121" y="1019"/>
                  </a:lnTo>
                  <a:lnTo>
                    <a:pt x="122" y="1020"/>
                  </a:lnTo>
                  <a:lnTo>
                    <a:pt x="122" y="1021"/>
                  </a:lnTo>
                  <a:lnTo>
                    <a:pt x="123" y="1021"/>
                  </a:lnTo>
                  <a:lnTo>
                    <a:pt x="123" y="1020"/>
                  </a:lnTo>
                  <a:lnTo>
                    <a:pt x="122" y="1020"/>
                  </a:lnTo>
                  <a:lnTo>
                    <a:pt x="122" y="1019"/>
                  </a:lnTo>
                  <a:lnTo>
                    <a:pt x="123" y="1019"/>
                  </a:lnTo>
                  <a:lnTo>
                    <a:pt x="123" y="1018"/>
                  </a:lnTo>
                  <a:lnTo>
                    <a:pt x="124" y="1017"/>
                  </a:lnTo>
                  <a:lnTo>
                    <a:pt x="126" y="1016"/>
                  </a:lnTo>
                  <a:lnTo>
                    <a:pt x="124" y="1016"/>
                  </a:lnTo>
                  <a:lnTo>
                    <a:pt x="124" y="1017"/>
                  </a:lnTo>
                  <a:lnTo>
                    <a:pt x="123" y="1017"/>
                  </a:lnTo>
                  <a:lnTo>
                    <a:pt x="123" y="1018"/>
                  </a:lnTo>
                  <a:lnTo>
                    <a:pt x="122" y="1018"/>
                  </a:lnTo>
                  <a:lnTo>
                    <a:pt x="122" y="1017"/>
                  </a:lnTo>
                  <a:lnTo>
                    <a:pt x="122" y="1016"/>
                  </a:lnTo>
                  <a:lnTo>
                    <a:pt x="123" y="1015"/>
                  </a:lnTo>
                  <a:lnTo>
                    <a:pt x="122" y="1014"/>
                  </a:lnTo>
                  <a:lnTo>
                    <a:pt x="123" y="1014"/>
                  </a:lnTo>
                  <a:lnTo>
                    <a:pt x="123" y="1013"/>
                  </a:lnTo>
                  <a:lnTo>
                    <a:pt x="124" y="1013"/>
                  </a:lnTo>
                  <a:lnTo>
                    <a:pt x="126" y="1014"/>
                  </a:lnTo>
                  <a:lnTo>
                    <a:pt x="127" y="1014"/>
                  </a:lnTo>
                  <a:lnTo>
                    <a:pt x="127" y="1015"/>
                  </a:lnTo>
                  <a:lnTo>
                    <a:pt x="129" y="1015"/>
                  </a:lnTo>
                  <a:lnTo>
                    <a:pt x="129" y="1016"/>
                  </a:lnTo>
                  <a:lnTo>
                    <a:pt x="130" y="1016"/>
                  </a:lnTo>
                  <a:lnTo>
                    <a:pt x="130" y="1015"/>
                  </a:lnTo>
                  <a:lnTo>
                    <a:pt x="129" y="1015"/>
                  </a:lnTo>
                  <a:lnTo>
                    <a:pt x="127" y="1014"/>
                  </a:lnTo>
                  <a:lnTo>
                    <a:pt x="126" y="1013"/>
                  </a:lnTo>
                  <a:lnTo>
                    <a:pt x="124" y="1012"/>
                  </a:lnTo>
                  <a:lnTo>
                    <a:pt x="126" y="1010"/>
                  </a:lnTo>
                  <a:lnTo>
                    <a:pt x="124" y="1010"/>
                  </a:lnTo>
                  <a:lnTo>
                    <a:pt x="124" y="1008"/>
                  </a:lnTo>
                  <a:lnTo>
                    <a:pt x="124" y="1007"/>
                  </a:lnTo>
                  <a:lnTo>
                    <a:pt x="126" y="1007"/>
                  </a:lnTo>
                  <a:lnTo>
                    <a:pt x="126" y="1008"/>
                  </a:lnTo>
                  <a:lnTo>
                    <a:pt x="127" y="1008"/>
                  </a:lnTo>
                  <a:lnTo>
                    <a:pt x="129" y="1010"/>
                  </a:lnTo>
                  <a:lnTo>
                    <a:pt x="130" y="1010"/>
                  </a:lnTo>
                  <a:lnTo>
                    <a:pt x="131" y="1008"/>
                  </a:lnTo>
                  <a:lnTo>
                    <a:pt x="130" y="1008"/>
                  </a:lnTo>
                  <a:lnTo>
                    <a:pt x="129" y="1010"/>
                  </a:lnTo>
                  <a:lnTo>
                    <a:pt x="129" y="1008"/>
                  </a:lnTo>
                  <a:lnTo>
                    <a:pt x="127" y="1007"/>
                  </a:lnTo>
                  <a:lnTo>
                    <a:pt x="126" y="1007"/>
                  </a:lnTo>
                  <a:lnTo>
                    <a:pt x="126" y="1006"/>
                  </a:lnTo>
                  <a:lnTo>
                    <a:pt x="126" y="1005"/>
                  </a:lnTo>
                  <a:lnTo>
                    <a:pt x="124" y="1005"/>
                  </a:lnTo>
                  <a:lnTo>
                    <a:pt x="124" y="1004"/>
                  </a:lnTo>
                  <a:lnTo>
                    <a:pt x="126" y="1004"/>
                  </a:lnTo>
                  <a:lnTo>
                    <a:pt x="126" y="1003"/>
                  </a:lnTo>
                  <a:lnTo>
                    <a:pt x="127" y="1003"/>
                  </a:lnTo>
                  <a:lnTo>
                    <a:pt x="127" y="1002"/>
                  </a:lnTo>
                  <a:lnTo>
                    <a:pt x="129" y="1003"/>
                  </a:lnTo>
                  <a:lnTo>
                    <a:pt x="130" y="1003"/>
                  </a:lnTo>
                  <a:lnTo>
                    <a:pt x="130" y="1002"/>
                  </a:lnTo>
                  <a:lnTo>
                    <a:pt x="129" y="1002"/>
                  </a:lnTo>
                  <a:lnTo>
                    <a:pt x="127" y="1002"/>
                  </a:lnTo>
                  <a:lnTo>
                    <a:pt x="127" y="1001"/>
                  </a:lnTo>
                  <a:lnTo>
                    <a:pt x="126" y="1001"/>
                  </a:lnTo>
                  <a:lnTo>
                    <a:pt x="126" y="1002"/>
                  </a:lnTo>
                  <a:lnTo>
                    <a:pt x="124" y="1003"/>
                  </a:lnTo>
                  <a:lnTo>
                    <a:pt x="124" y="1002"/>
                  </a:lnTo>
                  <a:lnTo>
                    <a:pt x="123" y="1002"/>
                  </a:lnTo>
                  <a:lnTo>
                    <a:pt x="124" y="1003"/>
                  </a:lnTo>
                  <a:lnTo>
                    <a:pt x="123" y="1003"/>
                  </a:lnTo>
                  <a:lnTo>
                    <a:pt x="123" y="1004"/>
                  </a:lnTo>
                  <a:lnTo>
                    <a:pt x="122" y="1004"/>
                  </a:lnTo>
                  <a:lnTo>
                    <a:pt x="122" y="1005"/>
                  </a:lnTo>
                  <a:lnTo>
                    <a:pt x="121" y="1006"/>
                  </a:lnTo>
                  <a:lnTo>
                    <a:pt x="121" y="1007"/>
                  </a:lnTo>
                  <a:lnTo>
                    <a:pt x="121" y="1008"/>
                  </a:lnTo>
                  <a:lnTo>
                    <a:pt x="121" y="1010"/>
                  </a:lnTo>
                  <a:lnTo>
                    <a:pt x="120" y="1010"/>
                  </a:lnTo>
                  <a:lnTo>
                    <a:pt x="119" y="1008"/>
                  </a:lnTo>
                  <a:lnTo>
                    <a:pt x="119" y="1007"/>
                  </a:lnTo>
                  <a:lnTo>
                    <a:pt x="118" y="1007"/>
                  </a:lnTo>
                  <a:lnTo>
                    <a:pt x="118" y="1006"/>
                  </a:lnTo>
                  <a:lnTo>
                    <a:pt x="117" y="1006"/>
                  </a:lnTo>
                  <a:lnTo>
                    <a:pt x="118" y="1007"/>
                  </a:lnTo>
                  <a:lnTo>
                    <a:pt x="119" y="1008"/>
                  </a:lnTo>
                  <a:lnTo>
                    <a:pt x="119" y="1010"/>
                  </a:lnTo>
                  <a:lnTo>
                    <a:pt x="120" y="1010"/>
                  </a:lnTo>
                  <a:lnTo>
                    <a:pt x="120" y="1012"/>
                  </a:lnTo>
                  <a:lnTo>
                    <a:pt x="119" y="1012"/>
                  </a:lnTo>
                  <a:lnTo>
                    <a:pt x="119" y="1013"/>
                  </a:lnTo>
                  <a:lnTo>
                    <a:pt x="119" y="1014"/>
                  </a:lnTo>
                  <a:lnTo>
                    <a:pt x="119" y="1015"/>
                  </a:lnTo>
                  <a:lnTo>
                    <a:pt x="118" y="1015"/>
                  </a:lnTo>
                  <a:lnTo>
                    <a:pt x="118" y="1014"/>
                  </a:lnTo>
                  <a:lnTo>
                    <a:pt x="118" y="1013"/>
                  </a:lnTo>
                  <a:lnTo>
                    <a:pt x="117" y="1012"/>
                  </a:lnTo>
                  <a:lnTo>
                    <a:pt x="117" y="1010"/>
                  </a:lnTo>
                  <a:lnTo>
                    <a:pt x="116" y="1010"/>
                  </a:lnTo>
                  <a:lnTo>
                    <a:pt x="116" y="1008"/>
                  </a:lnTo>
                  <a:lnTo>
                    <a:pt x="115" y="1008"/>
                  </a:lnTo>
                  <a:lnTo>
                    <a:pt x="116" y="1007"/>
                  </a:lnTo>
                  <a:lnTo>
                    <a:pt x="115" y="1007"/>
                  </a:lnTo>
                  <a:lnTo>
                    <a:pt x="115" y="1006"/>
                  </a:lnTo>
                  <a:lnTo>
                    <a:pt x="113" y="1006"/>
                  </a:lnTo>
                  <a:lnTo>
                    <a:pt x="115" y="1005"/>
                  </a:lnTo>
                  <a:lnTo>
                    <a:pt x="113" y="1005"/>
                  </a:lnTo>
                  <a:lnTo>
                    <a:pt x="111" y="1004"/>
                  </a:lnTo>
                  <a:lnTo>
                    <a:pt x="111" y="1003"/>
                  </a:lnTo>
                  <a:lnTo>
                    <a:pt x="110" y="1003"/>
                  </a:lnTo>
                  <a:lnTo>
                    <a:pt x="110" y="1002"/>
                  </a:lnTo>
                  <a:lnTo>
                    <a:pt x="111" y="1001"/>
                  </a:lnTo>
                  <a:lnTo>
                    <a:pt x="111" y="1002"/>
                  </a:lnTo>
                  <a:lnTo>
                    <a:pt x="113" y="1002"/>
                  </a:lnTo>
                  <a:lnTo>
                    <a:pt x="113" y="1003"/>
                  </a:lnTo>
                  <a:lnTo>
                    <a:pt x="115" y="1003"/>
                  </a:lnTo>
                  <a:lnTo>
                    <a:pt x="115" y="1004"/>
                  </a:lnTo>
                  <a:lnTo>
                    <a:pt x="116" y="1004"/>
                  </a:lnTo>
                  <a:lnTo>
                    <a:pt x="116" y="1005"/>
                  </a:lnTo>
                  <a:lnTo>
                    <a:pt x="117" y="1005"/>
                  </a:lnTo>
                  <a:lnTo>
                    <a:pt x="117" y="1004"/>
                  </a:lnTo>
                  <a:lnTo>
                    <a:pt x="116" y="1004"/>
                  </a:lnTo>
                  <a:lnTo>
                    <a:pt x="116" y="1003"/>
                  </a:lnTo>
                  <a:lnTo>
                    <a:pt x="115" y="1003"/>
                  </a:lnTo>
                  <a:lnTo>
                    <a:pt x="113" y="1002"/>
                  </a:lnTo>
                  <a:lnTo>
                    <a:pt x="113" y="1001"/>
                  </a:lnTo>
                  <a:lnTo>
                    <a:pt x="113" y="999"/>
                  </a:lnTo>
                  <a:lnTo>
                    <a:pt x="113" y="998"/>
                  </a:lnTo>
                  <a:lnTo>
                    <a:pt x="113" y="997"/>
                  </a:lnTo>
                  <a:lnTo>
                    <a:pt x="115" y="997"/>
                  </a:lnTo>
                  <a:lnTo>
                    <a:pt x="115" y="998"/>
                  </a:lnTo>
                  <a:lnTo>
                    <a:pt x="116" y="998"/>
                  </a:lnTo>
                  <a:lnTo>
                    <a:pt x="115" y="997"/>
                  </a:lnTo>
                  <a:lnTo>
                    <a:pt x="115" y="996"/>
                  </a:lnTo>
                  <a:lnTo>
                    <a:pt x="113" y="996"/>
                  </a:lnTo>
                  <a:lnTo>
                    <a:pt x="113" y="997"/>
                  </a:lnTo>
                  <a:lnTo>
                    <a:pt x="111" y="997"/>
                  </a:lnTo>
                  <a:lnTo>
                    <a:pt x="110" y="997"/>
                  </a:lnTo>
                  <a:lnTo>
                    <a:pt x="110" y="996"/>
                  </a:lnTo>
                  <a:lnTo>
                    <a:pt x="110" y="995"/>
                  </a:lnTo>
                  <a:lnTo>
                    <a:pt x="109" y="995"/>
                  </a:lnTo>
                  <a:lnTo>
                    <a:pt x="110" y="993"/>
                  </a:lnTo>
                  <a:lnTo>
                    <a:pt x="109" y="993"/>
                  </a:lnTo>
                  <a:lnTo>
                    <a:pt x="109" y="995"/>
                  </a:lnTo>
                  <a:lnTo>
                    <a:pt x="108" y="995"/>
                  </a:lnTo>
                  <a:lnTo>
                    <a:pt x="108" y="993"/>
                  </a:lnTo>
                  <a:lnTo>
                    <a:pt x="108" y="992"/>
                  </a:lnTo>
                  <a:lnTo>
                    <a:pt x="109" y="991"/>
                  </a:lnTo>
                  <a:lnTo>
                    <a:pt x="109" y="990"/>
                  </a:lnTo>
                  <a:lnTo>
                    <a:pt x="109" y="988"/>
                  </a:lnTo>
                  <a:lnTo>
                    <a:pt x="110" y="990"/>
                  </a:lnTo>
                  <a:lnTo>
                    <a:pt x="111" y="992"/>
                  </a:lnTo>
                  <a:lnTo>
                    <a:pt x="113" y="993"/>
                  </a:lnTo>
                  <a:lnTo>
                    <a:pt x="113" y="992"/>
                  </a:lnTo>
                  <a:lnTo>
                    <a:pt x="111" y="992"/>
                  </a:lnTo>
                  <a:lnTo>
                    <a:pt x="111" y="991"/>
                  </a:lnTo>
                  <a:lnTo>
                    <a:pt x="110" y="990"/>
                  </a:lnTo>
                  <a:lnTo>
                    <a:pt x="110" y="988"/>
                  </a:lnTo>
                  <a:lnTo>
                    <a:pt x="109" y="988"/>
                  </a:lnTo>
                  <a:lnTo>
                    <a:pt x="109" y="987"/>
                  </a:lnTo>
                  <a:lnTo>
                    <a:pt x="109" y="986"/>
                  </a:lnTo>
                  <a:lnTo>
                    <a:pt x="110" y="986"/>
                  </a:lnTo>
                  <a:lnTo>
                    <a:pt x="110" y="987"/>
                  </a:lnTo>
                  <a:lnTo>
                    <a:pt x="111" y="987"/>
                  </a:lnTo>
                  <a:lnTo>
                    <a:pt x="111" y="986"/>
                  </a:lnTo>
                  <a:lnTo>
                    <a:pt x="110" y="986"/>
                  </a:lnTo>
                  <a:lnTo>
                    <a:pt x="110" y="985"/>
                  </a:lnTo>
                  <a:lnTo>
                    <a:pt x="111" y="985"/>
                  </a:lnTo>
                  <a:lnTo>
                    <a:pt x="113" y="984"/>
                  </a:lnTo>
                  <a:lnTo>
                    <a:pt x="113" y="983"/>
                  </a:lnTo>
                  <a:lnTo>
                    <a:pt x="113" y="982"/>
                  </a:lnTo>
                  <a:lnTo>
                    <a:pt x="115" y="983"/>
                  </a:lnTo>
                  <a:lnTo>
                    <a:pt x="116" y="982"/>
                  </a:lnTo>
                  <a:lnTo>
                    <a:pt x="115" y="982"/>
                  </a:lnTo>
                  <a:lnTo>
                    <a:pt x="115" y="981"/>
                  </a:lnTo>
                  <a:lnTo>
                    <a:pt x="115" y="980"/>
                  </a:lnTo>
                  <a:lnTo>
                    <a:pt x="116" y="980"/>
                  </a:lnTo>
                  <a:lnTo>
                    <a:pt x="116" y="978"/>
                  </a:lnTo>
                  <a:lnTo>
                    <a:pt x="116" y="976"/>
                  </a:lnTo>
                  <a:lnTo>
                    <a:pt x="117" y="976"/>
                  </a:lnTo>
                  <a:lnTo>
                    <a:pt x="117" y="975"/>
                  </a:lnTo>
                  <a:lnTo>
                    <a:pt x="117" y="974"/>
                  </a:lnTo>
                  <a:lnTo>
                    <a:pt x="118" y="973"/>
                  </a:lnTo>
                  <a:lnTo>
                    <a:pt x="117" y="973"/>
                  </a:lnTo>
                  <a:lnTo>
                    <a:pt x="117" y="972"/>
                  </a:lnTo>
                  <a:lnTo>
                    <a:pt x="116" y="971"/>
                  </a:lnTo>
                  <a:lnTo>
                    <a:pt x="116" y="972"/>
                  </a:lnTo>
                  <a:lnTo>
                    <a:pt x="116" y="973"/>
                  </a:lnTo>
                  <a:lnTo>
                    <a:pt x="116" y="974"/>
                  </a:lnTo>
                  <a:lnTo>
                    <a:pt x="116" y="975"/>
                  </a:lnTo>
                  <a:lnTo>
                    <a:pt x="116" y="976"/>
                  </a:lnTo>
                  <a:lnTo>
                    <a:pt x="115" y="978"/>
                  </a:lnTo>
                  <a:lnTo>
                    <a:pt x="115" y="980"/>
                  </a:lnTo>
                  <a:lnTo>
                    <a:pt x="113" y="981"/>
                  </a:lnTo>
                  <a:lnTo>
                    <a:pt x="113" y="982"/>
                  </a:lnTo>
                  <a:lnTo>
                    <a:pt x="111" y="982"/>
                  </a:lnTo>
                  <a:lnTo>
                    <a:pt x="111" y="981"/>
                  </a:lnTo>
                  <a:lnTo>
                    <a:pt x="111" y="980"/>
                  </a:lnTo>
                  <a:lnTo>
                    <a:pt x="113" y="980"/>
                  </a:lnTo>
                  <a:lnTo>
                    <a:pt x="113" y="978"/>
                  </a:lnTo>
                  <a:lnTo>
                    <a:pt x="115" y="976"/>
                  </a:lnTo>
                  <a:lnTo>
                    <a:pt x="115" y="975"/>
                  </a:lnTo>
                  <a:lnTo>
                    <a:pt x="113" y="975"/>
                  </a:lnTo>
                  <a:lnTo>
                    <a:pt x="113" y="974"/>
                  </a:lnTo>
                  <a:lnTo>
                    <a:pt x="113" y="973"/>
                  </a:lnTo>
                  <a:lnTo>
                    <a:pt x="113" y="972"/>
                  </a:lnTo>
                  <a:lnTo>
                    <a:pt x="113" y="971"/>
                  </a:lnTo>
                  <a:lnTo>
                    <a:pt x="113" y="970"/>
                  </a:lnTo>
                  <a:lnTo>
                    <a:pt x="113" y="969"/>
                  </a:lnTo>
                  <a:lnTo>
                    <a:pt x="111" y="969"/>
                  </a:lnTo>
                  <a:lnTo>
                    <a:pt x="111" y="968"/>
                  </a:lnTo>
                  <a:lnTo>
                    <a:pt x="113" y="967"/>
                  </a:lnTo>
                  <a:lnTo>
                    <a:pt x="115" y="965"/>
                  </a:lnTo>
                  <a:lnTo>
                    <a:pt x="113" y="965"/>
                  </a:lnTo>
                  <a:lnTo>
                    <a:pt x="113" y="964"/>
                  </a:lnTo>
                  <a:lnTo>
                    <a:pt x="113" y="962"/>
                  </a:lnTo>
                  <a:lnTo>
                    <a:pt x="113" y="961"/>
                  </a:lnTo>
                  <a:lnTo>
                    <a:pt x="111" y="961"/>
                  </a:lnTo>
                  <a:lnTo>
                    <a:pt x="110" y="961"/>
                  </a:lnTo>
                  <a:lnTo>
                    <a:pt x="109" y="961"/>
                  </a:lnTo>
                  <a:lnTo>
                    <a:pt x="109" y="960"/>
                  </a:lnTo>
                  <a:lnTo>
                    <a:pt x="108" y="959"/>
                  </a:lnTo>
                  <a:lnTo>
                    <a:pt x="107" y="959"/>
                  </a:lnTo>
                  <a:lnTo>
                    <a:pt x="106" y="957"/>
                  </a:lnTo>
                  <a:lnTo>
                    <a:pt x="105" y="957"/>
                  </a:lnTo>
                  <a:lnTo>
                    <a:pt x="104" y="957"/>
                  </a:lnTo>
                  <a:lnTo>
                    <a:pt x="103" y="956"/>
                  </a:lnTo>
                  <a:lnTo>
                    <a:pt x="101" y="956"/>
                  </a:lnTo>
                  <a:lnTo>
                    <a:pt x="100" y="955"/>
                  </a:lnTo>
                  <a:lnTo>
                    <a:pt x="97" y="953"/>
                  </a:lnTo>
                  <a:lnTo>
                    <a:pt x="97" y="952"/>
                  </a:lnTo>
                  <a:lnTo>
                    <a:pt x="96" y="952"/>
                  </a:lnTo>
                  <a:lnTo>
                    <a:pt x="95" y="952"/>
                  </a:lnTo>
                  <a:lnTo>
                    <a:pt x="94" y="952"/>
                  </a:lnTo>
                  <a:lnTo>
                    <a:pt x="94" y="951"/>
                  </a:lnTo>
                  <a:lnTo>
                    <a:pt x="94" y="950"/>
                  </a:lnTo>
                  <a:lnTo>
                    <a:pt x="94" y="949"/>
                  </a:lnTo>
                  <a:lnTo>
                    <a:pt x="92" y="947"/>
                  </a:lnTo>
                  <a:lnTo>
                    <a:pt x="93" y="944"/>
                  </a:lnTo>
                  <a:lnTo>
                    <a:pt x="92" y="944"/>
                  </a:lnTo>
                  <a:lnTo>
                    <a:pt x="89" y="942"/>
                  </a:lnTo>
                  <a:lnTo>
                    <a:pt x="90" y="941"/>
                  </a:lnTo>
                  <a:lnTo>
                    <a:pt x="89" y="939"/>
                  </a:lnTo>
                  <a:lnTo>
                    <a:pt x="89" y="938"/>
                  </a:lnTo>
                  <a:lnTo>
                    <a:pt x="88" y="937"/>
                  </a:lnTo>
                  <a:lnTo>
                    <a:pt x="87" y="936"/>
                  </a:lnTo>
                  <a:lnTo>
                    <a:pt x="86" y="934"/>
                  </a:lnTo>
                  <a:lnTo>
                    <a:pt x="86" y="932"/>
                  </a:lnTo>
                  <a:lnTo>
                    <a:pt x="85" y="929"/>
                  </a:lnTo>
                  <a:lnTo>
                    <a:pt x="84" y="927"/>
                  </a:lnTo>
                  <a:lnTo>
                    <a:pt x="82" y="926"/>
                  </a:lnTo>
                  <a:lnTo>
                    <a:pt x="82" y="925"/>
                  </a:lnTo>
                  <a:lnTo>
                    <a:pt x="81" y="925"/>
                  </a:lnTo>
                  <a:lnTo>
                    <a:pt x="81" y="923"/>
                  </a:lnTo>
                  <a:lnTo>
                    <a:pt x="80" y="922"/>
                  </a:lnTo>
                  <a:lnTo>
                    <a:pt x="78" y="921"/>
                  </a:lnTo>
                  <a:lnTo>
                    <a:pt x="78" y="919"/>
                  </a:lnTo>
                  <a:lnTo>
                    <a:pt x="77" y="917"/>
                  </a:lnTo>
                  <a:lnTo>
                    <a:pt x="78" y="917"/>
                  </a:lnTo>
                  <a:lnTo>
                    <a:pt x="77" y="916"/>
                  </a:lnTo>
                  <a:lnTo>
                    <a:pt x="76" y="915"/>
                  </a:lnTo>
                  <a:lnTo>
                    <a:pt x="76" y="914"/>
                  </a:lnTo>
                  <a:lnTo>
                    <a:pt x="75" y="914"/>
                  </a:lnTo>
                  <a:lnTo>
                    <a:pt x="74" y="912"/>
                  </a:lnTo>
                  <a:lnTo>
                    <a:pt x="74" y="911"/>
                  </a:lnTo>
                  <a:lnTo>
                    <a:pt x="73" y="911"/>
                  </a:lnTo>
                  <a:lnTo>
                    <a:pt x="71" y="910"/>
                  </a:lnTo>
                  <a:lnTo>
                    <a:pt x="70" y="908"/>
                  </a:lnTo>
                  <a:lnTo>
                    <a:pt x="70" y="907"/>
                  </a:lnTo>
                  <a:lnTo>
                    <a:pt x="70" y="906"/>
                  </a:lnTo>
                  <a:lnTo>
                    <a:pt x="69" y="906"/>
                  </a:lnTo>
                  <a:lnTo>
                    <a:pt x="69" y="905"/>
                  </a:lnTo>
                  <a:lnTo>
                    <a:pt x="66" y="904"/>
                  </a:lnTo>
                  <a:lnTo>
                    <a:pt x="65" y="904"/>
                  </a:lnTo>
                  <a:lnTo>
                    <a:pt x="65" y="902"/>
                  </a:lnTo>
                  <a:lnTo>
                    <a:pt x="65" y="901"/>
                  </a:lnTo>
                  <a:lnTo>
                    <a:pt x="64" y="901"/>
                  </a:lnTo>
                  <a:lnTo>
                    <a:pt x="63" y="900"/>
                  </a:lnTo>
                  <a:lnTo>
                    <a:pt x="62" y="900"/>
                  </a:lnTo>
                  <a:lnTo>
                    <a:pt x="62" y="899"/>
                  </a:lnTo>
                  <a:lnTo>
                    <a:pt x="62" y="898"/>
                  </a:lnTo>
                  <a:lnTo>
                    <a:pt x="61" y="898"/>
                  </a:lnTo>
                  <a:lnTo>
                    <a:pt x="61" y="896"/>
                  </a:lnTo>
                  <a:lnTo>
                    <a:pt x="62" y="895"/>
                  </a:lnTo>
                  <a:lnTo>
                    <a:pt x="62" y="894"/>
                  </a:lnTo>
                  <a:lnTo>
                    <a:pt x="61" y="894"/>
                  </a:lnTo>
                  <a:lnTo>
                    <a:pt x="61" y="893"/>
                  </a:lnTo>
                  <a:lnTo>
                    <a:pt x="60" y="893"/>
                  </a:lnTo>
                  <a:lnTo>
                    <a:pt x="60" y="892"/>
                  </a:lnTo>
                  <a:lnTo>
                    <a:pt x="59" y="892"/>
                  </a:lnTo>
                  <a:lnTo>
                    <a:pt x="59" y="891"/>
                  </a:lnTo>
                  <a:lnTo>
                    <a:pt x="58" y="891"/>
                  </a:lnTo>
                  <a:lnTo>
                    <a:pt x="58" y="890"/>
                  </a:lnTo>
                  <a:lnTo>
                    <a:pt x="56" y="890"/>
                  </a:lnTo>
                  <a:lnTo>
                    <a:pt x="55" y="891"/>
                  </a:lnTo>
                  <a:lnTo>
                    <a:pt x="53" y="892"/>
                  </a:lnTo>
                  <a:lnTo>
                    <a:pt x="51" y="893"/>
                  </a:lnTo>
                  <a:lnTo>
                    <a:pt x="50" y="893"/>
                  </a:lnTo>
                  <a:lnTo>
                    <a:pt x="49" y="893"/>
                  </a:lnTo>
                  <a:lnTo>
                    <a:pt x="48" y="894"/>
                  </a:lnTo>
                  <a:lnTo>
                    <a:pt x="49" y="894"/>
                  </a:lnTo>
                  <a:lnTo>
                    <a:pt x="49" y="895"/>
                  </a:lnTo>
                  <a:lnTo>
                    <a:pt x="48" y="896"/>
                  </a:lnTo>
                  <a:lnTo>
                    <a:pt x="47" y="896"/>
                  </a:lnTo>
                  <a:lnTo>
                    <a:pt x="47" y="898"/>
                  </a:lnTo>
                  <a:lnTo>
                    <a:pt x="47" y="900"/>
                  </a:lnTo>
                  <a:lnTo>
                    <a:pt x="46" y="902"/>
                  </a:lnTo>
                  <a:lnTo>
                    <a:pt x="44" y="902"/>
                  </a:lnTo>
                  <a:lnTo>
                    <a:pt x="43" y="902"/>
                  </a:lnTo>
                  <a:lnTo>
                    <a:pt x="42" y="904"/>
                  </a:lnTo>
                  <a:lnTo>
                    <a:pt x="41" y="904"/>
                  </a:lnTo>
                  <a:lnTo>
                    <a:pt x="41" y="905"/>
                  </a:lnTo>
                  <a:lnTo>
                    <a:pt x="40" y="905"/>
                  </a:lnTo>
                  <a:lnTo>
                    <a:pt x="39" y="906"/>
                  </a:lnTo>
                  <a:lnTo>
                    <a:pt x="38" y="906"/>
                  </a:lnTo>
                  <a:lnTo>
                    <a:pt x="36" y="907"/>
                  </a:lnTo>
                  <a:lnTo>
                    <a:pt x="36" y="906"/>
                  </a:lnTo>
                  <a:lnTo>
                    <a:pt x="36" y="905"/>
                  </a:lnTo>
                  <a:lnTo>
                    <a:pt x="35" y="902"/>
                  </a:lnTo>
                  <a:lnTo>
                    <a:pt x="35" y="901"/>
                  </a:lnTo>
                  <a:lnTo>
                    <a:pt x="33" y="899"/>
                  </a:lnTo>
                  <a:lnTo>
                    <a:pt x="31" y="898"/>
                  </a:lnTo>
                  <a:lnTo>
                    <a:pt x="30" y="896"/>
                  </a:lnTo>
                  <a:lnTo>
                    <a:pt x="28" y="894"/>
                  </a:lnTo>
                  <a:lnTo>
                    <a:pt x="27" y="893"/>
                  </a:lnTo>
                  <a:lnTo>
                    <a:pt x="26" y="892"/>
                  </a:lnTo>
                  <a:lnTo>
                    <a:pt x="25" y="891"/>
                  </a:lnTo>
                  <a:lnTo>
                    <a:pt x="25" y="890"/>
                  </a:lnTo>
                  <a:lnTo>
                    <a:pt x="24" y="887"/>
                  </a:lnTo>
                  <a:lnTo>
                    <a:pt x="23" y="887"/>
                  </a:lnTo>
                  <a:lnTo>
                    <a:pt x="20" y="885"/>
                  </a:lnTo>
                  <a:lnTo>
                    <a:pt x="19" y="885"/>
                  </a:lnTo>
                  <a:lnTo>
                    <a:pt x="19" y="884"/>
                  </a:lnTo>
                  <a:lnTo>
                    <a:pt x="18" y="883"/>
                  </a:lnTo>
                  <a:lnTo>
                    <a:pt x="18" y="882"/>
                  </a:lnTo>
                  <a:lnTo>
                    <a:pt x="19" y="880"/>
                  </a:lnTo>
                  <a:lnTo>
                    <a:pt x="19" y="879"/>
                  </a:lnTo>
                  <a:lnTo>
                    <a:pt x="19" y="878"/>
                  </a:lnTo>
                  <a:lnTo>
                    <a:pt x="17" y="878"/>
                  </a:lnTo>
                  <a:lnTo>
                    <a:pt x="16" y="879"/>
                  </a:lnTo>
                  <a:lnTo>
                    <a:pt x="15" y="879"/>
                  </a:lnTo>
                  <a:lnTo>
                    <a:pt x="14" y="879"/>
                  </a:lnTo>
                  <a:lnTo>
                    <a:pt x="13" y="879"/>
                  </a:lnTo>
                  <a:lnTo>
                    <a:pt x="12" y="880"/>
                  </a:lnTo>
                  <a:lnTo>
                    <a:pt x="12" y="881"/>
                  </a:lnTo>
                  <a:lnTo>
                    <a:pt x="10" y="881"/>
                  </a:lnTo>
                  <a:lnTo>
                    <a:pt x="8" y="880"/>
                  </a:lnTo>
                  <a:lnTo>
                    <a:pt x="7" y="880"/>
                  </a:lnTo>
                  <a:lnTo>
                    <a:pt x="5" y="879"/>
                  </a:lnTo>
                  <a:lnTo>
                    <a:pt x="5" y="880"/>
                  </a:lnTo>
                  <a:lnTo>
                    <a:pt x="4" y="880"/>
                  </a:lnTo>
                  <a:lnTo>
                    <a:pt x="4" y="881"/>
                  </a:lnTo>
                  <a:lnTo>
                    <a:pt x="3" y="880"/>
                  </a:lnTo>
                  <a:lnTo>
                    <a:pt x="2" y="880"/>
                  </a:lnTo>
                  <a:lnTo>
                    <a:pt x="1" y="879"/>
                  </a:lnTo>
                  <a:lnTo>
                    <a:pt x="0" y="879"/>
                  </a:lnTo>
                  <a:lnTo>
                    <a:pt x="0" y="876"/>
                  </a:lnTo>
                  <a:lnTo>
                    <a:pt x="0" y="873"/>
                  </a:lnTo>
                  <a:lnTo>
                    <a:pt x="0" y="869"/>
                  </a:lnTo>
                  <a:lnTo>
                    <a:pt x="0" y="866"/>
                  </a:lnTo>
                  <a:lnTo>
                    <a:pt x="0" y="864"/>
                  </a:lnTo>
                  <a:lnTo>
                    <a:pt x="0" y="860"/>
                  </a:lnTo>
                  <a:lnTo>
                    <a:pt x="0" y="856"/>
                  </a:lnTo>
                  <a:lnTo>
                    <a:pt x="0" y="854"/>
                  </a:lnTo>
                  <a:lnTo>
                    <a:pt x="0" y="850"/>
                  </a:lnTo>
                  <a:lnTo>
                    <a:pt x="0" y="847"/>
                  </a:lnTo>
                  <a:lnTo>
                    <a:pt x="0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0" y="832"/>
                  </a:lnTo>
                  <a:lnTo>
                    <a:pt x="0" y="828"/>
                  </a:lnTo>
                  <a:lnTo>
                    <a:pt x="0" y="824"/>
                  </a:lnTo>
                  <a:lnTo>
                    <a:pt x="0" y="821"/>
                  </a:lnTo>
                  <a:lnTo>
                    <a:pt x="0" y="819"/>
                  </a:lnTo>
                  <a:lnTo>
                    <a:pt x="0" y="815"/>
                  </a:lnTo>
                  <a:lnTo>
                    <a:pt x="0" y="811"/>
                  </a:lnTo>
                  <a:lnTo>
                    <a:pt x="0" y="808"/>
                  </a:lnTo>
                  <a:lnTo>
                    <a:pt x="0" y="804"/>
                  </a:lnTo>
                  <a:lnTo>
                    <a:pt x="0" y="801"/>
                  </a:lnTo>
                  <a:lnTo>
                    <a:pt x="0" y="798"/>
                  </a:lnTo>
                  <a:lnTo>
                    <a:pt x="0" y="795"/>
                  </a:lnTo>
                  <a:lnTo>
                    <a:pt x="0" y="791"/>
                  </a:lnTo>
                  <a:lnTo>
                    <a:pt x="0" y="788"/>
                  </a:lnTo>
                  <a:lnTo>
                    <a:pt x="0" y="785"/>
                  </a:lnTo>
                  <a:lnTo>
                    <a:pt x="0" y="780"/>
                  </a:lnTo>
                  <a:lnTo>
                    <a:pt x="0" y="777"/>
                  </a:lnTo>
                  <a:lnTo>
                    <a:pt x="0" y="774"/>
                  </a:lnTo>
                  <a:lnTo>
                    <a:pt x="0" y="770"/>
                  </a:lnTo>
                  <a:lnTo>
                    <a:pt x="0" y="767"/>
                  </a:lnTo>
                  <a:lnTo>
                    <a:pt x="0" y="763"/>
                  </a:lnTo>
                  <a:lnTo>
                    <a:pt x="0" y="758"/>
                  </a:lnTo>
                  <a:lnTo>
                    <a:pt x="0" y="755"/>
                  </a:lnTo>
                  <a:lnTo>
                    <a:pt x="0" y="752"/>
                  </a:lnTo>
                  <a:lnTo>
                    <a:pt x="0" y="747"/>
                  </a:lnTo>
                  <a:lnTo>
                    <a:pt x="0" y="744"/>
                  </a:lnTo>
                  <a:lnTo>
                    <a:pt x="0" y="741"/>
                  </a:lnTo>
                  <a:lnTo>
                    <a:pt x="0" y="738"/>
                  </a:lnTo>
                  <a:lnTo>
                    <a:pt x="0" y="732"/>
                  </a:lnTo>
                  <a:lnTo>
                    <a:pt x="0" y="729"/>
                  </a:lnTo>
                  <a:lnTo>
                    <a:pt x="0" y="725"/>
                  </a:lnTo>
                  <a:lnTo>
                    <a:pt x="0" y="722"/>
                  </a:lnTo>
                  <a:lnTo>
                    <a:pt x="0" y="717"/>
                  </a:lnTo>
                  <a:lnTo>
                    <a:pt x="0" y="713"/>
                  </a:lnTo>
                  <a:lnTo>
                    <a:pt x="0" y="710"/>
                  </a:lnTo>
                  <a:lnTo>
                    <a:pt x="0" y="705"/>
                  </a:lnTo>
                  <a:lnTo>
                    <a:pt x="0" y="701"/>
                  </a:lnTo>
                  <a:lnTo>
                    <a:pt x="0" y="698"/>
                  </a:lnTo>
                  <a:lnTo>
                    <a:pt x="0" y="694"/>
                  </a:lnTo>
                  <a:lnTo>
                    <a:pt x="0" y="689"/>
                  </a:lnTo>
                  <a:lnTo>
                    <a:pt x="0" y="685"/>
                  </a:lnTo>
                  <a:lnTo>
                    <a:pt x="0" y="682"/>
                  </a:lnTo>
                  <a:lnTo>
                    <a:pt x="0" y="678"/>
                  </a:lnTo>
                  <a:lnTo>
                    <a:pt x="0" y="673"/>
                  </a:lnTo>
                  <a:lnTo>
                    <a:pt x="0" y="669"/>
                  </a:lnTo>
                  <a:lnTo>
                    <a:pt x="0" y="665"/>
                  </a:lnTo>
                  <a:lnTo>
                    <a:pt x="0" y="661"/>
                  </a:lnTo>
                  <a:lnTo>
                    <a:pt x="0" y="656"/>
                  </a:lnTo>
                  <a:lnTo>
                    <a:pt x="0" y="652"/>
                  </a:lnTo>
                  <a:lnTo>
                    <a:pt x="0" y="649"/>
                  </a:lnTo>
                  <a:lnTo>
                    <a:pt x="1" y="649"/>
                  </a:lnTo>
                  <a:lnTo>
                    <a:pt x="2" y="649"/>
                  </a:lnTo>
                  <a:lnTo>
                    <a:pt x="3" y="649"/>
                  </a:lnTo>
                  <a:lnTo>
                    <a:pt x="5" y="650"/>
                  </a:lnTo>
                  <a:lnTo>
                    <a:pt x="8" y="650"/>
                  </a:lnTo>
                  <a:lnTo>
                    <a:pt x="9" y="649"/>
                  </a:lnTo>
                  <a:lnTo>
                    <a:pt x="12" y="649"/>
                  </a:lnTo>
                  <a:lnTo>
                    <a:pt x="14" y="650"/>
                  </a:lnTo>
                  <a:lnTo>
                    <a:pt x="16" y="651"/>
                  </a:lnTo>
                  <a:lnTo>
                    <a:pt x="17" y="652"/>
                  </a:lnTo>
                  <a:lnTo>
                    <a:pt x="18" y="652"/>
                  </a:lnTo>
                  <a:lnTo>
                    <a:pt x="19" y="652"/>
                  </a:lnTo>
                  <a:lnTo>
                    <a:pt x="19" y="653"/>
                  </a:lnTo>
                  <a:lnTo>
                    <a:pt x="19" y="654"/>
                  </a:lnTo>
                  <a:lnTo>
                    <a:pt x="20" y="654"/>
                  </a:lnTo>
                  <a:lnTo>
                    <a:pt x="20" y="655"/>
                  </a:lnTo>
                  <a:lnTo>
                    <a:pt x="24" y="656"/>
                  </a:lnTo>
                  <a:lnTo>
                    <a:pt x="25" y="658"/>
                  </a:lnTo>
                  <a:lnTo>
                    <a:pt x="25" y="659"/>
                  </a:lnTo>
                  <a:lnTo>
                    <a:pt x="26" y="659"/>
                  </a:lnTo>
                  <a:lnTo>
                    <a:pt x="26" y="661"/>
                  </a:lnTo>
                  <a:lnTo>
                    <a:pt x="27" y="661"/>
                  </a:lnTo>
                  <a:lnTo>
                    <a:pt x="27" y="659"/>
                  </a:lnTo>
                  <a:lnTo>
                    <a:pt x="28" y="661"/>
                  </a:lnTo>
                  <a:lnTo>
                    <a:pt x="28" y="662"/>
                  </a:lnTo>
                  <a:lnTo>
                    <a:pt x="30" y="663"/>
                  </a:lnTo>
                  <a:lnTo>
                    <a:pt x="32" y="664"/>
                  </a:lnTo>
                  <a:lnTo>
                    <a:pt x="36" y="666"/>
                  </a:lnTo>
                  <a:lnTo>
                    <a:pt x="36" y="667"/>
                  </a:lnTo>
                  <a:lnTo>
                    <a:pt x="39" y="667"/>
                  </a:lnTo>
                  <a:lnTo>
                    <a:pt x="39" y="669"/>
                  </a:lnTo>
                  <a:lnTo>
                    <a:pt x="41" y="669"/>
                  </a:lnTo>
                  <a:lnTo>
                    <a:pt x="42" y="669"/>
                  </a:lnTo>
                  <a:lnTo>
                    <a:pt x="43" y="670"/>
                  </a:lnTo>
                  <a:lnTo>
                    <a:pt x="43" y="671"/>
                  </a:lnTo>
                  <a:lnTo>
                    <a:pt x="44" y="671"/>
                  </a:lnTo>
                  <a:lnTo>
                    <a:pt x="44" y="670"/>
                  </a:lnTo>
                  <a:lnTo>
                    <a:pt x="46" y="670"/>
                  </a:lnTo>
                  <a:lnTo>
                    <a:pt x="47" y="670"/>
                  </a:lnTo>
                  <a:lnTo>
                    <a:pt x="49" y="670"/>
                  </a:lnTo>
                  <a:lnTo>
                    <a:pt x="50" y="670"/>
                  </a:lnTo>
                  <a:lnTo>
                    <a:pt x="53" y="671"/>
                  </a:lnTo>
                  <a:lnTo>
                    <a:pt x="53" y="672"/>
                  </a:lnTo>
                  <a:lnTo>
                    <a:pt x="54" y="672"/>
                  </a:lnTo>
                  <a:lnTo>
                    <a:pt x="54" y="673"/>
                  </a:lnTo>
                  <a:lnTo>
                    <a:pt x="55" y="673"/>
                  </a:lnTo>
                  <a:lnTo>
                    <a:pt x="56" y="674"/>
                  </a:lnTo>
                  <a:lnTo>
                    <a:pt x="58" y="674"/>
                  </a:lnTo>
                  <a:lnTo>
                    <a:pt x="58" y="676"/>
                  </a:lnTo>
                  <a:lnTo>
                    <a:pt x="59" y="676"/>
                  </a:lnTo>
                  <a:lnTo>
                    <a:pt x="60" y="677"/>
                  </a:lnTo>
                  <a:lnTo>
                    <a:pt x="60" y="676"/>
                  </a:lnTo>
                  <a:lnTo>
                    <a:pt x="59" y="674"/>
                  </a:lnTo>
                  <a:lnTo>
                    <a:pt x="59" y="673"/>
                  </a:lnTo>
                  <a:lnTo>
                    <a:pt x="58" y="673"/>
                  </a:lnTo>
                  <a:lnTo>
                    <a:pt x="58" y="672"/>
                  </a:lnTo>
                  <a:lnTo>
                    <a:pt x="56" y="672"/>
                  </a:lnTo>
                  <a:lnTo>
                    <a:pt x="56" y="671"/>
                  </a:lnTo>
                  <a:lnTo>
                    <a:pt x="55" y="670"/>
                  </a:lnTo>
                  <a:lnTo>
                    <a:pt x="53" y="670"/>
                  </a:lnTo>
                  <a:lnTo>
                    <a:pt x="51" y="669"/>
                  </a:lnTo>
                  <a:lnTo>
                    <a:pt x="51" y="667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3" y="666"/>
                  </a:lnTo>
                  <a:lnTo>
                    <a:pt x="54" y="667"/>
                  </a:lnTo>
                  <a:lnTo>
                    <a:pt x="55" y="667"/>
                  </a:lnTo>
                  <a:lnTo>
                    <a:pt x="55" y="666"/>
                  </a:lnTo>
                  <a:lnTo>
                    <a:pt x="54" y="666"/>
                  </a:lnTo>
                  <a:lnTo>
                    <a:pt x="54" y="665"/>
                  </a:lnTo>
                  <a:lnTo>
                    <a:pt x="53" y="664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1" y="661"/>
                  </a:lnTo>
                  <a:lnTo>
                    <a:pt x="51" y="659"/>
                  </a:lnTo>
                  <a:lnTo>
                    <a:pt x="53" y="659"/>
                  </a:lnTo>
                  <a:lnTo>
                    <a:pt x="54" y="662"/>
                  </a:lnTo>
                  <a:lnTo>
                    <a:pt x="54" y="661"/>
                  </a:lnTo>
                  <a:lnTo>
                    <a:pt x="53" y="659"/>
                  </a:lnTo>
                  <a:lnTo>
                    <a:pt x="53" y="658"/>
                  </a:lnTo>
                  <a:lnTo>
                    <a:pt x="54" y="658"/>
                  </a:lnTo>
                  <a:lnTo>
                    <a:pt x="54" y="656"/>
                  </a:lnTo>
                  <a:lnTo>
                    <a:pt x="55" y="656"/>
                  </a:lnTo>
                  <a:lnTo>
                    <a:pt x="56" y="656"/>
                  </a:lnTo>
                  <a:lnTo>
                    <a:pt x="58" y="656"/>
                  </a:lnTo>
                  <a:lnTo>
                    <a:pt x="58" y="658"/>
                  </a:lnTo>
                  <a:lnTo>
                    <a:pt x="59" y="658"/>
                  </a:lnTo>
                  <a:lnTo>
                    <a:pt x="60" y="659"/>
                  </a:lnTo>
                  <a:lnTo>
                    <a:pt x="60" y="658"/>
                  </a:lnTo>
                  <a:lnTo>
                    <a:pt x="60" y="656"/>
                  </a:lnTo>
                  <a:lnTo>
                    <a:pt x="59" y="656"/>
                  </a:lnTo>
                  <a:lnTo>
                    <a:pt x="58" y="656"/>
                  </a:lnTo>
                  <a:lnTo>
                    <a:pt x="56" y="655"/>
                  </a:lnTo>
                  <a:lnTo>
                    <a:pt x="58" y="655"/>
                  </a:lnTo>
                  <a:lnTo>
                    <a:pt x="59" y="655"/>
                  </a:lnTo>
                  <a:lnTo>
                    <a:pt x="59" y="654"/>
                  </a:lnTo>
                  <a:lnTo>
                    <a:pt x="60" y="653"/>
                  </a:lnTo>
                  <a:lnTo>
                    <a:pt x="61" y="653"/>
                  </a:lnTo>
                  <a:lnTo>
                    <a:pt x="61" y="652"/>
                  </a:lnTo>
                  <a:lnTo>
                    <a:pt x="62" y="653"/>
                  </a:lnTo>
                  <a:lnTo>
                    <a:pt x="63" y="652"/>
                  </a:lnTo>
                  <a:lnTo>
                    <a:pt x="64" y="652"/>
                  </a:lnTo>
                  <a:lnTo>
                    <a:pt x="64" y="653"/>
                  </a:lnTo>
                  <a:lnTo>
                    <a:pt x="65" y="653"/>
                  </a:lnTo>
                  <a:lnTo>
                    <a:pt x="66" y="653"/>
                  </a:lnTo>
                  <a:lnTo>
                    <a:pt x="66" y="654"/>
                  </a:lnTo>
                  <a:lnTo>
                    <a:pt x="69" y="653"/>
                  </a:lnTo>
                  <a:lnTo>
                    <a:pt x="69" y="652"/>
                  </a:lnTo>
                  <a:lnTo>
                    <a:pt x="66" y="652"/>
                  </a:lnTo>
                  <a:lnTo>
                    <a:pt x="66" y="653"/>
                  </a:lnTo>
                  <a:lnTo>
                    <a:pt x="65" y="652"/>
                  </a:lnTo>
                  <a:lnTo>
                    <a:pt x="65" y="651"/>
                  </a:lnTo>
                  <a:lnTo>
                    <a:pt x="66" y="651"/>
                  </a:lnTo>
                  <a:lnTo>
                    <a:pt x="66" y="650"/>
                  </a:lnTo>
                  <a:lnTo>
                    <a:pt x="69" y="650"/>
                  </a:lnTo>
                  <a:lnTo>
                    <a:pt x="69" y="649"/>
                  </a:lnTo>
                  <a:lnTo>
                    <a:pt x="69" y="648"/>
                  </a:lnTo>
                  <a:lnTo>
                    <a:pt x="70" y="648"/>
                  </a:lnTo>
                  <a:lnTo>
                    <a:pt x="71" y="648"/>
                  </a:lnTo>
                  <a:lnTo>
                    <a:pt x="71" y="649"/>
                  </a:lnTo>
                  <a:lnTo>
                    <a:pt x="70" y="650"/>
                  </a:lnTo>
                  <a:lnTo>
                    <a:pt x="71" y="650"/>
                  </a:lnTo>
                  <a:lnTo>
                    <a:pt x="71" y="651"/>
                  </a:lnTo>
                  <a:lnTo>
                    <a:pt x="72" y="651"/>
                  </a:lnTo>
                  <a:lnTo>
                    <a:pt x="73" y="652"/>
                  </a:lnTo>
                  <a:lnTo>
                    <a:pt x="74" y="652"/>
                  </a:lnTo>
                  <a:lnTo>
                    <a:pt x="74" y="653"/>
                  </a:lnTo>
                  <a:lnTo>
                    <a:pt x="72" y="655"/>
                  </a:lnTo>
                  <a:lnTo>
                    <a:pt x="72" y="656"/>
                  </a:lnTo>
                  <a:lnTo>
                    <a:pt x="72" y="658"/>
                  </a:lnTo>
                  <a:lnTo>
                    <a:pt x="71" y="658"/>
                  </a:lnTo>
                  <a:lnTo>
                    <a:pt x="71" y="659"/>
                  </a:lnTo>
                  <a:lnTo>
                    <a:pt x="70" y="659"/>
                  </a:lnTo>
                  <a:lnTo>
                    <a:pt x="70" y="661"/>
                  </a:lnTo>
                  <a:lnTo>
                    <a:pt x="71" y="661"/>
                  </a:lnTo>
                  <a:lnTo>
                    <a:pt x="71" y="659"/>
                  </a:lnTo>
                  <a:lnTo>
                    <a:pt x="72" y="659"/>
                  </a:lnTo>
                  <a:lnTo>
                    <a:pt x="73" y="659"/>
                  </a:lnTo>
                  <a:lnTo>
                    <a:pt x="73" y="658"/>
                  </a:lnTo>
                  <a:lnTo>
                    <a:pt x="74" y="658"/>
                  </a:lnTo>
                  <a:lnTo>
                    <a:pt x="74" y="656"/>
                  </a:lnTo>
                  <a:lnTo>
                    <a:pt x="75" y="656"/>
                  </a:lnTo>
                  <a:lnTo>
                    <a:pt x="75" y="655"/>
                  </a:lnTo>
                  <a:lnTo>
                    <a:pt x="76" y="655"/>
                  </a:lnTo>
                  <a:lnTo>
                    <a:pt x="77" y="654"/>
                  </a:lnTo>
                  <a:lnTo>
                    <a:pt x="80" y="654"/>
                  </a:lnTo>
                  <a:lnTo>
                    <a:pt x="81" y="654"/>
                  </a:lnTo>
                  <a:lnTo>
                    <a:pt x="82" y="654"/>
                  </a:lnTo>
                  <a:lnTo>
                    <a:pt x="82" y="653"/>
                  </a:lnTo>
                  <a:lnTo>
                    <a:pt x="82" y="652"/>
                  </a:lnTo>
                  <a:lnTo>
                    <a:pt x="82" y="651"/>
                  </a:lnTo>
                  <a:lnTo>
                    <a:pt x="84" y="651"/>
                  </a:lnTo>
                  <a:lnTo>
                    <a:pt x="84" y="650"/>
                  </a:lnTo>
                  <a:lnTo>
                    <a:pt x="82" y="650"/>
                  </a:lnTo>
                  <a:lnTo>
                    <a:pt x="82" y="649"/>
                  </a:lnTo>
                  <a:lnTo>
                    <a:pt x="84" y="649"/>
                  </a:lnTo>
                  <a:lnTo>
                    <a:pt x="84" y="648"/>
                  </a:lnTo>
                  <a:lnTo>
                    <a:pt x="85" y="648"/>
                  </a:lnTo>
                  <a:lnTo>
                    <a:pt x="85" y="649"/>
                  </a:lnTo>
                  <a:lnTo>
                    <a:pt x="86" y="649"/>
                  </a:lnTo>
                  <a:lnTo>
                    <a:pt x="86" y="648"/>
                  </a:lnTo>
                  <a:lnTo>
                    <a:pt x="87" y="648"/>
                  </a:lnTo>
                  <a:lnTo>
                    <a:pt x="87" y="649"/>
                  </a:lnTo>
                  <a:lnTo>
                    <a:pt x="89" y="649"/>
                  </a:lnTo>
                  <a:lnTo>
                    <a:pt x="89" y="648"/>
                  </a:lnTo>
                  <a:lnTo>
                    <a:pt x="89" y="647"/>
                  </a:lnTo>
                  <a:lnTo>
                    <a:pt x="90" y="647"/>
                  </a:lnTo>
                  <a:lnTo>
                    <a:pt x="92" y="647"/>
                  </a:lnTo>
                  <a:lnTo>
                    <a:pt x="92" y="645"/>
                  </a:lnTo>
                  <a:lnTo>
                    <a:pt x="93" y="645"/>
                  </a:lnTo>
                  <a:lnTo>
                    <a:pt x="94" y="643"/>
                  </a:lnTo>
                  <a:lnTo>
                    <a:pt x="95" y="643"/>
                  </a:lnTo>
                  <a:lnTo>
                    <a:pt x="95" y="642"/>
                  </a:lnTo>
                  <a:lnTo>
                    <a:pt x="96" y="642"/>
                  </a:lnTo>
                  <a:lnTo>
                    <a:pt x="96" y="641"/>
                  </a:lnTo>
                  <a:lnTo>
                    <a:pt x="99" y="640"/>
                  </a:lnTo>
                  <a:lnTo>
                    <a:pt x="99" y="639"/>
                  </a:lnTo>
                  <a:lnTo>
                    <a:pt x="100" y="639"/>
                  </a:lnTo>
                  <a:lnTo>
                    <a:pt x="101" y="639"/>
                  </a:lnTo>
                  <a:lnTo>
                    <a:pt x="101" y="640"/>
                  </a:lnTo>
                  <a:lnTo>
                    <a:pt x="103" y="640"/>
                  </a:lnTo>
                  <a:lnTo>
                    <a:pt x="103" y="639"/>
                  </a:lnTo>
                  <a:lnTo>
                    <a:pt x="103" y="638"/>
                  </a:lnTo>
                  <a:lnTo>
                    <a:pt x="104" y="638"/>
                  </a:lnTo>
                  <a:lnTo>
                    <a:pt x="104" y="637"/>
                  </a:lnTo>
                  <a:lnTo>
                    <a:pt x="104" y="636"/>
                  </a:lnTo>
                  <a:lnTo>
                    <a:pt x="105" y="636"/>
                  </a:lnTo>
                  <a:lnTo>
                    <a:pt x="105" y="635"/>
                  </a:lnTo>
                  <a:lnTo>
                    <a:pt x="106" y="635"/>
                  </a:lnTo>
                  <a:lnTo>
                    <a:pt x="107" y="635"/>
                  </a:lnTo>
                  <a:lnTo>
                    <a:pt x="107" y="633"/>
                  </a:lnTo>
                  <a:lnTo>
                    <a:pt x="108" y="633"/>
                  </a:lnTo>
                  <a:lnTo>
                    <a:pt x="109" y="633"/>
                  </a:lnTo>
                  <a:lnTo>
                    <a:pt x="110" y="633"/>
                  </a:lnTo>
                  <a:lnTo>
                    <a:pt x="110" y="635"/>
                  </a:lnTo>
                  <a:lnTo>
                    <a:pt x="111" y="635"/>
                  </a:lnTo>
                  <a:lnTo>
                    <a:pt x="111" y="636"/>
                  </a:lnTo>
                  <a:lnTo>
                    <a:pt x="113" y="635"/>
                  </a:lnTo>
                  <a:lnTo>
                    <a:pt x="115" y="635"/>
                  </a:lnTo>
                  <a:lnTo>
                    <a:pt x="116" y="635"/>
                  </a:lnTo>
                  <a:lnTo>
                    <a:pt x="116" y="633"/>
                  </a:lnTo>
                  <a:lnTo>
                    <a:pt x="116" y="632"/>
                  </a:lnTo>
                  <a:lnTo>
                    <a:pt x="116" y="631"/>
                  </a:lnTo>
                  <a:lnTo>
                    <a:pt x="117" y="631"/>
                  </a:lnTo>
                  <a:lnTo>
                    <a:pt x="118" y="631"/>
                  </a:lnTo>
                  <a:lnTo>
                    <a:pt x="118" y="632"/>
                  </a:lnTo>
                  <a:lnTo>
                    <a:pt x="119" y="632"/>
                  </a:lnTo>
                  <a:lnTo>
                    <a:pt x="119" y="633"/>
                  </a:lnTo>
                  <a:lnTo>
                    <a:pt x="120" y="633"/>
                  </a:lnTo>
                  <a:lnTo>
                    <a:pt x="120" y="635"/>
                  </a:lnTo>
                  <a:lnTo>
                    <a:pt x="119" y="636"/>
                  </a:lnTo>
                  <a:lnTo>
                    <a:pt x="118" y="636"/>
                  </a:lnTo>
                  <a:lnTo>
                    <a:pt x="119" y="637"/>
                  </a:lnTo>
                  <a:lnTo>
                    <a:pt x="118" y="637"/>
                  </a:lnTo>
                  <a:lnTo>
                    <a:pt x="118" y="638"/>
                  </a:lnTo>
                  <a:lnTo>
                    <a:pt x="117" y="638"/>
                  </a:lnTo>
                  <a:lnTo>
                    <a:pt x="117" y="639"/>
                  </a:lnTo>
                  <a:lnTo>
                    <a:pt x="111" y="641"/>
                  </a:lnTo>
                  <a:lnTo>
                    <a:pt x="110" y="642"/>
                  </a:lnTo>
                  <a:lnTo>
                    <a:pt x="110" y="641"/>
                  </a:lnTo>
                  <a:lnTo>
                    <a:pt x="109" y="642"/>
                  </a:lnTo>
                  <a:lnTo>
                    <a:pt x="109" y="643"/>
                  </a:lnTo>
                  <a:lnTo>
                    <a:pt x="108" y="643"/>
                  </a:lnTo>
                  <a:lnTo>
                    <a:pt x="107" y="645"/>
                  </a:lnTo>
                  <a:lnTo>
                    <a:pt x="108" y="645"/>
                  </a:lnTo>
                  <a:lnTo>
                    <a:pt x="107" y="647"/>
                  </a:lnTo>
                  <a:lnTo>
                    <a:pt x="106" y="648"/>
                  </a:lnTo>
                  <a:lnTo>
                    <a:pt x="105" y="648"/>
                  </a:lnTo>
                  <a:lnTo>
                    <a:pt x="105" y="649"/>
                  </a:lnTo>
                  <a:lnTo>
                    <a:pt x="105" y="650"/>
                  </a:lnTo>
                  <a:lnTo>
                    <a:pt x="104" y="650"/>
                  </a:lnTo>
                  <a:lnTo>
                    <a:pt x="103" y="650"/>
                  </a:lnTo>
                  <a:lnTo>
                    <a:pt x="103" y="651"/>
                  </a:lnTo>
                  <a:lnTo>
                    <a:pt x="101" y="651"/>
                  </a:lnTo>
                  <a:lnTo>
                    <a:pt x="100" y="650"/>
                  </a:lnTo>
                  <a:lnTo>
                    <a:pt x="101" y="650"/>
                  </a:lnTo>
                  <a:lnTo>
                    <a:pt x="101" y="649"/>
                  </a:lnTo>
                  <a:lnTo>
                    <a:pt x="100" y="650"/>
                  </a:lnTo>
                  <a:lnTo>
                    <a:pt x="99" y="650"/>
                  </a:lnTo>
                  <a:lnTo>
                    <a:pt x="97" y="650"/>
                  </a:lnTo>
                  <a:lnTo>
                    <a:pt x="96" y="650"/>
                  </a:lnTo>
                  <a:lnTo>
                    <a:pt x="96" y="651"/>
                  </a:lnTo>
                  <a:lnTo>
                    <a:pt x="95" y="650"/>
                  </a:lnTo>
                  <a:lnTo>
                    <a:pt x="94" y="651"/>
                  </a:lnTo>
                  <a:lnTo>
                    <a:pt x="93" y="651"/>
                  </a:lnTo>
                  <a:lnTo>
                    <a:pt x="93" y="652"/>
                  </a:lnTo>
                  <a:lnTo>
                    <a:pt x="92" y="653"/>
                  </a:lnTo>
                  <a:lnTo>
                    <a:pt x="92" y="654"/>
                  </a:lnTo>
                  <a:lnTo>
                    <a:pt x="92" y="655"/>
                  </a:lnTo>
                  <a:lnTo>
                    <a:pt x="92" y="656"/>
                  </a:lnTo>
                  <a:lnTo>
                    <a:pt x="89" y="658"/>
                  </a:lnTo>
                  <a:lnTo>
                    <a:pt x="88" y="658"/>
                  </a:lnTo>
                  <a:lnTo>
                    <a:pt x="88" y="659"/>
                  </a:lnTo>
                  <a:lnTo>
                    <a:pt x="88" y="661"/>
                  </a:lnTo>
                  <a:lnTo>
                    <a:pt x="87" y="659"/>
                  </a:lnTo>
                  <a:lnTo>
                    <a:pt x="87" y="658"/>
                  </a:lnTo>
                  <a:lnTo>
                    <a:pt x="86" y="659"/>
                  </a:lnTo>
                  <a:lnTo>
                    <a:pt x="85" y="659"/>
                  </a:lnTo>
                  <a:lnTo>
                    <a:pt x="85" y="661"/>
                  </a:lnTo>
                  <a:lnTo>
                    <a:pt x="85" y="662"/>
                  </a:lnTo>
                  <a:lnTo>
                    <a:pt x="84" y="663"/>
                  </a:lnTo>
                  <a:lnTo>
                    <a:pt x="84" y="664"/>
                  </a:lnTo>
                  <a:lnTo>
                    <a:pt x="84" y="665"/>
                  </a:lnTo>
                  <a:lnTo>
                    <a:pt x="82" y="665"/>
                  </a:lnTo>
                  <a:lnTo>
                    <a:pt x="81" y="665"/>
                  </a:lnTo>
                  <a:lnTo>
                    <a:pt x="80" y="666"/>
                  </a:lnTo>
                  <a:lnTo>
                    <a:pt x="80" y="667"/>
                  </a:lnTo>
                  <a:lnTo>
                    <a:pt x="80" y="669"/>
                  </a:lnTo>
                  <a:lnTo>
                    <a:pt x="80" y="670"/>
                  </a:lnTo>
                  <a:lnTo>
                    <a:pt x="78" y="671"/>
                  </a:lnTo>
                  <a:lnTo>
                    <a:pt x="78" y="670"/>
                  </a:lnTo>
                  <a:lnTo>
                    <a:pt x="77" y="670"/>
                  </a:lnTo>
                  <a:lnTo>
                    <a:pt x="77" y="671"/>
                  </a:lnTo>
                  <a:lnTo>
                    <a:pt x="77" y="672"/>
                  </a:lnTo>
                  <a:lnTo>
                    <a:pt x="77" y="673"/>
                  </a:lnTo>
                  <a:lnTo>
                    <a:pt x="78" y="673"/>
                  </a:lnTo>
                  <a:lnTo>
                    <a:pt x="78" y="674"/>
                  </a:lnTo>
                  <a:lnTo>
                    <a:pt x="80" y="674"/>
                  </a:lnTo>
                  <a:lnTo>
                    <a:pt x="80" y="673"/>
                  </a:lnTo>
                  <a:lnTo>
                    <a:pt x="81" y="673"/>
                  </a:lnTo>
                  <a:lnTo>
                    <a:pt x="80" y="672"/>
                  </a:lnTo>
                  <a:lnTo>
                    <a:pt x="78" y="673"/>
                  </a:lnTo>
                  <a:lnTo>
                    <a:pt x="78" y="672"/>
                  </a:lnTo>
                  <a:lnTo>
                    <a:pt x="78" y="671"/>
                  </a:lnTo>
                  <a:lnTo>
                    <a:pt x="80" y="671"/>
                  </a:lnTo>
                  <a:lnTo>
                    <a:pt x="81" y="671"/>
                  </a:lnTo>
                  <a:lnTo>
                    <a:pt x="81" y="672"/>
                  </a:lnTo>
                  <a:lnTo>
                    <a:pt x="82" y="672"/>
                  </a:lnTo>
                  <a:lnTo>
                    <a:pt x="84" y="672"/>
                  </a:lnTo>
                  <a:lnTo>
                    <a:pt x="84" y="671"/>
                  </a:lnTo>
                  <a:lnTo>
                    <a:pt x="85" y="672"/>
                  </a:lnTo>
                  <a:lnTo>
                    <a:pt x="86" y="673"/>
                  </a:lnTo>
                  <a:lnTo>
                    <a:pt x="86" y="672"/>
                  </a:lnTo>
                  <a:lnTo>
                    <a:pt x="87" y="672"/>
                  </a:lnTo>
                  <a:lnTo>
                    <a:pt x="88" y="672"/>
                  </a:lnTo>
                  <a:lnTo>
                    <a:pt x="88" y="671"/>
                  </a:lnTo>
                  <a:lnTo>
                    <a:pt x="88" y="670"/>
                  </a:lnTo>
                  <a:lnTo>
                    <a:pt x="87" y="671"/>
                  </a:lnTo>
                  <a:lnTo>
                    <a:pt x="87" y="670"/>
                  </a:lnTo>
                  <a:lnTo>
                    <a:pt x="86" y="670"/>
                  </a:lnTo>
                  <a:lnTo>
                    <a:pt x="85" y="670"/>
                  </a:lnTo>
                  <a:lnTo>
                    <a:pt x="85" y="669"/>
                  </a:lnTo>
                  <a:lnTo>
                    <a:pt x="85" y="667"/>
                  </a:lnTo>
                  <a:lnTo>
                    <a:pt x="84" y="666"/>
                  </a:lnTo>
                  <a:lnTo>
                    <a:pt x="85" y="665"/>
                  </a:lnTo>
                  <a:lnTo>
                    <a:pt x="85" y="664"/>
                  </a:lnTo>
                  <a:lnTo>
                    <a:pt x="86" y="664"/>
                  </a:lnTo>
                  <a:lnTo>
                    <a:pt x="87" y="663"/>
                  </a:lnTo>
                  <a:lnTo>
                    <a:pt x="88" y="663"/>
                  </a:lnTo>
                  <a:lnTo>
                    <a:pt x="89" y="663"/>
                  </a:lnTo>
                  <a:lnTo>
                    <a:pt x="89" y="662"/>
                  </a:lnTo>
                  <a:lnTo>
                    <a:pt x="90" y="662"/>
                  </a:lnTo>
                  <a:lnTo>
                    <a:pt x="90" y="661"/>
                  </a:lnTo>
                  <a:lnTo>
                    <a:pt x="92" y="661"/>
                  </a:lnTo>
                  <a:lnTo>
                    <a:pt x="93" y="659"/>
                  </a:lnTo>
                  <a:lnTo>
                    <a:pt x="93" y="658"/>
                  </a:lnTo>
                  <a:lnTo>
                    <a:pt x="94" y="658"/>
                  </a:lnTo>
                  <a:lnTo>
                    <a:pt x="95" y="658"/>
                  </a:lnTo>
                  <a:lnTo>
                    <a:pt x="95" y="655"/>
                  </a:lnTo>
                  <a:lnTo>
                    <a:pt x="94" y="655"/>
                  </a:lnTo>
                  <a:lnTo>
                    <a:pt x="94" y="654"/>
                  </a:lnTo>
                  <a:lnTo>
                    <a:pt x="95" y="654"/>
                  </a:lnTo>
                  <a:lnTo>
                    <a:pt x="96" y="654"/>
                  </a:lnTo>
                  <a:lnTo>
                    <a:pt x="96" y="653"/>
                  </a:lnTo>
                  <a:lnTo>
                    <a:pt x="97" y="653"/>
                  </a:lnTo>
                  <a:lnTo>
                    <a:pt x="99" y="653"/>
                  </a:lnTo>
                  <a:lnTo>
                    <a:pt x="99" y="654"/>
                  </a:lnTo>
                  <a:lnTo>
                    <a:pt x="97" y="655"/>
                  </a:lnTo>
                  <a:lnTo>
                    <a:pt x="97" y="656"/>
                  </a:lnTo>
                  <a:lnTo>
                    <a:pt x="99" y="656"/>
                  </a:lnTo>
                  <a:lnTo>
                    <a:pt x="99" y="655"/>
                  </a:lnTo>
                  <a:lnTo>
                    <a:pt x="99" y="654"/>
                  </a:lnTo>
                  <a:lnTo>
                    <a:pt x="100" y="654"/>
                  </a:lnTo>
                  <a:lnTo>
                    <a:pt x="101" y="655"/>
                  </a:lnTo>
                  <a:lnTo>
                    <a:pt x="103" y="655"/>
                  </a:lnTo>
                  <a:lnTo>
                    <a:pt x="104" y="653"/>
                  </a:lnTo>
                  <a:lnTo>
                    <a:pt x="104" y="654"/>
                  </a:lnTo>
                  <a:lnTo>
                    <a:pt x="104" y="655"/>
                  </a:lnTo>
                  <a:lnTo>
                    <a:pt x="105" y="655"/>
                  </a:lnTo>
                  <a:lnTo>
                    <a:pt x="106" y="655"/>
                  </a:lnTo>
                  <a:lnTo>
                    <a:pt x="106" y="654"/>
                  </a:lnTo>
                  <a:lnTo>
                    <a:pt x="107" y="654"/>
                  </a:lnTo>
                  <a:lnTo>
                    <a:pt x="107" y="653"/>
                  </a:lnTo>
                  <a:lnTo>
                    <a:pt x="106" y="653"/>
                  </a:lnTo>
                  <a:lnTo>
                    <a:pt x="108" y="651"/>
                  </a:lnTo>
                  <a:lnTo>
                    <a:pt x="108" y="650"/>
                  </a:lnTo>
                  <a:lnTo>
                    <a:pt x="108" y="649"/>
                  </a:lnTo>
                  <a:lnTo>
                    <a:pt x="109" y="649"/>
                  </a:lnTo>
                  <a:lnTo>
                    <a:pt x="109" y="648"/>
                  </a:lnTo>
                  <a:lnTo>
                    <a:pt x="109" y="647"/>
                  </a:lnTo>
                  <a:lnTo>
                    <a:pt x="111" y="647"/>
                  </a:lnTo>
                  <a:lnTo>
                    <a:pt x="115" y="645"/>
                  </a:lnTo>
                  <a:lnTo>
                    <a:pt x="117" y="643"/>
                  </a:lnTo>
                  <a:lnTo>
                    <a:pt x="118" y="642"/>
                  </a:lnTo>
                  <a:lnTo>
                    <a:pt x="119" y="642"/>
                  </a:lnTo>
                  <a:lnTo>
                    <a:pt x="122" y="641"/>
                  </a:lnTo>
                  <a:lnTo>
                    <a:pt x="122" y="642"/>
                  </a:lnTo>
                  <a:lnTo>
                    <a:pt x="122" y="643"/>
                  </a:lnTo>
                  <a:lnTo>
                    <a:pt x="122" y="645"/>
                  </a:lnTo>
                  <a:lnTo>
                    <a:pt x="122" y="647"/>
                  </a:lnTo>
                  <a:lnTo>
                    <a:pt x="123" y="647"/>
                  </a:lnTo>
                  <a:lnTo>
                    <a:pt x="123" y="648"/>
                  </a:lnTo>
                  <a:lnTo>
                    <a:pt x="124" y="648"/>
                  </a:lnTo>
                  <a:lnTo>
                    <a:pt x="124" y="647"/>
                  </a:lnTo>
                  <a:lnTo>
                    <a:pt x="123" y="647"/>
                  </a:lnTo>
                  <a:lnTo>
                    <a:pt x="123" y="645"/>
                  </a:lnTo>
                  <a:lnTo>
                    <a:pt x="124" y="645"/>
                  </a:lnTo>
                  <a:lnTo>
                    <a:pt x="126" y="645"/>
                  </a:lnTo>
                  <a:lnTo>
                    <a:pt x="126" y="643"/>
                  </a:lnTo>
                  <a:lnTo>
                    <a:pt x="127" y="642"/>
                  </a:lnTo>
                  <a:lnTo>
                    <a:pt x="127" y="641"/>
                  </a:lnTo>
                  <a:lnTo>
                    <a:pt x="129" y="641"/>
                  </a:lnTo>
                  <a:lnTo>
                    <a:pt x="130" y="639"/>
                  </a:lnTo>
                  <a:lnTo>
                    <a:pt x="131" y="639"/>
                  </a:lnTo>
                  <a:lnTo>
                    <a:pt x="131" y="638"/>
                  </a:lnTo>
                  <a:lnTo>
                    <a:pt x="131" y="637"/>
                  </a:lnTo>
                  <a:lnTo>
                    <a:pt x="131" y="636"/>
                  </a:lnTo>
                  <a:lnTo>
                    <a:pt x="131" y="635"/>
                  </a:lnTo>
                  <a:lnTo>
                    <a:pt x="131" y="633"/>
                  </a:lnTo>
                  <a:lnTo>
                    <a:pt x="132" y="633"/>
                  </a:lnTo>
                  <a:lnTo>
                    <a:pt x="132" y="632"/>
                  </a:lnTo>
                  <a:lnTo>
                    <a:pt x="133" y="632"/>
                  </a:lnTo>
                  <a:lnTo>
                    <a:pt x="134" y="632"/>
                  </a:lnTo>
                  <a:lnTo>
                    <a:pt x="135" y="631"/>
                  </a:lnTo>
                  <a:lnTo>
                    <a:pt x="136" y="631"/>
                  </a:lnTo>
                  <a:lnTo>
                    <a:pt x="139" y="630"/>
                  </a:lnTo>
                  <a:lnTo>
                    <a:pt x="136" y="630"/>
                  </a:lnTo>
                  <a:lnTo>
                    <a:pt x="135" y="630"/>
                  </a:lnTo>
                  <a:lnTo>
                    <a:pt x="134" y="628"/>
                  </a:lnTo>
                  <a:lnTo>
                    <a:pt x="133" y="628"/>
                  </a:lnTo>
                  <a:lnTo>
                    <a:pt x="133" y="627"/>
                  </a:lnTo>
                  <a:lnTo>
                    <a:pt x="133" y="626"/>
                  </a:lnTo>
                  <a:lnTo>
                    <a:pt x="134" y="626"/>
                  </a:lnTo>
                  <a:lnTo>
                    <a:pt x="134" y="627"/>
                  </a:lnTo>
                  <a:lnTo>
                    <a:pt x="135" y="626"/>
                  </a:lnTo>
                  <a:lnTo>
                    <a:pt x="135" y="625"/>
                  </a:lnTo>
                  <a:lnTo>
                    <a:pt x="134" y="625"/>
                  </a:lnTo>
                  <a:lnTo>
                    <a:pt x="133" y="626"/>
                  </a:lnTo>
                  <a:lnTo>
                    <a:pt x="132" y="626"/>
                  </a:lnTo>
                  <a:lnTo>
                    <a:pt x="132" y="625"/>
                  </a:lnTo>
                  <a:lnTo>
                    <a:pt x="132" y="624"/>
                  </a:lnTo>
                  <a:lnTo>
                    <a:pt x="133" y="622"/>
                  </a:lnTo>
                  <a:lnTo>
                    <a:pt x="133" y="621"/>
                  </a:lnTo>
                  <a:lnTo>
                    <a:pt x="133" y="620"/>
                  </a:lnTo>
                  <a:lnTo>
                    <a:pt x="134" y="620"/>
                  </a:lnTo>
                  <a:lnTo>
                    <a:pt x="134" y="619"/>
                  </a:lnTo>
                  <a:lnTo>
                    <a:pt x="135" y="620"/>
                  </a:lnTo>
                  <a:lnTo>
                    <a:pt x="138" y="622"/>
                  </a:lnTo>
                  <a:lnTo>
                    <a:pt x="140" y="625"/>
                  </a:lnTo>
                  <a:lnTo>
                    <a:pt x="142" y="628"/>
                  </a:lnTo>
                  <a:lnTo>
                    <a:pt x="144" y="630"/>
                  </a:lnTo>
                  <a:lnTo>
                    <a:pt x="144" y="631"/>
                  </a:lnTo>
                  <a:lnTo>
                    <a:pt x="144" y="632"/>
                  </a:lnTo>
                  <a:lnTo>
                    <a:pt x="145" y="635"/>
                  </a:lnTo>
                  <a:lnTo>
                    <a:pt x="145" y="636"/>
                  </a:lnTo>
                  <a:lnTo>
                    <a:pt x="146" y="637"/>
                  </a:lnTo>
                  <a:lnTo>
                    <a:pt x="146" y="638"/>
                  </a:lnTo>
                  <a:lnTo>
                    <a:pt x="147" y="638"/>
                  </a:lnTo>
                  <a:lnTo>
                    <a:pt x="147" y="639"/>
                  </a:lnTo>
                  <a:lnTo>
                    <a:pt x="146" y="640"/>
                  </a:lnTo>
                  <a:lnTo>
                    <a:pt x="147" y="641"/>
                  </a:lnTo>
                  <a:lnTo>
                    <a:pt x="147" y="643"/>
                  </a:lnTo>
                  <a:lnTo>
                    <a:pt x="149" y="645"/>
                  </a:lnTo>
                  <a:lnTo>
                    <a:pt x="152" y="651"/>
                  </a:lnTo>
                  <a:lnTo>
                    <a:pt x="152" y="652"/>
                  </a:lnTo>
                  <a:lnTo>
                    <a:pt x="153" y="652"/>
                  </a:lnTo>
                  <a:lnTo>
                    <a:pt x="153" y="653"/>
                  </a:lnTo>
                  <a:lnTo>
                    <a:pt x="155" y="654"/>
                  </a:lnTo>
                  <a:lnTo>
                    <a:pt x="156" y="655"/>
                  </a:lnTo>
                  <a:lnTo>
                    <a:pt x="157" y="655"/>
                  </a:lnTo>
                  <a:lnTo>
                    <a:pt x="160" y="655"/>
                  </a:lnTo>
                  <a:lnTo>
                    <a:pt x="160" y="656"/>
                  </a:lnTo>
                  <a:lnTo>
                    <a:pt x="161" y="658"/>
                  </a:lnTo>
                  <a:lnTo>
                    <a:pt x="162" y="658"/>
                  </a:lnTo>
                  <a:lnTo>
                    <a:pt x="162" y="656"/>
                  </a:lnTo>
                  <a:lnTo>
                    <a:pt x="162" y="655"/>
                  </a:lnTo>
                  <a:lnTo>
                    <a:pt x="164" y="655"/>
                  </a:lnTo>
                  <a:lnTo>
                    <a:pt x="164" y="654"/>
                  </a:lnTo>
                  <a:lnTo>
                    <a:pt x="164" y="653"/>
                  </a:lnTo>
                  <a:lnTo>
                    <a:pt x="163" y="653"/>
                  </a:lnTo>
                  <a:lnTo>
                    <a:pt x="161" y="653"/>
                  </a:lnTo>
                  <a:lnTo>
                    <a:pt x="161" y="652"/>
                  </a:lnTo>
                  <a:lnTo>
                    <a:pt x="162" y="652"/>
                  </a:lnTo>
                  <a:lnTo>
                    <a:pt x="163" y="652"/>
                  </a:lnTo>
                  <a:lnTo>
                    <a:pt x="163" y="651"/>
                  </a:lnTo>
                  <a:lnTo>
                    <a:pt x="163" y="650"/>
                  </a:lnTo>
                  <a:lnTo>
                    <a:pt x="162" y="650"/>
                  </a:lnTo>
                  <a:lnTo>
                    <a:pt x="161" y="649"/>
                  </a:lnTo>
                  <a:lnTo>
                    <a:pt x="162" y="649"/>
                  </a:lnTo>
                  <a:lnTo>
                    <a:pt x="162" y="648"/>
                  </a:lnTo>
                  <a:lnTo>
                    <a:pt x="162" y="647"/>
                  </a:lnTo>
                  <a:lnTo>
                    <a:pt x="163" y="647"/>
                  </a:lnTo>
                  <a:lnTo>
                    <a:pt x="164" y="645"/>
                  </a:lnTo>
                  <a:lnTo>
                    <a:pt x="165" y="645"/>
                  </a:lnTo>
                  <a:lnTo>
                    <a:pt x="166" y="647"/>
                  </a:lnTo>
                  <a:lnTo>
                    <a:pt x="167" y="647"/>
                  </a:lnTo>
                  <a:lnTo>
                    <a:pt x="166" y="645"/>
                  </a:lnTo>
                  <a:lnTo>
                    <a:pt x="165" y="645"/>
                  </a:lnTo>
                  <a:lnTo>
                    <a:pt x="164" y="643"/>
                  </a:lnTo>
                  <a:lnTo>
                    <a:pt x="165" y="643"/>
                  </a:lnTo>
                  <a:lnTo>
                    <a:pt x="165" y="642"/>
                  </a:lnTo>
                  <a:lnTo>
                    <a:pt x="165" y="641"/>
                  </a:lnTo>
                  <a:lnTo>
                    <a:pt x="165" y="640"/>
                  </a:lnTo>
                  <a:lnTo>
                    <a:pt x="166" y="639"/>
                  </a:lnTo>
                  <a:lnTo>
                    <a:pt x="168" y="638"/>
                  </a:lnTo>
                  <a:lnTo>
                    <a:pt x="167" y="638"/>
                  </a:lnTo>
                  <a:lnTo>
                    <a:pt x="167" y="637"/>
                  </a:lnTo>
                  <a:lnTo>
                    <a:pt x="166" y="637"/>
                  </a:lnTo>
                  <a:lnTo>
                    <a:pt x="166" y="636"/>
                  </a:lnTo>
                  <a:lnTo>
                    <a:pt x="167" y="636"/>
                  </a:lnTo>
                  <a:lnTo>
                    <a:pt x="168" y="636"/>
                  </a:lnTo>
                  <a:lnTo>
                    <a:pt x="169" y="637"/>
                  </a:lnTo>
                  <a:lnTo>
                    <a:pt x="169" y="636"/>
                  </a:lnTo>
                  <a:lnTo>
                    <a:pt x="169" y="635"/>
                  </a:lnTo>
                  <a:lnTo>
                    <a:pt x="168" y="635"/>
                  </a:lnTo>
                  <a:lnTo>
                    <a:pt x="168" y="633"/>
                  </a:lnTo>
                  <a:lnTo>
                    <a:pt x="169" y="633"/>
                  </a:lnTo>
                  <a:lnTo>
                    <a:pt x="170" y="633"/>
                  </a:lnTo>
                  <a:lnTo>
                    <a:pt x="170" y="635"/>
                  </a:lnTo>
                  <a:lnTo>
                    <a:pt x="172" y="635"/>
                  </a:lnTo>
                  <a:lnTo>
                    <a:pt x="172" y="636"/>
                  </a:lnTo>
                  <a:lnTo>
                    <a:pt x="172" y="637"/>
                  </a:lnTo>
                  <a:lnTo>
                    <a:pt x="170" y="637"/>
                  </a:lnTo>
                  <a:lnTo>
                    <a:pt x="170" y="638"/>
                  </a:lnTo>
                  <a:lnTo>
                    <a:pt x="169" y="638"/>
                  </a:lnTo>
                  <a:lnTo>
                    <a:pt x="170" y="639"/>
                  </a:lnTo>
                  <a:lnTo>
                    <a:pt x="170" y="640"/>
                  </a:lnTo>
                  <a:lnTo>
                    <a:pt x="170" y="641"/>
                  </a:lnTo>
                  <a:lnTo>
                    <a:pt x="170" y="642"/>
                  </a:lnTo>
                  <a:lnTo>
                    <a:pt x="170" y="643"/>
                  </a:lnTo>
                  <a:lnTo>
                    <a:pt x="170" y="645"/>
                  </a:lnTo>
                  <a:lnTo>
                    <a:pt x="170" y="647"/>
                  </a:lnTo>
                  <a:lnTo>
                    <a:pt x="172" y="647"/>
                  </a:lnTo>
                  <a:lnTo>
                    <a:pt x="173" y="647"/>
                  </a:lnTo>
                  <a:lnTo>
                    <a:pt x="173" y="645"/>
                  </a:lnTo>
                  <a:lnTo>
                    <a:pt x="175" y="645"/>
                  </a:lnTo>
                  <a:lnTo>
                    <a:pt x="175" y="647"/>
                  </a:lnTo>
                  <a:lnTo>
                    <a:pt x="176" y="647"/>
                  </a:lnTo>
                  <a:lnTo>
                    <a:pt x="176" y="648"/>
                  </a:lnTo>
                  <a:lnTo>
                    <a:pt x="175" y="648"/>
                  </a:lnTo>
                  <a:lnTo>
                    <a:pt x="173" y="649"/>
                  </a:lnTo>
                  <a:lnTo>
                    <a:pt x="173" y="650"/>
                  </a:lnTo>
                  <a:lnTo>
                    <a:pt x="173" y="651"/>
                  </a:lnTo>
                  <a:lnTo>
                    <a:pt x="172" y="652"/>
                  </a:lnTo>
                  <a:lnTo>
                    <a:pt x="170" y="653"/>
                  </a:lnTo>
                  <a:lnTo>
                    <a:pt x="170" y="654"/>
                  </a:lnTo>
                  <a:lnTo>
                    <a:pt x="169" y="655"/>
                  </a:lnTo>
                  <a:lnTo>
                    <a:pt x="170" y="655"/>
                  </a:lnTo>
                  <a:lnTo>
                    <a:pt x="170" y="656"/>
                  </a:lnTo>
                  <a:lnTo>
                    <a:pt x="172" y="656"/>
                  </a:lnTo>
                  <a:lnTo>
                    <a:pt x="175" y="656"/>
                  </a:lnTo>
                  <a:lnTo>
                    <a:pt x="176" y="656"/>
                  </a:lnTo>
                  <a:lnTo>
                    <a:pt x="175" y="655"/>
                  </a:lnTo>
                  <a:lnTo>
                    <a:pt x="176" y="655"/>
                  </a:lnTo>
                  <a:lnTo>
                    <a:pt x="177" y="655"/>
                  </a:lnTo>
                  <a:lnTo>
                    <a:pt x="178" y="655"/>
                  </a:lnTo>
                  <a:lnTo>
                    <a:pt x="179" y="655"/>
                  </a:lnTo>
                  <a:lnTo>
                    <a:pt x="180" y="655"/>
                  </a:lnTo>
                  <a:lnTo>
                    <a:pt x="181" y="654"/>
                  </a:lnTo>
                  <a:lnTo>
                    <a:pt x="181" y="653"/>
                  </a:lnTo>
                  <a:lnTo>
                    <a:pt x="183" y="652"/>
                  </a:lnTo>
                  <a:lnTo>
                    <a:pt x="184" y="652"/>
                  </a:lnTo>
                  <a:lnTo>
                    <a:pt x="184" y="651"/>
                  </a:lnTo>
                  <a:lnTo>
                    <a:pt x="185" y="651"/>
                  </a:lnTo>
                  <a:lnTo>
                    <a:pt x="185" y="650"/>
                  </a:lnTo>
                  <a:lnTo>
                    <a:pt x="184" y="650"/>
                  </a:lnTo>
                  <a:lnTo>
                    <a:pt x="184" y="649"/>
                  </a:lnTo>
                  <a:lnTo>
                    <a:pt x="185" y="649"/>
                  </a:lnTo>
                  <a:lnTo>
                    <a:pt x="185" y="648"/>
                  </a:lnTo>
                  <a:lnTo>
                    <a:pt x="185" y="647"/>
                  </a:lnTo>
                  <a:lnTo>
                    <a:pt x="185" y="645"/>
                  </a:lnTo>
                  <a:lnTo>
                    <a:pt x="184" y="643"/>
                  </a:lnTo>
                  <a:lnTo>
                    <a:pt x="185" y="643"/>
                  </a:lnTo>
                  <a:lnTo>
                    <a:pt x="186" y="642"/>
                  </a:lnTo>
                  <a:lnTo>
                    <a:pt x="187" y="643"/>
                  </a:lnTo>
                  <a:lnTo>
                    <a:pt x="188" y="643"/>
                  </a:lnTo>
                  <a:lnTo>
                    <a:pt x="188" y="642"/>
                  </a:lnTo>
                  <a:lnTo>
                    <a:pt x="190" y="642"/>
                  </a:lnTo>
                  <a:lnTo>
                    <a:pt x="191" y="642"/>
                  </a:lnTo>
                  <a:lnTo>
                    <a:pt x="191" y="643"/>
                  </a:lnTo>
                  <a:lnTo>
                    <a:pt x="192" y="642"/>
                  </a:lnTo>
                  <a:lnTo>
                    <a:pt x="195" y="643"/>
                  </a:lnTo>
                  <a:lnTo>
                    <a:pt x="196" y="642"/>
                  </a:lnTo>
                  <a:lnTo>
                    <a:pt x="200" y="643"/>
                  </a:lnTo>
                  <a:lnTo>
                    <a:pt x="202" y="643"/>
                  </a:lnTo>
                  <a:lnTo>
                    <a:pt x="206" y="647"/>
                  </a:lnTo>
                  <a:lnTo>
                    <a:pt x="209" y="649"/>
                  </a:lnTo>
                  <a:lnTo>
                    <a:pt x="210" y="651"/>
                  </a:lnTo>
                  <a:lnTo>
                    <a:pt x="214" y="655"/>
                  </a:lnTo>
                  <a:lnTo>
                    <a:pt x="215" y="655"/>
                  </a:lnTo>
                  <a:lnTo>
                    <a:pt x="215" y="656"/>
                  </a:lnTo>
                  <a:lnTo>
                    <a:pt x="217" y="656"/>
                  </a:lnTo>
                  <a:lnTo>
                    <a:pt x="219" y="656"/>
                  </a:lnTo>
                  <a:lnTo>
                    <a:pt x="223" y="658"/>
                  </a:lnTo>
                  <a:lnTo>
                    <a:pt x="225" y="658"/>
                  </a:lnTo>
                  <a:lnTo>
                    <a:pt x="229" y="659"/>
                  </a:lnTo>
                  <a:lnTo>
                    <a:pt x="231" y="661"/>
                  </a:lnTo>
                  <a:lnTo>
                    <a:pt x="231" y="662"/>
                  </a:lnTo>
                  <a:lnTo>
                    <a:pt x="232" y="663"/>
                  </a:lnTo>
                  <a:lnTo>
                    <a:pt x="236" y="665"/>
                  </a:lnTo>
                  <a:lnTo>
                    <a:pt x="237" y="666"/>
                  </a:lnTo>
                  <a:lnTo>
                    <a:pt x="240" y="667"/>
                  </a:lnTo>
                  <a:lnTo>
                    <a:pt x="241" y="667"/>
                  </a:lnTo>
                  <a:lnTo>
                    <a:pt x="244" y="669"/>
                  </a:lnTo>
                  <a:lnTo>
                    <a:pt x="245" y="669"/>
                  </a:lnTo>
                  <a:lnTo>
                    <a:pt x="246" y="670"/>
                  </a:lnTo>
                  <a:lnTo>
                    <a:pt x="247" y="670"/>
                  </a:lnTo>
                  <a:lnTo>
                    <a:pt x="248" y="670"/>
                  </a:lnTo>
                  <a:lnTo>
                    <a:pt x="250" y="670"/>
                  </a:lnTo>
                  <a:lnTo>
                    <a:pt x="254" y="671"/>
                  </a:lnTo>
                  <a:lnTo>
                    <a:pt x="254" y="670"/>
                  </a:lnTo>
                  <a:lnTo>
                    <a:pt x="255" y="670"/>
                  </a:lnTo>
                  <a:lnTo>
                    <a:pt x="255" y="671"/>
                  </a:lnTo>
                  <a:lnTo>
                    <a:pt x="256" y="671"/>
                  </a:lnTo>
                  <a:lnTo>
                    <a:pt x="256" y="672"/>
                  </a:lnTo>
                  <a:lnTo>
                    <a:pt x="258" y="672"/>
                  </a:lnTo>
                  <a:lnTo>
                    <a:pt x="259" y="672"/>
                  </a:lnTo>
                  <a:lnTo>
                    <a:pt x="257" y="671"/>
                  </a:lnTo>
                  <a:lnTo>
                    <a:pt x="257" y="670"/>
                  </a:lnTo>
                  <a:lnTo>
                    <a:pt x="255" y="669"/>
                  </a:lnTo>
                  <a:lnTo>
                    <a:pt x="255" y="667"/>
                  </a:lnTo>
                  <a:lnTo>
                    <a:pt x="256" y="667"/>
                  </a:lnTo>
                  <a:lnTo>
                    <a:pt x="257" y="667"/>
                  </a:lnTo>
                  <a:lnTo>
                    <a:pt x="259" y="669"/>
                  </a:lnTo>
                  <a:lnTo>
                    <a:pt x="260" y="669"/>
                  </a:lnTo>
                  <a:lnTo>
                    <a:pt x="259" y="667"/>
                  </a:lnTo>
                  <a:lnTo>
                    <a:pt x="259" y="666"/>
                  </a:lnTo>
                  <a:lnTo>
                    <a:pt x="260" y="667"/>
                  </a:lnTo>
                  <a:lnTo>
                    <a:pt x="261" y="667"/>
                  </a:lnTo>
                  <a:lnTo>
                    <a:pt x="263" y="667"/>
                  </a:lnTo>
                  <a:lnTo>
                    <a:pt x="263" y="669"/>
                  </a:lnTo>
                  <a:lnTo>
                    <a:pt x="264" y="669"/>
                  </a:lnTo>
                  <a:lnTo>
                    <a:pt x="267" y="670"/>
                  </a:lnTo>
                  <a:lnTo>
                    <a:pt x="268" y="671"/>
                  </a:lnTo>
                  <a:lnTo>
                    <a:pt x="269" y="671"/>
                  </a:lnTo>
                  <a:lnTo>
                    <a:pt x="270" y="672"/>
                  </a:lnTo>
                  <a:lnTo>
                    <a:pt x="271" y="672"/>
                  </a:lnTo>
                  <a:lnTo>
                    <a:pt x="271" y="673"/>
                  </a:lnTo>
                  <a:lnTo>
                    <a:pt x="271" y="674"/>
                  </a:lnTo>
                  <a:lnTo>
                    <a:pt x="273" y="674"/>
                  </a:lnTo>
                  <a:lnTo>
                    <a:pt x="275" y="676"/>
                  </a:lnTo>
                  <a:lnTo>
                    <a:pt x="273" y="677"/>
                  </a:lnTo>
                  <a:lnTo>
                    <a:pt x="275" y="677"/>
                  </a:lnTo>
                  <a:lnTo>
                    <a:pt x="275" y="678"/>
                  </a:lnTo>
                  <a:lnTo>
                    <a:pt x="277" y="679"/>
                  </a:lnTo>
                  <a:lnTo>
                    <a:pt x="277" y="681"/>
                  </a:lnTo>
                  <a:lnTo>
                    <a:pt x="278" y="682"/>
                  </a:lnTo>
                  <a:lnTo>
                    <a:pt x="278" y="683"/>
                  </a:lnTo>
                  <a:lnTo>
                    <a:pt x="277" y="683"/>
                  </a:lnTo>
                  <a:lnTo>
                    <a:pt x="278" y="684"/>
                  </a:lnTo>
                  <a:lnTo>
                    <a:pt x="279" y="684"/>
                  </a:lnTo>
                  <a:lnTo>
                    <a:pt x="279" y="685"/>
                  </a:lnTo>
                  <a:lnTo>
                    <a:pt x="278" y="686"/>
                  </a:lnTo>
                  <a:lnTo>
                    <a:pt x="278" y="687"/>
                  </a:lnTo>
                  <a:lnTo>
                    <a:pt x="278" y="688"/>
                  </a:lnTo>
                  <a:lnTo>
                    <a:pt x="277" y="687"/>
                  </a:lnTo>
                  <a:lnTo>
                    <a:pt x="277" y="688"/>
                  </a:lnTo>
                  <a:lnTo>
                    <a:pt x="276" y="688"/>
                  </a:lnTo>
                  <a:lnTo>
                    <a:pt x="275" y="688"/>
                  </a:lnTo>
                  <a:lnTo>
                    <a:pt x="275" y="687"/>
                  </a:lnTo>
                  <a:lnTo>
                    <a:pt x="272" y="688"/>
                  </a:lnTo>
                  <a:lnTo>
                    <a:pt x="270" y="687"/>
                  </a:lnTo>
                  <a:lnTo>
                    <a:pt x="269" y="687"/>
                  </a:lnTo>
                  <a:lnTo>
                    <a:pt x="270" y="688"/>
                  </a:lnTo>
                  <a:lnTo>
                    <a:pt x="271" y="689"/>
                  </a:lnTo>
                  <a:lnTo>
                    <a:pt x="270" y="689"/>
                  </a:lnTo>
                  <a:lnTo>
                    <a:pt x="270" y="692"/>
                  </a:lnTo>
                  <a:lnTo>
                    <a:pt x="267" y="689"/>
                  </a:lnTo>
                  <a:lnTo>
                    <a:pt x="267" y="692"/>
                  </a:lnTo>
                  <a:lnTo>
                    <a:pt x="267" y="693"/>
                  </a:lnTo>
                  <a:lnTo>
                    <a:pt x="267" y="694"/>
                  </a:lnTo>
                  <a:lnTo>
                    <a:pt x="267" y="695"/>
                  </a:lnTo>
                  <a:lnTo>
                    <a:pt x="267" y="696"/>
                  </a:lnTo>
                  <a:lnTo>
                    <a:pt x="266" y="696"/>
                  </a:lnTo>
                  <a:lnTo>
                    <a:pt x="264" y="697"/>
                  </a:lnTo>
                  <a:lnTo>
                    <a:pt x="263" y="697"/>
                  </a:lnTo>
                  <a:lnTo>
                    <a:pt x="263" y="698"/>
                  </a:lnTo>
                  <a:lnTo>
                    <a:pt x="264" y="698"/>
                  </a:lnTo>
                  <a:lnTo>
                    <a:pt x="266" y="698"/>
                  </a:lnTo>
                  <a:lnTo>
                    <a:pt x="266" y="699"/>
                  </a:lnTo>
                  <a:lnTo>
                    <a:pt x="267" y="699"/>
                  </a:lnTo>
                  <a:lnTo>
                    <a:pt x="267" y="700"/>
                  </a:lnTo>
                  <a:lnTo>
                    <a:pt x="268" y="700"/>
                  </a:lnTo>
                  <a:lnTo>
                    <a:pt x="269" y="700"/>
                  </a:lnTo>
                  <a:lnTo>
                    <a:pt x="271" y="700"/>
                  </a:lnTo>
                  <a:lnTo>
                    <a:pt x="272" y="700"/>
                  </a:lnTo>
                  <a:lnTo>
                    <a:pt x="272" y="701"/>
                  </a:lnTo>
                  <a:lnTo>
                    <a:pt x="273" y="701"/>
                  </a:lnTo>
                  <a:lnTo>
                    <a:pt x="273" y="700"/>
                  </a:lnTo>
                  <a:lnTo>
                    <a:pt x="275" y="701"/>
                  </a:lnTo>
                  <a:lnTo>
                    <a:pt x="276" y="702"/>
                  </a:lnTo>
                  <a:lnTo>
                    <a:pt x="277" y="701"/>
                  </a:lnTo>
                  <a:lnTo>
                    <a:pt x="279" y="702"/>
                  </a:lnTo>
                  <a:lnTo>
                    <a:pt x="281" y="704"/>
                  </a:lnTo>
                  <a:lnTo>
                    <a:pt x="282" y="704"/>
                  </a:lnTo>
                  <a:lnTo>
                    <a:pt x="287" y="702"/>
                  </a:lnTo>
                  <a:lnTo>
                    <a:pt x="288" y="702"/>
                  </a:lnTo>
                  <a:lnTo>
                    <a:pt x="289" y="704"/>
                  </a:lnTo>
                  <a:lnTo>
                    <a:pt x="291" y="704"/>
                  </a:lnTo>
                  <a:lnTo>
                    <a:pt x="294" y="704"/>
                  </a:lnTo>
                  <a:lnTo>
                    <a:pt x="297" y="704"/>
                  </a:lnTo>
                  <a:lnTo>
                    <a:pt x="297" y="702"/>
                  </a:lnTo>
                  <a:lnTo>
                    <a:pt x="297" y="701"/>
                  </a:lnTo>
                  <a:lnTo>
                    <a:pt x="298" y="702"/>
                  </a:lnTo>
                  <a:lnTo>
                    <a:pt x="300" y="701"/>
                  </a:lnTo>
                  <a:lnTo>
                    <a:pt x="300" y="702"/>
                  </a:lnTo>
                  <a:lnTo>
                    <a:pt x="300" y="704"/>
                  </a:lnTo>
                  <a:lnTo>
                    <a:pt x="301" y="704"/>
                  </a:lnTo>
                  <a:lnTo>
                    <a:pt x="301" y="702"/>
                  </a:lnTo>
                  <a:lnTo>
                    <a:pt x="301" y="701"/>
                  </a:lnTo>
                  <a:lnTo>
                    <a:pt x="304" y="702"/>
                  </a:lnTo>
                  <a:lnTo>
                    <a:pt x="304" y="701"/>
                  </a:lnTo>
                  <a:lnTo>
                    <a:pt x="305" y="701"/>
                  </a:lnTo>
                  <a:lnTo>
                    <a:pt x="306" y="700"/>
                  </a:lnTo>
                  <a:lnTo>
                    <a:pt x="307" y="699"/>
                  </a:lnTo>
                  <a:lnTo>
                    <a:pt x="307" y="700"/>
                  </a:lnTo>
                  <a:lnTo>
                    <a:pt x="307" y="701"/>
                  </a:lnTo>
                  <a:lnTo>
                    <a:pt x="309" y="700"/>
                  </a:lnTo>
                  <a:lnTo>
                    <a:pt x="309" y="701"/>
                  </a:lnTo>
                  <a:lnTo>
                    <a:pt x="310" y="701"/>
                  </a:lnTo>
                  <a:lnTo>
                    <a:pt x="312" y="700"/>
                  </a:lnTo>
                  <a:lnTo>
                    <a:pt x="313" y="699"/>
                  </a:lnTo>
                  <a:lnTo>
                    <a:pt x="314" y="698"/>
                  </a:lnTo>
                  <a:lnTo>
                    <a:pt x="315" y="698"/>
                  </a:lnTo>
                  <a:lnTo>
                    <a:pt x="315" y="697"/>
                  </a:lnTo>
                  <a:lnTo>
                    <a:pt x="316" y="697"/>
                  </a:lnTo>
                  <a:lnTo>
                    <a:pt x="317" y="697"/>
                  </a:lnTo>
                  <a:lnTo>
                    <a:pt x="317" y="696"/>
                  </a:lnTo>
                  <a:lnTo>
                    <a:pt x="318" y="697"/>
                  </a:lnTo>
                  <a:lnTo>
                    <a:pt x="318" y="696"/>
                  </a:lnTo>
                  <a:lnTo>
                    <a:pt x="318" y="695"/>
                  </a:lnTo>
                  <a:lnTo>
                    <a:pt x="320" y="695"/>
                  </a:lnTo>
                  <a:lnTo>
                    <a:pt x="320" y="696"/>
                  </a:lnTo>
                  <a:lnTo>
                    <a:pt x="321" y="696"/>
                  </a:lnTo>
                  <a:lnTo>
                    <a:pt x="321" y="697"/>
                  </a:lnTo>
                  <a:lnTo>
                    <a:pt x="321" y="698"/>
                  </a:lnTo>
                  <a:lnTo>
                    <a:pt x="322" y="698"/>
                  </a:lnTo>
                  <a:lnTo>
                    <a:pt x="322" y="699"/>
                  </a:lnTo>
                  <a:lnTo>
                    <a:pt x="323" y="699"/>
                  </a:lnTo>
                  <a:lnTo>
                    <a:pt x="323" y="700"/>
                  </a:lnTo>
                  <a:lnTo>
                    <a:pt x="323" y="701"/>
                  </a:lnTo>
                  <a:lnTo>
                    <a:pt x="323" y="702"/>
                  </a:lnTo>
                  <a:lnTo>
                    <a:pt x="325" y="704"/>
                  </a:lnTo>
                  <a:lnTo>
                    <a:pt x="325" y="702"/>
                  </a:lnTo>
                  <a:lnTo>
                    <a:pt x="325" y="701"/>
                  </a:lnTo>
                  <a:lnTo>
                    <a:pt x="327" y="701"/>
                  </a:lnTo>
                  <a:lnTo>
                    <a:pt x="327" y="702"/>
                  </a:lnTo>
                  <a:lnTo>
                    <a:pt x="328" y="702"/>
                  </a:lnTo>
                  <a:lnTo>
                    <a:pt x="330" y="702"/>
                  </a:lnTo>
                  <a:lnTo>
                    <a:pt x="330" y="704"/>
                  </a:lnTo>
                  <a:lnTo>
                    <a:pt x="332" y="707"/>
                  </a:lnTo>
                  <a:lnTo>
                    <a:pt x="332" y="708"/>
                  </a:lnTo>
                  <a:lnTo>
                    <a:pt x="332" y="709"/>
                  </a:lnTo>
                  <a:lnTo>
                    <a:pt x="330" y="709"/>
                  </a:lnTo>
                  <a:lnTo>
                    <a:pt x="330" y="710"/>
                  </a:lnTo>
                  <a:lnTo>
                    <a:pt x="332" y="710"/>
                  </a:lnTo>
                  <a:lnTo>
                    <a:pt x="332" y="711"/>
                  </a:lnTo>
                  <a:lnTo>
                    <a:pt x="333" y="711"/>
                  </a:lnTo>
                  <a:lnTo>
                    <a:pt x="334" y="710"/>
                  </a:lnTo>
                  <a:lnTo>
                    <a:pt x="334" y="707"/>
                  </a:lnTo>
                  <a:lnTo>
                    <a:pt x="334" y="705"/>
                  </a:lnTo>
                  <a:lnTo>
                    <a:pt x="335" y="705"/>
                  </a:lnTo>
                  <a:lnTo>
                    <a:pt x="335" y="707"/>
                  </a:lnTo>
                  <a:lnTo>
                    <a:pt x="335" y="709"/>
                  </a:lnTo>
                  <a:lnTo>
                    <a:pt x="336" y="709"/>
                  </a:lnTo>
                  <a:lnTo>
                    <a:pt x="336" y="708"/>
                  </a:lnTo>
                  <a:lnTo>
                    <a:pt x="337" y="708"/>
                  </a:lnTo>
                  <a:lnTo>
                    <a:pt x="337" y="709"/>
                  </a:lnTo>
                  <a:lnTo>
                    <a:pt x="337" y="710"/>
                  </a:lnTo>
                  <a:lnTo>
                    <a:pt x="337" y="711"/>
                  </a:lnTo>
                  <a:lnTo>
                    <a:pt x="338" y="711"/>
                  </a:lnTo>
                  <a:lnTo>
                    <a:pt x="338" y="712"/>
                  </a:lnTo>
                  <a:lnTo>
                    <a:pt x="341" y="715"/>
                  </a:lnTo>
                  <a:lnTo>
                    <a:pt x="341" y="716"/>
                  </a:lnTo>
                  <a:lnTo>
                    <a:pt x="343" y="716"/>
                  </a:lnTo>
                  <a:lnTo>
                    <a:pt x="343" y="718"/>
                  </a:lnTo>
                  <a:lnTo>
                    <a:pt x="343" y="719"/>
                  </a:lnTo>
                  <a:lnTo>
                    <a:pt x="343" y="720"/>
                  </a:lnTo>
                  <a:lnTo>
                    <a:pt x="341" y="720"/>
                  </a:lnTo>
                  <a:lnTo>
                    <a:pt x="339" y="720"/>
                  </a:lnTo>
                  <a:lnTo>
                    <a:pt x="338" y="720"/>
                  </a:lnTo>
                  <a:lnTo>
                    <a:pt x="338" y="722"/>
                  </a:lnTo>
                  <a:lnTo>
                    <a:pt x="337" y="720"/>
                  </a:lnTo>
                  <a:lnTo>
                    <a:pt x="336" y="719"/>
                  </a:lnTo>
                  <a:lnTo>
                    <a:pt x="335" y="718"/>
                  </a:lnTo>
                  <a:lnTo>
                    <a:pt x="335" y="719"/>
                  </a:lnTo>
                  <a:lnTo>
                    <a:pt x="335" y="720"/>
                  </a:lnTo>
                  <a:lnTo>
                    <a:pt x="336" y="722"/>
                  </a:lnTo>
                  <a:lnTo>
                    <a:pt x="336" y="720"/>
                  </a:lnTo>
                  <a:lnTo>
                    <a:pt x="337" y="720"/>
                  </a:lnTo>
                  <a:lnTo>
                    <a:pt x="337" y="722"/>
                  </a:lnTo>
                  <a:lnTo>
                    <a:pt x="337" y="723"/>
                  </a:lnTo>
                  <a:lnTo>
                    <a:pt x="338" y="723"/>
                  </a:lnTo>
                  <a:lnTo>
                    <a:pt x="339" y="723"/>
                  </a:lnTo>
                  <a:lnTo>
                    <a:pt x="339" y="724"/>
                  </a:lnTo>
                  <a:lnTo>
                    <a:pt x="339" y="725"/>
                  </a:lnTo>
                  <a:lnTo>
                    <a:pt x="339" y="727"/>
                  </a:lnTo>
                  <a:lnTo>
                    <a:pt x="341" y="727"/>
                  </a:lnTo>
                  <a:lnTo>
                    <a:pt x="341" y="728"/>
                  </a:lnTo>
                  <a:lnTo>
                    <a:pt x="343" y="728"/>
                  </a:lnTo>
                  <a:lnTo>
                    <a:pt x="343" y="729"/>
                  </a:lnTo>
                  <a:lnTo>
                    <a:pt x="344" y="729"/>
                  </a:lnTo>
                  <a:lnTo>
                    <a:pt x="344" y="730"/>
                  </a:lnTo>
                  <a:lnTo>
                    <a:pt x="345" y="731"/>
                  </a:lnTo>
                  <a:lnTo>
                    <a:pt x="344" y="732"/>
                  </a:lnTo>
                  <a:lnTo>
                    <a:pt x="345" y="732"/>
                  </a:lnTo>
                  <a:lnTo>
                    <a:pt x="345" y="733"/>
                  </a:lnTo>
                  <a:lnTo>
                    <a:pt x="346" y="733"/>
                  </a:lnTo>
                  <a:lnTo>
                    <a:pt x="346" y="734"/>
                  </a:lnTo>
                  <a:lnTo>
                    <a:pt x="347" y="736"/>
                  </a:lnTo>
                  <a:lnTo>
                    <a:pt x="347" y="738"/>
                  </a:lnTo>
                  <a:lnTo>
                    <a:pt x="348" y="738"/>
                  </a:lnTo>
                  <a:lnTo>
                    <a:pt x="348" y="739"/>
                  </a:lnTo>
                  <a:lnTo>
                    <a:pt x="349" y="740"/>
                  </a:lnTo>
                  <a:lnTo>
                    <a:pt x="349" y="739"/>
                  </a:lnTo>
                  <a:lnTo>
                    <a:pt x="349" y="738"/>
                  </a:lnTo>
                  <a:lnTo>
                    <a:pt x="348" y="738"/>
                  </a:lnTo>
                  <a:lnTo>
                    <a:pt x="347" y="734"/>
                  </a:lnTo>
                  <a:lnTo>
                    <a:pt x="347" y="733"/>
                  </a:lnTo>
                  <a:lnTo>
                    <a:pt x="346" y="733"/>
                  </a:lnTo>
                  <a:lnTo>
                    <a:pt x="346" y="732"/>
                  </a:lnTo>
                  <a:lnTo>
                    <a:pt x="345" y="731"/>
                  </a:lnTo>
                  <a:lnTo>
                    <a:pt x="345" y="730"/>
                  </a:lnTo>
                  <a:lnTo>
                    <a:pt x="344" y="729"/>
                  </a:lnTo>
                  <a:lnTo>
                    <a:pt x="345" y="729"/>
                  </a:lnTo>
                  <a:lnTo>
                    <a:pt x="345" y="728"/>
                  </a:lnTo>
                  <a:lnTo>
                    <a:pt x="345" y="727"/>
                  </a:lnTo>
                  <a:lnTo>
                    <a:pt x="345" y="725"/>
                  </a:lnTo>
                  <a:lnTo>
                    <a:pt x="346" y="725"/>
                  </a:lnTo>
                  <a:lnTo>
                    <a:pt x="346" y="727"/>
                  </a:lnTo>
                  <a:lnTo>
                    <a:pt x="347" y="727"/>
                  </a:lnTo>
                  <a:lnTo>
                    <a:pt x="347" y="725"/>
                  </a:lnTo>
                  <a:lnTo>
                    <a:pt x="347" y="724"/>
                  </a:lnTo>
                  <a:lnTo>
                    <a:pt x="347" y="723"/>
                  </a:lnTo>
                  <a:lnTo>
                    <a:pt x="348" y="723"/>
                  </a:lnTo>
                  <a:lnTo>
                    <a:pt x="348" y="724"/>
                  </a:lnTo>
                  <a:lnTo>
                    <a:pt x="349" y="725"/>
                  </a:lnTo>
                  <a:lnTo>
                    <a:pt x="349" y="727"/>
                  </a:lnTo>
                  <a:lnTo>
                    <a:pt x="350" y="727"/>
                  </a:lnTo>
                  <a:lnTo>
                    <a:pt x="349" y="725"/>
                  </a:lnTo>
                  <a:lnTo>
                    <a:pt x="350" y="725"/>
                  </a:lnTo>
                  <a:lnTo>
                    <a:pt x="348" y="723"/>
                  </a:lnTo>
                  <a:lnTo>
                    <a:pt x="348" y="722"/>
                  </a:lnTo>
                  <a:lnTo>
                    <a:pt x="347" y="720"/>
                  </a:lnTo>
                  <a:lnTo>
                    <a:pt x="348" y="720"/>
                  </a:lnTo>
                  <a:lnTo>
                    <a:pt x="349" y="719"/>
                  </a:lnTo>
                  <a:lnTo>
                    <a:pt x="349" y="718"/>
                  </a:lnTo>
                  <a:lnTo>
                    <a:pt x="348" y="719"/>
                  </a:lnTo>
                  <a:lnTo>
                    <a:pt x="348" y="718"/>
                  </a:lnTo>
                  <a:lnTo>
                    <a:pt x="347" y="718"/>
                  </a:lnTo>
                  <a:lnTo>
                    <a:pt x="346" y="717"/>
                  </a:lnTo>
                  <a:lnTo>
                    <a:pt x="346" y="716"/>
                  </a:lnTo>
                  <a:lnTo>
                    <a:pt x="346" y="715"/>
                  </a:lnTo>
                  <a:lnTo>
                    <a:pt x="346" y="713"/>
                  </a:lnTo>
                  <a:lnTo>
                    <a:pt x="345" y="712"/>
                  </a:lnTo>
                  <a:lnTo>
                    <a:pt x="345" y="711"/>
                  </a:lnTo>
                  <a:lnTo>
                    <a:pt x="345" y="710"/>
                  </a:lnTo>
                  <a:lnTo>
                    <a:pt x="346" y="710"/>
                  </a:lnTo>
                  <a:lnTo>
                    <a:pt x="346" y="709"/>
                  </a:lnTo>
                  <a:lnTo>
                    <a:pt x="345" y="709"/>
                  </a:lnTo>
                  <a:lnTo>
                    <a:pt x="345" y="708"/>
                  </a:lnTo>
                  <a:lnTo>
                    <a:pt x="345" y="707"/>
                  </a:lnTo>
                  <a:lnTo>
                    <a:pt x="344" y="707"/>
                  </a:lnTo>
                  <a:lnTo>
                    <a:pt x="344" y="705"/>
                  </a:lnTo>
                  <a:lnTo>
                    <a:pt x="343" y="705"/>
                  </a:lnTo>
                  <a:lnTo>
                    <a:pt x="343" y="704"/>
                  </a:lnTo>
                  <a:lnTo>
                    <a:pt x="341" y="704"/>
                  </a:lnTo>
                  <a:lnTo>
                    <a:pt x="341" y="702"/>
                  </a:lnTo>
                  <a:lnTo>
                    <a:pt x="341" y="701"/>
                  </a:lnTo>
                  <a:lnTo>
                    <a:pt x="341" y="700"/>
                  </a:lnTo>
                  <a:lnTo>
                    <a:pt x="341" y="699"/>
                  </a:lnTo>
                  <a:lnTo>
                    <a:pt x="343" y="699"/>
                  </a:lnTo>
                  <a:lnTo>
                    <a:pt x="344" y="698"/>
                  </a:lnTo>
                  <a:lnTo>
                    <a:pt x="345" y="698"/>
                  </a:lnTo>
                  <a:lnTo>
                    <a:pt x="345" y="697"/>
                  </a:lnTo>
                  <a:lnTo>
                    <a:pt x="344" y="696"/>
                  </a:lnTo>
                  <a:lnTo>
                    <a:pt x="343" y="696"/>
                  </a:lnTo>
                  <a:lnTo>
                    <a:pt x="343" y="695"/>
                  </a:lnTo>
                  <a:lnTo>
                    <a:pt x="343" y="694"/>
                  </a:lnTo>
                  <a:lnTo>
                    <a:pt x="343" y="693"/>
                  </a:lnTo>
                  <a:lnTo>
                    <a:pt x="344" y="693"/>
                  </a:lnTo>
                  <a:lnTo>
                    <a:pt x="345" y="694"/>
                  </a:lnTo>
                  <a:lnTo>
                    <a:pt x="344" y="694"/>
                  </a:lnTo>
                  <a:lnTo>
                    <a:pt x="344" y="695"/>
                  </a:lnTo>
                  <a:lnTo>
                    <a:pt x="345" y="694"/>
                  </a:lnTo>
                  <a:lnTo>
                    <a:pt x="346" y="694"/>
                  </a:lnTo>
                  <a:lnTo>
                    <a:pt x="347" y="694"/>
                  </a:lnTo>
                  <a:lnTo>
                    <a:pt x="348" y="694"/>
                  </a:lnTo>
                  <a:lnTo>
                    <a:pt x="349" y="693"/>
                  </a:lnTo>
                  <a:lnTo>
                    <a:pt x="350" y="692"/>
                  </a:lnTo>
                  <a:lnTo>
                    <a:pt x="350" y="693"/>
                  </a:lnTo>
                  <a:lnTo>
                    <a:pt x="351" y="693"/>
                  </a:lnTo>
                  <a:lnTo>
                    <a:pt x="351" y="692"/>
                  </a:lnTo>
                  <a:lnTo>
                    <a:pt x="352" y="693"/>
                  </a:lnTo>
                  <a:lnTo>
                    <a:pt x="353" y="693"/>
                  </a:lnTo>
                  <a:lnTo>
                    <a:pt x="353" y="692"/>
                  </a:lnTo>
                  <a:lnTo>
                    <a:pt x="353" y="689"/>
                  </a:lnTo>
                  <a:lnTo>
                    <a:pt x="355" y="689"/>
                  </a:lnTo>
                  <a:lnTo>
                    <a:pt x="355" y="688"/>
                  </a:lnTo>
                  <a:lnTo>
                    <a:pt x="357" y="689"/>
                  </a:lnTo>
                  <a:lnTo>
                    <a:pt x="358" y="689"/>
                  </a:lnTo>
                  <a:lnTo>
                    <a:pt x="359" y="689"/>
                  </a:lnTo>
                  <a:lnTo>
                    <a:pt x="357" y="688"/>
                  </a:lnTo>
                  <a:lnTo>
                    <a:pt x="357" y="687"/>
                  </a:lnTo>
                  <a:lnTo>
                    <a:pt x="358" y="687"/>
                  </a:lnTo>
                  <a:lnTo>
                    <a:pt x="358" y="686"/>
                  </a:lnTo>
                  <a:lnTo>
                    <a:pt x="357" y="686"/>
                  </a:lnTo>
                  <a:lnTo>
                    <a:pt x="358" y="685"/>
                  </a:lnTo>
                  <a:lnTo>
                    <a:pt x="359" y="685"/>
                  </a:lnTo>
                  <a:lnTo>
                    <a:pt x="359" y="684"/>
                  </a:lnTo>
                  <a:lnTo>
                    <a:pt x="360" y="684"/>
                  </a:lnTo>
                  <a:lnTo>
                    <a:pt x="360" y="685"/>
                  </a:lnTo>
                  <a:lnTo>
                    <a:pt x="361" y="685"/>
                  </a:lnTo>
                  <a:lnTo>
                    <a:pt x="361" y="684"/>
                  </a:lnTo>
                  <a:lnTo>
                    <a:pt x="362" y="684"/>
                  </a:lnTo>
                  <a:lnTo>
                    <a:pt x="363" y="684"/>
                  </a:lnTo>
                  <a:lnTo>
                    <a:pt x="363" y="683"/>
                  </a:lnTo>
                  <a:lnTo>
                    <a:pt x="364" y="684"/>
                  </a:lnTo>
                  <a:lnTo>
                    <a:pt x="364" y="683"/>
                  </a:lnTo>
                  <a:lnTo>
                    <a:pt x="364" y="682"/>
                  </a:lnTo>
                  <a:lnTo>
                    <a:pt x="364" y="681"/>
                  </a:lnTo>
                  <a:lnTo>
                    <a:pt x="364" y="679"/>
                  </a:lnTo>
                  <a:lnTo>
                    <a:pt x="364" y="678"/>
                  </a:lnTo>
                  <a:lnTo>
                    <a:pt x="366" y="678"/>
                  </a:lnTo>
                  <a:lnTo>
                    <a:pt x="366" y="677"/>
                  </a:lnTo>
                  <a:lnTo>
                    <a:pt x="364" y="677"/>
                  </a:lnTo>
                  <a:lnTo>
                    <a:pt x="364" y="678"/>
                  </a:lnTo>
                  <a:lnTo>
                    <a:pt x="363" y="678"/>
                  </a:lnTo>
                  <a:lnTo>
                    <a:pt x="363" y="677"/>
                  </a:lnTo>
                  <a:lnTo>
                    <a:pt x="362" y="677"/>
                  </a:lnTo>
                  <a:lnTo>
                    <a:pt x="361" y="678"/>
                  </a:lnTo>
                  <a:lnTo>
                    <a:pt x="357" y="681"/>
                  </a:lnTo>
                  <a:lnTo>
                    <a:pt x="357" y="682"/>
                  </a:lnTo>
                  <a:lnTo>
                    <a:pt x="355" y="682"/>
                  </a:lnTo>
                  <a:lnTo>
                    <a:pt x="355" y="683"/>
                  </a:lnTo>
                  <a:lnTo>
                    <a:pt x="357" y="684"/>
                  </a:lnTo>
                  <a:lnTo>
                    <a:pt x="357" y="685"/>
                  </a:lnTo>
                  <a:lnTo>
                    <a:pt x="357" y="686"/>
                  </a:lnTo>
                  <a:lnTo>
                    <a:pt x="355" y="686"/>
                  </a:lnTo>
                  <a:lnTo>
                    <a:pt x="355" y="685"/>
                  </a:lnTo>
                  <a:lnTo>
                    <a:pt x="353" y="685"/>
                  </a:lnTo>
                  <a:lnTo>
                    <a:pt x="353" y="684"/>
                  </a:lnTo>
                  <a:lnTo>
                    <a:pt x="352" y="685"/>
                  </a:lnTo>
                  <a:lnTo>
                    <a:pt x="352" y="684"/>
                  </a:lnTo>
                  <a:lnTo>
                    <a:pt x="351" y="685"/>
                  </a:lnTo>
                  <a:lnTo>
                    <a:pt x="350" y="686"/>
                  </a:lnTo>
                  <a:lnTo>
                    <a:pt x="350" y="687"/>
                  </a:lnTo>
                  <a:lnTo>
                    <a:pt x="349" y="687"/>
                  </a:lnTo>
                  <a:lnTo>
                    <a:pt x="348" y="687"/>
                  </a:lnTo>
                  <a:lnTo>
                    <a:pt x="348" y="686"/>
                  </a:lnTo>
                  <a:lnTo>
                    <a:pt x="347" y="686"/>
                  </a:lnTo>
                  <a:lnTo>
                    <a:pt x="346" y="686"/>
                  </a:lnTo>
                  <a:lnTo>
                    <a:pt x="346" y="685"/>
                  </a:lnTo>
                  <a:lnTo>
                    <a:pt x="345" y="685"/>
                  </a:lnTo>
                  <a:lnTo>
                    <a:pt x="344" y="686"/>
                  </a:lnTo>
                  <a:lnTo>
                    <a:pt x="344" y="685"/>
                  </a:lnTo>
                  <a:lnTo>
                    <a:pt x="343" y="686"/>
                  </a:lnTo>
                  <a:lnTo>
                    <a:pt x="343" y="687"/>
                  </a:lnTo>
                  <a:lnTo>
                    <a:pt x="343" y="688"/>
                  </a:lnTo>
                  <a:lnTo>
                    <a:pt x="344" y="688"/>
                  </a:lnTo>
                  <a:lnTo>
                    <a:pt x="344" y="689"/>
                  </a:lnTo>
                  <a:lnTo>
                    <a:pt x="343" y="689"/>
                  </a:lnTo>
                  <a:lnTo>
                    <a:pt x="343" y="692"/>
                  </a:lnTo>
                  <a:lnTo>
                    <a:pt x="341" y="692"/>
                  </a:lnTo>
                  <a:lnTo>
                    <a:pt x="341" y="689"/>
                  </a:lnTo>
                  <a:lnTo>
                    <a:pt x="339" y="689"/>
                  </a:lnTo>
                  <a:lnTo>
                    <a:pt x="338" y="689"/>
                  </a:lnTo>
                  <a:lnTo>
                    <a:pt x="338" y="692"/>
                  </a:lnTo>
                  <a:lnTo>
                    <a:pt x="337" y="693"/>
                  </a:lnTo>
                  <a:lnTo>
                    <a:pt x="336" y="693"/>
                  </a:lnTo>
                  <a:lnTo>
                    <a:pt x="336" y="692"/>
                  </a:lnTo>
                  <a:lnTo>
                    <a:pt x="337" y="692"/>
                  </a:lnTo>
                  <a:lnTo>
                    <a:pt x="337" y="689"/>
                  </a:lnTo>
                  <a:lnTo>
                    <a:pt x="336" y="689"/>
                  </a:lnTo>
                  <a:lnTo>
                    <a:pt x="336" y="688"/>
                  </a:lnTo>
                  <a:lnTo>
                    <a:pt x="337" y="687"/>
                  </a:lnTo>
                  <a:lnTo>
                    <a:pt x="336" y="686"/>
                  </a:lnTo>
                  <a:lnTo>
                    <a:pt x="336" y="687"/>
                  </a:lnTo>
                  <a:lnTo>
                    <a:pt x="335" y="687"/>
                  </a:lnTo>
                  <a:lnTo>
                    <a:pt x="334" y="687"/>
                  </a:lnTo>
                  <a:lnTo>
                    <a:pt x="334" y="688"/>
                  </a:lnTo>
                  <a:lnTo>
                    <a:pt x="333" y="688"/>
                  </a:lnTo>
                  <a:lnTo>
                    <a:pt x="333" y="687"/>
                  </a:lnTo>
                  <a:lnTo>
                    <a:pt x="333" y="686"/>
                  </a:lnTo>
                  <a:lnTo>
                    <a:pt x="333" y="685"/>
                  </a:lnTo>
                  <a:lnTo>
                    <a:pt x="334" y="685"/>
                  </a:lnTo>
                  <a:lnTo>
                    <a:pt x="335" y="684"/>
                  </a:lnTo>
                  <a:lnTo>
                    <a:pt x="337" y="679"/>
                  </a:lnTo>
                  <a:lnTo>
                    <a:pt x="337" y="678"/>
                  </a:lnTo>
                  <a:lnTo>
                    <a:pt x="338" y="678"/>
                  </a:lnTo>
                  <a:lnTo>
                    <a:pt x="344" y="677"/>
                  </a:lnTo>
                  <a:lnTo>
                    <a:pt x="345" y="676"/>
                  </a:lnTo>
                  <a:lnTo>
                    <a:pt x="347" y="676"/>
                  </a:lnTo>
                  <a:lnTo>
                    <a:pt x="348" y="676"/>
                  </a:lnTo>
                  <a:lnTo>
                    <a:pt x="349" y="674"/>
                  </a:lnTo>
                  <a:lnTo>
                    <a:pt x="350" y="673"/>
                  </a:lnTo>
                  <a:lnTo>
                    <a:pt x="352" y="672"/>
                  </a:lnTo>
                  <a:lnTo>
                    <a:pt x="353" y="672"/>
                  </a:lnTo>
                  <a:lnTo>
                    <a:pt x="355" y="672"/>
                  </a:lnTo>
                  <a:lnTo>
                    <a:pt x="357" y="671"/>
                  </a:lnTo>
                  <a:lnTo>
                    <a:pt x="358" y="671"/>
                  </a:lnTo>
                  <a:lnTo>
                    <a:pt x="358" y="670"/>
                  </a:lnTo>
                  <a:lnTo>
                    <a:pt x="359" y="670"/>
                  </a:lnTo>
                  <a:lnTo>
                    <a:pt x="359" y="669"/>
                  </a:lnTo>
                  <a:lnTo>
                    <a:pt x="360" y="669"/>
                  </a:lnTo>
                  <a:lnTo>
                    <a:pt x="362" y="670"/>
                  </a:lnTo>
                  <a:lnTo>
                    <a:pt x="363" y="670"/>
                  </a:lnTo>
                  <a:lnTo>
                    <a:pt x="364" y="671"/>
                  </a:lnTo>
                  <a:lnTo>
                    <a:pt x="364" y="672"/>
                  </a:lnTo>
                  <a:lnTo>
                    <a:pt x="366" y="673"/>
                  </a:lnTo>
                  <a:lnTo>
                    <a:pt x="367" y="674"/>
                  </a:lnTo>
                  <a:lnTo>
                    <a:pt x="367" y="676"/>
                  </a:lnTo>
                  <a:lnTo>
                    <a:pt x="367" y="677"/>
                  </a:lnTo>
                  <a:lnTo>
                    <a:pt x="367" y="678"/>
                  </a:lnTo>
                  <a:lnTo>
                    <a:pt x="368" y="681"/>
                  </a:lnTo>
                  <a:lnTo>
                    <a:pt x="369" y="682"/>
                  </a:lnTo>
                  <a:lnTo>
                    <a:pt x="368" y="682"/>
                  </a:lnTo>
                  <a:lnTo>
                    <a:pt x="367" y="682"/>
                  </a:lnTo>
                  <a:lnTo>
                    <a:pt x="367" y="683"/>
                  </a:lnTo>
                  <a:lnTo>
                    <a:pt x="367" y="684"/>
                  </a:lnTo>
                  <a:lnTo>
                    <a:pt x="368" y="684"/>
                  </a:lnTo>
                  <a:lnTo>
                    <a:pt x="368" y="685"/>
                  </a:lnTo>
                  <a:lnTo>
                    <a:pt x="369" y="685"/>
                  </a:lnTo>
                  <a:lnTo>
                    <a:pt x="372" y="687"/>
                  </a:lnTo>
                  <a:lnTo>
                    <a:pt x="372" y="686"/>
                  </a:lnTo>
                  <a:lnTo>
                    <a:pt x="373" y="686"/>
                  </a:lnTo>
                  <a:lnTo>
                    <a:pt x="373" y="685"/>
                  </a:lnTo>
                  <a:lnTo>
                    <a:pt x="374" y="686"/>
                  </a:lnTo>
                  <a:lnTo>
                    <a:pt x="374" y="687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4" y="688"/>
                  </a:lnTo>
                  <a:lnTo>
                    <a:pt x="377" y="688"/>
                  </a:lnTo>
                  <a:lnTo>
                    <a:pt x="377" y="689"/>
                  </a:lnTo>
                  <a:lnTo>
                    <a:pt x="375" y="692"/>
                  </a:lnTo>
                  <a:lnTo>
                    <a:pt x="377" y="692"/>
                  </a:lnTo>
                  <a:lnTo>
                    <a:pt x="377" y="693"/>
                  </a:lnTo>
                  <a:lnTo>
                    <a:pt x="377" y="694"/>
                  </a:lnTo>
                  <a:lnTo>
                    <a:pt x="378" y="694"/>
                  </a:lnTo>
                  <a:lnTo>
                    <a:pt x="378" y="695"/>
                  </a:lnTo>
                  <a:lnTo>
                    <a:pt x="379" y="695"/>
                  </a:lnTo>
                  <a:lnTo>
                    <a:pt x="379" y="694"/>
                  </a:lnTo>
                  <a:lnTo>
                    <a:pt x="380" y="695"/>
                  </a:lnTo>
                  <a:lnTo>
                    <a:pt x="381" y="695"/>
                  </a:lnTo>
                  <a:lnTo>
                    <a:pt x="382" y="694"/>
                  </a:lnTo>
                  <a:lnTo>
                    <a:pt x="383" y="695"/>
                  </a:lnTo>
                  <a:lnTo>
                    <a:pt x="384" y="695"/>
                  </a:lnTo>
                  <a:lnTo>
                    <a:pt x="384" y="694"/>
                  </a:lnTo>
                  <a:lnTo>
                    <a:pt x="385" y="694"/>
                  </a:lnTo>
                  <a:lnTo>
                    <a:pt x="387" y="694"/>
                  </a:lnTo>
                  <a:lnTo>
                    <a:pt x="387" y="693"/>
                  </a:lnTo>
                  <a:lnTo>
                    <a:pt x="387" y="692"/>
                  </a:lnTo>
                  <a:lnTo>
                    <a:pt x="389" y="692"/>
                  </a:lnTo>
                  <a:lnTo>
                    <a:pt x="390" y="692"/>
                  </a:lnTo>
                  <a:lnTo>
                    <a:pt x="390" y="693"/>
                  </a:lnTo>
                  <a:lnTo>
                    <a:pt x="390" y="694"/>
                  </a:lnTo>
                  <a:lnTo>
                    <a:pt x="390" y="695"/>
                  </a:lnTo>
                  <a:lnTo>
                    <a:pt x="390" y="696"/>
                  </a:lnTo>
                  <a:lnTo>
                    <a:pt x="391" y="696"/>
                  </a:lnTo>
                  <a:lnTo>
                    <a:pt x="392" y="696"/>
                  </a:lnTo>
                  <a:lnTo>
                    <a:pt x="392" y="697"/>
                  </a:lnTo>
                  <a:lnTo>
                    <a:pt x="393" y="697"/>
                  </a:lnTo>
                  <a:lnTo>
                    <a:pt x="394" y="698"/>
                  </a:lnTo>
                  <a:lnTo>
                    <a:pt x="394" y="699"/>
                  </a:lnTo>
                  <a:lnTo>
                    <a:pt x="395" y="700"/>
                  </a:lnTo>
                  <a:lnTo>
                    <a:pt x="397" y="700"/>
                  </a:lnTo>
                  <a:lnTo>
                    <a:pt x="398" y="701"/>
                  </a:lnTo>
                  <a:lnTo>
                    <a:pt x="400" y="701"/>
                  </a:lnTo>
                  <a:lnTo>
                    <a:pt x="400" y="702"/>
                  </a:lnTo>
                  <a:lnTo>
                    <a:pt x="401" y="702"/>
                  </a:lnTo>
                  <a:lnTo>
                    <a:pt x="401" y="701"/>
                  </a:lnTo>
                  <a:lnTo>
                    <a:pt x="403" y="701"/>
                  </a:lnTo>
                  <a:lnTo>
                    <a:pt x="404" y="701"/>
                  </a:lnTo>
                  <a:lnTo>
                    <a:pt x="405" y="701"/>
                  </a:lnTo>
                  <a:lnTo>
                    <a:pt x="405" y="702"/>
                  </a:lnTo>
                  <a:lnTo>
                    <a:pt x="406" y="702"/>
                  </a:lnTo>
                  <a:lnTo>
                    <a:pt x="406" y="704"/>
                  </a:lnTo>
                  <a:lnTo>
                    <a:pt x="407" y="704"/>
                  </a:lnTo>
                  <a:lnTo>
                    <a:pt x="408" y="704"/>
                  </a:lnTo>
                  <a:lnTo>
                    <a:pt x="409" y="704"/>
                  </a:lnTo>
                  <a:lnTo>
                    <a:pt x="409" y="702"/>
                  </a:lnTo>
                  <a:lnTo>
                    <a:pt x="410" y="702"/>
                  </a:lnTo>
                  <a:lnTo>
                    <a:pt x="410" y="701"/>
                  </a:lnTo>
                  <a:lnTo>
                    <a:pt x="412" y="701"/>
                  </a:lnTo>
                  <a:lnTo>
                    <a:pt x="413" y="700"/>
                  </a:lnTo>
                  <a:lnTo>
                    <a:pt x="413" y="701"/>
                  </a:lnTo>
                  <a:lnTo>
                    <a:pt x="414" y="701"/>
                  </a:lnTo>
                  <a:lnTo>
                    <a:pt x="414" y="700"/>
                  </a:lnTo>
                  <a:lnTo>
                    <a:pt x="415" y="700"/>
                  </a:lnTo>
                  <a:lnTo>
                    <a:pt x="415" y="699"/>
                  </a:lnTo>
                  <a:lnTo>
                    <a:pt x="416" y="699"/>
                  </a:lnTo>
                  <a:lnTo>
                    <a:pt x="418" y="699"/>
                  </a:lnTo>
                  <a:lnTo>
                    <a:pt x="418" y="700"/>
                  </a:lnTo>
                  <a:lnTo>
                    <a:pt x="419" y="699"/>
                  </a:lnTo>
                  <a:lnTo>
                    <a:pt x="420" y="699"/>
                  </a:lnTo>
                  <a:lnTo>
                    <a:pt x="423" y="699"/>
                  </a:lnTo>
                  <a:lnTo>
                    <a:pt x="423" y="700"/>
                  </a:lnTo>
                  <a:lnTo>
                    <a:pt x="424" y="700"/>
                  </a:lnTo>
                  <a:lnTo>
                    <a:pt x="425" y="700"/>
                  </a:lnTo>
                  <a:lnTo>
                    <a:pt x="426" y="700"/>
                  </a:lnTo>
                  <a:lnTo>
                    <a:pt x="426" y="699"/>
                  </a:lnTo>
                  <a:lnTo>
                    <a:pt x="427" y="700"/>
                  </a:lnTo>
                  <a:lnTo>
                    <a:pt x="428" y="700"/>
                  </a:lnTo>
                  <a:lnTo>
                    <a:pt x="429" y="700"/>
                  </a:lnTo>
                  <a:lnTo>
                    <a:pt x="429" y="701"/>
                  </a:lnTo>
                  <a:lnTo>
                    <a:pt x="430" y="701"/>
                  </a:lnTo>
                  <a:lnTo>
                    <a:pt x="431" y="702"/>
                  </a:lnTo>
                  <a:lnTo>
                    <a:pt x="434" y="702"/>
                  </a:lnTo>
                  <a:lnTo>
                    <a:pt x="435" y="702"/>
                  </a:lnTo>
                  <a:lnTo>
                    <a:pt x="436" y="702"/>
                  </a:lnTo>
                  <a:lnTo>
                    <a:pt x="436" y="701"/>
                  </a:lnTo>
                  <a:lnTo>
                    <a:pt x="437" y="701"/>
                  </a:lnTo>
                  <a:lnTo>
                    <a:pt x="438" y="700"/>
                  </a:lnTo>
                  <a:lnTo>
                    <a:pt x="438" y="701"/>
                  </a:lnTo>
                  <a:lnTo>
                    <a:pt x="440" y="700"/>
                  </a:lnTo>
                  <a:lnTo>
                    <a:pt x="440" y="699"/>
                  </a:lnTo>
                  <a:lnTo>
                    <a:pt x="440" y="698"/>
                  </a:lnTo>
                  <a:lnTo>
                    <a:pt x="439" y="699"/>
                  </a:lnTo>
                  <a:lnTo>
                    <a:pt x="439" y="698"/>
                  </a:lnTo>
                  <a:lnTo>
                    <a:pt x="438" y="698"/>
                  </a:lnTo>
                  <a:lnTo>
                    <a:pt x="438" y="697"/>
                  </a:lnTo>
                  <a:lnTo>
                    <a:pt x="437" y="697"/>
                  </a:lnTo>
                  <a:lnTo>
                    <a:pt x="437" y="696"/>
                  </a:lnTo>
                  <a:lnTo>
                    <a:pt x="437" y="695"/>
                  </a:lnTo>
                  <a:lnTo>
                    <a:pt x="437" y="694"/>
                  </a:lnTo>
                  <a:lnTo>
                    <a:pt x="438" y="694"/>
                  </a:lnTo>
                  <a:lnTo>
                    <a:pt x="438" y="693"/>
                  </a:lnTo>
                  <a:lnTo>
                    <a:pt x="439" y="693"/>
                  </a:lnTo>
                  <a:lnTo>
                    <a:pt x="439" y="694"/>
                  </a:lnTo>
                  <a:lnTo>
                    <a:pt x="440" y="695"/>
                  </a:lnTo>
                  <a:lnTo>
                    <a:pt x="440" y="694"/>
                  </a:lnTo>
                  <a:lnTo>
                    <a:pt x="439" y="693"/>
                  </a:lnTo>
                  <a:lnTo>
                    <a:pt x="439" y="692"/>
                  </a:lnTo>
                  <a:lnTo>
                    <a:pt x="439" y="689"/>
                  </a:lnTo>
                  <a:lnTo>
                    <a:pt x="440" y="689"/>
                  </a:lnTo>
                  <a:lnTo>
                    <a:pt x="440" y="692"/>
                  </a:lnTo>
                  <a:lnTo>
                    <a:pt x="440" y="693"/>
                  </a:lnTo>
                  <a:lnTo>
                    <a:pt x="441" y="692"/>
                  </a:lnTo>
                  <a:lnTo>
                    <a:pt x="441" y="689"/>
                  </a:lnTo>
                  <a:lnTo>
                    <a:pt x="440" y="689"/>
                  </a:lnTo>
                  <a:lnTo>
                    <a:pt x="439" y="688"/>
                  </a:lnTo>
                  <a:lnTo>
                    <a:pt x="439" y="687"/>
                  </a:lnTo>
                  <a:lnTo>
                    <a:pt x="438" y="687"/>
                  </a:lnTo>
                  <a:lnTo>
                    <a:pt x="438" y="685"/>
                  </a:lnTo>
                  <a:lnTo>
                    <a:pt x="437" y="685"/>
                  </a:lnTo>
                  <a:lnTo>
                    <a:pt x="438" y="684"/>
                  </a:lnTo>
                  <a:lnTo>
                    <a:pt x="439" y="685"/>
                  </a:lnTo>
                  <a:lnTo>
                    <a:pt x="440" y="685"/>
                  </a:lnTo>
                  <a:lnTo>
                    <a:pt x="441" y="685"/>
                  </a:lnTo>
                  <a:lnTo>
                    <a:pt x="441" y="686"/>
                  </a:lnTo>
                  <a:lnTo>
                    <a:pt x="442" y="686"/>
                  </a:lnTo>
                  <a:lnTo>
                    <a:pt x="443" y="686"/>
                  </a:lnTo>
                  <a:lnTo>
                    <a:pt x="443" y="685"/>
                  </a:lnTo>
                  <a:lnTo>
                    <a:pt x="444" y="685"/>
                  </a:lnTo>
                  <a:lnTo>
                    <a:pt x="444" y="684"/>
                  </a:lnTo>
                  <a:lnTo>
                    <a:pt x="446" y="684"/>
                  </a:lnTo>
                  <a:lnTo>
                    <a:pt x="447" y="685"/>
                  </a:lnTo>
                  <a:lnTo>
                    <a:pt x="447" y="684"/>
                  </a:lnTo>
                  <a:lnTo>
                    <a:pt x="446" y="684"/>
                  </a:lnTo>
                  <a:lnTo>
                    <a:pt x="446" y="683"/>
                  </a:lnTo>
                  <a:lnTo>
                    <a:pt x="444" y="682"/>
                  </a:lnTo>
                  <a:lnTo>
                    <a:pt x="444" y="681"/>
                  </a:lnTo>
                  <a:lnTo>
                    <a:pt x="446" y="681"/>
                  </a:lnTo>
                  <a:lnTo>
                    <a:pt x="447" y="681"/>
                  </a:lnTo>
                  <a:lnTo>
                    <a:pt x="449" y="681"/>
                  </a:lnTo>
                  <a:lnTo>
                    <a:pt x="449" y="682"/>
                  </a:lnTo>
                  <a:lnTo>
                    <a:pt x="451" y="682"/>
                  </a:lnTo>
                  <a:lnTo>
                    <a:pt x="452" y="682"/>
                  </a:lnTo>
                  <a:lnTo>
                    <a:pt x="452" y="683"/>
                  </a:lnTo>
                  <a:lnTo>
                    <a:pt x="453" y="684"/>
                  </a:lnTo>
                  <a:lnTo>
                    <a:pt x="453" y="685"/>
                  </a:lnTo>
                  <a:lnTo>
                    <a:pt x="454" y="685"/>
                  </a:lnTo>
                  <a:lnTo>
                    <a:pt x="454" y="686"/>
                  </a:lnTo>
                  <a:lnTo>
                    <a:pt x="454" y="687"/>
                  </a:lnTo>
                  <a:lnTo>
                    <a:pt x="455" y="687"/>
                  </a:lnTo>
                  <a:lnTo>
                    <a:pt x="455" y="688"/>
                  </a:lnTo>
                  <a:lnTo>
                    <a:pt x="458" y="687"/>
                  </a:lnTo>
                  <a:lnTo>
                    <a:pt x="459" y="687"/>
                  </a:lnTo>
                  <a:lnTo>
                    <a:pt x="460" y="686"/>
                  </a:lnTo>
                  <a:lnTo>
                    <a:pt x="461" y="686"/>
                  </a:lnTo>
                  <a:lnTo>
                    <a:pt x="460" y="687"/>
                  </a:lnTo>
                  <a:lnTo>
                    <a:pt x="460" y="688"/>
                  </a:lnTo>
                  <a:lnTo>
                    <a:pt x="460" y="689"/>
                  </a:lnTo>
                  <a:lnTo>
                    <a:pt x="459" y="692"/>
                  </a:lnTo>
                  <a:lnTo>
                    <a:pt x="459" y="693"/>
                  </a:lnTo>
                  <a:lnTo>
                    <a:pt x="458" y="693"/>
                  </a:lnTo>
                  <a:lnTo>
                    <a:pt x="458" y="694"/>
                  </a:lnTo>
                  <a:lnTo>
                    <a:pt x="457" y="694"/>
                  </a:lnTo>
                  <a:lnTo>
                    <a:pt x="457" y="695"/>
                  </a:lnTo>
                  <a:lnTo>
                    <a:pt x="458" y="695"/>
                  </a:lnTo>
                  <a:lnTo>
                    <a:pt x="458" y="694"/>
                  </a:lnTo>
                  <a:lnTo>
                    <a:pt x="459" y="694"/>
                  </a:lnTo>
                  <a:lnTo>
                    <a:pt x="459" y="695"/>
                  </a:lnTo>
                  <a:lnTo>
                    <a:pt x="460" y="695"/>
                  </a:lnTo>
                  <a:lnTo>
                    <a:pt x="460" y="694"/>
                  </a:lnTo>
                  <a:lnTo>
                    <a:pt x="460" y="693"/>
                  </a:lnTo>
                  <a:lnTo>
                    <a:pt x="460" y="692"/>
                  </a:lnTo>
                  <a:lnTo>
                    <a:pt x="461" y="689"/>
                  </a:lnTo>
                  <a:lnTo>
                    <a:pt x="463" y="689"/>
                  </a:lnTo>
                  <a:lnTo>
                    <a:pt x="464" y="688"/>
                  </a:lnTo>
                  <a:lnTo>
                    <a:pt x="465" y="688"/>
                  </a:lnTo>
                  <a:lnTo>
                    <a:pt x="465" y="687"/>
                  </a:lnTo>
                  <a:lnTo>
                    <a:pt x="466" y="687"/>
                  </a:lnTo>
                  <a:lnTo>
                    <a:pt x="466" y="688"/>
                  </a:lnTo>
                  <a:lnTo>
                    <a:pt x="465" y="689"/>
                  </a:lnTo>
                  <a:lnTo>
                    <a:pt x="465" y="692"/>
                  </a:lnTo>
                  <a:lnTo>
                    <a:pt x="464" y="692"/>
                  </a:lnTo>
                  <a:lnTo>
                    <a:pt x="465" y="693"/>
                  </a:lnTo>
                  <a:lnTo>
                    <a:pt x="465" y="694"/>
                  </a:lnTo>
                  <a:lnTo>
                    <a:pt x="464" y="695"/>
                  </a:lnTo>
                  <a:lnTo>
                    <a:pt x="464" y="696"/>
                  </a:lnTo>
                  <a:lnTo>
                    <a:pt x="464" y="697"/>
                  </a:lnTo>
                  <a:lnTo>
                    <a:pt x="464" y="698"/>
                  </a:lnTo>
                  <a:lnTo>
                    <a:pt x="464" y="699"/>
                  </a:lnTo>
                  <a:lnTo>
                    <a:pt x="463" y="699"/>
                  </a:lnTo>
                  <a:lnTo>
                    <a:pt x="463" y="700"/>
                  </a:lnTo>
                  <a:lnTo>
                    <a:pt x="463" y="701"/>
                  </a:lnTo>
                  <a:lnTo>
                    <a:pt x="463" y="702"/>
                  </a:lnTo>
                  <a:lnTo>
                    <a:pt x="463" y="704"/>
                  </a:lnTo>
                  <a:lnTo>
                    <a:pt x="461" y="704"/>
                  </a:lnTo>
                  <a:lnTo>
                    <a:pt x="461" y="705"/>
                  </a:lnTo>
                  <a:lnTo>
                    <a:pt x="461" y="707"/>
                  </a:lnTo>
                  <a:lnTo>
                    <a:pt x="460" y="708"/>
                  </a:lnTo>
                  <a:lnTo>
                    <a:pt x="460" y="709"/>
                  </a:lnTo>
                  <a:lnTo>
                    <a:pt x="461" y="709"/>
                  </a:lnTo>
                  <a:lnTo>
                    <a:pt x="461" y="710"/>
                  </a:lnTo>
                  <a:lnTo>
                    <a:pt x="463" y="710"/>
                  </a:lnTo>
                  <a:lnTo>
                    <a:pt x="463" y="711"/>
                  </a:lnTo>
                  <a:lnTo>
                    <a:pt x="464" y="711"/>
                  </a:lnTo>
                  <a:lnTo>
                    <a:pt x="464" y="712"/>
                  </a:lnTo>
                  <a:lnTo>
                    <a:pt x="464" y="713"/>
                  </a:lnTo>
                  <a:lnTo>
                    <a:pt x="463" y="713"/>
                  </a:lnTo>
                  <a:lnTo>
                    <a:pt x="463" y="715"/>
                  </a:lnTo>
                  <a:lnTo>
                    <a:pt x="463" y="716"/>
                  </a:lnTo>
                  <a:lnTo>
                    <a:pt x="464" y="716"/>
                  </a:lnTo>
                  <a:lnTo>
                    <a:pt x="465" y="716"/>
                  </a:lnTo>
                  <a:lnTo>
                    <a:pt x="465" y="715"/>
                  </a:lnTo>
                  <a:lnTo>
                    <a:pt x="466" y="715"/>
                  </a:lnTo>
                  <a:lnTo>
                    <a:pt x="467" y="712"/>
                  </a:lnTo>
                  <a:lnTo>
                    <a:pt x="469" y="712"/>
                  </a:lnTo>
                  <a:lnTo>
                    <a:pt x="470" y="712"/>
                  </a:lnTo>
                  <a:lnTo>
                    <a:pt x="470" y="713"/>
                  </a:lnTo>
                  <a:lnTo>
                    <a:pt x="470" y="715"/>
                  </a:lnTo>
                  <a:lnTo>
                    <a:pt x="467" y="717"/>
                  </a:lnTo>
                  <a:lnTo>
                    <a:pt x="469" y="717"/>
                  </a:lnTo>
                  <a:lnTo>
                    <a:pt x="470" y="716"/>
                  </a:lnTo>
                  <a:lnTo>
                    <a:pt x="471" y="717"/>
                  </a:lnTo>
                  <a:lnTo>
                    <a:pt x="472" y="718"/>
                  </a:lnTo>
                  <a:lnTo>
                    <a:pt x="471" y="718"/>
                  </a:lnTo>
                  <a:lnTo>
                    <a:pt x="472" y="719"/>
                  </a:lnTo>
                  <a:lnTo>
                    <a:pt x="471" y="720"/>
                  </a:lnTo>
                  <a:lnTo>
                    <a:pt x="472" y="720"/>
                  </a:lnTo>
                  <a:lnTo>
                    <a:pt x="472" y="719"/>
                  </a:lnTo>
                  <a:lnTo>
                    <a:pt x="472" y="718"/>
                  </a:lnTo>
                  <a:lnTo>
                    <a:pt x="472" y="717"/>
                  </a:lnTo>
                  <a:lnTo>
                    <a:pt x="473" y="717"/>
                  </a:lnTo>
                  <a:lnTo>
                    <a:pt x="473" y="716"/>
                  </a:lnTo>
                  <a:lnTo>
                    <a:pt x="473" y="715"/>
                  </a:lnTo>
                  <a:lnTo>
                    <a:pt x="472" y="713"/>
                  </a:lnTo>
                  <a:lnTo>
                    <a:pt x="472" y="712"/>
                  </a:lnTo>
                  <a:lnTo>
                    <a:pt x="472" y="711"/>
                  </a:lnTo>
                  <a:lnTo>
                    <a:pt x="472" y="710"/>
                  </a:lnTo>
                  <a:lnTo>
                    <a:pt x="471" y="710"/>
                  </a:lnTo>
                  <a:lnTo>
                    <a:pt x="472" y="709"/>
                  </a:lnTo>
                  <a:lnTo>
                    <a:pt x="472" y="708"/>
                  </a:lnTo>
                  <a:lnTo>
                    <a:pt x="472" y="707"/>
                  </a:lnTo>
                  <a:lnTo>
                    <a:pt x="471" y="707"/>
                  </a:lnTo>
                  <a:lnTo>
                    <a:pt x="471" y="705"/>
                  </a:lnTo>
                  <a:lnTo>
                    <a:pt x="470" y="705"/>
                  </a:lnTo>
                  <a:lnTo>
                    <a:pt x="470" y="704"/>
                  </a:lnTo>
                  <a:lnTo>
                    <a:pt x="469" y="704"/>
                  </a:lnTo>
                  <a:lnTo>
                    <a:pt x="469" y="702"/>
                  </a:lnTo>
                  <a:lnTo>
                    <a:pt x="469" y="701"/>
                  </a:lnTo>
                  <a:lnTo>
                    <a:pt x="469" y="700"/>
                  </a:lnTo>
                  <a:lnTo>
                    <a:pt x="470" y="700"/>
                  </a:lnTo>
                  <a:lnTo>
                    <a:pt x="470" y="699"/>
                  </a:lnTo>
                  <a:lnTo>
                    <a:pt x="470" y="698"/>
                  </a:lnTo>
                  <a:lnTo>
                    <a:pt x="470" y="697"/>
                  </a:lnTo>
                  <a:lnTo>
                    <a:pt x="471" y="696"/>
                  </a:lnTo>
                  <a:lnTo>
                    <a:pt x="471" y="695"/>
                  </a:lnTo>
                  <a:lnTo>
                    <a:pt x="471" y="694"/>
                  </a:lnTo>
                  <a:lnTo>
                    <a:pt x="473" y="694"/>
                  </a:lnTo>
                  <a:lnTo>
                    <a:pt x="474" y="693"/>
                  </a:lnTo>
                  <a:lnTo>
                    <a:pt x="474" y="694"/>
                  </a:lnTo>
                  <a:lnTo>
                    <a:pt x="475" y="694"/>
                  </a:lnTo>
                  <a:lnTo>
                    <a:pt x="476" y="694"/>
                  </a:lnTo>
                  <a:lnTo>
                    <a:pt x="476" y="695"/>
                  </a:lnTo>
                  <a:lnTo>
                    <a:pt x="478" y="695"/>
                  </a:lnTo>
                  <a:lnTo>
                    <a:pt x="478" y="694"/>
                  </a:lnTo>
                  <a:lnTo>
                    <a:pt x="480" y="694"/>
                  </a:lnTo>
                  <a:lnTo>
                    <a:pt x="480" y="693"/>
                  </a:lnTo>
                  <a:lnTo>
                    <a:pt x="481" y="692"/>
                  </a:lnTo>
                  <a:lnTo>
                    <a:pt x="481" y="689"/>
                  </a:lnTo>
                  <a:lnTo>
                    <a:pt x="482" y="689"/>
                  </a:lnTo>
                  <a:lnTo>
                    <a:pt x="482" y="688"/>
                  </a:lnTo>
                  <a:lnTo>
                    <a:pt x="483" y="688"/>
                  </a:lnTo>
                  <a:lnTo>
                    <a:pt x="483" y="687"/>
                  </a:lnTo>
                  <a:lnTo>
                    <a:pt x="484" y="687"/>
                  </a:lnTo>
                  <a:lnTo>
                    <a:pt x="484" y="686"/>
                  </a:lnTo>
                  <a:lnTo>
                    <a:pt x="484" y="685"/>
                  </a:lnTo>
                  <a:lnTo>
                    <a:pt x="484" y="684"/>
                  </a:lnTo>
                  <a:lnTo>
                    <a:pt x="485" y="684"/>
                  </a:lnTo>
                  <a:lnTo>
                    <a:pt x="485" y="683"/>
                  </a:lnTo>
                  <a:lnTo>
                    <a:pt x="486" y="682"/>
                  </a:lnTo>
                  <a:lnTo>
                    <a:pt x="488" y="682"/>
                  </a:lnTo>
                  <a:lnTo>
                    <a:pt x="488" y="681"/>
                  </a:lnTo>
                  <a:lnTo>
                    <a:pt x="489" y="681"/>
                  </a:lnTo>
                  <a:lnTo>
                    <a:pt x="489" y="679"/>
                  </a:lnTo>
                  <a:lnTo>
                    <a:pt x="490" y="679"/>
                  </a:lnTo>
                  <a:lnTo>
                    <a:pt x="490" y="678"/>
                  </a:lnTo>
                  <a:lnTo>
                    <a:pt x="492" y="677"/>
                  </a:lnTo>
                  <a:lnTo>
                    <a:pt x="489" y="678"/>
                  </a:lnTo>
                  <a:lnTo>
                    <a:pt x="488" y="678"/>
                  </a:lnTo>
                  <a:lnTo>
                    <a:pt x="488" y="677"/>
                  </a:lnTo>
                  <a:lnTo>
                    <a:pt x="488" y="676"/>
                  </a:lnTo>
                  <a:lnTo>
                    <a:pt x="488" y="674"/>
                  </a:lnTo>
                  <a:lnTo>
                    <a:pt x="488" y="673"/>
                  </a:lnTo>
                  <a:lnTo>
                    <a:pt x="489" y="673"/>
                  </a:lnTo>
                  <a:lnTo>
                    <a:pt x="489" y="672"/>
                  </a:lnTo>
                  <a:lnTo>
                    <a:pt x="489" y="671"/>
                  </a:lnTo>
                  <a:lnTo>
                    <a:pt x="489" y="670"/>
                  </a:lnTo>
                  <a:lnTo>
                    <a:pt x="489" y="669"/>
                  </a:lnTo>
                  <a:lnTo>
                    <a:pt x="489" y="667"/>
                  </a:lnTo>
                  <a:lnTo>
                    <a:pt x="488" y="667"/>
                  </a:lnTo>
                  <a:lnTo>
                    <a:pt x="487" y="667"/>
                  </a:lnTo>
                  <a:lnTo>
                    <a:pt x="487" y="666"/>
                  </a:lnTo>
                  <a:lnTo>
                    <a:pt x="487" y="665"/>
                  </a:lnTo>
                  <a:lnTo>
                    <a:pt x="486" y="665"/>
                  </a:lnTo>
                  <a:lnTo>
                    <a:pt x="486" y="666"/>
                  </a:lnTo>
                  <a:lnTo>
                    <a:pt x="486" y="667"/>
                  </a:lnTo>
                  <a:lnTo>
                    <a:pt x="486" y="669"/>
                  </a:lnTo>
                  <a:lnTo>
                    <a:pt x="485" y="670"/>
                  </a:lnTo>
                  <a:lnTo>
                    <a:pt x="485" y="671"/>
                  </a:lnTo>
                  <a:lnTo>
                    <a:pt x="486" y="671"/>
                  </a:lnTo>
                  <a:lnTo>
                    <a:pt x="486" y="672"/>
                  </a:lnTo>
                  <a:lnTo>
                    <a:pt x="486" y="673"/>
                  </a:lnTo>
                  <a:lnTo>
                    <a:pt x="485" y="673"/>
                  </a:lnTo>
                  <a:lnTo>
                    <a:pt x="483" y="673"/>
                  </a:lnTo>
                  <a:lnTo>
                    <a:pt x="482" y="674"/>
                  </a:lnTo>
                  <a:lnTo>
                    <a:pt x="481" y="674"/>
                  </a:lnTo>
                  <a:lnTo>
                    <a:pt x="481" y="673"/>
                  </a:lnTo>
                  <a:lnTo>
                    <a:pt x="480" y="673"/>
                  </a:lnTo>
                  <a:lnTo>
                    <a:pt x="480" y="672"/>
                  </a:lnTo>
                  <a:lnTo>
                    <a:pt x="480" y="671"/>
                  </a:lnTo>
                  <a:lnTo>
                    <a:pt x="481" y="671"/>
                  </a:lnTo>
                  <a:lnTo>
                    <a:pt x="481" y="670"/>
                  </a:lnTo>
                  <a:lnTo>
                    <a:pt x="481" y="669"/>
                  </a:lnTo>
                  <a:lnTo>
                    <a:pt x="480" y="669"/>
                  </a:lnTo>
                  <a:lnTo>
                    <a:pt x="480" y="667"/>
                  </a:lnTo>
                  <a:lnTo>
                    <a:pt x="481" y="667"/>
                  </a:lnTo>
                  <a:lnTo>
                    <a:pt x="482" y="669"/>
                  </a:lnTo>
                  <a:lnTo>
                    <a:pt x="482" y="667"/>
                  </a:lnTo>
                  <a:lnTo>
                    <a:pt x="482" y="666"/>
                  </a:lnTo>
                  <a:lnTo>
                    <a:pt x="483" y="666"/>
                  </a:lnTo>
                  <a:lnTo>
                    <a:pt x="484" y="666"/>
                  </a:lnTo>
                  <a:lnTo>
                    <a:pt x="484" y="665"/>
                  </a:lnTo>
                  <a:lnTo>
                    <a:pt x="484" y="664"/>
                  </a:lnTo>
                  <a:lnTo>
                    <a:pt x="485" y="663"/>
                  </a:lnTo>
                  <a:lnTo>
                    <a:pt x="484" y="663"/>
                  </a:lnTo>
                  <a:lnTo>
                    <a:pt x="483" y="663"/>
                  </a:lnTo>
                  <a:lnTo>
                    <a:pt x="483" y="662"/>
                  </a:lnTo>
                  <a:lnTo>
                    <a:pt x="483" y="661"/>
                  </a:lnTo>
                  <a:lnTo>
                    <a:pt x="483" y="659"/>
                  </a:lnTo>
                  <a:lnTo>
                    <a:pt x="483" y="658"/>
                  </a:lnTo>
                  <a:lnTo>
                    <a:pt x="484" y="656"/>
                  </a:lnTo>
                  <a:lnTo>
                    <a:pt x="485" y="656"/>
                  </a:lnTo>
                  <a:lnTo>
                    <a:pt x="486" y="656"/>
                  </a:lnTo>
                  <a:lnTo>
                    <a:pt x="487" y="656"/>
                  </a:lnTo>
                  <a:lnTo>
                    <a:pt x="487" y="655"/>
                  </a:lnTo>
                  <a:lnTo>
                    <a:pt x="488" y="655"/>
                  </a:lnTo>
                  <a:lnTo>
                    <a:pt x="488" y="654"/>
                  </a:lnTo>
                  <a:lnTo>
                    <a:pt x="489" y="654"/>
                  </a:lnTo>
                  <a:lnTo>
                    <a:pt x="490" y="654"/>
                  </a:lnTo>
                  <a:lnTo>
                    <a:pt x="490" y="653"/>
                  </a:lnTo>
                  <a:lnTo>
                    <a:pt x="492" y="653"/>
                  </a:lnTo>
                  <a:lnTo>
                    <a:pt x="490" y="652"/>
                  </a:lnTo>
                  <a:lnTo>
                    <a:pt x="490" y="651"/>
                  </a:lnTo>
                  <a:lnTo>
                    <a:pt x="488" y="652"/>
                  </a:lnTo>
                  <a:lnTo>
                    <a:pt x="488" y="653"/>
                  </a:lnTo>
                  <a:lnTo>
                    <a:pt x="487" y="653"/>
                  </a:lnTo>
                  <a:lnTo>
                    <a:pt x="487" y="654"/>
                  </a:lnTo>
                  <a:lnTo>
                    <a:pt x="486" y="654"/>
                  </a:lnTo>
                  <a:lnTo>
                    <a:pt x="484" y="654"/>
                  </a:lnTo>
                  <a:lnTo>
                    <a:pt x="483" y="653"/>
                  </a:lnTo>
                  <a:lnTo>
                    <a:pt x="482" y="652"/>
                  </a:lnTo>
                  <a:lnTo>
                    <a:pt x="481" y="650"/>
                  </a:lnTo>
                  <a:lnTo>
                    <a:pt x="481" y="649"/>
                  </a:lnTo>
                  <a:lnTo>
                    <a:pt x="481" y="648"/>
                  </a:lnTo>
                  <a:lnTo>
                    <a:pt x="480" y="649"/>
                  </a:lnTo>
                  <a:lnTo>
                    <a:pt x="480" y="648"/>
                  </a:lnTo>
                  <a:lnTo>
                    <a:pt x="480" y="647"/>
                  </a:lnTo>
                  <a:lnTo>
                    <a:pt x="478" y="648"/>
                  </a:lnTo>
                  <a:lnTo>
                    <a:pt x="478" y="649"/>
                  </a:lnTo>
                  <a:lnTo>
                    <a:pt x="478" y="650"/>
                  </a:lnTo>
                  <a:lnTo>
                    <a:pt x="476" y="650"/>
                  </a:lnTo>
                  <a:lnTo>
                    <a:pt x="475" y="650"/>
                  </a:lnTo>
                  <a:lnTo>
                    <a:pt x="475" y="649"/>
                  </a:lnTo>
                  <a:lnTo>
                    <a:pt x="474" y="649"/>
                  </a:lnTo>
                  <a:lnTo>
                    <a:pt x="473" y="649"/>
                  </a:lnTo>
                  <a:lnTo>
                    <a:pt x="471" y="648"/>
                  </a:lnTo>
                  <a:lnTo>
                    <a:pt x="471" y="647"/>
                  </a:lnTo>
                  <a:lnTo>
                    <a:pt x="470" y="645"/>
                  </a:lnTo>
                  <a:lnTo>
                    <a:pt x="469" y="643"/>
                  </a:lnTo>
                  <a:lnTo>
                    <a:pt x="467" y="643"/>
                  </a:lnTo>
                  <a:lnTo>
                    <a:pt x="467" y="642"/>
                  </a:lnTo>
                  <a:lnTo>
                    <a:pt x="466" y="643"/>
                  </a:lnTo>
                  <a:lnTo>
                    <a:pt x="465" y="643"/>
                  </a:lnTo>
                  <a:lnTo>
                    <a:pt x="465" y="642"/>
                  </a:lnTo>
                  <a:lnTo>
                    <a:pt x="464" y="641"/>
                  </a:lnTo>
                  <a:lnTo>
                    <a:pt x="464" y="640"/>
                  </a:lnTo>
                  <a:lnTo>
                    <a:pt x="464" y="639"/>
                  </a:lnTo>
                  <a:lnTo>
                    <a:pt x="464" y="638"/>
                  </a:lnTo>
                  <a:lnTo>
                    <a:pt x="463" y="638"/>
                  </a:lnTo>
                  <a:lnTo>
                    <a:pt x="460" y="635"/>
                  </a:lnTo>
                  <a:lnTo>
                    <a:pt x="460" y="633"/>
                  </a:lnTo>
                  <a:lnTo>
                    <a:pt x="459" y="633"/>
                  </a:lnTo>
                  <a:lnTo>
                    <a:pt x="459" y="632"/>
                  </a:lnTo>
                  <a:lnTo>
                    <a:pt x="459" y="631"/>
                  </a:lnTo>
                  <a:lnTo>
                    <a:pt x="459" y="627"/>
                  </a:lnTo>
                  <a:lnTo>
                    <a:pt x="460" y="626"/>
                  </a:lnTo>
                  <a:lnTo>
                    <a:pt x="460" y="625"/>
                  </a:lnTo>
                  <a:lnTo>
                    <a:pt x="461" y="625"/>
                  </a:lnTo>
                  <a:lnTo>
                    <a:pt x="461" y="624"/>
                  </a:lnTo>
                  <a:lnTo>
                    <a:pt x="461" y="622"/>
                  </a:lnTo>
                  <a:lnTo>
                    <a:pt x="461" y="621"/>
                  </a:lnTo>
                  <a:lnTo>
                    <a:pt x="463" y="620"/>
                  </a:lnTo>
                  <a:lnTo>
                    <a:pt x="463" y="621"/>
                  </a:lnTo>
                  <a:lnTo>
                    <a:pt x="464" y="621"/>
                  </a:lnTo>
                  <a:lnTo>
                    <a:pt x="464" y="620"/>
                  </a:lnTo>
                  <a:lnTo>
                    <a:pt x="464" y="619"/>
                  </a:lnTo>
                  <a:lnTo>
                    <a:pt x="465" y="619"/>
                  </a:lnTo>
                  <a:lnTo>
                    <a:pt x="465" y="620"/>
                  </a:lnTo>
                  <a:lnTo>
                    <a:pt x="466" y="621"/>
                  </a:lnTo>
                  <a:lnTo>
                    <a:pt x="467" y="621"/>
                  </a:lnTo>
                  <a:lnTo>
                    <a:pt x="467" y="620"/>
                  </a:lnTo>
                  <a:lnTo>
                    <a:pt x="466" y="620"/>
                  </a:lnTo>
                  <a:lnTo>
                    <a:pt x="465" y="619"/>
                  </a:lnTo>
                  <a:lnTo>
                    <a:pt x="465" y="618"/>
                  </a:lnTo>
                  <a:lnTo>
                    <a:pt x="466" y="617"/>
                  </a:lnTo>
                  <a:lnTo>
                    <a:pt x="466" y="616"/>
                  </a:lnTo>
                  <a:lnTo>
                    <a:pt x="464" y="617"/>
                  </a:lnTo>
                  <a:lnTo>
                    <a:pt x="464" y="618"/>
                  </a:lnTo>
                  <a:lnTo>
                    <a:pt x="463" y="618"/>
                  </a:lnTo>
                  <a:lnTo>
                    <a:pt x="461" y="617"/>
                  </a:lnTo>
                  <a:lnTo>
                    <a:pt x="461" y="616"/>
                  </a:lnTo>
                  <a:lnTo>
                    <a:pt x="460" y="616"/>
                  </a:lnTo>
                  <a:lnTo>
                    <a:pt x="460" y="614"/>
                  </a:lnTo>
                  <a:lnTo>
                    <a:pt x="459" y="613"/>
                  </a:lnTo>
                  <a:lnTo>
                    <a:pt x="459" y="612"/>
                  </a:lnTo>
                  <a:lnTo>
                    <a:pt x="459" y="610"/>
                  </a:lnTo>
                  <a:lnTo>
                    <a:pt x="459" y="609"/>
                  </a:lnTo>
                  <a:lnTo>
                    <a:pt x="460" y="608"/>
                  </a:lnTo>
                  <a:lnTo>
                    <a:pt x="460" y="607"/>
                  </a:lnTo>
                  <a:lnTo>
                    <a:pt x="460" y="606"/>
                  </a:lnTo>
                  <a:lnTo>
                    <a:pt x="460" y="605"/>
                  </a:lnTo>
                  <a:lnTo>
                    <a:pt x="461" y="605"/>
                  </a:lnTo>
                  <a:lnTo>
                    <a:pt x="461" y="604"/>
                  </a:lnTo>
                  <a:lnTo>
                    <a:pt x="461" y="603"/>
                  </a:lnTo>
                  <a:lnTo>
                    <a:pt x="460" y="603"/>
                  </a:lnTo>
                  <a:lnTo>
                    <a:pt x="461" y="604"/>
                  </a:lnTo>
                  <a:lnTo>
                    <a:pt x="460" y="604"/>
                  </a:lnTo>
                  <a:lnTo>
                    <a:pt x="459" y="603"/>
                  </a:lnTo>
                  <a:lnTo>
                    <a:pt x="459" y="602"/>
                  </a:lnTo>
                  <a:lnTo>
                    <a:pt x="460" y="602"/>
                  </a:lnTo>
                  <a:lnTo>
                    <a:pt x="461" y="602"/>
                  </a:lnTo>
                  <a:lnTo>
                    <a:pt x="460" y="601"/>
                  </a:lnTo>
                  <a:lnTo>
                    <a:pt x="460" y="598"/>
                  </a:lnTo>
                  <a:lnTo>
                    <a:pt x="460" y="597"/>
                  </a:lnTo>
                  <a:lnTo>
                    <a:pt x="460" y="596"/>
                  </a:lnTo>
                  <a:lnTo>
                    <a:pt x="461" y="596"/>
                  </a:lnTo>
                  <a:lnTo>
                    <a:pt x="463" y="596"/>
                  </a:lnTo>
                  <a:lnTo>
                    <a:pt x="463" y="595"/>
                  </a:lnTo>
                  <a:lnTo>
                    <a:pt x="463" y="594"/>
                  </a:lnTo>
                  <a:lnTo>
                    <a:pt x="464" y="593"/>
                  </a:lnTo>
                  <a:lnTo>
                    <a:pt x="465" y="593"/>
                  </a:lnTo>
                  <a:lnTo>
                    <a:pt x="466" y="593"/>
                  </a:lnTo>
                  <a:lnTo>
                    <a:pt x="466" y="594"/>
                  </a:lnTo>
                  <a:lnTo>
                    <a:pt x="467" y="595"/>
                  </a:lnTo>
                  <a:lnTo>
                    <a:pt x="469" y="596"/>
                  </a:lnTo>
                  <a:lnTo>
                    <a:pt x="470" y="596"/>
                  </a:lnTo>
                  <a:lnTo>
                    <a:pt x="470" y="595"/>
                  </a:lnTo>
                  <a:lnTo>
                    <a:pt x="471" y="595"/>
                  </a:lnTo>
                  <a:lnTo>
                    <a:pt x="471" y="594"/>
                  </a:lnTo>
                  <a:lnTo>
                    <a:pt x="470" y="594"/>
                  </a:lnTo>
                  <a:lnTo>
                    <a:pt x="470" y="593"/>
                  </a:lnTo>
                  <a:lnTo>
                    <a:pt x="470" y="592"/>
                  </a:lnTo>
                  <a:lnTo>
                    <a:pt x="471" y="592"/>
                  </a:lnTo>
                  <a:lnTo>
                    <a:pt x="471" y="591"/>
                  </a:lnTo>
                  <a:lnTo>
                    <a:pt x="469" y="591"/>
                  </a:lnTo>
                  <a:lnTo>
                    <a:pt x="469" y="590"/>
                  </a:lnTo>
                  <a:lnTo>
                    <a:pt x="467" y="590"/>
                  </a:lnTo>
                  <a:lnTo>
                    <a:pt x="466" y="590"/>
                  </a:lnTo>
                  <a:lnTo>
                    <a:pt x="466" y="589"/>
                  </a:lnTo>
                  <a:lnTo>
                    <a:pt x="466" y="587"/>
                  </a:lnTo>
                  <a:lnTo>
                    <a:pt x="466" y="586"/>
                  </a:lnTo>
                  <a:lnTo>
                    <a:pt x="467" y="586"/>
                  </a:lnTo>
                  <a:lnTo>
                    <a:pt x="469" y="586"/>
                  </a:lnTo>
                  <a:lnTo>
                    <a:pt x="469" y="585"/>
                  </a:lnTo>
                  <a:lnTo>
                    <a:pt x="470" y="585"/>
                  </a:lnTo>
                  <a:lnTo>
                    <a:pt x="470" y="583"/>
                  </a:lnTo>
                  <a:lnTo>
                    <a:pt x="471" y="583"/>
                  </a:lnTo>
                  <a:lnTo>
                    <a:pt x="472" y="583"/>
                  </a:lnTo>
                  <a:lnTo>
                    <a:pt x="472" y="582"/>
                  </a:lnTo>
                  <a:lnTo>
                    <a:pt x="471" y="582"/>
                  </a:lnTo>
                  <a:lnTo>
                    <a:pt x="471" y="581"/>
                  </a:lnTo>
                  <a:lnTo>
                    <a:pt x="472" y="581"/>
                  </a:lnTo>
                  <a:lnTo>
                    <a:pt x="473" y="581"/>
                  </a:lnTo>
                  <a:lnTo>
                    <a:pt x="473" y="580"/>
                  </a:lnTo>
                  <a:lnTo>
                    <a:pt x="474" y="579"/>
                  </a:lnTo>
                  <a:lnTo>
                    <a:pt x="473" y="579"/>
                  </a:lnTo>
                  <a:lnTo>
                    <a:pt x="473" y="578"/>
                  </a:lnTo>
                  <a:lnTo>
                    <a:pt x="473" y="576"/>
                  </a:lnTo>
                  <a:lnTo>
                    <a:pt x="473" y="575"/>
                  </a:lnTo>
                  <a:lnTo>
                    <a:pt x="474" y="575"/>
                  </a:lnTo>
                  <a:lnTo>
                    <a:pt x="473" y="574"/>
                  </a:lnTo>
                  <a:lnTo>
                    <a:pt x="473" y="573"/>
                  </a:lnTo>
                  <a:lnTo>
                    <a:pt x="473" y="572"/>
                  </a:lnTo>
                  <a:lnTo>
                    <a:pt x="474" y="572"/>
                  </a:lnTo>
                  <a:lnTo>
                    <a:pt x="474" y="571"/>
                  </a:lnTo>
                  <a:lnTo>
                    <a:pt x="473" y="571"/>
                  </a:lnTo>
                  <a:lnTo>
                    <a:pt x="473" y="570"/>
                  </a:lnTo>
                  <a:lnTo>
                    <a:pt x="474" y="570"/>
                  </a:lnTo>
                  <a:lnTo>
                    <a:pt x="478" y="568"/>
                  </a:lnTo>
                  <a:lnTo>
                    <a:pt x="476" y="568"/>
                  </a:lnTo>
                  <a:lnTo>
                    <a:pt x="474" y="570"/>
                  </a:lnTo>
                  <a:lnTo>
                    <a:pt x="473" y="568"/>
                  </a:lnTo>
                  <a:lnTo>
                    <a:pt x="473" y="567"/>
                  </a:lnTo>
                  <a:lnTo>
                    <a:pt x="473" y="565"/>
                  </a:lnTo>
                  <a:lnTo>
                    <a:pt x="473" y="564"/>
                  </a:lnTo>
                  <a:lnTo>
                    <a:pt x="473" y="563"/>
                  </a:lnTo>
                  <a:lnTo>
                    <a:pt x="473" y="562"/>
                  </a:lnTo>
                  <a:lnTo>
                    <a:pt x="473" y="561"/>
                  </a:lnTo>
                  <a:lnTo>
                    <a:pt x="473" y="560"/>
                  </a:lnTo>
                  <a:lnTo>
                    <a:pt x="473" y="559"/>
                  </a:lnTo>
                  <a:lnTo>
                    <a:pt x="474" y="559"/>
                  </a:lnTo>
                  <a:lnTo>
                    <a:pt x="474" y="558"/>
                  </a:lnTo>
                  <a:lnTo>
                    <a:pt x="473" y="558"/>
                  </a:lnTo>
                  <a:lnTo>
                    <a:pt x="473" y="557"/>
                  </a:lnTo>
                  <a:lnTo>
                    <a:pt x="473" y="556"/>
                  </a:lnTo>
                  <a:lnTo>
                    <a:pt x="472" y="556"/>
                  </a:lnTo>
                  <a:lnTo>
                    <a:pt x="472" y="555"/>
                  </a:lnTo>
                  <a:lnTo>
                    <a:pt x="472" y="552"/>
                  </a:lnTo>
                  <a:lnTo>
                    <a:pt x="472" y="551"/>
                  </a:lnTo>
                  <a:lnTo>
                    <a:pt x="471" y="551"/>
                  </a:lnTo>
                  <a:lnTo>
                    <a:pt x="471" y="550"/>
                  </a:lnTo>
                  <a:lnTo>
                    <a:pt x="470" y="550"/>
                  </a:lnTo>
                  <a:lnTo>
                    <a:pt x="470" y="549"/>
                  </a:lnTo>
                  <a:lnTo>
                    <a:pt x="470" y="548"/>
                  </a:lnTo>
                  <a:lnTo>
                    <a:pt x="470" y="547"/>
                  </a:lnTo>
                  <a:lnTo>
                    <a:pt x="469" y="547"/>
                  </a:lnTo>
                  <a:lnTo>
                    <a:pt x="469" y="546"/>
                  </a:lnTo>
                  <a:lnTo>
                    <a:pt x="467" y="546"/>
                  </a:lnTo>
                  <a:lnTo>
                    <a:pt x="466" y="545"/>
                  </a:lnTo>
                  <a:lnTo>
                    <a:pt x="467" y="544"/>
                  </a:lnTo>
                  <a:lnTo>
                    <a:pt x="467" y="545"/>
                  </a:lnTo>
                  <a:lnTo>
                    <a:pt x="469" y="545"/>
                  </a:lnTo>
                  <a:lnTo>
                    <a:pt x="469" y="544"/>
                  </a:lnTo>
                  <a:lnTo>
                    <a:pt x="469" y="542"/>
                  </a:lnTo>
                  <a:lnTo>
                    <a:pt x="469" y="541"/>
                  </a:lnTo>
                  <a:lnTo>
                    <a:pt x="469" y="540"/>
                  </a:lnTo>
                  <a:lnTo>
                    <a:pt x="469" y="539"/>
                  </a:lnTo>
                  <a:lnTo>
                    <a:pt x="469" y="537"/>
                  </a:lnTo>
                  <a:lnTo>
                    <a:pt x="469" y="536"/>
                  </a:lnTo>
                  <a:lnTo>
                    <a:pt x="469" y="535"/>
                  </a:lnTo>
                  <a:lnTo>
                    <a:pt x="470" y="535"/>
                  </a:lnTo>
                  <a:lnTo>
                    <a:pt x="470" y="534"/>
                  </a:lnTo>
                  <a:lnTo>
                    <a:pt x="470" y="533"/>
                  </a:lnTo>
                  <a:lnTo>
                    <a:pt x="470" y="532"/>
                  </a:lnTo>
                  <a:lnTo>
                    <a:pt x="470" y="530"/>
                  </a:lnTo>
                  <a:lnTo>
                    <a:pt x="470" y="529"/>
                  </a:lnTo>
                  <a:lnTo>
                    <a:pt x="470" y="528"/>
                  </a:lnTo>
                  <a:lnTo>
                    <a:pt x="469" y="528"/>
                  </a:lnTo>
                  <a:lnTo>
                    <a:pt x="469" y="527"/>
                  </a:lnTo>
                  <a:lnTo>
                    <a:pt x="469" y="526"/>
                  </a:lnTo>
                  <a:lnTo>
                    <a:pt x="469" y="525"/>
                  </a:lnTo>
                  <a:lnTo>
                    <a:pt x="469" y="524"/>
                  </a:lnTo>
                  <a:lnTo>
                    <a:pt x="469" y="522"/>
                  </a:lnTo>
                  <a:lnTo>
                    <a:pt x="469" y="521"/>
                  </a:lnTo>
                  <a:lnTo>
                    <a:pt x="469" y="519"/>
                  </a:lnTo>
                  <a:lnTo>
                    <a:pt x="469" y="518"/>
                  </a:lnTo>
                  <a:lnTo>
                    <a:pt x="469" y="517"/>
                  </a:lnTo>
                  <a:lnTo>
                    <a:pt x="470" y="517"/>
                  </a:lnTo>
                  <a:lnTo>
                    <a:pt x="469" y="516"/>
                  </a:lnTo>
                  <a:lnTo>
                    <a:pt x="469" y="515"/>
                  </a:lnTo>
                  <a:lnTo>
                    <a:pt x="469" y="514"/>
                  </a:lnTo>
                  <a:lnTo>
                    <a:pt x="469" y="513"/>
                  </a:lnTo>
                  <a:lnTo>
                    <a:pt x="470" y="513"/>
                  </a:lnTo>
                  <a:lnTo>
                    <a:pt x="471" y="512"/>
                  </a:lnTo>
                  <a:lnTo>
                    <a:pt x="472" y="512"/>
                  </a:lnTo>
                  <a:lnTo>
                    <a:pt x="473" y="512"/>
                  </a:lnTo>
                  <a:lnTo>
                    <a:pt x="474" y="514"/>
                  </a:lnTo>
                  <a:lnTo>
                    <a:pt x="475" y="515"/>
                  </a:lnTo>
                  <a:lnTo>
                    <a:pt x="478" y="516"/>
                  </a:lnTo>
                  <a:lnTo>
                    <a:pt x="480" y="516"/>
                  </a:lnTo>
                  <a:lnTo>
                    <a:pt x="480" y="515"/>
                  </a:lnTo>
                  <a:lnTo>
                    <a:pt x="476" y="514"/>
                  </a:lnTo>
                  <a:lnTo>
                    <a:pt x="475" y="513"/>
                  </a:lnTo>
                  <a:lnTo>
                    <a:pt x="475" y="512"/>
                  </a:lnTo>
                  <a:lnTo>
                    <a:pt x="474" y="512"/>
                  </a:lnTo>
                  <a:lnTo>
                    <a:pt x="474" y="511"/>
                  </a:lnTo>
                  <a:lnTo>
                    <a:pt x="475" y="510"/>
                  </a:lnTo>
                  <a:lnTo>
                    <a:pt x="475" y="507"/>
                  </a:lnTo>
                  <a:lnTo>
                    <a:pt x="474" y="507"/>
                  </a:lnTo>
                  <a:lnTo>
                    <a:pt x="474" y="510"/>
                  </a:lnTo>
                  <a:lnTo>
                    <a:pt x="473" y="510"/>
                  </a:lnTo>
                  <a:lnTo>
                    <a:pt x="473" y="507"/>
                  </a:lnTo>
                  <a:lnTo>
                    <a:pt x="472" y="507"/>
                  </a:lnTo>
                  <a:lnTo>
                    <a:pt x="472" y="506"/>
                  </a:lnTo>
                  <a:lnTo>
                    <a:pt x="472" y="505"/>
                  </a:lnTo>
                  <a:lnTo>
                    <a:pt x="472" y="504"/>
                  </a:lnTo>
                  <a:lnTo>
                    <a:pt x="472" y="503"/>
                  </a:lnTo>
                  <a:lnTo>
                    <a:pt x="473" y="502"/>
                  </a:lnTo>
                  <a:lnTo>
                    <a:pt x="475" y="502"/>
                  </a:lnTo>
                  <a:lnTo>
                    <a:pt x="475" y="501"/>
                  </a:lnTo>
                  <a:lnTo>
                    <a:pt x="476" y="501"/>
                  </a:lnTo>
                  <a:lnTo>
                    <a:pt x="478" y="501"/>
                  </a:lnTo>
                  <a:lnTo>
                    <a:pt x="478" y="500"/>
                  </a:lnTo>
                  <a:lnTo>
                    <a:pt x="480" y="500"/>
                  </a:lnTo>
                  <a:lnTo>
                    <a:pt x="482" y="500"/>
                  </a:lnTo>
                  <a:lnTo>
                    <a:pt x="482" y="499"/>
                  </a:lnTo>
                  <a:lnTo>
                    <a:pt x="486" y="498"/>
                  </a:lnTo>
                  <a:lnTo>
                    <a:pt x="487" y="499"/>
                  </a:lnTo>
                  <a:lnTo>
                    <a:pt x="487" y="500"/>
                  </a:lnTo>
                  <a:lnTo>
                    <a:pt x="488" y="500"/>
                  </a:lnTo>
                  <a:lnTo>
                    <a:pt x="488" y="499"/>
                  </a:lnTo>
                  <a:lnTo>
                    <a:pt x="488" y="498"/>
                  </a:lnTo>
                  <a:lnTo>
                    <a:pt x="489" y="496"/>
                  </a:lnTo>
                  <a:lnTo>
                    <a:pt x="490" y="496"/>
                  </a:lnTo>
                  <a:lnTo>
                    <a:pt x="494" y="496"/>
                  </a:lnTo>
                  <a:lnTo>
                    <a:pt x="496" y="498"/>
                  </a:lnTo>
                  <a:lnTo>
                    <a:pt x="498" y="499"/>
                  </a:lnTo>
                  <a:lnTo>
                    <a:pt x="499" y="499"/>
                  </a:lnTo>
                  <a:lnTo>
                    <a:pt x="498" y="500"/>
                  </a:lnTo>
                  <a:lnTo>
                    <a:pt x="499" y="500"/>
                  </a:lnTo>
                  <a:lnTo>
                    <a:pt x="500" y="499"/>
                  </a:lnTo>
                  <a:lnTo>
                    <a:pt x="501" y="501"/>
                  </a:lnTo>
                  <a:lnTo>
                    <a:pt x="503" y="501"/>
                  </a:lnTo>
                  <a:lnTo>
                    <a:pt x="503" y="502"/>
                  </a:lnTo>
                  <a:lnTo>
                    <a:pt x="504" y="503"/>
                  </a:lnTo>
                  <a:lnTo>
                    <a:pt x="503" y="504"/>
                  </a:lnTo>
                  <a:lnTo>
                    <a:pt x="503" y="505"/>
                  </a:lnTo>
                  <a:lnTo>
                    <a:pt x="505" y="504"/>
                  </a:lnTo>
                  <a:lnTo>
                    <a:pt x="505" y="503"/>
                  </a:lnTo>
                  <a:lnTo>
                    <a:pt x="506" y="503"/>
                  </a:lnTo>
                  <a:lnTo>
                    <a:pt x="509" y="502"/>
                  </a:lnTo>
                  <a:lnTo>
                    <a:pt x="511" y="502"/>
                  </a:lnTo>
                  <a:lnTo>
                    <a:pt x="514" y="502"/>
                  </a:lnTo>
                  <a:lnTo>
                    <a:pt x="517" y="503"/>
                  </a:lnTo>
                  <a:lnTo>
                    <a:pt x="520" y="504"/>
                  </a:lnTo>
                  <a:lnTo>
                    <a:pt x="524" y="505"/>
                  </a:lnTo>
                  <a:lnTo>
                    <a:pt x="526" y="505"/>
                  </a:lnTo>
                  <a:lnTo>
                    <a:pt x="526" y="506"/>
                  </a:lnTo>
                  <a:lnTo>
                    <a:pt x="526" y="507"/>
                  </a:lnTo>
                  <a:lnTo>
                    <a:pt x="524" y="510"/>
                  </a:lnTo>
                  <a:lnTo>
                    <a:pt x="524" y="507"/>
                  </a:lnTo>
                  <a:lnTo>
                    <a:pt x="522" y="507"/>
                  </a:lnTo>
                  <a:lnTo>
                    <a:pt x="522" y="510"/>
                  </a:lnTo>
                  <a:lnTo>
                    <a:pt x="524" y="510"/>
                  </a:lnTo>
                  <a:lnTo>
                    <a:pt x="522" y="511"/>
                  </a:lnTo>
                  <a:lnTo>
                    <a:pt x="522" y="513"/>
                  </a:lnTo>
                  <a:lnTo>
                    <a:pt x="521" y="514"/>
                  </a:lnTo>
                  <a:lnTo>
                    <a:pt x="521" y="516"/>
                  </a:lnTo>
                  <a:lnTo>
                    <a:pt x="520" y="516"/>
                  </a:lnTo>
                  <a:lnTo>
                    <a:pt x="519" y="519"/>
                  </a:lnTo>
                  <a:lnTo>
                    <a:pt x="518" y="519"/>
                  </a:lnTo>
                  <a:lnTo>
                    <a:pt x="517" y="519"/>
                  </a:lnTo>
                  <a:lnTo>
                    <a:pt x="518" y="521"/>
                  </a:lnTo>
                  <a:lnTo>
                    <a:pt x="517" y="522"/>
                  </a:lnTo>
                  <a:lnTo>
                    <a:pt x="517" y="524"/>
                  </a:lnTo>
                  <a:lnTo>
                    <a:pt x="517" y="525"/>
                  </a:lnTo>
                  <a:lnTo>
                    <a:pt x="516" y="525"/>
                  </a:lnTo>
                  <a:lnTo>
                    <a:pt x="516" y="526"/>
                  </a:lnTo>
                  <a:lnTo>
                    <a:pt x="515" y="527"/>
                  </a:lnTo>
                  <a:lnTo>
                    <a:pt x="515" y="529"/>
                  </a:lnTo>
                  <a:lnTo>
                    <a:pt x="514" y="530"/>
                  </a:lnTo>
                  <a:lnTo>
                    <a:pt x="512" y="530"/>
                  </a:lnTo>
                  <a:lnTo>
                    <a:pt x="511" y="530"/>
                  </a:lnTo>
                  <a:lnTo>
                    <a:pt x="510" y="532"/>
                  </a:lnTo>
                  <a:lnTo>
                    <a:pt x="514" y="532"/>
                  </a:lnTo>
                  <a:lnTo>
                    <a:pt x="512" y="535"/>
                  </a:lnTo>
                  <a:lnTo>
                    <a:pt x="512" y="536"/>
                  </a:lnTo>
                  <a:lnTo>
                    <a:pt x="511" y="536"/>
                  </a:lnTo>
                  <a:lnTo>
                    <a:pt x="511" y="537"/>
                  </a:lnTo>
                  <a:lnTo>
                    <a:pt x="510" y="539"/>
                  </a:lnTo>
                  <a:lnTo>
                    <a:pt x="510" y="540"/>
                  </a:lnTo>
                  <a:lnTo>
                    <a:pt x="509" y="542"/>
                  </a:lnTo>
                  <a:lnTo>
                    <a:pt x="509" y="545"/>
                  </a:lnTo>
                  <a:lnTo>
                    <a:pt x="507" y="545"/>
                  </a:lnTo>
                  <a:lnTo>
                    <a:pt x="506" y="547"/>
                  </a:lnTo>
                  <a:lnTo>
                    <a:pt x="506" y="548"/>
                  </a:lnTo>
                  <a:lnTo>
                    <a:pt x="505" y="548"/>
                  </a:lnTo>
                  <a:lnTo>
                    <a:pt x="505" y="549"/>
                  </a:lnTo>
                  <a:lnTo>
                    <a:pt x="503" y="549"/>
                  </a:lnTo>
                  <a:lnTo>
                    <a:pt x="501" y="549"/>
                  </a:lnTo>
                  <a:lnTo>
                    <a:pt x="500" y="549"/>
                  </a:lnTo>
                  <a:lnTo>
                    <a:pt x="500" y="548"/>
                  </a:lnTo>
                  <a:lnTo>
                    <a:pt x="496" y="547"/>
                  </a:lnTo>
                  <a:lnTo>
                    <a:pt x="495" y="547"/>
                  </a:lnTo>
                  <a:lnTo>
                    <a:pt x="494" y="547"/>
                  </a:lnTo>
                  <a:lnTo>
                    <a:pt x="494" y="546"/>
                  </a:lnTo>
                  <a:lnTo>
                    <a:pt x="492" y="546"/>
                  </a:lnTo>
                  <a:lnTo>
                    <a:pt x="492" y="547"/>
                  </a:lnTo>
                  <a:lnTo>
                    <a:pt x="490" y="547"/>
                  </a:lnTo>
                  <a:lnTo>
                    <a:pt x="489" y="547"/>
                  </a:lnTo>
                  <a:lnTo>
                    <a:pt x="487" y="547"/>
                  </a:lnTo>
                  <a:lnTo>
                    <a:pt x="484" y="547"/>
                  </a:lnTo>
                  <a:lnTo>
                    <a:pt x="483" y="547"/>
                  </a:lnTo>
                  <a:lnTo>
                    <a:pt x="483" y="548"/>
                  </a:lnTo>
                  <a:lnTo>
                    <a:pt x="483" y="549"/>
                  </a:lnTo>
                  <a:lnTo>
                    <a:pt x="484" y="548"/>
                  </a:lnTo>
                  <a:lnTo>
                    <a:pt x="485" y="549"/>
                  </a:lnTo>
                  <a:lnTo>
                    <a:pt x="487" y="549"/>
                  </a:lnTo>
                  <a:lnTo>
                    <a:pt x="487" y="550"/>
                  </a:lnTo>
                  <a:lnTo>
                    <a:pt x="487" y="551"/>
                  </a:lnTo>
                  <a:lnTo>
                    <a:pt x="488" y="552"/>
                  </a:lnTo>
                  <a:lnTo>
                    <a:pt x="489" y="552"/>
                  </a:lnTo>
                  <a:lnTo>
                    <a:pt x="490" y="555"/>
                  </a:lnTo>
                  <a:lnTo>
                    <a:pt x="490" y="557"/>
                  </a:lnTo>
                  <a:lnTo>
                    <a:pt x="490" y="558"/>
                  </a:lnTo>
                  <a:lnTo>
                    <a:pt x="490" y="559"/>
                  </a:lnTo>
                  <a:lnTo>
                    <a:pt x="490" y="560"/>
                  </a:lnTo>
                  <a:lnTo>
                    <a:pt x="489" y="560"/>
                  </a:lnTo>
                  <a:lnTo>
                    <a:pt x="489" y="561"/>
                  </a:lnTo>
                  <a:lnTo>
                    <a:pt x="488" y="562"/>
                  </a:lnTo>
                  <a:lnTo>
                    <a:pt x="487" y="563"/>
                  </a:lnTo>
                  <a:lnTo>
                    <a:pt x="487" y="564"/>
                  </a:lnTo>
                  <a:lnTo>
                    <a:pt x="486" y="565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5" y="570"/>
                  </a:lnTo>
                  <a:lnTo>
                    <a:pt x="485" y="571"/>
                  </a:lnTo>
                  <a:lnTo>
                    <a:pt x="485" y="572"/>
                  </a:lnTo>
                  <a:lnTo>
                    <a:pt x="484" y="572"/>
                  </a:lnTo>
                  <a:lnTo>
                    <a:pt x="484" y="573"/>
                  </a:lnTo>
                  <a:lnTo>
                    <a:pt x="485" y="573"/>
                  </a:lnTo>
                  <a:lnTo>
                    <a:pt x="485" y="574"/>
                  </a:lnTo>
                  <a:lnTo>
                    <a:pt x="484" y="574"/>
                  </a:lnTo>
                  <a:lnTo>
                    <a:pt x="483" y="574"/>
                  </a:lnTo>
                  <a:lnTo>
                    <a:pt x="483" y="573"/>
                  </a:lnTo>
                  <a:lnTo>
                    <a:pt x="481" y="573"/>
                  </a:lnTo>
                  <a:lnTo>
                    <a:pt x="480" y="573"/>
                  </a:lnTo>
                  <a:lnTo>
                    <a:pt x="478" y="573"/>
                  </a:lnTo>
                  <a:lnTo>
                    <a:pt x="475" y="574"/>
                  </a:lnTo>
                  <a:lnTo>
                    <a:pt x="476" y="574"/>
                  </a:lnTo>
                  <a:lnTo>
                    <a:pt x="481" y="574"/>
                  </a:lnTo>
                  <a:lnTo>
                    <a:pt x="481" y="575"/>
                  </a:lnTo>
                  <a:lnTo>
                    <a:pt x="482" y="575"/>
                  </a:lnTo>
                  <a:lnTo>
                    <a:pt x="482" y="576"/>
                  </a:lnTo>
                  <a:lnTo>
                    <a:pt x="481" y="576"/>
                  </a:lnTo>
                  <a:lnTo>
                    <a:pt x="481" y="578"/>
                  </a:lnTo>
                  <a:lnTo>
                    <a:pt x="482" y="578"/>
                  </a:lnTo>
                  <a:lnTo>
                    <a:pt x="482" y="579"/>
                  </a:lnTo>
                  <a:lnTo>
                    <a:pt x="481" y="579"/>
                  </a:lnTo>
                  <a:lnTo>
                    <a:pt x="480" y="580"/>
                  </a:lnTo>
                  <a:lnTo>
                    <a:pt x="480" y="581"/>
                  </a:lnTo>
                  <a:lnTo>
                    <a:pt x="480" y="582"/>
                  </a:lnTo>
                  <a:lnTo>
                    <a:pt x="481" y="581"/>
                  </a:lnTo>
                  <a:lnTo>
                    <a:pt x="481" y="580"/>
                  </a:lnTo>
                  <a:lnTo>
                    <a:pt x="482" y="580"/>
                  </a:lnTo>
                  <a:lnTo>
                    <a:pt x="483" y="580"/>
                  </a:lnTo>
                  <a:lnTo>
                    <a:pt x="482" y="581"/>
                  </a:lnTo>
                  <a:lnTo>
                    <a:pt x="482" y="582"/>
                  </a:lnTo>
                  <a:lnTo>
                    <a:pt x="482" y="583"/>
                  </a:lnTo>
                  <a:lnTo>
                    <a:pt x="482" y="585"/>
                  </a:lnTo>
                  <a:lnTo>
                    <a:pt x="483" y="582"/>
                  </a:lnTo>
                  <a:lnTo>
                    <a:pt x="484" y="581"/>
                  </a:lnTo>
                  <a:lnTo>
                    <a:pt x="485" y="581"/>
                  </a:lnTo>
                  <a:lnTo>
                    <a:pt x="486" y="581"/>
                  </a:lnTo>
                  <a:lnTo>
                    <a:pt x="486" y="582"/>
                  </a:lnTo>
                  <a:lnTo>
                    <a:pt x="487" y="582"/>
                  </a:lnTo>
                  <a:lnTo>
                    <a:pt x="487" y="581"/>
                  </a:lnTo>
                  <a:lnTo>
                    <a:pt x="488" y="581"/>
                  </a:lnTo>
                  <a:lnTo>
                    <a:pt x="488" y="582"/>
                  </a:lnTo>
                  <a:lnTo>
                    <a:pt x="488" y="583"/>
                  </a:lnTo>
                  <a:lnTo>
                    <a:pt x="487" y="585"/>
                  </a:lnTo>
                  <a:lnTo>
                    <a:pt x="487" y="586"/>
                  </a:lnTo>
                  <a:lnTo>
                    <a:pt x="488" y="586"/>
                  </a:lnTo>
                  <a:lnTo>
                    <a:pt x="489" y="589"/>
                  </a:lnTo>
                  <a:lnTo>
                    <a:pt x="490" y="589"/>
                  </a:lnTo>
                  <a:lnTo>
                    <a:pt x="492" y="590"/>
                  </a:lnTo>
                  <a:lnTo>
                    <a:pt x="492" y="591"/>
                  </a:lnTo>
                  <a:lnTo>
                    <a:pt x="494" y="591"/>
                  </a:lnTo>
                  <a:lnTo>
                    <a:pt x="495" y="592"/>
                  </a:lnTo>
                  <a:lnTo>
                    <a:pt x="495" y="593"/>
                  </a:lnTo>
                  <a:lnTo>
                    <a:pt x="495" y="594"/>
                  </a:lnTo>
                  <a:lnTo>
                    <a:pt x="496" y="594"/>
                  </a:lnTo>
                  <a:lnTo>
                    <a:pt x="496" y="595"/>
                  </a:lnTo>
                  <a:lnTo>
                    <a:pt x="497" y="595"/>
                  </a:lnTo>
                  <a:lnTo>
                    <a:pt x="496" y="596"/>
                  </a:lnTo>
                  <a:lnTo>
                    <a:pt x="497" y="596"/>
                  </a:lnTo>
                  <a:lnTo>
                    <a:pt x="497" y="597"/>
                  </a:lnTo>
                  <a:lnTo>
                    <a:pt x="497" y="598"/>
                  </a:lnTo>
                  <a:lnTo>
                    <a:pt x="497" y="601"/>
                  </a:lnTo>
                  <a:lnTo>
                    <a:pt x="498" y="602"/>
                  </a:lnTo>
                  <a:lnTo>
                    <a:pt x="498" y="603"/>
                  </a:lnTo>
                  <a:lnTo>
                    <a:pt x="498" y="604"/>
                  </a:lnTo>
                  <a:lnTo>
                    <a:pt x="497" y="604"/>
                  </a:lnTo>
                  <a:lnTo>
                    <a:pt x="497" y="605"/>
                  </a:lnTo>
                  <a:lnTo>
                    <a:pt x="498" y="605"/>
                  </a:lnTo>
                  <a:lnTo>
                    <a:pt x="497" y="606"/>
                  </a:lnTo>
                  <a:lnTo>
                    <a:pt x="497" y="607"/>
                  </a:lnTo>
                  <a:lnTo>
                    <a:pt x="497" y="608"/>
                  </a:lnTo>
                  <a:lnTo>
                    <a:pt x="497" y="609"/>
                  </a:lnTo>
                  <a:lnTo>
                    <a:pt x="497" y="610"/>
                  </a:lnTo>
                  <a:lnTo>
                    <a:pt x="496" y="610"/>
                  </a:lnTo>
                  <a:lnTo>
                    <a:pt x="497" y="612"/>
                  </a:lnTo>
                  <a:lnTo>
                    <a:pt x="498" y="612"/>
                  </a:lnTo>
                  <a:lnTo>
                    <a:pt x="498" y="613"/>
                  </a:lnTo>
                  <a:lnTo>
                    <a:pt x="499" y="613"/>
                  </a:lnTo>
                  <a:lnTo>
                    <a:pt x="499" y="614"/>
                  </a:lnTo>
                  <a:lnTo>
                    <a:pt x="499" y="616"/>
                  </a:lnTo>
                  <a:lnTo>
                    <a:pt x="499" y="617"/>
                  </a:lnTo>
                  <a:lnTo>
                    <a:pt x="500" y="617"/>
                  </a:lnTo>
                  <a:lnTo>
                    <a:pt x="501" y="617"/>
                  </a:lnTo>
                  <a:lnTo>
                    <a:pt x="503" y="618"/>
                  </a:lnTo>
                  <a:lnTo>
                    <a:pt x="504" y="618"/>
                  </a:lnTo>
                  <a:lnTo>
                    <a:pt x="504" y="619"/>
                  </a:lnTo>
                  <a:lnTo>
                    <a:pt x="503" y="619"/>
                  </a:lnTo>
                  <a:lnTo>
                    <a:pt x="504" y="620"/>
                  </a:lnTo>
                  <a:lnTo>
                    <a:pt x="504" y="621"/>
                  </a:lnTo>
                  <a:lnTo>
                    <a:pt x="504" y="622"/>
                  </a:lnTo>
                  <a:lnTo>
                    <a:pt x="505" y="622"/>
                  </a:lnTo>
                  <a:lnTo>
                    <a:pt x="505" y="624"/>
                  </a:lnTo>
                  <a:lnTo>
                    <a:pt x="506" y="625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5" y="628"/>
                  </a:lnTo>
                  <a:lnTo>
                    <a:pt x="506" y="628"/>
                  </a:lnTo>
                  <a:lnTo>
                    <a:pt x="506" y="630"/>
                  </a:lnTo>
                  <a:lnTo>
                    <a:pt x="507" y="630"/>
                  </a:lnTo>
                  <a:lnTo>
                    <a:pt x="507" y="628"/>
                  </a:lnTo>
                  <a:lnTo>
                    <a:pt x="507" y="627"/>
                  </a:lnTo>
                  <a:lnTo>
                    <a:pt x="507" y="626"/>
                  </a:lnTo>
                  <a:lnTo>
                    <a:pt x="509" y="626"/>
                  </a:lnTo>
                  <a:lnTo>
                    <a:pt x="510" y="626"/>
                  </a:lnTo>
                  <a:lnTo>
                    <a:pt x="510" y="627"/>
                  </a:lnTo>
                  <a:lnTo>
                    <a:pt x="510" y="628"/>
                  </a:lnTo>
                  <a:lnTo>
                    <a:pt x="510" y="630"/>
                  </a:lnTo>
                  <a:lnTo>
                    <a:pt x="510" y="631"/>
                  </a:lnTo>
                  <a:lnTo>
                    <a:pt x="511" y="631"/>
                  </a:lnTo>
                  <a:lnTo>
                    <a:pt x="511" y="632"/>
                  </a:lnTo>
                  <a:lnTo>
                    <a:pt x="511" y="633"/>
                  </a:lnTo>
                  <a:lnTo>
                    <a:pt x="510" y="633"/>
                  </a:lnTo>
                  <a:lnTo>
                    <a:pt x="509" y="633"/>
                  </a:lnTo>
                  <a:lnTo>
                    <a:pt x="507" y="633"/>
                  </a:lnTo>
                  <a:lnTo>
                    <a:pt x="506" y="633"/>
                  </a:lnTo>
                  <a:lnTo>
                    <a:pt x="505" y="633"/>
                  </a:lnTo>
                  <a:lnTo>
                    <a:pt x="505" y="632"/>
                  </a:lnTo>
                  <a:lnTo>
                    <a:pt x="504" y="632"/>
                  </a:lnTo>
                  <a:lnTo>
                    <a:pt x="503" y="632"/>
                  </a:lnTo>
                  <a:lnTo>
                    <a:pt x="503" y="633"/>
                  </a:lnTo>
                  <a:lnTo>
                    <a:pt x="501" y="633"/>
                  </a:lnTo>
                  <a:lnTo>
                    <a:pt x="501" y="635"/>
                  </a:lnTo>
                  <a:lnTo>
                    <a:pt x="500" y="636"/>
                  </a:lnTo>
                  <a:lnTo>
                    <a:pt x="501" y="636"/>
                  </a:lnTo>
                  <a:lnTo>
                    <a:pt x="503" y="635"/>
                  </a:lnTo>
                  <a:lnTo>
                    <a:pt x="505" y="635"/>
                  </a:lnTo>
                  <a:lnTo>
                    <a:pt x="506" y="636"/>
                  </a:lnTo>
                  <a:lnTo>
                    <a:pt x="507" y="637"/>
                  </a:lnTo>
                  <a:lnTo>
                    <a:pt x="506" y="638"/>
                  </a:lnTo>
                  <a:lnTo>
                    <a:pt x="505" y="638"/>
                  </a:lnTo>
                  <a:lnTo>
                    <a:pt x="504" y="640"/>
                  </a:lnTo>
                  <a:lnTo>
                    <a:pt x="504" y="641"/>
                  </a:lnTo>
                  <a:lnTo>
                    <a:pt x="503" y="641"/>
                  </a:lnTo>
                  <a:lnTo>
                    <a:pt x="503" y="642"/>
                  </a:lnTo>
                  <a:lnTo>
                    <a:pt x="501" y="642"/>
                  </a:lnTo>
                  <a:lnTo>
                    <a:pt x="500" y="642"/>
                  </a:lnTo>
                  <a:lnTo>
                    <a:pt x="500" y="643"/>
                  </a:lnTo>
                  <a:lnTo>
                    <a:pt x="499" y="643"/>
                  </a:lnTo>
                  <a:lnTo>
                    <a:pt x="499" y="645"/>
                  </a:lnTo>
                  <a:lnTo>
                    <a:pt x="498" y="647"/>
                  </a:lnTo>
                  <a:lnTo>
                    <a:pt x="497" y="648"/>
                  </a:lnTo>
                  <a:lnTo>
                    <a:pt x="498" y="648"/>
                  </a:lnTo>
                  <a:lnTo>
                    <a:pt x="498" y="647"/>
                  </a:lnTo>
                  <a:lnTo>
                    <a:pt x="499" y="647"/>
                  </a:lnTo>
                  <a:lnTo>
                    <a:pt x="499" y="648"/>
                  </a:lnTo>
                  <a:lnTo>
                    <a:pt x="500" y="648"/>
                  </a:lnTo>
                  <a:lnTo>
                    <a:pt x="501" y="647"/>
                  </a:lnTo>
                  <a:lnTo>
                    <a:pt x="503" y="648"/>
                  </a:lnTo>
                  <a:lnTo>
                    <a:pt x="504" y="648"/>
                  </a:lnTo>
                  <a:lnTo>
                    <a:pt x="505" y="649"/>
                  </a:lnTo>
                  <a:lnTo>
                    <a:pt x="504" y="649"/>
                  </a:lnTo>
                  <a:lnTo>
                    <a:pt x="504" y="650"/>
                  </a:lnTo>
                  <a:lnTo>
                    <a:pt x="505" y="650"/>
                  </a:lnTo>
                  <a:lnTo>
                    <a:pt x="505" y="651"/>
                  </a:lnTo>
                  <a:lnTo>
                    <a:pt x="506" y="651"/>
                  </a:lnTo>
                  <a:lnTo>
                    <a:pt x="507" y="652"/>
                  </a:lnTo>
                  <a:lnTo>
                    <a:pt x="509" y="652"/>
                  </a:lnTo>
                  <a:lnTo>
                    <a:pt x="509" y="651"/>
                  </a:lnTo>
                  <a:lnTo>
                    <a:pt x="510" y="651"/>
                  </a:lnTo>
                  <a:lnTo>
                    <a:pt x="511" y="650"/>
                  </a:lnTo>
                  <a:lnTo>
                    <a:pt x="511" y="649"/>
                  </a:lnTo>
                  <a:lnTo>
                    <a:pt x="512" y="649"/>
                  </a:lnTo>
                  <a:lnTo>
                    <a:pt x="512" y="648"/>
                  </a:lnTo>
                  <a:lnTo>
                    <a:pt x="514" y="648"/>
                  </a:lnTo>
                  <a:lnTo>
                    <a:pt x="515" y="649"/>
                  </a:lnTo>
                  <a:lnTo>
                    <a:pt x="514" y="651"/>
                  </a:lnTo>
                  <a:lnTo>
                    <a:pt x="511" y="651"/>
                  </a:lnTo>
                  <a:lnTo>
                    <a:pt x="511" y="652"/>
                  </a:lnTo>
                  <a:lnTo>
                    <a:pt x="512" y="652"/>
                  </a:lnTo>
                  <a:lnTo>
                    <a:pt x="514" y="652"/>
                  </a:lnTo>
                  <a:lnTo>
                    <a:pt x="514" y="651"/>
                  </a:lnTo>
                  <a:lnTo>
                    <a:pt x="515" y="651"/>
                  </a:lnTo>
                  <a:lnTo>
                    <a:pt x="516" y="651"/>
                  </a:lnTo>
                  <a:lnTo>
                    <a:pt x="516" y="652"/>
                  </a:lnTo>
                  <a:lnTo>
                    <a:pt x="517" y="652"/>
                  </a:lnTo>
                  <a:lnTo>
                    <a:pt x="518" y="651"/>
                  </a:lnTo>
                  <a:lnTo>
                    <a:pt x="518" y="652"/>
                  </a:lnTo>
                  <a:lnTo>
                    <a:pt x="519" y="652"/>
                  </a:lnTo>
                  <a:lnTo>
                    <a:pt x="519" y="651"/>
                  </a:lnTo>
                  <a:lnTo>
                    <a:pt x="520" y="651"/>
                  </a:lnTo>
                  <a:lnTo>
                    <a:pt x="521" y="652"/>
                  </a:lnTo>
                  <a:lnTo>
                    <a:pt x="522" y="652"/>
                  </a:lnTo>
                  <a:lnTo>
                    <a:pt x="522" y="653"/>
                  </a:lnTo>
                  <a:lnTo>
                    <a:pt x="522" y="654"/>
                  </a:lnTo>
                  <a:lnTo>
                    <a:pt x="521" y="654"/>
                  </a:lnTo>
                  <a:lnTo>
                    <a:pt x="520" y="654"/>
                  </a:lnTo>
                  <a:lnTo>
                    <a:pt x="520" y="655"/>
                  </a:lnTo>
                  <a:lnTo>
                    <a:pt x="519" y="655"/>
                  </a:lnTo>
                  <a:lnTo>
                    <a:pt x="519" y="656"/>
                  </a:lnTo>
                  <a:lnTo>
                    <a:pt x="520" y="655"/>
                  </a:lnTo>
                  <a:lnTo>
                    <a:pt x="521" y="656"/>
                  </a:lnTo>
                  <a:lnTo>
                    <a:pt x="521" y="658"/>
                  </a:lnTo>
                  <a:lnTo>
                    <a:pt x="521" y="659"/>
                  </a:lnTo>
                  <a:lnTo>
                    <a:pt x="522" y="659"/>
                  </a:lnTo>
                  <a:lnTo>
                    <a:pt x="522" y="661"/>
                  </a:lnTo>
                  <a:lnTo>
                    <a:pt x="521" y="661"/>
                  </a:lnTo>
                  <a:lnTo>
                    <a:pt x="521" y="662"/>
                  </a:lnTo>
                  <a:lnTo>
                    <a:pt x="520" y="662"/>
                  </a:lnTo>
                  <a:lnTo>
                    <a:pt x="520" y="661"/>
                  </a:lnTo>
                  <a:lnTo>
                    <a:pt x="520" y="659"/>
                  </a:lnTo>
                  <a:lnTo>
                    <a:pt x="520" y="658"/>
                  </a:lnTo>
                  <a:lnTo>
                    <a:pt x="520" y="656"/>
                  </a:lnTo>
                  <a:lnTo>
                    <a:pt x="519" y="658"/>
                  </a:lnTo>
                  <a:lnTo>
                    <a:pt x="519" y="659"/>
                  </a:lnTo>
                  <a:lnTo>
                    <a:pt x="518" y="659"/>
                  </a:lnTo>
                  <a:lnTo>
                    <a:pt x="517" y="659"/>
                  </a:lnTo>
                  <a:lnTo>
                    <a:pt x="517" y="658"/>
                  </a:lnTo>
                  <a:lnTo>
                    <a:pt x="517" y="656"/>
                  </a:lnTo>
                  <a:lnTo>
                    <a:pt x="516" y="658"/>
                  </a:lnTo>
                  <a:lnTo>
                    <a:pt x="515" y="658"/>
                  </a:lnTo>
                  <a:lnTo>
                    <a:pt x="512" y="656"/>
                  </a:lnTo>
                  <a:lnTo>
                    <a:pt x="512" y="658"/>
                  </a:lnTo>
                  <a:lnTo>
                    <a:pt x="515" y="659"/>
                  </a:lnTo>
                  <a:lnTo>
                    <a:pt x="516" y="659"/>
                  </a:lnTo>
                  <a:lnTo>
                    <a:pt x="516" y="661"/>
                  </a:lnTo>
                  <a:lnTo>
                    <a:pt x="517" y="661"/>
                  </a:lnTo>
                  <a:lnTo>
                    <a:pt x="518" y="663"/>
                  </a:lnTo>
                  <a:lnTo>
                    <a:pt x="519" y="663"/>
                  </a:lnTo>
                  <a:lnTo>
                    <a:pt x="519" y="664"/>
                  </a:lnTo>
                  <a:lnTo>
                    <a:pt x="520" y="664"/>
                  </a:lnTo>
                  <a:lnTo>
                    <a:pt x="520" y="665"/>
                  </a:lnTo>
                  <a:lnTo>
                    <a:pt x="520" y="666"/>
                  </a:lnTo>
                  <a:lnTo>
                    <a:pt x="519" y="666"/>
                  </a:lnTo>
                  <a:lnTo>
                    <a:pt x="520" y="667"/>
                  </a:lnTo>
                  <a:lnTo>
                    <a:pt x="521" y="669"/>
                  </a:lnTo>
                  <a:lnTo>
                    <a:pt x="520" y="669"/>
                  </a:lnTo>
                  <a:lnTo>
                    <a:pt x="520" y="670"/>
                  </a:lnTo>
                  <a:lnTo>
                    <a:pt x="521" y="670"/>
                  </a:lnTo>
                  <a:lnTo>
                    <a:pt x="522" y="670"/>
                  </a:lnTo>
                  <a:lnTo>
                    <a:pt x="522" y="671"/>
                  </a:lnTo>
                  <a:lnTo>
                    <a:pt x="521" y="671"/>
                  </a:lnTo>
                  <a:lnTo>
                    <a:pt x="521" y="672"/>
                  </a:lnTo>
                  <a:lnTo>
                    <a:pt x="522" y="672"/>
                  </a:lnTo>
                  <a:lnTo>
                    <a:pt x="522" y="673"/>
                  </a:lnTo>
                  <a:lnTo>
                    <a:pt x="521" y="673"/>
                  </a:lnTo>
                  <a:lnTo>
                    <a:pt x="521" y="674"/>
                  </a:lnTo>
                  <a:lnTo>
                    <a:pt x="521" y="676"/>
                  </a:lnTo>
                  <a:lnTo>
                    <a:pt x="521" y="677"/>
                  </a:lnTo>
                  <a:lnTo>
                    <a:pt x="521" y="678"/>
                  </a:lnTo>
                  <a:lnTo>
                    <a:pt x="521" y="679"/>
                  </a:lnTo>
                  <a:lnTo>
                    <a:pt x="521" y="681"/>
                  </a:lnTo>
                  <a:lnTo>
                    <a:pt x="521" y="682"/>
                  </a:lnTo>
                  <a:lnTo>
                    <a:pt x="520" y="683"/>
                  </a:lnTo>
                  <a:lnTo>
                    <a:pt x="521" y="683"/>
                  </a:lnTo>
                  <a:lnTo>
                    <a:pt x="521" y="684"/>
                  </a:lnTo>
                  <a:lnTo>
                    <a:pt x="524" y="685"/>
                  </a:lnTo>
                  <a:lnTo>
                    <a:pt x="522" y="685"/>
                  </a:lnTo>
                  <a:lnTo>
                    <a:pt x="522" y="686"/>
                  </a:lnTo>
                  <a:lnTo>
                    <a:pt x="524" y="685"/>
                  </a:lnTo>
                  <a:lnTo>
                    <a:pt x="524" y="686"/>
                  </a:lnTo>
                  <a:lnTo>
                    <a:pt x="524" y="687"/>
                  </a:lnTo>
                  <a:lnTo>
                    <a:pt x="524" y="688"/>
                  </a:lnTo>
                  <a:lnTo>
                    <a:pt x="526" y="688"/>
                  </a:lnTo>
                  <a:lnTo>
                    <a:pt x="527" y="687"/>
                  </a:lnTo>
                  <a:lnTo>
                    <a:pt x="526" y="687"/>
                  </a:lnTo>
                  <a:lnTo>
                    <a:pt x="526" y="686"/>
                  </a:lnTo>
                  <a:lnTo>
                    <a:pt x="527" y="686"/>
                  </a:lnTo>
                  <a:lnTo>
                    <a:pt x="527" y="685"/>
                  </a:lnTo>
                  <a:lnTo>
                    <a:pt x="528" y="685"/>
                  </a:lnTo>
                  <a:lnTo>
                    <a:pt x="528" y="684"/>
                  </a:lnTo>
                  <a:lnTo>
                    <a:pt x="528" y="683"/>
                  </a:lnTo>
                  <a:lnTo>
                    <a:pt x="529" y="683"/>
                  </a:lnTo>
                  <a:lnTo>
                    <a:pt x="528" y="682"/>
                  </a:lnTo>
                  <a:lnTo>
                    <a:pt x="529" y="682"/>
                  </a:lnTo>
                  <a:lnTo>
                    <a:pt x="529" y="681"/>
                  </a:lnTo>
                  <a:lnTo>
                    <a:pt x="529" y="679"/>
                  </a:lnTo>
                  <a:lnTo>
                    <a:pt x="528" y="679"/>
                  </a:lnTo>
                  <a:lnTo>
                    <a:pt x="528" y="678"/>
                  </a:lnTo>
                  <a:lnTo>
                    <a:pt x="528" y="677"/>
                  </a:lnTo>
                  <a:lnTo>
                    <a:pt x="529" y="677"/>
                  </a:lnTo>
                  <a:lnTo>
                    <a:pt x="529" y="676"/>
                  </a:lnTo>
                  <a:lnTo>
                    <a:pt x="529" y="674"/>
                  </a:lnTo>
                  <a:lnTo>
                    <a:pt x="530" y="676"/>
                  </a:lnTo>
                  <a:lnTo>
                    <a:pt x="530" y="674"/>
                  </a:lnTo>
                  <a:lnTo>
                    <a:pt x="530" y="673"/>
                  </a:lnTo>
                  <a:lnTo>
                    <a:pt x="530" y="672"/>
                  </a:lnTo>
                  <a:lnTo>
                    <a:pt x="530" y="671"/>
                  </a:lnTo>
                  <a:lnTo>
                    <a:pt x="530" y="670"/>
                  </a:lnTo>
                  <a:lnTo>
                    <a:pt x="530" y="669"/>
                  </a:lnTo>
                  <a:lnTo>
                    <a:pt x="530" y="667"/>
                  </a:lnTo>
                  <a:lnTo>
                    <a:pt x="530" y="666"/>
                  </a:lnTo>
                  <a:lnTo>
                    <a:pt x="531" y="665"/>
                  </a:lnTo>
                  <a:lnTo>
                    <a:pt x="532" y="664"/>
                  </a:lnTo>
                  <a:lnTo>
                    <a:pt x="533" y="663"/>
                  </a:lnTo>
                  <a:lnTo>
                    <a:pt x="533" y="662"/>
                  </a:lnTo>
                  <a:lnTo>
                    <a:pt x="533" y="661"/>
                  </a:lnTo>
                  <a:lnTo>
                    <a:pt x="534" y="659"/>
                  </a:lnTo>
                  <a:lnTo>
                    <a:pt x="535" y="659"/>
                  </a:lnTo>
                  <a:lnTo>
                    <a:pt x="537" y="659"/>
                  </a:lnTo>
                  <a:lnTo>
                    <a:pt x="538" y="661"/>
                  </a:lnTo>
                  <a:lnTo>
                    <a:pt x="538" y="662"/>
                  </a:lnTo>
                  <a:lnTo>
                    <a:pt x="540" y="663"/>
                  </a:lnTo>
                  <a:lnTo>
                    <a:pt x="541" y="665"/>
                  </a:lnTo>
                  <a:lnTo>
                    <a:pt x="542" y="666"/>
                  </a:lnTo>
                  <a:lnTo>
                    <a:pt x="543" y="666"/>
                  </a:lnTo>
                  <a:lnTo>
                    <a:pt x="543" y="667"/>
                  </a:lnTo>
                  <a:lnTo>
                    <a:pt x="545" y="669"/>
                  </a:lnTo>
                  <a:lnTo>
                    <a:pt x="547" y="672"/>
                  </a:lnTo>
                  <a:lnTo>
                    <a:pt x="547" y="673"/>
                  </a:lnTo>
                  <a:lnTo>
                    <a:pt x="549" y="674"/>
                  </a:lnTo>
                  <a:lnTo>
                    <a:pt x="549" y="676"/>
                  </a:lnTo>
                  <a:lnTo>
                    <a:pt x="549" y="677"/>
                  </a:lnTo>
                  <a:lnTo>
                    <a:pt x="549" y="678"/>
                  </a:lnTo>
                  <a:lnTo>
                    <a:pt x="549" y="679"/>
                  </a:lnTo>
                  <a:lnTo>
                    <a:pt x="549" y="681"/>
                  </a:lnTo>
                  <a:lnTo>
                    <a:pt x="549" y="682"/>
                  </a:lnTo>
                  <a:lnTo>
                    <a:pt x="550" y="682"/>
                  </a:lnTo>
                  <a:lnTo>
                    <a:pt x="550" y="683"/>
                  </a:lnTo>
                  <a:lnTo>
                    <a:pt x="550" y="684"/>
                  </a:lnTo>
                  <a:lnTo>
                    <a:pt x="550" y="685"/>
                  </a:lnTo>
                  <a:lnTo>
                    <a:pt x="550" y="686"/>
                  </a:lnTo>
                  <a:lnTo>
                    <a:pt x="550" y="687"/>
                  </a:lnTo>
                  <a:lnTo>
                    <a:pt x="549" y="688"/>
                  </a:lnTo>
                  <a:lnTo>
                    <a:pt x="549" y="689"/>
                  </a:lnTo>
                  <a:lnTo>
                    <a:pt x="547" y="688"/>
                  </a:lnTo>
                  <a:lnTo>
                    <a:pt x="546" y="688"/>
                  </a:lnTo>
                  <a:lnTo>
                    <a:pt x="546" y="687"/>
                  </a:lnTo>
                  <a:lnTo>
                    <a:pt x="546" y="685"/>
                  </a:lnTo>
                  <a:lnTo>
                    <a:pt x="545" y="684"/>
                  </a:lnTo>
                  <a:lnTo>
                    <a:pt x="545" y="685"/>
                  </a:lnTo>
                  <a:lnTo>
                    <a:pt x="545" y="686"/>
                  </a:lnTo>
                  <a:lnTo>
                    <a:pt x="544" y="686"/>
                  </a:lnTo>
                  <a:lnTo>
                    <a:pt x="544" y="687"/>
                  </a:lnTo>
                  <a:lnTo>
                    <a:pt x="544" y="688"/>
                  </a:lnTo>
                  <a:lnTo>
                    <a:pt x="544" y="689"/>
                  </a:lnTo>
                  <a:lnTo>
                    <a:pt x="545" y="692"/>
                  </a:lnTo>
                  <a:lnTo>
                    <a:pt x="545" y="693"/>
                  </a:lnTo>
                  <a:lnTo>
                    <a:pt x="544" y="694"/>
                  </a:lnTo>
                  <a:lnTo>
                    <a:pt x="544" y="695"/>
                  </a:lnTo>
                  <a:lnTo>
                    <a:pt x="544" y="696"/>
                  </a:lnTo>
                  <a:lnTo>
                    <a:pt x="544" y="697"/>
                  </a:lnTo>
                  <a:lnTo>
                    <a:pt x="544" y="698"/>
                  </a:lnTo>
                  <a:lnTo>
                    <a:pt x="545" y="699"/>
                  </a:lnTo>
                  <a:lnTo>
                    <a:pt x="545" y="700"/>
                  </a:lnTo>
                  <a:lnTo>
                    <a:pt x="545" y="701"/>
                  </a:lnTo>
                  <a:lnTo>
                    <a:pt x="546" y="701"/>
                  </a:lnTo>
                  <a:lnTo>
                    <a:pt x="546" y="702"/>
                  </a:lnTo>
                  <a:lnTo>
                    <a:pt x="546" y="704"/>
                  </a:lnTo>
                  <a:lnTo>
                    <a:pt x="546" y="705"/>
                  </a:lnTo>
                  <a:lnTo>
                    <a:pt x="547" y="705"/>
                  </a:lnTo>
                  <a:lnTo>
                    <a:pt x="549" y="707"/>
                  </a:lnTo>
                  <a:lnTo>
                    <a:pt x="549" y="708"/>
                  </a:lnTo>
                  <a:lnTo>
                    <a:pt x="550" y="708"/>
                  </a:lnTo>
                  <a:lnTo>
                    <a:pt x="550" y="709"/>
                  </a:lnTo>
                  <a:lnTo>
                    <a:pt x="551" y="709"/>
                  </a:lnTo>
                  <a:lnTo>
                    <a:pt x="551" y="711"/>
                  </a:lnTo>
                  <a:lnTo>
                    <a:pt x="552" y="711"/>
                  </a:lnTo>
                  <a:lnTo>
                    <a:pt x="553" y="712"/>
                  </a:lnTo>
                  <a:lnTo>
                    <a:pt x="553" y="713"/>
                  </a:lnTo>
                  <a:lnTo>
                    <a:pt x="553" y="715"/>
                  </a:lnTo>
                  <a:lnTo>
                    <a:pt x="555" y="715"/>
                  </a:lnTo>
                  <a:lnTo>
                    <a:pt x="555" y="716"/>
                  </a:lnTo>
                  <a:lnTo>
                    <a:pt x="553" y="716"/>
                  </a:lnTo>
                  <a:lnTo>
                    <a:pt x="553" y="717"/>
                  </a:lnTo>
                  <a:lnTo>
                    <a:pt x="552" y="717"/>
                  </a:lnTo>
                  <a:lnTo>
                    <a:pt x="552" y="718"/>
                  </a:lnTo>
                  <a:lnTo>
                    <a:pt x="552" y="719"/>
                  </a:lnTo>
                  <a:lnTo>
                    <a:pt x="553" y="719"/>
                  </a:lnTo>
                  <a:lnTo>
                    <a:pt x="553" y="718"/>
                  </a:lnTo>
                  <a:lnTo>
                    <a:pt x="553" y="717"/>
                  </a:lnTo>
                  <a:lnTo>
                    <a:pt x="555" y="717"/>
                  </a:lnTo>
                  <a:lnTo>
                    <a:pt x="555" y="718"/>
                  </a:lnTo>
                  <a:lnTo>
                    <a:pt x="555" y="719"/>
                  </a:lnTo>
                  <a:lnTo>
                    <a:pt x="556" y="719"/>
                  </a:lnTo>
                  <a:lnTo>
                    <a:pt x="556" y="717"/>
                  </a:lnTo>
                  <a:lnTo>
                    <a:pt x="556" y="716"/>
                  </a:lnTo>
                  <a:lnTo>
                    <a:pt x="557" y="716"/>
                  </a:lnTo>
                  <a:lnTo>
                    <a:pt x="557" y="715"/>
                  </a:lnTo>
                  <a:lnTo>
                    <a:pt x="558" y="716"/>
                  </a:lnTo>
                  <a:lnTo>
                    <a:pt x="558" y="715"/>
                  </a:lnTo>
                  <a:lnTo>
                    <a:pt x="558" y="713"/>
                  </a:lnTo>
                  <a:lnTo>
                    <a:pt x="557" y="713"/>
                  </a:lnTo>
                  <a:lnTo>
                    <a:pt x="557" y="712"/>
                  </a:lnTo>
                  <a:lnTo>
                    <a:pt x="558" y="712"/>
                  </a:lnTo>
                  <a:lnTo>
                    <a:pt x="560" y="712"/>
                  </a:lnTo>
                  <a:lnTo>
                    <a:pt x="560" y="711"/>
                  </a:lnTo>
                  <a:lnTo>
                    <a:pt x="561" y="711"/>
                  </a:lnTo>
                  <a:lnTo>
                    <a:pt x="562" y="712"/>
                  </a:lnTo>
                  <a:lnTo>
                    <a:pt x="563" y="712"/>
                  </a:lnTo>
                  <a:lnTo>
                    <a:pt x="563" y="711"/>
                  </a:lnTo>
                  <a:lnTo>
                    <a:pt x="563" y="710"/>
                  </a:lnTo>
                  <a:lnTo>
                    <a:pt x="564" y="710"/>
                  </a:lnTo>
                  <a:lnTo>
                    <a:pt x="563" y="709"/>
                  </a:lnTo>
                  <a:lnTo>
                    <a:pt x="563" y="708"/>
                  </a:lnTo>
                  <a:lnTo>
                    <a:pt x="563" y="707"/>
                  </a:lnTo>
                  <a:lnTo>
                    <a:pt x="564" y="707"/>
                  </a:lnTo>
                  <a:lnTo>
                    <a:pt x="563" y="705"/>
                  </a:lnTo>
                  <a:lnTo>
                    <a:pt x="563" y="704"/>
                  </a:lnTo>
                  <a:lnTo>
                    <a:pt x="564" y="702"/>
                  </a:lnTo>
                  <a:lnTo>
                    <a:pt x="564" y="701"/>
                  </a:lnTo>
                  <a:lnTo>
                    <a:pt x="563" y="701"/>
                  </a:lnTo>
                  <a:lnTo>
                    <a:pt x="563" y="702"/>
                  </a:lnTo>
                  <a:lnTo>
                    <a:pt x="562" y="702"/>
                  </a:lnTo>
                  <a:lnTo>
                    <a:pt x="562" y="701"/>
                  </a:lnTo>
                  <a:lnTo>
                    <a:pt x="561" y="701"/>
                  </a:lnTo>
                  <a:lnTo>
                    <a:pt x="560" y="700"/>
                  </a:lnTo>
                  <a:lnTo>
                    <a:pt x="560" y="699"/>
                  </a:lnTo>
                  <a:lnTo>
                    <a:pt x="560" y="698"/>
                  </a:lnTo>
                  <a:lnTo>
                    <a:pt x="558" y="698"/>
                  </a:lnTo>
                  <a:lnTo>
                    <a:pt x="558" y="697"/>
                  </a:lnTo>
                  <a:lnTo>
                    <a:pt x="560" y="697"/>
                  </a:lnTo>
                  <a:lnTo>
                    <a:pt x="560" y="696"/>
                  </a:lnTo>
                  <a:lnTo>
                    <a:pt x="560" y="695"/>
                  </a:lnTo>
                  <a:lnTo>
                    <a:pt x="558" y="694"/>
                  </a:lnTo>
                  <a:lnTo>
                    <a:pt x="558" y="693"/>
                  </a:lnTo>
                  <a:lnTo>
                    <a:pt x="560" y="692"/>
                  </a:lnTo>
                  <a:lnTo>
                    <a:pt x="560" y="689"/>
                  </a:lnTo>
                  <a:lnTo>
                    <a:pt x="560" y="688"/>
                  </a:lnTo>
                  <a:lnTo>
                    <a:pt x="561" y="688"/>
                  </a:lnTo>
                  <a:lnTo>
                    <a:pt x="561" y="687"/>
                  </a:lnTo>
                  <a:lnTo>
                    <a:pt x="561" y="686"/>
                  </a:lnTo>
                  <a:lnTo>
                    <a:pt x="562" y="686"/>
                  </a:lnTo>
                  <a:lnTo>
                    <a:pt x="563" y="687"/>
                  </a:lnTo>
                  <a:lnTo>
                    <a:pt x="564" y="688"/>
                  </a:lnTo>
                  <a:lnTo>
                    <a:pt x="564" y="689"/>
                  </a:lnTo>
                  <a:lnTo>
                    <a:pt x="564" y="692"/>
                  </a:lnTo>
                  <a:lnTo>
                    <a:pt x="564" y="693"/>
                  </a:lnTo>
                  <a:lnTo>
                    <a:pt x="564" y="694"/>
                  </a:lnTo>
                  <a:lnTo>
                    <a:pt x="564" y="695"/>
                  </a:lnTo>
                  <a:lnTo>
                    <a:pt x="564" y="696"/>
                  </a:lnTo>
                  <a:lnTo>
                    <a:pt x="564" y="697"/>
                  </a:lnTo>
                  <a:lnTo>
                    <a:pt x="564" y="699"/>
                  </a:lnTo>
                  <a:lnTo>
                    <a:pt x="564" y="700"/>
                  </a:lnTo>
                  <a:lnTo>
                    <a:pt x="565" y="699"/>
                  </a:lnTo>
                  <a:lnTo>
                    <a:pt x="565" y="698"/>
                  </a:lnTo>
                  <a:lnTo>
                    <a:pt x="566" y="697"/>
                  </a:lnTo>
                  <a:lnTo>
                    <a:pt x="567" y="696"/>
                  </a:lnTo>
                  <a:lnTo>
                    <a:pt x="567" y="695"/>
                  </a:lnTo>
                  <a:lnTo>
                    <a:pt x="569" y="695"/>
                  </a:lnTo>
                  <a:lnTo>
                    <a:pt x="570" y="694"/>
                  </a:lnTo>
                  <a:lnTo>
                    <a:pt x="569" y="693"/>
                  </a:lnTo>
                  <a:lnTo>
                    <a:pt x="570" y="693"/>
                  </a:lnTo>
                  <a:lnTo>
                    <a:pt x="570" y="692"/>
                  </a:lnTo>
                  <a:lnTo>
                    <a:pt x="570" y="689"/>
                  </a:lnTo>
                  <a:lnTo>
                    <a:pt x="572" y="688"/>
                  </a:lnTo>
                  <a:lnTo>
                    <a:pt x="570" y="688"/>
                  </a:lnTo>
                  <a:lnTo>
                    <a:pt x="570" y="687"/>
                  </a:lnTo>
                  <a:lnTo>
                    <a:pt x="570" y="686"/>
                  </a:lnTo>
                  <a:lnTo>
                    <a:pt x="572" y="684"/>
                  </a:lnTo>
                  <a:lnTo>
                    <a:pt x="572" y="683"/>
                  </a:lnTo>
                  <a:lnTo>
                    <a:pt x="572" y="682"/>
                  </a:lnTo>
                  <a:lnTo>
                    <a:pt x="572" y="681"/>
                  </a:lnTo>
                  <a:lnTo>
                    <a:pt x="572" y="679"/>
                  </a:lnTo>
                  <a:lnTo>
                    <a:pt x="572" y="678"/>
                  </a:lnTo>
                  <a:lnTo>
                    <a:pt x="572" y="677"/>
                  </a:lnTo>
                  <a:lnTo>
                    <a:pt x="572" y="676"/>
                  </a:lnTo>
                  <a:lnTo>
                    <a:pt x="573" y="676"/>
                  </a:lnTo>
                  <a:lnTo>
                    <a:pt x="573" y="674"/>
                  </a:lnTo>
                  <a:lnTo>
                    <a:pt x="574" y="674"/>
                  </a:lnTo>
                  <a:lnTo>
                    <a:pt x="574" y="673"/>
                  </a:lnTo>
                  <a:lnTo>
                    <a:pt x="575" y="673"/>
                  </a:lnTo>
                  <a:lnTo>
                    <a:pt x="575" y="674"/>
                  </a:lnTo>
                  <a:lnTo>
                    <a:pt x="576" y="674"/>
                  </a:lnTo>
                  <a:lnTo>
                    <a:pt x="576" y="673"/>
                  </a:lnTo>
                  <a:lnTo>
                    <a:pt x="577" y="673"/>
                  </a:lnTo>
                  <a:lnTo>
                    <a:pt x="577" y="674"/>
                  </a:lnTo>
                  <a:lnTo>
                    <a:pt x="579" y="673"/>
                  </a:lnTo>
                  <a:lnTo>
                    <a:pt x="579" y="674"/>
                  </a:lnTo>
                  <a:lnTo>
                    <a:pt x="580" y="674"/>
                  </a:lnTo>
                  <a:lnTo>
                    <a:pt x="581" y="673"/>
                  </a:lnTo>
                  <a:lnTo>
                    <a:pt x="580" y="673"/>
                  </a:lnTo>
                  <a:lnTo>
                    <a:pt x="580" y="672"/>
                  </a:lnTo>
                  <a:lnTo>
                    <a:pt x="579" y="672"/>
                  </a:lnTo>
                  <a:lnTo>
                    <a:pt x="577" y="672"/>
                  </a:lnTo>
                  <a:lnTo>
                    <a:pt x="577" y="671"/>
                  </a:lnTo>
                  <a:lnTo>
                    <a:pt x="578" y="671"/>
                  </a:lnTo>
                  <a:lnTo>
                    <a:pt x="578" y="670"/>
                  </a:lnTo>
                  <a:lnTo>
                    <a:pt x="578" y="669"/>
                  </a:lnTo>
                  <a:lnTo>
                    <a:pt x="577" y="669"/>
                  </a:lnTo>
                  <a:lnTo>
                    <a:pt x="577" y="667"/>
                  </a:lnTo>
                  <a:lnTo>
                    <a:pt x="578" y="667"/>
                  </a:lnTo>
                  <a:lnTo>
                    <a:pt x="579" y="669"/>
                  </a:lnTo>
                  <a:lnTo>
                    <a:pt x="580" y="669"/>
                  </a:lnTo>
                  <a:lnTo>
                    <a:pt x="580" y="667"/>
                  </a:lnTo>
                  <a:lnTo>
                    <a:pt x="579" y="667"/>
                  </a:lnTo>
                  <a:lnTo>
                    <a:pt x="579" y="666"/>
                  </a:lnTo>
                  <a:lnTo>
                    <a:pt x="580" y="666"/>
                  </a:lnTo>
                  <a:lnTo>
                    <a:pt x="581" y="666"/>
                  </a:lnTo>
                  <a:lnTo>
                    <a:pt x="581" y="665"/>
                  </a:lnTo>
                  <a:lnTo>
                    <a:pt x="581" y="664"/>
                  </a:lnTo>
                  <a:lnTo>
                    <a:pt x="580" y="664"/>
                  </a:lnTo>
                  <a:lnTo>
                    <a:pt x="579" y="665"/>
                  </a:lnTo>
                  <a:lnTo>
                    <a:pt x="579" y="664"/>
                  </a:lnTo>
                  <a:lnTo>
                    <a:pt x="578" y="664"/>
                  </a:lnTo>
                  <a:lnTo>
                    <a:pt x="579" y="663"/>
                  </a:lnTo>
                  <a:lnTo>
                    <a:pt x="578" y="663"/>
                  </a:lnTo>
                  <a:lnTo>
                    <a:pt x="579" y="662"/>
                  </a:lnTo>
                  <a:lnTo>
                    <a:pt x="578" y="662"/>
                  </a:lnTo>
                  <a:lnTo>
                    <a:pt x="577" y="662"/>
                  </a:lnTo>
                  <a:lnTo>
                    <a:pt x="577" y="663"/>
                  </a:lnTo>
                  <a:lnTo>
                    <a:pt x="576" y="663"/>
                  </a:lnTo>
                  <a:lnTo>
                    <a:pt x="576" y="662"/>
                  </a:lnTo>
                  <a:lnTo>
                    <a:pt x="575" y="662"/>
                  </a:lnTo>
                  <a:lnTo>
                    <a:pt x="575" y="661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8"/>
                  </a:lnTo>
                  <a:lnTo>
                    <a:pt x="575" y="658"/>
                  </a:lnTo>
                  <a:lnTo>
                    <a:pt x="575" y="656"/>
                  </a:lnTo>
                  <a:lnTo>
                    <a:pt x="574" y="655"/>
                  </a:lnTo>
                  <a:lnTo>
                    <a:pt x="574" y="654"/>
                  </a:lnTo>
                  <a:lnTo>
                    <a:pt x="575" y="654"/>
                  </a:lnTo>
                  <a:lnTo>
                    <a:pt x="575" y="653"/>
                  </a:lnTo>
                  <a:lnTo>
                    <a:pt x="574" y="654"/>
                  </a:lnTo>
                  <a:lnTo>
                    <a:pt x="574" y="653"/>
                  </a:lnTo>
                  <a:lnTo>
                    <a:pt x="574" y="652"/>
                  </a:lnTo>
                  <a:lnTo>
                    <a:pt x="574" y="651"/>
                  </a:lnTo>
                  <a:lnTo>
                    <a:pt x="574" y="650"/>
                  </a:lnTo>
                  <a:lnTo>
                    <a:pt x="575" y="651"/>
                  </a:lnTo>
                  <a:lnTo>
                    <a:pt x="574" y="649"/>
                  </a:lnTo>
                  <a:lnTo>
                    <a:pt x="574" y="648"/>
                  </a:lnTo>
                  <a:lnTo>
                    <a:pt x="575" y="647"/>
                  </a:lnTo>
                  <a:lnTo>
                    <a:pt x="575" y="645"/>
                  </a:lnTo>
                  <a:lnTo>
                    <a:pt x="574" y="645"/>
                  </a:lnTo>
                  <a:lnTo>
                    <a:pt x="574" y="643"/>
                  </a:lnTo>
                  <a:lnTo>
                    <a:pt x="575" y="643"/>
                  </a:lnTo>
                  <a:lnTo>
                    <a:pt x="576" y="643"/>
                  </a:lnTo>
                  <a:lnTo>
                    <a:pt x="575" y="642"/>
                  </a:lnTo>
                  <a:lnTo>
                    <a:pt x="573" y="642"/>
                  </a:lnTo>
                  <a:lnTo>
                    <a:pt x="573" y="641"/>
                  </a:lnTo>
                  <a:lnTo>
                    <a:pt x="574" y="641"/>
                  </a:lnTo>
                  <a:lnTo>
                    <a:pt x="575" y="641"/>
                  </a:lnTo>
                  <a:lnTo>
                    <a:pt x="576" y="641"/>
                  </a:lnTo>
                  <a:lnTo>
                    <a:pt x="577" y="643"/>
                  </a:lnTo>
                  <a:lnTo>
                    <a:pt x="578" y="643"/>
                  </a:lnTo>
                  <a:lnTo>
                    <a:pt x="578" y="642"/>
                  </a:lnTo>
                  <a:lnTo>
                    <a:pt x="579" y="642"/>
                  </a:lnTo>
                  <a:lnTo>
                    <a:pt x="580" y="642"/>
                  </a:lnTo>
                  <a:lnTo>
                    <a:pt x="581" y="642"/>
                  </a:lnTo>
                  <a:lnTo>
                    <a:pt x="581" y="641"/>
                  </a:lnTo>
                  <a:lnTo>
                    <a:pt x="586" y="641"/>
                  </a:lnTo>
                  <a:lnTo>
                    <a:pt x="587" y="642"/>
                  </a:lnTo>
                  <a:lnTo>
                    <a:pt x="588" y="642"/>
                  </a:lnTo>
                  <a:lnTo>
                    <a:pt x="589" y="645"/>
                  </a:lnTo>
                  <a:lnTo>
                    <a:pt x="590" y="645"/>
                  </a:lnTo>
                  <a:lnTo>
                    <a:pt x="590" y="643"/>
                  </a:lnTo>
                  <a:lnTo>
                    <a:pt x="590" y="642"/>
                  </a:lnTo>
                  <a:lnTo>
                    <a:pt x="594" y="643"/>
                  </a:lnTo>
                  <a:lnTo>
                    <a:pt x="592" y="643"/>
                  </a:lnTo>
                  <a:lnTo>
                    <a:pt x="592" y="645"/>
                  </a:lnTo>
                  <a:lnTo>
                    <a:pt x="592" y="647"/>
                  </a:lnTo>
                  <a:lnTo>
                    <a:pt x="591" y="645"/>
                  </a:lnTo>
                  <a:lnTo>
                    <a:pt x="591" y="647"/>
                  </a:lnTo>
                  <a:lnTo>
                    <a:pt x="592" y="647"/>
                  </a:lnTo>
                  <a:lnTo>
                    <a:pt x="595" y="648"/>
                  </a:lnTo>
                  <a:lnTo>
                    <a:pt x="595" y="647"/>
                  </a:lnTo>
                  <a:lnTo>
                    <a:pt x="596" y="648"/>
                  </a:lnTo>
                  <a:lnTo>
                    <a:pt x="597" y="647"/>
                  </a:lnTo>
                  <a:lnTo>
                    <a:pt x="600" y="648"/>
                  </a:lnTo>
                  <a:lnTo>
                    <a:pt x="601" y="647"/>
                  </a:lnTo>
                  <a:lnTo>
                    <a:pt x="603" y="648"/>
                  </a:lnTo>
                  <a:lnTo>
                    <a:pt x="603" y="647"/>
                  </a:lnTo>
                  <a:lnTo>
                    <a:pt x="604" y="647"/>
                  </a:lnTo>
                  <a:lnTo>
                    <a:pt x="604" y="648"/>
                  </a:lnTo>
                  <a:lnTo>
                    <a:pt x="606" y="649"/>
                  </a:lnTo>
                  <a:lnTo>
                    <a:pt x="604" y="649"/>
                  </a:lnTo>
                  <a:lnTo>
                    <a:pt x="603" y="649"/>
                  </a:lnTo>
                  <a:lnTo>
                    <a:pt x="604" y="650"/>
                  </a:lnTo>
                  <a:lnTo>
                    <a:pt x="603" y="650"/>
                  </a:lnTo>
                  <a:lnTo>
                    <a:pt x="603" y="651"/>
                  </a:lnTo>
                  <a:lnTo>
                    <a:pt x="604" y="651"/>
                  </a:lnTo>
                  <a:lnTo>
                    <a:pt x="606" y="652"/>
                  </a:lnTo>
                  <a:lnTo>
                    <a:pt x="604" y="652"/>
                  </a:lnTo>
                  <a:lnTo>
                    <a:pt x="601" y="652"/>
                  </a:lnTo>
                  <a:lnTo>
                    <a:pt x="597" y="651"/>
                  </a:lnTo>
                  <a:lnTo>
                    <a:pt x="602" y="653"/>
                  </a:lnTo>
                  <a:lnTo>
                    <a:pt x="607" y="654"/>
                  </a:lnTo>
                  <a:lnTo>
                    <a:pt x="608" y="654"/>
                  </a:lnTo>
                  <a:lnTo>
                    <a:pt x="608" y="655"/>
                  </a:lnTo>
                  <a:lnTo>
                    <a:pt x="607" y="655"/>
                  </a:lnTo>
                  <a:lnTo>
                    <a:pt x="607" y="656"/>
                  </a:lnTo>
                  <a:lnTo>
                    <a:pt x="608" y="656"/>
                  </a:lnTo>
                  <a:lnTo>
                    <a:pt x="608" y="658"/>
                  </a:lnTo>
                  <a:lnTo>
                    <a:pt x="607" y="658"/>
                  </a:lnTo>
                  <a:lnTo>
                    <a:pt x="608" y="659"/>
                  </a:lnTo>
                  <a:lnTo>
                    <a:pt x="607" y="659"/>
                  </a:lnTo>
                  <a:lnTo>
                    <a:pt x="607" y="661"/>
                  </a:lnTo>
                  <a:lnTo>
                    <a:pt x="608" y="661"/>
                  </a:lnTo>
                  <a:lnTo>
                    <a:pt x="609" y="659"/>
                  </a:lnTo>
                  <a:lnTo>
                    <a:pt x="610" y="659"/>
                  </a:lnTo>
                  <a:lnTo>
                    <a:pt x="612" y="659"/>
                  </a:lnTo>
                  <a:lnTo>
                    <a:pt x="613" y="659"/>
                  </a:lnTo>
                  <a:lnTo>
                    <a:pt x="615" y="662"/>
                  </a:lnTo>
                  <a:lnTo>
                    <a:pt x="617" y="661"/>
                  </a:lnTo>
                  <a:lnTo>
                    <a:pt x="617" y="662"/>
                  </a:lnTo>
                  <a:lnTo>
                    <a:pt x="618" y="662"/>
                  </a:lnTo>
                  <a:lnTo>
                    <a:pt x="618" y="663"/>
                  </a:lnTo>
                  <a:lnTo>
                    <a:pt x="618" y="664"/>
                  </a:lnTo>
                  <a:lnTo>
                    <a:pt x="617" y="664"/>
                  </a:lnTo>
                  <a:lnTo>
                    <a:pt x="615" y="665"/>
                  </a:lnTo>
                  <a:lnTo>
                    <a:pt x="615" y="666"/>
                  </a:lnTo>
                  <a:lnTo>
                    <a:pt x="613" y="667"/>
                  </a:lnTo>
                  <a:lnTo>
                    <a:pt x="612" y="667"/>
                  </a:lnTo>
                  <a:lnTo>
                    <a:pt x="612" y="669"/>
                  </a:lnTo>
                  <a:lnTo>
                    <a:pt x="611" y="669"/>
                  </a:lnTo>
                  <a:lnTo>
                    <a:pt x="610" y="670"/>
                  </a:lnTo>
                  <a:lnTo>
                    <a:pt x="609" y="671"/>
                  </a:lnTo>
                  <a:lnTo>
                    <a:pt x="611" y="670"/>
                  </a:lnTo>
                  <a:lnTo>
                    <a:pt x="612" y="670"/>
                  </a:lnTo>
                  <a:lnTo>
                    <a:pt x="613" y="670"/>
                  </a:lnTo>
                  <a:lnTo>
                    <a:pt x="613" y="671"/>
                  </a:lnTo>
                  <a:lnTo>
                    <a:pt x="613" y="672"/>
                  </a:lnTo>
                  <a:lnTo>
                    <a:pt x="615" y="672"/>
                  </a:lnTo>
                  <a:lnTo>
                    <a:pt x="615" y="671"/>
                  </a:lnTo>
                  <a:lnTo>
                    <a:pt x="617" y="671"/>
                  </a:lnTo>
                  <a:lnTo>
                    <a:pt x="618" y="672"/>
                  </a:lnTo>
                  <a:lnTo>
                    <a:pt x="618" y="673"/>
                  </a:lnTo>
                  <a:lnTo>
                    <a:pt x="618" y="674"/>
                  </a:lnTo>
                  <a:lnTo>
                    <a:pt x="618" y="676"/>
                  </a:lnTo>
                  <a:lnTo>
                    <a:pt x="618" y="677"/>
                  </a:lnTo>
                  <a:lnTo>
                    <a:pt x="617" y="678"/>
                  </a:lnTo>
                  <a:lnTo>
                    <a:pt x="617" y="679"/>
                  </a:lnTo>
                  <a:lnTo>
                    <a:pt x="615" y="679"/>
                  </a:lnTo>
                  <a:lnTo>
                    <a:pt x="613" y="681"/>
                  </a:lnTo>
                  <a:lnTo>
                    <a:pt x="612" y="681"/>
                  </a:lnTo>
                  <a:lnTo>
                    <a:pt x="611" y="681"/>
                  </a:lnTo>
                  <a:lnTo>
                    <a:pt x="611" y="682"/>
                  </a:lnTo>
                  <a:lnTo>
                    <a:pt x="611" y="683"/>
                  </a:lnTo>
                  <a:lnTo>
                    <a:pt x="610" y="683"/>
                  </a:lnTo>
                  <a:lnTo>
                    <a:pt x="609" y="683"/>
                  </a:lnTo>
                  <a:lnTo>
                    <a:pt x="609" y="682"/>
                  </a:lnTo>
                  <a:lnTo>
                    <a:pt x="609" y="681"/>
                  </a:lnTo>
                  <a:lnTo>
                    <a:pt x="608" y="681"/>
                  </a:lnTo>
                  <a:lnTo>
                    <a:pt x="608" y="682"/>
                  </a:lnTo>
                  <a:lnTo>
                    <a:pt x="608" y="683"/>
                  </a:lnTo>
                  <a:lnTo>
                    <a:pt x="607" y="683"/>
                  </a:lnTo>
                  <a:lnTo>
                    <a:pt x="606" y="682"/>
                  </a:lnTo>
                  <a:lnTo>
                    <a:pt x="604" y="681"/>
                  </a:lnTo>
                  <a:lnTo>
                    <a:pt x="603" y="681"/>
                  </a:lnTo>
                  <a:lnTo>
                    <a:pt x="603" y="682"/>
                  </a:lnTo>
                  <a:lnTo>
                    <a:pt x="604" y="682"/>
                  </a:lnTo>
                  <a:lnTo>
                    <a:pt x="604" y="683"/>
                  </a:lnTo>
                  <a:lnTo>
                    <a:pt x="603" y="683"/>
                  </a:lnTo>
                  <a:lnTo>
                    <a:pt x="603" y="684"/>
                  </a:lnTo>
                  <a:lnTo>
                    <a:pt x="604" y="684"/>
                  </a:lnTo>
                  <a:lnTo>
                    <a:pt x="606" y="684"/>
                  </a:lnTo>
                  <a:lnTo>
                    <a:pt x="606" y="685"/>
                  </a:lnTo>
                  <a:lnTo>
                    <a:pt x="607" y="686"/>
                  </a:lnTo>
                  <a:lnTo>
                    <a:pt x="606" y="686"/>
                  </a:lnTo>
                  <a:lnTo>
                    <a:pt x="606" y="687"/>
                  </a:lnTo>
                  <a:lnTo>
                    <a:pt x="607" y="687"/>
                  </a:lnTo>
                  <a:lnTo>
                    <a:pt x="607" y="688"/>
                  </a:lnTo>
                  <a:lnTo>
                    <a:pt x="607" y="689"/>
                  </a:lnTo>
                  <a:lnTo>
                    <a:pt x="607" y="692"/>
                  </a:lnTo>
                  <a:lnTo>
                    <a:pt x="608" y="693"/>
                  </a:lnTo>
                  <a:lnTo>
                    <a:pt x="608" y="692"/>
                  </a:lnTo>
                  <a:lnTo>
                    <a:pt x="609" y="692"/>
                  </a:lnTo>
                  <a:lnTo>
                    <a:pt x="609" y="689"/>
                  </a:lnTo>
                  <a:lnTo>
                    <a:pt x="609" y="688"/>
                  </a:lnTo>
                  <a:lnTo>
                    <a:pt x="610" y="688"/>
                  </a:lnTo>
                  <a:lnTo>
                    <a:pt x="610" y="689"/>
                  </a:lnTo>
                  <a:lnTo>
                    <a:pt x="610" y="692"/>
                  </a:lnTo>
                  <a:lnTo>
                    <a:pt x="609" y="693"/>
                  </a:lnTo>
                  <a:lnTo>
                    <a:pt x="609" y="694"/>
                  </a:lnTo>
                  <a:lnTo>
                    <a:pt x="608" y="695"/>
                  </a:lnTo>
                  <a:lnTo>
                    <a:pt x="608" y="696"/>
                  </a:lnTo>
                  <a:lnTo>
                    <a:pt x="609" y="696"/>
                  </a:lnTo>
                  <a:lnTo>
                    <a:pt x="609" y="697"/>
                  </a:lnTo>
                  <a:lnTo>
                    <a:pt x="609" y="698"/>
                  </a:lnTo>
                  <a:lnTo>
                    <a:pt x="610" y="698"/>
                  </a:lnTo>
                  <a:lnTo>
                    <a:pt x="610" y="699"/>
                  </a:lnTo>
                  <a:lnTo>
                    <a:pt x="611" y="700"/>
                  </a:lnTo>
                  <a:lnTo>
                    <a:pt x="611" y="701"/>
                  </a:lnTo>
                  <a:lnTo>
                    <a:pt x="612" y="701"/>
                  </a:lnTo>
                  <a:lnTo>
                    <a:pt x="612" y="702"/>
                  </a:lnTo>
                  <a:lnTo>
                    <a:pt x="613" y="704"/>
                  </a:lnTo>
                  <a:lnTo>
                    <a:pt x="615" y="705"/>
                  </a:lnTo>
                  <a:lnTo>
                    <a:pt x="617" y="707"/>
                  </a:lnTo>
                  <a:lnTo>
                    <a:pt x="617" y="708"/>
                  </a:lnTo>
                  <a:lnTo>
                    <a:pt x="618" y="708"/>
                  </a:lnTo>
                  <a:lnTo>
                    <a:pt x="618" y="709"/>
                  </a:lnTo>
                  <a:lnTo>
                    <a:pt x="618" y="710"/>
                  </a:lnTo>
                  <a:lnTo>
                    <a:pt x="618" y="711"/>
                  </a:lnTo>
                  <a:lnTo>
                    <a:pt x="618" y="712"/>
                  </a:lnTo>
                  <a:lnTo>
                    <a:pt x="618" y="713"/>
                  </a:lnTo>
                  <a:lnTo>
                    <a:pt x="617" y="715"/>
                  </a:lnTo>
                  <a:lnTo>
                    <a:pt x="617" y="716"/>
                  </a:lnTo>
                  <a:lnTo>
                    <a:pt x="617" y="717"/>
                  </a:lnTo>
                  <a:lnTo>
                    <a:pt x="617" y="718"/>
                  </a:lnTo>
                  <a:lnTo>
                    <a:pt x="617" y="719"/>
                  </a:lnTo>
                  <a:lnTo>
                    <a:pt x="617" y="720"/>
                  </a:lnTo>
                  <a:lnTo>
                    <a:pt x="615" y="720"/>
                  </a:lnTo>
                  <a:lnTo>
                    <a:pt x="615" y="722"/>
                  </a:lnTo>
                  <a:lnTo>
                    <a:pt x="613" y="722"/>
                  </a:lnTo>
                  <a:lnTo>
                    <a:pt x="613" y="723"/>
                  </a:lnTo>
                  <a:lnTo>
                    <a:pt x="612" y="723"/>
                  </a:lnTo>
                  <a:lnTo>
                    <a:pt x="611" y="722"/>
                  </a:lnTo>
                  <a:lnTo>
                    <a:pt x="611" y="723"/>
                  </a:lnTo>
                  <a:lnTo>
                    <a:pt x="610" y="723"/>
                  </a:lnTo>
                  <a:lnTo>
                    <a:pt x="610" y="724"/>
                  </a:lnTo>
                  <a:lnTo>
                    <a:pt x="609" y="727"/>
                  </a:lnTo>
                  <a:lnTo>
                    <a:pt x="609" y="728"/>
                  </a:lnTo>
                  <a:lnTo>
                    <a:pt x="608" y="728"/>
                  </a:lnTo>
                  <a:lnTo>
                    <a:pt x="608" y="729"/>
                  </a:lnTo>
                  <a:lnTo>
                    <a:pt x="608" y="730"/>
                  </a:lnTo>
                  <a:lnTo>
                    <a:pt x="606" y="729"/>
                  </a:lnTo>
                  <a:lnTo>
                    <a:pt x="606" y="730"/>
                  </a:lnTo>
                  <a:lnTo>
                    <a:pt x="604" y="731"/>
                  </a:lnTo>
                  <a:lnTo>
                    <a:pt x="604" y="732"/>
                  </a:lnTo>
                  <a:lnTo>
                    <a:pt x="604" y="733"/>
                  </a:lnTo>
                  <a:lnTo>
                    <a:pt x="603" y="733"/>
                  </a:lnTo>
                  <a:lnTo>
                    <a:pt x="601" y="733"/>
                  </a:lnTo>
                  <a:lnTo>
                    <a:pt x="600" y="733"/>
                  </a:lnTo>
                  <a:lnTo>
                    <a:pt x="600" y="734"/>
                  </a:lnTo>
                  <a:lnTo>
                    <a:pt x="600" y="736"/>
                  </a:lnTo>
                  <a:lnTo>
                    <a:pt x="598" y="736"/>
                  </a:lnTo>
                  <a:lnTo>
                    <a:pt x="598" y="738"/>
                  </a:lnTo>
                  <a:lnTo>
                    <a:pt x="597" y="739"/>
                  </a:lnTo>
                  <a:lnTo>
                    <a:pt x="596" y="739"/>
                  </a:lnTo>
                  <a:lnTo>
                    <a:pt x="596" y="740"/>
                  </a:lnTo>
                  <a:lnTo>
                    <a:pt x="595" y="740"/>
                  </a:lnTo>
                  <a:lnTo>
                    <a:pt x="595" y="739"/>
                  </a:lnTo>
                  <a:lnTo>
                    <a:pt x="594" y="740"/>
                  </a:lnTo>
                  <a:lnTo>
                    <a:pt x="594" y="739"/>
                  </a:lnTo>
                  <a:lnTo>
                    <a:pt x="592" y="739"/>
                  </a:lnTo>
                  <a:lnTo>
                    <a:pt x="592" y="738"/>
                  </a:lnTo>
                  <a:lnTo>
                    <a:pt x="594" y="738"/>
                  </a:lnTo>
                  <a:lnTo>
                    <a:pt x="592" y="736"/>
                  </a:lnTo>
                  <a:lnTo>
                    <a:pt x="592" y="734"/>
                  </a:lnTo>
                  <a:lnTo>
                    <a:pt x="591" y="733"/>
                  </a:lnTo>
                  <a:lnTo>
                    <a:pt x="590" y="733"/>
                  </a:lnTo>
                  <a:lnTo>
                    <a:pt x="589" y="732"/>
                  </a:lnTo>
                  <a:lnTo>
                    <a:pt x="589" y="731"/>
                  </a:lnTo>
                  <a:lnTo>
                    <a:pt x="589" y="730"/>
                  </a:lnTo>
                  <a:lnTo>
                    <a:pt x="590" y="730"/>
                  </a:lnTo>
                  <a:lnTo>
                    <a:pt x="590" y="729"/>
                  </a:lnTo>
                  <a:lnTo>
                    <a:pt x="590" y="728"/>
                  </a:lnTo>
                  <a:lnTo>
                    <a:pt x="589" y="728"/>
                  </a:lnTo>
                  <a:lnTo>
                    <a:pt x="588" y="729"/>
                  </a:lnTo>
                  <a:lnTo>
                    <a:pt x="588" y="730"/>
                  </a:lnTo>
                  <a:lnTo>
                    <a:pt x="587" y="729"/>
                  </a:lnTo>
                  <a:lnTo>
                    <a:pt x="587" y="728"/>
                  </a:lnTo>
                  <a:lnTo>
                    <a:pt x="586" y="728"/>
                  </a:lnTo>
                  <a:lnTo>
                    <a:pt x="585" y="727"/>
                  </a:lnTo>
                  <a:lnTo>
                    <a:pt x="586" y="727"/>
                  </a:lnTo>
                  <a:lnTo>
                    <a:pt x="587" y="727"/>
                  </a:lnTo>
                  <a:lnTo>
                    <a:pt x="586" y="725"/>
                  </a:lnTo>
                  <a:lnTo>
                    <a:pt x="586" y="724"/>
                  </a:lnTo>
                  <a:lnTo>
                    <a:pt x="585" y="724"/>
                  </a:lnTo>
                  <a:lnTo>
                    <a:pt x="583" y="723"/>
                  </a:lnTo>
                  <a:lnTo>
                    <a:pt x="585" y="723"/>
                  </a:lnTo>
                  <a:lnTo>
                    <a:pt x="586" y="723"/>
                  </a:lnTo>
                  <a:lnTo>
                    <a:pt x="581" y="722"/>
                  </a:lnTo>
                  <a:lnTo>
                    <a:pt x="583" y="723"/>
                  </a:lnTo>
                  <a:lnTo>
                    <a:pt x="581" y="723"/>
                  </a:lnTo>
                  <a:lnTo>
                    <a:pt x="581" y="724"/>
                  </a:lnTo>
                  <a:lnTo>
                    <a:pt x="583" y="724"/>
                  </a:lnTo>
                  <a:lnTo>
                    <a:pt x="581" y="725"/>
                  </a:lnTo>
                  <a:lnTo>
                    <a:pt x="583" y="725"/>
                  </a:lnTo>
                  <a:lnTo>
                    <a:pt x="583" y="727"/>
                  </a:lnTo>
                  <a:lnTo>
                    <a:pt x="585" y="728"/>
                  </a:lnTo>
                  <a:lnTo>
                    <a:pt x="586" y="728"/>
                  </a:lnTo>
                  <a:lnTo>
                    <a:pt x="586" y="729"/>
                  </a:lnTo>
                  <a:lnTo>
                    <a:pt x="585" y="730"/>
                  </a:lnTo>
                  <a:lnTo>
                    <a:pt x="586" y="730"/>
                  </a:lnTo>
                  <a:lnTo>
                    <a:pt x="587" y="730"/>
                  </a:lnTo>
                  <a:lnTo>
                    <a:pt x="588" y="730"/>
                  </a:lnTo>
                  <a:lnTo>
                    <a:pt x="588" y="731"/>
                  </a:lnTo>
                  <a:lnTo>
                    <a:pt x="588" y="732"/>
                  </a:lnTo>
                  <a:lnTo>
                    <a:pt x="587" y="732"/>
                  </a:lnTo>
                  <a:lnTo>
                    <a:pt x="589" y="734"/>
                  </a:lnTo>
                  <a:lnTo>
                    <a:pt x="589" y="736"/>
                  </a:lnTo>
                  <a:lnTo>
                    <a:pt x="590" y="736"/>
                  </a:lnTo>
                  <a:lnTo>
                    <a:pt x="590" y="738"/>
                  </a:lnTo>
                  <a:lnTo>
                    <a:pt x="590" y="739"/>
                  </a:lnTo>
                  <a:lnTo>
                    <a:pt x="590" y="740"/>
                  </a:lnTo>
                  <a:lnTo>
                    <a:pt x="591" y="741"/>
                  </a:lnTo>
                  <a:lnTo>
                    <a:pt x="591" y="742"/>
                  </a:lnTo>
                  <a:lnTo>
                    <a:pt x="592" y="742"/>
                  </a:lnTo>
                  <a:lnTo>
                    <a:pt x="592" y="743"/>
                  </a:lnTo>
                  <a:lnTo>
                    <a:pt x="591" y="743"/>
                  </a:lnTo>
                  <a:lnTo>
                    <a:pt x="590" y="743"/>
                  </a:lnTo>
                  <a:lnTo>
                    <a:pt x="589" y="743"/>
                  </a:lnTo>
                  <a:lnTo>
                    <a:pt x="589" y="742"/>
                  </a:lnTo>
                  <a:lnTo>
                    <a:pt x="588" y="742"/>
                  </a:lnTo>
                  <a:lnTo>
                    <a:pt x="588" y="741"/>
                  </a:lnTo>
                  <a:lnTo>
                    <a:pt x="588" y="740"/>
                  </a:lnTo>
                  <a:lnTo>
                    <a:pt x="587" y="740"/>
                  </a:lnTo>
                  <a:lnTo>
                    <a:pt x="587" y="741"/>
                  </a:lnTo>
                  <a:lnTo>
                    <a:pt x="586" y="741"/>
                  </a:lnTo>
                  <a:lnTo>
                    <a:pt x="586" y="740"/>
                  </a:lnTo>
                  <a:lnTo>
                    <a:pt x="585" y="739"/>
                  </a:lnTo>
                  <a:lnTo>
                    <a:pt x="583" y="739"/>
                  </a:lnTo>
                  <a:lnTo>
                    <a:pt x="583" y="740"/>
                  </a:lnTo>
                  <a:lnTo>
                    <a:pt x="583" y="741"/>
                  </a:lnTo>
                  <a:lnTo>
                    <a:pt x="585" y="742"/>
                  </a:lnTo>
                  <a:lnTo>
                    <a:pt x="586" y="743"/>
                  </a:lnTo>
                  <a:lnTo>
                    <a:pt x="586" y="744"/>
                  </a:lnTo>
                  <a:lnTo>
                    <a:pt x="586" y="745"/>
                  </a:lnTo>
                  <a:lnTo>
                    <a:pt x="588" y="745"/>
                  </a:lnTo>
                  <a:lnTo>
                    <a:pt x="588" y="746"/>
                  </a:lnTo>
                  <a:lnTo>
                    <a:pt x="589" y="746"/>
                  </a:lnTo>
                  <a:lnTo>
                    <a:pt x="589" y="747"/>
                  </a:lnTo>
                  <a:lnTo>
                    <a:pt x="590" y="747"/>
                  </a:lnTo>
                  <a:lnTo>
                    <a:pt x="591" y="749"/>
                  </a:lnTo>
                  <a:lnTo>
                    <a:pt x="592" y="750"/>
                  </a:lnTo>
                  <a:lnTo>
                    <a:pt x="592" y="752"/>
                  </a:lnTo>
                  <a:lnTo>
                    <a:pt x="591" y="753"/>
                  </a:lnTo>
                  <a:lnTo>
                    <a:pt x="592" y="754"/>
                  </a:lnTo>
                  <a:lnTo>
                    <a:pt x="591" y="755"/>
                  </a:lnTo>
                  <a:lnTo>
                    <a:pt x="591" y="754"/>
                  </a:lnTo>
                  <a:lnTo>
                    <a:pt x="590" y="754"/>
                  </a:lnTo>
                  <a:lnTo>
                    <a:pt x="590" y="755"/>
                  </a:lnTo>
                  <a:lnTo>
                    <a:pt x="589" y="755"/>
                  </a:lnTo>
                  <a:lnTo>
                    <a:pt x="588" y="754"/>
                  </a:lnTo>
                  <a:lnTo>
                    <a:pt x="588" y="753"/>
                  </a:lnTo>
                  <a:lnTo>
                    <a:pt x="588" y="752"/>
                  </a:lnTo>
                  <a:lnTo>
                    <a:pt x="588" y="750"/>
                  </a:lnTo>
                  <a:lnTo>
                    <a:pt x="588" y="749"/>
                  </a:lnTo>
                  <a:lnTo>
                    <a:pt x="587" y="749"/>
                  </a:lnTo>
                  <a:lnTo>
                    <a:pt x="587" y="747"/>
                  </a:lnTo>
                  <a:lnTo>
                    <a:pt x="586" y="747"/>
                  </a:lnTo>
                  <a:lnTo>
                    <a:pt x="585" y="747"/>
                  </a:lnTo>
                  <a:lnTo>
                    <a:pt x="585" y="746"/>
                  </a:lnTo>
                  <a:lnTo>
                    <a:pt x="585" y="745"/>
                  </a:lnTo>
                  <a:lnTo>
                    <a:pt x="585" y="744"/>
                  </a:lnTo>
                  <a:lnTo>
                    <a:pt x="585" y="743"/>
                  </a:lnTo>
                  <a:lnTo>
                    <a:pt x="583" y="743"/>
                  </a:lnTo>
                  <a:lnTo>
                    <a:pt x="581" y="743"/>
                  </a:lnTo>
                  <a:lnTo>
                    <a:pt x="580" y="742"/>
                  </a:lnTo>
                  <a:lnTo>
                    <a:pt x="580" y="741"/>
                  </a:lnTo>
                  <a:lnTo>
                    <a:pt x="579" y="741"/>
                  </a:lnTo>
                  <a:lnTo>
                    <a:pt x="579" y="742"/>
                  </a:lnTo>
                  <a:lnTo>
                    <a:pt x="578" y="742"/>
                  </a:lnTo>
                  <a:lnTo>
                    <a:pt x="578" y="741"/>
                  </a:lnTo>
                  <a:lnTo>
                    <a:pt x="578" y="740"/>
                  </a:lnTo>
                  <a:lnTo>
                    <a:pt x="577" y="740"/>
                  </a:lnTo>
                  <a:lnTo>
                    <a:pt x="577" y="741"/>
                  </a:lnTo>
                  <a:lnTo>
                    <a:pt x="577" y="742"/>
                  </a:lnTo>
                  <a:lnTo>
                    <a:pt x="576" y="741"/>
                  </a:lnTo>
                  <a:lnTo>
                    <a:pt x="576" y="740"/>
                  </a:lnTo>
                  <a:lnTo>
                    <a:pt x="576" y="739"/>
                  </a:lnTo>
                  <a:lnTo>
                    <a:pt x="576" y="738"/>
                  </a:lnTo>
                  <a:lnTo>
                    <a:pt x="576" y="736"/>
                  </a:lnTo>
                  <a:lnTo>
                    <a:pt x="575" y="734"/>
                  </a:lnTo>
                  <a:lnTo>
                    <a:pt x="575" y="733"/>
                  </a:lnTo>
                  <a:lnTo>
                    <a:pt x="574" y="733"/>
                  </a:lnTo>
                  <a:lnTo>
                    <a:pt x="572" y="734"/>
                  </a:lnTo>
                  <a:lnTo>
                    <a:pt x="570" y="734"/>
                  </a:lnTo>
                  <a:lnTo>
                    <a:pt x="566" y="734"/>
                  </a:lnTo>
                  <a:lnTo>
                    <a:pt x="565" y="734"/>
                  </a:lnTo>
                  <a:lnTo>
                    <a:pt x="565" y="733"/>
                  </a:lnTo>
                  <a:lnTo>
                    <a:pt x="564" y="734"/>
                  </a:lnTo>
                  <a:lnTo>
                    <a:pt x="563" y="733"/>
                  </a:lnTo>
                  <a:lnTo>
                    <a:pt x="562" y="733"/>
                  </a:lnTo>
                  <a:lnTo>
                    <a:pt x="563" y="734"/>
                  </a:lnTo>
                  <a:lnTo>
                    <a:pt x="562" y="734"/>
                  </a:lnTo>
                  <a:lnTo>
                    <a:pt x="561" y="734"/>
                  </a:lnTo>
                  <a:lnTo>
                    <a:pt x="561" y="736"/>
                  </a:lnTo>
                  <a:lnTo>
                    <a:pt x="561" y="738"/>
                  </a:lnTo>
                  <a:lnTo>
                    <a:pt x="562" y="739"/>
                  </a:lnTo>
                  <a:lnTo>
                    <a:pt x="562" y="740"/>
                  </a:lnTo>
                  <a:lnTo>
                    <a:pt x="563" y="741"/>
                  </a:lnTo>
                  <a:lnTo>
                    <a:pt x="564" y="741"/>
                  </a:lnTo>
                  <a:lnTo>
                    <a:pt x="565" y="741"/>
                  </a:lnTo>
                  <a:lnTo>
                    <a:pt x="569" y="743"/>
                  </a:lnTo>
                  <a:lnTo>
                    <a:pt x="570" y="743"/>
                  </a:lnTo>
                  <a:lnTo>
                    <a:pt x="570" y="744"/>
                  </a:lnTo>
                  <a:lnTo>
                    <a:pt x="569" y="745"/>
                  </a:lnTo>
                  <a:lnTo>
                    <a:pt x="569" y="746"/>
                  </a:lnTo>
                  <a:lnTo>
                    <a:pt x="569" y="747"/>
                  </a:lnTo>
                  <a:lnTo>
                    <a:pt x="567" y="747"/>
                  </a:lnTo>
                  <a:lnTo>
                    <a:pt x="566" y="747"/>
                  </a:lnTo>
                  <a:lnTo>
                    <a:pt x="566" y="749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4" y="750"/>
                  </a:lnTo>
                  <a:lnTo>
                    <a:pt x="564" y="752"/>
                  </a:lnTo>
                  <a:lnTo>
                    <a:pt x="564" y="753"/>
                  </a:lnTo>
                  <a:lnTo>
                    <a:pt x="563" y="753"/>
                  </a:lnTo>
                  <a:lnTo>
                    <a:pt x="563" y="754"/>
                  </a:lnTo>
                  <a:lnTo>
                    <a:pt x="564" y="754"/>
                  </a:lnTo>
                  <a:lnTo>
                    <a:pt x="564" y="755"/>
                  </a:lnTo>
                  <a:lnTo>
                    <a:pt x="563" y="756"/>
                  </a:lnTo>
                  <a:lnTo>
                    <a:pt x="562" y="756"/>
                  </a:lnTo>
                  <a:lnTo>
                    <a:pt x="562" y="757"/>
                  </a:lnTo>
                  <a:lnTo>
                    <a:pt x="561" y="757"/>
                  </a:lnTo>
                  <a:lnTo>
                    <a:pt x="561" y="758"/>
                  </a:lnTo>
                  <a:lnTo>
                    <a:pt x="560" y="759"/>
                  </a:lnTo>
                  <a:lnTo>
                    <a:pt x="558" y="759"/>
                  </a:lnTo>
                  <a:lnTo>
                    <a:pt x="558" y="761"/>
                  </a:lnTo>
                  <a:lnTo>
                    <a:pt x="557" y="761"/>
                  </a:lnTo>
                  <a:lnTo>
                    <a:pt x="557" y="762"/>
                  </a:lnTo>
                  <a:lnTo>
                    <a:pt x="557" y="763"/>
                  </a:lnTo>
                  <a:lnTo>
                    <a:pt x="556" y="763"/>
                  </a:lnTo>
                  <a:lnTo>
                    <a:pt x="556" y="764"/>
                  </a:lnTo>
                  <a:lnTo>
                    <a:pt x="555" y="764"/>
                  </a:lnTo>
                  <a:lnTo>
                    <a:pt x="555" y="765"/>
                  </a:lnTo>
                  <a:lnTo>
                    <a:pt x="552" y="765"/>
                  </a:lnTo>
                  <a:lnTo>
                    <a:pt x="552" y="767"/>
                  </a:lnTo>
                  <a:lnTo>
                    <a:pt x="555" y="767"/>
                  </a:lnTo>
                  <a:lnTo>
                    <a:pt x="558" y="767"/>
                  </a:lnTo>
                  <a:lnTo>
                    <a:pt x="558" y="768"/>
                  </a:lnTo>
                  <a:lnTo>
                    <a:pt x="558" y="769"/>
                  </a:lnTo>
                  <a:lnTo>
                    <a:pt x="558" y="770"/>
                  </a:lnTo>
                  <a:lnTo>
                    <a:pt x="558" y="772"/>
                  </a:lnTo>
                  <a:lnTo>
                    <a:pt x="558" y="773"/>
                  </a:lnTo>
                  <a:lnTo>
                    <a:pt x="557" y="773"/>
                  </a:lnTo>
                  <a:lnTo>
                    <a:pt x="557" y="774"/>
                  </a:lnTo>
                  <a:lnTo>
                    <a:pt x="557" y="775"/>
                  </a:lnTo>
                  <a:lnTo>
                    <a:pt x="556" y="775"/>
                  </a:lnTo>
                  <a:lnTo>
                    <a:pt x="556" y="776"/>
                  </a:lnTo>
                  <a:lnTo>
                    <a:pt x="556" y="777"/>
                  </a:lnTo>
                  <a:lnTo>
                    <a:pt x="555" y="777"/>
                  </a:lnTo>
                  <a:lnTo>
                    <a:pt x="555" y="778"/>
                  </a:lnTo>
                  <a:lnTo>
                    <a:pt x="553" y="779"/>
                  </a:lnTo>
                  <a:lnTo>
                    <a:pt x="552" y="779"/>
                  </a:lnTo>
                  <a:lnTo>
                    <a:pt x="552" y="780"/>
                  </a:lnTo>
                  <a:lnTo>
                    <a:pt x="552" y="782"/>
                  </a:lnTo>
                  <a:lnTo>
                    <a:pt x="552" y="784"/>
                  </a:lnTo>
                  <a:lnTo>
                    <a:pt x="550" y="785"/>
                  </a:lnTo>
                  <a:lnTo>
                    <a:pt x="550" y="786"/>
                  </a:lnTo>
                  <a:lnTo>
                    <a:pt x="549" y="787"/>
                  </a:lnTo>
                  <a:lnTo>
                    <a:pt x="549" y="788"/>
                  </a:lnTo>
                  <a:lnTo>
                    <a:pt x="549" y="789"/>
                  </a:lnTo>
                  <a:lnTo>
                    <a:pt x="547" y="790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6" y="793"/>
                  </a:lnTo>
                  <a:lnTo>
                    <a:pt x="545" y="793"/>
                  </a:lnTo>
                  <a:lnTo>
                    <a:pt x="545" y="795"/>
                  </a:lnTo>
                  <a:lnTo>
                    <a:pt x="544" y="795"/>
                  </a:lnTo>
                  <a:lnTo>
                    <a:pt x="543" y="796"/>
                  </a:lnTo>
                  <a:lnTo>
                    <a:pt x="542" y="796"/>
                  </a:lnTo>
                  <a:lnTo>
                    <a:pt x="541" y="798"/>
                  </a:lnTo>
                  <a:lnTo>
                    <a:pt x="540" y="798"/>
                  </a:lnTo>
                  <a:lnTo>
                    <a:pt x="538" y="798"/>
                  </a:lnTo>
                  <a:lnTo>
                    <a:pt x="537" y="798"/>
                  </a:lnTo>
                  <a:lnTo>
                    <a:pt x="537" y="796"/>
                  </a:lnTo>
                  <a:lnTo>
                    <a:pt x="535" y="796"/>
                  </a:lnTo>
                  <a:lnTo>
                    <a:pt x="537" y="798"/>
                  </a:lnTo>
                  <a:lnTo>
                    <a:pt x="537" y="799"/>
                  </a:lnTo>
                  <a:lnTo>
                    <a:pt x="535" y="799"/>
                  </a:lnTo>
                  <a:lnTo>
                    <a:pt x="535" y="798"/>
                  </a:lnTo>
                  <a:lnTo>
                    <a:pt x="534" y="798"/>
                  </a:lnTo>
                  <a:lnTo>
                    <a:pt x="533" y="796"/>
                  </a:lnTo>
                  <a:lnTo>
                    <a:pt x="532" y="796"/>
                  </a:lnTo>
                  <a:lnTo>
                    <a:pt x="532" y="795"/>
                  </a:lnTo>
                  <a:lnTo>
                    <a:pt x="531" y="795"/>
                  </a:lnTo>
                  <a:lnTo>
                    <a:pt x="532" y="796"/>
                  </a:lnTo>
                  <a:lnTo>
                    <a:pt x="531" y="796"/>
                  </a:lnTo>
                  <a:lnTo>
                    <a:pt x="530" y="795"/>
                  </a:lnTo>
                  <a:lnTo>
                    <a:pt x="529" y="795"/>
                  </a:lnTo>
                  <a:lnTo>
                    <a:pt x="529" y="793"/>
                  </a:lnTo>
                  <a:lnTo>
                    <a:pt x="530" y="793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29" y="791"/>
                  </a:lnTo>
                  <a:lnTo>
                    <a:pt x="529" y="792"/>
                  </a:lnTo>
                  <a:lnTo>
                    <a:pt x="529" y="793"/>
                  </a:lnTo>
                  <a:lnTo>
                    <a:pt x="528" y="792"/>
                  </a:lnTo>
                  <a:lnTo>
                    <a:pt x="527" y="793"/>
                  </a:lnTo>
                  <a:lnTo>
                    <a:pt x="527" y="795"/>
                  </a:lnTo>
                  <a:lnTo>
                    <a:pt x="528" y="795"/>
                  </a:lnTo>
                  <a:lnTo>
                    <a:pt x="528" y="796"/>
                  </a:lnTo>
                  <a:lnTo>
                    <a:pt x="528" y="798"/>
                  </a:lnTo>
                  <a:lnTo>
                    <a:pt x="527" y="798"/>
                  </a:lnTo>
                  <a:lnTo>
                    <a:pt x="526" y="798"/>
                  </a:lnTo>
                  <a:lnTo>
                    <a:pt x="526" y="796"/>
                  </a:lnTo>
                  <a:lnTo>
                    <a:pt x="524" y="798"/>
                  </a:lnTo>
                  <a:lnTo>
                    <a:pt x="526" y="798"/>
                  </a:lnTo>
                  <a:lnTo>
                    <a:pt x="526" y="799"/>
                  </a:lnTo>
                  <a:lnTo>
                    <a:pt x="527" y="799"/>
                  </a:lnTo>
                  <a:lnTo>
                    <a:pt x="527" y="800"/>
                  </a:lnTo>
                  <a:lnTo>
                    <a:pt x="528" y="801"/>
                  </a:lnTo>
                  <a:lnTo>
                    <a:pt x="528" y="802"/>
                  </a:lnTo>
                  <a:lnTo>
                    <a:pt x="527" y="802"/>
                  </a:lnTo>
                  <a:lnTo>
                    <a:pt x="527" y="803"/>
                  </a:lnTo>
                  <a:lnTo>
                    <a:pt x="527" y="804"/>
                  </a:lnTo>
                  <a:lnTo>
                    <a:pt x="526" y="804"/>
                  </a:lnTo>
                  <a:lnTo>
                    <a:pt x="526" y="805"/>
                  </a:lnTo>
                  <a:lnTo>
                    <a:pt x="524" y="807"/>
                  </a:lnTo>
                  <a:lnTo>
                    <a:pt x="524" y="805"/>
                  </a:lnTo>
                  <a:lnTo>
                    <a:pt x="522" y="805"/>
                  </a:lnTo>
                  <a:lnTo>
                    <a:pt x="521" y="805"/>
                  </a:lnTo>
                  <a:lnTo>
                    <a:pt x="521" y="807"/>
                  </a:lnTo>
                  <a:lnTo>
                    <a:pt x="520" y="805"/>
                  </a:lnTo>
                  <a:lnTo>
                    <a:pt x="520" y="807"/>
                  </a:lnTo>
                  <a:lnTo>
                    <a:pt x="519" y="807"/>
                  </a:lnTo>
                  <a:lnTo>
                    <a:pt x="518" y="807"/>
                  </a:lnTo>
                  <a:lnTo>
                    <a:pt x="517" y="807"/>
                  </a:lnTo>
                  <a:lnTo>
                    <a:pt x="516" y="805"/>
                  </a:lnTo>
                  <a:lnTo>
                    <a:pt x="515" y="805"/>
                  </a:lnTo>
                  <a:lnTo>
                    <a:pt x="514" y="804"/>
                  </a:lnTo>
                  <a:lnTo>
                    <a:pt x="511" y="803"/>
                  </a:lnTo>
                  <a:lnTo>
                    <a:pt x="510" y="803"/>
                  </a:lnTo>
                  <a:lnTo>
                    <a:pt x="510" y="802"/>
                  </a:lnTo>
                  <a:lnTo>
                    <a:pt x="509" y="803"/>
                  </a:lnTo>
                  <a:lnTo>
                    <a:pt x="507" y="803"/>
                  </a:lnTo>
                  <a:lnTo>
                    <a:pt x="506" y="802"/>
                  </a:lnTo>
                  <a:lnTo>
                    <a:pt x="507" y="802"/>
                  </a:lnTo>
                  <a:lnTo>
                    <a:pt x="506" y="801"/>
                  </a:lnTo>
                  <a:lnTo>
                    <a:pt x="506" y="802"/>
                  </a:lnTo>
                  <a:lnTo>
                    <a:pt x="506" y="803"/>
                  </a:lnTo>
                  <a:lnTo>
                    <a:pt x="505" y="803"/>
                  </a:lnTo>
                  <a:lnTo>
                    <a:pt x="505" y="802"/>
                  </a:lnTo>
                  <a:lnTo>
                    <a:pt x="504" y="802"/>
                  </a:lnTo>
                  <a:lnTo>
                    <a:pt x="503" y="802"/>
                  </a:lnTo>
                  <a:lnTo>
                    <a:pt x="501" y="801"/>
                  </a:lnTo>
                  <a:lnTo>
                    <a:pt x="499" y="800"/>
                  </a:lnTo>
                  <a:lnTo>
                    <a:pt x="498" y="800"/>
                  </a:lnTo>
                  <a:lnTo>
                    <a:pt x="497" y="800"/>
                  </a:lnTo>
                  <a:lnTo>
                    <a:pt x="497" y="799"/>
                  </a:lnTo>
                  <a:lnTo>
                    <a:pt x="496" y="799"/>
                  </a:lnTo>
                  <a:lnTo>
                    <a:pt x="495" y="799"/>
                  </a:lnTo>
                  <a:lnTo>
                    <a:pt x="495" y="798"/>
                  </a:lnTo>
                  <a:lnTo>
                    <a:pt x="494" y="798"/>
                  </a:lnTo>
                  <a:lnTo>
                    <a:pt x="492" y="798"/>
                  </a:lnTo>
                  <a:lnTo>
                    <a:pt x="492" y="796"/>
                  </a:lnTo>
                  <a:lnTo>
                    <a:pt x="490" y="796"/>
                  </a:lnTo>
                  <a:lnTo>
                    <a:pt x="490" y="795"/>
                  </a:lnTo>
                  <a:lnTo>
                    <a:pt x="489" y="795"/>
                  </a:lnTo>
                  <a:lnTo>
                    <a:pt x="489" y="796"/>
                  </a:lnTo>
                  <a:lnTo>
                    <a:pt x="489" y="798"/>
                  </a:lnTo>
                  <a:lnTo>
                    <a:pt x="488" y="798"/>
                  </a:lnTo>
                  <a:lnTo>
                    <a:pt x="488" y="799"/>
                  </a:lnTo>
                  <a:lnTo>
                    <a:pt x="489" y="800"/>
                  </a:lnTo>
                  <a:lnTo>
                    <a:pt x="490" y="801"/>
                  </a:lnTo>
                  <a:lnTo>
                    <a:pt x="492" y="801"/>
                  </a:lnTo>
                  <a:lnTo>
                    <a:pt x="494" y="801"/>
                  </a:lnTo>
                  <a:lnTo>
                    <a:pt x="492" y="800"/>
                  </a:lnTo>
                  <a:lnTo>
                    <a:pt x="490" y="799"/>
                  </a:lnTo>
                  <a:lnTo>
                    <a:pt x="492" y="798"/>
                  </a:lnTo>
                  <a:lnTo>
                    <a:pt x="492" y="799"/>
                  </a:lnTo>
                  <a:lnTo>
                    <a:pt x="495" y="800"/>
                  </a:lnTo>
                  <a:lnTo>
                    <a:pt x="496" y="800"/>
                  </a:lnTo>
                  <a:lnTo>
                    <a:pt x="497" y="801"/>
                  </a:lnTo>
                  <a:lnTo>
                    <a:pt x="498" y="801"/>
                  </a:lnTo>
                  <a:lnTo>
                    <a:pt x="500" y="802"/>
                  </a:lnTo>
                  <a:lnTo>
                    <a:pt x="500" y="801"/>
                  </a:lnTo>
                  <a:lnTo>
                    <a:pt x="501" y="801"/>
                  </a:lnTo>
                  <a:lnTo>
                    <a:pt x="501" y="802"/>
                  </a:lnTo>
                  <a:lnTo>
                    <a:pt x="501" y="803"/>
                  </a:lnTo>
                  <a:lnTo>
                    <a:pt x="503" y="803"/>
                  </a:lnTo>
                  <a:lnTo>
                    <a:pt x="504" y="803"/>
                  </a:lnTo>
                  <a:lnTo>
                    <a:pt x="505" y="803"/>
                  </a:lnTo>
                  <a:lnTo>
                    <a:pt x="505" y="804"/>
                  </a:lnTo>
                  <a:lnTo>
                    <a:pt x="504" y="804"/>
                  </a:lnTo>
                  <a:lnTo>
                    <a:pt x="504" y="805"/>
                  </a:lnTo>
                  <a:lnTo>
                    <a:pt x="503" y="805"/>
                  </a:lnTo>
                  <a:lnTo>
                    <a:pt x="503" y="807"/>
                  </a:lnTo>
                  <a:lnTo>
                    <a:pt x="501" y="807"/>
                  </a:lnTo>
                  <a:lnTo>
                    <a:pt x="500" y="808"/>
                  </a:lnTo>
                  <a:lnTo>
                    <a:pt x="501" y="808"/>
                  </a:lnTo>
                  <a:lnTo>
                    <a:pt x="503" y="808"/>
                  </a:lnTo>
                  <a:lnTo>
                    <a:pt x="503" y="807"/>
                  </a:lnTo>
                  <a:lnTo>
                    <a:pt x="504" y="808"/>
                  </a:lnTo>
                  <a:lnTo>
                    <a:pt x="504" y="807"/>
                  </a:lnTo>
                  <a:lnTo>
                    <a:pt x="504" y="805"/>
                  </a:lnTo>
                  <a:lnTo>
                    <a:pt x="505" y="805"/>
                  </a:lnTo>
                  <a:lnTo>
                    <a:pt x="506" y="805"/>
                  </a:lnTo>
                  <a:lnTo>
                    <a:pt x="506" y="804"/>
                  </a:lnTo>
                  <a:lnTo>
                    <a:pt x="507" y="804"/>
                  </a:lnTo>
                  <a:lnTo>
                    <a:pt x="509" y="804"/>
                  </a:lnTo>
                  <a:lnTo>
                    <a:pt x="509" y="803"/>
                  </a:lnTo>
                  <a:lnTo>
                    <a:pt x="510" y="804"/>
                  </a:lnTo>
                  <a:lnTo>
                    <a:pt x="510" y="805"/>
                  </a:lnTo>
                  <a:lnTo>
                    <a:pt x="511" y="805"/>
                  </a:lnTo>
                  <a:lnTo>
                    <a:pt x="512" y="805"/>
                  </a:lnTo>
                  <a:lnTo>
                    <a:pt x="512" y="807"/>
                  </a:lnTo>
                  <a:lnTo>
                    <a:pt x="512" y="808"/>
                  </a:lnTo>
                  <a:lnTo>
                    <a:pt x="514" y="808"/>
                  </a:lnTo>
                  <a:lnTo>
                    <a:pt x="512" y="809"/>
                  </a:lnTo>
                  <a:lnTo>
                    <a:pt x="514" y="809"/>
                  </a:lnTo>
                  <a:lnTo>
                    <a:pt x="515" y="809"/>
                  </a:lnTo>
                  <a:lnTo>
                    <a:pt x="516" y="809"/>
                  </a:lnTo>
                  <a:lnTo>
                    <a:pt x="517" y="809"/>
                  </a:lnTo>
                  <a:lnTo>
                    <a:pt x="517" y="810"/>
                  </a:lnTo>
                  <a:lnTo>
                    <a:pt x="517" y="811"/>
                  </a:lnTo>
                  <a:lnTo>
                    <a:pt x="518" y="811"/>
                  </a:lnTo>
                  <a:lnTo>
                    <a:pt x="517" y="810"/>
                  </a:lnTo>
                  <a:lnTo>
                    <a:pt x="518" y="810"/>
                  </a:lnTo>
                  <a:lnTo>
                    <a:pt x="519" y="811"/>
                  </a:lnTo>
                  <a:lnTo>
                    <a:pt x="520" y="811"/>
                  </a:lnTo>
                  <a:lnTo>
                    <a:pt x="520" y="813"/>
                  </a:lnTo>
                  <a:lnTo>
                    <a:pt x="519" y="813"/>
                  </a:lnTo>
                  <a:lnTo>
                    <a:pt x="519" y="814"/>
                  </a:lnTo>
                  <a:lnTo>
                    <a:pt x="520" y="815"/>
                  </a:lnTo>
                  <a:lnTo>
                    <a:pt x="520" y="816"/>
                  </a:lnTo>
                  <a:lnTo>
                    <a:pt x="520" y="818"/>
                  </a:lnTo>
                  <a:lnTo>
                    <a:pt x="520" y="819"/>
                  </a:lnTo>
                  <a:lnTo>
                    <a:pt x="520" y="820"/>
                  </a:lnTo>
                  <a:lnTo>
                    <a:pt x="519" y="820"/>
                  </a:lnTo>
                  <a:lnTo>
                    <a:pt x="519" y="821"/>
                  </a:lnTo>
                  <a:lnTo>
                    <a:pt x="518" y="822"/>
                  </a:lnTo>
                  <a:lnTo>
                    <a:pt x="517" y="821"/>
                  </a:lnTo>
                  <a:lnTo>
                    <a:pt x="516" y="821"/>
                  </a:lnTo>
                  <a:lnTo>
                    <a:pt x="516" y="822"/>
                  </a:lnTo>
                  <a:lnTo>
                    <a:pt x="515" y="822"/>
                  </a:lnTo>
                  <a:lnTo>
                    <a:pt x="515" y="823"/>
                  </a:lnTo>
                  <a:lnTo>
                    <a:pt x="514" y="824"/>
                  </a:lnTo>
                  <a:lnTo>
                    <a:pt x="512" y="824"/>
                  </a:lnTo>
                  <a:lnTo>
                    <a:pt x="510" y="824"/>
                  </a:lnTo>
                  <a:lnTo>
                    <a:pt x="509" y="824"/>
                  </a:lnTo>
                  <a:lnTo>
                    <a:pt x="506" y="823"/>
                  </a:lnTo>
                  <a:lnTo>
                    <a:pt x="505" y="823"/>
                  </a:lnTo>
                  <a:lnTo>
                    <a:pt x="505" y="824"/>
                  </a:lnTo>
                  <a:lnTo>
                    <a:pt x="504" y="824"/>
                  </a:lnTo>
                  <a:lnTo>
                    <a:pt x="504" y="823"/>
                  </a:lnTo>
                  <a:lnTo>
                    <a:pt x="503" y="823"/>
                  </a:lnTo>
                  <a:lnTo>
                    <a:pt x="501" y="824"/>
                  </a:lnTo>
                  <a:lnTo>
                    <a:pt x="501" y="825"/>
                  </a:lnTo>
                  <a:lnTo>
                    <a:pt x="503" y="825"/>
                  </a:lnTo>
                  <a:lnTo>
                    <a:pt x="503" y="827"/>
                  </a:lnTo>
                  <a:lnTo>
                    <a:pt x="504" y="827"/>
                  </a:lnTo>
                  <a:lnTo>
                    <a:pt x="504" y="828"/>
                  </a:lnTo>
                  <a:lnTo>
                    <a:pt x="506" y="828"/>
                  </a:lnTo>
                  <a:lnTo>
                    <a:pt x="507" y="828"/>
                  </a:lnTo>
                  <a:lnTo>
                    <a:pt x="507" y="830"/>
                  </a:lnTo>
                  <a:lnTo>
                    <a:pt x="507" y="831"/>
                  </a:lnTo>
                  <a:lnTo>
                    <a:pt x="506" y="831"/>
                  </a:lnTo>
                  <a:lnTo>
                    <a:pt x="505" y="831"/>
                  </a:lnTo>
                  <a:lnTo>
                    <a:pt x="505" y="830"/>
                  </a:lnTo>
                  <a:lnTo>
                    <a:pt x="504" y="830"/>
                  </a:lnTo>
                  <a:lnTo>
                    <a:pt x="504" y="831"/>
                  </a:lnTo>
                  <a:lnTo>
                    <a:pt x="503" y="831"/>
                  </a:lnTo>
                  <a:lnTo>
                    <a:pt x="501" y="831"/>
                  </a:lnTo>
                  <a:lnTo>
                    <a:pt x="501" y="830"/>
                  </a:lnTo>
                  <a:lnTo>
                    <a:pt x="500" y="830"/>
                  </a:lnTo>
                  <a:lnTo>
                    <a:pt x="500" y="831"/>
                  </a:lnTo>
                  <a:lnTo>
                    <a:pt x="500" y="832"/>
                  </a:lnTo>
                  <a:lnTo>
                    <a:pt x="500" y="833"/>
                  </a:lnTo>
                  <a:lnTo>
                    <a:pt x="499" y="833"/>
                  </a:lnTo>
                  <a:lnTo>
                    <a:pt x="499" y="834"/>
                  </a:lnTo>
                  <a:lnTo>
                    <a:pt x="499" y="835"/>
                  </a:lnTo>
                  <a:lnTo>
                    <a:pt x="500" y="835"/>
                  </a:lnTo>
                  <a:lnTo>
                    <a:pt x="500" y="836"/>
                  </a:lnTo>
                  <a:lnTo>
                    <a:pt x="500" y="837"/>
                  </a:lnTo>
                  <a:lnTo>
                    <a:pt x="499" y="837"/>
                  </a:lnTo>
                  <a:lnTo>
                    <a:pt x="499" y="836"/>
                  </a:lnTo>
                  <a:lnTo>
                    <a:pt x="498" y="836"/>
                  </a:lnTo>
                  <a:lnTo>
                    <a:pt x="498" y="835"/>
                  </a:lnTo>
                  <a:lnTo>
                    <a:pt x="497" y="835"/>
                  </a:lnTo>
                  <a:lnTo>
                    <a:pt x="496" y="835"/>
                  </a:lnTo>
                  <a:lnTo>
                    <a:pt x="497" y="836"/>
                  </a:lnTo>
                  <a:lnTo>
                    <a:pt x="498" y="836"/>
                  </a:lnTo>
                  <a:lnTo>
                    <a:pt x="498" y="837"/>
                  </a:lnTo>
                  <a:lnTo>
                    <a:pt x="498" y="838"/>
                  </a:lnTo>
                  <a:lnTo>
                    <a:pt x="497" y="838"/>
                  </a:lnTo>
                  <a:lnTo>
                    <a:pt x="496" y="838"/>
                  </a:lnTo>
                  <a:lnTo>
                    <a:pt x="495" y="838"/>
                  </a:lnTo>
                  <a:lnTo>
                    <a:pt x="495" y="839"/>
                  </a:lnTo>
                  <a:lnTo>
                    <a:pt x="496" y="839"/>
                  </a:lnTo>
                  <a:lnTo>
                    <a:pt x="497" y="839"/>
                  </a:lnTo>
                  <a:lnTo>
                    <a:pt x="497" y="841"/>
                  </a:lnTo>
                  <a:lnTo>
                    <a:pt x="496" y="841"/>
                  </a:lnTo>
                  <a:lnTo>
                    <a:pt x="496" y="843"/>
                  </a:lnTo>
                  <a:lnTo>
                    <a:pt x="495" y="843"/>
                  </a:lnTo>
                  <a:lnTo>
                    <a:pt x="494" y="843"/>
                  </a:lnTo>
                  <a:lnTo>
                    <a:pt x="494" y="841"/>
                  </a:lnTo>
                  <a:lnTo>
                    <a:pt x="492" y="841"/>
                  </a:lnTo>
                  <a:lnTo>
                    <a:pt x="494" y="843"/>
                  </a:lnTo>
                  <a:lnTo>
                    <a:pt x="492" y="843"/>
                  </a:lnTo>
                  <a:lnTo>
                    <a:pt x="495" y="844"/>
                  </a:lnTo>
                  <a:lnTo>
                    <a:pt x="492" y="844"/>
                  </a:lnTo>
                  <a:lnTo>
                    <a:pt x="492" y="845"/>
                  </a:lnTo>
                  <a:lnTo>
                    <a:pt x="490" y="844"/>
                  </a:lnTo>
                  <a:lnTo>
                    <a:pt x="489" y="844"/>
                  </a:lnTo>
                  <a:lnTo>
                    <a:pt x="489" y="845"/>
                  </a:lnTo>
                  <a:lnTo>
                    <a:pt x="489" y="846"/>
                  </a:lnTo>
                  <a:lnTo>
                    <a:pt x="490" y="846"/>
                  </a:lnTo>
                  <a:lnTo>
                    <a:pt x="492" y="847"/>
                  </a:lnTo>
                  <a:lnTo>
                    <a:pt x="494" y="847"/>
                  </a:lnTo>
                  <a:lnTo>
                    <a:pt x="494" y="848"/>
                  </a:lnTo>
                  <a:lnTo>
                    <a:pt x="492" y="849"/>
                  </a:lnTo>
                  <a:lnTo>
                    <a:pt x="490" y="849"/>
                  </a:lnTo>
                  <a:lnTo>
                    <a:pt x="488" y="850"/>
                  </a:lnTo>
                  <a:lnTo>
                    <a:pt x="488" y="852"/>
                  </a:lnTo>
                  <a:lnTo>
                    <a:pt x="488" y="853"/>
                  </a:lnTo>
                  <a:lnTo>
                    <a:pt x="487" y="853"/>
                  </a:lnTo>
                  <a:lnTo>
                    <a:pt x="486" y="854"/>
                  </a:lnTo>
                  <a:lnTo>
                    <a:pt x="486" y="855"/>
                  </a:lnTo>
                  <a:lnTo>
                    <a:pt x="486" y="856"/>
                  </a:lnTo>
                  <a:lnTo>
                    <a:pt x="487" y="856"/>
                  </a:lnTo>
                  <a:lnTo>
                    <a:pt x="487" y="858"/>
                  </a:lnTo>
                  <a:lnTo>
                    <a:pt x="486" y="858"/>
                  </a:lnTo>
                  <a:lnTo>
                    <a:pt x="485" y="858"/>
                  </a:lnTo>
                  <a:lnTo>
                    <a:pt x="485" y="859"/>
                  </a:lnTo>
                  <a:lnTo>
                    <a:pt x="486" y="859"/>
                  </a:lnTo>
                  <a:lnTo>
                    <a:pt x="486" y="860"/>
                  </a:lnTo>
                  <a:lnTo>
                    <a:pt x="485" y="860"/>
                  </a:lnTo>
                  <a:lnTo>
                    <a:pt x="485" y="861"/>
                  </a:lnTo>
                  <a:lnTo>
                    <a:pt x="485" y="862"/>
                  </a:lnTo>
                  <a:lnTo>
                    <a:pt x="485" y="864"/>
                  </a:lnTo>
                  <a:lnTo>
                    <a:pt x="484" y="864"/>
                  </a:lnTo>
                  <a:lnTo>
                    <a:pt x="484" y="865"/>
                  </a:lnTo>
                  <a:lnTo>
                    <a:pt x="484" y="866"/>
                  </a:lnTo>
                  <a:lnTo>
                    <a:pt x="483" y="867"/>
                  </a:lnTo>
                  <a:lnTo>
                    <a:pt x="483" y="868"/>
                  </a:lnTo>
                  <a:lnTo>
                    <a:pt x="482" y="868"/>
                  </a:lnTo>
                  <a:lnTo>
                    <a:pt x="482" y="869"/>
                  </a:lnTo>
                  <a:lnTo>
                    <a:pt x="482" y="870"/>
                  </a:lnTo>
                  <a:lnTo>
                    <a:pt x="482" y="871"/>
                  </a:lnTo>
                  <a:lnTo>
                    <a:pt x="481" y="871"/>
                  </a:lnTo>
                  <a:lnTo>
                    <a:pt x="481" y="873"/>
                  </a:lnTo>
                  <a:lnTo>
                    <a:pt x="481" y="875"/>
                  </a:lnTo>
                  <a:lnTo>
                    <a:pt x="480" y="875"/>
                  </a:lnTo>
                  <a:lnTo>
                    <a:pt x="480" y="876"/>
                  </a:lnTo>
                  <a:lnTo>
                    <a:pt x="480" y="877"/>
                  </a:lnTo>
                  <a:lnTo>
                    <a:pt x="480" y="878"/>
                  </a:lnTo>
                  <a:lnTo>
                    <a:pt x="480" y="879"/>
                  </a:lnTo>
                  <a:lnTo>
                    <a:pt x="478" y="880"/>
                  </a:lnTo>
                  <a:lnTo>
                    <a:pt x="480" y="880"/>
                  </a:lnTo>
                  <a:lnTo>
                    <a:pt x="480" y="881"/>
                  </a:lnTo>
                  <a:lnTo>
                    <a:pt x="480" y="882"/>
                  </a:lnTo>
                  <a:lnTo>
                    <a:pt x="478" y="882"/>
                  </a:lnTo>
                  <a:lnTo>
                    <a:pt x="478" y="883"/>
                  </a:lnTo>
                  <a:lnTo>
                    <a:pt x="478" y="884"/>
                  </a:lnTo>
                  <a:lnTo>
                    <a:pt x="478" y="885"/>
                  </a:lnTo>
                  <a:lnTo>
                    <a:pt x="478" y="887"/>
                  </a:lnTo>
                  <a:lnTo>
                    <a:pt x="478" y="889"/>
                  </a:lnTo>
                  <a:lnTo>
                    <a:pt x="478" y="890"/>
                  </a:lnTo>
                  <a:lnTo>
                    <a:pt x="478" y="891"/>
                  </a:lnTo>
                  <a:lnTo>
                    <a:pt x="478" y="892"/>
                  </a:lnTo>
                  <a:lnTo>
                    <a:pt x="476" y="893"/>
                  </a:lnTo>
                  <a:lnTo>
                    <a:pt x="478" y="893"/>
                  </a:lnTo>
                  <a:lnTo>
                    <a:pt x="478" y="894"/>
                  </a:lnTo>
                  <a:lnTo>
                    <a:pt x="478" y="895"/>
                  </a:lnTo>
                  <a:lnTo>
                    <a:pt x="478" y="896"/>
                  </a:lnTo>
                  <a:lnTo>
                    <a:pt x="478" y="898"/>
                  </a:lnTo>
                  <a:lnTo>
                    <a:pt x="478" y="899"/>
                  </a:lnTo>
                  <a:lnTo>
                    <a:pt x="478" y="900"/>
                  </a:lnTo>
                  <a:lnTo>
                    <a:pt x="478" y="901"/>
                  </a:lnTo>
                  <a:lnTo>
                    <a:pt x="478" y="902"/>
                  </a:lnTo>
                  <a:lnTo>
                    <a:pt x="478" y="904"/>
                  </a:lnTo>
                  <a:lnTo>
                    <a:pt x="476" y="904"/>
                  </a:lnTo>
                  <a:lnTo>
                    <a:pt x="475" y="904"/>
                  </a:lnTo>
                  <a:lnTo>
                    <a:pt x="475" y="905"/>
                  </a:lnTo>
                  <a:lnTo>
                    <a:pt x="478" y="905"/>
                  </a:lnTo>
                  <a:lnTo>
                    <a:pt x="478" y="906"/>
                  </a:lnTo>
                  <a:lnTo>
                    <a:pt x="480" y="906"/>
                  </a:lnTo>
                  <a:lnTo>
                    <a:pt x="480" y="907"/>
                  </a:lnTo>
                  <a:lnTo>
                    <a:pt x="478" y="908"/>
                  </a:lnTo>
                  <a:lnTo>
                    <a:pt x="478" y="910"/>
                  </a:lnTo>
                  <a:lnTo>
                    <a:pt x="480" y="908"/>
                  </a:lnTo>
                  <a:lnTo>
                    <a:pt x="481" y="908"/>
                  </a:lnTo>
                  <a:lnTo>
                    <a:pt x="481" y="910"/>
                  </a:lnTo>
                  <a:lnTo>
                    <a:pt x="482" y="910"/>
                  </a:lnTo>
                  <a:lnTo>
                    <a:pt x="482" y="911"/>
                  </a:lnTo>
                  <a:lnTo>
                    <a:pt x="483" y="911"/>
                  </a:lnTo>
                  <a:lnTo>
                    <a:pt x="483" y="910"/>
                  </a:lnTo>
                  <a:lnTo>
                    <a:pt x="484" y="910"/>
                  </a:lnTo>
                  <a:lnTo>
                    <a:pt x="484" y="911"/>
                  </a:lnTo>
                  <a:lnTo>
                    <a:pt x="485" y="911"/>
                  </a:lnTo>
                  <a:lnTo>
                    <a:pt x="487" y="911"/>
                  </a:lnTo>
                  <a:lnTo>
                    <a:pt x="488" y="911"/>
                  </a:lnTo>
                  <a:lnTo>
                    <a:pt x="488" y="910"/>
                  </a:lnTo>
                  <a:lnTo>
                    <a:pt x="489" y="911"/>
                  </a:lnTo>
                  <a:lnTo>
                    <a:pt x="490" y="911"/>
                  </a:lnTo>
                  <a:lnTo>
                    <a:pt x="490" y="912"/>
                  </a:lnTo>
                  <a:lnTo>
                    <a:pt x="492" y="912"/>
                  </a:lnTo>
                  <a:lnTo>
                    <a:pt x="492" y="911"/>
                  </a:lnTo>
                  <a:lnTo>
                    <a:pt x="494" y="911"/>
                  </a:lnTo>
                  <a:lnTo>
                    <a:pt x="495" y="911"/>
                  </a:lnTo>
                  <a:lnTo>
                    <a:pt x="495" y="912"/>
                  </a:lnTo>
                  <a:lnTo>
                    <a:pt x="495" y="913"/>
                  </a:lnTo>
                  <a:lnTo>
                    <a:pt x="495" y="914"/>
                  </a:lnTo>
                  <a:lnTo>
                    <a:pt x="495" y="915"/>
                  </a:lnTo>
                  <a:lnTo>
                    <a:pt x="496" y="916"/>
                  </a:lnTo>
                  <a:lnTo>
                    <a:pt x="496" y="917"/>
                  </a:lnTo>
                  <a:lnTo>
                    <a:pt x="496" y="919"/>
                  </a:lnTo>
                  <a:lnTo>
                    <a:pt x="497" y="919"/>
                  </a:lnTo>
                  <a:lnTo>
                    <a:pt x="497" y="921"/>
                  </a:lnTo>
                  <a:lnTo>
                    <a:pt x="497" y="922"/>
                  </a:lnTo>
                  <a:lnTo>
                    <a:pt x="498" y="923"/>
                  </a:lnTo>
                  <a:lnTo>
                    <a:pt x="498" y="924"/>
                  </a:lnTo>
                  <a:lnTo>
                    <a:pt x="498" y="925"/>
                  </a:lnTo>
                  <a:lnTo>
                    <a:pt x="498" y="926"/>
                  </a:lnTo>
                  <a:lnTo>
                    <a:pt x="498" y="927"/>
                  </a:lnTo>
                  <a:lnTo>
                    <a:pt x="499" y="928"/>
                  </a:lnTo>
                  <a:lnTo>
                    <a:pt x="499" y="929"/>
                  </a:lnTo>
                  <a:lnTo>
                    <a:pt x="499" y="930"/>
                  </a:lnTo>
                  <a:lnTo>
                    <a:pt x="500" y="930"/>
                  </a:lnTo>
                  <a:lnTo>
                    <a:pt x="500" y="932"/>
                  </a:lnTo>
                  <a:lnTo>
                    <a:pt x="500" y="934"/>
                  </a:lnTo>
                  <a:lnTo>
                    <a:pt x="500" y="935"/>
                  </a:lnTo>
                  <a:lnTo>
                    <a:pt x="501" y="935"/>
                  </a:lnTo>
                  <a:lnTo>
                    <a:pt x="501" y="936"/>
                  </a:lnTo>
                  <a:lnTo>
                    <a:pt x="501" y="937"/>
                  </a:lnTo>
                  <a:lnTo>
                    <a:pt x="501" y="938"/>
                  </a:lnTo>
                  <a:lnTo>
                    <a:pt x="501" y="939"/>
                  </a:lnTo>
                  <a:lnTo>
                    <a:pt x="501" y="940"/>
                  </a:lnTo>
                  <a:lnTo>
                    <a:pt x="500" y="942"/>
                  </a:lnTo>
                  <a:lnTo>
                    <a:pt x="500" y="944"/>
                  </a:lnTo>
                  <a:lnTo>
                    <a:pt x="499" y="945"/>
                  </a:lnTo>
                  <a:lnTo>
                    <a:pt x="499" y="946"/>
                  </a:lnTo>
                  <a:lnTo>
                    <a:pt x="500" y="944"/>
                  </a:lnTo>
                  <a:lnTo>
                    <a:pt x="501" y="944"/>
                  </a:lnTo>
                  <a:lnTo>
                    <a:pt x="504" y="944"/>
                  </a:lnTo>
                  <a:lnTo>
                    <a:pt x="505" y="944"/>
                  </a:lnTo>
                  <a:lnTo>
                    <a:pt x="506" y="944"/>
                  </a:lnTo>
                  <a:lnTo>
                    <a:pt x="509" y="942"/>
                  </a:lnTo>
                  <a:lnTo>
                    <a:pt x="512" y="941"/>
                  </a:lnTo>
                  <a:lnTo>
                    <a:pt x="515" y="940"/>
                  </a:lnTo>
                  <a:lnTo>
                    <a:pt x="517" y="940"/>
                  </a:lnTo>
                  <a:lnTo>
                    <a:pt x="518" y="940"/>
                  </a:lnTo>
                  <a:lnTo>
                    <a:pt x="520" y="940"/>
                  </a:lnTo>
                  <a:lnTo>
                    <a:pt x="521" y="940"/>
                  </a:lnTo>
                  <a:lnTo>
                    <a:pt x="521" y="941"/>
                  </a:lnTo>
                  <a:lnTo>
                    <a:pt x="522" y="941"/>
                  </a:lnTo>
                  <a:lnTo>
                    <a:pt x="524" y="941"/>
                  </a:lnTo>
                  <a:lnTo>
                    <a:pt x="524" y="942"/>
                  </a:lnTo>
                  <a:lnTo>
                    <a:pt x="526" y="942"/>
                  </a:lnTo>
                  <a:lnTo>
                    <a:pt x="526" y="944"/>
                  </a:lnTo>
                  <a:lnTo>
                    <a:pt x="527" y="944"/>
                  </a:lnTo>
                  <a:lnTo>
                    <a:pt x="528" y="945"/>
                  </a:lnTo>
                  <a:lnTo>
                    <a:pt x="529" y="945"/>
                  </a:lnTo>
                  <a:lnTo>
                    <a:pt x="531" y="946"/>
                  </a:lnTo>
                  <a:lnTo>
                    <a:pt x="532" y="946"/>
                  </a:lnTo>
                  <a:lnTo>
                    <a:pt x="533" y="946"/>
                  </a:lnTo>
                  <a:lnTo>
                    <a:pt x="534" y="946"/>
                  </a:lnTo>
                  <a:lnTo>
                    <a:pt x="535" y="947"/>
                  </a:lnTo>
                  <a:lnTo>
                    <a:pt x="537" y="947"/>
                  </a:lnTo>
                  <a:lnTo>
                    <a:pt x="538" y="947"/>
                  </a:lnTo>
                  <a:lnTo>
                    <a:pt x="540" y="947"/>
                  </a:lnTo>
                  <a:lnTo>
                    <a:pt x="540" y="949"/>
                  </a:lnTo>
                  <a:lnTo>
                    <a:pt x="541" y="950"/>
                  </a:lnTo>
                  <a:lnTo>
                    <a:pt x="541" y="951"/>
                  </a:lnTo>
                  <a:lnTo>
                    <a:pt x="542" y="951"/>
                  </a:lnTo>
                  <a:lnTo>
                    <a:pt x="543" y="951"/>
                  </a:lnTo>
                  <a:lnTo>
                    <a:pt x="543" y="952"/>
                  </a:lnTo>
                  <a:lnTo>
                    <a:pt x="544" y="952"/>
                  </a:lnTo>
                  <a:lnTo>
                    <a:pt x="544" y="953"/>
                  </a:lnTo>
                  <a:lnTo>
                    <a:pt x="546" y="955"/>
                  </a:lnTo>
                  <a:lnTo>
                    <a:pt x="547" y="955"/>
                  </a:lnTo>
                  <a:lnTo>
                    <a:pt x="547" y="956"/>
                  </a:lnTo>
                  <a:lnTo>
                    <a:pt x="549" y="956"/>
                  </a:lnTo>
                  <a:lnTo>
                    <a:pt x="549" y="957"/>
                  </a:lnTo>
                  <a:lnTo>
                    <a:pt x="549" y="958"/>
                  </a:lnTo>
                  <a:lnTo>
                    <a:pt x="551" y="960"/>
                  </a:lnTo>
                  <a:lnTo>
                    <a:pt x="551" y="961"/>
                  </a:lnTo>
                  <a:lnTo>
                    <a:pt x="552" y="961"/>
                  </a:lnTo>
                  <a:lnTo>
                    <a:pt x="552" y="962"/>
                  </a:lnTo>
                  <a:lnTo>
                    <a:pt x="551" y="962"/>
                  </a:lnTo>
                  <a:lnTo>
                    <a:pt x="552" y="964"/>
                  </a:lnTo>
                  <a:lnTo>
                    <a:pt x="552" y="962"/>
                  </a:lnTo>
                  <a:lnTo>
                    <a:pt x="553" y="962"/>
                  </a:lnTo>
                  <a:lnTo>
                    <a:pt x="555" y="962"/>
                  </a:lnTo>
                  <a:lnTo>
                    <a:pt x="555" y="964"/>
                  </a:lnTo>
                  <a:lnTo>
                    <a:pt x="557" y="965"/>
                  </a:lnTo>
                  <a:lnTo>
                    <a:pt x="558" y="965"/>
                  </a:lnTo>
                  <a:lnTo>
                    <a:pt x="560" y="965"/>
                  </a:lnTo>
                  <a:lnTo>
                    <a:pt x="561" y="965"/>
                  </a:lnTo>
                  <a:lnTo>
                    <a:pt x="561" y="967"/>
                  </a:lnTo>
                  <a:lnTo>
                    <a:pt x="562" y="967"/>
                  </a:lnTo>
                  <a:lnTo>
                    <a:pt x="563" y="968"/>
                  </a:lnTo>
                  <a:lnTo>
                    <a:pt x="564" y="968"/>
                  </a:lnTo>
                  <a:lnTo>
                    <a:pt x="565" y="969"/>
                  </a:lnTo>
                  <a:lnTo>
                    <a:pt x="567" y="970"/>
                  </a:lnTo>
                  <a:lnTo>
                    <a:pt x="569" y="970"/>
                  </a:lnTo>
                  <a:lnTo>
                    <a:pt x="570" y="970"/>
                  </a:lnTo>
                  <a:lnTo>
                    <a:pt x="572" y="971"/>
                  </a:lnTo>
                  <a:lnTo>
                    <a:pt x="573" y="971"/>
                  </a:lnTo>
                  <a:lnTo>
                    <a:pt x="573" y="972"/>
                  </a:lnTo>
                  <a:lnTo>
                    <a:pt x="574" y="972"/>
                  </a:lnTo>
                  <a:lnTo>
                    <a:pt x="574" y="973"/>
                  </a:lnTo>
                  <a:lnTo>
                    <a:pt x="575" y="974"/>
                  </a:lnTo>
                  <a:lnTo>
                    <a:pt x="576" y="974"/>
                  </a:lnTo>
                  <a:lnTo>
                    <a:pt x="577" y="975"/>
                  </a:lnTo>
                  <a:lnTo>
                    <a:pt x="577" y="976"/>
                  </a:lnTo>
                  <a:lnTo>
                    <a:pt x="576" y="976"/>
                  </a:lnTo>
                  <a:lnTo>
                    <a:pt x="576" y="978"/>
                  </a:lnTo>
                  <a:lnTo>
                    <a:pt x="576" y="980"/>
                  </a:lnTo>
                  <a:lnTo>
                    <a:pt x="575" y="980"/>
                  </a:lnTo>
                  <a:lnTo>
                    <a:pt x="575" y="981"/>
                  </a:lnTo>
                  <a:lnTo>
                    <a:pt x="576" y="980"/>
                  </a:lnTo>
                  <a:lnTo>
                    <a:pt x="577" y="976"/>
                  </a:lnTo>
                  <a:lnTo>
                    <a:pt x="578" y="976"/>
                  </a:lnTo>
                  <a:lnTo>
                    <a:pt x="579" y="976"/>
                  </a:lnTo>
                  <a:lnTo>
                    <a:pt x="583" y="976"/>
                  </a:lnTo>
                  <a:lnTo>
                    <a:pt x="585" y="976"/>
                  </a:lnTo>
                  <a:lnTo>
                    <a:pt x="586" y="976"/>
                  </a:lnTo>
                  <a:lnTo>
                    <a:pt x="587" y="976"/>
                  </a:lnTo>
                  <a:lnTo>
                    <a:pt x="588" y="976"/>
                  </a:lnTo>
                  <a:lnTo>
                    <a:pt x="589" y="976"/>
                  </a:lnTo>
                  <a:lnTo>
                    <a:pt x="590" y="975"/>
                  </a:lnTo>
                  <a:lnTo>
                    <a:pt x="591" y="976"/>
                  </a:lnTo>
                  <a:lnTo>
                    <a:pt x="592" y="976"/>
                  </a:lnTo>
                  <a:lnTo>
                    <a:pt x="592" y="978"/>
                  </a:lnTo>
                  <a:lnTo>
                    <a:pt x="594" y="978"/>
                  </a:lnTo>
                  <a:lnTo>
                    <a:pt x="594" y="976"/>
                  </a:lnTo>
                  <a:lnTo>
                    <a:pt x="595" y="976"/>
                  </a:lnTo>
                  <a:lnTo>
                    <a:pt x="595" y="978"/>
                  </a:lnTo>
                  <a:lnTo>
                    <a:pt x="596" y="978"/>
                  </a:lnTo>
                  <a:lnTo>
                    <a:pt x="597" y="978"/>
                  </a:lnTo>
                  <a:lnTo>
                    <a:pt x="598" y="978"/>
                  </a:lnTo>
                  <a:lnTo>
                    <a:pt x="600" y="976"/>
                  </a:lnTo>
                  <a:lnTo>
                    <a:pt x="601" y="978"/>
                  </a:lnTo>
                  <a:lnTo>
                    <a:pt x="601" y="980"/>
                  </a:lnTo>
                  <a:lnTo>
                    <a:pt x="602" y="980"/>
                  </a:lnTo>
                  <a:lnTo>
                    <a:pt x="603" y="978"/>
                  </a:lnTo>
                  <a:lnTo>
                    <a:pt x="603" y="980"/>
                  </a:lnTo>
                  <a:lnTo>
                    <a:pt x="604" y="980"/>
                  </a:lnTo>
                  <a:lnTo>
                    <a:pt x="606" y="980"/>
                  </a:lnTo>
                  <a:lnTo>
                    <a:pt x="606" y="981"/>
                  </a:lnTo>
                  <a:lnTo>
                    <a:pt x="607" y="981"/>
                  </a:lnTo>
                  <a:lnTo>
                    <a:pt x="607" y="982"/>
                  </a:lnTo>
                  <a:lnTo>
                    <a:pt x="607" y="983"/>
                  </a:lnTo>
                  <a:lnTo>
                    <a:pt x="607" y="984"/>
                  </a:lnTo>
                  <a:lnTo>
                    <a:pt x="608" y="984"/>
                  </a:lnTo>
                  <a:lnTo>
                    <a:pt x="608" y="985"/>
                  </a:lnTo>
                  <a:lnTo>
                    <a:pt x="607" y="986"/>
                  </a:lnTo>
                  <a:lnTo>
                    <a:pt x="607" y="990"/>
                  </a:lnTo>
                  <a:lnTo>
                    <a:pt x="606" y="991"/>
                  </a:lnTo>
                  <a:lnTo>
                    <a:pt x="606" y="992"/>
                  </a:lnTo>
                  <a:lnTo>
                    <a:pt x="606" y="993"/>
                  </a:lnTo>
                  <a:lnTo>
                    <a:pt x="606" y="995"/>
                  </a:lnTo>
                  <a:lnTo>
                    <a:pt x="606" y="996"/>
                  </a:lnTo>
                  <a:lnTo>
                    <a:pt x="606" y="997"/>
                  </a:lnTo>
                  <a:lnTo>
                    <a:pt x="607" y="997"/>
                  </a:lnTo>
                  <a:lnTo>
                    <a:pt x="607" y="998"/>
                  </a:lnTo>
                  <a:lnTo>
                    <a:pt x="608" y="998"/>
                  </a:lnTo>
                  <a:lnTo>
                    <a:pt x="608" y="1001"/>
                  </a:lnTo>
                  <a:lnTo>
                    <a:pt x="608" y="1002"/>
                  </a:lnTo>
                  <a:lnTo>
                    <a:pt x="608" y="1003"/>
                  </a:lnTo>
                  <a:lnTo>
                    <a:pt x="609" y="1003"/>
                  </a:lnTo>
                  <a:lnTo>
                    <a:pt x="608" y="1004"/>
                  </a:lnTo>
                  <a:lnTo>
                    <a:pt x="608" y="1005"/>
                  </a:lnTo>
                  <a:lnTo>
                    <a:pt x="608" y="1006"/>
                  </a:lnTo>
                  <a:lnTo>
                    <a:pt x="608" y="1007"/>
                  </a:lnTo>
                  <a:lnTo>
                    <a:pt x="608" y="1008"/>
                  </a:lnTo>
                  <a:lnTo>
                    <a:pt x="608" y="1010"/>
                  </a:lnTo>
                  <a:lnTo>
                    <a:pt x="609" y="1012"/>
                  </a:lnTo>
                  <a:lnTo>
                    <a:pt x="609" y="1013"/>
                  </a:lnTo>
                  <a:lnTo>
                    <a:pt x="608" y="1013"/>
                  </a:lnTo>
                  <a:lnTo>
                    <a:pt x="608" y="1014"/>
                  </a:lnTo>
                  <a:lnTo>
                    <a:pt x="607" y="1015"/>
                  </a:lnTo>
                  <a:lnTo>
                    <a:pt x="607" y="1016"/>
                  </a:lnTo>
                  <a:lnTo>
                    <a:pt x="607" y="1017"/>
                  </a:lnTo>
                  <a:lnTo>
                    <a:pt x="607" y="1018"/>
                  </a:lnTo>
                  <a:lnTo>
                    <a:pt x="608" y="1018"/>
                  </a:lnTo>
                  <a:lnTo>
                    <a:pt x="609" y="1018"/>
                  </a:lnTo>
                  <a:lnTo>
                    <a:pt x="609" y="1019"/>
                  </a:lnTo>
                  <a:lnTo>
                    <a:pt x="610" y="1020"/>
                  </a:lnTo>
                  <a:lnTo>
                    <a:pt x="610" y="1021"/>
                  </a:lnTo>
                  <a:lnTo>
                    <a:pt x="610" y="1022"/>
                  </a:lnTo>
                  <a:lnTo>
                    <a:pt x="611" y="1022"/>
                  </a:lnTo>
                  <a:lnTo>
                    <a:pt x="612" y="1026"/>
                  </a:lnTo>
                  <a:lnTo>
                    <a:pt x="613" y="1026"/>
                  </a:lnTo>
                  <a:lnTo>
                    <a:pt x="615" y="1027"/>
                  </a:lnTo>
                  <a:lnTo>
                    <a:pt x="613" y="1027"/>
                  </a:lnTo>
                  <a:lnTo>
                    <a:pt x="615" y="1028"/>
                  </a:lnTo>
                  <a:lnTo>
                    <a:pt x="615" y="1029"/>
                  </a:lnTo>
                  <a:lnTo>
                    <a:pt x="613" y="1029"/>
                  </a:lnTo>
                  <a:lnTo>
                    <a:pt x="612" y="1029"/>
                  </a:lnTo>
                  <a:lnTo>
                    <a:pt x="612" y="1030"/>
                  </a:lnTo>
                  <a:lnTo>
                    <a:pt x="615" y="1030"/>
                  </a:lnTo>
                  <a:lnTo>
                    <a:pt x="617" y="1031"/>
                  </a:lnTo>
                  <a:lnTo>
                    <a:pt x="617" y="1032"/>
                  </a:lnTo>
                  <a:lnTo>
                    <a:pt x="618" y="1032"/>
                  </a:lnTo>
                  <a:lnTo>
                    <a:pt x="619" y="1033"/>
                  </a:lnTo>
                  <a:lnTo>
                    <a:pt x="620" y="1033"/>
                  </a:lnTo>
                  <a:lnTo>
                    <a:pt x="621" y="1033"/>
                  </a:lnTo>
                  <a:lnTo>
                    <a:pt x="621" y="1035"/>
                  </a:lnTo>
                  <a:lnTo>
                    <a:pt x="621" y="1036"/>
                  </a:lnTo>
                  <a:lnTo>
                    <a:pt x="622" y="1036"/>
                  </a:lnTo>
                  <a:lnTo>
                    <a:pt x="623" y="1037"/>
                  </a:lnTo>
                  <a:lnTo>
                    <a:pt x="623" y="1038"/>
                  </a:lnTo>
                  <a:lnTo>
                    <a:pt x="624" y="1038"/>
                  </a:lnTo>
                  <a:lnTo>
                    <a:pt x="624" y="1040"/>
                  </a:lnTo>
                  <a:lnTo>
                    <a:pt x="624" y="1041"/>
                  </a:lnTo>
                  <a:lnTo>
                    <a:pt x="625" y="1042"/>
                  </a:lnTo>
                  <a:lnTo>
                    <a:pt x="625" y="1043"/>
                  </a:lnTo>
                  <a:lnTo>
                    <a:pt x="625" y="1044"/>
                  </a:lnTo>
                  <a:lnTo>
                    <a:pt x="624" y="1045"/>
                  </a:lnTo>
                  <a:lnTo>
                    <a:pt x="623" y="1047"/>
                  </a:lnTo>
                  <a:lnTo>
                    <a:pt x="623" y="1048"/>
                  </a:lnTo>
                  <a:lnTo>
                    <a:pt x="624" y="1047"/>
                  </a:lnTo>
                  <a:lnTo>
                    <a:pt x="625" y="1045"/>
                  </a:lnTo>
                  <a:lnTo>
                    <a:pt x="626" y="1045"/>
                  </a:lnTo>
                  <a:lnTo>
                    <a:pt x="627" y="1045"/>
                  </a:lnTo>
                  <a:lnTo>
                    <a:pt x="629" y="1045"/>
                  </a:lnTo>
                  <a:lnTo>
                    <a:pt x="631" y="1047"/>
                  </a:lnTo>
                  <a:lnTo>
                    <a:pt x="632" y="1047"/>
                  </a:lnTo>
                  <a:lnTo>
                    <a:pt x="632" y="1048"/>
                  </a:lnTo>
                  <a:lnTo>
                    <a:pt x="633" y="1048"/>
                  </a:lnTo>
                  <a:lnTo>
                    <a:pt x="633" y="1049"/>
                  </a:lnTo>
                  <a:lnTo>
                    <a:pt x="634" y="1049"/>
                  </a:lnTo>
                  <a:lnTo>
                    <a:pt x="633" y="1048"/>
                  </a:lnTo>
                  <a:lnTo>
                    <a:pt x="634" y="1047"/>
                  </a:lnTo>
                  <a:lnTo>
                    <a:pt x="634" y="1045"/>
                  </a:lnTo>
                  <a:lnTo>
                    <a:pt x="634" y="1044"/>
                  </a:lnTo>
                  <a:lnTo>
                    <a:pt x="634" y="1043"/>
                  </a:lnTo>
                  <a:lnTo>
                    <a:pt x="635" y="1043"/>
                  </a:lnTo>
                  <a:lnTo>
                    <a:pt x="635" y="1042"/>
                  </a:lnTo>
                  <a:lnTo>
                    <a:pt x="636" y="1041"/>
                  </a:lnTo>
                  <a:lnTo>
                    <a:pt x="637" y="1040"/>
                  </a:lnTo>
                  <a:lnTo>
                    <a:pt x="638" y="1040"/>
                  </a:lnTo>
                  <a:lnTo>
                    <a:pt x="638" y="1041"/>
                  </a:lnTo>
                  <a:lnTo>
                    <a:pt x="637" y="1042"/>
                  </a:lnTo>
                  <a:lnTo>
                    <a:pt x="638" y="1042"/>
                  </a:lnTo>
                  <a:lnTo>
                    <a:pt x="640" y="1042"/>
                  </a:lnTo>
                  <a:lnTo>
                    <a:pt x="641" y="1043"/>
                  </a:lnTo>
                  <a:lnTo>
                    <a:pt x="641" y="1044"/>
                  </a:lnTo>
                  <a:lnTo>
                    <a:pt x="641" y="1045"/>
                  </a:lnTo>
                  <a:lnTo>
                    <a:pt x="642" y="1045"/>
                  </a:lnTo>
                  <a:lnTo>
                    <a:pt x="642" y="1044"/>
                  </a:lnTo>
                  <a:lnTo>
                    <a:pt x="642" y="1043"/>
                  </a:lnTo>
                  <a:lnTo>
                    <a:pt x="643" y="1043"/>
                  </a:lnTo>
                  <a:lnTo>
                    <a:pt x="644" y="1043"/>
                  </a:lnTo>
                  <a:lnTo>
                    <a:pt x="643" y="1042"/>
                  </a:lnTo>
                  <a:lnTo>
                    <a:pt x="643" y="1041"/>
                  </a:lnTo>
                  <a:lnTo>
                    <a:pt x="642" y="1041"/>
                  </a:lnTo>
                  <a:lnTo>
                    <a:pt x="642" y="1040"/>
                  </a:lnTo>
                  <a:lnTo>
                    <a:pt x="641" y="1038"/>
                  </a:lnTo>
                  <a:lnTo>
                    <a:pt x="641" y="1037"/>
                  </a:lnTo>
                  <a:lnTo>
                    <a:pt x="642" y="1037"/>
                  </a:lnTo>
                  <a:lnTo>
                    <a:pt x="642" y="1036"/>
                  </a:lnTo>
                  <a:lnTo>
                    <a:pt x="642" y="1035"/>
                  </a:lnTo>
                  <a:lnTo>
                    <a:pt x="643" y="1035"/>
                  </a:lnTo>
                  <a:lnTo>
                    <a:pt x="643" y="1033"/>
                  </a:lnTo>
                  <a:lnTo>
                    <a:pt x="644" y="1033"/>
                  </a:lnTo>
                  <a:lnTo>
                    <a:pt x="644" y="1032"/>
                  </a:lnTo>
                  <a:lnTo>
                    <a:pt x="646" y="1032"/>
                  </a:lnTo>
                  <a:lnTo>
                    <a:pt x="646" y="1031"/>
                  </a:lnTo>
                  <a:lnTo>
                    <a:pt x="646" y="1030"/>
                  </a:lnTo>
                  <a:lnTo>
                    <a:pt x="647" y="1030"/>
                  </a:lnTo>
                  <a:lnTo>
                    <a:pt x="647" y="1029"/>
                  </a:lnTo>
                  <a:lnTo>
                    <a:pt x="646" y="1029"/>
                  </a:lnTo>
                  <a:lnTo>
                    <a:pt x="646" y="1028"/>
                  </a:lnTo>
                  <a:lnTo>
                    <a:pt x="646" y="1027"/>
                  </a:lnTo>
                  <a:lnTo>
                    <a:pt x="646" y="1026"/>
                  </a:lnTo>
                  <a:lnTo>
                    <a:pt x="644" y="1026"/>
                  </a:lnTo>
                  <a:lnTo>
                    <a:pt x="644" y="1024"/>
                  </a:lnTo>
                  <a:lnTo>
                    <a:pt x="643" y="1022"/>
                  </a:lnTo>
                  <a:lnTo>
                    <a:pt x="643" y="1021"/>
                  </a:lnTo>
                  <a:lnTo>
                    <a:pt x="642" y="1021"/>
                  </a:lnTo>
                  <a:lnTo>
                    <a:pt x="642" y="1020"/>
                  </a:lnTo>
                  <a:lnTo>
                    <a:pt x="643" y="1020"/>
                  </a:lnTo>
                  <a:lnTo>
                    <a:pt x="643" y="1019"/>
                  </a:lnTo>
                  <a:lnTo>
                    <a:pt x="642" y="1019"/>
                  </a:lnTo>
                  <a:lnTo>
                    <a:pt x="642" y="1018"/>
                  </a:lnTo>
                  <a:lnTo>
                    <a:pt x="642" y="1017"/>
                  </a:lnTo>
                  <a:lnTo>
                    <a:pt x="641" y="1017"/>
                  </a:lnTo>
                  <a:lnTo>
                    <a:pt x="641" y="1016"/>
                  </a:lnTo>
                  <a:lnTo>
                    <a:pt x="642" y="1014"/>
                  </a:lnTo>
                  <a:lnTo>
                    <a:pt x="642" y="1013"/>
                  </a:lnTo>
                  <a:lnTo>
                    <a:pt x="641" y="1013"/>
                  </a:lnTo>
                  <a:lnTo>
                    <a:pt x="642" y="1012"/>
                  </a:lnTo>
                  <a:lnTo>
                    <a:pt x="641" y="1012"/>
                  </a:lnTo>
                  <a:lnTo>
                    <a:pt x="641" y="1010"/>
                  </a:lnTo>
                  <a:lnTo>
                    <a:pt x="641" y="1008"/>
                  </a:lnTo>
                  <a:lnTo>
                    <a:pt x="640" y="1008"/>
                  </a:lnTo>
                  <a:lnTo>
                    <a:pt x="640" y="1007"/>
                  </a:lnTo>
                  <a:lnTo>
                    <a:pt x="641" y="1007"/>
                  </a:lnTo>
                  <a:lnTo>
                    <a:pt x="642" y="1007"/>
                  </a:lnTo>
                  <a:lnTo>
                    <a:pt x="642" y="1006"/>
                  </a:lnTo>
                  <a:lnTo>
                    <a:pt x="641" y="1006"/>
                  </a:lnTo>
                  <a:lnTo>
                    <a:pt x="641" y="1005"/>
                  </a:lnTo>
                  <a:lnTo>
                    <a:pt x="640" y="1005"/>
                  </a:lnTo>
                  <a:lnTo>
                    <a:pt x="640" y="1004"/>
                  </a:lnTo>
                  <a:lnTo>
                    <a:pt x="641" y="1003"/>
                  </a:lnTo>
                  <a:lnTo>
                    <a:pt x="642" y="1003"/>
                  </a:lnTo>
                  <a:lnTo>
                    <a:pt x="641" y="1002"/>
                  </a:lnTo>
                  <a:lnTo>
                    <a:pt x="640" y="1002"/>
                  </a:lnTo>
                  <a:lnTo>
                    <a:pt x="640" y="1001"/>
                  </a:lnTo>
                  <a:lnTo>
                    <a:pt x="641" y="1001"/>
                  </a:lnTo>
                  <a:lnTo>
                    <a:pt x="641" y="999"/>
                  </a:lnTo>
                  <a:lnTo>
                    <a:pt x="640" y="998"/>
                  </a:lnTo>
                  <a:lnTo>
                    <a:pt x="640" y="997"/>
                  </a:lnTo>
                  <a:lnTo>
                    <a:pt x="641" y="996"/>
                  </a:lnTo>
                  <a:lnTo>
                    <a:pt x="640" y="996"/>
                  </a:lnTo>
                  <a:lnTo>
                    <a:pt x="638" y="997"/>
                  </a:lnTo>
                  <a:lnTo>
                    <a:pt x="637" y="997"/>
                  </a:lnTo>
                  <a:lnTo>
                    <a:pt x="637" y="996"/>
                  </a:lnTo>
                  <a:lnTo>
                    <a:pt x="637" y="995"/>
                  </a:lnTo>
                  <a:lnTo>
                    <a:pt x="636" y="995"/>
                  </a:lnTo>
                  <a:lnTo>
                    <a:pt x="636" y="993"/>
                  </a:lnTo>
                  <a:lnTo>
                    <a:pt x="636" y="992"/>
                  </a:lnTo>
                  <a:lnTo>
                    <a:pt x="636" y="991"/>
                  </a:lnTo>
                  <a:lnTo>
                    <a:pt x="635" y="991"/>
                  </a:lnTo>
                  <a:lnTo>
                    <a:pt x="635" y="990"/>
                  </a:lnTo>
                  <a:lnTo>
                    <a:pt x="634" y="990"/>
                  </a:lnTo>
                  <a:lnTo>
                    <a:pt x="635" y="988"/>
                  </a:lnTo>
                  <a:lnTo>
                    <a:pt x="634" y="988"/>
                  </a:lnTo>
                  <a:lnTo>
                    <a:pt x="634" y="987"/>
                  </a:lnTo>
                  <a:lnTo>
                    <a:pt x="634" y="986"/>
                  </a:lnTo>
                  <a:lnTo>
                    <a:pt x="635" y="986"/>
                  </a:lnTo>
                  <a:lnTo>
                    <a:pt x="636" y="986"/>
                  </a:lnTo>
                  <a:lnTo>
                    <a:pt x="637" y="986"/>
                  </a:lnTo>
                  <a:lnTo>
                    <a:pt x="637" y="985"/>
                  </a:lnTo>
                  <a:lnTo>
                    <a:pt x="641" y="984"/>
                  </a:lnTo>
                  <a:lnTo>
                    <a:pt x="642" y="984"/>
                  </a:lnTo>
                  <a:lnTo>
                    <a:pt x="643" y="983"/>
                  </a:lnTo>
                  <a:lnTo>
                    <a:pt x="644" y="983"/>
                  </a:lnTo>
                  <a:lnTo>
                    <a:pt x="646" y="982"/>
                  </a:lnTo>
                  <a:lnTo>
                    <a:pt x="647" y="982"/>
                  </a:lnTo>
                  <a:lnTo>
                    <a:pt x="648" y="981"/>
                  </a:lnTo>
                  <a:lnTo>
                    <a:pt x="649" y="981"/>
                  </a:lnTo>
                  <a:lnTo>
                    <a:pt x="649" y="980"/>
                  </a:lnTo>
                  <a:lnTo>
                    <a:pt x="651" y="978"/>
                  </a:lnTo>
                  <a:lnTo>
                    <a:pt x="652" y="978"/>
                  </a:lnTo>
                  <a:lnTo>
                    <a:pt x="653" y="976"/>
                  </a:lnTo>
                  <a:lnTo>
                    <a:pt x="654" y="976"/>
                  </a:lnTo>
                  <a:lnTo>
                    <a:pt x="655" y="974"/>
                  </a:lnTo>
                  <a:lnTo>
                    <a:pt x="656" y="973"/>
                  </a:lnTo>
                  <a:lnTo>
                    <a:pt x="657" y="972"/>
                  </a:lnTo>
                  <a:lnTo>
                    <a:pt x="658" y="971"/>
                  </a:lnTo>
                  <a:lnTo>
                    <a:pt x="659" y="970"/>
                  </a:lnTo>
                  <a:lnTo>
                    <a:pt x="661" y="970"/>
                  </a:lnTo>
                  <a:lnTo>
                    <a:pt x="661" y="969"/>
                  </a:lnTo>
                  <a:lnTo>
                    <a:pt x="659" y="969"/>
                  </a:lnTo>
                  <a:lnTo>
                    <a:pt x="661" y="968"/>
                  </a:lnTo>
                  <a:lnTo>
                    <a:pt x="663" y="965"/>
                  </a:lnTo>
                  <a:lnTo>
                    <a:pt x="664" y="965"/>
                  </a:lnTo>
                  <a:lnTo>
                    <a:pt x="664" y="964"/>
                  </a:lnTo>
                  <a:lnTo>
                    <a:pt x="665" y="964"/>
                  </a:lnTo>
                  <a:lnTo>
                    <a:pt x="665" y="962"/>
                  </a:lnTo>
                  <a:lnTo>
                    <a:pt x="666" y="960"/>
                  </a:lnTo>
                  <a:lnTo>
                    <a:pt x="666" y="959"/>
                  </a:lnTo>
                  <a:lnTo>
                    <a:pt x="666" y="958"/>
                  </a:lnTo>
                  <a:lnTo>
                    <a:pt x="667" y="958"/>
                  </a:lnTo>
                  <a:lnTo>
                    <a:pt x="667" y="957"/>
                  </a:lnTo>
                  <a:lnTo>
                    <a:pt x="667" y="956"/>
                  </a:lnTo>
                  <a:lnTo>
                    <a:pt x="667" y="955"/>
                  </a:lnTo>
                  <a:lnTo>
                    <a:pt x="667" y="953"/>
                  </a:lnTo>
                  <a:lnTo>
                    <a:pt x="667" y="952"/>
                  </a:lnTo>
                  <a:lnTo>
                    <a:pt x="667" y="950"/>
                  </a:lnTo>
                  <a:lnTo>
                    <a:pt x="667" y="949"/>
                  </a:lnTo>
                  <a:lnTo>
                    <a:pt x="667" y="947"/>
                  </a:lnTo>
                  <a:lnTo>
                    <a:pt x="667" y="946"/>
                  </a:lnTo>
                  <a:lnTo>
                    <a:pt x="666" y="945"/>
                  </a:lnTo>
                  <a:lnTo>
                    <a:pt x="666" y="944"/>
                  </a:lnTo>
                  <a:lnTo>
                    <a:pt x="667" y="942"/>
                  </a:lnTo>
                  <a:lnTo>
                    <a:pt x="666" y="942"/>
                  </a:lnTo>
                  <a:lnTo>
                    <a:pt x="666" y="941"/>
                  </a:lnTo>
                  <a:lnTo>
                    <a:pt x="666" y="939"/>
                  </a:lnTo>
                  <a:lnTo>
                    <a:pt x="666" y="937"/>
                  </a:lnTo>
                  <a:lnTo>
                    <a:pt x="665" y="937"/>
                  </a:lnTo>
                  <a:lnTo>
                    <a:pt x="665" y="936"/>
                  </a:lnTo>
                  <a:lnTo>
                    <a:pt x="665" y="935"/>
                  </a:lnTo>
                  <a:lnTo>
                    <a:pt x="664" y="934"/>
                  </a:lnTo>
                  <a:lnTo>
                    <a:pt x="664" y="932"/>
                  </a:lnTo>
                  <a:lnTo>
                    <a:pt x="664" y="930"/>
                  </a:lnTo>
                  <a:lnTo>
                    <a:pt x="663" y="929"/>
                  </a:lnTo>
                  <a:lnTo>
                    <a:pt x="663" y="928"/>
                  </a:lnTo>
                  <a:lnTo>
                    <a:pt x="661" y="928"/>
                  </a:lnTo>
                  <a:lnTo>
                    <a:pt x="661" y="927"/>
                  </a:lnTo>
                  <a:lnTo>
                    <a:pt x="661" y="926"/>
                  </a:lnTo>
                  <a:lnTo>
                    <a:pt x="659" y="926"/>
                  </a:lnTo>
                  <a:lnTo>
                    <a:pt x="659" y="925"/>
                  </a:lnTo>
                  <a:lnTo>
                    <a:pt x="658" y="924"/>
                  </a:lnTo>
                  <a:lnTo>
                    <a:pt x="657" y="924"/>
                  </a:lnTo>
                  <a:lnTo>
                    <a:pt x="657" y="923"/>
                  </a:lnTo>
                  <a:lnTo>
                    <a:pt x="657" y="922"/>
                  </a:lnTo>
                  <a:lnTo>
                    <a:pt x="656" y="922"/>
                  </a:lnTo>
                  <a:lnTo>
                    <a:pt x="655" y="921"/>
                  </a:lnTo>
                  <a:lnTo>
                    <a:pt x="654" y="922"/>
                  </a:lnTo>
                  <a:lnTo>
                    <a:pt x="654" y="921"/>
                  </a:lnTo>
                  <a:lnTo>
                    <a:pt x="654" y="919"/>
                  </a:lnTo>
                  <a:lnTo>
                    <a:pt x="653" y="919"/>
                  </a:lnTo>
                  <a:lnTo>
                    <a:pt x="654" y="921"/>
                  </a:lnTo>
                  <a:lnTo>
                    <a:pt x="652" y="919"/>
                  </a:lnTo>
                  <a:lnTo>
                    <a:pt x="652" y="917"/>
                  </a:lnTo>
                  <a:lnTo>
                    <a:pt x="652" y="916"/>
                  </a:lnTo>
                  <a:lnTo>
                    <a:pt x="651" y="916"/>
                  </a:lnTo>
                  <a:lnTo>
                    <a:pt x="649" y="916"/>
                  </a:lnTo>
                  <a:lnTo>
                    <a:pt x="649" y="915"/>
                  </a:lnTo>
                  <a:lnTo>
                    <a:pt x="648" y="915"/>
                  </a:lnTo>
                  <a:lnTo>
                    <a:pt x="647" y="914"/>
                  </a:lnTo>
                  <a:lnTo>
                    <a:pt x="648" y="914"/>
                  </a:lnTo>
                  <a:lnTo>
                    <a:pt x="647" y="913"/>
                  </a:lnTo>
                  <a:lnTo>
                    <a:pt x="646" y="913"/>
                  </a:lnTo>
                  <a:lnTo>
                    <a:pt x="646" y="912"/>
                  </a:lnTo>
                  <a:lnTo>
                    <a:pt x="647" y="912"/>
                  </a:lnTo>
                  <a:lnTo>
                    <a:pt x="647" y="911"/>
                  </a:lnTo>
                  <a:lnTo>
                    <a:pt x="646" y="911"/>
                  </a:lnTo>
                  <a:lnTo>
                    <a:pt x="646" y="910"/>
                  </a:lnTo>
                  <a:lnTo>
                    <a:pt x="646" y="908"/>
                  </a:lnTo>
                  <a:lnTo>
                    <a:pt x="646" y="907"/>
                  </a:lnTo>
                  <a:lnTo>
                    <a:pt x="647" y="907"/>
                  </a:lnTo>
                  <a:lnTo>
                    <a:pt x="647" y="906"/>
                  </a:lnTo>
                  <a:lnTo>
                    <a:pt x="648" y="906"/>
                  </a:lnTo>
                  <a:lnTo>
                    <a:pt x="648" y="905"/>
                  </a:lnTo>
                  <a:lnTo>
                    <a:pt x="649" y="905"/>
                  </a:lnTo>
                  <a:lnTo>
                    <a:pt x="649" y="904"/>
                  </a:lnTo>
                  <a:lnTo>
                    <a:pt x="651" y="904"/>
                  </a:lnTo>
                  <a:lnTo>
                    <a:pt x="651" y="902"/>
                  </a:lnTo>
                  <a:lnTo>
                    <a:pt x="651" y="901"/>
                  </a:lnTo>
                  <a:lnTo>
                    <a:pt x="652" y="901"/>
                  </a:lnTo>
                  <a:lnTo>
                    <a:pt x="652" y="900"/>
                  </a:lnTo>
                  <a:lnTo>
                    <a:pt x="653" y="900"/>
                  </a:lnTo>
                  <a:lnTo>
                    <a:pt x="653" y="899"/>
                  </a:lnTo>
                  <a:lnTo>
                    <a:pt x="654" y="899"/>
                  </a:lnTo>
                  <a:lnTo>
                    <a:pt x="653" y="898"/>
                  </a:lnTo>
                  <a:lnTo>
                    <a:pt x="654" y="898"/>
                  </a:lnTo>
                  <a:lnTo>
                    <a:pt x="654" y="896"/>
                  </a:lnTo>
                  <a:lnTo>
                    <a:pt x="653" y="896"/>
                  </a:lnTo>
                  <a:lnTo>
                    <a:pt x="653" y="895"/>
                  </a:lnTo>
                  <a:lnTo>
                    <a:pt x="654" y="894"/>
                  </a:lnTo>
                  <a:lnTo>
                    <a:pt x="654" y="893"/>
                  </a:lnTo>
                  <a:lnTo>
                    <a:pt x="654" y="892"/>
                  </a:lnTo>
                  <a:lnTo>
                    <a:pt x="655" y="892"/>
                  </a:lnTo>
                  <a:lnTo>
                    <a:pt x="656" y="892"/>
                  </a:lnTo>
                  <a:lnTo>
                    <a:pt x="656" y="893"/>
                  </a:lnTo>
                  <a:lnTo>
                    <a:pt x="656" y="894"/>
                  </a:lnTo>
                  <a:lnTo>
                    <a:pt x="657" y="894"/>
                  </a:lnTo>
                  <a:lnTo>
                    <a:pt x="657" y="893"/>
                  </a:lnTo>
                  <a:lnTo>
                    <a:pt x="657" y="892"/>
                  </a:lnTo>
                  <a:lnTo>
                    <a:pt x="656" y="892"/>
                  </a:lnTo>
                  <a:lnTo>
                    <a:pt x="656" y="891"/>
                  </a:lnTo>
                  <a:lnTo>
                    <a:pt x="657" y="890"/>
                  </a:lnTo>
                  <a:lnTo>
                    <a:pt x="658" y="890"/>
                  </a:lnTo>
                  <a:lnTo>
                    <a:pt x="657" y="889"/>
                  </a:lnTo>
                  <a:lnTo>
                    <a:pt x="657" y="887"/>
                  </a:lnTo>
                  <a:lnTo>
                    <a:pt x="657" y="885"/>
                  </a:lnTo>
                  <a:lnTo>
                    <a:pt x="658" y="885"/>
                  </a:lnTo>
                  <a:lnTo>
                    <a:pt x="658" y="884"/>
                  </a:lnTo>
                  <a:lnTo>
                    <a:pt x="659" y="884"/>
                  </a:lnTo>
                  <a:lnTo>
                    <a:pt x="659" y="883"/>
                  </a:lnTo>
                  <a:lnTo>
                    <a:pt x="658" y="884"/>
                  </a:lnTo>
                  <a:lnTo>
                    <a:pt x="657" y="884"/>
                  </a:lnTo>
                  <a:lnTo>
                    <a:pt x="656" y="884"/>
                  </a:lnTo>
                  <a:lnTo>
                    <a:pt x="655" y="883"/>
                  </a:lnTo>
                  <a:lnTo>
                    <a:pt x="655" y="882"/>
                  </a:lnTo>
                  <a:lnTo>
                    <a:pt x="656" y="882"/>
                  </a:lnTo>
                  <a:lnTo>
                    <a:pt x="656" y="881"/>
                  </a:lnTo>
                  <a:lnTo>
                    <a:pt x="656" y="880"/>
                  </a:lnTo>
                  <a:lnTo>
                    <a:pt x="656" y="879"/>
                  </a:lnTo>
                  <a:lnTo>
                    <a:pt x="655" y="880"/>
                  </a:lnTo>
                  <a:lnTo>
                    <a:pt x="655" y="879"/>
                  </a:lnTo>
                  <a:lnTo>
                    <a:pt x="655" y="878"/>
                  </a:lnTo>
                  <a:lnTo>
                    <a:pt x="654" y="878"/>
                  </a:lnTo>
                  <a:lnTo>
                    <a:pt x="654" y="877"/>
                  </a:lnTo>
                  <a:lnTo>
                    <a:pt x="654" y="876"/>
                  </a:lnTo>
                  <a:lnTo>
                    <a:pt x="655" y="876"/>
                  </a:lnTo>
                  <a:lnTo>
                    <a:pt x="656" y="875"/>
                  </a:lnTo>
                  <a:lnTo>
                    <a:pt x="657" y="875"/>
                  </a:lnTo>
                  <a:lnTo>
                    <a:pt x="656" y="873"/>
                  </a:lnTo>
                  <a:lnTo>
                    <a:pt x="655" y="873"/>
                  </a:lnTo>
                  <a:lnTo>
                    <a:pt x="655" y="875"/>
                  </a:lnTo>
                  <a:lnTo>
                    <a:pt x="654" y="875"/>
                  </a:lnTo>
                  <a:lnTo>
                    <a:pt x="654" y="873"/>
                  </a:lnTo>
                  <a:lnTo>
                    <a:pt x="653" y="871"/>
                  </a:lnTo>
                  <a:lnTo>
                    <a:pt x="654" y="870"/>
                  </a:lnTo>
                  <a:lnTo>
                    <a:pt x="655" y="870"/>
                  </a:lnTo>
                  <a:lnTo>
                    <a:pt x="655" y="869"/>
                  </a:lnTo>
                  <a:lnTo>
                    <a:pt x="654" y="869"/>
                  </a:lnTo>
                  <a:lnTo>
                    <a:pt x="656" y="868"/>
                  </a:lnTo>
                  <a:lnTo>
                    <a:pt x="653" y="869"/>
                  </a:lnTo>
                  <a:lnTo>
                    <a:pt x="653" y="868"/>
                  </a:lnTo>
                  <a:lnTo>
                    <a:pt x="652" y="868"/>
                  </a:lnTo>
                  <a:lnTo>
                    <a:pt x="651" y="868"/>
                  </a:lnTo>
                  <a:lnTo>
                    <a:pt x="649" y="868"/>
                  </a:lnTo>
                  <a:lnTo>
                    <a:pt x="649" y="867"/>
                  </a:lnTo>
                  <a:lnTo>
                    <a:pt x="651" y="867"/>
                  </a:lnTo>
                  <a:lnTo>
                    <a:pt x="651" y="866"/>
                  </a:lnTo>
                  <a:lnTo>
                    <a:pt x="652" y="866"/>
                  </a:lnTo>
                  <a:lnTo>
                    <a:pt x="652" y="865"/>
                  </a:lnTo>
                  <a:lnTo>
                    <a:pt x="653" y="864"/>
                  </a:lnTo>
                  <a:lnTo>
                    <a:pt x="653" y="862"/>
                  </a:lnTo>
                  <a:lnTo>
                    <a:pt x="654" y="861"/>
                  </a:lnTo>
                  <a:lnTo>
                    <a:pt x="654" y="860"/>
                  </a:lnTo>
                  <a:lnTo>
                    <a:pt x="654" y="859"/>
                  </a:lnTo>
                  <a:lnTo>
                    <a:pt x="654" y="858"/>
                  </a:lnTo>
                  <a:lnTo>
                    <a:pt x="654" y="856"/>
                  </a:lnTo>
                  <a:lnTo>
                    <a:pt x="654" y="855"/>
                  </a:lnTo>
                  <a:lnTo>
                    <a:pt x="655" y="855"/>
                  </a:lnTo>
                  <a:lnTo>
                    <a:pt x="655" y="854"/>
                  </a:lnTo>
                  <a:lnTo>
                    <a:pt x="656" y="854"/>
                  </a:lnTo>
                  <a:lnTo>
                    <a:pt x="655" y="853"/>
                  </a:lnTo>
                  <a:lnTo>
                    <a:pt x="655" y="852"/>
                  </a:lnTo>
                  <a:lnTo>
                    <a:pt x="656" y="853"/>
                  </a:lnTo>
                  <a:lnTo>
                    <a:pt x="656" y="852"/>
                  </a:lnTo>
                  <a:lnTo>
                    <a:pt x="655" y="852"/>
                  </a:lnTo>
                  <a:lnTo>
                    <a:pt x="654" y="852"/>
                  </a:lnTo>
                  <a:lnTo>
                    <a:pt x="654" y="850"/>
                  </a:lnTo>
                  <a:lnTo>
                    <a:pt x="654" y="849"/>
                  </a:lnTo>
                  <a:lnTo>
                    <a:pt x="653" y="849"/>
                  </a:lnTo>
                  <a:lnTo>
                    <a:pt x="652" y="849"/>
                  </a:lnTo>
                  <a:lnTo>
                    <a:pt x="652" y="848"/>
                  </a:lnTo>
                  <a:lnTo>
                    <a:pt x="652" y="847"/>
                  </a:lnTo>
                  <a:lnTo>
                    <a:pt x="651" y="847"/>
                  </a:lnTo>
                  <a:lnTo>
                    <a:pt x="651" y="846"/>
                  </a:lnTo>
                  <a:lnTo>
                    <a:pt x="651" y="845"/>
                  </a:lnTo>
                  <a:lnTo>
                    <a:pt x="651" y="844"/>
                  </a:lnTo>
                  <a:lnTo>
                    <a:pt x="651" y="843"/>
                  </a:lnTo>
                  <a:lnTo>
                    <a:pt x="649" y="839"/>
                  </a:lnTo>
                  <a:lnTo>
                    <a:pt x="649" y="838"/>
                  </a:lnTo>
                  <a:lnTo>
                    <a:pt x="649" y="837"/>
                  </a:lnTo>
                  <a:lnTo>
                    <a:pt x="651" y="837"/>
                  </a:lnTo>
                  <a:lnTo>
                    <a:pt x="649" y="836"/>
                  </a:lnTo>
                  <a:lnTo>
                    <a:pt x="651" y="836"/>
                  </a:lnTo>
                  <a:lnTo>
                    <a:pt x="651" y="835"/>
                  </a:lnTo>
                  <a:lnTo>
                    <a:pt x="652" y="834"/>
                  </a:lnTo>
                  <a:lnTo>
                    <a:pt x="652" y="833"/>
                  </a:lnTo>
                  <a:lnTo>
                    <a:pt x="653" y="833"/>
                  </a:lnTo>
                  <a:lnTo>
                    <a:pt x="654" y="833"/>
                  </a:lnTo>
                  <a:lnTo>
                    <a:pt x="654" y="832"/>
                  </a:lnTo>
                  <a:lnTo>
                    <a:pt x="655" y="832"/>
                  </a:lnTo>
                  <a:lnTo>
                    <a:pt x="655" y="831"/>
                  </a:lnTo>
                  <a:lnTo>
                    <a:pt x="656" y="831"/>
                  </a:lnTo>
                  <a:lnTo>
                    <a:pt x="656" y="830"/>
                  </a:lnTo>
                  <a:lnTo>
                    <a:pt x="657" y="830"/>
                  </a:lnTo>
                  <a:lnTo>
                    <a:pt x="657" y="831"/>
                  </a:lnTo>
                  <a:lnTo>
                    <a:pt x="658" y="831"/>
                  </a:lnTo>
                  <a:lnTo>
                    <a:pt x="659" y="831"/>
                  </a:lnTo>
                  <a:lnTo>
                    <a:pt x="661" y="831"/>
                  </a:lnTo>
                  <a:lnTo>
                    <a:pt x="663" y="831"/>
                  </a:lnTo>
                  <a:lnTo>
                    <a:pt x="663" y="832"/>
                  </a:lnTo>
                  <a:lnTo>
                    <a:pt x="665" y="832"/>
                  </a:lnTo>
                  <a:lnTo>
                    <a:pt x="666" y="832"/>
                  </a:lnTo>
                  <a:lnTo>
                    <a:pt x="666" y="833"/>
                  </a:lnTo>
                  <a:lnTo>
                    <a:pt x="667" y="833"/>
                  </a:lnTo>
                  <a:lnTo>
                    <a:pt x="668" y="833"/>
                  </a:lnTo>
                  <a:lnTo>
                    <a:pt x="669" y="834"/>
                  </a:lnTo>
                  <a:lnTo>
                    <a:pt x="670" y="834"/>
                  </a:lnTo>
                  <a:lnTo>
                    <a:pt x="670" y="835"/>
                  </a:lnTo>
                  <a:lnTo>
                    <a:pt x="671" y="835"/>
                  </a:lnTo>
                  <a:lnTo>
                    <a:pt x="672" y="835"/>
                  </a:lnTo>
                  <a:lnTo>
                    <a:pt x="674" y="835"/>
                  </a:lnTo>
                  <a:lnTo>
                    <a:pt x="676" y="836"/>
                  </a:lnTo>
                  <a:lnTo>
                    <a:pt x="677" y="836"/>
                  </a:lnTo>
                  <a:lnTo>
                    <a:pt x="676" y="837"/>
                  </a:lnTo>
                  <a:lnTo>
                    <a:pt x="674" y="837"/>
                  </a:lnTo>
                  <a:lnTo>
                    <a:pt x="674" y="838"/>
                  </a:lnTo>
                  <a:lnTo>
                    <a:pt x="676" y="838"/>
                  </a:lnTo>
                  <a:lnTo>
                    <a:pt x="676" y="837"/>
                  </a:lnTo>
                  <a:lnTo>
                    <a:pt x="677" y="837"/>
                  </a:lnTo>
                  <a:lnTo>
                    <a:pt x="678" y="836"/>
                  </a:lnTo>
                  <a:lnTo>
                    <a:pt x="679" y="835"/>
                  </a:lnTo>
                  <a:lnTo>
                    <a:pt x="680" y="836"/>
                  </a:lnTo>
                  <a:lnTo>
                    <a:pt x="681" y="836"/>
                  </a:lnTo>
                  <a:lnTo>
                    <a:pt x="682" y="836"/>
                  </a:lnTo>
                  <a:lnTo>
                    <a:pt x="683" y="837"/>
                  </a:lnTo>
                  <a:lnTo>
                    <a:pt x="683" y="838"/>
                  </a:lnTo>
                  <a:lnTo>
                    <a:pt x="684" y="838"/>
                  </a:lnTo>
                  <a:lnTo>
                    <a:pt x="684" y="839"/>
                  </a:lnTo>
                  <a:lnTo>
                    <a:pt x="686" y="839"/>
                  </a:lnTo>
                  <a:lnTo>
                    <a:pt x="686" y="838"/>
                  </a:lnTo>
                  <a:lnTo>
                    <a:pt x="684" y="838"/>
                  </a:lnTo>
                  <a:lnTo>
                    <a:pt x="684" y="837"/>
                  </a:lnTo>
                  <a:lnTo>
                    <a:pt x="686" y="837"/>
                  </a:lnTo>
                  <a:lnTo>
                    <a:pt x="688" y="837"/>
                  </a:lnTo>
                  <a:lnTo>
                    <a:pt x="688" y="836"/>
                  </a:lnTo>
                  <a:lnTo>
                    <a:pt x="689" y="836"/>
                  </a:lnTo>
                  <a:lnTo>
                    <a:pt x="689" y="835"/>
                  </a:lnTo>
                  <a:lnTo>
                    <a:pt x="691" y="835"/>
                  </a:lnTo>
                  <a:lnTo>
                    <a:pt x="692" y="835"/>
                  </a:lnTo>
                  <a:lnTo>
                    <a:pt x="693" y="835"/>
                  </a:lnTo>
                  <a:lnTo>
                    <a:pt x="693" y="834"/>
                  </a:lnTo>
                  <a:lnTo>
                    <a:pt x="693" y="833"/>
                  </a:lnTo>
                  <a:lnTo>
                    <a:pt x="694" y="833"/>
                  </a:lnTo>
                  <a:lnTo>
                    <a:pt x="695" y="832"/>
                  </a:lnTo>
                  <a:lnTo>
                    <a:pt x="697" y="832"/>
                  </a:lnTo>
                  <a:lnTo>
                    <a:pt x="697" y="833"/>
                  </a:lnTo>
                  <a:lnTo>
                    <a:pt x="697" y="834"/>
                  </a:lnTo>
                  <a:lnTo>
                    <a:pt x="698" y="834"/>
                  </a:lnTo>
                  <a:lnTo>
                    <a:pt x="699" y="834"/>
                  </a:lnTo>
                  <a:lnTo>
                    <a:pt x="699" y="835"/>
                  </a:lnTo>
                  <a:lnTo>
                    <a:pt x="700" y="835"/>
                  </a:lnTo>
                  <a:lnTo>
                    <a:pt x="701" y="835"/>
                  </a:lnTo>
                  <a:lnTo>
                    <a:pt x="701" y="836"/>
                  </a:lnTo>
                  <a:lnTo>
                    <a:pt x="702" y="837"/>
                  </a:lnTo>
                  <a:lnTo>
                    <a:pt x="702" y="838"/>
                  </a:lnTo>
                  <a:lnTo>
                    <a:pt x="703" y="838"/>
                  </a:lnTo>
                  <a:lnTo>
                    <a:pt x="703" y="839"/>
                  </a:lnTo>
                  <a:lnTo>
                    <a:pt x="704" y="839"/>
                  </a:lnTo>
                  <a:lnTo>
                    <a:pt x="706" y="839"/>
                  </a:lnTo>
                  <a:lnTo>
                    <a:pt x="707" y="839"/>
                  </a:lnTo>
                  <a:lnTo>
                    <a:pt x="707" y="841"/>
                  </a:lnTo>
                  <a:lnTo>
                    <a:pt x="707" y="843"/>
                  </a:lnTo>
                  <a:lnTo>
                    <a:pt x="707" y="844"/>
                  </a:lnTo>
                  <a:lnTo>
                    <a:pt x="706" y="844"/>
                  </a:lnTo>
                  <a:lnTo>
                    <a:pt x="706" y="845"/>
                  </a:lnTo>
                  <a:lnTo>
                    <a:pt x="704" y="846"/>
                  </a:lnTo>
                  <a:lnTo>
                    <a:pt x="706" y="846"/>
                  </a:lnTo>
                  <a:lnTo>
                    <a:pt x="707" y="847"/>
                  </a:lnTo>
                  <a:lnTo>
                    <a:pt x="707" y="846"/>
                  </a:lnTo>
                  <a:lnTo>
                    <a:pt x="707" y="845"/>
                  </a:lnTo>
                  <a:lnTo>
                    <a:pt x="709" y="845"/>
                  </a:lnTo>
                  <a:lnTo>
                    <a:pt x="710" y="845"/>
                  </a:lnTo>
                  <a:lnTo>
                    <a:pt x="711" y="846"/>
                  </a:lnTo>
                  <a:lnTo>
                    <a:pt x="712" y="846"/>
                  </a:lnTo>
                  <a:lnTo>
                    <a:pt x="712" y="847"/>
                  </a:lnTo>
                  <a:lnTo>
                    <a:pt x="711" y="847"/>
                  </a:lnTo>
                  <a:lnTo>
                    <a:pt x="711" y="848"/>
                  </a:lnTo>
                  <a:lnTo>
                    <a:pt x="712" y="848"/>
                  </a:lnTo>
                  <a:lnTo>
                    <a:pt x="713" y="848"/>
                  </a:lnTo>
                  <a:lnTo>
                    <a:pt x="713" y="849"/>
                  </a:lnTo>
                  <a:lnTo>
                    <a:pt x="713" y="850"/>
                  </a:lnTo>
                  <a:lnTo>
                    <a:pt x="713" y="852"/>
                  </a:lnTo>
                  <a:lnTo>
                    <a:pt x="714" y="852"/>
                  </a:lnTo>
                  <a:lnTo>
                    <a:pt x="714" y="850"/>
                  </a:lnTo>
                  <a:lnTo>
                    <a:pt x="714" y="849"/>
                  </a:lnTo>
                  <a:lnTo>
                    <a:pt x="715" y="849"/>
                  </a:lnTo>
                  <a:lnTo>
                    <a:pt x="716" y="850"/>
                  </a:lnTo>
                  <a:lnTo>
                    <a:pt x="717" y="852"/>
                  </a:lnTo>
                  <a:lnTo>
                    <a:pt x="717" y="853"/>
                  </a:lnTo>
                  <a:lnTo>
                    <a:pt x="716" y="853"/>
                  </a:lnTo>
                  <a:lnTo>
                    <a:pt x="715" y="853"/>
                  </a:lnTo>
                  <a:lnTo>
                    <a:pt x="715" y="854"/>
                  </a:lnTo>
                  <a:lnTo>
                    <a:pt x="715" y="855"/>
                  </a:lnTo>
                  <a:lnTo>
                    <a:pt x="716" y="855"/>
                  </a:lnTo>
                  <a:lnTo>
                    <a:pt x="717" y="855"/>
                  </a:lnTo>
                  <a:lnTo>
                    <a:pt x="717" y="856"/>
                  </a:lnTo>
                  <a:lnTo>
                    <a:pt x="716" y="856"/>
                  </a:lnTo>
                  <a:lnTo>
                    <a:pt x="716" y="858"/>
                  </a:lnTo>
                  <a:lnTo>
                    <a:pt x="716" y="859"/>
                  </a:lnTo>
                  <a:lnTo>
                    <a:pt x="717" y="859"/>
                  </a:lnTo>
                  <a:lnTo>
                    <a:pt x="717" y="860"/>
                  </a:lnTo>
                  <a:lnTo>
                    <a:pt x="717" y="861"/>
                  </a:lnTo>
                  <a:lnTo>
                    <a:pt x="718" y="861"/>
                  </a:lnTo>
                  <a:lnTo>
                    <a:pt x="717" y="860"/>
                  </a:lnTo>
                  <a:lnTo>
                    <a:pt x="718" y="860"/>
                  </a:lnTo>
                  <a:lnTo>
                    <a:pt x="720" y="861"/>
                  </a:lnTo>
                  <a:lnTo>
                    <a:pt x="722" y="861"/>
                  </a:lnTo>
                  <a:lnTo>
                    <a:pt x="723" y="861"/>
                  </a:lnTo>
                  <a:lnTo>
                    <a:pt x="724" y="861"/>
                  </a:lnTo>
                  <a:lnTo>
                    <a:pt x="724" y="862"/>
                  </a:lnTo>
                  <a:lnTo>
                    <a:pt x="725" y="862"/>
                  </a:lnTo>
                  <a:lnTo>
                    <a:pt x="726" y="862"/>
                  </a:lnTo>
                  <a:lnTo>
                    <a:pt x="727" y="864"/>
                  </a:lnTo>
                  <a:lnTo>
                    <a:pt x="728" y="864"/>
                  </a:lnTo>
                  <a:lnTo>
                    <a:pt x="729" y="864"/>
                  </a:lnTo>
                  <a:lnTo>
                    <a:pt x="729" y="862"/>
                  </a:lnTo>
                  <a:lnTo>
                    <a:pt x="731" y="862"/>
                  </a:lnTo>
                  <a:lnTo>
                    <a:pt x="732" y="862"/>
                  </a:lnTo>
                  <a:lnTo>
                    <a:pt x="733" y="862"/>
                  </a:lnTo>
                  <a:lnTo>
                    <a:pt x="733" y="864"/>
                  </a:lnTo>
                  <a:lnTo>
                    <a:pt x="732" y="864"/>
                  </a:lnTo>
                  <a:lnTo>
                    <a:pt x="733" y="865"/>
                  </a:lnTo>
                  <a:lnTo>
                    <a:pt x="733" y="866"/>
                  </a:lnTo>
                  <a:lnTo>
                    <a:pt x="733" y="867"/>
                  </a:lnTo>
                  <a:lnTo>
                    <a:pt x="734" y="867"/>
                  </a:lnTo>
                  <a:lnTo>
                    <a:pt x="735" y="867"/>
                  </a:lnTo>
                  <a:lnTo>
                    <a:pt x="735" y="866"/>
                  </a:lnTo>
                  <a:lnTo>
                    <a:pt x="737" y="866"/>
                  </a:lnTo>
                  <a:lnTo>
                    <a:pt x="737" y="867"/>
                  </a:lnTo>
                  <a:lnTo>
                    <a:pt x="738" y="867"/>
                  </a:lnTo>
                  <a:lnTo>
                    <a:pt x="738" y="866"/>
                  </a:lnTo>
                  <a:lnTo>
                    <a:pt x="737" y="865"/>
                  </a:lnTo>
                  <a:lnTo>
                    <a:pt x="738" y="865"/>
                  </a:lnTo>
                  <a:lnTo>
                    <a:pt x="738" y="864"/>
                  </a:lnTo>
                  <a:lnTo>
                    <a:pt x="738" y="862"/>
                  </a:lnTo>
                  <a:lnTo>
                    <a:pt x="739" y="862"/>
                  </a:lnTo>
                  <a:lnTo>
                    <a:pt x="739" y="864"/>
                  </a:lnTo>
                  <a:lnTo>
                    <a:pt x="739" y="865"/>
                  </a:lnTo>
                  <a:lnTo>
                    <a:pt x="740" y="865"/>
                  </a:lnTo>
                  <a:lnTo>
                    <a:pt x="740" y="866"/>
                  </a:lnTo>
                  <a:lnTo>
                    <a:pt x="740" y="867"/>
                  </a:lnTo>
                  <a:lnTo>
                    <a:pt x="740" y="868"/>
                  </a:lnTo>
                  <a:lnTo>
                    <a:pt x="740" y="869"/>
                  </a:lnTo>
                  <a:lnTo>
                    <a:pt x="739" y="869"/>
                  </a:lnTo>
                  <a:lnTo>
                    <a:pt x="738" y="869"/>
                  </a:lnTo>
                  <a:lnTo>
                    <a:pt x="738" y="870"/>
                  </a:lnTo>
                  <a:lnTo>
                    <a:pt x="737" y="870"/>
                  </a:lnTo>
                  <a:lnTo>
                    <a:pt x="737" y="871"/>
                  </a:lnTo>
                  <a:lnTo>
                    <a:pt x="738" y="871"/>
                  </a:lnTo>
                  <a:lnTo>
                    <a:pt x="737" y="873"/>
                  </a:lnTo>
                  <a:lnTo>
                    <a:pt x="738" y="873"/>
                  </a:lnTo>
                  <a:lnTo>
                    <a:pt x="738" y="875"/>
                  </a:lnTo>
                  <a:lnTo>
                    <a:pt x="735" y="875"/>
                  </a:lnTo>
                  <a:lnTo>
                    <a:pt x="737" y="876"/>
                  </a:lnTo>
                  <a:lnTo>
                    <a:pt x="737" y="877"/>
                  </a:lnTo>
                  <a:lnTo>
                    <a:pt x="737" y="878"/>
                  </a:lnTo>
                  <a:lnTo>
                    <a:pt x="737" y="879"/>
                  </a:lnTo>
                  <a:lnTo>
                    <a:pt x="738" y="880"/>
                  </a:lnTo>
                  <a:lnTo>
                    <a:pt x="738" y="881"/>
                  </a:lnTo>
                  <a:lnTo>
                    <a:pt x="738" y="882"/>
                  </a:lnTo>
                  <a:lnTo>
                    <a:pt x="738" y="883"/>
                  </a:lnTo>
                  <a:lnTo>
                    <a:pt x="737" y="883"/>
                  </a:lnTo>
                  <a:lnTo>
                    <a:pt x="735" y="883"/>
                  </a:lnTo>
                  <a:lnTo>
                    <a:pt x="735" y="884"/>
                  </a:lnTo>
                  <a:lnTo>
                    <a:pt x="731" y="884"/>
                  </a:lnTo>
                  <a:lnTo>
                    <a:pt x="728" y="885"/>
                  </a:lnTo>
                  <a:lnTo>
                    <a:pt x="727" y="884"/>
                  </a:lnTo>
                  <a:lnTo>
                    <a:pt x="724" y="883"/>
                  </a:lnTo>
                  <a:lnTo>
                    <a:pt x="725" y="884"/>
                  </a:lnTo>
                  <a:lnTo>
                    <a:pt x="726" y="884"/>
                  </a:lnTo>
                  <a:lnTo>
                    <a:pt x="728" y="885"/>
                  </a:lnTo>
                  <a:lnTo>
                    <a:pt x="729" y="885"/>
                  </a:lnTo>
                  <a:lnTo>
                    <a:pt x="731" y="885"/>
                  </a:lnTo>
                  <a:lnTo>
                    <a:pt x="732" y="885"/>
                  </a:lnTo>
                  <a:lnTo>
                    <a:pt x="733" y="885"/>
                  </a:lnTo>
                  <a:lnTo>
                    <a:pt x="734" y="885"/>
                  </a:lnTo>
                  <a:lnTo>
                    <a:pt x="735" y="885"/>
                  </a:lnTo>
                  <a:lnTo>
                    <a:pt x="735" y="884"/>
                  </a:lnTo>
                  <a:lnTo>
                    <a:pt x="737" y="884"/>
                  </a:lnTo>
                  <a:lnTo>
                    <a:pt x="737" y="885"/>
                  </a:lnTo>
                  <a:lnTo>
                    <a:pt x="737" y="887"/>
                  </a:lnTo>
                  <a:lnTo>
                    <a:pt x="738" y="889"/>
                  </a:lnTo>
                  <a:lnTo>
                    <a:pt x="738" y="890"/>
                  </a:lnTo>
                  <a:lnTo>
                    <a:pt x="739" y="890"/>
                  </a:lnTo>
                  <a:lnTo>
                    <a:pt x="739" y="891"/>
                  </a:lnTo>
                  <a:lnTo>
                    <a:pt x="738" y="891"/>
                  </a:lnTo>
                  <a:lnTo>
                    <a:pt x="738" y="892"/>
                  </a:lnTo>
                  <a:lnTo>
                    <a:pt x="739" y="892"/>
                  </a:lnTo>
                  <a:lnTo>
                    <a:pt x="739" y="893"/>
                  </a:lnTo>
                  <a:lnTo>
                    <a:pt x="738" y="894"/>
                  </a:lnTo>
                  <a:lnTo>
                    <a:pt x="737" y="894"/>
                  </a:lnTo>
                  <a:lnTo>
                    <a:pt x="737" y="895"/>
                  </a:lnTo>
                  <a:lnTo>
                    <a:pt x="737" y="896"/>
                  </a:lnTo>
                  <a:lnTo>
                    <a:pt x="738" y="896"/>
                  </a:lnTo>
                  <a:lnTo>
                    <a:pt x="738" y="898"/>
                  </a:lnTo>
                  <a:lnTo>
                    <a:pt x="737" y="899"/>
                  </a:lnTo>
                  <a:lnTo>
                    <a:pt x="737" y="900"/>
                  </a:lnTo>
                  <a:lnTo>
                    <a:pt x="738" y="899"/>
                  </a:lnTo>
                  <a:lnTo>
                    <a:pt x="739" y="899"/>
                  </a:lnTo>
                  <a:lnTo>
                    <a:pt x="740" y="899"/>
                  </a:lnTo>
                  <a:lnTo>
                    <a:pt x="741" y="899"/>
                  </a:lnTo>
                  <a:lnTo>
                    <a:pt x="741" y="900"/>
                  </a:lnTo>
                  <a:lnTo>
                    <a:pt x="743" y="901"/>
                  </a:lnTo>
                  <a:lnTo>
                    <a:pt x="741" y="901"/>
                  </a:lnTo>
                  <a:lnTo>
                    <a:pt x="740" y="901"/>
                  </a:lnTo>
                  <a:lnTo>
                    <a:pt x="739" y="902"/>
                  </a:lnTo>
                  <a:lnTo>
                    <a:pt x="740" y="902"/>
                  </a:lnTo>
                  <a:lnTo>
                    <a:pt x="740" y="904"/>
                  </a:lnTo>
                  <a:lnTo>
                    <a:pt x="741" y="904"/>
                  </a:lnTo>
                  <a:lnTo>
                    <a:pt x="740" y="905"/>
                  </a:lnTo>
                  <a:lnTo>
                    <a:pt x="739" y="905"/>
                  </a:lnTo>
                  <a:lnTo>
                    <a:pt x="739" y="907"/>
                  </a:lnTo>
                  <a:lnTo>
                    <a:pt x="740" y="907"/>
                  </a:lnTo>
                  <a:lnTo>
                    <a:pt x="740" y="908"/>
                  </a:lnTo>
                  <a:lnTo>
                    <a:pt x="739" y="908"/>
                  </a:lnTo>
                  <a:lnTo>
                    <a:pt x="739" y="910"/>
                  </a:lnTo>
                  <a:lnTo>
                    <a:pt x="738" y="910"/>
                  </a:lnTo>
                  <a:lnTo>
                    <a:pt x="737" y="908"/>
                  </a:lnTo>
                  <a:lnTo>
                    <a:pt x="738" y="908"/>
                  </a:lnTo>
                  <a:lnTo>
                    <a:pt x="738" y="907"/>
                  </a:lnTo>
                  <a:lnTo>
                    <a:pt x="737" y="907"/>
                  </a:lnTo>
                  <a:lnTo>
                    <a:pt x="737" y="906"/>
                  </a:lnTo>
                  <a:lnTo>
                    <a:pt x="735" y="905"/>
                  </a:lnTo>
                  <a:lnTo>
                    <a:pt x="735" y="906"/>
                  </a:lnTo>
                  <a:lnTo>
                    <a:pt x="735" y="907"/>
                  </a:lnTo>
                  <a:lnTo>
                    <a:pt x="737" y="907"/>
                  </a:lnTo>
                  <a:lnTo>
                    <a:pt x="735" y="908"/>
                  </a:lnTo>
                  <a:lnTo>
                    <a:pt x="737" y="908"/>
                  </a:lnTo>
                  <a:lnTo>
                    <a:pt x="737" y="910"/>
                  </a:lnTo>
                  <a:lnTo>
                    <a:pt x="735" y="910"/>
                  </a:lnTo>
                  <a:lnTo>
                    <a:pt x="734" y="910"/>
                  </a:lnTo>
                  <a:lnTo>
                    <a:pt x="733" y="910"/>
                  </a:lnTo>
                  <a:lnTo>
                    <a:pt x="732" y="910"/>
                  </a:lnTo>
                  <a:lnTo>
                    <a:pt x="732" y="911"/>
                  </a:lnTo>
                  <a:lnTo>
                    <a:pt x="733" y="911"/>
                  </a:lnTo>
                  <a:lnTo>
                    <a:pt x="734" y="911"/>
                  </a:lnTo>
                  <a:lnTo>
                    <a:pt x="734" y="912"/>
                  </a:lnTo>
                  <a:lnTo>
                    <a:pt x="735" y="912"/>
                  </a:lnTo>
                  <a:lnTo>
                    <a:pt x="735" y="913"/>
                  </a:lnTo>
                  <a:lnTo>
                    <a:pt x="735" y="914"/>
                  </a:lnTo>
                  <a:lnTo>
                    <a:pt x="737" y="914"/>
                  </a:lnTo>
                  <a:lnTo>
                    <a:pt x="737" y="913"/>
                  </a:lnTo>
                  <a:lnTo>
                    <a:pt x="737" y="912"/>
                  </a:lnTo>
                  <a:lnTo>
                    <a:pt x="738" y="912"/>
                  </a:lnTo>
                  <a:lnTo>
                    <a:pt x="738" y="911"/>
                  </a:lnTo>
                  <a:lnTo>
                    <a:pt x="739" y="911"/>
                  </a:lnTo>
                  <a:lnTo>
                    <a:pt x="739" y="910"/>
                  </a:lnTo>
                  <a:lnTo>
                    <a:pt x="740" y="910"/>
                  </a:lnTo>
                  <a:lnTo>
                    <a:pt x="740" y="908"/>
                  </a:lnTo>
                  <a:lnTo>
                    <a:pt x="741" y="908"/>
                  </a:lnTo>
                  <a:lnTo>
                    <a:pt x="741" y="907"/>
                  </a:lnTo>
                  <a:lnTo>
                    <a:pt x="743" y="908"/>
                  </a:lnTo>
                  <a:lnTo>
                    <a:pt x="743" y="907"/>
                  </a:lnTo>
                  <a:lnTo>
                    <a:pt x="745" y="907"/>
                  </a:lnTo>
                  <a:lnTo>
                    <a:pt x="745" y="908"/>
                  </a:lnTo>
                  <a:lnTo>
                    <a:pt x="746" y="907"/>
                  </a:lnTo>
                  <a:lnTo>
                    <a:pt x="747" y="907"/>
                  </a:lnTo>
                  <a:lnTo>
                    <a:pt x="748" y="907"/>
                  </a:lnTo>
                  <a:lnTo>
                    <a:pt x="748" y="908"/>
                  </a:lnTo>
                  <a:lnTo>
                    <a:pt x="749" y="908"/>
                  </a:lnTo>
                  <a:lnTo>
                    <a:pt x="749" y="910"/>
                  </a:lnTo>
                  <a:lnTo>
                    <a:pt x="750" y="910"/>
                  </a:lnTo>
                  <a:lnTo>
                    <a:pt x="750" y="911"/>
                  </a:lnTo>
                  <a:lnTo>
                    <a:pt x="750" y="912"/>
                  </a:lnTo>
                  <a:lnTo>
                    <a:pt x="750" y="913"/>
                  </a:lnTo>
                  <a:lnTo>
                    <a:pt x="750" y="914"/>
                  </a:lnTo>
                  <a:lnTo>
                    <a:pt x="752" y="914"/>
                  </a:lnTo>
                  <a:lnTo>
                    <a:pt x="754" y="914"/>
                  </a:lnTo>
                  <a:lnTo>
                    <a:pt x="752" y="915"/>
                  </a:lnTo>
                  <a:lnTo>
                    <a:pt x="752" y="916"/>
                  </a:lnTo>
                  <a:lnTo>
                    <a:pt x="752" y="917"/>
                  </a:lnTo>
                  <a:lnTo>
                    <a:pt x="752" y="919"/>
                  </a:lnTo>
                  <a:lnTo>
                    <a:pt x="754" y="917"/>
                  </a:lnTo>
                  <a:lnTo>
                    <a:pt x="754" y="916"/>
                  </a:lnTo>
                  <a:lnTo>
                    <a:pt x="754" y="915"/>
                  </a:lnTo>
                  <a:lnTo>
                    <a:pt x="755" y="915"/>
                  </a:lnTo>
                  <a:lnTo>
                    <a:pt x="755" y="914"/>
                  </a:lnTo>
                  <a:lnTo>
                    <a:pt x="756" y="914"/>
                  </a:lnTo>
                  <a:lnTo>
                    <a:pt x="756" y="915"/>
                  </a:lnTo>
                  <a:lnTo>
                    <a:pt x="756" y="916"/>
                  </a:lnTo>
                  <a:lnTo>
                    <a:pt x="756" y="917"/>
                  </a:lnTo>
                  <a:lnTo>
                    <a:pt x="756" y="919"/>
                  </a:lnTo>
                  <a:lnTo>
                    <a:pt x="756" y="921"/>
                  </a:lnTo>
                  <a:lnTo>
                    <a:pt x="755" y="922"/>
                  </a:lnTo>
                  <a:lnTo>
                    <a:pt x="755" y="923"/>
                  </a:lnTo>
                  <a:lnTo>
                    <a:pt x="754" y="924"/>
                  </a:lnTo>
                  <a:lnTo>
                    <a:pt x="755" y="924"/>
                  </a:lnTo>
                  <a:lnTo>
                    <a:pt x="755" y="923"/>
                  </a:lnTo>
                  <a:lnTo>
                    <a:pt x="756" y="922"/>
                  </a:lnTo>
                  <a:lnTo>
                    <a:pt x="756" y="921"/>
                  </a:lnTo>
                  <a:lnTo>
                    <a:pt x="757" y="921"/>
                  </a:lnTo>
                  <a:lnTo>
                    <a:pt x="757" y="919"/>
                  </a:lnTo>
                  <a:lnTo>
                    <a:pt x="757" y="917"/>
                  </a:lnTo>
                  <a:lnTo>
                    <a:pt x="757" y="916"/>
                  </a:lnTo>
                  <a:lnTo>
                    <a:pt x="758" y="916"/>
                  </a:lnTo>
                  <a:lnTo>
                    <a:pt x="758" y="917"/>
                  </a:lnTo>
                  <a:lnTo>
                    <a:pt x="759" y="916"/>
                  </a:lnTo>
                  <a:lnTo>
                    <a:pt x="759" y="917"/>
                  </a:lnTo>
                  <a:lnTo>
                    <a:pt x="759" y="919"/>
                  </a:lnTo>
                  <a:lnTo>
                    <a:pt x="759" y="921"/>
                  </a:lnTo>
                  <a:lnTo>
                    <a:pt x="758" y="921"/>
                  </a:lnTo>
                  <a:lnTo>
                    <a:pt x="758" y="922"/>
                  </a:lnTo>
                  <a:lnTo>
                    <a:pt x="758" y="923"/>
                  </a:lnTo>
                  <a:lnTo>
                    <a:pt x="759" y="923"/>
                  </a:lnTo>
                  <a:lnTo>
                    <a:pt x="759" y="922"/>
                  </a:lnTo>
                  <a:lnTo>
                    <a:pt x="760" y="921"/>
                  </a:lnTo>
                  <a:lnTo>
                    <a:pt x="761" y="921"/>
                  </a:lnTo>
                  <a:lnTo>
                    <a:pt x="761" y="919"/>
                  </a:lnTo>
                  <a:lnTo>
                    <a:pt x="762" y="919"/>
                  </a:lnTo>
                  <a:lnTo>
                    <a:pt x="762" y="917"/>
                  </a:lnTo>
                  <a:lnTo>
                    <a:pt x="763" y="917"/>
                  </a:lnTo>
                  <a:lnTo>
                    <a:pt x="763" y="916"/>
                  </a:lnTo>
                  <a:lnTo>
                    <a:pt x="764" y="916"/>
                  </a:lnTo>
                  <a:lnTo>
                    <a:pt x="764" y="915"/>
                  </a:lnTo>
                  <a:lnTo>
                    <a:pt x="766" y="915"/>
                  </a:lnTo>
                  <a:lnTo>
                    <a:pt x="766" y="916"/>
                  </a:lnTo>
                  <a:lnTo>
                    <a:pt x="768" y="916"/>
                  </a:lnTo>
                  <a:lnTo>
                    <a:pt x="768" y="915"/>
                  </a:lnTo>
                  <a:lnTo>
                    <a:pt x="769" y="915"/>
                  </a:lnTo>
                  <a:lnTo>
                    <a:pt x="769" y="914"/>
                  </a:lnTo>
                  <a:lnTo>
                    <a:pt x="769" y="913"/>
                  </a:lnTo>
                  <a:lnTo>
                    <a:pt x="770" y="913"/>
                  </a:lnTo>
                  <a:lnTo>
                    <a:pt x="770" y="912"/>
                  </a:lnTo>
                  <a:lnTo>
                    <a:pt x="770" y="911"/>
                  </a:lnTo>
                  <a:lnTo>
                    <a:pt x="771" y="911"/>
                  </a:lnTo>
                  <a:lnTo>
                    <a:pt x="771" y="910"/>
                  </a:lnTo>
                  <a:lnTo>
                    <a:pt x="771" y="908"/>
                  </a:lnTo>
                  <a:lnTo>
                    <a:pt x="772" y="908"/>
                  </a:lnTo>
                  <a:lnTo>
                    <a:pt x="772" y="910"/>
                  </a:lnTo>
                  <a:lnTo>
                    <a:pt x="773" y="910"/>
                  </a:lnTo>
                  <a:lnTo>
                    <a:pt x="773" y="911"/>
                  </a:lnTo>
                  <a:lnTo>
                    <a:pt x="774" y="911"/>
                  </a:lnTo>
                  <a:lnTo>
                    <a:pt x="774" y="910"/>
                  </a:lnTo>
                  <a:lnTo>
                    <a:pt x="774" y="908"/>
                  </a:lnTo>
                  <a:lnTo>
                    <a:pt x="775" y="908"/>
                  </a:lnTo>
                  <a:lnTo>
                    <a:pt x="777" y="910"/>
                  </a:lnTo>
                  <a:lnTo>
                    <a:pt x="777" y="908"/>
                  </a:lnTo>
                  <a:lnTo>
                    <a:pt x="775" y="908"/>
                  </a:lnTo>
                  <a:lnTo>
                    <a:pt x="775" y="907"/>
                  </a:lnTo>
                  <a:lnTo>
                    <a:pt x="777" y="907"/>
                  </a:lnTo>
                  <a:lnTo>
                    <a:pt x="777" y="906"/>
                  </a:lnTo>
                  <a:lnTo>
                    <a:pt x="778" y="906"/>
                  </a:lnTo>
                  <a:lnTo>
                    <a:pt x="778" y="907"/>
                  </a:lnTo>
                  <a:lnTo>
                    <a:pt x="779" y="907"/>
                  </a:lnTo>
                  <a:lnTo>
                    <a:pt x="779" y="906"/>
                  </a:lnTo>
                  <a:lnTo>
                    <a:pt x="778" y="906"/>
                  </a:lnTo>
                  <a:lnTo>
                    <a:pt x="778" y="905"/>
                  </a:lnTo>
                  <a:lnTo>
                    <a:pt x="779" y="905"/>
                  </a:lnTo>
                  <a:lnTo>
                    <a:pt x="780" y="906"/>
                  </a:lnTo>
                  <a:lnTo>
                    <a:pt x="780" y="905"/>
                  </a:lnTo>
                  <a:lnTo>
                    <a:pt x="781" y="905"/>
                  </a:lnTo>
                  <a:lnTo>
                    <a:pt x="780" y="904"/>
                  </a:lnTo>
                  <a:lnTo>
                    <a:pt x="779" y="904"/>
                  </a:lnTo>
                  <a:lnTo>
                    <a:pt x="778" y="902"/>
                  </a:lnTo>
                  <a:lnTo>
                    <a:pt x="778" y="901"/>
                  </a:lnTo>
                  <a:lnTo>
                    <a:pt x="778" y="900"/>
                  </a:lnTo>
                  <a:lnTo>
                    <a:pt x="779" y="900"/>
                  </a:lnTo>
                  <a:lnTo>
                    <a:pt x="779" y="901"/>
                  </a:lnTo>
                  <a:lnTo>
                    <a:pt x="780" y="901"/>
                  </a:lnTo>
                  <a:lnTo>
                    <a:pt x="780" y="900"/>
                  </a:lnTo>
                  <a:lnTo>
                    <a:pt x="780" y="899"/>
                  </a:lnTo>
                  <a:lnTo>
                    <a:pt x="781" y="900"/>
                  </a:lnTo>
                  <a:lnTo>
                    <a:pt x="781" y="899"/>
                  </a:lnTo>
                  <a:lnTo>
                    <a:pt x="781" y="898"/>
                  </a:lnTo>
                  <a:lnTo>
                    <a:pt x="780" y="896"/>
                  </a:lnTo>
                  <a:lnTo>
                    <a:pt x="780" y="895"/>
                  </a:lnTo>
                  <a:lnTo>
                    <a:pt x="781" y="896"/>
                  </a:lnTo>
                  <a:lnTo>
                    <a:pt x="781" y="895"/>
                  </a:lnTo>
                  <a:lnTo>
                    <a:pt x="783" y="896"/>
                  </a:lnTo>
                  <a:lnTo>
                    <a:pt x="784" y="896"/>
                  </a:lnTo>
                  <a:lnTo>
                    <a:pt x="784" y="895"/>
                  </a:lnTo>
                  <a:lnTo>
                    <a:pt x="783" y="895"/>
                  </a:lnTo>
                  <a:lnTo>
                    <a:pt x="781" y="895"/>
                  </a:lnTo>
                  <a:lnTo>
                    <a:pt x="780" y="893"/>
                  </a:lnTo>
                  <a:lnTo>
                    <a:pt x="780" y="892"/>
                  </a:lnTo>
                  <a:lnTo>
                    <a:pt x="780" y="891"/>
                  </a:lnTo>
                  <a:lnTo>
                    <a:pt x="780" y="890"/>
                  </a:lnTo>
                  <a:lnTo>
                    <a:pt x="781" y="890"/>
                  </a:lnTo>
                  <a:lnTo>
                    <a:pt x="781" y="889"/>
                  </a:lnTo>
                  <a:lnTo>
                    <a:pt x="783" y="889"/>
                  </a:lnTo>
                  <a:lnTo>
                    <a:pt x="784" y="890"/>
                  </a:lnTo>
                  <a:lnTo>
                    <a:pt x="784" y="889"/>
                  </a:lnTo>
                  <a:lnTo>
                    <a:pt x="784" y="887"/>
                  </a:lnTo>
                  <a:lnTo>
                    <a:pt x="784" y="885"/>
                  </a:lnTo>
                  <a:lnTo>
                    <a:pt x="785" y="885"/>
                  </a:lnTo>
                  <a:lnTo>
                    <a:pt x="785" y="884"/>
                  </a:lnTo>
                  <a:lnTo>
                    <a:pt x="785" y="883"/>
                  </a:lnTo>
                  <a:lnTo>
                    <a:pt x="786" y="882"/>
                  </a:lnTo>
                  <a:lnTo>
                    <a:pt x="786" y="881"/>
                  </a:lnTo>
                  <a:lnTo>
                    <a:pt x="787" y="881"/>
                  </a:lnTo>
                  <a:lnTo>
                    <a:pt x="786" y="880"/>
                  </a:lnTo>
                  <a:lnTo>
                    <a:pt x="787" y="880"/>
                  </a:lnTo>
                  <a:lnTo>
                    <a:pt x="787" y="879"/>
                  </a:lnTo>
                  <a:lnTo>
                    <a:pt x="787" y="878"/>
                  </a:lnTo>
                  <a:lnTo>
                    <a:pt x="789" y="878"/>
                  </a:lnTo>
                  <a:lnTo>
                    <a:pt x="787" y="877"/>
                  </a:lnTo>
                  <a:lnTo>
                    <a:pt x="787" y="876"/>
                  </a:lnTo>
                  <a:lnTo>
                    <a:pt x="789" y="876"/>
                  </a:lnTo>
                  <a:lnTo>
                    <a:pt x="790" y="876"/>
                  </a:lnTo>
                  <a:lnTo>
                    <a:pt x="790" y="877"/>
                  </a:lnTo>
                  <a:lnTo>
                    <a:pt x="791" y="877"/>
                  </a:lnTo>
                  <a:lnTo>
                    <a:pt x="792" y="877"/>
                  </a:lnTo>
                  <a:lnTo>
                    <a:pt x="792" y="878"/>
                  </a:lnTo>
                  <a:lnTo>
                    <a:pt x="791" y="878"/>
                  </a:lnTo>
                  <a:lnTo>
                    <a:pt x="791" y="879"/>
                  </a:lnTo>
                  <a:lnTo>
                    <a:pt x="790" y="878"/>
                  </a:lnTo>
                  <a:lnTo>
                    <a:pt x="790" y="879"/>
                  </a:lnTo>
                  <a:lnTo>
                    <a:pt x="789" y="880"/>
                  </a:lnTo>
                  <a:lnTo>
                    <a:pt x="790" y="880"/>
                  </a:lnTo>
                  <a:lnTo>
                    <a:pt x="791" y="880"/>
                  </a:lnTo>
                  <a:lnTo>
                    <a:pt x="791" y="881"/>
                  </a:lnTo>
                  <a:lnTo>
                    <a:pt x="792" y="881"/>
                  </a:lnTo>
                  <a:lnTo>
                    <a:pt x="792" y="882"/>
                  </a:lnTo>
                  <a:lnTo>
                    <a:pt x="791" y="882"/>
                  </a:lnTo>
                  <a:lnTo>
                    <a:pt x="791" y="883"/>
                  </a:lnTo>
                  <a:lnTo>
                    <a:pt x="790" y="883"/>
                  </a:lnTo>
                  <a:lnTo>
                    <a:pt x="790" y="884"/>
                  </a:lnTo>
                  <a:lnTo>
                    <a:pt x="791" y="883"/>
                  </a:lnTo>
                  <a:lnTo>
                    <a:pt x="792" y="883"/>
                  </a:lnTo>
                  <a:lnTo>
                    <a:pt x="793" y="884"/>
                  </a:lnTo>
                  <a:lnTo>
                    <a:pt x="792" y="884"/>
                  </a:lnTo>
                  <a:lnTo>
                    <a:pt x="791" y="884"/>
                  </a:lnTo>
                  <a:lnTo>
                    <a:pt x="792" y="885"/>
                  </a:lnTo>
                  <a:lnTo>
                    <a:pt x="793" y="885"/>
                  </a:lnTo>
                  <a:lnTo>
                    <a:pt x="793" y="887"/>
                  </a:lnTo>
                  <a:lnTo>
                    <a:pt x="793" y="889"/>
                  </a:lnTo>
                  <a:lnTo>
                    <a:pt x="794" y="889"/>
                  </a:lnTo>
                  <a:lnTo>
                    <a:pt x="795" y="889"/>
                  </a:lnTo>
                  <a:lnTo>
                    <a:pt x="795" y="890"/>
                  </a:lnTo>
                  <a:lnTo>
                    <a:pt x="797" y="891"/>
                  </a:lnTo>
                  <a:lnTo>
                    <a:pt x="795" y="891"/>
                  </a:lnTo>
                  <a:lnTo>
                    <a:pt x="794" y="892"/>
                  </a:lnTo>
                  <a:lnTo>
                    <a:pt x="794" y="891"/>
                  </a:lnTo>
                  <a:lnTo>
                    <a:pt x="794" y="890"/>
                  </a:lnTo>
                  <a:lnTo>
                    <a:pt x="793" y="890"/>
                  </a:lnTo>
                  <a:lnTo>
                    <a:pt x="793" y="891"/>
                  </a:lnTo>
                  <a:lnTo>
                    <a:pt x="794" y="892"/>
                  </a:lnTo>
                  <a:lnTo>
                    <a:pt x="795" y="892"/>
                  </a:lnTo>
                  <a:lnTo>
                    <a:pt x="797" y="892"/>
                  </a:lnTo>
                  <a:lnTo>
                    <a:pt x="797" y="893"/>
                  </a:lnTo>
                  <a:lnTo>
                    <a:pt x="798" y="893"/>
                  </a:lnTo>
                  <a:lnTo>
                    <a:pt x="797" y="894"/>
                  </a:lnTo>
                  <a:lnTo>
                    <a:pt x="795" y="895"/>
                  </a:lnTo>
                  <a:lnTo>
                    <a:pt x="797" y="895"/>
                  </a:lnTo>
                  <a:lnTo>
                    <a:pt x="797" y="894"/>
                  </a:lnTo>
                  <a:lnTo>
                    <a:pt x="798" y="894"/>
                  </a:lnTo>
                  <a:lnTo>
                    <a:pt x="800" y="895"/>
                  </a:lnTo>
                  <a:lnTo>
                    <a:pt x="798" y="896"/>
                  </a:lnTo>
                  <a:lnTo>
                    <a:pt x="798" y="898"/>
                  </a:lnTo>
                  <a:lnTo>
                    <a:pt x="798" y="899"/>
                  </a:lnTo>
                  <a:lnTo>
                    <a:pt x="800" y="899"/>
                  </a:lnTo>
                  <a:lnTo>
                    <a:pt x="798" y="900"/>
                  </a:lnTo>
                  <a:lnTo>
                    <a:pt x="798" y="901"/>
                  </a:lnTo>
                  <a:lnTo>
                    <a:pt x="800" y="900"/>
                  </a:lnTo>
                  <a:lnTo>
                    <a:pt x="800" y="899"/>
                  </a:lnTo>
                  <a:lnTo>
                    <a:pt x="800" y="898"/>
                  </a:lnTo>
                  <a:lnTo>
                    <a:pt x="801" y="899"/>
                  </a:lnTo>
                  <a:lnTo>
                    <a:pt x="801" y="900"/>
                  </a:lnTo>
                  <a:lnTo>
                    <a:pt x="801" y="901"/>
                  </a:lnTo>
                  <a:lnTo>
                    <a:pt x="802" y="900"/>
                  </a:lnTo>
                  <a:lnTo>
                    <a:pt x="803" y="900"/>
                  </a:lnTo>
                  <a:lnTo>
                    <a:pt x="802" y="901"/>
                  </a:lnTo>
                  <a:lnTo>
                    <a:pt x="803" y="901"/>
                  </a:lnTo>
                  <a:lnTo>
                    <a:pt x="803" y="902"/>
                  </a:lnTo>
                  <a:lnTo>
                    <a:pt x="802" y="902"/>
                  </a:lnTo>
                  <a:lnTo>
                    <a:pt x="802" y="904"/>
                  </a:lnTo>
                  <a:lnTo>
                    <a:pt x="801" y="904"/>
                  </a:lnTo>
                  <a:lnTo>
                    <a:pt x="800" y="905"/>
                  </a:lnTo>
                  <a:lnTo>
                    <a:pt x="801" y="905"/>
                  </a:lnTo>
                  <a:lnTo>
                    <a:pt x="802" y="905"/>
                  </a:lnTo>
                  <a:lnTo>
                    <a:pt x="803" y="904"/>
                  </a:lnTo>
                  <a:lnTo>
                    <a:pt x="804" y="904"/>
                  </a:lnTo>
                  <a:lnTo>
                    <a:pt x="804" y="905"/>
                  </a:lnTo>
                  <a:lnTo>
                    <a:pt x="804" y="906"/>
                  </a:lnTo>
                  <a:lnTo>
                    <a:pt x="803" y="907"/>
                  </a:lnTo>
                  <a:lnTo>
                    <a:pt x="804" y="907"/>
                  </a:lnTo>
                  <a:lnTo>
                    <a:pt x="804" y="908"/>
                  </a:lnTo>
                  <a:lnTo>
                    <a:pt x="805" y="908"/>
                  </a:lnTo>
                  <a:lnTo>
                    <a:pt x="806" y="907"/>
                  </a:lnTo>
                  <a:lnTo>
                    <a:pt x="806" y="908"/>
                  </a:lnTo>
                  <a:lnTo>
                    <a:pt x="807" y="910"/>
                  </a:lnTo>
                  <a:lnTo>
                    <a:pt x="807" y="911"/>
                  </a:lnTo>
                  <a:lnTo>
                    <a:pt x="806" y="911"/>
                  </a:lnTo>
                  <a:lnTo>
                    <a:pt x="806" y="912"/>
                  </a:lnTo>
                  <a:lnTo>
                    <a:pt x="807" y="912"/>
                  </a:lnTo>
                  <a:lnTo>
                    <a:pt x="807" y="913"/>
                  </a:lnTo>
                  <a:lnTo>
                    <a:pt x="807" y="914"/>
                  </a:lnTo>
                  <a:lnTo>
                    <a:pt x="805" y="914"/>
                  </a:lnTo>
                  <a:lnTo>
                    <a:pt x="805" y="915"/>
                  </a:lnTo>
                  <a:lnTo>
                    <a:pt x="804" y="915"/>
                  </a:lnTo>
                  <a:lnTo>
                    <a:pt x="803" y="915"/>
                  </a:lnTo>
                  <a:lnTo>
                    <a:pt x="802" y="915"/>
                  </a:lnTo>
                  <a:lnTo>
                    <a:pt x="801" y="916"/>
                  </a:lnTo>
                  <a:lnTo>
                    <a:pt x="803" y="915"/>
                  </a:lnTo>
                  <a:lnTo>
                    <a:pt x="803" y="916"/>
                  </a:lnTo>
                  <a:lnTo>
                    <a:pt x="802" y="917"/>
                  </a:lnTo>
                  <a:lnTo>
                    <a:pt x="801" y="919"/>
                  </a:lnTo>
                  <a:lnTo>
                    <a:pt x="802" y="919"/>
                  </a:lnTo>
                  <a:lnTo>
                    <a:pt x="802" y="917"/>
                  </a:lnTo>
                  <a:lnTo>
                    <a:pt x="804" y="916"/>
                  </a:lnTo>
                  <a:lnTo>
                    <a:pt x="805" y="916"/>
                  </a:lnTo>
                  <a:lnTo>
                    <a:pt x="806" y="916"/>
                  </a:lnTo>
                  <a:lnTo>
                    <a:pt x="807" y="916"/>
                  </a:lnTo>
                  <a:lnTo>
                    <a:pt x="808" y="916"/>
                  </a:lnTo>
                  <a:lnTo>
                    <a:pt x="808" y="915"/>
                  </a:lnTo>
                  <a:lnTo>
                    <a:pt x="809" y="915"/>
                  </a:lnTo>
                  <a:lnTo>
                    <a:pt x="811" y="915"/>
                  </a:lnTo>
                  <a:lnTo>
                    <a:pt x="811" y="916"/>
                  </a:lnTo>
                  <a:lnTo>
                    <a:pt x="809" y="916"/>
                  </a:lnTo>
                  <a:lnTo>
                    <a:pt x="809" y="917"/>
                  </a:lnTo>
                  <a:lnTo>
                    <a:pt x="809" y="919"/>
                  </a:lnTo>
                  <a:lnTo>
                    <a:pt x="809" y="921"/>
                  </a:lnTo>
                  <a:lnTo>
                    <a:pt x="811" y="921"/>
                  </a:lnTo>
                  <a:lnTo>
                    <a:pt x="811" y="922"/>
                  </a:lnTo>
                  <a:lnTo>
                    <a:pt x="809" y="922"/>
                  </a:lnTo>
                  <a:lnTo>
                    <a:pt x="809" y="923"/>
                  </a:lnTo>
                  <a:lnTo>
                    <a:pt x="811" y="923"/>
                  </a:lnTo>
                  <a:lnTo>
                    <a:pt x="813" y="922"/>
                  </a:lnTo>
                  <a:lnTo>
                    <a:pt x="813" y="923"/>
                  </a:lnTo>
                  <a:lnTo>
                    <a:pt x="811" y="924"/>
                  </a:lnTo>
                  <a:lnTo>
                    <a:pt x="813" y="924"/>
                  </a:lnTo>
                  <a:lnTo>
                    <a:pt x="813" y="925"/>
                  </a:lnTo>
                  <a:lnTo>
                    <a:pt x="811" y="925"/>
                  </a:lnTo>
                  <a:lnTo>
                    <a:pt x="809" y="926"/>
                  </a:lnTo>
                  <a:lnTo>
                    <a:pt x="809" y="927"/>
                  </a:lnTo>
                  <a:lnTo>
                    <a:pt x="811" y="926"/>
                  </a:lnTo>
                  <a:lnTo>
                    <a:pt x="813" y="926"/>
                  </a:lnTo>
                  <a:lnTo>
                    <a:pt x="813" y="927"/>
                  </a:lnTo>
                  <a:lnTo>
                    <a:pt x="814" y="926"/>
                  </a:lnTo>
                  <a:lnTo>
                    <a:pt x="815" y="926"/>
                  </a:lnTo>
                  <a:lnTo>
                    <a:pt x="816" y="926"/>
                  </a:lnTo>
                  <a:lnTo>
                    <a:pt x="816" y="927"/>
                  </a:lnTo>
                  <a:lnTo>
                    <a:pt x="817" y="927"/>
                  </a:lnTo>
                  <a:lnTo>
                    <a:pt x="817" y="928"/>
                  </a:lnTo>
                  <a:lnTo>
                    <a:pt x="816" y="928"/>
                  </a:lnTo>
                  <a:lnTo>
                    <a:pt x="816" y="929"/>
                  </a:lnTo>
                  <a:lnTo>
                    <a:pt x="817" y="929"/>
                  </a:lnTo>
                  <a:lnTo>
                    <a:pt x="817" y="930"/>
                  </a:lnTo>
                  <a:lnTo>
                    <a:pt x="817" y="932"/>
                  </a:lnTo>
                  <a:lnTo>
                    <a:pt x="818" y="932"/>
                  </a:lnTo>
                  <a:lnTo>
                    <a:pt x="818" y="934"/>
                  </a:lnTo>
                  <a:lnTo>
                    <a:pt x="817" y="934"/>
                  </a:lnTo>
                  <a:lnTo>
                    <a:pt x="816" y="934"/>
                  </a:lnTo>
                  <a:lnTo>
                    <a:pt x="816" y="935"/>
                  </a:lnTo>
                  <a:lnTo>
                    <a:pt x="815" y="935"/>
                  </a:lnTo>
                  <a:lnTo>
                    <a:pt x="814" y="935"/>
                  </a:lnTo>
                  <a:lnTo>
                    <a:pt x="814" y="936"/>
                  </a:lnTo>
                  <a:lnTo>
                    <a:pt x="813" y="936"/>
                  </a:lnTo>
                  <a:lnTo>
                    <a:pt x="813" y="937"/>
                  </a:lnTo>
                  <a:lnTo>
                    <a:pt x="814" y="937"/>
                  </a:lnTo>
                  <a:lnTo>
                    <a:pt x="815" y="937"/>
                  </a:lnTo>
                  <a:lnTo>
                    <a:pt x="815" y="936"/>
                  </a:lnTo>
                  <a:lnTo>
                    <a:pt x="816" y="936"/>
                  </a:lnTo>
                  <a:lnTo>
                    <a:pt x="817" y="936"/>
                  </a:lnTo>
                  <a:lnTo>
                    <a:pt x="818" y="937"/>
                  </a:lnTo>
                  <a:lnTo>
                    <a:pt x="818" y="938"/>
                  </a:lnTo>
                  <a:lnTo>
                    <a:pt x="818" y="939"/>
                  </a:lnTo>
                  <a:lnTo>
                    <a:pt x="817" y="940"/>
                  </a:lnTo>
                  <a:lnTo>
                    <a:pt x="818" y="940"/>
                  </a:lnTo>
                  <a:lnTo>
                    <a:pt x="818" y="941"/>
                  </a:lnTo>
                  <a:lnTo>
                    <a:pt x="819" y="941"/>
                  </a:lnTo>
                  <a:lnTo>
                    <a:pt x="820" y="940"/>
                  </a:lnTo>
                  <a:lnTo>
                    <a:pt x="820" y="941"/>
                  </a:lnTo>
                  <a:lnTo>
                    <a:pt x="821" y="941"/>
                  </a:lnTo>
                  <a:lnTo>
                    <a:pt x="823" y="942"/>
                  </a:lnTo>
                  <a:lnTo>
                    <a:pt x="823" y="944"/>
                  </a:lnTo>
                  <a:lnTo>
                    <a:pt x="823" y="945"/>
                  </a:lnTo>
                  <a:lnTo>
                    <a:pt x="821" y="945"/>
                  </a:lnTo>
                  <a:lnTo>
                    <a:pt x="823" y="946"/>
                  </a:lnTo>
                  <a:lnTo>
                    <a:pt x="823" y="947"/>
                  </a:lnTo>
                  <a:lnTo>
                    <a:pt x="821" y="947"/>
                  </a:lnTo>
                  <a:lnTo>
                    <a:pt x="821" y="949"/>
                  </a:lnTo>
                  <a:lnTo>
                    <a:pt x="820" y="949"/>
                  </a:lnTo>
                  <a:lnTo>
                    <a:pt x="819" y="949"/>
                  </a:lnTo>
                  <a:lnTo>
                    <a:pt x="818" y="949"/>
                  </a:lnTo>
                  <a:lnTo>
                    <a:pt x="818" y="950"/>
                  </a:lnTo>
                  <a:lnTo>
                    <a:pt x="819" y="950"/>
                  </a:lnTo>
                  <a:lnTo>
                    <a:pt x="819" y="951"/>
                  </a:lnTo>
                  <a:lnTo>
                    <a:pt x="820" y="951"/>
                  </a:lnTo>
                  <a:lnTo>
                    <a:pt x="820" y="952"/>
                  </a:lnTo>
                  <a:lnTo>
                    <a:pt x="819" y="952"/>
                  </a:lnTo>
                  <a:lnTo>
                    <a:pt x="818" y="952"/>
                  </a:lnTo>
                  <a:lnTo>
                    <a:pt x="818" y="951"/>
                  </a:lnTo>
                  <a:lnTo>
                    <a:pt x="817" y="951"/>
                  </a:lnTo>
                  <a:lnTo>
                    <a:pt x="816" y="951"/>
                  </a:lnTo>
                  <a:lnTo>
                    <a:pt x="815" y="950"/>
                  </a:lnTo>
                  <a:lnTo>
                    <a:pt x="814" y="950"/>
                  </a:lnTo>
                  <a:lnTo>
                    <a:pt x="813" y="949"/>
                  </a:lnTo>
                  <a:lnTo>
                    <a:pt x="814" y="949"/>
                  </a:lnTo>
                  <a:lnTo>
                    <a:pt x="815" y="949"/>
                  </a:lnTo>
                  <a:lnTo>
                    <a:pt x="816" y="949"/>
                  </a:lnTo>
                  <a:lnTo>
                    <a:pt x="816" y="947"/>
                  </a:lnTo>
                  <a:lnTo>
                    <a:pt x="814" y="947"/>
                  </a:lnTo>
                  <a:lnTo>
                    <a:pt x="813" y="947"/>
                  </a:lnTo>
                  <a:lnTo>
                    <a:pt x="811" y="947"/>
                  </a:lnTo>
                  <a:lnTo>
                    <a:pt x="811" y="949"/>
                  </a:lnTo>
                  <a:lnTo>
                    <a:pt x="813" y="950"/>
                  </a:lnTo>
                  <a:lnTo>
                    <a:pt x="814" y="950"/>
                  </a:lnTo>
                  <a:lnTo>
                    <a:pt x="814" y="951"/>
                  </a:lnTo>
                  <a:lnTo>
                    <a:pt x="815" y="951"/>
                  </a:lnTo>
                  <a:lnTo>
                    <a:pt x="816" y="951"/>
                  </a:lnTo>
                  <a:lnTo>
                    <a:pt x="817" y="952"/>
                  </a:lnTo>
                  <a:lnTo>
                    <a:pt x="818" y="952"/>
                  </a:lnTo>
                  <a:lnTo>
                    <a:pt x="819" y="953"/>
                  </a:lnTo>
                  <a:lnTo>
                    <a:pt x="820" y="953"/>
                  </a:lnTo>
                  <a:lnTo>
                    <a:pt x="821" y="953"/>
                  </a:lnTo>
                  <a:lnTo>
                    <a:pt x="823" y="953"/>
                  </a:lnTo>
                  <a:lnTo>
                    <a:pt x="824" y="955"/>
                  </a:lnTo>
                  <a:lnTo>
                    <a:pt x="825" y="955"/>
                  </a:lnTo>
                  <a:lnTo>
                    <a:pt x="825" y="956"/>
                  </a:lnTo>
                  <a:lnTo>
                    <a:pt x="823" y="956"/>
                  </a:lnTo>
                  <a:lnTo>
                    <a:pt x="821" y="955"/>
                  </a:lnTo>
                  <a:lnTo>
                    <a:pt x="820" y="955"/>
                  </a:lnTo>
                  <a:lnTo>
                    <a:pt x="819" y="955"/>
                  </a:lnTo>
                  <a:lnTo>
                    <a:pt x="817" y="955"/>
                  </a:lnTo>
                  <a:lnTo>
                    <a:pt x="817" y="956"/>
                  </a:lnTo>
                  <a:lnTo>
                    <a:pt x="816" y="955"/>
                  </a:lnTo>
                  <a:lnTo>
                    <a:pt x="816" y="956"/>
                  </a:lnTo>
                  <a:lnTo>
                    <a:pt x="817" y="956"/>
                  </a:lnTo>
                  <a:lnTo>
                    <a:pt x="818" y="956"/>
                  </a:lnTo>
                  <a:lnTo>
                    <a:pt x="819" y="956"/>
                  </a:lnTo>
                  <a:lnTo>
                    <a:pt x="818" y="957"/>
                  </a:lnTo>
                  <a:lnTo>
                    <a:pt x="819" y="957"/>
                  </a:lnTo>
                  <a:lnTo>
                    <a:pt x="819" y="958"/>
                  </a:lnTo>
                  <a:lnTo>
                    <a:pt x="820" y="957"/>
                  </a:lnTo>
                  <a:lnTo>
                    <a:pt x="820" y="958"/>
                  </a:lnTo>
                  <a:lnTo>
                    <a:pt x="819" y="959"/>
                  </a:lnTo>
                  <a:lnTo>
                    <a:pt x="818" y="958"/>
                  </a:lnTo>
                  <a:lnTo>
                    <a:pt x="817" y="958"/>
                  </a:lnTo>
                  <a:lnTo>
                    <a:pt x="816" y="958"/>
                  </a:lnTo>
                  <a:lnTo>
                    <a:pt x="817" y="959"/>
                  </a:lnTo>
                  <a:lnTo>
                    <a:pt x="818" y="959"/>
                  </a:lnTo>
                  <a:lnTo>
                    <a:pt x="819" y="959"/>
                  </a:lnTo>
                  <a:lnTo>
                    <a:pt x="820" y="959"/>
                  </a:lnTo>
                  <a:lnTo>
                    <a:pt x="821" y="959"/>
                  </a:lnTo>
                  <a:lnTo>
                    <a:pt x="821" y="960"/>
                  </a:lnTo>
                  <a:lnTo>
                    <a:pt x="823" y="959"/>
                  </a:lnTo>
                  <a:lnTo>
                    <a:pt x="824" y="960"/>
                  </a:lnTo>
                  <a:lnTo>
                    <a:pt x="824" y="961"/>
                  </a:lnTo>
                  <a:lnTo>
                    <a:pt x="823" y="961"/>
                  </a:lnTo>
                  <a:lnTo>
                    <a:pt x="823" y="962"/>
                  </a:lnTo>
                  <a:lnTo>
                    <a:pt x="821" y="962"/>
                  </a:lnTo>
                  <a:lnTo>
                    <a:pt x="823" y="964"/>
                  </a:lnTo>
                  <a:lnTo>
                    <a:pt x="824" y="964"/>
                  </a:lnTo>
                  <a:lnTo>
                    <a:pt x="825" y="964"/>
                  </a:lnTo>
                  <a:lnTo>
                    <a:pt x="826" y="964"/>
                  </a:lnTo>
                  <a:lnTo>
                    <a:pt x="826" y="965"/>
                  </a:lnTo>
                  <a:lnTo>
                    <a:pt x="825" y="965"/>
                  </a:lnTo>
                  <a:lnTo>
                    <a:pt x="825" y="967"/>
                  </a:lnTo>
                  <a:lnTo>
                    <a:pt x="826" y="967"/>
                  </a:lnTo>
                  <a:lnTo>
                    <a:pt x="828" y="967"/>
                  </a:lnTo>
                  <a:lnTo>
                    <a:pt x="829" y="965"/>
                  </a:lnTo>
                  <a:lnTo>
                    <a:pt x="829" y="964"/>
                  </a:lnTo>
                  <a:lnTo>
                    <a:pt x="830" y="964"/>
                  </a:lnTo>
                  <a:lnTo>
                    <a:pt x="830" y="965"/>
                  </a:lnTo>
                  <a:lnTo>
                    <a:pt x="829" y="967"/>
                  </a:lnTo>
                  <a:lnTo>
                    <a:pt x="830" y="967"/>
                  </a:lnTo>
                  <a:lnTo>
                    <a:pt x="830" y="968"/>
                  </a:lnTo>
                  <a:lnTo>
                    <a:pt x="829" y="968"/>
                  </a:lnTo>
                  <a:lnTo>
                    <a:pt x="829" y="969"/>
                  </a:lnTo>
                  <a:lnTo>
                    <a:pt x="828" y="968"/>
                  </a:lnTo>
                  <a:lnTo>
                    <a:pt x="828" y="969"/>
                  </a:lnTo>
                  <a:lnTo>
                    <a:pt x="829" y="969"/>
                  </a:lnTo>
                  <a:lnTo>
                    <a:pt x="830" y="969"/>
                  </a:lnTo>
                  <a:lnTo>
                    <a:pt x="830" y="968"/>
                  </a:lnTo>
                  <a:lnTo>
                    <a:pt x="831" y="967"/>
                  </a:lnTo>
                  <a:lnTo>
                    <a:pt x="831" y="968"/>
                  </a:lnTo>
                  <a:lnTo>
                    <a:pt x="831" y="969"/>
                  </a:lnTo>
                  <a:lnTo>
                    <a:pt x="831" y="970"/>
                  </a:lnTo>
                  <a:lnTo>
                    <a:pt x="832" y="969"/>
                  </a:lnTo>
                  <a:lnTo>
                    <a:pt x="832" y="968"/>
                  </a:lnTo>
                  <a:lnTo>
                    <a:pt x="834" y="968"/>
                  </a:lnTo>
                  <a:lnTo>
                    <a:pt x="834" y="969"/>
                  </a:lnTo>
                  <a:lnTo>
                    <a:pt x="834" y="970"/>
                  </a:lnTo>
                  <a:lnTo>
                    <a:pt x="834" y="971"/>
                  </a:lnTo>
                  <a:lnTo>
                    <a:pt x="835" y="971"/>
                  </a:lnTo>
                  <a:lnTo>
                    <a:pt x="834" y="972"/>
                  </a:lnTo>
                  <a:lnTo>
                    <a:pt x="834" y="973"/>
                  </a:lnTo>
                  <a:lnTo>
                    <a:pt x="832" y="973"/>
                  </a:lnTo>
                  <a:lnTo>
                    <a:pt x="832" y="974"/>
                  </a:lnTo>
                  <a:lnTo>
                    <a:pt x="834" y="974"/>
                  </a:lnTo>
                  <a:lnTo>
                    <a:pt x="834" y="975"/>
                  </a:lnTo>
                  <a:lnTo>
                    <a:pt x="834" y="976"/>
                  </a:lnTo>
                  <a:lnTo>
                    <a:pt x="832" y="976"/>
                  </a:lnTo>
                  <a:lnTo>
                    <a:pt x="832" y="978"/>
                  </a:lnTo>
                  <a:lnTo>
                    <a:pt x="831" y="978"/>
                  </a:lnTo>
                  <a:lnTo>
                    <a:pt x="831" y="980"/>
                  </a:lnTo>
                  <a:lnTo>
                    <a:pt x="832" y="978"/>
                  </a:lnTo>
                  <a:lnTo>
                    <a:pt x="832" y="980"/>
                  </a:lnTo>
                  <a:lnTo>
                    <a:pt x="831" y="981"/>
                  </a:lnTo>
                  <a:lnTo>
                    <a:pt x="830" y="981"/>
                  </a:lnTo>
                  <a:lnTo>
                    <a:pt x="831" y="982"/>
                  </a:lnTo>
                  <a:lnTo>
                    <a:pt x="831" y="981"/>
                  </a:lnTo>
                  <a:lnTo>
                    <a:pt x="832" y="981"/>
                  </a:lnTo>
                  <a:lnTo>
                    <a:pt x="832" y="980"/>
                  </a:lnTo>
                  <a:lnTo>
                    <a:pt x="834" y="980"/>
                  </a:lnTo>
                  <a:lnTo>
                    <a:pt x="835" y="978"/>
                  </a:lnTo>
                  <a:lnTo>
                    <a:pt x="835" y="976"/>
                  </a:lnTo>
                  <a:lnTo>
                    <a:pt x="836" y="976"/>
                  </a:lnTo>
                  <a:lnTo>
                    <a:pt x="836" y="978"/>
                  </a:lnTo>
                  <a:lnTo>
                    <a:pt x="837" y="976"/>
                  </a:lnTo>
                  <a:lnTo>
                    <a:pt x="838" y="978"/>
                  </a:lnTo>
                  <a:lnTo>
                    <a:pt x="838" y="976"/>
                  </a:lnTo>
                  <a:lnTo>
                    <a:pt x="839" y="976"/>
                  </a:lnTo>
                  <a:lnTo>
                    <a:pt x="840" y="976"/>
                  </a:lnTo>
                  <a:lnTo>
                    <a:pt x="839" y="978"/>
                  </a:lnTo>
                  <a:lnTo>
                    <a:pt x="839" y="980"/>
                  </a:lnTo>
                  <a:lnTo>
                    <a:pt x="840" y="980"/>
                  </a:lnTo>
                  <a:lnTo>
                    <a:pt x="841" y="980"/>
                  </a:lnTo>
                  <a:lnTo>
                    <a:pt x="841" y="978"/>
                  </a:lnTo>
                  <a:lnTo>
                    <a:pt x="843" y="978"/>
                  </a:lnTo>
                  <a:lnTo>
                    <a:pt x="843" y="980"/>
                  </a:lnTo>
                  <a:lnTo>
                    <a:pt x="843" y="981"/>
                  </a:lnTo>
                  <a:lnTo>
                    <a:pt x="841" y="981"/>
                  </a:lnTo>
                  <a:lnTo>
                    <a:pt x="841" y="982"/>
                  </a:lnTo>
                  <a:lnTo>
                    <a:pt x="840" y="982"/>
                  </a:lnTo>
                  <a:lnTo>
                    <a:pt x="840" y="983"/>
                  </a:lnTo>
                  <a:lnTo>
                    <a:pt x="839" y="983"/>
                  </a:lnTo>
                  <a:lnTo>
                    <a:pt x="839" y="984"/>
                  </a:lnTo>
                  <a:lnTo>
                    <a:pt x="840" y="984"/>
                  </a:lnTo>
                  <a:lnTo>
                    <a:pt x="840" y="983"/>
                  </a:lnTo>
                  <a:lnTo>
                    <a:pt x="841" y="983"/>
                  </a:lnTo>
                  <a:lnTo>
                    <a:pt x="843" y="981"/>
                  </a:lnTo>
                  <a:lnTo>
                    <a:pt x="843" y="982"/>
                  </a:lnTo>
                  <a:lnTo>
                    <a:pt x="844" y="982"/>
                  </a:lnTo>
                  <a:lnTo>
                    <a:pt x="846" y="982"/>
                  </a:lnTo>
                  <a:lnTo>
                    <a:pt x="846" y="981"/>
                  </a:lnTo>
                  <a:lnTo>
                    <a:pt x="847" y="981"/>
                  </a:lnTo>
                  <a:lnTo>
                    <a:pt x="847" y="980"/>
                  </a:lnTo>
                  <a:lnTo>
                    <a:pt x="848" y="980"/>
                  </a:lnTo>
                  <a:lnTo>
                    <a:pt x="848" y="981"/>
                  </a:lnTo>
                  <a:lnTo>
                    <a:pt x="848" y="982"/>
                  </a:lnTo>
                  <a:lnTo>
                    <a:pt x="849" y="982"/>
                  </a:lnTo>
                  <a:lnTo>
                    <a:pt x="849" y="983"/>
                  </a:lnTo>
                  <a:lnTo>
                    <a:pt x="848" y="983"/>
                  </a:lnTo>
                  <a:lnTo>
                    <a:pt x="848" y="984"/>
                  </a:lnTo>
                  <a:lnTo>
                    <a:pt x="849" y="984"/>
                  </a:lnTo>
                  <a:lnTo>
                    <a:pt x="850" y="985"/>
                  </a:lnTo>
                  <a:lnTo>
                    <a:pt x="851" y="984"/>
                  </a:lnTo>
                  <a:lnTo>
                    <a:pt x="851" y="985"/>
                  </a:lnTo>
                  <a:lnTo>
                    <a:pt x="852" y="985"/>
                  </a:lnTo>
                  <a:lnTo>
                    <a:pt x="853" y="986"/>
                  </a:lnTo>
                  <a:lnTo>
                    <a:pt x="853" y="985"/>
                  </a:lnTo>
                  <a:lnTo>
                    <a:pt x="855" y="985"/>
                  </a:lnTo>
                  <a:lnTo>
                    <a:pt x="855" y="984"/>
                  </a:lnTo>
                  <a:lnTo>
                    <a:pt x="857" y="984"/>
                  </a:lnTo>
                  <a:lnTo>
                    <a:pt x="859" y="984"/>
                  </a:lnTo>
                  <a:lnTo>
                    <a:pt x="859" y="985"/>
                  </a:lnTo>
                  <a:lnTo>
                    <a:pt x="859" y="986"/>
                  </a:lnTo>
                  <a:lnTo>
                    <a:pt x="860" y="986"/>
                  </a:lnTo>
                  <a:lnTo>
                    <a:pt x="861" y="987"/>
                  </a:lnTo>
                  <a:lnTo>
                    <a:pt x="862" y="988"/>
                  </a:lnTo>
                  <a:lnTo>
                    <a:pt x="863" y="988"/>
                  </a:lnTo>
                  <a:lnTo>
                    <a:pt x="863" y="987"/>
                  </a:lnTo>
                  <a:lnTo>
                    <a:pt x="864" y="987"/>
                  </a:lnTo>
                  <a:lnTo>
                    <a:pt x="864" y="988"/>
                  </a:lnTo>
                  <a:lnTo>
                    <a:pt x="865" y="988"/>
                  </a:lnTo>
                  <a:lnTo>
                    <a:pt x="865" y="990"/>
                  </a:lnTo>
                  <a:lnTo>
                    <a:pt x="865" y="991"/>
                  </a:lnTo>
                  <a:lnTo>
                    <a:pt x="864" y="991"/>
                  </a:lnTo>
                  <a:lnTo>
                    <a:pt x="863" y="991"/>
                  </a:lnTo>
                  <a:lnTo>
                    <a:pt x="863" y="992"/>
                  </a:lnTo>
                  <a:lnTo>
                    <a:pt x="862" y="992"/>
                  </a:lnTo>
                  <a:lnTo>
                    <a:pt x="862" y="993"/>
                  </a:lnTo>
                  <a:lnTo>
                    <a:pt x="861" y="992"/>
                  </a:lnTo>
                  <a:lnTo>
                    <a:pt x="860" y="992"/>
                  </a:lnTo>
                  <a:lnTo>
                    <a:pt x="855" y="993"/>
                  </a:lnTo>
                  <a:lnTo>
                    <a:pt x="855" y="995"/>
                  </a:lnTo>
                  <a:lnTo>
                    <a:pt x="854" y="995"/>
                  </a:lnTo>
                  <a:lnTo>
                    <a:pt x="853" y="996"/>
                  </a:lnTo>
                  <a:lnTo>
                    <a:pt x="854" y="996"/>
                  </a:lnTo>
                  <a:lnTo>
                    <a:pt x="855" y="996"/>
                  </a:lnTo>
                  <a:lnTo>
                    <a:pt x="857" y="996"/>
                  </a:lnTo>
                  <a:lnTo>
                    <a:pt x="859" y="996"/>
                  </a:lnTo>
                  <a:lnTo>
                    <a:pt x="860" y="996"/>
                  </a:lnTo>
                  <a:lnTo>
                    <a:pt x="861" y="996"/>
                  </a:lnTo>
                  <a:lnTo>
                    <a:pt x="862" y="996"/>
                  </a:lnTo>
                  <a:lnTo>
                    <a:pt x="862" y="997"/>
                  </a:lnTo>
                  <a:lnTo>
                    <a:pt x="863" y="996"/>
                  </a:lnTo>
                  <a:lnTo>
                    <a:pt x="863" y="997"/>
                  </a:lnTo>
                  <a:lnTo>
                    <a:pt x="864" y="996"/>
                  </a:lnTo>
                  <a:lnTo>
                    <a:pt x="864" y="997"/>
                  </a:lnTo>
                  <a:lnTo>
                    <a:pt x="864" y="998"/>
                  </a:lnTo>
                  <a:lnTo>
                    <a:pt x="865" y="998"/>
                  </a:lnTo>
                  <a:lnTo>
                    <a:pt x="865" y="999"/>
                  </a:lnTo>
                  <a:lnTo>
                    <a:pt x="865" y="1001"/>
                  </a:lnTo>
                  <a:lnTo>
                    <a:pt x="866" y="1001"/>
                  </a:lnTo>
                  <a:lnTo>
                    <a:pt x="866" y="1002"/>
                  </a:lnTo>
                  <a:lnTo>
                    <a:pt x="866" y="1003"/>
                  </a:lnTo>
                  <a:lnTo>
                    <a:pt x="866" y="1004"/>
                  </a:lnTo>
                  <a:lnTo>
                    <a:pt x="865" y="1005"/>
                  </a:lnTo>
                  <a:lnTo>
                    <a:pt x="864" y="1005"/>
                  </a:lnTo>
                  <a:lnTo>
                    <a:pt x="863" y="1006"/>
                  </a:lnTo>
                  <a:lnTo>
                    <a:pt x="864" y="1006"/>
                  </a:lnTo>
                  <a:lnTo>
                    <a:pt x="865" y="1006"/>
                  </a:lnTo>
                  <a:lnTo>
                    <a:pt x="865" y="1007"/>
                  </a:lnTo>
                  <a:lnTo>
                    <a:pt x="865" y="1008"/>
                  </a:lnTo>
                  <a:lnTo>
                    <a:pt x="864" y="1008"/>
                  </a:lnTo>
                  <a:lnTo>
                    <a:pt x="864" y="1010"/>
                  </a:lnTo>
                  <a:lnTo>
                    <a:pt x="865" y="1008"/>
                  </a:lnTo>
                  <a:lnTo>
                    <a:pt x="866" y="1007"/>
                  </a:lnTo>
                  <a:lnTo>
                    <a:pt x="866" y="1006"/>
                  </a:lnTo>
                  <a:lnTo>
                    <a:pt x="868" y="1006"/>
                  </a:lnTo>
                  <a:lnTo>
                    <a:pt x="868" y="1005"/>
                  </a:lnTo>
                  <a:lnTo>
                    <a:pt x="869" y="1004"/>
                  </a:lnTo>
                  <a:lnTo>
                    <a:pt x="869" y="1003"/>
                  </a:lnTo>
                  <a:lnTo>
                    <a:pt x="870" y="1003"/>
                  </a:lnTo>
                  <a:lnTo>
                    <a:pt x="870" y="1004"/>
                  </a:lnTo>
                  <a:lnTo>
                    <a:pt x="871" y="1004"/>
                  </a:lnTo>
                  <a:lnTo>
                    <a:pt x="872" y="1004"/>
                  </a:lnTo>
                  <a:lnTo>
                    <a:pt x="874" y="1004"/>
                  </a:lnTo>
                  <a:lnTo>
                    <a:pt x="872" y="1005"/>
                  </a:lnTo>
                  <a:lnTo>
                    <a:pt x="875" y="1006"/>
                  </a:lnTo>
                  <a:lnTo>
                    <a:pt x="876" y="1006"/>
                  </a:lnTo>
                  <a:lnTo>
                    <a:pt x="877" y="1006"/>
                  </a:lnTo>
                  <a:lnTo>
                    <a:pt x="878" y="1006"/>
                  </a:lnTo>
                  <a:lnTo>
                    <a:pt x="880" y="1007"/>
                  </a:lnTo>
                  <a:lnTo>
                    <a:pt x="878" y="1007"/>
                  </a:lnTo>
                  <a:lnTo>
                    <a:pt x="877" y="1007"/>
                  </a:lnTo>
                  <a:lnTo>
                    <a:pt x="876" y="1007"/>
                  </a:lnTo>
                  <a:lnTo>
                    <a:pt x="878" y="1008"/>
                  </a:lnTo>
                  <a:lnTo>
                    <a:pt x="878" y="1010"/>
                  </a:lnTo>
                  <a:lnTo>
                    <a:pt x="880" y="1010"/>
                  </a:lnTo>
                  <a:lnTo>
                    <a:pt x="880" y="1008"/>
                  </a:lnTo>
                  <a:lnTo>
                    <a:pt x="881" y="1008"/>
                  </a:lnTo>
                  <a:lnTo>
                    <a:pt x="881" y="1010"/>
                  </a:lnTo>
                  <a:lnTo>
                    <a:pt x="881" y="1012"/>
                  </a:lnTo>
                  <a:lnTo>
                    <a:pt x="881" y="1013"/>
                  </a:lnTo>
                  <a:lnTo>
                    <a:pt x="882" y="1013"/>
                  </a:lnTo>
                  <a:lnTo>
                    <a:pt x="881" y="1014"/>
                  </a:lnTo>
                  <a:lnTo>
                    <a:pt x="882" y="1015"/>
                  </a:lnTo>
                  <a:lnTo>
                    <a:pt x="881" y="1015"/>
                  </a:lnTo>
                  <a:lnTo>
                    <a:pt x="880" y="1015"/>
                  </a:lnTo>
                  <a:lnTo>
                    <a:pt x="880" y="1016"/>
                  </a:lnTo>
                  <a:lnTo>
                    <a:pt x="881" y="1016"/>
                  </a:lnTo>
                  <a:lnTo>
                    <a:pt x="881" y="1017"/>
                  </a:lnTo>
                  <a:lnTo>
                    <a:pt x="880" y="1017"/>
                  </a:lnTo>
                  <a:lnTo>
                    <a:pt x="878" y="1016"/>
                  </a:lnTo>
                  <a:lnTo>
                    <a:pt x="877" y="1016"/>
                  </a:lnTo>
                  <a:lnTo>
                    <a:pt x="878" y="1017"/>
                  </a:lnTo>
                  <a:lnTo>
                    <a:pt x="880" y="1017"/>
                  </a:lnTo>
                  <a:lnTo>
                    <a:pt x="880" y="1018"/>
                  </a:lnTo>
                  <a:lnTo>
                    <a:pt x="881" y="1018"/>
                  </a:lnTo>
                  <a:lnTo>
                    <a:pt x="881" y="1019"/>
                  </a:lnTo>
                  <a:lnTo>
                    <a:pt x="880" y="1019"/>
                  </a:lnTo>
                  <a:lnTo>
                    <a:pt x="880" y="1020"/>
                  </a:lnTo>
                  <a:lnTo>
                    <a:pt x="878" y="1020"/>
                  </a:lnTo>
                  <a:lnTo>
                    <a:pt x="878" y="1021"/>
                  </a:lnTo>
                  <a:lnTo>
                    <a:pt x="880" y="1021"/>
                  </a:lnTo>
                  <a:lnTo>
                    <a:pt x="880" y="1020"/>
                  </a:lnTo>
                  <a:lnTo>
                    <a:pt x="881" y="1020"/>
                  </a:lnTo>
                  <a:lnTo>
                    <a:pt x="881" y="1021"/>
                  </a:lnTo>
                  <a:lnTo>
                    <a:pt x="881" y="1022"/>
                  </a:lnTo>
                  <a:lnTo>
                    <a:pt x="880" y="1024"/>
                  </a:lnTo>
                  <a:lnTo>
                    <a:pt x="878" y="1024"/>
                  </a:lnTo>
                  <a:lnTo>
                    <a:pt x="877" y="1024"/>
                  </a:lnTo>
                  <a:lnTo>
                    <a:pt x="876" y="1026"/>
                  </a:lnTo>
                  <a:lnTo>
                    <a:pt x="877" y="1026"/>
                  </a:lnTo>
                  <a:lnTo>
                    <a:pt x="877" y="1024"/>
                  </a:lnTo>
                  <a:lnTo>
                    <a:pt x="878" y="1026"/>
                  </a:lnTo>
                  <a:lnTo>
                    <a:pt x="880" y="1026"/>
                  </a:lnTo>
                  <a:lnTo>
                    <a:pt x="881" y="1026"/>
                  </a:lnTo>
                  <a:lnTo>
                    <a:pt x="882" y="1026"/>
                  </a:lnTo>
                  <a:lnTo>
                    <a:pt x="881" y="1027"/>
                  </a:lnTo>
                  <a:lnTo>
                    <a:pt x="882" y="1027"/>
                  </a:lnTo>
                  <a:lnTo>
                    <a:pt x="882" y="1028"/>
                  </a:lnTo>
                  <a:lnTo>
                    <a:pt x="881" y="1028"/>
                  </a:lnTo>
                  <a:lnTo>
                    <a:pt x="880" y="1028"/>
                  </a:lnTo>
                  <a:lnTo>
                    <a:pt x="877" y="1027"/>
                  </a:lnTo>
                  <a:lnTo>
                    <a:pt x="877" y="1028"/>
                  </a:lnTo>
                  <a:lnTo>
                    <a:pt x="878" y="1028"/>
                  </a:lnTo>
                  <a:lnTo>
                    <a:pt x="880" y="1028"/>
                  </a:lnTo>
                  <a:lnTo>
                    <a:pt x="881" y="1029"/>
                  </a:lnTo>
                  <a:lnTo>
                    <a:pt x="881" y="1030"/>
                  </a:lnTo>
                  <a:lnTo>
                    <a:pt x="882" y="1031"/>
                  </a:lnTo>
                  <a:lnTo>
                    <a:pt x="882" y="1032"/>
                  </a:lnTo>
                  <a:lnTo>
                    <a:pt x="881" y="1032"/>
                  </a:lnTo>
                  <a:lnTo>
                    <a:pt x="881" y="1033"/>
                  </a:lnTo>
                  <a:lnTo>
                    <a:pt x="880" y="1033"/>
                  </a:lnTo>
                  <a:lnTo>
                    <a:pt x="880" y="1035"/>
                  </a:lnTo>
                  <a:lnTo>
                    <a:pt x="878" y="1036"/>
                  </a:lnTo>
                  <a:lnTo>
                    <a:pt x="877" y="1036"/>
                  </a:lnTo>
                  <a:lnTo>
                    <a:pt x="877" y="1037"/>
                  </a:lnTo>
                  <a:lnTo>
                    <a:pt x="876" y="1037"/>
                  </a:lnTo>
                  <a:lnTo>
                    <a:pt x="875" y="1037"/>
                  </a:lnTo>
                  <a:lnTo>
                    <a:pt x="875" y="1038"/>
                  </a:lnTo>
                  <a:lnTo>
                    <a:pt x="874" y="1038"/>
                  </a:lnTo>
                  <a:lnTo>
                    <a:pt x="872" y="1040"/>
                  </a:lnTo>
                  <a:lnTo>
                    <a:pt x="871" y="1040"/>
                  </a:lnTo>
                  <a:lnTo>
                    <a:pt x="871" y="1041"/>
                  </a:lnTo>
                  <a:lnTo>
                    <a:pt x="871" y="1042"/>
                  </a:lnTo>
                  <a:lnTo>
                    <a:pt x="870" y="1042"/>
                  </a:lnTo>
                  <a:lnTo>
                    <a:pt x="870" y="1043"/>
                  </a:lnTo>
                  <a:lnTo>
                    <a:pt x="869" y="1042"/>
                  </a:lnTo>
                  <a:lnTo>
                    <a:pt x="869" y="1043"/>
                  </a:lnTo>
                  <a:lnTo>
                    <a:pt x="868" y="1043"/>
                  </a:lnTo>
                  <a:lnTo>
                    <a:pt x="868" y="1044"/>
                  </a:lnTo>
                  <a:lnTo>
                    <a:pt x="866" y="1043"/>
                  </a:lnTo>
                  <a:lnTo>
                    <a:pt x="865" y="1043"/>
                  </a:lnTo>
                  <a:lnTo>
                    <a:pt x="866" y="1042"/>
                  </a:lnTo>
                  <a:lnTo>
                    <a:pt x="865" y="1042"/>
                  </a:lnTo>
                  <a:lnTo>
                    <a:pt x="864" y="1042"/>
                  </a:lnTo>
                  <a:lnTo>
                    <a:pt x="864" y="1043"/>
                  </a:lnTo>
                  <a:lnTo>
                    <a:pt x="863" y="1043"/>
                  </a:lnTo>
                  <a:lnTo>
                    <a:pt x="862" y="1043"/>
                  </a:lnTo>
                  <a:lnTo>
                    <a:pt x="861" y="1043"/>
                  </a:lnTo>
                  <a:lnTo>
                    <a:pt x="860" y="1043"/>
                  </a:lnTo>
                  <a:lnTo>
                    <a:pt x="860" y="1044"/>
                  </a:lnTo>
                  <a:lnTo>
                    <a:pt x="859" y="1044"/>
                  </a:lnTo>
                  <a:lnTo>
                    <a:pt x="859" y="1045"/>
                  </a:lnTo>
                  <a:lnTo>
                    <a:pt x="857" y="1045"/>
                  </a:lnTo>
                  <a:lnTo>
                    <a:pt x="855" y="1045"/>
                  </a:lnTo>
                  <a:lnTo>
                    <a:pt x="854" y="1045"/>
                  </a:lnTo>
                  <a:lnTo>
                    <a:pt x="853" y="1045"/>
                  </a:lnTo>
                  <a:lnTo>
                    <a:pt x="853" y="1047"/>
                  </a:lnTo>
                  <a:lnTo>
                    <a:pt x="852" y="1047"/>
                  </a:lnTo>
                  <a:lnTo>
                    <a:pt x="852" y="1045"/>
                  </a:lnTo>
                  <a:lnTo>
                    <a:pt x="851" y="1045"/>
                  </a:lnTo>
                  <a:lnTo>
                    <a:pt x="851" y="1047"/>
                  </a:lnTo>
                  <a:lnTo>
                    <a:pt x="851" y="1048"/>
                  </a:lnTo>
                  <a:lnTo>
                    <a:pt x="851" y="1049"/>
                  </a:lnTo>
                  <a:lnTo>
                    <a:pt x="850" y="1049"/>
                  </a:lnTo>
                  <a:lnTo>
                    <a:pt x="849" y="1049"/>
                  </a:lnTo>
                  <a:lnTo>
                    <a:pt x="849" y="1050"/>
                  </a:lnTo>
                  <a:lnTo>
                    <a:pt x="848" y="1050"/>
                  </a:lnTo>
                  <a:lnTo>
                    <a:pt x="848" y="1051"/>
                  </a:lnTo>
                  <a:lnTo>
                    <a:pt x="848" y="1052"/>
                  </a:lnTo>
                  <a:lnTo>
                    <a:pt x="848" y="1053"/>
                  </a:lnTo>
                  <a:lnTo>
                    <a:pt x="848" y="1055"/>
                  </a:lnTo>
                  <a:lnTo>
                    <a:pt x="847" y="1053"/>
                  </a:lnTo>
                  <a:lnTo>
                    <a:pt x="846" y="1055"/>
                  </a:lnTo>
                  <a:lnTo>
                    <a:pt x="844" y="1055"/>
                  </a:lnTo>
                  <a:lnTo>
                    <a:pt x="844" y="1056"/>
                  </a:lnTo>
                  <a:close/>
                  <a:moveTo>
                    <a:pt x="855" y="998"/>
                  </a:moveTo>
                  <a:lnTo>
                    <a:pt x="857" y="998"/>
                  </a:lnTo>
                  <a:lnTo>
                    <a:pt x="859" y="998"/>
                  </a:lnTo>
                  <a:lnTo>
                    <a:pt x="859" y="997"/>
                  </a:lnTo>
                  <a:lnTo>
                    <a:pt x="857" y="997"/>
                  </a:lnTo>
                  <a:lnTo>
                    <a:pt x="855" y="997"/>
                  </a:lnTo>
                  <a:lnTo>
                    <a:pt x="855" y="998"/>
                  </a:lnTo>
                  <a:close/>
                  <a:moveTo>
                    <a:pt x="820" y="947"/>
                  </a:moveTo>
                  <a:lnTo>
                    <a:pt x="821" y="946"/>
                  </a:lnTo>
                  <a:lnTo>
                    <a:pt x="820" y="946"/>
                  </a:lnTo>
                  <a:lnTo>
                    <a:pt x="820" y="947"/>
                  </a:lnTo>
                  <a:close/>
                  <a:moveTo>
                    <a:pt x="577" y="727"/>
                  </a:moveTo>
                  <a:lnTo>
                    <a:pt x="578" y="727"/>
                  </a:lnTo>
                  <a:lnTo>
                    <a:pt x="579" y="725"/>
                  </a:lnTo>
                  <a:lnTo>
                    <a:pt x="579" y="724"/>
                  </a:lnTo>
                  <a:lnTo>
                    <a:pt x="580" y="724"/>
                  </a:lnTo>
                  <a:lnTo>
                    <a:pt x="580" y="723"/>
                  </a:lnTo>
                  <a:lnTo>
                    <a:pt x="580" y="722"/>
                  </a:lnTo>
                  <a:lnTo>
                    <a:pt x="579" y="720"/>
                  </a:lnTo>
                  <a:lnTo>
                    <a:pt x="579" y="722"/>
                  </a:lnTo>
                  <a:lnTo>
                    <a:pt x="580" y="723"/>
                  </a:lnTo>
                  <a:lnTo>
                    <a:pt x="578" y="723"/>
                  </a:lnTo>
                  <a:lnTo>
                    <a:pt x="577" y="724"/>
                  </a:lnTo>
                  <a:lnTo>
                    <a:pt x="577" y="725"/>
                  </a:lnTo>
                  <a:lnTo>
                    <a:pt x="577" y="727"/>
                  </a:lnTo>
                  <a:close/>
                  <a:moveTo>
                    <a:pt x="535" y="793"/>
                  </a:moveTo>
                  <a:lnTo>
                    <a:pt x="534" y="793"/>
                  </a:lnTo>
                  <a:lnTo>
                    <a:pt x="534" y="795"/>
                  </a:lnTo>
                  <a:lnTo>
                    <a:pt x="535" y="795"/>
                  </a:lnTo>
                  <a:lnTo>
                    <a:pt x="535" y="793"/>
                  </a:lnTo>
                  <a:close/>
                  <a:moveTo>
                    <a:pt x="518" y="750"/>
                  </a:moveTo>
                  <a:lnTo>
                    <a:pt x="520" y="752"/>
                  </a:lnTo>
                  <a:lnTo>
                    <a:pt x="521" y="752"/>
                  </a:lnTo>
                  <a:lnTo>
                    <a:pt x="524" y="753"/>
                  </a:lnTo>
                  <a:lnTo>
                    <a:pt x="527" y="753"/>
                  </a:lnTo>
                  <a:lnTo>
                    <a:pt x="528" y="754"/>
                  </a:lnTo>
                  <a:lnTo>
                    <a:pt x="529" y="755"/>
                  </a:lnTo>
                  <a:lnTo>
                    <a:pt x="530" y="755"/>
                  </a:lnTo>
                  <a:lnTo>
                    <a:pt x="531" y="756"/>
                  </a:lnTo>
                  <a:lnTo>
                    <a:pt x="531" y="757"/>
                  </a:lnTo>
                  <a:lnTo>
                    <a:pt x="532" y="758"/>
                  </a:lnTo>
                  <a:lnTo>
                    <a:pt x="532" y="759"/>
                  </a:lnTo>
                  <a:lnTo>
                    <a:pt x="533" y="759"/>
                  </a:lnTo>
                  <a:lnTo>
                    <a:pt x="533" y="761"/>
                  </a:lnTo>
                  <a:lnTo>
                    <a:pt x="534" y="762"/>
                  </a:lnTo>
                  <a:lnTo>
                    <a:pt x="535" y="762"/>
                  </a:lnTo>
                  <a:lnTo>
                    <a:pt x="535" y="763"/>
                  </a:lnTo>
                  <a:lnTo>
                    <a:pt x="535" y="764"/>
                  </a:lnTo>
                  <a:lnTo>
                    <a:pt x="537" y="764"/>
                  </a:lnTo>
                  <a:lnTo>
                    <a:pt x="537" y="765"/>
                  </a:lnTo>
                  <a:lnTo>
                    <a:pt x="538" y="764"/>
                  </a:lnTo>
                  <a:lnTo>
                    <a:pt x="538" y="765"/>
                  </a:lnTo>
                  <a:lnTo>
                    <a:pt x="542" y="765"/>
                  </a:lnTo>
                  <a:lnTo>
                    <a:pt x="546" y="767"/>
                  </a:lnTo>
                  <a:lnTo>
                    <a:pt x="547" y="767"/>
                  </a:lnTo>
                  <a:lnTo>
                    <a:pt x="549" y="765"/>
                  </a:lnTo>
                  <a:lnTo>
                    <a:pt x="550" y="767"/>
                  </a:lnTo>
                  <a:lnTo>
                    <a:pt x="551" y="767"/>
                  </a:lnTo>
                  <a:lnTo>
                    <a:pt x="550" y="765"/>
                  </a:lnTo>
                  <a:lnTo>
                    <a:pt x="551" y="765"/>
                  </a:lnTo>
                  <a:lnTo>
                    <a:pt x="549" y="764"/>
                  </a:lnTo>
                  <a:lnTo>
                    <a:pt x="547" y="764"/>
                  </a:lnTo>
                  <a:lnTo>
                    <a:pt x="546" y="763"/>
                  </a:lnTo>
                  <a:lnTo>
                    <a:pt x="545" y="763"/>
                  </a:lnTo>
                  <a:lnTo>
                    <a:pt x="545" y="762"/>
                  </a:lnTo>
                  <a:lnTo>
                    <a:pt x="544" y="761"/>
                  </a:lnTo>
                  <a:lnTo>
                    <a:pt x="544" y="759"/>
                  </a:lnTo>
                  <a:lnTo>
                    <a:pt x="543" y="759"/>
                  </a:lnTo>
                  <a:lnTo>
                    <a:pt x="542" y="758"/>
                  </a:lnTo>
                  <a:lnTo>
                    <a:pt x="541" y="758"/>
                  </a:lnTo>
                  <a:lnTo>
                    <a:pt x="541" y="757"/>
                  </a:lnTo>
                  <a:lnTo>
                    <a:pt x="542" y="757"/>
                  </a:lnTo>
                  <a:lnTo>
                    <a:pt x="543" y="757"/>
                  </a:lnTo>
                  <a:lnTo>
                    <a:pt x="541" y="756"/>
                  </a:lnTo>
                  <a:lnTo>
                    <a:pt x="540" y="756"/>
                  </a:lnTo>
                  <a:lnTo>
                    <a:pt x="538" y="756"/>
                  </a:lnTo>
                  <a:lnTo>
                    <a:pt x="537" y="755"/>
                  </a:lnTo>
                  <a:lnTo>
                    <a:pt x="535" y="755"/>
                  </a:lnTo>
                  <a:lnTo>
                    <a:pt x="535" y="754"/>
                  </a:lnTo>
                  <a:lnTo>
                    <a:pt x="534" y="754"/>
                  </a:lnTo>
                  <a:lnTo>
                    <a:pt x="534" y="753"/>
                  </a:lnTo>
                  <a:lnTo>
                    <a:pt x="533" y="753"/>
                  </a:lnTo>
                  <a:lnTo>
                    <a:pt x="533" y="752"/>
                  </a:lnTo>
                  <a:lnTo>
                    <a:pt x="532" y="752"/>
                  </a:lnTo>
                  <a:lnTo>
                    <a:pt x="532" y="750"/>
                  </a:lnTo>
                  <a:lnTo>
                    <a:pt x="531" y="750"/>
                  </a:lnTo>
                  <a:lnTo>
                    <a:pt x="530" y="749"/>
                  </a:lnTo>
                  <a:lnTo>
                    <a:pt x="530" y="750"/>
                  </a:lnTo>
                  <a:lnTo>
                    <a:pt x="528" y="749"/>
                  </a:lnTo>
                  <a:lnTo>
                    <a:pt x="530" y="752"/>
                  </a:lnTo>
                  <a:lnTo>
                    <a:pt x="530" y="753"/>
                  </a:lnTo>
                  <a:lnTo>
                    <a:pt x="529" y="753"/>
                  </a:lnTo>
                  <a:lnTo>
                    <a:pt x="529" y="752"/>
                  </a:lnTo>
                  <a:lnTo>
                    <a:pt x="528" y="752"/>
                  </a:lnTo>
                  <a:lnTo>
                    <a:pt x="527" y="752"/>
                  </a:lnTo>
                  <a:lnTo>
                    <a:pt x="526" y="752"/>
                  </a:lnTo>
                  <a:lnTo>
                    <a:pt x="524" y="752"/>
                  </a:lnTo>
                  <a:lnTo>
                    <a:pt x="522" y="752"/>
                  </a:lnTo>
                  <a:lnTo>
                    <a:pt x="522" y="750"/>
                  </a:lnTo>
                  <a:lnTo>
                    <a:pt x="519" y="750"/>
                  </a:lnTo>
                  <a:lnTo>
                    <a:pt x="518" y="750"/>
                  </a:lnTo>
                  <a:close/>
                  <a:moveTo>
                    <a:pt x="512" y="749"/>
                  </a:moveTo>
                  <a:lnTo>
                    <a:pt x="516" y="753"/>
                  </a:lnTo>
                  <a:lnTo>
                    <a:pt x="517" y="753"/>
                  </a:lnTo>
                  <a:lnTo>
                    <a:pt x="516" y="752"/>
                  </a:lnTo>
                  <a:lnTo>
                    <a:pt x="516" y="750"/>
                  </a:lnTo>
                  <a:lnTo>
                    <a:pt x="517" y="750"/>
                  </a:lnTo>
                  <a:lnTo>
                    <a:pt x="516" y="749"/>
                  </a:lnTo>
                  <a:lnTo>
                    <a:pt x="515" y="749"/>
                  </a:lnTo>
                  <a:lnTo>
                    <a:pt x="514" y="749"/>
                  </a:lnTo>
                  <a:lnTo>
                    <a:pt x="512" y="749"/>
                  </a:lnTo>
                  <a:close/>
                  <a:moveTo>
                    <a:pt x="503" y="630"/>
                  </a:moveTo>
                  <a:lnTo>
                    <a:pt x="504" y="631"/>
                  </a:lnTo>
                  <a:lnTo>
                    <a:pt x="504" y="630"/>
                  </a:lnTo>
                  <a:lnTo>
                    <a:pt x="503" y="630"/>
                  </a:lnTo>
                  <a:close/>
                  <a:moveTo>
                    <a:pt x="480" y="579"/>
                  </a:moveTo>
                  <a:lnTo>
                    <a:pt x="480" y="578"/>
                  </a:lnTo>
                  <a:lnTo>
                    <a:pt x="478" y="579"/>
                  </a:lnTo>
                  <a:lnTo>
                    <a:pt x="478" y="580"/>
                  </a:lnTo>
                  <a:lnTo>
                    <a:pt x="480" y="579"/>
                  </a:lnTo>
                  <a:close/>
                  <a:moveTo>
                    <a:pt x="492" y="656"/>
                  </a:moveTo>
                  <a:lnTo>
                    <a:pt x="492" y="655"/>
                  </a:lnTo>
                  <a:lnTo>
                    <a:pt x="490" y="656"/>
                  </a:lnTo>
                  <a:lnTo>
                    <a:pt x="490" y="655"/>
                  </a:lnTo>
                  <a:lnTo>
                    <a:pt x="489" y="656"/>
                  </a:lnTo>
                  <a:lnTo>
                    <a:pt x="488" y="656"/>
                  </a:lnTo>
                  <a:lnTo>
                    <a:pt x="488" y="658"/>
                  </a:lnTo>
                  <a:lnTo>
                    <a:pt x="487" y="658"/>
                  </a:lnTo>
                  <a:lnTo>
                    <a:pt x="487" y="659"/>
                  </a:lnTo>
                  <a:lnTo>
                    <a:pt x="487" y="661"/>
                  </a:lnTo>
                  <a:lnTo>
                    <a:pt x="487" y="662"/>
                  </a:lnTo>
                  <a:lnTo>
                    <a:pt x="488" y="662"/>
                  </a:lnTo>
                  <a:lnTo>
                    <a:pt x="488" y="661"/>
                  </a:lnTo>
                  <a:lnTo>
                    <a:pt x="489" y="659"/>
                  </a:lnTo>
                  <a:lnTo>
                    <a:pt x="489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2" y="656"/>
                  </a:lnTo>
                  <a:close/>
                  <a:moveTo>
                    <a:pt x="488" y="793"/>
                  </a:moveTo>
                  <a:lnTo>
                    <a:pt x="489" y="793"/>
                  </a:lnTo>
                  <a:lnTo>
                    <a:pt x="489" y="792"/>
                  </a:lnTo>
                  <a:lnTo>
                    <a:pt x="488" y="793"/>
                  </a:lnTo>
                  <a:close/>
                  <a:moveTo>
                    <a:pt x="458" y="689"/>
                  </a:moveTo>
                  <a:lnTo>
                    <a:pt x="459" y="689"/>
                  </a:lnTo>
                  <a:lnTo>
                    <a:pt x="459" y="688"/>
                  </a:lnTo>
                  <a:lnTo>
                    <a:pt x="458" y="688"/>
                  </a:lnTo>
                  <a:lnTo>
                    <a:pt x="458" y="689"/>
                  </a:lnTo>
                  <a:close/>
                  <a:moveTo>
                    <a:pt x="335" y="710"/>
                  </a:moveTo>
                  <a:lnTo>
                    <a:pt x="336" y="711"/>
                  </a:lnTo>
                  <a:lnTo>
                    <a:pt x="336" y="710"/>
                  </a:lnTo>
                  <a:lnTo>
                    <a:pt x="335" y="710"/>
                  </a:lnTo>
                  <a:close/>
                  <a:moveTo>
                    <a:pt x="55" y="659"/>
                  </a:moveTo>
                  <a:lnTo>
                    <a:pt x="56" y="661"/>
                  </a:lnTo>
                  <a:lnTo>
                    <a:pt x="56" y="659"/>
                  </a:lnTo>
                  <a:lnTo>
                    <a:pt x="55" y="658"/>
                  </a:lnTo>
                  <a:lnTo>
                    <a:pt x="55" y="659"/>
                  </a:lnTo>
                  <a:close/>
                  <a:moveTo>
                    <a:pt x="58" y="663"/>
                  </a:moveTo>
                  <a:lnTo>
                    <a:pt x="55" y="663"/>
                  </a:lnTo>
                  <a:lnTo>
                    <a:pt x="56" y="664"/>
                  </a:lnTo>
                  <a:lnTo>
                    <a:pt x="58" y="664"/>
                  </a:lnTo>
                  <a:lnTo>
                    <a:pt x="58" y="663"/>
                  </a:lnTo>
                  <a:close/>
                  <a:moveTo>
                    <a:pt x="84" y="676"/>
                  </a:moveTo>
                  <a:lnTo>
                    <a:pt x="82" y="674"/>
                  </a:lnTo>
                  <a:lnTo>
                    <a:pt x="82" y="676"/>
                  </a:lnTo>
                  <a:lnTo>
                    <a:pt x="84" y="676"/>
                  </a:lnTo>
                  <a:close/>
                  <a:moveTo>
                    <a:pt x="100" y="656"/>
                  </a:moveTo>
                  <a:lnTo>
                    <a:pt x="99" y="658"/>
                  </a:lnTo>
                  <a:lnTo>
                    <a:pt x="100" y="658"/>
                  </a:lnTo>
                  <a:lnTo>
                    <a:pt x="100" y="656"/>
                  </a:lnTo>
                  <a:close/>
                  <a:moveTo>
                    <a:pt x="104" y="661"/>
                  </a:moveTo>
                  <a:lnTo>
                    <a:pt x="103" y="662"/>
                  </a:lnTo>
                  <a:lnTo>
                    <a:pt x="104" y="663"/>
                  </a:lnTo>
                  <a:lnTo>
                    <a:pt x="104" y="662"/>
                  </a:lnTo>
                  <a:lnTo>
                    <a:pt x="104" y="661"/>
                  </a:lnTo>
                  <a:close/>
                  <a:moveTo>
                    <a:pt x="105" y="656"/>
                  </a:moveTo>
                  <a:lnTo>
                    <a:pt x="104" y="658"/>
                  </a:lnTo>
                  <a:lnTo>
                    <a:pt x="104" y="656"/>
                  </a:lnTo>
                  <a:lnTo>
                    <a:pt x="103" y="656"/>
                  </a:lnTo>
                  <a:lnTo>
                    <a:pt x="103" y="658"/>
                  </a:lnTo>
                  <a:lnTo>
                    <a:pt x="104" y="658"/>
                  </a:lnTo>
                  <a:lnTo>
                    <a:pt x="104" y="659"/>
                  </a:lnTo>
                  <a:lnTo>
                    <a:pt x="105" y="658"/>
                  </a:lnTo>
                  <a:lnTo>
                    <a:pt x="105" y="656"/>
                  </a:lnTo>
                  <a:close/>
                  <a:moveTo>
                    <a:pt x="115" y="990"/>
                  </a:moveTo>
                  <a:lnTo>
                    <a:pt x="113" y="990"/>
                  </a:lnTo>
                  <a:lnTo>
                    <a:pt x="113" y="991"/>
                  </a:lnTo>
                  <a:lnTo>
                    <a:pt x="115" y="991"/>
                  </a:lnTo>
                  <a:lnTo>
                    <a:pt x="115" y="990"/>
                  </a:lnTo>
                  <a:close/>
                  <a:moveTo>
                    <a:pt x="119" y="995"/>
                  </a:moveTo>
                  <a:lnTo>
                    <a:pt x="118" y="996"/>
                  </a:lnTo>
                  <a:lnTo>
                    <a:pt x="119" y="996"/>
                  </a:lnTo>
                  <a:lnTo>
                    <a:pt x="119" y="995"/>
                  </a:lnTo>
                  <a:close/>
                  <a:moveTo>
                    <a:pt x="127" y="1019"/>
                  </a:moveTo>
                  <a:lnTo>
                    <a:pt x="126" y="1019"/>
                  </a:lnTo>
                  <a:lnTo>
                    <a:pt x="126" y="1020"/>
                  </a:lnTo>
                  <a:lnTo>
                    <a:pt x="127" y="1020"/>
                  </a:lnTo>
                  <a:lnTo>
                    <a:pt x="127" y="1019"/>
                  </a:lnTo>
                  <a:close/>
                  <a:moveTo>
                    <a:pt x="130" y="1022"/>
                  </a:moveTo>
                  <a:lnTo>
                    <a:pt x="129" y="1022"/>
                  </a:lnTo>
                  <a:lnTo>
                    <a:pt x="129" y="1024"/>
                  </a:lnTo>
                  <a:lnTo>
                    <a:pt x="130" y="1026"/>
                  </a:lnTo>
                  <a:lnTo>
                    <a:pt x="130" y="1024"/>
                  </a:lnTo>
                  <a:lnTo>
                    <a:pt x="130" y="1022"/>
                  </a:lnTo>
                  <a:close/>
                  <a:moveTo>
                    <a:pt x="131" y="1020"/>
                  </a:moveTo>
                  <a:lnTo>
                    <a:pt x="130" y="1019"/>
                  </a:lnTo>
                  <a:lnTo>
                    <a:pt x="130" y="1018"/>
                  </a:lnTo>
                  <a:lnTo>
                    <a:pt x="130" y="1017"/>
                  </a:lnTo>
                  <a:lnTo>
                    <a:pt x="129" y="1017"/>
                  </a:lnTo>
                  <a:lnTo>
                    <a:pt x="129" y="1018"/>
                  </a:lnTo>
                  <a:lnTo>
                    <a:pt x="129" y="1019"/>
                  </a:lnTo>
                  <a:lnTo>
                    <a:pt x="130" y="1019"/>
                  </a:lnTo>
                  <a:lnTo>
                    <a:pt x="130" y="1020"/>
                  </a:lnTo>
                  <a:lnTo>
                    <a:pt x="131" y="1020"/>
                  </a:lnTo>
                  <a:close/>
                  <a:moveTo>
                    <a:pt x="133" y="1019"/>
                  </a:moveTo>
                  <a:lnTo>
                    <a:pt x="132" y="1019"/>
                  </a:lnTo>
                  <a:lnTo>
                    <a:pt x="132" y="1020"/>
                  </a:lnTo>
                  <a:lnTo>
                    <a:pt x="132" y="1021"/>
                  </a:lnTo>
                  <a:lnTo>
                    <a:pt x="132" y="1022"/>
                  </a:lnTo>
                  <a:lnTo>
                    <a:pt x="133" y="1021"/>
                  </a:lnTo>
                  <a:lnTo>
                    <a:pt x="133" y="1020"/>
                  </a:lnTo>
                  <a:lnTo>
                    <a:pt x="133" y="1019"/>
                  </a:lnTo>
                  <a:close/>
                  <a:moveTo>
                    <a:pt x="134" y="1010"/>
                  </a:moveTo>
                  <a:lnTo>
                    <a:pt x="133" y="1010"/>
                  </a:lnTo>
                  <a:lnTo>
                    <a:pt x="133" y="1012"/>
                  </a:lnTo>
                  <a:lnTo>
                    <a:pt x="134" y="1010"/>
                  </a:lnTo>
                  <a:close/>
                  <a:moveTo>
                    <a:pt x="135" y="1024"/>
                  </a:moveTo>
                  <a:lnTo>
                    <a:pt x="134" y="1024"/>
                  </a:lnTo>
                  <a:lnTo>
                    <a:pt x="134" y="1026"/>
                  </a:lnTo>
                  <a:lnTo>
                    <a:pt x="135" y="1026"/>
                  </a:lnTo>
                  <a:lnTo>
                    <a:pt x="135" y="1024"/>
                  </a:lnTo>
                  <a:close/>
                  <a:moveTo>
                    <a:pt x="135" y="1012"/>
                  </a:moveTo>
                  <a:lnTo>
                    <a:pt x="134" y="1012"/>
                  </a:lnTo>
                  <a:lnTo>
                    <a:pt x="134" y="1013"/>
                  </a:lnTo>
                  <a:lnTo>
                    <a:pt x="135" y="1014"/>
                  </a:lnTo>
                  <a:lnTo>
                    <a:pt x="135" y="1013"/>
                  </a:lnTo>
                  <a:lnTo>
                    <a:pt x="135" y="1012"/>
                  </a:lnTo>
                  <a:close/>
                  <a:moveTo>
                    <a:pt x="145" y="1029"/>
                  </a:moveTo>
                  <a:lnTo>
                    <a:pt x="145" y="1028"/>
                  </a:lnTo>
                  <a:lnTo>
                    <a:pt x="144" y="1028"/>
                  </a:lnTo>
                  <a:lnTo>
                    <a:pt x="142" y="1028"/>
                  </a:lnTo>
                  <a:lnTo>
                    <a:pt x="142" y="1029"/>
                  </a:lnTo>
                  <a:lnTo>
                    <a:pt x="141" y="1029"/>
                  </a:lnTo>
                  <a:lnTo>
                    <a:pt x="141" y="1030"/>
                  </a:lnTo>
                  <a:lnTo>
                    <a:pt x="142" y="1030"/>
                  </a:lnTo>
                  <a:lnTo>
                    <a:pt x="142" y="1029"/>
                  </a:lnTo>
                  <a:lnTo>
                    <a:pt x="144" y="1029"/>
                  </a:lnTo>
                  <a:lnTo>
                    <a:pt x="145" y="1029"/>
                  </a:lnTo>
                  <a:lnTo>
                    <a:pt x="145" y="1030"/>
                  </a:lnTo>
                  <a:lnTo>
                    <a:pt x="146" y="1030"/>
                  </a:lnTo>
                  <a:lnTo>
                    <a:pt x="146" y="1029"/>
                  </a:lnTo>
                  <a:lnTo>
                    <a:pt x="145" y="1029"/>
                  </a:lnTo>
                  <a:close/>
                  <a:moveTo>
                    <a:pt x="144" y="1019"/>
                  </a:moveTo>
                  <a:lnTo>
                    <a:pt x="145" y="1020"/>
                  </a:lnTo>
                  <a:lnTo>
                    <a:pt x="145" y="1019"/>
                  </a:lnTo>
                  <a:lnTo>
                    <a:pt x="144" y="1019"/>
                  </a:lnTo>
                  <a:close/>
                  <a:moveTo>
                    <a:pt x="139" y="1029"/>
                  </a:moveTo>
                  <a:lnTo>
                    <a:pt x="140" y="1028"/>
                  </a:lnTo>
                  <a:lnTo>
                    <a:pt x="141" y="1027"/>
                  </a:lnTo>
                  <a:lnTo>
                    <a:pt x="142" y="1027"/>
                  </a:lnTo>
                  <a:lnTo>
                    <a:pt x="142" y="1026"/>
                  </a:lnTo>
                  <a:lnTo>
                    <a:pt x="142" y="1024"/>
                  </a:lnTo>
                  <a:lnTo>
                    <a:pt x="144" y="1024"/>
                  </a:lnTo>
                  <a:lnTo>
                    <a:pt x="144" y="1022"/>
                  </a:lnTo>
                  <a:lnTo>
                    <a:pt x="145" y="1022"/>
                  </a:lnTo>
                  <a:lnTo>
                    <a:pt x="145" y="1021"/>
                  </a:lnTo>
                  <a:lnTo>
                    <a:pt x="144" y="1022"/>
                  </a:lnTo>
                  <a:lnTo>
                    <a:pt x="142" y="1024"/>
                  </a:lnTo>
                  <a:lnTo>
                    <a:pt x="141" y="1024"/>
                  </a:lnTo>
                  <a:lnTo>
                    <a:pt x="141" y="1026"/>
                  </a:lnTo>
                  <a:lnTo>
                    <a:pt x="141" y="1027"/>
                  </a:lnTo>
                  <a:lnTo>
                    <a:pt x="140" y="1027"/>
                  </a:lnTo>
                  <a:lnTo>
                    <a:pt x="140" y="1028"/>
                  </a:lnTo>
                  <a:lnTo>
                    <a:pt x="139" y="1028"/>
                  </a:lnTo>
                  <a:lnTo>
                    <a:pt x="139" y="1029"/>
                  </a:lnTo>
                  <a:close/>
                  <a:moveTo>
                    <a:pt x="138" y="1032"/>
                  </a:moveTo>
                  <a:lnTo>
                    <a:pt x="139" y="1031"/>
                  </a:lnTo>
                  <a:lnTo>
                    <a:pt x="140" y="1031"/>
                  </a:lnTo>
                  <a:lnTo>
                    <a:pt x="140" y="1030"/>
                  </a:lnTo>
                  <a:lnTo>
                    <a:pt x="139" y="1030"/>
                  </a:lnTo>
                  <a:lnTo>
                    <a:pt x="139" y="1031"/>
                  </a:lnTo>
                  <a:lnTo>
                    <a:pt x="138" y="1031"/>
                  </a:lnTo>
                  <a:lnTo>
                    <a:pt x="138" y="1032"/>
                  </a:lnTo>
                  <a:close/>
                  <a:moveTo>
                    <a:pt x="138" y="1035"/>
                  </a:moveTo>
                  <a:lnTo>
                    <a:pt x="138" y="1033"/>
                  </a:lnTo>
                  <a:lnTo>
                    <a:pt x="139" y="1033"/>
                  </a:lnTo>
                  <a:lnTo>
                    <a:pt x="139" y="1032"/>
                  </a:lnTo>
                  <a:lnTo>
                    <a:pt x="138" y="1033"/>
                  </a:lnTo>
                  <a:lnTo>
                    <a:pt x="136" y="1033"/>
                  </a:lnTo>
                  <a:lnTo>
                    <a:pt x="136" y="1035"/>
                  </a:lnTo>
                  <a:lnTo>
                    <a:pt x="138" y="1035"/>
                  </a:lnTo>
                  <a:close/>
                  <a:moveTo>
                    <a:pt x="144" y="1044"/>
                  </a:moveTo>
                  <a:lnTo>
                    <a:pt x="142" y="1045"/>
                  </a:lnTo>
                  <a:lnTo>
                    <a:pt x="141" y="1045"/>
                  </a:lnTo>
                  <a:lnTo>
                    <a:pt x="140" y="1045"/>
                  </a:lnTo>
                  <a:lnTo>
                    <a:pt x="140" y="1044"/>
                  </a:lnTo>
                  <a:lnTo>
                    <a:pt x="139" y="1044"/>
                  </a:lnTo>
                  <a:lnTo>
                    <a:pt x="139" y="1045"/>
                  </a:lnTo>
                  <a:lnTo>
                    <a:pt x="140" y="1045"/>
                  </a:lnTo>
                  <a:lnTo>
                    <a:pt x="140" y="1047"/>
                  </a:lnTo>
                  <a:lnTo>
                    <a:pt x="142" y="1045"/>
                  </a:lnTo>
                  <a:lnTo>
                    <a:pt x="144" y="1045"/>
                  </a:lnTo>
                  <a:lnTo>
                    <a:pt x="144" y="1044"/>
                  </a:lnTo>
                  <a:close/>
                  <a:moveTo>
                    <a:pt x="147" y="1040"/>
                  </a:moveTo>
                  <a:lnTo>
                    <a:pt x="144" y="1038"/>
                  </a:lnTo>
                  <a:lnTo>
                    <a:pt x="141" y="1040"/>
                  </a:lnTo>
                  <a:lnTo>
                    <a:pt x="140" y="1040"/>
                  </a:lnTo>
                  <a:lnTo>
                    <a:pt x="140" y="1038"/>
                  </a:lnTo>
                  <a:lnTo>
                    <a:pt x="141" y="1037"/>
                  </a:lnTo>
                  <a:lnTo>
                    <a:pt x="141" y="1036"/>
                  </a:lnTo>
                  <a:lnTo>
                    <a:pt x="140" y="1037"/>
                  </a:lnTo>
                  <a:lnTo>
                    <a:pt x="140" y="1038"/>
                  </a:lnTo>
                  <a:lnTo>
                    <a:pt x="139" y="1040"/>
                  </a:lnTo>
                  <a:lnTo>
                    <a:pt x="139" y="1038"/>
                  </a:lnTo>
                  <a:lnTo>
                    <a:pt x="138" y="1038"/>
                  </a:lnTo>
                  <a:lnTo>
                    <a:pt x="138" y="1040"/>
                  </a:lnTo>
                  <a:lnTo>
                    <a:pt x="139" y="1040"/>
                  </a:lnTo>
                  <a:lnTo>
                    <a:pt x="139" y="1041"/>
                  </a:lnTo>
                  <a:lnTo>
                    <a:pt x="140" y="1041"/>
                  </a:lnTo>
                  <a:lnTo>
                    <a:pt x="141" y="1040"/>
                  </a:lnTo>
                  <a:lnTo>
                    <a:pt x="144" y="1040"/>
                  </a:lnTo>
                  <a:lnTo>
                    <a:pt x="147" y="1040"/>
                  </a:lnTo>
                  <a:close/>
                  <a:moveTo>
                    <a:pt x="149" y="1033"/>
                  </a:moveTo>
                  <a:lnTo>
                    <a:pt x="147" y="1032"/>
                  </a:lnTo>
                  <a:lnTo>
                    <a:pt x="147" y="1031"/>
                  </a:lnTo>
                  <a:lnTo>
                    <a:pt x="146" y="1031"/>
                  </a:lnTo>
                  <a:lnTo>
                    <a:pt x="147" y="1032"/>
                  </a:lnTo>
                  <a:lnTo>
                    <a:pt x="147" y="1033"/>
                  </a:lnTo>
                  <a:lnTo>
                    <a:pt x="149" y="1033"/>
                  </a:lnTo>
                  <a:close/>
                  <a:moveTo>
                    <a:pt x="136" y="1058"/>
                  </a:moveTo>
                  <a:lnTo>
                    <a:pt x="135" y="1056"/>
                  </a:lnTo>
                  <a:lnTo>
                    <a:pt x="135" y="1058"/>
                  </a:lnTo>
                  <a:lnTo>
                    <a:pt x="136" y="1058"/>
                  </a:lnTo>
                  <a:close/>
                  <a:moveTo>
                    <a:pt x="140" y="1061"/>
                  </a:moveTo>
                  <a:lnTo>
                    <a:pt x="139" y="1060"/>
                  </a:lnTo>
                  <a:lnTo>
                    <a:pt x="139" y="1061"/>
                  </a:lnTo>
                  <a:lnTo>
                    <a:pt x="140" y="1061"/>
                  </a:lnTo>
                  <a:close/>
                  <a:moveTo>
                    <a:pt x="154" y="1072"/>
                  </a:moveTo>
                  <a:lnTo>
                    <a:pt x="153" y="1072"/>
                  </a:lnTo>
                  <a:lnTo>
                    <a:pt x="152" y="1073"/>
                  </a:lnTo>
                  <a:lnTo>
                    <a:pt x="153" y="1073"/>
                  </a:lnTo>
                  <a:lnTo>
                    <a:pt x="154" y="1073"/>
                  </a:lnTo>
                  <a:lnTo>
                    <a:pt x="154" y="1072"/>
                  </a:lnTo>
                  <a:close/>
                  <a:moveTo>
                    <a:pt x="166" y="1083"/>
                  </a:moveTo>
                  <a:lnTo>
                    <a:pt x="167" y="1082"/>
                  </a:lnTo>
                  <a:lnTo>
                    <a:pt x="167" y="1081"/>
                  </a:lnTo>
                  <a:lnTo>
                    <a:pt x="166" y="1081"/>
                  </a:lnTo>
                  <a:lnTo>
                    <a:pt x="166" y="1082"/>
                  </a:lnTo>
                  <a:lnTo>
                    <a:pt x="166" y="1083"/>
                  </a:lnTo>
                  <a:close/>
                  <a:moveTo>
                    <a:pt x="163" y="1063"/>
                  </a:moveTo>
                  <a:lnTo>
                    <a:pt x="164" y="1063"/>
                  </a:lnTo>
                  <a:lnTo>
                    <a:pt x="163" y="1062"/>
                  </a:lnTo>
                  <a:lnTo>
                    <a:pt x="163" y="1063"/>
                  </a:lnTo>
                  <a:close/>
                  <a:moveTo>
                    <a:pt x="161" y="1056"/>
                  </a:moveTo>
                  <a:lnTo>
                    <a:pt x="160" y="1056"/>
                  </a:lnTo>
                  <a:lnTo>
                    <a:pt x="160" y="1058"/>
                  </a:lnTo>
                  <a:lnTo>
                    <a:pt x="160" y="1059"/>
                  </a:lnTo>
                  <a:lnTo>
                    <a:pt x="161" y="1059"/>
                  </a:lnTo>
                  <a:lnTo>
                    <a:pt x="161" y="1058"/>
                  </a:lnTo>
                  <a:lnTo>
                    <a:pt x="161" y="1056"/>
                  </a:lnTo>
                  <a:close/>
                  <a:moveTo>
                    <a:pt x="161" y="1050"/>
                  </a:moveTo>
                  <a:lnTo>
                    <a:pt x="160" y="1050"/>
                  </a:lnTo>
                  <a:lnTo>
                    <a:pt x="160" y="1051"/>
                  </a:lnTo>
                  <a:lnTo>
                    <a:pt x="160" y="1052"/>
                  </a:lnTo>
                  <a:lnTo>
                    <a:pt x="157" y="1052"/>
                  </a:lnTo>
                  <a:lnTo>
                    <a:pt x="157" y="1053"/>
                  </a:lnTo>
                  <a:lnTo>
                    <a:pt x="157" y="1055"/>
                  </a:lnTo>
                  <a:lnTo>
                    <a:pt x="156" y="1055"/>
                  </a:lnTo>
                  <a:lnTo>
                    <a:pt x="155" y="1056"/>
                  </a:lnTo>
                  <a:lnTo>
                    <a:pt x="155" y="1055"/>
                  </a:lnTo>
                  <a:lnTo>
                    <a:pt x="154" y="1055"/>
                  </a:lnTo>
                  <a:lnTo>
                    <a:pt x="154" y="1056"/>
                  </a:lnTo>
                  <a:lnTo>
                    <a:pt x="154" y="1058"/>
                  </a:lnTo>
                  <a:lnTo>
                    <a:pt x="155" y="1058"/>
                  </a:lnTo>
                  <a:lnTo>
                    <a:pt x="155" y="1056"/>
                  </a:lnTo>
                  <a:lnTo>
                    <a:pt x="156" y="1056"/>
                  </a:lnTo>
                  <a:lnTo>
                    <a:pt x="157" y="1056"/>
                  </a:lnTo>
                  <a:lnTo>
                    <a:pt x="157" y="1055"/>
                  </a:lnTo>
                  <a:lnTo>
                    <a:pt x="160" y="1055"/>
                  </a:lnTo>
                  <a:lnTo>
                    <a:pt x="160" y="1053"/>
                  </a:lnTo>
                  <a:lnTo>
                    <a:pt x="160" y="1052"/>
                  </a:lnTo>
                  <a:lnTo>
                    <a:pt x="161" y="1052"/>
                  </a:lnTo>
                  <a:lnTo>
                    <a:pt x="161" y="1051"/>
                  </a:lnTo>
                  <a:lnTo>
                    <a:pt x="161" y="1050"/>
                  </a:lnTo>
                  <a:close/>
                  <a:moveTo>
                    <a:pt x="167" y="1055"/>
                  </a:moveTo>
                  <a:lnTo>
                    <a:pt x="166" y="1055"/>
                  </a:lnTo>
                  <a:lnTo>
                    <a:pt x="166" y="1056"/>
                  </a:lnTo>
                  <a:lnTo>
                    <a:pt x="167" y="1055"/>
                  </a:lnTo>
                  <a:close/>
                  <a:moveTo>
                    <a:pt x="167" y="1051"/>
                  </a:moveTo>
                  <a:lnTo>
                    <a:pt x="166" y="1051"/>
                  </a:lnTo>
                  <a:lnTo>
                    <a:pt x="166" y="1052"/>
                  </a:lnTo>
                  <a:lnTo>
                    <a:pt x="166" y="1053"/>
                  </a:lnTo>
                  <a:lnTo>
                    <a:pt x="167" y="1053"/>
                  </a:lnTo>
                  <a:lnTo>
                    <a:pt x="167" y="1052"/>
                  </a:lnTo>
                  <a:lnTo>
                    <a:pt x="167" y="1051"/>
                  </a:lnTo>
                  <a:close/>
                  <a:moveTo>
                    <a:pt x="178" y="1064"/>
                  </a:moveTo>
                  <a:lnTo>
                    <a:pt x="177" y="1064"/>
                  </a:lnTo>
                  <a:lnTo>
                    <a:pt x="176" y="1063"/>
                  </a:lnTo>
                  <a:lnTo>
                    <a:pt x="176" y="1064"/>
                  </a:lnTo>
                  <a:lnTo>
                    <a:pt x="177" y="1064"/>
                  </a:lnTo>
                  <a:lnTo>
                    <a:pt x="177" y="1065"/>
                  </a:lnTo>
                  <a:lnTo>
                    <a:pt x="176" y="1066"/>
                  </a:lnTo>
                  <a:lnTo>
                    <a:pt x="177" y="1066"/>
                  </a:lnTo>
                  <a:lnTo>
                    <a:pt x="178" y="1066"/>
                  </a:lnTo>
                  <a:lnTo>
                    <a:pt x="178" y="1065"/>
                  </a:lnTo>
                  <a:lnTo>
                    <a:pt x="178" y="1064"/>
                  </a:lnTo>
                  <a:close/>
                  <a:moveTo>
                    <a:pt x="180" y="1072"/>
                  </a:moveTo>
                  <a:lnTo>
                    <a:pt x="179" y="1073"/>
                  </a:lnTo>
                  <a:lnTo>
                    <a:pt x="180" y="1073"/>
                  </a:lnTo>
                  <a:lnTo>
                    <a:pt x="180" y="1072"/>
                  </a:lnTo>
                  <a:close/>
                  <a:moveTo>
                    <a:pt x="187" y="1076"/>
                  </a:moveTo>
                  <a:lnTo>
                    <a:pt x="186" y="1077"/>
                  </a:lnTo>
                  <a:lnTo>
                    <a:pt x="185" y="1077"/>
                  </a:lnTo>
                  <a:lnTo>
                    <a:pt x="185" y="1078"/>
                  </a:lnTo>
                  <a:lnTo>
                    <a:pt x="186" y="1078"/>
                  </a:lnTo>
                  <a:lnTo>
                    <a:pt x="187" y="1077"/>
                  </a:lnTo>
                  <a:lnTo>
                    <a:pt x="187" y="1076"/>
                  </a:lnTo>
                  <a:close/>
                  <a:moveTo>
                    <a:pt x="454" y="702"/>
                  </a:moveTo>
                  <a:lnTo>
                    <a:pt x="453" y="702"/>
                  </a:lnTo>
                  <a:lnTo>
                    <a:pt x="453" y="701"/>
                  </a:lnTo>
                  <a:lnTo>
                    <a:pt x="453" y="700"/>
                  </a:lnTo>
                  <a:lnTo>
                    <a:pt x="453" y="699"/>
                  </a:lnTo>
                  <a:lnTo>
                    <a:pt x="453" y="698"/>
                  </a:lnTo>
                  <a:lnTo>
                    <a:pt x="452" y="698"/>
                  </a:lnTo>
                  <a:lnTo>
                    <a:pt x="451" y="698"/>
                  </a:lnTo>
                  <a:lnTo>
                    <a:pt x="450" y="697"/>
                  </a:lnTo>
                  <a:lnTo>
                    <a:pt x="449" y="696"/>
                  </a:lnTo>
                  <a:lnTo>
                    <a:pt x="449" y="695"/>
                  </a:lnTo>
                  <a:lnTo>
                    <a:pt x="447" y="695"/>
                  </a:lnTo>
                  <a:lnTo>
                    <a:pt x="447" y="696"/>
                  </a:lnTo>
                  <a:lnTo>
                    <a:pt x="446" y="696"/>
                  </a:lnTo>
                  <a:lnTo>
                    <a:pt x="444" y="697"/>
                  </a:lnTo>
                  <a:lnTo>
                    <a:pt x="444" y="696"/>
                  </a:lnTo>
                  <a:lnTo>
                    <a:pt x="443" y="697"/>
                  </a:lnTo>
                  <a:lnTo>
                    <a:pt x="443" y="698"/>
                  </a:lnTo>
                  <a:lnTo>
                    <a:pt x="443" y="699"/>
                  </a:lnTo>
                  <a:lnTo>
                    <a:pt x="442" y="699"/>
                  </a:lnTo>
                  <a:lnTo>
                    <a:pt x="443" y="701"/>
                  </a:lnTo>
                  <a:lnTo>
                    <a:pt x="444" y="701"/>
                  </a:lnTo>
                  <a:lnTo>
                    <a:pt x="444" y="702"/>
                  </a:lnTo>
                  <a:lnTo>
                    <a:pt x="444" y="704"/>
                  </a:lnTo>
                  <a:lnTo>
                    <a:pt x="446" y="704"/>
                  </a:lnTo>
                  <a:lnTo>
                    <a:pt x="447" y="704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50" y="707"/>
                  </a:lnTo>
                  <a:lnTo>
                    <a:pt x="451" y="705"/>
                  </a:lnTo>
                  <a:lnTo>
                    <a:pt x="452" y="704"/>
                  </a:lnTo>
                  <a:lnTo>
                    <a:pt x="452" y="705"/>
                  </a:lnTo>
                  <a:lnTo>
                    <a:pt x="453" y="705"/>
                  </a:lnTo>
                  <a:lnTo>
                    <a:pt x="453" y="704"/>
                  </a:lnTo>
                  <a:lnTo>
                    <a:pt x="454" y="704"/>
                  </a:lnTo>
                  <a:lnTo>
                    <a:pt x="454" y="702"/>
                  </a:lnTo>
                  <a:close/>
                  <a:moveTo>
                    <a:pt x="469" y="730"/>
                  </a:moveTo>
                  <a:lnTo>
                    <a:pt x="467" y="730"/>
                  </a:lnTo>
                  <a:lnTo>
                    <a:pt x="467" y="731"/>
                  </a:lnTo>
                  <a:lnTo>
                    <a:pt x="469" y="731"/>
                  </a:lnTo>
                  <a:lnTo>
                    <a:pt x="469" y="730"/>
                  </a:lnTo>
                  <a:close/>
                  <a:moveTo>
                    <a:pt x="473" y="722"/>
                  </a:moveTo>
                  <a:lnTo>
                    <a:pt x="472" y="722"/>
                  </a:lnTo>
                  <a:lnTo>
                    <a:pt x="472" y="723"/>
                  </a:lnTo>
                  <a:lnTo>
                    <a:pt x="471" y="723"/>
                  </a:lnTo>
                  <a:lnTo>
                    <a:pt x="470" y="724"/>
                  </a:lnTo>
                  <a:lnTo>
                    <a:pt x="469" y="723"/>
                  </a:lnTo>
                  <a:lnTo>
                    <a:pt x="467" y="723"/>
                  </a:lnTo>
                  <a:lnTo>
                    <a:pt x="466" y="724"/>
                  </a:lnTo>
                  <a:lnTo>
                    <a:pt x="466" y="723"/>
                  </a:lnTo>
                  <a:lnTo>
                    <a:pt x="466" y="722"/>
                  </a:lnTo>
                  <a:lnTo>
                    <a:pt x="465" y="722"/>
                  </a:lnTo>
                  <a:lnTo>
                    <a:pt x="465" y="723"/>
                  </a:lnTo>
                  <a:lnTo>
                    <a:pt x="464" y="723"/>
                  </a:lnTo>
                  <a:lnTo>
                    <a:pt x="464" y="722"/>
                  </a:lnTo>
                  <a:lnTo>
                    <a:pt x="463" y="723"/>
                  </a:lnTo>
                  <a:lnTo>
                    <a:pt x="463" y="722"/>
                  </a:lnTo>
                  <a:lnTo>
                    <a:pt x="463" y="720"/>
                  </a:lnTo>
                  <a:lnTo>
                    <a:pt x="461" y="720"/>
                  </a:lnTo>
                  <a:lnTo>
                    <a:pt x="461" y="719"/>
                  </a:lnTo>
                  <a:lnTo>
                    <a:pt x="460" y="720"/>
                  </a:lnTo>
                  <a:lnTo>
                    <a:pt x="460" y="722"/>
                  </a:lnTo>
                  <a:lnTo>
                    <a:pt x="461" y="722"/>
                  </a:lnTo>
                  <a:lnTo>
                    <a:pt x="463" y="723"/>
                  </a:lnTo>
                  <a:lnTo>
                    <a:pt x="463" y="724"/>
                  </a:lnTo>
                  <a:lnTo>
                    <a:pt x="464" y="725"/>
                  </a:lnTo>
                  <a:lnTo>
                    <a:pt x="464" y="727"/>
                  </a:lnTo>
                  <a:lnTo>
                    <a:pt x="465" y="727"/>
                  </a:lnTo>
                  <a:lnTo>
                    <a:pt x="466" y="729"/>
                  </a:lnTo>
                  <a:lnTo>
                    <a:pt x="467" y="729"/>
                  </a:lnTo>
                  <a:lnTo>
                    <a:pt x="466" y="728"/>
                  </a:lnTo>
                  <a:lnTo>
                    <a:pt x="466" y="727"/>
                  </a:lnTo>
                  <a:lnTo>
                    <a:pt x="465" y="727"/>
                  </a:lnTo>
                  <a:lnTo>
                    <a:pt x="465" y="725"/>
                  </a:lnTo>
                  <a:lnTo>
                    <a:pt x="464" y="725"/>
                  </a:lnTo>
                  <a:lnTo>
                    <a:pt x="464" y="724"/>
                  </a:lnTo>
                  <a:lnTo>
                    <a:pt x="465" y="724"/>
                  </a:lnTo>
                  <a:lnTo>
                    <a:pt x="465" y="723"/>
                  </a:lnTo>
                  <a:lnTo>
                    <a:pt x="466" y="724"/>
                  </a:lnTo>
                  <a:lnTo>
                    <a:pt x="467" y="724"/>
                  </a:lnTo>
                  <a:lnTo>
                    <a:pt x="467" y="725"/>
                  </a:lnTo>
                  <a:lnTo>
                    <a:pt x="469" y="724"/>
                  </a:lnTo>
                  <a:lnTo>
                    <a:pt x="470" y="724"/>
                  </a:lnTo>
                  <a:lnTo>
                    <a:pt x="470" y="725"/>
                  </a:lnTo>
                  <a:lnTo>
                    <a:pt x="471" y="724"/>
                  </a:lnTo>
                  <a:lnTo>
                    <a:pt x="472" y="725"/>
                  </a:lnTo>
                  <a:lnTo>
                    <a:pt x="472" y="724"/>
                  </a:lnTo>
                  <a:lnTo>
                    <a:pt x="473" y="724"/>
                  </a:lnTo>
                  <a:lnTo>
                    <a:pt x="473" y="723"/>
                  </a:lnTo>
                  <a:lnTo>
                    <a:pt x="473" y="722"/>
                  </a:lnTo>
                  <a:close/>
                  <a:moveTo>
                    <a:pt x="483" y="921"/>
                  </a:moveTo>
                  <a:lnTo>
                    <a:pt x="482" y="921"/>
                  </a:lnTo>
                  <a:lnTo>
                    <a:pt x="482" y="922"/>
                  </a:lnTo>
                  <a:lnTo>
                    <a:pt x="483" y="921"/>
                  </a:lnTo>
                  <a:close/>
                  <a:moveTo>
                    <a:pt x="484" y="912"/>
                  </a:moveTo>
                  <a:lnTo>
                    <a:pt x="483" y="913"/>
                  </a:lnTo>
                  <a:lnTo>
                    <a:pt x="483" y="914"/>
                  </a:lnTo>
                  <a:lnTo>
                    <a:pt x="483" y="915"/>
                  </a:lnTo>
                  <a:lnTo>
                    <a:pt x="483" y="916"/>
                  </a:lnTo>
                  <a:lnTo>
                    <a:pt x="483" y="917"/>
                  </a:lnTo>
                  <a:lnTo>
                    <a:pt x="484" y="917"/>
                  </a:lnTo>
                  <a:lnTo>
                    <a:pt x="484" y="916"/>
                  </a:lnTo>
                  <a:lnTo>
                    <a:pt x="484" y="915"/>
                  </a:lnTo>
                  <a:lnTo>
                    <a:pt x="484" y="914"/>
                  </a:lnTo>
                  <a:lnTo>
                    <a:pt x="483" y="914"/>
                  </a:lnTo>
                  <a:lnTo>
                    <a:pt x="484" y="913"/>
                  </a:lnTo>
                  <a:lnTo>
                    <a:pt x="484" y="912"/>
                  </a:lnTo>
                  <a:close/>
                  <a:moveTo>
                    <a:pt x="503" y="945"/>
                  </a:moveTo>
                  <a:lnTo>
                    <a:pt x="501" y="945"/>
                  </a:lnTo>
                  <a:lnTo>
                    <a:pt x="501" y="946"/>
                  </a:lnTo>
                  <a:lnTo>
                    <a:pt x="503" y="946"/>
                  </a:lnTo>
                  <a:lnTo>
                    <a:pt x="503" y="945"/>
                  </a:lnTo>
                  <a:close/>
                  <a:moveTo>
                    <a:pt x="711" y="852"/>
                  </a:moveTo>
                  <a:lnTo>
                    <a:pt x="712" y="852"/>
                  </a:lnTo>
                  <a:lnTo>
                    <a:pt x="712" y="850"/>
                  </a:lnTo>
                  <a:lnTo>
                    <a:pt x="711" y="850"/>
                  </a:lnTo>
                  <a:lnTo>
                    <a:pt x="711" y="852"/>
                  </a:lnTo>
                  <a:close/>
                  <a:moveTo>
                    <a:pt x="641" y="1047"/>
                  </a:moveTo>
                  <a:lnTo>
                    <a:pt x="642" y="1048"/>
                  </a:lnTo>
                  <a:lnTo>
                    <a:pt x="642" y="1047"/>
                  </a:lnTo>
                  <a:lnTo>
                    <a:pt x="641" y="1047"/>
                  </a:lnTo>
                  <a:close/>
                  <a:moveTo>
                    <a:pt x="634" y="1050"/>
                  </a:moveTo>
                  <a:lnTo>
                    <a:pt x="635" y="1051"/>
                  </a:lnTo>
                  <a:lnTo>
                    <a:pt x="636" y="1052"/>
                  </a:lnTo>
                  <a:lnTo>
                    <a:pt x="636" y="1053"/>
                  </a:lnTo>
                  <a:lnTo>
                    <a:pt x="637" y="1053"/>
                  </a:lnTo>
                  <a:lnTo>
                    <a:pt x="636" y="1052"/>
                  </a:lnTo>
                  <a:lnTo>
                    <a:pt x="636" y="1051"/>
                  </a:lnTo>
                  <a:lnTo>
                    <a:pt x="635" y="1051"/>
                  </a:lnTo>
                  <a:lnTo>
                    <a:pt x="635" y="1050"/>
                  </a:lnTo>
                  <a:lnTo>
                    <a:pt x="634" y="1050"/>
                  </a:lnTo>
                  <a:close/>
                  <a:moveTo>
                    <a:pt x="620" y="1050"/>
                  </a:moveTo>
                  <a:lnTo>
                    <a:pt x="621" y="1050"/>
                  </a:lnTo>
                  <a:lnTo>
                    <a:pt x="622" y="1049"/>
                  </a:lnTo>
                  <a:lnTo>
                    <a:pt x="622" y="1048"/>
                  </a:lnTo>
                  <a:lnTo>
                    <a:pt x="621" y="1049"/>
                  </a:lnTo>
                  <a:lnTo>
                    <a:pt x="620" y="1050"/>
                  </a:lnTo>
                  <a:close/>
                  <a:moveTo>
                    <a:pt x="691" y="1135"/>
                  </a:moveTo>
                  <a:lnTo>
                    <a:pt x="689" y="1135"/>
                  </a:lnTo>
                  <a:lnTo>
                    <a:pt x="689" y="1136"/>
                  </a:lnTo>
                  <a:lnTo>
                    <a:pt x="691" y="1136"/>
                  </a:lnTo>
                  <a:lnTo>
                    <a:pt x="691" y="1135"/>
                  </a:lnTo>
                  <a:close/>
                  <a:moveTo>
                    <a:pt x="693" y="1136"/>
                  </a:moveTo>
                  <a:lnTo>
                    <a:pt x="694" y="1135"/>
                  </a:lnTo>
                  <a:lnTo>
                    <a:pt x="695" y="1134"/>
                  </a:lnTo>
                  <a:lnTo>
                    <a:pt x="694" y="1134"/>
                  </a:lnTo>
                  <a:lnTo>
                    <a:pt x="694" y="1135"/>
                  </a:lnTo>
                  <a:lnTo>
                    <a:pt x="693" y="1135"/>
                  </a:lnTo>
                  <a:lnTo>
                    <a:pt x="693" y="1136"/>
                  </a:lnTo>
                  <a:lnTo>
                    <a:pt x="692" y="1136"/>
                  </a:lnTo>
                  <a:lnTo>
                    <a:pt x="692" y="1138"/>
                  </a:lnTo>
                  <a:lnTo>
                    <a:pt x="693" y="1136"/>
                  </a:lnTo>
                  <a:close/>
                  <a:moveTo>
                    <a:pt x="698" y="1136"/>
                  </a:moveTo>
                  <a:lnTo>
                    <a:pt x="697" y="1136"/>
                  </a:lnTo>
                  <a:lnTo>
                    <a:pt x="695" y="1136"/>
                  </a:lnTo>
                  <a:lnTo>
                    <a:pt x="694" y="1136"/>
                  </a:lnTo>
                  <a:lnTo>
                    <a:pt x="693" y="1138"/>
                  </a:lnTo>
                  <a:lnTo>
                    <a:pt x="693" y="1139"/>
                  </a:lnTo>
                  <a:lnTo>
                    <a:pt x="693" y="1140"/>
                  </a:lnTo>
                  <a:lnTo>
                    <a:pt x="694" y="1139"/>
                  </a:lnTo>
                  <a:lnTo>
                    <a:pt x="695" y="1138"/>
                  </a:lnTo>
                  <a:lnTo>
                    <a:pt x="697" y="1138"/>
                  </a:lnTo>
                  <a:lnTo>
                    <a:pt x="698" y="1138"/>
                  </a:lnTo>
                  <a:lnTo>
                    <a:pt x="698" y="1136"/>
                  </a:lnTo>
                  <a:close/>
                  <a:moveTo>
                    <a:pt x="701" y="1129"/>
                  </a:moveTo>
                  <a:lnTo>
                    <a:pt x="700" y="1131"/>
                  </a:lnTo>
                  <a:lnTo>
                    <a:pt x="699" y="1131"/>
                  </a:lnTo>
                  <a:lnTo>
                    <a:pt x="699" y="1132"/>
                  </a:lnTo>
                  <a:lnTo>
                    <a:pt x="698" y="1133"/>
                  </a:lnTo>
                  <a:lnTo>
                    <a:pt x="698" y="1134"/>
                  </a:lnTo>
                  <a:lnTo>
                    <a:pt x="699" y="1134"/>
                  </a:lnTo>
                  <a:lnTo>
                    <a:pt x="699" y="1133"/>
                  </a:lnTo>
                  <a:lnTo>
                    <a:pt x="700" y="1131"/>
                  </a:lnTo>
                  <a:lnTo>
                    <a:pt x="701" y="1131"/>
                  </a:lnTo>
                  <a:lnTo>
                    <a:pt x="701" y="1129"/>
                  </a:lnTo>
                  <a:close/>
                  <a:moveTo>
                    <a:pt x="706" y="1124"/>
                  </a:moveTo>
                  <a:lnTo>
                    <a:pt x="704" y="1124"/>
                  </a:lnTo>
                  <a:lnTo>
                    <a:pt x="703" y="1124"/>
                  </a:lnTo>
                  <a:lnTo>
                    <a:pt x="703" y="1125"/>
                  </a:lnTo>
                  <a:lnTo>
                    <a:pt x="702" y="1127"/>
                  </a:lnTo>
                  <a:lnTo>
                    <a:pt x="701" y="1128"/>
                  </a:lnTo>
                  <a:lnTo>
                    <a:pt x="702" y="1128"/>
                  </a:lnTo>
                  <a:lnTo>
                    <a:pt x="702" y="1127"/>
                  </a:lnTo>
                  <a:lnTo>
                    <a:pt x="703" y="1127"/>
                  </a:lnTo>
                  <a:lnTo>
                    <a:pt x="704" y="1127"/>
                  </a:lnTo>
                  <a:lnTo>
                    <a:pt x="706" y="1125"/>
                  </a:lnTo>
                  <a:lnTo>
                    <a:pt x="706" y="1124"/>
                  </a:lnTo>
                  <a:close/>
                  <a:moveTo>
                    <a:pt x="710" y="1122"/>
                  </a:moveTo>
                  <a:lnTo>
                    <a:pt x="709" y="1122"/>
                  </a:lnTo>
                  <a:lnTo>
                    <a:pt x="707" y="1124"/>
                  </a:lnTo>
                  <a:lnTo>
                    <a:pt x="709" y="1123"/>
                  </a:lnTo>
                  <a:lnTo>
                    <a:pt x="710" y="1122"/>
                  </a:lnTo>
                  <a:close/>
                  <a:moveTo>
                    <a:pt x="712" y="1120"/>
                  </a:moveTo>
                  <a:lnTo>
                    <a:pt x="711" y="1120"/>
                  </a:lnTo>
                  <a:lnTo>
                    <a:pt x="711" y="1121"/>
                  </a:lnTo>
                  <a:lnTo>
                    <a:pt x="712" y="1121"/>
                  </a:lnTo>
                  <a:lnTo>
                    <a:pt x="712" y="1120"/>
                  </a:lnTo>
                  <a:close/>
                  <a:moveTo>
                    <a:pt x="723" y="1115"/>
                  </a:moveTo>
                  <a:lnTo>
                    <a:pt x="722" y="1117"/>
                  </a:lnTo>
                  <a:lnTo>
                    <a:pt x="720" y="1118"/>
                  </a:lnTo>
                  <a:lnTo>
                    <a:pt x="718" y="1118"/>
                  </a:lnTo>
                  <a:lnTo>
                    <a:pt x="718" y="1119"/>
                  </a:lnTo>
                  <a:lnTo>
                    <a:pt x="720" y="1118"/>
                  </a:lnTo>
                  <a:lnTo>
                    <a:pt x="722" y="1118"/>
                  </a:lnTo>
                  <a:lnTo>
                    <a:pt x="722" y="1117"/>
                  </a:lnTo>
                  <a:lnTo>
                    <a:pt x="723" y="1117"/>
                  </a:lnTo>
                  <a:lnTo>
                    <a:pt x="723" y="1115"/>
                  </a:lnTo>
                  <a:close/>
                  <a:moveTo>
                    <a:pt x="727" y="1093"/>
                  </a:moveTo>
                  <a:lnTo>
                    <a:pt x="726" y="1092"/>
                  </a:lnTo>
                  <a:lnTo>
                    <a:pt x="726" y="1093"/>
                  </a:lnTo>
                  <a:lnTo>
                    <a:pt x="725" y="1093"/>
                  </a:lnTo>
                  <a:lnTo>
                    <a:pt x="725" y="1094"/>
                  </a:lnTo>
                  <a:lnTo>
                    <a:pt x="726" y="1094"/>
                  </a:lnTo>
                  <a:lnTo>
                    <a:pt x="726" y="1093"/>
                  </a:lnTo>
                  <a:lnTo>
                    <a:pt x="727" y="1093"/>
                  </a:lnTo>
                  <a:close/>
                  <a:moveTo>
                    <a:pt x="735" y="1095"/>
                  </a:moveTo>
                  <a:lnTo>
                    <a:pt x="734" y="1094"/>
                  </a:lnTo>
                  <a:lnTo>
                    <a:pt x="733" y="1094"/>
                  </a:lnTo>
                  <a:lnTo>
                    <a:pt x="732" y="1094"/>
                  </a:lnTo>
                  <a:lnTo>
                    <a:pt x="731" y="1093"/>
                  </a:lnTo>
                  <a:lnTo>
                    <a:pt x="729" y="1093"/>
                  </a:lnTo>
                  <a:lnTo>
                    <a:pt x="731" y="1094"/>
                  </a:lnTo>
                  <a:lnTo>
                    <a:pt x="732" y="1094"/>
                  </a:lnTo>
                  <a:lnTo>
                    <a:pt x="732" y="1095"/>
                  </a:lnTo>
                  <a:lnTo>
                    <a:pt x="733" y="1095"/>
                  </a:lnTo>
                  <a:lnTo>
                    <a:pt x="734" y="1095"/>
                  </a:lnTo>
                  <a:lnTo>
                    <a:pt x="735" y="1095"/>
                  </a:lnTo>
                  <a:close/>
                  <a:moveTo>
                    <a:pt x="745" y="926"/>
                  </a:moveTo>
                  <a:lnTo>
                    <a:pt x="744" y="927"/>
                  </a:lnTo>
                  <a:lnTo>
                    <a:pt x="745" y="927"/>
                  </a:lnTo>
                  <a:lnTo>
                    <a:pt x="745" y="926"/>
                  </a:lnTo>
                  <a:close/>
                  <a:moveTo>
                    <a:pt x="752" y="921"/>
                  </a:moveTo>
                  <a:lnTo>
                    <a:pt x="750" y="922"/>
                  </a:lnTo>
                  <a:lnTo>
                    <a:pt x="750" y="923"/>
                  </a:lnTo>
                  <a:lnTo>
                    <a:pt x="750" y="924"/>
                  </a:lnTo>
                  <a:lnTo>
                    <a:pt x="749" y="925"/>
                  </a:lnTo>
                  <a:lnTo>
                    <a:pt x="747" y="925"/>
                  </a:lnTo>
                  <a:lnTo>
                    <a:pt x="746" y="926"/>
                  </a:lnTo>
                  <a:lnTo>
                    <a:pt x="747" y="926"/>
                  </a:lnTo>
                  <a:lnTo>
                    <a:pt x="748" y="926"/>
                  </a:lnTo>
                  <a:lnTo>
                    <a:pt x="749" y="925"/>
                  </a:lnTo>
                  <a:lnTo>
                    <a:pt x="750" y="925"/>
                  </a:lnTo>
                  <a:lnTo>
                    <a:pt x="750" y="924"/>
                  </a:lnTo>
                  <a:lnTo>
                    <a:pt x="752" y="923"/>
                  </a:lnTo>
                  <a:lnTo>
                    <a:pt x="752" y="922"/>
                  </a:lnTo>
                  <a:lnTo>
                    <a:pt x="752" y="921"/>
                  </a:lnTo>
                  <a:close/>
                  <a:moveTo>
                    <a:pt x="777" y="913"/>
                  </a:moveTo>
                  <a:lnTo>
                    <a:pt x="775" y="913"/>
                  </a:lnTo>
                  <a:lnTo>
                    <a:pt x="775" y="912"/>
                  </a:lnTo>
                  <a:lnTo>
                    <a:pt x="774" y="912"/>
                  </a:lnTo>
                  <a:lnTo>
                    <a:pt x="774" y="913"/>
                  </a:lnTo>
                  <a:lnTo>
                    <a:pt x="775" y="913"/>
                  </a:lnTo>
                  <a:lnTo>
                    <a:pt x="775" y="914"/>
                  </a:lnTo>
                  <a:lnTo>
                    <a:pt x="775" y="915"/>
                  </a:lnTo>
                  <a:lnTo>
                    <a:pt x="777" y="915"/>
                  </a:lnTo>
                  <a:lnTo>
                    <a:pt x="777" y="914"/>
                  </a:lnTo>
                  <a:lnTo>
                    <a:pt x="777" y="913"/>
                  </a:lnTo>
                  <a:close/>
                  <a:moveTo>
                    <a:pt x="786" y="890"/>
                  </a:moveTo>
                  <a:lnTo>
                    <a:pt x="785" y="890"/>
                  </a:lnTo>
                  <a:lnTo>
                    <a:pt x="785" y="891"/>
                  </a:lnTo>
                  <a:lnTo>
                    <a:pt x="786" y="891"/>
                  </a:lnTo>
                  <a:lnTo>
                    <a:pt x="786" y="890"/>
                  </a:lnTo>
                  <a:close/>
                  <a:moveTo>
                    <a:pt x="789" y="884"/>
                  </a:moveTo>
                  <a:lnTo>
                    <a:pt x="787" y="884"/>
                  </a:lnTo>
                  <a:lnTo>
                    <a:pt x="787" y="885"/>
                  </a:lnTo>
                  <a:lnTo>
                    <a:pt x="789" y="884"/>
                  </a:lnTo>
                  <a:close/>
                  <a:moveTo>
                    <a:pt x="795" y="894"/>
                  </a:moveTo>
                  <a:lnTo>
                    <a:pt x="794" y="894"/>
                  </a:lnTo>
                  <a:lnTo>
                    <a:pt x="794" y="895"/>
                  </a:lnTo>
                  <a:lnTo>
                    <a:pt x="795" y="894"/>
                  </a:lnTo>
                  <a:close/>
                  <a:moveTo>
                    <a:pt x="798" y="905"/>
                  </a:moveTo>
                  <a:lnTo>
                    <a:pt x="797" y="904"/>
                  </a:lnTo>
                  <a:lnTo>
                    <a:pt x="795" y="904"/>
                  </a:lnTo>
                  <a:lnTo>
                    <a:pt x="795" y="905"/>
                  </a:lnTo>
                  <a:lnTo>
                    <a:pt x="797" y="905"/>
                  </a:lnTo>
                  <a:lnTo>
                    <a:pt x="798" y="905"/>
                  </a:lnTo>
                  <a:close/>
                  <a:moveTo>
                    <a:pt x="804" y="925"/>
                  </a:moveTo>
                  <a:lnTo>
                    <a:pt x="805" y="924"/>
                  </a:lnTo>
                  <a:lnTo>
                    <a:pt x="804" y="924"/>
                  </a:lnTo>
                  <a:lnTo>
                    <a:pt x="804" y="925"/>
                  </a:lnTo>
                  <a:lnTo>
                    <a:pt x="803" y="926"/>
                  </a:lnTo>
                  <a:lnTo>
                    <a:pt x="805" y="925"/>
                  </a:lnTo>
                  <a:lnTo>
                    <a:pt x="804" y="925"/>
                  </a:lnTo>
                  <a:close/>
                  <a:moveTo>
                    <a:pt x="807" y="923"/>
                  </a:moveTo>
                  <a:lnTo>
                    <a:pt x="806" y="923"/>
                  </a:lnTo>
                  <a:lnTo>
                    <a:pt x="806" y="924"/>
                  </a:lnTo>
                  <a:lnTo>
                    <a:pt x="807" y="923"/>
                  </a:lnTo>
                  <a:close/>
                  <a:moveTo>
                    <a:pt x="808" y="921"/>
                  </a:moveTo>
                  <a:lnTo>
                    <a:pt x="807" y="921"/>
                  </a:lnTo>
                  <a:lnTo>
                    <a:pt x="807" y="922"/>
                  </a:lnTo>
                  <a:lnTo>
                    <a:pt x="808" y="921"/>
                  </a:lnTo>
                  <a:close/>
                  <a:moveTo>
                    <a:pt x="841" y="999"/>
                  </a:moveTo>
                  <a:lnTo>
                    <a:pt x="843" y="999"/>
                  </a:lnTo>
                  <a:lnTo>
                    <a:pt x="844" y="999"/>
                  </a:lnTo>
                  <a:lnTo>
                    <a:pt x="847" y="998"/>
                  </a:lnTo>
                  <a:lnTo>
                    <a:pt x="848" y="998"/>
                  </a:lnTo>
                  <a:lnTo>
                    <a:pt x="850" y="997"/>
                  </a:lnTo>
                  <a:lnTo>
                    <a:pt x="849" y="997"/>
                  </a:lnTo>
                  <a:lnTo>
                    <a:pt x="848" y="997"/>
                  </a:lnTo>
                  <a:lnTo>
                    <a:pt x="847" y="998"/>
                  </a:lnTo>
                  <a:lnTo>
                    <a:pt x="846" y="998"/>
                  </a:lnTo>
                  <a:lnTo>
                    <a:pt x="844" y="998"/>
                  </a:lnTo>
                  <a:lnTo>
                    <a:pt x="843" y="998"/>
                  </a:lnTo>
                  <a:lnTo>
                    <a:pt x="841" y="998"/>
                  </a:lnTo>
                  <a:lnTo>
                    <a:pt x="841" y="999"/>
                  </a:lnTo>
                  <a:close/>
                  <a:moveTo>
                    <a:pt x="838" y="986"/>
                  </a:moveTo>
                  <a:lnTo>
                    <a:pt x="839" y="986"/>
                  </a:lnTo>
                  <a:lnTo>
                    <a:pt x="839" y="985"/>
                  </a:lnTo>
                  <a:lnTo>
                    <a:pt x="838" y="986"/>
                  </a:lnTo>
                  <a:close/>
                  <a:moveTo>
                    <a:pt x="836" y="980"/>
                  </a:moveTo>
                  <a:lnTo>
                    <a:pt x="837" y="980"/>
                  </a:lnTo>
                  <a:lnTo>
                    <a:pt x="837" y="978"/>
                  </a:lnTo>
                  <a:lnTo>
                    <a:pt x="836" y="980"/>
                  </a:lnTo>
                  <a:close/>
                  <a:moveTo>
                    <a:pt x="835" y="982"/>
                  </a:moveTo>
                  <a:lnTo>
                    <a:pt x="836" y="981"/>
                  </a:lnTo>
                  <a:lnTo>
                    <a:pt x="835" y="980"/>
                  </a:lnTo>
                  <a:lnTo>
                    <a:pt x="835" y="981"/>
                  </a:lnTo>
                  <a:lnTo>
                    <a:pt x="835" y="982"/>
                  </a:lnTo>
                  <a:close/>
                  <a:moveTo>
                    <a:pt x="843" y="1006"/>
                  </a:moveTo>
                  <a:lnTo>
                    <a:pt x="844" y="1006"/>
                  </a:lnTo>
                  <a:lnTo>
                    <a:pt x="844" y="1005"/>
                  </a:lnTo>
                  <a:lnTo>
                    <a:pt x="846" y="1005"/>
                  </a:lnTo>
                  <a:lnTo>
                    <a:pt x="847" y="1005"/>
                  </a:lnTo>
                  <a:lnTo>
                    <a:pt x="847" y="1004"/>
                  </a:lnTo>
                  <a:lnTo>
                    <a:pt x="848" y="1004"/>
                  </a:lnTo>
                  <a:lnTo>
                    <a:pt x="848" y="1003"/>
                  </a:lnTo>
                  <a:lnTo>
                    <a:pt x="848" y="1002"/>
                  </a:lnTo>
                  <a:lnTo>
                    <a:pt x="849" y="1002"/>
                  </a:lnTo>
                  <a:lnTo>
                    <a:pt x="849" y="1001"/>
                  </a:lnTo>
                  <a:lnTo>
                    <a:pt x="850" y="1001"/>
                  </a:lnTo>
                  <a:lnTo>
                    <a:pt x="851" y="1001"/>
                  </a:lnTo>
                  <a:lnTo>
                    <a:pt x="852" y="999"/>
                  </a:lnTo>
                  <a:lnTo>
                    <a:pt x="854" y="998"/>
                  </a:lnTo>
                  <a:lnTo>
                    <a:pt x="853" y="997"/>
                  </a:lnTo>
                  <a:lnTo>
                    <a:pt x="852" y="997"/>
                  </a:lnTo>
                  <a:lnTo>
                    <a:pt x="852" y="996"/>
                  </a:lnTo>
                  <a:lnTo>
                    <a:pt x="851" y="997"/>
                  </a:lnTo>
                  <a:lnTo>
                    <a:pt x="852" y="997"/>
                  </a:lnTo>
                  <a:lnTo>
                    <a:pt x="852" y="998"/>
                  </a:lnTo>
                  <a:lnTo>
                    <a:pt x="851" y="999"/>
                  </a:lnTo>
                  <a:lnTo>
                    <a:pt x="849" y="998"/>
                  </a:lnTo>
                  <a:lnTo>
                    <a:pt x="848" y="999"/>
                  </a:lnTo>
                  <a:lnTo>
                    <a:pt x="849" y="999"/>
                  </a:lnTo>
                  <a:lnTo>
                    <a:pt x="848" y="1001"/>
                  </a:lnTo>
                  <a:lnTo>
                    <a:pt x="847" y="1001"/>
                  </a:lnTo>
                  <a:lnTo>
                    <a:pt x="846" y="1001"/>
                  </a:lnTo>
                  <a:lnTo>
                    <a:pt x="844" y="1002"/>
                  </a:lnTo>
                  <a:lnTo>
                    <a:pt x="843" y="1003"/>
                  </a:lnTo>
                  <a:lnTo>
                    <a:pt x="841" y="1003"/>
                  </a:lnTo>
                  <a:lnTo>
                    <a:pt x="840" y="1003"/>
                  </a:lnTo>
                  <a:lnTo>
                    <a:pt x="839" y="1002"/>
                  </a:lnTo>
                  <a:lnTo>
                    <a:pt x="839" y="1003"/>
                  </a:lnTo>
                  <a:lnTo>
                    <a:pt x="838" y="1003"/>
                  </a:lnTo>
                  <a:lnTo>
                    <a:pt x="837" y="1003"/>
                  </a:lnTo>
                  <a:lnTo>
                    <a:pt x="837" y="1004"/>
                  </a:lnTo>
                  <a:lnTo>
                    <a:pt x="836" y="1003"/>
                  </a:lnTo>
                  <a:lnTo>
                    <a:pt x="836" y="1004"/>
                  </a:lnTo>
                  <a:lnTo>
                    <a:pt x="837" y="1004"/>
                  </a:lnTo>
                  <a:lnTo>
                    <a:pt x="837" y="1005"/>
                  </a:lnTo>
                  <a:lnTo>
                    <a:pt x="836" y="1005"/>
                  </a:lnTo>
                  <a:lnTo>
                    <a:pt x="836" y="1006"/>
                  </a:lnTo>
                  <a:lnTo>
                    <a:pt x="837" y="1006"/>
                  </a:lnTo>
                  <a:lnTo>
                    <a:pt x="837" y="1007"/>
                  </a:lnTo>
                  <a:lnTo>
                    <a:pt x="836" y="1007"/>
                  </a:lnTo>
                  <a:lnTo>
                    <a:pt x="835" y="1006"/>
                  </a:lnTo>
                  <a:lnTo>
                    <a:pt x="834" y="1006"/>
                  </a:lnTo>
                  <a:lnTo>
                    <a:pt x="834" y="1005"/>
                  </a:lnTo>
                  <a:lnTo>
                    <a:pt x="832" y="1005"/>
                  </a:lnTo>
                  <a:lnTo>
                    <a:pt x="830" y="1004"/>
                  </a:lnTo>
                  <a:lnTo>
                    <a:pt x="829" y="1004"/>
                  </a:lnTo>
                  <a:lnTo>
                    <a:pt x="830" y="1005"/>
                  </a:lnTo>
                  <a:lnTo>
                    <a:pt x="831" y="1005"/>
                  </a:lnTo>
                  <a:lnTo>
                    <a:pt x="832" y="1005"/>
                  </a:lnTo>
                  <a:lnTo>
                    <a:pt x="834" y="1006"/>
                  </a:lnTo>
                  <a:lnTo>
                    <a:pt x="835" y="1007"/>
                  </a:lnTo>
                  <a:lnTo>
                    <a:pt x="836" y="1007"/>
                  </a:lnTo>
                  <a:lnTo>
                    <a:pt x="836" y="1008"/>
                  </a:lnTo>
                  <a:lnTo>
                    <a:pt x="835" y="1010"/>
                  </a:lnTo>
                  <a:lnTo>
                    <a:pt x="834" y="1010"/>
                  </a:lnTo>
                  <a:lnTo>
                    <a:pt x="834" y="1012"/>
                  </a:lnTo>
                  <a:lnTo>
                    <a:pt x="835" y="1012"/>
                  </a:lnTo>
                  <a:lnTo>
                    <a:pt x="836" y="1012"/>
                  </a:lnTo>
                  <a:lnTo>
                    <a:pt x="835" y="1013"/>
                  </a:lnTo>
                  <a:lnTo>
                    <a:pt x="836" y="1013"/>
                  </a:lnTo>
                  <a:lnTo>
                    <a:pt x="837" y="1013"/>
                  </a:lnTo>
                  <a:lnTo>
                    <a:pt x="837" y="1012"/>
                  </a:lnTo>
                  <a:lnTo>
                    <a:pt x="837" y="1010"/>
                  </a:lnTo>
                  <a:lnTo>
                    <a:pt x="838" y="1010"/>
                  </a:lnTo>
                  <a:lnTo>
                    <a:pt x="838" y="1008"/>
                  </a:lnTo>
                  <a:lnTo>
                    <a:pt x="839" y="1008"/>
                  </a:lnTo>
                  <a:lnTo>
                    <a:pt x="838" y="1007"/>
                  </a:lnTo>
                  <a:lnTo>
                    <a:pt x="839" y="1007"/>
                  </a:lnTo>
                  <a:lnTo>
                    <a:pt x="841" y="1007"/>
                  </a:lnTo>
                  <a:lnTo>
                    <a:pt x="843" y="1007"/>
                  </a:lnTo>
                  <a:lnTo>
                    <a:pt x="843" y="1006"/>
                  </a:lnTo>
                  <a:close/>
                  <a:moveTo>
                    <a:pt x="487" y="670"/>
                  </a:moveTo>
                  <a:lnTo>
                    <a:pt x="486" y="671"/>
                  </a:lnTo>
                  <a:lnTo>
                    <a:pt x="487" y="671"/>
                  </a:lnTo>
                  <a:lnTo>
                    <a:pt x="487" y="670"/>
                  </a:lnTo>
                  <a:close/>
                  <a:moveTo>
                    <a:pt x="792" y="1139"/>
                  </a:moveTo>
                  <a:lnTo>
                    <a:pt x="792" y="1140"/>
                  </a:lnTo>
                  <a:lnTo>
                    <a:pt x="793" y="1139"/>
                  </a:lnTo>
                  <a:lnTo>
                    <a:pt x="792" y="1139"/>
                  </a:lnTo>
                  <a:close/>
                  <a:moveTo>
                    <a:pt x="488" y="548"/>
                  </a:moveTo>
                  <a:lnTo>
                    <a:pt x="487" y="548"/>
                  </a:lnTo>
                  <a:lnTo>
                    <a:pt x="487" y="549"/>
                  </a:lnTo>
                  <a:lnTo>
                    <a:pt x="488" y="549"/>
                  </a:lnTo>
                  <a:lnTo>
                    <a:pt x="488" y="548"/>
                  </a:lnTo>
                  <a:close/>
                  <a:moveTo>
                    <a:pt x="794" y="885"/>
                  </a:moveTo>
                  <a:lnTo>
                    <a:pt x="794" y="884"/>
                  </a:lnTo>
                  <a:lnTo>
                    <a:pt x="793" y="884"/>
                  </a:lnTo>
                  <a:lnTo>
                    <a:pt x="793" y="885"/>
                  </a:lnTo>
                  <a:lnTo>
                    <a:pt x="794" y="885"/>
                  </a:lnTo>
                  <a:close/>
                  <a:moveTo>
                    <a:pt x="652" y="898"/>
                  </a:moveTo>
                  <a:lnTo>
                    <a:pt x="653" y="898"/>
                  </a:lnTo>
                  <a:lnTo>
                    <a:pt x="653" y="896"/>
                  </a:lnTo>
                  <a:lnTo>
                    <a:pt x="652" y="898"/>
                  </a:lnTo>
                  <a:close/>
                  <a:moveTo>
                    <a:pt x="577" y="663"/>
                  </a:moveTo>
                  <a:lnTo>
                    <a:pt x="578" y="664"/>
                  </a:lnTo>
                  <a:lnTo>
                    <a:pt x="578" y="663"/>
                  </a:lnTo>
                  <a:lnTo>
                    <a:pt x="577" y="663"/>
                  </a:lnTo>
                  <a:close/>
                  <a:moveTo>
                    <a:pt x="835" y="974"/>
                  </a:moveTo>
                  <a:lnTo>
                    <a:pt x="836" y="974"/>
                  </a:lnTo>
                  <a:lnTo>
                    <a:pt x="836" y="973"/>
                  </a:lnTo>
                  <a:lnTo>
                    <a:pt x="835" y="972"/>
                  </a:lnTo>
                  <a:lnTo>
                    <a:pt x="835" y="973"/>
                  </a:lnTo>
                  <a:lnTo>
                    <a:pt x="834" y="973"/>
                  </a:lnTo>
                  <a:lnTo>
                    <a:pt x="834" y="974"/>
                  </a:lnTo>
                  <a:lnTo>
                    <a:pt x="835" y="974"/>
                  </a:lnTo>
                  <a:close/>
                  <a:moveTo>
                    <a:pt x="449" y="485"/>
                  </a:moveTo>
                  <a:lnTo>
                    <a:pt x="450" y="483"/>
                  </a:lnTo>
                  <a:lnTo>
                    <a:pt x="451" y="483"/>
                  </a:lnTo>
                  <a:lnTo>
                    <a:pt x="452" y="482"/>
                  </a:lnTo>
                  <a:lnTo>
                    <a:pt x="452" y="481"/>
                  </a:lnTo>
                  <a:lnTo>
                    <a:pt x="452" y="480"/>
                  </a:lnTo>
                  <a:lnTo>
                    <a:pt x="451" y="479"/>
                  </a:lnTo>
                  <a:lnTo>
                    <a:pt x="450" y="479"/>
                  </a:lnTo>
                  <a:lnTo>
                    <a:pt x="450" y="480"/>
                  </a:lnTo>
                  <a:lnTo>
                    <a:pt x="450" y="481"/>
                  </a:lnTo>
                  <a:lnTo>
                    <a:pt x="449" y="481"/>
                  </a:lnTo>
                  <a:lnTo>
                    <a:pt x="449" y="482"/>
                  </a:lnTo>
                  <a:lnTo>
                    <a:pt x="447" y="483"/>
                  </a:lnTo>
                  <a:lnTo>
                    <a:pt x="446" y="484"/>
                  </a:lnTo>
                  <a:lnTo>
                    <a:pt x="447" y="484"/>
                  </a:lnTo>
                  <a:lnTo>
                    <a:pt x="447" y="485"/>
                  </a:lnTo>
                  <a:lnTo>
                    <a:pt x="449" y="485"/>
                  </a:lnTo>
                  <a:close/>
                  <a:moveTo>
                    <a:pt x="629" y="468"/>
                  </a:moveTo>
                  <a:lnTo>
                    <a:pt x="629" y="469"/>
                  </a:lnTo>
                  <a:lnTo>
                    <a:pt x="629" y="470"/>
                  </a:lnTo>
                  <a:lnTo>
                    <a:pt x="632" y="471"/>
                  </a:lnTo>
                  <a:lnTo>
                    <a:pt x="633" y="471"/>
                  </a:lnTo>
                  <a:lnTo>
                    <a:pt x="637" y="469"/>
                  </a:lnTo>
                  <a:lnTo>
                    <a:pt x="637" y="468"/>
                  </a:lnTo>
                  <a:lnTo>
                    <a:pt x="636" y="468"/>
                  </a:lnTo>
                  <a:lnTo>
                    <a:pt x="636" y="466"/>
                  </a:lnTo>
                  <a:lnTo>
                    <a:pt x="635" y="466"/>
                  </a:lnTo>
                  <a:lnTo>
                    <a:pt x="635" y="465"/>
                  </a:lnTo>
                  <a:lnTo>
                    <a:pt x="636" y="465"/>
                  </a:lnTo>
                  <a:lnTo>
                    <a:pt x="635" y="464"/>
                  </a:lnTo>
                  <a:lnTo>
                    <a:pt x="634" y="464"/>
                  </a:lnTo>
                  <a:lnTo>
                    <a:pt x="633" y="464"/>
                  </a:lnTo>
                  <a:lnTo>
                    <a:pt x="631" y="465"/>
                  </a:lnTo>
                  <a:lnTo>
                    <a:pt x="631" y="466"/>
                  </a:lnTo>
                  <a:lnTo>
                    <a:pt x="629" y="466"/>
                  </a:lnTo>
                  <a:lnTo>
                    <a:pt x="627" y="467"/>
                  </a:lnTo>
                  <a:lnTo>
                    <a:pt x="629" y="467"/>
                  </a:lnTo>
                  <a:lnTo>
                    <a:pt x="629" y="468"/>
                  </a:lnTo>
                  <a:close/>
                  <a:moveTo>
                    <a:pt x="484" y="479"/>
                  </a:moveTo>
                  <a:lnTo>
                    <a:pt x="487" y="479"/>
                  </a:lnTo>
                  <a:lnTo>
                    <a:pt x="489" y="479"/>
                  </a:lnTo>
                  <a:lnTo>
                    <a:pt x="490" y="477"/>
                  </a:lnTo>
                  <a:lnTo>
                    <a:pt x="490" y="476"/>
                  </a:lnTo>
                  <a:lnTo>
                    <a:pt x="490" y="475"/>
                  </a:lnTo>
                  <a:lnTo>
                    <a:pt x="490" y="473"/>
                  </a:lnTo>
                  <a:lnTo>
                    <a:pt x="492" y="473"/>
                  </a:lnTo>
                  <a:lnTo>
                    <a:pt x="492" y="472"/>
                  </a:lnTo>
                  <a:lnTo>
                    <a:pt x="492" y="470"/>
                  </a:lnTo>
                  <a:lnTo>
                    <a:pt x="492" y="469"/>
                  </a:lnTo>
                  <a:lnTo>
                    <a:pt x="492" y="468"/>
                  </a:lnTo>
                  <a:lnTo>
                    <a:pt x="492" y="467"/>
                  </a:lnTo>
                  <a:lnTo>
                    <a:pt x="492" y="466"/>
                  </a:lnTo>
                  <a:lnTo>
                    <a:pt x="490" y="465"/>
                  </a:lnTo>
                  <a:lnTo>
                    <a:pt x="490" y="464"/>
                  </a:lnTo>
                  <a:lnTo>
                    <a:pt x="490" y="461"/>
                  </a:lnTo>
                  <a:lnTo>
                    <a:pt x="489" y="464"/>
                  </a:lnTo>
                  <a:lnTo>
                    <a:pt x="489" y="461"/>
                  </a:lnTo>
                  <a:lnTo>
                    <a:pt x="490" y="461"/>
                  </a:lnTo>
                  <a:lnTo>
                    <a:pt x="490" y="460"/>
                  </a:lnTo>
                  <a:lnTo>
                    <a:pt x="490" y="459"/>
                  </a:lnTo>
                  <a:lnTo>
                    <a:pt x="490" y="458"/>
                  </a:lnTo>
                  <a:lnTo>
                    <a:pt x="490" y="457"/>
                  </a:lnTo>
                  <a:lnTo>
                    <a:pt x="489" y="456"/>
                  </a:lnTo>
                  <a:lnTo>
                    <a:pt x="490" y="455"/>
                  </a:lnTo>
                  <a:lnTo>
                    <a:pt x="490" y="454"/>
                  </a:lnTo>
                  <a:lnTo>
                    <a:pt x="489" y="453"/>
                  </a:lnTo>
                  <a:lnTo>
                    <a:pt x="487" y="452"/>
                  </a:lnTo>
                  <a:lnTo>
                    <a:pt x="488" y="452"/>
                  </a:lnTo>
                  <a:lnTo>
                    <a:pt x="489" y="452"/>
                  </a:lnTo>
                  <a:lnTo>
                    <a:pt x="489" y="450"/>
                  </a:lnTo>
                  <a:lnTo>
                    <a:pt x="488" y="450"/>
                  </a:lnTo>
                  <a:lnTo>
                    <a:pt x="488" y="449"/>
                  </a:lnTo>
                  <a:lnTo>
                    <a:pt x="487" y="448"/>
                  </a:lnTo>
                  <a:lnTo>
                    <a:pt x="486" y="446"/>
                  </a:lnTo>
                  <a:lnTo>
                    <a:pt x="485" y="445"/>
                  </a:lnTo>
                  <a:lnTo>
                    <a:pt x="482" y="439"/>
                  </a:lnTo>
                  <a:lnTo>
                    <a:pt x="480" y="438"/>
                  </a:lnTo>
                  <a:lnTo>
                    <a:pt x="476" y="438"/>
                  </a:lnTo>
                  <a:lnTo>
                    <a:pt x="475" y="438"/>
                  </a:lnTo>
                  <a:lnTo>
                    <a:pt x="474" y="438"/>
                  </a:lnTo>
                  <a:lnTo>
                    <a:pt x="474" y="439"/>
                  </a:lnTo>
                  <a:lnTo>
                    <a:pt x="474" y="441"/>
                  </a:lnTo>
                  <a:lnTo>
                    <a:pt x="473" y="441"/>
                  </a:lnTo>
                  <a:lnTo>
                    <a:pt x="473" y="439"/>
                  </a:lnTo>
                  <a:lnTo>
                    <a:pt x="472" y="439"/>
                  </a:lnTo>
                  <a:lnTo>
                    <a:pt x="472" y="441"/>
                  </a:lnTo>
                  <a:lnTo>
                    <a:pt x="472" y="442"/>
                  </a:lnTo>
                  <a:lnTo>
                    <a:pt x="471" y="441"/>
                  </a:lnTo>
                  <a:lnTo>
                    <a:pt x="470" y="442"/>
                  </a:lnTo>
                  <a:lnTo>
                    <a:pt x="467" y="444"/>
                  </a:lnTo>
                  <a:lnTo>
                    <a:pt x="467" y="445"/>
                  </a:lnTo>
                  <a:lnTo>
                    <a:pt x="467" y="446"/>
                  </a:lnTo>
                  <a:lnTo>
                    <a:pt x="469" y="446"/>
                  </a:lnTo>
                  <a:lnTo>
                    <a:pt x="469" y="448"/>
                  </a:lnTo>
                  <a:lnTo>
                    <a:pt x="467" y="448"/>
                  </a:lnTo>
                  <a:lnTo>
                    <a:pt x="466" y="448"/>
                  </a:lnTo>
                  <a:lnTo>
                    <a:pt x="466" y="446"/>
                  </a:lnTo>
                  <a:lnTo>
                    <a:pt x="465" y="446"/>
                  </a:lnTo>
                  <a:lnTo>
                    <a:pt x="464" y="448"/>
                  </a:lnTo>
                  <a:lnTo>
                    <a:pt x="465" y="448"/>
                  </a:lnTo>
                  <a:lnTo>
                    <a:pt x="467" y="449"/>
                  </a:lnTo>
                  <a:lnTo>
                    <a:pt x="466" y="450"/>
                  </a:lnTo>
                  <a:lnTo>
                    <a:pt x="466" y="449"/>
                  </a:lnTo>
                  <a:lnTo>
                    <a:pt x="465" y="449"/>
                  </a:lnTo>
                  <a:lnTo>
                    <a:pt x="465" y="452"/>
                  </a:lnTo>
                  <a:lnTo>
                    <a:pt x="464" y="452"/>
                  </a:lnTo>
                  <a:lnTo>
                    <a:pt x="464" y="453"/>
                  </a:lnTo>
                  <a:lnTo>
                    <a:pt x="465" y="453"/>
                  </a:lnTo>
                  <a:lnTo>
                    <a:pt x="464" y="454"/>
                  </a:lnTo>
                  <a:lnTo>
                    <a:pt x="465" y="454"/>
                  </a:lnTo>
                  <a:lnTo>
                    <a:pt x="464" y="455"/>
                  </a:lnTo>
                  <a:lnTo>
                    <a:pt x="461" y="455"/>
                  </a:lnTo>
                  <a:lnTo>
                    <a:pt x="461" y="456"/>
                  </a:lnTo>
                  <a:lnTo>
                    <a:pt x="461" y="457"/>
                  </a:lnTo>
                  <a:lnTo>
                    <a:pt x="460" y="456"/>
                  </a:lnTo>
                  <a:lnTo>
                    <a:pt x="460" y="457"/>
                  </a:lnTo>
                  <a:lnTo>
                    <a:pt x="460" y="458"/>
                  </a:lnTo>
                  <a:lnTo>
                    <a:pt x="460" y="459"/>
                  </a:lnTo>
                  <a:lnTo>
                    <a:pt x="459" y="460"/>
                  </a:lnTo>
                  <a:lnTo>
                    <a:pt x="459" y="461"/>
                  </a:lnTo>
                  <a:lnTo>
                    <a:pt x="459" y="464"/>
                  </a:lnTo>
                  <a:lnTo>
                    <a:pt x="459" y="465"/>
                  </a:lnTo>
                  <a:lnTo>
                    <a:pt x="460" y="465"/>
                  </a:lnTo>
                  <a:lnTo>
                    <a:pt x="461" y="465"/>
                  </a:lnTo>
                  <a:lnTo>
                    <a:pt x="461" y="466"/>
                  </a:lnTo>
                  <a:lnTo>
                    <a:pt x="461" y="467"/>
                  </a:lnTo>
                  <a:lnTo>
                    <a:pt x="461" y="468"/>
                  </a:lnTo>
                  <a:lnTo>
                    <a:pt x="463" y="468"/>
                  </a:lnTo>
                  <a:lnTo>
                    <a:pt x="463" y="467"/>
                  </a:lnTo>
                  <a:lnTo>
                    <a:pt x="463" y="466"/>
                  </a:lnTo>
                  <a:lnTo>
                    <a:pt x="464" y="465"/>
                  </a:lnTo>
                  <a:lnTo>
                    <a:pt x="464" y="464"/>
                  </a:lnTo>
                  <a:lnTo>
                    <a:pt x="465" y="464"/>
                  </a:lnTo>
                  <a:lnTo>
                    <a:pt x="465" y="465"/>
                  </a:lnTo>
                  <a:lnTo>
                    <a:pt x="464" y="465"/>
                  </a:lnTo>
                  <a:lnTo>
                    <a:pt x="464" y="466"/>
                  </a:lnTo>
                  <a:lnTo>
                    <a:pt x="465" y="466"/>
                  </a:lnTo>
                  <a:lnTo>
                    <a:pt x="465" y="467"/>
                  </a:lnTo>
                  <a:lnTo>
                    <a:pt x="464" y="467"/>
                  </a:lnTo>
                  <a:lnTo>
                    <a:pt x="464" y="468"/>
                  </a:lnTo>
                  <a:lnTo>
                    <a:pt x="465" y="468"/>
                  </a:lnTo>
                  <a:lnTo>
                    <a:pt x="465" y="469"/>
                  </a:lnTo>
                  <a:lnTo>
                    <a:pt x="465" y="470"/>
                  </a:lnTo>
                  <a:lnTo>
                    <a:pt x="466" y="470"/>
                  </a:lnTo>
                  <a:lnTo>
                    <a:pt x="466" y="471"/>
                  </a:lnTo>
                  <a:lnTo>
                    <a:pt x="467" y="471"/>
                  </a:lnTo>
                  <a:lnTo>
                    <a:pt x="467" y="470"/>
                  </a:lnTo>
                  <a:lnTo>
                    <a:pt x="469" y="470"/>
                  </a:lnTo>
                  <a:lnTo>
                    <a:pt x="469" y="471"/>
                  </a:lnTo>
                  <a:lnTo>
                    <a:pt x="470" y="471"/>
                  </a:lnTo>
                  <a:lnTo>
                    <a:pt x="471" y="472"/>
                  </a:lnTo>
                  <a:lnTo>
                    <a:pt x="471" y="471"/>
                  </a:lnTo>
                  <a:lnTo>
                    <a:pt x="472" y="471"/>
                  </a:lnTo>
                  <a:lnTo>
                    <a:pt x="472" y="472"/>
                  </a:lnTo>
                  <a:lnTo>
                    <a:pt x="474" y="475"/>
                  </a:lnTo>
                  <a:lnTo>
                    <a:pt x="474" y="476"/>
                  </a:lnTo>
                  <a:lnTo>
                    <a:pt x="474" y="477"/>
                  </a:lnTo>
                  <a:lnTo>
                    <a:pt x="475" y="477"/>
                  </a:lnTo>
                  <a:lnTo>
                    <a:pt x="476" y="477"/>
                  </a:lnTo>
                  <a:lnTo>
                    <a:pt x="478" y="477"/>
                  </a:lnTo>
                  <a:lnTo>
                    <a:pt x="478" y="479"/>
                  </a:lnTo>
                  <a:lnTo>
                    <a:pt x="482" y="479"/>
                  </a:lnTo>
                  <a:lnTo>
                    <a:pt x="483" y="477"/>
                  </a:lnTo>
                  <a:lnTo>
                    <a:pt x="483" y="479"/>
                  </a:lnTo>
                  <a:lnTo>
                    <a:pt x="484" y="479"/>
                  </a:lnTo>
                  <a:close/>
                  <a:moveTo>
                    <a:pt x="374" y="455"/>
                  </a:moveTo>
                  <a:lnTo>
                    <a:pt x="374" y="456"/>
                  </a:lnTo>
                  <a:lnTo>
                    <a:pt x="374" y="457"/>
                  </a:lnTo>
                  <a:lnTo>
                    <a:pt x="373" y="457"/>
                  </a:lnTo>
                  <a:lnTo>
                    <a:pt x="373" y="458"/>
                  </a:lnTo>
                  <a:lnTo>
                    <a:pt x="373" y="459"/>
                  </a:lnTo>
                  <a:lnTo>
                    <a:pt x="374" y="460"/>
                  </a:lnTo>
                  <a:lnTo>
                    <a:pt x="375" y="461"/>
                  </a:lnTo>
                  <a:lnTo>
                    <a:pt x="377" y="461"/>
                  </a:lnTo>
                  <a:lnTo>
                    <a:pt x="378" y="461"/>
                  </a:lnTo>
                  <a:lnTo>
                    <a:pt x="378" y="464"/>
                  </a:lnTo>
                  <a:lnTo>
                    <a:pt x="379" y="464"/>
                  </a:lnTo>
                  <a:lnTo>
                    <a:pt x="380" y="464"/>
                  </a:lnTo>
                  <a:lnTo>
                    <a:pt x="381" y="464"/>
                  </a:lnTo>
                  <a:lnTo>
                    <a:pt x="383" y="461"/>
                  </a:lnTo>
                  <a:lnTo>
                    <a:pt x="384" y="460"/>
                  </a:lnTo>
                  <a:lnTo>
                    <a:pt x="385" y="458"/>
                  </a:lnTo>
                  <a:lnTo>
                    <a:pt x="387" y="458"/>
                  </a:lnTo>
                  <a:lnTo>
                    <a:pt x="387" y="457"/>
                  </a:lnTo>
                  <a:lnTo>
                    <a:pt x="385" y="456"/>
                  </a:lnTo>
                  <a:lnTo>
                    <a:pt x="385" y="455"/>
                  </a:lnTo>
                  <a:lnTo>
                    <a:pt x="384" y="455"/>
                  </a:lnTo>
                  <a:lnTo>
                    <a:pt x="384" y="453"/>
                  </a:lnTo>
                  <a:lnTo>
                    <a:pt x="384" y="450"/>
                  </a:lnTo>
                  <a:lnTo>
                    <a:pt x="384" y="449"/>
                  </a:lnTo>
                  <a:lnTo>
                    <a:pt x="383" y="449"/>
                  </a:lnTo>
                  <a:lnTo>
                    <a:pt x="383" y="448"/>
                  </a:lnTo>
                  <a:lnTo>
                    <a:pt x="382" y="448"/>
                  </a:lnTo>
                  <a:lnTo>
                    <a:pt x="381" y="448"/>
                  </a:lnTo>
                  <a:lnTo>
                    <a:pt x="381" y="446"/>
                  </a:lnTo>
                  <a:lnTo>
                    <a:pt x="379" y="446"/>
                  </a:lnTo>
                  <a:lnTo>
                    <a:pt x="378" y="448"/>
                  </a:lnTo>
                  <a:lnTo>
                    <a:pt x="375" y="450"/>
                  </a:lnTo>
                  <a:lnTo>
                    <a:pt x="375" y="452"/>
                  </a:lnTo>
                  <a:lnTo>
                    <a:pt x="375" y="453"/>
                  </a:lnTo>
                  <a:lnTo>
                    <a:pt x="374" y="453"/>
                  </a:lnTo>
                  <a:lnTo>
                    <a:pt x="375" y="454"/>
                  </a:lnTo>
                  <a:lnTo>
                    <a:pt x="375" y="455"/>
                  </a:lnTo>
                  <a:lnTo>
                    <a:pt x="374" y="455"/>
                  </a:lnTo>
                  <a:close/>
                  <a:moveTo>
                    <a:pt x="461" y="442"/>
                  </a:moveTo>
                  <a:lnTo>
                    <a:pt x="460" y="442"/>
                  </a:lnTo>
                  <a:lnTo>
                    <a:pt x="461" y="443"/>
                  </a:lnTo>
                  <a:lnTo>
                    <a:pt x="463" y="444"/>
                  </a:lnTo>
                  <a:lnTo>
                    <a:pt x="463" y="445"/>
                  </a:lnTo>
                  <a:lnTo>
                    <a:pt x="464" y="445"/>
                  </a:lnTo>
                  <a:lnTo>
                    <a:pt x="464" y="444"/>
                  </a:lnTo>
                  <a:lnTo>
                    <a:pt x="465" y="444"/>
                  </a:lnTo>
                  <a:lnTo>
                    <a:pt x="465" y="443"/>
                  </a:lnTo>
                  <a:lnTo>
                    <a:pt x="466" y="442"/>
                  </a:lnTo>
                  <a:lnTo>
                    <a:pt x="466" y="441"/>
                  </a:lnTo>
                  <a:lnTo>
                    <a:pt x="465" y="439"/>
                  </a:lnTo>
                  <a:lnTo>
                    <a:pt x="464" y="439"/>
                  </a:lnTo>
                  <a:lnTo>
                    <a:pt x="463" y="438"/>
                  </a:lnTo>
                  <a:lnTo>
                    <a:pt x="461" y="437"/>
                  </a:lnTo>
                  <a:lnTo>
                    <a:pt x="460" y="438"/>
                  </a:lnTo>
                  <a:lnTo>
                    <a:pt x="461" y="439"/>
                  </a:lnTo>
                  <a:lnTo>
                    <a:pt x="460" y="439"/>
                  </a:lnTo>
                  <a:lnTo>
                    <a:pt x="460" y="441"/>
                  </a:lnTo>
                  <a:lnTo>
                    <a:pt x="461" y="441"/>
                  </a:lnTo>
                  <a:lnTo>
                    <a:pt x="461" y="442"/>
                  </a:lnTo>
                  <a:close/>
                  <a:moveTo>
                    <a:pt x="454" y="444"/>
                  </a:moveTo>
                  <a:lnTo>
                    <a:pt x="454" y="445"/>
                  </a:lnTo>
                  <a:lnTo>
                    <a:pt x="454" y="446"/>
                  </a:lnTo>
                  <a:lnTo>
                    <a:pt x="455" y="446"/>
                  </a:lnTo>
                  <a:lnTo>
                    <a:pt x="455" y="448"/>
                  </a:lnTo>
                  <a:lnTo>
                    <a:pt x="455" y="449"/>
                  </a:lnTo>
                  <a:lnTo>
                    <a:pt x="457" y="449"/>
                  </a:lnTo>
                  <a:lnTo>
                    <a:pt x="458" y="449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8" y="446"/>
                  </a:lnTo>
                  <a:lnTo>
                    <a:pt x="459" y="446"/>
                  </a:lnTo>
                  <a:lnTo>
                    <a:pt x="459" y="445"/>
                  </a:lnTo>
                  <a:lnTo>
                    <a:pt x="460" y="445"/>
                  </a:lnTo>
                  <a:lnTo>
                    <a:pt x="459" y="444"/>
                  </a:lnTo>
                  <a:lnTo>
                    <a:pt x="459" y="443"/>
                  </a:lnTo>
                  <a:lnTo>
                    <a:pt x="460" y="442"/>
                  </a:lnTo>
                  <a:lnTo>
                    <a:pt x="460" y="441"/>
                  </a:lnTo>
                  <a:lnTo>
                    <a:pt x="459" y="441"/>
                  </a:lnTo>
                  <a:lnTo>
                    <a:pt x="458" y="442"/>
                  </a:lnTo>
                  <a:lnTo>
                    <a:pt x="458" y="441"/>
                  </a:lnTo>
                  <a:lnTo>
                    <a:pt x="454" y="444"/>
                  </a:lnTo>
                  <a:close/>
                  <a:moveTo>
                    <a:pt x="240" y="429"/>
                  </a:moveTo>
                  <a:lnTo>
                    <a:pt x="240" y="427"/>
                  </a:lnTo>
                  <a:lnTo>
                    <a:pt x="241" y="426"/>
                  </a:lnTo>
                  <a:lnTo>
                    <a:pt x="241" y="425"/>
                  </a:lnTo>
                  <a:lnTo>
                    <a:pt x="242" y="425"/>
                  </a:lnTo>
                  <a:lnTo>
                    <a:pt x="242" y="424"/>
                  </a:lnTo>
                  <a:lnTo>
                    <a:pt x="242" y="423"/>
                  </a:lnTo>
                  <a:lnTo>
                    <a:pt x="243" y="422"/>
                  </a:lnTo>
                  <a:lnTo>
                    <a:pt x="243" y="421"/>
                  </a:lnTo>
                  <a:lnTo>
                    <a:pt x="243" y="420"/>
                  </a:lnTo>
                  <a:lnTo>
                    <a:pt x="243" y="419"/>
                  </a:lnTo>
                  <a:lnTo>
                    <a:pt x="242" y="419"/>
                  </a:lnTo>
                  <a:lnTo>
                    <a:pt x="241" y="416"/>
                  </a:lnTo>
                  <a:lnTo>
                    <a:pt x="240" y="419"/>
                  </a:lnTo>
                  <a:lnTo>
                    <a:pt x="238" y="420"/>
                  </a:lnTo>
                  <a:lnTo>
                    <a:pt x="240" y="421"/>
                  </a:lnTo>
                  <a:lnTo>
                    <a:pt x="237" y="422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5" y="424"/>
                  </a:lnTo>
                  <a:lnTo>
                    <a:pt x="231" y="426"/>
                  </a:lnTo>
                  <a:lnTo>
                    <a:pt x="231" y="427"/>
                  </a:lnTo>
                  <a:lnTo>
                    <a:pt x="230" y="429"/>
                  </a:lnTo>
                  <a:lnTo>
                    <a:pt x="230" y="430"/>
                  </a:lnTo>
                  <a:lnTo>
                    <a:pt x="229" y="430"/>
                  </a:lnTo>
                  <a:lnTo>
                    <a:pt x="227" y="431"/>
                  </a:lnTo>
                  <a:lnTo>
                    <a:pt x="227" y="433"/>
                  </a:lnTo>
                  <a:lnTo>
                    <a:pt x="227" y="434"/>
                  </a:lnTo>
                  <a:lnTo>
                    <a:pt x="226" y="434"/>
                  </a:lnTo>
                  <a:lnTo>
                    <a:pt x="224" y="437"/>
                  </a:lnTo>
                  <a:lnTo>
                    <a:pt x="223" y="439"/>
                  </a:lnTo>
                  <a:lnTo>
                    <a:pt x="225" y="442"/>
                  </a:lnTo>
                  <a:lnTo>
                    <a:pt x="226" y="441"/>
                  </a:lnTo>
                  <a:lnTo>
                    <a:pt x="227" y="442"/>
                  </a:lnTo>
                  <a:lnTo>
                    <a:pt x="227" y="443"/>
                  </a:lnTo>
                  <a:lnTo>
                    <a:pt x="230" y="443"/>
                  </a:lnTo>
                  <a:lnTo>
                    <a:pt x="230" y="444"/>
                  </a:lnTo>
                  <a:lnTo>
                    <a:pt x="231" y="444"/>
                  </a:lnTo>
                  <a:lnTo>
                    <a:pt x="235" y="439"/>
                  </a:lnTo>
                  <a:lnTo>
                    <a:pt x="237" y="435"/>
                  </a:lnTo>
                  <a:lnTo>
                    <a:pt x="238" y="435"/>
                  </a:lnTo>
                  <a:lnTo>
                    <a:pt x="238" y="434"/>
                  </a:lnTo>
                  <a:lnTo>
                    <a:pt x="238" y="433"/>
                  </a:lnTo>
                  <a:lnTo>
                    <a:pt x="238" y="431"/>
                  </a:lnTo>
                  <a:lnTo>
                    <a:pt x="240" y="431"/>
                  </a:lnTo>
                  <a:lnTo>
                    <a:pt x="238" y="430"/>
                  </a:lnTo>
                  <a:lnTo>
                    <a:pt x="240" y="430"/>
                  </a:lnTo>
                  <a:lnTo>
                    <a:pt x="240" y="429"/>
                  </a:lnTo>
                  <a:close/>
                  <a:moveTo>
                    <a:pt x="641" y="416"/>
                  </a:moveTo>
                  <a:lnTo>
                    <a:pt x="640" y="416"/>
                  </a:lnTo>
                  <a:lnTo>
                    <a:pt x="640" y="419"/>
                  </a:lnTo>
                  <a:lnTo>
                    <a:pt x="640" y="420"/>
                  </a:lnTo>
                  <a:lnTo>
                    <a:pt x="638" y="420"/>
                  </a:lnTo>
                  <a:lnTo>
                    <a:pt x="638" y="421"/>
                  </a:lnTo>
                  <a:lnTo>
                    <a:pt x="638" y="422"/>
                  </a:lnTo>
                  <a:lnTo>
                    <a:pt x="637" y="422"/>
                  </a:lnTo>
                  <a:lnTo>
                    <a:pt x="636" y="423"/>
                  </a:lnTo>
                  <a:lnTo>
                    <a:pt x="636" y="424"/>
                  </a:lnTo>
                  <a:lnTo>
                    <a:pt x="635" y="425"/>
                  </a:lnTo>
                  <a:lnTo>
                    <a:pt x="635" y="426"/>
                  </a:lnTo>
                  <a:lnTo>
                    <a:pt x="634" y="427"/>
                  </a:lnTo>
                  <a:lnTo>
                    <a:pt x="633" y="427"/>
                  </a:lnTo>
                  <a:lnTo>
                    <a:pt x="634" y="429"/>
                  </a:lnTo>
                  <a:lnTo>
                    <a:pt x="635" y="429"/>
                  </a:lnTo>
                  <a:lnTo>
                    <a:pt x="635" y="430"/>
                  </a:lnTo>
                  <a:lnTo>
                    <a:pt x="636" y="430"/>
                  </a:lnTo>
                  <a:lnTo>
                    <a:pt x="636" y="429"/>
                  </a:lnTo>
                  <a:lnTo>
                    <a:pt x="637" y="429"/>
                  </a:lnTo>
                  <a:lnTo>
                    <a:pt x="638" y="427"/>
                  </a:lnTo>
                  <a:lnTo>
                    <a:pt x="640" y="429"/>
                  </a:lnTo>
                  <a:lnTo>
                    <a:pt x="641" y="427"/>
                  </a:lnTo>
                  <a:lnTo>
                    <a:pt x="640" y="426"/>
                  </a:lnTo>
                  <a:lnTo>
                    <a:pt x="638" y="425"/>
                  </a:lnTo>
                  <a:lnTo>
                    <a:pt x="640" y="424"/>
                  </a:lnTo>
                  <a:lnTo>
                    <a:pt x="642" y="421"/>
                  </a:lnTo>
                  <a:lnTo>
                    <a:pt x="643" y="421"/>
                  </a:lnTo>
                  <a:lnTo>
                    <a:pt x="643" y="420"/>
                  </a:lnTo>
                  <a:lnTo>
                    <a:pt x="643" y="419"/>
                  </a:lnTo>
                  <a:lnTo>
                    <a:pt x="642" y="419"/>
                  </a:lnTo>
                  <a:lnTo>
                    <a:pt x="641" y="416"/>
                  </a:lnTo>
                  <a:close/>
                  <a:moveTo>
                    <a:pt x="278" y="409"/>
                  </a:moveTo>
                  <a:lnTo>
                    <a:pt x="278" y="408"/>
                  </a:lnTo>
                  <a:lnTo>
                    <a:pt x="277" y="409"/>
                  </a:lnTo>
                  <a:lnTo>
                    <a:pt x="278" y="409"/>
                  </a:lnTo>
                  <a:close/>
                  <a:moveTo>
                    <a:pt x="283" y="412"/>
                  </a:moveTo>
                  <a:lnTo>
                    <a:pt x="282" y="414"/>
                  </a:lnTo>
                  <a:lnTo>
                    <a:pt x="281" y="413"/>
                  </a:lnTo>
                  <a:lnTo>
                    <a:pt x="279" y="414"/>
                  </a:lnTo>
                  <a:lnTo>
                    <a:pt x="278" y="413"/>
                  </a:lnTo>
                  <a:lnTo>
                    <a:pt x="279" y="412"/>
                  </a:lnTo>
                  <a:lnTo>
                    <a:pt x="278" y="411"/>
                  </a:lnTo>
                  <a:lnTo>
                    <a:pt x="278" y="410"/>
                  </a:lnTo>
                  <a:lnTo>
                    <a:pt x="277" y="409"/>
                  </a:lnTo>
                  <a:lnTo>
                    <a:pt x="277" y="408"/>
                  </a:lnTo>
                  <a:lnTo>
                    <a:pt x="278" y="408"/>
                  </a:lnTo>
                  <a:lnTo>
                    <a:pt x="278" y="407"/>
                  </a:lnTo>
                  <a:lnTo>
                    <a:pt x="278" y="404"/>
                  </a:lnTo>
                  <a:lnTo>
                    <a:pt x="277" y="404"/>
                  </a:lnTo>
                  <a:lnTo>
                    <a:pt x="277" y="403"/>
                  </a:lnTo>
                  <a:lnTo>
                    <a:pt x="275" y="401"/>
                  </a:lnTo>
                  <a:lnTo>
                    <a:pt x="271" y="401"/>
                  </a:lnTo>
                  <a:lnTo>
                    <a:pt x="271" y="400"/>
                  </a:lnTo>
                  <a:lnTo>
                    <a:pt x="270" y="400"/>
                  </a:lnTo>
                  <a:lnTo>
                    <a:pt x="269" y="401"/>
                  </a:lnTo>
                  <a:lnTo>
                    <a:pt x="263" y="403"/>
                  </a:lnTo>
                  <a:lnTo>
                    <a:pt x="259" y="408"/>
                  </a:lnTo>
                  <a:lnTo>
                    <a:pt x="259" y="409"/>
                  </a:lnTo>
                  <a:lnTo>
                    <a:pt x="259" y="410"/>
                  </a:lnTo>
                  <a:lnTo>
                    <a:pt x="259" y="411"/>
                  </a:lnTo>
                  <a:lnTo>
                    <a:pt x="259" y="412"/>
                  </a:lnTo>
                  <a:lnTo>
                    <a:pt x="260" y="412"/>
                  </a:lnTo>
                  <a:lnTo>
                    <a:pt x="263" y="412"/>
                  </a:lnTo>
                  <a:lnTo>
                    <a:pt x="266" y="412"/>
                  </a:lnTo>
                  <a:lnTo>
                    <a:pt x="268" y="413"/>
                  </a:lnTo>
                  <a:lnTo>
                    <a:pt x="269" y="415"/>
                  </a:lnTo>
                  <a:lnTo>
                    <a:pt x="270" y="415"/>
                  </a:lnTo>
                  <a:lnTo>
                    <a:pt x="271" y="415"/>
                  </a:lnTo>
                  <a:lnTo>
                    <a:pt x="270" y="416"/>
                  </a:lnTo>
                  <a:lnTo>
                    <a:pt x="269" y="415"/>
                  </a:lnTo>
                  <a:lnTo>
                    <a:pt x="268" y="415"/>
                  </a:lnTo>
                  <a:lnTo>
                    <a:pt x="267" y="415"/>
                  </a:lnTo>
                  <a:lnTo>
                    <a:pt x="264" y="414"/>
                  </a:lnTo>
                  <a:lnTo>
                    <a:pt x="261" y="414"/>
                  </a:lnTo>
                  <a:lnTo>
                    <a:pt x="259" y="414"/>
                  </a:lnTo>
                  <a:lnTo>
                    <a:pt x="258" y="414"/>
                  </a:lnTo>
                  <a:lnTo>
                    <a:pt x="257" y="414"/>
                  </a:lnTo>
                  <a:lnTo>
                    <a:pt x="253" y="415"/>
                  </a:lnTo>
                  <a:lnTo>
                    <a:pt x="253" y="416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2" y="420"/>
                  </a:lnTo>
                  <a:lnTo>
                    <a:pt x="252" y="421"/>
                  </a:lnTo>
                  <a:lnTo>
                    <a:pt x="252" y="422"/>
                  </a:lnTo>
                  <a:lnTo>
                    <a:pt x="253" y="422"/>
                  </a:lnTo>
                  <a:lnTo>
                    <a:pt x="253" y="423"/>
                  </a:lnTo>
                  <a:lnTo>
                    <a:pt x="254" y="423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2" y="426"/>
                  </a:lnTo>
                  <a:lnTo>
                    <a:pt x="252" y="427"/>
                  </a:lnTo>
                  <a:lnTo>
                    <a:pt x="256" y="429"/>
                  </a:lnTo>
                  <a:lnTo>
                    <a:pt x="260" y="427"/>
                  </a:lnTo>
                  <a:lnTo>
                    <a:pt x="261" y="427"/>
                  </a:lnTo>
                  <a:lnTo>
                    <a:pt x="266" y="427"/>
                  </a:lnTo>
                  <a:lnTo>
                    <a:pt x="270" y="426"/>
                  </a:lnTo>
                  <a:lnTo>
                    <a:pt x="270" y="427"/>
                  </a:lnTo>
                  <a:lnTo>
                    <a:pt x="270" y="429"/>
                  </a:lnTo>
                  <a:lnTo>
                    <a:pt x="267" y="429"/>
                  </a:lnTo>
                  <a:lnTo>
                    <a:pt x="263" y="430"/>
                  </a:lnTo>
                  <a:lnTo>
                    <a:pt x="260" y="429"/>
                  </a:lnTo>
                  <a:lnTo>
                    <a:pt x="260" y="430"/>
                  </a:lnTo>
                  <a:lnTo>
                    <a:pt x="257" y="431"/>
                  </a:lnTo>
                  <a:lnTo>
                    <a:pt x="253" y="431"/>
                  </a:lnTo>
                  <a:lnTo>
                    <a:pt x="248" y="433"/>
                  </a:lnTo>
                  <a:lnTo>
                    <a:pt x="248" y="434"/>
                  </a:lnTo>
                  <a:lnTo>
                    <a:pt x="245" y="438"/>
                  </a:lnTo>
                  <a:lnTo>
                    <a:pt x="245" y="439"/>
                  </a:lnTo>
                  <a:lnTo>
                    <a:pt x="245" y="441"/>
                  </a:lnTo>
                  <a:lnTo>
                    <a:pt x="246" y="441"/>
                  </a:lnTo>
                  <a:lnTo>
                    <a:pt x="250" y="441"/>
                  </a:lnTo>
                  <a:lnTo>
                    <a:pt x="254" y="441"/>
                  </a:lnTo>
                  <a:lnTo>
                    <a:pt x="257" y="441"/>
                  </a:lnTo>
                  <a:lnTo>
                    <a:pt x="258" y="439"/>
                  </a:lnTo>
                  <a:lnTo>
                    <a:pt x="260" y="438"/>
                  </a:lnTo>
                  <a:lnTo>
                    <a:pt x="261" y="438"/>
                  </a:lnTo>
                  <a:lnTo>
                    <a:pt x="266" y="437"/>
                  </a:lnTo>
                  <a:lnTo>
                    <a:pt x="268" y="435"/>
                  </a:lnTo>
                  <a:lnTo>
                    <a:pt x="269" y="436"/>
                  </a:lnTo>
                  <a:lnTo>
                    <a:pt x="268" y="436"/>
                  </a:lnTo>
                  <a:lnTo>
                    <a:pt x="267" y="438"/>
                  </a:lnTo>
                  <a:lnTo>
                    <a:pt x="266" y="438"/>
                  </a:lnTo>
                  <a:lnTo>
                    <a:pt x="266" y="439"/>
                  </a:lnTo>
                  <a:lnTo>
                    <a:pt x="263" y="441"/>
                  </a:lnTo>
                  <a:lnTo>
                    <a:pt x="258" y="444"/>
                  </a:lnTo>
                  <a:lnTo>
                    <a:pt x="257" y="445"/>
                  </a:lnTo>
                  <a:lnTo>
                    <a:pt x="255" y="444"/>
                  </a:lnTo>
                  <a:lnTo>
                    <a:pt x="254" y="445"/>
                  </a:lnTo>
                  <a:lnTo>
                    <a:pt x="250" y="445"/>
                  </a:lnTo>
                  <a:lnTo>
                    <a:pt x="246" y="444"/>
                  </a:lnTo>
                  <a:lnTo>
                    <a:pt x="245" y="445"/>
                  </a:lnTo>
                  <a:lnTo>
                    <a:pt x="242" y="450"/>
                  </a:lnTo>
                  <a:lnTo>
                    <a:pt x="242" y="452"/>
                  </a:lnTo>
                  <a:lnTo>
                    <a:pt x="242" y="453"/>
                  </a:lnTo>
                  <a:lnTo>
                    <a:pt x="241" y="454"/>
                  </a:lnTo>
                  <a:lnTo>
                    <a:pt x="241" y="455"/>
                  </a:lnTo>
                  <a:lnTo>
                    <a:pt x="242" y="455"/>
                  </a:lnTo>
                  <a:lnTo>
                    <a:pt x="243" y="456"/>
                  </a:lnTo>
                  <a:lnTo>
                    <a:pt x="247" y="458"/>
                  </a:lnTo>
                  <a:lnTo>
                    <a:pt x="248" y="458"/>
                  </a:lnTo>
                  <a:lnTo>
                    <a:pt x="250" y="459"/>
                  </a:lnTo>
                  <a:lnTo>
                    <a:pt x="252" y="459"/>
                  </a:lnTo>
                  <a:lnTo>
                    <a:pt x="253" y="457"/>
                  </a:lnTo>
                  <a:lnTo>
                    <a:pt x="254" y="457"/>
                  </a:lnTo>
                  <a:lnTo>
                    <a:pt x="256" y="456"/>
                  </a:lnTo>
                  <a:lnTo>
                    <a:pt x="256" y="457"/>
                  </a:lnTo>
                  <a:lnTo>
                    <a:pt x="256" y="458"/>
                  </a:lnTo>
                  <a:lnTo>
                    <a:pt x="255" y="459"/>
                  </a:lnTo>
                  <a:lnTo>
                    <a:pt x="255" y="460"/>
                  </a:lnTo>
                  <a:lnTo>
                    <a:pt x="256" y="460"/>
                  </a:lnTo>
                  <a:lnTo>
                    <a:pt x="257" y="459"/>
                  </a:lnTo>
                  <a:lnTo>
                    <a:pt x="258" y="459"/>
                  </a:lnTo>
                  <a:lnTo>
                    <a:pt x="257" y="460"/>
                  </a:lnTo>
                  <a:lnTo>
                    <a:pt x="256" y="461"/>
                  </a:lnTo>
                  <a:lnTo>
                    <a:pt x="257" y="464"/>
                  </a:lnTo>
                  <a:lnTo>
                    <a:pt x="258" y="464"/>
                  </a:lnTo>
                  <a:lnTo>
                    <a:pt x="259" y="465"/>
                  </a:lnTo>
                  <a:lnTo>
                    <a:pt x="261" y="466"/>
                  </a:lnTo>
                  <a:lnTo>
                    <a:pt x="263" y="465"/>
                  </a:lnTo>
                  <a:lnTo>
                    <a:pt x="263" y="464"/>
                  </a:lnTo>
                  <a:lnTo>
                    <a:pt x="263" y="461"/>
                  </a:lnTo>
                  <a:lnTo>
                    <a:pt x="263" y="460"/>
                  </a:lnTo>
                  <a:lnTo>
                    <a:pt x="261" y="459"/>
                  </a:lnTo>
                  <a:lnTo>
                    <a:pt x="261" y="458"/>
                  </a:lnTo>
                  <a:lnTo>
                    <a:pt x="263" y="459"/>
                  </a:lnTo>
                  <a:lnTo>
                    <a:pt x="264" y="460"/>
                  </a:lnTo>
                  <a:lnTo>
                    <a:pt x="264" y="459"/>
                  </a:lnTo>
                  <a:lnTo>
                    <a:pt x="266" y="458"/>
                  </a:lnTo>
                  <a:lnTo>
                    <a:pt x="267" y="457"/>
                  </a:lnTo>
                  <a:lnTo>
                    <a:pt x="267" y="458"/>
                  </a:lnTo>
                  <a:lnTo>
                    <a:pt x="267" y="459"/>
                  </a:lnTo>
                  <a:lnTo>
                    <a:pt x="267" y="460"/>
                  </a:lnTo>
                  <a:lnTo>
                    <a:pt x="267" y="461"/>
                  </a:lnTo>
                  <a:lnTo>
                    <a:pt x="267" y="464"/>
                  </a:lnTo>
                  <a:lnTo>
                    <a:pt x="267" y="465"/>
                  </a:lnTo>
                  <a:lnTo>
                    <a:pt x="267" y="466"/>
                  </a:lnTo>
                  <a:lnTo>
                    <a:pt x="268" y="466"/>
                  </a:lnTo>
                  <a:lnTo>
                    <a:pt x="269" y="466"/>
                  </a:lnTo>
                  <a:lnTo>
                    <a:pt x="271" y="464"/>
                  </a:lnTo>
                  <a:lnTo>
                    <a:pt x="275" y="461"/>
                  </a:lnTo>
                  <a:lnTo>
                    <a:pt x="275" y="460"/>
                  </a:lnTo>
                  <a:lnTo>
                    <a:pt x="275" y="459"/>
                  </a:lnTo>
                  <a:lnTo>
                    <a:pt x="276" y="458"/>
                  </a:lnTo>
                  <a:lnTo>
                    <a:pt x="276" y="457"/>
                  </a:lnTo>
                  <a:lnTo>
                    <a:pt x="276" y="456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3" y="454"/>
                  </a:lnTo>
                  <a:lnTo>
                    <a:pt x="272" y="454"/>
                  </a:lnTo>
                  <a:lnTo>
                    <a:pt x="272" y="453"/>
                  </a:lnTo>
                  <a:lnTo>
                    <a:pt x="273" y="452"/>
                  </a:lnTo>
                  <a:lnTo>
                    <a:pt x="273" y="453"/>
                  </a:lnTo>
                  <a:lnTo>
                    <a:pt x="275" y="453"/>
                  </a:lnTo>
                  <a:lnTo>
                    <a:pt x="275" y="454"/>
                  </a:lnTo>
                  <a:lnTo>
                    <a:pt x="276" y="455"/>
                  </a:lnTo>
                  <a:lnTo>
                    <a:pt x="277" y="455"/>
                  </a:lnTo>
                  <a:lnTo>
                    <a:pt x="277" y="454"/>
                  </a:lnTo>
                  <a:lnTo>
                    <a:pt x="278" y="454"/>
                  </a:lnTo>
                  <a:lnTo>
                    <a:pt x="278" y="452"/>
                  </a:lnTo>
                  <a:lnTo>
                    <a:pt x="278" y="450"/>
                  </a:lnTo>
                  <a:lnTo>
                    <a:pt x="278" y="449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78" y="445"/>
                  </a:lnTo>
                  <a:lnTo>
                    <a:pt x="279" y="446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4" y="448"/>
                  </a:lnTo>
                  <a:lnTo>
                    <a:pt x="286" y="446"/>
                  </a:lnTo>
                  <a:lnTo>
                    <a:pt x="286" y="448"/>
                  </a:lnTo>
                  <a:lnTo>
                    <a:pt x="284" y="449"/>
                  </a:lnTo>
                  <a:lnTo>
                    <a:pt x="283" y="449"/>
                  </a:lnTo>
                  <a:lnTo>
                    <a:pt x="282" y="450"/>
                  </a:lnTo>
                  <a:lnTo>
                    <a:pt x="281" y="450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1" y="454"/>
                  </a:lnTo>
                  <a:lnTo>
                    <a:pt x="279" y="457"/>
                  </a:lnTo>
                  <a:lnTo>
                    <a:pt x="281" y="457"/>
                  </a:lnTo>
                  <a:lnTo>
                    <a:pt x="282" y="456"/>
                  </a:lnTo>
                  <a:lnTo>
                    <a:pt x="283" y="456"/>
                  </a:lnTo>
                  <a:lnTo>
                    <a:pt x="279" y="458"/>
                  </a:lnTo>
                  <a:lnTo>
                    <a:pt x="279" y="459"/>
                  </a:lnTo>
                  <a:lnTo>
                    <a:pt x="279" y="460"/>
                  </a:lnTo>
                  <a:lnTo>
                    <a:pt x="281" y="461"/>
                  </a:lnTo>
                  <a:lnTo>
                    <a:pt x="282" y="461"/>
                  </a:lnTo>
                  <a:lnTo>
                    <a:pt x="283" y="461"/>
                  </a:lnTo>
                  <a:lnTo>
                    <a:pt x="284" y="460"/>
                  </a:lnTo>
                  <a:lnTo>
                    <a:pt x="286" y="460"/>
                  </a:lnTo>
                  <a:lnTo>
                    <a:pt x="287" y="460"/>
                  </a:lnTo>
                  <a:lnTo>
                    <a:pt x="288" y="460"/>
                  </a:lnTo>
                  <a:lnTo>
                    <a:pt x="288" y="459"/>
                  </a:lnTo>
                  <a:lnTo>
                    <a:pt x="288" y="458"/>
                  </a:lnTo>
                  <a:lnTo>
                    <a:pt x="289" y="459"/>
                  </a:lnTo>
                  <a:lnTo>
                    <a:pt x="289" y="460"/>
                  </a:lnTo>
                  <a:lnTo>
                    <a:pt x="291" y="459"/>
                  </a:lnTo>
                  <a:lnTo>
                    <a:pt x="292" y="458"/>
                  </a:lnTo>
                  <a:lnTo>
                    <a:pt x="292" y="457"/>
                  </a:lnTo>
                  <a:lnTo>
                    <a:pt x="292" y="456"/>
                  </a:lnTo>
                  <a:lnTo>
                    <a:pt x="292" y="455"/>
                  </a:lnTo>
                  <a:lnTo>
                    <a:pt x="292" y="454"/>
                  </a:lnTo>
                  <a:lnTo>
                    <a:pt x="293" y="454"/>
                  </a:lnTo>
                  <a:lnTo>
                    <a:pt x="293" y="455"/>
                  </a:lnTo>
                  <a:lnTo>
                    <a:pt x="293" y="456"/>
                  </a:lnTo>
                  <a:lnTo>
                    <a:pt x="293" y="457"/>
                  </a:lnTo>
                  <a:lnTo>
                    <a:pt x="294" y="457"/>
                  </a:lnTo>
                  <a:lnTo>
                    <a:pt x="294" y="456"/>
                  </a:lnTo>
                  <a:lnTo>
                    <a:pt x="294" y="455"/>
                  </a:lnTo>
                  <a:lnTo>
                    <a:pt x="297" y="455"/>
                  </a:lnTo>
                  <a:lnTo>
                    <a:pt x="297" y="456"/>
                  </a:lnTo>
                  <a:lnTo>
                    <a:pt x="297" y="457"/>
                  </a:lnTo>
                  <a:lnTo>
                    <a:pt x="294" y="457"/>
                  </a:lnTo>
                  <a:lnTo>
                    <a:pt x="294" y="458"/>
                  </a:lnTo>
                  <a:lnTo>
                    <a:pt x="294" y="459"/>
                  </a:lnTo>
                  <a:lnTo>
                    <a:pt x="297" y="459"/>
                  </a:lnTo>
                  <a:lnTo>
                    <a:pt x="298" y="459"/>
                  </a:lnTo>
                  <a:lnTo>
                    <a:pt x="300" y="458"/>
                  </a:lnTo>
                  <a:lnTo>
                    <a:pt x="301" y="458"/>
                  </a:lnTo>
                  <a:lnTo>
                    <a:pt x="302" y="457"/>
                  </a:lnTo>
                  <a:lnTo>
                    <a:pt x="303" y="458"/>
                  </a:lnTo>
                  <a:lnTo>
                    <a:pt x="304" y="458"/>
                  </a:lnTo>
                  <a:lnTo>
                    <a:pt x="303" y="457"/>
                  </a:lnTo>
                  <a:lnTo>
                    <a:pt x="304" y="457"/>
                  </a:lnTo>
                  <a:lnTo>
                    <a:pt x="305" y="457"/>
                  </a:lnTo>
                  <a:lnTo>
                    <a:pt x="306" y="457"/>
                  </a:lnTo>
                  <a:lnTo>
                    <a:pt x="306" y="456"/>
                  </a:lnTo>
                  <a:lnTo>
                    <a:pt x="306" y="455"/>
                  </a:lnTo>
                  <a:lnTo>
                    <a:pt x="307" y="454"/>
                  </a:lnTo>
                  <a:lnTo>
                    <a:pt x="309" y="454"/>
                  </a:lnTo>
                  <a:lnTo>
                    <a:pt x="310" y="454"/>
                  </a:lnTo>
                  <a:lnTo>
                    <a:pt x="310" y="455"/>
                  </a:lnTo>
                  <a:lnTo>
                    <a:pt x="310" y="456"/>
                  </a:lnTo>
                  <a:lnTo>
                    <a:pt x="309" y="456"/>
                  </a:lnTo>
                  <a:lnTo>
                    <a:pt x="310" y="457"/>
                  </a:lnTo>
                  <a:lnTo>
                    <a:pt x="309" y="458"/>
                  </a:lnTo>
                  <a:lnTo>
                    <a:pt x="307" y="458"/>
                  </a:lnTo>
                  <a:lnTo>
                    <a:pt x="307" y="459"/>
                  </a:lnTo>
                  <a:lnTo>
                    <a:pt x="306" y="459"/>
                  </a:lnTo>
                  <a:lnTo>
                    <a:pt x="306" y="460"/>
                  </a:lnTo>
                  <a:lnTo>
                    <a:pt x="305" y="461"/>
                  </a:lnTo>
                  <a:lnTo>
                    <a:pt x="304" y="464"/>
                  </a:lnTo>
                  <a:lnTo>
                    <a:pt x="304" y="465"/>
                  </a:lnTo>
                  <a:lnTo>
                    <a:pt x="303" y="465"/>
                  </a:lnTo>
                  <a:lnTo>
                    <a:pt x="302" y="465"/>
                  </a:lnTo>
                  <a:lnTo>
                    <a:pt x="301" y="465"/>
                  </a:lnTo>
                  <a:lnTo>
                    <a:pt x="299" y="465"/>
                  </a:lnTo>
                  <a:lnTo>
                    <a:pt x="298" y="465"/>
                  </a:lnTo>
                  <a:lnTo>
                    <a:pt x="293" y="465"/>
                  </a:lnTo>
                  <a:lnTo>
                    <a:pt x="292" y="466"/>
                  </a:lnTo>
                  <a:lnTo>
                    <a:pt x="291" y="465"/>
                  </a:lnTo>
                  <a:lnTo>
                    <a:pt x="290" y="466"/>
                  </a:lnTo>
                  <a:lnTo>
                    <a:pt x="289" y="467"/>
                  </a:lnTo>
                  <a:lnTo>
                    <a:pt x="288" y="467"/>
                  </a:lnTo>
                  <a:lnTo>
                    <a:pt x="288" y="468"/>
                  </a:lnTo>
                  <a:lnTo>
                    <a:pt x="287" y="469"/>
                  </a:lnTo>
                  <a:lnTo>
                    <a:pt x="288" y="470"/>
                  </a:lnTo>
                  <a:lnTo>
                    <a:pt x="287" y="470"/>
                  </a:lnTo>
                  <a:lnTo>
                    <a:pt x="286" y="470"/>
                  </a:lnTo>
                  <a:lnTo>
                    <a:pt x="284" y="470"/>
                  </a:lnTo>
                  <a:lnTo>
                    <a:pt x="283" y="470"/>
                  </a:lnTo>
                  <a:lnTo>
                    <a:pt x="282" y="471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6" y="473"/>
                  </a:lnTo>
                  <a:lnTo>
                    <a:pt x="276" y="475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9"/>
                  </a:lnTo>
                  <a:lnTo>
                    <a:pt x="277" y="481"/>
                  </a:lnTo>
                  <a:lnTo>
                    <a:pt x="282" y="485"/>
                  </a:lnTo>
                  <a:lnTo>
                    <a:pt x="284" y="487"/>
                  </a:lnTo>
                  <a:lnTo>
                    <a:pt x="287" y="488"/>
                  </a:lnTo>
                  <a:lnTo>
                    <a:pt x="289" y="488"/>
                  </a:lnTo>
                  <a:lnTo>
                    <a:pt x="292" y="487"/>
                  </a:lnTo>
                  <a:lnTo>
                    <a:pt x="294" y="487"/>
                  </a:lnTo>
                  <a:lnTo>
                    <a:pt x="297" y="487"/>
                  </a:lnTo>
                  <a:lnTo>
                    <a:pt x="298" y="485"/>
                  </a:lnTo>
                  <a:lnTo>
                    <a:pt x="301" y="484"/>
                  </a:lnTo>
                  <a:lnTo>
                    <a:pt x="303" y="484"/>
                  </a:lnTo>
                  <a:lnTo>
                    <a:pt x="304" y="483"/>
                  </a:lnTo>
                  <a:lnTo>
                    <a:pt x="305" y="481"/>
                  </a:lnTo>
                  <a:lnTo>
                    <a:pt x="306" y="482"/>
                  </a:lnTo>
                  <a:lnTo>
                    <a:pt x="307" y="481"/>
                  </a:lnTo>
                  <a:lnTo>
                    <a:pt x="309" y="480"/>
                  </a:lnTo>
                  <a:lnTo>
                    <a:pt x="310" y="480"/>
                  </a:lnTo>
                  <a:lnTo>
                    <a:pt x="310" y="479"/>
                  </a:lnTo>
                  <a:lnTo>
                    <a:pt x="312" y="479"/>
                  </a:lnTo>
                  <a:lnTo>
                    <a:pt x="312" y="477"/>
                  </a:lnTo>
                  <a:lnTo>
                    <a:pt x="313" y="477"/>
                  </a:lnTo>
                  <a:lnTo>
                    <a:pt x="314" y="476"/>
                  </a:lnTo>
                  <a:lnTo>
                    <a:pt x="314" y="475"/>
                  </a:lnTo>
                  <a:lnTo>
                    <a:pt x="314" y="473"/>
                  </a:lnTo>
                  <a:lnTo>
                    <a:pt x="314" y="472"/>
                  </a:lnTo>
                  <a:lnTo>
                    <a:pt x="317" y="472"/>
                  </a:lnTo>
                  <a:lnTo>
                    <a:pt x="317" y="471"/>
                  </a:lnTo>
                  <a:lnTo>
                    <a:pt x="316" y="471"/>
                  </a:lnTo>
                  <a:lnTo>
                    <a:pt x="316" y="470"/>
                  </a:lnTo>
                  <a:lnTo>
                    <a:pt x="317" y="470"/>
                  </a:lnTo>
                  <a:lnTo>
                    <a:pt x="318" y="471"/>
                  </a:lnTo>
                  <a:lnTo>
                    <a:pt x="320" y="470"/>
                  </a:lnTo>
                  <a:lnTo>
                    <a:pt x="321" y="470"/>
                  </a:lnTo>
                  <a:lnTo>
                    <a:pt x="322" y="469"/>
                  </a:lnTo>
                  <a:lnTo>
                    <a:pt x="324" y="470"/>
                  </a:lnTo>
                  <a:lnTo>
                    <a:pt x="325" y="469"/>
                  </a:lnTo>
                  <a:lnTo>
                    <a:pt x="327" y="468"/>
                  </a:lnTo>
                  <a:lnTo>
                    <a:pt x="327" y="467"/>
                  </a:lnTo>
                  <a:lnTo>
                    <a:pt x="330" y="465"/>
                  </a:lnTo>
                  <a:lnTo>
                    <a:pt x="332" y="465"/>
                  </a:lnTo>
                  <a:lnTo>
                    <a:pt x="332" y="464"/>
                  </a:lnTo>
                  <a:lnTo>
                    <a:pt x="332" y="461"/>
                  </a:lnTo>
                  <a:lnTo>
                    <a:pt x="333" y="461"/>
                  </a:lnTo>
                  <a:lnTo>
                    <a:pt x="334" y="461"/>
                  </a:lnTo>
                  <a:lnTo>
                    <a:pt x="335" y="464"/>
                  </a:lnTo>
                  <a:lnTo>
                    <a:pt x="335" y="465"/>
                  </a:lnTo>
                  <a:lnTo>
                    <a:pt x="336" y="466"/>
                  </a:lnTo>
                  <a:lnTo>
                    <a:pt x="333" y="465"/>
                  </a:lnTo>
                  <a:lnTo>
                    <a:pt x="335" y="466"/>
                  </a:lnTo>
                  <a:lnTo>
                    <a:pt x="335" y="467"/>
                  </a:lnTo>
                  <a:lnTo>
                    <a:pt x="336" y="467"/>
                  </a:lnTo>
                  <a:lnTo>
                    <a:pt x="336" y="468"/>
                  </a:lnTo>
                  <a:lnTo>
                    <a:pt x="341" y="467"/>
                  </a:lnTo>
                  <a:lnTo>
                    <a:pt x="341" y="466"/>
                  </a:lnTo>
                  <a:lnTo>
                    <a:pt x="343" y="466"/>
                  </a:lnTo>
                  <a:lnTo>
                    <a:pt x="341" y="465"/>
                  </a:lnTo>
                  <a:lnTo>
                    <a:pt x="341" y="464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4" y="464"/>
                  </a:lnTo>
                  <a:lnTo>
                    <a:pt x="344" y="461"/>
                  </a:lnTo>
                  <a:lnTo>
                    <a:pt x="344" y="460"/>
                  </a:lnTo>
                  <a:lnTo>
                    <a:pt x="345" y="460"/>
                  </a:lnTo>
                  <a:lnTo>
                    <a:pt x="345" y="461"/>
                  </a:lnTo>
                  <a:lnTo>
                    <a:pt x="345" y="464"/>
                  </a:lnTo>
                  <a:lnTo>
                    <a:pt x="345" y="465"/>
                  </a:lnTo>
                  <a:lnTo>
                    <a:pt x="345" y="466"/>
                  </a:lnTo>
                  <a:lnTo>
                    <a:pt x="346" y="467"/>
                  </a:lnTo>
                  <a:lnTo>
                    <a:pt x="348" y="467"/>
                  </a:lnTo>
                  <a:lnTo>
                    <a:pt x="349" y="468"/>
                  </a:lnTo>
                  <a:lnTo>
                    <a:pt x="351" y="468"/>
                  </a:lnTo>
                  <a:lnTo>
                    <a:pt x="353" y="465"/>
                  </a:lnTo>
                  <a:lnTo>
                    <a:pt x="358" y="464"/>
                  </a:lnTo>
                  <a:lnTo>
                    <a:pt x="362" y="461"/>
                  </a:lnTo>
                  <a:lnTo>
                    <a:pt x="362" y="460"/>
                  </a:lnTo>
                  <a:lnTo>
                    <a:pt x="361" y="460"/>
                  </a:lnTo>
                  <a:lnTo>
                    <a:pt x="361" y="459"/>
                  </a:lnTo>
                  <a:lnTo>
                    <a:pt x="361" y="458"/>
                  </a:lnTo>
                  <a:lnTo>
                    <a:pt x="363" y="458"/>
                  </a:lnTo>
                  <a:lnTo>
                    <a:pt x="363" y="457"/>
                  </a:lnTo>
                  <a:lnTo>
                    <a:pt x="362" y="456"/>
                  </a:lnTo>
                  <a:lnTo>
                    <a:pt x="362" y="454"/>
                  </a:lnTo>
                  <a:lnTo>
                    <a:pt x="363" y="454"/>
                  </a:lnTo>
                  <a:lnTo>
                    <a:pt x="363" y="453"/>
                  </a:lnTo>
                  <a:lnTo>
                    <a:pt x="364" y="452"/>
                  </a:lnTo>
                  <a:lnTo>
                    <a:pt x="364" y="450"/>
                  </a:lnTo>
                  <a:lnTo>
                    <a:pt x="366" y="450"/>
                  </a:lnTo>
                  <a:lnTo>
                    <a:pt x="366" y="449"/>
                  </a:lnTo>
                  <a:lnTo>
                    <a:pt x="364" y="449"/>
                  </a:lnTo>
                  <a:lnTo>
                    <a:pt x="364" y="448"/>
                  </a:lnTo>
                  <a:lnTo>
                    <a:pt x="366" y="446"/>
                  </a:lnTo>
                  <a:lnTo>
                    <a:pt x="366" y="445"/>
                  </a:lnTo>
                  <a:lnTo>
                    <a:pt x="366" y="444"/>
                  </a:lnTo>
                  <a:lnTo>
                    <a:pt x="364" y="443"/>
                  </a:lnTo>
                  <a:lnTo>
                    <a:pt x="366" y="442"/>
                  </a:lnTo>
                  <a:lnTo>
                    <a:pt x="367" y="442"/>
                  </a:lnTo>
                  <a:lnTo>
                    <a:pt x="367" y="441"/>
                  </a:lnTo>
                  <a:lnTo>
                    <a:pt x="367" y="439"/>
                  </a:lnTo>
                  <a:lnTo>
                    <a:pt x="367" y="438"/>
                  </a:lnTo>
                  <a:lnTo>
                    <a:pt x="368" y="438"/>
                  </a:lnTo>
                  <a:lnTo>
                    <a:pt x="368" y="437"/>
                  </a:lnTo>
                  <a:lnTo>
                    <a:pt x="368" y="436"/>
                  </a:lnTo>
                  <a:lnTo>
                    <a:pt x="368" y="435"/>
                  </a:lnTo>
                  <a:lnTo>
                    <a:pt x="367" y="435"/>
                  </a:lnTo>
                  <a:lnTo>
                    <a:pt x="368" y="434"/>
                  </a:lnTo>
                  <a:lnTo>
                    <a:pt x="367" y="433"/>
                  </a:lnTo>
                  <a:lnTo>
                    <a:pt x="367" y="431"/>
                  </a:lnTo>
                  <a:lnTo>
                    <a:pt x="367" y="430"/>
                  </a:lnTo>
                  <a:lnTo>
                    <a:pt x="367" y="429"/>
                  </a:lnTo>
                  <a:lnTo>
                    <a:pt x="367" y="427"/>
                  </a:lnTo>
                  <a:lnTo>
                    <a:pt x="366" y="425"/>
                  </a:lnTo>
                  <a:lnTo>
                    <a:pt x="364" y="423"/>
                  </a:lnTo>
                  <a:lnTo>
                    <a:pt x="361" y="422"/>
                  </a:lnTo>
                  <a:lnTo>
                    <a:pt x="359" y="421"/>
                  </a:lnTo>
                  <a:lnTo>
                    <a:pt x="355" y="421"/>
                  </a:lnTo>
                  <a:lnTo>
                    <a:pt x="353" y="422"/>
                  </a:lnTo>
                  <a:lnTo>
                    <a:pt x="352" y="424"/>
                  </a:lnTo>
                  <a:lnTo>
                    <a:pt x="352" y="425"/>
                  </a:lnTo>
                  <a:lnTo>
                    <a:pt x="352" y="426"/>
                  </a:lnTo>
                  <a:lnTo>
                    <a:pt x="352" y="427"/>
                  </a:lnTo>
                  <a:lnTo>
                    <a:pt x="352" y="429"/>
                  </a:lnTo>
                  <a:lnTo>
                    <a:pt x="352" y="430"/>
                  </a:lnTo>
                  <a:lnTo>
                    <a:pt x="355" y="431"/>
                  </a:lnTo>
                  <a:lnTo>
                    <a:pt x="353" y="431"/>
                  </a:lnTo>
                  <a:lnTo>
                    <a:pt x="352" y="433"/>
                  </a:lnTo>
                  <a:lnTo>
                    <a:pt x="352" y="434"/>
                  </a:lnTo>
                  <a:lnTo>
                    <a:pt x="352" y="435"/>
                  </a:lnTo>
                  <a:lnTo>
                    <a:pt x="352" y="436"/>
                  </a:lnTo>
                  <a:lnTo>
                    <a:pt x="352" y="437"/>
                  </a:lnTo>
                  <a:lnTo>
                    <a:pt x="351" y="437"/>
                  </a:lnTo>
                  <a:lnTo>
                    <a:pt x="351" y="436"/>
                  </a:lnTo>
                  <a:lnTo>
                    <a:pt x="351" y="435"/>
                  </a:lnTo>
                  <a:lnTo>
                    <a:pt x="351" y="434"/>
                  </a:lnTo>
                  <a:lnTo>
                    <a:pt x="351" y="433"/>
                  </a:lnTo>
                  <a:lnTo>
                    <a:pt x="351" y="431"/>
                  </a:lnTo>
                  <a:lnTo>
                    <a:pt x="350" y="431"/>
                  </a:lnTo>
                  <a:lnTo>
                    <a:pt x="350" y="430"/>
                  </a:lnTo>
                  <a:lnTo>
                    <a:pt x="350" y="429"/>
                  </a:lnTo>
                  <a:lnTo>
                    <a:pt x="350" y="427"/>
                  </a:lnTo>
                  <a:lnTo>
                    <a:pt x="349" y="426"/>
                  </a:lnTo>
                  <a:lnTo>
                    <a:pt x="348" y="426"/>
                  </a:lnTo>
                  <a:lnTo>
                    <a:pt x="345" y="427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4" y="430"/>
                  </a:lnTo>
                  <a:lnTo>
                    <a:pt x="343" y="431"/>
                  </a:lnTo>
                  <a:lnTo>
                    <a:pt x="343" y="433"/>
                  </a:lnTo>
                  <a:lnTo>
                    <a:pt x="341" y="433"/>
                  </a:lnTo>
                  <a:lnTo>
                    <a:pt x="341" y="431"/>
                  </a:lnTo>
                  <a:lnTo>
                    <a:pt x="341" y="430"/>
                  </a:lnTo>
                  <a:lnTo>
                    <a:pt x="341" y="429"/>
                  </a:lnTo>
                  <a:lnTo>
                    <a:pt x="343" y="429"/>
                  </a:lnTo>
                  <a:lnTo>
                    <a:pt x="343" y="427"/>
                  </a:lnTo>
                  <a:lnTo>
                    <a:pt x="344" y="427"/>
                  </a:lnTo>
                  <a:lnTo>
                    <a:pt x="344" y="426"/>
                  </a:lnTo>
                  <a:lnTo>
                    <a:pt x="345" y="424"/>
                  </a:lnTo>
                  <a:lnTo>
                    <a:pt x="345" y="423"/>
                  </a:lnTo>
                  <a:lnTo>
                    <a:pt x="345" y="422"/>
                  </a:lnTo>
                  <a:lnTo>
                    <a:pt x="344" y="422"/>
                  </a:lnTo>
                  <a:lnTo>
                    <a:pt x="343" y="421"/>
                  </a:lnTo>
                  <a:lnTo>
                    <a:pt x="341" y="421"/>
                  </a:lnTo>
                  <a:lnTo>
                    <a:pt x="339" y="421"/>
                  </a:lnTo>
                  <a:lnTo>
                    <a:pt x="337" y="421"/>
                  </a:lnTo>
                  <a:lnTo>
                    <a:pt x="336" y="422"/>
                  </a:lnTo>
                  <a:lnTo>
                    <a:pt x="336" y="421"/>
                  </a:lnTo>
                  <a:lnTo>
                    <a:pt x="336" y="420"/>
                  </a:lnTo>
                  <a:lnTo>
                    <a:pt x="337" y="420"/>
                  </a:lnTo>
                  <a:lnTo>
                    <a:pt x="336" y="419"/>
                  </a:lnTo>
                  <a:lnTo>
                    <a:pt x="337" y="416"/>
                  </a:lnTo>
                  <a:lnTo>
                    <a:pt x="336" y="416"/>
                  </a:lnTo>
                  <a:lnTo>
                    <a:pt x="337" y="415"/>
                  </a:lnTo>
                  <a:lnTo>
                    <a:pt x="337" y="414"/>
                  </a:lnTo>
                  <a:lnTo>
                    <a:pt x="339" y="413"/>
                  </a:lnTo>
                  <a:lnTo>
                    <a:pt x="338" y="412"/>
                  </a:lnTo>
                  <a:lnTo>
                    <a:pt x="338" y="411"/>
                  </a:lnTo>
                  <a:lnTo>
                    <a:pt x="339" y="412"/>
                  </a:lnTo>
                  <a:lnTo>
                    <a:pt x="339" y="411"/>
                  </a:lnTo>
                  <a:lnTo>
                    <a:pt x="338" y="409"/>
                  </a:lnTo>
                  <a:lnTo>
                    <a:pt x="338" y="408"/>
                  </a:lnTo>
                  <a:lnTo>
                    <a:pt x="338" y="407"/>
                  </a:lnTo>
                  <a:lnTo>
                    <a:pt x="337" y="406"/>
                  </a:lnTo>
                  <a:lnTo>
                    <a:pt x="336" y="406"/>
                  </a:lnTo>
                  <a:lnTo>
                    <a:pt x="335" y="406"/>
                  </a:lnTo>
                  <a:lnTo>
                    <a:pt x="335" y="404"/>
                  </a:lnTo>
                  <a:lnTo>
                    <a:pt x="336" y="403"/>
                  </a:lnTo>
                  <a:lnTo>
                    <a:pt x="335" y="403"/>
                  </a:lnTo>
                  <a:lnTo>
                    <a:pt x="335" y="401"/>
                  </a:lnTo>
                  <a:lnTo>
                    <a:pt x="335" y="400"/>
                  </a:lnTo>
                  <a:lnTo>
                    <a:pt x="335" y="399"/>
                  </a:lnTo>
                  <a:lnTo>
                    <a:pt x="335" y="398"/>
                  </a:lnTo>
                  <a:lnTo>
                    <a:pt x="334" y="397"/>
                  </a:lnTo>
                  <a:lnTo>
                    <a:pt x="334" y="395"/>
                  </a:lnTo>
                  <a:lnTo>
                    <a:pt x="335" y="395"/>
                  </a:lnTo>
                  <a:lnTo>
                    <a:pt x="335" y="393"/>
                  </a:lnTo>
                  <a:lnTo>
                    <a:pt x="336" y="393"/>
                  </a:lnTo>
                  <a:lnTo>
                    <a:pt x="336" y="392"/>
                  </a:lnTo>
                  <a:lnTo>
                    <a:pt x="336" y="391"/>
                  </a:lnTo>
                  <a:lnTo>
                    <a:pt x="336" y="390"/>
                  </a:lnTo>
                  <a:lnTo>
                    <a:pt x="335" y="389"/>
                  </a:lnTo>
                  <a:lnTo>
                    <a:pt x="334" y="389"/>
                  </a:lnTo>
                  <a:lnTo>
                    <a:pt x="334" y="388"/>
                  </a:lnTo>
                  <a:lnTo>
                    <a:pt x="334" y="386"/>
                  </a:lnTo>
                  <a:lnTo>
                    <a:pt x="334" y="385"/>
                  </a:lnTo>
                  <a:lnTo>
                    <a:pt x="333" y="385"/>
                  </a:lnTo>
                  <a:lnTo>
                    <a:pt x="333" y="386"/>
                  </a:lnTo>
                  <a:lnTo>
                    <a:pt x="332" y="388"/>
                  </a:lnTo>
                  <a:lnTo>
                    <a:pt x="330" y="386"/>
                  </a:lnTo>
                  <a:lnTo>
                    <a:pt x="329" y="386"/>
                  </a:lnTo>
                  <a:lnTo>
                    <a:pt x="328" y="388"/>
                  </a:lnTo>
                  <a:lnTo>
                    <a:pt x="327" y="389"/>
                  </a:lnTo>
                  <a:lnTo>
                    <a:pt x="327" y="390"/>
                  </a:lnTo>
                  <a:lnTo>
                    <a:pt x="325" y="391"/>
                  </a:lnTo>
                  <a:lnTo>
                    <a:pt x="325" y="392"/>
                  </a:lnTo>
                  <a:lnTo>
                    <a:pt x="324" y="393"/>
                  </a:lnTo>
                  <a:lnTo>
                    <a:pt x="324" y="395"/>
                  </a:lnTo>
                  <a:lnTo>
                    <a:pt x="324" y="396"/>
                  </a:lnTo>
                  <a:lnTo>
                    <a:pt x="324" y="397"/>
                  </a:lnTo>
                  <a:lnTo>
                    <a:pt x="323" y="397"/>
                  </a:lnTo>
                  <a:lnTo>
                    <a:pt x="323" y="398"/>
                  </a:lnTo>
                  <a:lnTo>
                    <a:pt x="322" y="399"/>
                  </a:lnTo>
                  <a:lnTo>
                    <a:pt x="323" y="399"/>
                  </a:lnTo>
                  <a:lnTo>
                    <a:pt x="323" y="400"/>
                  </a:lnTo>
                  <a:lnTo>
                    <a:pt x="323" y="401"/>
                  </a:lnTo>
                  <a:lnTo>
                    <a:pt x="322" y="401"/>
                  </a:lnTo>
                  <a:lnTo>
                    <a:pt x="321" y="401"/>
                  </a:lnTo>
                  <a:lnTo>
                    <a:pt x="320" y="401"/>
                  </a:lnTo>
                  <a:lnTo>
                    <a:pt x="320" y="403"/>
                  </a:lnTo>
                  <a:lnTo>
                    <a:pt x="317" y="404"/>
                  </a:lnTo>
                  <a:lnTo>
                    <a:pt x="316" y="404"/>
                  </a:lnTo>
                  <a:lnTo>
                    <a:pt x="316" y="406"/>
                  </a:lnTo>
                  <a:lnTo>
                    <a:pt x="316" y="407"/>
                  </a:lnTo>
                  <a:lnTo>
                    <a:pt x="316" y="408"/>
                  </a:lnTo>
                  <a:lnTo>
                    <a:pt x="317" y="408"/>
                  </a:lnTo>
                  <a:lnTo>
                    <a:pt x="317" y="409"/>
                  </a:lnTo>
                  <a:lnTo>
                    <a:pt x="316" y="409"/>
                  </a:lnTo>
                  <a:lnTo>
                    <a:pt x="316" y="410"/>
                  </a:lnTo>
                  <a:lnTo>
                    <a:pt x="318" y="411"/>
                  </a:lnTo>
                  <a:lnTo>
                    <a:pt x="321" y="413"/>
                  </a:lnTo>
                  <a:lnTo>
                    <a:pt x="322" y="412"/>
                  </a:lnTo>
                  <a:lnTo>
                    <a:pt x="323" y="413"/>
                  </a:lnTo>
                  <a:lnTo>
                    <a:pt x="323" y="414"/>
                  </a:lnTo>
                  <a:lnTo>
                    <a:pt x="325" y="414"/>
                  </a:lnTo>
                  <a:lnTo>
                    <a:pt x="325" y="415"/>
                  </a:lnTo>
                  <a:lnTo>
                    <a:pt x="327" y="416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7" y="421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7" y="422"/>
                  </a:lnTo>
                  <a:lnTo>
                    <a:pt x="327" y="423"/>
                  </a:lnTo>
                  <a:lnTo>
                    <a:pt x="325" y="423"/>
                  </a:lnTo>
                  <a:lnTo>
                    <a:pt x="324" y="424"/>
                  </a:lnTo>
                  <a:lnTo>
                    <a:pt x="324" y="425"/>
                  </a:lnTo>
                  <a:lnTo>
                    <a:pt x="323" y="425"/>
                  </a:lnTo>
                  <a:lnTo>
                    <a:pt x="321" y="426"/>
                  </a:lnTo>
                  <a:lnTo>
                    <a:pt x="320" y="427"/>
                  </a:lnTo>
                  <a:lnTo>
                    <a:pt x="321" y="427"/>
                  </a:lnTo>
                  <a:lnTo>
                    <a:pt x="321" y="429"/>
                  </a:lnTo>
                  <a:lnTo>
                    <a:pt x="322" y="429"/>
                  </a:lnTo>
                  <a:lnTo>
                    <a:pt x="323" y="427"/>
                  </a:lnTo>
                  <a:lnTo>
                    <a:pt x="324" y="429"/>
                  </a:lnTo>
                  <a:lnTo>
                    <a:pt x="323" y="429"/>
                  </a:lnTo>
                  <a:lnTo>
                    <a:pt x="323" y="430"/>
                  </a:lnTo>
                  <a:lnTo>
                    <a:pt x="324" y="430"/>
                  </a:lnTo>
                  <a:lnTo>
                    <a:pt x="323" y="431"/>
                  </a:lnTo>
                  <a:lnTo>
                    <a:pt x="325" y="431"/>
                  </a:lnTo>
                  <a:lnTo>
                    <a:pt x="327" y="433"/>
                  </a:lnTo>
                  <a:lnTo>
                    <a:pt x="329" y="434"/>
                  </a:lnTo>
                  <a:lnTo>
                    <a:pt x="330" y="434"/>
                  </a:lnTo>
                  <a:lnTo>
                    <a:pt x="330" y="435"/>
                  </a:lnTo>
                  <a:lnTo>
                    <a:pt x="332" y="436"/>
                  </a:lnTo>
                  <a:lnTo>
                    <a:pt x="332" y="437"/>
                  </a:lnTo>
                  <a:lnTo>
                    <a:pt x="333" y="438"/>
                  </a:lnTo>
                  <a:lnTo>
                    <a:pt x="333" y="439"/>
                  </a:lnTo>
                  <a:lnTo>
                    <a:pt x="332" y="439"/>
                  </a:lnTo>
                  <a:lnTo>
                    <a:pt x="332" y="441"/>
                  </a:lnTo>
                  <a:lnTo>
                    <a:pt x="333" y="441"/>
                  </a:lnTo>
                  <a:lnTo>
                    <a:pt x="333" y="442"/>
                  </a:lnTo>
                  <a:lnTo>
                    <a:pt x="332" y="441"/>
                  </a:lnTo>
                  <a:lnTo>
                    <a:pt x="330" y="441"/>
                  </a:lnTo>
                  <a:lnTo>
                    <a:pt x="330" y="442"/>
                  </a:lnTo>
                  <a:lnTo>
                    <a:pt x="332" y="442"/>
                  </a:lnTo>
                  <a:lnTo>
                    <a:pt x="332" y="443"/>
                  </a:lnTo>
                  <a:lnTo>
                    <a:pt x="332" y="444"/>
                  </a:lnTo>
                  <a:lnTo>
                    <a:pt x="332" y="445"/>
                  </a:lnTo>
                  <a:lnTo>
                    <a:pt x="330" y="444"/>
                  </a:lnTo>
                  <a:lnTo>
                    <a:pt x="325" y="443"/>
                  </a:lnTo>
                  <a:lnTo>
                    <a:pt x="321" y="442"/>
                  </a:lnTo>
                  <a:lnTo>
                    <a:pt x="320" y="442"/>
                  </a:lnTo>
                  <a:lnTo>
                    <a:pt x="318" y="442"/>
                  </a:lnTo>
                  <a:lnTo>
                    <a:pt x="318" y="443"/>
                  </a:lnTo>
                  <a:lnTo>
                    <a:pt x="316" y="442"/>
                  </a:lnTo>
                  <a:lnTo>
                    <a:pt x="315" y="441"/>
                  </a:lnTo>
                  <a:lnTo>
                    <a:pt x="312" y="442"/>
                  </a:lnTo>
                  <a:lnTo>
                    <a:pt x="310" y="443"/>
                  </a:lnTo>
                  <a:lnTo>
                    <a:pt x="307" y="443"/>
                  </a:lnTo>
                  <a:lnTo>
                    <a:pt x="306" y="443"/>
                  </a:lnTo>
                  <a:lnTo>
                    <a:pt x="306" y="442"/>
                  </a:lnTo>
                  <a:lnTo>
                    <a:pt x="306" y="441"/>
                  </a:lnTo>
                  <a:lnTo>
                    <a:pt x="305" y="439"/>
                  </a:lnTo>
                  <a:lnTo>
                    <a:pt x="305" y="438"/>
                  </a:lnTo>
                  <a:lnTo>
                    <a:pt x="306" y="437"/>
                  </a:lnTo>
                  <a:lnTo>
                    <a:pt x="305" y="437"/>
                  </a:lnTo>
                  <a:lnTo>
                    <a:pt x="305" y="436"/>
                  </a:lnTo>
                  <a:lnTo>
                    <a:pt x="306" y="436"/>
                  </a:lnTo>
                  <a:lnTo>
                    <a:pt x="306" y="435"/>
                  </a:lnTo>
                  <a:lnTo>
                    <a:pt x="305" y="434"/>
                  </a:lnTo>
                  <a:lnTo>
                    <a:pt x="305" y="433"/>
                  </a:lnTo>
                  <a:lnTo>
                    <a:pt x="304" y="431"/>
                  </a:lnTo>
                  <a:lnTo>
                    <a:pt x="305" y="431"/>
                  </a:lnTo>
                  <a:lnTo>
                    <a:pt x="305" y="430"/>
                  </a:lnTo>
                  <a:lnTo>
                    <a:pt x="301" y="430"/>
                  </a:lnTo>
                  <a:lnTo>
                    <a:pt x="301" y="431"/>
                  </a:lnTo>
                  <a:lnTo>
                    <a:pt x="300" y="431"/>
                  </a:lnTo>
                  <a:lnTo>
                    <a:pt x="300" y="430"/>
                  </a:lnTo>
                  <a:lnTo>
                    <a:pt x="299" y="430"/>
                  </a:lnTo>
                  <a:lnTo>
                    <a:pt x="299" y="431"/>
                  </a:lnTo>
                  <a:lnTo>
                    <a:pt x="298" y="431"/>
                  </a:lnTo>
                  <a:lnTo>
                    <a:pt x="298" y="430"/>
                  </a:lnTo>
                  <a:lnTo>
                    <a:pt x="299" y="430"/>
                  </a:lnTo>
                  <a:lnTo>
                    <a:pt x="298" y="429"/>
                  </a:lnTo>
                  <a:lnTo>
                    <a:pt x="299" y="427"/>
                  </a:lnTo>
                  <a:lnTo>
                    <a:pt x="302" y="427"/>
                  </a:lnTo>
                  <a:lnTo>
                    <a:pt x="302" y="426"/>
                  </a:lnTo>
                  <a:lnTo>
                    <a:pt x="302" y="425"/>
                  </a:lnTo>
                  <a:lnTo>
                    <a:pt x="301" y="425"/>
                  </a:lnTo>
                  <a:lnTo>
                    <a:pt x="299" y="423"/>
                  </a:lnTo>
                  <a:lnTo>
                    <a:pt x="297" y="422"/>
                  </a:lnTo>
                  <a:lnTo>
                    <a:pt x="294" y="421"/>
                  </a:lnTo>
                  <a:lnTo>
                    <a:pt x="294" y="420"/>
                  </a:lnTo>
                  <a:lnTo>
                    <a:pt x="294" y="419"/>
                  </a:lnTo>
                  <a:lnTo>
                    <a:pt x="294" y="416"/>
                  </a:lnTo>
                  <a:lnTo>
                    <a:pt x="294" y="415"/>
                  </a:lnTo>
                  <a:lnTo>
                    <a:pt x="294" y="414"/>
                  </a:lnTo>
                  <a:lnTo>
                    <a:pt x="293" y="414"/>
                  </a:lnTo>
                  <a:lnTo>
                    <a:pt x="291" y="414"/>
                  </a:lnTo>
                  <a:lnTo>
                    <a:pt x="291" y="413"/>
                  </a:lnTo>
                  <a:lnTo>
                    <a:pt x="290" y="412"/>
                  </a:lnTo>
                  <a:lnTo>
                    <a:pt x="290" y="411"/>
                  </a:lnTo>
                  <a:lnTo>
                    <a:pt x="289" y="411"/>
                  </a:lnTo>
                  <a:lnTo>
                    <a:pt x="288" y="412"/>
                  </a:lnTo>
                  <a:lnTo>
                    <a:pt x="287" y="411"/>
                  </a:lnTo>
                  <a:lnTo>
                    <a:pt x="286" y="411"/>
                  </a:lnTo>
                  <a:lnTo>
                    <a:pt x="286" y="412"/>
                  </a:lnTo>
                  <a:lnTo>
                    <a:pt x="284" y="412"/>
                  </a:lnTo>
                  <a:lnTo>
                    <a:pt x="283" y="412"/>
                  </a:lnTo>
                  <a:close/>
                  <a:moveTo>
                    <a:pt x="393" y="421"/>
                  </a:moveTo>
                  <a:lnTo>
                    <a:pt x="392" y="421"/>
                  </a:lnTo>
                  <a:lnTo>
                    <a:pt x="391" y="422"/>
                  </a:lnTo>
                  <a:lnTo>
                    <a:pt x="390" y="422"/>
                  </a:lnTo>
                  <a:lnTo>
                    <a:pt x="387" y="424"/>
                  </a:lnTo>
                  <a:lnTo>
                    <a:pt x="384" y="424"/>
                  </a:lnTo>
                  <a:lnTo>
                    <a:pt x="384" y="425"/>
                  </a:lnTo>
                  <a:lnTo>
                    <a:pt x="383" y="425"/>
                  </a:lnTo>
                  <a:lnTo>
                    <a:pt x="383" y="426"/>
                  </a:lnTo>
                  <a:lnTo>
                    <a:pt x="383" y="427"/>
                  </a:lnTo>
                  <a:lnTo>
                    <a:pt x="384" y="426"/>
                  </a:lnTo>
                  <a:lnTo>
                    <a:pt x="385" y="427"/>
                  </a:lnTo>
                  <a:lnTo>
                    <a:pt x="390" y="426"/>
                  </a:lnTo>
                  <a:lnTo>
                    <a:pt x="393" y="425"/>
                  </a:lnTo>
                  <a:lnTo>
                    <a:pt x="397" y="423"/>
                  </a:lnTo>
                  <a:lnTo>
                    <a:pt x="398" y="423"/>
                  </a:lnTo>
                  <a:lnTo>
                    <a:pt x="400" y="422"/>
                  </a:lnTo>
                  <a:lnTo>
                    <a:pt x="400" y="421"/>
                  </a:lnTo>
                  <a:lnTo>
                    <a:pt x="400" y="420"/>
                  </a:lnTo>
                  <a:lnTo>
                    <a:pt x="398" y="420"/>
                  </a:lnTo>
                  <a:lnTo>
                    <a:pt x="395" y="421"/>
                  </a:lnTo>
                  <a:lnTo>
                    <a:pt x="393" y="421"/>
                  </a:lnTo>
                  <a:close/>
                  <a:moveTo>
                    <a:pt x="480" y="424"/>
                  </a:moveTo>
                  <a:lnTo>
                    <a:pt x="476" y="425"/>
                  </a:lnTo>
                  <a:lnTo>
                    <a:pt x="476" y="426"/>
                  </a:lnTo>
                  <a:lnTo>
                    <a:pt x="476" y="427"/>
                  </a:lnTo>
                  <a:lnTo>
                    <a:pt x="476" y="430"/>
                  </a:lnTo>
                  <a:lnTo>
                    <a:pt x="476" y="431"/>
                  </a:lnTo>
                  <a:lnTo>
                    <a:pt x="478" y="433"/>
                  </a:lnTo>
                  <a:lnTo>
                    <a:pt x="478" y="434"/>
                  </a:lnTo>
                  <a:lnTo>
                    <a:pt x="480" y="434"/>
                  </a:lnTo>
                  <a:lnTo>
                    <a:pt x="483" y="433"/>
                  </a:lnTo>
                  <a:lnTo>
                    <a:pt x="483" y="431"/>
                  </a:lnTo>
                  <a:lnTo>
                    <a:pt x="482" y="429"/>
                  </a:lnTo>
                  <a:lnTo>
                    <a:pt x="482" y="427"/>
                  </a:lnTo>
                  <a:lnTo>
                    <a:pt x="482" y="426"/>
                  </a:lnTo>
                  <a:lnTo>
                    <a:pt x="482" y="425"/>
                  </a:lnTo>
                  <a:lnTo>
                    <a:pt x="482" y="424"/>
                  </a:lnTo>
                  <a:lnTo>
                    <a:pt x="481" y="424"/>
                  </a:lnTo>
                  <a:lnTo>
                    <a:pt x="481" y="423"/>
                  </a:lnTo>
                  <a:lnTo>
                    <a:pt x="480" y="424"/>
                  </a:lnTo>
                  <a:close/>
                  <a:moveTo>
                    <a:pt x="396" y="410"/>
                  </a:moveTo>
                  <a:lnTo>
                    <a:pt x="395" y="409"/>
                  </a:lnTo>
                  <a:lnTo>
                    <a:pt x="392" y="410"/>
                  </a:lnTo>
                  <a:lnTo>
                    <a:pt x="389" y="411"/>
                  </a:lnTo>
                  <a:lnTo>
                    <a:pt x="387" y="411"/>
                  </a:lnTo>
                  <a:lnTo>
                    <a:pt x="387" y="412"/>
                  </a:lnTo>
                  <a:lnTo>
                    <a:pt x="385" y="411"/>
                  </a:lnTo>
                  <a:lnTo>
                    <a:pt x="384" y="412"/>
                  </a:lnTo>
                  <a:lnTo>
                    <a:pt x="383" y="412"/>
                  </a:lnTo>
                  <a:lnTo>
                    <a:pt x="381" y="413"/>
                  </a:lnTo>
                  <a:lnTo>
                    <a:pt x="380" y="413"/>
                  </a:lnTo>
                  <a:lnTo>
                    <a:pt x="379" y="413"/>
                  </a:lnTo>
                  <a:lnTo>
                    <a:pt x="379" y="414"/>
                  </a:lnTo>
                  <a:lnTo>
                    <a:pt x="379" y="415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20"/>
                  </a:lnTo>
                  <a:lnTo>
                    <a:pt x="379" y="420"/>
                  </a:lnTo>
                  <a:lnTo>
                    <a:pt x="381" y="421"/>
                  </a:lnTo>
                  <a:lnTo>
                    <a:pt x="382" y="421"/>
                  </a:lnTo>
                  <a:lnTo>
                    <a:pt x="383" y="421"/>
                  </a:lnTo>
                  <a:lnTo>
                    <a:pt x="383" y="422"/>
                  </a:lnTo>
                  <a:lnTo>
                    <a:pt x="384" y="422"/>
                  </a:lnTo>
                  <a:lnTo>
                    <a:pt x="387" y="422"/>
                  </a:lnTo>
                  <a:lnTo>
                    <a:pt x="391" y="421"/>
                  </a:lnTo>
                  <a:lnTo>
                    <a:pt x="394" y="420"/>
                  </a:lnTo>
                  <a:lnTo>
                    <a:pt x="396" y="419"/>
                  </a:lnTo>
                  <a:lnTo>
                    <a:pt x="396" y="416"/>
                  </a:lnTo>
                  <a:lnTo>
                    <a:pt x="396" y="415"/>
                  </a:lnTo>
                  <a:lnTo>
                    <a:pt x="397" y="415"/>
                  </a:lnTo>
                  <a:lnTo>
                    <a:pt x="396" y="414"/>
                  </a:lnTo>
                  <a:lnTo>
                    <a:pt x="397" y="413"/>
                  </a:lnTo>
                  <a:lnTo>
                    <a:pt x="396" y="412"/>
                  </a:lnTo>
                  <a:lnTo>
                    <a:pt x="396" y="411"/>
                  </a:lnTo>
                  <a:lnTo>
                    <a:pt x="396" y="410"/>
                  </a:lnTo>
                  <a:close/>
                  <a:moveTo>
                    <a:pt x="439" y="395"/>
                  </a:moveTo>
                  <a:lnTo>
                    <a:pt x="439" y="393"/>
                  </a:lnTo>
                  <a:lnTo>
                    <a:pt x="440" y="393"/>
                  </a:lnTo>
                  <a:lnTo>
                    <a:pt x="440" y="395"/>
                  </a:lnTo>
                  <a:lnTo>
                    <a:pt x="440" y="396"/>
                  </a:lnTo>
                  <a:lnTo>
                    <a:pt x="441" y="397"/>
                  </a:lnTo>
                  <a:lnTo>
                    <a:pt x="440" y="397"/>
                  </a:lnTo>
                  <a:lnTo>
                    <a:pt x="440" y="398"/>
                  </a:lnTo>
                  <a:lnTo>
                    <a:pt x="441" y="398"/>
                  </a:lnTo>
                  <a:lnTo>
                    <a:pt x="442" y="398"/>
                  </a:lnTo>
                  <a:lnTo>
                    <a:pt x="443" y="399"/>
                  </a:lnTo>
                  <a:lnTo>
                    <a:pt x="446" y="400"/>
                  </a:lnTo>
                  <a:lnTo>
                    <a:pt x="449" y="401"/>
                  </a:lnTo>
                  <a:lnTo>
                    <a:pt x="447" y="403"/>
                  </a:lnTo>
                  <a:lnTo>
                    <a:pt x="447" y="404"/>
                  </a:lnTo>
                  <a:lnTo>
                    <a:pt x="449" y="404"/>
                  </a:lnTo>
                  <a:lnTo>
                    <a:pt x="449" y="406"/>
                  </a:lnTo>
                  <a:lnTo>
                    <a:pt x="447" y="406"/>
                  </a:lnTo>
                  <a:lnTo>
                    <a:pt x="447" y="407"/>
                  </a:lnTo>
                  <a:lnTo>
                    <a:pt x="447" y="408"/>
                  </a:lnTo>
                  <a:lnTo>
                    <a:pt x="447" y="409"/>
                  </a:lnTo>
                  <a:lnTo>
                    <a:pt x="447" y="410"/>
                  </a:lnTo>
                  <a:lnTo>
                    <a:pt x="447" y="411"/>
                  </a:lnTo>
                  <a:lnTo>
                    <a:pt x="450" y="413"/>
                  </a:lnTo>
                  <a:lnTo>
                    <a:pt x="450" y="414"/>
                  </a:lnTo>
                  <a:lnTo>
                    <a:pt x="450" y="415"/>
                  </a:lnTo>
                  <a:lnTo>
                    <a:pt x="450" y="416"/>
                  </a:lnTo>
                  <a:lnTo>
                    <a:pt x="450" y="419"/>
                  </a:lnTo>
                  <a:lnTo>
                    <a:pt x="449" y="419"/>
                  </a:lnTo>
                  <a:lnTo>
                    <a:pt x="449" y="420"/>
                  </a:lnTo>
                  <a:lnTo>
                    <a:pt x="449" y="421"/>
                  </a:lnTo>
                  <a:lnTo>
                    <a:pt x="449" y="422"/>
                  </a:lnTo>
                  <a:lnTo>
                    <a:pt x="449" y="423"/>
                  </a:lnTo>
                  <a:lnTo>
                    <a:pt x="449" y="424"/>
                  </a:lnTo>
                  <a:lnTo>
                    <a:pt x="449" y="425"/>
                  </a:lnTo>
                  <a:lnTo>
                    <a:pt x="449" y="426"/>
                  </a:lnTo>
                  <a:lnTo>
                    <a:pt x="449" y="427"/>
                  </a:lnTo>
                  <a:lnTo>
                    <a:pt x="449" y="429"/>
                  </a:lnTo>
                  <a:lnTo>
                    <a:pt x="449" y="430"/>
                  </a:lnTo>
                  <a:lnTo>
                    <a:pt x="449" y="431"/>
                  </a:lnTo>
                  <a:lnTo>
                    <a:pt x="447" y="433"/>
                  </a:lnTo>
                  <a:lnTo>
                    <a:pt x="446" y="433"/>
                  </a:lnTo>
                  <a:lnTo>
                    <a:pt x="446" y="434"/>
                  </a:lnTo>
                  <a:lnTo>
                    <a:pt x="449" y="435"/>
                  </a:lnTo>
                  <a:lnTo>
                    <a:pt x="449" y="436"/>
                  </a:lnTo>
                  <a:lnTo>
                    <a:pt x="451" y="436"/>
                  </a:lnTo>
                  <a:lnTo>
                    <a:pt x="451" y="437"/>
                  </a:lnTo>
                  <a:lnTo>
                    <a:pt x="451" y="438"/>
                  </a:lnTo>
                  <a:lnTo>
                    <a:pt x="451" y="439"/>
                  </a:lnTo>
                  <a:lnTo>
                    <a:pt x="451" y="441"/>
                  </a:lnTo>
                  <a:lnTo>
                    <a:pt x="451" y="442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1" y="446"/>
                  </a:lnTo>
                  <a:lnTo>
                    <a:pt x="452" y="448"/>
                  </a:lnTo>
                  <a:lnTo>
                    <a:pt x="451" y="448"/>
                  </a:lnTo>
                  <a:lnTo>
                    <a:pt x="450" y="446"/>
                  </a:lnTo>
                  <a:lnTo>
                    <a:pt x="450" y="445"/>
                  </a:lnTo>
                  <a:lnTo>
                    <a:pt x="450" y="444"/>
                  </a:lnTo>
                  <a:lnTo>
                    <a:pt x="447" y="441"/>
                  </a:lnTo>
                  <a:lnTo>
                    <a:pt x="447" y="442"/>
                  </a:lnTo>
                  <a:lnTo>
                    <a:pt x="446" y="442"/>
                  </a:lnTo>
                  <a:lnTo>
                    <a:pt x="446" y="443"/>
                  </a:lnTo>
                  <a:lnTo>
                    <a:pt x="444" y="443"/>
                  </a:lnTo>
                  <a:lnTo>
                    <a:pt x="444" y="444"/>
                  </a:lnTo>
                  <a:lnTo>
                    <a:pt x="443" y="444"/>
                  </a:lnTo>
                  <a:lnTo>
                    <a:pt x="443" y="445"/>
                  </a:lnTo>
                  <a:lnTo>
                    <a:pt x="443" y="446"/>
                  </a:lnTo>
                  <a:lnTo>
                    <a:pt x="444" y="445"/>
                  </a:lnTo>
                  <a:lnTo>
                    <a:pt x="446" y="446"/>
                  </a:lnTo>
                  <a:lnTo>
                    <a:pt x="447" y="446"/>
                  </a:lnTo>
                  <a:lnTo>
                    <a:pt x="447" y="448"/>
                  </a:lnTo>
                  <a:lnTo>
                    <a:pt x="446" y="448"/>
                  </a:lnTo>
                  <a:lnTo>
                    <a:pt x="443" y="448"/>
                  </a:lnTo>
                  <a:lnTo>
                    <a:pt x="446" y="449"/>
                  </a:lnTo>
                  <a:lnTo>
                    <a:pt x="444" y="450"/>
                  </a:lnTo>
                  <a:lnTo>
                    <a:pt x="444" y="449"/>
                  </a:lnTo>
                  <a:lnTo>
                    <a:pt x="443" y="450"/>
                  </a:lnTo>
                  <a:lnTo>
                    <a:pt x="443" y="449"/>
                  </a:lnTo>
                  <a:lnTo>
                    <a:pt x="442" y="450"/>
                  </a:lnTo>
                  <a:lnTo>
                    <a:pt x="442" y="452"/>
                  </a:lnTo>
                  <a:lnTo>
                    <a:pt x="443" y="453"/>
                  </a:lnTo>
                  <a:lnTo>
                    <a:pt x="444" y="452"/>
                  </a:lnTo>
                  <a:lnTo>
                    <a:pt x="444" y="453"/>
                  </a:lnTo>
                  <a:lnTo>
                    <a:pt x="446" y="453"/>
                  </a:lnTo>
                  <a:lnTo>
                    <a:pt x="446" y="454"/>
                  </a:lnTo>
                  <a:lnTo>
                    <a:pt x="447" y="455"/>
                  </a:lnTo>
                  <a:lnTo>
                    <a:pt x="447" y="456"/>
                  </a:lnTo>
                  <a:lnTo>
                    <a:pt x="449" y="457"/>
                  </a:lnTo>
                  <a:lnTo>
                    <a:pt x="447" y="457"/>
                  </a:lnTo>
                  <a:lnTo>
                    <a:pt x="449" y="458"/>
                  </a:lnTo>
                  <a:lnTo>
                    <a:pt x="449" y="459"/>
                  </a:lnTo>
                  <a:lnTo>
                    <a:pt x="447" y="459"/>
                  </a:lnTo>
                  <a:lnTo>
                    <a:pt x="446" y="459"/>
                  </a:lnTo>
                  <a:lnTo>
                    <a:pt x="444" y="458"/>
                  </a:lnTo>
                  <a:lnTo>
                    <a:pt x="443" y="457"/>
                  </a:lnTo>
                  <a:lnTo>
                    <a:pt x="443" y="456"/>
                  </a:lnTo>
                  <a:lnTo>
                    <a:pt x="442" y="457"/>
                  </a:lnTo>
                  <a:lnTo>
                    <a:pt x="442" y="458"/>
                  </a:lnTo>
                  <a:lnTo>
                    <a:pt x="443" y="458"/>
                  </a:lnTo>
                  <a:lnTo>
                    <a:pt x="443" y="459"/>
                  </a:lnTo>
                  <a:lnTo>
                    <a:pt x="444" y="459"/>
                  </a:lnTo>
                  <a:lnTo>
                    <a:pt x="444" y="460"/>
                  </a:lnTo>
                  <a:lnTo>
                    <a:pt x="444" y="461"/>
                  </a:lnTo>
                  <a:lnTo>
                    <a:pt x="444" y="464"/>
                  </a:lnTo>
                  <a:lnTo>
                    <a:pt x="444" y="465"/>
                  </a:lnTo>
                  <a:lnTo>
                    <a:pt x="443" y="464"/>
                  </a:lnTo>
                  <a:lnTo>
                    <a:pt x="440" y="465"/>
                  </a:lnTo>
                  <a:lnTo>
                    <a:pt x="437" y="465"/>
                  </a:lnTo>
                  <a:lnTo>
                    <a:pt x="437" y="464"/>
                  </a:lnTo>
                  <a:lnTo>
                    <a:pt x="436" y="465"/>
                  </a:lnTo>
                  <a:lnTo>
                    <a:pt x="436" y="464"/>
                  </a:lnTo>
                  <a:lnTo>
                    <a:pt x="436" y="461"/>
                  </a:lnTo>
                  <a:lnTo>
                    <a:pt x="435" y="461"/>
                  </a:lnTo>
                  <a:lnTo>
                    <a:pt x="435" y="464"/>
                  </a:lnTo>
                  <a:lnTo>
                    <a:pt x="435" y="465"/>
                  </a:lnTo>
                  <a:lnTo>
                    <a:pt x="430" y="465"/>
                  </a:lnTo>
                  <a:lnTo>
                    <a:pt x="429" y="464"/>
                  </a:lnTo>
                  <a:lnTo>
                    <a:pt x="430" y="461"/>
                  </a:lnTo>
                  <a:lnTo>
                    <a:pt x="430" y="460"/>
                  </a:lnTo>
                  <a:lnTo>
                    <a:pt x="429" y="460"/>
                  </a:lnTo>
                  <a:lnTo>
                    <a:pt x="429" y="461"/>
                  </a:lnTo>
                  <a:lnTo>
                    <a:pt x="429" y="464"/>
                  </a:lnTo>
                  <a:lnTo>
                    <a:pt x="429" y="465"/>
                  </a:lnTo>
                  <a:lnTo>
                    <a:pt x="428" y="466"/>
                  </a:lnTo>
                  <a:lnTo>
                    <a:pt x="427" y="466"/>
                  </a:lnTo>
                  <a:lnTo>
                    <a:pt x="424" y="465"/>
                  </a:lnTo>
                  <a:lnTo>
                    <a:pt x="420" y="465"/>
                  </a:lnTo>
                  <a:lnTo>
                    <a:pt x="420" y="464"/>
                  </a:lnTo>
                  <a:lnTo>
                    <a:pt x="420" y="461"/>
                  </a:lnTo>
                  <a:lnTo>
                    <a:pt x="420" y="460"/>
                  </a:lnTo>
                  <a:lnTo>
                    <a:pt x="420" y="459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57"/>
                  </a:lnTo>
                  <a:lnTo>
                    <a:pt x="419" y="457"/>
                  </a:lnTo>
                  <a:lnTo>
                    <a:pt x="418" y="456"/>
                  </a:lnTo>
                  <a:lnTo>
                    <a:pt x="419" y="455"/>
                  </a:lnTo>
                  <a:lnTo>
                    <a:pt x="424" y="455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0" y="454"/>
                  </a:lnTo>
                  <a:lnTo>
                    <a:pt x="420" y="453"/>
                  </a:lnTo>
                  <a:lnTo>
                    <a:pt x="421" y="453"/>
                  </a:lnTo>
                  <a:lnTo>
                    <a:pt x="421" y="452"/>
                  </a:lnTo>
                  <a:lnTo>
                    <a:pt x="419" y="453"/>
                  </a:lnTo>
                  <a:lnTo>
                    <a:pt x="418" y="453"/>
                  </a:lnTo>
                  <a:lnTo>
                    <a:pt x="416" y="450"/>
                  </a:lnTo>
                  <a:lnTo>
                    <a:pt x="418" y="450"/>
                  </a:lnTo>
                  <a:lnTo>
                    <a:pt x="418" y="449"/>
                  </a:lnTo>
                  <a:lnTo>
                    <a:pt x="419" y="449"/>
                  </a:lnTo>
                  <a:lnTo>
                    <a:pt x="419" y="448"/>
                  </a:lnTo>
                  <a:lnTo>
                    <a:pt x="418" y="446"/>
                  </a:lnTo>
                  <a:lnTo>
                    <a:pt x="420" y="446"/>
                  </a:lnTo>
                  <a:lnTo>
                    <a:pt x="424" y="445"/>
                  </a:lnTo>
                  <a:lnTo>
                    <a:pt x="420" y="445"/>
                  </a:lnTo>
                  <a:lnTo>
                    <a:pt x="421" y="444"/>
                  </a:lnTo>
                  <a:lnTo>
                    <a:pt x="424" y="444"/>
                  </a:lnTo>
                  <a:lnTo>
                    <a:pt x="425" y="444"/>
                  </a:lnTo>
                  <a:lnTo>
                    <a:pt x="421" y="443"/>
                  </a:lnTo>
                  <a:lnTo>
                    <a:pt x="426" y="442"/>
                  </a:lnTo>
                  <a:lnTo>
                    <a:pt x="425" y="442"/>
                  </a:lnTo>
                  <a:lnTo>
                    <a:pt x="424" y="442"/>
                  </a:lnTo>
                  <a:lnTo>
                    <a:pt x="426" y="441"/>
                  </a:lnTo>
                  <a:lnTo>
                    <a:pt x="427" y="439"/>
                  </a:lnTo>
                  <a:lnTo>
                    <a:pt x="425" y="439"/>
                  </a:lnTo>
                  <a:lnTo>
                    <a:pt x="425" y="438"/>
                  </a:lnTo>
                  <a:lnTo>
                    <a:pt x="426" y="438"/>
                  </a:lnTo>
                  <a:lnTo>
                    <a:pt x="426" y="437"/>
                  </a:lnTo>
                  <a:lnTo>
                    <a:pt x="427" y="437"/>
                  </a:lnTo>
                  <a:lnTo>
                    <a:pt x="429" y="437"/>
                  </a:lnTo>
                  <a:lnTo>
                    <a:pt x="435" y="436"/>
                  </a:lnTo>
                  <a:lnTo>
                    <a:pt x="436" y="436"/>
                  </a:lnTo>
                  <a:lnTo>
                    <a:pt x="436" y="435"/>
                  </a:lnTo>
                  <a:lnTo>
                    <a:pt x="435" y="435"/>
                  </a:lnTo>
                  <a:lnTo>
                    <a:pt x="430" y="436"/>
                  </a:lnTo>
                  <a:lnTo>
                    <a:pt x="427" y="437"/>
                  </a:lnTo>
                  <a:lnTo>
                    <a:pt x="427" y="436"/>
                  </a:lnTo>
                  <a:lnTo>
                    <a:pt x="425" y="436"/>
                  </a:lnTo>
                  <a:lnTo>
                    <a:pt x="421" y="437"/>
                  </a:lnTo>
                  <a:lnTo>
                    <a:pt x="420" y="437"/>
                  </a:lnTo>
                  <a:lnTo>
                    <a:pt x="419" y="438"/>
                  </a:lnTo>
                  <a:lnTo>
                    <a:pt x="418" y="438"/>
                  </a:lnTo>
                  <a:lnTo>
                    <a:pt x="415" y="438"/>
                  </a:lnTo>
                  <a:lnTo>
                    <a:pt x="413" y="439"/>
                  </a:lnTo>
                  <a:lnTo>
                    <a:pt x="412" y="439"/>
                  </a:lnTo>
                  <a:lnTo>
                    <a:pt x="410" y="441"/>
                  </a:lnTo>
                  <a:lnTo>
                    <a:pt x="409" y="441"/>
                  </a:lnTo>
                  <a:lnTo>
                    <a:pt x="409" y="439"/>
                  </a:lnTo>
                  <a:lnTo>
                    <a:pt x="408" y="439"/>
                  </a:lnTo>
                  <a:lnTo>
                    <a:pt x="406" y="441"/>
                  </a:lnTo>
                  <a:lnTo>
                    <a:pt x="403" y="442"/>
                  </a:lnTo>
                  <a:lnTo>
                    <a:pt x="401" y="442"/>
                  </a:lnTo>
                  <a:lnTo>
                    <a:pt x="398" y="442"/>
                  </a:lnTo>
                  <a:lnTo>
                    <a:pt x="396" y="444"/>
                  </a:lnTo>
                  <a:lnTo>
                    <a:pt x="396" y="443"/>
                  </a:lnTo>
                  <a:lnTo>
                    <a:pt x="395" y="442"/>
                  </a:lnTo>
                  <a:lnTo>
                    <a:pt x="395" y="441"/>
                  </a:lnTo>
                  <a:lnTo>
                    <a:pt x="394" y="439"/>
                  </a:lnTo>
                  <a:lnTo>
                    <a:pt x="394" y="438"/>
                  </a:lnTo>
                  <a:lnTo>
                    <a:pt x="395" y="438"/>
                  </a:lnTo>
                  <a:lnTo>
                    <a:pt x="395" y="439"/>
                  </a:lnTo>
                  <a:lnTo>
                    <a:pt x="396" y="439"/>
                  </a:lnTo>
                  <a:lnTo>
                    <a:pt x="396" y="438"/>
                  </a:lnTo>
                  <a:lnTo>
                    <a:pt x="396" y="437"/>
                  </a:lnTo>
                  <a:lnTo>
                    <a:pt x="396" y="436"/>
                  </a:lnTo>
                  <a:lnTo>
                    <a:pt x="397" y="436"/>
                  </a:lnTo>
                  <a:lnTo>
                    <a:pt x="397" y="435"/>
                  </a:lnTo>
                  <a:lnTo>
                    <a:pt x="400" y="435"/>
                  </a:lnTo>
                  <a:lnTo>
                    <a:pt x="403" y="436"/>
                  </a:lnTo>
                  <a:lnTo>
                    <a:pt x="404" y="436"/>
                  </a:lnTo>
                  <a:lnTo>
                    <a:pt x="404" y="435"/>
                  </a:lnTo>
                  <a:lnTo>
                    <a:pt x="403" y="435"/>
                  </a:lnTo>
                  <a:lnTo>
                    <a:pt x="403" y="434"/>
                  </a:lnTo>
                  <a:lnTo>
                    <a:pt x="401" y="434"/>
                  </a:lnTo>
                  <a:lnTo>
                    <a:pt x="403" y="433"/>
                  </a:lnTo>
                  <a:lnTo>
                    <a:pt x="403" y="431"/>
                  </a:lnTo>
                  <a:lnTo>
                    <a:pt x="400" y="433"/>
                  </a:lnTo>
                  <a:lnTo>
                    <a:pt x="398" y="431"/>
                  </a:lnTo>
                  <a:lnTo>
                    <a:pt x="400" y="430"/>
                  </a:lnTo>
                  <a:lnTo>
                    <a:pt x="400" y="429"/>
                  </a:lnTo>
                  <a:lnTo>
                    <a:pt x="405" y="426"/>
                  </a:lnTo>
                  <a:lnTo>
                    <a:pt x="405" y="427"/>
                  </a:lnTo>
                  <a:lnTo>
                    <a:pt x="406" y="429"/>
                  </a:lnTo>
                  <a:lnTo>
                    <a:pt x="407" y="430"/>
                  </a:lnTo>
                  <a:lnTo>
                    <a:pt x="408" y="431"/>
                  </a:lnTo>
                  <a:lnTo>
                    <a:pt x="408" y="433"/>
                  </a:lnTo>
                  <a:lnTo>
                    <a:pt x="409" y="434"/>
                  </a:lnTo>
                  <a:lnTo>
                    <a:pt x="410" y="434"/>
                  </a:lnTo>
                  <a:lnTo>
                    <a:pt x="410" y="433"/>
                  </a:lnTo>
                  <a:lnTo>
                    <a:pt x="409" y="433"/>
                  </a:lnTo>
                  <a:lnTo>
                    <a:pt x="409" y="431"/>
                  </a:lnTo>
                  <a:lnTo>
                    <a:pt x="409" y="430"/>
                  </a:lnTo>
                  <a:lnTo>
                    <a:pt x="409" y="429"/>
                  </a:lnTo>
                  <a:lnTo>
                    <a:pt x="408" y="429"/>
                  </a:lnTo>
                  <a:lnTo>
                    <a:pt x="408" y="427"/>
                  </a:lnTo>
                  <a:lnTo>
                    <a:pt x="407" y="426"/>
                  </a:lnTo>
                  <a:lnTo>
                    <a:pt x="407" y="425"/>
                  </a:lnTo>
                  <a:lnTo>
                    <a:pt x="408" y="424"/>
                  </a:lnTo>
                  <a:lnTo>
                    <a:pt x="409" y="424"/>
                  </a:lnTo>
                  <a:lnTo>
                    <a:pt x="409" y="423"/>
                  </a:lnTo>
                  <a:lnTo>
                    <a:pt x="410" y="423"/>
                  </a:lnTo>
                  <a:lnTo>
                    <a:pt x="410" y="422"/>
                  </a:lnTo>
                  <a:lnTo>
                    <a:pt x="409" y="422"/>
                  </a:lnTo>
                  <a:lnTo>
                    <a:pt x="409" y="423"/>
                  </a:lnTo>
                  <a:lnTo>
                    <a:pt x="406" y="423"/>
                  </a:lnTo>
                  <a:lnTo>
                    <a:pt x="405" y="422"/>
                  </a:lnTo>
                  <a:lnTo>
                    <a:pt x="405" y="421"/>
                  </a:lnTo>
                  <a:lnTo>
                    <a:pt x="404" y="420"/>
                  </a:lnTo>
                  <a:lnTo>
                    <a:pt x="404" y="419"/>
                  </a:lnTo>
                  <a:lnTo>
                    <a:pt x="405" y="419"/>
                  </a:lnTo>
                  <a:lnTo>
                    <a:pt x="405" y="416"/>
                  </a:lnTo>
                  <a:lnTo>
                    <a:pt x="405" y="415"/>
                  </a:lnTo>
                  <a:lnTo>
                    <a:pt x="406" y="415"/>
                  </a:lnTo>
                  <a:lnTo>
                    <a:pt x="406" y="414"/>
                  </a:lnTo>
                  <a:lnTo>
                    <a:pt x="408" y="413"/>
                  </a:lnTo>
                  <a:lnTo>
                    <a:pt x="409" y="412"/>
                  </a:lnTo>
                  <a:lnTo>
                    <a:pt x="405" y="413"/>
                  </a:lnTo>
                  <a:lnTo>
                    <a:pt x="403" y="413"/>
                  </a:lnTo>
                  <a:lnTo>
                    <a:pt x="401" y="412"/>
                  </a:lnTo>
                  <a:lnTo>
                    <a:pt x="403" y="412"/>
                  </a:lnTo>
                  <a:lnTo>
                    <a:pt x="403" y="411"/>
                  </a:lnTo>
                  <a:lnTo>
                    <a:pt x="403" y="410"/>
                  </a:lnTo>
                  <a:lnTo>
                    <a:pt x="403" y="409"/>
                  </a:lnTo>
                  <a:lnTo>
                    <a:pt x="403" y="408"/>
                  </a:lnTo>
                  <a:lnTo>
                    <a:pt x="404" y="408"/>
                  </a:lnTo>
                  <a:lnTo>
                    <a:pt x="404" y="407"/>
                  </a:lnTo>
                  <a:lnTo>
                    <a:pt x="403" y="407"/>
                  </a:lnTo>
                  <a:lnTo>
                    <a:pt x="403" y="406"/>
                  </a:lnTo>
                  <a:lnTo>
                    <a:pt x="404" y="406"/>
                  </a:lnTo>
                  <a:lnTo>
                    <a:pt x="404" y="404"/>
                  </a:lnTo>
                  <a:lnTo>
                    <a:pt x="405" y="403"/>
                  </a:lnTo>
                  <a:lnTo>
                    <a:pt x="409" y="404"/>
                  </a:lnTo>
                  <a:lnTo>
                    <a:pt x="409" y="406"/>
                  </a:lnTo>
                  <a:lnTo>
                    <a:pt x="410" y="406"/>
                  </a:lnTo>
                  <a:lnTo>
                    <a:pt x="410" y="407"/>
                  </a:lnTo>
                  <a:lnTo>
                    <a:pt x="413" y="408"/>
                  </a:lnTo>
                  <a:lnTo>
                    <a:pt x="413" y="409"/>
                  </a:lnTo>
                  <a:lnTo>
                    <a:pt x="413" y="410"/>
                  </a:lnTo>
                  <a:lnTo>
                    <a:pt x="412" y="411"/>
                  </a:lnTo>
                  <a:lnTo>
                    <a:pt x="412" y="412"/>
                  </a:lnTo>
                  <a:lnTo>
                    <a:pt x="414" y="413"/>
                  </a:lnTo>
                  <a:lnTo>
                    <a:pt x="415" y="413"/>
                  </a:lnTo>
                  <a:lnTo>
                    <a:pt x="416" y="414"/>
                  </a:lnTo>
                  <a:lnTo>
                    <a:pt x="416" y="415"/>
                  </a:lnTo>
                  <a:lnTo>
                    <a:pt x="416" y="416"/>
                  </a:lnTo>
                  <a:lnTo>
                    <a:pt x="418" y="416"/>
                  </a:lnTo>
                  <a:lnTo>
                    <a:pt x="418" y="419"/>
                  </a:lnTo>
                  <a:lnTo>
                    <a:pt x="416" y="419"/>
                  </a:lnTo>
                  <a:lnTo>
                    <a:pt x="416" y="420"/>
                  </a:lnTo>
                  <a:lnTo>
                    <a:pt x="419" y="419"/>
                  </a:lnTo>
                  <a:lnTo>
                    <a:pt x="418" y="420"/>
                  </a:lnTo>
                  <a:lnTo>
                    <a:pt x="420" y="421"/>
                  </a:lnTo>
                  <a:lnTo>
                    <a:pt x="421" y="422"/>
                  </a:lnTo>
                  <a:lnTo>
                    <a:pt x="421" y="423"/>
                  </a:lnTo>
                  <a:lnTo>
                    <a:pt x="423" y="424"/>
                  </a:lnTo>
                  <a:lnTo>
                    <a:pt x="423" y="425"/>
                  </a:lnTo>
                  <a:lnTo>
                    <a:pt x="423" y="426"/>
                  </a:lnTo>
                  <a:lnTo>
                    <a:pt x="424" y="426"/>
                  </a:lnTo>
                  <a:lnTo>
                    <a:pt x="424" y="427"/>
                  </a:lnTo>
                  <a:lnTo>
                    <a:pt x="425" y="429"/>
                  </a:lnTo>
                  <a:lnTo>
                    <a:pt x="425" y="427"/>
                  </a:lnTo>
                  <a:lnTo>
                    <a:pt x="425" y="426"/>
                  </a:lnTo>
                  <a:lnTo>
                    <a:pt x="427" y="426"/>
                  </a:lnTo>
                  <a:lnTo>
                    <a:pt x="427" y="425"/>
                  </a:lnTo>
                  <a:lnTo>
                    <a:pt x="428" y="425"/>
                  </a:lnTo>
                  <a:lnTo>
                    <a:pt x="429" y="424"/>
                  </a:lnTo>
                  <a:lnTo>
                    <a:pt x="426" y="425"/>
                  </a:lnTo>
                  <a:lnTo>
                    <a:pt x="425" y="425"/>
                  </a:lnTo>
                  <a:lnTo>
                    <a:pt x="425" y="424"/>
                  </a:lnTo>
                  <a:lnTo>
                    <a:pt x="425" y="423"/>
                  </a:lnTo>
                  <a:lnTo>
                    <a:pt x="424" y="423"/>
                  </a:lnTo>
                  <a:lnTo>
                    <a:pt x="424" y="422"/>
                  </a:lnTo>
                  <a:lnTo>
                    <a:pt x="424" y="421"/>
                  </a:lnTo>
                  <a:lnTo>
                    <a:pt x="423" y="421"/>
                  </a:lnTo>
                  <a:lnTo>
                    <a:pt x="423" y="420"/>
                  </a:lnTo>
                  <a:lnTo>
                    <a:pt x="423" y="419"/>
                  </a:lnTo>
                  <a:lnTo>
                    <a:pt x="421" y="416"/>
                  </a:lnTo>
                  <a:lnTo>
                    <a:pt x="423" y="416"/>
                  </a:lnTo>
                  <a:lnTo>
                    <a:pt x="423" y="415"/>
                  </a:lnTo>
                  <a:lnTo>
                    <a:pt x="424" y="415"/>
                  </a:lnTo>
                  <a:lnTo>
                    <a:pt x="425" y="416"/>
                  </a:lnTo>
                  <a:lnTo>
                    <a:pt x="426" y="416"/>
                  </a:lnTo>
                  <a:lnTo>
                    <a:pt x="427" y="416"/>
                  </a:lnTo>
                  <a:lnTo>
                    <a:pt x="427" y="419"/>
                  </a:lnTo>
                  <a:lnTo>
                    <a:pt x="428" y="416"/>
                  </a:lnTo>
                  <a:lnTo>
                    <a:pt x="429" y="416"/>
                  </a:lnTo>
                  <a:lnTo>
                    <a:pt x="429" y="415"/>
                  </a:lnTo>
                  <a:lnTo>
                    <a:pt x="427" y="416"/>
                  </a:lnTo>
                  <a:lnTo>
                    <a:pt x="426" y="415"/>
                  </a:lnTo>
                  <a:lnTo>
                    <a:pt x="425" y="415"/>
                  </a:lnTo>
                  <a:lnTo>
                    <a:pt x="424" y="414"/>
                  </a:lnTo>
                  <a:lnTo>
                    <a:pt x="423" y="414"/>
                  </a:lnTo>
                  <a:lnTo>
                    <a:pt x="419" y="412"/>
                  </a:lnTo>
                  <a:lnTo>
                    <a:pt x="419" y="411"/>
                  </a:lnTo>
                  <a:lnTo>
                    <a:pt x="423" y="411"/>
                  </a:lnTo>
                  <a:lnTo>
                    <a:pt x="423" y="410"/>
                  </a:lnTo>
                  <a:lnTo>
                    <a:pt x="424" y="411"/>
                  </a:lnTo>
                  <a:lnTo>
                    <a:pt x="425" y="411"/>
                  </a:lnTo>
                  <a:lnTo>
                    <a:pt x="424" y="410"/>
                  </a:lnTo>
                  <a:lnTo>
                    <a:pt x="425" y="409"/>
                  </a:lnTo>
                  <a:lnTo>
                    <a:pt x="424" y="409"/>
                  </a:lnTo>
                  <a:lnTo>
                    <a:pt x="423" y="408"/>
                  </a:lnTo>
                  <a:lnTo>
                    <a:pt x="423" y="407"/>
                  </a:lnTo>
                  <a:lnTo>
                    <a:pt x="421" y="407"/>
                  </a:lnTo>
                  <a:lnTo>
                    <a:pt x="420" y="407"/>
                  </a:lnTo>
                  <a:lnTo>
                    <a:pt x="416" y="407"/>
                  </a:lnTo>
                  <a:lnTo>
                    <a:pt x="414" y="401"/>
                  </a:lnTo>
                  <a:lnTo>
                    <a:pt x="413" y="400"/>
                  </a:lnTo>
                  <a:lnTo>
                    <a:pt x="416" y="399"/>
                  </a:lnTo>
                  <a:lnTo>
                    <a:pt x="416" y="398"/>
                  </a:lnTo>
                  <a:lnTo>
                    <a:pt x="418" y="397"/>
                  </a:lnTo>
                  <a:lnTo>
                    <a:pt x="419" y="396"/>
                  </a:lnTo>
                  <a:lnTo>
                    <a:pt x="420" y="396"/>
                  </a:lnTo>
                  <a:lnTo>
                    <a:pt x="420" y="395"/>
                  </a:lnTo>
                  <a:lnTo>
                    <a:pt x="421" y="395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5"/>
                  </a:lnTo>
                  <a:lnTo>
                    <a:pt x="427" y="395"/>
                  </a:lnTo>
                  <a:lnTo>
                    <a:pt x="428" y="396"/>
                  </a:lnTo>
                  <a:lnTo>
                    <a:pt x="428" y="397"/>
                  </a:lnTo>
                  <a:lnTo>
                    <a:pt x="430" y="400"/>
                  </a:lnTo>
                  <a:lnTo>
                    <a:pt x="431" y="401"/>
                  </a:lnTo>
                  <a:lnTo>
                    <a:pt x="431" y="403"/>
                  </a:lnTo>
                  <a:lnTo>
                    <a:pt x="431" y="404"/>
                  </a:lnTo>
                  <a:lnTo>
                    <a:pt x="431" y="406"/>
                  </a:lnTo>
                  <a:lnTo>
                    <a:pt x="434" y="406"/>
                  </a:lnTo>
                  <a:lnTo>
                    <a:pt x="434" y="404"/>
                  </a:lnTo>
                  <a:lnTo>
                    <a:pt x="434" y="403"/>
                  </a:lnTo>
                  <a:lnTo>
                    <a:pt x="435" y="403"/>
                  </a:lnTo>
                  <a:lnTo>
                    <a:pt x="435" y="404"/>
                  </a:lnTo>
                  <a:lnTo>
                    <a:pt x="436" y="404"/>
                  </a:lnTo>
                  <a:lnTo>
                    <a:pt x="436" y="403"/>
                  </a:lnTo>
                  <a:lnTo>
                    <a:pt x="436" y="401"/>
                  </a:lnTo>
                  <a:lnTo>
                    <a:pt x="435" y="400"/>
                  </a:lnTo>
                  <a:lnTo>
                    <a:pt x="435" y="399"/>
                  </a:lnTo>
                  <a:lnTo>
                    <a:pt x="434" y="399"/>
                  </a:lnTo>
                  <a:lnTo>
                    <a:pt x="435" y="398"/>
                  </a:lnTo>
                  <a:lnTo>
                    <a:pt x="435" y="397"/>
                  </a:lnTo>
                  <a:lnTo>
                    <a:pt x="435" y="396"/>
                  </a:lnTo>
                  <a:lnTo>
                    <a:pt x="436" y="396"/>
                  </a:lnTo>
                  <a:lnTo>
                    <a:pt x="437" y="396"/>
                  </a:lnTo>
                  <a:lnTo>
                    <a:pt x="438" y="396"/>
                  </a:lnTo>
                  <a:lnTo>
                    <a:pt x="439" y="396"/>
                  </a:lnTo>
                  <a:lnTo>
                    <a:pt x="439" y="395"/>
                  </a:lnTo>
                  <a:close/>
                  <a:moveTo>
                    <a:pt x="414" y="431"/>
                  </a:moveTo>
                  <a:lnTo>
                    <a:pt x="413" y="431"/>
                  </a:lnTo>
                  <a:lnTo>
                    <a:pt x="413" y="433"/>
                  </a:lnTo>
                  <a:lnTo>
                    <a:pt x="414" y="431"/>
                  </a:lnTo>
                  <a:close/>
                  <a:moveTo>
                    <a:pt x="443" y="450"/>
                  </a:moveTo>
                  <a:lnTo>
                    <a:pt x="442" y="452"/>
                  </a:lnTo>
                  <a:lnTo>
                    <a:pt x="443" y="452"/>
                  </a:lnTo>
                  <a:lnTo>
                    <a:pt x="443" y="450"/>
                  </a:lnTo>
                  <a:close/>
                  <a:moveTo>
                    <a:pt x="446" y="452"/>
                  </a:moveTo>
                  <a:lnTo>
                    <a:pt x="444" y="450"/>
                  </a:lnTo>
                  <a:lnTo>
                    <a:pt x="444" y="452"/>
                  </a:lnTo>
                  <a:lnTo>
                    <a:pt x="446" y="452"/>
                  </a:lnTo>
                  <a:close/>
                  <a:moveTo>
                    <a:pt x="618" y="416"/>
                  </a:moveTo>
                  <a:lnTo>
                    <a:pt x="618" y="415"/>
                  </a:lnTo>
                  <a:lnTo>
                    <a:pt x="619" y="414"/>
                  </a:lnTo>
                  <a:lnTo>
                    <a:pt x="618" y="414"/>
                  </a:lnTo>
                  <a:lnTo>
                    <a:pt x="617" y="414"/>
                  </a:lnTo>
                  <a:lnTo>
                    <a:pt x="615" y="415"/>
                  </a:lnTo>
                  <a:lnTo>
                    <a:pt x="617" y="415"/>
                  </a:lnTo>
                  <a:lnTo>
                    <a:pt x="617" y="416"/>
                  </a:lnTo>
                  <a:lnTo>
                    <a:pt x="618" y="416"/>
                  </a:lnTo>
                  <a:close/>
                  <a:moveTo>
                    <a:pt x="476" y="409"/>
                  </a:moveTo>
                  <a:lnTo>
                    <a:pt x="475" y="409"/>
                  </a:lnTo>
                  <a:lnTo>
                    <a:pt x="474" y="409"/>
                  </a:lnTo>
                  <a:lnTo>
                    <a:pt x="474" y="410"/>
                  </a:lnTo>
                  <a:lnTo>
                    <a:pt x="472" y="410"/>
                  </a:lnTo>
                  <a:lnTo>
                    <a:pt x="472" y="411"/>
                  </a:lnTo>
                  <a:lnTo>
                    <a:pt x="471" y="411"/>
                  </a:lnTo>
                  <a:lnTo>
                    <a:pt x="472" y="412"/>
                  </a:lnTo>
                  <a:lnTo>
                    <a:pt x="473" y="412"/>
                  </a:lnTo>
                  <a:lnTo>
                    <a:pt x="474" y="413"/>
                  </a:lnTo>
                  <a:lnTo>
                    <a:pt x="475" y="413"/>
                  </a:lnTo>
                  <a:lnTo>
                    <a:pt x="475" y="412"/>
                  </a:lnTo>
                  <a:lnTo>
                    <a:pt x="476" y="411"/>
                  </a:lnTo>
                  <a:lnTo>
                    <a:pt x="478" y="411"/>
                  </a:lnTo>
                  <a:lnTo>
                    <a:pt x="478" y="410"/>
                  </a:lnTo>
                  <a:lnTo>
                    <a:pt x="478" y="409"/>
                  </a:lnTo>
                  <a:lnTo>
                    <a:pt x="476" y="410"/>
                  </a:lnTo>
                  <a:lnTo>
                    <a:pt x="476" y="409"/>
                  </a:lnTo>
                  <a:close/>
                  <a:moveTo>
                    <a:pt x="187" y="416"/>
                  </a:moveTo>
                  <a:lnTo>
                    <a:pt x="188" y="415"/>
                  </a:lnTo>
                  <a:lnTo>
                    <a:pt x="190" y="415"/>
                  </a:lnTo>
                  <a:lnTo>
                    <a:pt x="190" y="416"/>
                  </a:lnTo>
                  <a:lnTo>
                    <a:pt x="191" y="416"/>
                  </a:lnTo>
                  <a:lnTo>
                    <a:pt x="188" y="419"/>
                  </a:lnTo>
                  <a:lnTo>
                    <a:pt x="191" y="419"/>
                  </a:lnTo>
                  <a:lnTo>
                    <a:pt x="191" y="420"/>
                  </a:lnTo>
                  <a:lnTo>
                    <a:pt x="191" y="421"/>
                  </a:lnTo>
                  <a:lnTo>
                    <a:pt x="190" y="422"/>
                  </a:lnTo>
                  <a:lnTo>
                    <a:pt x="191" y="422"/>
                  </a:lnTo>
                  <a:lnTo>
                    <a:pt x="190" y="423"/>
                  </a:lnTo>
                  <a:lnTo>
                    <a:pt x="188" y="424"/>
                  </a:lnTo>
                  <a:lnTo>
                    <a:pt x="190" y="425"/>
                  </a:lnTo>
                  <a:lnTo>
                    <a:pt x="192" y="425"/>
                  </a:lnTo>
                  <a:lnTo>
                    <a:pt x="195" y="424"/>
                  </a:lnTo>
                  <a:lnTo>
                    <a:pt x="195" y="423"/>
                  </a:lnTo>
                  <a:lnTo>
                    <a:pt x="195" y="422"/>
                  </a:lnTo>
                  <a:lnTo>
                    <a:pt x="196" y="422"/>
                  </a:lnTo>
                  <a:lnTo>
                    <a:pt x="198" y="421"/>
                  </a:lnTo>
                  <a:lnTo>
                    <a:pt x="198" y="422"/>
                  </a:lnTo>
                  <a:lnTo>
                    <a:pt x="199" y="422"/>
                  </a:lnTo>
                  <a:lnTo>
                    <a:pt x="200" y="423"/>
                  </a:lnTo>
                  <a:lnTo>
                    <a:pt x="201" y="423"/>
                  </a:lnTo>
                  <a:lnTo>
                    <a:pt x="201" y="424"/>
                  </a:lnTo>
                  <a:lnTo>
                    <a:pt x="202" y="425"/>
                  </a:lnTo>
                  <a:lnTo>
                    <a:pt x="203" y="426"/>
                  </a:lnTo>
                  <a:lnTo>
                    <a:pt x="203" y="425"/>
                  </a:lnTo>
                  <a:lnTo>
                    <a:pt x="203" y="424"/>
                  </a:lnTo>
                  <a:lnTo>
                    <a:pt x="206" y="423"/>
                  </a:lnTo>
                  <a:lnTo>
                    <a:pt x="207" y="423"/>
                  </a:lnTo>
                  <a:lnTo>
                    <a:pt x="207" y="424"/>
                  </a:lnTo>
                  <a:lnTo>
                    <a:pt x="207" y="425"/>
                  </a:lnTo>
                  <a:lnTo>
                    <a:pt x="208" y="425"/>
                  </a:lnTo>
                  <a:lnTo>
                    <a:pt x="208" y="424"/>
                  </a:lnTo>
                  <a:lnTo>
                    <a:pt x="208" y="423"/>
                  </a:lnTo>
                  <a:lnTo>
                    <a:pt x="208" y="422"/>
                  </a:lnTo>
                  <a:lnTo>
                    <a:pt x="207" y="422"/>
                  </a:lnTo>
                  <a:lnTo>
                    <a:pt x="207" y="421"/>
                  </a:lnTo>
                  <a:lnTo>
                    <a:pt x="207" y="420"/>
                  </a:lnTo>
                  <a:lnTo>
                    <a:pt x="207" y="419"/>
                  </a:lnTo>
                  <a:lnTo>
                    <a:pt x="207" y="416"/>
                  </a:lnTo>
                  <a:lnTo>
                    <a:pt x="207" y="415"/>
                  </a:lnTo>
                  <a:lnTo>
                    <a:pt x="208" y="414"/>
                  </a:lnTo>
                  <a:lnTo>
                    <a:pt x="209" y="414"/>
                  </a:lnTo>
                  <a:lnTo>
                    <a:pt x="209" y="415"/>
                  </a:lnTo>
                  <a:lnTo>
                    <a:pt x="210" y="415"/>
                  </a:lnTo>
                  <a:lnTo>
                    <a:pt x="210" y="416"/>
                  </a:lnTo>
                  <a:lnTo>
                    <a:pt x="209" y="419"/>
                  </a:lnTo>
                  <a:lnTo>
                    <a:pt x="210" y="420"/>
                  </a:lnTo>
                  <a:lnTo>
                    <a:pt x="210" y="421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1" y="423"/>
                  </a:lnTo>
                  <a:lnTo>
                    <a:pt x="212" y="422"/>
                  </a:lnTo>
                  <a:lnTo>
                    <a:pt x="212" y="423"/>
                  </a:lnTo>
                  <a:lnTo>
                    <a:pt x="212" y="424"/>
                  </a:lnTo>
                  <a:lnTo>
                    <a:pt x="212" y="425"/>
                  </a:lnTo>
                  <a:lnTo>
                    <a:pt x="212" y="426"/>
                  </a:lnTo>
                  <a:lnTo>
                    <a:pt x="212" y="427"/>
                  </a:lnTo>
                  <a:lnTo>
                    <a:pt x="212" y="429"/>
                  </a:lnTo>
                  <a:lnTo>
                    <a:pt x="212" y="430"/>
                  </a:lnTo>
                  <a:lnTo>
                    <a:pt x="212" y="431"/>
                  </a:lnTo>
                  <a:lnTo>
                    <a:pt x="213" y="431"/>
                  </a:lnTo>
                  <a:lnTo>
                    <a:pt x="213" y="430"/>
                  </a:lnTo>
                  <a:lnTo>
                    <a:pt x="214" y="430"/>
                  </a:lnTo>
                  <a:lnTo>
                    <a:pt x="214" y="429"/>
                  </a:lnTo>
                  <a:lnTo>
                    <a:pt x="214" y="427"/>
                  </a:lnTo>
                  <a:lnTo>
                    <a:pt x="215" y="427"/>
                  </a:lnTo>
                  <a:lnTo>
                    <a:pt x="215" y="429"/>
                  </a:lnTo>
                  <a:lnTo>
                    <a:pt x="217" y="430"/>
                  </a:lnTo>
                  <a:lnTo>
                    <a:pt x="218" y="429"/>
                  </a:lnTo>
                  <a:lnTo>
                    <a:pt x="219" y="427"/>
                  </a:lnTo>
                  <a:lnTo>
                    <a:pt x="221" y="426"/>
                  </a:lnTo>
                  <a:lnTo>
                    <a:pt x="221" y="425"/>
                  </a:lnTo>
                  <a:lnTo>
                    <a:pt x="221" y="424"/>
                  </a:lnTo>
                  <a:lnTo>
                    <a:pt x="221" y="423"/>
                  </a:lnTo>
                  <a:lnTo>
                    <a:pt x="222" y="423"/>
                  </a:lnTo>
                  <a:lnTo>
                    <a:pt x="222" y="424"/>
                  </a:lnTo>
                  <a:lnTo>
                    <a:pt x="223" y="424"/>
                  </a:lnTo>
                  <a:lnTo>
                    <a:pt x="223" y="423"/>
                  </a:lnTo>
                  <a:lnTo>
                    <a:pt x="222" y="422"/>
                  </a:lnTo>
                  <a:lnTo>
                    <a:pt x="222" y="421"/>
                  </a:lnTo>
                  <a:lnTo>
                    <a:pt x="221" y="420"/>
                  </a:lnTo>
                  <a:lnTo>
                    <a:pt x="219" y="419"/>
                  </a:lnTo>
                  <a:lnTo>
                    <a:pt x="222" y="419"/>
                  </a:lnTo>
                  <a:lnTo>
                    <a:pt x="222" y="416"/>
                  </a:lnTo>
                  <a:lnTo>
                    <a:pt x="221" y="416"/>
                  </a:lnTo>
                  <a:lnTo>
                    <a:pt x="221" y="415"/>
                  </a:lnTo>
                  <a:lnTo>
                    <a:pt x="222" y="415"/>
                  </a:lnTo>
                  <a:lnTo>
                    <a:pt x="222" y="414"/>
                  </a:lnTo>
                  <a:lnTo>
                    <a:pt x="221" y="412"/>
                  </a:lnTo>
                  <a:lnTo>
                    <a:pt x="221" y="411"/>
                  </a:lnTo>
                  <a:lnTo>
                    <a:pt x="221" y="410"/>
                  </a:lnTo>
                  <a:lnTo>
                    <a:pt x="221" y="409"/>
                  </a:lnTo>
                  <a:lnTo>
                    <a:pt x="222" y="409"/>
                  </a:lnTo>
                  <a:lnTo>
                    <a:pt x="222" y="408"/>
                  </a:lnTo>
                  <a:lnTo>
                    <a:pt x="223" y="408"/>
                  </a:lnTo>
                  <a:lnTo>
                    <a:pt x="223" y="411"/>
                  </a:lnTo>
                  <a:lnTo>
                    <a:pt x="223" y="412"/>
                  </a:lnTo>
                  <a:lnTo>
                    <a:pt x="224" y="413"/>
                  </a:lnTo>
                  <a:lnTo>
                    <a:pt x="224" y="414"/>
                  </a:lnTo>
                  <a:lnTo>
                    <a:pt x="224" y="416"/>
                  </a:lnTo>
                  <a:lnTo>
                    <a:pt x="224" y="419"/>
                  </a:lnTo>
                  <a:lnTo>
                    <a:pt x="225" y="419"/>
                  </a:lnTo>
                  <a:lnTo>
                    <a:pt x="226" y="420"/>
                  </a:lnTo>
                  <a:lnTo>
                    <a:pt x="226" y="419"/>
                  </a:lnTo>
                  <a:lnTo>
                    <a:pt x="226" y="416"/>
                  </a:lnTo>
                  <a:lnTo>
                    <a:pt x="227" y="416"/>
                  </a:lnTo>
                  <a:lnTo>
                    <a:pt x="227" y="415"/>
                  </a:lnTo>
                  <a:lnTo>
                    <a:pt x="229" y="415"/>
                  </a:lnTo>
                  <a:lnTo>
                    <a:pt x="229" y="414"/>
                  </a:lnTo>
                  <a:lnTo>
                    <a:pt x="227" y="413"/>
                  </a:lnTo>
                  <a:lnTo>
                    <a:pt x="227" y="412"/>
                  </a:lnTo>
                  <a:lnTo>
                    <a:pt x="229" y="411"/>
                  </a:lnTo>
                  <a:lnTo>
                    <a:pt x="230" y="411"/>
                  </a:lnTo>
                  <a:lnTo>
                    <a:pt x="231" y="410"/>
                  </a:lnTo>
                  <a:lnTo>
                    <a:pt x="231" y="409"/>
                  </a:lnTo>
                  <a:lnTo>
                    <a:pt x="232" y="408"/>
                  </a:lnTo>
                  <a:lnTo>
                    <a:pt x="231" y="407"/>
                  </a:lnTo>
                  <a:lnTo>
                    <a:pt x="231" y="404"/>
                  </a:lnTo>
                  <a:lnTo>
                    <a:pt x="230" y="403"/>
                  </a:lnTo>
                  <a:lnTo>
                    <a:pt x="229" y="403"/>
                  </a:lnTo>
                  <a:lnTo>
                    <a:pt x="229" y="401"/>
                  </a:lnTo>
                  <a:lnTo>
                    <a:pt x="227" y="401"/>
                  </a:lnTo>
                  <a:lnTo>
                    <a:pt x="227" y="400"/>
                  </a:lnTo>
                  <a:lnTo>
                    <a:pt x="229" y="399"/>
                  </a:lnTo>
                  <a:lnTo>
                    <a:pt x="229" y="398"/>
                  </a:lnTo>
                  <a:lnTo>
                    <a:pt x="230" y="398"/>
                  </a:lnTo>
                  <a:lnTo>
                    <a:pt x="230" y="399"/>
                  </a:lnTo>
                  <a:lnTo>
                    <a:pt x="230" y="400"/>
                  </a:lnTo>
                  <a:lnTo>
                    <a:pt x="231" y="400"/>
                  </a:lnTo>
                  <a:lnTo>
                    <a:pt x="232" y="400"/>
                  </a:lnTo>
                  <a:lnTo>
                    <a:pt x="232" y="399"/>
                  </a:lnTo>
                  <a:lnTo>
                    <a:pt x="233" y="399"/>
                  </a:lnTo>
                  <a:lnTo>
                    <a:pt x="235" y="399"/>
                  </a:lnTo>
                  <a:lnTo>
                    <a:pt x="235" y="398"/>
                  </a:lnTo>
                  <a:lnTo>
                    <a:pt x="235" y="397"/>
                  </a:lnTo>
                  <a:lnTo>
                    <a:pt x="233" y="395"/>
                  </a:lnTo>
                  <a:lnTo>
                    <a:pt x="233" y="393"/>
                  </a:lnTo>
                  <a:lnTo>
                    <a:pt x="232" y="393"/>
                  </a:lnTo>
                  <a:lnTo>
                    <a:pt x="232" y="392"/>
                  </a:lnTo>
                  <a:lnTo>
                    <a:pt x="232" y="391"/>
                  </a:lnTo>
                  <a:lnTo>
                    <a:pt x="235" y="392"/>
                  </a:lnTo>
                  <a:lnTo>
                    <a:pt x="235" y="391"/>
                  </a:lnTo>
                  <a:lnTo>
                    <a:pt x="235" y="390"/>
                  </a:lnTo>
                  <a:lnTo>
                    <a:pt x="235" y="389"/>
                  </a:lnTo>
                  <a:lnTo>
                    <a:pt x="237" y="390"/>
                  </a:lnTo>
                  <a:lnTo>
                    <a:pt x="237" y="389"/>
                  </a:lnTo>
                  <a:lnTo>
                    <a:pt x="238" y="389"/>
                  </a:lnTo>
                  <a:lnTo>
                    <a:pt x="238" y="388"/>
                  </a:lnTo>
                  <a:lnTo>
                    <a:pt x="240" y="386"/>
                  </a:lnTo>
                  <a:lnTo>
                    <a:pt x="241" y="388"/>
                  </a:lnTo>
                  <a:lnTo>
                    <a:pt x="241" y="389"/>
                  </a:lnTo>
                  <a:lnTo>
                    <a:pt x="241" y="390"/>
                  </a:lnTo>
                  <a:lnTo>
                    <a:pt x="240" y="392"/>
                  </a:lnTo>
                  <a:lnTo>
                    <a:pt x="238" y="392"/>
                  </a:lnTo>
                  <a:lnTo>
                    <a:pt x="238" y="393"/>
                  </a:lnTo>
                  <a:lnTo>
                    <a:pt x="238" y="395"/>
                  </a:lnTo>
                  <a:lnTo>
                    <a:pt x="238" y="396"/>
                  </a:lnTo>
                  <a:lnTo>
                    <a:pt x="238" y="397"/>
                  </a:lnTo>
                  <a:lnTo>
                    <a:pt x="238" y="398"/>
                  </a:lnTo>
                  <a:lnTo>
                    <a:pt x="238" y="399"/>
                  </a:lnTo>
                  <a:lnTo>
                    <a:pt x="237" y="400"/>
                  </a:lnTo>
                  <a:lnTo>
                    <a:pt x="237" y="401"/>
                  </a:lnTo>
                  <a:lnTo>
                    <a:pt x="238" y="403"/>
                  </a:lnTo>
                  <a:lnTo>
                    <a:pt x="237" y="404"/>
                  </a:lnTo>
                  <a:lnTo>
                    <a:pt x="237" y="406"/>
                  </a:lnTo>
                  <a:lnTo>
                    <a:pt x="240" y="408"/>
                  </a:lnTo>
                  <a:lnTo>
                    <a:pt x="240" y="409"/>
                  </a:lnTo>
                  <a:lnTo>
                    <a:pt x="241" y="409"/>
                  </a:lnTo>
                  <a:lnTo>
                    <a:pt x="242" y="409"/>
                  </a:lnTo>
                  <a:lnTo>
                    <a:pt x="241" y="410"/>
                  </a:lnTo>
                  <a:lnTo>
                    <a:pt x="242" y="410"/>
                  </a:lnTo>
                  <a:lnTo>
                    <a:pt x="242" y="411"/>
                  </a:lnTo>
                  <a:lnTo>
                    <a:pt x="244" y="412"/>
                  </a:lnTo>
                  <a:lnTo>
                    <a:pt x="244" y="411"/>
                  </a:lnTo>
                  <a:lnTo>
                    <a:pt x="245" y="411"/>
                  </a:lnTo>
                  <a:lnTo>
                    <a:pt x="246" y="410"/>
                  </a:lnTo>
                  <a:lnTo>
                    <a:pt x="247" y="409"/>
                  </a:lnTo>
                  <a:lnTo>
                    <a:pt x="248" y="409"/>
                  </a:lnTo>
                  <a:lnTo>
                    <a:pt x="248" y="408"/>
                  </a:lnTo>
                  <a:lnTo>
                    <a:pt x="248" y="407"/>
                  </a:lnTo>
                  <a:lnTo>
                    <a:pt x="248" y="406"/>
                  </a:lnTo>
                  <a:lnTo>
                    <a:pt x="247" y="406"/>
                  </a:lnTo>
                  <a:lnTo>
                    <a:pt x="247" y="404"/>
                  </a:lnTo>
                  <a:lnTo>
                    <a:pt x="247" y="403"/>
                  </a:lnTo>
                  <a:lnTo>
                    <a:pt x="247" y="401"/>
                  </a:lnTo>
                  <a:lnTo>
                    <a:pt x="247" y="400"/>
                  </a:lnTo>
                  <a:lnTo>
                    <a:pt x="247" y="399"/>
                  </a:lnTo>
                  <a:lnTo>
                    <a:pt x="248" y="398"/>
                  </a:lnTo>
                  <a:lnTo>
                    <a:pt x="250" y="399"/>
                  </a:lnTo>
                  <a:lnTo>
                    <a:pt x="250" y="398"/>
                  </a:lnTo>
                  <a:lnTo>
                    <a:pt x="253" y="398"/>
                  </a:lnTo>
                  <a:lnTo>
                    <a:pt x="254" y="398"/>
                  </a:lnTo>
                  <a:lnTo>
                    <a:pt x="255" y="398"/>
                  </a:lnTo>
                  <a:lnTo>
                    <a:pt x="257" y="396"/>
                  </a:lnTo>
                  <a:lnTo>
                    <a:pt x="258" y="395"/>
                  </a:lnTo>
                  <a:lnTo>
                    <a:pt x="258" y="393"/>
                  </a:lnTo>
                  <a:lnTo>
                    <a:pt x="258" y="392"/>
                  </a:lnTo>
                  <a:lnTo>
                    <a:pt x="259" y="392"/>
                  </a:lnTo>
                  <a:lnTo>
                    <a:pt x="258" y="390"/>
                  </a:lnTo>
                  <a:lnTo>
                    <a:pt x="258" y="389"/>
                  </a:lnTo>
                  <a:lnTo>
                    <a:pt x="258" y="388"/>
                  </a:lnTo>
                  <a:lnTo>
                    <a:pt x="258" y="386"/>
                  </a:lnTo>
                  <a:lnTo>
                    <a:pt x="256" y="386"/>
                  </a:lnTo>
                  <a:lnTo>
                    <a:pt x="256" y="384"/>
                  </a:lnTo>
                  <a:lnTo>
                    <a:pt x="255" y="384"/>
                  </a:lnTo>
                  <a:lnTo>
                    <a:pt x="255" y="382"/>
                  </a:lnTo>
                  <a:lnTo>
                    <a:pt x="255" y="381"/>
                  </a:lnTo>
                  <a:lnTo>
                    <a:pt x="256" y="381"/>
                  </a:lnTo>
                  <a:lnTo>
                    <a:pt x="258" y="382"/>
                  </a:lnTo>
                  <a:lnTo>
                    <a:pt x="259" y="382"/>
                  </a:lnTo>
                  <a:lnTo>
                    <a:pt x="260" y="381"/>
                  </a:lnTo>
                  <a:lnTo>
                    <a:pt x="260" y="380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6" y="375"/>
                  </a:lnTo>
                  <a:lnTo>
                    <a:pt x="256" y="374"/>
                  </a:lnTo>
                  <a:lnTo>
                    <a:pt x="255" y="374"/>
                  </a:lnTo>
                  <a:lnTo>
                    <a:pt x="255" y="373"/>
                  </a:lnTo>
                  <a:lnTo>
                    <a:pt x="256" y="370"/>
                  </a:lnTo>
                  <a:lnTo>
                    <a:pt x="256" y="369"/>
                  </a:lnTo>
                  <a:lnTo>
                    <a:pt x="259" y="368"/>
                  </a:lnTo>
                  <a:lnTo>
                    <a:pt x="259" y="367"/>
                  </a:lnTo>
                  <a:lnTo>
                    <a:pt x="260" y="367"/>
                  </a:lnTo>
                  <a:lnTo>
                    <a:pt x="261" y="366"/>
                  </a:lnTo>
                  <a:lnTo>
                    <a:pt x="263" y="366"/>
                  </a:lnTo>
                  <a:lnTo>
                    <a:pt x="263" y="365"/>
                  </a:lnTo>
                  <a:lnTo>
                    <a:pt x="264" y="364"/>
                  </a:lnTo>
                  <a:lnTo>
                    <a:pt x="264" y="363"/>
                  </a:lnTo>
                  <a:lnTo>
                    <a:pt x="263" y="363"/>
                  </a:lnTo>
                  <a:lnTo>
                    <a:pt x="263" y="362"/>
                  </a:lnTo>
                  <a:lnTo>
                    <a:pt x="261" y="361"/>
                  </a:lnTo>
                  <a:lnTo>
                    <a:pt x="260" y="358"/>
                  </a:lnTo>
                  <a:lnTo>
                    <a:pt x="259" y="358"/>
                  </a:lnTo>
                  <a:lnTo>
                    <a:pt x="257" y="357"/>
                  </a:lnTo>
                  <a:lnTo>
                    <a:pt x="257" y="355"/>
                  </a:lnTo>
                  <a:lnTo>
                    <a:pt x="256" y="354"/>
                  </a:lnTo>
                  <a:lnTo>
                    <a:pt x="255" y="354"/>
                  </a:lnTo>
                  <a:lnTo>
                    <a:pt x="255" y="353"/>
                  </a:lnTo>
                  <a:lnTo>
                    <a:pt x="254" y="353"/>
                  </a:lnTo>
                  <a:lnTo>
                    <a:pt x="254" y="352"/>
                  </a:lnTo>
                  <a:lnTo>
                    <a:pt x="248" y="353"/>
                  </a:lnTo>
                  <a:lnTo>
                    <a:pt x="248" y="354"/>
                  </a:lnTo>
                  <a:lnTo>
                    <a:pt x="250" y="354"/>
                  </a:lnTo>
                  <a:lnTo>
                    <a:pt x="248" y="357"/>
                  </a:lnTo>
                  <a:lnTo>
                    <a:pt x="247" y="357"/>
                  </a:lnTo>
                  <a:lnTo>
                    <a:pt x="247" y="355"/>
                  </a:lnTo>
                  <a:lnTo>
                    <a:pt x="246" y="357"/>
                  </a:lnTo>
                  <a:lnTo>
                    <a:pt x="247" y="358"/>
                  </a:lnTo>
                  <a:lnTo>
                    <a:pt x="247" y="359"/>
                  </a:lnTo>
                  <a:lnTo>
                    <a:pt x="247" y="361"/>
                  </a:lnTo>
                  <a:lnTo>
                    <a:pt x="248" y="361"/>
                  </a:lnTo>
                  <a:lnTo>
                    <a:pt x="250" y="361"/>
                  </a:lnTo>
                  <a:lnTo>
                    <a:pt x="252" y="361"/>
                  </a:lnTo>
                  <a:lnTo>
                    <a:pt x="252" y="362"/>
                  </a:lnTo>
                  <a:lnTo>
                    <a:pt x="250" y="362"/>
                  </a:lnTo>
                  <a:lnTo>
                    <a:pt x="250" y="363"/>
                  </a:lnTo>
                  <a:lnTo>
                    <a:pt x="250" y="364"/>
                  </a:lnTo>
                  <a:lnTo>
                    <a:pt x="248" y="364"/>
                  </a:lnTo>
                  <a:lnTo>
                    <a:pt x="247" y="363"/>
                  </a:lnTo>
                  <a:lnTo>
                    <a:pt x="247" y="365"/>
                  </a:lnTo>
                  <a:lnTo>
                    <a:pt x="246" y="365"/>
                  </a:lnTo>
                  <a:lnTo>
                    <a:pt x="245" y="365"/>
                  </a:lnTo>
                  <a:lnTo>
                    <a:pt x="244" y="364"/>
                  </a:lnTo>
                  <a:lnTo>
                    <a:pt x="243" y="364"/>
                  </a:lnTo>
                  <a:lnTo>
                    <a:pt x="243" y="363"/>
                  </a:lnTo>
                  <a:lnTo>
                    <a:pt x="242" y="364"/>
                  </a:lnTo>
                  <a:lnTo>
                    <a:pt x="241" y="363"/>
                  </a:lnTo>
                  <a:lnTo>
                    <a:pt x="241" y="362"/>
                  </a:lnTo>
                  <a:lnTo>
                    <a:pt x="240" y="362"/>
                  </a:lnTo>
                  <a:lnTo>
                    <a:pt x="238" y="362"/>
                  </a:lnTo>
                  <a:lnTo>
                    <a:pt x="240" y="361"/>
                  </a:lnTo>
                  <a:lnTo>
                    <a:pt x="237" y="361"/>
                  </a:lnTo>
                  <a:lnTo>
                    <a:pt x="236" y="362"/>
                  </a:lnTo>
                  <a:lnTo>
                    <a:pt x="233" y="362"/>
                  </a:lnTo>
                  <a:lnTo>
                    <a:pt x="230" y="362"/>
                  </a:lnTo>
                  <a:lnTo>
                    <a:pt x="230" y="363"/>
                  </a:lnTo>
                  <a:lnTo>
                    <a:pt x="229" y="362"/>
                  </a:lnTo>
                  <a:lnTo>
                    <a:pt x="229" y="363"/>
                  </a:lnTo>
                  <a:lnTo>
                    <a:pt x="227" y="364"/>
                  </a:lnTo>
                  <a:lnTo>
                    <a:pt x="226" y="364"/>
                  </a:lnTo>
                  <a:lnTo>
                    <a:pt x="225" y="364"/>
                  </a:lnTo>
                  <a:lnTo>
                    <a:pt x="224" y="365"/>
                  </a:lnTo>
                  <a:lnTo>
                    <a:pt x="224" y="367"/>
                  </a:lnTo>
                  <a:lnTo>
                    <a:pt x="224" y="368"/>
                  </a:lnTo>
                  <a:lnTo>
                    <a:pt x="223" y="369"/>
                  </a:lnTo>
                  <a:lnTo>
                    <a:pt x="222" y="373"/>
                  </a:lnTo>
                  <a:lnTo>
                    <a:pt x="221" y="373"/>
                  </a:lnTo>
                  <a:lnTo>
                    <a:pt x="221" y="374"/>
                  </a:lnTo>
                  <a:lnTo>
                    <a:pt x="219" y="374"/>
                  </a:lnTo>
                  <a:lnTo>
                    <a:pt x="219" y="375"/>
                  </a:lnTo>
                  <a:lnTo>
                    <a:pt x="218" y="375"/>
                  </a:lnTo>
                  <a:lnTo>
                    <a:pt x="218" y="376"/>
                  </a:lnTo>
                  <a:lnTo>
                    <a:pt x="218" y="377"/>
                  </a:lnTo>
                  <a:lnTo>
                    <a:pt x="218" y="378"/>
                  </a:lnTo>
                  <a:lnTo>
                    <a:pt x="217" y="378"/>
                  </a:lnTo>
                  <a:lnTo>
                    <a:pt x="215" y="378"/>
                  </a:lnTo>
                  <a:lnTo>
                    <a:pt x="215" y="379"/>
                  </a:lnTo>
                  <a:lnTo>
                    <a:pt x="215" y="380"/>
                  </a:lnTo>
                  <a:lnTo>
                    <a:pt x="214" y="380"/>
                  </a:lnTo>
                  <a:lnTo>
                    <a:pt x="214" y="381"/>
                  </a:lnTo>
                  <a:lnTo>
                    <a:pt x="215" y="381"/>
                  </a:lnTo>
                  <a:lnTo>
                    <a:pt x="214" y="382"/>
                  </a:lnTo>
                  <a:lnTo>
                    <a:pt x="213" y="384"/>
                  </a:lnTo>
                  <a:lnTo>
                    <a:pt x="212" y="385"/>
                  </a:lnTo>
                  <a:lnTo>
                    <a:pt x="213" y="385"/>
                  </a:lnTo>
                  <a:lnTo>
                    <a:pt x="213" y="386"/>
                  </a:lnTo>
                  <a:lnTo>
                    <a:pt x="213" y="388"/>
                  </a:lnTo>
                  <a:lnTo>
                    <a:pt x="212" y="389"/>
                  </a:lnTo>
                  <a:lnTo>
                    <a:pt x="211" y="389"/>
                  </a:lnTo>
                  <a:lnTo>
                    <a:pt x="211" y="390"/>
                  </a:lnTo>
                  <a:lnTo>
                    <a:pt x="209" y="391"/>
                  </a:lnTo>
                  <a:lnTo>
                    <a:pt x="208" y="392"/>
                  </a:lnTo>
                  <a:lnTo>
                    <a:pt x="207" y="393"/>
                  </a:lnTo>
                  <a:lnTo>
                    <a:pt x="206" y="393"/>
                  </a:lnTo>
                  <a:lnTo>
                    <a:pt x="206" y="392"/>
                  </a:lnTo>
                  <a:lnTo>
                    <a:pt x="203" y="393"/>
                  </a:lnTo>
                  <a:lnTo>
                    <a:pt x="203" y="395"/>
                  </a:lnTo>
                  <a:lnTo>
                    <a:pt x="203" y="396"/>
                  </a:lnTo>
                  <a:lnTo>
                    <a:pt x="203" y="397"/>
                  </a:lnTo>
                  <a:lnTo>
                    <a:pt x="202" y="398"/>
                  </a:lnTo>
                  <a:lnTo>
                    <a:pt x="202" y="399"/>
                  </a:lnTo>
                  <a:lnTo>
                    <a:pt x="202" y="400"/>
                  </a:lnTo>
                  <a:lnTo>
                    <a:pt x="202" y="401"/>
                  </a:lnTo>
                  <a:lnTo>
                    <a:pt x="201" y="403"/>
                  </a:lnTo>
                  <a:lnTo>
                    <a:pt x="201" y="404"/>
                  </a:lnTo>
                  <a:lnTo>
                    <a:pt x="200" y="404"/>
                  </a:lnTo>
                  <a:lnTo>
                    <a:pt x="198" y="404"/>
                  </a:lnTo>
                  <a:lnTo>
                    <a:pt x="197" y="404"/>
                  </a:lnTo>
                  <a:lnTo>
                    <a:pt x="192" y="406"/>
                  </a:lnTo>
                  <a:lnTo>
                    <a:pt x="192" y="407"/>
                  </a:lnTo>
                  <a:lnTo>
                    <a:pt x="190" y="408"/>
                  </a:lnTo>
                  <a:lnTo>
                    <a:pt x="190" y="409"/>
                  </a:lnTo>
                  <a:lnTo>
                    <a:pt x="190" y="410"/>
                  </a:lnTo>
                  <a:lnTo>
                    <a:pt x="190" y="411"/>
                  </a:lnTo>
                  <a:lnTo>
                    <a:pt x="188" y="412"/>
                  </a:lnTo>
                  <a:lnTo>
                    <a:pt x="187" y="412"/>
                  </a:lnTo>
                  <a:lnTo>
                    <a:pt x="187" y="414"/>
                  </a:lnTo>
                  <a:lnTo>
                    <a:pt x="186" y="414"/>
                  </a:lnTo>
                  <a:lnTo>
                    <a:pt x="186" y="415"/>
                  </a:lnTo>
                  <a:lnTo>
                    <a:pt x="186" y="416"/>
                  </a:lnTo>
                  <a:lnTo>
                    <a:pt x="186" y="419"/>
                  </a:lnTo>
                  <a:lnTo>
                    <a:pt x="187" y="419"/>
                  </a:lnTo>
                  <a:lnTo>
                    <a:pt x="187" y="416"/>
                  </a:lnTo>
                  <a:close/>
                  <a:moveTo>
                    <a:pt x="188" y="422"/>
                  </a:moveTo>
                  <a:lnTo>
                    <a:pt x="190" y="423"/>
                  </a:lnTo>
                  <a:lnTo>
                    <a:pt x="190" y="422"/>
                  </a:lnTo>
                  <a:lnTo>
                    <a:pt x="188" y="422"/>
                  </a:lnTo>
                  <a:close/>
                  <a:moveTo>
                    <a:pt x="382" y="393"/>
                  </a:moveTo>
                  <a:lnTo>
                    <a:pt x="379" y="393"/>
                  </a:lnTo>
                  <a:lnTo>
                    <a:pt x="375" y="397"/>
                  </a:lnTo>
                  <a:lnTo>
                    <a:pt x="375" y="398"/>
                  </a:lnTo>
                  <a:lnTo>
                    <a:pt x="375" y="399"/>
                  </a:lnTo>
                  <a:lnTo>
                    <a:pt x="377" y="399"/>
                  </a:lnTo>
                  <a:lnTo>
                    <a:pt x="377" y="400"/>
                  </a:lnTo>
                  <a:lnTo>
                    <a:pt x="377" y="401"/>
                  </a:lnTo>
                  <a:lnTo>
                    <a:pt x="378" y="401"/>
                  </a:lnTo>
                  <a:lnTo>
                    <a:pt x="379" y="403"/>
                  </a:lnTo>
                  <a:lnTo>
                    <a:pt x="379" y="404"/>
                  </a:lnTo>
                  <a:lnTo>
                    <a:pt x="379" y="406"/>
                  </a:lnTo>
                  <a:lnTo>
                    <a:pt x="378" y="406"/>
                  </a:lnTo>
                  <a:lnTo>
                    <a:pt x="378" y="407"/>
                  </a:lnTo>
                  <a:lnTo>
                    <a:pt x="379" y="407"/>
                  </a:lnTo>
                  <a:lnTo>
                    <a:pt x="379" y="408"/>
                  </a:lnTo>
                  <a:lnTo>
                    <a:pt x="379" y="409"/>
                  </a:lnTo>
                  <a:lnTo>
                    <a:pt x="383" y="409"/>
                  </a:lnTo>
                  <a:lnTo>
                    <a:pt x="387" y="409"/>
                  </a:lnTo>
                  <a:lnTo>
                    <a:pt x="390" y="409"/>
                  </a:lnTo>
                  <a:lnTo>
                    <a:pt x="393" y="406"/>
                  </a:lnTo>
                  <a:lnTo>
                    <a:pt x="393" y="404"/>
                  </a:lnTo>
                  <a:lnTo>
                    <a:pt x="393" y="403"/>
                  </a:lnTo>
                  <a:lnTo>
                    <a:pt x="392" y="403"/>
                  </a:lnTo>
                  <a:lnTo>
                    <a:pt x="391" y="403"/>
                  </a:lnTo>
                  <a:lnTo>
                    <a:pt x="391" y="401"/>
                  </a:lnTo>
                  <a:lnTo>
                    <a:pt x="391" y="400"/>
                  </a:lnTo>
                  <a:lnTo>
                    <a:pt x="390" y="401"/>
                  </a:lnTo>
                  <a:lnTo>
                    <a:pt x="389" y="401"/>
                  </a:lnTo>
                  <a:lnTo>
                    <a:pt x="387" y="400"/>
                  </a:lnTo>
                  <a:lnTo>
                    <a:pt x="387" y="399"/>
                  </a:lnTo>
                  <a:lnTo>
                    <a:pt x="387" y="398"/>
                  </a:lnTo>
                  <a:lnTo>
                    <a:pt x="385" y="398"/>
                  </a:lnTo>
                  <a:lnTo>
                    <a:pt x="384" y="396"/>
                  </a:lnTo>
                  <a:lnTo>
                    <a:pt x="383" y="396"/>
                  </a:lnTo>
                  <a:lnTo>
                    <a:pt x="383" y="398"/>
                  </a:lnTo>
                  <a:lnTo>
                    <a:pt x="382" y="398"/>
                  </a:lnTo>
                  <a:lnTo>
                    <a:pt x="383" y="396"/>
                  </a:lnTo>
                  <a:lnTo>
                    <a:pt x="383" y="395"/>
                  </a:lnTo>
                  <a:lnTo>
                    <a:pt x="382" y="393"/>
                  </a:lnTo>
                  <a:close/>
                  <a:moveTo>
                    <a:pt x="517" y="423"/>
                  </a:moveTo>
                  <a:lnTo>
                    <a:pt x="517" y="422"/>
                  </a:lnTo>
                  <a:lnTo>
                    <a:pt x="516" y="423"/>
                  </a:lnTo>
                  <a:lnTo>
                    <a:pt x="517" y="423"/>
                  </a:lnTo>
                  <a:close/>
                  <a:moveTo>
                    <a:pt x="507" y="476"/>
                  </a:moveTo>
                  <a:lnTo>
                    <a:pt x="509" y="476"/>
                  </a:lnTo>
                  <a:lnTo>
                    <a:pt x="509" y="475"/>
                  </a:lnTo>
                  <a:lnTo>
                    <a:pt x="507" y="475"/>
                  </a:lnTo>
                  <a:lnTo>
                    <a:pt x="507" y="476"/>
                  </a:lnTo>
                  <a:close/>
                  <a:moveTo>
                    <a:pt x="519" y="476"/>
                  </a:moveTo>
                  <a:lnTo>
                    <a:pt x="519" y="475"/>
                  </a:lnTo>
                  <a:lnTo>
                    <a:pt x="518" y="475"/>
                  </a:lnTo>
                  <a:lnTo>
                    <a:pt x="518" y="476"/>
                  </a:lnTo>
                  <a:lnTo>
                    <a:pt x="517" y="476"/>
                  </a:lnTo>
                  <a:lnTo>
                    <a:pt x="517" y="475"/>
                  </a:lnTo>
                  <a:lnTo>
                    <a:pt x="518" y="473"/>
                  </a:lnTo>
                  <a:lnTo>
                    <a:pt x="518" y="472"/>
                  </a:lnTo>
                  <a:lnTo>
                    <a:pt x="519" y="471"/>
                  </a:lnTo>
                  <a:lnTo>
                    <a:pt x="519" y="470"/>
                  </a:lnTo>
                  <a:lnTo>
                    <a:pt x="519" y="469"/>
                  </a:lnTo>
                  <a:lnTo>
                    <a:pt x="518" y="469"/>
                  </a:lnTo>
                  <a:lnTo>
                    <a:pt x="518" y="470"/>
                  </a:lnTo>
                  <a:lnTo>
                    <a:pt x="516" y="473"/>
                  </a:lnTo>
                  <a:lnTo>
                    <a:pt x="515" y="473"/>
                  </a:lnTo>
                  <a:lnTo>
                    <a:pt x="515" y="475"/>
                  </a:lnTo>
                  <a:lnTo>
                    <a:pt x="515" y="476"/>
                  </a:lnTo>
                  <a:lnTo>
                    <a:pt x="516" y="479"/>
                  </a:lnTo>
                  <a:lnTo>
                    <a:pt x="514" y="479"/>
                  </a:lnTo>
                  <a:lnTo>
                    <a:pt x="512" y="479"/>
                  </a:lnTo>
                  <a:lnTo>
                    <a:pt x="511" y="479"/>
                  </a:lnTo>
                  <a:lnTo>
                    <a:pt x="510" y="477"/>
                  </a:lnTo>
                  <a:lnTo>
                    <a:pt x="510" y="476"/>
                  </a:lnTo>
                  <a:lnTo>
                    <a:pt x="510" y="475"/>
                  </a:lnTo>
                  <a:lnTo>
                    <a:pt x="509" y="475"/>
                  </a:lnTo>
                  <a:lnTo>
                    <a:pt x="507" y="473"/>
                  </a:lnTo>
                  <a:lnTo>
                    <a:pt x="506" y="472"/>
                  </a:lnTo>
                  <a:lnTo>
                    <a:pt x="506" y="471"/>
                  </a:lnTo>
                  <a:lnTo>
                    <a:pt x="506" y="470"/>
                  </a:lnTo>
                  <a:lnTo>
                    <a:pt x="506" y="469"/>
                  </a:lnTo>
                  <a:lnTo>
                    <a:pt x="506" y="468"/>
                  </a:lnTo>
                  <a:lnTo>
                    <a:pt x="506" y="467"/>
                  </a:lnTo>
                  <a:lnTo>
                    <a:pt x="506" y="466"/>
                  </a:lnTo>
                  <a:lnTo>
                    <a:pt x="504" y="464"/>
                  </a:lnTo>
                  <a:lnTo>
                    <a:pt x="504" y="461"/>
                  </a:lnTo>
                  <a:lnTo>
                    <a:pt x="504" y="460"/>
                  </a:lnTo>
                  <a:lnTo>
                    <a:pt x="505" y="460"/>
                  </a:lnTo>
                  <a:lnTo>
                    <a:pt x="506" y="460"/>
                  </a:lnTo>
                  <a:lnTo>
                    <a:pt x="505" y="459"/>
                  </a:lnTo>
                  <a:lnTo>
                    <a:pt x="505" y="458"/>
                  </a:lnTo>
                  <a:lnTo>
                    <a:pt x="504" y="458"/>
                  </a:lnTo>
                  <a:lnTo>
                    <a:pt x="503" y="458"/>
                  </a:lnTo>
                  <a:lnTo>
                    <a:pt x="503" y="457"/>
                  </a:lnTo>
                  <a:lnTo>
                    <a:pt x="503" y="456"/>
                  </a:lnTo>
                  <a:lnTo>
                    <a:pt x="501" y="456"/>
                  </a:lnTo>
                  <a:lnTo>
                    <a:pt x="501" y="455"/>
                  </a:lnTo>
                  <a:lnTo>
                    <a:pt x="501" y="454"/>
                  </a:lnTo>
                  <a:lnTo>
                    <a:pt x="501" y="453"/>
                  </a:lnTo>
                  <a:lnTo>
                    <a:pt x="501" y="452"/>
                  </a:lnTo>
                  <a:lnTo>
                    <a:pt x="501" y="450"/>
                  </a:lnTo>
                  <a:lnTo>
                    <a:pt x="503" y="450"/>
                  </a:lnTo>
                  <a:lnTo>
                    <a:pt x="503" y="449"/>
                  </a:lnTo>
                  <a:lnTo>
                    <a:pt x="501" y="449"/>
                  </a:lnTo>
                  <a:lnTo>
                    <a:pt x="503" y="445"/>
                  </a:lnTo>
                  <a:lnTo>
                    <a:pt x="504" y="443"/>
                  </a:lnTo>
                  <a:lnTo>
                    <a:pt x="504" y="442"/>
                  </a:lnTo>
                  <a:lnTo>
                    <a:pt x="505" y="441"/>
                  </a:lnTo>
                  <a:lnTo>
                    <a:pt x="506" y="441"/>
                  </a:lnTo>
                  <a:lnTo>
                    <a:pt x="506" y="439"/>
                  </a:lnTo>
                  <a:lnTo>
                    <a:pt x="505" y="438"/>
                  </a:lnTo>
                  <a:lnTo>
                    <a:pt x="506" y="438"/>
                  </a:lnTo>
                  <a:lnTo>
                    <a:pt x="506" y="437"/>
                  </a:lnTo>
                  <a:lnTo>
                    <a:pt x="506" y="436"/>
                  </a:lnTo>
                  <a:lnTo>
                    <a:pt x="505" y="435"/>
                  </a:lnTo>
                  <a:lnTo>
                    <a:pt x="505" y="434"/>
                  </a:lnTo>
                  <a:lnTo>
                    <a:pt x="505" y="431"/>
                  </a:lnTo>
                  <a:lnTo>
                    <a:pt x="505" y="430"/>
                  </a:lnTo>
                  <a:lnTo>
                    <a:pt x="505" y="429"/>
                  </a:lnTo>
                  <a:lnTo>
                    <a:pt x="505" y="427"/>
                  </a:lnTo>
                  <a:lnTo>
                    <a:pt x="504" y="427"/>
                  </a:lnTo>
                  <a:lnTo>
                    <a:pt x="503" y="426"/>
                  </a:lnTo>
                  <a:lnTo>
                    <a:pt x="501" y="425"/>
                  </a:lnTo>
                  <a:lnTo>
                    <a:pt x="501" y="424"/>
                  </a:lnTo>
                  <a:lnTo>
                    <a:pt x="500" y="424"/>
                  </a:lnTo>
                  <a:lnTo>
                    <a:pt x="500" y="423"/>
                  </a:lnTo>
                  <a:lnTo>
                    <a:pt x="500" y="422"/>
                  </a:lnTo>
                  <a:lnTo>
                    <a:pt x="500" y="421"/>
                  </a:lnTo>
                  <a:lnTo>
                    <a:pt x="499" y="420"/>
                  </a:lnTo>
                  <a:lnTo>
                    <a:pt x="500" y="420"/>
                  </a:lnTo>
                  <a:lnTo>
                    <a:pt x="500" y="419"/>
                  </a:lnTo>
                  <a:lnTo>
                    <a:pt x="499" y="419"/>
                  </a:lnTo>
                  <a:lnTo>
                    <a:pt x="499" y="416"/>
                  </a:lnTo>
                  <a:lnTo>
                    <a:pt x="499" y="415"/>
                  </a:lnTo>
                  <a:lnTo>
                    <a:pt x="498" y="414"/>
                  </a:lnTo>
                  <a:lnTo>
                    <a:pt x="498" y="413"/>
                  </a:lnTo>
                  <a:lnTo>
                    <a:pt x="497" y="412"/>
                  </a:lnTo>
                  <a:lnTo>
                    <a:pt x="496" y="411"/>
                  </a:lnTo>
                  <a:lnTo>
                    <a:pt x="496" y="410"/>
                  </a:lnTo>
                  <a:lnTo>
                    <a:pt x="496" y="409"/>
                  </a:lnTo>
                  <a:lnTo>
                    <a:pt x="496" y="408"/>
                  </a:lnTo>
                  <a:lnTo>
                    <a:pt x="495" y="407"/>
                  </a:lnTo>
                  <a:lnTo>
                    <a:pt x="494" y="407"/>
                  </a:lnTo>
                  <a:lnTo>
                    <a:pt x="489" y="410"/>
                  </a:lnTo>
                  <a:lnTo>
                    <a:pt x="489" y="409"/>
                  </a:lnTo>
                  <a:lnTo>
                    <a:pt x="488" y="409"/>
                  </a:lnTo>
                  <a:lnTo>
                    <a:pt x="488" y="410"/>
                  </a:lnTo>
                  <a:lnTo>
                    <a:pt x="488" y="411"/>
                  </a:lnTo>
                  <a:lnTo>
                    <a:pt x="489" y="411"/>
                  </a:lnTo>
                  <a:lnTo>
                    <a:pt x="489" y="412"/>
                  </a:lnTo>
                  <a:lnTo>
                    <a:pt x="488" y="412"/>
                  </a:lnTo>
                  <a:lnTo>
                    <a:pt x="487" y="411"/>
                  </a:lnTo>
                  <a:lnTo>
                    <a:pt x="486" y="411"/>
                  </a:lnTo>
                  <a:lnTo>
                    <a:pt x="485" y="412"/>
                  </a:lnTo>
                  <a:lnTo>
                    <a:pt x="484" y="411"/>
                  </a:lnTo>
                  <a:lnTo>
                    <a:pt x="480" y="411"/>
                  </a:lnTo>
                  <a:lnTo>
                    <a:pt x="480" y="410"/>
                  </a:lnTo>
                  <a:lnTo>
                    <a:pt x="480" y="409"/>
                  </a:lnTo>
                  <a:lnTo>
                    <a:pt x="478" y="409"/>
                  </a:lnTo>
                  <a:lnTo>
                    <a:pt x="476" y="409"/>
                  </a:lnTo>
                  <a:lnTo>
                    <a:pt x="474" y="408"/>
                  </a:lnTo>
                  <a:lnTo>
                    <a:pt x="473" y="408"/>
                  </a:lnTo>
                  <a:lnTo>
                    <a:pt x="473" y="407"/>
                  </a:lnTo>
                  <a:lnTo>
                    <a:pt x="472" y="407"/>
                  </a:lnTo>
                  <a:lnTo>
                    <a:pt x="472" y="408"/>
                  </a:lnTo>
                  <a:lnTo>
                    <a:pt x="471" y="408"/>
                  </a:lnTo>
                  <a:lnTo>
                    <a:pt x="471" y="407"/>
                  </a:lnTo>
                  <a:lnTo>
                    <a:pt x="472" y="406"/>
                  </a:lnTo>
                  <a:lnTo>
                    <a:pt x="471" y="406"/>
                  </a:lnTo>
                  <a:lnTo>
                    <a:pt x="470" y="407"/>
                  </a:lnTo>
                  <a:lnTo>
                    <a:pt x="467" y="406"/>
                  </a:lnTo>
                  <a:lnTo>
                    <a:pt x="466" y="406"/>
                  </a:lnTo>
                  <a:lnTo>
                    <a:pt x="466" y="404"/>
                  </a:lnTo>
                  <a:lnTo>
                    <a:pt x="465" y="404"/>
                  </a:lnTo>
                  <a:lnTo>
                    <a:pt x="465" y="403"/>
                  </a:lnTo>
                  <a:lnTo>
                    <a:pt x="464" y="401"/>
                  </a:lnTo>
                  <a:lnTo>
                    <a:pt x="464" y="400"/>
                  </a:lnTo>
                  <a:lnTo>
                    <a:pt x="465" y="400"/>
                  </a:lnTo>
                  <a:lnTo>
                    <a:pt x="467" y="400"/>
                  </a:lnTo>
                  <a:lnTo>
                    <a:pt x="469" y="399"/>
                  </a:lnTo>
                  <a:lnTo>
                    <a:pt x="470" y="397"/>
                  </a:lnTo>
                  <a:lnTo>
                    <a:pt x="470" y="396"/>
                  </a:lnTo>
                  <a:lnTo>
                    <a:pt x="469" y="397"/>
                  </a:lnTo>
                  <a:lnTo>
                    <a:pt x="467" y="398"/>
                  </a:lnTo>
                  <a:lnTo>
                    <a:pt x="466" y="399"/>
                  </a:lnTo>
                  <a:lnTo>
                    <a:pt x="465" y="399"/>
                  </a:lnTo>
                  <a:lnTo>
                    <a:pt x="465" y="398"/>
                  </a:lnTo>
                  <a:lnTo>
                    <a:pt x="465" y="397"/>
                  </a:lnTo>
                  <a:lnTo>
                    <a:pt x="464" y="398"/>
                  </a:lnTo>
                  <a:lnTo>
                    <a:pt x="464" y="397"/>
                  </a:lnTo>
                  <a:lnTo>
                    <a:pt x="463" y="396"/>
                  </a:lnTo>
                  <a:lnTo>
                    <a:pt x="463" y="395"/>
                  </a:lnTo>
                  <a:lnTo>
                    <a:pt x="461" y="395"/>
                  </a:lnTo>
                  <a:lnTo>
                    <a:pt x="460" y="395"/>
                  </a:lnTo>
                  <a:lnTo>
                    <a:pt x="460" y="393"/>
                  </a:lnTo>
                  <a:lnTo>
                    <a:pt x="460" y="392"/>
                  </a:lnTo>
                  <a:lnTo>
                    <a:pt x="458" y="392"/>
                  </a:lnTo>
                  <a:lnTo>
                    <a:pt x="457" y="392"/>
                  </a:lnTo>
                  <a:lnTo>
                    <a:pt x="455" y="391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9"/>
                  </a:lnTo>
                  <a:lnTo>
                    <a:pt x="455" y="389"/>
                  </a:lnTo>
                  <a:lnTo>
                    <a:pt x="455" y="388"/>
                  </a:lnTo>
                  <a:lnTo>
                    <a:pt x="457" y="388"/>
                  </a:lnTo>
                  <a:lnTo>
                    <a:pt x="458" y="388"/>
                  </a:lnTo>
                  <a:lnTo>
                    <a:pt x="458" y="389"/>
                  </a:lnTo>
                  <a:lnTo>
                    <a:pt x="458" y="390"/>
                  </a:lnTo>
                  <a:lnTo>
                    <a:pt x="459" y="390"/>
                  </a:lnTo>
                  <a:lnTo>
                    <a:pt x="459" y="389"/>
                  </a:lnTo>
                  <a:lnTo>
                    <a:pt x="460" y="390"/>
                  </a:lnTo>
                  <a:lnTo>
                    <a:pt x="460" y="389"/>
                  </a:lnTo>
                  <a:lnTo>
                    <a:pt x="460" y="388"/>
                  </a:lnTo>
                  <a:lnTo>
                    <a:pt x="461" y="388"/>
                  </a:lnTo>
                  <a:lnTo>
                    <a:pt x="459" y="386"/>
                  </a:lnTo>
                  <a:lnTo>
                    <a:pt x="459" y="385"/>
                  </a:lnTo>
                  <a:lnTo>
                    <a:pt x="458" y="385"/>
                  </a:lnTo>
                  <a:lnTo>
                    <a:pt x="457" y="385"/>
                  </a:lnTo>
                  <a:lnTo>
                    <a:pt x="457" y="384"/>
                  </a:lnTo>
                  <a:lnTo>
                    <a:pt x="457" y="382"/>
                  </a:lnTo>
                  <a:lnTo>
                    <a:pt x="457" y="381"/>
                  </a:lnTo>
                  <a:lnTo>
                    <a:pt x="458" y="381"/>
                  </a:lnTo>
                  <a:lnTo>
                    <a:pt x="458" y="380"/>
                  </a:lnTo>
                  <a:lnTo>
                    <a:pt x="457" y="380"/>
                  </a:lnTo>
                  <a:lnTo>
                    <a:pt x="457" y="379"/>
                  </a:lnTo>
                  <a:lnTo>
                    <a:pt x="460" y="380"/>
                  </a:lnTo>
                  <a:lnTo>
                    <a:pt x="461" y="379"/>
                  </a:lnTo>
                  <a:lnTo>
                    <a:pt x="463" y="379"/>
                  </a:lnTo>
                  <a:lnTo>
                    <a:pt x="463" y="378"/>
                  </a:lnTo>
                  <a:lnTo>
                    <a:pt x="461" y="378"/>
                  </a:lnTo>
                  <a:lnTo>
                    <a:pt x="461" y="377"/>
                  </a:lnTo>
                  <a:lnTo>
                    <a:pt x="465" y="377"/>
                  </a:lnTo>
                  <a:lnTo>
                    <a:pt x="466" y="376"/>
                  </a:lnTo>
                  <a:lnTo>
                    <a:pt x="467" y="375"/>
                  </a:lnTo>
                  <a:lnTo>
                    <a:pt x="469" y="376"/>
                  </a:lnTo>
                  <a:lnTo>
                    <a:pt x="471" y="376"/>
                  </a:lnTo>
                  <a:lnTo>
                    <a:pt x="472" y="377"/>
                  </a:lnTo>
                  <a:lnTo>
                    <a:pt x="473" y="378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81" y="380"/>
                  </a:lnTo>
                  <a:lnTo>
                    <a:pt x="481" y="381"/>
                  </a:lnTo>
                  <a:lnTo>
                    <a:pt x="482" y="381"/>
                  </a:lnTo>
                  <a:lnTo>
                    <a:pt x="482" y="382"/>
                  </a:lnTo>
                  <a:lnTo>
                    <a:pt x="483" y="382"/>
                  </a:lnTo>
                  <a:lnTo>
                    <a:pt x="484" y="384"/>
                  </a:lnTo>
                  <a:lnTo>
                    <a:pt x="485" y="384"/>
                  </a:lnTo>
                  <a:lnTo>
                    <a:pt x="485" y="382"/>
                  </a:lnTo>
                  <a:lnTo>
                    <a:pt x="486" y="381"/>
                  </a:lnTo>
                  <a:lnTo>
                    <a:pt x="487" y="381"/>
                  </a:lnTo>
                  <a:lnTo>
                    <a:pt x="488" y="382"/>
                  </a:lnTo>
                  <a:lnTo>
                    <a:pt x="489" y="382"/>
                  </a:lnTo>
                  <a:lnTo>
                    <a:pt x="489" y="384"/>
                  </a:lnTo>
                  <a:lnTo>
                    <a:pt x="489" y="385"/>
                  </a:lnTo>
                  <a:lnTo>
                    <a:pt x="490" y="385"/>
                  </a:lnTo>
                  <a:lnTo>
                    <a:pt x="490" y="386"/>
                  </a:lnTo>
                  <a:lnTo>
                    <a:pt x="492" y="386"/>
                  </a:lnTo>
                  <a:lnTo>
                    <a:pt x="492" y="388"/>
                  </a:lnTo>
                  <a:lnTo>
                    <a:pt x="494" y="389"/>
                  </a:lnTo>
                  <a:lnTo>
                    <a:pt x="494" y="390"/>
                  </a:lnTo>
                  <a:lnTo>
                    <a:pt x="495" y="390"/>
                  </a:lnTo>
                  <a:lnTo>
                    <a:pt x="495" y="391"/>
                  </a:lnTo>
                  <a:lnTo>
                    <a:pt x="495" y="393"/>
                  </a:lnTo>
                  <a:lnTo>
                    <a:pt x="494" y="396"/>
                  </a:lnTo>
                  <a:lnTo>
                    <a:pt x="494" y="397"/>
                  </a:lnTo>
                  <a:lnTo>
                    <a:pt x="494" y="398"/>
                  </a:lnTo>
                  <a:lnTo>
                    <a:pt x="494" y="399"/>
                  </a:lnTo>
                  <a:lnTo>
                    <a:pt x="492" y="399"/>
                  </a:lnTo>
                  <a:lnTo>
                    <a:pt x="492" y="400"/>
                  </a:lnTo>
                  <a:lnTo>
                    <a:pt x="490" y="401"/>
                  </a:lnTo>
                  <a:lnTo>
                    <a:pt x="489" y="403"/>
                  </a:lnTo>
                  <a:lnTo>
                    <a:pt x="489" y="404"/>
                  </a:lnTo>
                  <a:lnTo>
                    <a:pt x="490" y="403"/>
                  </a:lnTo>
                  <a:lnTo>
                    <a:pt x="492" y="403"/>
                  </a:lnTo>
                  <a:lnTo>
                    <a:pt x="492" y="401"/>
                  </a:lnTo>
                  <a:lnTo>
                    <a:pt x="494" y="401"/>
                  </a:lnTo>
                  <a:lnTo>
                    <a:pt x="494" y="400"/>
                  </a:lnTo>
                  <a:lnTo>
                    <a:pt x="494" y="399"/>
                  </a:lnTo>
                  <a:lnTo>
                    <a:pt x="495" y="398"/>
                  </a:lnTo>
                  <a:lnTo>
                    <a:pt x="496" y="397"/>
                  </a:lnTo>
                  <a:lnTo>
                    <a:pt x="495" y="396"/>
                  </a:lnTo>
                  <a:lnTo>
                    <a:pt x="496" y="396"/>
                  </a:lnTo>
                  <a:lnTo>
                    <a:pt x="497" y="396"/>
                  </a:lnTo>
                  <a:lnTo>
                    <a:pt x="498" y="396"/>
                  </a:lnTo>
                  <a:lnTo>
                    <a:pt x="499" y="397"/>
                  </a:lnTo>
                  <a:lnTo>
                    <a:pt x="501" y="396"/>
                  </a:lnTo>
                  <a:lnTo>
                    <a:pt x="503" y="397"/>
                  </a:lnTo>
                  <a:lnTo>
                    <a:pt x="504" y="396"/>
                  </a:lnTo>
                  <a:lnTo>
                    <a:pt x="505" y="396"/>
                  </a:lnTo>
                  <a:lnTo>
                    <a:pt x="506" y="395"/>
                  </a:lnTo>
                  <a:lnTo>
                    <a:pt x="506" y="393"/>
                  </a:lnTo>
                  <a:lnTo>
                    <a:pt x="510" y="393"/>
                  </a:lnTo>
                  <a:lnTo>
                    <a:pt x="512" y="392"/>
                  </a:lnTo>
                  <a:lnTo>
                    <a:pt x="516" y="393"/>
                  </a:lnTo>
                  <a:lnTo>
                    <a:pt x="516" y="395"/>
                  </a:lnTo>
                  <a:lnTo>
                    <a:pt x="517" y="395"/>
                  </a:lnTo>
                  <a:lnTo>
                    <a:pt x="518" y="395"/>
                  </a:lnTo>
                  <a:lnTo>
                    <a:pt x="518" y="396"/>
                  </a:lnTo>
                  <a:lnTo>
                    <a:pt x="518" y="397"/>
                  </a:lnTo>
                  <a:lnTo>
                    <a:pt x="519" y="397"/>
                  </a:lnTo>
                  <a:lnTo>
                    <a:pt x="521" y="398"/>
                  </a:lnTo>
                  <a:lnTo>
                    <a:pt x="521" y="399"/>
                  </a:lnTo>
                  <a:lnTo>
                    <a:pt x="521" y="400"/>
                  </a:lnTo>
                  <a:lnTo>
                    <a:pt x="521" y="401"/>
                  </a:lnTo>
                  <a:lnTo>
                    <a:pt x="522" y="401"/>
                  </a:lnTo>
                  <a:lnTo>
                    <a:pt x="521" y="403"/>
                  </a:lnTo>
                  <a:lnTo>
                    <a:pt x="520" y="403"/>
                  </a:lnTo>
                  <a:lnTo>
                    <a:pt x="518" y="401"/>
                  </a:lnTo>
                  <a:lnTo>
                    <a:pt x="517" y="401"/>
                  </a:lnTo>
                  <a:lnTo>
                    <a:pt x="516" y="401"/>
                  </a:lnTo>
                  <a:lnTo>
                    <a:pt x="514" y="400"/>
                  </a:lnTo>
                  <a:lnTo>
                    <a:pt x="511" y="400"/>
                  </a:lnTo>
                  <a:lnTo>
                    <a:pt x="511" y="401"/>
                  </a:lnTo>
                  <a:lnTo>
                    <a:pt x="512" y="401"/>
                  </a:lnTo>
                  <a:lnTo>
                    <a:pt x="512" y="403"/>
                  </a:lnTo>
                  <a:lnTo>
                    <a:pt x="517" y="403"/>
                  </a:lnTo>
                  <a:lnTo>
                    <a:pt x="517" y="404"/>
                  </a:lnTo>
                  <a:lnTo>
                    <a:pt x="519" y="404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7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7" y="407"/>
                  </a:lnTo>
                  <a:lnTo>
                    <a:pt x="530" y="409"/>
                  </a:lnTo>
                  <a:lnTo>
                    <a:pt x="534" y="410"/>
                  </a:lnTo>
                  <a:lnTo>
                    <a:pt x="534" y="411"/>
                  </a:lnTo>
                  <a:lnTo>
                    <a:pt x="535" y="411"/>
                  </a:lnTo>
                  <a:lnTo>
                    <a:pt x="535" y="412"/>
                  </a:lnTo>
                  <a:lnTo>
                    <a:pt x="535" y="413"/>
                  </a:lnTo>
                  <a:lnTo>
                    <a:pt x="534" y="413"/>
                  </a:lnTo>
                  <a:lnTo>
                    <a:pt x="534" y="414"/>
                  </a:lnTo>
                  <a:lnTo>
                    <a:pt x="533" y="414"/>
                  </a:lnTo>
                  <a:lnTo>
                    <a:pt x="530" y="414"/>
                  </a:lnTo>
                  <a:lnTo>
                    <a:pt x="527" y="414"/>
                  </a:lnTo>
                  <a:lnTo>
                    <a:pt x="522" y="415"/>
                  </a:lnTo>
                  <a:lnTo>
                    <a:pt x="527" y="416"/>
                  </a:lnTo>
                  <a:lnTo>
                    <a:pt x="526" y="416"/>
                  </a:lnTo>
                  <a:lnTo>
                    <a:pt x="520" y="415"/>
                  </a:lnTo>
                  <a:lnTo>
                    <a:pt x="516" y="414"/>
                  </a:lnTo>
                  <a:lnTo>
                    <a:pt x="515" y="413"/>
                  </a:lnTo>
                  <a:lnTo>
                    <a:pt x="511" y="411"/>
                  </a:lnTo>
                  <a:lnTo>
                    <a:pt x="511" y="412"/>
                  </a:lnTo>
                  <a:lnTo>
                    <a:pt x="512" y="412"/>
                  </a:lnTo>
                  <a:lnTo>
                    <a:pt x="515" y="413"/>
                  </a:lnTo>
                  <a:lnTo>
                    <a:pt x="515" y="414"/>
                  </a:lnTo>
                  <a:lnTo>
                    <a:pt x="514" y="415"/>
                  </a:lnTo>
                  <a:lnTo>
                    <a:pt x="512" y="415"/>
                  </a:lnTo>
                  <a:lnTo>
                    <a:pt x="512" y="416"/>
                  </a:lnTo>
                  <a:lnTo>
                    <a:pt x="514" y="416"/>
                  </a:lnTo>
                  <a:lnTo>
                    <a:pt x="515" y="415"/>
                  </a:lnTo>
                  <a:lnTo>
                    <a:pt x="519" y="416"/>
                  </a:lnTo>
                  <a:lnTo>
                    <a:pt x="520" y="419"/>
                  </a:lnTo>
                  <a:lnTo>
                    <a:pt x="519" y="419"/>
                  </a:lnTo>
                  <a:lnTo>
                    <a:pt x="519" y="420"/>
                  </a:lnTo>
                  <a:lnTo>
                    <a:pt x="518" y="420"/>
                  </a:lnTo>
                  <a:lnTo>
                    <a:pt x="518" y="421"/>
                  </a:lnTo>
                  <a:lnTo>
                    <a:pt x="519" y="421"/>
                  </a:lnTo>
                  <a:lnTo>
                    <a:pt x="520" y="421"/>
                  </a:lnTo>
                  <a:lnTo>
                    <a:pt x="520" y="420"/>
                  </a:lnTo>
                  <a:lnTo>
                    <a:pt x="521" y="420"/>
                  </a:lnTo>
                  <a:lnTo>
                    <a:pt x="526" y="421"/>
                  </a:lnTo>
                  <a:lnTo>
                    <a:pt x="524" y="422"/>
                  </a:lnTo>
                  <a:lnTo>
                    <a:pt x="520" y="422"/>
                  </a:lnTo>
                  <a:lnTo>
                    <a:pt x="517" y="422"/>
                  </a:lnTo>
                  <a:lnTo>
                    <a:pt x="516" y="422"/>
                  </a:lnTo>
                  <a:lnTo>
                    <a:pt x="516" y="423"/>
                  </a:lnTo>
                  <a:lnTo>
                    <a:pt x="516" y="424"/>
                  </a:lnTo>
                  <a:lnTo>
                    <a:pt x="517" y="424"/>
                  </a:lnTo>
                  <a:lnTo>
                    <a:pt x="517" y="425"/>
                  </a:lnTo>
                  <a:lnTo>
                    <a:pt x="516" y="426"/>
                  </a:lnTo>
                  <a:lnTo>
                    <a:pt x="516" y="427"/>
                  </a:lnTo>
                  <a:lnTo>
                    <a:pt x="517" y="426"/>
                  </a:lnTo>
                  <a:lnTo>
                    <a:pt x="518" y="426"/>
                  </a:lnTo>
                  <a:lnTo>
                    <a:pt x="518" y="425"/>
                  </a:lnTo>
                  <a:lnTo>
                    <a:pt x="518" y="424"/>
                  </a:lnTo>
                  <a:lnTo>
                    <a:pt x="519" y="423"/>
                  </a:lnTo>
                  <a:lnTo>
                    <a:pt x="520" y="423"/>
                  </a:lnTo>
                  <a:lnTo>
                    <a:pt x="520" y="424"/>
                  </a:lnTo>
                  <a:lnTo>
                    <a:pt x="519" y="424"/>
                  </a:lnTo>
                  <a:lnTo>
                    <a:pt x="520" y="425"/>
                  </a:lnTo>
                  <a:lnTo>
                    <a:pt x="520" y="424"/>
                  </a:lnTo>
                  <a:lnTo>
                    <a:pt x="521" y="424"/>
                  </a:lnTo>
                  <a:lnTo>
                    <a:pt x="521" y="423"/>
                  </a:lnTo>
                  <a:lnTo>
                    <a:pt x="522" y="424"/>
                  </a:lnTo>
                  <a:lnTo>
                    <a:pt x="521" y="425"/>
                  </a:lnTo>
                  <a:lnTo>
                    <a:pt x="521" y="426"/>
                  </a:lnTo>
                  <a:lnTo>
                    <a:pt x="522" y="425"/>
                  </a:lnTo>
                  <a:lnTo>
                    <a:pt x="524" y="425"/>
                  </a:lnTo>
                  <a:lnTo>
                    <a:pt x="524" y="424"/>
                  </a:lnTo>
                  <a:lnTo>
                    <a:pt x="526" y="424"/>
                  </a:lnTo>
                  <a:lnTo>
                    <a:pt x="526" y="425"/>
                  </a:lnTo>
                  <a:lnTo>
                    <a:pt x="527" y="425"/>
                  </a:lnTo>
                  <a:lnTo>
                    <a:pt x="527" y="424"/>
                  </a:lnTo>
                  <a:lnTo>
                    <a:pt x="527" y="423"/>
                  </a:lnTo>
                  <a:lnTo>
                    <a:pt x="528" y="422"/>
                  </a:lnTo>
                  <a:lnTo>
                    <a:pt x="528" y="423"/>
                  </a:lnTo>
                  <a:lnTo>
                    <a:pt x="528" y="424"/>
                  </a:lnTo>
                  <a:lnTo>
                    <a:pt x="529" y="424"/>
                  </a:lnTo>
                  <a:lnTo>
                    <a:pt x="529" y="425"/>
                  </a:lnTo>
                  <a:lnTo>
                    <a:pt x="530" y="426"/>
                  </a:lnTo>
                  <a:lnTo>
                    <a:pt x="530" y="427"/>
                  </a:lnTo>
                  <a:lnTo>
                    <a:pt x="530" y="430"/>
                  </a:lnTo>
                  <a:lnTo>
                    <a:pt x="531" y="430"/>
                  </a:lnTo>
                  <a:lnTo>
                    <a:pt x="532" y="430"/>
                  </a:lnTo>
                  <a:lnTo>
                    <a:pt x="532" y="429"/>
                  </a:lnTo>
                  <a:lnTo>
                    <a:pt x="533" y="429"/>
                  </a:lnTo>
                  <a:lnTo>
                    <a:pt x="534" y="431"/>
                  </a:lnTo>
                  <a:lnTo>
                    <a:pt x="535" y="431"/>
                  </a:lnTo>
                  <a:lnTo>
                    <a:pt x="535" y="433"/>
                  </a:lnTo>
                  <a:lnTo>
                    <a:pt x="535" y="434"/>
                  </a:lnTo>
                  <a:lnTo>
                    <a:pt x="535" y="435"/>
                  </a:lnTo>
                  <a:lnTo>
                    <a:pt x="534" y="437"/>
                  </a:lnTo>
                  <a:lnTo>
                    <a:pt x="534" y="438"/>
                  </a:lnTo>
                  <a:lnTo>
                    <a:pt x="533" y="439"/>
                  </a:lnTo>
                  <a:lnTo>
                    <a:pt x="531" y="438"/>
                  </a:lnTo>
                  <a:lnTo>
                    <a:pt x="531" y="439"/>
                  </a:lnTo>
                  <a:lnTo>
                    <a:pt x="530" y="441"/>
                  </a:lnTo>
                  <a:lnTo>
                    <a:pt x="531" y="441"/>
                  </a:lnTo>
                  <a:lnTo>
                    <a:pt x="530" y="442"/>
                  </a:lnTo>
                  <a:lnTo>
                    <a:pt x="531" y="442"/>
                  </a:lnTo>
                  <a:lnTo>
                    <a:pt x="532" y="442"/>
                  </a:lnTo>
                  <a:lnTo>
                    <a:pt x="532" y="441"/>
                  </a:lnTo>
                  <a:lnTo>
                    <a:pt x="533" y="441"/>
                  </a:lnTo>
                  <a:lnTo>
                    <a:pt x="535" y="441"/>
                  </a:lnTo>
                  <a:lnTo>
                    <a:pt x="535" y="442"/>
                  </a:lnTo>
                  <a:lnTo>
                    <a:pt x="535" y="443"/>
                  </a:lnTo>
                  <a:lnTo>
                    <a:pt x="535" y="444"/>
                  </a:lnTo>
                  <a:lnTo>
                    <a:pt x="537" y="444"/>
                  </a:lnTo>
                  <a:lnTo>
                    <a:pt x="537" y="445"/>
                  </a:lnTo>
                  <a:lnTo>
                    <a:pt x="538" y="445"/>
                  </a:lnTo>
                  <a:lnTo>
                    <a:pt x="538" y="446"/>
                  </a:lnTo>
                  <a:lnTo>
                    <a:pt x="540" y="446"/>
                  </a:lnTo>
                  <a:lnTo>
                    <a:pt x="541" y="445"/>
                  </a:lnTo>
                  <a:lnTo>
                    <a:pt x="541" y="444"/>
                  </a:lnTo>
                  <a:lnTo>
                    <a:pt x="540" y="443"/>
                  </a:lnTo>
                  <a:lnTo>
                    <a:pt x="540" y="442"/>
                  </a:lnTo>
                  <a:lnTo>
                    <a:pt x="538" y="439"/>
                  </a:lnTo>
                  <a:lnTo>
                    <a:pt x="540" y="438"/>
                  </a:lnTo>
                  <a:lnTo>
                    <a:pt x="541" y="438"/>
                  </a:lnTo>
                  <a:lnTo>
                    <a:pt x="541" y="437"/>
                  </a:lnTo>
                  <a:lnTo>
                    <a:pt x="541" y="436"/>
                  </a:lnTo>
                  <a:lnTo>
                    <a:pt x="542" y="437"/>
                  </a:lnTo>
                  <a:lnTo>
                    <a:pt x="543" y="439"/>
                  </a:lnTo>
                  <a:lnTo>
                    <a:pt x="544" y="442"/>
                  </a:lnTo>
                  <a:lnTo>
                    <a:pt x="545" y="442"/>
                  </a:lnTo>
                  <a:lnTo>
                    <a:pt x="545" y="443"/>
                  </a:lnTo>
                  <a:lnTo>
                    <a:pt x="545" y="444"/>
                  </a:lnTo>
                  <a:lnTo>
                    <a:pt x="546" y="444"/>
                  </a:lnTo>
                  <a:lnTo>
                    <a:pt x="547" y="443"/>
                  </a:lnTo>
                  <a:lnTo>
                    <a:pt x="547" y="442"/>
                  </a:lnTo>
                  <a:lnTo>
                    <a:pt x="549" y="442"/>
                  </a:lnTo>
                  <a:lnTo>
                    <a:pt x="550" y="441"/>
                  </a:lnTo>
                  <a:lnTo>
                    <a:pt x="551" y="441"/>
                  </a:lnTo>
                  <a:lnTo>
                    <a:pt x="551" y="442"/>
                  </a:lnTo>
                  <a:lnTo>
                    <a:pt x="551" y="443"/>
                  </a:lnTo>
                  <a:lnTo>
                    <a:pt x="552" y="443"/>
                  </a:lnTo>
                  <a:lnTo>
                    <a:pt x="552" y="444"/>
                  </a:lnTo>
                  <a:lnTo>
                    <a:pt x="553" y="444"/>
                  </a:lnTo>
                  <a:lnTo>
                    <a:pt x="552" y="445"/>
                  </a:lnTo>
                  <a:lnTo>
                    <a:pt x="552" y="446"/>
                  </a:lnTo>
                  <a:lnTo>
                    <a:pt x="553" y="445"/>
                  </a:lnTo>
                  <a:lnTo>
                    <a:pt x="553" y="444"/>
                  </a:lnTo>
                  <a:lnTo>
                    <a:pt x="553" y="443"/>
                  </a:lnTo>
                  <a:lnTo>
                    <a:pt x="552" y="442"/>
                  </a:lnTo>
                  <a:lnTo>
                    <a:pt x="553" y="441"/>
                  </a:lnTo>
                  <a:lnTo>
                    <a:pt x="555" y="439"/>
                  </a:lnTo>
                  <a:lnTo>
                    <a:pt x="556" y="438"/>
                  </a:lnTo>
                  <a:lnTo>
                    <a:pt x="557" y="439"/>
                  </a:lnTo>
                  <a:lnTo>
                    <a:pt x="557" y="441"/>
                  </a:lnTo>
                  <a:lnTo>
                    <a:pt x="557" y="442"/>
                  </a:lnTo>
                  <a:lnTo>
                    <a:pt x="561" y="445"/>
                  </a:lnTo>
                  <a:lnTo>
                    <a:pt x="563" y="445"/>
                  </a:lnTo>
                  <a:lnTo>
                    <a:pt x="564" y="446"/>
                  </a:lnTo>
                  <a:lnTo>
                    <a:pt x="565" y="446"/>
                  </a:lnTo>
                  <a:lnTo>
                    <a:pt x="564" y="448"/>
                  </a:lnTo>
                  <a:lnTo>
                    <a:pt x="562" y="449"/>
                  </a:lnTo>
                  <a:lnTo>
                    <a:pt x="564" y="449"/>
                  </a:lnTo>
                  <a:lnTo>
                    <a:pt x="566" y="448"/>
                  </a:lnTo>
                  <a:lnTo>
                    <a:pt x="569" y="448"/>
                  </a:lnTo>
                  <a:lnTo>
                    <a:pt x="570" y="448"/>
                  </a:lnTo>
                  <a:lnTo>
                    <a:pt x="573" y="448"/>
                  </a:lnTo>
                  <a:lnTo>
                    <a:pt x="572" y="446"/>
                  </a:lnTo>
                  <a:lnTo>
                    <a:pt x="570" y="446"/>
                  </a:lnTo>
                  <a:lnTo>
                    <a:pt x="570" y="445"/>
                  </a:lnTo>
                  <a:lnTo>
                    <a:pt x="567" y="444"/>
                  </a:lnTo>
                  <a:lnTo>
                    <a:pt x="566" y="444"/>
                  </a:lnTo>
                  <a:lnTo>
                    <a:pt x="566" y="443"/>
                  </a:lnTo>
                  <a:lnTo>
                    <a:pt x="567" y="443"/>
                  </a:lnTo>
                  <a:lnTo>
                    <a:pt x="569" y="443"/>
                  </a:lnTo>
                  <a:lnTo>
                    <a:pt x="572" y="442"/>
                  </a:lnTo>
                  <a:lnTo>
                    <a:pt x="573" y="439"/>
                  </a:lnTo>
                  <a:lnTo>
                    <a:pt x="574" y="439"/>
                  </a:lnTo>
                  <a:lnTo>
                    <a:pt x="574" y="441"/>
                  </a:lnTo>
                  <a:lnTo>
                    <a:pt x="574" y="442"/>
                  </a:lnTo>
                  <a:lnTo>
                    <a:pt x="575" y="441"/>
                  </a:lnTo>
                  <a:lnTo>
                    <a:pt x="576" y="442"/>
                  </a:lnTo>
                  <a:lnTo>
                    <a:pt x="576" y="441"/>
                  </a:lnTo>
                  <a:lnTo>
                    <a:pt x="576" y="439"/>
                  </a:lnTo>
                  <a:lnTo>
                    <a:pt x="577" y="439"/>
                  </a:lnTo>
                  <a:lnTo>
                    <a:pt x="577" y="438"/>
                  </a:lnTo>
                  <a:lnTo>
                    <a:pt x="578" y="438"/>
                  </a:lnTo>
                  <a:lnTo>
                    <a:pt x="578" y="437"/>
                  </a:lnTo>
                  <a:lnTo>
                    <a:pt x="580" y="437"/>
                  </a:lnTo>
                  <a:lnTo>
                    <a:pt x="581" y="438"/>
                  </a:lnTo>
                  <a:lnTo>
                    <a:pt x="583" y="437"/>
                  </a:lnTo>
                  <a:lnTo>
                    <a:pt x="581" y="436"/>
                  </a:lnTo>
                  <a:lnTo>
                    <a:pt x="587" y="435"/>
                  </a:lnTo>
                  <a:lnTo>
                    <a:pt x="587" y="434"/>
                  </a:lnTo>
                  <a:lnTo>
                    <a:pt x="588" y="434"/>
                  </a:lnTo>
                  <a:lnTo>
                    <a:pt x="589" y="433"/>
                  </a:lnTo>
                  <a:lnTo>
                    <a:pt x="590" y="431"/>
                  </a:lnTo>
                  <a:lnTo>
                    <a:pt x="589" y="430"/>
                  </a:lnTo>
                  <a:lnTo>
                    <a:pt x="591" y="431"/>
                  </a:lnTo>
                  <a:lnTo>
                    <a:pt x="592" y="430"/>
                  </a:lnTo>
                  <a:lnTo>
                    <a:pt x="592" y="431"/>
                  </a:lnTo>
                  <a:lnTo>
                    <a:pt x="594" y="431"/>
                  </a:lnTo>
                  <a:lnTo>
                    <a:pt x="595" y="434"/>
                  </a:lnTo>
                  <a:lnTo>
                    <a:pt x="597" y="434"/>
                  </a:lnTo>
                  <a:lnTo>
                    <a:pt x="598" y="434"/>
                  </a:lnTo>
                  <a:lnTo>
                    <a:pt x="603" y="430"/>
                  </a:lnTo>
                  <a:lnTo>
                    <a:pt x="604" y="430"/>
                  </a:lnTo>
                  <a:lnTo>
                    <a:pt x="606" y="430"/>
                  </a:lnTo>
                  <a:lnTo>
                    <a:pt x="607" y="430"/>
                  </a:lnTo>
                  <a:lnTo>
                    <a:pt x="610" y="430"/>
                  </a:lnTo>
                  <a:lnTo>
                    <a:pt x="615" y="431"/>
                  </a:lnTo>
                  <a:lnTo>
                    <a:pt x="619" y="433"/>
                  </a:lnTo>
                  <a:lnTo>
                    <a:pt x="620" y="433"/>
                  </a:lnTo>
                  <a:lnTo>
                    <a:pt x="620" y="434"/>
                  </a:lnTo>
                  <a:lnTo>
                    <a:pt x="619" y="434"/>
                  </a:lnTo>
                  <a:lnTo>
                    <a:pt x="619" y="435"/>
                  </a:lnTo>
                  <a:lnTo>
                    <a:pt x="618" y="436"/>
                  </a:lnTo>
                  <a:lnTo>
                    <a:pt x="618" y="437"/>
                  </a:lnTo>
                  <a:lnTo>
                    <a:pt x="619" y="437"/>
                  </a:lnTo>
                  <a:lnTo>
                    <a:pt x="620" y="438"/>
                  </a:lnTo>
                  <a:lnTo>
                    <a:pt x="623" y="438"/>
                  </a:lnTo>
                  <a:lnTo>
                    <a:pt x="625" y="437"/>
                  </a:lnTo>
                  <a:lnTo>
                    <a:pt x="625" y="438"/>
                  </a:lnTo>
                  <a:lnTo>
                    <a:pt x="626" y="438"/>
                  </a:lnTo>
                  <a:lnTo>
                    <a:pt x="627" y="439"/>
                  </a:lnTo>
                  <a:lnTo>
                    <a:pt x="629" y="439"/>
                  </a:lnTo>
                  <a:lnTo>
                    <a:pt x="631" y="441"/>
                  </a:lnTo>
                  <a:lnTo>
                    <a:pt x="631" y="442"/>
                  </a:lnTo>
                  <a:lnTo>
                    <a:pt x="632" y="442"/>
                  </a:lnTo>
                  <a:lnTo>
                    <a:pt x="631" y="443"/>
                  </a:lnTo>
                  <a:lnTo>
                    <a:pt x="626" y="444"/>
                  </a:lnTo>
                  <a:lnTo>
                    <a:pt x="626" y="445"/>
                  </a:lnTo>
                  <a:lnTo>
                    <a:pt x="631" y="445"/>
                  </a:lnTo>
                  <a:lnTo>
                    <a:pt x="634" y="445"/>
                  </a:lnTo>
                  <a:lnTo>
                    <a:pt x="634" y="446"/>
                  </a:lnTo>
                  <a:lnTo>
                    <a:pt x="635" y="448"/>
                  </a:lnTo>
                  <a:lnTo>
                    <a:pt x="636" y="449"/>
                  </a:lnTo>
                  <a:lnTo>
                    <a:pt x="636" y="450"/>
                  </a:lnTo>
                  <a:lnTo>
                    <a:pt x="635" y="452"/>
                  </a:lnTo>
                  <a:lnTo>
                    <a:pt x="635" y="453"/>
                  </a:lnTo>
                  <a:lnTo>
                    <a:pt x="636" y="453"/>
                  </a:lnTo>
                  <a:lnTo>
                    <a:pt x="636" y="454"/>
                  </a:lnTo>
                  <a:lnTo>
                    <a:pt x="635" y="455"/>
                  </a:lnTo>
                  <a:lnTo>
                    <a:pt x="635" y="456"/>
                  </a:lnTo>
                  <a:lnTo>
                    <a:pt x="634" y="457"/>
                  </a:lnTo>
                  <a:lnTo>
                    <a:pt x="633" y="457"/>
                  </a:lnTo>
                  <a:lnTo>
                    <a:pt x="633" y="458"/>
                  </a:lnTo>
                  <a:lnTo>
                    <a:pt x="632" y="458"/>
                  </a:lnTo>
                  <a:lnTo>
                    <a:pt x="632" y="459"/>
                  </a:lnTo>
                  <a:lnTo>
                    <a:pt x="632" y="460"/>
                  </a:lnTo>
                  <a:lnTo>
                    <a:pt x="627" y="461"/>
                  </a:lnTo>
                  <a:lnTo>
                    <a:pt x="626" y="461"/>
                  </a:lnTo>
                  <a:lnTo>
                    <a:pt x="626" y="464"/>
                  </a:lnTo>
                  <a:lnTo>
                    <a:pt x="625" y="464"/>
                  </a:lnTo>
                  <a:lnTo>
                    <a:pt x="626" y="465"/>
                  </a:lnTo>
                  <a:lnTo>
                    <a:pt x="627" y="465"/>
                  </a:lnTo>
                  <a:lnTo>
                    <a:pt x="629" y="465"/>
                  </a:lnTo>
                  <a:lnTo>
                    <a:pt x="627" y="466"/>
                  </a:lnTo>
                  <a:lnTo>
                    <a:pt x="627" y="467"/>
                  </a:lnTo>
                  <a:lnTo>
                    <a:pt x="626" y="467"/>
                  </a:lnTo>
                  <a:lnTo>
                    <a:pt x="626" y="468"/>
                  </a:lnTo>
                  <a:lnTo>
                    <a:pt x="626" y="469"/>
                  </a:lnTo>
                  <a:lnTo>
                    <a:pt x="629" y="471"/>
                  </a:lnTo>
                  <a:lnTo>
                    <a:pt x="629" y="472"/>
                  </a:lnTo>
                  <a:lnTo>
                    <a:pt x="627" y="473"/>
                  </a:lnTo>
                  <a:lnTo>
                    <a:pt x="629" y="475"/>
                  </a:lnTo>
                  <a:lnTo>
                    <a:pt x="629" y="476"/>
                  </a:lnTo>
                  <a:lnTo>
                    <a:pt x="627" y="476"/>
                  </a:lnTo>
                  <a:lnTo>
                    <a:pt x="627" y="477"/>
                  </a:lnTo>
                  <a:lnTo>
                    <a:pt x="629" y="477"/>
                  </a:lnTo>
                  <a:lnTo>
                    <a:pt x="629" y="479"/>
                  </a:lnTo>
                  <a:lnTo>
                    <a:pt x="629" y="480"/>
                  </a:lnTo>
                  <a:lnTo>
                    <a:pt x="627" y="480"/>
                  </a:lnTo>
                  <a:lnTo>
                    <a:pt x="627" y="481"/>
                  </a:lnTo>
                  <a:lnTo>
                    <a:pt x="626" y="481"/>
                  </a:lnTo>
                  <a:lnTo>
                    <a:pt x="625" y="481"/>
                  </a:lnTo>
                  <a:lnTo>
                    <a:pt x="624" y="482"/>
                  </a:lnTo>
                  <a:lnTo>
                    <a:pt x="622" y="481"/>
                  </a:lnTo>
                  <a:lnTo>
                    <a:pt x="619" y="481"/>
                  </a:lnTo>
                  <a:lnTo>
                    <a:pt x="618" y="482"/>
                  </a:lnTo>
                  <a:lnTo>
                    <a:pt x="617" y="483"/>
                  </a:lnTo>
                  <a:lnTo>
                    <a:pt x="615" y="483"/>
                  </a:lnTo>
                  <a:lnTo>
                    <a:pt x="615" y="484"/>
                  </a:lnTo>
                  <a:lnTo>
                    <a:pt x="613" y="484"/>
                  </a:lnTo>
                  <a:lnTo>
                    <a:pt x="612" y="485"/>
                  </a:lnTo>
                  <a:lnTo>
                    <a:pt x="611" y="485"/>
                  </a:lnTo>
                  <a:lnTo>
                    <a:pt x="610" y="484"/>
                  </a:lnTo>
                  <a:lnTo>
                    <a:pt x="609" y="484"/>
                  </a:lnTo>
                  <a:lnTo>
                    <a:pt x="608" y="484"/>
                  </a:lnTo>
                  <a:lnTo>
                    <a:pt x="608" y="483"/>
                  </a:lnTo>
                  <a:lnTo>
                    <a:pt x="606" y="483"/>
                  </a:lnTo>
                  <a:lnTo>
                    <a:pt x="606" y="482"/>
                  </a:lnTo>
                  <a:lnTo>
                    <a:pt x="604" y="483"/>
                  </a:lnTo>
                  <a:lnTo>
                    <a:pt x="603" y="483"/>
                  </a:lnTo>
                  <a:lnTo>
                    <a:pt x="602" y="483"/>
                  </a:lnTo>
                  <a:lnTo>
                    <a:pt x="601" y="482"/>
                  </a:lnTo>
                  <a:lnTo>
                    <a:pt x="600" y="482"/>
                  </a:lnTo>
                  <a:lnTo>
                    <a:pt x="598" y="479"/>
                  </a:lnTo>
                  <a:lnTo>
                    <a:pt x="598" y="477"/>
                  </a:lnTo>
                  <a:lnTo>
                    <a:pt x="598" y="476"/>
                  </a:lnTo>
                  <a:lnTo>
                    <a:pt x="598" y="475"/>
                  </a:lnTo>
                  <a:lnTo>
                    <a:pt x="598" y="473"/>
                  </a:lnTo>
                  <a:lnTo>
                    <a:pt x="600" y="473"/>
                  </a:lnTo>
                  <a:lnTo>
                    <a:pt x="600" y="472"/>
                  </a:lnTo>
                  <a:lnTo>
                    <a:pt x="598" y="472"/>
                  </a:lnTo>
                  <a:lnTo>
                    <a:pt x="598" y="471"/>
                  </a:lnTo>
                  <a:lnTo>
                    <a:pt x="597" y="471"/>
                  </a:lnTo>
                  <a:lnTo>
                    <a:pt x="596" y="470"/>
                  </a:lnTo>
                  <a:lnTo>
                    <a:pt x="595" y="469"/>
                  </a:lnTo>
                  <a:lnTo>
                    <a:pt x="595" y="468"/>
                  </a:lnTo>
                  <a:lnTo>
                    <a:pt x="594" y="468"/>
                  </a:lnTo>
                  <a:lnTo>
                    <a:pt x="594" y="469"/>
                  </a:lnTo>
                  <a:lnTo>
                    <a:pt x="594" y="470"/>
                  </a:lnTo>
                  <a:lnTo>
                    <a:pt x="595" y="471"/>
                  </a:lnTo>
                  <a:lnTo>
                    <a:pt x="595" y="472"/>
                  </a:lnTo>
                  <a:lnTo>
                    <a:pt x="596" y="472"/>
                  </a:lnTo>
                  <a:lnTo>
                    <a:pt x="596" y="473"/>
                  </a:lnTo>
                  <a:lnTo>
                    <a:pt x="596" y="476"/>
                  </a:lnTo>
                  <a:lnTo>
                    <a:pt x="595" y="477"/>
                  </a:lnTo>
                  <a:lnTo>
                    <a:pt x="595" y="479"/>
                  </a:lnTo>
                  <a:lnTo>
                    <a:pt x="595" y="480"/>
                  </a:lnTo>
                  <a:lnTo>
                    <a:pt x="595" y="481"/>
                  </a:lnTo>
                  <a:lnTo>
                    <a:pt x="594" y="481"/>
                  </a:lnTo>
                  <a:lnTo>
                    <a:pt x="594" y="482"/>
                  </a:lnTo>
                  <a:lnTo>
                    <a:pt x="592" y="482"/>
                  </a:lnTo>
                  <a:lnTo>
                    <a:pt x="589" y="482"/>
                  </a:lnTo>
                  <a:lnTo>
                    <a:pt x="588" y="483"/>
                  </a:lnTo>
                  <a:lnTo>
                    <a:pt x="587" y="483"/>
                  </a:lnTo>
                  <a:lnTo>
                    <a:pt x="585" y="483"/>
                  </a:lnTo>
                  <a:lnTo>
                    <a:pt x="583" y="484"/>
                  </a:lnTo>
                  <a:lnTo>
                    <a:pt x="583" y="483"/>
                  </a:lnTo>
                  <a:lnTo>
                    <a:pt x="581" y="483"/>
                  </a:lnTo>
                  <a:lnTo>
                    <a:pt x="580" y="483"/>
                  </a:lnTo>
                  <a:lnTo>
                    <a:pt x="579" y="483"/>
                  </a:lnTo>
                  <a:lnTo>
                    <a:pt x="579" y="482"/>
                  </a:lnTo>
                  <a:lnTo>
                    <a:pt x="579" y="481"/>
                  </a:lnTo>
                  <a:lnTo>
                    <a:pt x="579" y="480"/>
                  </a:lnTo>
                  <a:lnTo>
                    <a:pt x="578" y="479"/>
                  </a:lnTo>
                  <a:lnTo>
                    <a:pt x="579" y="477"/>
                  </a:lnTo>
                  <a:lnTo>
                    <a:pt x="579" y="476"/>
                  </a:lnTo>
                  <a:lnTo>
                    <a:pt x="578" y="476"/>
                  </a:lnTo>
                  <a:lnTo>
                    <a:pt x="578" y="477"/>
                  </a:lnTo>
                  <a:lnTo>
                    <a:pt x="578" y="479"/>
                  </a:lnTo>
                  <a:lnTo>
                    <a:pt x="578" y="480"/>
                  </a:lnTo>
                  <a:lnTo>
                    <a:pt x="578" y="481"/>
                  </a:lnTo>
                  <a:lnTo>
                    <a:pt x="578" y="482"/>
                  </a:lnTo>
                  <a:lnTo>
                    <a:pt x="578" y="483"/>
                  </a:lnTo>
                  <a:lnTo>
                    <a:pt x="577" y="484"/>
                  </a:lnTo>
                  <a:lnTo>
                    <a:pt x="576" y="484"/>
                  </a:lnTo>
                  <a:lnTo>
                    <a:pt x="575" y="483"/>
                  </a:lnTo>
                  <a:lnTo>
                    <a:pt x="575" y="482"/>
                  </a:lnTo>
                  <a:lnTo>
                    <a:pt x="575" y="481"/>
                  </a:lnTo>
                  <a:lnTo>
                    <a:pt x="574" y="477"/>
                  </a:lnTo>
                  <a:lnTo>
                    <a:pt x="574" y="479"/>
                  </a:lnTo>
                  <a:lnTo>
                    <a:pt x="574" y="480"/>
                  </a:lnTo>
                  <a:lnTo>
                    <a:pt x="574" y="482"/>
                  </a:lnTo>
                  <a:lnTo>
                    <a:pt x="574" y="483"/>
                  </a:lnTo>
                  <a:lnTo>
                    <a:pt x="573" y="484"/>
                  </a:lnTo>
                  <a:lnTo>
                    <a:pt x="570" y="484"/>
                  </a:lnTo>
                  <a:lnTo>
                    <a:pt x="567" y="484"/>
                  </a:lnTo>
                  <a:lnTo>
                    <a:pt x="567" y="482"/>
                  </a:lnTo>
                  <a:lnTo>
                    <a:pt x="567" y="481"/>
                  </a:lnTo>
                  <a:lnTo>
                    <a:pt x="566" y="481"/>
                  </a:lnTo>
                  <a:lnTo>
                    <a:pt x="566" y="482"/>
                  </a:lnTo>
                  <a:lnTo>
                    <a:pt x="565" y="483"/>
                  </a:lnTo>
                  <a:lnTo>
                    <a:pt x="565" y="484"/>
                  </a:lnTo>
                  <a:lnTo>
                    <a:pt x="564" y="484"/>
                  </a:lnTo>
                  <a:lnTo>
                    <a:pt x="562" y="482"/>
                  </a:lnTo>
                  <a:lnTo>
                    <a:pt x="561" y="482"/>
                  </a:lnTo>
                  <a:lnTo>
                    <a:pt x="561" y="483"/>
                  </a:lnTo>
                  <a:lnTo>
                    <a:pt x="562" y="484"/>
                  </a:lnTo>
                  <a:lnTo>
                    <a:pt x="562" y="485"/>
                  </a:lnTo>
                  <a:lnTo>
                    <a:pt x="560" y="485"/>
                  </a:lnTo>
                  <a:lnTo>
                    <a:pt x="558" y="485"/>
                  </a:lnTo>
                  <a:lnTo>
                    <a:pt x="558" y="484"/>
                  </a:lnTo>
                  <a:lnTo>
                    <a:pt x="557" y="485"/>
                  </a:lnTo>
                  <a:lnTo>
                    <a:pt x="556" y="485"/>
                  </a:lnTo>
                  <a:lnTo>
                    <a:pt x="555" y="484"/>
                  </a:lnTo>
                  <a:lnTo>
                    <a:pt x="555" y="483"/>
                  </a:lnTo>
                  <a:lnTo>
                    <a:pt x="555" y="482"/>
                  </a:lnTo>
                  <a:lnTo>
                    <a:pt x="553" y="482"/>
                  </a:lnTo>
                  <a:lnTo>
                    <a:pt x="553" y="483"/>
                  </a:lnTo>
                  <a:lnTo>
                    <a:pt x="553" y="484"/>
                  </a:lnTo>
                  <a:lnTo>
                    <a:pt x="552" y="485"/>
                  </a:lnTo>
                  <a:lnTo>
                    <a:pt x="551" y="485"/>
                  </a:lnTo>
                  <a:lnTo>
                    <a:pt x="550" y="484"/>
                  </a:lnTo>
                  <a:lnTo>
                    <a:pt x="549" y="484"/>
                  </a:lnTo>
                  <a:lnTo>
                    <a:pt x="547" y="484"/>
                  </a:lnTo>
                  <a:lnTo>
                    <a:pt x="546" y="484"/>
                  </a:lnTo>
                  <a:lnTo>
                    <a:pt x="546" y="483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2" y="483"/>
                  </a:lnTo>
                  <a:lnTo>
                    <a:pt x="542" y="482"/>
                  </a:lnTo>
                  <a:lnTo>
                    <a:pt x="542" y="481"/>
                  </a:lnTo>
                  <a:lnTo>
                    <a:pt x="542" y="480"/>
                  </a:lnTo>
                  <a:lnTo>
                    <a:pt x="543" y="479"/>
                  </a:lnTo>
                  <a:lnTo>
                    <a:pt x="543" y="477"/>
                  </a:lnTo>
                  <a:lnTo>
                    <a:pt x="543" y="476"/>
                  </a:lnTo>
                  <a:lnTo>
                    <a:pt x="543" y="475"/>
                  </a:lnTo>
                  <a:lnTo>
                    <a:pt x="544" y="475"/>
                  </a:lnTo>
                  <a:lnTo>
                    <a:pt x="544" y="473"/>
                  </a:lnTo>
                  <a:lnTo>
                    <a:pt x="545" y="473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3" y="471"/>
                  </a:lnTo>
                  <a:lnTo>
                    <a:pt x="543" y="470"/>
                  </a:lnTo>
                  <a:lnTo>
                    <a:pt x="543" y="468"/>
                  </a:lnTo>
                  <a:lnTo>
                    <a:pt x="542" y="468"/>
                  </a:lnTo>
                  <a:lnTo>
                    <a:pt x="542" y="469"/>
                  </a:lnTo>
                  <a:lnTo>
                    <a:pt x="542" y="470"/>
                  </a:lnTo>
                  <a:lnTo>
                    <a:pt x="541" y="470"/>
                  </a:lnTo>
                  <a:lnTo>
                    <a:pt x="541" y="471"/>
                  </a:lnTo>
                  <a:lnTo>
                    <a:pt x="541" y="472"/>
                  </a:lnTo>
                  <a:lnTo>
                    <a:pt x="541" y="473"/>
                  </a:lnTo>
                  <a:lnTo>
                    <a:pt x="541" y="475"/>
                  </a:lnTo>
                  <a:lnTo>
                    <a:pt x="540" y="476"/>
                  </a:lnTo>
                  <a:lnTo>
                    <a:pt x="540" y="477"/>
                  </a:lnTo>
                  <a:lnTo>
                    <a:pt x="538" y="477"/>
                  </a:lnTo>
                  <a:lnTo>
                    <a:pt x="538" y="476"/>
                  </a:lnTo>
                  <a:lnTo>
                    <a:pt x="538" y="475"/>
                  </a:lnTo>
                  <a:lnTo>
                    <a:pt x="538" y="473"/>
                  </a:lnTo>
                  <a:lnTo>
                    <a:pt x="538" y="472"/>
                  </a:lnTo>
                  <a:lnTo>
                    <a:pt x="537" y="471"/>
                  </a:lnTo>
                  <a:lnTo>
                    <a:pt x="537" y="472"/>
                  </a:lnTo>
                  <a:lnTo>
                    <a:pt x="537" y="475"/>
                  </a:lnTo>
                  <a:lnTo>
                    <a:pt x="535" y="475"/>
                  </a:lnTo>
                  <a:lnTo>
                    <a:pt x="535" y="476"/>
                  </a:lnTo>
                  <a:lnTo>
                    <a:pt x="537" y="476"/>
                  </a:lnTo>
                  <a:lnTo>
                    <a:pt x="537" y="477"/>
                  </a:lnTo>
                  <a:lnTo>
                    <a:pt x="535" y="479"/>
                  </a:lnTo>
                  <a:lnTo>
                    <a:pt x="535" y="480"/>
                  </a:lnTo>
                  <a:lnTo>
                    <a:pt x="535" y="481"/>
                  </a:lnTo>
                  <a:lnTo>
                    <a:pt x="534" y="481"/>
                  </a:lnTo>
                  <a:lnTo>
                    <a:pt x="533" y="481"/>
                  </a:lnTo>
                  <a:lnTo>
                    <a:pt x="533" y="482"/>
                  </a:lnTo>
                  <a:lnTo>
                    <a:pt x="531" y="482"/>
                  </a:lnTo>
                  <a:lnTo>
                    <a:pt x="530" y="482"/>
                  </a:lnTo>
                  <a:lnTo>
                    <a:pt x="529" y="482"/>
                  </a:lnTo>
                  <a:lnTo>
                    <a:pt x="528" y="483"/>
                  </a:lnTo>
                  <a:lnTo>
                    <a:pt x="528" y="482"/>
                  </a:lnTo>
                  <a:lnTo>
                    <a:pt x="528" y="481"/>
                  </a:lnTo>
                  <a:lnTo>
                    <a:pt x="527" y="481"/>
                  </a:lnTo>
                  <a:lnTo>
                    <a:pt x="527" y="482"/>
                  </a:lnTo>
                  <a:lnTo>
                    <a:pt x="522" y="480"/>
                  </a:lnTo>
                  <a:lnTo>
                    <a:pt x="524" y="480"/>
                  </a:lnTo>
                  <a:lnTo>
                    <a:pt x="524" y="479"/>
                  </a:lnTo>
                  <a:lnTo>
                    <a:pt x="522" y="480"/>
                  </a:lnTo>
                  <a:lnTo>
                    <a:pt x="521" y="480"/>
                  </a:lnTo>
                  <a:lnTo>
                    <a:pt x="520" y="479"/>
                  </a:lnTo>
                  <a:lnTo>
                    <a:pt x="519" y="477"/>
                  </a:lnTo>
                  <a:lnTo>
                    <a:pt x="519" y="476"/>
                  </a:lnTo>
                  <a:close/>
                  <a:moveTo>
                    <a:pt x="490" y="406"/>
                  </a:moveTo>
                  <a:lnTo>
                    <a:pt x="489" y="406"/>
                  </a:lnTo>
                  <a:lnTo>
                    <a:pt x="489" y="407"/>
                  </a:lnTo>
                  <a:lnTo>
                    <a:pt x="490" y="407"/>
                  </a:lnTo>
                  <a:lnTo>
                    <a:pt x="490" y="406"/>
                  </a:lnTo>
                  <a:close/>
                  <a:moveTo>
                    <a:pt x="530" y="390"/>
                  </a:moveTo>
                  <a:lnTo>
                    <a:pt x="529" y="388"/>
                  </a:lnTo>
                  <a:lnTo>
                    <a:pt x="528" y="386"/>
                  </a:lnTo>
                  <a:lnTo>
                    <a:pt x="526" y="386"/>
                  </a:lnTo>
                  <a:lnTo>
                    <a:pt x="524" y="386"/>
                  </a:lnTo>
                  <a:lnTo>
                    <a:pt x="521" y="389"/>
                  </a:lnTo>
                  <a:lnTo>
                    <a:pt x="520" y="390"/>
                  </a:lnTo>
                  <a:lnTo>
                    <a:pt x="521" y="391"/>
                  </a:lnTo>
                  <a:lnTo>
                    <a:pt x="524" y="398"/>
                  </a:lnTo>
                  <a:lnTo>
                    <a:pt x="526" y="400"/>
                  </a:lnTo>
                  <a:lnTo>
                    <a:pt x="527" y="401"/>
                  </a:lnTo>
                  <a:lnTo>
                    <a:pt x="528" y="401"/>
                  </a:lnTo>
                  <a:lnTo>
                    <a:pt x="528" y="400"/>
                  </a:lnTo>
                  <a:lnTo>
                    <a:pt x="529" y="400"/>
                  </a:lnTo>
                  <a:lnTo>
                    <a:pt x="529" y="401"/>
                  </a:lnTo>
                  <a:lnTo>
                    <a:pt x="530" y="401"/>
                  </a:lnTo>
                  <a:lnTo>
                    <a:pt x="530" y="400"/>
                  </a:lnTo>
                  <a:lnTo>
                    <a:pt x="529" y="399"/>
                  </a:lnTo>
                  <a:lnTo>
                    <a:pt x="529" y="397"/>
                  </a:lnTo>
                  <a:lnTo>
                    <a:pt x="529" y="396"/>
                  </a:lnTo>
                  <a:lnTo>
                    <a:pt x="529" y="395"/>
                  </a:lnTo>
                  <a:lnTo>
                    <a:pt x="529" y="393"/>
                  </a:lnTo>
                  <a:lnTo>
                    <a:pt x="530" y="393"/>
                  </a:lnTo>
                  <a:lnTo>
                    <a:pt x="530" y="392"/>
                  </a:lnTo>
                  <a:lnTo>
                    <a:pt x="531" y="392"/>
                  </a:lnTo>
                  <a:lnTo>
                    <a:pt x="530" y="391"/>
                  </a:lnTo>
                  <a:lnTo>
                    <a:pt x="531" y="391"/>
                  </a:lnTo>
                  <a:lnTo>
                    <a:pt x="530" y="390"/>
                  </a:lnTo>
                  <a:close/>
                  <a:moveTo>
                    <a:pt x="282" y="384"/>
                  </a:moveTo>
                  <a:lnTo>
                    <a:pt x="281" y="382"/>
                  </a:lnTo>
                  <a:lnTo>
                    <a:pt x="277" y="384"/>
                  </a:lnTo>
                  <a:lnTo>
                    <a:pt x="276" y="384"/>
                  </a:lnTo>
                  <a:lnTo>
                    <a:pt x="275" y="384"/>
                  </a:lnTo>
                  <a:lnTo>
                    <a:pt x="272" y="385"/>
                  </a:lnTo>
                  <a:lnTo>
                    <a:pt x="270" y="388"/>
                  </a:lnTo>
                  <a:lnTo>
                    <a:pt x="270" y="389"/>
                  </a:lnTo>
                  <a:lnTo>
                    <a:pt x="270" y="390"/>
                  </a:lnTo>
                  <a:lnTo>
                    <a:pt x="273" y="390"/>
                  </a:lnTo>
                  <a:lnTo>
                    <a:pt x="275" y="391"/>
                  </a:lnTo>
                  <a:lnTo>
                    <a:pt x="277" y="391"/>
                  </a:lnTo>
                  <a:lnTo>
                    <a:pt x="281" y="391"/>
                  </a:lnTo>
                  <a:lnTo>
                    <a:pt x="282" y="392"/>
                  </a:lnTo>
                  <a:lnTo>
                    <a:pt x="283" y="392"/>
                  </a:lnTo>
                  <a:lnTo>
                    <a:pt x="283" y="391"/>
                  </a:lnTo>
                  <a:lnTo>
                    <a:pt x="284" y="389"/>
                  </a:lnTo>
                  <a:lnTo>
                    <a:pt x="284" y="388"/>
                  </a:lnTo>
                  <a:lnTo>
                    <a:pt x="284" y="386"/>
                  </a:lnTo>
                  <a:lnTo>
                    <a:pt x="283" y="385"/>
                  </a:lnTo>
                  <a:lnTo>
                    <a:pt x="282" y="384"/>
                  </a:lnTo>
                  <a:close/>
                  <a:moveTo>
                    <a:pt x="363" y="349"/>
                  </a:moveTo>
                  <a:lnTo>
                    <a:pt x="363" y="350"/>
                  </a:lnTo>
                  <a:lnTo>
                    <a:pt x="363" y="351"/>
                  </a:lnTo>
                  <a:lnTo>
                    <a:pt x="363" y="352"/>
                  </a:lnTo>
                  <a:lnTo>
                    <a:pt x="363" y="353"/>
                  </a:lnTo>
                  <a:lnTo>
                    <a:pt x="364" y="353"/>
                  </a:lnTo>
                  <a:lnTo>
                    <a:pt x="364" y="354"/>
                  </a:lnTo>
                  <a:lnTo>
                    <a:pt x="364" y="355"/>
                  </a:lnTo>
                  <a:lnTo>
                    <a:pt x="364" y="357"/>
                  </a:lnTo>
                  <a:lnTo>
                    <a:pt x="364" y="358"/>
                  </a:lnTo>
                  <a:lnTo>
                    <a:pt x="366" y="358"/>
                  </a:lnTo>
                  <a:lnTo>
                    <a:pt x="364" y="359"/>
                  </a:lnTo>
                  <a:lnTo>
                    <a:pt x="366" y="359"/>
                  </a:lnTo>
                  <a:lnTo>
                    <a:pt x="366" y="361"/>
                  </a:lnTo>
                  <a:lnTo>
                    <a:pt x="367" y="362"/>
                  </a:lnTo>
                  <a:lnTo>
                    <a:pt x="366" y="362"/>
                  </a:lnTo>
                  <a:lnTo>
                    <a:pt x="366" y="363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7" y="366"/>
                  </a:lnTo>
                  <a:lnTo>
                    <a:pt x="368" y="366"/>
                  </a:lnTo>
                  <a:lnTo>
                    <a:pt x="368" y="367"/>
                  </a:lnTo>
                  <a:lnTo>
                    <a:pt x="369" y="368"/>
                  </a:lnTo>
                  <a:lnTo>
                    <a:pt x="369" y="369"/>
                  </a:lnTo>
                  <a:lnTo>
                    <a:pt x="369" y="370"/>
                  </a:lnTo>
                  <a:lnTo>
                    <a:pt x="370" y="370"/>
                  </a:lnTo>
                  <a:lnTo>
                    <a:pt x="372" y="370"/>
                  </a:lnTo>
                  <a:lnTo>
                    <a:pt x="373" y="370"/>
                  </a:lnTo>
                  <a:lnTo>
                    <a:pt x="374" y="374"/>
                  </a:lnTo>
                  <a:lnTo>
                    <a:pt x="375" y="373"/>
                  </a:lnTo>
                  <a:lnTo>
                    <a:pt x="378" y="373"/>
                  </a:lnTo>
                  <a:lnTo>
                    <a:pt x="379" y="369"/>
                  </a:lnTo>
                  <a:lnTo>
                    <a:pt x="379" y="367"/>
                  </a:lnTo>
                  <a:lnTo>
                    <a:pt x="379" y="366"/>
                  </a:lnTo>
                  <a:lnTo>
                    <a:pt x="378" y="366"/>
                  </a:lnTo>
                  <a:lnTo>
                    <a:pt x="378" y="365"/>
                  </a:lnTo>
                  <a:lnTo>
                    <a:pt x="378" y="364"/>
                  </a:lnTo>
                  <a:lnTo>
                    <a:pt x="377" y="363"/>
                  </a:lnTo>
                  <a:lnTo>
                    <a:pt x="375" y="361"/>
                  </a:lnTo>
                  <a:lnTo>
                    <a:pt x="375" y="359"/>
                  </a:lnTo>
                  <a:lnTo>
                    <a:pt x="374" y="359"/>
                  </a:lnTo>
                  <a:lnTo>
                    <a:pt x="372" y="359"/>
                  </a:lnTo>
                  <a:lnTo>
                    <a:pt x="372" y="358"/>
                  </a:lnTo>
                  <a:lnTo>
                    <a:pt x="372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3" y="354"/>
                  </a:lnTo>
                  <a:lnTo>
                    <a:pt x="372" y="353"/>
                  </a:lnTo>
                  <a:lnTo>
                    <a:pt x="369" y="349"/>
                  </a:lnTo>
                  <a:lnTo>
                    <a:pt x="367" y="345"/>
                  </a:lnTo>
                  <a:lnTo>
                    <a:pt x="366" y="344"/>
                  </a:lnTo>
                  <a:lnTo>
                    <a:pt x="366" y="343"/>
                  </a:lnTo>
                  <a:lnTo>
                    <a:pt x="362" y="343"/>
                  </a:lnTo>
                  <a:lnTo>
                    <a:pt x="361" y="344"/>
                  </a:lnTo>
                  <a:lnTo>
                    <a:pt x="361" y="345"/>
                  </a:lnTo>
                  <a:lnTo>
                    <a:pt x="361" y="346"/>
                  </a:lnTo>
                  <a:lnTo>
                    <a:pt x="362" y="347"/>
                  </a:lnTo>
                  <a:lnTo>
                    <a:pt x="363" y="349"/>
                  </a:lnTo>
                  <a:close/>
                  <a:moveTo>
                    <a:pt x="524" y="349"/>
                  </a:moveTo>
                  <a:lnTo>
                    <a:pt x="520" y="349"/>
                  </a:lnTo>
                  <a:lnTo>
                    <a:pt x="518" y="347"/>
                  </a:lnTo>
                  <a:lnTo>
                    <a:pt x="517" y="347"/>
                  </a:lnTo>
                  <a:lnTo>
                    <a:pt x="516" y="350"/>
                  </a:lnTo>
                  <a:lnTo>
                    <a:pt x="515" y="350"/>
                  </a:lnTo>
                  <a:lnTo>
                    <a:pt x="515" y="351"/>
                  </a:lnTo>
                  <a:lnTo>
                    <a:pt x="515" y="352"/>
                  </a:lnTo>
                  <a:lnTo>
                    <a:pt x="515" y="353"/>
                  </a:lnTo>
                  <a:lnTo>
                    <a:pt x="515" y="354"/>
                  </a:lnTo>
                  <a:lnTo>
                    <a:pt x="515" y="358"/>
                  </a:lnTo>
                  <a:lnTo>
                    <a:pt x="515" y="359"/>
                  </a:lnTo>
                  <a:lnTo>
                    <a:pt x="515" y="361"/>
                  </a:lnTo>
                  <a:lnTo>
                    <a:pt x="516" y="361"/>
                  </a:lnTo>
                  <a:lnTo>
                    <a:pt x="516" y="362"/>
                  </a:lnTo>
                  <a:lnTo>
                    <a:pt x="516" y="363"/>
                  </a:lnTo>
                  <a:lnTo>
                    <a:pt x="518" y="364"/>
                  </a:lnTo>
                  <a:lnTo>
                    <a:pt x="520" y="366"/>
                  </a:lnTo>
                  <a:lnTo>
                    <a:pt x="522" y="367"/>
                  </a:lnTo>
                  <a:lnTo>
                    <a:pt x="522" y="368"/>
                  </a:lnTo>
                  <a:lnTo>
                    <a:pt x="522" y="369"/>
                  </a:lnTo>
                  <a:lnTo>
                    <a:pt x="526" y="368"/>
                  </a:lnTo>
                  <a:lnTo>
                    <a:pt x="527" y="368"/>
                  </a:lnTo>
                  <a:lnTo>
                    <a:pt x="530" y="366"/>
                  </a:lnTo>
                  <a:lnTo>
                    <a:pt x="531" y="364"/>
                  </a:lnTo>
                  <a:lnTo>
                    <a:pt x="531" y="363"/>
                  </a:lnTo>
                  <a:lnTo>
                    <a:pt x="531" y="362"/>
                  </a:lnTo>
                  <a:lnTo>
                    <a:pt x="530" y="362"/>
                  </a:lnTo>
                  <a:lnTo>
                    <a:pt x="530" y="361"/>
                  </a:lnTo>
                  <a:lnTo>
                    <a:pt x="530" y="359"/>
                  </a:lnTo>
                  <a:lnTo>
                    <a:pt x="530" y="358"/>
                  </a:lnTo>
                  <a:lnTo>
                    <a:pt x="530" y="357"/>
                  </a:lnTo>
                  <a:lnTo>
                    <a:pt x="530" y="355"/>
                  </a:lnTo>
                  <a:lnTo>
                    <a:pt x="526" y="351"/>
                  </a:lnTo>
                  <a:lnTo>
                    <a:pt x="526" y="350"/>
                  </a:lnTo>
                  <a:lnTo>
                    <a:pt x="524" y="349"/>
                  </a:lnTo>
                  <a:close/>
                  <a:moveTo>
                    <a:pt x="287" y="343"/>
                  </a:moveTo>
                  <a:lnTo>
                    <a:pt x="288" y="344"/>
                  </a:lnTo>
                  <a:lnTo>
                    <a:pt x="287" y="344"/>
                  </a:lnTo>
                  <a:lnTo>
                    <a:pt x="287" y="345"/>
                  </a:lnTo>
                  <a:lnTo>
                    <a:pt x="287" y="346"/>
                  </a:lnTo>
                  <a:lnTo>
                    <a:pt x="287" y="347"/>
                  </a:lnTo>
                  <a:lnTo>
                    <a:pt x="288" y="347"/>
                  </a:lnTo>
                  <a:lnTo>
                    <a:pt x="288" y="349"/>
                  </a:lnTo>
                  <a:lnTo>
                    <a:pt x="289" y="350"/>
                  </a:lnTo>
                  <a:lnTo>
                    <a:pt x="288" y="350"/>
                  </a:lnTo>
                  <a:lnTo>
                    <a:pt x="287" y="351"/>
                  </a:lnTo>
                  <a:lnTo>
                    <a:pt x="287" y="352"/>
                  </a:lnTo>
                  <a:lnTo>
                    <a:pt x="287" y="353"/>
                  </a:lnTo>
                  <a:lnTo>
                    <a:pt x="288" y="354"/>
                  </a:lnTo>
                  <a:lnTo>
                    <a:pt x="289" y="354"/>
                  </a:lnTo>
                  <a:lnTo>
                    <a:pt x="290" y="355"/>
                  </a:lnTo>
                  <a:lnTo>
                    <a:pt x="290" y="357"/>
                  </a:lnTo>
                  <a:lnTo>
                    <a:pt x="291" y="358"/>
                  </a:lnTo>
                  <a:lnTo>
                    <a:pt x="292" y="358"/>
                  </a:lnTo>
                  <a:lnTo>
                    <a:pt x="292" y="357"/>
                  </a:lnTo>
                  <a:lnTo>
                    <a:pt x="293" y="358"/>
                  </a:lnTo>
                  <a:lnTo>
                    <a:pt x="293" y="359"/>
                  </a:lnTo>
                  <a:lnTo>
                    <a:pt x="294" y="361"/>
                  </a:lnTo>
                  <a:lnTo>
                    <a:pt x="294" y="362"/>
                  </a:lnTo>
                  <a:lnTo>
                    <a:pt x="299" y="364"/>
                  </a:lnTo>
                  <a:lnTo>
                    <a:pt x="300" y="364"/>
                  </a:lnTo>
                  <a:lnTo>
                    <a:pt x="301" y="363"/>
                  </a:lnTo>
                  <a:lnTo>
                    <a:pt x="305" y="361"/>
                  </a:lnTo>
                  <a:lnTo>
                    <a:pt x="306" y="358"/>
                  </a:lnTo>
                  <a:lnTo>
                    <a:pt x="307" y="358"/>
                  </a:lnTo>
                  <a:lnTo>
                    <a:pt x="307" y="359"/>
                  </a:lnTo>
                  <a:lnTo>
                    <a:pt x="312" y="359"/>
                  </a:lnTo>
                  <a:lnTo>
                    <a:pt x="313" y="358"/>
                  </a:lnTo>
                  <a:lnTo>
                    <a:pt x="315" y="357"/>
                  </a:lnTo>
                  <a:lnTo>
                    <a:pt x="318" y="354"/>
                  </a:lnTo>
                  <a:lnTo>
                    <a:pt x="318" y="353"/>
                  </a:lnTo>
                  <a:lnTo>
                    <a:pt x="320" y="353"/>
                  </a:lnTo>
                  <a:lnTo>
                    <a:pt x="320" y="352"/>
                  </a:lnTo>
                  <a:lnTo>
                    <a:pt x="320" y="351"/>
                  </a:lnTo>
                  <a:lnTo>
                    <a:pt x="318" y="351"/>
                  </a:lnTo>
                  <a:lnTo>
                    <a:pt x="318" y="350"/>
                  </a:lnTo>
                  <a:lnTo>
                    <a:pt x="320" y="350"/>
                  </a:lnTo>
                  <a:lnTo>
                    <a:pt x="320" y="349"/>
                  </a:lnTo>
                  <a:lnTo>
                    <a:pt x="320" y="347"/>
                  </a:lnTo>
                  <a:lnTo>
                    <a:pt x="320" y="346"/>
                  </a:lnTo>
                  <a:lnTo>
                    <a:pt x="320" y="345"/>
                  </a:lnTo>
                  <a:lnTo>
                    <a:pt x="320" y="344"/>
                  </a:lnTo>
                  <a:lnTo>
                    <a:pt x="320" y="343"/>
                  </a:lnTo>
                  <a:lnTo>
                    <a:pt x="320" y="342"/>
                  </a:lnTo>
                  <a:lnTo>
                    <a:pt x="318" y="342"/>
                  </a:lnTo>
                  <a:lnTo>
                    <a:pt x="317" y="342"/>
                  </a:lnTo>
                  <a:lnTo>
                    <a:pt x="316" y="342"/>
                  </a:lnTo>
                  <a:lnTo>
                    <a:pt x="313" y="343"/>
                  </a:lnTo>
                  <a:lnTo>
                    <a:pt x="313" y="342"/>
                  </a:lnTo>
                  <a:lnTo>
                    <a:pt x="313" y="340"/>
                  </a:lnTo>
                  <a:lnTo>
                    <a:pt x="312" y="339"/>
                  </a:lnTo>
                  <a:lnTo>
                    <a:pt x="312" y="338"/>
                  </a:lnTo>
                  <a:lnTo>
                    <a:pt x="312" y="336"/>
                  </a:lnTo>
                  <a:lnTo>
                    <a:pt x="315" y="336"/>
                  </a:lnTo>
                  <a:lnTo>
                    <a:pt x="318" y="335"/>
                  </a:lnTo>
                  <a:lnTo>
                    <a:pt x="318" y="334"/>
                  </a:lnTo>
                  <a:lnTo>
                    <a:pt x="321" y="334"/>
                  </a:lnTo>
                  <a:lnTo>
                    <a:pt x="322" y="333"/>
                  </a:lnTo>
                  <a:lnTo>
                    <a:pt x="323" y="332"/>
                  </a:lnTo>
                  <a:lnTo>
                    <a:pt x="324" y="331"/>
                  </a:lnTo>
                  <a:lnTo>
                    <a:pt x="324" y="330"/>
                  </a:lnTo>
                  <a:lnTo>
                    <a:pt x="324" y="329"/>
                  </a:lnTo>
                  <a:lnTo>
                    <a:pt x="324" y="328"/>
                  </a:lnTo>
                  <a:lnTo>
                    <a:pt x="323" y="327"/>
                  </a:lnTo>
                  <a:lnTo>
                    <a:pt x="321" y="327"/>
                  </a:lnTo>
                  <a:lnTo>
                    <a:pt x="316" y="327"/>
                  </a:lnTo>
                  <a:lnTo>
                    <a:pt x="313" y="327"/>
                  </a:lnTo>
                  <a:lnTo>
                    <a:pt x="312" y="328"/>
                  </a:lnTo>
                  <a:lnTo>
                    <a:pt x="310" y="328"/>
                  </a:lnTo>
                  <a:lnTo>
                    <a:pt x="310" y="327"/>
                  </a:lnTo>
                  <a:lnTo>
                    <a:pt x="307" y="328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28"/>
                  </a:lnTo>
                  <a:lnTo>
                    <a:pt x="303" y="329"/>
                  </a:lnTo>
                  <a:lnTo>
                    <a:pt x="303" y="330"/>
                  </a:lnTo>
                  <a:lnTo>
                    <a:pt x="302" y="330"/>
                  </a:lnTo>
                  <a:lnTo>
                    <a:pt x="302" y="329"/>
                  </a:lnTo>
                  <a:lnTo>
                    <a:pt x="300" y="330"/>
                  </a:lnTo>
                  <a:lnTo>
                    <a:pt x="299" y="331"/>
                  </a:lnTo>
                  <a:lnTo>
                    <a:pt x="298" y="331"/>
                  </a:lnTo>
                  <a:lnTo>
                    <a:pt x="298" y="330"/>
                  </a:lnTo>
                  <a:lnTo>
                    <a:pt x="293" y="332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89" y="335"/>
                  </a:lnTo>
                  <a:lnTo>
                    <a:pt x="289" y="334"/>
                  </a:lnTo>
                  <a:lnTo>
                    <a:pt x="288" y="334"/>
                  </a:lnTo>
                  <a:lnTo>
                    <a:pt x="287" y="335"/>
                  </a:lnTo>
                  <a:lnTo>
                    <a:pt x="287" y="336"/>
                  </a:lnTo>
                  <a:lnTo>
                    <a:pt x="287" y="338"/>
                  </a:lnTo>
                  <a:lnTo>
                    <a:pt x="287" y="339"/>
                  </a:lnTo>
                  <a:lnTo>
                    <a:pt x="286" y="340"/>
                  </a:lnTo>
                  <a:lnTo>
                    <a:pt x="287" y="342"/>
                  </a:lnTo>
                  <a:lnTo>
                    <a:pt x="287" y="343"/>
                  </a:lnTo>
                  <a:close/>
                  <a:moveTo>
                    <a:pt x="471" y="342"/>
                  </a:moveTo>
                  <a:lnTo>
                    <a:pt x="471" y="340"/>
                  </a:lnTo>
                  <a:lnTo>
                    <a:pt x="470" y="340"/>
                  </a:lnTo>
                  <a:lnTo>
                    <a:pt x="469" y="342"/>
                  </a:lnTo>
                  <a:lnTo>
                    <a:pt x="469" y="343"/>
                  </a:lnTo>
                  <a:lnTo>
                    <a:pt x="466" y="343"/>
                  </a:lnTo>
                  <a:lnTo>
                    <a:pt x="465" y="344"/>
                  </a:lnTo>
                  <a:lnTo>
                    <a:pt x="464" y="345"/>
                  </a:lnTo>
                  <a:lnTo>
                    <a:pt x="463" y="345"/>
                  </a:lnTo>
                  <a:lnTo>
                    <a:pt x="463" y="346"/>
                  </a:lnTo>
                  <a:lnTo>
                    <a:pt x="463" y="347"/>
                  </a:lnTo>
                  <a:lnTo>
                    <a:pt x="463" y="349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51"/>
                  </a:lnTo>
                  <a:lnTo>
                    <a:pt x="464" y="354"/>
                  </a:lnTo>
                  <a:lnTo>
                    <a:pt x="464" y="355"/>
                  </a:lnTo>
                  <a:lnTo>
                    <a:pt x="465" y="355"/>
                  </a:lnTo>
                  <a:lnTo>
                    <a:pt x="470" y="357"/>
                  </a:lnTo>
                  <a:lnTo>
                    <a:pt x="474" y="357"/>
                  </a:lnTo>
                  <a:lnTo>
                    <a:pt x="478" y="357"/>
                  </a:lnTo>
                  <a:lnTo>
                    <a:pt x="483" y="357"/>
                  </a:lnTo>
                  <a:lnTo>
                    <a:pt x="484" y="357"/>
                  </a:lnTo>
                  <a:lnTo>
                    <a:pt x="485" y="358"/>
                  </a:lnTo>
                  <a:lnTo>
                    <a:pt x="486" y="357"/>
                  </a:lnTo>
                  <a:lnTo>
                    <a:pt x="486" y="358"/>
                  </a:lnTo>
                  <a:lnTo>
                    <a:pt x="487" y="358"/>
                  </a:lnTo>
                  <a:lnTo>
                    <a:pt x="487" y="357"/>
                  </a:lnTo>
                  <a:lnTo>
                    <a:pt x="488" y="358"/>
                  </a:lnTo>
                  <a:lnTo>
                    <a:pt x="489" y="358"/>
                  </a:lnTo>
                  <a:lnTo>
                    <a:pt x="490" y="358"/>
                  </a:lnTo>
                  <a:lnTo>
                    <a:pt x="490" y="357"/>
                  </a:lnTo>
                  <a:lnTo>
                    <a:pt x="490" y="355"/>
                  </a:lnTo>
                  <a:lnTo>
                    <a:pt x="490" y="354"/>
                  </a:lnTo>
                  <a:lnTo>
                    <a:pt x="490" y="353"/>
                  </a:lnTo>
                  <a:lnTo>
                    <a:pt x="490" y="352"/>
                  </a:lnTo>
                  <a:lnTo>
                    <a:pt x="492" y="351"/>
                  </a:lnTo>
                  <a:lnTo>
                    <a:pt x="492" y="350"/>
                  </a:lnTo>
                  <a:lnTo>
                    <a:pt x="492" y="349"/>
                  </a:lnTo>
                  <a:lnTo>
                    <a:pt x="494" y="349"/>
                  </a:lnTo>
                  <a:lnTo>
                    <a:pt x="495" y="349"/>
                  </a:lnTo>
                  <a:lnTo>
                    <a:pt x="496" y="347"/>
                  </a:lnTo>
                  <a:lnTo>
                    <a:pt x="495" y="346"/>
                  </a:lnTo>
                  <a:lnTo>
                    <a:pt x="495" y="345"/>
                  </a:lnTo>
                  <a:lnTo>
                    <a:pt x="494" y="344"/>
                  </a:lnTo>
                  <a:lnTo>
                    <a:pt x="492" y="344"/>
                  </a:lnTo>
                  <a:lnTo>
                    <a:pt x="492" y="343"/>
                  </a:lnTo>
                  <a:lnTo>
                    <a:pt x="490" y="343"/>
                  </a:lnTo>
                  <a:lnTo>
                    <a:pt x="489" y="342"/>
                  </a:lnTo>
                  <a:lnTo>
                    <a:pt x="488" y="343"/>
                  </a:lnTo>
                  <a:lnTo>
                    <a:pt x="487" y="343"/>
                  </a:lnTo>
                  <a:lnTo>
                    <a:pt x="487" y="344"/>
                  </a:lnTo>
                  <a:lnTo>
                    <a:pt x="486" y="344"/>
                  </a:lnTo>
                  <a:lnTo>
                    <a:pt x="486" y="343"/>
                  </a:lnTo>
                  <a:lnTo>
                    <a:pt x="485" y="343"/>
                  </a:lnTo>
                  <a:lnTo>
                    <a:pt x="485" y="342"/>
                  </a:lnTo>
                  <a:lnTo>
                    <a:pt x="484" y="343"/>
                  </a:lnTo>
                  <a:lnTo>
                    <a:pt x="483" y="342"/>
                  </a:lnTo>
                  <a:lnTo>
                    <a:pt x="483" y="343"/>
                  </a:lnTo>
                  <a:lnTo>
                    <a:pt x="482" y="343"/>
                  </a:lnTo>
                  <a:lnTo>
                    <a:pt x="483" y="342"/>
                  </a:lnTo>
                  <a:lnTo>
                    <a:pt x="480" y="342"/>
                  </a:lnTo>
                  <a:lnTo>
                    <a:pt x="475" y="342"/>
                  </a:lnTo>
                  <a:lnTo>
                    <a:pt x="474" y="343"/>
                  </a:lnTo>
                  <a:lnTo>
                    <a:pt x="473" y="344"/>
                  </a:lnTo>
                  <a:lnTo>
                    <a:pt x="472" y="343"/>
                  </a:lnTo>
                  <a:lnTo>
                    <a:pt x="472" y="344"/>
                  </a:lnTo>
                  <a:lnTo>
                    <a:pt x="471" y="344"/>
                  </a:lnTo>
                  <a:lnTo>
                    <a:pt x="471" y="343"/>
                  </a:lnTo>
                  <a:lnTo>
                    <a:pt x="471" y="342"/>
                  </a:lnTo>
                  <a:close/>
                  <a:moveTo>
                    <a:pt x="579" y="353"/>
                  </a:moveTo>
                  <a:lnTo>
                    <a:pt x="579" y="352"/>
                  </a:lnTo>
                  <a:lnTo>
                    <a:pt x="578" y="351"/>
                  </a:lnTo>
                  <a:lnTo>
                    <a:pt x="576" y="351"/>
                  </a:lnTo>
                  <a:lnTo>
                    <a:pt x="575" y="351"/>
                  </a:lnTo>
                  <a:lnTo>
                    <a:pt x="575" y="352"/>
                  </a:lnTo>
                  <a:lnTo>
                    <a:pt x="574" y="352"/>
                  </a:lnTo>
                  <a:lnTo>
                    <a:pt x="574" y="353"/>
                  </a:lnTo>
                  <a:lnTo>
                    <a:pt x="576" y="353"/>
                  </a:lnTo>
                  <a:lnTo>
                    <a:pt x="577" y="354"/>
                  </a:lnTo>
                  <a:lnTo>
                    <a:pt x="577" y="355"/>
                  </a:lnTo>
                  <a:lnTo>
                    <a:pt x="577" y="357"/>
                  </a:lnTo>
                  <a:lnTo>
                    <a:pt x="578" y="357"/>
                  </a:lnTo>
                  <a:lnTo>
                    <a:pt x="580" y="355"/>
                  </a:lnTo>
                  <a:lnTo>
                    <a:pt x="580" y="354"/>
                  </a:lnTo>
                  <a:lnTo>
                    <a:pt x="579" y="354"/>
                  </a:lnTo>
                  <a:lnTo>
                    <a:pt x="579" y="353"/>
                  </a:lnTo>
                  <a:close/>
                  <a:moveTo>
                    <a:pt x="407" y="336"/>
                  </a:moveTo>
                  <a:lnTo>
                    <a:pt x="406" y="335"/>
                  </a:lnTo>
                  <a:lnTo>
                    <a:pt x="405" y="335"/>
                  </a:lnTo>
                  <a:lnTo>
                    <a:pt x="403" y="336"/>
                  </a:lnTo>
                  <a:lnTo>
                    <a:pt x="398" y="336"/>
                  </a:lnTo>
                  <a:lnTo>
                    <a:pt x="397" y="338"/>
                  </a:lnTo>
                  <a:lnTo>
                    <a:pt x="397" y="339"/>
                  </a:lnTo>
                  <a:lnTo>
                    <a:pt x="397" y="340"/>
                  </a:lnTo>
                  <a:lnTo>
                    <a:pt x="397" y="342"/>
                  </a:lnTo>
                  <a:lnTo>
                    <a:pt x="398" y="343"/>
                  </a:lnTo>
                  <a:lnTo>
                    <a:pt x="398" y="344"/>
                  </a:lnTo>
                  <a:lnTo>
                    <a:pt x="400" y="345"/>
                  </a:lnTo>
                  <a:lnTo>
                    <a:pt x="401" y="346"/>
                  </a:lnTo>
                  <a:lnTo>
                    <a:pt x="405" y="346"/>
                  </a:lnTo>
                  <a:lnTo>
                    <a:pt x="407" y="345"/>
                  </a:lnTo>
                  <a:lnTo>
                    <a:pt x="407" y="344"/>
                  </a:lnTo>
                  <a:lnTo>
                    <a:pt x="408" y="344"/>
                  </a:lnTo>
                  <a:lnTo>
                    <a:pt x="408" y="345"/>
                  </a:lnTo>
                  <a:lnTo>
                    <a:pt x="409" y="345"/>
                  </a:lnTo>
                  <a:lnTo>
                    <a:pt x="409" y="344"/>
                  </a:lnTo>
                  <a:lnTo>
                    <a:pt x="412" y="345"/>
                  </a:lnTo>
                  <a:lnTo>
                    <a:pt x="413" y="344"/>
                  </a:lnTo>
                  <a:lnTo>
                    <a:pt x="414" y="344"/>
                  </a:lnTo>
                  <a:lnTo>
                    <a:pt x="414" y="343"/>
                  </a:lnTo>
                  <a:lnTo>
                    <a:pt x="410" y="339"/>
                  </a:lnTo>
                  <a:lnTo>
                    <a:pt x="407" y="336"/>
                  </a:lnTo>
                  <a:close/>
                  <a:moveTo>
                    <a:pt x="271" y="338"/>
                  </a:moveTo>
                  <a:lnTo>
                    <a:pt x="272" y="340"/>
                  </a:lnTo>
                  <a:lnTo>
                    <a:pt x="272" y="342"/>
                  </a:lnTo>
                  <a:lnTo>
                    <a:pt x="273" y="342"/>
                  </a:lnTo>
                  <a:lnTo>
                    <a:pt x="273" y="343"/>
                  </a:lnTo>
                  <a:lnTo>
                    <a:pt x="276" y="345"/>
                  </a:lnTo>
                  <a:lnTo>
                    <a:pt x="277" y="345"/>
                  </a:lnTo>
                  <a:lnTo>
                    <a:pt x="282" y="343"/>
                  </a:lnTo>
                  <a:lnTo>
                    <a:pt x="283" y="340"/>
                  </a:lnTo>
                  <a:lnTo>
                    <a:pt x="283" y="339"/>
                  </a:lnTo>
                  <a:lnTo>
                    <a:pt x="282" y="338"/>
                  </a:lnTo>
                  <a:lnTo>
                    <a:pt x="282" y="336"/>
                  </a:lnTo>
                  <a:lnTo>
                    <a:pt x="282" y="335"/>
                  </a:lnTo>
                  <a:lnTo>
                    <a:pt x="279" y="334"/>
                  </a:lnTo>
                  <a:lnTo>
                    <a:pt x="278" y="332"/>
                  </a:lnTo>
                  <a:lnTo>
                    <a:pt x="278" y="331"/>
                  </a:lnTo>
                  <a:lnTo>
                    <a:pt x="276" y="331"/>
                  </a:lnTo>
                  <a:lnTo>
                    <a:pt x="276" y="330"/>
                  </a:lnTo>
                  <a:lnTo>
                    <a:pt x="275" y="330"/>
                  </a:lnTo>
                  <a:lnTo>
                    <a:pt x="276" y="329"/>
                  </a:lnTo>
                  <a:lnTo>
                    <a:pt x="276" y="328"/>
                  </a:lnTo>
                  <a:lnTo>
                    <a:pt x="275" y="328"/>
                  </a:lnTo>
                  <a:lnTo>
                    <a:pt x="273" y="329"/>
                  </a:lnTo>
                  <a:lnTo>
                    <a:pt x="272" y="330"/>
                  </a:lnTo>
                  <a:lnTo>
                    <a:pt x="271" y="331"/>
                  </a:lnTo>
                  <a:lnTo>
                    <a:pt x="271" y="332"/>
                  </a:lnTo>
                  <a:lnTo>
                    <a:pt x="270" y="332"/>
                  </a:lnTo>
                  <a:lnTo>
                    <a:pt x="269" y="333"/>
                  </a:lnTo>
                  <a:lnTo>
                    <a:pt x="268" y="332"/>
                  </a:lnTo>
                  <a:lnTo>
                    <a:pt x="268" y="333"/>
                  </a:lnTo>
                  <a:lnTo>
                    <a:pt x="270" y="338"/>
                  </a:lnTo>
                  <a:lnTo>
                    <a:pt x="271" y="338"/>
                  </a:lnTo>
                  <a:close/>
                  <a:moveTo>
                    <a:pt x="443" y="310"/>
                  </a:moveTo>
                  <a:lnTo>
                    <a:pt x="443" y="312"/>
                  </a:lnTo>
                  <a:lnTo>
                    <a:pt x="443" y="313"/>
                  </a:lnTo>
                  <a:lnTo>
                    <a:pt x="444" y="315"/>
                  </a:lnTo>
                  <a:lnTo>
                    <a:pt x="443" y="315"/>
                  </a:lnTo>
                  <a:lnTo>
                    <a:pt x="443" y="316"/>
                  </a:lnTo>
                  <a:lnTo>
                    <a:pt x="444" y="317"/>
                  </a:lnTo>
                  <a:lnTo>
                    <a:pt x="446" y="317"/>
                  </a:lnTo>
                  <a:lnTo>
                    <a:pt x="447" y="319"/>
                  </a:lnTo>
                  <a:lnTo>
                    <a:pt x="446" y="319"/>
                  </a:lnTo>
                  <a:lnTo>
                    <a:pt x="450" y="320"/>
                  </a:lnTo>
                  <a:lnTo>
                    <a:pt x="451" y="320"/>
                  </a:lnTo>
                  <a:lnTo>
                    <a:pt x="452" y="321"/>
                  </a:lnTo>
                  <a:lnTo>
                    <a:pt x="453" y="322"/>
                  </a:lnTo>
                  <a:lnTo>
                    <a:pt x="454" y="323"/>
                  </a:lnTo>
                  <a:lnTo>
                    <a:pt x="455" y="322"/>
                  </a:lnTo>
                  <a:lnTo>
                    <a:pt x="455" y="323"/>
                  </a:lnTo>
                  <a:lnTo>
                    <a:pt x="455" y="324"/>
                  </a:lnTo>
                  <a:lnTo>
                    <a:pt x="457" y="324"/>
                  </a:lnTo>
                  <a:lnTo>
                    <a:pt x="455" y="327"/>
                  </a:lnTo>
                  <a:lnTo>
                    <a:pt x="455" y="328"/>
                  </a:lnTo>
                  <a:lnTo>
                    <a:pt x="452" y="327"/>
                  </a:lnTo>
                  <a:lnTo>
                    <a:pt x="449" y="327"/>
                  </a:lnTo>
                  <a:lnTo>
                    <a:pt x="447" y="328"/>
                  </a:lnTo>
                  <a:lnTo>
                    <a:pt x="449" y="328"/>
                  </a:lnTo>
                  <a:lnTo>
                    <a:pt x="449" y="329"/>
                  </a:lnTo>
                  <a:lnTo>
                    <a:pt x="447" y="329"/>
                  </a:lnTo>
                  <a:lnTo>
                    <a:pt x="447" y="330"/>
                  </a:lnTo>
                  <a:lnTo>
                    <a:pt x="449" y="330"/>
                  </a:lnTo>
                  <a:lnTo>
                    <a:pt x="451" y="331"/>
                  </a:lnTo>
                  <a:lnTo>
                    <a:pt x="451" y="333"/>
                  </a:lnTo>
                  <a:lnTo>
                    <a:pt x="454" y="334"/>
                  </a:lnTo>
                  <a:lnTo>
                    <a:pt x="454" y="335"/>
                  </a:lnTo>
                  <a:lnTo>
                    <a:pt x="454" y="336"/>
                  </a:lnTo>
                  <a:lnTo>
                    <a:pt x="453" y="336"/>
                  </a:lnTo>
                  <a:lnTo>
                    <a:pt x="453" y="338"/>
                  </a:lnTo>
                  <a:lnTo>
                    <a:pt x="454" y="338"/>
                  </a:lnTo>
                  <a:lnTo>
                    <a:pt x="454" y="339"/>
                  </a:lnTo>
                  <a:lnTo>
                    <a:pt x="453" y="339"/>
                  </a:lnTo>
                  <a:lnTo>
                    <a:pt x="453" y="340"/>
                  </a:lnTo>
                  <a:lnTo>
                    <a:pt x="454" y="340"/>
                  </a:lnTo>
                  <a:lnTo>
                    <a:pt x="455" y="342"/>
                  </a:lnTo>
                  <a:lnTo>
                    <a:pt x="457" y="342"/>
                  </a:lnTo>
                  <a:lnTo>
                    <a:pt x="457" y="340"/>
                  </a:lnTo>
                  <a:lnTo>
                    <a:pt x="458" y="339"/>
                  </a:lnTo>
                  <a:lnTo>
                    <a:pt x="459" y="338"/>
                  </a:lnTo>
                  <a:lnTo>
                    <a:pt x="458" y="338"/>
                  </a:lnTo>
                  <a:lnTo>
                    <a:pt x="458" y="336"/>
                  </a:lnTo>
                  <a:lnTo>
                    <a:pt x="459" y="336"/>
                  </a:lnTo>
                  <a:lnTo>
                    <a:pt x="459" y="335"/>
                  </a:lnTo>
                  <a:lnTo>
                    <a:pt x="460" y="335"/>
                  </a:lnTo>
                  <a:lnTo>
                    <a:pt x="461" y="335"/>
                  </a:lnTo>
                  <a:lnTo>
                    <a:pt x="461" y="336"/>
                  </a:lnTo>
                  <a:lnTo>
                    <a:pt x="461" y="338"/>
                  </a:lnTo>
                  <a:lnTo>
                    <a:pt x="464" y="336"/>
                  </a:lnTo>
                  <a:lnTo>
                    <a:pt x="467" y="335"/>
                  </a:lnTo>
                  <a:lnTo>
                    <a:pt x="469" y="334"/>
                  </a:lnTo>
                  <a:lnTo>
                    <a:pt x="470" y="334"/>
                  </a:lnTo>
                  <a:lnTo>
                    <a:pt x="470" y="333"/>
                  </a:lnTo>
                  <a:lnTo>
                    <a:pt x="471" y="333"/>
                  </a:lnTo>
                  <a:lnTo>
                    <a:pt x="471" y="332"/>
                  </a:lnTo>
                  <a:lnTo>
                    <a:pt x="472" y="332"/>
                  </a:lnTo>
                  <a:lnTo>
                    <a:pt x="473" y="332"/>
                  </a:lnTo>
                  <a:lnTo>
                    <a:pt x="473" y="333"/>
                  </a:lnTo>
                  <a:lnTo>
                    <a:pt x="474" y="333"/>
                  </a:lnTo>
                  <a:lnTo>
                    <a:pt x="474" y="332"/>
                  </a:lnTo>
                  <a:lnTo>
                    <a:pt x="475" y="332"/>
                  </a:lnTo>
                  <a:lnTo>
                    <a:pt x="475" y="331"/>
                  </a:lnTo>
                  <a:lnTo>
                    <a:pt x="475" y="330"/>
                  </a:lnTo>
                  <a:lnTo>
                    <a:pt x="475" y="329"/>
                  </a:lnTo>
                  <a:lnTo>
                    <a:pt x="476" y="329"/>
                  </a:lnTo>
                  <a:lnTo>
                    <a:pt x="476" y="328"/>
                  </a:lnTo>
                  <a:lnTo>
                    <a:pt x="476" y="327"/>
                  </a:lnTo>
                  <a:lnTo>
                    <a:pt x="476" y="324"/>
                  </a:lnTo>
                  <a:lnTo>
                    <a:pt x="474" y="322"/>
                  </a:lnTo>
                  <a:lnTo>
                    <a:pt x="474" y="321"/>
                  </a:lnTo>
                  <a:lnTo>
                    <a:pt x="473" y="320"/>
                  </a:lnTo>
                  <a:lnTo>
                    <a:pt x="472" y="320"/>
                  </a:lnTo>
                  <a:lnTo>
                    <a:pt x="471" y="319"/>
                  </a:lnTo>
                  <a:lnTo>
                    <a:pt x="472" y="319"/>
                  </a:lnTo>
                  <a:lnTo>
                    <a:pt x="476" y="315"/>
                  </a:lnTo>
                  <a:lnTo>
                    <a:pt x="476" y="313"/>
                  </a:lnTo>
                  <a:lnTo>
                    <a:pt x="476" y="312"/>
                  </a:lnTo>
                  <a:lnTo>
                    <a:pt x="476" y="310"/>
                  </a:lnTo>
                  <a:lnTo>
                    <a:pt x="475" y="310"/>
                  </a:lnTo>
                  <a:lnTo>
                    <a:pt x="474" y="307"/>
                  </a:lnTo>
                  <a:lnTo>
                    <a:pt x="473" y="307"/>
                  </a:lnTo>
                  <a:lnTo>
                    <a:pt x="471" y="305"/>
                  </a:lnTo>
                  <a:lnTo>
                    <a:pt x="469" y="304"/>
                  </a:lnTo>
                  <a:lnTo>
                    <a:pt x="467" y="305"/>
                  </a:lnTo>
                  <a:lnTo>
                    <a:pt x="466" y="306"/>
                  </a:lnTo>
                  <a:lnTo>
                    <a:pt x="463" y="304"/>
                  </a:lnTo>
                  <a:lnTo>
                    <a:pt x="463" y="302"/>
                  </a:lnTo>
                  <a:lnTo>
                    <a:pt x="463" y="301"/>
                  </a:lnTo>
                  <a:lnTo>
                    <a:pt x="463" y="300"/>
                  </a:lnTo>
                  <a:lnTo>
                    <a:pt x="464" y="300"/>
                  </a:lnTo>
                  <a:lnTo>
                    <a:pt x="464" y="299"/>
                  </a:lnTo>
                  <a:lnTo>
                    <a:pt x="463" y="299"/>
                  </a:lnTo>
                  <a:lnTo>
                    <a:pt x="461" y="299"/>
                  </a:lnTo>
                  <a:lnTo>
                    <a:pt x="459" y="295"/>
                  </a:lnTo>
                  <a:lnTo>
                    <a:pt x="458" y="295"/>
                  </a:lnTo>
                  <a:lnTo>
                    <a:pt x="455" y="295"/>
                  </a:lnTo>
                  <a:lnTo>
                    <a:pt x="455" y="293"/>
                  </a:lnTo>
                  <a:lnTo>
                    <a:pt x="451" y="290"/>
                  </a:lnTo>
                  <a:lnTo>
                    <a:pt x="450" y="289"/>
                  </a:lnTo>
                  <a:lnTo>
                    <a:pt x="446" y="289"/>
                  </a:lnTo>
                  <a:lnTo>
                    <a:pt x="442" y="288"/>
                  </a:lnTo>
                  <a:lnTo>
                    <a:pt x="441" y="290"/>
                  </a:lnTo>
                  <a:lnTo>
                    <a:pt x="440" y="292"/>
                  </a:lnTo>
                  <a:lnTo>
                    <a:pt x="441" y="292"/>
                  </a:lnTo>
                  <a:lnTo>
                    <a:pt x="441" y="293"/>
                  </a:lnTo>
                  <a:lnTo>
                    <a:pt x="440" y="293"/>
                  </a:lnTo>
                  <a:lnTo>
                    <a:pt x="440" y="294"/>
                  </a:lnTo>
                  <a:lnTo>
                    <a:pt x="441" y="294"/>
                  </a:lnTo>
                  <a:lnTo>
                    <a:pt x="441" y="295"/>
                  </a:lnTo>
                  <a:lnTo>
                    <a:pt x="441" y="298"/>
                  </a:lnTo>
                  <a:lnTo>
                    <a:pt x="441" y="299"/>
                  </a:lnTo>
                  <a:lnTo>
                    <a:pt x="442" y="299"/>
                  </a:lnTo>
                  <a:lnTo>
                    <a:pt x="441" y="300"/>
                  </a:lnTo>
                  <a:lnTo>
                    <a:pt x="442" y="300"/>
                  </a:lnTo>
                  <a:lnTo>
                    <a:pt x="443" y="301"/>
                  </a:lnTo>
                  <a:lnTo>
                    <a:pt x="443" y="302"/>
                  </a:lnTo>
                  <a:lnTo>
                    <a:pt x="443" y="304"/>
                  </a:lnTo>
                  <a:lnTo>
                    <a:pt x="441" y="304"/>
                  </a:lnTo>
                  <a:lnTo>
                    <a:pt x="441" y="305"/>
                  </a:lnTo>
                  <a:lnTo>
                    <a:pt x="440" y="305"/>
                  </a:lnTo>
                  <a:lnTo>
                    <a:pt x="440" y="306"/>
                  </a:lnTo>
                  <a:lnTo>
                    <a:pt x="440" y="307"/>
                  </a:lnTo>
                  <a:lnTo>
                    <a:pt x="440" y="308"/>
                  </a:lnTo>
                  <a:lnTo>
                    <a:pt x="442" y="309"/>
                  </a:lnTo>
                  <a:lnTo>
                    <a:pt x="443" y="310"/>
                  </a:lnTo>
                  <a:close/>
                  <a:moveTo>
                    <a:pt x="393" y="318"/>
                  </a:moveTo>
                  <a:lnTo>
                    <a:pt x="392" y="318"/>
                  </a:lnTo>
                  <a:lnTo>
                    <a:pt x="391" y="321"/>
                  </a:lnTo>
                  <a:lnTo>
                    <a:pt x="390" y="321"/>
                  </a:lnTo>
                  <a:lnTo>
                    <a:pt x="390" y="322"/>
                  </a:lnTo>
                  <a:lnTo>
                    <a:pt x="390" y="323"/>
                  </a:lnTo>
                  <a:lnTo>
                    <a:pt x="391" y="324"/>
                  </a:lnTo>
                  <a:lnTo>
                    <a:pt x="392" y="324"/>
                  </a:lnTo>
                  <a:lnTo>
                    <a:pt x="394" y="321"/>
                  </a:lnTo>
                  <a:lnTo>
                    <a:pt x="395" y="321"/>
                  </a:lnTo>
                  <a:lnTo>
                    <a:pt x="395" y="320"/>
                  </a:lnTo>
                  <a:lnTo>
                    <a:pt x="395" y="319"/>
                  </a:lnTo>
                  <a:lnTo>
                    <a:pt x="395" y="318"/>
                  </a:lnTo>
                  <a:lnTo>
                    <a:pt x="394" y="318"/>
                  </a:lnTo>
                  <a:lnTo>
                    <a:pt x="394" y="317"/>
                  </a:lnTo>
                  <a:lnTo>
                    <a:pt x="393" y="318"/>
                  </a:lnTo>
                  <a:close/>
                  <a:moveTo>
                    <a:pt x="287" y="316"/>
                  </a:moveTo>
                  <a:lnTo>
                    <a:pt x="287" y="317"/>
                  </a:lnTo>
                  <a:lnTo>
                    <a:pt x="288" y="317"/>
                  </a:lnTo>
                  <a:lnTo>
                    <a:pt x="289" y="317"/>
                  </a:lnTo>
                  <a:lnTo>
                    <a:pt x="291" y="316"/>
                  </a:lnTo>
                  <a:lnTo>
                    <a:pt x="291" y="315"/>
                  </a:lnTo>
                  <a:lnTo>
                    <a:pt x="294" y="313"/>
                  </a:lnTo>
                  <a:lnTo>
                    <a:pt x="299" y="312"/>
                  </a:lnTo>
                  <a:lnTo>
                    <a:pt x="300" y="313"/>
                  </a:lnTo>
                  <a:lnTo>
                    <a:pt x="301" y="315"/>
                  </a:lnTo>
                  <a:lnTo>
                    <a:pt x="301" y="316"/>
                  </a:lnTo>
                  <a:lnTo>
                    <a:pt x="301" y="317"/>
                  </a:lnTo>
                  <a:lnTo>
                    <a:pt x="302" y="318"/>
                  </a:lnTo>
                  <a:lnTo>
                    <a:pt x="305" y="317"/>
                  </a:lnTo>
                  <a:lnTo>
                    <a:pt x="305" y="316"/>
                  </a:lnTo>
                  <a:lnTo>
                    <a:pt x="305" y="315"/>
                  </a:lnTo>
                  <a:lnTo>
                    <a:pt x="306" y="315"/>
                  </a:lnTo>
                  <a:lnTo>
                    <a:pt x="307" y="315"/>
                  </a:lnTo>
                  <a:lnTo>
                    <a:pt x="307" y="313"/>
                  </a:lnTo>
                  <a:lnTo>
                    <a:pt x="306" y="313"/>
                  </a:lnTo>
                  <a:lnTo>
                    <a:pt x="306" y="312"/>
                  </a:lnTo>
                  <a:lnTo>
                    <a:pt x="307" y="312"/>
                  </a:lnTo>
                  <a:lnTo>
                    <a:pt x="307" y="310"/>
                  </a:lnTo>
                  <a:lnTo>
                    <a:pt x="310" y="312"/>
                  </a:lnTo>
                  <a:lnTo>
                    <a:pt x="310" y="313"/>
                  </a:lnTo>
                  <a:lnTo>
                    <a:pt x="312" y="313"/>
                  </a:lnTo>
                  <a:lnTo>
                    <a:pt x="312" y="315"/>
                  </a:lnTo>
                  <a:lnTo>
                    <a:pt x="312" y="316"/>
                  </a:lnTo>
                  <a:lnTo>
                    <a:pt x="314" y="316"/>
                  </a:lnTo>
                  <a:lnTo>
                    <a:pt x="317" y="317"/>
                  </a:lnTo>
                  <a:lnTo>
                    <a:pt x="320" y="315"/>
                  </a:lnTo>
                  <a:lnTo>
                    <a:pt x="321" y="315"/>
                  </a:lnTo>
                  <a:lnTo>
                    <a:pt x="322" y="316"/>
                  </a:lnTo>
                  <a:lnTo>
                    <a:pt x="325" y="316"/>
                  </a:lnTo>
                  <a:lnTo>
                    <a:pt x="327" y="316"/>
                  </a:lnTo>
                  <a:lnTo>
                    <a:pt x="327" y="315"/>
                  </a:lnTo>
                  <a:lnTo>
                    <a:pt x="327" y="313"/>
                  </a:lnTo>
                  <a:lnTo>
                    <a:pt x="327" y="312"/>
                  </a:lnTo>
                  <a:lnTo>
                    <a:pt x="327" y="310"/>
                  </a:lnTo>
                  <a:lnTo>
                    <a:pt x="328" y="309"/>
                  </a:lnTo>
                  <a:lnTo>
                    <a:pt x="327" y="309"/>
                  </a:lnTo>
                  <a:lnTo>
                    <a:pt x="328" y="308"/>
                  </a:lnTo>
                  <a:lnTo>
                    <a:pt x="328" y="307"/>
                  </a:lnTo>
                  <a:lnTo>
                    <a:pt x="328" y="306"/>
                  </a:lnTo>
                  <a:lnTo>
                    <a:pt x="327" y="305"/>
                  </a:lnTo>
                  <a:lnTo>
                    <a:pt x="327" y="304"/>
                  </a:lnTo>
                  <a:lnTo>
                    <a:pt x="327" y="302"/>
                  </a:lnTo>
                  <a:lnTo>
                    <a:pt x="325" y="302"/>
                  </a:lnTo>
                  <a:lnTo>
                    <a:pt x="325" y="301"/>
                  </a:lnTo>
                  <a:lnTo>
                    <a:pt x="324" y="301"/>
                  </a:lnTo>
                  <a:lnTo>
                    <a:pt x="323" y="300"/>
                  </a:lnTo>
                  <a:lnTo>
                    <a:pt x="324" y="300"/>
                  </a:lnTo>
                  <a:lnTo>
                    <a:pt x="323" y="299"/>
                  </a:lnTo>
                  <a:lnTo>
                    <a:pt x="322" y="299"/>
                  </a:lnTo>
                  <a:lnTo>
                    <a:pt x="322" y="298"/>
                  </a:lnTo>
                  <a:lnTo>
                    <a:pt x="322" y="297"/>
                  </a:lnTo>
                  <a:lnTo>
                    <a:pt x="321" y="297"/>
                  </a:lnTo>
                  <a:lnTo>
                    <a:pt x="321" y="295"/>
                  </a:lnTo>
                  <a:lnTo>
                    <a:pt x="320" y="295"/>
                  </a:lnTo>
                  <a:lnTo>
                    <a:pt x="318" y="295"/>
                  </a:lnTo>
                  <a:lnTo>
                    <a:pt x="317" y="293"/>
                  </a:lnTo>
                  <a:lnTo>
                    <a:pt x="316" y="293"/>
                  </a:lnTo>
                  <a:lnTo>
                    <a:pt x="316" y="292"/>
                  </a:lnTo>
                  <a:lnTo>
                    <a:pt x="313" y="292"/>
                  </a:lnTo>
                  <a:lnTo>
                    <a:pt x="313" y="293"/>
                  </a:lnTo>
                  <a:lnTo>
                    <a:pt x="312" y="293"/>
                  </a:lnTo>
                  <a:lnTo>
                    <a:pt x="310" y="294"/>
                  </a:lnTo>
                  <a:lnTo>
                    <a:pt x="309" y="295"/>
                  </a:lnTo>
                  <a:lnTo>
                    <a:pt x="307" y="295"/>
                  </a:lnTo>
                  <a:lnTo>
                    <a:pt x="306" y="297"/>
                  </a:lnTo>
                  <a:lnTo>
                    <a:pt x="306" y="298"/>
                  </a:lnTo>
                  <a:lnTo>
                    <a:pt x="305" y="298"/>
                  </a:lnTo>
                  <a:lnTo>
                    <a:pt x="306" y="299"/>
                  </a:lnTo>
                  <a:lnTo>
                    <a:pt x="305" y="300"/>
                  </a:lnTo>
                  <a:lnTo>
                    <a:pt x="302" y="302"/>
                  </a:lnTo>
                  <a:lnTo>
                    <a:pt x="301" y="302"/>
                  </a:lnTo>
                  <a:lnTo>
                    <a:pt x="300" y="302"/>
                  </a:lnTo>
                  <a:lnTo>
                    <a:pt x="299" y="302"/>
                  </a:lnTo>
                  <a:lnTo>
                    <a:pt x="297" y="304"/>
                  </a:lnTo>
                  <a:lnTo>
                    <a:pt x="294" y="305"/>
                  </a:lnTo>
                  <a:lnTo>
                    <a:pt x="292" y="306"/>
                  </a:lnTo>
                  <a:lnTo>
                    <a:pt x="291" y="307"/>
                  </a:lnTo>
                  <a:lnTo>
                    <a:pt x="288" y="309"/>
                  </a:lnTo>
                  <a:lnTo>
                    <a:pt x="287" y="310"/>
                  </a:lnTo>
                  <a:lnTo>
                    <a:pt x="287" y="312"/>
                  </a:lnTo>
                  <a:lnTo>
                    <a:pt x="286" y="315"/>
                  </a:lnTo>
                  <a:lnTo>
                    <a:pt x="287" y="315"/>
                  </a:lnTo>
                  <a:lnTo>
                    <a:pt x="287" y="316"/>
                  </a:lnTo>
                  <a:close/>
                  <a:moveTo>
                    <a:pt x="373" y="276"/>
                  </a:moveTo>
                  <a:lnTo>
                    <a:pt x="375" y="276"/>
                  </a:lnTo>
                  <a:lnTo>
                    <a:pt x="375" y="277"/>
                  </a:lnTo>
                  <a:lnTo>
                    <a:pt x="375" y="278"/>
                  </a:lnTo>
                  <a:lnTo>
                    <a:pt x="374" y="279"/>
                  </a:lnTo>
                  <a:lnTo>
                    <a:pt x="374" y="283"/>
                  </a:lnTo>
                  <a:lnTo>
                    <a:pt x="374" y="284"/>
                  </a:lnTo>
                  <a:lnTo>
                    <a:pt x="374" y="285"/>
                  </a:lnTo>
                  <a:lnTo>
                    <a:pt x="373" y="285"/>
                  </a:lnTo>
                  <a:lnTo>
                    <a:pt x="372" y="287"/>
                  </a:lnTo>
                  <a:lnTo>
                    <a:pt x="372" y="288"/>
                  </a:lnTo>
                  <a:lnTo>
                    <a:pt x="372" y="289"/>
                  </a:lnTo>
                  <a:lnTo>
                    <a:pt x="373" y="289"/>
                  </a:lnTo>
                  <a:lnTo>
                    <a:pt x="374" y="289"/>
                  </a:lnTo>
                  <a:lnTo>
                    <a:pt x="375" y="287"/>
                  </a:lnTo>
                  <a:lnTo>
                    <a:pt x="377" y="286"/>
                  </a:lnTo>
                  <a:lnTo>
                    <a:pt x="377" y="285"/>
                  </a:lnTo>
                  <a:lnTo>
                    <a:pt x="378" y="283"/>
                  </a:lnTo>
                  <a:lnTo>
                    <a:pt x="378" y="282"/>
                  </a:lnTo>
                  <a:lnTo>
                    <a:pt x="379" y="279"/>
                  </a:lnTo>
                  <a:lnTo>
                    <a:pt x="379" y="282"/>
                  </a:lnTo>
                  <a:lnTo>
                    <a:pt x="380" y="282"/>
                  </a:lnTo>
                  <a:lnTo>
                    <a:pt x="380" y="279"/>
                  </a:lnTo>
                  <a:lnTo>
                    <a:pt x="380" y="278"/>
                  </a:lnTo>
                  <a:lnTo>
                    <a:pt x="381" y="279"/>
                  </a:lnTo>
                  <a:lnTo>
                    <a:pt x="382" y="279"/>
                  </a:lnTo>
                  <a:lnTo>
                    <a:pt x="382" y="282"/>
                  </a:lnTo>
                  <a:lnTo>
                    <a:pt x="382" y="283"/>
                  </a:lnTo>
                  <a:lnTo>
                    <a:pt x="383" y="284"/>
                  </a:lnTo>
                  <a:lnTo>
                    <a:pt x="384" y="284"/>
                  </a:lnTo>
                  <a:lnTo>
                    <a:pt x="384" y="285"/>
                  </a:lnTo>
                  <a:lnTo>
                    <a:pt x="383" y="285"/>
                  </a:lnTo>
                  <a:lnTo>
                    <a:pt x="381" y="288"/>
                  </a:lnTo>
                  <a:lnTo>
                    <a:pt x="380" y="290"/>
                  </a:lnTo>
                  <a:lnTo>
                    <a:pt x="381" y="290"/>
                  </a:lnTo>
                  <a:lnTo>
                    <a:pt x="381" y="292"/>
                  </a:lnTo>
                  <a:lnTo>
                    <a:pt x="382" y="292"/>
                  </a:lnTo>
                  <a:lnTo>
                    <a:pt x="383" y="292"/>
                  </a:lnTo>
                  <a:lnTo>
                    <a:pt x="383" y="290"/>
                  </a:lnTo>
                  <a:lnTo>
                    <a:pt x="383" y="289"/>
                  </a:lnTo>
                  <a:lnTo>
                    <a:pt x="384" y="289"/>
                  </a:lnTo>
                  <a:lnTo>
                    <a:pt x="385" y="289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4" y="293"/>
                  </a:lnTo>
                  <a:lnTo>
                    <a:pt x="385" y="290"/>
                  </a:lnTo>
                  <a:lnTo>
                    <a:pt x="387" y="292"/>
                  </a:lnTo>
                  <a:lnTo>
                    <a:pt x="387" y="290"/>
                  </a:lnTo>
                  <a:lnTo>
                    <a:pt x="389" y="290"/>
                  </a:lnTo>
                  <a:lnTo>
                    <a:pt x="390" y="292"/>
                  </a:lnTo>
                  <a:lnTo>
                    <a:pt x="390" y="293"/>
                  </a:lnTo>
                  <a:lnTo>
                    <a:pt x="390" y="294"/>
                  </a:lnTo>
                  <a:lnTo>
                    <a:pt x="389" y="294"/>
                  </a:lnTo>
                  <a:lnTo>
                    <a:pt x="387" y="294"/>
                  </a:lnTo>
                  <a:lnTo>
                    <a:pt x="387" y="295"/>
                  </a:lnTo>
                  <a:lnTo>
                    <a:pt x="389" y="297"/>
                  </a:lnTo>
                  <a:lnTo>
                    <a:pt x="383" y="297"/>
                  </a:lnTo>
                  <a:lnTo>
                    <a:pt x="382" y="298"/>
                  </a:lnTo>
                  <a:lnTo>
                    <a:pt x="382" y="299"/>
                  </a:lnTo>
                  <a:lnTo>
                    <a:pt x="385" y="299"/>
                  </a:lnTo>
                  <a:lnTo>
                    <a:pt x="389" y="299"/>
                  </a:lnTo>
                  <a:lnTo>
                    <a:pt x="389" y="300"/>
                  </a:lnTo>
                  <a:lnTo>
                    <a:pt x="390" y="301"/>
                  </a:lnTo>
                  <a:lnTo>
                    <a:pt x="389" y="301"/>
                  </a:lnTo>
                  <a:lnTo>
                    <a:pt x="389" y="302"/>
                  </a:lnTo>
                  <a:lnTo>
                    <a:pt x="389" y="304"/>
                  </a:lnTo>
                  <a:lnTo>
                    <a:pt x="387" y="305"/>
                  </a:lnTo>
                  <a:lnTo>
                    <a:pt x="385" y="304"/>
                  </a:lnTo>
                  <a:lnTo>
                    <a:pt x="382" y="305"/>
                  </a:lnTo>
                  <a:lnTo>
                    <a:pt x="379" y="302"/>
                  </a:lnTo>
                  <a:lnTo>
                    <a:pt x="375" y="301"/>
                  </a:lnTo>
                  <a:lnTo>
                    <a:pt x="374" y="301"/>
                  </a:lnTo>
                  <a:lnTo>
                    <a:pt x="373" y="302"/>
                  </a:lnTo>
                  <a:lnTo>
                    <a:pt x="373" y="304"/>
                  </a:lnTo>
                  <a:lnTo>
                    <a:pt x="372" y="304"/>
                  </a:lnTo>
                  <a:lnTo>
                    <a:pt x="372" y="305"/>
                  </a:lnTo>
                  <a:lnTo>
                    <a:pt x="372" y="306"/>
                  </a:lnTo>
                  <a:lnTo>
                    <a:pt x="372" y="308"/>
                  </a:lnTo>
                  <a:lnTo>
                    <a:pt x="373" y="310"/>
                  </a:lnTo>
                  <a:lnTo>
                    <a:pt x="374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8" y="317"/>
                  </a:lnTo>
                  <a:lnTo>
                    <a:pt x="380" y="318"/>
                  </a:lnTo>
                  <a:lnTo>
                    <a:pt x="383" y="319"/>
                  </a:lnTo>
                  <a:lnTo>
                    <a:pt x="383" y="318"/>
                  </a:lnTo>
                  <a:lnTo>
                    <a:pt x="383" y="317"/>
                  </a:lnTo>
                  <a:lnTo>
                    <a:pt x="384" y="316"/>
                  </a:lnTo>
                  <a:lnTo>
                    <a:pt x="385" y="315"/>
                  </a:lnTo>
                  <a:lnTo>
                    <a:pt x="387" y="315"/>
                  </a:lnTo>
                  <a:lnTo>
                    <a:pt x="389" y="315"/>
                  </a:lnTo>
                  <a:lnTo>
                    <a:pt x="390" y="315"/>
                  </a:lnTo>
                  <a:lnTo>
                    <a:pt x="390" y="313"/>
                  </a:lnTo>
                  <a:lnTo>
                    <a:pt x="393" y="312"/>
                  </a:lnTo>
                  <a:lnTo>
                    <a:pt x="395" y="312"/>
                  </a:lnTo>
                  <a:lnTo>
                    <a:pt x="396" y="312"/>
                  </a:lnTo>
                  <a:lnTo>
                    <a:pt x="395" y="315"/>
                  </a:lnTo>
                  <a:lnTo>
                    <a:pt x="394" y="316"/>
                  </a:lnTo>
                  <a:lnTo>
                    <a:pt x="395" y="317"/>
                  </a:lnTo>
                  <a:lnTo>
                    <a:pt x="396" y="319"/>
                  </a:lnTo>
                  <a:lnTo>
                    <a:pt x="397" y="319"/>
                  </a:lnTo>
                  <a:lnTo>
                    <a:pt x="401" y="317"/>
                  </a:lnTo>
                  <a:lnTo>
                    <a:pt x="405" y="318"/>
                  </a:lnTo>
                  <a:lnTo>
                    <a:pt x="408" y="319"/>
                  </a:lnTo>
                  <a:lnTo>
                    <a:pt x="410" y="321"/>
                  </a:lnTo>
                  <a:lnTo>
                    <a:pt x="413" y="320"/>
                  </a:lnTo>
                  <a:lnTo>
                    <a:pt x="413" y="321"/>
                  </a:lnTo>
                  <a:lnTo>
                    <a:pt x="413" y="322"/>
                  </a:lnTo>
                  <a:lnTo>
                    <a:pt x="413" y="323"/>
                  </a:lnTo>
                  <a:lnTo>
                    <a:pt x="414" y="324"/>
                  </a:lnTo>
                  <a:lnTo>
                    <a:pt x="415" y="327"/>
                  </a:lnTo>
                  <a:lnTo>
                    <a:pt x="415" y="328"/>
                  </a:lnTo>
                  <a:lnTo>
                    <a:pt x="415" y="329"/>
                  </a:lnTo>
                  <a:lnTo>
                    <a:pt x="415" y="330"/>
                  </a:lnTo>
                  <a:lnTo>
                    <a:pt x="415" y="331"/>
                  </a:lnTo>
                  <a:lnTo>
                    <a:pt x="415" y="332"/>
                  </a:lnTo>
                  <a:lnTo>
                    <a:pt x="416" y="335"/>
                  </a:lnTo>
                  <a:lnTo>
                    <a:pt x="418" y="335"/>
                  </a:lnTo>
                  <a:lnTo>
                    <a:pt x="418" y="336"/>
                  </a:lnTo>
                  <a:lnTo>
                    <a:pt x="418" y="338"/>
                  </a:lnTo>
                  <a:lnTo>
                    <a:pt x="420" y="339"/>
                  </a:lnTo>
                  <a:lnTo>
                    <a:pt x="421" y="340"/>
                  </a:lnTo>
                  <a:lnTo>
                    <a:pt x="423" y="340"/>
                  </a:lnTo>
                  <a:lnTo>
                    <a:pt x="425" y="342"/>
                  </a:lnTo>
                  <a:lnTo>
                    <a:pt x="426" y="340"/>
                  </a:lnTo>
                  <a:lnTo>
                    <a:pt x="429" y="339"/>
                  </a:lnTo>
                  <a:lnTo>
                    <a:pt x="431" y="339"/>
                  </a:lnTo>
                  <a:lnTo>
                    <a:pt x="431" y="338"/>
                  </a:lnTo>
                  <a:lnTo>
                    <a:pt x="434" y="338"/>
                  </a:lnTo>
                  <a:lnTo>
                    <a:pt x="434" y="336"/>
                  </a:lnTo>
                  <a:lnTo>
                    <a:pt x="435" y="336"/>
                  </a:lnTo>
                  <a:lnTo>
                    <a:pt x="435" y="335"/>
                  </a:lnTo>
                  <a:lnTo>
                    <a:pt x="434" y="334"/>
                  </a:lnTo>
                  <a:lnTo>
                    <a:pt x="434" y="332"/>
                  </a:lnTo>
                  <a:lnTo>
                    <a:pt x="435" y="331"/>
                  </a:lnTo>
                  <a:lnTo>
                    <a:pt x="435" y="330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8"/>
                  </a:lnTo>
                  <a:lnTo>
                    <a:pt x="430" y="321"/>
                  </a:lnTo>
                  <a:lnTo>
                    <a:pt x="429" y="320"/>
                  </a:lnTo>
                  <a:lnTo>
                    <a:pt x="429" y="319"/>
                  </a:lnTo>
                  <a:lnTo>
                    <a:pt x="428" y="317"/>
                  </a:lnTo>
                  <a:lnTo>
                    <a:pt x="428" y="316"/>
                  </a:lnTo>
                  <a:lnTo>
                    <a:pt x="426" y="316"/>
                  </a:lnTo>
                  <a:lnTo>
                    <a:pt x="426" y="315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5" y="308"/>
                  </a:lnTo>
                  <a:lnTo>
                    <a:pt x="426" y="307"/>
                  </a:lnTo>
                  <a:lnTo>
                    <a:pt x="427" y="306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7" y="304"/>
                  </a:lnTo>
                  <a:lnTo>
                    <a:pt x="427" y="302"/>
                  </a:lnTo>
                  <a:lnTo>
                    <a:pt x="428" y="302"/>
                  </a:lnTo>
                  <a:lnTo>
                    <a:pt x="428" y="301"/>
                  </a:lnTo>
                  <a:lnTo>
                    <a:pt x="428" y="300"/>
                  </a:lnTo>
                  <a:lnTo>
                    <a:pt x="427" y="300"/>
                  </a:lnTo>
                  <a:lnTo>
                    <a:pt x="426" y="300"/>
                  </a:lnTo>
                  <a:lnTo>
                    <a:pt x="426" y="299"/>
                  </a:lnTo>
                  <a:lnTo>
                    <a:pt x="426" y="298"/>
                  </a:lnTo>
                  <a:lnTo>
                    <a:pt x="425" y="299"/>
                  </a:lnTo>
                  <a:lnTo>
                    <a:pt x="424" y="299"/>
                  </a:lnTo>
                  <a:lnTo>
                    <a:pt x="424" y="298"/>
                  </a:lnTo>
                  <a:lnTo>
                    <a:pt x="425" y="297"/>
                  </a:lnTo>
                  <a:lnTo>
                    <a:pt x="425" y="295"/>
                  </a:lnTo>
                  <a:lnTo>
                    <a:pt x="424" y="293"/>
                  </a:lnTo>
                  <a:lnTo>
                    <a:pt x="421" y="290"/>
                  </a:lnTo>
                  <a:lnTo>
                    <a:pt x="420" y="290"/>
                  </a:lnTo>
                  <a:lnTo>
                    <a:pt x="420" y="289"/>
                  </a:lnTo>
                  <a:lnTo>
                    <a:pt x="420" y="288"/>
                  </a:lnTo>
                  <a:lnTo>
                    <a:pt x="419" y="288"/>
                  </a:lnTo>
                  <a:lnTo>
                    <a:pt x="418" y="289"/>
                  </a:lnTo>
                  <a:lnTo>
                    <a:pt x="415" y="289"/>
                  </a:lnTo>
                  <a:lnTo>
                    <a:pt x="415" y="290"/>
                  </a:lnTo>
                  <a:lnTo>
                    <a:pt x="414" y="290"/>
                  </a:lnTo>
                  <a:lnTo>
                    <a:pt x="413" y="290"/>
                  </a:lnTo>
                  <a:lnTo>
                    <a:pt x="413" y="289"/>
                  </a:lnTo>
                  <a:lnTo>
                    <a:pt x="412" y="289"/>
                  </a:lnTo>
                  <a:lnTo>
                    <a:pt x="412" y="288"/>
                  </a:lnTo>
                  <a:lnTo>
                    <a:pt x="412" y="287"/>
                  </a:lnTo>
                  <a:lnTo>
                    <a:pt x="412" y="286"/>
                  </a:lnTo>
                  <a:lnTo>
                    <a:pt x="413" y="284"/>
                  </a:lnTo>
                  <a:lnTo>
                    <a:pt x="413" y="283"/>
                  </a:lnTo>
                  <a:lnTo>
                    <a:pt x="413" y="282"/>
                  </a:lnTo>
                  <a:lnTo>
                    <a:pt x="412" y="279"/>
                  </a:lnTo>
                  <a:lnTo>
                    <a:pt x="412" y="282"/>
                  </a:lnTo>
                  <a:lnTo>
                    <a:pt x="410" y="279"/>
                  </a:lnTo>
                  <a:lnTo>
                    <a:pt x="409" y="278"/>
                  </a:lnTo>
                  <a:lnTo>
                    <a:pt x="407" y="275"/>
                  </a:lnTo>
                  <a:lnTo>
                    <a:pt x="407" y="274"/>
                  </a:lnTo>
                  <a:lnTo>
                    <a:pt x="404" y="274"/>
                  </a:lnTo>
                  <a:lnTo>
                    <a:pt x="403" y="276"/>
                  </a:lnTo>
                  <a:lnTo>
                    <a:pt x="400" y="276"/>
                  </a:lnTo>
                  <a:lnTo>
                    <a:pt x="400" y="277"/>
                  </a:lnTo>
                  <a:lnTo>
                    <a:pt x="398" y="277"/>
                  </a:lnTo>
                  <a:lnTo>
                    <a:pt x="398" y="278"/>
                  </a:lnTo>
                  <a:lnTo>
                    <a:pt x="398" y="279"/>
                  </a:lnTo>
                  <a:lnTo>
                    <a:pt x="398" y="282"/>
                  </a:lnTo>
                  <a:lnTo>
                    <a:pt x="398" y="283"/>
                  </a:lnTo>
                  <a:lnTo>
                    <a:pt x="397" y="285"/>
                  </a:lnTo>
                  <a:lnTo>
                    <a:pt x="397" y="286"/>
                  </a:lnTo>
                  <a:lnTo>
                    <a:pt x="396" y="286"/>
                  </a:lnTo>
                  <a:lnTo>
                    <a:pt x="396" y="285"/>
                  </a:lnTo>
                  <a:lnTo>
                    <a:pt x="396" y="284"/>
                  </a:lnTo>
                  <a:lnTo>
                    <a:pt x="397" y="283"/>
                  </a:lnTo>
                  <a:lnTo>
                    <a:pt x="396" y="282"/>
                  </a:lnTo>
                  <a:lnTo>
                    <a:pt x="395" y="283"/>
                  </a:lnTo>
                  <a:lnTo>
                    <a:pt x="395" y="282"/>
                  </a:lnTo>
                  <a:lnTo>
                    <a:pt x="396" y="279"/>
                  </a:lnTo>
                  <a:lnTo>
                    <a:pt x="396" y="277"/>
                  </a:lnTo>
                  <a:lnTo>
                    <a:pt x="396" y="276"/>
                  </a:lnTo>
                  <a:lnTo>
                    <a:pt x="396" y="275"/>
                  </a:lnTo>
                  <a:lnTo>
                    <a:pt x="396" y="274"/>
                  </a:lnTo>
                  <a:lnTo>
                    <a:pt x="396" y="273"/>
                  </a:lnTo>
                  <a:lnTo>
                    <a:pt x="395" y="273"/>
                  </a:lnTo>
                  <a:lnTo>
                    <a:pt x="395" y="272"/>
                  </a:lnTo>
                  <a:lnTo>
                    <a:pt x="395" y="271"/>
                  </a:lnTo>
                  <a:lnTo>
                    <a:pt x="394" y="270"/>
                  </a:lnTo>
                  <a:lnTo>
                    <a:pt x="394" y="269"/>
                  </a:lnTo>
                  <a:lnTo>
                    <a:pt x="393" y="267"/>
                  </a:lnTo>
                  <a:lnTo>
                    <a:pt x="394" y="267"/>
                  </a:lnTo>
                  <a:lnTo>
                    <a:pt x="394" y="266"/>
                  </a:lnTo>
                  <a:lnTo>
                    <a:pt x="393" y="266"/>
                  </a:lnTo>
                  <a:lnTo>
                    <a:pt x="392" y="263"/>
                  </a:lnTo>
                  <a:lnTo>
                    <a:pt x="390" y="262"/>
                  </a:lnTo>
                  <a:lnTo>
                    <a:pt x="385" y="260"/>
                  </a:lnTo>
                  <a:lnTo>
                    <a:pt x="385" y="259"/>
                  </a:lnTo>
                  <a:lnTo>
                    <a:pt x="380" y="260"/>
                  </a:lnTo>
                  <a:lnTo>
                    <a:pt x="375" y="261"/>
                  </a:lnTo>
                  <a:lnTo>
                    <a:pt x="370" y="262"/>
                  </a:lnTo>
                  <a:lnTo>
                    <a:pt x="368" y="260"/>
                  </a:lnTo>
                  <a:lnTo>
                    <a:pt x="367" y="261"/>
                  </a:lnTo>
                  <a:lnTo>
                    <a:pt x="367" y="262"/>
                  </a:lnTo>
                  <a:lnTo>
                    <a:pt x="368" y="262"/>
                  </a:lnTo>
                  <a:lnTo>
                    <a:pt x="368" y="263"/>
                  </a:lnTo>
                  <a:lnTo>
                    <a:pt x="367" y="264"/>
                  </a:lnTo>
                  <a:lnTo>
                    <a:pt x="367" y="266"/>
                  </a:lnTo>
                  <a:lnTo>
                    <a:pt x="366" y="266"/>
                  </a:lnTo>
                  <a:lnTo>
                    <a:pt x="366" y="269"/>
                  </a:lnTo>
                  <a:lnTo>
                    <a:pt x="366" y="270"/>
                  </a:lnTo>
                  <a:lnTo>
                    <a:pt x="366" y="271"/>
                  </a:lnTo>
                  <a:lnTo>
                    <a:pt x="366" y="273"/>
                  </a:lnTo>
                  <a:lnTo>
                    <a:pt x="366" y="274"/>
                  </a:lnTo>
                  <a:lnTo>
                    <a:pt x="366" y="275"/>
                  </a:lnTo>
                  <a:lnTo>
                    <a:pt x="366" y="276"/>
                  </a:lnTo>
                  <a:lnTo>
                    <a:pt x="366" y="277"/>
                  </a:lnTo>
                  <a:lnTo>
                    <a:pt x="368" y="277"/>
                  </a:lnTo>
                  <a:lnTo>
                    <a:pt x="373" y="276"/>
                  </a:lnTo>
                  <a:close/>
                  <a:moveTo>
                    <a:pt x="387" y="293"/>
                  </a:moveTo>
                  <a:lnTo>
                    <a:pt x="387" y="292"/>
                  </a:lnTo>
                  <a:lnTo>
                    <a:pt x="385" y="292"/>
                  </a:lnTo>
                  <a:lnTo>
                    <a:pt x="387" y="293"/>
                  </a:lnTo>
                  <a:close/>
                  <a:moveTo>
                    <a:pt x="423" y="222"/>
                  </a:moveTo>
                  <a:lnTo>
                    <a:pt x="423" y="224"/>
                  </a:lnTo>
                  <a:lnTo>
                    <a:pt x="423" y="225"/>
                  </a:lnTo>
                  <a:lnTo>
                    <a:pt x="423" y="226"/>
                  </a:lnTo>
                  <a:lnTo>
                    <a:pt x="423" y="227"/>
                  </a:lnTo>
                  <a:lnTo>
                    <a:pt x="423" y="228"/>
                  </a:lnTo>
                  <a:lnTo>
                    <a:pt x="423" y="229"/>
                  </a:lnTo>
                  <a:lnTo>
                    <a:pt x="424" y="229"/>
                  </a:lnTo>
                  <a:lnTo>
                    <a:pt x="427" y="229"/>
                  </a:lnTo>
                  <a:lnTo>
                    <a:pt x="427" y="228"/>
                  </a:lnTo>
                  <a:lnTo>
                    <a:pt x="428" y="228"/>
                  </a:lnTo>
                  <a:lnTo>
                    <a:pt x="430" y="231"/>
                  </a:lnTo>
                  <a:lnTo>
                    <a:pt x="430" y="232"/>
                  </a:lnTo>
                  <a:lnTo>
                    <a:pt x="430" y="233"/>
                  </a:lnTo>
                  <a:lnTo>
                    <a:pt x="430" y="236"/>
                  </a:lnTo>
                  <a:lnTo>
                    <a:pt x="430" y="237"/>
                  </a:lnTo>
                  <a:lnTo>
                    <a:pt x="435" y="239"/>
                  </a:lnTo>
                  <a:lnTo>
                    <a:pt x="436" y="239"/>
                  </a:lnTo>
                  <a:lnTo>
                    <a:pt x="436" y="240"/>
                  </a:lnTo>
                  <a:lnTo>
                    <a:pt x="436" y="241"/>
                  </a:lnTo>
                  <a:lnTo>
                    <a:pt x="437" y="241"/>
                  </a:lnTo>
                  <a:lnTo>
                    <a:pt x="437" y="239"/>
                  </a:lnTo>
                  <a:lnTo>
                    <a:pt x="437" y="238"/>
                  </a:lnTo>
                  <a:lnTo>
                    <a:pt x="437" y="237"/>
                  </a:lnTo>
                  <a:lnTo>
                    <a:pt x="438" y="237"/>
                  </a:lnTo>
                  <a:lnTo>
                    <a:pt x="438" y="236"/>
                  </a:lnTo>
                  <a:lnTo>
                    <a:pt x="438" y="233"/>
                  </a:lnTo>
                  <a:lnTo>
                    <a:pt x="438" y="232"/>
                  </a:lnTo>
                  <a:lnTo>
                    <a:pt x="438" y="231"/>
                  </a:lnTo>
                  <a:lnTo>
                    <a:pt x="438" y="230"/>
                  </a:lnTo>
                  <a:lnTo>
                    <a:pt x="437" y="229"/>
                  </a:lnTo>
                  <a:lnTo>
                    <a:pt x="437" y="228"/>
                  </a:lnTo>
                  <a:lnTo>
                    <a:pt x="437" y="227"/>
                  </a:lnTo>
                  <a:lnTo>
                    <a:pt x="437" y="226"/>
                  </a:lnTo>
                  <a:lnTo>
                    <a:pt x="437" y="225"/>
                  </a:lnTo>
                  <a:lnTo>
                    <a:pt x="437" y="224"/>
                  </a:lnTo>
                  <a:lnTo>
                    <a:pt x="437" y="222"/>
                  </a:lnTo>
                  <a:lnTo>
                    <a:pt x="437" y="221"/>
                  </a:lnTo>
                  <a:lnTo>
                    <a:pt x="436" y="220"/>
                  </a:lnTo>
                  <a:lnTo>
                    <a:pt x="436" y="218"/>
                  </a:lnTo>
                  <a:lnTo>
                    <a:pt x="436" y="217"/>
                  </a:lnTo>
                  <a:lnTo>
                    <a:pt x="435" y="216"/>
                  </a:lnTo>
                  <a:lnTo>
                    <a:pt x="434" y="215"/>
                  </a:lnTo>
                  <a:lnTo>
                    <a:pt x="434" y="214"/>
                  </a:lnTo>
                  <a:lnTo>
                    <a:pt x="429" y="215"/>
                  </a:lnTo>
                  <a:lnTo>
                    <a:pt x="428" y="214"/>
                  </a:lnTo>
                  <a:lnTo>
                    <a:pt x="426" y="213"/>
                  </a:lnTo>
                  <a:lnTo>
                    <a:pt x="424" y="216"/>
                  </a:lnTo>
                  <a:lnTo>
                    <a:pt x="423" y="217"/>
                  </a:lnTo>
                  <a:lnTo>
                    <a:pt x="423" y="218"/>
                  </a:lnTo>
                  <a:lnTo>
                    <a:pt x="423" y="220"/>
                  </a:lnTo>
                  <a:lnTo>
                    <a:pt x="421" y="220"/>
                  </a:lnTo>
                  <a:lnTo>
                    <a:pt x="423" y="221"/>
                  </a:lnTo>
                  <a:lnTo>
                    <a:pt x="423" y="222"/>
                  </a:lnTo>
                  <a:close/>
                  <a:moveTo>
                    <a:pt x="458" y="218"/>
                  </a:moveTo>
                  <a:lnTo>
                    <a:pt x="457" y="217"/>
                  </a:lnTo>
                  <a:lnTo>
                    <a:pt x="457" y="216"/>
                  </a:lnTo>
                  <a:lnTo>
                    <a:pt x="457" y="215"/>
                  </a:lnTo>
                  <a:lnTo>
                    <a:pt x="457" y="214"/>
                  </a:lnTo>
                  <a:lnTo>
                    <a:pt x="458" y="214"/>
                  </a:lnTo>
                  <a:lnTo>
                    <a:pt x="458" y="213"/>
                  </a:lnTo>
                  <a:lnTo>
                    <a:pt x="461" y="214"/>
                  </a:lnTo>
                  <a:lnTo>
                    <a:pt x="465" y="217"/>
                  </a:lnTo>
                  <a:lnTo>
                    <a:pt x="469" y="218"/>
                  </a:lnTo>
                  <a:lnTo>
                    <a:pt x="469" y="220"/>
                  </a:lnTo>
                  <a:lnTo>
                    <a:pt x="471" y="220"/>
                  </a:lnTo>
                  <a:lnTo>
                    <a:pt x="473" y="220"/>
                  </a:lnTo>
                  <a:lnTo>
                    <a:pt x="475" y="220"/>
                  </a:lnTo>
                  <a:lnTo>
                    <a:pt x="476" y="220"/>
                  </a:lnTo>
                  <a:lnTo>
                    <a:pt x="482" y="224"/>
                  </a:lnTo>
                  <a:lnTo>
                    <a:pt x="482" y="222"/>
                  </a:lnTo>
                  <a:lnTo>
                    <a:pt x="482" y="221"/>
                  </a:lnTo>
                  <a:lnTo>
                    <a:pt x="481" y="221"/>
                  </a:lnTo>
                  <a:lnTo>
                    <a:pt x="481" y="220"/>
                  </a:lnTo>
                  <a:lnTo>
                    <a:pt x="480" y="218"/>
                  </a:lnTo>
                  <a:lnTo>
                    <a:pt x="478" y="217"/>
                  </a:lnTo>
                  <a:lnTo>
                    <a:pt x="478" y="216"/>
                  </a:lnTo>
                  <a:lnTo>
                    <a:pt x="481" y="213"/>
                  </a:lnTo>
                  <a:lnTo>
                    <a:pt x="485" y="212"/>
                  </a:lnTo>
                  <a:lnTo>
                    <a:pt x="485" y="210"/>
                  </a:lnTo>
                  <a:lnTo>
                    <a:pt x="481" y="209"/>
                  </a:lnTo>
                  <a:lnTo>
                    <a:pt x="481" y="208"/>
                  </a:lnTo>
                  <a:lnTo>
                    <a:pt x="480" y="209"/>
                  </a:lnTo>
                  <a:lnTo>
                    <a:pt x="480" y="210"/>
                  </a:lnTo>
                  <a:lnTo>
                    <a:pt x="475" y="214"/>
                  </a:lnTo>
                  <a:lnTo>
                    <a:pt x="471" y="215"/>
                  </a:lnTo>
                  <a:lnTo>
                    <a:pt x="469" y="212"/>
                  </a:lnTo>
                  <a:lnTo>
                    <a:pt x="469" y="210"/>
                  </a:lnTo>
                  <a:lnTo>
                    <a:pt x="470" y="209"/>
                  </a:lnTo>
                  <a:lnTo>
                    <a:pt x="472" y="209"/>
                  </a:lnTo>
                  <a:lnTo>
                    <a:pt x="473" y="208"/>
                  </a:lnTo>
                  <a:lnTo>
                    <a:pt x="473" y="207"/>
                  </a:lnTo>
                  <a:lnTo>
                    <a:pt x="472" y="207"/>
                  </a:lnTo>
                  <a:lnTo>
                    <a:pt x="472" y="208"/>
                  </a:lnTo>
                  <a:lnTo>
                    <a:pt x="470" y="208"/>
                  </a:lnTo>
                  <a:lnTo>
                    <a:pt x="470" y="207"/>
                  </a:lnTo>
                  <a:lnTo>
                    <a:pt x="466" y="210"/>
                  </a:lnTo>
                  <a:lnTo>
                    <a:pt x="465" y="210"/>
                  </a:lnTo>
                  <a:lnTo>
                    <a:pt x="461" y="207"/>
                  </a:lnTo>
                  <a:lnTo>
                    <a:pt x="459" y="206"/>
                  </a:lnTo>
                  <a:lnTo>
                    <a:pt x="460" y="203"/>
                  </a:lnTo>
                  <a:lnTo>
                    <a:pt x="460" y="202"/>
                  </a:lnTo>
                  <a:lnTo>
                    <a:pt x="459" y="202"/>
                  </a:lnTo>
                  <a:lnTo>
                    <a:pt x="458" y="201"/>
                  </a:lnTo>
                  <a:lnTo>
                    <a:pt x="459" y="199"/>
                  </a:lnTo>
                  <a:lnTo>
                    <a:pt x="460" y="201"/>
                  </a:lnTo>
                  <a:lnTo>
                    <a:pt x="461" y="202"/>
                  </a:lnTo>
                  <a:lnTo>
                    <a:pt x="463" y="202"/>
                  </a:lnTo>
                  <a:lnTo>
                    <a:pt x="463" y="201"/>
                  </a:lnTo>
                  <a:lnTo>
                    <a:pt x="463" y="199"/>
                  </a:lnTo>
                  <a:lnTo>
                    <a:pt x="464" y="198"/>
                  </a:lnTo>
                  <a:lnTo>
                    <a:pt x="466" y="198"/>
                  </a:lnTo>
                  <a:lnTo>
                    <a:pt x="467" y="199"/>
                  </a:lnTo>
                  <a:lnTo>
                    <a:pt x="469" y="199"/>
                  </a:lnTo>
                  <a:lnTo>
                    <a:pt x="470" y="201"/>
                  </a:lnTo>
                  <a:lnTo>
                    <a:pt x="471" y="201"/>
                  </a:lnTo>
                  <a:lnTo>
                    <a:pt x="471" y="199"/>
                  </a:lnTo>
                  <a:lnTo>
                    <a:pt x="471" y="198"/>
                  </a:lnTo>
                  <a:lnTo>
                    <a:pt x="470" y="198"/>
                  </a:lnTo>
                  <a:lnTo>
                    <a:pt x="469" y="197"/>
                  </a:lnTo>
                  <a:lnTo>
                    <a:pt x="467" y="195"/>
                  </a:lnTo>
                  <a:lnTo>
                    <a:pt x="465" y="193"/>
                  </a:lnTo>
                  <a:lnTo>
                    <a:pt x="464" y="192"/>
                  </a:lnTo>
                  <a:lnTo>
                    <a:pt x="465" y="192"/>
                  </a:lnTo>
                  <a:lnTo>
                    <a:pt x="466" y="191"/>
                  </a:lnTo>
                  <a:lnTo>
                    <a:pt x="466" y="189"/>
                  </a:lnTo>
                  <a:lnTo>
                    <a:pt x="465" y="187"/>
                  </a:lnTo>
                  <a:lnTo>
                    <a:pt x="465" y="186"/>
                  </a:lnTo>
                  <a:lnTo>
                    <a:pt x="469" y="185"/>
                  </a:lnTo>
                  <a:lnTo>
                    <a:pt x="472" y="185"/>
                  </a:lnTo>
                  <a:lnTo>
                    <a:pt x="474" y="185"/>
                  </a:lnTo>
                  <a:lnTo>
                    <a:pt x="475" y="185"/>
                  </a:lnTo>
                  <a:lnTo>
                    <a:pt x="478" y="186"/>
                  </a:lnTo>
                  <a:lnTo>
                    <a:pt x="481" y="187"/>
                  </a:lnTo>
                  <a:lnTo>
                    <a:pt x="483" y="187"/>
                  </a:lnTo>
                  <a:lnTo>
                    <a:pt x="485" y="189"/>
                  </a:lnTo>
                  <a:lnTo>
                    <a:pt x="486" y="187"/>
                  </a:lnTo>
                  <a:lnTo>
                    <a:pt x="486" y="189"/>
                  </a:lnTo>
                  <a:lnTo>
                    <a:pt x="486" y="191"/>
                  </a:lnTo>
                  <a:lnTo>
                    <a:pt x="487" y="191"/>
                  </a:lnTo>
                  <a:lnTo>
                    <a:pt x="488" y="191"/>
                  </a:lnTo>
                  <a:lnTo>
                    <a:pt x="488" y="189"/>
                  </a:lnTo>
                  <a:lnTo>
                    <a:pt x="486" y="185"/>
                  </a:lnTo>
                  <a:lnTo>
                    <a:pt x="482" y="184"/>
                  </a:lnTo>
                  <a:lnTo>
                    <a:pt x="481" y="185"/>
                  </a:lnTo>
                  <a:lnTo>
                    <a:pt x="481" y="184"/>
                  </a:lnTo>
                  <a:lnTo>
                    <a:pt x="481" y="183"/>
                  </a:lnTo>
                  <a:lnTo>
                    <a:pt x="480" y="183"/>
                  </a:lnTo>
                  <a:lnTo>
                    <a:pt x="480" y="182"/>
                  </a:lnTo>
                  <a:lnTo>
                    <a:pt x="480" y="181"/>
                  </a:lnTo>
                  <a:lnTo>
                    <a:pt x="480" y="180"/>
                  </a:lnTo>
                  <a:lnTo>
                    <a:pt x="483" y="179"/>
                  </a:lnTo>
                  <a:lnTo>
                    <a:pt x="485" y="179"/>
                  </a:lnTo>
                  <a:lnTo>
                    <a:pt x="485" y="178"/>
                  </a:lnTo>
                  <a:lnTo>
                    <a:pt x="483" y="178"/>
                  </a:lnTo>
                  <a:lnTo>
                    <a:pt x="483" y="176"/>
                  </a:lnTo>
                  <a:lnTo>
                    <a:pt x="482" y="176"/>
                  </a:lnTo>
                  <a:lnTo>
                    <a:pt x="481" y="178"/>
                  </a:lnTo>
                  <a:lnTo>
                    <a:pt x="480" y="178"/>
                  </a:lnTo>
                  <a:lnTo>
                    <a:pt x="475" y="175"/>
                  </a:lnTo>
                  <a:lnTo>
                    <a:pt x="475" y="173"/>
                  </a:lnTo>
                  <a:lnTo>
                    <a:pt x="476" y="172"/>
                  </a:lnTo>
                  <a:lnTo>
                    <a:pt x="476" y="171"/>
                  </a:lnTo>
                  <a:lnTo>
                    <a:pt x="474" y="172"/>
                  </a:lnTo>
                  <a:lnTo>
                    <a:pt x="471" y="172"/>
                  </a:lnTo>
                  <a:lnTo>
                    <a:pt x="470" y="171"/>
                  </a:lnTo>
                  <a:lnTo>
                    <a:pt x="470" y="170"/>
                  </a:lnTo>
                  <a:lnTo>
                    <a:pt x="471" y="169"/>
                  </a:lnTo>
                  <a:lnTo>
                    <a:pt x="473" y="168"/>
                  </a:lnTo>
                  <a:lnTo>
                    <a:pt x="474" y="167"/>
                  </a:lnTo>
                  <a:lnTo>
                    <a:pt x="471" y="167"/>
                  </a:lnTo>
                  <a:lnTo>
                    <a:pt x="471" y="166"/>
                  </a:lnTo>
                  <a:lnTo>
                    <a:pt x="472" y="163"/>
                  </a:lnTo>
                  <a:lnTo>
                    <a:pt x="473" y="162"/>
                  </a:lnTo>
                  <a:lnTo>
                    <a:pt x="473" y="158"/>
                  </a:lnTo>
                  <a:lnTo>
                    <a:pt x="473" y="157"/>
                  </a:lnTo>
                  <a:lnTo>
                    <a:pt x="475" y="157"/>
                  </a:lnTo>
                  <a:lnTo>
                    <a:pt x="476" y="155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2" y="158"/>
                  </a:lnTo>
                  <a:lnTo>
                    <a:pt x="481" y="160"/>
                  </a:lnTo>
                  <a:lnTo>
                    <a:pt x="481" y="161"/>
                  </a:lnTo>
                  <a:lnTo>
                    <a:pt x="482" y="162"/>
                  </a:lnTo>
                  <a:lnTo>
                    <a:pt x="482" y="161"/>
                  </a:lnTo>
                  <a:lnTo>
                    <a:pt x="483" y="161"/>
                  </a:lnTo>
                  <a:lnTo>
                    <a:pt x="483" y="160"/>
                  </a:lnTo>
                  <a:lnTo>
                    <a:pt x="483" y="158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5" y="158"/>
                  </a:lnTo>
                  <a:lnTo>
                    <a:pt x="485" y="157"/>
                  </a:lnTo>
                  <a:lnTo>
                    <a:pt x="486" y="158"/>
                  </a:lnTo>
                  <a:lnTo>
                    <a:pt x="486" y="157"/>
                  </a:lnTo>
                  <a:lnTo>
                    <a:pt x="485" y="156"/>
                  </a:lnTo>
                  <a:lnTo>
                    <a:pt x="486" y="156"/>
                  </a:lnTo>
                  <a:lnTo>
                    <a:pt x="484" y="155"/>
                  </a:lnTo>
                  <a:lnTo>
                    <a:pt x="484" y="153"/>
                  </a:lnTo>
                  <a:lnTo>
                    <a:pt x="483" y="153"/>
                  </a:lnTo>
                  <a:lnTo>
                    <a:pt x="483" y="152"/>
                  </a:lnTo>
                  <a:lnTo>
                    <a:pt x="483" y="151"/>
                  </a:lnTo>
                  <a:lnTo>
                    <a:pt x="484" y="152"/>
                  </a:lnTo>
                  <a:lnTo>
                    <a:pt x="487" y="152"/>
                  </a:lnTo>
                  <a:lnTo>
                    <a:pt x="490" y="155"/>
                  </a:lnTo>
                  <a:lnTo>
                    <a:pt x="490" y="153"/>
                  </a:lnTo>
                  <a:lnTo>
                    <a:pt x="494" y="153"/>
                  </a:lnTo>
                  <a:lnTo>
                    <a:pt x="495" y="152"/>
                  </a:lnTo>
                  <a:lnTo>
                    <a:pt x="495" y="151"/>
                  </a:lnTo>
                  <a:lnTo>
                    <a:pt x="495" y="150"/>
                  </a:lnTo>
                  <a:lnTo>
                    <a:pt x="495" y="149"/>
                  </a:lnTo>
                  <a:lnTo>
                    <a:pt x="496" y="149"/>
                  </a:lnTo>
                  <a:lnTo>
                    <a:pt x="495" y="148"/>
                  </a:lnTo>
                  <a:lnTo>
                    <a:pt x="495" y="147"/>
                  </a:lnTo>
                  <a:lnTo>
                    <a:pt x="494" y="147"/>
                  </a:lnTo>
                  <a:lnTo>
                    <a:pt x="494" y="146"/>
                  </a:lnTo>
                  <a:lnTo>
                    <a:pt x="495" y="146"/>
                  </a:lnTo>
                  <a:lnTo>
                    <a:pt x="489" y="145"/>
                  </a:lnTo>
                  <a:lnTo>
                    <a:pt x="488" y="146"/>
                  </a:lnTo>
                  <a:lnTo>
                    <a:pt x="486" y="146"/>
                  </a:lnTo>
                  <a:lnTo>
                    <a:pt x="484" y="145"/>
                  </a:lnTo>
                  <a:lnTo>
                    <a:pt x="483" y="142"/>
                  </a:lnTo>
                  <a:lnTo>
                    <a:pt x="482" y="141"/>
                  </a:lnTo>
                  <a:lnTo>
                    <a:pt x="482" y="140"/>
                  </a:lnTo>
                  <a:lnTo>
                    <a:pt x="482" y="139"/>
                  </a:lnTo>
                  <a:lnTo>
                    <a:pt x="483" y="138"/>
                  </a:lnTo>
                  <a:lnTo>
                    <a:pt x="484" y="137"/>
                  </a:lnTo>
                  <a:lnTo>
                    <a:pt x="483" y="137"/>
                  </a:lnTo>
                  <a:lnTo>
                    <a:pt x="483" y="136"/>
                  </a:lnTo>
                  <a:lnTo>
                    <a:pt x="484" y="135"/>
                  </a:lnTo>
                  <a:lnTo>
                    <a:pt x="486" y="135"/>
                  </a:lnTo>
                  <a:lnTo>
                    <a:pt x="489" y="137"/>
                  </a:lnTo>
                  <a:lnTo>
                    <a:pt x="489" y="138"/>
                  </a:lnTo>
                  <a:lnTo>
                    <a:pt x="490" y="138"/>
                  </a:lnTo>
                  <a:lnTo>
                    <a:pt x="490" y="137"/>
                  </a:lnTo>
                  <a:lnTo>
                    <a:pt x="490" y="136"/>
                  </a:lnTo>
                  <a:lnTo>
                    <a:pt x="490" y="135"/>
                  </a:lnTo>
                  <a:lnTo>
                    <a:pt x="489" y="134"/>
                  </a:lnTo>
                  <a:lnTo>
                    <a:pt x="490" y="134"/>
                  </a:lnTo>
                  <a:lnTo>
                    <a:pt x="494" y="135"/>
                  </a:lnTo>
                  <a:lnTo>
                    <a:pt x="496" y="136"/>
                  </a:lnTo>
                  <a:lnTo>
                    <a:pt x="498" y="138"/>
                  </a:lnTo>
                  <a:lnTo>
                    <a:pt x="499" y="139"/>
                  </a:lnTo>
                  <a:lnTo>
                    <a:pt x="501" y="140"/>
                  </a:lnTo>
                  <a:lnTo>
                    <a:pt x="503" y="141"/>
                  </a:lnTo>
                  <a:lnTo>
                    <a:pt x="504" y="141"/>
                  </a:lnTo>
                  <a:lnTo>
                    <a:pt x="509" y="149"/>
                  </a:lnTo>
                  <a:lnTo>
                    <a:pt x="509" y="150"/>
                  </a:lnTo>
                  <a:lnTo>
                    <a:pt x="507" y="151"/>
                  </a:lnTo>
                  <a:lnTo>
                    <a:pt x="509" y="152"/>
                  </a:lnTo>
                  <a:lnTo>
                    <a:pt x="509" y="153"/>
                  </a:lnTo>
                  <a:lnTo>
                    <a:pt x="507" y="153"/>
                  </a:lnTo>
                  <a:lnTo>
                    <a:pt x="507" y="155"/>
                  </a:lnTo>
                  <a:lnTo>
                    <a:pt x="510" y="157"/>
                  </a:lnTo>
                  <a:lnTo>
                    <a:pt x="511" y="161"/>
                  </a:lnTo>
                  <a:lnTo>
                    <a:pt x="511" y="162"/>
                  </a:lnTo>
                  <a:lnTo>
                    <a:pt x="511" y="163"/>
                  </a:lnTo>
                  <a:lnTo>
                    <a:pt x="512" y="164"/>
                  </a:lnTo>
                  <a:lnTo>
                    <a:pt x="512" y="166"/>
                  </a:lnTo>
                  <a:lnTo>
                    <a:pt x="514" y="166"/>
                  </a:lnTo>
                  <a:lnTo>
                    <a:pt x="514" y="167"/>
                  </a:lnTo>
                  <a:lnTo>
                    <a:pt x="515" y="170"/>
                  </a:lnTo>
                  <a:lnTo>
                    <a:pt x="515" y="171"/>
                  </a:lnTo>
                  <a:lnTo>
                    <a:pt x="516" y="171"/>
                  </a:lnTo>
                  <a:lnTo>
                    <a:pt x="516" y="172"/>
                  </a:lnTo>
                  <a:lnTo>
                    <a:pt x="516" y="173"/>
                  </a:lnTo>
                  <a:lnTo>
                    <a:pt x="516" y="175"/>
                  </a:lnTo>
                  <a:lnTo>
                    <a:pt x="516" y="176"/>
                  </a:lnTo>
                  <a:lnTo>
                    <a:pt x="519" y="179"/>
                  </a:lnTo>
                  <a:lnTo>
                    <a:pt x="520" y="182"/>
                  </a:lnTo>
                  <a:lnTo>
                    <a:pt x="520" y="183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19" y="187"/>
                  </a:lnTo>
                  <a:lnTo>
                    <a:pt x="520" y="187"/>
                  </a:lnTo>
                  <a:lnTo>
                    <a:pt x="520" y="186"/>
                  </a:lnTo>
                  <a:lnTo>
                    <a:pt x="521" y="187"/>
                  </a:lnTo>
                  <a:lnTo>
                    <a:pt x="528" y="189"/>
                  </a:lnTo>
                  <a:lnTo>
                    <a:pt x="528" y="191"/>
                  </a:lnTo>
                  <a:lnTo>
                    <a:pt x="528" y="192"/>
                  </a:lnTo>
                  <a:lnTo>
                    <a:pt x="529" y="192"/>
                  </a:lnTo>
                  <a:lnTo>
                    <a:pt x="530" y="194"/>
                  </a:lnTo>
                  <a:lnTo>
                    <a:pt x="530" y="193"/>
                  </a:lnTo>
                  <a:lnTo>
                    <a:pt x="529" y="191"/>
                  </a:lnTo>
                  <a:lnTo>
                    <a:pt x="530" y="189"/>
                  </a:lnTo>
                  <a:lnTo>
                    <a:pt x="531" y="191"/>
                  </a:lnTo>
                  <a:lnTo>
                    <a:pt x="531" y="189"/>
                  </a:lnTo>
                  <a:lnTo>
                    <a:pt x="534" y="189"/>
                  </a:lnTo>
                  <a:lnTo>
                    <a:pt x="537" y="194"/>
                  </a:lnTo>
                  <a:lnTo>
                    <a:pt x="537" y="195"/>
                  </a:lnTo>
                  <a:lnTo>
                    <a:pt x="535" y="195"/>
                  </a:lnTo>
                  <a:lnTo>
                    <a:pt x="534" y="197"/>
                  </a:lnTo>
                  <a:lnTo>
                    <a:pt x="535" y="198"/>
                  </a:lnTo>
                  <a:lnTo>
                    <a:pt x="535" y="197"/>
                  </a:lnTo>
                  <a:lnTo>
                    <a:pt x="537" y="197"/>
                  </a:lnTo>
                  <a:lnTo>
                    <a:pt x="535" y="199"/>
                  </a:lnTo>
                  <a:lnTo>
                    <a:pt x="535" y="201"/>
                  </a:lnTo>
                  <a:lnTo>
                    <a:pt x="537" y="201"/>
                  </a:lnTo>
                  <a:lnTo>
                    <a:pt x="535" y="202"/>
                  </a:lnTo>
                  <a:lnTo>
                    <a:pt x="535" y="203"/>
                  </a:lnTo>
                  <a:lnTo>
                    <a:pt x="534" y="203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5" y="208"/>
                  </a:lnTo>
                  <a:lnTo>
                    <a:pt x="537" y="210"/>
                  </a:lnTo>
                  <a:lnTo>
                    <a:pt x="542" y="215"/>
                  </a:lnTo>
                  <a:lnTo>
                    <a:pt x="542" y="216"/>
                  </a:lnTo>
                  <a:lnTo>
                    <a:pt x="543" y="216"/>
                  </a:lnTo>
                  <a:lnTo>
                    <a:pt x="544" y="215"/>
                  </a:lnTo>
                  <a:lnTo>
                    <a:pt x="543" y="214"/>
                  </a:lnTo>
                  <a:lnTo>
                    <a:pt x="544" y="214"/>
                  </a:lnTo>
                  <a:lnTo>
                    <a:pt x="545" y="215"/>
                  </a:lnTo>
                  <a:lnTo>
                    <a:pt x="545" y="216"/>
                  </a:lnTo>
                  <a:lnTo>
                    <a:pt x="546" y="216"/>
                  </a:lnTo>
                  <a:lnTo>
                    <a:pt x="546" y="215"/>
                  </a:lnTo>
                  <a:lnTo>
                    <a:pt x="544" y="213"/>
                  </a:lnTo>
                  <a:lnTo>
                    <a:pt x="544" y="212"/>
                  </a:lnTo>
                  <a:lnTo>
                    <a:pt x="543" y="210"/>
                  </a:lnTo>
                  <a:lnTo>
                    <a:pt x="544" y="210"/>
                  </a:lnTo>
                  <a:lnTo>
                    <a:pt x="545" y="212"/>
                  </a:lnTo>
                  <a:lnTo>
                    <a:pt x="545" y="210"/>
                  </a:lnTo>
                  <a:lnTo>
                    <a:pt x="544" y="209"/>
                  </a:lnTo>
                  <a:lnTo>
                    <a:pt x="543" y="209"/>
                  </a:lnTo>
                  <a:lnTo>
                    <a:pt x="542" y="208"/>
                  </a:lnTo>
                  <a:lnTo>
                    <a:pt x="542" y="207"/>
                  </a:lnTo>
                  <a:lnTo>
                    <a:pt x="542" y="206"/>
                  </a:lnTo>
                  <a:lnTo>
                    <a:pt x="541" y="206"/>
                  </a:lnTo>
                  <a:lnTo>
                    <a:pt x="541" y="204"/>
                  </a:lnTo>
                  <a:lnTo>
                    <a:pt x="541" y="203"/>
                  </a:lnTo>
                  <a:lnTo>
                    <a:pt x="541" y="202"/>
                  </a:lnTo>
                  <a:lnTo>
                    <a:pt x="541" y="199"/>
                  </a:lnTo>
                  <a:lnTo>
                    <a:pt x="542" y="198"/>
                  </a:lnTo>
                  <a:lnTo>
                    <a:pt x="542" y="197"/>
                  </a:lnTo>
                  <a:lnTo>
                    <a:pt x="542" y="196"/>
                  </a:lnTo>
                  <a:lnTo>
                    <a:pt x="543" y="195"/>
                  </a:lnTo>
                  <a:lnTo>
                    <a:pt x="546" y="196"/>
                  </a:lnTo>
                  <a:lnTo>
                    <a:pt x="551" y="197"/>
                  </a:lnTo>
                  <a:lnTo>
                    <a:pt x="551" y="198"/>
                  </a:lnTo>
                  <a:lnTo>
                    <a:pt x="551" y="201"/>
                  </a:lnTo>
                  <a:lnTo>
                    <a:pt x="552" y="202"/>
                  </a:lnTo>
                  <a:lnTo>
                    <a:pt x="552" y="204"/>
                  </a:lnTo>
                  <a:lnTo>
                    <a:pt x="552" y="206"/>
                  </a:lnTo>
                  <a:lnTo>
                    <a:pt x="552" y="207"/>
                  </a:lnTo>
                  <a:lnTo>
                    <a:pt x="552" y="208"/>
                  </a:lnTo>
                  <a:lnTo>
                    <a:pt x="552" y="210"/>
                  </a:lnTo>
                  <a:lnTo>
                    <a:pt x="552" y="212"/>
                  </a:lnTo>
                  <a:lnTo>
                    <a:pt x="551" y="212"/>
                  </a:lnTo>
                  <a:lnTo>
                    <a:pt x="551" y="213"/>
                  </a:lnTo>
                  <a:lnTo>
                    <a:pt x="547" y="214"/>
                  </a:lnTo>
                  <a:lnTo>
                    <a:pt x="547" y="215"/>
                  </a:lnTo>
                  <a:lnTo>
                    <a:pt x="547" y="216"/>
                  </a:lnTo>
                  <a:lnTo>
                    <a:pt x="549" y="216"/>
                  </a:lnTo>
                  <a:lnTo>
                    <a:pt x="549" y="217"/>
                  </a:lnTo>
                  <a:lnTo>
                    <a:pt x="549" y="218"/>
                  </a:lnTo>
                  <a:lnTo>
                    <a:pt x="551" y="217"/>
                  </a:lnTo>
                  <a:lnTo>
                    <a:pt x="556" y="217"/>
                  </a:lnTo>
                  <a:lnTo>
                    <a:pt x="556" y="220"/>
                  </a:lnTo>
                  <a:lnTo>
                    <a:pt x="556" y="221"/>
                  </a:lnTo>
                  <a:lnTo>
                    <a:pt x="556" y="222"/>
                  </a:lnTo>
                  <a:lnTo>
                    <a:pt x="557" y="224"/>
                  </a:lnTo>
                  <a:lnTo>
                    <a:pt x="558" y="225"/>
                  </a:lnTo>
                  <a:lnTo>
                    <a:pt x="558" y="226"/>
                  </a:lnTo>
                  <a:lnTo>
                    <a:pt x="557" y="226"/>
                  </a:lnTo>
                  <a:lnTo>
                    <a:pt x="557" y="227"/>
                  </a:lnTo>
                  <a:lnTo>
                    <a:pt x="556" y="227"/>
                  </a:lnTo>
                  <a:lnTo>
                    <a:pt x="555" y="229"/>
                  </a:lnTo>
                  <a:lnTo>
                    <a:pt x="553" y="230"/>
                  </a:lnTo>
                  <a:lnTo>
                    <a:pt x="553" y="231"/>
                  </a:lnTo>
                  <a:lnTo>
                    <a:pt x="555" y="231"/>
                  </a:lnTo>
                  <a:lnTo>
                    <a:pt x="558" y="227"/>
                  </a:lnTo>
                  <a:lnTo>
                    <a:pt x="558" y="228"/>
                  </a:lnTo>
                  <a:lnTo>
                    <a:pt x="558" y="229"/>
                  </a:lnTo>
                  <a:lnTo>
                    <a:pt x="558" y="232"/>
                  </a:lnTo>
                  <a:lnTo>
                    <a:pt x="557" y="233"/>
                  </a:lnTo>
                  <a:lnTo>
                    <a:pt x="557" y="236"/>
                  </a:lnTo>
                  <a:lnTo>
                    <a:pt x="557" y="237"/>
                  </a:lnTo>
                  <a:lnTo>
                    <a:pt x="557" y="238"/>
                  </a:lnTo>
                  <a:lnTo>
                    <a:pt x="557" y="239"/>
                  </a:lnTo>
                  <a:lnTo>
                    <a:pt x="557" y="241"/>
                  </a:lnTo>
                  <a:lnTo>
                    <a:pt x="557" y="242"/>
                  </a:lnTo>
                  <a:lnTo>
                    <a:pt x="557" y="243"/>
                  </a:lnTo>
                  <a:lnTo>
                    <a:pt x="556" y="243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3" y="251"/>
                  </a:lnTo>
                  <a:lnTo>
                    <a:pt x="555" y="251"/>
                  </a:lnTo>
                  <a:lnTo>
                    <a:pt x="556" y="249"/>
                  </a:lnTo>
                  <a:lnTo>
                    <a:pt x="556" y="247"/>
                  </a:lnTo>
                  <a:lnTo>
                    <a:pt x="557" y="247"/>
                  </a:lnTo>
                  <a:lnTo>
                    <a:pt x="557" y="246"/>
                  </a:lnTo>
                  <a:lnTo>
                    <a:pt x="558" y="246"/>
                  </a:lnTo>
                  <a:lnTo>
                    <a:pt x="560" y="246"/>
                  </a:lnTo>
                  <a:lnTo>
                    <a:pt x="561" y="247"/>
                  </a:lnTo>
                  <a:lnTo>
                    <a:pt x="560" y="247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1" y="246"/>
                  </a:lnTo>
                  <a:lnTo>
                    <a:pt x="561" y="244"/>
                  </a:lnTo>
                  <a:lnTo>
                    <a:pt x="561" y="243"/>
                  </a:lnTo>
                  <a:lnTo>
                    <a:pt x="562" y="242"/>
                  </a:lnTo>
                  <a:lnTo>
                    <a:pt x="565" y="242"/>
                  </a:lnTo>
                  <a:lnTo>
                    <a:pt x="565" y="243"/>
                  </a:lnTo>
                  <a:lnTo>
                    <a:pt x="566" y="244"/>
                  </a:lnTo>
                  <a:lnTo>
                    <a:pt x="567" y="247"/>
                  </a:lnTo>
                  <a:lnTo>
                    <a:pt x="567" y="248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51"/>
                  </a:lnTo>
                  <a:lnTo>
                    <a:pt x="567" y="251"/>
                  </a:lnTo>
                  <a:lnTo>
                    <a:pt x="567" y="252"/>
                  </a:lnTo>
                  <a:lnTo>
                    <a:pt x="567" y="253"/>
                  </a:lnTo>
                  <a:lnTo>
                    <a:pt x="566" y="254"/>
                  </a:lnTo>
                  <a:lnTo>
                    <a:pt x="567" y="254"/>
                  </a:lnTo>
                  <a:lnTo>
                    <a:pt x="567" y="255"/>
                  </a:lnTo>
                  <a:lnTo>
                    <a:pt x="569" y="255"/>
                  </a:lnTo>
                  <a:lnTo>
                    <a:pt x="569" y="254"/>
                  </a:lnTo>
                  <a:lnTo>
                    <a:pt x="569" y="252"/>
                  </a:lnTo>
                  <a:lnTo>
                    <a:pt x="570" y="252"/>
                  </a:lnTo>
                  <a:lnTo>
                    <a:pt x="570" y="251"/>
                  </a:lnTo>
                  <a:lnTo>
                    <a:pt x="570" y="249"/>
                  </a:lnTo>
                  <a:lnTo>
                    <a:pt x="570" y="246"/>
                  </a:lnTo>
                  <a:lnTo>
                    <a:pt x="572" y="244"/>
                  </a:lnTo>
                  <a:lnTo>
                    <a:pt x="573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49"/>
                  </a:lnTo>
                  <a:lnTo>
                    <a:pt x="574" y="251"/>
                  </a:lnTo>
                  <a:lnTo>
                    <a:pt x="575" y="252"/>
                  </a:lnTo>
                  <a:lnTo>
                    <a:pt x="575" y="253"/>
                  </a:lnTo>
                  <a:lnTo>
                    <a:pt x="575" y="254"/>
                  </a:lnTo>
                  <a:lnTo>
                    <a:pt x="576" y="255"/>
                  </a:lnTo>
                  <a:lnTo>
                    <a:pt x="576" y="256"/>
                  </a:lnTo>
                  <a:lnTo>
                    <a:pt x="576" y="258"/>
                  </a:lnTo>
                  <a:lnTo>
                    <a:pt x="578" y="259"/>
                  </a:lnTo>
                  <a:lnTo>
                    <a:pt x="578" y="261"/>
                  </a:lnTo>
                  <a:lnTo>
                    <a:pt x="579" y="262"/>
                  </a:lnTo>
                  <a:lnTo>
                    <a:pt x="579" y="263"/>
                  </a:lnTo>
                  <a:lnTo>
                    <a:pt x="579" y="264"/>
                  </a:lnTo>
                  <a:lnTo>
                    <a:pt x="577" y="266"/>
                  </a:lnTo>
                  <a:lnTo>
                    <a:pt x="576" y="267"/>
                  </a:lnTo>
                  <a:lnTo>
                    <a:pt x="576" y="269"/>
                  </a:lnTo>
                  <a:lnTo>
                    <a:pt x="575" y="269"/>
                  </a:lnTo>
                  <a:lnTo>
                    <a:pt x="574" y="270"/>
                  </a:lnTo>
                  <a:lnTo>
                    <a:pt x="573" y="271"/>
                  </a:lnTo>
                  <a:lnTo>
                    <a:pt x="567" y="273"/>
                  </a:lnTo>
                  <a:lnTo>
                    <a:pt x="563" y="275"/>
                  </a:lnTo>
                  <a:lnTo>
                    <a:pt x="563" y="276"/>
                  </a:lnTo>
                  <a:lnTo>
                    <a:pt x="563" y="277"/>
                  </a:lnTo>
                  <a:lnTo>
                    <a:pt x="563" y="278"/>
                  </a:lnTo>
                  <a:lnTo>
                    <a:pt x="563" y="279"/>
                  </a:lnTo>
                  <a:lnTo>
                    <a:pt x="562" y="279"/>
                  </a:lnTo>
                  <a:lnTo>
                    <a:pt x="561" y="282"/>
                  </a:lnTo>
                  <a:lnTo>
                    <a:pt x="561" y="279"/>
                  </a:lnTo>
                  <a:lnTo>
                    <a:pt x="560" y="277"/>
                  </a:lnTo>
                  <a:lnTo>
                    <a:pt x="558" y="275"/>
                  </a:lnTo>
                  <a:lnTo>
                    <a:pt x="558" y="276"/>
                  </a:lnTo>
                  <a:lnTo>
                    <a:pt x="558" y="277"/>
                  </a:lnTo>
                  <a:lnTo>
                    <a:pt x="558" y="278"/>
                  </a:lnTo>
                  <a:lnTo>
                    <a:pt x="558" y="279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6"/>
                  </a:lnTo>
                  <a:lnTo>
                    <a:pt x="556" y="288"/>
                  </a:lnTo>
                  <a:lnTo>
                    <a:pt x="555" y="289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5"/>
                  </a:lnTo>
                  <a:lnTo>
                    <a:pt x="552" y="297"/>
                  </a:lnTo>
                  <a:lnTo>
                    <a:pt x="551" y="298"/>
                  </a:lnTo>
                  <a:lnTo>
                    <a:pt x="549" y="295"/>
                  </a:lnTo>
                  <a:lnTo>
                    <a:pt x="549" y="294"/>
                  </a:lnTo>
                  <a:lnTo>
                    <a:pt x="549" y="293"/>
                  </a:lnTo>
                  <a:lnTo>
                    <a:pt x="547" y="289"/>
                  </a:lnTo>
                  <a:lnTo>
                    <a:pt x="547" y="288"/>
                  </a:lnTo>
                  <a:lnTo>
                    <a:pt x="547" y="287"/>
                  </a:lnTo>
                  <a:lnTo>
                    <a:pt x="549" y="284"/>
                  </a:lnTo>
                  <a:lnTo>
                    <a:pt x="549" y="283"/>
                  </a:lnTo>
                  <a:lnTo>
                    <a:pt x="547" y="282"/>
                  </a:lnTo>
                  <a:lnTo>
                    <a:pt x="549" y="279"/>
                  </a:lnTo>
                  <a:lnTo>
                    <a:pt x="550" y="278"/>
                  </a:lnTo>
                  <a:lnTo>
                    <a:pt x="550" y="277"/>
                  </a:lnTo>
                  <a:lnTo>
                    <a:pt x="550" y="276"/>
                  </a:lnTo>
                  <a:lnTo>
                    <a:pt x="550" y="275"/>
                  </a:lnTo>
                  <a:lnTo>
                    <a:pt x="551" y="274"/>
                  </a:lnTo>
                  <a:lnTo>
                    <a:pt x="550" y="274"/>
                  </a:lnTo>
                  <a:lnTo>
                    <a:pt x="549" y="276"/>
                  </a:lnTo>
                  <a:lnTo>
                    <a:pt x="549" y="277"/>
                  </a:lnTo>
                  <a:lnTo>
                    <a:pt x="549" y="278"/>
                  </a:lnTo>
                  <a:lnTo>
                    <a:pt x="546" y="278"/>
                  </a:lnTo>
                  <a:lnTo>
                    <a:pt x="545" y="279"/>
                  </a:lnTo>
                  <a:lnTo>
                    <a:pt x="545" y="282"/>
                  </a:lnTo>
                  <a:lnTo>
                    <a:pt x="545" y="283"/>
                  </a:lnTo>
                  <a:lnTo>
                    <a:pt x="545" y="284"/>
                  </a:lnTo>
                  <a:lnTo>
                    <a:pt x="546" y="284"/>
                  </a:lnTo>
                  <a:lnTo>
                    <a:pt x="546" y="285"/>
                  </a:lnTo>
                  <a:lnTo>
                    <a:pt x="545" y="287"/>
                  </a:lnTo>
                  <a:lnTo>
                    <a:pt x="545" y="288"/>
                  </a:lnTo>
                  <a:lnTo>
                    <a:pt x="545" y="289"/>
                  </a:lnTo>
                  <a:lnTo>
                    <a:pt x="545" y="290"/>
                  </a:lnTo>
                  <a:lnTo>
                    <a:pt x="545" y="292"/>
                  </a:lnTo>
                  <a:lnTo>
                    <a:pt x="546" y="294"/>
                  </a:lnTo>
                  <a:lnTo>
                    <a:pt x="546" y="295"/>
                  </a:lnTo>
                  <a:lnTo>
                    <a:pt x="546" y="297"/>
                  </a:lnTo>
                  <a:lnTo>
                    <a:pt x="547" y="297"/>
                  </a:lnTo>
                  <a:lnTo>
                    <a:pt x="547" y="298"/>
                  </a:lnTo>
                  <a:lnTo>
                    <a:pt x="549" y="299"/>
                  </a:lnTo>
                  <a:lnTo>
                    <a:pt x="549" y="300"/>
                  </a:lnTo>
                  <a:lnTo>
                    <a:pt x="549" y="301"/>
                  </a:lnTo>
                  <a:lnTo>
                    <a:pt x="549" y="302"/>
                  </a:lnTo>
                  <a:lnTo>
                    <a:pt x="547" y="306"/>
                  </a:lnTo>
                  <a:lnTo>
                    <a:pt x="545" y="307"/>
                  </a:lnTo>
                  <a:lnTo>
                    <a:pt x="542" y="301"/>
                  </a:lnTo>
                  <a:lnTo>
                    <a:pt x="542" y="300"/>
                  </a:lnTo>
                  <a:lnTo>
                    <a:pt x="540" y="299"/>
                  </a:lnTo>
                  <a:lnTo>
                    <a:pt x="540" y="300"/>
                  </a:lnTo>
                  <a:lnTo>
                    <a:pt x="541" y="301"/>
                  </a:lnTo>
                  <a:lnTo>
                    <a:pt x="541" y="302"/>
                  </a:lnTo>
                  <a:lnTo>
                    <a:pt x="542" y="307"/>
                  </a:lnTo>
                  <a:lnTo>
                    <a:pt x="542" y="308"/>
                  </a:lnTo>
                  <a:lnTo>
                    <a:pt x="542" y="309"/>
                  </a:lnTo>
                  <a:lnTo>
                    <a:pt x="542" y="310"/>
                  </a:lnTo>
                  <a:lnTo>
                    <a:pt x="542" y="312"/>
                  </a:lnTo>
                  <a:lnTo>
                    <a:pt x="541" y="315"/>
                  </a:lnTo>
                  <a:lnTo>
                    <a:pt x="541" y="316"/>
                  </a:lnTo>
                  <a:lnTo>
                    <a:pt x="541" y="317"/>
                  </a:lnTo>
                  <a:lnTo>
                    <a:pt x="541" y="318"/>
                  </a:lnTo>
                  <a:lnTo>
                    <a:pt x="541" y="319"/>
                  </a:lnTo>
                  <a:lnTo>
                    <a:pt x="541" y="320"/>
                  </a:lnTo>
                  <a:lnTo>
                    <a:pt x="540" y="321"/>
                  </a:lnTo>
                  <a:lnTo>
                    <a:pt x="540" y="322"/>
                  </a:lnTo>
                  <a:lnTo>
                    <a:pt x="537" y="322"/>
                  </a:lnTo>
                  <a:lnTo>
                    <a:pt x="537" y="321"/>
                  </a:lnTo>
                  <a:lnTo>
                    <a:pt x="534" y="318"/>
                  </a:lnTo>
                  <a:lnTo>
                    <a:pt x="534" y="316"/>
                  </a:lnTo>
                  <a:lnTo>
                    <a:pt x="534" y="315"/>
                  </a:lnTo>
                  <a:lnTo>
                    <a:pt x="533" y="315"/>
                  </a:lnTo>
                  <a:lnTo>
                    <a:pt x="533" y="313"/>
                  </a:lnTo>
                  <a:lnTo>
                    <a:pt x="532" y="312"/>
                  </a:lnTo>
                  <a:lnTo>
                    <a:pt x="532" y="310"/>
                  </a:lnTo>
                  <a:lnTo>
                    <a:pt x="532" y="309"/>
                  </a:lnTo>
                  <a:lnTo>
                    <a:pt x="531" y="309"/>
                  </a:lnTo>
                  <a:lnTo>
                    <a:pt x="531" y="308"/>
                  </a:lnTo>
                  <a:lnTo>
                    <a:pt x="529" y="305"/>
                  </a:lnTo>
                  <a:lnTo>
                    <a:pt x="529" y="304"/>
                  </a:lnTo>
                  <a:lnTo>
                    <a:pt x="529" y="302"/>
                  </a:lnTo>
                  <a:lnTo>
                    <a:pt x="528" y="300"/>
                  </a:lnTo>
                  <a:lnTo>
                    <a:pt x="528" y="299"/>
                  </a:lnTo>
                  <a:lnTo>
                    <a:pt x="527" y="300"/>
                  </a:lnTo>
                  <a:lnTo>
                    <a:pt x="527" y="302"/>
                  </a:lnTo>
                  <a:lnTo>
                    <a:pt x="527" y="304"/>
                  </a:lnTo>
                  <a:lnTo>
                    <a:pt x="527" y="305"/>
                  </a:lnTo>
                  <a:lnTo>
                    <a:pt x="527" y="306"/>
                  </a:lnTo>
                  <a:lnTo>
                    <a:pt x="528" y="306"/>
                  </a:lnTo>
                  <a:lnTo>
                    <a:pt x="528" y="307"/>
                  </a:lnTo>
                  <a:lnTo>
                    <a:pt x="528" y="308"/>
                  </a:lnTo>
                  <a:lnTo>
                    <a:pt x="530" y="310"/>
                  </a:lnTo>
                  <a:lnTo>
                    <a:pt x="531" y="317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1" y="322"/>
                  </a:lnTo>
                  <a:lnTo>
                    <a:pt x="531" y="321"/>
                  </a:lnTo>
                  <a:lnTo>
                    <a:pt x="531" y="320"/>
                  </a:lnTo>
                  <a:lnTo>
                    <a:pt x="530" y="319"/>
                  </a:lnTo>
                  <a:lnTo>
                    <a:pt x="529" y="320"/>
                  </a:lnTo>
                  <a:lnTo>
                    <a:pt x="528" y="319"/>
                  </a:lnTo>
                  <a:lnTo>
                    <a:pt x="528" y="318"/>
                  </a:lnTo>
                  <a:lnTo>
                    <a:pt x="527" y="316"/>
                  </a:lnTo>
                  <a:lnTo>
                    <a:pt x="526" y="315"/>
                  </a:lnTo>
                  <a:lnTo>
                    <a:pt x="524" y="315"/>
                  </a:lnTo>
                  <a:lnTo>
                    <a:pt x="521" y="315"/>
                  </a:lnTo>
                  <a:lnTo>
                    <a:pt x="519" y="315"/>
                  </a:lnTo>
                  <a:lnTo>
                    <a:pt x="520" y="316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4" y="317"/>
                  </a:lnTo>
                  <a:lnTo>
                    <a:pt x="524" y="318"/>
                  </a:lnTo>
                  <a:lnTo>
                    <a:pt x="522" y="318"/>
                  </a:lnTo>
                  <a:lnTo>
                    <a:pt x="522" y="319"/>
                  </a:lnTo>
                  <a:lnTo>
                    <a:pt x="524" y="319"/>
                  </a:lnTo>
                  <a:lnTo>
                    <a:pt x="524" y="320"/>
                  </a:lnTo>
                  <a:lnTo>
                    <a:pt x="524" y="321"/>
                  </a:lnTo>
                  <a:lnTo>
                    <a:pt x="524" y="322"/>
                  </a:lnTo>
                  <a:lnTo>
                    <a:pt x="524" y="323"/>
                  </a:lnTo>
                  <a:lnTo>
                    <a:pt x="520" y="322"/>
                  </a:lnTo>
                  <a:lnTo>
                    <a:pt x="518" y="323"/>
                  </a:lnTo>
                  <a:lnTo>
                    <a:pt x="515" y="322"/>
                  </a:lnTo>
                  <a:lnTo>
                    <a:pt x="511" y="321"/>
                  </a:lnTo>
                  <a:lnTo>
                    <a:pt x="509" y="319"/>
                  </a:lnTo>
                  <a:lnTo>
                    <a:pt x="507" y="319"/>
                  </a:lnTo>
                  <a:lnTo>
                    <a:pt x="506" y="319"/>
                  </a:lnTo>
                  <a:lnTo>
                    <a:pt x="506" y="320"/>
                  </a:lnTo>
                  <a:lnTo>
                    <a:pt x="505" y="319"/>
                  </a:lnTo>
                  <a:lnTo>
                    <a:pt x="504" y="318"/>
                  </a:lnTo>
                  <a:lnTo>
                    <a:pt x="505" y="317"/>
                  </a:lnTo>
                  <a:lnTo>
                    <a:pt x="504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5" y="316"/>
                  </a:lnTo>
                  <a:lnTo>
                    <a:pt x="504" y="315"/>
                  </a:lnTo>
                  <a:lnTo>
                    <a:pt x="503" y="316"/>
                  </a:lnTo>
                  <a:lnTo>
                    <a:pt x="501" y="316"/>
                  </a:lnTo>
                  <a:lnTo>
                    <a:pt x="500" y="315"/>
                  </a:lnTo>
                  <a:lnTo>
                    <a:pt x="500" y="313"/>
                  </a:lnTo>
                  <a:lnTo>
                    <a:pt x="500" y="312"/>
                  </a:lnTo>
                  <a:lnTo>
                    <a:pt x="499" y="312"/>
                  </a:lnTo>
                  <a:lnTo>
                    <a:pt x="498" y="310"/>
                  </a:lnTo>
                  <a:lnTo>
                    <a:pt x="497" y="308"/>
                  </a:lnTo>
                  <a:lnTo>
                    <a:pt x="496" y="307"/>
                  </a:lnTo>
                  <a:lnTo>
                    <a:pt x="497" y="306"/>
                  </a:lnTo>
                  <a:lnTo>
                    <a:pt x="497" y="305"/>
                  </a:lnTo>
                  <a:lnTo>
                    <a:pt x="500" y="306"/>
                  </a:lnTo>
                  <a:lnTo>
                    <a:pt x="501" y="306"/>
                  </a:lnTo>
                  <a:lnTo>
                    <a:pt x="501" y="305"/>
                  </a:lnTo>
                  <a:lnTo>
                    <a:pt x="505" y="304"/>
                  </a:lnTo>
                  <a:lnTo>
                    <a:pt x="509" y="302"/>
                  </a:lnTo>
                  <a:lnTo>
                    <a:pt x="510" y="304"/>
                  </a:lnTo>
                  <a:lnTo>
                    <a:pt x="510" y="302"/>
                  </a:lnTo>
                  <a:lnTo>
                    <a:pt x="509" y="302"/>
                  </a:lnTo>
                  <a:lnTo>
                    <a:pt x="504" y="301"/>
                  </a:lnTo>
                  <a:lnTo>
                    <a:pt x="499" y="300"/>
                  </a:lnTo>
                  <a:lnTo>
                    <a:pt x="499" y="299"/>
                  </a:lnTo>
                  <a:lnTo>
                    <a:pt x="498" y="298"/>
                  </a:lnTo>
                  <a:lnTo>
                    <a:pt x="498" y="299"/>
                  </a:lnTo>
                  <a:lnTo>
                    <a:pt x="497" y="299"/>
                  </a:lnTo>
                  <a:lnTo>
                    <a:pt x="497" y="300"/>
                  </a:lnTo>
                  <a:lnTo>
                    <a:pt x="495" y="301"/>
                  </a:lnTo>
                  <a:lnTo>
                    <a:pt x="494" y="300"/>
                  </a:lnTo>
                  <a:lnTo>
                    <a:pt x="492" y="300"/>
                  </a:lnTo>
                  <a:lnTo>
                    <a:pt x="490" y="298"/>
                  </a:lnTo>
                  <a:lnTo>
                    <a:pt x="492" y="298"/>
                  </a:lnTo>
                  <a:lnTo>
                    <a:pt x="492" y="297"/>
                  </a:lnTo>
                  <a:lnTo>
                    <a:pt x="492" y="295"/>
                  </a:lnTo>
                  <a:lnTo>
                    <a:pt x="490" y="297"/>
                  </a:lnTo>
                  <a:lnTo>
                    <a:pt x="490" y="295"/>
                  </a:lnTo>
                  <a:lnTo>
                    <a:pt x="489" y="295"/>
                  </a:lnTo>
                  <a:lnTo>
                    <a:pt x="489" y="294"/>
                  </a:lnTo>
                  <a:lnTo>
                    <a:pt x="488" y="292"/>
                  </a:lnTo>
                  <a:lnTo>
                    <a:pt x="487" y="292"/>
                  </a:lnTo>
                  <a:lnTo>
                    <a:pt x="488" y="290"/>
                  </a:lnTo>
                  <a:lnTo>
                    <a:pt x="489" y="290"/>
                  </a:lnTo>
                  <a:lnTo>
                    <a:pt x="495" y="293"/>
                  </a:lnTo>
                  <a:lnTo>
                    <a:pt x="496" y="293"/>
                  </a:lnTo>
                  <a:lnTo>
                    <a:pt x="496" y="292"/>
                  </a:lnTo>
                  <a:lnTo>
                    <a:pt x="496" y="290"/>
                  </a:lnTo>
                  <a:lnTo>
                    <a:pt x="494" y="289"/>
                  </a:lnTo>
                  <a:lnTo>
                    <a:pt x="492" y="288"/>
                  </a:lnTo>
                  <a:lnTo>
                    <a:pt x="490" y="287"/>
                  </a:lnTo>
                  <a:lnTo>
                    <a:pt x="488" y="288"/>
                  </a:lnTo>
                  <a:lnTo>
                    <a:pt x="487" y="288"/>
                  </a:lnTo>
                  <a:lnTo>
                    <a:pt x="486" y="287"/>
                  </a:lnTo>
                  <a:lnTo>
                    <a:pt x="486" y="286"/>
                  </a:lnTo>
                  <a:lnTo>
                    <a:pt x="486" y="285"/>
                  </a:lnTo>
                  <a:lnTo>
                    <a:pt x="485" y="285"/>
                  </a:lnTo>
                  <a:lnTo>
                    <a:pt x="483" y="282"/>
                  </a:lnTo>
                  <a:lnTo>
                    <a:pt x="483" y="279"/>
                  </a:lnTo>
                  <a:lnTo>
                    <a:pt x="484" y="278"/>
                  </a:lnTo>
                  <a:lnTo>
                    <a:pt x="485" y="277"/>
                  </a:lnTo>
                  <a:lnTo>
                    <a:pt x="486" y="276"/>
                  </a:lnTo>
                  <a:lnTo>
                    <a:pt x="487" y="276"/>
                  </a:lnTo>
                  <a:lnTo>
                    <a:pt x="488" y="275"/>
                  </a:lnTo>
                  <a:lnTo>
                    <a:pt x="489" y="276"/>
                  </a:lnTo>
                  <a:lnTo>
                    <a:pt x="489" y="275"/>
                  </a:lnTo>
                  <a:lnTo>
                    <a:pt x="489" y="274"/>
                  </a:lnTo>
                  <a:lnTo>
                    <a:pt x="490" y="273"/>
                  </a:lnTo>
                  <a:lnTo>
                    <a:pt x="490" y="272"/>
                  </a:lnTo>
                  <a:lnTo>
                    <a:pt x="492" y="271"/>
                  </a:lnTo>
                  <a:lnTo>
                    <a:pt x="492" y="270"/>
                  </a:lnTo>
                  <a:lnTo>
                    <a:pt x="494" y="270"/>
                  </a:lnTo>
                  <a:lnTo>
                    <a:pt x="496" y="271"/>
                  </a:lnTo>
                  <a:lnTo>
                    <a:pt x="498" y="271"/>
                  </a:lnTo>
                  <a:lnTo>
                    <a:pt x="499" y="270"/>
                  </a:lnTo>
                  <a:lnTo>
                    <a:pt x="501" y="270"/>
                  </a:lnTo>
                  <a:lnTo>
                    <a:pt x="504" y="271"/>
                  </a:lnTo>
                  <a:lnTo>
                    <a:pt x="507" y="271"/>
                  </a:lnTo>
                  <a:lnTo>
                    <a:pt x="511" y="270"/>
                  </a:lnTo>
                  <a:lnTo>
                    <a:pt x="514" y="269"/>
                  </a:lnTo>
                  <a:lnTo>
                    <a:pt x="515" y="269"/>
                  </a:lnTo>
                  <a:lnTo>
                    <a:pt x="517" y="269"/>
                  </a:lnTo>
                  <a:lnTo>
                    <a:pt x="520" y="267"/>
                  </a:lnTo>
                  <a:lnTo>
                    <a:pt x="521" y="267"/>
                  </a:lnTo>
                  <a:lnTo>
                    <a:pt x="522" y="266"/>
                  </a:lnTo>
                  <a:lnTo>
                    <a:pt x="522" y="264"/>
                  </a:lnTo>
                  <a:lnTo>
                    <a:pt x="519" y="264"/>
                  </a:lnTo>
                  <a:lnTo>
                    <a:pt x="517" y="264"/>
                  </a:lnTo>
                  <a:lnTo>
                    <a:pt x="514" y="266"/>
                  </a:lnTo>
                  <a:lnTo>
                    <a:pt x="509" y="267"/>
                  </a:lnTo>
                  <a:lnTo>
                    <a:pt x="507" y="267"/>
                  </a:lnTo>
                  <a:lnTo>
                    <a:pt x="505" y="269"/>
                  </a:lnTo>
                  <a:lnTo>
                    <a:pt x="503" y="267"/>
                  </a:lnTo>
                  <a:lnTo>
                    <a:pt x="500" y="266"/>
                  </a:lnTo>
                  <a:lnTo>
                    <a:pt x="499" y="264"/>
                  </a:lnTo>
                  <a:lnTo>
                    <a:pt x="499" y="263"/>
                  </a:lnTo>
                  <a:lnTo>
                    <a:pt x="500" y="262"/>
                  </a:lnTo>
                  <a:lnTo>
                    <a:pt x="505" y="262"/>
                  </a:lnTo>
                  <a:lnTo>
                    <a:pt x="506" y="262"/>
                  </a:lnTo>
                  <a:lnTo>
                    <a:pt x="507" y="262"/>
                  </a:lnTo>
                  <a:lnTo>
                    <a:pt x="507" y="261"/>
                  </a:lnTo>
                  <a:lnTo>
                    <a:pt x="509" y="261"/>
                  </a:lnTo>
                  <a:lnTo>
                    <a:pt x="510" y="260"/>
                  </a:lnTo>
                  <a:lnTo>
                    <a:pt x="512" y="260"/>
                  </a:lnTo>
                  <a:lnTo>
                    <a:pt x="515" y="260"/>
                  </a:lnTo>
                  <a:lnTo>
                    <a:pt x="516" y="259"/>
                  </a:lnTo>
                  <a:lnTo>
                    <a:pt x="516" y="258"/>
                  </a:lnTo>
                  <a:lnTo>
                    <a:pt x="515" y="258"/>
                  </a:lnTo>
                  <a:lnTo>
                    <a:pt x="514" y="258"/>
                  </a:lnTo>
                  <a:lnTo>
                    <a:pt x="512" y="258"/>
                  </a:lnTo>
                  <a:lnTo>
                    <a:pt x="509" y="259"/>
                  </a:lnTo>
                  <a:lnTo>
                    <a:pt x="509" y="260"/>
                  </a:lnTo>
                  <a:lnTo>
                    <a:pt x="506" y="260"/>
                  </a:lnTo>
                  <a:lnTo>
                    <a:pt x="505" y="260"/>
                  </a:lnTo>
                  <a:lnTo>
                    <a:pt x="503" y="259"/>
                  </a:lnTo>
                  <a:lnTo>
                    <a:pt x="501" y="259"/>
                  </a:lnTo>
                  <a:lnTo>
                    <a:pt x="500" y="259"/>
                  </a:lnTo>
                  <a:lnTo>
                    <a:pt x="500" y="258"/>
                  </a:lnTo>
                  <a:lnTo>
                    <a:pt x="501" y="256"/>
                  </a:lnTo>
                  <a:lnTo>
                    <a:pt x="503" y="255"/>
                  </a:lnTo>
                  <a:lnTo>
                    <a:pt x="503" y="256"/>
                  </a:lnTo>
                  <a:lnTo>
                    <a:pt x="504" y="255"/>
                  </a:lnTo>
                  <a:lnTo>
                    <a:pt x="504" y="254"/>
                  </a:lnTo>
                  <a:lnTo>
                    <a:pt x="500" y="254"/>
                  </a:lnTo>
                  <a:lnTo>
                    <a:pt x="498" y="256"/>
                  </a:lnTo>
                  <a:lnTo>
                    <a:pt x="497" y="256"/>
                  </a:lnTo>
                  <a:lnTo>
                    <a:pt x="497" y="255"/>
                  </a:lnTo>
                  <a:lnTo>
                    <a:pt x="496" y="253"/>
                  </a:lnTo>
                  <a:lnTo>
                    <a:pt x="496" y="252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6" y="255"/>
                  </a:lnTo>
                  <a:lnTo>
                    <a:pt x="496" y="256"/>
                  </a:lnTo>
                  <a:lnTo>
                    <a:pt x="496" y="258"/>
                  </a:lnTo>
                  <a:lnTo>
                    <a:pt x="496" y="259"/>
                  </a:lnTo>
                  <a:lnTo>
                    <a:pt x="492" y="260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4" y="255"/>
                  </a:lnTo>
                  <a:lnTo>
                    <a:pt x="494" y="254"/>
                  </a:lnTo>
                  <a:lnTo>
                    <a:pt x="492" y="254"/>
                  </a:lnTo>
                  <a:lnTo>
                    <a:pt x="492" y="255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9"/>
                  </a:lnTo>
                  <a:lnTo>
                    <a:pt x="490" y="260"/>
                  </a:lnTo>
                  <a:lnTo>
                    <a:pt x="489" y="259"/>
                  </a:lnTo>
                  <a:lnTo>
                    <a:pt x="488" y="259"/>
                  </a:lnTo>
                  <a:lnTo>
                    <a:pt x="489" y="260"/>
                  </a:lnTo>
                  <a:lnTo>
                    <a:pt x="489" y="261"/>
                  </a:lnTo>
                  <a:lnTo>
                    <a:pt x="489" y="262"/>
                  </a:lnTo>
                  <a:lnTo>
                    <a:pt x="488" y="262"/>
                  </a:lnTo>
                  <a:lnTo>
                    <a:pt x="488" y="263"/>
                  </a:lnTo>
                  <a:lnTo>
                    <a:pt x="486" y="264"/>
                  </a:lnTo>
                  <a:lnTo>
                    <a:pt x="485" y="264"/>
                  </a:lnTo>
                  <a:lnTo>
                    <a:pt x="484" y="263"/>
                  </a:lnTo>
                  <a:lnTo>
                    <a:pt x="484" y="262"/>
                  </a:lnTo>
                  <a:lnTo>
                    <a:pt x="484" y="261"/>
                  </a:lnTo>
                  <a:lnTo>
                    <a:pt x="484" y="260"/>
                  </a:lnTo>
                  <a:lnTo>
                    <a:pt x="486" y="259"/>
                  </a:lnTo>
                  <a:lnTo>
                    <a:pt x="487" y="258"/>
                  </a:lnTo>
                  <a:lnTo>
                    <a:pt x="487" y="256"/>
                  </a:lnTo>
                  <a:lnTo>
                    <a:pt x="485" y="258"/>
                  </a:lnTo>
                  <a:lnTo>
                    <a:pt x="481" y="255"/>
                  </a:lnTo>
                  <a:lnTo>
                    <a:pt x="481" y="256"/>
                  </a:lnTo>
                  <a:lnTo>
                    <a:pt x="481" y="258"/>
                  </a:lnTo>
                  <a:lnTo>
                    <a:pt x="482" y="258"/>
                  </a:lnTo>
                  <a:lnTo>
                    <a:pt x="482" y="259"/>
                  </a:lnTo>
                  <a:lnTo>
                    <a:pt x="481" y="260"/>
                  </a:lnTo>
                  <a:lnTo>
                    <a:pt x="475" y="263"/>
                  </a:lnTo>
                  <a:lnTo>
                    <a:pt x="475" y="264"/>
                  </a:lnTo>
                  <a:lnTo>
                    <a:pt x="474" y="263"/>
                  </a:lnTo>
                  <a:lnTo>
                    <a:pt x="473" y="263"/>
                  </a:lnTo>
                  <a:lnTo>
                    <a:pt x="473" y="262"/>
                  </a:lnTo>
                  <a:lnTo>
                    <a:pt x="473" y="261"/>
                  </a:lnTo>
                  <a:lnTo>
                    <a:pt x="472" y="261"/>
                  </a:lnTo>
                  <a:lnTo>
                    <a:pt x="472" y="260"/>
                  </a:lnTo>
                  <a:lnTo>
                    <a:pt x="473" y="260"/>
                  </a:lnTo>
                  <a:lnTo>
                    <a:pt x="473" y="259"/>
                  </a:lnTo>
                  <a:lnTo>
                    <a:pt x="472" y="259"/>
                  </a:lnTo>
                  <a:lnTo>
                    <a:pt x="472" y="258"/>
                  </a:lnTo>
                  <a:lnTo>
                    <a:pt x="472" y="256"/>
                  </a:lnTo>
                  <a:lnTo>
                    <a:pt x="471" y="258"/>
                  </a:lnTo>
                  <a:lnTo>
                    <a:pt x="470" y="258"/>
                  </a:lnTo>
                  <a:lnTo>
                    <a:pt x="469" y="258"/>
                  </a:lnTo>
                  <a:lnTo>
                    <a:pt x="469" y="256"/>
                  </a:lnTo>
                  <a:lnTo>
                    <a:pt x="467" y="256"/>
                  </a:lnTo>
                  <a:lnTo>
                    <a:pt x="467" y="255"/>
                  </a:lnTo>
                  <a:lnTo>
                    <a:pt x="469" y="254"/>
                  </a:lnTo>
                  <a:lnTo>
                    <a:pt x="469" y="253"/>
                  </a:lnTo>
                  <a:lnTo>
                    <a:pt x="467" y="253"/>
                  </a:lnTo>
                  <a:lnTo>
                    <a:pt x="467" y="252"/>
                  </a:lnTo>
                  <a:lnTo>
                    <a:pt x="469" y="252"/>
                  </a:lnTo>
                  <a:lnTo>
                    <a:pt x="469" y="251"/>
                  </a:lnTo>
                  <a:lnTo>
                    <a:pt x="467" y="249"/>
                  </a:lnTo>
                  <a:lnTo>
                    <a:pt x="469" y="248"/>
                  </a:lnTo>
                  <a:lnTo>
                    <a:pt x="470" y="248"/>
                  </a:lnTo>
                  <a:lnTo>
                    <a:pt x="473" y="247"/>
                  </a:lnTo>
                  <a:lnTo>
                    <a:pt x="478" y="244"/>
                  </a:lnTo>
                  <a:lnTo>
                    <a:pt x="480" y="243"/>
                  </a:lnTo>
                  <a:lnTo>
                    <a:pt x="483" y="241"/>
                  </a:lnTo>
                  <a:lnTo>
                    <a:pt x="483" y="240"/>
                  </a:lnTo>
                  <a:lnTo>
                    <a:pt x="483" y="239"/>
                  </a:lnTo>
                  <a:lnTo>
                    <a:pt x="482" y="238"/>
                  </a:lnTo>
                  <a:lnTo>
                    <a:pt x="483" y="238"/>
                  </a:lnTo>
                  <a:lnTo>
                    <a:pt x="483" y="237"/>
                  </a:lnTo>
                  <a:lnTo>
                    <a:pt x="483" y="236"/>
                  </a:lnTo>
                  <a:lnTo>
                    <a:pt x="482" y="236"/>
                  </a:lnTo>
                  <a:lnTo>
                    <a:pt x="482" y="237"/>
                  </a:lnTo>
                  <a:lnTo>
                    <a:pt x="481" y="238"/>
                  </a:lnTo>
                  <a:lnTo>
                    <a:pt x="480" y="239"/>
                  </a:lnTo>
                  <a:lnTo>
                    <a:pt x="480" y="240"/>
                  </a:lnTo>
                  <a:lnTo>
                    <a:pt x="478" y="240"/>
                  </a:lnTo>
                  <a:lnTo>
                    <a:pt x="478" y="241"/>
                  </a:lnTo>
                  <a:lnTo>
                    <a:pt x="474" y="242"/>
                  </a:lnTo>
                  <a:lnTo>
                    <a:pt x="473" y="242"/>
                  </a:lnTo>
                  <a:lnTo>
                    <a:pt x="470" y="242"/>
                  </a:lnTo>
                  <a:lnTo>
                    <a:pt x="466" y="242"/>
                  </a:lnTo>
                  <a:lnTo>
                    <a:pt x="464" y="238"/>
                  </a:lnTo>
                  <a:lnTo>
                    <a:pt x="463" y="238"/>
                  </a:lnTo>
                  <a:lnTo>
                    <a:pt x="463" y="237"/>
                  </a:lnTo>
                  <a:lnTo>
                    <a:pt x="463" y="236"/>
                  </a:lnTo>
                  <a:lnTo>
                    <a:pt x="463" y="233"/>
                  </a:lnTo>
                  <a:lnTo>
                    <a:pt x="461" y="231"/>
                  </a:lnTo>
                  <a:lnTo>
                    <a:pt x="460" y="231"/>
                  </a:lnTo>
                  <a:lnTo>
                    <a:pt x="460" y="230"/>
                  </a:lnTo>
                  <a:lnTo>
                    <a:pt x="459" y="231"/>
                  </a:lnTo>
                  <a:lnTo>
                    <a:pt x="459" y="230"/>
                  </a:lnTo>
                  <a:lnTo>
                    <a:pt x="459" y="229"/>
                  </a:lnTo>
                  <a:lnTo>
                    <a:pt x="459" y="228"/>
                  </a:lnTo>
                  <a:lnTo>
                    <a:pt x="460" y="228"/>
                  </a:lnTo>
                  <a:lnTo>
                    <a:pt x="460" y="227"/>
                  </a:lnTo>
                  <a:lnTo>
                    <a:pt x="461" y="227"/>
                  </a:lnTo>
                  <a:lnTo>
                    <a:pt x="461" y="228"/>
                  </a:lnTo>
                  <a:lnTo>
                    <a:pt x="463" y="228"/>
                  </a:lnTo>
                  <a:lnTo>
                    <a:pt x="464" y="228"/>
                  </a:lnTo>
                  <a:lnTo>
                    <a:pt x="464" y="227"/>
                  </a:lnTo>
                  <a:lnTo>
                    <a:pt x="463" y="226"/>
                  </a:lnTo>
                  <a:lnTo>
                    <a:pt x="459" y="226"/>
                  </a:lnTo>
                  <a:lnTo>
                    <a:pt x="459" y="225"/>
                  </a:lnTo>
                  <a:lnTo>
                    <a:pt x="459" y="224"/>
                  </a:lnTo>
                  <a:lnTo>
                    <a:pt x="458" y="222"/>
                  </a:lnTo>
                  <a:lnTo>
                    <a:pt x="458" y="221"/>
                  </a:lnTo>
                  <a:lnTo>
                    <a:pt x="459" y="221"/>
                  </a:lnTo>
                  <a:lnTo>
                    <a:pt x="461" y="220"/>
                  </a:lnTo>
                  <a:lnTo>
                    <a:pt x="459" y="218"/>
                  </a:lnTo>
                  <a:lnTo>
                    <a:pt x="459" y="220"/>
                  </a:lnTo>
                  <a:lnTo>
                    <a:pt x="458" y="220"/>
                  </a:lnTo>
                  <a:lnTo>
                    <a:pt x="458" y="218"/>
                  </a:lnTo>
                  <a:close/>
                  <a:moveTo>
                    <a:pt x="544" y="298"/>
                  </a:moveTo>
                  <a:lnTo>
                    <a:pt x="545" y="297"/>
                  </a:lnTo>
                  <a:lnTo>
                    <a:pt x="544" y="297"/>
                  </a:lnTo>
                  <a:lnTo>
                    <a:pt x="544" y="298"/>
                  </a:lnTo>
                  <a:close/>
                  <a:moveTo>
                    <a:pt x="469" y="182"/>
                  </a:moveTo>
                  <a:lnTo>
                    <a:pt x="471" y="183"/>
                  </a:lnTo>
                  <a:lnTo>
                    <a:pt x="473" y="184"/>
                  </a:lnTo>
                  <a:lnTo>
                    <a:pt x="475" y="183"/>
                  </a:lnTo>
                  <a:lnTo>
                    <a:pt x="475" y="182"/>
                  </a:lnTo>
                  <a:lnTo>
                    <a:pt x="475" y="181"/>
                  </a:lnTo>
                  <a:lnTo>
                    <a:pt x="474" y="180"/>
                  </a:lnTo>
                  <a:lnTo>
                    <a:pt x="473" y="179"/>
                  </a:lnTo>
                  <a:lnTo>
                    <a:pt x="471" y="180"/>
                  </a:lnTo>
                  <a:lnTo>
                    <a:pt x="471" y="179"/>
                  </a:lnTo>
                  <a:lnTo>
                    <a:pt x="470" y="179"/>
                  </a:lnTo>
                  <a:lnTo>
                    <a:pt x="469" y="179"/>
                  </a:lnTo>
                  <a:lnTo>
                    <a:pt x="469" y="180"/>
                  </a:lnTo>
                  <a:lnTo>
                    <a:pt x="465" y="180"/>
                  </a:lnTo>
                  <a:lnTo>
                    <a:pt x="464" y="180"/>
                  </a:lnTo>
                  <a:lnTo>
                    <a:pt x="464" y="181"/>
                  </a:lnTo>
                  <a:lnTo>
                    <a:pt x="466" y="182"/>
                  </a:lnTo>
                  <a:lnTo>
                    <a:pt x="469" y="182"/>
                  </a:lnTo>
                  <a:close/>
                  <a:moveTo>
                    <a:pt x="509" y="117"/>
                  </a:moveTo>
                  <a:lnTo>
                    <a:pt x="507" y="117"/>
                  </a:lnTo>
                  <a:lnTo>
                    <a:pt x="507" y="116"/>
                  </a:lnTo>
                  <a:lnTo>
                    <a:pt x="507" y="115"/>
                  </a:lnTo>
                  <a:lnTo>
                    <a:pt x="507" y="114"/>
                  </a:lnTo>
                  <a:lnTo>
                    <a:pt x="509" y="114"/>
                  </a:lnTo>
                  <a:lnTo>
                    <a:pt x="509" y="112"/>
                  </a:lnTo>
                  <a:lnTo>
                    <a:pt x="509" y="111"/>
                  </a:lnTo>
                  <a:lnTo>
                    <a:pt x="510" y="110"/>
                  </a:lnTo>
                  <a:lnTo>
                    <a:pt x="510" y="109"/>
                  </a:lnTo>
                  <a:lnTo>
                    <a:pt x="511" y="109"/>
                  </a:lnTo>
                  <a:lnTo>
                    <a:pt x="511" y="107"/>
                  </a:lnTo>
                  <a:lnTo>
                    <a:pt x="512" y="106"/>
                  </a:lnTo>
                  <a:lnTo>
                    <a:pt x="512" y="105"/>
                  </a:lnTo>
                  <a:lnTo>
                    <a:pt x="515" y="106"/>
                  </a:lnTo>
                  <a:lnTo>
                    <a:pt x="516" y="106"/>
                  </a:lnTo>
                  <a:lnTo>
                    <a:pt x="517" y="106"/>
                  </a:lnTo>
                  <a:lnTo>
                    <a:pt x="516" y="105"/>
                  </a:lnTo>
                  <a:lnTo>
                    <a:pt x="516" y="104"/>
                  </a:lnTo>
                  <a:lnTo>
                    <a:pt x="516" y="102"/>
                  </a:lnTo>
                  <a:lnTo>
                    <a:pt x="517" y="101"/>
                  </a:lnTo>
                  <a:lnTo>
                    <a:pt x="519" y="102"/>
                  </a:lnTo>
                  <a:lnTo>
                    <a:pt x="520" y="101"/>
                  </a:lnTo>
                  <a:lnTo>
                    <a:pt x="520" y="100"/>
                  </a:lnTo>
                  <a:lnTo>
                    <a:pt x="520" y="98"/>
                  </a:lnTo>
                  <a:lnTo>
                    <a:pt x="526" y="96"/>
                  </a:lnTo>
                  <a:lnTo>
                    <a:pt x="528" y="98"/>
                  </a:lnTo>
                  <a:lnTo>
                    <a:pt x="528" y="96"/>
                  </a:lnTo>
                  <a:lnTo>
                    <a:pt x="529" y="96"/>
                  </a:lnTo>
                  <a:lnTo>
                    <a:pt x="530" y="94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31" y="100"/>
                  </a:lnTo>
                  <a:lnTo>
                    <a:pt x="532" y="101"/>
                  </a:lnTo>
                  <a:lnTo>
                    <a:pt x="532" y="102"/>
                  </a:lnTo>
                  <a:lnTo>
                    <a:pt x="533" y="103"/>
                  </a:lnTo>
                  <a:lnTo>
                    <a:pt x="533" y="102"/>
                  </a:lnTo>
                  <a:lnTo>
                    <a:pt x="534" y="101"/>
                  </a:lnTo>
                  <a:lnTo>
                    <a:pt x="535" y="98"/>
                  </a:lnTo>
                  <a:lnTo>
                    <a:pt x="535" y="96"/>
                  </a:lnTo>
                  <a:lnTo>
                    <a:pt x="533" y="95"/>
                  </a:lnTo>
                  <a:lnTo>
                    <a:pt x="533" y="94"/>
                  </a:lnTo>
                  <a:lnTo>
                    <a:pt x="533" y="93"/>
                  </a:lnTo>
                  <a:lnTo>
                    <a:pt x="534" y="93"/>
                  </a:lnTo>
                  <a:lnTo>
                    <a:pt x="537" y="95"/>
                  </a:lnTo>
                  <a:lnTo>
                    <a:pt x="538" y="94"/>
                  </a:lnTo>
                  <a:lnTo>
                    <a:pt x="537" y="93"/>
                  </a:lnTo>
                  <a:lnTo>
                    <a:pt x="538" y="93"/>
                  </a:lnTo>
                  <a:lnTo>
                    <a:pt x="537" y="90"/>
                  </a:lnTo>
                  <a:lnTo>
                    <a:pt x="537" y="89"/>
                  </a:lnTo>
                  <a:lnTo>
                    <a:pt x="541" y="86"/>
                  </a:lnTo>
                  <a:lnTo>
                    <a:pt x="545" y="82"/>
                  </a:lnTo>
                  <a:lnTo>
                    <a:pt x="546" y="82"/>
                  </a:lnTo>
                  <a:lnTo>
                    <a:pt x="546" y="81"/>
                  </a:lnTo>
                  <a:lnTo>
                    <a:pt x="547" y="81"/>
                  </a:lnTo>
                  <a:lnTo>
                    <a:pt x="550" y="84"/>
                  </a:lnTo>
                  <a:lnTo>
                    <a:pt x="552" y="82"/>
                  </a:lnTo>
                  <a:lnTo>
                    <a:pt x="555" y="84"/>
                  </a:lnTo>
                  <a:lnTo>
                    <a:pt x="556" y="88"/>
                  </a:lnTo>
                  <a:lnTo>
                    <a:pt x="556" y="89"/>
                  </a:lnTo>
                  <a:lnTo>
                    <a:pt x="555" y="91"/>
                  </a:lnTo>
                  <a:lnTo>
                    <a:pt x="555" y="92"/>
                  </a:lnTo>
                  <a:lnTo>
                    <a:pt x="558" y="94"/>
                  </a:lnTo>
                  <a:lnTo>
                    <a:pt x="561" y="96"/>
                  </a:lnTo>
                  <a:lnTo>
                    <a:pt x="561" y="95"/>
                  </a:lnTo>
                  <a:lnTo>
                    <a:pt x="561" y="94"/>
                  </a:lnTo>
                  <a:lnTo>
                    <a:pt x="557" y="92"/>
                  </a:lnTo>
                  <a:lnTo>
                    <a:pt x="557" y="91"/>
                  </a:lnTo>
                  <a:lnTo>
                    <a:pt x="560" y="90"/>
                  </a:lnTo>
                  <a:lnTo>
                    <a:pt x="558" y="88"/>
                  </a:lnTo>
                  <a:lnTo>
                    <a:pt x="558" y="87"/>
                  </a:lnTo>
                  <a:lnTo>
                    <a:pt x="558" y="86"/>
                  </a:lnTo>
                  <a:lnTo>
                    <a:pt x="562" y="86"/>
                  </a:lnTo>
                  <a:lnTo>
                    <a:pt x="565" y="87"/>
                  </a:lnTo>
                  <a:lnTo>
                    <a:pt x="566" y="87"/>
                  </a:lnTo>
                  <a:lnTo>
                    <a:pt x="567" y="88"/>
                  </a:lnTo>
                  <a:lnTo>
                    <a:pt x="569" y="89"/>
                  </a:lnTo>
                  <a:lnTo>
                    <a:pt x="572" y="93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3" y="93"/>
                  </a:lnTo>
                  <a:lnTo>
                    <a:pt x="572" y="90"/>
                  </a:lnTo>
                  <a:lnTo>
                    <a:pt x="572" y="89"/>
                  </a:lnTo>
                  <a:lnTo>
                    <a:pt x="576" y="89"/>
                  </a:lnTo>
                  <a:lnTo>
                    <a:pt x="577" y="90"/>
                  </a:lnTo>
                  <a:lnTo>
                    <a:pt x="578" y="95"/>
                  </a:lnTo>
                  <a:lnTo>
                    <a:pt x="579" y="96"/>
                  </a:lnTo>
                  <a:lnTo>
                    <a:pt x="580" y="98"/>
                  </a:lnTo>
                  <a:lnTo>
                    <a:pt x="579" y="94"/>
                  </a:lnTo>
                  <a:lnTo>
                    <a:pt x="578" y="90"/>
                  </a:lnTo>
                  <a:lnTo>
                    <a:pt x="580" y="90"/>
                  </a:lnTo>
                  <a:lnTo>
                    <a:pt x="580" y="92"/>
                  </a:lnTo>
                  <a:lnTo>
                    <a:pt x="580" y="93"/>
                  </a:lnTo>
                  <a:lnTo>
                    <a:pt x="580" y="95"/>
                  </a:lnTo>
                  <a:lnTo>
                    <a:pt x="581" y="96"/>
                  </a:lnTo>
                  <a:lnTo>
                    <a:pt x="583" y="96"/>
                  </a:lnTo>
                  <a:lnTo>
                    <a:pt x="581" y="94"/>
                  </a:lnTo>
                  <a:lnTo>
                    <a:pt x="581" y="92"/>
                  </a:lnTo>
                  <a:lnTo>
                    <a:pt x="581" y="90"/>
                  </a:lnTo>
                  <a:lnTo>
                    <a:pt x="576" y="88"/>
                  </a:lnTo>
                  <a:lnTo>
                    <a:pt x="572" y="86"/>
                  </a:lnTo>
                  <a:lnTo>
                    <a:pt x="566" y="81"/>
                  </a:lnTo>
                  <a:lnTo>
                    <a:pt x="561" y="79"/>
                  </a:lnTo>
                  <a:lnTo>
                    <a:pt x="560" y="75"/>
                  </a:lnTo>
                  <a:lnTo>
                    <a:pt x="560" y="73"/>
                  </a:lnTo>
                  <a:lnTo>
                    <a:pt x="563" y="71"/>
                  </a:lnTo>
                  <a:lnTo>
                    <a:pt x="565" y="72"/>
                  </a:lnTo>
                  <a:lnTo>
                    <a:pt x="569" y="71"/>
                  </a:lnTo>
                  <a:lnTo>
                    <a:pt x="573" y="71"/>
                  </a:lnTo>
                  <a:lnTo>
                    <a:pt x="574" y="69"/>
                  </a:lnTo>
                  <a:lnTo>
                    <a:pt x="575" y="69"/>
                  </a:lnTo>
                  <a:lnTo>
                    <a:pt x="575" y="67"/>
                  </a:lnTo>
                  <a:lnTo>
                    <a:pt x="574" y="66"/>
                  </a:lnTo>
                  <a:lnTo>
                    <a:pt x="574" y="65"/>
                  </a:lnTo>
                  <a:lnTo>
                    <a:pt x="574" y="64"/>
                  </a:lnTo>
                  <a:lnTo>
                    <a:pt x="575" y="64"/>
                  </a:lnTo>
                  <a:lnTo>
                    <a:pt x="575" y="63"/>
                  </a:lnTo>
                  <a:lnTo>
                    <a:pt x="574" y="63"/>
                  </a:lnTo>
                  <a:lnTo>
                    <a:pt x="574" y="61"/>
                  </a:lnTo>
                  <a:lnTo>
                    <a:pt x="574" y="59"/>
                  </a:lnTo>
                  <a:lnTo>
                    <a:pt x="574" y="58"/>
                  </a:lnTo>
                  <a:lnTo>
                    <a:pt x="572" y="58"/>
                  </a:lnTo>
                  <a:lnTo>
                    <a:pt x="572" y="57"/>
                  </a:lnTo>
                  <a:lnTo>
                    <a:pt x="570" y="57"/>
                  </a:lnTo>
                  <a:lnTo>
                    <a:pt x="569" y="57"/>
                  </a:lnTo>
                  <a:lnTo>
                    <a:pt x="570" y="56"/>
                  </a:lnTo>
                  <a:lnTo>
                    <a:pt x="572" y="54"/>
                  </a:lnTo>
                  <a:lnTo>
                    <a:pt x="575" y="54"/>
                  </a:lnTo>
                  <a:lnTo>
                    <a:pt x="578" y="54"/>
                  </a:lnTo>
                  <a:lnTo>
                    <a:pt x="581" y="52"/>
                  </a:lnTo>
                  <a:lnTo>
                    <a:pt x="581" y="54"/>
                  </a:lnTo>
                  <a:lnTo>
                    <a:pt x="583" y="55"/>
                  </a:lnTo>
                  <a:lnTo>
                    <a:pt x="583" y="56"/>
                  </a:lnTo>
                  <a:lnTo>
                    <a:pt x="579" y="56"/>
                  </a:lnTo>
                  <a:lnTo>
                    <a:pt x="579" y="57"/>
                  </a:lnTo>
                  <a:lnTo>
                    <a:pt x="585" y="59"/>
                  </a:lnTo>
                  <a:lnTo>
                    <a:pt x="586" y="61"/>
                  </a:lnTo>
                  <a:lnTo>
                    <a:pt x="586" y="63"/>
                  </a:lnTo>
                  <a:lnTo>
                    <a:pt x="587" y="61"/>
                  </a:lnTo>
                  <a:lnTo>
                    <a:pt x="590" y="61"/>
                  </a:lnTo>
                  <a:lnTo>
                    <a:pt x="592" y="63"/>
                  </a:lnTo>
                  <a:lnTo>
                    <a:pt x="595" y="66"/>
                  </a:lnTo>
                  <a:lnTo>
                    <a:pt x="596" y="67"/>
                  </a:lnTo>
                  <a:lnTo>
                    <a:pt x="596" y="69"/>
                  </a:lnTo>
                  <a:lnTo>
                    <a:pt x="596" y="70"/>
                  </a:lnTo>
                  <a:lnTo>
                    <a:pt x="596" y="71"/>
                  </a:lnTo>
                  <a:lnTo>
                    <a:pt x="596" y="72"/>
                  </a:lnTo>
                  <a:lnTo>
                    <a:pt x="600" y="77"/>
                  </a:lnTo>
                  <a:lnTo>
                    <a:pt x="600" y="79"/>
                  </a:lnTo>
                  <a:lnTo>
                    <a:pt x="600" y="80"/>
                  </a:lnTo>
                  <a:lnTo>
                    <a:pt x="600" y="81"/>
                  </a:lnTo>
                  <a:lnTo>
                    <a:pt x="600" y="82"/>
                  </a:lnTo>
                  <a:lnTo>
                    <a:pt x="598" y="84"/>
                  </a:lnTo>
                  <a:lnTo>
                    <a:pt x="602" y="84"/>
                  </a:lnTo>
                  <a:lnTo>
                    <a:pt x="606" y="86"/>
                  </a:lnTo>
                  <a:lnTo>
                    <a:pt x="609" y="86"/>
                  </a:lnTo>
                  <a:lnTo>
                    <a:pt x="610" y="87"/>
                  </a:lnTo>
                  <a:lnTo>
                    <a:pt x="611" y="87"/>
                  </a:lnTo>
                  <a:lnTo>
                    <a:pt x="610" y="84"/>
                  </a:lnTo>
                  <a:lnTo>
                    <a:pt x="609" y="81"/>
                  </a:lnTo>
                  <a:lnTo>
                    <a:pt x="604" y="82"/>
                  </a:lnTo>
                  <a:lnTo>
                    <a:pt x="603" y="81"/>
                  </a:lnTo>
                  <a:lnTo>
                    <a:pt x="601" y="76"/>
                  </a:lnTo>
                  <a:lnTo>
                    <a:pt x="600" y="72"/>
                  </a:lnTo>
                  <a:lnTo>
                    <a:pt x="600" y="71"/>
                  </a:lnTo>
                  <a:lnTo>
                    <a:pt x="600" y="70"/>
                  </a:lnTo>
                  <a:lnTo>
                    <a:pt x="600" y="67"/>
                  </a:lnTo>
                  <a:lnTo>
                    <a:pt x="600" y="66"/>
                  </a:lnTo>
                  <a:lnTo>
                    <a:pt x="604" y="71"/>
                  </a:lnTo>
                  <a:lnTo>
                    <a:pt x="606" y="71"/>
                  </a:lnTo>
                  <a:lnTo>
                    <a:pt x="609" y="75"/>
                  </a:lnTo>
                  <a:lnTo>
                    <a:pt x="611" y="78"/>
                  </a:lnTo>
                  <a:lnTo>
                    <a:pt x="613" y="80"/>
                  </a:lnTo>
                  <a:lnTo>
                    <a:pt x="620" y="84"/>
                  </a:lnTo>
                  <a:lnTo>
                    <a:pt x="624" y="89"/>
                  </a:lnTo>
                  <a:lnTo>
                    <a:pt x="624" y="90"/>
                  </a:lnTo>
                  <a:lnTo>
                    <a:pt x="625" y="90"/>
                  </a:lnTo>
                  <a:lnTo>
                    <a:pt x="625" y="89"/>
                  </a:lnTo>
                  <a:lnTo>
                    <a:pt x="631" y="92"/>
                  </a:lnTo>
                  <a:lnTo>
                    <a:pt x="635" y="100"/>
                  </a:lnTo>
                  <a:lnTo>
                    <a:pt x="635" y="102"/>
                  </a:lnTo>
                  <a:lnTo>
                    <a:pt x="635" y="103"/>
                  </a:lnTo>
                  <a:lnTo>
                    <a:pt x="638" y="103"/>
                  </a:lnTo>
                  <a:lnTo>
                    <a:pt x="634" y="94"/>
                  </a:lnTo>
                  <a:lnTo>
                    <a:pt x="634" y="92"/>
                  </a:lnTo>
                  <a:lnTo>
                    <a:pt x="633" y="91"/>
                  </a:lnTo>
                  <a:lnTo>
                    <a:pt x="632" y="91"/>
                  </a:lnTo>
                  <a:lnTo>
                    <a:pt x="632" y="90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2" y="88"/>
                  </a:lnTo>
                  <a:lnTo>
                    <a:pt x="627" y="86"/>
                  </a:lnTo>
                  <a:lnTo>
                    <a:pt x="624" y="84"/>
                  </a:lnTo>
                  <a:lnTo>
                    <a:pt x="621" y="81"/>
                  </a:lnTo>
                  <a:lnTo>
                    <a:pt x="621" y="80"/>
                  </a:lnTo>
                  <a:lnTo>
                    <a:pt x="621" y="79"/>
                  </a:lnTo>
                  <a:lnTo>
                    <a:pt x="621" y="78"/>
                  </a:lnTo>
                  <a:lnTo>
                    <a:pt x="622" y="77"/>
                  </a:lnTo>
                  <a:lnTo>
                    <a:pt x="618" y="77"/>
                  </a:lnTo>
                  <a:lnTo>
                    <a:pt x="612" y="72"/>
                  </a:lnTo>
                  <a:lnTo>
                    <a:pt x="608" y="66"/>
                  </a:lnTo>
                  <a:lnTo>
                    <a:pt x="602" y="60"/>
                  </a:lnTo>
                  <a:lnTo>
                    <a:pt x="602" y="59"/>
                  </a:lnTo>
                  <a:lnTo>
                    <a:pt x="602" y="58"/>
                  </a:lnTo>
                  <a:lnTo>
                    <a:pt x="603" y="56"/>
                  </a:lnTo>
                  <a:lnTo>
                    <a:pt x="604" y="49"/>
                  </a:lnTo>
                  <a:lnTo>
                    <a:pt x="610" y="50"/>
                  </a:lnTo>
                  <a:lnTo>
                    <a:pt x="613" y="50"/>
                  </a:lnTo>
                  <a:lnTo>
                    <a:pt x="615" y="50"/>
                  </a:lnTo>
                  <a:lnTo>
                    <a:pt x="615" y="49"/>
                  </a:lnTo>
                  <a:lnTo>
                    <a:pt x="613" y="50"/>
                  </a:lnTo>
                  <a:lnTo>
                    <a:pt x="610" y="48"/>
                  </a:lnTo>
                  <a:lnTo>
                    <a:pt x="607" y="44"/>
                  </a:lnTo>
                  <a:lnTo>
                    <a:pt x="606" y="42"/>
                  </a:lnTo>
                  <a:lnTo>
                    <a:pt x="606" y="39"/>
                  </a:lnTo>
                  <a:lnTo>
                    <a:pt x="607" y="38"/>
                  </a:lnTo>
                  <a:lnTo>
                    <a:pt x="609" y="36"/>
                  </a:lnTo>
                  <a:lnTo>
                    <a:pt x="612" y="39"/>
                  </a:lnTo>
                  <a:lnTo>
                    <a:pt x="617" y="41"/>
                  </a:lnTo>
                  <a:lnTo>
                    <a:pt x="619" y="45"/>
                  </a:lnTo>
                  <a:lnTo>
                    <a:pt x="621" y="48"/>
                  </a:lnTo>
                  <a:lnTo>
                    <a:pt x="624" y="47"/>
                  </a:lnTo>
                  <a:lnTo>
                    <a:pt x="624" y="46"/>
                  </a:lnTo>
                  <a:lnTo>
                    <a:pt x="622" y="42"/>
                  </a:lnTo>
                  <a:lnTo>
                    <a:pt x="620" y="36"/>
                  </a:lnTo>
                  <a:lnTo>
                    <a:pt x="619" y="35"/>
                  </a:lnTo>
                  <a:lnTo>
                    <a:pt x="619" y="33"/>
                  </a:lnTo>
                  <a:lnTo>
                    <a:pt x="618" y="33"/>
                  </a:lnTo>
                  <a:lnTo>
                    <a:pt x="617" y="31"/>
                  </a:lnTo>
                  <a:lnTo>
                    <a:pt x="615" y="30"/>
                  </a:lnTo>
                  <a:lnTo>
                    <a:pt x="613" y="27"/>
                  </a:lnTo>
                  <a:lnTo>
                    <a:pt x="615" y="26"/>
                  </a:lnTo>
                  <a:lnTo>
                    <a:pt x="615" y="25"/>
                  </a:lnTo>
                  <a:lnTo>
                    <a:pt x="615" y="24"/>
                  </a:lnTo>
                  <a:lnTo>
                    <a:pt x="620" y="25"/>
                  </a:lnTo>
                  <a:lnTo>
                    <a:pt x="623" y="27"/>
                  </a:lnTo>
                  <a:lnTo>
                    <a:pt x="626" y="29"/>
                  </a:lnTo>
                  <a:lnTo>
                    <a:pt x="627" y="30"/>
                  </a:lnTo>
                  <a:lnTo>
                    <a:pt x="627" y="31"/>
                  </a:lnTo>
                  <a:lnTo>
                    <a:pt x="629" y="32"/>
                  </a:lnTo>
                  <a:lnTo>
                    <a:pt x="629" y="33"/>
                  </a:lnTo>
                  <a:lnTo>
                    <a:pt x="629" y="34"/>
                  </a:lnTo>
                  <a:lnTo>
                    <a:pt x="629" y="36"/>
                  </a:lnTo>
                  <a:lnTo>
                    <a:pt x="629" y="38"/>
                  </a:lnTo>
                  <a:lnTo>
                    <a:pt x="632" y="39"/>
                  </a:lnTo>
                  <a:lnTo>
                    <a:pt x="633" y="39"/>
                  </a:lnTo>
                  <a:lnTo>
                    <a:pt x="632" y="36"/>
                  </a:lnTo>
                  <a:lnTo>
                    <a:pt x="631" y="35"/>
                  </a:lnTo>
                  <a:lnTo>
                    <a:pt x="632" y="34"/>
                  </a:lnTo>
                  <a:lnTo>
                    <a:pt x="632" y="33"/>
                  </a:lnTo>
                  <a:lnTo>
                    <a:pt x="635" y="35"/>
                  </a:lnTo>
                  <a:lnTo>
                    <a:pt x="640" y="38"/>
                  </a:lnTo>
                  <a:lnTo>
                    <a:pt x="641" y="36"/>
                  </a:lnTo>
                  <a:lnTo>
                    <a:pt x="642" y="38"/>
                  </a:lnTo>
                  <a:lnTo>
                    <a:pt x="646" y="36"/>
                  </a:lnTo>
                  <a:lnTo>
                    <a:pt x="646" y="35"/>
                  </a:lnTo>
                  <a:lnTo>
                    <a:pt x="641" y="34"/>
                  </a:lnTo>
                  <a:lnTo>
                    <a:pt x="636" y="32"/>
                  </a:lnTo>
                  <a:lnTo>
                    <a:pt x="632" y="30"/>
                  </a:lnTo>
                  <a:lnTo>
                    <a:pt x="632" y="29"/>
                  </a:lnTo>
                  <a:lnTo>
                    <a:pt x="632" y="27"/>
                  </a:lnTo>
                  <a:lnTo>
                    <a:pt x="631" y="26"/>
                  </a:lnTo>
                  <a:lnTo>
                    <a:pt x="632" y="25"/>
                  </a:lnTo>
                  <a:lnTo>
                    <a:pt x="634" y="25"/>
                  </a:lnTo>
                  <a:lnTo>
                    <a:pt x="634" y="24"/>
                  </a:lnTo>
                  <a:lnTo>
                    <a:pt x="631" y="23"/>
                  </a:lnTo>
                  <a:lnTo>
                    <a:pt x="626" y="21"/>
                  </a:lnTo>
                  <a:lnTo>
                    <a:pt x="626" y="20"/>
                  </a:lnTo>
                  <a:lnTo>
                    <a:pt x="625" y="19"/>
                  </a:lnTo>
                  <a:lnTo>
                    <a:pt x="626" y="18"/>
                  </a:lnTo>
                  <a:lnTo>
                    <a:pt x="627" y="18"/>
                  </a:lnTo>
                  <a:lnTo>
                    <a:pt x="627" y="16"/>
                  </a:lnTo>
                  <a:lnTo>
                    <a:pt x="629" y="15"/>
                  </a:lnTo>
                  <a:lnTo>
                    <a:pt x="633" y="13"/>
                  </a:lnTo>
                  <a:lnTo>
                    <a:pt x="637" y="12"/>
                  </a:lnTo>
                  <a:lnTo>
                    <a:pt x="637" y="13"/>
                  </a:lnTo>
                  <a:lnTo>
                    <a:pt x="638" y="14"/>
                  </a:lnTo>
                  <a:lnTo>
                    <a:pt x="638" y="15"/>
                  </a:lnTo>
                  <a:lnTo>
                    <a:pt x="640" y="16"/>
                  </a:lnTo>
                  <a:lnTo>
                    <a:pt x="640" y="18"/>
                  </a:lnTo>
                  <a:lnTo>
                    <a:pt x="640" y="20"/>
                  </a:lnTo>
                  <a:lnTo>
                    <a:pt x="641" y="20"/>
                  </a:lnTo>
                  <a:lnTo>
                    <a:pt x="643" y="14"/>
                  </a:lnTo>
                  <a:lnTo>
                    <a:pt x="644" y="14"/>
                  </a:lnTo>
                  <a:lnTo>
                    <a:pt x="646" y="16"/>
                  </a:lnTo>
                  <a:lnTo>
                    <a:pt x="646" y="18"/>
                  </a:lnTo>
                  <a:lnTo>
                    <a:pt x="646" y="19"/>
                  </a:lnTo>
                  <a:lnTo>
                    <a:pt x="646" y="21"/>
                  </a:lnTo>
                  <a:lnTo>
                    <a:pt x="646" y="23"/>
                  </a:lnTo>
                  <a:lnTo>
                    <a:pt x="647" y="23"/>
                  </a:lnTo>
                  <a:lnTo>
                    <a:pt x="647" y="21"/>
                  </a:lnTo>
                  <a:lnTo>
                    <a:pt x="647" y="20"/>
                  </a:lnTo>
                  <a:lnTo>
                    <a:pt x="648" y="23"/>
                  </a:lnTo>
                  <a:lnTo>
                    <a:pt x="649" y="24"/>
                  </a:lnTo>
                  <a:lnTo>
                    <a:pt x="649" y="23"/>
                  </a:lnTo>
                  <a:lnTo>
                    <a:pt x="649" y="21"/>
                  </a:lnTo>
                  <a:lnTo>
                    <a:pt x="649" y="20"/>
                  </a:lnTo>
                  <a:lnTo>
                    <a:pt x="651" y="21"/>
                  </a:lnTo>
                  <a:lnTo>
                    <a:pt x="652" y="21"/>
                  </a:lnTo>
                  <a:lnTo>
                    <a:pt x="651" y="20"/>
                  </a:lnTo>
                  <a:lnTo>
                    <a:pt x="651" y="19"/>
                  </a:lnTo>
                  <a:lnTo>
                    <a:pt x="651" y="18"/>
                  </a:lnTo>
                  <a:lnTo>
                    <a:pt x="653" y="16"/>
                  </a:lnTo>
                  <a:lnTo>
                    <a:pt x="656" y="19"/>
                  </a:lnTo>
                  <a:lnTo>
                    <a:pt x="659" y="21"/>
                  </a:lnTo>
                  <a:lnTo>
                    <a:pt x="663" y="26"/>
                  </a:lnTo>
                  <a:lnTo>
                    <a:pt x="663" y="27"/>
                  </a:lnTo>
                  <a:lnTo>
                    <a:pt x="663" y="29"/>
                  </a:lnTo>
                  <a:lnTo>
                    <a:pt x="663" y="30"/>
                  </a:lnTo>
                  <a:lnTo>
                    <a:pt x="664" y="30"/>
                  </a:lnTo>
                  <a:lnTo>
                    <a:pt x="665" y="32"/>
                  </a:lnTo>
                  <a:lnTo>
                    <a:pt x="666" y="36"/>
                  </a:lnTo>
                  <a:lnTo>
                    <a:pt x="667" y="38"/>
                  </a:lnTo>
                  <a:lnTo>
                    <a:pt x="668" y="39"/>
                  </a:lnTo>
                  <a:lnTo>
                    <a:pt x="669" y="41"/>
                  </a:lnTo>
                  <a:lnTo>
                    <a:pt x="670" y="41"/>
                  </a:lnTo>
                  <a:lnTo>
                    <a:pt x="672" y="43"/>
                  </a:lnTo>
                  <a:lnTo>
                    <a:pt x="672" y="44"/>
                  </a:lnTo>
                  <a:lnTo>
                    <a:pt x="672" y="45"/>
                  </a:lnTo>
                  <a:lnTo>
                    <a:pt x="671" y="45"/>
                  </a:lnTo>
                  <a:lnTo>
                    <a:pt x="671" y="47"/>
                  </a:lnTo>
                  <a:lnTo>
                    <a:pt x="670" y="48"/>
                  </a:lnTo>
                  <a:lnTo>
                    <a:pt x="670" y="49"/>
                  </a:lnTo>
                  <a:lnTo>
                    <a:pt x="669" y="52"/>
                  </a:lnTo>
                  <a:lnTo>
                    <a:pt x="669" y="54"/>
                  </a:lnTo>
                  <a:lnTo>
                    <a:pt x="669" y="55"/>
                  </a:lnTo>
                  <a:lnTo>
                    <a:pt x="670" y="55"/>
                  </a:lnTo>
                  <a:lnTo>
                    <a:pt x="672" y="48"/>
                  </a:lnTo>
                  <a:lnTo>
                    <a:pt x="676" y="44"/>
                  </a:lnTo>
                  <a:lnTo>
                    <a:pt x="678" y="43"/>
                  </a:lnTo>
                  <a:lnTo>
                    <a:pt x="678" y="42"/>
                  </a:lnTo>
                  <a:lnTo>
                    <a:pt x="678" y="41"/>
                  </a:lnTo>
                  <a:lnTo>
                    <a:pt x="674" y="38"/>
                  </a:lnTo>
                  <a:lnTo>
                    <a:pt x="670" y="35"/>
                  </a:lnTo>
                  <a:lnTo>
                    <a:pt x="670" y="34"/>
                  </a:lnTo>
                  <a:lnTo>
                    <a:pt x="669" y="34"/>
                  </a:lnTo>
                  <a:lnTo>
                    <a:pt x="669" y="33"/>
                  </a:lnTo>
                  <a:lnTo>
                    <a:pt x="669" y="31"/>
                  </a:lnTo>
                  <a:lnTo>
                    <a:pt x="669" y="29"/>
                  </a:lnTo>
                  <a:lnTo>
                    <a:pt x="671" y="30"/>
                  </a:lnTo>
                  <a:lnTo>
                    <a:pt x="671" y="27"/>
                  </a:lnTo>
                  <a:lnTo>
                    <a:pt x="668" y="27"/>
                  </a:lnTo>
                  <a:lnTo>
                    <a:pt x="667" y="25"/>
                  </a:lnTo>
                  <a:lnTo>
                    <a:pt x="665" y="20"/>
                  </a:lnTo>
                  <a:lnTo>
                    <a:pt x="661" y="15"/>
                  </a:lnTo>
                  <a:lnTo>
                    <a:pt x="657" y="11"/>
                  </a:lnTo>
                  <a:lnTo>
                    <a:pt x="657" y="10"/>
                  </a:lnTo>
                  <a:lnTo>
                    <a:pt x="658" y="9"/>
                  </a:lnTo>
                  <a:lnTo>
                    <a:pt x="659" y="7"/>
                  </a:lnTo>
                  <a:lnTo>
                    <a:pt x="659" y="9"/>
                  </a:lnTo>
                  <a:lnTo>
                    <a:pt x="659" y="10"/>
                  </a:lnTo>
                  <a:lnTo>
                    <a:pt x="665" y="9"/>
                  </a:lnTo>
                  <a:lnTo>
                    <a:pt x="669" y="7"/>
                  </a:lnTo>
                  <a:lnTo>
                    <a:pt x="670" y="6"/>
                  </a:lnTo>
                  <a:lnTo>
                    <a:pt x="674" y="6"/>
                  </a:lnTo>
                  <a:lnTo>
                    <a:pt x="678" y="7"/>
                  </a:lnTo>
                  <a:lnTo>
                    <a:pt x="679" y="7"/>
                  </a:lnTo>
                  <a:lnTo>
                    <a:pt x="679" y="9"/>
                  </a:lnTo>
                  <a:lnTo>
                    <a:pt x="680" y="9"/>
                  </a:lnTo>
                  <a:lnTo>
                    <a:pt x="681" y="7"/>
                  </a:lnTo>
                  <a:lnTo>
                    <a:pt x="682" y="6"/>
                  </a:lnTo>
                  <a:lnTo>
                    <a:pt x="686" y="9"/>
                  </a:lnTo>
                  <a:lnTo>
                    <a:pt x="691" y="10"/>
                  </a:lnTo>
                  <a:lnTo>
                    <a:pt x="692" y="13"/>
                  </a:lnTo>
                  <a:lnTo>
                    <a:pt x="693" y="13"/>
                  </a:lnTo>
                  <a:lnTo>
                    <a:pt x="693" y="14"/>
                  </a:lnTo>
                  <a:lnTo>
                    <a:pt x="693" y="15"/>
                  </a:lnTo>
                  <a:lnTo>
                    <a:pt x="694" y="18"/>
                  </a:lnTo>
                  <a:lnTo>
                    <a:pt x="694" y="20"/>
                  </a:lnTo>
                  <a:lnTo>
                    <a:pt x="694" y="21"/>
                  </a:lnTo>
                  <a:lnTo>
                    <a:pt x="699" y="26"/>
                  </a:lnTo>
                  <a:lnTo>
                    <a:pt x="702" y="31"/>
                  </a:lnTo>
                  <a:lnTo>
                    <a:pt x="707" y="34"/>
                  </a:lnTo>
                  <a:lnTo>
                    <a:pt x="707" y="33"/>
                  </a:lnTo>
                  <a:lnTo>
                    <a:pt x="709" y="33"/>
                  </a:lnTo>
                  <a:lnTo>
                    <a:pt x="704" y="30"/>
                  </a:lnTo>
                  <a:lnTo>
                    <a:pt x="702" y="27"/>
                  </a:lnTo>
                  <a:lnTo>
                    <a:pt x="700" y="24"/>
                  </a:lnTo>
                  <a:lnTo>
                    <a:pt x="699" y="23"/>
                  </a:lnTo>
                  <a:lnTo>
                    <a:pt x="699" y="21"/>
                  </a:lnTo>
                  <a:lnTo>
                    <a:pt x="699" y="19"/>
                  </a:lnTo>
                  <a:lnTo>
                    <a:pt x="699" y="18"/>
                  </a:lnTo>
                  <a:lnTo>
                    <a:pt x="698" y="18"/>
                  </a:lnTo>
                  <a:lnTo>
                    <a:pt x="697" y="16"/>
                  </a:lnTo>
                  <a:lnTo>
                    <a:pt x="697" y="14"/>
                  </a:lnTo>
                  <a:lnTo>
                    <a:pt x="697" y="13"/>
                  </a:lnTo>
                  <a:lnTo>
                    <a:pt x="699" y="12"/>
                  </a:lnTo>
                  <a:lnTo>
                    <a:pt x="700" y="9"/>
                  </a:lnTo>
                  <a:lnTo>
                    <a:pt x="703" y="6"/>
                  </a:lnTo>
                  <a:lnTo>
                    <a:pt x="704" y="4"/>
                  </a:lnTo>
                  <a:lnTo>
                    <a:pt x="702" y="4"/>
                  </a:lnTo>
                  <a:lnTo>
                    <a:pt x="703" y="3"/>
                  </a:lnTo>
                  <a:lnTo>
                    <a:pt x="704" y="2"/>
                  </a:lnTo>
                  <a:lnTo>
                    <a:pt x="706" y="1"/>
                  </a:lnTo>
                  <a:lnTo>
                    <a:pt x="707" y="1"/>
                  </a:lnTo>
                  <a:lnTo>
                    <a:pt x="709" y="3"/>
                  </a:lnTo>
                  <a:lnTo>
                    <a:pt x="711" y="1"/>
                  </a:lnTo>
                  <a:lnTo>
                    <a:pt x="714" y="1"/>
                  </a:lnTo>
                  <a:lnTo>
                    <a:pt x="717" y="1"/>
                  </a:lnTo>
                  <a:lnTo>
                    <a:pt x="717" y="2"/>
                  </a:lnTo>
                  <a:lnTo>
                    <a:pt x="715" y="6"/>
                  </a:lnTo>
                  <a:lnTo>
                    <a:pt x="715" y="9"/>
                  </a:lnTo>
                  <a:lnTo>
                    <a:pt x="715" y="10"/>
                  </a:lnTo>
                  <a:lnTo>
                    <a:pt x="717" y="13"/>
                  </a:lnTo>
                  <a:lnTo>
                    <a:pt x="717" y="14"/>
                  </a:lnTo>
                  <a:lnTo>
                    <a:pt x="722" y="16"/>
                  </a:lnTo>
                  <a:lnTo>
                    <a:pt x="725" y="20"/>
                  </a:lnTo>
                  <a:lnTo>
                    <a:pt x="725" y="18"/>
                  </a:lnTo>
                  <a:lnTo>
                    <a:pt x="720" y="11"/>
                  </a:lnTo>
                  <a:lnTo>
                    <a:pt x="718" y="10"/>
                  </a:lnTo>
                  <a:lnTo>
                    <a:pt x="718" y="9"/>
                  </a:lnTo>
                  <a:lnTo>
                    <a:pt x="722" y="4"/>
                  </a:lnTo>
                  <a:lnTo>
                    <a:pt x="723" y="3"/>
                  </a:lnTo>
                  <a:lnTo>
                    <a:pt x="723" y="2"/>
                  </a:lnTo>
                  <a:lnTo>
                    <a:pt x="723" y="1"/>
                  </a:lnTo>
                  <a:lnTo>
                    <a:pt x="724" y="1"/>
                  </a:lnTo>
                  <a:lnTo>
                    <a:pt x="725" y="2"/>
                  </a:lnTo>
                  <a:lnTo>
                    <a:pt x="725" y="1"/>
                  </a:lnTo>
                  <a:lnTo>
                    <a:pt x="726" y="0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8" y="0"/>
                  </a:lnTo>
                  <a:lnTo>
                    <a:pt x="738" y="1"/>
                  </a:lnTo>
                  <a:lnTo>
                    <a:pt x="737" y="1"/>
                  </a:lnTo>
                  <a:lnTo>
                    <a:pt x="737" y="2"/>
                  </a:lnTo>
                  <a:lnTo>
                    <a:pt x="738" y="2"/>
                  </a:lnTo>
                  <a:lnTo>
                    <a:pt x="738" y="3"/>
                  </a:lnTo>
                  <a:lnTo>
                    <a:pt x="737" y="3"/>
                  </a:lnTo>
                  <a:lnTo>
                    <a:pt x="737" y="4"/>
                  </a:lnTo>
                  <a:lnTo>
                    <a:pt x="737" y="6"/>
                  </a:lnTo>
                  <a:lnTo>
                    <a:pt x="738" y="6"/>
                  </a:lnTo>
                  <a:lnTo>
                    <a:pt x="739" y="6"/>
                  </a:lnTo>
                  <a:lnTo>
                    <a:pt x="740" y="7"/>
                  </a:lnTo>
                  <a:lnTo>
                    <a:pt x="739" y="7"/>
                  </a:lnTo>
                  <a:lnTo>
                    <a:pt x="738" y="10"/>
                  </a:lnTo>
                  <a:lnTo>
                    <a:pt x="738" y="11"/>
                  </a:lnTo>
                  <a:lnTo>
                    <a:pt x="743" y="9"/>
                  </a:lnTo>
                  <a:lnTo>
                    <a:pt x="744" y="6"/>
                  </a:lnTo>
                  <a:lnTo>
                    <a:pt x="745" y="6"/>
                  </a:lnTo>
                  <a:lnTo>
                    <a:pt x="745" y="9"/>
                  </a:lnTo>
                  <a:lnTo>
                    <a:pt x="745" y="11"/>
                  </a:lnTo>
                  <a:lnTo>
                    <a:pt x="745" y="12"/>
                  </a:lnTo>
                  <a:lnTo>
                    <a:pt x="747" y="12"/>
                  </a:lnTo>
                  <a:lnTo>
                    <a:pt x="748" y="11"/>
                  </a:lnTo>
                  <a:lnTo>
                    <a:pt x="749" y="10"/>
                  </a:lnTo>
                  <a:lnTo>
                    <a:pt x="754" y="10"/>
                  </a:lnTo>
                  <a:lnTo>
                    <a:pt x="754" y="11"/>
                  </a:lnTo>
                  <a:lnTo>
                    <a:pt x="754" y="13"/>
                  </a:lnTo>
                  <a:lnTo>
                    <a:pt x="754" y="14"/>
                  </a:lnTo>
                  <a:lnTo>
                    <a:pt x="754" y="15"/>
                  </a:lnTo>
                  <a:lnTo>
                    <a:pt x="755" y="15"/>
                  </a:lnTo>
                  <a:lnTo>
                    <a:pt x="755" y="14"/>
                  </a:lnTo>
                  <a:lnTo>
                    <a:pt x="759" y="12"/>
                  </a:lnTo>
                  <a:lnTo>
                    <a:pt x="762" y="15"/>
                  </a:lnTo>
                  <a:lnTo>
                    <a:pt x="763" y="14"/>
                  </a:lnTo>
                  <a:lnTo>
                    <a:pt x="763" y="13"/>
                  </a:lnTo>
                  <a:lnTo>
                    <a:pt x="766" y="14"/>
                  </a:lnTo>
                  <a:lnTo>
                    <a:pt x="764" y="15"/>
                  </a:lnTo>
                  <a:lnTo>
                    <a:pt x="766" y="16"/>
                  </a:lnTo>
                  <a:lnTo>
                    <a:pt x="768" y="13"/>
                  </a:lnTo>
                  <a:lnTo>
                    <a:pt x="768" y="14"/>
                  </a:lnTo>
                  <a:lnTo>
                    <a:pt x="769" y="15"/>
                  </a:lnTo>
                  <a:lnTo>
                    <a:pt x="771" y="14"/>
                  </a:lnTo>
                  <a:lnTo>
                    <a:pt x="772" y="15"/>
                  </a:lnTo>
                  <a:lnTo>
                    <a:pt x="772" y="16"/>
                  </a:lnTo>
                  <a:lnTo>
                    <a:pt x="771" y="16"/>
                  </a:lnTo>
                  <a:lnTo>
                    <a:pt x="772" y="18"/>
                  </a:lnTo>
                  <a:lnTo>
                    <a:pt x="772" y="19"/>
                  </a:lnTo>
                  <a:lnTo>
                    <a:pt x="768" y="24"/>
                  </a:lnTo>
                  <a:lnTo>
                    <a:pt x="768" y="25"/>
                  </a:lnTo>
                  <a:lnTo>
                    <a:pt x="766" y="26"/>
                  </a:lnTo>
                  <a:lnTo>
                    <a:pt x="763" y="27"/>
                  </a:lnTo>
                  <a:lnTo>
                    <a:pt x="762" y="30"/>
                  </a:lnTo>
                  <a:lnTo>
                    <a:pt x="760" y="30"/>
                  </a:lnTo>
                  <a:lnTo>
                    <a:pt x="759" y="31"/>
                  </a:lnTo>
                  <a:lnTo>
                    <a:pt x="758" y="32"/>
                  </a:lnTo>
                  <a:lnTo>
                    <a:pt x="757" y="32"/>
                  </a:lnTo>
                  <a:lnTo>
                    <a:pt x="756" y="33"/>
                  </a:lnTo>
                  <a:lnTo>
                    <a:pt x="754" y="34"/>
                  </a:lnTo>
                  <a:lnTo>
                    <a:pt x="750" y="36"/>
                  </a:lnTo>
                  <a:lnTo>
                    <a:pt x="749" y="38"/>
                  </a:lnTo>
                  <a:lnTo>
                    <a:pt x="748" y="39"/>
                  </a:lnTo>
                  <a:lnTo>
                    <a:pt x="747" y="41"/>
                  </a:lnTo>
                  <a:lnTo>
                    <a:pt x="748" y="41"/>
                  </a:lnTo>
                  <a:lnTo>
                    <a:pt x="752" y="41"/>
                  </a:lnTo>
                  <a:lnTo>
                    <a:pt x="757" y="39"/>
                  </a:lnTo>
                  <a:lnTo>
                    <a:pt x="760" y="38"/>
                  </a:lnTo>
                  <a:lnTo>
                    <a:pt x="762" y="35"/>
                  </a:lnTo>
                  <a:lnTo>
                    <a:pt x="763" y="35"/>
                  </a:lnTo>
                  <a:lnTo>
                    <a:pt x="763" y="34"/>
                  </a:lnTo>
                  <a:lnTo>
                    <a:pt x="766" y="33"/>
                  </a:lnTo>
                  <a:lnTo>
                    <a:pt x="769" y="34"/>
                  </a:lnTo>
                  <a:lnTo>
                    <a:pt x="769" y="33"/>
                  </a:lnTo>
                  <a:lnTo>
                    <a:pt x="769" y="31"/>
                  </a:lnTo>
                  <a:lnTo>
                    <a:pt x="769" y="30"/>
                  </a:lnTo>
                  <a:lnTo>
                    <a:pt x="773" y="27"/>
                  </a:lnTo>
                  <a:lnTo>
                    <a:pt x="777" y="24"/>
                  </a:lnTo>
                  <a:lnTo>
                    <a:pt x="780" y="24"/>
                  </a:lnTo>
                  <a:lnTo>
                    <a:pt x="781" y="24"/>
                  </a:lnTo>
                  <a:lnTo>
                    <a:pt x="780" y="25"/>
                  </a:lnTo>
                  <a:lnTo>
                    <a:pt x="780" y="26"/>
                  </a:lnTo>
                  <a:lnTo>
                    <a:pt x="780" y="29"/>
                  </a:lnTo>
                  <a:lnTo>
                    <a:pt x="781" y="29"/>
                  </a:lnTo>
                  <a:lnTo>
                    <a:pt x="784" y="30"/>
                  </a:lnTo>
                  <a:lnTo>
                    <a:pt x="784" y="29"/>
                  </a:lnTo>
                  <a:lnTo>
                    <a:pt x="783" y="27"/>
                  </a:lnTo>
                  <a:lnTo>
                    <a:pt x="781" y="26"/>
                  </a:lnTo>
                  <a:lnTo>
                    <a:pt x="783" y="26"/>
                  </a:lnTo>
                  <a:lnTo>
                    <a:pt x="784" y="23"/>
                  </a:lnTo>
                  <a:lnTo>
                    <a:pt x="785" y="23"/>
                  </a:lnTo>
                  <a:lnTo>
                    <a:pt x="784" y="21"/>
                  </a:lnTo>
                  <a:lnTo>
                    <a:pt x="783" y="21"/>
                  </a:lnTo>
                  <a:lnTo>
                    <a:pt x="783" y="20"/>
                  </a:lnTo>
                  <a:lnTo>
                    <a:pt x="784" y="20"/>
                  </a:lnTo>
                  <a:lnTo>
                    <a:pt x="784" y="19"/>
                  </a:lnTo>
                  <a:lnTo>
                    <a:pt x="789" y="18"/>
                  </a:lnTo>
                  <a:lnTo>
                    <a:pt x="790" y="19"/>
                  </a:lnTo>
                  <a:lnTo>
                    <a:pt x="789" y="20"/>
                  </a:lnTo>
                  <a:lnTo>
                    <a:pt x="786" y="20"/>
                  </a:lnTo>
                  <a:lnTo>
                    <a:pt x="787" y="21"/>
                  </a:lnTo>
                  <a:lnTo>
                    <a:pt x="789" y="21"/>
                  </a:lnTo>
                  <a:lnTo>
                    <a:pt x="789" y="23"/>
                  </a:lnTo>
                  <a:lnTo>
                    <a:pt x="789" y="24"/>
                  </a:lnTo>
                  <a:lnTo>
                    <a:pt x="789" y="26"/>
                  </a:lnTo>
                  <a:lnTo>
                    <a:pt x="790" y="27"/>
                  </a:lnTo>
                  <a:lnTo>
                    <a:pt x="791" y="30"/>
                  </a:lnTo>
                  <a:lnTo>
                    <a:pt x="792" y="30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4" y="24"/>
                  </a:lnTo>
                  <a:lnTo>
                    <a:pt x="798" y="24"/>
                  </a:lnTo>
                  <a:lnTo>
                    <a:pt x="802" y="25"/>
                  </a:lnTo>
                  <a:lnTo>
                    <a:pt x="803" y="26"/>
                  </a:lnTo>
                  <a:lnTo>
                    <a:pt x="803" y="27"/>
                  </a:lnTo>
                  <a:lnTo>
                    <a:pt x="803" y="29"/>
                  </a:lnTo>
                  <a:lnTo>
                    <a:pt x="803" y="30"/>
                  </a:lnTo>
                  <a:lnTo>
                    <a:pt x="802" y="31"/>
                  </a:lnTo>
                  <a:lnTo>
                    <a:pt x="802" y="32"/>
                  </a:lnTo>
                  <a:lnTo>
                    <a:pt x="798" y="33"/>
                  </a:lnTo>
                  <a:lnTo>
                    <a:pt x="800" y="33"/>
                  </a:lnTo>
                  <a:lnTo>
                    <a:pt x="801" y="34"/>
                  </a:lnTo>
                  <a:lnTo>
                    <a:pt x="801" y="35"/>
                  </a:lnTo>
                  <a:lnTo>
                    <a:pt x="801" y="36"/>
                  </a:lnTo>
                  <a:lnTo>
                    <a:pt x="802" y="36"/>
                  </a:lnTo>
                  <a:lnTo>
                    <a:pt x="802" y="38"/>
                  </a:lnTo>
                  <a:lnTo>
                    <a:pt x="803" y="38"/>
                  </a:lnTo>
                  <a:lnTo>
                    <a:pt x="804" y="39"/>
                  </a:lnTo>
                  <a:lnTo>
                    <a:pt x="804" y="41"/>
                  </a:lnTo>
                  <a:lnTo>
                    <a:pt x="803" y="42"/>
                  </a:lnTo>
                  <a:lnTo>
                    <a:pt x="803" y="43"/>
                  </a:lnTo>
                  <a:lnTo>
                    <a:pt x="806" y="44"/>
                  </a:lnTo>
                  <a:lnTo>
                    <a:pt x="807" y="45"/>
                  </a:lnTo>
                  <a:lnTo>
                    <a:pt x="806" y="45"/>
                  </a:lnTo>
                  <a:lnTo>
                    <a:pt x="806" y="46"/>
                  </a:lnTo>
                  <a:lnTo>
                    <a:pt x="806" y="47"/>
                  </a:lnTo>
                  <a:lnTo>
                    <a:pt x="805" y="48"/>
                  </a:lnTo>
                  <a:lnTo>
                    <a:pt x="806" y="49"/>
                  </a:lnTo>
                  <a:lnTo>
                    <a:pt x="805" y="50"/>
                  </a:lnTo>
                  <a:lnTo>
                    <a:pt x="805" y="52"/>
                  </a:lnTo>
                  <a:lnTo>
                    <a:pt x="805" y="54"/>
                  </a:lnTo>
                  <a:lnTo>
                    <a:pt x="803" y="55"/>
                  </a:lnTo>
                  <a:lnTo>
                    <a:pt x="803" y="56"/>
                  </a:lnTo>
                  <a:lnTo>
                    <a:pt x="806" y="55"/>
                  </a:lnTo>
                  <a:lnTo>
                    <a:pt x="806" y="54"/>
                  </a:lnTo>
                  <a:lnTo>
                    <a:pt x="807" y="49"/>
                  </a:lnTo>
                  <a:lnTo>
                    <a:pt x="808" y="49"/>
                  </a:lnTo>
                  <a:lnTo>
                    <a:pt x="813" y="48"/>
                  </a:lnTo>
                  <a:lnTo>
                    <a:pt x="815" y="48"/>
                  </a:lnTo>
                  <a:lnTo>
                    <a:pt x="815" y="49"/>
                  </a:lnTo>
                  <a:lnTo>
                    <a:pt x="814" y="49"/>
                  </a:lnTo>
                  <a:lnTo>
                    <a:pt x="814" y="50"/>
                  </a:lnTo>
                  <a:lnTo>
                    <a:pt x="814" y="52"/>
                  </a:lnTo>
                  <a:lnTo>
                    <a:pt x="815" y="52"/>
                  </a:lnTo>
                  <a:lnTo>
                    <a:pt x="815" y="50"/>
                  </a:lnTo>
                  <a:lnTo>
                    <a:pt x="815" y="49"/>
                  </a:lnTo>
                  <a:lnTo>
                    <a:pt x="816" y="49"/>
                  </a:lnTo>
                  <a:lnTo>
                    <a:pt x="816" y="50"/>
                  </a:lnTo>
                  <a:lnTo>
                    <a:pt x="818" y="52"/>
                  </a:lnTo>
                  <a:lnTo>
                    <a:pt x="821" y="52"/>
                  </a:lnTo>
                  <a:lnTo>
                    <a:pt x="824" y="55"/>
                  </a:lnTo>
                  <a:lnTo>
                    <a:pt x="825" y="60"/>
                  </a:lnTo>
                  <a:lnTo>
                    <a:pt x="826" y="61"/>
                  </a:lnTo>
                  <a:lnTo>
                    <a:pt x="826" y="64"/>
                  </a:lnTo>
                  <a:lnTo>
                    <a:pt x="826" y="66"/>
                  </a:lnTo>
                  <a:lnTo>
                    <a:pt x="826" y="69"/>
                  </a:lnTo>
                  <a:lnTo>
                    <a:pt x="826" y="70"/>
                  </a:lnTo>
                  <a:lnTo>
                    <a:pt x="825" y="71"/>
                  </a:lnTo>
                  <a:lnTo>
                    <a:pt x="824" y="75"/>
                  </a:lnTo>
                  <a:lnTo>
                    <a:pt x="820" y="77"/>
                  </a:lnTo>
                  <a:lnTo>
                    <a:pt x="817" y="79"/>
                  </a:lnTo>
                  <a:lnTo>
                    <a:pt x="818" y="80"/>
                  </a:lnTo>
                  <a:lnTo>
                    <a:pt x="818" y="81"/>
                  </a:lnTo>
                  <a:lnTo>
                    <a:pt x="817" y="82"/>
                  </a:lnTo>
                  <a:lnTo>
                    <a:pt x="816" y="86"/>
                  </a:lnTo>
                  <a:lnTo>
                    <a:pt x="815" y="88"/>
                  </a:lnTo>
                  <a:lnTo>
                    <a:pt x="813" y="89"/>
                  </a:lnTo>
                  <a:lnTo>
                    <a:pt x="813" y="88"/>
                  </a:lnTo>
                  <a:lnTo>
                    <a:pt x="811" y="88"/>
                  </a:lnTo>
                  <a:lnTo>
                    <a:pt x="811" y="89"/>
                  </a:lnTo>
                  <a:lnTo>
                    <a:pt x="813" y="89"/>
                  </a:lnTo>
                  <a:lnTo>
                    <a:pt x="811" y="90"/>
                  </a:lnTo>
                  <a:lnTo>
                    <a:pt x="808" y="93"/>
                  </a:lnTo>
                  <a:lnTo>
                    <a:pt x="806" y="95"/>
                  </a:lnTo>
                  <a:lnTo>
                    <a:pt x="805" y="95"/>
                  </a:lnTo>
                  <a:lnTo>
                    <a:pt x="802" y="101"/>
                  </a:lnTo>
                  <a:lnTo>
                    <a:pt x="797" y="104"/>
                  </a:lnTo>
                  <a:lnTo>
                    <a:pt x="794" y="104"/>
                  </a:lnTo>
                  <a:lnTo>
                    <a:pt x="793" y="102"/>
                  </a:lnTo>
                  <a:lnTo>
                    <a:pt x="792" y="102"/>
                  </a:lnTo>
                  <a:lnTo>
                    <a:pt x="793" y="103"/>
                  </a:lnTo>
                  <a:lnTo>
                    <a:pt x="794" y="106"/>
                  </a:lnTo>
                  <a:lnTo>
                    <a:pt x="794" y="107"/>
                  </a:lnTo>
                  <a:lnTo>
                    <a:pt x="793" y="109"/>
                  </a:lnTo>
                  <a:lnTo>
                    <a:pt x="792" y="110"/>
                  </a:lnTo>
                  <a:lnTo>
                    <a:pt x="787" y="109"/>
                  </a:lnTo>
                  <a:lnTo>
                    <a:pt x="787" y="107"/>
                  </a:lnTo>
                  <a:lnTo>
                    <a:pt x="786" y="107"/>
                  </a:lnTo>
                  <a:lnTo>
                    <a:pt x="785" y="107"/>
                  </a:lnTo>
                  <a:lnTo>
                    <a:pt x="781" y="106"/>
                  </a:lnTo>
                  <a:lnTo>
                    <a:pt x="781" y="107"/>
                  </a:lnTo>
                  <a:lnTo>
                    <a:pt x="783" y="107"/>
                  </a:lnTo>
                  <a:lnTo>
                    <a:pt x="783" y="109"/>
                  </a:lnTo>
                  <a:lnTo>
                    <a:pt x="781" y="109"/>
                  </a:lnTo>
                  <a:lnTo>
                    <a:pt x="778" y="110"/>
                  </a:lnTo>
                  <a:lnTo>
                    <a:pt x="774" y="111"/>
                  </a:lnTo>
                  <a:lnTo>
                    <a:pt x="775" y="112"/>
                  </a:lnTo>
                  <a:lnTo>
                    <a:pt x="777" y="111"/>
                  </a:lnTo>
                  <a:lnTo>
                    <a:pt x="778" y="112"/>
                  </a:lnTo>
                  <a:lnTo>
                    <a:pt x="783" y="111"/>
                  </a:lnTo>
                  <a:lnTo>
                    <a:pt x="781" y="112"/>
                  </a:lnTo>
                  <a:lnTo>
                    <a:pt x="777" y="117"/>
                  </a:lnTo>
                  <a:lnTo>
                    <a:pt x="775" y="116"/>
                  </a:lnTo>
                  <a:lnTo>
                    <a:pt x="775" y="115"/>
                  </a:lnTo>
                  <a:lnTo>
                    <a:pt x="773" y="116"/>
                  </a:lnTo>
                  <a:lnTo>
                    <a:pt x="771" y="117"/>
                  </a:lnTo>
                  <a:lnTo>
                    <a:pt x="769" y="117"/>
                  </a:lnTo>
                  <a:lnTo>
                    <a:pt x="763" y="117"/>
                  </a:lnTo>
                  <a:lnTo>
                    <a:pt x="761" y="118"/>
                  </a:lnTo>
                  <a:lnTo>
                    <a:pt x="758" y="119"/>
                  </a:lnTo>
                  <a:lnTo>
                    <a:pt x="756" y="119"/>
                  </a:lnTo>
                  <a:lnTo>
                    <a:pt x="752" y="121"/>
                  </a:lnTo>
                  <a:lnTo>
                    <a:pt x="748" y="117"/>
                  </a:lnTo>
                  <a:lnTo>
                    <a:pt x="745" y="114"/>
                  </a:lnTo>
                  <a:lnTo>
                    <a:pt x="741" y="110"/>
                  </a:lnTo>
                  <a:lnTo>
                    <a:pt x="741" y="111"/>
                  </a:lnTo>
                  <a:lnTo>
                    <a:pt x="746" y="116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6" y="122"/>
                  </a:lnTo>
                  <a:lnTo>
                    <a:pt x="746" y="123"/>
                  </a:lnTo>
                  <a:lnTo>
                    <a:pt x="748" y="124"/>
                  </a:lnTo>
                  <a:lnTo>
                    <a:pt x="754" y="123"/>
                  </a:lnTo>
                  <a:lnTo>
                    <a:pt x="758" y="122"/>
                  </a:lnTo>
                  <a:lnTo>
                    <a:pt x="762" y="121"/>
                  </a:lnTo>
                  <a:lnTo>
                    <a:pt x="764" y="122"/>
                  </a:lnTo>
                  <a:lnTo>
                    <a:pt x="769" y="123"/>
                  </a:lnTo>
                  <a:lnTo>
                    <a:pt x="769" y="124"/>
                  </a:lnTo>
                  <a:lnTo>
                    <a:pt x="769" y="125"/>
                  </a:lnTo>
                  <a:lnTo>
                    <a:pt x="764" y="127"/>
                  </a:lnTo>
                  <a:lnTo>
                    <a:pt x="763" y="127"/>
                  </a:lnTo>
                  <a:lnTo>
                    <a:pt x="762" y="129"/>
                  </a:lnTo>
                  <a:lnTo>
                    <a:pt x="758" y="133"/>
                  </a:lnTo>
                  <a:lnTo>
                    <a:pt x="755" y="135"/>
                  </a:lnTo>
                  <a:lnTo>
                    <a:pt x="754" y="136"/>
                  </a:lnTo>
                  <a:lnTo>
                    <a:pt x="752" y="136"/>
                  </a:lnTo>
                  <a:lnTo>
                    <a:pt x="749" y="138"/>
                  </a:lnTo>
                  <a:lnTo>
                    <a:pt x="748" y="139"/>
                  </a:lnTo>
                  <a:lnTo>
                    <a:pt x="747" y="139"/>
                  </a:lnTo>
                  <a:lnTo>
                    <a:pt x="746" y="140"/>
                  </a:lnTo>
                  <a:lnTo>
                    <a:pt x="745" y="141"/>
                  </a:lnTo>
                  <a:lnTo>
                    <a:pt x="744" y="141"/>
                  </a:lnTo>
                  <a:lnTo>
                    <a:pt x="740" y="140"/>
                  </a:lnTo>
                  <a:lnTo>
                    <a:pt x="739" y="141"/>
                  </a:lnTo>
                  <a:lnTo>
                    <a:pt x="740" y="142"/>
                  </a:lnTo>
                  <a:lnTo>
                    <a:pt x="738" y="146"/>
                  </a:lnTo>
                  <a:lnTo>
                    <a:pt x="737" y="146"/>
                  </a:lnTo>
                  <a:lnTo>
                    <a:pt x="734" y="147"/>
                  </a:lnTo>
                  <a:lnTo>
                    <a:pt x="732" y="147"/>
                  </a:lnTo>
                  <a:lnTo>
                    <a:pt x="732" y="148"/>
                  </a:lnTo>
                  <a:lnTo>
                    <a:pt x="733" y="149"/>
                  </a:lnTo>
                  <a:lnTo>
                    <a:pt x="738" y="148"/>
                  </a:lnTo>
                  <a:lnTo>
                    <a:pt x="737" y="149"/>
                  </a:lnTo>
                  <a:lnTo>
                    <a:pt x="735" y="150"/>
                  </a:lnTo>
                  <a:lnTo>
                    <a:pt x="734" y="151"/>
                  </a:lnTo>
                  <a:lnTo>
                    <a:pt x="734" y="152"/>
                  </a:lnTo>
                  <a:lnTo>
                    <a:pt x="738" y="150"/>
                  </a:lnTo>
                  <a:lnTo>
                    <a:pt x="739" y="148"/>
                  </a:lnTo>
                  <a:lnTo>
                    <a:pt x="739" y="147"/>
                  </a:lnTo>
                  <a:lnTo>
                    <a:pt x="744" y="146"/>
                  </a:lnTo>
                  <a:lnTo>
                    <a:pt x="748" y="142"/>
                  </a:lnTo>
                  <a:lnTo>
                    <a:pt x="752" y="140"/>
                  </a:lnTo>
                  <a:lnTo>
                    <a:pt x="757" y="138"/>
                  </a:lnTo>
                  <a:lnTo>
                    <a:pt x="760" y="136"/>
                  </a:lnTo>
                  <a:lnTo>
                    <a:pt x="762" y="134"/>
                  </a:lnTo>
                  <a:lnTo>
                    <a:pt x="766" y="133"/>
                  </a:lnTo>
                  <a:lnTo>
                    <a:pt x="770" y="132"/>
                  </a:lnTo>
                  <a:lnTo>
                    <a:pt x="773" y="129"/>
                  </a:lnTo>
                  <a:lnTo>
                    <a:pt x="775" y="127"/>
                  </a:lnTo>
                  <a:lnTo>
                    <a:pt x="778" y="126"/>
                  </a:lnTo>
                  <a:lnTo>
                    <a:pt x="783" y="124"/>
                  </a:lnTo>
                  <a:lnTo>
                    <a:pt x="786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4"/>
                  </a:lnTo>
                  <a:lnTo>
                    <a:pt x="791" y="125"/>
                  </a:lnTo>
                  <a:lnTo>
                    <a:pt x="791" y="126"/>
                  </a:lnTo>
                  <a:lnTo>
                    <a:pt x="791" y="127"/>
                  </a:lnTo>
                  <a:lnTo>
                    <a:pt x="789" y="134"/>
                  </a:lnTo>
                  <a:lnTo>
                    <a:pt x="785" y="137"/>
                  </a:lnTo>
                  <a:lnTo>
                    <a:pt x="781" y="141"/>
                  </a:lnTo>
                  <a:lnTo>
                    <a:pt x="780" y="142"/>
                  </a:lnTo>
                  <a:lnTo>
                    <a:pt x="779" y="141"/>
                  </a:lnTo>
                  <a:lnTo>
                    <a:pt x="777" y="145"/>
                  </a:lnTo>
                  <a:lnTo>
                    <a:pt x="775" y="145"/>
                  </a:lnTo>
                  <a:lnTo>
                    <a:pt x="774" y="147"/>
                  </a:lnTo>
                  <a:lnTo>
                    <a:pt x="773" y="148"/>
                  </a:lnTo>
                  <a:lnTo>
                    <a:pt x="772" y="149"/>
                  </a:lnTo>
                  <a:lnTo>
                    <a:pt x="771" y="151"/>
                  </a:lnTo>
                  <a:lnTo>
                    <a:pt x="771" y="152"/>
                  </a:lnTo>
                  <a:lnTo>
                    <a:pt x="770" y="153"/>
                  </a:lnTo>
                  <a:lnTo>
                    <a:pt x="769" y="157"/>
                  </a:lnTo>
                  <a:lnTo>
                    <a:pt x="766" y="158"/>
                  </a:lnTo>
                  <a:lnTo>
                    <a:pt x="762" y="163"/>
                  </a:lnTo>
                  <a:lnTo>
                    <a:pt x="759" y="163"/>
                  </a:lnTo>
                  <a:lnTo>
                    <a:pt x="759" y="164"/>
                  </a:lnTo>
                  <a:lnTo>
                    <a:pt x="759" y="167"/>
                  </a:lnTo>
                  <a:lnTo>
                    <a:pt x="759" y="168"/>
                  </a:lnTo>
                  <a:lnTo>
                    <a:pt x="758" y="169"/>
                  </a:lnTo>
                  <a:lnTo>
                    <a:pt x="757" y="169"/>
                  </a:lnTo>
                  <a:lnTo>
                    <a:pt x="756" y="170"/>
                  </a:lnTo>
                  <a:lnTo>
                    <a:pt x="757" y="170"/>
                  </a:lnTo>
                  <a:lnTo>
                    <a:pt x="757" y="171"/>
                  </a:lnTo>
                  <a:lnTo>
                    <a:pt x="756" y="171"/>
                  </a:lnTo>
                  <a:lnTo>
                    <a:pt x="755" y="172"/>
                  </a:lnTo>
                  <a:lnTo>
                    <a:pt x="752" y="175"/>
                  </a:lnTo>
                  <a:lnTo>
                    <a:pt x="750" y="178"/>
                  </a:lnTo>
                  <a:lnTo>
                    <a:pt x="749" y="179"/>
                  </a:lnTo>
                  <a:lnTo>
                    <a:pt x="748" y="180"/>
                  </a:lnTo>
                  <a:lnTo>
                    <a:pt x="748" y="181"/>
                  </a:lnTo>
                  <a:lnTo>
                    <a:pt x="747" y="183"/>
                  </a:lnTo>
                  <a:lnTo>
                    <a:pt x="745" y="184"/>
                  </a:lnTo>
                  <a:lnTo>
                    <a:pt x="745" y="185"/>
                  </a:lnTo>
                  <a:lnTo>
                    <a:pt x="745" y="186"/>
                  </a:lnTo>
                  <a:lnTo>
                    <a:pt x="743" y="189"/>
                  </a:lnTo>
                  <a:lnTo>
                    <a:pt x="743" y="191"/>
                  </a:lnTo>
                  <a:lnTo>
                    <a:pt x="743" y="193"/>
                  </a:lnTo>
                  <a:lnTo>
                    <a:pt x="741" y="194"/>
                  </a:lnTo>
                  <a:lnTo>
                    <a:pt x="741" y="195"/>
                  </a:lnTo>
                  <a:lnTo>
                    <a:pt x="741" y="196"/>
                  </a:lnTo>
                  <a:lnTo>
                    <a:pt x="741" y="197"/>
                  </a:lnTo>
                  <a:lnTo>
                    <a:pt x="740" y="198"/>
                  </a:lnTo>
                  <a:lnTo>
                    <a:pt x="738" y="201"/>
                  </a:lnTo>
                  <a:lnTo>
                    <a:pt x="734" y="201"/>
                  </a:lnTo>
                  <a:lnTo>
                    <a:pt x="731" y="201"/>
                  </a:lnTo>
                  <a:lnTo>
                    <a:pt x="731" y="199"/>
                  </a:lnTo>
                  <a:lnTo>
                    <a:pt x="732" y="197"/>
                  </a:lnTo>
                  <a:lnTo>
                    <a:pt x="732" y="196"/>
                  </a:lnTo>
                  <a:lnTo>
                    <a:pt x="731" y="195"/>
                  </a:lnTo>
                  <a:lnTo>
                    <a:pt x="731" y="193"/>
                  </a:lnTo>
                  <a:lnTo>
                    <a:pt x="726" y="186"/>
                  </a:lnTo>
                  <a:lnTo>
                    <a:pt x="726" y="187"/>
                  </a:lnTo>
                  <a:lnTo>
                    <a:pt x="726" y="189"/>
                  </a:lnTo>
                  <a:lnTo>
                    <a:pt x="727" y="191"/>
                  </a:lnTo>
                  <a:lnTo>
                    <a:pt x="728" y="193"/>
                  </a:lnTo>
                  <a:lnTo>
                    <a:pt x="728" y="194"/>
                  </a:lnTo>
                  <a:lnTo>
                    <a:pt x="729" y="194"/>
                  </a:lnTo>
                  <a:lnTo>
                    <a:pt x="729" y="195"/>
                  </a:lnTo>
                  <a:lnTo>
                    <a:pt x="729" y="196"/>
                  </a:lnTo>
                  <a:lnTo>
                    <a:pt x="731" y="197"/>
                  </a:lnTo>
                  <a:lnTo>
                    <a:pt x="729" y="198"/>
                  </a:lnTo>
                  <a:lnTo>
                    <a:pt x="729" y="199"/>
                  </a:lnTo>
                  <a:lnTo>
                    <a:pt x="729" y="201"/>
                  </a:lnTo>
                  <a:lnTo>
                    <a:pt x="734" y="204"/>
                  </a:lnTo>
                  <a:lnTo>
                    <a:pt x="734" y="207"/>
                  </a:lnTo>
                  <a:lnTo>
                    <a:pt x="734" y="208"/>
                  </a:lnTo>
                  <a:lnTo>
                    <a:pt x="733" y="208"/>
                  </a:lnTo>
                  <a:lnTo>
                    <a:pt x="732" y="210"/>
                  </a:lnTo>
                  <a:lnTo>
                    <a:pt x="729" y="210"/>
                  </a:lnTo>
                  <a:lnTo>
                    <a:pt x="726" y="209"/>
                  </a:lnTo>
                  <a:lnTo>
                    <a:pt x="723" y="212"/>
                  </a:lnTo>
                  <a:lnTo>
                    <a:pt x="720" y="213"/>
                  </a:lnTo>
                  <a:lnTo>
                    <a:pt x="718" y="215"/>
                  </a:lnTo>
                  <a:lnTo>
                    <a:pt x="716" y="215"/>
                  </a:lnTo>
                  <a:lnTo>
                    <a:pt x="715" y="214"/>
                  </a:lnTo>
                  <a:lnTo>
                    <a:pt x="714" y="212"/>
                  </a:lnTo>
                  <a:lnTo>
                    <a:pt x="713" y="210"/>
                  </a:lnTo>
                  <a:lnTo>
                    <a:pt x="712" y="210"/>
                  </a:lnTo>
                  <a:lnTo>
                    <a:pt x="710" y="208"/>
                  </a:lnTo>
                  <a:lnTo>
                    <a:pt x="710" y="209"/>
                  </a:lnTo>
                  <a:lnTo>
                    <a:pt x="713" y="213"/>
                  </a:lnTo>
                  <a:lnTo>
                    <a:pt x="714" y="215"/>
                  </a:lnTo>
                  <a:lnTo>
                    <a:pt x="712" y="217"/>
                  </a:lnTo>
                  <a:lnTo>
                    <a:pt x="710" y="216"/>
                  </a:lnTo>
                  <a:lnTo>
                    <a:pt x="710" y="217"/>
                  </a:lnTo>
                  <a:lnTo>
                    <a:pt x="710" y="218"/>
                  </a:lnTo>
                  <a:lnTo>
                    <a:pt x="712" y="218"/>
                  </a:lnTo>
                  <a:lnTo>
                    <a:pt x="715" y="218"/>
                  </a:lnTo>
                  <a:lnTo>
                    <a:pt x="716" y="217"/>
                  </a:lnTo>
                  <a:lnTo>
                    <a:pt x="717" y="218"/>
                  </a:lnTo>
                  <a:lnTo>
                    <a:pt x="720" y="216"/>
                  </a:lnTo>
                  <a:lnTo>
                    <a:pt x="724" y="215"/>
                  </a:lnTo>
                  <a:lnTo>
                    <a:pt x="727" y="214"/>
                  </a:lnTo>
                  <a:lnTo>
                    <a:pt x="728" y="215"/>
                  </a:lnTo>
                  <a:lnTo>
                    <a:pt x="728" y="216"/>
                  </a:lnTo>
                  <a:lnTo>
                    <a:pt x="728" y="217"/>
                  </a:lnTo>
                  <a:lnTo>
                    <a:pt x="729" y="218"/>
                  </a:lnTo>
                  <a:lnTo>
                    <a:pt x="728" y="220"/>
                  </a:lnTo>
                  <a:lnTo>
                    <a:pt x="727" y="220"/>
                  </a:lnTo>
                  <a:lnTo>
                    <a:pt x="727" y="221"/>
                  </a:lnTo>
                  <a:lnTo>
                    <a:pt x="727" y="222"/>
                  </a:lnTo>
                  <a:lnTo>
                    <a:pt x="724" y="225"/>
                  </a:lnTo>
                  <a:lnTo>
                    <a:pt x="720" y="226"/>
                  </a:lnTo>
                  <a:lnTo>
                    <a:pt x="718" y="226"/>
                  </a:lnTo>
                  <a:lnTo>
                    <a:pt x="718" y="227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22" y="227"/>
                  </a:lnTo>
                  <a:lnTo>
                    <a:pt x="725" y="228"/>
                  </a:lnTo>
                  <a:lnTo>
                    <a:pt x="725" y="229"/>
                  </a:lnTo>
                  <a:lnTo>
                    <a:pt x="724" y="230"/>
                  </a:lnTo>
                  <a:lnTo>
                    <a:pt x="724" y="231"/>
                  </a:lnTo>
                  <a:lnTo>
                    <a:pt x="724" y="232"/>
                  </a:lnTo>
                  <a:lnTo>
                    <a:pt x="723" y="232"/>
                  </a:lnTo>
                  <a:lnTo>
                    <a:pt x="723" y="233"/>
                  </a:lnTo>
                  <a:lnTo>
                    <a:pt x="720" y="237"/>
                  </a:lnTo>
                  <a:lnTo>
                    <a:pt x="718" y="238"/>
                  </a:lnTo>
                  <a:lnTo>
                    <a:pt x="714" y="240"/>
                  </a:lnTo>
                  <a:lnTo>
                    <a:pt x="713" y="241"/>
                  </a:lnTo>
                  <a:lnTo>
                    <a:pt x="712" y="241"/>
                  </a:lnTo>
                  <a:lnTo>
                    <a:pt x="711" y="242"/>
                  </a:lnTo>
                  <a:lnTo>
                    <a:pt x="710" y="241"/>
                  </a:lnTo>
                  <a:lnTo>
                    <a:pt x="707" y="241"/>
                  </a:lnTo>
                  <a:lnTo>
                    <a:pt x="703" y="239"/>
                  </a:lnTo>
                  <a:lnTo>
                    <a:pt x="703" y="238"/>
                  </a:lnTo>
                  <a:lnTo>
                    <a:pt x="703" y="237"/>
                  </a:lnTo>
                  <a:lnTo>
                    <a:pt x="702" y="237"/>
                  </a:lnTo>
                  <a:lnTo>
                    <a:pt x="702" y="236"/>
                  </a:lnTo>
                  <a:lnTo>
                    <a:pt x="702" y="233"/>
                  </a:lnTo>
                  <a:lnTo>
                    <a:pt x="703" y="233"/>
                  </a:lnTo>
                  <a:lnTo>
                    <a:pt x="703" y="232"/>
                  </a:lnTo>
                  <a:lnTo>
                    <a:pt x="701" y="232"/>
                  </a:lnTo>
                  <a:lnTo>
                    <a:pt x="699" y="231"/>
                  </a:lnTo>
                  <a:lnTo>
                    <a:pt x="694" y="232"/>
                  </a:lnTo>
                  <a:lnTo>
                    <a:pt x="694" y="231"/>
                  </a:lnTo>
                  <a:lnTo>
                    <a:pt x="694" y="230"/>
                  </a:lnTo>
                  <a:lnTo>
                    <a:pt x="695" y="230"/>
                  </a:lnTo>
                  <a:lnTo>
                    <a:pt x="691" y="228"/>
                  </a:lnTo>
                  <a:lnTo>
                    <a:pt x="689" y="229"/>
                  </a:lnTo>
                  <a:lnTo>
                    <a:pt x="687" y="230"/>
                  </a:lnTo>
                  <a:lnTo>
                    <a:pt x="683" y="230"/>
                  </a:lnTo>
                  <a:lnTo>
                    <a:pt x="684" y="231"/>
                  </a:lnTo>
                  <a:lnTo>
                    <a:pt x="684" y="232"/>
                  </a:lnTo>
                  <a:lnTo>
                    <a:pt x="686" y="233"/>
                  </a:lnTo>
                  <a:lnTo>
                    <a:pt x="689" y="233"/>
                  </a:lnTo>
                  <a:lnTo>
                    <a:pt x="693" y="236"/>
                  </a:lnTo>
                  <a:lnTo>
                    <a:pt x="697" y="237"/>
                  </a:lnTo>
                  <a:lnTo>
                    <a:pt x="698" y="237"/>
                  </a:lnTo>
                  <a:lnTo>
                    <a:pt x="699" y="236"/>
                  </a:lnTo>
                  <a:lnTo>
                    <a:pt x="699" y="237"/>
                  </a:lnTo>
                  <a:lnTo>
                    <a:pt x="699" y="238"/>
                  </a:lnTo>
                  <a:lnTo>
                    <a:pt x="699" y="239"/>
                  </a:lnTo>
                  <a:lnTo>
                    <a:pt x="700" y="239"/>
                  </a:lnTo>
                  <a:lnTo>
                    <a:pt x="700" y="240"/>
                  </a:lnTo>
                  <a:lnTo>
                    <a:pt x="700" y="241"/>
                  </a:lnTo>
                  <a:lnTo>
                    <a:pt x="701" y="241"/>
                  </a:lnTo>
                  <a:lnTo>
                    <a:pt x="701" y="242"/>
                  </a:lnTo>
                  <a:lnTo>
                    <a:pt x="701" y="243"/>
                  </a:lnTo>
                  <a:lnTo>
                    <a:pt x="701" y="244"/>
                  </a:lnTo>
                  <a:lnTo>
                    <a:pt x="701" y="246"/>
                  </a:lnTo>
                  <a:lnTo>
                    <a:pt x="701" y="247"/>
                  </a:lnTo>
                  <a:lnTo>
                    <a:pt x="701" y="248"/>
                  </a:lnTo>
                  <a:lnTo>
                    <a:pt x="701" y="249"/>
                  </a:lnTo>
                  <a:lnTo>
                    <a:pt x="700" y="251"/>
                  </a:lnTo>
                  <a:lnTo>
                    <a:pt x="698" y="252"/>
                  </a:lnTo>
                  <a:lnTo>
                    <a:pt x="697" y="251"/>
                  </a:lnTo>
                  <a:lnTo>
                    <a:pt x="695" y="252"/>
                  </a:lnTo>
                  <a:lnTo>
                    <a:pt x="695" y="251"/>
                  </a:lnTo>
                  <a:lnTo>
                    <a:pt x="694" y="248"/>
                  </a:lnTo>
                  <a:lnTo>
                    <a:pt x="693" y="248"/>
                  </a:lnTo>
                  <a:lnTo>
                    <a:pt x="693" y="249"/>
                  </a:lnTo>
                  <a:lnTo>
                    <a:pt x="693" y="251"/>
                  </a:lnTo>
                  <a:lnTo>
                    <a:pt x="693" y="252"/>
                  </a:lnTo>
                  <a:lnTo>
                    <a:pt x="693" y="253"/>
                  </a:lnTo>
                  <a:lnTo>
                    <a:pt x="693" y="254"/>
                  </a:lnTo>
                  <a:lnTo>
                    <a:pt x="692" y="254"/>
                  </a:lnTo>
                  <a:lnTo>
                    <a:pt x="689" y="254"/>
                  </a:lnTo>
                  <a:lnTo>
                    <a:pt x="688" y="254"/>
                  </a:lnTo>
                  <a:lnTo>
                    <a:pt x="686" y="254"/>
                  </a:lnTo>
                  <a:lnTo>
                    <a:pt x="684" y="253"/>
                  </a:lnTo>
                  <a:lnTo>
                    <a:pt x="683" y="252"/>
                  </a:lnTo>
                  <a:lnTo>
                    <a:pt x="682" y="252"/>
                  </a:lnTo>
                  <a:lnTo>
                    <a:pt x="683" y="251"/>
                  </a:lnTo>
                  <a:lnTo>
                    <a:pt x="682" y="251"/>
                  </a:lnTo>
                  <a:lnTo>
                    <a:pt x="681" y="252"/>
                  </a:lnTo>
                  <a:lnTo>
                    <a:pt x="682" y="252"/>
                  </a:lnTo>
                  <a:lnTo>
                    <a:pt x="682" y="253"/>
                  </a:lnTo>
                  <a:lnTo>
                    <a:pt x="682" y="254"/>
                  </a:lnTo>
                  <a:lnTo>
                    <a:pt x="683" y="255"/>
                  </a:lnTo>
                  <a:lnTo>
                    <a:pt x="683" y="256"/>
                  </a:lnTo>
                  <a:lnTo>
                    <a:pt x="682" y="258"/>
                  </a:lnTo>
                  <a:lnTo>
                    <a:pt x="682" y="259"/>
                  </a:lnTo>
                  <a:lnTo>
                    <a:pt x="678" y="258"/>
                  </a:lnTo>
                  <a:lnTo>
                    <a:pt x="677" y="255"/>
                  </a:lnTo>
                  <a:lnTo>
                    <a:pt x="676" y="255"/>
                  </a:lnTo>
                  <a:lnTo>
                    <a:pt x="676" y="256"/>
                  </a:lnTo>
                  <a:lnTo>
                    <a:pt x="674" y="256"/>
                  </a:lnTo>
                  <a:lnTo>
                    <a:pt x="674" y="255"/>
                  </a:lnTo>
                  <a:lnTo>
                    <a:pt x="674" y="254"/>
                  </a:lnTo>
                  <a:lnTo>
                    <a:pt x="672" y="255"/>
                  </a:lnTo>
                  <a:lnTo>
                    <a:pt x="671" y="255"/>
                  </a:lnTo>
                  <a:lnTo>
                    <a:pt x="670" y="252"/>
                  </a:lnTo>
                  <a:lnTo>
                    <a:pt x="666" y="251"/>
                  </a:lnTo>
                  <a:lnTo>
                    <a:pt x="661" y="251"/>
                  </a:lnTo>
                  <a:lnTo>
                    <a:pt x="661" y="249"/>
                  </a:lnTo>
                  <a:lnTo>
                    <a:pt x="661" y="248"/>
                  </a:lnTo>
                  <a:lnTo>
                    <a:pt x="659" y="248"/>
                  </a:lnTo>
                  <a:lnTo>
                    <a:pt x="659" y="249"/>
                  </a:lnTo>
                  <a:lnTo>
                    <a:pt x="659" y="251"/>
                  </a:lnTo>
                  <a:lnTo>
                    <a:pt x="659" y="252"/>
                  </a:lnTo>
                  <a:lnTo>
                    <a:pt x="663" y="252"/>
                  </a:lnTo>
                  <a:lnTo>
                    <a:pt x="664" y="252"/>
                  </a:lnTo>
                  <a:lnTo>
                    <a:pt x="665" y="252"/>
                  </a:lnTo>
                  <a:lnTo>
                    <a:pt x="666" y="253"/>
                  </a:lnTo>
                  <a:lnTo>
                    <a:pt x="667" y="252"/>
                  </a:lnTo>
                  <a:lnTo>
                    <a:pt x="670" y="253"/>
                  </a:lnTo>
                  <a:lnTo>
                    <a:pt x="670" y="254"/>
                  </a:lnTo>
                  <a:lnTo>
                    <a:pt x="670" y="255"/>
                  </a:lnTo>
                  <a:lnTo>
                    <a:pt x="670" y="256"/>
                  </a:lnTo>
                  <a:lnTo>
                    <a:pt x="670" y="258"/>
                  </a:lnTo>
                  <a:lnTo>
                    <a:pt x="671" y="259"/>
                  </a:lnTo>
                  <a:lnTo>
                    <a:pt x="672" y="259"/>
                  </a:lnTo>
                  <a:lnTo>
                    <a:pt x="672" y="260"/>
                  </a:lnTo>
                  <a:lnTo>
                    <a:pt x="670" y="260"/>
                  </a:lnTo>
                  <a:lnTo>
                    <a:pt x="669" y="260"/>
                  </a:lnTo>
                  <a:lnTo>
                    <a:pt x="667" y="260"/>
                  </a:lnTo>
                  <a:lnTo>
                    <a:pt x="664" y="259"/>
                  </a:lnTo>
                  <a:lnTo>
                    <a:pt x="664" y="260"/>
                  </a:lnTo>
                  <a:lnTo>
                    <a:pt x="663" y="260"/>
                  </a:lnTo>
                  <a:lnTo>
                    <a:pt x="663" y="259"/>
                  </a:lnTo>
                  <a:lnTo>
                    <a:pt x="661" y="256"/>
                  </a:lnTo>
                  <a:lnTo>
                    <a:pt x="661" y="255"/>
                  </a:lnTo>
                  <a:lnTo>
                    <a:pt x="661" y="254"/>
                  </a:lnTo>
                  <a:lnTo>
                    <a:pt x="659" y="253"/>
                  </a:lnTo>
                  <a:lnTo>
                    <a:pt x="659" y="254"/>
                  </a:lnTo>
                  <a:lnTo>
                    <a:pt x="658" y="254"/>
                  </a:lnTo>
                  <a:lnTo>
                    <a:pt x="657" y="253"/>
                  </a:lnTo>
                  <a:lnTo>
                    <a:pt x="657" y="254"/>
                  </a:lnTo>
                  <a:lnTo>
                    <a:pt x="657" y="255"/>
                  </a:lnTo>
                  <a:lnTo>
                    <a:pt x="658" y="256"/>
                  </a:lnTo>
                  <a:lnTo>
                    <a:pt x="658" y="258"/>
                  </a:lnTo>
                  <a:lnTo>
                    <a:pt x="658" y="259"/>
                  </a:lnTo>
                  <a:lnTo>
                    <a:pt x="659" y="260"/>
                  </a:lnTo>
                  <a:lnTo>
                    <a:pt x="659" y="261"/>
                  </a:lnTo>
                  <a:lnTo>
                    <a:pt x="656" y="260"/>
                  </a:lnTo>
                  <a:lnTo>
                    <a:pt x="654" y="260"/>
                  </a:lnTo>
                  <a:lnTo>
                    <a:pt x="653" y="259"/>
                  </a:lnTo>
                  <a:lnTo>
                    <a:pt x="652" y="259"/>
                  </a:lnTo>
                  <a:lnTo>
                    <a:pt x="651" y="259"/>
                  </a:lnTo>
                  <a:lnTo>
                    <a:pt x="651" y="260"/>
                  </a:lnTo>
                  <a:lnTo>
                    <a:pt x="653" y="261"/>
                  </a:lnTo>
                  <a:lnTo>
                    <a:pt x="655" y="261"/>
                  </a:lnTo>
                  <a:lnTo>
                    <a:pt x="657" y="263"/>
                  </a:lnTo>
                  <a:lnTo>
                    <a:pt x="658" y="264"/>
                  </a:lnTo>
                  <a:lnTo>
                    <a:pt x="657" y="264"/>
                  </a:lnTo>
                  <a:lnTo>
                    <a:pt x="656" y="264"/>
                  </a:lnTo>
                  <a:lnTo>
                    <a:pt x="656" y="266"/>
                  </a:lnTo>
                  <a:lnTo>
                    <a:pt x="661" y="264"/>
                  </a:lnTo>
                  <a:lnTo>
                    <a:pt x="664" y="263"/>
                  </a:lnTo>
                  <a:lnTo>
                    <a:pt x="667" y="264"/>
                  </a:lnTo>
                  <a:lnTo>
                    <a:pt x="669" y="264"/>
                  </a:lnTo>
                  <a:lnTo>
                    <a:pt x="669" y="263"/>
                  </a:lnTo>
                  <a:lnTo>
                    <a:pt x="670" y="263"/>
                  </a:lnTo>
                  <a:lnTo>
                    <a:pt x="672" y="266"/>
                  </a:lnTo>
                  <a:lnTo>
                    <a:pt x="676" y="266"/>
                  </a:lnTo>
                  <a:lnTo>
                    <a:pt x="679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8" y="267"/>
                  </a:lnTo>
                  <a:lnTo>
                    <a:pt x="687" y="267"/>
                  </a:lnTo>
                  <a:lnTo>
                    <a:pt x="687" y="269"/>
                  </a:lnTo>
                  <a:lnTo>
                    <a:pt x="684" y="269"/>
                  </a:lnTo>
                  <a:lnTo>
                    <a:pt x="684" y="270"/>
                  </a:lnTo>
                  <a:lnTo>
                    <a:pt x="684" y="271"/>
                  </a:lnTo>
                  <a:lnTo>
                    <a:pt x="686" y="270"/>
                  </a:lnTo>
                  <a:lnTo>
                    <a:pt x="686" y="271"/>
                  </a:lnTo>
                  <a:lnTo>
                    <a:pt x="686" y="272"/>
                  </a:lnTo>
                  <a:lnTo>
                    <a:pt x="687" y="272"/>
                  </a:lnTo>
                  <a:lnTo>
                    <a:pt x="687" y="273"/>
                  </a:lnTo>
                  <a:lnTo>
                    <a:pt x="687" y="274"/>
                  </a:lnTo>
                  <a:lnTo>
                    <a:pt x="688" y="274"/>
                  </a:lnTo>
                  <a:lnTo>
                    <a:pt x="688" y="275"/>
                  </a:lnTo>
                  <a:lnTo>
                    <a:pt x="688" y="276"/>
                  </a:lnTo>
                  <a:lnTo>
                    <a:pt x="687" y="276"/>
                  </a:lnTo>
                  <a:lnTo>
                    <a:pt x="684" y="276"/>
                  </a:lnTo>
                  <a:lnTo>
                    <a:pt x="681" y="277"/>
                  </a:lnTo>
                  <a:lnTo>
                    <a:pt x="678" y="275"/>
                  </a:lnTo>
                  <a:lnTo>
                    <a:pt x="674" y="274"/>
                  </a:lnTo>
                  <a:lnTo>
                    <a:pt x="674" y="273"/>
                  </a:lnTo>
                  <a:lnTo>
                    <a:pt x="672" y="273"/>
                  </a:lnTo>
                  <a:lnTo>
                    <a:pt x="672" y="272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0" y="269"/>
                  </a:lnTo>
                  <a:lnTo>
                    <a:pt x="668" y="269"/>
                  </a:lnTo>
                  <a:lnTo>
                    <a:pt x="666" y="269"/>
                  </a:lnTo>
                  <a:lnTo>
                    <a:pt x="663" y="269"/>
                  </a:lnTo>
                  <a:lnTo>
                    <a:pt x="659" y="269"/>
                  </a:lnTo>
                  <a:lnTo>
                    <a:pt x="654" y="269"/>
                  </a:lnTo>
                  <a:lnTo>
                    <a:pt x="649" y="269"/>
                  </a:lnTo>
                  <a:lnTo>
                    <a:pt x="648" y="270"/>
                  </a:lnTo>
                  <a:lnTo>
                    <a:pt x="649" y="271"/>
                  </a:lnTo>
                  <a:lnTo>
                    <a:pt x="651" y="270"/>
                  </a:lnTo>
                  <a:lnTo>
                    <a:pt x="654" y="270"/>
                  </a:lnTo>
                  <a:lnTo>
                    <a:pt x="657" y="271"/>
                  </a:lnTo>
                  <a:lnTo>
                    <a:pt x="661" y="271"/>
                  </a:lnTo>
                  <a:lnTo>
                    <a:pt x="665" y="271"/>
                  </a:lnTo>
                  <a:lnTo>
                    <a:pt x="667" y="272"/>
                  </a:lnTo>
                  <a:lnTo>
                    <a:pt x="670" y="272"/>
                  </a:lnTo>
                  <a:lnTo>
                    <a:pt x="670" y="273"/>
                  </a:lnTo>
                  <a:lnTo>
                    <a:pt x="671" y="273"/>
                  </a:lnTo>
                  <a:lnTo>
                    <a:pt x="670" y="274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65" y="274"/>
                  </a:lnTo>
                  <a:lnTo>
                    <a:pt x="663" y="275"/>
                  </a:lnTo>
                  <a:lnTo>
                    <a:pt x="659" y="275"/>
                  </a:lnTo>
                  <a:lnTo>
                    <a:pt x="656" y="277"/>
                  </a:lnTo>
                  <a:lnTo>
                    <a:pt x="655" y="276"/>
                  </a:lnTo>
                  <a:lnTo>
                    <a:pt x="654" y="276"/>
                  </a:lnTo>
                  <a:lnTo>
                    <a:pt x="654" y="275"/>
                  </a:lnTo>
                  <a:lnTo>
                    <a:pt x="651" y="274"/>
                  </a:lnTo>
                  <a:lnTo>
                    <a:pt x="648" y="274"/>
                  </a:lnTo>
                  <a:lnTo>
                    <a:pt x="644" y="275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2" y="275"/>
                  </a:lnTo>
                  <a:lnTo>
                    <a:pt x="654" y="276"/>
                  </a:lnTo>
                  <a:lnTo>
                    <a:pt x="654" y="277"/>
                  </a:lnTo>
                  <a:lnTo>
                    <a:pt x="654" y="278"/>
                  </a:lnTo>
                  <a:lnTo>
                    <a:pt x="652" y="282"/>
                  </a:lnTo>
                  <a:lnTo>
                    <a:pt x="652" y="283"/>
                  </a:lnTo>
                  <a:lnTo>
                    <a:pt x="651" y="286"/>
                  </a:lnTo>
                  <a:lnTo>
                    <a:pt x="649" y="288"/>
                  </a:lnTo>
                  <a:lnTo>
                    <a:pt x="648" y="289"/>
                  </a:lnTo>
                  <a:lnTo>
                    <a:pt x="648" y="290"/>
                  </a:lnTo>
                  <a:lnTo>
                    <a:pt x="649" y="290"/>
                  </a:lnTo>
                  <a:lnTo>
                    <a:pt x="649" y="289"/>
                  </a:lnTo>
                  <a:lnTo>
                    <a:pt x="651" y="288"/>
                  </a:lnTo>
                  <a:lnTo>
                    <a:pt x="651" y="287"/>
                  </a:lnTo>
                  <a:lnTo>
                    <a:pt x="653" y="283"/>
                  </a:lnTo>
                  <a:lnTo>
                    <a:pt x="654" y="279"/>
                  </a:lnTo>
                  <a:lnTo>
                    <a:pt x="659" y="278"/>
                  </a:lnTo>
                  <a:lnTo>
                    <a:pt x="665" y="276"/>
                  </a:lnTo>
                  <a:lnTo>
                    <a:pt x="669" y="278"/>
                  </a:lnTo>
                  <a:lnTo>
                    <a:pt x="674" y="279"/>
                  </a:lnTo>
                  <a:lnTo>
                    <a:pt x="676" y="282"/>
                  </a:lnTo>
                  <a:lnTo>
                    <a:pt x="674" y="282"/>
                  </a:lnTo>
                  <a:lnTo>
                    <a:pt x="674" y="283"/>
                  </a:lnTo>
                  <a:lnTo>
                    <a:pt x="669" y="284"/>
                  </a:lnTo>
                  <a:lnTo>
                    <a:pt x="667" y="286"/>
                  </a:lnTo>
                  <a:lnTo>
                    <a:pt x="667" y="287"/>
                  </a:lnTo>
                  <a:lnTo>
                    <a:pt x="668" y="287"/>
                  </a:lnTo>
                  <a:lnTo>
                    <a:pt x="669" y="286"/>
                  </a:lnTo>
                  <a:lnTo>
                    <a:pt x="674" y="286"/>
                  </a:lnTo>
                  <a:lnTo>
                    <a:pt x="674" y="285"/>
                  </a:lnTo>
                  <a:lnTo>
                    <a:pt x="677" y="285"/>
                  </a:lnTo>
                  <a:lnTo>
                    <a:pt x="679" y="285"/>
                  </a:lnTo>
                  <a:lnTo>
                    <a:pt x="681" y="286"/>
                  </a:lnTo>
                  <a:lnTo>
                    <a:pt x="683" y="287"/>
                  </a:lnTo>
                  <a:lnTo>
                    <a:pt x="683" y="288"/>
                  </a:lnTo>
                  <a:lnTo>
                    <a:pt x="684" y="288"/>
                  </a:lnTo>
                  <a:lnTo>
                    <a:pt x="684" y="289"/>
                  </a:lnTo>
                  <a:lnTo>
                    <a:pt x="683" y="289"/>
                  </a:lnTo>
                  <a:lnTo>
                    <a:pt x="683" y="290"/>
                  </a:lnTo>
                  <a:lnTo>
                    <a:pt x="684" y="290"/>
                  </a:lnTo>
                  <a:lnTo>
                    <a:pt x="684" y="292"/>
                  </a:lnTo>
                  <a:lnTo>
                    <a:pt x="683" y="293"/>
                  </a:lnTo>
                  <a:lnTo>
                    <a:pt x="684" y="293"/>
                  </a:lnTo>
                  <a:lnTo>
                    <a:pt x="684" y="294"/>
                  </a:lnTo>
                  <a:lnTo>
                    <a:pt x="684" y="295"/>
                  </a:lnTo>
                  <a:lnTo>
                    <a:pt x="683" y="295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3" y="299"/>
                  </a:lnTo>
                  <a:lnTo>
                    <a:pt x="684" y="299"/>
                  </a:lnTo>
                  <a:lnTo>
                    <a:pt x="686" y="299"/>
                  </a:lnTo>
                  <a:lnTo>
                    <a:pt x="686" y="301"/>
                  </a:lnTo>
                  <a:lnTo>
                    <a:pt x="684" y="301"/>
                  </a:lnTo>
                  <a:lnTo>
                    <a:pt x="682" y="304"/>
                  </a:lnTo>
                  <a:lnTo>
                    <a:pt x="680" y="304"/>
                  </a:lnTo>
                  <a:lnTo>
                    <a:pt x="679" y="305"/>
                  </a:lnTo>
                  <a:lnTo>
                    <a:pt x="674" y="304"/>
                  </a:lnTo>
                  <a:lnTo>
                    <a:pt x="670" y="304"/>
                  </a:lnTo>
                  <a:lnTo>
                    <a:pt x="667" y="302"/>
                  </a:lnTo>
                  <a:lnTo>
                    <a:pt x="666" y="304"/>
                  </a:lnTo>
                  <a:lnTo>
                    <a:pt x="665" y="304"/>
                  </a:lnTo>
                  <a:lnTo>
                    <a:pt x="665" y="305"/>
                  </a:lnTo>
                  <a:lnTo>
                    <a:pt x="669" y="305"/>
                  </a:lnTo>
                  <a:lnTo>
                    <a:pt x="670" y="305"/>
                  </a:lnTo>
                  <a:lnTo>
                    <a:pt x="670" y="306"/>
                  </a:lnTo>
                  <a:lnTo>
                    <a:pt x="670" y="307"/>
                  </a:lnTo>
                  <a:lnTo>
                    <a:pt x="671" y="307"/>
                  </a:lnTo>
                  <a:lnTo>
                    <a:pt x="677" y="309"/>
                  </a:lnTo>
                  <a:lnTo>
                    <a:pt x="681" y="312"/>
                  </a:lnTo>
                  <a:lnTo>
                    <a:pt x="681" y="313"/>
                  </a:lnTo>
                  <a:lnTo>
                    <a:pt x="682" y="313"/>
                  </a:lnTo>
                  <a:lnTo>
                    <a:pt x="682" y="315"/>
                  </a:lnTo>
                  <a:lnTo>
                    <a:pt x="681" y="316"/>
                  </a:lnTo>
                  <a:lnTo>
                    <a:pt x="680" y="316"/>
                  </a:lnTo>
                  <a:lnTo>
                    <a:pt x="679" y="316"/>
                  </a:lnTo>
                  <a:lnTo>
                    <a:pt x="678" y="318"/>
                  </a:lnTo>
                  <a:lnTo>
                    <a:pt x="677" y="320"/>
                  </a:lnTo>
                  <a:lnTo>
                    <a:pt x="677" y="321"/>
                  </a:lnTo>
                  <a:lnTo>
                    <a:pt x="672" y="320"/>
                  </a:lnTo>
                  <a:lnTo>
                    <a:pt x="670" y="319"/>
                  </a:lnTo>
                  <a:lnTo>
                    <a:pt x="668" y="319"/>
                  </a:lnTo>
                  <a:lnTo>
                    <a:pt x="666" y="318"/>
                  </a:lnTo>
                  <a:lnTo>
                    <a:pt x="665" y="319"/>
                  </a:lnTo>
                  <a:lnTo>
                    <a:pt x="663" y="320"/>
                  </a:lnTo>
                  <a:lnTo>
                    <a:pt x="664" y="321"/>
                  </a:lnTo>
                  <a:lnTo>
                    <a:pt x="665" y="321"/>
                  </a:lnTo>
                  <a:lnTo>
                    <a:pt x="665" y="322"/>
                  </a:lnTo>
                  <a:lnTo>
                    <a:pt x="666" y="322"/>
                  </a:lnTo>
                  <a:lnTo>
                    <a:pt x="669" y="323"/>
                  </a:lnTo>
                  <a:lnTo>
                    <a:pt x="670" y="323"/>
                  </a:lnTo>
                  <a:lnTo>
                    <a:pt x="672" y="323"/>
                  </a:lnTo>
                  <a:lnTo>
                    <a:pt x="676" y="323"/>
                  </a:lnTo>
                  <a:lnTo>
                    <a:pt x="677" y="323"/>
                  </a:lnTo>
                  <a:lnTo>
                    <a:pt x="677" y="324"/>
                  </a:lnTo>
                  <a:lnTo>
                    <a:pt x="677" y="327"/>
                  </a:lnTo>
                  <a:lnTo>
                    <a:pt x="676" y="329"/>
                  </a:lnTo>
                  <a:lnTo>
                    <a:pt x="674" y="331"/>
                  </a:lnTo>
                  <a:lnTo>
                    <a:pt x="672" y="332"/>
                  </a:lnTo>
                  <a:lnTo>
                    <a:pt x="671" y="332"/>
                  </a:lnTo>
                  <a:lnTo>
                    <a:pt x="670" y="331"/>
                  </a:lnTo>
                  <a:lnTo>
                    <a:pt x="670" y="330"/>
                  </a:lnTo>
                  <a:lnTo>
                    <a:pt x="669" y="330"/>
                  </a:lnTo>
                  <a:lnTo>
                    <a:pt x="667" y="331"/>
                  </a:lnTo>
                  <a:lnTo>
                    <a:pt x="667" y="332"/>
                  </a:lnTo>
                  <a:lnTo>
                    <a:pt x="667" y="333"/>
                  </a:lnTo>
                  <a:lnTo>
                    <a:pt x="665" y="334"/>
                  </a:lnTo>
                  <a:lnTo>
                    <a:pt x="664" y="335"/>
                  </a:lnTo>
                  <a:lnTo>
                    <a:pt x="661" y="335"/>
                  </a:lnTo>
                  <a:lnTo>
                    <a:pt x="659" y="333"/>
                  </a:lnTo>
                  <a:lnTo>
                    <a:pt x="656" y="333"/>
                  </a:lnTo>
                  <a:lnTo>
                    <a:pt x="653" y="333"/>
                  </a:lnTo>
                  <a:lnTo>
                    <a:pt x="649" y="331"/>
                  </a:lnTo>
                  <a:lnTo>
                    <a:pt x="648" y="332"/>
                  </a:lnTo>
                  <a:lnTo>
                    <a:pt x="649" y="332"/>
                  </a:lnTo>
                  <a:lnTo>
                    <a:pt x="647" y="334"/>
                  </a:lnTo>
                  <a:lnTo>
                    <a:pt x="647" y="335"/>
                  </a:lnTo>
                  <a:lnTo>
                    <a:pt x="648" y="336"/>
                  </a:lnTo>
                  <a:lnTo>
                    <a:pt x="648" y="338"/>
                  </a:lnTo>
                  <a:lnTo>
                    <a:pt x="649" y="338"/>
                  </a:lnTo>
                  <a:lnTo>
                    <a:pt x="651" y="338"/>
                  </a:lnTo>
                  <a:lnTo>
                    <a:pt x="651" y="339"/>
                  </a:lnTo>
                  <a:lnTo>
                    <a:pt x="652" y="340"/>
                  </a:lnTo>
                  <a:lnTo>
                    <a:pt x="652" y="342"/>
                  </a:lnTo>
                  <a:lnTo>
                    <a:pt x="652" y="343"/>
                  </a:lnTo>
                  <a:lnTo>
                    <a:pt x="652" y="344"/>
                  </a:lnTo>
                  <a:lnTo>
                    <a:pt x="651" y="344"/>
                  </a:lnTo>
                  <a:lnTo>
                    <a:pt x="652" y="345"/>
                  </a:lnTo>
                  <a:lnTo>
                    <a:pt x="652" y="346"/>
                  </a:lnTo>
                  <a:lnTo>
                    <a:pt x="651" y="346"/>
                  </a:lnTo>
                  <a:lnTo>
                    <a:pt x="652" y="347"/>
                  </a:lnTo>
                  <a:lnTo>
                    <a:pt x="653" y="347"/>
                  </a:lnTo>
                  <a:lnTo>
                    <a:pt x="653" y="349"/>
                  </a:lnTo>
                  <a:lnTo>
                    <a:pt x="654" y="349"/>
                  </a:lnTo>
                  <a:lnTo>
                    <a:pt x="654" y="350"/>
                  </a:lnTo>
                  <a:lnTo>
                    <a:pt x="654" y="351"/>
                  </a:lnTo>
                  <a:lnTo>
                    <a:pt x="653" y="352"/>
                  </a:lnTo>
                  <a:lnTo>
                    <a:pt x="652" y="352"/>
                  </a:lnTo>
                  <a:lnTo>
                    <a:pt x="652" y="353"/>
                  </a:lnTo>
                  <a:lnTo>
                    <a:pt x="652" y="354"/>
                  </a:lnTo>
                  <a:lnTo>
                    <a:pt x="652" y="357"/>
                  </a:lnTo>
                  <a:lnTo>
                    <a:pt x="649" y="358"/>
                  </a:lnTo>
                  <a:lnTo>
                    <a:pt x="648" y="358"/>
                  </a:lnTo>
                  <a:lnTo>
                    <a:pt x="649" y="361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4" y="364"/>
                  </a:lnTo>
                  <a:lnTo>
                    <a:pt x="643" y="364"/>
                  </a:lnTo>
                  <a:lnTo>
                    <a:pt x="642" y="364"/>
                  </a:lnTo>
                  <a:lnTo>
                    <a:pt x="643" y="362"/>
                  </a:lnTo>
                  <a:lnTo>
                    <a:pt x="643" y="361"/>
                  </a:lnTo>
                  <a:lnTo>
                    <a:pt x="642" y="362"/>
                  </a:lnTo>
                  <a:lnTo>
                    <a:pt x="642" y="363"/>
                  </a:lnTo>
                  <a:lnTo>
                    <a:pt x="641" y="364"/>
                  </a:lnTo>
                  <a:lnTo>
                    <a:pt x="640" y="365"/>
                  </a:lnTo>
                  <a:lnTo>
                    <a:pt x="637" y="364"/>
                  </a:lnTo>
                  <a:lnTo>
                    <a:pt x="634" y="364"/>
                  </a:lnTo>
                  <a:lnTo>
                    <a:pt x="633" y="364"/>
                  </a:lnTo>
                  <a:lnTo>
                    <a:pt x="632" y="365"/>
                  </a:lnTo>
                  <a:lnTo>
                    <a:pt x="631" y="365"/>
                  </a:lnTo>
                  <a:lnTo>
                    <a:pt x="629" y="365"/>
                  </a:lnTo>
                  <a:lnTo>
                    <a:pt x="627" y="365"/>
                  </a:lnTo>
                  <a:lnTo>
                    <a:pt x="626" y="365"/>
                  </a:lnTo>
                  <a:lnTo>
                    <a:pt x="625" y="364"/>
                  </a:lnTo>
                  <a:lnTo>
                    <a:pt x="624" y="364"/>
                  </a:lnTo>
                  <a:lnTo>
                    <a:pt x="622" y="363"/>
                  </a:lnTo>
                  <a:lnTo>
                    <a:pt x="621" y="361"/>
                  </a:lnTo>
                  <a:lnTo>
                    <a:pt x="620" y="361"/>
                  </a:lnTo>
                  <a:lnTo>
                    <a:pt x="619" y="359"/>
                  </a:lnTo>
                  <a:lnTo>
                    <a:pt x="618" y="358"/>
                  </a:lnTo>
                  <a:lnTo>
                    <a:pt x="618" y="357"/>
                  </a:lnTo>
                  <a:lnTo>
                    <a:pt x="617" y="357"/>
                  </a:lnTo>
                  <a:lnTo>
                    <a:pt x="617" y="355"/>
                  </a:lnTo>
                  <a:lnTo>
                    <a:pt x="615" y="355"/>
                  </a:lnTo>
                  <a:lnTo>
                    <a:pt x="615" y="354"/>
                  </a:lnTo>
                  <a:lnTo>
                    <a:pt x="613" y="354"/>
                  </a:lnTo>
                  <a:lnTo>
                    <a:pt x="613" y="353"/>
                  </a:lnTo>
                  <a:lnTo>
                    <a:pt x="615" y="353"/>
                  </a:lnTo>
                  <a:lnTo>
                    <a:pt x="613" y="352"/>
                  </a:lnTo>
                  <a:lnTo>
                    <a:pt x="613" y="351"/>
                  </a:lnTo>
                  <a:lnTo>
                    <a:pt x="611" y="350"/>
                  </a:lnTo>
                  <a:lnTo>
                    <a:pt x="611" y="349"/>
                  </a:lnTo>
                  <a:lnTo>
                    <a:pt x="611" y="347"/>
                  </a:lnTo>
                  <a:lnTo>
                    <a:pt x="611" y="346"/>
                  </a:lnTo>
                  <a:lnTo>
                    <a:pt x="610" y="346"/>
                  </a:lnTo>
                  <a:lnTo>
                    <a:pt x="610" y="347"/>
                  </a:lnTo>
                  <a:lnTo>
                    <a:pt x="610" y="349"/>
                  </a:lnTo>
                  <a:lnTo>
                    <a:pt x="610" y="350"/>
                  </a:lnTo>
                  <a:lnTo>
                    <a:pt x="611" y="350"/>
                  </a:lnTo>
                  <a:lnTo>
                    <a:pt x="611" y="351"/>
                  </a:lnTo>
                  <a:lnTo>
                    <a:pt x="612" y="351"/>
                  </a:lnTo>
                  <a:lnTo>
                    <a:pt x="612" y="352"/>
                  </a:lnTo>
                  <a:lnTo>
                    <a:pt x="612" y="353"/>
                  </a:lnTo>
                  <a:lnTo>
                    <a:pt x="613" y="354"/>
                  </a:lnTo>
                  <a:lnTo>
                    <a:pt x="612" y="355"/>
                  </a:lnTo>
                  <a:lnTo>
                    <a:pt x="612" y="357"/>
                  </a:lnTo>
                  <a:lnTo>
                    <a:pt x="612" y="358"/>
                  </a:lnTo>
                  <a:lnTo>
                    <a:pt x="612" y="359"/>
                  </a:lnTo>
                  <a:lnTo>
                    <a:pt x="613" y="359"/>
                  </a:lnTo>
                  <a:lnTo>
                    <a:pt x="613" y="361"/>
                  </a:lnTo>
                  <a:lnTo>
                    <a:pt x="615" y="362"/>
                  </a:lnTo>
                  <a:lnTo>
                    <a:pt x="619" y="362"/>
                  </a:lnTo>
                  <a:lnTo>
                    <a:pt x="619" y="363"/>
                  </a:lnTo>
                  <a:lnTo>
                    <a:pt x="619" y="364"/>
                  </a:lnTo>
                  <a:lnTo>
                    <a:pt x="615" y="364"/>
                  </a:lnTo>
                  <a:lnTo>
                    <a:pt x="611" y="365"/>
                  </a:lnTo>
                  <a:lnTo>
                    <a:pt x="608" y="364"/>
                  </a:lnTo>
                  <a:lnTo>
                    <a:pt x="608" y="365"/>
                  </a:lnTo>
                  <a:lnTo>
                    <a:pt x="610" y="366"/>
                  </a:lnTo>
                  <a:lnTo>
                    <a:pt x="610" y="367"/>
                  </a:lnTo>
                  <a:lnTo>
                    <a:pt x="611" y="367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1" y="370"/>
                  </a:lnTo>
                  <a:lnTo>
                    <a:pt x="612" y="370"/>
                  </a:lnTo>
                  <a:lnTo>
                    <a:pt x="613" y="369"/>
                  </a:lnTo>
                  <a:lnTo>
                    <a:pt x="615" y="368"/>
                  </a:lnTo>
                  <a:lnTo>
                    <a:pt x="620" y="365"/>
                  </a:lnTo>
                  <a:lnTo>
                    <a:pt x="623" y="366"/>
                  </a:lnTo>
                  <a:lnTo>
                    <a:pt x="626" y="367"/>
                  </a:lnTo>
                  <a:lnTo>
                    <a:pt x="626" y="368"/>
                  </a:lnTo>
                  <a:lnTo>
                    <a:pt x="629" y="368"/>
                  </a:lnTo>
                  <a:lnTo>
                    <a:pt x="629" y="369"/>
                  </a:lnTo>
                  <a:lnTo>
                    <a:pt x="627" y="370"/>
                  </a:lnTo>
                  <a:lnTo>
                    <a:pt x="627" y="374"/>
                  </a:lnTo>
                  <a:lnTo>
                    <a:pt x="631" y="369"/>
                  </a:lnTo>
                  <a:lnTo>
                    <a:pt x="634" y="367"/>
                  </a:lnTo>
                  <a:lnTo>
                    <a:pt x="636" y="367"/>
                  </a:lnTo>
                  <a:lnTo>
                    <a:pt x="637" y="368"/>
                  </a:lnTo>
                  <a:lnTo>
                    <a:pt x="638" y="368"/>
                  </a:lnTo>
                  <a:lnTo>
                    <a:pt x="640" y="370"/>
                  </a:lnTo>
                  <a:lnTo>
                    <a:pt x="641" y="370"/>
                  </a:lnTo>
                  <a:lnTo>
                    <a:pt x="641" y="373"/>
                  </a:lnTo>
                  <a:lnTo>
                    <a:pt x="640" y="373"/>
                  </a:lnTo>
                  <a:lnTo>
                    <a:pt x="641" y="374"/>
                  </a:lnTo>
                  <a:lnTo>
                    <a:pt x="641" y="375"/>
                  </a:lnTo>
                  <a:lnTo>
                    <a:pt x="640" y="376"/>
                  </a:lnTo>
                  <a:lnTo>
                    <a:pt x="637" y="379"/>
                  </a:lnTo>
                  <a:lnTo>
                    <a:pt x="637" y="380"/>
                  </a:lnTo>
                  <a:lnTo>
                    <a:pt x="637" y="381"/>
                  </a:lnTo>
                  <a:lnTo>
                    <a:pt x="640" y="381"/>
                  </a:lnTo>
                  <a:lnTo>
                    <a:pt x="641" y="381"/>
                  </a:lnTo>
                  <a:lnTo>
                    <a:pt x="642" y="381"/>
                  </a:lnTo>
                  <a:lnTo>
                    <a:pt x="642" y="382"/>
                  </a:lnTo>
                  <a:lnTo>
                    <a:pt x="642" y="384"/>
                  </a:lnTo>
                  <a:lnTo>
                    <a:pt x="641" y="385"/>
                  </a:lnTo>
                  <a:lnTo>
                    <a:pt x="641" y="386"/>
                  </a:lnTo>
                  <a:lnTo>
                    <a:pt x="643" y="386"/>
                  </a:lnTo>
                  <a:lnTo>
                    <a:pt x="644" y="386"/>
                  </a:lnTo>
                  <a:lnTo>
                    <a:pt x="644" y="385"/>
                  </a:lnTo>
                  <a:lnTo>
                    <a:pt x="643" y="384"/>
                  </a:lnTo>
                  <a:lnTo>
                    <a:pt x="644" y="384"/>
                  </a:lnTo>
                  <a:lnTo>
                    <a:pt x="646" y="384"/>
                  </a:lnTo>
                  <a:lnTo>
                    <a:pt x="646" y="382"/>
                  </a:lnTo>
                  <a:lnTo>
                    <a:pt x="646" y="381"/>
                  </a:lnTo>
                  <a:lnTo>
                    <a:pt x="646" y="380"/>
                  </a:lnTo>
                  <a:lnTo>
                    <a:pt x="647" y="380"/>
                  </a:lnTo>
                  <a:lnTo>
                    <a:pt x="647" y="379"/>
                  </a:lnTo>
                  <a:lnTo>
                    <a:pt x="647" y="378"/>
                  </a:lnTo>
                  <a:lnTo>
                    <a:pt x="648" y="378"/>
                  </a:lnTo>
                  <a:lnTo>
                    <a:pt x="651" y="378"/>
                  </a:lnTo>
                  <a:lnTo>
                    <a:pt x="652" y="380"/>
                  </a:lnTo>
                  <a:lnTo>
                    <a:pt x="653" y="380"/>
                  </a:lnTo>
                  <a:lnTo>
                    <a:pt x="653" y="381"/>
                  </a:lnTo>
                  <a:lnTo>
                    <a:pt x="653" y="382"/>
                  </a:lnTo>
                  <a:lnTo>
                    <a:pt x="653" y="384"/>
                  </a:lnTo>
                  <a:lnTo>
                    <a:pt x="653" y="385"/>
                  </a:lnTo>
                  <a:lnTo>
                    <a:pt x="654" y="385"/>
                  </a:lnTo>
                  <a:lnTo>
                    <a:pt x="654" y="386"/>
                  </a:lnTo>
                  <a:lnTo>
                    <a:pt x="654" y="388"/>
                  </a:lnTo>
                  <a:lnTo>
                    <a:pt x="654" y="389"/>
                  </a:lnTo>
                  <a:lnTo>
                    <a:pt x="654" y="390"/>
                  </a:lnTo>
                  <a:lnTo>
                    <a:pt x="654" y="391"/>
                  </a:lnTo>
                  <a:lnTo>
                    <a:pt x="653" y="392"/>
                  </a:lnTo>
                  <a:lnTo>
                    <a:pt x="653" y="393"/>
                  </a:lnTo>
                  <a:lnTo>
                    <a:pt x="654" y="393"/>
                  </a:lnTo>
                  <a:lnTo>
                    <a:pt x="653" y="395"/>
                  </a:lnTo>
                  <a:lnTo>
                    <a:pt x="653" y="396"/>
                  </a:lnTo>
                  <a:lnTo>
                    <a:pt x="652" y="395"/>
                  </a:lnTo>
                  <a:lnTo>
                    <a:pt x="651" y="396"/>
                  </a:lnTo>
                  <a:lnTo>
                    <a:pt x="651" y="397"/>
                  </a:lnTo>
                  <a:lnTo>
                    <a:pt x="649" y="398"/>
                  </a:lnTo>
                  <a:lnTo>
                    <a:pt x="649" y="399"/>
                  </a:lnTo>
                  <a:lnTo>
                    <a:pt x="651" y="400"/>
                  </a:lnTo>
                  <a:lnTo>
                    <a:pt x="648" y="401"/>
                  </a:lnTo>
                  <a:lnTo>
                    <a:pt x="647" y="401"/>
                  </a:lnTo>
                  <a:lnTo>
                    <a:pt x="648" y="403"/>
                  </a:lnTo>
                  <a:lnTo>
                    <a:pt x="646" y="403"/>
                  </a:lnTo>
                  <a:lnTo>
                    <a:pt x="644" y="401"/>
                  </a:lnTo>
                  <a:lnTo>
                    <a:pt x="644" y="400"/>
                  </a:lnTo>
                  <a:lnTo>
                    <a:pt x="646" y="400"/>
                  </a:lnTo>
                  <a:lnTo>
                    <a:pt x="644" y="399"/>
                  </a:lnTo>
                  <a:lnTo>
                    <a:pt x="646" y="398"/>
                  </a:lnTo>
                  <a:lnTo>
                    <a:pt x="644" y="398"/>
                  </a:lnTo>
                  <a:lnTo>
                    <a:pt x="643" y="398"/>
                  </a:lnTo>
                  <a:lnTo>
                    <a:pt x="643" y="399"/>
                  </a:lnTo>
                  <a:lnTo>
                    <a:pt x="642" y="399"/>
                  </a:lnTo>
                  <a:lnTo>
                    <a:pt x="642" y="400"/>
                  </a:lnTo>
                  <a:lnTo>
                    <a:pt x="642" y="403"/>
                  </a:lnTo>
                  <a:lnTo>
                    <a:pt x="641" y="404"/>
                  </a:lnTo>
                  <a:lnTo>
                    <a:pt x="640" y="406"/>
                  </a:lnTo>
                  <a:lnTo>
                    <a:pt x="638" y="406"/>
                  </a:lnTo>
                  <a:lnTo>
                    <a:pt x="638" y="407"/>
                  </a:lnTo>
                  <a:lnTo>
                    <a:pt x="638" y="408"/>
                  </a:lnTo>
                  <a:lnTo>
                    <a:pt x="638" y="409"/>
                  </a:lnTo>
                  <a:lnTo>
                    <a:pt x="637" y="410"/>
                  </a:lnTo>
                  <a:lnTo>
                    <a:pt x="636" y="409"/>
                  </a:lnTo>
                  <a:lnTo>
                    <a:pt x="635" y="409"/>
                  </a:lnTo>
                  <a:lnTo>
                    <a:pt x="633" y="411"/>
                  </a:lnTo>
                  <a:lnTo>
                    <a:pt x="629" y="413"/>
                  </a:lnTo>
                  <a:lnTo>
                    <a:pt x="629" y="412"/>
                  </a:lnTo>
                  <a:lnTo>
                    <a:pt x="627" y="412"/>
                  </a:lnTo>
                  <a:lnTo>
                    <a:pt x="626" y="413"/>
                  </a:lnTo>
                  <a:lnTo>
                    <a:pt x="626" y="414"/>
                  </a:lnTo>
                  <a:lnTo>
                    <a:pt x="625" y="414"/>
                  </a:lnTo>
                  <a:lnTo>
                    <a:pt x="624" y="414"/>
                  </a:lnTo>
                  <a:lnTo>
                    <a:pt x="624" y="415"/>
                  </a:lnTo>
                  <a:lnTo>
                    <a:pt x="623" y="415"/>
                  </a:lnTo>
                  <a:lnTo>
                    <a:pt x="622" y="415"/>
                  </a:lnTo>
                  <a:lnTo>
                    <a:pt x="621" y="415"/>
                  </a:lnTo>
                  <a:lnTo>
                    <a:pt x="621" y="416"/>
                  </a:lnTo>
                  <a:lnTo>
                    <a:pt x="620" y="416"/>
                  </a:lnTo>
                  <a:lnTo>
                    <a:pt x="620" y="415"/>
                  </a:lnTo>
                  <a:lnTo>
                    <a:pt x="621" y="414"/>
                  </a:lnTo>
                  <a:lnTo>
                    <a:pt x="620" y="413"/>
                  </a:lnTo>
                  <a:lnTo>
                    <a:pt x="620" y="412"/>
                  </a:lnTo>
                  <a:lnTo>
                    <a:pt x="620" y="411"/>
                  </a:lnTo>
                  <a:lnTo>
                    <a:pt x="621" y="411"/>
                  </a:lnTo>
                  <a:lnTo>
                    <a:pt x="621" y="409"/>
                  </a:lnTo>
                  <a:lnTo>
                    <a:pt x="622" y="408"/>
                  </a:lnTo>
                  <a:lnTo>
                    <a:pt x="622" y="407"/>
                  </a:lnTo>
                  <a:lnTo>
                    <a:pt x="622" y="406"/>
                  </a:lnTo>
                  <a:lnTo>
                    <a:pt x="622" y="404"/>
                  </a:lnTo>
                  <a:lnTo>
                    <a:pt x="621" y="404"/>
                  </a:lnTo>
                  <a:lnTo>
                    <a:pt x="621" y="403"/>
                  </a:lnTo>
                  <a:lnTo>
                    <a:pt x="621" y="401"/>
                  </a:lnTo>
                  <a:lnTo>
                    <a:pt x="620" y="401"/>
                  </a:lnTo>
                  <a:lnTo>
                    <a:pt x="619" y="401"/>
                  </a:lnTo>
                  <a:lnTo>
                    <a:pt x="619" y="400"/>
                  </a:lnTo>
                  <a:lnTo>
                    <a:pt x="619" y="399"/>
                  </a:lnTo>
                  <a:lnTo>
                    <a:pt x="619" y="398"/>
                  </a:lnTo>
                  <a:lnTo>
                    <a:pt x="618" y="399"/>
                  </a:lnTo>
                  <a:lnTo>
                    <a:pt x="618" y="400"/>
                  </a:lnTo>
                  <a:lnTo>
                    <a:pt x="617" y="401"/>
                  </a:lnTo>
                  <a:lnTo>
                    <a:pt x="615" y="403"/>
                  </a:lnTo>
                  <a:lnTo>
                    <a:pt x="610" y="401"/>
                  </a:lnTo>
                  <a:lnTo>
                    <a:pt x="609" y="400"/>
                  </a:lnTo>
                  <a:lnTo>
                    <a:pt x="609" y="399"/>
                  </a:lnTo>
                  <a:lnTo>
                    <a:pt x="610" y="398"/>
                  </a:lnTo>
                  <a:lnTo>
                    <a:pt x="610" y="397"/>
                  </a:lnTo>
                  <a:lnTo>
                    <a:pt x="609" y="396"/>
                  </a:lnTo>
                  <a:lnTo>
                    <a:pt x="610" y="396"/>
                  </a:lnTo>
                  <a:lnTo>
                    <a:pt x="611" y="395"/>
                  </a:lnTo>
                  <a:lnTo>
                    <a:pt x="611" y="393"/>
                  </a:lnTo>
                  <a:lnTo>
                    <a:pt x="612" y="393"/>
                  </a:lnTo>
                  <a:lnTo>
                    <a:pt x="612" y="392"/>
                  </a:lnTo>
                  <a:lnTo>
                    <a:pt x="611" y="392"/>
                  </a:lnTo>
                  <a:lnTo>
                    <a:pt x="611" y="393"/>
                  </a:lnTo>
                  <a:lnTo>
                    <a:pt x="608" y="396"/>
                  </a:lnTo>
                  <a:lnTo>
                    <a:pt x="607" y="396"/>
                  </a:lnTo>
                  <a:lnTo>
                    <a:pt x="607" y="395"/>
                  </a:lnTo>
                  <a:lnTo>
                    <a:pt x="606" y="392"/>
                  </a:lnTo>
                  <a:lnTo>
                    <a:pt x="604" y="391"/>
                  </a:lnTo>
                  <a:lnTo>
                    <a:pt x="604" y="390"/>
                  </a:lnTo>
                  <a:lnTo>
                    <a:pt x="604" y="389"/>
                  </a:lnTo>
                  <a:lnTo>
                    <a:pt x="603" y="388"/>
                  </a:lnTo>
                  <a:lnTo>
                    <a:pt x="602" y="386"/>
                  </a:lnTo>
                  <a:lnTo>
                    <a:pt x="602" y="388"/>
                  </a:lnTo>
                  <a:lnTo>
                    <a:pt x="603" y="388"/>
                  </a:lnTo>
                  <a:lnTo>
                    <a:pt x="603" y="389"/>
                  </a:lnTo>
                  <a:lnTo>
                    <a:pt x="603" y="390"/>
                  </a:lnTo>
                  <a:lnTo>
                    <a:pt x="604" y="391"/>
                  </a:lnTo>
                  <a:lnTo>
                    <a:pt x="604" y="392"/>
                  </a:lnTo>
                  <a:lnTo>
                    <a:pt x="604" y="393"/>
                  </a:lnTo>
                  <a:lnTo>
                    <a:pt x="606" y="396"/>
                  </a:lnTo>
                  <a:lnTo>
                    <a:pt x="607" y="396"/>
                  </a:lnTo>
                  <a:lnTo>
                    <a:pt x="609" y="398"/>
                  </a:lnTo>
                  <a:lnTo>
                    <a:pt x="608" y="399"/>
                  </a:lnTo>
                  <a:lnTo>
                    <a:pt x="608" y="400"/>
                  </a:lnTo>
                  <a:lnTo>
                    <a:pt x="608" y="401"/>
                  </a:lnTo>
                  <a:lnTo>
                    <a:pt x="609" y="403"/>
                  </a:lnTo>
                  <a:lnTo>
                    <a:pt x="609" y="404"/>
                  </a:lnTo>
                  <a:lnTo>
                    <a:pt x="608" y="404"/>
                  </a:lnTo>
                  <a:lnTo>
                    <a:pt x="607" y="406"/>
                  </a:lnTo>
                  <a:lnTo>
                    <a:pt x="604" y="407"/>
                  </a:lnTo>
                  <a:lnTo>
                    <a:pt x="602" y="407"/>
                  </a:lnTo>
                  <a:lnTo>
                    <a:pt x="602" y="406"/>
                  </a:lnTo>
                  <a:lnTo>
                    <a:pt x="601" y="406"/>
                  </a:lnTo>
                  <a:lnTo>
                    <a:pt x="600" y="404"/>
                  </a:lnTo>
                  <a:lnTo>
                    <a:pt x="598" y="403"/>
                  </a:lnTo>
                  <a:lnTo>
                    <a:pt x="598" y="401"/>
                  </a:lnTo>
                  <a:lnTo>
                    <a:pt x="598" y="400"/>
                  </a:lnTo>
                  <a:lnTo>
                    <a:pt x="598" y="399"/>
                  </a:lnTo>
                  <a:lnTo>
                    <a:pt x="598" y="398"/>
                  </a:lnTo>
                  <a:lnTo>
                    <a:pt x="598" y="397"/>
                  </a:lnTo>
                  <a:lnTo>
                    <a:pt x="597" y="397"/>
                  </a:lnTo>
                  <a:lnTo>
                    <a:pt x="597" y="396"/>
                  </a:lnTo>
                  <a:lnTo>
                    <a:pt x="596" y="393"/>
                  </a:lnTo>
                  <a:lnTo>
                    <a:pt x="595" y="392"/>
                  </a:lnTo>
                  <a:lnTo>
                    <a:pt x="595" y="391"/>
                  </a:lnTo>
                  <a:lnTo>
                    <a:pt x="596" y="391"/>
                  </a:lnTo>
                  <a:lnTo>
                    <a:pt x="596" y="390"/>
                  </a:lnTo>
                  <a:lnTo>
                    <a:pt x="595" y="390"/>
                  </a:lnTo>
                  <a:lnTo>
                    <a:pt x="594" y="391"/>
                  </a:lnTo>
                  <a:lnTo>
                    <a:pt x="594" y="392"/>
                  </a:lnTo>
                  <a:lnTo>
                    <a:pt x="595" y="393"/>
                  </a:lnTo>
                  <a:lnTo>
                    <a:pt x="595" y="395"/>
                  </a:lnTo>
                  <a:lnTo>
                    <a:pt x="596" y="396"/>
                  </a:lnTo>
                  <a:lnTo>
                    <a:pt x="596" y="397"/>
                  </a:lnTo>
                  <a:lnTo>
                    <a:pt x="597" y="397"/>
                  </a:lnTo>
                  <a:lnTo>
                    <a:pt x="597" y="398"/>
                  </a:lnTo>
                  <a:lnTo>
                    <a:pt x="597" y="399"/>
                  </a:lnTo>
                  <a:lnTo>
                    <a:pt x="597" y="400"/>
                  </a:lnTo>
                  <a:lnTo>
                    <a:pt x="597" y="401"/>
                  </a:lnTo>
                  <a:lnTo>
                    <a:pt x="597" y="403"/>
                  </a:lnTo>
                  <a:lnTo>
                    <a:pt x="597" y="404"/>
                  </a:lnTo>
                  <a:lnTo>
                    <a:pt x="597" y="406"/>
                  </a:lnTo>
                  <a:lnTo>
                    <a:pt x="592" y="404"/>
                  </a:lnTo>
                  <a:lnTo>
                    <a:pt x="592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90" y="400"/>
                  </a:lnTo>
                  <a:lnTo>
                    <a:pt x="589" y="399"/>
                  </a:lnTo>
                  <a:lnTo>
                    <a:pt x="589" y="398"/>
                  </a:lnTo>
                  <a:lnTo>
                    <a:pt x="589" y="396"/>
                  </a:lnTo>
                  <a:lnTo>
                    <a:pt x="588" y="396"/>
                  </a:lnTo>
                  <a:lnTo>
                    <a:pt x="587" y="395"/>
                  </a:lnTo>
                  <a:lnTo>
                    <a:pt x="587" y="393"/>
                  </a:lnTo>
                  <a:lnTo>
                    <a:pt x="586" y="395"/>
                  </a:lnTo>
                  <a:lnTo>
                    <a:pt x="587" y="395"/>
                  </a:lnTo>
                  <a:lnTo>
                    <a:pt x="587" y="396"/>
                  </a:lnTo>
                  <a:lnTo>
                    <a:pt x="587" y="397"/>
                  </a:lnTo>
                  <a:lnTo>
                    <a:pt x="587" y="399"/>
                  </a:lnTo>
                  <a:lnTo>
                    <a:pt x="587" y="400"/>
                  </a:lnTo>
                  <a:lnTo>
                    <a:pt x="588" y="401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89" y="401"/>
                  </a:lnTo>
                  <a:lnTo>
                    <a:pt x="590" y="403"/>
                  </a:lnTo>
                  <a:lnTo>
                    <a:pt x="590" y="404"/>
                  </a:lnTo>
                  <a:lnTo>
                    <a:pt x="589" y="404"/>
                  </a:lnTo>
                  <a:lnTo>
                    <a:pt x="588" y="403"/>
                  </a:lnTo>
                  <a:lnTo>
                    <a:pt x="587" y="403"/>
                  </a:lnTo>
                  <a:lnTo>
                    <a:pt x="587" y="404"/>
                  </a:lnTo>
                  <a:lnTo>
                    <a:pt x="583" y="404"/>
                  </a:lnTo>
                  <a:lnTo>
                    <a:pt x="581" y="403"/>
                  </a:lnTo>
                  <a:lnTo>
                    <a:pt x="580" y="401"/>
                  </a:lnTo>
                  <a:lnTo>
                    <a:pt x="580" y="400"/>
                  </a:lnTo>
                  <a:lnTo>
                    <a:pt x="580" y="399"/>
                  </a:lnTo>
                  <a:lnTo>
                    <a:pt x="579" y="398"/>
                  </a:lnTo>
                  <a:lnTo>
                    <a:pt x="579" y="397"/>
                  </a:lnTo>
                  <a:lnTo>
                    <a:pt x="578" y="397"/>
                  </a:lnTo>
                  <a:lnTo>
                    <a:pt x="578" y="398"/>
                  </a:lnTo>
                  <a:lnTo>
                    <a:pt x="578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8" y="403"/>
                  </a:lnTo>
                  <a:lnTo>
                    <a:pt x="579" y="403"/>
                  </a:lnTo>
                  <a:lnTo>
                    <a:pt x="579" y="404"/>
                  </a:lnTo>
                  <a:lnTo>
                    <a:pt x="581" y="407"/>
                  </a:lnTo>
                  <a:lnTo>
                    <a:pt x="586" y="409"/>
                  </a:lnTo>
                  <a:lnTo>
                    <a:pt x="586" y="410"/>
                  </a:lnTo>
                  <a:lnTo>
                    <a:pt x="580" y="410"/>
                  </a:lnTo>
                  <a:lnTo>
                    <a:pt x="577" y="411"/>
                  </a:lnTo>
                  <a:lnTo>
                    <a:pt x="576" y="410"/>
                  </a:lnTo>
                  <a:lnTo>
                    <a:pt x="576" y="409"/>
                  </a:lnTo>
                  <a:lnTo>
                    <a:pt x="575" y="410"/>
                  </a:lnTo>
                  <a:lnTo>
                    <a:pt x="574" y="410"/>
                  </a:lnTo>
                  <a:lnTo>
                    <a:pt x="574" y="409"/>
                  </a:lnTo>
                  <a:lnTo>
                    <a:pt x="573" y="409"/>
                  </a:lnTo>
                  <a:lnTo>
                    <a:pt x="572" y="408"/>
                  </a:lnTo>
                  <a:lnTo>
                    <a:pt x="570" y="408"/>
                  </a:lnTo>
                  <a:lnTo>
                    <a:pt x="569" y="407"/>
                  </a:lnTo>
                  <a:lnTo>
                    <a:pt x="567" y="407"/>
                  </a:lnTo>
                  <a:lnTo>
                    <a:pt x="566" y="407"/>
                  </a:lnTo>
                  <a:lnTo>
                    <a:pt x="565" y="407"/>
                  </a:lnTo>
                  <a:lnTo>
                    <a:pt x="564" y="406"/>
                  </a:lnTo>
                  <a:lnTo>
                    <a:pt x="564" y="404"/>
                  </a:lnTo>
                  <a:lnTo>
                    <a:pt x="564" y="403"/>
                  </a:lnTo>
                  <a:lnTo>
                    <a:pt x="564" y="401"/>
                  </a:lnTo>
                  <a:lnTo>
                    <a:pt x="566" y="400"/>
                  </a:lnTo>
                  <a:lnTo>
                    <a:pt x="566" y="399"/>
                  </a:lnTo>
                  <a:lnTo>
                    <a:pt x="564" y="397"/>
                  </a:lnTo>
                  <a:lnTo>
                    <a:pt x="563" y="396"/>
                  </a:lnTo>
                  <a:lnTo>
                    <a:pt x="563" y="395"/>
                  </a:lnTo>
                  <a:lnTo>
                    <a:pt x="562" y="395"/>
                  </a:lnTo>
                  <a:lnTo>
                    <a:pt x="565" y="399"/>
                  </a:lnTo>
                  <a:lnTo>
                    <a:pt x="565" y="400"/>
                  </a:lnTo>
                  <a:lnTo>
                    <a:pt x="563" y="401"/>
                  </a:lnTo>
                  <a:lnTo>
                    <a:pt x="562" y="401"/>
                  </a:lnTo>
                  <a:lnTo>
                    <a:pt x="562" y="403"/>
                  </a:lnTo>
                  <a:lnTo>
                    <a:pt x="562" y="406"/>
                  </a:lnTo>
                  <a:lnTo>
                    <a:pt x="561" y="408"/>
                  </a:lnTo>
                  <a:lnTo>
                    <a:pt x="560" y="407"/>
                  </a:lnTo>
                  <a:lnTo>
                    <a:pt x="557" y="407"/>
                  </a:lnTo>
                  <a:lnTo>
                    <a:pt x="557" y="406"/>
                  </a:lnTo>
                  <a:lnTo>
                    <a:pt x="557" y="404"/>
                  </a:lnTo>
                  <a:lnTo>
                    <a:pt x="553" y="403"/>
                  </a:lnTo>
                  <a:lnTo>
                    <a:pt x="553" y="401"/>
                  </a:lnTo>
                  <a:lnTo>
                    <a:pt x="555" y="401"/>
                  </a:lnTo>
                  <a:lnTo>
                    <a:pt x="553" y="400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3" y="397"/>
                  </a:lnTo>
                  <a:lnTo>
                    <a:pt x="552" y="396"/>
                  </a:lnTo>
                  <a:lnTo>
                    <a:pt x="552" y="397"/>
                  </a:lnTo>
                  <a:lnTo>
                    <a:pt x="552" y="398"/>
                  </a:lnTo>
                  <a:lnTo>
                    <a:pt x="552" y="399"/>
                  </a:lnTo>
                  <a:lnTo>
                    <a:pt x="552" y="400"/>
                  </a:lnTo>
                  <a:lnTo>
                    <a:pt x="553" y="400"/>
                  </a:lnTo>
                  <a:lnTo>
                    <a:pt x="553" y="401"/>
                  </a:lnTo>
                  <a:lnTo>
                    <a:pt x="552" y="403"/>
                  </a:lnTo>
                  <a:lnTo>
                    <a:pt x="552" y="404"/>
                  </a:lnTo>
                  <a:lnTo>
                    <a:pt x="553" y="404"/>
                  </a:lnTo>
                  <a:lnTo>
                    <a:pt x="553" y="406"/>
                  </a:lnTo>
                  <a:lnTo>
                    <a:pt x="553" y="407"/>
                  </a:lnTo>
                  <a:lnTo>
                    <a:pt x="553" y="408"/>
                  </a:lnTo>
                  <a:lnTo>
                    <a:pt x="552" y="407"/>
                  </a:lnTo>
                  <a:lnTo>
                    <a:pt x="552" y="408"/>
                  </a:lnTo>
                  <a:lnTo>
                    <a:pt x="551" y="409"/>
                  </a:lnTo>
                  <a:lnTo>
                    <a:pt x="550" y="408"/>
                  </a:lnTo>
                  <a:lnTo>
                    <a:pt x="550" y="406"/>
                  </a:lnTo>
                  <a:lnTo>
                    <a:pt x="549" y="406"/>
                  </a:lnTo>
                  <a:lnTo>
                    <a:pt x="549" y="407"/>
                  </a:lnTo>
                  <a:lnTo>
                    <a:pt x="549" y="408"/>
                  </a:lnTo>
                  <a:lnTo>
                    <a:pt x="544" y="407"/>
                  </a:lnTo>
                  <a:lnTo>
                    <a:pt x="543" y="406"/>
                  </a:lnTo>
                  <a:lnTo>
                    <a:pt x="544" y="406"/>
                  </a:lnTo>
                  <a:lnTo>
                    <a:pt x="544" y="404"/>
                  </a:lnTo>
                  <a:lnTo>
                    <a:pt x="544" y="403"/>
                  </a:lnTo>
                  <a:lnTo>
                    <a:pt x="543" y="403"/>
                  </a:lnTo>
                  <a:lnTo>
                    <a:pt x="544" y="401"/>
                  </a:lnTo>
                  <a:lnTo>
                    <a:pt x="544" y="400"/>
                  </a:lnTo>
                  <a:lnTo>
                    <a:pt x="544" y="399"/>
                  </a:lnTo>
                  <a:lnTo>
                    <a:pt x="543" y="399"/>
                  </a:lnTo>
                  <a:lnTo>
                    <a:pt x="543" y="400"/>
                  </a:lnTo>
                  <a:lnTo>
                    <a:pt x="542" y="403"/>
                  </a:lnTo>
                  <a:lnTo>
                    <a:pt x="542" y="404"/>
                  </a:lnTo>
                  <a:lnTo>
                    <a:pt x="542" y="406"/>
                  </a:lnTo>
                  <a:lnTo>
                    <a:pt x="541" y="406"/>
                  </a:lnTo>
                  <a:lnTo>
                    <a:pt x="541" y="404"/>
                  </a:lnTo>
                  <a:lnTo>
                    <a:pt x="541" y="403"/>
                  </a:lnTo>
                  <a:lnTo>
                    <a:pt x="542" y="401"/>
                  </a:lnTo>
                  <a:lnTo>
                    <a:pt x="541" y="400"/>
                  </a:lnTo>
                  <a:lnTo>
                    <a:pt x="541" y="399"/>
                  </a:lnTo>
                  <a:lnTo>
                    <a:pt x="541" y="398"/>
                  </a:lnTo>
                  <a:lnTo>
                    <a:pt x="540" y="399"/>
                  </a:lnTo>
                  <a:lnTo>
                    <a:pt x="540" y="400"/>
                  </a:lnTo>
                  <a:lnTo>
                    <a:pt x="540" y="401"/>
                  </a:lnTo>
                  <a:lnTo>
                    <a:pt x="540" y="403"/>
                  </a:lnTo>
                  <a:lnTo>
                    <a:pt x="540" y="404"/>
                  </a:lnTo>
                  <a:lnTo>
                    <a:pt x="538" y="404"/>
                  </a:lnTo>
                  <a:lnTo>
                    <a:pt x="538" y="406"/>
                  </a:lnTo>
                  <a:lnTo>
                    <a:pt x="537" y="406"/>
                  </a:lnTo>
                  <a:lnTo>
                    <a:pt x="537" y="404"/>
                  </a:lnTo>
                  <a:lnTo>
                    <a:pt x="535" y="404"/>
                  </a:lnTo>
                  <a:lnTo>
                    <a:pt x="534" y="404"/>
                  </a:lnTo>
                  <a:lnTo>
                    <a:pt x="534" y="403"/>
                  </a:lnTo>
                  <a:lnTo>
                    <a:pt x="533" y="401"/>
                  </a:lnTo>
                  <a:lnTo>
                    <a:pt x="533" y="400"/>
                  </a:lnTo>
                  <a:lnTo>
                    <a:pt x="533" y="399"/>
                  </a:lnTo>
                  <a:lnTo>
                    <a:pt x="533" y="398"/>
                  </a:lnTo>
                  <a:lnTo>
                    <a:pt x="532" y="398"/>
                  </a:lnTo>
                  <a:lnTo>
                    <a:pt x="532" y="399"/>
                  </a:lnTo>
                  <a:lnTo>
                    <a:pt x="531" y="398"/>
                  </a:lnTo>
                  <a:lnTo>
                    <a:pt x="531" y="397"/>
                  </a:lnTo>
                  <a:lnTo>
                    <a:pt x="531" y="396"/>
                  </a:lnTo>
                  <a:lnTo>
                    <a:pt x="533" y="395"/>
                  </a:lnTo>
                  <a:lnTo>
                    <a:pt x="533" y="393"/>
                  </a:lnTo>
                  <a:lnTo>
                    <a:pt x="533" y="392"/>
                  </a:lnTo>
                  <a:lnTo>
                    <a:pt x="532" y="391"/>
                  </a:lnTo>
                  <a:lnTo>
                    <a:pt x="533" y="391"/>
                  </a:lnTo>
                  <a:lnTo>
                    <a:pt x="533" y="390"/>
                  </a:lnTo>
                  <a:lnTo>
                    <a:pt x="532" y="390"/>
                  </a:lnTo>
                  <a:lnTo>
                    <a:pt x="532" y="389"/>
                  </a:lnTo>
                  <a:lnTo>
                    <a:pt x="532" y="388"/>
                  </a:lnTo>
                  <a:lnTo>
                    <a:pt x="532" y="386"/>
                  </a:lnTo>
                  <a:lnTo>
                    <a:pt x="532" y="385"/>
                  </a:lnTo>
                  <a:lnTo>
                    <a:pt x="532" y="384"/>
                  </a:lnTo>
                  <a:lnTo>
                    <a:pt x="537" y="380"/>
                  </a:lnTo>
                  <a:lnTo>
                    <a:pt x="538" y="380"/>
                  </a:lnTo>
                  <a:lnTo>
                    <a:pt x="537" y="379"/>
                  </a:lnTo>
                  <a:lnTo>
                    <a:pt x="538" y="379"/>
                  </a:lnTo>
                  <a:lnTo>
                    <a:pt x="541" y="378"/>
                  </a:lnTo>
                  <a:lnTo>
                    <a:pt x="542" y="377"/>
                  </a:lnTo>
                  <a:lnTo>
                    <a:pt x="542" y="376"/>
                  </a:lnTo>
                  <a:lnTo>
                    <a:pt x="543" y="376"/>
                  </a:lnTo>
                  <a:lnTo>
                    <a:pt x="544" y="375"/>
                  </a:lnTo>
                  <a:lnTo>
                    <a:pt x="544" y="374"/>
                  </a:lnTo>
                  <a:lnTo>
                    <a:pt x="545" y="373"/>
                  </a:lnTo>
                  <a:lnTo>
                    <a:pt x="546" y="373"/>
                  </a:lnTo>
                  <a:lnTo>
                    <a:pt x="546" y="374"/>
                  </a:lnTo>
                  <a:lnTo>
                    <a:pt x="549" y="373"/>
                  </a:lnTo>
                  <a:lnTo>
                    <a:pt x="550" y="373"/>
                  </a:lnTo>
                  <a:lnTo>
                    <a:pt x="551" y="373"/>
                  </a:lnTo>
                  <a:lnTo>
                    <a:pt x="552" y="374"/>
                  </a:lnTo>
                  <a:lnTo>
                    <a:pt x="552" y="375"/>
                  </a:lnTo>
                  <a:lnTo>
                    <a:pt x="553" y="374"/>
                  </a:lnTo>
                  <a:lnTo>
                    <a:pt x="555" y="374"/>
                  </a:lnTo>
                  <a:lnTo>
                    <a:pt x="553" y="373"/>
                  </a:lnTo>
                  <a:lnTo>
                    <a:pt x="555" y="370"/>
                  </a:lnTo>
                  <a:lnTo>
                    <a:pt x="557" y="369"/>
                  </a:lnTo>
                  <a:lnTo>
                    <a:pt x="558" y="370"/>
                  </a:lnTo>
                  <a:lnTo>
                    <a:pt x="558" y="373"/>
                  </a:lnTo>
                  <a:lnTo>
                    <a:pt x="560" y="373"/>
                  </a:lnTo>
                  <a:lnTo>
                    <a:pt x="561" y="373"/>
                  </a:lnTo>
                  <a:lnTo>
                    <a:pt x="560" y="370"/>
                  </a:lnTo>
                  <a:lnTo>
                    <a:pt x="562" y="370"/>
                  </a:lnTo>
                  <a:lnTo>
                    <a:pt x="562" y="369"/>
                  </a:lnTo>
                  <a:lnTo>
                    <a:pt x="560" y="369"/>
                  </a:lnTo>
                  <a:lnTo>
                    <a:pt x="557" y="368"/>
                  </a:lnTo>
                  <a:lnTo>
                    <a:pt x="557" y="369"/>
                  </a:lnTo>
                  <a:lnTo>
                    <a:pt x="556" y="369"/>
                  </a:lnTo>
                  <a:lnTo>
                    <a:pt x="556" y="368"/>
                  </a:lnTo>
                  <a:lnTo>
                    <a:pt x="557" y="367"/>
                  </a:lnTo>
                  <a:lnTo>
                    <a:pt x="558" y="366"/>
                  </a:lnTo>
                  <a:lnTo>
                    <a:pt x="558" y="365"/>
                  </a:lnTo>
                  <a:lnTo>
                    <a:pt x="556" y="366"/>
                  </a:lnTo>
                  <a:lnTo>
                    <a:pt x="556" y="365"/>
                  </a:lnTo>
                  <a:lnTo>
                    <a:pt x="556" y="364"/>
                  </a:lnTo>
                  <a:lnTo>
                    <a:pt x="557" y="363"/>
                  </a:lnTo>
                  <a:lnTo>
                    <a:pt x="558" y="363"/>
                  </a:lnTo>
                  <a:lnTo>
                    <a:pt x="560" y="363"/>
                  </a:lnTo>
                  <a:lnTo>
                    <a:pt x="560" y="362"/>
                  </a:lnTo>
                  <a:lnTo>
                    <a:pt x="557" y="362"/>
                  </a:lnTo>
                  <a:lnTo>
                    <a:pt x="555" y="363"/>
                  </a:lnTo>
                  <a:lnTo>
                    <a:pt x="551" y="363"/>
                  </a:lnTo>
                  <a:lnTo>
                    <a:pt x="551" y="362"/>
                  </a:lnTo>
                  <a:lnTo>
                    <a:pt x="551" y="361"/>
                  </a:lnTo>
                  <a:lnTo>
                    <a:pt x="550" y="359"/>
                  </a:lnTo>
                  <a:lnTo>
                    <a:pt x="550" y="358"/>
                  </a:lnTo>
                  <a:lnTo>
                    <a:pt x="550" y="357"/>
                  </a:lnTo>
                  <a:lnTo>
                    <a:pt x="551" y="357"/>
                  </a:lnTo>
                  <a:lnTo>
                    <a:pt x="551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3"/>
                  </a:lnTo>
                  <a:lnTo>
                    <a:pt x="550" y="352"/>
                  </a:lnTo>
                  <a:lnTo>
                    <a:pt x="550" y="351"/>
                  </a:lnTo>
                  <a:lnTo>
                    <a:pt x="549" y="351"/>
                  </a:lnTo>
                  <a:lnTo>
                    <a:pt x="547" y="350"/>
                  </a:lnTo>
                  <a:lnTo>
                    <a:pt x="546" y="349"/>
                  </a:lnTo>
                  <a:lnTo>
                    <a:pt x="545" y="349"/>
                  </a:lnTo>
                  <a:lnTo>
                    <a:pt x="545" y="347"/>
                  </a:lnTo>
                  <a:lnTo>
                    <a:pt x="545" y="346"/>
                  </a:lnTo>
                  <a:lnTo>
                    <a:pt x="546" y="345"/>
                  </a:lnTo>
                  <a:lnTo>
                    <a:pt x="546" y="344"/>
                  </a:lnTo>
                  <a:lnTo>
                    <a:pt x="546" y="343"/>
                  </a:lnTo>
                  <a:lnTo>
                    <a:pt x="545" y="343"/>
                  </a:lnTo>
                  <a:lnTo>
                    <a:pt x="545" y="342"/>
                  </a:lnTo>
                  <a:lnTo>
                    <a:pt x="546" y="342"/>
                  </a:lnTo>
                  <a:lnTo>
                    <a:pt x="546" y="340"/>
                  </a:lnTo>
                  <a:lnTo>
                    <a:pt x="545" y="338"/>
                  </a:lnTo>
                  <a:lnTo>
                    <a:pt x="546" y="338"/>
                  </a:lnTo>
                  <a:lnTo>
                    <a:pt x="546" y="339"/>
                  </a:lnTo>
                  <a:lnTo>
                    <a:pt x="547" y="339"/>
                  </a:lnTo>
                  <a:lnTo>
                    <a:pt x="552" y="338"/>
                  </a:lnTo>
                  <a:lnTo>
                    <a:pt x="556" y="335"/>
                  </a:lnTo>
                  <a:lnTo>
                    <a:pt x="560" y="336"/>
                  </a:lnTo>
                  <a:lnTo>
                    <a:pt x="562" y="338"/>
                  </a:lnTo>
                  <a:lnTo>
                    <a:pt x="564" y="339"/>
                  </a:lnTo>
                  <a:lnTo>
                    <a:pt x="566" y="342"/>
                  </a:lnTo>
                  <a:lnTo>
                    <a:pt x="567" y="344"/>
                  </a:lnTo>
                  <a:lnTo>
                    <a:pt x="569" y="345"/>
                  </a:lnTo>
                  <a:lnTo>
                    <a:pt x="569" y="346"/>
                  </a:lnTo>
                  <a:lnTo>
                    <a:pt x="569" y="347"/>
                  </a:lnTo>
                  <a:lnTo>
                    <a:pt x="570" y="349"/>
                  </a:lnTo>
                  <a:lnTo>
                    <a:pt x="570" y="350"/>
                  </a:lnTo>
                  <a:lnTo>
                    <a:pt x="570" y="351"/>
                  </a:lnTo>
                  <a:lnTo>
                    <a:pt x="570" y="352"/>
                  </a:lnTo>
                  <a:lnTo>
                    <a:pt x="570" y="354"/>
                  </a:lnTo>
                  <a:lnTo>
                    <a:pt x="572" y="354"/>
                  </a:lnTo>
                  <a:lnTo>
                    <a:pt x="572" y="355"/>
                  </a:lnTo>
                  <a:lnTo>
                    <a:pt x="572" y="357"/>
                  </a:lnTo>
                  <a:lnTo>
                    <a:pt x="570" y="359"/>
                  </a:lnTo>
                  <a:lnTo>
                    <a:pt x="572" y="359"/>
                  </a:lnTo>
                  <a:lnTo>
                    <a:pt x="573" y="357"/>
                  </a:lnTo>
                  <a:lnTo>
                    <a:pt x="574" y="357"/>
                  </a:lnTo>
                  <a:lnTo>
                    <a:pt x="574" y="358"/>
                  </a:lnTo>
                  <a:lnTo>
                    <a:pt x="574" y="359"/>
                  </a:lnTo>
                  <a:lnTo>
                    <a:pt x="575" y="359"/>
                  </a:lnTo>
                  <a:lnTo>
                    <a:pt x="575" y="361"/>
                  </a:lnTo>
                  <a:lnTo>
                    <a:pt x="578" y="361"/>
                  </a:lnTo>
                  <a:lnTo>
                    <a:pt x="579" y="362"/>
                  </a:lnTo>
                  <a:lnTo>
                    <a:pt x="581" y="364"/>
                  </a:lnTo>
                  <a:lnTo>
                    <a:pt x="585" y="365"/>
                  </a:lnTo>
                  <a:lnTo>
                    <a:pt x="585" y="364"/>
                  </a:lnTo>
                  <a:lnTo>
                    <a:pt x="583" y="363"/>
                  </a:lnTo>
                  <a:lnTo>
                    <a:pt x="583" y="362"/>
                  </a:lnTo>
                  <a:lnTo>
                    <a:pt x="583" y="361"/>
                  </a:lnTo>
                  <a:lnTo>
                    <a:pt x="583" y="359"/>
                  </a:lnTo>
                  <a:lnTo>
                    <a:pt x="585" y="359"/>
                  </a:lnTo>
                  <a:lnTo>
                    <a:pt x="586" y="361"/>
                  </a:lnTo>
                  <a:lnTo>
                    <a:pt x="589" y="361"/>
                  </a:lnTo>
                  <a:lnTo>
                    <a:pt x="591" y="362"/>
                  </a:lnTo>
                  <a:lnTo>
                    <a:pt x="595" y="363"/>
                  </a:lnTo>
                  <a:lnTo>
                    <a:pt x="595" y="362"/>
                  </a:lnTo>
                  <a:lnTo>
                    <a:pt x="595" y="361"/>
                  </a:lnTo>
                  <a:lnTo>
                    <a:pt x="591" y="359"/>
                  </a:lnTo>
                  <a:lnTo>
                    <a:pt x="591" y="357"/>
                  </a:lnTo>
                  <a:lnTo>
                    <a:pt x="592" y="357"/>
                  </a:lnTo>
                  <a:lnTo>
                    <a:pt x="594" y="355"/>
                  </a:lnTo>
                  <a:lnTo>
                    <a:pt x="595" y="355"/>
                  </a:lnTo>
                  <a:lnTo>
                    <a:pt x="595" y="354"/>
                  </a:lnTo>
                  <a:lnTo>
                    <a:pt x="596" y="354"/>
                  </a:lnTo>
                  <a:lnTo>
                    <a:pt x="596" y="352"/>
                  </a:lnTo>
                  <a:lnTo>
                    <a:pt x="597" y="352"/>
                  </a:lnTo>
                  <a:lnTo>
                    <a:pt x="600" y="347"/>
                  </a:lnTo>
                  <a:lnTo>
                    <a:pt x="600" y="346"/>
                  </a:lnTo>
                  <a:lnTo>
                    <a:pt x="600" y="345"/>
                  </a:lnTo>
                  <a:lnTo>
                    <a:pt x="601" y="345"/>
                  </a:lnTo>
                  <a:lnTo>
                    <a:pt x="601" y="344"/>
                  </a:lnTo>
                  <a:lnTo>
                    <a:pt x="602" y="342"/>
                  </a:lnTo>
                  <a:lnTo>
                    <a:pt x="602" y="340"/>
                  </a:lnTo>
                  <a:lnTo>
                    <a:pt x="603" y="339"/>
                  </a:lnTo>
                  <a:lnTo>
                    <a:pt x="603" y="338"/>
                  </a:lnTo>
                  <a:lnTo>
                    <a:pt x="603" y="336"/>
                  </a:lnTo>
                  <a:lnTo>
                    <a:pt x="603" y="335"/>
                  </a:lnTo>
                  <a:lnTo>
                    <a:pt x="604" y="334"/>
                  </a:lnTo>
                  <a:lnTo>
                    <a:pt x="604" y="333"/>
                  </a:lnTo>
                  <a:lnTo>
                    <a:pt x="604" y="332"/>
                  </a:lnTo>
                  <a:lnTo>
                    <a:pt x="604" y="331"/>
                  </a:lnTo>
                  <a:lnTo>
                    <a:pt x="603" y="330"/>
                  </a:lnTo>
                  <a:lnTo>
                    <a:pt x="604" y="329"/>
                  </a:lnTo>
                  <a:lnTo>
                    <a:pt x="606" y="329"/>
                  </a:lnTo>
                  <a:lnTo>
                    <a:pt x="607" y="328"/>
                  </a:lnTo>
                  <a:lnTo>
                    <a:pt x="604" y="328"/>
                  </a:lnTo>
                  <a:lnTo>
                    <a:pt x="603" y="328"/>
                  </a:lnTo>
                  <a:lnTo>
                    <a:pt x="602" y="330"/>
                  </a:lnTo>
                  <a:lnTo>
                    <a:pt x="602" y="331"/>
                  </a:lnTo>
                  <a:lnTo>
                    <a:pt x="602" y="332"/>
                  </a:lnTo>
                  <a:lnTo>
                    <a:pt x="602" y="333"/>
                  </a:lnTo>
                  <a:lnTo>
                    <a:pt x="602" y="334"/>
                  </a:lnTo>
                  <a:lnTo>
                    <a:pt x="602" y="335"/>
                  </a:lnTo>
                  <a:lnTo>
                    <a:pt x="601" y="336"/>
                  </a:lnTo>
                  <a:lnTo>
                    <a:pt x="600" y="336"/>
                  </a:lnTo>
                  <a:lnTo>
                    <a:pt x="600" y="338"/>
                  </a:lnTo>
                  <a:lnTo>
                    <a:pt x="600" y="339"/>
                  </a:lnTo>
                  <a:lnTo>
                    <a:pt x="598" y="340"/>
                  </a:lnTo>
                  <a:lnTo>
                    <a:pt x="598" y="342"/>
                  </a:lnTo>
                  <a:lnTo>
                    <a:pt x="597" y="345"/>
                  </a:lnTo>
                  <a:lnTo>
                    <a:pt x="597" y="346"/>
                  </a:lnTo>
                  <a:lnTo>
                    <a:pt x="596" y="347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2" y="353"/>
                  </a:lnTo>
                  <a:lnTo>
                    <a:pt x="590" y="355"/>
                  </a:lnTo>
                  <a:lnTo>
                    <a:pt x="590" y="354"/>
                  </a:lnTo>
                  <a:lnTo>
                    <a:pt x="588" y="354"/>
                  </a:lnTo>
                  <a:lnTo>
                    <a:pt x="586" y="353"/>
                  </a:lnTo>
                  <a:lnTo>
                    <a:pt x="581" y="354"/>
                  </a:lnTo>
                  <a:lnTo>
                    <a:pt x="580" y="354"/>
                  </a:lnTo>
                  <a:lnTo>
                    <a:pt x="580" y="353"/>
                  </a:lnTo>
                  <a:lnTo>
                    <a:pt x="580" y="352"/>
                  </a:lnTo>
                  <a:lnTo>
                    <a:pt x="580" y="351"/>
                  </a:lnTo>
                  <a:lnTo>
                    <a:pt x="581" y="350"/>
                  </a:lnTo>
                  <a:lnTo>
                    <a:pt x="583" y="349"/>
                  </a:lnTo>
                  <a:lnTo>
                    <a:pt x="583" y="347"/>
                  </a:lnTo>
                  <a:lnTo>
                    <a:pt x="585" y="346"/>
                  </a:lnTo>
                  <a:lnTo>
                    <a:pt x="583" y="346"/>
                  </a:lnTo>
                  <a:lnTo>
                    <a:pt x="583" y="347"/>
                  </a:lnTo>
                  <a:lnTo>
                    <a:pt x="581" y="349"/>
                  </a:lnTo>
                  <a:lnTo>
                    <a:pt x="579" y="350"/>
                  </a:lnTo>
                  <a:lnTo>
                    <a:pt x="578" y="350"/>
                  </a:lnTo>
                  <a:lnTo>
                    <a:pt x="576" y="347"/>
                  </a:lnTo>
                  <a:lnTo>
                    <a:pt x="576" y="346"/>
                  </a:lnTo>
                  <a:lnTo>
                    <a:pt x="576" y="345"/>
                  </a:lnTo>
                  <a:lnTo>
                    <a:pt x="575" y="344"/>
                  </a:lnTo>
                  <a:lnTo>
                    <a:pt x="577" y="343"/>
                  </a:lnTo>
                  <a:lnTo>
                    <a:pt x="577" y="342"/>
                  </a:lnTo>
                  <a:lnTo>
                    <a:pt x="577" y="340"/>
                  </a:lnTo>
                  <a:lnTo>
                    <a:pt x="578" y="340"/>
                  </a:lnTo>
                  <a:lnTo>
                    <a:pt x="579" y="340"/>
                  </a:lnTo>
                  <a:lnTo>
                    <a:pt x="579" y="339"/>
                  </a:lnTo>
                  <a:lnTo>
                    <a:pt x="581" y="335"/>
                  </a:lnTo>
                  <a:lnTo>
                    <a:pt x="586" y="336"/>
                  </a:lnTo>
                  <a:lnTo>
                    <a:pt x="586" y="335"/>
                  </a:lnTo>
                  <a:lnTo>
                    <a:pt x="583" y="334"/>
                  </a:lnTo>
                  <a:lnTo>
                    <a:pt x="579" y="334"/>
                  </a:lnTo>
                  <a:lnTo>
                    <a:pt x="576" y="335"/>
                  </a:lnTo>
                  <a:lnTo>
                    <a:pt x="575" y="336"/>
                  </a:lnTo>
                  <a:lnTo>
                    <a:pt x="574" y="336"/>
                  </a:lnTo>
                  <a:lnTo>
                    <a:pt x="574" y="335"/>
                  </a:lnTo>
                  <a:lnTo>
                    <a:pt x="573" y="334"/>
                  </a:lnTo>
                  <a:lnTo>
                    <a:pt x="572" y="334"/>
                  </a:lnTo>
                  <a:lnTo>
                    <a:pt x="573" y="333"/>
                  </a:lnTo>
                  <a:lnTo>
                    <a:pt x="575" y="331"/>
                  </a:lnTo>
                  <a:lnTo>
                    <a:pt x="578" y="328"/>
                  </a:lnTo>
                  <a:lnTo>
                    <a:pt x="579" y="329"/>
                  </a:lnTo>
                  <a:lnTo>
                    <a:pt x="581" y="330"/>
                  </a:lnTo>
                  <a:lnTo>
                    <a:pt x="581" y="329"/>
                  </a:lnTo>
                  <a:lnTo>
                    <a:pt x="580" y="329"/>
                  </a:lnTo>
                  <a:lnTo>
                    <a:pt x="578" y="327"/>
                  </a:lnTo>
                  <a:lnTo>
                    <a:pt x="578" y="324"/>
                  </a:lnTo>
                  <a:lnTo>
                    <a:pt x="578" y="322"/>
                  </a:lnTo>
                  <a:lnTo>
                    <a:pt x="578" y="321"/>
                  </a:lnTo>
                  <a:lnTo>
                    <a:pt x="580" y="322"/>
                  </a:lnTo>
                  <a:lnTo>
                    <a:pt x="583" y="320"/>
                  </a:lnTo>
                  <a:lnTo>
                    <a:pt x="586" y="321"/>
                  </a:lnTo>
                  <a:lnTo>
                    <a:pt x="587" y="322"/>
                  </a:lnTo>
                  <a:lnTo>
                    <a:pt x="589" y="321"/>
                  </a:lnTo>
                  <a:lnTo>
                    <a:pt x="587" y="321"/>
                  </a:lnTo>
                  <a:lnTo>
                    <a:pt x="585" y="320"/>
                  </a:lnTo>
                  <a:lnTo>
                    <a:pt x="583" y="320"/>
                  </a:lnTo>
                  <a:lnTo>
                    <a:pt x="581" y="320"/>
                  </a:lnTo>
                  <a:lnTo>
                    <a:pt x="580" y="321"/>
                  </a:lnTo>
                  <a:lnTo>
                    <a:pt x="579" y="320"/>
                  </a:lnTo>
                  <a:lnTo>
                    <a:pt x="579" y="319"/>
                  </a:lnTo>
                  <a:lnTo>
                    <a:pt x="579" y="318"/>
                  </a:lnTo>
                  <a:lnTo>
                    <a:pt x="579" y="317"/>
                  </a:lnTo>
                  <a:lnTo>
                    <a:pt x="580" y="317"/>
                  </a:lnTo>
                  <a:lnTo>
                    <a:pt x="580" y="316"/>
                  </a:lnTo>
                  <a:lnTo>
                    <a:pt x="580" y="315"/>
                  </a:lnTo>
                  <a:lnTo>
                    <a:pt x="583" y="313"/>
                  </a:lnTo>
                  <a:lnTo>
                    <a:pt x="583" y="312"/>
                  </a:lnTo>
                  <a:lnTo>
                    <a:pt x="581" y="313"/>
                  </a:lnTo>
                  <a:lnTo>
                    <a:pt x="580" y="313"/>
                  </a:lnTo>
                  <a:lnTo>
                    <a:pt x="580" y="312"/>
                  </a:lnTo>
                  <a:lnTo>
                    <a:pt x="580" y="310"/>
                  </a:lnTo>
                  <a:lnTo>
                    <a:pt x="580" y="309"/>
                  </a:lnTo>
                  <a:lnTo>
                    <a:pt x="580" y="308"/>
                  </a:lnTo>
                  <a:lnTo>
                    <a:pt x="580" y="307"/>
                  </a:lnTo>
                  <a:lnTo>
                    <a:pt x="579" y="307"/>
                  </a:lnTo>
                  <a:lnTo>
                    <a:pt x="579" y="308"/>
                  </a:lnTo>
                  <a:lnTo>
                    <a:pt x="579" y="309"/>
                  </a:lnTo>
                  <a:lnTo>
                    <a:pt x="579" y="310"/>
                  </a:lnTo>
                  <a:lnTo>
                    <a:pt x="579" y="312"/>
                  </a:lnTo>
                  <a:lnTo>
                    <a:pt x="579" y="313"/>
                  </a:lnTo>
                  <a:lnTo>
                    <a:pt x="579" y="315"/>
                  </a:lnTo>
                  <a:lnTo>
                    <a:pt x="578" y="315"/>
                  </a:lnTo>
                  <a:lnTo>
                    <a:pt x="578" y="316"/>
                  </a:lnTo>
                  <a:lnTo>
                    <a:pt x="578" y="317"/>
                  </a:lnTo>
                  <a:lnTo>
                    <a:pt x="577" y="319"/>
                  </a:lnTo>
                  <a:lnTo>
                    <a:pt x="576" y="320"/>
                  </a:lnTo>
                  <a:lnTo>
                    <a:pt x="575" y="322"/>
                  </a:lnTo>
                  <a:lnTo>
                    <a:pt x="575" y="323"/>
                  </a:lnTo>
                  <a:lnTo>
                    <a:pt x="574" y="327"/>
                  </a:lnTo>
                  <a:lnTo>
                    <a:pt x="574" y="324"/>
                  </a:lnTo>
                  <a:lnTo>
                    <a:pt x="570" y="327"/>
                  </a:lnTo>
                  <a:lnTo>
                    <a:pt x="566" y="328"/>
                  </a:lnTo>
                  <a:lnTo>
                    <a:pt x="565" y="328"/>
                  </a:lnTo>
                  <a:lnTo>
                    <a:pt x="565" y="327"/>
                  </a:lnTo>
                  <a:lnTo>
                    <a:pt x="565" y="324"/>
                  </a:lnTo>
                  <a:lnTo>
                    <a:pt x="565" y="323"/>
                  </a:lnTo>
                  <a:lnTo>
                    <a:pt x="566" y="323"/>
                  </a:lnTo>
                  <a:lnTo>
                    <a:pt x="566" y="322"/>
                  </a:lnTo>
                  <a:lnTo>
                    <a:pt x="567" y="322"/>
                  </a:lnTo>
                  <a:lnTo>
                    <a:pt x="567" y="321"/>
                  </a:lnTo>
                  <a:lnTo>
                    <a:pt x="567" y="320"/>
                  </a:lnTo>
                  <a:lnTo>
                    <a:pt x="569" y="319"/>
                  </a:lnTo>
                  <a:lnTo>
                    <a:pt x="569" y="318"/>
                  </a:lnTo>
                  <a:lnTo>
                    <a:pt x="570" y="317"/>
                  </a:lnTo>
                  <a:lnTo>
                    <a:pt x="570" y="316"/>
                  </a:lnTo>
                  <a:lnTo>
                    <a:pt x="570" y="315"/>
                  </a:lnTo>
                  <a:lnTo>
                    <a:pt x="570" y="313"/>
                  </a:lnTo>
                  <a:lnTo>
                    <a:pt x="569" y="313"/>
                  </a:lnTo>
                  <a:lnTo>
                    <a:pt x="569" y="315"/>
                  </a:lnTo>
                  <a:lnTo>
                    <a:pt x="569" y="316"/>
                  </a:lnTo>
                  <a:lnTo>
                    <a:pt x="567" y="316"/>
                  </a:lnTo>
                  <a:lnTo>
                    <a:pt x="567" y="317"/>
                  </a:lnTo>
                  <a:lnTo>
                    <a:pt x="567" y="318"/>
                  </a:lnTo>
                  <a:lnTo>
                    <a:pt x="566" y="319"/>
                  </a:lnTo>
                  <a:lnTo>
                    <a:pt x="566" y="320"/>
                  </a:lnTo>
                  <a:lnTo>
                    <a:pt x="565" y="321"/>
                  </a:lnTo>
                  <a:lnTo>
                    <a:pt x="565" y="320"/>
                  </a:lnTo>
                  <a:lnTo>
                    <a:pt x="564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1" y="324"/>
                  </a:lnTo>
                  <a:lnTo>
                    <a:pt x="557" y="324"/>
                  </a:lnTo>
                  <a:lnTo>
                    <a:pt x="553" y="324"/>
                  </a:lnTo>
                  <a:lnTo>
                    <a:pt x="552" y="323"/>
                  </a:lnTo>
                  <a:lnTo>
                    <a:pt x="553" y="322"/>
                  </a:lnTo>
                  <a:lnTo>
                    <a:pt x="553" y="321"/>
                  </a:lnTo>
                  <a:lnTo>
                    <a:pt x="557" y="320"/>
                  </a:lnTo>
                  <a:lnTo>
                    <a:pt x="556" y="320"/>
                  </a:lnTo>
                  <a:lnTo>
                    <a:pt x="556" y="319"/>
                  </a:lnTo>
                  <a:lnTo>
                    <a:pt x="555" y="320"/>
                  </a:lnTo>
                  <a:lnTo>
                    <a:pt x="553" y="320"/>
                  </a:lnTo>
                  <a:lnTo>
                    <a:pt x="552" y="319"/>
                  </a:lnTo>
                  <a:lnTo>
                    <a:pt x="553" y="318"/>
                  </a:lnTo>
                  <a:lnTo>
                    <a:pt x="553" y="317"/>
                  </a:lnTo>
                  <a:lnTo>
                    <a:pt x="552" y="316"/>
                  </a:lnTo>
                  <a:lnTo>
                    <a:pt x="552" y="315"/>
                  </a:lnTo>
                  <a:lnTo>
                    <a:pt x="552" y="313"/>
                  </a:lnTo>
                  <a:lnTo>
                    <a:pt x="553" y="312"/>
                  </a:lnTo>
                  <a:lnTo>
                    <a:pt x="553" y="310"/>
                  </a:lnTo>
                  <a:lnTo>
                    <a:pt x="552" y="309"/>
                  </a:lnTo>
                  <a:lnTo>
                    <a:pt x="552" y="308"/>
                  </a:lnTo>
                  <a:lnTo>
                    <a:pt x="553" y="308"/>
                  </a:lnTo>
                  <a:lnTo>
                    <a:pt x="557" y="302"/>
                  </a:lnTo>
                  <a:lnTo>
                    <a:pt x="560" y="302"/>
                  </a:lnTo>
                  <a:lnTo>
                    <a:pt x="560" y="301"/>
                  </a:lnTo>
                  <a:lnTo>
                    <a:pt x="557" y="301"/>
                  </a:lnTo>
                  <a:lnTo>
                    <a:pt x="557" y="300"/>
                  </a:lnTo>
                  <a:lnTo>
                    <a:pt x="558" y="298"/>
                  </a:lnTo>
                  <a:lnTo>
                    <a:pt x="558" y="297"/>
                  </a:lnTo>
                  <a:lnTo>
                    <a:pt x="558" y="295"/>
                  </a:lnTo>
                  <a:lnTo>
                    <a:pt x="558" y="294"/>
                  </a:lnTo>
                  <a:lnTo>
                    <a:pt x="562" y="289"/>
                  </a:lnTo>
                  <a:lnTo>
                    <a:pt x="563" y="289"/>
                  </a:lnTo>
                  <a:lnTo>
                    <a:pt x="569" y="287"/>
                  </a:lnTo>
                  <a:lnTo>
                    <a:pt x="572" y="288"/>
                  </a:lnTo>
                  <a:lnTo>
                    <a:pt x="574" y="286"/>
                  </a:lnTo>
                  <a:lnTo>
                    <a:pt x="575" y="285"/>
                  </a:lnTo>
                  <a:lnTo>
                    <a:pt x="576" y="284"/>
                  </a:lnTo>
                  <a:lnTo>
                    <a:pt x="577" y="284"/>
                  </a:lnTo>
                  <a:lnTo>
                    <a:pt x="578" y="284"/>
                  </a:lnTo>
                  <a:lnTo>
                    <a:pt x="581" y="286"/>
                  </a:lnTo>
                  <a:lnTo>
                    <a:pt x="587" y="287"/>
                  </a:lnTo>
                  <a:lnTo>
                    <a:pt x="591" y="287"/>
                  </a:lnTo>
                  <a:lnTo>
                    <a:pt x="594" y="290"/>
                  </a:lnTo>
                  <a:lnTo>
                    <a:pt x="596" y="290"/>
                  </a:lnTo>
                  <a:lnTo>
                    <a:pt x="597" y="293"/>
                  </a:lnTo>
                  <a:lnTo>
                    <a:pt x="598" y="294"/>
                  </a:lnTo>
                  <a:lnTo>
                    <a:pt x="602" y="295"/>
                  </a:lnTo>
                  <a:lnTo>
                    <a:pt x="603" y="297"/>
                  </a:lnTo>
                  <a:lnTo>
                    <a:pt x="603" y="298"/>
                  </a:lnTo>
                  <a:lnTo>
                    <a:pt x="603" y="299"/>
                  </a:lnTo>
                  <a:lnTo>
                    <a:pt x="604" y="300"/>
                  </a:lnTo>
                  <a:lnTo>
                    <a:pt x="606" y="301"/>
                  </a:lnTo>
                  <a:lnTo>
                    <a:pt x="607" y="301"/>
                  </a:lnTo>
                  <a:lnTo>
                    <a:pt x="608" y="301"/>
                  </a:lnTo>
                  <a:lnTo>
                    <a:pt x="608" y="300"/>
                  </a:lnTo>
                  <a:lnTo>
                    <a:pt x="604" y="297"/>
                  </a:lnTo>
                  <a:lnTo>
                    <a:pt x="603" y="294"/>
                  </a:lnTo>
                  <a:lnTo>
                    <a:pt x="604" y="294"/>
                  </a:lnTo>
                  <a:lnTo>
                    <a:pt x="606" y="293"/>
                  </a:lnTo>
                  <a:lnTo>
                    <a:pt x="608" y="294"/>
                  </a:lnTo>
                  <a:lnTo>
                    <a:pt x="608" y="293"/>
                  </a:lnTo>
                  <a:lnTo>
                    <a:pt x="607" y="292"/>
                  </a:lnTo>
                  <a:lnTo>
                    <a:pt x="602" y="293"/>
                  </a:lnTo>
                  <a:lnTo>
                    <a:pt x="601" y="292"/>
                  </a:lnTo>
                  <a:lnTo>
                    <a:pt x="601" y="290"/>
                  </a:lnTo>
                  <a:lnTo>
                    <a:pt x="600" y="290"/>
                  </a:lnTo>
                  <a:lnTo>
                    <a:pt x="598" y="289"/>
                  </a:lnTo>
                  <a:lnTo>
                    <a:pt x="597" y="289"/>
                  </a:lnTo>
                  <a:lnTo>
                    <a:pt x="597" y="288"/>
                  </a:lnTo>
                  <a:lnTo>
                    <a:pt x="597" y="287"/>
                  </a:lnTo>
                  <a:lnTo>
                    <a:pt x="600" y="287"/>
                  </a:lnTo>
                  <a:lnTo>
                    <a:pt x="603" y="288"/>
                  </a:lnTo>
                  <a:lnTo>
                    <a:pt x="606" y="288"/>
                  </a:lnTo>
                  <a:lnTo>
                    <a:pt x="607" y="288"/>
                  </a:lnTo>
                  <a:lnTo>
                    <a:pt x="607" y="287"/>
                  </a:lnTo>
                  <a:lnTo>
                    <a:pt x="610" y="286"/>
                  </a:lnTo>
                  <a:lnTo>
                    <a:pt x="612" y="286"/>
                  </a:lnTo>
                  <a:lnTo>
                    <a:pt x="613" y="286"/>
                  </a:lnTo>
                  <a:lnTo>
                    <a:pt x="613" y="285"/>
                  </a:lnTo>
                  <a:lnTo>
                    <a:pt x="612" y="284"/>
                  </a:lnTo>
                  <a:lnTo>
                    <a:pt x="612" y="283"/>
                  </a:lnTo>
                  <a:lnTo>
                    <a:pt x="612" y="282"/>
                  </a:lnTo>
                  <a:lnTo>
                    <a:pt x="612" y="279"/>
                  </a:lnTo>
                  <a:lnTo>
                    <a:pt x="613" y="278"/>
                  </a:lnTo>
                  <a:lnTo>
                    <a:pt x="615" y="276"/>
                  </a:lnTo>
                  <a:lnTo>
                    <a:pt x="615" y="275"/>
                  </a:lnTo>
                  <a:lnTo>
                    <a:pt x="611" y="277"/>
                  </a:lnTo>
                  <a:lnTo>
                    <a:pt x="610" y="278"/>
                  </a:lnTo>
                  <a:lnTo>
                    <a:pt x="610" y="279"/>
                  </a:lnTo>
                  <a:lnTo>
                    <a:pt x="609" y="282"/>
                  </a:lnTo>
                  <a:lnTo>
                    <a:pt x="609" y="284"/>
                  </a:lnTo>
                  <a:lnTo>
                    <a:pt x="604" y="285"/>
                  </a:lnTo>
                  <a:lnTo>
                    <a:pt x="603" y="285"/>
                  </a:lnTo>
                  <a:lnTo>
                    <a:pt x="600" y="283"/>
                  </a:lnTo>
                  <a:lnTo>
                    <a:pt x="596" y="283"/>
                  </a:lnTo>
                  <a:lnTo>
                    <a:pt x="592" y="283"/>
                  </a:lnTo>
                  <a:lnTo>
                    <a:pt x="590" y="282"/>
                  </a:lnTo>
                  <a:lnTo>
                    <a:pt x="587" y="282"/>
                  </a:lnTo>
                  <a:lnTo>
                    <a:pt x="585" y="277"/>
                  </a:lnTo>
                  <a:lnTo>
                    <a:pt x="581" y="276"/>
                  </a:lnTo>
                  <a:lnTo>
                    <a:pt x="580" y="276"/>
                  </a:lnTo>
                  <a:lnTo>
                    <a:pt x="580" y="275"/>
                  </a:lnTo>
                  <a:lnTo>
                    <a:pt x="580" y="274"/>
                  </a:lnTo>
                  <a:lnTo>
                    <a:pt x="581" y="274"/>
                  </a:lnTo>
                  <a:lnTo>
                    <a:pt x="581" y="273"/>
                  </a:lnTo>
                  <a:lnTo>
                    <a:pt x="585" y="271"/>
                  </a:lnTo>
                  <a:lnTo>
                    <a:pt x="586" y="272"/>
                  </a:lnTo>
                  <a:lnTo>
                    <a:pt x="588" y="272"/>
                  </a:lnTo>
                  <a:lnTo>
                    <a:pt x="589" y="273"/>
                  </a:lnTo>
                  <a:lnTo>
                    <a:pt x="589" y="274"/>
                  </a:lnTo>
                  <a:lnTo>
                    <a:pt x="589" y="275"/>
                  </a:lnTo>
                  <a:lnTo>
                    <a:pt x="589" y="276"/>
                  </a:lnTo>
                  <a:lnTo>
                    <a:pt x="592" y="276"/>
                  </a:lnTo>
                  <a:lnTo>
                    <a:pt x="595" y="277"/>
                  </a:lnTo>
                  <a:lnTo>
                    <a:pt x="595" y="276"/>
                  </a:lnTo>
                  <a:lnTo>
                    <a:pt x="596" y="276"/>
                  </a:lnTo>
                  <a:lnTo>
                    <a:pt x="595" y="275"/>
                  </a:lnTo>
                  <a:lnTo>
                    <a:pt x="595" y="276"/>
                  </a:lnTo>
                  <a:lnTo>
                    <a:pt x="594" y="276"/>
                  </a:lnTo>
                  <a:lnTo>
                    <a:pt x="592" y="275"/>
                  </a:lnTo>
                  <a:lnTo>
                    <a:pt x="592" y="274"/>
                  </a:lnTo>
                  <a:lnTo>
                    <a:pt x="590" y="272"/>
                  </a:lnTo>
                  <a:lnTo>
                    <a:pt x="589" y="272"/>
                  </a:lnTo>
                  <a:lnTo>
                    <a:pt x="589" y="271"/>
                  </a:lnTo>
                  <a:lnTo>
                    <a:pt x="589" y="270"/>
                  </a:lnTo>
                  <a:lnTo>
                    <a:pt x="590" y="269"/>
                  </a:lnTo>
                  <a:lnTo>
                    <a:pt x="590" y="267"/>
                  </a:lnTo>
                  <a:lnTo>
                    <a:pt x="589" y="267"/>
                  </a:lnTo>
                  <a:lnTo>
                    <a:pt x="588" y="269"/>
                  </a:lnTo>
                  <a:lnTo>
                    <a:pt x="588" y="270"/>
                  </a:lnTo>
                  <a:lnTo>
                    <a:pt x="586" y="269"/>
                  </a:lnTo>
                  <a:lnTo>
                    <a:pt x="586" y="267"/>
                  </a:lnTo>
                  <a:lnTo>
                    <a:pt x="586" y="266"/>
                  </a:lnTo>
                  <a:lnTo>
                    <a:pt x="586" y="264"/>
                  </a:lnTo>
                  <a:lnTo>
                    <a:pt x="586" y="263"/>
                  </a:lnTo>
                  <a:lnTo>
                    <a:pt x="585" y="262"/>
                  </a:lnTo>
                  <a:lnTo>
                    <a:pt x="585" y="261"/>
                  </a:lnTo>
                  <a:lnTo>
                    <a:pt x="585" y="259"/>
                  </a:lnTo>
                  <a:lnTo>
                    <a:pt x="585" y="258"/>
                  </a:lnTo>
                  <a:lnTo>
                    <a:pt x="585" y="256"/>
                  </a:lnTo>
                  <a:lnTo>
                    <a:pt x="585" y="255"/>
                  </a:lnTo>
                  <a:lnTo>
                    <a:pt x="583" y="254"/>
                  </a:lnTo>
                  <a:lnTo>
                    <a:pt x="581" y="254"/>
                  </a:lnTo>
                  <a:lnTo>
                    <a:pt x="580" y="252"/>
                  </a:lnTo>
                  <a:lnTo>
                    <a:pt x="579" y="252"/>
                  </a:lnTo>
                  <a:lnTo>
                    <a:pt x="579" y="251"/>
                  </a:lnTo>
                  <a:lnTo>
                    <a:pt x="579" y="249"/>
                  </a:lnTo>
                  <a:lnTo>
                    <a:pt x="579" y="248"/>
                  </a:lnTo>
                  <a:lnTo>
                    <a:pt x="579" y="247"/>
                  </a:lnTo>
                  <a:lnTo>
                    <a:pt x="578" y="247"/>
                  </a:lnTo>
                  <a:lnTo>
                    <a:pt x="578" y="246"/>
                  </a:lnTo>
                  <a:lnTo>
                    <a:pt x="578" y="244"/>
                  </a:lnTo>
                  <a:lnTo>
                    <a:pt x="577" y="242"/>
                  </a:lnTo>
                  <a:lnTo>
                    <a:pt x="576" y="241"/>
                  </a:lnTo>
                  <a:lnTo>
                    <a:pt x="573" y="239"/>
                  </a:lnTo>
                  <a:lnTo>
                    <a:pt x="570" y="240"/>
                  </a:lnTo>
                  <a:lnTo>
                    <a:pt x="566" y="238"/>
                  </a:lnTo>
                  <a:lnTo>
                    <a:pt x="564" y="237"/>
                  </a:lnTo>
                  <a:lnTo>
                    <a:pt x="563" y="236"/>
                  </a:lnTo>
                  <a:lnTo>
                    <a:pt x="563" y="232"/>
                  </a:lnTo>
                  <a:lnTo>
                    <a:pt x="564" y="232"/>
                  </a:lnTo>
                  <a:lnTo>
                    <a:pt x="564" y="231"/>
                  </a:lnTo>
                  <a:lnTo>
                    <a:pt x="564" y="230"/>
                  </a:lnTo>
                  <a:lnTo>
                    <a:pt x="564" y="229"/>
                  </a:lnTo>
                  <a:lnTo>
                    <a:pt x="564" y="228"/>
                  </a:lnTo>
                  <a:lnTo>
                    <a:pt x="564" y="227"/>
                  </a:lnTo>
                  <a:lnTo>
                    <a:pt x="564" y="226"/>
                  </a:lnTo>
                  <a:lnTo>
                    <a:pt x="564" y="225"/>
                  </a:lnTo>
                  <a:lnTo>
                    <a:pt x="565" y="224"/>
                  </a:lnTo>
                  <a:lnTo>
                    <a:pt x="569" y="225"/>
                  </a:lnTo>
                  <a:lnTo>
                    <a:pt x="570" y="226"/>
                  </a:lnTo>
                  <a:lnTo>
                    <a:pt x="574" y="226"/>
                  </a:lnTo>
                  <a:lnTo>
                    <a:pt x="575" y="228"/>
                  </a:lnTo>
                  <a:lnTo>
                    <a:pt x="576" y="228"/>
                  </a:lnTo>
                  <a:lnTo>
                    <a:pt x="576" y="227"/>
                  </a:lnTo>
                  <a:lnTo>
                    <a:pt x="575" y="226"/>
                  </a:lnTo>
                  <a:lnTo>
                    <a:pt x="574" y="225"/>
                  </a:lnTo>
                  <a:lnTo>
                    <a:pt x="570" y="224"/>
                  </a:lnTo>
                  <a:lnTo>
                    <a:pt x="569" y="222"/>
                  </a:lnTo>
                  <a:lnTo>
                    <a:pt x="564" y="222"/>
                  </a:lnTo>
                  <a:lnTo>
                    <a:pt x="563" y="220"/>
                  </a:lnTo>
                  <a:lnTo>
                    <a:pt x="563" y="218"/>
                  </a:lnTo>
                  <a:lnTo>
                    <a:pt x="562" y="217"/>
                  </a:lnTo>
                  <a:lnTo>
                    <a:pt x="562" y="216"/>
                  </a:lnTo>
                  <a:lnTo>
                    <a:pt x="562" y="215"/>
                  </a:lnTo>
                  <a:lnTo>
                    <a:pt x="562" y="214"/>
                  </a:lnTo>
                  <a:lnTo>
                    <a:pt x="562" y="213"/>
                  </a:lnTo>
                  <a:lnTo>
                    <a:pt x="563" y="210"/>
                  </a:lnTo>
                  <a:lnTo>
                    <a:pt x="563" y="209"/>
                  </a:lnTo>
                  <a:lnTo>
                    <a:pt x="563" y="208"/>
                  </a:lnTo>
                  <a:lnTo>
                    <a:pt x="563" y="207"/>
                  </a:lnTo>
                  <a:lnTo>
                    <a:pt x="563" y="206"/>
                  </a:lnTo>
                  <a:lnTo>
                    <a:pt x="563" y="204"/>
                  </a:lnTo>
                  <a:lnTo>
                    <a:pt x="563" y="203"/>
                  </a:lnTo>
                  <a:lnTo>
                    <a:pt x="564" y="203"/>
                  </a:lnTo>
                  <a:lnTo>
                    <a:pt x="566" y="202"/>
                  </a:lnTo>
                  <a:lnTo>
                    <a:pt x="570" y="202"/>
                  </a:lnTo>
                  <a:lnTo>
                    <a:pt x="572" y="203"/>
                  </a:lnTo>
                  <a:lnTo>
                    <a:pt x="576" y="206"/>
                  </a:lnTo>
                  <a:lnTo>
                    <a:pt x="579" y="206"/>
                  </a:lnTo>
                  <a:lnTo>
                    <a:pt x="583" y="206"/>
                  </a:lnTo>
                  <a:lnTo>
                    <a:pt x="586" y="206"/>
                  </a:lnTo>
                  <a:lnTo>
                    <a:pt x="589" y="206"/>
                  </a:lnTo>
                  <a:lnTo>
                    <a:pt x="591" y="207"/>
                  </a:lnTo>
                  <a:lnTo>
                    <a:pt x="596" y="214"/>
                  </a:lnTo>
                  <a:lnTo>
                    <a:pt x="598" y="217"/>
                  </a:lnTo>
                  <a:lnTo>
                    <a:pt x="603" y="222"/>
                  </a:lnTo>
                  <a:lnTo>
                    <a:pt x="606" y="226"/>
                  </a:lnTo>
                  <a:lnTo>
                    <a:pt x="608" y="230"/>
                  </a:lnTo>
                  <a:lnTo>
                    <a:pt x="609" y="231"/>
                  </a:lnTo>
                  <a:lnTo>
                    <a:pt x="609" y="232"/>
                  </a:lnTo>
                  <a:lnTo>
                    <a:pt x="610" y="236"/>
                  </a:lnTo>
                  <a:lnTo>
                    <a:pt x="610" y="237"/>
                  </a:lnTo>
                  <a:lnTo>
                    <a:pt x="610" y="238"/>
                  </a:lnTo>
                  <a:lnTo>
                    <a:pt x="610" y="239"/>
                  </a:lnTo>
                  <a:lnTo>
                    <a:pt x="610" y="240"/>
                  </a:lnTo>
                  <a:lnTo>
                    <a:pt x="611" y="240"/>
                  </a:lnTo>
                  <a:lnTo>
                    <a:pt x="613" y="240"/>
                  </a:lnTo>
                  <a:lnTo>
                    <a:pt x="612" y="242"/>
                  </a:lnTo>
                  <a:lnTo>
                    <a:pt x="613" y="242"/>
                  </a:lnTo>
                  <a:lnTo>
                    <a:pt x="613" y="244"/>
                  </a:lnTo>
                  <a:lnTo>
                    <a:pt x="612" y="244"/>
                  </a:lnTo>
                  <a:lnTo>
                    <a:pt x="613" y="246"/>
                  </a:lnTo>
                  <a:lnTo>
                    <a:pt x="617" y="243"/>
                  </a:lnTo>
                  <a:lnTo>
                    <a:pt x="621" y="244"/>
                  </a:lnTo>
                  <a:lnTo>
                    <a:pt x="624" y="247"/>
                  </a:lnTo>
                  <a:lnTo>
                    <a:pt x="624" y="246"/>
                  </a:lnTo>
                  <a:lnTo>
                    <a:pt x="626" y="243"/>
                  </a:lnTo>
                  <a:lnTo>
                    <a:pt x="629" y="242"/>
                  </a:lnTo>
                  <a:lnTo>
                    <a:pt x="632" y="243"/>
                  </a:lnTo>
                  <a:lnTo>
                    <a:pt x="632" y="242"/>
                  </a:lnTo>
                  <a:lnTo>
                    <a:pt x="633" y="240"/>
                  </a:lnTo>
                  <a:lnTo>
                    <a:pt x="631" y="240"/>
                  </a:lnTo>
                  <a:lnTo>
                    <a:pt x="626" y="240"/>
                  </a:lnTo>
                  <a:lnTo>
                    <a:pt x="625" y="241"/>
                  </a:lnTo>
                  <a:lnTo>
                    <a:pt x="622" y="242"/>
                  </a:lnTo>
                  <a:lnTo>
                    <a:pt x="618" y="239"/>
                  </a:lnTo>
                  <a:lnTo>
                    <a:pt x="615" y="239"/>
                  </a:lnTo>
                  <a:lnTo>
                    <a:pt x="615" y="238"/>
                  </a:lnTo>
                  <a:lnTo>
                    <a:pt x="615" y="237"/>
                  </a:lnTo>
                  <a:lnTo>
                    <a:pt x="613" y="237"/>
                  </a:lnTo>
                  <a:lnTo>
                    <a:pt x="613" y="233"/>
                  </a:lnTo>
                  <a:lnTo>
                    <a:pt x="615" y="233"/>
                  </a:lnTo>
                  <a:lnTo>
                    <a:pt x="613" y="232"/>
                  </a:lnTo>
                  <a:lnTo>
                    <a:pt x="613" y="230"/>
                  </a:lnTo>
                  <a:lnTo>
                    <a:pt x="613" y="229"/>
                  </a:lnTo>
                  <a:lnTo>
                    <a:pt x="613" y="228"/>
                  </a:lnTo>
                  <a:lnTo>
                    <a:pt x="613" y="227"/>
                  </a:lnTo>
                  <a:lnTo>
                    <a:pt x="615" y="227"/>
                  </a:lnTo>
                  <a:lnTo>
                    <a:pt x="617" y="227"/>
                  </a:lnTo>
                  <a:lnTo>
                    <a:pt x="617" y="226"/>
                  </a:lnTo>
                  <a:lnTo>
                    <a:pt x="615" y="225"/>
                  </a:lnTo>
                  <a:lnTo>
                    <a:pt x="612" y="224"/>
                  </a:lnTo>
                  <a:lnTo>
                    <a:pt x="610" y="222"/>
                  </a:lnTo>
                  <a:lnTo>
                    <a:pt x="609" y="221"/>
                  </a:lnTo>
                  <a:lnTo>
                    <a:pt x="608" y="221"/>
                  </a:lnTo>
                  <a:lnTo>
                    <a:pt x="604" y="215"/>
                  </a:lnTo>
                  <a:lnTo>
                    <a:pt x="600" y="208"/>
                  </a:lnTo>
                  <a:lnTo>
                    <a:pt x="600" y="206"/>
                  </a:lnTo>
                  <a:lnTo>
                    <a:pt x="597" y="203"/>
                  </a:lnTo>
                  <a:lnTo>
                    <a:pt x="597" y="202"/>
                  </a:lnTo>
                  <a:lnTo>
                    <a:pt x="598" y="202"/>
                  </a:lnTo>
                  <a:lnTo>
                    <a:pt x="601" y="201"/>
                  </a:lnTo>
                  <a:lnTo>
                    <a:pt x="604" y="199"/>
                  </a:lnTo>
                  <a:lnTo>
                    <a:pt x="607" y="198"/>
                  </a:lnTo>
                  <a:lnTo>
                    <a:pt x="610" y="197"/>
                  </a:lnTo>
                  <a:lnTo>
                    <a:pt x="613" y="197"/>
                  </a:lnTo>
                  <a:lnTo>
                    <a:pt x="619" y="196"/>
                  </a:lnTo>
                  <a:lnTo>
                    <a:pt x="622" y="195"/>
                  </a:lnTo>
                  <a:lnTo>
                    <a:pt x="626" y="194"/>
                  </a:lnTo>
                  <a:lnTo>
                    <a:pt x="627" y="193"/>
                  </a:lnTo>
                  <a:lnTo>
                    <a:pt x="627" y="192"/>
                  </a:lnTo>
                  <a:lnTo>
                    <a:pt x="626" y="192"/>
                  </a:lnTo>
                  <a:lnTo>
                    <a:pt x="631" y="191"/>
                  </a:lnTo>
                  <a:lnTo>
                    <a:pt x="633" y="189"/>
                  </a:lnTo>
                  <a:lnTo>
                    <a:pt x="636" y="189"/>
                  </a:lnTo>
                  <a:lnTo>
                    <a:pt x="636" y="187"/>
                  </a:lnTo>
                  <a:lnTo>
                    <a:pt x="641" y="187"/>
                  </a:lnTo>
                  <a:lnTo>
                    <a:pt x="642" y="187"/>
                  </a:lnTo>
                  <a:lnTo>
                    <a:pt x="643" y="187"/>
                  </a:lnTo>
                  <a:lnTo>
                    <a:pt x="644" y="186"/>
                  </a:lnTo>
                  <a:lnTo>
                    <a:pt x="647" y="187"/>
                  </a:lnTo>
                  <a:lnTo>
                    <a:pt x="651" y="187"/>
                  </a:lnTo>
                  <a:lnTo>
                    <a:pt x="651" y="186"/>
                  </a:lnTo>
                  <a:lnTo>
                    <a:pt x="652" y="185"/>
                  </a:lnTo>
                  <a:lnTo>
                    <a:pt x="647" y="184"/>
                  </a:lnTo>
                  <a:lnTo>
                    <a:pt x="643" y="184"/>
                  </a:lnTo>
                  <a:lnTo>
                    <a:pt x="638" y="184"/>
                  </a:lnTo>
                  <a:lnTo>
                    <a:pt x="635" y="184"/>
                  </a:lnTo>
                  <a:lnTo>
                    <a:pt x="632" y="184"/>
                  </a:lnTo>
                  <a:lnTo>
                    <a:pt x="632" y="183"/>
                  </a:lnTo>
                  <a:lnTo>
                    <a:pt x="635" y="181"/>
                  </a:lnTo>
                  <a:lnTo>
                    <a:pt x="637" y="179"/>
                  </a:lnTo>
                  <a:lnTo>
                    <a:pt x="640" y="179"/>
                  </a:lnTo>
                  <a:lnTo>
                    <a:pt x="642" y="176"/>
                  </a:lnTo>
                  <a:lnTo>
                    <a:pt x="644" y="175"/>
                  </a:lnTo>
                  <a:lnTo>
                    <a:pt x="646" y="173"/>
                  </a:lnTo>
                  <a:lnTo>
                    <a:pt x="648" y="173"/>
                  </a:lnTo>
                  <a:lnTo>
                    <a:pt x="649" y="172"/>
                  </a:lnTo>
                  <a:lnTo>
                    <a:pt x="654" y="171"/>
                  </a:lnTo>
                  <a:lnTo>
                    <a:pt x="656" y="170"/>
                  </a:lnTo>
                  <a:lnTo>
                    <a:pt x="659" y="170"/>
                  </a:lnTo>
                  <a:lnTo>
                    <a:pt x="664" y="170"/>
                  </a:lnTo>
                  <a:lnTo>
                    <a:pt x="666" y="169"/>
                  </a:lnTo>
                  <a:lnTo>
                    <a:pt x="667" y="169"/>
                  </a:lnTo>
                  <a:lnTo>
                    <a:pt x="667" y="168"/>
                  </a:lnTo>
                  <a:lnTo>
                    <a:pt x="666" y="166"/>
                  </a:lnTo>
                  <a:lnTo>
                    <a:pt x="664" y="166"/>
                  </a:lnTo>
                  <a:lnTo>
                    <a:pt x="661" y="167"/>
                  </a:lnTo>
                  <a:lnTo>
                    <a:pt x="657" y="166"/>
                  </a:lnTo>
                  <a:lnTo>
                    <a:pt x="654" y="166"/>
                  </a:lnTo>
                  <a:lnTo>
                    <a:pt x="652" y="166"/>
                  </a:lnTo>
                  <a:lnTo>
                    <a:pt x="651" y="167"/>
                  </a:lnTo>
                  <a:lnTo>
                    <a:pt x="647" y="168"/>
                  </a:lnTo>
                  <a:lnTo>
                    <a:pt x="642" y="169"/>
                  </a:lnTo>
                  <a:lnTo>
                    <a:pt x="642" y="168"/>
                  </a:lnTo>
                  <a:lnTo>
                    <a:pt x="642" y="167"/>
                  </a:lnTo>
                  <a:lnTo>
                    <a:pt x="642" y="166"/>
                  </a:lnTo>
                  <a:lnTo>
                    <a:pt x="642" y="164"/>
                  </a:lnTo>
                  <a:lnTo>
                    <a:pt x="642" y="162"/>
                  </a:lnTo>
                  <a:lnTo>
                    <a:pt x="642" y="161"/>
                  </a:lnTo>
                  <a:lnTo>
                    <a:pt x="642" y="160"/>
                  </a:lnTo>
                  <a:lnTo>
                    <a:pt x="642" y="158"/>
                  </a:lnTo>
                  <a:lnTo>
                    <a:pt x="647" y="152"/>
                  </a:lnTo>
                  <a:lnTo>
                    <a:pt x="647" y="151"/>
                  </a:lnTo>
                  <a:lnTo>
                    <a:pt x="647" y="150"/>
                  </a:lnTo>
                  <a:lnTo>
                    <a:pt x="647" y="149"/>
                  </a:lnTo>
                  <a:lnTo>
                    <a:pt x="647" y="148"/>
                  </a:lnTo>
                  <a:lnTo>
                    <a:pt x="648" y="148"/>
                  </a:lnTo>
                  <a:lnTo>
                    <a:pt x="649" y="147"/>
                  </a:lnTo>
                  <a:lnTo>
                    <a:pt x="651" y="145"/>
                  </a:lnTo>
                  <a:lnTo>
                    <a:pt x="652" y="142"/>
                  </a:lnTo>
                  <a:lnTo>
                    <a:pt x="653" y="140"/>
                  </a:lnTo>
                  <a:lnTo>
                    <a:pt x="655" y="138"/>
                  </a:lnTo>
                  <a:lnTo>
                    <a:pt x="657" y="136"/>
                  </a:lnTo>
                  <a:lnTo>
                    <a:pt x="659" y="134"/>
                  </a:lnTo>
                  <a:lnTo>
                    <a:pt x="661" y="134"/>
                  </a:lnTo>
                  <a:lnTo>
                    <a:pt x="663" y="133"/>
                  </a:lnTo>
                  <a:lnTo>
                    <a:pt x="665" y="130"/>
                  </a:lnTo>
                  <a:lnTo>
                    <a:pt x="664" y="129"/>
                  </a:lnTo>
                  <a:lnTo>
                    <a:pt x="658" y="133"/>
                  </a:lnTo>
                  <a:lnTo>
                    <a:pt x="654" y="135"/>
                  </a:lnTo>
                  <a:lnTo>
                    <a:pt x="653" y="137"/>
                  </a:lnTo>
                  <a:lnTo>
                    <a:pt x="649" y="139"/>
                  </a:lnTo>
                  <a:lnTo>
                    <a:pt x="647" y="145"/>
                  </a:lnTo>
                  <a:lnTo>
                    <a:pt x="646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3" y="149"/>
                  </a:lnTo>
                  <a:lnTo>
                    <a:pt x="643" y="150"/>
                  </a:lnTo>
                  <a:lnTo>
                    <a:pt x="643" y="151"/>
                  </a:lnTo>
                  <a:lnTo>
                    <a:pt x="641" y="152"/>
                  </a:lnTo>
                  <a:lnTo>
                    <a:pt x="638" y="149"/>
                  </a:lnTo>
                  <a:lnTo>
                    <a:pt x="636" y="147"/>
                  </a:lnTo>
                  <a:lnTo>
                    <a:pt x="636" y="148"/>
                  </a:lnTo>
                  <a:lnTo>
                    <a:pt x="640" y="152"/>
                  </a:lnTo>
                  <a:lnTo>
                    <a:pt x="640" y="153"/>
                  </a:lnTo>
                  <a:lnTo>
                    <a:pt x="640" y="155"/>
                  </a:lnTo>
                  <a:lnTo>
                    <a:pt x="638" y="155"/>
                  </a:lnTo>
                  <a:lnTo>
                    <a:pt x="637" y="157"/>
                  </a:lnTo>
                  <a:lnTo>
                    <a:pt x="637" y="158"/>
                  </a:lnTo>
                  <a:lnTo>
                    <a:pt x="637" y="160"/>
                  </a:lnTo>
                  <a:lnTo>
                    <a:pt x="638" y="161"/>
                  </a:lnTo>
                  <a:lnTo>
                    <a:pt x="638" y="162"/>
                  </a:lnTo>
                  <a:lnTo>
                    <a:pt x="638" y="164"/>
                  </a:lnTo>
                  <a:lnTo>
                    <a:pt x="637" y="164"/>
                  </a:lnTo>
                  <a:lnTo>
                    <a:pt x="636" y="164"/>
                  </a:lnTo>
                  <a:lnTo>
                    <a:pt x="636" y="166"/>
                  </a:lnTo>
                  <a:lnTo>
                    <a:pt x="636" y="167"/>
                  </a:lnTo>
                  <a:lnTo>
                    <a:pt x="636" y="168"/>
                  </a:lnTo>
                  <a:lnTo>
                    <a:pt x="635" y="170"/>
                  </a:lnTo>
                  <a:lnTo>
                    <a:pt x="632" y="172"/>
                  </a:lnTo>
                  <a:lnTo>
                    <a:pt x="631" y="175"/>
                  </a:lnTo>
                  <a:lnTo>
                    <a:pt x="629" y="176"/>
                  </a:lnTo>
                  <a:lnTo>
                    <a:pt x="626" y="176"/>
                  </a:lnTo>
                  <a:lnTo>
                    <a:pt x="624" y="179"/>
                  </a:lnTo>
                  <a:lnTo>
                    <a:pt x="622" y="181"/>
                  </a:lnTo>
                  <a:lnTo>
                    <a:pt x="619" y="183"/>
                  </a:lnTo>
                  <a:lnTo>
                    <a:pt x="615" y="184"/>
                  </a:lnTo>
                  <a:lnTo>
                    <a:pt x="611" y="185"/>
                  </a:lnTo>
                  <a:lnTo>
                    <a:pt x="609" y="186"/>
                  </a:lnTo>
                  <a:lnTo>
                    <a:pt x="607" y="187"/>
                  </a:lnTo>
                  <a:lnTo>
                    <a:pt x="606" y="187"/>
                  </a:lnTo>
                  <a:lnTo>
                    <a:pt x="602" y="187"/>
                  </a:lnTo>
                  <a:lnTo>
                    <a:pt x="601" y="189"/>
                  </a:lnTo>
                  <a:lnTo>
                    <a:pt x="598" y="189"/>
                  </a:lnTo>
                  <a:lnTo>
                    <a:pt x="598" y="187"/>
                  </a:lnTo>
                  <a:lnTo>
                    <a:pt x="597" y="185"/>
                  </a:lnTo>
                  <a:lnTo>
                    <a:pt x="598" y="184"/>
                  </a:lnTo>
                  <a:lnTo>
                    <a:pt x="598" y="183"/>
                  </a:lnTo>
                  <a:lnTo>
                    <a:pt x="598" y="182"/>
                  </a:lnTo>
                  <a:lnTo>
                    <a:pt x="600" y="182"/>
                  </a:lnTo>
                  <a:lnTo>
                    <a:pt x="601" y="182"/>
                  </a:lnTo>
                  <a:lnTo>
                    <a:pt x="601" y="180"/>
                  </a:lnTo>
                  <a:lnTo>
                    <a:pt x="604" y="179"/>
                  </a:lnTo>
                  <a:lnTo>
                    <a:pt x="608" y="178"/>
                  </a:lnTo>
                  <a:lnTo>
                    <a:pt x="609" y="175"/>
                  </a:lnTo>
                  <a:lnTo>
                    <a:pt x="610" y="175"/>
                  </a:lnTo>
                  <a:lnTo>
                    <a:pt x="612" y="171"/>
                  </a:lnTo>
                  <a:lnTo>
                    <a:pt x="611" y="171"/>
                  </a:lnTo>
                  <a:lnTo>
                    <a:pt x="610" y="170"/>
                  </a:lnTo>
                  <a:lnTo>
                    <a:pt x="609" y="171"/>
                  </a:lnTo>
                  <a:lnTo>
                    <a:pt x="606" y="173"/>
                  </a:lnTo>
                  <a:lnTo>
                    <a:pt x="604" y="175"/>
                  </a:lnTo>
                  <a:lnTo>
                    <a:pt x="604" y="176"/>
                  </a:lnTo>
                  <a:lnTo>
                    <a:pt x="600" y="178"/>
                  </a:lnTo>
                  <a:lnTo>
                    <a:pt x="596" y="179"/>
                  </a:lnTo>
                  <a:lnTo>
                    <a:pt x="595" y="179"/>
                  </a:lnTo>
                  <a:lnTo>
                    <a:pt x="594" y="179"/>
                  </a:lnTo>
                  <a:lnTo>
                    <a:pt x="594" y="178"/>
                  </a:lnTo>
                  <a:lnTo>
                    <a:pt x="594" y="176"/>
                  </a:lnTo>
                  <a:lnTo>
                    <a:pt x="594" y="175"/>
                  </a:lnTo>
                  <a:lnTo>
                    <a:pt x="596" y="175"/>
                  </a:lnTo>
                  <a:lnTo>
                    <a:pt x="598" y="171"/>
                  </a:lnTo>
                  <a:lnTo>
                    <a:pt x="598" y="170"/>
                  </a:lnTo>
                  <a:lnTo>
                    <a:pt x="597" y="169"/>
                  </a:lnTo>
                  <a:lnTo>
                    <a:pt x="596" y="170"/>
                  </a:lnTo>
                  <a:lnTo>
                    <a:pt x="596" y="171"/>
                  </a:lnTo>
                  <a:lnTo>
                    <a:pt x="594" y="173"/>
                  </a:lnTo>
                  <a:lnTo>
                    <a:pt x="592" y="175"/>
                  </a:lnTo>
                  <a:lnTo>
                    <a:pt x="592" y="176"/>
                  </a:lnTo>
                  <a:lnTo>
                    <a:pt x="591" y="176"/>
                  </a:lnTo>
                  <a:lnTo>
                    <a:pt x="591" y="175"/>
                  </a:lnTo>
                  <a:lnTo>
                    <a:pt x="590" y="175"/>
                  </a:lnTo>
                  <a:lnTo>
                    <a:pt x="591" y="176"/>
                  </a:lnTo>
                  <a:lnTo>
                    <a:pt x="591" y="178"/>
                  </a:lnTo>
                  <a:lnTo>
                    <a:pt x="591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2" y="182"/>
                  </a:lnTo>
                  <a:lnTo>
                    <a:pt x="592" y="183"/>
                  </a:lnTo>
                  <a:lnTo>
                    <a:pt x="591" y="184"/>
                  </a:lnTo>
                  <a:lnTo>
                    <a:pt x="591" y="186"/>
                  </a:lnTo>
                  <a:lnTo>
                    <a:pt x="591" y="187"/>
                  </a:lnTo>
                  <a:lnTo>
                    <a:pt x="591" y="189"/>
                  </a:lnTo>
                  <a:lnTo>
                    <a:pt x="590" y="189"/>
                  </a:lnTo>
                  <a:lnTo>
                    <a:pt x="589" y="189"/>
                  </a:lnTo>
                  <a:lnTo>
                    <a:pt x="586" y="192"/>
                  </a:lnTo>
                  <a:lnTo>
                    <a:pt x="581" y="189"/>
                  </a:lnTo>
                  <a:lnTo>
                    <a:pt x="579" y="191"/>
                  </a:lnTo>
                  <a:lnTo>
                    <a:pt x="577" y="192"/>
                  </a:lnTo>
                  <a:lnTo>
                    <a:pt x="574" y="191"/>
                  </a:lnTo>
                  <a:lnTo>
                    <a:pt x="573" y="189"/>
                  </a:lnTo>
                  <a:lnTo>
                    <a:pt x="570" y="191"/>
                  </a:lnTo>
                  <a:lnTo>
                    <a:pt x="570" y="189"/>
                  </a:lnTo>
                  <a:lnTo>
                    <a:pt x="570" y="186"/>
                  </a:lnTo>
                  <a:lnTo>
                    <a:pt x="573" y="185"/>
                  </a:lnTo>
                  <a:lnTo>
                    <a:pt x="574" y="183"/>
                  </a:lnTo>
                  <a:lnTo>
                    <a:pt x="572" y="185"/>
                  </a:lnTo>
                  <a:lnTo>
                    <a:pt x="570" y="186"/>
                  </a:lnTo>
                  <a:lnTo>
                    <a:pt x="567" y="189"/>
                  </a:lnTo>
                  <a:lnTo>
                    <a:pt x="564" y="186"/>
                  </a:lnTo>
                  <a:lnTo>
                    <a:pt x="561" y="185"/>
                  </a:lnTo>
                  <a:lnTo>
                    <a:pt x="562" y="182"/>
                  </a:lnTo>
                  <a:lnTo>
                    <a:pt x="563" y="179"/>
                  </a:lnTo>
                  <a:lnTo>
                    <a:pt x="566" y="170"/>
                  </a:lnTo>
                  <a:lnTo>
                    <a:pt x="570" y="163"/>
                  </a:lnTo>
                  <a:lnTo>
                    <a:pt x="573" y="161"/>
                  </a:lnTo>
                  <a:lnTo>
                    <a:pt x="574" y="161"/>
                  </a:lnTo>
                  <a:lnTo>
                    <a:pt x="574" y="160"/>
                  </a:lnTo>
                  <a:lnTo>
                    <a:pt x="575" y="160"/>
                  </a:lnTo>
                  <a:lnTo>
                    <a:pt x="576" y="158"/>
                  </a:lnTo>
                  <a:lnTo>
                    <a:pt x="577" y="158"/>
                  </a:lnTo>
                  <a:lnTo>
                    <a:pt x="578" y="157"/>
                  </a:lnTo>
                  <a:lnTo>
                    <a:pt x="579" y="156"/>
                  </a:lnTo>
                  <a:lnTo>
                    <a:pt x="579" y="157"/>
                  </a:lnTo>
                  <a:lnTo>
                    <a:pt x="583" y="156"/>
                  </a:lnTo>
                  <a:lnTo>
                    <a:pt x="587" y="156"/>
                  </a:lnTo>
                  <a:lnTo>
                    <a:pt x="588" y="155"/>
                  </a:lnTo>
                  <a:lnTo>
                    <a:pt x="592" y="153"/>
                  </a:lnTo>
                  <a:lnTo>
                    <a:pt x="597" y="151"/>
                  </a:lnTo>
                  <a:lnTo>
                    <a:pt x="602" y="150"/>
                  </a:lnTo>
                  <a:lnTo>
                    <a:pt x="603" y="149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6" y="147"/>
                  </a:lnTo>
                  <a:lnTo>
                    <a:pt x="601" y="149"/>
                  </a:lnTo>
                  <a:lnTo>
                    <a:pt x="596" y="150"/>
                  </a:lnTo>
                  <a:lnTo>
                    <a:pt x="591" y="151"/>
                  </a:lnTo>
                  <a:lnTo>
                    <a:pt x="587" y="153"/>
                  </a:lnTo>
                  <a:lnTo>
                    <a:pt x="587" y="152"/>
                  </a:lnTo>
                  <a:lnTo>
                    <a:pt x="581" y="153"/>
                  </a:lnTo>
                  <a:lnTo>
                    <a:pt x="577" y="155"/>
                  </a:lnTo>
                  <a:lnTo>
                    <a:pt x="576" y="156"/>
                  </a:lnTo>
                  <a:lnTo>
                    <a:pt x="575" y="156"/>
                  </a:lnTo>
                  <a:lnTo>
                    <a:pt x="574" y="156"/>
                  </a:lnTo>
                  <a:lnTo>
                    <a:pt x="572" y="157"/>
                  </a:lnTo>
                  <a:lnTo>
                    <a:pt x="567" y="160"/>
                  </a:lnTo>
                  <a:lnTo>
                    <a:pt x="564" y="164"/>
                  </a:lnTo>
                  <a:lnTo>
                    <a:pt x="564" y="167"/>
                  </a:lnTo>
                  <a:lnTo>
                    <a:pt x="563" y="168"/>
                  </a:lnTo>
                  <a:lnTo>
                    <a:pt x="562" y="170"/>
                  </a:lnTo>
                  <a:lnTo>
                    <a:pt x="557" y="178"/>
                  </a:lnTo>
                  <a:lnTo>
                    <a:pt x="557" y="180"/>
                  </a:lnTo>
                  <a:lnTo>
                    <a:pt x="556" y="181"/>
                  </a:lnTo>
                  <a:lnTo>
                    <a:pt x="556" y="183"/>
                  </a:lnTo>
                  <a:lnTo>
                    <a:pt x="553" y="183"/>
                  </a:lnTo>
                  <a:lnTo>
                    <a:pt x="551" y="182"/>
                  </a:lnTo>
                  <a:lnTo>
                    <a:pt x="549" y="181"/>
                  </a:lnTo>
                  <a:lnTo>
                    <a:pt x="546" y="180"/>
                  </a:lnTo>
                  <a:lnTo>
                    <a:pt x="544" y="178"/>
                  </a:lnTo>
                  <a:lnTo>
                    <a:pt x="542" y="175"/>
                  </a:lnTo>
                  <a:lnTo>
                    <a:pt x="538" y="172"/>
                  </a:lnTo>
                  <a:lnTo>
                    <a:pt x="535" y="169"/>
                  </a:lnTo>
                  <a:lnTo>
                    <a:pt x="533" y="168"/>
                  </a:lnTo>
                  <a:lnTo>
                    <a:pt x="532" y="166"/>
                  </a:lnTo>
                  <a:lnTo>
                    <a:pt x="532" y="164"/>
                  </a:lnTo>
                  <a:lnTo>
                    <a:pt x="533" y="164"/>
                  </a:lnTo>
                  <a:lnTo>
                    <a:pt x="533" y="163"/>
                  </a:lnTo>
                  <a:lnTo>
                    <a:pt x="534" y="163"/>
                  </a:lnTo>
                  <a:lnTo>
                    <a:pt x="537" y="162"/>
                  </a:lnTo>
                  <a:lnTo>
                    <a:pt x="540" y="161"/>
                  </a:lnTo>
                  <a:lnTo>
                    <a:pt x="544" y="160"/>
                  </a:lnTo>
                  <a:lnTo>
                    <a:pt x="546" y="160"/>
                  </a:lnTo>
                  <a:lnTo>
                    <a:pt x="550" y="160"/>
                  </a:lnTo>
                  <a:lnTo>
                    <a:pt x="552" y="161"/>
                  </a:lnTo>
                  <a:lnTo>
                    <a:pt x="557" y="160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4" y="157"/>
                  </a:lnTo>
                  <a:lnTo>
                    <a:pt x="565" y="155"/>
                  </a:lnTo>
                  <a:lnTo>
                    <a:pt x="569" y="153"/>
                  </a:lnTo>
                  <a:lnTo>
                    <a:pt x="570" y="155"/>
                  </a:lnTo>
                  <a:lnTo>
                    <a:pt x="570" y="153"/>
                  </a:lnTo>
                  <a:lnTo>
                    <a:pt x="570" y="152"/>
                  </a:lnTo>
                  <a:lnTo>
                    <a:pt x="569" y="152"/>
                  </a:lnTo>
                  <a:lnTo>
                    <a:pt x="570" y="151"/>
                  </a:lnTo>
                  <a:lnTo>
                    <a:pt x="570" y="150"/>
                  </a:lnTo>
                  <a:lnTo>
                    <a:pt x="572" y="150"/>
                  </a:lnTo>
                  <a:lnTo>
                    <a:pt x="573" y="149"/>
                  </a:lnTo>
                  <a:lnTo>
                    <a:pt x="573" y="148"/>
                  </a:lnTo>
                  <a:lnTo>
                    <a:pt x="574" y="147"/>
                  </a:lnTo>
                  <a:lnTo>
                    <a:pt x="577" y="145"/>
                  </a:lnTo>
                  <a:lnTo>
                    <a:pt x="580" y="141"/>
                  </a:lnTo>
                  <a:lnTo>
                    <a:pt x="580" y="140"/>
                  </a:lnTo>
                  <a:lnTo>
                    <a:pt x="581" y="140"/>
                  </a:lnTo>
                  <a:lnTo>
                    <a:pt x="581" y="139"/>
                  </a:lnTo>
                  <a:lnTo>
                    <a:pt x="580" y="139"/>
                  </a:lnTo>
                  <a:lnTo>
                    <a:pt x="579" y="138"/>
                  </a:lnTo>
                  <a:lnTo>
                    <a:pt x="578" y="139"/>
                  </a:lnTo>
                  <a:lnTo>
                    <a:pt x="576" y="139"/>
                  </a:lnTo>
                  <a:lnTo>
                    <a:pt x="574" y="141"/>
                  </a:lnTo>
                  <a:lnTo>
                    <a:pt x="570" y="142"/>
                  </a:lnTo>
                  <a:lnTo>
                    <a:pt x="566" y="147"/>
                  </a:lnTo>
                  <a:lnTo>
                    <a:pt x="565" y="149"/>
                  </a:lnTo>
                  <a:lnTo>
                    <a:pt x="563" y="151"/>
                  </a:lnTo>
                  <a:lnTo>
                    <a:pt x="560" y="152"/>
                  </a:lnTo>
                  <a:lnTo>
                    <a:pt x="555" y="155"/>
                  </a:lnTo>
                  <a:lnTo>
                    <a:pt x="549" y="153"/>
                  </a:lnTo>
                  <a:lnTo>
                    <a:pt x="544" y="155"/>
                  </a:lnTo>
                  <a:lnTo>
                    <a:pt x="540" y="156"/>
                  </a:lnTo>
                  <a:lnTo>
                    <a:pt x="533" y="157"/>
                  </a:lnTo>
                  <a:lnTo>
                    <a:pt x="529" y="158"/>
                  </a:lnTo>
                  <a:lnTo>
                    <a:pt x="528" y="157"/>
                  </a:lnTo>
                  <a:lnTo>
                    <a:pt x="527" y="156"/>
                  </a:lnTo>
                  <a:lnTo>
                    <a:pt x="526" y="155"/>
                  </a:lnTo>
                  <a:lnTo>
                    <a:pt x="526" y="153"/>
                  </a:lnTo>
                  <a:lnTo>
                    <a:pt x="524" y="152"/>
                  </a:lnTo>
                  <a:lnTo>
                    <a:pt x="524" y="150"/>
                  </a:lnTo>
                  <a:lnTo>
                    <a:pt x="524" y="149"/>
                  </a:lnTo>
                  <a:lnTo>
                    <a:pt x="524" y="148"/>
                  </a:lnTo>
                  <a:lnTo>
                    <a:pt x="524" y="147"/>
                  </a:lnTo>
                  <a:lnTo>
                    <a:pt x="528" y="142"/>
                  </a:lnTo>
                  <a:lnTo>
                    <a:pt x="529" y="142"/>
                  </a:lnTo>
                  <a:lnTo>
                    <a:pt x="531" y="146"/>
                  </a:lnTo>
                  <a:lnTo>
                    <a:pt x="532" y="146"/>
                  </a:lnTo>
                  <a:lnTo>
                    <a:pt x="534" y="145"/>
                  </a:lnTo>
                  <a:lnTo>
                    <a:pt x="538" y="142"/>
                  </a:lnTo>
                  <a:lnTo>
                    <a:pt x="537" y="141"/>
                  </a:lnTo>
                  <a:lnTo>
                    <a:pt x="533" y="142"/>
                  </a:lnTo>
                  <a:lnTo>
                    <a:pt x="531" y="140"/>
                  </a:lnTo>
                  <a:lnTo>
                    <a:pt x="529" y="139"/>
                  </a:lnTo>
                  <a:lnTo>
                    <a:pt x="528" y="137"/>
                  </a:lnTo>
                  <a:lnTo>
                    <a:pt x="528" y="136"/>
                  </a:lnTo>
                  <a:lnTo>
                    <a:pt x="531" y="135"/>
                  </a:lnTo>
                  <a:lnTo>
                    <a:pt x="532" y="133"/>
                  </a:lnTo>
                  <a:lnTo>
                    <a:pt x="534" y="132"/>
                  </a:lnTo>
                  <a:lnTo>
                    <a:pt x="538" y="127"/>
                  </a:lnTo>
                  <a:lnTo>
                    <a:pt x="538" y="129"/>
                  </a:lnTo>
                  <a:lnTo>
                    <a:pt x="540" y="129"/>
                  </a:lnTo>
                  <a:lnTo>
                    <a:pt x="540" y="127"/>
                  </a:lnTo>
                  <a:lnTo>
                    <a:pt x="538" y="126"/>
                  </a:lnTo>
                  <a:lnTo>
                    <a:pt x="538" y="125"/>
                  </a:lnTo>
                  <a:lnTo>
                    <a:pt x="543" y="124"/>
                  </a:lnTo>
                  <a:lnTo>
                    <a:pt x="544" y="124"/>
                  </a:lnTo>
                  <a:lnTo>
                    <a:pt x="549" y="123"/>
                  </a:lnTo>
                  <a:lnTo>
                    <a:pt x="547" y="124"/>
                  </a:lnTo>
                  <a:lnTo>
                    <a:pt x="549" y="124"/>
                  </a:lnTo>
                  <a:lnTo>
                    <a:pt x="550" y="124"/>
                  </a:lnTo>
                  <a:lnTo>
                    <a:pt x="551" y="124"/>
                  </a:lnTo>
                  <a:lnTo>
                    <a:pt x="552" y="124"/>
                  </a:lnTo>
                  <a:lnTo>
                    <a:pt x="555" y="126"/>
                  </a:lnTo>
                  <a:lnTo>
                    <a:pt x="556" y="125"/>
                  </a:lnTo>
                  <a:lnTo>
                    <a:pt x="555" y="125"/>
                  </a:lnTo>
                  <a:lnTo>
                    <a:pt x="555" y="124"/>
                  </a:lnTo>
                  <a:lnTo>
                    <a:pt x="551" y="122"/>
                  </a:lnTo>
                  <a:lnTo>
                    <a:pt x="547" y="121"/>
                  </a:lnTo>
                  <a:lnTo>
                    <a:pt x="546" y="122"/>
                  </a:lnTo>
                  <a:lnTo>
                    <a:pt x="545" y="121"/>
                  </a:lnTo>
                  <a:lnTo>
                    <a:pt x="545" y="119"/>
                  </a:lnTo>
                  <a:lnTo>
                    <a:pt x="544" y="119"/>
                  </a:lnTo>
                  <a:lnTo>
                    <a:pt x="543" y="121"/>
                  </a:lnTo>
                  <a:lnTo>
                    <a:pt x="542" y="122"/>
                  </a:lnTo>
                  <a:lnTo>
                    <a:pt x="538" y="123"/>
                  </a:lnTo>
                  <a:lnTo>
                    <a:pt x="534" y="125"/>
                  </a:lnTo>
                  <a:lnTo>
                    <a:pt x="532" y="126"/>
                  </a:lnTo>
                  <a:lnTo>
                    <a:pt x="530" y="129"/>
                  </a:lnTo>
                  <a:lnTo>
                    <a:pt x="524" y="133"/>
                  </a:lnTo>
                  <a:lnTo>
                    <a:pt x="524" y="134"/>
                  </a:lnTo>
                  <a:lnTo>
                    <a:pt x="522" y="135"/>
                  </a:lnTo>
                  <a:lnTo>
                    <a:pt x="521" y="135"/>
                  </a:lnTo>
                  <a:lnTo>
                    <a:pt x="521" y="134"/>
                  </a:lnTo>
                  <a:lnTo>
                    <a:pt x="521" y="133"/>
                  </a:lnTo>
                  <a:lnTo>
                    <a:pt x="518" y="129"/>
                  </a:lnTo>
                  <a:lnTo>
                    <a:pt x="518" y="127"/>
                  </a:lnTo>
                  <a:lnTo>
                    <a:pt x="522" y="124"/>
                  </a:lnTo>
                  <a:lnTo>
                    <a:pt x="527" y="121"/>
                  </a:lnTo>
                  <a:lnTo>
                    <a:pt x="528" y="121"/>
                  </a:lnTo>
                  <a:lnTo>
                    <a:pt x="528" y="119"/>
                  </a:lnTo>
                  <a:lnTo>
                    <a:pt x="528" y="118"/>
                  </a:lnTo>
                  <a:lnTo>
                    <a:pt x="531" y="118"/>
                  </a:lnTo>
                  <a:lnTo>
                    <a:pt x="531" y="116"/>
                  </a:lnTo>
                  <a:lnTo>
                    <a:pt x="529" y="116"/>
                  </a:lnTo>
                  <a:lnTo>
                    <a:pt x="527" y="117"/>
                  </a:lnTo>
                  <a:lnTo>
                    <a:pt x="527" y="116"/>
                  </a:lnTo>
                  <a:lnTo>
                    <a:pt x="527" y="115"/>
                  </a:lnTo>
                  <a:lnTo>
                    <a:pt x="526" y="111"/>
                  </a:lnTo>
                  <a:lnTo>
                    <a:pt x="524" y="111"/>
                  </a:lnTo>
                  <a:lnTo>
                    <a:pt x="524" y="112"/>
                  </a:lnTo>
                  <a:lnTo>
                    <a:pt x="524" y="114"/>
                  </a:lnTo>
                  <a:lnTo>
                    <a:pt x="524" y="115"/>
                  </a:lnTo>
                  <a:lnTo>
                    <a:pt x="522" y="115"/>
                  </a:lnTo>
                  <a:lnTo>
                    <a:pt x="521" y="115"/>
                  </a:lnTo>
                  <a:lnTo>
                    <a:pt x="520" y="114"/>
                  </a:lnTo>
                  <a:lnTo>
                    <a:pt x="519" y="114"/>
                  </a:lnTo>
                  <a:lnTo>
                    <a:pt x="519" y="116"/>
                  </a:lnTo>
                  <a:lnTo>
                    <a:pt x="518" y="116"/>
                  </a:lnTo>
                  <a:lnTo>
                    <a:pt x="517" y="117"/>
                  </a:lnTo>
                  <a:lnTo>
                    <a:pt x="517" y="118"/>
                  </a:lnTo>
                  <a:lnTo>
                    <a:pt x="517" y="121"/>
                  </a:lnTo>
                  <a:lnTo>
                    <a:pt x="517" y="122"/>
                  </a:lnTo>
                  <a:lnTo>
                    <a:pt x="516" y="123"/>
                  </a:lnTo>
                  <a:lnTo>
                    <a:pt x="516" y="122"/>
                  </a:lnTo>
                  <a:lnTo>
                    <a:pt x="512" y="123"/>
                  </a:lnTo>
                  <a:lnTo>
                    <a:pt x="512" y="122"/>
                  </a:lnTo>
                  <a:lnTo>
                    <a:pt x="512" y="119"/>
                  </a:lnTo>
                  <a:lnTo>
                    <a:pt x="512" y="118"/>
                  </a:lnTo>
                  <a:lnTo>
                    <a:pt x="509" y="118"/>
                  </a:lnTo>
                  <a:lnTo>
                    <a:pt x="509" y="117"/>
                  </a:lnTo>
                  <a:close/>
                  <a:moveTo>
                    <a:pt x="581" y="302"/>
                  </a:moveTo>
                  <a:lnTo>
                    <a:pt x="580" y="305"/>
                  </a:lnTo>
                  <a:lnTo>
                    <a:pt x="581" y="304"/>
                  </a:lnTo>
                  <a:lnTo>
                    <a:pt x="581" y="302"/>
                  </a:lnTo>
                  <a:close/>
                  <a:moveTo>
                    <a:pt x="583" y="300"/>
                  </a:moveTo>
                  <a:lnTo>
                    <a:pt x="581" y="300"/>
                  </a:lnTo>
                  <a:lnTo>
                    <a:pt x="581" y="301"/>
                  </a:lnTo>
                  <a:lnTo>
                    <a:pt x="583" y="301"/>
                  </a:lnTo>
                  <a:lnTo>
                    <a:pt x="583" y="300"/>
                  </a:lnTo>
                  <a:close/>
                  <a:moveTo>
                    <a:pt x="543" y="386"/>
                  </a:moveTo>
                  <a:lnTo>
                    <a:pt x="542" y="388"/>
                  </a:lnTo>
                  <a:lnTo>
                    <a:pt x="542" y="389"/>
                  </a:lnTo>
                  <a:lnTo>
                    <a:pt x="542" y="390"/>
                  </a:lnTo>
                  <a:lnTo>
                    <a:pt x="541" y="391"/>
                  </a:lnTo>
                  <a:lnTo>
                    <a:pt x="541" y="392"/>
                  </a:lnTo>
                  <a:lnTo>
                    <a:pt x="542" y="395"/>
                  </a:lnTo>
                  <a:lnTo>
                    <a:pt x="542" y="396"/>
                  </a:lnTo>
                  <a:lnTo>
                    <a:pt x="541" y="397"/>
                  </a:lnTo>
                  <a:lnTo>
                    <a:pt x="542" y="397"/>
                  </a:lnTo>
                  <a:lnTo>
                    <a:pt x="543" y="398"/>
                  </a:lnTo>
                  <a:lnTo>
                    <a:pt x="543" y="397"/>
                  </a:lnTo>
                  <a:lnTo>
                    <a:pt x="543" y="396"/>
                  </a:lnTo>
                  <a:lnTo>
                    <a:pt x="543" y="395"/>
                  </a:lnTo>
                  <a:lnTo>
                    <a:pt x="543" y="393"/>
                  </a:lnTo>
                  <a:lnTo>
                    <a:pt x="542" y="392"/>
                  </a:lnTo>
                  <a:lnTo>
                    <a:pt x="542" y="391"/>
                  </a:lnTo>
                  <a:lnTo>
                    <a:pt x="542" y="390"/>
                  </a:lnTo>
                  <a:lnTo>
                    <a:pt x="543" y="389"/>
                  </a:lnTo>
                  <a:lnTo>
                    <a:pt x="543" y="388"/>
                  </a:lnTo>
                  <a:lnTo>
                    <a:pt x="543" y="386"/>
                  </a:lnTo>
                  <a:close/>
                  <a:moveTo>
                    <a:pt x="779" y="1166"/>
                  </a:moveTo>
                  <a:lnTo>
                    <a:pt x="780" y="1166"/>
                  </a:lnTo>
                  <a:lnTo>
                    <a:pt x="780" y="1165"/>
                  </a:lnTo>
                  <a:lnTo>
                    <a:pt x="779" y="1165"/>
                  </a:lnTo>
                  <a:lnTo>
                    <a:pt x="779" y="1166"/>
                  </a:lnTo>
                  <a:close/>
                  <a:moveTo>
                    <a:pt x="783" y="1163"/>
                  </a:moveTo>
                  <a:lnTo>
                    <a:pt x="784" y="1163"/>
                  </a:lnTo>
                  <a:lnTo>
                    <a:pt x="783" y="1162"/>
                  </a:lnTo>
                  <a:lnTo>
                    <a:pt x="783" y="1163"/>
                  </a:lnTo>
                  <a:close/>
                  <a:moveTo>
                    <a:pt x="772" y="1153"/>
                  </a:moveTo>
                  <a:lnTo>
                    <a:pt x="772" y="1154"/>
                  </a:lnTo>
                  <a:lnTo>
                    <a:pt x="773" y="1153"/>
                  </a:lnTo>
                  <a:lnTo>
                    <a:pt x="772" y="1153"/>
                  </a:lnTo>
                  <a:close/>
                  <a:moveTo>
                    <a:pt x="773" y="1152"/>
                  </a:moveTo>
                  <a:lnTo>
                    <a:pt x="775" y="1151"/>
                  </a:lnTo>
                  <a:lnTo>
                    <a:pt x="775" y="1150"/>
                  </a:lnTo>
                  <a:lnTo>
                    <a:pt x="773" y="1152"/>
                  </a:lnTo>
                  <a:close/>
                  <a:moveTo>
                    <a:pt x="768" y="1150"/>
                  </a:moveTo>
                  <a:lnTo>
                    <a:pt x="769" y="1150"/>
                  </a:lnTo>
                  <a:lnTo>
                    <a:pt x="769" y="1148"/>
                  </a:lnTo>
                  <a:lnTo>
                    <a:pt x="768" y="1148"/>
                  </a:lnTo>
                  <a:lnTo>
                    <a:pt x="768" y="1150"/>
                  </a:lnTo>
                  <a:close/>
                  <a:moveTo>
                    <a:pt x="766" y="1147"/>
                  </a:moveTo>
                  <a:lnTo>
                    <a:pt x="766" y="1148"/>
                  </a:lnTo>
                  <a:lnTo>
                    <a:pt x="768" y="1148"/>
                  </a:lnTo>
                  <a:lnTo>
                    <a:pt x="768" y="1147"/>
                  </a:lnTo>
                  <a:lnTo>
                    <a:pt x="766" y="1147"/>
                  </a:lnTo>
                  <a:close/>
                  <a:moveTo>
                    <a:pt x="766" y="1144"/>
                  </a:moveTo>
                  <a:lnTo>
                    <a:pt x="764" y="1144"/>
                  </a:lnTo>
                  <a:lnTo>
                    <a:pt x="764" y="1146"/>
                  </a:lnTo>
                  <a:lnTo>
                    <a:pt x="766" y="1146"/>
                  </a:lnTo>
                  <a:lnTo>
                    <a:pt x="766" y="1144"/>
                  </a:lnTo>
                  <a:close/>
                  <a:moveTo>
                    <a:pt x="828" y="1136"/>
                  </a:moveTo>
                  <a:lnTo>
                    <a:pt x="828" y="1135"/>
                  </a:lnTo>
                  <a:lnTo>
                    <a:pt x="826" y="1135"/>
                  </a:lnTo>
                  <a:lnTo>
                    <a:pt x="826" y="1136"/>
                  </a:lnTo>
                  <a:lnTo>
                    <a:pt x="828" y="1136"/>
                  </a:lnTo>
                  <a:close/>
                  <a:moveTo>
                    <a:pt x="809" y="1132"/>
                  </a:moveTo>
                  <a:lnTo>
                    <a:pt x="808" y="1132"/>
                  </a:lnTo>
                  <a:lnTo>
                    <a:pt x="809" y="1133"/>
                  </a:lnTo>
                  <a:lnTo>
                    <a:pt x="809" y="1132"/>
                  </a:lnTo>
                  <a:close/>
                  <a:moveTo>
                    <a:pt x="904" y="1115"/>
                  </a:moveTo>
                  <a:lnTo>
                    <a:pt x="904" y="1117"/>
                  </a:lnTo>
                  <a:lnTo>
                    <a:pt x="905" y="1115"/>
                  </a:lnTo>
                  <a:lnTo>
                    <a:pt x="904" y="1115"/>
                  </a:lnTo>
                  <a:close/>
                  <a:moveTo>
                    <a:pt x="889" y="1111"/>
                  </a:moveTo>
                  <a:lnTo>
                    <a:pt x="889" y="1110"/>
                  </a:lnTo>
                  <a:lnTo>
                    <a:pt x="887" y="1111"/>
                  </a:lnTo>
                  <a:lnTo>
                    <a:pt x="889" y="1111"/>
                  </a:lnTo>
                  <a:close/>
                  <a:moveTo>
                    <a:pt x="817" y="1110"/>
                  </a:moveTo>
                  <a:lnTo>
                    <a:pt x="818" y="1110"/>
                  </a:lnTo>
                  <a:lnTo>
                    <a:pt x="818" y="1109"/>
                  </a:lnTo>
                  <a:lnTo>
                    <a:pt x="817" y="1109"/>
                  </a:lnTo>
                  <a:lnTo>
                    <a:pt x="817" y="1110"/>
                  </a:lnTo>
                  <a:close/>
                  <a:moveTo>
                    <a:pt x="880" y="1109"/>
                  </a:moveTo>
                  <a:lnTo>
                    <a:pt x="880" y="1110"/>
                  </a:lnTo>
                  <a:lnTo>
                    <a:pt x="881" y="1109"/>
                  </a:lnTo>
                  <a:lnTo>
                    <a:pt x="880" y="1109"/>
                  </a:lnTo>
                  <a:close/>
                  <a:moveTo>
                    <a:pt x="818" y="1107"/>
                  </a:moveTo>
                  <a:lnTo>
                    <a:pt x="817" y="1107"/>
                  </a:lnTo>
                  <a:lnTo>
                    <a:pt x="817" y="1108"/>
                  </a:lnTo>
                  <a:lnTo>
                    <a:pt x="818" y="1108"/>
                  </a:lnTo>
                  <a:lnTo>
                    <a:pt x="818" y="1107"/>
                  </a:lnTo>
                  <a:close/>
                  <a:moveTo>
                    <a:pt x="819" y="1107"/>
                  </a:moveTo>
                  <a:lnTo>
                    <a:pt x="819" y="1106"/>
                  </a:lnTo>
                  <a:lnTo>
                    <a:pt x="818" y="1107"/>
                  </a:lnTo>
                  <a:lnTo>
                    <a:pt x="819" y="1108"/>
                  </a:lnTo>
                  <a:lnTo>
                    <a:pt x="819" y="1107"/>
                  </a:lnTo>
                  <a:close/>
                  <a:moveTo>
                    <a:pt x="895" y="1107"/>
                  </a:moveTo>
                  <a:lnTo>
                    <a:pt x="895" y="1106"/>
                  </a:lnTo>
                  <a:lnTo>
                    <a:pt x="894" y="1108"/>
                  </a:lnTo>
                  <a:lnTo>
                    <a:pt x="895" y="1107"/>
                  </a:lnTo>
                  <a:close/>
                  <a:moveTo>
                    <a:pt x="896" y="1107"/>
                  </a:moveTo>
                  <a:lnTo>
                    <a:pt x="896" y="1108"/>
                  </a:lnTo>
                  <a:lnTo>
                    <a:pt x="897" y="1108"/>
                  </a:lnTo>
                  <a:lnTo>
                    <a:pt x="898" y="1108"/>
                  </a:lnTo>
                  <a:lnTo>
                    <a:pt x="897" y="1107"/>
                  </a:lnTo>
                  <a:lnTo>
                    <a:pt x="896" y="1107"/>
                  </a:lnTo>
                  <a:close/>
                  <a:moveTo>
                    <a:pt x="820" y="1105"/>
                  </a:moveTo>
                  <a:lnTo>
                    <a:pt x="820" y="1106"/>
                  </a:lnTo>
                  <a:lnTo>
                    <a:pt x="821" y="1105"/>
                  </a:lnTo>
                  <a:lnTo>
                    <a:pt x="820" y="1105"/>
                  </a:lnTo>
                  <a:close/>
                  <a:moveTo>
                    <a:pt x="898" y="1104"/>
                  </a:moveTo>
                  <a:lnTo>
                    <a:pt x="897" y="1105"/>
                  </a:lnTo>
                  <a:lnTo>
                    <a:pt x="897" y="1106"/>
                  </a:lnTo>
                  <a:lnTo>
                    <a:pt x="898" y="1105"/>
                  </a:lnTo>
                  <a:lnTo>
                    <a:pt x="898" y="1104"/>
                  </a:lnTo>
                  <a:close/>
                  <a:moveTo>
                    <a:pt x="823" y="1104"/>
                  </a:moveTo>
                  <a:lnTo>
                    <a:pt x="821" y="1104"/>
                  </a:lnTo>
                  <a:lnTo>
                    <a:pt x="821" y="1105"/>
                  </a:lnTo>
                  <a:lnTo>
                    <a:pt x="823" y="1105"/>
                  </a:lnTo>
                  <a:lnTo>
                    <a:pt x="823" y="1104"/>
                  </a:lnTo>
                  <a:close/>
                  <a:moveTo>
                    <a:pt x="910" y="1105"/>
                  </a:moveTo>
                  <a:lnTo>
                    <a:pt x="910" y="1104"/>
                  </a:lnTo>
                  <a:lnTo>
                    <a:pt x="909" y="1105"/>
                  </a:lnTo>
                  <a:lnTo>
                    <a:pt x="910" y="1105"/>
                  </a:lnTo>
                  <a:close/>
                  <a:moveTo>
                    <a:pt x="791" y="1101"/>
                  </a:moveTo>
                  <a:lnTo>
                    <a:pt x="790" y="1101"/>
                  </a:lnTo>
                  <a:lnTo>
                    <a:pt x="790" y="1102"/>
                  </a:lnTo>
                  <a:lnTo>
                    <a:pt x="791" y="1101"/>
                  </a:lnTo>
                  <a:close/>
                  <a:moveTo>
                    <a:pt x="789" y="1101"/>
                  </a:moveTo>
                  <a:lnTo>
                    <a:pt x="790" y="1101"/>
                  </a:lnTo>
                  <a:lnTo>
                    <a:pt x="790" y="1099"/>
                  </a:lnTo>
                  <a:lnTo>
                    <a:pt x="789" y="1101"/>
                  </a:lnTo>
                  <a:close/>
                  <a:moveTo>
                    <a:pt x="791" y="1098"/>
                  </a:moveTo>
                  <a:lnTo>
                    <a:pt x="790" y="1099"/>
                  </a:lnTo>
                  <a:lnTo>
                    <a:pt x="791" y="1099"/>
                  </a:lnTo>
                  <a:lnTo>
                    <a:pt x="791" y="1098"/>
                  </a:lnTo>
                  <a:close/>
                  <a:moveTo>
                    <a:pt x="901" y="1096"/>
                  </a:moveTo>
                  <a:lnTo>
                    <a:pt x="904" y="1097"/>
                  </a:lnTo>
                  <a:lnTo>
                    <a:pt x="905" y="1097"/>
                  </a:lnTo>
                  <a:lnTo>
                    <a:pt x="905" y="1096"/>
                  </a:lnTo>
                  <a:lnTo>
                    <a:pt x="905" y="1095"/>
                  </a:lnTo>
                  <a:lnTo>
                    <a:pt x="904" y="1096"/>
                  </a:lnTo>
                  <a:lnTo>
                    <a:pt x="901" y="1096"/>
                  </a:lnTo>
                  <a:close/>
                  <a:moveTo>
                    <a:pt x="904" y="1090"/>
                  </a:moveTo>
                  <a:lnTo>
                    <a:pt x="901" y="1090"/>
                  </a:lnTo>
                  <a:lnTo>
                    <a:pt x="901" y="1092"/>
                  </a:lnTo>
                  <a:lnTo>
                    <a:pt x="904" y="1090"/>
                  </a:lnTo>
                  <a:close/>
                  <a:moveTo>
                    <a:pt x="905" y="1090"/>
                  </a:moveTo>
                  <a:lnTo>
                    <a:pt x="904" y="1090"/>
                  </a:lnTo>
                  <a:lnTo>
                    <a:pt x="904" y="1092"/>
                  </a:lnTo>
                  <a:lnTo>
                    <a:pt x="905" y="1090"/>
                  </a:lnTo>
                  <a:close/>
                  <a:moveTo>
                    <a:pt x="849" y="1087"/>
                  </a:moveTo>
                  <a:lnTo>
                    <a:pt x="849" y="1088"/>
                  </a:lnTo>
                  <a:lnTo>
                    <a:pt x="850" y="1087"/>
                  </a:lnTo>
                  <a:lnTo>
                    <a:pt x="849" y="1087"/>
                  </a:lnTo>
                  <a:close/>
                  <a:moveTo>
                    <a:pt x="185" y="1087"/>
                  </a:moveTo>
                  <a:lnTo>
                    <a:pt x="185" y="1086"/>
                  </a:lnTo>
                  <a:lnTo>
                    <a:pt x="184" y="1086"/>
                  </a:lnTo>
                  <a:lnTo>
                    <a:pt x="183" y="1086"/>
                  </a:lnTo>
                  <a:lnTo>
                    <a:pt x="183" y="1087"/>
                  </a:lnTo>
                  <a:lnTo>
                    <a:pt x="184" y="1087"/>
                  </a:lnTo>
                  <a:lnTo>
                    <a:pt x="185" y="1087"/>
                  </a:lnTo>
                  <a:close/>
                  <a:moveTo>
                    <a:pt x="794" y="1086"/>
                  </a:moveTo>
                  <a:lnTo>
                    <a:pt x="793" y="1086"/>
                  </a:lnTo>
                  <a:lnTo>
                    <a:pt x="794" y="1087"/>
                  </a:lnTo>
                  <a:lnTo>
                    <a:pt x="794" y="1086"/>
                  </a:lnTo>
                  <a:close/>
                  <a:moveTo>
                    <a:pt x="180" y="1084"/>
                  </a:moveTo>
                  <a:lnTo>
                    <a:pt x="181" y="1086"/>
                  </a:lnTo>
                  <a:lnTo>
                    <a:pt x="181" y="1084"/>
                  </a:lnTo>
                  <a:lnTo>
                    <a:pt x="180" y="1084"/>
                  </a:lnTo>
                  <a:close/>
                  <a:moveTo>
                    <a:pt x="180" y="1083"/>
                  </a:moveTo>
                  <a:lnTo>
                    <a:pt x="181" y="1084"/>
                  </a:lnTo>
                  <a:lnTo>
                    <a:pt x="181" y="1083"/>
                  </a:lnTo>
                  <a:lnTo>
                    <a:pt x="180" y="1083"/>
                  </a:lnTo>
                  <a:close/>
                  <a:moveTo>
                    <a:pt x="750" y="1082"/>
                  </a:moveTo>
                  <a:lnTo>
                    <a:pt x="750" y="1081"/>
                  </a:lnTo>
                  <a:lnTo>
                    <a:pt x="749" y="1082"/>
                  </a:lnTo>
                  <a:lnTo>
                    <a:pt x="750" y="1082"/>
                  </a:lnTo>
                  <a:close/>
                  <a:moveTo>
                    <a:pt x="155" y="1081"/>
                  </a:moveTo>
                  <a:lnTo>
                    <a:pt x="155" y="1079"/>
                  </a:lnTo>
                  <a:lnTo>
                    <a:pt x="154" y="1079"/>
                  </a:lnTo>
                  <a:lnTo>
                    <a:pt x="155" y="1081"/>
                  </a:lnTo>
                  <a:close/>
                  <a:moveTo>
                    <a:pt x="156" y="1079"/>
                  </a:moveTo>
                  <a:lnTo>
                    <a:pt x="156" y="1078"/>
                  </a:lnTo>
                  <a:lnTo>
                    <a:pt x="155" y="1079"/>
                  </a:lnTo>
                  <a:lnTo>
                    <a:pt x="156" y="1079"/>
                  </a:lnTo>
                  <a:close/>
                  <a:moveTo>
                    <a:pt x="883" y="1075"/>
                  </a:moveTo>
                  <a:lnTo>
                    <a:pt x="883" y="1076"/>
                  </a:lnTo>
                  <a:lnTo>
                    <a:pt x="884" y="1075"/>
                  </a:lnTo>
                  <a:lnTo>
                    <a:pt x="883" y="1075"/>
                  </a:lnTo>
                  <a:close/>
                  <a:moveTo>
                    <a:pt x="893" y="1075"/>
                  </a:moveTo>
                  <a:lnTo>
                    <a:pt x="892" y="1075"/>
                  </a:lnTo>
                  <a:lnTo>
                    <a:pt x="892" y="1076"/>
                  </a:lnTo>
                  <a:lnTo>
                    <a:pt x="893" y="1076"/>
                  </a:lnTo>
                  <a:lnTo>
                    <a:pt x="893" y="1075"/>
                  </a:lnTo>
                  <a:close/>
                  <a:moveTo>
                    <a:pt x="169" y="1074"/>
                  </a:moveTo>
                  <a:lnTo>
                    <a:pt x="168" y="1074"/>
                  </a:lnTo>
                  <a:lnTo>
                    <a:pt x="168" y="1075"/>
                  </a:lnTo>
                  <a:lnTo>
                    <a:pt x="169" y="1075"/>
                  </a:lnTo>
                  <a:lnTo>
                    <a:pt x="169" y="1074"/>
                  </a:lnTo>
                  <a:close/>
                  <a:moveTo>
                    <a:pt x="892" y="1074"/>
                  </a:moveTo>
                  <a:lnTo>
                    <a:pt x="892" y="1075"/>
                  </a:lnTo>
                  <a:lnTo>
                    <a:pt x="893" y="1074"/>
                  </a:lnTo>
                  <a:lnTo>
                    <a:pt x="892" y="1074"/>
                  </a:lnTo>
                  <a:close/>
                  <a:moveTo>
                    <a:pt x="894" y="1073"/>
                  </a:moveTo>
                  <a:lnTo>
                    <a:pt x="893" y="1073"/>
                  </a:lnTo>
                  <a:lnTo>
                    <a:pt x="893" y="1074"/>
                  </a:lnTo>
                  <a:lnTo>
                    <a:pt x="894" y="1074"/>
                  </a:lnTo>
                  <a:lnTo>
                    <a:pt x="894" y="1073"/>
                  </a:lnTo>
                  <a:close/>
                  <a:moveTo>
                    <a:pt x="882" y="1074"/>
                  </a:moveTo>
                  <a:lnTo>
                    <a:pt x="883" y="1074"/>
                  </a:lnTo>
                  <a:lnTo>
                    <a:pt x="883" y="1073"/>
                  </a:lnTo>
                  <a:lnTo>
                    <a:pt x="882" y="1073"/>
                  </a:lnTo>
                  <a:lnTo>
                    <a:pt x="882" y="1074"/>
                  </a:lnTo>
                  <a:close/>
                  <a:moveTo>
                    <a:pt x="897" y="1073"/>
                  </a:moveTo>
                  <a:lnTo>
                    <a:pt x="896" y="1073"/>
                  </a:lnTo>
                  <a:lnTo>
                    <a:pt x="896" y="1074"/>
                  </a:lnTo>
                  <a:lnTo>
                    <a:pt x="897" y="1074"/>
                  </a:lnTo>
                  <a:lnTo>
                    <a:pt x="897" y="1073"/>
                  </a:lnTo>
                  <a:close/>
                  <a:moveTo>
                    <a:pt x="899" y="1073"/>
                  </a:moveTo>
                  <a:lnTo>
                    <a:pt x="899" y="1072"/>
                  </a:lnTo>
                  <a:lnTo>
                    <a:pt x="898" y="1072"/>
                  </a:lnTo>
                  <a:lnTo>
                    <a:pt x="897" y="1072"/>
                  </a:lnTo>
                  <a:lnTo>
                    <a:pt x="897" y="1073"/>
                  </a:lnTo>
                  <a:lnTo>
                    <a:pt x="898" y="1073"/>
                  </a:lnTo>
                  <a:lnTo>
                    <a:pt x="899" y="1073"/>
                  </a:lnTo>
                  <a:close/>
                  <a:moveTo>
                    <a:pt x="168" y="1072"/>
                  </a:moveTo>
                  <a:lnTo>
                    <a:pt x="169" y="1072"/>
                  </a:lnTo>
                  <a:lnTo>
                    <a:pt x="169" y="1071"/>
                  </a:lnTo>
                  <a:lnTo>
                    <a:pt x="168" y="1071"/>
                  </a:lnTo>
                  <a:lnTo>
                    <a:pt x="168" y="1072"/>
                  </a:lnTo>
                  <a:close/>
                  <a:moveTo>
                    <a:pt x="176" y="1071"/>
                  </a:moveTo>
                  <a:lnTo>
                    <a:pt x="175" y="1071"/>
                  </a:lnTo>
                  <a:lnTo>
                    <a:pt x="175" y="1072"/>
                  </a:lnTo>
                  <a:lnTo>
                    <a:pt x="176" y="1071"/>
                  </a:lnTo>
                  <a:close/>
                  <a:moveTo>
                    <a:pt x="176" y="1071"/>
                  </a:moveTo>
                  <a:lnTo>
                    <a:pt x="177" y="1068"/>
                  </a:lnTo>
                  <a:lnTo>
                    <a:pt x="176" y="1067"/>
                  </a:lnTo>
                  <a:lnTo>
                    <a:pt x="176" y="1068"/>
                  </a:lnTo>
                  <a:lnTo>
                    <a:pt x="176" y="1071"/>
                  </a:lnTo>
                  <a:close/>
                  <a:moveTo>
                    <a:pt x="165" y="1065"/>
                  </a:moveTo>
                  <a:lnTo>
                    <a:pt x="165" y="1066"/>
                  </a:lnTo>
                  <a:lnTo>
                    <a:pt x="166" y="1065"/>
                  </a:lnTo>
                  <a:lnTo>
                    <a:pt x="166" y="1064"/>
                  </a:lnTo>
                  <a:lnTo>
                    <a:pt x="165" y="1063"/>
                  </a:lnTo>
                  <a:lnTo>
                    <a:pt x="165" y="1064"/>
                  </a:lnTo>
                  <a:lnTo>
                    <a:pt x="165" y="1065"/>
                  </a:lnTo>
                  <a:close/>
                  <a:moveTo>
                    <a:pt x="165" y="1061"/>
                  </a:moveTo>
                  <a:lnTo>
                    <a:pt x="164" y="1061"/>
                  </a:lnTo>
                  <a:lnTo>
                    <a:pt x="165" y="1062"/>
                  </a:lnTo>
                  <a:lnTo>
                    <a:pt x="165" y="1061"/>
                  </a:lnTo>
                  <a:close/>
                  <a:moveTo>
                    <a:pt x="151" y="1059"/>
                  </a:moveTo>
                  <a:lnTo>
                    <a:pt x="152" y="1059"/>
                  </a:lnTo>
                  <a:lnTo>
                    <a:pt x="152" y="1058"/>
                  </a:lnTo>
                  <a:lnTo>
                    <a:pt x="151" y="1058"/>
                  </a:lnTo>
                  <a:lnTo>
                    <a:pt x="149" y="1059"/>
                  </a:lnTo>
                  <a:lnTo>
                    <a:pt x="150" y="1059"/>
                  </a:lnTo>
                  <a:lnTo>
                    <a:pt x="151" y="1059"/>
                  </a:lnTo>
                  <a:close/>
                  <a:moveTo>
                    <a:pt x="150" y="1058"/>
                  </a:moveTo>
                  <a:lnTo>
                    <a:pt x="151" y="1058"/>
                  </a:lnTo>
                  <a:lnTo>
                    <a:pt x="151" y="1056"/>
                  </a:lnTo>
                  <a:lnTo>
                    <a:pt x="150" y="1058"/>
                  </a:lnTo>
                  <a:close/>
                  <a:moveTo>
                    <a:pt x="152" y="1055"/>
                  </a:moveTo>
                  <a:lnTo>
                    <a:pt x="153" y="1055"/>
                  </a:lnTo>
                  <a:lnTo>
                    <a:pt x="153" y="1053"/>
                  </a:lnTo>
                  <a:lnTo>
                    <a:pt x="152" y="1053"/>
                  </a:lnTo>
                  <a:lnTo>
                    <a:pt x="151" y="1053"/>
                  </a:lnTo>
                  <a:lnTo>
                    <a:pt x="150" y="1055"/>
                  </a:lnTo>
                  <a:lnTo>
                    <a:pt x="149" y="1056"/>
                  </a:lnTo>
                  <a:lnTo>
                    <a:pt x="150" y="1056"/>
                  </a:lnTo>
                  <a:lnTo>
                    <a:pt x="151" y="1056"/>
                  </a:lnTo>
                  <a:lnTo>
                    <a:pt x="152" y="1056"/>
                  </a:lnTo>
                  <a:lnTo>
                    <a:pt x="152" y="1055"/>
                  </a:lnTo>
                  <a:close/>
                  <a:moveTo>
                    <a:pt x="883" y="1055"/>
                  </a:moveTo>
                  <a:lnTo>
                    <a:pt x="883" y="1056"/>
                  </a:lnTo>
                  <a:lnTo>
                    <a:pt x="884" y="1055"/>
                  </a:lnTo>
                  <a:lnTo>
                    <a:pt x="884" y="1053"/>
                  </a:lnTo>
                  <a:lnTo>
                    <a:pt x="883" y="1053"/>
                  </a:lnTo>
                  <a:lnTo>
                    <a:pt x="883" y="1055"/>
                  </a:lnTo>
                  <a:close/>
                  <a:moveTo>
                    <a:pt x="151" y="1052"/>
                  </a:moveTo>
                  <a:lnTo>
                    <a:pt x="150" y="1052"/>
                  </a:lnTo>
                  <a:lnTo>
                    <a:pt x="150" y="1053"/>
                  </a:lnTo>
                  <a:lnTo>
                    <a:pt x="151" y="1052"/>
                  </a:lnTo>
                  <a:close/>
                  <a:moveTo>
                    <a:pt x="152" y="1052"/>
                  </a:moveTo>
                  <a:lnTo>
                    <a:pt x="152" y="1053"/>
                  </a:lnTo>
                  <a:lnTo>
                    <a:pt x="153" y="1052"/>
                  </a:lnTo>
                  <a:lnTo>
                    <a:pt x="152" y="1052"/>
                  </a:lnTo>
                  <a:close/>
                  <a:moveTo>
                    <a:pt x="852" y="1049"/>
                  </a:moveTo>
                  <a:lnTo>
                    <a:pt x="853" y="1049"/>
                  </a:lnTo>
                  <a:lnTo>
                    <a:pt x="853" y="1048"/>
                  </a:lnTo>
                  <a:lnTo>
                    <a:pt x="852" y="1048"/>
                  </a:lnTo>
                  <a:lnTo>
                    <a:pt x="852" y="1049"/>
                  </a:lnTo>
                  <a:close/>
                  <a:moveTo>
                    <a:pt x="854" y="1048"/>
                  </a:moveTo>
                  <a:lnTo>
                    <a:pt x="854" y="1047"/>
                  </a:lnTo>
                  <a:lnTo>
                    <a:pt x="853" y="1047"/>
                  </a:lnTo>
                  <a:lnTo>
                    <a:pt x="853" y="1048"/>
                  </a:lnTo>
                  <a:lnTo>
                    <a:pt x="854" y="1048"/>
                  </a:lnTo>
                  <a:close/>
                  <a:moveTo>
                    <a:pt x="886" y="1035"/>
                  </a:moveTo>
                  <a:lnTo>
                    <a:pt x="886" y="1033"/>
                  </a:lnTo>
                  <a:lnTo>
                    <a:pt x="885" y="1035"/>
                  </a:lnTo>
                  <a:lnTo>
                    <a:pt x="884" y="1035"/>
                  </a:lnTo>
                  <a:lnTo>
                    <a:pt x="884" y="1036"/>
                  </a:lnTo>
                  <a:lnTo>
                    <a:pt x="885" y="1036"/>
                  </a:lnTo>
                  <a:lnTo>
                    <a:pt x="886" y="1035"/>
                  </a:lnTo>
                  <a:close/>
                  <a:moveTo>
                    <a:pt x="103" y="1035"/>
                  </a:moveTo>
                  <a:lnTo>
                    <a:pt x="104" y="1035"/>
                  </a:lnTo>
                  <a:lnTo>
                    <a:pt x="104" y="1033"/>
                  </a:lnTo>
                  <a:lnTo>
                    <a:pt x="103" y="1033"/>
                  </a:lnTo>
                  <a:lnTo>
                    <a:pt x="103" y="1035"/>
                  </a:lnTo>
                  <a:close/>
                  <a:moveTo>
                    <a:pt x="634" y="1033"/>
                  </a:moveTo>
                  <a:lnTo>
                    <a:pt x="635" y="1035"/>
                  </a:lnTo>
                  <a:lnTo>
                    <a:pt x="636" y="1035"/>
                  </a:lnTo>
                  <a:lnTo>
                    <a:pt x="637" y="1035"/>
                  </a:lnTo>
                  <a:lnTo>
                    <a:pt x="637" y="1033"/>
                  </a:lnTo>
                  <a:lnTo>
                    <a:pt x="638" y="1032"/>
                  </a:lnTo>
                  <a:lnTo>
                    <a:pt x="637" y="1032"/>
                  </a:lnTo>
                  <a:lnTo>
                    <a:pt x="636" y="1032"/>
                  </a:lnTo>
                  <a:lnTo>
                    <a:pt x="635" y="1033"/>
                  </a:lnTo>
                  <a:lnTo>
                    <a:pt x="634" y="1033"/>
                  </a:lnTo>
                  <a:close/>
                  <a:moveTo>
                    <a:pt x="100" y="1032"/>
                  </a:moveTo>
                  <a:lnTo>
                    <a:pt x="101" y="1031"/>
                  </a:lnTo>
                  <a:lnTo>
                    <a:pt x="100" y="1030"/>
                  </a:lnTo>
                  <a:lnTo>
                    <a:pt x="100" y="1031"/>
                  </a:lnTo>
                  <a:lnTo>
                    <a:pt x="100" y="1032"/>
                  </a:lnTo>
                  <a:close/>
                  <a:moveTo>
                    <a:pt x="103" y="1031"/>
                  </a:moveTo>
                  <a:lnTo>
                    <a:pt x="104" y="1031"/>
                  </a:lnTo>
                  <a:lnTo>
                    <a:pt x="104" y="1030"/>
                  </a:lnTo>
                  <a:lnTo>
                    <a:pt x="103" y="1030"/>
                  </a:lnTo>
                  <a:lnTo>
                    <a:pt x="103" y="1031"/>
                  </a:lnTo>
                  <a:close/>
                  <a:moveTo>
                    <a:pt x="101" y="1029"/>
                  </a:moveTo>
                  <a:lnTo>
                    <a:pt x="101" y="1030"/>
                  </a:lnTo>
                  <a:lnTo>
                    <a:pt x="103" y="1030"/>
                  </a:lnTo>
                  <a:lnTo>
                    <a:pt x="103" y="1029"/>
                  </a:lnTo>
                  <a:lnTo>
                    <a:pt x="101" y="1029"/>
                  </a:lnTo>
                  <a:close/>
                  <a:moveTo>
                    <a:pt x="635" y="1026"/>
                  </a:moveTo>
                  <a:lnTo>
                    <a:pt x="635" y="1024"/>
                  </a:lnTo>
                  <a:lnTo>
                    <a:pt x="634" y="1026"/>
                  </a:lnTo>
                  <a:lnTo>
                    <a:pt x="635" y="1026"/>
                  </a:lnTo>
                  <a:close/>
                  <a:moveTo>
                    <a:pt x="643" y="1026"/>
                  </a:moveTo>
                  <a:lnTo>
                    <a:pt x="644" y="1024"/>
                  </a:lnTo>
                  <a:lnTo>
                    <a:pt x="643" y="1024"/>
                  </a:lnTo>
                  <a:lnTo>
                    <a:pt x="643" y="1026"/>
                  </a:lnTo>
                  <a:close/>
                  <a:moveTo>
                    <a:pt x="97" y="1022"/>
                  </a:moveTo>
                  <a:lnTo>
                    <a:pt x="99" y="1022"/>
                  </a:lnTo>
                  <a:lnTo>
                    <a:pt x="99" y="1021"/>
                  </a:lnTo>
                  <a:lnTo>
                    <a:pt x="97" y="1021"/>
                  </a:lnTo>
                  <a:lnTo>
                    <a:pt x="96" y="1021"/>
                  </a:lnTo>
                  <a:lnTo>
                    <a:pt x="96" y="1022"/>
                  </a:lnTo>
                  <a:lnTo>
                    <a:pt x="96" y="1024"/>
                  </a:lnTo>
                  <a:lnTo>
                    <a:pt x="97" y="1024"/>
                  </a:lnTo>
                  <a:lnTo>
                    <a:pt x="97" y="1022"/>
                  </a:lnTo>
                  <a:close/>
                  <a:moveTo>
                    <a:pt x="120" y="1022"/>
                  </a:moveTo>
                  <a:lnTo>
                    <a:pt x="120" y="1021"/>
                  </a:lnTo>
                  <a:lnTo>
                    <a:pt x="119" y="1022"/>
                  </a:lnTo>
                  <a:lnTo>
                    <a:pt x="120" y="1022"/>
                  </a:lnTo>
                  <a:close/>
                  <a:moveTo>
                    <a:pt x="118" y="1017"/>
                  </a:moveTo>
                  <a:lnTo>
                    <a:pt x="119" y="1017"/>
                  </a:lnTo>
                  <a:lnTo>
                    <a:pt x="119" y="1016"/>
                  </a:lnTo>
                  <a:lnTo>
                    <a:pt x="118" y="1016"/>
                  </a:lnTo>
                  <a:lnTo>
                    <a:pt x="118" y="1017"/>
                  </a:lnTo>
                  <a:close/>
                  <a:moveTo>
                    <a:pt x="117" y="1015"/>
                  </a:moveTo>
                  <a:lnTo>
                    <a:pt x="117" y="1016"/>
                  </a:lnTo>
                  <a:lnTo>
                    <a:pt x="118" y="1016"/>
                  </a:lnTo>
                  <a:lnTo>
                    <a:pt x="118" y="1015"/>
                  </a:lnTo>
                  <a:lnTo>
                    <a:pt x="117" y="1015"/>
                  </a:lnTo>
                  <a:close/>
                  <a:moveTo>
                    <a:pt x="633" y="1015"/>
                  </a:moveTo>
                  <a:lnTo>
                    <a:pt x="632" y="1014"/>
                  </a:lnTo>
                  <a:lnTo>
                    <a:pt x="632" y="1015"/>
                  </a:lnTo>
                  <a:lnTo>
                    <a:pt x="632" y="1016"/>
                  </a:lnTo>
                  <a:lnTo>
                    <a:pt x="633" y="1016"/>
                  </a:lnTo>
                  <a:lnTo>
                    <a:pt x="633" y="1015"/>
                  </a:lnTo>
                  <a:close/>
                  <a:moveTo>
                    <a:pt x="122" y="1012"/>
                  </a:moveTo>
                  <a:lnTo>
                    <a:pt x="121" y="1012"/>
                  </a:lnTo>
                  <a:lnTo>
                    <a:pt x="121" y="1013"/>
                  </a:lnTo>
                  <a:lnTo>
                    <a:pt x="120" y="1014"/>
                  </a:lnTo>
                  <a:lnTo>
                    <a:pt x="120" y="1015"/>
                  </a:lnTo>
                  <a:lnTo>
                    <a:pt x="121" y="1015"/>
                  </a:lnTo>
                  <a:lnTo>
                    <a:pt x="122" y="1015"/>
                  </a:lnTo>
                  <a:lnTo>
                    <a:pt x="122" y="1014"/>
                  </a:lnTo>
                  <a:lnTo>
                    <a:pt x="122" y="1013"/>
                  </a:lnTo>
                  <a:lnTo>
                    <a:pt x="122" y="1012"/>
                  </a:lnTo>
                  <a:close/>
                  <a:moveTo>
                    <a:pt x="122" y="1013"/>
                  </a:moveTo>
                  <a:lnTo>
                    <a:pt x="123" y="1013"/>
                  </a:lnTo>
                  <a:lnTo>
                    <a:pt x="123" y="1012"/>
                  </a:lnTo>
                  <a:lnTo>
                    <a:pt x="122" y="1013"/>
                  </a:lnTo>
                  <a:close/>
                  <a:moveTo>
                    <a:pt x="632" y="1012"/>
                  </a:moveTo>
                  <a:lnTo>
                    <a:pt x="632" y="1010"/>
                  </a:lnTo>
                  <a:lnTo>
                    <a:pt x="631" y="1012"/>
                  </a:lnTo>
                  <a:lnTo>
                    <a:pt x="631" y="1013"/>
                  </a:lnTo>
                  <a:lnTo>
                    <a:pt x="632" y="1013"/>
                  </a:lnTo>
                  <a:lnTo>
                    <a:pt x="632" y="1012"/>
                  </a:lnTo>
                  <a:close/>
                  <a:moveTo>
                    <a:pt x="122" y="1010"/>
                  </a:moveTo>
                  <a:lnTo>
                    <a:pt x="122" y="1012"/>
                  </a:lnTo>
                  <a:lnTo>
                    <a:pt x="123" y="1012"/>
                  </a:lnTo>
                  <a:lnTo>
                    <a:pt x="124" y="1012"/>
                  </a:lnTo>
                  <a:lnTo>
                    <a:pt x="124" y="1010"/>
                  </a:lnTo>
                  <a:lnTo>
                    <a:pt x="123" y="1008"/>
                  </a:lnTo>
                  <a:lnTo>
                    <a:pt x="122" y="1010"/>
                  </a:lnTo>
                  <a:close/>
                  <a:moveTo>
                    <a:pt x="85" y="1008"/>
                  </a:moveTo>
                  <a:lnTo>
                    <a:pt x="85" y="1007"/>
                  </a:lnTo>
                  <a:lnTo>
                    <a:pt x="84" y="1008"/>
                  </a:lnTo>
                  <a:lnTo>
                    <a:pt x="85" y="1008"/>
                  </a:lnTo>
                  <a:close/>
                  <a:moveTo>
                    <a:pt x="111" y="1007"/>
                  </a:moveTo>
                  <a:lnTo>
                    <a:pt x="113" y="1007"/>
                  </a:lnTo>
                  <a:lnTo>
                    <a:pt x="113" y="1006"/>
                  </a:lnTo>
                  <a:lnTo>
                    <a:pt x="111" y="1006"/>
                  </a:lnTo>
                  <a:lnTo>
                    <a:pt x="111" y="1007"/>
                  </a:lnTo>
                  <a:close/>
                  <a:moveTo>
                    <a:pt x="108" y="1003"/>
                  </a:moveTo>
                  <a:lnTo>
                    <a:pt x="108" y="1004"/>
                  </a:lnTo>
                  <a:lnTo>
                    <a:pt x="109" y="1004"/>
                  </a:lnTo>
                  <a:lnTo>
                    <a:pt x="109" y="1003"/>
                  </a:lnTo>
                  <a:lnTo>
                    <a:pt x="108" y="1003"/>
                  </a:lnTo>
                  <a:close/>
                  <a:moveTo>
                    <a:pt x="107" y="1003"/>
                  </a:moveTo>
                  <a:lnTo>
                    <a:pt x="107" y="1002"/>
                  </a:lnTo>
                  <a:lnTo>
                    <a:pt x="106" y="1002"/>
                  </a:lnTo>
                  <a:lnTo>
                    <a:pt x="107" y="1003"/>
                  </a:lnTo>
                  <a:close/>
                  <a:moveTo>
                    <a:pt x="107" y="997"/>
                  </a:moveTo>
                  <a:lnTo>
                    <a:pt x="106" y="997"/>
                  </a:lnTo>
                  <a:lnTo>
                    <a:pt x="107" y="998"/>
                  </a:lnTo>
                  <a:lnTo>
                    <a:pt x="107" y="997"/>
                  </a:lnTo>
                  <a:close/>
                  <a:moveTo>
                    <a:pt x="106" y="996"/>
                  </a:moveTo>
                  <a:lnTo>
                    <a:pt x="105" y="996"/>
                  </a:lnTo>
                  <a:lnTo>
                    <a:pt x="105" y="997"/>
                  </a:lnTo>
                  <a:lnTo>
                    <a:pt x="106" y="997"/>
                  </a:lnTo>
                  <a:lnTo>
                    <a:pt x="106" y="996"/>
                  </a:lnTo>
                  <a:close/>
                  <a:moveTo>
                    <a:pt x="106" y="992"/>
                  </a:moveTo>
                  <a:lnTo>
                    <a:pt x="106" y="991"/>
                  </a:lnTo>
                  <a:lnTo>
                    <a:pt x="105" y="991"/>
                  </a:lnTo>
                  <a:lnTo>
                    <a:pt x="105" y="992"/>
                  </a:lnTo>
                  <a:lnTo>
                    <a:pt x="106" y="992"/>
                  </a:lnTo>
                  <a:close/>
                  <a:moveTo>
                    <a:pt x="106" y="990"/>
                  </a:moveTo>
                  <a:lnTo>
                    <a:pt x="106" y="988"/>
                  </a:lnTo>
                  <a:lnTo>
                    <a:pt x="105" y="988"/>
                  </a:lnTo>
                  <a:lnTo>
                    <a:pt x="104" y="988"/>
                  </a:lnTo>
                  <a:lnTo>
                    <a:pt x="104" y="990"/>
                  </a:lnTo>
                  <a:lnTo>
                    <a:pt x="104" y="991"/>
                  </a:lnTo>
                  <a:lnTo>
                    <a:pt x="105" y="991"/>
                  </a:lnTo>
                  <a:lnTo>
                    <a:pt x="105" y="990"/>
                  </a:lnTo>
                  <a:lnTo>
                    <a:pt x="106" y="990"/>
                  </a:lnTo>
                  <a:close/>
                  <a:moveTo>
                    <a:pt x="107" y="986"/>
                  </a:moveTo>
                  <a:lnTo>
                    <a:pt x="108" y="986"/>
                  </a:lnTo>
                  <a:lnTo>
                    <a:pt x="109" y="986"/>
                  </a:lnTo>
                  <a:lnTo>
                    <a:pt x="108" y="985"/>
                  </a:lnTo>
                  <a:lnTo>
                    <a:pt x="107" y="986"/>
                  </a:lnTo>
                  <a:close/>
                  <a:moveTo>
                    <a:pt x="110" y="985"/>
                  </a:moveTo>
                  <a:lnTo>
                    <a:pt x="110" y="984"/>
                  </a:lnTo>
                  <a:lnTo>
                    <a:pt x="111" y="984"/>
                  </a:lnTo>
                  <a:lnTo>
                    <a:pt x="111" y="983"/>
                  </a:lnTo>
                  <a:lnTo>
                    <a:pt x="111" y="982"/>
                  </a:lnTo>
                  <a:lnTo>
                    <a:pt x="110" y="983"/>
                  </a:lnTo>
                  <a:lnTo>
                    <a:pt x="109" y="984"/>
                  </a:lnTo>
                  <a:lnTo>
                    <a:pt x="108" y="985"/>
                  </a:lnTo>
                  <a:lnTo>
                    <a:pt x="109" y="985"/>
                  </a:lnTo>
                  <a:lnTo>
                    <a:pt x="110" y="985"/>
                  </a:lnTo>
                  <a:close/>
                  <a:moveTo>
                    <a:pt x="634" y="985"/>
                  </a:moveTo>
                  <a:lnTo>
                    <a:pt x="635" y="985"/>
                  </a:lnTo>
                  <a:lnTo>
                    <a:pt x="636" y="984"/>
                  </a:lnTo>
                  <a:lnTo>
                    <a:pt x="634" y="984"/>
                  </a:lnTo>
                  <a:lnTo>
                    <a:pt x="634" y="985"/>
                  </a:lnTo>
                  <a:close/>
                  <a:moveTo>
                    <a:pt x="637" y="984"/>
                  </a:moveTo>
                  <a:lnTo>
                    <a:pt x="638" y="984"/>
                  </a:lnTo>
                  <a:lnTo>
                    <a:pt x="640" y="984"/>
                  </a:lnTo>
                  <a:lnTo>
                    <a:pt x="641" y="983"/>
                  </a:lnTo>
                  <a:lnTo>
                    <a:pt x="637" y="983"/>
                  </a:lnTo>
                  <a:lnTo>
                    <a:pt x="637" y="984"/>
                  </a:lnTo>
                  <a:close/>
                  <a:moveTo>
                    <a:pt x="847" y="980"/>
                  </a:moveTo>
                  <a:lnTo>
                    <a:pt x="847" y="978"/>
                  </a:lnTo>
                  <a:lnTo>
                    <a:pt x="846" y="978"/>
                  </a:lnTo>
                  <a:lnTo>
                    <a:pt x="844" y="980"/>
                  </a:lnTo>
                  <a:lnTo>
                    <a:pt x="844" y="981"/>
                  </a:lnTo>
                  <a:lnTo>
                    <a:pt x="846" y="981"/>
                  </a:lnTo>
                  <a:lnTo>
                    <a:pt x="846" y="980"/>
                  </a:lnTo>
                  <a:lnTo>
                    <a:pt x="847" y="980"/>
                  </a:lnTo>
                  <a:close/>
                  <a:moveTo>
                    <a:pt x="655" y="973"/>
                  </a:moveTo>
                  <a:lnTo>
                    <a:pt x="656" y="973"/>
                  </a:lnTo>
                  <a:lnTo>
                    <a:pt x="656" y="972"/>
                  </a:lnTo>
                  <a:lnTo>
                    <a:pt x="655" y="973"/>
                  </a:lnTo>
                  <a:close/>
                  <a:moveTo>
                    <a:pt x="657" y="971"/>
                  </a:moveTo>
                  <a:lnTo>
                    <a:pt x="656" y="972"/>
                  </a:lnTo>
                  <a:lnTo>
                    <a:pt x="657" y="972"/>
                  </a:lnTo>
                  <a:lnTo>
                    <a:pt x="657" y="971"/>
                  </a:lnTo>
                  <a:close/>
                  <a:moveTo>
                    <a:pt x="638" y="965"/>
                  </a:moveTo>
                  <a:lnTo>
                    <a:pt x="640" y="964"/>
                  </a:lnTo>
                  <a:lnTo>
                    <a:pt x="638" y="964"/>
                  </a:lnTo>
                  <a:lnTo>
                    <a:pt x="637" y="967"/>
                  </a:lnTo>
                  <a:lnTo>
                    <a:pt x="638" y="965"/>
                  </a:lnTo>
                  <a:close/>
                  <a:moveTo>
                    <a:pt x="641" y="965"/>
                  </a:moveTo>
                  <a:lnTo>
                    <a:pt x="641" y="964"/>
                  </a:lnTo>
                  <a:lnTo>
                    <a:pt x="640" y="965"/>
                  </a:lnTo>
                  <a:lnTo>
                    <a:pt x="640" y="967"/>
                  </a:lnTo>
                  <a:lnTo>
                    <a:pt x="641" y="967"/>
                  </a:lnTo>
                  <a:lnTo>
                    <a:pt x="641" y="965"/>
                  </a:lnTo>
                  <a:close/>
                  <a:moveTo>
                    <a:pt x="641" y="962"/>
                  </a:moveTo>
                  <a:lnTo>
                    <a:pt x="641" y="964"/>
                  </a:lnTo>
                  <a:lnTo>
                    <a:pt x="642" y="962"/>
                  </a:lnTo>
                  <a:lnTo>
                    <a:pt x="641" y="962"/>
                  </a:lnTo>
                  <a:close/>
                  <a:moveTo>
                    <a:pt x="641" y="959"/>
                  </a:moveTo>
                  <a:lnTo>
                    <a:pt x="640" y="960"/>
                  </a:lnTo>
                  <a:lnTo>
                    <a:pt x="638" y="962"/>
                  </a:lnTo>
                  <a:lnTo>
                    <a:pt x="638" y="964"/>
                  </a:lnTo>
                  <a:lnTo>
                    <a:pt x="640" y="961"/>
                  </a:lnTo>
                  <a:lnTo>
                    <a:pt x="641" y="959"/>
                  </a:lnTo>
                  <a:close/>
                  <a:moveTo>
                    <a:pt x="644" y="960"/>
                  </a:moveTo>
                  <a:lnTo>
                    <a:pt x="644" y="959"/>
                  </a:lnTo>
                  <a:lnTo>
                    <a:pt x="644" y="958"/>
                  </a:lnTo>
                  <a:lnTo>
                    <a:pt x="644" y="957"/>
                  </a:lnTo>
                  <a:lnTo>
                    <a:pt x="644" y="956"/>
                  </a:lnTo>
                  <a:lnTo>
                    <a:pt x="643" y="956"/>
                  </a:lnTo>
                  <a:lnTo>
                    <a:pt x="643" y="957"/>
                  </a:lnTo>
                  <a:lnTo>
                    <a:pt x="643" y="958"/>
                  </a:lnTo>
                  <a:lnTo>
                    <a:pt x="642" y="958"/>
                  </a:lnTo>
                  <a:lnTo>
                    <a:pt x="642" y="959"/>
                  </a:lnTo>
                  <a:lnTo>
                    <a:pt x="642" y="960"/>
                  </a:lnTo>
                  <a:lnTo>
                    <a:pt x="642" y="961"/>
                  </a:lnTo>
                  <a:lnTo>
                    <a:pt x="643" y="960"/>
                  </a:lnTo>
                  <a:lnTo>
                    <a:pt x="644" y="960"/>
                  </a:lnTo>
                  <a:close/>
                  <a:moveTo>
                    <a:pt x="665" y="961"/>
                  </a:moveTo>
                  <a:lnTo>
                    <a:pt x="665" y="960"/>
                  </a:lnTo>
                  <a:lnTo>
                    <a:pt x="664" y="961"/>
                  </a:lnTo>
                  <a:lnTo>
                    <a:pt x="665" y="961"/>
                  </a:lnTo>
                  <a:close/>
                  <a:moveTo>
                    <a:pt x="634" y="956"/>
                  </a:moveTo>
                  <a:lnTo>
                    <a:pt x="634" y="957"/>
                  </a:lnTo>
                  <a:lnTo>
                    <a:pt x="635" y="956"/>
                  </a:lnTo>
                  <a:lnTo>
                    <a:pt x="634" y="956"/>
                  </a:lnTo>
                  <a:close/>
                  <a:moveTo>
                    <a:pt x="631" y="959"/>
                  </a:moveTo>
                  <a:lnTo>
                    <a:pt x="634" y="958"/>
                  </a:lnTo>
                  <a:lnTo>
                    <a:pt x="634" y="957"/>
                  </a:lnTo>
                  <a:lnTo>
                    <a:pt x="633" y="957"/>
                  </a:lnTo>
                  <a:lnTo>
                    <a:pt x="632" y="957"/>
                  </a:lnTo>
                  <a:lnTo>
                    <a:pt x="631" y="958"/>
                  </a:lnTo>
                  <a:lnTo>
                    <a:pt x="629" y="959"/>
                  </a:lnTo>
                  <a:lnTo>
                    <a:pt x="629" y="960"/>
                  </a:lnTo>
                  <a:lnTo>
                    <a:pt x="631" y="960"/>
                  </a:lnTo>
                  <a:lnTo>
                    <a:pt x="631" y="959"/>
                  </a:lnTo>
                  <a:close/>
                  <a:moveTo>
                    <a:pt x="820" y="950"/>
                  </a:moveTo>
                  <a:lnTo>
                    <a:pt x="821" y="951"/>
                  </a:lnTo>
                  <a:lnTo>
                    <a:pt x="823" y="952"/>
                  </a:lnTo>
                  <a:lnTo>
                    <a:pt x="823" y="951"/>
                  </a:lnTo>
                  <a:lnTo>
                    <a:pt x="823" y="950"/>
                  </a:lnTo>
                  <a:lnTo>
                    <a:pt x="823" y="949"/>
                  </a:lnTo>
                  <a:lnTo>
                    <a:pt x="821" y="949"/>
                  </a:lnTo>
                  <a:lnTo>
                    <a:pt x="821" y="950"/>
                  </a:lnTo>
                  <a:lnTo>
                    <a:pt x="820" y="950"/>
                  </a:lnTo>
                  <a:close/>
                  <a:moveTo>
                    <a:pt x="826" y="951"/>
                  </a:moveTo>
                  <a:lnTo>
                    <a:pt x="825" y="951"/>
                  </a:lnTo>
                  <a:lnTo>
                    <a:pt x="825" y="952"/>
                  </a:lnTo>
                  <a:lnTo>
                    <a:pt x="826" y="952"/>
                  </a:lnTo>
                  <a:lnTo>
                    <a:pt x="826" y="951"/>
                  </a:lnTo>
                  <a:close/>
                  <a:moveTo>
                    <a:pt x="635" y="950"/>
                  </a:moveTo>
                  <a:lnTo>
                    <a:pt x="635" y="951"/>
                  </a:lnTo>
                  <a:lnTo>
                    <a:pt x="636" y="951"/>
                  </a:lnTo>
                  <a:lnTo>
                    <a:pt x="636" y="950"/>
                  </a:lnTo>
                  <a:lnTo>
                    <a:pt x="636" y="949"/>
                  </a:lnTo>
                  <a:lnTo>
                    <a:pt x="635" y="949"/>
                  </a:lnTo>
                  <a:lnTo>
                    <a:pt x="635" y="950"/>
                  </a:lnTo>
                  <a:close/>
                  <a:moveTo>
                    <a:pt x="633" y="949"/>
                  </a:moveTo>
                  <a:lnTo>
                    <a:pt x="634" y="949"/>
                  </a:lnTo>
                  <a:lnTo>
                    <a:pt x="634" y="947"/>
                  </a:lnTo>
                  <a:lnTo>
                    <a:pt x="633" y="947"/>
                  </a:lnTo>
                  <a:lnTo>
                    <a:pt x="632" y="947"/>
                  </a:lnTo>
                  <a:lnTo>
                    <a:pt x="632" y="949"/>
                  </a:lnTo>
                  <a:lnTo>
                    <a:pt x="633" y="949"/>
                  </a:lnTo>
                  <a:close/>
                  <a:moveTo>
                    <a:pt x="632" y="946"/>
                  </a:moveTo>
                  <a:lnTo>
                    <a:pt x="632" y="947"/>
                  </a:lnTo>
                  <a:lnTo>
                    <a:pt x="633" y="946"/>
                  </a:lnTo>
                  <a:lnTo>
                    <a:pt x="632" y="946"/>
                  </a:lnTo>
                  <a:close/>
                  <a:moveTo>
                    <a:pt x="824" y="945"/>
                  </a:moveTo>
                  <a:lnTo>
                    <a:pt x="823" y="945"/>
                  </a:lnTo>
                  <a:lnTo>
                    <a:pt x="824" y="946"/>
                  </a:lnTo>
                  <a:lnTo>
                    <a:pt x="824" y="945"/>
                  </a:lnTo>
                  <a:close/>
                  <a:moveTo>
                    <a:pt x="665" y="942"/>
                  </a:moveTo>
                  <a:lnTo>
                    <a:pt x="665" y="944"/>
                  </a:lnTo>
                  <a:lnTo>
                    <a:pt x="666" y="942"/>
                  </a:lnTo>
                  <a:lnTo>
                    <a:pt x="665" y="941"/>
                  </a:lnTo>
                  <a:lnTo>
                    <a:pt x="665" y="942"/>
                  </a:lnTo>
                  <a:close/>
                  <a:moveTo>
                    <a:pt x="648" y="938"/>
                  </a:moveTo>
                  <a:lnTo>
                    <a:pt x="647" y="938"/>
                  </a:lnTo>
                  <a:lnTo>
                    <a:pt x="647" y="939"/>
                  </a:lnTo>
                  <a:lnTo>
                    <a:pt x="648" y="939"/>
                  </a:lnTo>
                  <a:lnTo>
                    <a:pt x="648" y="938"/>
                  </a:lnTo>
                  <a:close/>
                  <a:moveTo>
                    <a:pt x="665" y="938"/>
                  </a:moveTo>
                  <a:lnTo>
                    <a:pt x="664" y="937"/>
                  </a:lnTo>
                  <a:lnTo>
                    <a:pt x="664" y="938"/>
                  </a:lnTo>
                  <a:lnTo>
                    <a:pt x="664" y="939"/>
                  </a:lnTo>
                  <a:lnTo>
                    <a:pt x="665" y="939"/>
                  </a:lnTo>
                  <a:lnTo>
                    <a:pt x="665" y="938"/>
                  </a:lnTo>
                  <a:close/>
                  <a:moveTo>
                    <a:pt x="634" y="935"/>
                  </a:moveTo>
                  <a:lnTo>
                    <a:pt x="634" y="934"/>
                  </a:lnTo>
                  <a:lnTo>
                    <a:pt x="633" y="934"/>
                  </a:lnTo>
                  <a:lnTo>
                    <a:pt x="633" y="935"/>
                  </a:lnTo>
                  <a:lnTo>
                    <a:pt x="634" y="936"/>
                  </a:lnTo>
                  <a:lnTo>
                    <a:pt x="634" y="935"/>
                  </a:lnTo>
                  <a:close/>
                  <a:moveTo>
                    <a:pt x="818" y="929"/>
                  </a:moveTo>
                  <a:lnTo>
                    <a:pt x="818" y="928"/>
                  </a:lnTo>
                  <a:lnTo>
                    <a:pt x="817" y="928"/>
                  </a:lnTo>
                  <a:lnTo>
                    <a:pt x="817" y="929"/>
                  </a:lnTo>
                  <a:lnTo>
                    <a:pt x="818" y="929"/>
                  </a:lnTo>
                  <a:close/>
                  <a:moveTo>
                    <a:pt x="814" y="925"/>
                  </a:moveTo>
                  <a:lnTo>
                    <a:pt x="813" y="925"/>
                  </a:lnTo>
                  <a:lnTo>
                    <a:pt x="813" y="926"/>
                  </a:lnTo>
                  <a:lnTo>
                    <a:pt x="814" y="925"/>
                  </a:lnTo>
                  <a:close/>
                  <a:moveTo>
                    <a:pt x="644" y="914"/>
                  </a:moveTo>
                  <a:lnTo>
                    <a:pt x="647" y="915"/>
                  </a:lnTo>
                  <a:lnTo>
                    <a:pt x="647" y="914"/>
                  </a:lnTo>
                  <a:lnTo>
                    <a:pt x="644" y="913"/>
                  </a:lnTo>
                  <a:lnTo>
                    <a:pt x="644" y="914"/>
                  </a:lnTo>
                  <a:close/>
                  <a:moveTo>
                    <a:pt x="642" y="910"/>
                  </a:moveTo>
                  <a:lnTo>
                    <a:pt x="642" y="908"/>
                  </a:lnTo>
                  <a:lnTo>
                    <a:pt x="641" y="908"/>
                  </a:lnTo>
                  <a:lnTo>
                    <a:pt x="642" y="910"/>
                  </a:lnTo>
                  <a:close/>
                  <a:moveTo>
                    <a:pt x="741" y="905"/>
                  </a:moveTo>
                  <a:lnTo>
                    <a:pt x="741" y="906"/>
                  </a:lnTo>
                  <a:lnTo>
                    <a:pt x="740" y="906"/>
                  </a:lnTo>
                  <a:lnTo>
                    <a:pt x="741" y="907"/>
                  </a:lnTo>
                  <a:lnTo>
                    <a:pt x="743" y="906"/>
                  </a:lnTo>
                  <a:lnTo>
                    <a:pt x="743" y="905"/>
                  </a:lnTo>
                  <a:lnTo>
                    <a:pt x="744" y="905"/>
                  </a:lnTo>
                  <a:lnTo>
                    <a:pt x="744" y="904"/>
                  </a:lnTo>
                  <a:lnTo>
                    <a:pt x="744" y="902"/>
                  </a:lnTo>
                  <a:lnTo>
                    <a:pt x="743" y="902"/>
                  </a:lnTo>
                  <a:lnTo>
                    <a:pt x="741" y="902"/>
                  </a:lnTo>
                  <a:lnTo>
                    <a:pt x="740" y="902"/>
                  </a:lnTo>
                  <a:lnTo>
                    <a:pt x="741" y="904"/>
                  </a:lnTo>
                  <a:lnTo>
                    <a:pt x="741" y="905"/>
                  </a:lnTo>
                  <a:close/>
                  <a:moveTo>
                    <a:pt x="745" y="906"/>
                  </a:moveTo>
                  <a:lnTo>
                    <a:pt x="745" y="905"/>
                  </a:lnTo>
                  <a:lnTo>
                    <a:pt x="744" y="906"/>
                  </a:lnTo>
                  <a:lnTo>
                    <a:pt x="745" y="906"/>
                  </a:lnTo>
                  <a:close/>
                  <a:moveTo>
                    <a:pt x="779" y="898"/>
                  </a:moveTo>
                  <a:lnTo>
                    <a:pt x="779" y="899"/>
                  </a:lnTo>
                  <a:lnTo>
                    <a:pt x="780" y="899"/>
                  </a:lnTo>
                  <a:lnTo>
                    <a:pt x="780" y="898"/>
                  </a:lnTo>
                  <a:lnTo>
                    <a:pt x="779" y="898"/>
                  </a:lnTo>
                  <a:close/>
                  <a:moveTo>
                    <a:pt x="625" y="898"/>
                  </a:moveTo>
                  <a:lnTo>
                    <a:pt x="625" y="896"/>
                  </a:lnTo>
                  <a:lnTo>
                    <a:pt x="624" y="898"/>
                  </a:lnTo>
                  <a:lnTo>
                    <a:pt x="625" y="898"/>
                  </a:lnTo>
                  <a:close/>
                  <a:moveTo>
                    <a:pt x="624" y="896"/>
                  </a:moveTo>
                  <a:lnTo>
                    <a:pt x="625" y="896"/>
                  </a:lnTo>
                  <a:lnTo>
                    <a:pt x="625" y="895"/>
                  </a:lnTo>
                  <a:lnTo>
                    <a:pt x="624" y="896"/>
                  </a:lnTo>
                  <a:close/>
                  <a:moveTo>
                    <a:pt x="624" y="893"/>
                  </a:moveTo>
                  <a:lnTo>
                    <a:pt x="625" y="892"/>
                  </a:lnTo>
                  <a:lnTo>
                    <a:pt x="624" y="892"/>
                  </a:lnTo>
                  <a:lnTo>
                    <a:pt x="624" y="893"/>
                  </a:lnTo>
                  <a:close/>
                  <a:moveTo>
                    <a:pt x="626" y="892"/>
                  </a:moveTo>
                  <a:lnTo>
                    <a:pt x="625" y="892"/>
                  </a:lnTo>
                  <a:lnTo>
                    <a:pt x="625" y="893"/>
                  </a:lnTo>
                  <a:lnTo>
                    <a:pt x="626" y="892"/>
                  </a:lnTo>
                  <a:close/>
                  <a:moveTo>
                    <a:pt x="629" y="891"/>
                  </a:moveTo>
                  <a:lnTo>
                    <a:pt x="627" y="891"/>
                  </a:lnTo>
                  <a:lnTo>
                    <a:pt x="627" y="892"/>
                  </a:lnTo>
                  <a:lnTo>
                    <a:pt x="629" y="892"/>
                  </a:lnTo>
                  <a:lnTo>
                    <a:pt x="629" y="891"/>
                  </a:lnTo>
                  <a:close/>
                  <a:moveTo>
                    <a:pt x="627" y="892"/>
                  </a:moveTo>
                  <a:lnTo>
                    <a:pt x="626" y="893"/>
                  </a:lnTo>
                  <a:lnTo>
                    <a:pt x="627" y="893"/>
                  </a:lnTo>
                  <a:lnTo>
                    <a:pt x="627" y="892"/>
                  </a:lnTo>
                  <a:close/>
                  <a:moveTo>
                    <a:pt x="631" y="890"/>
                  </a:moveTo>
                  <a:lnTo>
                    <a:pt x="632" y="890"/>
                  </a:lnTo>
                  <a:lnTo>
                    <a:pt x="632" y="889"/>
                  </a:lnTo>
                  <a:lnTo>
                    <a:pt x="631" y="889"/>
                  </a:lnTo>
                  <a:lnTo>
                    <a:pt x="629" y="889"/>
                  </a:lnTo>
                  <a:lnTo>
                    <a:pt x="629" y="891"/>
                  </a:lnTo>
                  <a:lnTo>
                    <a:pt x="631" y="891"/>
                  </a:lnTo>
                  <a:lnTo>
                    <a:pt x="631" y="890"/>
                  </a:lnTo>
                  <a:close/>
                  <a:moveTo>
                    <a:pt x="791" y="880"/>
                  </a:moveTo>
                  <a:lnTo>
                    <a:pt x="791" y="879"/>
                  </a:lnTo>
                  <a:lnTo>
                    <a:pt x="790" y="879"/>
                  </a:lnTo>
                  <a:lnTo>
                    <a:pt x="791" y="880"/>
                  </a:lnTo>
                  <a:close/>
                  <a:moveTo>
                    <a:pt x="790" y="873"/>
                  </a:moveTo>
                  <a:lnTo>
                    <a:pt x="790" y="871"/>
                  </a:lnTo>
                  <a:lnTo>
                    <a:pt x="789" y="873"/>
                  </a:lnTo>
                  <a:lnTo>
                    <a:pt x="790" y="873"/>
                  </a:lnTo>
                  <a:close/>
                  <a:moveTo>
                    <a:pt x="644" y="870"/>
                  </a:moveTo>
                  <a:lnTo>
                    <a:pt x="646" y="870"/>
                  </a:lnTo>
                  <a:lnTo>
                    <a:pt x="646" y="869"/>
                  </a:lnTo>
                  <a:lnTo>
                    <a:pt x="648" y="869"/>
                  </a:lnTo>
                  <a:lnTo>
                    <a:pt x="649" y="868"/>
                  </a:lnTo>
                  <a:lnTo>
                    <a:pt x="644" y="869"/>
                  </a:lnTo>
                  <a:lnTo>
                    <a:pt x="644" y="870"/>
                  </a:lnTo>
                  <a:close/>
                  <a:moveTo>
                    <a:pt x="734" y="865"/>
                  </a:moveTo>
                  <a:lnTo>
                    <a:pt x="735" y="865"/>
                  </a:lnTo>
                  <a:lnTo>
                    <a:pt x="734" y="864"/>
                  </a:lnTo>
                  <a:lnTo>
                    <a:pt x="734" y="865"/>
                  </a:lnTo>
                  <a:close/>
                  <a:moveTo>
                    <a:pt x="777" y="846"/>
                  </a:moveTo>
                  <a:lnTo>
                    <a:pt x="777" y="847"/>
                  </a:lnTo>
                  <a:lnTo>
                    <a:pt x="775" y="847"/>
                  </a:lnTo>
                  <a:lnTo>
                    <a:pt x="777" y="848"/>
                  </a:lnTo>
                  <a:lnTo>
                    <a:pt x="778" y="848"/>
                  </a:lnTo>
                  <a:lnTo>
                    <a:pt x="779" y="848"/>
                  </a:lnTo>
                  <a:lnTo>
                    <a:pt x="778" y="847"/>
                  </a:lnTo>
                  <a:lnTo>
                    <a:pt x="778" y="846"/>
                  </a:lnTo>
                  <a:lnTo>
                    <a:pt x="777" y="846"/>
                  </a:lnTo>
                  <a:close/>
                  <a:moveTo>
                    <a:pt x="495" y="845"/>
                  </a:moveTo>
                  <a:lnTo>
                    <a:pt x="494" y="845"/>
                  </a:lnTo>
                  <a:lnTo>
                    <a:pt x="495" y="846"/>
                  </a:lnTo>
                  <a:lnTo>
                    <a:pt x="496" y="846"/>
                  </a:lnTo>
                  <a:lnTo>
                    <a:pt x="497" y="846"/>
                  </a:lnTo>
                  <a:lnTo>
                    <a:pt x="497" y="845"/>
                  </a:lnTo>
                  <a:lnTo>
                    <a:pt x="496" y="845"/>
                  </a:lnTo>
                  <a:lnTo>
                    <a:pt x="495" y="845"/>
                  </a:lnTo>
                  <a:close/>
                  <a:moveTo>
                    <a:pt x="712" y="845"/>
                  </a:moveTo>
                  <a:lnTo>
                    <a:pt x="712" y="846"/>
                  </a:lnTo>
                  <a:lnTo>
                    <a:pt x="713" y="846"/>
                  </a:lnTo>
                  <a:lnTo>
                    <a:pt x="712" y="845"/>
                  </a:lnTo>
                  <a:close/>
                  <a:moveTo>
                    <a:pt x="499" y="843"/>
                  </a:moveTo>
                  <a:lnTo>
                    <a:pt x="500" y="843"/>
                  </a:lnTo>
                  <a:lnTo>
                    <a:pt x="500" y="841"/>
                  </a:lnTo>
                  <a:lnTo>
                    <a:pt x="499" y="841"/>
                  </a:lnTo>
                  <a:lnTo>
                    <a:pt x="499" y="843"/>
                  </a:lnTo>
                  <a:close/>
                  <a:moveTo>
                    <a:pt x="773" y="835"/>
                  </a:moveTo>
                  <a:lnTo>
                    <a:pt x="772" y="835"/>
                  </a:lnTo>
                  <a:lnTo>
                    <a:pt x="772" y="836"/>
                  </a:lnTo>
                  <a:lnTo>
                    <a:pt x="773" y="836"/>
                  </a:lnTo>
                  <a:lnTo>
                    <a:pt x="773" y="835"/>
                  </a:lnTo>
                  <a:close/>
                  <a:moveTo>
                    <a:pt x="503" y="834"/>
                  </a:moveTo>
                  <a:lnTo>
                    <a:pt x="503" y="835"/>
                  </a:lnTo>
                  <a:lnTo>
                    <a:pt x="504" y="834"/>
                  </a:lnTo>
                  <a:lnTo>
                    <a:pt x="503" y="833"/>
                  </a:lnTo>
                  <a:lnTo>
                    <a:pt x="503" y="834"/>
                  </a:lnTo>
                  <a:close/>
                  <a:moveTo>
                    <a:pt x="505" y="834"/>
                  </a:moveTo>
                  <a:lnTo>
                    <a:pt x="504" y="834"/>
                  </a:lnTo>
                  <a:lnTo>
                    <a:pt x="504" y="835"/>
                  </a:lnTo>
                  <a:lnTo>
                    <a:pt x="505" y="834"/>
                  </a:lnTo>
                  <a:close/>
                  <a:moveTo>
                    <a:pt x="501" y="834"/>
                  </a:moveTo>
                  <a:lnTo>
                    <a:pt x="501" y="833"/>
                  </a:lnTo>
                  <a:lnTo>
                    <a:pt x="500" y="833"/>
                  </a:lnTo>
                  <a:lnTo>
                    <a:pt x="500" y="834"/>
                  </a:lnTo>
                  <a:lnTo>
                    <a:pt x="501" y="834"/>
                  </a:lnTo>
                  <a:close/>
                  <a:moveTo>
                    <a:pt x="786" y="832"/>
                  </a:moveTo>
                  <a:lnTo>
                    <a:pt x="786" y="833"/>
                  </a:lnTo>
                  <a:lnTo>
                    <a:pt x="787" y="834"/>
                  </a:lnTo>
                  <a:lnTo>
                    <a:pt x="789" y="834"/>
                  </a:lnTo>
                  <a:lnTo>
                    <a:pt x="790" y="834"/>
                  </a:lnTo>
                  <a:lnTo>
                    <a:pt x="791" y="834"/>
                  </a:lnTo>
                  <a:lnTo>
                    <a:pt x="791" y="833"/>
                  </a:lnTo>
                  <a:lnTo>
                    <a:pt x="792" y="833"/>
                  </a:lnTo>
                  <a:lnTo>
                    <a:pt x="791" y="832"/>
                  </a:lnTo>
                  <a:lnTo>
                    <a:pt x="792" y="832"/>
                  </a:lnTo>
                  <a:lnTo>
                    <a:pt x="792" y="831"/>
                  </a:lnTo>
                  <a:lnTo>
                    <a:pt x="791" y="831"/>
                  </a:lnTo>
                  <a:lnTo>
                    <a:pt x="790" y="831"/>
                  </a:lnTo>
                  <a:lnTo>
                    <a:pt x="789" y="831"/>
                  </a:lnTo>
                  <a:lnTo>
                    <a:pt x="787" y="831"/>
                  </a:lnTo>
                  <a:lnTo>
                    <a:pt x="787" y="832"/>
                  </a:lnTo>
                  <a:lnTo>
                    <a:pt x="786" y="832"/>
                  </a:lnTo>
                  <a:close/>
                  <a:moveTo>
                    <a:pt x="654" y="830"/>
                  </a:moveTo>
                  <a:lnTo>
                    <a:pt x="653" y="830"/>
                  </a:lnTo>
                  <a:lnTo>
                    <a:pt x="651" y="830"/>
                  </a:lnTo>
                  <a:lnTo>
                    <a:pt x="651" y="831"/>
                  </a:lnTo>
                  <a:lnTo>
                    <a:pt x="652" y="831"/>
                  </a:lnTo>
                  <a:lnTo>
                    <a:pt x="653" y="831"/>
                  </a:lnTo>
                  <a:lnTo>
                    <a:pt x="654" y="831"/>
                  </a:lnTo>
                  <a:lnTo>
                    <a:pt x="655" y="831"/>
                  </a:lnTo>
                  <a:lnTo>
                    <a:pt x="655" y="830"/>
                  </a:lnTo>
                  <a:lnTo>
                    <a:pt x="654" y="830"/>
                  </a:lnTo>
                  <a:close/>
                  <a:moveTo>
                    <a:pt x="511" y="830"/>
                  </a:moveTo>
                  <a:lnTo>
                    <a:pt x="511" y="828"/>
                  </a:lnTo>
                  <a:lnTo>
                    <a:pt x="510" y="828"/>
                  </a:lnTo>
                  <a:lnTo>
                    <a:pt x="511" y="830"/>
                  </a:lnTo>
                  <a:close/>
                  <a:moveTo>
                    <a:pt x="515" y="827"/>
                  </a:moveTo>
                  <a:lnTo>
                    <a:pt x="515" y="828"/>
                  </a:lnTo>
                  <a:lnTo>
                    <a:pt x="516" y="828"/>
                  </a:lnTo>
                  <a:lnTo>
                    <a:pt x="517" y="828"/>
                  </a:lnTo>
                  <a:lnTo>
                    <a:pt x="517" y="827"/>
                  </a:lnTo>
                  <a:lnTo>
                    <a:pt x="516" y="827"/>
                  </a:lnTo>
                  <a:lnTo>
                    <a:pt x="515" y="827"/>
                  </a:lnTo>
                  <a:close/>
                  <a:moveTo>
                    <a:pt x="770" y="822"/>
                  </a:moveTo>
                  <a:lnTo>
                    <a:pt x="770" y="823"/>
                  </a:lnTo>
                  <a:lnTo>
                    <a:pt x="771" y="823"/>
                  </a:lnTo>
                  <a:lnTo>
                    <a:pt x="772" y="823"/>
                  </a:lnTo>
                  <a:lnTo>
                    <a:pt x="771" y="822"/>
                  </a:lnTo>
                  <a:lnTo>
                    <a:pt x="770" y="822"/>
                  </a:lnTo>
                  <a:close/>
                  <a:moveTo>
                    <a:pt x="777" y="823"/>
                  </a:moveTo>
                  <a:lnTo>
                    <a:pt x="778" y="823"/>
                  </a:lnTo>
                  <a:lnTo>
                    <a:pt x="778" y="822"/>
                  </a:lnTo>
                  <a:lnTo>
                    <a:pt x="777" y="822"/>
                  </a:lnTo>
                  <a:lnTo>
                    <a:pt x="777" y="823"/>
                  </a:lnTo>
                  <a:close/>
                  <a:moveTo>
                    <a:pt x="764" y="819"/>
                  </a:moveTo>
                  <a:lnTo>
                    <a:pt x="764" y="820"/>
                  </a:lnTo>
                  <a:lnTo>
                    <a:pt x="766" y="821"/>
                  </a:lnTo>
                  <a:lnTo>
                    <a:pt x="768" y="822"/>
                  </a:lnTo>
                  <a:lnTo>
                    <a:pt x="768" y="821"/>
                  </a:lnTo>
                  <a:lnTo>
                    <a:pt x="766" y="819"/>
                  </a:lnTo>
                  <a:lnTo>
                    <a:pt x="764" y="819"/>
                  </a:lnTo>
                  <a:close/>
                  <a:moveTo>
                    <a:pt x="723" y="821"/>
                  </a:moveTo>
                  <a:lnTo>
                    <a:pt x="724" y="821"/>
                  </a:lnTo>
                  <a:lnTo>
                    <a:pt x="724" y="820"/>
                  </a:lnTo>
                  <a:lnTo>
                    <a:pt x="723" y="820"/>
                  </a:lnTo>
                  <a:lnTo>
                    <a:pt x="723" y="821"/>
                  </a:lnTo>
                  <a:close/>
                  <a:moveTo>
                    <a:pt x="755" y="816"/>
                  </a:moveTo>
                  <a:lnTo>
                    <a:pt x="755" y="815"/>
                  </a:lnTo>
                  <a:lnTo>
                    <a:pt x="754" y="814"/>
                  </a:lnTo>
                  <a:lnTo>
                    <a:pt x="752" y="814"/>
                  </a:lnTo>
                  <a:lnTo>
                    <a:pt x="754" y="815"/>
                  </a:lnTo>
                  <a:lnTo>
                    <a:pt x="755" y="816"/>
                  </a:lnTo>
                  <a:close/>
                  <a:moveTo>
                    <a:pt x="786" y="815"/>
                  </a:moveTo>
                  <a:lnTo>
                    <a:pt x="785" y="815"/>
                  </a:lnTo>
                  <a:lnTo>
                    <a:pt x="786" y="816"/>
                  </a:lnTo>
                  <a:lnTo>
                    <a:pt x="786" y="815"/>
                  </a:lnTo>
                  <a:close/>
                  <a:moveTo>
                    <a:pt x="756" y="813"/>
                  </a:moveTo>
                  <a:lnTo>
                    <a:pt x="756" y="814"/>
                  </a:lnTo>
                  <a:lnTo>
                    <a:pt x="757" y="814"/>
                  </a:lnTo>
                  <a:lnTo>
                    <a:pt x="757" y="813"/>
                  </a:lnTo>
                  <a:lnTo>
                    <a:pt x="756" y="811"/>
                  </a:lnTo>
                  <a:lnTo>
                    <a:pt x="756" y="813"/>
                  </a:lnTo>
                  <a:close/>
                  <a:moveTo>
                    <a:pt x="795" y="814"/>
                  </a:moveTo>
                  <a:lnTo>
                    <a:pt x="795" y="813"/>
                  </a:lnTo>
                  <a:lnTo>
                    <a:pt x="794" y="813"/>
                  </a:lnTo>
                  <a:lnTo>
                    <a:pt x="794" y="814"/>
                  </a:lnTo>
                  <a:lnTo>
                    <a:pt x="795" y="814"/>
                  </a:lnTo>
                  <a:close/>
                  <a:moveTo>
                    <a:pt x="794" y="813"/>
                  </a:moveTo>
                  <a:lnTo>
                    <a:pt x="794" y="811"/>
                  </a:lnTo>
                  <a:lnTo>
                    <a:pt x="793" y="811"/>
                  </a:lnTo>
                  <a:lnTo>
                    <a:pt x="793" y="813"/>
                  </a:lnTo>
                  <a:lnTo>
                    <a:pt x="794" y="813"/>
                  </a:lnTo>
                  <a:close/>
                  <a:moveTo>
                    <a:pt x="520" y="810"/>
                  </a:moveTo>
                  <a:lnTo>
                    <a:pt x="520" y="809"/>
                  </a:lnTo>
                  <a:lnTo>
                    <a:pt x="519" y="809"/>
                  </a:lnTo>
                  <a:lnTo>
                    <a:pt x="519" y="810"/>
                  </a:lnTo>
                  <a:lnTo>
                    <a:pt x="520" y="810"/>
                  </a:lnTo>
                  <a:close/>
                  <a:moveTo>
                    <a:pt x="518" y="808"/>
                  </a:moveTo>
                  <a:lnTo>
                    <a:pt x="518" y="809"/>
                  </a:lnTo>
                  <a:lnTo>
                    <a:pt x="519" y="809"/>
                  </a:lnTo>
                  <a:lnTo>
                    <a:pt x="519" y="808"/>
                  </a:lnTo>
                  <a:lnTo>
                    <a:pt x="518" y="808"/>
                  </a:lnTo>
                  <a:close/>
                  <a:moveTo>
                    <a:pt x="794" y="807"/>
                  </a:moveTo>
                  <a:lnTo>
                    <a:pt x="794" y="808"/>
                  </a:lnTo>
                  <a:lnTo>
                    <a:pt x="795" y="809"/>
                  </a:lnTo>
                  <a:lnTo>
                    <a:pt x="795" y="808"/>
                  </a:lnTo>
                  <a:lnTo>
                    <a:pt x="795" y="807"/>
                  </a:lnTo>
                  <a:lnTo>
                    <a:pt x="794" y="805"/>
                  </a:lnTo>
                  <a:lnTo>
                    <a:pt x="794" y="807"/>
                  </a:lnTo>
                  <a:close/>
                  <a:moveTo>
                    <a:pt x="714" y="804"/>
                  </a:moveTo>
                  <a:lnTo>
                    <a:pt x="713" y="805"/>
                  </a:lnTo>
                  <a:lnTo>
                    <a:pt x="714" y="805"/>
                  </a:lnTo>
                  <a:lnTo>
                    <a:pt x="714" y="804"/>
                  </a:lnTo>
                  <a:close/>
                  <a:moveTo>
                    <a:pt x="713" y="803"/>
                  </a:moveTo>
                  <a:lnTo>
                    <a:pt x="713" y="804"/>
                  </a:lnTo>
                  <a:lnTo>
                    <a:pt x="714" y="803"/>
                  </a:lnTo>
                  <a:lnTo>
                    <a:pt x="715" y="803"/>
                  </a:lnTo>
                  <a:lnTo>
                    <a:pt x="714" y="802"/>
                  </a:lnTo>
                  <a:lnTo>
                    <a:pt x="713" y="803"/>
                  </a:lnTo>
                  <a:close/>
                  <a:moveTo>
                    <a:pt x="793" y="802"/>
                  </a:moveTo>
                  <a:lnTo>
                    <a:pt x="794" y="802"/>
                  </a:lnTo>
                  <a:lnTo>
                    <a:pt x="793" y="801"/>
                  </a:lnTo>
                  <a:lnTo>
                    <a:pt x="792" y="801"/>
                  </a:lnTo>
                  <a:lnTo>
                    <a:pt x="792" y="802"/>
                  </a:lnTo>
                  <a:lnTo>
                    <a:pt x="793" y="803"/>
                  </a:lnTo>
                  <a:lnTo>
                    <a:pt x="793" y="802"/>
                  </a:lnTo>
                  <a:close/>
                  <a:moveTo>
                    <a:pt x="496" y="799"/>
                  </a:moveTo>
                  <a:lnTo>
                    <a:pt x="496" y="800"/>
                  </a:lnTo>
                  <a:lnTo>
                    <a:pt x="497" y="800"/>
                  </a:lnTo>
                  <a:lnTo>
                    <a:pt x="496" y="799"/>
                  </a:lnTo>
                  <a:close/>
                  <a:moveTo>
                    <a:pt x="529" y="799"/>
                  </a:moveTo>
                  <a:lnTo>
                    <a:pt x="529" y="798"/>
                  </a:lnTo>
                  <a:lnTo>
                    <a:pt x="528" y="798"/>
                  </a:lnTo>
                  <a:lnTo>
                    <a:pt x="528" y="799"/>
                  </a:lnTo>
                  <a:lnTo>
                    <a:pt x="529" y="799"/>
                  </a:lnTo>
                  <a:close/>
                  <a:moveTo>
                    <a:pt x="655" y="798"/>
                  </a:moveTo>
                  <a:lnTo>
                    <a:pt x="655" y="796"/>
                  </a:lnTo>
                  <a:lnTo>
                    <a:pt x="654" y="796"/>
                  </a:lnTo>
                  <a:lnTo>
                    <a:pt x="653" y="796"/>
                  </a:lnTo>
                  <a:lnTo>
                    <a:pt x="652" y="796"/>
                  </a:lnTo>
                  <a:lnTo>
                    <a:pt x="652" y="798"/>
                  </a:lnTo>
                  <a:lnTo>
                    <a:pt x="652" y="799"/>
                  </a:lnTo>
                  <a:lnTo>
                    <a:pt x="654" y="799"/>
                  </a:lnTo>
                  <a:lnTo>
                    <a:pt x="655" y="798"/>
                  </a:lnTo>
                  <a:close/>
                  <a:moveTo>
                    <a:pt x="700" y="793"/>
                  </a:moveTo>
                  <a:lnTo>
                    <a:pt x="700" y="792"/>
                  </a:lnTo>
                  <a:lnTo>
                    <a:pt x="699" y="793"/>
                  </a:lnTo>
                  <a:lnTo>
                    <a:pt x="700" y="793"/>
                  </a:lnTo>
                  <a:close/>
                  <a:moveTo>
                    <a:pt x="701" y="792"/>
                  </a:moveTo>
                  <a:lnTo>
                    <a:pt x="701" y="791"/>
                  </a:lnTo>
                  <a:lnTo>
                    <a:pt x="700" y="792"/>
                  </a:lnTo>
                  <a:lnTo>
                    <a:pt x="701" y="792"/>
                  </a:lnTo>
                  <a:close/>
                  <a:moveTo>
                    <a:pt x="617" y="791"/>
                  </a:moveTo>
                  <a:lnTo>
                    <a:pt x="615" y="791"/>
                  </a:lnTo>
                  <a:lnTo>
                    <a:pt x="615" y="792"/>
                  </a:lnTo>
                  <a:lnTo>
                    <a:pt x="617" y="792"/>
                  </a:lnTo>
                  <a:lnTo>
                    <a:pt x="617" y="791"/>
                  </a:lnTo>
                  <a:close/>
                  <a:moveTo>
                    <a:pt x="667" y="792"/>
                  </a:moveTo>
                  <a:lnTo>
                    <a:pt x="667" y="791"/>
                  </a:lnTo>
                  <a:lnTo>
                    <a:pt x="666" y="791"/>
                  </a:lnTo>
                  <a:lnTo>
                    <a:pt x="666" y="792"/>
                  </a:lnTo>
                  <a:lnTo>
                    <a:pt x="667" y="792"/>
                  </a:lnTo>
                  <a:close/>
                  <a:moveTo>
                    <a:pt x="668" y="790"/>
                  </a:moveTo>
                  <a:lnTo>
                    <a:pt x="670" y="790"/>
                  </a:lnTo>
                  <a:lnTo>
                    <a:pt x="669" y="789"/>
                  </a:lnTo>
                  <a:lnTo>
                    <a:pt x="668" y="789"/>
                  </a:lnTo>
                  <a:lnTo>
                    <a:pt x="668" y="790"/>
                  </a:lnTo>
                  <a:close/>
                  <a:moveTo>
                    <a:pt x="692" y="784"/>
                  </a:moveTo>
                  <a:lnTo>
                    <a:pt x="693" y="785"/>
                  </a:lnTo>
                  <a:lnTo>
                    <a:pt x="692" y="785"/>
                  </a:lnTo>
                  <a:lnTo>
                    <a:pt x="692" y="786"/>
                  </a:lnTo>
                  <a:lnTo>
                    <a:pt x="692" y="787"/>
                  </a:lnTo>
                  <a:lnTo>
                    <a:pt x="692" y="788"/>
                  </a:lnTo>
                  <a:lnTo>
                    <a:pt x="691" y="788"/>
                  </a:lnTo>
                  <a:lnTo>
                    <a:pt x="691" y="789"/>
                  </a:lnTo>
                  <a:lnTo>
                    <a:pt x="692" y="789"/>
                  </a:lnTo>
                  <a:lnTo>
                    <a:pt x="693" y="789"/>
                  </a:lnTo>
                  <a:lnTo>
                    <a:pt x="693" y="788"/>
                  </a:lnTo>
                  <a:lnTo>
                    <a:pt x="693" y="787"/>
                  </a:lnTo>
                  <a:lnTo>
                    <a:pt x="693" y="786"/>
                  </a:lnTo>
                  <a:lnTo>
                    <a:pt x="694" y="786"/>
                  </a:lnTo>
                  <a:lnTo>
                    <a:pt x="694" y="785"/>
                  </a:lnTo>
                  <a:lnTo>
                    <a:pt x="694" y="784"/>
                  </a:lnTo>
                  <a:lnTo>
                    <a:pt x="693" y="784"/>
                  </a:lnTo>
                  <a:lnTo>
                    <a:pt x="692" y="784"/>
                  </a:lnTo>
                  <a:close/>
                  <a:moveTo>
                    <a:pt x="676" y="787"/>
                  </a:moveTo>
                  <a:lnTo>
                    <a:pt x="674" y="786"/>
                  </a:lnTo>
                  <a:lnTo>
                    <a:pt x="674" y="787"/>
                  </a:lnTo>
                  <a:lnTo>
                    <a:pt x="676" y="787"/>
                  </a:lnTo>
                  <a:close/>
                  <a:moveTo>
                    <a:pt x="691" y="787"/>
                  </a:moveTo>
                  <a:lnTo>
                    <a:pt x="692" y="787"/>
                  </a:lnTo>
                  <a:lnTo>
                    <a:pt x="691" y="786"/>
                  </a:lnTo>
                  <a:lnTo>
                    <a:pt x="691" y="787"/>
                  </a:lnTo>
                  <a:close/>
                  <a:moveTo>
                    <a:pt x="779" y="786"/>
                  </a:moveTo>
                  <a:lnTo>
                    <a:pt x="780" y="785"/>
                  </a:lnTo>
                  <a:lnTo>
                    <a:pt x="781" y="785"/>
                  </a:lnTo>
                  <a:lnTo>
                    <a:pt x="781" y="784"/>
                  </a:lnTo>
                  <a:lnTo>
                    <a:pt x="783" y="784"/>
                  </a:lnTo>
                  <a:lnTo>
                    <a:pt x="783" y="782"/>
                  </a:lnTo>
                  <a:lnTo>
                    <a:pt x="783" y="780"/>
                  </a:lnTo>
                  <a:lnTo>
                    <a:pt x="783" y="779"/>
                  </a:lnTo>
                  <a:lnTo>
                    <a:pt x="781" y="780"/>
                  </a:lnTo>
                  <a:lnTo>
                    <a:pt x="780" y="780"/>
                  </a:lnTo>
                  <a:lnTo>
                    <a:pt x="780" y="782"/>
                  </a:lnTo>
                  <a:lnTo>
                    <a:pt x="779" y="784"/>
                  </a:lnTo>
                  <a:lnTo>
                    <a:pt x="779" y="785"/>
                  </a:lnTo>
                  <a:lnTo>
                    <a:pt x="779" y="786"/>
                  </a:lnTo>
                  <a:close/>
                  <a:moveTo>
                    <a:pt x="801" y="775"/>
                  </a:moveTo>
                  <a:lnTo>
                    <a:pt x="802" y="774"/>
                  </a:lnTo>
                  <a:lnTo>
                    <a:pt x="801" y="774"/>
                  </a:lnTo>
                  <a:lnTo>
                    <a:pt x="800" y="775"/>
                  </a:lnTo>
                  <a:lnTo>
                    <a:pt x="801" y="775"/>
                  </a:lnTo>
                  <a:close/>
                  <a:moveTo>
                    <a:pt x="764" y="765"/>
                  </a:moveTo>
                  <a:lnTo>
                    <a:pt x="764" y="767"/>
                  </a:lnTo>
                  <a:lnTo>
                    <a:pt x="766" y="765"/>
                  </a:lnTo>
                  <a:lnTo>
                    <a:pt x="766" y="764"/>
                  </a:lnTo>
                  <a:lnTo>
                    <a:pt x="764" y="764"/>
                  </a:lnTo>
                  <a:lnTo>
                    <a:pt x="764" y="765"/>
                  </a:lnTo>
                  <a:close/>
                  <a:moveTo>
                    <a:pt x="543" y="761"/>
                  </a:moveTo>
                  <a:lnTo>
                    <a:pt x="543" y="762"/>
                  </a:lnTo>
                  <a:lnTo>
                    <a:pt x="544" y="762"/>
                  </a:lnTo>
                  <a:lnTo>
                    <a:pt x="543" y="761"/>
                  </a:lnTo>
                  <a:close/>
                  <a:moveTo>
                    <a:pt x="802" y="762"/>
                  </a:moveTo>
                  <a:lnTo>
                    <a:pt x="803" y="762"/>
                  </a:lnTo>
                  <a:lnTo>
                    <a:pt x="804" y="762"/>
                  </a:lnTo>
                  <a:lnTo>
                    <a:pt x="802" y="761"/>
                  </a:lnTo>
                  <a:lnTo>
                    <a:pt x="801" y="761"/>
                  </a:lnTo>
                  <a:lnTo>
                    <a:pt x="801" y="762"/>
                  </a:lnTo>
                  <a:lnTo>
                    <a:pt x="802" y="762"/>
                  </a:lnTo>
                  <a:close/>
                  <a:moveTo>
                    <a:pt x="758" y="756"/>
                  </a:moveTo>
                  <a:lnTo>
                    <a:pt x="759" y="756"/>
                  </a:lnTo>
                  <a:lnTo>
                    <a:pt x="759" y="755"/>
                  </a:lnTo>
                  <a:lnTo>
                    <a:pt x="758" y="755"/>
                  </a:lnTo>
                  <a:lnTo>
                    <a:pt x="758" y="756"/>
                  </a:lnTo>
                  <a:close/>
                  <a:moveTo>
                    <a:pt x="759" y="755"/>
                  </a:moveTo>
                  <a:lnTo>
                    <a:pt x="760" y="756"/>
                  </a:lnTo>
                  <a:lnTo>
                    <a:pt x="760" y="755"/>
                  </a:lnTo>
                  <a:lnTo>
                    <a:pt x="759" y="755"/>
                  </a:lnTo>
                  <a:close/>
                  <a:moveTo>
                    <a:pt x="777" y="755"/>
                  </a:moveTo>
                  <a:lnTo>
                    <a:pt x="777" y="756"/>
                  </a:lnTo>
                  <a:lnTo>
                    <a:pt x="778" y="756"/>
                  </a:lnTo>
                  <a:lnTo>
                    <a:pt x="778" y="754"/>
                  </a:lnTo>
                  <a:lnTo>
                    <a:pt x="777" y="754"/>
                  </a:lnTo>
                  <a:lnTo>
                    <a:pt x="777" y="755"/>
                  </a:lnTo>
                  <a:close/>
                  <a:moveTo>
                    <a:pt x="596" y="753"/>
                  </a:moveTo>
                  <a:lnTo>
                    <a:pt x="596" y="752"/>
                  </a:lnTo>
                  <a:lnTo>
                    <a:pt x="594" y="752"/>
                  </a:lnTo>
                  <a:lnTo>
                    <a:pt x="594" y="753"/>
                  </a:lnTo>
                  <a:lnTo>
                    <a:pt x="595" y="753"/>
                  </a:lnTo>
                  <a:lnTo>
                    <a:pt x="596" y="753"/>
                  </a:lnTo>
                  <a:close/>
                  <a:moveTo>
                    <a:pt x="764" y="749"/>
                  </a:moveTo>
                  <a:lnTo>
                    <a:pt x="766" y="749"/>
                  </a:lnTo>
                  <a:lnTo>
                    <a:pt x="764" y="747"/>
                  </a:lnTo>
                  <a:lnTo>
                    <a:pt x="763" y="747"/>
                  </a:lnTo>
                  <a:lnTo>
                    <a:pt x="763" y="749"/>
                  </a:lnTo>
                  <a:lnTo>
                    <a:pt x="764" y="749"/>
                  </a:lnTo>
                  <a:close/>
                  <a:moveTo>
                    <a:pt x="594" y="745"/>
                  </a:moveTo>
                  <a:lnTo>
                    <a:pt x="592" y="745"/>
                  </a:lnTo>
                  <a:lnTo>
                    <a:pt x="592" y="746"/>
                  </a:lnTo>
                  <a:lnTo>
                    <a:pt x="594" y="746"/>
                  </a:lnTo>
                  <a:lnTo>
                    <a:pt x="594" y="745"/>
                  </a:lnTo>
                  <a:close/>
                  <a:moveTo>
                    <a:pt x="601" y="741"/>
                  </a:moveTo>
                  <a:lnTo>
                    <a:pt x="600" y="742"/>
                  </a:lnTo>
                  <a:lnTo>
                    <a:pt x="601" y="742"/>
                  </a:lnTo>
                  <a:lnTo>
                    <a:pt x="601" y="741"/>
                  </a:lnTo>
                  <a:close/>
                  <a:moveTo>
                    <a:pt x="600" y="743"/>
                  </a:moveTo>
                  <a:lnTo>
                    <a:pt x="600" y="742"/>
                  </a:lnTo>
                  <a:lnTo>
                    <a:pt x="598" y="742"/>
                  </a:lnTo>
                  <a:lnTo>
                    <a:pt x="598" y="743"/>
                  </a:lnTo>
                  <a:lnTo>
                    <a:pt x="600" y="743"/>
                  </a:lnTo>
                  <a:close/>
                  <a:moveTo>
                    <a:pt x="569" y="738"/>
                  </a:moveTo>
                  <a:lnTo>
                    <a:pt x="570" y="738"/>
                  </a:lnTo>
                  <a:lnTo>
                    <a:pt x="570" y="736"/>
                  </a:lnTo>
                  <a:lnTo>
                    <a:pt x="569" y="736"/>
                  </a:lnTo>
                  <a:lnTo>
                    <a:pt x="569" y="738"/>
                  </a:lnTo>
                  <a:close/>
                  <a:moveTo>
                    <a:pt x="811" y="719"/>
                  </a:moveTo>
                  <a:lnTo>
                    <a:pt x="813" y="718"/>
                  </a:lnTo>
                  <a:lnTo>
                    <a:pt x="814" y="718"/>
                  </a:lnTo>
                  <a:lnTo>
                    <a:pt x="813" y="717"/>
                  </a:lnTo>
                  <a:lnTo>
                    <a:pt x="811" y="717"/>
                  </a:lnTo>
                  <a:lnTo>
                    <a:pt x="809" y="717"/>
                  </a:lnTo>
                  <a:lnTo>
                    <a:pt x="809" y="718"/>
                  </a:lnTo>
                  <a:lnTo>
                    <a:pt x="809" y="719"/>
                  </a:lnTo>
                  <a:lnTo>
                    <a:pt x="808" y="719"/>
                  </a:lnTo>
                  <a:lnTo>
                    <a:pt x="808" y="720"/>
                  </a:lnTo>
                  <a:lnTo>
                    <a:pt x="809" y="720"/>
                  </a:lnTo>
                  <a:lnTo>
                    <a:pt x="811" y="719"/>
                  </a:lnTo>
                  <a:close/>
                  <a:moveTo>
                    <a:pt x="808" y="720"/>
                  </a:moveTo>
                  <a:lnTo>
                    <a:pt x="807" y="720"/>
                  </a:lnTo>
                  <a:lnTo>
                    <a:pt x="808" y="722"/>
                  </a:lnTo>
                  <a:lnTo>
                    <a:pt x="808" y="720"/>
                  </a:lnTo>
                  <a:close/>
                  <a:moveTo>
                    <a:pt x="346" y="717"/>
                  </a:moveTo>
                  <a:lnTo>
                    <a:pt x="345" y="717"/>
                  </a:lnTo>
                  <a:lnTo>
                    <a:pt x="345" y="718"/>
                  </a:lnTo>
                  <a:lnTo>
                    <a:pt x="346" y="719"/>
                  </a:lnTo>
                  <a:lnTo>
                    <a:pt x="346" y="720"/>
                  </a:lnTo>
                  <a:lnTo>
                    <a:pt x="347" y="719"/>
                  </a:lnTo>
                  <a:lnTo>
                    <a:pt x="346" y="717"/>
                  </a:lnTo>
                  <a:close/>
                  <a:moveTo>
                    <a:pt x="451" y="702"/>
                  </a:moveTo>
                  <a:lnTo>
                    <a:pt x="450" y="704"/>
                  </a:lnTo>
                  <a:lnTo>
                    <a:pt x="450" y="705"/>
                  </a:lnTo>
                  <a:lnTo>
                    <a:pt x="451" y="705"/>
                  </a:lnTo>
                  <a:lnTo>
                    <a:pt x="451" y="704"/>
                  </a:lnTo>
                  <a:lnTo>
                    <a:pt x="451" y="702"/>
                  </a:lnTo>
                  <a:close/>
                  <a:moveTo>
                    <a:pt x="464" y="705"/>
                  </a:moveTo>
                  <a:lnTo>
                    <a:pt x="464" y="702"/>
                  </a:lnTo>
                  <a:lnTo>
                    <a:pt x="463" y="704"/>
                  </a:lnTo>
                  <a:lnTo>
                    <a:pt x="463" y="705"/>
                  </a:lnTo>
                  <a:lnTo>
                    <a:pt x="464" y="705"/>
                  </a:lnTo>
                  <a:close/>
                  <a:moveTo>
                    <a:pt x="449" y="704"/>
                  </a:moveTo>
                  <a:lnTo>
                    <a:pt x="450" y="704"/>
                  </a:lnTo>
                  <a:lnTo>
                    <a:pt x="450" y="702"/>
                  </a:lnTo>
                  <a:lnTo>
                    <a:pt x="449" y="704"/>
                  </a:lnTo>
                  <a:close/>
                  <a:moveTo>
                    <a:pt x="324" y="701"/>
                  </a:moveTo>
                  <a:lnTo>
                    <a:pt x="323" y="701"/>
                  </a:lnTo>
                  <a:lnTo>
                    <a:pt x="324" y="702"/>
                  </a:lnTo>
                  <a:lnTo>
                    <a:pt x="324" y="701"/>
                  </a:lnTo>
                  <a:close/>
                  <a:moveTo>
                    <a:pt x="330" y="701"/>
                  </a:moveTo>
                  <a:lnTo>
                    <a:pt x="330" y="700"/>
                  </a:lnTo>
                  <a:lnTo>
                    <a:pt x="329" y="700"/>
                  </a:lnTo>
                  <a:lnTo>
                    <a:pt x="328" y="700"/>
                  </a:lnTo>
                  <a:lnTo>
                    <a:pt x="329" y="701"/>
                  </a:lnTo>
                  <a:lnTo>
                    <a:pt x="330" y="701"/>
                  </a:lnTo>
                  <a:close/>
                  <a:moveTo>
                    <a:pt x="309" y="699"/>
                  </a:moveTo>
                  <a:lnTo>
                    <a:pt x="310" y="699"/>
                  </a:lnTo>
                  <a:lnTo>
                    <a:pt x="310" y="698"/>
                  </a:lnTo>
                  <a:lnTo>
                    <a:pt x="312" y="698"/>
                  </a:lnTo>
                  <a:lnTo>
                    <a:pt x="312" y="697"/>
                  </a:lnTo>
                  <a:lnTo>
                    <a:pt x="312" y="696"/>
                  </a:lnTo>
                  <a:lnTo>
                    <a:pt x="310" y="697"/>
                  </a:lnTo>
                  <a:lnTo>
                    <a:pt x="309" y="698"/>
                  </a:lnTo>
                  <a:lnTo>
                    <a:pt x="309" y="699"/>
                  </a:lnTo>
                  <a:close/>
                  <a:moveTo>
                    <a:pt x="283" y="698"/>
                  </a:moveTo>
                  <a:lnTo>
                    <a:pt x="284" y="698"/>
                  </a:lnTo>
                  <a:lnTo>
                    <a:pt x="286" y="698"/>
                  </a:lnTo>
                  <a:lnTo>
                    <a:pt x="283" y="697"/>
                  </a:lnTo>
                  <a:lnTo>
                    <a:pt x="283" y="698"/>
                  </a:lnTo>
                  <a:close/>
                  <a:moveTo>
                    <a:pt x="286" y="698"/>
                  </a:moveTo>
                  <a:lnTo>
                    <a:pt x="287" y="698"/>
                  </a:lnTo>
                  <a:lnTo>
                    <a:pt x="287" y="697"/>
                  </a:lnTo>
                  <a:lnTo>
                    <a:pt x="286" y="697"/>
                  </a:lnTo>
                  <a:lnTo>
                    <a:pt x="286" y="698"/>
                  </a:lnTo>
                  <a:close/>
                  <a:moveTo>
                    <a:pt x="341" y="697"/>
                  </a:moveTo>
                  <a:lnTo>
                    <a:pt x="339" y="696"/>
                  </a:lnTo>
                  <a:lnTo>
                    <a:pt x="338" y="697"/>
                  </a:lnTo>
                  <a:lnTo>
                    <a:pt x="338" y="698"/>
                  </a:lnTo>
                  <a:lnTo>
                    <a:pt x="339" y="698"/>
                  </a:lnTo>
                  <a:lnTo>
                    <a:pt x="341" y="697"/>
                  </a:lnTo>
                  <a:close/>
                  <a:moveTo>
                    <a:pt x="290" y="697"/>
                  </a:moveTo>
                  <a:lnTo>
                    <a:pt x="291" y="697"/>
                  </a:lnTo>
                  <a:lnTo>
                    <a:pt x="291" y="696"/>
                  </a:lnTo>
                  <a:lnTo>
                    <a:pt x="290" y="696"/>
                  </a:lnTo>
                  <a:lnTo>
                    <a:pt x="290" y="697"/>
                  </a:lnTo>
                  <a:close/>
                  <a:moveTo>
                    <a:pt x="325" y="693"/>
                  </a:moveTo>
                  <a:lnTo>
                    <a:pt x="325" y="694"/>
                  </a:lnTo>
                  <a:lnTo>
                    <a:pt x="327" y="696"/>
                  </a:lnTo>
                  <a:lnTo>
                    <a:pt x="328" y="696"/>
                  </a:lnTo>
                  <a:lnTo>
                    <a:pt x="328" y="695"/>
                  </a:lnTo>
                  <a:lnTo>
                    <a:pt x="327" y="694"/>
                  </a:lnTo>
                  <a:lnTo>
                    <a:pt x="327" y="693"/>
                  </a:lnTo>
                  <a:lnTo>
                    <a:pt x="325" y="693"/>
                  </a:lnTo>
                  <a:close/>
                  <a:moveTo>
                    <a:pt x="317" y="694"/>
                  </a:moveTo>
                  <a:lnTo>
                    <a:pt x="318" y="695"/>
                  </a:lnTo>
                  <a:lnTo>
                    <a:pt x="318" y="694"/>
                  </a:lnTo>
                  <a:lnTo>
                    <a:pt x="317" y="694"/>
                  </a:lnTo>
                  <a:close/>
                  <a:moveTo>
                    <a:pt x="321" y="694"/>
                  </a:moveTo>
                  <a:lnTo>
                    <a:pt x="321" y="693"/>
                  </a:lnTo>
                  <a:lnTo>
                    <a:pt x="322" y="693"/>
                  </a:lnTo>
                  <a:lnTo>
                    <a:pt x="322" y="692"/>
                  </a:lnTo>
                  <a:lnTo>
                    <a:pt x="321" y="692"/>
                  </a:lnTo>
                  <a:lnTo>
                    <a:pt x="320" y="693"/>
                  </a:lnTo>
                  <a:lnTo>
                    <a:pt x="318" y="694"/>
                  </a:lnTo>
                  <a:lnTo>
                    <a:pt x="320" y="694"/>
                  </a:lnTo>
                  <a:lnTo>
                    <a:pt x="321" y="694"/>
                  </a:lnTo>
                  <a:close/>
                  <a:moveTo>
                    <a:pt x="434" y="695"/>
                  </a:moveTo>
                  <a:lnTo>
                    <a:pt x="435" y="695"/>
                  </a:lnTo>
                  <a:lnTo>
                    <a:pt x="435" y="694"/>
                  </a:lnTo>
                  <a:lnTo>
                    <a:pt x="434" y="694"/>
                  </a:lnTo>
                  <a:lnTo>
                    <a:pt x="434" y="695"/>
                  </a:lnTo>
                  <a:close/>
                  <a:moveTo>
                    <a:pt x="292" y="692"/>
                  </a:moveTo>
                  <a:lnTo>
                    <a:pt x="291" y="689"/>
                  </a:lnTo>
                  <a:lnTo>
                    <a:pt x="290" y="689"/>
                  </a:lnTo>
                  <a:lnTo>
                    <a:pt x="290" y="692"/>
                  </a:lnTo>
                  <a:lnTo>
                    <a:pt x="291" y="692"/>
                  </a:lnTo>
                  <a:lnTo>
                    <a:pt x="292" y="692"/>
                  </a:lnTo>
                  <a:close/>
                  <a:moveTo>
                    <a:pt x="324" y="688"/>
                  </a:moveTo>
                  <a:lnTo>
                    <a:pt x="322" y="689"/>
                  </a:lnTo>
                  <a:lnTo>
                    <a:pt x="322" y="692"/>
                  </a:lnTo>
                  <a:lnTo>
                    <a:pt x="323" y="689"/>
                  </a:lnTo>
                  <a:lnTo>
                    <a:pt x="324" y="688"/>
                  </a:lnTo>
                  <a:close/>
                  <a:moveTo>
                    <a:pt x="346" y="689"/>
                  </a:moveTo>
                  <a:lnTo>
                    <a:pt x="345" y="689"/>
                  </a:lnTo>
                  <a:lnTo>
                    <a:pt x="344" y="689"/>
                  </a:lnTo>
                  <a:lnTo>
                    <a:pt x="345" y="692"/>
                  </a:lnTo>
                  <a:lnTo>
                    <a:pt x="346" y="689"/>
                  </a:lnTo>
                  <a:close/>
                  <a:moveTo>
                    <a:pt x="641" y="685"/>
                  </a:moveTo>
                  <a:lnTo>
                    <a:pt x="640" y="685"/>
                  </a:lnTo>
                  <a:lnTo>
                    <a:pt x="638" y="686"/>
                  </a:lnTo>
                  <a:lnTo>
                    <a:pt x="638" y="687"/>
                  </a:lnTo>
                  <a:lnTo>
                    <a:pt x="638" y="688"/>
                  </a:lnTo>
                  <a:lnTo>
                    <a:pt x="640" y="689"/>
                  </a:lnTo>
                  <a:lnTo>
                    <a:pt x="641" y="692"/>
                  </a:lnTo>
                  <a:lnTo>
                    <a:pt x="641" y="689"/>
                  </a:lnTo>
                  <a:lnTo>
                    <a:pt x="642" y="688"/>
                  </a:lnTo>
                  <a:lnTo>
                    <a:pt x="643" y="687"/>
                  </a:lnTo>
                  <a:lnTo>
                    <a:pt x="642" y="686"/>
                  </a:lnTo>
                  <a:lnTo>
                    <a:pt x="642" y="685"/>
                  </a:lnTo>
                  <a:lnTo>
                    <a:pt x="641" y="685"/>
                  </a:lnTo>
                  <a:close/>
                  <a:moveTo>
                    <a:pt x="353" y="688"/>
                  </a:moveTo>
                  <a:lnTo>
                    <a:pt x="352" y="689"/>
                  </a:lnTo>
                  <a:lnTo>
                    <a:pt x="353" y="689"/>
                  </a:lnTo>
                  <a:lnTo>
                    <a:pt x="355" y="688"/>
                  </a:lnTo>
                  <a:lnTo>
                    <a:pt x="353" y="688"/>
                  </a:lnTo>
                  <a:close/>
                  <a:moveTo>
                    <a:pt x="302" y="688"/>
                  </a:moveTo>
                  <a:lnTo>
                    <a:pt x="303" y="688"/>
                  </a:lnTo>
                  <a:lnTo>
                    <a:pt x="303" y="687"/>
                  </a:lnTo>
                  <a:lnTo>
                    <a:pt x="302" y="687"/>
                  </a:lnTo>
                  <a:lnTo>
                    <a:pt x="302" y="688"/>
                  </a:lnTo>
                  <a:close/>
                  <a:moveTo>
                    <a:pt x="304" y="687"/>
                  </a:moveTo>
                  <a:lnTo>
                    <a:pt x="304" y="686"/>
                  </a:lnTo>
                  <a:lnTo>
                    <a:pt x="303" y="686"/>
                  </a:lnTo>
                  <a:lnTo>
                    <a:pt x="303" y="687"/>
                  </a:lnTo>
                  <a:lnTo>
                    <a:pt x="304" y="687"/>
                  </a:lnTo>
                  <a:close/>
                  <a:moveTo>
                    <a:pt x="423" y="687"/>
                  </a:moveTo>
                  <a:lnTo>
                    <a:pt x="423" y="686"/>
                  </a:lnTo>
                  <a:lnTo>
                    <a:pt x="421" y="686"/>
                  </a:lnTo>
                  <a:lnTo>
                    <a:pt x="423" y="687"/>
                  </a:lnTo>
                  <a:close/>
                  <a:moveTo>
                    <a:pt x="608" y="685"/>
                  </a:moveTo>
                  <a:lnTo>
                    <a:pt x="607" y="685"/>
                  </a:lnTo>
                  <a:lnTo>
                    <a:pt x="608" y="686"/>
                  </a:lnTo>
                  <a:lnTo>
                    <a:pt x="609" y="686"/>
                  </a:lnTo>
                  <a:lnTo>
                    <a:pt x="610" y="685"/>
                  </a:lnTo>
                  <a:lnTo>
                    <a:pt x="609" y="685"/>
                  </a:lnTo>
                  <a:lnTo>
                    <a:pt x="608" y="685"/>
                  </a:lnTo>
                  <a:close/>
                  <a:moveTo>
                    <a:pt x="684" y="686"/>
                  </a:moveTo>
                  <a:lnTo>
                    <a:pt x="683" y="685"/>
                  </a:lnTo>
                  <a:lnTo>
                    <a:pt x="683" y="686"/>
                  </a:lnTo>
                  <a:lnTo>
                    <a:pt x="684" y="686"/>
                  </a:lnTo>
                  <a:close/>
                  <a:moveTo>
                    <a:pt x="439" y="684"/>
                  </a:moveTo>
                  <a:lnTo>
                    <a:pt x="440" y="685"/>
                  </a:lnTo>
                  <a:lnTo>
                    <a:pt x="440" y="684"/>
                  </a:lnTo>
                  <a:lnTo>
                    <a:pt x="439" y="684"/>
                  </a:lnTo>
                  <a:close/>
                  <a:moveTo>
                    <a:pt x="279" y="678"/>
                  </a:moveTo>
                  <a:lnTo>
                    <a:pt x="281" y="679"/>
                  </a:lnTo>
                  <a:lnTo>
                    <a:pt x="282" y="678"/>
                  </a:lnTo>
                  <a:lnTo>
                    <a:pt x="281" y="678"/>
                  </a:lnTo>
                  <a:lnTo>
                    <a:pt x="279" y="678"/>
                  </a:lnTo>
                  <a:close/>
                  <a:moveTo>
                    <a:pt x="277" y="677"/>
                  </a:moveTo>
                  <a:lnTo>
                    <a:pt x="278" y="678"/>
                  </a:lnTo>
                  <a:lnTo>
                    <a:pt x="278" y="677"/>
                  </a:lnTo>
                  <a:lnTo>
                    <a:pt x="277" y="676"/>
                  </a:lnTo>
                  <a:lnTo>
                    <a:pt x="277" y="677"/>
                  </a:lnTo>
                  <a:close/>
                  <a:moveTo>
                    <a:pt x="755" y="677"/>
                  </a:moveTo>
                  <a:lnTo>
                    <a:pt x="754" y="677"/>
                  </a:lnTo>
                  <a:lnTo>
                    <a:pt x="754" y="678"/>
                  </a:lnTo>
                  <a:lnTo>
                    <a:pt x="755" y="677"/>
                  </a:lnTo>
                  <a:close/>
                  <a:moveTo>
                    <a:pt x="754" y="673"/>
                  </a:moveTo>
                  <a:lnTo>
                    <a:pt x="756" y="676"/>
                  </a:lnTo>
                  <a:lnTo>
                    <a:pt x="758" y="676"/>
                  </a:lnTo>
                  <a:lnTo>
                    <a:pt x="758" y="674"/>
                  </a:lnTo>
                  <a:lnTo>
                    <a:pt x="755" y="673"/>
                  </a:lnTo>
                  <a:lnTo>
                    <a:pt x="754" y="673"/>
                  </a:lnTo>
                  <a:close/>
                  <a:moveTo>
                    <a:pt x="275" y="671"/>
                  </a:moveTo>
                  <a:lnTo>
                    <a:pt x="276" y="670"/>
                  </a:lnTo>
                  <a:lnTo>
                    <a:pt x="275" y="670"/>
                  </a:lnTo>
                  <a:lnTo>
                    <a:pt x="275" y="671"/>
                  </a:lnTo>
                  <a:close/>
                  <a:moveTo>
                    <a:pt x="247" y="669"/>
                  </a:moveTo>
                  <a:lnTo>
                    <a:pt x="248" y="670"/>
                  </a:lnTo>
                  <a:lnTo>
                    <a:pt x="248" y="669"/>
                  </a:lnTo>
                  <a:lnTo>
                    <a:pt x="247" y="669"/>
                  </a:lnTo>
                  <a:close/>
                  <a:moveTo>
                    <a:pt x="379" y="670"/>
                  </a:moveTo>
                  <a:lnTo>
                    <a:pt x="380" y="670"/>
                  </a:lnTo>
                  <a:lnTo>
                    <a:pt x="379" y="669"/>
                  </a:lnTo>
                  <a:lnTo>
                    <a:pt x="379" y="670"/>
                  </a:lnTo>
                  <a:close/>
                  <a:moveTo>
                    <a:pt x="49" y="662"/>
                  </a:moveTo>
                  <a:lnTo>
                    <a:pt x="49" y="663"/>
                  </a:lnTo>
                  <a:lnTo>
                    <a:pt x="49" y="664"/>
                  </a:lnTo>
                  <a:lnTo>
                    <a:pt x="50" y="665"/>
                  </a:lnTo>
                  <a:lnTo>
                    <a:pt x="50" y="664"/>
                  </a:lnTo>
                  <a:lnTo>
                    <a:pt x="51" y="664"/>
                  </a:lnTo>
                  <a:lnTo>
                    <a:pt x="50" y="663"/>
                  </a:lnTo>
                  <a:lnTo>
                    <a:pt x="49" y="662"/>
                  </a:lnTo>
                  <a:close/>
                  <a:moveTo>
                    <a:pt x="524" y="664"/>
                  </a:moveTo>
                  <a:lnTo>
                    <a:pt x="524" y="665"/>
                  </a:lnTo>
                  <a:lnTo>
                    <a:pt x="526" y="665"/>
                  </a:lnTo>
                  <a:lnTo>
                    <a:pt x="527" y="665"/>
                  </a:lnTo>
                  <a:lnTo>
                    <a:pt x="526" y="664"/>
                  </a:lnTo>
                  <a:lnTo>
                    <a:pt x="524" y="664"/>
                  </a:lnTo>
                  <a:close/>
                  <a:moveTo>
                    <a:pt x="406" y="664"/>
                  </a:moveTo>
                  <a:lnTo>
                    <a:pt x="407" y="664"/>
                  </a:lnTo>
                  <a:lnTo>
                    <a:pt x="408" y="664"/>
                  </a:lnTo>
                  <a:lnTo>
                    <a:pt x="408" y="663"/>
                  </a:lnTo>
                  <a:lnTo>
                    <a:pt x="408" y="662"/>
                  </a:lnTo>
                  <a:lnTo>
                    <a:pt x="407" y="661"/>
                  </a:lnTo>
                  <a:lnTo>
                    <a:pt x="406" y="661"/>
                  </a:lnTo>
                  <a:lnTo>
                    <a:pt x="406" y="662"/>
                  </a:lnTo>
                  <a:lnTo>
                    <a:pt x="407" y="663"/>
                  </a:lnTo>
                  <a:lnTo>
                    <a:pt x="406" y="664"/>
                  </a:lnTo>
                  <a:close/>
                  <a:moveTo>
                    <a:pt x="516" y="659"/>
                  </a:moveTo>
                  <a:lnTo>
                    <a:pt x="517" y="658"/>
                  </a:lnTo>
                  <a:lnTo>
                    <a:pt x="516" y="658"/>
                  </a:lnTo>
                  <a:lnTo>
                    <a:pt x="516" y="659"/>
                  </a:lnTo>
                  <a:close/>
                  <a:moveTo>
                    <a:pt x="631" y="655"/>
                  </a:moveTo>
                  <a:lnTo>
                    <a:pt x="629" y="655"/>
                  </a:lnTo>
                  <a:lnTo>
                    <a:pt x="629" y="656"/>
                  </a:lnTo>
                  <a:lnTo>
                    <a:pt x="631" y="655"/>
                  </a:lnTo>
                  <a:close/>
                  <a:moveTo>
                    <a:pt x="627" y="655"/>
                  </a:moveTo>
                  <a:lnTo>
                    <a:pt x="629" y="655"/>
                  </a:lnTo>
                  <a:lnTo>
                    <a:pt x="627" y="654"/>
                  </a:lnTo>
                  <a:lnTo>
                    <a:pt x="627" y="655"/>
                  </a:lnTo>
                  <a:close/>
                  <a:moveTo>
                    <a:pt x="55" y="653"/>
                  </a:moveTo>
                  <a:lnTo>
                    <a:pt x="54" y="652"/>
                  </a:lnTo>
                  <a:lnTo>
                    <a:pt x="53" y="652"/>
                  </a:lnTo>
                  <a:lnTo>
                    <a:pt x="53" y="653"/>
                  </a:lnTo>
                  <a:lnTo>
                    <a:pt x="54" y="653"/>
                  </a:lnTo>
                  <a:lnTo>
                    <a:pt x="55" y="653"/>
                  </a:lnTo>
                  <a:close/>
                  <a:moveTo>
                    <a:pt x="759" y="652"/>
                  </a:moveTo>
                  <a:lnTo>
                    <a:pt x="760" y="651"/>
                  </a:lnTo>
                  <a:lnTo>
                    <a:pt x="761" y="651"/>
                  </a:lnTo>
                  <a:lnTo>
                    <a:pt x="761" y="650"/>
                  </a:lnTo>
                  <a:lnTo>
                    <a:pt x="760" y="650"/>
                  </a:lnTo>
                  <a:lnTo>
                    <a:pt x="759" y="650"/>
                  </a:lnTo>
                  <a:lnTo>
                    <a:pt x="759" y="651"/>
                  </a:lnTo>
                  <a:lnTo>
                    <a:pt x="758" y="651"/>
                  </a:lnTo>
                  <a:lnTo>
                    <a:pt x="757" y="652"/>
                  </a:lnTo>
                  <a:lnTo>
                    <a:pt x="758" y="652"/>
                  </a:lnTo>
                  <a:lnTo>
                    <a:pt x="759" y="652"/>
                  </a:lnTo>
                  <a:close/>
                  <a:moveTo>
                    <a:pt x="73" y="650"/>
                  </a:moveTo>
                  <a:lnTo>
                    <a:pt x="72" y="650"/>
                  </a:lnTo>
                  <a:lnTo>
                    <a:pt x="73" y="651"/>
                  </a:lnTo>
                  <a:lnTo>
                    <a:pt x="73" y="650"/>
                  </a:lnTo>
                  <a:close/>
                  <a:moveTo>
                    <a:pt x="74" y="649"/>
                  </a:moveTo>
                  <a:lnTo>
                    <a:pt x="73" y="649"/>
                  </a:lnTo>
                  <a:lnTo>
                    <a:pt x="73" y="650"/>
                  </a:lnTo>
                  <a:lnTo>
                    <a:pt x="74" y="650"/>
                  </a:lnTo>
                  <a:lnTo>
                    <a:pt x="74" y="649"/>
                  </a:lnTo>
                  <a:close/>
                  <a:moveTo>
                    <a:pt x="252" y="651"/>
                  </a:moveTo>
                  <a:lnTo>
                    <a:pt x="250" y="650"/>
                  </a:lnTo>
                  <a:lnTo>
                    <a:pt x="250" y="651"/>
                  </a:lnTo>
                  <a:lnTo>
                    <a:pt x="252" y="651"/>
                  </a:lnTo>
                  <a:close/>
                  <a:moveTo>
                    <a:pt x="58" y="650"/>
                  </a:moveTo>
                  <a:lnTo>
                    <a:pt x="58" y="649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9"/>
                  </a:lnTo>
                  <a:lnTo>
                    <a:pt x="55" y="650"/>
                  </a:lnTo>
                  <a:lnTo>
                    <a:pt x="56" y="650"/>
                  </a:lnTo>
                  <a:lnTo>
                    <a:pt x="58" y="650"/>
                  </a:lnTo>
                  <a:close/>
                  <a:moveTo>
                    <a:pt x="69" y="647"/>
                  </a:moveTo>
                  <a:lnTo>
                    <a:pt x="66" y="647"/>
                  </a:lnTo>
                  <a:lnTo>
                    <a:pt x="69" y="648"/>
                  </a:lnTo>
                  <a:lnTo>
                    <a:pt x="70" y="647"/>
                  </a:lnTo>
                  <a:lnTo>
                    <a:pt x="69" y="647"/>
                  </a:lnTo>
                  <a:close/>
                  <a:moveTo>
                    <a:pt x="401" y="647"/>
                  </a:moveTo>
                  <a:lnTo>
                    <a:pt x="401" y="648"/>
                  </a:lnTo>
                  <a:lnTo>
                    <a:pt x="403" y="648"/>
                  </a:lnTo>
                  <a:lnTo>
                    <a:pt x="403" y="647"/>
                  </a:lnTo>
                  <a:lnTo>
                    <a:pt x="401" y="645"/>
                  </a:lnTo>
                  <a:lnTo>
                    <a:pt x="401" y="647"/>
                  </a:lnTo>
                  <a:close/>
                  <a:moveTo>
                    <a:pt x="164" y="641"/>
                  </a:moveTo>
                  <a:lnTo>
                    <a:pt x="163" y="641"/>
                  </a:lnTo>
                  <a:lnTo>
                    <a:pt x="163" y="642"/>
                  </a:lnTo>
                  <a:lnTo>
                    <a:pt x="163" y="643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4" y="641"/>
                  </a:lnTo>
                  <a:close/>
                  <a:moveTo>
                    <a:pt x="124" y="641"/>
                  </a:moveTo>
                  <a:lnTo>
                    <a:pt x="124" y="640"/>
                  </a:lnTo>
                  <a:lnTo>
                    <a:pt x="124" y="639"/>
                  </a:lnTo>
                  <a:lnTo>
                    <a:pt x="124" y="638"/>
                  </a:lnTo>
                  <a:lnTo>
                    <a:pt x="123" y="639"/>
                  </a:lnTo>
                  <a:lnTo>
                    <a:pt x="123" y="640"/>
                  </a:lnTo>
                  <a:lnTo>
                    <a:pt x="122" y="641"/>
                  </a:lnTo>
                  <a:lnTo>
                    <a:pt x="124" y="642"/>
                  </a:lnTo>
                  <a:lnTo>
                    <a:pt x="124" y="641"/>
                  </a:lnTo>
                  <a:close/>
                  <a:moveTo>
                    <a:pt x="509" y="641"/>
                  </a:moveTo>
                  <a:lnTo>
                    <a:pt x="507" y="641"/>
                  </a:lnTo>
                  <a:lnTo>
                    <a:pt x="507" y="642"/>
                  </a:lnTo>
                  <a:lnTo>
                    <a:pt x="509" y="642"/>
                  </a:lnTo>
                  <a:lnTo>
                    <a:pt x="510" y="641"/>
                  </a:lnTo>
                  <a:lnTo>
                    <a:pt x="509" y="641"/>
                  </a:lnTo>
                  <a:close/>
                  <a:moveTo>
                    <a:pt x="579" y="641"/>
                  </a:moveTo>
                  <a:lnTo>
                    <a:pt x="580" y="642"/>
                  </a:lnTo>
                  <a:lnTo>
                    <a:pt x="580" y="641"/>
                  </a:lnTo>
                  <a:lnTo>
                    <a:pt x="579" y="641"/>
                  </a:lnTo>
                  <a:close/>
                  <a:moveTo>
                    <a:pt x="452" y="640"/>
                  </a:moveTo>
                  <a:lnTo>
                    <a:pt x="451" y="640"/>
                  </a:lnTo>
                  <a:lnTo>
                    <a:pt x="452" y="641"/>
                  </a:lnTo>
                  <a:lnTo>
                    <a:pt x="452" y="640"/>
                  </a:lnTo>
                  <a:close/>
                  <a:moveTo>
                    <a:pt x="451" y="638"/>
                  </a:moveTo>
                  <a:lnTo>
                    <a:pt x="450" y="639"/>
                  </a:lnTo>
                  <a:lnTo>
                    <a:pt x="450" y="640"/>
                  </a:lnTo>
                  <a:lnTo>
                    <a:pt x="451" y="640"/>
                  </a:lnTo>
                  <a:lnTo>
                    <a:pt x="451" y="639"/>
                  </a:lnTo>
                  <a:lnTo>
                    <a:pt x="451" y="638"/>
                  </a:lnTo>
                  <a:close/>
                  <a:moveTo>
                    <a:pt x="164" y="637"/>
                  </a:moveTo>
                  <a:lnTo>
                    <a:pt x="163" y="637"/>
                  </a:lnTo>
                  <a:lnTo>
                    <a:pt x="164" y="638"/>
                  </a:lnTo>
                  <a:lnTo>
                    <a:pt x="165" y="638"/>
                  </a:lnTo>
                  <a:lnTo>
                    <a:pt x="165" y="637"/>
                  </a:lnTo>
                  <a:lnTo>
                    <a:pt x="165" y="636"/>
                  </a:lnTo>
                  <a:lnTo>
                    <a:pt x="164" y="637"/>
                  </a:lnTo>
                  <a:close/>
                  <a:moveTo>
                    <a:pt x="167" y="635"/>
                  </a:moveTo>
                  <a:lnTo>
                    <a:pt x="168" y="633"/>
                  </a:lnTo>
                  <a:lnTo>
                    <a:pt x="167" y="633"/>
                  </a:lnTo>
                  <a:lnTo>
                    <a:pt x="167" y="635"/>
                  </a:lnTo>
                  <a:close/>
                  <a:moveTo>
                    <a:pt x="165" y="633"/>
                  </a:moveTo>
                  <a:lnTo>
                    <a:pt x="165" y="632"/>
                  </a:lnTo>
                  <a:lnTo>
                    <a:pt x="164" y="632"/>
                  </a:lnTo>
                  <a:lnTo>
                    <a:pt x="164" y="633"/>
                  </a:lnTo>
                  <a:lnTo>
                    <a:pt x="165" y="633"/>
                  </a:lnTo>
                  <a:close/>
                  <a:moveTo>
                    <a:pt x="117" y="630"/>
                  </a:moveTo>
                  <a:lnTo>
                    <a:pt x="117" y="631"/>
                  </a:lnTo>
                  <a:lnTo>
                    <a:pt x="118" y="630"/>
                  </a:lnTo>
                  <a:lnTo>
                    <a:pt x="117" y="630"/>
                  </a:lnTo>
                  <a:close/>
                  <a:moveTo>
                    <a:pt x="415" y="628"/>
                  </a:moveTo>
                  <a:lnTo>
                    <a:pt x="416" y="628"/>
                  </a:lnTo>
                  <a:lnTo>
                    <a:pt x="415" y="627"/>
                  </a:lnTo>
                  <a:lnTo>
                    <a:pt x="415" y="628"/>
                  </a:lnTo>
                  <a:close/>
                  <a:moveTo>
                    <a:pt x="415" y="630"/>
                  </a:moveTo>
                  <a:lnTo>
                    <a:pt x="415" y="628"/>
                  </a:lnTo>
                  <a:lnTo>
                    <a:pt x="414" y="628"/>
                  </a:lnTo>
                  <a:lnTo>
                    <a:pt x="415" y="630"/>
                  </a:lnTo>
                  <a:close/>
                  <a:moveTo>
                    <a:pt x="546" y="627"/>
                  </a:moveTo>
                  <a:lnTo>
                    <a:pt x="545" y="627"/>
                  </a:lnTo>
                  <a:lnTo>
                    <a:pt x="546" y="628"/>
                  </a:lnTo>
                  <a:lnTo>
                    <a:pt x="547" y="628"/>
                  </a:lnTo>
                  <a:lnTo>
                    <a:pt x="547" y="627"/>
                  </a:lnTo>
                  <a:lnTo>
                    <a:pt x="546" y="627"/>
                  </a:lnTo>
                  <a:close/>
                  <a:moveTo>
                    <a:pt x="250" y="621"/>
                  </a:moveTo>
                  <a:lnTo>
                    <a:pt x="250" y="622"/>
                  </a:lnTo>
                  <a:lnTo>
                    <a:pt x="252" y="622"/>
                  </a:lnTo>
                  <a:lnTo>
                    <a:pt x="250" y="621"/>
                  </a:lnTo>
                  <a:close/>
                  <a:moveTo>
                    <a:pt x="257" y="620"/>
                  </a:moveTo>
                  <a:lnTo>
                    <a:pt x="256" y="620"/>
                  </a:lnTo>
                  <a:lnTo>
                    <a:pt x="255" y="620"/>
                  </a:lnTo>
                  <a:lnTo>
                    <a:pt x="255" y="621"/>
                  </a:lnTo>
                  <a:lnTo>
                    <a:pt x="256" y="621"/>
                  </a:lnTo>
                  <a:lnTo>
                    <a:pt x="257" y="621"/>
                  </a:lnTo>
                  <a:lnTo>
                    <a:pt x="257" y="620"/>
                  </a:lnTo>
                  <a:close/>
                  <a:moveTo>
                    <a:pt x="394" y="619"/>
                  </a:moveTo>
                  <a:lnTo>
                    <a:pt x="393" y="618"/>
                  </a:lnTo>
                  <a:lnTo>
                    <a:pt x="392" y="617"/>
                  </a:lnTo>
                  <a:lnTo>
                    <a:pt x="391" y="617"/>
                  </a:lnTo>
                  <a:lnTo>
                    <a:pt x="392" y="618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3" y="621"/>
                  </a:lnTo>
                  <a:lnTo>
                    <a:pt x="394" y="621"/>
                  </a:lnTo>
                  <a:lnTo>
                    <a:pt x="394" y="620"/>
                  </a:lnTo>
                  <a:lnTo>
                    <a:pt x="394" y="619"/>
                  </a:lnTo>
                  <a:close/>
                  <a:moveTo>
                    <a:pt x="133" y="618"/>
                  </a:moveTo>
                  <a:lnTo>
                    <a:pt x="132" y="617"/>
                  </a:lnTo>
                  <a:lnTo>
                    <a:pt x="132" y="618"/>
                  </a:lnTo>
                  <a:lnTo>
                    <a:pt x="131" y="620"/>
                  </a:lnTo>
                  <a:lnTo>
                    <a:pt x="132" y="620"/>
                  </a:lnTo>
                  <a:lnTo>
                    <a:pt x="133" y="620"/>
                  </a:lnTo>
                  <a:lnTo>
                    <a:pt x="133" y="619"/>
                  </a:lnTo>
                  <a:lnTo>
                    <a:pt x="133" y="618"/>
                  </a:lnTo>
                  <a:close/>
                  <a:moveTo>
                    <a:pt x="245" y="619"/>
                  </a:moveTo>
                  <a:lnTo>
                    <a:pt x="245" y="620"/>
                  </a:lnTo>
                  <a:lnTo>
                    <a:pt x="247" y="620"/>
                  </a:lnTo>
                  <a:lnTo>
                    <a:pt x="245" y="619"/>
                  </a:lnTo>
                  <a:close/>
                  <a:moveTo>
                    <a:pt x="421" y="619"/>
                  </a:moveTo>
                  <a:lnTo>
                    <a:pt x="420" y="619"/>
                  </a:lnTo>
                  <a:lnTo>
                    <a:pt x="421" y="620"/>
                  </a:lnTo>
                  <a:lnTo>
                    <a:pt x="421" y="619"/>
                  </a:lnTo>
                  <a:close/>
                  <a:moveTo>
                    <a:pt x="505" y="620"/>
                  </a:moveTo>
                  <a:lnTo>
                    <a:pt x="505" y="619"/>
                  </a:lnTo>
                  <a:lnTo>
                    <a:pt x="504" y="619"/>
                  </a:lnTo>
                  <a:lnTo>
                    <a:pt x="504" y="620"/>
                  </a:lnTo>
                  <a:lnTo>
                    <a:pt x="505" y="620"/>
                  </a:lnTo>
                  <a:close/>
                  <a:moveTo>
                    <a:pt x="735" y="616"/>
                  </a:moveTo>
                  <a:lnTo>
                    <a:pt x="737" y="617"/>
                  </a:lnTo>
                  <a:lnTo>
                    <a:pt x="737" y="616"/>
                  </a:lnTo>
                  <a:lnTo>
                    <a:pt x="735" y="616"/>
                  </a:lnTo>
                  <a:close/>
                  <a:moveTo>
                    <a:pt x="578" y="601"/>
                  </a:moveTo>
                  <a:lnTo>
                    <a:pt x="579" y="602"/>
                  </a:lnTo>
                  <a:lnTo>
                    <a:pt x="579" y="601"/>
                  </a:lnTo>
                  <a:lnTo>
                    <a:pt x="578" y="601"/>
                  </a:lnTo>
                  <a:close/>
                  <a:moveTo>
                    <a:pt x="380" y="595"/>
                  </a:moveTo>
                  <a:lnTo>
                    <a:pt x="380" y="594"/>
                  </a:lnTo>
                  <a:lnTo>
                    <a:pt x="379" y="594"/>
                  </a:lnTo>
                  <a:lnTo>
                    <a:pt x="379" y="595"/>
                  </a:lnTo>
                  <a:lnTo>
                    <a:pt x="380" y="595"/>
                  </a:lnTo>
                  <a:close/>
                  <a:moveTo>
                    <a:pt x="707" y="587"/>
                  </a:moveTo>
                  <a:lnTo>
                    <a:pt x="706" y="586"/>
                  </a:lnTo>
                  <a:lnTo>
                    <a:pt x="706" y="585"/>
                  </a:lnTo>
                  <a:lnTo>
                    <a:pt x="703" y="585"/>
                  </a:lnTo>
                  <a:lnTo>
                    <a:pt x="703" y="586"/>
                  </a:lnTo>
                  <a:lnTo>
                    <a:pt x="702" y="587"/>
                  </a:lnTo>
                  <a:lnTo>
                    <a:pt x="703" y="589"/>
                  </a:lnTo>
                  <a:lnTo>
                    <a:pt x="706" y="590"/>
                  </a:lnTo>
                  <a:lnTo>
                    <a:pt x="706" y="589"/>
                  </a:lnTo>
                  <a:lnTo>
                    <a:pt x="707" y="587"/>
                  </a:lnTo>
                  <a:close/>
                  <a:moveTo>
                    <a:pt x="336" y="568"/>
                  </a:moveTo>
                  <a:lnTo>
                    <a:pt x="336" y="570"/>
                  </a:lnTo>
                  <a:lnTo>
                    <a:pt x="337" y="568"/>
                  </a:lnTo>
                  <a:lnTo>
                    <a:pt x="336" y="568"/>
                  </a:lnTo>
                  <a:close/>
                  <a:moveTo>
                    <a:pt x="343" y="563"/>
                  </a:moveTo>
                  <a:lnTo>
                    <a:pt x="343" y="564"/>
                  </a:lnTo>
                  <a:lnTo>
                    <a:pt x="344" y="564"/>
                  </a:lnTo>
                  <a:lnTo>
                    <a:pt x="344" y="563"/>
                  </a:lnTo>
                  <a:lnTo>
                    <a:pt x="343" y="563"/>
                  </a:lnTo>
                  <a:close/>
                  <a:moveTo>
                    <a:pt x="528" y="560"/>
                  </a:moveTo>
                  <a:lnTo>
                    <a:pt x="529" y="560"/>
                  </a:lnTo>
                  <a:lnTo>
                    <a:pt x="529" y="559"/>
                  </a:lnTo>
                  <a:lnTo>
                    <a:pt x="528" y="560"/>
                  </a:lnTo>
                  <a:close/>
                  <a:moveTo>
                    <a:pt x="321" y="557"/>
                  </a:moveTo>
                  <a:lnTo>
                    <a:pt x="320" y="556"/>
                  </a:lnTo>
                  <a:lnTo>
                    <a:pt x="318" y="555"/>
                  </a:lnTo>
                  <a:lnTo>
                    <a:pt x="317" y="555"/>
                  </a:lnTo>
                  <a:lnTo>
                    <a:pt x="317" y="556"/>
                  </a:lnTo>
                  <a:lnTo>
                    <a:pt x="320" y="557"/>
                  </a:lnTo>
                  <a:lnTo>
                    <a:pt x="321" y="557"/>
                  </a:lnTo>
                  <a:close/>
                  <a:moveTo>
                    <a:pt x="315" y="552"/>
                  </a:moveTo>
                  <a:lnTo>
                    <a:pt x="314" y="552"/>
                  </a:lnTo>
                  <a:lnTo>
                    <a:pt x="315" y="555"/>
                  </a:lnTo>
                  <a:lnTo>
                    <a:pt x="315" y="552"/>
                  </a:lnTo>
                  <a:close/>
                  <a:moveTo>
                    <a:pt x="317" y="552"/>
                  </a:moveTo>
                  <a:lnTo>
                    <a:pt x="317" y="551"/>
                  </a:lnTo>
                  <a:lnTo>
                    <a:pt x="316" y="551"/>
                  </a:lnTo>
                  <a:lnTo>
                    <a:pt x="317" y="552"/>
                  </a:lnTo>
                  <a:close/>
                  <a:moveTo>
                    <a:pt x="369" y="548"/>
                  </a:moveTo>
                  <a:lnTo>
                    <a:pt x="368" y="548"/>
                  </a:lnTo>
                  <a:lnTo>
                    <a:pt x="368" y="549"/>
                  </a:lnTo>
                  <a:lnTo>
                    <a:pt x="369" y="548"/>
                  </a:lnTo>
                  <a:close/>
                  <a:moveTo>
                    <a:pt x="164" y="544"/>
                  </a:moveTo>
                  <a:lnTo>
                    <a:pt x="164" y="545"/>
                  </a:lnTo>
                  <a:lnTo>
                    <a:pt x="165" y="545"/>
                  </a:lnTo>
                  <a:lnTo>
                    <a:pt x="165" y="544"/>
                  </a:lnTo>
                  <a:lnTo>
                    <a:pt x="164" y="544"/>
                  </a:lnTo>
                  <a:close/>
                  <a:moveTo>
                    <a:pt x="370" y="545"/>
                  </a:moveTo>
                  <a:lnTo>
                    <a:pt x="369" y="544"/>
                  </a:lnTo>
                  <a:lnTo>
                    <a:pt x="369" y="545"/>
                  </a:lnTo>
                  <a:lnTo>
                    <a:pt x="370" y="545"/>
                  </a:lnTo>
                  <a:close/>
                  <a:moveTo>
                    <a:pt x="421" y="542"/>
                  </a:moveTo>
                  <a:lnTo>
                    <a:pt x="421" y="541"/>
                  </a:lnTo>
                  <a:lnTo>
                    <a:pt x="420" y="541"/>
                  </a:lnTo>
                  <a:lnTo>
                    <a:pt x="419" y="542"/>
                  </a:lnTo>
                  <a:lnTo>
                    <a:pt x="420" y="544"/>
                  </a:lnTo>
                  <a:lnTo>
                    <a:pt x="420" y="542"/>
                  </a:lnTo>
                  <a:lnTo>
                    <a:pt x="421" y="542"/>
                  </a:lnTo>
                  <a:close/>
                  <a:moveTo>
                    <a:pt x="419" y="537"/>
                  </a:moveTo>
                  <a:lnTo>
                    <a:pt x="420" y="539"/>
                  </a:lnTo>
                  <a:lnTo>
                    <a:pt x="420" y="537"/>
                  </a:lnTo>
                  <a:lnTo>
                    <a:pt x="419" y="537"/>
                  </a:lnTo>
                  <a:close/>
                  <a:moveTo>
                    <a:pt x="419" y="541"/>
                  </a:moveTo>
                  <a:lnTo>
                    <a:pt x="420" y="541"/>
                  </a:lnTo>
                  <a:lnTo>
                    <a:pt x="419" y="540"/>
                  </a:lnTo>
                  <a:lnTo>
                    <a:pt x="419" y="541"/>
                  </a:lnTo>
                  <a:close/>
                  <a:moveTo>
                    <a:pt x="419" y="539"/>
                  </a:moveTo>
                  <a:lnTo>
                    <a:pt x="419" y="540"/>
                  </a:lnTo>
                  <a:lnTo>
                    <a:pt x="420" y="539"/>
                  </a:lnTo>
                  <a:lnTo>
                    <a:pt x="419" y="539"/>
                  </a:lnTo>
                  <a:close/>
                  <a:moveTo>
                    <a:pt x="419" y="536"/>
                  </a:moveTo>
                  <a:lnTo>
                    <a:pt x="419" y="535"/>
                  </a:lnTo>
                  <a:lnTo>
                    <a:pt x="418" y="536"/>
                  </a:lnTo>
                  <a:lnTo>
                    <a:pt x="419" y="536"/>
                  </a:lnTo>
                  <a:close/>
                  <a:moveTo>
                    <a:pt x="435" y="511"/>
                  </a:moveTo>
                  <a:lnTo>
                    <a:pt x="436" y="510"/>
                  </a:lnTo>
                  <a:lnTo>
                    <a:pt x="434" y="510"/>
                  </a:lnTo>
                  <a:lnTo>
                    <a:pt x="435" y="511"/>
                  </a:lnTo>
                  <a:close/>
                  <a:moveTo>
                    <a:pt x="222" y="494"/>
                  </a:moveTo>
                  <a:lnTo>
                    <a:pt x="221" y="494"/>
                  </a:lnTo>
                  <a:lnTo>
                    <a:pt x="222" y="495"/>
                  </a:lnTo>
                  <a:lnTo>
                    <a:pt x="222" y="494"/>
                  </a:lnTo>
                  <a:close/>
                  <a:moveTo>
                    <a:pt x="470" y="479"/>
                  </a:moveTo>
                  <a:lnTo>
                    <a:pt x="469" y="479"/>
                  </a:lnTo>
                  <a:lnTo>
                    <a:pt x="467" y="480"/>
                  </a:lnTo>
                  <a:lnTo>
                    <a:pt x="466" y="481"/>
                  </a:lnTo>
                  <a:lnTo>
                    <a:pt x="467" y="482"/>
                  </a:lnTo>
                  <a:lnTo>
                    <a:pt x="469" y="483"/>
                  </a:lnTo>
                  <a:lnTo>
                    <a:pt x="472" y="484"/>
                  </a:lnTo>
                  <a:lnTo>
                    <a:pt x="473" y="483"/>
                  </a:lnTo>
                  <a:lnTo>
                    <a:pt x="473" y="482"/>
                  </a:lnTo>
                  <a:lnTo>
                    <a:pt x="472" y="481"/>
                  </a:lnTo>
                  <a:lnTo>
                    <a:pt x="471" y="480"/>
                  </a:lnTo>
                  <a:lnTo>
                    <a:pt x="471" y="479"/>
                  </a:lnTo>
                  <a:lnTo>
                    <a:pt x="470" y="479"/>
                  </a:lnTo>
                  <a:close/>
                  <a:moveTo>
                    <a:pt x="470" y="473"/>
                  </a:moveTo>
                  <a:lnTo>
                    <a:pt x="470" y="475"/>
                  </a:lnTo>
                  <a:lnTo>
                    <a:pt x="471" y="475"/>
                  </a:lnTo>
                  <a:lnTo>
                    <a:pt x="471" y="473"/>
                  </a:lnTo>
                  <a:lnTo>
                    <a:pt x="472" y="472"/>
                  </a:lnTo>
                  <a:lnTo>
                    <a:pt x="471" y="472"/>
                  </a:lnTo>
                  <a:lnTo>
                    <a:pt x="470" y="473"/>
                  </a:lnTo>
                  <a:close/>
                  <a:moveTo>
                    <a:pt x="627" y="469"/>
                  </a:moveTo>
                  <a:lnTo>
                    <a:pt x="629" y="468"/>
                  </a:lnTo>
                  <a:lnTo>
                    <a:pt x="627" y="468"/>
                  </a:lnTo>
                  <a:lnTo>
                    <a:pt x="627" y="469"/>
                  </a:lnTo>
                  <a:close/>
                  <a:moveTo>
                    <a:pt x="415" y="450"/>
                  </a:moveTo>
                  <a:lnTo>
                    <a:pt x="416" y="450"/>
                  </a:lnTo>
                  <a:lnTo>
                    <a:pt x="416" y="449"/>
                  </a:lnTo>
                  <a:lnTo>
                    <a:pt x="415" y="450"/>
                  </a:lnTo>
                  <a:close/>
                  <a:moveTo>
                    <a:pt x="457" y="450"/>
                  </a:moveTo>
                  <a:lnTo>
                    <a:pt x="457" y="449"/>
                  </a:lnTo>
                  <a:lnTo>
                    <a:pt x="455" y="450"/>
                  </a:lnTo>
                  <a:lnTo>
                    <a:pt x="457" y="450"/>
                  </a:lnTo>
                  <a:close/>
                  <a:moveTo>
                    <a:pt x="446" y="445"/>
                  </a:moveTo>
                  <a:lnTo>
                    <a:pt x="447" y="445"/>
                  </a:lnTo>
                  <a:lnTo>
                    <a:pt x="447" y="444"/>
                  </a:lnTo>
                  <a:lnTo>
                    <a:pt x="447" y="443"/>
                  </a:lnTo>
                  <a:lnTo>
                    <a:pt x="446" y="443"/>
                  </a:lnTo>
                  <a:lnTo>
                    <a:pt x="446" y="444"/>
                  </a:lnTo>
                  <a:lnTo>
                    <a:pt x="446" y="445"/>
                  </a:lnTo>
                  <a:close/>
                  <a:moveTo>
                    <a:pt x="532" y="441"/>
                  </a:moveTo>
                  <a:lnTo>
                    <a:pt x="531" y="441"/>
                  </a:lnTo>
                  <a:lnTo>
                    <a:pt x="531" y="442"/>
                  </a:lnTo>
                  <a:lnTo>
                    <a:pt x="532" y="441"/>
                  </a:lnTo>
                  <a:close/>
                  <a:moveTo>
                    <a:pt x="207" y="427"/>
                  </a:moveTo>
                  <a:lnTo>
                    <a:pt x="207" y="429"/>
                  </a:lnTo>
                  <a:lnTo>
                    <a:pt x="207" y="430"/>
                  </a:lnTo>
                  <a:lnTo>
                    <a:pt x="207" y="431"/>
                  </a:lnTo>
                  <a:lnTo>
                    <a:pt x="206" y="431"/>
                  </a:lnTo>
                  <a:lnTo>
                    <a:pt x="203" y="433"/>
                  </a:lnTo>
                  <a:lnTo>
                    <a:pt x="203" y="434"/>
                  </a:lnTo>
                  <a:lnTo>
                    <a:pt x="206" y="435"/>
                  </a:lnTo>
                  <a:lnTo>
                    <a:pt x="207" y="434"/>
                  </a:lnTo>
                  <a:lnTo>
                    <a:pt x="208" y="431"/>
                  </a:lnTo>
                  <a:lnTo>
                    <a:pt x="208" y="430"/>
                  </a:lnTo>
                  <a:lnTo>
                    <a:pt x="208" y="429"/>
                  </a:lnTo>
                  <a:lnTo>
                    <a:pt x="208" y="427"/>
                  </a:lnTo>
                  <a:lnTo>
                    <a:pt x="208" y="426"/>
                  </a:lnTo>
                  <a:lnTo>
                    <a:pt x="208" y="425"/>
                  </a:lnTo>
                  <a:lnTo>
                    <a:pt x="207" y="426"/>
                  </a:lnTo>
                  <a:lnTo>
                    <a:pt x="207" y="427"/>
                  </a:lnTo>
                  <a:close/>
                  <a:moveTo>
                    <a:pt x="397" y="424"/>
                  </a:moveTo>
                  <a:lnTo>
                    <a:pt x="395" y="425"/>
                  </a:lnTo>
                  <a:lnTo>
                    <a:pt x="392" y="426"/>
                  </a:lnTo>
                  <a:lnTo>
                    <a:pt x="392" y="427"/>
                  </a:lnTo>
                  <a:lnTo>
                    <a:pt x="392" y="429"/>
                  </a:lnTo>
                  <a:lnTo>
                    <a:pt x="392" y="430"/>
                  </a:lnTo>
                  <a:lnTo>
                    <a:pt x="391" y="430"/>
                  </a:lnTo>
                  <a:lnTo>
                    <a:pt x="390" y="431"/>
                  </a:lnTo>
                  <a:lnTo>
                    <a:pt x="389" y="433"/>
                  </a:lnTo>
                  <a:lnTo>
                    <a:pt x="390" y="434"/>
                  </a:lnTo>
                  <a:lnTo>
                    <a:pt x="394" y="434"/>
                  </a:lnTo>
                  <a:lnTo>
                    <a:pt x="394" y="433"/>
                  </a:lnTo>
                  <a:lnTo>
                    <a:pt x="395" y="433"/>
                  </a:lnTo>
                  <a:lnTo>
                    <a:pt x="396" y="433"/>
                  </a:lnTo>
                  <a:lnTo>
                    <a:pt x="397" y="431"/>
                  </a:lnTo>
                  <a:lnTo>
                    <a:pt x="397" y="430"/>
                  </a:lnTo>
                  <a:lnTo>
                    <a:pt x="398" y="429"/>
                  </a:lnTo>
                  <a:lnTo>
                    <a:pt x="398" y="427"/>
                  </a:lnTo>
                  <a:lnTo>
                    <a:pt x="403" y="426"/>
                  </a:lnTo>
                  <a:lnTo>
                    <a:pt x="404" y="425"/>
                  </a:lnTo>
                  <a:lnTo>
                    <a:pt x="403" y="424"/>
                  </a:lnTo>
                  <a:lnTo>
                    <a:pt x="401" y="423"/>
                  </a:lnTo>
                  <a:lnTo>
                    <a:pt x="398" y="424"/>
                  </a:lnTo>
                  <a:lnTo>
                    <a:pt x="397" y="424"/>
                  </a:lnTo>
                  <a:close/>
                  <a:moveTo>
                    <a:pt x="637" y="430"/>
                  </a:moveTo>
                  <a:lnTo>
                    <a:pt x="636" y="430"/>
                  </a:lnTo>
                  <a:lnTo>
                    <a:pt x="636" y="431"/>
                  </a:lnTo>
                  <a:lnTo>
                    <a:pt x="637" y="430"/>
                  </a:lnTo>
                  <a:close/>
                  <a:moveTo>
                    <a:pt x="641" y="430"/>
                  </a:moveTo>
                  <a:lnTo>
                    <a:pt x="641" y="429"/>
                  </a:lnTo>
                  <a:lnTo>
                    <a:pt x="640" y="429"/>
                  </a:lnTo>
                  <a:lnTo>
                    <a:pt x="641" y="430"/>
                  </a:lnTo>
                  <a:close/>
                  <a:moveTo>
                    <a:pt x="642" y="430"/>
                  </a:moveTo>
                  <a:lnTo>
                    <a:pt x="642" y="429"/>
                  </a:lnTo>
                  <a:lnTo>
                    <a:pt x="641" y="427"/>
                  </a:lnTo>
                  <a:lnTo>
                    <a:pt x="641" y="429"/>
                  </a:lnTo>
                  <a:lnTo>
                    <a:pt x="642" y="430"/>
                  </a:lnTo>
                  <a:close/>
                  <a:moveTo>
                    <a:pt x="322" y="414"/>
                  </a:moveTo>
                  <a:lnTo>
                    <a:pt x="322" y="413"/>
                  </a:lnTo>
                  <a:lnTo>
                    <a:pt x="321" y="413"/>
                  </a:lnTo>
                  <a:lnTo>
                    <a:pt x="321" y="414"/>
                  </a:lnTo>
                  <a:lnTo>
                    <a:pt x="322" y="414"/>
                  </a:lnTo>
                  <a:close/>
                  <a:moveTo>
                    <a:pt x="421" y="410"/>
                  </a:moveTo>
                  <a:lnTo>
                    <a:pt x="423" y="410"/>
                  </a:lnTo>
                  <a:lnTo>
                    <a:pt x="423" y="409"/>
                  </a:lnTo>
                  <a:lnTo>
                    <a:pt x="421" y="410"/>
                  </a:lnTo>
                  <a:close/>
                  <a:moveTo>
                    <a:pt x="532" y="403"/>
                  </a:moveTo>
                  <a:lnTo>
                    <a:pt x="531" y="403"/>
                  </a:lnTo>
                  <a:lnTo>
                    <a:pt x="531" y="404"/>
                  </a:lnTo>
                  <a:lnTo>
                    <a:pt x="533" y="404"/>
                  </a:lnTo>
                  <a:lnTo>
                    <a:pt x="532" y="403"/>
                  </a:lnTo>
                  <a:close/>
                  <a:moveTo>
                    <a:pt x="431" y="400"/>
                  </a:moveTo>
                  <a:lnTo>
                    <a:pt x="431" y="401"/>
                  </a:lnTo>
                  <a:lnTo>
                    <a:pt x="434" y="401"/>
                  </a:lnTo>
                  <a:lnTo>
                    <a:pt x="431" y="400"/>
                  </a:lnTo>
                  <a:close/>
                  <a:moveTo>
                    <a:pt x="229" y="400"/>
                  </a:moveTo>
                  <a:lnTo>
                    <a:pt x="230" y="399"/>
                  </a:lnTo>
                  <a:lnTo>
                    <a:pt x="229" y="399"/>
                  </a:lnTo>
                  <a:lnTo>
                    <a:pt x="229" y="400"/>
                  </a:lnTo>
                  <a:close/>
                  <a:moveTo>
                    <a:pt x="413" y="391"/>
                  </a:moveTo>
                  <a:lnTo>
                    <a:pt x="413" y="392"/>
                  </a:lnTo>
                  <a:lnTo>
                    <a:pt x="413" y="393"/>
                  </a:lnTo>
                  <a:lnTo>
                    <a:pt x="412" y="393"/>
                  </a:lnTo>
                  <a:lnTo>
                    <a:pt x="412" y="395"/>
                  </a:lnTo>
                  <a:lnTo>
                    <a:pt x="410" y="395"/>
                  </a:lnTo>
                  <a:lnTo>
                    <a:pt x="409" y="395"/>
                  </a:lnTo>
                  <a:lnTo>
                    <a:pt x="408" y="396"/>
                  </a:lnTo>
                  <a:lnTo>
                    <a:pt x="407" y="397"/>
                  </a:lnTo>
                  <a:lnTo>
                    <a:pt x="406" y="397"/>
                  </a:lnTo>
                  <a:lnTo>
                    <a:pt x="409" y="398"/>
                  </a:lnTo>
                  <a:lnTo>
                    <a:pt x="412" y="398"/>
                  </a:lnTo>
                  <a:lnTo>
                    <a:pt x="416" y="395"/>
                  </a:lnTo>
                  <a:lnTo>
                    <a:pt x="420" y="391"/>
                  </a:lnTo>
                  <a:lnTo>
                    <a:pt x="421" y="391"/>
                  </a:lnTo>
                  <a:lnTo>
                    <a:pt x="418" y="390"/>
                  </a:lnTo>
                  <a:lnTo>
                    <a:pt x="414" y="391"/>
                  </a:lnTo>
                  <a:lnTo>
                    <a:pt x="413" y="391"/>
                  </a:lnTo>
                  <a:close/>
                  <a:moveTo>
                    <a:pt x="442" y="397"/>
                  </a:moveTo>
                  <a:lnTo>
                    <a:pt x="441" y="397"/>
                  </a:lnTo>
                  <a:lnTo>
                    <a:pt x="441" y="398"/>
                  </a:lnTo>
                  <a:lnTo>
                    <a:pt x="442" y="397"/>
                  </a:lnTo>
                  <a:close/>
                  <a:moveTo>
                    <a:pt x="436" y="395"/>
                  </a:moveTo>
                  <a:lnTo>
                    <a:pt x="437" y="395"/>
                  </a:lnTo>
                  <a:lnTo>
                    <a:pt x="438" y="395"/>
                  </a:lnTo>
                  <a:lnTo>
                    <a:pt x="439" y="393"/>
                  </a:lnTo>
                  <a:lnTo>
                    <a:pt x="436" y="393"/>
                  </a:lnTo>
                  <a:lnTo>
                    <a:pt x="436" y="395"/>
                  </a:lnTo>
                  <a:close/>
                  <a:moveTo>
                    <a:pt x="542" y="374"/>
                  </a:moveTo>
                  <a:lnTo>
                    <a:pt x="543" y="375"/>
                  </a:lnTo>
                  <a:lnTo>
                    <a:pt x="544" y="374"/>
                  </a:lnTo>
                  <a:lnTo>
                    <a:pt x="543" y="374"/>
                  </a:lnTo>
                  <a:lnTo>
                    <a:pt x="542" y="374"/>
                  </a:lnTo>
                  <a:close/>
                  <a:moveTo>
                    <a:pt x="246" y="363"/>
                  </a:moveTo>
                  <a:lnTo>
                    <a:pt x="247" y="363"/>
                  </a:lnTo>
                  <a:lnTo>
                    <a:pt x="246" y="362"/>
                  </a:lnTo>
                  <a:lnTo>
                    <a:pt x="246" y="363"/>
                  </a:lnTo>
                  <a:close/>
                  <a:moveTo>
                    <a:pt x="272" y="343"/>
                  </a:moveTo>
                  <a:lnTo>
                    <a:pt x="273" y="343"/>
                  </a:lnTo>
                  <a:lnTo>
                    <a:pt x="272" y="342"/>
                  </a:lnTo>
                  <a:lnTo>
                    <a:pt x="272" y="343"/>
                  </a:lnTo>
                  <a:close/>
                  <a:moveTo>
                    <a:pt x="654" y="342"/>
                  </a:moveTo>
                  <a:lnTo>
                    <a:pt x="655" y="342"/>
                  </a:lnTo>
                  <a:lnTo>
                    <a:pt x="655" y="340"/>
                  </a:lnTo>
                  <a:lnTo>
                    <a:pt x="655" y="339"/>
                  </a:lnTo>
                  <a:lnTo>
                    <a:pt x="655" y="338"/>
                  </a:lnTo>
                  <a:lnTo>
                    <a:pt x="655" y="336"/>
                  </a:lnTo>
                  <a:lnTo>
                    <a:pt x="653" y="338"/>
                  </a:lnTo>
                  <a:lnTo>
                    <a:pt x="652" y="339"/>
                  </a:lnTo>
                  <a:lnTo>
                    <a:pt x="652" y="340"/>
                  </a:lnTo>
                  <a:lnTo>
                    <a:pt x="653" y="342"/>
                  </a:lnTo>
                  <a:lnTo>
                    <a:pt x="654" y="342"/>
                  </a:lnTo>
                  <a:close/>
                  <a:moveTo>
                    <a:pt x="580" y="336"/>
                  </a:moveTo>
                  <a:lnTo>
                    <a:pt x="580" y="335"/>
                  </a:lnTo>
                  <a:lnTo>
                    <a:pt x="579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6"/>
                  </a:lnTo>
                  <a:lnTo>
                    <a:pt x="576" y="336"/>
                  </a:lnTo>
                  <a:lnTo>
                    <a:pt x="575" y="338"/>
                  </a:lnTo>
                  <a:lnTo>
                    <a:pt x="575" y="339"/>
                  </a:lnTo>
                  <a:lnTo>
                    <a:pt x="575" y="340"/>
                  </a:lnTo>
                  <a:lnTo>
                    <a:pt x="576" y="340"/>
                  </a:lnTo>
                  <a:lnTo>
                    <a:pt x="577" y="339"/>
                  </a:lnTo>
                  <a:lnTo>
                    <a:pt x="578" y="339"/>
                  </a:lnTo>
                  <a:lnTo>
                    <a:pt x="579" y="339"/>
                  </a:lnTo>
                  <a:lnTo>
                    <a:pt x="579" y="338"/>
                  </a:lnTo>
                  <a:lnTo>
                    <a:pt x="580" y="336"/>
                  </a:lnTo>
                  <a:close/>
                  <a:moveTo>
                    <a:pt x="460" y="338"/>
                  </a:moveTo>
                  <a:lnTo>
                    <a:pt x="459" y="338"/>
                  </a:lnTo>
                  <a:lnTo>
                    <a:pt x="459" y="339"/>
                  </a:lnTo>
                  <a:lnTo>
                    <a:pt x="460" y="338"/>
                  </a:lnTo>
                  <a:close/>
                  <a:moveTo>
                    <a:pt x="444" y="320"/>
                  </a:moveTo>
                  <a:lnTo>
                    <a:pt x="446" y="320"/>
                  </a:lnTo>
                  <a:lnTo>
                    <a:pt x="446" y="319"/>
                  </a:lnTo>
                  <a:lnTo>
                    <a:pt x="444" y="319"/>
                  </a:lnTo>
                  <a:lnTo>
                    <a:pt x="444" y="320"/>
                  </a:lnTo>
                  <a:close/>
                  <a:moveTo>
                    <a:pt x="545" y="318"/>
                  </a:moveTo>
                  <a:lnTo>
                    <a:pt x="545" y="317"/>
                  </a:lnTo>
                  <a:lnTo>
                    <a:pt x="546" y="316"/>
                  </a:lnTo>
                  <a:lnTo>
                    <a:pt x="546" y="315"/>
                  </a:lnTo>
                  <a:lnTo>
                    <a:pt x="546" y="313"/>
                  </a:lnTo>
                  <a:lnTo>
                    <a:pt x="546" y="312"/>
                  </a:lnTo>
                  <a:lnTo>
                    <a:pt x="546" y="310"/>
                  </a:lnTo>
                  <a:lnTo>
                    <a:pt x="547" y="309"/>
                  </a:lnTo>
                  <a:lnTo>
                    <a:pt x="547" y="308"/>
                  </a:lnTo>
                  <a:lnTo>
                    <a:pt x="547" y="307"/>
                  </a:lnTo>
                  <a:lnTo>
                    <a:pt x="546" y="307"/>
                  </a:lnTo>
                  <a:lnTo>
                    <a:pt x="546" y="308"/>
                  </a:lnTo>
                  <a:lnTo>
                    <a:pt x="545" y="308"/>
                  </a:lnTo>
                  <a:lnTo>
                    <a:pt x="545" y="309"/>
                  </a:lnTo>
                  <a:lnTo>
                    <a:pt x="545" y="310"/>
                  </a:lnTo>
                  <a:lnTo>
                    <a:pt x="545" y="312"/>
                  </a:lnTo>
                  <a:lnTo>
                    <a:pt x="545" y="313"/>
                  </a:lnTo>
                  <a:lnTo>
                    <a:pt x="544" y="315"/>
                  </a:lnTo>
                  <a:lnTo>
                    <a:pt x="544" y="316"/>
                  </a:lnTo>
                  <a:lnTo>
                    <a:pt x="544" y="317"/>
                  </a:lnTo>
                  <a:lnTo>
                    <a:pt x="544" y="318"/>
                  </a:lnTo>
                  <a:lnTo>
                    <a:pt x="544" y="319"/>
                  </a:lnTo>
                  <a:lnTo>
                    <a:pt x="545" y="319"/>
                  </a:lnTo>
                  <a:lnTo>
                    <a:pt x="545" y="318"/>
                  </a:lnTo>
                  <a:close/>
                  <a:moveTo>
                    <a:pt x="500" y="304"/>
                  </a:moveTo>
                  <a:lnTo>
                    <a:pt x="500" y="305"/>
                  </a:lnTo>
                  <a:lnTo>
                    <a:pt x="501" y="305"/>
                  </a:lnTo>
                  <a:lnTo>
                    <a:pt x="501" y="304"/>
                  </a:lnTo>
                  <a:lnTo>
                    <a:pt x="500" y="304"/>
                  </a:lnTo>
                  <a:close/>
                  <a:moveTo>
                    <a:pt x="691" y="295"/>
                  </a:moveTo>
                  <a:lnTo>
                    <a:pt x="691" y="294"/>
                  </a:lnTo>
                  <a:lnTo>
                    <a:pt x="691" y="293"/>
                  </a:lnTo>
                  <a:lnTo>
                    <a:pt x="689" y="292"/>
                  </a:lnTo>
                  <a:lnTo>
                    <a:pt x="687" y="290"/>
                  </a:lnTo>
                  <a:lnTo>
                    <a:pt x="686" y="290"/>
                  </a:lnTo>
                  <a:lnTo>
                    <a:pt x="686" y="292"/>
                  </a:lnTo>
                  <a:lnTo>
                    <a:pt x="686" y="293"/>
                  </a:lnTo>
                  <a:lnTo>
                    <a:pt x="686" y="294"/>
                  </a:lnTo>
                  <a:lnTo>
                    <a:pt x="689" y="297"/>
                  </a:lnTo>
                  <a:lnTo>
                    <a:pt x="691" y="295"/>
                  </a:lnTo>
                  <a:close/>
                  <a:moveTo>
                    <a:pt x="638" y="160"/>
                  </a:moveTo>
                  <a:lnTo>
                    <a:pt x="638" y="161"/>
                  </a:lnTo>
                  <a:lnTo>
                    <a:pt x="640" y="161"/>
                  </a:lnTo>
                  <a:lnTo>
                    <a:pt x="638" y="160"/>
                  </a:lnTo>
                  <a:close/>
                </a:path>
              </a:pathLst>
            </a:custGeom>
            <a:solidFill>
              <a:srgbClr val="E4C7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1">
              <a:extLst>
                <a:ext uri="{FF2B5EF4-FFF2-40B4-BE49-F238E27FC236}">
                  <a16:creationId xmlns:a16="http://schemas.microsoft.com/office/drawing/2014/main" id="{A35C30BA-05AB-6B03-C1EE-90DB7DA6D1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2963" y="3178175"/>
              <a:ext cx="522288" cy="327025"/>
            </a:xfrm>
            <a:custGeom>
              <a:avLst/>
              <a:gdLst>
                <a:gd name="T0" fmla="*/ 213 w 329"/>
                <a:gd name="T1" fmla="*/ 121 h 206"/>
                <a:gd name="T2" fmla="*/ 217 w 329"/>
                <a:gd name="T3" fmla="*/ 132 h 206"/>
                <a:gd name="T4" fmla="*/ 232 w 329"/>
                <a:gd name="T5" fmla="*/ 158 h 206"/>
                <a:gd name="T6" fmla="*/ 249 w 329"/>
                <a:gd name="T7" fmla="*/ 167 h 206"/>
                <a:gd name="T8" fmla="*/ 266 w 329"/>
                <a:gd name="T9" fmla="*/ 163 h 206"/>
                <a:gd name="T10" fmla="*/ 279 w 329"/>
                <a:gd name="T11" fmla="*/ 164 h 206"/>
                <a:gd name="T12" fmla="*/ 288 w 329"/>
                <a:gd name="T13" fmla="*/ 147 h 206"/>
                <a:gd name="T14" fmla="*/ 307 w 329"/>
                <a:gd name="T15" fmla="*/ 132 h 206"/>
                <a:gd name="T16" fmla="*/ 323 w 329"/>
                <a:gd name="T17" fmla="*/ 132 h 206"/>
                <a:gd name="T18" fmla="*/ 322 w 329"/>
                <a:gd name="T19" fmla="*/ 145 h 206"/>
                <a:gd name="T20" fmla="*/ 319 w 329"/>
                <a:gd name="T21" fmla="*/ 154 h 206"/>
                <a:gd name="T22" fmla="*/ 314 w 329"/>
                <a:gd name="T23" fmla="*/ 160 h 206"/>
                <a:gd name="T24" fmla="*/ 302 w 329"/>
                <a:gd name="T25" fmla="*/ 171 h 206"/>
                <a:gd name="T26" fmla="*/ 288 w 329"/>
                <a:gd name="T27" fmla="*/ 191 h 206"/>
                <a:gd name="T28" fmla="*/ 265 w 329"/>
                <a:gd name="T29" fmla="*/ 200 h 206"/>
                <a:gd name="T30" fmla="*/ 249 w 329"/>
                <a:gd name="T31" fmla="*/ 190 h 206"/>
                <a:gd name="T32" fmla="*/ 237 w 329"/>
                <a:gd name="T33" fmla="*/ 192 h 206"/>
                <a:gd name="T34" fmla="*/ 209 w 329"/>
                <a:gd name="T35" fmla="*/ 189 h 206"/>
                <a:gd name="T36" fmla="*/ 185 w 329"/>
                <a:gd name="T37" fmla="*/ 179 h 206"/>
                <a:gd name="T38" fmla="*/ 160 w 329"/>
                <a:gd name="T39" fmla="*/ 167 h 206"/>
                <a:gd name="T40" fmla="*/ 137 w 329"/>
                <a:gd name="T41" fmla="*/ 152 h 206"/>
                <a:gd name="T42" fmla="*/ 135 w 329"/>
                <a:gd name="T43" fmla="*/ 130 h 206"/>
                <a:gd name="T44" fmla="*/ 118 w 329"/>
                <a:gd name="T45" fmla="*/ 103 h 206"/>
                <a:gd name="T46" fmla="*/ 106 w 329"/>
                <a:gd name="T47" fmla="*/ 94 h 206"/>
                <a:gd name="T48" fmla="*/ 100 w 329"/>
                <a:gd name="T49" fmla="*/ 86 h 206"/>
                <a:gd name="T50" fmla="*/ 94 w 329"/>
                <a:gd name="T51" fmla="*/ 83 h 206"/>
                <a:gd name="T52" fmla="*/ 92 w 329"/>
                <a:gd name="T53" fmla="*/ 73 h 206"/>
                <a:gd name="T54" fmla="*/ 81 w 329"/>
                <a:gd name="T55" fmla="*/ 60 h 206"/>
                <a:gd name="T56" fmla="*/ 66 w 329"/>
                <a:gd name="T57" fmla="*/ 45 h 206"/>
                <a:gd name="T58" fmla="*/ 57 w 329"/>
                <a:gd name="T59" fmla="*/ 28 h 206"/>
                <a:gd name="T60" fmla="*/ 43 w 329"/>
                <a:gd name="T61" fmla="*/ 14 h 206"/>
                <a:gd name="T62" fmla="*/ 38 w 329"/>
                <a:gd name="T63" fmla="*/ 26 h 206"/>
                <a:gd name="T64" fmla="*/ 51 w 329"/>
                <a:gd name="T65" fmla="*/ 45 h 206"/>
                <a:gd name="T66" fmla="*/ 64 w 329"/>
                <a:gd name="T67" fmla="*/ 62 h 206"/>
                <a:gd name="T68" fmla="*/ 71 w 329"/>
                <a:gd name="T69" fmla="*/ 74 h 206"/>
                <a:gd name="T70" fmla="*/ 80 w 329"/>
                <a:gd name="T71" fmla="*/ 96 h 206"/>
                <a:gd name="T72" fmla="*/ 90 w 329"/>
                <a:gd name="T73" fmla="*/ 104 h 206"/>
                <a:gd name="T74" fmla="*/ 77 w 329"/>
                <a:gd name="T75" fmla="*/ 102 h 206"/>
                <a:gd name="T76" fmla="*/ 66 w 329"/>
                <a:gd name="T77" fmla="*/ 91 h 206"/>
                <a:gd name="T78" fmla="*/ 56 w 329"/>
                <a:gd name="T79" fmla="*/ 73 h 206"/>
                <a:gd name="T80" fmla="*/ 40 w 329"/>
                <a:gd name="T81" fmla="*/ 63 h 206"/>
                <a:gd name="T82" fmla="*/ 43 w 329"/>
                <a:gd name="T83" fmla="*/ 57 h 206"/>
                <a:gd name="T84" fmla="*/ 38 w 329"/>
                <a:gd name="T85" fmla="*/ 44 h 206"/>
                <a:gd name="T86" fmla="*/ 23 w 329"/>
                <a:gd name="T87" fmla="*/ 22 h 206"/>
                <a:gd name="T88" fmla="*/ 15 w 329"/>
                <a:gd name="T89" fmla="*/ 1 h 206"/>
                <a:gd name="T90" fmla="*/ 71 w 329"/>
                <a:gd name="T91" fmla="*/ 16 h 206"/>
                <a:gd name="T92" fmla="*/ 105 w 329"/>
                <a:gd name="T93" fmla="*/ 17 h 206"/>
                <a:gd name="T94" fmla="*/ 129 w 329"/>
                <a:gd name="T95" fmla="*/ 17 h 206"/>
                <a:gd name="T96" fmla="*/ 145 w 329"/>
                <a:gd name="T97" fmla="*/ 38 h 206"/>
                <a:gd name="T98" fmla="*/ 168 w 329"/>
                <a:gd name="T99" fmla="*/ 34 h 206"/>
                <a:gd name="T100" fmla="*/ 183 w 329"/>
                <a:gd name="T101" fmla="*/ 44 h 206"/>
                <a:gd name="T102" fmla="*/ 196 w 329"/>
                <a:gd name="T103" fmla="*/ 68 h 206"/>
                <a:gd name="T104" fmla="*/ 218 w 329"/>
                <a:gd name="T105" fmla="*/ 80 h 206"/>
                <a:gd name="T106" fmla="*/ 122 w 329"/>
                <a:gd name="T107" fmla="*/ 130 h 206"/>
                <a:gd name="T108" fmla="*/ 84 w 329"/>
                <a:gd name="T109" fmla="*/ 98 h 206"/>
                <a:gd name="T110" fmla="*/ 65 w 329"/>
                <a:gd name="T111" fmla="*/ 92 h 206"/>
                <a:gd name="T112" fmla="*/ 81 w 329"/>
                <a:gd name="T113" fmla="*/ 63 h 206"/>
                <a:gd name="T114" fmla="*/ 64 w 329"/>
                <a:gd name="T115" fmla="*/ 43 h 206"/>
                <a:gd name="T116" fmla="*/ 39 w 329"/>
                <a:gd name="T117" fmla="*/ 12 h 206"/>
                <a:gd name="T118" fmla="*/ 328 w 329"/>
                <a:gd name="T119" fmla="*/ 134 h 206"/>
                <a:gd name="T120" fmla="*/ 297 w 329"/>
                <a:gd name="T121" fmla="*/ 119 h 206"/>
                <a:gd name="T122" fmla="*/ 67 w 329"/>
                <a:gd name="T123" fmla="*/ 6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6">
                  <a:moveTo>
                    <a:pt x="220" y="80"/>
                  </a:moveTo>
                  <a:lnTo>
                    <a:pt x="220" y="83"/>
                  </a:lnTo>
                  <a:lnTo>
                    <a:pt x="220" y="84"/>
                  </a:lnTo>
                  <a:lnTo>
                    <a:pt x="220" y="85"/>
                  </a:lnTo>
                  <a:lnTo>
                    <a:pt x="219" y="85"/>
                  </a:lnTo>
                  <a:lnTo>
                    <a:pt x="219" y="86"/>
                  </a:lnTo>
                  <a:lnTo>
                    <a:pt x="219" y="87"/>
                  </a:lnTo>
                  <a:lnTo>
                    <a:pt x="217" y="89"/>
                  </a:lnTo>
                  <a:lnTo>
                    <a:pt x="217" y="92"/>
                  </a:lnTo>
                  <a:lnTo>
                    <a:pt x="216" y="98"/>
                  </a:lnTo>
                  <a:lnTo>
                    <a:pt x="214" y="102"/>
                  </a:lnTo>
                  <a:lnTo>
                    <a:pt x="214" y="104"/>
                  </a:lnTo>
                  <a:lnTo>
                    <a:pt x="214" y="106"/>
                  </a:lnTo>
                  <a:lnTo>
                    <a:pt x="213" y="106"/>
                  </a:lnTo>
                  <a:lnTo>
                    <a:pt x="214" y="106"/>
                  </a:lnTo>
                  <a:lnTo>
                    <a:pt x="214" y="107"/>
                  </a:lnTo>
                  <a:lnTo>
                    <a:pt x="214" y="106"/>
                  </a:lnTo>
                  <a:lnTo>
                    <a:pt x="214" y="108"/>
                  </a:lnTo>
                  <a:lnTo>
                    <a:pt x="214" y="109"/>
                  </a:lnTo>
                  <a:lnTo>
                    <a:pt x="214" y="111"/>
                  </a:lnTo>
                  <a:lnTo>
                    <a:pt x="214" y="114"/>
                  </a:lnTo>
                  <a:lnTo>
                    <a:pt x="214" y="117"/>
                  </a:lnTo>
                  <a:lnTo>
                    <a:pt x="214" y="115"/>
                  </a:lnTo>
                  <a:lnTo>
                    <a:pt x="213" y="117"/>
                  </a:lnTo>
                  <a:lnTo>
                    <a:pt x="213" y="118"/>
                  </a:lnTo>
                  <a:lnTo>
                    <a:pt x="213" y="119"/>
                  </a:lnTo>
                  <a:lnTo>
                    <a:pt x="213" y="118"/>
                  </a:lnTo>
                  <a:lnTo>
                    <a:pt x="213" y="119"/>
                  </a:lnTo>
                  <a:lnTo>
                    <a:pt x="213" y="120"/>
                  </a:lnTo>
                  <a:lnTo>
                    <a:pt x="213" y="121"/>
                  </a:lnTo>
                  <a:lnTo>
                    <a:pt x="213" y="122"/>
                  </a:lnTo>
                  <a:lnTo>
                    <a:pt x="214" y="122"/>
                  </a:lnTo>
                  <a:lnTo>
                    <a:pt x="214" y="123"/>
                  </a:lnTo>
                  <a:lnTo>
                    <a:pt x="214" y="124"/>
                  </a:lnTo>
                  <a:lnTo>
                    <a:pt x="216" y="128"/>
                  </a:lnTo>
                  <a:lnTo>
                    <a:pt x="217" y="129"/>
                  </a:lnTo>
                  <a:lnTo>
                    <a:pt x="218" y="130"/>
                  </a:lnTo>
                  <a:lnTo>
                    <a:pt x="219" y="131"/>
                  </a:lnTo>
                  <a:lnTo>
                    <a:pt x="218" y="132"/>
                  </a:lnTo>
                  <a:lnTo>
                    <a:pt x="218" y="133"/>
                  </a:lnTo>
                  <a:lnTo>
                    <a:pt x="217" y="132"/>
                  </a:lnTo>
                  <a:lnTo>
                    <a:pt x="218" y="132"/>
                  </a:lnTo>
                  <a:lnTo>
                    <a:pt x="218" y="131"/>
                  </a:lnTo>
                  <a:lnTo>
                    <a:pt x="218" y="132"/>
                  </a:lnTo>
                  <a:lnTo>
                    <a:pt x="218" y="131"/>
                  </a:lnTo>
                  <a:lnTo>
                    <a:pt x="218" y="130"/>
                  </a:lnTo>
                  <a:lnTo>
                    <a:pt x="217" y="130"/>
                  </a:lnTo>
                  <a:lnTo>
                    <a:pt x="217" y="129"/>
                  </a:lnTo>
                  <a:lnTo>
                    <a:pt x="216" y="129"/>
                  </a:lnTo>
                  <a:lnTo>
                    <a:pt x="216" y="128"/>
                  </a:lnTo>
                  <a:lnTo>
                    <a:pt x="216" y="125"/>
                  </a:lnTo>
                  <a:lnTo>
                    <a:pt x="214" y="125"/>
                  </a:lnTo>
                  <a:lnTo>
                    <a:pt x="214" y="124"/>
                  </a:lnTo>
                  <a:lnTo>
                    <a:pt x="214" y="125"/>
                  </a:lnTo>
                  <a:lnTo>
                    <a:pt x="214" y="128"/>
                  </a:lnTo>
                  <a:lnTo>
                    <a:pt x="214" y="129"/>
                  </a:lnTo>
                  <a:lnTo>
                    <a:pt x="214" y="130"/>
                  </a:lnTo>
                  <a:lnTo>
                    <a:pt x="216" y="130"/>
                  </a:lnTo>
                  <a:lnTo>
                    <a:pt x="216" y="131"/>
                  </a:lnTo>
                  <a:lnTo>
                    <a:pt x="217" y="132"/>
                  </a:lnTo>
                  <a:lnTo>
                    <a:pt x="217" y="131"/>
                  </a:lnTo>
                  <a:lnTo>
                    <a:pt x="217" y="132"/>
                  </a:lnTo>
                  <a:lnTo>
                    <a:pt x="218" y="133"/>
                  </a:lnTo>
                  <a:lnTo>
                    <a:pt x="218" y="134"/>
                  </a:lnTo>
                  <a:lnTo>
                    <a:pt x="218" y="135"/>
                  </a:lnTo>
                  <a:lnTo>
                    <a:pt x="219" y="137"/>
                  </a:lnTo>
                  <a:lnTo>
                    <a:pt x="220" y="138"/>
                  </a:lnTo>
                  <a:lnTo>
                    <a:pt x="220" y="140"/>
                  </a:lnTo>
                  <a:lnTo>
                    <a:pt x="221" y="143"/>
                  </a:lnTo>
                  <a:lnTo>
                    <a:pt x="222" y="143"/>
                  </a:lnTo>
                  <a:lnTo>
                    <a:pt x="222" y="144"/>
                  </a:lnTo>
                  <a:lnTo>
                    <a:pt x="224" y="145"/>
                  </a:lnTo>
                  <a:lnTo>
                    <a:pt x="225" y="145"/>
                  </a:lnTo>
                  <a:lnTo>
                    <a:pt x="225" y="146"/>
                  </a:lnTo>
                  <a:lnTo>
                    <a:pt x="226" y="146"/>
                  </a:lnTo>
                  <a:lnTo>
                    <a:pt x="226" y="147"/>
                  </a:lnTo>
                  <a:lnTo>
                    <a:pt x="227" y="148"/>
                  </a:lnTo>
                  <a:lnTo>
                    <a:pt x="227" y="149"/>
                  </a:lnTo>
                  <a:lnTo>
                    <a:pt x="228" y="151"/>
                  </a:lnTo>
                  <a:lnTo>
                    <a:pt x="228" y="152"/>
                  </a:lnTo>
                  <a:lnTo>
                    <a:pt x="228" y="153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0" y="155"/>
                  </a:lnTo>
                  <a:lnTo>
                    <a:pt x="231" y="155"/>
                  </a:lnTo>
                  <a:lnTo>
                    <a:pt x="231" y="156"/>
                  </a:lnTo>
                  <a:lnTo>
                    <a:pt x="231" y="155"/>
                  </a:lnTo>
                  <a:lnTo>
                    <a:pt x="231" y="156"/>
                  </a:lnTo>
                  <a:lnTo>
                    <a:pt x="231" y="158"/>
                  </a:lnTo>
                  <a:lnTo>
                    <a:pt x="232" y="158"/>
                  </a:lnTo>
                  <a:lnTo>
                    <a:pt x="233" y="159"/>
                  </a:lnTo>
                  <a:lnTo>
                    <a:pt x="233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3" y="160"/>
                  </a:lnTo>
                  <a:lnTo>
                    <a:pt x="233" y="161"/>
                  </a:lnTo>
                  <a:lnTo>
                    <a:pt x="234" y="161"/>
                  </a:lnTo>
                  <a:lnTo>
                    <a:pt x="233" y="161"/>
                  </a:lnTo>
                  <a:lnTo>
                    <a:pt x="234" y="161"/>
                  </a:lnTo>
                  <a:lnTo>
                    <a:pt x="236" y="161"/>
                  </a:lnTo>
                  <a:lnTo>
                    <a:pt x="237" y="163"/>
                  </a:lnTo>
                  <a:lnTo>
                    <a:pt x="237" y="161"/>
                  </a:lnTo>
                  <a:lnTo>
                    <a:pt x="236" y="161"/>
                  </a:lnTo>
                  <a:lnTo>
                    <a:pt x="234" y="160"/>
                  </a:lnTo>
                  <a:lnTo>
                    <a:pt x="236" y="161"/>
                  </a:lnTo>
                  <a:lnTo>
                    <a:pt x="237" y="161"/>
                  </a:lnTo>
                  <a:lnTo>
                    <a:pt x="238" y="161"/>
                  </a:lnTo>
                  <a:lnTo>
                    <a:pt x="239" y="161"/>
                  </a:lnTo>
                  <a:lnTo>
                    <a:pt x="240" y="161"/>
                  </a:lnTo>
                  <a:lnTo>
                    <a:pt x="241" y="163"/>
                  </a:lnTo>
                  <a:lnTo>
                    <a:pt x="242" y="163"/>
                  </a:lnTo>
                  <a:lnTo>
                    <a:pt x="242" y="164"/>
                  </a:lnTo>
                  <a:lnTo>
                    <a:pt x="243" y="164"/>
                  </a:lnTo>
                  <a:lnTo>
                    <a:pt x="245" y="164"/>
                  </a:lnTo>
                  <a:lnTo>
                    <a:pt x="245" y="165"/>
                  </a:lnTo>
                  <a:lnTo>
                    <a:pt x="247" y="166"/>
                  </a:lnTo>
                  <a:lnTo>
                    <a:pt x="248" y="167"/>
                  </a:lnTo>
                  <a:lnTo>
                    <a:pt x="249" y="168"/>
                  </a:lnTo>
                  <a:lnTo>
                    <a:pt x="249" y="167"/>
                  </a:lnTo>
                  <a:lnTo>
                    <a:pt x="250" y="167"/>
                  </a:lnTo>
                  <a:lnTo>
                    <a:pt x="251" y="167"/>
                  </a:lnTo>
                  <a:lnTo>
                    <a:pt x="252" y="167"/>
                  </a:lnTo>
                  <a:lnTo>
                    <a:pt x="253" y="167"/>
                  </a:lnTo>
                  <a:lnTo>
                    <a:pt x="253" y="166"/>
                  </a:lnTo>
                  <a:lnTo>
                    <a:pt x="254" y="166"/>
                  </a:lnTo>
                  <a:lnTo>
                    <a:pt x="254" y="167"/>
                  </a:lnTo>
                  <a:lnTo>
                    <a:pt x="254" y="166"/>
                  </a:lnTo>
                  <a:lnTo>
                    <a:pt x="255" y="166"/>
                  </a:lnTo>
                  <a:lnTo>
                    <a:pt x="256" y="166"/>
                  </a:lnTo>
                  <a:lnTo>
                    <a:pt x="256" y="165"/>
                  </a:lnTo>
                  <a:lnTo>
                    <a:pt x="255" y="165"/>
                  </a:lnTo>
                  <a:lnTo>
                    <a:pt x="255" y="166"/>
                  </a:lnTo>
                  <a:lnTo>
                    <a:pt x="254" y="166"/>
                  </a:lnTo>
                  <a:lnTo>
                    <a:pt x="255" y="166"/>
                  </a:lnTo>
                  <a:lnTo>
                    <a:pt x="256" y="165"/>
                  </a:lnTo>
                  <a:lnTo>
                    <a:pt x="257" y="165"/>
                  </a:lnTo>
                  <a:lnTo>
                    <a:pt x="259" y="165"/>
                  </a:lnTo>
                  <a:lnTo>
                    <a:pt x="261" y="165"/>
                  </a:lnTo>
                  <a:lnTo>
                    <a:pt x="262" y="165"/>
                  </a:lnTo>
                  <a:lnTo>
                    <a:pt x="262" y="166"/>
                  </a:lnTo>
                  <a:lnTo>
                    <a:pt x="262" y="165"/>
                  </a:lnTo>
                  <a:lnTo>
                    <a:pt x="263" y="165"/>
                  </a:lnTo>
                  <a:lnTo>
                    <a:pt x="262" y="165"/>
                  </a:lnTo>
                  <a:lnTo>
                    <a:pt x="263" y="165"/>
                  </a:lnTo>
                  <a:lnTo>
                    <a:pt x="264" y="165"/>
                  </a:lnTo>
                  <a:lnTo>
                    <a:pt x="265" y="165"/>
                  </a:lnTo>
                  <a:lnTo>
                    <a:pt x="265" y="164"/>
                  </a:lnTo>
                  <a:lnTo>
                    <a:pt x="266" y="164"/>
                  </a:lnTo>
                  <a:lnTo>
                    <a:pt x="266" y="163"/>
                  </a:lnTo>
                  <a:lnTo>
                    <a:pt x="266" y="164"/>
                  </a:lnTo>
                  <a:lnTo>
                    <a:pt x="266" y="165"/>
                  </a:lnTo>
                  <a:lnTo>
                    <a:pt x="266" y="164"/>
                  </a:lnTo>
                  <a:lnTo>
                    <a:pt x="266" y="163"/>
                  </a:lnTo>
                  <a:lnTo>
                    <a:pt x="267" y="163"/>
                  </a:lnTo>
                  <a:lnTo>
                    <a:pt x="268" y="163"/>
                  </a:lnTo>
                  <a:lnTo>
                    <a:pt x="270" y="163"/>
                  </a:lnTo>
                  <a:lnTo>
                    <a:pt x="271" y="163"/>
                  </a:lnTo>
                  <a:lnTo>
                    <a:pt x="272" y="163"/>
                  </a:lnTo>
                  <a:lnTo>
                    <a:pt x="273" y="161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4"/>
                  </a:lnTo>
                  <a:lnTo>
                    <a:pt x="274" y="164"/>
                  </a:lnTo>
                  <a:lnTo>
                    <a:pt x="273" y="164"/>
                  </a:lnTo>
                  <a:lnTo>
                    <a:pt x="273" y="163"/>
                  </a:lnTo>
                  <a:lnTo>
                    <a:pt x="274" y="163"/>
                  </a:lnTo>
                  <a:lnTo>
                    <a:pt x="274" y="164"/>
                  </a:lnTo>
                  <a:lnTo>
                    <a:pt x="276" y="164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6" y="164"/>
                  </a:lnTo>
                  <a:lnTo>
                    <a:pt x="277" y="165"/>
                  </a:lnTo>
                  <a:lnTo>
                    <a:pt x="278" y="165"/>
                  </a:lnTo>
                  <a:lnTo>
                    <a:pt x="279" y="165"/>
                  </a:lnTo>
                  <a:lnTo>
                    <a:pt x="279" y="164"/>
                  </a:lnTo>
                  <a:lnTo>
                    <a:pt x="278" y="164"/>
                  </a:lnTo>
                  <a:lnTo>
                    <a:pt x="278" y="165"/>
                  </a:lnTo>
                  <a:lnTo>
                    <a:pt x="278" y="164"/>
                  </a:lnTo>
                  <a:lnTo>
                    <a:pt x="279" y="164"/>
                  </a:lnTo>
                  <a:lnTo>
                    <a:pt x="281" y="164"/>
                  </a:lnTo>
                  <a:lnTo>
                    <a:pt x="281" y="163"/>
                  </a:lnTo>
                  <a:lnTo>
                    <a:pt x="282" y="163"/>
                  </a:lnTo>
                  <a:lnTo>
                    <a:pt x="281" y="163"/>
                  </a:lnTo>
                  <a:lnTo>
                    <a:pt x="282" y="161"/>
                  </a:lnTo>
                  <a:lnTo>
                    <a:pt x="281" y="161"/>
                  </a:lnTo>
                  <a:lnTo>
                    <a:pt x="279" y="160"/>
                  </a:lnTo>
                  <a:lnTo>
                    <a:pt x="281" y="160"/>
                  </a:lnTo>
                  <a:lnTo>
                    <a:pt x="281" y="159"/>
                  </a:lnTo>
                  <a:lnTo>
                    <a:pt x="282" y="159"/>
                  </a:lnTo>
                  <a:lnTo>
                    <a:pt x="281" y="160"/>
                  </a:lnTo>
                  <a:lnTo>
                    <a:pt x="279" y="160"/>
                  </a:lnTo>
                  <a:lnTo>
                    <a:pt x="278" y="160"/>
                  </a:lnTo>
                  <a:lnTo>
                    <a:pt x="279" y="160"/>
                  </a:lnTo>
                  <a:lnTo>
                    <a:pt x="281" y="159"/>
                  </a:lnTo>
                  <a:lnTo>
                    <a:pt x="283" y="158"/>
                  </a:lnTo>
                  <a:lnTo>
                    <a:pt x="284" y="158"/>
                  </a:lnTo>
                  <a:lnTo>
                    <a:pt x="284" y="156"/>
                  </a:lnTo>
                  <a:lnTo>
                    <a:pt x="285" y="155"/>
                  </a:lnTo>
                  <a:lnTo>
                    <a:pt x="286" y="155"/>
                  </a:lnTo>
                  <a:lnTo>
                    <a:pt x="286" y="154"/>
                  </a:lnTo>
                  <a:lnTo>
                    <a:pt x="286" y="152"/>
                  </a:lnTo>
                  <a:lnTo>
                    <a:pt x="287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7" y="149"/>
                  </a:lnTo>
                  <a:lnTo>
                    <a:pt x="288" y="148"/>
                  </a:lnTo>
                  <a:lnTo>
                    <a:pt x="289" y="148"/>
                  </a:lnTo>
                  <a:lnTo>
                    <a:pt x="289" y="147"/>
                  </a:lnTo>
                  <a:lnTo>
                    <a:pt x="288" y="147"/>
                  </a:lnTo>
                  <a:lnTo>
                    <a:pt x="288" y="146"/>
                  </a:lnTo>
                  <a:lnTo>
                    <a:pt x="288" y="145"/>
                  </a:lnTo>
                  <a:lnTo>
                    <a:pt x="288" y="144"/>
                  </a:lnTo>
                  <a:lnTo>
                    <a:pt x="289" y="144"/>
                  </a:lnTo>
                  <a:lnTo>
                    <a:pt x="288" y="143"/>
                  </a:lnTo>
                  <a:lnTo>
                    <a:pt x="288" y="141"/>
                  </a:lnTo>
                  <a:lnTo>
                    <a:pt x="289" y="141"/>
                  </a:lnTo>
                  <a:lnTo>
                    <a:pt x="289" y="140"/>
                  </a:lnTo>
                  <a:lnTo>
                    <a:pt x="289" y="138"/>
                  </a:lnTo>
                  <a:lnTo>
                    <a:pt x="289" y="137"/>
                  </a:lnTo>
                  <a:lnTo>
                    <a:pt x="291" y="137"/>
                  </a:lnTo>
                  <a:lnTo>
                    <a:pt x="291" y="136"/>
                  </a:lnTo>
                  <a:lnTo>
                    <a:pt x="291" y="137"/>
                  </a:lnTo>
                  <a:lnTo>
                    <a:pt x="289" y="137"/>
                  </a:lnTo>
                  <a:lnTo>
                    <a:pt x="289" y="138"/>
                  </a:lnTo>
                  <a:lnTo>
                    <a:pt x="291" y="136"/>
                  </a:lnTo>
                  <a:lnTo>
                    <a:pt x="293" y="135"/>
                  </a:lnTo>
                  <a:lnTo>
                    <a:pt x="294" y="135"/>
                  </a:lnTo>
                  <a:lnTo>
                    <a:pt x="294" y="134"/>
                  </a:lnTo>
                  <a:lnTo>
                    <a:pt x="295" y="134"/>
                  </a:lnTo>
                  <a:lnTo>
                    <a:pt x="296" y="134"/>
                  </a:lnTo>
                  <a:lnTo>
                    <a:pt x="297" y="133"/>
                  </a:lnTo>
                  <a:lnTo>
                    <a:pt x="298" y="133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2" y="133"/>
                  </a:lnTo>
                  <a:lnTo>
                    <a:pt x="304" y="133"/>
                  </a:lnTo>
                  <a:lnTo>
                    <a:pt x="304" y="132"/>
                  </a:lnTo>
                  <a:lnTo>
                    <a:pt x="305" y="132"/>
                  </a:lnTo>
                  <a:lnTo>
                    <a:pt x="307" y="132"/>
                  </a:lnTo>
                  <a:lnTo>
                    <a:pt x="308" y="132"/>
                  </a:lnTo>
                  <a:lnTo>
                    <a:pt x="308" y="131"/>
                  </a:lnTo>
                  <a:lnTo>
                    <a:pt x="309" y="131"/>
                  </a:lnTo>
                  <a:lnTo>
                    <a:pt x="310" y="131"/>
                  </a:lnTo>
                  <a:lnTo>
                    <a:pt x="311" y="131"/>
                  </a:lnTo>
                  <a:lnTo>
                    <a:pt x="312" y="131"/>
                  </a:lnTo>
                  <a:lnTo>
                    <a:pt x="313" y="131"/>
                  </a:lnTo>
                  <a:lnTo>
                    <a:pt x="313" y="130"/>
                  </a:lnTo>
                  <a:lnTo>
                    <a:pt x="313" y="131"/>
                  </a:lnTo>
                  <a:lnTo>
                    <a:pt x="312" y="131"/>
                  </a:lnTo>
                  <a:lnTo>
                    <a:pt x="312" y="130"/>
                  </a:lnTo>
                  <a:lnTo>
                    <a:pt x="313" y="130"/>
                  </a:lnTo>
                  <a:lnTo>
                    <a:pt x="314" y="130"/>
                  </a:lnTo>
                  <a:lnTo>
                    <a:pt x="316" y="130"/>
                  </a:lnTo>
                  <a:lnTo>
                    <a:pt x="316" y="131"/>
                  </a:lnTo>
                  <a:lnTo>
                    <a:pt x="317" y="131"/>
                  </a:lnTo>
                  <a:lnTo>
                    <a:pt x="318" y="131"/>
                  </a:lnTo>
                  <a:lnTo>
                    <a:pt x="317" y="131"/>
                  </a:lnTo>
                  <a:lnTo>
                    <a:pt x="316" y="131"/>
                  </a:lnTo>
                  <a:lnTo>
                    <a:pt x="317" y="131"/>
                  </a:lnTo>
                  <a:lnTo>
                    <a:pt x="318" y="131"/>
                  </a:lnTo>
                  <a:lnTo>
                    <a:pt x="319" y="131"/>
                  </a:lnTo>
                  <a:lnTo>
                    <a:pt x="318" y="131"/>
                  </a:lnTo>
                  <a:lnTo>
                    <a:pt x="319" y="131"/>
                  </a:lnTo>
                  <a:lnTo>
                    <a:pt x="320" y="131"/>
                  </a:lnTo>
                  <a:lnTo>
                    <a:pt x="320" y="132"/>
                  </a:lnTo>
                  <a:lnTo>
                    <a:pt x="320" y="131"/>
                  </a:lnTo>
                  <a:lnTo>
                    <a:pt x="320" y="132"/>
                  </a:lnTo>
                  <a:lnTo>
                    <a:pt x="322" y="132"/>
                  </a:lnTo>
                  <a:lnTo>
                    <a:pt x="323" y="132"/>
                  </a:lnTo>
                  <a:lnTo>
                    <a:pt x="324" y="131"/>
                  </a:lnTo>
                  <a:lnTo>
                    <a:pt x="323" y="131"/>
                  </a:lnTo>
                  <a:lnTo>
                    <a:pt x="322" y="131"/>
                  </a:lnTo>
                  <a:lnTo>
                    <a:pt x="320" y="131"/>
                  </a:lnTo>
                  <a:lnTo>
                    <a:pt x="322" y="131"/>
                  </a:lnTo>
                  <a:lnTo>
                    <a:pt x="320" y="131"/>
                  </a:lnTo>
                  <a:lnTo>
                    <a:pt x="322" y="131"/>
                  </a:lnTo>
                  <a:lnTo>
                    <a:pt x="323" y="131"/>
                  </a:lnTo>
                  <a:lnTo>
                    <a:pt x="324" y="130"/>
                  </a:lnTo>
                  <a:lnTo>
                    <a:pt x="325" y="130"/>
                  </a:lnTo>
                  <a:lnTo>
                    <a:pt x="325" y="131"/>
                  </a:lnTo>
                  <a:lnTo>
                    <a:pt x="327" y="132"/>
                  </a:lnTo>
                  <a:lnTo>
                    <a:pt x="328" y="132"/>
                  </a:lnTo>
                  <a:lnTo>
                    <a:pt x="328" y="133"/>
                  </a:lnTo>
                  <a:lnTo>
                    <a:pt x="327" y="133"/>
                  </a:lnTo>
                  <a:lnTo>
                    <a:pt x="328" y="134"/>
                  </a:lnTo>
                  <a:lnTo>
                    <a:pt x="328" y="135"/>
                  </a:lnTo>
                  <a:lnTo>
                    <a:pt x="328" y="134"/>
                  </a:lnTo>
                  <a:lnTo>
                    <a:pt x="328" y="135"/>
                  </a:lnTo>
                  <a:lnTo>
                    <a:pt x="328" y="136"/>
                  </a:lnTo>
                  <a:lnTo>
                    <a:pt x="327" y="136"/>
                  </a:lnTo>
                  <a:lnTo>
                    <a:pt x="327" y="137"/>
                  </a:lnTo>
                  <a:lnTo>
                    <a:pt x="325" y="138"/>
                  </a:lnTo>
                  <a:lnTo>
                    <a:pt x="325" y="140"/>
                  </a:lnTo>
                  <a:lnTo>
                    <a:pt x="324" y="140"/>
                  </a:lnTo>
                  <a:lnTo>
                    <a:pt x="324" y="141"/>
                  </a:lnTo>
                  <a:lnTo>
                    <a:pt x="323" y="141"/>
                  </a:lnTo>
                  <a:lnTo>
                    <a:pt x="323" y="143"/>
                  </a:lnTo>
                  <a:lnTo>
                    <a:pt x="322" y="144"/>
                  </a:lnTo>
                  <a:lnTo>
                    <a:pt x="322" y="145"/>
                  </a:lnTo>
                  <a:lnTo>
                    <a:pt x="320" y="145"/>
                  </a:lnTo>
                  <a:lnTo>
                    <a:pt x="320" y="146"/>
                  </a:lnTo>
                  <a:lnTo>
                    <a:pt x="320" y="147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19" y="149"/>
                  </a:lnTo>
                  <a:lnTo>
                    <a:pt x="319" y="151"/>
                  </a:lnTo>
                  <a:lnTo>
                    <a:pt x="318" y="151"/>
                  </a:lnTo>
                  <a:lnTo>
                    <a:pt x="318" y="152"/>
                  </a:lnTo>
                  <a:lnTo>
                    <a:pt x="318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8" y="152"/>
                  </a:lnTo>
                  <a:lnTo>
                    <a:pt x="318" y="153"/>
                  </a:lnTo>
                  <a:lnTo>
                    <a:pt x="319" y="153"/>
                  </a:lnTo>
                  <a:lnTo>
                    <a:pt x="319" y="152"/>
                  </a:lnTo>
                  <a:lnTo>
                    <a:pt x="319" y="153"/>
                  </a:lnTo>
                  <a:lnTo>
                    <a:pt x="320" y="153"/>
                  </a:lnTo>
                  <a:lnTo>
                    <a:pt x="320" y="152"/>
                  </a:lnTo>
                  <a:lnTo>
                    <a:pt x="320" y="153"/>
                  </a:lnTo>
                  <a:lnTo>
                    <a:pt x="320" y="152"/>
                  </a:lnTo>
                  <a:lnTo>
                    <a:pt x="319" y="152"/>
                  </a:lnTo>
                  <a:lnTo>
                    <a:pt x="320" y="152"/>
                  </a:lnTo>
                  <a:lnTo>
                    <a:pt x="320" y="153"/>
                  </a:lnTo>
                  <a:lnTo>
                    <a:pt x="320" y="154"/>
                  </a:lnTo>
                  <a:lnTo>
                    <a:pt x="319" y="154"/>
                  </a:lnTo>
                  <a:lnTo>
                    <a:pt x="318" y="154"/>
                  </a:lnTo>
                  <a:lnTo>
                    <a:pt x="318" y="155"/>
                  </a:lnTo>
                  <a:lnTo>
                    <a:pt x="318" y="154"/>
                  </a:lnTo>
                  <a:lnTo>
                    <a:pt x="318" y="155"/>
                  </a:lnTo>
                  <a:lnTo>
                    <a:pt x="318" y="156"/>
                  </a:lnTo>
                  <a:lnTo>
                    <a:pt x="319" y="155"/>
                  </a:lnTo>
                  <a:lnTo>
                    <a:pt x="320" y="155"/>
                  </a:lnTo>
                  <a:lnTo>
                    <a:pt x="319" y="155"/>
                  </a:lnTo>
                  <a:lnTo>
                    <a:pt x="320" y="155"/>
                  </a:lnTo>
                  <a:lnTo>
                    <a:pt x="319" y="155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8" y="160"/>
                  </a:lnTo>
                  <a:lnTo>
                    <a:pt x="318" y="161"/>
                  </a:lnTo>
                  <a:lnTo>
                    <a:pt x="318" y="163"/>
                  </a:lnTo>
                  <a:lnTo>
                    <a:pt x="317" y="163"/>
                  </a:lnTo>
                  <a:lnTo>
                    <a:pt x="317" y="164"/>
                  </a:lnTo>
                  <a:lnTo>
                    <a:pt x="317" y="165"/>
                  </a:lnTo>
                  <a:lnTo>
                    <a:pt x="317" y="166"/>
                  </a:lnTo>
                  <a:lnTo>
                    <a:pt x="317" y="167"/>
                  </a:lnTo>
                  <a:lnTo>
                    <a:pt x="316" y="167"/>
                  </a:lnTo>
                  <a:lnTo>
                    <a:pt x="316" y="166"/>
                  </a:lnTo>
                  <a:lnTo>
                    <a:pt x="316" y="165"/>
                  </a:lnTo>
                  <a:lnTo>
                    <a:pt x="314" y="165"/>
                  </a:lnTo>
                  <a:lnTo>
                    <a:pt x="314" y="164"/>
                  </a:lnTo>
                  <a:lnTo>
                    <a:pt x="313" y="164"/>
                  </a:lnTo>
                  <a:lnTo>
                    <a:pt x="314" y="164"/>
                  </a:lnTo>
                  <a:lnTo>
                    <a:pt x="314" y="163"/>
                  </a:lnTo>
                  <a:lnTo>
                    <a:pt x="314" y="161"/>
                  </a:lnTo>
                  <a:lnTo>
                    <a:pt x="314" y="160"/>
                  </a:lnTo>
                  <a:lnTo>
                    <a:pt x="313" y="160"/>
                  </a:lnTo>
                  <a:lnTo>
                    <a:pt x="313" y="161"/>
                  </a:lnTo>
                  <a:lnTo>
                    <a:pt x="312" y="161"/>
                  </a:lnTo>
                  <a:lnTo>
                    <a:pt x="312" y="163"/>
                  </a:lnTo>
                  <a:lnTo>
                    <a:pt x="312" y="161"/>
                  </a:lnTo>
                  <a:lnTo>
                    <a:pt x="313" y="161"/>
                  </a:lnTo>
                  <a:lnTo>
                    <a:pt x="312" y="161"/>
                  </a:lnTo>
                  <a:lnTo>
                    <a:pt x="312" y="163"/>
                  </a:lnTo>
                  <a:lnTo>
                    <a:pt x="313" y="163"/>
                  </a:lnTo>
                  <a:lnTo>
                    <a:pt x="313" y="161"/>
                  </a:lnTo>
                  <a:lnTo>
                    <a:pt x="313" y="163"/>
                  </a:lnTo>
                  <a:lnTo>
                    <a:pt x="312" y="163"/>
                  </a:lnTo>
                  <a:lnTo>
                    <a:pt x="312" y="164"/>
                  </a:lnTo>
                  <a:lnTo>
                    <a:pt x="311" y="164"/>
                  </a:lnTo>
                  <a:lnTo>
                    <a:pt x="310" y="164"/>
                  </a:lnTo>
                  <a:lnTo>
                    <a:pt x="310" y="165"/>
                  </a:lnTo>
                  <a:lnTo>
                    <a:pt x="309" y="165"/>
                  </a:lnTo>
                  <a:lnTo>
                    <a:pt x="309" y="166"/>
                  </a:lnTo>
                  <a:lnTo>
                    <a:pt x="309" y="167"/>
                  </a:lnTo>
                  <a:lnTo>
                    <a:pt x="308" y="167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7" y="169"/>
                  </a:lnTo>
                  <a:lnTo>
                    <a:pt x="307" y="170"/>
                  </a:lnTo>
                  <a:lnTo>
                    <a:pt x="305" y="170"/>
                  </a:lnTo>
                  <a:lnTo>
                    <a:pt x="305" y="169"/>
                  </a:lnTo>
                  <a:lnTo>
                    <a:pt x="304" y="169"/>
                  </a:lnTo>
                  <a:lnTo>
                    <a:pt x="302" y="169"/>
                  </a:lnTo>
                  <a:lnTo>
                    <a:pt x="302" y="170"/>
                  </a:lnTo>
                  <a:lnTo>
                    <a:pt x="302" y="171"/>
                  </a:lnTo>
                  <a:lnTo>
                    <a:pt x="300" y="171"/>
                  </a:lnTo>
                  <a:lnTo>
                    <a:pt x="298" y="171"/>
                  </a:lnTo>
                  <a:lnTo>
                    <a:pt x="296" y="171"/>
                  </a:lnTo>
                  <a:lnTo>
                    <a:pt x="294" y="171"/>
                  </a:lnTo>
                  <a:lnTo>
                    <a:pt x="291" y="171"/>
                  </a:lnTo>
                  <a:lnTo>
                    <a:pt x="288" y="171"/>
                  </a:lnTo>
                  <a:lnTo>
                    <a:pt x="287" y="171"/>
                  </a:lnTo>
                  <a:lnTo>
                    <a:pt x="285" y="171"/>
                  </a:lnTo>
                  <a:lnTo>
                    <a:pt x="284" y="171"/>
                  </a:lnTo>
                  <a:lnTo>
                    <a:pt x="284" y="175"/>
                  </a:lnTo>
                  <a:lnTo>
                    <a:pt x="284" y="178"/>
                  </a:lnTo>
                  <a:lnTo>
                    <a:pt x="279" y="178"/>
                  </a:lnTo>
                  <a:lnTo>
                    <a:pt x="281" y="178"/>
                  </a:lnTo>
                  <a:lnTo>
                    <a:pt x="282" y="179"/>
                  </a:lnTo>
                  <a:lnTo>
                    <a:pt x="282" y="180"/>
                  </a:lnTo>
                  <a:lnTo>
                    <a:pt x="283" y="180"/>
                  </a:lnTo>
                  <a:lnTo>
                    <a:pt x="283" y="181"/>
                  </a:lnTo>
                  <a:lnTo>
                    <a:pt x="284" y="181"/>
                  </a:lnTo>
                  <a:lnTo>
                    <a:pt x="285" y="182"/>
                  </a:lnTo>
                  <a:lnTo>
                    <a:pt x="286" y="182"/>
                  </a:lnTo>
                  <a:lnTo>
                    <a:pt x="287" y="183"/>
                  </a:lnTo>
                  <a:lnTo>
                    <a:pt x="287" y="184"/>
                  </a:lnTo>
                  <a:lnTo>
                    <a:pt x="287" y="186"/>
                  </a:lnTo>
                  <a:lnTo>
                    <a:pt x="288" y="186"/>
                  </a:lnTo>
                  <a:lnTo>
                    <a:pt x="289" y="186"/>
                  </a:lnTo>
                  <a:lnTo>
                    <a:pt x="289" y="187"/>
                  </a:lnTo>
                  <a:lnTo>
                    <a:pt x="289" y="189"/>
                  </a:lnTo>
                  <a:lnTo>
                    <a:pt x="289" y="190"/>
                  </a:lnTo>
                  <a:lnTo>
                    <a:pt x="289" y="191"/>
                  </a:lnTo>
                  <a:lnTo>
                    <a:pt x="288" y="191"/>
                  </a:lnTo>
                  <a:lnTo>
                    <a:pt x="286" y="191"/>
                  </a:lnTo>
                  <a:lnTo>
                    <a:pt x="285" y="191"/>
                  </a:lnTo>
                  <a:lnTo>
                    <a:pt x="284" y="191"/>
                  </a:lnTo>
                  <a:lnTo>
                    <a:pt x="283" y="191"/>
                  </a:lnTo>
                  <a:lnTo>
                    <a:pt x="282" y="191"/>
                  </a:lnTo>
                  <a:lnTo>
                    <a:pt x="279" y="191"/>
                  </a:lnTo>
                  <a:lnTo>
                    <a:pt x="278" y="191"/>
                  </a:lnTo>
                  <a:lnTo>
                    <a:pt x="277" y="191"/>
                  </a:lnTo>
                  <a:lnTo>
                    <a:pt x="276" y="191"/>
                  </a:lnTo>
                  <a:lnTo>
                    <a:pt x="276" y="192"/>
                  </a:lnTo>
                  <a:lnTo>
                    <a:pt x="274" y="193"/>
                  </a:lnTo>
                  <a:lnTo>
                    <a:pt x="273" y="194"/>
                  </a:lnTo>
                  <a:lnTo>
                    <a:pt x="273" y="197"/>
                  </a:lnTo>
                  <a:lnTo>
                    <a:pt x="272" y="197"/>
                  </a:lnTo>
                  <a:lnTo>
                    <a:pt x="272" y="198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2" y="201"/>
                  </a:lnTo>
                  <a:lnTo>
                    <a:pt x="272" y="202"/>
                  </a:lnTo>
                  <a:lnTo>
                    <a:pt x="272" y="204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2" y="205"/>
                  </a:lnTo>
                  <a:lnTo>
                    <a:pt x="272" y="206"/>
                  </a:lnTo>
                  <a:lnTo>
                    <a:pt x="271" y="206"/>
                  </a:lnTo>
                  <a:lnTo>
                    <a:pt x="270" y="206"/>
                  </a:lnTo>
                  <a:lnTo>
                    <a:pt x="270" y="205"/>
                  </a:lnTo>
                  <a:lnTo>
                    <a:pt x="268" y="204"/>
                  </a:lnTo>
                  <a:lnTo>
                    <a:pt x="266" y="201"/>
                  </a:lnTo>
                  <a:lnTo>
                    <a:pt x="265" y="200"/>
                  </a:lnTo>
                  <a:lnTo>
                    <a:pt x="266" y="200"/>
                  </a:lnTo>
                  <a:lnTo>
                    <a:pt x="265" y="200"/>
                  </a:lnTo>
                  <a:lnTo>
                    <a:pt x="265" y="199"/>
                  </a:lnTo>
                  <a:lnTo>
                    <a:pt x="265" y="200"/>
                  </a:lnTo>
                  <a:lnTo>
                    <a:pt x="264" y="199"/>
                  </a:lnTo>
                  <a:lnTo>
                    <a:pt x="263" y="199"/>
                  </a:lnTo>
                  <a:lnTo>
                    <a:pt x="263" y="198"/>
                  </a:lnTo>
                  <a:lnTo>
                    <a:pt x="262" y="197"/>
                  </a:lnTo>
                  <a:lnTo>
                    <a:pt x="261" y="197"/>
                  </a:lnTo>
                  <a:lnTo>
                    <a:pt x="257" y="194"/>
                  </a:lnTo>
                  <a:lnTo>
                    <a:pt x="256" y="193"/>
                  </a:lnTo>
                  <a:lnTo>
                    <a:pt x="255" y="192"/>
                  </a:lnTo>
                  <a:lnTo>
                    <a:pt x="253" y="191"/>
                  </a:lnTo>
                  <a:lnTo>
                    <a:pt x="254" y="191"/>
                  </a:lnTo>
                  <a:lnTo>
                    <a:pt x="254" y="190"/>
                  </a:lnTo>
                  <a:lnTo>
                    <a:pt x="253" y="190"/>
                  </a:lnTo>
                  <a:lnTo>
                    <a:pt x="252" y="190"/>
                  </a:lnTo>
                  <a:lnTo>
                    <a:pt x="252" y="189"/>
                  </a:lnTo>
                  <a:lnTo>
                    <a:pt x="251" y="189"/>
                  </a:lnTo>
                  <a:lnTo>
                    <a:pt x="250" y="189"/>
                  </a:lnTo>
                  <a:lnTo>
                    <a:pt x="249" y="189"/>
                  </a:lnTo>
                  <a:lnTo>
                    <a:pt x="249" y="187"/>
                  </a:lnTo>
                  <a:lnTo>
                    <a:pt x="249" y="189"/>
                  </a:lnTo>
                  <a:lnTo>
                    <a:pt x="250" y="190"/>
                  </a:lnTo>
                  <a:lnTo>
                    <a:pt x="251" y="190"/>
                  </a:lnTo>
                  <a:lnTo>
                    <a:pt x="252" y="190"/>
                  </a:lnTo>
                  <a:lnTo>
                    <a:pt x="252" y="191"/>
                  </a:lnTo>
                  <a:lnTo>
                    <a:pt x="253" y="191"/>
                  </a:lnTo>
                  <a:lnTo>
                    <a:pt x="250" y="190"/>
                  </a:lnTo>
                  <a:lnTo>
                    <a:pt x="249" y="190"/>
                  </a:lnTo>
                  <a:lnTo>
                    <a:pt x="249" y="189"/>
                  </a:lnTo>
                  <a:lnTo>
                    <a:pt x="248" y="189"/>
                  </a:lnTo>
                  <a:lnTo>
                    <a:pt x="247" y="189"/>
                  </a:lnTo>
                  <a:lnTo>
                    <a:pt x="245" y="189"/>
                  </a:lnTo>
                  <a:lnTo>
                    <a:pt x="247" y="189"/>
                  </a:lnTo>
                  <a:lnTo>
                    <a:pt x="248" y="189"/>
                  </a:lnTo>
                  <a:lnTo>
                    <a:pt x="248" y="187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3" y="186"/>
                  </a:lnTo>
                  <a:lnTo>
                    <a:pt x="243" y="187"/>
                  </a:lnTo>
                  <a:lnTo>
                    <a:pt x="242" y="187"/>
                  </a:lnTo>
                  <a:lnTo>
                    <a:pt x="241" y="187"/>
                  </a:lnTo>
                  <a:lnTo>
                    <a:pt x="241" y="189"/>
                  </a:lnTo>
                  <a:lnTo>
                    <a:pt x="242" y="189"/>
                  </a:lnTo>
                  <a:lnTo>
                    <a:pt x="243" y="189"/>
                  </a:lnTo>
                  <a:lnTo>
                    <a:pt x="245" y="189"/>
                  </a:lnTo>
                  <a:lnTo>
                    <a:pt x="243" y="189"/>
                  </a:lnTo>
                  <a:lnTo>
                    <a:pt x="242" y="189"/>
                  </a:lnTo>
                  <a:lnTo>
                    <a:pt x="241" y="190"/>
                  </a:lnTo>
                  <a:lnTo>
                    <a:pt x="241" y="189"/>
                  </a:lnTo>
                  <a:lnTo>
                    <a:pt x="241" y="190"/>
                  </a:lnTo>
                  <a:lnTo>
                    <a:pt x="240" y="190"/>
                  </a:lnTo>
                  <a:lnTo>
                    <a:pt x="239" y="190"/>
                  </a:lnTo>
                  <a:lnTo>
                    <a:pt x="239" y="191"/>
                  </a:lnTo>
                  <a:lnTo>
                    <a:pt x="238" y="191"/>
                  </a:lnTo>
                  <a:lnTo>
                    <a:pt x="238" y="192"/>
                  </a:lnTo>
                  <a:lnTo>
                    <a:pt x="237" y="192"/>
                  </a:lnTo>
                  <a:lnTo>
                    <a:pt x="236" y="192"/>
                  </a:lnTo>
                  <a:lnTo>
                    <a:pt x="234" y="192"/>
                  </a:lnTo>
                  <a:lnTo>
                    <a:pt x="233" y="192"/>
                  </a:lnTo>
                  <a:lnTo>
                    <a:pt x="233" y="193"/>
                  </a:lnTo>
                  <a:lnTo>
                    <a:pt x="232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0" y="194"/>
                  </a:lnTo>
                  <a:lnTo>
                    <a:pt x="228" y="194"/>
                  </a:lnTo>
                  <a:lnTo>
                    <a:pt x="227" y="194"/>
                  </a:lnTo>
                  <a:lnTo>
                    <a:pt x="226" y="194"/>
                  </a:lnTo>
                  <a:lnTo>
                    <a:pt x="225" y="194"/>
                  </a:lnTo>
                  <a:lnTo>
                    <a:pt x="224" y="194"/>
                  </a:lnTo>
                  <a:lnTo>
                    <a:pt x="222" y="193"/>
                  </a:lnTo>
                  <a:lnTo>
                    <a:pt x="221" y="193"/>
                  </a:lnTo>
                  <a:lnTo>
                    <a:pt x="221" y="192"/>
                  </a:lnTo>
                  <a:lnTo>
                    <a:pt x="220" y="192"/>
                  </a:lnTo>
                  <a:lnTo>
                    <a:pt x="219" y="192"/>
                  </a:lnTo>
                  <a:lnTo>
                    <a:pt x="218" y="192"/>
                  </a:lnTo>
                  <a:lnTo>
                    <a:pt x="217" y="192"/>
                  </a:lnTo>
                  <a:lnTo>
                    <a:pt x="217" y="191"/>
                  </a:lnTo>
                  <a:lnTo>
                    <a:pt x="217" y="192"/>
                  </a:lnTo>
                  <a:lnTo>
                    <a:pt x="216" y="191"/>
                  </a:lnTo>
                  <a:lnTo>
                    <a:pt x="214" y="191"/>
                  </a:lnTo>
                  <a:lnTo>
                    <a:pt x="214" y="192"/>
                  </a:lnTo>
                  <a:lnTo>
                    <a:pt x="214" y="191"/>
                  </a:lnTo>
                  <a:lnTo>
                    <a:pt x="213" y="191"/>
                  </a:lnTo>
                  <a:lnTo>
                    <a:pt x="211" y="190"/>
                  </a:lnTo>
                  <a:lnTo>
                    <a:pt x="210" y="190"/>
                  </a:lnTo>
                  <a:lnTo>
                    <a:pt x="209" y="189"/>
                  </a:lnTo>
                  <a:lnTo>
                    <a:pt x="210" y="189"/>
                  </a:lnTo>
                  <a:lnTo>
                    <a:pt x="209" y="189"/>
                  </a:lnTo>
                  <a:lnTo>
                    <a:pt x="208" y="189"/>
                  </a:lnTo>
                  <a:lnTo>
                    <a:pt x="207" y="189"/>
                  </a:lnTo>
                  <a:lnTo>
                    <a:pt x="206" y="187"/>
                  </a:lnTo>
                  <a:lnTo>
                    <a:pt x="205" y="187"/>
                  </a:lnTo>
                  <a:lnTo>
                    <a:pt x="205" y="186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3" y="184"/>
                  </a:lnTo>
                  <a:lnTo>
                    <a:pt x="202" y="184"/>
                  </a:lnTo>
                  <a:lnTo>
                    <a:pt x="201" y="184"/>
                  </a:lnTo>
                  <a:lnTo>
                    <a:pt x="197" y="183"/>
                  </a:lnTo>
                  <a:lnTo>
                    <a:pt x="196" y="183"/>
                  </a:lnTo>
                  <a:lnTo>
                    <a:pt x="195" y="183"/>
                  </a:lnTo>
                  <a:lnTo>
                    <a:pt x="194" y="183"/>
                  </a:lnTo>
                  <a:lnTo>
                    <a:pt x="193" y="183"/>
                  </a:lnTo>
                  <a:lnTo>
                    <a:pt x="193" y="182"/>
                  </a:lnTo>
                  <a:lnTo>
                    <a:pt x="192" y="182"/>
                  </a:lnTo>
                  <a:lnTo>
                    <a:pt x="193" y="182"/>
                  </a:lnTo>
                  <a:lnTo>
                    <a:pt x="192" y="182"/>
                  </a:lnTo>
                  <a:lnTo>
                    <a:pt x="192" y="181"/>
                  </a:lnTo>
                  <a:lnTo>
                    <a:pt x="192" y="182"/>
                  </a:lnTo>
                  <a:lnTo>
                    <a:pt x="192" y="181"/>
                  </a:lnTo>
                  <a:lnTo>
                    <a:pt x="191" y="181"/>
                  </a:lnTo>
                  <a:lnTo>
                    <a:pt x="190" y="181"/>
                  </a:lnTo>
                  <a:lnTo>
                    <a:pt x="190" y="180"/>
                  </a:lnTo>
                  <a:lnTo>
                    <a:pt x="188" y="180"/>
                  </a:lnTo>
                  <a:lnTo>
                    <a:pt x="187" y="180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2" y="178"/>
                  </a:lnTo>
                  <a:lnTo>
                    <a:pt x="181" y="178"/>
                  </a:lnTo>
                  <a:lnTo>
                    <a:pt x="180" y="178"/>
                  </a:lnTo>
                  <a:lnTo>
                    <a:pt x="180" y="177"/>
                  </a:lnTo>
                  <a:lnTo>
                    <a:pt x="179" y="177"/>
                  </a:lnTo>
                  <a:lnTo>
                    <a:pt x="179" y="176"/>
                  </a:lnTo>
                  <a:lnTo>
                    <a:pt x="177" y="176"/>
                  </a:lnTo>
                  <a:lnTo>
                    <a:pt x="176" y="176"/>
                  </a:lnTo>
                  <a:lnTo>
                    <a:pt x="176" y="175"/>
                  </a:lnTo>
                  <a:lnTo>
                    <a:pt x="175" y="175"/>
                  </a:lnTo>
                  <a:lnTo>
                    <a:pt x="176" y="175"/>
                  </a:lnTo>
                  <a:lnTo>
                    <a:pt x="175" y="175"/>
                  </a:lnTo>
                  <a:lnTo>
                    <a:pt x="175" y="174"/>
                  </a:lnTo>
                  <a:lnTo>
                    <a:pt x="174" y="174"/>
                  </a:lnTo>
                  <a:lnTo>
                    <a:pt x="173" y="171"/>
                  </a:lnTo>
                  <a:lnTo>
                    <a:pt x="173" y="170"/>
                  </a:lnTo>
                  <a:lnTo>
                    <a:pt x="172" y="170"/>
                  </a:lnTo>
                  <a:lnTo>
                    <a:pt x="171" y="169"/>
                  </a:lnTo>
                  <a:lnTo>
                    <a:pt x="170" y="169"/>
                  </a:lnTo>
                  <a:lnTo>
                    <a:pt x="168" y="169"/>
                  </a:lnTo>
                  <a:lnTo>
                    <a:pt x="168" y="170"/>
                  </a:lnTo>
                  <a:lnTo>
                    <a:pt x="168" y="169"/>
                  </a:lnTo>
                  <a:lnTo>
                    <a:pt x="167" y="169"/>
                  </a:lnTo>
                  <a:lnTo>
                    <a:pt x="165" y="169"/>
                  </a:lnTo>
                  <a:lnTo>
                    <a:pt x="164" y="169"/>
                  </a:lnTo>
                  <a:lnTo>
                    <a:pt x="163" y="168"/>
                  </a:lnTo>
                  <a:lnTo>
                    <a:pt x="162" y="168"/>
                  </a:lnTo>
                  <a:lnTo>
                    <a:pt x="161" y="168"/>
                  </a:lnTo>
                  <a:lnTo>
                    <a:pt x="160" y="167"/>
                  </a:lnTo>
                  <a:lnTo>
                    <a:pt x="159" y="167"/>
                  </a:lnTo>
                  <a:lnTo>
                    <a:pt x="158" y="167"/>
                  </a:lnTo>
                  <a:lnTo>
                    <a:pt x="157" y="167"/>
                  </a:lnTo>
                  <a:lnTo>
                    <a:pt x="157" y="166"/>
                  </a:lnTo>
                  <a:lnTo>
                    <a:pt x="156" y="166"/>
                  </a:lnTo>
                  <a:lnTo>
                    <a:pt x="154" y="166"/>
                  </a:lnTo>
                  <a:lnTo>
                    <a:pt x="154" y="165"/>
                  </a:lnTo>
                  <a:lnTo>
                    <a:pt x="154" y="164"/>
                  </a:lnTo>
                  <a:lnTo>
                    <a:pt x="152" y="164"/>
                  </a:lnTo>
                  <a:lnTo>
                    <a:pt x="152" y="163"/>
                  </a:lnTo>
                  <a:lnTo>
                    <a:pt x="151" y="163"/>
                  </a:lnTo>
                  <a:lnTo>
                    <a:pt x="151" y="161"/>
                  </a:lnTo>
                  <a:lnTo>
                    <a:pt x="150" y="160"/>
                  </a:lnTo>
                  <a:lnTo>
                    <a:pt x="149" y="160"/>
                  </a:lnTo>
                  <a:lnTo>
                    <a:pt x="148" y="159"/>
                  </a:lnTo>
                  <a:lnTo>
                    <a:pt x="147" y="159"/>
                  </a:lnTo>
                  <a:lnTo>
                    <a:pt x="146" y="158"/>
                  </a:lnTo>
                  <a:lnTo>
                    <a:pt x="145" y="158"/>
                  </a:lnTo>
                  <a:lnTo>
                    <a:pt x="145" y="156"/>
                  </a:lnTo>
                  <a:lnTo>
                    <a:pt x="144" y="156"/>
                  </a:lnTo>
                  <a:lnTo>
                    <a:pt x="142" y="156"/>
                  </a:lnTo>
                  <a:lnTo>
                    <a:pt x="142" y="155"/>
                  </a:lnTo>
                  <a:lnTo>
                    <a:pt x="142" y="156"/>
                  </a:lnTo>
                  <a:lnTo>
                    <a:pt x="141" y="156"/>
                  </a:lnTo>
                  <a:lnTo>
                    <a:pt x="141" y="155"/>
                  </a:lnTo>
                  <a:lnTo>
                    <a:pt x="140" y="155"/>
                  </a:lnTo>
                  <a:lnTo>
                    <a:pt x="139" y="154"/>
                  </a:lnTo>
                  <a:lnTo>
                    <a:pt x="139" y="153"/>
                  </a:lnTo>
                  <a:lnTo>
                    <a:pt x="139" y="152"/>
                  </a:lnTo>
                  <a:lnTo>
                    <a:pt x="137" y="152"/>
                  </a:lnTo>
                  <a:lnTo>
                    <a:pt x="136" y="151"/>
                  </a:lnTo>
                  <a:lnTo>
                    <a:pt x="135" y="149"/>
                  </a:lnTo>
                  <a:lnTo>
                    <a:pt x="135" y="148"/>
                  </a:lnTo>
                  <a:lnTo>
                    <a:pt x="134" y="148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3" y="145"/>
                  </a:lnTo>
                  <a:lnTo>
                    <a:pt x="133" y="144"/>
                  </a:lnTo>
                  <a:lnTo>
                    <a:pt x="131" y="144"/>
                  </a:lnTo>
                  <a:lnTo>
                    <a:pt x="131" y="143"/>
                  </a:lnTo>
                  <a:lnTo>
                    <a:pt x="133" y="143"/>
                  </a:lnTo>
                  <a:lnTo>
                    <a:pt x="134" y="143"/>
                  </a:lnTo>
                  <a:lnTo>
                    <a:pt x="135" y="143"/>
                  </a:lnTo>
                  <a:lnTo>
                    <a:pt x="136" y="141"/>
                  </a:lnTo>
                  <a:lnTo>
                    <a:pt x="136" y="140"/>
                  </a:lnTo>
                  <a:lnTo>
                    <a:pt x="135" y="138"/>
                  </a:lnTo>
                  <a:lnTo>
                    <a:pt x="135" y="140"/>
                  </a:lnTo>
                  <a:lnTo>
                    <a:pt x="134" y="138"/>
                  </a:lnTo>
                  <a:lnTo>
                    <a:pt x="134" y="137"/>
                  </a:lnTo>
                  <a:lnTo>
                    <a:pt x="135" y="137"/>
                  </a:lnTo>
                  <a:lnTo>
                    <a:pt x="135" y="136"/>
                  </a:lnTo>
                  <a:lnTo>
                    <a:pt x="136" y="136"/>
                  </a:lnTo>
                  <a:lnTo>
                    <a:pt x="136" y="135"/>
                  </a:lnTo>
                  <a:lnTo>
                    <a:pt x="136" y="134"/>
                  </a:lnTo>
                  <a:lnTo>
                    <a:pt x="136" y="133"/>
                  </a:lnTo>
                  <a:lnTo>
                    <a:pt x="136" y="132"/>
                  </a:lnTo>
                  <a:lnTo>
                    <a:pt x="137" y="132"/>
                  </a:lnTo>
                  <a:lnTo>
                    <a:pt x="137" y="131"/>
                  </a:lnTo>
                  <a:lnTo>
                    <a:pt x="136" y="131"/>
                  </a:lnTo>
                  <a:lnTo>
                    <a:pt x="135" y="130"/>
                  </a:lnTo>
                  <a:lnTo>
                    <a:pt x="134" y="130"/>
                  </a:lnTo>
                  <a:lnTo>
                    <a:pt x="134" y="128"/>
                  </a:lnTo>
                  <a:lnTo>
                    <a:pt x="133" y="125"/>
                  </a:lnTo>
                  <a:lnTo>
                    <a:pt x="133" y="124"/>
                  </a:lnTo>
                  <a:lnTo>
                    <a:pt x="133" y="123"/>
                  </a:lnTo>
                  <a:lnTo>
                    <a:pt x="133" y="122"/>
                  </a:lnTo>
                  <a:lnTo>
                    <a:pt x="131" y="121"/>
                  </a:lnTo>
                  <a:lnTo>
                    <a:pt x="131" y="120"/>
                  </a:lnTo>
                  <a:lnTo>
                    <a:pt x="131" y="119"/>
                  </a:lnTo>
                  <a:lnTo>
                    <a:pt x="131" y="120"/>
                  </a:lnTo>
                  <a:lnTo>
                    <a:pt x="131" y="119"/>
                  </a:lnTo>
                  <a:lnTo>
                    <a:pt x="130" y="119"/>
                  </a:lnTo>
                  <a:lnTo>
                    <a:pt x="130" y="118"/>
                  </a:lnTo>
                  <a:lnTo>
                    <a:pt x="129" y="117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8" y="117"/>
                  </a:lnTo>
                  <a:lnTo>
                    <a:pt x="127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5" y="111"/>
                  </a:lnTo>
                  <a:lnTo>
                    <a:pt x="124" y="110"/>
                  </a:lnTo>
                  <a:lnTo>
                    <a:pt x="124" y="109"/>
                  </a:lnTo>
                  <a:lnTo>
                    <a:pt x="122" y="109"/>
                  </a:lnTo>
                  <a:lnTo>
                    <a:pt x="122" y="108"/>
                  </a:lnTo>
                  <a:lnTo>
                    <a:pt x="120" y="108"/>
                  </a:lnTo>
                  <a:lnTo>
                    <a:pt x="120" y="107"/>
                  </a:lnTo>
                  <a:lnTo>
                    <a:pt x="119" y="106"/>
                  </a:lnTo>
                  <a:lnTo>
                    <a:pt x="119" y="104"/>
                  </a:lnTo>
                  <a:lnTo>
                    <a:pt x="118" y="103"/>
                  </a:lnTo>
                  <a:lnTo>
                    <a:pt x="117" y="102"/>
                  </a:lnTo>
                  <a:lnTo>
                    <a:pt x="116" y="102"/>
                  </a:lnTo>
                  <a:lnTo>
                    <a:pt x="115" y="101"/>
                  </a:lnTo>
                  <a:lnTo>
                    <a:pt x="114" y="100"/>
                  </a:lnTo>
                  <a:lnTo>
                    <a:pt x="113" y="99"/>
                  </a:lnTo>
                  <a:lnTo>
                    <a:pt x="111" y="98"/>
                  </a:lnTo>
                  <a:lnTo>
                    <a:pt x="112" y="98"/>
                  </a:lnTo>
                  <a:lnTo>
                    <a:pt x="113" y="99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4" y="99"/>
                  </a:lnTo>
                  <a:lnTo>
                    <a:pt x="114" y="98"/>
                  </a:lnTo>
                  <a:lnTo>
                    <a:pt x="113" y="98"/>
                  </a:lnTo>
                  <a:lnTo>
                    <a:pt x="113" y="96"/>
                  </a:lnTo>
                  <a:lnTo>
                    <a:pt x="113" y="98"/>
                  </a:lnTo>
                  <a:lnTo>
                    <a:pt x="112" y="98"/>
                  </a:lnTo>
                  <a:lnTo>
                    <a:pt x="111" y="98"/>
                  </a:lnTo>
                  <a:lnTo>
                    <a:pt x="111" y="96"/>
                  </a:lnTo>
                  <a:lnTo>
                    <a:pt x="110" y="96"/>
                  </a:lnTo>
                  <a:lnTo>
                    <a:pt x="110" y="95"/>
                  </a:lnTo>
                  <a:lnTo>
                    <a:pt x="110" y="96"/>
                  </a:lnTo>
                  <a:lnTo>
                    <a:pt x="111" y="96"/>
                  </a:lnTo>
                  <a:lnTo>
                    <a:pt x="110" y="96"/>
                  </a:lnTo>
                  <a:lnTo>
                    <a:pt x="108" y="95"/>
                  </a:lnTo>
                  <a:lnTo>
                    <a:pt x="108" y="94"/>
                  </a:lnTo>
                  <a:lnTo>
                    <a:pt x="108" y="92"/>
                  </a:lnTo>
                  <a:lnTo>
                    <a:pt x="108" y="91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6" y="92"/>
                  </a:lnTo>
                  <a:lnTo>
                    <a:pt x="105" y="91"/>
                  </a:lnTo>
                  <a:lnTo>
                    <a:pt x="105" y="90"/>
                  </a:lnTo>
                  <a:lnTo>
                    <a:pt x="104" y="90"/>
                  </a:lnTo>
                  <a:lnTo>
                    <a:pt x="105" y="90"/>
                  </a:lnTo>
                  <a:lnTo>
                    <a:pt x="105" y="91"/>
                  </a:lnTo>
                  <a:lnTo>
                    <a:pt x="106" y="91"/>
                  </a:lnTo>
                  <a:lnTo>
                    <a:pt x="106" y="90"/>
                  </a:lnTo>
                  <a:lnTo>
                    <a:pt x="106" y="91"/>
                  </a:lnTo>
                  <a:lnTo>
                    <a:pt x="108" y="91"/>
                  </a:lnTo>
                  <a:lnTo>
                    <a:pt x="106" y="90"/>
                  </a:lnTo>
                  <a:lnTo>
                    <a:pt x="105" y="90"/>
                  </a:lnTo>
                  <a:lnTo>
                    <a:pt x="105" y="89"/>
                  </a:lnTo>
                  <a:lnTo>
                    <a:pt x="104" y="89"/>
                  </a:lnTo>
                  <a:lnTo>
                    <a:pt x="104" y="88"/>
                  </a:lnTo>
                  <a:lnTo>
                    <a:pt x="104" y="89"/>
                  </a:lnTo>
                  <a:lnTo>
                    <a:pt x="104" y="90"/>
                  </a:lnTo>
                  <a:lnTo>
                    <a:pt x="104" y="89"/>
                  </a:lnTo>
                  <a:lnTo>
                    <a:pt x="103" y="89"/>
                  </a:lnTo>
                  <a:lnTo>
                    <a:pt x="103" y="88"/>
                  </a:lnTo>
                  <a:lnTo>
                    <a:pt x="102" y="88"/>
                  </a:lnTo>
                  <a:lnTo>
                    <a:pt x="101" y="88"/>
                  </a:lnTo>
                  <a:lnTo>
                    <a:pt x="101" y="87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1" y="87"/>
                  </a:lnTo>
                  <a:lnTo>
                    <a:pt x="100" y="87"/>
                  </a:lnTo>
                  <a:lnTo>
                    <a:pt x="101" y="87"/>
                  </a:lnTo>
                  <a:lnTo>
                    <a:pt x="100" y="87"/>
                  </a:lnTo>
                  <a:lnTo>
                    <a:pt x="100" y="86"/>
                  </a:lnTo>
                  <a:lnTo>
                    <a:pt x="100" y="85"/>
                  </a:lnTo>
                  <a:lnTo>
                    <a:pt x="100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6"/>
                  </a:lnTo>
                  <a:lnTo>
                    <a:pt x="97" y="86"/>
                  </a:lnTo>
                  <a:lnTo>
                    <a:pt x="96" y="86"/>
                  </a:lnTo>
                  <a:lnTo>
                    <a:pt x="97" y="86"/>
                  </a:lnTo>
                  <a:lnTo>
                    <a:pt x="97" y="85"/>
                  </a:lnTo>
                  <a:lnTo>
                    <a:pt x="97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4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99" y="84"/>
                  </a:lnTo>
                  <a:lnTo>
                    <a:pt x="97" y="85"/>
                  </a:lnTo>
                  <a:lnTo>
                    <a:pt x="96" y="85"/>
                  </a:lnTo>
                  <a:lnTo>
                    <a:pt x="95" y="84"/>
                  </a:lnTo>
                  <a:lnTo>
                    <a:pt x="95" y="85"/>
                  </a:lnTo>
                  <a:lnTo>
                    <a:pt x="96" y="85"/>
                  </a:lnTo>
                  <a:lnTo>
                    <a:pt x="96" y="86"/>
                  </a:lnTo>
                  <a:lnTo>
                    <a:pt x="96" y="85"/>
                  </a:lnTo>
                  <a:lnTo>
                    <a:pt x="95" y="85"/>
                  </a:lnTo>
                  <a:lnTo>
                    <a:pt x="94" y="85"/>
                  </a:lnTo>
                  <a:lnTo>
                    <a:pt x="94" y="84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4" y="84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4" y="80"/>
                  </a:lnTo>
                  <a:lnTo>
                    <a:pt x="92" y="80"/>
                  </a:lnTo>
                  <a:lnTo>
                    <a:pt x="92" y="79"/>
                  </a:lnTo>
                  <a:lnTo>
                    <a:pt x="94" y="79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5" y="76"/>
                  </a:lnTo>
                  <a:lnTo>
                    <a:pt x="95" y="77"/>
                  </a:lnTo>
                  <a:lnTo>
                    <a:pt x="95" y="78"/>
                  </a:lnTo>
                  <a:lnTo>
                    <a:pt x="95" y="77"/>
                  </a:lnTo>
                  <a:lnTo>
                    <a:pt x="95" y="76"/>
                  </a:lnTo>
                  <a:lnTo>
                    <a:pt x="96" y="76"/>
                  </a:lnTo>
                  <a:lnTo>
                    <a:pt x="96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6" y="76"/>
                  </a:lnTo>
                  <a:lnTo>
                    <a:pt x="95" y="76"/>
                  </a:lnTo>
                  <a:lnTo>
                    <a:pt x="95" y="75"/>
                  </a:lnTo>
                  <a:lnTo>
                    <a:pt x="95" y="74"/>
                  </a:lnTo>
                  <a:lnTo>
                    <a:pt x="94" y="73"/>
                  </a:lnTo>
                  <a:lnTo>
                    <a:pt x="92" y="73"/>
                  </a:lnTo>
                  <a:lnTo>
                    <a:pt x="94" y="73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2" y="72"/>
                  </a:lnTo>
                  <a:lnTo>
                    <a:pt x="91" y="72"/>
                  </a:lnTo>
                  <a:lnTo>
                    <a:pt x="92" y="72"/>
                  </a:lnTo>
                  <a:lnTo>
                    <a:pt x="92" y="73"/>
                  </a:lnTo>
                  <a:lnTo>
                    <a:pt x="91" y="72"/>
                  </a:lnTo>
                  <a:lnTo>
                    <a:pt x="91" y="73"/>
                  </a:lnTo>
                  <a:lnTo>
                    <a:pt x="90" y="73"/>
                  </a:lnTo>
                  <a:lnTo>
                    <a:pt x="90" y="72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8" y="69"/>
                  </a:lnTo>
                  <a:lnTo>
                    <a:pt x="88" y="68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88" y="69"/>
                  </a:lnTo>
                  <a:lnTo>
                    <a:pt x="88" y="68"/>
                  </a:lnTo>
                  <a:lnTo>
                    <a:pt x="88" y="67"/>
                  </a:lnTo>
                  <a:lnTo>
                    <a:pt x="87" y="67"/>
                  </a:lnTo>
                  <a:lnTo>
                    <a:pt x="87" y="68"/>
                  </a:lnTo>
                  <a:lnTo>
                    <a:pt x="87" y="67"/>
                  </a:lnTo>
                  <a:lnTo>
                    <a:pt x="85" y="67"/>
                  </a:lnTo>
                  <a:lnTo>
                    <a:pt x="84" y="67"/>
                  </a:lnTo>
                  <a:lnTo>
                    <a:pt x="83" y="65"/>
                  </a:lnTo>
                  <a:lnTo>
                    <a:pt x="82" y="65"/>
                  </a:lnTo>
                  <a:lnTo>
                    <a:pt x="83" y="65"/>
                  </a:lnTo>
                  <a:lnTo>
                    <a:pt x="83" y="64"/>
                  </a:lnTo>
                  <a:lnTo>
                    <a:pt x="82" y="64"/>
                  </a:lnTo>
                  <a:lnTo>
                    <a:pt x="82" y="63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2" y="61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2" y="60"/>
                  </a:lnTo>
                  <a:lnTo>
                    <a:pt x="81" y="60"/>
                  </a:lnTo>
                  <a:lnTo>
                    <a:pt x="81" y="58"/>
                  </a:lnTo>
                  <a:lnTo>
                    <a:pt x="82" y="58"/>
                  </a:lnTo>
                  <a:lnTo>
                    <a:pt x="81" y="58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4" y="57"/>
                  </a:lnTo>
                  <a:lnTo>
                    <a:pt x="74" y="56"/>
                  </a:lnTo>
                  <a:lnTo>
                    <a:pt x="73" y="56"/>
                  </a:lnTo>
                  <a:lnTo>
                    <a:pt x="73" y="55"/>
                  </a:lnTo>
                  <a:lnTo>
                    <a:pt x="73" y="54"/>
                  </a:lnTo>
                  <a:lnTo>
                    <a:pt x="72" y="54"/>
                  </a:lnTo>
                  <a:lnTo>
                    <a:pt x="72" y="53"/>
                  </a:lnTo>
                  <a:lnTo>
                    <a:pt x="71" y="53"/>
                  </a:lnTo>
                  <a:lnTo>
                    <a:pt x="71" y="52"/>
                  </a:lnTo>
                  <a:lnTo>
                    <a:pt x="70" y="52"/>
                  </a:lnTo>
                  <a:lnTo>
                    <a:pt x="69" y="52"/>
                  </a:lnTo>
                  <a:lnTo>
                    <a:pt x="69" y="50"/>
                  </a:lnTo>
                  <a:lnTo>
                    <a:pt x="68" y="48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7" y="46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5" y="41"/>
                  </a:lnTo>
                  <a:lnTo>
                    <a:pt x="64" y="41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1" y="41"/>
                  </a:lnTo>
                  <a:lnTo>
                    <a:pt x="64" y="40"/>
                  </a:lnTo>
                  <a:lnTo>
                    <a:pt x="61" y="40"/>
                  </a:lnTo>
                  <a:lnTo>
                    <a:pt x="61" y="39"/>
                  </a:lnTo>
                  <a:lnTo>
                    <a:pt x="61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8" y="33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8" y="32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4" y="17"/>
                  </a:lnTo>
                  <a:lnTo>
                    <a:pt x="54" y="18"/>
                  </a:lnTo>
                  <a:lnTo>
                    <a:pt x="51" y="18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39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3" y="37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9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1" y="44"/>
                  </a:lnTo>
                  <a:lnTo>
                    <a:pt x="50" y="44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51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6"/>
                  </a:lnTo>
                  <a:lnTo>
                    <a:pt x="53" y="48"/>
                  </a:lnTo>
                  <a:lnTo>
                    <a:pt x="54" y="48"/>
                  </a:lnTo>
                  <a:lnTo>
                    <a:pt x="54" y="46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5" y="49"/>
                  </a:lnTo>
                  <a:lnTo>
                    <a:pt x="55" y="50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6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4" y="62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5" y="64"/>
                  </a:lnTo>
                  <a:lnTo>
                    <a:pt x="65" y="65"/>
                  </a:lnTo>
                  <a:lnTo>
                    <a:pt x="65" y="67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8"/>
                  </a:lnTo>
                  <a:lnTo>
                    <a:pt x="68" y="68"/>
                  </a:lnTo>
                  <a:lnTo>
                    <a:pt x="67" y="68"/>
                  </a:lnTo>
                  <a:lnTo>
                    <a:pt x="67" y="69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8" y="73"/>
                  </a:lnTo>
                  <a:lnTo>
                    <a:pt x="69" y="73"/>
                  </a:lnTo>
                  <a:lnTo>
                    <a:pt x="69" y="74"/>
                  </a:lnTo>
                  <a:lnTo>
                    <a:pt x="70" y="74"/>
                  </a:lnTo>
                  <a:lnTo>
                    <a:pt x="70" y="73"/>
                  </a:lnTo>
                  <a:lnTo>
                    <a:pt x="69" y="73"/>
                  </a:lnTo>
                  <a:lnTo>
                    <a:pt x="69" y="72"/>
                  </a:lnTo>
                  <a:lnTo>
                    <a:pt x="69" y="71"/>
                  </a:lnTo>
                  <a:lnTo>
                    <a:pt x="68" y="71"/>
                  </a:lnTo>
                  <a:lnTo>
                    <a:pt x="69" y="71"/>
                  </a:lnTo>
                  <a:lnTo>
                    <a:pt x="69" y="69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2" y="74"/>
                  </a:lnTo>
                  <a:lnTo>
                    <a:pt x="72" y="75"/>
                  </a:lnTo>
                  <a:lnTo>
                    <a:pt x="72" y="76"/>
                  </a:lnTo>
                  <a:lnTo>
                    <a:pt x="72" y="77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3" y="77"/>
                  </a:lnTo>
                  <a:lnTo>
                    <a:pt x="73" y="78"/>
                  </a:lnTo>
                  <a:lnTo>
                    <a:pt x="73" y="79"/>
                  </a:lnTo>
                  <a:lnTo>
                    <a:pt x="73" y="80"/>
                  </a:lnTo>
                  <a:lnTo>
                    <a:pt x="73" y="83"/>
                  </a:lnTo>
                  <a:lnTo>
                    <a:pt x="73" y="84"/>
                  </a:lnTo>
                  <a:lnTo>
                    <a:pt x="74" y="84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7" y="87"/>
                  </a:lnTo>
                  <a:lnTo>
                    <a:pt x="77" y="88"/>
                  </a:lnTo>
                  <a:lnTo>
                    <a:pt x="77" y="89"/>
                  </a:lnTo>
                  <a:lnTo>
                    <a:pt x="79" y="89"/>
                  </a:lnTo>
                  <a:lnTo>
                    <a:pt x="79" y="90"/>
                  </a:lnTo>
                  <a:lnTo>
                    <a:pt x="79" y="91"/>
                  </a:lnTo>
                  <a:lnTo>
                    <a:pt x="80" y="91"/>
                  </a:lnTo>
                  <a:lnTo>
                    <a:pt x="80" y="92"/>
                  </a:lnTo>
                  <a:lnTo>
                    <a:pt x="81" y="92"/>
                  </a:lnTo>
                  <a:lnTo>
                    <a:pt x="81" y="94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80" y="96"/>
                  </a:lnTo>
                  <a:lnTo>
                    <a:pt x="80" y="98"/>
                  </a:lnTo>
                  <a:lnTo>
                    <a:pt x="81" y="98"/>
                  </a:lnTo>
                  <a:lnTo>
                    <a:pt x="80" y="99"/>
                  </a:lnTo>
                  <a:lnTo>
                    <a:pt x="81" y="99"/>
                  </a:lnTo>
                  <a:lnTo>
                    <a:pt x="80" y="99"/>
                  </a:lnTo>
                  <a:lnTo>
                    <a:pt x="81" y="99"/>
                  </a:lnTo>
                  <a:lnTo>
                    <a:pt x="81" y="100"/>
                  </a:lnTo>
                  <a:lnTo>
                    <a:pt x="82" y="100"/>
                  </a:lnTo>
                  <a:lnTo>
                    <a:pt x="82" y="101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5" y="99"/>
                  </a:lnTo>
                  <a:lnTo>
                    <a:pt x="84" y="100"/>
                  </a:lnTo>
                  <a:lnTo>
                    <a:pt x="85" y="100"/>
                  </a:lnTo>
                  <a:lnTo>
                    <a:pt x="87" y="100"/>
                  </a:lnTo>
                  <a:lnTo>
                    <a:pt x="87" y="101"/>
                  </a:lnTo>
                  <a:lnTo>
                    <a:pt x="88" y="101"/>
                  </a:lnTo>
                  <a:lnTo>
                    <a:pt x="88" y="102"/>
                  </a:lnTo>
                  <a:lnTo>
                    <a:pt x="89" y="102"/>
                  </a:lnTo>
                  <a:lnTo>
                    <a:pt x="89" y="103"/>
                  </a:lnTo>
                  <a:lnTo>
                    <a:pt x="89" y="104"/>
                  </a:lnTo>
                  <a:lnTo>
                    <a:pt x="90" y="104"/>
                  </a:lnTo>
                  <a:lnTo>
                    <a:pt x="90" y="106"/>
                  </a:lnTo>
                  <a:lnTo>
                    <a:pt x="90" y="107"/>
                  </a:lnTo>
                  <a:lnTo>
                    <a:pt x="91" y="107"/>
                  </a:lnTo>
                  <a:lnTo>
                    <a:pt x="92" y="107"/>
                  </a:lnTo>
                  <a:lnTo>
                    <a:pt x="92" y="108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90" y="114"/>
                  </a:lnTo>
                  <a:lnTo>
                    <a:pt x="89" y="115"/>
                  </a:lnTo>
                  <a:lnTo>
                    <a:pt x="88" y="115"/>
                  </a:lnTo>
                  <a:lnTo>
                    <a:pt x="87" y="115"/>
                  </a:lnTo>
                  <a:lnTo>
                    <a:pt x="87" y="114"/>
                  </a:lnTo>
                  <a:lnTo>
                    <a:pt x="87" y="113"/>
                  </a:lnTo>
                  <a:lnTo>
                    <a:pt x="85" y="111"/>
                  </a:lnTo>
                  <a:lnTo>
                    <a:pt x="85" y="110"/>
                  </a:lnTo>
                  <a:lnTo>
                    <a:pt x="85" y="109"/>
                  </a:lnTo>
                  <a:lnTo>
                    <a:pt x="84" y="109"/>
                  </a:lnTo>
                  <a:lnTo>
                    <a:pt x="84" y="108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2" y="107"/>
                  </a:lnTo>
                  <a:lnTo>
                    <a:pt x="81" y="106"/>
                  </a:lnTo>
                  <a:lnTo>
                    <a:pt x="80" y="104"/>
                  </a:lnTo>
                  <a:lnTo>
                    <a:pt x="79" y="103"/>
                  </a:lnTo>
                  <a:lnTo>
                    <a:pt x="77" y="102"/>
                  </a:lnTo>
                  <a:lnTo>
                    <a:pt x="76" y="102"/>
                  </a:lnTo>
                  <a:lnTo>
                    <a:pt x="76" y="101"/>
                  </a:lnTo>
                  <a:lnTo>
                    <a:pt x="74" y="101"/>
                  </a:lnTo>
                  <a:lnTo>
                    <a:pt x="74" y="100"/>
                  </a:lnTo>
                  <a:lnTo>
                    <a:pt x="73" y="100"/>
                  </a:lnTo>
                  <a:lnTo>
                    <a:pt x="72" y="99"/>
                  </a:lnTo>
                  <a:lnTo>
                    <a:pt x="73" y="100"/>
                  </a:lnTo>
                  <a:lnTo>
                    <a:pt x="72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8" y="96"/>
                  </a:lnTo>
                  <a:lnTo>
                    <a:pt x="68" y="95"/>
                  </a:lnTo>
                  <a:lnTo>
                    <a:pt x="68" y="94"/>
                  </a:lnTo>
                  <a:lnTo>
                    <a:pt x="68" y="95"/>
                  </a:lnTo>
                  <a:lnTo>
                    <a:pt x="68" y="94"/>
                  </a:lnTo>
                  <a:lnTo>
                    <a:pt x="67" y="94"/>
                  </a:lnTo>
                  <a:lnTo>
                    <a:pt x="67" y="92"/>
                  </a:lnTo>
                  <a:lnTo>
                    <a:pt x="67" y="94"/>
                  </a:lnTo>
                  <a:lnTo>
                    <a:pt x="67" y="92"/>
                  </a:lnTo>
                  <a:lnTo>
                    <a:pt x="67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6" y="90"/>
                  </a:lnTo>
                  <a:lnTo>
                    <a:pt x="66" y="89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7" y="86"/>
                  </a:lnTo>
                  <a:lnTo>
                    <a:pt x="66" y="86"/>
                  </a:lnTo>
                  <a:lnTo>
                    <a:pt x="67" y="86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6" y="84"/>
                  </a:lnTo>
                  <a:lnTo>
                    <a:pt x="66" y="85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6" y="84"/>
                  </a:lnTo>
                  <a:lnTo>
                    <a:pt x="66" y="83"/>
                  </a:lnTo>
                  <a:lnTo>
                    <a:pt x="66" y="80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4" y="78"/>
                  </a:lnTo>
                  <a:lnTo>
                    <a:pt x="64" y="77"/>
                  </a:lnTo>
                  <a:lnTo>
                    <a:pt x="61" y="77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8" y="75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6" y="74"/>
                  </a:lnTo>
                  <a:lnTo>
                    <a:pt x="56" y="73"/>
                  </a:lnTo>
                  <a:lnTo>
                    <a:pt x="55" y="72"/>
                  </a:lnTo>
                  <a:lnTo>
                    <a:pt x="55" y="71"/>
                  </a:lnTo>
                  <a:lnTo>
                    <a:pt x="55" y="72"/>
                  </a:lnTo>
                  <a:lnTo>
                    <a:pt x="54" y="72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4" y="72"/>
                  </a:lnTo>
                  <a:lnTo>
                    <a:pt x="53" y="72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51" y="72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6" y="69"/>
                  </a:lnTo>
                  <a:lnTo>
                    <a:pt x="45" y="69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4" y="67"/>
                  </a:lnTo>
                  <a:lnTo>
                    <a:pt x="43" y="67"/>
                  </a:lnTo>
                  <a:lnTo>
                    <a:pt x="42" y="67"/>
                  </a:lnTo>
                  <a:lnTo>
                    <a:pt x="42" y="65"/>
                  </a:lnTo>
                  <a:lnTo>
                    <a:pt x="40" y="65"/>
                  </a:lnTo>
                  <a:lnTo>
                    <a:pt x="40" y="64"/>
                  </a:lnTo>
                  <a:lnTo>
                    <a:pt x="40" y="63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60"/>
                  </a:lnTo>
                  <a:lnTo>
                    <a:pt x="39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2" y="58"/>
                  </a:lnTo>
                  <a:lnTo>
                    <a:pt x="43" y="58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6" y="61"/>
                  </a:lnTo>
                  <a:lnTo>
                    <a:pt x="46" y="60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4" y="57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3" y="57"/>
                  </a:lnTo>
                  <a:lnTo>
                    <a:pt x="44" y="57"/>
                  </a:lnTo>
                  <a:lnTo>
                    <a:pt x="44" y="56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4" y="57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5" y="55"/>
                  </a:lnTo>
                  <a:lnTo>
                    <a:pt x="45" y="54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4" y="50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5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7" y="42"/>
                  </a:lnTo>
                  <a:lnTo>
                    <a:pt x="36" y="41"/>
                  </a:lnTo>
                  <a:lnTo>
                    <a:pt x="35" y="40"/>
                  </a:lnTo>
                  <a:lnTo>
                    <a:pt x="34" y="40"/>
                  </a:lnTo>
                  <a:lnTo>
                    <a:pt x="33" y="39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8" y="34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50" y="8"/>
                  </a:lnTo>
                  <a:lnTo>
                    <a:pt x="55" y="9"/>
                  </a:lnTo>
                  <a:lnTo>
                    <a:pt x="59" y="11"/>
                  </a:lnTo>
                  <a:lnTo>
                    <a:pt x="64" y="12"/>
                  </a:lnTo>
                  <a:lnTo>
                    <a:pt x="68" y="14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4" y="16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1" y="17"/>
                  </a:lnTo>
                  <a:lnTo>
                    <a:pt x="92" y="17"/>
                  </a:lnTo>
                  <a:lnTo>
                    <a:pt x="94" y="17"/>
                  </a:lnTo>
                  <a:lnTo>
                    <a:pt x="95" y="17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1" y="17"/>
                  </a:lnTo>
                  <a:lnTo>
                    <a:pt x="102" y="17"/>
                  </a:lnTo>
                  <a:lnTo>
                    <a:pt x="103" y="17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5" y="16"/>
                  </a:lnTo>
                  <a:lnTo>
                    <a:pt x="105" y="15"/>
                  </a:lnTo>
                  <a:lnTo>
                    <a:pt x="105" y="14"/>
                  </a:lnTo>
                  <a:lnTo>
                    <a:pt x="105" y="12"/>
                  </a:lnTo>
                  <a:lnTo>
                    <a:pt x="105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10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3" y="11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11"/>
                  </a:lnTo>
                  <a:lnTo>
                    <a:pt x="124" y="11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2"/>
                  </a:lnTo>
                  <a:lnTo>
                    <a:pt x="126" y="14"/>
                  </a:lnTo>
                  <a:lnTo>
                    <a:pt x="126" y="15"/>
                  </a:lnTo>
                  <a:lnTo>
                    <a:pt x="127" y="15"/>
                  </a:lnTo>
                  <a:lnTo>
                    <a:pt x="127" y="16"/>
                  </a:lnTo>
                  <a:lnTo>
                    <a:pt x="128" y="16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7"/>
                  </a:lnTo>
                  <a:lnTo>
                    <a:pt x="130" y="18"/>
                  </a:lnTo>
                  <a:lnTo>
                    <a:pt x="131" y="18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0"/>
                  </a:lnTo>
                  <a:lnTo>
                    <a:pt x="134" y="20"/>
                  </a:lnTo>
                  <a:lnTo>
                    <a:pt x="134" y="22"/>
                  </a:lnTo>
                  <a:lnTo>
                    <a:pt x="135" y="22"/>
                  </a:lnTo>
                  <a:lnTo>
                    <a:pt x="135" y="23"/>
                  </a:lnTo>
                  <a:lnTo>
                    <a:pt x="136" y="23"/>
                  </a:lnTo>
                  <a:lnTo>
                    <a:pt x="137" y="23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39" y="26"/>
                  </a:lnTo>
                  <a:lnTo>
                    <a:pt x="140" y="26"/>
                  </a:lnTo>
                  <a:lnTo>
                    <a:pt x="140" y="27"/>
                  </a:lnTo>
                  <a:lnTo>
                    <a:pt x="141" y="27"/>
                  </a:lnTo>
                  <a:lnTo>
                    <a:pt x="141" y="28"/>
                  </a:lnTo>
                  <a:lnTo>
                    <a:pt x="141" y="29"/>
                  </a:lnTo>
                  <a:lnTo>
                    <a:pt x="141" y="30"/>
                  </a:lnTo>
                  <a:lnTo>
                    <a:pt x="142" y="30"/>
                  </a:lnTo>
                  <a:lnTo>
                    <a:pt x="142" y="31"/>
                  </a:lnTo>
                  <a:lnTo>
                    <a:pt x="142" y="32"/>
                  </a:lnTo>
                  <a:lnTo>
                    <a:pt x="142" y="33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4" y="37"/>
                  </a:lnTo>
                  <a:lnTo>
                    <a:pt x="144" y="38"/>
                  </a:lnTo>
                  <a:lnTo>
                    <a:pt x="145" y="38"/>
                  </a:lnTo>
                  <a:lnTo>
                    <a:pt x="145" y="39"/>
                  </a:lnTo>
                  <a:lnTo>
                    <a:pt x="146" y="39"/>
                  </a:lnTo>
                  <a:lnTo>
                    <a:pt x="147" y="39"/>
                  </a:lnTo>
                  <a:lnTo>
                    <a:pt x="147" y="40"/>
                  </a:lnTo>
                  <a:lnTo>
                    <a:pt x="148" y="40"/>
                  </a:lnTo>
                  <a:lnTo>
                    <a:pt x="148" y="41"/>
                  </a:lnTo>
                  <a:lnTo>
                    <a:pt x="149" y="41"/>
                  </a:lnTo>
                  <a:lnTo>
                    <a:pt x="150" y="42"/>
                  </a:lnTo>
                  <a:lnTo>
                    <a:pt x="151" y="42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4"/>
                  </a:lnTo>
                  <a:lnTo>
                    <a:pt x="157" y="44"/>
                  </a:lnTo>
                  <a:lnTo>
                    <a:pt x="157" y="45"/>
                  </a:lnTo>
                  <a:lnTo>
                    <a:pt x="158" y="45"/>
                  </a:lnTo>
                  <a:lnTo>
                    <a:pt x="159" y="45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0" y="43"/>
                  </a:lnTo>
                  <a:lnTo>
                    <a:pt x="161" y="42"/>
                  </a:lnTo>
                  <a:lnTo>
                    <a:pt x="161" y="41"/>
                  </a:lnTo>
                  <a:lnTo>
                    <a:pt x="161" y="40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3" y="37"/>
                  </a:lnTo>
                  <a:lnTo>
                    <a:pt x="164" y="37"/>
                  </a:lnTo>
                  <a:lnTo>
                    <a:pt x="165" y="37"/>
                  </a:lnTo>
                  <a:lnTo>
                    <a:pt x="165" y="34"/>
                  </a:lnTo>
                  <a:lnTo>
                    <a:pt x="167" y="34"/>
                  </a:lnTo>
                  <a:lnTo>
                    <a:pt x="168" y="34"/>
                  </a:lnTo>
                  <a:lnTo>
                    <a:pt x="170" y="37"/>
                  </a:lnTo>
                  <a:lnTo>
                    <a:pt x="170" y="34"/>
                  </a:lnTo>
                  <a:lnTo>
                    <a:pt x="171" y="37"/>
                  </a:lnTo>
                  <a:lnTo>
                    <a:pt x="171" y="34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2" y="34"/>
                  </a:lnTo>
                  <a:lnTo>
                    <a:pt x="172" y="37"/>
                  </a:lnTo>
                  <a:lnTo>
                    <a:pt x="172" y="34"/>
                  </a:lnTo>
                  <a:lnTo>
                    <a:pt x="172" y="37"/>
                  </a:lnTo>
                  <a:lnTo>
                    <a:pt x="174" y="37"/>
                  </a:lnTo>
                  <a:lnTo>
                    <a:pt x="175" y="37"/>
                  </a:lnTo>
                  <a:lnTo>
                    <a:pt x="175" y="34"/>
                  </a:lnTo>
                  <a:lnTo>
                    <a:pt x="175" y="37"/>
                  </a:lnTo>
                  <a:lnTo>
                    <a:pt x="176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7" y="39"/>
                  </a:lnTo>
                  <a:lnTo>
                    <a:pt x="177" y="38"/>
                  </a:lnTo>
                  <a:lnTo>
                    <a:pt x="177" y="39"/>
                  </a:lnTo>
                  <a:lnTo>
                    <a:pt x="179" y="39"/>
                  </a:lnTo>
                  <a:lnTo>
                    <a:pt x="179" y="40"/>
                  </a:lnTo>
                  <a:lnTo>
                    <a:pt x="180" y="40"/>
                  </a:lnTo>
                  <a:lnTo>
                    <a:pt x="180" y="41"/>
                  </a:lnTo>
                  <a:lnTo>
                    <a:pt x="181" y="41"/>
                  </a:lnTo>
                  <a:lnTo>
                    <a:pt x="181" y="42"/>
                  </a:lnTo>
                  <a:lnTo>
                    <a:pt x="182" y="42"/>
                  </a:lnTo>
                  <a:lnTo>
                    <a:pt x="182" y="43"/>
                  </a:lnTo>
                  <a:lnTo>
                    <a:pt x="183" y="43"/>
                  </a:lnTo>
                  <a:lnTo>
                    <a:pt x="183" y="44"/>
                  </a:lnTo>
                  <a:lnTo>
                    <a:pt x="185" y="45"/>
                  </a:lnTo>
                  <a:lnTo>
                    <a:pt x="185" y="46"/>
                  </a:lnTo>
                  <a:lnTo>
                    <a:pt x="186" y="46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7" y="50"/>
                  </a:lnTo>
                  <a:lnTo>
                    <a:pt x="187" y="52"/>
                  </a:lnTo>
                  <a:lnTo>
                    <a:pt x="187" y="53"/>
                  </a:lnTo>
                  <a:lnTo>
                    <a:pt x="188" y="53"/>
                  </a:lnTo>
                  <a:lnTo>
                    <a:pt x="188" y="54"/>
                  </a:lnTo>
                  <a:lnTo>
                    <a:pt x="188" y="55"/>
                  </a:lnTo>
                  <a:lnTo>
                    <a:pt x="190" y="55"/>
                  </a:lnTo>
                  <a:lnTo>
                    <a:pt x="191" y="55"/>
                  </a:lnTo>
                  <a:lnTo>
                    <a:pt x="191" y="56"/>
                  </a:lnTo>
                  <a:lnTo>
                    <a:pt x="191" y="57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60"/>
                  </a:lnTo>
                  <a:lnTo>
                    <a:pt x="193" y="60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6" y="63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6" y="65"/>
                  </a:lnTo>
                  <a:lnTo>
                    <a:pt x="196" y="67"/>
                  </a:lnTo>
                  <a:lnTo>
                    <a:pt x="196" y="68"/>
                  </a:lnTo>
                  <a:lnTo>
                    <a:pt x="196" y="69"/>
                  </a:lnTo>
                  <a:lnTo>
                    <a:pt x="197" y="69"/>
                  </a:lnTo>
                  <a:lnTo>
                    <a:pt x="197" y="71"/>
                  </a:lnTo>
                  <a:lnTo>
                    <a:pt x="198" y="71"/>
                  </a:lnTo>
                  <a:lnTo>
                    <a:pt x="198" y="72"/>
                  </a:lnTo>
                  <a:lnTo>
                    <a:pt x="198" y="73"/>
                  </a:lnTo>
                  <a:lnTo>
                    <a:pt x="198" y="74"/>
                  </a:lnTo>
                  <a:lnTo>
                    <a:pt x="201" y="74"/>
                  </a:lnTo>
                  <a:lnTo>
                    <a:pt x="201" y="75"/>
                  </a:lnTo>
                  <a:lnTo>
                    <a:pt x="202" y="75"/>
                  </a:lnTo>
                  <a:lnTo>
                    <a:pt x="202" y="76"/>
                  </a:lnTo>
                  <a:lnTo>
                    <a:pt x="202" y="75"/>
                  </a:lnTo>
                  <a:lnTo>
                    <a:pt x="203" y="76"/>
                  </a:lnTo>
                  <a:lnTo>
                    <a:pt x="204" y="76"/>
                  </a:lnTo>
                  <a:lnTo>
                    <a:pt x="205" y="76"/>
                  </a:lnTo>
                  <a:lnTo>
                    <a:pt x="204" y="77"/>
                  </a:lnTo>
                  <a:lnTo>
                    <a:pt x="205" y="77"/>
                  </a:lnTo>
                  <a:lnTo>
                    <a:pt x="206" y="77"/>
                  </a:lnTo>
                  <a:lnTo>
                    <a:pt x="207" y="77"/>
                  </a:lnTo>
                  <a:lnTo>
                    <a:pt x="207" y="78"/>
                  </a:lnTo>
                  <a:lnTo>
                    <a:pt x="208" y="78"/>
                  </a:lnTo>
                  <a:lnTo>
                    <a:pt x="209" y="79"/>
                  </a:lnTo>
                  <a:lnTo>
                    <a:pt x="210" y="79"/>
                  </a:lnTo>
                  <a:lnTo>
                    <a:pt x="211" y="79"/>
                  </a:lnTo>
                  <a:lnTo>
                    <a:pt x="213" y="79"/>
                  </a:lnTo>
                  <a:lnTo>
                    <a:pt x="214" y="79"/>
                  </a:lnTo>
                  <a:lnTo>
                    <a:pt x="216" y="79"/>
                  </a:lnTo>
                  <a:lnTo>
                    <a:pt x="216" y="80"/>
                  </a:lnTo>
                  <a:lnTo>
                    <a:pt x="217" y="80"/>
                  </a:lnTo>
                  <a:lnTo>
                    <a:pt x="218" y="80"/>
                  </a:lnTo>
                  <a:lnTo>
                    <a:pt x="218" y="83"/>
                  </a:lnTo>
                  <a:lnTo>
                    <a:pt x="218" y="80"/>
                  </a:lnTo>
                  <a:lnTo>
                    <a:pt x="219" y="80"/>
                  </a:lnTo>
                  <a:lnTo>
                    <a:pt x="220" y="80"/>
                  </a:lnTo>
                  <a:close/>
                  <a:moveTo>
                    <a:pt x="77" y="160"/>
                  </a:moveTo>
                  <a:lnTo>
                    <a:pt x="77" y="161"/>
                  </a:lnTo>
                  <a:lnTo>
                    <a:pt x="79" y="161"/>
                  </a:lnTo>
                  <a:lnTo>
                    <a:pt x="77" y="161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7" y="160"/>
                  </a:lnTo>
                  <a:close/>
                  <a:moveTo>
                    <a:pt x="79" y="154"/>
                  </a:moveTo>
                  <a:lnTo>
                    <a:pt x="80" y="154"/>
                  </a:lnTo>
                  <a:lnTo>
                    <a:pt x="80" y="155"/>
                  </a:lnTo>
                  <a:lnTo>
                    <a:pt x="79" y="155"/>
                  </a:lnTo>
                  <a:lnTo>
                    <a:pt x="79" y="154"/>
                  </a:lnTo>
                  <a:close/>
                  <a:moveTo>
                    <a:pt x="127" y="133"/>
                  </a:moveTo>
                  <a:lnTo>
                    <a:pt x="126" y="133"/>
                  </a:lnTo>
                  <a:lnTo>
                    <a:pt x="127" y="133"/>
                  </a:lnTo>
                  <a:close/>
                  <a:moveTo>
                    <a:pt x="125" y="131"/>
                  </a:moveTo>
                  <a:lnTo>
                    <a:pt x="125" y="132"/>
                  </a:lnTo>
                  <a:lnTo>
                    <a:pt x="124" y="132"/>
                  </a:lnTo>
                  <a:lnTo>
                    <a:pt x="124" y="131"/>
                  </a:lnTo>
                  <a:lnTo>
                    <a:pt x="125" y="131"/>
                  </a:lnTo>
                  <a:close/>
                  <a:moveTo>
                    <a:pt x="124" y="130"/>
                  </a:moveTo>
                  <a:lnTo>
                    <a:pt x="124" y="131"/>
                  </a:lnTo>
                  <a:lnTo>
                    <a:pt x="122" y="131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2" y="130"/>
                  </a:lnTo>
                  <a:lnTo>
                    <a:pt x="124" y="130"/>
                  </a:lnTo>
                  <a:close/>
                  <a:moveTo>
                    <a:pt x="89" y="100"/>
                  </a:moveTo>
                  <a:lnTo>
                    <a:pt x="89" y="101"/>
                  </a:lnTo>
                  <a:lnTo>
                    <a:pt x="88" y="101"/>
                  </a:lnTo>
                  <a:lnTo>
                    <a:pt x="88" y="100"/>
                  </a:lnTo>
                  <a:lnTo>
                    <a:pt x="88" y="99"/>
                  </a:lnTo>
                  <a:lnTo>
                    <a:pt x="89" y="100"/>
                  </a:lnTo>
                  <a:close/>
                  <a:moveTo>
                    <a:pt x="71" y="99"/>
                  </a:moveTo>
                  <a:lnTo>
                    <a:pt x="72" y="99"/>
                  </a:lnTo>
                  <a:lnTo>
                    <a:pt x="71" y="99"/>
                  </a:lnTo>
                  <a:lnTo>
                    <a:pt x="70" y="99"/>
                  </a:lnTo>
                  <a:lnTo>
                    <a:pt x="71" y="99"/>
                  </a:lnTo>
                  <a:close/>
                  <a:moveTo>
                    <a:pt x="69" y="98"/>
                  </a:moveTo>
                  <a:lnTo>
                    <a:pt x="69" y="99"/>
                  </a:lnTo>
                  <a:lnTo>
                    <a:pt x="70" y="99"/>
                  </a:lnTo>
                  <a:lnTo>
                    <a:pt x="70" y="100"/>
                  </a:lnTo>
                  <a:lnTo>
                    <a:pt x="69" y="99"/>
                  </a:lnTo>
                  <a:lnTo>
                    <a:pt x="68" y="99"/>
                  </a:lnTo>
                  <a:lnTo>
                    <a:pt x="68" y="98"/>
                  </a:lnTo>
                  <a:lnTo>
                    <a:pt x="67" y="98"/>
                  </a:lnTo>
                  <a:lnTo>
                    <a:pt x="68" y="98"/>
                  </a:lnTo>
                  <a:lnTo>
                    <a:pt x="69" y="98"/>
                  </a:lnTo>
                  <a:close/>
                  <a:moveTo>
                    <a:pt x="84" y="98"/>
                  </a:moveTo>
                  <a:lnTo>
                    <a:pt x="84" y="99"/>
                  </a:lnTo>
                  <a:lnTo>
                    <a:pt x="83" y="99"/>
                  </a:lnTo>
                  <a:lnTo>
                    <a:pt x="84" y="98"/>
                  </a:lnTo>
                  <a:lnTo>
                    <a:pt x="83" y="98"/>
                  </a:lnTo>
                  <a:lnTo>
                    <a:pt x="83" y="96"/>
                  </a:lnTo>
                  <a:lnTo>
                    <a:pt x="84" y="96"/>
                  </a:lnTo>
                  <a:lnTo>
                    <a:pt x="84" y="98"/>
                  </a:lnTo>
                  <a:close/>
                  <a:moveTo>
                    <a:pt x="80" y="90"/>
                  </a:moveTo>
                  <a:lnTo>
                    <a:pt x="81" y="90"/>
                  </a:lnTo>
                  <a:lnTo>
                    <a:pt x="81" y="91"/>
                  </a:lnTo>
                  <a:lnTo>
                    <a:pt x="82" y="91"/>
                  </a:lnTo>
                  <a:lnTo>
                    <a:pt x="82" y="92"/>
                  </a:lnTo>
                  <a:lnTo>
                    <a:pt x="81" y="92"/>
                  </a:lnTo>
                  <a:lnTo>
                    <a:pt x="82" y="92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0" y="91"/>
                  </a:lnTo>
                  <a:lnTo>
                    <a:pt x="80" y="90"/>
                  </a:lnTo>
                  <a:close/>
                  <a:moveTo>
                    <a:pt x="66" y="96"/>
                  </a:moveTo>
                  <a:lnTo>
                    <a:pt x="67" y="96"/>
                  </a:lnTo>
                  <a:lnTo>
                    <a:pt x="66" y="96"/>
                  </a:lnTo>
                  <a:lnTo>
                    <a:pt x="66" y="95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4"/>
                  </a:lnTo>
                  <a:lnTo>
                    <a:pt x="65" y="94"/>
                  </a:lnTo>
                  <a:lnTo>
                    <a:pt x="65" y="92"/>
                  </a:lnTo>
                  <a:lnTo>
                    <a:pt x="65" y="91"/>
                  </a:lnTo>
                  <a:lnTo>
                    <a:pt x="65" y="90"/>
                  </a:lnTo>
                  <a:lnTo>
                    <a:pt x="66" y="89"/>
                  </a:lnTo>
                  <a:lnTo>
                    <a:pt x="66" y="88"/>
                  </a:lnTo>
                  <a:lnTo>
                    <a:pt x="66" y="89"/>
                  </a:lnTo>
                  <a:lnTo>
                    <a:pt x="66" y="90"/>
                  </a:lnTo>
                  <a:lnTo>
                    <a:pt x="65" y="91"/>
                  </a:lnTo>
                  <a:lnTo>
                    <a:pt x="66" y="91"/>
                  </a:lnTo>
                  <a:lnTo>
                    <a:pt x="65" y="91"/>
                  </a:lnTo>
                  <a:lnTo>
                    <a:pt x="65" y="92"/>
                  </a:lnTo>
                  <a:lnTo>
                    <a:pt x="66" y="92"/>
                  </a:lnTo>
                  <a:lnTo>
                    <a:pt x="65" y="92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6" y="95"/>
                  </a:lnTo>
                  <a:lnTo>
                    <a:pt x="66" y="96"/>
                  </a:lnTo>
                  <a:close/>
                  <a:moveTo>
                    <a:pt x="100" y="87"/>
                  </a:moveTo>
                  <a:lnTo>
                    <a:pt x="99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100" y="87"/>
                  </a:lnTo>
                  <a:close/>
                  <a:moveTo>
                    <a:pt x="80" y="85"/>
                  </a:moveTo>
                  <a:lnTo>
                    <a:pt x="80" y="84"/>
                  </a:lnTo>
                  <a:lnTo>
                    <a:pt x="80" y="85"/>
                  </a:lnTo>
                  <a:close/>
                  <a:moveTo>
                    <a:pt x="76" y="79"/>
                  </a:moveTo>
                  <a:lnTo>
                    <a:pt x="76" y="80"/>
                  </a:lnTo>
                  <a:lnTo>
                    <a:pt x="76" y="79"/>
                  </a:lnTo>
                  <a:lnTo>
                    <a:pt x="76" y="80"/>
                  </a:lnTo>
                  <a:lnTo>
                    <a:pt x="74" y="80"/>
                  </a:lnTo>
                  <a:lnTo>
                    <a:pt x="74" y="83"/>
                  </a:lnTo>
                  <a:lnTo>
                    <a:pt x="74" y="80"/>
                  </a:lnTo>
                  <a:lnTo>
                    <a:pt x="74" y="79"/>
                  </a:lnTo>
                  <a:lnTo>
                    <a:pt x="76" y="79"/>
                  </a:lnTo>
                  <a:close/>
                  <a:moveTo>
                    <a:pt x="87" y="68"/>
                  </a:moveTo>
                  <a:lnTo>
                    <a:pt x="88" y="68"/>
                  </a:lnTo>
                  <a:lnTo>
                    <a:pt x="87" y="68"/>
                  </a:lnTo>
                  <a:close/>
                  <a:moveTo>
                    <a:pt x="81" y="64"/>
                  </a:moveTo>
                  <a:lnTo>
                    <a:pt x="81" y="63"/>
                  </a:lnTo>
                  <a:lnTo>
                    <a:pt x="81" y="64"/>
                  </a:lnTo>
                  <a:lnTo>
                    <a:pt x="82" y="64"/>
                  </a:lnTo>
                  <a:lnTo>
                    <a:pt x="82" y="65"/>
                  </a:lnTo>
                  <a:lnTo>
                    <a:pt x="81" y="64"/>
                  </a:lnTo>
                  <a:close/>
                  <a:moveTo>
                    <a:pt x="34" y="53"/>
                  </a:moveTo>
                  <a:lnTo>
                    <a:pt x="34" y="54"/>
                  </a:lnTo>
                  <a:lnTo>
                    <a:pt x="34" y="55"/>
                  </a:lnTo>
                  <a:lnTo>
                    <a:pt x="34" y="56"/>
                  </a:lnTo>
                  <a:lnTo>
                    <a:pt x="33" y="56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4" y="53"/>
                  </a:lnTo>
                  <a:close/>
                  <a:moveTo>
                    <a:pt x="57" y="49"/>
                  </a:moveTo>
                  <a:lnTo>
                    <a:pt x="58" y="49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7" y="49"/>
                  </a:lnTo>
                  <a:close/>
                  <a:moveTo>
                    <a:pt x="60" y="48"/>
                  </a:moveTo>
                  <a:lnTo>
                    <a:pt x="60" y="49"/>
                  </a:lnTo>
                  <a:lnTo>
                    <a:pt x="60" y="48"/>
                  </a:lnTo>
                  <a:close/>
                  <a:moveTo>
                    <a:pt x="65" y="48"/>
                  </a:moveTo>
                  <a:lnTo>
                    <a:pt x="64" y="48"/>
                  </a:lnTo>
                  <a:lnTo>
                    <a:pt x="61" y="48"/>
                  </a:lnTo>
                  <a:lnTo>
                    <a:pt x="61" y="46"/>
                  </a:lnTo>
                  <a:lnTo>
                    <a:pt x="60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64" y="43"/>
                  </a:lnTo>
                  <a:lnTo>
                    <a:pt x="64" y="42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5" y="46"/>
                  </a:lnTo>
                  <a:lnTo>
                    <a:pt x="65" y="48"/>
                  </a:lnTo>
                  <a:close/>
                  <a:moveTo>
                    <a:pt x="55" y="44"/>
                  </a:moveTo>
                  <a:lnTo>
                    <a:pt x="55" y="45"/>
                  </a:lnTo>
                  <a:lnTo>
                    <a:pt x="55" y="44"/>
                  </a:lnTo>
                  <a:lnTo>
                    <a:pt x="54" y="44"/>
                  </a:lnTo>
                  <a:lnTo>
                    <a:pt x="54" y="43"/>
                  </a:lnTo>
                  <a:lnTo>
                    <a:pt x="53" y="43"/>
                  </a:lnTo>
                  <a:lnTo>
                    <a:pt x="53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0" y="39"/>
                  </a:lnTo>
                  <a:lnTo>
                    <a:pt x="51" y="39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4" y="42"/>
                  </a:lnTo>
                  <a:lnTo>
                    <a:pt x="55" y="42"/>
                  </a:lnTo>
                  <a:lnTo>
                    <a:pt x="55" y="43"/>
                  </a:lnTo>
                  <a:lnTo>
                    <a:pt x="55" y="44"/>
                  </a:lnTo>
                  <a:close/>
                  <a:moveTo>
                    <a:pt x="38" y="11"/>
                  </a:moveTo>
                  <a:lnTo>
                    <a:pt x="38" y="12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8" y="11"/>
                  </a:lnTo>
                  <a:close/>
                  <a:moveTo>
                    <a:pt x="322" y="164"/>
                  </a:moveTo>
                  <a:lnTo>
                    <a:pt x="322" y="165"/>
                  </a:lnTo>
                  <a:lnTo>
                    <a:pt x="322" y="164"/>
                  </a:lnTo>
                  <a:close/>
                  <a:moveTo>
                    <a:pt x="323" y="161"/>
                  </a:moveTo>
                  <a:lnTo>
                    <a:pt x="323" y="163"/>
                  </a:lnTo>
                  <a:lnTo>
                    <a:pt x="323" y="161"/>
                  </a:lnTo>
                  <a:close/>
                  <a:moveTo>
                    <a:pt x="278" y="161"/>
                  </a:moveTo>
                  <a:lnTo>
                    <a:pt x="277" y="161"/>
                  </a:lnTo>
                  <a:lnTo>
                    <a:pt x="277" y="163"/>
                  </a:lnTo>
                  <a:lnTo>
                    <a:pt x="277" y="161"/>
                  </a:lnTo>
                  <a:lnTo>
                    <a:pt x="276" y="163"/>
                  </a:lnTo>
                  <a:lnTo>
                    <a:pt x="276" y="161"/>
                  </a:lnTo>
                  <a:lnTo>
                    <a:pt x="277" y="161"/>
                  </a:lnTo>
                  <a:lnTo>
                    <a:pt x="278" y="161"/>
                  </a:lnTo>
                  <a:close/>
                  <a:moveTo>
                    <a:pt x="328" y="141"/>
                  </a:moveTo>
                  <a:lnTo>
                    <a:pt x="328" y="143"/>
                  </a:lnTo>
                  <a:lnTo>
                    <a:pt x="327" y="143"/>
                  </a:lnTo>
                  <a:lnTo>
                    <a:pt x="327" y="144"/>
                  </a:lnTo>
                  <a:lnTo>
                    <a:pt x="325" y="145"/>
                  </a:lnTo>
                  <a:lnTo>
                    <a:pt x="325" y="144"/>
                  </a:lnTo>
                  <a:lnTo>
                    <a:pt x="325" y="143"/>
                  </a:lnTo>
                  <a:lnTo>
                    <a:pt x="325" y="141"/>
                  </a:lnTo>
                  <a:lnTo>
                    <a:pt x="327" y="141"/>
                  </a:lnTo>
                  <a:lnTo>
                    <a:pt x="328" y="141"/>
                  </a:lnTo>
                  <a:close/>
                  <a:moveTo>
                    <a:pt x="329" y="134"/>
                  </a:moveTo>
                  <a:lnTo>
                    <a:pt x="328" y="134"/>
                  </a:lnTo>
                  <a:lnTo>
                    <a:pt x="328" y="133"/>
                  </a:lnTo>
                  <a:lnTo>
                    <a:pt x="328" y="134"/>
                  </a:lnTo>
                  <a:lnTo>
                    <a:pt x="329" y="134"/>
                  </a:lnTo>
                  <a:close/>
                  <a:moveTo>
                    <a:pt x="216" y="129"/>
                  </a:moveTo>
                  <a:lnTo>
                    <a:pt x="214" y="128"/>
                  </a:lnTo>
                  <a:lnTo>
                    <a:pt x="216" y="128"/>
                  </a:lnTo>
                  <a:lnTo>
                    <a:pt x="216" y="129"/>
                  </a:lnTo>
                  <a:close/>
                  <a:moveTo>
                    <a:pt x="213" y="118"/>
                  </a:moveTo>
                  <a:lnTo>
                    <a:pt x="213" y="117"/>
                  </a:lnTo>
                  <a:lnTo>
                    <a:pt x="214" y="117"/>
                  </a:lnTo>
                  <a:lnTo>
                    <a:pt x="213" y="118"/>
                  </a:lnTo>
                  <a:close/>
                  <a:moveTo>
                    <a:pt x="2" y="44"/>
                  </a:moveTo>
                  <a:lnTo>
                    <a:pt x="3" y="44"/>
                  </a:lnTo>
                  <a:lnTo>
                    <a:pt x="3" y="45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4"/>
                  </a:lnTo>
                  <a:close/>
                  <a:moveTo>
                    <a:pt x="54" y="72"/>
                  </a:moveTo>
                  <a:lnTo>
                    <a:pt x="55" y="72"/>
                  </a:lnTo>
                  <a:lnTo>
                    <a:pt x="55" y="73"/>
                  </a:lnTo>
                  <a:lnTo>
                    <a:pt x="54" y="72"/>
                  </a:lnTo>
                  <a:close/>
                  <a:moveTo>
                    <a:pt x="298" y="121"/>
                  </a:moveTo>
                  <a:lnTo>
                    <a:pt x="297" y="121"/>
                  </a:lnTo>
                  <a:lnTo>
                    <a:pt x="298" y="120"/>
                  </a:lnTo>
                  <a:lnTo>
                    <a:pt x="297" y="120"/>
                  </a:lnTo>
                  <a:lnTo>
                    <a:pt x="297" y="119"/>
                  </a:lnTo>
                  <a:lnTo>
                    <a:pt x="297" y="120"/>
                  </a:lnTo>
                  <a:lnTo>
                    <a:pt x="297" y="119"/>
                  </a:lnTo>
                  <a:lnTo>
                    <a:pt x="298" y="119"/>
                  </a:lnTo>
                  <a:lnTo>
                    <a:pt x="298" y="120"/>
                  </a:lnTo>
                  <a:lnTo>
                    <a:pt x="298" y="121"/>
                  </a:lnTo>
                  <a:close/>
                  <a:moveTo>
                    <a:pt x="81" y="94"/>
                  </a:moveTo>
                  <a:lnTo>
                    <a:pt x="82" y="92"/>
                  </a:lnTo>
                  <a:lnTo>
                    <a:pt x="82" y="94"/>
                  </a:lnTo>
                  <a:lnTo>
                    <a:pt x="81" y="94"/>
                  </a:lnTo>
                  <a:close/>
                  <a:moveTo>
                    <a:pt x="80" y="88"/>
                  </a:moveTo>
                  <a:lnTo>
                    <a:pt x="81" y="88"/>
                  </a:lnTo>
                  <a:lnTo>
                    <a:pt x="80" y="88"/>
                  </a:lnTo>
                  <a:close/>
                  <a:moveTo>
                    <a:pt x="66" y="86"/>
                  </a:moveTo>
                  <a:lnTo>
                    <a:pt x="66" y="87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6" y="86"/>
                  </a:lnTo>
                  <a:close/>
                  <a:moveTo>
                    <a:pt x="76" y="84"/>
                  </a:moveTo>
                  <a:lnTo>
                    <a:pt x="77" y="84"/>
                  </a:lnTo>
                  <a:lnTo>
                    <a:pt x="77" y="85"/>
                  </a:lnTo>
                  <a:lnTo>
                    <a:pt x="76" y="85"/>
                  </a:lnTo>
                  <a:lnTo>
                    <a:pt x="76" y="84"/>
                  </a:lnTo>
                  <a:close/>
                  <a:moveTo>
                    <a:pt x="74" y="83"/>
                  </a:moveTo>
                  <a:lnTo>
                    <a:pt x="74" y="84"/>
                  </a:lnTo>
                  <a:lnTo>
                    <a:pt x="74" y="83"/>
                  </a:lnTo>
                  <a:close/>
                  <a:moveTo>
                    <a:pt x="73" y="78"/>
                  </a:moveTo>
                  <a:lnTo>
                    <a:pt x="74" y="78"/>
                  </a:lnTo>
                  <a:lnTo>
                    <a:pt x="73" y="78"/>
                  </a:lnTo>
                  <a:lnTo>
                    <a:pt x="74" y="78"/>
                  </a:lnTo>
                  <a:lnTo>
                    <a:pt x="73" y="78"/>
                  </a:lnTo>
                  <a:close/>
                  <a:moveTo>
                    <a:pt x="66" y="65"/>
                  </a:moveTo>
                  <a:lnTo>
                    <a:pt x="67" y="65"/>
                  </a:lnTo>
                  <a:lnTo>
                    <a:pt x="67" y="67"/>
                  </a:lnTo>
                  <a:lnTo>
                    <a:pt x="66" y="67"/>
                  </a:lnTo>
                  <a:lnTo>
                    <a:pt x="66" y="65"/>
                  </a:lnTo>
                  <a:close/>
                  <a:moveTo>
                    <a:pt x="72" y="57"/>
                  </a:moveTo>
                  <a:lnTo>
                    <a:pt x="73" y="57"/>
                  </a:lnTo>
                  <a:lnTo>
                    <a:pt x="72" y="57"/>
                  </a:lnTo>
                  <a:close/>
                  <a:moveTo>
                    <a:pt x="30" y="53"/>
                  </a:moveTo>
                  <a:lnTo>
                    <a:pt x="30" y="54"/>
                  </a:lnTo>
                  <a:lnTo>
                    <a:pt x="30" y="53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30" y="53"/>
                  </a:lnTo>
                  <a:close/>
                </a:path>
              </a:pathLst>
            </a:custGeom>
            <a:solidFill>
              <a:srgbClr val="FCCFF6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2">
              <a:extLst>
                <a:ext uri="{FF2B5EF4-FFF2-40B4-BE49-F238E27FC236}">
                  <a16:creationId xmlns:a16="http://schemas.microsoft.com/office/drawing/2014/main" id="{7AE52161-34C9-2B47-CC77-BC028463EC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0801" y="3438525"/>
              <a:ext cx="25400" cy="44450"/>
            </a:xfrm>
            <a:custGeom>
              <a:avLst/>
              <a:gdLst>
                <a:gd name="T0" fmla="*/ 1 w 16"/>
                <a:gd name="T1" fmla="*/ 22 h 28"/>
                <a:gd name="T2" fmla="*/ 1 w 16"/>
                <a:gd name="T3" fmla="*/ 16 h 28"/>
                <a:gd name="T4" fmla="*/ 1 w 16"/>
                <a:gd name="T5" fmla="*/ 11 h 28"/>
                <a:gd name="T6" fmla="*/ 1 w 16"/>
                <a:gd name="T7" fmla="*/ 6 h 28"/>
                <a:gd name="T8" fmla="*/ 3 w 16"/>
                <a:gd name="T9" fmla="*/ 5 h 28"/>
                <a:gd name="T10" fmla="*/ 4 w 16"/>
                <a:gd name="T11" fmla="*/ 6 h 28"/>
                <a:gd name="T12" fmla="*/ 6 w 16"/>
                <a:gd name="T13" fmla="*/ 5 h 28"/>
                <a:gd name="T14" fmla="*/ 7 w 16"/>
                <a:gd name="T15" fmla="*/ 4 h 28"/>
                <a:gd name="T16" fmla="*/ 8 w 16"/>
                <a:gd name="T17" fmla="*/ 3 h 28"/>
                <a:gd name="T18" fmla="*/ 8 w 16"/>
                <a:gd name="T19" fmla="*/ 1 h 28"/>
                <a:gd name="T20" fmla="*/ 9 w 16"/>
                <a:gd name="T21" fmla="*/ 0 h 28"/>
                <a:gd name="T22" fmla="*/ 11 w 16"/>
                <a:gd name="T23" fmla="*/ 0 h 28"/>
                <a:gd name="T24" fmla="*/ 10 w 16"/>
                <a:gd name="T25" fmla="*/ 1 h 28"/>
                <a:gd name="T26" fmla="*/ 10 w 16"/>
                <a:gd name="T27" fmla="*/ 1 h 28"/>
                <a:gd name="T28" fmla="*/ 11 w 16"/>
                <a:gd name="T29" fmla="*/ 2 h 28"/>
                <a:gd name="T30" fmla="*/ 12 w 16"/>
                <a:gd name="T31" fmla="*/ 1 h 28"/>
                <a:gd name="T32" fmla="*/ 12 w 16"/>
                <a:gd name="T33" fmla="*/ 3 h 28"/>
                <a:gd name="T34" fmla="*/ 12 w 16"/>
                <a:gd name="T35" fmla="*/ 5 h 28"/>
                <a:gd name="T36" fmla="*/ 11 w 16"/>
                <a:gd name="T37" fmla="*/ 7 h 28"/>
                <a:gd name="T38" fmla="*/ 11 w 16"/>
                <a:gd name="T39" fmla="*/ 11 h 28"/>
                <a:gd name="T40" fmla="*/ 12 w 16"/>
                <a:gd name="T41" fmla="*/ 12 h 28"/>
                <a:gd name="T42" fmla="*/ 11 w 16"/>
                <a:gd name="T43" fmla="*/ 13 h 28"/>
                <a:gd name="T44" fmla="*/ 11 w 16"/>
                <a:gd name="T45" fmla="*/ 15 h 28"/>
                <a:gd name="T46" fmla="*/ 11 w 16"/>
                <a:gd name="T47" fmla="*/ 17 h 28"/>
                <a:gd name="T48" fmla="*/ 11 w 16"/>
                <a:gd name="T49" fmla="*/ 19 h 28"/>
                <a:gd name="T50" fmla="*/ 10 w 16"/>
                <a:gd name="T51" fmla="*/ 20 h 28"/>
                <a:gd name="T52" fmla="*/ 10 w 16"/>
                <a:gd name="T53" fmla="*/ 20 h 28"/>
                <a:gd name="T54" fmla="*/ 10 w 16"/>
                <a:gd name="T55" fmla="*/ 20 h 28"/>
                <a:gd name="T56" fmla="*/ 9 w 16"/>
                <a:gd name="T57" fmla="*/ 22 h 28"/>
                <a:gd name="T58" fmla="*/ 9 w 16"/>
                <a:gd name="T59" fmla="*/ 25 h 28"/>
                <a:gd name="T60" fmla="*/ 7 w 16"/>
                <a:gd name="T61" fmla="*/ 25 h 28"/>
                <a:gd name="T62" fmla="*/ 6 w 16"/>
                <a:gd name="T63" fmla="*/ 26 h 28"/>
                <a:gd name="T64" fmla="*/ 4 w 16"/>
                <a:gd name="T65" fmla="*/ 27 h 28"/>
                <a:gd name="T66" fmla="*/ 3 w 16"/>
                <a:gd name="T67" fmla="*/ 28 h 28"/>
                <a:gd name="T68" fmla="*/ 0 w 16"/>
                <a:gd name="T69" fmla="*/ 28 h 28"/>
                <a:gd name="T70" fmla="*/ 1 w 16"/>
                <a:gd name="T71" fmla="*/ 23 h 28"/>
                <a:gd name="T72" fmla="*/ 16 w 16"/>
                <a:gd name="T73" fmla="*/ 13 h 28"/>
                <a:gd name="T74" fmla="*/ 16 w 16"/>
                <a:gd name="T75" fmla="*/ 11 h 28"/>
                <a:gd name="T76" fmla="*/ 15 w 16"/>
                <a:gd name="T77" fmla="*/ 12 h 28"/>
                <a:gd name="T78" fmla="*/ 15 w 16"/>
                <a:gd name="T79" fmla="*/ 14 h 28"/>
                <a:gd name="T80" fmla="*/ 15 w 16"/>
                <a:gd name="T81" fmla="*/ 12 h 28"/>
                <a:gd name="T82" fmla="*/ 16 w 16"/>
                <a:gd name="T83" fmla="*/ 11 h 28"/>
                <a:gd name="T84" fmla="*/ 13 w 16"/>
                <a:gd name="T85" fmla="*/ 10 h 28"/>
                <a:gd name="T86" fmla="*/ 13 w 16"/>
                <a:gd name="T87" fmla="*/ 10 h 28"/>
                <a:gd name="T88" fmla="*/ 12 w 16"/>
                <a:gd name="T89" fmla="*/ 7 h 28"/>
                <a:gd name="T90" fmla="*/ 12 w 16"/>
                <a:gd name="T91" fmla="*/ 10 h 28"/>
                <a:gd name="T92" fmla="*/ 15 w 16"/>
                <a:gd name="T93" fmla="*/ 5 h 28"/>
                <a:gd name="T94" fmla="*/ 15 w 16"/>
                <a:gd name="T95" fmla="*/ 5 h 28"/>
                <a:gd name="T96" fmla="*/ 15 w 16"/>
                <a:gd name="T97" fmla="*/ 3 h 28"/>
                <a:gd name="T98" fmla="*/ 16 w 16"/>
                <a:gd name="T99" fmla="*/ 4 h 28"/>
                <a:gd name="T100" fmla="*/ 15 w 16"/>
                <a:gd name="T101" fmla="*/ 5 h 28"/>
                <a:gd name="T102" fmla="*/ 15 w 16"/>
                <a:gd name="T103" fmla="*/ 5 h 28"/>
                <a:gd name="T104" fmla="*/ 12 w 16"/>
                <a:gd name="T105" fmla="*/ 11 h 28"/>
                <a:gd name="T106" fmla="*/ 13 w 16"/>
                <a:gd name="T107" fmla="*/ 12 h 28"/>
                <a:gd name="T108" fmla="*/ 12 w 16"/>
                <a:gd name="T109" fmla="*/ 11 h 28"/>
                <a:gd name="T110" fmla="*/ 13 w 16"/>
                <a:gd name="T111" fmla="*/ 4 h 28"/>
                <a:gd name="T112" fmla="*/ 13 w 16"/>
                <a:gd name="T113" fmla="*/ 4 h 28"/>
                <a:gd name="T114" fmla="*/ 15 w 16"/>
                <a:gd name="T115" fmla="*/ 4 h 28"/>
                <a:gd name="T116" fmla="*/ 15 w 16"/>
                <a:gd name="T1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" h="28">
                  <a:moveTo>
                    <a:pt x="1" y="23"/>
                  </a:moveTo>
                  <a:lnTo>
                    <a:pt x="1" y="22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3"/>
                  </a:lnTo>
                  <a:close/>
                  <a:moveTo>
                    <a:pt x="16" y="12"/>
                  </a:moveTo>
                  <a:lnTo>
                    <a:pt x="16" y="13"/>
                  </a:lnTo>
                  <a:lnTo>
                    <a:pt x="16" y="12"/>
                  </a:lnTo>
                  <a:close/>
                  <a:moveTo>
                    <a:pt x="16" y="11"/>
                  </a:move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1"/>
                  </a:lnTo>
                  <a:close/>
                  <a:moveTo>
                    <a:pt x="13" y="10"/>
                  </a:moveTo>
                  <a:lnTo>
                    <a:pt x="13" y="11"/>
                  </a:lnTo>
                  <a:lnTo>
                    <a:pt x="13" y="10"/>
                  </a:lnTo>
                  <a:close/>
                  <a:moveTo>
                    <a:pt x="12" y="10"/>
                  </a:moveTo>
                  <a:lnTo>
                    <a:pt x="12" y="7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2" y="10"/>
                  </a:lnTo>
                  <a:close/>
                  <a:moveTo>
                    <a:pt x="15" y="5"/>
                  </a:move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close/>
                  <a:moveTo>
                    <a:pt x="12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13" y="4"/>
                  </a:moveTo>
                  <a:lnTo>
                    <a:pt x="15" y="4"/>
                  </a:lnTo>
                  <a:lnTo>
                    <a:pt x="13" y="4"/>
                  </a:lnTo>
                  <a:lnTo>
                    <a:pt x="13" y="4"/>
                  </a:lnTo>
                  <a:close/>
                  <a:moveTo>
                    <a:pt x="15" y="4"/>
                  </a:moveTo>
                  <a:lnTo>
                    <a:pt x="15" y="4"/>
                  </a:lnTo>
                  <a:close/>
                  <a:moveTo>
                    <a:pt x="15" y="3"/>
                  </a:moveTo>
                  <a:lnTo>
                    <a:pt x="15" y="3"/>
                  </a:lnTo>
                  <a:close/>
                </a:path>
              </a:pathLst>
            </a:custGeom>
            <a:solidFill>
              <a:srgbClr val="F8F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3">
              <a:extLst>
                <a:ext uri="{FF2B5EF4-FFF2-40B4-BE49-F238E27FC236}">
                  <a16:creationId xmlns:a16="http://schemas.microsoft.com/office/drawing/2014/main" id="{AA0334A5-0FCA-A9FB-C8F9-C61D0BDB6F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0801" y="3438525"/>
              <a:ext cx="25400" cy="44450"/>
            </a:xfrm>
            <a:custGeom>
              <a:avLst/>
              <a:gdLst>
                <a:gd name="T0" fmla="*/ 1 w 16"/>
                <a:gd name="T1" fmla="*/ 22 h 28"/>
                <a:gd name="T2" fmla="*/ 1 w 16"/>
                <a:gd name="T3" fmla="*/ 16 h 28"/>
                <a:gd name="T4" fmla="*/ 1 w 16"/>
                <a:gd name="T5" fmla="*/ 11 h 28"/>
                <a:gd name="T6" fmla="*/ 1 w 16"/>
                <a:gd name="T7" fmla="*/ 6 h 28"/>
                <a:gd name="T8" fmla="*/ 3 w 16"/>
                <a:gd name="T9" fmla="*/ 5 h 28"/>
                <a:gd name="T10" fmla="*/ 4 w 16"/>
                <a:gd name="T11" fmla="*/ 6 h 28"/>
                <a:gd name="T12" fmla="*/ 6 w 16"/>
                <a:gd name="T13" fmla="*/ 5 h 28"/>
                <a:gd name="T14" fmla="*/ 7 w 16"/>
                <a:gd name="T15" fmla="*/ 4 h 28"/>
                <a:gd name="T16" fmla="*/ 8 w 16"/>
                <a:gd name="T17" fmla="*/ 3 h 28"/>
                <a:gd name="T18" fmla="*/ 8 w 16"/>
                <a:gd name="T19" fmla="*/ 1 h 28"/>
                <a:gd name="T20" fmla="*/ 9 w 16"/>
                <a:gd name="T21" fmla="*/ 0 h 28"/>
                <a:gd name="T22" fmla="*/ 11 w 16"/>
                <a:gd name="T23" fmla="*/ 0 h 28"/>
                <a:gd name="T24" fmla="*/ 10 w 16"/>
                <a:gd name="T25" fmla="*/ 1 h 28"/>
                <a:gd name="T26" fmla="*/ 10 w 16"/>
                <a:gd name="T27" fmla="*/ 1 h 28"/>
                <a:gd name="T28" fmla="*/ 11 w 16"/>
                <a:gd name="T29" fmla="*/ 2 h 28"/>
                <a:gd name="T30" fmla="*/ 12 w 16"/>
                <a:gd name="T31" fmla="*/ 1 h 28"/>
                <a:gd name="T32" fmla="*/ 12 w 16"/>
                <a:gd name="T33" fmla="*/ 3 h 28"/>
                <a:gd name="T34" fmla="*/ 12 w 16"/>
                <a:gd name="T35" fmla="*/ 5 h 28"/>
                <a:gd name="T36" fmla="*/ 11 w 16"/>
                <a:gd name="T37" fmla="*/ 7 h 28"/>
                <a:gd name="T38" fmla="*/ 11 w 16"/>
                <a:gd name="T39" fmla="*/ 11 h 28"/>
                <a:gd name="T40" fmla="*/ 12 w 16"/>
                <a:gd name="T41" fmla="*/ 12 h 28"/>
                <a:gd name="T42" fmla="*/ 11 w 16"/>
                <a:gd name="T43" fmla="*/ 13 h 28"/>
                <a:gd name="T44" fmla="*/ 11 w 16"/>
                <a:gd name="T45" fmla="*/ 15 h 28"/>
                <a:gd name="T46" fmla="*/ 11 w 16"/>
                <a:gd name="T47" fmla="*/ 17 h 28"/>
                <a:gd name="T48" fmla="*/ 11 w 16"/>
                <a:gd name="T49" fmla="*/ 19 h 28"/>
                <a:gd name="T50" fmla="*/ 10 w 16"/>
                <a:gd name="T51" fmla="*/ 20 h 28"/>
                <a:gd name="T52" fmla="*/ 10 w 16"/>
                <a:gd name="T53" fmla="*/ 20 h 28"/>
                <a:gd name="T54" fmla="*/ 10 w 16"/>
                <a:gd name="T55" fmla="*/ 20 h 28"/>
                <a:gd name="T56" fmla="*/ 9 w 16"/>
                <a:gd name="T57" fmla="*/ 22 h 28"/>
                <a:gd name="T58" fmla="*/ 9 w 16"/>
                <a:gd name="T59" fmla="*/ 25 h 28"/>
                <a:gd name="T60" fmla="*/ 7 w 16"/>
                <a:gd name="T61" fmla="*/ 25 h 28"/>
                <a:gd name="T62" fmla="*/ 6 w 16"/>
                <a:gd name="T63" fmla="*/ 26 h 28"/>
                <a:gd name="T64" fmla="*/ 4 w 16"/>
                <a:gd name="T65" fmla="*/ 27 h 28"/>
                <a:gd name="T66" fmla="*/ 3 w 16"/>
                <a:gd name="T67" fmla="*/ 28 h 28"/>
                <a:gd name="T68" fmla="*/ 0 w 16"/>
                <a:gd name="T69" fmla="*/ 28 h 28"/>
                <a:gd name="T70" fmla="*/ 1 w 16"/>
                <a:gd name="T71" fmla="*/ 23 h 28"/>
                <a:gd name="T72" fmla="*/ 16 w 16"/>
                <a:gd name="T73" fmla="*/ 13 h 28"/>
                <a:gd name="T74" fmla="*/ 16 w 16"/>
                <a:gd name="T75" fmla="*/ 11 h 28"/>
                <a:gd name="T76" fmla="*/ 15 w 16"/>
                <a:gd name="T77" fmla="*/ 12 h 28"/>
                <a:gd name="T78" fmla="*/ 15 w 16"/>
                <a:gd name="T79" fmla="*/ 14 h 28"/>
                <a:gd name="T80" fmla="*/ 15 w 16"/>
                <a:gd name="T81" fmla="*/ 12 h 28"/>
                <a:gd name="T82" fmla="*/ 16 w 16"/>
                <a:gd name="T83" fmla="*/ 11 h 28"/>
                <a:gd name="T84" fmla="*/ 13 w 16"/>
                <a:gd name="T85" fmla="*/ 10 h 28"/>
                <a:gd name="T86" fmla="*/ 13 w 16"/>
                <a:gd name="T87" fmla="*/ 10 h 28"/>
                <a:gd name="T88" fmla="*/ 12 w 16"/>
                <a:gd name="T89" fmla="*/ 7 h 28"/>
                <a:gd name="T90" fmla="*/ 12 w 16"/>
                <a:gd name="T91" fmla="*/ 10 h 28"/>
                <a:gd name="T92" fmla="*/ 15 w 16"/>
                <a:gd name="T93" fmla="*/ 5 h 28"/>
                <a:gd name="T94" fmla="*/ 15 w 16"/>
                <a:gd name="T95" fmla="*/ 5 h 28"/>
                <a:gd name="T96" fmla="*/ 15 w 16"/>
                <a:gd name="T97" fmla="*/ 3 h 28"/>
                <a:gd name="T98" fmla="*/ 16 w 16"/>
                <a:gd name="T99" fmla="*/ 4 h 28"/>
                <a:gd name="T100" fmla="*/ 15 w 16"/>
                <a:gd name="T101" fmla="*/ 5 h 28"/>
                <a:gd name="T102" fmla="*/ 15 w 16"/>
                <a:gd name="T103" fmla="*/ 5 h 28"/>
                <a:gd name="T104" fmla="*/ 12 w 16"/>
                <a:gd name="T105" fmla="*/ 11 h 28"/>
                <a:gd name="T106" fmla="*/ 13 w 16"/>
                <a:gd name="T107" fmla="*/ 12 h 28"/>
                <a:gd name="T108" fmla="*/ 12 w 16"/>
                <a:gd name="T109" fmla="*/ 11 h 28"/>
                <a:gd name="T110" fmla="*/ 13 w 16"/>
                <a:gd name="T111" fmla="*/ 4 h 28"/>
                <a:gd name="T112" fmla="*/ 13 w 16"/>
                <a:gd name="T113" fmla="*/ 4 h 28"/>
                <a:gd name="T114" fmla="*/ 15 w 16"/>
                <a:gd name="T115" fmla="*/ 4 h 28"/>
                <a:gd name="T116" fmla="*/ 15 w 16"/>
                <a:gd name="T1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" h="28">
                  <a:moveTo>
                    <a:pt x="1" y="23"/>
                  </a:moveTo>
                  <a:lnTo>
                    <a:pt x="1" y="22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3"/>
                  </a:lnTo>
                  <a:moveTo>
                    <a:pt x="16" y="12"/>
                  </a:moveTo>
                  <a:lnTo>
                    <a:pt x="16" y="13"/>
                  </a:lnTo>
                  <a:lnTo>
                    <a:pt x="16" y="12"/>
                  </a:lnTo>
                  <a:moveTo>
                    <a:pt x="16" y="11"/>
                  </a:move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1"/>
                  </a:lnTo>
                  <a:moveTo>
                    <a:pt x="13" y="10"/>
                  </a:moveTo>
                  <a:lnTo>
                    <a:pt x="13" y="11"/>
                  </a:lnTo>
                  <a:lnTo>
                    <a:pt x="13" y="10"/>
                  </a:lnTo>
                  <a:moveTo>
                    <a:pt x="12" y="10"/>
                  </a:moveTo>
                  <a:lnTo>
                    <a:pt x="12" y="7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2" y="10"/>
                  </a:lnTo>
                  <a:moveTo>
                    <a:pt x="15" y="5"/>
                  </a:move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moveTo>
                    <a:pt x="12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1"/>
                  </a:lnTo>
                  <a:moveTo>
                    <a:pt x="13" y="4"/>
                  </a:moveTo>
                  <a:lnTo>
                    <a:pt x="15" y="4"/>
                  </a:lnTo>
                  <a:lnTo>
                    <a:pt x="13" y="4"/>
                  </a:lnTo>
                  <a:lnTo>
                    <a:pt x="13" y="4"/>
                  </a:lnTo>
                  <a:moveTo>
                    <a:pt x="15" y="4"/>
                  </a:moveTo>
                  <a:lnTo>
                    <a:pt x="15" y="4"/>
                  </a:lnTo>
                  <a:moveTo>
                    <a:pt x="15" y="3"/>
                  </a:moveTo>
                  <a:lnTo>
                    <a:pt x="15" y="3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34">
              <a:extLst>
                <a:ext uri="{FF2B5EF4-FFF2-40B4-BE49-F238E27FC236}">
                  <a16:creationId xmlns:a16="http://schemas.microsoft.com/office/drawing/2014/main" id="{63E3941B-434A-C851-4A8E-FD9671141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2401" y="3587750"/>
              <a:ext cx="96838" cy="41275"/>
            </a:xfrm>
            <a:custGeom>
              <a:avLst/>
              <a:gdLst>
                <a:gd name="T0" fmla="*/ 8 w 61"/>
                <a:gd name="T1" fmla="*/ 3 h 26"/>
                <a:gd name="T2" fmla="*/ 9 w 61"/>
                <a:gd name="T3" fmla="*/ 6 h 26"/>
                <a:gd name="T4" fmla="*/ 11 w 61"/>
                <a:gd name="T5" fmla="*/ 9 h 26"/>
                <a:gd name="T6" fmla="*/ 14 w 61"/>
                <a:gd name="T7" fmla="*/ 8 h 26"/>
                <a:gd name="T8" fmla="*/ 13 w 61"/>
                <a:gd name="T9" fmla="*/ 6 h 26"/>
                <a:gd name="T10" fmla="*/ 19 w 61"/>
                <a:gd name="T11" fmla="*/ 10 h 26"/>
                <a:gd name="T12" fmla="*/ 24 w 61"/>
                <a:gd name="T13" fmla="*/ 8 h 26"/>
                <a:gd name="T14" fmla="*/ 29 w 61"/>
                <a:gd name="T15" fmla="*/ 6 h 26"/>
                <a:gd name="T16" fmla="*/ 34 w 61"/>
                <a:gd name="T17" fmla="*/ 2 h 26"/>
                <a:gd name="T18" fmla="*/ 37 w 61"/>
                <a:gd name="T19" fmla="*/ 1 h 26"/>
                <a:gd name="T20" fmla="*/ 42 w 61"/>
                <a:gd name="T21" fmla="*/ 1 h 26"/>
                <a:gd name="T22" fmla="*/ 45 w 61"/>
                <a:gd name="T23" fmla="*/ 2 h 26"/>
                <a:gd name="T24" fmla="*/ 51 w 61"/>
                <a:gd name="T25" fmla="*/ 3 h 26"/>
                <a:gd name="T26" fmla="*/ 55 w 61"/>
                <a:gd name="T27" fmla="*/ 8 h 26"/>
                <a:gd name="T28" fmla="*/ 57 w 61"/>
                <a:gd name="T29" fmla="*/ 10 h 26"/>
                <a:gd name="T30" fmla="*/ 59 w 61"/>
                <a:gd name="T31" fmla="*/ 12 h 26"/>
                <a:gd name="T32" fmla="*/ 60 w 61"/>
                <a:gd name="T33" fmla="*/ 16 h 26"/>
                <a:gd name="T34" fmla="*/ 60 w 61"/>
                <a:gd name="T35" fmla="*/ 20 h 26"/>
                <a:gd name="T36" fmla="*/ 56 w 61"/>
                <a:gd name="T37" fmla="*/ 20 h 26"/>
                <a:gd name="T38" fmla="*/ 55 w 61"/>
                <a:gd name="T39" fmla="*/ 26 h 26"/>
                <a:gd name="T40" fmla="*/ 51 w 61"/>
                <a:gd name="T41" fmla="*/ 23 h 26"/>
                <a:gd name="T42" fmla="*/ 49 w 61"/>
                <a:gd name="T43" fmla="*/ 17 h 26"/>
                <a:gd name="T44" fmla="*/ 50 w 61"/>
                <a:gd name="T45" fmla="*/ 14 h 26"/>
                <a:gd name="T46" fmla="*/ 55 w 61"/>
                <a:gd name="T47" fmla="*/ 15 h 26"/>
                <a:gd name="T48" fmla="*/ 53 w 61"/>
                <a:gd name="T49" fmla="*/ 13 h 26"/>
                <a:gd name="T50" fmla="*/ 50 w 61"/>
                <a:gd name="T51" fmla="*/ 13 h 26"/>
                <a:gd name="T52" fmla="*/ 49 w 61"/>
                <a:gd name="T53" fmla="*/ 13 h 26"/>
                <a:gd name="T54" fmla="*/ 48 w 61"/>
                <a:gd name="T55" fmla="*/ 13 h 26"/>
                <a:gd name="T56" fmla="*/ 46 w 61"/>
                <a:gd name="T57" fmla="*/ 11 h 26"/>
                <a:gd name="T58" fmla="*/ 45 w 61"/>
                <a:gd name="T59" fmla="*/ 10 h 26"/>
                <a:gd name="T60" fmla="*/ 43 w 61"/>
                <a:gd name="T61" fmla="*/ 6 h 26"/>
                <a:gd name="T62" fmla="*/ 37 w 61"/>
                <a:gd name="T63" fmla="*/ 8 h 26"/>
                <a:gd name="T64" fmla="*/ 36 w 61"/>
                <a:gd name="T65" fmla="*/ 9 h 26"/>
                <a:gd name="T66" fmla="*/ 35 w 61"/>
                <a:gd name="T67" fmla="*/ 12 h 26"/>
                <a:gd name="T68" fmla="*/ 29 w 61"/>
                <a:gd name="T69" fmla="*/ 14 h 26"/>
                <a:gd name="T70" fmla="*/ 28 w 61"/>
                <a:gd name="T71" fmla="*/ 19 h 26"/>
                <a:gd name="T72" fmla="*/ 33 w 61"/>
                <a:gd name="T73" fmla="*/ 24 h 26"/>
                <a:gd name="T74" fmla="*/ 27 w 61"/>
                <a:gd name="T75" fmla="*/ 26 h 26"/>
                <a:gd name="T76" fmla="*/ 23 w 61"/>
                <a:gd name="T77" fmla="*/ 25 h 26"/>
                <a:gd name="T78" fmla="*/ 22 w 61"/>
                <a:gd name="T79" fmla="*/ 19 h 26"/>
                <a:gd name="T80" fmla="*/ 20 w 61"/>
                <a:gd name="T81" fmla="*/ 22 h 26"/>
                <a:gd name="T82" fmla="*/ 17 w 61"/>
                <a:gd name="T83" fmla="*/ 22 h 26"/>
                <a:gd name="T84" fmla="*/ 15 w 61"/>
                <a:gd name="T85" fmla="*/ 17 h 26"/>
                <a:gd name="T86" fmla="*/ 15 w 61"/>
                <a:gd name="T87" fmla="*/ 16 h 26"/>
                <a:gd name="T88" fmla="*/ 12 w 61"/>
                <a:gd name="T89" fmla="*/ 15 h 26"/>
                <a:gd name="T90" fmla="*/ 6 w 61"/>
                <a:gd name="T91" fmla="*/ 14 h 26"/>
                <a:gd name="T92" fmla="*/ 3 w 61"/>
                <a:gd name="T93" fmla="*/ 17 h 26"/>
                <a:gd name="T94" fmla="*/ 0 w 61"/>
                <a:gd name="T95" fmla="*/ 14 h 26"/>
                <a:gd name="T96" fmla="*/ 3 w 61"/>
                <a:gd name="T97" fmla="*/ 10 h 26"/>
                <a:gd name="T98" fmla="*/ 2 w 61"/>
                <a:gd name="T99" fmla="*/ 6 h 26"/>
                <a:gd name="T100" fmla="*/ 4 w 61"/>
                <a:gd name="T101" fmla="*/ 1 h 26"/>
                <a:gd name="T102" fmla="*/ 14 w 61"/>
                <a:gd name="T103" fmla="*/ 25 h 26"/>
                <a:gd name="T104" fmla="*/ 22 w 61"/>
                <a:gd name="T105" fmla="*/ 23 h 26"/>
                <a:gd name="T106" fmla="*/ 14 w 61"/>
                <a:gd name="T107" fmla="*/ 25 h 26"/>
                <a:gd name="T108" fmla="*/ 14 w 61"/>
                <a:gd name="T109" fmla="*/ 23 h 26"/>
                <a:gd name="T110" fmla="*/ 9 w 61"/>
                <a:gd name="T111" fmla="*/ 15 h 26"/>
                <a:gd name="T112" fmla="*/ 9 w 61"/>
                <a:gd name="T113" fmla="*/ 14 h 26"/>
                <a:gd name="T114" fmla="*/ 42 w 61"/>
                <a:gd name="T115" fmla="*/ 14 h 26"/>
                <a:gd name="T116" fmla="*/ 10 w 61"/>
                <a:gd name="T117" fmla="*/ 4 h 26"/>
                <a:gd name="T118" fmla="*/ 9 w 61"/>
                <a:gd name="T119" fmla="*/ 3 h 26"/>
                <a:gd name="T120" fmla="*/ 43 w 61"/>
                <a:gd name="T121" fmla="*/ 14 h 26"/>
                <a:gd name="T122" fmla="*/ 11 w 61"/>
                <a:gd name="T12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26">
                  <a:moveTo>
                    <a:pt x="6" y="1"/>
                  </a:moveTo>
                  <a:lnTo>
                    <a:pt x="8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9" y="13"/>
                  </a:lnTo>
                  <a:lnTo>
                    <a:pt x="59" y="14"/>
                  </a:lnTo>
                  <a:lnTo>
                    <a:pt x="60" y="15"/>
                  </a:lnTo>
                  <a:lnTo>
                    <a:pt x="60" y="16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0"/>
                  </a:lnTo>
                  <a:lnTo>
                    <a:pt x="59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5" y="23"/>
                  </a:lnTo>
                  <a:lnTo>
                    <a:pt x="55" y="24"/>
                  </a:lnTo>
                  <a:lnTo>
                    <a:pt x="55" y="26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3" y="23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4"/>
                  </a:lnTo>
                  <a:lnTo>
                    <a:pt x="54" y="15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9" y="12"/>
                  </a:lnTo>
                  <a:lnTo>
                    <a:pt x="49" y="13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9" y="13"/>
                  </a:lnTo>
                  <a:lnTo>
                    <a:pt x="48" y="13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6" y="10"/>
                  </a:lnTo>
                  <a:lnTo>
                    <a:pt x="45" y="10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close/>
                  <a:moveTo>
                    <a:pt x="13" y="25"/>
                  </a:moveTo>
                  <a:lnTo>
                    <a:pt x="14" y="25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3" y="25"/>
                  </a:lnTo>
                  <a:close/>
                  <a:moveTo>
                    <a:pt x="21" y="23"/>
                  </a:move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1" y="23"/>
                  </a:lnTo>
                  <a:close/>
                  <a:moveTo>
                    <a:pt x="15" y="24"/>
                  </a:moveTo>
                  <a:lnTo>
                    <a:pt x="15" y="25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4" y="24"/>
                  </a:lnTo>
                  <a:lnTo>
                    <a:pt x="15" y="24"/>
                  </a:lnTo>
                  <a:close/>
                  <a:moveTo>
                    <a:pt x="10" y="15"/>
                  </a:moveTo>
                  <a:lnTo>
                    <a:pt x="9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10" y="15"/>
                  </a:lnTo>
                  <a:close/>
                  <a:moveTo>
                    <a:pt x="9" y="15"/>
                  </a:moveTo>
                  <a:lnTo>
                    <a:pt x="8" y="15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5"/>
                  </a:lnTo>
                  <a:close/>
                  <a:moveTo>
                    <a:pt x="42" y="14"/>
                  </a:moveTo>
                  <a:lnTo>
                    <a:pt x="42" y="15"/>
                  </a:lnTo>
                  <a:lnTo>
                    <a:pt x="42" y="14"/>
                  </a:lnTo>
                  <a:close/>
                  <a:moveTo>
                    <a:pt x="42" y="13"/>
                  </a:moveTo>
                  <a:lnTo>
                    <a:pt x="42" y="14"/>
                  </a:lnTo>
                  <a:lnTo>
                    <a:pt x="42" y="13"/>
                  </a:lnTo>
                  <a:close/>
                  <a:moveTo>
                    <a:pt x="11" y="3"/>
                  </a:moveTo>
                  <a:lnTo>
                    <a:pt x="11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close/>
                  <a:moveTo>
                    <a:pt x="9" y="2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2"/>
                  </a:lnTo>
                  <a:close/>
                  <a:moveTo>
                    <a:pt x="44" y="13"/>
                  </a:moveTo>
                  <a:lnTo>
                    <a:pt x="44" y="14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4" y="13"/>
                  </a:lnTo>
                  <a:close/>
                  <a:moveTo>
                    <a:pt x="15" y="6"/>
                  </a:moveTo>
                  <a:lnTo>
                    <a:pt x="17" y="6"/>
                  </a:lnTo>
                  <a:lnTo>
                    <a:pt x="15" y="6"/>
                  </a:lnTo>
                  <a:close/>
                  <a:moveTo>
                    <a:pt x="11" y="4"/>
                  </a:moveTo>
                  <a:lnTo>
                    <a:pt x="11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B3FCB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5">
              <a:extLst>
                <a:ext uri="{FF2B5EF4-FFF2-40B4-BE49-F238E27FC236}">
                  <a16:creationId xmlns:a16="http://schemas.microsoft.com/office/drawing/2014/main" id="{77EF9F4A-1242-B755-281A-1E2A082A60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2738" y="3486150"/>
              <a:ext cx="222250" cy="249237"/>
            </a:xfrm>
            <a:custGeom>
              <a:avLst/>
              <a:gdLst>
                <a:gd name="T0" fmla="*/ 133 w 140"/>
                <a:gd name="T1" fmla="*/ 84 h 157"/>
                <a:gd name="T2" fmla="*/ 135 w 140"/>
                <a:gd name="T3" fmla="*/ 92 h 157"/>
                <a:gd name="T4" fmla="*/ 127 w 140"/>
                <a:gd name="T5" fmla="*/ 99 h 157"/>
                <a:gd name="T6" fmla="*/ 131 w 140"/>
                <a:gd name="T7" fmla="*/ 111 h 157"/>
                <a:gd name="T8" fmla="*/ 122 w 140"/>
                <a:gd name="T9" fmla="*/ 120 h 157"/>
                <a:gd name="T10" fmla="*/ 109 w 140"/>
                <a:gd name="T11" fmla="*/ 123 h 157"/>
                <a:gd name="T12" fmla="*/ 102 w 140"/>
                <a:gd name="T13" fmla="*/ 124 h 157"/>
                <a:gd name="T14" fmla="*/ 88 w 140"/>
                <a:gd name="T15" fmla="*/ 122 h 157"/>
                <a:gd name="T16" fmla="*/ 95 w 140"/>
                <a:gd name="T17" fmla="*/ 134 h 157"/>
                <a:gd name="T18" fmla="*/ 103 w 140"/>
                <a:gd name="T19" fmla="*/ 143 h 157"/>
                <a:gd name="T20" fmla="*/ 92 w 140"/>
                <a:gd name="T21" fmla="*/ 149 h 157"/>
                <a:gd name="T22" fmla="*/ 81 w 140"/>
                <a:gd name="T23" fmla="*/ 157 h 157"/>
                <a:gd name="T24" fmla="*/ 72 w 140"/>
                <a:gd name="T25" fmla="*/ 156 h 157"/>
                <a:gd name="T26" fmla="*/ 63 w 140"/>
                <a:gd name="T27" fmla="*/ 141 h 157"/>
                <a:gd name="T28" fmla="*/ 58 w 140"/>
                <a:gd name="T29" fmla="*/ 135 h 157"/>
                <a:gd name="T30" fmla="*/ 59 w 140"/>
                <a:gd name="T31" fmla="*/ 123 h 157"/>
                <a:gd name="T32" fmla="*/ 58 w 140"/>
                <a:gd name="T33" fmla="*/ 110 h 157"/>
                <a:gd name="T34" fmla="*/ 59 w 140"/>
                <a:gd name="T35" fmla="*/ 99 h 157"/>
                <a:gd name="T36" fmla="*/ 44 w 140"/>
                <a:gd name="T37" fmla="*/ 102 h 157"/>
                <a:gd name="T38" fmla="*/ 32 w 140"/>
                <a:gd name="T39" fmla="*/ 92 h 157"/>
                <a:gd name="T40" fmla="*/ 19 w 140"/>
                <a:gd name="T41" fmla="*/ 92 h 157"/>
                <a:gd name="T42" fmla="*/ 10 w 140"/>
                <a:gd name="T43" fmla="*/ 88 h 157"/>
                <a:gd name="T44" fmla="*/ 7 w 140"/>
                <a:gd name="T45" fmla="*/ 75 h 157"/>
                <a:gd name="T46" fmla="*/ 1 w 140"/>
                <a:gd name="T47" fmla="*/ 68 h 157"/>
                <a:gd name="T48" fmla="*/ 5 w 140"/>
                <a:gd name="T49" fmla="*/ 55 h 157"/>
                <a:gd name="T50" fmla="*/ 14 w 140"/>
                <a:gd name="T51" fmla="*/ 43 h 157"/>
                <a:gd name="T52" fmla="*/ 17 w 140"/>
                <a:gd name="T53" fmla="*/ 50 h 157"/>
                <a:gd name="T54" fmla="*/ 15 w 140"/>
                <a:gd name="T55" fmla="*/ 60 h 157"/>
                <a:gd name="T56" fmla="*/ 15 w 140"/>
                <a:gd name="T57" fmla="*/ 66 h 157"/>
                <a:gd name="T58" fmla="*/ 16 w 140"/>
                <a:gd name="T59" fmla="*/ 68 h 157"/>
                <a:gd name="T60" fmla="*/ 25 w 140"/>
                <a:gd name="T61" fmla="*/ 67 h 157"/>
                <a:gd name="T62" fmla="*/ 19 w 140"/>
                <a:gd name="T63" fmla="*/ 55 h 157"/>
                <a:gd name="T64" fmla="*/ 29 w 140"/>
                <a:gd name="T65" fmla="*/ 47 h 157"/>
                <a:gd name="T66" fmla="*/ 38 w 140"/>
                <a:gd name="T67" fmla="*/ 44 h 157"/>
                <a:gd name="T68" fmla="*/ 34 w 140"/>
                <a:gd name="T69" fmla="*/ 38 h 157"/>
                <a:gd name="T70" fmla="*/ 47 w 140"/>
                <a:gd name="T71" fmla="*/ 45 h 157"/>
                <a:gd name="T72" fmla="*/ 53 w 140"/>
                <a:gd name="T73" fmla="*/ 52 h 157"/>
                <a:gd name="T74" fmla="*/ 67 w 140"/>
                <a:gd name="T75" fmla="*/ 55 h 157"/>
                <a:gd name="T76" fmla="*/ 76 w 140"/>
                <a:gd name="T77" fmla="*/ 58 h 157"/>
                <a:gd name="T78" fmla="*/ 88 w 140"/>
                <a:gd name="T79" fmla="*/ 60 h 157"/>
                <a:gd name="T80" fmla="*/ 96 w 140"/>
                <a:gd name="T81" fmla="*/ 56 h 157"/>
                <a:gd name="T82" fmla="*/ 95 w 140"/>
                <a:gd name="T83" fmla="*/ 55 h 157"/>
                <a:gd name="T84" fmla="*/ 109 w 140"/>
                <a:gd name="T85" fmla="*/ 53 h 157"/>
                <a:gd name="T86" fmla="*/ 116 w 140"/>
                <a:gd name="T87" fmla="*/ 55 h 157"/>
                <a:gd name="T88" fmla="*/ 108 w 140"/>
                <a:gd name="T89" fmla="*/ 56 h 157"/>
                <a:gd name="T90" fmla="*/ 109 w 140"/>
                <a:gd name="T91" fmla="*/ 61 h 157"/>
                <a:gd name="T92" fmla="*/ 109 w 140"/>
                <a:gd name="T93" fmla="*/ 61 h 157"/>
                <a:gd name="T94" fmla="*/ 116 w 140"/>
                <a:gd name="T95" fmla="*/ 63 h 157"/>
                <a:gd name="T96" fmla="*/ 119 w 140"/>
                <a:gd name="T97" fmla="*/ 62 h 157"/>
                <a:gd name="T98" fmla="*/ 122 w 140"/>
                <a:gd name="T99" fmla="*/ 62 h 157"/>
                <a:gd name="T100" fmla="*/ 130 w 140"/>
                <a:gd name="T101" fmla="*/ 68 h 157"/>
                <a:gd name="T102" fmla="*/ 125 w 140"/>
                <a:gd name="T103" fmla="*/ 76 h 157"/>
                <a:gd name="T104" fmla="*/ 127 w 140"/>
                <a:gd name="T105" fmla="*/ 76 h 157"/>
                <a:gd name="T106" fmla="*/ 126 w 140"/>
                <a:gd name="T107" fmla="*/ 76 h 157"/>
                <a:gd name="T108" fmla="*/ 127 w 140"/>
                <a:gd name="T109" fmla="*/ 72 h 157"/>
                <a:gd name="T110" fmla="*/ 131 w 140"/>
                <a:gd name="T111" fmla="*/ 68 h 157"/>
                <a:gd name="T112" fmla="*/ 85 w 140"/>
                <a:gd name="T113" fmla="*/ 51 h 157"/>
                <a:gd name="T114" fmla="*/ 95 w 140"/>
                <a:gd name="T115" fmla="*/ 49 h 157"/>
                <a:gd name="T116" fmla="*/ 91 w 140"/>
                <a:gd name="T117" fmla="*/ 41 h 157"/>
                <a:gd name="T118" fmla="*/ 102 w 140"/>
                <a:gd name="T119" fmla="*/ 0 h 157"/>
                <a:gd name="T120" fmla="*/ 131 w 140"/>
                <a:gd name="T121" fmla="*/ 75 h 157"/>
                <a:gd name="T122" fmla="*/ 127 w 140"/>
                <a:gd name="T123" fmla="*/ 74 h 157"/>
                <a:gd name="T124" fmla="*/ 94 w 140"/>
                <a:gd name="T125" fmla="*/ 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157">
                  <a:moveTo>
                    <a:pt x="138" y="76"/>
                  </a:moveTo>
                  <a:lnTo>
                    <a:pt x="139" y="77"/>
                  </a:lnTo>
                  <a:lnTo>
                    <a:pt x="140" y="78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9"/>
                  </a:lnTo>
                  <a:lnTo>
                    <a:pt x="138" y="80"/>
                  </a:lnTo>
                  <a:lnTo>
                    <a:pt x="138" y="81"/>
                  </a:lnTo>
                  <a:lnTo>
                    <a:pt x="137" y="81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5" y="83"/>
                  </a:lnTo>
                  <a:lnTo>
                    <a:pt x="133" y="83"/>
                  </a:lnTo>
                  <a:lnTo>
                    <a:pt x="133" y="84"/>
                  </a:lnTo>
                  <a:lnTo>
                    <a:pt x="132" y="84"/>
                  </a:lnTo>
                  <a:lnTo>
                    <a:pt x="132" y="86"/>
                  </a:lnTo>
                  <a:lnTo>
                    <a:pt x="132" y="87"/>
                  </a:lnTo>
                  <a:lnTo>
                    <a:pt x="131" y="87"/>
                  </a:lnTo>
                  <a:lnTo>
                    <a:pt x="131" y="88"/>
                  </a:lnTo>
                  <a:lnTo>
                    <a:pt x="132" y="88"/>
                  </a:lnTo>
                  <a:lnTo>
                    <a:pt x="132" y="89"/>
                  </a:lnTo>
                  <a:lnTo>
                    <a:pt x="132" y="90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5" y="90"/>
                  </a:lnTo>
                  <a:lnTo>
                    <a:pt x="136" y="91"/>
                  </a:lnTo>
                  <a:lnTo>
                    <a:pt x="135" y="91"/>
                  </a:lnTo>
                  <a:lnTo>
                    <a:pt x="135" y="92"/>
                  </a:lnTo>
                  <a:lnTo>
                    <a:pt x="133" y="93"/>
                  </a:lnTo>
                  <a:lnTo>
                    <a:pt x="132" y="93"/>
                  </a:lnTo>
                  <a:lnTo>
                    <a:pt x="131" y="95"/>
                  </a:lnTo>
                  <a:lnTo>
                    <a:pt x="130" y="95"/>
                  </a:lnTo>
                  <a:lnTo>
                    <a:pt x="130" y="93"/>
                  </a:lnTo>
                  <a:lnTo>
                    <a:pt x="129" y="93"/>
                  </a:lnTo>
                  <a:lnTo>
                    <a:pt x="129" y="95"/>
                  </a:lnTo>
                  <a:lnTo>
                    <a:pt x="127" y="95"/>
                  </a:lnTo>
                  <a:lnTo>
                    <a:pt x="126" y="95"/>
                  </a:lnTo>
                  <a:lnTo>
                    <a:pt x="126" y="96"/>
                  </a:lnTo>
                  <a:lnTo>
                    <a:pt x="126" y="97"/>
                  </a:lnTo>
                  <a:lnTo>
                    <a:pt x="126" y="98"/>
                  </a:lnTo>
                  <a:lnTo>
                    <a:pt x="126" y="99"/>
                  </a:lnTo>
                  <a:lnTo>
                    <a:pt x="127" y="99"/>
                  </a:lnTo>
                  <a:lnTo>
                    <a:pt x="127" y="101"/>
                  </a:lnTo>
                  <a:lnTo>
                    <a:pt x="126" y="101"/>
                  </a:lnTo>
                  <a:lnTo>
                    <a:pt x="125" y="101"/>
                  </a:lnTo>
                  <a:lnTo>
                    <a:pt x="125" y="102"/>
                  </a:lnTo>
                  <a:lnTo>
                    <a:pt x="125" y="103"/>
                  </a:lnTo>
                  <a:lnTo>
                    <a:pt x="124" y="103"/>
                  </a:lnTo>
                  <a:lnTo>
                    <a:pt x="125" y="104"/>
                  </a:lnTo>
                  <a:lnTo>
                    <a:pt x="126" y="106"/>
                  </a:lnTo>
                  <a:lnTo>
                    <a:pt x="127" y="107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0" y="109"/>
                  </a:lnTo>
                  <a:lnTo>
                    <a:pt x="130" y="110"/>
                  </a:lnTo>
                  <a:lnTo>
                    <a:pt x="131" y="111"/>
                  </a:lnTo>
                  <a:lnTo>
                    <a:pt x="132" y="111"/>
                  </a:lnTo>
                  <a:lnTo>
                    <a:pt x="132" y="112"/>
                  </a:lnTo>
                  <a:lnTo>
                    <a:pt x="132" y="113"/>
                  </a:lnTo>
                  <a:lnTo>
                    <a:pt x="131" y="114"/>
                  </a:lnTo>
                  <a:lnTo>
                    <a:pt x="130" y="117"/>
                  </a:lnTo>
                  <a:lnTo>
                    <a:pt x="129" y="117"/>
                  </a:lnTo>
                  <a:lnTo>
                    <a:pt x="129" y="118"/>
                  </a:lnTo>
                  <a:lnTo>
                    <a:pt x="127" y="119"/>
                  </a:lnTo>
                  <a:lnTo>
                    <a:pt x="126" y="119"/>
                  </a:lnTo>
                  <a:lnTo>
                    <a:pt x="125" y="119"/>
                  </a:lnTo>
                  <a:lnTo>
                    <a:pt x="125" y="118"/>
                  </a:lnTo>
                  <a:lnTo>
                    <a:pt x="125" y="119"/>
                  </a:lnTo>
                  <a:lnTo>
                    <a:pt x="124" y="119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8" y="122"/>
                  </a:lnTo>
                  <a:lnTo>
                    <a:pt x="117" y="122"/>
                  </a:lnTo>
                  <a:lnTo>
                    <a:pt x="116" y="122"/>
                  </a:lnTo>
                  <a:lnTo>
                    <a:pt x="114" y="122"/>
                  </a:lnTo>
                  <a:lnTo>
                    <a:pt x="114" y="121"/>
                  </a:lnTo>
                  <a:lnTo>
                    <a:pt x="114" y="122"/>
                  </a:lnTo>
                  <a:lnTo>
                    <a:pt x="112" y="122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09" y="123"/>
                  </a:lnTo>
                  <a:lnTo>
                    <a:pt x="109" y="124"/>
                  </a:lnTo>
                  <a:lnTo>
                    <a:pt x="109" y="125"/>
                  </a:lnTo>
                  <a:lnTo>
                    <a:pt x="109" y="126"/>
                  </a:lnTo>
                  <a:lnTo>
                    <a:pt x="109" y="127"/>
                  </a:lnTo>
                  <a:lnTo>
                    <a:pt x="108" y="127"/>
                  </a:lnTo>
                  <a:lnTo>
                    <a:pt x="107" y="127"/>
                  </a:lnTo>
                  <a:lnTo>
                    <a:pt x="107" y="126"/>
                  </a:lnTo>
                  <a:lnTo>
                    <a:pt x="106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3" y="124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6" y="124"/>
                  </a:lnTo>
                  <a:lnTo>
                    <a:pt x="96" y="123"/>
                  </a:lnTo>
                  <a:lnTo>
                    <a:pt x="95" y="123"/>
                  </a:lnTo>
                  <a:lnTo>
                    <a:pt x="95" y="122"/>
                  </a:lnTo>
                  <a:lnTo>
                    <a:pt x="94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1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1" y="123"/>
                  </a:lnTo>
                  <a:lnTo>
                    <a:pt x="91" y="124"/>
                  </a:lnTo>
                  <a:lnTo>
                    <a:pt x="92" y="124"/>
                  </a:lnTo>
                  <a:lnTo>
                    <a:pt x="93" y="125"/>
                  </a:lnTo>
                  <a:lnTo>
                    <a:pt x="93" y="126"/>
                  </a:lnTo>
                  <a:lnTo>
                    <a:pt x="94" y="126"/>
                  </a:lnTo>
                  <a:lnTo>
                    <a:pt x="95" y="127"/>
                  </a:lnTo>
                  <a:lnTo>
                    <a:pt x="94" y="129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3"/>
                  </a:lnTo>
                  <a:lnTo>
                    <a:pt x="95" y="133"/>
                  </a:lnTo>
                  <a:lnTo>
                    <a:pt x="95" y="134"/>
                  </a:lnTo>
                  <a:lnTo>
                    <a:pt x="96" y="136"/>
                  </a:lnTo>
                  <a:lnTo>
                    <a:pt x="96" y="137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9" y="140"/>
                  </a:lnTo>
                  <a:lnTo>
                    <a:pt x="101" y="140"/>
                  </a:lnTo>
                  <a:lnTo>
                    <a:pt x="102" y="140"/>
                  </a:lnTo>
                  <a:lnTo>
                    <a:pt x="103" y="140"/>
                  </a:lnTo>
                  <a:lnTo>
                    <a:pt x="104" y="140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3" y="142"/>
                  </a:lnTo>
                  <a:lnTo>
                    <a:pt x="103" y="143"/>
                  </a:lnTo>
                  <a:lnTo>
                    <a:pt x="102" y="142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6" y="146"/>
                  </a:lnTo>
                  <a:lnTo>
                    <a:pt x="96" y="147"/>
                  </a:lnTo>
                  <a:lnTo>
                    <a:pt x="96" y="148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4" y="149"/>
                  </a:lnTo>
                  <a:lnTo>
                    <a:pt x="93" y="150"/>
                  </a:lnTo>
                  <a:lnTo>
                    <a:pt x="93" y="149"/>
                  </a:lnTo>
                  <a:lnTo>
                    <a:pt x="92" y="149"/>
                  </a:lnTo>
                  <a:lnTo>
                    <a:pt x="92" y="150"/>
                  </a:lnTo>
                  <a:lnTo>
                    <a:pt x="91" y="150"/>
                  </a:lnTo>
                  <a:lnTo>
                    <a:pt x="90" y="152"/>
                  </a:lnTo>
                  <a:lnTo>
                    <a:pt x="88" y="152"/>
                  </a:lnTo>
                  <a:lnTo>
                    <a:pt x="87" y="152"/>
                  </a:lnTo>
                  <a:lnTo>
                    <a:pt x="87" y="153"/>
                  </a:lnTo>
                  <a:lnTo>
                    <a:pt x="86" y="153"/>
                  </a:lnTo>
                  <a:lnTo>
                    <a:pt x="85" y="153"/>
                  </a:lnTo>
                  <a:lnTo>
                    <a:pt x="85" y="154"/>
                  </a:lnTo>
                  <a:lnTo>
                    <a:pt x="85" y="155"/>
                  </a:lnTo>
                  <a:lnTo>
                    <a:pt x="84" y="155"/>
                  </a:lnTo>
                  <a:lnTo>
                    <a:pt x="82" y="156"/>
                  </a:lnTo>
                  <a:lnTo>
                    <a:pt x="82" y="157"/>
                  </a:lnTo>
                  <a:lnTo>
                    <a:pt x="81" y="157"/>
                  </a:lnTo>
                  <a:lnTo>
                    <a:pt x="80" y="157"/>
                  </a:lnTo>
                  <a:lnTo>
                    <a:pt x="81" y="156"/>
                  </a:lnTo>
                  <a:lnTo>
                    <a:pt x="81" y="155"/>
                  </a:lnTo>
                  <a:lnTo>
                    <a:pt x="80" y="155"/>
                  </a:lnTo>
                  <a:lnTo>
                    <a:pt x="79" y="155"/>
                  </a:lnTo>
                  <a:lnTo>
                    <a:pt x="78" y="155"/>
                  </a:lnTo>
                  <a:lnTo>
                    <a:pt x="76" y="156"/>
                  </a:lnTo>
                  <a:lnTo>
                    <a:pt x="75" y="156"/>
                  </a:lnTo>
                  <a:lnTo>
                    <a:pt x="75" y="157"/>
                  </a:lnTo>
                  <a:lnTo>
                    <a:pt x="74" y="157"/>
                  </a:lnTo>
                  <a:lnTo>
                    <a:pt x="74" y="156"/>
                  </a:lnTo>
                  <a:lnTo>
                    <a:pt x="73" y="157"/>
                  </a:lnTo>
                  <a:lnTo>
                    <a:pt x="73" y="156"/>
                  </a:lnTo>
                  <a:lnTo>
                    <a:pt x="72" y="156"/>
                  </a:lnTo>
                  <a:lnTo>
                    <a:pt x="71" y="155"/>
                  </a:lnTo>
                  <a:lnTo>
                    <a:pt x="70" y="154"/>
                  </a:lnTo>
                  <a:lnTo>
                    <a:pt x="69" y="153"/>
                  </a:lnTo>
                  <a:lnTo>
                    <a:pt x="67" y="153"/>
                  </a:lnTo>
                  <a:lnTo>
                    <a:pt x="67" y="152"/>
                  </a:lnTo>
                  <a:lnTo>
                    <a:pt x="67" y="150"/>
                  </a:lnTo>
                  <a:lnTo>
                    <a:pt x="67" y="149"/>
                  </a:lnTo>
                  <a:lnTo>
                    <a:pt x="65" y="148"/>
                  </a:lnTo>
                  <a:lnTo>
                    <a:pt x="64" y="146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3" y="142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3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1" y="138"/>
                  </a:lnTo>
                  <a:lnTo>
                    <a:pt x="61" y="137"/>
                  </a:lnTo>
                  <a:lnTo>
                    <a:pt x="60" y="137"/>
                  </a:lnTo>
                  <a:lnTo>
                    <a:pt x="60" y="136"/>
                  </a:lnTo>
                  <a:lnTo>
                    <a:pt x="60" y="135"/>
                  </a:lnTo>
                  <a:lnTo>
                    <a:pt x="59" y="136"/>
                  </a:lnTo>
                  <a:lnTo>
                    <a:pt x="59" y="135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8" y="135"/>
                  </a:lnTo>
                  <a:lnTo>
                    <a:pt x="58" y="134"/>
                  </a:lnTo>
                  <a:lnTo>
                    <a:pt x="59" y="134"/>
                  </a:lnTo>
                  <a:lnTo>
                    <a:pt x="59" y="133"/>
                  </a:lnTo>
                  <a:lnTo>
                    <a:pt x="60" y="133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2" y="130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1" y="126"/>
                  </a:lnTo>
                  <a:lnTo>
                    <a:pt x="60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9" y="122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7" y="119"/>
                  </a:lnTo>
                  <a:lnTo>
                    <a:pt x="57" y="118"/>
                  </a:lnTo>
                  <a:lnTo>
                    <a:pt x="58" y="118"/>
                  </a:lnTo>
                  <a:lnTo>
                    <a:pt x="58" y="117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1"/>
                  </a:lnTo>
                  <a:lnTo>
                    <a:pt x="58" y="110"/>
                  </a:lnTo>
                  <a:lnTo>
                    <a:pt x="58" y="109"/>
                  </a:lnTo>
                  <a:lnTo>
                    <a:pt x="59" y="109"/>
                  </a:lnTo>
                  <a:lnTo>
                    <a:pt x="59" y="108"/>
                  </a:lnTo>
                  <a:lnTo>
                    <a:pt x="60" y="108"/>
                  </a:lnTo>
                  <a:lnTo>
                    <a:pt x="60" y="107"/>
                  </a:lnTo>
                  <a:lnTo>
                    <a:pt x="59" y="107"/>
                  </a:lnTo>
                  <a:lnTo>
                    <a:pt x="59" y="106"/>
                  </a:lnTo>
                  <a:lnTo>
                    <a:pt x="60" y="104"/>
                  </a:lnTo>
                  <a:lnTo>
                    <a:pt x="60" y="103"/>
                  </a:lnTo>
                  <a:lnTo>
                    <a:pt x="61" y="103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0" y="99"/>
                  </a:lnTo>
                  <a:lnTo>
                    <a:pt x="59" y="99"/>
                  </a:lnTo>
                  <a:lnTo>
                    <a:pt x="58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1" y="101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8" y="101"/>
                  </a:lnTo>
                  <a:lnTo>
                    <a:pt x="47" y="101"/>
                  </a:lnTo>
                  <a:lnTo>
                    <a:pt x="46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2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1" y="101"/>
                  </a:lnTo>
                  <a:lnTo>
                    <a:pt x="40" y="101"/>
                  </a:lnTo>
                  <a:lnTo>
                    <a:pt x="40" y="99"/>
                  </a:lnTo>
                  <a:lnTo>
                    <a:pt x="39" y="98"/>
                  </a:lnTo>
                  <a:lnTo>
                    <a:pt x="38" y="98"/>
                  </a:lnTo>
                  <a:lnTo>
                    <a:pt x="38" y="97"/>
                  </a:lnTo>
                  <a:lnTo>
                    <a:pt x="36" y="96"/>
                  </a:lnTo>
                  <a:lnTo>
                    <a:pt x="35" y="95"/>
                  </a:lnTo>
                  <a:lnTo>
                    <a:pt x="35" y="93"/>
                  </a:lnTo>
                  <a:lnTo>
                    <a:pt x="34" y="92"/>
                  </a:lnTo>
                  <a:lnTo>
                    <a:pt x="33" y="92"/>
                  </a:lnTo>
                  <a:lnTo>
                    <a:pt x="32" y="92"/>
                  </a:lnTo>
                  <a:lnTo>
                    <a:pt x="30" y="92"/>
                  </a:lnTo>
                  <a:lnTo>
                    <a:pt x="29" y="92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7" y="91"/>
                  </a:lnTo>
                  <a:lnTo>
                    <a:pt x="26" y="91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3" y="92"/>
                  </a:lnTo>
                  <a:lnTo>
                    <a:pt x="21" y="91"/>
                  </a:lnTo>
                  <a:lnTo>
                    <a:pt x="21" y="92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6" y="91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3" y="89"/>
                  </a:lnTo>
                  <a:lnTo>
                    <a:pt x="12" y="88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1" y="68"/>
                  </a:lnTo>
                  <a:lnTo>
                    <a:pt x="1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8" y="53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4" y="62"/>
                  </a:lnTo>
                  <a:lnTo>
                    <a:pt x="13" y="62"/>
                  </a:lnTo>
                  <a:lnTo>
                    <a:pt x="13" y="63"/>
                  </a:lnTo>
                  <a:lnTo>
                    <a:pt x="14" y="64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5" y="65"/>
                  </a:lnTo>
                  <a:lnTo>
                    <a:pt x="15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4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5" y="66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7" y="70"/>
                  </a:lnTo>
                  <a:lnTo>
                    <a:pt x="17" y="72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21" y="70"/>
                  </a:lnTo>
                  <a:lnTo>
                    <a:pt x="23" y="70"/>
                  </a:lnTo>
                  <a:lnTo>
                    <a:pt x="23" y="68"/>
                  </a:lnTo>
                  <a:lnTo>
                    <a:pt x="24" y="68"/>
                  </a:lnTo>
                  <a:lnTo>
                    <a:pt x="24" y="67"/>
                  </a:lnTo>
                  <a:lnTo>
                    <a:pt x="25" y="67"/>
                  </a:lnTo>
                  <a:lnTo>
                    <a:pt x="24" y="66"/>
                  </a:lnTo>
                  <a:lnTo>
                    <a:pt x="24" y="65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4" y="61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1" y="58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4" y="44"/>
                  </a:lnTo>
                  <a:lnTo>
                    <a:pt x="33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3" y="44"/>
                  </a:lnTo>
                  <a:lnTo>
                    <a:pt x="33" y="43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8" y="44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9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1" y="50"/>
                  </a:lnTo>
                  <a:lnTo>
                    <a:pt x="53" y="51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1" y="52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5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7" y="56"/>
                  </a:lnTo>
                  <a:lnTo>
                    <a:pt x="58" y="56"/>
                  </a:lnTo>
                  <a:lnTo>
                    <a:pt x="59" y="56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62" y="55"/>
                  </a:lnTo>
                  <a:lnTo>
                    <a:pt x="63" y="55"/>
                  </a:lnTo>
                  <a:lnTo>
                    <a:pt x="64" y="55"/>
                  </a:lnTo>
                  <a:lnTo>
                    <a:pt x="65" y="55"/>
                  </a:lnTo>
                  <a:lnTo>
                    <a:pt x="67" y="55"/>
                  </a:lnTo>
                  <a:lnTo>
                    <a:pt x="69" y="55"/>
                  </a:lnTo>
                  <a:lnTo>
                    <a:pt x="71" y="55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4" y="55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6" y="56"/>
                  </a:lnTo>
                  <a:lnTo>
                    <a:pt x="76" y="57"/>
                  </a:lnTo>
                  <a:lnTo>
                    <a:pt x="78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8" y="58"/>
                  </a:lnTo>
                  <a:lnTo>
                    <a:pt x="79" y="58"/>
                  </a:lnTo>
                  <a:lnTo>
                    <a:pt x="78" y="58"/>
                  </a:lnTo>
                  <a:lnTo>
                    <a:pt x="78" y="57"/>
                  </a:lnTo>
                  <a:lnTo>
                    <a:pt x="80" y="58"/>
                  </a:lnTo>
                  <a:lnTo>
                    <a:pt x="82" y="60"/>
                  </a:lnTo>
                  <a:lnTo>
                    <a:pt x="84" y="60"/>
                  </a:lnTo>
                  <a:lnTo>
                    <a:pt x="85" y="60"/>
                  </a:lnTo>
                  <a:lnTo>
                    <a:pt x="86" y="61"/>
                  </a:lnTo>
                  <a:lnTo>
                    <a:pt x="85" y="60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7" y="60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3" y="57"/>
                  </a:lnTo>
                  <a:lnTo>
                    <a:pt x="92" y="57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99" y="56"/>
                  </a:lnTo>
                  <a:lnTo>
                    <a:pt x="101" y="56"/>
                  </a:lnTo>
                  <a:lnTo>
                    <a:pt x="99" y="56"/>
                  </a:lnTo>
                  <a:lnTo>
                    <a:pt x="99" y="55"/>
                  </a:lnTo>
                  <a:lnTo>
                    <a:pt x="98" y="55"/>
                  </a:lnTo>
                  <a:lnTo>
                    <a:pt x="96" y="55"/>
                  </a:lnTo>
                  <a:lnTo>
                    <a:pt x="95" y="55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4" y="55"/>
                  </a:lnTo>
                  <a:lnTo>
                    <a:pt x="94" y="53"/>
                  </a:lnTo>
                  <a:lnTo>
                    <a:pt x="95" y="53"/>
                  </a:lnTo>
                  <a:lnTo>
                    <a:pt x="95" y="55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3"/>
                  </a:lnTo>
                  <a:lnTo>
                    <a:pt x="99" y="53"/>
                  </a:lnTo>
                  <a:lnTo>
                    <a:pt x="101" y="53"/>
                  </a:lnTo>
                  <a:lnTo>
                    <a:pt x="102" y="55"/>
                  </a:lnTo>
                  <a:lnTo>
                    <a:pt x="103" y="53"/>
                  </a:lnTo>
                  <a:lnTo>
                    <a:pt x="104" y="53"/>
                  </a:lnTo>
                  <a:lnTo>
                    <a:pt x="105" y="53"/>
                  </a:lnTo>
                  <a:lnTo>
                    <a:pt x="106" y="53"/>
                  </a:lnTo>
                  <a:lnTo>
                    <a:pt x="107" y="53"/>
                  </a:lnTo>
                  <a:lnTo>
                    <a:pt x="108" y="53"/>
                  </a:lnTo>
                  <a:lnTo>
                    <a:pt x="109" y="53"/>
                  </a:lnTo>
                  <a:lnTo>
                    <a:pt x="110" y="52"/>
                  </a:lnTo>
                  <a:lnTo>
                    <a:pt x="110" y="53"/>
                  </a:lnTo>
                  <a:lnTo>
                    <a:pt x="112" y="53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6" y="53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9" y="53"/>
                  </a:lnTo>
                  <a:lnTo>
                    <a:pt x="118" y="53"/>
                  </a:lnTo>
                  <a:lnTo>
                    <a:pt x="117" y="53"/>
                  </a:lnTo>
                  <a:lnTo>
                    <a:pt x="117" y="55"/>
                  </a:lnTo>
                  <a:lnTo>
                    <a:pt x="116" y="53"/>
                  </a:lnTo>
                  <a:lnTo>
                    <a:pt x="116" y="55"/>
                  </a:lnTo>
                  <a:lnTo>
                    <a:pt x="115" y="55"/>
                  </a:lnTo>
                  <a:lnTo>
                    <a:pt x="114" y="55"/>
                  </a:lnTo>
                  <a:lnTo>
                    <a:pt x="112" y="55"/>
                  </a:lnTo>
                  <a:lnTo>
                    <a:pt x="110" y="55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8" y="56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09" y="56"/>
                  </a:lnTo>
                  <a:lnTo>
                    <a:pt x="109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7" y="57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9" y="57"/>
                  </a:lnTo>
                  <a:lnTo>
                    <a:pt x="110" y="57"/>
                  </a:lnTo>
                  <a:lnTo>
                    <a:pt x="110" y="58"/>
                  </a:lnTo>
                  <a:lnTo>
                    <a:pt x="110" y="60"/>
                  </a:lnTo>
                  <a:lnTo>
                    <a:pt x="110" y="61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09" y="60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0"/>
                  </a:lnTo>
                  <a:lnTo>
                    <a:pt x="107" y="60"/>
                  </a:lnTo>
                  <a:lnTo>
                    <a:pt x="107" y="61"/>
                  </a:lnTo>
                  <a:lnTo>
                    <a:pt x="107" y="60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10" y="58"/>
                  </a:lnTo>
                  <a:lnTo>
                    <a:pt x="112" y="58"/>
                  </a:lnTo>
                  <a:lnTo>
                    <a:pt x="112" y="60"/>
                  </a:lnTo>
                  <a:lnTo>
                    <a:pt x="114" y="61"/>
                  </a:lnTo>
                  <a:lnTo>
                    <a:pt x="114" y="62"/>
                  </a:lnTo>
                  <a:lnTo>
                    <a:pt x="115" y="62"/>
                  </a:lnTo>
                  <a:lnTo>
                    <a:pt x="115" y="63"/>
                  </a:lnTo>
                  <a:lnTo>
                    <a:pt x="115" y="64"/>
                  </a:lnTo>
                  <a:lnTo>
                    <a:pt x="115" y="63"/>
                  </a:lnTo>
                  <a:lnTo>
                    <a:pt x="116" y="63"/>
                  </a:lnTo>
                  <a:lnTo>
                    <a:pt x="116" y="62"/>
                  </a:lnTo>
                  <a:lnTo>
                    <a:pt x="116" y="61"/>
                  </a:lnTo>
                  <a:lnTo>
                    <a:pt x="116" y="62"/>
                  </a:lnTo>
                  <a:lnTo>
                    <a:pt x="116" y="63"/>
                  </a:lnTo>
                  <a:lnTo>
                    <a:pt x="116" y="64"/>
                  </a:lnTo>
                  <a:lnTo>
                    <a:pt x="116" y="62"/>
                  </a:lnTo>
                  <a:lnTo>
                    <a:pt x="117" y="62"/>
                  </a:lnTo>
                  <a:lnTo>
                    <a:pt x="118" y="62"/>
                  </a:lnTo>
                  <a:lnTo>
                    <a:pt x="117" y="62"/>
                  </a:lnTo>
                  <a:lnTo>
                    <a:pt x="116" y="62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2"/>
                  </a:lnTo>
                  <a:lnTo>
                    <a:pt x="119" y="62"/>
                  </a:lnTo>
                  <a:lnTo>
                    <a:pt x="119" y="63"/>
                  </a:lnTo>
                  <a:lnTo>
                    <a:pt x="119" y="64"/>
                  </a:lnTo>
                  <a:lnTo>
                    <a:pt x="120" y="63"/>
                  </a:lnTo>
                  <a:lnTo>
                    <a:pt x="120" y="64"/>
                  </a:lnTo>
                  <a:lnTo>
                    <a:pt x="120" y="65"/>
                  </a:lnTo>
                  <a:lnTo>
                    <a:pt x="120" y="64"/>
                  </a:lnTo>
                  <a:lnTo>
                    <a:pt x="120" y="63"/>
                  </a:lnTo>
                  <a:lnTo>
                    <a:pt x="119" y="63"/>
                  </a:lnTo>
                  <a:lnTo>
                    <a:pt x="120" y="63"/>
                  </a:lnTo>
                  <a:lnTo>
                    <a:pt x="121" y="63"/>
                  </a:lnTo>
                  <a:lnTo>
                    <a:pt x="122" y="63"/>
                  </a:lnTo>
                  <a:lnTo>
                    <a:pt x="121" y="63"/>
                  </a:lnTo>
                  <a:lnTo>
                    <a:pt x="121" y="62"/>
                  </a:lnTo>
                  <a:lnTo>
                    <a:pt x="122" y="62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24" y="64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7" y="65"/>
                  </a:lnTo>
                  <a:lnTo>
                    <a:pt x="129" y="65"/>
                  </a:lnTo>
                  <a:lnTo>
                    <a:pt x="129" y="66"/>
                  </a:lnTo>
                  <a:lnTo>
                    <a:pt x="130" y="66"/>
                  </a:lnTo>
                  <a:lnTo>
                    <a:pt x="130" y="67"/>
                  </a:lnTo>
                  <a:lnTo>
                    <a:pt x="130" y="68"/>
                  </a:lnTo>
                  <a:lnTo>
                    <a:pt x="129" y="68"/>
                  </a:lnTo>
                  <a:lnTo>
                    <a:pt x="127" y="70"/>
                  </a:lnTo>
                  <a:lnTo>
                    <a:pt x="127" y="72"/>
                  </a:lnTo>
                  <a:lnTo>
                    <a:pt x="127" y="70"/>
                  </a:lnTo>
                  <a:lnTo>
                    <a:pt x="129" y="70"/>
                  </a:lnTo>
                  <a:lnTo>
                    <a:pt x="129" y="68"/>
                  </a:lnTo>
                  <a:lnTo>
                    <a:pt x="129" y="70"/>
                  </a:lnTo>
                  <a:lnTo>
                    <a:pt x="129" y="72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6" y="74"/>
                  </a:lnTo>
                  <a:lnTo>
                    <a:pt x="126" y="75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5"/>
                  </a:lnTo>
                  <a:lnTo>
                    <a:pt x="122" y="76"/>
                  </a:lnTo>
                  <a:lnTo>
                    <a:pt x="122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2" y="76"/>
                  </a:lnTo>
                  <a:lnTo>
                    <a:pt x="124" y="76"/>
                  </a:lnTo>
                  <a:lnTo>
                    <a:pt x="124" y="77"/>
                  </a:lnTo>
                  <a:lnTo>
                    <a:pt x="125" y="77"/>
                  </a:lnTo>
                  <a:lnTo>
                    <a:pt x="126" y="77"/>
                  </a:lnTo>
                  <a:lnTo>
                    <a:pt x="126" y="76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9" y="76"/>
                  </a:lnTo>
                  <a:lnTo>
                    <a:pt x="130" y="76"/>
                  </a:lnTo>
                  <a:lnTo>
                    <a:pt x="131" y="76"/>
                  </a:lnTo>
                  <a:lnTo>
                    <a:pt x="132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5"/>
                  </a:lnTo>
                  <a:lnTo>
                    <a:pt x="137" y="75"/>
                  </a:lnTo>
                  <a:lnTo>
                    <a:pt x="137" y="76"/>
                  </a:lnTo>
                  <a:lnTo>
                    <a:pt x="138" y="76"/>
                  </a:lnTo>
                  <a:close/>
                  <a:moveTo>
                    <a:pt x="127" y="75"/>
                  </a:moveTo>
                  <a:lnTo>
                    <a:pt x="129" y="76"/>
                  </a:lnTo>
                  <a:lnTo>
                    <a:pt x="127" y="76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6" y="76"/>
                  </a:lnTo>
                  <a:lnTo>
                    <a:pt x="127" y="76"/>
                  </a:lnTo>
                  <a:lnTo>
                    <a:pt x="127" y="75"/>
                  </a:lnTo>
                  <a:close/>
                  <a:moveTo>
                    <a:pt x="129" y="72"/>
                  </a:moveTo>
                  <a:lnTo>
                    <a:pt x="130" y="72"/>
                  </a:lnTo>
                  <a:lnTo>
                    <a:pt x="130" y="73"/>
                  </a:lnTo>
                  <a:lnTo>
                    <a:pt x="129" y="73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9" y="73"/>
                  </a:lnTo>
                  <a:lnTo>
                    <a:pt x="129" y="72"/>
                  </a:lnTo>
                  <a:close/>
                  <a:moveTo>
                    <a:pt x="127" y="73"/>
                  </a:moveTo>
                  <a:lnTo>
                    <a:pt x="127" y="72"/>
                  </a:lnTo>
                  <a:lnTo>
                    <a:pt x="129" y="72"/>
                  </a:lnTo>
                  <a:lnTo>
                    <a:pt x="129" y="70"/>
                  </a:lnTo>
                  <a:lnTo>
                    <a:pt x="130" y="70"/>
                  </a:lnTo>
                  <a:lnTo>
                    <a:pt x="130" y="72"/>
                  </a:lnTo>
                  <a:lnTo>
                    <a:pt x="129" y="72"/>
                  </a:lnTo>
                  <a:lnTo>
                    <a:pt x="127" y="72"/>
                  </a:lnTo>
                  <a:lnTo>
                    <a:pt x="127" y="73"/>
                  </a:lnTo>
                  <a:close/>
                  <a:moveTo>
                    <a:pt x="130" y="70"/>
                  </a:moveTo>
                  <a:lnTo>
                    <a:pt x="129" y="70"/>
                  </a:lnTo>
                  <a:lnTo>
                    <a:pt x="129" y="68"/>
                  </a:lnTo>
                  <a:lnTo>
                    <a:pt x="130" y="68"/>
                  </a:lnTo>
                  <a:lnTo>
                    <a:pt x="130" y="70"/>
                  </a:lnTo>
                  <a:close/>
                  <a:moveTo>
                    <a:pt x="130" y="68"/>
                  </a:moveTo>
                  <a:lnTo>
                    <a:pt x="131" y="68"/>
                  </a:lnTo>
                  <a:lnTo>
                    <a:pt x="130" y="68"/>
                  </a:lnTo>
                  <a:lnTo>
                    <a:pt x="130" y="70"/>
                  </a:lnTo>
                  <a:lnTo>
                    <a:pt x="130" y="68"/>
                  </a:lnTo>
                  <a:close/>
                  <a:moveTo>
                    <a:pt x="98" y="52"/>
                  </a:moveTo>
                  <a:lnTo>
                    <a:pt x="98" y="53"/>
                  </a:lnTo>
                  <a:lnTo>
                    <a:pt x="98" y="52"/>
                  </a:lnTo>
                  <a:lnTo>
                    <a:pt x="96" y="52"/>
                  </a:lnTo>
                  <a:lnTo>
                    <a:pt x="98" y="52"/>
                  </a:lnTo>
                  <a:close/>
                  <a:moveTo>
                    <a:pt x="85" y="51"/>
                  </a:moveTo>
                  <a:lnTo>
                    <a:pt x="84" y="51"/>
                  </a:lnTo>
                  <a:lnTo>
                    <a:pt x="82" y="51"/>
                  </a:lnTo>
                  <a:lnTo>
                    <a:pt x="84" y="50"/>
                  </a:lnTo>
                  <a:lnTo>
                    <a:pt x="84" y="51"/>
                  </a:lnTo>
                  <a:lnTo>
                    <a:pt x="85" y="51"/>
                  </a:lnTo>
                  <a:close/>
                  <a:moveTo>
                    <a:pt x="99" y="49"/>
                  </a:moveTo>
                  <a:lnTo>
                    <a:pt x="99" y="50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4" y="51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5" y="49"/>
                  </a:lnTo>
                  <a:lnTo>
                    <a:pt x="95" y="50"/>
                  </a:lnTo>
                  <a:lnTo>
                    <a:pt x="96" y="50"/>
                  </a:lnTo>
                  <a:lnTo>
                    <a:pt x="96" y="49"/>
                  </a:lnTo>
                  <a:lnTo>
                    <a:pt x="98" y="49"/>
                  </a:lnTo>
                  <a:lnTo>
                    <a:pt x="99" y="49"/>
                  </a:lnTo>
                  <a:close/>
                  <a:moveTo>
                    <a:pt x="70" y="42"/>
                  </a:moveTo>
                  <a:lnTo>
                    <a:pt x="71" y="42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0" y="42"/>
                  </a:lnTo>
                  <a:close/>
                  <a:moveTo>
                    <a:pt x="75" y="42"/>
                  </a:moveTo>
                  <a:lnTo>
                    <a:pt x="74" y="42"/>
                  </a:lnTo>
                  <a:lnTo>
                    <a:pt x="75" y="42"/>
                  </a:lnTo>
                  <a:close/>
                  <a:moveTo>
                    <a:pt x="91" y="41"/>
                  </a:moveTo>
                  <a:lnTo>
                    <a:pt x="91" y="42"/>
                  </a:lnTo>
                  <a:lnTo>
                    <a:pt x="91" y="41"/>
                  </a:lnTo>
                  <a:close/>
                  <a:moveTo>
                    <a:pt x="69" y="42"/>
                  </a:moveTo>
                  <a:lnTo>
                    <a:pt x="69" y="43"/>
                  </a:lnTo>
                  <a:lnTo>
                    <a:pt x="67" y="43"/>
                  </a:lnTo>
                  <a:lnTo>
                    <a:pt x="69" y="43"/>
                  </a:lnTo>
                  <a:lnTo>
                    <a:pt x="69" y="42"/>
                  </a:lnTo>
                  <a:close/>
                  <a:moveTo>
                    <a:pt x="69" y="41"/>
                  </a:moveTo>
                  <a:lnTo>
                    <a:pt x="70" y="41"/>
                  </a:lnTo>
                  <a:lnTo>
                    <a:pt x="69" y="41"/>
                  </a:lnTo>
                  <a:lnTo>
                    <a:pt x="69" y="42"/>
                  </a:lnTo>
                  <a:lnTo>
                    <a:pt x="69" y="41"/>
                  </a:lnTo>
                  <a:close/>
                  <a:moveTo>
                    <a:pt x="101" y="0"/>
                  </a:moveTo>
                  <a:lnTo>
                    <a:pt x="102" y="0"/>
                  </a:lnTo>
                  <a:lnTo>
                    <a:pt x="101" y="0"/>
                  </a:lnTo>
                  <a:close/>
                  <a:moveTo>
                    <a:pt x="124" y="76"/>
                  </a:moveTo>
                  <a:lnTo>
                    <a:pt x="125" y="76"/>
                  </a:lnTo>
                  <a:lnTo>
                    <a:pt x="125" y="77"/>
                  </a:lnTo>
                  <a:lnTo>
                    <a:pt x="125" y="76"/>
                  </a:lnTo>
                  <a:lnTo>
                    <a:pt x="124" y="76"/>
                  </a:lnTo>
                  <a:lnTo>
                    <a:pt x="122" y="76"/>
                  </a:lnTo>
                  <a:lnTo>
                    <a:pt x="124" y="76"/>
                  </a:lnTo>
                  <a:close/>
                  <a:moveTo>
                    <a:pt x="131" y="74"/>
                  </a:moveTo>
                  <a:lnTo>
                    <a:pt x="131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30" y="75"/>
                  </a:lnTo>
                  <a:lnTo>
                    <a:pt x="131" y="75"/>
                  </a:lnTo>
                  <a:lnTo>
                    <a:pt x="131" y="74"/>
                  </a:lnTo>
                  <a:close/>
                  <a:moveTo>
                    <a:pt x="129" y="74"/>
                  </a:moveTo>
                  <a:lnTo>
                    <a:pt x="129" y="73"/>
                  </a:lnTo>
                  <a:lnTo>
                    <a:pt x="130" y="73"/>
                  </a:lnTo>
                  <a:lnTo>
                    <a:pt x="131" y="73"/>
                  </a:lnTo>
                  <a:lnTo>
                    <a:pt x="131" y="74"/>
                  </a:lnTo>
                  <a:lnTo>
                    <a:pt x="130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6" y="75"/>
                  </a:lnTo>
                  <a:lnTo>
                    <a:pt x="126" y="76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7" y="74"/>
                  </a:lnTo>
                  <a:lnTo>
                    <a:pt x="129" y="74"/>
                  </a:lnTo>
                  <a:close/>
                  <a:moveTo>
                    <a:pt x="115" y="62"/>
                  </a:moveTo>
                  <a:lnTo>
                    <a:pt x="115" y="63"/>
                  </a:lnTo>
                  <a:lnTo>
                    <a:pt x="115" y="62"/>
                  </a:lnTo>
                  <a:close/>
                  <a:moveTo>
                    <a:pt x="116" y="61"/>
                  </a:moveTo>
                  <a:lnTo>
                    <a:pt x="115" y="61"/>
                  </a:lnTo>
                  <a:lnTo>
                    <a:pt x="116" y="61"/>
                  </a:lnTo>
                  <a:close/>
                  <a:moveTo>
                    <a:pt x="110" y="57"/>
                  </a:moveTo>
                  <a:lnTo>
                    <a:pt x="109" y="57"/>
                  </a:lnTo>
                  <a:lnTo>
                    <a:pt x="109" y="56"/>
                  </a:lnTo>
                  <a:lnTo>
                    <a:pt x="110" y="56"/>
                  </a:lnTo>
                  <a:lnTo>
                    <a:pt x="110" y="57"/>
                  </a:lnTo>
                  <a:close/>
                  <a:moveTo>
                    <a:pt x="95" y="52"/>
                  </a:moveTo>
                  <a:lnTo>
                    <a:pt x="94" y="52"/>
                  </a:lnTo>
                  <a:lnTo>
                    <a:pt x="95" y="52"/>
                  </a:lnTo>
                  <a:close/>
                </a:path>
              </a:pathLst>
            </a:custGeom>
            <a:solidFill>
              <a:srgbClr val="C7E9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4E2EAA58-105D-1757-5A91-8A1A037664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1030288"/>
              <a:ext cx="1012825" cy="1485900"/>
            </a:xfrm>
            <a:custGeom>
              <a:avLst/>
              <a:gdLst>
                <a:gd name="T0" fmla="*/ 209 w 638"/>
                <a:gd name="T1" fmla="*/ 723 h 936"/>
                <a:gd name="T2" fmla="*/ 230 w 638"/>
                <a:gd name="T3" fmla="*/ 686 h 936"/>
                <a:gd name="T4" fmla="*/ 204 w 638"/>
                <a:gd name="T5" fmla="*/ 649 h 936"/>
                <a:gd name="T6" fmla="*/ 185 w 638"/>
                <a:gd name="T7" fmla="*/ 595 h 936"/>
                <a:gd name="T8" fmla="*/ 507 w 638"/>
                <a:gd name="T9" fmla="*/ 578 h 936"/>
                <a:gd name="T10" fmla="*/ 571 w 638"/>
                <a:gd name="T11" fmla="*/ 504 h 936"/>
                <a:gd name="T12" fmla="*/ 15 w 638"/>
                <a:gd name="T13" fmla="*/ 409 h 936"/>
                <a:gd name="T14" fmla="*/ 576 w 638"/>
                <a:gd name="T15" fmla="*/ 268 h 936"/>
                <a:gd name="T16" fmla="*/ 555 w 638"/>
                <a:gd name="T17" fmla="*/ 229 h 936"/>
                <a:gd name="T18" fmla="*/ 539 w 638"/>
                <a:gd name="T19" fmla="*/ 336 h 936"/>
                <a:gd name="T20" fmla="*/ 563 w 638"/>
                <a:gd name="T21" fmla="*/ 436 h 936"/>
                <a:gd name="T22" fmla="*/ 552 w 638"/>
                <a:gd name="T23" fmla="*/ 462 h 936"/>
                <a:gd name="T24" fmla="*/ 541 w 638"/>
                <a:gd name="T25" fmla="*/ 515 h 936"/>
                <a:gd name="T26" fmla="*/ 546 w 638"/>
                <a:gd name="T27" fmla="*/ 553 h 936"/>
                <a:gd name="T28" fmla="*/ 479 w 638"/>
                <a:gd name="T29" fmla="*/ 574 h 936"/>
                <a:gd name="T30" fmla="*/ 516 w 638"/>
                <a:gd name="T31" fmla="*/ 620 h 936"/>
                <a:gd name="T32" fmla="*/ 524 w 638"/>
                <a:gd name="T33" fmla="*/ 664 h 936"/>
                <a:gd name="T34" fmla="*/ 489 w 638"/>
                <a:gd name="T35" fmla="*/ 637 h 936"/>
                <a:gd name="T36" fmla="*/ 476 w 638"/>
                <a:gd name="T37" fmla="*/ 677 h 936"/>
                <a:gd name="T38" fmla="*/ 494 w 638"/>
                <a:gd name="T39" fmla="*/ 712 h 936"/>
                <a:gd name="T40" fmla="*/ 424 w 638"/>
                <a:gd name="T41" fmla="*/ 732 h 936"/>
                <a:gd name="T42" fmla="*/ 388 w 638"/>
                <a:gd name="T43" fmla="*/ 790 h 936"/>
                <a:gd name="T44" fmla="*/ 343 w 638"/>
                <a:gd name="T45" fmla="*/ 805 h 936"/>
                <a:gd name="T46" fmla="*/ 332 w 638"/>
                <a:gd name="T47" fmla="*/ 857 h 936"/>
                <a:gd name="T48" fmla="*/ 318 w 638"/>
                <a:gd name="T49" fmla="*/ 884 h 936"/>
                <a:gd name="T50" fmla="*/ 306 w 638"/>
                <a:gd name="T51" fmla="*/ 931 h 936"/>
                <a:gd name="T52" fmla="*/ 283 w 638"/>
                <a:gd name="T53" fmla="*/ 911 h 936"/>
                <a:gd name="T54" fmla="*/ 249 w 638"/>
                <a:gd name="T55" fmla="*/ 894 h 936"/>
                <a:gd name="T56" fmla="*/ 233 w 638"/>
                <a:gd name="T57" fmla="*/ 838 h 936"/>
                <a:gd name="T58" fmla="*/ 217 w 638"/>
                <a:gd name="T59" fmla="*/ 826 h 936"/>
                <a:gd name="T60" fmla="*/ 218 w 638"/>
                <a:gd name="T61" fmla="*/ 778 h 936"/>
                <a:gd name="T62" fmla="*/ 207 w 638"/>
                <a:gd name="T63" fmla="*/ 761 h 936"/>
                <a:gd name="T64" fmla="*/ 221 w 638"/>
                <a:gd name="T65" fmla="*/ 730 h 936"/>
                <a:gd name="T66" fmla="*/ 232 w 638"/>
                <a:gd name="T67" fmla="*/ 707 h 936"/>
                <a:gd name="T68" fmla="*/ 226 w 638"/>
                <a:gd name="T69" fmla="*/ 671 h 936"/>
                <a:gd name="T70" fmla="*/ 208 w 638"/>
                <a:gd name="T71" fmla="*/ 639 h 936"/>
                <a:gd name="T72" fmla="*/ 190 w 638"/>
                <a:gd name="T73" fmla="*/ 621 h 936"/>
                <a:gd name="T74" fmla="*/ 179 w 638"/>
                <a:gd name="T75" fmla="*/ 558 h 936"/>
                <a:gd name="T76" fmla="*/ 151 w 638"/>
                <a:gd name="T77" fmla="*/ 494 h 936"/>
                <a:gd name="T78" fmla="*/ 83 w 638"/>
                <a:gd name="T79" fmla="*/ 461 h 936"/>
                <a:gd name="T80" fmla="*/ 37 w 638"/>
                <a:gd name="T81" fmla="*/ 425 h 936"/>
                <a:gd name="T82" fmla="*/ 25 w 638"/>
                <a:gd name="T83" fmla="*/ 392 h 936"/>
                <a:gd name="T84" fmla="*/ 71 w 638"/>
                <a:gd name="T85" fmla="*/ 319 h 936"/>
                <a:gd name="T86" fmla="*/ 83 w 638"/>
                <a:gd name="T87" fmla="*/ 217 h 936"/>
                <a:gd name="T88" fmla="*/ 170 w 638"/>
                <a:gd name="T89" fmla="*/ 179 h 936"/>
                <a:gd name="T90" fmla="*/ 208 w 638"/>
                <a:gd name="T91" fmla="*/ 139 h 936"/>
                <a:gd name="T92" fmla="*/ 298 w 638"/>
                <a:gd name="T93" fmla="*/ 111 h 936"/>
                <a:gd name="T94" fmla="*/ 302 w 638"/>
                <a:gd name="T95" fmla="*/ 70 h 936"/>
                <a:gd name="T96" fmla="*/ 352 w 638"/>
                <a:gd name="T97" fmla="*/ 60 h 936"/>
                <a:gd name="T98" fmla="*/ 453 w 638"/>
                <a:gd name="T99" fmla="*/ 10 h 936"/>
                <a:gd name="T100" fmla="*/ 477 w 638"/>
                <a:gd name="T101" fmla="*/ 50 h 936"/>
                <a:gd name="T102" fmla="*/ 416 w 638"/>
                <a:gd name="T103" fmla="*/ 152 h 936"/>
                <a:gd name="T104" fmla="*/ 528 w 638"/>
                <a:gd name="T105" fmla="*/ 186 h 936"/>
                <a:gd name="T106" fmla="*/ 585 w 638"/>
                <a:gd name="T107" fmla="*/ 158 h 936"/>
                <a:gd name="T108" fmla="*/ 224 w 638"/>
                <a:gd name="T109" fmla="*/ 822 h 936"/>
                <a:gd name="T110" fmla="*/ 220 w 638"/>
                <a:gd name="T111" fmla="*/ 747 h 936"/>
                <a:gd name="T112" fmla="*/ 310 w 638"/>
                <a:gd name="T113" fmla="*/ 913 h 936"/>
                <a:gd name="T114" fmla="*/ 149 w 638"/>
                <a:gd name="T115" fmla="*/ 495 h 936"/>
                <a:gd name="T116" fmla="*/ 342 w 638"/>
                <a:gd name="T117" fmla="*/ 55 h 936"/>
                <a:gd name="T118" fmla="*/ 256 w 638"/>
                <a:gd name="T119" fmla="*/ 908 h 936"/>
                <a:gd name="T120" fmla="*/ 207 w 638"/>
                <a:gd name="T121" fmla="*/ 773 h 936"/>
                <a:gd name="T122" fmla="*/ 205 w 638"/>
                <a:gd name="T123" fmla="*/ 636 h 936"/>
                <a:gd name="T124" fmla="*/ 0 w 638"/>
                <a:gd name="T125" fmla="*/ 36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8" h="936">
                  <a:moveTo>
                    <a:pt x="288" y="917"/>
                  </a:moveTo>
                  <a:lnTo>
                    <a:pt x="288" y="919"/>
                  </a:lnTo>
                  <a:lnTo>
                    <a:pt x="287" y="919"/>
                  </a:lnTo>
                  <a:lnTo>
                    <a:pt x="287" y="921"/>
                  </a:lnTo>
                  <a:lnTo>
                    <a:pt x="286" y="921"/>
                  </a:lnTo>
                  <a:lnTo>
                    <a:pt x="286" y="919"/>
                  </a:lnTo>
                  <a:lnTo>
                    <a:pt x="287" y="917"/>
                  </a:lnTo>
                  <a:lnTo>
                    <a:pt x="288" y="917"/>
                  </a:lnTo>
                  <a:close/>
                  <a:moveTo>
                    <a:pt x="281" y="916"/>
                  </a:moveTo>
                  <a:lnTo>
                    <a:pt x="281" y="915"/>
                  </a:lnTo>
                  <a:lnTo>
                    <a:pt x="281" y="914"/>
                  </a:lnTo>
                  <a:lnTo>
                    <a:pt x="279" y="914"/>
                  </a:lnTo>
                  <a:lnTo>
                    <a:pt x="278" y="914"/>
                  </a:lnTo>
                  <a:lnTo>
                    <a:pt x="278" y="915"/>
                  </a:lnTo>
                  <a:lnTo>
                    <a:pt x="279" y="916"/>
                  </a:lnTo>
                  <a:lnTo>
                    <a:pt x="278" y="916"/>
                  </a:lnTo>
                  <a:lnTo>
                    <a:pt x="278" y="917"/>
                  </a:lnTo>
                  <a:lnTo>
                    <a:pt x="279" y="917"/>
                  </a:lnTo>
                  <a:lnTo>
                    <a:pt x="281" y="917"/>
                  </a:lnTo>
                  <a:lnTo>
                    <a:pt x="282" y="917"/>
                  </a:lnTo>
                  <a:lnTo>
                    <a:pt x="282" y="919"/>
                  </a:lnTo>
                  <a:lnTo>
                    <a:pt x="282" y="921"/>
                  </a:lnTo>
                  <a:lnTo>
                    <a:pt x="283" y="921"/>
                  </a:lnTo>
                  <a:lnTo>
                    <a:pt x="283" y="919"/>
                  </a:lnTo>
                  <a:lnTo>
                    <a:pt x="283" y="917"/>
                  </a:lnTo>
                  <a:lnTo>
                    <a:pt x="281" y="916"/>
                  </a:lnTo>
                  <a:close/>
                  <a:moveTo>
                    <a:pt x="282" y="913"/>
                  </a:moveTo>
                  <a:lnTo>
                    <a:pt x="281" y="914"/>
                  </a:lnTo>
                  <a:lnTo>
                    <a:pt x="282" y="914"/>
                  </a:lnTo>
                  <a:lnTo>
                    <a:pt x="282" y="913"/>
                  </a:lnTo>
                  <a:close/>
                  <a:moveTo>
                    <a:pt x="242" y="884"/>
                  </a:moveTo>
                  <a:lnTo>
                    <a:pt x="243" y="884"/>
                  </a:lnTo>
                  <a:lnTo>
                    <a:pt x="243" y="885"/>
                  </a:lnTo>
                  <a:lnTo>
                    <a:pt x="244" y="884"/>
                  </a:lnTo>
                  <a:lnTo>
                    <a:pt x="244" y="883"/>
                  </a:lnTo>
                  <a:lnTo>
                    <a:pt x="243" y="883"/>
                  </a:lnTo>
                  <a:lnTo>
                    <a:pt x="242" y="883"/>
                  </a:lnTo>
                  <a:lnTo>
                    <a:pt x="242" y="884"/>
                  </a:lnTo>
                  <a:close/>
                  <a:moveTo>
                    <a:pt x="339" y="832"/>
                  </a:moveTo>
                  <a:lnTo>
                    <a:pt x="340" y="833"/>
                  </a:lnTo>
                  <a:lnTo>
                    <a:pt x="341" y="833"/>
                  </a:lnTo>
                  <a:lnTo>
                    <a:pt x="341" y="832"/>
                  </a:lnTo>
                  <a:lnTo>
                    <a:pt x="341" y="831"/>
                  </a:lnTo>
                  <a:lnTo>
                    <a:pt x="340" y="831"/>
                  </a:lnTo>
                  <a:lnTo>
                    <a:pt x="339" y="831"/>
                  </a:lnTo>
                  <a:lnTo>
                    <a:pt x="339" y="830"/>
                  </a:lnTo>
                  <a:lnTo>
                    <a:pt x="336" y="830"/>
                  </a:lnTo>
                  <a:lnTo>
                    <a:pt x="336" y="831"/>
                  </a:lnTo>
                  <a:lnTo>
                    <a:pt x="336" y="832"/>
                  </a:lnTo>
                  <a:lnTo>
                    <a:pt x="339" y="832"/>
                  </a:lnTo>
                  <a:close/>
                  <a:moveTo>
                    <a:pt x="237" y="828"/>
                  </a:moveTo>
                  <a:lnTo>
                    <a:pt x="236" y="828"/>
                  </a:lnTo>
                  <a:lnTo>
                    <a:pt x="236" y="826"/>
                  </a:lnTo>
                  <a:lnTo>
                    <a:pt x="235" y="826"/>
                  </a:lnTo>
                  <a:lnTo>
                    <a:pt x="235" y="825"/>
                  </a:lnTo>
                  <a:lnTo>
                    <a:pt x="232" y="826"/>
                  </a:lnTo>
                  <a:lnTo>
                    <a:pt x="233" y="826"/>
                  </a:lnTo>
                  <a:lnTo>
                    <a:pt x="233" y="828"/>
                  </a:lnTo>
                  <a:lnTo>
                    <a:pt x="232" y="828"/>
                  </a:lnTo>
                  <a:lnTo>
                    <a:pt x="230" y="828"/>
                  </a:lnTo>
                  <a:lnTo>
                    <a:pt x="229" y="828"/>
                  </a:lnTo>
                  <a:lnTo>
                    <a:pt x="229" y="830"/>
                  </a:lnTo>
                  <a:lnTo>
                    <a:pt x="230" y="830"/>
                  </a:lnTo>
                  <a:lnTo>
                    <a:pt x="232" y="830"/>
                  </a:lnTo>
                  <a:lnTo>
                    <a:pt x="232" y="831"/>
                  </a:lnTo>
                  <a:lnTo>
                    <a:pt x="233" y="831"/>
                  </a:lnTo>
                  <a:lnTo>
                    <a:pt x="232" y="832"/>
                  </a:lnTo>
                  <a:lnTo>
                    <a:pt x="235" y="833"/>
                  </a:lnTo>
                  <a:lnTo>
                    <a:pt x="236" y="833"/>
                  </a:lnTo>
                  <a:lnTo>
                    <a:pt x="237" y="832"/>
                  </a:lnTo>
                  <a:lnTo>
                    <a:pt x="237" y="830"/>
                  </a:lnTo>
                  <a:lnTo>
                    <a:pt x="237" y="828"/>
                  </a:lnTo>
                  <a:close/>
                  <a:moveTo>
                    <a:pt x="334" y="823"/>
                  </a:moveTo>
                  <a:lnTo>
                    <a:pt x="334" y="824"/>
                  </a:lnTo>
                  <a:lnTo>
                    <a:pt x="335" y="825"/>
                  </a:lnTo>
                  <a:lnTo>
                    <a:pt x="335" y="826"/>
                  </a:lnTo>
                  <a:lnTo>
                    <a:pt x="336" y="828"/>
                  </a:lnTo>
                  <a:lnTo>
                    <a:pt x="339" y="828"/>
                  </a:lnTo>
                  <a:lnTo>
                    <a:pt x="339" y="826"/>
                  </a:lnTo>
                  <a:lnTo>
                    <a:pt x="336" y="826"/>
                  </a:lnTo>
                  <a:lnTo>
                    <a:pt x="336" y="825"/>
                  </a:lnTo>
                  <a:lnTo>
                    <a:pt x="339" y="825"/>
                  </a:lnTo>
                  <a:lnTo>
                    <a:pt x="336" y="824"/>
                  </a:lnTo>
                  <a:lnTo>
                    <a:pt x="336" y="823"/>
                  </a:lnTo>
                  <a:lnTo>
                    <a:pt x="335" y="822"/>
                  </a:lnTo>
                  <a:lnTo>
                    <a:pt x="334" y="821"/>
                  </a:lnTo>
                  <a:lnTo>
                    <a:pt x="333" y="821"/>
                  </a:lnTo>
                  <a:lnTo>
                    <a:pt x="333" y="822"/>
                  </a:lnTo>
                  <a:lnTo>
                    <a:pt x="333" y="823"/>
                  </a:lnTo>
                  <a:lnTo>
                    <a:pt x="334" y="823"/>
                  </a:lnTo>
                  <a:close/>
                  <a:moveTo>
                    <a:pt x="345" y="810"/>
                  </a:moveTo>
                  <a:lnTo>
                    <a:pt x="344" y="810"/>
                  </a:lnTo>
                  <a:lnTo>
                    <a:pt x="344" y="811"/>
                  </a:lnTo>
                  <a:lnTo>
                    <a:pt x="345" y="811"/>
                  </a:lnTo>
                  <a:lnTo>
                    <a:pt x="346" y="813"/>
                  </a:lnTo>
                  <a:lnTo>
                    <a:pt x="347" y="813"/>
                  </a:lnTo>
                  <a:lnTo>
                    <a:pt x="347" y="811"/>
                  </a:lnTo>
                  <a:lnTo>
                    <a:pt x="347" y="810"/>
                  </a:lnTo>
                  <a:lnTo>
                    <a:pt x="346" y="810"/>
                  </a:lnTo>
                  <a:lnTo>
                    <a:pt x="345" y="810"/>
                  </a:lnTo>
                  <a:close/>
                  <a:moveTo>
                    <a:pt x="372" y="802"/>
                  </a:moveTo>
                  <a:lnTo>
                    <a:pt x="372" y="803"/>
                  </a:lnTo>
                  <a:lnTo>
                    <a:pt x="373" y="803"/>
                  </a:lnTo>
                  <a:lnTo>
                    <a:pt x="373" y="804"/>
                  </a:lnTo>
                  <a:lnTo>
                    <a:pt x="374" y="804"/>
                  </a:lnTo>
                  <a:lnTo>
                    <a:pt x="374" y="803"/>
                  </a:lnTo>
                  <a:lnTo>
                    <a:pt x="374" y="802"/>
                  </a:lnTo>
                  <a:lnTo>
                    <a:pt x="373" y="801"/>
                  </a:lnTo>
                  <a:lnTo>
                    <a:pt x="372" y="802"/>
                  </a:lnTo>
                  <a:close/>
                  <a:moveTo>
                    <a:pt x="212" y="738"/>
                  </a:moveTo>
                  <a:lnTo>
                    <a:pt x="212" y="739"/>
                  </a:lnTo>
                  <a:lnTo>
                    <a:pt x="213" y="738"/>
                  </a:lnTo>
                  <a:lnTo>
                    <a:pt x="213" y="735"/>
                  </a:lnTo>
                  <a:lnTo>
                    <a:pt x="212" y="735"/>
                  </a:lnTo>
                  <a:lnTo>
                    <a:pt x="210" y="735"/>
                  </a:lnTo>
                  <a:lnTo>
                    <a:pt x="209" y="735"/>
                  </a:lnTo>
                  <a:lnTo>
                    <a:pt x="209" y="738"/>
                  </a:lnTo>
                  <a:lnTo>
                    <a:pt x="210" y="738"/>
                  </a:lnTo>
                  <a:lnTo>
                    <a:pt x="212" y="738"/>
                  </a:lnTo>
                  <a:close/>
                  <a:moveTo>
                    <a:pt x="205" y="731"/>
                  </a:moveTo>
                  <a:lnTo>
                    <a:pt x="204" y="732"/>
                  </a:lnTo>
                  <a:lnTo>
                    <a:pt x="205" y="732"/>
                  </a:lnTo>
                  <a:lnTo>
                    <a:pt x="205" y="733"/>
                  </a:lnTo>
                  <a:lnTo>
                    <a:pt x="206" y="732"/>
                  </a:lnTo>
                  <a:lnTo>
                    <a:pt x="206" y="731"/>
                  </a:lnTo>
                  <a:lnTo>
                    <a:pt x="205" y="731"/>
                  </a:lnTo>
                  <a:close/>
                  <a:moveTo>
                    <a:pt x="204" y="733"/>
                  </a:moveTo>
                  <a:lnTo>
                    <a:pt x="205" y="733"/>
                  </a:lnTo>
                  <a:lnTo>
                    <a:pt x="204" y="732"/>
                  </a:lnTo>
                  <a:lnTo>
                    <a:pt x="204" y="733"/>
                  </a:lnTo>
                  <a:close/>
                  <a:moveTo>
                    <a:pt x="212" y="720"/>
                  </a:moveTo>
                  <a:lnTo>
                    <a:pt x="212" y="722"/>
                  </a:lnTo>
                  <a:lnTo>
                    <a:pt x="210" y="722"/>
                  </a:lnTo>
                  <a:lnTo>
                    <a:pt x="210" y="723"/>
                  </a:lnTo>
                  <a:lnTo>
                    <a:pt x="209" y="723"/>
                  </a:lnTo>
                  <a:lnTo>
                    <a:pt x="207" y="723"/>
                  </a:lnTo>
                  <a:lnTo>
                    <a:pt x="207" y="724"/>
                  </a:lnTo>
                  <a:lnTo>
                    <a:pt x="207" y="725"/>
                  </a:lnTo>
                  <a:lnTo>
                    <a:pt x="208" y="724"/>
                  </a:lnTo>
                  <a:lnTo>
                    <a:pt x="210" y="724"/>
                  </a:lnTo>
                  <a:lnTo>
                    <a:pt x="212" y="724"/>
                  </a:lnTo>
                  <a:lnTo>
                    <a:pt x="213" y="723"/>
                  </a:lnTo>
                  <a:lnTo>
                    <a:pt x="214" y="723"/>
                  </a:lnTo>
                  <a:lnTo>
                    <a:pt x="215" y="723"/>
                  </a:lnTo>
                  <a:lnTo>
                    <a:pt x="217" y="722"/>
                  </a:lnTo>
                  <a:lnTo>
                    <a:pt x="215" y="720"/>
                  </a:lnTo>
                  <a:lnTo>
                    <a:pt x="215" y="722"/>
                  </a:lnTo>
                  <a:lnTo>
                    <a:pt x="213" y="722"/>
                  </a:lnTo>
                  <a:lnTo>
                    <a:pt x="213" y="720"/>
                  </a:lnTo>
                  <a:lnTo>
                    <a:pt x="212" y="720"/>
                  </a:lnTo>
                  <a:close/>
                  <a:moveTo>
                    <a:pt x="198" y="705"/>
                  </a:moveTo>
                  <a:lnTo>
                    <a:pt x="199" y="705"/>
                  </a:lnTo>
                  <a:lnTo>
                    <a:pt x="202" y="705"/>
                  </a:lnTo>
                  <a:lnTo>
                    <a:pt x="202" y="707"/>
                  </a:lnTo>
                  <a:lnTo>
                    <a:pt x="203" y="707"/>
                  </a:lnTo>
                  <a:lnTo>
                    <a:pt x="203" y="705"/>
                  </a:lnTo>
                  <a:lnTo>
                    <a:pt x="205" y="704"/>
                  </a:lnTo>
                  <a:lnTo>
                    <a:pt x="206" y="704"/>
                  </a:lnTo>
                  <a:lnTo>
                    <a:pt x="208" y="702"/>
                  </a:lnTo>
                  <a:lnTo>
                    <a:pt x="209" y="702"/>
                  </a:lnTo>
                  <a:lnTo>
                    <a:pt x="214" y="700"/>
                  </a:lnTo>
                  <a:lnTo>
                    <a:pt x="215" y="700"/>
                  </a:lnTo>
                  <a:lnTo>
                    <a:pt x="217" y="699"/>
                  </a:lnTo>
                  <a:lnTo>
                    <a:pt x="218" y="698"/>
                  </a:lnTo>
                  <a:lnTo>
                    <a:pt x="219" y="696"/>
                  </a:lnTo>
                  <a:lnTo>
                    <a:pt x="219" y="695"/>
                  </a:lnTo>
                  <a:lnTo>
                    <a:pt x="218" y="694"/>
                  </a:lnTo>
                  <a:lnTo>
                    <a:pt x="219" y="694"/>
                  </a:lnTo>
                  <a:lnTo>
                    <a:pt x="219" y="693"/>
                  </a:lnTo>
                  <a:lnTo>
                    <a:pt x="219" y="691"/>
                  </a:lnTo>
                  <a:lnTo>
                    <a:pt x="219" y="689"/>
                  </a:lnTo>
                  <a:lnTo>
                    <a:pt x="218" y="689"/>
                  </a:lnTo>
                  <a:lnTo>
                    <a:pt x="215" y="688"/>
                  </a:lnTo>
                  <a:lnTo>
                    <a:pt x="214" y="687"/>
                  </a:lnTo>
                  <a:lnTo>
                    <a:pt x="213" y="687"/>
                  </a:lnTo>
                  <a:lnTo>
                    <a:pt x="212" y="686"/>
                  </a:lnTo>
                  <a:lnTo>
                    <a:pt x="210" y="685"/>
                  </a:lnTo>
                  <a:lnTo>
                    <a:pt x="209" y="684"/>
                  </a:lnTo>
                  <a:lnTo>
                    <a:pt x="208" y="682"/>
                  </a:lnTo>
                  <a:lnTo>
                    <a:pt x="208" y="681"/>
                  </a:lnTo>
                  <a:lnTo>
                    <a:pt x="207" y="681"/>
                  </a:lnTo>
                  <a:lnTo>
                    <a:pt x="207" y="679"/>
                  </a:lnTo>
                  <a:lnTo>
                    <a:pt x="206" y="678"/>
                  </a:lnTo>
                  <a:lnTo>
                    <a:pt x="205" y="677"/>
                  </a:lnTo>
                  <a:lnTo>
                    <a:pt x="204" y="677"/>
                  </a:lnTo>
                  <a:lnTo>
                    <a:pt x="203" y="676"/>
                  </a:lnTo>
                  <a:lnTo>
                    <a:pt x="199" y="676"/>
                  </a:lnTo>
                  <a:lnTo>
                    <a:pt x="198" y="674"/>
                  </a:lnTo>
                  <a:lnTo>
                    <a:pt x="194" y="673"/>
                  </a:lnTo>
                  <a:lnTo>
                    <a:pt x="193" y="673"/>
                  </a:lnTo>
                  <a:lnTo>
                    <a:pt x="191" y="676"/>
                  </a:lnTo>
                  <a:lnTo>
                    <a:pt x="190" y="676"/>
                  </a:lnTo>
                  <a:lnTo>
                    <a:pt x="190" y="677"/>
                  </a:lnTo>
                  <a:lnTo>
                    <a:pt x="189" y="678"/>
                  </a:lnTo>
                  <a:lnTo>
                    <a:pt x="190" y="681"/>
                  </a:lnTo>
                  <a:lnTo>
                    <a:pt x="190" y="682"/>
                  </a:lnTo>
                  <a:lnTo>
                    <a:pt x="190" y="683"/>
                  </a:lnTo>
                  <a:lnTo>
                    <a:pt x="192" y="684"/>
                  </a:lnTo>
                  <a:lnTo>
                    <a:pt x="194" y="685"/>
                  </a:lnTo>
                  <a:lnTo>
                    <a:pt x="195" y="685"/>
                  </a:lnTo>
                  <a:lnTo>
                    <a:pt x="195" y="686"/>
                  </a:lnTo>
                  <a:lnTo>
                    <a:pt x="191" y="685"/>
                  </a:lnTo>
                  <a:lnTo>
                    <a:pt x="191" y="684"/>
                  </a:lnTo>
                  <a:lnTo>
                    <a:pt x="190" y="684"/>
                  </a:lnTo>
                  <a:lnTo>
                    <a:pt x="190" y="685"/>
                  </a:lnTo>
                  <a:lnTo>
                    <a:pt x="189" y="685"/>
                  </a:lnTo>
                  <a:lnTo>
                    <a:pt x="189" y="686"/>
                  </a:lnTo>
                  <a:lnTo>
                    <a:pt x="190" y="686"/>
                  </a:lnTo>
                  <a:lnTo>
                    <a:pt x="190" y="687"/>
                  </a:lnTo>
                  <a:lnTo>
                    <a:pt x="189" y="687"/>
                  </a:lnTo>
                  <a:lnTo>
                    <a:pt x="189" y="688"/>
                  </a:lnTo>
                  <a:lnTo>
                    <a:pt x="190" y="689"/>
                  </a:lnTo>
                  <a:lnTo>
                    <a:pt x="191" y="689"/>
                  </a:lnTo>
                  <a:lnTo>
                    <a:pt x="192" y="691"/>
                  </a:lnTo>
                  <a:lnTo>
                    <a:pt x="193" y="693"/>
                  </a:lnTo>
                  <a:lnTo>
                    <a:pt x="192" y="693"/>
                  </a:lnTo>
                  <a:lnTo>
                    <a:pt x="191" y="691"/>
                  </a:lnTo>
                  <a:lnTo>
                    <a:pt x="190" y="691"/>
                  </a:lnTo>
                  <a:lnTo>
                    <a:pt x="189" y="691"/>
                  </a:lnTo>
                  <a:lnTo>
                    <a:pt x="187" y="691"/>
                  </a:lnTo>
                  <a:lnTo>
                    <a:pt x="187" y="693"/>
                  </a:lnTo>
                  <a:lnTo>
                    <a:pt x="187" y="694"/>
                  </a:lnTo>
                  <a:lnTo>
                    <a:pt x="189" y="694"/>
                  </a:lnTo>
                  <a:lnTo>
                    <a:pt x="189" y="695"/>
                  </a:lnTo>
                  <a:lnTo>
                    <a:pt x="190" y="695"/>
                  </a:lnTo>
                  <a:lnTo>
                    <a:pt x="190" y="696"/>
                  </a:lnTo>
                  <a:lnTo>
                    <a:pt x="194" y="697"/>
                  </a:lnTo>
                  <a:lnTo>
                    <a:pt x="194" y="696"/>
                  </a:lnTo>
                  <a:lnTo>
                    <a:pt x="195" y="696"/>
                  </a:lnTo>
                  <a:lnTo>
                    <a:pt x="196" y="697"/>
                  </a:lnTo>
                  <a:lnTo>
                    <a:pt x="197" y="697"/>
                  </a:lnTo>
                  <a:lnTo>
                    <a:pt x="197" y="696"/>
                  </a:lnTo>
                  <a:lnTo>
                    <a:pt x="198" y="696"/>
                  </a:lnTo>
                  <a:lnTo>
                    <a:pt x="198" y="697"/>
                  </a:lnTo>
                  <a:lnTo>
                    <a:pt x="197" y="698"/>
                  </a:lnTo>
                  <a:lnTo>
                    <a:pt x="199" y="698"/>
                  </a:lnTo>
                  <a:lnTo>
                    <a:pt x="198" y="699"/>
                  </a:lnTo>
                  <a:lnTo>
                    <a:pt x="199" y="699"/>
                  </a:lnTo>
                  <a:lnTo>
                    <a:pt x="202" y="699"/>
                  </a:lnTo>
                  <a:lnTo>
                    <a:pt x="202" y="698"/>
                  </a:lnTo>
                  <a:lnTo>
                    <a:pt x="202" y="697"/>
                  </a:lnTo>
                  <a:lnTo>
                    <a:pt x="203" y="696"/>
                  </a:lnTo>
                  <a:lnTo>
                    <a:pt x="204" y="696"/>
                  </a:lnTo>
                  <a:lnTo>
                    <a:pt x="203" y="697"/>
                  </a:lnTo>
                  <a:lnTo>
                    <a:pt x="203" y="698"/>
                  </a:lnTo>
                  <a:lnTo>
                    <a:pt x="203" y="699"/>
                  </a:lnTo>
                  <a:lnTo>
                    <a:pt x="204" y="700"/>
                  </a:lnTo>
                  <a:lnTo>
                    <a:pt x="202" y="700"/>
                  </a:lnTo>
                  <a:lnTo>
                    <a:pt x="199" y="700"/>
                  </a:lnTo>
                  <a:lnTo>
                    <a:pt x="197" y="700"/>
                  </a:lnTo>
                  <a:lnTo>
                    <a:pt x="196" y="700"/>
                  </a:lnTo>
                  <a:lnTo>
                    <a:pt x="195" y="700"/>
                  </a:lnTo>
                  <a:lnTo>
                    <a:pt x="194" y="701"/>
                  </a:lnTo>
                  <a:lnTo>
                    <a:pt x="195" y="701"/>
                  </a:lnTo>
                  <a:lnTo>
                    <a:pt x="195" y="702"/>
                  </a:lnTo>
                  <a:lnTo>
                    <a:pt x="196" y="702"/>
                  </a:lnTo>
                  <a:lnTo>
                    <a:pt x="198" y="704"/>
                  </a:lnTo>
                  <a:lnTo>
                    <a:pt x="198" y="705"/>
                  </a:lnTo>
                  <a:close/>
                  <a:moveTo>
                    <a:pt x="228" y="695"/>
                  </a:moveTo>
                  <a:lnTo>
                    <a:pt x="228" y="694"/>
                  </a:lnTo>
                  <a:lnTo>
                    <a:pt x="228" y="693"/>
                  </a:lnTo>
                  <a:lnTo>
                    <a:pt x="228" y="691"/>
                  </a:lnTo>
                  <a:lnTo>
                    <a:pt x="229" y="691"/>
                  </a:lnTo>
                  <a:lnTo>
                    <a:pt x="229" y="689"/>
                  </a:lnTo>
                  <a:lnTo>
                    <a:pt x="230" y="691"/>
                  </a:lnTo>
                  <a:lnTo>
                    <a:pt x="230" y="689"/>
                  </a:lnTo>
                  <a:lnTo>
                    <a:pt x="232" y="688"/>
                  </a:lnTo>
                  <a:lnTo>
                    <a:pt x="232" y="687"/>
                  </a:lnTo>
                  <a:lnTo>
                    <a:pt x="230" y="687"/>
                  </a:lnTo>
                  <a:lnTo>
                    <a:pt x="230" y="686"/>
                  </a:lnTo>
                  <a:lnTo>
                    <a:pt x="229" y="686"/>
                  </a:lnTo>
                  <a:lnTo>
                    <a:pt x="228" y="686"/>
                  </a:lnTo>
                  <a:lnTo>
                    <a:pt x="228" y="685"/>
                  </a:lnTo>
                  <a:lnTo>
                    <a:pt x="227" y="685"/>
                  </a:lnTo>
                  <a:lnTo>
                    <a:pt x="227" y="686"/>
                  </a:lnTo>
                  <a:lnTo>
                    <a:pt x="226" y="686"/>
                  </a:lnTo>
                  <a:lnTo>
                    <a:pt x="225" y="687"/>
                  </a:lnTo>
                  <a:lnTo>
                    <a:pt x="226" y="688"/>
                  </a:lnTo>
                  <a:lnTo>
                    <a:pt x="227" y="687"/>
                  </a:lnTo>
                  <a:lnTo>
                    <a:pt x="228" y="687"/>
                  </a:lnTo>
                  <a:lnTo>
                    <a:pt x="227" y="688"/>
                  </a:lnTo>
                  <a:lnTo>
                    <a:pt x="226" y="689"/>
                  </a:lnTo>
                  <a:lnTo>
                    <a:pt x="226" y="691"/>
                  </a:lnTo>
                  <a:lnTo>
                    <a:pt x="225" y="691"/>
                  </a:lnTo>
                  <a:lnTo>
                    <a:pt x="225" y="693"/>
                  </a:lnTo>
                  <a:lnTo>
                    <a:pt x="225" y="694"/>
                  </a:lnTo>
                  <a:lnTo>
                    <a:pt x="226" y="695"/>
                  </a:lnTo>
                  <a:lnTo>
                    <a:pt x="226" y="696"/>
                  </a:lnTo>
                  <a:lnTo>
                    <a:pt x="226" y="697"/>
                  </a:lnTo>
                  <a:lnTo>
                    <a:pt x="226" y="698"/>
                  </a:lnTo>
                  <a:lnTo>
                    <a:pt x="227" y="698"/>
                  </a:lnTo>
                  <a:lnTo>
                    <a:pt x="228" y="697"/>
                  </a:lnTo>
                  <a:lnTo>
                    <a:pt x="229" y="697"/>
                  </a:lnTo>
                  <a:lnTo>
                    <a:pt x="229" y="696"/>
                  </a:lnTo>
                  <a:lnTo>
                    <a:pt x="228" y="695"/>
                  </a:lnTo>
                  <a:close/>
                  <a:moveTo>
                    <a:pt x="484" y="667"/>
                  </a:moveTo>
                  <a:lnTo>
                    <a:pt x="483" y="666"/>
                  </a:lnTo>
                  <a:lnTo>
                    <a:pt x="483" y="667"/>
                  </a:lnTo>
                  <a:lnTo>
                    <a:pt x="483" y="668"/>
                  </a:lnTo>
                  <a:lnTo>
                    <a:pt x="483" y="670"/>
                  </a:lnTo>
                  <a:lnTo>
                    <a:pt x="484" y="670"/>
                  </a:lnTo>
                  <a:lnTo>
                    <a:pt x="486" y="670"/>
                  </a:lnTo>
                  <a:lnTo>
                    <a:pt x="486" y="668"/>
                  </a:lnTo>
                  <a:lnTo>
                    <a:pt x="486" y="667"/>
                  </a:lnTo>
                  <a:lnTo>
                    <a:pt x="484" y="666"/>
                  </a:lnTo>
                  <a:lnTo>
                    <a:pt x="484" y="667"/>
                  </a:lnTo>
                  <a:close/>
                  <a:moveTo>
                    <a:pt x="494" y="659"/>
                  </a:moveTo>
                  <a:lnTo>
                    <a:pt x="494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5"/>
                  </a:lnTo>
                  <a:lnTo>
                    <a:pt x="493" y="654"/>
                  </a:lnTo>
                  <a:lnTo>
                    <a:pt x="493" y="653"/>
                  </a:lnTo>
                  <a:lnTo>
                    <a:pt x="492" y="653"/>
                  </a:lnTo>
                  <a:lnTo>
                    <a:pt x="491" y="653"/>
                  </a:lnTo>
                  <a:lnTo>
                    <a:pt x="489" y="653"/>
                  </a:lnTo>
                  <a:lnTo>
                    <a:pt x="491" y="652"/>
                  </a:lnTo>
                  <a:lnTo>
                    <a:pt x="491" y="651"/>
                  </a:lnTo>
                  <a:lnTo>
                    <a:pt x="491" y="650"/>
                  </a:lnTo>
                  <a:lnTo>
                    <a:pt x="487" y="652"/>
                  </a:lnTo>
                  <a:lnTo>
                    <a:pt x="486" y="653"/>
                  </a:lnTo>
                  <a:lnTo>
                    <a:pt x="484" y="653"/>
                  </a:lnTo>
                  <a:lnTo>
                    <a:pt x="484" y="654"/>
                  </a:lnTo>
                  <a:lnTo>
                    <a:pt x="483" y="654"/>
                  </a:lnTo>
                  <a:lnTo>
                    <a:pt x="480" y="655"/>
                  </a:lnTo>
                  <a:lnTo>
                    <a:pt x="477" y="655"/>
                  </a:lnTo>
                  <a:lnTo>
                    <a:pt x="476" y="656"/>
                  </a:lnTo>
                  <a:lnTo>
                    <a:pt x="473" y="658"/>
                  </a:lnTo>
                  <a:lnTo>
                    <a:pt x="473" y="659"/>
                  </a:lnTo>
                  <a:lnTo>
                    <a:pt x="472" y="659"/>
                  </a:lnTo>
                  <a:lnTo>
                    <a:pt x="472" y="660"/>
                  </a:lnTo>
                  <a:lnTo>
                    <a:pt x="471" y="660"/>
                  </a:lnTo>
                  <a:lnTo>
                    <a:pt x="470" y="662"/>
                  </a:lnTo>
                  <a:lnTo>
                    <a:pt x="470" y="663"/>
                  </a:lnTo>
                  <a:lnTo>
                    <a:pt x="469" y="664"/>
                  </a:lnTo>
                  <a:lnTo>
                    <a:pt x="467" y="664"/>
                  </a:lnTo>
                  <a:lnTo>
                    <a:pt x="466" y="665"/>
                  </a:lnTo>
                  <a:lnTo>
                    <a:pt x="466" y="666"/>
                  </a:lnTo>
                  <a:lnTo>
                    <a:pt x="467" y="667"/>
                  </a:lnTo>
                  <a:lnTo>
                    <a:pt x="466" y="667"/>
                  </a:lnTo>
                  <a:lnTo>
                    <a:pt x="466" y="668"/>
                  </a:lnTo>
                  <a:lnTo>
                    <a:pt x="465" y="668"/>
                  </a:lnTo>
                  <a:lnTo>
                    <a:pt x="465" y="670"/>
                  </a:lnTo>
                  <a:lnTo>
                    <a:pt x="466" y="670"/>
                  </a:lnTo>
                  <a:lnTo>
                    <a:pt x="469" y="670"/>
                  </a:lnTo>
                  <a:lnTo>
                    <a:pt x="472" y="668"/>
                  </a:lnTo>
                  <a:lnTo>
                    <a:pt x="477" y="668"/>
                  </a:lnTo>
                  <a:lnTo>
                    <a:pt x="477" y="667"/>
                  </a:lnTo>
                  <a:lnTo>
                    <a:pt x="478" y="667"/>
                  </a:lnTo>
                  <a:lnTo>
                    <a:pt x="481" y="667"/>
                  </a:lnTo>
                  <a:lnTo>
                    <a:pt x="482" y="666"/>
                  </a:lnTo>
                  <a:lnTo>
                    <a:pt x="483" y="666"/>
                  </a:lnTo>
                  <a:lnTo>
                    <a:pt x="484" y="665"/>
                  </a:lnTo>
                  <a:lnTo>
                    <a:pt x="486" y="666"/>
                  </a:lnTo>
                  <a:lnTo>
                    <a:pt x="486" y="667"/>
                  </a:lnTo>
                  <a:lnTo>
                    <a:pt x="487" y="667"/>
                  </a:lnTo>
                  <a:lnTo>
                    <a:pt x="487" y="666"/>
                  </a:lnTo>
                  <a:lnTo>
                    <a:pt x="489" y="665"/>
                  </a:lnTo>
                  <a:lnTo>
                    <a:pt x="491" y="665"/>
                  </a:lnTo>
                  <a:lnTo>
                    <a:pt x="492" y="664"/>
                  </a:lnTo>
                  <a:lnTo>
                    <a:pt x="493" y="664"/>
                  </a:lnTo>
                  <a:lnTo>
                    <a:pt x="494" y="664"/>
                  </a:lnTo>
                  <a:lnTo>
                    <a:pt x="494" y="663"/>
                  </a:lnTo>
                  <a:lnTo>
                    <a:pt x="494" y="662"/>
                  </a:lnTo>
                  <a:lnTo>
                    <a:pt x="494" y="660"/>
                  </a:lnTo>
                  <a:lnTo>
                    <a:pt x="493" y="660"/>
                  </a:lnTo>
                  <a:lnTo>
                    <a:pt x="493" y="659"/>
                  </a:lnTo>
                  <a:lnTo>
                    <a:pt x="494" y="659"/>
                  </a:lnTo>
                  <a:close/>
                  <a:moveTo>
                    <a:pt x="224" y="663"/>
                  </a:moveTo>
                  <a:lnTo>
                    <a:pt x="222" y="662"/>
                  </a:lnTo>
                  <a:lnTo>
                    <a:pt x="221" y="662"/>
                  </a:lnTo>
                  <a:lnTo>
                    <a:pt x="221" y="660"/>
                  </a:lnTo>
                  <a:lnTo>
                    <a:pt x="220" y="660"/>
                  </a:lnTo>
                  <a:lnTo>
                    <a:pt x="220" y="662"/>
                  </a:lnTo>
                  <a:lnTo>
                    <a:pt x="222" y="663"/>
                  </a:lnTo>
                  <a:lnTo>
                    <a:pt x="222" y="664"/>
                  </a:lnTo>
                  <a:lnTo>
                    <a:pt x="224" y="663"/>
                  </a:lnTo>
                  <a:close/>
                  <a:moveTo>
                    <a:pt x="220" y="654"/>
                  </a:moveTo>
                  <a:lnTo>
                    <a:pt x="219" y="653"/>
                  </a:lnTo>
                  <a:lnTo>
                    <a:pt x="218" y="653"/>
                  </a:lnTo>
                  <a:lnTo>
                    <a:pt x="217" y="653"/>
                  </a:lnTo>
                  <a:lnTo>
                    <a:pt x="217" y="654"/>
                  </a:lnTo>
                  <a:lnTo>
                    <a:pt x="217" y="655"/>
                  </a:lnTo>
                  <a:lnTo>
                    <a:pt x="217" y="656"/>
                  </a:lnTo>
                  <a:lnTo>
                    <a:pt x="218" y="656"/>
                  </a:lnTo>
                  <a:lnTo>
                    <a:pt x="219" y="656"/>
                  </a:lnTo>
                  <a:lnTo>
                    <a:pt x="220" y="656"/>
                  </a:lnTo>
                  <a:lnTo>
                    <a:pt x="221" y="656"/>
                  </a:lnTo>
                  <a:lnTo>
                    <a:pt x="222" y="656"/>
                  </a:lnTo>
                  <a:lnTo>
                    <a:pt x="222" y="655"/>
                  </a:lnTo>
                  <a:lnTo>
                    <a:pt x="221" y="655"/>
                  </a:lnTo>
                  <a:lnTo>
                    <a:pt x="220" y="654"/>
                  </a:lnTo>
                  <a:close/>
                  <a:moveTo>
                    <a:pt x="202" y="642"/>
                  </a:moveTo>
                  <a:lnTo>
                    <a:pt x="199" y="643"/>
                  </a:lnTo>
                  <a:lnTo>
                    <a:pt x="199" y="644"/>
                  </a:lnTo>
                  <a:lnTo>
                    <a:pt x="198" y="647"/>
                  </a:lnTo>
                  <a:lnTo>
                    <a:pt x="197" y="648"/>
                  </a:lnTo>
                  <a:lnTo>
                    <a:pt x="197" y="649"/>
                  </a:lnTo>
                  <a:lnTo>
                    <a:pt x="197" y="650"/>
                  </a:lnTo>
                  <a:lnTo>
                    <a:pt x="198" y="650"/>
                  </a:lnTo>
                  <a:lnTo>
                    <a:pt x="202" y="651"/>
                  </a:lnTo>
                  <a:lnTo>
                    <a:pt x="203" y="651"/>
                  </a:lnTo>
                  <a:lnTo>
                    <a:pt x="204" y="651"/>
                  </a:lnTo>
                  <a:lnTo>
                    <a:pt x="204" y="650"/>
                  </a:lnTo>
                  <a:lnTo>
                    <a:pt x="204" y="649"/>
                  </a:lnTo>
                  <a:lnTo>
                    <a:pt x="204" y="648"/>
                  </a:lnTo>
                  <a:lnTo>
                    <a:pt x="204" y="647"/>
                  </a:lnTo>
                  <a:lnTo>
                    <a:pt x="203" y="644"/>
                  </a:lnTo>
                  <a:lnTo>
                    <a:pt x="203" y="642"/>
                  </a:lnTo>
                  <a:lnTo>
                    <a:pt x="202" y="642"/>
                  </a:lnTo>
                  <a:close/>
                  <a:moveTo>
                    <a:pt x="213" y="643"/>
                  </a:moveTo>
                  <a:lnTo>
                    <a:pt x="214" y="643"/>
                  </a:lnTo>
                  <a:lnTo>
                    <a:pt x="215" y="642"/>
                  </a:lnTo>
                  <a:lnTo>
                    <a:pt x="214" y="642"/>
                  </a:lnTo>
                  <a:lnTo>
                    <a:pt x="214" y="641"/>
                  </a:lnTo>
                  <a:lnTo>
                    <a:pt x="210" y="640"/>
                  </a:lnTo>
                  <a:lnTo>
                    <a:pt x="208" y="640"/>
                  </a:lnTo>
                  <a:lnTo>
                    <a:pt x="207" y="641"/>
                  </a:lnTo>
                  <a:lnTo>
                    <a:pt x="206" y="641"/>
                  </a:lnTo>
                  <a:lnTo>
                    <a:pt x="206" y="642"/>
                  </a:lnTo>
                  <a:lnTo>
                    <a:pt x="206" y="644"/>
                  </a:lnTo>
                  <a:lnTo>
                    <a:pt x="207" y="647"/>
                  </a:lnTo>
                  <a:lnTo>
                    <a:pt x="208" y="648"/>
                  </a:lnTo>
                  <a:lnTo>
                    <a:pt x="212" y="648"/>
                  </a:lnTo>
                  <a:lnTo>
                    <a:pt x="212" y="647"/>
                  </a:lnTo>
                  <a:lnTo>
                    <a:pt x="212" y="644"/>
                  </a:lnTo>
                  <a:lnTo>
                    <a:pt x="213" y="643"/>
                  </a:lnTo>
                  <a:close/>
                  <a:moveTo>
                    <a:pt x="518" y="595"/>
                  </a:moveTo>
                  <a:lnTo>
                    <a:pt x="517" y="594"/>
                  </a:lnTo>
                  <a:lnTo>
                    <a:pt x="517" y="593"/>
                  </a:lnTo>
                  <a:lnTo>
                    <a:pt x="516" y="592"/>
                  </a:lnTo>
                  <a:lnTo>
                    <a:pt x="516" y="591"/>
                  </a:lnTo>
                  <a:lnTo>
                    <a:pt x="512" y="591"/>
                  </a:lnTo>
                  <a:lnTo>
                    <a:pt x="511" y="591"/>
                  </a:lnTo>
                  <a:lnTo>
                    <a:pt x="510" y="591"/>
                  </a:lnTo>
                  <a:lnTo>
                    <a:pt x="509" y="590"/>
                  </a:lnTo>
                  <a:lnTo>
                    <a:pt x="503" y="591"/>
                  </a:lnTo>
                  <a:lnTo>
                    <a:pt x="502" y="591"/>
                  </a:lnTo>
                  <a:lnTo>
                    <a:pt x="502" y="592"/>
                  </a:lnTo>
                  <a:lnTo>
                    <a:pt x="503" y="593"/>
                  </a:lnTo>
                  <a:lnTo>
                    <a:pt x="503" y="594"/>
                  </a:lnTo>
                  <a:lnTo>
                    <a:pt x="503" y="595"/>
                  </a:lnTo>
                  <a:lnTo>
                    <a:pt x="503" y="596"/>
                  </a:lnTo>
                  <a:lnTo>
                    <a:pt x="503" y="597"/>
                  </a:lnTo>
                  <a:lnTo>
                    <a:pt x="503" y="598"/>
                  </a:lnTo>
                  <a:lnTo>
                    <a:pt x="503" y="601"/>
                  </a:lnTo>
                  <a:lnTo>
                    <a:pt x="504" y="601"/>
                  </a:lnTo>
                  <a:lnTo>
                    <a:pt x="506" y="602"/>
                  </a:lnTo>
                  <a:lnTo>
                    <a:pt x="507" y="602"/>
                  </a:lnTo>
                  <a:lnTo>
                    <a:pt x="507" y="603"/>
                  </a:lnTo>
                  <a:lnTo>
                    <a:pt x="509" y="603"/>
                  </a:lnTo>
                  <a:lnTo>
                    <a:pt x="507" y="604"/>
                  </a:lnTo>
                  <a:lnTo>
                    <a:pt x="509" y="604"/>
                  </a:lnTo>
                  <a:lnTo>
                    <a:pt x="511" y="605"/>
                  </a:lnTo>
                  <a:lnTo>
                    <a:pt x="512" y="606"/>
                  </a:lnTo>
                  <a:lnTo>
                    <a:pt x="514" y="607"/>
                  </a:lnTo>
                  <a:lnTo>
                    <a:pt x="517" y="609"/>
                  </a:lnTo>
                  <a:lnTo>
                    <a:pt x="517" y="610"/>
                  </a:lnTo>
                  <a:lnTo>
                    <a:pt x="518" y="611"/>
                  </a:lnTo>
                  <a:lnTo>
                    <a:pt x="519" y="613"/>
                  </a:lnTo>
                  <a:lnTo>
                    <a:pt x="522" y="614"/>
                  </a:lnTo>
                  <a:lnTo>
                    <a:pt x="523" y="614"/>
                  </a:lnTo>
                  <a:lnTo>
                    <a:pt x="523" y="613"/>
                  </a:lnTo>
                  <a:lnTo>
                    <a:pt x="524" y="613"/>
                  </a:lnTo>
                  <a:lnTo>
                    <a:pt x="523" y="614"/>
                  </a:lnTo>
                  <a:lnTo>
                    <a:pt x="523" y="616"/>
                  </a:lnTo>
                  <a:lnTo>
                    <a:pt x="526" y="616"/>
                  </a:lnTo>
                  <a:lnTo>
                    <a:pt x="527" y="614"/>
                  </a:lnTo>
                  <a:lnTo>
                    <a:pt x="526" y="613"/>
                  </a:lnTo>
                  <a:lnTo>
                    <a:pt x="527" y="613"/>
                  </a:lnTo>
                  <a:lnTo>
                    <a:pt x="527" y="611"/>
                  </a:lnTo>
                  <a:lnTo>
                    <a:pt x="528" y="610"/>
                  </a:lnTo>
                  <a:lnTo>
                    <a:pt x="527" y="610"/>
                  </a:lnTo>
                  <a:lnTo>
                    <a:pt x="526" y="610"/>
                  </a:lnTo>
                  <a:lnTo>
                    <a:pt x="525" y="610"/>
                  </a:lnTo>
                  <a:lnTo>
                    <a:pt x="525" y="609"/>
                  </a:lnTo>
                  <a:lnTo>
                    <a:pt x="522" y="607"/>
                  </a:lnTo>
                  <a:lnTo>
                    <a:pt x="522" y="606"/>
                  </a:lnTo>
                  <a:lnTo>
                    <a:pt x="519" y="606"/>
                  </a:lnTo>
                  <a:lnTo>
                    <a:pt x="519" y="605"/>
                  </a:lnTo>
                  <a:lnTo>
                    <a:pt x="522" y="605"/>
                  </a:lnTo>
                  <a:lnTo>
                    <a:pt x="522" y="604"/>
                  </a:lnTo>
                  <a:lnTo>
                    <a:pt x="525" y="605"/>
                  </a:lnTo>
                  <a:lnTo>
                    <a:pt x="526" y="605"/>
                  </a:lnTo>
                  <a:lnTo>
                    <a:pt x="527" y="606"/>
                  </a:lnTo>
                  <a:lnTo>
                    <a:pt x="528" y="606"/>
                  </a:lnTo>
                  <a:lnTo>
                    <a:pt x="528" y="607"/>
                  </a:lnTo>
                  <a:lnTo>
                    <a:pt x="529" y="606"/>
                  </a:lnTo>
                  <a:lnTo>
                    <a:pt x="528" y="605"/>
                  </a:lnTo>
                  <a:lnTo>
                    <a:pt x="529" y="604"/>
                  </a:lnTo>
                  <a:lnTo>
                    <a:pt x="528" y="604"/>
                  </a:lnTo>
                  <a:lnTo>
                    <a:pt x="528" y="603"/>
                  </a:lnTo>
                  <a:lnTo>
                    <a:pt x="526" y="604"/>
                  </a:lnTo>
                  <a:lnTo>
                    <a:pt x="526" y="603"/>
                  </a:lnTo>
                  <a:lnTo>
                    <a:pt x="527" y="603"/>
                  </a:lnTo>
                  <a:lnTo>
                    <a:pt x="527" y="602"/>
                  </a:lnTo>
                  <a:lnTo>
                    <a:pt x="526" y="602"/>
                  </a:lnTo>
                  <a:lnTo>
                    <a:pt x="525" y="601"/>
                  </a:lnTo>
                  <a:lnTo>
                    <a:pt x="524" y="601"/>
                  </a:lnTo>
                  <a:lnTo>
                    <a:pt x="524" y="598"/>
                  </a:lnTo>
                  <a:lnTo>
                    <a:pt x="523" y="598"/>
                  </a:lnTo>
                  <a:lnTo>
                    <a:pt x="522" y="597"/>
                  </a:lnTo>
                  <a:lnTo>
                    <a:pt x="522" y="596"/>
                  </a:lnTo>
                  <a:lnTo>
                    <a:pt x="519" y="596"/>
                  </a:lnTo>
                  <a:lnTo>
                    <a:pt x="518" y="595"/>
                  </a:lnTo>
                  <a:close/>
                  <a:moveTo>
                    <a:pt x="180" y="613"/>
                  </a:moveTo>
                  <a:lnTo>
                    <a:pt x="180" y="614"/>
                  </a:lnTo>
                  <a:lnTo>
                    <a:pt x="181" y="614"/>
                  </a:lnTo>
                  <a:lnTo>
                    <a:pt x="182" y="614"/>
                  </a:lnTo>
                  <a:lnTo>
                    <a:pt x="183" y="614"/>
                  </a:lnTo>
                  <a:lnTo>
                    <a:pt x="184" y="613"/>
                  </a:lnTo>
                  <a:lnTo>
                    <a:pt x="184" y="611"/>
                  </a:lnTo>
                  <a:lnTo>
                    <a:pt x="184" y="610"/>
                  </a:lnTo>
                  <a:lnTo>
                    <a:pt x="185" y="610"/>
                  </a:lnTo>
                  <a:lnTo>
                    <a:pt x="185" y="609"/>
                  </a:lnTo>
                  <a:lnTo>
                    <a:pt x="187" y="609"/>
                  </a:lnTo>
                  <a:lnTo>
                    <a:pt x="187" y="608"/>
                  </a:lnTo>
                  <a:lnTo>
                    <a:pt x="187" y="607"/>
                  </a:lnTo>
                  <a:lnTo>
                    <a:pt x="185" y="607"/>
                  </a:lnTo>
                  <a:lnTo>
                    <a:pt x="184" y="608"/>
                  </a:lnTo>
                  <a:lnTo>
                    <a:pt x="183" y="608"/>
                  </a:lnTo>
                  <a:lnTo>
                    <a:pt x="183" y="609"/>
                  </a:lnTo>
                  <a:lnTo>
                    <a:pt x="182" y="609"/>
                  </a:lnTo>
                  <a:lnTo>
                    <a:pt x="181" y="609"/>
                  </a:lnTo>
                  <a:lnTo>
                    <a:pt x="181" y="610"/>
                  </a:lnTo>
                  <a:lnTo>
                    <a:pt x="182" y="610"/>
                  </a:lnTo>
                  <a:lnTo>
                    <a:pt x="181" y="611"/>
                  </a:lnTo>
                  <a:lnTo>
                    <a:pt x="180" y="613"/>
                  </a:lnTo>
                  <a:close/>
                  <a:moveTo>
                    <a:pt x="179" y="598"/>
                  </a:moveTo>
                  <a:lnTo>
                    <a:pt x="180" y="598"/>
                  </a:lnTo>
                  <a:lnTo>
                    <a:pt x="180" y="597"/>
                  </a:lnTo>
                  <a:lnTo>
                    <a:pt x="181" y="597"/>
                  </a:lnTo>
                  <a:lnTo>
                    <a:pt x="181" y="598"/>
                  </a:lnTo>
                  <a:lnTo>
                    <a:pt x="182" y="598"/>
                  </a:lnTo>
                  <a:lnTo>
                    <a:pt x="183" y="598"/>
                  </a:lnTo>
                  <a:lnTo>
                    <a:pt x="183" y="597"/>
                  </a:lnTo>
                  <a:lnTo>
                    <a:pt x="184" y="597"/>
                  </a:lnTo>
                  <a:lnTo>
                    <a:pt x="184" y="596"/>
                  </a:lnTo>
                  <a:lnTo>
                    <a:pt x="184" y="595"/>
                  </a:lnTo>
                  <a:lnTo>
                    <a:pt x="185" y="595"/>
                  </a:lnTo>
                  <a:lnTo>
                    <a:pt x="185" y="594"/>
                  </a:lnTo>
                  <a:lnTo>
                    <a:pt x="187" y="593"/>
                  </a:lnTo>
                  <a:lnTo>
                    <a:pt x="187" y="592"/>
                  </a:lnTo>
                  <a:lnTo>
                    <a:pt x="184" y="591"/>
                  </a:lnTo>
                  <a:lnTo>
                    <a:pt x="184" y="592"/>
                  </a:lnTo>
                  <a:lnTo>
                    <a:pt x="185" y="592"/>
                  </a:lnTo>
                  <a:lnTo>
                    <a:pt x="185" y="593"/>
                  </a:lnTo>
                  <a:lnTo>
                    <a:pt x="184" y="592"/>
                  </a:lnTo>
                  <a:lnTo>
                    <a:pt x="183" y="592"/>
                  </a:lnTo>
                  <a:lnTo>
                    <a:pt x="183" y="593"/>
                  </a:lnTo>
                  <a:lnTo>
                    <a:pt x="182" y="593"/>
                  </a:lnTo>
                  <a:lnTo>
                    <a:pt x="182" y="594"/>
                  </a:lnTo>
                  <a:lnTo>
                    <a:pt x="181" y="594"/>
                  </a:lnTo>
                  <a:lnTo>
                    <a:pt x="181" y="595"/>
                  </a:lnTo>
                  <a:lnTo>
                    <a:pt x="181" y="596"/>
                  </a:lnTo>
                  <a:lnTo>
                    <a:pt x="180" y="596"/>
                  </a:lnTo>
                  <a:lnTo>
                    <a:pt x="179" y="597"/>
                  </a:lnTo>
                  <a:lnTo>
                    <a:pt x="179" y="598"/>
                  </a:lnTo>
                  <a:close/>
                  <a:moveTo>
                    <a:pt x="178" y="595"/>
                  </a:moveTo>
                  <a:lnTo>
                    <a:pt x="179" y="596"/>
                  </a:lnTo>
                  <a:lnTo>
                    <a:pt x="180" y="596"/>
                  </a:lnTo>
                  <a:lnTo>
                    <a:pt x="180" y="595"/>
                  </a:lnTo>
                  <a:lnTo>
                    <a:pt x="180" y="594"/>
                  </a:lnTo>
                  <a:lnTo>
                    <a:pt x="180" y="593"/>
                  </a:lnTo>
                  <a:lnTo>
                    <a:pt x="179" y="593"/>
                  </a:lnTo>
                  <a:lnTo>
                    <a:pt x="178" y="593"/>
                  </a:lnTo>
                  <a:lnTo>
                    <a:pt x="176" y="594"/>
                  </a:lnTo>
                  <a:lnTo>
                    <a:pt x="176" y="595"/>
                  </a:lnTo>
                  <a:lnTo>
                    <a:pt x="175" y="595"/>
                  </a:lnTo>
                  <a:lnTo>
                    <a:pt x="174" y="595"/>
                  </a:lnTo>
                  <a:lnTo>
                    <a:pt x="175" y="596"/>
                  </a:lnTo>
                  <a:lnTo>
                    <a:pt x="175" y="597"/>
                  </a:lnTo>
                  <a:lnTo>
                    <a:pt x="176" y="597"/>
                  </a:lnTo>
                  <a:lnTo>
                    <a:pt x="176" y="596"/>
                  </a:lnTo>
                  <a:lnTo>
                    <a:pt x="178" y="596"/>
                  </a:lnTo>
                  <a:lnTo>
                    <a:pt x="178" y="595"/>
                  </a:lnTo>
                  <a:close/>
                  <a:moveTo>
                    <a:pt x="528" y="591"/>
                  </a:moveTo>
                  <a:lnTo>
                    <a:pt x="528" y="590"/>
                  </a:lnTo>
                  <a:lnTo>
                    <a:pt x="529" y="590"/>
                  </a:lnTo>
                  <a:lnTo>
                    <a:pt x="529" y="588"/>
                  </a:lnTo>
                  <a:lnTo>
                    <a:pt x="528" y="588"/>
                  </a:lnTo>
                  <a:lnTo>
                    <a:pt x="528" y="587"/>
                  </a:lnTo>
                  <a:lnTo>
                    <a:pt x="527" y="587"/>
                  </a:lnTo>
                  <a:lnTo>
                    <a:pt x="527" y="588"/>
                  </a:lnTo>
                  <a:lnTo>
                    <a:pt x="526" y="586"/>
                  </a:lnTo>
                  <a:lnTo>
                    <a:pt x="522" y="585"/>
                  </a:lnTo>
                  <a:lnTo>
                    <a:pt x="519" y="585"/>
                  </a:lnTo>
                  <a:lnTo>
                    <a:pt x="519" y="583"/>
                  </a:lnTo>
                  <a:lnTo>
                    <a:pt x="518" y="583"/>
                  </a:lnTo>
                  <a:lnTo>
                    <a:pt x="515" y="582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10" y="585"/>
                  </a:lnTo>
                  <a:lnTo>
                    <a:pt x="506" y="585"/>
                  </a:lnTo>
                  <a:lnTo>
                    <a:pt x="502" y="586"/>
                  </a:lnTo>
                  <a:lnTo>
                    <a:pt x="501" y="586"/>
                  </a:lnTo>
                  <a:lnTo>
                    <a:pt x="501" y="587"/>
                  </a:lnTo>
                  <a:lnTo>
                    <a:pt x="502" y="588"/>
                  </a:lnTo>
                  <a:lnTo>
                    <a:pt x="502" y="590"/>
                  </a:lnTo>
                  <a:lnTo>
                    <a:pt x="506" y="588"/>
                  </a:lnTo>
                  <a:lnTo>
                    <a:pt x="510" y="588"/>
                  </a:lnTo>
                  <a:lnTo>
                    <a:pt x="511" y="590"/>
                  </a:lnTo>
                  <a:lnTo>
                    <a:pt x="512" y="590"/>
                  </a:lnTo>
                  <a:lnTo>
                    <a:pt x="513" y="590"/>
                  </a:lnTo>
                  <a:lnTo>
                    <a:pt x="514" y="590"/>
                  </a:lnTo>
                  <a:lnTo>
                    <a:pt x="515" y="590"/>
                  </a:lnTo>
                  <a:lnTo>
                    <a:pt x="516" y="590"/>
                  </a:lnTo>
                  <a:lnTo>
                    <a:pt x="519" y="592"/>
                  </a:lnTo>
                  <a:lnTo>
                    <a:pt x="519" y="593"/>
                  </a:lnTo>
                  <a:lnTo>
                    <a:pt x="519" y="594"/>
                  </a:lnTo>
                  <a:lnTo>
                    <a:pt x="522" y="594"/>
                  </a:lnTo>
                  <a:lnTo>
                    <a:pt x="523" y="594"/>
                  </a:lnTo>
                  <a:lnTo>
                    <a:pt x="523" y="595"/>
                  </a:lnTo>
                  <a:lnTo>
                    <a:pt x="522" y="595"/>
                  </a:lnTo>
                  <a:lnTo>
                    <a:pt x="522" y="596"/>
                  </a:lnTo>
                  <a:lnTo>
                    <a:pt x="526" y="595"/>
                  </a:lnTo>
                  <a:lnTo>
                    <a:pt x="527" y="596"/>
                  </a:lnTo>
                  <a:lnTo>
                    <a:pt x="527" y="595"/>
                  </a:lnTo>
                  <a:lnTo>
                    <a:pt x="528" y="595"/>
                  </a:lnTo>
                  <a:lnTo>
                    <a:pt x="527" y="596"/>
                  </a:lnTo>
                  <a:lnTo>
                    <a:pt x="528" y="596"/>
                  </a:lnTo>
                  <a:lnTo>
                    <a:pt x="529" y="596"/>
                  </a:lnTo>
                  <a:lnTo>
                    <a:pt x="529" y="595"/>
                  </a:lnTo>
                  <a:lnTo>
                    <a:pt x="529" y="594"/>
                  </a:lnTo>
                  <a:lnTo>
                    <a:pt x="528" y="594"/>
                  </a:lnTo>
                  <a:lnTo>
                    <a:pt x="528" y="593"/>
                  </a:lnTo>
                  <a:lnTo>
                    <a:pt x="527" y="593"/>
                  </a:lnTo>
                  <a:lnTo>
                    <a:pt x="527" y="592"/>
                  </a:lnTo>
                  <a:lnTo>
                    <a:pt x="528" y="591"/>
                  </a:lnTo>
                  <a:close/>
                  <a:moveTo>
                    <a:pt x="496" y="593"/>
                  </a:moveTo>
                  <a:lnTo>
                    <a:pt x="498" y="593"/>
                  </a:lnTo>
                  <a:lnTo>
                    <a:pt x="499" y="593"/>
                  </a:lnTo>
                  <a:lnTo>
                    <a:pt x="499" y="592"/>
                  </a:lnTo>
                  <a:lnTo>
                    <a:pt x="499" y="591"/>
                  </a:lnTo>
                  <a:lnTo>
                    <a:pt x="500" y="590"/>
                  </a:lnTo>
                  <a:lnTo>
                    <a:pt x="500" y="588"/>
                  </a:lnTo>
                  <a:lnTo>
                    <a:pt x="498" y="588"/>
                  </a:lnTo>
                  <a:lnTo>
                    <a:pt x="496" y="590"/>
                  </a:lnTo>
                  <a:lnTo>
                    <a:pt x="495" y="590"/>
                  </a:lnTo>
                  <a:lnTo>
                    <a:pt x="495" y="591"/>
                  </a:lnTo>
                  <a:lnTo>
                    <a:pt x="494" y="591"/>
                  </a:lnTo>
                  <a:lnTo>
                    <a:pt x="494" y="592"/>
                  </a:lnTo>
                  <a:lnTo>
                    <a:pt x="495" y="592"/>
                  </a:lnTo>
                  <a:lnTo>
                    <a:pt x="496" y="592"/>
                  </a:lnTo>
                  <a:lnTo>
                    <a:pt x="496" y="593"/>
                  </a:lnTo>
                  <a:close/>
                  <a:moveTo>
                    <a:pt x="181" y="585"/>
                  </a:moveTo>
                  <a:lnTo>
                    <a:pt x="180" y="586"/>
                  </a:lnTo>
                  <a:lnTo>
                    <a:pt x="181" y="586"/>
                  </a:lnTo>
                  <a:lnTo>
                    <a:pt x="182" y="587"/>
                  </a:lnTo>
                  <a:lnTo>
                    <a:pt x="183" y="587"/>
                  </a:lnTo>
                  <a:lnTo>
                    <a:pt x="183" y="588"/>
                  </a:lnTo>
                  <a:lnTo>
                    <a:pt x="185" y="588"/>
                  </a:lnTo>
                  <a:lnTo>
                    <a:pt x="185" y="587"/>
                  </a:lnTo>
                  <a:lnTo>
                    <a:pt x="187" y="587"/>
                  </a:lnTo>
                  <a:lnTo>
                    <a:pt x="185" y="586"/>
                  </a:lnTo>
                  <a:lnTo>
                    <a:pt x="182" y="583"/>
                  </a:lnTo>
                  <a:lnTo>
                    <a:pt x="181" y="583"/>
                  </a:lnTo>
                  <a:lnTo>
                    <a:pt x="181" y="585"/>
                  </a:lnTo>
                  <a:close/>
                  <a:moveTo>
                    <a:pt x="499" y="582"/>
                  </a:moveTo>
                  <a:lnTo>
                    <a:pt x="500" y="582"/>
                  </a:lnTo>
                  <a:lnTo>
                    <a:pt x="501" y="583"/>
                  </a:lnTo>
                  <a:lnTo>
                    <a:pt x="502" y="583"/>
                  </a:lnTo>
                  <a:lnTo>
                    <a:pt x="502" y="585"/>
                  </a:lnTo>
                  <a:lnTo>
                    <a:pt x="509" y="583"/>
                  </a:lnTo>
                  <a:lnTo>
                    <a:pt x="513" y="582"/>
                  </a:lnTo>
                  <a:lnTo>
                    <a:pt x="517" y="581"/>
                  </a:lnTo>
                  <a:lnTo>
                    <a:pt x="518" y="581"/>
                  </a:lnTo>
                  <a:lnTo>
                    <a:pt x="518" y="580"/>
                  </a:lnTo>
                  <a:lnTo>
                    <a:pt x="517" y="580"/>
                  </a:lnTo>
                  <a:lnTo>
                    <a:pt x="517" y="579"/>
                  </a:lnTo>
                  <a:lnTo>
                    <a:pt x="514" y="579"/>
                  </a:lnTo>
                  <a:lnTo>
                    <a:pt x="511" y="579"/>
                  </a:lnTo>
                  <a:lnTo>
                    <a:pt x="510" y="578"/>
                  </a:lnTo>
                  <a:lnTo>
                    <a:pt x="510" y="579"/>
                  </a:lnTo>
                  <a:lnTo>
                    <a:pt x="507" y="578"/>
                  </a:lnTo>
                  <a:lnTo>
                    <a:pt x="504" y="576"/>
                  </a:lnTo>
                  <a:lnTo>
                    <a:pt x="503" y="576"/>
                  </a:lnTo>
                  <a:lnTo>
                    <a:pt x="503" y="575"/>
                  </a:lnTo>
                  <a:lnTo>
                    <a:pt x="502" y="575"/>
                  </a:lnTo>
                  <a:lnTo>
                    <a:pt x="498" y="574"/>
                  </a:lnTo>
                  <a:lnTo>
                    <a:pt x="499" y="574"/>
                  </a:lnTo>
                  <a:lnTo>
                    <a:pt x="503" y="575"/>
                  </a:lnTo>
                  <a:lnTo>
                    <a:pt x="507" y="575"/>
                  </a:lnTo>
                  <a:lnTo>
                    <a:pt x="511" y="576"/>
                  </a:lnTo>
                  <a:lnTo>
                    <a:pt x="515" y="578"/>
                  </a:lnTo>
                  <a:lnTo>
                    <a:pt x="515" y="576"/>
                  </a:lnTo>
                  <a:lnTo>
                    <a:pt x="512" y="574"/>
                  </a:lnTo>
                  <a:lnTo>
                    <a:pt x="507" y="573"/>
                  </a:lnTo>
                  <a:lnTo>
                    <a:pt x="503" y="571"/>
                  </a:lnTo>
                  <a:lnTo>
                    <a:pt x="499" y="571"/>
                  </a:lnTo>
                  <a:lnTo>
                    <a:pt x="495" y="571"/>
                  </a:lnTo>
                  <a:lnTo>
                    <a:pt x="494" y="571"/>
                  </a:lnTo>
                  <a:lnTo>
                    <a:pt x="494" y="572"/>
                  </a:lnTo>
                  <a:lnTo>
                    <a:pt x="494" y="573"/>
                  </a:lnTo>
                  <a:lnTo>
                    <a:pt x="494" y="574"/>
                  </a:lnTo>
                  <a:lnTo>
                    <a:pt x="493" y="575"/>
                  </a:lnTo>
                  <a:lnTo>
                    <a:pt x="492" y="576"/>
                  </a:lnTo>
                  <a:lnTo>
                    <a:pt x="492" y="578"/>
                  </a:lnTo>
                  <a:lnTo>
                    <a:pt x="491" y="578"/>
                  </a:lnTo>
                  <a:lnTo>
                    <a:pt x="491" y="579"/>
                  </a:lnTo>
                  <a:lnTo>
                    <a:pt x="492" y="580"/>
                  </a:lnTo>
                  <a:lnTo>
                    <a:pt x="493" y="581"/>
                  </a:lnTo>
                  <a:lnTo>
                    <a:pt x="496" y="581"/>
                  </a:lnTo>
                  <a:lnTo>
                    <a:pt x="499" y="582"/>
                  </a:lnTo>
                  <a:close/>
                  <a:moveTo>
                    <a:pt x="180" y="567"/>
                  </a:moveTo>
                  <a:lnTo>
                    <a:pt x="179" y="567"/>
                  </a:lnTo>
                  <a:lnTo>
                    <a:pt x="178" y="565"/>
                  </a:lnTo>
                  <a:lnTo>
                    <a:pt x="178" y="564"/>
                  </a:lnTo>
                  <a:lnTo>
                    <a:pt x="176" y="565"/>
                  </a:lnTo>
                  <a:lnTo>
                    <a:pt x="176" y="567"/>
                  </a:lnTo>
                  <a:lnTo>
                    <a:pt x="178" y="567"/>
                  </a:lnTo>
                  <a:lnTo>
                    <a:pt x="179" y="568"/>
                  </a:lnTo>
                  <a:lnTo>
                    <a:pt x="180" y="570"/>
                  </a:lnTo>
                  <a:lnTo>
                    <a:pt x="181" y="570"/>
                  </a:lnTo>
                  <a:lnTo>
                    <a:pt x="181" y="568"/>
                  </a:lnTo>
                  <a:lnTo>
                    <a:pt x="180" y="568"/>
                  </a:lnTo>
                  <a:lnTo>
                    <a:pt x="180" y="567"/>
                  </a:lnTo>
                  <a:close/>
                  <a:moveTo>
                    <a:pt x="529" y="537"/>
                  </a:moveTo>
                  <a:lnTo>
                    <a:pt x="528" y="538"/>
                  </a:lnTo>
                  <a:lnTo>
                    <a:pt x="528" y="540"/>
                  </a:lnTo>
                  <a:lnTo>
                    <a:pt x="528" y="541"/>
                  </a:lnTo>
                  <a:lnTo>
                    <a:pt x="529" y="541"/>
                  </a:lnTo>
                  <a:lnTo>
                    <a:pt x="532" y="542"/>
                  </a:lnTo>
                  <a:lnTo>
                    <a:pt x="534" y="544"/>
                  </a:lnTo>
                  <a:lnTo>
                    <a:pt x="536" y="546"/>
                  </a:lnTo>
                  <a:lnTo>
                    <a:pt x="539" y="546"/>
                  </a:lnTo>
                  <a:lnTo>
                    <a:pt x="540" y="545"/>
                  </a:lnTo>
                  <a:lnTo>
                    <a:pt x="541" y="545"/>
                  </a:lnTo>
                  <a:lnTo>
                    <a:pt x="544" y="544"/>
                  </a:lnTo>
                  <a:lnTo>
                    <a:pt x="547" y="542"/>
                  </a:lnTo>
                  <a:lnTo>
                    <a:pt x="547" y="541"/>
                  </a:lnTo>
                  <a:lnTo>
                    <a:pt x="546" y="540"/>
                  </a:lnTo>
                  <a:lnTo>
                    <a:pt x="545" y="540"/>
                  </a:lnTo>
                  <a:lnTo>
                    <a:pt x="545" y="538"/>
                  </a:lnTo>
                  <a:lnTo>
                    <a:pt x="545" y="537"/>
                  </a:lnTo>
                  <a:lnTo>
                    <a:pt x="545" y="536"/>
                  </a:lnTo>
                  <a:lnTo>
                    <a:pt x="545" y="535"/>
                  </a:lnTo>
                  <a:lnTo>
                    <a:pt x="544" y="534"/>
                  </a:lnTo>
                  <a:lnTo>
                    <a:pt x="540" y="533"/>
                  </a:lnTo>
                  <a:lnTo>
                    <a:pt x="539" y="533"/>
                  </a:lnTo>
                  <a:lnTo>
                    <a:pt x="539" y="531"/>
                  </a:lnTo>
                  <a:lnTo>
                    <a:pt x="537" y="531"/>
                  </a:lnTo>
                  <a:lnTo>
                    <a:pt x="533" y="534"/>
                  </a:lnTo>
                  <a:lnTo>
                    <a:pt x="530" y="535"/>
                  </a:lnTo>
                  <a:lnTo>
                    <a:pt x="529" y="536"/>
                  </a:lnTo>
                  <a:lnTo>
                    <a:pt x="529" y="537"/>
                  </a:lnTo>
                  <a:close/>
                  <a:moveTo>
                    <a:pt x="558" y="528"/>
                  </a:moveTo>
                  <a:lnTo>
                    <a:pt x="561" y="528"/>
                  </a:lnTo>
                  <a:lnTo>
                    <a:pt x="562" y="527"/>
                  </a:lnTo>
                  <a:lnTo>
                    <a:pt x="562" y="526"/>
                  </a:lnTo>
                  <a:lnTo>
                    <a:pt x="562" y="525"/>
                  </a:lnTo>
                  <a:lnTo>
                    <a:pt x="561" y="523"/>
                  </a:lnTo>
                  <a:lnTo>
                    <a:pt x="560" y="523"/>
                  </a:lnTo>
                  <a:lnTo>
                    <a:pt x="559" y="525"/>
                  </a:lnTo>
                  <a:lnTo>
                    <a:pt x="558" y="526"/>
                  </a:lnTo>
                  <a:lnTo>
                    <a:pt x="557" y="527"/>
                  </a:lnTo>
                  <a:lnTo>
                    <a:pt x="558" y="527"/>
                  </a:lnTo>
                  <a:lnTo>
                    <a:pt x="558" y="528"/>
                  </a:lnTo>
                  <a:close/>
                  <a:moveTo>
                    <a:pt x="563" y="521"/>
                  </a:moveTo>
                  <a:lnTo>
                    <a:pt x="563" y="522"/>
                  </a:lnTo>
                  <a:lnTo>
                    <a:pt x="563" y="523"/>
                  </a:lnTo>
                  <a:lnTo>
                    <a:pt x="564" y="525"/>
                  </a:lnTo>
                  <a:lnTo>
                    <a:pt x="567" y="525"/>
                  </a:lnTo>
                  <a:lnTo>
                    <a:pt x="567" y="523"/>
                  </a:lnTo>
                  <a:lnTo>
                    <a:pt x="567" y="522"/>
                  </a:lnTo>
                  <a:lnTo>
                    <a:pt x="564" y="522"/>
                  </a:lnTo>
                  <a:lnTo>
                    <a:pt x="563" y="521"/>
                  </a:lnTo>
                  <a:close/>
                  <a:moveTo>
                    <a:pt x="547" y="522"/>
                  </a:moveTo>
                  <a:lnTo>
                    <a:pt x="548" y="522"/>
                  </a:lnTo>
                  <a:lnTo>
                    <a:pt x="548" y="521"/>
                  </a:lnTo>
                  <a:lnTo>
                    <a:pt x="549" y="519"/>
                  </a:lnTo>
                  <a:lnTo>
                    <a:pt x="551" y="519"/>
                  </a:lnTo>
                  <a:lnTo>
                    <a:pt x="551" y="517"/>
                  </a:lnTo>
                  <a:lnTo>
                    <a:pt x="552" y="516"/>
                  </a:lnTo>
                  <a:lnTo>
                    <a:pt x="552" y="515"/>
                  </a:lnTo>
                  <a:lnTo>
                    <a:pt x="551" y="515"/>
                  </a:lnTo>
                  <a:lnTo>
                    <a:pt x="549" y="514"/>
                  </a:lnTo>
                  <a:lnTo>
                    <a:pt x="548" y="514"/>
                  </a:lnTo>
                  <a:lnTo>
                    <a:pt x="548" y="513"/>
                  </a:lnTo>
                  <a:lnTo>
                    <a:pt x="547" y="513"/>
                  </a:lnTo>
                  <a:lnTo>
                    <a:pt x="549" y="512"/>
                  </a:lnTo>
                  <a:lnTo>
                    <a:pt x="549" y="511"/>
                  </a:lnTo>
                  <a:lnTo>
                    <a:pt x="549" y="510"/>
                  </a:lnTo>
                  <a:lnTo>
                    <a:pt x="548" y="510"/>
                  </a:lnTo>
                  <a:lnTo>
                    <a:pt x="547" y="507"/>
                  </a:lnTo>
                  <a:lnTo>
                    <a:pt x="546" y="507"/>
                  </a:lnTo>
                  <a:lnTo>
                    <a:pt x="544" y="510"/>
                  </a:lnTo>
                  <a:lnTo>
                    <a:pt x="544" y="511"/>
                  </a:lnTo>
                  <a:lnTo>
                    <a:pt x="543" y="511"/>
                  </a:lnTo>
                  <a:lnTo>
                    <a:pt x="544" y="512"/>
                  </a:lnTo>
                  <a:lnTo>
                    <a:pt x="544" y="513"/>
                  </a:lnTo>
                  <a:lnTo>
                    <a:pt x="544" y="514"/>
                  </a:lnTo>
                  <a:lnTo>
                    <a:pt x="544" y="515"/>
                  </a:lnTo>
                  <a:lnTo>
                    <a:pt x="543" y="516"/>
                  </a:lnTo>
                  <a:lnTo>
                    <a:pt x="543" y="517"/>
                  </a:lnTo>
                  <a:lnTo>
                    <a:pt x="543" y="518"/>
                  </a:lnTo>
                  <a:lnTo>
                    <a:pt x="545" y="521"/>
                  </a:lnTo>
                  <a:lnTo>
                    <a:pt x="546" y="521"/>
                  </a:lnTo>
                  <a:lnTo>
                    <a:pt x="546" y="522"/>
                  </a:lnTo>
                  <a:lnTo>
                    <a:pt x="547" y="522"/>
                  </a:lnTo>
                  <a:close/>
                  <a:moveTo>
                    <a:pt x="576" y="504"/>
                  </a:moveTo>
                  <a:lnTo>
                    <a:pt x="575" y="504"/>
                  </a:lnTo>
                  <a:lnTo>
                    <a:pt x="574" y="504"/>
                  </a:lnTo>
                  <a:lnTo>
                    <a:pt x="574" y="505"/>
                  </a:lnTo>
                  <a:lnTo>
                    <a:pt x="574" y="506"/>
                  </a:lnTo>
                  <a:lnTo>
                    <a:pt x="573" y="506"/>
                  </a:lnTo>
                  <a:lnTo>
                    <a:pt x="572" y="506"/>
                  </a:lnTo>
                  <a:lnTo>
                    <a:pt x="571" y="506"/>
                  </a:lnTo>
                  <a:lnTo>
                    <a:pt x="571" y="505"/>
                  </a:lnTo>
                  <a:lnTo>
                    <a:pt x="571" y="504"/>
                  </a:lnTo>
                  <a:lnTo>
                    <a:pt x="570" y="504"/>
                  </a:lnTo>
                  <a:lnTo>
                    <a:pt x="570" y="503"/>
                  </a:lnTo>
                  <a:lnTo>
                    <a:pt x="570" y="502"/>
                  </a:lnTo>
                  <a:lnTo>
                    <a:pt x="570" y="501"/>
                  </a:lnTo>
                  <a:lnTo>
                    <a:pt x="569" y="502"/>
                  </a:lnTo>
                  <a:lnTo>
                    <a:pt x="568" y="501"/>
                  </a:lnTo>
                  <a:lnTo>
                    <a:pt x="569" y="501"/>
                  </a:lnTo>
                  <a:lnTo>
                    <a:pt x="569" y="500"/>
                  </a:lnTo>
                  <a:lnTo>
                    <a:pt x="570" y="500"/>
                  </a:lnTo>
                  <a:lnTo>
                    <a:pt x="572" y="499"/>
                  </a:lnTo>
                  <a:lnTo>
                    <a:pt x="572" y="498"/>
                  </a:lnTo>
                  <a:lnTo>
                    <a:pt x="571" y="498"/>
                  </a:lnTo>
                  <a:lnTo>
                    <a:pt x="571" y="496"/>
                  </a:lnTo>
                  <a:lnTo>
                    <a:pt x="571" y="495"/>
                  </a:lnTo>
                  <a:lnTo>
                    <a:pt x="570" y="494"/>
                  </a:lnTo>
                  <a:lnTo>
                    <a:pt x="569" y="494"/>
                  </a:lnTo>
                  <a:lnTo>
                    <a:pt x="569" y="495"/>
                  </a:lnTo>
                  <a:lnTo>
                    <a:pt x="569" y="496"/>
                  </a:lnTo>
                  <a:lnTo>
                    <a:pt x="569" y="498"/>
                  </a:lnTo>
                  <a:lnTo>
                    <a:pt x="568" y="498"/>
                  </a:lnTo>
                  <a:lnTo>
                    <a:pt x="567" y="499"/>
                  </a:lnTo>
                  <a:lnTo>
                    <a:pt x="567" y="498"/>
                  </a:lnTo>
                  <a:lnTo>
                    <a:pt x="564" y="496"/>
                  </a:lnTo>
                  <a:lnTo>
                    <a:pt x="564" y="495"/>
                  </a:lnTo>
                  <a:lnTo>
                    <a:pt x="563" y="495"/>
                  </a:lnTo>
                  <a:lnTo>
                    <a:pt x="562" y="496"/>
                  </a:lnTo>
                  <a:lnTo>
                    <a:pt x="561" y="496"/>
                  </a:lnTo>
                  <a:lnTo>
                    <a:pt x="560" y="498"/>
                  </a:lnTo>
                  <a:lnTo>
                    <a:pt x="561" y="499"/>
                  </a:lnTo>
                  <a:lnTo>
                    <a:pt x="561" y="500"/>
                  </a:lnTo>
                  <a:lnTo>
                    <a:pt x="561" y="502"/>
                  </a:lnTo>
                  <a:lnTo>
                    <a:pt x="560" y="502"/>
                  </a:lnTo>
                  <a:lnTo>
                    <a:pt x="561" y="503"/>
                  </a:lnTo>
                  <a:lnTo>
                    <a:pt x="561" y="504"/>
                  </a:lnTo>
                  <a:lnTo>
                    <a:pt x="560" y="505"/>
                  </a:lnTo>
                  <a:lnTo>
                    <a:pt x="560" y="506"/>
                  </a:lnTo>
                  <a:lnTo>
                    <a:pt x="560" y="507"/>
                  </a:lnTo>
                  <a:lnTo>
                    <a:pt x="560" y="510"/>
                  </a:lnTo>
                  <a:lnTo>
                    <a:pt x="560" y="511"/>
                  </a:lnTo>
                  <a:lnTo>
                    <a:pt x="561" y="511"/>
                  </a:lnTo>
                  <a:lnTo>
                    <a:pt x="564" y="511"/>
                  </a:lnTo>
                  <a:lnTo>
                    <a:pt x="569" y="510"/>
                  </a:lnTo>
                  <a:lnTo>
                    <a:pt x="571" y="510"/>
                  </a:lnTo>
                  <a:lnTo>
                    <a:pt x="572" y="510"/>
                  </a:lnTo>
                  <a:lnTo>
                    <a:pt x="572" y="511"/>
                  </a:lnTo>
                  <a:lnTo>
                    <a:pt x="573" y="511"/>
                  </a:lnTo>
                  <a:lnTo>
                    <a:pt x="574" y="511"/>
                  </a:lnTo>
                  <a:lnTo>
                    <a:pt x="575" y="511"/>
                  </a:lnTo>
                  <a:lnTo>
                    <a:pt x="575" y="510"/>
                  </a:lnTo>
                  <a:lnTo>
                    <a:pt x="576" y="510"/>
                  </a:lnTo>
                  <a:lnTo>
                    <a:pt x="575" y="507"/>
                  </a:lnTo>
                  <a:lnTo>
                    <a:pt x="575" y="506"/>
                  </a:lnTo>
                  <a:lnTo>
                    <a:pt x="576" y="504"/>
                  </a:lnTo>
                  <a:close/>
                  <a:moveTo>
                    <a:pt x="37" y="444"/>
                  </a:moveTo>
                  <a:lnTo>
                    <a:pt x="37" y="443"/>
                  </a:lnTo>
                  <a:lnTo>
                    <a:pt x="37" y="442"/>
                  </a:lnTo>
                  <a:lnTo>
                    <a:pt x="32" y="443"/>
                  </a:lnTo>
                  <a:lnTo>
                    <a:pt x="31" y="444"/>
                  </a:lnTo>
                  <a:lnTo>
                    <a:pt x="32" y="444"/>
                  </a:lnTo>
                  <a:lnTo>
                    <a:pt x="36" y="445"/>
                  </a:lnTo>
                  <a:lnTo>
                    <a:pt x="37" y="444"/>
                  </a:lnTo>
                  <a:close/>
                  <a:moveTo>
                    <a:pt x="559" y="443"/>
                  </a:moveTo>
                  <a:lnTo>
                    <a:pt x="558" y="444"/>
                  </a:lnTo>
                  <a:lnTo>
                    <a:pt x="558" y="445"/>
                  </a:lnTo>
                  <a:lnTo>
                    <a:pt x="558" y="446"/>
                  </a:lnTo>
                  <a:lnTo>
                    <a:pt x="558" y="449"/>
                  </a:lnTo>
                  <a:lnTo>
                    <a:pt x="560" y="455"/>
                  </a:lnTo>
                  <a:lnTo>
                    <a:pt x="560" y="456"/>
                  </a:lnTo>
                  <a:lnTo>
                    <a:pt x="560" y="457"/>
                  </a:lnTo>
                  <a:lnTo>
                    <a:pt x="560" y="458"/>
                  </a:lnTo>
                  <a:lnTo>
                    <a:pt x="560" y="460"/>
                  </a:lnTo>
                  <a:lnTo>
                    <a:pt x="563" y="470"/>
                  </a:lnTo>
                  <a:lnTo>
                    <a:pt x="563" y="469"/>
                  </a:lnTo>
                  <a:lnTo>
                    <a:pt x="563" y="468"/>
                  </a:lnTo>
                  <a:lnTo>
                    <a:pt x="563" y="467"/>
                  </a:lnTo>
                  <a:lnTo>
                    <a:pt x="563" y="466"/>
                  </a:lnTo>
                  <a:lnTo>
                    <a:pt x="563" y="465"/>
                  </a:lnTo>
                  <a:lnTo>
                    <a:pt x="563" y="462"/>
                  </a:lnTo>
                  <a:lnTo>
                    <a:pt x="562" y="461"/>
                  </a:lnTo>
                  <a:lnTo>
                    <a:pt x="562" y="460"/>
                  </a:lnTo>
                  <a:lnTo>
                    <a:pt x="563" y="460"/>
                  </a:lnTo>
                  <a:lnTo>
                    <a:pt x="563" y="459"/>
                  </a:lnTo>
                  <a:lnTo>
                    <a:pt x="563" y="458"/>
                  </a:lnTo>
                  <a:lnTo>
                    <a:pt x="562" y="456"/>
                  </a:lnTo>
                  <a:lnTo>
                    <a:pt x="562" y="455"/>
                  </a:lnTo>
                  <a:lnTo>
                    <a:pt x="562" y="454"/>
                  </a:lnTo>
                  <a:lnTo>
                    <a:pt x="562" y="453"/>
                  </a:lnTo>
                  <a:lnTo>
                    <a:pt x="562" y="452"/>
                  </a:lnTo>
                  <a:lnTo>
                    <a:pt x="562" y="450"/>
                  </a:lnTo>
                  <a:lnTo>
                    <a:pt x="562" y="449"/>
                  </a:lnTo>
                  <a:lnTo>
                    <a:pt x="562" y="447"/>
                  </a:lnTo>
                  <a:lnTo>
                    <a:pt x="562" y="446"/>
                  </a:lnTo>
                  <a:lnTo>
                    <a:pt x="562" y="445"/>
                  </a:lnTo>
                  <a:lnTo>
                    <a:pt x="562" y="444"/>
                  </a:lnTo>
                  <a:lnTo>
                    <a:pt x="562" y="442"/>
                  </a:lnTo>
                  <a:lnTo>
                    <a:pt x="562" y="441"/>
                  </a:lnTo>
                  <a:lnTo>
                    <a:pt x="562" y="439"/>
                  </a:lnTo>
                  <a:lnTo>
                    <a:pt x="562" y="438"/>
                  </a:lnTo>
                  <a:lnTo>
                    <a:pt x="560" y="436"/>
                  </a:lnTo>
                  <a:lnTo>
                    <a:pt x="559" y="436"/>
                  </a:lnTo>
                  <a:lnTo>
                    <a:pt x="559" y="437"/>
                  </a:lnTo>
                  <a:lnTo>
                    <a:pt x="559" y="438"/>
                  </a:lnTo>
                  <a:lnTo>
                    <a:pt x="559" y="439"/>
                  </a:lnTo>
                  <a:lnTo>
                    <a:pt x="559" y="441"/>
                  </a:lnTo>
                  <a:lnTo>
                    <a:pt x="559" y="442"/>
                  </a:lnTo>
                  <a:lnTo>
                    <a:pt x="560" y="442"/>
                  </a:lnTo>
                  <a:lnTo>
                    <a:pt x="561" y="442"/>
                  </a:lnTo>
                  <a:lnTo>
                    <a:pt x="561" y="443"/>
                  </a:lnTo>
                  <a:lnTo>
                    <a:pt x="559" y="443"/>
                  </a:lnTo>
                  <a:close/>
                  <a:moveTo>
                    <a:pt x="562" y="472"/>
                  </a:moveTo>
                  <a:lnTo>
                    <a:pt x="563" y="473"/>
                  </a:lnTo>
                  <a:lnTo>
                    <a:pt x="563" y="472"/>
                  </a:lnTo>
                  <a:lnTo>
                    <a:pt x="563" y="471"/>
                  </a:lnTo>
                  <a:lnTo>
                    <a:pt x="563" y="470"/>
                  </a:lnTo>
                  <a:lnTo>
                    <a:pt x="562" y="471"/>
                  </a:lnTo>
                  <a:lnTo>
                    <a:pt x="562" y="472"/>
                  </a:lnTo>
                  <a:close/>
                  <a:moveTo>
                    <a:pt x="18" y="407"/>
                  </a:moveTo>
                  <a:lnTo>
                    <a:pt x="16" y="407"/>
                  </a:lnTo>
                  <a:lnTo>
                    <a:pt x="15" y="407"/>
                  </a:lnTo>
                  <a:lnTo>
                    <a:pt x="14" y="405"/>
                  </a:lnTo>
                  <a:lnTo>
                    <a:pt x="13" y="405"/>
                  </a:lnTo>
                  <a:lnTo>
                    <a:pt x="10" y="404"/>
                  </a:lnTo>
                  <a:lnTo>
                    <a:pt x="9" y="404"/>
                  </a:lnTo>
                  <a:lnTo>
                    <a:pt x="9" y="403"/>
                  </a:lnTo>
                  <a:lnTo>
                    <a:pt x="8" y="403"/>
                  </a:lnTo>
                  <a:lnTo>
                    <a:pt x="8" y="404"/>
                  </a:lnTo>
                  <a:lnTo>
                    <a:pt x="7" y="404"/>
                  </a:lnTo>
                  <a:lnTo>
                    <a:pt x="5" y="405"/>
                  </a:lnTo>
                  <a:lnTo>
                    <a:pt x="7" y="407"/>
                  </a:lnTo>
                  <a:lnTo>
                    <a:pt x="9" y="409"/>
                  </a:lnTo>
                  <a:lnTo>
                    <a:pt x="9" y="408"/>
                  </a:lnTo>
                  <a:lnTo>
                    <a:pt x="10" y="409"/>
                  </a:lnTo>
                  <a:lnTo>
                    <a:pt x="10" y="410"/>
                  </a:lnTo>
                  <a:lnTo>
                    <a:pt x="14" y="410"/>
                  </a:lnTo>
                  <a:lnTo>
                    <a:pt x="15" y="409"/>
                  </a:lnTo>
                  <a:lnTo>
                    <a:pt x="16" y="409"/>
                  </a:lnTo>
                  <a:lnTo>
                    <a:pt x="18" y="408"/>
                  </a:lnTo>
                  <a:lnTo>
                    <a:pt x="18" y="407"/>
                  </a:lnTo>
                  <a:close/>
                  <a:moveTo>
                    <a:pt x="21" y="408"/>
                  </a:moveTo>
                  <a:lnTo>
                    <a:pt x="25" y="407"/>
                  </a:lnTo>
                  <a:lnTo>
                    <a:pt x="30" y="407"/>
                  </a:lnTo>
                  <a:lnTo>
                    <a:pt x="31" y="407"/>
                  </a:lnTo>
                  <a:lnTo>
                    <a:pt x="31" y="405"/>
                  </a:lnTo>
                  <a:lnTo>
                    <a:pt x="29" y="405"/>
                  </a:lnTo>
                  <a:lnTo>
                    <a:pt x="25" y="404"/>
                  </a:lnTo>
                  <a:lnTo>
                    <a:pt x="23" y="403"/>
                  </a:lnTo>
                  <a:lnTo>
                    <a:pt x="22" y="403"/>
                  </a:lnTo>
                  <a:lnTo>
                    <a:pt x="21" y="403"/>
                  </a:lnTo>
                  <a:lnTo>
                    <a:pt x="20" y="403"/>
                  </a:lnTo>
                  <a:lnTo>
                    <a:pt x="18" y="403"/>
                  </a:lnTo>
                  <a:lnTo>
                    <a:pt x="18" y="404"/>
                  </a:lnTo>
                  <a:lnTo>
                    <a:pt x="20" y="404"/>
                  </a:lnTo>
                  <a:lnTo>
                    <a:pt x="21" y="405"/>
                  </a:lnTo>
                  <a:lnTo>
                    <a:pt x="21" y="407"/>
                  </a:lnTo>
                  <a:lnTo>
                    <a:pt x="21" y="408"/>
                  </a:lnTo>
                  <a:close/>
                  <a:moveTo>
                    <a:pt x="552" y="384"/>
                  </a:moveTo>
                  <a:lnTo>
                    <a:pt x="557" y="386"/>
                  </a:lnTo>
                  <a:lnTo>
                    <a:pt x="557" y="385"/>
                  </a:lnTo>
                  <a:lnTo>
                    <a:pt x="557" y="384"/>
                  </a:lnTo>
                  <a:lnTo>
                    <a:pt x="557" y="382"/>
                  </a:lnTo>
                  <a:lnTo>
                    <a:pt x="556" y="381"/>
                  </a:lnTo>
                  <a:lnTo>
                    <a:pt x="552" y="381"/>
                  </a:lnTo>
                  <a:lnTo>
                    <a:pt x="549" y="380"/>
                  </a:lnTo>
                  <a:lnTo>
                    <a:pt x="549" y="379"/>
                  </a:lnTo>
                  <a:lnTo>
                    <a:pt x="549" y="378"/>
                  </a:lnTo>
                  <a:lnTo>
                    <a:pt x="549" y="377"/>
                  </a:lnTo>
                  <a:lnTo>
                    <a:pt x="548" y="377"/>
                  </a:lnTo>
                  <a:lnTo>
                    <a:pt x="548" y="378"/>
                  </a:lnTo>
                  <a:lnTo>
                    <a:pt x="547" y="378"/>
                  </a:lnTo>
                  <a:lnTo>
                    <a:pt x="545" y="378"/>
                  </a:lnTo>
                  <a:lnTo>
                    <a:pt x="544" y="378"/>
                  </a:lnTo>
                  <a:lnTo>
                    <a:pt x="544" y="379"/>
                  </a:lnTo>
                  <a:lnTo>
                    <a:pt x="548" y="381"/>
                  </a:lnTo>
                  <a:lnTo>
                    <a:pt x="552" y="384"/>
                  </a:lnTo>
                  <a:close/>
                  <a:moveTo>
                    <a:pt x="553" y="361"/>
                  </a:moveTo>
                  <a:lnTo>
                    <a:pt x="553" y="362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5" y="365"/>
                  </a:lnTo>
                  <a:lnTo>
                    <a:pt x="555" y="366"/>
                  </a:lnTo>
                  <a:lnTo>
                    <a:pt x="555" y="367"/>
                  </a:lnTo>
                  <a:lnTo>
                    <a:pt x="556" y="366"/>
                  </a:lnTo>
                  <a:lnTo>
                    <a:pt x="556" y="365"/>
                  </a:lnTo>
                  <a:lnTo>
                    <a:pt x="556" y="363"/>
                  </a:lnTo>
                  <a:lnTo>
                    <a:pt x="555" y="363"/>
                  </a:lnTo>
                  <a:lnTo>
                    <a:pt x="555" y="362"/>
                  </a:lnTo>
                  <a:lnTo>
                    <a:pt x="553" y="361"/>
                  </a:lnTo>
                  <a:close/>
                  <a:moveTo>
                    <a:pt x="558" y="341"/>
                  </a:moveTo>
                  <a:lnTo>
                    <a:pt x="558" y="340"/>
                  </a:lnTo>
                  <a:lnTo>
                    <a:pt x="559" y="339"/>
                  </a:lnTo>
                  <a:lnTo>
                    <a:pt x="559" y="338"/>
                  </a:lnTo>
                  <a:lnTo>
                    <a:pt x="558" y="338"/>
                  </a:lnTo>
                  <a:lnTo>
                    <a:pt x="559" y="336"/>
                  </a:lnTo>
                  <a:lnTo>
                    <a:pt x="559" y="335"/>
                  </a:lnTo>
                  <a:lnTo>
                    <a:pt x="558" y="336"/>
                  </a:lnTo>
                  <a:lnTo>
                    <a:pt x="558" y="335"/>
                  </a:lnTo>
                  <a:lnTo>
                    <a:pt x="558" y="334"/>
                  </a:lnTo>
                  <a:lnTo>
                    <a:pt x="558" y="333"/>
                  </a:lnTo>
                  <a:lnTo>
                    <a:pt x="559" y="333"/>
                  </a:lnTo>
                  <a:lnTo>
                    <a:pt x="559" y="332"/>
                  </a:lnTo>
                  <a:lnTo>
                    <a:pt x="558" y="332"/>
                  </a:lnTo>
                  <a:lnTo>
                    <a:pt x="558" y="331"/>
                  </a:lnTo>
                  <a:lnTo>
                    <a:pt x="559" y="330"/>
                  </a:lnTo>
                  <a:lnTo>
                    <a:pt x="559" y="329"/>
                  </a:lnTo>
                  <a:lnTo>
                    <a:pt x="558" y="329"/>
                  </a:lnTo>
                  <a:lnTo>
                    <a:pt x="553" y="336"/>
                  </a:lnTo>
                  <a:lnTo>
                    <a:pt x="553" y="338"/>
                  </a:lnTo>
                  <a:lnTo>
                    <a:pt x="555" y="339"/>
                  </a:lnTo>
                  <a:lnTo>
                    <a:pt x="556" y="340"/>
                  </a:lnTo>
                  <a:lnTo>
                    <a:pt x="557" y="341"/>
                  </a:lnTo>
                  <a:lnTo>
                    <a:pt x="558" y="341"/>
                  </a:lnTo>
                  <a:close/>
                  <a:moveTo>
                    <a:pt x="573" y="315"/>
                  </a:moveTo>
                  <a:lnTo>
                    <a:pt x="573" y="316"/>
                  </a:lnTo>
                  <a:lnTo>
                    <a:pt x="572" y="317"/>
                  </a:lnTo>
                  <a:lnTo>
                    <a:pt x="572" y="319"/>
                  </a:lnTo>
                  <a:lnTo>
                    <a:pt x="571" y="321"/>
                  </a:lnTo>
                  <a:lnTo>
                    <a:pt x="570" y="322"/>
                  </a:lnTo>
                  <a:lnTo>
                    <a:pt x="570" y="324"/>
                  </a:lnTo>
                  <a:lnTo>
                    <a:pt x="571" y="324"/>
                  </a:lnTo>
                  <a:lnTo>
                    <a:pt x="571" y="325"/>
                  </a:lnTo>
                  <a:lnTo>
                    <a:pt x="571" y="328"/>
                  </a:lnTo>
                  <a:lnTo>
                    <a:pt x="572" y="328"/>
                  </a:lnTo>
                  <a:lnTo>
                    <a:pt x="572" y="325"/>
                  </a:lnTo>
                  <a:lnTo>
                    <a:pt x="572" y="324"/>
                  </a:lnTo>
                  <a:lnTo>
                    <a:pt x="573" y="324"/>
                  </a:lnTo>
                  <a:lnTo>
                    <a:pt x="573" y="323"/>
                  </a:lnTo>
                  <a:lnTo>
                    <a:pt x="573" y="322"/>
                  </a:lnTo>
                  <a:lnTo>
                    <a:pt x="574" y="323"/>
                  </a:lnTo>
                  <a:lnTo>
                    <a:pt x="574" y="322"/>
                  </a:lnTo>
                  <a:lnTo>
                    <a:pt x="575" y="322"/>
                  </a:lnTo>
                  <a:lnTo>
                    <a:pt x="575" y="320"/>
                  </a:lnTo>
                  <a:lnTo>
                    <a:pt x="575" y="319"/>
                  </a:lnTo>
                  <a:lnTo>
                    <a:pt x="575" y="318"/>
                  </a:lnTo>
                  <a:lnTo>
                    <a:pt x="574" y="316"/>
                  </a:lnTo>
                  <a:lnTo>
                    <a:pt x="574" y="315"/>
                  </a:lnTo>
                  <a:lnTo>
                    <a:pt x="573" y="315"/>
                  </a:lnTo>
                  <a:close/>
                  <a:moveTo>
                    <a:pt x="576" y="267"/>
                  </a:moveTo>
                  <a:lnTo>
                    <a:pt x="573" y="263"/>
                  </a:lnTo>
                  <a:lnTo>
                    <a:pt x="572" y="262"/>
                  </a:lnTo>
                  <a:lnTo>
                    <a:pt x="569" y="264"/>
                  </a:lnTo>
                  <a:lnTo>
                    <a:pt x="563" y="267"/>
                  </a:lnTo>
                  <a:lnTo>
                    <a:pt x="562" y="270"/>
                  </a:lnTo>
                  <a:lnTo>
                    <a:pt x="561" y="270"/>
                  </a:lnTo>
                  <a:lnTo>
                    <a:pt x="561" y="268"/>
                  </a:lnTo>
                  <a:lnTo>
                    <a:pt x="561" y="267"/>
                  </a:lnTo>
                  <a:lnTo>
                    <a:pt x="559" y="267"/>
                  </a:lnTo>
                  <a:lnTo>
                    <a:pt x="559" y="268"/>
                  </a:lnTo>
                  <a:lnTo>
                    <a:pt x="560" y="270"/>
                  </a:lnTo>
                  <a:lnTo>
                    <a:pt x="560" y="271"/>
                  </a:lnTo>
                  <a:lnTo>
                    <a:pt x="560" y="272"/>
                  </a:lnTo>
                  <a:lnTo>
                    <a:pt x="560" y="273"/>
                  </a:lnTo>
                  <a:lnTo>
                    <a:pt x="559" y="272"/>
                  </a:lnTo>
                  <a:lnTo>
                    <a:pt x="559" y="273"/>
                  </a:lnTo>
                  <a:lnTo>
                    <a:pt x="558" y="274"/>
                  </a:lnTo>
                  <a:lnTo>
                    <a:pt x="556" y="275"/>
                  </a:lnTo>
                  <a:lnTo>
                    <a:pt x="556" y="277"/>
                  </a:lnTo>
                  <a:lnTo>
                    <a:pt x="557" y="277"/>
                  </a:lnTo>
                  <a:lnTo>
                    <a:pt x="558" y="279"/>
                  </a:lnTo>
                  <a:lnTo>
                    <a:pt x="558" y="282"/>
                  </a:lnTo>
                  <a:lnTo>
                    <a:pt x="561" y="284"/>
                  </a:lnTo>
                  <a:lnTo>
                    <a:pt x="563" y="285"/>
                  </a:lnTo>
                  <a:lnTo>
                    <a:pt x="564" y="287"/>
                  </a:lnTo>
                  <a:lnTo>
                    <a:pt x="569" y="286"/>
                  </a:lnTo>
                  <a:lnTo>
                    <a:pt x="572" y="284"/>
                  </a:lnTo>
                  <a:lnTo>
                    <a:pt x="574" y="277"/>
                  </a:lnTo>
                  <a:lnTo>
                    <a:pt x="576" y="272"/>
                  </a:lnTo>
                  <a:lnTo>
                    <a:pt x="576" y="271"/>
                  </a:lnTo>
                  <a:lnTo>
                    <a:pt x="576" y="270"/>
                  </a:lnTo>
                  <a:lnTo>
                    <a:pt x="578" y="268"/>
                  </a:lnTo>
                  <a:lnTo>
                    <a:pt x="576" y="268"/>
                  </a:lnTo>
                  <a:lnTo>
                    <a:pt x="576" y="267"/>
                  </a:lnTo>
                  <a:close/>
                  <a:moveTo>
                    <a:pt x="64" y="230"/>
                  </a:moveTo>
                  <a:lnTo>
                    <a:pt x="66" y="231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9"/>
                  </a:lnTo>
                  <a:lnTo>
                    <a:pt x="67" y="228"/>
                  </a:lnTo>
                  <a:lnTo>
                    <a:pt x="66" y="228"/>
                  </a:lnTo>
                  <a:lnTo>
                    <a:pt x="66" y="227"/>
                  </a:lnTo>
                  <a:lnTo>
                    <a:pt x="64" y="227"/>
                  </a:lnTo>
                  <a:lnTo>
                    <a:pt x="62" y="227"/>
                  </a:lnTo>
                  <a:lnTo>
                    <a:pt x="62" y="228"/>
                  </a:lnTo>
                  <a:lnTo>
                    <a:pt x="62" y="229"/>
                  </a:lnTo>
                  <a:lnTo>
                    <a:pt x="64" y="229"/>
                  </a:lnTo>
                  <a:lnTo>
                    <a:pt x="64" y="230"/>
                  </a:lnTo>
                  <a:close/>
                  <a:moveTo>
                    <a:pt x="365" y="798"/>
                  </a:moveTo>
                  <a:lnTo>
                    <a:pt x="365" y="796"/>
                  </a:lnTo>
                  <a:lnTo>
                    <a:pt x="364" y="796"/>
                  </a:lnTo>
                  <a:lnTo>
                    <a:pt x="364" y="798"/>
                  </a:lnTo>
                  <a:lnTo>
                    <a:pt x="364" y="799"/>
                  </a:lnTo>
                  <a:lnTo>
                    <a:pt x="364" y="800"/>
                  </a:lnTo>
                  <a:lnTo>
                    <a:pt x="363" y="800"/>
                  </a:lnTo>
                  <a:lnTo>
                    <a:pt x="363" y="801"/>
                  </a:lnTo>
                  <a:lnTo>
                    <a:pt x="363" y="802"/>
                  </a:lnTo>
                  <a:lnTo>
                    <a:pt x="363" y="803"/>
                  </a:lnTo>
                  <a:lnTo>
                    <a:pt x="364" y="804"/>
                  </a:lnTo>
                  <a:lnTo>
                    <a:pt x="365" y="804"/>
                  </a:lnTo>
                  <a:lnTo>
                    <a:pt x="366" y="804"/>
                  </a:lnTo>
                  <a:lnTo>
                    <a:pt x="366" y="803"/>
                  </a:lnTo>
                  <a:lnTo>
                    <a:pt x="367" y="803"/>
                  </a:lnTo>
                  <a:lnTo>
                    <a:pt x="367" y="804"/>
                  </a:lnTo>
                  <a:lnTo>
                    <a:pt x="369" y="804"/>
                  </a:lnTo>
                  <a:lnTo>
                    <a:pt x="369" y="803"/>
                  </a:lnTo>
                  <a:lnTo>
                    <a:pt x="370" y="803"/>
                  </a:lnTo>
                  <a:lnTo>
                    <a:pt x="370" y="802"/>
                  </a:lnTo>
                  <a:lnTo>
                    <a:pt x="369" y="801"/>
                  </a:lnTo>
                  <a:lnTo>
                    <a:pt x="369" y="802"/>
                  </a:lnTo>
                  <a:lnTo>
                    <a:pt x="367" y="801"/>
                  </a:lnTo>
                  <a:lnTo>
                    <a:pt x="369" y="801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7" y="799"/>
                  </a:lnTo>
                  <a:lnTo>
                    <a:pt x="367" y="798"/>
                  </a:lnTo>
                  <a:lnTo>
                    <a:pt x="366" y="796"/>
                  </a:lnTo>
                  <a:lnTo>
                    <a:pt x="366" y="798"/>
                  </a:lnTo>
                  <a:lnTo>
                    <a:pt x="365" y="798"/>
                  </a:lnTo>
                  <a:close/>
                  <a:moveTo>
                    <a:pt x="213" y="810"/>
                  </a:moveTo>
                  <a:lnTo>
                    <a:pt x="212" y="811"/>
                  </a:lnTo>
                  <a:lnTo>
                    <a:pt x="213" y="811"/>
                  </a:lnTo>
                  <a:lnTo>
                    <a:pt x="213" y="813"/>
                  </a:lnTo>
                  <a:lnTo>
                    <a:pt x="213" y="814"/>
                  </a:lnTo>
                  <a:lnTo>
                    <a:pt x="214" y="814"/>
                  </a:lnTo>
                  <a:lnTo>
                    <a:pt x="214" y="813"/>
                  </a:lnTo>
                  <a:lnTo>
                    <a:pt x="214" y="811"/>
                  </a:lnTo>
                  <a:lnTo>
                    <a:pt x="214" y="810"/>
                  </a:lnTo>
                  <a:lnTo>
                    <a:pt x="213" y="810"/>
                  </a:lnTo>
                  <a:close/>
                  <a:moveTo>
                    <a:pt x="528" y="671"/>
                  </a:moveTo>
                  <a:lnTo>
                    <a:pt x="529" y="671"/>
                  </a:lnTo>
                  <a:lnTo>
                    <a:pt x="529" y="670"/>
                  </a:lnTo>
                  <a:lnTo>
                    <a:pt x="528" y="670"/>
                  </a:lnTo>
                  <a:lnTo>
                    <a:pt x="528" y="671"/>
                  </a:lnTo>
                  <a:close/>
                  <a:moveTo>
                    <a:pt x="227" y="836"/>
                  </a:moveTo>
                  <a:lnTo>
                    <a:pt x="226" y="836"/>
                  </a:lnTo>
                  <a:lnTo>
                    <a:pt x="226" y="837"/>
                  </a:lnTo>
                  <a:lnTo>
                    <a:pt x="227" y="837"/>
                  </a:lnTo>
                  <a:lnTo>
                    <a:pt x="227" y="836"/>
                  </a:lnTo>
                  <a:close/>
                  <a:moveTo>
                    <a:pt x="638" y="172"/>
                  </a:moveTo>
                  <a:lnTo>
                    <a:pt x="638" y="173"/>
                  </a:lnTo>
                  <a:lnTo>
                    <a:pt x="636" y="180"/>
                  </a:lnTo>
                  <a:lnTo>
                    <a:pt x="632" y="181"/>
                  </a:lnTo>
                  <a:lnTo>
                    <a:pt x="630" y="183"/>
                  </a:lnTo>
                  <a:lnTo>
                    <a:pt x="630" y="184"/>
                  </a:lnTo>
                  <a:lnTo>
                    <a:pt x="630" y="185"/>
                  </a:lnTo>
                  <a:lnTo>
                    <a:pt x="629" y="186"/>
                  </a:lnTo>
                  <a:lnTo>
                    <a:pt x="628" y="188"/>
                  </a:lnTo>
                  <a:lnTo>
                    <a:pt x="626" y="191"/>
                  </a:lnTo>
                  <a:lnTo>
                    <a:pt x="626" y="192"/>
                  </a:lnTo>
                  <a:lnTo>
                    <a:pt x="626" y="193"/>
                  </a:lnTo>
                  <a:lnTo>
                    <a:pt x="623" y="196"/>
                  </a:lnTo>
                  <a:lnTo>
                    <a:pt x="620" y="199"/>
                  </a:lnTo>
                  <a:lnTo>
                    <a:pt x="619" y="199"/>
                  </a:lnTo>
                  <a:lnTo>
                    <a:pt x="618" y="201"/>
                  </a:lnTo>
                  <a:lnTo>
                    <a:pt x="618" y="202"/>
                  </a:lnTo>
                  <a:lnTo>
                    <a:pt x="618" y="203"/>
                  </a:lnTo>
                  <a:lnTo>
                    <a:pt x="618" y="204"/>
                  </a:lnTo>
                  <a:lnTo>
                    <a:pt x="615" y="206"/>
                  </a:lnTo>
                  <a:lnTo>
                    <a:pt x="609" y="204"/>
                  </a:lnTo>
                  <a:lnTo>
                    <a:pt x="605" y="206"/>
                  </a:lnTo>
                  <a:lnTo>
                    <a:pt x="606" y="208"/>
                  </a:lnTo>
                  <a:lnTo>
                    <a:pt x="608" y="212"/>
                  </a:lnTo>
                  <a:lnTo>
                    <a:pt x="609" y="213"/>
                  </a:lnTo>
                  <a:lnTo>
                    <a:pt x="609" y="216"/>
                  </a:lnTo>
                  <a:lnTo>
                    <a:pt x="608" y="217"/>
                  </a:lnTo>
                  <a:lnTo>
                    <a:pt x="608" y="219"/>
                  </a:lnTo>
                  <a:lnTo>
                    <a:pt x="605" y="222"/>
                  </a:lnTo>
                  <a:lnTo>
                    <a:pt x="604" y="222"/>
                  </a:lnTo>
                  <a:lnTo>
                    <a:pt x="601" y="224"/>
                  </a:lnTo>
                  <a:lnTo>
                    <a:pt x="598" y="225"/>
                  </a:lnTo>
                  <a:lnTo>
                    <a:pt x="597" y="225"/>
                  </a:lnTo>
                  <a:lnTo>
                    <a:pt x="597" y="226"/>
                  </a:lnTo>
                  <a:lnTo>
                    <a:pt x="597" y="228"/>
                  </a:lnTo>
                  <a:lnTo>
                    <a:pt x="592" y="228"/>
                  </a:lnTo>
                  <a:lnTo>
                    <a:pt x="587" y="229"/>
                  </a:lnTo>
                  <a:lnTo>
                    <a:pt x="586" y="228"/>
                  </a:lnTo>
                  <a:lnTo>
                    <a:pt x="583" y="228"/>
                  </a:lnTo>
                  <a:lnTo>
                    <a:pt x="579" y="227"/>
                  </a:lnTo>
                  <a:lnTo>
                    <a:pt x="578" y="225"/>
                  </a:lnTo>
                  <a:lnTo>
                    <a:pt x="578" y="224"/>
                  </a:lnTo>
                  <a:lnTo>
                    <a:pt x="575" y="225"/>
                  </a:lnTo>
                  <a:lnTo>
                    <a:pt x="575" y="227"/>
                  </a:lnTo>
                  <a:lnTo>
                    <a:pt x="575" y="228"/>
                  </a:lnTo>
                  <a:lnTo>
                    <a:pt x="575" y="229"/>
                  </a:lnTo>
                  <a:lnTo>
                    <a:pt x="573" y="228"/>
                  </a:lnTo>
                  <a:lnTo>
                    <a:pt x="571" y="229"/>
                  </a:lnTo>
                  <a:lnTo>
                    <a:pt x="569" y="232"/>
                  </a:lnTo>
                  <a:lnTo>
                    <a:pt x="567" y="233"/>
                  </a:lnTo>
                  <a:lnTo>
                    <a:pt x="563" y="232"/>
                  </a:lnTo>
                  <a:lnTo>
                    <a:pt x="560" y="229"/>
                  </a:lnTo>
                  <a:lnTo>
                    <a:pt x="558" y="229"/>
                  </a:lnTo>
                  <a:lnTo>
                    <a:pt x="557" y="228"/>
                  </a:lnTo>
                  <a:lnTo>
                    <a:pt x="555" y="227"/>
                  </a:lnTo>
                  <a:lnTo>
                    <a:pt x="551" y="230"/>
                  </a:lnTo>
                  <a:lnTo>
                    <a:pt x="547" y="233"/>
                  </a:lnTo>
                  <a:lnTo>
                    <a:pt x="544" y="233"/>
                  </a:lnTo>
                  <a:lnTo>
                    <a:pt x="540" y="233"/>
                  </a:lnTo>
                  <a:lnTo>
                    <a:pt x="540" y="235"/>
                  </a:lnTo>
                  <a:lnTo>
                    <a:pt x="541" y="235"/>
                  </a:lnTo>
                  <a:lnTo>
                    <a:pt x="545" y="235"/>
                  </a:lnTo>
                  <a:lnTo>
                    <a:pt x="545" y="237"/>
                  </a:lnTo>
                  <a:lnTo>
                    <a:pt x="545" y="238"/>
                  </a:lnTo>
                  <a:lnTo>
                    <a:pt x="545" y="240"/>
                  </a:lnTo>
                  <a:lnTo>
                    <a:pt x="546" y="240"/>
                  </a:lnTo>
                  <a:lnTo>
                    <a:pt x="547" y="238"/>
                  </a:lnTo>
                  <a:lnTo>
                    <a:pt x="551" y="233"/>
                  </a:lnTo>
                  <a:lnTo>
                    <a:pt x="555" y="229"/>
                  </a:lnTo>
                  <a:lnTo>
                    <a:pt x="559" y="231"/>
                  </a:lnTo>
                  <a:lnTo>
                    <a:pt x="560" y="232"/>
                  </a:lnTo>
                  <a:lnTo>
                    <a:pt x="561" y="232"/>
                  </a:lnTo>
                  <a:lnTo>
                    <a:pt x="562" y="235"/>
                  </a:lnTo>
                  <a:lnTo>
                    <a:pt x="567" y="237"/>
                  </a:lnTo>
                  <a:lnTo>
                    <a:pt x="569" y="238"/>
                  </a:lnTo>
                  <a:lnTo>
                    <a:pt x="570" y="239"/>
                  </a:lnTo>
                  <a:lnTo>
                    <a:pt x="573" y="238"/>
                  </a:lnTo>
                  <a:lnTo>
                    <a:pt x="576" y="237"/>
                  </a:lnTo>
                  <a:lnTo>
                    <a:pt x="582" y="232"/>
                  </a:lnTo>
                  <a:lnTo>
                    <a:pt x="583" y="237"/>
                  </a:lnTo>
                  <a:lnTo>
                    <a:pt x="586" y="239"/>
                  </a:lnTo>
                  <a:lnTo>
                    <a:pt x="590" y="240"/>
                  </a:lnTo>
                  <a:lnTo>
                    <a:pt x="592" y="241"/>
                  </a:lnTo>
                  <a:lnTo>
                    <a:pt x="593" y="242"/>
                  </a:lnTo>
                  <a:lnTo>
                    <a:pt x="592" y="243"/>
                  </a:lnTo>
                  <a:lnTo>
                    <a:pt x="587" y="250"/>
                  </a:lnTo>
                  <a:lnTo>
                    <a:pt x="587" y="248"/>
                  </a:lnTo>
                  <a:lnTo>
                    <a:pt x="586" y="248"/>
                  </a:lnTo>
                  <a:lnTo>
                    <a:pt x="586" y="249"/>
                  </a:lnTo>
                  <a:lnTo>
                    <a:pt x="586" y="250"/>
                  </a:lnTo>
                  <a:lnTo>
                    <a:pt x="586" y="252"/>
                  </a:lnTo>
                  <a:lnTo>
                    <a:pt x="587" y="252"/>
                  </a:lnTo>
                  <a:lnTo>
                    <a:pt x="587" y="253"/>
                  </a:lnTo>
                  <a:lnTo>
                    <a:pt x="586" y="254"/>
                  </a:lnTo>
                  <a:lnTo>
                    <a:pt x="586" y="255"/>
                  </a:lnTo>
                  <a:lnTo>
                    <a:pt x="582" y="256"/>
                  </a:lnTo>
                  <a:lnTo>
                    <a:pt x="579" y="258"/>
                  </a:lnTo>
                  <a:lnTo>
                    <a:pt x="578" y="255"/>
                  </a:lnTo>
                  <a:lnTo>
                    <a:pt x="576" y="255"/>
                  </a:lnTo>
                  <a:lnTo>
                    <a:pt x="574" y="256"/>
                  </a:lnTo>
                  <a:lnTo>
                    <a:pt x="571" y="259"/>
                  </a:lnTo>
                  <a:lnTo>
                    <a:pt x="568" y="258"/>
                  </a:lnTo>
                  <a:lnTo>
                    <a:pt x="562" y="256"/>
                  </a:lnTo>
                  <a:lnTo>
                    <a:pt x="561" y="255"/>
                  </a:lnTo>
                  <a:lnTo>
                    <a:pt x="559" y="254"/>
                  </a:lnTo>
                  <a:lnTo>
                    <a:pt x="558" y="252"/>
                  </a:lnTo>
                  <a:lnTo>
                    <a:pt x="555" y="253"/>
                  </a:lnTo>
                  <a:lnTo>
                    <a:pt x="553" y="255"/>
                  </a:lnTo>
                  <a:lnTo>
                    <a:pt x="552" y="259"/>
                  </a:lnTo>
                  <a:lnTo>
                    <a:pt x="551" y="260"/>
                  </a:lnTo>
                  <a:lnTo>
                    <a:pt x="547" y="262"/>
                  </a:lnTo>
                  <a:lnTo>
                    <a:pt x="549" y="262"/>
                  </a:lnTo>
                  <a:lnTo>
                    <a:pt x="549" y="263"/>
                  </a:lnTo>
                  <a:lnTo>
                    <a:pt x="548" y="266"/>
                  </a:lnTo>
                  <a:lnTo>
                    <a:pt x="547" y="266"/>
                  </a:lnTo>
                  <a:lnTo>
                    <a:pt x="547" y="267"/>
                  </a:lnTo>
                  <a:lnTo>
                    <a:pt x="548" y="270"/>
                  </a:lnTo>
                  <a:lnTo>
                    <a:pt x="545" y="275"/>
                  </a:lnTo>
                  <a:lnTo>
                    <a:pt x="545" y="276"/>
                  </a:lnTo>
                  <a:lnTo>
                    <a:pt x="545" y="277"/>
                  </a:lnTo>
                  <a:lnTo>
                    <a:pt x="545" y="278"/>
                  </a:lnTo>
                  <a:lnTo>
                    <a:pt x="548" y="278"/>
                  </a:lnTo>
                  <a:lnTo>
                    <a:pt x="548" y="279"/>
                  </a:lnTo>
                  <a:lnTo>
                    <a:pt x="548" y="282"/>
                  </a:lnTo>
                  <a:lnTo>
                    <a:pt x="548" y="283"/>
                  </a:lnTo>
                  <a:lnTo>
                    <a:pt x="549" y="284"/>
                  </a:lnTo>
                  <a:lnTo>
                    <a:pt x="549" y="285"/>
                  </a:lnTo>
                  <a:lnTo>
                    <a:pt x="549" y="286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1" y="286"/>
                  </a:lnTo>
                  <a:lnTo>
                    <a:pt x="551" y="285"/>
                  </a:lnTo>
                  <a:lnTo>
                    <a:pt x="551" y="284"/>
                  </a:lnTo>
                  <a:lnTo>
                    <a:pt x="555" y="282"/>
                  </a:lnTo>
                  <a:lnTo>
                    <a:pt x="556" y="284"/>
                  </a:lnTo>
                  <a:lnTo>
                    <a:pt x="557" y="285"/>
                  </a:lnTo>
                  <a:lnTo>
                    <a:pt x="558" y="286"/>
                  </a:lnTo>
                  <a:lnTo>
                    <a:pt x="557" y="286"/>
                  </a:lnTo>
                  <a:lnTo>
                    <a:pt x="557" y="287"/>
                  </a:lnTo>
                  <a:lnTo>
                    <a:pt x="557" y="288"/>
                  </a:lnTo>
                  <a:lnTo>
                    <a:pt x="556" y="290"/>
                  </a:lnTo>
                  <a:lnTo>
                    <a:pt x="556" y="292"/>
                  </a:lnTo>
                  <a:lnTo>
                    <a:pt x="556" y="293"/>
                  </a:lnTo>
                  <a:lnTo>
                    <a:pt x="556" y="294"/>
                  </a:lnTo>
                  <a:lnTo>
                    <a:pt x="556" y="297"/>
                  </a:lnTo>
                  <a:lnTo>
                    <a:pt x="555" y="297"/>
                  </a:lnTo>
                  <a:lnTo>
                    <a:pt x="555" y="298"/>
                  </a:lnTo>
                  <a:lnTo>
                    <a:pt x="555" y="299"/>
                  </a:lnTo>
                  <a:lnTo>
                    <a:pt x="555" y="300"/>
                  </a:lnTo>
                  <a:lnTo>
                    <a:pt x="555" y="301"/>
                  </a:lnTo>
                  <a:lnTo>
                    <a:pt x="553" y="304"/>
                  </a:lnTo>
                  <a:lnTo>
                    <a:pt x="553" y="305"/>
                  </a:lnTo>
                  <a:lnTo>
                    <a:pt x="555" y="305"/>
                  </a:lnTo>
                  <a:lnTo>
                    <a:pt x="555" y="306"/>
                  </a:lnTo>
                  <a:lnTo>
                    <a:pt x="555" y="307"/>
                  </a:lnTo>
                  <a:lnTo>
                    <a:pt x="555" y="308"/>
                  </a:lnTo>
                  <a:lnTo>
                    <a:pt x="555" y="309"/>
                  </a:lnTo>
                  <a:lnTo>
                    <a:pt x="555" y="310"/>
                  </a:lnTo>
                  <a:lnTo>
                    <a:pt x="555" y="312"/>
                  </a:lnTo>
                  <a:lnTo>
                    <a:pt x="553" y="313"/>
                  </a:lnTo>
                  <a:lnTo>
                    <a:pt x="553" y="315"/>
                  </a:lnTo>
                  <a:lnTo>
                    <a:pt x="555" y="312"/>
                  </a:lnTo>
                  <a:lnTo>
                    <a:pt x="556" y="309"/>
                  </a:lnTo>
                  <a:lnTo>
                    <a:pt x="557" y="309"/>
                  </a:lnTo>
                  <a:lnTo>
                    <a:pt x="558" y="309"/>
                  </a:lnTo>
                  <a:lnTo>
                    <a:pt x="558" y="310"/>
                  </a:lnTo>
                  <a:lnTo>
                    <a:pt x="560" y="310"/>
                  </a:lnTo>
                  <a:lnTo>
                    <a:pt x="560" y="312"/>
                  </a:lnTo>
                  <a:lnTo>
                    <a:pt x="560" y="313"/>
                  </a:lnTo>
                  <a:lnTo>
                    <a:pt x="559" y="313"/>
                  </a:lnTo>
                  <a:lnTo>
                    <a:pt x="559" y="315"/>
                  </a:lnTo>
                  <a:lnTo>
                    <a:pt x="559" y="316"/>
                  </a:lnTo>
                  <a:lnTo>
                    <a:pt x="560" y="317"/>
                  </a:lnTo>
                  <a:lnTo>
                    <a:pt x="559" y="317"/>
                  </a:lnTo>
                  <a:lnTo>
                    <a:pt x="558" y="317"/>
                  </a:lnTo>
                  <a:lnTo>
                    <a:pt x="557" y="319"/>
                  </a:lnTo>
                  <a:lnTo>
                    <a:pt x="557" y="320"/>
                  </a:lnTo>
                  <a:lnTo>
                    <a:pt x="556" y="319"/>
                  </a:lnTo>
                  <a:lnTo>
                    <a:pt x="555" y="320"/>
                  </a:lnTo>
                  <a:lnTo>
                    <a:pt x="555" y="319"/>
                  </a:lnTo>
                  <a:lnTo>
                    <a:pt x="553" y="319"/>
                  </a:lnTo>
                  <a:lnTo>
                    <a:pt x="553" y="320"/>
                  </a:lnTo>
                  <a:lnTo>
                    <a:pt x="553" y="321"/>
                  </a:lnTo>
                  <a:lnTo>
                    <a:pt x="552" y="321"/>
                  </a:lnTo>
                  <a:lnTo>
                    <a:pt x="551" y="322"/>
                  </a:lnTo>
                  <a:lnTo>
                    <a:pt x="551" y="323"/>
                  </a:lnTo>
                  <a:lnTo>
                    <a:pt x="549" y="323"/>
                  </a:lnTo>
                  <a:lnTo>
                    <a:pt x="549" y="324"/>
                  </a:lnTo>
                  <a:lnTo>
                    <a:pt x="551" y="325"/>
                  </a:lnTo>
                  <a:lnTo>
                    <a:pt x="551" y="329"/>
                  </a:lnTo>
                  <a:lnTo>
                    <a:pt x="552" y="330"/>
                  </a:lnTo>
                  <a:lnTo>
                    <a:pt x="552" y="331"/>
                  </a:lnTo>
                  <a:lnTo>
                    <a:pt x="551" y="332"/>
                  </a:lnTo>
                  <a:lnTo>
                    <a:pt x="551" y="333"/>
                  </a:lnTo>
                  <a:lnTo>
                    <a:pt x="549" y="334"/>
                  </a:lnTo>
                  <a:lnTo>
                    <a:pt x="546" y="334"/>
                  </a:lnTo>
                  <a:lnTo>
                    <a:pt x="546" y="333"/>
                  </a:lnTo>
                  <a:lnTo>
                    <a:pt x="545" y="333"/>
                  </a:lnTo>
                  <a:lnTo>
                    <a:pt x="545" y="332"/>
                  </a:lnTo>
                  <a:lnTo>
                    <a:pt x="543" y="334"/>
                  </a:lnTo>
                  <a:lnTo>
                    <a:pt x="543" y="335"/>
                  </a:lnTo>
                  <a:lnTo>
                    <a:pt x="544" y="336"/>
                  </a:lnTo>
                  <a:lnTo>
                    <a:pt x="543" y="338"/>
                  </a:lnTo>
                  <a:lnTo>
                    <a:pt x="539" y="336"/>
                  </a:lnTo>
                  <a:lnTo>
                    <a:pt x="539" y="338"/>
                  </a:lnTo>
                  <a:lnTo>
                    <a:pt x="540" y="339"/>
                  </a:lnTo>
                  <a:lnTo>
                    <a:pt x="540" y="340"/>
                  </a:lnTo>
                  <a:lnTo>
                    <a:pt x="538" y="343"/>
                  </a:lnTo>
                  <a:lnTo>
                    <a:pt x="537" y="344"/>
                  </a:lnTo>
                  <a:lnTo>
                    <a:pt x="537" y="345"/>
                  </a:lnTo>
                  <a:lnTo>
                    <a:pt x="540" y="345"/>
                  </a:lnTo>
                  <a:lnTo>
                    <a:pt x="540" y="346"/>
                  </a:lnTo>
                  <a:lnTo>
                    <a:pt x="540" y="347"/>
                  </a:lnTo>
                  <a:lnTo>
                    <a:pt x="540" y="348"/>
                  </a:lnTo>
                  <a:lnTo>
                    <a:pt x="538" y="351"/>
                  </a:lnTo>
                  <a:lnTo>
                    <a:pt x="538" y="352"/>
                  </a:lnTo>
                  <a:lnTo>
                    <a:pt x="538" y="353"/>
                  </a:lnTo>
                  <a:lnTo>
                    <a:pt x="538" y="354"/>
                  </a:lnTo>
                  <a:lnTo>
                    <a:pt x="538" y="355"/>
                  </a:lnTo>
                  <a:lnTo>
                    <a:pt x="537" y="359"/>
                  </a:lnTo>
                  <a:lnTo>
                    <a:pt x="536" y="362"/>
                  </a:lnTo>
                  <a:lnTo>
                    <a:pt x="536" y="363"/>
                  </a:lnTo>
                  <a:lnTo>
                    <a:pt x="536" y="364"/>
                  </a:lnTo>
                  <a:lnTo>
                    <a:pt x="536" y="365"/>
                  </a:lnTo>
                  <a:lnTo>
                    <a:pt x="537" y="367"/>
                  </a:lnTo>
                  <a:lnTo>
                    <a:pt x="536" y="368"/>
                  </a:lnTo>
                  <a:lnTo>
                    <a:pt x="536" y="369"/>
                  </a:lnTo>
                  <a:lnTo>
                    <a:pt x="536" y="370"/>
                  </a:lnTo>
                  <a:lnTo>
                    <a:pt x="536" y="373"/>
                  </a:lnTo>
                  <a:lnTo>
                    <a:pt x="536" y="374"/>
                  </a:lnTo>
                  <a:lnTo>
                    <a:pt x="534" y="374"/>
                  </a:lnTo>
                  <a:lnTo>
                    <a:pt x="532" y="377"/>
                  </a:lnTo>
                  <a:lnTo>
                    <a:pt x="532" y="378"/>
                  </a:lnTo>
                  <a:lnTo>
                    <a:pt x="533" y="379"/>
                  </a:lnTo>
                  <a:lnTo>
                    <a:pt x="533" y="380"/>
                  </a:lnTo>
                  <a:lnTo>
                    <a:pt x="533" y="381"/>
                  </a:lnTo>
                  <a:lnTo>
                    <a:pt x="533" y="382"/>
                  </a:lnTo>
                  <a:lnTo>
                    <a:pt x="532" y="382"/>
                  </a:lnTo>
                  <a:lnTo>
                    <a:pt x="530" y="384"/>
                  </a:lnTo>
                  <a:lnTo>
                    <a:pt x="530" y="385"/>
                  </a:lnTo>
                  <a:lnTo>
                    <a:pt x="530" y="386"/>
                  </a:lnTo>
                  <a:lnTo>
                    <a:pt x="529" y="388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9" y="391"/>
                  </a:lnTo>
                  <a:lnTo>
                    <a:pt x="528" y="391"/>
                  </a:lnTo>
                  <a:lnTo>
                    <a:pt x="528" y="392"/>
                  </a:lnTo>
                  <a:lnTo>
                    <a:pt x="532" y="393"/>
                  </a:lnTo>
                  <a:lnTo>
                    <a:pt x="533" y="393"/>
                  </a:lnTo>
                  <a:lnTo>
                    <a:pt x="534" y="393"/>
                  </a:lnTo>
                  <a:lnTo>
                    <a:pt x="533" y="396"/>
                  </a:lnTo>
                  <a:lnTo>
                    <a:pt x="536" y="393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4" y="391"/>
                  </a:lnTo>
                  <a:lnTo>
                    <a:pt x="534" y="389"/>
                  </a:lnTo>
                  <a:lnTo>
                    <a:pt x="536" y="388"/>
                  </a:lnTo>
                  <a:lnTo>
                    <a:pt x="539" y="378"/>
                  </a:lnTo>
                  <a:lnTo>
                    <a:pt x="541" y="378"/>
                  </a:lnTo>
                  <a:lnTo>
                    <a:pt x="545" y="382"/>
                  </a:lnTo>
                  <a:lnTo>
                    <a:pt x="548" y="386"/>
                  </a:lnTo>
                  <a:lnTo>
                    <a:pt x="549" y="388"/>
                  </a:lnTo>
                  <a:lnTo>
                    <a:pt x="553" y="389"/>
                  </a:lnTo>
                  <a:lnTo>
                    <a:pt x="556" y="390"/>
                  </a:lnTo>
                  <a:lnTo>
                    <a:pt x="557" y="391"/>
                  </a:lnTo>
                  <a:lnTo>
                    <a:pt x="558" y="392"/>
                  </a:lnTo>
                  <a:lnTo>
                    <a:pt x="559" y="393"/>
                  </a:lnTo>
                  <a:lnTo>
                    <a:pt x="559" y="395"/>
                  </a:lnTo>
                  <a:lnTo>
                    <a:pt x="559" y="396"/>
                  </a:lnTo>
                  <a:lnTo>
                    <a:pt x="559" y="397"/>
                  </a:lnTo>
                  <a:lnTo>
                    <a:pt x="558" y="397"/>
                  </a:lnTo>
                  <a:lnTo>
                    <a:pt x="557" y="399"/>
                  </a:lnTo>
                  <a:lnTo>
                    <a:pt x="556" y="400"/>
                  </a:lnTo>
                  <a:lnTo>
                    <a:pt x="556" y="399"/>
                  </a:lnTo>
                  <a:lnTo>
                    <a:pt x="552" y="396"/>
                  </a:lnTo>
                  <a:lnTo>
                    <a:pt x="548" y="392"/>
                  </a:lnTo>
                  <a:lnTo>
                    <a:pt x="548" y="391"/>
                  </a:lnTo>
                  <a:lnTo>
                    <a:pt x="546" y="392"/>
                  </a:lnTo>
                  <a:lnTo>
                    <a:pt x="546" y="393"/>
                  </a:lnTo>
                  <a:lnTo>
                    <a:pt x="545" y="393"/>
                  </a:lnTo>
                  <a:lnTo>
                    <a:pt x="540" y="393"/>
                  </a:lnTo>
                  <a:lnTo>
                    <a:pt x="540" y="395"/>
                  </a:lnTo>
                  <a:lnTo>
                    <a:pt x="541" y="396"/>
                  </a:lnTo>
                  <a:lnTo>
                    <a:pt x="546" y="398"/>
                  </a:lnTo>
                  <a:lnTo>
                    <a:pt x="546" y="399"/>
                  </a:lnTo>
                  <a:lnTo>
                    <a:pt x="546" y="400"/>
                  </a:lnTo>
                  <a:lnTo>
                    <a:pt x="545" y="400"/>
                  </a:lnTo>
                  <a:lnTo>
                    <a:pt x="544" y="400"/>
                  </a:lnTo>
                  <a:lnTo>
                    <a:pt x="545" y="401"/>
                  </a:lnTo>
                  <a:lnTo>
                    <a:pt x="545" y="403"/>
                  </a:lnTo>
                  <a:lnTo>
                    <a:pt x="544" y="403"/>
                  </a:lnTo>
                  <a:lnTo>
                    <a:pt x="540" y="400"/>
                  </a:lnTo>
                  <a:lnTo>
                    <a:pt x="540" y="399"/>
                  </a:lnTo>
                  <a:lnTo>
                    <a:pt x="539" y="400"/>
                  </a:lnTo>
                  <a:lnTo>
                    <a:pt x="540" y="400"/>
                  </a:lnTo>
                  <a:lnTo>
                    <a:pt x="540" y="401"/>
                  </a:lnTo>
                  <a:lnTo>
                    <a:pt x="544" y="403"/>
                  </a:lnTo>
                  <a:lnTo>
                    <a:pt x="547" y="405"/>
                  </a:lnTo>
                  <a:lnTo>
                    <a:pt x="547" y="407"/>
                  </a:lnTo>
                  <a:lnTo>
                    <a:pt x="544" y="407"/>
                  </a:lnTo>
                  <a:lnTo>
                    <a:pt x="544" y="408"/>
                  </a:lnTo>
                  <a:lnTo>
                    <a:pt x="547" y="408"/>
                  </a:lnTo>
                  <a:lnTo>
                    <a:pt x="549" y="408"/>
                  </a:lnTo>
                  <a:lnTo>
                    <a:pt x="552" y="409"/>
                  </a:lnTo>
                  <a:lnTo>
                    <a:pt x="553" y="410"/>
                  </a:lnTo>
                  <a:lnTo>
                    <a:pt x="553" y="411"/>
                  </a:lnTo>
                  <a:lnTo>
                    <a:pt x="555" y="411"/>
                  </a:lnTo>
                  <a:lnTo>
                    <a:pt x="555" y="412"/>
                  </a:lnTo>
                  <a:lnTo>
                    <a:pt x="555" y="414"/>
                  </a:lnTo>
                  <a:lnTo>
                    <a:pt x="556" y="414"/>
                  </a:lnTo>
                  <a:lnTo>
                    <a:pt x="557" y="415"/>
                  </a:lnTo>
                  <a:lnTo>
                    <a:pt x="558" y="415"/>
                  </a:lnTo>
                  <a:lnTo>
                    <a:pt x="559" y="415"/>
                  </a:lnTo>
                  <a:lnTo>
                    <a:pt x="559" y="414"/>
                  </a:lnTo>
                  <a:lnTo>
                    <a:pt x="558" y="414"/>
                  </a:lnTo>
                  <a:lnTo>
                    <a:pt x="558" y="413"/>
                  </a:lnTo>
                  <a:lnTo>
                    <a:pt x="559" y="412"/>
                  </a:lnTo>
                  <a:lnTo>
                    <a:pt x="559" y="411"/>
                  </a:lnTo>
                  <a:lnTo>
                    <a:pt x="559" y="410"/>
                  </a:lnTo>
                  <a:lnTo>
                    <a:pt x="561" y="411"/>
                  </a:lnTo>
                  <a:lnTo>
                    <a:pt x="563" y="411"/>
                  </a:lnTo>
                  <a:lnTo>
                    <a:pt x="564" y="412"/>
                  </a:lnTo>
                  <a:lnTo>
                    <a:pt x="564" y="413"/>
                  </a:lnTo>
                  <a:lnTo>
                    <a:pt x="567" y="414"/>
                  </a:lnTo>
                  <a:lnTo>
                    <a:pt x="567" y="415"/>
                  </a:lnTo>
                  <a:lnTo>
                    <a:pt x="568" y="419"/>
                  </a:lnTo>
                  <a:lnTo>
                    <a:pt x="568" y="421"/>
                  </a:lnTo>
                  <a:lnTo>
                    <a:pt x="568" y="422"/>
                  </a:lnTo>
                  <a:lnTo>
                    <a:pt x="568" y="424"/>
                  </a:lnTo>
                  <a:lnTo>
                    <a:pt x="568" y="425"/>
                  </a:lnTo>
                  <a:lnTo>
                    <a:pt x="568" y="427"/>
                  </a:lnTo>
                  <a:lnTo>
                    <a:pt x="568" y="428"/>
                  </a:lnTo>
                  <a:lnTo>
                    <a:pt x="567" y="430"/>
                  </a:lnTo>
                  <a:lnTo>
                    <a:pt x="567" y="431"/>
                  </a:lnTo>
                  <a:lnTo>
                    <a:pt x="567" y="432"/>
                  </a:lnTo>
                  <a:lnTo>
                    <a:pt x="564" y="434"/>
                  </a:lnTo>
                  <a:lnTo>
                    <a:pt x="564" y="435"/>
                  </a:lnTo>
                  <a:lnTo>
                    <a:pt x="564" y="436"/>
                  </a:lnTo>
                  <a:lnTo>
                    <a:pt x="563" y="436"/>
                  </a:lnTo>
                  <a:lnTo>
                    <a:pt x="563" y="435"/>
                  </a:lnTo>
                  <a:lnTo>
                    <a:pt x="562" y="435"/>
                  </a:lnTo>
                  <a:lnTo>
                    <a:pt x="562" y="436"/>
                  </a:lnTo>
                  <a:lnTo>
                    <a:pt x="561" y="436"/>
                  </a:lnTo>
                  <a:lnTo>
                    <a:pt x="561" y="435"/>
                  </a:lnTo>
                  <a:lnTo>
                    <a:pt x="560" y="435"/>
                  </a:lnTo>
                  <a:lnTo>
                    <a:pt x="560" y="434"/>
                  </a:lnTo>
                  <a:lnTo>
                    <a:pt x="559" y="434"/>
                  </a:lnTo>
                  <a:lnTo>
                    <a:pt x="559" y="432"/>
                  </a:lnTo>
                  <a:lnTo>
                    <a:pt x="556" y="432"/>
                  </a:lnTo>
                  <a:lnTo>
                    <a:pt x="555" y="432"/>
                  </a:lnTo>
                  <a:lnTo>
                    <a:pt x="555" y="431"/>
                  </a:lnTo>
                  <a:lnTo>
                    <a:pt x="555" y="430"/>
                  </a:lnTo>
                  <a:lnTo>
                    <a:pt x="553" y="430"/>
                  </a:lnTo>
                  <a:lnTo>
                    <a:pt x="549" y="427"/>
                  </a:lnTo>
                  <a:lnTo>
                    <a:pt x="547" y="427"/>
                  </a:lnTo>
                  <a:lnTo>
                    <a:pt x="546" y="427"/>
                  </a:lnTo>
                  <a:lnTo>
                    <a:pt x="546" y="428"/>
                  </a:lnTo>
                  <a:lnTo>
                    <a:pt x="544" y="427"/>
                  </a:lnTo>
                  <a:lnTo>
                    <a:pt x="543" y="427"/>
                  </a:lnTo>
                  <a:lnTo>
                    <a:pt x="543" y="428"/>
                  </a:lnTo>
                  <a:lnTo>
                    <a:pt x="541" y="430"/>
                  </a:lnTo>
                  <a:lnTo>
                    <a:pt x="540" y="430"/>
                  </a:lnTo>
                  <a:lnTo>
                    <a:pt x="538" y="428"/>
                  </a:lnTo>
                  <a:lnTo>
                    <a:pt x="536" y="430"/>
                  </a:lnTo>
                  <a:lnTo>
                    <a:pt x="533" y="428"/>
                  </a:lnTo>
                  <a:lnTo>
                    <a:pt x="530" y="430"/>
                  </a:lnTo>
                  <a:lnTo>
                    <a:pt x="532" y="430"/>
                  </a:lnTo>
                  <a:lnTo>
                    <a:pt x="533" y="430"/>
                  </a:lnTo>
                  <a:lnTo>
                    <a:pt x="534" y="431"/>
                  </a:lnTo>
                  <a:lnTo>
                    <a:pt x="538" y="430"/>
                  </a:lnTo>
                  <a:lnTo>
                    <a:pt x="539" y="431"/>
                  </a:lnTo>
                  <a:lnTo>
                    <a:pt x="540" y="432"/>
                  </a:lnTo>
                  <a:lnTo>
                    <a:pt x="539" y="432"/>
                  </a:lnTo>
                  <a:lnTo>
                    <a:pt x="538" y="434"/>
                  </a:lnTo>
                  <a:lnTo>
                    <a:pt x="537" y="434"/>
                  </a:lnTo>
                  <a:lnTo>
                    <a:pt x="536" y="434"/>
                  </a:lnTo>
                  <a:lnTo>
                    <a:pt x="536" y="435"/>
                  </a:lnTo>
                  <a:lnTo>
                    <a:pt x="537" y="435"/>
                  </a:lnTo>
                  <a:lnTo>
                    <a:pt x="536" y="436"/>
                  </a:lnTo>
                  <a:lnTo>
                    <a:pt x="533" y="438"/>
                  </a:lnTo>
                  <a:lnTo>
                    <a:pt x="532" y="439"/>
                  </a:lnTo>
                  <a:lnTo>
                    <a:pt x="533" y="441"/>
                  </a:lnTo>
                  <a:lnTo>
                    <a:pt x="532" y="441"/>
                  </a:lnTo>
                  <a:lnTo>
                    <a:pt x="530" y="441"/>
                  </a:lnTo>
                  <a:lnTo>
                    <a:pt x="530" y="438"/>
                  </a:lnTo>
                  <a:lnTo>
                    <a:pt x="529" y="437"/>
                  </a:lnTo>
                  <a:lnTo>
                    <a:pt x="529" y="436"/>
                  </a:lnTo>
                  <a:lnTo>
                    <a:pt x="528" y="435"/>
                  </a:lnTo>
                  <a:lnTo>
                    <a:pt x="527" y="434"/>
                  </a:lnTo>
                  <a:lnTo>
                    <a:pt x="527" y="432"/>
                  </a:lnTo>
                  <a:lnTo>
                    <a:pt x="527" y="431"/>
                  </a:lnTo>
                  <a:lnTo>
                    <a:pt x="526" y="431"/>
                  </a:lnTo>
                  <a:lnTo>
                    <a:pt x="524" y="432"/>
                  </a:lnTo>
                  <a:lnTo>
                    <a:pt x="525" y="432"/>
                  </a:lnTo>
                  <a:lnTo>
                    <a:pt x="525" y="434"/>
                  </a:lnTo>
                  <a:lnTo>
                    <a:pt x="525" y="435"/>
                  </a:lnTo>
                  <a:lnTo>
                    <a:pt x="525" y="436"/>
                  </a:lnTo>
                  <a:lnTo>
                    <a:pt x="523" y="436"/>
                  </a:lnTo>
                  <a:lnTo>
                    <a:pt x="522" y="436"/>
                  </a:lnTo>
                  <a:lnTo>
                    <a:pt x="522" y="437"/>
                  </a:lnTo>
                  <a:lnTo>
                    <a:pt x="522" y="438"/>
                  </a:lnTo>
                  <a:lnTo>
                    <a:pt x="522" y="439"/>
                  </a:lnTo>
                  <a:lnTo>
                    <a:pt x="524" y="439"/>
                  </a:lnTo>
                  <a:lnTo>
                    <a:pt x="524" y="441"/>
                  </a:lnTo>
                  <a:lnTo>
                    <a:pt x="524" y="442"/>
                  </a:lnTo>
                  <a:lnTo>
                    <a:pt x="524" y="443"/>
                  </a:lnTo>
                  <a:lnTo>
                    <a:pt x="524" y="444"/>
                  </a:lnTo>
                  <a:lnTo>
                    <a:pt x="524" y="445"/>
                  </a:lnTo>
                  <a:lnTo>
                    <a:pt x="525" y="445"/>
                  </a:lnTo>
                  <a:lnTo>
                    <a:pt x="525" y="446"/>
                  </a:lnTo>
                  <a:lnTo>
                    <a:pt x="526" y="446"/>
                  </a:lnTo>
                  <a:lnTo>
                    <a:pt x="525" y="445"/>
                  </a:lnTo>
                  <a:lnTo>
                    <a:pt x="525" y="444"/>
                  </a:lnTo>
                  <a:lnTo>
                    <a:pt x="525" y="443"/>
                  </a:lnTo>
                  <a:lnTo>
                    <a:pt x="526" y="443"/>
                  </a:lnTo>
                  <a:lnTo>
                    <a:pt x="526" y="442"/>
                  </a:lnTo>
                  <a:lnTo>
                    <a:pt x="526" y="441"/>
                  </a:lnTo>
                  <a:lnTo>
                    <a:pt x="527" y="441"/>
                  </a:lnTo>
                  <a:lnTo>
                    <a:pt x="527" y="442"/>
                  </a:lnTo>
                  <a:lnTo>
                    <a:pt x="529" y="442"/>
                  </a:lnTo>
                  <a:lnTo>
                    <a:pt x="530" y="443"/>
                  </a:lnTo>
                  <a:lnTo>
                    <a:pt x="530" y="444"/>
                  </a:lnTo>
                  <a:lnTo>
                    <a:pt x="532" y="446"/>
                  </a:lnTo>
                  <a:lnTo>
                    <a:pt x="528" y="447"/>
                  </a:lnTo>
                  <a:lnTo>
                    <a:pt x="528" y="449"/>
                  </a:lnTo>
                  <a:lnTo>
                    <a:pt x="530" y="447"/>
                  </a:lnTo>
                  <a:lnTo>
                    <a:pt x="532" y="447"/>
                  </a:lnTo>
                  <a:lnTo>
                    <a:pt x="532" y="449"/>
                  </a:lnTo>
                  <a:lnTo>
                    <a:pt x="530" y="449"/>
                  </a:lnTo>
                  <a:lnTo>
                    <a:pt x="530" y="450"/>
                  </a:lnTo>
                  <a:lnTo>
                    <a:pt x="532" y="450"/>
                  </a:lnTo>
                  <a:lnTo>
                    <a:pt x="533" y="450"/>
                  </a:lnTo>
                  <a:lnTo>
                    <a:pt x="532" y="452"/>
                  </a:lnTo>
                  <a:lnTo>
                    <a:pt x="533" y="452"/>
                  </a:lnTo>
                  <a:lnTo>
                    <a:pt x="533" y="453"/>
                  </a:lnTo>
                  <a:lnTo>
                    <a:pt x="532" y="454"/>
                  </a:lnTo>
                  <a:lnTo>
                    <a:pt x="532" y="455"/>
                  </a:lnTo>
                  <a:lnTo>
                    <a:pt x="532" y="456"/>
                  </a:lnTo>
                  <a:lnTo>
                    <a:pt x="532" y="457"/>
                  </a:lnTo>
                  <a:lnTo>
                    <a:pt x="532" y="458"/>
                  </a:lnTo>
                  <a:lnTo>
                    <a:pt x="533" y="459"/>
                  </a:lnTo>
                  <a:lnTo>
                    <a:pt x="534" y="458"/>
                  </a:lnTo>
                  <a:lnTo>
                    <a:pt x="534" y="457"/>
                  </a:lnTo>
                  <a:lnTo>
                    <a:pt x="534" y="456"/>
                  </a:lnTo>
                  <a:lnTo>
                    <a:pt x="536" y="456"/>
                  </a:lnTo>
                  <a:lnTo>
                    <a:pt x="536" y="457"/>
                  </a:lnTo>
                  <a:lnTo>
                    <a:pt x="538" y="457"/>
                  </a:lnTo>
                  <a:lnTo>
                    <a:pt x="539" y="458"/>
                  </a:lnTo>
                  <a:lnTo>
                    <a:pt x="540" y="459"/>
                  </a:lnTo>
                  <a:lnTo>
                    <a:pt x="541" y="460"/>
                  </a:lnTo>
                  <a:lnTo>
                    <a:pt x="541" y="461"/>
                  </a:lnTo>
                  <a:lnTo>
                    <a:pt x="543" y="461"/>
                  </a:lnTo>
                  <a:lnTo>
                    <a:pt x="544" y="462"/>
                  </a:lnTo>
                  <a:lnTo>
                    <a:pt x="545" y="462"/>
                  </a:lnTo>
                  <a:lnTo>
                    <a:pt x="544" y="461"/>
                  </a:lnTo>
                  <a:lnTo>
                    <a:pt x="543" y="461"/>
                  </a:lnTo>
                  <a:lnTo>
                    <a:pt x="543" y="460"/>
                  </a:lnTo>
                  <a:lnTo>
                    <a:pt x="541" y="460"/>
                  </a:lnTo>
                  <a:lnTo>
                    <a:pt x="541" y="459"/>
                  </a:lnTo>
                  <a:lnTo>
                    <a:pt x="540" y="459"/>
                  </a:lnTo>
                  <a:lnTo>
                    <a:pt x="540" y="458"/>
                  </a:lnTo>
                  <a:lnTo>
                    <a:pt x="540" y="457"/>
                  </a:lnTo>
                  <a:lnTo>
                    <a:pt x="539" y="458"/>
                  </a:lnTo>
                  <a:lnTo>
                    <a:pt x="538" y="456"/>
                  </a:lnTo>
                  <a:lnTo>
                    <a:pt x="539" y="455"/>
                  </a:lnTo>
                  <a:lnTo>
                    <a:pt x="540" y="456"/>
                  </a:lnTo>
                  <a:lnTo>
                    <a:pt x="543" y="458"/>
                  </a:lnTo>
                  <a:lnTo>
                    <a:pt x="544" y="459"/>
                  </a:lnTo>
                  <a:lnTo>
                    <a:pt x="546" y="459"/>
                  </a:lnTo>
                  <a:lnTo>
                    <a:pt x="547" y="458"/>
                  </a:lnTo>
                  <a:lnTo>
                    <a:pt x="549" y="458"/>
                  </a:lnTo>
                  <a:lnTo>
                    <a:pt x="551" y="458"/>
                  </a:lnTo>
                  <a:lnTo>
                    <a:pt x="552" y="460"/>
                  </a:lnTo>
                  <a:lnTo>
                    <a:pt x="552" y="462"/>
                  </a:lnTo>
                  <a:lnTo>
                    <a:pt x="552" y="466"/>
                  </a:lnTo>
                  <a:lnTo>
                    <a:pt x="552" y="467"/>
                  </a:lnTo>
                  <a:lnTo>
                    <a:pt x="551" y="467"/>
                  </a:lnTo>
                  <a:lnTo>
                    <a:pt x="549" y="467"/>
                  </a:lnTo>
                  <a:lnTo>
                    <a:pt x="546" y="469"/>
                  </a:lnTo>
                  <a:lnTo>
                    <a:pt x="541" y="469"/>
                  </a:lnTo>
                  <a:lnTo>
                    <a:pt x="538" y="469"/>
                  </a:lnTo>
                  <a:lnTo>
                    <a:pt x="533" y="470"/>
                  </a:lnTo>
                  <a:lnTo>
                    <a:pt x="532" y="470"/>
                  </a:lnTo>
                  <a:lnTo>
                    <a:pt x="530" y="469"/>
                  </a:lnTo>
                  <a:lnTo>
                    <a:pt x="529" y="469"/>
                  </a:lnTo>
                  <a:lnTo>
                    <a:pt x="529" y="468"/>
                  </a:lnTo>
                  <a:lnTo>
                    <a:pt x="529" y="467"/>
                  </a:lnTo>
                  <a:lnTo>
                    <a:pt x="528" y="468"/>
                  </a:lnTo>
                  <a:lnTo>
                    <a:pt x="529" y="468"/>
                  </a:lnTo>
                  <a:lnTo>
                    <a:pt x="528" y="469"/>
                  </a:lnTo>
                  <a:lnTo>
                    <a:pt x="529" y="470"/>
                  </a:lnTo>
                  <a:lnTo>
                    <a:pt x="529" y="471"/>
                  </a:lnTo>
                  <a:lnTo>
                    <a:pt x="533" y="470"/>
                  </a:lnTo>
                  <a:lnTo>
                    <a:pt x="536" y="470"/>
                  </a:lnTo>
                  <a:lnTo>
                    <a:pt x="539" y="470"/>
                  </a:lnTo>
                  <a:lnTo>
                    <a:pt x="544" y="470"/>
                  </a:lnTo>
                  <a:lnTo>
                    <a:pt x="544" y="471"/>
                  </a:lnTo>
                  <a:lnTo>
                    <a:pt x="545" y="471"/>
                  </a:lnTo>
                  <a:lnTo>
                    <a:pt x="546" y="472"/>
                  </a:lnTo>
                  <a:lnTo>
                    <a:pt x="549" y="471"/>
                  </a:lnTo>
                  <a:lnTo>
                    <a:pt x="552" y="473"/>
                  </a:lnTo>
                  <a:lnTo>
                    <a:pt x="553" y="476"/>
                  </a:lnTo>
                  <a:lnTo>
                    <a:pt x="553" y="477"/>
                  </a:lnTo>
                  <a:lnTo>
                    <a:pt x="553" y="479"/>
                  </a:lnTo>
                  <a:lnTo>
                    <a:pt x="555" y="480"/>
                  </a:lnTo>
                  <a:lnTo>
                    <a:pt x="553" y="481"/>
                  </a:lnTo>
                  <a:lnTo>
                    <a:pt x="553" y="482"/>
                  </a:lnTo>
                  <a:lnTo>
                    <a:pt x="553" y="483"/>
                  </a:lnTo>
                  <a:lnTo>
                    <a:pt x="555" y="484"/>
                  </a:lnTo>
                  <a:lnTo>
                    <a:pt x="555" y="485"/>
                  </a:lnTo>
                  <a:lnTo>
                    <a:pt x="555" y="487"/>
                  </a:lnTo>
                  <a:lnTo>
                    <a:pt x="556" y="487"/>
                  </a:lnTo>
                  <a:lnTo>
                    <a:pt x="556" y="488"/>
                  </a:lnTo>
                  <a:lnTo>
                    <a:pt x="556" y="489"/>
                  </a:lnTo>
                  <a:lnTo>
                    <a:pt x="556" y="490"/>
                  </a:lnTo>
                  <a:lnTo>
                    <a:pt x="556" y="491"/>
                  </a:lnTo>
                  <a:lnTo>
                    <a:pt x="556" y="492"/>
                  </a:lnTo>
                  <a:lnTo>
                    <a:pt x="556" y="494"/>
                  </a:lnTo>
                  <a:lnTo>
                    <a:pt x="556" y="495"/>
                  </a:lnTo>
                  <a:lnTo>
                    <a:pt x="556" y="496"/>
                  </a:lnTo>
                  <a:lnTo>
                    <a:pt x="556" y="498"/>
                  </a:lnTo>
                  <a:lnTo>
                    <a:pt x="556" y="499"/>
                  </a:lnTo>
                  <a:lnTo>
                    <a:pt x="556" y="500"/>
                  </a:lnTo>
                  <a:lnTo>
                    <a:pt x="556" y="501"/>
                  </a:lnTo>
                  <a:lnTo>
                    <a:pt x="555" y="502"/>
                  </a:lnTo>
                  <a:lnTo>
                    <a:pt x="555" y="503"/>
                  </a:lnTo>
                  <a:lnTo>
                    <a:pt x="553" y="504"/>
                  </a:lnTo>
                  <a:lnTo>
                    <a:pt x="551" y="504"/>
                  </a:lnTo>
                  <a:lnTo>
                    <a:pt x="549" y="504"/>
                  </a:lnTo>
                  <a:lnTo>
                    <a:pt x="549" y="503"/>
                  </a:lnTo>
                  <a:lnTo>
                    <a:pt x="549" y="502"/>
                  </a:lnTo>
                  <a:lnTo>
                    <a:pt x="548" y="502"/>
                  </a:lnTo>
                  <a:lnTo>
                    <a:pt x="548" y="501"/>
                  </a:lnTo>
                  <a:lnTo>
                    <a:pt x="548" y="500"/>
                  </a:lnTo>
                  <a:lnTo>
                    <a:pt x="549" y="500"/>
                  </a:lnTo>
                  <a:lnTo>
                    <a:pt x="549" y="499"/>
                  </a:lnTo>
                  <a:lnTo>
                    <a:pt x="548" y="498"/>
                  </a:lnTo>
                  <a:lnTo>
                    <a:pt x="547" y="496"/>
                  </a:lnTo>
                  <a:lnTo>
                    <a:pt x="546" y="496"/>
                  </a:lnTo>
                  <a:lnTo>
                    <a:pt x="545" y="498"/>
                  </a:lnTo>
                  <a:lnTo>
                    <a:pt x="543" y="499"/>
                  </a:lnTo>
                  <a:lnTo>
                    <a:pt x="541" y="499"/>
                  </a:lnTo>
                  <a:lnTo>
                    <a:pt x="540" y="496"/>
                  </a:lnTo>
                  <a:lnTo>
                    <a:pt x="539" y="495"/>
                  </a:lnTo>
                  <a:lnTo>
                    <a:pt x="537" y="494"/>
                  </a:lnTo>
                  <a:lnTo>
                    <a:pt x="537" y="491"/>
                  </a:lnTo>
                  <a:lnTo>
                    <a:pt x="536" y="490"/>
                  </a:lnTo>
                  <a:lnTo>
                    <a:pt x="532" y="487"/>
                  </a:lnTo>
                  <a:lnTo>
                    <a:pt x="528" y="484"/>
                  </a:lnTo>
                  <a:lnTo>
                    <a:pt x="526" y="483"/>
                  </a:lnTo>
                  <a:lnTo>
                    <a:pt x="526" y="484"/>
                  </a:lnTo>
                  <a:lnTo>
                    <a:pt x="529" y="487"/>
                  </a:lnTo>
                  <a:lnTo>
                    <a:pt x="533" y="489"/>
                  </a:lnTo>
                  <a:lnTo>
                    <a:pt x="534" y="491"/>
                  </a:lnTo>
                  <a:lnTo>
                    <a:pt x="534" y="492"/>
                  </a:lnTo>
                  <a:lnTo>
                    <a:pt x="529" y="490"/>
                  </a:lnTo>
                  <a:lnTo>
                    <a:pt x="525" y="489"/>
                  </a:lnTo>
                  <a:lnTo>
                    <a:pt x="524" y="489"/>
                  </a:lnTo>
                  <a:lnTo>
                    <a:pt x="527" y="490"/>
                  </a:lnTo>
                  <a:lnTo>
                    <a:pt x="530" y="491"/>
                  </a:lnTo>
                  <a:lnTo>
                    <a:pt x="534" y="492"/>
                  </a:lnTo>
                  <a:lnTo>
                    <a:pt x="534" y="494"/>
                  </a:lnTo>
                  <a:lnTo>
                    <a:pt x="536" y="495"/>
                  </a:lnTo>
                  <a:lnTo>
                    <a:pt x="536" y="496"/>
                  </a:lnTo>
                  <a:lnTo>
                    <a:pt x="539" y="498"/>
                  </a:lnTo>
                  <a:lnTo>
                    <a:pt x="539" y="499"/>
                  </a:lnTo>
                  <a:lnTo>
                    <a:pt x="540" y="499"/>
                  </a:lnTo>
                  <a:lnTo>
                    <a:pt x="540" y="500"/>
                  </a:lnTo>
                  <a:lnTo>
                    <a:pt x="543" y="501"/>
                  </a:lnTo>
                  <a:lnTo>
                    <a:pt x="544" y="502"/>
                  </a:lnTo>
                  <a:lnTo>
                    <a:pt x="544" y="504"/>
                  </a:lnTo>
                  <a:lnTo>
                    <a:pt x="543" y="505"/>
                  </a:lnTo>
                  <a:lnTo>
                    <a:pt x="539" y="504"/>
                  </a:lnTo>
                  <a:lnTo>
                    <a:pt x="538" y="505"/>
                  </a:lnTo>
                  <a:lnTo>
                    <a:pt x="537" y="505"/>
                  </a:lnTo>
                  <a:lnTo>
                    <a:pt x="533" y="511"/>
                  </a:lnTo>
                  <a:lnTo>
                    <a:pt x="530" y="511"/>
                  </a:lnTo>
                  <a:lnTo>
                    <a:pt x="529" y="511"/>
                  </a:lnTo>
                  <a:lnTo>
                    <a:pt x="529" y="510"/>
                  </a:lnTo>
                  <a:lnTo>
                    <a:pt x="529" y="507"/>
                  </a:lnTo>
                  <a:lnTo>
                    <a:pt x="529" y="506"/>
                  </a:lnTo>
                  <a:lnTo>
                    <a:pt x="525" y="503"/>
                  </a:lnTo>
                  <a:lnTo>
                    <a:pt x="524" y="503"/>
                  </a:lnTo>
                  <a:lnTo>
                    <a:pt x="524" y="504"/>
                  </a:lnTo>
                  <a:lnTo>
                    <a:pt x="525" y="504"/>
                  </a:lnTo>
                  <a:lnTo>
                    <a:pt x="526" y="505"/>
                  </a:lnTo>
                  <a:lnTo>
                    <a:pt x="527" y="505"/>
                  </a:lnTo>
                  <a:lnTo>
                    <a:pt x="529" y="507"/>
                  </a:lnTo>
                  <a:lnTo>
                    <a:pt x="528" y="510"/>
                  </a:lnTo>
                  <a:lnTo>
                    <a:pt x="528" y="511"/>
                  </a:lnTo>
                  <a:lnTo>
                    <a:pt x="529" y="511"/>
                  </a:lnTo>
                  <a:lnTo>
                    <a:pt x="529" y="512"/>
                  </a:lnTo>
                  <a:lnTo>
                    <a:pt x="530" y="512"/>
                  </a:lnTo>
                  <a:lnTo>
                    <a:pt x="532" y="512"/>
                  </a:lnTo>
                  <a:lnTo>
                    <a:pt x="533" y="512"/>
                  </a:lnTo>
                  <a:lnTo>
                    <a:pt x="538" y="506"/>
                  </a:lnTo>
                  <a:lnTo>
                    <a:pt x="539" y="506"/>
                  </a:lnTo>
                  <a:lnTo>
                    <a:pt x="539" y="507"/>
                  </a:lnTo>
                  <a:lnTo>
                    <a:pt x="540" y="507"/>
                  </a:lnTo>
                  <a:lnTo>
                    <a:pt x="541" y="506"/>
                  </a:lnTo>
                  <a:lnTo>
                    <a:pt x="543" y="506"/>
                  </a:lnTo>
                  <a:lnTo>
                    <a:pt x="543" y="507"/>
                  </a:lnTo>
                  <a:lnTo>
                    <a:pt x="543" y="510"/>
                  </a:lnTo>
                  <a:lnTo>
                    <a:pt x="541" y="512"/>
                  </a:lnTo>
                  <a:lnTo>
                    <a:pt x="541" y="513"/>
                  </a:lnTo>
                  <a:lnTo>
                    <a:pt x="543" y="513"/>
                  </a:lnTo>
                  <a:lnTo>
                    <a:pt x="543" y="514"/>
                  </a:lnTo>
                  <a:lnTo>
                    <a:pt x="543" y="515"/>
                  </a:lnTo>
                  <a:lnTo>
                    <a:pt x="541" y="515"/>
                  </a:lnTo>
                  <a:lnTo>
                    <a:pt x="541" y="516"/>
                  </a:lnTo>
                  <a:lnTo>
                    <a:pt x="541" y="517"/>
                  </a:lnTo>
                  <a:lnTo>
                    <a:pt x="543" y="519"/>
                  </a:lnTo>
                  <a:lnTo>
                    <a:pt x="543" y="521"/>
                  </a:lnTo>
                  <a:lnTo>
                    <a:pt x="543" y="522"/>
                  </a:lnTo>
                  <a:lnTo>
                    <a:pt x="541" y="523"/>
                  </a:lnTo>
                  <a:lnTo>
                    <a:pt x="538" y="523"/>
                  </a:lnTo>
                  <a:lnTo>
                    <a:pt x="538" y="525"/>
                  </a:lnTo>
                  <a:lnTo>
                    <a:pt x="541" y="525"/>
                  </a:lnTo>
                  <a:lnTo>
                    <a:pt x="543" y="525"/>
                  </a:lnTo>
                  <a:lnTo>
                    <a:pt x="543" y="523"/>
                  </a:lnTo>
                  <a:lnTo>
                    <a:pt x="544" y="523"/>
                  </a:lnTo>
                  <a:lnTo>
                    <a:pt x="545" y="523"/>
                  </a:lnTo>
                  <a:lnTo>
                    <a:pt x="547" y="523"/>
                  </a:lnTo>
                  <a:lnTo>
                    <a:pt x="548" y="523"/>
                  </a:lnTo>
                  <a:lnTo>
                    <a:pt x="548" y="525"/>
                  </a:lnTo>
                  <a:lnTo>
                    <a:pt x="549" y="526"/>
                  </a:lnTo>
                  <a:lnTo>
                    <a:pt x="549" y="525"/>
                  </a:lnTo>
                  <a:lnTo>
                    <a:pt x="551" y="525"/>
                  </a:lnTo>
                  <a:lnTo>
                    <a:pt x="551" y="526"/>
                  </a:lnTo>
                  <a:lnTo>
                    <a:pt x="551" y="527"/>
                  </a:lnTo>
                  <a:lnTo>
                    <a:pt x="552" y="527"/>
                  </a:lnTo>
                  <a:lnTo>
                    <a:pt x="553" y="526"/>
                  </a:lnTo>
                  <a:lnTo>
                    <a:pt x="553" y="525"/>
                  </a:lnTo>
                  <a:lnTo>
                    <a:pt x="555" y="525"/>
                  </a:lnTo>
                  <a:lnTo>
                    <a:pt x="555" y="523"/>
                  </a:lnTo>
                  <a:lnTo>
                    <a:pt x="556" y="522"/>
                  </a:lnTo>
                  <a:lnTo>
                    <a:pt x="556" y="523"/>
                  </a:lnTo>
                  <a:lnTo>
                    <a:pt x="557" y="523"/>
                  </a:lnTo>
                  <a:lnTo>
                    <a:pt x="557" y="525"/>
                  </a:lnTo>
                  <a:lnTo>
                    <a:pt x="557" y="526"/>
                  </a:lnTo>
                  <a:lnTo>
                    <a:pt x="557" y="527"/>
                  </a:lnTo>
                  <a:lnTo>
                    <a:pt x="556" y="528"/>
                  </a:lnTo>
                  <a:lnTo>
                    <a:pt x="557" y="528"/>
                  </a:lnTo>
                  <a:lnTo>
                    <a:pt x="557" y="529"/>
                  </a:lnTo>
                  <a:lnTo>
                    <a:pt x="558" y="529"/>
                  </a:lnTo>
                  <a:lnTo>
                    <a:pt x="559" y="529"/>
                  </a:lnTo>
                  <a:lnTo>
                    <a:pt x="559" y="530"/>
                  </a:lnTo>
                  <a:lnTo>
                    <a:pt x="559" y="531"/>
                  </a:lnTo>
                  <a:lnTo>
                    <a:pt x="559" y="533"/>
                  </a:lnTo>
                  <a:lnTo>
                    <a:pt x="558" y="533"/>
                  </a:lnTo>
                  <a:lnTo>
                    <a:pt x="558" y="534"/>
                  </a:lnTo>
                  <a:lnTo>
                    <a:pt x="558" y="535"/>
                  </a:lnTo>
                  <a:lnTo>
                    <a:pt x="558" y="536"/>
                  </a:lnTo>
                  <a:lnTo>
                    <a:pt x="556" y="538"/>
                  </a:lnTo>
                  <a:lnTo>
                    <a:pt x="553" y="540"/>
                  </a:lnTo>
                  <a:lnTo>
                    <a:pt x="549" y="538"/>
                  </a:lnTo>
                  <a:lnTo>
                    <a:pt x="547" y="538"/>
                  </a:lnTo>
                  <a:lnTo>
                    <a:pt x="547" y="537"/>
                  </a:lnTo>
                  <a:lnTo>
                    <a:pt x="547" y="536"/>
                  </a:lnTo>
                  <a:lnTo>
                    <a:pt x="546" y="536"/>
                  </a:lnTo>
                  <a:lnTo>
                    <a:pt x="546" y="535"/>
                  </a:lnTo>
                  <a:lnTo>
                    <a:pt x="546" y="534"/>
                  </a:lnTo>
                  <a:lnTo>
                    <a:pt x="546" y="533"/>
                  </a:lnTo>
                  <a:lnTo>
                    <a:pt x="545" y="531"/>
                  </a:lnTo>
                  <a:lnTo>
                    <a:pt x="545" y="533"/>
                  </a:lnTo>
                  <a:lnTo>
                    <a:pt x="544" y="531"/>
                  </a:lnTo>
                  <a:lnTo>
                    <a:pt x="543" y="531"/>
                  </a:lnTo>
                  <a:lnTo>
                    <a:pt x="540" y="531"/>
                  </a:lnTo>
                  <a:lnTo>
                    <a:pt x="537" y="530"/>
                  </a:lnTo>
                  <a:lnTo>
                    <a:pt x="533" y="531"/>
                  </a:lnTo>
                  <a:lnTo>
                    <a:pt x="532" y="531"/>
                  </a:lnTo>
                  <a:lnTo>
                    <a:pt x="530" y="530"/>
                  </a:lnTo>
                  <a:lnTo>
                    <a:pt x="529" y="529"/>
                  </a:lnTo>
                  <a:lnTo>
                    <a:pt x="529" y="528"/>
                  </a:lnTo>
                  <a:lnTo>
                    <a:pt x="528" y="526"/>
                  </a:lnTo>
                  <a:lnTo>
                    <a:pt x="527" y="526"/>
                  </a:lnTo>
                  <a:lnTo>
                    <a:pt x="527" y="527"/>
                  </a:lnTo>
                  <a:lnTo>
                    <a:pt x="529" y="529"/>
                  </a:lnTo>
                  <a:lnTo>
                    <a:pt x="529" y="530"/>
                  </a:lnTo>
                  <a:lnTo>
                    <a:pt x="530" y="531"/>
                  </a:lnTo>
                  <a:lnTo>
                    <a:pt x="530" y="533"/>
                  </a:lnTo>
                  <a:lnTo>
                    <a:pt x="530" y="534"/>
                  </a:lnTo>
                  <a:lnTo>
                    <a:pt x="530" y="535"/>
                  </a:lnTo>
                  <a:lnTo>
                    <a:pt x="529" y="535"/>
                  </a:lnTo>
                  <a:lnTo>
                    <a:pt x="529" y="536"/>
                  </a:lnTo>
                  <a:lnTo>
                    <a:pt x="528" y="536"/>
                  </a:lnTo>
                  <a:lnTo>
                    <a:pt x="526" y="536"/>
                  </a:lnTo>
                  <a:lnTo>
                    <a:pt x="525" y="537"/>
                  </a:lnTo>
                  <a:lnTo>
                    <a:pt x="524" y="536"/>
                  </a:lnTo>
                  <a:lnTo>
                    <a:pt x="524" y="537"/>
                  </a:lnTo>
                  <a:lnTo>
                    <a:pt x="525" y="538"/>
                  </a:lnTo>
                  <a:lnTo>
                    <a:pt x="527" y="537"/>
                  </a:lnTo>
                  <a:lnTo>
                    <a:pt x="528" y="540"/>
                  </a:lnTo>
                  <a:lnTo>
                    <a:pt x="527" y="541"/>
                  </a:lnTo>
                  <a:lnTo>
                    <a:pt x="526" y="542"/>
                  </a:lnTo>
                  <a:lnTo>
                    <a:pt x="525" y="542"/>
                  </a:lnTo>
                  <a:lnTo>
                    <a:pt x="525" y="544"/>
                  </a:lnTo>
                  <a:lnTo>
                    <a:pt x="526" y="542"/>
                  </a:lnTo>
                  <a:lnTo>
                    <a:pt x="526" y="544"/>
                  </a:lnTo>
                  <a:lnTo>
                    <a:pt x="527" y="545"/>
                  </a:lnTo>
                  <a:lnTo>
                    <a:pt x="526" y="546"/>
                  </a:lnTo>
                  <a:lnTo>
                    <a:pt x="525" y="546"/>
                  </a:lnTo>
                  <a:lnTo>
                    <a:pt x="524" y="546"/>
                  </a:lnTo>
                  <a:lnTo>
                    <a:pt x="524" y="547"/>
                  </a:lnTo>
                  <a:lnTo>
                    <a:pt x="525" y="547"/>
                  </a:lnTo>
                  <a:lnTo>
                    <a:pt x="526" y="548"/>
                  </a:lnTo>
                  <a:lnTo>
                    <a:pt x="527" y="548"/>
                  </a:lnTo>
                  <a:lnTo>
                    <a:pt x="528" y="548"/>
                  </a:lnTo>
                  <a:lnTo>
                    <a:pt x="528" y="549"/>
                  </a:lnTo>
                  <a:lnTo>
                    <a:pt x="528" y="550"/>
                  </a:lnTo>
                  <a:lnTo>
                    <a:pt x="528" y="551"/>
                  </a:lnTo>
                  <a:lnTo>
                    <a:pt x="529" y="551"/>
                  </a:lnTo>
                  <a:lnTo>
                    <a:pt x="529" y="552"/>
                  </a:lnTo>
                  <a:lnTo>
                    <a:pt x="530" y="556"/>
                  </a:lnTo>
                  <a:lnTo>
                    <a:pt x="529" y="556"/>
                  </a:lnTo>
                  <a:lnTo>
                    <a:pt x="529" y="557"/>
                  </a:lnTo>
                  <a:lnTo>
                    <a:pt x="530" y="557"/>
                  </a:lnTo>
                  <a:lnTo>
                    <a:pt x="529" y="558"/>
                  </a:lnTo>
                  <a:lnTo>
                    <a:pt x="529" y="559"/>
                  </a:lnTo>
                  <a:lnTo>
                    <a:pt x="530" y="559"/>
                  </a:lnTo>
                  <a:lnTo>
                    <a:pt x="530" y="560"/>
                  </a:lnTo>
                  <a:lnTo>
                    <a:pt x="529" y="561"/>
                  </a:lnTo>
                  <a:lnTo>
                    <a:pt x="529" y="562"/>
                  </a:lnTo>
                  <a:lnTo>
                    <a:pt x="530" y="562"/>
                  </a:lnTo>
                  <a:lnTo>
                    <a:pt x="530" y="561"/>
                  </a:lnTo>
                  <a:lnTo>
                    <a:pt x="532" y="560"/>
                  </a:lnTo>
                  <a:lnTo>
                    <a:pt x="530" y="559"/>
                  </a:lnTo>
                  <a:lnTo>
                    <a:pt x="530" y="558"/>
                  </a:lnTo>
                  <a:lnTo>
                    <a:pt x="530" y="557"/>
                  </a:lnTo>
                  <a:lnTo>
                    <a:pt x="530" y="556"/>
                  </a:lnTo>
                  <a:lnTo>
                    <a:pt x="530" y="553"/>
                  </a:lnTo>
                  <a:lnTo>
                    <a:pt x="530" y="552"/>
                  </a:lnTo>
                  <a:lnTo>
                    <a:pt x="530" y="551"/>
                  </a:lnTo>
                  <a:lnTo>
                    <a:pt x="529" y="551"/>
                  </a:lnTo>
                  <a:lnTo>
                    <a:pt x="529" y="550"/>
                  </a:lnTo>
                  <a:lnTo>
                    <a:pt x="529" y="549"/>
                  </a:lnTo>
                  <a:lnTo>
                    <a:pt x="529" y="548"/>
                  </a:lnTo>
                  <a:lnTo>
                    <a:pt x="530" y="547"/>
                  </a:lnTo>
                  <a:lnTo>
                    <a:pt x="533" y="547"/>
                  </a:lnTo>
                  <a:lnTo>
                    <a:pt x="538" y="550"/>
                  </a:lnTo>
                  <a:lnTo>
                    <a:pt x="543" y="552"/>
                  </a:lnTo>
                  <a:lnTo>
                    <a:pt x="545" y="552"/>
                  </a:lnTo>
                  <a:lnTo>
                    <a:pt x="546" y="552"/>
                  </a:lnTo>
                  <a:lnTo>
                    <a:pt x="546" y="553"/>
                  </a:lnTo>
                  <a:lnTo>
                    <a:pt x="546" y="556"/>
                  </a:lnTo>
                  <a:lnTo>
                    <a:pt x="546" y="557"/>
                  </a:lnTo>
                  <a:lnTo>
                    <a:pt x="545" y="558"/>
                  </a:lnTo>
                  <a:lnTo>
                    <a:pt x="544" y="558"/>
                  </a:lnTo>
                  <a:lnTo>
                    <a:pt x="544" y="559"/>
                  </a:lnTo>
                  <a:lnTo>
                    <a:pt x="544" y="560"/>
                  </a:lnTo>
                  <a:lnTo>
                    <a:pt x="544" y="561"/>
                  </a:lnTo>
                  <a:lnTo>
                    <a:pt x="544" y="562"/>
                  </a:lnTo>
                  <a:lnTo>
                    <a:pt x="544" y="563"/>
                  </a:lnTo>
                  <a:lnTo>
                    <a:pt x="544" y="564"/>
                  </a:lnTo>
                  <a:lnTo>
                    <a:pt x="544" y="565"/>
                  </a:lnTo>
                  <a:lnTo>
                    <a:pt x="545" y="565"/>
                  </a:lnTo>
                  <a:lnTo>
                    <a:pt x="545" y="567"/>
                  </a:lnTo>
                  <a:lnTo>
                    <a:pt x="545" y="568"/>
                  </a:lnTo>
                  <a:lnTo>
                    <a:pt x="544" y="570"/>
                  </a:lnTo>
                  <a:lnTo>
                    <a:pt x="540" y="570"/>
                  </a:lnTo>
                  <a:lnTo>
                    <a:pt x="536" y="570"/>
                  </a:lnTo>
                  <a:lnTo>
                    <a:pt x="534" y="568"/>
                  </a:lnTo>
                  <a:lnTo>
                    <a:pt x="533" y="568"/>
                  </a:lnTo>
                  <a:lnTo>
                    <a:pt x="532" y="570"/>
                  </a:lnTo>
                  <a:lnTo>
                    <a:pt x="533" y="570"/>
                  </a:lnTo>
                  <a:lnTo>
                    <a:pt x="533" y="571"/>
                  </a:lnTo>
                  <a:lnTo>
                    <a:pt x="533" y="572"/>
                  </a:lnTo>
                  <a:lnTo>
                    <a:pt x="532" y="572"/>
                  </a:lnTo>
                  <a:lnTo>
                    <a:pt x="530" y="572"/>
                  </a:lnTo>
                  <a:lnTo>
                    <a:pt x="528" y="574"/>
                  </a:lnTo>
                  <a:lnTo>
                    <a:pt x="527" y="575"/>
                  </a:lnTo>
                  <a:lnTo>
                    <a:pt x="526" y="576"/>
                  </a:lnTo>
                  <a:lnTo>
                    <a:pt x="525" y="576"/>
                  </a:lnTo>
                  <a:lnTo>
                    <a:pt x="522" y="575"/>
                  </a:lnTo>
                  <a:lnTo>
                    <a:pt x="518" y="574"/>
                  </a:lnTo>
                  <a:lnTo>
                    <a:pt x="517" y="573"/>
                  </a:lnTo>
                  <a:lnTo>
                    <a:pt x="516" y="573"/>
                  </a:lnTo>
                  <a:lnTo>
                    <a:pt x="515" y="571"/>
                  </a:lnTo>
                  <a:lnTo>
                    <a:pt x="513" y="570"/>
                  </a:lnTo>
                  <a:lnTo>
                    <a:pt x="512" y="568"/>
                  </a:lnTo>
                  <a:lnTo>
                    <a:pt x="510" y="565"/>
                  </a:lnTo>
                  <a:lnTo>
                    <a:pt x="509" y="564"/>
                  </a:lnTo>
                  <a:lnTo>
                    <a:pt x="509" y="563"/>
                  </a:lnTo>
                  <a:lnTo>
                    <a:pt x="507" y="562"/>
                  </a:lnTo>
                  <a:lnTo>
                    <a:pt x="507" y="561"/>
                  </a:lnTo>
                  <a:lnTo>
                    <a:pt x="507" y="560"/>
                  </a:lnTo>
                  <a:lnTo>
                    <a:pt x="509" y="559"/>
                  </a:lnTo>
                  <a:lnTo>
                    <a:pt x="509" y="560"/>
                  </a:lnTo>
                  <a:lnTo>
                    <a:pt x="511" y="559"/>
                  </a:lnTo>
                  <a:lnTo>
                    <a:pt x="511" y="560"/>
                  </a:lnTo>
                  <a:lnTo>
                    <a:pt x="512" y="560"/>
                  </a:lnTo>
                  <a:lnTo>
                    <a:pt x="513" y="560"/>
                  </a:lnTo>
                  <a:lnTo>
                    <a:pt x="514" y="561"/>
                  </a:lnTo>
                  <a:lnTo>
                    <a:pt x="514" y="562"/>
                  </a:lnTo>
                  <a:lnTo>
                    <a:pt x="516" y="562"/>
                  </a:lnTo>
                  <a:lnTo>
                    <a:pt x="518" y="564"/>
                  </a:lnTo>
                  <a:lnTo>
                    <a:pt x="519" y="565"/>
                  </a:lnTo>
                  <a:lnTo>
                    <a:pt x="522" y="565"/>
                  </a:lnTo>
                  <a:lnTo>
                    <a:pt x="523" y="564"/>
                  </a:lnTo>
                  <a:lnTo>
                    <a:pt x="524" y="564"/>
                  </a:lnTo>
                  <a:lnTo>
                    <a:pt x="525" y="563"/>
                  </a:lnTo>
                  <a:lnTo>
                    <a:pt x="527" y="562"/>
                  </a:lnTo>
                  <a:lnTo>
                    <a:pt x="526" y="562"/>
                  </a:lnTo>
                  <a:lnTo>
                    <a:pt x="525" y="563"/>
                  </a:lnTo>
                  <a:lnTo>
                    <a:pt x="524" y="563"/>
                  </a:lnTo>
                  <a:lnTo>
                    <a:pt x="523" y="564"/>
                  </a:lnTo>
                  <a:lnTo>
                    <a:pt x="519" y="564"/>
                  </a:lnTo>
                  <a:lnTo>
                    <a:pt x="518" y="564"/>
                  </a:lnTo>
                  <a:lnTo>
                    <a:pt x="518" y="563"/>
                  </a:lnTo>
                  <a:lnTo>
                    <a:pt x="516" y="562"/>
                  </a:lnTo>
                  <a:lnTo>
                    <a:pt x="512" y="559"/>
                  </a:lnTo>
                  <a:lnTo>
                    <a:pt x="511" y="559"/>
                  </a:lnTo>
                  <a:lnTo>
                    <a:pt x="510" y="559"/>
                  </a:lnTo>
                  <a:lnTo>
                    <a:pt x="509" y="558"/>
                  </a:lnTo>
                  <a:lnTo>
                    <a:pt x="507" y="557"/>
                  </a:lnTo>
                  <a:lnTo>
                    <a:pt x="507" y="556"/>
                  </a:lnTo>
                  <a:lnTo>
                    <a:pt x="506" y="557"/>
                  </a:lnTo>
                  <a:lnTo>
                    <a:pt x="504" y="558"/>
                  </a:lnTo>
                  <a:lnTo>
                    <a:pt x="504" y="559"/>
                  </a:lnTo>
                  <a:lnTo>
                    <a:pt x="503" y="559"/>
                  </a:lnTo>
                  <a:lnTo>
                    <a:pt x="503" y="560"/>
                  </a:lnTo>
                  <a:lnTo>
                    <a:pt x="502" y="562"/>
                  </a:lnTo>
                  <a:lnTo>
                    <a:pt x="503" y="565"/>
                  </a:lnTo>
                  <a:lnTo>
                    <a:pt x="498" y="563"/>
                  </a:lnTo>
                  <a:lnTo>
                    <a:pt x="498" y="562"/>
                  </a:lnTo>
                  <a:lnTo>
                    <a:pt x="498" y="561"/>
                  </a:lnTo>
                  <a:lnTo>
                    <a:pt x="498" y="560"/>
                  </a:lnTo>
                  <a:lnTo>
                    <a:pt x="495" y="559"/>
                  </a:lnTo>
                  <a:lnTo>
                    <a:pt x="494" y="556"/>
                  </a:lnTo>
                  <a:lnTo>
                    <a:pt x="493" y="556"/>
                  </a:lnTo>
                  <a:lnTo>
                    <a:pt x="492" y="552"/>
                  </a:lnTo>
                  <a:lnTo>
                    <a:pt x="492" y="551"/>
                  </a:lnTo>
                  <a:lnTo>
                    <a:pt x="491" y="551"/>
                  </a:lnTo>
                  <a:lnTo>
                    <a:pt x="491" y="550"/>
                  </a:lnTo>
                  <a:lnTo>
                    <a:pt x="489" y="550"/>
                  </a:lnTo>
                  <a:lnTo>
                    <a:pt x="489" y="551"/>
                  </a:lnTo>
                  <a:lnTo>
                    <a:pt x="492" y="553"/>
                  </a:lnTo>
                  <a:lnTo>
                    <a:pt x="492" y="556"/>
                  </a:lnTo>
                  <a:lnTo>
                    <a:pt x="492" y="557"/>
                  </a:lnTo>
                  <a:lnTo>
                    <a:pt x="493" y="558"/>
                  </a:lnTo>
                  <a:lnTo>
                    <a:pt x="494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8" y="564"/>
                  </a:lnTo>
                  <a:lnTo>
                    <a:pt x="499" y="564"/>
                  </a:lnTo>
                  <a:lnTo>
                    <a:pt x="499" y="565"/>
                  </a:lnTo>
                  <a:lnTo>
                    <a:pt x="500" y="565"/>
                  </a:lnTo>
                  <a:lnTo>
                    <a:pt x="501" y="567"/>
                  </a:lnTo>
                  <a:lnTo>
                    <a:pt x="500" y="567"/>
                  </a:lnTo>
                  <a:lnTo>
                    <a:pt x="500" y="568"/>
                  </a:lnTo>
                  <a:lnTo>
                    <a:pt x="498" y="568"/>
                  </a:lnTo>
                  <a:lnTo>
                    <a:pt x="494" y="568"/>
                  </a:lnTo>
                  <a:lnTo>
                    <a:pt x="492" y="571"/>
                  </a:lnTo>
                  <a:lnTo>
                    <a:pt x="493" y="572"/>
                  </a:lnTo>
                  <a:lnTo>
                    <a:pt x="493" y="573"/>
                  </a:lnTo>
                  <a:lnTo>
                    <a:pt x="492" y="574"/>
                  </a:lnTo>
                  <a:lnTo>
                    <a:pt x="491" y="575"/>
                  </a:lnTo>
                  <a:lnTo>
                    <a:pt x="489" y="576"/>
                  </a:lnTo>
                  <a:lnTo>
                    <a:pt x="488" y="576"/>
                  </a:lnTo>
                  <a:lnTo>
                    <a:pt x="487" y="576"/>
                  </a:lnTo>
                  <a:lnTo>
                    <a:pt x="486" y="576"/>
                  </a:lnTo>
                  <a:lnTo>
                    <a:pt x="484" y="576"/>
                  </a:lnTo>
                  <a:lnTo>
                    <a:pt x="483" y="574"/>
                  </a:lnTo>
                  <a:lnTo>
                    <a:pt x="482" y="573"/>
                  </a:lnTo>
                  <a:lnTo>
                    <a:pt x="481" y="574"/>
                  </a:lnTo>
                  <a:lnTo>
                    <a:pt x="480" y="574"/>
                  </a:lnTo>
                  <a:lnTo>
                    <a:pt x="479" y="573"/>
                  </a:lnTo>
                  <a:lnTo>
                    <a:pt x="476" y="570"/>
                  </a:lnTo>
                  <a:lnTo>
                    <a:pt x="473" y="568"/>
                  </a:lnTo>
                  <a:lnTo>
                    <a:pt x="472" y="567"/>
                  </a:lnTo>
                  <a:lnTo>
                    <a:pt x="472" y="568"/>
                  </a:lnTo>
                  <a:lnTo>
                    <a:pt x="471" y="570"/>
                  </a:lnTo>
                  <a:lnTo>
                    <a:pt x="472" y="570"/>
                  </a:lnTo>
                  <a:lnTo>
                    <a:pt x="473" y="571"/>
                  </a:lnTo>
                  <a:lnTo>
                    <a:pt x="476" y="573"/>
                  </a:lnTo>
                  <a:lnTo>
                    <a:pt x="478" y="574"/>
                  </a:lnTo>
                  <a:lnTo>
                    <a:pt x="479" y="574"/>
                  </a:lnTo>
                  <a:lnTo>
                    <a:pt x="482" y="575"/>
                  </a:lnTo>
                  <a:lnTo>
                    <a:pt x="483" y="576"/>
                  </a:lnTo>
                  <a:lnTo>
                    <a:pt x="482" y="578"/>
                  </a:lnTo>
                  <a:lnTo>
                    <a:pt x="481" y="578"/>
                  </a:lnTo>
                  <a:lnTo>
                    <a:pt x="481" y="579"/>
                  </a:lnTo>
                  <a:lnTo>
                    <a:pt x="480" y="580"/>
                  </a:lnTo>
                  <a:lnTo>
                    <a:pt x="480" y="581"/>
                  </a:lnTo>
                  <a:lnTo>
                    <a:pt x="479" y="581"/>
                  </a:lnTo>
                  <a:lnTo>
                    <a:pt x="478" y="580"/>
                  </a:lnTo>
                  <a:lnTo>
                    <a:pt x="477" y="579"/>
                  </a:lnTo>
                  <a:lnTo>
                    <a:pt x="476" y="579"/>
                  </a:lnTo>
                  <a:lnTo>
                    <a:pt x="473" y="579"/>
                  </a:lnTo>
                  <a:lnTo>
                    <a:pt x="472" y="580"/>
                  </a:lnTo>
                  <a:lnTo>
                    <a:pt x="470" y="580"/>
                  </a:lnTo>
                  <a:lnTo>
                    <a:pt x="469" y="580"/>
                  </a:lnTo>
                  <a:lnTo>
                    <a:pt x="469" y="581"/>
                  </a:lnTo>
                  <a:lnTo>
                    <a:pt x="471" y="581"/>
                  </a:lnTo>
                  <a:lnTo>
                    <a:pt x="472" y="581"/>
                  </a:lnTo>
                  <a:lnTo>
                    <a:pt x="472" y="582"/>
                  </a:lnTo>
                  <a:lnTo>
                    <a:pt x="472" y="583"/>
                  </a:lnTo>
                  <a:lnTo>
                    <a:pt x="473" y="583"/>
                  </a:lnTo>
                  <a:lnTo>
                    <a:pt x="473" y="582"/>
                  </a:lnTo>
                  <a:lnTo>
                    <a:pt x="473" y="581"/>
                  </a:lnTo>
                  <a:lnTo>
                    <a:pt x="476" y="580"/>
                  </a:lnTo>
                  <a:lnTo>
                    <a:pt x="480" y="582"/>
                  </a:lnTo>
                  <a:lnTo>
                    <a:pt x="481" y="581"/>
                  </a:lnTo>
                  <a:lnTo>
                    <a:pt x="482" y="579"/>
                  </a:lnTo>
                  <a:lnTo>
                    <a:pt x="487" y="578"/>
                  </a:lnTo>
                  <a:lnTo>
                    <a:pt x="488" y="579"/>
                  </a:lnTo>
                  <a:lnTo>
                    <a:pt x="489" y="580"/>
                  </a:lnTo>
                  <a:lnTo>
                    <a:pt x="493" y="581"/>
                  </a:lnTo>
                  <a:lnTo>
                    <a:pt x="496" y="582"/>
                  </a:lnTo>
                  <a:lnTo>
                    <a:pt x="496" y="583"/>
                  </a:lnTo>
                  <a:lnTo>
                    <a:pt x="498" y="583"/>
                  </a:lnTo>
                  <a:lnTo>
                    <a:pt x="498" y="585"/>
                  </a:lnTo>
                  <a:lnTo>
                    <a:pt x="498" y="586"/>
                  </a:lnTo>
                  <a:lnTo>
                    <a:pt x="496" y="586"/>
                  </a:lnTo>
                  <a:lnTo>
                    <a:pt x="496" y="587"/>
                  </a:lnTo>
                  <a:lnTo>
                    <a:pt x="495" y="588"/>
                  </a:lnTo>
                  <a:lnTo>
                    <a:pt x="494" y="588"/>
                  </a:lnTo>
                  <a:lnTo>
                    <a:pt x="494" y="590"/>
                  </a:lnTo>
                  <a:lnTo>
                    <a:pt x="491" y="590"/>
                  </a:lnTo>
                  <a:lnTo>
                    <a:pt x="489" y="590"/>
                  </a:lnTo>
                  <a:lnTo>
                    <a:pt x="489" y="591"/>
                  </a:lnTo>
                  <a:lnTo>
                    <a:pt x="488" y="592"/>
                  </a:lnTo>
                  <a:lnTo>
                    <a:pt x="487" y="593"/>
                  </a:lnTo>
                  <a:lnTo>
                    <a:pt x="486" y="593"/>
                  </a:lnTo>
                  <a:lnTo>
                    <a:pt x="484" y="593"/>
                  </a:lnTo>
                  <a:lnTo>
                    <a:pt x="481" y="591"/>
                  </a:lnTo>
                  <a:lnTo>
                    <a:pt x="479" y="590"/>
                  </a:lnTo>
                  <a:lnTo>
                    <a:pt x="476" y="592"/>
                  </a:lnTo>
                  <a:lnTo>
                    <a:pt x="473" y="591"/>
                  </a:lnTo>
                  <a:lnTo>
                    <a:pt x="472" y="591"/>
                  </a:lnTo>
                  <a:lnTo>
                    <a:pt x="472" y="592"/>
                  </a:lnTo>
                  <a:lnTo>
                    <a:pt x="476" y="592"/>
                  </a:lnTo>
                  <a:lnTo>
                    <a:pt x="478" y="592"/>
                  </a:lnTo>
                  <a:lnTo>
                    <a:pt x="480" y="592"/>
                  </a:lnTo>
                  <a:lnTo>
                    <a:pt x="481" y="593"/>
                  </a:lnTo>
                  <a:lnTo>
                    <a:pt x="482" y="593"/>
                  </a:lnTo>
                  <a:lnTo>
                    <a:pt x="483" y="593"/>
                  </a:lnTo>
                  <a:lnTo>
                    <a:pt x="481" y="594"/>
                  </a:lnTo>
                  <a:lnTo>
                    <a:pt x="480" y="594"/>
                  </a:lnTo>
                  <a:lnTo>
                    <a:pt x="480" y="595"/>
                  </a:lnTo>
                  <a:lnTo>
                    <a:pt x="483" y="594"/>
                  </a:lnTo>
                  <a:lnTo>
                    <a:pt x="483" y="595"/>
                  </a:lnTo>
                  <a:lnTo>
                    <a:pt x="483" y="597"/>
                  </a:lnTo>
                  <a:lnTo>
                    <a:pt x="484" y="596"/>
                  </a:lnTo>
                  <a:lnTo>
                    <a:pt x="484" y="595"/>
                  </a:lnTo>
                  <a:lnTo>
                    <a:pt x="486" y="595"/>
                  </a:lnTo>
                  <a:lnTo>
                    <a:pt x="488" y="594"/>
                  </a:lnTo>
                  <a:lnTo>
                    <a:pt x="491" y="593"/>
                  </a:lnTo>
                  <a:lnTo>
                    <a:pt x="491" y="592"/>
                  </a:lnTo>
                  <a:lnTo>
                    <a:pt x="492" y="591"/>
                  </a:lnTo>
                  <a:lnTo>
                    <a:pt x="493" y="592"/>
                  </a:lnTo>
                  <a:lnTo>
                    <a:pt x="494" y="593"/>
                  </a:lnTo>
                  <a:lnTo>
                    <a:pt x="495" y="592"/>
                  </a:lnTo>
                  <a:lnTo>
                    <a:pt x="495" y="593"/>
                  </a:lnTo>
                  <a:lnTo>
                    <a:pt x="495" y="594"/>
                  </a:lnTo>
                  <a:lnTo>
                    <a:pt x="496" y="594"/>
                  </a:lnTo>
                  <a:lnTo>
                    <a:pt x="498" y="595"/>
                  </a:lnTo>
                  <a:lnTo>
                    <a:pt x="499" y="595"/>
                  </a:lnTo>
                  <a:lnTo>
                    <a:pt x="500" y="595"/>
                  </a:lnTo>
                  <a:lnTo>
                    <a:pt x="500" y="596"/>
                  </a:lnTo>
                  <a:lnTo>
                    <a:pt x="500" y="597"/>
                  </a:lnTo>
                  <a:lnTo>
                    <a:pt x="500" y="598"/>
                  </a:lnTo>
                  <a:lnTo>
                    <a:pt x="500" y="601"/>
                  </a:lnTo>
                  <a:lnTo>
                    <a:pt x="501" y="601"/>
                  </a:lnTo>
                  <a:lnTo>
                    <a:pt x="501" y="602"/>
                  </a:lnTo>
                  <a:lnTo>
                    <a:pt x="501" y="603"/>
                  </a:lnTo>
                  <a:lnTo>
                    <a:pt x="500" y="603"/>
                  </a:lnTo>
                  <a:lnTo>
                    <a:pt x="499" y="604"/>
                  </a:lnTo>
                  <a:lnTo>
                    <a:pt x="496" y="605"/>
                  </a:lnTo>
                  <a:lnTo>
                    <a:pt x="492" y="605"/>
                  </a:lnTo>
                  <a:lnTo>
                    <a:pt x="488" y="606"/>
                  </a:lnTo>
                  <a:lnTo>
                    <a:pt x="489" y="607"/>
                  </a:lnTo>
                  <a:lnTo>
                    <a:pt x="493" y="606"/>
                  </a:lnTo>
                  <a:lnTo>
                    <a:pt x="494" y="606"/>
                  </a:lnTo>
                  <a:lnTo>
                    <a:pt x="494" y="607"/>
                  </a:lnTo>
                  <a:lnTo>
                    <a:pt x="493" y="610"/>
                  </a:lnTo>
                  <a:lnTo>
                    <a:pt x="493" y="611"/>
                  </a:lnTo>
                  <a:lnTo>
                    <a:pt x="492" y="611"/>
                  </a:lnTo>
                  <a:lnTo>
                    <a:pt x="492" y="613"/>
                  </a:lnTo>
                  <a:lnTo>
                    <a:pt x="493" y="613"/>
                  </a:lnTo>
                  <a:lnTo>
                    <a:pt x="493" y="611"/>
                  </a:lnTo>
                  <a:lnTo>
                    <a:pt x="494" y="611"/>
                  </a:lnTo>
                  <a:lnTo>
                    <a:pt x="493" y="610"/>
                  </a:lnTo>
                  <a:lnTo>
                    <a:pt x="494" y="610"/>
                  </a:lnTo>
                  <a:lnTo>
                    <a:pt x="494" y="609"/>
                  </a:lnTo>
                  <a:lnTo>
                    <a:pt x="495" y="608"/>
                  </a:lnTo>
                  <a:lnTo>
                    <a:pt x="495" y="607"/>
                  </a:lnTo>
                  <a:lnTo>
                    <a:pt x="496" y="607"/>
                  </a:lnTo>
                  <a:lnTo>
                    <a:pt x="498" y="607"/>
                  </a:lnTo>
                  <a:lnTo>
                    <a:pt x="498" y="606"/>
                  </a:lnTo>
                  <a:lnTo>
                    <a:pt x="499" y="605"/>
                  </a:lnTo>
                  <a:lnTo>
                    <a:pt x="500" y="606"/>
                  </a:lnTo>
                  <a:lnTo>
                    <a:pt x="501" y="606"/>
                  </a:lnTo>
                  <a:lnTo>
                    <a:pt x="502" y="606"/>
                  </a:lnTo>
                  <a:lnTo>
                    <a:pt x="503" y="607"/>
                  </a:lnTo>
                  <a:lnTo>
                    <a:pt x="504" y="608"/>
                  </a:lnTo>
                  <a:lnTo>
                    <a:pt x="507" y="610"/>
                  </a:lnTo>
                  <a:lnTo>
                    <a:pt x="509" y="610"/>
                  </a:lnTo>
                  <a:lnTo>
                    <a:pt x="510" y="610"/>
                  </a:lnTo>
                  <a:lnTo>
                    <a:pt x="510" y="611"/>
                  </a:lnTo>
                  <a:lnTo>
                    <a:pt x="511" y="611"/>
                  </a:lnTo>
                  <a:lnTo>
                    <a:pt x="511" y="613"/>
                  </a:lnTo>
                  <a:lnTo>
                    <a:pt x="511" y="614"/>
                  </a:lnTo>
                  <a:lnTo>
                    <a:pt x="510" y="616"/>
                  </a:lnTo>
                  <a:lnTo>
                    <a:pt x="510" y="617"/>
                  </a:lnTo>
                  <a:lnTo>
                    <a:pt x="511" y="616"/>
                  </a:lnTo>
                  <a:lnTo>
                    <a:pt x="512" y="614"/>
                  </a:lnTo>
                  <a:lnTo>
                    <a:pt x="512" y="616"/>
                  </a:lnTo>
                  <a:lnTo>
                    <a:pt x="516" y="618"/>
                  </a:lnTo>
                  <a:lnTo>
                    <a:pt x="517" y="618"/>
                  </a:lnTo>
                  <a:lnTo>
                    <a:pt x="516" y="619"/>
                  </a:lnTo>
                  <a:lnTo>
                    <a:pt x="516" y="620"/>
                  </a:lnTo>
                  <a:lnTo>
                    <a:pt x="517" y="620"/>
                  </a:lnTo>
                  <a:lnTo>
                    <a:pt x="517" y="619"/>
                  </a:lnTo>
                  <a:lnTo>
                    <a:pt x="518" y="620"/>
                  </a:lnTo>
                  <a:lnTo>
                    <a:pt x="522" y="621"/>
                  </a:lnTo>
                  <a:lnTo>
                    <a:pt x="523" y="622"/>
                  </a:lnTo>
                  <a:lnTo>
                    <a:pt x="524" y="622"/>
                  </a:lnTo>
                  <a:lnTo>
                    <a:pt x="524" y="624"/>
                  </a:lnTo>
                  <a:lnTo>
                    <a:pt x="523" y="624"/>
                  </a:lnTo>
                  <a:lnTo>
                    <a:pt x="522" y="625"/>
                  </a:lnTo>
                  <a:lnTo>
                    <a:pt x="522" y="626"/>
                  </a:lnTo>
                  <a:lnTo>
                    <a:pt x="519" y="627"/>
                  </a:lnTo>
                  <a:lnTo>
                    <a:pt x="518" y="628"/>
                  </a:lnTo>
                  <a:lnTo>
                    <a:pt x="517" y="629"/>
                  </a:lnTo>
                  <a:lnTo>
                    <a:pt x="516" y="631"/>
                  </a:lnTo>
                  <a:lnTo>
                    <a:pt x="516" y="632"/>
                  </a:lnTo>
                  <a:lnTo>
                    <a:pt x="517" y="632"/>
                  </a:lnTo>
                  <a:lnTo>
                    <a:pt x="518" y="631"/>
                  </a:lnTo>
                  <a:lnTo>
                    <a:pt x="518" y="629"/>
                  </a:lnTo>
                  <a:lnTo>
                    <a:pt x="519" y="629"/>
                  </a:lnTo>
                  <a:lnTo>
                    <a:pt x="523" y="627"/>
                  </a:lnTo>
                  <a:lnTo>
                    <a:pt x="524" y="627"/>
                  </a:lnTo>
                  <a:lnTo>
                    <a:pt x="524" y="628"/>
                  </a:lnTo>
                  <a:lnTo>
                    <a:pt x="524" y="629"/>
                  </a:lnTo>
                  <a:lnTo>
                    <a:pt x="523" y="629"/>
                  </a:lnTo>
                  <a:lnTo>
                    <a:pt x="522" y="631"/>
                  </a:lnTo>
                  <a:lnTo>
                    <a:pt x="522" y="632"/>
                  </a:lnTo>
                  <a:lnTo>
                    <a:pt x="523" y="633"/>
                  </a:lnTo>
                  <a:lnTo>
                    <a:pt x="522" y="633"/>
                  </a:lnTo>
                  <a:lnTo>
                    <a:pt x="523" y="635"/>
                  </a:lnTo>
                  <a:lnTo>
                    <a:pt x="523" y="633"/>
                  </a:lnTo>
                  <a:lnTo>
                    <a:pt x="523" y="632"/>
                  </a:lnTo>
                  <a:lnTo>
                    <a:pt x="524" y="632"/>
                  </a:lnTo>
                  <a:lnTo>
                    <a:pt x="525" y="632"/>
                  </a:lnTo>
                  <a:lnTo>
                    <a:pt x="525" y="631"/>
                  </a:lnTo>
                  <a:lnTo>
                    <a:pt x="525" y="629"/>
                  </a:lnTo>
                  <a:lnTo>
                    <a:pt x="525" y="628"/>
                  </a:lnTo>
                  <a:lnTo>
                    <a:pt x="526" y="628"/>
                  </a:lnTo>
                  <a:lnTo>
                    <a:pt x="526" y="627"/>
                  </a:lnTo>
                  <a:lnTo>
                    <a:pt x="527" y="628"/>
                  </a:lnTo>
                  <a:lnTo>
                    <a:pt x="527" y="629"/>
                  </a:lnTo>
                  <a:lnTo>
                    <a:pt x="529" y="628"/>
                  </a:lnTo>
                  <a:lnTo>
                    <a:pt x="529" y="629"/>
                  </a:lnTo>
                  <a:lnTo>
                    <a:pt x="528" y="629"/>
                  </a:lnTo>
                  <a:lnTo>
                    <a:pt x="528" y="631"/>
                  </a:lnTo>
                  <a:lnTo>
                    <a:pt x="527" y="631"/>
                  </a:lnTo>
                  <a:lnTo>
                    <a:pt x="526" y="632"/>
                  </a:lnTo>
                  <a:lnTo>
                    <a:pt x="527" y="632"/>
                  </a:lnTo>
                  <a:lnTo>
                    <a:pt x="527" y="633"/>
                  </a:lnTo>
                  <a:lnTo>
                    <a:pt x="526" y="633"/>
                  </a:lnTo>
                  <a:lnTo>
                    <a:pt x="525" y="633"/>
                  </a:lnTo>
                  <a:lnTo>
                    <a:pt x="524" y="633"/>
                  </a:lnTo>
                  <a:lnTo>
                    <a:pt x="524" y="635"/>
                  </a:lnTo>
                  <a:lnTo>
                    <a:pt x="523" y="637"/>
                  </a:lnTo>
                  <a:lnTo>
                    <a:pt x="523" y="638"/>
                  </a:lnTo>
                  <a:lnTo>
                    <a:pt x="524" y="639"/>
                  </a:lnTo>
                  <a:lnTo>
                    <a:pt x="524" y="640"/>
                  </a:lnTo>
                  <a:lnTo>
                    <a:pt x="524" y="641"/>
                  </a:lnTo>
                  <a:lnTo>
                    <a:pt x="524" y="642"/>
                  </a:lnTo>
                  <a:lnTo>
                    <a:pt x="524" y="643"/>
                  </a:lnTo>
                  <a:lnTo>
                    <a:pt x="525" y="643"/>
                  </a:lnTo>
                  <a:lnTo>
                    <a:pt x="525" y="642"/>
                  </a:lnTo>
                  <a:lnTo>
                    <a:pt x="525" y="641"/>
                  </a:lnTo>
                  <a:lnTo>
                    <a:pt x="525" y="639"/>
                  </a:lnTo>
                  <a:lnTo>
                    <a:pt x="526" y="639"/>
                  </a:lnTo>
                  <a:lnTo>
                    <a:pt x="527" y="637"/>
                  </a:lnTo>
                  <a:lnTo>
                    <a:pt x="528" y="637"/>
                  </a:lnTo>
                  <a:lnTo>
                    <a:pt x="528" y="638"/>
                  </a:lnTo>
                  <a:lnTo>
                    <a:pt x="529" y="638"/>
                  </a:lnTo>
                  <a:lnTo>
                    <a:pt x="530" y="638"/>
                  </a:lnTo>
                  <a:lnTo>
                    <a:pt x="532" y="638"/>
                  </a:lnTo>
                  <a:lnTo>
                    <a:pt x="530" y="639"/>
                  </a:lnTo>
                  <a:lnTo>
                    <a:pt x="532" y="639"/>
                  </a:lnTo>
                  <a:lnTo>
                    <a:pt x="530" y="640"/>
                  </a:lnTo>
                  <a:lnTo>
                    <a:pt x="529" y="640"/>
                  </a:lnTo>
                  <a:lnTo>
                    <a:pt x="529" y="641"/>
                  </a:lnTo>
                  <a:lnTo>
                    <a:pt x="530" y="641"/>
                  </a:lnTo>
                  <a:lnTo>
                    <a:pt x="530" y="640"/>
                  </a:lnTo>
                  <a:lnTo>
                    <a:pt x="532" y="641"/>
                  </a:lnTo>
                  <a:lnTo>
                    <a:pt x="528" y="643"/>
                  </a:lnTo>
                  <a:lnTo>
                    <a:pt x="529" y="643"/>
                  </a:lnTo>
                  <a:lnTo>
                    <a:pt x="529" y="644"/>
                  </a:lnTo>
                  <a:lnTo>
                    <a:pt x="530" y="643"/>
                  </a:lnTo>
                  <a:lnTo>
                    <a:pt x="530" y="644"/>
                  </a:lnTo>
                  <a:lnTo>
                    <a:pt x="532" y="644"/>
                  </a:lnTo>
                  <a:lnTo>
                    <a:pt x="532" y="647"/>
                  </a:lnTo>
                  <a:lnTo>
                    <a:pt x="532" y="648"/>
                  </a:lnTo>
                  <a:lnTo>
                    <a:pt x="532" y="649"/>
                  </a:lnTo>
                  <a:lnTo>
                    <a:pt x="530" y="649"/>
                  </a:lnTo>
                  <a:lnTo>
                    <a:pt x="527" y="650"/>
                  </a:lnTo>
                  <a:lnTo>
                    <a:pt x="527" y="651"/>
                  </a:lnTo>
                  <a:lnTo>
                    <a:pt x="528" y="651"/>
                  </a:lnTo>
                  <a:lnTo>
                    <a:pt x="529" y="651"/>
                  </a:lnTo>
                  <a:lnTo>
                    <a:pt x="529" y="650"/>
                  </a:lnTo>
                  <a:lnTo>
                    <a:pt x="530" y="650"/>
                  </a:lnTo>
                  <a:lnTo>
                    <a:pt x="532" y="650"/>
                  </a:lnTo>
                  <a:lnTo>
                    <a:pt x="532" y="651"/>
                  </a:lnTo>
                  <a:lnTo>
                    <a:pt x="532" y="652"/>
                  </a:lnTo>
                  <a:lnTo>
                    <a:pt x="530" y="652"/>
                  </a:lnTo>
                  <a:lnTo>
                    <a:pt x="529" y="653"/>
                  </a:lnTo>
                  <a:lnTo>
                    <a:pt x="530" y="653"/>
                  </a:lnTo>
                  <a:lnTo>
                    <a:pt x="530" y="654"/>
                  </a:lnTo>
                  <a:lnTo>
                    <a:pt x="532" y="653"/>
                  </a:lnTo>
                  <a:lnTo>
                    <a:pt x="532" y="654"/>
                  </a:lnTo>
                  <a:lnTo>
                    <a:pt x="532" y="655"/>
                  </a:lnTo>
                  <a:lnTo>
                    <a:pt x="530" y="656"/>
                  </a:lnTo>
                  <a:lnTo>
                    <a:pt x="532" y="658"/>
                  </a:lnTo>
                  <a:lnTo>
                    <a:pt x="530" y="658"/>
                  </a:lnTo>
                  <a:lnTo>
                    <a:pt x="530" y="659"/>
                  </a:lnTo>
                  <a:lnTo>
                    <a:pt x="532" y="659"/>
                  </a:lnTo>
                  <a:lnTo>
                    <a:pt x="532" y="660"/>
                  </a:lnTo>
                  <a:lnTo>
                    <a:pt x="533" y="662"/>
                  </a:lnTo>
                  <a:lnTo>
                    <a:pt x="530" y="662"/>
                  </a:lnTo>
                  <a:lnTo>
                    <a:pt x="532" y="663"/>
                  </a:lnTo>
                  <a:lnTo>
                    <a:pt x="532" y="664"/>
                  </a:lnTo>
                  <a:lnTo>
                    <a:pt x="530" y="664"/>
                  </a:lnTo>
                  <a:lnTo>
                    <a:pt x="530" y="665"/>
                  </a:lnTo>
                  <a:lnTo>
                    <a:pt x="530" y="666"/>
                  </a:lnTo>
                  <a:lnTo>
                    <a:pt x="532" y="665"/>
                  </a:lnTo>
                  <a:lnTo>
                    <a:pt x="532" y="666"/>
                  </a:lnTo>
                  <a:lnTo>
                    <a:pt x="533" y="666"/>
                  </a:lnTo>
                  <a:lnTo>
                    <a:pt x="534" y="666"/>
                  </a:lnTo>
                  <a:lnTo>
                    <a:pt x="533" y="668"/>
                  </a:lnTo>
                  <a:lnTo>
                    <a:pt x="532" y="670"/>
                  </a:lnTo>
                  <a:lnTo>
                    <a:pt x="530" y="671"/>
                  </a:lnTo>
                  <a:lnTo>
                    <a:pt x="530" y="670"/>
                  </a:lnTo>
                  <a:lnTo>
                    <a:pt x="529" y="670"/>
                  </a:lnTo>
                  <a:lnTo>
                    <a:pt x="529" y="668"/>
                  </a:lnTo>
                  <a:lnTo>
                    <a:pt x="528" y="668"/>
                  </a:lnTo>
                  <a:lnTo>
                    <a:pt x="527" y="668"/>
                  </a:lnTo>
                  <a:lnTo>
                    <a:pt x="526" y="670"/>
                  </a:lnTo>
                  <a:lnTo>
                    <a:pt x="525" y="670"/>
                  </a:lnTo>
                  <a:lnTo>
                    <a:pt x="524" y="668"/>
                  </a:lnTo>
                  <a:lnTo>
                    <a:pt x="524" y="667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3"/>
                  </a:lnTo>
                  <a:lnTo>
                    <a:pt x="524" y="662"/>
                  </a:lnTo>
                  <a:lnTo>
                    <a:pt x="524" y="660"/>
                  </a:lnTo>
                  <a:lnTo>
                    <a:pt x="524" y="659"/>
                  </a:lnTo>
                  <a:lnTo>
                    <a:pt x="524" y="658"/>
                  </a:lnTo>
                  <a:lnTo>
                    <a:pt x="524" y="656"/>
                  </a:lnTo>
                  <a:lnTo>
                    <a:pt x="523" y="656"/>
                  </a:lnTo>
                  <a:lnTo>
                    <a:pt x="523" y="658"/>
                  </a:lnTo>
                  <a:lnTo>
                    <a:pt x="523" y="659"/>
                  </a:lnTo>
                  <a:lnTo>
                    <a:pt x="523" y="660"/>
                  </a:lnTo>
                  <a:lnTo>
                    <a:pt x="522" y="662"/>
                  </a:lnTo>
                  <a:lnTo>
                    <a:pt x="522" y="663"/>
                  </a:lnTo>
                  <a:lnTo>
                    <a:pt x="522" y="664"/>
                  </a:lnTo>
                  <a:lnTo>
                    <a:pt x="523" y="664"/>
                  </a:lnTo>
                  <a:lnTo>
                    <a:pt x="523" y="665"/>
                  </a:lnTo>
                  <a:lnTo>
                    <a:pt x="523" y="666"/>
                  </a:lnTo>
                  <a:lnTo>
                    <a:pt x="523" y="667"/>
                  </a:lnTo>
                  <a:lnTo>
                    <a:pt x="523" y="668"/>
                  </a:lnTo>
                  <a:lnTo>
                    <a:pt x="523" y="670"/>
                  </a:lnTo>
                  <a:lnTo>
                    <a:pt x="522" y="670"/>
                  </a:lnTo>
                  <a:lnTo>
                    <a:pt x="517" y="670"/>
                  </a:lnTo>
                  <a:lnTo>
                    <a:pt x="516" y="671"/>
                  </a:lnTo>
                  <a:lnTo>
                    <a:pt x="514" y="670"/>
                  </a:lnTo>
                  <a:lnTo>
                    <a:pt x="511" y="666"/>
                  </a:lnTo>
                  <a:lnTo>
                    <a:pt x="510" y="666"/>
                  </a:lnTo>
                  <a:lnTo>
                    <a:pt x="509" y="665"/>
                  </a:lnTo>
                  <a:lnTo>
                    <a:pt x="507" y="663"/>
                  </a:lnTo>
                  <a:lnTo>
                    <a:pt x="507" y="662"/>
                  </a:lnTo>
                  <a:lnTo>
                    <a:pt x="507" y="660"/>
                  </a:lnTo>
                  <a:lnTo>
                    <a:pt x="506" y="659"/>
                  </a:lnTo>
                  <a:lnTo>
                    <a:pt x="506" y="656"/>
                  </a:lnTo>
                  <a:lnTo>
                    <a:pt x="506" y="655"/>
                  </a:lnTo>
                  <a:lnTo>
                    <a:pt x="506" y="654"/>
                  </a:lnTo>
                  <a:lnTo>
                    <a:pt x="506" y="652"/>
                  </a:lnTo>
                  <a:lnTo>
                    <a:pt x="506" y="651"/>
                  </a:lnTo>
                  <a:lnTo>
                    <a:pt x="504" y="651"/>
                  </a:lnTo>
                  <a:lnTo>
                    <a:pt x="504" y="650"/>
                  </a:lnTo>
                  <a:lnTo>
                    <a:pt x="503" y="648"/>
                  </a:lnTo>
                  <a:lnTo>
                    <a:pt x="502" y="647"/>
                  </a:lnTo>
                  <a:lnTo>
                    <a:pt x="502" y="644"/>
                  </a:lnTo>
                  <a:lnTo>
                    <a:pt x="501" y="644"/>
                  </a:lnTo>
                  <a:lnTo>
                    <a:pt x="502" y="643"/>
                  </a:lnTo>
                  <a:lnTo>
                    <a:pt x="501" y="643"/>
                  </a:lnTo>
                  <a:lnTo>
                    <a:pt x="501" y="642"/>
                  </a:lnTo>
                  <a:lnTo>
                    <a:pt x="501" y="641"/>
                  </a:lnTo>
                  <a:lnTo>
                    <a:pt x="500" y="641"/>
                  </a:lnTo>
                  <a:lnTo>
                    <a:pt x="499" y="641"/>
                  </a:lnTo>
                  <a:lnTo>
                    <a:pt x="499" y="642"/>
                  </a:lnTo>
                  <a:lnTo>
                    <a:pt x="498" y="642"/>
                  </a:lnTo>
                  <a:lnTo>
                    <a:pt x="496" y="642"/>
                  </a:lnTo>
                  <a:lnTo>
                    <a:pt x="495" y="641"/>
                  </a:lnTo>
                  <a:lnTo>
                    <a:pt x="495" y="640"/>
                  </a:lnTo>
                  <a:lnTo>
                    <a:pt x="494" y="640"/>
                  </a:lnTo>
                  <a:lnTo>
                    <a:pt x="494" y="639"/>
                  </a:lnTo>
                  <a:lnTo>
                    <a:pt x="493" y="638"/>
                  </a:lnTo>
                  <a:lnTo>
                    <a:pt x="492" y="637"/>
                  </a:lnTo>
                  <a:lnTo>
                    <a:pt x="492" y="636"/>
                  </a:lnTo>
                  <a:lnTo>
                    <a:pt x="491" y="636"/>
                  </a:lnTo>
                  <a:lnTo>
                    <a:pt x="489" y="635"/>
                  </a:lnTo>
                  <a:lnTo>
                    <a:pt x="488" y="635"/>
                  </a:lnTo>
                  <a:lnTo>
                    <a:pt x="487" y="635"/>
                  </a:lnTo>
                  <a:lnTo>
                    <a:pt x="486" y="633"/>
                  </a:lnTo>
                  <a:lnTo>
                    <a:pt x="484" y="635"/>
                  </a:lnTo>
                  <a:lnTo>
                    <a:pt x="483" y="635"/>
                  </a:lnTo>
                  <a:lnTo>
                    <a:pt x="483" y="633"/>
                  </a:lnTo>
                  <a:lnTo>
                    <a:pt x="483" y="632"/>
                  </a:lnTo>
                  <a:lnTo>
                    <a:pt x="482" y="632"/>
                  </a:lnTo>
                  <a:lnTo>
                    <a:pt x="482" y="635"/>
                  </a:lnTo>
                  <a:lnTo>
                    <a:pt x="481" y="635"/>
                  </a:lnTo>
                  <a:lnTo>
                    <a:pt x="479" y="635"/>
                  </a:lnTo>
                  <a:lnTo>
                    <a:pt x="478" y="635"/>
                  </a:lnTo>
                  <a:lnTo>
                    <a:pt x="478" y="633"/>
                  </a:lnTo>
                  <a:lnTo>
                    <a:pt x="476" y="631"/>
                  </a:lnTo>
                  <a:lnTo>
                    <a:pt x="473" y="629"/>
                  </a:lnTo>
                  <a:lnTo>
                    <a:pt x="473" y="628"/>
                  </a:lnTo>
                  <a:lnTo>
                    <a:pt x="472" y="627"/>
                  </a:lnTo>
                  <a:lnTo>
                    <a:pt x="472" y="626"/>
                  </a:lnTo>
                  <a:lnTo>
                    <a:pt x="471" y="626"/>
                  </a:lnTo>
                  <a:lnTo>
                    <a:pt x="470" y="624"/>
                  </a:lnTo>
                  <a:lnTo>
                    <a:pt x="468" y="620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0"/>
                  </a:lnTo>
                  <a:lnTo>
                    <a:pt x="465" y="620"/>
                  </a:lnTo>
                  <a:lnTo>
                    <a:pt x="464" y="618"/>
                  </a:lnTo>
                  <a:lnTo>
                    <a:pt x="461" y="617"/>
                  </a:lnTo>
                  <a:lnTo>
                    <a:pt x="461" y="616"/>
                  </a:lnTo>
                  <a:lnTo>
                    <a:pt x="460" y="616"/>
                  </a:lnTo>
                  <a:lnTo>
                    <a:pt x="460" y="617"/>
                  </a:lnTo>
                  <a:lnTo>
                    <a:pt x="461" y="618"/>
                  </a:lnTo>
                  <a:lnTo>
                    <a:pt x="463" y="620"/>
                  </a:lnTo>
                  <a:lnTo>
                    <a:pt x="461" y="620"/>
                  </a:lnTo>
                  <a:lnTo>
                    <a:pt x="461" y="621"/>
                  </a:lnTo>
                  <a:lnTo>
                    <a:pt x="463" y="621"/>
                  </a:lnTo>
                  <a:lnTo>
                    <a:pt x="465" y="622"/>
                  </a:lnTo>
                  <a:lnTo>
                    <a:pt x="468" y="622"/>
                  </a:lnTo>
                  <a:lnTo>
                    <a:pt x="468" y="624"/>
                  </a:lnTo>
                  <a:lnTo>
                    <a:pt x="467" y="624"/>
                  </a:lnTo>
                  <a:lnTo>
                    <a:pt x="470" y="627"/>
                  </a:lnTo>
                  <a:lnTo>
                    <a:pt x="472" y="629"/>
                  </a:lnTo>
                  <a:lnTo>
                    <a:pt x="472" y="631"/>
                  </a:lnTo>
                  <a:lnTo>
                    <a:pt x="472" y="632"/>
                  </a:lnTo>
                  <a:lnTo>
                    <a:pt x="471" y="632"/>
                  </a:lnTo>
                  <a:lnTo>
                    <a:pt x="470" y="631"/>
                  </a:lnTo>
                  <a:lnTo>
                    <a:pt x="469" y="632"/>
                  </a:lnTo>
                  <a:lnTo>
                    <a:pt x="468" y="633"/>
                  </a:lnTo>
                  <a:lnTo>
                    <a:pt x="467" y="632"/>
                  </a:lnTo>
                  <a:lnTo>
                    <a:pt x="466" y="633"/>
                  </a:lnTo>
                  <a:lnTo>
                    <a:pt x="467" y="633"/>
                  </a:lnTo>
                  <a:lnTo>
                    <a:pt x="463" y="635"/>
                  </a:lnTo>
                  <a:lnTo>
                    <a:pt x="461" y="633"/>
                  </a:lnTo>
                  <a:lnTo>
                    <a:pt x="461" y="635"/>
                  </a:lnTo>
                  <a:lnTo>
                    <a:pt x="463" y="635"/>
                  </a:lnTo>
                  <a:lnTo>
                    <a:pt x="465" y="635"/>
                  </a:lnTo>
                  <a:lnTo>
                    <a:pt x="467" y="635"/>
                  </a:lnTo>
                  <a:lnTo>
                    <a:pt x="468" y="633"/>
                  </a:lnTo>
                  <a:lnTo>
                    <a:pt x="469" y="633"/>
                  </a:lnTo>
                  <a:lnTo>
                    <a:pt x="470" y="633"/>
                  </a:lnTo>
                  <a:lnTo>
                    <a:pt x="472" y="633"/>
                  </a:lnTo>
                  <a:lnTo>
                    <a:pt x="476" y="635"/>
                  </a:lnTo>
                  <a:lnTo>
                    <a:pt x="473" y="636"/>
                  </a:lnTo>
                  <a:lnTo>
                    <a:pt x="472" y="636"/>
                  </a:lnTo>
                  <a:lnTo>
                    <a:pt x="473" y="637"/>
                  </a:lnTo>
                  <a:lnTo>
                    <a:pt x="476" y="637"/>
                  </a:lnTo>
                  <a:lnTo>
                    <a:pt x="476" y="636"/>
                  </a:lnTo>
                  <a:lnTo>
                    <a:pt x="477" y="636"/>
                  </a:lnTo>
                  <a:lnTo>
                    <a:pt x="479" y="637"/>
                  </a:lnTo>
                  <a:lnTo>
                    <a:pt x="480" y="637"/>
                  </a:lnTo>
                  <a:lnTo>
                    <a:pt x="481" y="637"/>
                  </a:lnTo>
                  <a:lnTo>
                    <a:pt x="482" y="636"/>
                  </a:lnTo>
                  <a:lnTo>
                    <a:pt x="483" y="637"/>
                  </a:lnTo>
                  <a:lnTo>
                    <a:pt x="484" y="636"/>
                  </a:lnTo>
                  <a:lnTo>
                    <a:pt x="486" y="637"/>
                  </a:lnTo>
                  <a:lnTo>
                    <a:pt x="487" y="637"/>
                  </a:lnTo>
                  <a:lnTo>
                    <a:pt x="489" y="637"/>
                  </a:lnTo>
                  <a:lnTo>
                    <a:pt x="491" y="638"/>
                  </a:lnTo>
                  <a:lnTo>
                    <a:pt x="492" y="639"/>
                  </a:lnTo>
                  <a:lnTo>
                    <a:pt x="492" y="640"/>
                  </a:lnTo>
                  <a:lnTo>
                    <a:pt x="493" y="640"/>
                  </a:lnTo>
                  <a:lnTo>
                    <a:pt x="493" y="641"/>
                  </a:lnTo>
                  <a:lnTo>
                    <a:pt x="493" y="643"/>
                  </a:lnTo>
                  <a:lnTo>
                    <a:pt x="492" y="644"/>
                  </a:lnTo>
                  <a:lnTo>
                    <a:pt x="491" y="643"/>
                  </a:lnTo>
                  <a:lnTo>
                    <a:pt x="489" y="643"/>
                  </a:lnTo>
                  <a:lnTo>
                    <a:pt x="489" y="644"/>
                  </a:lnTo>
                  <a:lnTo>
                    <a:pt x="492" y="647"/>
                  </a:lnTo>
                  <a:lnTo>
                    <a:pt x="492" y="648"/>
                  </a:lnTo>
                  <a:lnTo>
                    <a:pt x="491" y="648"/>
                  </a:lnTo>
                  <a:lnTo>
                    <a:pt x="489" y="649"/>
                  </a:lnTo>
                  <a:lnTo>
                    <a:pt x="488" y="649"/>
                  </a:lnTo>
                  <a:lnTo>
                    <a:pt x="488" y="650"/>
                  </a:lnTo>
                  <a:lnTo>
                    <a:pt x="487" y="650"/>
                  </a:lnTo>
                  <a:lnTo>
                    <a:pt x="487" y="651"/>
                  </a:lnTo>
                  <a:lnTo>
                    <a:pt x="486" y="651"/>
                  </a:lnTo>
                  <a:lnTo>
                    <a:pt x="484" y="651"/>
                  </a:lnTo>
                  <a:lnTo>
                    <a:pt x="484" y="652"/>
                  </a:lnTo>
                  <a:lnTo>
                    <a:pt x="483" y="652"/>
                  </a:lnTo>
                  <a:lnTo>
                    <a:pt x="483" y="653"/>
                  </a:lnTo>
                  <a:lnTo>
                    <a:pt x="482" y="653"/>
                  </a:lnTo>
                  <a:lnTo>
                    <a:pt x="479" y="654"/>
                  </a:lnTo>
                  <a:lnTo>
                    <a:pt x="476" y="654"/>
                  </a:lnTo>
                  <a:lnTo>
                    <a:pt x="473" y="654"/>
                  </a:lnTo>
                  <a:lnTo>
                    <a:pt x="471" y="654"/>
                  </a:lnTo>
                  <a:lnTo>
                    <a:pt x="470" y="652"/>
                  </a:lnTo>
                  <a:lnTo>
                    <a:pt x="469" y="650"/>
                  </a:lnTo>
                  <a:lnTo>
                    <a:pt x="469" y="649"/>
                  </a:lnTo>
                  <a:lnTo>
                    <a:pt x="469" y="648"/>
                  </a:lnTo>
                  <a:lnTo>
                    <a:pt x="468" y="648"/>
                  </a:lnTo>
                  <a:lnTo>
                    <a:pt x="468" y="649"/>
                  </a:lnTo>
                  <a:lnTo>
                    <a:pt x="467" y="649"/>
                  </a:lnTo>
                  <a:lnTo>
                    <a:pt x="468" y="650"/>
                  </a:lnTo>
                  <a:lnTo>
                    <a:pt x="468" y="651"/>
                  </a:lnTo>
                  <a:lnTo>
                    <a:pt x="468" y="652"/>
                  </a:lnTo>
                  <a:lnTo>
                    <a:pt x="469" y="652"/>
                  </a:lnTo>
                  <a:lnTo>
                    <a:pt x="469" y="653"/>
                  </a:lnTo>
                  <a:lnTo>
                    <a:pt x="470" y="653"/>
                  </a:lnTo>
                  <a:lnTo>
                    <a:pt x="470" y="654"/>
                  </a:lnTo>
                  <a:lnTo>
                    <a:pt x="469" y="654"/>
                  </a:lnTo>
                  <a:lnTo>
                    <a:pt x="468" y="653"/>
                  </a:lnTo>
                  <a:lnTo>
                    <a:pt x="467" y="653"/>
                  </a:lnTo>
                  <a:lnTo>
                    <a:pt x="466" y="652"/>
                  </a:lnTo>
                  <a:lnTo>
                    <a:pt x="465" y="653"/>
                  </a:lnTo>
                  <a:lnTo>
                    <a:pt x="464" y="653"/>
                  </a:lnTo>
                  <a:lnTo>
                    <a:pt x="464" y="652"/>
                  </a:lnTo>
                  <a:lnTo>
                    <a:pt x="463" y="653"/>
                  </a:lnTo>
                  <a:lnTo>
                    <a:pt x="466" y="654"/>
                  </a:lnTo>
                  <a:lnTo>
                    <a:pt x="466" y="655"/>
                  </a:lnTo>
                  <a:lnTo>
                    <a:pt x="467" y="655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7" y="660"/>
                  </a:lnTo>
                  <a:lnTo>
                    <a:pt x="466" y="660"/>
                  </a:lnTo>
                  <a:lnTo>
                    <a:pt x="466" y="662"/>
                  </a:lnTo>
                  <a:lnTo>
                    <a:pt x="465" y="664"/>
                  </a:lnTo>
                  <a:lnTo>
                    <a:pt x="464" y="664"/>
                  </a:lnTo>
                  <a:lnTo>
                    <a:pt x="464" y="665"/>
                  </a:lnTo>
                  <a:lnTo>
                    <a:pt x="464" y="666"/>
                  </a:lnTo>
                  <a:lnTo>
                    <a:pt x="463" y="666"/>
                  </a:lnTo>
                  <a:lnTo>
                    <a:pt x="463" y="667"/>
                  </a:lnTo>
                  <a:lnTo>
                    <a:pt x="461" y="667"/>
                  </a:lnTo>
                  <a:lnTo>
                    <a:pt x="460" y="667"/>
                  </a:lnTo>
                  <a:lnTo>
                    <a:pt x="458" y="667"/>
                  </a:lnTo>
                  <a:lnTo>
                    <a:pt x="455" y="668"/>
                  </a:lnTo>
                  <a:lnTo>
                    <a:pt x="455" y="670"/>
                  </a:lnTo>
                  <a:lnTo>
                    <a:pt x="454" y="668"/>
                  </a:lnTo>
                  <a:lnTo>
                    <a:pt x="454" y="670"/>
                  </a:lnTo>
                  <a:lnTo>
                    <a:pt x="454" y="671"/>
                  </a:lnTo>
                  <a:lnTo>
                    <a:pt x="455" y="671"/>
                  </a:lnTo>
                  <a:lnTo>
                    <a:pt x="456" y="671"/>
                  </a:lnTo>
                  <a:lnTo>
                    <a:pt x="456" y="670"/>
                  </a:lnTo>
                  <a:lnTo>
                    <a:pt x="457" y="670"/>
                  </a:lnTo>
                  <a:lnTo>
                    <a:pt x="458" y="668"/>
                  </a:lnTo>
                  <a:lnTo>
                    <a:pt x="460" y="668"/>
                  </a:lnTo>
                  <a:lnTo>
                    <a:pt x="461" y="668"/>
                  </a:lnTo>
                  <a:lnTo>
                    <a:pt x="461" y="667"/>
                  </a:lnTo>
                  <a:lnTo>
                    <a:pt x="463" y="668"/>
                  </a:lnTo>
                  <a:lnTo>
                    <a:pt x="464" y="667"/>
                  </a:lnTo>
                  <a:lnTo>
                    <a:pt x="464" y="668"/>
                  </a:lnTo>
                  <a:lnTo>
                    <a:pt x="464" y="670"/>
                  </a:lnTo>
                  <a:lnTo>
                    <a:pt x="463" y="670"/>
                  </a:lnTo>
                  <a:lnTo>
                    <a:pt x="464" y="671"/>
                  </a:lnTo>
                  <a:lnTo>
                    <a:pt x="464" y="672"/>
                  </a:lnTo>
                  <a:lnTo>
                    <a:pt x="466" y="672"/>
                  </a:lnTo>
                  <a:lnTo>
                    <a:pt x="470" y="671"/>
                  </a:lnTo>
                  <a:lnTo>
                    <a:pt x="476" y="670"/>
                  </a:lnTo>
                  <a:lnTo>
                    <a:pt x="477" y="670"/>
                  </a:lnTo>
                  <a:lnTo>
                    <a:pt x="478" y="670"/>
                  </a:lnTo>
                  <a:lnTo>
                    <a:pt x="479" y="668"/>
                  </a:lnTo>
                  <a:lnTo>
                    <a:pt x="480" y="668"/>
                  </a:lnTo>
                  <a:lnTo>
                    <a:pt x="481" y="668"/>
                  </a:lnTo>
                  <a:lnTo>
                    <a:pt x="482" y="670"/>
                  </a:lnTo>
                  <a:lnTo>
                    <a:pt x="483" y="672"/>
                  </a:lnTo>
                  <a:lnTo>
                    <a:pt x="482" y="672"/>
                  </a:lnTo>
                  <a:lnTo>
                    <a:pt x="482" y="673"/>
                  </a:lnTo>
                  <a:lnTo>
                    <a:pt x="480" y="674"/>
                  </a:lnTo>
                  <a:lnTo>
                    <a:pt x="479" y="674"/>
                  </a:lnTo>
                  <a:lnTo>
                    <a:pt x="478" y="673"/>
                  </a:lnTo>
                  <a:lnTo>
                    <a:pt x="477" y="674"/>
                  </a:lnTo>
                  <a:lnTo>
                    <a:pt x="476" y="676"/>
                  </a:lnTo>
                  <a:lnTo>
                    <a:pt x="473" y="676"/>
                  </a:lnTo>
                  <a:lnTo>
                    <a:pt x="472" y="677"/>
                  </a:lnTo>
                  <a:lnTo>
                    <a:pt x="472" y="678"/>
                  </a:lnTo>
                  <a:lnTo>
                    <a:pt x="471" y="678"/>
                  </a:lnTo>
                  <a:lnTo>
                    <a:pt x="469" y="679"/>
                  </a:lnTo>
                  <a:lnTo>
                    <a:pt x="468" y="681"/>
                  </a:lnTo>
                  <a:lnTo>
                    <a:pt x="467" y="681"/>
                  </a:lnTo>
                  <a:lnTo>
                    <a:pt x="466" y="679"/>
                  </a:lnTo>
                  <a:lnTo>
                    <a:pt x="464" y="679"/>
                  </a:lnTo>
                  <a:lnTo>
                    <a:pt x="463" y="681"/>
                  </a:lnTo>
                  <a:lnTo>
                    <a:pt x="461" y="681"/>
                  </a:lnTo>
                  <a:lnTo>
                    <a:pt x="460" y="681"/>
                  </a:lnTo>
                  <a:lnTo>
                    <a:pt x="460" y="682"/>
                  </a:lnTo>
                  <a:lnTo>
                    <a:pt x="461" y="682"/>
                  </a:lnTo>
                  <a:lnTo>
                    <a:pt x="463" y="682"/>
                  </a:lnTo>
                  <a:lnTo>
                    <a:pt x="465" y="682"/>
                  </a:lnTo>
                  <a:lnTo>
                    <a:pt x="466" y="682"/>
                  </a:lnTo>
                  <a:lnTo>
                    <a:pt x="466" y="683"/>
                  </a:lnTo>
                  <a:lnTo>
                    <a:pt x="467" y="683"/>
                  </a:lnTo>
                  <a:lnTo>
                    <a:pt x="468" y="683"/>
                  </a:lnTo>
                  <a:lnTo>
                    <a:pt x="470" y="682"/>
                  </a:lnTo>
                  <a:lnTo>
                    <a:pt x="471" y="682"/>
                  </a:lnTo>
                  <a:lnTo>
                    <a:pt x="471" y="683"/>
                  </a:lnTo>
                  <a:lnTo>
                    <a:pt x="471" y="684"/>
                  </a:lnTo>
                  <a:lnTo>
                    <a:pt x="471" y="685"/>
                  </a:lnTo>
                  <a:lnTo>
                    <a:pt x="472" y="684"/>
                  </a:lnTo>
                  <a:lnTo>
                    <a:pt x="473" y="684"/>
                  </a:lnTo>
                  <a:lnTo>
                    <a:pt x="476" y="681"/>
                  </a:lnTo>
                  <a:lnTo>
                    <a:pt x="476" y="679"/>
                  </a:lnTo>
                  <a:lnTo>
                    <a:pt x="476" y="678"/>
                  </a:lnTo>
                  <a:lnTo>
                    <a:pt x="476" y="677"/>
                  </a:lnTo>
                  <a:lnTo>
                    <a:pt x="477" y="677"/>
                  </a:lnTo>
                  <a:lnTo>
                    <a:pt x="478" y="676"/>
                  </a:lnTo>
                  <a:lnTo>
                    <a:pt x="479" y="676"/>
                  </a:lnTo>
                  <a:lnTo>
                    <a:pt x="480" y="676"/>
                  </a:lnTo>
                  <a:lnTo>
                    <a:pt x="481" y="676"/>
                  </a:lnTo>
                  <a:lnTo>
                    <a:pt x="481" y="677"/>
                  </a:lnTo>
                  <a:lnTo>
                    <a:pt x="483" y="677"/>
                  </a:lnTo>
                  <a:lnTo>
                    <a:pt x="484" y="677"/>
                  </a:lnTo>
                  <a:lnTo>
                    <a:pt x="487" y="674"/>
                  </a:lnTo>
                  <a:lnTo>
                    <a:pt x="488" y="674"/>
                  </a:lnTo>
                  <a:lnTo>
                    <a:pt x="493" y="672"/>
                  </a:lnTo>
                  <a:lnTo>
                    <a:pt x="493" y="671"/>
                  </a:lnTo>
                  <a:lnTo>
                    <a:pt x="494" y="671"/>
                  </a:lnTo>
                  <a:lnTo>
                    <a:pt x="495" y="671"/>
                  </a:lnTo>
                  <a:lnTo>
                    <a:pt x="495" y="672"/>
                  </a:lnTo>
                  <a:lnTo>
                    <a:pt x="494" y="672"/>
                  </a:lnTo>
                  <a:lnTo>
                    <a:pt x="494" y="673"/>
                  </a:lnTo>
                  <a:lnTo>
                    <a:pt x="494" y="674"/>
                  </a:lnTo>
                  <a:lnTo>
                    <a:pt x="495" y="674"/>
                  </a:lnTo>
                  <a:lnTo>
                    <a:pt x="495" y="673"/>
                  </a:lnTo>
                  <a:lnTo>
                    <a:pt x="496" y="672"/>
                  </a:lnTo>
                  <a:lnTo>
                    <a:pt x="498" y="672"/>
                  </a:lnTo>
                  <a:lnTo>
                    <a:pt x="498" y="673"/>
                  </a:lnTo>
                  <a:lnTo>
                    <a:pt x="499" y="673"/>
                  </a:lnTo>
                  <a:lnTo>
                    <a:pt x="500" y="673"/>
                  </a:lnTo>
                  <a:lnTo>
                    <a:pt x="500" y="674"/>
                  </a:lnTo>
                  <a:lnTo>
                    <a:pt x="501" y="674"/>
                  </a:lnTo>
                  <a:lnTo>
                    <a:pt x="501" y="676"/>
                  </a:lnTo>
                  <a:lnTo>
                    <a:pt x="502" y="676"/>
                  </a:lnTo>
                  <a:lnTo>
                    <a:pt x="502" y="677"/>
                  </a:lnTo>
                  <a:lnTo>
                    <a:pt x="503" y="677"/>
                  </a:lnTo>
                  <a:lnTo>
                    <a:pt x="506" y="677"/>
                  </a:lnTo>
                  <a:lnTo>
                    <a:pt x="507" y="678"/>
                  </a:lnTo>
                  <a:lnTo>
                    <a:pt x="509" y="678"/>
                  </a:lnTo>
                  <a:lnTo>
                    <a:pt x="509" y="679"/>
                  </a:lnTo>
                  <a:lnTo>
                    <a:pt x="510" y="679"/>
                  </a:lnTo>
                  <a:lnTo>
                    <a:pt x="511" y="679"/>
                  </a:lnTo>
                  <a:lnTo>
                    <a:pt x="512" y="679"/>
                  </a:lnTo>
                  <a:lnTo>
                    <a:pt x="512" y="681"/>
                  </a:lnTo>
                  <a:lnTo>
                    <a:pt x="516" y="681"/>
                  </a:lnTo>
                  <a:lnTo>
                    <a:pt x="519" y="681"/>
                  </a:lnTo>
                  <a:lnTo>
                    <a:pt x="525" y="681"/>
                  </a:lnTo>
                  <a:lnTo>
                    <a:pt x="525" y="679"/>
                  </a:lnTo>
                  <a:lnTo>
                    <a:pt x="526" y="679"/>
                  </a:lnTo>
                  <a:lnTo>
                    <a:pt x="527" y="679"/>
                  </a:lnTo>
                  <a:lnTo>
                    <a:pt x="527" y="681"/>
                  </a:lnTo>
                  <a:lnTo>
                    <a:pt x="527" y="682"/>
                  </a:lnTo>
                  <a:lnTo>
                    <a:pt x="526" y="683"/>
                  </a:lnTo>
                  <a:lnTo>
                    <a:pt x="525" y="684"/>
                  </a:lnTo>
                  <a:lnTo>
                    <a:pt x="524" y="684"/>
                  </a:lnTo>
                  <a:lnTo>
                    <a:pt x="523" y="684"/>
                  </a:lnTo>
                  <a:lnTo>
                    <a:pt x="523" y="685"/>
                  </a:lnTo>
                  <a:lnTo>
                    <a:pt x="522" y="685"/>
                  </a:lnTo>
                  <a:lnTo>
                    <a:pt x="519" y="685"/>
                  </a:lnTo>
                  <a:lnTo>
                    <a:pt x="518" y="685"/>
                  </a:lnTo>
                  <a:lnTo>
                    <a:pt x="517" y="685"/>
                  </a:lnTo>
                  <a:lnTo>
                    <a:pt x="516" y="686"/>
                  </a:lnTo>
                  <a:lnTo>
                    <a:pt x="517" y="686"/>
                  </a:lnTo>
                  <a:lnTo>
                    <a:pt x="517" y="687"/>
                  </a:lnTo>
                  <a:lnTo>
                    <a:pt x="516" y="687"/>
                  </a:lnTo>
                  <a:lnTo>
                    <a:pt x="515" y="687"/>
                  </a:lnTo>
                  <a:lnTo>
                    <a:pt x="514" y="687"/>
                  </a:lnTo>
                  <a:lnTo>
                    <a:pt x="514" y="688"/>
                  </a:lnTo>
                  <a:lnTo>
                    <a:pt x="515" y="688"/>
                  </a:lnTo>
                  <a:lnTo>
                    <a:pt x="515" y="687"/>
                  </a:lnTo>
                  <a:lnTo>
                    <a:pt x="518" y="688"/>
                  </a:lnTo>
                  <a:lnTo>
                    <a:pt x="518" y="689"/>
                  </a:lnTo>
                  <a:lnTo>
                    <a:pt x="517" y="691"/>
                  </a:lnTo>
                  <a:lnTo>
                    <a:pt x="516" y="689"/>
                  </a:lnTo>
                  <a:lnTo>
                    <a:pt x="515" y="689"/>
                  </a:lnTo>
                  <a:lnTo>
                    <a:pt x="515" y="691"/>
                  </a:lnTo>
                  <a:lnTo>
                    <a:pt x="515" y="694"/>
                  </a:lnTo>
                  <a:lnTo>
                    <a:pt x="515" y="695"/>
                  </a:lnTo>
                  <a:lnTo>
                    <a:pt x="513" y="694"/>
                  </a:lnTo>
                  <a:lnTo>
                    <a:pt x="512" y="693"/>
                  </a:lnTo>
                  <a:lnTo>
                    <a:pt x="512" y="691"/>
                  </a:lnTo>
                  <a:lnTo>
                    <a:pt x="509" y="691"/>
                  </a:lnTo>
                  <a:lnTo>
                    <a:pt x="511" y="693"/>
                  </a:lnTo>
                  <a:lnTo>
                    <a:pt x="512" y="694"/>
                  </a:lnTo>
                  <a:lnTo>
                    <a:pt x="512" y="695"/>
                  </a:lnTo>
                  <a:lnTo>
                    <a:pt x="511" y="695"/>
                  </a:lnTo>
                  <a:lnTo>
                    <a:pt x="511" y="696"/>
                  </a:lnTo>
                  <a:lnTo>
                    <a:pt x="512" y="696"/>
                  </a:lnTo>
                  <a:lnTo>
                    <a:pt x="512" y="697"/>
                  </a:lnTo>
                  <a:lnTo>
                    <a:pt x="511" y="697"/>
                  </a:lnTo>
                  <a:lnTo>
                    <a:pt x="510" y="698"/>
                  </a:lnTo>
                  <a:lnTo>
                    <a:pt x="509" y="697"/>
                  </a:lnTo>
                  <a:lnTo>
                    <a:pt x="509" y="696"/>
                  </a:lnTo>
                  <a:lnTo>
                    <a:pt x="507" y="696"/>
                  </a:lnTo>
                  <a:lnTo>
                    <a:pt x="507" y="697"/>
                  </a:lnTo>
                  <a:lnTo>
                    <a:pt x="504" y="696"/>
                  </a:lnTo>
                  <a:lnTo>
                    <a:pt x="503" y="696"/>
                  </a:lnTo>
                  <a:lnTo>
                    <a:pt x="506" y="697"/>
                  </a:lnTo>
                  <a:lnTo>
                    <a:pt x="507" y="697"/>
                  </a:lnTo>
                  <a:lnTo>
                    <a:pt x="507" y="698"/>
                  </a:lnTo>
                  <a:lnTo>
                    <a:pt x="507" y="699"/>
                  </a:lnTo>
                  <a:lnTo>
                    <a:pt x="506" y="699"/>
                  </a:lnTo>
                  <a:lnTo>
                    <a:pt x="506" y="700"/>
                  </a:lnTo>
                  <a:lnTo>
                    <a:pt x="504" y="700"/>
                  </a:lnTo>
                  <a:lnTo>
                    <a:pt x="503" y="701"/>
                  </a:lnTo>
                  <a:lnTo>
                    <a:pt x="503" y="702"/>
                  </a:lnTo>
                  <a:lnTo>
                    <a:pt x="502" y="702"/>
                  </a:lnTo>
                  <a:lnTo>
                    <a:pt x="502" y="701"/>
                  </a:lnTo>
                  <a:lnTo>
                    <a:pt x="501" y="701"/>
                  </a:lnTo>
                  <a:lnTo>
                    <a:pt x="501" y="700"/>
                  </a:lnTo>
                  <a:lnTo>
                    <a:pt x="500" y="700"/>
                  </a:lnTo>
                  <a:lnTo>
                    <a:pt x="500" y="701"/>
                  </a:lnTo>
                  <a:lnTo>
                    <a:pt x="501" y="701"/>
                  </a:lnTo>
                  <a:lnTo>
                    <a:pt x="501" y="702"/>
                  </a:lnTo>
                  <a:lnTo>
                    <a:pt x="501" y="704"/>
                  </a:lnTo>
                  <a:lnTo>
                    <a:pt x="500" y="704"/>
                  </a:lnTo>
                  <a:lnTo>
                    <a:pt x="500" y="705"/>
                  </a:lnTo>
                  <a:lnTo>
                    <a:pt x="501" y="704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499" y="707"/>
                  </a:lnTo>
                  <a:lnTo>
                    <a:pt x="499" y="705"/>
                  </a:lnTo>
                  <a:lnTo>
                    <a:pt x="498" y="705"/>
                  </a:lnTo>
                  <a:lnTo>
                    <a:pt x="496" y="704"/>
                  </a:lnTo>
                  <a:lnTo>
                    <a:pt x="495" y="705"/>
                  </a:lnTo>
                  <a:lnTo>
                    <a:pt x="494" y="705"/>
                  </a:lnTo>
                  <a:lnTo>
                    <a:pt x="494" y="707"/>
                  </a:lnTo>
                  <a:lnTo>
                    <a:pt x="496" y="707"/>
                  </a:lnTo>
                  <a:lnTo>
                    <a:pt x="498" y="707"/>
                  </a:lnTo>
                  <a:lnTo>
                    <a:pt x="498" y="708"/>
                  </a:lnTo>
                  <a:lnTo>
                    <a:pt x="498" y="709"/>
                  </a:lnTo>
                  <a:lnTo>
                    <a:pt x="496" y="709"/>
                  </a:lnTo>
                  <a:lnTo>
                    <a:pt x="496" y="710"/>
                  </a:lnTo>
                  <a:lnTo>
                    <a:pt x="495" y="710"/>
                  </a:lnTo>
                  <a:lnTo>
                    <a:pt x="495" y="709"/>
                  </a:lnTo>
                  <a:lnTo>
                    <a:pt x="494" y="709"/>
                  </a:lnTo>
                  <a:lnTo>
                    <a:pt x="494" y="710"/>
                  </a:lnTo>
                  <a:lnTo>
                    <a:pt x="495" y="711"/>
                  </a:lnTo>
                  <a:lnTo>
                    <a:pt x="495" y="712"/>
                  </a:lnTo>
                  <a:lnTo>
                    <a:pt x="494" y="712"/>
                  </a:lnTo>
                  <a:lnTo>
                    <a:pt x="494" y="711"/>
                  </a:lnTo>
                  <a:lnTo>
                    <a:pt x="493" y="711"/>
                  </a:lnTo>
                  <a:lnTo>
                    <a:pt x="492" y="710"/>
                  </a:lnTo>
                  <a:lnTo>
                    <a:pt x="491" y="710"/>
                  </a:lnTo>
                  <a:lnTo>
                    <a:pt x="492" y="711"/>
                  </a:lnTo>
                  <a:lnTo>
                    <a:pt x="492" y="712"/>
                  </a:lnTo>
                  <a:lnTo>
                    <a:pt x="491" y="712"/>
                  </a:lnTo>
                  <a:lnTo>
                    <a:pt x="491" y="713"/>
                  </a:lnTo>
                  <a:lnTo>
                    <a:pt x="491" y="715"/>
                  </a:lnTo>
                  <a:lnTo>
                    <a:pt x="492" y="715"/>
                  </a:lnTo>
                  <a:lnTo>
                    <a:pt x="492" y="716"/>
                  </a:lnTo>
                  <a:lnTo>
                    <a:pt x="491" y="717"/>
                  </a:lnTo>
                  <a:lnTo>
                    <a:pt x="489" y="716"/>
                  </a:lnTo>
                  <a:lnTo>
                    <a:pt x="489" y="717"/>
                  </a:lnTo>
                  <a:lnTo>
                    <a:pt x="488" y="717"/>
                  </a:lnTo>
                  <a:lnTo>
                    <a:pt x="488" y="718"/>
                  </a:lnTo>
                  <a:lnTo>
                    <a:pt x="488" y="719"/>
                  </a:lnTo>
                  <a:lnTo>
                    <a:pt x="486" y="719"/>
                  </a:lnTo>
                  <a:lnTo>
                    <a:pt x="484" y="719"/>
                  </a:lnTo>
                  <a:lnTo>
                    <a:pt x="484" y="720"/>
                  </a:lnTo>
                  <a:lnTo>
                    <a:pt x="484" y="722"/>
                  </a:lnTo>
                  <a:lnTo>
                    <a:pt x="483" y="722"/>
                  </a:lnTo>
                  <a:lnTo>
                    <a:pt x="482" y="723"/>
                  </a:lnTo>
                  <a:lnTo>
                    <a:pt x="482" y="722"/>
                  </a:lnTo>
                  <a:lnTo>
                    <a:pt x="481" y="722"/>
                  </a:lnTo>
                  <a:lnTo>
                    <a:pt x="481" y="723"/>
                  </a:lnTo>
                  <a:lnTo>
                    <a:pt x="480" y="723"/>
                  </a:lnTo>
                  <a:lnTo>
                    <a:pt x="480" y="722"/>
                  </a:lnTo>
                  <a:lnTo>
                    <a:pt x="479" y="723"/>
                  </a:lnTo>
                  <a:lnTo>
                    <a:pt x="478" y="723"/>
                  </a:lnTo>
                  <a:lnTo>
                    <a:pt x="477" y="723"/>
                  </a:lnTo>
                  <a:lnTo>
                    <a:pt x="477" y="724"/>
                  </a:lnTo>
                  <a:lnTo>
                    <a:pt x="477" y="725"/>
                  </a:lnTo>
                  <a:lnTo>
                    <a:pt x="476" y="724"/>
                  </a:lnTo>
                  <a:lnTo>
                    <a:pt x="473" y="724"/>
                  </a:lnTo>
                  <a:lnTo>
                    <a:pt x="472" y="724"/>
                  </a:lnTo>
                  <a:lnTo>
                    <a:pt x="473" y="725"/>
                  </a:lnTo>
                  <a:lnTo>
                    <a:pt x="473" y="727"/>
                  </a:lnTo>
                  <a:lnTo>
                    <a:pt x="471" y="727"/>
                  </a:lnTo>
                  <a:lnTo>
                    <a:pt x="471" y="725"/>
                  </a:lnTo>
                  <a:lnTo>
                    <a:pt x="470" y="725"/>
                  </a:lnTo>
                  <a:lnTo>
                    <a:pt x="470" y="727"/>
                  </a:lnTo>
                  <a:lnTo>
                    <a:pt x="469" y="727"/>
                  </a:lnTo>
                  <a:lnTo>
                    <a:pt x="470" y="728"/>
                  </a:lnTo>
                  <a:lnTo>
                    <a:pt x="469" y="728"/>
                  </a:lnTo>
                  <a:lnTo>
                    <a:pt x="468" y="728"/>
                  </a:lnTo>
                  <a:lnTo>
                    <a:pt x="467" y="727"/>
                  </a:lnTo>
                  <a:lnTo>
                    <a:pt x="467" y="725"/>
                  </a:lnTo>
                  <a:lnTo>
                    <a:pt x="466" y="725"/>
                  </a:lnTo>
                  <a:lnTo>
                    <a:pt x="466" y="727"/>
                  </a:lnTo>
                  <a:lnTo>
                    <a:pt x="466" y="728"/>
                  </a:lnTo>
                  <a:lnTo>
                    <a:pt x="466" y="729"/>
                  </a:lnTo>
                  <a:lnTo>
                    <a:pt x="465" y="729"/>
                  </a:lnTo>
                  <a:lnTo>
                    <a:pt x="465" y="728"/>
                  </a:lnTo>
                  <a:lnTo>
                    <a:pt x="464" y="728"/>
                  </a:lnTo>
                  <a:lnTo>
                    <a:pt x="464" y="729"/>
                  </a:lnTo>
                  <a:lnTo>
                    <a:pt x="463" y="729"/>
                  </a:lnTo>
                  <a:lnTo>
                    <a:pt x="461" y="729"/>
                  </a:lnTo>
                  <a:lnTo>
                    <a:pt x="461" y="730"/>
                  </a:lnTo>
                  <a:lnTo>
                    <a:pt x="460" y="730"/>
                  </a:lnTo>
                  <a:lnTo>
                    <a:pt x="460" y="731"/>
                  </a:lnTo>
                  <a:lnTo>
                    <a:pt x="458" y="730"/>
                  </a:lnTo>
                  <a:lnTo>
                    <a:pt x="457" y="730"/>
                  </a:lnTo>
                  <a:lnTo>
                    <a:pt x="457" y="731"/>
                  </a:lnTo>
                  <a:lnTo>
                    <a:pt x="457" y="732"/>
                  </a:lnTo>
                  <a:lnTo>
                    <a:pt x="456" y="731"/>
                  </a:lnTo>
                  <a:lnTo>
                    <a:pt x="455" y="730"/>
                  </a:lnTo>
                  <a:lnTo>
                    <a:pt x="454" y="730"/>
                  </a:lnTo>
                  <a:lnTo>
                    <a:pt x="454" y="731"/>
                  </a:lnTo>
                  <a:lnTo>
                    <a:pt x="455" y="731"/>
                  </a:lnTo>
                  <a:lnTo>
                    <a:pt x="455" y="732"/>
                  </a:lnTo>
                  <a:lnTo>
                    <a:pt x="455" y="733"/>
                  </a:lnTo>
                  <a:lnTo>
                    <a:pt x="454" y="733"/>
                  </a:lnTo>
                  <a:lnTo>
                    <a:pt x="453" y="732"/>
                  </a:lnTo>
                  <a:lnTo>
                    <a:pt x="453" y="733"/>
                  </a:lnTo>
                  <a:lnTo>
                    <a:pt x="453" y="734"/>
                  </a:lnTo>
                  <a:lnTo>
                    <a:pt x="452" y="734"/>
                  </a:lnTo>
                  <a:lnTo>
                    <a:pt x="450" y="734"/>
                  </a:lnTo>
                  <a:lnTo>
                    <a:pt x="449" y="734"/>
                  </a:lnTo>
                  <a:lnTo>
                    <a:pt x="449" y="733"/>
                  </a:lnTo>
                  <a:lnTo>
                    <a:pt x="448" y="732"/>
                  </a:lnTo>
                  <a:lnTo>
                    <a:pt x="448" y="731"/>
                  </a:lnTo>
                  <a:lnTo>
                    <a:pt x="448" y="730"/>
                  </a:lnTo>
                  <a:lnTo>
                    <a:pt x="447" y="730"/>
                  </a:lnTo>
                  <a:lnTo>
                    <a:pt x="446" y="730"/>
                  </a:lnTo>
                  <a:lnTo>
                    <a:pt x="446" y="731"/>
                  </a:lnTo>
                  <a:lnTo>
                    <a:pt x="446" y="732"/>
                  </a:lnTo>
                  <a:lnTo>
                    <a:pt x="445" y="732"/>
                  </a:lnTo>
                  <a:lnTo>
                    <a:pt x="446" y="733"/>
                  </a:lnTo>
                  <a:lnTo>
                    <a:pt x="446" y="734"/>
                  </a:lnTo>
                  <a:lnTo>
                    <a:pt x="445" y="734"/>
                  </a:lnTo>
                  <a:lnTo>
                    <a:pt x="445" y="733"/>
                  </a:lnTo>
                  <a:lnTo>
                    <a:pt x="443" y="733"/>
                  </a:lnTo>
                  <a:lnTo>
                    <a:pt x="442" y="733"/>
                  </a:lnTo>
                  <a:lnTo>
                    <a:pt x="442" y="734"/>
                  </a:lnTo>
                  <a:lnTo>
                    <a:pt x="441" y="734"/>
                  </a:lnTo>
                  <a:lnTo>
                    <a:pt x="438" y="733"/>
                  </a:lnTo>
                  <a:lnTo>
                    <a:pt x="437" y="733"/>
                  </a:lnTo>
                  <a:lnTo>
                    <a:pt x="437" y="734"/>
                  </a:lnTo>
                  <a:lnTo>
                    <a:pt x="441" y="735"/>
                  </a:lnTo>
                  <a:lnTo>
                    <a:pt x="442" y="735"/>
                  </a:lnTo>
                  <a:lnTo>
                    <a:pt x="442" y="734"/>
                  </a:lnTo>
                  <a:lnTo>
                    <a:pt x="443" y="734"/>
                  </a:lnTo>
                  <a:lnTo>
                    <a:pt x="445" y="734"/>
                  </a:lnTo>
                  <a:lnTo>
                    <a:pt x="445" y="735"/>
                  </a:lnTo>
                  <a:lnTo>
                    <a:pt x="446" y="739"/>
                  </a:lnTo>
                  <a:lnTo>
                    <a:pt x="445" y="739"/>
                  </a:lnTo>
                  <a:lnTo>
                    <a:pt x="443" y="739"/>
                  </a:lnTo>
                  <a:lnTo>
                    <a:pt x="442" y="739"/>
                  </a:lnTo>
                  <a:lnTo>
                    <a:pt x="441" y="738"/>
                  </a:lnTo>
                  <a:lnTo>
                    <a:pt x="441" y="739"/>
                  </a:lnTo>
                  <a:lnTo>
                    <a:pt x="441" y="740"/>
                  </a:lnTo>
                  <a:lnTo>
                    <a:pt x="439" y="740"/>
                  </a:lnTo>
                  <a:lnTo>
                    <a:pt x="438" y="740"/>
                  </a:lnTo>
                  <a:lnTo>
                    <a:pt x="437" y="739"/>
                  </a:lnTo>
                  <a:lnTo>
                    <a:pt x="437" y="740"/>
                  </a:lnTo>
                  <a:lnTo>
                    <a:pt x="436" y="740"/>
                  </a:lnTo>
                  <a:lnTo>
                    <a:pt x="435" y="740"/>
                  </a:lnTo>
                  <a:lnTo>
                    <a:pt x="434" y="740"/>
                  </a:lnTo>
                  <a:lnTo>
                    <a:pt x="432" y="739"/>
                  </a:lnTo>
                  <a:lnTo>
                    <a:pt x="431" y="738"/>
                  </a:lnTo>
                  <a:lnTo>
                    <a:pt x="431" y="739"/>
                  </a:lnTo>
                  <a:lnTo>
                    <a:pt x="432" y="739"/>
                  </a:lnTo>
                  <a:lnTo>
                    <a:pt x="431" y="740"/>
                  </a:lnTo>
                  <a:lnTo>
                    <a:pt x="430" y="740"/>
                  </a:lnTo>
                  <a:lnTo>
                    <a:pt x="430" y="739"/>
                  </a:lnTo>
                  <a:lnTo>
                    <a:pt x="427" y="739"/>
                  </a:lnTo>
                  <a:lnTo>
                    <a:pt x="427" y="738"/>
                  </a:lnTo>
                  <a:lnTo>
                    <a:pt x="427" y="735"/>
                  </a:lnTo>
                  <a:lnTo>
                    <a:pt x="427" y="734"/>
                  </a:lnTo>
                  <a:lnTo>
                    <a:pt x="430" y="734"/>
                  </a:lnTo>
                  <a:lnTo>
                    <a:pt x="430" y="733"/>
                  </a:lnTo>
                  <a:lnTo>
                    <a:pt x="425" y="733"/>
                  </a:lnTo>
                  <a:lnTo>
                    <a:pt x="424" y="733"/>
                  </a:lnTo>
                  <a:lnTo>
                    <a:pt x="424" y="732"/>
                  </a:lnTo>
                  <a:lnTo>
                    <a:pt x="424" y="731"/>
                  </a:lnTo>
                  <a:lnTo>
                    <a:pt x="423" y="730"/>
                  </a:lnTo>
                  <a:lnTo>
                    <a:pt x="423" y="729"/>
                  </a:lnTo>
                  <a:lnTo>
                    <a:pt x="422" y="729"/>
                  </a:lnTo>
                  <a:lnTo>
                    <a:pt x="422" y="728"/>
                  </a:lnTo>
                  <a:lnTo>
                    <a:pt x="422" y="727"/>
                  </a:lnTo>
                  <a:lnTo>
                    <a:pt x="421" y="727"/>
                  </a:lnTo>
                  <a:lnTo>
                    <a:pt x="421" y="728"/>
                  </a:lnTo>
                  <a:lnTo>
                    <a:pt x="420" y="728"/>
                  </a:lnTo>
                  <a:lnTo>
                    <a:pt x="419" y="727"/>
                  </a:lnTo>
                  <a:lnTo>
                    <a:pt x="420" y="729"/>
                  </a:lnTo>
                  <a:lnTo>
                    <a:pt x="420" y="730"/>
                  </a:lnTo>
                  <a:lnTo>
                    <a:pt x="421" y="731"/>
                  </a:lnTo>
                  <a:lnTo>
                    <a:pt x="422" y="731"/>
                  </a:lnTo>
                  <a:lnTo>
                    <a:pt x="423" y="731"/>
                  </a:lnTo>
                  <a:lnTo>
                    <a:pt x="423" y="732"/>
                  </a:lnTo>
                  <a:lnTo>
                    <a:pt x="423" y="733"/>
                  </a:lnTo>
                  <a:lnTo>
                    <a:pt x="424" y="735"/>
                  </a:lnTo>
                  <a:lnTo>
                    <a:pt x="423" y="735"/>
                  </a:lnTo>
                  <a:lnTo>
                    <a:pt x="423" y="734"/>
                  </a:lnTo>
                  <a:lnTo>
                    <a:pt x="421" y="734"/>
                  </a:lnTo>
                  <a:lnTo>
                    <a:pt x="422" y="735"/>
                  </a:lnTo>
                  <a:lnTo>
                    <a:pt x="423" y="738"/>
                  </a:lnTo>
                  <a:lnTo>
                    <a:pt x="424" y="738"/>
                  </a:lnTo>
                  <a:lnTo>
                    <a:pt x="424" y="739"/>
                  </a:lnTo>
                  <a:lnTo>
                    <a:pt x="425" y="739"/>
                  </a:lnTo>
                  <a:lnTo>
                    <a:pt x="425" y="740"/>
                  </a:lnTo>
                  <a:lnTo>
                    <a:pt x="424" y="740"/>
                  </a:lnTo>
                  <a:lnTo>
                    <a:pt x="423" y="740"/>
                  </a:lnTo>
                  <a:lnTo>
                    <a:pt x="423" y="741"/>
                  </a:lnTo>
                  <a:lnTo>
                    <a:pt x="424" y="741"/>
                  </a:lnTo>
                  <a:lnTo>
                    <a:pt x="424" y="742"/>
                  </a:lnTo>
                  <a:lnTo>
                    <a:pt x="424" y="743"/>
                  </a:lnTo>
                  <a:lnTo>
                    <a:pt x="424" y="744"/>
                  </a:lnTo>
                  <a:lnTo>
                    <a:pt x="423" y="744"/>
                  </a:lnTo>
                  <a:lnTo>
                    <a:pt x="423" y="745"/>
                  </a:lnTo>
                  <a:lnTo>
                    <a:pt x="422" y="745"/>
                  </a:lnTo>
                  <a:lnTo>
                    <a:pt x="422" y="744"/>
                  </a:lnTo>
                  <a:lnTo>
                    <a:pt x="421" y="744"/>
                  </a:lnTo>
                  <a:lnTo>
                    <a:pt x="420" y="744"/>
                  </a:lnTo>
                  <a:lnTo>
                    <a:pt x="420" y="745"/>
                  </a:lnTo>
                  <a:lnTo>
                    <a:pt x="420" y="746"/>
                  </a:lnTo>
                  <a:lnTo>
                    <a:pt x="419" y="746"/>
                  </a:lnTo>
                  <a:lnTo>
                    <a:pt x="419" y="747"/>
                  </a:lnTo>
                  <a:lnTo>
                    <a:pt x="418" y="747"/>
                  </a:lnTo>
                  <a:lnTo>
                    <a:pt x="418" y="748"/>
                  </a:lnTo>
                  <a:lnTo>
                    <a:pt x="416" y="748"/>
                  </a:lnTo>
                  <a:lnTo>
                    <a:pt x="415" y="750"/>
                  </a:lnTo>
                  <a:lnTo>
                    <a:pt x="413" y="750"/>
                  </a:lnTo>
                  <a:lnTo>
                    <a:pt x="413" y="748"/>
                  </a:lnTo>
                  <a:lnTo>
                    <a:pt x="412" y="748"/>
                  </a:lnTo>
                  <a:lnTo>
                    <a:pt x="412" y="750"/>
                  </a:lnTo>
                  <a:lnTo>
                    <a:pt x="412" y="751"/>
                  </a:lnTo>
                  <a:lnTo>
                    <a:pt x="413" y="751"/>
                  </a:lnTo>
                  <a:lnTo>
                    <a:pt x="413" y="753"/>
                  </a:lnTo>
                  <a:lnTo>
                    <a:pt x="412" y="753"/>
                  </a:lnTo>
                  <a:lnTo>
                    <a:pt x="412" y="754"/>
                  </a:lnTo>
                  <a:lnTo>
                    <a:pt x="411" y="754"/>
                  </a:lnTo>
                  <a:lnTo>
                    <a:pt x="411" y="755"/>
                  </a:lnTo>
                  <a:lnTo>
                    <a:pt x="411" y="756"/>
                  </a:lnTo>
                  <a:lnTo>
                    <a:pt x="411" y="757"/>
                  </a:lnTo>
                  <a:lnTo>
                    <a:pt x="411" y="758"/>
                  </a:lnTo>
                  <a:lnTo>
                    <a:pt x="410" y="758"/>
                  </a:lnTo>
                  <a:lnTo>
                    <a:pt x="409" y="758"/>
                  </a:lnTo>
                  <a:lnTo>
                    <a:pt x="409" y="759"/>
                  </a:lnTo>
                  <a:lnTo>
                    <a:pt x="410" y="759"/>
                  </a:lnTo>
                  <a:lnTo>
                    <a:pt x="410" y="761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8" y="763"/>
                  </a:lnTo>
                  <a:lnTo>
                    <a:pt x="409" y="762"/>
                  </a:lnTo>
                  <a:lnTo>
                    <a:pt x="409" y="763"/>
                  </a:lnTo>
                  <a:lnTo>
                    <a:pt x="409" y="764"/>
                  </a:lnTo>
                  <a:lnTo>
                    <a:pt x="409" y="765"/>
                  </a:lnTo>
                  <a:lnTo>
                    <a:pt x="408" y="765"/>
                  </a:lnTo>
                  <a:lnTo>
                    <a:pt x="408" y="766"/>
                  </a:lnTo>
                  <a:lnTo>
                    <a:pt x="407" y="766"/>
                  </a:lnTo>
                  <a:lnTo>
                    <a:pt x="406" y="768"/>
                  </a:lnTo>
                  <a:lnTo>
                    <a:pt x="407" y="768"/>
                  </a:lnTo>
                  <a:lnTo>
                    <a:pt x="407" y="769"/>
                  </a:lnTo>
                  <a:lnTo>
                    <a:pt x="404" y="768"/>
                  </a:lnTo>
                  <a:lnTo>
                    <a:pt x="404" y="769"/>
                  </a:lnTo>
                  <a:lnTo>
                    <a:pt x="404" y="770"/>
                  </a:lnTo>
                  <a:lnTo>
                    <a:pt x="404" y="771"/>
                  </a:lnTo>
                  <a:lnTo>
                    <a:pt x="404" y="773"/>
                  </a:lnTo>
                  <a:lnTo>
                    <a:pt x="406" y="773"/>
                  </a:lnTo>
                  <a:lnTo>
                    <a:pt x="406" y="774"/>
                  </a:lnTo>
                  <a:lnTo>
                    <a:pt x="406" y="775"/>
                  </a:lnTo>
                  <a:lnTo>
                    <a:pt x="404" y="775"/>
                  </a:lnTo>
                  <a:lnTo>
                    <a:pt x="404" y="774"/>
                  </a:lnTo>
                  <a:lnTo>
                    <a:pt x="403" y="774"/>
                  </a:lnTo>
                  <a:lnTo>
                    <a:pt x="403" y="775"/>
                  </a:lnTo>
                  <a:lnTo>
                    <a:pt x="403" y="776"/>
                  </a:lnTo>
                  <a:lnTo>
                    <a:pt x="403" y="777"/>
                  </a:lnTo>
                  <a:lnTo>
                    <a:pt x="402" y="777"/>
                  </a:lnTo>
                  <a:lnTo>
                    <a:pt x="402" y="776"/>
                  </a:lnTo>
                  <a:lnTo>
                    <a:pt x="401" y="776"/>
                  </a:lnTo>
                  <a:lnTo>
                    <a:pt x="400" y="776"/>
                  </a:lnTo>
                  <a:lnTo>
                    <a:pt x="400" y="777"/>
                  </a:lnTo>
                  <a:lnTo>
                    <a:pt x="400" y="778"/>
                  </a:lnTo>
                  <a:lnTo>
                    <a:pt x="398" y="778"/>
                  </a:lnTo>
                  <a:lnTo>
                    <a:pt x="400" y="779"/>
                  </a:lnTo>
                  <a:lnTo>
                    <a:pt x="400" y="780"/>
                  </a:lnTo>
                  <a:lnTo>
                    <a:pt x="398" y="780"/>
                  </a:lnTo>
                  <a:lnTo>
                    <a:pt x="398" y="782"/>
                  </a:lnTo>
                  <a:lnTo>
                    <a:pt x="398" y="784"/>
                  </a:lnTo>
                  <a:lnTo>
                    <a:pt x="397" y="785"/>
                  </a:lnTo>
                  <a:lnTo>
                    <a:pt x="397" y="786"/>
                  </a:lnTo>
                  <a:lnTo>
                    <a:pt x="396" y="786"/>
                  </a:lnTo>
                  <a:lnTo>
                    <a:pt x="395" y="786"/>
                  </a:lnTo>
                  <a:lnTo>
                    <a:pt x="395" y="787"/>
                  </a:lnTo>
                  <a:lnTo>
                    <a:pt x="393" y="787"/>
                  </a:lnTo>
                  <a:lnTo>
                    <a:pt x="392" y="786"/>
                  </a:lnTo>
                  <a:lnTo>
                    <a:pt x="392" y="785"/>
                  </a:lnTo>
                  <a:lnTo>
                    <a:pt x="391" y="785"/>
                  </a:lnTo>
                  <a:lnTo>
                    <a:pt x="391" y="786"/>
                  </a:lnTo>
                  <a:lnTo>
                    <a:pt x="391" y="787"/>
                  </a:lnTo>
                  <a:lnTo>
                    <a:pt x="392" y="787"/>
                  </a:lnTo>
                  <a:lnTo>
                    <a:pt x="393" y="787"/>
                  </a:lnTo>
                  <a:lnTo>
                    <a:pt x="393" y="788"/>
                  </a:lnTo>
                  <a:lnTo>
                    <a:pt x="392" y="788"/>
                  </a:lnTo>
                  <a:lnTo>
                    <a:pt x="391" y="788"/>
                  </a:lnTo>
                  <a:lnTo>
                    <a:pt x="390" y="787"/>
                  </a:lnTo>
                  <a:lnTo>
                    <a:pt x="389" y="787"/>
                  </a:lnTo>
                  <a:lnTo>
                    <a:pt x="388" y="787"/>
                  </a:lnTo>
                  <a:lnTo>
                    <a:pt x="388" y="786"/>
                  </a:lnTo>
                  <a:lnTo>
                    <a:pt x="387" y="786"/>
                  </a:lnTo>
                  <a:lnTo>
                    <a:pt x="387" y="787"/>
                  </a:lnTo>
                  <a:lnTo>
                    <a:pt x="388" y="787"/>
                  </a:lnTo>
                  <a:lnTo>
                    <a:pt x="388" y="788"/>
                  </a:lnTo>
                  <a:lnTo>
                    <a:pt x="387" y="788"/>
                  </a:lnTo>
                  <a:lnTo>
                    <a:pt x="387" y="789"/>
                  </a:lnTo>
                  <a:lnTo>
                    <a:pt x="388" y="789"/>
                  </a:lnTo>
                  <a:lnTo>
                    <a:pt x="388" y="790"/>
                  </a:lnTo>
                  <a:lnTo>
                    <a:pt x="387" y="790"/>
                  </a:lnTo>
                  <a:lnTo>
                    <a:pt x="387" y="791"/>
                  </a:lnTo>
                  <a:lnTo>
                    <a:pt x="386" y="790"/>
                  </a:lnTo>
                  <a:lnTo>
                    <a:pt x="385" y="790"/>
                  </a:lnTo>
                  <a:lnTo>
                    <a:pt x="385" y="791"/>
                  </a:lnTo>
                  <a:lnTo>
                    <a:pt x="385" y="792"/>
                  </a:lnTo>
                  <a:lnTo>
                    <a:pt x="385" y="793"/>
                  </a:lnTo>
                  <a:lnTo>
                    <a:pt x="385" y="795"/>
                  </a:lnTo>
                  <a:lnTo>
                    <a:pt x="383" y="795"/>
                  </a:lnTo>
                  <a:lnTo>
                    <a:pt x="383" y="796"/>
                  </a:lnTo>
                  <a:lnTo>
                    <a:pt x="381" y="795"/>
                  </a:lnTo>
                  <a:lnTo>
                    <a:pt x="380" y="795"/>
                  </a:lnTo>
                  <a:lnTo>
                    <a:pt x="380" y="796"/>
                  </a:lnTo>
                  <a:lnTo>
                    <a:pt x="379" y="796"/>
                  </a:lnTo>
                  <a:lnTo>
                    <a:pt x="379" y="795"/>
                  </a:lnTo>
                  <a:lnTo>
                    <a:pt x="379" y="793"/>
                  </a:lnTo>
                  <a:lnTo>
                    <a:pt x="379" y="792"/>
                  </a:lnTo>
                  <a:lnTo>
                    <a:pt x="378" y="791"/>
                  </a:lnTo>
                  <a:lnTo>
                    <a:pt x="377" y="792"/>
                  </a:lnTo>
                  <a:lnTo>
                    <a:pt x="378" y="792"/>
                  </a:lnTo>
                  <a:lnTo>
                    <a:pt x="378" y="793"/>
                  </a:lnTo>
                  <a:lnTo>
                    <a:pt x="378" y="795"/>
                  </a:lnTo>
                  <a:lnTo>
                    <a:pt x="378" y="796"/>
                  </a:lnTo>
                  <a:lnTo>
                    <a:pt x="378" y="798"/>
                  </a:lnTo>
                  <a:lnTo>
                    <a:pt x="377" y="798"/>
                  </a:lnTo>
                  <a:lnTo>
                    <a:pt x="377" y="799"/>
                  </a:lnTo>
                  <a:lnTo>
                    <a:pt x="376" y="800"/>
                  </a:lnTo>
                  <a:lnTo>
                    <a:pt x="376" y="799"/>
                  </a:lnTo>
                  <a:lnTo>
                    <a:pt x="375" y="799"/>
                  </a:lnTo>
                  <a:lnTo>
                    <a:pt x="375" y="798"/>
                  </a:lnTo>
                  <a:lnTo>
                    <a:pt x="376" y="798"/>
                  </a:lnTo>
                  <a:lnTo>
                    <a:pt x="376" y="796"/>
                  </a:lnTo>
                  <a:lnTo>
                    <a:pt x="375" y="796"/>
                  </a:lnTo>
                  <a:lnTo>
                    <a:pt x="375" y="798"/>
                  </a:lnTo>
                  <a:lnTo>
                    <a:pt x="374" y="799"/>
                  </a:lnTo>
                  <a:lnTo>
                    <a:pt x="373" y="799"/>
                  </a:lnTo>
                  <a:lnTo>
                    <a:pt x="373" y="800"/>
                  </a:lnTo>
                  <a:lnTo>
                    <a:pt x="372" y="800"/>
                  </a:lnTo>
                  <a:lnTo>
                    <a:pt x="372" y="799"/>
                  </a:lnTo>
                  <a:lnTo>
                    <a:pt x="370" y="799"/>
                  </a:lnTo>
                  <a:lnTo>
                    <a:pt x="369" y="798"/>
                  </a:lnTo>
                  <a:lnTo>
                    <a:pt x="367" y="796"/>
                  </a:lnTo>
                  <a:lnTo>
                    <a:pt x="366" y="796"/>
                  </a:lnTo>
                  <a:lnTo>
                    <a:pt x="365" y="796"/>
                  </a:lnTo>
                  <a:lnTo>
                    <a:pt x="365" y="795"/>
                  </a:lnTo>
                  <a:lnTo>
                    <a:pt x="365" y="793"/>
                  </a:lnTo>
                  <a:lnTo>
                    <a:pt x="365" y="792"/>
                  </a:lnTo>
                  <a:lnTo>
                    <a:pt x="366" y="792"/>
                  </a:lnTo>
                  <a:lnTo>
                    <a:pt x="366" y="791"/>
                  </a:lnTo>
                  <a:lnTo>
                    <a:pt x="367" y="791"/>
                  </a:lnTo>
                  <a:lnTo>
                    <a:pt x="367" y="790"/>
                  </a:lnTo>
                  <a:lnTo>
                    <a:pt x="367" y="789"/>
                  </a:lnTo>
                  <a:lnTo>
                    <a:pt x="369" y="789"/>
                  </a:lnTo>
                  <a:lnTo>
                    <a:pt x="369" y="788"/>
                  </a:lnTo>
                  <a:lnTo>
                    <a:pt x="370" y="787"/>
                  </a:lnTo>
                  <a:lnTo>
                    <a:pt x="372" y="787"/>
                  </a:lnTo>
                  <a:lnTo>
                    <a:pt x="372" y="786"/>
                  </a:lnTo>
                  <a:lnTo>
                    <a:pt x="369" y="786"/>
                  </a:lnTo>
                  <a:lnTo>
                    <a:pt x="367" y="786"/>
                  </a:lnTo>
                  <a:lnTo>
                    <a:pt x="366" y="786"/>
                  </a:lnTo>
                  <a:lnTo>
                    <a:pt x="365" y="786"/>
                  </a:lnTo>
                  <a:lnTo>
                    <a:pt x="365" y="785"/>
                  </a:lnTo>
                  <a:lnTo>
                    <a:pt x="364" y="785"/>
                  </a:lnTo>
                  <a:lnTo>
                    <a:pt x="363" y="785"/>
                  </a:lnTo>
                  <a:lnTo>
                    <a:pt x="362" y="785"/>
                  </a:lnTo>
                  <a:lnTo>
                    <a:pt x="362" y="786"/>
                  </a:lnTo>
                  <a:lnTo>
                    <a:pt x="365" y="787"/>
                  </a:lnTo>
                  <a:lnTo>
                    <a:pt x="366" y="787"/>
                  </a:lnTo>
                  <a:lnTo>
                    <a:pt x="366" y="788"/>
                  </a:lnTo>
                  <a:lnTo>
                    <a:pt x="365" y="788"/>
                  </a:lnTo>
                  <a:lnTo>
                    <a:pt x="364" y="788"/>
                  </a:lnTo>
                  <a:lnTo>
                    <a:pt x="363" y="788"/>
                  </a:lnTo>
                  <a:lnTo>
                    <a:pt x="364" y="789"/>
                  </a:lnTo>
                  <a:lnTo>
                    <a:pt x="364" y="790"/>
                  </a:lnTo>
                  <a:lnTo>
                    <a:pt x="363" y="791"/>
                  </a:lnTo>
                  <a:lnTo>
                    <a:pt x="362" y="791"/>
                  </a:lnTo>
                  <a:lnTo>
                    <a:pt x="362" y="792"/>
                  </a:lnTo>
                  <a:lnTo>
                    <a:pt x="363" y="792"/>
                  </a:lnTo>
                  <a:lnTo>
                    <a:pt x="363" y="793"/>
                  </a:lnTo>
                  <a:lnTo>
                    <a:pt x="363" y="795"/>
                  </a:lnTo>
                  <a:lnTo>
                    <a:pt x="363" y="796"/>
                  </a:lnTo>
                  <a:lnTo>
                    <a:pt x="362" y="796"/>
                  </a:lnTo>
                  <a:lnTo>
                    <a:pt x="362" y="795"/>
                  </a:lnTo>
                  <a:lnTo>
                    <a:pt x="361" y="795"/>
                  </a:lnTo>
                  <a:lnTo>
                    <a:pt x="361" y="796"/>
                  </a:lnTo>
                  <a:lnTo>
                    <a:pt x="359" y="796"/>
                  </a:lnTo>
                  <a:lnTo>
                    <a:pt x="359" y="795"/>
                  </a:lnTo>
                  <a:lnTo>
                    <a:pt x="359" y="793"/>
                  </a:lnTo>
                  <a:lnTo>
                    <a:pt x="358" y="793"/>
                  </a:lnTo>
                  <a:lnTo>
                    <a:pt x="358" y="795"/>
                  </a:lnTo>
                  <a:lnTo>
                    <a:pt x="358" y="796"/>
                  </a:lnTo>
                  <a:lnTo>
                    <a:pt x="359" y="798"/>
                  </a:lnTo>
                  <a:lnTo>
                    <a:pt x="361" y="799"/>
                  </a:lnTo>
                  <a:lnTo>
                    <a:pt x="362" y="799"/>
                  </a:lnTo>
                  <a:lnTo>
                    <a:pt x="362" y="800"/>
                  </a:lnTo>
                  <a:lnTo>
                    <a:pt x="361" y="800"/>
                  </a:lnTo>
                  <a:lnTo>
                    <a:pt x="361" y="801"/>
                  </a:lnTo>
                  <a:lnTo>
                    <a:pt x="361" y="802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8" y="803"/>
                  </a:lnTo>
                  <a:lnTo>
                    <a:pt x="358" y="802"/>
                  </a:lnTo>
                  <a:lnTo>
                    <a:pt x="357" y="802"/>
                  </a:lnTo>
                  <a:lnTo>
                    <a:pt x="356" y="802"/>
                  </a:lnTo>
                  <a:lnTo>
                    <a:pt x="355" y="802"/>
                  </a:lnTo>
                  <a:lnTo>
                    <a:pt x="355" y="803"/>
                  </a:lnTo>
                  <a:lnTo>
                    <a:pt x="354" y="804"/>
                  </a:lnTo>
                  <a:lnTo>
                    <a:pt x="352" y="804"/>
                  </a:lnTo>
                  <a:lnTo>
                    <a:pt x="351" y="804"/>
                  </a:lnTo>
                  <a:lnTo>
                    <a:pt x="351" y="803"/>
                  </a:lnTo>
                  <a:lnTo>
                    <a:pt x="351" y="802"/>
                  </a:lnTo>
                  <a:lnTo>
                    <a:pt x="350" y="802"/>
                  </a:lnTo>
                  <a:lnTo>
                    <a:pt x="349" y="801"/>
                  </a:lnTo>
                  <a:lnTo>
                    <a:pt x="349" y="802"/>
                  </a:lnTo>
                  <a:lnTo>
                    <a:pt x="350" y="802"/>
                  </a:lnTo>
                  <a:lnTo>
                    <a:pt x="350" y="803"/>
                  </a:lnTo>
                  <a:lnTo>
                    <a:pt x="350" y="804"/>
                  </a:lnTo>
                  <a:lnTo>
                    <a:pt x="349" y="804"/>
                  </a:lnTo>
                  <a:lnTo>
                    <a:pt x="350" y="805"/>
                  </a:lnTo>
                  <a:lnTo>
                    <a:pt x="349" y="805"/>
                  </a:lnTo>
                  <a:lnTo>
                    <a:pt x="347" y="805"/>
                  </a:lnTo>
                  <a:lnTo>
                    <a:pt x="347" y="804"/>
                  </a:lnTo>
                  <a:lnTo>
                    <a:pt x="346" y="803"/>
                  </a:lnTo>
                  <a:lnTo>
                    <a:pt x="347" y="803"/>
                  </a:lnTo>
                  <a:lnTo>
                    <a:pt x="347" y="802"/>
                  </a:lnTo>
                  <a:lnTo>
                    <a:pt x="346" y="803"/>
                  </a:lnTo>
                  <a:lnTo>
                    <a:pt x="346" y="802"/>
                  </a:lnTo>
                  <a:lnTo>
                    <a:pt x="345" y="802"/>
                  </a:lnTo>
                  <a:lnTo>
                    <a:pt x="345" y="803"/>
                  </a:lnTo>
                  <a:lnTo>
                    <a:pt x="344" y="803"/>
                  </a:lnTo>
                  <a:lnTo>
                    <a:pt x="344" y="804"/>
                  </a:lnTo>
                  <a:lnTo>
                    <a:pt x="345" y="805"/>
                  </a:lnTo>
                  <a:lnTo>
                    <a:pt x="344" y="805"/>
                  </a:lnTo>
                  <a:lnTo>
                    <a:pt x="344" y="807"/>
                  </a:lnTo>
                  <a:lnTo>
                    <a:pt x="343" y="805"/>
                  </a:lnTo>
                  <a:lnTo>
                    <a:pt x="342" y="804"/>
                  </a:lnTo>
                  <a:lnTo>
                    <a:pt x="342" y="805"/>
                  </a:lnTo>
                  <a:lnTo>
                    <a:pt x="342" y="807"/>
                  </a:lnTo>
                  <a:lnTo>
                    <a:pt x="341" y="807"/>
                  </a:lnTo>
                  <a:lnTo>
                    <a:pt x="341" y="808"/>
                  </a:lnTo>
                  <a:lnTo>
                    <a:pt x="343" y="808"/>
                  </a:lnTo>
                  <a:lnTo>
                    <a:pt x="344" y="809"/>
                  </a:lnTo>
                  <a:lnTo>
                    <a:pt x="343" y="809"/>
                  </a:lnTo>
                  <a:lnTo>
                    <a:pt x="343" y="810"/>
                  </a:lnTo>
                  <a:lnTo>
                    <a:pt x="343" y="811"/>
                  </a:lnTo>
                  <a:lnTo>
                    <a:pt x="343" y="813"/>
                  </a:lnTo>
                  <a:lnTo>
                    <a:pt x="343" y="814"/>
                  </a:lnTo>
                  <a:lnTo>
                    <a:pt x="342" y="814"/>
                  </a:lnTo>
                  <a:lnTo>
                    <a:pt x="342" y="815"/>
                  </a:lnTo>
                  <a:lnTo>
                    <a:pt x="341" y="815"/>
                  </a:lnTo>
                  <a:lnTo>
                    <a:pt x="341" y="816"/>
                  </a:lnTo>
                  <a:lnTo>
                    <a:pt x="342" y="816"/>
                  </a:lnTo>
                  <a:lnTo>
                    <a:pt x="341" y="818"/>
                  </a:lnTo>
                  <a:lnTo>
                    <a:pt x="341" y="819"/>
                  </a:lnTo>
                  <a:lnTo>
                    <a:pt x="340" y="819"/>
                  </a:lnTo>
                  <a:lnTo>
                    <a:pt x="339" y="818"/>
                  </a:lnTo>
                  <a:lnTo>
                    <a:pt x="336" y="818"/>
                  </a:lnTo>
                  <a:lnTo>
                    <a:pt x="335" y="816"/>
                  </a:lnTo>
                  <a:lnTo>
                    <a:pt x="334" y="818"/>
                  </a:lnTo>
                  <a:lnTo>
                    <a:pt x="333" y="816"/>
                  </a:lnTo>
                  <a:lnTo>
                    <a:pt x="333" y="818"/>
                  </a:lnTo>
                  <a:lnTo>
                    <a:pt x="332" y="818"/>
                  </a:lnTo>
                  <a:lnTo>
                    <a:pt x="331" y="816"/>
                  </a:lnTo>
                  <a:lnTo>
                    <a:pt x="331" y="818"/>
                  </a:lnTo>
                  <a:lnTo>
                    <a:pt x="331" y="819"/>
                  </a:lnTo>
                  <a:lnTo>
                    <a:pt x="332" y="819"/>
                  </a:lnTo>
                  <a:lnTo>
                    <a:pt x="332" y="820"/>
                  </a:lnTo>
                  <a:lnTo>
                    <a:pt x="331" y="820"/>
                  </a:lnTo>
                  <a:lnTo>
                    <a:pt x="330" y="820"/>
                  </a:lnTo>
                  <a:lnTo>
                    <a:pt x="331" y="821"/>
                  </a:lnTo>
                  <a:lnTo>
                    <a:pt x="331" y="822"/>
                  </a:lnTo>
                  <a:lnTo>
                    <a:pt x="332" y="822"/>
                  </a:lnTo>
                  <a:lnTo>
                    <a:pt x="333" y="822"/>
                  </a:lnTo>
                  <a:lnTo>
                    <a:pt x="332" y="823"/>
                  </a:lnTo>
                  <a:lnTo>
                    <a:pt x="333" y="823"/>
                  </a:lnTo>
                  <a:lnTo>
                    <a:pt x="333" y="824"/>
                  </a:lnTo>
                  <a:lnTo>
                    <a:pt x="334" y="825"/>
                  </a:lnTo>
                  <a:lnTo>
                    <a:pt x="334" y="826"/>
                  </a:lnTo>
                  <a:lnTo>
                    <a:pt x="335" y="826"/>
                  </a:lnTo>
                  <a:lnTo>
                    <a:pt x="335" y="828"/>
                  </a:lnTo>
                  <a:lnTo>
                    <a:pt x="335" y="830"/>
                  </a:lnTo>
                  <a:lnTo>
                    <a:pt x="335" y="831"/>
                  </a:lnTo>
                  <a:lnTo>
                    <a:pt x="336" y="831"/>
                  </a:lnTo>
                  <a:lnTo>
                    <a:pt x="335" y="832"/>
                  </a:lnTo>
                  <a:lnTo>
                    <a:pt x="335" y="833"/>
                  </a:lnTo>
                  <a:lnTo>
                    <a:pt x="339" y="833"/>
                  </a:lnTo>
                  <a:lnTo>
                    <a:pt x="339" y="834"/>
                  </a:lnTo>
                  <a:lnTo>
                    <a:pt x="339" y="835"/>
                  </a:lnTo>
                  <a:lnTo>
                    <a:pt x="336" y="835"/>
                  </a:lnTo>
                  <a:lnTo>
                    <a:pt x="336" y="834"/>
                  </a:lnTo>
                  <a:lnTo>
                    <a:pt x="335" y="834"/>
                  </a:lnTo>
                  <a:lnTo>
                    <a:pt x="334" y="834"/>
                  </a:lnTo>
                  <a:lnTo>
                    <a:pt x="333" y="834"/>
                  </a:lnTo>
                  <a:lnTo>
                    <a:pt x="332" y="835"/>
                  </a:lnTo>
                  <a:lnTo>
                    <a:pt x="331" y="836"/>
                  </a:lnTo>
                  <a:lnTo>
                    <a:pt x="329" y="835"/>
                  </a:lnTo>
                  <a:lnTo>
                    <a:pt x="328" y="835"/>
                  </a:lnTo>
                  <a:lnTo>
                    <a:pt x="327" y="835"/>
                  </a:lnTo>
                  <a:lnTo>
                    <a:pt x="327" y="836"/>
                  </a:lnTo>
                  <a:lnTo>
                    <a:pt x="327" y="837"/>
                  </a:lnTo>
                  <a:lnTo>
                    <a:pt x="328" y="837"/>
                  </a:lnTo>
                  <a:lnTo>
                    <a:pt x="328" y="838"/>
                  </a:lnTo>
                  <a:lnTo>
                    <a:pt x="331" y="839"/>
                  </a:lnTo>
                  <a:lnTo>
                    <a:pt x="331" y="841"/>
                  </a:lnTo>
                  <a:lnTo>
                    <a:pt x="332" y="841"/>
                  </a:lnTo>
                  <a:lnTo>
                    <a:pt x="332" y="839"/>
                  </a:lnTo>
                  <a:lnTo>
                    <a:pt x="333" y="838"/>
                  </a:lnTo>
                  <a:lnTo>
                    <a:pt x="334" y="838"/>
                  </a:lnTo>
                  <a:lnTo>
                    <a:pt x="334" y="839"/>
                  </a:lnTo>
                  <a:lnTo>
                    <a:pt x="335" y="839"/>
                  </a:lnTo>
                  <a:lnTo>
                    <a:pt x="336" y="841"/>
                  </a:lnTo>
                  <a:lnTo>
                    <a:pt x="336" y="842"/>
                  </a:lnTo>
                  <a:lnTo>
                    <a:pt x="335" y="842"/>
                  </a:lnTo>
                  <a:lnTo>
                    <a:pt x="335" y="844"/>
                  </a:lnTo>
                  <a:lnTo>
                    <a:pt x="334" y="844"/>
                  </a:lnTo>
                  <a:lnTo>
                    <a:pt x="334" y="845"/>
                  </a:lnTo>
                  <a:lnTo>
                    <a:pt x="335" y="845"/>
                  </a:lnTo>
                  <a:lnTo>
                    <a:pt x="335" y="846"/>
                  </a:lnTo>
                  <a:lnTo>
                    <a:pt x="335" y="847"/>
                  </a:lnTo>
                  <a:lnTo>
                    <a:pt x="335" y="848"/>
                  </a:lnTo>
                  <a:lnTo>
                    <a:pt x="335" y="849"/>
                  </a:lnTo>
                  <a:lnTo>
                    <a:pt x="334" y="850"/>
                  </a:lnTo>
                  <a:lnTo>
                    <a:pt x="332" y="850"/>
                  </a:lnTo>
                  <a:lnTo>
                    <a:pt x="331" y="849"/>
                  </a:lnTo>
                  <a:lnTo>
                    <a:pt x="330" y="849"/>
                  </a:lnTo>
                  <a:lnTo>
                    <a:pt x="329" y="848"/>
                  </a:lnTo>
                  <a:lnTo>
                    <a:pt x="328" y="848"/>
                  </a:lnTo>
                  <a:lnTo>
                    <a:pt x="328" y="847"/>
                  </a:lnTo>
                  <a:lnTo>
                    <a:pt x="328" y="846"/>
                  </a:lnTo>
                  <a:lnTo>
                    <a:pt x="327" y="847"/>
                  </a:lnTo>
                  <a:lnTo>
                    <a:pt x="326" y="848"/>
                  </a:lnTo>
                  <a:lnTo>
                    <a:pt x="326" y="849"/>
                  </a:lnTo>
                  <a:lnTo>
                    <a:pt x="327" y="849"/>
                  </a:lnTo>
                  <a:lnTo>
                    <a:pt x="327" y="848"/>
                  </a:lnTo>
                  <a:lnTo>
                    <a:pt x="328" y="848"/>
                  </a:lnTo>
                  <a:lnTo>
                    <a:pt x="328" y="849"/>
                  </a:lnTo>
                  <a:lnTo>
                    <a:pt x="329" y="849"/>
                  </a:lnTo>
                  <a:lnTo>
                    <a:pt x="330" y="850"/>
                  </a:lnTo>
                  <a:lnTo>
                    <a:pt x="332" y="850"/>
                  </a:lnTo>
                  <a:lnTo>
                    <a:pt x="333" y="851"/>
                  </a:lnTo>
                  <a:lnTo>
                    <a:pt x="333" y="853"/>
                  </a:lnTo>
                  <a:lnTo>
                    <a:pt x="334" y="853"/>
                  </a:lnTo>
                  <a:lnTo>
                    <a:pt x="334" y="854"/>
                  </a:lnTo>
                  <a:lnTo>
                    <a:pt x="334" y="855"/>
                  </a:lnTo>
                  <a:lnTo>
                    <a:pt x="333" y="855"/>
                  </a:lnTo>
                  <a:lnTo>
                    <a:pt x="333" y="854"/>
                  </a:lnTo>
                  <a:lnTo>
                    <a:pt x="332" y="854"/>
                  </a:lnTo>
                  <a:lnTo>
                    <a:pt x="331" y="854"/>
                  </a:lnTo>
                  <a:lnTo>
                    <a:pt x="331" y="855"/>
                  </a:lnTo>
                  <a:lnTo>
                    <a:pt x="330" y="854"/>
                  </a:lnTo>
                  <a:lnTo>
                    <a:pt x="329" y="853"/>
                  </a:lnTo>
                  <a:lnTo>
                    <a:pt x="329" y="854"/>
                  </a:lnTo>
                  <a:lnTo>
                    <a:pt x="328" y="853"/>
                  </a:lnTo>
                  <a:lnTo>
                    <a:pt x="328" y="854"/>
                  </a:lnTo>
                  <a:lnTo>
                    <a:pt x="329" y="854"/>
                  </a:lnTo>
                  <a:lnTo>
                    <a:pt x="330" y="854"/>
                  </a:lnTo>
                  <a:lnTo>
                    <a:pt x="330" y="855"/>
                  </a:lnTo>
                  <a:lnTo>
                    <a:pt x="330" y="856"/>
                  </a:lnTo>
                  <a:lnTo>
                    <a:pt x="329" y="855"/>
                  </a:lnTo>
                  <a:lnTo>
                    <a:pt x="329" y="856"/>
                  </a:lnTo>
                  <a:lnTo>
                    <a:pt x="328" y="855"/>
                  </a:lnTo>
                  <a:lnTo>
                    <a:pt x="327" y="854"/>
                  </a:lnTo>
                  <a:lnTo>
                    <a:pt x="327" y="855"/>
                  </a:lnTo>
                  <a:lnTo>
                    <a:pt x="329" y="856"/>
                  </a:lnTo>
                  <a:lnTo>
                    <a:pt x="330" y="856"/>
                  </a:lnTo>
                  <a:lnTo>
                    <a:pt x="331" y="856"/>
                  </a:lnTo>
                  <a:lnTo>
                    <a:pt x="331" y="855"/>
                  </a:lnTo>
                  <a:lnTo>
                    <a:pt x="332" y="855"/>
                  </a:lnTo>
                  <a:lnTo>
                    <a:pt x="332" y="856"/>
                  </a:lnTo>
                  <a:lnTo>
                    <a:pt x="332" y="857"/>
                  </a:lnTo>
                  <a:lnTo>
                    <a:pt x="331" y="857"/>
                  </a:lnTo>
                  <a:lnTo>
                    <a:pt x="330" y="857"/>
                  </a:lnTo>
                  <a:lnTo>
                    <a:pt x="330" y="859"/>
                  </a:lnTo>
                  <a:lnTo>
                    <a:pt x="329" y="857"/>
                  </a:lnTo>
                  <a:lnTo>
                    <a:pt x="328" y="857"/>
                  </a:lnTo>
                  <a:lnTo>
                    <a:pt x="328" y="859"/>
                  </a:lnTo>
                  <a:lnTo>
                    <a:pt x="329" y="859"/>
                  </a:lnTo>
                  <a:lnTo>
                    <a:pt x="330" y="859"/>
                  </a:lnTo>
                  <a:lnTo>
                    <a:pt x="330" y="860"/>
                  </a:lnTo>
                  <a:lnTo>
                    <a:pt x="331" y="861"/>
                  </a:lnTo>
                  <a:lnTo>
                    <a:pt x="330" y="861"/>
                  </a:lnTo>
                  <a:lnTo>
                    <a:pt x="329" y="861"/>
                  </a:lnTo>
                  <a:lnTo>
                    <a:pt x="328" y="861"/>
                  </a:lnTo>
                  <a:lnTo>
                    <a:pt x="328" y="860"/>
                  </a:lnTo>
                  <a:lnTo>
                    <a:pt x="327" y="860"/>
                  </a:lnTo>
                  <a:lnTo>
                    <a:pt x="327" y="859"/>
                  </a:lnTo>
                  <a:lnTo>
                    <a:pt x="326" y="857"/>
                  </a:lnTo>
                  <a:lnTo>
                    <a:pt x="324" y="857"/>
                  </a:lnTo>
                  <a:lnTo>
                    <a:pt x="323" y="856"/>
                  </a:lnTo>
                  <a:lnTo>
                    <a:pt x="323" y="857"/>
                  </a:lnTo>
                  <a:lnTo>
                    <a:pt x="326" y="859"/>
                  </a:lnTo>
                  <a:lnTo>
                    <a:pt x="327" y="860"/>
                  </a:lnTo>
                  <a:lnTo>
                    <a:pt x="327" y="861"/>
                  </a:lnTo>
                  <a:lnTo>
                    <a:pt x="328" y="861"/>
                  </a:lnTo>
                  <a:lnTo>
                    <a:pt x="327" y="862"/>
                  </a:lnTo>
                  <a:lnTo>
                    <a:pt x="328" y="864"/>
                  </a:lnTo>
                  <a:lnTo>
                    <a:pt x="329" y="865"/>
                  </a:lnTo>
                  <a:lnTo>
                    <a:pt x="328" y="865"/>
                  </a:lnTo>
                  <a:lnTo>
                    <a:pt x="327" y="865"/>
                  </a:lnTo>
                  <a:lnTo>
                    <a:pt x="327" y="864"/>
                  </a:lnTo>
                  <a:lnTo>
                    <a:pt x="326" y="864"/>
                  </a:lnTo>
                  <a:lnTo>
                    <a:pt x="324" y="861"/>
                  </a:lnTo>
                  <a:lnTo>
                    <a:pt x="323" y="861"/>
                  </a:lnTo>
                  <a:lnTo>
                    <a:pt x="321" y="860"/>
                  </a:lnTo>
                  <a:lnTo>
                    <a:pt x="321" y="861"/>
                  </a:lnTo>
                  <a:lnTo>
                    <a:pt x="323" y="862"/>
                  </a:lnTo>
                  <a:lnTo>
                    <a:pt x="324" y="864"/>
                  </a:lnTo>
                  <a:lnTo>
                    <a:pt x="326" y="864"/>
                  </a:lnTo>
                  <a:lnTo>
                    <a:pt x="326" y="865"/>
                  </a:lnTo>
                  <a:lnTo>
                    <a:pt x="327" y="865"/>
                  </a:lnTo>
                  <a:lnTo>
                    <a:pt x="327" y="866"/>
                  </a:lnTo>
                  <a:lnTo>
                    <a:pt x="326" y="866"/>
                  </a:lnTo>
                  <a:lnTo>
                    <a:pt x="324" y="865"/>
                  </a:lnTo>
                  <a:lnTo>
                    <a:pt x="324" y="866"/>
                  </a:lnTo>
                  <a:lnTo>
                    <a:pt x="323" y="865"/>
                  </a:lnTo>
                  <a:lnTo>
                    <a:pt x="323" y="864"/>
                  </a:lnTo>
                  <a:lnTo>
                    <a:pt x="321" y="864"/>
                  </a:lnTo>
                  <a:lnTo>
                    <a:pt x="321" y="862"/>
                  </a:lnTo>
                  <a:lnTo>
                    <a:pt x="320" y="862"/>
                  </a:lnTo>
                  <a:lnTo>
                    <a:pt x="320" y="861"/>
                  </a:lnTo>
                  <a:lnTo>
                    <a:pt x="319" y="861"/>
                  </a:lnTo>
                  <a:lnTo>
                    <a:pt x="319" y="862"/>
                  </a:lnTo>
                  <a:lnTo>
                    <a:pt x="320" y="862"/>
                  </a:lnTo>
                  <a:lnTo>
                    <a:pt x="320" y="864"/>
                  </a:lnTo>
                  <a:lnTo>
                    <a:pt x="319" y="864"/>
                  </a:lnTo>
                  <a:lnTo>
                    <a:pt x="319" y="865"/>
                  </a:lnTo>
                  <a:lnTo>
                    <a:pt x="320" y="865"/>
                  </a:lnTo>
                  <a:lnTo>
                    <a:pt x="321" y="865"/>
                  </a:lnTo>
                  <a:lnTo>
                    <a:pt x="321" y="866"/>
                  </a:lnTo>
                  <a:lnTo>
                    <a:pt x="324" y="866"/>
                  </a:lnTo>
                  <a:lnTo>
                    <a:pt x="326" y="866"/>
                  </a:lnTo>
                  <a:lnTo>
                    <a:pt x="326" y="867"/>
                  </a:lnTo>
                  <a:lnTo>
                    <a:pt x="326" y="868"/>
                  </a:lnTo>
                  <a:lnTo>
                    <a:pt x="324" y="868"/>
                  </a:lnTo>
                  <a:lnTo>
                    <a:pt x="324" y="869"/>
                  </a:lnTo>
                  <a:lnTo>
                    <a:pt x="323" y="870"/>
                  </a:lnTo>
                  <a:lnTo>
                    <a:pt x="323" y="871"/>
                  </a:lnTo>
                  <a:lnTo>
                    <a:pt x="321" y="870"/>
                  </a:lnTo>
                  <a:lnTo>
                    <a:pt x="320" y="870"/>
                  </a:lnTo>
                  <a:lnTo>
                    <a:pt x="319" y="870"/>
                  </a:lnTo>
                  <a:lnTo>
                    <a:pt x="321" y="871"/>
                  </a:lnTo>
                  <a:lnTo>
                    <a:pt x="319" y="871"/>
                  </a:lnTo>
                  <a:lnTo>
                    <a:pt x="319" y="873"/>
                  </a:lnTo>
                  <a:lnTo>
                    <a:pt x="318" y="873"/>
                  </a:lnTo>
                  <a:lnTo>
                    <a:pt x="317" y="873"/>
                  </a:lnTo>
                  <a:lnTo>
                    <a:pt x="317" y="871"/>
                  </a:lnTo>
                  <a:lnTo>
                    <a:pt x="316" y="870"/>
                  </a:lnTo>
                  <a:lnTo>
                    <a:pt x="317" y="869"/>
                  </a:lnTo>
                  <a:lnTo>
                    <a:pt x="317" y="870"/>
                  </a:lnTo>
                  <a:lnTo>
                    <a:pt x="318" y="870"/>
                  </a:lnTo>
                  <a:lnTo>
                    <a:pt x="318" y="869"/>
                  </a:lnTo>
                  <a:lnTo>
                    <a:pt x="318" y="868"/>
                  </a:lnTo>
                  <a:lnTo>
                    <a:pt x="317" y="868"/>
                  </a:lnTo>
                  <a:lnTo>
                    <a:pt x="317" y="869"/>
                  </a:lnTo>
                  <a:lnTo>
                    <a:pt x="316" y="869"/>
                  </a:lnTo>
                  <a:lnTo>
                    <a:pt x="316" y="870"/>
                  </a:lnTo>
                  <a:lnTo>
                    <a:pt x="317" y="873"/>
                  </a:lnTo>
                  <a:lnTo>
                    <a:pt x="316" y="873"/>
                  </a:lnTo>
                  <a:lnTo>
                    <a:pt x="315" y="873"/>
                  </a:lnTo>
                  <a:lnTo>
                    <a:pt x="313" y="873"/>
                  </a:lnTo>
                  <a:lnTo>
                    <a:pt x="312" y="873"/>
                  </a:lnTo>
                  <a:lnTo>
                    <a:pt x="311" y="873"/>
                  </a:lnTo>
                  <a:lnTo>
                    <a:pt x="311" y="871"/>
                  </a:lnTo>
                  <a:lnTo>
                    <a:pt x="310" y="871"/>
                  </a:lnTo>
                  <a:lnTo>
                    <a:pt x="310" y="873"/>
                  </a:lnTo>
                  <a:lnTo>
                    <a:pt x="312" y="874"/>
                  </a:lnTo>
                  <a:lnTo>
                    <a:pt x="313" y="874"/>
                  </a:lnTo>
                  <a:lnTo>
                    <a:pt x="315" y="874"/>
                  </a:lnTo>
                  <a:lnTo>
                    <a:pt x="315" y="876"/>
                  </a:lnTo>
                  <a:lnTo>
                    <a:pt x="316" y="874"/>
                  </a:lnTo>
                  <a:lnTo>
                    <a:pt x="316" y="876"/>
                  </a:lnTo>
                  <a:lnTo>
                    <a:pt x="317" y="876"/>
                  </a:lnTo>
                  <a:lnTo>
                    <a:pt x="318" y="877"/>
                  </a:lnTo>
                  <a:lnTo>
                    <a:pt x="318" y="876"/>
                  </a:lnTo>
                  <a:lnTo>
                    <a:pt x="319" y="876"/>
                  </a:lnTo>
                  <a:lnTo>
                    <a:pt x="319" y="877"/>
                  </a:lnTo>
                  <a:lnTo>
                    <a:pt x="320" y="876"/>
                  </a:lnTo>
                  <a:lnTo>
                    <a:pt x="320" y="877"/>
                  </a:lnTo>
                  <a:lnTo>
                    <a:pt x="320" y="878"/>
                  </a:lnTo>
                  <a:lnTo>
                    <a:pt x="319" y="878"/>
                  </a:lnTo>
                  <a:lnTo>
                    <a:pt x="318" y="878"/>
                  </a:lnTo>
                  <a:lnTo>
                    <a:pt x="318" y="879"/>
                  </a:lnTo>
                  <a:lnTo>
                    <a:pt x="317" y="878"/>
                  </a:lnTo>
                  <a:lnTo>
                    <a:pt x="316" y="877"/>
                  </a:lnTo>
                  <a:lnTo>
                    <a:pt x="316" y="878"/>
                  </a:lnTo>
                  <a:lnTo>
                    <a:pt x="316" y="879"/>
                  </a:lnTo>
                  <a:lnTo>
                    <a:pt x="315" y="879"/>
                  </a:lnTo>
                  <a:lnTo>
                    <a:pt x="315" y="878"/>
                  </a:lnTo>
                  <a:lnTo>
                    <a:pt x="313" y="878"/>
                  </a:lnTo>
                  <a:lnTo>
                    <a:pt x="312" y="878"/>
                  </a:lnTo>
                  <a:lnTo>
                    <a:pt x="312" y="877"/>
                  </a:lnTo>
                  <a:lnTo>
                    <a:pt x="311" y="877"/>
                  </a:lnTo>
                  <a:lnTo>
                    <a:pt x="311" y="878"/>
                  </a:lnTo>
                  <a:lnTo>
                    <a:pt x="312" y="878"/>
                  </a:lnTo>
                  <a:lnTo>
                    <a:pt x="313" y="879"/>
                  </a:lnTo>
                  <a:lnTo>
                    <a:pt x="315" y="880"/>
                  </a:lnTo>
                  <a:lnTo>
                    <a:pt x="315" y="881"/>
                  </a:lnTo>
                  <a:lnTo>
                    <a:pt x="316" y="881"/>
                  </a:lnTo>
                  <a:lnTo>
                    <a:pt x="317" y="881"/>
                  </a:lnTo>
                  <a:lnTo>
                    <a:pt x="318" y="881"/>
                  </a:lnTo>
                  <a:lnTo>
                    <a:pt x="319" y="881"/>
                  </a:lnTo>
                  <a:lnTo>
                    <a:pt x="319" y="882"/>
                  </a:lnTo>
                  <a:lnTo>
                    <a:pt x="318" y="882"/>
                  </a:lnTo>
                  <a:lnTo>
                    <a:pt x="319" y="883"/>
                  </a:lnTo>
                  <a:lnTo>
                    <a:pt x="318" y="884"/>
                  </a:lnTo>
                  <a:lnTo>
                    <a:pt x="318" y="885"/>
                  </a:lnTo>
                  <a:lnTo>
                    <a:pt x="318" y="887"/>
                  </a:lnTo>
                  <a:lnTo>
                    <a:pt x="317" y="887"/>
                  </a:lnTo>
                  <a:lnTo>
                    <a:pt x="317" y="889"/>
                  </a:lnTo>
                  <a:lnTo>
                    <a:pt x="317" y="890"/>
                  </a:lnTo>
                  <a:lnTo>
                    <a:pt x="318" y="889"/>
                  </a:lnTo>
                  <a:lnTo>
                    <a:pt x="320" y="889"/>
                  </a:lnTo>
                  <a:lnTo>
                    <a:pt x="320" y="890"/>
                  </a:lnTo>
                  <a:lnTo>
                    <a:pt x="319" y="890"/>
                  </a:lnTo>
                  <a:lnTo>
                    <a:pt x="319" y="891"/>
                  </a:lnTo>
                  <a:lnTo>
                    <a:pt x="319" y="892"/>
                  </a:lnTo>
                  <a:lnTo>
                    <a:pt x="320" y="892"/>
                  </a:lnTo>
                  <a:lnTo>
                    <a:pt x="320" y="893"/>
                  </a:lnTo>
                  <a:lnTo>
                    <a:pt x="320" y="894"/>
                  </a:lnTo>
                  <a:lnTo>
                    <a:pt x="319" y="894"/>
                  </a:lnTo>
                  <a:lnTo>
                    <a:pt x="319" y="893"/>
                  </a:lnTo>
                  <a:lnTo>
                    <a:pt x="318" y="893"/>
                  </a:lnTo>
                  <a:lnTo>
                    <a:pt x="318" y="894"/>
                  </a:lnTo>
                  <a:lnTo>
                    <a:pt x="316" y="894"/>
                  </a:lnTo>
                  <a:lnTo>
                    <a:pt x="315" y="894"/>
                  </a:lnTo>
                  <a:lnTo>
                    <a:pt x="315" y="893"/>
                  </a:lnTo>
                  <a:lnTo>
                    <a:pt x="313" y="893"/>
                  </a:lnTo>
                  <a:lnTo>
                    <a:pt x="312" y="893"/>
                  </a:lnTo>
                  <a:lnTo>
                    <a:pt x="312" y="894"/>
                  </a:lnTo>
                  <a:lnTo>
                    <a:pt x="313" y="893"/>
                  </a:lnTo>
                  <a:lnTo>
                    <a:pt x="315" y="894"/>
                  </a:lnTo>
                  <a:lnTo>
                    <a:pt x="316" y="895"/>
                  </a:lnTo>
                  <a:lnTo>
                    <a:pt x="317" y="895"/>
                  </a:lnTo>
                  <a:lnTo>
                    <a:pt x="317" y="896"/>
                  </a:lnTo>
                  <a:lnTo>
                    <a:pt x="317" y="898"/>
                  </a:lnTo>
                  <a:lnTo>
                    <a:pt x="316" y="898"/>
                  </a:lnTo>
                  <a:lnTo>
                    <a:pt x="316" y="899"/>
                  </a:lnTo>
                  <a:lnTo>
                    <a:pt x="316" y="900"/>
                  </a:lnTo>
                  <a:lnTo>
                    <a:pt x="316" y="901"/>
                  </a:lnTo>
                  <a:lnTo>
                    <a:pt x="317" y="901"/>
                  </a:lnTo>
                  <a:lnTo>
                    <a:pt x="317" y="902"/>
                  </a:lnTo>
                  <a:lnTo>
                    <a:pt x="316" y="902"/>
                  </a:lnTo>
                  <a:lnTo>
                    <a:pt x="316" y="904"/>
                  </a:lnTo>
                  <a:lnTo>
                    <a:pt x="315" y="904"/>
                  </a:lnTo>
                  <a:lnTo>
                    <a:pt x="312" y="904"/>
                  </a:lnTo>
                  <a:lnTo>
                    <a:pt x="313" y="905"/>
                  </a:lnTo>
                  <a:lnTo>
                    <a:pt x="315" y="905"/>
                  </a:lnTo>
                  <a:lnTo>
                    <a:pt x="315" y="906"/>
                  </a:lnTo>
                  <a:lnTo>
                    <a:pt x="313" y="906"/>
                  </a:lnTo>
                  <a:lnTo>
                    <a:pt x="312" y="906"/>
                  </a:lnTo>
                  <a:lnTo>
                    <a:pt x="310" y="906"/>
                  </a:lnTo>
                  <a:lnTo>
                    <a:pt x="312" y="907"/>
                  </a:lnTo>
                  <a:lnTo>
                    <a:pt x="312" y="908"/>
                  </a:lnTo>
                  <a:lnTo>
                    <a:pt x="310" y="907"/>
                  </a:lnTo>
                  <a:lnTo>
                    <a:pt x="309" y="907"/>
                  </a:lnTo>
                  <a:lnTo>
                    <a:pt x="306" y="907"/>
                  </a:lnTo>
                  <a:lnTo>
                    <a:pt x="305" y="907"/>
                  </a:lnTo>
                  <a:lnTo>
                    <a:pt x="305" y="908"/>
                  </a:lnTo>
                  <a:lnTo>
                    <a:pt x="306" y="907"/>
                  </a:lnTo>
                  <a:lnTo>
                    <a:pt x="306" y="908"/>
                  </a:lnTo>
                  <a:lnTo>
                    <a:pt x="307" y="908"/>
                  </a:lnTo>
                  <a:lnTo>
                    <a:pt x="310" y="908"/>
                  </a:lnTo>
                  <a:lnTo>
                    <a:pt x="311" y="908"/>
                  </a:lnTo>
                  <a:lnTo>
                    <a:pt x="311" y="910"/>
                  </a:lnTo>
                  <a:lnTo>
                    <a:pt x="312" y="908"/>
                  </a:lnTo>
                  <a:lnTo>
                    <a:pt x="313" y="910"/>
                  </a:lnTo>
                  <a:lnTo>
                    <a:pt x="313" y="908"/>
                  </a:lnTo>
                  <a:lnTo>
                    <a:pt x="312" y="907"/>
                  </a:lnTo>
                  <a:lnTo>
                    <a:pt x="313" y="907"/>
                  </a:lnTo>
                  <a:lnTo>
                    <a:pt x="315" y="907"/>
                  </a:lnTo>
                  <a:lnTo>
                    <a:pt x="315" y="908"/>
                  </a:lnTo>
                  <a:lnTo>
                    <a:pt x="315" y="910"/>
                  </a:lnTo>
                  <a:lnTo>
                    <a:pt x="315" y="911"/>
                  </a:lnTo>
                  <a:lnTo>
                    <a:pt x="313" y="911"/>
                  </a:lnTo>
                  <a:lnTo>
                    <a:pt x="313" y="912"/>
                  </a:lnTo>
                  <a:lnTo>
                    <a:pt x="312" y="912"/>
                  </a:lnTo>
                  <a:lnTo>
                    <a:pt x="312" y="913"/>
                  </a:lnTo>
                  <a:lnTo>
                    <a:pt x="312" y="914"/>
                  </a:lnTo>
                  <a:lnTo>
                    <a:pt x="310" y="914"/>
                  </a:lnTo>
                  <a:lnTo>
                    <a:pt x="306" y="913"/>
                  </a:lnTo>
                  <a:lnTo>
                    <a:pt x="306" y="914"/>
                  </a:lnTo>
                  <a:lnTo>
                    <a:pt x="307" y="914"/>
                  </a:lnTo>
                  <a:lnTo>
                    <a:pt x="309" y="914"/>
                  </a:lnTo>
                  <a:lnTo>
                    <a:pt x="310" y="914"/>
                  </a:lnTo>
                  <a:lnTo>
                    <a:pt x="311" y="915"/>
                  </a:lnTo>
                  <a:lnTo>
                    <a:pt x="312" y="915"/>
                  </a:lnTo>
                  <a:lnTo>
                    <a:pt x="313" y="915"/>
                  </a:lnTo>
                  <a:lnTo>
                    <a:pt x="313" y="916"/>
                  </a:lnTo>
                  <a:lnTo>
                    <a:pt x="313" y="917"/>
                  </a:lnTo>
                  <a:lnTo>
                    <a:pt x="313" y="919"/>
                  </a:lnTo>
                  <a:lnTo>
                    <a:pt x="312" y="919"/>
                  </a:lnTo>
                  <a:lnTo>
                    <a:pt x="312" y="921"/>
                  </a:lnTo>
                  <a:lnTo>
                    <a:pt x="311" y="921"/>
                  </a:lnTo>
                  <a:lnTo>
                    <a:pt x="311" y="922"/>
                  </a:lnTo>
                  <a:lnTo>
                    <a:pt x="310" y="922"/>
                  </a:lnTo>
                  <a:lnTo>
                    <a:pt x="310" y="921"/>
                  </a:lnTo>
                  <a:lnTo>
                    <a:pt x="309" y="921"/>
                  </a:lnTo>
                  <a:lnTo>
                    <a:pt x="310" y="922"/>
                  </a:lnTo>
                  <a:lnTo>
                    <a:pt x="309" y="922"/>
                  </a:lnTo>
                  <a:lnTo>
                    <a:pt x="306" y="921"/>
                  </a:lnTo>
                  <a:lnTo>
                    <a:pt x="305" y="921"/>
                  </a:lnTo>
                  <a:lnTo>
                    <a:pt x="304" y="921"/>
                  </a:lnTo>
                  <a:lnTo>
                    <a:pt x="300" y="919"/>
                  </a:lnTo>
                  <a:lnTo>
                    <a:pt x="301" y="921"/>
                  </a:lnTo>
                  <a:lnTo>
                    <a:pt x="302" y="921"/>
                  </a:lnTo>
                  <a:lnTo>
                    <a:pt x="304" y="921"/>
                  </a:lnTo>
                  <a:lnTo>
                    <a:pt x="306" y="922"/>
                  </a:lnTo>
                  <a:lnTo>
                    <a:pt x="307" y="922"/>
                  </a:lnTo>
                  <a:lnTo>
                    <a:pt x="307" y="923"/>
                  </a:lnTo>
                  <a:lnTo>
                    <a:pt x="306" y="924"/>
                  </a:lnTo>
                  <a:lnTo>
                    <a:pt x="305" y="924"/>
                  </a:lnTo>
                  <a:lnTo>
                    <a:pt x="305" y="925"/>
                  </a:lnTo>
                  <a:lnTo>
                    <a:pt x="306" y="925"/>
                  </a:lnTo>
                  <a:lnTo>
                    <a:pt x="306" y="924"/>
                  </a:lnTo>
                  <a:lnTo>
                    <a:pt x="307" y="925"/>
                  </a:lnTo>
                  <a:lnTo>
                    <a:pt x="307" y="924"/>
                  </a:lnTo>
                  <a:lnTo>
                    <a:pt x="307" y="923"/>
                  </a:lnTo>
                  <a:lnTo>
                    <a:pt x="310" y="923"/>
                  </a:lnTo>
                  <a:lnTo>
                    <a:pt x="310" y="924"/>
                  </a:lnTo>
                  <a:lnTo>
                    <a:pt x="309" y="924"/>
                  </a:lnTo>
                  <a:lnTo>
                    <a:pt x="310" y="925"/>
                  </a:lnTo>
                  <a:lnTo>
                    <a:pt x="310" y="926"/>
                  </a:lnTo>
                  <a:lnTo>
                    <a:pt x="309" y="926"/>
                  </a:lnTo>
                  <a:lnTo>
                    <a:pt x="307" y="927"/>
                  </a:lnTo>
                  <a:lnTo>
                    <a:pt x="309" y="927"/>
                  </a:lnTo>
                  <a:lnTo>
                    <a:pt x="309" y="928"/>
                  </a:lnTo>
                  <a:lnTo>
                    <a:pt x="310" y="928"/>
                  </a:lnTo>
                  <a:lnTo>
                    <a:pt x="310" y="929"/>
                  </a:lnTo>
                  <a:lnTo>
                    <a:pt x="306" y="928"/>
                  </a:lnTo>
                  <a:lnTo>
                    <a:pt x="307" y="929"/>
                  </a:lnTo>
                  <a:lnTo>
                    <a:pt x="309" y="929"/>
                  </a:lnTo>
                  <a:lnTo>
                    <a:pt x="310" y="929"/>
                  </a:lnTo>
                  <a:lnTo>
                    <a:pt x="310" y="930"/>
                  </a:lnTo>
                  <a:lnTo>
                    <a:pt x="310" y="931"/>
                  </a:lnTo>
                  <a:lnTo>
                    <a:pt x="309" y="931"/>
                  </a:lnTo>
                  <a:lnTo>
                    <a:pt x="309" y="933"/>
                  </a:lnTo>
                  <a:lnTo>
                    <a:pt x="307" y="931"/>
                  </a:lnTo>
                  <a:lnTo>
                    <a:pt x="307" y="933"/>
                  </a:lnTo>
                  <a:lnTo>
                    <a:pt x="306" y="933"/>
                  </a:lnTo>
                  <a:lnTo>
                    <a:pt x="306" y="931"/>
                  </a:lnTo>
                  <a:lnTo>
                    <a:pt x="305" y="931"/>
                  </a:lnTo>
                  <a:lnTo>
                    <a:pt x="304" y="931"/>
                  </a:lnTo>
                  <a:lnTo>
                    <a:pt x="302" y="931"/>
                  </a:lnTo>
                  <a:lnTo>
                    <a:pt x="302" y="933"/>
                  </a:lnTo>
                  <a:lnTo>
                    <a:pt x="304" y="933"/>
                  </a:lnTo>
                  <a:lnTo>
                    <a:pt x="304" y="935"/>
                  </a:lnTo>
                  <a:lnTo>
                    <a:pt x="302" y="936"/>
                  </a:lnTo>
                  <a:lnTo>
                    <a:pt x="301" y="936"/>
                  </a:lnTo>
                  <a:lnTo>
                    <a:pt x="301" y="935"/>
                  </a:lnTo>
                  <a:lnTo>
                    <a:pt x="300" y="936"/>
                  </a:lnTo>
                  <a:lnTo>
                    <a:pt x="299" y="935"/>
                  </a:lnTo>
                  <a:lnTo>
                    <a:pt x="300" y="935"/>
                  </a:lnTo>
                  <a:lnTo>
                    <a:pt x="300" y="933"/>
                  </a:lnTo>
                  <a:lnTo>
                    <a:pt x="300" y="931"/>
                  </a:lnTo>
                  <a:lnTo>
                    <a:pt x="301" y="931"/>
                  </a:lnTo>
                  <a:lnTo>
                    <a:pt x="301" y="930"/>
                  </a:lnTo>
                  <a:lnTo>
                    <a:pt x="302" y="930"/>
                  </a:lnTo>
                  <a:lnTo>
                    <a:pt x="304" y="929"/>
                  </a:lnTo>
                  <a:lnTo>
                    <a:pt x="302" y="929"/>
                  </a:lnTo>
                  <a:lnTo>
                    <a:pt x="301" y="930"/>
                  </a:lnTo>
                  <a:lnTo>
                    <a:pt x="301" y="929"/>
                  </a:lnTo>
                  <a:lnTo>
                    <a:pt x="300" y="929"/>
                  </a:lnTo>
                  <a:lnTo>
                    <a:pt x="300" y="930"/>
                  </a:lnTo>
                  <a:lnTo>
                    <a:pt x="300" y="931"/>
                  </a:lnTo>
                  <a:lnTo>
                    <a:pt x="299" y="933"/>
                  </a:lnTo>
                  <a:lnTo>
                    <a:pt x="298" y="933"/>
                  </a:lnTo>
                  <a:lnTo>
                    <a:pt x="298" y="935"/>
                  </a:lnTo>
                  <a:lnTo>
                    <a:pt x="297" y="935"/>
                  </a:lnTo>
                  <a:lnTo>
                    <a:pt x="297" y="933"/>
                  </a:lnTo>
                  <a:lnTo>
                    <a:pt x="298" y="931"/>
                  </a:lnTo>
                  <a:lnTo>
                    <a:pt x="297" y="931"/>
                  </a:lnTo>
                  <a:lnTo>
                    <a:pt x="297" y="930"/>
                  </a:lnTo>
                  <a:lnTo>
                    <a:pt x="296" y="930"/>
                  </a:lnTo>
                  <a:lnTo>
                    <a:pt x="295" y="931"/>
                  </a:lnTo>
                  <a:lnTo>
                    <a:pt x="295" y="930"/>
                  </a:lnTo>
                  <a:lnTo>
                    <a:pt x="295" y="929"/>
                  </a:lnTo>
                  <a:lnTo>
                    <a:pt x="294" y="929"/>
                  </a:lnTo>
                  <a:lnTo>
                    <a:pt x="294" y="930"/>
                  </a:lnTo>
                  <a:lnTo>
                    <a:pt x="292" y="930"/>
                  </a:lnTo>
                  <a:lnTo>
                    <a:pt x="292" y="929"/>
                  </a:lnTo>
                  <a:lnTo>
                    <a:pt x="292" y="928"/>
                  </a:lnTo>
                  <a:lnTo>
                    <a:pt x="290" y="928"/>
                  </a:lnTo>
                  <a:lnTo>
                    <a:pt x="290" y="929"/>
                  </a:lnTo>
                  <a:lnTo>
                    <a:pt x="289" y="929"/>
                  </a:lnTo>
                  <a:lnTo>
                    <a:pt x="288" y="929"/>
                  </a:lnTo>
                  <a:lnTo>
                    <a:pt x="289" y="928"/>
                  </a:lnTo>
                  <a:lnTo>
                    <a:pt x="290" y="927"/>
                  </a:lnTo>
                  <a:lnTo>
                    <a:pt x="289" y="927"/>
                  </a:lnTo>
                  <a:lnTo>
                    <a:pt x="288" y="928"/>
                  </a:lnTo>
                  <a:lnTo>
                    <a:pt x="287" y="928"/>
                  </a:lnTo>
                  <a:lnTo>
                    <a:pt x="287" y="927"/>
                  </a:lnTo>
                  <a:lnTo>
                    <a:pt x="288" y="927"/>
                  </a:lnTo>
                  <a:lnTo>
                    <a:pt x="288" y="926"/>
                  </a:lnTo>
                  <a:lnTo>
                    <a:pt x="289" y="926"/>
                  </a:lnTo>
                  <a:lnTo>
                    <a:pt x="289" y="925"/>
                  </a:lnTo>
                  <a:lnTo>
                    <a:pt x="290" y="925"/>
                  </a:lnTo>
                  <a:lnTo>
                    <a:pt x="290" y="924"/>
                  </a:lnTo>
                  <a:lnTo>
                    <a:pt x="290" y="923"/>
                  </a:lnTo>
                  <a:lnTo>
                    <a:pt x="292" y="923"/>
                  </a:lnTo>
                  <a:lnTo>
                    <a:pt x="292" y="922"/>
                  </a:lnTo>
                  <a:lnTo>
                    <a:pt x="290" y="922"/>
                  </a:lnTo>
                  <a:lnTo>
                    <a:pt x="292" y="921"/>
                  </a:lnTo>
                  <a:lnTo>
                    <a:pt x="292" y="919"/>
                  </a:lnTo>
                  <a:lnTo>
                    <a:pt x="294" y="919"/>
                  </a:lnTo>
                  <a:lnTo>
                    <a:pt x="294" y="917"/>
                  </a:lnTo>
                  <a:lnTo>
                    <a:pt x="294" y="916"/>
                  </a:lnTo>
                  <a:lnTo>
                    <a:pt x="295" y="916"/>
                  </a:lnTo>
                  <a:lnTo>
                    <a:pt x="295" y="915"/>
                  </a:lnTo>
                  <a:lnTo>
                    <a:pt x="294" y="916"/>
                  </a:lnTo>
                  <a:lnTo>
                    <a:pt x="292" y="916"/>
                  </a:lnTo>
                  <a:lnTo>
                    <a:pt x="292" y="917"/>
                  </a:lnTo>
                  <a:lnTo>
                    <a:pt x="292" y="919"/>
                  </a:lnTo>
                  <a:lnTo>
                    <a:pt x="290" y="922"/>
                  </a:lnTo>
                  <a:lnTo>
                    <a:pt x="289" y="922"/>
                  </a:lnTo>
                  <a:lnTo>
                    <a:pt x="288" y="922"/>
                  </a:lnTo>
                  <a:lnTo>
                    <a:pt x="288" y="923"/>
                  </a:lnTo>
                  <a:lnTo>
                    <a:pt x="287" y="923"/>
                  </a:lnTo>
                  <a:lnTo>
                    <a:pt x="286" y="923"/>
                  </a:lnTo>
                  <a:lnTo>
                    <a:pt x="286" y="922"/>
                  </a:lnTo>
                  <a:lnTo>
                    <a:pt x="287" y="922"/>
                  </a:lnTo>
                  <a:lnTo>
                    <a:pt x="288" y="921"/>
                  </a:lnTo>
                  <a:lnTo>
                    <a:pt x="288" y="919"/>
                  </a:lnTo>
                  <a:lnTo>
                    <a:pt x="289" y="917"/>
                  </a:lnTo>
                  <a:lnTo>
                    <a:pt x="288" y="917"/>
                  </a:lnTo>
                  <a:lnTo>
                    <a:pt x="289" y="916"/>
                  </a:lnTo>
                  <a:lnTo>
                    <a:pt x="288" y="916"/>
                  </a:lnTo>
                  <a:lnTo>
                    <a:pt x="287" y="917"/>
                  </a:lnTo>
                  <a:lnTo>
                    <a:pt x="287" y="916"/>
                  </a:lnTo>
                  <a:lnTo>
                    <a:pt x="286" y="916"/>
                  </a:lnTo>
                  <a:lnTo>
                    <a:pt x="286" y="917"/>
                  </a:lnTo>
                  <a:lnTo>
                    <a:pt x="286" y="919"/>
                  </a:lnTo>
                  <a:lnTo>
                    <a:pt x="285" y="919"/>
                  </a:lnTo>
                  <a:lnTo>
                    <a:pt x="285" y="921"/>
                  </a:lnTo>
                  <a:lnTo>
                    <a:pt x="285" y="922"/>
                  </a:lnTo>
                  <a:lnTo>
                    <a:pt x="284" y="922"/>
                  </a:lnTo>
                  <a:lnTo>
                    <a:pt x="284" y="921"/>
                  </a:lnTo>
                  <a:lnTo>
                    <a:pt x="284" y="919"/>
                  </a:lnTo>
                  <a:lnTo>
                    <a:pt x="283" y="919"/>
                  </a:lnTo>
                  <a:lnTo>
                    <a:pt x="284" y="917"/>
                  </a:lnTo>
                  <a:lnTo>
                    <a:pt x="284" y="916"/>
                  </a:lnTo>
                  <a:lnTo>
                    <a:pt x="283" y="917"/>
                  </a:lnTo>
                  <a:lnTo>
                    <a:pt x="283" y="916"/>
                  </a:lnTo>
                  <a:lnTo>
                    <a:pt x="283" y="915"/>
                  </a:lnTo>
                  <a:lnTo>
                    <a:pt x="282" y="915"/>
                  </a:lnTo>
                  <a:lnTo>
                    <a:pt x="282" y="914"/>
                  </a:lnTo>
                  <a:lnTo>
                    <a:pt x="283" y="914"/>
                  </a:lnTo>
                  <a:lnTo>
                    <a:pt x="283" y="913"/>
                  </a:lnTo>
                  <a:lnTo>
                    <a:pt x="282" y="913"/>
                  </a:lnTo>
                  <a:lnTo>
                    <a:pt x="281" y="913"/>
                  </a:lnTo>
                  <a:lnTo>
                    <a:pt x="282" y="912"/>
                  </a:lnTo>
                  <a:lnTo>
                    <a:pt x="285" y="911"/>
                  </a:lnTo>
                  <a:lnTo>
                    <a:pt x="286" y="911"/>
                  </a:lnTo>
                  <a:lnTo>
                    <a:pt x="286" y="912"/>
                  </a:lnTo>
                  <a:lnTo>
                    <a:pt x="285" y="912"/>
                  </a:lnTo>
                  <a:lnTo>
                    <a:pt x="285" y="913"/>
                  </a:lnTo>
                  <a:lnTo>
                    <a:pt x="284" y="914"/>
                  </a:lnTo>
                  <a:lnTo>
                    <a:pt x="284" y="915"/>
                  </a:lnTo>
                  <a:lnTo>
                    <a:pt x="285" y="914"/>
                  </a:lnTo>
                  <a:lnTo>
                    <a:pt x="285" y="913"/>
                  </a:lnTo>
                  <a:lnTo>
                    <a:pt x="286" y="913"/>
                  </a:lnTo>
                  <a:lnTo>
                    <a:pt x="287" y="912"/>
                  </a:lnTo>
                  <a:lnTo>
                    <a:pt x="287" y="911"/>
                  </a:lnTo>
                  <a:lnTo>
                    <a:pt x="286" y="911"/>
                  </a:lnTo>
                  <a:lnTo>
                    <a:pt x="286" y="910"/>
                  </a:lnTo>
                  <a:lnTo>
                    <a:pt x="287" y="908"/>
                  </a:lnTo>
                  <a:lnTo>
                    <a:pt x="286" y="908"/>
                  </a:lnTo>
                  <a:lnTo>
                    <a:pt x="286" y="907"/>
                  </a:lnTo>
                  <a:lnTo>
                    <a:pt x="286" y="906"/>
                  </a:lnTo>
                  <a:lnTo>
                    <a:pt x="285" y="905"/>
                  </a:lnTo>
                  <a:lnTo>
                    <a:pt x="285" y="906"/>
                  </a:lnTo>
                  <a:lnTo>
                    <a:pt x="285" y="907"/>
                  </a:lnTo>
                  <a:lnTo>
                    <a:pt x="285" y="908"/>
                  </a:lnTo>
                  <a:lnTo>
                    <a:pt x="284" y="910"/>
                  </a:lnTo>
                  <a:lnTo>
                    <a:pt x="284" y="911"/>
                  </a:lnTo>
                  <a:lnTo>
                    <a:pt x="283" y="911"/>
                  </a:lnTo>
                  <a:lnTo>
                    <a:pt x="282" y="911"/>
                  </a:lnTo>
                  <a:lnTo>
                    <a:pt x="281" y="912"/>
                  </a:lnTo>
                  <a:lnTo>
                    <a:pt x="279" y="912"/>
                  </a:lnTo>
                  <a:lnTo>
                    <a:pt x="279" y="911"/>
                  </a:lnTo>
                  <a:lnTo>
                    <a:pt x="281" y="911"/>
                  </a:lnTo>
                  <a:lnTo>
                    <a:pt x="281" y="910"/>
                  </a:lnTo>
                  <a:lnTo>
                    <a:pt x="283" y="910"/>
                  </a:lnTo>
                  <a:lnTo>
                    <a:pt x="283" y="908"/>
                  </a:lnTo>
                  <a:lnTo>
                    <a:pt x="284" y="908"/>
                  </a:lnTo>
                  <a:lnTo>
                    <a:pt x="283" y="907"/>
                  </a:lnTo>
                  <a:lnTo>
                    <a:pt x="283" y="906"/>
                  </a:lnTo>
                  <a:lnTo>
                    <a:pt x="282" y="906"/>
                  </a:lnTo>
                  <a:lnTo>
                    <a:pt x="282" y="905"/>
                  </a:lnTo>
                  <a:lnTo>
                    <a:pt x="283" y="904"/>
                  </a:lnTo>
                  <a:lnTo>
                    <a:pt x="282" y="904"/>
                  </a:lnTo>
                  <a:lnTo>
                    <a:pt x="282" y="905"/>
                  </a:lnTo>
                  <a:lnTo>
                    <a:pt x="281" y="905"/>
                  </a:lnTo>
                  <a:lnTo>
                    <a:pt x="279" y="905"/>
                  </a:lnTo>
                  <a:lnTo>
                    <a:pt x="281" y="906"/>
                  </a:lnTo>
                  <a:lnTo>
                    <a:pt x="282" y="906"/>
                  </a:lnTo>
                  <a:lnTo>
                    <a:pt x="282" y="907"/>
                  </a:lnTo>
                  <a:lnTo>
                    <a:pt x="281" y="907"/>
                  </a:lnTo>
                  <a:lnTo>
                    <a:pt x="281" y="908"/>
                  </a:lnTo>
                  <a:lnTo>
                    <a:pt x="282" y="908"/>
                  </a:lnTo>
                  <a:lnTo>
                    <a:pt x="281" y="910"/>
                  </a:lnTo>
                  <a:lnTo>
                    <a:pt x="279" y="910"/>
                  </a:lnTo>
                  <a:lnTo>
                    <a:pt x="278" y="908"/>
                  </a:lnTo>
                  <a:lnTo>
                    <a:pt x="278" y="910"/>
                  </a:lnTo>
                  <a:lnTo>
                    <a:pt x="276" y="910"/>
                  </a:lnTo>
                  <a:lnTo>
                    <a:pt x="276" y="908"/>
                  </a:lnTo>
                  <a:lnTo>
                    <a:pt x="275" y="908"/>
                  </a:lnTo>
                  <a:lnTo>
                    <a:pt x="276" y="910"/>
                  </a:lnTo>
                  <a:lnTo>
                    <a:pt x="275" y="910"/>
                  </a:lnTo>
                  <a:lnTo>
                    <a:pt x="274" y="910"/>
                  </a:lnTo>
                  <a:lnTo>
                    <a:pt x="274" y="911"/>
                  </a:lnTo>
                  <a:lnTo>
                    <a:pt x="273" y="911"/>
                  </a:lnTo>
                  <a:lnTo>
                    <a:pt x="274" y="912"/>
                  </a:lnTo>
                  <a:lnTo>
                    <a:pt x="273" y="912"/>
                  </a:lnTo>
                  <a:lnTo>
                    <a:pt x="272" y="912"/>
                  </a:lnTo>
                  <a:lnTo>
                    <a:pt x="272" y="913"/>
                  </a:lnTo>
                  <a:lnTo>
                    <a:pt x="273" y="913"/>
                  </a:lnTo>
                  <a:lnTo>
                    <a:pt x="272" y="914"/>
                  </a:lnTo>
                  <a:lnTo>
                    <a:pt x="271" y="914"/>
                  </a:lnTo>
                  <a:lnTo>
                    <a:pt x="270" y="914"/>
                  </a:lnTo>
                  <a:lnTo>
                    <a:pt x="271" y="913"/>
                  </a:lnTo>
                  <a:lnTo>
                    <a:pt x="270" y="913"/>
                  </a:lnTo>
                  <a:lnTo>
                    <a:pt x="270" y="912"/>
                  </a:lnTo>
                  <a:lnTo>
                    <a:pt x="271" y="912"/>
                  </a:lnTo>
                  <a:lnTo>
                    <a:pt x="271" y="911"/>
                  </a:lnTo>
                  <a:lnTo>
                    <a:pt x="270" y="912"/>
                  </a:lnTo>
                  <a:lnTo>
                    <a:pt x="270" y="911"/>
                  </a:lnTo>
                  <a:lnTo>
                    <a:pt x="269" y="911"/>
                  </a:lnTo>
                  <a:lnTo>
                    <a:pt x="269" y="912"/>
                  </a:lnTo>
                  <a:lnTo>
                    <a:pt x="267" y="912"/>
                  </a:lnTo>
                  <a:lnTo>
                    <a:pt x="267" y="911"/>
                  </a:lnTo>
                  <a:lnTo>
                    <a:pt x="266" y="912"/>
                  </a:lnTo>
                  <a:lnTo>
                    <a:pt x="265" y="912"/>
                  </a:lnTo>
                  <a:lnTo>
                    <a:pt x="265" y="913"/>
                  </a:lnTo>
                  <a:lnTo>
                    <a:pt x="266" y="913"/>
                  </a:lnTo>
                  <a:lnTo>
                    <a:pt x="265" y="914"/>
                  </a:lnTo>
                  <a:lnTo>
                    <a:pt x="264" y="914"/>
                  </a:lnTo>
                  <a:lnTo>
                    <a:pt x="261" y="914"/>
                  </a:lnTo>
                  <a:lnTo>
                    <a:pt x="261" y="915"/>
                  </a:lnTo>
                  <a:lnTo>
                    <a:pt x="263" y="915"/>
                  </a:lnTo>
                  <a:lnTo>
                    <a:pt x="263" y="916"/>
                  </a:lnTo>
                  <a:lnTo>
                    <a:pt x="261" y="916"/>
                  </a:lnTo>
                  <a:lnTo>
                    <a:pt x="260" y="916"/>
                  </a:lnTo>
                  <a:lnTo>
                    <a:pt x="259" y="916"/>
                  </a:lnTo>
                  <a:lnTo>
                    <a:pt x="258" y="916"/>
                  </a:lnTo>
                  <a:lnTo>
                    <a:pt x="258" y="915"/>
                  </a:lnTo>
                  <a:lnTo>
                    <a:pt x="256" y="914"/>
                  </a:lnTo>
                  <a:lnTo>
                    <a:pt x="258" y="913"/>
                  </a:lnTo>
                  <a:lnTo>
                    <a:pt x="259" y="913"/>
                  </a:lnTo>
                  <a:lnTo>
                    <a:pt x="259" y="914"/>
                  </a:lnTo>
                  <a:lnTo>
                    <a:pt x="260" y="914"/>
                  </a:lnTo>
                  <a:lnTo>
                    <a:pt x="260" y="913"/>
                  </a:lnTo>
                  <a:lnTo>
                    <a:pt x="259" y="913"/>
                  </a:lnTo>
                  <a:lnTo>
                    <a:pt x="260" y="912"/>
                  </a:lnTo>
                  <a:lnTo>
                    <a:pt x="263" y="911"/>
                  </a:lnTo>
                  <a:lnTo>
                    <a:pt x="263" y="910"/>
                  </a:lnTo>
                  <a:lnTo>
                    <a:pt x="261" y="911"/>
                  </a:lnTo>
                  <a:lnTo>
                    <a:pt x="260" y="911"/>
                  </a:lnTo>
                  <a:lnTo>
                    <a:pt x="259" y="911"/>
                  </a:lnTo>
                  <a:lnTo>
                    <a:pt x="258" y="911"/>
                  </a:lnTo>
                  <a:lnTo>
                    <a:pt x="256" y="911"/>
                  </a:lnTo>
                  <a:lnTo>
                    <a:pt x="255" y="911"/>
                  </a:lnTo>
                  <a:lnTo>
                    <a:pt x="256" y="910"/>
                  </a:lnTo>
                  <a:lnTo>
                    <a:pt x="258" y="910"/>
                  </a:lnTo>
                  <a:lnTo>
                    <a:pt x="258" y="908"/>
                  </a:lnTo>
                  <a:lnTo>
                    <a:pt x="259" y="907"/>
                  </a:lnTo>
                  <a:lnTo>
                    <a:pt x="258" y="907"/>
                  </a:lnTo>
                  <a:lnTo>
                    <a:pt x="258" y="906"/>
                  </a:lnTo>
                  <a:lnTo>
                    <a:pt x="258" y="905"/>
                  </a:lnTo>
                  <a:lnTo>
                    <a:pt x="259" y="904"/>
                  </a:lnTo>
                  <a:lnTo>
                    <a:pt x="258" y="904"/>
                  </a:lnTo>
                  <a:lnTo>
                    <a:pt x="258" y="905"/>
                  </a:lnTo>
                  <a:lnTo>
                    <a:pt x="256" y="905"/>
                  </a:lnTo>
                  <a:lnTo>
                    <a:pt x="256" y="906"/>
                  </a:lnTo>
                  <a:lnTo>
                    <a:pt x="255" y="906"/>
                  </a:lnTo>
                  <a:lnTo>
                    <a:pt x="254" y="906"/>
                  </a:lnTo>
                  <a:lnTo>
                    <a:pt x="254" y="905"/>
                  </a:lnTo>
                  <a:lnTo>
                    <a:pt x="255" y="904"/>
                  </a:lnTo>
                  <a:lnTo>
                    <a:pt x="254" y="904"/>
                  </a:lnTo>
                  <a:lnTo>
                    <a:pt x="253" y="904"/>
                  </a:lnTo>
                  <a:lnTo>
                    <a:pt x="252" y="904"/>
                  </a:lnTo>
                  <a:lnTo>
                    <a:pt x="251" y="905"/>
                  </a:lnTo>
                  <a:lnTo>
                    <a:pt x="250" y="905"/>
                  </a:lnTo>
                  <a:lnTo>
                    <a:pt x="250" y="904"/>
                  </a:lnTo>
                  <a:lnTo>
                    <a:pt x="251" y="904"/>
                  </a:lnTo>
                  <a:lnTo>
                    <a:pt x="252" y="902"/>
                  </a:lnTo>
                  <a:lnTo>
                    <a:pt x="253" y="902"/>
                  </a:lnTo>
                  <a:lnTo>
                    <a:pt x="253" y="901"/>
                  </a:lnTo>
                  <a:lnTo>
                    <a:pt x="252" y="902"/>
                  </a:lnTo>
                  <a:lnTo>
                    <a:pt x="251" y="902"/>
                  </a:lnTo>
                  <a:lnTo>
                    <a:pt x="251" y="901"/>
                  </a:lnTo>
                  <a:lnTo>
                    <a:pt x="250" y="901"/>
                  </a:lnTo>
                  <a:lnTo>
                    <a:pt x="251" y="900"/>
                  </a:lnTo>
                  <a:lnTo>
                    <a:pt x="250" y="900"/>
                  </a:lnTo>
                  <a:lnTo>
                    <a:pt x="249" y="900"/>
                  </a:lnTo>
                  <a:lnTo>
                    <a:pt x="249" y="899"/>
                  </a:lnTo>
                  <a:lnTo>
                    <a:pt x="248" y="899"/>
                  </a:lnTo>
                  <a:lnTo>
                    <a:pt x="246" y="898"/>
                  </a:lnTo>
                  <a:lnTo>
                    <a:pt x="248" y="898"/>
                  </a:lnTo>
                  <a:lnTo>
                    <a:pt x="250" y="898"/>
                  </a:lnTo>
                  <a:lnTo>
                    <a:pt x="250" y="896"/>
                  </a:lnTo>
                  <a:lnTo>
                    <a:pt x="249" y="896"/>
                  </a:lnTo>
                  <a:lnTo>
                    <a:pt x="248" y="896"/>
                  </a:lnTo>
                  <a:lnTo>
                    <a:pt x="248" y="895"/>
                  </a:lnTo>
                  <a:lnTo>
                    <a:pt x="249" y="895"/>
                  </a:lnTo>
                  <a:lnTo>
                    <a:pt x="250" y="894"/>
                  </a:lnTo>
                  <a:lnTo>
                    <a:pt x="251" y="894"/>
                  </a:lnTo>
                  <a:lnTo>
                    <a:pt x="251" y="893"/>
                  </a:lnTo>
                  <a:lnTo>
                    <a:pt x="250" y="893"/>
                  </a:lnTo>
                  <a:lnTo>
                    <a:pt x="250" y="894"/>
                  </a:lnTo>
                  <a:lnTo>
                    <a:pt x="249" y="894"/>
                  </a:lnTo>
                  <a:lnTo>
                    <a:pt x="249" y="893"/>
                  </a:lnTo>
                  <a:lnTo>
                    <a:pt x="249" y="892"/>
                  </a:lnTo>
                  <a:lnTo>
                    <a:pt x="250" y="892"/>
                  </a:lnTo>
                  <a:lnTo>
                    <a:pt x="250" y="891"/>
                  </a:lnTo>
                  <a:lnTo>
                    <a:pt x="250" y="890"/>
                  </a:lnTo>
                  <a:lnTo>
                    <a:pt x="251" y="890"/>
                  </a:lnTo>
                  <a:lnTo>
                    <a:pt x="252" y="890"/>
                  </a:lnTo>
                  <a:lnTo>
                    <a:pt x="252" y="889"/>
                  </a:lnTo>
                  <a:lnTo>
                    <a:pt x="251" y="889"/>
                  </a:lnTo>
                  <a:lnTo>
                    <a:pt x="250" y="890"/>
                  </a:lnTo>
                  <a:lnTo>
                    <a:pt x="248" y="892"/>
                  </a:lnTo>
                  <a:lnTo>
                    <a:pt x="248" y="891"/>
                  </a:lnTo>
                  <a:lnTo>
                    <a:pt x="246" y="891"/>
                  </a:lnTo>
                  <a:lnTo>
                    <a:pt x="246" y="892"/>
                  </a:lnTo>
                  <a:lnTo>
                    <a:pt x="246" y="893"/>
                  </a:lnTo>
                  <a:lnTo>
                    <a:pt x="244" y="893"/>
                  </a:lnTo>
                  <a:lnTo>
                    <a:pt x="244" y="892"/>
                  </a:lnTo>
                  <a:lnTo>
                    <a:pt x="244" y="891"/>
                  </a:lnTo>
                  <a:lnTo>
                    <a:pt x="244" y="890"/>
                  </a:lnTo>
                  <a:lnTo>
                    <a:pt x="244" y="889"/>
                  </a:lnTo>
                  <a:lnTo>
                    <a:pt x="243" y="889"/>
                  </a:lnTo>
                  <a:lnTo>
                    <a:pt x="242" y="887"/>
                  </a:lnTo>
                  <a:lnTo>
                    <a:pt x="242" y="885"/>
                  </a:lnTo>
                  <a:lnTo>
                    <a:pt x="246" y="887"/>
                  </a:lnTo>
                  <a:lnTo>
                    <a:pt x="244" y="885"/>
                  </a:lnTo>
                  <a:lnTo>
                    <a:pt x="246" y="885"/>
                  </a:lnTo>
                  <a:lnTo>
                    <a:pt x="246" y="884"/>
                  </a:lnTo>
                  <a:lnTo>
                    <a:pt x="246" y="883"/>
                  </a:lnTo>
                  <a:lnTo>
                    <a:pt x="244" y="882"/>
                  </a:lnTo>
                  <a:lnTo>
                    <a:pt x="243" y="883"/>
                  </a:lnTo>
                  <a:lnTo>
                    <a:pt x="243" y="882"/>
                  </a:lnTo>
                  <a:lnTo>
                    <a:pt x="242" y="882"/>
                  </a:lnTo>
                  <a:lnTo>
                    <a:pt x="241" y="882"/>
                  </a:lnTo>
                  <a:lnTo>
                    <a:pt x="241" y="883"/>
                  </a:lnTo>
                  <a:lnTo>
                    <a:pt x="240" y="883"/>
                  </a:lnTo>
                  <a:lnTo>
                    <a:pt x="240" y="882"/>
                  </a:lnTo>
                  <a:lnTo>
                    <a:pt x="240" y="881"/>
                  </a:lnTo>
                  <a:lnTo>
                    <a:pt x="239" y="881"/>
                  </a:lnTo>
                  <a:lnTo>
                    <a:pt x="238" y="880"/>
                  </a:lnTo>
                  <a:lnTo>
                    <a:pt x="237" y="880"/>
                  </a:lnTo>
                  <a:lnTo>
                    <a:pt x="237" y="879"/>
                  </a:lnTo>
                  <a:lnTo>
                    <a:pt x="236" y="878"/>
                  </a:lnTo>
                  <a:lnTo>
                    <a:pt x="236" y="877"/>
                  </a:lnTo>
                  <a:lnTo>
                    <a:pt x="237" y="876"/>
                  </a:lnTo>
                  <a:lnTo>
                    <a:pt x="237" y="874"/>
                  </a:lnTo>
                  <a:lnTo>
                    <a:pt x="237" y="873"/>
                  </a:lnTo>
                  <a:lnTo>
                    <a:pt x="238" y="873"/>
                  </a:lnTo>
                  <a:lnTo>
                    <a:pt x="238" y="871"/>
                  </a:lnTo>
                  <a:lnTo>
                    <a:pt x="237" y="870"/>
                  </a:lnTo>
                  <a:lnTo>
                    <a:pt x="237" y="869"/>
                  </a:lnTo>
                  <a:lnTo>
                    <a:pt x="236" y="869"/>
                  </a:lnTo>
                  <a:lnTo>
                    <a:pt x="236" y="868"/>
                  </a:lnTo>
                  <a:lnTo>
                    <a:pt x="236" y="867"/>
                  </a:lnTo>
                  <a:lnTo>
                    <a:pt x="237" y="867"/>
                  </a:lnTo>
                  <a:lnTo>
                    <a:pt x="237" y="868"/>
                  </a:lnTo>
                  <a:lnTo>
                    <a:pt x="238" y="868"/>
                  </a:lnTo>
                  <a:lnTo>
                    <a:pt x="241" y="866"/>
                  </a:lnTo>
                  <a:lnTo>
                    <a:pt x="241" y="865"/>
                  </a:lnTo>
                  <a:lnTo>
                    <a:pt x="240" y="865"/>
                  </a:lnTo>
                  <a:lnTo>
                    <a:pt x="240" y="866"/>
                  </a:lnTo>
                  <a:lnTo>
                    <a:pt x="239" y="867"/>
                  </a:lnTo>
                  <a:lnTo>
                    <a:pt x="238" y="867"/>
                  </a:lnTo>
                  <a:lnTo>
                    <a:pt x="237" y="867"/>
                  </a:lnTo>
                  <a:lnTo>
                    <a:pt x="237" y="866"/>
                  </a:lnTo>
                  <a:lnTo>
                    <a:pt x="236" y="867"/>
                  </a:lnTo>
                  <a:lnTo>
                    <a:pt x="235" y="867"/>
                  </a:lnTo>
                  <a:lnTo>
                    <a:pt x="233" y="867"/>
                  </a:lnTo>
                  <a:lnTo>
                    <a:pt x="235" y="866"/>
                  </a:lnTo>
                  <a:lnTo>
                    <a:pt x="233" y="866"/>
                  </a:lnTo>
                  <a:lnTo>
                    <a:pt x="233" y="865"/>
                  </a:lnTo>
                  <a:lnTo>
                    <a:pt x="233" y="864"/>
                  </a:lnTo>
                  <a:lnTo>
                    <a:pt x="232" y="864"/>
                  </a:lnTo>
                  <a:lnTo>
                    <a:pt x="232" y="862"/>
                  </a:lnTo>
                  <a:lnTo>
                    <a:pt x="233" y="861"/>
                  </a:lnTo>
                  <a:lnTo>
                    <a:pt x="232" y="861"/>
                  </a:lnTo>
                  <a:lnTo>
                    <a:pt x="230" y="861"/>
                  </a:lnTo>
                  <a:lnTo>
                    <a:pt x="230" y="862"/>
                  </a:lnTo>
                  <a:lnTo>
                    <a:pt x="229" y="862"/>
                  </a:lnTo>
                  <a:lnTo>
                    <a:pt x="228" y="862"/>
                  </a:lnTo>
                  <a:lnTo>
                    <a:pt x="228" y="861"/>
                  </a:lnTo>
                  <a:lnTo>
                    <a:pt x="229" y="861"/>
                  </a:lnTo>
                  <a:lnTo>
                    <a:pt x="228" y="860"/>
                  </a:lnTo>
                  <a:lnTo>
                    <a:pt x="228" y="861"/>
                  </a:lnTo>
                  <a:lnTo>
                    <a:pt x="227" y="860"/>
                  </a:lnTo>
                  <a:lnTo>
                    <a:pt x="227" y="859"/>
                  </a:lnTo>
                  <a:lnTo>
                    <a:pt x="230" y="857"/>
                  </a:lnTo>
                  <a:lnTo>
                    <a:pt x="229" y="857"/>
                  </a:lnTo>
                  <a:lnTo>
                    <a:pt x="228" y="857"/>
                  </a:lnTo>
                  <a:lnTo>
                    <a:pt x="228" y="856"/>
                  </a:lnTo>
                  <a:lnTo>
                    <a:pt x="227" y="856"/>
                  </a:lnTo>
                  <a:lnTo>
                    <a:pt x="226" y="856"/>
                  </a:lnTo>
                  <a:lnTo>
                    <a:pt x="227" y="855"/>
                  </a:lnTo>
                  <a:lnTo>
                    <a:pt x="228" y="855"/>
                  </a:lnTo>
                  <a:lnTo>
                    <a:pt x="230" y="854"/>
                  </a:lnTo>
                  <a:lnTo>
                    <a:pt x="228" y="854"/>
                  </a:lnTo>
                  <a:lnTo>
                    <a:pt x="227" y="854"/>
                  </a:lnTo>
                  <a:lnTo>
                    <a:pt x="226" y="854"/>
                  </a:lnTo>
                  <a:lnTo>
                    <a:pt x="226" y="855"/>
                  </a:lnTo>
                  <a:lnTo>
                    <a:pt x="225" y="855"/>
                  </a:lnTo>
                  <a:lnTo>
                    <a:pt x="225" y="854"/>
                  </a:lnTo>
                  <a:lnTo>
                    <a:pt x="225" y="853"/>
                  </a:lnTo>
                  <a:lnTo>
                    <a:pt x="225" y="851"/>
                  </a:lnTo>
                  <a:lnTo>
                    <a:pt x="222" y="850"/>
                  </a:lnTo>
                  <a:lnTo>
                    <a:pt x="224" y="850"/>
                  </a:lnTo>
                  <a:lnTo>
                    <a:pt x="225" y="849"/>
                  </a:lnTo>
                  <a:lnTo>
                    <a:pt x="224" y="849"/>
                  </a:lnTo>
                  <a:lnTo>
                    <a:pt x="222" y="850"/>
                  </a:lnTo>
                  <a:lnTo>
                    <a:pt x="222" y="849"/>
                  </a:lnTo>
                  <a:lnTo>
                    <a:pt x="224" y="848"/>
                  </a:lnTo>
                  <a:lnTo>
                    <a:pt x="226" y="847"/>
                  </a:lnTo>
                  <a:lnTo>
                    <a:pt x="225" y="847"/>
                  </a:lnTo>
                  <a:lnTo>
                    <a:pt x="225" y="846"/>
                  </a:lnTo>
                  <a:lnTo>
                    <a:pt x="225" y="845"/>
                  </a:lnTo>
                  <a:lnTo>
                    <a:pt x="225" y="844"/>
                  </a:lnTo>
                  <a:lnTo>
                    <a:pt x="224" y="844"/>
                  </a:lnTo>
                  <a:lnTo>
                    <a:pt x="222" y="844"/>
                  </a:lnTo>
                  <a:lnTo>
                    <a:pt x="221" y="842"/>
                  </a:lnTo>
                  <a:lnTo>
                    <a:pt x="222" y="842"/>
                  </a:lnTo>
                  <a:lnTo>
                    <a:pt x="224" y="842"/>
                  </a:lnTo>
                  <a:lnTo>
                    <a:pt x="225" y="842"/>
                  </a:lnTo>
                  <a:lnTo>
                    <a:pt x="225" y="841"/>
                  </a:lnTo>
                  <a:lnTo>
                    <a:pt x="227" y="841"/>
                  </a:lnTo>
                  <a:lnTo>
                    <a:pt x="228" y="841"/>
                  </a:lnTo>
                  <a:lnTo>
                    <a:pt x="229" y="841"/>
                  </a:lnTo>
                  <a:lnTo>
                    <a:pt x="230" y="841"/>
                  </a:lnTo>
                  <a:lnTo>
                    <a:pt x="232" y="838"/>
                  </a:lnTo>
                  <a:lnTo>
                    <a:pt x="233" y="839"/>
                  </a:lnTo>
                  <a:lnTo>
                    <a:pt x="235" y="839"/>
                  </a:lnTo>
                  <a:lnTo>
                    <a:pt x="236" y="838"/>
                  </a:lnTo>
                  <a:lnTo>
                    <a:pt x="237" y="838"/>
                  </a:lnTo>
                  <a:lnTo>
                    <a:pt x="238" y="838"/>
                  </a:lnTo>
                  <a:lnTo>
                    <a:pt x="238" y="837"/>
                  </a:lnTo>
                  <a:lnTo>
                    <a:pt x="237" y="837"/>
                  </a:lnTo>
                  <a:lnTo>
                    <a:pt x="235" y="838"/>
                  </a:lnTo>
                  <a:lnTo>
                    <a:pt x="233" y="838"/>
                  </a:lnTo>
                  <a:lnTo>
                    <a:pt x="233" y="837"/>
                  </a:lnTo>
                  <a:lnTo>
                    <a:pt x="235" y="836"/>
                  </a:lnTo>
                  <a:lnTo>
                    <a:pt x="233" y="836"/>
                  </a:lnTo>
                  <a:lnTo>
                    <a:pt x="233" y="837"/>
                  </a:lnTo>
                  <a:lnTo>
                    <a:pt x="232" y="837"/>
                  </a:lnTo>
                  <a:lnTo>
                    <a:pt x="230" y="837"/>
                  </a:lnTo>
                  <a:lnTo>
                    <a:pt x="230" y="838"/>
                  </a:lnTo>
                  <a:lnTo>
                    <a:pt x="227" y="839"/>
                  </a:lnTo>
                  <a:lnTo>
                    <a:pt x="224" y="841"/>
                  </a:lnTo>
                  <a:lnTo>
                    <a:pt x="222" y="841"/>
                  </a:lnTo>
                  <a:lnTo>
                    <a:pt x="222" y="839"/>
                  </a:lnTo>
                  <a:lnTo>
                    <a:pt x="222" y="838"/>
                  </a:lnTo>
                  <a:lnTo>
                    <a:pt x="221" y="839"/>
                  </a:lnTo>
                  <a:lnTo>
                    <a:pt x="221" y="838"/>
                  </a:lnTo>
                  <a:lnTo>
                    <a:pt x="221" y="837"/>
                  </a:lnTo>
                  <a:lnTo>
                    <a:pt x="225" y="837"/>
                  </a:lnTo>
                  <a:lnTo>
                    <a:pt x="225" y="838"/>
                  </a:lnTo>
                  <a:lnTo>
                    <a:pt x="226" y="838"/>
                  </a:lnTo>
                  <a:lnTo>
                    <a:pt x="227" y="838"/>
                  </a:lnTo>
                  <a:lnTo>
                    <a:pt x="227" y="837"/>
                  </a:lnTo>
                  <a:lnTo>
                    <a:pt x="228" y="837"/>
                  </a:lnTo>
                  <a:lnTo>
                    <a:pt x="229" y="837"/>
                  </a:lnTo>
                  <a:lnTo>
                    <a:pt x="229" y="836"/>
                  </a:lnTo>
                  <a:lnTo>
                    <a:pt x="228" y="837"/>
                  </a:lnTo>
                  <a:lnTo>
                    <a:pt x="228" y="836"/>
                  </a:lnTo>
                  <a:lnTo>
                    <a:pt x="228" y="835"/>
                  </a:lnTo>
                  <a:lnTo>
                    <a:pt x="227" y="835"/>
                  </a:lnTo>
                  <a:lnTo>
                    <a:pt x="227" y="834"/>
                  </a:lnTo>
                  <a:lnTo>
                    <a:pt x="227" y="833"/>
                  </a:lnTo>
                  <a:lnTo>
                    <a:pt x="226" y="833"/>
                  </a:lnTo>
                  <a:lnTo>
                    <a:pt x="226" y="834"/>
                  </a:lnTo>
                  <a:lnTo>
                    <a:pt x="225" y="834"/>
                  </a:lnTo>
                  <a:lnTo>
                    <a:pt x="224" y="834"/>
                  </a:lnTo>
                  <a:lnTo>
                    <a:pt x="224" y="833"/>
                  </a:lnTo>
                  <a:lnTo>
                    <a:pt x="225" y="833"/>
                  </a:lnTo>
                  <a:lnTo>
                    <a:pt x="225" y="832"/>
                  </a:lnTo>
                  <a:lnTo>
                    <a:pt x="226" y="831"/>
                  </a:lnTo>
                  <a:lnTo>
                    <a:pt x="226" y="830"/>
                  </a:lnTo>
                  <a:lnTo>
                    <a:pt x="227" y="830"/>
                  </a:lnTo>
                  <a:lnTo>
                    <a:pt x="227" y="831"/>
                  </a:lnTo>
                  <a:lnTo>
                    <a:pt x="227" y="832"/>
                  </a:lnTo>
                  <a:lnTo>
                    <a:pt x="228" y="832"/>
                  </a:lnTo>
                  <a:lnTo>
                    <a:pt x="228" y="831"/>
                  </a:lnTo>
                  <a:lnTo>
                    <a:pt x="229" y="831"/>
                  </a:lnTo>
                  <a:lnTo>
                    <a:pt x="230" y="831"/>
                  </a:lnTo>
                  <a:lnTo>
                    <a:pt x="230" y="832"/>
                  </a:lnTo>
                  <a:lnTo>
                    <a:pt x="229" y="832"/>
                  </a:lnTo>
                  <a:lnTo>
                    <a:pt x="229" y="833"/>
                  </a:lnTo>
                  <a:lnTo>
                    <a:pt x="228" y="834"/>
                  </a:lnTo>
                  <a:lnTo>
                    <a:pt x="229" y="834"/>
                  </a:lnTo>
                  <a:lnTo>
                    <a:pt x="229" y="833"/>
                  </a:lnTo>
                  <a:lnTo>
                    <a:pt x="230" y="833"/>
                  </a:lnTo>
                  <a:lnTo>
                    <a:pt x="230" y="834"/>
                  </a:lnTo>
                  <a:lnTo>
                    <a:pt x="232" y="834"/>
                  </a:lnTo>
                  <a:lnTo>
                    <a:pt x="232" y="833"/>
                  </a:lnTo>
                  <a:lnTo>
                    <a:pt x="233" y="834"/>
                  </a:lnTo>
                  <a:lnTo>
                    <a:pt x="235" y="834"/>
                  </a:lnTo>
                  <a:lnTo>
                    <a:pt x="236" y="834"/>
                  </a:lnTo>
                  <a:lnTo>
                    <a:pt x="237" y="834"/>
                  </a:lnTo>
                  <a:lnTo>
                    <a:pt x="237" y="833"/>
                  </a:lnTo>
                  <a:lnTo>
                    <a:pt x="237" y="832"/>
                  </a:lnTo>
                  <a:lnTo>
                    <a:pt x="238" y="832"/>
                  </a:lnTo>
                  <a:lnTo>
                    <a:pt x="239" y="833"/>
                  </a:lnTo>
                  <a:lnTo>
                    <a:pt x="240" y="833"/>
                  </a:lnTo>
                  <a:lnTo>
                    <a:pt x="240" y="834"/>
                  </a:lnTo>
                  <a:lnTo>
                    <a:pt x="241" y="835"/>
                  </a:lnTo>
                  <a:lnTo>
                    <a:pt x="242" y="835"/>
                  </a:lnTo>
                  <a:lnTo>
                    <a:pt x="242" y="834"/>
                  </a:lnTo>
                  <a:lnTo>
                    <a:pt x="242" y="833"/>
                  </a:lnTo>
                  <a:lnTo>
                    <a:pt x="241" y="833"/>
                  </a:lnTo>
                  <a:lnTo>
                    <a:pt x="240" y="833"/>
                  </a:lnTo>
                  <a:lnTo>
                    <a:pt x="240" y="832"/>
                  </a:lnTo>
                  <a:lnTo>
                    <a:pt x="239" y="832"/>
                  </a:lnTo>
                  <a:lnTo>
                    <a:pt x="239" y="831"/>
                  </a:lnTo>
                  <a:lnTo>
                    <a:pt x="238" y="831"/>
                  </a:lnTo>
                  <a:lnTo>
                    <a:pt x="238" y="830"/>
                  </a:lnTo>
                  <a:lnTo>
                    <a:pt x="238" y="828"/>
                  </a:lnTo>
                  <a:lnTo>
                    <a:pt x="238" y="826"/>
                  </a:lnTo>
                  <a:lnTo>
                    <a:pt x="239" y="826"/>
                  </a:lnTo>
                  <a:lnTo>
                    <a:pt x="239" y="825"/>
                  </a:lnTo>
                  <a:lnTo>
                    <a:pt x="238" y="825"/>
                  </a:lnTo>
                  <a:lnTo>
                    <a:pt x="238" y="826"/>
                  </a:lnTo>
                  <a:lnTo>
                    <a:pt x="237" y="826"/>
                  </a:lnTo>
                  <a:lnTo>
                    <a:pt x="237" y="825"/>
                  </a:lnTo>
                  <a:lnTo>
                    <a:pt x="237" y="824"/>
                  </a:lnTo>
                  <a:lnTo>
                    <a:pt x="238" y="824"/>
                  </a:lnTo>
                  <a:lnTo>
                    <a:pt x="238" y="823"/>
                  </a:lnTo>
                  <a:lnTo>
                    <a:pt x="237" y="823"/>
                  </a:lnTo>
                  <a:lnTo>
                    <a:pt x="237" y="824"/>
                  </a:lnTo>
                  <a:lnTo>
                    <a:pt x="236" y="824"/>
                  </a:lnTo>
                  <a:lnTo>
                    <a:pt x="233" y="824"/>
                  </a:lnTo>
                  <a:lnTo>
                    <a:pt x="233" y="823"/>
                  </a:lnTo>
                  <a:lnTo>
                    <a:pt x="233" y="822"/>
                  </a:lnTo>
                  <a:lnTo>
                    <a:pt x="232" y="822"/>
                  </a:lnTo>
                  <a:lnTo>
                    <a:pt x="232" y="823"/>
                  </a:lnTo>
                  <a:lnTo>
                    <a:pt x="232" y="824"/>
                  </a:lnTo>
                  <a:lnTo>
                    <a:pt x="230" y="824"/>
                  </a:lnTo>
                  <a:lnTo>
                    <a:pt x="229" y="826"/>
                  </a:lnTo>
                  <a:lnTo>
                    <a:pt x="228" y="826"/>
                  </a:lnTo>
                  <a:lnTo>
                    <a:pt x="227" y="828"/>
                  </a:lnTo>
                  <a:lnTo>
                    <a:pt x="226" y="828"/>
                  </a:lnTo>
                  <a:lnTo>
                    <a:pt x="227" y="826"/>
                  </a:lnTo>
                  <a:lnTo>
                    <a:pt x="227" y="825"/>
                  </a:lnTo>
                  <a:lnTo>
                    <a:pt x="227" y="824"/>
                  </a:lnTo>
                  <a:lnTo>
                    <a:pt x="226" y="824"/>
                  </a:lnTo>
                  <a:lnTo>
                    <a:pt x="226" y="825"/>
                  </a:lnTo>
                  <a:lnTo>
                    <a:pt x="225" y="825"/>
                  </a:lnTo>
                  <a:lnTo>
                    <a:pt x="225" y="826"/>
                  </a:lnTo>
                  <a:lnTo>
                    <a:pt x="225" y="828"/>
                  </a:lnTo>
                  <a:lnTo>
                    <a:pt x="224" y="828"/>
                  </a:lnTo>
                  <a:lnTo>
                    <a:pt x="224" y="831"/>
                  </a:lnTo>
                  <a:lnTo>
                    <a:pt x="224" y="832"/>
                  </a:lnTo>
                  <a:lnTo>
                    <a:pt x="222" y="833"/>
                  </a:lnTo>
                  <a:lnTo>
                    <a:pt x="222" y="834"/>
                  </a:lnTo>
                  <a:lnTo>
                    <a:pt x="221" y="834"/>
                  </a:lnTo>
                  <a:lnTo>
                    <a:pt x="221" y="835"/>
                  </a:lnTo>
                  <a:lnTo>
                    <a:pt x="221" y="836"/>
                  </a:lnTo>
                  <a:lnTo>
                    <a:pt x="220" y="837"/>
                  </a:lnTo>
                  <a:lnTo>
                    <a:pt x="219" y="837"/>
                  </a:lnTo>
                  <a:lnTo>
                    <a:pt x="219" y="838"/>
                  </a:lnTo>
                  <a:lnTo>
                    <a:pt x="219" y="839"/>
                  </a:lnTo>
                  <a:lnTo>
                    <a:pt x="218" y="839"/>
                  </a:lnTo>
                  <a:lnTo>
                    <a:pt x="218" y="838"/>
                  </a:lnTo>
                  <a:lnTo>
                    <a:pt x="218" y="837"/>
                  </a:lnTo>
                  <a:lnTo>
                    <a:pt x="217" y="837"/>
                  </a:lnTo>
                  <a:lnTo>
                    <a:pt x="217" y="836"/>
                  </a:lnTo>
                  <a:lnTo>
                    <a:pt x="217" y="835"/>
                  </a:lnTo>
                  <a:lnTo>
                    <a:pt x="217" y="834"/>
                  </a:lnTo>
                  <a:lnTo>
                    <a:pt x="217" y="833"/>
                  </a:lnTo>
                  <a:lnTo>
                    <a:pt x="217" y="832"/>
                  </a:lnTo>
                  <a:lnTo>
                    <a:pt x="217" y="831"/>
                  </a:lnTo>
                  <a:lnTo>
                    <a:pt x="218" y="830"/>
                  </a:lnTo>
                  <a:lnTo>
                    <a:pt x="217" y="830"/>
                  </a:lnTo>
                  <a:lnTo>
                    <a:pt x="217" y="828"/>
                  </a:lnTo>
                  <a:lnTo>
                    <a:pt x="217" y="826"/>
                  </a:lnTo>
                  <a:lnTo>
                    <a:pt x="217" y="825"/>
                  </a:lnTo>
                  <a:lnTo>
                    <a:pt x="218" y="825"/>
                  </a:lnTo>
                  <a:lnTo>
                    <a:pt x="219" y="825"/>
                  </a:lnTo>
                  <a:lnTo>
                    <a:pt x="219" y="824"/>
                  </a:lnTo>
                  <a:lnTo>
                    <a:pt x="219" y="823"/>
                  </a:lnTo>
                  <a:lnTo>
                    <a:pt x="219" y="822"/>
                  </a:lnTo>
                  <a:lnTo>
                    <a:pt x="218" y="822"/>
                  </a:lnTo>
                  <a:lnTo>
                    <a:pt x="218" y="823"/>
                  </a:lnTo>
                  <a:lnTo>
                    <a:pt x="217" y="823"/>
                  </a:lnTo>
                  <a:lnTo>
                    <a:pt x="217" y="822"/>
                  </a:lnTo>
                  <a:lnTo>
                    <a:pt x="215" y="822"/>
                  </a:lnTo>
                  <a:lnTo>
                    <a:pt x="215" y="821"/>
                  </a:lnTo>
                  <a:lnTo>
                    <a:pt x="217" y="821"/>
                  </a:lnTo>
                  <a:lnTo>
                    <a:pt x="218" y="821"/>
                  </a:lnTo>
                  <a:lnTo>
                    <a:pt x="218" y="820"/>
                  </a:lnTo>
                  <a:lnTo>
                    <a:pt x="217" y="820"/>
                  </a:lnTo>
                  <a:lnTo>
                    <a:pt x="218" y="819"/>
                  </a:lnTo>
                  <a:lnTo>
                    <a:pt x="217" y="819"/>
                  </a:lnTo>
                  <a:lnTo>
                    <a:pt x="217" y="818"/>
                  </a:lnTo>
                  <a:lnTo>
                    <a:pt x="215" y="818"/>
                  </a:lnTo>
                  <a:lnTo>
                    <a:pt x="215" y="816"/>
                  </a:lnTo>
                  <a:lnTo>
                    <a:pt x="217" y="816"/>
                  </a:lnTo>
                  <a:lnTo>
                    <a:pt x="217" y="815"/>
                  </a:lnTo>
                  <a:lnTo>
                    <a:pt x="217" y="814"/>
                  </a:lnTo>
                  <a:lnTo>
                    <a:pt x="218" y="813"/>
                  </a:lnTo>
                  <a:lnTo>
                    <a:pt x="218" y="811"/>
                  </a:lnTo>
                  <a:lnTo>
                    <a:pt x="217" y="813"/>
                  </a:lnTo>
                  <a:lnTo>
                    <a:pt x="217" y="814"/>
                  </a:lnTo>
                  <a:lnTo>
                    <a:pt x="215" y="814"/>
                  </a:lnTo>
                  <a:lnTo>
                    <a:pt x="215" y="813"/>
                  </a:lnTo>
                  <a:lnTo>
                    <a:pt x="217" y="811"/>
                  </a:lnTo>
                  <a:lnTo>
                    <a:pt x="215" y="811"/>
                  </a:lnTo>
                  <a:lnTo>
                    <a:pt x="214" y="811"/>
                  </a:lnTo>
                  <a:lnTo>
                    <a:pt x="215" y="810"/>
                  </a:lnTo>
                  <a:lnTo>
                    <a:pt x="214" y="810"/>
                  </a:lnTo>
                  <a:lnTo>
                    <a:pt x="214" y="809"/>
                  </a:lnTo>
                  <a:lnTo>
                    <a:pt x="215" y="809"/>
                  </a:lnTo>
                  <a:lnTo>
                    <a:pt x="217" y="808"/>
                  </a:lnTo>
                  <a:lnTo>
                    <a:pt x="218" y="807"/>
                  </a:lnTo>
                  <a:lnTo>
                    <a:pt x="219" y="807"/>
                  </a:lnTo>
                  <a:lnTo>
                    <a:pt x="219" y="805"/>
                  </a:lnTo>
                  <a:lnTo>
                    <a:pt x="220" y="805"/>
                  </a:lnTo>
                  <a:lnTo>
                    <a:pt x="220" y="804"/>
                  </a:lnTo>
                  <a:lnTo>
                    <a:pt x="219" y="804"/>
                  </a:lnTo>
                  <a:lnTo>
                    <a:pt x="219" y="805"/>
                  </a:lnTo>
                  <a:lnTo>
                    <a:pt x="218" y="805"/>
                  </a:lnTo>
                  <a:lnTo>
                    <a:pt x="218" y="807"/>
                  </a:lnTo>
                  <a:lnTo>
                    <a:pt x="217" y="807"/>
                  </a:lnTo>
                  <a:lnTo>
                    <a:pt x="215" y="808"/>
                  </a:lnTo>
                  <a:lnTo>
                    <a:pt x="214" y="808"/>
                  </a:lnTo>
                  <a:lnTo>
                    <a:pt x="213" y="809"/>
                  </a:lnTo>
                  <a:lnTo>
                    <a:pt x="213" y="808"/>
                  </a:lnTo>
                  <a:lnTo>
                    <a:pt x="213" y="807"/>
                  </a:lnTo>
                  <a:lnTo>
                    <a:pt x="212" y="808"/>
                  </a:lnTo>
                  <a:lnTo>
                    <a:pt x="212" y="807"/>
                  </a:lnTo>
                  <a:lnTo>
                    <a:pt x="212" y="805"/>
                  </a:lnTo>
                  <a:lnTo>
                    <a:pt x="213" y="804"/>
                  </a:lnTo>
                  <a:lnTo>
                    <a:pt x="212" y="804"/>
                  </a:lnTo>
                  <a:lnTo>
                    <a:pt x="212" y="805"/>
                  </a:lnTo>
                  <a:lnTo>
                    <a:pt x="210" y="807"/>
                  </a:lnTo>
                  <a:lnTo>
                    <a:pt x="210" y="805"/>
                  </a:lnTo>
                  <a:lnTo>
                    <a:pt x="209" y="805"/>
                  </a:lnTo>
                  <a:lnTo>
                    <a:pt x="209" y="804"/>
                  </a:lnTo>
                  <a:lnTo>
                    <a:pt x="210" y="804"/>
                  </a:lnTo>
                  <a:lnTo>
                    <a:pt x="212" y="803"/>
                  </a:lnTo>
                  <a:lnTo>
                    <a:pt x="212" y="802"/>
                  </a:lnTo>
                  <a:lnTo>
                    <a:pt x="210" y="803"/>
                  </a:lnTo>
                  <a:lnTo>
                    <a:pt x="210" y="802"/>
                  </a:lnTo>
                  <a:lnTo>
                    <a:pt x="212" y="801"/>
                  </a:lnTo>
                  <a:lnTo>
                    <a:pt x="210" y="801"/>
                  </a:lnTo>
                  <a:lnTo>
                    <a:pt x="209" y="802"/>
                  </a:lnTo>
                  <a:lnTo>
                    <a:pt x="208" y="802"/>
                  </a:lnTo>
                  <a:lnTo>
                    <a:pt x="206" y="802"/>
                  </a:lnTo>
                  <a:lnTo>
                    <a:pt x="206" y="801"/>
                  </a:lnTo>
                  <a:lnTo>
                    <a:pt x="206" y="800"/>
                  </a:lnTo>
                  <a:lnTo>
                    <a:pt x="207" y="800"/>
                  </a:lnTo>
                  <a:lnTo>
                    <a:pt x="207" y="799"/>
                  </a:lnTo>
                  <a:lnTo>
                    <a:pt x="207" y="798"/>
                  </a:lnTo>
                  <a:lnTo>
                    <a:pt x="206" y="798"/>
                  </a:lnTo>
                  <a:lnTo>
                    <a:pt x="206" y="796"/>
                  </a:lnTo>
                  <a:lnTo>
                    <a:pt x="205" y="796"/>
                  </a:lnTo>
                  <a:lnTo>
                    <a:pt x="204" y="796"/>
                  </a:lnTo>
                  <a:lnTo>
                    <a:pt x="204" y="795"/>
                  </a:lnTo>
                  <a:lnTo>
                    <a:pt x="204" y="793"/>
                  </a:lnTo>
                  <a:lnTo>
                    <a:pt x="204" y="792"/>
                  </a:lnTo>
                  <a:lnTo>
                    <a:pt x="207" y="790"/>
                  </a:lnTo>
                  <a:lnTo>
                    <a:pt x="208" y="790"/>
                  </a:lnTo>
                  <a:lnTo>
                    <a:pt x="210" y="788"/>
                  </a:lnTo>
                  <a:lnTo>
                    <a:pt x="210" y="787"/>
                  </a:lnTo>
                  <a:lnTo>
                    <a:pt x="210" y="786"/>
                  </a:lnTo>
                  <a:lnTo>
                    <a:pt x="213" y="785"/>
                  </a:lnTo>
                  <a:lnTo>
                    <a:pt x="214" y="784"/>
                  </a:lnTo>
                  <a:lnTo>
                    <a:pt x="215" y="784"/>
                  </a:lnTo>
                  <a:lnTo>
                    <a:pt x="218" y="782"/>
                  </a:lnTo>
                  <a:lnTo>
                    <a:pt x="219" y="782"/>
                  </a:lnTo>
                  <a:lnTo>
                    <a:pt x="219" y="780"/>
                  </a:lnTo>
                  <a:lnTo>
                    <a:pt x="218" y="780"/>
                  </a:lnTo>
                  <a:lnTo>
                    <a:pt x="218" y="779"/>
                  </a:lnTo>
                  <a:lnTo>
                    <a:pt x="219" y="779"/>
                  </a:lnTo>
                  <a:lnTo>
                    <a:pt x="219" y="778"/>
                  </a:lnTo>
                  <a:lnTo>
                    <a:pt x="219" y="777"/>
                  </a:lnTo>
                  <a:lnTo>
                    <a:pt x="220" y="777"/>
                  </a:lnTo>
                  <a:lnTo>
                    <a:pt x="221" y="777"/>
                  </a:lnTo>
                  <a:lnTo>
                    <a:pt x="222" y="776"/>
                  </a:lnTo>
                  <a:lnTo>
                    <a:pt x="224" y="776"/>
                  </a:lnTo>
                  <a:lnTo>
                    <a:pt x="224" y="775"/>
                  </a:lnTo>
                  <a:lnTo>
                    <a:pt x="224" y="774"/>
                  </a:lnTo>
                  <a:lnTo>
                    <a:pt x="225" y="774"/>
                  </a:lnTo>
                  <a:lnTo>
                    <a:pt x="226" y="773"/>
                  </a:lnTo>
                  <a:lnTo>
                    <a:pt x="227" y="773"/>
                  </a:lnTo>
                  <a:lnTo>
                    <a:pt x="227" y="771"/>
                  </a:lnTo>
                  <a:lnTo>
                    <a:pt x="228" y="771"/>
                  </a:lnTo>
                  <a:lnTo>
                    <a:pt x="229" y="773"/>
                  </a:lnTo>
                  <a:lnTo>
                    <a:pt x="230" y="773"/>
                  </a:lnTo>
                  <a:lnTo>
                    <a:pt x="232" y="773"/>
                  </a:lnTo>
                  <a:lnTo>
                    <a:pt x="233" y="773"/>
                  </a:lnTo>
                  <a:lnTo>
                    <a:pt x="232" y="771"/>
                  </a:lnTo>
                  <a:lnTo>
                    <a:pt x="230" y="773"/>
                  </a:lnTo>
                  <a:lnTo>
                    <a:pt x="228" y="770"/>
                  </a:lnTo>
                  <a:lnTo>
                    <a:pt x="229" y="769"/>
                  </a:lnTo>
                  <a:lnTo>
                    <a:pt x="230" y="769"/>
                  </a:lnTo>
                  <a:lnTo>
                    <a:pt x="232" y="768"/>
                  </a:lnTo>
                  <a:lnTo>
                    <a:pt x="233" y="768"/>
                  </a:lnTo>
                  <a:lnTo>
                    <a:pt x="233" y="766"/>
                  </a:lnTo>
                  <a:lnTo>
                    <a:pt x="232" y="768"/>
                  </a:lnTo>
                  <a:lnTo>
                    <a:pt x="230" y="768"/>
                  </a:lnTo>
                  <a:lnTo>
                    <a:pt x="229" y="769"/>
                  </a:lnTo>
                  <a:lnTo>
                    <a:pt x="227" y="770"/>
                  </a:lnTo>
                  <a:lnTo>
                    <a:pt x="226" y="770"/>
                  </a:lnTo>
                  <a:lnTo>
                    <a:pt x="225" y="771"/>
                  </a:lnTo>
                  <a:lnTo>
                    <a:pt x="225" y="773"/>
                  </a:lnTo>
                  <a:lnTo>
                    <a:pt x="224" y="773"/>
                  </a:lnTo>
                  <a:lnTo>
                    <a:pt x="221" y="775"/>
                  </a:lnTo>
                  <a:lnTo>
                    <a:pt x="219" y="777"/>
                  </a:lnTo>
                  <a:lnTo>
                    <a:pt x="218" y="778"/>
                  </a:lnTo>
                  <a:lnTo>
                    <a:pt x="218" y="779"/>
                  </a:lnTo>
                  <a:lnTo>
                    <a:pt x="217" y="780"/>
                  </a:lnTo>
                  <a:lnTo>
                    <a:pt x="215" y="782"/>
                  </a:lnTo>
                  <a:lnTo>
                    <a:pt x="210" y="786"/>
                  </a:lnTo>
                  <a:lnTo>
                    <a:pt x="209" y="788"/>
                  </a:lnTo>
                  <a:lnTo>
                    <a:pt x="208" y="789"/>
                  </a:lnTo>
                  <a:lnTo>
                    <a:pt x="205" y="791"/>
                  </a:lnTo>
                  <a:lnTo>
                    <a:pt x="204" y="791"/>
                  </a:lnTo>
                  <a:lnTo>
                    <a:pt x="202" y="791"/>
                  </a:lnTo>
                  <a:lnTo>
                    <a:pt x="203" y="790"/>
                  </a:lnTo>
                  <a:lnTo>
                    <a:pt x="202" y="790"/>
                  </a:lnTo>
                  <a:lnTo>
                    <a:pt x="203" y="789"/>
                  </a:lnTo>
                  <a:lnTo>
                    <a:pt x="203" y="788"/>
                  </a:lnTo>
                  <a:lnTo>
                    <a:pt x="205" y="788"/>
                  </a:lnTo>
                  <a:lnTo>
                    <a:pt x="207" y="787"/>
                  </a:lnTo>
                  <a:lnTo>
                    <a:pt x="206" y="787"/>
                  </a:lnTo>
                  <a:lnTo>
                    <a:pt x="205" y="787"/>
                  </a:lnTo>
                  <a:lnTo>
                    <a:pt x="204" y="787"/>
                  </a:lnTo>
                  <a:lnTo>
                    <a:pt x="203" y="788"/>
                  </a:lnTo>
                  <a:lnTo>
                    <a:pt x="202" y="788"/>
                  </a:lnTo>
                  <a:lnTo>
                    <a:pt x="202" y="787"/>
                  </a:lnTo>
                  <a:lnTo>
                    <a:pt x="202" y="786"/>
                  </a:lnTo>
                  <a:lnTo>
                    <a:pt x="202" y="785"/>
                  </a:lnTo>
                  <a:lnTo>
                    <a:pt x="202" y="784"/>
                  </a:lnTo>
                  <a:lnTo>
                    <a:pt x="203" y="784"/>
                  </a:lnTo>
                  <a:lnTo>
                    <a:pt x="203" y="782"/>
                  </a:lnTo>
                  <a:lnTo>
                    <a:pt x="202" y="784"/>
                  </a:lnTo>
                  <a:lnTo>
                    <a:pt x="202" y="782"/>
                  </a:lnTo>
                  <a:lnTo>
                    <a:pt x="202" y="780"/>
                  </a:lnTo>
                  <a:lnTo>
                    <a:pt x="203" y="780"/>
                  </a:lnTo>
                  <a:lnTo>
                    <a:pt x="204" y="780"/>
                  </a:lnTo>
                  <a:lnTo>
                    <a:pt x="205" y="780"/>
                  </a:lnTo>
                  <a:lnTo>
                    <a:pt x="206" y="782"/>
                  </a:lnTo>
                  <a:lnTo>
                    <a:pt x="206" y="780"/>
                  </a:lnTo>
                  <a:lnTo>
                    <a:pt x="208" y="779"/>
                  </a:lnTo>
                  <a:lnTo>
                    <a:pt x="207" y="779"/>
                  </a:lnTo>
                  <a:lnTo>
                    <a:pt x="206" y="779"/>
                  </a:lnTo>
                  <a:lnTo>
                    <a:pt x="205" y="779"/>
                  </a:lnTo>
                  <a:lnTo>
                    <a:pt x="204" y="779"/>
                  </a:lnTo>
                  <a:lnTo>
                    <a:pt x="204" y="778"/>
                  </a:lnTo>
                  <a:lnTo>
                    <a:pt x="204" y="777"/>
                  </a:lnTo>
                  <a:lnTo>
                    <a:pt x="205" y="776"/>
                  </a:lnTo>
                  <a:lnTo>
                    <a:pt x="206" y="776"/>
                  </a:lnTo>
                  <a:lnTo>
                    <a:pt x="206" y="775"/>
                  </a:lnTo>
                  <a:lnTo>
                    <a:pt x="207" y="775"/>
                  </a:lnTo>
                  <a:lnTo>
                    <a:pt x="208" y="775"/>
                  </a:lnTo>
                  <a:lnTo>
                    <a:pt x="209" y="775"/>
                  </a:lnTo>
                  <a:lnTo>
                    <a:pt x="208" y="776"/>
                  </a:lnTo>
                  <a:lnTo>
                    <a:pt x="207" y="776"/>
                  </a:lnTo>
                  <a:lnTo>
                    <a:pt x="207" y="777"/>
                  </a:lnTo>
                  <a:lnTo>
                    <a:pt x="209" y="776"/>
                  </a:lnTo>
                  <a:lnTo>
                    <a:pt x="210" y="776"/>
                  </a:lnTo>
                  <a:lnTo>
                    <a:pt x="212" y="776"/>
                  </a:lnTo>
                  <a:lnTo>
                    <a:pt x="212" y="775"/>
                  </a:lnTo>
                  <a:lnTo>
                    <a:pt x="210" y="775"/>
                  </a:lnTo>
                  <a:lnTo>
                    <a:pt x="209" y="775"/>
                  </a:lnTo>
                  <a:lnTo>
                    <a:pt x="210" y="774"/>
                  </a:lnTo>
                  <a:lnTo>
                    <a:pt x="212" y="774"/>
                  </a:lnTo>
                  <a:lnTo>
                    <a:pt x="212" y="773"/>
                  </a:lnTo>
                  <a:lnTo>
                    <a:pt x="213" y="773"/>
                  </a:lnTo>
                  <a:lnTo>
                    <a:pt x="214" y="773"/>
                  </a:lnTo>
                  <a:lnTo>
                    <a:pt x="214" y="771"/>
                  </a:lnTo>
                  <a:lnTo>
                    <a:pt x="215" y="771"/>
                  </a:lnTo>
                  <a:lnTo>
                    <a:pt x="215" y="770"/>
                  </a:lnTo>
                  <a:lnTo>
                    <a:pt x="214" y="770"/>
                  </a:lnTo>
                  <a:lnTo>
                    <a:pt x="213" y="770"/>
                  </a:lnTo>
                  <a:lnTo>
                    <a:pt x="213" y="769"/>
                  </a:lnTo>
                  <a:lnTo>
                    <a:pt x="212" y="770"/>
                  </a:lnTo>
                  <a:lnTo>
                    <a:pt x="209" y="771"/>
                  </a:lnTo>
                  <a:lnTo>
                    <a:pt x="209" y="770"/>
                  </a:lnTo>
                  <a:lnTo>
                    <a:pt x="207" y="770"/>
                  </a:lnTo>
                  <a:lnTo>
                    <a:pt x="204" y="770"/>
                  </a:lnTo>
                  <a:lnTo>
                    <a:pt x="202" y="770"/>
                  </a:lnTo>
                  <a:lnTo>
                    <a:pt x="199" y="769"/>
                  </a:lnTo>
                  <a:lnTo>
                    <a:pt x="198" y="769"/>
                  </a:lnTo>
                  <a:lnTo>
                    <a:pt x="198" y="768"/>
                  </a:lnTo>
                  <a:lnTo>
                    <a:pt x="198" y="766"/>
                  </a:lnTo>
                  <a:lnTo>
                    <a:pt x="199" y="766"/>
                  </a:lnTo>
                  <a:lnTo>
                    <a:pt x="202" y="766"/>
                  </a:lnTo>
                  <a:lnTo>
                    <a:pt x="204" y="765"/>
                  </a:lnTo>
                  <a:lnTo>
                    <a:pt x="203" y="765"/>
                  </a:lnTo>
                  <a:lnTo>
                    <a:pt x="197" y="766"/>
                  </a:lnTo>
                  <a:lnTo>
                    <a:pt x="197" y="765"/>
                  </a:lnTo>
                  <a:lnTo>
                    <a:pt x="198" y="765"/>
                  </a:lnTo>
                  <a:lnTo>
                    <a:pt x="198" y="764"/>
                  </a:lnTo>
                  <a:lnTo>
                    <a:pt x="198" y="763"/>
                  </a:lnTo>
                  <a:lnTo>
                    <a:pt x="199" y="763"/>
                  </a:lnTo>
                  <a:lnTo>
                    <a:pt x="203" y="763"/>
                  </a:lnTo>
                  <a:lnTo>
                    <a:pt x="202" y="762"/>
                  </a:lnTo>
                  <a:lnTo>
                    <a:pt x="203" y="762"/>
                  </a:lnTo>
                  <a:lnTo>
                    <a:pt x="204" y="762"/>
                  </a:lnTo>
                  <a:lnTo>
                    <a:pt x="205" y="762"/>
                  </a:lnTo>
                  <a:lnTo>
                    <a:pt x="207" y="762"/>
                  </a:lnTo>
                  <a:lnTo>
                    <a:pt x="207" y="761"/>
                  </a:lnTo>
                  <a:lnTo>
                    <a:pt x="208" y="761"/>
                  </a:lnTo>
                  <a:lnTo>
                    <a:pt x="209" y="761"/>
                  </a:lnTo>
                  <a:lnTo>
                    <a:pt x="212" y="759"/>
                  </a:lnTo>
                  <a:lnTo>
                    <a:pt x="213" y="759"/>
                  </a:lnTo>
                  <a:lnTo>
                    <a:pt x="214" y="759"/>
                  </a:lnTo>
                  <a:lnTo>
                    <a:pt x="215" y="758"/>
                  </a:lnTo>
                  <a:lnTo>
                    <a:pt x="217" y="758"/>
                  </a:lnTo>
                  <a:lnTo>
                    <a:pt x="218" y="759"/>
                  </a:lnTo>
                  <a:lnTo>
                    <a:pt x="222" y="759"/>
                  </a:lnTo>
                  <a:lnTo>
                    <a:pt x="224" y="759"/>
                  </a:lnTo>
                  <a:lnTo>
                    <a:pt x="224" y="761"/>
                  </a:lnTo>
                  <a:lnTo>
                    <a:pt x="224" y="762"/>
                  </a:lnTo>
                  <a:lnTo>
                    <a:pt x="225" y="762"/>
                  </a:lnTo>
                  <a:lnTo>
                    <a:pt x="225" y="764"/>
                  </a:lnTo>
                  <a:lnTo>
                    <a:pt x="226" y="764"/>
                  </a:lnTo>
                  <a:lnTo>
                    <a:pt x="227" y="765"/>
                  </a:lnTo>
                  <a:lnTo>
                    <a:pt x="228" y="764"/>
                  </a:lnTo>
                  <a:lnTo>
                    <a:pt x="229" y="764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5" y="763"/>
                  </a:lnTo>
                  <a:lnTo>
                    <a:pt x="233" y="762"/>
                  </a:lnTo>
                  <a:lnTo>
                    <a:pt x="230" y="763"/>
                  </a:lnTo>
                  <a:lnTo>
                    <a:pt x="227" y="764"/>
                  </a:lnTo>
                  <a:lnTo>
                    <a:pt x="226" y="764"/>
                  </a:lnTo>
                  <a:lnTo>
                    <a:pt x="225" y="762"/>
                  </a:lnTo>
                  <a:lnTo>
                    <a:pt x="225" y="761"/>
                  </a:lnTo>
                  <a:lnTo>
                    <a:pt x="224" y="759"/>
                  </a:lnTo>
                  <a:lnTo>
                    <a:pt x="224" y="758"/>
                  </a:lnTo>
                  <a:lnTo>
                    <a:pt x="226" y="758"/>
                  </a:lnTo>
                  <a:lnTo>
                    <a:pt x="226" y="757"/>
                  </a:lnTo>
                  <a:lnTo>
                    <a:pt x="222" y="757"/>
                  </a:lnTo>
                  <a:lnTo>
                    <a:pt x="219" y="758"/>
                  </a:lnTo>
                  <a:lnTo>
                    <a:pt x="218" y="758"/>
                  </a:lnTo>
                  <a:lnTo>
                    <a:pt x="217" y="757"/>
                  </a:lnTo>
                  <a:lnTo>
                    <a:pt x="214" y="758"/>
                  </a:lnTo>
                  <a:lnTo>
                    <a:pt x="213" y="758"/>
                  </a:lnTo>
                  <a:lnTo>
                    <a:pt x="212" y="758"/>
                  </a:lnTo>
                  <a:lnTo>
                    <a:pt x="212" y="759"/>
                  </a:lnTo>
                  <a:lnTo>
                    <a:pt x="209" y="759"/>
                  </a:lnTo>
                  <a:lnTo>
                    <a:pt x="207" y="761"/>
                  </a:lnTo>
                  <a:lnTo>
                    <a:pt x="206" y="761"/>
                  </a:lnTo>
                  <a:lnTo>
                    <a:pt x="206" y="759"/>
                  </a:lnTo>
                  <a:lnTo>
                    <a:pt x="205" y="759"/>
                  </a:lnTo>
                  <a:lnTo>
                    <a:pt x="205" y="761"/>
                  </a:lnTo>
                  <a:lnTo>
                    <a:pt x="204" y="761"/>
                  </a:lnTo>
                  <a:lnTo>
                    <a:pt x="203" y="761"/>
                  </a:lnTo>
                  <a:lnTo>
                    <a:pt x="202" y="762"/>
                  </a:lnTo>
                  <a:lnTo>
                    <a:pt x="199" y="763"/>
                  </a:lnTo>
                  <a:lnTo>
                    <a:pt x="199" y="762"/>
                  </a:lnTo>
                  <a:lnTo>
                    <a:pt x="198" y="762"/>
                  </a:lnTo>
                  <a:lnTo>
                    <a:pt x="198" y="761"/>
                  </a:lnTo>
                  <a:lnTo>
                    <a:pt x="198" y="759"/>
                  </a:lnTo>
                  <a:lnTo>
                    <a:pt x="198" y="758"/>
                  </a:lnTo>
                  <a:lnTo>
                    <a:pt x="199" y="757"/>
                  </a:lnTo>
                  <a:lnTo>
                    <a:pt x="199" y="756"/>
                  </a:lnTo>
                  <a:lnTo>
                    <a:pt x="202" y="756"/>
                  </a:lnTo>
                  <a:lnTo>
                    <a:pt x="202" y="755"/>
                  </a:lnTo>
                  <a:lnTo>
                    <a:pt x="202" y="754"/>
                  </a:lnTo>
                  <a:lnTo>
                    <a:pt x="199" y="755"/>
                  </a:lnTo>
                  <a:lnTo>
                    <a:pt x="199" y="754"/>
                  </a:lnTo>
                  <a:lnTo>
                    <a:pt x="199" y="753"/>
                  </a:lnTo>
                  <a:lnTo>
                    <a:pt x="199" y="751"/>
                  </a:lnTo>
                  <a:lnTo>
                    <a:pt x="202" y="751"/>
                  </a:lnTo>
                  <a:lnTo>
                    <a:pt x="203" y="751"/>
                  </a:lnTo>
                  <a:lnTo>
                    <a:pt x="203" y="750"/>
                  </a:lnTo>
                  <a:lnTo>
                    <a:pt x="203" y="748"/>
                  </a:lnTo>
                  <a:lnTo>
                    <a:pt x="203" y="747"/>
                  </a:lnTo>
                  <a:lnTo>
                    <a:pt x="202" y="747"/>
                  </a:lnTo>
                  <a:lnTo>
                    <a:pt x="202" y="746"/>
                  </a:lnTo>
                  <a:lnTo>
                    <a:pt x="202" y="745"/>
                  </a:lnTo>
                  <a:lnTo>
                    <a:pt x="203" y="745"/>
                  </a:lnTo>
                  <a:lnTo>
                    <a:pt x="204" y="745"/>
                  </a:lnTo>
                  <a:lnTo>
                    <a:pt x="204" y="746"/>
                  </a:lnTo>
                  <a:lnTo>
                    <a:pt x="205" y="746"/>
                  </a:lnTo>
                  <a:lnTo>
                    <a:pt x="204" y="745"/>
                  </a:lnTo>
                  <a:lnTo>
                    <a:pt x="204" y="744"/>
                  </a:lnTo>
                  <a:lnTo>
                    <a:pt x="205" y="744"/>
                  </a:lnTo>
                  <a:lnTo>
                    <a:pt x="205" y="745"/>
                  </a:lnTo>
                  <a:lnTo>
                    <a:pt x="206" y="744"/>
                  </a:lnTo>
                  <a:lnTo>
                    <a:pt x="207" y="744"/>
                  </a:lnTo>
                  <a:lnTo>
                    <a:pt x="206" y="743"/>
                  </a:lnTo>
                  <a:lnTo>
                    <a:pt x="206" y="744"/>
                  </a:lnTo>
                  <a:lnTo>
                    <a:pt x="205" y="744"/>
                  </a:lnTo>
                  <a:lnTo>
                    <a:pt x="205" y="743"/>
                  </a:lnTo>
                  <a:lnTo>
                    <a:pt x="205" y="742"/>
                  </a:lnTo>
                  <a:lnTo>
                    <a:pt x="205" y="741"/>
                  </a:lnTo>
                  <a:lnTo>
                    <a:pt x="206" y="741"/>
                  </a:lnTo>
                  <a:lnTo>
                    <a:pt x="206" y="740"/>
                  </a:lnTo>
                  <a:lnTo>
                    <a:pt x="207" y="740"/>
                  </a:lnTo>
                  <a:lnTo>
                    <a:pt x="210" y="742"/>
                  </a:lnTo>
                  <a:lnTo>
                    <a:pt x="209" y="741"/>
                  </a:lnTo>
                  <a:lnTo>
                    <a:pt x="208" y="740"/>
                  </a:lnTo>
                  <a:lnTo>
                    <a:pt x="206" y="739"/>
                  </a:lnTo>
                  <a:lnTo>
                    <a:pt x="206" y="738"/>
                  </a:lnTo>
                  <a:lnTo>
                    <a:pt x="207" y="738"/>
                  </a:lnTo>
                  <a:lnTo>
                    <a:pt x="207" y="735"/>
                  </a:lnTo>
                  <a:lnTo>
                    <a:pt x="208" y="738"/>
                  </a:lnTo>
                  <a:lnTo>
                    <a:pt x="209" y="738"/>
                  </a:lnTo>
                  <a:lnTo>
                    <a:pt x="210" y="739"/>
                  </a:lnTo>
                  <a:lnTo>
                    <a:pt x="212" y="739"/>
                  </a:lnTo>
                  <a:lnTo>
                    <a:pt x="213" y="739"/>
                  </a:lnTo>
                  <a:lnTo>
                    <a:pt x="213" y="740"/>
                  </a:lnTo>
                  <a:lnTo>
                    <a:pt x="214" y="740"/>
                  </a:lnTo>
                  <a:lnTo>
                    <a:pt x="213" y="739"/>
                  </a:lnTo>
                  <a:lnTo>
                    <a:pt x="213" y="738"/>
                  </a:lnTo>
                  <a:lnTo>
                    <a:pt x="214" y="738"/>
                  </a:lnTo>
                  <a:lnTo>
                    <a:pt x="215" y="738"/>
                  </a:lnTo>
                  <a:lnTo>
                    <a:pt x="215" y="739"/>
                  </a:lnTo>
                  <a:lnTo>
                    <a:pt x="217" y="739"/>
                  </a:lnTo>
                  <a:lnTo>
                    <a:pt x="218" y="739"/>
                  </a:lnTo>
                  <a:lnTo>
                    <a:pt x="218" y="740"/>
                  </a:lnTo>
                  <a:lnTo>
                    <a:pt x="219" y="740"/>
                  </a:lnTo>
                  <a:lnTo>
                    <a:pt x="222" y="740"/>
                  </a:lnTo>
                  <a:lnTo>
                    <a:pt x="226" y="740"/>
                  </a:lnTo>
                  <a:lnTo>
                    <a:pt x="227" y="740"/>
                  </a:lnTo>
                  <a:lnTo>
                    <a:pt x="227" y="741"/>
                  </a:lnTo>
                  <a:lnTo>
                    <a:pt x="228" y="741"/>
                  </a:lnTo>
                  <a:lnTo>
                    <a:pt x="229" y="742"/>
                  </a:lnTo>
                  <a:lnTo>
                    <a:pt x="232" y="742"/>
                  </a:lnTo>
                  <a:lnTo>
                    <a:pt x="232" y="743"/>
                  </a:lnTo>
                  <a:lnTo>
                    <a:pt x="233" y="744"/>
                  </a:lnTo>
                  <a:lnTo>
                    <a:pt x="232" y="744"/>
                  </a:lnTo>
                  <a:lnTo>
                    <a:pt x="230" y="744"/>
                  </a:lnTo>
                  <a:lnTo>
                    <a:pt x="229" y="745"/>
                  </a:lnTo>
                  <a:lnTo>
                    <a:pt x="230" y="745"/>
                  </a:lnTo>
                  <a:lnTo>
                    <a:pt x="230" y="744"/>
                  </a:lnTo>
                  <a:lnTo>
                    <a:pt x="232" y="745"/>
                  </a:lnTo>
                  <a:lnTo>
                    <a:pt x="232" y="746"/>
                  </a:lnTo>
                  <a:lnTo>
                    <a:pt x="235" y="746"/>
                  </a:lnTo>
                  <a:lnTo>
                    <a:pt x="236" y="746"/>
                  </a:lnTo>
                  <a:lnTo>
                    <a:pt x="237" y="745"/>
                  </a:lnTo>
                  <a:lnTo>
                    <a:pt x="236" y="745"/>
                  </a:lnTo>
                  <a:lnTo>
                    <a:pt x="235" y="745"/>
                  </a:lnTo>
                  <a:lnTo>
                    <a:pt x="235" y="744"/>
                  </a:lnTo>
                  <a:lnTo>
                    <a:pt x="233" y="744"/>
                  </a:lnTo>
                  <a:lnTo>
                    <a:pt x="233" y="743"/>
                  </a:lnTo>
                  <a:lnTo>
                    <a:pt x="235" y="743"/>
                  </a:lnTo>
                  <a:lnTo>
                    <a:pt x="237" y="744"/>
                  </a:lnTo>
                  <a:lnTo>
                    <a:pt x="237" y="743"/>
                  </a:lnTo>
                  <a:lnTo>
                    <a:pt x="236" y="743"/>
                  </a:lnTo>
                  <a:lnTo>
                    <a:pt x="235" y="743"/>
                  </a:lnTo>
                  <a:lnTo>
                    <a:pt x="233" y="742"/>
                  </a:lnTo>
                  <a:lnTo>
                    <a:pt x="233" y="741"/>
                  </a:lnTo>
                  <a:lnTo>
                    <a:pt x="232" y="742"/>
                  </a:lnTo>
                  <a:lnTo>
                    <a:pt x="232" y="741"/>
                  </a:lnTo>
                  <a:lnTo>
                    <a:pt x="230" y="741"/>
                  </a:lnTo>
                  <a:lnTo>
                    <a:pt x="229" y="740"/>
                  </a:lnTo>
                  <a:lnTo>
                    <a:pt x="228" y="740"/>
                  </a:lnTo>
                  <a:lnTo>
                    <a:pt x="228" y="739"/>
                  </a:lnTo>
                  <a:lnTo>
                    <a:pt x="227" y="739"/>
                  </a:lnTo>
                  <a:lnTo>
                    <a:pt x="227" y="738"/>
                  </a:lnTo>
                  <a:lnTo>
                    <a:pt x="226" y="738"/>
                  </a:lnTo>
                  <a:lnTo>
                    <a:pt x="225" y="738"/>
                  </a:lnTo>
                  <a:lnTo>
                    <a:pt x="225" y="735"/>
                  </a:lnTo>
                  <a:lnTo>
                    <a:pt x="228" y="735"/>
                  </a:lnTo>
                  <a:lnTo>
                    <a:pt x="228" y="734"/>
                  </a:lnTo>
                  <a:lnTo>
                    <a:pt x="227" y="734"/>
                  </a:lnTo>
                  <a:lnTo>
                    <a:pt x="226" y="734"/>
                  </a:lnTo>
                  <a:lnTo>
                    <a:pt x="225" y="734"/>
                  </a:lnTo>
                  <a:lnTo>
                    <a:pt x="225" y="733"/>
                  </a:lnTo>
                  <a:lnTo>
                    <a:pt x="226" y="733"/>
                  </a:lnTo>
                  <a:lnTo>
                    <a:pt x="227" y="733"/>
                  </a:lnTo>
                  <a:lnTo>
                    <a:pt x="227" y="732"/>
                  </a:lnTo>
                  <a:lnTo>
                    <a:pt x="227" y="731"/>
                  </a:lnTo>
                  <a:lnTo>
                    <a:pt x="227" y="730"/>
                  </a:lnTo>
                  <a:lnTo>
                    <a:pt x="228" y="729"/>
                  </a:lnTo>
                  <a:lnTo>
                    <a:pt x="229" y="729"/>
                  </a:lnTo>
                  <a:lnTo>
                    <a:pt x="229" y="728"/>
                  </a:lnTo>
                  <a:lnTo>
                    <a:pt x="230" y="728"/>
                  </a:lnTo>
                  <a:lnTo>
                    <a:pt x="229" y="727"/>
                  </a:lnTo>
                  <a:lnTo>
                    <a:pt x="226" y="730"/>
                  </a:lnTo>
                  <a:lnTo>
                    <a:pt x="225" y="730"/>
                  </a:lnTo>
                  <a:lnTo>
                    <a:pt x="224" y="730"/>
                  </a:lnTo>
                  <a:lnTo>
                    <a:pt x="222" y="729"/>
                  </a:lnTo>
                  <a:lnTo>
                    <a:pt x="221" y="730"/>
                  </a:lnTo>
                  <a:lnTo>
                    <a:pt x="222" y="730"/>
                  </a:lnTo>
                  <a:lnTo>
                    <a:pt x="224" y="731"/>
                  </a:lnTo>
                  <a:lnTo>
                    <a:pt x="225" y="731"/>
                  </a:lnTo>
                  <a:lnTo>
                    <a:pt x="226" y="731"/>
                  </a:lnTo>
                  <a:lnTo>
                    <a:pt x="226" y="732"/>
                  </a:lnTo>
                  <a:lnTo>
                    <a:pt x="225" y="733"/>
                  </a:lnTo>
                  <a:lnTo>
                    <a:pt x="221" y="733"/>
                  </a:lnTo>
                  <a:lnTo>
                    <a:pt x="220" y="734"/>
                  </a:lnTo>
                  <a:lnTo>
                    <a:pt x="218" y="734"/>
                  </a:lnTo>
                  <a:lnTo>
                    <a:pt x="217" y="734"/>
                  </a:lnTo>
                  <a:lnTo>
                    <a:pt x="215" y="734"/>
                  </a:lnTo>
                  <a:lnTo>
                    <a:pt x="215" y="735"/>
                  </a:lnTo>
                  <a:lnTo>
                    <a:pt x="213" y="735"/>
                  </a:lnTo>
                  <a:lnTo>
                    <a:pt x="213" y="734"/>
                  </a:lnTo>
                  <a:lnTo>
                    <a:pt x="212" y="733"/>
                  </a:lnTo>
                  <a:lnTo>
                    <a:pt x="212" y="734"/>
                  </a:lnTo>
                  <a:lnTo>
                    <a:pt x="210" y="734"/>
                  </a:lnTo>
                  <a:lnTo>
                    <a:pt x="209" y="734"/>
                  </a:lnTo>
                  <a:lnTo>
                    <a:pt x="209" y="733"/>
                  </a:lnTo>
                  <a:lnTo>
                    <a:pt x="210" y="732"/>
                  </a:lnTo>
                  <a:lnTo>
                    <a:pt x="212" y="732"/>
                  </a:lnTo>
                  <a:lnTo>
                    <a:pt x="212" y="731"/>
                  </a:lnTo>
                  <a:lnTo>
                    <a:pt x="210" y="732"/>
                  </a:lnTo>
                  <a:lnTo>
                    <a:pt x="209" y="732"/>
                  </a:lnTo>
                  <a:lnTo>
                    <a:pt x="207" y="733"/>
                  </a:lnTo>
                  <a:lnTo>
                    <a:pt x="206" y="733"/>
                  </a:lnTo>
                  <a:lnTo>
                    <a:pt x="206" y="732"/>
                  </a:lnTo>
                  <a:lnTo>
                    <a:pt x="207" y="732"/>
                  </a:lnTo>
                  <a:lnTo>
                    <a:pt x="207" y="731"/>
                  </a:lnTo>
                  <a:lnTo>
                    <a:pt x="207" y="730"/>
                  </a:lnTo>
                  <a:lnTo>
                    <a:pt x="206" y="730"/>
                  </a:lnTo>
                  <a:lnTo>
                    <a:pt x="206" y="729"/>
                  </a:lnTo>
                  <a:lnTo>
                    <a:pt x="207" y="729"/>
                  </a:lnTo>
                  <a:lnTo>
                    <a:pt x="208" y="729"/>
                  </a:lnTo>
                  <a:lnTo>
                    <a:pt x="209" y="729"/>
                  </a:lnTo>
                  <a:lnTo>
                    <a:pt x="209" y="730"/>
                  </a:lnTo>
                  <a:lnTo>
                    <a:pt x="208" y="730"/>
                  </a:lnTo>
                  <a:lnTo>
                    <a:pt x="208" y="731"/>
                  </a:lnTo>
                  <a:lnTo>
                    <a:pt x="209" y="731"/>
                  </a:lnTo>
                  <a:lnTo>
                    <a:pt x="210" y="730"/>
                  </a:lnTo>
                  <a:lnTo>
                    <a:pt x="210" y="729"/>
                  </a:lnTo>
                  <a:lnTo>
                    <a:pt x="212" y="729"/>
                  </a:lnTo>
                  <a:lnTo>
                    <a:pt x="213" y="729"/>
                  </a:lnTo>
                  <a:lnTo>
                    <a:pt x="214" y="728"/>
                  </a:lnTo>
                  <a:lnTo>
                    <a:pt x="213" y="728"/>
                  </a:lnTo>
                  <a:lnTo>
                    <a:pt x="214" y="727"/>
                  </a:lnTo>
                  <a:lnTo>
                    <a:pt x="213" y="727"/>
                  </a:lnTo>
                  <a:lnTo>
                    <a:pt x="212" y="728"/>
                  </a:lnTo>
                  <a:lnTo>
                    <a:pt x="212" y="727"/>
                  </a:lnTo>
                  <a:lnTo>
                    <a:pt x="217" y="725"/>
                  </a:lnTo>
                  <a:lnTo>
                    <a:pt x="215" y="725"/>
                  </a:lnTo>
                  <a:lnTo>
                    <a:pt x="214" y="725"/>
                  </a:lnTo>
                  <a:lnTo>
                    <a:pt x="214" y="724"/>
                  </a:lnTo>
                  <a:lnTo>
                    <a:pt x="215" y="724"/>
                  </a:lnTo>
                  <a:lnTo>
                    <a:pt x="217" y="723"/>
                  </a:lnTo>
                  <a:lnTo>
                    <a:pt x="218" y="723"/>
                  </a:lnTo>
                  <a:lnTo>
                    <a:pt x="218" y="724"/>
                  </a:lnTo>
                  <a:lnTo>
                    <a:pt x="217" y="724"/>
                  </a:lnTo>
                  <a:lnTo>
                    <a:pt x="218" y="725"/>
                  </a:lnTo>
                  <a:lnTo>
                    <a:pt x="219" y="725"/>
                  </a:lnTo>
                  <a:lnTo>
                    <a:pt x="219" y="727"/>
                  </a:lnTo>
                  <a:lnTo>
                    <a:pt x="220" y="727"/>
                  </a:lnTo>
                  <a:lnTo>
                    <a:pt x="221" y="727"/>
                  </a:lnTo>
                  <a:lnTo>
                    <a:pt x="222" y="727"/>
                  </a:lnTo>
                  <a:lnTo>
                    <a:pt x="222" y="725"/>
                  </a:lnTo>
                  <a:lnTo>
                    <a:pt x="224" y="725"/>
                  </a:lnTo>
                  <a:lnTo>
                    <a:pt x="224" y="727"/>
                  </a:lnTo>
                  <a:lnTo>
                    <a:pt x="225" y="725"/>
                  </a:lnTo>
                  <a:lnTo>
                    <a:pt x="226" y="725"/>
                  </a:lnTo>
                  <a:lnTo>
                    <a:pt x="227" y="725"/>
                  </a:lnTo>
                  <a:lnTo>
                    <a:pt x="228" y="725"/>
                  </a:lnTo>
                  <a:lnTo>
                    <a:pt x="228" y="724"/>
                  </a:lnTo>
                  <a:lnTo>
                    <a:pt x="228" y="723"/>
                  </a:lnTo>
                  <a:lnTo>
                    <a:pt x="229" y="723"/>
                  </a:lnTo>
                  <a:lnTo>
                    <a:pt x="229" y="722"/>
                  </a:lnTo>
                  <a:lnTo>
                    <a:pt x="228" y="722"/>
                  </a:lnTo>
                  <a:lnTo>
                    <a:pt x="228" y="720"/>
                  </a:lnTo>
                  <a:lnTo>
                    <a:pt x="227" y="720"/>
                  </a:lnTo>
                  <a:lnTo>
                    <a:pt x="226" y="720"/>
                  </a:lnTo>
                  <a:lnTo>
                    <a:pt x="226" y="719"/>
                  </a:lnTo>
                  <a:lnTo>
                    <a:pt x="226" y="718"/>
                  </a:lnTo>
                  <a:lnTo>
                    <a:pt x="226" y="717"/>
                  </a:lnTo>
                  <a:lnTo>
                    <a:pt x="227" y="717"/>
                  </a:lnTo>
                  <a:lnTo>
                    <a:pt x="228" y="716"/>
                  </a:lnTo>
                  <a:lnTo>
                    <a:pt x="227" y="716"/>
                  </a:lnTo>
                  <a:lnTo>
                    <a:pt x="227" y="715"/>
                  </a:lnTo>
                  <a:lnTo>
                    <a:pt x="227" y="713"/>
                  </a:lnTo>
                  <a:lnTo>
                    <a:pt x="227" y="712"/>
                  </a:lnTo>
                  <a:lnTo>
                    <a:pt x="227" y="711"/>
                  </a:lnTo>
                  <a:lnTo>
                    <a:pt x="227" y="710"/>
                  </a:lnTo>
                  <a:lnTo>
                    <a:pt x="228" y="710"/>
                  </a:lnTo>
                  <a:lnTo>
                    <a:pt x="227" y="709"/>
                  </a:lnTo>
                  <a:lnTo>
                    <a:pt x="230" y="709"/>
                  </a:lnTo>
                  <a:lnTo>
                    <a:pt x="230" y="710"/>
                  </a:lnTo>
                  <a:lnTo>
                    <a:pt x="229" y="711"/>
                  </a:lnTo>
                  <a:lnTo>
                    <a:pt x="228" y="711"/>
                  </a:lnTo>
                  <a:lnTo>
                    <a:pt x="228" y="712"/>
                  </a:lnTo>
                  <a:lnTo>
                    <a:pt x="229" y="712"/>
                  </a:lnTo>
                  <a:lnTo>
                    <a:pt x="229" y="711"/>
                  </a:lnTo>
                  <a:lnTo>
                    <a:pt x="232" y="711"/>
                  </a:lnTo>
                  <a:lnTo>
                    <a:pt x="233" y="711"/>
                  </a:lnTo>
                  <a:lnTo>
                    <a:pt x="233" y="712"/>
                  </a:lnTo>
                  <a:lnTo>
                    <a:pt x="233" y="713"/>
                  </a:lnTo>
                  <a:lnTo>
                    <a:pt x="233" y="715"/>
                  </a:lnTo>
                  <a:lnTo>
                    <a:pt x="235" y="715"/>
                  </a:lnTo>
                  <a:lnTo>
                    <a:pt x="236" y="716"/>
                  </a:lnTo>
                  <a:lnTo>
                    <a:pt x="236" y="715"/>
                  </a:lnTo>
                  <a:lnTo>
                    <a:pt x="236" y="713"/>
                  </a:lnTo>
                  <a:lnTo>
                    <a:pt x="237" y="713"/>
                  </a:lnTo>
                  <a:lnTo>
                    <a:pt x="237" y="712"/>
                  </a:lnTo>
                  <a:lnTo>
                    <a:pt x="236" y="713"/>
                  </a:lnTo>
                  <a:lnTo>
                    <a:pt x="236" y="712"/>
                  </a:lnTo>
                  <a:lnTo>
                    <a:pt x="236" y="711"/>
                  </a:lnTo>
                  <a:lnTo>
                    <a:pt x="235" y="711"/>
                  </a:lnTo>
                  <a:lnTo>
                    <a:pt x="233" y="711"/>
                  </a:lnTo>
                  <a:lnTo>
                    <a:pt x="232" y="710"/>
                  </a:lnTo>
                  <a:lnTo>
                    <a:pt x="232" y="709"/>
                  </a:lnTo>
                  <a:lnTo>
                    <a:pt x="235" y="709"/>
                  </a:lnTo>
                  <a:lnTo>
                    <a:pt x="236" y="709"/>
                  </a:lnTo>
                  <a:lnTo>
                    <a:pt x="236" y="710"/>
                  </a:lnTo>
                  <a:lnTo>
                    <a:pt x="237" y="709"/>
                  </a:lnTo>
                  <a:lnTo>
                    <a:pt x="238" y="708"/>
                  </a:lnTo>
                  <a:lnTo>
                    <a:pt x="238" y="707"/>
                  </a:lnTo>
                  <a:lnTo>
                    <a:pt x="237" y="707"/>
                  </a:lnTo>
                  <a:lnTo>
                    <a:pt x="237" y="708"/>
                  </a:lnTo>
                  <a:lnTo>
                    <a:pt x="236" y="708"/>
                  </a:lnTo>
                  <a:lnTo>
                    <a:pt x="235" y="708"/>
                  </a:lnTo>
                  <a:lnTo>
                    <a:pt x="235" y="707"/>
                  </a:lnTo>
                  <a:lnTo>
                    <a:pt x="235" y="705"/>
                  </a:lnTo>
                  <a:lnTo>
                    <a:pt x="235" y="704"/>
                  </a:lnTo>
                  <a:lnTo>
                    <a:pt x="236" y="702"/>
                  </a:lnTo>
                  <a:lnTo>
                    <a:pt x="235" y="702"/>
                  </a:lnTo>
                  <a:lnTo>
                    <a:pt x="233" y="705"/>
                  </a:lnTo>
                  <a:lnTo>
                    <a:pt x="233" y="707"/>
                  </a:lnTo>
                  <a:lnTo>
                    <a:pt x="232" y="707"/>
                  </a:lnTo>
                  <a:lnTo>
                    <a:pt x="230" y="708"/>
                  </a:lnTo>
                  <a:lnTo>
                    <a:pt x="229" y="708"/>
                  </a:lnTo>
                  <a:lnTo>
                    <a:pt x="228" y="708"/>
                  </a:lnTo>
                  <a:lnTo>
                    <a:pt x="227" y="708"/>
                  </a:lnTo>
                  <a:lnTo>
                    <a:pt x="227" y="707"/>
                  </a:lnTo>
                  <a:lnTo>
                    <a:pt x="227" y="705"/>
                  </a:lnTo>
                  <a:lnTo>
                    <a:pt x="228" y="707"/>
                  </a:lnTo>
                  <a:lnTo>
                    <a:pt x="228" y="705"/>
                  </a:lnTo>
                  <a:lnTo>
                    <a:pt x="229" y="705"/>
                  </a:lnTo>
                  <a:lnTo>
                    <a:pt x="229" y="704"/>
                  </a:lnTo>
                  <a:lnTo>
                    <a:pt x="228" y="704"/>
                  </a:lnTo>
                  <a:lnTo>
                    <a:pt x="228" y="702"/>
                  </a:lnTo>
                  <a:lnTo>
                    <a:pt x="229" y="702"/>
                  </a:lnTo>
                  <a:lnTo>
                    <a:pt x="230" y="702"/>
                  </a:lnTo>
                  <a:lnTo>
                    <a:pt x="229" y="701"/>
                  </a:lnTo>
                  <a:lnTo>
                    <a:pt x="229" y="700"/>
                  </a:lnTo>
                  <a:lnTo>
                    <a:pt x="229" y="699"/>
                  </a:lnTo>
                  <a:lnTo>
                    <a:pt x="230" y="699"/>
                  </a:lnTo>
                  <a:lnTo>
                    <a:pt x="232" y="698"/>
                  </a:lnTo>
                  <a:lnTo>
                    <a:pt x="232" y="699"/>
                  </a:lnTo>
                  <a:lnTo>
                    <a:pt x="233" y="699"/>
                  </a:lnTo>
                  <a:lnTo>
                    <a:pt x="233" y="700"/>
                  </a:lnTo>
                  <a:lnTo>
                    <a:pt x="235" y="700"/>
                  </a:lnTo>
                  <a:lnTo>
                    <a:pt x="235" y="699"/>
                  </a:lnTo>
                  <a:lnTo>
                    <a:pt x="233" y="699"/>
                  </a:lnTo>
                  <a:lnTo>
                    <a:pt x="233" y="698"/>
                  </a:lnTo>
                  <a:lnTo>
                    <a:pt x="235" y="698"/>
                  </a:lnTo>
                  <a:lnTo>
                    <a:pt x="236" y="698"/>
                  </a:lnTo>
                  <a:lnTo>
                    <a:pt x="237" y="698"/>
                  </a:lnTo>
                  <a:lnTo>
                    <a:pt x="237" y="697"/>
                  </a:lnTo>
                  <a:lnTo>
                    <a:pt x="236" y="698"/>
                  </a:lnTo>
                  <a:lnTo>
                    <a:pt x="236" y="697"/>
                  </a:lnTo>
                  <a:lnTo>
                    <a:pt x="235" y="697"/>
                  </a:lnTo>
                  <a:lnTo>
                    <a:pt x="233" y="698"/>
                  </a:lnTo>
                  <a:lnTo>
                    <a:pt x="232" y="698"/>
                  </a:lnTo>
                  <a:lnTo>
                    <a:pt x="230" y="698"/>
                  </a:lnTo>
                  <a:lnTo>
                    <a:pt x="229" y="699"/>
                  </a:lnTo>
                  <a:lnTo>
                    <a:pt x="229" y="698"/>
                  </a:lnTo>
                  <a:lnTo>
                    <a:pt x="229" y="697"/>
                  </a:lnTo>
                  <a:lnTo>
                    <a:pt x="230" y="697"/>
                  </a:lnTo>
                  <a:lnTo>
                    <a:pt x="230" y="696"/>
                  </a:lnTo>
                  <a:lnTo>
                    <a:pt x="230" y="695"/>
                  </a:lnTo>
                  <a:lnTo>
                    <a:pt x="229" y="695"/>
                  </a:lnTo>
                  <a:lnTo>
                    <a:pt x="230" y="694"/>
                  </a:lnTo>
                  <a:lnTo>
                    <a:pt x="232" y="695"/>
                  </a:lnTo>
                  <a:lnTo>
                    <a:pt x="235" y="696"/>
                  </a:lnTo>
                  <a:lnTo>
                    <a:pt x="235" y="695"/>
                  </a:lnTo>
                  <a:lnTo>
                    <a:pt x="235" y="694"/>
                  </a:lnTo>
                  <a:lnTo>
                    <a:pt x="233" y="695"/>
                  </a:lnTo>
                  <a:lnTo>
                    <a:pt x="233" y="694"/>
                  </a:lnTo>
                  <a:lnTo>
                    <a:pt x="232" y="694"/>
                  </a:lnTo>
                  <a:lnTo>
                    <a:pt x="230" y="694"/>
                  </a:lnTo>
                  <a:lnTo>
                    <a:pt x="230" y="693"/>
                  </a:lnTo>
                  <a:lnTo>
                    <a:pt x="232" y="691"/>
                  </a:lnTo>
                  <a:lnTo>
                    <a:pt x="233" y="689"/>
                  </a:lnTo>
                  <a:lnTo>
                    <a:pt x="235" y="689"/>
                  </a:lnTo>
                  <a:lnTo>
                    <a:pt x="236" y="691"/>
                  </a:lnTo>
                  <a:lnTo>
                    <a:pt x="237" y="691"/>
                  </a:lnTo>
                  <a:lnTo>
                    <a:pt x="237" y="689"/>
                  </a:lnTo>
                  <a:lnTo>
                    <a:pt x="236" y="689"/>
                  </a:lnTo>
                  <a:lnTo>
                    <a:pt x="236" y="688"/>
                  </a:lnTo>
                  <a:lnTo>
                    <a:pt x="236" y="687"/>
                  </a:lnTo>
                  <a:lnTo>
                    <a:pt x="236" y="686"/>
                  </a:lnTo>
                  <a:lnTo>
                    <a:pt x="235" y="686"/>
                  </a:lnTo>
                  <a:lnTo>
                    <a:pt x="233" y="686"/>
                  </a:lnTo>
                  <a:lnTo>
                    <a:pt x="233" y="685"/>
                  </a:lnTo>
                  <a:lnTo>
                    <a:pt x="233" y="684"/>
                  </a:lnTo>
                  <a:lnTo>
                    <a:pt x="236" y="684"/>
                  </a:lnTo>
                  <a:lnTo>
                    <a:pt x="237" y="683"/>
                  </a:lnTo>
                  <a:lnTo>
                    <a:pt x="236" y="682"/>
                  </a:lnTo>
                  <a:lnTo>
                    <a:pt x="235" y="683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9" y="684"/>
                  </a:lnTo>
                  <a:lnTo>
                    <a:pt x="226" y="685"/>
                  </a:lnTo>
                  <a:lnTo>
                    <a:pt x="226" y="684"/>
                  </a:lnTo>
                  <a:lnTo>
                    <a:pt x="227" y="683"/>
                  </a:lnTo>
                  <a:lnTo>
                    <a:pt x="228" y="683"/>
                  </a:lnTo>
                  <a:lnTo>
                    <a:pt x="228" y="684"/>
                  </a:lnTo>
                  <a:lnTo>
                    <a:pt x="229" y="683"/>
                  </a:lnTo>
                  <a:lnTo>
                    <a:pt x="228" y="683"/>
                  </a:lnTo>
                  <a:lnTo>
                    <a:pt x="228" y="682"/>
                  </a:lnTo>
                  <a:lnTo>
                    <a:pt x="226" y="682"/>
                  </a:lnTo>
                  <a:lnTo>
                    <a:pt x="225" y="684"/>
                  </a:lnTo>
                  <a:lnTo>
                    <a:pt x="224" y="684"/>
                  </a:lnTo>
                  <a:lnTo>
                    <a:pt x="222" y="684"/>
                  </a:lnTo>
                  <a:lnTo>
                    <a:pt x="222" y="683"/>
                  </a:lnTo>
                  <a:lnTo>
                    <a:pt x="220" y="683"/>
                  </a:lnTo>
                  <a:lnTo>
                    <a:pt x="219" y="683"/>
                  </a:lnTo>
                  <a:lnTo>
                    <a:pt x="218" y="683"/>
                  </a:lnTo>
                  <a:lnTo>
                    <a:pt x="218" y="682"/>
                  </a:lnTo>
                  <a:lnTo>
                    <a:pt x="217" y="682"/>
                  </a:lnTo>
                  <a:lnTo>
                    <a:pt x="215" y="682"/>
                  </a:lnTo>
                  <a:lnTo>
                    <a:pt x="214" y="682"/>
                  </a:lnTo>
                  <a:lnTo>
                    <a:pt x="213" y="679"/>
                  </a:lnTo>
                  <a:lnTo>
                    <a:pt x="213" y="678"/>
                  </a:lnTo>
                  <a:lnTo>
                    <a:pt x="212" y="678"/>
                  </a:lnTo>
                  <a:lnTo>
                    <a:pt x="212" y="677"/>
                  </a:lnTo>
                  <a:lnTo>
                    <a:pt x="208" y="674"/>
                  </a:lnTo>
                  <a:lnTo>
                    <a:pt x="206" y="672"/>
                  </a:lnTo>
                  <a:lnTo>
                    <a:pt x="203" y="672"/>
                  </a:lnTo>
                  <a:lnTo>
                    <a:pt x="198" y="672"/>
                  </a:lnTo>
                  <a:lnTo>
                    <a:pt x="197" y="671"/>
                  </a:lnTo>
                  <a:lnTo>
                    <a:pt x="196" y="670"/>
                  </a:lnTo>
                  <a:lnTo>
                    <a:pt x="195" y="668"/>
                  </a:lnTo>
                  <a:lnTo>
                    <a:pt x="195" y="667"/>
                  </a:lnTo>
                  <a:lnTo>
                    <a:pt x="194" y="666"/>
                  </a:lnTo>
                  <a:lnTo>
                    <a:pt x="193" y="664"/>
                  </a:lnTo>
                  <a:lnTo>
                    <a:pt x="192" y="663"/>
                  </a:lnTo>
                  <a:lnTo>
                    <a:pt x="192" y="662"/>
                  </a:lnTo>
                  <a:lnTo>
                    <a:pt x="192" y="660"/>
                  </a:lnTo>
                  <a:lnTo>
                    <a:pt x="193" y="660"/>
                  </a:lnTo>
                  <a:lnTo>
                    <a:pt x="194" y="659"/>
                  </a:lnTo>
                  <a:lnTo>
                    <a:pt x="195" y="658"/>
                  </a:lnTo>
                  <a:lnTo>
                    <a:pt x="196" y="658"/>
                  </a:lnTo>
                  <a:lnTo>
                    <a:pt x="197" y="658"/>
                  </a:lnTo>
                  <a:lnTo>
                    <a:pt x="198" y="658"/>
                  </a:lnTo>
                  <a:lnTo>
                    <a:pt x="198" y="659"/>
                  </a:lnTo>
                  <a:lnTo>
                    <a:pt x="199" y="659"/>
                  </a:lnTo>
                  <a:lnTo>
                    <a:pt x="202" y="659"/>
                  </a:lnTo>
                  <a:lnTo>
                    <a:pt x="203" y="659"/>
                  </a:lnTo>
                  <a:lnTo>
                    <a:pt x="204" y="660"/>
                  </a:lnTo>
                  <a:lnTo>
                    <a:pt x="206" y="659"/>
                  </a:lnTo>
                  <a:lnTo>
                    <a:pt x="209" y="660"/>
                  </a:lnTo>
                  <a:lnTo>
                    <a:pt x="213" y="662"/>
                  </a:lnTo>
                  <a:lnTo>
                    <a:pt x="215" y="664"/>
                  </a:lnTo>
                  <a:lnTo>
                    <a:pt x="217" y="665"/>
                  </a:lnTo>
                  <a:lnTo>
                    <a:pt x="218" y="665"/>
                  </a:lnTo>
                  <a:lnTo>
                    <a:pt x="218" y="666"/>
                  </a:lnTo>
                  <a:lnTo>
                    <a:pt x="219" y="666"/>
                  </a:lnTo>
                  <a:lnTo>
                    <a:pt x="220" y="667"/>
                  </a:lnTo>
                  <a:lnTo>
                    <a:pt x="221" y="668"/>
                  </a:lnTo>
                  <a:lnTo>
                    <a:pt x="222" y="670"/>
                  </a:lnTo>
                  <a:lnTo>
                    <a:pt x="225" y="670"/>
                  </a:lnTo>
                  <a:lnTo>
                    <a:pt x="226" y="671"/>
                  </a:lnTo>
                  <a:lnTo>
                    <a:pt x="228" y="672"/>
                  </a:lnTo>
                  <a:lnTo>
                    <a:pt x="230" y="672"/>
                  </a:lnTo>
                  <a:lnTo>
                    <a:pt x="232" y="673"/>
                  </a:lnTo>
                  <a:lnTo>
                    <a:pt x="233" y="673"/>
                  </a:lnTo>
                  <a:lnTo>
                    <a:pt x="233" y="672"/>
                  </a:lnTo>
                  <a:lnTo>
                    <a:pt x="233" y="671"/>
                  </a:lnTo>
                  <a:lnTo>
                    <a:pt x="232" y="671"/>
                  </a:lnTo>
                  <a:lnTo>
                    <a:pt x="233" y="670"/>
                  </a:lnTo>
                  <a:lnTo>
                    <a:pt x="233" y="668"/>
                  </a:lnTo>
                  <a:lnTo>
                    <a:pt x="233" y="667"/>
                  </a:lnTo>
                  <a:lnTo>
                    <a:pt x="232" y="668"/>
                  </a:lnTo>
                  <a:lnTo>
                    <a:pt x="232" y="670"/>
                  </a:lnTo>
                  <a:lnTo>
                    <a:pt x="230" y="670"/>
                  </a:lnTo>
                  <a:lnTo>
                    <a:pt x="230" y="671"/>
                  </a:lnTo>
                  <a:lnTo>
                    <a:pt x="228" y="671"/>
                  </a:lnTo>
                  <a:lnTo>
                    <a:pt x="228" y="670"/>
                  </a:lnTo>
                  <a:lnTo>
                    <a:pt x="227" y="668"/>
                  </a:lnTo>
                  <a:lnTo>
                    <a:pt x="228" y="668"/>
                  </a:lnTo>
                  <a:lnTo>
                    <a:pt x="227" y="667"/>
                  </a:lnTo>
                  <a:lnTo>
                    <a:pt x="226" y="668"/>
                  </a:lnTo>
                  <a:lnTo>
                    <a:pt x="226" y="667"/>
                  </a:lnTo>
                  <a:lnTo>
                    <a:pt x="225" y="666"/>
                  </a:lnTo>
                  <a:lnTo>
                    <a:pt x="225" y="665"/>
                  </a:lnTo>
                  <a:lnTo>
                    <a:pt x="226" y="665"/>
                  </a:lnTo>
                  <a:lnTo>
                    <a:pt x="226" y="664"/>
                  </a:lnTo>
                  <a:lnTo>
                    <a:pt x="227" y="664"/>
                  </a:lnTo>
                  <a:lnTo>
                    <a:pt x="227" y="665"/>
                  </a:lnTo>
                  <a:lnTo>
                    <a:pt x="227" y="666"/>
                  </a:lnTo>
                  <a:lnTo>
                    <a:pt x="228" y="666"/>
                  </a:lnTo>
                  <a:lnTo>
                    <a:pt x="228" y="667"/>
                  </a:lnTo>
                  <a:lnTo>
                    <a:pt x="229" y="667"/>
                  </a:lnTo>
                  <a:lnTo>
                    <a:pt x="229" y="666"/>
                  </a:lnTo>
                  <a:lnTo>
                    <a:pt x="230" y="666"/>
                  </a:lnTo>
                  <a:lnTo>
                    <a:pt x="229" y="665"/>
                  </a:lnTo>
                  <a:lnTo>
                    <a:pt x="228" y="665"/>
                  </a:lnTo>
                  <a:lnTo>
                    <a:pt x="228" y="664"/>
                  </a:lnTo>
                  <a:lnTo>
                    <a:pt x="229" y="664"/>
                  </a:lnTo>
                  <a:lnTo>
                    <a:pt x="229" y="663"/>
                  </a:lnTo>
                  <a:lnTo>
                    <a:pt x="230" y="664"/>
                  </a:lnTo>
                  <a:lnTo>
                    <a:pt x="232" y="664"/>
                  </a:lnTo>
                  <a:lnTo>
                    <a:pt x="229" y="663"/>
                  </a:lnTo>
                  <a:lnTo>
                    <a:pt x="227" y="663"/>
                  </a:lnTo>
                  <a:lnTo>
                    <a:pt x="227" y="662"/>
                  </a:lnTo>
                  <a:lnTo>
                    <a:pt x="228" y="660"/>
                  </a:lnTo>
                  <a:lnTo>
                    <a:pt x="227" y="660"/>
                  </a:lnTo>
                  <a:lnTo>
                    <a:pt x="227" y="662"/>
                  </a:lnTo>
                  <a:lnTo>
                    <a:pt x="226" y="662"/>
                  </a:lnTo>
                  <a:lnTo>
                    <a:pt x="226" y="663"/>
                  </a:lnTo>
                  <a:lnTo>
                    <a:pt x="225" y="662"/>
                  </a:lnTo>
                  <a:lnTo>
                    <a:pt x="224" y="662"/>
                  </a:lnTo>
                  <a:lnTo>
                    <a:pt x="224" y="660"/>
                  </a:lnTo>
                  <a:lnTo>
                    <a:pt x="225" y="660"/>
                  </a:lnTo>
                  <a:lnTo>
                    <a:pt x="226" y="660"/>
                  </a:lnTo>
                  <a:lnTo>
                    <a:pt x="226" y="659"/>
                  </a:lnTo>
                  <a:lnTo>
                    <a:pt x="226" y="658"/>
                  </a:lnTo>
                  <a:lnTo>
                    <a:pt x="227" y="659"/>
                  </a:lnTo>
                  <a:lnTo>
                    <a:pt x="228" y="659"/>
                  </a:lnTo>
                  <a:lnTo>
                    <a:pt x="230" y="662"/>
                  </a:lnTo>
                  <a:lnTo>
                    <a:pt x="232" y="662"/>
                  </a:lnTo>
                  <a:lnTo>
                    <a:pt x="232" y="660"/>
                  </a:lnTo>
                  <a:lnTo>
                    <a:pt x="230" y="660"/>
                  </a:lnTo>
                  <a:lnTo>
                    <a:pt x="230" y="659"/>
                  </a:lnTo>
                  <a:lnTo>
                    <a:pt x="229" y="658"/>
                  </a:lnTo>
                  <a:lnTo>
                    <a:pt x="229" y="656"/>
                  </a:lnTo>
                  <a:lnTo>
                    <a:pt x="228" y="656"/>
                  </a:lnTo>
                  <a:lnTo>
                    <a:pt x="227" y="658"/>
                  </a:lnTo>
                  <a:lnTo>
                    <a:pt x="227" y="656"/>
                  </a:lnTo>
                  <a:lnTo>
                    <a:pt x="226" y="656"/>
                  </a:lnTo>
                  <a:lnTo>
                    <a:pt x="226" y="655"/>
                  </a:lnTo>
                  <a:lnTo>
                    <a:pt x="224" y="655"/>
                  </a:lnTo>
                  <a:lnTo>
                    <a:pt x="222" y="654"/>
                  </a:lnTo>
                  <a:lnTo>
                    <a:pt x="221" y="653"/>
                  </a:lnTo>
                  <a:lnTo>
                    <a:pt x="219" y="652"/>
                  </a:lnTo>
                  <a:lnTo>
                    <a:pt x="219" y="651"/>
                  </a:lnTo>
                  <a:lnTo>
                    <a:pt x="220" y="651"/>
                  </a:lnTo>
                  <a:lnTo>
                    <a:pt x="220" y="650"/>
                  </a:lnTo>
                  <a:lnTo>
                    <a:pt x="224" y="652"/>
                  </a:lnTo>
                  <a:lnTo>
                    <a:pt x="226" y="653"/>
                  </a:lnTo>
                  <a:lnTo>
                    <a:pt x="228" y="653"/>
                  </a:lnTo>
                  <a:lnTo>
                    <a:pt x="229" y="653"/>
                  </a:lnTo>
                  <a:lnTo>
                    <a:pt x="229" y="652"/>
                  </a:lnTo>
                  <a:lnTo>
                    <a:pt x="226" y="652"/>
                  </a:lnTo>
                  <a:lnTo>
                    <a:pt x="225" y="651"/>
                  </a:lnTo>
                  <a:lnTo>
                    <a:pt x="224" y="651"/>
                  </a:lnTo>
                  <a:lnTo>
                    <a:pt x="224" y="650"/>
                  </a:lnTo>
                  <a:lnTo>
                    <a:pt x="225" y="650"/>
                  </a:lnTo>
                  <a:lnTo>
                    <a:pt x="225" y="649"/>
                  </a:lnTo>
                  <a:lnTo>
                    <a:pt x="226" y="649"/>
                  </a:lnTo>
                  <a:lnTo>
                    <a:pt x="226" y="648"/>
                  </a:lnTo>
                  <a:lnTo>
                    <a:pt x="225" y="648"/>
                  </a:lnTo>
                  <a:lnTo>
                    <a:pt x="224" y="649"/>
                  </a:lnTo>
                  <a:lnTo>
                    <a:pt x="221" y="649"/>
                  </a:lnTo>
                  <a:lnTo>
                    <a:pt x="220" y="649"/>
                  </a:lnTo>
                  <a:lnTo>
                    <a:pt x="219" y="649"/>
                  </a:lnTo>
                  <a:lnTo>
                    <a:pt x="218" y="650"/>
                  </a:lnTo>
                  <a:lnTo>
                    <a:pt x="217" y="650"/>
                  </a:lnTo>
                  <a:lnTo>
                    <a:pt x="215" y="649"/>
                  </a:lnTo>
                  <a:lnTo>
                    <a:pt x="217" y="648"/>
                  </a:lnTo>
                  <a:lnTo>
                    <a:pt x="218" y="648"/>
                  </a:lnTo>
                  <a:lnTo>
                    <a:pt x="218" y="647"/>
                  </a:lnTo>
                  <a:lnTo>
                    <a:pt x="219" y="644"/>
                  </a:lnTo>
                  <a:lnTo>
                    <a:pt x="220" y="643"/>
                  </a:lnTo>
                  <a:lnTo>
                    <a:pt x="222" y="644"/>
                  </a:lnTo>
                  <a:lnTo>
                    <a:pt x="222" y="643"/>
                  </a:lnTo>
                  <a:lnTo>
                    <a:pt x="224" y="643"/>
                  </a:lnTo>
                  <a:lnTo>
                    <a:pt x="224" y="642"/>
                  </a:lnTo>
                  <a:lnTo>
                    <a:pt x="222" y="642"/>
                  </a:lnTo>
                  <a:lnTo>
                    <a:pt x="221" y="641"/>
                  </a:lnTo>
                  <a:lnTo>
                    <a:pt x="218" y="644"/>
                  </a:lnTo>
                  <a:lnTo>
                    <a:pt x="217" y="644"/>
                  </a:lnTo>
                  <a:lnTo>
                    <a:pt x="215" y="647"/>
                  </a:lnTo>
                  <a:lnTo>
                    <a:pt x="214" y="648"/>
                  </a:lnTo>
                  <a:lnTo>
                    <a:pt x="213" y="648"/>
                  </a:lnTo>
                  <a:lnTo>
                    <a:pt x="212" y="647"/>
                  </a:lnTo>
                  <a:lnTo>
                    <a:pt x="213" y="647"/>
                  </a:lnTo>
                  <a:lnTo>
                    <a:pt x="213" y="644"/>
                  </a:lnTo>
                  <a:lnTo>
                    <a:pt x="214" y="644"/>
                  </a:lnTo>
                  <a:lnTo>
                    <a:pt x="215" y="643"/>
                  </a:lnTo>
                  <a:lnTo>
                    <a:pt x="215" y="642"/>
                  </a:lnTo>
                  <a:lnTo>
                    <a:pt x="215" y="641"/>
                  </a:lnTo>
                  <a:lnTo>
                    <a:pt x="215" y="640"/>
                  </a:lnTo>
                  <a:lnTo>
                    <a:pt x="217" y="640"/>
                  </a:lnTo>
                  <a:lnTo>
                    <a:pt x="218" y="639"/>
                  </a:lnTo>
                  <a:lnTo>
                    <a:pt x="219" y="639"/>
                  </a:lnTo>
                  <a:lnTo>
                    <a:pt x="219" y="638"/>
                  </a:lnTo>
                  <a:lnTo>
                    <a:pt x="222" y="638"/>
                  </a:lnTo>
                  <a:lnTo>
                    <a:pt x="224" y="638"/>
                  </a:lnTo>
                  <a:lnTo>
                    <a:pt x="225" y="638"/>
                  </a:lnTo>
                  <a:lnTo>
                    <a:pt x="225" y="637"/>
                  </a:lnTo>
                  <a:lnTo>
                    <a:pt x="221" y="636"/>
                  </a:lnTo>
                  <a:lnTo>
                    <a:pt x="217" y="638"/>
                  </a:lnTo>
                  <a:lnTo>
                    <a:pt x="215" y="639"/>
                  </a:lnTo>
                  <a:lnTo>
                    <a:pt x="214" y="640"/>
                  </a:lnTo>
                  <a:lnTo>
                    <a:pt x="210" y="640"/>
                  </a:lnTo>
                  <a:lnTo>
                    <a:pt x="208" y="639"/>
                  </a:lnTo>
                  <a:lnTo>
                    <a:pt x="208" y="638"/>
                  </a:lnTo>
                  <a:lnTo>
                    <a:pt x="209" y="638"/>
                  </a:lnTo>
                  <a:lnTo>
                    <a:pt x="209" y="637"/>
                  </a:lnTo>
                  <a:lnTo>
                    <a:pt x="210" y="636"/>
                  </a:lnTo>
                  <a:lnTo>
                    <a:pt x="215" y="635"/>
                  </a:lnTo>
                  <a:lnTo>
                    <a:pt x="217" y="635"/>
                  </a:lnTo>
                  <a:lnTo>
                    <a:pt x="220" y="633"/>
                  </a:lnTo>
                  <a:lnTo>
                    <a:pt x="221" y="632"/>
                  </a:lnTo>
                  <a:lnTo>
                    <a:pt x="221" y="631"/>
                  </a:lnTo>
                  <a:lnTo>
                    <a:pt x="221" y="629"/>
                  </a:lnTo>
                  <a:lnTo>
                    <a:pt x="221" y="628"/>
                  </a:lnTo>
                  <a:lnTo>
                    <a:pt x="220" y="629"/>
                  </a:lnTo>
                  <a:lnTo>
                    <a:pt x="220" y="631"/>
                  </a:lnTo>
                  <a:lnTo>
                    <a:pt x="219" y="631"/>
                  </a:lnTo>
                  <a:lnTo>
                    <a:pt x="217" y="633"/>
                  </a:lnTo>
                  <a:lnTo>
                    <a:pt x="212" y="632"/>
                  </a:lnTo>
                  <a:lnTo>
                    <a:pt x="212" y="631"/>
                  </a:lnTo>
                  <a:lnTo>
                    <a:pt x="208" y="629"/>
                  </a:lnTo>
                  <a:lnTo>
                    <a:pt x="205" y="629"/>
                  </a:lnTo>
                  <a:lnTo>
                    <a:pt x="206" y="628"/>
                  </a:lnTo>
                  <a:lnTo>
                    <a:pt x="207" y="627"/>
                  </a:lnTo>
                  <a:lnTo>
                    <a:pt x="208" y="626"/>
                  </a:lnTo>
                  <a:lnTo>
                    <a:pt x="209" y="625"/>
                  </a:lnTo>
                  <a:lnTo>
                    <a:pt x="209" y="624"/>
                  </a:lnTo>
                  <a:lnTo>
                    <a:pt x="208" y="624"/>
                  </a:lnTo>
                  <a:lnTo>
                    <a:pt x="208" y="622"/>
                  </a:lnTo>
                  <a:lnTo>
                    <a:pt x="209" y="622"/>
                  </a:lnTo>
                  <a:lnTo>
                    <a:pt x="209" y="621"/>
                  </a:lnTo>
                  <a:lnTo>
                    <a:pt x="210" y="620"/>
                  </a:lnTo>
                  <a:lnTo>
                    <a:pt x="210" y="619"/>
                  </a:lnTo>
                  <a:lnTo>
                    <a:pt x="209" y="620"/>
                  </a:lnTo>
                  <a:lnTo>
                    <a:pt x="207" y="622"/>
                  </a:lnTo>
                  <a:lnTo>
                    <a:pt x="207" y="624"/>
                  </a:lnTo>
                  <a:lnTo>
                    <a:pt x="208" y="625"/>
                  </a:lnTo>
                  <a:lnTo>
                    <a:pt x="206" y="626"/>
                  </a:lnTo>
                  <a:lnTo>
                    <a:pt x="205" y="626"/>
                  </a:lnTo>
                  <a:lnTo>
                    <a:pt x="205" y="625"/>
                  </a:lnTo>
                  <a:lnTo>
                    <a:pt x="205" y="624"/>
                  </a:lnTo>
                  <a:lnTo>
                    <a:pt x="204" y="622"/>
                  </a:lnTo>
                  <a:lnTo>
                    <a:pt x="204" y="621"/>
                  </a:lnTo>
                  <a:lnTo>
                    <a:pt x="204" y="620"/>
                  </a:lnTo>
                  <a:lnTo>
                    <a:pt x="204" y="619"/>
                  </a:lnTo>
                  <a:lnTo>
                    <a:pt x="204" y="618"/>
                  </a:lnTo>
                  <a:lnTo>
                    <a:pt x="203" y="618"/>
                  </a:lnTo>
                  <a:lnTo>
                    <a:pt x="202" y="616"/>
                  </a:lnTo>
                  <a:lnTo>
                    <a:pt x="199" y="614"/>
                  </a:lnTo>
                  <a:lnTo>
                    <a:pt x="199" y="613"/>
                  </a:lnTo>
                  <a:lnTo>
                    <a:pt x="199" y="610"/>
                  </a:lnTo>
                  <a:lnTo>
                    <a:pt x="199" y="609"/>
                  </a:lnTo>
                  <a:lnTo>
                    <a:pt x="198" y="609"/>
                  </a:lnTo>
                  <a:lnTo>
                    <a:pt x="198" y="608"/>
                  </a:lnTo>
                  <a:lnTo>
                    <a:pt x="199" y="608"/>
                  </a:lnTo>
                  <a:lnTo>
                    <a:pt x="203" y="608"/>
                  </a:lnTo>
                  <a:lnTo>
                    <a:pt x="203" y="607"/>
                  </a:lnTo>
                  <a:lnTo>
                    <a:pt x="198" y="608"/>
                  </a:lnTo>
                  <a:lnTo>
                    <a:pt x="197" y="608"/>
                  </a:lnTo>
                  <a:lnTo>
                    <a:pt x="198" y="609"/>
                  </a:lnTo>
                  <a:lnTo>
                    <a:pt x="198" y="610"/>
                  </a:lnTo>
                  <a:lnTo>
                    <a:pt x="198" y="611"/>
                  </a:lnTo>
                  <a:lnTo>
                    <a:pt x="198" y="613"/>
                  </a:lnTo>
                  <a:lnTo>
                    <a:pt x="198" y="614"/>
                  </a:lnTo>
                  <a:lnTo>
                    <a:pt x="199" y="616"/>
                  </a:lnTo>
                  <a:lnTo>
                    <a:pt x="202" y="618"/>
                  </a:lnTo>
                  <a:lnTo>
                    <a:pt x="203" y="619"/>
                  </a:lnTo>
                  <a:lnTo>
                    <a:pt x="203" y="621"/>
                  </a:lnTo>
                  <a:lnTo>
                    <a:pt x="203" y="622"/>
                  </a:lnTo>
                  <a:lnTo>
                    <a:pt x="204" y="624"/>
                  </a:lnTo>
                  <a:lnTo>
                    <a:pt x="204" y="625"/>
                  </a:lnTo>
                  <a:lnTo>
                    <a:pt x="204" y="626"/>
                  </a:lnTo>
                  <a:lnTo>
                    <a:pt x="203" y="627"/>
                  </a:lnTo>
                  <a:lnTo>
                    <a:pt x="202" y="628"/>
                  </a:lnTo>
                  <a:lnTo>
                    <a:pt x="198" y="628"/>
                  </a:lnTo>
                  <a:lnTo>
                    <a:pt x="199" y="629"/>
                  </a:lnTo>
                  <a:lnTo>
                    <a:pt x="199" y="631"/>
                  </a:lnTo>
                  <a:lnTo>
                    <a:pt x="199" y="632"/>
                  </a:lnTo>
                  <a:lnTo>
                    <a:pt x="198" y="632"/>
                  </a:lnTo>
                  <a:lnTo>
                    <a:pt x="197" y="632"/>
                  </a:lnTo>
                  <a:lnTo>
                    <a:pt x="197" y="631"/>
                  </a:lnTo>
                  <a:lnTo>
                    <a:pt x="197" y="629"/>
                  </a:lnTo>
                  <a:lnTo>
                    <a:pt x="196" y="629"/>
                  </a:lnTo>
                  <a:lnTo>
                    <a:pt x="196" y="631"/>
                  </a:lnTo>
                  <a:lnTo>
                    <a:pt x="196" y="632"/>
                  </a:lnTo>
                  <a:lnTo>
                    <a:pt x="197" y="633"/>
                  </a:lnTo>
                  <a:lnTo>
                    <a:pt x="198" y="633"/>
                  </a:lnTo>
                  <a:lnTo>
                    <a:pt x="198" y="635"/>
                  </a:lnTo>
                  <a:lnTo>
                    <a:pt x="198" y="636"/>
                  </a:lnTo>
                  <a:lnTo>
                    <a:pt x="198" y="637"/>
                  </a:lnTo>
                  <a:lnTo>
                    <a:pt x="198" y="638"/>
                  </a:lnTo>
                  <a:lnTo>
                    <a:pt x="197" y="638"/>
                  </a:lnTo>
                  <a:lnTo>
                    <a:pt x="196" y="639"/>
                  </a:lnTo>
                  <a:lnTo>
                    <a:pt x="195" y="640"/>
                  </a:lnTo>
                  <a:lnTo>
                    <a:pt x="194" y="640"/>
                  </a:lnTo>
                  <a:lnTo>
                    <a:pt x="193" y="640"/>
                  </a:lnTo>
                  <a:lnTo>
                    <a:pt x="192" y="640"/>
                  </a:lnTo>
                  <a:lnTo>
                    <a:pt x="191" y="641"/>
                  </a:lnTo>
                  <a:lnTo>
                    <a:pt x="190" y="641"/>
                  </a:lnTo>
                  <a:lnTo>
                    <a:pt x="189" y="640"/>
                  </a:lnTo>
                  <a:lnTo>
                    <a:pt x="189" y="639"/>
                  </a:lnTo>
                  <a:lnTo>
                    <a:pt x="187" y="638"/>
                  </a:lnTo>
                  <a:lnTo>
                    <a:pt x="185" y="639"/>
                  </a:lnTo>
                  <a:lnTo>
                    <a:pt x="185" y="638"/>
                  </a:lnTo>
                  <a:lnTo>
                    <a:pt x="184" y="637"/>
                  </a:lnTo>
                  <a:lnTo>
                    <a:pt x="184" y="638"/>
                  </a:lnTo>
                  <a:lnTo>
                    <a:pt x="185" y="639"/>
                  </a:lnTo>
                  <a:lnTo>
                    <a:pt x="185" y="640"/>
                  </a:lnTo>
                  <a:lnTo>
                    <a:pt x="184" y="640"/>
                  </a:lnTo>
                  <a:lnTo>
                    <a:pt x="183" y="639"/>
                  </a:lnTo>
                  <a:lnTo>
                    <a:pt x="182" y="639"/>
                  </a:lnTo>
                  <a:lnTo>
                    <a:pt x="182" y="638"/>
                  </a:lnTo>
                  <a:lnTo>
                    <a:pt x="181" y="637"/>
                  </a:lnTo>
                  <a:lnTo>
                    <a:pt x="180" y="633"/>
                  </a:lnTo>
                  <a:lnTo>
                    <a:pt x="180" y="632"/>
                  </a:lnTo>
                  <a:lnTo>
                    <a:pt x="181" y="632"/>
                  </a:lnTo>
                  <a:lnTo>
                    <a:pt x="179" y="631"/>
                  </a:lnTo>
                  <a:lnTo>
                    <a:pt x="178" y="631"/>
                  </a:lnTo>
                  <a:lnTo>
                    <a:pt x="178" y="629"/>
                  </a:lnTo>
                  <a:lnTo>
                    <a:pt x="179" y="629"/>
                  </a:lnTo>
                  <a:lnTo>
                    <a:pt x="179" y="628"/>
                  </a:lnTo>
                  <a:lnTo>
                    <a:pt x="180" y="628"/>
                  </a:lnTo>
                  <a:lnTo>
                    <a:pt x="181" y="628"/>
                  </a:lnTo>
                  <a:lnTo>
                    <a:pt x="181" y="627"/>
                  </a:lnTo>
                  <a:lnTo>
                    <a:pt x="182" y="626"/>
                  </a:lnTo>
                  <a:lnTo>
                    <a:pt x="184" y="627"/>
                  </a:lnTo>
                  <a:lnTo>
                    <a:pt x="183" y="626"/>
                  </a:lnTo>
                  <a:lnTo>
                    <a:pt x="183" y="625"/>
                  </a:lnTo>
                  <a:lnTo>
                    <a:pt x="183" y="624"/>
                  </a:lnTo>
                  <a:lnTo>
                    <a:pt x="189" y="622"/>
                  </a:lnTo>
                  <a:lnTo>
                    <a:pt x="190" y="621"/>
                  </a:lnTo>
                  <a:lnTo>
                    <a:pt x="192" y="619"/>
                  </a:lnTo>
                  <a:lnTo>
                    <a:pt x="192" y="618"/>
                  </a:lnTo>
                  <a:lnTo>
                    <a:pt x="192" y="617"/>
                  </a:lnTo>
                  <a:lnTo>
                    <a:pt x="191" y="617"/>
                  </a:lnTo>
                  <a:lnTo>
                    <a:pt x="191" y="618"/>
                  </a:lnTo>
                  <a:lnTo>
                    <a:pt x="191" y="619"/>
                  </a:lnTo>
                  <a:lnTo>
                    <a:pt x="190" y="621"/>
                  </a:lnTo>
                  <a:lnTo>
                    <a:pt x="189" y="621"/>
                  </a:lnTo>
                  <a:lnTo>
                    <a:pt x="189" y="622"/>
                  </a:lnTo>
                  <a:lnTo>
                    <a:pt x="184" y="622"/>
                  </a:lnTo>
                  <a:lnTo>
                    <a:pt x="181" y="620"/>
                  </a:lnTo>
                  <a:lnTo>
                    <a:pt x="181" y="619"/>
                  </a:lnTo>
                  <a:lnTo>
                    <a:pt x="182" y="618"/>
                  </a:lnTo>
                  <a:lnTo>
                    <a:pt x="183" y="618"/>
                  </a:lnTo>
                  <a:lnTo>
                    <a:pt x="183" y="617"/>
                  </a:lnTo>
                  <a:lnTo>
                    <a:pt x="184" y="616"/>
                  </a:lnTo>
                  <a:lnTo>
                    <a:pt x="185" y="613"/>
                  </a:lnTo>
                  <a:lnTo>
                    <a:pt x="187" y="613"/>
                  </a:lnTo>
                  <a:lnTo>
                    <a:pt x="189" y="611"/>
                  </a:lnTo>
                  <a:lnTo>
                    <a:pt x="189" y="610"/>
                  </a:lnTo>
                  <a:lnTo>
                    <a:pt x="189" y="609"/>
                  </a:lnTo>
                  <a:lnTo>
                    <a:pt x="189" y="608"/>
                  </a:lnTo>
                  <a:lnTo>
                    <a:pt x="189" y="607"/>
                  </a:lnTo>
                  <a:lnTo>
                    <a:pt x="190" y="608"/>
                  </a:lnTo>
                  <a:lnTo>
                    <a:pt x="191" y="607"/>
                  </a:lnTo>
                  <a:lnTo>
                    <a:pt x="190" y="607"/>
                  </a:lnTo>
                  <a:lnTo>
                    <a:pt x="189" y="607"/>
                  </a:lnTo>
                  <a:lnTo>
                    <a:pt x="187" y="606"/>
                  </a:lnTo>
                  <a:lnTo>
                    <a:pt x="189" y="606"/>
                  </a:lnTo>
                  <a:lnTo>
                    <a:pt x="187" y="605"/>
                  </a:lnTo>
                  <a:lnTo>
                    <a:pt x="187" y="606"/>
                  </a:lnTo>
                  <a:lnTo>
                    <a:pt x="185" y="606"/>
                  </a:lnTo>
                  <a:lnTo>
                    <a:pt x="184" y="607"/>
                  </a:lnTo>
                  <a:lnTo>
                    <a:pt x="184" y="606"/>
                  </a:lnTo>
                  <a:lnTo>
                    <a:pt x="183" y="605"/>
                  </a:lnTo>
                  <a:lnTo>
                    <a:pt x="183" y="606"/>
                  </a:lnTo>
                  <a:lnTo>
                    <a:pt x="182" y="606"/>
                  </a:lnTo>
                  <a:lnTo>
                    <a:pt x="181" y="606"/>
                  </a:lnTo>
                  <a:lnTo>
                    <a:pt x="180" y="605"/>
                  </a:lnTo>
                  <a:lnTo>
                    <a:pt x="182" y="603"/>
                  </a:lnTo>
                  <a:lnTo>
                    <a:pt x="183" y="603"/>
                  </a:lnTo>
                  <a:lnTo>
                    <a:pt x="184" y="603"/>
                  </a:lnTo>
                  <a:lnTo>
                    <a:pt x="185" y="603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1" y="604"/>
                  </a:lnTo>
                  <a:lnTo>
                    <a:pt x="192" y="604"/>
                  </a:lnTo>
                  <a:lnTo>
                    <a:pt x="193" y="603"/>
                  </a:lnTo>
                  <a:lnTo>
                    <a:pt x="193" y="604"/>
                  </a:lnTo>
                  <a:lnTo>
                    <a:pt x="194" y="604"/>
                  </a:lnTo>
                  <a:lnTo>
                    <a:pt x="193" y="603"/>
                  </a:lnTo>
                  <a:lnTo>
                    <a:pt x="192" y="603"/>
                  </a:lnTo>
                  <a:lnTo>
                    <a:pt x="191" y="603"/>
                  </a:lnTo>
                  <a:lnTo>
                    <a:pt x="190" y="603"/>
                  </a:lnTo>
                  <a:lnTo>
                    <a:pt x="190" y="602"/>
                  </a:lnTo>
                  <a:lnTo>
                    <a:pt x="189" y="603"/>
                  </a:lnTo>
                  <a:lnTo>
                    <a:pt x="187" y="603"/>
                  </a:lnTo>
                  <a:lnTo>
                    <a:pt x="187" y="602"/>
                  </a:lnTo>
                  <a:lnTo>
                    <a:pt x="187" y="601"/>
                  </a:lnTo>
                  <a:lnTo>
                    <a:pt x="189" y="601"/>
                  </a:lnTo>
                  <a:lnTo>
                    <a:pt x="189" y="598"/>
                  </a:lnTo>
                  <a:lnTo>
                    <a:pt x="190" y="598"/>
                  </a:lnTo>
                  <a:lnTo>
                    <a:pt x="191" y="598"/>
                  </a:lnTo>
                  <a:lnTo>
                    <a:pt x="191" y="597"/>
                  </a:lnTo>
                  <a:lnTo>
                    <a:pt x="190" y="598"/>
                  </a:lnTo>
                  <a:lnTo>
                    <a:pt x="190" y="597"/>
                  </a:lnTo>
                  <a:lnTo>
                    <a:pt x="190" y="596"/>
                  </a:lnTo>
                  <a:lnTo>
                    <a:pt x="191" y="595"/>
                  </a:lnTo>
                  <a:lnTo>
                    <a:pt x="191" y="596"/>
                  </a:lnTo>
                  <a:lnTo>
                    <a:pt x="192" y="596"/>
                  </a:lnTo>
                  <a:lnTo>
                    <a:pt x="191" y="595"/>
                  </a:lnTo>
                  <a:lnTo>
                    <a:pt x="190" y="594"/>
                  </a:lnTo>
                  <a:lnTo>
                    <a:pt x="191" y="594"/>
                  </a:lnTo>
                  <a:lnTo>
                    <a:pt x="192" y="593"/>
                  </a:lnTo>
                  <a:lnTo>
                    <a:pt x="191" y="593"/>
                  </a:lnTo>
                  <a:lnTo>
                    <a:pt x="190" y="594"/>
                  </a:lnTo>
                  <a:lnTo>
                    <a:pt x="189" y="594"/>
                  </a:lnTo>
                  <a:lnTo>
                    <a:pt x="189" y="593"/>
                  </a:lnTo>
                  <a:lnTo>
                    <a:pt x="190" y="592"/>
                  </a:lnTo>
                  <a:lnTo>
                    <a:pt x="191" y="592"/>
                  </a:lnTo>
                  <a:lnTo>
                    <a:pt x="192" y="592"/>
                  </a:lnTo>
                  <a:lnTo>
                    <a:pt x="191" y="591"/>
                  </a:lnTo>
                  <a:lnTo>
                    <a:pt x="191" y="590"/>
                  </a:lnTo>
                  <a:lnTo>
                    <a:pt x="190" y="588"/>
                  </a:lnTo>
                  <a:lnTo>
                    <a:pt x="190" y="587"/>
                  </a:lnTo>
                  <a:lnTo>
                    <a:pt x="189" y="586"/>
                  </a:lnTo>
                  <a:lnTo>
                    <a:pt x="190" y="586"/>
                  </a:lnTo>
                  <a:lnTo>
                    <a:pt x="190" y="585"/>
                  </a:lnTo>
                  <a:lnTo>
                    <a:pt x="189" y="585"/>
                  </a:lnTo>
                  <a:lnTo>
                    <a:pt x="187" y="586"/>
                  </a:lnTo>
                  <a:lnTo>
                    <a:pt x="187" y="585"/>
                  </a:lnTo>
                  <a:lnTo>
                    <a:pt x="187" y="583"/>
                  </a:lnTo>
                  <a:lnTo>
                    <a:pt x="185" y="585"/>
                  </a:lnTo>
                  <a:lnTo>
                    <a:pt x="184" y="585"/>
                  </a:lnTo>
                  <a:lnTo>
                    <a:pt x="184" y="583"/>
                  </a:lnTo>
                  <a:lnTo>
                    <a:pt x="183" y="583"/>
                  </a:lnTo>
                  <a:lnTo>
                    <a:pt x="182" y="583"/>
                  </a:lnTo>
                  <a:lnTo>
                    <a:pt x="182" y="582"/>
                  </a:lnTo>
                  <a:lnTo>
                    <a:pt x="180" y="583"/>
                  </a:lnTo>
                  <a:lnTo>
                    <a:pt x="180" y="582"/>
                  </a:lnTo>
                  <a:lnTo>
                    <a:pt x="180" y="581"/>
                  </a:lnTo>
                  <a:lnTo>
                    <a:pt x="181" y="581"/>
                  </a:lnTo>
                  <a:lnTo>
                    <a:pt x="182" y="581"/>
                  </a:lnTo>
                  <a:lnTo>
                    <a:pt x="182" y="580"/>
                  </a:lnTo>
                  <a:lnTo>
                    <a:pt x="183" y="580"/>
                  </a:lnTo>
                  <a:lnTo>
                    <a:pt x="183" y="579"/>
                  </a:lnTo>
                  <a:lnTo>
                    <a:pt x="185" y="579"/>
                  </a:lnTo>
                  <a:lnTo>
                    <a:pt x="185" y="578"/>
                  </a:lnTo>
                  <a:lnTo>
                    <a:pt x="184" y="578"/>
                  </a:lnTo>
                  <a:lnTo>
                    <a:pt x="184" y="576"/>
                  </a:lnTo>
                  <a:lnTo>
                    <a:pt x="183" y="576"/>
                  </a:lnTo>
                  <a:lnTo>
                    <a:pt x="182" y="576"/>
                  </a:lnTo>
                  <a:lnTo>
                    <a:pt x="182" y="575"/>
                  </a:lnTo>
                  <a:lnTo>
                    <a:pt x="183" y="574"/>
                  </a:lnTo>
                  <a:lnTo>
                    <a:pt x="184" y="572"/>
                  </a:lnTo>
                  <a:lnTo>
                    <a:pt x="185" y="573"/>
                  </a:lnTo>
                  <a:lnTo>
                    <a:pt x="185" y="572"/>
                  </a:lnTo>
                  <a:lnTo>
                    <a:pt x="185" y="571"/>
                  </a:lnTo>
                  <a:lnTo>
                    <a:pt x="182" y="568"/>
                  </a:lnTo>
                  <a:lnTo>
                    <a:pt x="181" y="568"/>
                  </a:lnTo>
                  <a:lnTo>
                    <a:pt x="182" y="567"/>
                  </a:lnTo>
                  <a:lnTo>
                    <a:pt x="181" y="567"/>
                  </a:lnTo>
                  <a:lnTo>
                    <a:pt x="181" y="564"/>
                  </a:lnTo>
                  <a:lnTo>
                    <a:pt x="180" y="564"/>
                  </a:lnTo>
                  <a:lnTo>
                    <a:pt x="179" y="564"/>
                  </a:lnTo>
                  <a:lnTo>
                    <a:pt x="179" y="563"/>
                  </a:lnTo>
                  <a:lnTo>
                    <a:pt x="180" y="563"/>
                  </a:lnTo>
                  <a:lnTo>
                    <a:pt x="179" y="562"/>
                  </a:lnTo>
                  <a:lnTo>
                    <a:pt x="179" y="563"/>
                  </a:lnTo>
                  <a:lnTo>
                    <a:pt x="178" y="563"/>
                  </a:lnTo>
                  <a:lnTo>
                    <a:pt x="176" y="562"/>
                  </a:lnTo>
                  <a:lnTo>
                    <a:pt x="178" y="561"/>
                  </a:lnTo>
                  <a:lnTo>
                    <a:pt x="179" y="561"/>
                  </a:lnTo>
                  <a:lnTo>
                    <a:pt x="178" y="560"/>
                  </a:lnTo>
                  <a:lnTo>
                    <a:pt x="178" y="559"/>
                  </a:lnTo>
                  <a:lnTo>
                    <a:pt x="179" y="559"/>
                  </a:lnTo>
                  <a:lnTo>
                    <a:pt x="179" y="560"/>
                  </a:lnTo>
                  <a:lnTo>
                    <a:pt x="180" y="560"/>
                  </a:lnTo>
                  <a:lnTo>
                    <a:pt x="181" y="560"/>
                  </a:lnTo>
                  <a:lnTo>
                    <a:pt x="180" y="559"/>
                  </a:lnTo>
                  <a:lnTo>
                    <a:pt x="179" y="559"/>
                  </a:lnTo>
                  <a:lnTo>
                    <a:pt x="179" y="558"/>
                  </a:lnTo>
                  <a:lnTo>
                    <a:pt x="178" y="558"/>
                  </a:lnTo>
                  <a:lnTo>
                    <a:pt x="178" y="557"/>
                  </a:lnTo>
                  <a:lnTo>
                    <a:pt x="176" y="557"/>
                  </a:lnTo>
                  <a:lnTo>
                    <a:pt x="175" y="556"/>
                  </a:lnTo>
                  <a:lnTo>
                    <a:pt x="175" y="557"/>
                  </a:lnTo>
                  <a:lnTo>
                    <a:pt x="174" y="557"/>
                  </a:lnTo>
                  <a:lnTo>
                    <a:pt x="173" y="557"/>
                  </a:lnTo>
                  <a:lnTo>
                    <a:pt x="174" y="556"/>
                  </a:lnTo>
                  <a:lnTo>
                    <a:pt x="173" y="556"/>
                  </a:lnTo>
                  <a:lnTo>
                    <a:pt x="170" y="557"/>
                  </a:lnTo>
                  <a:lnTo>
                    <a:pt x="170" y="556"/>
                  </a:lnTo>
                  <a:lnTo>
                    <a:pt x="169" y="556"/>
                  </a:lnTo>
                  <a:lnTo>
                    <a:pt x="170" y="553"/>
                  </a:lnTo>
                  <a:lnTo>
                    <a:pt x="169" y="553"/>
                  </a:lnTo>
                  <a:lnTo>
                    <a:pt x="169" y="552"/>
                  </a:lnTo>
                  <a:lnTo>
                    <a:pt x="170" y="551"/>
                  </a:lnTo>
                  <a:lnTo>
                    <a:pt x="170" y="552"/>
                  </a:lnTo>
                  <a:lnTo>
                    <a:pt x="174" y="552"/>
                  </a:lnTo>
                  <a:lnTo>
                    <a:pt x="176" y="553"/>
                  </a:lnTo>
                  <a:lnTo>
                    <a:pt x="178" y="556"/>
                  </a:lnTo>
                  <a:lnTo>
                    <a:pt x="178" y="553"/>
                  </a:lnTo>
                  <a:lnTo>
                    <a:pt x="179" y="553"/>
                  </a:lnTo>
                  <a:lnTo>
                    <a:pt x="180" y="556"/>
                  </a:lnTo>
                  <a:lnTo>
                    <a:pt x="181" y="553"/>
                  </a:lnTo>
                  <a:lnTo>
                    <a:pt x="180" y="553"/>
                  </a:lnTo>
                  <a:lnTo>
                    <a:pt x="180" y="552"/>
                  </a:lnTo>
                  <a:lnTo>
                    <a:pt x="179" y="552"/>
                  </a:lnTo>
                  <a:lnTo>
                    <a:pt x="178" y="551"/>
                  </a:lnTo>
                  <a:lnTo>
                    <a:pt x="178" y="550"/>
                  </a:lnTo>
                  <a:lnTo>
                    <a:pt x="176" y="550"/>
                  </a:lnTo>
                  <a:lnTo>
                    <a:pt x="175" y="550"/>
                  </a:lnTo>
                  <a:lnTo>
                    <a:pt x="175" y="549"/>
                  </a:lnTo>
                  <a:lnTo>
                    <a:pt x="176" y="549"/>
                  </a:lnTo>
                  <a:lnTo>
                    <a:pt x="176" y="548"/>
                  </a:lnTo>
                  <a:lnTo>
                    <a:pt x="173" y="547"/>
                  </a:lnTo>
                  <a:lnTo>
                    <a:pt x="173" y="546"/>
                  </a:lnTo>
                  <a:lnTo>
                    <a:pt x="174" y="546"/>
                  </a:lnTo>
                  <a:lnTo>
                    <a:pt x="175" y="545"/>
                  </a:lnTo>
                  <a:lnTo>
                    <a:pt x="174" y="545"/>
                  </a:lnTo>
                  <a:lnTo>
                    <a:pt x="174" y="544"/>
                  </a:lnTo>
                  <a:lnTo>
                    <a:pt x="174" y="542"/>
                  </a:lnTo>
                  <a:lnTo>
                    <a:pt x="175" y="542"/>
                  </a:lnTo>
                  <a:lnTo>
                    <a:pt x="175" y="541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4" y="540"/>
                  </a:lnTo>
                  <a:lnTo>
                    <a:pt x="170" y="542"/>
                  </a:lnTo>
                  <a:lnTo>
                    <a:pt x="167" y="545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4"/>
                  </a:lnTo>
                  <a:lnTo>
                    <a:pt x="164" y="544"/>
                  </a:lnTo>
                  <a:lnTo>
                    <a:pt x="164" y="542"/>
                  </a:lnTo>
                  <a:lnTo>
                    <a:pt x="166" y="542"/>
                  </a:lnTo>
                  <a:lnTo>
                    <a:pt x="167" y="542"/>
                  </a:lnTo>
                  <a:lnTo>
                    <a:pt x="167" y="541"/>
                  </a:lnTo>
                  <a:lnTo>
                    <a:pt x="169" y="541"/>
                  </a:lnTo>
                  <a:lnTo>
                    <a:pt x="170" y="541"/>
                  </a:lnTo>
                  <a:lnTo>
                    <a:pt x="170" y="540"/>
                  </a:lnTo>
                  <a:lnTo>
                    <a:pt x="174" y="538"/>
                  </a:lnTo>
                  <a:lnTo>
                    <a:pt x="174" y="537"/>
                  </a:lnTo>
                  <a:lnTo>
                    <a:pt x="173" y="537"/>
                  </a:lnTo>
                  <a:lnTo>
                    <a:pt x="172" y="537"/>
                  </a:lnTo>
                  <a:lnTo>
                    <a:pt x="172" y="536"/>
                  </a:lnTo>
                  <a:lnTo>
                    <a:pt x="170" y="536"/>
                  </a:lnTo>
                  <a:lnTo>
                    <a:pt x="172" y="535"/>
                  </a:lnTo>
                  <a:lnTo>
                    <a:pt x="175" y="535"/>
                  </a:lnTo>
                  <a:lnTo>
                    <a:pt x="175" y="534"/>
                  </a:lnTo>
                  <a:lnTo>
                    <a:pt x="172" y="533"/>
                  </a:lnTo>
                  <a:lnTo>
                    <a:pt x="172" y="534"/>
                  </a:lnTo>
                  <a:lnTo>
                    <a:pt x="170" y="534"/>
                  </a:lnTo>
                  <a:lnTo>
                    <a:pt x="169" y="531"/>
                  </a:lnTo>
                  <a:lnTo>
                    <a:pt x="170" y="531"/>
                  </a:lnTo>
                  <a:lnTo>
                    <a:pt x="174" y="530"/>
                  </a:lnTo>
                  <a:lnTo>
                    <a:pt x="174" y="529"/>
                  </a:lnTo>
                  <a:lnTo>
                    <a:pt x="174" y="528"/>
                  </a:lnTo>
                  <a:lnTo>
                    <a:pt x="173" y="528"/>
                  </a:lnTo>
                  <a:lnTo>
                    <a:pt x="172" y="527"/>
                  </a:lnTo>
                  <a:lnTo>
                    <a:pt x="170" y="527"/>
                  </a:lnTo>
                  <a:lnTo>
                    <a:pt x="170" y="526"/>
                  </a:lnTo>
                  <a:lnTo>
                    <a:pt x="172" y="526"/>
                  </a:lnTo>
                  <a:lnTo>
                    <a:pt x="172" y="525"/>
                  </a:lnTo>
                  <a:lnTo>
                    <a:pt x="169" y="525"/>
                  </a:lnTo>
                  <a:lnTo>
                    <a:pt x="169" y="523"/>
                  </a:lnTo>
                  <a:lnTo>
                    <a:pt x="168" y="523"/>
                  </a:lnTo>
                  <a:lnTo>
                    <a:pt x="168" y="522"/>
                  </a:lnTo>
                  <a:lnTo>
                    <a:pt x="167" y="522"/>
                  </a:lnTo>
                  <a:lnTo>
                    <a:pt x="167" y="523"/>
                  </a:lnTo>
                  <a:lnTo>
                    <a:pt x="166" y="523"/>
                  </a:lnTo>
                  <a:lnTo>
                    <a:pt x="166" y="522"/>
                  </a:lnTo>
                  <a:lnTo>
                    <a:pt x="166" y="521"/>
                  </a:lnTo>
                  <a:lnTo>
                    <a:pt x="164" y="521"/>
                  </a:lnTo>
                  <a:lnTo>
                    <a:pt x="164" y="519"/>
                  </a:lnTo>
                  <a:lnTo>
                    <a:pt x="164" y="518"/>
                  </a:lnTo>
                  <a:lnTo>
                    <a:pt x="166" y="518"/>
                  </a:lnTo>
                  <a:lnTo>
                    <a:pt x="166" y="519"/>
                  </a:lnTo>
                  <a:lnTo>
                    <a:pt x="167" y="519"/>
                  </a:lnTo>
                  <a:lnTo>
                    <a:pt x="167" y="518"/>
                  </a:lnTo>
                  <a:lnTo>
                    <a:pt x="168" y="518"/>
                  </a:lnTo>
                  <a:lnTo>
                    <a:pt x="168" y="517"/>
                  </a:lnTo>
                  <a:lnTo>
                    <a:pt x="168" y="516"/>
                  </a:lnTo>
                  <a:lnTo>
                    <a:pt x="167" y="516"/>
                  </a:lnTo>
                  <a:lnTo>
                    <a:pt x="167" y="515"/>
                  </a:lnTo>
                  <a:lnTo>
                    <a:pt x="167" y="514"/>
                  </a:lnTo>
                  <a:lnTo>
                    <a:pt x="166" y="514"/>
                  </a:lnTo>
                  <a:lnTo>
                    <a:pt x="163" y="514"/>
                  </a:lnTo>
                  <a:lnTo>
                    <a:pt x="163" y="513"/>
                  </a:lnTo>
                  <a:lnTo>
                    <a:pt x="162" y="513"/>
                  </a:lnTo>
                  <a:lnTo>
                    <a:pt x="162" y="512"/>
                  </a:lnTo>
                  <a:lnTo>
                    <a:pt x="161" y="512"/>
                  </a:lnTo>
                  <a:lnTo>
                    <a:pt x="160" y="511"/>
                  </a:lnTo>
                  <a:lnTo>
                    <a:pt x="160" y="510"/>
                  </a:lnTo>
                  <a:lnTo>
                    <a:pt x="158" y="510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5" y="507"/>
                  </a:lnTo>
                  <a:lnTo>
                    <a:pt x="153" y="507"/>
                  </a:lnTo>
                  <a:lnTo>
                    <a:pt x="155" y="506"/>
                  </a:lnTo>
                  <a:lnTo>
                    <a:pt x="155" y="505"/>
                  </a:lnTo>
                  <a:lnTo>
                    <a:pt x="157" y="504"/>
                  </a:lnTo>
                  <a:lnTo>
                    <a:pt x="158" y="503"/>
                  </a:lnTo>
                  <a:lnTo>
                    <a:pt x="157" y="503"/>
                  </a:lnTo>
                  <a:lnTo>
                    <a:pt x="157" y="502"/>
                  </a:lnTo>
                  <a:lnTo>
                    <a:pt x="153" y="502"/>
                  </a:lnTo>
                  <a:lnTo>
                    <a:pt x="153" y="501"/>
                  </a:lnTo>
                  <a:lnTo>
                    <a:pt x="152" y="501"/>
                  </a:lnTo>
                  <a:lnTo>
                    <a:pt x="152" y="500"/>
                  </a:lnTo>
                  <a:lnTo>
                    <a:pt x="151" y="499"/>
                  </a:lnTo>
                  <a:lnTo>
                    <a:pt x="151" y="498"/>
                  </a:lnTo>
                  <a:lnTo>
                    <a:pt x="152" y="498"/>
                  </a:lnTo>
                  <a:lnTo>
                    <a:pt x="152" y="496"/>
                  </a:lnTo>
                  <a:lnTo>
                    <a:pt x="152" y="495"/>
                  </a:lnTo>
                  <a:lnTo>
                    <a:pt x="153" y="494"/>
                  </a:lnTo>
                  <a:lnTo>
                    <a:pt x="152" y="494"/>
                  </a:lnTo>
                  <a:lnTo>
                    <a:pt x="151" y="494"/>
                  </a:lnTo>
                  <a:lnTo>
                    <a:pt x="152" y="492"/>
                  </a:lnTo>
                  <a:lnTo>
                    <a:pt x="153" y="492"/>
                  </a:lnTo>
                  <a:lnTo>
                    <a:pt x="153" y="491"/>
                  </a:lnTo>
                  <a:lnTo>
                    <a:pt x="153" y="490"/>
                  </a:lnTo>
                  <a:lnTo>
                    <a:pt x="153" y="489"/>
                  </a:lnTo>
                  <a:lnTo>
                    <a:pt x="153" y="488"/>
                  </a:lnTo>
                  <a:lnTo>
                    <a:pt x="151" y="488"/>
                  </a:lnTo>
                  <a:lnTo>
                    <a:pt x="151" y="487"/>
                  </a:lnTo>
                  <a:lnTo>
                    <a:pt x="151" y="485"/>
                  </a:lnTo>
                  <a:lnTo>
                    <a:pt x="152" y="484"/>
                  </a:lnTo>
                  <a:lnTo>
                    <a:pt x="152" y="483"/>
                  </a:lnTo>
                  <a:lnTo>
                    <a:pt x="151" y="484"/>
                  </a:lnTo>
                  <a:lnTo>
                    <a:pt x="150" y="484"/>
                  </a:lnTo>
                  <a:lnTo>
                    <a:pt x="150" y="483"/>
                  </a:lnTo>
                  <a:lnTo>
                    <a:pt x="150" y="482"/>
                  </a:lnTo>
                  <a:lnTo>
                    <a:pt x="151" y="482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8" y="481"/>
                  </a:lnTo>
                  <a:lnTo>
                    <a:pt x="146" y="482"/>
                  </a:lnTo>
                  <a:lnTo>
                    <a:pt x="145" y="481"/>
                  </a:lnTo>
                  <a:lnTo>
                    <a:pt x="146" y="480"/>
                  </a:lnTo>
                  <a:lnTo>
                    <a:pt x="145" y="479"/>
                  </a:lnTo>
                  <a:lnTo>
                    <a:pt x="144" y="480"/>
                  </a:lnTo>
                  <a:lnTo>
                    <a:pt x="144" y="479"/>
                  </a:lnTo>
                  <a:lnTo>
                    <a:pt x="144" y="477"/>
                  </a:lnTo>
                  <a:lnTo>
                    <a:pt x="142" y="477"/>
                  </a:lnTo>
                  <a:lnTo>
                    <a:pt x="144" y="476"/>
                  </a:lnTo>
                  <a:lnTo>
                    <a:pt x="145" y="476"/>
                  </a:lnTo>
                  <a:lnTo>
                    <a:pt x="144" y="475"/>
                  </a:lnTo>
                  <a:lnTo>
                    <a:pt x="144" y="473"/>
                  </a:lnTo>
                  <a:lnTo>
                    <a:pt x="141" y="475"/>
                  </a:lnTo>
                  <a:lnTo>
                    <a:pt x="139" y="475"/>
                  </a:lnTo>
                  <a:lnTo>
                    <a:pt x="139" y="476"/>
                  </a:lnTo>
                  <a:lnTo>
                    <a:pt x="138" y="477"/>
                  </a:lnTo>
                  <a:lnTo>
                    <a:pt x="137" y="477"/>
                  </a:lnTo>
                  <a:lnTo>
                    <a:pt x="137" y="476"/>
                  </a:lnTo>
                  <a:lnTo>
                    <a:pt x="137" y="475"/>
                  </a:lnTo>
                  <a:lnTo>
                    <a:pt x="138" y="475"/>
                  </a:lnTo>
                  <a:lnTo>
                    <a:pt x="138" y="473"/>
                  </a:lnTo>
                  <a:lnTo>
                    <a:pt x="139" y="472"/>
                  </a:lnTo>
                  <a:lnTo>
                    <a:pt x="138" y="472"/>
                  </a:lnTo>
                  <a:lnTo>
                    <a:pt x="138" y="470"/>
                  </a:lnTo>
                  <a:lnTo>
                    <a:pt x="137" y="470"/>
                  </a:lnTo>
                  <a:lnTo>
                    <a:pt x="137" y="471"/>
                  </a:lnTo>
                  <a:lnTo>
                    <a:pt x="136" y="471"/>
                  </a:lnTo>
                  <a:lnTo>
                    <a:pt x="136" y="472"/>
                  </a:lnTo>
                  <a:lnTo>
                    <a:pt x="135" y="472"/>
                  </a:lnTo>
                  <a:lnTo>
                    <a:pt x="135" y="471"/>
                  </a:lnTo>
                  <a:lnTo>
                    <a:pt x="135" y="470"/>
                  </a:lnTo>
                  <a:lnTo>
                    <a:pt x="134" y="470"/>
                  </a:lnTo>
                  <a:lnTo>
                    <a:pt x="134" y="469"/>
                  </a:lnTo>
                  <a:lnTo>
                    <a:pt x="135" y="469"/>
                  </a:lnTo>
                  <a:lnTo>
                    <a:pt x="134" y="468"/>
                  </a:lnTo>
                  <a:lnTo>
                    <a:pt x="130" y="468"/>
                  </a:lnTo>
                  <a:lnTo>
                    <a:pt x="130" y="467"/>
                  </a:lnTo>
                  <a:lnTo>
                    <a:pt x="129" y="467"/>
                  </a:lnTo>
                  <a:lnTo>
                    <a:pt x="129" y="468"/>
                  </a:lnTo>
                  <a:lnTo>
                    <a:pt x="128" y="469"/>
                  </a:lnTo>
                  <a:lnTo>
                    <a:pt x="128" y="468"/>
                  </a:lnTo>
                  <a:lnTo>
                    <a:pt x="127" y="468"/>
                  </a:lnTo>
                  <a:lnTo>
                    <a:pt x="127" y="467"/>
                  </a:lnTo>
                  <a:lnTo>
                    <a:pt x="127" y="466"/>
                  </a:lnTo>
                  <a:lnTo>
                    <a:pt x="127" y="465"/>
                  </a:lnTo>
                  <a:lnTo>
                    <a:pt x="127" y="462"/>
                  </a:lnTo>
                  <a:lnTo>
                    <a:pt x="127" y="461"/>
                  </a:lnTo>
                  <a:lnTo>
                    <a:pt x="126" y="461"/>
                  </a:lnTo>
                  <a:lnTo>
                    <a:pt x="124" y="461"/>
                  </a:lnTo>
                  <a:lnTo>
                    <a:pt x="122" y="461"/>
                  </a:lnTo>
                  <a:lnTo>
                    <a:pt x="121" y="460"/>
                  </a:lnTo>
                  <a:lnTo>
                    <a:pt x="119" y="461"/>
                  </a:lnTo>
                  <a:lnTo>
                    <a:pt x="118" y="460"/>
                  </a:lnTo>
                  <a:lnTo>
                    <a:pt x="117" y="460"/>
                  </a:lnTo>
                  <a:lnTo>
                    <a:pt x="116" y="460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9"/>
                  </a:lnTo>
                  <a:lnTo>
                    <a:pt x="113" y="459"/>
                  </a:lnTo>
                  <a:lnTo>
                    <a:pt x="113" y="458"/>
                  </a:lnTo>
                  <a:lnTo>
                    <a:pt x="114" y="458"/>
                  </a:lnTo>
                  <a:lnTo>
                    <a:pt x="113" y="457"/>
                  </a:lnTo>
                  <a:lnTo>
                    <a:pt x="112" y="456"/>
                  </a:lnTo>
                  <a:lnTo>
                    <a:pt x="112" y="457"/>
                  </a:lnTo>
                  <a:lnTo>
                    <a:pt x="112" y="458"/>
                  </a:lnTo>
                  <a:lnTo>
                    <a:pt x="111" y="458"/>
                  </a:lnTo>
                  <a:lnTo>
                    <a:pt x="109" y="457"/>
                  </a:lnTo>
                  <a:lnTo>
                    <a:pt x="106" y="458"/>
                  </a:lnTo>
                  <a:lnTo>
                    <a:pt x="106" y="459"/>
                  </a:lnTo>
                  <a:lnTo>
                    <a:pt x="105" y="459"/>
                  </a:lnTo>
                  <a:lnTo>
                    <a:pt x="105" y="458"/>
                  </a:lnTo>
                  <a:lnTo>
                    <a:pt x="106" y="457"/>
                  </a:lnTo>
                  <a:lnTo>
                    <a:pt x="105" y="456"/>
                  </a:lnTo>
                  <a:lnTo>
                    <a:pt x="104" y="454"/>
                  </a:lnTo>
                  <a:lnTo>
                    <a:pt x="103" y="454"/>
                  </a:lnTo>
                  <a:lnTo>
                    <a:pt x="102" y="454"/>
                  </a:lnTo>
                  <a:lnTo>
                    <a:pt x="101" y="453"/>
                  </a:lnTo>
                  <a:lnTo>
                    <a:pt x="100" y="453"/>
                  </a:lnTo>
                  <a:lnTo>
                    <a:pt x="100" y="455"/>
                  </a:lnTo>
                  <a:lnTo>
                    <a:pt x="100" y="456"/>
                  </a:lnTo>
                  <a:lnTo>
                    <a:pt x="99" y="457"/>
                  </a:lnTo>
                  <a:lnTo>
                    <a:pt x="99" y="458"/>
                  </a:lnTo>
                  <a:lnTo>
                    <a:pt x="98" y="459"/>
                  </a:lnTo>
                  <a:lnTo>
                    <a:pt x="96" y="460"/>
                  </a:lnTo>
                  <a:lnTo>
                    <a:pt x="98" y="460"/>
                  </a:lnTo>
                  <a:lnTo>
                    <a:pt x="98" y="461"/>
                  </a:lnTo>
                  <a:lnTo>
                    <a:pt x="96" y="461"/>
                  </a:lnTo>
                  <a:lnTo>
                    <a:pt x="93" y="462"/>
                  </a:lnTo>
                  <a:lnTo>
                    <a:pt x="92" y="462"/>
                  </a:lnTo>
                  <a:lnTo>
                    <a:pt x="92" y="461"/>
                  </a:lnTo>
                  <a:lnTo>
                    <a:pt x="92" y="459"/>
                  </a:lnTo>
                  <a:lnTo>
                    <a:pt x="91" y="458"/>
                  </a:lnTo>
                  <a:lnTo>
                    <a:pt x="91" y="457"/>
                  </a:lnTo>
                  <a:lnTo>
                    <a:pt x="92" y="457"/>
                  </a:lnTo>
                  <a:lnTo>
                    <a:pt x="92" y="456"/>
                  </a:lnTo>
                  <a:lnTo>
                    <a:pt x="92" y="455"/>
                  </a:lnTo>
                  <a:lnTo>
                    <a:pt x="91" y="454"/>
                  </a:lnTo>
                  <a:lnTo>
                    <a:pt x="90" y="454"/>
                  </a:lnTo>
                  <a:lnTo>
                    <a:pt x="90" y="455"/>
                  </a:lnTo>
                  <a:lnTo>
                    <a:pt x="90" y="456"/>
                  </a:lnTo>
                  <a:lnTo>
                    <a:pt x="90" y="457"/>
                  </a:lnTo>
                  <a:lnTo>
                    <a:pt x="90" y="458"/>
                  </a:lnTo>
                  <a:lnTo>
                    <a:pt x="89" y="458"/>
                  </a:lnTo>
                  <a:lnTo>
                    <a:pt x="88" y="458"/>
                  </a:lnTo>
                  <a:lnTo>
                    <a:pt x="88" y="457"/>
                  </a:lnTo>
                  <a:lnTo>
                    <a:pt x="87" y="457"/>
                  </a:lnTo>
                  <a:lnTo>
                    <a:pt x="87" y="458"/>
                  </a:lnTo>
                  <a:lnTo>
                    <a:pt x="87" y="459"/>
                  </a:lnTo>
                  <a:lnTo>
                    <a:pt x="88" y="460"/>
                  </a:lnTo>
                  <a:lnTo>
                    <a:pt x="87" y="460"/>
                  </a:lnTo>
                  <a:lnTo>
                    <a:pt x="87" y="461"/>
                  </a:lnTo>
                  <a:lnTo>
                    <a:pt x="88" y="462"/>
                  </a:lnTo>
                  <a:lnTo>
                    <a:pt x="88" y="465"/>
                  </a:lnTo>
                  <a:lnTo>
                    <a:pt x="87" y="462"/>
                  </a:lnTo>
                  <a:lnTo>
                    <a:pt x="85" y="461"/>
                  </a:lnTo>
                  <a:lnTo>
                    <a:pt x="83" y="461"/>
                  </a:lnTo>
                  <a:lnTo>
                    <a:pt x="84" y="462"/>
                  </a:lnTo>
                  <a:lnTo>
                    <a:pt x="84" y="465"/>
                  </a:lnTo>
                  <a:lnTo>
                    <a:pt x="83" y="465"/>
                  </a:lnTo>
                  <a:lnTo>
                    <a:pt x="83" y="462"/>
                  </a:lnTo>
                  <a:lnTo>
                    <a:pt x="82" y="462"/>
                  </a:lnTo>
                  <a:lnTo>
                    <a:pt x="81" y="462"/>
                  </a:lnTo>
                  <a:lnTo>
                    <a:pt x="82" y="461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2"/>
                  </a:lnTo>
                  <a:lnTo>
                    <a:pt x="79" y="462"/>
                  </a:lnTo>
                  <a:lnTo>
                    <a:pt x="81" y="466"/>
                  </a:lnTo>
                  <a:lnTo>
                    <a:pt x="81" y="467"/>
                  </a:lnTo>
                  <a:lnTo>
                    <a:pt x="79" y="467"/>
                  </a:lnTo>
                  <a:lnTo>
                    <a:pt x="79" y="468"/>
                  </a:lnTo>
                  <a:lnTo>
                    <a:pt x="77" y="468"/>
                  </a:lnTo>
                  <a:lnTo>
                    <a:pt x="77" y="467"/>
                  </a:lnTo>
                  <a:lnTo>
                    <a:pt x="76" y="467"/>
                  </a:lnTo>
                  <a:lnTo>
                    <a:pt x="76" y="466"/>
                  </a:lnTo>
                  <a:lnTo>
                    <a:pt x="75" y="466"/>
                  </a:lnTo>
                  <a:lnTo>
                    <a:pt x="75" y="465"/>
                  </a:lnTo>
                  <a:lnTo>
                    <a:pt x="76" y="462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9"/>
                  </a:lnTo>
                  <a:lnTo>
                    <a:pt x="77" y="459"/>
                  </a:lnTo>
                  <a:lnTo>
                    <a:pt x="78" y="458"/>
                  </a:lnTo>
                  <a:lnTo>
                    <a:pt x="77" y="457"/>
                  </a:lnTo>
                  <a:lnTo>
                    <a:pt x="76" y="457"/>
                  </a:lnTo>
                  <a:lnTo>
                    <a:pt x="73" y="457"/>
                  </a:lnTo>
                  <a:lnTo>
                    <a:pt x="72" y="457"/>
                  </a:lnTo>
                  <a:lnTo>
                    <a:pt x="71" y="457"/>
                  </a:lnTo>
                  <a:lnTo>
                    <a:pt x="71" y="458"/>
                  </a:lnTo>
                  <a:lnTo>
                    <a:pt x="71" y="459"/>
                  </a:lnTo>
                  <a:lnTo>
                    <a:pt x="70" y="460"/>
                  </a:lnTo>
                  <a:lnTo>
                    <a:pt x="70" y="461"/>
                  </a:lnTo>
                  <a:lnTo>
                    <a:pt x="69" y="462"/>
                  </a:lnTo>
                  <a:lnTo>
                    <a:pt x="70" y="462"/>
                  </a:lnTo>
                  <a:lnTo>
                    <a:pt x="70" y="465"/>
                  </a:lnTo>
                  <a:lnTo>
                    <a:pt x="69" y="466"/>
                  </a:lnTo>
                  <a:lnTo>
                    <a:pt x="68" y="466"/>
                  </a:lnTo>
                  <a:lnTo>
                    <a:pt x="68" y="465"/>
                  </a:lnTo>
                  <a:lnTo>
                    <a:pt x="68" y="462"/>
                  </a:lnTo>
                  <a:lnTo>
                    <a:pt x="67" y="462"/>
                  </a:lnTo>
                  <a:lnTo>
                    <a:pt x="67" y="461"/>
                  </a:lnTo>
                  <a:lnTo>
                    <a:pt x="66" y="461"/>
                  </a:lnTo>
                  <a:lnTo>
                    <a:pt x="66" y="460"/>
                  </a:lnTo>
                  <a:lnTo>
                    <a:pt x="67" y="460"/>
                  </a:lnTo>
                  <a:lnTo>
                    <a:pt x="67" y="459"/>
                  </a:lnTo>
                  <a:lnTo>
                    <a:pt x="66" y="459"/>
                  </a:lnTo>
                  <a:lnTo>
                    <a:pt x="66" y="458"/>
                  </a:lnTo>
                  <a:lnTo>
                    <a:pt x="64" y="458"/>
                  </a:lnTo>
                  <a:lnTo>
                    <a:pt x="64" y="457"/>
                  </a:lnTo>
                  <a:lnTo>
                    <a:pt x="62" y="457"/>
                  </a:lnTo>
                  <a:lnTo>
                    <a:pt x="61" y="458"/>
                  </a:lnTo>
                  <a:lnTo>
                    <a:pt x="61" y="459"/>
                  </a:lnTo>
                  <a:lnTo>
                    <a:pt x="61" y="460"/>
                  </a:lnTo>
                  <a:lnTo>
                    <a:pt x="60" y="460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1" y="462"/>
                  </a:lnTo>
                  <a:lnTo>
                    <a:pt x="62" y="462"/>
                  </a:lnTo>
                  <a:lnTo>
                    <a:pt x="62" y="465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6" y="468"/>
                  </a:lnTo>
                  <a:lnTo>
                    <a:pt x="67" y="469"/>
                  </a:lnTo>
                  <a:lnTo>
                    <a:pt x="67" y="470"/>
                  </a:lnTo>
                  <a:lnTo>
                    <a:pt x="68" y="470"/>
                  </a:lnTo>
                  <a:lnTo>
                    <a:pt x="68" y="471"/>
                  </a:lnTo>
                  <a:lnTo>
                    <a:pt x="69" y="471"/>
                  </a:lnTo>
                  <a:lnTo>
                    <a:pt x="69" y="472"/>
                  </a:lnTo>
                  <a:lnTo>
                    <a:pt x="68" y="472"/>
                  </a:lnTo>
                  <a:lnTo>
                    <a:pt x="66" y="471"/>
                  </a:lnTo>
                  <a:lnTo>
                    <a:pt x="64" y="470"/>
                  </a:lnTo>
                  <a:lnTo>
                    <a:pt x="62" y="470"/>
                  </a:lnTo>
                  <a:lnTo>
                    <a:pt x="61" y="469"/>
                  </a:lnTo>
                  <a:lnTo>
                    <a:pt x="58" y="469"/>
                  </a:lnTo>
                  <a:lnTo>
                    <a:pt x="55" y="468"/>
                  </a:lnTo>
                  <a:lnTo>
                    <a:pt x="52" y="467"/>
                  </a:lnTo>
                  <a:lnTo>
                    <a:pt x="52" y="466"/>
                  </a:lnTo>
                  <a:lnTo>
                    <a:pt x="48" y="466"/>
                  </a:lnTo>
                  <a:lnTo>
                    <a:pt x="47" y="466"/>
                  </a:lnTo>
                  <a:lnTo>
                    <a:pt x="47" y="465"/>
                  </a:lnTo>
                  <a:lnTo>
                    <a:pt x="46" y="465"/>
                  </a:lnTo>
                  <a:lnTo>
                    <a:pt x="47" y="462"/>
                  </a:lnTo>
                  <a:lnTo>
                    <a:pt x="47" y="461"/>
                  </a:lnTo>
                  <a:lnTo>
                    <a:pt x="44" y="461"/>
                  </a:lnTo>
                  <a:lnTo>
                    <a:pt x="45" y="460"/>
                  </a:lnTo>
                  <a:lnTo>
                    <a:pt x="44" y="460"/>
                  </a:lnTo>
                  <a:lnTo>
                    <a:pt x="43" y="459"/>
                  </a:lnTo>
                  <a:lnTo>
                    <a:pt x="43" y="458"/>
                  </a:lnTo>
                  <a:lnTo>
                    <a:pt x="42" y="457"/>
                  </a:lnTo>
                  <a:lnTo>
                    <a:pt x="41" y="457"/>
                  </a:lnTo>
                  <a:lnTo>
                    <a:pt x="41" y="456"/>
                  </a:lnTo>
                  <a:lnTo>
                    <a:pt x="39" y="456"/>
                  </a:lnTo>
                  <a:lnTo>
                    <a:pt x="38" y="456"/>
                  </a:lnTo>
                  <a:lnTo>
                    <a:pt x="37" y="454"/>
                  </a:lnTo>
                  <a:lnTo>
                    <a:pt x="36" y="453"/>
                  </a:lnTo>
                  <a:lnTo>
                    <a:pt x="36" y="452"/>
                  </a:lnTo>
                  <a:lnTo>
                    <a:pt x="36" y="450"/>
                  </a:lnTo>
                  <a:lnTo>
                    <a:pt x="39" y="449"/>
                  </a:lnTo>
                  <a:lnTo>
                    <a:pt x="42" y="447"/>
                  </a:lnTo>
                  <a:lnTo>
                    <a:pt x="43" y="446"/>
                  </a:lnTo>
                  <a:lnTo>
                    <a:pt x="44" y="445"/>
                  </a:lnTo>
                  <a:lnTo>
                    <a:pt x="44" y="444"/>
                  </a:lnTo>
                  <a:lnTo>
                    <a:pt x="45" y="443"/>
                  </a:lnTo>
                  <a:lnTo>
                    <a:pt x="48" y="443"/>
                  </a:lnTo>
                  <a:lnTo>
                    <a:pt x="53" y="443"/>
                  </a:lnTo>
                  <a:lnTo>
                    <a:pt x="53" y="442"/>
                  </a:lnTo>
                  <a:lnTo>
                    <a:pt x="53" y="441"/>
                  </a:lnTo>
                  <a:lnTo>
                    <a:pt x="52" y="441"/>
                  </a:lnTo>
                  <a:lnTo>
                    <a:pt x="53" y="439"/>
                  </a:lnTo>
                  <a:lnTo>
                    <a:pt x="53" y="438"/>
                  </a:lnTo>
                  <a:lnTo>
                    <a:pt x="52" y="438"/>
                  </a:lnTo>
                  <a:lnTo>
                    <a:pt x="48" y="439"/>
                  </a:lnTo>
                  <a:lnTo>
                    <a:pt x="46" y="439"/>
                  </a:lnTo>
                  <a:lnTo>
                    <a:pt x="43" y="439"/>
                  </a:lnTo>
                  <a:lnTo>
                    <a:pt x="41" y="439"/>
                  </a:lnTo>
                  <a:lnTo>
                    <a:pt x="39" y="439"/>
                  </a:lnTo>
                  <a:lnTo>
                    <a:pt x="39" y="438"/>
                  </a:lnTo>
                  <a:lnTo>
                    <a:pt x="36" y="437"/>
                  </a:lnTo>
                  <a:lnTo>
                    <a:pt x="33" y="436"/>
                  </a:lnTo>
                  <a:lnTo>
                    <a:pt x="32" y="436"/>
                  </a:lnTo>
                  <a:lnTo>
                    <a:pt x="32" y="435"/>
                  </a:lnTo>
                  <a:lnTo>
                    <a:pt x="31" y="435"/>
                  </a:lnTo>
                  <a:lnTo>
                    <a:pt x="31" y="434"/>
                  </a:lnTo>
                  <a:lnTo>
                    <a:pt x="31" y="432"/>
                  </a:lnTo>
                  <a:lnTo>
                    <a:pt x="32" y="431"/>
                  </a:lnTo>
                  <a:lnTo>
                    <a:pt x="33" y="430"/>
                  </a:lnTo>
                  <a:lnTo>
                    <a:pt x="33" y="428"/>
                  </a:lnTo>
                  <a:lnTo>
                    <a:pt x="35" y="426"/>
                  </a:lnTo>
                  <a:lnTo>
                    <a:pt x="36" y="425"/>
                  </a:lnTo>
                  <a:lnTo>
                    <a:pt x="37" y="425"/>
                  </a:lnTo>
                  <a:lnTo>
                    <a:pt x="37" y="424"/>
                  </a:lnTo>
                  <a:lnTo>
                    <a:pt x="35" y="424"/>
                  </a:lnTo>
                  <a:lnTo>
                    <a:pt x="35" y="425"/>
                  </a:lnTo>
                  <a:lnTo>
                    <a:pt x="33" y="425"/>
                  </a:lnTo>
                  <a:lnTo>
                    <a:pt x="33" y="427"/>
                  </a:lnTo>
                  <a:lnTo>
                    <a:pt x="32" y="427"/>
                  </a:lnTo>
                  <a:lnTo>
                    <a:pt x="31" y="430"/>
                  </a:lnTo>
                  <a:lnTo>
                    <a:pt x="27" y="434"/>
                  </a:lnTo>
                  <a:lnTo>
                    <a:pt x="26" y="435"/>
                  </a:lnTo>
                  <a:lnTo>
                    <a:pt x="26" y="434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4" y="431"/>
                  </a:lnTo>
                  <a:lnTo>
                    <a:pt x="23" y="430"/>
                  </a:lnTo>
                  <a:lnTo>
                    <a:pt x="22" y="428"/>
                  </a:lnTo>
                  <a:lnTo>
                    <a:pt x="23" y="428"/>
                  </a:lnTo>
                  <a:lnTo>
                    <a:pt x="25" y="427"/>
                  </a:lnTo>
                  <a:lnTo>
                    <a:pt x="24" y="427"/>
                  </a:lnTo>
                  <a:lnTo>
                    <a:pt x="21" y="426"/>
                  </a:lnTo>
                  <a:lnTo>
                    <a:pt x="21" y="427"/>
                  </a:lnTo>
                  <a:lnTo>
                    <a:pt x="18" y="425"/>
                  </a:lnTo>
                  <a:lnTo>
                    <a:pt x="18" y="424"/>
                  </a:lnTo>
                  <a:lnTo>
                    <a:pt x="18" y="422"/>
                  </a:lnTo>
                  <a:lnTo>
                    <a:pt x="20" y="422"/>
                  </a:lnTo>
                  <a:lnTo>
                    <a:pt x="20" y="421"/>
                  </a:lnTo>
                  <a:lnTo>
                    <a:pt x="20" y="420"/>
                  </a:lnTo>
                  <a:lnTo>
                    <a:pt x="20" y="419"/>
                  </a:lnTo>
                  <a:lnTo>
                    <a:pt x="22" y="416"/>
                  </a:lnTo>
                  <a:lnTo>
                    <a:pt x="23" y="419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3" y="416"/>
                  </a:lnTo>
                  <a:lnTo>
                    <a:pt x="23" y="415"/>
                  </a:lnTo>
                  <a:lnTo>
                    <a:pt x="26" y="414"/>
                  </a:lnTo>
                  <a:lnTo>
                    <a:pt x="31" y="414"/>
                  </a:lnTo>
                  <a:lnTo>
                    <a:pt x="35" y="413"/>
                  </a:lnTo>
                  <a:lnTo>
                    <a:pt x="36" y="414"/>
                  </a:lnTo>
                  <a:lnTo>
                    <a:pt x="41" y="414"/>
                  </a:lnTo>
                  <a:lnTo>
                    <a:pt x="45" y="415"/>
                  </a:lnTo>
                  <a:lnTo>
                    <a:pt x="46" y="416"/>
                  </a:lnTo>
                  <a:lnTo>
                    <a:pt x="50" y="415"/>
                  </a:lnTo>
                  <a:lnTo>
                    <a:pt x="54" y="415"/>
                  </a:lnTo>
                  <a:lnTo>
                    <a:pt x="58" y="416"/>
                  </a:lnTo>
                  <a:lnTo>
                    <a:pt x="61" y="419"/>
                  </a:lnTo>
                  <a:lnTo>
                    <a:pt x="62" y="419"/>
                  </a:lnTo>
                  <a:lnTo>
                    <a:pt x="68" y="419"/>
                  </a:lnTo>
                  <a:lnTo>
                    <a:pt x="69" y="420"/>
                  </a:lnTo>
                  <a:lnTo>
                    <a:pt x="69" y="419"/>
                  </a:lnTo>
                  <a:lnTo>
                    <a:pt x="71" y="416"/>
                  </a:lnTo>
                  <a:lnTo>
                    <a:pt x="71" y="415"/>
                  </a:lnTo>
                  <a:lnTo>
                    <a:pt x="67" y="416"/>
                  </a:lnTo>
                  <a:lnTo>
                    <a:pt x="61" y="416"/>
                  </a:lnTo>
                  <a:lnTo>
                    <a:pt x="57" y="415"/>
                  </a:lnTo>
                  <a:lnTo>
                    <a:pt x="53" y="414"/>
                  </a:lnTo>
                  <a:lnTo>
                    <a:pt x="50" y="414"/>
                  </a:lnTo>
                  <a:lnTo>
                    <a:pt x="46" y="413"/>
                  </a:lnTo>
                  <a:lnTo>
                    <a:pt x="42" y="412"/>
                  </a:lnTo>
                  <a:lnTo>
                    <a:pt x="45" y="410"/>
                  </a:lnTo>
                  <a:lnTo>
                    <a:pt x="48" y="408"/>
                  </a:lnTo>
                  <a:lnTo>
                    <a:pt x="54" y="407"/>
                  </a:lnTo>
                  <a:lnTo>
                    <a:pt x="58" y="407"/>
                  </a:lnTo>
                  <a:lnTo>
                    <a:pt x="61" y="408"/>
                  </a:lnTo>
                  <a:lnTo>
                    <a:pt x="66" y="408"/>
                  </a:lnTo>
                  <a:lnTo>
                    <a:pt x="68" y="412"/>
                  </a:lnTo>
                  <a:lnTo>
                    <a:pt x="71" y="413"/>
                  </a:lnTo>
                  <a:lnTo>
                    <a:pt x="71" y="412"/>
                  </a:lnTo>
                  <a:lnTo>
                    <a:pt x="71" y="411"/>
                  </a:lnTo>
                  <a:lnTo>
                    <a:pt x="69" y="411"/>
                  </a:lnTo>
                  <a:lnTo>
                    <a:pt x="68" y="410"/>
                  </a:lnTo>
                  <a:lnTo>
                    <a:pt x="68" y="409"/>
                  </a:lnTo>
                  <a:lnTo>
                    <a:pt x="68" y="408"/>
                  </a:lnTo>
                  <a:lnTo>
                    <a:pt x="68" y="407"/>
                  </a:lnTo>
                  <a:lnTo>
                    <a:pt x="67" y="405"/>
                  </a:lnTo>
                  <a:lnTo>
                    <a:pt x="68" y="404"/>
                  </a:lnTo>
                  <a:lnTo>
                    <a:pt x="71" y="405"/>
                  </a:lnTo>
                  <a:lnTo>
                    <a:pt x="72" y="404"/>
                  </a:lnTo>
                  <a:lnTo>
                    <a:pt x="72" y="403"/>
                  </a:lnTo>
                  <a:lnTo>
                    <a:pt x="72" y="401"/>
                  </a:lnTo>
                  <a:lnTo>
                    <a:pt x="72" y="400"/>
                  </a:lnTo>
                  <a:lnTo>
                    <a:pt x="72" y="399"/>
                  </a:lnTo>
                  <a:lnTo>
                    <a:pt x="71" y="399"/>
                  </a:lnTo>
                  <a:lnTo>
                    <a:pt x="71" y="398"/>
                  </a:lnTo>
                  <a:lnTo>
                    <a:pt x="70" y="398"/>
                  </a:lnTo>
                  <a:lnTo>
                    <a:pt x="70" y="397"/>
                  </a:lnTo>
                  <a:lnTo>
                    <a:pt x="71" y="397"/>
                  </a:lnTo>
                  <a:lnTo>
                    <a:pt x="71" y="396"/>
                  </a:lnTo>
                  <a:lnTo>
                    <a:pt x="70" y="396"/>
                  </a:lnTo>
                  <a:lnTo>
                    <a:pt x="69" y="395"/>
                  </a:lnTo>
                  <a:lnTo>
                    <a:pt x="68" y="393"/>
                  </a:lnTo>
                  <a:lnTo>
                    <a:pt x="67" y="393"/>
                  </a:lnTo>
                  <a:lnTo>
                    <a:pt x="66" y="392"/>
                  </a:lnTo>
                  <a:lnTo>
                    <a:pt x="67" y="392"/>
                  </a:lnTo>
                  <a:lnTo>
                    <a:pt x="67" y="391"/>
                  </a:lnTo>
                  <a:lnTo>
                    <a:pt x="66" y="391"/>
                  </a:lnTo>
                  <a:lnTo>
                    <a:pt x="64" y="392"/>
                  </a:lnTo>
                  <a:lnTo>
                    <a:pt x="61" y="393"/>
                  </a:lnTo>
                  <a:lnTo>
                    <a:pt x="61" y="395"/>
                  </a:lnTo>
                  <a:lnTo>
                    <a:pt x="60" y="396"/>
                  </a:lnTo>
                  <a:lnTo>
                    <a:pt x="60" y="397"/>
                  </a:lnTo>
                  <a:lnTo>
                    <a:pt x="60" y="398"/>
                  </a:lnTo>
                  <a:lnTo>
                    <a:pt x="57" y="400"/>
                  </a:lnTo>
                  <a:lnTo>
                    <a:pt x="54" y="400"/>
                  </a:lnTo>
                  <a:lnTo>
                    <a:pt x="48" y="401"/>
                  </a:lnTo>
                  <a:lnTo>
                    <a:pt x="48" y="400"/>
                  </a:lnTo>
                  <a:lnTo>
                    <a:pt x="48" y="399"/>
                  </a:lnTo>
                  <a:lnTo>
                    <a:pt x="48" y="398"/>
                  </a:lnTo>
                  <a:lnTo>
                    <a:pt x="48" y="397"/>
                  </a:lnTo>
                  <a:lnTo>
                    <a:pt x="47" y="396"/>
                  </a:lnTo>
                  <a:lnTo>
                    <a:pt x="46" y="393"/>
                  </a:lnTo>
                  <a:lnTo>
                    <a:pt x="45" y="393"/>
                  </a:lnTo>
                  <a:lnTo>
                    <a:pt x="44" y="393"/>
                  </a:lnTo>
                  <a:lnTo>
                    <a:pt x="46" y="398"/>
                  </a:lnTo>
                  <a:lnTo>
                    <a:pt x="46" y="399"/>
                  </a:lnTo>
                  <a:lnTo>
                    <a:pt x="46" y="400"/>
                  </a:lnTo>
                  <a:lnTo>
                    <a:pt x="43" y="401"/>
                  </a:lnTo>
                  <a:lnTo>
                    <a:pt x="41" y="404"/>
                  </a:lnTo>
                  <a:lnTo>
                    <a:pt x="37" y="401"/>
                  </a:lnTo>
                  <a:lnTo>
                    <a:pt x="33" y="400"/>
                  </a:lnTo>
                  <a:lnTo>
                    <a:pt x="30" y="398"/>
                  </a:lnTo>
                  <a:lnTo>
                    <a:pt x="30" y="397"/>
                  </a:lnTo>
                  <a:lnTo>
                    <a:pt x="32" y="396"/>
                  </a:lnTo>
                  <a:lnTo>
                    <a:pt x="33" y="395"/>
                  </a:lnTo>
                  <a:lnTo>
                    <a:pt x="35" y="393"/>
                  </a:lnTo>
                  <a:lnTo>
                    <a:pt x="36" y="393"/>
                  </a:lnTo>
                  <a:lnTo>
                    <a:pt x="37" y="392"/>
                  </a:lnTo>
                  <a:lnTo>
                    <a:pt x="37" y="391"/>
                  </a:lnTo>
                  <a:lnTo>
                    <a:pt x="37" y="390"/>
                  </a:lnTo>
                  <a:lnTo>
                    <a:pt x="37" y="389"/>
                  </a:lnTo>
                  <a:lnTo>
                    <a:pt x="36" y="390"/>
                  </a:lnTo>
                  <a:lnTo>
                    <a:pt x="35" y="391"/>
                  </a:lnTo>
                  <a:lnTo>
                    <a:pt x="32" y="392"/>
                  </a:lnTo>
                  <a:lnTo>
                    <a:pt x="31" y="393"/>
                  </a:lnTo>
                  <a:lnTo>
                    <a:pt x="29" y="392"/>
                  </a:lnTo>
                  <a:lnTo>
                    <a:pt x="25" y="392"/>
                  </a:lnTo>
                  <a:lnTo>
                    <a:pt x="25" y="391"/>
                  </a:lnTo>
                  <a:lnTo>
                    <a:pt x="29" y="389"/>
                  </a:lnTo>
                  <a:lnTo>
                    <a:pt x="29" y="386"/>
                  </a:lnTo>
                  <a:lnTo>
                    <a:pt x="30" y="385"/>
                  </a:lnTo>
                  <a:lnTo>
                    <a:pt x="31" y="385"/>
                  </a:lnTo>
                  <a:lnTo>
                    <a:pt x="32" y="385"/>
                  </a:lnTo>
                  <a:lnTo>
                    <a:pt x="31" y="384"/>
                  </a:lnTo>
                  <a:lnTo>
                    <a:pt x="29" y="384"/>
                  </a:lnTo>
                  <a:lnTo>
                    <a:pt x="27" y="384"/>
                  </a:lnTo>
                  <a:lnTo>
                    <a:pt x="26" y="385"/>
                  </a:lnTo>
                  <a:lnTo>
                    <a:pt x="25" y="388"/>
                  </a:lnTo>
                  <a:lnTo>
                    <a:pt x="22" y="388"/>
                  </a:lnTo>
                  <a:lnTo>
                    <a:pt x="18" y="389"/>
                  </a:lnTo>
                  <a:lnTo>
                    <a:pt x="16" y="388"/>
                  </a:lnTo>
                  <a:lnTo>
                    <a:pt x="16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8" y="382"/>
                  </a:lnTo>
                  <a:lnTo>
                    <a:pt x="16" y="384"/>
                  </a:lnTo>
                  <a:lnTo>
                    <a:pt x="15" y="384"/>
                  </a:lnTo>
                  <a:lnTo>
                    <a:pt x="15" y="381"/>
                  </a:lnTo>
                  <a:lnTo>
                    <a:pt x="15" y="380"/>
                  </a:lnTo>
                  <a:lnTo>
                    <a:pt x="13" y="381"/>
                  </a:lnTo>
                  <a:lnTo>
                    <a:pt x="12" y="382"/>
                  </a:lnTo>
                  <a:lnTo>
                    <a:pt x="12" y="381"/>
                  </a:lnTo>
                  <a:lnTo>
                    <a:pt x="11" y="380"/>
                  </a:lnTo>
                  <a:lnTo>
                    <a:pt x="10" y="380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8" y="377"/>
                  </a:lnTo>
                  <a:lnTo>
                    <a:pt x="8" y="376"/>
                  </a:lnTo>
                  <a:lnTo>
                    <a:pt x="8" y="375"/>
                  </a:lnTo>
                  <a:lnTo>
                    <a:pt x="9" y="375"/>
                  </a:lnTo>
                  <a:lnTo>
                    <a:pt x="5" y="374"/>
                  </a:lnTo>
                  <a:lnTo>
                    <a:pt x="5" y="373"/>
                  </a:lnTo>
                  <a:lnTo>
                    <a:pt x="4" y="373"/>
                  </a:lnTo>
                  <a:lnTo>
                    <a:pt x="2" y="370"/>
                  </a:lnTo>
                  <a:lnTo>
                    <a:pt x="2" y="369"/>
                  </a:lnTo>
                  <a:lnTo>
                    <a:pt x="1" y="368"/>
                  </a:lnTo>
                  <a:lnTo>
                    <a:pt x="2" y="368"/>
                  </a:lnTo>
                  <a:lnTo>
                    <a:pt x="4" y="367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2" y="365"/>
                  </a:lnTo>
                  <a:lnTo>
                    <a:pt x="2" y="364"/>
                  </a:lnTo>
                  <a:lnTo>
                    <a:pt x="4" y="365"/>
                  </a:lnTo>
                  <a:lnTo>
                    <a:pt x="4" y="364"/>
                  </a:lnTo>
                  <a:lnTo>
                    <a:pt x="4" y="363"/>
                  </a:lnTo>
                  <a:lnTo>
                    <a:pt x="5" y="362"/>
                  </a:lnTo>
                  <a:lnTo>
                    <a:pt x="7" y="363"/>
                  </a:lnTo>
                  <a:lnTo>
                    <a:pt x="7" y="362"/>
                  </a:lnTo>
                  <a:lnTo>
                    <a:pt x="5" y="362"/>
                  </a:lnTo>
                  <a:lnTo>
                    <a:pt x="2" y="362"/>
                  </a:lnTo>
                  <a:lnTo>
                    <a:pt x="2" y="361"/>
                  </a:lnTo>
                  <a:lnTo>
                    <a:pt x="2" y="359"/>
                  </a:lnTo>
                  <a:lnTo>
                    <a:pt x="2" y="358"/>
                  </a:lnTo>
                  <a:lnTo>
                    <a:pt x="4" y="358"/>
                  </a:lnTo>
                  <a:lnTo>
                    <a:pt x="5" y="356"/>
                  </a:lnTo>
                  <a:lnTo>
                    <a:pt x="5" y="355"/>
                  </a:lnTo>
                  <a:lnTo>
                    <a:pt x="5" y="354"/>
                  </a:lnTo>
                  <a:lnTo>
                    <a:pt x="4" y="354"/>
                  </a:lnTo>
                  <a:lnTo>
                    <a:pt x="5" y="353"/>
                  </a:lnTo>
                  <a:lnTo>
                    <a:pt x="5" y="352"/>
                  </a:lnTo>
                  <a:lnTo>
                    <a:pt x="5" y="351"/>
                  </a:lnTo>
                  <a:lnTo>
                    <a:pt x="9" y="350"/>
                  </a:lnTo>
                  <a:lnTo>
                    <a:pt x="12" y="348"/>
                  </a:lnTo>
                  <a:lnTo>
                    <a:pt x="15" y="344"/>
                  </a:lnTo>
                  <a:lnTo>
                    <a:pt x="20" y="344"/>
                  </a:lnTo>
                  <a:lnTo>
                    <a:pt x="21" y="345"/>
                  </a:lnTo>
                  <a:lnTo>
                    <a:pt x="23" y="345"/>
                  </a:lnTo>
                  <a:lnTo>
                    <a:pt x="23" y="346"/>
                  </a:lnTo>
                  <a:lnTo>
                    <a:pt x="24" y="346"/>
                  </a:lnTo>
                  <a:lnTo>
                    <a:pt x="24" y="345"/>
                  </a:lnTo>
                  <a:lnTo>
                    <a:pt x="24" y="344"/>
                  </a:lnTo>
                  <a:lnTo>
                    <a:pt x="24" y="343"/>
                  </a:lnTo>
                  <a:lnTo>
                    <a:pt x="24" y="341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9" y="340"/>
                  </a:lnTo>
                  <a:lnTo>
                    <a:pt x="29" y="339"/>
                  </a:lnTo>
                  <a:lnTo>
                    <a:pt x="32" y="338"/>
                  </a:lnTo>
                  <a:lnTo>
                    <a:pt x="32" y="336"/>
                  </a:lnTo>
                  <a:lnTo>
                    <a:pt x="32" y="335"/>
                  </a:lnTo>
                  <a:lnTo>
                    <a:pt x="33" y="335"/>
                  </a:lnTo>
                  <a:lnTo>
                    <a:pt x="38" y="335"/>
                  </a:lnTo>
                  <a:lnTo>
                    <a:pt x="39" y="335"/>
                  </a:lnTo>
                  <a:lnTo>
                    <a:pt x="39" y="334"/>
                  </a:lnTo>
                  <a:lnTo>
                    <a:pt x="39" y="333"/>
                  </a:lnTo>
                  <a:lnTo>
                    <a:pt x="41" y="333"/>
                  </a:lnTo>
                  <a:lnTo>
                    <a:pt x="41" y="332"/>
                  </a:lnTo>
                  <a:lnTo>
                    <a:pt x="42" y="332"/>
                  </a:lnTo>
                  <a:lnTo>
                    <a:pt x="43" y="332"/>
                  </a:lnTo>
                  <a:lnTo>
                    <a:pt x="43" y="333"/>
                  </a:lnTo>
                  <a:lnTo>
                    <a:pt x="44" y="334"/>
                  </a:lnTo>
                  <a:lnTo>
                    <a:pt x="44" y="333"/>
                  </a:lnTo>
                  <a:lnTo>
                    <a:pt x="44" y="332"/>
                  </a:lnTo>
                  <a:lnTo>
                    <a:pt x="44" y="331"/>
                  </a:lnTo>
                  <a:lnTo>
                    <a:pt x="43" y="331"/>
                  </a:lnTo>
                  <a:lnTo>
                    <a:pt x="41" y="330"/>
                  </a:lnTo>
                  <a:lnTo>
                    <a:pt x="41" y="329"/>
                  </a:lnTo>
                  <a:lnTo>
                    <a:pt x="41" y="328"/>
                  </a:lnTo>
                  <a:lnTo>
                    <a:pt x="42" y="328"/>
                  </a:lnTo>
                  <a:lnTo>
                    <a:pt x="42" y="325"/>
                  </a:lnTo>
                  <a:lnTo>
                    <a:pt x="47" y="323"/>
                  </a:lnTo>
                  <a:lnTo>
                    <a:pt x="53" y="321"/>
                  </a:lnTo>
                  <a:lnTo>
                    <a:pt x="55" y="322"/>
                  </a:lnTo>
                  <a:lnTo>
                    <a:pt x="56" y="322"/>
                  </a:lnTo>
                  <a:lnTo>
                    <a:pt x="56" y="321"/>
                  </a:lnTo>
                  <a:lnTo>
                    <a:pt x="56" y="320"/>
                  </a:lnTo>
                  <a:lnTo>
                    <a:pt x="57" y="319"/>
                  </a:lnTo>
                  <a:lnTo>
                    <a:pt x="58" y="319"/>
                  </a:lnTo>
                  <a:lnTo>
                    <a:pt x="58" y="318"/>
                  </a:lnTo>
                  <a:lnTo>
                    <a:pt x="60" y="319"/>
                  </a:lnTo>
                  <a:lnTo>
                    <a:pt x="60" y="318"/>
                  </a:lnTo>
                  <a:lnTo>
                    <a:pt x="60" y="317"/>
                  </a:lnTo>
                  <a:lnTo>
                    <a:pt x="61" y="317"/>
                  </a:lnTo>
                  <a:lnTo>
                    <a:pt x="61" y="318"/>
                  </a:lnTo>
                  <a:lnTo>
                    <a:pt x="61" y="319"/>
                  </a:lnTo>
                  <a:lnTo>
                    <a:pt x="62" y="319"/>
                  </a:lnTo>
                  <a:lnTo>
                    <a:pt x="62" y="318"/>
                  </a:lnTo>
                  <a:lnTo>
                    <a:pt x="62" y="317"/>
                  </a:lnTo>
                  <a:lnTo>
                    <a:pt x="64" y="317"/>
                  </a:lnTo>
                  <a:lnTo>
                    <a:pt x="64" y="318"/>
                  </a:lnTo>
                  <a:lnTo>
                    <a:pt x="64" y="319"/>
                  </a:lnTo>
                  <a:lnTo>
                    <a:pt x="66" y="318"/>
                  </a:lnTo>
                  <a:lnTo>
                    <a:pt x="66" y="319"/>
                  </a:lnTo>
                  <a:lnTo>
                    <a:pt x="67" y="318"/>
                  </a:lnTo>
                  <a:lnTo>
                    <a:pt x="67" y="317"/>
                  </a:lnTo>
                  <a:lnTo>
                    <a:pt x="68" y="317"/>
                  </a:lnTo>
                  <a:lnTo>
                    <a:pt x="68" y="318"/>
                  </a:lnTo>
                  <a:lnTo>
                    <a:pt x="69" y="318"/>
                  </a:lnTo>
                  <a:lnTo>
                    <a:pt x="70" y="317"/>
                  </a:lnTo>
                  <a:lnTo>
                    <a:pt x="70" y="318"/>
                  </a:lnTo>
                  <a:lnTo>
                    <a:pt x="70" y="319"/>
                  </a:lnTo>
                  <a:lnTo>
                    <a:pt x="71" y="319"/>
                  </a:lnTo>
                  <a:lnTo>
                    <a:pt x="72" y="319"/>
                  </a:lnTo>
                  <a:lnTo>
                    <a:pt x="73" y="319"/>
                  </a:lnTo>
                  <a:lnTo>
                    <a:pt x="73" y="318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5" y="316"/>
                  </a:lnTo>
                  <a:lnTo>
                    <a:pt x="76" y="313"/>
                  </a:lnTo>
                  <a:lnTo>
                    <a:pt x="77" y="313"/>
                  </a:lnTo>
                  <a:lnTo>
                    <a:pt x="76" y="312"/>
                  </a:lnTo>
                  <a:lnTo>
                    <a:pt x="77" y="310"/>
                  </a:lnTo>
                  <a:lnTo>
                    <a:pt x="78" y="310"/>
                  </a:lnTo>
                  <a:lnTo>
                    <a:pt x="78" y="309"/>
                  </a:lnTo>
                  <a:lnTo>
                    <a:pt x="78" y="308"/>
                  </a:lnTo>
                  <a:lnTo>
                    <a:pt x="78" y="307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6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3" y="301"/>
                  </a:lnTo>
                  <a:lnTo>
                    <a:pt x="83" y="300"/>
                  </a:lnTo>
                  <a:lnTo>
                    <a:pt x="83" y="299"/>
                  </a:lnTo>
                  <a:lnTo>
                    <a:pt x="84" y="298"/>
                  </a:lnTo>
                  <a:lnTo>
                    <a:pt x="85" y="297"/>
                  </a:lnTo>
                  <a:lnTo>
                    <a:pt x="85" y="295"/>
                  </a:lnTo>
                  <a:lnTo>
                    <a:pt x="85" y="294"/>
                  </a:lnTo>
                  <a:lnTo>
                    <a:pt x="85" y="293"/>
                  </a:lnTo>
                  <a:lnTo>
                    <a:pt x="85" y="292"/>
                  </a:lnTo>
                  <a:lnTo>
                    <a:pt x="85" y="290"/>
                  </a:lnTo>
                  <a:lnTo>
                    <a:pt x="85" y="289"/>
                  </a:lnTo>
                  <a:lnTo>
                    <a:pt x="84" y="289"/>
                  </a:lnTo>
                  <a:lnTo>
                    <a:pt x="84" y="288"/>
                  </a:lnTo>
                  <a:lnTo>
                    <a:pt x="83" y="288"/>
                  </a:lnTo>
                  <a:lnTo>
                    <a:pt x="84" y="287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3" y="283"/>
                  </a:lnTo>
                  <a:lnTo>
                    <a:pt x="84" y="282"/>
                  </a:lnTo>
                  <a:lnTo>
                    <a:pt x="84" y="279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4" y="278"/>
                  </a:lnTo>
                  <a:lnTo>
                    <a:pt x="84" y="277"/>
                  </a:lnTo>
                  <a:lnTo>
                    <a:pt x="83" y="277"/>
                  </a:lnTo>
                  <a:lnTo>
                    <a:pt x="82" y="276"/>
                  </a:lnTo>
                  <a:lnTo>
                    <a:pt x="83" y="276"/>
                  </a:lnTo>
                  <a:lnTo>
                    <a:pt x="84" y="276"/>
                  </a:lnTo>
                  <a:lnTo>
                    <a:pt x="83" y="275"/>
                  </a:lnTo>
                  <a:lnTo>
                    <a:pt x="83" y="274"/>
                  </a:lnTo>
                  <a:lnTo>
                    <a:pt x="84" y="273"/>
                  </a:lnTo>
                  <a:lnTo>
                    <a:pt x="83" y="273"/>
                  </a:lnTo>
                  <a:lnTo>
                    <a:pt x="84" y="272"/>
                  </a:lnTo>
                  <a:lnTo>
                    <a:pt x="84" y="271"/>
                  </a:lnTo>
                  <a:lnTo>
                    <a:pt x="84" y="270"/>
                  </a:lnTo>
                  <a:lnTo>
                    <a:pt x="83" y="268"/>
                  </a:lnTo>
                  <a:lnTo>
                    <a:pt x="83" y="267"/>
                  </a:lnTo>
                  <a:lnTo>
                    <a:pt x="87" y="264"/>
                  </a:lnTo>
                  <a:lnTo>
                    <a:pt x="90" y="263"/>
                  </a:lnTo>
                  <a:lnTo>
                    <a:pt x="92" y="260"/>
                  </a:lnTo>
                  <a:lnTo>
                    <a:pt x="93" y="260"/>
                  </a:lnTo>
                  <a:lnTo>
                    <a:pt x="95" y="260"/>
                  </a:lnTo>
                  <a:lnTo>
                    <a:pt x="96" y="260"/>
                  </a:lnTo>
                  <a:lnTo>
                    <a:pt x="96" y="259"/>
                  </a:lnTo>
                  <a:lnTo>
                    <a:pt x="92" y="259"/>
                  </a:lnTo>
                  <a:lnTo>
                    <a:pt x="92" y="258"/>
                  </a:lnTo>
                  <a:lnTo>
                    <a:pt x="92" y="256"/>
                  </a:lnTo>
                  <a:lnTo>
                    <a:pt x="92" y="255"/>
                  </a:lnTo>
                  <a:lnTo>
                    <a:pt x="92" y="254"/>
                  </a:lnTo>
                  <a:lnTo>
                    <a:pt x="92" y="253"/>
                  </a:lnTo>
                  <a:lnTo>
                    <a:pt x="91" y="253"/>
                  </a:lnTo>
                  <a:lnTo>
                    <a:pt x="91" y="254"/>
                  </a:lnTo>
                  <a:lnTo>
                    <a:pt x="91" y="255"/>
                  </a:lnTo>
                  <a:lnTo>
                    <a:pt x="91" y="256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89" y="262"/>
                  </a:lnTo>
                  <a:lnTo>
                    <a:pt x="84" y="263"/>
                  </a:lnTo>
                  <a:lnTo>
                    <a:pt x="81" y="262"/>
                  </a:lnTo>
                  <a:lnTo>
                    <a:pt x="79" y="264"/>
                  </a:lnTo>
                  <a:lnTo>
                    <a:pt x="75" y="267"/>
                  </a:lnTo>
                  <a:lnTo>
                    <a:pt x="72" y="267"/>
                  </a:lnTo>
                  <a:lnTo>
                    <a:pt x="72" y="266"/>
                  </a:lnTo>
                  <a:lnTo>
                    <a:pt x="72" y="264"/>
                  </a:lnTo>
                  <a:lnTo>
                    <a:pt x="71" y="263"/>
                  </a:lnTo>
                  <a:lnTo>
                    <a:pt x="70" y="262"/>
                  </a:lnTo>
                  <a:lnTo>
                    <a:pt x="69" y="261"/>
                  </a:lnTo>
                  <a:lnTo>
                    <a:pt x="68" y="263"/>
                  </a:lnTo>
                  <a:lnTo>
                    <a:pt x="62" y="264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1" y="262"/>
                  </a:lnTo>
                  <a:lnTo>
                    <a:pt x="61" y="261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58" y="258"/>
                  </a:lnTo>
                  <a:lnTo>
                    <a:pt x="58" y="255"/>
                  </a:lnTo>
                  <a:lnTo>
                    <a:pt x="58" y="254"/>
                  </a:lnTo>
                  <a:lnTo>
                    <a:pt x="58" y="253"/>
                  </a:lnTo>
                  <a:lnTo>
                    <a:pt x="58" y="252"/>
                  </a:lnTo>
                  <a:lnTo>
                    <a:pt x="58" y="250"/>
                  </a:lnTo>
                  <a:lnTo>
                    <a:pt x="58" y="249"/>
                  </a:lnTo>
                  <a:lnTo>
                    <a:pt x="58" y="248"/>
                  </a:lnTo>
                  <a:lnTo>
                    <a:pt x="58" y="247"/>
                  </a:lnTo>
                  <a:lnTo>
                    <a:pt x="59" y="245"/>
                  </a:lnTo>
                  <a:lnTo>
                    <a:pt x="60" y="245"/>
                  </a:lnTo>
                  <a:lnTo>
                    <a:pt x="60" y="244"/>
                  </a:lnTo>
                  <a:lnTo>
                    <a:pt x="61" y="244"/>
                  </a:lnTo>
                  <a:lnTo>
                    <a:pt x="62" y="243"/>
                  </a:lnTo>
                  <a:lnTo>
                    <a:pt x="64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7" y="238"/>
                  </a:lnTo>
                  <a:lnTo>
                    <a:pt x="66" y="238"/>
                  </a:lnTo>
                  <a:lnTo>
                    <a:pt x="67" y="237"/>
                  </a:lnTo>
                  <a:lnTo>
                    <a:pt x="66" y="237"/>
                  </a:lnTo>
                  <a:lnTo>
                    <a:pt x="66" y="235"/>
                  </a:lnTo>
                  <a:lnTo>
                    <a:pt x="66" y="233"/>
                  </a:lnTo>
                  <a:lnTo>
                    <a:pt x="69" y="232"/>
                  </a:lnTo>
                  <a:lnTo>
                    <a:pt x="72" y="230"/>
                  </a:lnTo>
                  <a:lnTo>
                    <a:pt x="72" y="229"/>
                  </a:lnTo>
                  <a:lnTo>
                    <a:pt x="72" y="228"/>
                  </a:lnTo>
                  <a:lnTo>
                    <a:pt x="72" y="227"/>
                  </a:lnTo>
                  <a:lnTo>
                    <a:pt x="76" y="227"/>
                  </a:lnTo>
                  <a:lnTo>
                    <a:pt x="78" y="227"/>
                  </a:lnTo>
                  <a:lnTo>
                    <a:pt x="77" y="226"/>
                  </a:lnTo>
                  <a:lnTo>
                    <a:pt x="76" y="225"/>
                  </a:lnTo>
                  <a:lnTo>
                    <a:pt x="77" y="225"/>
                  </a:lnTo>
                  <a:lnTo>
                    <a:pt x="77" y="224"/>
                  </a:lnTo>
                  <a:lnTo>
                    <a:pt x="79" y="221"/>
                  </a:lnTo>
                  <a:lnTo>
                    <a:pt x="82" y="219"/>
                  </a:lnTo>
                  <a:lnTo>
                    <a:pt x="83" y="218"/>
                  </a:lnTo>
                  <a:lnTo>
                    <a:pt x="83" y="217"/>
                  </a:lnTo>
                  <a:lnTo>
                    <a:pt x="83" y="216"/>
                  </a:lnTo>
                  <a:lnTo>
                    <a:pt x="84" y="216"/>
                  </a:lnTo>
                  <a:lnTo>
                    <a:pt x="84" y="215"/>
                  </a:lnTo>
                  <a:lnTo>
                    <a:pt x="83" y="214"/>
                  </a:lnTo>
                  <a:lnTo>
                    <a:pt x="83" y="213"/>
                  </a:lnTo>
                  <a:lnTo>
                    <a:pt x="84" y="212"/>
                  </a:lnTo>
                  <a:lnTo>
                    <a:pt x="87" y="212"/>
                  </a:lnTo>
                  <a:lnTo>
                    <a:pt x="87" y="210"/>
                  </a:lnTo>
                  <a:lnTo>
                    <a:pt x="87" y="209"/>
                  </a:lnTo>
                  <a:lnTo>
                    <a:pt x="85" y="208"/>
                  </a:lnTo>
                  <a:lnTo>
                    <a:pt x="85" y="207"/>
                  </a:lnTo>
                  <a:lnTo>
                    <a:pt x="85" y="206"/>
                  </a:lnTo>
                  <a:lnTo>
                    <a:pt x="87" y="206"/>
                  </a:lnTo>
                  <a:lnTo>
                    <a:pt x="89" y="206"/>
                  </a:lnTo>
                  <a:lnTo>
                    <a:pt x="90" y="203"/>
                  </a:lnTo>
                  <a:lnTo>
                    <a:pt x="91" y="203"/>
                  </a:lnTo>
                  <a:lnTo>
                    <a:pt x="92" y="202"/>
                  </a:lnTo>
                  <a:lnTo>
                    <a:pt x="95" y="202"/>
                  </a:lnTo>
                  <a:lnTo>
                    <a:pt x="96" y="198"/>
                  </a:lnTo>
                  <a:lnTo>
                    <a:pt x="98" y="196"/>
                  </a:lnTo>
                  <a:lnTo>
                    <a:pt x="98" y="195"/>
                  </a:lnTo>
                  <a:lnTo>
                    <a:pt x="99" y="195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100" y="202"/>
                  </a:lnTo>
                  <a:lnTo>
                    <a:pt x="101" y="203"/>
                  </a:lnTo>
                  <a:lnTo>
                    <a:pt x="101" y="208"/>
                  </a:lnTo>
                  <a:lnTo>
                    <a:pt x="102" y="210"/>
                  </a:lnTo>
                  <a:lnTo>
                    <a:pt x="104" y="214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8"/>
                  </a:lnTo>
                  <a:lnTo>
                    <a:pt x="105" y="219"/>
                  </a:lnTo>
                  <a:lnTo>
                    <a:pt x="106" y="221"/>
                  </a:lnTo>
                  <a:lnTo>
                    <a:pt x="106" y="219"/>
                  </a:lnTo>
                  <a:lnTo>
                    <a:pt x="105" y="218"/>
                  </a:lnTo>
                  <a:lnTo>
                    <a:pt x="105" y="217"/>
                  </a:lnTo>
                  <a:lnTo>
                    <a:pt x="105" y="216"/>
                  </a:lnTo>
                  <a:lnTo>
                    <a:pt x="105" y="215"/>
                  </a:lnTo>
                  <a:lnTo>
                    <a:pt x="104" y="213"/>
                  </a:lnTo>
                  <a:lnTo>
                    <a:pt x="104" y="212"/>
                  </a:lnTo>
                  <a:lnTo>
                    <a:pt x="103" y="209"/>
                  </a:lnTo>
                  <a:lnTo>
                    <a:pt x="102" y="209"/>
                  </a:lnTo>
                  <a:lnTo>
                    <a:pt x="101" y="201"/>
                  </a:lnTo>
                  <a:lnTo>
                    <a:pt x="101" y="199"/>
                  </a:lnTo>
                  <a:lnTo>
                    <a:pt x="101" y="198"/>
                  </a:lnTo>
                  <a:lnTo>
                    <a:pt x="101" y="197"/>
                  </a:lnTo>
                  <a:lnTo>
                    <a:pt x="101" y="196"/>
                  </a:lnTo>
                  <a:lnTo>
                    <a:pt x="101" y="195"/>
                  </a:lnTo>
                  <a:lnTo>
                    <a:pt x="102" y="193"/>
                  </a:lnTo>
                  <a:lnTo>
                    <a:pt x="103" y="192"/>
                  </a:lnTo>
                  <a:lnTo>
                    <a:pt x="104" y="191"/>
                  </a:lnTo>
                  <a:lnTo>
                    <a:pt x="106" y="191"/>
                  </a:lnTo>
                  <a:lnTo>
                    <a:pt x="106" y="192"/>
                  </a:lnTo>
                  <a:lnTo>
                    <a:pt x="111" y="192"/>
                  </a:lnTo>
                  <a:lnTo>
                    <a:pt x="113" y="193"/>
                  </a:lnTo>
                  <a:lnTo>
                    <a:pt x="116" y="197"/>
                  </a:lnTo>
                  <a:lnTo>
                    <a:pt x="119" y="201"/>
                  </a:lnTo>
                  <a:lnTo>
                    <a:pt x="119" y="198"/>
                  </a:lnTo>
                  <a:lnTo>
                    <a:pt x="121" y="197"/>
                  </a:lnTo>
                  <a:lnTo>
                    <a:pt x="122" y="197"/>
                  </a:lnTo>
                  <a:lnTo>
                    <a:pt x="124" y="197"/>
                  </a:lnTo>
                  <a:lnTo>
                    <a:pt x="124" y="196"/>
                  </a:lnTo>
                  <a:lnTo>
                    <a:pt x="126" y="196"/>
                  </a:lnTo>
                  <a:lnTo>
                    <a:pt x="126" y="195"/>
                  </a:lnTo>
                  <a:lnTo>
                    <a:pt x="126" y="194"/>
                  </a:lnTo>
                  <a:lnTo>
                    <a:pt x="127" y="195"/>
                  </a:lnTo>
                  <a:lnTo>
                    <a:pt x="126" y="193"/>
                  </a:lnTo>
                  <a:lnTo>
                    <a:pt x="124" y="192"/>
                  </a:lnTo>
                  <a:lnTo>
                    <a:pt x="124" y="191"/>
                  </a:lnTo>
                  <a:lnTo>
                    <a:pt x="123" y="187"/>
                  </a:lnTo>
                  <a:lnTo>
                    <a:pt x="123" y="186"/>
                  </a:lnTo>
                  <a:lnTo>
                    <a:pt x="123" y="185"/>
                  </a:lnTo>
                  <a:lnTo>
                    <a:pt x="123" y="184"/>
                  </a:lnTo>
                  <a:lnTo>
                    <a:pt x="122" y="182"/>
                  </a:lnTo>
                  <a:lnTo>
                    <a:pt x="122" y="181"/>
                  </a:lnTo>
                  <a:lnTo>
                    <a:pt x="127" y="173"/>
                  </a:lnTo>
                  <a:lnTo>
                    <a:pt x="128" y="172"/>
                  </a:lnTo>
                  <a:lnTo>
                    <a:pt x="127" y="171"/>
                  </a:lnTo>
                  <a:lnTo>
                    <a:pt x="127" y="170"/>
                  </a:lnTo>
                  <a:lnTo>
                    <a:pt x="126" y="169"/>
                  </a:lnTo>
                  <a:lnTo>
                    <a:pt x="126" y="168"/>
                  </a:lnTo>
                  <a:lnTo>
                    <a:pt x="124" y="168"/>
                  </a:lnTo>
                  <a:lnTo>
                    <a:pt x="124" y="167"/>
                  </a:lnTo>
                  <a:lnTo>
                    <a:pt x="124" y="165"/>
                  </a:lnTo>
                  <a:lnTo>
                    <a:pt x="123" y="162"/>
                  </a:lnTo>
                  <a:lnTo>
                    <a:pt x="122" y="160"/>
                  </a:lnTo>
                  <a:lnTo>
                    <a:pt x="122" y="158"/>
                  </a:lnTo>
                  <a:lnTo>
                    <a:pt x="121" y="157"/>
                  </a:lnTo>
                  <a:lnTo>
                    <a:pt x="121" y="156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22" y="149"/>
                  </a:lnTo>
                  <a:lnTo>
                    <a:pt x="126" y="146"/>
                  </a:lnTo>
                  <a:lnTo>
                    <a:pt x="130" y="141"/>
                  </a:lnTo>
                  <a:lnTo>
                    <a:pt x="132" y="141"/>
                  </a:lnTo>
                  <a:lnTo>
                    <a:pt x="132" y="140"/>
                  </a:lnTo>
                  <a:lnTo>
                    <a:pt x="135" y="139"/>
                  </a:lnTo>
                  <a:lnTo>
                    <a:pt x="138" y="140"/>
                  </a:lnTo>
                  <a:lnTo>
                    <a:pt x="139" y="142"/>
                  </a:lnTo>
                  <a:lnTo>
                    <a:pt x="142" y="142"/>
                  </a:lnTo>
                  <a:lnTo>
                    <a:pt x="145" y="144"/>
                  </a:lnTo>
                  <a:lnTo>
                    <a:pt x="148" y="146"/>
                  </a:lnTo>
                  <a:lnTo>
                    <a:pt x="148" y="147"/>
                  </a:lnTo>
                  <a:lnTo>
                    <a:pt x="148" y="148"/>
                  </a:lnTo>
                  <a:lnTo>
                    <a:pt x="148" y="150"/>
                  </a:lnTo>
                  <a:lnTo>
                    <a:pt x="148" y="151"/>
                  </a:lnTo>
                  <a:lnTo>
                    <a:pt x="149" y="151"/>
                  </a:lnTo>
                  <a:lnTo>
                    <a:pt x="149" y="152"/>
                  </a:lnTo>
                  <a:lnTo>
                    <a:pt x="148" y="153"/>
                  </a:lnTo>
                  <a:lnTo>
                    <a:pt x="148" y="155"/>
                  </a:lnTo>
                  <a:lnTo>
                    <a:pt x="148" y="156"/>
                  </a:lnTo>
                  <a:lnTo>
                    <a:pt x="148" y="157"/>
                  </a:lnTo>
                  <a:lnTo>
                    <a:pt x="149" y="158"/>
                  </a:lnTo>
                  <a:lnTo>
                    <a:pt x="152" y="162"/>
                  </a:lnTo>
                  <a:lnTo>
                    <a:pt x="157" y="164"/>
                  </a:lnTo>
                  <a:lnTo>
                    <a:pt x="160" y="164"/>
                  </a:lnTo>
                  <a:lnTo>
                    <a:pt x="160" y="165"/>
                  </a:lnTo>
                  <a:lnTo>
                    <a:pt x="161" y="167"/>
                  </a:lnTo>
                  <a:lnTo>
                    <a:pt x="161" y="168"/>
                  </a:lnTo>
                  <a:lnTo>
                    <a:pt x="161" y="169"/>
                  </a:lnTo>
                  <a:lnTo>
                    <a:pt x="164" y="172"/>
                  </a:lnTo>
                  <a:lnTo>
                    <a:pt x="164" y="173"/>
                  </a:lnTo>
                  <a:lnTo>
                    <a:pt x="163" y="173"/>
                  </a:lnTo>
                  <a:lnTo>
                    <a:pt x="163" y="176"/>
                  </a:lnTo>
                  <a:lnTo>
                    <a:pt x="164" y="178"/>
                  </a:lnTo>
                  <a:lnTo>
                    <a:pt x="168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70" y="183"/>
                  </a:lnTo>
                  <a:lnTo>
                    <a:pt x="172" y="183"/>
                  </a:lnTo>
                  <a:lnTo>
                    <a:pt x="172" y="182"/>
                  </a:lnTo>
                  <a:lnTo>
                    <a:pt x="172" y="181"/>
                  </a:lnTo>
                  <a:lnTo>
                    <a:pt x="170" y="180"/>
                  </a:lnTo>
                  <a:lnTo>
                    <a:pt x="170" y="179"/>
                  </a:lnTo>
                  <a:lnTo>
                    <a:pt x="166" y="176"/>
                  </a:lnTo>
                  <a:lnTo>
                    <a:pt x="166" y="175"/>
                  </a:lnTo>
                  <a:lnTo>
                    <a:pt x="166" y="173"/>
                  </a:lnTo>
                  <a:lnTo>
                    <a:pt x="164" y="171"/>
                  </a:lnTo>
                  <a:lnTo>
                    <a:pt x="164" y="170"/>
                  </a:lnTo>
                  <a:lnTo>
                    <a:pt x="164" y="169"/>
                  </a:lnTo>
                  <a:lnTo>
                    <a:pt x="163" y="168"/>
                  </a:lnTo>
                  <a:lnTo>
                    <a:pt x="161" y="164"/>
                  </a:lnTo>
                  <a:lnTo>
                    <a:pt x="160" y="163"/>
                  </a:lnTo>
                  <a:lnTo>
                    <a:pt x="159" y="161"/>
                  </a:lnTo>
                  <a:lnTo>
                    <a:pt x="155" y="160"/>
                  </a:lnTo>
                  <a:lnTo>
                    <a:pt x="155" y="158"/>
                  </a:lnTo>
                  <a:lnTo>
                    <a:pt x="155" y="157"/>
                  </a:lnTo>
                  <a:lnTo>
                    <a:pt x="153" y="156"/>
                  </a:lnTo>
                  <a:lnTo>
                    <a:pt x="152" y="153"/>
                  </a:lnTo>
                  <a:lnTo>
                    <a:pt x="151" y="149"/>
                  </a:lnTo>
                  <a:lnTo>
                    <a:pt x="151" y="148"/>
                  </a:lnTo>
                  <a:lnTo>
                    <a:pt x="151" y="147"/>
                  </a:lnTo>
                  <a:lnTo>
                    <a:pt x="151" y="146"/>
                  </a:lnTo>
                  <a:lnTo>
                    <a:pt x="151" y="144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6" y="140"/>
                  </a:lnTo>
                  <a:lnTo>
                    <a:pt x="141" y="137"/>
                  </a:lnTo>
                  <a:lnTo>
                    <a:pt x="141" y="135"/>
                  </a:lnTo>
                  <a:lnTo>
                    <a:pt x="146" y="132"/>
                  </a:lnTo>
                  <a:lnTo>
                    <a:pt x="149" y="127"/>
                  </a:lnTo>
                  <a:lnTo>
                    <a:pt x="152" y="127"/>
                  </a:lnTo>
                  <a:lnTo>
                    <a:pt x="152" y="126"/>
                  </a:lnTo>
                  <a:lnTo>
                    <a:pt x="152" y="125"/>
                  </a:lnTo>
                  <a:lnTo>
                    <a:pt x="157" y="124"/>
                  </a:lnTo>
                  <a:lnTo>
                    <a:pt x="159" y="123"/>
                  </a:lnTo>
                  <a:lnTo>
                    <a:pt x="162" y="122"/>
                  </a:lnTo>
                  <a:lnTo>
                    <a:pt x="166" y="122"/>
                  </a:lnTo>
                  <a:lnTo>
                    <a:pt x="167" y="119"/>
                  </a:lnTo>
                  <a:lnTo>
                    <a:pt x="168" y="121"/>
                  </a:lnTo>
                  <a:lnTo>
                    <a:pt x="169" y="118"/>
                  </a:lnTo>
                  <a:lnTo>
                    <a:pt x="172" y="118"/>
                  </a:lnTo>
                  <a:lnTo>
                    <a:pt x="173" y="118"/>
                  </a:lnTo>
                  <a:lnTo>
                    <a:pt x="173" y="119"/>
                  </a:lnTo>
                  <a:lnTo>
                    <a:pt x="174" y="121"/>
                  </a:lnTo>
                  <a:lnTo>
                    <a:pt x="173" y="121"/>
                  </a:lnTo>
                  <a:lnTo>
                    <a:pt x="173" y="122"/>
                  </a:lnTo>
                  <a:lnTo>
                    <a:pt x="174" y="123"/>
                  </a:lnTo>
                  <a:lnTo>
                    <a:pt x="174" y="122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5" y="118"/>
                  </a:lnTo>
                  <a:lnTo>
                    <a:pt x="175" y="117"/>
                  </a:lnTo>
                  <a:lnTo>
                    <a:pt x="175" y="116"/>
                  </a:lnTo>
                  <a:lnTo>
                    <a:pt x="176" y="116"/>
                  </a:lnTo>
                  <a:lnTo>
                    <a:pt x="178" y="115"/>
                  </a:lnTo>
                  <a:lnTo>
                    <a:pt x="181" y="116"/>
                  </a:lnTo>
                  <a:lnTo>
                    <a:pt x="184" y="117"/>
                  </a:lnTo>
                  <a:lnTo>
                    <a:pt x="184" y="118"/>
                  </a:lnTo>
                  <a:lnTo>
                    <a:pt x="183" y="118"/>
                  </a:lnTo>
                  <a:lnTo>
                    <a:pt x="183" y="119"/>
                  </a:lnTo>
                  <a:lnTo>
                    <a:pt x="183" y="121"/>
                  </a:lnTo>
                  <a:lnTo>
                    <a:pt x="184" y="122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4" y="119"/>
                  </a:lnTo>
                  <a:lnTo>
                    <a:pt x="185" y="118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3" y="113"/>
                  </a:lnTo>
                  <a:lnTo>
                    <a:pt x="181" y="115"/>
                  </a:lnTo>
                  <a:lnTo>
                    <a:pt x="181" y="113"/>
                  </a:lnTo>
                  <a:lnTo>
                    <a:pt x="183" y="112"/>
                  </a:lnTo>
                  <a:lnTo>
                    <a:pt x="184" y="111"/>
                  </a:lnTo>
                  <a:lnTo>
                    <a:pt x="189" y="109"/>
                  </a:lnTo>
                  <a:lnTo>
                    <a:pt x="193" y="107"/>
                  </a:lnTo>
                  <a:lnTo>
                    <a:pt x="196" y="111"/>
                  </a:lnTo>
                  <a:lnTo>
                    <a:pt x="196" y="112"/>
                  </a:lnTo>
                  <a:lnTo>
                    <a:pt x="196" y="113"/>
                  </a:lnTo>
                  <a:lnTo>
                    <a:pt x="197" y="115"/>
                  </a:lnTo>
                  <a:lnTo>
                    <a:pt x="197" y="116"/>
                  </a:lnTo>
                  <a:lnTo>
                    <a:pt x="198" y="117"/>
                  </a:lnTo>
                  <a:lnTo>
                    <a:pt x="198" y="118"/>
                  </a:lnTo>
                  <a:lnTo>
                    <a:pt x="199" y="119"/>
                  </a:lnTo>
                  <a:lnTo>
                    <a:pt x="199" y="121"/>
                  </a:lnTo>
                  <a:lnTo>
                    <a:pt x="199" y="122"/>
                  </a:lnTo>
                  <a:lnTo>
                    <a:pt x="202" y="123"/>
                  </a:lnTo>
                  <a:lnTo>
                    <a:pt x="202" y="124"/>
                  </a:lnTo>
                  <a:lnTo>
                    <a:pt x="202" y="125"/>
                  </a:lnTo>
                  <a:lnTo>
                    <a:pt x="203" y="125"/>
                  </a:lnTo>
                  <a:lnTo>
                    <a:pt x="203" y="126"/>
                  </a:lnTo>
                  <a:lnTo>
                    <a:pt x="203" y="127"/>
                  </a:lnTo>
                  <a:lnTo>
                    <a:pt x="203" y="130"/>
                  </a:lnTo>
                  <a:lnTo>
                    <a:pt x="203" y="132"/>
                  </a:lnTo>
                  <a:lnTo>
                    <a:pt x="202" y="132"/>
                  </a:lnTo>
                  <a:lnTo>
                    <a:pt x="202" y="133"/>
                  </a:lnTo>
                  <a:lnTo>
                    <a:pt x="202" y="134"/>
                  </a:lnTo>
                  <a:lnTo>
                    <a:pt x="202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3" y="141"/>
                  </a:lnTo>
                  <a:lnTo>
                    <a:pt x="203" y="148"/>
                  </a:lnTo>
                  <a:lnTo>
                    <a:pt x="202" y="149"/>
                  </a:lnTo>
                  <a:lnTo>
                    <a:pt x="202" y="150"/>
                  </a:lnTo>
                  <a:lnTo>
                    <a:pt x="199" y="152"/>
                  </a:lnTo>
                  <a:lnTo>
                    <a:pt x="199" y="153"/>
                  </a:lnTo>
                  <a:lnTo>
                    <a:pt x="199" y="155"/>
                  </a:lnTo>
                  <a:lnTo>
                    <a:pt x="199" y="156"/>
                  </a:lnTo>
                  <a:lnTo>
                    <a:pt x="198" y="157"/>
                  </a:lnTo>
                  <a:lnTo>
                    <a:pt x="199" y="158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2"/>
                  </a:lnTo>
                  <a:lnTo>
                    <a:pt x="199" y="165"/>
                  </a:lnTo>
                  <a:lnTo>
                    <a:pt x="199" y="167"/>
                  </a:lnTo>
                  <a:lnTo>
                    <a:pt x="199" y="168"/>
                  </a:lnTo>
                  <a:lnTo>
                    <a:pt x="202" y="170"/>
                  </a:lnTo>
                  <a:lnTo>
                    <a:pt x="203" y="171"/>
                  </a:lnTo>
                  <a:lnTo>
                    <a:pt x="203" y="169"/>
                  </a:lnTo>
                  <a:lnTo>
                    <a:pt x="202" y="169"/>
                  </a:lnTo>
                  <a:lnTo>
                    <a:pt x="203" y="168"/>
                  </a:lnTo>
                  <a:lnTo>
                    <a:pt x="204" y="167"/>
                  </a:lnTo>
                  <a:lnTo>
                    <a:pt x="203" y="167"/>
                  </a:lnTo>
                  <a:lnTo>
                    <a:pt x="203" y="164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3" y="158"/>
                  </a:lnTo>
                  <a:lnTo>
                    <a:pt x="204" y="158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49"/>
                  </a:lnTo>
                  <a:lnTo>
                    <a:pt x="207" y="148"/>
                  </a:lnTo>
                  <a:lnTo>
                    <a:pt x="208" y="147"/>
                  </a:lnTo>
                  <a:lnTo>
                    <a:pt x="208" y="146"/>
                  </a:lnTo>
                  <a:lnTo>
                    <a:pt x="208" y="144"/>
                  </a:lnTo>
                  <a:lnTo>
                    <a:pt x="208" y="141"/>
                  </a:lnTo>
                  <a:lnTo>
                    <a:pt x="208" y="140"/>
                  </a:lnTo>
                  <a:lnTo>
                    <a:pt x="208" y="139"/>
                  </a:lnTo>
                  <a:lnTo>
                    <a:pt x="208" y="138"/>
                  </a:lnTo>
                  <a:lnTo>
                    <a:pt x="208" y="137"/>
                  </a:lnTo>
                  <a:lnTo>
                    <a:pt x="208" y="136"/>
                  </a:lnTo>
                  <a:lnTo>
                    <a:pt x="207" y="135"/>
                  </a:lnTo>
                  <a:lnTo>
                    <a:pt x="208" y="134"/>
                  </a:lnTo>
                  <a:lnTo>
                    <a:pt x="208" y="133"/>
                  </a:lnTo>
                  <a:lnTo>
                    <a:pt x="210" y="133"/>
                  </a:lnTo>
                  <a:lnTo>
                    <a:pt x="210" y="134"/>
                  </a:lnTo>
                  <a:lnTo>
                    <a:pt x="213" y="135"/>
                  </a:lnTo>
                  <a:lnTo>
                    <a:pt x="214" y="137"/>
                  </a:lnTo>
                  <a:lnTo>
                    <a:pt x="217" y="137"/>
                  </a:lnTo>
                  <a:lnTo>
                    <a:pt x="217" y="138"/>
                  </a:lnTo>
                  <a:lnTo>
                    <a:pt x="218" y="139"/>
                  </a:lnTo>
                  <a:lnTo>
                    <a:pt x="221" y="140"/>
                  </a:lnTo>
                  <a:lnTo>
                    <a:pt x="225" y="142"/>
                  </a:lnTo>
                  <a:lnTo>
                    <a:pt x="227" y="147"/>
                  </a:lnTo>
                  <a:lnTo>
                    <a:pt x="230" y="150"/>
                  </a:lnTo>
                  <a:lnTo>
                    <a:pt x="230" y="151"/>
                  </a:lnTo>
                  <a:lnTo>
                    <a:pt x="236" y="156"/>
                  </a:lnTo>
                  <a:lnTo>
                    <a:pt x="237" y="157"/>
                  </a:lnTo>
                  <a:lnTo>
                    <a:pt x="237" y="158"/>
                  </a:lnTo>
                  <a:lnTo>
                    <a:pt x="237" y="160"/>
                  </a:lnTo>
                  <a:lnTo>
                    <a:pt x="237" y="161"/>
                  </a:lnTo>
                  <a:lnTo>
                    <a:pt x="237" y="162"/>
                  </a:lnTo>
                  <a:lnTo>
                    <a:pt x="240" y="163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0" y="160"/>
                  </a:lnTo>
                  <a:lnTo>
                    <a:pt x="240" y="158"/>
                  </a:lnTo>
                  <a:lnTo>
                    <a:pt x="240" y="157"/>
                  </a:lnTo>
                  <a:lnTo>
                    <a:pt x="240" y="156"/>
                  </a:lnTo>
                  <a:lnTo>
                    <a:pt x="237" y="153"/>
                  </a:lnTo>
                  <a:lnTo>
                    <a:pt x="233" y="151"/>
                  </a:lnTo>
                  <a:lnTo>
                    <a:pt x="232" y="148"/>
                  </a:lnTo>
                  <a:lnTo>
                    <a:pt x="232" y="147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9" y="144"/>
                  </a:lnTo>
                  <a:lnTo>
                    <a:pt x="228" y="140"/>
                  </a:lnTo>
                  <a:lnTo>
                    <a:pt x="228" y="138"/>
                  </a:lnTo>
                  <a:lnTo>
                    <a:pt x="232" y="140"/>
                  </a:lnTo>
                  <a:lnTo>
                    <a:pt x="237" y="142"/>
                  </a:lnTo>
                  <a:lnTo>
                    <a:pt x="240" y="146"/>
                  </a:lnTo>
                  <a:lnTo>
                    <a:pt x="241" y="144"/>
                  </a:lnTo>
                  <a:lnTo>
                    <a:pt x="242" y="144"/>
                  </a:lnTo>
                  <a:lnTo>
                    <a:pt x="243" y="140"/>
                  </a:lnTo>
                  <a:lnTo>
                    <a:pt x="244" y="140"/>
                  </a:lnTo>
                  <a:lnTo>
                    <a:pt x="244" y="139"/>
                  </a:lnTo>
                  <a:lnTo>
                    <a:pt x="240" y="135"/>
                  </a:lnTo>
                  <a:lnTo>
                    <a:pt x="237" y="128"/>
                  </a:lnTo>
                  <a:lnTo>
                    <a:pt x="233" y="124"/>
                  </a:lnTo>
                  <a:lnTo>
                    <a:pt x="230" y="119"/>
                  </a:lnTo>
                  <a:lnTo>
                    <a:pt x="230" y="118"/>
                  </a:lnTo>
                  <a:lnTo>
                    <a:pt x="230" y="113"/>
                  </a:lnTo>
                  <a:lnTo>
                    <a:pt x="230" y="112"/>
                  </a:lnTo>
                  <a:lnTo>
                    <a:pt x="230" y="110"/>
                  </a:lnTo>
                  <a:lnTo>
                    <a:pt x="229" y="107"/>
                  </a:lnTo>
                  <a:lnTo>
                    <a:pt x="228" y="102"/>
                  </a:lnTo>
                  <a:lnTo>
                    <a:pt x="228" y="101"/>
                  </a:lnTo>
                  <a:lnTo>
                    <a:pt x="228" y="100"/>
                  </a:lnTo>
                  <a:lnTo>
                    <a:pt x="227" y="98"/>
                  </a:lnTo>
                  <a:lnTo>
                    <a:pt x="227" y="96"/>
                  </a:lnTo>
                  <a:lnTo>
                    <a:pt x="227" y="95"/>
                  </a:lnTo>
                  <a:lnTo>
                    <a:pt x="232" y="96"/>
                  </a:lnTo>
                  <a:lnTo>
                    <a:pt x="237" y="98"/>
                  </a:lnTo>
                  <a:lnTo>
                    <a:pt x="240" y="100"/>
                  </a:lnTo>
                  <a:lnTo>
                    <a:pt x="244" y="100"/>
                  </a:lnTo>
                  <a:lnTo>
                    <a:pt x="250" y="101"/>
                  </a:lnTo>
                  <a:lnTo>
                    <a:pt x="250" y="103"/>
                  </a:lnTo>
                  <a:lnTo>
                    <a:pt x="252" y="107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60" y="115"/>
                  </a:lnTo>
                  <a:lnTo>
                    <a:pt x="264" y="118"/>
                  </a:lnTo>
                  <a:lnTo>
                    <a:pt x="264" y="119"/>
                  </a:lnTo>
                  <a:lnTo>
                    <a:pt x="264" y="121"/>
                  </a:lnTo>
                  <a:lnTo>
                    <a:pt x="264" y="122"/>
                  </a:lnTo>
                  <a:lnTo>
                    <a:pt x="264" y="123"/>
                  </a:lnTo>
                  <a:lnTo>
                    <a:pt x="267" y="123"/>
                  </a:lnTo>
                  <a:lnTo>
                    <a:pt x="272" y="126"/>
                  </a:lnTo>
                  <a:lnTo>
                    <a:pt x="275" y="128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6"/>
                  </a:lnTo>
                  <a:lnTo>
                    <a:pt x="281" y="137"/>
                  </a:lnTo>
                  <a:lnTo>
                    <a:pt x="281" y="138"/>
                  </a:lnTo>
                  <a:lnTo>
                    <a:pt x="279" y="138"/>
                  </a:lnTo>
                  <a:lnTo>
                    <a:pt x="281" y="139"/>
                  </a:lnTo>
                  <a:lnTo>
                    <a:pt x="282" y="139"/>
                  </a:lnTo>
                  <a:lnTo>
                    <a:pt x="284" y="141"/>
                  </a:lnTo>
                  <a:lnTo>
                    <a:pt x="286" y="146"/>
                  </a:lnTo>
                  <a:lnTo>
                    <a:pt x="287" y="148"/>
                  </a:lnTo>
                  <a:lnTo>
                    <a:pt x="287" y="149"/>
                  </a:lnTo>
                  <a:lnTo>
                    <a:pt x="288" y="150"/>
                  </a:lnTo>
                  <a:lnTo>
                    <a:pt x="288" y="151"/>
                  </a:lnTo>
                  <a:lnTo>
                    <a:pt x="294" y="151"/>
                  </a:lnTo>
                  <a:lnTo>
                    <a:pt x="294" y="153"/>
                  </a:lnTo>
                  <a:lnTo>
                    <a:pt x="295" y="153"/>
                  </a:lnTo>
                  <a:lnTo>
                    <a:pt x="295" y="152"/>
                  </a:lnTo>
                  <a:lnTo>
                    <a:pt x="294" y="151"/>
                  </a:lnTo>
                  <a:lnTo>
                    <a:pt x="295" y="151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8" y="147"/>
                  </a:lnTo>
                  <a:lnTo>
                    <a:pt x="297" y="147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6" y="144"/>
                  </a:lnTo>
                  <a:lnTo>
                    <a:pt x="295" y="142"/>
                  </a:lnTo>
                  <a:lnTo>
                    <a:pt x="295" y="141"/>
                  </a:lnTo>
                  <a:lnTo>
                    <a:pt x="296" y="141"/>
                  </a:lnTo>
                  <a:lnTo>
                    <a:pt x="295" y="140"/>
                  </a:lnTo>
                  <a:lnTo>
                    <a:pt x="294" y="140"/>
                  </a:lnTo>
                  <a:lnTo>
                    <a:pt x="294" y="139"/>
                  </a:lnTo>
                  <a:lnTo>
                    <a:pt x="296" y="140"/>
                  </a:lnTo>
                  <a:lnTo>
                    <a:pt x="296" y="139"/>
                  </a:lnTo>
                  <a:lnTo>
                    <a:pt x="296" y="138"/>
                  </a:lnTo>
                  <a:lnTo>
                    <a:pt x="296" y="137"/>
                  </a:lnTo>
                  <a:lnTo>
                    <a:pt x="292" y="137"/>
                  </a:lnTo>
                  <a:lnTo>
                    <a:pt x="290" y="136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94" y="133"/>
                  </a:lnTo>
                  <a:lnTo>
                    <a:pt x="297" y="127"/>
                  </a:lnTo>
                  <a:lnTo>
                    <a:pt x="296" y="127"/>
                  </a:lnTo>
                  <a:lnTo>
                    <a:pt x="295" y="126"/>
                  </a:lnTo>
                  <a:lnTo>
                    <a:pt x="295" y="124"/>
                  </a:lnTo>
                  <a:lnTo>
                    <a:pt x="294" y="122"/>
                  </a:lnTo>
                  <a:lnTo>
                    <a:pt x="292" y="121"/>
                  </a:lnTo>
                  <a:lnTo>
                    <a:pt x="294" y="121"/>
                  </a:lnTo>
                  <a:lnTo>
                    <a:pt x="294" y="116"/>
                  </a:lnTo>
                  <a:lnTo>
                    <a:pt x="295" y="113"/>
                  </a:lnTo>
                  <a:lnTo>
                    <a:pt x="298" y="111"/>
                  </a:lnTo>
                  <a:lnTo>
                    <a:pt x="301" y="112"/>
                  </a:lnTo>
                  <a:lnTo>
                    <a:pt x="304" y="115"/>
                  </a:lnTo>
                  <a:lnTo>
                    <a:pt x="305" y="115"/>
                  </a:lnTo>
                  <a:lnTo>
                    <a:pt x="310" y="116"/>
                  </a:lnTo>
                  <a:lnTo>
                    <a:pt x="313" y="116"/>
                  </a:lnTo>
                  <a:lnTo>
                    <a:pt x="315" y="117"/>
                  </a:lnTo>
                  <a:lnTo>
                    <a:pt x="315" y="118"/>
                  </a:lnTo>
                  <a:lnTo>
                    <a:pt x="315" y="119"/>
                  </a:lnTo>
                  <a:lnTo>
                    <a:pt x="318" y="119"/>
                  </a:lnTo>
                  <a:lnTo>
                    <a:pt x="318" y="118"/>
                  </a:lnTo>
                  <a:lnTo>
                    <a:pt x="315" y="116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9" y="115"/>
                  </a:lnTo>
                  <a:lnTo>
                    <a:pt x="305" y="112"/>
                  </a:lnTo>
                  <a:lnTo>
                    <a:pt x="302" y="110"/>
                  </a:lnTo>
                  <a:lnTo>
                    <a:pt x="302" y="109"/>
                  </a:lnTo>
                  <a:lnTo>
                    <a:pt x="301" y="107"/>
                  </a:lnTo>
                  <a:lnTo>
                    <a:pt x="302" y="105"/>
                  </a:lnTo>
                  <a:lnTo>
                    <a:pt x="304" y="104"/>
                  </a:lnTo>
                  <a:lnTo>
                    <a:pt x="302" y="104"/>
                  </a:lnTo>
                  <a:lnTo>
                    <a:pt x="301" y="103"/>
                  </a:lnTo>
                  <a:lnTo>
                    <a:pt x="300" y="101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7" y="98"/>
                  </a:lnTo>
                  <a:lnTo>
                    <a:pt x="297" y="96"/>
                  </a:lnTo>
                  <a:lnTo>
                    <a:pt x="296" y="95"/>
                  </a:lnTo>
                  <a:lnTo>
                    <a:pt x="296" y="94"/>
                  </a:lnTo>
                  <a:lnTo>
                    <a:pt x="295" y="92"/>
                  </a:lnTo>
                  <a:lnTo>
                    <a:pt x="294" y="91"/>
                  </a:lnTo>
                  <a:lnTo>
                    <a:pt x="294" y="90"/>
                  </a:lnTo>
                  <a:lnTo>
                    <a:pt x="292" y="90"/>
                  </a:lnTo>
                  <a:lnTo>
                    <a:pt x="292" y="89"/>
                  </a:lnTo>
                  <a:lnTo>
                    <a:pt x="290" y="89"/>
                  </a:lnTo>
                  <a:lnTo>
                    <a:pt x="290" y="88"/>
                  </a:lnTo>
                  <a:lnTo>
                    <a:pt x="289" y="85"/>
                  </a:lnTo>
                  <a:lnTo>
                    <a:pt x="287" y="82"/>
                  </a:lnTo>
                  <a:lnTo>
                    <a:pt x="286" y="82"/>
                  </a:lnTo>
                  <a:lnTo>
                    <a:pt x="284" y="79"/>
                  </a:lnTo>
                  <a:lnTo>
                    <a:pt x="283" y="77"/>
                  </a:lnTo>
                  <a:lnTo>
                    <a:pt x="283" y="76"/>
                  </a:lnTo>
                  <a:lnTo>
                    <a:pt x="283" y="75"/>
                  </a:lnTo>
                  <a:lnTo>
                    <a:pt x="286" y="75"/>
                  </a:lnTo>
                  <a:lnTo>
                    <a:pt x="288" y="75"/>
                  </a:lnTo>
                  <a:lnTo>
                    <a:pt x="289" y="73"/>
                  </a:lnTo>
                  <a:lnTo>
                    <a:pt x="290" y="75"/>
                  </a:lnTo>
                  <a:lnTo>
                    <a:pt x="290" y="76"/>
                  </a:lnTo>
                  <a:lnTo>
                    <a:pt x="296" y="76"/>
                  </a:lnTo>
                  <a:lnTo>
                    <a:pt x="301" y="76"/>
                  </a:lnTo>
                  <a:lnTo>
                    <a:pt x="306" y="76"/>
                  </a:lnTo>
                  <a:lnTo>
                    <a:pt x="311" y="76"/>
                  </a:lnTo>
                  <a:lnTo>
                    <a:pt x="316" y="76"/>
                  </a:lnTo>
                  <a:lnTo>
                    <a:pt x="321" y="77"/>
                  </a:lnTo>
                  <a:lnTo>
                    <a:pt x="320" y="79"/>
                  </a:lnTo>
                  <a:lnTo>
                    <a:pt x="319" y="80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7"/>
                  </a:lnTo>
                  <a:lnTo>
                    <a:pt x="324" y="89"/>
                  </a:lnTo>
                  <a:lnTo>
                    <a:pt x="323" y="91"/>
                  </a:lnTo>
                  <a:lnTo>
                    <a:pt x="323" y="92"/>
                  </a:lnTo>
                  <a:lnTo>
                    <a:pt x="323" y="94"/>
                  </a:lnTo>
                  <a:lnTo>
                    <a:pt x="324" y="94"/>
                  </a:lnTo>
                  <a:lnTo>
                    <a:pt x="324" y="95"/>
                  </a:lnTo>
                  <a:lnTo>
                    <a:pt x="324" y="98"/>
                  </a:lnTo>
                  <a:lnTo>
                    <a:pt x="326" y="98"/>
                  </a:lnTo>
                  <a:lnTo>
                    <a:pt x="327" y="98"/>
                  </a:lnTo>
                  <a:lnTo>
                    <a:pt x="327" y="94"/>
                  </a:lnTo>
                  <a:lnTo>
                    <a:pt x="327" y="93"/>
                  </a:lnTo>
                  <a:lnTo>
                    <a:pt x="326" y="91"/>
                  </a:lnTo>
                  <a:lnTo>
                    <a:pt x="326" y="90"/>
                  </a:lnTo>
                  <a:lnTo>
                    <a:pt x="326" y="89"/>
                  </a:lnTo>
                  <a:lnTo>
                    <a:pt x="326" y="87"/>
                  </a:lnTo>
                  <a:lnTo>
                    <a:pt x="326" y="85"/>
                  </a:lnTo>
                  <a:lnTo>
                    <a:pt x="324" y="82"/>
                  </a:lnTo>
                  <a:lnTo>
                    <a:pt x="324" y="80"/>
                  </a:lnTo>
                  <a:lnTo>
                    <a:pt x="323" y="80"/>
                  </a:lnTo>
                  <a:lnTo>
                    <a:pt x="323" y="79"/>
                  </a:lnTo>
                  <a:lnTo>
                    <a:pt x="323" y="77"/>
                  </a:lnTo>
                  <a:lnTo>
                    <a:pt x="324" y="77"/>
                  </a:lnTo>
                  <a:lnTo>
                    <a:pt x="327" y="77"/>
                  </a:lnTo>
                  <a:lnTo>
                    <a:pt x="327" y="78"/>
                  </a:lnTo>
                  <a:lnTo>
                    <a:pt x="329" y="80"/>
                  </a:lnTo>
                  <a:lnTo>
                    <a:pt x="330" y="80"/>
                  </a:lnTo>
                  <a:lnTo>
                    <a:pt x="330" y="82"/>
                  </a:lnTo>
                  <a:lnTo>
                    <a:pt x="334" y="88"/>
                  </a:lnTo>
                  <a:lnTo>
                    <a:pt x="335" y="91"/>
                  </a:lnTo>
                  <a:lnTo>
                    <a:pt x="336" y="91"/>
                  </a:lnTo>
                  <a:lnTo>
                    <a:pt x="340" y="92"/>
                  </a:lnTo>
                  <a:lnTo>
                    <a:pt x="341" y="92"/>
                  </a:lnTo>
                  <a:lnTo>
                    <a:pt x="341" y="93"/>
                  </a:lnTo>
                  <a:lnTo>
                    <a:pt x="341" y="94"/>
                  </a:lnTo>
                  <a:lnTo>
                    <a:pt x="341" y="95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101"/>
                  </a:lnTo>
                  <a:lnTo>
                    <a:pt x="342" y="103"/>
                  </a:lnTo>
                  <a:lnTo>
                    <a:pt x="342" y="104"/>
                  </a:lnTo>
                  <a:lnTo>
                    <a:pt x="343" y="106"/>
                  </a:lnTo>
                  <a:lnTo>
                    <a:pt x="343" y="107"/>
                  </a:lnTo>
                  <a:lnTo>
                    <a:pt x="344" y="107"/>
                  </a:lnTo>
                  <a:lnTo>
                    <a:pt x="344" y="106"/>
                  </a:lnTo>
                  <a:lnTo>
                    <a:pt x="345" y="105"/>
                  </a:lnTo>
                  <a:lnTo>
                    <a:pt x="345" y="104"/>
                  </a:lnTo>
                  <a:lnTo>
                    <a:pt x="344" y="103"/>
                  </a:lnTo>
                  <a:lnTo>
                    <a:pt x="344" y="102"/>
                  </a:lnTo>
                  <a:lnTo>
                    <a:pt x="344" y="100"/>
                  </a:lnTo>
                  <a:lnTo>
                    <a:pt x="344" y="98"/>
                  </a:lnTo>
                  <a:lnTo>
                    <a:pt x="345" y="96"/>
                  </a:lnTo>
                  <a:lnTo>
                    <a:pt x="344" y="95"/>
                  </a:lnTo>
                  <a:lnTo>
                    <a:pt x="343" y="93"/>
                  </a:lnTo>
                  <a:lnTo>
                    <a:pt x="342" y="93"/>
                  </a:lnTo>
                  <a:lnTo>
                    <a:pt x="342" y="92"/>
                  </a:lnTo>
                  <a:lnTo>
                    <a:pt x="342" y="91"/>
                  </a:lnTo>
                  <a:lnTo>
                    <a:pt x="342" y="90"/>
                  </a:lnTo>
                  <a:lnTo>
                    <a:pt x="343" y="90"/>
                  </a:lnTo>
                  <a:lnTo>
                    <a:pt x="343" y="89"/>
                  </a:lnTo>
                  <a:lnTo>
                    <a:pt x="344" y="88"/>
                  </a:lnTo>
                  <a:lnTo>
                    <a:pt x="344" y="87"/>
                  </a:lnTo>
                  <a:lnTo>
                    <a:pt x="343" y="85"/>
                  </a:lnTo>
                  <a:lnTo>
                    <a:pt x="343" y="84"/>
                  </a:lnTo>
                  <a:lnTo>
                    <a:pt x="343" y="82"/>
                  </a:lnTo>
                  <a:lnTo>
                    <a:pt x="343" y="81"/>
                  </a:lnTo>
                  <a:lnTo>
                    <a:pt x="340" y="78"/>
                  </a:lnTo>
                  <a:lnTo>
                    <a:pt x="335" y="79"/>
                  </a:lnTo>
                  <a:lnTo>
                    <a:pt x="333" y="77"/>
                  </a:lnTo>
                  <a:lnTo>
                    <a:pt x="332" y="76"/>
                  </a:lnTo>
                  <a:lnTo>
                    <a:pt x="332" y="75"/>
                  </a:lnTo>
                  <a:lnTo>
                    <a:pt x="328" y="75"/>
                  </a:lnTo>
                  <a:lnTo>
                    <a:pt x="323" y="73"/>
                  </a:lnTo>
                  <a:lnTo>
                    <a:pt x="318" y="72"/>
                  </a:lnTo>
                  <a:lnTo>
                    <a:pt x="313" y="72"/>
                  </a:lnTo>
                  <a:lnTo>
                    <a:pt x="307" y="71"/>
                  </a:lnTo>
                  <a:lnTo>
                    <a:pt x="302" y="70"/>
                  </a:lnTo>
                  <a:lnTo>
                    <a:pt x="298" y="69"/>
                  </a:lnTo>
                  <a:lnTo>
                    <a:pt x="294" y="69"/>
                  </a:lnTo>
                  <a:lnTo>
                    <a:pt x="294" y="67"/>
                  </a:lnTo>
                  <a:lnTo>
                    <a:pt x="292" y="65"/>
                  </a:lnTo>
                  <a:lnTo>
                    <a:pt x="289" y="64"/>
                  </a:lnTo>
                  <a:lnTo>
                    <a:pt x="292" y="66"/>
                  </a:lnTo>
                  <a:lnTo>
                    <a:pt x="292" y="67"/>
                  </a:lnTo>
                  <a:lnTo>
                    <a:pt x="290" y="69"/>
                  </a:lnTo>
                  <a:lnTo>
                    <a:pt x="287" y="67"/>
                  </a:lnTo>
                  <a:lnTo>
                    <a:pt x="284" y="66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1" y="70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79" y="67"/>
                  </a:lnTo>
                  <a:lnTo>
                    <a:pt x="274" y="65"/>
                  </a:lnTo>
                  <a:lnTo>
                    <a:pt x="274" y="64"/>
                  </a:lnTo>
                  <a:lnTo>
                    <a:pt x="274" y="62"/>
                  </a:lnTo>
                  <a:lnTo>
                    <a:pt x="272" y="61"/>
                  </a:lnTo>
                  <a:lnTo>
                    <a:pt x="271" y="59"/>
                  </a:lnTo>
                  <a:lnTo>
                    <a:pt x="272" y="58"/>
                  </a:lnTo>
                  <a:lnTo>
                    <a:pt x="275" y="60"/>
                  </a:lnTo>
                  <a:lnTo>
                    <a:pt x="281" y="62"/>
                  </a:lnTo>
                  <a:lnTo>
                    <a:pt x="278" y="58"/>
                  </a:lnTo>
                  <a:lnTo>
                    <a:pt x="273" y="56"/>
                  </a:lnTo>
                  <a:lnTo>
                    <a:pt x="273" y="55"/>
                  </a:lnTo>
                  <a:lnTo>
                    <a:pt x="274" y="55"/>
                  </a:lnTo>
                  <a:lnTo>
                    <a:pt x="275" y="53"/>
                  </a:lnTo>
                  <a:lnTo>
                    <a:pt x="274" y="52"/>
                  </a:lnTo>
                  <a:lnTo>
                    <a:pt x="275" y="50"/>
                  </a:lnTo>
                  <a:lnTo>
                    <a:pt x="279" y="50"/>
                  </a:lnTo>
                  <a:lnTo>
                    <a:pt x="279" y="49"/>
                  </a:lnTo>
                  <a:lnTo>
                    <a:pt x="281" y="47"/>
                  </a:lnTo>
                  <a:lnTo>
                    <a:pt x="282" y="48"/>
                  </a:lnTo>
                  <a:lnTo>
                    <a:pt x="283" y="52"/>
                  </a:lnTo>
                  <a:lnTo>
                    <a:pt x="286" y="55"/>
                  </a:lnTo>
                  <a:lnTo>
                    <a:pt x="289" y="57"/>
                  </a:lnTo>
                  <a:lnTo>
                    <a:pt x="289" y="59"/>
                  </a:lnTo>
                  <a:lnTo>
                    <a:pt x="289" y="60"/>
                  </a:lnTo>
                  <a:lnTo>
                    <a:pt x="289" y="61"/>
                  </a:lnTo>
                  <a:lnTo>
                    <a:pt x="294" y="59"/>
                  </a:lnTo>
                  <a:lnTo>
                    <a:pt x="298" y="60"/>
                  </a:lnTo>
                  <a:lnTo>
                    <a:pt x="301" y="61"/>
                  </a:lnTo>
                  <a:lnTo>
                    <a:pt x="306" y="62"/>
                  </a:lnTo>
                  <a:lnTo>
                    <a:pt x="307" y="62"/>
                  </a:lnTo>
                  <a:lnTo>
                    <a:pt x="302" y="60"/>
                  </a:lnTo>
                  <a:lnTo>
                    <a:pt x="298" y="58"/>
                  </a:lnTo>
                  <a:lnTo>
                    <a:pt x="294" y="56"/>
                  </a:lnTo>
                  <a:lnTo>
                    <a:pt x="289" y="53"/>
                  </a:lnTo>
                  <a:lnTo>
                    <a:pt x="289" y="52"/>
                  </a:lnTo>
                  <a:lnTo>
                    <a:pt x="288" y="50"/>
                  </a:lnTo>
                  <a:lnTo>
                    <a:pt x="288" y="49"/>
                  </a:lnTo>
                  <a:lnTo>
                    <a:pt x="287" y="48"/>
                  </a:lnTo>
                  <a:lnTo>
                    <a:pt x="285" y="46"/>
                  </a:lnTo>
                  <a:lnTo>
                    <a:pt x="285" y="45"/>
                  </a:lnTo>
                  <a:lnTo>
                    <a:pt x="285" y="44"/>
                  </a:lnTo>
                  <a:lnTo>
                    <a:pt x="286" y="43"/>
                  </a:lnTo>
                  <a:lnTo>
                    <a:pt x="286" y="44"/>
                  </a:lnTo>
                  <a:lnTo>
                    <a:pt x="286" y="45"/>
                  </a:lnTo>
                  <a:lnTo>
                    <a:pt x="288" y="45"/>
                  </a:lnTo>
                  <a:lnTo>
                    <a:pt x="288" y="43"/>
                  </a:lnTo>
                  <a:lnTo>
                    <a:pt x="289" y="42"/>
                  </a:lnTo>
                  <a:lnTo>
                    <a:pt x="289" y="43"/>
                  </a:lnTo>
                  <a:lnTo>
                    <a:pt x="294" y="47"/>
                  </a:lnTo>
                  <a:lnTo>
                    <a:pt x="294" y="46"/>
                  </a:lnTo>
                  <a:lnTo>
                    <a:pt x="294" y="45"/>
                  </a:lnTo>
                  <a:lnTo>
                    <a:pt x="295" y="45"/>
                  </a:lnTo>
                  <a:lnTo>
                    <a:pt x="295" y="44"/>
                  </a:lnTo>
                  <a:lnTo>
                    <a:pt x="294" y="44"/>
                  </a:lnTo>
                  <a:lnTo>
                    <a:pt x="294" y="43"/>
                  </a:lnTo>
                  <a:lnTo>
                    <a:pt x="294" y="42"/>
                  </a:lnTo>
                  <a:lnTo>
                    <a:pt x="295" y="42"/>
                  </a:lnTo>
                  <a:lnTo>
                    <a:pt x="299" y="43"/>
                  </a:lnTo>
                  <a:lnTo>
                    <a:pt x="304" y="45"/>
                  </a:lnTo>
                  <a:lnTo>
                    <a:pt x="305" y="45"/>
                  </a:lnTo>
                  <a:lnTo>
                    <a:pt x="309" y="46"/>
                  </a:lnTo>
                  <a:lnTo>
                    <a:pt x="312" y="47"/>
                  </a:lnTo>
                  <a:lnTo>
                    <a:pt x="312" y="46"/>
                  </a:lnTo>
                  <a:lnTo>
                    <a:pt x="309" y="44"/>
                  </a:lnTo>
                  <a:lnTo>
                    <a:pt x="305" y="42"/>
                  </a:lnTo>
                  <a:lnTo>
                    <a:pt x="300" y="39"/>
                  </a:lnTo>
                  <a:lnTo>
                    <a:pt x="305" y="39"/>
                  </a:lnTo>
                  <a:lnTo>
                    <a:pt x="309" y="37"/>
                  </a:lnTo>
                  <a:lnTo>
                    <a:pt x="311" y="37"/>
                  </a:lnTo>
                  <a:lnTo>
                    <a:pt x="310" y="36"/>
                  </a:lnTo>
                  <a:lnTo>
                    <a:pt x="311" y="36"/>
                  </a:lnTo>
                  <a:lnTo>
                    <a:pt x="311" y="35"/>
                  </a:lnTo>
                  <a:lnTo>
                    <a:pt x="307" y="35"/>
                  </a:lnTo>
                  <a:lnTo>
                    <a:pt x="309" y="34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5" y="32"/>
                  </a:lnTo>
                  <a:lnTo>
                    <a:pt x="316" y="34"/>
                  </a:lnTo>
                  <a:lnTo>
                    <a:pt x="317" y="35"/>
                  </a:lnTo>
                  <a:lnTo>
                    <a:pt x="317" y="36"/>
                  </a:lnTo>
                  <a:lnTo>
                    <a:pt x="320" y="35"/>
                  </a:lnTo>
                  <a:lnTo>
                    <a:pt x="321" y="36"/>
                  </a:lnTo>
                  <a:lnTo>
                    <a:pt x="323" y="37"/>
                  </a:lnTo>
                  <a:lnTo>
                    <a:pt x="323" y="39"/>
                  </a:lnTo>
                  <a:lnTo>
                    <a:pt x="324" y="39"/>
                  </a:lnTo>
                  <a:lnTo>
                    <a:pt x="326" y="42"/>
                  </a:lnTo>
                  <a:lnTo>
                    <a:pt x="323" y="45"/>
                  </a:lnTo>
                  <a:lnTo>
                    <a:pt x="323" y="48"/>
                  </a:lnTo>
                  <a:lnTo>
                    <a:pt x="326" y="44"/>
                  </a:lnTo>
                  <a:lnTo>
                    <a:pt x="328" y="46"/>
                  </a:lnTo>
                  <a:lnTo>
                    <a:pt x="331" y="50"/>
                  </a:lnTo>
                  <a:lnTo>
                    <a:pt x="332" y="50"/>
                  </a:lnTo>
                  <a:lnTo>
                    <a:pt x="334" y="56"/>
                  </a:lnTo>
                  <a:lnTo>
                    <a:pt x="334" y="57"/>
                  </a:lnTo>
                  <a:lnTo>
                    <a:pt x="340" y="58"/>
                  </a:lnTo>
                  <a:lnTo>
                    <a:pt x="344" y="59"/>
                  </a:lnTo>
                  <a:lnTo>
                    <a:pt x="347" y="59"/>
                  </a:lnTo>
                  <a:lnTo>
                    <a:pt x="352" y="65"/>
                  </a:lnTo>
                  <a:lnTo>
                    <a:pt x="352" y="66"/>
                  </a:lnTo>
                  <a:lnTo>
                    <a:pt x="352" y="69"/>
                  </a:lnTo>
                  <a:lnTo>
                    <a:pt x="354" y="70"/>
                  </a:lnTo>
                  <a:lnTo>
                    <a:pt x="354" y="72"/>
                  </a:lnTo>
                  <a:lnTo>
                    <a:pt x="356" y="73"/>
                  </a:lnTo>
                  <a:lnTo>
                    <a:pt x="356" y="76"/>
                  </a:lnTo>
                  <a:lnTo>
                    <a:pt x="356" y="77"/>
                  </a:lnTo>
                  <a:lnTo>
                    <a:pt x="357" y="77"/>
                  </a:lnTo>
                  <a:lnTo>
                    <a:pt x="357" y="75"/>
                  </a:lnTo>
                  <a:lnTo>
                    <a:pt x="357" y="73"/>
                  </a:lnTo>
                  <a:lnTo>
                    <a:pt x="358" y="71"/>
                  </a:lnTo>
                  <a:lnTo>
                    <a:pt x="358" y="70"/>
                  </a:lnTo>
                  <a:lnTo>
                    <a:pt x="356" y="71"/>
                  </a:lnTo>
                  <a:lnTo>
                    <a:pt x="355" y="70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5" y="65"/>
                  </a:lnTo>
                  <a:lnTo>
                    <a:pt x="355" y="62"/>
                  </a:lnTo>
                  <a:lnTo>
                    <a:pt x="354" y="61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1" y="58"/>
                  </a:lnTo>
                  <a:lnTo>
                    <a:pt x="351" y="57"/>
                  </a:lnTo>
                  <a:lnTo>
                    <a:pt x="351" y="56"/>
                  </a:lnTo>
                  <a:lnTo>
                    <a:pt x="356" y="56"/>
                  </a:lnTo>
                  <a:lnTo>
                    <a:pt x="361" y="56"/>
                  </a:lnTo>
                  <a:lnTo>
                    <a:pt x="365" y="56"/>
                  </a:lnTo>
                  <a:lnTo>
                    <a:pt x="370" y="56"/>
                  </a:lnTo>
                  <a:lnTo>
                    <a:pt x="370" y="55"/>
                  </a:lnTo>
                  <a:lnTo>
                    <a:pt x="369" y="55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55" y="52"/>
                  </a:lnTo>
                  <a:lnTo>
                    <a:pt x="355" y="50"/>
                  </a:lnTo>
                  <a:lnTo>
                    <a:pt x="359" y="48"/>
                  </a:lnTo>
                  <a:lnTo>
                    <a:pt x="364" y="47"/>
                  </a:lnTo>
                  <a:lnTo>
                    <a:pt x="369" y="46"/>
                  </a:lnTo>
                  <a:lnTo>
                    <a:pt x="374" y="44"/>
                  </a:lnTo>
                  <a:lnTo>
                    <a:pt x="375" y="43"/>
                  </a:lnTo>
                  <a:lnTo>
                    <a:pt x="370" y="43"/>
                  </a:lnTo>
                  <a:lnTo>
                    <a:pt x="367" y="43"/>
                  </a:lnTo>
                  <a:lnTo>
                    <a:pt x="367" y="42"/>
                  </a:lnTo>
                  <a:lnTo>
                    <a:pt x="367" y="41"/>
                  </a:lnTo>
                  <a:lnTo>
                    <a:pt x="364" y="41"/>
                  </a:lnTo>
                  <a:lnTo>
                    <a:pt x="363" y="41"/>
                  </a:lnTo>
                  <a:lnTo>
                    <a:pt x="363" y="39"/>
                  </a:lnTo>
                  <a:lnTo>
                    <a:pt x="361" y="39"/>
                  </a:lnTo>
                  <a:lnTo>
                    <a:pt x="357" y="39"/>
                  </a:lnTo>
                  <a:lnTo>
                    <a:pt x="356" y="37"/>
                  </a:lnTo>
                  <a:lnTo>
                    <a:pt x="356" y="36"/>
                  </a:lnTo>
                  <a:lnTo>
                    <a:pt x="356" y="35"/>
                  </a:lnTo>
                  <a:lnTo>
                    <a:pt x="354" y="34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6" y="32"/>
                  </a:lnTo>
                  <a:lnTo>
                    <a:pt x="356" y="31"/>
                  </a:lnTo>
                  <a:lnTo>
                    <a:pt x="355" y="31"/>
                  </a:lnTo>
                  <a:lnTo>
                    <a:pt x="355" y="30"/>
                  </a:lnTo>
                  <a:lnTo>
                    <a:pt x="356" y="29"/>
                  </a:lnTo>
                  <a:lnTo>
                    <a:pt x="355" y="29"/>
                  </a:lnTo>
                  <a:lnTo>
                    <a:pt x="355" y="27"/>
                  </a:lnTo>
                  <a:lnTo>
                    <a:pt x="355" y="25"/>
                  </a:lnTo>
                  <a:lnTo>
                    <a:pt x="355" y="24"/>
                  </a:lnTo>
                  <a:lnTo>
                    <a:pt x="355" y="22"/>
                  </a:lnTo>
                  <a:lnTo>
                    <a:pt x="355" y="21"/>
                  </a:lnTo>
                  <a:lnTo>
                    <a:pt x="355" y="20"/>
                  </a:lnTo>
                  <a:lnTo>
                    <a:pt x="354" y="19"/>
                  </a:lnTo>
                  <a:lnTo>
                    <a:pt x="355" y="18"/>
                  </a:lnTo>
                  <a:lnTo>
                    <a:pt x="356" y="19"/>
                  </a:lnTo>
                  <a:lnTo>
                    <a:pt x="361" y="21"/>
                  </a:lnTo>
                  <a:lnTo>
                    <a:pt x="365" y="25"/>
                  </a:lnTo>
                  <a:lnTo>
                    <a:pt x="365" y="24"/>
                  </a:lnTo>
                  <a:lnTo>
                    <a:pt x="365" y="21"/>
                  </a:lnTo>
                  <a:lnTo>
                    <a:pt x="363" y="20"/>
                  </a:lnTo>
                  <a:lnTo>
                    <a:pt x="362" y="18"/>
                  </a:lnTo>
                  <a:lnTo>
                    <a:pt x="363" y="18"/>
                  </a:lnTo>
                  <a:lnTo>
                    <a:pt x="364" y="16"/>
                  </a:lnTo>
                  <a:lnTo>
                    <a:pt x="364" y="15"/>
                  </a:lnTo>
                  <a:lnTo>
                    <a:pt x="364" y="14"/>
                  </a:lnTo>
                  <a:lnTo>
                    <a:pt x="363" y="14"/>
                  </a:lnTo>
                  <a:lnTo>
                    <a:pt x="364" y="12"/>
                  </a:lnTo>
                  <a:lnTo>
                    <a:pt x="367" y="12"/>
                  </a:lnTo>
                  <a:lnTo>
                    <a:pt x="372" y="14"/>
                  </a:lnTo>
                  <a:lnTo>
                    <a:pt x="375" y="18"/>
                  </a:lnTo>
                  <a:lnTo>
                    <a:pt x="376" y="19"/>
                  </a:lnTo>
                  <a:lnTo>
                    <a:pt x="376" y="20"/>
                  </a:lnTo>
                  <a:lnTo>
                    <a:pt x="376" y="21"/>
                  </a:lnTo>
                  <a:lnTo>
                    <a:pt x="379" y="25"/>
                  </a:lnTo>
                  <a:lnTo>
                    <a:pt x="379" y="24"/>
                  </a:lnTo>
                  <a:lnTo>
                    <a:pt x="377" y="21"/>
                  </a:lnTo>
                  <a:lnTo>
                    <a:pt x="377" y="20"/>
                  </a:lnTo>
                  <a:lnTo>
                    <a:pt x="376" y="20"/>
                  </a:lnTo>
                  <a:lnTo>
                    <a:pt x="377" y="19"/>
                  </a:lnTo>
                  <a:lnTo>
                    <a:pt x="378" y="18"/>
                  </a:lnTo>
                  <a:lnTo>
                    <a:pt x="378" y="16"/>
                  </a:lnTo>
                  <a:lnTo>
                    <a:pt x="375" y="14"/>
                  </a:lnTo>
                  <a:lnTo>
                    <a:pt x="375" y="12"/>
                  </a:lnTo>
                  <a:lnTo>
                    <a:pt x="376" y="13"/>
                  </a:lnTo>
                  <a:lnTo>
                    <a:pt x="376" y="12"/>
                  </a:lnTo>
                  <a:lnTo>
                    <a:pt x="376" y="11"/>
                  </a:lnTo>
                  <a:lnTo>
                    <a:pt x="375" y="11"/>
                  </a:lnTo>
                  <a:lnTo>
                    <a:pt x="376" y="10"/>
                  </a:lnTo>
                  <a:lnTo>
                    <a:pt x="376" y="9"/>
                  </a:lnTo>
                  <a:lnTo>
                    <a:pt x="380" y="9"/>
                  </a:lnTo>
                  <a:lnTo>
                    <a:pt x="387" y="9"/>
                  </a:lnTo>
                  <a:lnTo>
                    <a:pt x="391" y="9"/>
                  </a:lnTo>
                  <a:lnTo>
                    <a:pt x="393" y="5"/>
                  </a:lnTo>
                  <a:lnTo>
                    <a:pt x="397" y="2"/>
                  </a:lnTo>
                  <a:lnTo>
                    <a:pt x="397" y="3"/>
                  </a:lnTo>
                  <a:lnTo>
                    <a:pt x="398" y="4"/>
                  </a:lnTo>
                  <a:lnTo>
                    <a:pt x="398" y="5"/>
                  </a:lnTo>
                  <a:lnTo>
                    <a:pt x="398" y="7"/>
                  </a:lnTo>
                  <a:lnTo>
                    <a:pt x="398" y="9"/>
                  </a:lnTo>
                  <a:lnTo>
                    <a:pt x="400" y="9"/>
                  </a:lnTo>
                  <a:lnTo>
                    <a:pt x="400" y="7"/>
                  </a:lnTo>
                  <a:lnTo>
                    <a:pt x="400" y="5"/>
                  </a:lnTo>
                  <a:lnTo>
                    <a:pt x="400" y="4"/>
                  </a:lnTo>
                  <a:lnTo>
                    <a:pt x="400" y="3"/>
                  </a:lnTo>
                  <a:lnTo>
                    <a:pt x="401" y="2"/>
                  </a:lnTo>
                  <a:lnTo>
                    <a:pt x="401" y="3"/>
                  </a:lnTo>
                  <a:lnTo>
                    <a:pt x="401" y="4"/>
                  </a:lnTo>
                  <a:lnTo>
                    <a:pt x="401" y="5"/>
                  </a:lnTo>
                  <a:lnTo>
                    <a:pt x="401" y="7"/>
                  </a:lnTo>
                  <a:lnTo>
                    <a:pt x="402" y="9"/>
                  </a:lnTo>
                  <a:lnTo>
                    <a:pt x="402" y="10"/>
                  </a:lnTo>
                  <a:lnTo>
                    <a:pt x="404" y="13"/>
                  </a:lnTo>
                  <a:lnTo>
                    <a:pt x="406" y="14"/>
                  </a:lnTo>
                  <a:lnTo>
                    <a:pt x="406" y="15"/>
                  </a:lnTo>
                  <a:lnTo>
                    <a:pt x="407" y="14"/>
                  </a:lnTo>
                  <a:lnTo>
                    <a:pt x="407" y="13"/>
                  </a:lnTo>
                  <a:lnTo>
                    <a:pt x="407" y="12"/>
                  </a:lnTo>
                  <a:lnTo>
                    <a:pt x="404" y="10"/>
                  </a:lnTo>
                  <a:lnTo>
                    <a:pt x="404" y="9"/>
                  </a:lnTo>
                  <a:lnTo>
                    <a:pt x="403" y="5"/>
                  </a:lnTo>
                  <a:lnTo>
                    <a:pt x="404" y="3"/>
                  </a:lnTo>
                  <a:lnTo>
                    <a:pt x="408" y="2"/>
                  </a:lnTo>
                  <a:lnTo>
                    <a:pt x="412" y="1"/>
                  </a:lnTo>
                  <a:lnTo>
                    <a:pt x="416" y="1"/>
                  </a:lnTo>
                  <a:lnTo>
                    <a:pt x="420" y="0"/>
                  </a:lnTo>
                  <a:lnTo>
                    <a:pt x="421" y="1"/>
                  </a:lnTo>
                  <a:lnTo>
                    <a:pt x="423" y="1"/>
                  </a:lnTo>
                  <a:lnTo>
                    <a:pt x="423" y="2"/>
                  </a:lnTo>
                  <a:lnTo>
                    <a:pt x="422" y="2"/>
                  </a:lnTo>
                  <a:lnTo>
                    <a:pt x="422" y="3"/>
                  </a:lnTo>
                  <a:lnTo>
                    <a:pt x="422" y="4"/>
                  </a:lnTo>
                  <a:lnTo>
                    <a:pt x="422" y="5"/>
                  </a:lnTo>
                  <a:lnTo>
                    <a:pt x="424" y="3"/>
                  </a:lnTo>
                  <a:lnTo>
                    <a:pt x="427" y="2"/>
                  </a:lnTo>
                  <a:lnTo>
                    <a:pt x="430" y="3"/>
                  </a:lnTo>
                  <a:lnTo>
                    <a:pt x="434" y="3"/>
                  </a:lnTo>
                  <a:lnTo>
                    <a:pt x="437" y="4"/>
                  </a:lnTo>
                  <a:lnTo>
                    <a:pt x="438" y="2"/>
                  </a:lnTo>
                  <a:lnTo>
                    <a:pt x="443" y="4"/>
                  </a:lnTo>
                  <a:lnTo>
                    <a:pt x="448" y="7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4" y="11"/>
                  </a:lnTo>
                  <a:lnTo>
                    <a:pt x="453" y="11"/>
                  </a:lnTo>
                  <a:lnTo>
                    <a:pt x="454" y="13"/>
                  </a:lnTo>
                  <a:lnTo>
                    <a:pt x="454" y="14"/>
                  </a:lnTo>
                  <a:lnTo>
                    <a:pt x="455" y="14"/>
                  </a:lnTo>
                  <a:lnTo>
                    <a:pt x="456" y="13"/>
                  </a:lnTo>
                  <a:lnTo>
                    <a:pt x="455" y="12"/>
                  </a:lnTo>
                  <a:lnTo>
                    <a:pt x="455" y="11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1" y="13"/>
                  </a:lnTo>
                  <a:lnTo>
                    <a:pt x="460" y="14"/>
                  </a:lnTo>
                  <a:lnTo>
                    <a:pt x="458" y="13"/>
                  </a:lnTo>
                  <a:lnTo>
                    <a:pt x="457" y="13"/>
                  </a:lnTo>
                  <a:lnTo>
                    <a:pt x="456" y="14"/>
                  </a:lnTo>
                  <a:lnTo>
                    <a:pt x="457" y="15"/>
                  </a:lnTo>
                  <a:lnTo>
                    <a:pt x="461" y="19"/>
                  </a:lnTo>
                  <a:lnTo>
                    <a:pt x="465" y="18"/>
                  </a:lnTo>
                  <a:lnTo>
                    <a:pt x="463" y="16"/>
                  </a:lnTo>
                  <a:lnTo>
                    <a:pt x="463" y="14"/>
                  </a:lnTo>
                  <a:lnTo>
                    <a:pt x="467" y="18"/>
                  </a:lnTo>
                  <a:lnTo>
                    <a:pt x="471" y="20"/>
                  </a:lnTo>
                  <a:lnTo>
                    <a:pt x="477" y="22"/>
                  </a:lnTo>
                  <a:lnTo>
                    <a:pt x="481" y="25"/>
                  </a:lnTo>
                  <a:lnTo>
                    <a:pt x="486" y="27"/>
                  </a:lnTo>
                  <a:lnTo>
                    <a:pt x="491" y="31"/>
                  </a:lnTo>
                  <a:lnTo>
                    <a:pt x="491" y="32"/>
                  </a:lnTo>
                  <a:lnTo>
                    <a:pt x="489" y="33"/>
                  </a:lnTo>
                  <a:lnTo>
                    <a:pt x="488" y="33"/>
                  </a:lnTo>
                  <a:lnTo>
                    <a:pt x="488" y="35"/>
                  </a:lnTo>
                  <a:lnTo>
                    <a:pt x="487" y="35"/>
                  </a:lnTo>
                  <a:lnTo>
                    <a:pt x="487" y="37"/>
                  </a:lnTo>
                  <a:lnTo>
                    <a:pt x="486" y="37"/>
                  </a:lnTo>
                  <a:lnTo>
                    <a:pt x="481" y="39"/>
                  </a:lnTo>
                  <a:lnTo>
                    <a:pt x="477" y="39"/>
                  </a:lnTo>
                  <a:lnTo>
                    <a:pt x="471" y="41"/>
                  </a:lnTo>
                  <a:lnTo>
                    <a:pt x="467" y="41"/>
                  </a:lnTo>
                  <a:lnTo>
                    <a:pt x="463" y="42"/>
                  </a:lnTo>
                  <a:lnTo>
                    <a:pt x="457" y="42"/>
                  </a:lnTo>
                  <a:lnTo>
                    <a:pt x="453" y="43"/>
                  </a:lnTo>
                  <a:lnTo>
                    <a:pt x="448" y="43"/>
                  </a:lnTo>
                  <a:lnTo>
                    <a:pt x="443" y="44"/>
                  </a:lnTo>
                  <a:lnTo>
                    <a:pt x="438" y="44"/>
                  </a:lnTo>
                  <a:lnTo>
                    <a:pt x="436" y="47"/>
                  </a:lnTo>
                  <a:lnTo>
                    <a:pt x="432" y="48"/>
                  </a:lnTo>
                  <a:lnTo>
                    <a:pt x="427" y="49"/>
                  </a:lnTo>
                  <a:lnTo>
                    <a:pt x="423" y="50"/>
                  </a:lnTo>
                  <a:lnTo>
                    <a:pt x="422" y="49"/>
                  </a:lnTo>
                  <a:lnTo>
                    <a:pt x="421" y="48"/>
                  </a:lnTo>
                  <a:lnTo>
                    <a:pt x="421" y="47"/>
                  </a:lnTo>
                  <a:lnTo>
                    <a:pt x="415" y="45"/>
                  </a:lnTo>
                  <a:lnTo>
                    <a:pt x="410" y="43"/>
                  </a:lnTo>
                  <a:lnTo>
                    <a:pt x="410" y="44"/>
                  </a:lnTo>
                  <a:lnTo>
                    <a:pt x="411" y="44"/>
                  </a:lnTo>
                  <a:lnTo>
                    <a:pt x="412" y="46"/>
                  </a:lnTo>
                  <a:lnTo>
                    <a:pt x="413" y="45"/>
                  </a:lnTo>
                  <a:lnTo>
                    <a:pt x="416" y="47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15" y="55"/>
                  </a:lnTo>
                  <a:lnTo>
                    <a:pt x="413" y="56"/>
                  </a:lnTo>
                  <a:lnTo>
                    <a:pt x="410" y="57"/>
                  </a:lnTo>
                  <a:lnTo>
                    <a:pt x="406" y="58"/>
                  </a:lnTo>
                  <a:lnTo>
                    <a:pt x="401" y="59"/>
                  </a:lnTo>
                  <a:lnTo>
                    <a:pt x="397" y="60"/>
                  </a:lnTo>
                  <a:lnTo>
                    <a:pt x="392" y="61"/>
                  </a:lnTo>
                  <a:lnTo>
                    <a:pt x="388" y="62"/>
                  </a:lnTo>
                  <a:lnTo>
                    <a:pt x="388" y="64"/>
                  </a:lnTo>
                  <a:lnTo>
                    <a:pt x="388" y="65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0" y="66"/>
                  </a:lnTo>
                  <a:lnTo>
                    <a:pt x="390" y="67"/>
                  </a:lnTo>
                  <a:lnTo>
                    <a:pt x="389" y="67"/>
                  </a:lnTo>
                  <a:lnTo>
                    <a:pt x="389" y="69"/>
                  </a:lnTo>
                  <a:lnTo>
                    <a:pt x="389" y="70"/>
                  </a:lnTo>
                  <a:lnTo>
                    <a:pt x="390" y="71"/>
                  </a:lnTo>
                  <a:lnTo>
                    <a:pt x="389" y="72"/>
                  </a:lnTo>
                  <a:lnTo>
                    <a:pt x="389" y="73"/>
                  </a:lnTo>
                  <a:lnTo>
                    <a:pt x="388" y="76"/>
                  </a:lnTo>
                  <a:lnTo>
                    <a:pt x="389" y="77"/>
                  </a:lnTo>
                  <a:lnTo>
                    <a:pt x="390" y="77"/>
                  </a:lnTo>
                  <a:lnTo>
                    <a:pt x="390" y="76"/>
                  </a:lnTo>
                  <a:lnTo>
                    <a:pt x="390" y="75"/>
                  </a:lnTo>
                  <a:lnTo>
                    <a:pt x="390" y="73"/>
                  </a:lnTo>
                  <a:lnTo>
                    <a:pt x="391" y="72"/>
                  </a:lnTo>
                  <a:lnTo>
                    <a:pt x="391" y="71"/>
                  </a:lnTo>
                  <a:lnTo>
                    <a:pt x="391" y="70"/>
                  </a:lnTo>
                  <a:lnTo>
                    <a:pt x="390" y="69"/>
                  </a:lnTo>
                  <a:lnTo>
                    <a:pt x="391" y="69"/>
                  </a:lnTo>
                  <a:lnTo>
                    <a:pt x="395" y="64"/>
                  </a:lnTo>
                  <a:lnTo>
                    <a:pt x="400" y="64"/>
                  </a:lnTo>
                  <a:lnTo>
                    <a:pt x="404" y="62"/>
                  </a:lnTo>
                  <a:lnTo>
                    <a:pt x="406" y="66"/>
                  </a:lnTo>
                  <a:lnTo>
                    <a:pt x="407" y="67"/>
                  </a:lnTo>
                  <a:lnTo>
                    <a:pt x="407" y="70"/>
                  </a:lnTo>
                  <a:lnTo>
                    <a:pt x="407" y="71"/>
                  </a:lnTo>
                  <a:lnTo>
                    <a:pt x="408" y="70"/>
                  </a:lnTo>
                  <a:lnTo>
                    <a:pt x="408" y="69"/>
                  </a:lnTo>
                  <a:lnTo>
                    <a:pt x="407" y="65"/>
                  </a:lnTo>
                  <a:lnTo>
                    <a:pt x="407" y="64"/>
                  </a:lnTo>
                  <a:lnTo>
                    <a:pt x="408" y="62"/>
                  </a:lnTo>
                  <a:lnTo>
                    <a:pt x="408" y="60"/>
                  </a:lnTo>
                  <a:lnTo>
                    <a:pt x="413" y="59"/>
                  </a:lnTo>
                  <a:lnTo>
                    <a:pt x="413" y="58"/>
                  </a:lnTo>
                  <a:lnTo>
                    <a:pt x="419" y="57"/>
                  </a:lnTo>
                  <a:lnTo>
                    <a:pt x="423" y="57"/>
                  </a:lnTo>
                  <a:lnTo>
                    <a:pt x="426" y="57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7" y="60"/>
                  </a:lnTo>
                  <a:lnTo>
                    <a:pt x="427" y="61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7"/>
                  </a:lnTo>
                  <a:lnTo>
                    <a:pt x="431" y="56"/>
                  </a:lnTo>
                  <a:lnTo>
                    <a:pt x="432" y="55"/>
                  </a:lnTo>
                  <a:lnTo>
                    <a:pt x="435" y="52"/>
                  </a:lnTo>
                  <a:lnTo>
                    <a:pt x="438" y="49"/>
                  </a:lnTo>
                  <a:lnTo>
                    <a:pt x="443" y="47"/>
                  </a:lnTo>
                  <a:lnTo>
                    <a:pt x="445" y="45"/>
                  </a:lnTo>
                  <a:lnTo>
                    <a:pt x="449" y="46"/>
                  </a:lnTo>
                  <a:lnTo>
                    <a:pt x="454" y="47"/>
                  </a:lnTo>
                  <a:lnTo>
                    <a:pt x="458" y="48"/>
                  </a:lnTo>
                  <a:lnTo>
                    <a:pt x="464" y="48"/>
                  </a:lnTo>
                  <a:lnTo>
                    <a:pt x="464" y="50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48"/>
                  </a:lnTo>
                  <a:lnTo>
                    <a:pt x="471" y="49"/>
                  </a:lnTo>
                  <a:lnTo>
                    <a:pt x="472" y="50"/>
                  </a:lnTo>
                  <a:lnTo>
                    <a:pt x="477" y="50"/>
                  </a:lnTo>
                  <a:lnTo>
                    <a:pt x="481" y="50"/>
                  </a:lnTo>
                  <a:lnTo>
                    <a:pt x="481" y="48"/>
                  </a:lnTo>
                  <a:lnTo>
                    <a:pt x="486" y="46"/>
                  </a:lnTo>
                  <a:lnTo>
                    <a:pt x="491" y="44"/>
                  </a:lnTo>
                  <a:lnTo>
                    <a:pt x="495" y="42"/>
                  </a:lnTo>
                  <a:lnTo>
                    <a:pt x="498" y="43"/>
                  </a:lnTo>
                  <a:lnTo>
                    <a:pt x="499" y="46"/>
                  </a:lnTo>
                  <a:lnTo>
                    <a:pt x="498" y="47"/>
                  </a:lnTo>
                  <a:lnTo>
                    <a:pt x="498" y="48"/>
                  </a:lnTo>
                  <a:lnTo>
                    <a:pt x="498" y="49"/>
                  </a:lnTo>
                  <a:lnTo>
                    <a:pt x="499" y="52"/>
                  </a:lnTo>
                  <a:lnTo>
                    <a:pt x="500" y="53"/>
                  </a:lnTo>
                  <a:lnTo>
                    <a:pt x="500" y="55"/>
                  </a:lnTo>
                  <a:lnTo>
                    <a:pt x="500" y="56"/>
                  </a:lnTo>
                  <a:lnTo>
                    <a:pt x="500" y="57"/>
                  </a:lnTo>
                  <a:lnTo>
                    <a:pt x="499" y="60"/>
                  </a:lnTo>
                  <a:lnTo>
                    <a:pt x="496" y="64"/>
                  </a:lnTo>
                  <a:lnTo>
                    <a:pt x="496" y="65"/>
                  </a:lnTo>
                  <a:lnTo>
                    <a:pt x="496" y="66"/>
                  </a:lnTo>
                  <a:lnTo>
                    <a:pt x="495" y="69"/>
                  </a:lnTo>
                  <a:lnTo>
                    <a:pt x="492" y="73"/>
                  </a:lnTo>
                  <a:lnTo>
                    <a:pt x="488" y="75"/>
                  </a:lnTo>
                  <a:lnTo>
                    <a:pt x="489" y="76"/>
                  </a:lnTo>
                  <a:lnTo>
                    <a:pt x="491" y="75"/>
                  </a:lnTo>
                  <a:lnTo>
                    <a:pt x="492" y="76"/>
                  </a:lnTo>
                  <a:lnTo>
                    <a:pt x="492" y="75"/>
                  </a:lnTo>
                  <a:lnTo>
                    <a:pt x="495" y="71"/>
                  </a:lnTo>
                  <a:lnTo>
                    <a:pt x="499" y="67"/>
                  </a:lnTo>
                  <a:lnTo>
                    <a:pt x="502" y="65"/>
                  </a:lnTo>
                  <a:lnTo>
                    <a:pt x="504" y="66"/>
                  </a:lnTo>
                  <a:lnTo>
                    <a:pt x="507" y="64"/>
                  </a:lnTo>
                  <a:lnTo>
                    <a:pt x="509" y="62"/>
                  </a:lnTo>
                  <a:lnTo>
                    <a:pt x="510" y="64"/>
                  </a:lnTo>
                  <a:lnTo>
                    <a:pt x="510" y="65"/>
                  </a:lnTo>
                  <a:lnTo>
                    <a:pt x="509" y="66"/>
                  </a:lnTo>
                  <a:lnTo>
                    <a:pt x="507" y="66"/>
                  </a:lnTo>
                  <a:lnTo>
                    <a:pt x="509" y="69"/>
                  </a:lnTo>
                  <a:lnTo>
                    <a:pt x="509" y="71"/>
                  </a:lnTo>
                  <a:lnTo>
                    <a:pt x="510" y="73"/>
                  </a:lnTo>
                  <a:lnTo>
                    <a:pt x="509" y="75"/>
                  </a:lnTo>
                  <a:lnTo>
                    <a:pt x="509" y="76"/>
                  </a:lnTo>
                  <a:lnTo>
                    <a:pt x="510" y="75"/>
                  </a:lnTo>
                  <a:lnTo>
                    <a:pt x="511" y="75"/>
                  </a:lnTo>
                  <a:lnTo>
                    <a:pt x="511" y="73"/>
                  </a:lnTo>
                  <a:lnTo>
                    <a:pt x="511" y="72"/>
                  </a:lnTo>
                  <a:lnTo>
                    <a:pt x="511" y="71"/>
                  </a:lnTo>
                  <a:lnTo>
                    <a:pt x="511" y="70"/>
                  </a:lnTo>
                  <a:lnTo>
                    <a:pt x="514" y="69"/>
                  </a:lnTo>
                  <a:lnTo>
                    <a:pt x="515" y="70"/>
                  </a:lnTo>
                  <a:lnTo>
                    <a:pt x="516" y="71"/>
                  </a:lnTo>
                  <a:lnTo>
                    <a:pt x="516" y="72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6"/>
                  </a:lnTo>
                  <a:lnTo>
                    <a:pt x="519" y="76"/>
                  </a:lnTo>
                  <a:lnTo>
                    <a:pt x="522" y="76"/>
                  </a:lnTo>
                  <a:lnTo>
                    <a:pt x="522" y="75"/>
                  </a:lnTo>
                  <a:lnTo>
                    <a:pt x="522" y="72"/>
                  </a:lnTo>
                  <a:lnTo>
                    <a:pt x="523" y="73"/>
                  </a:lnTo>
                  <a:lnTo>
                    <a:pt x="525" y="76"/>
                  </a:lnTo>
                  <a:lnTo>
                    <a:pt x="526" y="77"/>
                  </a:lnTo>
                  <a:lnTo>
                    <a:pt x="527" y="79"/>
                  </a:lnTo>
                  <a:lnTo>
                    <a:pt x="528" y="79"/>
                  </a:lnTo>
                  <a:lnTo>
                    <a:pt x="529" y="80"/>
                  </a:lnTo>
                  <a:lnTo>
                    <a:pt x="530" y="80"/>
                  </a:lnTo>
                  <a:lnTo>
                    <a:pt x="530" y="81"/>
                  </a:lnTo>
                  <a:lnTo>
                    <a:pt x="530" y="82"/>
                  </a:lnTo>
                  <a:lnTo>
                    <a:pt x="532" y="82"/>
                  </a:lnTo>
                  <a:lnTo>
                    <a:pt x="534" y="87"/>
                  </a:lnTo>
                  <a:lnTo>
                    <a:pt x="536" y="88"/>
                  </a:lnTo>
                  <a:lnTo>
                    <a:pt x="536" y="89"/>
                  </a:lnTo>
                  <a:lnTo>
                    <a:pt x="536" y="90"/>
                  </a:lnTo>
                  <a:lnTo>
                    <a:pt x="536" y="91"/>
                  </a:lnTo>
                  <a:lnTo>
                    <a:pt x="534" y="92"/>
                  </a:lnTo>
                  <a:lnTo>
                    <a:pt x="534" y="93"/>
                  </a:lnTo>
                  <a:lnTo>
                    <a:pt x="533" y="93"/>
                  </a:lnTo>
                  <a:lnTo>
                    <a:pt x="529" y="98"/>
                  </a:lnTo>
                  <a:lnTo>
                    <a:pt x="527" y="101"/>
                  </a:lnTo>
                  <a:lnTo>
                    <a:pt x="525" y="103"/>
                  </a:lnTo>
                  <a:lnTo>
                    <a:pt x="526" y="104"/>
                  </a:lnTo>
                  <a:lnTo>
                    <a:pt x="526" y="105"/>
                  </a:lnTo>
                  <a:lnTo>
                    <a:pt x="526" y="106"/>
                  </a:lnTo>
                  <a:lnTo>
                    <a:pt x="524" y="110"/>
                  </a:lnTo>
                  <a:lnTo>
                    <a:pt x="518" y="111"/>
                  </a:lnTo>
                  <a:lnTo>
                    <a:pt x="514" y="112"/>
                  </a:lnTo>
                  <a:lnTo>
                    <a:pt x="510" y="113"/>
                  </a:lnTo>
                  <a:lnTo>
                    <a:pt x="510" y="115"/>
                  </a:lnTo>
                  <a:lnTo>
                    <a:pt x="503" y="115"/>
                  </a:lnTo>
                  <a:lnTo>
                    <a:pt x="499" y="116"/>
                  </a:lnTo>
                  <a:lnTo>
                    <a:pt x="493" y="117"/>
                  </a:lnTo>
                  <a:lnTo>
                    <a:pt x="488" y="118"/>
                  </a:lnTo>
                  <a:lnTo>
                    <a:pt x="483" y="119"/>
                  </a:lnTo>
                  <a:lnTo>
                    <a:pt x="478" y="119"/>
                  </a:lnTo>
                  <a:lnTo>
                    <a:pt x="472" y="121"/>
                  </a:lnTo>
                  <a:lnTo>
                    <a:pt x="468" y="122"/>
                  </a:lnTo>
                  <a:lnTo>
                    <a:pt x="463" y="123"/>
                  </a:lnTo>
                  <a:lnTo>
                    <a:pt x="457" y="123"/>
                  </a:lnTo>
                  <a:lnTo>
                    <a:pt x="453" y="124"/>
                  </a:lnTo>
                  <a:lnTo>
                    <a:pt x="447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3" y="123"/>
                  </a:lnTo>
                  <a:lnTo>
                    <a:pt x="442" y="121"/>
                  </a:lnTo>
                  <a:lnTo>
                    <a:pt x="438" y="121"/>
                  </a:lnTo>
                  <a:lnTo>
                    <a:pt x="435" y="119"/>
                  </a:lnTo>
                  <a:lnTo>
                    <a:pt x="432" y="119"/>
                  </a:lnTo>
                  <a:lnTo>
                    <a:pt x="430" y="119"/>
                  </a:lnTo>
                  <a:lnTo>
                    <a:pt x="434" y="121"/>
                  </a:lnTo>
                  <a:lnTo>
                    <a:pt x="438" y="122"/>
                  </a:lnTo>
                  <a:lnTo>
                    <a:pt x="442" y="123"/>
                  </a:lnTo>
                  <a:lnTo>
                    <a:pt x="443" y="124"/>
                  </a:lnTo>
                  <a:lnTo>
                    <a:pt x="445" y="124"/>
                  </a:lnTo>
                  <a:lnTo>
                    <a:pt x="446" y="125"/>
                  </a:lnTo>
                  <a:lnTo>
                    <a:pt x="446" y="126"/>
                  </a:lnTo>
                  <a:lnTo>
                    <a:pt x="447" y="127"/>
                  </a:lnTo>
                  <a:lnTo>
                    <a:pt x="446" y="128"/>
                  </a:lnTo>
                  <a:lnTo>
                    <a:pt x="442" y="132"/>
                  </a:lnTo>
                  <a:lnTo>
                    <a:pt x="438" y="134"/>
                  </a:lnTo>
                  <a:lnTo>
                    <a:pt x="435" y="135"/>
                  </a:lnTo>
                  <a:lnTo>
                    <a:pt x="434" y="136"/>
                  </a:lnTo>
                  <a:lnTo>
                    <a:pt x="434" y="137"/>
                  </a:lnTo>
                  <a:lnTo>
                    <a:pt x="433" y="138"/>
                  </a:lnTo>
                  <a:lnTo>
                    <a:pt x="431" y="138"/>
                  </a:lnTo>
                  <a:lnTo>
                    <a:pt x="426" y="138"/>
                  </a:lnTo>
                  <a:lnTo>
                    <a:pt x="426" y="139"/>
                  </a:lnTo>
                  <a:lnTo>
                    <a:pt x="425" y="139"/>
                  </a:lnTo>
                  <a:lnTo>
                    <a:pt x="425" y="140"/>
                  </a:lnTo>
                  <a:lnTo>
                    <a:pt x="424" y="140"/>
                  </a:lnTo>
                  <a:lnTo>
                    <a:pt x="420" y="144"/>
                  </a:lnTo>
                  <a:lnTo>
                    <a:pt x="419" y="147"/>
                  </a:lnTo>
                  <a:lnTo>
                    <a:pt x="418" y="147"/>
                  </a:lnTo>
                  <a:lnTo>
                    <a:pt x="418" y="148"/>
                  </a:lnTo>
                  <a:lnTo>
                    <a:pt x="416" y="149"/>
                  </a:lnTo>
                  <a:lnTo>
                    <a:pt x="416" y="150"/>
                  </a:lnTo>
                  <a:lnTo>
                    <a:pt x="416" y="152"/>
                  </a:lnTo>
                  <a:lnTo>
                    <a:pt x="418" y="153"/>
                  </a:lnTo>
                  <a:lnTo>
                    <a:pt x="418" y="155"/>
                  </a:lnTo>
                  <a:lnTo>
                    <a:pt x="418" y="156"/>
                  </a:lnTo>
                  <a:lnTo>
                    <a:pt x="418" y="158"/>
                  </a:lnTo>
                  <a:lnTo>
                    <a:pt x="419" y="160"/>
                  </a:lnTo>
                  <a:lnTo>
                    <a:pt x="420" y="158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3" y="156"/>
                  </a:lnTo>
                  <a:lnTo>
                    <a:pt x="424" y="155"/>
                  </a:lnTo>
                  <a:lnTo>
                    <a:pt x="425" y="150"/>
                  </a:lnTo>
                  <a:lnTo>
                    <a:pt x="427" y="148"/>
                  </a:lnTo>
                  <a:lnTo>
                    <a:pt x="433" y="147"/>
                  </a:lnTo>
                  <a:lnTo>
                    <a:pt x="437" y="146"/>
                  </a:lnTo>
                  <a:lnTo>
                    <a:pt x="438" y="144"/>
                  </a:lnTo>
                  <a:lnTo>
                    <a:pt x="439" y="144"/>
                  </a:lnTo>
                  <a:lnTo>
                    <a:pt x="441" y="142"/>
                  </a:lnTo>
                  <a:lnTo>
                    <a:pt x="445" y="141"/>
                  </a:lnTo>
                  <a:lnTo>
                    <a:pt x="445" y="140"/>
                  </a:lnTo>
                  <a:lnTo>
                    <a:pt x="448" y="139"/>
                  </a:lnTo>
                  <a:lnTo>
                    <a:pt x="450" y="139"/>
                  </a:lnTo>
                  <a:lnTo>
                    <a:pt x="450" y="141"/>
                  </a:lnTo>
                  <a:lnTo>
                    <a:pt x="450" y="142"/>
                  </a:lnTo>
                  <a:lnTo>
                    <a:pt x="453" y="142"/>
                  </a:lnTo>
                  <a:lnTo>
                    <a:pt x="453" y="141"/>
                  </a:lnTo>
                  <a:lnTo>
                    <a:pt x="453" y="140"/>
                  </a:lnTo>
                  <a:lnTo>
                    <a:pt x="453" y="139"/>
                  </a:lnTo>
                  <a:lnTo>
                    <a:pt x="453" y="138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6"/>
                  </a:lnTo>
                  <a:lnTo>
                    <a:pt x="458" y="136"/>
                  </a:lnTo>
                  <a:lnTo>
                    <a:pt x="460" y="135"/>
                  </a:lnTo>
                  <a:lnTo>
                    <a:pt x="461" y="135"/>
                  </a:lnTo>
                  <a:lnTo>
                    <a:pt x="463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4"/>
                  </a:lnTo>
                  <a:lnTo>
                    <a:pt x="468" y="132"/>
                  </a:lnTo>
                  <a:lnTo>
                    <a:pt x="469" y="132"/>
                  </a:lnTo>
                  <a:lnTo>
                    <a:pt x="473" y="132"/>
                  </a:lnTo>
                  <a:lnTo>
                    <a:pt x="478" y="133"/>
                  </a:lnTo>
                  <a:lnTo>
                    <a:pt x="482" y="134"/>
                  </a:lnTo>
                  <a:lnTo>
                    <a:pt x="487" y="134"/>
                  </a:lnTo>
                  <a:lnTo>
                    <a:pt x="492" y="135"/>
                  </a:lnTo>
                  <a:lnTo>
                    <a:pt x="496" y="136"/>
                  </a:lnTo>
                  <a:lnTo>
                    <a:pt x="501" y="136"/>
                  </a:lnTo>
                  <a:lnTo>
                    <a:pt x="501" y="137"/>
                  </a:lnTo>
                  <a:lnTo>
                    <a:pt x="501" y="139"/>
                  </a:lnTo>
                  <a:lnTo>
                    <a:pt x="500" y="140"/>
                  </a:lnTo>
                  <a:lnTo>
                    <a:pt x="501" y="141"/>
                  </a:lnTo>
                  <a:lnTo>
                    <a:pt x="501" y="144"/>
                  </a:lnTo>
                  <a:lnTo>
                    <a:pt x="501" y="147"/>
                  </a:lnTo>
                  <a:lnTo>
                    <a:pt x="501" y="150"/>
                  </a:lnTo>
                  <a:lnTo>
                    <a:pt x="501" y="151"/>
                  </a:lnTo>
                  <a:lnTo>
                    <a:pt x="500" y="151"/>
                  </a:lnTo>
                  <a:lnTo>
                    <a:pt x="496" y="155"/>
                  </a:lnTo>
                  <a:lnTo>
                    <a:pt x="492" y="157"/>
                  </a:lnTo>
                  <a:lnTo>
                    <a:pt x="488" y="161"/>
                  </a:lnTo>
                  <a:lnTo>
                    <a:pt x="483" y="163"/>
                  </a:lnTo>
                  <a:lnTo>
                    <a:pt x="482" y="167"/>
                  </a:lnTo>
                  <a:lnTo>
                    <a:pt x="481" y="167"/>
                  </a:lnTo>
                  <a:lnTo>
                    <a:pt x="480" y="169"/>
                  </a:lnTo>
                  <a:lnTo>
                    <a:pt x="482" y="170"/>
                  </a:lnTo>
                  <a:lnTo>
                    <a:pt x="482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6"/>
                  </a:lnTo>
                  <a:lnTo>
                    <a:pt x="487" y="171"/>
                  </a:lnTo>
                  <a:lnTo>
                    <a:pt x="491" y="167"/>
                  </a:lnTo>
                  <a:lnTo>
                    <a:pt x="493" y="168"/>
                  </a:lnTo>
                  <a:lnTo>
                    <a:pt x="498" y="164"/>
                  </a:lnTo>
                  <a:lnTo>
                    <a:pt x="502" y="161"/>
                  </a:lnTo>
                  <a:lnTo>
                    <a:pt x="502" y="162"/>
                  </a:lnTo>
                  <a:lnTo>
                    <a:pt x="503" y="162"/>
                  </a:lnTo>
                  <a:lnTo>
                    <a:pt x="503" y="160"/>
                  </a:lnTo>
                  <a:lnTo>
                    <a:pt x="504" y="160"/>
                  </a:lnTo>
                  <a:lnTo>
                    <a:pt x="507" y="156"/>
                  </a:lnTo>
                  <a:lnTo>
                    <a:pt x="511" y="153"/>
                  </a:lnTo>
                  <a:lnTo>
                    <a:pt x="513" y="156"/>
                  </a:lnTo>
                  <a:lnTo>
                    <a:pt x="514" y="156"/>
                  </a:lnTo>
                  <a:lnTo>
                    <a:pt x="514" y="155"/>
                  </a:lnTo>
                  <a:lnTo>
                    <a:pt x="514" y="151"/>
                  </a:lnTo>
                  <a:lnTo>
                    <a:pt x="515" y="150"/>
                  </a:lnTo>
                  <a:lnTo>
                    <a:pt x="514" y="150"/>
                  </a:lnTo>
                  <a:lnTo>
                    <a:pt x="514" y="149"/>
                  </a:lnTo>
                  <a:lnTo>
                    <a:pt x="514" y="148"/>
                  </a:lnTo>
                  <a:lnTo>
                    <a:pt x="514" y="147"/>
                  </a:lnTo>
                  <a:lnTo>
                    <a:pt x="514" y="146"/>
                  </a:lnTo>
                  <a:lnTo>
                    <a:pt x="514" y="144"/>
                  </a:lnTo>
                  <a:lnTo>
                    <a:pt x="515" y="142"/>
                  </a:lnTo>
                  <a:lnTo>
                    <a:pt x="515" y="141"/>
                  </a:lnTo>
                  <a:lnTo>
                    <a:pt x="515" y="140"/>
                  </a:lnTo>
                  <a:lnTo>
                    <a:pt x="515" y="138"/>
                  </a:lnTo>
                  <a:lnTo>
                    <a:pt x="515" y="136"/>
                  </a:lnTo>
                  <a:lnTo>
                    <a:pt x="515" y="135"/>
                  </a:lnTo>
                  <a:lnTo>
                    <a:pt x="516" y="134"/>
                  </a:lnTo>
                  <a:lnTo>
                    <a:pt x="517" y="134"/>
                  </a:lnTo>
                  <a:lnTo>
                    <a:pt x="516" y="135"/>
                  </a:lnTo>
                  <a:lnTo>
                    <a:pt x="517" y="135"/>
                  </a:lnTo>
                  <a:lnTo>
                    <a:pt x="518" y="133"/>
                  </a:lnTo>
                  <a:lnTo>
                    <a:pt x="523" y="132"/>
                  </a:lnTo>
                  <a:lnTo>
                    <a:pt x="527" y="132"/>
                  </a:lnTo>
                  <a:lnTo>
                    <a:pt x="530" y="130"/>
                  </a:lnTo>
                  <a:lnTo>
                    <a:pt x="534" y="128"/>
                  </a:lnTo>
                  <a:lnTo>
                    <a:pt x="536" y="130"/>
                  </a:lnTo>
                  <a:lnTo>
                    <a:pt x="536" y="132"/>
                  </a:lnTo>
                  <a:lnTo>
                    <a:pt x="538" y="137"/>
                  </a:lnTo>
                  <a:lnTo>
                    <a:pt x="538" y="138"/>
                  </a:lnTo>
                  <a:lnTo>
                    <a:pt x="538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38" y="146"/>
                  </a:lnTo>
                  <a:lnTo>
                    <a:pt x="538" y="147"/>
                  </a:lnTo>
                  <a:lnTo>
                    <a:pt x="538" y="148"/>
                  </a:lnTo>
                  <a:lnTo>
                    <a:pt x="538" y="149"/>
                  </a:lnTo>
                  <a:lnTo>
                    <a:pt x="538" y="150"/>
                  </a:lnTo>
                  <a:lnTo>
                    <a:pt x="539" y="152"/>
                  </a:lnTo>
                  <a:lnTo>
                    <a:pt x="539" y="153"/>
                  </a:lnTo>
                  <a:lnTo>
                    <a:pt x="538" y="155"/>
                  </a:lnTo>
                  <a:lnTo>
                    <a:pt x="538" y="156"/>
                  </a:lnTo>
                  <a:lnTo>
                    <a:pt x="538" y="158"/>
                  </a:lnTo>
                  <a:lnTo>
                    <a:pt x="538" y="160"/>
                  </a:lnTo>
                  <a:lnTo>
                    <a:pt x="538" y="161"/>
                  </a:lnTo>
                  <a:lnTo>
                    <a:pt x="537" y="162"/>
                  </a:lnTo>
                  <a:lnTo>
                    <a:pt x="538" y="162"/>
                  </a:lnTo>
                  <a:lnTo>
                    <a:pt x="537" y="163"/>
                  </a:lnTo>
                  <a:lnTo>
                    <a:pt x="537" y="167"/>
                  </a:lnTo>
                  <a:lnTo>
                    <a:pt x="537" y="169"/>
                  </a:lnTo>
                  <a:lnTo>
                    <a:pt x="537" y="170"/>
                  </a:lnTo>
                  <a:lnTo>
                    <a:pt x="533" y="178"/>
                  </a:lnTo>
                  <a:lnTo>
                    <a:pt x="530" y="184"/>
                  </a:lnTo>
                  <a:lnTo>
                    <a:pt x="528" y="186"/>
                  </a:lnTo>
                  <a:lnTo>
                    <a:pt x="527" y="187"/>
                  </a:lnTo>
                  <a:lnTo>
                    <a:pt x="527" y="191"/>
                  </a:lnTo>
                  <a:lnTo>
                    <a:pt x="527" y="192"/>
                  </a:lnTo>
                  <a:lnTo>
                    <a:pt x="526" y="192"/>
                  </a:lnTo>
                  <a:lnTo>
                    <a:pt x="526" y="193"/>
                  </a:lnTo>
                  <a:lnTo>
                    <a:pt x="526" y="194"/>
                  </a:lnTo>
                  <a:lnTo>
                    <a:pt x="526" y="195"/>
                  </a:lnTo>
                  <a:lnTo>
                    <a:pt x="524" y="197"/>
                  </a:lnTo>
                  <a:lnTo>
                    <a:pt x="523" y="197"/>
                  </a:lnTo>
                  <a:lnTo>
                    <a:pt x="523" y="198"/>
                  </a:lnTo>
                  <a:lnTo>
                    <a:pt x="523" y="199"/>
                  </a:lnTo>
                  <a:lnTo>
                    <a:pt x="523" y="201"/>
                  </a:lnTo>
                  <a:lnTo>
                    <a:pt x="522" y="201"/>
                  </a:lnTo>
                  <a:lnTo>
                    <a:pt x="516" y="210"/>
                  </a:lnTo>
                  <a:lnTo>
                    <a:pt x="515" y="213"/>
                  </a:lnTo>
                  <a:lnTo>
                    <a:pt x="515" y="214"/>
                  </a:lnTo>
                  <a:lnTo>
                    <a:pt x="515" y="215"/>
                  </a:lnTo>
                  <a:lnTo>
                    <a:pt x="515" y="216"/>
                  </a:lnTo>
                  <a:lnTo>
                    <a:pt x="515" y="217"/>
                  </a:lnTo>
                  <a:lnTo>
                    <a:pt x="515" y="218"/>
                  </a:lnTo>
                  <a:lnTo>
                    <a:pt x="514" y="219"/>
                  </a:lnTo>
                  <a:lnTo>
                    <a:pt x="513" y="222"/>
                  </a:lnTo>
                  <a:lnTo>
                    <a:pt x="513" y="224"/>
                  </a:lnTo>
                  <a:lnTo>
                    <a:pt x="513" y="225"/>
                  </a:lnTo>
                  <a:lnTo>
                    <a:pt x="512" y="226"/>
                  </a:lnTo>
                  <a:lnTo>
                    <a:pt x="511" y="226"/>
                  </a:lnTo>
                  <a:lnTo>
                    <a:pt x="511" y="227"/>
                  </a:lnTo>
                  <a:lnTo>
                    <a:pt x="510" y="229"/>
                  </a:lnTo>
                  <a:lnTo>
                    <a:pt x="510" y="230"/>
                  </a:lnTo>
                  <a:lnTo>
                    <a:pt x="509" y="231"/>
                  </a:lnTo>
                  <a:lnTo>
                    <a:pt x="510" y="232"/>
                  </a:lnTo>
                  <a:lnTo>
                    <a:pt x="512" y="228"/>
                  </a:lnTo>
                  <a:lnTo>
                    <a:pt x="515" y="225"/>
                  </a:lnTo>
                  <a:lnTo>
                    <a:pt x="516" y="224"/>
                  </a:lnTo>
                  <a:lnTo>
                    <a:pt x="517" y="222"/>
                  </a:lnTo>
                  <a:lnTo>
                    <a:pt x="516" y="221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7"/>
                  </a:lnTo>
                  <a:lnTo>
                    <a:pt x="518" y="216"/>
                  </a:lnTo>
                  <a:lnTo>
                    <a:pt x="518" y="215"/>
                  </a:lnTo>
                  <a:lnTo>
                    <a:pt x="517" y="214"/>
                  </a:lnTo>
                  <a:lnTo>
                    <a:pt x="518" y="214"/>
                  </a:lnTo>
                  <a:lnTo>
                    <a:pt x="522" y="210"/>
                  </a:lnTo>
                  <a:lnTo>
                    <a:pt x="525" y="208"/>
                  </a:lnTo>
                  <a:lnTo>
                    <a:pt x="526" y="208"/>
                  </a:lnTo>
                  <a:lnTo>
                    <a:pt x="526" y="207"/>
                  </a:lnTo>
                  <a:lnTo>
                    <a:pt x="526" y="204"/>
                  </a:lnTo>
                  <a:lnTo>
                    <a:pt x="526" y="203"/>
                  </a:lnTo>
                  <a:lnTo>
                    <a:pt x="527" y="204"/>
                  </a:lnTo>
                  <a:lnTo>
                    <a:pt x="528" y="204"/>
                  </a:lnTo>
                  <a:lnTo>
                    <a:pt x="529" y="203"/>
                  </a:lnTo>
                  <a:lnTo>
                    <a:pt x="529" y="202"/>
                  </a:lnTo>
                  <a:lnTo>
                    <a:pt x="529" y="201"/>
                  </a:lnTo>
                  <a:lnTo>
                    <a:pt x="530" y="199"/>
                  </a:lnTo>
                  <a:lnTo>
                    <a:pt x="534" y="194"/>
                  </a:lnTo>
                  <a:lnTo>
                    <a:pt x="534" y="193"/>
                  </a:lnTo>
                  <a:lnTo>
                    <a:pt x="536" y="193"/>
                  </a:lnTo>
                  <a:lnTo>
                    <a:pt x="539" y="191"/>
                  </a:lnTo>
                  <a:lnTo>
                    <a:pt x="540" y="186"/>
                  </a:lnTo>
                  <a:lnTo>
                    <a:pt x="541" y="185"/>
                  </a:lnTo>
                  <a:lnTo>
                    <a:pt x="541" y="184"/>
                  </a:lnTo>
                  <a:lnTo>
                    <a:pt x="541" y="182"/>
                  </a:lnTo>
                  <a:lnTo>
                    <a:pt x="543" y="181"/>
                  </a:lnTo>
                  <a:lnTo>
                    <a:pt x="546" y="175"/>
                  </a:lnTo>
                  <a:lnTo>
                    <a:pt x="551" y="169"/>
                  </a:lnTo>
                  <a:lnTo>
                    <a:pt x="551" y="168"/>
                  </a:lnTo>
                  <a:lnTo>
                    <a:pt x="548" y="165"/>
                  </a:lnTo>
                  <a:lnTo>
                    <a:pt x="548" y="164"/>
                  </a:lnTo>
                  <a:lnTo>
                    <a:pt x="551" y="163"/>
                  </a:lnTo>
                  <a:lnTo>
                    <a:pt x="549" y="161"/>
                  </a:lnTo>
                  <a:lnTo>
                    <a:pt x="549" y="160"/>
                  </a:lnTo>
                  <a:lnTo>
                    <a:pt x="552" y="157"/>
                  </a:lnTo>
                  <a:lnTo>
                    <a:pt x="553" y="158"/>
                  </a:lnTo>
                  <a:lnTo>
                    <a:pt x="553" y="161"/>
                  </a:lnTo>
                  <a:lnTo>
                    <a:pt x="553" y="162"/>
                  </a:lnTo>
                  <a:lnTo>
                    <a:pt x="556" y="162"/>
                  </a:lnTo>
                  <a:lnTo>
                    <a:pt x="557" y="163"/>
                  </a:lnTo>
                  <a:lnTo>
                    <a:pt x="557" y="164"/>
                  </a:lnTo>
                  <a:lnTo>
                    <a:pt x="558" y="163"/>
                  </a:lnTo>
                  <a:lnTo>
                    <a:pt x="559" y="163"/>
                  </a:lnTo>
                  <a:lnTo>
                    <a:pt x="559" y="164"/>
                  </a:lnTo>
                  <a:lnTo>
                    <a:pt x="557" y="168"/>
                  </a:lnTo>
                  <a:lnTo>
                    <a:pt x="557" y="169"/>
                  </a:lnTo>
                  <a:lnTo>
                    <a:pt x="557" y="170"/>
                  </a:lnTo>
                  <a:lnTo>
                    <a:pt x="557" y="171"/>
                  </a:lnTo>
                  <a:lnTo>
                    <a:pt x="557" y="172"/>
                  </a:lnTo>
                  <a:lnTo>
                    <a:pt x="556" y="173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5" y="179"/>
                  </a:lnTo>
                  <a:lnTo>
                    <a:pt x="555" y="180"/>
                  </a:lnTo>
                  <a:lnTo>
                    <a:pt x="559" y="176"/>
                  </a:lnTo>
                  <a:lnTo>
                    <a:pt x="562" y="171"/>
                  </a:lnTo>
                  <a:lnTo>
                    <a:pt x="563" y="171"/>
                  </a:lnTo>
                  <a:lnTo>
                    <a:pt x="564" y="171"/>
                  </a:lnTo>
                  <a:lnTo>
                    <a:pt x="564" y="172"/>
                  </a:lnTo>
                  <a:lnTo>
                    <a:pt x="567" y="173"/>
                  </a:lnTo>
                  <a:lnTo>
                    <a:pt x="568" y="172"/>
                  </a:lnTo>
                  <a:lnTo>
                    <a:pt x="570" y="175"/>
                  </a:lnTo>
                  <a:lnTo>
                    <a:pt x="570" y="176"/>
                  </a:lnTo>
                  <a:lnTo>
                    <a:pt x="571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2" y="178"/>
                  </a:lnTo>
                  <a:lnTo>
                    <a:pt x="571" y="173"/>
                  </a:lnTo>
                  <a:lnTo>
                    <a:pt x="573" y="176"/>
                  </a:lnTo>
                  <a:lnTo>
                    <a:pt x="574" y="178"/>
                  </a:lnTo>
                  <a:lnTo>
                    <a:pt x="574" y="179"/>
                  </a:lnTo>
                  <a:lnTo>
                    <a:pt x="574" y="180"/>
                  </a:lnTo>
                  <a:lnTo>
                    <a:pt x="575" y="179"/>
                  </a:lnTo>
                  <a:lnTo>
                    <a:pt x="575" y="178"/>
                  </a:lnTo>
                  <a:lnTo>
                    <a:pt x="579" y="178"/>
                  </a:lnTo>
                  <a:lnTo>
                    <a:pt x="578" y="176"/>
                  </a:lnTo>
                  <a:lnTo>
                    <a:pt x="578" y="175"/>
                  </a:lnTo>
                  <a:lnTo>
                    <a:pt x="578" y="173"/>
                  </a:lnTo>
                  <a:lnTo>
                    <a:pt x="578" y="172"/>
                  </a:lnTo>
                  <a:lnTo>
                    <a:pt x="580" y="172"/>
                  </a:lnTo>
                  <a:lnTo>
                    <a:pt x="580" y="171"/>
                  </a:lnTo>
                  <a:lnTo>
                    <a:pt x="580" y="170"/>
                  </a:lnTo>
                  <a:lnTo>
                    <a:pt x="582" y="170"/>
                  </a:lnTo>
                  <a:lnTo>
                    <a:pt x="582" y="169"/>
                  </a:lnTo>
                  <a:lnTo>
                    <a:pt x="582" y="168"/>
                  </a:lnTo>
                  <a:lnTo>
                    <a:pt x="580" y="168"/>
                  </a:lnTo>
                  <a:lnTo>
                    <a:pt x="580" y="167"/>
                  </a:lnTo>
                  <a:lnTo>
                    <a:pt x="579" y="167"/>
                  </a:lnTo>
                  <a:lnTo>
                    <a:pt x="580" y="165"/>
                  </a:lnTo>
                  <a:lnTo>
                    <a:pt x="582" y="165"/>
                  </a:lnTo>
                  <a:lnTo>
                    <a:pt x="582" y="164"/>
                  </a:lnTo>
                  <a:lnTo>
                    <a:pt x="582" y="163"/>
                  </a:lnTo>
                  <a:lnTo>
                    <a:pt x="583" y="162"/>
                  </a:lnTo>
                  <a:lnTo>
                    <a:pt x="585" y="163"/>
                  </a:lnTo>
                  <a:lnTo>
                    <a:pt x="586" y="162"/>
                  </a:lnTo>
                  <a:lnTo>
                    <a:pt x="586" y="161"/>
                  </a:lnTo>
                  <a:lnTo>
                    <a:pt x="585" y="158"/>
                  </a:lnTo>
                  <a:lnTo>
                    <a:pt x="585" y="157"/>
                  </a:lnTo>
                  <a:lnTo>
                    <a:pt x="585" y="155"/>
                  </a:lnTo>
                  <a:lnTo>
                    <a:pt x="585" y="153"/>
                  </a:lnTo>
                  <a:lnTo>
                    <a:pt x="589" y="153"/>
                  </a:lnTo>
                  <a:lnTo>
                    <a:pt x="589" y="152"/>
                  </a:lnTo>
                  <a:lnTo>
                    <a:pt x="589" y="151"/>
                  </a:lnTo>
                  <a:lnTo>
                    <a:pt x="591" y="152"/>
                  </a:lnTo>
                  <a:lnTo>
                    <a:pt x="592" y="151"/>
                  </a:lnTo>
                  <a:lnTo>
                    <a:pt x="592" y="150"/>
                  </a:lnTo>
                  <a:lnTo>
                    <a:pt x="592" y="149"/>
                  </a:lnTo>
                  <a:lnTo>
                    <a:pt x="592" y="148"/>
                  </a:lnTo>
                  <a:lnTo>
                    <a:pt x="595" y="148"/>
                  </a:lnTo>
                  <a:lnTo>
                    <a:pt x="598" y="148"/>
                  </a:lnTo>
                  <a:lnTo>
                    <a:pt x="600" y="149"/>
                  </a:lnTo>
                  <a:lnTo>
                    <a:pt x="603" y="149"/>
                  </a:lnTo>
                  <a:lnTo>
                    <a:pt x="607" y="149"/>
                  </a:lnTo>
                  <a:lnTo>
                    <a:pt x="613" y="149"/>
                  </a:lnTo>
                  <a:lnTo>
                    <a:pt x="617" y="152"/>
                  </a:lnTo>
                  <a:lnTo>
                    <a:pt x="620" y="156"/>
                  </a:lnTo>
                  <a:lnTo>
                    <a:pt x="623" y="156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7"/>
                  </a:lnTo>
                  <a:lnTo>
                    <a:pt x="629" y="160"/>
                  </a:lnTo>
                  <a:lnTo>
                    <a:pt x="631" y="162"/>
                  </a:lnTo>
                  <a:lnTo>
                    <a:pt x="633" y="164"/>
                  </a:lnTo>
                  <a:lnTo>
                    <a:pt x="635" y="168"/>
                  </a:lnTo>
                  <a:lnTo>
                    <a:pt x="635" y="169"/>
                  </a:lnTo>
                  <a:lnTo>
                    <a:pt x="635" y="170"/>
                  </a:lnTo>
                  <a:lnTo>
                    <a:pt x="635" y="171"/>
                  </a:lnTo>
                  <a:lnTo>
                    <a:pt x="638" y="172"/>
                  </a:lnTo>
                  <a:close/>
                  <a:moveTo>
                    <a:pt x="194" y="611"/>
                  </a:moveTo>
                  <a:lnTo>
                    <a:pt x="193" y="611"/>
                  </a:lnTo>
                  <a:lnTo>
                    <a:pt x="193" y="613"/>
                  </a:lnTo>
                  <a:lnTo>
                    <a:pt x="192" y="614"/>
                  </a:lnTo>
                  <a:lnTo>
                    <a:pt x="192" y="616"/>
                  </a:lnTo>
                  <a:lnTo>
                    <a:pt x="193" y="616"/>
                  </a:lnTo>
                  <a:lnTo>
                    <a:pt x="193" y="614"/>
                  </a:lnTo>
                  <a:lnTo>
                    <a:pt x="193" y="613"/>
                  </a:lnTo>
                  <a:lnTo>
                    <a:pt x="194" y="611"/>
                  </a:lnTo>
                  <a:close/>
                  <a:moveTo>
                    <a:pt x="232" y="718"/>
                  </a:moveTo>
                  <a:lnTo>
                    <a:pt x="230" y="717"/>
                  </a:lnTo>
                  <a:lnTo>
                    <a:pt x="230" y="718"/>
                  </a:lnTo>
                  <a:lnTo>
                    <a:pt x="229" y="718"/>
                  </a:lnTo>
                  <a:lnTo>
                    <a:pt x="229" y="719"/>
                  </a:lnTo>
                  <a:lnTo>
                    <a:pt x="230" y="719"/>
                  </a:lnTo>
                  <a:lnTo>
                    <a:pt x="230" y="718"/>
                  </a:lnTo>
                  <a:lnTo>
                    <a:pt x="232" y="718"/>
                  </a:lnTo>
                  <a:close/>
                  <a:moveTo>
                    <a:pt x="206" y="768"/>
                  </a:moveTo>
                  <a:lnTo>
                    <a:pt x="205" y="768"/>
                  </a:lnTo>
                  <a:lnTo>
                    <a:pt x="204" y="768"/>
                  </a:lnTo>
                  <a:lnTo>
                    <a:pt x="203" y="768"/>
                  </a:lnTo>
                  <a:lnTo>
                    <a:pt x="202" y="768"/>
                  </a:lnTo>
                  <a:lnTo>
                    <a:pt x="199" y="768"/>
                  </a:lnTo>
                  <a:lnTo>
                    <a:pt x="202" y="769"/>
                  </a:lnTo>
                  <a:lnTo>
                    <a:pt x="204" y="768"/>
                  </a:lnTo>
                  <a:lnTo>
                    <a:pt x="205" y="769"/>
                  </a:lnTo>
                  <a:lnTo>
                    <a:pt x="206" y="768"/>
                  </a:lnTo>
                  <a:close/>
                  <a:moveTo>
                    <a:pt x="214" y="779"/>
                  </a:moveTo>
                  <a:lnTo>
                    <a:pt x="213" y="779"/>
                  </a:lnTo>
                  <a:lnTo>
                    <a:pt x="212" y="779"/>
                  </a:lnTo>
                  <a:lnTo>
                    <a:pt x="210" y="779"/>
                  </a:lnTo>
                  <a:lnTo>
                    <a:pt x="209" y="779"/>
                  </a:lnTo>
                  <a:lnTo>
                    <a:pt x="209" y="780"/>
                  </a:lnTo>
                  <a:lnTo>
                    <a:pt x="213" y="780"/>
                  </a:lnTo>
                  <a:lnTo>
                    <a:pt x="214" y="780"/>
                  </a:lnTo>
                  <a:lnTo>
                    <a:pt x="214" y="779"/>
                  </a:lnTo>
                  <a:close/>
                  <a:moveTo>
                    <a:pt x="209" y="799"/>
                  </a:moveTo>
                  <a:lnTo>
                    <a:pt x="208" y="799"/>
                  </a:lnTo>
                  <a:lnTo>
                    <a:pt x="208" y="800"/>
                  </a:lnTo>
                  <a:lnTo>
                    <a:pt x="207" y="801"/>
                  </a:lnTo>
                  <a:lnTo>
                    <a:pt x="208" y="801"/>
                  </a:lnTo>
                  <a:lnTo>
                    <a:pt x="208" y="800"/>
                  </a:lnTo>
                  <a:lnTo>
                    <a:pt x="209" y="800"/>
                  </a:lnTo>
                  <a:lnTo>
                    <a:pt x="209" y="799"/>
                  </a:lnTo>
                  <a:close/>
                  <a:moveTo>
                    <a:pt x="219" y="793"/>
                  </a:moveTo>
                  <a:lnTo>
                    <a:pt x="220" y="795"/>
                  </a:lnTo>
                  <a:lnTo>
                    <a:pt x="220" y="796"/>
                  </a:lnTo>
                  <a:lnTo>
                    <a:pt x="221" y="796"/>
                  </a:lnTo>
                  <a:lnTo>
                    <a:pt x="221" y="795"/>
                  </a:lnTo>
                  <a:lnTo>
                    <a:pt x="220" y="793"/>
                  </a:lnTo>
                  <a:lnTo>
                    <a:pt x="220" y="792"/>
                  </a:lnTo>
                  <a:lnTo>
                    <a:pt x="218" y="793"/>
                  </a:lnTo>
                  <a:lnTo>
                    <a:pt x="217" y="793"/>
                  </a:lnTo>
                  <a:lnTo>
                    <a:pt x="217" y="795"/>
                  </a:lnTo>
                  <a:lnTo>
                    <a:pt x="215" y="795"/>
                  </a:lnTo>
                  <a:lnTo>
                    <a:pt x="215" y="796"/>
                  </a:lnTo>
                  <a:lnTo>
                    <a:pt x="213" y="796"/>
                  </a:lnTo>
                  <a:lnTo>
                    <a:pt x="212" y="795"/>
                  </a:lnTo>
                  <a:lnTo>
                    <a:pt x="213" y="793"/>
                  </a:lnTo>
                  <a:lnTo>
                    <a:pt x="212" y="793"/>
                  </a:lnTo>
                  <a:lnTo>
                    <a:pt x="210" y="795"/>
                  </a:lnTo>
                  <a:lnTo>
                    <a:pt x="210" y="793"/>
                  </a:lnTo>
                  <a:lnTo>
                    <a:pt x="209" y="793"/>
                  </a:lnTo>
                  <a:lnTo>
                    <a:pt x="208" y="793"/>
                  </a:lnTo>
                  <a:lnTo>
                    <a:pt x="207" y="793"/>
                  </a:lnTo>
                  <a:lnTo>
                    <a:pt x="206" y="795"/>
                  </a:lnTo>
                  <a:lnTo>
                    <a:pt x="207" y="795"/>
                  </a:lnTo>
                  <a:lnTo>
                    <a:pt x="209" y="793"/>
                  </a:lnTo>
                  <a:lnTo>
                    <a:pt x="209" y="795"/>
                  </a:lnTo>
                  <a:lnTo>
                    <a:pt x="209" y="796"/>
                  </a:lnTo>
                  <a:lnTo>
                    <a:pt x="208" y="796"/>
                  </a:lnTo>
                  <a:lnTo>
                    <a:pt x="208" y="798"/>
                  </a:lnTo>
                  <a:lnTo>
                    <a:pt x="209" y="798"/>
                  </a:lnTo>
                  <a:lnTo>
                    <a:pt x="209" y="796"/>
                  </a:lnTo>
                  <a:lnTo>
                    <a:pt x="210" y="796"/>
                  </a:lnTo>
                  <a:lnTo>
                    <a:pt x="212" y="796"/>
                  </a:lnTo>
                  <a:lnTo>
                    <a:pt x="214" y="798"/>
                  </a:lnTo>
                  <a:lnTo>
                    <a:pt x="215" y="798"/>
                  </a:lnTo>
                  <a:lnTo>
                    <a:pt x="215" y="796"/>
                  </a:lnTo>
                  <a:lnTo>
                    <a:pt x="217" y="795"/>
                  </a:lnTo>
                  <a:lnTo>
                    <a:pt x="219" y="793"/>
                  </a:lnTo>
                  <a:close/>
                  <a:moveTo>
                    <a:pt x="219" y="803"/>
                  </a:moveTo>
                  <a:lnTo>
                    <a:pt x="219" y="802"/>
                  </a:lnTo>
                  <a:lnTo>
                    <a:pt x="218" y="802"/>
                  </a:lnTo>
                  <a:lnTo>
                    <a:pt x="219" y="803"/>
                  </a:lnTo>
                  <a:close/>
                  <a:moveTo>
                    <a:pt x="226" y="819"/>
                  </a:moveTo>
                  <a:lnTo>
                    <a:pt x="225" y="819"/>
                  </a:lnTo>
                  <a:lnTo>
                    <a:pt x="224" y="819"/>
                  </a:lnTo>
                  <a:lnTo>
                    <a:pt x="224" y="820"/>
                  </a:lnTo>
                  <a:lnTo>
                    <a:pt x="222" y="821"/>
                  </a:lnTo>
                  <a:lnTo>
                    <a:pt x="221" y="822"/>
                  </a:lnTo>
                  <a:lnTo>
                    <a:pt x="221" y="821"/>
                  </a:lnTo>
                  <a:lnTo>
                    <a:pt x="221" y="820"/>
                  </a:lnTo>
                  <a:lnTo>
                    <a:pt x="222" y="820"/>
                  </a:lnTo>
                  <a:lnTo>
                    <a:pt x="222" y="819"/>
                  </a:lnTo>
                  <a:lnTo>
                    <a:pt x="221" y="819"/>
                  </a:lnTo>
                  <a:lnTo>
                    <a:pt x="221" y="820"/>
                  </a:lnTo>
                  <a:lnTo>
                    <a:pt x="220" y="820"/>
                  </a:lnTo>
                  <a:lnTo>
                    <a:pt x="220" y="821"/>
                  </a:lnTo>
                  <a:lnTo>
                    <a:pt x="220" y="822"/>
                  </a:lnTo>
                  <a:lnTo>
                    <a:pt x="220" y="823"/>
                  </a:lnTo>
                  <a:lnTo>
                    <a:pt x="221" y="822"/>
                  </a:lnTo>
                  <a:lnTo>
                    <a:pt x="222" y="822"/>
                  </a:lnTo>
                  <a:lnTo>
                    <a:pt x="224" y="822"/>
                  </a:lnTo>
                  <a:lnTo>
                    <a:pt x="224" y="821"/>
                  </a:lnTo>
                  <a:lnTo>
                    <a:pt x="224" y="820"/>
                  </a:lnTo>
                  <a:lnTo>
                    <a:pt x="225" y="820"/>
                  </a:lnTo>
                  <a:lnTo>
                    <a:pt x="226" y="820"/>
                  </a:lnTo>
                  <a:lnTo>
                    <a:pt x="226" y="819"/>
                  </a:lnTo>
                  <a:close/>
                  <a:moveTo>
                    <a:pt x="228" y="801"/>
                  </a:moveTo>
                  <a:lnTo>
                    <a:pt x="228" y="800"/>
                  </a:lnTo>
                  <a:lnTo>
                    <a:pt x="229" y="801"/>
                  </a:lnTo>
                  <a:lnTo>
                    <a:pt x="230" y="802"/>
                  </a:lnTo>
                  <a:lnTo>
                    <a:pt x="230" y="801"/>
                  </a:lnTo>
                  <a:lnTo>
                    <a:pt x="232" y="801"/>
                  </a:lnTo>
                  <a:lnTo>
                    <a:pt x="230" y="800"/>
                  </a:lnTo>
                  <a:lnTo>
                    <a:pt x="230" y="801"/>
                  </a:lnTo>
                  <a:lnTo>
                    <a:pt x="229" y="801"/>
                  </a:lnTo>
                  <a:lnTo>
                    <a:pt x="229" y="800"/>
                  </a:lnTo>
                  <a:lnTo>
                    <a:pt x="228" y="800"/>
                  </a:lnTo>
                  <a:lnTo>
                    <a:pt x="227" y="800"/>
                  </a:lnTo>
                  <a:lnTo>
                    <a:pt x="226" y="800"/>
                  </a:lnTo>
                  <a:lnTo>
                    <a:pt x="224" y="800"/>
                  </a:lnTo>
                  <a:lnTo>
                    <a:pt x="220" y="802"/>
                  </a:lnTo>
                  <a:lnTo>
                    <a:pt x="221" y="802"/>
                  </a:lnTo>
                  <a:lnTo>
                    <a:pt x="224" y="801"/>
                  </a:lnTo>
                  <a:lnTo>
                    <a:pt x="227" y="800"/>
                  </a:lnTo>
                  <a:lnTo>
                    <a:pt x="227" y="801"/>
                  </a:lnTo>
                  <a:lnTo>
                    <a:pt x="228" y="801"/>
                  </a:lnTo>
                  <a:close/>
                  <a:moveTo>
                    <a:pt x="230" y="819"/>
                  </a:moveTo>
                  <a:lnTo>
                    <a:pt x="230" y="818"/>
                  </a:lnTo>
                  <a:lnTo>
                    <a:pt x="230" y="816"/>
                  </a:lnTo>
                  <a:lnTo>
                    <a:pt x="230" y="815"/>
                  </a:lnTo>
                  <a:lnTo>
                    <a:pt x="232" y="814"/>
                  </a:lnTo>
                  <a:lnTo>
                    <a:pt x="230" y="814"/>
                  </a:lnTo>
                  <a:lnTo>
                    <a:pt x="229" y="815"/>
                  </a:lnTo>
                  <a:lnTo>
                    <a:pt x="229" y="814"/>
                  </a:lnTo>
                  <a:lnTo>
                    <a:pt x="228" y="814"/>
                  </a:lnTo>
                  <a:lnTo>
                    <a:pt x="228" y="815"/>
                  </a:lnTo>
                  <a:lnTo>
                    <a:pt x="229" y="815"/>
                  </a:lnTo>
                  <a:lnTo>
                    <a:pt x="229" y="816"/>
                  </a:lnTo>
                  <a:lnTo>
                    <a:pt x="229" y="818"/>
                  </a:lnTo>
                  <a:lnTo>
                    <a:pt x="229" y="819"/>
                  </a:lnTo>
                  <a:lnTo>
                    <a:pt x="229" y="820"/>
                  </a:lnTo>
                  <a:lnTo>
                    <a:pt x="230" y="820"/>
                  </a:lnTo>
                  <a:lnTo>
                    <a:pt x="232" y="821"/>
                  </a:lnTo>
                  <a:lnTo>
                    <a:pt x="232" y="820"/>
                  </a:lnTo>
                  <a:lnTo>
                    <a:pt x="232" y="819"/>
                  </a:lnTo>
                  <a:lnTo>
                    <a:pt x="230" y="819"/>
                  </a:lnTo>
                  <a:close/>
                  <a:moveTo>
                    <a:pt x="233" y="801"/>
                  </a:moveTo>
                  <a:lnTo>
                    <a:pt x="232" y="802"/>
                  </a:lnTo>
                  <a:lnTo>
                    <a:pt x="233" y="802"/>
                  </a:lnTo>
                  <a:lnTo>
                    <a:pt x="233" y="801"/>
                  </a:lnTo>
                  <a:close/>
                  <a:moveTo>
                    <a:pt x="212" y="743"/>
                  </a:moveTo>
                  <a:lnTo>
                    <a:pt x="213" y="743"/>
                  </a:lnTo>
                  <a:lnTo>
                    <a:pt x="215" y="743"/>
                  </a:lnTo>
                  <a:lnTo>
                    <a:pt x="217" y="743"/>
                  </a:lnTo>
                  <a:lnTo>
                    <a:pt x="218" y="743"/>
                  </a:lnTo>
                  <a:lnTo>
                    <a:pt x="218" y="742"/>
                  </a:lnTo>
                  <a:lnTo>
                    <a:pt x="217" y="742"/>
                  </a:lnTo>
                  <a:lnTo>
                    <a:pt x="217" y="743"/>
                  </a:lnTo>
                  <a:lnTo>
                    <a:pt x="213" y="742"/>
                  </a:lnTo>
                  <a:lnTo>
                    <a:pt x="212" y="742"/>
                  </a:lnTo>
                  <a:lnTo>
                    <a:pt x="212" y="743"/>
                  </a:lnTo>
                  <a:close/>
                  <a:moveTo>
                    <a:pt x="207" y="742"/>
                  </a:moveTo>
                  <a:lnTo>
                    <a:pt x="208" y="742"/>
                  </a:lnTo>
                  <a:lnTo>
                    <a:pt x="208" y="741"/>
                  </a:lnTo>
                  <a:lnTo>
                    <a:pt x="207" y="742"/>
                  </a:lnTo>
                  <a:close/>
                  <a:moveTo>
                    <a:pt x="237" y="756"/>
                  </a:moveTo>
                  <a:lnTo>
                    <a:pt x="237" y="755"/>
                  </a:lnTo>
                  <a:lnTo>
                    <a:pt x="236" y="755"/>
                  </a:lnTo>
                  <a:lnTo>
                    <a:pt x="235" y="755"/>
                  </a:lnTo>
                  <a:lnTo>
                    <a:pt x="237" y="756"/>
                  </a:lnTo>
                  <a:close/>
                  <a:moveTo>
                    <a:pt x="239" y="769"/>
                  </a:moveTo>
                  <a:lnTo>
                    <a:pt x="238" y="768"/>
                  </a:lnTo>
                  <a:lnTo>
                    <a:pt x="237" y="769"/>
                  </a:lnTo>
                  <a:lnTo>
                    <a:pt x="237" y="768"/>
                  </a:lnTo>
                  <a:lnTo>
                    <a:pt x="236" y="768"/>
                  </a:lnTo>
                  <a:lnTo>
                    <a:pt x="237" y="769"/>
                  </a:lnTo>
                  <a:lnTo>
                    <a:pt x="238" y="769"/>
                  </a:lnTo>
                  <a:lnTo>
                    <a:pt x="239" y="769"/>
                  </a:lnTo>
                  <a:close/>
                  <a:moveTo>
                    <a:pt x="239" y="748"/>
                  </a:moveTo>
                  <a:lnTo>
                    <a:pt x="238" y="747"/>
                  </a:lnTo>
                  <a:lnTo>
                    <a:pt x="236" y="747"/>
                  </a:lnTo>
                  <a:lnTo>
                    <a:pt x="235" y="748"/>
                  </a:lnTo>
                  <a:lnTo>
                    <a:pt x="233" y="750"/>
                  </a:lnTo>
                  <a:lnTo>
                    <a:pt x="232" y="750"/>
                  </a:lnTo>
                  <a:lnTo>
                    <a:pt x="230" y="751"/>
                  </a:lnTo>
                  <a:lnTo>
                    <a:pt x="229" y="751"/>
                  </a:lnTo>
                  <a:lnTo>
                    <a:pt x="228" y="751"/>
                  </a:lnTo>
                  <a:lnTo>
                    <a:pt x="229" y="750"/>
                  </a:lnTo>
                  <a:lnTo>
                    <a:pt x="228" y="750"/>
                  </a:lnTo>
                  <a:lnTo>
                    <a:pt x="227" y="750"/>
                  </a:lnTo>
                  <a:lnTo>
                    <a:pt x="226" y="748"/>
                  </a:lnTo>
                  <a:lnTo>
                    <a:pt x="227" y="748"/>
                  </a:lnTo>
                  <a:lnTo>
                    <a:pt x="228" y="748"/>
                  </a:lnTo>
                  <a:lnTo>
                    <a:pt x="228" y="747"/>
                  </a:lnTo>
                  <a:lnTo>
                    <a:pt x="230" y="747"/>
                  </a:lnTo>
                  <a:lnTo>
                    <a:pt x="230" y="746"/>
                  </a:lnTo>
                  <a:lnTo>
                    <a:pt x="229" y="746"/>
                  </a:lnTo>
                  <a:lnTo>
                    <a:pt x="228" y="746"/>
                  </a:lnTo>
                  <a:lnTo>
                    <a:pt x="228" y="747"/>
                  </a:lnTo>
                  <a:lnTo>
                    <a:pt x="227" y="747"/>
                  </a:lnTo>
                  <a:lnTo>
                    <a:pt x="226" y="747"/>
                  </a:lnTo>
                  <a:lnTo>
                    <a:pt x="226" y="746"/>
                  </a:lnTo>
                  <a:lnTo>
                    <a:pt x="226" y="745"/>
                  </a:lnTo>
                  <a:lnTo>
                    <a:pt x="225" y="744"/>
                  </a:lnTo>
                  <a:lnTo>
                    <a:pt x="226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3"/>
                  </a:lnTo>
                  <a:lnTo>
                    <a:pt x="228" y="742"/>
                  </a:lnTo>
                  <a:lnTo>
                    <a:pt x="226" y="742"/>
                  </a:lnTo>
                  <a:lnTo>
                    <a:pt x="226" y="743"/>
                  </a:lnTo>
                  <a:lnTo>
                    <a:pt x="225" y="743"/>
                  </a:lnTo>
                  <a:lnTo>
                    <a:pt x="224" y="743"/>
                  </a:lnTo>
                  <a:lnTo>
                    <a:pt x="222" y="743"/>
                  </a:lnTo>
                  <a:lnTo>
                    <a:pt x="222" y="742"/>
                  </a:lnTo>
                  <a:lnTo>
                    <a:pt x="220" y="743"/>
                  </a:lnTo>
                  <a:lnTo>
                    <a:pt x="219" y="743"/>
                  </a:lnTo>
                  <a:lnTo>
                    <a:pt x="219" y="744"/>
                  </a:lnTo>
                  <a:lnTo>
                    <a:pt x="220" y="744"/>
                  </a:lnTo>
                  <a:lnTo>
                    <a:pt x="220" y="743"/>
                  </a:lnTo>
                  <a:lnTo>
                    <a:pt x="221" y="743"/>
                  </a:lnTo>
                  <a:lnTo>
                    <a:pt x="222" y="743"/>
                  </a:lnTo>
                  <a:lnTo>
                    <a:pt x="224" y="744"/>
                  </a:lnTo>
                  <a:lnTo>
                    <a:pt x="224" y="745"/>
                  </a:lnTo>
                  <a:lnTo>
                    <a:pt x="225" y="745"/>
                  </a:lnTo>
                  <a:lnTo>
                    <a:pt x="225" y="746"/>
                  </a:lnTo>
                  <a:lnTo>
                    <a:pt x="225" y="747"/>
                  </a:lnTo>
                  <a:lnTo>
                    <a:pt x="224" y="747"/>
                  </a:lnTo>
                  <a:lnTo>
                    <a:pt x="222" y="747"/>
                  </a:lnTo>
                  <a:lnTo>
                    <a:pt x="222" y="748"/>
                  </a:lnTo>
                  <a:lnTo>
                    <a:pt x="221" y="748"/>
                  </a:lnTo>
                  <a:lnTo>
                    <a:pt x="220" y="748"/>
                  </a:lnTo>
                  <a:lnTo>
                    <a:pt x="220" y="747"/>
                  </a:lnTo>
                  <a:lnTo>
                    <a:pt x="221" y="747"/>
                  </a:lnTo>
                  <a:lnTo>
                    <a:pt x="221" y="746"/>
                  </a:lnTo>
                  <a:lnTo>
                    <a:pt x="220" y="747"/>
                  </a:lnTo>
                  <a:lnTo>
                    <a:pt x="215" y="747"/>
                  </a:lnTo>
                  <a:lnTo>
                    <a:pt x="215" y="746"/>
                  </a:lnTo>
                  <a:lnTo>
                    <a:pt x="214" y="746"/>
                  </a:lnTo>
                  <a:lnTo>
                    <a:pt x="214" y="745"/>
                  </a:lnTo>
                  <a:lnTo>
                    <a:pt x="215" y="745"/>
                  </a:lnTo>
                  <a:lnTo>
                    <a:pt x="215" y="744"/>
                  </a:lnTo>
                  <a:lnTo>
                    <a:pt x="214" y="744"/>
                  </a:lnTo>
                  <a:lnTo>
                    <a:pt x="214" y="745"/>
                  </a:lnTo>
                  <a:lnTo>
                    <a:pt x="213" y="745"/>
                  </a:lnTo>
                  <a:lnTo>
                    <a:pt x="213" y="746"/>
                  </a:lnTo>
                  <a:lnTo>
                    <a:pt x="212" y="746"/>
                  </a:lnTo>
                  <a:lnTo>
                    <a:pt x="209" y="746"/>
                  </a:lnTo>
                  <a:lnTo>
                    <a:pt x="209" y="747"/>
                  </a:lnTo>
                  <a:lnTo>
                    <a:pt x="208" y="747"/>
                  </a:lnTo>
                  <a:lnTo>
                    <a:pt x="207" y="748"/>
                  </a:lnTo>
                  <a:lnTo>
                    <a:pt x="205" y="753"/>
                  </a:lnTo>
                  <a:lnTo>
                    <a:pt x="204" y="754"/>
                  </a:lnTo>
                  <a:lnTo>
                    <a:pt x="205" y="754"/>
                  </a:lnTo>
                  <a:lnTo>
                    <a:pt x="207" y="753"/>
                  </a:lnTo>
                  <a:lnTo>
                    <a:pt x="206" y="753"/>
                  </a:lnTo>
                  <a:lnTo>
                    <a:pt x="207" y="751"/>
                  </a:lnTo>
                  <a:lnTo>
                    <a:pt x="208" y="750"/>
                  </a:lnTo>
                  <a:lnTo>
                    <a:pt x="207" y="750"/>
                  </a:lnTo>
                  <a:lnTo>
                    <a:pt x="208" y="748"/>
                  </a:lnTo>
                  <a:lnTo>
                    <a:pt x="209" y="748"/>
                  </a:lnTo>
                  <a:lnTo>
                    <a:pt x="210" y="748"/>
                  </a:lnTo>
                  <a:lnTo>
                    <a:pt x="212" y="748"/>
                  </a:lnTo>
                  <a:lnTo>
                    <a:pt x="213" y="747"/>
                  </a:lnTo>
                  <a:lnTo>
                    <a:pt x="214" y="747"/>
                  </a:lnTo>
                  <a:lnTo>
                    <a:pt x="215" y="747"/>
                  </a:lnTo>
                  <a:lnTo>
                    <a:pt x="215" y="748"/>
                  </a:lnTo>
                  <a:lnTo>
                    <a:pt x="217" y="748"/>
                  </a:lnTo>
                  <a:lnTo>
                    <a:pt x="218" y="748"/>
                  </a:lnTo>
                  <a:lnTo>
                    <a:pt x="219" y="748"/>
                  </a:lnTo>
                  <a:lnTo>
                    <a:pt x="219" y="750"/>
                  </a:lnTo>
                  <a:lnTo>
                    <a:pt x="219" y="751"/>
                  </a:lnTo>
                  <a:lnTo>
                    <a:pt x="220" y="751"/>
                  </a:lnTo>
                  <a:lnTo>
                    <a:pt x="221" y="751"/>
                  </a:lnTo>
                  <a:lnTo>
                    <a:pt x="222" y="750"/>
                  </a:lnTo>
                  <a:lnTo>
                    <a:pt x="224" y="750"/>
                  </a:lnTo>
                  <a:lnTo>
                    <a:pt x="225" y="750"/>
                  </a:lnTo>
                  <a:lnTo>
                    <a:pt x="226" y="751"/>
                  </a:lnTo>
                  <a:lnTo>
                    <a:pt x="228" y="753"/>
                  </a:lnTo>
                  <a:lnTo>
                    <a:pt x="229" y="753"/>
                  </a:lnTo>
                  <a:lnTo>
                    <a:pt x="229" y="754"/>
                  </a:lnTo>
                  <a:lnTo>
                    <a:pt x="230" y="755"/>
                  </a:lnTo>
                  <a:lnTo>
                    <a:pt x="232" y="755"/>
                  </a:lnTo>
                  <a:lnTo>
                    <a:pt x="233" y="755"/>
                  </a:lnTo>
                  <a:lnTo>
                    <a:pt x="230" y="754"/>
                  </a:lnTo>
                  <a:lnTo>
                    <a:pt x="230" y="753"/>
                  </a:lnTo>
                  <a:lnTo>
                    <a:pt x="229" y="753"/>
                  </a:lnTo>
                  <a:lnTo>
                    <a:pt x="230" y="751"/>
                  </a:lnTo>
                  <a:lnTo>
                    <a:pt x="233" y="751"/>
                  </a:lnTo>
                  <a:lnTo>
                    <a:pt x="235" y="750"/>
                  </a:lnTo>
                  <a:lnTo>
                    <a:pt x="236" y="748"/>
                  </a:lnTo>
                  <a:lnTo>
                    <a:pt x="237" y="748"/>
                  </a:lnTo>
                  <a:lnTo>
                    <a:pt x="238" y="748"/>
                  </a:lnTo>
                  <a:lnTo>
                    <a:pt x="238" y="750"/>
                  </a:lnTo>
                  <a:lnTo>
                    <a:pt x="239" y="750"/>
                  </a:lnTo>
                  <a:lnTo>
                    <a:pt x="239" y="748"/>
                  </a:lnTo>
                  <a:close/>
                  <a:moveTo>
                    <a:pt x="227" y="846"/>
                  </a:moveTo>
                  <a:lnTo>
                    <a:pt x="229" y="845"/>
                  </a:lnTo>
                  <a:lnTo>
                    <a:pt x="228" y="845"/>
                  </a:lnTo>
                  <a:lnTo>
                    <a:pt x="227" y="846"/>
                  </a:lnTo>
                  <a:close/>
                  <a:moveTo>
                    <a:pt x="233" y="851"/>
                  </a:moveTo>
                  <a:lnTo>
                    <a:pt x="233" y="850"/>
                  </a:lnTo>
                  <a:lnTo>
                    <a:pt x="229" y="851"/>
                  </a:lnTo>
                  <a:lnTo>
                    <a:pt x="228" y="850"/>
                  </a:lnTo>
                  <a:lnTo>
                    <a:pt x="227" y="850"/>
                  </a:lnTo>
                  <a:lnTo>
                    <a:pt x="227" y="851"/>
                  </a:lnTo>
                  <a:lnTo>
                    <a:pt x="226" y="851"/>
                  </a:lnTo>
                  <a:lnTo>
                    <a:pt x="227" y="853"/>
                  </a:lnTo>
                  <a:lnTo>
                    <a:pt x="227" y="851"/>
                  </a:lnTo>
                  <a:lnTo>
                    <a:pt x="228" y="851"/>
                  </a:lnTo>
                  <a:lnTo>
                    <a:pt x="229" y="851"/>
                  </a:lnTo>
                  <a:lnTo>
                    <a:pt x="233" y="851"/>
                  </a:lnTo>
                  <a:close/>
                  <a:moveTo>
                    <a:pt x="235" y="857"/>
                  </a:moveTo>
                  <a:lnTo>
                    <a:pt x="236" y="857"/>
                  </a:lnTo>
                  <a:lnTo>
                    <a:pt x="236" y="856"/>
                  </a:lnTo>
                  <a:lnTo>
                    <a:pt x="235" y="856"/>
                  </a:lnTo>
                  <a:lnTo>
                    <a:pt x="233" y="857"/>
                  </a:lnTo>
                  <a:lnTo>
                    <a:pt x="235" y="857"/>
                  </a:lnTo>
                  <a:close/>
                  <a:moveTo>
                    <a:pt x="238" y="861"/>
                  </a:moveTo>
                  <a:lnTo>
                    <a:pt x="236" y="861"/>
                  </a:lnTo>
                  <a:lnTo>
                    <a:pt x="235" y="862"/>
                  </a:lnTo>
                  <a:lnTo>
                    <a:pt x="238" y="861"/>
                  </a:lnTo>
                  <a:close/>
                  <a:moveTo>
                    <a:pt x="240" y="869"/>
                  </a:moveTo>
                  <a:lnTo>
                    <a:pt x="239" y="869"/>
                  </a:lnTo>
                  <a:lnTo>
                    <a:pt x="239" y="870"/>
                  </a:lnTo>
                  <a:lnTo>
                    <a:pt x="240" y="869"/>
                  </a:lnTo>
                  <a:close/>
                  <a:moveTo>
                    <a:pt x="250" y="887"/>
                  </a:moveTo>
                  <a:lnTo>
                    <a:pt x="249" y="887"/>
                  </a:lnTo>
                  <a:lnTo>
                    <a:pt x="249" y="885"/>
                  </a:lnTo>
                  <a:lnTo>
                    <a:pt x="248" y="885"/>
                  </a:lnTo>
                  <a:lnTo>
                    <a:pt x="248" y="887"/>
                  </a:lnTo>
                  <a:lnTo>
                    <a:pt x="248" y="889"/>
                  </a:lnTo>
                  <a:lnTo>
                    <a:pt x="246" y="889"/>
                  </a:lnTo>
                  <a:lnTo>
                    <a:pt x="246" y="890"/>
                  </a:lnTo>
                  <a:lnTo>
                    <a:pt x="248" y="890"/>
                  </a:lnTo>
                  <a:lnTo>
                    <a:pt x="249" y="889"/>
                  </a:lnTo>
                  <a:lnTo>
                    <a:pt x="250" y="887"/>
                  </a:lnTo>
                  <a:close/>
                  <a:moveTo>
                    <a:pt x="250" y="884"/>
                  </a:moveTo>
                  <a:lnTo>
                    <a:pt x="249" y="883"/>
                  </a:lnTo>
                  <a:lnTo>
                    <a:pt x="249" y="884"/>
                  </a:lnTo>
                  <a:lnTo>
                    <a:pt x="250" y="884"/>
                  </a:lnTo>
                  <a:close/>
                  <a:moveTo>
                    <a:pt x="255" y="898"/>
                  </a:moveTo>
                  <a:lnTo>
                    <a:pt x="254" y="899"/>
                  </a:lnTo>
                  <a:lnTo>
                    <a:pt x="252" y="899"/>
                  </a:lnTo>
                  <a:lnTo>
                    <a:pt x="252" y="900"/>
                  </a:lnTo>
                  <a:lnTo>
                    <a:pt x="254" y="899"/>
                  </a:lnTo>
                  <a:lnTo>
                    <a:pt x="255" y="899"/>
                  </a:lnTo>
                  <a:lnTo>
                    <a:pt x="255" y="898"/>
                  </a:lnTo>
                  <a:close/>
                  <a:moveTo>
                    <a:pt x="260" y="910"/>
                  </a:moveTo>
                  <a:lnTo>
                    <a:pt x="260" y="908"/>
                  </a:lnTo>
                  <a:lnTo>
                    <a:pt x="261" y="907"/>
                  </a:lnTo>
                  <a:lnTo>
                    <a:pt x="260" y="907"/>
                  </a:lnTo>
                  <a:lnTo>
                    <a:pt x="260" y="908"/>
                  </a:lnTo>
                  <a:lnTo>
                    <a:pt x="259" y="908"/>
                  </a:lnTo>
                  <a:lnTo>
                    <a:pt x="259" y="910"/>
                  </a:lnTo>
                  <a:lnTo>
                    <a:pt x="260" y="910"/>
                  </a:lnTo>
                  <a:lnTo>
                    <a:pt x="261" y="910"/>
                  </a:lnTo>
                  <a:lnTo>
                    <a:pt x="261" y="908"/>
                  </a:lnTo>
                  <a:lnTo>
                    <a:pt x="260" y="910"/>
                  </a:lnTo>
                  <a:close/>
                  <a:moveTo>
                    <a:pt x="264" y="913"/>
                  </a:moveTo>
                  <a:lnTo>
                    <a:pt x="263" y="912"/>
                  </a:lnTo>
                  <a:lnTo>
                    <a:pt x="261" y="913"/>
                  </a:lnTo>
                  <a:lnTo>
                    <a:pt x="263" y="913"/>
                  </a:lnTo>
                  <a:lnTo>
                    <a:pt x="264" y="913"/>
                  </a:lnTo>
                  <a:close/>
                  <a:moveTo>
                    <a:pt x="294" y="925"/>
                  </a:moveTo>
                  <a:lnTo>
                    <a:pt x="292" y="925"/>
                  </a:lnTo>
                  <a:lnTo>
                    <a:pt x="292" y="926"/>
                  </a:lnTo>
                  <a:lnTo>
                    <a:pt x="294" y="926"/>
                  </a:lnTo>
                  <a:lnTo>
                    <a:pt x="294" y="925"/>
                  </a:lnTo>
                  <a:close/>
                  <a:moveTo>
                    <a:pt x="306" y="912"/>
                  </a:moveTo>
                  <a:lnTo>
                    <a:pt x="310" y="913"/>
                  </a:lnTo>
                  <a:lnTo>
                    <a:pt x="311" y="913"/>
                  </a:lnTo>
                  <a:lnTo>
                    <a:pt x="309" y="912"/>
                  </a:lnTo>
                  <a:lnTo>
                    <a:pt x="306" y="912"/>
                  </a:lnTo>
                  <a:close/>
                  <a:moveTo>
                    <a:pt x="288" y="906"/>
                  </a:moveTo>
                  <a:lnTo>
                    <a:pt x="287" y="906"/>
                  </a:lnTo>
                  <a:lnTo>
                    <a:pt x="287" y="907"/>
                  </a:lnTo>
                  <a:lnTo>
                    <a:pt x="288" y="907"/>
                  </a:lnTo>
                  <a:lnTo>
                    <a:pt x="288" y="906"/>
                  </a:lnTo>
                  <a:close/>
                  <a:moveTo>
                    <a:pt x="296" y="922"/>
                  </a:moveTo>
                  <a:lnTo>
                    <a:pt x="295" y="922"/>
                  </a:lnTo>
                  <a:lnTo>
                    <a:pt x="295" y="923"/>
                  </a:lnTo>
                  <a:lnTo>
                    <a:pt x="296" y="923"/>
                  </a:lnTo>
                  <a:lnTo>
                    <a:pt x="296" y="922"/>
                  </a:lnTo>
                  <a:close/>
                  <a:moveTo>
                    <a:pt x="300" y="927"/>
                  </a:moveTo>
                  <a:lnTo>
                    <a:pt x="299" y="927"/>
                  </a:lnTo>
                  <a:lnTo>
                    <a:pt x="299" y="926"/>
                  </a:lnTo>
                  <a:lnTo>
                    <a:pt x="300" y="926"/>
                  </a:lnTo>
                  <a:lnTo>
                    <a:pt x="300" y="925"/>
                  </a:lnTo>
                  <a:lnTo>
                    <a:pt x="299" y="926"/>
                  </a:lnTo>
                  <a:lnTo>
                    <a:pt x="299" y="925"/>
                  </a:lnTo>
                  <a:lnTo>
                    <a:pt x="298" y="925"/>
                  </a:lnTo>
                  <a:lnTo>
                    <a:pt x="298" y="926"/>
                  </a:lnTo>
                  <a:lnTo>
                    <a:pt x="298" y="927"/>
                  </a:lnTo>
                  <a:lnTo>
                    <a:pt x="298" y="928"/>
                  </a:lnTo>
                  <a:lnTo>
                    <a:pt x="298" y="929"/>
                  </a:lnTo>
                  <a:lnTo>
                    <a:pt x="299" y="929"/>
                  </a:lnTo>
                  <a:lnTo>
                    <a:pt x="298" y="928"/>
                  </a:lnTo>
                  <a:lnTo>
                    <a:pt x="299" y="927"/>
                  </a:lnTo>
                  <a:lnTo>
                    <a:pt x="299" y="928"/>
                  </a:lnTo>
                  <a:lnTo>
                    <a:pt x="300" y="927"/>
                  </a:lnTo>
                  <a:close/>
                  <a:moveTo>
                    <a:pt x="302" y="928"/>
                  </a:moveTo>
                  <a:lnTo>
                    <a:pt x="304" y="928"/>
                  </a:lnTo>
                  <a:lnTo>
                    <a:pt x="304" y="927"/>
                  </a:lnTo>
                  <a:lnTo>
                    <a:pt x="302" y="928"/>
                  </a:lnTo>
                  <a:close/>
                  <a:moveTo>
                    <a:pt x="305" y="917"/>
                  </a:moveTo>
                  <a:lnTo>
                    <a:pt x="304" y="917"/>
                  </a:lnTo>
                  <a:lnTo>
                    <a:pt x="305" y="919"/>
                  </a:lnTo>
                  <a:lnTo>
                    <a:pt x="305" y="917"/>
                  </a:lnTo>
                  <a:close/>
                  <a:moveTo>
                    <a:pt x="309" y="902"/>
                  </a:moveTo>
                  <a:lnTo>
                    <a:pt x="309" y="904"/>
                  </a:lnTo>
                  <a:lnTo>
                    <a:pt x="311" y="904"/>
                  </a:lnTo>
                  <a:lnTo>
                    <a:pt x="309" y="902"/>
                  </a:lnTo>
                  <a:close/>
                  <a:moveTo>
                    <a:pt x="311" y="898"/>
                  </a:moveTo>
                  <a:lnTo>
                    <a:pt x="312" y="899"/>
                  </a:lnTo>
                  <a:lnTo>
                    <a:pt x="313" y="899"/>
                  </a:lnTo>
                  <a:lnTo>
                    <a:pt x="315" y="899"/>
                  </a:lnTo>
                  <a:lnTo>
                    <a:pt x="312" y="898"/>
                  </a:lnTo>
                  <a:lnTo>
                    <a:pt x="311" y="898"/>
                  </a:lnTo>
                  <a:close/>
                  <a:moveTo>
                    <a:pt x="326" y="854"/>
                  </a:moveTo>
                  <a:lnTo>
                    <a:pt x="324" y="854"/>
                  </a:lnTo>
                  <a:lnTo>
                    <a:pt x="323" y="855"/>
                  </a:lnTo>
                  <a:lnTo>
                    <a:pt x="324" y="855"/>
                  </a:lnTo>
                  <a:lnTo>
                    <a:pt x="326" y="855"/>
                  </a:lnTo>
                  <a:lnTo>
                    <a:pt x="326" y="856"/>
                  </a:lnTo>
                  <a:lnTo>
                    <a:pt x="327" y="856"/>
                  </a:lnTo>
                  <a:lnTo>
                    <a:pt x="326" y="854"/>
                  </a:lnTo>
                  <a:close/>
                  <a:moveTo>
                    <a:pt x="373" y="793"/>
                  </a:moveTo>
                  <a:lnTo>
                    <a:pt x="372" y="793"/>
                  </a:lnTo>
                  <a:lnTo>
                    <a:pt x="373" y="795"/>
                  </a:lnTo>
                  <a:lnTo>
                    <a:pt x="372" y="795"/>
                  </a:lnTo>
                  <a:lnTo>
                    <a:pt x="372" y="796"/>
                  </a:lnTo>
                  <a:lnTo>
                    <a:pt x="373" y="798"/>
                  </a:lnTo>
                  <a:lnTo>
                    <a:pt x="373" y="796"/>
                  </a:lnTo>
                  <a:lnTo>
                    <a:pt x="373" y="795"/>
                  </a:lnTo>
                  <a:lnTo>
                    <a:pt x="373" y="793"/>
                  </a:lnTo>
                  <a:close/>
                  <a:moveTo>
                    <a:pt x="387" y="785"/>
                  </a:moveTo>
                  <a:lnTo>
                    <a:pt x="386" y="784"/>
                  </a:lnTo>
                  <a:lnTo>
                    <a:pt x="386" y="785"/>
                  </a:lnTo>
                  <a:lnTo>
                    <a:pt x="387" y="785"/>
                  </a:lnTo>
                  <a:close/>
                  <a:moveTo>
                    <a:pt x="421" y="724"/>
                  </a:moveTo>
                  <a:lnTo>
                    <a:pt x="420" y="724"/>
                  </a:lnTo>
                  <a:lnTo>
                    <a:pt x="420" y="725"/>
                  </a:lnTo>
                  <a:lnTo>
                    <a:pt x="421" y="725"/>
                  </a:lnTo>
                  <a:lnTo>
                    <a:pt x="421" y="724"/>
                  </a:lnTo>
                  <a:close/>
                  <a:moveTo>
                    <a:pt x="529" y="647"/>
                  </a:moveTo>
                  <a:lnTo>
                    <a:pt x="530" y="648"/>
                  </a:lnTo>
                  <a:lnTo>
                    <a:pt x="530" y="647"/>
                  </a:lnTo>
                  <a:lnTo>
                    <a:pt x="529" y="647"/>
                  </a:lnTo>
                  <a:close/>
                  <a:moveTo>
                    <a:pt x="492" y="616"/>
                  </a:moveTo>
                  <a:lnTo>
                    <a:pt x="493" y="616"/>
                  </a:lnTo>
                  <a:lnTo>
                    <a:pt x="493" y="614"/>
                  </a:lnTo>
                  <a:lnTo>
                    <a:pt x="492" y="616"/>
                  </a:lnTo>
                  <a:close/>
                  <a:moveTo>
                    <a:pt x="482" y="601"/>
                  </a:moveTo>
                  <a:lnTo>
                    <a:pt x="483" y="598"/>
                  </a:lnTo>
                  <a:lnTo>
                    <a:pt x="482" y="598"/>
                  </a:lnTo>
                  <a:lnTo>
                    <a:pt x="482" y="601"/>
                  </a:lnTo>
                  <a:close/>
                  <a:moveTo>
                    <a:pt x="471" y="587"/>
                  </a:moveTo>
                  <a:lnTo>
                    <a:pt x="472" y="587"/>
                  </a:lnTo>
                  <a:lnTo>
                    <a:pt x="472" y="586"/>
                  </a:lnTo>
                  <a:lnTo>
                    <a:pt x="471" y="587"/>
                  </a:lnTo>
                  <a:close/>
                  <a:moveTo>
                    <a:pt x="527" y="445"/>
                  </a:moveTo>
                  <a:lnTo>
                    <a:pt x="528" y="445"/>
                  </a:lnTo>
                  <a:lnTo>
                    <a:pt x="529" y="445"/>
                  </a:lnTo>
                  <a:lnTo>
                    <a:pt x="529" y="444"/>
                  </a:lnTo>
                  <a:lnTo>
                    <a:pt x="528" y="444"/>
                  </a:lnTo>
                  <a:lnTo>
                    <a:pt x="527" y="445"/>
                  </a:lnTo>
                  <a:close/>
                  <a:moveTo>
                    <a:pt x="525" y="449"/>
                  </a:moveTo>
                  <a:lnTo>
                    <a:pt x="524" y="450"/>
                  </a:lnTo>
                  <a:lnTo>
                    <a:pt x="525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9" y="450"/>
                  </a:lnTo>
                  <a:lnTo>
                    <a:pt x="527" y="450"/>
                  </a:lnTo>
                  <a:lnTo>
                    <a:pt x="526" y="449"/>
                  </a:lnTo>
                  <a:lnTo>
                    <a:pt x="525" y="447"/>
                  </a:lnTo>
                  <a:lnTo>
                    <a:pt x="524" y="447"/>
                  </a:lnTo>
                  <a:lnTo>
                    <a:pt x="525" y="449"/>
                  </a:lnTo>
                  <a:close/>
                  <a:moveTo>
                    <a:pt x="374" y="799"/>
                  </a:moveTo>
                  <a:lnTo>
                    <a:pt x="374" y="800"/>
                  </a:lnTo>
                  <a:lnTo>
                    <a:pt x="375" y="800"/>
                  </a:lnTo>
                  <a:lnTo>
                    <a:pt x="375" y="801"/>
                  </a:lnTo>
                  <a:lnTo>
                    <a:pt x="376" y="800"/>
                  </a:lnTo>
                  <a:lnTo>
                    <a:pt x="375" y="799"/>
                  </a:lnTo>
                  <a:lnTo>
                    <a:pt x="374" y="799"/>
                  </a:lnTo>
                  <a:close/>
                  <a:moveTo>
                    <a:pt x="242" y="890"/>
                  </a:moveTo>
                  <a:lnTo>
                    <a:pt x="243" y="889"/>
                  </a:lnTo>
                  <a:lnTo>
                    <a:pt x="242" y="889"/>
                  </a:lnTo>
                  <a:lnTo>
                    <a:pt x="242" y="890"/>
                  </a:lnTo>
                  <a:close/>
                  <a:moveTo>
                    <a:pt x="205" y="627"/>
                  </a:moveTo>
                  <a:lnTo>
                    <a:pt x="205" y="626"/>
                  </a:lnTo>
                  <a:lnTo>
                    <a:pt x="204" y="627"/>
                  </a:lnTo>
                  <a:lnTo>
                    <a:pt x="205" y="627"/>
                  </a:lnTo>
                  <a:close/>
                  <a:moveTo>
                    <a:pt x="236" y="870"/>
                  </a:moveTo>
                  <a:lnTo>
                    <a:pt x="236" y="869"/>
                  </a:lnTo>
                  <a:lnTo>
                    <a:pt x="235" y="869"/>
                  </a:lnTo>
                  <a:lnTo>
                    <a:pt x="236" y="870"/>
                  </a:lnTo>
                  <a:close/>
                  <a:moveTo>
                    <a:pt x="226" y="835"/>
                  </a:moveTo>
                  <a:lnTo>
                    <a:pt x="227" y="836"/>
                  </a:lnTo>
                  <a:lnTo>
                    <a:pt x="227" y="835"/>
                  </a:lnTo>
                  <a:lnTo>
                    <a:pt x="226" y="835"/>
                  </a:lnTo>
                  <a:close/>
                  <a:moveTo>
                    <a:pt x="225" y="836"/>
                  </a:moveTo>
                  <a:lnTo>
                    <a:pt x="225" y="837"/>
                  </a:lnTo>
                  <a:lnTo>
                    <a:pt x="226" y="837"/>
                  </a:lnTo>
                  <a:lnTo>
                    <a:pt x="225" y="836"/>
                  </a:lnTo>
                  <a:close/>
                  <a:moveTo>
                    <a:pt x="149" y="495"/>
                  </a:moveTo>
                  <a:lnTo>
                    <a:pt x="149" y="496"/>
                  </a:lnTo>
                  <a:lnTo>
                    <a:pt x="150" y="496"/>
                  </a:lnTo>
                  <a:lnTo>
                    <a:pt x="151" y="495"/>
                  </a:lnTo>
                  <a:lnTo>
                    <a:pt x="151" y="494"/>
                  </a:lnTo>
                  <a:lnTo>
                    <a:pt x="150" y="494"/>
                  </a:lnTo>
                  <a:lnTo>
                    <a:pt x="149" y="495"/>
                  </a:lnTo>
                  <a:close/>
                  <a:moveTo>
                    <a:pt x="232" y="820"/>
                  </a:moveTo>
                  <a:lnTo>
                    <a:pt x="230" y="819"/>
                  </a:lnTo>
                  <a:lnTo>
                    <a:pt x="230" y="820"/>
                  </a:lnTo>
                  <a:lnTo>
                    <a:pt x="232" y="820"/>
                  </a:lnTo>
                  <a:close/>
                  <a:moveTo>
                    <a:pt x="220" y="725"/>
                  </a:moveTo>
                  <a:lnTo>
                    <a:pt x="219" y="724"/>
                  </a:lnTo>
                  <a:lnTo>
                    <a:pt x="219" y="725"/>
                  </a:lnTo>
                  <a:lnTo>
                    <a:pt x="220" y="725"/>
                  </a:lnTo>
                  <a:close/>
                  <a:moveTo>
                    <a:pt x="248" y="893"/>
                  </a:moveTo>
                  <a:lnTo>
                    <a:pt x="248" y="892"/>
                  </a:lnTo>
                  <a:lnTo>
                    <a:pt x="246" y="894"/>
                  </a:lnTo>
                  <a:lnTo>
                    <a:pt x="248" y="895"/>
                  </a:lnTo>
                  <a:lnTo>
                    <a:pt x="248" y="894"/>
                  </a:lnTo>
                  <a:lnTo>
                    <a:pt x="248" y="893"/>
                  </a:lnTo>
                  <a:close/>
                  <a:moveTo>
                    <a:pt x="572" y="164"/>
                  </a:moveTo>
                  <a:lnTo>
                    <a:pt x="575" y="165"/>
                  </a:lnTo>
                  <a:lnTo>
                    <a:pt x="576" y="164"/>
                  </a:lnTo>
                  <a:lnTo>
                    <a:pt x="576" y="163"/>
                  </a:lnTo>
                  <a:lnTo>
                    <a:pt x="575" y="162"/>
                  </a:lnTo>
                  <a:lnTo>
                    <a:pt x="574" y="161"/>
                  </a:lnTo>
                  <a:lnTo>
                    <a:pt x="574" y="160"/>
                  </a:lnTo>
                  <a:lnTo>
                    <a:pt x="573" y="157"/>
                  </a:lnTo>
                  <a:lnTo>
                    <a:pt x="573" y="156"/>
                  </a:lnTo>
                  <a:lnTo>
                    <a:pt x="572" y="156"/>
                  </a:lnTo>
                  <a:lnTo>
                    <a:pt x="572" y="155"/>
                  </a:lnTo>
                  <a:lnTo>
                    <a:pt x="572" y="153"/>
                  </a:lnTo>
                  <a:lnTo>
                    <a:pt x="568" y="155"/>
                  </a:lnTo>
                  <a:lnTo>
                    <a:pt x="568" y="156"/>
                  </a:lnTo>
                  <a:lnTo>
                    <a:pt x="568" y="158"/>
                  </a:lnTo>
                  <a:lnTo>
                    <a:pt x="572" y="163"/>
                  </a:lnTo>
                  <a:lnTo>
                    <a:pt x="572" y="164"/>
                  </a:lnTo>
                  <a:close/>
                  <a:moveTo>
                    <a:pt x="206" y="125"/>
                  </a:moveTo>
                  <a:lnTo>
                    <a:pt x="206" y="126"/>
                  </a:lnTo>
                  <a:lnTo>
                    <a:pt x="207" y="127"/>
                  </a:lnTo>
                  <a:lnTo>
                    <a:pt x="207" y="128"/>
                  </a:lnTo>
                  <a:lnTo>
                    <a:pt x="212" y="130"/>
                  </a:lnTo>
                  <a:lnTo>
                    <a:pt x="213" y="133"/>
                  </a:lnTo>
                  <a:lnTo>
                    <a:pt x="217" y="134"/>
                  </a:lnTo>
                  <a:lnTo>
                    <a:pt x="217" y="136"/>
                  </a:lnTo>
                  <a:lnTo>
                    <a:pt x="221" y="136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6" y="135"/>
                  </a:lnTo>
                  <a:lnTo>
                    <a:pt x="222" y="130"/>
                  </a:lnTo>
                  <a:lnTo>
                    <a:pt x="218" y="125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2" y="116"/>
                  </a:lnTo>
                  <a:lnTo>
                    <a:pt x="212" y="115"/>
                  </a:lnTo>
                  <a:lnTo>
                    <a:pt x="213" y="115"/>
                  </a:lnTo>
                  <a:lnTo>
                    <a:pt x="209" y="111"/>
                  </a:lnTo>
                  <a:lnTo>
                    <a:pt x="207" y="110"/>
                  </a:lnTo>
                  <a:lnTo>
                    <a:pt x="205" y="112"/>
                  </a:lnTo>
                  <a:lnTo>
                    <a:pt x="205" y="116"/>
                  </a:lnTo>
                  <a:lnTo>
                    <a:pt x="205" y="121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6" y="125"/>
                  </a:lnTo>
                  <a:close/>
                  <a:moveTo>
                    <a:pt x="263" y="87"/>
                  </a:moveTo>
                  <a:lnTo>
                    <a:pt x="263" y="88"/>
                  </a:lnTo>
                  <a:lnTo>
                    <a:pt x="264" y="88"/>
                  </a:lnTo>
                  <a:lnTo>
                    <a:pt x="266" y="94"/>
                  </a:lnTo>
                  <a:lnTo>
                    <a:pt x="267" y="95"/>
                  </a:lnTo>
                  <a:lnTo>
                    <a:pt x="269" y="95"/>
                  </a:lnTo>
                  <a:lnTo>
                    <a:pt x="269" y="98"/>
                  </a:lnTo>
                  <a:lnTo>
                    <a:pt x="270" y="102"/>
                  </a:lnTo>
                  <a:lnTo>
                    <a:pt x="270" y="104"/>
                  </a:lnTo>
                  <a:lnTo>
                    <a:pt x="270" y="105"/>
                  </a:lnTo>
                  <a:lnTo>
                    <a:pt x="271" y="107"/>
                  </a:lnTo>
                  <a:lnTo>
                    <a:pt x="275" y="112"/>
                  </a:lnTo>
                  <a:lnTo>
                    <a:pt x="282" y="117"/>
                  </a:lnTo>
                  <a:lnTo>
                    <a:pt x="286" y="122"/>
                  </a:lnTo>
                  <a:lnTo>
                    <a:pt x="287" y="124"/>
                  </a:lnTo>
                  <a:lnTo>
                    <a:pt x="287" y="125"/>
                  </a:lnTo>
                  <a:lnTo>
                    <a:pt x="289" y="132"/>
                  </a:lnTo>
                  <a:lnTo>
                    <a:pt x="292" y="130"/>
                  </a:lnTo>
                  <a:lnTo>
                    <a:pt x="294" y="130"/>
                  </a:lnTo>
                  <a:lnTo>
                    <a:pt x="294" y="127"/>
                  </a:lnTo>
                  <a:lnTo>
                    <a:pt x="290" y="123"/>
                  </a:lnTo>
                  <a:lnTo>
                    <a:pt x="289" y="121"/>
                  </a:lnTo>
                  <a:lnTo>
                    <a:pt x="289" y="118"/>
                  </a:lnTo>
                  <a:lnTo>
                    <a:pt x="294" y="111"/>
                  </a:lnTo>
                  <a:lnTo>
                    <a:pt x="296" y="110"/>
                  </a:lnTo>
                  <a:lnTo>
                    <a:pt x="297" y="109"/>
                  </a:lnTo>
                  <a:lnTo>
                    <a:pt x="297" y="106"/>
                  </a:lnTo>
                  <a:lnTo>
                    <a:pt x="296" y="105"/>
                  </a:lnTo>
                  <a:lnTo>
                    <a:pt x="296" y="104"/>
                  </a:lnTo>
                  <a:lnTo>
                    <a:pt x="292" y="100"/>
                  </a:lnTo>
                  <a:lnTo>
                    <a:pt x="292" y="96"/>
                  </a:lnTo>
                  <a:lnTo>
                    <a:pt x="288" y="93"/>
                  </a:lnTo>
                  <a:lnTo>
                    <a:pt x="287" y="93"/>
                  </a:lnTo>
                  <a:lnTo>
                    <a:pt x="287" y="92"/>
                  </a:lnTo>
                  <a:lnTo>
                    <a:pt x="284" y="89"/>
                  </a:lnTo>
                  <a:lnTo>
                    <a:pt x="281" y="87"/>
                  </a:lnTo>
                  <a:lnTo>
                    <a:pt x="276" y="82"/>
                  </a:lnTo>
                  <a:lnTo>
                    <a:pt x="274" y="82"/>
                  </a:lnTo>
                  <a:lnTo>
                    <a:pt x="271" y="82"/>
                  </a:lnTo>
                  <a:lnTo>
                    <a:pt x="272" y="84"/>
                  </a:lnTo>
                  <a:lnTo>
                    <a:pt x="272" y="85"/>
                  </a:lnTo>
                  <a:lnTo>
                    <a:pt x="272" y="87"/>
                  </a:lnTo>
                  <a:lnTo>
                    <a:pt x="271" y="85"/>
                  </a:lnTo>
                  <a:lnTo>
                    <a:pt x="267" y="85"/>
                  </a:lnTo>
                  <a:lnTo>
                    <a:pt x="263" y="85"/>
                  </a:lnTo>
                  <a:lnTo>
                    <a:pt x="263" y="87"/>
                  </a:lnTo>
                  <a:close/>
                  <a:moveTo>
                    <a:pt x="261" y="75"/>
                  </a:moveTo>
                  <a:lnTo>
                    <a:pt x="264" y="75"/>
                  </a:lnTo>
                  <a:lnTo>
                    <a:pt x="265" y="73"/>
                  </a:lnTo>
                  <a:lnTo>
                    <a:pt x="265" y="72"/>
                  </a:lnTo>
                  <a:lnTo>
                    <a:pt x="265" y="71"/>
                  </a:lnTo>
                  <a:lnTo>
                    <a:pt x="260" y="67"/>
                  </a:lnTo>
                  <a:lnTo>
                    <a:pt x="256" y="65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2"/>
                  </a:lnTo>
                  <a:lnTo>
                    <a:pt x="255" y="73"/>
                  </a:lnTo>
                  <a:lnTo>
                    <a:pt x="256" y="73"/>
                  </a:lnTo>
                  <a:lnTo>
                    <a:pt x="261" y="75"/>
                  </a:lnTo>
                  <a:close/>
                  <a:moveTo>
                    <a:pt x="330" y="46"/>
                  </a:moveTo>
                  <a:lnTo>
                    <a:pt x="331" y="48"/>
                  </a:lnTo>
                  <a:lnTo>
                    <a:pt x="331" y="49"/>
                  </a:lnTo>
                  <a:lnTo>
                    <a:pt x="333" y="49"/>
                  </a:lnTo>
                  <a:lnTo>
                    <a:pt x="334" y="53"/>
                  </a:lnTo>
                  <a:lnTo>
                    <a:pt x="340" y="56"/>
                  </a:lnTo>
                  <a:lnTo>
                    <a:pt x="344" y="58"/>
                  </a:lnTo>
                  <a:lnTo>
                    <a:pt x="343" y="56"/>
                  </a:lnTo>
                  <a:lnTo>
                    <a:pt x="343" y="55"/>
                  </a:lnTo>
                  <a:lnTo>
                    <a:pt x="342" y="55"/>
                  </a:lnTo>
                  <a:lnTo>
                    <a:pt x="342" y="53"/>
                  </a:lnTo>
                  <a:lnTo>
                    <a:pt x="342" y="50"/>
                  </a:lnTo>
                  <a:lnTo>
                    <a:pt x="341" y="50"/>
                  </a:lnTo>
                  <a:lnTo>
                    <a:pt x="340" y="49"/>
                  </a:lnTo>
                  <a:lnTo>
                    <a:pt x="336" y="49"/>
                  </a:lnTo>
                  <a:lnTo>
                    <a:pt x="335" y="46"/>
                  </a:lnTo>
                  <a:lnTo>
                    <a:pt x="334" y="46"/>
                  </a:lnTo>
                  <a:lnTo>
                    <a:pt x="334" y="45"/>
                  </a:lnTo>
                  <a:lnTo>
                    <a:pt x="333" y="43"/>
                  </a:lnTo>
                  <a:lnTo>
                    <a:pt x="333" y="42"/>
                  </a:lnTo>
                  <a:lnTo>
                    <a:pt x="330" y="42"/>
                  </a:lnTo>
                  <a:lnTo>
                    <a:pt x="328" y="41"/>
                  </a:lnTo>
                  <a:lnTo>
                    <a:pt x="327" y="42"/>
                  </a:lnTo>
                  <a:lnTo>
                    <a:pt x="327" y="43"/>
                  </a:lnTo>
                  <a:lnTo>
                    <a:pt x="328" y="43"/>
                  </a:lnTo>
                  <a:lnTo>
                    <a:pt x="330" y="46"/>
                  </a:lnTo>
                  <a:close/>
                  <a:moveTo>
                    <a:pt x="343" y="50"/>
                  </a:moveTo>
                  <a:lnTo>
                    <a:pt x="344" y="55"/>
                  </a:lnTo>
                  <a:lnTo>
                    <a:pt x="344" y="56"/>
                  </a:lnTo>
                  <a:lnTo>
                    <a:pt x="345" y="56"/>
                  </a:lnTo>
                  <a:lnTo>
                    <a:pt x="345" y="57"/>
                  </a:lnTo>
                  <a:lnTo>
                    <a:pt x="347" y="56"/>
                  </a:lnTo>
                  <a:lnTo>
                    <a:pt x="349" y="52"/>
                  </a:lnTo>
                  <a:lnTo>
                    <a:pt x="350" y="49"/>
                  </a:lnTo>
                  <a:lnTo>
                    <a:pt x="350" y="48"/>
                  </a:lnTo>
                  <a:lnTo>
                    <a:pt x="350" y="47"/>
                  </a:lnTo>
                  <a:lnTo>
                    <a:pt x="347" y="47"/>
                  </a:lnTo>
                  <a:lnTo>
                    <a:pt x="344" y="45"/>
                  </a:lnTo>
                  <a:lnTo>
                    <a:pt x="343" y="43"/>
                  </a:lnTo>
                  <a:lnTo>
                    <a:pt x="340" y="42"/>
                  </a:lnTo>
                  <a:lnTo>
                    <a:pt x="336" y="42"/>
                  </a:lnTo>
                  <a:lnTo>
                    <a:pt x="336" y="43"/>
                  </a:lnTo>
                  <a:lnTo>
                    <a:pt x="336" y="44"/>
                  </a:lnTo>
                  <a:lnTo>
                    <a:pt x="336" y="45"/>
                  </a:lnTo>
                  <a:lnTo>
                    <a:pt x="339" y="46"/>
                  </a:lnTo>
                  <a:lnTo>
                    <a:pt x="339" y="47"/>
                  </a:lnTo>
                  <a:lnTo>
                    <a:pt x="339" y="48"/>
                  </a:lnTo>
                  <a:lnTo>
                    <a:pt x="340" y="49"/>
                  </a:lnTo>
                  <a:lnTo>
                    <a:pt x="342" y="49"/>
                  </a:lnTo>
                  <a:lnTo>
                    <a:pt x="343" y="50"/>
                  </a:lnTo>
                  <a:close/>
                  <a:moveTo>
                    <a:pt x="342" y="33"/>
                  </a:moveTo>
                  <a:lnTo>
                    <a:pt x="343" y="36"/>
                  </a:lnTo>
                  <a:lnTo>
                    <a:pt x="344" y="37"/>
                  </a:lnTo>
                  <a:lnTo>
                    <a:pt x="344" y="39"/>
                  </a:lnTo>
                  <a:lnTo>
                    <a:pt x="349" y="43"/>
                  </a:lnTo>
                  <a:lnTo>
                    <a:pt x="354" y="46"/>
                  </a:lnTo>
                  <a:lnTo>
                    <a:pt x="356" y="46"/>
                  </a:lnTo>
                  <a:lnTo>
                    <a:pt x="356" y="45"/>
                  </a:lnTo>
                  <a:lnTo>
                    <a:pt x="355" y="42"/>
                  </a:lnTo>
                  <a:lnTo>
                    <a:pt x="351" y="39"/>
                  </a:lnTo>
                  <a:lnTo>
                    <a:pt x="347" y="36"/>
                  </a:lnTo>
                  <a:lnTo>
                    <a:pt x="346" y="35"/>
                  </a:lnTo>
                  <a:lnTo>
                    <a:pt x="345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0" y="27"/>
                  </a:lnTo>
                  <a:lnTo>
                    <a:pt x="340" y="26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6" y="26"/>
                  </a:lnTo>
                  <a:lnTo>
                    <a:pt x="335" y="26"/>
                  </a:lnTo>
                  <a:lnTo>
                    <a:pt x="335" y="29"/>
                  </a:lnTo>
                  <a:lnTo>
                    <a:pt x="335" y="30"/>
                  </a:lnTo>
                  <a:lnTo>
                    <a:pt x="335" y="32"/>
                  </a:lnTo>
                  <a:lnTo>
                    <a:pt x="335" y="33"/>
                  </a:lnTo>
                  <a:lnTo>
                    <a:pt x="339" y="33"/>
                  </a:lnTo>
                  <a:lnTo>
                    <a:pt x="342" y="33"/>
                  </a:lnTo>
                  <a:close/>
                  <a:moveTo>
                    <a:pt x="290" y="930"/>
                  </a:moveTo>
                  <a:lnTo>
                    <a:pt x="292" y="930"/>
                  </a:lnTo>
                  <a:lnTo>
                    <a:pt x="290" y="929"/>
                  </a:lnTo>
                  <a:lnTo>
                    <a:pt x="290" y="930"/>
                  </a:lnTo>
                  <a:close/>
                  <a:moveTo>
                    <a:pt x="310" y="927"/>
                  </a:moveTo>
                  <a:lnTo>
                    <a:pt x="309" y="927"/>
                  </a:lnTo>
                  <a:lnTo>
                    <a:pt x="310" y="928"/>
                  </a:lnTo>
                  <a:lnTo>
                    <a:pt x="310" y="927"/>
                  </a:lnTo>
                  <a:close/>
                  <a:moveTo>
                    <a:pt x="288" y="926"/>
                  </a:moveTo>
                  <a:lnTo>
                    <a:pt x="288" y="925"/>
                  </a:lnTo>
                  <a:lnTo>
                    <a:pt x="288" y="924"/>
                  </a:lnTo>
                  <a:lnTo>
                    <a:pt x="287" y="924"/>
                  </a:lnTo>
                  <a:lnTo>
                    <a:pt x="287" y="925"/>
                  </a:lnTo>
                  <a:lnTo>
                    <a:pt x="286" y="925"/>
                  </a:lnTo>
                  <a:lnTo>
                    <a:pt x="286" y="926"/>
                  </a:lnTo>
                  <a:lnTo>
                    <a:pt x="286" y="927"/>
                  </a:lnTo>
                  <a:lnTo>
                    <a:pt x="287" y="927"/>
                  </a:lnTo>
                  <a:lnTo>
                    <a:pt x="287" y="926"/>
                  </a:lnTo>
                  <a:lnTo>
                    <a:pt x="288" y="926"/>
                  </a:lnTo>
                  <a:close/>
                  <a:moveTo>
                    <a:pt x="289" y="924"/>
                  </a:moveTo>
                  <a:lnTo>
                    <a:pt x="289" y="925"/>
                  </a:lnTo>
                  <a:lnTo>
                    <a:pt x="290" y="924"/>
                  </a:lnTo>
                  <a:lnTo>
                    <a:pt x="289" y="924"/>
                  </a:lnTo>
                  <a:close/>
                  <a:moveTo>
                    <a:pt x="275" y="916"/>
                  </a:moveTo>
                  <a:lnTo>
                    <a:pt x="276" y="917"/>
                  </a:lnTo>
                  <a:lnTo>
                    <a:pt x="276" y="916"/>
                  </a:lnTo>
                  <a:lnTo>
                    <a:pt x="276" y="915"/>
                  </a:lnTo>
                  <a:lnTo>
                    <a:pt x="276" y="914"/>
                  </a:lnTo>
                  <a:lnTo>
                    <a:pt x="275" y="914"/>
                  </a:lnTo>
                  <a:lnTo>
                    <a:pt x="275" y="915"/>
                  </a:lnTo>
                  <a:lnTo>
                    <a:pt x="275" y="916"/>
                  </a:lnTo>
                  <a:close/>
                  <a:moveTo>
                    <a:pt x="267" y="915"/>
                  </a:moveTo>
                  <a:lnTo>
                    <a:pt x="267" y="914"/>
                  </a:lnTo>
                  <a:lnTo>
                    <a:pt x="266" y="914"/>
                  </a:lnTo>
                  <a:lnTo>
                    <a:pt x="267" y="915"/>
                  </a:lnTo>
                  <a:close/>
                  <a:moveTo>
                    <a:pt x="278" y="912"/>
                  </a:moveTo>
                  <a:lnTo>
                    <a:pt x="275" y="913"/>
                  </a:lnTo>
                  <a:lnTo>
                    <a:pt x="276" y="913"/>
                  </a:lnTo>
                  <a:lnTo>
                    <a:pt x="278" y="912"/>
                  </a:lnTo>
                  <a:close/>
                  <a:moveTo>
                    <a:pt x="274" y="913"/>
                  </a:moveTo>
                  <a:lnTo>
                    <a:pt x="273" y="914"/>
                  </a:lnTo>
                  <a:lnTo>
                    <a:pt x="272" y="915"/>
                  </a:lnTo>
                  <a:lnTo>
                    <a:pt x="273" y="915"/>
                  </a:lnTo>
                  <a:lnTo>
                    <a:pt x="274" y="915"/>
                  </a:lnTo>
                  <a:lnTo>
                    <a:pt x="274" y="914"/>
                  </a:lnTo>
                  <a:lnTo>
                    <a:pt x="275" y="914"/>
                  </a:lnTo>
                  <a:lnTo>
                    <a:pt x="275" y="913"/>
                  </a:lnTo>
                  <a:lnTo>
                    <a:pt x="274" y="913"/>
                  </a:lnTo>
                  <a:close/>
                  <a:moveTo>
                    <a:pt x="269" y="914"/>
                  </a:moveTo>
                  <a:lnTo>
                    <a:pt x="269" y="913"/>
                  </a:lnTo>
                  <a:lnTo>
                    <a:pt x="267" y="914"/>
                  </a:lnTo>
                  <a:lnTo>
                    <a:pt x="269" y="914"/>
                  </a:lnTo>
                  <a:close/>
                  <a:moveTo>
                    <a:pt x="313" y="913"/>
                  </a:moveTo>
                  <a:lnTo>
                    <a:pt x="315" y="913"/>
                  </a:lnTo>
                  <a:lnTo>
                    <a:pt x="313" y="912"/>
                  </a:lnTo>
                  <a:lnTo>
                    <a:pt x="312" y="913"/>
                  </a:lnTo>
                  <a:lnTo>
                    <a:pt x="313" y="913"/>
                  </a:lnTo>
                  <a:close/>
                  <a:moveTo>
                    <a:pt x="275" y="912"/>
                  </a:moveTo>
                  <a:lnTo>
                    <a:pt x="275" y="911"/>
                  </a:lnTo>
                  <a:lnTo>
                    <a:pt x="274" y="911"/>
                  </a:lnTo>
                  <a:lnTo>
                    <a:pt x="274" y="912"/>
                  </a:lnTo>
                  <a:lnTo>
                    <a:pt x="275" y="912"/>
                  </a:lnTo>
                  <a:close/>
                  <a:moveTo>
                    <a:pt x="278" y="910"/>
                  </a:moveTo>
                  <a:lnTo>
                    <a:pt x="278" y="911"/>
                  </a:lnTo>
                  <a:lnTo>
                    <a:pt x="279" y="911"/>
                  </a:lnTo>
                  <a:lnTo>
                    <a:pt x="279" y="910"/>
                  </a:lnTo>
                  <a:lnTo>
                    <a:pt x="278" y="910"/>
                  </a:lnTo>
                  <a:close/>
                  <a:moveTo>
                    <a:pt x="256" y="908"/>
                  </a:moveTo>
                  <a:lnTo>
                    <a:pt x="255" y="908"/>
                  </a:lnTo>
                  <a:lnTo>
                    <a:pt x="256" y="910"/>
                  </a:lnTo>
                  <a:lnTo>
                    <a:pt x="258" y="908"/>
                  </a:lnTo>
                  <a:lnTo>
                    <a:pt x="256" y="908"/>
                  </a:lnTo>
                  <a:close/>
                  <a:moveTo>
                    <a:pt x="256" y="907"/>
                  </a:moveTo>
                  <a:lnTo>
                    <a:pt x="256" y="906"/>
                  </a:lnTo>
                  <a:lnTo>
                    <a:pt x="255" y="907"/>
                  </a:lnTo>
                  <a:lnTo>
                    <a:pt x="256" y="907"/>
                  </a:lnTo>
                  <a:close/>
                  <a:moveTo>
                    <a:pt x="319" y="895"/>
                  </a:moveTo>
                  <a:lnTo>
                    <a:pt x="318" y="894"/>
                  </a:lnTo>
                  <a:lnTo>
                    <a:pt x="318" y="895"/>
                  </a:lnTo>
                  <a:lnTo>
                    <a:pt x="319" y="895"/>
                  </a:lnTo>
                  <a:close/>
                  <a:moveTo>
                    <a:pt x="317" y="880"/>
                  </a:moveTo>
                  <a:lnTo>
                    <a:pt x="318" y="880"/>
                  </a:lnTo>
                  <a:lnTo>
                    <a:pt x="319" y="880"/>
                  </a:lnTo>
                  <a:lnTo>
                    <a:pt x="319" y="879"/>
                  </a:lnTo>
                  <a:lnTo>
                    <a:pt x="318" y="879"/>
                  </a:lnTo>
                  <a:lnTo>
                    <a:pt x="317" y="879"/>
                  </a:lnTo>
                  <a:lnTo>
                    <a:pt x="317" y="880"/>
                  </a:lnTo>
                  <a:close/>
                  <a:moveTo>
                    <a:pt x="237" y="870"/>
                  </a:moveTo>
                  <a:lnTo>
                    <a:pt x="236" y="871"/>
                  </a:lnTo>
                  <a:lnTo>
                    <a:pt x="236" y="873"/>
                  </a:lnTo>
                  <a:lnTo>
                    <a:pt x="237" y="873"/>
                  </a:lnTo>
                  <a:lnTo>
                    <a:pt x="237" y="871"/>
                  </a:lnTo>
                  <a:lnTo>
                    <a:pt x="237" y="870"/>
                  </a:lnTo>
                  <a:close/>
                  <a:moveTo>
                    <a:pt x="321" y="873"/>
                  </a:moveTo>
                  <a:lnTo>
                    <a:pt x="323" y="873"/>
                  </a:lnTo>
                  <a:lnTo>
                    <a:pt x="323" y="871"/>
                  </a:lnTo>
                  <a:lnTo>
                    <a:pt x="321" y="871"/>
                  </a:lnTo>
                  <a:lnTo>
                    <a:pt x="321" y="873"/>
                  </a:lnTo>
                  <a:close/>
                  <a:moveTo>
                    <a:pt x="326" y="868"/>
                  </a:moveTo>
                  <a:lnTo>
                    <a:pt x="327" y="868"/>
                  </a:lnTo>
                  <a:lnTo>
                    <a:pt x="328" y="867"/>
                  </a:lnTo>
                  <a:lnTo>
                    <a:pt x="328" y="866"/>
                  </a:lnTo>
                  <a:lnTo>
                    <a:pt x="327" y="866"/>
                  </a:lnTo>
                  <a:lnTo>
                    <a:pt x="327" y="867"/>
                  </a:lnTo>
                  <a:lnTo>
                    <a:pt x="326" y="868"/>
                  </a:lnTo>
                  <a:close/>
                  <a:moveTo>
                    <a:pt x="232" y="865"/>
                  </a:moveTo>
                  <a:lnTo>
                    <a:pt x="230" y="865"/>
                  </a:lnTo>
                  <a:lnTo>
                    <a:pt x="232" y="866"/>
                  </a:lnTo>
                  <a:lnTo>
                    <a:pt x="232" y="865"/>
                  </a:lnTo>
                  <a:close/>
                  <a:moveTo>
                    <a:pt x="229" y="864"/>
                  </a:moveTo>
                  <a:lnTo>
                    <a:pt x="230" y="865"/>
                  </a:lnTo>
                  <a:lnTo>
                    <a:pt x="230" y="864"/>
                  </a:lnTo>
                  <a:lnTo>
                    <a:pt x="232" y="864"/>
                  </a:lnTo>
                  <a:lnTo>
                    <a:pt x="230" y="862"/>
                  </a:lnTo>
                  <a:lnTo>
                    <a:pt x="229" y="864"/>
                  </a:lnTo>
                  <a:close/>
                  <a:moveTo>
                    <a:pt x="328" y="864"/>
                  </a:moveTo>
                  <a:lnTo>
                    <a:pt x="329" y="864"/>
                  </a:lnTo>
                  <a:lnTo>
                    <a:pt x="329" y="862"/>
                  </a:lnTo>
                  <a:lnTo>
                    <a:pt x="328" y="861"/>
                  </a:lnTo>
                  <a:lnTo>
                    <a:pt x="328" y="862"/>
                  </a:lnTo>
                  <a:lnTo>
                    <a:pt x="328" y="864"/>
                  </a:lnTo>
                  <a:close/>
                  <a:moveTo>
                    <a:pt x="336" y="850"/>
                  </a:moveTo>
                  <a:lnTo>
                    <a:pt x="336" y="849"/>
                  </a:lnTo>
                  <a:lnTo>
                    <a:pt x="335" y="849"/>
                  </a:lnTo>
                  <a:lnTo>
                    <a:pt x="335" y="850"/>
                  </a:lnTo>
                  <a:lnTo>
                    <a:pt x="336" y="850"/>
                  </a:lnTo>
                  <a:close/>
                  <a:moveTo>
                    <a:pt x="333" y="835"/>
                  </a:moveTo>
                  <a:lnTo>
                    <a:pt x="332" y="836"/>
                  </a:lnTo>
                  <a:lnTo>
                    <a:pt x="332" y="837"/>
                  </a:lnTo>
                  <a:lnTo>
                    <a:pt x="334" y="837"/>
                  </a:lnTo>
                  <a:lnTo>
                    <a:pt x="334" y="836"/>
                  </a:lnTo>
                  <a:lnTo>
                    <a:pt x="333" y="835"/>
                  </a:lnTo>
                  <a:close/>
                  <a:moveTo>
                    <a:pt x="331" y="838"/>
                  </a:moveTo>
                  <a:lnTo>
                    <a:pt x="332" y="838"/>
                  </a:lnTo>
                  <a:lnTo>
                    <a:pt x="332" y="837"/>
                  </a:lnTo>
                  <a:lnTo>
                    <a:pt x="331" y="837"/>
                  </a:lnTo>
                  <a:lnTo>
                    <a:pt x="331" y="838"/>
                  </a:lnTo>
                  <a:close/>
                  <a:moveTo>
                    <a:pt x="335" y="837"/>
                  </a:moveTo>
                  <a:lnTo>
                    <a:pt x="334" y="837"/>
                  </a:lnTo>
                  <a:lnTo>
                    <a:pt x="335" y="838"/>
                  </a:lnTo>
                  <a:lnTo>
                    <a:pt x="335" y="837"/>
                  </a:lnTo>
                  <a:close/>
                  <a:moveTo>
                    <a:pt x="218" y="824"/>
                  </a:moveTo>
                  <a:lnTo>
                    <a:pt x="218" y="823"/>
                  </a:lnTo>
                  <a:lnTo>
                    <a:pt x="217" y="824"/>
                  </a:lnTo>
                  <a:lnTo>
                    <a:pt x="218" y="824"/>
                  </a:lnTo>
                  <a:close/>
                  <a:moveTo>
                    <a:pt x="343" y="816"/>
                  </a:moveTo>
                  <a:lnTo>
                    <a:pt x="342" y="816"/>
                  </a:lnTo>
                  <a:lnTo>
                    <a:pt x="343" y="818"/>
                  </a:lnTo>
                  <a:lnTo>
                    <a:pt x="343" y="816"/>
                  </a:lnTo>
                  <a:close/>
                  <a:moveTo>
                    <a:pt x="208" y="803"/>
                  </a:moveTo>
                  <a:lnTo>
                    <a:pt x="206" y="803"/>
                  </a:lnTo>
                  <a:lnTo>
                    <a:pt x="206" y="804"/>
                  </a:lnTo>
                  <a:lnTo>
                    <a:pt x="206" y="805"/>
                  </a:lnTo>
                  <a:lnTo>
                    <a:pt x="207" y="805"/>
                  </a:lnTo>
                  <a:lnTo>
                    <a:pt x="208" y="805"/>
                  </a:lnTo>
                  <a:lnTo>
                    <a:pt x="209" y="804"/>
                  </a:lnTo>
                  <a:lnTo>
                    <a:pt x="209" y="803"/>
                  </a:lnTo>
                  <a:lnTo>
                    <a:pt x="208" y="803"/>
                  </a:lnTo>
                  <a:close/>
                  <a:moveTo>
                    <a:pt x="372" y="805"/>
                  </a:moveTo>
                  <a:lnTo>
                    <a:pt x="373" y="805"/>
                  </a:lnTo>
                  <a:lnTo>
                    <a:pt x="373" y="804"/>
                  </a:lnTo>
                  <a:lnTo>
                    <a:pt x="372" y="804"/>
                  </a:lnTo>
                  <a:lnTo>
                    <a:pt x="372" y="805"/>
                  </a:lnTo>
                  <a:close/>
                  <a:moveTo>
                    <a:pt x="356" y="804"/>
                  </a:moveTo>
                  <a:lnTo>
                    <a:pt x="356" y="803"/>
                  </a:lnTo>
                  <a:lnTo>
                    <a:pt x="355" y="803"/>
                  </a:lnTo>
                  <a:lnTo>
                    <a:pt x="355" y="804"/>
                  </a:lnTo>
                  <a:lnTo>
                    <a:pt x="356" y="804"/>
                  </a:lnTo>
                  <a:close/>
                  <a:moveTo>
                    <a:pt x="370" y="800"/>
                  </a:moveTo>
                  <a:lnTo>
                    <a:pt x="369" y="800"/>
                  </a:lnTo>
                  <a:lnTo>
                    <a:pt x="370" y="801"/>
                  </a:lnTo>
                  <a:lnTo>
                    <a:pt x="370" y="800"/>
                  </a:lnTo>
                  <a:close/>
                  <a:moveTo>
                    <a:pt x="379" y="799"/>
                  </a:moveTo>
                  <a:lnTo>
                    <a:pt x="380" y="799"/>
                  </a:lnTo>
                  <a:lnTo>
                    <a:pt x="380" y="798"/>
                  </a:lnTo>
                  <a:lnTo>
                    <a:pt x="379" y="798"/>
                  </a:lnTo>
                  <a:lnTo>
                    <a:pt x="379" y="799"/>
                  </a:lnTo>
                  <a:close/>
                  <a:moveTo>
                    <a:pt x="381" y="798"/>
                  </a:moveTo>
                  <a:lnTo>
                    <a:pt x="380" y="796"/>
                  </a:lnTo>
                  <a:lnTo>
                    <a:pt x="380" y="798"/>
                  </a:lnTo>
                  <a:lnTo>
                    <a:pt x="381" y="798"/>
                  </a:lnTo>
                  <a:close/>
                  <a:moveTo>
                    <a:pt x="385" y="791"/>
                  </a:moveTo>
                  <a:lnTo>
                    <a:pt x="386" y="792"/>
                  </a:lnTo>
                  <a:lnTo>
                    <a:pt x="387" y="792"/>
                  </a:lnTo>
                  <a:lnTo>
                    <a:pt x="387" y="791"/>
                  </a:lnTo>
                  <a:lnTo>
                    <a:pt x="386" y="791"/>
                  </a:lnTo>
                  <a:lnTo>
                    <a:pt x="385" y="791"/>
                  </a:lnTo>
                  <a:close/>
                  <a:moveTo>
                    <a:pt x="390" y="789"/>
                  </a:moveTo>
                  <a:lnTo>
                    <a:pt x="390" y="788"/>
                  </a:lnTo>
                  <a:lnTo>
                    <a:pt x="389" y="788"/>
                  </a:lnTo>
                  <a:lnTo>
                    <a:pt x="388" y="789"/>
                  </a:lnTo>
                  <a:lnTo>
                    <a:pt x="389" y="789"/>
                  </a:lnTo>
                  <a:lnTo>
                    <a:pt x="390" y="789"/>
                  </a:lnTo>
                  <a:close/>
                  <a:moveTo>
                    <a:pt x="402" y="779"/>
                  </a:moveTo>
                  <a:lnTo>
                    <a:pt x="402" y="778"/>
                  </a:lnTo>
                  <a:lnTo>
                    <a:pt x="401" y="778"/>
                  </a:lnTo>
                  <a:lnTo>
                    <a:pt x="401" y="779"/>
                  </a:lnTo>
                  <a:lnTo>
                    <a:pt x="402" y="779"/>
                  </a:lnTo>
                  <a:close/>
                  <a:moveTo>
                    <a:pt x="401" y="777"/>
                  </a:moveTo>
                  <a:lnTo>
                    <a:pt x="400" y="777"/>
                  </a:lnTo>
                  <a:lnTo>
                    <a:pt x="401" y="778"/>
                  </a:lnTo>
                  <a:lnTo>
                    <a:pt x="401" y="777"/>
                  </a:lnTo>
                  <a:close/>
                  <a:moveTo>
                    <a:pt x="207" y="773"/>
                  </a:moveTo>
                  <a:lnTo>
                    <a:pt x="207" y="774"/>
                  </a:lnTo>
                  <a:lnTo>
                    <a:pt x="207" y="775"/>
                  </a:lnTo>
                  <a:lnTo>
                    <a:pt x="208" y="773"/>
                  </a:lnTo>
                  <a:lnTo>
                    <a:pt x="207" y="773"/>
                  </a:lnTo>
                  <a:close/>
                  <a:moveTo>
                    <a:pt x="209" y="773"/>
                  </a:moveTo>
                  <a:lnTo>
                    <a:pt x="209" y="774"/>
                  </a:lnTo>
                  <a:lnTo>
                    <a:pt x="210" y="773"/>
                  </a:lnTo>
                  <a:lnTo>
                    <a:pt x="209" y="773"/>
                  </a:lnTo>
                  <a:close/>
                  <a:moveTo>
                    <a:pt x="411" y="761"/>
                  </a:moveTo>
                  <a:lnTo>
                    <a:pt x="412" y="759"/>
                  </a:lnTo>
                  <a:lnTo>
                    <a:pt x="412" y="758"/>
                  </a:lnTo>
                  <a:lnTo>
                    <a:pt x="411" y="758"/>
                  </a:lnTo>
                  <a:lnTo>
                    <a:pt x="411" y="759"/>
                  </a:lnTo>
                  <a:lnTo>
                    <a:pt x="411" y="761"/>
                  </a:lnTo>
                  <a:close/>
                  <a:moveTo>
                    <a:pt x="202" y="750"/>
                  </a:moveTo>
                  <a:lnTo>
                    <a:pt x="202" y="751"/>
                  </a:lnTo>
                  <a:lnTo>
                    <a:pt x="203" y="750"/>
                  </a:lnTo>
                  <a:lnTo>
                    <a:pt x="202" y="750"/>
                  </a:lnTo>
                  <a:close/>
                  <a:moveTo>
                    <a:pt x="209" y="747"/>
                  </a:moveTo>
                  <a:lnTo>
                    <a:pt x="210" y="748"/>
                  </a:lnTo>
                  <a:lnTo>
                    <a:pt x="213" y="747"/>
                  </a:lnTo>
                  <a:lnTo>
                    <a:pt x="212" y="747"/>
                  </a:lnTo>
                  <a:lnTo>
                    <a:pt x="209" y="747"/>
                  </a:lnTo>
                  <a:close/>
                  <a:moveTo>
                    <a:pt x="224" y="747"/>
                  </a:moveTo>
                  <a:lnTo>
                    <a:pt x="222" y="748"/>
                  </a:lnTo>
                  <a:lnTo>
                    <a:pt x="224" y="748"/>
                  </a:lnTo>
                  <a:lnTo>
                    <a:pt x="224" y="747"/>
                  </a:lnTo>
                  <a:close/>
                  <a:moveTo>
                    <a:pt x="205" y="735"/>
                  </a:moveTo>
                  <a:lnTo>
                    <a:pt x="204" y="738"/>
                  </a:lnTo>
                  <a:lnTo>
                    <a:pt x="205" y="738"/>
                  </a:lnTo>
                  <a:lnTo>
                    <a:pt x="206" y="738"/>
                  </a:lnTo>
                  <a:lnTo>
                    <a:pt x="206" y="735"/>
                  </a:lnTo>
                  <a:lnTo>
                    <a:pt x="205" y="735"/>
                  </a:lnTo>
                  <a:close/>
                  <a:moveTo>
                    <a:pt x="447" y="734"/>
                  </a:moveTo>
                  <a:lnTo>
                    <a:pt x="446" y="734"/>
                  </a:lnTo>
                  <a:lnTo>
                    <a:pt x="446" y="735"/>
                  </a:lnTo>
                  <a:lnTo>
                    <a:pt x="447" y="738"/>
                  </a:lnTo>
                  <a:lnTo>
                    <a:pt x="448" y="738"/>
                  </a:lnTo>
                  <a:lnTo>
                    <a:pt x="448" y="735"/>
                  </a:lnTo>
                  <a:lnTo>
                    <a:pt x="449" y="735"/>
                  </a:lnTo>
                  <a:lnTo>
                    <a:pt x="449" y="734"/>
                  </a:lnTo>
                  <a:lnTo>
                    <a:pt x="448" y="734"/>
                  </a:lnTo>
                  <a:lnTo>
                    <a:pt x="447" y="734"/>
                  </a:lnTo>
                  <a:close/>
                  <a:moveTo>
                    <a:pt x="207" y="728"/>
                  </a:moveTo>
                  <a:lnTo>
                    <a:pt x="208" y="729"/>
                  </a:lnTo>
                  <a:lnTo>
                    <a:pt x="208" y="728"/>
                  </a:lnTo>
                  <a:lnTo>
                    <a:pt x="207" y="728"/>
                  </a:lnTo>
                  <a:close/>
                  <a:moveTo>
                    <a:pt x="219" y="724"/>
                  </a:moveTo>
                  <a:lnTo>
                    <a:pt x="218" y="724"/>
                  </a:lnTo>
                  <a:lnTo>
                    <a:pt x="218" y="725"/>
                  </a:lnTo>
                  <a:lnTo>
                    <a:pt x="219" y="724"/>
                  </a:lnTo>
                  <a:close/>
                  <a:moveTo>
                    <a:pt x="220" y="723"/>
                  </a:moveTo>
                  <a:lnTo>
                    <a:pt x="219" y="723"/>
                  </a:lnTo>
                  <a:lnTo>
                    <a:pt x="219" y="724"/>
                  </a:lnTo>
                  <a:lnTo>
                    <a:pt x="220" y="724"/>
                  </a:lnTo>
                  <a:lnTo>
                    <a:pt x="220" y="723"/>
                  </a:lnTo>
                  <a:close/>
                  <a:moveTo>
                    <a:pt x="209" y="722"/>
                  </a:moveTo>
                  <a:lnTo>
                    <a:pt x="209" y="723"/>
                  </a:lnTo>
                  <a:lnTo>
                    <a:pt x="210" y="722"/>
                  </a:lnTo>
                  <a:lnTo>
                    <a:pt x="209" y="722"/>
                  </a:lnTo>
                  <a:close/>
                  <a:moveTo>
                    <a:pt x="227" y="722"/>
                  </a:moveTo>
                  <a:lnTo>
                    <a:pt x="228" y="723"/>
                  </a:lnTo>
                  <a:lnTo>
                    <a:pt x="228" y="722"/>
                  </a:lnTo>
                  <a:lnTo>
                    <a:pt x="227" y="722"/>
                  </a:lnTo>
                  <a:close/>
                  <a:moveTo>
                    <a:pt x="235" y="713"/>
                  </a:moveTo>
                  <a:lnTo>
                    <a:pt x="236" y="713"/>
                  </a:lnTo>
                  <a:lnTo>
                    <a:pt x="235" y="712"/>
                  </a:lnTo>
                  <a:lnTo>
                    <a:pt x="235" y="713"/>
                  </a:lnTo>
                  <a:close/>
                  <a:moveTo>
                    <a:pt x="493" y="713"/>
                  </a:moveTo>
                  <a:lnTo>
                    <a:pt x="492" y="712"/>
                  </a:lnTo>
                  <a:lnTo>
                    <a:pt x="491" y="713"/>
                  </a:lnTo>
                  <a:lnTo>
                    <a:pt x="493" y="713"/>
                  </a:lnTo>
                  <a:close/>
                  <a:moveTo>
                    <a:pt x="191" y="672"/>
                  </a:moveTo>
                  <a:lnTo>
                    <a:pt x="191" y="671"/>
                  </a:lnTo>
                  <a:lnTo>
                    <a:pt x="190" y="670"/>
                  </a:lnTo>
                  <a:lnTo>
                    <a:pt x="187" y="668"/>
                  </a:lnTo>
                  <a:lnTo>
                    <a:pt x="187" y="670"/>
                  </a:lnTo>
                  <a:lnTo>
                    <a:pt x="187" y="671"/>
                  </a:lnTo>
                  <a:lnTo>
                    <a:pt x="189" y="672"/>
                  </a:lnTo>
                  <a:lnTo>
                    <a:pt x="191" y="672"/>
                  </a:lnTo>
                  <a:close/>
                  <a:moveTo>
                    <a:pt x="191" y="664"/>
                  </a:moveTo>
                  <a:lnTo>
                    <a:pt x="192" y="664"/>
                  </a:lnTo>
                  <a:lnTo>
                    <a:pt x="192" y="663"/>
                  </a:lnTo>
                  <a:lnTo>
                    <a:pt x="191" y="663"/>
                  </a:lnTo>
                  <a:lnTo>
                    <a:pt x="191" y="664"/>
                  </a:lnTo>
                  <a:close/>
                  <a:moveTo>
                    <a:pt x="472" y="656"/>
                  </a:moveTo>
                  <a:lnTo>
                    <a:pt x="473" y="656"/>
                  </a:lnTo>
                  <a:lnTo>
                    <a:pt x="473" y="655"/>
                  </a:lnTo>
                  <a:lnTo>
                    <a:pt x="471" y="655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6"/>
                  </a:lnTo>
                  <a:lnTo>
                    <a:pt x="469" y="658"/>
                  </a:lnTo>
                  <a:lnTo>
                    <a:pt x="469" y="659"/>
                  </a:lnTo>
                  <a:lnTo>
                    <a:pt x="469" y="660"/>
                  </a:lnTo>
                  <a:lnTo>
                    <a:pt x="470" y="660"/>
                  </a:lnTo>
                  <a:lnTo>
                    <a:pt x="471" y="659"/>
                  </a:lnTo>
                  <a:lnTo>
                    <a:pt x="472" y="659"/>
                  </a:lnTo>
                  <a:lnTo>
                    <a:pt x="472" y="658"/>
                  </a:lnTo>
                  <a:lnTo>
                    <a:pt x="472" y="656"/>
                  </a:lnTo>
                  <a:close/>
                  <a:moveTo>
                    <a:pt x="533" y="653"/>
                  </a:moveTo>
                  <a:lnTo>
                    <a:pt x="532" y="654"/>
                  </a:lnTo>
                  <a:lnTo>
                    <a:pt x="533" y="654"/>
                  </a:lnTo>
                  <a:lnTo>
                    <a:pt x="533" y="653"/>
                  </a:lnTo>
                  <a:close/>
                  <a:moveTo>
                    <a:pt x="494" y="651"/>
                  </a:moveTo>
                  <a:lnTo>
                    <a:pt x="494" y="650"/>
                  </a:lnTo>
                  <a:lnTo>
                    <a:pt x="493" y="650"/>
                  </a:lnTo>
                  <a:lnTo>
                    <a:pt x="493" y="651"/>
                  </a:lnTo>
                  <a:lnTo>
                    <a:pt x="494" y="652"/>
                  </a:lnTo>
                  <a:lnTo>
                    <a:pt x="494" y="651"/>
                  </a:lnTo>
                  <a:close/>
                  <a:moveTo>
                    <a:pt x="492" y="649"/>
                  </a:moveTo>
                  <a:lnTo>
                    <a:pt x="492" y="650"/>
                  </a:lnTo>
                  <a:lnTo>
                    <a:pt x="493" y="650"/>
                  </a:lnTo>
                  <a:lnTo>
                    <a:pt x="493" y="649"/>
                  </a:lnTo>
                  <a:lnTo>
                    <a:pt x="492" y="649"/>
                  </a:lnTo>
                  <a:close/>
                  <a:moveTo>
                    <a:pt x="529" y="637"/>
                  </a:moveTo>
                  <a:lnTo>
                    <a:pt x="529" y="638"/>
                  </a:lnTo>
                  <a:lnTo>
                    <a:pt x="530" y="637"/>
                  </a:lnTo>
                  <a:lnTo>
                    <a:pt x="529" y="637"/>
                  </a:lnTo>
                  <a:close/>
                  <a:moveTo>
                    <a:pt x="205" y="636"/>
                  </a:moveTo>
                  <a:lnTo>
                    <a:pt x="206" y="636"/>
                  </a:lnTo>
                  <a:lnTo>
                    <a:pt x="207" y="636"/>
                  </a:lnTo>
                  <a:lnTo>
                    <a:pt x="207" y="635"/>
                  </a:lnTo>
                  <a:lnTo>
                    <a:pt x="207" y="633"/>
                  </a:lnTo>
                  <a:lnTo>
                    <a:pt x="208" y="633"/>
                  </a:lnTo>
                  <a:lnTo>
                    <a:pt x="209" y="632"/>
                  </a:lnTo>
                  <a:lnTo>
                    <a:pt x="210" y="631"/>
                  </a:lnTo>
                  <a:lnTo>
                    <a:pt x="208" y="631"/>
                  </a:lnTo>
                  <a:lnTo>
                    <a:pt x="207" y="631"/>
                  </a:lnTo>
                  <a:lnTo>
                    <a:pt x="206" y="631"/>
                  </a:lnTo>
                  <a:lnTo>
                    <a:pt x="204" y="631"/>
                  </a:lnTo>
                  <a:lnTo>
                    <a:pt x="203" y="631"/>
                  </a:lnTo>
                  <a:lnTo>
                    <a:pt x="204" y="632"/>
                  </a:lnTo>
                  <a:lnTo>
                    <a:pt x="204" y="635"/>
                  </a:lnTo>
                  <a:lnTo>
                    <a:pt x="205" y="636"/>
                  </a:lnTo>
                  <a:close/>
                  <a:moveTo>
                    <a:pt x="181" y="622"/>
                  </a:moveTo>
                  <a:lnTo>
                    <a:pt x="180" y="622"/>
                  </a:lnTo>
                  <a:lnTo>
                    <a:pt x="179" y="624"/>
                  </a:lnTo>
                  <a:lnTo>
                    <a:pt x="180" y="625"/>
                  </a:lnTo>
                  <a:lnTo>
                    <a:pt x="181" y="626"/>
                  </a:lnTo>
                  <a:lnTo>
                    <a:pt x="182" y="625"/>
                  </a:lnTo>
                  <a:lnTo>
                    <a:pt x="183" y="624"/>
                  </a:lnTo>
                  <a:lnTo>
                    <a:pt x="182" y="622"/>
                  </a:lnTo>
                  <a:lnTo>
                    <a:pt x="181" y="622"/>
                  </a:lnTo>
                  <a:close/>
                  <a:moveTo>
                    <a:pt x="181" y="602"/>
                  </a:moveTo>
                  <a:lnTo>
                    <a:pt x="182" y="601"/>
                  </a:lnTo>
                  <a:lnTo>
                    <a:pt x="182" y="598"/>
                  </a:lnTo>
                  <a:lnTo>
                    <a:pt x="181" y="601"/>
                  </a:lnTo>
                  <a:lnTo>
                    <a:pt x="181" y="602"/>
                  </a:lnTo>
                  <a:close/>
                  <a:moveTo>
                    <a:pt x="189" y="597"/>
                  </a:moveTo>
                  <a:lnTo>
                    <a:pt x="190" y="597"/>
                  </a:lnTo>
                  <a:lnTo>
                    <a:pt x="189" y="596"/>
                  </a:lnTo>
                  <a:lnTo>
                    <a:pt x="189" y="597"/>
                  </a:lnTo>
                  <a:close/>
                  <a:moveTo>
                    <a:pt x="534" y="581"/>
                  </a:moveTo>
                  <a:lnTo>
                    <a:pt x="534" y="582"/>
                  </a:lnTo>
                  <a:lnTo>
                    <a:pt x="536" y="582"/>
                  </a:lnTo>
                  <a:lnTo>
                    <a:pt x="537" y="581"/>
                  </a:lnTo>
                  <a:lnTo>
                    <a:pt x="537" y="580"/>
                  </a:lnTo>
                  <a:lnTo>
                    <a:pt x="536" y="580"/>
                  </a:lnTo>
                  <a:lnTo>
                    <a:pt x="534" y="581"/>
                  </a:lnTo>
                  <a:close/>
                  <a:moveTo>
                    <a:pt x="180" y="572"/>
                  </a:moveTo>
                  <a:lnTo>
                    <a:pt x="181" y="572"/>
                  </a:lnTo>
                  <a:lnTo>
                    <a:pt x="181" y="571"/>
                  </a:lnTo>
                  <a:lnTo>
                    <a:pt x="182" y="571"/>
                  </a:lnTo>
                  <a:lnTo>
                    <a:pt x="182" y="570"/>
                  </a:lnTo>
                  <a:lnTo>
                    <a:pt x="181" y="570"/>
                  </a:lnTo>
                  <a:lnTo>
                    <a:pt x="180" y="571"/>
                  </a:lnTo>
                  <a:lnTo>
                    <a:pt x="180" y="572"/>
                  </a:lnTo>
                  <a:close/>
                  <a:moveTo>
                    <a:pt x="175" y="565"/>
                  </a:moveTo>
                  <a:lnTo>
                    <a:pt x="176" y="565"/>
                  </a:lnTo>
                  <a:lnTo>
                    <a:pt x="176" y="564"/>
                  </a:lnTo>
                  <a:lnTo>
                    <a:pt x="175" y="565"/>
                  </a:lnTo>
                  <a:close/>
                  <a:moveTo>
                    <a:pt x="176" y="561"/>
                  </a:moveTo>
                  <a:lnTo>
                    <a:pt x="178" y="560"/>
                  </a:lnTo>
                  <a:lnTo>
                    <a:pt x="176" y="560"/>
                  </a:lnTo>
                  <a:lnTo>
                    <a:pt x="176" y="561"/>
                  </a:lnTo>
                  <a:close/>
                  <a:moveTo>
                    <a:pt x="169" y="536"/>
                  </a:moveTo>
                  <a:lnTo>
                    <a:pt x="170" y="536"/>
                  </a:lnTo>
                  <a:lnTo>
                    <a:pt x="169" y="535"/>
                  </a:lnTo>
                  <a:lnTo>
                    <a:pt x="169" y="536"/>
                  </a:lnTo>
                  <a:close/>
                  <a:moveTo>
                    <a:pt x="166" y="530"/>
                  </a:moveTo>
                  <a:lnTo>
                    <a:pt x="169" y="530"/>
                  </a:lnTo>
                  <a:lnTo>
                    <a:pt x="172" y="530"/>
                  </a:lnTo>
                  <a:lnTo>
                    <a:pt x="172" y="529"/>
                  </a:lnTo>
                  <a:lnTo>
                    <a:pt x="170" y="528"/>
                  </a:lnTo>
                  <a:lnTo>
                    <a:pt x="169" y="528"/>
                  </a:lnTo>
                  <a:lnTo>
                    <a:pt x="168" y="528"/>
                  </a:lnTo>
                  <a:lnTo>
                    <a:pt x="164" y="529"/>
                  </a:lnTo>
                  <a:lnTo>
                    <a:pt x="161" y="530"/>
                  </a:lnTo>
                  <a:lnTo>
                    <a:pt x="164" y="531"/>
                  </a:lnTo>
                  <a:lnTo>
                    <a:pt x="166" y="530"/>
                  </a:lnTo>
                  <a:close/>
                  <a:moveTo>
                    <a:pt x="573" y="513"/>
                  </a:moveTo>
                  <a:lnTo>
                    <a:pt x="574" y="513"/>
                  </a:lnTo>
                  <a:lnTo>
                    <a:pt x="574" y="512"/>
                  </a:lnTo>
                  <a:lnTo>
                    <a:pt x="573" y="512"/>
                  </a:lnTo>
                  <a:lnTo>
                    <a:pt x="573" y="513"/>
                  </a:lnTo>
                  <a:close/>
                  <a:moveTo>
                    <a:pt x="541" y="431"/>
                  </a:moveTo>
                  <a:lnTo>
                    <a:pt x="540" y="432"/>
                  </a:lnTo>
                  <a:lnTo>
                    <a:pt x="541" y="432"/>
                  </a:lnTo>
                  <a:lnTo>
                    <a:pt x="541" y="431"/>
                  </a:lnTo>
                  <a:close/>
                  <a:moveTo>
                    <a:pt x="571" y="395"/>
                  </a:moveTo>
                  <a:lnTo>
                    <a:pt x="572" y="393"/>
                  </a:lnTo>
                  <a:lnTo>
                    <a:pt x="572" y="392"/>
                  </a:lnTo>
                  <a:lnTo>
                    <a:pt x="573" y="390"/>
                  </a:lnTo>
                  <a:lnTo>
                    <a:pt x="573" y="388"/>
                  </a:lnTo>
                  <a:lnTo>
                    <a:pt x="573" y="386"/>
                  </a:lnTo>
                  <a:lnTo>
                    <a:pt x="573" y="385"/>
                  </a:lnTo>
                  <a:lnTo>
                    <a:pt x="573" y="382"/>
                  </a:lnTo>
                  <a:lnTo>
                    <a:pt x="572" y="382"/>
                  </a:lnTo>
                  <a:lnTo>
                    <a:pt x="571" y="382"/>
                  </a:lnTo>
                  <a:lnTo>
                    <a:pt x="571" y="384"/>
                  </a:lnTo>
                  <a:lnTo>
                    <a:pt x="570" y="385"/>
                  </a:lnTo>
                  <a:lnTo>
                    <a:pt x="570" y="388"/>
                  </a:lnTo>
                  <a:lnTo>
                    <a:pt x="570" y="389"/>
                  </a:lnTo>
                  <a:lnTo>
                    <a:pt x="569" y="390"/>
                  </a:lnTo>
                  <a:lnTo>
                    <a:pt x="568" y="393"/>
                  </a:lnTo>
                  <a:lnTo>
                    <a:pt x="568" y="395"/>
                  </a:lnTo>
                  <a:lnTo>
                    <a:pt x="570" y="395"/>
                  </a:lnTo>
                  <a:lnTo>
                    <a:pt x="571" y="395"/>
                  </a:lnTo>
                  <a:close/>
                  <a:moveTo>
                    <a:pt x="536" y="379"/>
                  </a:moveTo>
                  <a:lnTo>
                    <a:pt x="536" y="380"/>
                  </a:lnTo>
                  <a:lnTo>
                    <a:pt x="534" y="381"/>
                  </a:lnTo>
                  <a:lnTo>
                    <a:pt x="534" y="382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7" y="382"/>
                  </a:lnTo>
                  <a:lnTo>
                    <a:pt x="537" y="381"/>
                  </a:lnTo>
                  <a:lnTo>
                    <a:pt x="537" y="380"/>
                  </a:lnTo>
                  <a:lnTo>
                    <a:pt x="537" y="379"/>
                  </a:lnTo>
                  <a:lnTo>
                    <a:pt x="538" y="378"/>
                  </a:lnTo>
                  <a:lnTo>
                    <a:pt x="538" y="377"/>
                  </a:lnTo>
                  <a:lnTo>
                    <a:pt x="537" y="378"/>
                  </a:lnTo>
                  <a:lnTo>
                    <a:pt x="536" y="379"/>
                  </a:lnTo>
                  <a:close/>
                  <a:moveTo>
                    <a:pt x="558" y="376"/>
                  </a:moveTo>
                  <a:lnTo>
                    <a:pt x="558" y="377"/>
                  </a:lnTo>
                  <a:lnTo>
                    <a:pt x="558" y="378"/>
                  </a:lnTo>
                  <a:lnTo>
                    <a:pt x="558" y="379"/>
                  </a:lnTo>
                  <a:lnTo>
                    <a:pt x="558" y="380"/>
                  </a:lnTo>
                  <a:lnTo>
                    <a:pt x="560" y="375"/>
                  </a:lnTo>
                  <a:lnTo>
                    <a:pt x="560" y="374"/>
                  </a:lnTo>
                  <a:lnTo>
                    <a:pt x="560" y="373"/>
                  </a:lnTo>
                  <a:lnTo>
                    <a:pt x="560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7" y="373"/>
                  </a:lnTo>
                  <a:lnTo>
                    <a:pt x="558" y="374"/>
                  </a:lnTo>
                  <a:lnTo>
                    <a:pt x="558" y="375"/>
                  </a:lnTo>
                  <a:lnTo>
                    <a:pt x="558" y="376"/>
                  </a:lnTo>
                  <a:close/>
                  <a:moveTo>
                    <a:pt x="560" y="369"/>
                  </a:moveTo>
                  <a:lnTo>
                    <a:pt x="560" y="370"/>
                  </a:lnTo>
                  <a:lnTo>
                    <a:pt x="561" y="369"/>
                  </a:lnTo>
                  <a:lnTo>
                    <a:pt x="560" y="369"/>
                  </a:lnTo>
                  <a:close/>
                  <a:moveTo>
                    <a:pt x="544" y="364"/>
                  </a:moveTo>
                  <a:lnTo>
                    <a:pt x="544" y="365"/>
                  </a:lnTo>
                  <a:lnTo>
                    <a:pt x="543" y="367"/>
                  </a:lnTo>
                  <a:lnTo>
                    <a:pt x="541" y="367"/>
                  </a:lnTo>
                  <a:lnTo>
                    <a:pt x="540" y="368"/>
                  </a:lnTo>
                  <a:lnTo>
                    <a:pt x="543" y="369"/>
                  </a:lnTo>
                  <a:lnTo>
                    <a:pt x="545" y="370"/>
                  </a:lnTo>
                  <a:lnTo>
                    <a:pt x="545" y="369"/>
                  </a:lnTo>
                  <a:lnTo>
                    <a:pt x="546" y="368"/>
                  </a:lnTo>
                  <a:lnTo>
                    <a:pt x="546" y="367"/>
                  </a:lnTo>
                  <a:lnTo>
                    <a:pt x="545" y="366"/>
                  </a:lnTo>
                  <a:lnTo>
                    <a:pt x="545" y="365"/>
                  </a:lnTo>
                  <a:lnTo>
                    <a:pt x="544" y="364"/>
                  </a:lnTo>
                  <a:close/>
                  <a:moveTo>
                    <a:pt x="0" y="367"/>
                  </a:moveTo>
                  <a:lnTo>
                    <a:pt x="0" y="368"/>
                  </a:lnTo>
                  <a:lnTo>
                    <a:pt x="1" y="368"/>
                  </a:lnTo>
                  <a:lnTo>
                    <a:pt x="1" y="367"/>
                  </a:lnTo>
                  <a:lnTo>
                    <a:pt x="0" y="367"/>
                  </a:lnTo>
                  <a:close/>
                  <a:moveTo>
                    <a:pt x="559" y="361"/>
                  </a:moveTo>
                  <a:lnTo>
                    <a:pt x="560" y="361"/>
                  </a:lnTo>
                  <a:lnTo>
                    <a:pt x="560" y="359"/>
                  </a:lnTo>
                  <a:lnTo>
                    <a:pt x="560" y="358"/>
                  </a:lnTo>
                  <a:lnTo>
                    <a:pt x="560" y="356"/>
                  </a:lnTo>
                  <a:lnTo>
                    <a:pt x="560" y="354"/>
                  </a:lnTo>
                  <a:lnTo>
                    <a:pt x="560" y="353"/>
                  </a:lnTo>
                  <a:lnTo>
                    <a:pt x="557" y="358"/>
                  </a:lnTo>
                  <a:lnTo>
                    <a:pt x="557" y="359"/>
                  </a:lnTo>
                  <a:lnTo>
                    <a:pt x="557" y="361"/>
                  </a:lnTo>
                  <a:lnTo>
                    <a:pt x="557" y="362"/>
                  </a:lnTo>
                  <a:lnTo>
                    <a:pt x="557" y="363"/>
                  </a:lnTo>
                  <a:lnTo>
                    <a:pt x="557" y="364"/>
                  </a:lnTo>
                  <a:lnTo>
                    <a:pt x="557" y="365"/>
                  </a:lnTo>
                  <a:lnTo>
                    <a:pt x="559" y="367"/>
                  </a:lnTo>
                  <a:lnTo>
                    <a:pt x="560" y="366"/>
                  </a:lnTo>
                  <a:lnTo>
                    <a:pt x="560" y="365"/>
                  </a:lnTo>
                  <a:lnTo>
                    <a:pt x="559" y="363"/>
                  </a:lnTo>
                  <a:lnTo>
                    <a:pt x="559" y="362"/>
                  </a:lnTo>
                  <a:lnTo>
                    <a:pt x="559" y="361"/>
                  </a:lnTo>
                  <a:close/>
                  <a:moveTo>
                    <a:pt x="568" y="345"/>
                  </a:moveTo>
                  <a:lnTo>
                    <a:pt x="567" y="344"/>
                  </a:lnTo>
                  <a:lnTo>
                    <a:pt x="564" y="345"/>
                  </a:lnTo>
                  <a:lnTo>
                    <a:pt x="564" y="346"/>
                  </a:lnTo>
                  <a:lnTo>
                    <a:pt x="563" y="347"/>
                  </a:lnTo>
                  <a:lnTo>
                    <a:pt x="563" y="348"/>
                  </a:lnTo>
                  <a:lnTo>
                    <a:pt x="562" y="348"/>
                  </a:lnTo>
                  <a:lnTo>
                    <a:pt x="563" y="350"/>
                  </a:lnTo>
                  <a:lnTo>
                    <a:pt x="564" y="350"/>
                  </a:lnTo>
                  <a:lnTo>
                    <a:pt x="564" y="348"/>
                  </a:lnTo>
                  <a:lnTo>
                    <a:pt x="567" y="347"/>
                  </a:lnTo>
                  <a:lnTo>
                    <a:pt x="568" y="346"/>
                  </a:lnTo>
                  <a:lnTo>
                    <a:pt x="568" y="345"/>
                  </a:lnTo>
                  <a:close/>
                  <a:moveTo>
                    <a:pt x="570" y="339"/>
                  </a:moveTo>
                  <a:lnTo>
                    <a:pt x="570" y="338"/>
                  </a:lnTo>
                  <a:lnTo>
                    <a:pt x="570" y="336"/>
                  </a:lnTo>
                  <a:lnTo>
                    <a:pt x="570" y="335"/>
                  </a:lnTo>
                  <a:lnTo>
                    <a:pt x="569" y="334"/>
                  </a:lnTo>
                  <a:lnTo>
                    <a:pt x="568" y="335"/>
                  </a:lnTo>
                  <a:lnTo>
                    <a:pt x="568" y="336"/>
                  </a:lnTo>
                  <a:lnTo>
                    <a:pt x="568" y="338"/>
                  </a:lnTo>
                  <a:lnTo>
                    <a:pt x="568" y="339"/>
                  </a:lnTo>
                  <a:lnTo>
                    <a:pt x="568" y="340"/>
                  </a:lnTo>
                  <a:lnTo>
                    <a:pt x="568" y="341"/>
                  </a:lnTo>
                  <a:lnTo>
                    <a:pt x="569" y="340"/>
                  </a:lnTo>
                  <a:lnTo>
                    <a:pt x="570" y="339"/>
                  </a:lnTo>
                  <a:close/>
                  <a:moveTo>
                    <a:pt x="561" y="261"/>
                  </a:moveTo>
                  <a:lnTo>
                    <a:pt x="562" y="261"/>
                  </a:lnTo>
                  <a:lnTo>
                    <a:pt x="562" y="260"/>
                  </a:lnTo>
                  <a:lnTo>
                    <a:pt x="558" y="255"/>
                  </a:lnTo>
                  <a:lnTo>
                    <a:pt x="556" y="255"/>
                  </a:lnTo>
                  <a:lnTo>
                    <a:pt x="555" y="256"/>
                  </a:lnTo>
                  <a:lnTo>
                    <a:pt x="553" y="258"/>
                  </a:lnTo>
                  <a:lnTo>
                    <a:pt x="553" y="259"/>
                  </a:lnTo>
                  <a:lnTo>
                    <a:pt x="553" y="260"/>
                  </a:lnTo>
                  <a:lnTo>
                    <a:pt x="553" y="261"/>
                  </a:lnTo>
                  <a:lnTo>
                    <a:pt x="553" y="262"/>
                  </a:lnTo>
                  <a:lnTo>
                    <a:pt x="553" y="263"/>
                  </a:lnTo>
                  <a:lnTo>
                    <a:pt x="552" y="264"/>
                  </a:lnTo>
                  <a:lnTo>
                    <a:pt x="552" y="267"/>
                  </a:lnTo>
                  <a:lnTo>
                    <a:pt x="553" y="267"/>
                  </a:lnTo>
                  <a:lnTo>
                    <a:pt x="555" y="266"/>
                  </a:lnTo>
                  <a:lnTo>
                    <a:pt x="558" y="263"/>
                  </a:lnTo>
                  <a:lnTo>
                    <a:pt x="561" y="261"/>
                  </a:lnTo>
                  <a:close/>
                  <a:moveTo>
                    <a:pt x="553" y="134"/>
                  </a:moveTo>
                  <a:lnTo>
                    <a:pt x="553" y="135"/>
                  </a:lnTo>
                  <a:lnTo>
                    <a:pt x="553" y="136"/>
                  </a:lnTo>
                  <a:lnTo>
                    <a:pt x="555" y="139"/>
                  </a:lnTo>
                  <a:lnTo>
                    <a:pt x="559" y="148"/>
                  </a:lnTo>
                  <a:lnTo>
                    <a:pt x="562" y="149"/>
                  </a:lnTo>
                  <a:lnTo>
                    <a:pt x="563" y="149"/>
                  </a:lnTo>
                  <a:lnTo>
                    <a:pt x="562" y="147"/>
                  </a:lnTo>
                  <a:lnTo>
                    <a:pt x="562" y="146"/>
                  </a:lnTo>
                  <a:lnTo>
                    <a:pt x="560" y="138"/>
                  </a:lnTo>
                  <a:lnTo>
                    <a:pt x="559" y="137"/>
                  </a:lnTo>
                  <a:lnTo>
                    <a:pt x="559" y="136"/>
                  </a:lnTo>
                  <a:lnTo>
                    <a:pt x="559" y="134"/>
                  </a:lnTo>
                  <a:lnTo>
                    <a:pt x="559" y="133"/>
                  </a:lnTo>
                  <a:lnTo>
                    <a:pt x="557" y="128"/>
                  </a:lnTo>
                  <a:lnTo>
                    <a:pt x="557" y="127"/>
                  </a:lnTo>
                  <a:lnTo>
                    <a:pt x="556" y="126"/>
                  </a:lnTo>
                  <a:lnTo>
                    <a:pt x="555" y="126"/>
                  </a:lnTo>
                  <a:lnTo>
                    <a:pt x="553" y="127"/>
                  </a:lnTo>
                  <a:lnTo>
                    <a:pt x="553" y="128"/>
                  </a:lnTo>
                  <a:lnTo>
                    <a:pt x="552" y="130"/>
                  </a:lnTo>
                  <a:lnTo>
                    <a:pt x="553" y="132"/>
                  </a:lnTo>
                  <a:lnTo>
                    <a:pt x="553" y="134"/>
                  </a:lnTo>
                  <a:close/>
                </a:path>
              </a:pathLst>
            </a:custGeom>
            <a:solidFill>
              <a:srgbClr val="EDB8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93C9A0DF-BD40-2F98-98FC-6E0821055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8" y="3541713"/>
              <a:ext cx="6350" cy="7937"/>
            </a:xfrm>
            <a:custGeom>
              <a:avLst/>
              <a:gdLst>
                <a:gd name="T0" fmla="*/ 3 w 4"/>
                <a:gd name="T1" fmla="*/ 3 h 5"/>
                <a:gd name="T2" fmla="*/ 4 w 4"/>
                <a:gd name="T3" fmla="*/ 5 h 5"/>
                <a:gd name="T4" fmla="*/ 3 w 4"/>
                <a:gd name="T5" fmla="*/ 5 h 5"/>
                <a:gd name="T6" fmla="*/ 2 w 4"/>
                <a:gd name="T7" fmla="*/ 3 h 5"/>
                <a:gd name="T8" fmla="*/ 1 w 4"/>
                <a:gd name="T9" fmla="*/ 3 h 5"/>
                <a:gd name="T10" fmla="*/ 1 w 4"/>
                <a:gd name="T11" fmla="*/ 2 h 5"/>
                <a:gd name="T12" fmla="*/ 0 w 4"/>
                <a:gd name="T13" fmla="*/ 2 h 5"/>
                <a:gd name="T14" fmla="*/ 0 w 4"/>
                <a:gd name="T15" fmla="*/ 0 h 5"/>
                <a:gd name="T16" fmla="*/ 1 w 4"/>
                <a:gd name="T17" fmla="*/ 0 h 5"/>
                <a:gd name="T18" fmla="*/ 1 w 4"/>
                <a:gd name="T19" fmla="*/ 2 h 5"/>
                <a:gd name="T20" fmla="*/ 2 w 4"/>
                <a:gd name="T21" fmla="*/ 2 h 5"/>
                <a:gd name="T22" fmla="*/ 3 w 4"/>
                <a:gd name="T23" fmla="*/ 3 h 5"/>
                <a:gd name="T24" fmla="*/ 3 w 4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4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CBBBE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866BAA66-3D23-8BBE-13DF-A701DD8A7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713" y="3538538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2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CCCB3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812BF1AA-0835-A589-F5D6-084FE7E34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4313" y="3287713"/>
              <a:ext cx="109538" cy="107950"/>
            </a:xfrm>
            <a:custGeom>
              <a:avLst/>
              <a:gdLst>
                <a:gd name="T0" fmla="*/ 64 w 69"/>
                <a:gd name="T1" fmla="*/ 51 h 68"/>
                <a:gd name="T2" fmla="*/ 69 w 69"/>
                <a:gd name="T3" fmla="*/ 52 h 68"/>
                <a:gd name="T4" fmla="*/ 60 w 69"/>
                <a:gd name="T5" fmla="*/ 66 h 68"/>
                <a:gd name="T6" fmla="*/ 64 w 69"/>
                <a:gd name="T7" fmla="*/ 65 h 68"/>
                <a:gd name="T8" fmla="*/ 63 w 69"/>
                <a:gd name="T9" fmla="*/ 67 h 68"/>
                <a:gd name="T10" fmla="*/ 60 w 69"/>
                <a:gd name="T11" fmla="*/ 67 h 68"/>
                <a:gd name="T12" fmla="*/ 56 w 69"/>
                <a:gd name="T13" fmla="*/ 49 h 68"/>
                <a:gd name="T14" fmla="*/ 55 w 69"/>
                <a:gd name="T15" fmla="*/ 53 h 68"/>
                <a:gd name="T16" fmla="*/ 55 w 69"/>
                <a:gd name="T17" fmla="*/ 52 h 68"/>
                <a:gd name="T18" fmla="*/ 56 w 69"/>
                <a:gd name="T19" fmla="*/ 50 h 68"/>
                <a:gd name="T20" fmla="*/ 56 w 69"/>
                <a:gd name="T21" fmla="*/ 49 h 68"/>
                <a:gd name="T22" fmla="*/ 58 w 69"/>
                <a:gd name="T23" fmla="*/ 44 h 68"/>
                <a:gd name="T24" fmla="*/ 39 w 69"/>
                <a:gd name="T25" fmla="*/ 40 h 68"/>
                <a:gd name="T26" fmla="*/ 46 w 69"/>
                <a:gd name="T27" fmla="*/ 45 h 68"/>
                <a:gd name="T28" fmla="*/ 43 w 69"/>
                <a:gd name="T29" fmla="*/ 42 h 68"/>
                <a:gd name="T30" fmla="*/ 44 w 69"/>
                <a:gd name="T31" fmla="*/ 42 h 68"/>
                <a:gd name="T32" fmla="*/ 43 w 69"/>
                <a:gd name="T33" fmla="*/ 39 h 68"/>
                <a:gd name="T34" fmla="*/ 46 w 69"/>
                <a:gd name="T35" fmla="*/ 44 h 68"/>
                <a:gd name="T36" fmla="*/ 46 w 69"/>
                <a:gd name="T37" fmla="*/ 38 h 68"/>
                <a:gd name="T38" fmla="*/ 51 w 69"/>
                <a:gd name="T39" fmla="*/ 33 h 68"/>
                <a:gd name="T40" fmla="*/ 51 w 69"/>
                <a:gd name="T41" fmla="*/ 33 h 68"/>
                <a:gd name="T42" fmla="*/ 30 w 69"/>
                <a:gd name="T43" fmla="*/ 32 h 68"/>
                <a:gd name="T44" fmla="*/ 18 w 69"/>
                <a:gd name="T45" fmla="*/ 35 h 68"/>
                <a:gd name="T46" fmla="*/ 17 w 69"/>
                <a:gd name="T47" fmla="*/ 37 h 68"/>
                <a:gd name="T48" fmla="*/ 15 w 69"/>
                <a:gd name="T49" fmla="*/ 33 h 68"/>
                <a:gd name="T50" fmla="*/ 17 w 69"/>
                <a:gd name="T51" fmla="*/ 33 h 68"/>
                <a:gd name="T52" fmla="*/ 19 w 69"/>
                <a:gd name="T53" fmla="*/ 34 h 68"/>
                <a:gd name="T54" fmla="*/ 17 w 69"/>
                <a:gd name="T55" fmla="*/ 30 h 68"/>
                <a:gd name="T56" fmla="*/ 41 w 69"/>
                <a:gd name="T57" fmla="*/ 32 h 68"/>
                <a:gd name="T58" fmla="*/ 39 w 69"/>
                <a:gd name="T59" fmla="*/ 26 h 68"/>
                <a:gd name="T60" fmla="*/ 19 w 69"/>
                <a:gd name="T61" fmla="*/ 21 h 68"/>
                <a:gd name="T62" fmla="*/ 11 w 69"/>
                <a:gd name="T63" fmla="*/ 27 h 68"/>
                <a:gd name="T64" fmla="*/ 11 w 69"/>
                <a:gd name="T65" fmla="*/ 26 h 68"/>
                <a:gd name="T66" fmla="*/ 14 w 69"/>
                <a:gd name="T67" fmla="*/ 20 h 68"/>
                <a:gd name="T68" fmla="*/ 17 w 69"/>
                <a:gd name="T69" fmla="*/ 27 h 68"/>
                <a:gd name="T70" fmla="*/ 14 w 69"/>
                <a:gd name="T71" fmla="*/ 30 h 68"/>
                <a:gd name="T72" fmla="*/ 33 w 69"/>
                <a:gd name="T73" fmla="*/ 20 h 68"/>
                <a:gd name="T74" fmla="*/ 32 w 69"/>
                <a:gd name="T75" fmla="*/ 25 h 68"/>
                <a:gd name="T76" fmla="*/ 33 w 69"/>
                <a:gd name="T77" fmla="*/ 22 h 68"/>
                <a:gd name="T78" fmla="*/ 29 w 69"/>
                <a:gd name="T79" fmla="*/ 18 h 68"/>
                <a:gd name="T80" fmla="*/ 29 w 69"/>
                <a:gd name="T81" fmla="*/ 17 h 68"/>
                <a:gd name="T82" fmla="*/ 16 w 69"/>
                <a:gd name="T83" fmla="*/ 15 h 68"/>
                <a:gd name="T84" fmla="*/ 19 w 69"/>
                <a:gd name="T85" fmla="*/ 7 h 68"/>
                <a:gd name="T86" fmla="*/ 4 w 69"/>
                <a:gd name="T87" fmla="*/ 3 h 68"/>
                <a:gd name="T88" fmla="*/ 9 w 69"/>
                <a:gd name="T89" fmla="*/ 3 h 68"/>
                <a:gd name="T90" fmla="*/ 12 w 69"/>
                <a:gd name="T91" fmla="*/ 3 h 68"/>
                <a:gd name="T92" fmla="*/ 11 w 69"/>
                <a:gd name="T93" fmla="*/ 4 h 68"/>
                <a:gd name="T94" fmla="*/ 18 w 69"/>
                <a:gd name="T95" fmla="*/ 0 h 68"/>
                <a:gd name="T96" fmla="*/ 24 w 69"/>
                <a:gd name="T97" fmla="*/ 5 h 68"/>
                <a:gd name="T98" fmla="*/ 22 w 69"/>
                <a:gd name="T99" fmla="*/ 11 h 68"/>
                <a:gd name="T100" fmla="*/ 21 w 69"/>
                <a:gd name="T101" fmla="*/ 9 h 68"/>
                <a:gd name="T102" fmla="*/ 22 w 69"/>
                <a:gd name="T103" fmla="*/ 5 h 68"/>
                <a:gd name="T104" fmla="*/ 18 w 69"/>
                <a:gd name="T105" fmla="*/ 2 h 68"/>
                <a:gd name="T106" fmla="*/ 39 w 69"/>
                <a:gd name="T107" fmla="*/ 54 h 68"/>
                <a:gd name="T108" fmla="*/ 16 w 69"/>
                <a:gd name="T109" fmla="*/ 30 h 68"/>
                <a:gd name="T110" fmla="*/ 1 w 69"/>
                <a:gd name="T111" fmla="*/ 15 h 68"/>
                <a:gd name="T112" fmla="*/ 28 w 69"/>
                <a:gd name="T113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" h="68">
                  <a:moveTo>
                    <a:pt x="66" y="63"/>
                  </a:moveTo>
                  <a:lnTo>
                    <a:pt x="65" y="63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6" y="63"/>
                  </a:lnTo>
                  <a:close/>
                  <a:moveTo>
                    <a:pt x="64" y="52"/>
                  </a:moveTo>
                  <a:lnTo>
                    <a:pt x="64" y="51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9" y="52"/>
                  </a:lnTo>
                  <a:lnTo>
                    <a:pt x="69" y="53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6" y="52"/>
                  </a:lnTo>
                  <a:lnTo>
                    <a:pt x="65" y="52"/>
                  </a:lnTo>
                  <a:lnTo>
                    <a:pt x="64" y="52"/>
                  </a:lnTo>
                  <a:close/>
                  <a:moveTo>
                    <a:pt x="60" y="66"/>
                  </a:moveTo>
                  <a:lnTo>
                    <a:pt x="61" y="66"/>
                  </a:lnTo>
                  <a:lnTo>
                    <a:pt x="61" y="65"/>
                  </a:lnTo>
                  <a:lnTo>
                    <a:pt x="62" y="65"/>
                  </a:lnTo>
                  <a:lnTo>
                    <a:pt x="63" y="65"/>
                  </a:lnTo>
                  <a:lnTo>
                    <a:pt x="63" y="66"/>
                  </a:lnTo>
                  <a:lnTo>
                    <a:pt x="64" y="66"/>
                  </a:lnTo>
                  <a:lnTo>
                    <a:pt x="64" y="65"/>
                  </a:lnTo>
                  <a:lnTo>
                    <a:pt x="65" y="64"/>
                  </a:lnTo>
                  <a:lnTo>
                    <a:pt x="65" y="65"/>
                  </a:lnTo>
                  <a:lnTo>
                    <a:pt x="65" y="66"/>
                  </a:lnTo>
                  <a:lnTo>
                    <a:pt x="64" y="67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2" y="67"/>
                  </a:lnTo>
                  <a:lnTo>
                    <a:pt x="62" y="68"/>
                  </a:lnTo>
                  <a:lnTo>
                    <a:pt x="61" y="68"/>
                  </a:lnTo>
                  <a:lnTo>
                    <a:pt x="60" y="68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60" y="67"/>
                  </a:lnTo>
                  <a:lnTo>
                    <a:pt x="60" y="66"/>
                  </a:lnTo>
                  <a:close/>
                  <a:moveTo>
                    <a:pt x="52" y="49"/>
                  </a:moveTo>
                  <a:lnTo>
                    <a:pt x="52" y="50"/>
                  </a:lnTo>
                  <a:lnTo>
                    <a:pt x="51" y="50"/>
                  </a:lnTo>
                  <a:lnTo>
                    <a:pt x="52" y="50"/>
                  </a:lnTo>
                  <a:lnTo>
                    <a:pt x="52" y="49"/>
                  </a:lnTo>
                  <a:close/>
                  <a:moveTo>
                    <a:pt x="56" y="49"/>
                  </a:moveTo>
                  <a:lnTo>
                    <a:pt x="57" y="49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5" y="53"/>
                  </a:lnTo>
                  <a:lnTo>
                    <a:pt x="54" y="53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6" y="51"/>
                  </a:lnTo>
                  <a:lnTo>
                    <a:pt x="57" y="51"/>
                  </a:lnTo>
                  <a:lnTo>
                    <a:pt x="57" y="50"/>
                  </a:lnTo>
                  <a:lnTo>
                    <a:pt x="56" y="50"/>
                  </a:lnTo>
                  <a:lnTo>
                    <a:pt x="55" y="50"/>
                  </a:lnTo>
                  <a:lnTo>
                    <a:pt x="56" y="50"/>
                  </a:lnTo>
                  <a:lnTo>
                    <a:pt x="56" y="49"/>
                  </a:lnTo>
                  <a:close/>
                  <a:moveTo>
                    <a:pt x="52" y="49"/>
                  </a:moveTo>
                  <a:lnTo>
                    <a:pt x="52" y="48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5" y="49"/>
                  </a:lnTo>
                  <a:lnTo>
                    <a:pt x="56" y="49"/>
                  </a:lnTo>
                  <a:lnTo>
                    <a:pt x="55" y="49"/>
                  </a:lnTo>
                  <a:lnTo>
                    <a:pt x="54" y="49"/>
                  </a:lnTo>
                  <a:lnTo>
                    <a:pt x="52" y="49"/>
                  </a:lnTo>
                  <a:close/>
                  <a:moveTo>
                    <a:pt x="60" y="44"/>
                  </a:moveTo>
                  <a:lnTo>
                    <a:pt x="58" y="44"/>
                  </a:lnTo>
                  <a:lnTo>
                    <a:pt x="57" y="44"/>
                  </a:lnTo>
                  <a:lnTo>
                    <a:pt x="58" y="44"/>
                  </a:lnTo>
                  <a:lnTo>
                    <a:pt x="60" y="44"/>
                  </a:lnTo>
                  <a:close/>
                  <a:moveTo>
                    <a:pt x="39" y="40"/>
                  </a:moveTo>
                  <a:lnTo>
                    <a:pt x="40" y="40"/>
                  </a:lnTo>
                  <a:lnTo>
                    <a:pt x="39" y="40"/>
                  </a:lnTo>
                  <a:close/>
                  <a:moveTo>
                    <a:pt x="37" y="39"/>
                  </a:moveTo>
                  <a:lnTo>
                    <a:pt x="37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7" y="39"/>
                  </a:lnTo>
                  <a:lnTo>
                    <a:pt x="35" y="39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7" y="39"/>
                  </a:lnTo>
                  <a:close/>
                  <a:moveTo>
                    <a:pt x="46" y="45"/>
                  </a:moveTo>
                  <a:lnTo>
                    <a:pt x="46" y="46"/>
                  </a:lnTo>
                  <a:lnTo>
                    <a:pt x="46" y="45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4" y="42"/>
                  </a:lnTo>
                  <a:lnTo>
                    <a:pt x="44" y="41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6" y="45"/>
                  </a:lnTo>
                  <a:close/>
                  <a:moveTo>
                    <a:pt x="46" y="37"/>
                  </a:moveTo>
                  <a:lnTo>
                    <a:pt x="47" y="37"/>
                  </a:lnTo>
                  <a:lnTo>
                    <a:pt x="47" y="38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6" y="38"/>
                  </a:lnTo>
                  <a:lnTo>
                    <a:pt x="46" y="37"/>
                  </a:lnTo>
                  <a:close/>
                  <a:moveTo>
                    <a:pt x="31" y="34"/>
                  </a:moveTo>
                  <a:lnTo>
                    <a:pt x="31" y="33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31" y="34"/>
                  </a:lnTo>
                  <a:close/>
                  <a:moveTo>
                    <a:pt x="51" y="33"/>
                  </a:moveTo>
                  <a:lnTo>
                    <a:pt x="50" y="34"/>
                  </a:lnTo>
                  <a:lnTo>
                    <a:pt x="50" y="33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1" y="34"/>
                  </a:lnTo>
                  <a:lnTo>
                    <a:pt x="51" y="33"/>
                  </a:lnTo>
                  <a:close/>
                  <a:moveTo>
                    <a:pt x="16" y="32"/>
                  </a:moveTo>
                  <a:lnTo>
                    <a:pt x="15" y="32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6" y="32"/>
                  </a:lnTo>
                  <a:close/>
                  <a:moveTo>
                    <a:pt x="30" y="32"/>
                  </a:moveTo>
                  <a:lnTo>
                    <a:pt x="30" y="31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0" y="32"/>
                  </a:lnTo>
                  <a:close/>
                  <a:moveTo>
                    <a:pt x="19" y="34"/>
                  </a:moveTo>
                  <a:lnTo>
                    <a:pt x="19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8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9" y="34"/>
                  </a:lnTo>
                  <a:close/>
                  <a:moveTo>
                    <a:pt x="17" y="30"/>
                  </a:moveTo>
                  <a:lnTo>
                    <a:pt x="17" y="31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7" y="30"/>
                  </a:lnTo>
                  <a:close/>
                  <a:moveTo>
                    <a:pt x="42" y="31"/>
                  </a:moveTo>
                  <a:lnTo>
                    <a:pt x="42" y="32"/>
                  </a:lnTo>
                  <a:lnTo>
                    <a:pt x="41" y="32"/>
                  </a:lnTo>
                  <a:lnTo>
                    <a:pt x="40" y="32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0" y="30"/>
                  </a:lnTo>
                  <a:lnTo>
                    <a:pt x="40" y="29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1" y="30"/>
                  </a:lnTo>
                  <a:lnTo>
                    <a:pt x="42" y="31"/>
                  </a:lnTo>
                  <a:close/>
                  <a:moveTo>
                    <a:pt x="19" y="22"/>
                  </a:moveTo>
                  <a:lnTo>
                    <a:pt x="19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9" y="22"/>
                  </a:lnTo>
                  <a:close/>
                  <a:moveTo>
                    <a:pt x="11" y="26"/>
                  </a:moveTo>
                  <a:lnTo>
                    <a:pt x="11" y="27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6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1" y="26"/>
                  </a:lnTo>
                  <a:close/>
                  <a:moveTo>
                    <a:pt x="33" y="20"/>
                  </a:moveTo>
                  <a:lnTo>
                    <a:pt x="33" y="21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5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2" y="20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3" y="20"/>
                  </a:lnTo>
                  <a:close/>
                  <a:moveTo>
                    <a:pt x="16" y="15"/>
                  </a:moveTo>
                  <a:lnTo>
                    <a:pt x="16" y="14"/>
                  </a:lnTo>
                  <a:lnTo>
                    <a:pt x="16" y="15"/>
                  </a:lnTo>
                  <a:close/>
                  <a:moveTo>
                    <a:pt x="19" y="7"/>
                  </a:moveTo>
                  <a:lnTo>
                    <a:pt x="18" y="8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9" y="7"/>
                  </a:lnTo>
                  <a:close/>
                  <a:moveTo>
                    <a:pt x="9" y="5"/>
                  </a:move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close/>
                  <a:moveTo>
                    <a:pt x="16" y="0"/>
                  </a:moveTo>
                  <a:lnTo>
                    <a:pt x="15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6" y="0"/>
                  </a:lnTo>
                  <a:close/>
                  <a:moveTo>
                    <a:pt x="0" y="17"/>
                  </a:moveTo>
                  <a:lnTo>
                    <a:pt x="1" y="17"/>
                  </a:lnTo>
                  <a:lnTo>
                    <a:pt x="0" y="17"/>
                  </a:lnTo>
                  <a:close/>
                  <a:moveTo>
                    <a:pt x="39" y="54"/>
                  </a:moveTo>
                  <a:lnTo>
                    <a:pt x="37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4"/>
                  </a:lnTo>
                  <a:close/>
                  <a:moveTo>
                    <a:pt x="16" y="30"/>
                  </a:moveTo>
                  <a:lnTo>
                    <a:pt x="16" y="31"/>
                  </a:lnTo>
                  <a:lnTo>
                    <a:pt x="16" y="30"/>
                  </a:lnTo>
                  <a:close/>
                  <a:moveTo>
                    <a:pt x="27" y="27"/>
                  </a:moveTo>
                  <a:lnTo>
                    <a:pt x="27" y="29"/>
                  </a:lnTo>
                  <a:lnTo>
                    <a:pt x="27" y="27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close/>
                  <a:moveTo>
                    <a:pt x="16" y="4"/>
                  </a:moveTo>
                  <a:lnTo>
                    <a:pt x="16" y="5"/>
                  </a:lnTo>
                  <a:lnTo>
                    <a:pt x="16" y="4"/>
                  </a:lnTo>
                  <a:close/>
                  <a:moveTo>
                    <a:pt x="28" y="17"/>
                  </a:moveTo>
                  <a:lnTo>
                    <a:pt x="27" y="17"/>
                  </a:lnTo>
                  <a:lnTo>
                    <a:pt x="28" y="17"/>
                  </a:lnTo>
                  <a:close/>
                </a:path>
              </a:pathLst>
            </a:custGeom>
            <a:solidFill>
              <a:srgbClr val="C0FCB6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FD09B3B7-72D1-F53C-636E-E6561264C8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613" y="3376613"/>
              <a:ext cx="22225" cy="12700"/>
            </a:xfrm>
            <a:custGeom>
              <a:avLst/>
              <a:gdLst>
                <a:gd name="T0" fmla="*/ 0 w 14"/>
                <a:gd name="T1" fmla="*/ 4 h 8"/>
                <a:gd name="T2" fmla="*/ 0 w 14"/>
                <a:gd name="T3" fmla="*/ 5 h 8"/>
                <a:gd name="T4" fmla="*/ 0 w 14"/>
                <a:gd name="T5" fmla="*/ 4 h 8"/>
                <a:gd name="T6" fmla="*/ 9 w 14"/>
                <a:gd name="T7" fmla="*/ 4 h 8"/>
                <a:gd name="T8" fmla="*/ 8 w 14"/>
                <a:gd name="T9" fmla="*/ 4 h 8"/>
                <a:gd name="T10" fmla="*/ 9 w 14"/>
                <a:gd name="T11" fmla="*/ 4 h 8"/>
                <a:gd name="T12" fmla="*/ 9 w 14"/>
                <a:gd name="T13" fmla="*/ 5 h 8"/>
                <a:gd name="T14" fmla="*/ 9 w 14"/>
                <a:gd name="T15" fmla="*/ 4 h 8"/>
                <a:gd name="T16" fmla="*/ 6 w 14"/>
                <a:gd name="T17" fmla="*/ 4 h 8"/>
                <a:gd name="T18" fmla="*/ 6 w 14"/>
                <a:gd name="T19" fmla="*/ 3 h 8"/>
                <a:gd name="T20" fmla="*/ 7 w 14"/>
                <a:gd name="T21" fmla="*/ 3 h 8"/>
                <a:gd name="T22" fmla="*/ 8 w 14"/>
                <a:gd name="T23" fmla="*/ 4 h 8"/>
                <a:gd name="T24" fmla="*/ 7 w 14"/>
                <a:gd name="T25" fmla="*/ 4 h 8"/>
                <a:gd name="T26" fmla="*/ 7 w 14"/>
                <a:gd name="T27" fmla="*/ 3 h 8"/>
                <a:gd name="T28" fmla="*/ 7 w 14"/>
                <a:gd name="T29" fmla="*/ 4 h 8"/>
                <a:gd name="T30" fmla="*/ 6 w 14"/>
                <a:gd name="T31" fmla="*/ 4 h 8"/>
                <a:gd name="T32" fmla="*/ 1 w 14"/>
                <a:gd name="T33" fmla="*/ 3 h 8"/>
                <a:gd name="T34" fmla="*/ 2 w 14"/>
                <a:gd name="T35" fmla="*/ 3 h 8"/>
                <a:gd name="T36" fmla="*/ 2 w 14"/>
                <a:gd name="T37" fmla="*/ 4 h 8"/>
                <a:gd name="T38" fmla="*/ 3 w 14"/>
                <a:gd name="T39" fmla="*/ 4 h 8"/>
                <a:gd name="T40" fmla="*/ 3 w 14"/>
                <a:gd name="T41" fmla="*/ 3 h 8"/>
                <a:gd name="T42" fmla="*/ 3 w 14"/>
                <a:gd name="T43" fmla="*/ 4 h 8"/>
                <a:gd name="T44" fmla="*/ 2 w 14"/>
                <a:gd name="T45" fmla="*/ 4 h 8"/>
                <a:gd name="T46" fmla="*/ 1 w 14"/>
                <a:gd name="T47" fmla="*/ 4 h 8"/>
                <a:gd name="T48" fmla="*/ 2 w 14"/>
                <a:gd name="T49" fmla="*/ 3 h 8"/>
                <a:gd name="T50" fmla="*/ 1 w 14"/>
                <a:gd name="T51" fmla="*/ 3 h 8"/>
                <a:gd name="T52" fmla="*/ 1 w 14"/>
                <a:gd name="T53" fmla="*/ 3 h 8"/>
                <a:gd name="T54" fmla="*/ 4 w 14"/>
                <a:gd name="T55" fmla="*/ 0 h 8"/>
                <a:gd name="T56" fmla="*/ 5 w 14"/>
                <a:gd name="T57" fmla="*/ 0 h 8"/>
                <a:gd name="T58" fmla="*/ 5 w 14"/>
                <a:gd name="T59" fmla="*/ 3 h 8"/>
                <a:gd name="T60" fmla="*/ 6 w 14"/>
                <a:gd name="T61" fmla="*/ 3 h 8"/>
                <a:gd name="T62" fmla="*/ 5 w 14"/>
                <a:gd name="T63" fmla="*/ 3 h 8"/>
                <a:gd name="T64" fmla="*/ 5 w 14"/>
                <a:gd name="T65" fmla="*/ 0 h 8"/>
                <a:gd name="T66" fmla="*/ 4 w 14"/>
                <a:gd name="T67" fmla="*/ 0 h 8"/>
                <a:gd name="T68" fmla="*/ 4 w 14"/>
                <a:gd name="T69" fmla="*/ 3 h 8"/>
                <a:gd name="T70" fmla="*/ 4 w 14"/>
                <a:gd name="T71" fmla="*/ 0 h 8"/>
                <a:gd name="T72" fmla="*/ 14 w 14"/>
                <a:gd name="T73" fmla="*/ 6 h 8"/>
                <a:gd name="T74" fmla="*/ 14 w 14"/>
                <a:gd name="T75" fmla="*/ 7 h 8"/>
                <a:gd name="T76" fmla="*/ 14 w 14"/>
                <a:gd name="T77" fmla="*/ 6 h 8"/>
                <a:gd name="T78" fmla="*/ 14 w 14"/>
                <a:gd name="T79" fmla="*/ 6 h 8"/>
                <a:gd name="T80" fmla="*/ 7 w 14"/>
                <a:gd name="T81" fmla="*/ 8 h 8"/>
                <a:gd name="T82" fmla="*/ 7 w 14"/>
                <a:gd name="T83" fmla="*/ 8 h 8"/>
                <a:gd name="T84" fmla="*/ 7 w 14"/>
                <a:gd name="T85" fmla="*/ 8 h 8"/>
                <a:gd name="T86" fmla="*/ 8 w 14"/>
                <a:gd name="T87" fmla="*/ 8 h 8"/>
                <a:gd name="T88" fmla="*/ 7 w 14"/>
                <a:gd name="T89" fmla="*/ 8 h 8"/>
                <a:gd name="T90" fmla="*/ 7 w 14"/>
                <a:gd name="T91" fmla="*/ 8 h 8"/>
                <a:gd name="T92" fmla="*/ 13 w 14"/>
                <a:gd name="T93" fmla="*/ 8 h 8"/>
                <a:gd name="T94" fmla="*/ 13 w 14"/>
                <a:gd name="T95" fmla="*/ 8 h 8"/>
                <a:gd name="T96" fmla="*/ 9 w 14"/>
                <a:gd name="T97" fmla="*/ 6 h 8"/>
                <a:gd name="T98" fmla="*/ 8 w 14"/>
                <a:gd name="T99" fmla="*/ 6 h 8"/>
                <a:gd name="T100" fmla="*/ 9 w 14"/>
                <a:gd name="T101" fmla="*/ 6 h 8"/>
                <a:gd name="T102" fmla="*/ 9 w 14"/>
                <a:gd name="T103" fmla="*/ 6 h 8"/>
                <a:gd name="T104" fmla="*/ 3 w 14"/>
                <a:gd name="T105" fmla="*/ 3 h 8"/>
                <a:gd name="T106" fmla="*/ 3 w 14"/>
                <a:gd name="T107" fmla="*/ 3 h 8"/>
                <a:gd name="T108" fmla="*/ 3 w 14"/>
                <a:gd name="T109" fmla="*/ 3 h 8"/>
                <a:gd name="T110" fmla="*/ 4 w 14"/>
                <a:gd name="T111" fmla="*/ 3 h 8"/>
                <a:gd name="T112" fmla="*/ 3 w 14"/>
                <a:gd name="T113" fmla="*/ 3 h 8"/>
                <a:gd name="T114" fmla="*/ 3 w 14"/>
                <a:gd name="T1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8">
                  <a:moveTo>
                    <a:pt x="0" y="4"/>
                  </a:moveTo>
                  <a:lnTo>
                    <a:pt x="0" y="5"/>
                  </a:lnTo>
                  <a:lnTo>
                    <a:pt x="0" y="4"/>
                  </a:lnTo>
                  <a:close/>
                  <a:moveTo>
                    <a:pt x="9" y="4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4"/>
                  </a:lnTo>
                  <a:close/>
                  <a:moveTo>
                    <a:pt x="6" y="4"/>
                  </a:moveTo>
                  <a:lnTo>
                    <a:pt x="6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close/>
                  <a:moveTo>
                    <a:pt x="1" y="3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close/>
                  <a:moveTo>
                    <a:pt x="4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0"/>
                  </a:lnTo>
                  <a:close/>
                  <a:moveTo>
                    <a:pt x="14" y="6"/>
                  </a:moveTo>
                  <a:lnTo>
                    <a:pt x="14" y="7"/>
                  </a:lnTo>
                  <a:lnTo>
                    <a:pt x="14" y="6"/>
                  </a:lnTo>
                  <a:lnTo>
                    <a:pt x="14" y="6"/>
                  </a:lnTo>
                  <a:close/>
                  <a:moveTo>
                    <a:pt x="7" y="8"/>
                  </a:moveTo>
                  <a:lnTo>
                    <a:pt x="7" y="8"/>
                  </a:lnTo>
                  <a:close/>
                  <a:moveTo>
                    <a:pt x="7" y="8"/>
                  </a:move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  <a:moveTo>
                    <a:pt x="13" y="8"/>
                  </a:moveTo>
                  <a:lnTo>
                    <a:pt x="13" y="8"/>
                  </a:lnTo>
                  <a:close/>
                  <a:moveTo>
                    <a:pt x="9" y="6"/>
                  </a:move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close/>
                  <a:moveTo>
                    <a:pt x="3" y="3"/>
                  </a:moveTo>
                  <a:lnTo>
                    <a:pt x="3" y="3"/>
                  </a:lnTo>
                  <a:close/>
                  <a:moveTo>
                    <a:pt x="3" y="3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BF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B38FE135-D0CE-F980-DB7E-A22867F854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613" y="3376613"/>
              <a:ext cx="22225" cy="12700"/>
            </a:xfrm>
            <a:custGeom>
              <a:avLst/>
              <a:gdLst>
                <a:gd name="T0" fmla="*/ 0 w 14"/>
                <a:gd name="T1" fmla="*/ 4 h 8"/>
                <a:gd name="T2" fmla="*/ 0 w 14"/>
                <a:gd name="T3" fmla="*/ 5 h 8"/>
                <a:gd name="T4" fmla="*/ 0 w 14"/>
                <a:gd name="T5" fmla="*/ 4 h 8"/>
                <a:gd name="T6" fmla="*/ 9 w 14"/>
                <a:gd name="T7" fmla="*/ 4 h 8"/>
                <a:gd name="T8" fmla="*/ 8 w 14"/>
                <a:gd name="T9" fmla="*/ 4 h 8"/>
                <a:gd name="T10" fmla="*/ 9 w 14"/>
                <a:gd name="T11" fmla="*/ 4 h 8"/>
                <a:gd name="T12" fmla="*/ 9 w 14"/>
                <a:gd name="T13" fmla="*/ 5 h 8"/>
                <a:gd name="T14" fmla="*/ 9 w 14"/>
                <a:gd name="T15" fmla="*/ 4 h 8"/>
                <a:gd name="T16" fmla="*/ 6 w 14"/>
                <a:gd name="T17" fmla="*/ 4 h 8"/>
                <a:gd name="T18" fmla="*/ 6 w 14"/>
                <a:gd name="T19" fmla="*/ 3 h 8"/>
                <a:gd name="T20" fmla="*/ 7 w 14"/>
                <a:gd name="T21" fmla="*/ 3 h 8"/>
                <a:gd name="T22" fmla="*/ 8 w 14"/>
                <a:gd name="T23" fmla="*/ 4 h 8"/>
                <a:gd name="T24" fmla="*/ 7 w 14"/>
                <a:gd name="T25" fmla="*/ 4 h 8"/>
                <a:gd name="T26" fmla="*/ 7 w 14"/>
                <a:gd name="T27" fmla="*/ 3 h 8"/>
                <a:gd name="T28" fmla="*/ 7 w 14"/>
                <a:gd name="T29" fmla="*/ 4 h 8"/>
                <a:gd name="T30" fmla="*/ 6 w 14"/>
                <a:gd name="T31" fmla="*/ 4 h 8"/>
                <a:gd name="T32" fmla="*/ 1 w 14"/>
                <a:gd name="T33" fmla="*/ 3 h 8"/>
                <a:gd name="T34" fmla="*/ 2 w 14"/>
                <a:gd name="T35" fmla="*/ 3 h 8"/>
                <a:gd name="T36" fmla="*/ 2 w 14"/>
                <a:gd name="T37" fmla="*/ 4 h 8"/>
                <a:gd name="T38" fmla="*/ 3 w 14"/>
                <a:gd name="T39" fmla="*/ 4 h 8"/>
                <a:gd name="T40" fmla="*/ 3 w 14"/>
                <a:gd name="T41" fmla="*/ 3 h 8"/>
                <a:gd name="T42" fmla="*/ 3 w 14"/>
                <a:gd name="T43" fmla="*/ 4 h 8"/>
                <a:gd name="T44" fmla="*/ 2 w 14"/>
                <a:gd name="T45" fmla="*/ 4 h 8"/>
                <a:gd name="T46" fmla="*/ 1 w 14"/>
                <a:gd name="T47" fmla="*/ 4 h 8"/>
                <a:gd name="T48" fmla="*/ 2 w 14"/>
                <a:gd name="T49" fmla="*/ 3 h 8"/>
                <a:gd name="T50" fmla="*/ 1 w 14"/>
                <a:gd name="T51" fmla="*/ 3 h 8"/>
                <a:gd name="T52" fmla="*/ 1 w 14"/>
                <a:gd name="T53" fmla="*/ 3 h 8"/>
                <a:gd name="T54" fmla="*/ 4 w 14"/>
                <a:gd name="T55" fmla="*/ 0 h 8"/>
                <a:gd name="T56" fmla="*/ 5 w 14"/>
                <a:gd name="T57" fmla="*/ 0 h 8"/>
                <a:gd name="T58" fmla="*/ 5 w 14"/>
                <a:gd name="T59" fmla="*/ 3 h 8"/>
                <a:gd name="T60" fmla="*/ 6 w 14"/>
                <a:gd name="T61" fmla="*/ 3 h 8"/>
                <a:gd name="T62" fmla="*/ 5 w 14"/>
                <a:gd name="T63" fmla="*/ 3 h 8"/>
                <a:gd name="T64" fmla="*/ 5 w 14"/>
                <a:gd name="T65" fmla="*/ 0 h 8"/>
                <a:gd name="T66" fmla="*/ 4 w 14"/>
                <a:gd name="T67" fmla="*/ 0 h 8"/>
                <a:gd name="T68" fmla="*/ 4 w 14"/>
                <a:gd name="T69" fmla="*/ 3 h 8"/>
                <a:gd name="T70" fmla="*/ 4 w 14"/>
                <a:gd name="T71" fmla="*/ 0 h 8"/>
                <a:gd name="T72" fmla="*/ 14 w 14"/>
                <a:gd name="T73" fmla="*/ 6 h 8"/>
                <a:gd name="T74" fmla="*/ 14 w 14"/>
                <a:gd name="T75" fmla="*/ 7 h 8"/>
                <a:gd name="T76" fmla="*/ 14 w 14"/>
                <a:gd name="T77" fmla="*/ 6 h 8"/>
                <a:gd name="T78" fmla="*/ 14 w 14"/>
                <a:gd name="T79" fmla="*/ 6 h 8"/>
                <a:gd name="T80" fmla="*/ 7 w 14"/>
                <a:gd name="T81" fmla="*/ 8 h 8"/>
                <a:gd name="T82" fmla="*/ 7 w 14"/>
                <a:gd name="T83" fmla="*/ 8 h 8"/>
                <a:gd name="T84" fmla="*/ 7 w 14"/>
                <a:gd name="T85" fmla="*/ 8 h 8"/>
                <a:gd name="T86" fmla="*/ 8 w 14"/>
                <a:gd name="T87" fmla="*/ 8 h 8"/>
                <a:gd name="T88" fmla="*/ 7 w 14"/>
                <a:gd name="T89" fmla="*/ 8 h 8"/>
                <a:gd name="T90" fmla="*/ 7 w 14"/>
                <a:gd name="T91" fmla="*/ 8 h 8"/>
                <a:gd name="T92" fmla="*/ 13 w 14"/>
                <a:gd name="T93" fmla="*/ 8 h 8"/>
                <a:gd name="T94" fmla="*/ 13 w 14"/>
                <a:gd name="T95" fmla="*/ 8 h 8"/>
                <a:gd name="T96" fmla="*/ 9 w 14"/>
                <a:gd name="T97" fmla="*/ 6 h 8"/>
                <a:gd name="T98" fmla="*/ 8 w 14"/>
                <a:gd name="T99" fmla="*/ 6 h 8"/>
                <a:gd name="T100" fmla="*/ 9 w 14"/>
                <a:gd name="T101" fmla="*/ 6 h 8"/>
                <a:gd name="T102" fmla="*/ 9 w 14"/>
                <a:gd name="T103" fmla="*/ 6 h 8"/>
                <a:gd name="T104" fmla="*/ 3 w 14"/>
                <a:gd name="T105" fmla="*/ 3 h 8"/>
                <a:gd name="T106" fmla="*/ 3 w 14"/>
                <a:gd name="T107" fmla="*/ 3 h 8"/>
                <a:gd name="T108" fmla="*/ 3 w 14"/>
                <a:gd name="T109" fmla="*/ 3 h 8"/>
                <a:gd name="T110" fmla="*/ 4 w 14"/>
                <a:gd name="T111" fmla="*/ 3 h 8"/>
                <a:gd name="T112" fmla="*/ 3 w 14"/>
                <a:gd name="T113" fmla="*/ 3 h 8"/>
                <a:gd name="T114" fmla="*/ 3 w 14"/>
                <a:gd name="T1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8">
                  <a:moveTo>
                    <a:pt x="0" y="4"/>
                  </a:moveTo>
                  <a:lnTo>
                    <a:pt x="0" y="5"/>
                  </a:lnTo>
                  <a:lnTo>
                    <a:pt x="0" y="4"/>
                  </a:lnTo>
                  <a:moveTo>
                    <a:pt x="9" y="4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4"/>
                  </a:lnTo>
                  <a:moveTo>
                    <a:pt x="6" y="4"/>
                  </a:moveTo>
                  <a:lnTo>
                    <a:pt x="6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moveTo>
                    <a:pt x="1" y="3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moveTo>
                    <a:pt x="4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0"/>
                  </a:lnTo>
                  <a:moveTo>
                    <a:pt x="14" y="6"/>
                  </a:moveTo>
                  <a:lnTo>
                    <a:pt x="14" y="7"/>
                  </a:lnTo>
                  <a:lnTo>
                    <a:pt x="14" y="6"/>
                  </a:lnTo>
                  <a:lnTo>
                    <a:pt x="14" y="6"/>
                  </a:lnTo>
                  <a:moveTo>
                    <a:pt x="7" y="8"/>
                  </a:moveTo>
                  <a:lnTo>
                    <a:pt x="7" y="8"/>
                  </a:lnTo>
                  <a:moveTo>
                    <a:pt x="7" y="8"/>
                  </a:move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moveTo>
                    <a:pt x="13" y="8"/>
                  </a:moveTo>
                  <a:lnTo>
                    <a:pt x="13" y="8"/>
                  </a:lnTo>
                  <a:moveTo>
                    <a:pt x="9" y="6"/>
                  </a:move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moveTo>
                    <a:pt x="3" y="3"/>
                  </a:moveTo>
                  <a:lnTo>
                    <a:pt x="3" y="3"/>
                  </a:lnTo>
                  <a:moveTo>
                    <a:pt x="3" y="3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42">
              <a:extLst>
                <a:ext uri="{FF2B5EF4-FFF2-40B4-BE49-F238E27FC236}">
                  <a16:creationId xmlns:a16="http://schemas.microsoft.com/office/drawing/2014/main" id="{AE06D99F-273F-A6CD-4364-6BFD4D24DA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2138" y="2867025"/>
              <a:ext cx="3175" cy="11112"/>
            </a:xfrm>
            <a:custGeom>
              <a:avLst/>
              <a:gdLst>
                <a:gd name="T0" fmla="*/ 2 w 2"/>
                <a:gd name="T1" fmla="*/ 6 h 7"/>
                <a:gd name="T2" fmla="*/ 2 w 2"/>
                <a:gd name="T3" fmla="*/ 7 h 7"/>
                <a:gd name="T4" fmla="*/ 1 w 2"/>
                <a:gd name="T5" fmla="*/ 7 h 7"/>
                <a:gd name="T6" fmla="*/ 1 w 2"/>
                <a:gd name="T7" fmla="*/ 6 h 7"/>
                <a:gd name="T8" fmla="*/ 2 w 2"/>
                <a:gd name="T9" fmla="*/ 6 h 7"/>
                <a:gd name="T10" fmla="*/ 2 w 2"/>
                <a:gd name="T11" fmla="*/ 6 h 7"/>
                <a:gd name="T12" fmla="*/ 1 w 2"/>
                <a:gd name="T13" fmla="*/ 4 h 7"/>
                <a:gd name="T14" fmla="*/ 1 w 2"/>
                <a:gd name="T15" fmla="*/ 6 h 7"/>
                <a:gd name="T16" fmla="*/ 0 w 2"/>
                <a:gd name="T17" fmla="*/ 7 h 7"/>
                <a:gd name="T18" fmla="*/ 0 w 2"/>
                <a:gd name="T19" fmla="*/ 6 h 7"/>
                <a:gd name="T20" fmla="*/ 0 w 2"/>
                <a:gd name="T21" fmla="*/ 4 h 7"/>
                <a:gd name="T22" fmla="*/ 0 w 2"/>
                <a:gd name="T23" fmla="*/ 2 h 7"/>
                <a:gd name="T24" fmla="*/ 0 w 2"/>
                <a:gd name="T25" fmla="*/ 1 h 7"/>
                <a:gd name="T26" fmla="*/ 0 w 2"/>
                <a:gd name="T27" fmla="*/ 0 h 7"/>
                <a:gd name="T28" fmla="*/ 0 w 2"/>
                <a:gd name="T29" fmla="*/ 1 h 7"/>
                <a:gd name="T30" fmla="*/ 1 w 2"/>
                <a:gd name="T31" fmla="*/ 1 h 7"/>
                <a:gd name="T32" fmla="*/ 1 w 2"/>
                <a:gd name="T33" fmla="*/ 2 h 7"/>
                <a:gd name="T34" fmla="*/ 0 w 2"/>
                <a:gd name="T35" fmla="*/ 2 h 7"/>
                <a:gd name="T36" fmla="*/ 1 w 2"/>
                <a:gd name="T37" fmla="*/ 2 h 7"/>
                <a:gd name="T38" fmla="*/ 1 w 2"/>
                <a:gd name="T39" fmla="*/ 4 h 7"/>
                <a:gd name="T40" fmla="*/ 1 w 2"/>
                <a:gd name="T4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1" y="4"/>
                  </a:moveTo>
                  <a:lnTo>
                    <a:pt x="1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CC0E2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43">
              <a:extLst>
                <a:ext uri="{FF2B5EF4-FFF2-40B4-BE49-F238E27FC236}">
                  <a16:creationId xmlns:a16="http://schemas.microsoft.com/office/drawing/2014/main" id="{5CA4EEC4-2AEA-3169-E199-B2BFE7169E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0063" y="3559175"/>
              <a:ext cx="23813" cy="23812"/>
            </a:xfrm>
            <a:custGeom>
              <a:avLst/>
              <a:gdLst>
                <a:gd name="T0" fmla="*/ 11 w 15"/>
                <a:gd name="T1" fmla="*/ 7 h 15"/>
                <a:gd name="T2" fmla="*/ 9 w 15"/>
                <a:gd name="T3" fmla="*/ 7 h 15"/>
                <a:gd name="T4" fmla="*/ 9 w 15"/>
                <a:gd name="T5" fmla="*/ 9 h 15"/>
                <a:gd name="T6" fmla="*/ 9 w 15"/>
                <a:gd name="T7" fmla="*/ 10 h 15"/>
                <a:gd name="T8" fmla="*/ 9 w 15"/>
                <a:gd name="T9" fmla="*/ 11 h 15"/>
                <a:gd name="T10" fmla="*/ 11 w 15"/>
                <a:gd name="T11" fmla="*/ 11 h 15"/>
                <a:gd name="T12" fmla="*/ 11 w 15"/>
                <a:gd name="T13" fmla="*/ 12 h 15"/>
                <a:gd name="T14" fmla="*/ 11 w 15"/>
                <a:gd name="T15" fmla="*/ 14 h 15"/>
                <a:gd name="T16" fmla="*/ 9 w 15"/>
                <a:gd name="T17" fmla="*/ 14 h 15"/>
                <a:gd name="T18" fmla="*/ 8 w 15"/>
                <a:gd name="T19" fmla="*/ 14 h 15"/>
                <a:gd name="T20" fmla="*/ 7 w 15"/>
                <a:gd name="T21" fmla="*/ 14 h 15"/>
                <a:gd name="T22" fmla="*/ 7 w 15"/>
                <a:gd name="T23" fmla="*/ 15 h 15"/>
                <a:gd name="T24" fmla="*/ 6 w 15"/>
                <a:gd name="T25" fmla="*/ 14 h 15"/>
                <a:gd name="T26" fmla="*/ 4 w 15"/>
                <a:gd name="T27" fmla="*/ 15 h 15"/>
                <a:gd name="T28" fmla="*/ 4 w 15"/>
                <a:gd name="T29" fmla="*/ 14 h 15"/>
                <a:gd name="T30" fmla="*/ 3 w 15"/>
                <a:gd name="T31" fmla="*/ 15 h 15"/>
                <a:gd name="T32" fmla="*/ 3 w 15"/>
                <a:gd name="T33" fmla="*/ 14 h 15"/>
                <a:gd name="T34" fmla="*/ 2 w 15"/>
                <a:gd name="T35" fmla="*/ 14 h 15"/>
                <a:gd name="T36" fmla="*/ 1 w 15"/>
                <a:gd name="T37" fmla="*/ 14 h 15"/>
                <a:gd name="T38" fmla="*/ 1 w 15"/>
                <a:gd name="T39" fmla="*/ 15 h 15"/>
                <a:gd name="T40" fmla="*/ 0 w 15"/>
                <a:gd name="T41" fmla="*/ 15 h 15"/>
                <a:gd name="T42" fmla="*/ 1 w 15"/>
                <a:gd name="T43" fmla="*/ 15 h 15"/>
                <a:gd name="T44" fmla="*/ 1 w 15"/>
                <a:gd name="T45" fmla="*/ 14 h 15"/>
                <a:gd name="T46" fmla="*/ 2 w 15"/>
                <a:gd name="T47" fmla="*/ 14 h 15"/>
                <a:gd name="T48" fmla="*/ 3 w 15"/>
                <a:gd name="T49" fmla="*/ 12 h 15"/>
                <a:gd name="T50" fmla="*/ 4 w 15"/>
                <a:gd name="T51" fmla="*/ 12 h 15"/>
                <a:gd name="T52" fmla="*/ 6 w 15"/>
                <a:gd name="T53" fmla="*/ 12 h 15"/>
                <a:gd name="T54" fmla="*/ 6 w 15"/>
                <a:gd name="T55" fmla="*/ 11 h 15"/>
                <a:gd name="T56" fmla="*/ 4 w 15"/>
                <a:gd name="T57" fmla="*/ 11 h 15"/>
                <a:gd name="T58" fmla="*/ 4 w 15"/>
                <a:gd name="T59" fmla="*/ 10 h 15"/>
                <a:gd name="T60" fmla="*/ 6 w 15"/>
                <a:gd name="T61" fmla="*/ 10 h 15"/>
                <a:gd name="T62" fmla="*/ 6 w 15"/>
                <a:gd name="T63" fmla="*/ 9 h 15"/>
                <a:gd name="T64" fmla="*/ 4 w 15"/>
                <a:gd name="T65" fmla="*/ 9 h 15"/>
                <a:gd name="T66" fmla="*/ 4 w 15"/>
                <a:gd name="T67" fmla="*/ 7 h 15"/>
                <a:gd name="T68" fmla="*/ 3 w 15"/>
                <a:gd name="T69" fmla="*/ 7 h 15"/>
                <a:gd name="T70" fmla="*/ 3 w 15"/>
                <a:gd name="T71" fmla="*/ 6 h 15"/>
                <a:gd name="T72" fmla="*/ 4 w 15"/>
                <a:gd name="T73" fmla="*/ 7 h 15"/>
                <a:gd name="T74" fmla="*/ 4 w 15"/>
                <a:gd name="T75" fmla="*/ 6 h 15"/>
                <a:gd name="T76" fmla="*/ 6 w 15"/>
                <a:gd name="T77" fmla="*/ 6 h 15"/>
                <a:gd name="T78" fmla="*/ 7 w 15"/>
                <a:gd name="T79" fmla="*/ 6 h 15"/>
                <a:gd name="T80" fmla="*/ 8 w 15"/>
                <a:gd name="T81" fmla="*/ 6 h 15"/>
                <a:gd name="T82" fmla="*/ 9 w 15"/>
                <a:gd name="T83" fmla="*/ 6 h 15"/>
                <a:gd name="T84" fmla="*/ 11 w 15"/>
                <a:gd name="T85" fmla="*/ 6 h 15"/>
                <a:gd name="T86" fmla="*/ 11 w 15"/>
                <a:gd name="T87" fmla="*/ 7 h 15"/>
                <a:gd name="T88" fmla="*/ 15 w 15"/>
                <a:gd name="T89" fmla="*/ 0 h 15"/>
                <a:gd name="T90" fmla="*/ 15 w 15"/>
                <a:gd name="T91" fmla="*/ 1 h 15"/>
                <a:gd name="T92" fmla="*/ 14 w 15"/>
                <a:gd name="T93" fmla="*/ 1 h 15"/>
                <a:gd name="T94" fmla="*/ 13 w 15"/>
                <a:gd name="T95" fmla="*/ 1 h 15"/>
                <a:gd name="T96" fmla="*/ 13 w 15"/>
                <a:gd name="T97" fmla="*/ 3 h 15"/>
                <a:gd name="T98" fmla="*/ 12 w 15"/>
                <a:gd name="T99" fmla="*/ 3 h 15"/>
                <a:gd name="T100" fmla="*/ 12 w 15"/>
                <a:gd name="T101" fmla="*/ 1 h 15"/>
                <a:gd name="T102" fmla="*/ 13 w 15"/>
                <a:gd name="T103" fmla="*/ 1 h 15"/>
                <a:gd name="T104" fmla="*/ 14 w 15"/>
                <a:gd name="T105" fmla="*/ 0 h 15"/>
                <a:gd name="T106" fmla="*/ 15 w 15"/>
                <a:gd name="T107" fmla="*/ 0 h 15"/>
                <a:gd name="T108" fmla="*/ 15 w 15"/>
                <a:gd name="T10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" h="15">
                  <a:moveTo>
                    <a:pt x="11" y="7"/>
                  </a:move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7"/>
                  </a:lnTo>
                  <a:close/>
                  <a:moveTo>
                    <a:pt x="15" y="0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CF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44">
              <a:extLst>
                <a:ext uri="{FF2B5EF4-FFF2-40B4-BE49-F238E27FC236}">
                  <a16:creationId xmlns:a16="http://schemas.microsoft.com/office/drawing/2014/main" id="{7BB1C98C-BD9E-CE44-6E56-9B548BD9F9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3238" y="3540125"/>
              <a:ext cx="6350" cy="9525"/>
            </a:xfrm>
            <a:custGeom>
              <a:avLst/>
              <a:gdLst>
                <a:gd name="T0" fmla="*/ 1 w 4"/>
                <a:gd name="T1" fmla="*/ 3 h 6"/>
                <a:gd name="T2" fmla="*/ 1 w 4"/>
                <a:gd name="T3" fmla="*/ 4 h 6"/>
                <a:gd name="T4" fmla="*/ 1 w 4"/>
                <a:gd name="T5" fmla="*/ 6 h 6"/>
                <a:gd name="T6" fmla="*/ 0 w 4"/>
                <a:gd name="T7" fmla="*/ 6 h 6"/>
                <a:gd name="T8" fmla="*/ 0 w 4"/>
                <a:gd name="T9" fmla="*/ 4 h 6"/>
                <a:gd name="T10" fmla="*/ 1 w 4"/>
                <a:gd name="T11" fmla="*/ 3 h 6"/>
                <a:gd name="T12" fmla="*/ 1 w 4"/>
                <a:gd name="T13" fmla="*/ 3 h 6"/>
                <a:gd name="T14" fmla="*/ 4 w 4"/>
                <a:gd name="T15" fmla="*/ 0 h 6"/>
                <a:gd name="T16" fmla="*/ 2 w 4"/>
                <a:gd name="T17" fmla="*/ 0 h 6"/>
                <a:gd name="T18" fmla="*/ 4 w 4"/>
                <a:gd name="T19" fmla="*/ 0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close/>
                  <a:moveTo>
                    <a:pt x="4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CD8C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45">
              <a:extLst>
                <a:ext uri="{FF2B5EF4-FFF2-40B4-BE49-F238E27FC236}">
                  <a16:creationId xmlns:a16="http://schemas.microsoft.com/office/drawing/2014/main" id="{3E1CBBE4-E9C0-AF82-BEE5-33AAF2C97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527425"/>
              <a:ext cx="3175" cy="11112"/>
            </a:xfrm>
            <a:custGeom>
              <a:avLst/>
              <a:gdLst>
                <a:gd name="T0" fmla="*/ 2 w 2"/>
                <a:gd name="T1" fmla="*/ 3 h 7"/>
                <a:gd name="T2" fmla="*/ 1 w 2"/>
                <a:gd name="T3" fmla="*/ 3 h 7"/>
                <a:gd name="T4" fmla="*/ 2 w 2"/>
                <a:gd name="T5" fmla="*/ 3 h 7"/>
                <a:gd name="T6" fmla="*/ 1 w 2"/>
                <a:gd name="T7" fmla="*/ 4 h 7"/>
                <a:gd name="T8" fmla="*/ 1 w 2"/>
                <a:gd name="T9" fmla="*/ 3 h 7"/>
                <a:gd name="T10" fmla="*/ 2 w 2"/>
                <a:gd name="T11" fmla="*/ 3 h 7"/>
                <a:gd name="T12" fmla="*/ 2 w 2"/>
                <a:gd name="T13" fmla="*/ 3 h 7"/>
                <a:gd name="T14" fmla="*/ 2 w 2"/>
                <a:gd name="T15" fmla="*/ 2 h 7"/>
                <a:gd name="T16" fmla="*/ 1 w 2"/>
                <a:gd name="T17" fmla="*/ 2 h 7"/>
                <a:gd name="T18" fmla="*/ 1 w 2"/>
                <a:gd name="T19" fmla="*/ 1 h 7"/>
                <a:gd name="T20" fmla="*/ 2 w 2"/>
                <a:gd name="T21" fmla="*/ 0 h 7"/>
                <a:gd name="T22" fmla="*/ 2 w 2"/>
                <a:gd name="T23" fmla="*/ 1 h 7"/>
                <a:gd name="T24" fmla="*/ 2 w 2"/>
                <a:gd name="T25" fmla="*/ 2 h 7"/>
                <a:gd name="T26" fmla="*/ 2 w 2"/>
                <a:gd name="T27" fmla="*/ 2 h 7"/>
                <a:gd name="T28" fmla="*/ 0 w 2"/>
                <a:gd name="T29" fmla="*/ 7 h 7"/>
                <a:gd name="T30" fmla="*/ 0 w 2"/>
                <a:gd name="T31" fmla="*/ 7 h 7"/>
                <a:gd name="T32" fmla="*/ 1 w 2"/>
                <a:gd name="T33" fmla="*/ 6 h 7"/>
                <a:gd name="T34" fmla="*/ 0 w 2"/>
                <a:gd name="T35" fmla="*/ 6 h 7"/>
                <a:gd name="T36" fmla="*/ 1 w 2"/>
                <a:gd name="T37" fmla="*/ 6 h 7"/>
                <a:gd name="T38" fmla="*/ 1 w 2"/>
                <a:gd name="T39" fmla="*/ 6 h 7"/>
                <a:gd name="T40" fmla="*/ 2 w 2"/>
                <a:gd name="T41" fmla="*/ 5 h 7"/>
                <a:gd name="T42" fmla="*/ 2 w 2"/>
                <a:gd name="T43" fmla="*/ 4 h 7"/>
                <a:gd name="T44" fmla="*/ 2 w 2"/>
                <a:gd name="T45" fmla="*/ 5 h 7"/>
                <a:gd name="T46" fmla="*/ 2 w 2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0" y="7"/>
                  </a:moveTo>
                  <a:lnTo>
                    <a:pt x="0" y="7"/>
                  </a:lnTo>
                  <a:close/>
                  <a:moveTo>
                    <a:pt x="1" y="6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close/>
                  <a:moveTo>
                    <a:pt x="2" y="5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C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46">
              <a:extLst>
                <a:ext uri="{FF2B5EF4-FFF2-40B4-BE49-F238E27FC236}">
                  <a16:creationId xmlns:a16="http://schemas.microsoft.com/office/drawing/2014/main" id="{CF80687C-FA31-0520-AC9F-3B467CA903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527425"/>
              <a:ext cx="3175" cy="11112"/>
            </a:xfrm>
            <a:custGeom>
              <a:avLst/>
              <a:gdLst>
                <a:gd name="T0" fmla="*/ 2 w 2"/>
                <a:gd name="T1" fmla="*/ 3 h 7"/>
                <a:gd name="T2" fmla="*/ 1 w 2"/>
                <a:gd name="T3" fmla="*/ 3 h 7"/>
                <a:gd name="T4" fmla="*/ 2 w 2"/>
                <a:gd name="T5" fmla="*/ 3 h 7"/>
                <a:gd name="T6" fmla="*/ 1 w 2"/>
                <a:gd name="T7" fmla="*/ 4 h 7"/>
                <a:gd name="T8" fmla="*/ 1 w 2"/>
                <a:gd name="T9" fmla="*/ 3 h 7"/>
                <a:gd name="T10" fmla="*/ 2 w 2"/>
                <a:gd name="T11" fmla="*/ 3 h 7"/>
                <a:gd name="T12" fmla="*/ 2 w 2"/>
                <a:gd name="T13" fmla="*/ 3 h 7"/>
                <a:gd name="T14" fmla="*/ 2 w 2"/>
                <a:gd name="T15" fmla="*/ 2 h 7"/>
                <a:gd name="T16" fmla="*/ 1 w 2"/>
                <a:gd name="T17" fmla="*/ 2 h 7"/>
                <a:gd name="T18" fmla="*/ 1 w 2"/>
                <a:gd name="T19" fmla="*/ 1 h 7"/>
                <a:gd name="T20" fmla="*/ 2 w 2"/>
                <a:gd name="T21" fmla="*/ 0 h 7"/>
                <a:gd name="T22" fmla="*/ 2 w 2"/>
                <a:gd name="T23" fmla="*/ 1 h 7"/>
                <a:gd name="T24" fmla="*/ 2 w 2"/>
                <a:gd name="T25" fmla="*/ 2 h 7"/>
                <a:gd name="T26" fmla="*/ 2 w 2"/>
                <a:gd name="T27" fmla="*/ 2 h 7"/>
                <a:gd name="T28" fmla="*/ 0 w 2"/>
                <a:gd name="T29" fmla="*/ 7 h 7"/>
                <a:gd name="T30" fmla="*/ 0 w 2"/>
                <a:gd name="T31" fmla="*/ 7 h 7"/>
                <a:gd name="T32" fmla="*/ 1 w 2"/>
                <a:gd name="T33" fmla="*/ 6 h 7"/>
                <a:gd name="T34" fmla="*/ 0 w 2"/>
                <a:gd name="T35" fmla="*/ 6 h 7"/>
                <a:gd name="T36" fmla="*/ 1 w 2"/>
                <a:gd name="T37" fmla="*/ 6 h 7"/>
                <a:gd name="T38" fmla="*/ 1 w 2"/>
                <a:gd name="T39" fmla="*/ 6 h 7"/>
                <a:gd name="T40" fmla="*/ 2 w 2"/>
                <a:gd name="T41" fmla="*/ 5 h 7"/>
                <a:gd name="T42" fmla="*/ 2 w 2"/>
                <a:gd name="T43" fmla="*/ 4 h 7"/>
                <a:gd name="T44" fmla="*/ 2 w 2"/>
                <a:gd name="T45" fmla="*/ 5 h 7"/>
                <a:gd name="T46" fmla="*/ 2 w 2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moveTo>
                    <a:pt x="0" y="7"/>
                  </a:moveTo>
                  <a:lnTo>
                    <a:pt x="0" y="7"/>
                  </a:lnTo>
                  <a:moveTo>
                    <a:pt x="1" y="6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moveTo>
                    <a:pt x="2" y="5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47">
              <a:extLst>
                <a:ext uri="{FF2B5EF4-FFF2-40B4-BE49-F238E27FC236}">
                  <a16:creationId xmlns:a16="http://schemas.microsoft.com/office/drawing/2014/main" id="{F394ECA9-E7AC-B991-582C-A07870022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576" y="3527425"/>
              <a:ext cx="4763" cy="4762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3 h 3"/>
                <a:gd name="T4" fmla="*/ 1 w 3"/>
                <a:gd name="T5" fmla="*/ 3 h 3"/>
                <a:gd name="T6" fmla="*/ 1 w 3"/>
                <a:gd name="T7" fmla="*/ 2 h 3"/>
                <a:gd name="T8" fmla="*/ 0 w 3"/>
                <a:gd name="T9" fmla="*/ 2 h 3"/>
                <a:gd name="T10" fmla="*/ 0 w 3"/>
                <a:gd name="T11" fmla="*/ 1 h 3"/>
                <a:gd name="T12" fmla="*/ 0 w 3"/>
                <a:gd name="T13" fmla="*/ 0 h 3"/>
                <a:gd name="T14" fmla="*/ 1 w 3"/>
                <a:gd name="T15" fmla="*/ 0 h 3"/>
                <a:gd name="T16" fmla="*/ 1 w 3"/>
                <a:gd name="T17" fmla="*/ 1 h 3"/>
                <a:gd name="T18" fmla="*/ 3 w 3"/>
                <a:gd name="T19" fmla="*/ 1 h 3"/>
                <a:gd name="T20" fmla="*/ 3 w 3"/>
                <a:gd name="T21" fmla="*/ 2 h 3"/>
                <a:gd name="T22" fmla="*/ 3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4FCE3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48">
              <a:extLst>
                <a:ext uri="{FF2B5EF4-FFF2-40B4-BE49-F238E27FC236}">
                  <a16:creationId xmlns:a16="http://schemas.microsoft.com/office/drawing/2014/main" id="{70306214-C43C-0EB9-C88C-F118BE443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351" y="3513138"/>
              <a:ext cx="4763" cy="6350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2 h 4"/>
                <a:gd name="T4" fmla="*/ 3 w 3"/>
                <a:gd name="T5" fmla="*/ 3 h 4"/>
                <a:gd name="T6" fmla="*/ 2 w 3"/>
                <a:gd name="T7" fmla="*/ 3 h 4"/>
                <a:gd name="T8" fmla="*/ 2 w 3"/>
                <a:gd name="T9" fmla="*/ 4 h 4"/>
                <a:gd name="T10" fmla="*/ 0 w 3"/>
                <a:gd name="T11" fmla="*/ 3 h 4"/>
                <a:gd name="T12" fmla="*/ 0 w 3"/>
                <a:gd name="T13" fmla="*/ 2 h 4"/>
                <a:gd name="T14" fmla="*/ 0 w 3"/>
                <a:gd name="T15" fmla="*/ 1 h 4"/>
                <a:gd name="T16" fmla="*/ 2 w 3"/>
                <a:gd name="T17" fmla="*/ 1 h 4"/>
                <a:gd name="T18" fmla="*/ 2 w 3"/>
                <a:gd name="T19" fmla="*/ 0 h 4"/>
                <a:gd name="T20" fmla="*/ 2 w 3"/>
                <a:gd name="T21" fmla="*/ 1 h 4"/>
                <a:gd name="T22" fmla="*/ 3 w 3"/>
                <a:gd name="T23" fmla="*/ 1 h 4"/>
                <a:gd name="T24" fmla="*/ 3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D8FCD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49">
              <a:extLst>
                <a:ext uri="{FF2B5EF4-FFF2-40B4-BE49-F238E27FC236}">
                  <a16:creationId xmlns:a16="http://schemas.microsoft.com/office/drawing/2014/main" id="{4DF8FBB3-A63F-6BD2-B94D-72A607BD8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413" y="3487738"/>
              <a:ext cx="4763" cy="6350"/>
            </a:xfrm>
            <a:custGeom>
              <a:avLst/>
              <a:gdLst>
                <a:gd name="T0" fmla="*/ 2 w 3"/>
                <a:gd name="T1" fmla="*/ 4 h 4"/>
                <a:gd name="T2" fmla="*/ 2 w 3"/>
                <a:gd name="T3" fmla="*/ 3 h 4"/>
                <a:gd name="T4" fmla="*/ 2 w 3"/>
                <a:gd name="T5" fmla="*/ 2 h 4"/>
                <a:gd name="T6" fmla="*/ 0 w 3"/>
                <a:gd name="T7" fmla="*/ 2 h 4"/>
                <a:gd name="T8" fmla="*/ 0 w 3"/>
                <a:gd name="T9" fmla="*/ 0 h 4"/>
                <a:gd name="T10" fmla="*/ 2 w 3"/>
                <a:gd name="T11" fmla="*/ 0 h 4"/>
                <a:gd name="T12" fmla="*/ 0 w 3"/>
                <a:gd name="T13" fmla="*/ 0 h 4"/>
                <a:gd name="T14" fmla="*/ 2 w 3"/>
                <a:gd name="T15" fmla="*/ 0 h 4"/>
                <a:gd name="T16" fmla="*/ 3 w 3"/>
                <a:gd name="T17" fmla="*/ 0 h 4"/>
                <a:gd name="T18" fmla="*/ 3 w 3"/>
                <a:gd name="T19" fmla="*/ 2 h 4"/>
                <a:gd name="T20" fmla="*/ 3 w 3"/>
                <a:gd name="T21" fmla="*/ 3 h 4"/>
                <a:gd name="T22" fmla="*/ 3 w 3"/>
                <a:gd name="T23" fmla="*/ 4 h 4"/>
                <a:gd name="T24" fmla="*/ 2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CF6D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50">
              <a:extLst>
                <a:ext uri="{FF2B5EF4-FFF2-40B4-BE49-F238E27FC236}">
                  <a16:creationId xmlns:a16="http://schemas.microsoft.com/office/drawing/2014/main" id="{881BDEF5-F3DE-283B-6971-C3AA62BD5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888" y="3467100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0C5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51">
              <a:extLst>
                <a:ext uri="{FF2B5EF4-FFF2-40B4-BE49-F238E27FC236}">
                  <a16:creationId xmlns:a16="http://schemas.microsoft.com/office/drawing/2014/main" id="{2E29EFBA-FC09-56A0-8D52-5B18912826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5301" y="3449638"/>
              <a:ext cx="9525" cy="15875"/>
            </a:xfrm>
            <a:custGeom>
              <a:avLst/>
              <a:gdLst>
                <a:gd name="T0" fmla="*/ 4 w 6"/>
                <a:gd name="T1" fmla="*/ 9 h 10"/>
                <a:gd name="T2" fmla="*/ 4 w 6"/>
                <a:gd name="T3" fmla="*/ 8 h 10"/>
                <a:gd name="T4" fmla="*/ 5 w 6"/>
                <a:gd name="T5" fmla="*/ 8 h 10"/>
                <a:gd name="T6" fmla="*/ 6 w 6"/>
                <a:gd name="T7" fmla="*/ 8 h 10"/>
                <a:gd name="T8" fmla="*/ 5 w 6"/>
                <a:gd name="T9" fmla="*/ 8 h 10"/>
                <a:gd name="T10" fmla="*/ 6 w 6"/>
                <a:gd name="T11" fmla="*/ 8 h 10"/>
                <a:gd name="T12" fmla="*/ 6 w 6"/>
                <a:gd name="T13" fmla="*/ 9 h 10"/>
                <a:gd name="T14" fmla="*/ 5 w 6"/>
                <a:gd name="T15" fmla="*/ 9 h 10"/>
                <a:gd name="T16" fmla="*/ 4 w 6"/>
                <a:gd name="T17" fmla="*/ 9 h 10"/>
                <a:gd name="T18" fmla="*/ 4 w 6"/>
                <a:gd name="T19" fmla="*/ 9 h 10"/>
                <a:gd name="T20" fmla="*/ 4 w 6"/>
                <a:gd name="T21" fmla="*/ 4 h 10"/>
                <a:gd name="T22" fmla="*/ 4 w 6"/>
                <a:gd name="T23" fmla="*/ 3 h 10"/>
                <a:gd name="T24" fmla="*/ 4 w 6"/>
                <a:gd name="T25" fmla="*/ 0 h 10"/>
                <a:gd name="T26" fmla="*/ 4 w 6"/>
                <a:gd name="T27" fmla="*/ 3 h 10"/>
                <a:gd name="T28" fmla="*/ 5 w 6"/>
                <a:gd name="T29" fmla="*/ 3 h 10"/>
                <a:gd name="T30" fmla="*/ 5 w 6"/>
                <a:gd name="T31" fmla="*/ 4 h 10"/>
                <a:gd name="T32" fmla="*/ 4 w 6"/>
                <a:gd name="T33" fmla="*/ 4 h 10"/>
                <a:gd name="T34" fmla="*/ 0 w 6"/>
                <a:gd name="T35" fmla="*/ 10 h 10"/>
                <a:gd name="T36" fmla="*/ 0 w 6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0">
                  <a:moveTo>
                    <a:pt x="4" y="9"/>
                  </a:move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4" y="4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close/>
                  <a:moveTo>
                    <a:pt x="0" y="10"/>
                  </a:moveTo>
                  <a:lnTo>
                    <a:pt x="0" y="10"/>
                  </a:lnTo>
                  <a:close/>
                </a:path>
              </a:pathLst>
            </a:custGeom>
            <a:solidFill>
              <a:srgbClr val="B3E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52">
              <a:extLst>
                <a:ext uri="{FF2B5EF4-FFF2-40B4-BE49-F238E27FC236}">
                  <a16:creationId xmlns:a16="http://schemas.microsoft.com/office/drawing/2014/main" id="{308E794D-B813-0D27-BE79-6D1EB92CA8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5301" y="3449638"/>
              <a:ext cx="9525" cy="15875"/>
            </a:xfrm>
            <a:custGeom>
              <a:avLst/>
              <a:gdLst>
                <a:gd name="T0" fmla="*/ 4 w 6"/>
                <a:gd name="T1" fmla="*/ 9 h 10"/>
                <a:gd name="T2" fmla="*/ 4 w 6"/>
                <a:gd name="T3" fmla="*/ 8 h 10"/>
                <a:gd name="T4" fmla="*/ 5 w 6"/>
                <a:gd name="T5" fmla="*/ 8 h 10"/>
                <a:gd name="T6" fmla="*/ 6 w 6"/>
                <a:gd name="T7" fmla="*/ 8 h 10"/>
                <a:gd name="T8" fmla="*/ 5 w 6"/>
                <a:gd name="T9" fmla="*/ 8 h 10"/>
                <a:gd name="T10" fmla="*/ 6 w 6"/>
                <a:gd name="T11" fmla="*/ 8 h 10"/>
                <a:gd name="T12" fmla="*/ 6 w 6"/>
                <a:gd name="T13" fmla="*/ 9 h 10"/>
                <a:gd name="T14" fmla="*/ 5 w 6"/>
                <a:gd name="T15" fmla="*/ 9 h 10"/>
                <a:gd name="T16" fmla="*/ 4 w 6"/>
                <a:gd name="T17" fmla="*/ 9 h 10"/>
                <a:gd name="T18" fmla="*/ 4 w 6"/>
                <a:gd name="T19" fmla="*/ 9 h 10"/>
                <a:gd name="T20" fmla="*/ 4 w 6"/>
                <a:gd name="T21" fmla="*/ 4 h 10"/>
                <a:gd name="T22" fmla="*/ 4 w 6"/>
                <a:gd name="T23" fmla="*/ 3 h 10"/>
                <a:gd name="T24" fmla="*/ 4 w 6"/>
                <a:gd name="T25" fmla="*/ 0 h 10"/>
                <a:gd name="T26" fmla="*/ 4 w 6"/>
                <a:gd name="T27" fmla="*/ 3 h 10"/>
                <a:gd name="T28" fmla="*/ 5 w 6"/>
                <a:gd name="T29" fmla="*/ 3 h 10"/>
                <a:gd name="T30" fmla="*/ 5 w 6"/>
                <a:gd name="T31" fmla="*/ 4 h 10"/>
                <a:gd name="T32" fmla="*/ 4 w 6"/>
                <a:gd name="T33" fmla="*/ 4 h 10"/>
                <a:gd name="T34" fmla="*/ 0 w 6"/>
                <a:gd name="T35" fmla="*/ 10 h 10"/>
                <a:gd name="T36" fmla="*/ 0 w 6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0">
                  <a:moveTo>
                    <a:pt x="4" y="9"/>
                  </a:move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moveTo>
                    <a:pt x="4" y="4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moveTo>
                    <a:pt x="0" y="10"/>
                  </a:moveTo>
                  <a:lnTo>
                    <a:pt x="0" y="10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53">
              <a:extLst>
                <a:ext uri="{FF2B5EF4-FFF2-40B4-BE49-F238E27FC236}">
                  <a16:creationId xmlns:a16="http://schemas.microsoft.com/office/drawing/2014/main" id="{8146AE8D-9107-2B5F-71E6-F2C361190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4188" y="3457575"/>
              <a:ext cx="6350" cy="4762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2 h 3"/>
                <a:gd name="T12" fmla="*/ 2 w 4"/>
                <a:gd name="T13" fmla="*/ 1 h 3"/>
                <a:gd name="T14" fmla="*/ 1 w 4"/>
                <a:gd name="T15" fmla="*/ 1 h 3"/>
                <a:gd name="T16" fmla="*/ 0 w 4"/>
                <a:gd name="T17" fmla="*/ 1 h 3"/>
                <a:gd name="T18" fmla="*/ 0 w 4"/>
                <a:gd name="T19" fmla="*/ 0 h 3"/>
                <a:gd name="T20" fmla="*/ 1 w 4"/>
                <a:gd name="T21" fmla="*/ 0 h 3"/>
                <a:gd name="T22" fmla="*/ 2 w 4"/>
                <a:gd name="T23" fmla="*/ 1 h 3"/>
                <a:gd name="T24" fmla="*/ 2 w 4"/>
                <a:gd name="T25" fmla="*/ 2 h 3"/>
                <a:gd name="T26" fmla="*/ 2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close/>
                  <a:moveTo>
                    <a:pt x="2" y="2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CDAC2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54">
              <a:extLst>
                <a:ext uri="{FF2B5EF4-FFF2-40B4-BE49-F238E27FC236}">
                  <a16:creationId xmlns:a16="http://schemas.microsoft.com/office/drawing/2014/main" id="{A8E27111-9F82-2B81-6167-E52C1F9589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263" y="3440113"/>
              <a:ext cx="7938" cy="14287"/>
            </a:xfrm>
            <a:custGeom>
              <a:avLst/>
              <a:gdLst>
                <a:gd name="T0" fmla="*/ 5 w 5"/>
                <a:gd name="T1" fmla="*/ 6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9 h 9"/>
                <a:gd name="T8" fmla="*/ 2 w 5"/>
                <a:gd name="T9" fmla="*/ 9 h 9"/>
                <a:gd name="T10" fmla="*/ 2 w 5"/>
                <a:gd name="T11" fmla="*/ 6 h 9"/>
                <a:gd name="T12" fmla="*/ 4 w 5"/>
                <a:gd name="T13" fmla="*/ 6 h 9"/>
                <a:gd name="T14" fmla="*/ 5 w 5"/>
                <a:gd name="T15" fmla="*/ 6 h 9"/>
                <a:gd name="T16" fmla="*/ 5 w 5"/>
                <a:gd name="T17" fmla="*/ 6 h 9"/>
                <a:gd name="T18" fmla="*/ 4 w 5"/>
                <a:gd name="T19" fmla="*/ 1 h 9"/>
                <a:gd name="T20" fmla="*/ 2 w 5"/>
                <a:gd name="T21" fmla="*/ 1 h 9"/>
                <a:gd name="T22" fmla="*/ 4 w 5"/>
                <a:gd name="T23" fmla="*/ 1 h 9"/>
                <a:gd name="T24" fmla="*/ 4 w 5"/>
                <a:gd name="T25" fmla="*/ 0 h 9"/>
                <a:gd name="T26" fmla="*/ 4 w 5"/>
                <a:gd name="T27" fmla="*/ 1 h 9"/>
                <a:gd name="T28" fmla="*/ 5 w 5"/>
                <a:gd name="T29" fmla="*/ 1 h 9"/>
                <a:gd name="T30" fmla="*/ 4 w 5"/>
                <a:gd name="T31" fmla="*/ 1 h 9"/>
                <a:gd name="T32" fmla="*/ 4 w 5"/>
                <a:gd name="T33" fmla="*/ 1 h 9"/>
                <a:gd name="T34" fmla="*/ 2 w 5"/>
                <a:gd name="T35" fmla="*/ 1 h 9"/>
                <a:gd name="T36" fmla="*/ 1 w 5"/>
                <a:gd name="T37" fmla="*/ 1 h 9"/>
                <a:gd name="T38" fmla="*/ 0 w 5"/>
                <a:gd name="T39" fmla="*/ 1 h 9"/>
                <a:gd name="T40" fmla="*/ 0 w 5"/>
                <a:gd name="T41" fmla="*/ 0 h 9"/>
                <a:gd name="T42" fmla="*/ 1 w 5"/>
                <a:gd name="T43" fmla="*/ 0 h 9"/>
                <a:gd name="T44" fmla="*/ 1 w 5"/>
                <a:gd name="T45" fmla="*/ 1 h 9"/>
                <a:gd name="T46" fmla="*/ 1 w 5"/>
                <a:gd name="T47" fmla="*/ 0 h 9"/>
                <a:gd name="T48" fmla="*/ 2 w 5"/>
                <a:gd name="T49" fmla="*/ 1 h 9"/>
                <a:gd name="T50" fmla="*/ 2 w 5"/>
                <a:gd name="T5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9">
                  <a:moveTo>
                    <a:pt x="5" y="6"/>
                  </a:moveTo>
                  <a:lnTo>
                    <a:pt x="4" y="6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close/>
                  <a:moveTo>
                    <a:pt x="4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close/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CD4F0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55">
              <a:extLst>
                <a:ext uri="{FF2B5EF4-FFF2-40B4-BE49-F238E27FC236}">
                  <a16:creationId xmlns:a16="http://schemas.microsoft.com/office/drawing/2014/main" id="{1856CCE0-A030-2144-7843-4B98D3F41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188" y="3448050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FCBD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56">
              <a:extLst>
                <a:ext uri="{FF2B5EF4-FFF2-40B4-BE49-F238E27FC236}">
                  <a16:creationId xmlns:a16="http://schemas.microsoft.com/office/drawing/2014/main" id="{1887760B-6BB9-B2C4-AA92-8D21C5CF45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226" y="3438525"/>
              <a:ext cx="42863" cy="9525"/>
            </a:xfrm>
            <a:custGeom>
              <a:avLst/>
              <a:gdLst>
                <a:gd name="T0" fmla="*/ 0 w 27"/>
                <a:gd name="T1" fmla="*/ 4 h 6"/>
                <a:gd name="T2" fmla="*/ 1 w 27"/>
                <a:gd name="T3" fmla="*/ 4 h 6"/>
                <a:gd name="T4" fmla="*/ 25 w 27"/>
                <a:gd name="T5" fmla="*/ 4 h 6"/>
                <a:gd name="T6" fmla="*/ 23 w 27"/>
                <a:gd name="T7" fmla="*/ 4 h 6"/>
                <a:gd name="T8" fmla="*/ 24 w 27"/>
                <a:gd name="T9" fmla="*/ 3 h 6"/>
                <a:gd name="T10" fmla="*/ 27 w 27"/>
                <a:gd name="T11" fmla="*/ 3 h 6"/>
                <a:gd name="T12" fmla="*/ 27 w 27"/>
                <a:gd name="T13" fmla="*/ 4 h 6"/>
                <a:gd name="T14" fmla="*/ 27 w 27"/>
                <a:gd name="T15" fmla="*/ 2 h 6"/>
                <a:gd name="T16" fmla="*/ 23 w 27"/>
                <a:gd name="T17" fmla="*/ 3 h 6"/>
                <a:gd name="T18" fmla="*/ 23 w 27"/>
                <a:gd name="T19" fmla="*/ 3 h 6"/>
                <a:gd name="T20" fmla="*/ 22 w 27"/>
                <a:gd name="T21" fmla="*/ 4 h 6"/>
                <a:gd name="T22" fmla="*/ 21 w 27"/>
                <a:gd name="T23" fmla="*/ 5 h 6"/>
                <a:gd name="T24" fmla="*/ 18 w 27"/>
                <a:gd name="T25" fmla="*/ 5 h 6"/>
                <a:gd name="T26" fmla="*/ 17 w 27"/>
                <a:gd name="T27" fmla="*/ 5 h 6"/>
                <a:gd name="T28" fmla="*/ 15 w 27"/>
                <a:gd name="T29" fmla="*/ 5 h 6"/>
                <a:gd name="T30" fmla="*/ 13 w 27"/>
                <a:gd name="T31" fmla="*/ 5 h 6"/>
                <a:gd name="T32" fmla="*/ 10 w 27"/>
                <a:gd name="T33" fmla="*/ 5 h 6"/>
                <a:gd name="T34" fmla="*/ 8 w 27"/>
                <a:gd name="T35" fmla="*/ 6 h 6"/>
                <a:gd name="T36" fmla="*/ 7 w 27"/>
                <a:gd name="T37" fmla="*/ 5 h 6"/>
                <a:gd name="T38" fmla="*/ 7 w 27"/>
                <a:gd name="T39" fmla="*/ 5 h 6"/>
                <a:gd name="T40" fmla="*/ 6 w 27"/>
                <a:gd name="T41" fmla="*/ 4 h 6"/>
                <a:gd name="T42" fmla="*/ 6 w 27"/>
                <a:gd name="T43" fmla="*/ 2 h 6"/>
                <a:gd name="T44" fmla="*/ 7 w 27"/>
                <a:gd name="T45" fmla="*/ 1 h 6"/>
                <a:gd name="T46" fmla="*/ 8 w 27"/>
                <a:gd name="T47" fmla="*/ 0 h 6"/>
                <a:gd name="T48" fmla="*/ 12 w 27"/>
                <a:gd name="T49" fmla="*/ 0 h 6"/>
                <a:gd name="T50" fmla="*/ 14 w 27"/>
                <a:gd name="T51" fmla="*/ 0 h 6"/>
                <a:gd name="T52" fmla="*/ 16 w 27"/>
                <a:gd name="T53" fmla="*/ 1 h 6"/>
                <a:gd name="T54" fmla="*/ 17 w 27"/>
                <a:gd name="T55" fmla="*/ 1 h 6"/>
                <a:gd name="T56" fmla="*/ 19 w 27"/>
                <a:gd name="T57" fmla="*/ 1 h 6"/>
                <a:gd name="T58" fmla="*/ 22 w 27"/>
                <a:gd name="T59" fmla="*/ 1 h 6"/>
                <a:gd name="T60" fmla="*/ 23 w 27"/>
                <a:gd name="T61" fmla="*/ 1 h 6"/>
                <a:gd name="T62" fmla="*/ 23 w 27"/>
                <a:gd name="T6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6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7" y="2"/>
                  </a:moveTo>
                  <a:lnTo>
                    <a:pt x="27" y="2"/>
                  </a:lnTo>
                  <a:close/>
                  <a:moveTo>
                    <a:pt x="23" y="2"/>
                  </a:moveTo>
                  <a:lnTo>
                    <a:pt x="23" y="3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BBC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57">
              <a:extLst>
                <a:ext uri="{FF2B5EF4-FFF2-40B4-BE49-F238E27FC236}">
                  <a16:creationId xmlns:a16="http://schemas.microsoft.com/office/drawing/2014/main" id="{A7D4DB39-F533-C91D-4A93-0EBF68C4A7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226" y="3438525"/>
              <a:ext cx="42863" cy="9525"/>
            </a:xfrm>
            <a:custGeom>
              <a:avLst/>
              <a:gdLst>
                <a:gd name="T0" fmla="*/ 0 w 27"/>
                <a:gd name="T1" fmla="*/ 4 h 6"/>
                <a:gd name="T2" fmla="*/ 1 w 27"/>
                <a:gd name="T3" fmla="*/ 4 h 6"/>
                <a:gd name="T4" fmla="*/ 25 w 27"/>
                <a:gd name="T5" fmla="*/ 4 h 6"/>
                <a:gd name="T6" fmla="*/ 23 w 27"/>
                <a:gd name="T7" fmla="*/ 4 h 6"/>
                <a:gd name="T8" fmla="*/ 24 w 27"/>
                <a:gd name="T9" fmla="*/ 3 h 6"/>
                <a:gd name="T10" fmla="*/ 27 w 27"/>
                <a:gd name="T11" fmla="*/ 3 h 6"/>
                <a:gd name="T12" fmla="*/ 27 w 27"/>
                <a:gd name="T13" fmla="*/ 4 h 6"/>
                <a:gd name="T14" fmla="*/ 27 w 27"/>
                <a:gd name="T15" fmla="*/ 2 h 6"/>
                <a:gd name="T16" fmla="*/ 23 w 27"/>
                <a:gd name="T17" fmla="*/ 3 h 6"/>
                <a:gd name="T18" fmla="*/ 23 w 27"/>
                <a:gd name="T19" fmla="*/ 3 h 6"/>
                <a:gd name="T20" fmla="*/ 22 w 27"/>
                <a:gd name="T21" fmla="*/ 4 h 6"/>
                <a:gd name="T22" fmla="*/ 21 w 27"/>
                <a:gd name="T23" fmla="*/ 5 h 6"/>
                <a:gd name="T24" fmla="*/ 18 w 27"/>
                <a:gd name="T25" fmla="*/ 5 h 6"/>
                <a:gd name="T26" fmla="*/ 17 w 27"/>
                <a:gd name="T27" fmla="*/ 5 h 6"/>
                <a:gd name="T28" fmla="*/ 15 w 27"/>
                <a:gd name="T29" fmla="*/ 5 h 6"/>
                <a:gd name="T30" fmla="*/ 13 w 27"/>
                <a:gd name="T31" fmla="*/ 5 h 6"/>
                <a:gd name="T32" fmla="*/ 10 w 27"/>
                <a:gd name="T33" fmla="*/ 5 h 6"/>
                <a:gd name="T34" fmla="*/ 8 w 27"/>
                <a:gd name="T35" fmla="*/ 6 h 6"/>
                <a:gd name="T36" fmla="*/ 7 w 27"/>
                <a:gd name="T37" fmla="*/ 5 h 6"/>
                <a:gd name="T38" fmla="*/ 7 w 27"/>
                <a:gd name="T39" fmla="*/ 5 h 6"/>
                <a:gd name="T40" fmla="*/ 6 w 27"/>
                <a:gd name="T41" fmla="*/ 4 h 6"/>
                <a:gd name="T42" fmla="*/ 6 w 27"/>
                <a:gd name="T43" fmla="*/ 2 h 6"/>
                <a:gd name="T44" fmla="*/ 7 w 27"/>
                <a:gd name="T45" fmla="*/ 1 h 6"/>
                <a:gd name="T46" fmla="*/ 8 w 27"/>
                <a:gd name="T47" fmla="*/ 0 h 6"/>
                <a:gd name="T48" fmla="*/ 12 w 27"/>
                <a:gd name="T49" fmla="*/ 0 h 6"/>
                <a:gd name="T50" fmla="*/ 14 w 27"/>
                <a:gd name="T51" fmla="*/ 0 h 6"/>
                <a:gd name="T52" fmla="*/ 16 w 27"/>
                <a:gd name="T53" fmla="*/ 1 h 6"/>
                <a:gd name="T54" fmla="*/ 17 w 27"/>
                <a:gd name="T55" fmla="*/ 1 h 6"/>
                <a:gd name="T56" fmla="*/ 19 w 27"/>
                <a:gd name="T57" fmla="*/ 1 h 6"/>
                <a:gd name="T58" fmla="*/ 22 w 27"/>
                <a:gd name="T59" fmla="*/ 1 h 6"/>
                <a:gd name="T60" fmla="*/ 23 w 27"/>
                <a:gd name="T61" fmla="*/ 1 h 6"/>
                <a:gd name="T62" fmla="*/ 23 w 27"/>
                <a:gd name="T6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6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moveTo>
                    <a:pt x="27" y="4"/>
                  </a:move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moveTo>
                    <a:pt x="27" y="2"/>
                  </a:moveTo>
                  <a:lnTo>
                    <a:pt x="27" y="2"/>
                  </a:lnTo>
                  <a:moveTo>
                    <a:pt x="23" y="2"/>
                  </a:moveTo>
                  <a:lnTo>
                    <a:pt x="23" y="3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58">
              <a:extLst>
                <a:ext uri="{FF2B5EF4-FFF2-40B4-BE49-F238E27FC236}">
                  <a16:creationId xmlns:a16="http://schemas.microsoft.com/office/drawing/2014/main" id="{1D2AD37E-4D3A-3B3F-0979-8F7FFCAC25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251" y="3436938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4 w 5"/>
                <a:gd name="T3" fmla="*/ 4 h 4"/>
                <a:gd name="T4" fmla="*/ 3 w 5"/>
                <a:gd name="T5" fmla="*/ 4 h 4"/>
                <a:gd name="T6" fmla="*/ 4 w 5"/>
                <a:gd name="T7" fmla="*/ 4 h 4"/>
                <a:gd name="T8" fmla="*/ 4 w 5"/>
                <a:gd name="T9" fmla="*/ 3 h 4"/>
                <a:gd name="T10" fmla="*/ 4 w 5"/>
                <a:gd name="T11" fmla="*/ 3 h 4"/>
                <a:gd name="T12" fmla="*/ 0 w 5"/>
                <a:gd name="T13" fmla="*/ 0 h 4"/>
                <a:gd name="T14" fmla="*/ 0 w 5"/>
                <a:gd name="T15" fmla="*/ 0 h 4"/>
                <a:gd name="T16" fmla="*/ 4 w 5"/>
                <a:gd name="T17" fmla="*/ 3 h 4"/>
                <a:gd name="T18" fmla="*/ 5 w 5"/>
                <a:gd name="T19" fmla="*/ 3 h 4"/>
                <a:gd name="T20" fmla="*/ 4 w 5"/>
                <a:gd name="T21" fmla="*/ 3 h 4"/>
                <a:gd name="T22" fmla="*/ 4 w 5"/>
                <a:gd name="T23" fmla="*/ 3 h 4"/>
                <a:gd name="T24" fmla="*/ 2 w 5"/>
                <a:gd name="T25" fmla="*/ 3 h 4"/>
                <a:gd name="T26" fmla="*/ 2 w 5"/>
                <a:gd name="T27" fmla="*/ 3 h 4"/>
                <a:gd name="T28" fmla="*/ 2 w 5"/>
                <a:gd name="T29" fmla="*/ 3 h 4"/>
                <a:gd name="T30" fmla="*/ 2 w 5"/>
                <a:gd name="T31" fmla="*/ 3 h 4"/>
                <a:gd name="T32" fmla="*/ 3 w 5"/>
                <a:gd name="T33" fmla="*/ 3 h 4"/>
                <a:gd name="T34" fmla="*/ 3 w 5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4" y="3"/>
                  </a:move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close/>
                  <a:moveTo>
                    <a:pt x="2" y="3"/>
                  </a:moveTo>
                  <a:lnTo>
                    <a:pt x="2" y="3"/>
                  </a:lnTo>
                  <a:close/>
                  <a:moveTo>
                    <a:pt x="2" y="3"/>
                  </a:moveTo>
                  <a:lnTo>
                    <a:pt x="2" y="3"/>
                  </a:lnTo>
                  <a:close/>
                  <a:moveTo>
                    <a:pt x="3" y="3"/>
                  </a:moveTo>
                  <a:lnTo>
                    <a:pt x="3" y="3"/>
                  </a:lnTo>
                  <a:close/>
                </a:path>
              </a:pathLst>
            </a:custGeom>
            <a:solidFill>
              <a:srgbClr val="B3F8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59">
              <a:extLst>
                <a:ext uri="{FF2B5EF4-FFF2-40B4-BE49-F238E27FC236}">
                  <a16:creationId xmlns:a16="http://schemas.microsoft.com/office/drawing/2014/main" id="{1178A3E9-8CBB-6C9D-BF8B-64D6F74447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251" y="3436938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4 w 5"/>
                <a:gd name="T3" fmla="*/ 4 h 4"/>
                <a:gd name="T4" fmla="*/ 3 w 5"/>
                <a:gd name="T5" fmla="*/ 4 h 4"/>
                <a:gd name="T6" fmla="*/ 4 w 5"/>
                <a:gd name="T7" fmla="*/ 4 h 4"/>
                <a:gd name="T8" fmla="*/ 4 w 5"/>
                <a:gd name="T9" fmla="*/ 3 h 4"/>
                <a:gd name="T10" fmla="*/ 4 w 5"/>
                <a:gd name="T11" fmla="*/ 3 h 4"/>
                <a:gd name="T12" fmla="*/ 0 w 5"/>
                <a:gd name="T13" fmla="*/ 0 h 4"/>
                <a:gd name="T14" fmla="*/ 0 w 5"/>
                <a:gd name="T15" fmla="*/ 0 h 4"/>
                <a:gd name="T16" fmla="*/ 4 w 5"/>
                <a:gd name="T17" fmla="*/ 3 h 4"/>
                <a:gd name="T18" fmla="*/ 5 w 5"/>
                <a:gd name="T19" fmla="*/ 3 h 4"/>
                <a:gd name="T20" fmla="*/ 4 w 5"/>
                <a:gd name="T21" fmla="*/ 3 h 4"/>
                <a:gd name="T22" fmla="*/ 4 w 5"/>
                <a:gd name="T23" fmla="*/ 3 h 4"/>
                <a:gd name="T24" fmla="*/ 2 w 5"/>
                <a:gd name="T25" fmla="*/ 3 h 4"/>
                <a:gd name="T26" fmla="*/ 2 w 5"/>
                <a:gd name="T27" fmla="*/ 3 h 4"/>
                <a:gd name="T28" fmla="*/ 2 w 5"/>
                <a:gd name="T29" fmla="*/ 3 h 4"/>
                <a:gd name="T30" fmla="*/ 2 w 5"/>
                <a:gd name="T31" fmla="*/ 3 h 4"/>
                <a:gd name="T32" fmla="*/ 3 w 5"/>
                <a:gd name="T33" fmla="*/ 3 h 4"/>
                <a:gd name="T34" fmla="*/ 3 w 5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4" y="3"/>
                  </a:move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moveTo>
                    <a:pt x="2" y="3"/>
                  </a:moveTo>
                  <a:lnTo>
                    <a:pt x="2" y="3"/>
                  </a:lnTo>
                  <a:moveTo>
                    <a:pt x="2" y="3"/>
                  </a:moveTo>
                  <a:lnTo>
                    <a:pt x="2" y="3"/>
                  </a:lnTo>
                  <a:moveTo>
                    <a:pt x="3" y="3"/>
                  </a:moveTo>
                  <a:lnTo>
                    <a:pt x="3" y="3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60">
              <a:extLst>
                <a:ext uri="{FF2B5EF4-FFF2-40B4-BE49-F238E27FC236}">
                  <a16:creationId xmlns:a16="http://schemas.microsoft.com/office/drawing/2014/main" id="{607E838E-EBFC-0242-AB2A-391F2EE936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613" y="3433763"/>
              <a:ext cx="6350" cy="7937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4 h 5"/>
                <a:gd name="T4" fmla="*/ 1 w 4"/>
                <a:gd name="T5" fmla="*/ 4 h 5"/>
                <a:gd name="T6" fmla="*/ 2 w 4"/>
                <a:gd name="T7" fmla="*/ 4 h 5"/>
                <a:gd name="T8" fmla="*/ 1 w 4"/>
                <a:gd name="T9" fmla="*/ 4 h 5"/>
                <a:gd name="T10" fmla="*/ 1 w 4"/>
                <a:gd name="T11" fmla="*/ 4 h 5"/>
                <a:gd name="T12" fmla="*/ 3 w 4"/>
                <a:gd name="T13" fmla="*/ 3 h 5"/>
                <a:gd name="T14" fmla="*/ 3 w 4"/>
                <a:gd name="T15" fmla="*/ 4 h 5"/>
                <a:gd name="T16" fmla="*/ 2 w 4"/>
                <a:gd name="T17" fmla="*/ 4 h 5"/>
                <a:gd name="T18" fmla="*/ 3 w 4"/>
                <a:gd name="T19" fmla="*/ 3 h 5"/>
                <a:gd name="T20" fmla="*/ 3 w 4"/>
                <a:gd name="T21" fmla="*/ 3 h 5"/>
                <a:gd name="T22" fmla="*/ 3 w 4"/>
                <a:gd name="T23" fmla="*/ 0 h 5"/>
                <a:gd name="T24" fmla="*/ 4 w 4"/>
                <a:gd name="T25" fmla="*/ 0 h 5"/>
                <a:gd name="T26" fmla="*/ 3 w 4"/>
                <a:gd name="T27" fmla="*/ 0 h 5"/>
                <a:gd name="T28" fmla="*/ 1 w 4"/>
                <a:gd name="T29" fmla="*/ 5 h 5"/>
                <a:gd name="T30" fmla="*/ 1 w 4"/>
                <a:gd name="T31" fmla="*/ 5 h 5"/>
                <a:gd name="T32" fmla="*/ 0 w 4"/>
                <a:gd name="T33" fmla="*/ 4 h 5"/>
                <a:gd name="T34" fmla="*/ 0 w 4"/>
                <a:gd name="T35" fmla="*/ 4 h 5"/>
                <a:gd name="T36" fmla="*/ 2 w 4"/>
                <a:gd name="T37" fmla="*/ 3 h 5"/>
                <a:gd name="T38" fmla="*/ 2 w 4"/>
                <a:gd name="T39" fmla="*/ 4 h 5"/>
                <a:gd name="T40" fmla="*/ 2 w 4"/>
                <a:gd name="T41" fmla="*/ 3 h 5"/>
                <a:gd name="T42" fmla="*/ 2 w 4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close/>
                  <a:moveTo>
                    <a:pt x="3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3" y="0"/>
                  </a:lnTo>
                  <a:close/>
                  <a:moveTo>
                    <a:pt x="1" y="5"/>
                  </a:moveTo>
                  <a:lnTo>
                    <a:pt x="1" y="5"/>
                  </a:lnTo>
                  <a:close/>
                  <a:moveTo>
                    <a:pt x="0" y="4"/>
                  </a:moveTo>
                  <a:lnTo>
                    <a:pt x="0" y="4"/>
                  </a:lnTo>
                  <a:close/>
                  <a:moveTo>
                    <a:pt x="2" y="3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D4D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61">
              <a:extLst>
                <a:ext uri="{FF2B5EF4-FFF2-40B4-BE49-F238E27FC236}">
                  <a16:creationId xmlns:a16="http://schemas.microsoft.com/office/drawing/2014/main" id="{C24DB223-52DB-90A7-4FED-3DDF20599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613" y="3433763"/>
              <a:ext cx="6350" cy="7937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4 h 5"/>
                <a:gd name="T4" fmla="*/ 1 w 4"/>
                <a:gd name="T5" fmla="*/ 4 h 5"/>
                <a:gd name="T6" fmla="*/ 2 w 4"/>
                <a:gd name="T7" fmla="*/ 4 h 5"/>
                <a:gd name="T8" fmla="*/ 1 w 4"/>
                <a:gd name="T9" fmla="*/ 4 h 5"/>
                <a:gd name="T10" fmla="*/ 1 w 4"/>
                <a:gd name="T11" fmla="*/ 4 h 5"/>
                <a:gd name="T12" fmla="*/ 3 w 4"/>
                <a:gd name="T13" fmla="*/ 3 h 5"/>
                <a:gd name="T14" fmla="*/ 3 w 4"/>
                <a:gd name="T15" fmla="*/ 4 h 5"/>
                <a:gd name="T16" fmla="*/ 2 w 4"/>
                <a:gd name="T17" fmla="*/ 4 h 5"/>
                <a:gd name="T18" fmla="*/ 3 w 4"/>
                <a:gd name="T19" fmla="*/ 3 h 5"/>
                <a:gd name="T20" fmla="*/ 3 w 4"/>
                <a:gd name="T21" fmla="*/ 3 h 5"/>
                <a:gd name="T22" fmla="*/ 3 w 4"/>
                <a:gd name="T23" fmla="*/ 0 h 5"/>
                <a:gd name="T24" fmla="*/ 4 w 4"/>
                <a:gd name="T25" fmla="*/ 0 h 5"/>
                <a:gd name="T26" fmla="*/ 3 w 4"/>
                <a:gd name="T27" fmla="*/ 0 h 5"/>
                <a:gd name="T28" fmla="*/ 1 w 4"/>
                <a:gd name="T29" fmla="*/ 5 h 5"/>
                <a:gd name="T30" fmla="*/ 1 w 4"/>
                <a:gd name="T31" fmla="*/ 5 h 5"/>
                <a:gd name="T32" fmla="*/ 0 w 4"/>
                <a:gd name="T33" fmla="*/ 4 h 5"/>
                <a:gd name="T34" fmla="*/ 0 w 4"/>
                <a:gd name="T35" fmla="*/ 4 h 5"/>
                <a:gd name="T36" fmla="*/ 2 w 4"/>
                <a:gd name="T37" fmla="*/ 3 h 5"/>
                <a:gd name="T38" fmla="*/ 2 w 4"/>
                <a:gd name="T39" fmla="*/ 4 h 5"/>
                <a:gd name="T40" fmla="*/ 2 w 4"/>
                <a:gd name="T41" fmla="*/ 3 h 5"/>
                <a:gd name="T42" fmla="*/ 2 w 4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moveTo>
                    <a:pt x="3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moveTo>
                    <a:pt x="3" y="0"/>
                  </a:moveTo>
                  <a:lnTo>
                    <a:pt x="4" y="0"/>
                  </a:lnTo>
                  <a:lnTo>
                    <a:pt x="3" y="0"/>
                  </a:lnTo>
                  <a:moveTo>
                    <a:pt x="1" y="5"/>
                  </a:moveTo>
                  <a:lnTo>
                    <a:pt x="1" y="5"/>
                  </a:lnTo>
                  <a:moveTo>
                    <a:pt x="0" y="4"/>
                  </a:moveTo>
                  <a:lnTo>
                    <a:pt x="0" y="4"/>
                  </a:lnTo>
                  <a:moveTo>
                    <a:pt x="2" y="3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62">
              <a:extLst>
                <a:ext uri="{FF2B5EF4-FFF2-40B4-BE49-F238E27FC236}">
                  <a16:creationId xmlns:a16="http://schemas.microsoft.com/office/drawing/2014/main" id="{72E34241-57EE-5A8A-8492-6B133C4FF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3438525"/>
              <a:ext cx="36513" cy="15875"/>
            </a:xfrm>
            <a:custGeom>
              <a:avLst/>
              <a:gdLst>
                <a:gd name="T0" fmla="*/ 22 w 23"/>
                <a:gd name="T1" fmla="*/ 5 h 10"/>
                <a:gd name="T2" fmla="*/ 23 w 23"/>
                <a:gd name="T3" fmla="*/ 6 h 10"/>
                <a:gd name="T4" fmla="*/ 22 w 23"/>
                <a:gd name="T5" fmla="*/ 6 h 10"/>
                <a:gd name="T6" fmla="*/ 21 w 23"/>
                <a:gd name="T7" fmla="*/ 6 h 10"/>
                <a:gd name="T8" fmla="*/ 22 w 23"/>
                <a:gd name="T9" fmla="*/ 6 h 10"/>
                <a:gd name="T10" fmla="*/ 21 w 23"/>
                <a:gd name="T11" fmla="*/ 6 h 10"/>
                <a:gd name="T12" fmla="*/ 20 w 23"/>
                <a:gd name="T13" fmla="*/ 6 h 10"/>
                <a:gd name="T14" fmla="*/ 19 w 23"/>
                <a:gd name="T15" fmla="*/ 6 h 10"/>
                <a:gd name="T16" fmla="*/ 18 w 23"/>
                <a:gd name="T17" fmla="*/ 5 h 10"/>
                <a:gd name="T18" fmla="*/ 17 w 23"/>
                <a:gd name="T19" fmla="*/ 5 h 10"/>
                <a:gd name="T20" fmla="*/ 18 w 23"/>
                <a:gd name="T21" fmla="*/ 5 h 10"/>
                <a:gd name="T22" fmla="*/ 17 w 23"/>
                <a:gd name="T23" fmla="*/ 5 h 10"/>
                <a:gd name="T24" fmla="*/ 16 w 23"/>
                <a:gd name="T25" fmla="*/ 5 h 10"/>
                <a:gd name="T26" fmla="*/ 16 w 23"/>
                <a:gd name="T27" fmla="*/ 6 h 10"/>
                <a:gd name="T28" fmla="*/ 14 w 23"/>
                <a:gd name="T29" fmla="*/ 6 h 10"/>
                <a:gd name="T30" fmla="*/ 12 w 23"/>
                <a:gd name="T31" fmla="*/ 6 h 10"/>
                <a:gd name="T32" fmla="*/ 12 w 23"/>
                <a:gd name="T33" fmla="*/ 7 h 10"/>
                <a:gd name="T34" fmla="*/ 12 w 23"/>
                <a:gd name="T35" fmla="*/ 10 h 10"/>
                <a:gd name="T36" fmla="*/ 12 w 23"/>
                <a:gd name="T37" fmla="*/ 7 h 10"/>
                <a:gd name="T38" fmla="*/ 11 w 23"/>
                <a:gd name="T39" fmla="*/ 7 h 10"/>
                <a:gd name="T40" fmla="*/ 10 w 23"/>
                <a:gd name="T41" fmla="*/ 6 h 10"/>
                <a:gd name="T42" fmla="*/ 9 w 23"/>
                <a:gd name="T43" fmla="*/ 6 h 10"/>
                <a:gd name="T44" fmla="*/ 8 w 23"/>
                <a:gd name="T45" fmla="*/ 6 h 10"/>
                <a:gd name="T46" fmla="*/ 7 w 23"/>
                <a:gd name="T47" fmla="*/ 6 h 10"/>
                <a:gd name="T48" fmla="*/ 6 w 23"/>
                <a:gd name="T49" fmla="*/ 6 h 10"/>
                <a:gd name="T50" fmla="*/ 6 w 23"/>
                <a:gd name="T51" fmla="*/ 5 h 10"/>
                <a:gd name="T52" fmla="*/ 5 w 23"/>
                <a:gd name="T53" fmla="*/ 5 h 10"/>
                <a:gd name="T54" fmla="*/ 5 w 23"/>
                <a:gd name="T55" fmla="*/ 4 h 10"/>
                <a:gd name="T56" fmla="*/ 4 w 23"/>
                <a:gd name="T57" fmla="*/ 4 h 10"/>
                <a:gd name="T58" fmla="*/ 4 w 23"/>
                <a:gd name="T59" fmla="*/ 3 h 10"/>
                <a:gd name="T60" fmla="*/ 2 w 23"/>
                <a:gd name="T61" fmla="*/ 3 h 10"/>
                <a:gd name="T62" fmla="*/ 1 w 23"/>
                <a:gd name="T63" fmla="*/ 3 h 10"/>
                <a:gd name="T64" fmla="*/ 0 w 23"/>
                <a:gd name="T65" fmla="*/ 3 h 10"/>
                <a:gd name="T66" fmla="*/ 0 w 23"/>
                <a:gd name="T67" fmla="*/ 2 h 10"/>
                <a:gd name="T68" fmla="*/ 1 w 23"/>
                <a:gd name="T69" fmla="*/ 2 h 10"/>
                <a:gd name="T70" fmla="*/ 1 w 23"/>
                <a:gd name="T71" fmla="*/ 1 h 10"/>
                <a:gd name="T72" fmla="*/ 2 w 23"/>
                <a:gd name="T73" fmla="*/ 1 h 10"/>
                <a:gd name="T74" fmla="*/ 4 w 23"/>
                <a:gd name="T75" fmla="*/ 1 h 10"/>
                <a:gd name="T76" fmla="*/ 5 w 23"/>
                <a:gd name="T77" fmla="*/ 1 h 10"/>
                <a:gd name="T78" fmla="*/ 5 w 23"/>
                <a:gd name="T79" fmla="*/ 0 h 10"/>
                <a:gd name="T80" fmla="*/ 6 w 23"/>
                <a:gd name="T81" fmla="*/ 0 h 10"/>
                <a:gd name="T82" fmla="*/ 7 w 23"/>
                <a:gd name="T83" fmla="*/ 0 h 10"/>
                <a:gd name="T84" fmla="*/ 8 w 23"/>
                <a:gd name="T85" fmla="*/ 0 h 10"/>
                <a:gd name="T86" fmla="*/ 9 w 23"/>
                <a:gd name="T87" fmla="*/ 0 h 10"/>
                <a:gd name="T88" fmla="*/ 10 w 23"/>
                <a:gd name="T89" fmla="*/ 0 h 10"/>
                <a:gd name="T90" fmla="*/ 10 w 23"/>
                <a:gd name="T91" fmla="*/ 1 h 10"/>
                <a:gd name="T92" fmla="*/ 11 w 23"/>
                <a:gd name="T93" fmla="*/ 1 h 10"/>
                <a:gd name="T94" fmla="*/ 12 w 23"/>
                <a:gd name="T95" fmla="*/ 1 h 10"/>
                <a:gd name="T96" fmla="*/ 14 w 23"/>
                <a:gd name="T97" fmla="*/ 1 h 10"/>
                <a:gd name="T98" fmla="*/ 16 w 23"/>
                <a:gd name="T99" fmla="*/ 1 h 10"/>
                <a:gd name="T100" fmla="*/ 17 w 23"/>
                <a:gd name="T101" fmla="*/ 1 h 10"/>
                <a:gd name="T102" fmla="*/ 17 w 23"/>
                <a:gd name="T103" fmla="*/ 2 h 10"/>
                <a:gd name="T104" fmla="*/ 18 w 23"/>
                <a:gd name="T105" fmla="*/ 2 h 10"/>
                <a:gd name="T106" fmla="*/ 18 w 23"/>
                <a:gd name="T107" fmla="*/ 3 h 10"/>
                <a:gd name="T108" fmla="*/ 19 w 23"/>
                <a:gd name="T109" fmla="*/ 3 h 10"/>
                <a:gd name="T110" fmla="*/ 20 w 23"/>
                <a:gd name="T111" fmla="*/ 3 h 10"/>
                <a:gd name="T112" fmla="*/ 21 w 23"/>
                <a:gd name="T113" fmla="*/ 3 h 10"/>
                <a:gd name="T114" fmla="*/ 21 w 23"/>
                <a:gd name="T115" fmla="*/ 4 h 10"/>
                <a:gd name="T116" fmla="*/ 22 w 23"/>
                <a:gd name="T117" fmla="*/ 4 h 10"/>
                <a:gd name="T118" fmla="*/ 22 w 23"/>
                <a:gd name="T1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" h="10">
                  <a:moveTo>
                    <a:pt x="22" y="5"/>
                  </a:moveTo>
                  <a:lnTo>
                    <a:pt x="23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FCD7E6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63">
              <a:extLst>
                <a:ext uri="{FF2B5EF4-FFF2-40B4-BE49-F238E27FC236}">
                  <a16:creationId xmlns:a16="http://schemas.microsoft.com/office/drawing/2014/main" id="{B90436BB-C4D9-BF49-F75D-730816FB60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2563" y="3417888"/>
              <a:ext cx="26988" cy="6350"/>
            </a:xfrm>
            <a:custGeom>
              <a:avLst/>
              <a:gdLst>
                <a:gd name="T0" fmla="*/ 2 w 17"/>
                <a:gd name="T1" fmla="*/ 3 h 4"/>
                <a:gd name="T2" fmla="*/ 3 w 17"/>
                <a:gd name="T3" fmla="*/ 3 h 4"/>
                <a:gd name="T4" fmla="*/ 3 w 17"/>
                <a:gd name="T5" fmla="*/ 4 h 4"/>
                <a:gd name="T6" fmla="*/ 2 w 17"/>
                <a:gd name="T7" fmla="*/ 4 h 4"/>
                <a:gd name="T8" fmla="*/ 1 w 17"/>
                <a:gd name="T9" fmla="*/ 4 h 4"/>
                <a:gd name="T10" fmla="*/ 0 w 17"/>
                <a:gd name="T11" fmla="*/ 4 h 4"/>
                <a:gd name="T12" fmla="*/ 0 w 17"/>
                <a:gd name="T13" fmla="*/ 3 h 4"/>
                <a:gd name="T14" fmla="*/ 0 w 17"/>
                <a:gd name="T15" fmla="*/ 4 h 4"/>
                <a:gd name="T16" fmla="*/ 1 w 17"/>
                <a:gd name="T17" fmla="*/ 4 h 4"/>
                <a:gd name="T18" fmla="*/ 1 w 17"/>
                <a:gd name="T19" fmla="*/ 3 h 4"/>
                <a:gd name="T20" fmla="*/ 1 w 17"/>
                <a:gd name="T21" fmla="*/ 4 h 4"/>
                <a:gd name="T22" fmla="*/ 1 w 17"/>
                <a:gd name="T23" fmla="*/ 3 h 4"/>
                <a:gd name="T24" fmla="*/ 2 w 17"/>
                <a:gd name="T25" fmla="*/ 3 h 4"/>
                <a:gd name="T26" fmla="*/ 2 w 17"/>
                <a:gd name="T27" fmla="*/ 3 h 4"/>
                <a:gd name="T28" fmla="*/ 14 w 17"/>
                <a:gd name="T29" fmla="*/ 0 h 4"/>
                <a:gd name="T30" fmla="*/ 15 w 17"/>
                <a:gd name="T31" fmla="*/ 0 h 4"/>
                <a:gd name="T32" fmla="*/ 14 w 17"/>
                <a:gd name="T33" fmla="*/ 0 h 4"/>
                <a:gd name="T34" fmla="*/ 14 w 17"/>
                <a:gd name="T35" fmla="*/ 1 h 4"/>
                <a:gd name="T36" fmla="*/ 12 w 17"/>
                <a:gd name="T37" fmla="*/ 1 h 4"/>
                <a:gd name="T38" fmla="*/ 12 w 17"/>
                <a:gd name="T39" fmla="*/ 0 h 4"/>
                <a:gd name="T40" fmla="*/ 14 w 17"/>
                <a:gd name="T41" fmla="*/ 0 h 4"/>
                <a:gd name="T42" fmla="*/ 14 w 17"/>
                <a:gd name="T43" fmla="*/ 0 h 4"/>
                <a:gd name="T44" fmla="*/ 15 w 17"/>
                <a:gd name="T45" fmla="*/ 0 h 4"/>
                <a:gd name="T46" fmla="*/ 16 w 17"/>
                <a:gd name="T47" fmla="*/ 0 h 4"/>
                <a:gd name="T48" fmla="*/ 17 w 17"/>
                <a:gd name="T49" fmla="*/ 0 h 4"/>
                <a:gd name="T50" fmla="*/ 16 w 17"/>
                <a:gd name="T51" fmla="*/ 0 h 4"/>
                <a:gd name="T52" fmla="*/ 15 w 17"/>
                <a:gd name="T53" fmla="*/ 0 h 4"/>
                <a:gd name="T54" fmla="*/ 15 w 17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4">
                  <a:moveTo>
                    <a:pt x="2" y="3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14" y="0"/>
                  </a:moveTo>
                  <a:lnTo>
                    <a:pt x="15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7FCDD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64">
              <a:extLst>
                <a:ext uri="{FF2B5EF4-FFF2-40B4-BE49-F238E27FC236}">
                  <a16:creationId xmlns:a16="http://schemas.microsoft.com/office/drawing/2014/main" id="{8B770769-7920-F693-38F4-5F02B3D6FB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2438" y="3184525"/>
              <a:ext cx="4763" cy="4762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1 h 3"/>
                <a:gd name="T22" fmla="*/ 2 w 3"/>
                <a:gd name="T23" fmla="*/ 1 h 3"/>
                <a:gd name="T24" fmla="*/ 2 w 3"/>
                <a:gd name="T25" fmla="*/ 0 h 3"/>
                <a:gd name="T26" fmla="*/ 2 w 3"/>
                <a:gd name="T27" fmla="*/ 0 h 3"/>
                <a:gd name="T28" fmla="*/ 0 w 3"/>
                <a:gd name="T29" fmla="*/ 1 h 3"/>
                <a:gd name="T30" fmla="*/ 0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CE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65">
              <a:extLst>
                <a:ext uri="{FF2B5EF4-FFF2-40B4-BE49-F238E27FC236}">
                  <a16:creationId xmlns:a16="http://schemas.microsoft.com/office/drawing/2014/main" id="{FFB5BD85-064C-1F5C-2C58-A20B29CFB3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2438" y="3184525"/>
              <a:ext cx="4763" cy="4762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1 h 3"/>
                <a:gd name="T22" fmla="*/ 2 w 3"/>
                <a:gd name="T23" fmla="*/ 1 h 3"/>
                <a:gd name="T24" fmla="*/ 2 w 3"/>
                <a:gd name="T25" fmla="*/ 0 h 3"/>
                <a:gd name="T26" fmla="*/ 2 w 3"/>
                <a:gd name="T27" fmla="*/ 0 h 3"/>
                <a:gd name="T28" fmla="*/ 0 w 3"/>
                <a:gd name="T29" fmla="*/ 1 h 3"/>
                <a:gd name="T30" fmla="*/ 0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66">
              <a:extLst>
                <a:ext uri="{FF2B5EF4-FFF2-40B4-BE49-F238E27FC236}">
                  <a16:creationId xmlns:a16="http://schemas.microsoft.com/office/drawing/2014/main" id="{870C4503-FD43-2AE0-D56A-79A247CB4D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51176" y="4722813"/>
              <a:ext cx="58738" cy="39687"/>
            </a:xfrm>
            <a:custGeom>
              <a:avLst/>
              <a:gdLst>
                <a:gd name="T0" fmla="*/ 15 w 37"/>
                <a:gd name="T1" fmla="*/ 21 h 25"/>
                <a:gd name="T2" fmla="*/ 0 w 37"/>
                <a:gd name="T3" fmla="*/ 15 h 25"/>
                <a:gd name="T4" fmla="*/ 2 w 37"/>
                <a:gd name="T5" fmla="*/ 16 h 25"/>
                <a:gd name="T6" fmla="*/ 2 w 37"/>
                <a:gd name="T7" fmla="*/ 15 h 25"/>
                <a:gd name="T8" fmla="*/ 4 w 37"/>
                <a:gd name="T9" fmla="*/ 16 h 25"/>
                <a:gd name="T10" fmla="*/ 0 w 37"/>
                <a:gd name="T11" fmla="*/ 14 h 25"/>
                <a:gd name="T12" fmla="*/ 15 w 37"/>
                <a:gd name="T13" fmla="*/ 16 h 25"/>
                <a:gd name="T14" fmla="*/ 11 w 37"/>
                <a:gd name="T15" fmla="*/ 17 h 25"/>
                <a:gd name="T16" fmla="*/ 7 w 37"/>
                <a:gd name="T17" fmla="*/ 20 h 25"/>
                <a:gd name="T18" fmla="*/ 6 w 37"/>
                <a:gd name="T19" fmla="*/ 20 h 25"/>
                <a:gd name="T20" fmla="*/ 4 w 37"/>
                <a:gd name="T21" fmla="*/ 20 h 25"/>
                <a:gd name="T22" fmla="*/ 5 w 37"/>
                <a:gd name="T23" fmla="*/ 18 h 25"/>
                <a:gd name="T24" fmla="*/ 6 w 37"/>
                <a:gd name="T25" fmla="*/ 17 h 25"/>
                <a:gd name="T26" fmla="*/ 8 w 37"/>
                <a:gd name="T27" fmla="*/ 16 h 25"/>
                <a:gd name="T28" fmla="*/ 10 w 37"/>
                <a:gd name="T29" fmla="*/ 15 h 25"/>
                <a:gd name="T30" fmla="*/ 11 w 37"/>
                <a:gd name="T31" fmla="*/ 13 h 25"/>
                <a:gd name="T32" fmla="*/ 7 w 37"/>
                <a:gd name="T33" fmla="*/ 11 h 25"/>
                <a:gd name="T34" fmla="*/ 12 w 37"/>
                <a:gd name="T35" fmla="*/ 13 h 25"/>
                <a:gd name="T36" fmla="*/ 8 w 37"/>
                <a:gd name="T37" fmla="*/ 9 h 25"/>
                <a:gd name="T38" fmla="*/ 8 w 37"/>
                <a:gd name="T39" fmla="*/ 7 h 25"/>
                <a:gd name="T40" fmla="*/ 13 w 37"/>
                <a:gd name="T41" fmla="*/ 7 h 25"/>
                <a:gd name="T42" fmla="*/ 19 w 37"/>
                <a:gd name="T43" fmla="*/ 7 h 25"/>
                <a:gd name="T44" fmla="*/ 20 w 37"/>
                <a:gd name="T45" fmla="*/ 7 h 25"/>
                <a:gd name="T46" fmla="*/ 19 w 37"/>
                <a:gd name="T47" fmla="*/ 10 h 25"/>
                <a:gd name="T48" fmla="*/ 13 w 37"/>
                <a:gd name="T49" fmla="*/ 6 h 25"/>
                <a:gd name="T50" fmla="*/ 12 w 37"/>
                <a:gd name="T51" fmla="*/ 6 h 25"/>
                <a:gd name="T52" fmla="*/ 12 w 37"/>
                <a:gd name="T53" fmla="*/ 8 h 25"/>
                <a:gd name="T54" fmla="*/ 36 w 37"/>
                <a:gd name="T55" fmla="*/ 13 h 25"/>
                <a:gd name="T56" fmla="*/ 31 w 37"/>
                <a:gd name="T57" fmla="*/ 14 h 25"/>
                <a:gd name="T58" fmla="*/ 29 w 37"/>
                <a:gd name="T59" fmla="*/ 15 h 25"/>
                <a:gd name="T60" fmla="*/ 24 w 37"/>
                <a:gd name="T61" fmla="*/ 15 h 25"/>
                <a:gd name="T62" fmla="*/ 28 w 37"/>
                <a:gd name="T63" fmla="*/ 17 h 25"/>
                <a:gd name="T64" fmla="*/ 26 w 37"/>
                <a:gd name="T65" fmla="*/ 17 h 25"/>
                <a:gd name="T66" fmla="*/ 23 w 37"/>
                <a:gd name="T67" fmla="*/ 17 h 25"/>
                <a:gd name="T68" fmla="*/ 23 w 37"/>
                <a:gd name="T69" fmla="*/ 20 h 25"/>
                <a:gd name="T70" fmla="*/ 22 w 37"/>
                <a:gd name="T71" fmla="*/ 21 h 25"/>
                <a:gd name="T72" fmla="*/ 20 w 37"/>
                <a:gd name="T73" fmla="*/ 22 h 25"/>
                <a:gd name="T74" fmla="*/ 17 w 37"/>
                <a:gd name="T75" fmla="*/ 20 h 25"/>
                <a:gd name="T76" fmla="*/ 16 w 37"/>
                <a:gd name="T77" fmla="*/ 18 h 25"/>
                <a:gd name="T78" fmla="*/ 19 w 37"/>
                <a:gd name="T79" fmla="*/ 16 h 25"/>
                <a:gd name="T80" fmla="*/ 20 w 37"/>
                <a:gd name="T81" fmla="*/ 14 h 25"/>
                <a:gd name="T82" fmla="*/ 24 w 37"/>
                <a:gd name="T83" fmla="*/ 13 h 25"/>
                <a:gd name="T84" fmla="*/ 24 w 37"/>
                <a:gd name="T85" fmla="*/ 9 h 25"/>
                <a:gd name="T86" fmla="*/ 24 w 37"/>
                <a:gd name="T87" fmla="*/ 5 h 25"/>
                <a:gd name="T88" fmla="*/ 28 w 37"/>
                <a:gd name="T89" fmla="*/ 6 h 25"/>
                <a:gd name="T90" fmla="*/ 29 w 37"/>
                <a:gd name="T91" fmla="*/ 7 h 25"/>
                <a:gd name="T92" fmla="*/ 29 w 37"/>
                <a:gd name="T93" fmla="*/ 9 h 25"/>
                <a:gd name="T94" fmla="*/ 30 w 37"/>
                <a:gd name="T95" fmla="*/ 9 h 25"/>
                <a:gd name="T96" fmla="*/ 36 w 37"/>
                <a:gd name="T97" fmla="*/ 8 h 25"/>
                <a:gd name="T98" fmla="*/ 35 w 37"/>
                <a:gd name="T99" fmla="*/ 9 h 25"/>
                <a:gd name="T100" fmla="*/ 36 w 37"/>
                <a:gd name="T101" fmla="*/ 11 h 25"/>
                <a:gd name="T102" fmla="*/ 16 w 37"/>
                <a:gd name="T103" fmla="*/ 6 h 25"/>
                <a:gd name="T104" fmla="*/ 17 w 37"/>
                <a:gd name="T105" fmla="*/ 6 h 25"/>
                <a:gd name="T106" fmla="*/ 15 w 37"/>
                <a:gd name="T107" fmla="*/ 24 h 25"/>
                <a:gd name="T108" fmla="*/ 28 w 37"/>
                <a:gd name="T109" fmla="*/ 17 h 25"/>
                <a:gd name="T110" fmla="*/ 17 w 37"/>
                <a:gd name="T111" fmla="*/ 7 h 25"/>
                <a:gd name="T112" fmla="*/ 16 w 37"/>
                <a:gd name="T113" fmla="*/ 7 h 25"/>
                <a:gd name="T114" fmla="*/ 2 w 37"/>
                <a:gd name="T11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" h="25">
                  <a:moveTo>
                    <a:pt x="16" y="21"/>
                  </a:moveTo>
                  <a:lnTo>
                    <a:pt x="16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6" y="21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close/>
                  <a:moveTo>
                    <a:pt x="4" y="16"/>
                  </a:move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4" y="16"/>
                  </a:lnTo>
                  <a:close/>
                  <a:moveTo>
                    <a:pt x="0" y="11"/>
                  </a:moveTo>
                  <a:lnTo>
                    <a:pt x="1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close/>
                  <a:moveTo>
                    <a:pt x="17" y="13"/>
                  </a:moveTo>
                  <a:lnTo>
                    <a:pt x="16" y="14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9" y="7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3"/>
                  </a:lnTo>
                  <a:close/>
                  <a:moveTo>
                    <a:pt x="14" y="6"/>
                  </a:moveTo>
                  <a:lnTo>
                    <a:pt x="14" y="7"/>
                  </a:lnTo>
                  <a:lnTo>
                    <a:pt x="13" y="6"/>
                  </a:lnTo>
                  <a:lnTo>
                    <a:pt x="14" y="6"/>
                  </a:lnTo>
                  <a:close/>
                  <a:moveTo>
                    <a:pt x="12" y="7"/>
                  </a:moveTo>
                  <a:lnTo>
                    <a:pt x="11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7"/>
                  </a:lnTo>
                  <a:close/>
                  <a:moveTo>
                    <a:pt x="36" y="13"/>
                  </a:moveTo>
                  <a:lnTo>
                    <a:pt x="37" y="13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3"/>
                  </a:lnTo>
                  <a:close/>
                  <a:moveTo>
                    <a:pt x="16" y="6"/>
                  </a:move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6"/>
                  </a:lnTo>
                  <a:close/>
                  <a:moveTo>
                    <a:pt x="15" y="24"/>
                  </a:moveTo>
                  <a:lnTo>
                    <a:pt x="16" y="22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5" y="24"/>
                  </a:lnTo>
                  <a:close/>
                  <a:moveTo>
                    <a:pt x="29" y="17"/>
                  </a:moveTo>
                  <a:lnTo>
                    <a:pt x="29" y="18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close/>
                  <a:moveTo>
                    <a:pt x="16" y="16"/>
                  </a:moveTo>
                  <a:lnTo>
                    <a:pt x="16" y="17"/>
                  </a:lnTo>
                  <a:lnTo>
                    <a:pt x="16" y="16"/>
                  </a:lnTo>
                  <a:close/>
                  <a:moveTo>
                    <a:pt x="16" y="7"/>
                  </a:moveTo>
                  <a:lnTo>
                    <a:pt x="17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7"/>
                  </a:lnTo>
                  <a:close/>
                  <a:moveTo>
                    <a:pt x="8" y="6"/>
                  </a:moveTo>
                  <a:lnTo>
                    <a:pt x="7" y="6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close/>
                  <a:moveTo>
                    <a:pt x="2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7F2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192" name="Group 136191">
            <a:extLst>
              <a:ext uri="{FF2B5EF4-FFF2-40B4-BE49-F238E27FC236}">
                <a16:creationId xmlns:a16="http://schemas.microsoft.com/office/drawing/2014/main" id="{6EB858EB-A133-D95B-B4B2-88F3CFF8A032}"/>
              </a:ext>
            </a:extLst>
          </p:cNvPr>
          <p:cNvGrpSpPr/>
          <p:nvPr/>
        </p:nvGrpSpPr>
        <p:grpSpPr>
          <a:xfrm>
            <a:off x="4776212" y="1030288"/>
            <a:ext cx="2754313" cy="3829050"/>
            <a:chOff x="1116013" y="1030288"/>
            <a:chExt cx="2754313" cy="3829050"/>
          </a:xfrm>
        </p:grpSpPr>
        <p:sp>
          <p:nvSpPr>
            <p:cNvPr id="136193" name="Freeform 5">
              <a:extLst>
                <a:ext uri="{FF2B5EF4-FFF2-40B4-BE49-F238E27FC236}">
                  <a16:creationId xmlns:a16="http://schemas.microsoft.com/office/drawing/2014/main" id="{CAC9C090-2FC9-FF67-56CB-84EC036D1C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9013" y="4040188"/>
              <a:ext cx="708025" cy="819150"/>
            </a:xfrm>
            <a:custGeom>
              <a:avLst/>
              <a:gdLst>
                <a:gd name="T0" fmla="*/ 437 w 446"/>
                <a:gd name="T1" fmla="*/ 68 h 516"/>
                <a:gd name="T2" fmla="*/ 409 w 446"/>
                <a:gd name="T3" fmla="*/ 138 h 516"/>
                <a:gd name="T4" fmla="*/ 407 w 446"/>
                <a:gd name="T5" fmla="*/ 196 h 516"/>
                <a:gd name="T6" fmla="*/ 392 w 446"/>
                <a:gd name="T7" fmla="*/ 263 h 516"/>
                <a:gd name="T8" fmla="*/ 390 w 446"/>
                <a:gd name="T9" fmla="*/ 321 h 516"/>
                <a:gd name="T10" fmla="*/ 389 w 446"/>
                <a:gd name="T11" fmla="*/ 369 h 516"/>
                <a:gd name="T12" fmla="*/ 386 w 446"/>
                <a:gd name="T13" fmla="*/ 427 h 516"/>
                <a:gd name="T14" fmla="*/ 400 w 446"/>
                <a:gd name="T15" fmla="*/ 461 h 516"/>
                <a:gd name="T16" fmla="*/ 395 w 446"/>
                <a:gd name="T17" fmla="*/ 461 h 516"/>
                <a:gd name="T18" fmla="*/ 379 w 446"/>
                <a:gd name="T19" fmla="*/ 461 h 516"/>
                <a:gd name="T20" fmla="*/ 376 w 446"/>
                <a:gd name="T21" fmla="*/ 462 h 516"/>
                <a:gd name="T22" fmla="*/ 376 w 446"/>
                <a:gd name="T23" fmla="*/ 448 h 516"/>
                <a:gd name="T24" fmla="*/ 382 w 446"/>
                <a:gd name="T25" fmla="*/ 443 h 516"/>
                <a:gd name="T26" fmla="*/ 368 w 446"/>
                <a:gd name="T27" fmla="*/ 438 h 516"/>
                <a:gd name="T28" fmla="*/ 366 w 446"/>
                <a:gd name="T29" fmla="*/ 424 h 516"/>
                <a:gd name="T30" fmla="*/ 367 w 446"/>
                <a:gd name="T31" fmla="*/ 410 h 516"/>
                <a:gd name="T32" fmla="*/ 367 w 446"/>
                <a:gd name="T33" fmla="*/ 390 h 516"/>
                <a:gd name="T34" fmla="*/ 370 w 446"/>
                <a:gd name="T35" fmla="*/ 377 h 516"/>
                <a:gd name="T36" fmla="*/ 364 w 446"/>
                <a:gd name="T37" fmla="*/ 364 h 516"/>
                <a:gd name="T38" fmla="*/ 361 w 446"/>
                <a:gd name="T39" fmla="*/ 350 h 516"/>
                <a:gd name="T40" fmla="*/ 373 w 446"/>
                <a:gd name="T41" fmla="*/ 349 h 516"/>
                <a:gd name="T42" fmla="*/ 379 w 446"/>
                <a:gd name="T43" fmla="*/ 320 h 516"/>
                <a:gd name="T44" fmla="*/ 381 w 446"/>
                <a:gd name="T45" fmla="*/ 290 h 516"/>
                <a:gd name="T46" fmla="*/ 373 w 446"/>
                <a:gd name="T47" fmla="*/ 247 h 516"/>
                <a:gd name="T48" fmla="*/ 392 w 446"/>
                <a:gd name="T49" fmla="*/ 178 h 516"/>
                <a:gd name="T50" fmla="*/ 400 w 446"/>
                <a:gd name="T51" fmla="*/ 112 h 516"/>
                <a:gd name="T52" fmla="*/ 408 w 446"/>
                <a:gd name="T53" fmla="*/ 46 h 516"/>
                <a:gd name="T54" fmla="*/ 412 w 446"/>
                <a:gd name="T55" fmla="*/ 496 h 516"/>
                <a:gd name="T56" fmla="*/ 389 w 446"/>
                <a:gd name="T57" fmla="*/ 493 h 516"/>
                <a:gd name="T58" fmla="*/ 401 w 446"/>
                <a:gd name="T59" fmla="*/ 485 h 516"/>
                <a:gd name="T60" fmla="*/ 408 w 446"/>
                <a:gd name="T61" fmla="*/ 472 h 516"/>
                <a:gd name="T62" fmla="*/ 2 w 446"/>
                <a:gd name="T63" fmla="*/ 108 h 516"/>
                <a:gd name="T64" fmla="*/ 443 w 446"/>
                <a:gd name="T65" fmla="*/ 504 h 516"/>
                <a:gd name="T66" fmla="*/ 415 w 446"/>
                <a:gd name="T67" fmla="*/ 504 h 516"/>
                <a:gd name="T68" fmla="*/ 427 w 446"/>
                <a:gd name="T69" fmla="*/ 504 h 516"/>
                <a:gd name="T70" fmla="*/ 402 w 446"/>
                <a:gd name="T71" fmla="*/ 501 h 516"/>
                <a:gd name="T72" fmla="*/ 395 w 446"/>
                <a:gd name="T73" fmla="*/ 496 h 516"/>
                <a:gd name="T74" fmla="*/ 398 w 446"/>
                <a:gd name="T75" fmla="*/ 483 h 516"/>
                <a:gd name="T76" fmla="*/ 390 w 446"/>
                <a:gd name="T77" fmla="*/ 485 h 516"/>
                <a:gd name="T78" fmla="*/ 381 w 446"/>
                <a:gd name="T79" fmla="*/ 484 h 516"/>
                <a:gd name="T80" fmla="*/ 378 w 446"/>
                <a:gd name="T81" fmla="*/ 474 h 516"/>
                <a:gd name="T82" fmla="*/ 368 w 446"/>
                <a:gd name="T83" fmla="*/ 467 h 516"/>
                <a:gd name="T84" fmla="*/ 368 w 446"/>
                <a:gd name="T85" fmla="*/ 455 h 516"/>
                <a:gd name="T86" fmla="*/ 368 w 446"/>
                <a:gd name="T87" fmla="*/ 446 h 516"/>
                <a:gd name="T88" fmla="*/ 367 w 446"/>
                <a:gd name="T89" fmla="*/ 444 h 516"/>
                <a:gd name="T90" fmla="*/ 358 w 446"/>
                <a:gd name="T91" fmla="*/ 433 h 516"/>
                <a:gd name="T92" fmla="*/ 357 w 446"/>
                <a:gd name="T93" fmla="*/ 425 h 516"/>
                <a:gd name="T94" fmla="*/ 354 w 446"/>
                <a:gd name="T95" fmla="*/ 422 h 516"/>
                <a:gd name="T96" fmla="*/ 353 w 446"/>
                <a:gd name="T97" fmla="*/ 406 h 516"/>
                <a:gd name="T98" fmla="*/ 355 w 446"/>
                <a:gd name="T99" fmla="*/ 395 h 516"/>
                <a:gd name="T100" fmla="*/ 363 w 446"/>
                <a:gd name="T101" fmla="*/ 400 h 516"/>
                <a:gd name="T102" fmla="*/ 357 w 446"/>
                <a:gd name="T103" fmla="*/ 410 h 516"/>
                <a:gd name="T104" fmla="*/ 363 w 446"/>
                <a:gd name="T105" fmla="*/ 392 h 516"/>
                <a:gd name="T106" fmla="*/ 352 w 446"/>
                <a:gd name="T107" fmla="*/ 390 h 516"/>
                <a:gd name="T108" fmla="*/ 354 w 446"/>
                <a:gd name="T109" fmla="*/ 380 h 516"/>
                <a:gd name="T110" fmla="*/ 359 w 446"/>
                <a:gd name="T111" fmla="*/ 349 h 516"/>
                <a:gd name="T112" fmla="*/ 363 w 446"/>
                <a:gd name="T113" fmla="*/ 344 h 516"/>
                <a:gd name="T114" fmla="*/ 356 w 446"/>
                <a:gd name="T115" fmla="*/ 335 h 516"/>
                <a:gd name="T116" fmla="*/ 363 w 446"/>
                <a:gd name="T117" fmla="*/ 332 h 516"/>
                <a:gd name="T118" fmla="*/ 363 w 446"/>
                <a:gd name="T119" fmla="*/ 329 h 516"/>
                <a:gd name="T120" fmla="*/ 370 w 446"/>
                <a:gd name="T121" fmla="*/ 304 h 516"/>
                <a:gd name="T122" fmla="*/ 373 w 446"/>
                <a:gd name="T123" fmla="*/ 306 h 516"/>
                <a:gd name="T124" fmla="*/ 370 w 446"/>
                <a:gd name="T125" fmla="*/ 445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6" h="516">
                  <a:moveTo>
                    <a:pt x="414" y="0"/>
                  </a:moveTo>
                  <a:lnTo>
                    <a:pt x="414" y="1"/>
                  </a:lnTo>
                  <a:lnTo>
                    <a:pt x="415" y="2"/>
                  </a:lnTo>
                  <a:lnTo>
                    <a:pt x="416" y="3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18" y="5"/>
                  </a:lnTo>
                  <a:lnTo>
                    <a:pt x="418" y="6"/>
                  </a:lnTo>
                  <a:lnTo>
                    <a:pt x="419" y="6"/>
                  </a:lnTo>
                  <a:lnTo>
                    <a:pt x="419" y="7"/>
                  </a:lnTo>
                  <a:lnTo>
                    <a:pt x="419" y="10"/>
                  </a:lnTo>
                  <a:lnTo>
                    <a:pt x="419" y="11"/>
                  </a:lnTo>
                  <a:lnTo>
                    <a:pt x="419" y="12"/>
                  </a:lnTo>
                  <a:lnTo>
                    <a:pt x="419" y="13"/>
                  </a:lnTo>
                  <a:lnTo>
                    <a:pt x="420" y="13"/>
                  </a:lnTo>
                  <a:lnTo>
                    <a:pt x="419" y="13"/>
                  </a:lnTo>
                  <a:lnTo>
                    <a:pt x="420" y="14"/>
                  </a:lnTo>
                  <a:lnTo>
                    <a:pt x="420" y="15"/>
                  </a:lnTo>
                  <a:lnTo>
                    <a:pt x="420" y="16"/>
                  </a:lnTo>
                  <a:lnTo>
                    <a:pt x="421" y="16"/>
                  </a:lnTo>
                  <a:lnTo>
                    <a:pt x="421" y="17"/>
                  </a:lnTo>
                  <a:lnTo>
                    <a:pt x="422" y="17"/>
                  </a:lnTo>
                  <a:lnTo>
                    <a:pt x="422" y="18"/>
                  </a:lnTo>
                  <a:lnTo>
                    <a:pt x="423" y="18"/>
                  </a:lnTo>
                  <a:lnTo>
                    <a:pt x="424" y="20"/>
                  </a:lnTo>
                  <a:lnTo>
                    <a:pt x="424" y="21"/>
                  </a:lnTo>
                  <a:lnTo>
                    <a:pt x="423" y="22"/>
                  </a:lnTo>
                  <a:lnTo>
                    <a:pt x="423" y="23"/>
                  </a:lnTo>
                  <a:lnTo>
                    <a:pt x="422" y="23"/>
                  </a:lnTo>
                  <a:lnTo>
                    <a:pt x="422" y="25"/>
                  </a:lnTo>
                  <a:lnTo>
                    <a:pt x="423" y="25"/>
                  </a:lnTo>
                  <a:lnTo>
                    <a:pt x="423" y="26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2" y="28"/>
                  </a:lnTo>
                  <a:lnTo>
                    <a:pt x="421" y="28"/>
                  </a:lnTo>
                  <a:lnTo>
                    <a:pt x="422" y="28"/>
                  </a:lnTo>
                  <a:lnTo>
                    <a:pt x="422" y="29"/>
                  </a:lnTo>
                  <a:lnTo>
                    <a:pt x="422" y="31"/>
                  </a:lnTo>
                  <a:lnTo>
                    <a:pt x="422" y="32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4" y="34"/>
                  </a:lnTo>
                  <a:lnTo>
                    <a:pt x="423" y="34"/>
                  </a:lnTo>
                  <a:lnTo>
                    <a:pt x="423" y="35"/>
                  </a:lnTo>
                  <a:lnTo>
                    <a:pt x="423" y="36"/>
                  </a:lnTo>
                  <a:lnTo>
                    <a:pt x="424" y="37"/>
                  </a:lnTo>
                  <a:lnTo>
                    <a:pt x="425" y="37"/>
                  </a:lnTo>
                  <a:lnTo>
                    <a:pt x="427" y="41"/>
                  </a:lnTo>
                  <a:lnTo>
                    <a:pt x="429" y="41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29" y="47"/>
                  </a:lnTo>
                  <a:lnTo>
                    <a:pt x="429" y="48"/>
                  </a:lnTo>
                  <a:lnTo>
                    <a:pt x="430" y="48"/>
                  </a:lnTo>
                  <a:lnTo>
                    <a:pt x="430" y="49"/>
                  </a:lnTo>
                  <a:lnTo>
                    <a:pt x="431" y="49"/>
                  </a:lnTo>
                  <a:lnTo>
                    <a:pt x="431" y="50"/>
                  </a:lnTo>
                  <a:lnTo>
                    <a:pt x="430" y="50"/>
                  </a:lnTo>
                  <a:lnTo>
                    <a:pt x="431" y="50"/>
                  </a:lnTo>
                  <a:lnTo>
                    <a:pt x="431" y="51"/>
                  </a:lnTo>
                  <a:lnTo>
                    <a:pt x="431" y="52"/>
                  </a:lnTo>
                  <a:lnTo>
                    <a:pt x="431" y="54"/>
                  </a:lnTo>
                  <a:lnTo>
                    <a:pt x="432" y="56"/>
                  </a:lnTo>
                  <a:lnTo>
                    <a:pt x="431" y="57"/>
                  </a:lnTo>
                  <a:lnTo>
                    <a:pt x="431" y="58"/>
                  </a:lnTo>
                  <a:lnTo>
                    <a:pt x="431" y="59"/>
                  </a:lnTo>
                  <a:lnTo>
                    <a:pt x="432" y="59"/>
                  </a:lnTo>
                  <a:lnTo>
                    <a:pt x="434" y="59"/>
                  </a:lnTo>
                  <a:lnTo>
                    <a:pt x="435" y="59"/>
                  </a:lnTo>
                  <a:lnTo>
                    <a:pt x="437" y="58"/>
                  </a:lnTo>
                  <a:lnTo>
                    <a:pt x="439" y="60"/>
                  </a:lnTo>
                  <a:lnTo>
                    <a:pt x="439" y="61"/>
                  </a:lnTo>
                  <a:lnTo>
                    <a:pt x="438" y="63"/>
                  </a:lnTo>
                  <a:lnTo>
                    <a:pt x="437" y="66"/>
                  </a:lnTo>
                  <a:lnTo>
                    <a:pt x="437" y="68"/>
                  </a:lnTo>
                  <a:lnTo>
                    <a:pt x="437" y="69"/>
                  </a:lnTo>
                  <a:lnTo>
                    <a:pt x="436" y="71"/>
                  </a:lnTo>
                  <a:lnTo>
                    <a:pt x="436" y="72"/>
                  </a:lnTo>
                  <a:lnTo>
                    <a:pt x="435" y="72"/>
                  </a:lnTo>
                  <a:lnTo>
                    <a:pt x="435" y="73"/>
                  </a:lnTo>
                  <a:lnTo>
                    <a:pt x="433" y="73"/>
                  </a:lnTo>
                  <a:lnTo>
                    <a:pt x="432" y="74"/>
                  </a:lnTo>
                  <a:lnTo>
                    <a:pt x="431" y="74"/>
                  </a:lnTo>
                  <a:lnTo>
                    <a:pt x="430" y="75"/>
                  </a:lnTo>
                  <a:lnTo>
                    <a:pt x="429" y="75"/>
                  </a:lnTo>
                  <a:lnTo>
                    <a:pt x="427" y="75"/>
                  </a:lnTo>
                  <a:lnTo>
                    <a:pt x="427" y="77"/>
                  </a:lnTo>
                  <a:lnTo>
                    <a:pt x="425" y="77"/>
                  </a:lnTo>
                  <a:lnTo>
                    <a:pt x="425" y="78"/>
                  </a:lnTo>
                  <a:lnTo>
                    <a:pt x="424" y="78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4" y="79"/>
                  </a:lnTo>
                  <a:lnTo>
                    <a:pt x="423" y="80"/>
                  </a:lnTo>
                  <a:lnTo>
                    <a:pt x="423" y="81"/>
                  </a:lnTo>
                  <a:lnTo>
                    <a:pt x="424" y="81"/>
                  </a:lnTo>
                  <a:lnTo>
                    <a:pt x="424" y="82"/>
                  </a:lnTo>
                  <a:lnTo>
                    <a:pt x="424" y="83"/>
                  </a:lnTo>
                  <a:lnTo>
                    <a:pt x="425" y="83"/>
                  </a:lnTo>
                  <a:lnTo>
                    <a:pt x="425" y="84"/>
                  </a:lnTo>
                  <a:lnTo>
                    <a:pt x="424" y="84"/>
                  </a:lnTo>
                  <a:lnTo>
                    <a:pt x="423" y="86"/>
                  </a:lnTo>
                  <a:lnTo>
                    <a:pt x="423" y="89"/>
                  </a:lnTo>
                  <a:lnTo>
                    <a:pt x="423" y="90"/>
                  </a:lnTo>
                  <a:lnTo>
                    <a:pt x="423" y="91"/>
                  </a:lnTo>
                  <a:lnTo>
                    <a:pt x="424" y="91"/>
                  </a:lnTo>
                  <a:lnTo>
                    <a:pt x="424" y="92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4" y="97"/>
                  </a:lnTo>
                  <a:lnTo>
                    <a:pt x="423" y="97"/>
                  </a:lnTo>
                  <a:lnTo>
                    <a:pt x="423" y="98"/>
                  </a:lnTo>
                  <a:lnTo>
                    <a:pt x="423" y="101"/>
                  </a:lnTo>
                  <a:lnTo>
                    <a:pt x="424" y="102"/>
                  </a:lnTo>
                  <a:lnTo>
                    <a:pt x="425" y="105"/>
                  </a:lnTo>
                  <a:lnTo>
                    <a:pt x="427" y="105"/>
                  </a:lnTo>
                  <a:lnTo>
                    <a:pt x="425" y="106"/>
                  </a:lnTo>
                  <a:lnTo>
                    <a:pt x="424" y="106"/>
                  </a:lnTo>
                  <a:lnTo>
                    <a:pt x="424" y="107"/>
                  </a:lnTo>
                  <a:lnTo>
                    <a:pt x="423" y="107"/>
                  </a:lnTo>
                  <a:lnTo>
                    <a:pt x="422" y="107"/>
                  </a:lnTo>
                  <a:lnTo>
                    <a:pt x="421" y="107"/>
                  </a:lnTo>
                  <a:lnTo>
                    <a:pt x="421" y="108"/>
                  </a:lnTo>
                  <a:lnTo>
                    <a:pt x="421" y="109"/>
                  </a:lnTo>
                  <a:lnTo>
                    <a:pt x="420" y="111"/>
                  </a:lnTo>
                  <a:lnTo>
                    <a:pt x="419" y="111"/>
                  </a:lnTo>
                  <a:lnTo>
                    <a:pt x="419" y="112"/>
                  </a:lnTo>
                  <a:lnTo>
                    <a:pt x="419" y="113"/>
                  </a:lnTo>
                  <a:lnTo>
                    <a:pt x="419" y="114"/>
                  </a:lnTo>
                  <a:lnTo>
                    <a:pt x="418" y="114"/>
                  </a:lnTo>
                  <a:lnTo>
                    <a:pt x="418" y="117"/>
                  </a:lnTo>
                  <a:lnTo>
                    <a:pt x="416" y="118"/>
                  </a:lnTo>
                  <a:lnTo>
                    <a:pt x="415" y="119"/>
                  </a:lnTo>
                  <a:lnTo>
                    <a:pt x="415" y="120"/>
                  </a:lnTo>
                  <a:lnTo>
                    <a:pt x="414" y="120"/>
                  </a:lnTo>
                  <a:lnTo>
                    <a:pt x="414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3" y="124"/>
                  </a:lnTo>
                  <a:lnTo>
                    <a:pt x="412" y="124"/>
                  </a:lnTo>
                  <a:lnTo>
                    <a:pt x="412" y="125"/>
                  </a:lnTo>
                  <a:lnTo>
                    <a:pt x="412" y="126"/>
                  </a:lnTo>
                  <a:lnTo>
                    <a:pt x="412" y="127"/>
                  </a:lnTo>
                  <a:lnTo>
                    <a:pt x="412" y="128"/>
                  </a:lnTo>
                  <a:lnTo>
                    <a:pt x="410" y="128"/>
                  </a:lnTo>
                  <a:lnTo>
                    <a:pt x="412" y="129"/>
                  </a:lnTo>
                  <a:lnTo>
                    <a:pt x="410" y="131"/>
                  </a:lnTo>
                  <a:lnTo>
                    <a:pt x="409" y="131"/>
                  </a:lnTo>
                  <a:lnTo>
                    <a:pt x="409" y="132"/>
                  </a:lnTo>
                  <a:lnTo>
                    <a:pt x="408" y="134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10" y="139"/>
                  </a:lnTo>
                  <a:lnTo>
                    <a:pt x="409" y="140"/>
                  </a:lnTo>
                  <a:lnTo>
                    <a:pt x="409" y="141"/>
                  </a:lnTo>
                  <a:lnTo>
                    <a:pt x="409" y="142"/>
                  </a:lnTo>
                  <a:lnTo>
                    <a:pt x="410" y="142"/>
                  </a:lnTo>
                  <a:lnTo>
                    <a:pt x="410" y="143"/>
                  </a:lnTo>
                  <a:lnTo>
                    <a:pt x="410" y="144"/>
                  </a:lnTo>
                  <a:lnTo>
                    <a:pt x="409" y="144"/>
                  </a:lnTo>
                  <a:lnTo>
                    <a:pt x="409" y="147"/>
                  </a:lnTo>
                  <a:lnTo>
                    <a:pt x="408" y="147"/>
                  </a:lnTo>
                  <a:lnTo>
                    <a:pt x="407" y="144"/>
                  </a:lnTo>
                  <a:lnTo>
                    <a:pt x="407" y="147"/>
                  </a:lnTo>
                  <a:lnTo>
                    <a:pt x="408" y="147"/>
                  </a:lnTo>
                  <a:lnTo>
                    <a:pt x="407" y="147"/>
                  </a:lnTo>
                  <a:lnTo>
                    <a:pt x="407" y="148"/>
                  </a:lnTo>
                  <a:lnTo>
                    <a:pt x="407" y="149"/>
                  </a:lnTo>
                  <a:lnTo>
                    <a:pt x="406" y="149"/>
                  </a:lnTo>
                  <a:lnTo>
                    <a:pt x="406" y="150"/>
                  </a:lnTo>
                  <a:lnTo>
                    <a:pt x="406" y="151"/>
                  </a:lnTo>
                  <a:lnTo>
                    <a:pt x="406" y="152"/>
                  </a:lnTo>
                  <a:lnTo>
                    <a:pt x="406" y="153"/>
                  </a:lnTo>
                  <a:lnTo>
                    <a:pt x="406" y="154"/>
                  </a:lnTo>
                  <a:lnTo>
                    <a:pt x="404" y="154"/>
                  </a:lnTo>
                  <a:lnTo>
                    <a:pt x="403" y="155"/>
                  </a:lnTo>
                  <a:lnTo>
                    <a:pt x="403" y="157"/>
                  </a:lnTo>
                  <a:lnTo>
                    <a:pt x="403" y="158"/>
                  </a:lnTo>
                  <a:lnTo>
                    <a:pt x="403" y="159"/>
                  </a:lnTo>
                  <a:lnTo>
                    <a:pt x="403" y="160"/>
                  </a:lnTo>
                  <a:lnTo>
                    <a:pt x="403" y="162"/>
                  </a:lnTo>
                  <a:lnTo>
                    <a:pt x="404" y="162"/>
                  </a:lnTo>
                  <a:lnTo>
                    <a:pt x="404" y="163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07" y="164"/>
                  </a:lnTo>
                  <a:lnTo>
                    <a:pt x="407" y="165"/>
                  </a:lnTo>
                  <a:lnTo>
                    <a:pt x="406" y="165"/>
                  </a:lnTo>
                  <a:lnTo>
                    <a:pt x="406" y="166"/>
                  </a:lnTo>
                  <a:lnTo>
                    <a:pt x="406" y="165"/>
                  </a:lnTo>
                  <a:lnTo>
                    <a:pt x="404" y="166"/>
                  </a:lnTo>
                  <a:lnTo>
                    <a:pt x="406" y="166"/>
                  </a:lnTo>
                  <a:lnTo>
                    <a:pt x="406" y="167"/>
                  </a:lnTo>
                  <a:lnTo>
                    <a:pt x="406" y="169"/>
                  </a:lnTo>
                  <a:lnTo>
                    <a:pt x="407" y="169"/>
                  </a:lnTo>
                  <a:lnTo>
                    <a:pt x="407" y="170"/>
                  </a:lnTo>
                  <a:lnTo>
                    <a:pt x="407" y="171"/>
                  </a:lnTo>
                  <a:lnTo>
                    <a:pt x="407" y="172"/>
                  </a:lnTo>
                  <a:lnTo>
                    <a:pt x="408" y="172"/>
                  </a:lnTo>
                  <a:lnTo>
                    <a:pt x="407" y="172"/>
                  </a:lnTo>
                  <a:lnTo>
                    <a:pt x="407" y="173"/>
                  </a:lnTo>
                  <a:lnTo>
                    <a:pt x="407" y="174"/>
                  </a:lnTo>
                  <a:lnTo>
                    <a:pt x="408" y="174"/>
                  </a:lnTo>
                  <a:lnTo>
                    <a:pt x="408" y="175"/>
                  </a:lnTo>
                  <a:lnTo>
                    <a:pt x="409" y="175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8" y="180"/>
                  </a:lnTo>
                  <a:lnTo>
                    <a:pt x="408" y="181"/>
                  </a:lnTo>
                  <a:lnTo>
                    <a:pt x="409" y="182"/>
                  </a:lnTo>
                  <a:lnTo>
                    <a:pt x="409" y="181"/>
                  </a:lnTo>
                  <a:lnTo>
                    <a:pt x="410" y="181"/>
                  </a:lnTo>
                  <a:lnTo>
                    <a:pt x="410" y="182"/>
                  </a:lnTo>
                  <a:lnTo>
                    <a:pt x="412" y="182"/>
                  </a:lnTo>
                  <a:lnTo>
                    <a:pt x="412" y="183"/>
                  </a:lnTo>
                  <a:lnTo>
                    <a:pt x="410" y="183"/>
                  </a:lnTo>
                  <a:lnTo>
                    <a:pt x="410" y="184"/>
                  </a:lnTo>
                  <a:lnTo>
                    <a:pt x="410" y="185"/>
                  </a:lnTo>
                  <a:lnTo>
                    <a:pt x="410" y="186"/>
                  </a:lnTo>
                  <a:lnTo>
                    <a:pt x="410" y="187"/>
                  </a:lnTo>
                  <a:lnTo>
                    <a:pt x="410" y="188"/>
                  </a:lnTo>
                  <a:lnTo>
                    <a:pt x="410" y="189"/>
                  </a:lnTo>
                  <a:lnTo>
                    <a:pt x="410" y="191"/>
                  </a:lnTo>
                  <a:lnTo>
                    <a:pt x="410" y="193"/>
                  </a:lnTo>
                  <a:lnTo>
                    <a:pt x="410" y="194"/>
                  </a:lnTo>
                  <a:lnTo>
                    <a:pt x="409" y="194"/>
                  </a:lnTo>
                  <a:lnTo>
                    <a:pt x="408" y="194"/>
                  </a:lnTo>
                  <a:lnTo>
                    <a:pt x="408" y="195"/>
                  </a:lnTo>
                  <a:lnTo>
                    <a:pt x="408" y="196"/>
                  </a:lnTo>
                  <a:lnTo>
                    <a:pt x="407" y="196"/>
                  </a:lnTo>
                  <a:lnTo>
                    <a:pt x="407" y="197"/>
                  </a:lnTo>
                  <a:lnTo>
                    <a:pt x="407" y="198"/>
                  </a:lnTo>
                  <a:lnTo>
                    <a:pt x="406" y="199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6" y="204"/>
                  </a:lnTo>
                  <a:lnTo>
                    <a:pt x="404" y="204"/>
                  </a:lnTo>
                  <a:lnTo>
                    <a:pt x="403" y="205"/>
                  </a:lnTo>
                  <a:lnTo>
                    <a:pt x="403" y="207"/>
                  </a:lnTo>
                  <a:lnTo>
                    <a:pt x="404" y="207"/>
                  </a:lnTo>
                  <a:lnTo>
                    <a:pt x="404" y="208"/>
                  </a:lnTo>
                  <a:lnTo>
                    <a:pt x="404" y="209"/>
                  </a:lnTo>
                  <a:lnTo>
                    <a:pt x="404" y="210"/>
                  </a:lnTo>
                  <a:lnTo>
                    <a:pt x="404" y="211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3" y="217"/>
                  </a:lnTo>
                  <a:lnTo>
                    <a:pt x="402" y="217"/>
                  </a:lnTo>
                  <a:lnTo>
                    <a:pt x="402" y="218"/>
                  </a:lnTo>
                  <a:lnTo>
                    <a:pt x="402" y="219"/>
                  </a:lnTo>
                  <a:lnTo>
                    <a:pt x="401" y="219"/>
                  </a:lnTo>
                  <a:lnTo>
                    <a:pt x="402" y="219"/>
                  </a:lnTo>
                  <a:lnTo>
                    <a:pt x="402" y="220"/>
                  </a:lnTo>
                  <a:lnTo>
                    <a:pt x="401" y="220"/>
                  </a:lnTo>
                  <a:lnTo>
                    <a:pt x="400" y="220"/>
                  </a:lnTo>
                  <a:lnTo>
                    <a:pt x="400" y="222"/>
                  </a:lnTo>
                  <a:lnTo>
                    <a:pt x="399" y="222"/>
                  </a:lnTo>
                  <a:lnTo>
                    <a:pt x="398" y="222"/>
                  </a:lnTo>
                  <a:lnTo>
                    <a:pt x="398" y="223"/>
                  </a:lnTo>
                  <a:lnTo>
                    <a:pt x="399" y="224"/>
                  </a:lnTo>
                  <a:lnTo>
                    <a:pt x="398" y="224"/>
                  </a:lnTo>
                  <a:lnTo>
                    <a:pt x="398" y="226"/>
                  </a:lnTo>
                  <a:lnTo>
                    <a:pt x="397" y="226"/>
                  </a:lnTo>
                  <a:lnTo>
                    <a:pt x="397" y="227"/>
                  </a:lnTo>
                  <a:lnTo>
                    <a:pt x="398" y="227"/>
                  </a:lnTo>
                  <a:lnTo>
                    <a:pt x="398" y="228"/>
                  </a:lnTo>
                  <a:lnTo>
                    <a:pt x="397" y="228"/>
                  </a:lnTo>
                  <a:lnTo>
                    <a:pt x="398" y="228"/>
                  </a:lnTo>
                  <a:lnTo>
                    <a:pt x="398" y="229"/>
                  </a:lnTo>
                  <a:lnTo>
                    <a:pt x="398" y="230"/>
                  </a:lnTo>
                  <a:lnTo>
                    <a:pt x="398" y="231"/>
                  </a:lnTo>
                  <a:lnTo>
                    <a:pt x="397" y="231"/>
                  </a:lnTo>
                  <a:lnTo>
                    <a:pt x="397" y="232"/>
                  </a:lnTo>
                  <a:lnTo>
                    <a:pt x="398" y="233"/>
                  </a:lnTo>
                  <a:lnTo>
                    <a:pt x="398" y="234"/>
                  </a:lnTo>
                  <a:lnTo>
                    <a:pt x="398" y="235"/>
                  </a:lnTo>
                  <a:lnTo>
                    <a:pt x="397" y="235"/>
                  </a:lnTo>
                  <a:lnTo>
                    <a:pt x="397" y="238"/>
                  </a:lnTo>
                  <a:lnTo>
                    <a:pt x="398" y="240"/>
                  </a:lnTo>
                  <a:lnTo>
                    <a:pt x="398" y="241"/>
                  </a:lnTo>
                  <a:lnTo>
                    <a:pt x="399" y="241"/>
                  </a:lnTo>
                  <a:lnTo>
                    <a:pt x="399" y="242"/>
                  </a:lnTo>
                  <a:lnTo>
                    <a:pt x="399" y="243"/>
                  </a:lnTo>
                  <a:lnTo>
                    <a:pt x="399" y="244"/>
                  </a:lnTo>
                  <a:lnTo>
                    <a:pt x="399" y="246"/>
                  </a:lnTo>
                  <a:lnTo>
                    <a:pt x="400" y="247"/>
                  </a:lnTo>
                  <a:lnTo>
                    <a:pt x="400" y="249"/>
                  </a:lnTo>
                  <a:lnTo>
                    <a:pt x="400" y="250"/>
                  </a:lnTo>
                  <a:lnTo>
                    <a:pt x="400" y="251"/>
                  </a:lnTo>
                  <a:lnTo>
                    <a:pt x="399" y="251"/>
                  </a:lnTo>
                  <a:lnTo>
                    <a:pt x="398" y="251"/>
                  </a:lnTo>
                  <a:lnTo>
                    <a:pt x="397" y="251"/>
                  </a:lnTo>
                  <a:lnTo>
                    <a:pt x="397" y="253"/>
                  </a:lnTo>
                  <a:lnTo>
                    <a:pt x="395" y="253"/>
                  </a:lnTo>
                  <a:lnTo>
                    <a:pt x="393" y="254"/>
                  </a:lnTo>
                  <a:lnTo>
                    <a:pt x="393" y="255"/>
                  </a:lnTo>
                  <a:lnTo>
                    <a:pt x="393" y="256"/>
                  </a:lnTo>
                  <a:lnTo>
                    <a:pt x="395" y="257"/>
                  </a:lnTo>
                  <a:lnTo>
                    <a:pt x="393" y="258"/>
                  </a:lnTo>
                  <a:lnTo>
                    <a:pt x="393" y="260"/>
                  </a:lnTo>
                  <a:lnTo>
                    <a:pt x="393" y="261"/>
                  </a:lnTo>
                  <a:lnTo>
                    <a:pt x="392" y="262"/>
                  </a:lnTo>
                  <a:lnTo>
                    <a:pt x="393" y="262"/>
                  </a:lnTo>
                  <a:lnTo>
                    <a:pt x="392" y="262"/>
                  </a:lnTo>
                  <a:lnTo>
                    <a:pt x="392" y="263"/>
                  </a:lnTo>
                  <a:lnTo>
                    <a:pt x="392" y="262"/>
                  </a:lnTo>
                  <a:lnTo>
                    <a:pt x="391" y="262"/>
                  </a:lnTo>
                  <a:lnTo>
                    <a:pt x="391" y="263"/>
                  </a:lnTo>
                  <a:lnTo>
                    <a:pt x="391" y="264"/>
                  </a:lnTo>
                  <a:lnTo>
                    <a:pt x="391" y="265"/>
                  </a:lnTo>
                  <a:lnTo>
                    <a:pt x="391" y="266"/>
                  </a:lnTo>
                  <a:lnTo>
                    <a:pt x="392" y="266"/>
                  </a:lnTo>
                  <a:lnTo>
                    <a:pt x="391" y="268"/>
                  </a:lnTo>
                  <a:lnTo>
                    <a:pt x="391" y="269"/>
                  </a:lnTo>
                  <a:lnTo>
                    <a:pt x="390" y="269"/>
                  </a:lnTo>
                  <a:lnTo>
                    <a:pt x="390" y="270"/>
                  </a:lnTo>
                  <a:lnTo>
                    <a:pt x="390" y="272"/>
                  </a:lnTo>
                  <a:lnTo>
                    <a:pt x="391" y="272"/>
                  </a:lnTo>
                  <a:lnTo>
                    <a:pt x="391" y="273"/>
                  </a:lnTo>
                  <a:lnTo>
                    <a:pt x="391" y="274"/>
                  </a:lnTo>
                  <a:lnTo>
                    <a:pt x="390" y="274"/>
                  </a:lnTo>
                  <a:lnTo>
                    <a:pt x="390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9" y="277"/>
                  </a:lnTo>
                  <a:lnTo>
                    <a:pt x="389" y="278"/>
                  </a:lnTo>
                  <a:lnTo>
                    <a:pt x="389" y="279"/>
                  </a:lnTo>
                  <a:lnTo>
                    <a:pt x="390" y="280"/>
                  </a:lnTo>
                  <a:lnTo>
                    <a:pt x="389" y="280"/>
                  </a:lnTo>
                  <a:lnTo>
                    <a:pt x="389" y="281"/>
                  </a:lnTo>
                  <a:lnTo>
                    <a:pt x="390" y="281"/>
                  </a:lnTo>
                  <a:lnTo>
                    <a:pt x="389" y="284"/>
                  </a:lnTo>
                  <a:lnTo>
                    <a:pt x="389" y="285"/>
                  </a:lnTo>
                  <a:lnTo>
                    <a:pt x="389" y="286"/>
                  </a:lnTo>
                  <a:lnTo>
                    <a:pt x="389" y="287"/>
                  </a:lnTo>
                  <a:lnTo>
                    <a:pt x="389" y="288"/>
                  </a:lnTo>
                  <a:lnTo>
                    <a:pt x="389" y="289"/>
                  </a:lnTo>
                  <a:lnTo>
                    <a:pt x="390" y="289"/>
                  </a:lnTo>
                  <a:lnTo>
                    <a:pt x="389" y="289"/>
                  </a:lnTo>
                  <a:lnTo>
                    <a:pt x="389" y="290"/>
                  </a:lnTo>
                  <a:lnTo>
                    <a:pt x="389" y="291"/>
                  </a:lnTo>
                  <a:lnTo>
                    <a:pt x="390" y="291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5"/>
                  </a:lnTo>
                  <a:lnTo>
                    <a:pt x="391" y="295"/>
                  </a:lnTo>
                  <a:lnTo>
                    <a:pt x="391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89" y="298"/>
                  </a:lnTo>
                  <a:lnTo>
                    <a:pt x="388" y="298"/>
                  </a:lnTo>
                  <a:lnTo>
                    <a:pt x="388" y="299"/>
                  </a:lnTo>
                  <a:lnTo>
                    <a:pt x="387" y="299"/>
                  </a:lnTo>
                  <a:lnTo>
                    <a:pt x="387" y="300"/>
                  </a:lnTo>
                  <a:lnTo>
                    <a:pt x="388" y="300"/>
                  </a:lnTo>
                  <a:lnTo>
                    <a:pt x="388" y="301"/>
                  </a:lnTo>
                  <a:lnTo>
                    <a:pt x="388" y="302"/>
                  </a:lnTo>
                  <a:lnTo>
                    <a:pt x="387" y="302"/>
                  </a:lnTo>
                  <a:lnTo>
                    <a:pt x="387" y="303"/>
                  </a:lnTo>
                  <a:lnTo>
                    <a:pt x="387" y="304"/>
                  </a:lnTo>
                  <a:lnTo>
                    <a:pt x="387" y="306"/>
                  </a:lnTo>
                  <a:lnTo>
                    <a:pt x="387" y="307"/>
                  </a:lnTo>
                  <a:lnTo>
                    <a:pt x="387" y="308"/>
                  </a:lnTo>
                  <a:lnTo>
                    <a:pt x="387" y="309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0" y="311"/>
                  </a:lnTo>
                  <a:lnTo>
                    <a:pt x="390" y="313"/>
                  </a:lnTo>
                  <a:lnTo>
                    <a:pt x="390" y="314"/>
                  </a:lnTo>
                  <a:lnTo>
                    <a:pt x="389" y="314"/>
                  </a:lnTo>
                  <a:lnTo>
                    <a:pt x="389" y="315"/>
                  </a:lnTo>
                  <a:lnTo>
                    <a:pt x="390" y="317"/>
                  </a:lnTo>
                  <a:lnTo>
                    <a:pt x="389" y="317"/>
                  </a:lnTo>
                  <a:lnTo>
                    <a:pt x="390" y="317"/>
                  </a:lnTo>
                  <a:lnTo>
                    <a:pt x="390" y="318"/>
                  </a:lnTo>
                  <a:lnTo>
                    <a:pt x="391" y="318"/>
                  </a:lnTo>
                  <a:lnTo>
                    <a:pt x="391" y="319"/>
                  </a:lnTo>
                  <a:lnTo>
                    <a:pt x="390" y="320"/>
                  </a:lnTo>
                  <a:lnTo>
                    <a:pt x="390" y="321"/>
                  </a:lnTo>
                  <a:lnTo>
                    <a:pt x="391" y="321"/>
                  </a:lnTo>
                  <a:lnTo>
                    <a:pt x="391" y="322"/>
                  </a:lnTo>
                  <a:lnTo>
                    <a:pt x="391" y="323"/>
                  </a:lnTo>
                  <a:lnTo>
                    <a:pt x="391" y="324"/>
                  </a:lnTo>
                  <a:lnTo>
                    <a:pt x="390" y="324"/>
                  </a:lnTo>
                  <a:lnTo>
                    <a:pt x="390" y="325"/>
                  </a:lnTo>
                  <a:lnTo>
                    <a:pt x="390" y="326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9" y="330"/>
                  </a:lnTo>
                  <a:lnTo>
                    <a:pt x="390" y="330"/>
                  </a:lnTo>
                  <a:lnTo>
                    <a:pt x="391" y="330"/>
                  </a:lnTo>
                  <a:lnTo>
                    <a:pt x="393" y="330"/>
                  </a:lnTo>
                  <a:lnTo>
                    <a:pt x="397" y="330"/>
                  </a:lnTo>
                  <a:lnTo>
                    <a:pt x="398" y="331"/>
                  </a:lnTo>
                  <a:lnTo>
                    <a:pt x="398" y="332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7" y="334"/>
                  </a:lnTo>
                  <a:lnTo>
                    <a:pt x="397" y="335"/>
                  </a:lnTo>
                  <a:lnTo>
                    <a:pt x="395" y="335"/>
                  </a:lnTo>
                  <a:lnTo>
                    <a:pt x="393" y="334"/>
                  </a:lnTo>
                  <a:lnTo>
                    <a:pt x="392" y="334"/>
                  </a:lnTo>
                  <a:lnTo>
                    <a:pt x="392" y="335"/>
                  </a:lnTo>
                  <a:lnTo>
                    <a:pt x="391" y="335"/>
                  </a:lnTo>
                  <a:lnTo>
                    <a:pt x="391" y="334"/>
                  </a:lnTo>
                  <a:lnTo>
                    <a:pt x="390" y="334"/>
                  </a:lnTo>
                  <a:lnTo>
                    <a:pt x="390" y="335"/>
                  </a:lnTo>
                  <a:lnTo>
                    <a:pt x="388" y="334"/>
                  </a:lnTo>
                  <a:lnTo>
                    <a:pt x="387" y="335"/>
                  </a:lnTo>
                  <a:lnTo>
                    <a:pt x="388" y="335"/>
                  </a:lnTo>
                  <a:lnTo>
                    <a:pt x="388" y="336"/>
                  </a:lnTo>
                  <a:lnTo>
                    <a:pt x="389" y="336"/>
                  </a:lnTo>
                  <a:lnTo>
                    <a:pt x="389" y="337"/>
                  </a:lnTo>
                  <a:lnTo>
                    <a:pt x="390" y="337"/>
                  </a:lnTo>
                  <a:lnTo>
                    <a:pt x="390" y="336"/>
                  </a:lnTo>
                  <a:lnTo>
                    <a:pt x="391" y="337"/>
                  </a:lnTo>
                  <a:lnTo>
                    <a:pt x="392" y="337"/>
                  </a:lnTo>
                  <a:lnTo>
                    <a:pt x="393" y="338"/>
                  </a:lnTo>
                  <a:lnTo>
                    <a:pt x="393" y="340"/>
                  </a:lnTo>
                  <a:lnTo>
                    <a:pt x="395" y="341"/>
                  </a:lnTo>
                  <a:lnTo>
                    <a:pt x="395" y="342"/>
                  </a:lnTo>
                  <a:lnTo>
                    <a:pt x="395" y="344"/>
                  </a:lnTo>
                  <a:lnTo>
                    <a:pt x="393" y="344"/>
                  </a:lnTo>
                  <a:lnTo>
                    <a:pt x="393" y="345"/>
                  </a:lnTo>
                  <a:lnTo>
                    <a:pt x="392" y="346"/>
                  </a:lnTo>
                  <a:lnTo>
                    <a:pt x="391" y="346"/>
                  </a:lnTo>
                  <a:lnTo>
                    <a:pt x="390" y="346"/>
                  </a:lnTo>
                  <a:lnTo>
                    <a:pt x="390" y="347"/>
                  </a:lnTo>
                  <a:lnTo>
                    <a:pt x="391" y="347"/>
                  </a:lnTo>
                  <a:lnTo>
                    <a:pt x="390" y="347"/>
                  </a:lnTo>
                  <a:lnTo>
                    <a:pt x="390" y="348"/>
                  </a:lnTo>
                  <a:lnTo>
                    <a:pt x="390" y="349"/>
                  </a:lnTo>
                  <a:lnTo>
                    <a:pt x="390" y="350"/>
                  </a:lnTo>
                  <a:lnTo>
                    <a:pt x="391" y="350"/>
                  </a:lnTo>
                  <a:lnTo>
                    <a:pt x="391" y="352"/>
                  </a:lnTo>
                  <a:lnTo>
                    <a:pt x="392" y="352"/>
                  </a:lnTo>
                  <a:lnTo>
                    <a:pt x="391" y="353"/>
                  </a:lnTo>
                  <a:lnTo>
                    <a:pt x="391" y="354"/>
                  </a:lnTo>
                  <a:lnTo>
                    <a:pt x="390" y="354"/>
                  </a:lnTo>
                  <a:lnTo>
                    <a:pt x="389" y="354"/>
                  </a:lnTo>
                  <a:lnTo>
                    <a:pt x="389" y="355"/>
                  </a:lnTo>
                  <a:lnTo>
                    <a:pt x="390" y="355"/>
                  </a:lnTo>
                  <a:lnTo>
                    <a:pt x="390" y="356"/>
                  </a:lnTo>
                  <a:lnTo>
                    <a:pt x="390" y="357"/>
                  </a:lnTo>
                  <a:lnTo>
                    <a:pt x="390" y="359"/>
                  </a:lnTo>
                  <a:lnTo>
                    <a:pt x="391" y="360"/>
                  </a:lnTo>
                  <a:lnTo>
                    <a:pt x="391" y="361"/>
                  </a:lnTo>
                  <a:lnTo>
                    <a:pt x="391" y="363"/>
                  </a:lnTo>
                  <a:lnTo>
                    <a:pt x="391" y="364"/>
                  </a:lnTo>
                  <a:lnTo>
                    <a:pt x="390" y="364"/>
                  </a:lnTo>
                  <a:lnTo>
                    <a:pt x="390" y="365"/>
                  </a:lnTo>
                  <a:lnTo>
                    <a:pt x="389" y="365"/>
                  </a:lnTo>
                  <a:lnTo>
                    <a:pt x="389" y="366"/>
                  </a:lnTo>
                  <a:lnTo>
                    <a:pt x="389" y="367"/>
                  </a:lnTo>
                  <a:lnTo>
                    <a:pt x="389" y="368"/>
                  </a:lnTo>
                  <a:lnTo>
                    <a:pt x="388" y="368"/>
                  </a:lnTo>
                  <a:lnTo>
                    <a:pt x="388" y="369"/>
                  </a:lnTo>
                  <a:lnTo>
                    <a:pt x="389" y="369"/>
                  </a:lnTo>
                  <a:lnTo>
                    <a:pt x="389" y="370"/>
                  </a:lnTo>
                  <a:lnTo>
                    <a:pt x="389" y="371"/>
                  </a:lnTo>
                  <a:lnTo>
                    <a:pt x="389" y="370"/>
                  </a:lnTo>
                  <a:lnTo>
                    <a:pt x="388" y="370"/>
                  </a:lnTo>
                  <a:lnTo>
                    <a:pt x="388" y="371"/>
                  </a:lnTo>
                  <a:lnTo>
                    <a:pt x="388" y="372"/>
                  </a:lnTo>
                  <a:lnTo>
                    <a:pt x="387" y="372"/>
                  </a:lnTo>
                  <a:lnTo>
                    <a:pt x="387" y="375"/>
                  </a:lnTo>
                  <a:lnTo>
                    <a:pt x="386" y="375"/>
                  </a:lnTo>
                  <a:lnTo>
                    <a:pt x="385" y="375"/>
                  </a:lnTo>
                  <a:lnTo>
                    <a:pt x="385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4" y="379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4" y="382"/>
                  </a:lnTo>
                  <a:lnTo>
                    <a:pt x="384" y="383"/>
                  </a:lnTo>
                  <a:lnTo>
                    <a:pt x="385" y="383"/>
                  </a:lnTo>
                  <a:lnTo>
                    <a:pt x="385" y="384"/>
                  </a:lnTo>
                  <a:lnTo>
                    <a:pt x="386" y="386"/>
                  </a:lnTo>
                  <a:lnTo>
                    <a:pt x="385" y="387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5" y="390"/>
                  </a:lnTo>
                  <a:lnTo>
                    <a:pt x="384" y="390"/>
                  </a:lnTo>
                  <a:lnTo>
                    <a:pt x="382" y="390"/>
                  </a:lnTo>
                  <a:lnTo>
                    <a:pt x="382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1" y="397"/>
                  </a:lnTo>
                  <a:lnTo>
                    <a:pt x="381" y="398"/>
                  </a:lnTo>
                  <a:lnTo>
                    <a:pt x="379" y="398"/>
                  </a:lnTo>
                  <a:lnTo>
                    <a:pt x="378" y="398"/>
                  </a:lnTo>
                  <a:lnTo>
                    <a:pt x="377" y="399"/>
                  </a:lnTo>
                  <a:lnTo>
                    <a:pt x="377" y="400"/>
                  </a:lnTo>
                  <a:lnTo>
                    <a:pt x="376" y="401"/>
                  </a:lnTo>
                  <a:lnTo>
                    <a:pt x="376" y="402"/>
                  </a:lnTo>
                  <a:lnTo>
                    <a:pt x="377" y="402"/>
                  </a:lnTo>
                  <a:lnTo>
                    <a:pt x="376" y="402"/>
                  </a:lnTo>
                  <a:lnTo>
                    <a:pt x="376" y="404"/>
                  </a:lnTo>
                  <a:lnTo>
                    <a:pt x="374" y="404"/>
                  </a:lnTo>
                  <a:lnTo>
                    <a:pt x="373" y="404"/>
                  </a:lnTo>
                  <a:lnTo>
                    <a:pt x="373" y="405"/>
                  </a:lnTo>
                  <a:lnTo>
                    <a:pt x="373" y="406"/>
                  </a:lnTo>
                  <a:lnTo>
                    <a:pt x="372" y="407"/>
                  </a:lnTo>
                  <a:lnTo>
                    <a:pt x="373" y="407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1"/>
                  </a:lnTo>
                  <a:lnTo>
                    <a:pt x="373" y="412"/>
                  </a:lnTo>
                  <a:lnTo>
                    <a:pt x="373" y="413"/>
                  </a:lnTo>
                  <a:lnTo>
                    <a:pt x="373" y="414"/>
                  </a:lnTo>
                  <a:lnTo>
                    <a:pt x="373" y="415"/>
                  </a:lnTo>
                  <a:lnTo>
                    <a:pt x="373" y="416"/>
                  </a:lnTo>
                  <a:lnTo>
                    <a:pt x="374" y="417"/>
                  </a:lnTo>
                  <a:lnTo>
                    <a:pt x="375" y="420"/>
                  </a:lnTo>
                  <a:lnTo>
                    <a:pt x="375" y="421"/>
                  </a:lnTo>
                  <a:lnTo>
                    <a:pt x="375" y="422"/>
                  </a:lnTo>
                  <a:lnTo>
                    <a:pt x="375" y="423"/>
                  </a:lnTo>
                  <a:lnTo>
                    <a:pt x="375" y="424"/>
                  </a:lnTo>
                  <a:lnTo>
                    <a:pt x="376" y="425"/>
                  </a:lnTo>
                  <a:lnTo>
                    <a:pt x="376" y="426"/>
                  </a:lnTo>
                  <a:lnTo>
                    <a:pt x="376" y="427"/>
                  </a:lnTo>
                  <a:lnTo>
                    <a:pt x="377" y="427"/>
                  </a:lnTo>
                  <a:lnTo>
                    <a:pt x="377" y="426"/>
                  </a:lnTo>
                  <a:lnTo>
                    <a:pt x="378" y="426"/>
                  </a:lnTo>
                  <a:lnTo>
                    <a:pt x="378" y="425"/>
                  </a:lnTo>
                  <a:lnTo>
                    <a:pt x="379" y="425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4"/>
                  </a:lnTo>
                  <a:lnTo>
                    <a:pt x="385" y="425"/>
                  </a:lnTo>
                  <a:lnTo>
                    <a:pt x="386" y="425"/>
                  </a:lnTo>
                  <a:lnTo>
                    <a:pt x="385" y="426"/>
                  </a:lnTo>
                  <a:lnTo>
                    <a:pt x="385" y="427"/>
                  </a:lnTo>
                  <a:lnTo>
                    <a:pt x="386" y="427"/>
                  </a:lnTo>
                  <a:lnTo>
                    <a:pt x="386" y="428"/>
                  </a:lnTo>
                  <a:lnTo>
                    <a:pt x="386" y="429"/>
                  </a:lnTo>
                  <a:lnTo>
                    <a:pt x="386" y="430"/>
                  </a:lnTo>
                  <a:lnTo>
                    <a:pt x="385" y="430"/>
                  </a:lnTo>
                  <a:lnTo>
                    <a:pt x="385" y="432"/>
                  </a:lnTo>
                  <a:lnTo>
                    <a:pt x="385" y="433"/>
                  </a:lnTo>
                  <a:lnTo>
                    <a:pt x="386" y="435"/>
                  </a:lnTo>
                  <a:lnTo>
                    <a:pt x="386" y="436"/>
                  </a:lnTo>
                  <a:lnTo>
                    <a:pt x="385" y="436"/>
                  </a:lnTo>
                  <a:lnTo>
                    <a:pt x="385" y="437"/>
                  </a:lnTo>
                  <a:lnTo>
                    <a:pt x="385" y="438"/>
                  </a:lnTo>
                  <a:lnTo>
                    <a:pt x="385" y="439"/>
                  </a:lnTo>
                  <a:lnTo>
                    <a:pt x="384" y="440"/>
                  </a:lnTo>
                  <a:lnTo>
                    <a:pt x="385" y="440"/>
                  </a:lnTo>
                  <a:lnTo>
                    <a:pt x="385" y="441"/>
                  </a:lnTo>
                  <a:lnTo>
                    <a:pt x="386" y="441"/>
                  </a:lnTo>
                  <a:lnTo>
                    <a:pt x="386" y="443"/>
                  </a:lnTo>
                  <a:lnTo>
                    <a:pt x="387" y="443"/>
                  </a:lnTo>
                  <a:lnTo>
                    <a:pt x="388" y="444"/>
                  </a:lnTo>
                  <a:lnTo>
                    <a:pt x="388" y="445"/>
                  </a:lnTo>
                  <a:lnTo>
                    <a:pt x="389" y="445"/>
                  </a:lnTo>
                  <a:lnTo>
                    <a:pt x="389" y="446"/>
                  </a:lnTo>
                  <a:lnTo>
                    <a:pt x="389" y="447"/>
                  </a:lnTo>
                  <a:lnTo>
                    <a:pt x="390" y="447"/>
                  </a:lnTo>
                  <a:lnTo>
                    <a:pt x="392" y="447"/>
                  </a:lnTo>
                  <a:lnTo>
                    <a:pt x="395" y="447"/>
                  </a:lnTo>
                  <a:lnTo>
                    <a:pt x="398" y="447"/>
                  </a:lnTo>
                  <a:lnTo>
                    <a:pt x="400" y="447"/>
                  </a:lnTo>
                  <a:lnTo>
                    <a:pt x="402" y="447"/>
                  </a:lnTo>
                  <a:lnTo>
                    <a:pt x="404" y="447"/>
                  </a:lnTo>
                  <a:lnTo>
                    <a:pt x="407" y="447"/>
                  </a:lnTo>
                  <a:lnTo>
                    <a:pt x="408" y="447"/>
                  </a:lnTo>
                  <a:lnTo>
                    <a:pt x="409" y="447"/>
                  </a:lnTo>
                  <a:lnTo>
                    <a:pt x="410" y="448"/>
                  </a:lnTo>
                  <a:lnTo>
                    <a:pt x="413" y="448"/>
                  </a:lnTo>
                  <a:lnTo>
                    <a:pt x="414" y="450"/>
                  </a:lnTo>
                  <a:lnTo>
                    <a:pt x="418" y="450"/>
                  </a:lnTo>
                  <a:lnTo>
                    <a:pt x="419" y="451"/>
                  </a:lnTo>
                  <a:lnTo>
                    <a:pt x="421" y="451"/>
                  </a:lnTo>
                  <a:lnTo>
                    <a:pt x="423" y="452"/>
                  </a:lnTo>
                  <a:lnTo>
                    <a:pt x="424" y="452"/>
                  </a:lnTo>
                  <a:lnTo>
                    <a:pt x="424" y="454"/>
                  </a:lnTo>
                  <a:lnTo>
                    <a:pt x="423" y="454"/>
                  </a:lnTo>
                  <a:lnTo>
                    <a:pt x="422" y="452"/>
                  </a:lnTo>
                  <a:lnTo>
                    <a:pt x="421" y="452"/>
                  </a:lnTo>
                  <a:lnTo>
                    <a:pt x="420" y="452"/>
                  </a:lnTo>
                  <a:lnTo>
                    <a:pt x="419" y="452"/>
                  </a:lnTo>
                  <a:lnTo>
                    <a:pt x="419" y="451"/>
                  </a:lnTo>
                  <a:lnTo>
                    <a:pt x="418" y="451"/>
                  </a:lnTo>
                  <a:lnTo>
                    <a:pt x="416" y="451"/>
                  </a:lnTo>
                  <a:lnTo>
                    <a:pt x="415" y="451"/>
                  </a:lnTo>
                  <a:lnTo>
                    <a:pt x="415" y="452"/>
                  </a:lnTo>
                  <a:lnTo>
                    <a:pt x="414" y="452"/>
                  </a:lnTo>
                  <a:lnTo>
                    <a:pt x="414" y="454"/>
                  </a:lnTo>
                  <a:lnTo>
                    <a:pt x="414" y="455"/>
                  </a:lnTo>
                  <a:lnTo>
                    <a:pt x="414" y="456"/>
                  </a:lnTo>
                  <a:lnTo>
                    <a:pt x="413" y="456"/>
                  </a:lnTo>
                  <a:lnTo>
                    <a:pt x="413" y="457"/>
                  </a:lnTo>
                  <a:lnTo>
                    <a:pt x="412" y="457"/>
                  </a:lnTo>
                  <a:lnTo>
                    <a:pt x="412" y="456"/>
                  </a:lnTo>
                  <a:lnTo>
                    <a:pt x="410" y="456"/>
                  </a:lnTo>
                  <a:lnTo>
                    <a:pt x="409" y="457"/>
                  </a:lnTo>
                  <a:lnTo>
                    <a:pt x="408" y="457"/>
                  </a:lnTo>
                  <a:lnTo>
                    <a:pt x="407" y="457"/>
                  </a:lnTo>
                  <a:lnTo>
                    <a:pt x="407" y="458"/>
                  </a:lnTo>
                  <a:lnTo>
                    <a:pt x="406" y="458"/>
                  </a:lnTo>
                  <a:lnTo>
                    <a:pt x="404" y="459"/>
                  </a:lnTo>
                  <a:lnTo>
                    <a:pt x="403" y="459"/>
                  </a:lnTo>
                  <a:lnTo>
                    <a:pt x="403" y="458"/>
                  </a:lnTo>
                  <a:lnTo>
                    <a:pt x="403" y="459"/>
                  </a:lnTo>
                  <a:lnTo>
                    <a:pt x="402" y="459"/>
                  </a:lnTo>
                  <a:lnTo>
                    <a:pt x="402" y="460"/>
                  </a:lnTo>
                  <a:lnTo>
                    <a:pt x="402" y="459"/>
                  </a:lnTo>
                  <a:lnTo>
                    <a:pt x="401" y="459"/>
                  </a:lnTo>
                  <a:lnTo>
                    <a:pt x="400" y="459"/>
                  </a:lnTo>
                  <a:lnTo>
                    <a:pt x="400" y="460"/>
                  </a:lnTo>
                  <a:lnTo>
                    <a:pt x="401" y="460"/>
                  </a:lnTo>
                  <a:lnTo>
                    <a:pt x="401" y="461"/>
                  </a:lnTo>
                  <a:lnTo>
                    <a:pt x="400" y="461"/>
                  </a:lnTo>
                  <a:lnTo>
                    <a:pt x="400" y="462"/>
                  </a:lnTo>
                  <a:lnTo>
                    <a:pt x="401" y="462"/>
                  </a:lnTo>
                  <a:lnTo>
                    <a:pt x="401" y="463"/>
                  </a:lnTo>
                  <a:lnTo>
                    <a:pt x="400" y="466"/>
                  </a:lnTo>
                  <a:lnTo>
                    <a:pt x="400" y="467"/>
                  </a:lnTo>
                  <a:lnTo>
                    <a:pt x="400" y="468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9" y="470"/>
                  </a:lnTo>
                  <a:lnTo>
                    <a:pt x="399" y="471"/>
                  </a:lnTo>
                  <a:lnTo>
                    <a:pt x="399" y="472"/>
                  </a:lnTo>
                  <a:lnTo>
                    <a:pt x="399" y="473"/>
                  </a:lnTo>
                  <a:lnTo>
                    <a:pt x="400" y="474"/>
                  </a:lnTo>
                  <a:lnTo>
                    <a:pt x="400" y="475"/>
                  </a:lnTo>
                  <a:lnTo>
                    <a:pt x="399" y="475"/>
                  </a:lnTo>
                  <a:lnTo>
                    <a:pt x="399" y="477"/>
                  </a:lnTo>
                  <a:lnTo>
                    <a:pt x="399" y="478"/>
                  </a:lnTo>
                  <a:lnTo>
                    <a:pt x="397" y="479"/>
                  </a:lnTo>
                  <a:lnTo>
                    <a:pt x="395" y="479"/>
                  </a:lnTo>
                  <a:lnTo>
                    <a:pt x="393" y="479"/>
                  </a:lnTo>
                  <a:lnTo>
                    <a:pt x="391" y="478"/>
                  </a:lnTo>
                  <a:lnTo>
                    <a:pt x="390" y="478"/>
                  </a:lnTo>
                  <a:lnTo>
                    <a:pt x="390" y="477"/>
                  </a:lnTo>
                  <a:lnTo>
                    <a:pt x="389" y="477"/>
                  </a:lnTo>
                  <a:lnTo>
                    <a:pt x="388" y="477"/>
                  </a:lnTo>
                  <a:lnTo>
                    <a:pt x="388" y="475"/>
                  </a:lnTo>
                  <a:lnTo>
                    <a:pt x="388" y="477"/>
                  </a:lnTo>
                  <a:lnTo>
                    <a:pt x="387" y="475"/>
                  </a:lnTo>
                  <a:lnTo>
                    <a:pt x="386" y="474"/>
                  </a:lnTo>
                  <a:lnTo>
                    <a:pt x="386" y="473"/>
                  </a:lnTo>
                  <a:lnTo>
                    <a:pt x="385" y="473"/>
                  </a:lnTo>
                  <a:lnTo>
                    <a:pt x="385" y="472"/>
                  </a:lnTo>
                  <a:lnTo>
                    <a:pt x="384" y="472"/>
                  </a:lnTo>
                  <a:lnTo>
                    <a:pt x="384" y="471"/>
                  </a:lnTo>
                  <a:lnTo>
                    <a:pt x="385" y="471"/>
                  </a:lnTo>
                  <a:lnTo>
                    <a:pt x="385" y="470"/>
                  </a:lnTo>
                  <a:lnTo>
                    <a:pt x="386" y="469"/>
                  </a:lnTo>
                  <a:lnTo>
                    <a:pt x="387" y="469"/>
                  </a:lnTo>
                  <a:lnTo>
                    <a:pt x="388" y="470"/>
                  </a:lnTo>
                  <a:lnTo>
                    <a:pt x="388" y="471"/>
                  </a:lnTo>
                  <a:lnTo>
                    <a:pt x="387" y="471"/>
                  </a:lnTo>
                  <a:lnTo>
                    <a:pt x="386" y="472"/>
                  </a:lnTo>
                  <a:lnTo>
                    <a:pt x="387" y="472"/>
                  </a:lnTo>
                  <a:lnTo>
                    <a:pt x="388" y="471"/>
                  </a:lnTo>
                  <a:lnTo>
                    <a:pt x="388" y="470"/>
                  </a:lnTo>
                  <a:lnTo>
                    <a:pt x="388" y="469"/>
                  </a:lnTo>
                  <a:lnTo>
                    <a:pt x="389" y="469"/>
                  </a:lnTo>
                  <a:lnTo>
                    <a:pt x="390" y="469"/>
                  </a:lnTo>
                  <a:lnTo>
                    <a:pt x="390" y="470"/>
                  </a:lnTo>
                  <a:lnTo>
                    <a:pt x="390" y="471"/>
                  </a:lnTo>
                  <a:lnTo>
                    <a:pt x="390" y="472"/>
                  </a:lnTo>
                  <a:lnTo>
                    <a:pt x="389" y="473"/>
                  </a:lnTo>
                  <a:lnTo>
                    <a:pt x="388" y="473"/>
                  </a:lnTo>
                  <a:lnTo>
                    <a:pt x="388" y="474"/>
                  </a:lnTo>
                  <a:lnTo>
                    <a:pt x="389" y="474"/>
                  </a:lnTo>
                  <a:lnTo>
                    <a:pt x="389" y="473"/>
                  </a:lnTo>
                  <a:lnTo>
                    <a:pt x="390" y="473"/>
                  </a:lnTo>
                  <a:lnTo>
                    <a:pt x="390" y="472"/>
                  </a:lnTo>
                  <a:lnTo>
                    <a:pt x="390" y="471"/>
                  </a:lnTo>
                  <a:lnTo>
                    <a:pt x="390" y="470"/>
                  </a:lnTo>
                  <a:lnTo>
                    <a:pt x="391" y="469"/>
                  </a:lnTo>
                  <a:lnTo>
                    <a:pt x="391" y="468"/>
                  </a:lnTo>
                  <a:lnTo>
                    <a:pt x="392" y="468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5" y="466"/>
                  </a:lnTo>
                  <a:lnTo>
                    <a:pt x="397" y="466"/>
                  </a:lnTo>
                  <a:lnTo>
                    <a:pt x="397" y="463"/>
                  </a:lnTo>
                  <a:lnTo>
                    <a:pt x="397" y="462"/>
                  </a:lnTo>
                  <a:lnTo>
                    <a:pt x="398" y="462"/>
                  </a:lnTo>
                  <a:lnTo>
                    <a:pt x="398" y="461"/>
                  </a:lnTo>
                  <a:lnTo>
                    <a:pt x="397" y="461"/>
                  </a:lnTo>
                  <a:lnTo>
                    <a:pt x="397" y="460"/>
                  </a:lnTo>
                  <a:lnTo>
                    <a:pt x="395" y="461"/>
                  </a:lnTo>
                  <a:lnTo>
                    <a:pt x="395" y="460"/>
                  </a:lnTo>
                  <a:lnTo>
                    <a:pt x="395" y="459"/>
                  </a:lnTo>
                  <a:lnTo>
                    <a:pt x="395" y="460"/>
                  </a:lnTo>
                  <a:lnTo>
                    <a:pt x="393" y="460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62"/>
                  </a:lnTo>
                  <a:lnTo>
                    <a:pt x="391" y="462"/>
                  </a:lnTo>
                  <a:lnTo>
                    <a:pt x="391" y="463"/>
                  </a:lnTo>
                  <a:lnTo>
                    <a:pt x="390" y="463"/>
                  </a:lnTo>
                  <a:lnTo>
                    <a:pt x="389" y="463"/>
                  </a:lnTo>
                  <a:lnTo>
                    <a:pt x="389" y="466"/>
                  </a:lnTo>
                  <a:lnTo>
                    <a:pt x="388" y="467"/>
                  </a:lnTo>
                  <a:lnTo>
                    <a:pt x="387" y="467"/>
                  </a:lnTo>
                  <a:lnTo>
                    <a:pt x="387" y="466"/>
                  </a:lnTo>
                  <a:lnTo>
                    <a:pt x="386" y="466"/>
                  </a:lnTo>
                  <a:lnTo>
                    <a:pt x="385" y="466"/>
                  </a:lnTo>
                  <a:lnTo>
                    <a:pt x="384" y="466"/>
                  </a:lnTo>
                  <a:lnTo>
                    <a:pt x="382" y="467"/>
                  </a:lnTo>
                  <a:lnTo>
                    <a:pt x="384" y="467"/>
                  </a:lnTo>
                  <a:lnTo>
                    <a:pt x="384" y="466"/>
                  </a:lnTo>
                  <a:lnTo>
                    <a:pt x="384" y="467"/>
                  </a:lnTo>
                  <a:lnTo>
                    <a:pt x="385" y="467"/>
                  </a:lnTo>
                  <a:lnTo>
                    <a:pt x="385" y="466"/>
                  </a:lnTo>
                  <a:lnTo>
                    <a:pt x="385" y="467"/>
                  </a:lnTo>
                  <a:lnTo>
                    <a:pt x="386" y="468"/>
                  </a:lnTo>
                  <a:lnTo>
                    <a:pt x="387" y="468"/>
                  </a:lnTo>
                  <a:lnTo>
                    <a:pt x="386" y="468"/>
                  </a:lnTo>
                  <a:lnTo>
                    <a:pt x="385" y="468"/>
                  </a:lnTo>
                  <a:lnTo>
                    <a:pt x="386" y="468"/>
                  </a:lnTo>
                  <a:lnTo>
                    <a:pt x="385" y="469"/>
                  </a:lnTo>
                  <a:lnTo>
                    <a:pt x="384" y="468"/>
                  </a:lnTo>
                  <a:lnTo>
                    <a:pt x="384" y="469"/>
                  </a:lnTo>
                  <a:lnTo>
                    <a:pt x="384" y="468"/>
                  </a:lnTo>
                  <a:lnTo>
                    <a:pt x="384" y="469"/>
                  </a:lnTo>
                  <a:lnTo>
                    <a:pt x="385" y="469"/>
                  </a:lnTo>
                  <a:lnTo>
                    <a:pt x="384" y="469"/>
                  </a:lnTo>
                  <a:lnTo>
                    <a:pt x="384" y="470"/>
                  </a:lnTo>
                  <a:lnTo>
                    <a:pt x="384" y="471"/>
                  </a:lnTo>
                  <a:lnTo>
                    <a:pt x="382" y="471"/>
                  </a:lnTo>
                  <a:lnTo>
                    <a:pt x="382" y="470"/>
                  </a:lnTo>
                  <a:lnTo>
                    <a:pt x="382" y="471"/>
                  </a:lnTo>
                  <a:lnTo>
                    <a:pt x="384" y="472"/>
                  </a:lnTo>
                  <a:lnTo>
                    <a:pt x="384" y="471"/>
                  </a:lnTo>
                  <a:lnTo>
                    <a:pt x="385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2" y="472"/>
                  </a:lnTo>
                  <a:lnTo>
                    <a:pt x="381" y="472"/>
                  </a:lnTo>
                  <a:lnTo>
                    <a:pt x="381" y="471"/>
                  </a:lnTo>
                  <a:lnTo>
                    <a:pt x="379" y="472"/>
                  </a:lnTo>
                  <a:lnTo>
                    <a:pt x="379" y="471"/>
                  </a:lnTo>
                  <a:lnTo>
                    <a:pt x="378" y="471"/>
                  </a:lnTo>
                  <a:lnTo>
                    <a:pt x="377" y="470"/>
                  </a:lnTo>
                  <a:lnTo>
                    <a:pt x="376" y="469"/>
                  </a:lnTo>
                  <a:lnTo>
                    <a:pt x="375" y="468"/>
                  </a:lnTo>
                  <a:lnTo>
                    <a:pt x="376" y="468"/>
                  </a:lnTo>
                  <a:lnTo>
                    <a:pt x="377" y="468"/>
                  </a:lnTo>
                  <a:lnTo>
                    <a:pt x="378" y="468"/>
                  </a:lnTo>
                  <a:lnTo>
                    <a:pt x="379" y="468"/>
                  </a:lnTo>
                  <a:lnTo>
                    <a:pt x="379" y="469"/>
                  </a:lnTo>
                  <a:lnTo>
                    <a:pt x="381" y="469"/>
                  </a:lnTo>
                  <a:lnTo>
                    <a:pt x="379" y="469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1" y="468"/>
                  </a:lnTo>
                  <a:lnTo>
                    <a:pt x="379" y="468"/>
                  </a:lnTo>
                  <a:lnTo>
                    <a:pt x="381" y="468"/>
                  </a:lnTo>
                  <a:lnTo>
                    <a:pt x="381" y="467"/>
                  </a:lnTo>
                  <a:lnTo>
                    <a:pt x="382" y="468"/>
                  </a:lnTo>
                  <a:lnTo>
                    <a:pt x="381" y="467"/>
                  </a:lnTo>
                  <a:lnTo>
                    <a:pt x="379" y="467"/>
                  </a:lnTo>
                  <a:lnTo>
                    <a:pt x="379" y="468"/>
                  </a:lnTo>
                  <a:lnTo>
                    <a:pt x="378" y="467"/>
                  </a:lnTo>
                  <a:lnTo>
                    <a:pt x="378" y="466"/>
                  </a:lnTo>
                  <a:lnTo>
                    <a:pt x="379" y="466"/>
                  </a:lnTo>
                  <a:lnTo>
                    <a:pt x="378" y="466"/>
                  </a:lnTo>
                  <a:lnTo>
                    <a:pt x="378" y="463"/>
                  </a:lnTo>
                  <a:lnTo>
                    <a:pt x="378" y="462"/>
                  </a:lnTo>
                  <a:lnTo>
                    <a:pt x="378" y="461"/>
                  </a:lnTo>
                  <a:lnTo>
                    <a:pt x="379" y="461"/>
                  </a:lnTo>
                  <a:lnTo>
                    <a:pt x="379" y="460"/>
                  </a:lnTo>
                  <a:lnTo>
                    <a:pt x="381" y="460"/>
                  </a:lnTo>
                  <a:lnTo>
                    <a:pt x="381" y="459"/>
                  </a:lnTo>
                  <a:lnTo>
                    <a:pt x="382" y="459"/>
                  </a:lnTo>
                  <a:lnTo>
                    <a:pt x="382" y="460"/>
                  </a:lnTo>
                  <a:lnTo>
                    <a:pt x="381" y="461"/>
                  </a:lnTo>
                  <a:lnTo>
                    <a:pt x="382" y="461"/>
                  </a:lnTo>
                  <a:lnTo>
                    <a:pt x="382" y="460"/>
                  </a:lnTo>
                  <a:lnTo>
                    <a:pt x="382" y="461"/>
                  </a:lnTo>
                  <a:lnTo>
                    <a:pt x="384" y="461"/>
                  </a:lnTo>
                  <a:lnTo>
                    <a:pt x="385" y="461"/>
                  </a:lnTo>
                  <a:lnTo>
                    <a:pt x="385" y="460"/>
                  </a:lnTo>
                  <a:lnTo>
                    <a:pt x="386" y="460"/>
                  </a:lnTo>
                  <a:lnTo>
                    <a:pt x="386" y="459"/>
                  </a:lnTo>
                  <a:lnTo>
                    <a:pt x="387" y="459"/>
                  </a:lnTo>
                  <a:lnTo>
                    <a:pt x="387" y="458"/>
                  </a:lnTo>
                  <a:lnTo>
                    <a:pt x="388" y="458"/>
                  </a:lnTo>
                  <a:lnTo>
                    <a:pt x="388" y="459"/>
                  </a:lnTo>
                  <a:lnTo>
                    <a:pt x="388" y="458"/>
                  </a:lnTo>
                  <a:lnTo>
                    <a:pt x="389" y="458"/>
                  </a:lnTo>
                  <a:lnTo>
                    <a:pt x="389" y="459"/>
                  </a:lnTo>
                  <a:lnTo>
                    <a:pt x="390" y="459"/>
                  </a:lnTo>
                  <a:lnTo>
                    <a:pt x="392" y="459"/>
                  </a:lnTo>
                  <a:lnTo>
                    <a:pt x="392" y="458"/>
                  </a:lnTo>
                  <a:lnTo>
                    <a:pt x="393" y="458"/>
                  </a:lnTo>
                  <a:lnTo>
                    <a:pt x="392" y="457"/>
                  </a:lnTo>
                  <a:lnTo>
                    <a:pt x="391" y="457"/>
                  </a:lnTo>
                  <a:lnTo>
                    <a:pt x="390" y="457"/>
                  </a:lnTo>
                  <a:lnTo>
                    <a:pt x="389" y="457"/>
                  </a:lnTo>
                  <a:lnTo>
                    <a:pt x="388" y="457"/>
                  </a:lnTo>
                  <a:lnTo>
                    <a:pt x="388" y="456"/>
                  </a:lnTo>
                  <a:lnTo>
                    <a:pt x="387" y="456"/>
                  </a:lnTo>
                  <a:lnTo>
                    <a:pt x="386" y="456"/>
                  </a:lnTo>
                  <a:lnTo>
                    <a:pt x="385" y="456"/>
                  </a:lnTo>
                  <a:lnTo>
                    <a:pt x="385" y="457"/>
                  </a:lnTo>
                  <a:lnTo>
                    <a:pt x="385" y="458"/>
                  </a:lnTo>
                  <a:lnTo>
                    <a:pt x="384" y="458"/>
                  </a:lnTo>
                  <a:lnTo>
                    <a:pt x="385" y="458"/>
                  </a:lnTo>
                  <a:lnTo>
                    <a:pt x="384" y="458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5" y="457"/>
                  </a:lnTo>
                  <a:lnTo>
                    <a:pt x="385" y="456"/>
                  </a:lnTo>
                  <a:lnTo>
                    <a:pt x="384" y="456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2" y="456"/>
                  </a:lnTo>
                  <a:lnTo>
                    <a:pt x="381" y="456"/>
                  </a:lnTo>
                  <a:lnTo>
                    <a:pt x="381" y="457"/>
                  </a:lnTo>
                  <a:lnTo>
                    <a:pt x="379" y="457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8" y="457"/>
                  </a:lnTo>
                  <a:lnTo>
                    <a:pt x="378" y="458"/>
                  </a:lnTo>
                  <a:lnTo>
                    <a:pt x="378" y="459"/>
                  </a:lnTo>
                  <a:lnTo>
                    <a:pt x="379" y="458"/>
                  </a:lnTo>
                  <a:lnTo>
                    <a:pt x="379" y="457"/>
                  </a:lnTo>
                  <a:lnTo>
                    <a:pt x="379" y="458"/>
                  </a:lnTo>
                  <a:lnTo>
                    <a:pt x="381" y="458"/>
                  </a:lnTo>
                  <a:lnTo>
                    <a:pt x="381" y="459"/>
                  </a:lnTo>
                  <a:lnTo>
                    <a:pt x="379" y="460"/>
                  </a:lnTo>
                  <a:lnTo>
                    <a:pt x="378" y="460"/>
                  </a:lnTo>
                  <a:lnTo>
                    <a:pt x="377" y="461"/>
                  </a:lnTo>
                  <a:lnTo>
                    <a:pt x="378" y="462"/>
                  </a:lnTo>
                  <a:lnTo>
                    <a:pt x="378" y="463"/>
                  </a:lnTo>
                  <a:lnTo>
                    <a:pt x="378" y="466"/>
                  </a:lnTo>
                  <a:lnTo>
                    <a:pt x="377" y="466"/>
                  </a:lnTo>
                  <a:lnTo>
                    <a:pt x="376" y="467"/>
                  </a:lnTo>
                  <a:lnTo>
                    <a:pt x="376" y="466"/>
                  </a:lnTo>
                  <a:lnTo>
                    <a:pt x="376" y="467"/>
                  </a:lnTo>
                  <a:lnTo>
                    <a:pt x="375" y="467"/>
                  </a:lnTo>
                  <a:lnTo>
                    <a:pt x="375" y="466"/>
                  </a:lnTo>
                  <a:lnTo>
                    <a:pt x="374" y="466"/>
                  </a:lnTo>
                  <a:lnTo>
                    <a:pt x="374" y="463"/>
                  </a:lnTo>
                  <a:lnTo>
                    <a:pt x="375" y="463"/>
                  </a:lnTo>
                  <a:lnTo>
                    <a:pt x="375" y="462"/>
                  </a:lnTo>
                  <a:lnTo>
                    <a:pt x="375" y="463"/>
                  </a:lnTo>
                  <a:lnTo>
                    <a:pt x="375" y="462"/>
                  </a:lnTo>
                  <a:lnTo>
                    <a:pt x="376" y="462"/>
                  </a:lnTo>
                  <a:lnTo>
                    <a:pt x="375" y="462"/>
                  </a:lnTo>
                  <a:lnTo>
                    <a:pt x="376" y="462"/>
                  </a:lnTo>
                  <a:lnTo>
                    <a:pt x="375" y="462"/>
                  </a:lnTo>
                  <a:lnTo>
                    <a:pt x="374" y="462"/>
                  </a:lnTo>
                  <a:lnTo>
                    <a:pt x="374" y="461"/>
                  </a:lnTo>
                  <a:lnTo>
                    <a:pt x="373" y="461"/>
                  </a:lnTo>
                  <a:lnTo>
                    <a:pt x="373" y="460"/>
                  </a:lnTo>
                  <a:lnTo>
                    <a:pt x="373" y="461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5" y="460"/>
                  </a:lnTo>
                  <a:lnTo>
                    <a:pt x="376" y="460"/>
                  </a:lnTo>
                  <a:lnTo>
                    <a:pt x="375" y="460"/>
                  </a:lnTo>
                  <a:lnTo>
                    <a:pt x="375" y="459"/>
                  </a:lnTo>
                  <a:lnTo>
                    <a:pt x="376" y="459"/>
                  </a:lnTo>
                  <a:lnTo>
                    <a:pt x="376" y="458"/>
                  </a:lnTo>
                  <a:lnTo>
                    <a:pt x="376" y="457"/>
                  </a:lnTo>
                  <a:lnTo>
                    <a:pt x="377" y="457"/>
                  </a:lnTo>
                  <a:lnTo>
                    <a:pt x="376" y="457"/>
                  </a:lnTo>
                  <a:lnTo>
                    <a:pt x="377" y="456"/>
                  </a:lnTo>
                  <a:lnTo>
                    <a:pt x="378" y="456"/>
                  </a:lnTo>
                  <a:lnTo>
                    <a:pt x="378" y="457"/>
                  </a:lnTo>
                  <a:lnTo>
                    <a:pt x="379" y="456"/>
                  </a:lnTo>
                  <a:lnTo>
                    <a:pt x="378" y="456"/>
                  </a:lnTo>
                  <a:lnTo>
                    <a:pt x="377" y="456"/>
                  </a:lnTo>
                  <a:lnTo>
                    <a:pt x="376" y="456"/>
                  </a:lnTo>
                  <a:lnTo>
                    <a:pt x="376" y="455"/>
                  </a:lnTo>
                  <a:lnTo>
                    <a:pt x="376" y="456"/>
                  </a:lnTo>
                  <a:lnTo>
                    <a:pt x="375" y="456"/>
                  </a:lnTo>
                  <a:lnTo>
                    <a:pt x="376" y="456"/>
                  </a:lnTo>
                  <a:lnTo>
                    <a:pt x="376" y="457"/>
                  </a:lnTo>
                  <a:lnTo>
                    <a:pt x="376" y="458"/>
                  </a:lnTo>
                  <a:lnTo>
                    <a:pt x="375" y="458"/>
                  </a:lnTo>
                  <a:lnTo>
                    <a:pt x="375" y="459"/>
                  </a:lnTo>
                  <a:lnTo>
                    <a:pt x="375" y="458"/>
                  </a:lnTo>
                  <a:lnTo>
                    <a:pt x="375" y="457"/>
                  </a:lnTo>
                  <a:lnTo>
                    <a:pt x="374" y="457"/>
                  </a:lnTo>
                  <a:lnTo>
                    <a:pt x="374" y="458"/>
                  </a:lnTo>
                  <a:lnTo>
                    <a:pt x="373" y="458"/>
                  </a:lnTo>
                  <a:lnTo>
                    <a:pt x="373" y="459"/>
                  </a:lnTo>
                  <a:lnTo>
                    <a:pt x="372" y="459"/>
                  </a:lnTo>
                  <a:lnTo>
                    <a:pt x="372" y="460"/>
                  </a:lnTo>
                  <a:lnTo>
                    <a:pt x="372" y="459"/>
                  </a:lnTo>
                  <a:lnTo>
                    <a:pt x="370" y="459"/>
                  </a:lnTo>
                  <a:lnTo>
                    <a:pt x="372" y="459"/>
                  </a:lnTo>
                  <a:lnTo>
                    <a:pt x="372" y="458"/>
                  </a:lnTo>
                  <a:lnTo>
                    <a:pt x="373" y="458"/>
                  </a:lnTo>
                  <a:lnTo>
                    <a:pt x="372" y="458"/>
                  </a:lnTo>
                  <a:lnTo>
                    <a:pt x="370" y="458"/>
                  </a:lnTo>
                  <a:lnTo>
                    <a:pt x="372" y="457"/>
                  </a:lnTo>
                  <a:lnTo>
                    <a:pt x="373" y="457"/>
                  </a:lnTo>
                  <a:lnTo>
                    <a:pt x="372" y="456"/>
                  </a:lnTo>
                  <a:lnTo>
                    <a:pt x="373" y="456"/>
                  </a:lnTo>
                  <a:lnTo>
                    <a:pt x="373" y="455"/>
                  </a:lnTo>
                  <a:lnTo>
                    <a:pt x="372" y="455"/>
                  </a:lnTo>
                  <a:lnTo>
                    <a:pt x="372" y="454"/>
                  </a:lnTo>
                  <a:lnTo>
                    <a:pt x="372" y="455"/>
                  </a:lnTo>
                  <a:lnTo>
                    <a:pt x="372" y="454"/>
                  </a:lnTo>
                  <a:lnTo>
                    <a:pt x="373" y="454"/>
                  </a:lnTo>
                  <a:lnTo>
                    <a:pt x="372" y="454"/>
                  </a:lnTo>
                  <a:lnTo>
                    <a:pt x="372" y="452"/>
                  </a:lnTo>
                  <a:lnTo>
                    <a:pt x="372" y="451"/>
                  </a:lnTo>
                  <a:lnTo>
                    <a:pt x="372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0" y="447"/>
                  </a:lnTo>
                  <a:lnTo>
                    <a:pt x="372" y="448"/>
                  </a:lnTo>
                  <a:lnTo>
                    <a:pt x="372" y="450"/>
                  </a:lnTo>
                  <a:lnTo>
                    <a:pt x="373" y="450"/>
                  </a:lnTo>
                  <a:lnTo>
                    <a:pt x="373" y="451"/>
                  </a:lnTo>
                  <a:lnTo>
                    <a:pt x="373" y="450"/>
                  </a:lnTo>
                  <a:lnTo>
                    <a:pt x="374" y="450"/>
                  </a:lnTo>
                  <a:lnTo>
                    <a:pt x="374" y="451"/>
                  </a:lnTo>
                  <a:lnTo>
                    <a:pt x="375" y="451"/>
                  </a:lnTo>
                  <a:lnTo>
                    <a:pt x="376" y="451"/>
                  </a:lnTo>
                  <a:lnTo>
                    <a:pt x="376" y="450"/>
                  </a:lnTo>
                  <a:lnTo>
                    <a:pt x="376" y="448"/>
                  </a:lnTo>
                  <a:lnTo>
                    <a:pt x="376" y="450"/>
                  </a:lnTo>
                  <a:lnTo>
                    <a:pt x="376" y="448"/>
                  </a:lnTo>
                  <a:lnTo>
                    <a:pt x="377" y="448"/>
                  </a:lnTo>
                  <a:lnTo>
                    <a:pt x="378" y="448"/>
                  </a:lnTo>
                  <a:lnTo>
                    <a:pt x="378" y="450"/>
                  </a:lnTo>
                  <a:lnTo>
                    <a:pt x="377" y="450"/>
                  </a:lnTo>
                  <a:lnTo>
                    <a:pt x="377" y="451"/>
                  </a:lnTo>
                  <a:lnTo>
                    <a:pt x="378" y="451"/>
                  </a:lnTo>
                  <a:lnTo>
                    <a:pt x="379" y="452"/>
                  </a:lnTo>
                  <a:lnTo>
                    <a:pt x="379" y="451"/>
                  </a:lnTo>
                  <a:lnTo>
                    <a:pt x="379" y="450"/>
                  </a:lnTo>
                  <a:lnTo>
                    <a:pt x="381" y="448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78" y="451"/>
                  </a:lnTo>
                  <a:lnTo>
                    <a:pt x="378" y="450"/>
                  </a:lnTo>
                  <a:lnTo>
                    <a:pt x="378" y="448"/>
                  </a:lnTo>
                  <a:lnTo>
                    <a:pt x="379" y="447"/>
                  </a:lnTo>
                  <a:lnTo>
                    <a:pt x="379" y="446"/>
                  </a:lnTo>
                  <a:lnTo>
                    <a:pt x="381" y="447"/>
                  </a:lnTo>
                  <a:lnTo>
                    <a:pt x="381" y="448"/>
                  </a:lnTo>
                  <a:lnTo>
                    <a:pt x="382" y="448"/>
                  </a:lnTo>
                  <a:lnTo>
                    <a:pt x="382" y="450"/>
                  </a:lnTo>
                  <a:lnTo>
                    <a:pt x="382" y="448"/>
                  </a:lnTo>
                  <a:lnTo>
                    <a:pt x="382" y="450"/>
                  </a:lnTo>
                  <a:lnTo>
                    <a:pt x="382" y="451"/>
                  </a:lnTo>
                  <a:lnTo>
                    <a:pt x="384" y="451"/>
                  </a:lnTo>
                  <a:lnTo>
                    <a:pt x="382" y="451"/>
                  </a:lnTo>
                  <a:lnTo>
                    <a:pt x="382" y="452"/>
                  </a:lnTo>
                  <a:lnTo>
                    <a:pt x="382" y="454"/>
                  </a:lnTo>
                  <a:lnTo>
                    <a:pt x="381" y="454"/>
                  </a:lnTo>
                  <a:lnTo>
                    <a:pt x="379" y="454"/>
                  </a:lnTo>
                  <a:lnTo>
                    <a:pt x="379" y="455"/>
                  </a:lnTo>
                  <a:lnTo>
                    <a:pt x="379" y="454"/>
                  </a:lnTo>
                  <a:lnTo>
                    <a:pt x="379" y="455"/>
                  </a:lnTo>
                  <a:lnTo>
                    <a:pt x="378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2" y="455"/>
                  </a:lnTo>
                  <a:lnTo>
                    <a:pt x="384" y="455"/>
                  </a:lnTo>
                  <a:lnTo>
                    <a:pt x="382" y="455"/>
                  </a:lnTo>
                  <a:lnTo>
                    <a:pt x="382" y="454"/>
                  </a:lnTo>
                  <a:lnTo>
                    <a:pt x="384" y="454"/>
                  </a:lnTo>
                  <a:lnTo>
                    <a:pt x="384" y="452"/>
                  </a:lnTo>
                  <a:lnTo>
                    <a:pt x="384" y="451"/>
                  </a:lnTo>
                  <a:lnTo>
                    <a:pt x="382" y="448"/>
                  </a:lnTo>
                  <a:lnTo>
                    <a:pt x="382" y="447"/>
                  </a:lnTo>
                  <a:lnTo>
                    <a:pt x="381" y="447"/>
                  </a:lnTo>
                  <a:lnTo>
                    <a:pt x="381" y="446"/>
                  </a:lnTo>
                  <a:lnTo>
                    <a:pt x="382" y="446"/>
                  </a:lnTo>
                  <a:lnTo>
                    <a:pt x="382" y="447"/>
                  </a:lnTo>
                  <a:lnTo>
                    <a:pt x="382" y="446"/>
                  </a:lnTo>
                  <a:lnTo>
                    <a:pt x="384" y="446"/>
                  </a:lnTo>
                  <a:lnTo>
                    <a:pt x="384" y="445"/>
                  </a:lnTo>
                  <a:lnTo>
                    <a:pt x="384" y="444"/>
                  </a:lnTo>
                  <a:lnTo>
                    <a:pt x="384" y="443"/>
                  </a:lnTo>
                  <a:lnTo>
                    <a:pt x="382" y="443"/>
                  </a:lnTo>
                  <a:lnTo>
                    <a:pt x="382" y="441"/>
                  </a:lnTo>
                  <a:lnTo>
                    <a:pt x="381" y="440"/>
                  </a:lnTo>
                  <a:lnTo>
                    <a:pt x="379" y="440"/>
                  </a:lnTo>
                  <a:lnTo>
                    <a:pt x="378" y="440"/>
                  </a:lnTo>
                  <a:lnTo>
                    <a:pt x="378" y="439"/>
                  </a:lnTo>
                  <a:lnTo>
                    <a:pt x="377" y="439"/>
                  </a:lnTo>
                  <a:lnTo>
                    <a:pt x="377" y="438"/>
                  </a:lnTo>
                  <a:lnTo>
                    <a:pt x="376" y="438"/>
                  </a:lnTo>
                  <a:lnTo>
                    <a:pt x="375" y="438"/>
                  </a:lnTo>
                  <a:lnTo>
                    <a:pt x="375" y="439"/>
                  </a:lnTo>
                  <a:lnTo>
                    <a:pt x="376" y="439"/>
                  </a:lnTo>
                  <a:lnTo>
                    <a:pt x="377" y="439"/>
                  </a:lnTo>
                  <a:lnTo>
                    <a:pt x="377" y="440"/>
                  </a:lnTo>
                  <a:lnTo>
                    <a:pt x="377" y="439"/>
                  </a:lnTo>
                  <a:lnTo>
                    <a:pt x="378" y="439"/>
                  </a:lnTo>
                  <a:lnTo>
                    <a:pt x="378" y="440"/>
                  </a:lnTo>
                  <a:lnTo>
                    <a:pt x="379" y="440"/>
                  </a:lnTo>
                  <a:lnTo>
                    <a:pt x="381" y="440"/>
                  </a:lnTo>
                  <a:lnTo>
                    <a:pt x="381" y="441"/>
                  </a:lnTo>
                  <a:lnTo>
                    <a:pt x="381" y="443"/>
                  </a:lnTo>
                  <a:lnTo>
                    <a:pt x="382" y="443"/>
                  </a:lnTo>
                  <a:lnTo>
                    <a:pt x="382" y="444"/>
                  </a:lnTo>
                  <a:lnTo>
                    <a:pt x="382" y="445"/>
                  </a:lnTo>
                  <a:lnTo>
                    <a:pt x="381" y="445"/>
                  </a:lnTo>
                  <a:lnTo>
                    <a:pt x="381" y="444"/>
                  </a:lnTo>
                  <a:lnTo>
                    <a:pt x="379" y="444"/>
                  </a:lnTo>
                  <a:lnTo>
                    <a:pt x="378" y="444"/>
                  </a:lnTo>
                  <a:lnTo>
                    <a:pt x="378" y="443"/>
                  </a:lnTo>
                  <a:lnTo>
                    <a:pt x="377" y="443"/>
                  </a:lnTo>
                  <a:lnTo>
                    <a:pt x="376" y="443"/>
                  </a:lnTo>
                  <a:lnTo>
                    <a:pt x="376" y="441"/>
                  </a:lnTo>
                  <a:lnTo>
                    <a:pt x="375" y="440"/>
                  </a:lnTo>
                  <a:lnTo>
                    <a:pt x="375" y="441"/>
                  </a:lnTo>
                  <a:lnTo>
                    <a:pt x="376" y="441"/>
                  </a:lnTo>
                  <a:lnTo>
                    <a:pt x="375" y="443"/>
                  </a:lnTo>
                  <a:lnTo>
                    <a:pt x="376" y="443"/>
                  </a:lnTo>
                  <a:lnTo>
                    <a:pt x="377" y="443"/>
                  </a:lnTo>
                  <a:lnTo>
                    <a:pt x="378" y="444"/>
                  </a:lnTo>
                  <a:lnTo>
                    <a:pt x="377" y="444"/>
                  </a:lnTo>
                  <a:lnTo>
                    <a:pt x="377" y="443"/>
                  </a:lnTo>
                  <a:lnTo>
                    <a:pt x="376" y="444"/>
                  </a:lnTo>
                  <a:lnTo>
                    <a:pt x="377" y="444"/>
                  </a:lnTo>
                  <a:lnTo>
                    <a:pt x="377" y="445"/>
                  </a:lnTo>
                  <a:lnTo>
                    <a:pt x="376" y="445"/>
                  </a:lnTo>
                  <a:lnTo>
                    <a:pt x="377" y="445"/>
                  </a:lnTo>
                  <a:lnTo>
                    <a:pt x="378" y="444"/>
                  </a:lnTo>
                  <a:lnTo>
                    <a:pt x="378" y="445"/>
                  </a:lnTo>
                  <a:lnTo>
                    <a:pt x="377" y="445"/>
                  </a:lnTo>
                  <a:lnTo>
                    <a:pt x="377" y="446"/>
                  </a:lnTo>
                  <a:lnTo>
                    <a:pt x="376" y="446"/>
                  </a:lnTo>
                  <a:lnTo>
                    <a:pt x="376" y="447"/>
                  </a:lnTo>
                  <a:lnTo>
                    <a:pt x="376" y="448"/>
                  </a:lnTo>
                  <a:lnTo>
                    <a:pt x="375" y="448"/>
                  </a:lnTo>
                  <a:lnTo>
                    <a:pt x="375" y="447"/>
                  </a:lnTo>
                  <a:lnTo>
                    <a:pt x="375" y="446"/>
                  </a:lnTo>
                  <a:lnTo>
                    <a:pt x="375" y="445"/>
                  </a:lnTo>
                  <a:lnTo>
                    <a:pt x="375" y="443"/>
                  </a:lnTo>
                  <a:lnTo>
                    <a:pt x="374" y="441"/>
                  </a:lnTo>
                  <a:lnTo>
                    <a:pt x="374" y="443"/>
                  </a:lnTo>
                  <a:lnTo>
                    <a:pt x="375" y="443"/>
                  </a:lnTo>
                  <a:lnTo>
                    <a:pt x="375" y="444"/>
                  </a:lnTo>
                  <a:lnTo>
                    <a:pt x="375" y="445"/>
                  </a:lnTo>
                  <a:lnTo>
                    <a:pt x="375" y="446"/>
                  </a:lnTo>
                  <a:lnTo>
                    <a:pt x="375" y="447"/>
                  </a:lnTo>
                  <a:lnTo>
                    <a:pt x="375" y="448"/>
                  </a:lnTo>
                  <a:lnTo>
                    <a:pt x="375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3" y="448"/>
                  </a:lnTo>
                  <a:lnTo>
                    <a:pt x="372" y="447"/>
                  </a:lnTo>
                  <a:lnTo>
                    <a:pt x="372" y="446"/>
                  </a:lnTo>
                  <a:lnTo>
                    <a:pt x="372" y="445"/>
                  </a:lnTo>
                  <a:lnTo>
                    <a:pt x="372" y="444"/>
                  </a:lnTo>
                  <a:lnTo>
                    <a:pt x="373" y="445"/>
                  </a:lnTo>
                  <a:lnTo>
                    <a:pt x="373" y="446"/>
                  </a:lnTo>
                  <a:lnTo>
                    <a:pt x="373" y="447"/>
                  </a:lnTo>
                  <a:lnTo>
                    <a:pt x="374" y="447"/>
                  </a:lnTo>
                  <a:lnTo>
                    <a:pt x="373" y="446"/>
                  </a:lnTo>
                  <a:lnTo>
                    <a:pt x="374" y="446"/>
                  </a:lnTo>
                  <a:lnTo>
                    <a:pt x="373" y="445"/>
                  </a:lnTo>
                  <a:lnTo>
                    <a:pt x="373" y="444"/>
                  </a:lnTo>
                  <a:lnTo>
                    <a:pt x="372" y="444"/>
                  </a:lnTo>
                  <a:lnTo>
                    <a:pt x="372" y="443"/>
                  </a:lnTo>
                  <a:lnTo>
                    <a:pt x="373" y="443"/>
                  </a:lnTo>
                  <a:lnTo>
                    <a:pt x="373" y="441"/>
                  </a:lnTo>
                  <a:lnTo>
                    <a:pt x="373" y="443"/>
                  </a:lnTo>
                  <a:lnTo>
                    <a:pt x="372" y="443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0" y="443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70" y="441"/>
                  </a:lnTo>
                  <a:lnTo>
                    <a:pt x="369" y="441"/>
                  </a:lnTo>
                  <a:lnTo>
                    <a:pt x="369" y="440"/>
                  </a:lnTo>
                  <a:lnTo>
                    <a:pt x="369" y="439"/>
                  </a:lnTo>
                  <a:lnTo>
                    <a:pt x="368" y="439"/>
                  </a:lnTo>
                  <a:lnTo>
                    <a:pt x="369" y="439"/>
                  </a:lnTo>
                  <a:lnTo>
                    <a:pt x="369" y="438"/>
                  </a:lnTo>
                  <a:lnTo>
                    <a:pt x="368" y="438"/>
                  </a:lnTo>
                  <a:lnTo>
                    <a:pt x="368" y="437"/>
                  </a:lnTo>
                  <a:lnTo>
                    <a:pt x="369" y="437"/>
                  </a:lnTo>
                  <a:lnTo>
                    <a:pt x="369" y="438"/>
                  </a:lnTo>
                  <a:lnTo>
                    <a:pt x="370" y="438"/>
                  </a:lnTo>
                  <a:lnTo>
                    <a:pt x="370" y="439"/>
                  </a:lnTo>
                  <a:lnTo>
                    <a:pt x="372" y="439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72" y="440"/>
                  </a:lnTo>
                  <a:lnTo>
                    <a:pt x="372" y="439"/>
                  </a:lnTo>
                  <a:lnTo>
                    <a:pt x="372" y="438"/>
                  </a:lnTo>
                  <a:lnTo>
                    <a:pt x="370" y="438"/>
                  </a:lnTo>
                  <a:lnTo>
                    <a:pt x="370" y="437"/>
                  </a:lnTo>
                  <a:lnTo>
                    <a:pt x="370" y="436"/>
                  </a:lnTo>
                  <a:lnTo>
                    <a:pt x="370" y="435"/>
                  </a:lnTo>
                  <a:lnTo>
                    <a:pt x="370" y="436"/>
                  </a:lnTo>
                  <a:lnTo>
                    <a:pt x="372" y="436"/>
                  </a:lnTo>
                  <a:lnTo>
                    <a:pt x="370" y="435"/>
                  </a:lnTo>
                  <a:lnTo>
                    <a:pt x="372" y="435"/>
                  </a:lnTo>
                  <a:lnTo>
                    <a:pt x="370" y="435"/>
                  </a:lnTo>
                  <a:lnTo>
                    <a:pt x="370" y="433"/>
                  </a:lnTo>
                  <a:lnTo>
                    <a:pt x="369" y="435"/>
                  </a:lnTo>
                  <a:lnTo>
                    <a:pt x="368" y="435"/>
                  </a:lnTo>
                  <a:lnTo>
                    <a:pt x="368" y="433"/>
                  </a:lnTo>
                  <a:lnTo>
                    <a:pt x="368" y="432"/>
                  </a:lnTo>
                  <a:lnTo>
                    <a:pt x="367" y="433"/>
                  </a:lnTo>
                  <a:lnTo>
                    <a:pt x="368" y="433"/>
                  </a:lnTo>
                  <a:lnTo>
                    <a:pt x="368" y="435"/>
                  </a:lnTo>
                  <a:lnTo>
                    <a:pt x="367" y="435"/>
                  </a:lnTo>
                  <a:lnTo>
                    <a:pt x="367" y="433"/>
                  </a:lnTo>
                  <a:lnTo>
                    <a:pt x="367" y="432"/>
                  </a:lnTo>
                  <a:lnTo>
                    <a:pt x="366" y="432"/>
                  </a:lnTo>
                  <a:lnTo>
                    <a:pt x="367" y="430"/>
                  </a:lnTo>
                  <a:lnTo>
                    <a:pt x="367" y="429"/>
                  </a:lnTo>
                  <a:lnTo>
                    <a:pt x="366" y="430"/>
                  </a:lnTo>
                  <a:lnTo>
                    <a:pt x="366" y="429"/>
                  </a:lnTo>
                  <a:lnTo>
                    <a:pt x="366" y="428"/>
                  </a:lnTo>
                  <a:lnTo>
                    <a:pt x="367" y="428"/>
                  </a:lnTo>
                  <a:lnTo>
                    <a:pt x="368" y="428"/>
                  </a:lnTo>
                  <a:lnTo>
                    <a:pt x="369" y="428"/>
                  </a:lnTo>
                  <a:lnTo>
                    <a:pt x="369" y="429"/>
                  </a:lnTo>
                  <a:lnTo>
                    <a:pt x="370" y="429"/>
                  </a:lnTo>
                  <a:lnTo>
                    <a:pt x="369" y="428"/>
                  </a:lnTo>
                  <a:lnTo>
                    <a:pt x="369" y="427"/>
                  </a:lnTo>
                  <a:lnTo>
                    <a:pt x="370" y="427"/>
                  </a:lnTo>
                  <a:lnTo>
                    <a:pt x="370" y="428"/>
                  </a:lnTo>
                  <a:lnTo>
                    <a:pt x="370" y="427"/>
                  </a:lnTo>
                  <a:lnTo>
                    <a:pt x="370" y="426"/>
                  </a:lnTo>
                  <a:lnTo>
                    <a:pt x="370" y="425"/>
                  </a:lnTo>
                  <a:lnTo>
                    <a:pt x="372" y="425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2" y="425"/>
                  </a:lnTo>
                  <a:lnTo>
                    <a:pt x="372" y="424"/>
                  </a:lnTo>
                  <a:lnTo>
                    <a:pt x="370" y="424"/>
                  </a:lnTo>
                  <a:lnTo>
                    <a:pt x="370" y="423"/>
                  </a:lnTo>
                  <a:lnTo>
                    <a:pt x="372" y="423"/>
                  </a:lnTo>
                  <a:lnTo>
                    <a:pt x="372" y="422"/>
                  </a:lnTo>
                  <a:lnTo>
                    <a:pt x="373" y="422"/>
                  </a:lnTo>
                  <a:lnTo>
                    <a:pt x="372" y="422"/>
                  </a:lnTo>
                  <a:lnTo>
                    <a:pt x="372" y="423"/>
                  </a:lnTo>
                  <a:lnTo>
                    <a:pt x="370" y="423"/>
                  </a:lnTo>
                  <a:lnTo>
                    <a:pt x="370" y="424"/>
                  </a:lnTo>
                  <a:lnTo>
                    <a:pt x="369" y="425"/>
                  </a:lnTo>
                  <a:lnTo>
                    <a:pt x="370" y="425"/>
                  </a:lnTo>
                  <a:lnTo>
                    <a:pt x="369" y="425"/>
                  </a:lnTo>
                  <a:lnTo>
                    <a:pt x="369" y="426"/>
                  </a:lnTo>
                  <a:lnTo>
                    <a:pt x="369" y="427"/>
                  </a:lnTo>
                  <a:lnTo>
                    <a:pt x="368" y="427"/>
                  </a:lnTo>
                  <a:lnTo>
                    <a:pt x="368" y="428"/>
                  </a:lnTo>
                  <a:lnTo>
                    <a:pt x="367" y="427"/>
                  </a:lnTo>
                  <a:lnTo>
                    <a:pt x="367" y="426"/>
                  </a:lnTo>
                  <a:lnTo>
                    <a:pt x="366" y="426"/>
                  </a:lnTo>
                  <a:lnTo>
                    <a:pt x="366" y="425"/>
                  </a:lnTo>
                  <a:lnTo>
                    <a:pt x="366" y="424"/>
                  </a:lnTo>
                  <a:lnTo>
                    <a:pt x="364" y="423"/>
                  </a:lnTo>
                  <a:lnTo>
                    <a:pt x="366" y="422"/>
                  </a:lnTo>
                  <a:lnTo>
                    <a:pt x="366" y="423"/>
                  </a:lnTo>
                  <a:lnTo>
                    <a:pt x="366" y="424"/>
                  </a:lnTo>
                  <a:lnTo>
                    <a:pt x="367" y="424"/>
                  </a:lnTo>
                  <a:lnTo>
                    <a:pt x="366" y="423"/>
                  </a:lnTo>
                  <a:lnTo>
                    <a:pt x="367" y="423"/>
                  </a:lnTo>
                  <a:lnTo>
                    <a:pt x="366" y="423"/>
                  </a:lnTo>
                  <a:lnTo>
                    <a:pt x="367" y="423"/>
                  </a:lnTo>
                  <a:lnTo>
                    <a:pt x="368" y="424"/>
                  </a:lnTo>
                  <a:lnTo>
                    <a:pt x="369" y="424"/>
                  </a:lnTo>
                  <a:lnTo>
                    <a:pt x="369" y="423"/>
                  </a:lnTo>
                  <a:lnTo>
                    <a:pt x="368" y="423"/>
                  </a:lnTo>
                  <a:lnTo>
                    <a:pt x="368" y="422"/>
                  </a:lnTo>
                  <a:lnTo>
                    <a:pt x="367" y="422"/>
                  </a:lnTo>
                  <a:lnTo>
                    <a:pt x="367" y="423"/>
                  </a:lnTo>
                  <a:lnTo>
                    <a:pt x="367" y="422"/>
                  </a:lnTo>
                  <a:lnTo>
                    <a:pt x="367" y="421"/>
                  </a:lnTo>
                  <a:lnTo>
                    <a:pt x="368" y="421"/>
                  </a:lnTo>
                  <a:lnTo>
                    <a:pt x="367" y="421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4" y="421"/>
                  </a:lnTo>
                  <a:lnTo>
                    <a:pt x="364" y="420"/>
                  </a:lnTo>
                  <a:lnTo>
                    <a:pt x="364" y="421"/>
                  </a:lnTo>
                  <a:lnTo>
                    <a:pt x="363" y="421"/>
                  </a:lnTo>
                  <a:lnTo>
                    <a:pt x="362" y="421"/>
                  </a:lnTo>
                  <a:lnTo>
                    <a:pt x="362" y="420"/>
                  </a:lnTo>
                  <a:lnTo>
                    <a:pt x="363" y="420"/>
                  </a:lnTo>
                  <a:lnTo>
                    <a:pt x="362" y="420"/>
                  </a:lnTo>
                  <a:lnTo>
                    <a:pt x="362" y="417"/>
                  </a:lnTo>
                  <a:lnTo>
                    <a:pt x="361" y="417"/>
                  </a:lnTo>
                  <a:lnTo>
                    <a:pt x="362" y="417"/>
                  </a:lnTo>
                  <a:lnTo>
                    <a:pt x="361" y="417"/>
                  </a:lnTo>
                  <a:lnTo>
                    <a:pt x="361" y="416"/>
                  </a:lnTo>
                  <a:lnTo>
                    <a:pt x="362" y="416"/>
                  </a:lnTo>
                  <a:lnTo>
                    <a:pt x="362" y="415"/>
                  </a:lnTo>
                  <a:lnTo>
                    <a:pt x="362" y="416"/>
                  </a:lnTo>
                  <a:lnTo>
                    <a:pt x="362" y="415"/>
                  </a:lnTo>
                  <a:lnTo>
                    <a:pt x="363" y="415"/>
                  </a:lnTo>
                  <a:lnTo>
                    <a:pt x="364" y="415"/>
                  </a:lnTo>
                  <a:lnTo>
                    <a:pt x="364" y="416"/>
                  </a:lnTo>
                  <a:lnTo>
                    <a:pt x="364" y="417"/>
                  </a:lnTo>
                  <a:lnTo>
                    <a:pt x="364" y="416"/>
                  </a:lnTo>
                  <a:lnTo>
                    <a:pt x="364" y="417"/>
                  </a:lnTo>
                  <a:lnTo>
                    <a:pt x="366" y="417"/>
                  </a:lnTo>
                  <a:lnTo>
                    <a:pt x="366" y="420"/>
                  </a:lnTo>
                  <a:lnTo>
                    <a:pt x="366" y="417"/>
                  </a:lnTo>
                  <a:lnTo>
                    <a:pt x="367" y="417"/>
                  </a:lnTo>
                  <a:lnTo>
                    <a:pt x="368" y="420"/>
                  </a:lnTo>
                  <a:lnTo>
                    <a:pt x="369" y="420"/>
                  </a:lnTo>
                  <a:lnTo>
                    <a:pt x="368" y="420"/>
                  </a:lnTo>
                  <a:lnTo>
                    <a:pt x="368" y="417"/>
                  </a:lnTo>
                  <a:lnTo>
                    <a:pt x="367" y="417"/>
                  </a:lnTo>
                  <a:lnTo>
                    <a:pt x="366" y="417"/>
                  </a:lnTo>
                  <a:lnTo>
                    <a:pt x="366" y="416"/>
                  </a:lnTo>
                  <a:lnTo>
                    <a:pt x="366" y="415"/>
                  </a:lnTo>
                  <a:lnTo>
                    <a:pt x="364" y="415"/>
                  </a:lnTo>
                  <a:lnTo>
                    <a:pt x="364" y="414"/>
                  </a:lnTo>
                  <a:lnTo>
                    <a:pt x="364" y="413"/>
                  </a:lnTo>
                  <a:lnTo>
                    <a:pt x="366" y="413"/>
                  </a:lnTo>
                  <a:lnTo>
                    <a:pt x="366" y="414"/>
                  </a:lnTo>
                  <a:lnTo>
                    <a:pt x="367" y="414"/>
                  </a:lnTo>
                  <a:lnTo>
                    <a:pt x="367" y="415"/>
                  </a:lnTo>
                  <a:lnTo>
                    <a:pt x="368" y="415"/>
                  </a:lnTo>
                  <a:lnTo>
                    <a:pt x="369" y="415"/>
                  </a:lnTo>
                  <a:lnTo>
                    <a:pt x="369" y="414"/>
                  </a:lnTo>
                  <a:lnTo>
                    <a:pt x="368" y="414"/>
                  </a:lnTo>
                  <a:lnTo>
                    <a:pt x="368" y="413"/>
                  </a:lnTo>
                  <a:lnTo>
                    <a:pt x="369" y="413"/>
                  </a:lnTo>
                  <a:lnTo>
                    <a:pt x="369" y="412"/>
                  </a:lnTo>
                  <a:lnTo>
                    <a:pt x="368" y="412"/>
                  </a:lnTo>
                  <a:lnTo>
                    <a:pt x="368" y="413"/>
                  </a:lnTo>
                  <a:lnTo>
                    <a:pt x="368" y="414"/>
                  </a:lnTo>
                  <a:lnTo>
                    <a:pt x="367" y="414"/>
                  </a:lnTo>
                  <a:lnTo>
                    <a:pt x="367" y="413"/>
                  </a:lnTo>
                  <a:lnTo>
                    <a:pt x="366" y="413"/>
                  </a:lnTo>
                  <a:lnTo>
                    <a:pt x="364" y="413"/>
                  </a:lnTo>
                  <a:lnTo>
                    <a:pt x="364" y="412"/>
                  </a:lnTo>
                  <a:lnTo>
                    <a:pt x="364" y="411"/>
                  </a:lnTo>
                  <a:lnTo>
                    <a:pt x="366" y="411"/>
                  </a:lnTo>
                  <a:lnTo>
                    <a:pt x="367" y="411"/>
                  </a:lnTo>
                  <a:lnTo>
                    <a:pt x="367" y="410"/>
                  </a:lnTo>
                  <a:lnTo>
                    <a:pt x="366" y="410"/>
                  </a:lnTo>
                  <a:lnTo>
                    <a:pt x="364" y="411"/>
                  </a:lnTo>
                  <a:lnTo>
                    <a:pt x="364" y="410"/>
                  </a:lnTo>
                  <a:lnTo>
                    <a:pt x="364" y="409"/>
                  </a:lnTo>
                  <a:lnTo>
                    <a:pt x="366" y="407"/>
                  </a:lnTo>
                  <a:lnTo>
                    <a:pt x="367" y="407"/>
                  </a:lnTo>
                  <a:lnTo>
                    <a:pt x="368" y="407"/>
                  </a:lnTo>
                  <a:lnTo>
                    <a:pt x="367" y="409"/>
                  </a:lnTo>
                  <a:lnTo>
                    <a:pt x="368" y="409"/>
                  </a:lnTo>
                  <a:lnTo>
                    <a:pt x="368" y="407"/>
                  </a:lnTo>
                  <a:lnTo>
                    <a:pt x="368" y="409"/>
                  </a:lnTo>
                  <a:lnTo>
                    <a:pt x="369" y="409"/>
                  </a:lnTo>
                  <a:lnTo>
                    <a:pt x="369" y="410"/>
                  </a:lnTo>
                  <a:lnTo>
                    <a:pt x="370" y="410"/>
                  </a:lnTo>
                  <a:lnTo>
                    <a:pt x="370" y="411"/>
                  </a:lnTo>
                  <a:lnTo>
                    <a:pt x="370" y="410"/>
                  </a:lnTo>
                  <a:lnTo>
                    <a:pt x="369" y="410"/>
                  </a:lnTo>
                  <a:lnTo>
                    <a:pt x="369" y="409"/>
                  </a:lnTo>
                  <a:lnTo>
                    <a:pt x="369" y="407"/>
                  </a:lnTo>
                  <a:lnTo>
                    <a:pt x="367" y="406"/>
                  </a:lnTo>
                  <a:lnTo>
                    <a:pt x="367" y="405"/>
                  </a:lnTo>
                  <a:lnTo>
                    <a:pt x="367" y="404"/>
                  </a:lnTo>
                  <a:lnTo>
                    <a:pt x="367" y="402"/>
                  </a:lnTo>
                  <a:lnTo>
                    <a:pt x="368" y="402"/>
                  </a:lnTo>
                  <a:lnTo>
                    <a:pt x="368" y="404"/>
                  </a:lnTo>
                  <a:lnTo>
                    <a:pt x="369" y="404"/>
                  </a:lnTo>
                  <a:lnTo>
                    <a:pt x="368" y="404"/>
                  </a:lnTo>
                  <a:lnTo>
                    <a:pt x="368" y="402"/>
                  </a:lnTo>
                  <a:lnTo>
                    <a:pt x="368" y="401"/>
                  </a:lnTo>
                  <a:lnTo>
                    <a:pt x="368" y="400"/>
                  </a:lnTo>
                  <a:lnTo>
                    <a:pt x="367" y="400"/>
                  </a:lnTo>
                  <a:lnTo>
                    <a:pt x="368" y="399"/>
                  </a:lnTo>
                  <a:lnTo>
                    <a:pt x="369" y="399"/>
                  </a:lnTo>
                  <a:lnTo>
                    <a:pt x="367" y="399"/>
                  </a:lnTo>
                  <a:lnTo>
                    <a:pt x="367" y="400"/>
                  </a:lnTo>
                  <a:lnTo>
                    <a:pt x="367" y="401"/>
                  </a:lnTo>
                  <a:lnTo>
                    <a:pt x="367" y="402"/>
                  </a:lnTo>
                  <a:lnTo>
                    <a:pt x="366" y="401"/>
                  </a:lnTo>
                  <a:lnTo>
                    <a:pt x="366" y="402"/>
                  </a:lnTo>
                  <a:lnTo>
                    <a:pt x="366" y="404"/>
                  </a:lnTo>
                  <a:lnTo>
                    <a:pt x="366" y="405"/>
                  </a:lnTo>
                  <a:lnTo>
                    <a:pt x="366" y="406"/>
                  </a:lnTo>
                  <a:lnTo>
                    <a:pt x="366" y="407"/>
                  </a:lnTo>
                  <a:lnTo>
                    <a:pt x="364" y="407"/>
                  </a:lnTo>
                  <a:lnTo>
                    <a:pt x="364" y="406"/>
                  </a:lnTo>
                  <a:lnTo>
                    <a:pt x="364" y="405"/>
                  </a:lnTo>
                  <a:lnTo>
                    <a:pt x="363" y="405"/>
                  </a:lnTo>
                  <a:lnTo>
                    <a:pt x="363" y="404"/>
                  </a:lnTo>
                  <a:lnTo>
                    <a:pt x="363" y="402"/>
                  </a:lnTo>
                  <a:lnTo>
                    <a:pt x="363" y="401"/>
                  </a:lnTo>
                  <a:lnTo>
                    <a:pt x="364" y="401"/>
                  </a:lnTo>
                  <a:lnTo>
                    <a:pt x="363" y="401"/>
                  </a:lnTo>
                  <a:lnTo>
                    <a:pt x="363" y="400"/>
                  </a:lnTo>
                  <a:lnTo>
                    <a:pt x="363" y="399"/>
                  </a:lnTo>
                  <a:lnTo>
                    <a:pt x="363" y="398"/>
                  </a:lnTo>
                  <a:lnTo>
                    <a:pt x="364" y="398"/>
                  </a:lnTo>
                  <a:lnTo>
                    <a:pt x="363" y="398"/>
                  </a:lnTo>
                  <a:lnTo>
                    <a:pt x="363" y="397"/>
                  </a:lnTo>
                  <a:lnTo>
                    <a:pt x="363" y="395"/>
                  </a:lnTo>
                  <a:lnTo>
                    <a:pt x="363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7" y="394"/>
                  </a:lnTo>
                  <a:lnTo>
                    <a:pt x="366" y="394"/>
                  </a:lnTo>
                  <a:lnTo>
                    <a:pt x="364" y="394"/>
                  </a:lnTo>
                  <a:lnTo>
                    <a:pt x="364" y="393"/>
                  </a:lnTo>
                  <a:lnTo>
                    <a:pt x="363" y="393"/>
                  </a:lnTo>
                  <a:lnTo>
                    <a:pt x="363" y="392"/>
                  </a:lnTo>
                  <a:lnTo>
                    <a:pt x="364" y="392"/>
                  </a:lnTo>
                  <a:lnTo>
                    <a:pt x="364" y="391"/>
                  </a:lnTo>
                  <a:lnTo>
                    <a:pt x="366" y="391"/>
                  </a:lnTo>
                  <a:lnTo>
                    <a:pt x="367" y="391"/>
                  </a:lnTo>
                  <a:lnTo>
                    <a:pt x="367" y="392"/>
                  </a:lnTo>
                  <a:lnTo>
                    <a:pt x="368" y="392"/>
                  </a:lnTo>
                  <a:lnTo>
                    <a:pt x="368" y="391"/>
                  </a:lnTo>
                  <a:lnTo>
                    <a:pt x="368" y="390"/>
                  </a:lnTo>
                  <a:lnTo>
                    <a:pt x="369" y="390"/>
                  </a:lnTo>
                  <a:lnTo>
                    <a:pt x="368" y="390"/>
                  </a:lnTo>
                  <a:lnTo>
                    <a:pt x="367" y="390"/>
                  </a:lnTo>
                  <a:lnTo>
                    <a:pt x="367" y="388"/>
                  </a:lnTo>
                  <a:lnTo>
                    <a:pt x="366" y="388"/>
                  </a:lnTo>
                  <a:lnTo>
                    <a:pt x="367" y="388"/>
                  </a:lnTo>
                  <a:lnTo>
                    <a:pt x="367" y="387"/>
                  </a:lnTo>
                  <a:lnTo>
                    <a:pt x="366" y="388"/>
                  </a:lnTo>
                  <a:lnTo>
                    <a:pt x="364" y="388"/>
                  </a:lnTo>
                  <a:lnTo>
                    <a:pt x="364" y="387"/>
                  </a:lnTo>
                  <a:lnTo>
                    <a:pt x="364" y="386"/>
                  </a:lnTo>
                  <a:lnTo>
                    <a:pt x="363" y="386"/>
                  </a:lnTo>
                  <a:lnTo>
                    <a:pt x="363" y="384"/>
                  </a:lnTo>
                  <a:lnTo>
                    <a:pt x="362" y="384"/>
                  </a:lnTo>
                  <a:lnTo>
                    <a:pt x="362" y="383"/>
                  </a:lnTo>
                  <a:lnTo>
                    <a:pt x="363" y="383"/>
                  </a:lnTo>
                  <a:lnTo>
                    <a:pt x="362" y="383"/>
                  </a:lnTo>
                  <a:lnTo>
                    <a:pt x="361" y="383"/>
                  </a:lnTo>
                  <a:lnTo>
                    <a:pt x="361" y="382"/>
                  </a:lnTo>
                  <a:lnTo>
                    <a:pt x="362" y="382"/>
                  </a:lnTo>
                  <a:lnTo>
                    <a:pt x="363" y="382"/>
                  </a:lnTo>
                  <a:lnTo>
                    <a:pt x="363" y="383"/>
                  </a:lnTo>
                  <a:lnTo>
                    <a:pt x="364" y="383"/>
                  </a:lnTo>
                  <a:lnTo>
                    <a:pt x="364" y="384"/>
                  </a:lnTo>
                  <a:lnTo>
                    <a:pt x="364" y="386"/>
                  </a:lnTo>
                  <a:lnTo>
                    <a:pt x="366" y="386"/>
                  </a:lnTo>
                  <a:lnTo>
                    <a:pt x="366" y="384"/>
                  </a:lnTo>
                  <a:lnTo>
                    <a:pt x="364" y="384"/>
                  </a:lnTo>
                  <a:lnTo>
                    <a:pt x="364" y="383"/>
                  </a:lnTo>
                  <a:lnTo>
                    <a:pt x="364" y="382"/>
                  </a:lnTo>
                  <a:lnTo>
                    <a:pt x="366" y="382"/>
                  </a:lnTo>
                  <a:lnTo>
                    <a:pt x="367" y="382"/>
                  </a:lnTo>
                  <a:lnTo>
                    <a:pt x="367" y="383"/>
                  </a:lnTo>
                  <a:lnTo>
                    <a:pt x="368" y="383"/>
                  </a:lnTo>
                  <a:lnTo>
                    <a:pt x="369" y="383"/>
                  </a:lnTo>
                  <a:lnTo>
                    <a:pt x="369" y="384"/>
                  </a:lnTo>
                  <a:lnTo>
                    <a:pt x="369" y="383"/>
                  </a:lnTo>
                  <a:lnTo>
                    <a:pt x="370" y="383"/>
                  </a:lnTo>
                  <a:lnTo>
                    <a:pt x="370" y="384"/>
                  </a:lnTo>
                  <a:lnTo>
                    <a:pt x="369" y="384"/>
                  </a:lnTo>
                  <a:lnTo>
                    <a:pt x="370" y="384"/>
                  </a:lnTo>
                  <a:lnTo>
                    <a:pt x="372" y="384"/>
                  </a:lnTo>
                  <a:lnTo>
                    <a:pt x="372" y="386"/>
                  </a:lnTo>
                  <a:lnTo>
                    <a:pt x="373" y="387"/>
                  </a:lnTo>
                  <a:lnTo>
                    <a:pt x="373" y="386"/>
                  </a:lnTo>
                  <a:lnTo>
                    <a:pt x="374" y="386"/>
                  </a:lnTo>
                  <a:lnTo>
                    <a:pt x="375" y="386"/>
                  </a:lnTo>
                  <a:lnTo>
                    <a:pt x="375" y="384"/>
                  </a:lnTo>
                  <a:lnTo>
                    <a:pt x="375" y="383"/>
                  </a:lnTo>
                  <a:lnTo>
                    <a:pt x="375" y="384"/>
                  </a:lnTo>
                  <a:lnTo>
                    <a:pt x="374" y="384"/>
                  </a:lnTo>
                  <a:lnTo>
                    <a:pt x="374" y="386"/>
                  </a:lnTo>
                  <a:lnTo>
                    <a:pt x="374" y="384"/>
                  </a:lnTo>
                  <a:lnTo>
                    <a:pt x="373" y="384"/>
                  </a:lnTo>
                  <a:lnTo>
                    <a:pt x="372" y="383"/>
                  </a:lnTo>
                  <a:lnTo>
                    <a:pt x="372" y="382"/>
                  </a:lnTo>
                  <a:lnTo>
                    <a:pt x="372" y="381"/>
                  </a:lnTo>
                  <a:lnTo>
                    <a:pt x="373" y="382"/>
                  </a:lnTo>
                  <a:lnTo>
                    <a:pt x="374" y="382"/>
                  </a:lnTo>
                  <a:lnTo>
                    <a:pt x="375" y="382"/>
                  </a:lnTo>
                  <a:lnTo>
                    <a:pt x="375" y="383"/>
                  </a:lnTo>
                  <a:lnTo>
                    <a:pt x="376" y="383"/>
                  </a:lnTo>
                  <a:lnTo>
                    <a:pt x="375" y="382"/>
                  </a:lnTo>
                  <a:lnTo>
                    <a:pt x="374" y="382"/>
                  </a:lnTo>
                  <a:lnTo>
                    <a:pt x="373" y="382"/>
                  </a:lnTo>
                  <a:lnTo>
                    <a:pt x="373" y="381"/>
                  </a:lnTo>
                  <a:lnTo>
                    <a:pt x="372" y="381"/>
                  </a:lnTo>
                  <a:lnTo>
                    <a:pt x="372" y="380"/>
                  </a:lnTo>
                  <a:lnTo>
                    <a:pt x="373" y="380"/>
                  </a:lnTo>
                  <a:lnTo>
                    <a:pt x="372" y="380"/>
                  </a:lnTo>
                  <a:lnTo>
                    <a:pt x="370" y="380"/>
                  </a:lnTo>
                  <a:lnTo>
                    <a:pt x="370" y="379"/>
                  </a:lnTo>
                  <a:lnTo>
                    <a:pt x="370" y="378"/>
                  </a:lnTo>
                  <a:lnTo>
                    <a:pt x="372" y="378"/>
                  </a:lnTo>
                  <a:lnTo>
                    <a:pt x="372" y="377"/>
                  </a:lnTo>
                  <a:lnTo>
                    <a:pt x="372" y="378"/>
                  </a:lnTo>
                  <a:lnTo>
                    <a:pt x="370" y="378"/>
                  </a:lnTo>
                  <a:lnTo>
                    <a:pt x="370" y="377"/>
                  </a:lnTo>
                  <a:lnTo>
                    <a:pt x="372" y="377"/>
                  </a:lnTo>
                  <a:lnTo>
                    <a:pt x="370" y="377"/>
                  </a:lnTo>
                  <a:lnTo>
                    <a:pt x="370" y="376"/>
                  </a:lnTo>
                  <a:lnTo>
                    <a:pt x="370" y="377"/>
                  </a:lnTo>
                  <a:lnTo>
                    <a:pt x="370" y="378"/>
                  </a:lnTo>
                  <a:lnTo>
                    <a:pt x="370" y="379"/>
                  </a:lnTo>
                  <a:lnTo>
                    <a:pt x="370" y="380"/>
                  </a:lnTo>
                  <a:lnTo>
                    <a:pt x="369" y="380"/>
                  </a:lnTo>
                  <a:lnTo>
                    <a:pt x="368" y="380"/>
                  </a:lnTo>
                  <a:lnTo>
                    <a:pt x="367" y="380"/>
                  </a:lnTo>
                  <a:lnTo>
                    <a:pt x="367" y="379"/>
                  </a:lnTo>
                  <a:lnTo>
                    <a:pt x="366" y="380"/>
                  </a:lnTo>
                  <a:lnTo>
                    <a:pt x="364" y="379"/>
                  </a:lnTo>
                  <a:lnTo>
                    <a:pt x="364" y="380"/>
                  </a:lnTo>
                  <a:lnTo>
                    <a:pt x="363" y="380"/>
                  </a:lnTo>
                  <a:lnTo>
                    <a:pt x="363" y="379"/>
                  </a:lnTo>
                  <a:lnTo>
                    <a:pt x="364" y="379"/>
                  </a:lnTo>
                  <a:lnTo>
                    <a:pt x="363" y="379"/>
                  </a:lnTo>
                  <a:lnTo>
                    <a:pt x="362" y="380"/>
                  </a:lnTo>
                  <a:lnTo>
                    <a:pt x="362" y="379"/>
                  </a:lnTo>
                  <a:lnTo>
                    <a:pt x="361" y="379"/>
                  </a:lnTo>
                  <a:lnTo>
                    <a:pt x="359" y="379"/>
                  </a:lnTo>
                  <a:lnTo>
                    <a:pt x="359" y="378"/>
                  </a:lnTo>
                  <a:lnTo>
                    <a:pt x="361" y="378"/>
                  </a:lnTo>
                  <a:lnTo>
                    <a:pt x="362" y="378"/>
                  </a:lnTo>
                  <a:lnTo>
                    <a:pt x="361" y="378"/>
                  </a:lnTo>
                  <a:lnTo>
                    <a:pt x="361" y="377"/>
                  </a:lnTo>
                  <a:lnTo>
                    <a:pt x="362" y="377"/>
                  </a:lnTo>
                  <a:lnTo>
                    <a:pt x="363" y="377"/>
                  </a:lnTo>
                  <a:lnTo>
                    <a:pt x="364" y="377"/>
                  </a:lnTo>
                  <a:lnTo>
                    <a:pt x="364" y="378"/>
                  </a:lnTo>
                  <a:lnTo>
                    <a:pt x="363" y="378"/>
                  </a:lnTo>
                  <a:lnTo>
                    <a:pt x="363" y="379"/>
                  </a:lnTo>
                  <a:lnTo>
                    <a:pt x="363" y="378"/>
                  </a:lnTo>
                  <a:lnTo>
                    <a:pt x="364" y="378"/>
                  </a:lnTo>
                  <a:lnTo>
                    <a:pt x="364" y="379"/>
                  </a:lnTo>
                  <a:lnTo>
                    <a:pt x="366" y="379"/>
                  </a:lnTo>
                  <a:lnTo>
                    <a:pt x="364" y="379"/>
                  </a:lnTo>
                  <a:lnTo>
                    <a:pt x="364" y="378"/>
                  </a:lnTo>
                  <a:lnTo>
                    <a:pt x="366" y="378"/>
                  </a:lnTo>
                  <a:lnTo>
                    <a:pt x="367" y="378"/>
                  </a:lnTo>
                  <a:lnTo>
                    <a:pt x="366" y="378"/>
                  </a:lnTo>
                  <a:lnTo>
                    <a:pt x="364" y="378"/>
                  </a:lnTo>
                  <a:lnTo>
                    <a:pt x="366" y="378"/>
                  </a:lnTo>
                  <a:lnTo>
                    <a:pt x="366" y="377"/>
                  </a:lnTo>
                  <a:lnTo>
                    <a:pt x="367" y="378"/>
                  </a:lnTo>
                  <a:lnTo>
                    <a:pt x="367" y="377"/>
                  </a:lnTo>
                  <a:lnTo>
                    <a:pt x="367" y="376"/>
                  </a:lnTo>
                  <a:lnTo>
                    <a:pt x="367" y="377"/>
                  </a:lnTo>
                  <a:lnTo>
                    <a:pt x="366" y="377"/>
                  </a:lnTo>
                  <a:lnTo>
                    <a:pt x="364" y="377"/>
                  </a:lnTo>
                  <a:lnTo>
                    <a:pt x="364" y="376"/>
                  </a:lnTo>
                  <a:lnTo>
                    <a:pt x="363" y="376"/>
                  </a:lnTo>
                  <a:lnTo>
                    <a:pt x="363" y="375"/>
                  </a:lnTo>
                  <a:lnTo>
                    <a:pt x="362" y="376"/>
                  </a:lnTo>
                  <a:lnTo>
                    <a:pt x="362" y="375"/>
                  </a:lnTo>
                  <a:lnTo>
                    <a:pt x="363" y="372"/>
                  </a:lnTo>
                  <a:lnTo>
                    <a:pt x="363" y="371"/>
                  </a:lnTo>
                  <a:lnTo>
                    <a:pt x="364" y="371"/>
                  </a:lnTo>
                  <a:lnTo>
                    <a:pt x="364" y="370"/>
                  </a:lnTo>
                  <a:lnTo>
                    <a:pt x="364" y="371"/>
                  </a:lnTo>
                  <a:lnTo>
                    <a:pt x="364" y="370"/>
                  </a:lnTo>
                  <a:lnTo>
                    <a:pt x="366" y="370"/>
                  </a:lnTo>
                  <a:lnTo>
                    <a:pt x="366" y="371"/>
                  </a:lnTo>
                  <a:lnTo>
                    <a:pt x="366" y="370"/>
                  </a:lnTo>
                  <a:lnTo>
                    <a:pt x="366" y="371"/>
                  </a:lnTo>
                  <a:lnTo>
                    <a:pt x="367" y="372"/>
                  </a:lnTo>
                  <a:lnTo>
                    <a:pt x="367" y="371"/>
                  </a:lnTo>
                  <a:lnTo>
                    <a:pt x="367" y="370"/>
                  </a:lnTo>
                  <a:lnTo>
                    <a:pt x="368" y="370"/>
                  </a:lnTo>
                  <a:lnTo>
                    <a:pt x="368" y="371"/>
                  </a:lnTo>
                  <a:lnTo>
                    <a:pt x="368" y="370"/>
                  </a:lnTo>
                  <a:lnTo>
                    <a:pt x="367" y="370"/>
                  </a:lnTo>
                  <a:lnTo>
                    <a:pt x="368" y="368"/>
                  </a:lnTo>
                  <a:lnTo>
                    <a:pt x="368" y="367"/>
                  </a:lnTo>
                  <a:lnTo>
                    <a:pt x="367" y="367"/>
                  </a:lnTo>
                  <a:lnTo>
                    <a:pt x="366" y="367"/>
                  </a:lnTo>
                  <a:lnTo>
                    <a:pt x="366" y="366"/>
                  </a:lnTo>
                  <a:lnTo>
                    <a:pt x="367" y="365"/>
                  </a:lnTo>
                  <a:lnTo>
                    <a:pt x="366" y="365"/>
                  </a:lnTo>
                  <a:lnTo>
                    <a:pt x="366" y="366"/>
                  </a:lnTo>
                  <a:lnTo>
                    <a:pt x="364" y="365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5"/>
                  </a:lnTo>
                  <a:lnTo>
                    <a:pt x="363" y="364"/>
                  </a:lnTo>
                  <a:lnTo>
                    <a:pt x="362" y="364"/>
                  </a:lnTo>
                  <a:lnTo>
                    <a:pt x="363" y="365"/>
                  </a:lnTo>
                  <a:lnTo>
                    <a:pt x="362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5"/>
                  </a:lnTo>
                  <a:lnTo>
                    <a:pt x="362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1" y="366"/>
                  </a:lnTo>
                  <a:lnTo>
                    <a:pt x="359" y="366"/>
                  </a:lnTo>
                  <a:lnTo>
                    <a:pt x="359" y="365"/>
                  </a:lnTo>
                  <a:lnTo>
                    <a:pt x="358" y="365"/>
                  </a:lnTo>
                  <a:lnTo>
                    <a:pt x="357" y="364"/>
                  </a:lnTo>
                  <a:lnTo>
                    <a:pt x="356" y="363"/>
                  </a:lnTo>
                  <a:lnTo>
                    <a:pt x="356" y="361"/>
                  </a:lnTo>
                  <a:lnTo>
                    <a:pt x="357" y="361"/>
                  </a:lnTo>
                  <a:lnTo>
                    <a:pt x="357" y="360"/>
                  </a:lnTo>
                  <a:lnTo>
                    <a:pt x="358" y="360"/>
                  </a:lnTo>
                  <a:lnTo>
                    <a:pt x="358" y="359"/>
                  </a:lnTo>
                  <a:lnTo>
                    <a:pt x="357" y="360"/>
                  </a:lnTo>
                  <a:lnTo>
                    <a:pt x="356" y="361"/>
                  </a:lnTo>
                  <a:lnTo>
                    <a:pt x="355" y="363"/>
                  </a:lnTo>
                  <a:lnTo>
                    <a:pt x="355" y="361"/>
                  </a:lnTo>
                  <a:lnTo>
                    <a:pt x="355" y="363"/>
                  </a:lnTo>
                  <a:lnTo>
                    <a:pt x="354" y="363"/>
                  </a:lnTo>
                  <a:lnTo>
                    <a:pt x="353" y="363"/>
                  </a:lnTo>
                  <a:lnTo>
                    <a:pt x="352" y="363"/>
                  </a:lnTo>
                  <a:lnTo>
                    <a:pt x="352" y="364"/>
                  </a:lnTo>
                  <a:lnTo>
                    <a:pt x="351" y="364"/>
                  </a:lnTo>
                  <a:lnTo>
                    <a:pt x="351" y="365"/>
                  </a:lnTo>
                  <a:lnTo>
                    <a:pt x="352" y="364"/>
                  </a:lnTo>
                  <a:lnTo>
                    <a:pt x="353" y="364"/>
                  </a:lnTo>
                  <a:lnTo>
                    <a:pt x="353" y="365"/>
                  </a:lnTo>
                  <a:lnTo>
                    <a:pt x="354" y="365"/>
                  </a:lnTo>
                  <a:lnTo>
                    <a:pt x="353" y="366"/>
                  </a:lnTo>
                  <a:lnTo>
                    <a:pt x="354" y="366"/>
                  </a:lnTo>
                  <a:lnTo>
                    <a:pt x="353" y="367"/>
                  </a:lnTo>
                  <a:lnTo>
                    <a:pt x="352" y="367"/>
                  </a:lnTo>
                  <a:lnTo>
                    <a:pt x="352" y="366"/>
                  </a:lnTo>
                  <a:lnTo>
                    <a:pt x="351" y="366"/>
                  </a:lnTo>
                  <a:lnTo>
                    <a:pt x="351" y="365"/>
                  </a:lnTo>
                  <a:lnTo>
                    <a:pt x="351" y="364"/>
                  </a:lnTo>
                  <a:lnTo>
                    <a:pt x="351" y="363"/>
                  </a:lnTo>
                  <a:lnTo>
                    <a:pt x="351" y="361"/>
                  </a:lnTo>
                  <a:lnTo>
                    <a:pt x="352" y="361"/>
                  </a:lnTo>
                  <a:lnTo>
                    <a:pt x="352" y="360"/>
                  </a:lnTo>
                  <a:lnTo>
                    <a:pt x="353" y="360"/>
                  </a:lnTo>
                  <a:lnTo>
                    <a:pt x="354" y="360"/>
                  </a:lnTo>
                  <a:lnTo>
                    <a:pt x="354" y="359"/>
                  </a:lnTo>
                  <a:lnTo>
                    <a:pt x="353" y="359"/>
                  </a:lnTo>
                  <a:lnTo>
                    <a:pt x="354" y="359"/>
                  </a:lnTo>
                  <a:lnTo>
                    <a:pt x="355" y="357"/>
                  </a:lnTo>
                  <a:lnTo>
                    <a:pt x="355" y="359"/>
                  </a:lnTo>
                  <a:lnTo>
                    <a:pt x="355" y="357"/>
                  </a:lnTo>
                  <a:lnTo>
                    <a:pt x="356" y="357"/>
                  </a:lnTo>
                  <a:lnTo>
                    <a:pt x="357" y="357"/>
                  </a:lnTo>
                  <a:lnTo>
                    <a:pt x="356" y="357"/>
                  </a:lnTo>
                  <a:lnTo>
                    <a:pt x="356" y="356"/>
                  </a:lnTo>
                  <a:lnTo>
                    <a:pt x="356" y="355"/>
                  </a:lnTo>
                  <a:lnTo>
                    <a:pt x="357" y="355"/>
                  </a:lnTo>
                  <a:lnTo>
                    <a:pt x="357" y="356"/>
                  </a:lnTo>
                  <a:lnTo>
                    <a:pt x="358" y="356"/>
                  </a:lnTo>
                  <a:lnTo>
                    <a:pt x="357" y="356"/>
                  </a:lnTo>
                  <a:lnTo>
                    <a:pt x="357" y="355"/>
                  </a:lnTo>
                  <a:lnTo>
                    <a:pt x="358" y="355"/>
                  </a:lnTo>
                  <a:lnTo>
                    <a:pt x="359" y="355"/>
                  </a:lnTo>
                  <a:lnTo>
                    <a:pt x="359" y="354"/>
                  </a:lnTo>
                  <a:lnTo>
                    <a:pt x="359" y="353"/>
                  </a:lnTo>
                  <a:lnTo>
                    <a:pt x="361" y="353"/>
                  </a:lnTo>
                  <a:lnTo>
                    <a:pt x="359" y="353"/>
                  </a:lnTo>
                  <a:lnTo>
                    <a:pt x="361" y="353"/>
                  </a:lnTo>
                  <a:lnTo>
                    <a:pt x="359" y="352"/>
                  </a:lnTo>
                  <a:lnTo>
                    <a:pt x="361" y="350"/>
                  </a:lnTo>
                  <a:lnTo>
                    <a:pt x="361" y="349"/>
                  </a:lnTo>
                  <a:lnTo>
                    <a:pt x="361" y="350"/>
                  </a:lnTo>
                  <a:lnTo>
                    <a:pt x="362" y="350"/>
                  </a:lnTo>
                  <a:lnTo>
                    <a:pt x="362" y="352"/>
                  </a:lnTo>
                  <a:lnTo>
                    <a:pt x="363" y="352"/>
                  </a:lnTo>
                  <a:lnTo>
                    <a:pt x="363" y="353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3" y="349"/>
                  </a:lnTo>
                  <a:lnTo>
                    <a:pt x="364" y="349"/>
                  </a:lnTo>
                  <a:lnTo>
                    <a:pt x="364" y="350"/>
                  </a:lnTo>
                  <a:lnTo>
                    <a:pt x="364" y="349"/>
                  </a:lnTo>
                  <a:lnTo>
                    <a:pt x="366" y="349"/>
                  </a:lnTo>
                  <a:lnTo>
                    <a:pt x="367" y="350"/>
                  </a:lnTo>
                  <a:lnTo>
                    <a:pt x="366" y="350"/>
                  </a:lnTo>
                  <a:lnTo>
                    <a:pt x="367" y="350"/>
                  </a:lnTo>
                  <a:lnTo>
                    <a:pt x="367" y="352"/>
                  </a:lnTo>
                  <a:lnTo>
                    <a:pt x="366" y="352"/>
                  </a:lnTo>
                  <a:lnTo>
                    <a:pt x="367" y="352"/>
                  </a:lnTo>
                  <a:lnTo>
                    <a:pt x="367" y="353"/>
                  </a:lnTo>
                  <a:lnTo>
                    <a:pt x="366" y="353"/>
                  </a:lnTo>
                  <a:lnTo>
                    <a:pt x="367" y="353"/>
                  </a:lnTo>
                  <a:lnTo>
                    <a:pt x="367" y="354"/>
                  </a:lnTo>
                  <a:lnTo>
                    <a:pt x="366" y="354"/>
                  </a:lnTo>
                  <a:lnTo>
                    <a:pt x="367" y="354"/>
                  </a:lnTo>
                  <a:lnTo>
                    <a:pt x="367" y="353"/>
                  </a:lnTo>
                  <a:lnTo>
                    <a:pt x="368" y="353"/>
                  </a:lnTo>
                  <a:lnTo>
                    <a:pt x="368" y="354"/>
                  </a:lnTo>
                  <a:lnTo>
                    <a:pt x="368" y="355"/>
                  </a:lnTo>
                  <a:lnTo>
                    <a:pt x="367" y="355"/>
                  </a:lnTo>
                  <a:lnTo>
                    <a:pt x="366" y="356"/>
                  </a:lnTo>
                  <a:lnTo>
                    <a:pt x="364" y="356"/>
                  </a:lnTo>
                  <a:lnTo>
                    <a:pt x="363" y="356"/>
                  </a:lnTo>
                  <a:lnTo>
                    <a:pt x="363" y="355"/>
                  </a:lnTo>
                  <a:lnTo>
                    <a:pt x="362" y="355"/>
                  </a:lnTo>
                  <a:lnTo>
                    <a:pt x="363" y="355"/>
                  </a:lnTo>
                  <a:lnTo>
                    <a:pt x="363" y="356"/>
                  </a:lnTo>
                  <a:lnTo>
                    <a:pt x="364" y="356"/>
                  </a:lnTo>
                  <a:lnTo>
                    <a:pt x="366" y="356"/>
                  </a:lnTo>
                  <a:lnTo>
                    <a:pt x="367" y="355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6"/>
                  </a:lnTo>
                  <a:lnTo>
                    <a:pt x="368" y="356"/>
                  </a:lnTo>
                  <a:lnTo>
                    <a:pt x="368" y="357"/>
                  </a:lnTo>
                  <a:lnTo>
                    <a:pt x="369" y="357"/>
                  </a:lnTo>
                  <a:lnTo>
                    <a:pt x="368" y="356"/>
                  </a:lnTo>
                  <a:lnTo>
                    <a:pt x="368" y="355"/>
                  </a:lnTo>
                  <a:lnTo>
                    <a:pt x="369" y="354"/>
                  </a:lnTo>
                  <a:lnTo>
                    <a:pt x="369" y="355"/>
                  </a:lnTo>
                  <a:lnTo>
                    <a:pt x="370" y="356"/>
                  </a:lnTo>
                  <a:lnTo>
                    <a:pt x="370" y="357"/>
                  </a:lnTo>
                  <a:lnTo>
                    <a:pt x="369" y="359"/>
                  </a:lnTo>
                  <a:lnTo>
                    <a:pt x="369" y="360"/>
                  </a:lnTo>
                  <a:lnTo>
                    <a:pt x="368" y="360"/>
                  </a:lnTo>
                  <a:lnTo>
                    <a:pt x="368" y="361"/>
                  </a:lnTo>
                  <a:lnTo>
                    <a:pt x="369" y="361"/>
                  </a:lnTo>
                  <a:lnTo>
                    <a:pt x="370" y="360"/>
                  </a:lnTo>
                  <a:lnTo>
                    <a:pt x="370" y="361"/>
                  </a:lnTo>
                  <a:lnTo>
                    <a:pt x="370" y="360"/>
                  </a:lnTo>
                  <a:lnTo>
                    <a:pt x="370" y="359"/>
                  </a:lnTo>
                  <a:lnTo>
                    <a:pt x="370" y="357"/>
                  </a:lnTo>
                  <a:lnTo>
                    <a:pt x="372" y="357"/>
                  </a:lnTo>
                  <a:lnTo>
                    <a:pt x="373" y="357"/>
                  </a:lnTo>
                  <a:lnTo>
                    <a:pt x="373" y="356"/>
                  </a:lnTo>
                  <a:lnTo>
                    <a:pt x="373" y="355"/>
                  </a:lnTo>
                  <a:lnTo>
                    <a:pt x="374" y="354"/>
                  </a:lnTo>
                  <a:lnTo>
                    <a:pt x="374" y="353"/>
                  </a:lnTo>
                  <a:lnTo>
                    <a:pt x="373" y="354"/>
                  </a:lnTo>
                  <a:lnTo>
                    <a:pt x="372" y="355"/>
                  </a:lnTo>
                  <a:lnTo>
                    <a:pt x="372" y="356"/>
                  </a:lnTo>
                  <a:lnTo>
                    <a:pt x="370" y="357"/>
                  </a:lnTo>
                  <a:lnTo>
                    <a:pt x="370" y="356"/>
                  </a:lnTo>
                  <a:lnTo>
                    <a:pt x="372" y="356"/>
                  </a:lnTo>
                  <a:lnTo>
                    <a:pt x="372" y="355"/>
                  </a:lnTo>
                  <a:lnTo>
                    <a:pt x="372" y="354"/>
                  </a:lnTo>
                  <a:lnTo>
                    <a:pt x="372" y="353"/>
                  </a:lnTo>
                  <a:lnTo>
                    <a:pt x="372" y="352"/>
                  </a:lnTo>
                  <a:lnTo>
                    <a:pt x="372" y="350"/>
                  </a:lnTo>
                  <a:lnTo>
                    <a:pt x="373" y="350"/>
                  </a:lnTo>
                  <a:lnTo>
                    <a:pt x="373" y="349"/>
                  </a:lnTo>
                  <a:lnTo>
                    <a:pt x="374" y="348"/>
                  </a:lnTo>
                  <a:lnTo>
                    <a:pt x="376" y="348"/>
                  </a:lnTo>
                  <a:lnTo>
                    <a:pt x="376" y="347"/>
                  </a:lnTo>
                  <a:lnTo>
                    <a:pt x="375" y="347"/>
                  </a:lnTo>
                  <a:lnTo>
                    <a:pt x="374" y="347"/>
                  </a:lnTo>
                  <a:lnTo>
                    <a:pt x="373" y="348"/>
                  </a:lnTo>
                  <a:lnTo>
                    <a:pt x="373" y="349"/>
                  </a:lnTo>
                  <a:lnTo>
                    <a:pt x="372" y="349"/>
                  </a:lnTo>
                  <a:lnTo>
                    <a:pt x="372" y="348"/>
                  </a:lnTo>
                  <a:lnTo>
                    <a:pt x="373" y="347"/>
                  </a:lnTo>
                  <a:lnTo>
                    <a:pt x="373" y="346"/>
                  </a:lnTo>
                  <a:lnTo>
                    <a:pt x="373" y="345"/>
                  </a:lnTo>
                  <a:lnTo>
                    <a:pt x="374" y="344"/>
                  </a:lnTo>
                  <a:lnTo>
                    <a:pt x="374" y="345"/>
                  </a:lnTo>
                  <a:lnTo>
                    <a:pt x="374" y="344"/>
                  </a:lnTo>
                  <a:lnTo>
                    <a:pt x="375" y="344"/>
                  </a:lnTo>
                  <a:lnTo>
                    <a:pt x="375" y="342"/>
                  </a:lnTo>
                  <a:lnTo>
                    <a:pt x="376" y="342"/>
                  </a:lnTo>
                  <a:lnTo>
                    <a:pt x="376" y="344"/>
                  </a:lnTo>
                  <a:lnTo>
                    <a:pt x="377" y="344"/>
                  </a:lnTo>
                  <a:lnTo>
                    <a:pt x="377" y="345"/>
                  </a:lnTo>
                  <a:lnTo>
                    <a:pt x="378" y="345"/>
                  </a:lnTo>
                  <a:lnTo>
                    <a:pt x="379" y="345"/>
                  </a:lnTo>
                  <a:lnTo>
                    <a:pt x="379" y="344"/>
                  </a:lnTo>
                  <a:lnTo>
                    <a:pt x="378" y="344"/>
                  </a:lnTo>
                  <a:lnTo>
                    <a:pt x="377" y="344"/>
                  </a:lnTo>
                  <a:lnTo>
                    <a:pt x="376" y="342"/>
                  </a:lnTo>
                  <a:lnTo>
                    <a:pt x="376" y="341"/>
                  </a:lnTo>
                  <a:lnTo>
                    <a:pt x="375" y="341"/>
                  </a:lnTo>
                  <a:lnTo>
                    <a:pt x="375" y="342"/>
                  </a:lnTo>
                  <a:lnTo>
                    <a:pt x="374" y="342"/>
                  </a:lnTo>
                  <a:lnTo>
                    <a:pt x="373" y="342"/>
                  </a:lnTo>
                  <a:lnTo>
                    <a:pt x="373" y="341"/>
                  </a:lnTo>
                  <a:lnTo>
                    <a:pt x="374" y="341"/>
                  </a:lnTo>
                  <a:lnTo>
                    <a:pt x="375" y="340"/>
                  </a:lnTo>
                  <a:lnTo>
                    <a:pt x="375" y="338"/>
                  </a:lnTo>
                  <a:lnTo>
                    <a:pt x="374" y="338"/>
                  </a:lnTo>
                  <a:lnTo>
                    <a:pt x="374" y="337"/>
                  </a:lnTo>
                  <a:lnTo>
                    <a:pt x="375" y="337"/>
                  </a:lnTo>
                  <a:lnTo>
                    <a:pt x="376" y="337"/>
                  </a:lnTo>
                  <a:lnTo>
                    <a:pt x="377" y="337"/>
                  </a:lnTo>
                  <a:lnTo>
                    <a:pt x="377" y="336"/>
                  </a:lnTo>
                  <a:lnTo>
                    <a:pt x="378" y="336"/>
                  </a:lnTo>
                  <a:lnTo>
                    <a:pt x="378" y="335"/>
                  </a:lnTo>
                  <a:lnTo>
                    <a:pt x="379" y="334"/>
                  </a:lnTo>
                  <a:lnTo>
                    <a:pt x="381" y="334"/>
                  </a:lnTo>
                  <a:lnTo>
                    <a:pt x="381" y="333"/>
                  </a:lnTo>
                  <a:lnTo>
                    <a:pt x="381" y="332"/>
                  </a:lnTo>
                  <a:lnTo>
                    <a:pt x="382" y="331"/>
                  </a:lnTo>
                  <a:lnTo>
                    <a:pt x="382" y="330"/>
                  </a:lnTo>
                  <a:lnTo>
                    <a:pt x="382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1" y="331"/>
                  </a:lnTo>
                  <a:lnTo>
                    <a:pt x="381" y="330"/>
                  </a:lnTo>
                  <a:lnTo>
                    <a:pt x="379" y="330"/>
                  </a:lnTo>
                  <a:lnTo>
                    <a:pt x="378" y="330"/>
                  </a:lnTo>
                  <a:lnTo>
                    <a:pt x="378" y="329"/>
                  </a:lnTo>
                  <a:lnTo>
                    <a:pt x="377" y="329"/>
                  </a:lnTo>
                  <a:lnTo>
                    <a:pt x="377" y="326"/>
                  </a:lnTo>
                  <a:lnTo>
                    <a:pt x="376" y="326"/>
                  </a:lnTo>
                  <a:lnTo>
                    <a:pt x="376" y="325"/>
                  </a:lnTo>
                  <a:lnTo>
                    <a:pt x="375" y="325"/>
                  </a:lnTo>
                  <a:lnTo>
                    <a:pt x="375" y="324"/>
                  </a:lnTo>
                  <a:lnTo>
                    <a:pt x="376" y="325"/>
                  </a:lnTo>
                  <a:lnTo>
                    <a:pt x="376" y="324"/>
                  </a:lnTo>
                  <a:lnTo>
                    <a:pt x="377" y="324"/>
                  </a:lnTo>
                  <a:lnTo>
                    <a:pt x="376" y="324"/>
                  </a:lnTo>
                  <a:lnTo>
                    <a:pt x="376" y="323"/>
                  </a:lnTo>
                  <a:lnTo>
                    <a:pt x="376" y="322"/>
                  </a:lnTo>
                  <a:lnTo>
                    <a:pt x="377" y="322"/>
                  </a:lnTo>
                  <a:lnTo>
                    <a:pt x="377" y="321"/>
                  </a:lnTo>
                  <a:lnTo>
                    <a:pt x="377" y="320"/>
                  </a:lnTo>
                  <a:lnTo>
                    <a:pt x="378" y="320"/>
                  </a:lnTo>
                  <a:lnTo>
                    <a:pt x="378" y="321"/>
                  </a:lnTo>
                  <a:lnTo>
                    <a:pt x="378" y="320"/>
                  </a:lnTo>
                  <a:lnTo>
                    <a:pt x="379" y="320"/>
                  </a:lnTo>
                  <a:lnTo>
                    <a:pt x="379" y="321"/>
                  </a:lnTo>
                  <a:lnTo>
                    <a:pt x="379" y="320"/>
                  </a:lnTo>
                  <a:lnTo>
                    <a:pt x="379" y="319"/>
                  </a:lnTo>
                  <a:lnTo>
                    <a:pt x="379" y="320"/>
                  </a:lnTo>
                  <a:lnTo>
                    <a:pt x="378" y="320"/>
                  </a:lnTo>
                  <a:lnTo>
                    <a:pt x="377" y="320"/>
                  </a:lnTo>
                  <a:lnTo>
                    <a:pt x="377" y="319"/>
                  </a:lnTo>
                  <a:lnTo>
                    <a:pt x="378" y="319"/>
                  </a:lnTo>
                  <a:lnTo>
                    <a:pt x="378" y="318"/>
                  </a:lnTo>
                  <a:lnTo>
                    <a:pt x="377" y="318"/>
                  </a:lnTo>
                  <a:lnTo>
                    <a:pt x="377" y="317"/>
                  </a:lnTo>
                  <a:lnTo>
                    <a:pt x="377" y="315"/>
                  </a:lnTo>
                  <a:lnTo>
                    <a:pt x="377" y="314"/>
                  </a:lnTo>
                  <a:lnTo>
                    <a:pt x="377" y="313"/>
                  </a:lnTo>
                  <a:lnTo>
                    <a:pt x="378" y="313"/>
                  </a:lnTo>
                  <a:lnTo>
                    <a:pt x="378" y="311"/>
                  </a:lnTo>
                  <a:lnTo>
                    <a:pt x="378" y="310"/>
                  </a:lnTo>
                  <a:lnTo>
                    <a:pt x="379" y="309"/>
                  </a:lnTo>
                  <a:lnTo>
                    <a:pt x="379" y="310"/>
                  </a:lnTo>
                  <a:lnTo>
                    <a:pt x="381" y="310"/>
                  </a:lnTo>
                  <a:lnTo>
                    <a:pt x="381" y="309"/>
                  </a:lnTo>
                  <a:lnTo>
                    <a:pt x="381" y="308"/>
                  </a:lnTo>
                  <a:lnTo>
                    <a:pt x="379" y="307"/>
                  </a:lnTo>
                  <a:lnTo>
                    <a:pt x="379" y="306"/>
                  </a:lnTo>
                  <a:lnTo>
                    <a:pt x="379" y="304"/>
                  </a:lnTo>
                  <a:lnTo>
                    <a:pt x="379" y="303"/>
                  </a:lnTo>
                  <a:lnTo>
                    <a:pt x="379" y="302"/>
                  </a:lnTo>
                  <a:lnTo>
                    <a:pt x="381" y="302"/>
                  </a:lnTo>
                  <a:lnTo>
                    <a:pt x="382" y="302"/>
                  </a:lnTo>
                  <a:lnTo>
                    <a:pt x="382" y="303"/>
                  </a:lnTo>
                  <a:lnTo>
                    <a:pt x="384" y="303"/>
                  </a:lnTo>
                  <a:lnTo>
                    <a:pt x="384" y="302"/>
                  </a:lnTo>
                  <a:lnTo>
                    <a:pt x="382" y="302"/>
                  </a:lnTo>
                  <a:lnTo>
                    <a:pt x="381" y="302"/>
                  </a:lnTo>
                  <a:lnTo>
                    <a:pt x="381" y="301"/>
                  </a:lnTo>
                  <a:lnTo>
                    <a:pt x="381" y="300"/>
                  </a:lnTo>
                  <a:lnTo>
                    <a:pt x="379" y="300"/>
                  </a:lnTo>
                  <a:lnTo>
                    <a:pt x="379" y="299"/>
                  </a:lnTo>
                  <a:lnTo>
                    <a:pt x="381" y="299"/>
                  </a:lnTo>
                  <a:lnTo>
                    <a:pt x="382" y="298"/>
                  </a:lnTo>
                  <a:lnTo>
                    <a:pt x="382" y="299"/>
                  </a:lnTo>
                  <a:lnTo>
                    <a:pt x="384" y="301"/>
                  </a:lnTo>
                  <a:lnTo>
                    <a:pt x="385" y="302"/>
                  </a:lnTo>
                  <a:lnTo>
                    <a:pt x="385" y="301"/>
                  </a:lnTo>
                  <a:lnTo>
                    <a:pt x="384" y="300"/>
                  </a:lnTo>
                  <a:lnTo>
                    <a:pt x="384" y="299"/>
                  </a:lnTo>
                  <a:lnTo>
                    <a:pt x="385" y="299"/>
                  </a:lnTo>
                  <a:lnTo>
                    <a:pt x="384" y="299"/>
                  </a:lnTo>
                  <a:lnTo>
                    <a:pt x="384" y="298"/>
                  </a:lnTo>
                  <a:lnTo>
                    <a:pt x="385" y="298"/>
                  </a:lnTo>
                  <a:lnTo>
                    <a:pt x="384" y="298"/>
                  </a:lnTo>
                  <a:lnTo>
                    <a:pt x="384" y="296"/>
                  </a:lnTo>
                  <a:lnTo>
                    <a:pt x="384" y="295"/>
                  </a:lnTo>
                  <a:lnTo>
                    <a:pt x="384" y="294"/>
                  </a:lnTo>
                  <a:lnTo>
                    <a:pt x="384" y="295"/>
                  </a:lnTo>
                  <a:lnTo>
                    <a:pt x="382" y="295"/>
                  </a:lnTo>
                  <a:lnTo>
                    <a:pt x="381" y="295"/>
                  </a:lnTo>
                  <a:lnTo>
                    <a:pt x="379" y="295"/>
                  </a:lnTo>
                  <a:lnTo>
                    <a:pt x="379" y="294"/>
                  </a:lnTo>
                  <a:lnTo>
                    <a:pt x="378" y="294"/>
                  </a:lnTo>
                  <a:lnTo>
                    <a:pt x="379" y="294"/>
                  </a:lnTo>
                  <a:lnTo>
                    <a:pt x="379" y="292"/>
                  </a:lnTo>
                  <a:lnTo>
                    <a:pt x="381" y="291"/>
                  </a:lnTo>
                  <a:lnTo>
                    <a:pt x="382" y="291"/>
                  </a:lnTo>
                  <a:lnTo>
                    <a:pt x="384" y="291"/>
                  </a:lnTo>
                  <a:lnTo>
                    <a:pt x="385" y="290"/>
                  </a:lnTo>
                  <a:lnTo>
                    <a:pt x="386" y="290"/>
                  </a:lnTo>
                  <a:lnTo>
                    <a:pt x="385" y="290"/>
                  </a:lnTo>
                  <a:lnTo>
                    <a:pt x="385" y="289"/>
                  </a:lnTo>
                  <a:lnTo>
                    <a:pt x="386" y="289"/>
                  </a:lnTo>
                  <a:lnTo>
                    <a:pt x="386" y="288"/>
                  </a:lnTo>
                  <a:lnTo>
                    <a:pt x="385" y="288"/>
                  </a:lnTo>
                  <a:lnTo>
                    <a:pt x="386" y="287"/>
                  </a:lnTo>
                  <a:lnTo>
                    <a:pt x="385" y="287"/>
                  </a:lnTo>
                  <a:lnTo>
                    <a:pt x="385" y="288"/>
                  </a:lnTo>
                  <a:lnTo>
                    <a:pt x="385" y="289"/>
                  </a:lnTo>
                  <a:lnTo>
                    <a:pt x="385" y="290"/>
                  </a:lnTo>
                  <a:lnTo>
                    <a:pt x="384" y="290"/>
                  </a:lnTo>
                  <a:lnTo>
                    <a:pt x="382" y="291"/>
                  </a:lnTo>
                  <a:lnTo>
                    <a:pt x="382" y="290"/>
                  </a:lnTo>
                  <a:lnTo>
                    <a:pt x="381" y="290"/>
                  </a:lnTo>
                  <a:lnTo>
                    <a:pt x="381" y="289"/>
                  </a:lnTo>
                  <a:lnTo>
                    <a:pt x="379" y="289"/>
                  </a:lnTo>
                  <a:lnTo>
                    <a:pt x="379" y="288"/>
                  </a:lnTo>
                  <a:lnTo>
                    <a:pt x="378" y="288"/>
                  </a:lnTo>
                  <a:lnTo>
                    <a:pt x="377" y="288"/>
                  </a:lnTo>
                  <a:lnTo>
                    <a:pt x="377" y="289"/>
                  </a:lnTo>
                  <a:lnTo>
                    <a:pt x="377" y="290"/>
                  </a:lnTo>
                  <a:lnTo>
                    <a:pt x="377" y="291"/>
                  </a:lnTo>
                  <a:lnTo>
                    <a:pt x="376" y="291"/>
                  </a:lnTo>
                  <a:lnTo>
                    <a:pt x="376" y="292"/>
                  </a:lnTo>
                  <a:lnTo>
                    <a:pt x="375" y="292"/>
                  </a:lnTo>
                  <a:lnTo>
                    <a:pt x="374" y="291"/>
                  </a:lnTo>
                  <a:lnTo>
                    <a:pt x="374" y="292"/>
                  </a:lnTo>
                  <a:lnTo>
                    <a:pt x="373" y="292"/>
                  </a:lnTo>
                  <a:lnTo>
                    <a:pt x="373" y="291"/>
                  </a:lnTo>
                  <a:lnTo>
                    <a:pt x="372" y="291"/>
                  </a:lnTo>
                  <a:lnTo>
                    <a:pt x="370" y="291"/>
                  </a:lnTo>
                  <a:lnTo>
                    <a:pt x="370" y="290"/>
                  </a:lnTo>
                  <a:lnTo>
                    <a:pt x="372" y="290"/>
                  </a:lnTo>
                  <a:lnTo>
                    <a:pt x="373" y="289"/>
                  </a:lnTo>
                  <a:lnTo>
                    <a:pt x="373" y="288"/>
                  </a:lnTo>
                  <a:lnTo>
                    <a:pt x="373" y="289"/>
                  </a:lnTo>
                  <a:lnTo>
                    <a:pt x="372" y="289"/>
                  </a:lnTo>
                  <a:lnTo>
                    <a:pt x="370" y="289"/>
                  </a:lnTo>
                  <a:lnTo>
                    <a:pt x="369" y="289"/>
                  </a:lnTo>
                  <a:lnTo>
                    <a:pt x="370" y="289"/>
                  </a:lnTo>
                  <a:lnTo>
                    <a:pt x="369" y="288"/>
                  </a:lnTo>
                  <a:lnTo>
                    <a:pt x="369" y="287"/>
                  </a:lnTo>
                  <a:lnTo>
                    <a:pt x="369" y="286"/>
                  </a:lnTo>
                  <a:lnTo>
                    <a:pt x="369" y="285"/>
                  </a:lnTo>
                  <a:lnTo>
                    <a:pt x="368" y="284"/>
                  </a:lnTo>
                  <a:lnTo>
                    <a:pt x="369" y="284"/>
                  </a:lnTo>
                  <a:lnTo>
                    <a:pt x="368" y="284"/>
                  </a:lnTo>
                  <a:lnTo>
                    <a:pt x="368" y="281"/>
                  </a:lnTo>
                  <a:lnTo>
                    <a:pt x="368" y="280"/>
                  </a:lnTo>
                  <a:lnTo>
                    <a:pt x="369" y="280"/>
                  </a:lnTo>
                  <a:lnTo>
                    <a:pt x="369" y="279"/>
                  </a:lnTo>
                  <a:lnTo>
                    <a:pt x="369" y="278"/>
                  </a:lnTo>
                  <a:lnTo>
                    <a:pt x="369" y="277"/>
                  </a:lnTo>
                  <a:lnTo>
                    <a:pt x="369" y="276"/>
                  </a:lnTo>
                  <a:lnTo>
                    <a:pt x="370" y="276"/>
                  </a:lnTo>
                  <a:lnTo>
                    <a:pt x="370" y="275"/>
                  </a:lnTo>
                  <a:lnTo>
                    <a:pt x="370" y="274"/>
                  </a:lnTo>
                  <a:lnTo>
                    <a:pt x="370" y="273"/>
                  </a:lnTo>
                  <a:lnTo>
                    <a:pt x="370" y="272"/>
                  </a:lnTo>
                  <a:lnTo>
                    <a:pt x="370" y="270"/>
                  </a:lnTo>
                  <a:lnTo>
                    <a:pt x="370" y="269"/>
                  </a:lnTo>
                  <a:lnTo>
                    <a:pt x="372" y="269"/>
                  </a:lnTo>
                  <a:lnTo>
                    <a:pt x="372" y="268"/>
                  </a:lnTo>
                  <a:lnTo>
                    <a:pt x="370" y="268"/>
                  </a:lnTo>
                  <a:lnTo>
                    <a:pt x="370" y="266"/>
                  </a:lnTo>
                  <a:lnTo>
                    <a:pt x="372" y="266"/>
                  </a:lnTo>
                  <a:lnTo>
                    <a:pt x="373" y="266"/>
                  </a:lnTo>
                  <a:lnTo>
                    <a:pt x="373" y="265"/>
                  </a:lnTo>
                  <a:lnTo>
                    <a:pt x="374" y="265"/>
                  </a:lnTo>
                  <a:lnTo>
                    <a:pt x="374" y="266"/>
                  </a:lnTo>
                  <a:lnTo>
                    <a:pt x="374" y="265"/>
                  </a:lnTo>
                  <a:lnTo>
                    <a:pt x="374" y="264"/>
                  </a:lnTo>
                  <a:lnTo>
                    <a:pt x="374" y="263"/>
                  </a:lnTo>
                  <a:lnTo>
                    <a:pt x="375" y="262"/>
                  </a:lnTo>
                  <a:lnTo>
                    <a:pt x="375" y="261"/>
                  </a:lnTo>
                  <a:lnTo>
                    <a:pt x="375" y="260"/>
                  </a:lnTo>
                  <a:lnTo>
                    <a:pt x="376" y="260"/>
                  </a:lnTo>
                  <a:lnTo>
                    <a:pt x="375" y="260"/>
                  </a:lnTo>
                  <a:lnTo>
                    <a:pt x="376" y="260"/>
                  </a:lnTo>
                  <a:lnTo>
                    <a:pt x="376" y="258"/>
                  </a:lnTo>
                  <a:lnTo>
                    <a:pt x="375" y="258"/>
                  </a:lnTo>
                  <a:lnTo>
                    <a:pt x="375" y="257"/>
                  </a:lnTo>
                  <a:lnTo>
                    <a:pt x="376" y="257"/>
                  </a:lnTo>
                  <a:lnTo>
                    <a:pt x="375" y="257"/>
                  </a:lnTo>
                  <a:lnTo>
                    <a:pt x="375" y="256"/>
                  </a:lnTo>
                  <a:lnTo>
                    <a:pt x="375" y="255"/>
                  </a:lnTo>
                  <a:lnTo>
                    <a:pt x="374" y="254"/>
                  </a:lnTo>
                  <a:lnTo>
                    <a:pt x="374" y="250"/>
                  </a:lnTo>
                  <a:lnTo>
                    <a:pt x="374" y="251"/>
                  </a:lnTo>
                  <a:lnTo>
                    <a:pt x="374" y="250"/>
                  </a:lnTo>
                  <a:lnTo>
                    <a:pt x="373" y="250"/>
                  </a:lnTo>
                  <a:lnTo>
                    <a:pt x="373" y="249"/>
                  </a:lnTo>
                  <a:lnTo>
                    <a:pt x="373" y="247"/>
                  </a:lnTo>
                  <a:lnTo>
                    <a:pt x="373" y="246"/>
                  </a:lnTo>
                  <a:lnTo>
                    <a:pt x="373" y="245"/>
                  </a:lnTo>
                  <a:lnTo>
                    <a:pt x="373" y="244"/>
                  </a:lnTo>
                  <a:lnTo>
                    <a:pt x="373" y="242"/>
                  </a:lnTo>
                  <a:lnTo>
                    <a:pt x="373" y="241"/>
                  </a:lnTo>
                  <a:lnTo>
                    <a:pt x="373" y="240"/>
                  </a:lnTo>
                  <a:lnTo>
                    <a:pt x="372" y="239"/>
                  </a:lnTo>
                  <a:lnTo>
                    <a:pt x="372" y="238"/>
                  </a:lnTo>
                  <a:lnTo>
                    <a:pt x="372" y="235"/>
                  </a:lnTo>
                  <a:lnTo>
                    <a:pt x="370" y="235"/>
                  </a:lnTo>
                  <a:lnTo>
                    <a:pt x="372" y="235"/>
                  </a:lnTo>
                  <a:lnTo>
                    <a:pt x="372" y="234"/>
                  </a:lnTo>
                  <a:lnTo>
                    <a:pt x="372" y="233"/>
                  </a:lnTo>
                  <a:lnTo>
                    <a:pt x="372" y="232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3" y="230"/>
                  </a:lnTo>
                  <a:lnTo>
                    <a:pt x="373" y="231"/>
                  </a:lnTo>
                  <a:lnTo>
                    <a:pt x="374" y="231"/>
                  </a:lnTo>
                  <a:lnTo>
                    <a:pt x="375" y="231"/>
                  </a:lnTo>
                  <a:lnTo>
                    <a:pt x="375" y="230"/>
                  </a:lnTo>
                  <a:lnTo>
                    <a:pt x="376" y="230"/>
                  </a:lnTo>
                  <a:lnTo>
                    <a:pt x="376" y="229"/>
                  </a:lnTo>
                  <a:lnTo>
                    <a:pt x="376" y="228"/>
                  </a:lnTo>
                  <a:lnTo>
                    <a:pt x="376" y="226"/>
                  </a:lnTo>
                  <a:lnTo>
                    <a:pt x="376" y="224"/>
                  </a:lnTo>
                  <a:lnTo>
                    <a:pt x="376" y="226"/>
                  </a:lnTo>
                  <a:lnTo>
                    <a:pt x="376" y="224"/>
                  </a:lnTo>
                  <a:lnTo>
                    <a:pt x="376" y="223"/>
                  </a:lnTo>
                  <a:lnTo>
                    <a:pt x="377" y="223"/>
                  </a:lnTo>
                  <a:lnTo>
                    <a:pt x="377" y="224"/>
                  </a:lnTo>
                  <a:lnTo>
                    <a:pt x="378" y="224"/>
                  </a:lnTo>
                  <a:lnTo>
                    <a:pt x="378" y="223"/>
                  </a:lnTo>
                  <a:lnTo>
                    <a:pt x="378" y="222"/>
                  </a:lnTo>
                  <a:lnTo>
                    <a:pt x="378" y="220"/>
                  </a:lnTo>
                  <a:lnTo>
                    <a:pt x="379" y="220"/>
                  </a:lnTo>
                  <a:lnTo>
                    <a:pt x="379" y="219"/>
                  </a:lnTo>
                  <a:lnTo>
                    <a:pt x="379" y="218"/>
                  </a:lnTo>
                  <a:lnTo>
                    <a:pt x="379" y="217"/>
                  </a:lnTo>
                  <a:lnTo>
                    <a:pt x="379" y="216"/>
                  </a:lnTo>
                  <a:lnTo>
                    <a:pt x="379" y="215"/>
                  </a:lnTo>
                  <a:lnTo>
                    <a:pt x="381" y="214"/>
                  </a:lnTo>
                  <a:lnTo>
                    <a:pt x="382" y="212"/>
                  </a:lnTo>
                  <a:lnTo>
                    <a:pt x="382" y="211"/>
                  </a:lnTo>
                  <a:lnTo>
                    <a:pt x="382" y="210"/>
                  </a:lnTo>
                  <a:lnTo>
                    <a:pt x="384" y="209"/>
                  </a:lnTo>
                  <a:lnTo>
                    <a:pt x="384" y="208"/>
                  </a:lnTo>
                  <a:lnTo>
                    <a:pt x="384" y="207"/>
                  </a:lnTo>
                  <a:lnTo>
                    <a:pt x="385" y="207"/>
                  </a:lnTo>
                  <a:lnTo>
                    <a:pt x="385" y="205"/>
                  </a:lnTo>
                  <a:lnTo>
                    <a:pt x="386" y="204"/>
                  </a:lnTo>
                  <a:lnTo>
                    <a:pt x="386" y="203"/>
                  </a:lnTo>
                  <a:lnTo>
                    <a:pt x="387" y="201"/>
                  </a:lnTo>
                  <a:lnTo>
                    <a:pt x="387" y="200"/>
                  </a:lnTo>
                  <a:lnTo>
                    <a:pt x="387" y="199"/>
                  </a:lnTo>
                  <a:lnTo>
                    <a:pt x="388" y="198"/>
                  </a:lnTo>
                  <a:lnTo>
                    <a:pt x="388" y="197"/>
                  </a:lnTo>
                  <a:lnTo>
                    <a:pt x="388" y="196"/>
                  </a:lnTo>
                  <a:lnTo>
                    <a:pt x="388" y="195"/>
                  </a:lnTo>
                  <a:lnTo>
                    <a:pt x="388" y="194"/>
                  </a:lnTo>
                  <a:lnTo>
                    <a:pt x="388" y="193"/>
                  </a:lnTo>
                  <a:lnTo>
                    <a:pt x="388" y="191"/>
                  </a:lnTo>
                  <a:lnTo>
                    <a:pt x="389" y="191"/>
                  </a:lnTo>
                  <a:lnTo>
                    <a:pt x="389" y="189"/>
                  </a:lnTo>
                  <a:lnTo>
                    <a:pt x="389" y="188"/>
                  </a:lnTo>
                  <a:lnTo>
                    <a:pt x="390" y="187"/>
                  </a:lnTo>
                  <a:lnTo>
                    <a:pt x="390" y="186"/>
                  </a:lnTo>
                  <a:lnTo>
                    <a:pt x="391" y="186"/>
                  </a:lnTo>
                  <a:lnTo>
                    <a:pt x="391" y="185"/>
                  </a:lnTo>
                  <a:lnTo>
                    <a:pt x="391" y="184"/>
                  </a:lnTo>
                  <a:lnTo>
                    <a:pt x="392" y="184"/>
                  </a:lnTo>
                  <a:lnTo>
                    <a:pt x="391" y="184"/>
                  </a:lnTo>
                  <a:lnTo>
                    <a:pt x="391" y="183"/>
                  </a:lnTo>
                  <a:lnTo>
                    <a:pt x="391" y="182"/>
                  </a:lnTo>
                  <a:lnTo>
                    <a:pt x="391" y="181"/>
                  </a:lnTo>
                  <a:lnTo>
                    <a:pt x="391" y="180"/>
                  </a:lnTo>
                  <a:lnTo>
                    <a:pt x="390" y="180"/>
                  </a:lnTo>
                  <a:lnTo>
                    <a:pt x="391" y="178"/>
                  </a:lnTo>
                  <a:lnTo>
                    <a:pt x="392" y="178"/>
                  </a:lnTo>
                  <a:lnTo>
                    <a:pt x="392" y="177"/>
                  </a:lnTo>
                  <a:lnTo>
                    <a:pt x="392" y="175"/>
                  </a:lnTo>
                  <a:lnTo>
                    <a:pt x="392" y="174"/>
                  </a:lnTo>
                  <a:lnTo>
                    <a:pt x="393" y="174"/>
                  </a:lnTo>
                  <a:lnTo>
                    <a:pt x="393" y="173"/>
                  </a:lnTo>
                  <a:lnTo>
                    <a:pt x="393" y="172"/>
                  </a:lnTo>
                  <a:lnTo>
                    <a:pt x="393" y="171"/>
                  </a:lnTo>
                  <a:lnTo>
                    <a:pt x="393" y="170"/>
                  </a:lnTo>
                  <a:lnTo>
                    <a:pt x="393" y="169"/>
                  </a:lnTo>
                  <a:lnTo>
                    <a:pt x="392" y="167"/>
                  </a:lnTo>
                  <a:lnTo>
                    <a:pt x="392" y="166"/>
                  </a:lnTo>
                  <a:lnTo>
                    <a:pt x="393" y="165"/>
                  </a:lnTo>
                  <a:lnTo>
                    <a:pt x="392" y="165"/>
                  </a:lnTo>
                  <a:lnTo>
                    <a:pt x="392" y="164"/>
                  </a:lnTo>
                  <a:lnTo>
                    <a:pt x="393" y="164"/>
                  </a:lnTo>
                  <a:lnTo>
                    <a:pt x="392" y="163"/>
                  </a:lnTo>
                  <a:lnTo>
                    <a:pt x="393" y="163"/>
                  </a:lnTo>
                  <a:lnTo>
                    <a:pt x="392" y="160"/>
                  </a:lnTo>
                  <a:lnTo>
                    <a:pt x="392" y="159"/>
                  </a:lnTo>
                  <a:lnTo>
                    <a:pt x="392" y="158"/>
                  </a:lnTo>
                  <a:lnTo>
                    <a:pt x="391" y="155"/>
                  </a:lnTo>
                  <a:lnTo>
                    <a:pt x="391" y="154"/>
                  </a:lnTo>
                  <a:lnTo>
                    <a:pt x="391" y="153"/>
                  </a:lnTo>
                  <a:lnTo>
                    <a:pt x="391" y="152"/>
                  </a:lnTo>
                  <a:lnTo>
                    <a:pt x="391" y="151"/>
                  </a:lnTo>
                  <a:lnTo>
                    <a:pt x="391" y="150"/>
                  </a:lnTo>
                  <a:lnTo>
                    <a:pt x="391" y="149"/>
                  </a:lnTo>
                  <a:lnTo>
                    <a:pt x="391" y="148"/>
                  </a:lnTo>
                  <a:lnTo>
                    <a:pt x="391" y="147"/>
                  </a:lnTo>
                  <a:lnTo>
                    <a:pt x="391" y="144"/>
                  </a:lnTo>
                  <a:lnTo>
                    <a:pt x="391" y="143"/>
                  </a:lnTo>
                  <a:lnTo>
                    <a:pt x="392" y="143"/>
                  </a:lnTo>
                  <a:lnTo>
                    <a:pt x="392" y="144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3"/>
                  </a:lnTo>
                  <a:lnTo>
                    <a:pt x="395" y="142"/>
                  </a:lnTo>
                  <a:lnTo>
                    <a:pt x="395" y="141"/>
                  </a:lnTo>
                  <a:lnTo>
                    <a:pt x="393" y="141"/>
                  </a:lnTo>
                  <a:lnTo>
                    <a:pt x="395" y="140"/>
                  </a:lnTo>
                  <a:lnTo>
                    <a:pt x="395" y="141"/>
                  </a:lnTo>
                  <a:lnTo>
                    <a:pt x="395" y="140"/>
                  </a:lnTo>
                  <a:lnTo>
                    <a:pt x="397" y="140"/>
                  </a:lnTo>
                  <a:lnTo>
                    <a:pt x="397" y="139"/>
                  </a:lnTo>
                  <a:lnTo>
                    <a:pt x="395" y="139"/>
                  </a:lnTo>
                  <a:lnTo>
                    <a:pt x="395" y="138"/>
                  </a:lnTo>
                  <a:lnTo>
                    <a:pt x="395" y="137"/>
                  </a:lnTo>
                  <a:lnTo>
                    <a:pt x="397" y="137"/>
                  </a:lnTo>
                  <a:lnTo>
                    <a:pt x="395" y="137"/>
                  </a:lnTo>
                  <a:lnTo>
                    <a:pt x="395" y="136"/>
                  </a:lnTo>
                  <a:lnTo>
                    <a:pt x="395" y="135"/>
                  </a:lnTo>
                  <a:lnTo>
                    <a:pt x="395" y="134"/>
                  </a:lnTo>
                  <a:lnTo>
                    <a:pt x="395" y="132"/>
                  </a:lnTo>
                  <a:lnTo>
                    <a:pt x="393" y="132"/>
                  </a:lnTo>
                  <a:lnTo>
                    <a:pt x="393" y="131"/>
                  </a:lnTo>
                  <a:lnTo>
                    <a:pt x="393" y="129"/>
                  </a:lnTo>
                  <a:lnTo>
                    <a:pt x="393" y="128"/>
                  </a:lnTo>
                  <a:lnTo>
                    <a:pt x="392" y="128"/>
                  </a:lnTo>
                  <a:lnTo>
                    <a:pt x="393" y="128"/>
                  </a:lnTo>
                  <a:lnTo>
                    <a:pt x="393" y="127"/>
                  </a:lnTo>
                  <a:lnTo>
                    <a:pt x="395" y="127"/>
                  </a:lnTo>
                  <a:lnTo>
                    <a:pt x="395" y="126"/>
                  </a:lnTo>
                  <a:lnTo>
                    <a:pt x="395" y="125"/>
                  </a:lnTo>
                  <a:lnTo>
                    <a:pt x="397" y="125"/>
                  </a:lnTo>
                  <a:lnTo>
                    <a:pt x="395" y="125"/>
                  </a:lnTo>
                  <a:lnTo>
                    <a:pt x="395" y="124"/>
                  </a:lnTo>
                  <a:lnTo>
                    <a:pt x="397" y="124"/>
                  </a:lnTo>
                  <a:lnTo>
                    <a:pt x="397" y="123"/>
                  </a:lnTo>
                  <a:lnTo>
                    <a:pt x="398" y="121"/>
                  </a:lnTo>
                  <a:lnTo>
                    <a:pt x="397" y="121"/>
                  </a:lnTo>
                  <a:lnTo>
                    <a:pt x="398" y="120"/>
                  </a:lnTo>
                  <a:lnTo>
                    <a:pt x="398" y="119"/>
                  </a:lnTo>
                  <a:lnTo>
                    <a:pt x="398" y="118"/>
                  </a:lnTo>
                  <a:lnTo>
                    <a:pt x="398" y="117"/>
                  </a:lnTo>
                  <a:lnTo>
                    <a:pt x="398" y="116"/>
                  </a:lnTo>
                  <a:lnTo>
                    <a:pt x="399" y="114"/>
                  </a:lnTo>
                  <a:lnTo>
                    <a:pt x="399" y="113"/>
                  </a:lnTo>
                  <a:lnTo>
                    <a:pt x="400" y="113"/>
                  </a:lnTo>
                  <a:lnTo>
                    <a:pt x="400" y="112"/>
                  </a:lnTo>
                  <a:lnTo>
                    <a:pt x="400" y="111"/>
                  </a:lnTo>
                  <a:lnTo>
                    <a:pt x="400" y="109"/>
                  </a:lnTo>
                  <a:lnTo>
                    <a:pt x="399" y="108"/>
                  </a:lnTo>
                  <a:lnTo>
                    <a:pt x="400" y="108"/>
                  </a:lnTo>
                  <a:lnTo>
                    <a:pt x="399" y="108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6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1" y="102"/>
                  </a:lnTo>
                  <a:lnTo>
                    <a:pt x="402" y="102"/>
                  </a:lnTo>
                  <a:lnTo>
                    <a:pt x="402" y="101"/>
                  </a:lnTo>
                  <a:lnTo>
                    <a:pt x="402" y="98"/>
                  </a:lnTo>
                  <a:lnTo>
                    <a:pt x="402" y="97"/>
                  </a:lnTo>
                  <a:lnTo>
                    <a:pt x="402" y="96"/>
                  </a:lnTo>
                  <a:lnTo>
                    <a:pt x="402" y="95"/>
                  </a:lnTo>
                  <a:lnTo>
                    <a:pt x="402" y="94"/>
                  </a:lnTo>
                  <a:lnTo>
                    <a:pt x="402" y="93"/>
                  </a:lnTo>
                  <a:lnTo>
                    <a:pt x="402" y="92"/>
                  </a:lnTo>
                  <a:lnTo>
                    <a:pt x="401" y="92"/>
                  </a:lnTo>
                  <a:lnTo>
                    <a:pt x="402" y="92"/>
                  </a:lnTo>
                  <a:lnTo>
                    <a:pt x="402" y="91"/>
                  </a:lnTo>
                  <a:lnTo>
                    <a:pt x="402" y="90"/>
                  </a:lnTo>
                  <a:lnTo>
                    <a:pt x="402" y="89"/>
                  </a:lnTo>
                  <a:lnTo>
                    <a:pt x="403" y="89"/>
                  </a:lnTo>
                  <a:lnTo>
                    <a:pt x="403" y="87"/>
                  </a:lnTo>
                  <a:lnTo>
                    <a:pt x="404" y="87"/>
                  </a:lnTo>
                  <a:lnTo>
                    <a:pt x="404" y="86"/>
                  </a:lnTo>
                  <a:lnTo>
                    <a:pt x="404" y="84"/>
                  </a:lnTo>
                  <a:lnTo>
                    <a:pt x="404" y="83"/>
                  </a:lnTo>
                  <a:lnTo>
                    <a:pt x="403" y="83"/>
                  </a:lnTo>
                  <a:lnTo>
                    <a:pt x="404" y="83"/>
                  </a:lnTo>
                  <a:lnTo>
                    <a:pt x="404" y="82"/>
                  </a:lnTo>
                  <a:lnTo>
                    <a:pt x="403" y="82"/>
                  </a:lnTo>
                  <a:lnTo>
                    <a:pt x="403" y="81"/>
                  </a:lnTo>
                  <a:lnTo>
                    <a:pt x="403" y="80"/>
                  </a:lnTo>
                  <a:lnTo>
                    <a:pt x="403" y="79"/>
                  </a:lnTo>
                  <a:lnTo>
                    <a:pt x="403" y="78"/>
                  </a:lnTo>
                  <a:lnTo>
                    <a:pt x="403" y="77"/>
                  </a:lnTo>
                  <a:lnTo>
                    <a:pt x="403" y="75"/>
                  </a:lnTo>
                  <a:lnTo>
                    <a:pt x="403" y="74"/>
                  </a:lnTo>
                  <a:lnTo>
                    <a:pt x="403" y="73"/>
                  </a:lnTo>
                  <a:lnTo>
                    <a:pt x="403" y="72"/>
                  </a:lnTo>
                  <a:lnTo>
                    <a:pt x="403" y="71"/>
                  </a:lnTo>
                  <a:lnTo>
                    <a:pt x="403" y="69"/>
                  </a:lnTo>
                  <a:lnTo>
                    <a:pt x="403" y="68"/>
                  </a:lnTo>
                  <a:lnTo>
                    <a:pt x="404" y="68"/>
                  </a:lnTo>
                  <a:lnTo>
                    <a:pt x="404" y="67"/>
                  </a:lnTo>
                  <a:lnTo>
                    <a:pt x="404" y="66"/>
                  </a:lnTo>
                  <a:lnTo>
                    <a:pt x="403" y="66"/>
                  </a:lnTo>
                  <a:lnTo>
                    <a:pt x="402" y="66"/>
                  </a:lnTo>
                  <a:lnTo>
                    <a:pt x="402" y="64"/>
                  </a:lnTo>
                  <a:lnTo>
                    <a:pt x="403" y="64"/>
                  </a:lnTo>
                  <a:lnTo>
                    <a:pt x="402" y="64"/>
                  </a:lnTo>
                  <a:lnTo>
                    <a:pt x="403" y="63"/>
                  </a:lnTo>
                  <a:lnTo>
                    <a:pt x="403" y="62"/>
                  </a:lnTo>
                  <a:lnTo>
                    <a:pt x="403" y="61"/>
                  </a:lnTo>
                  <a:lnTo>
                    <a:pt x="403" y="60"/>
                  </a:lnTo>
                  <a:lnTo>
                    <a:pt x="403" y="61"/>
                  </a:lnTo>
                  <a:lnTo>
                    <a:pt x="404" y="61"/>
                  </a:lnTo>
                  <a:lnTo>
                    <a:pt x="406" y="61"/>
                  </a:lnTo>
                  <a:lnTo>
                    <a:pt x="406" y="60"/>
                  </a:lnTo>
                  <a:lnTo>
                    <a:pt x="406" y="59"/>
                  </a:lnTo>
                  <a:lnTo>
                    <a:pt x="406" y="58"/>
                  </a:lnTo>
                  <a:lnTo>
                    <a:pt x="406" y="57"/>
                  </a:lnTo>
                  <a:lnTo>
                    <a:pt x="406" y="56"/>
                  </a:lnTo>
                  <a:lnTo>
                    <a:pt x="407" y="54"/>
                  </a:lnTo>
                  <a:lnTo>
                    <a:pt x="407" y="52"/>
                  </a:lnTo>
                  <a:lnTo>
                    <a:pt x="407" y="51"/>
                  </a:lnTo>
                  <a:lnTo>
                    <a:pt x="407" y="50"/>
                  </a:lnTo>
                  <a:lnTo>
                    <a:pt x="407" y="49"/>
                  </a:lnTo>
                  <a:lnTo>
                    <a:pt x="407" y="48"/>
                  </a:lnTo>
                  <a:lnTo>
                    <a:pt x="407" y="47"/>
                  </a:lnTo>
                  <a:lnTo>
                    <a:pt x="408" y="47"/>
                  </a:lnTo>
                  <a:lnTo>
                    <a:pt x="407" y="46"/>
                  </a:lnTo>
                  <a:lnTo>
                    <a:pt x="408" y="46"/>
                  </a:lnTo>
                  <a:lnTo>
                    <a:pt x="407" y="46"/>
                  </a:lnTo>
                  <a:lnTo>
                    <a:pt x="407" y="45"/>
                  </a:lnTo>
                  <a:lnTo>
                    <a:pt x="408" y="45"/>
                  </a:lnTo>
                  <a:lnTo>
                    <a:pt x="408" y="44"/>
                  </a:lnTo>
                  <a:lnTo>
                    <a:pt x="408" y="43"/>
                  </a:lnTo>
                  <a:lnTo>
                    <a:pt x="408" y="41"/>
                  </a:lnTo>
                  <a:lnTo>
                    <a:pt x="408" y="40"/>
                  </a:lnTo>
                  <a:lnTo>
                    <a:pt x="408" y="38"/>
                  </a:lnTo>
                  <a:lnTo>
                    <a:pt x="407" y="38"/>
                  </a:lnTo>
                  <a:lnTo>
                    <a:pt x="407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7" y="36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7" y="33"/>
                  </a:lnTo>
                  <a:lnTo>
                    <a:pt x="407" y="32"/>
                  </a:lnTo>
                  <a:lnTo>
                    <a:pt x="407" y="31"/>
                  </a:lnTo>
                  <a:lnTo>
                    <a:pt x="408" y="31"/>
                  </a:lnTo>
                  <a:lnTo>
                    <a:pt x="408" y="29"/>
                  </a:lnTo>
                  <a:lnTo>
                    <a:pt x="407" y="29"/>
                  </a:lnTo>
                  <a:lnTo>
                    <a:pt x="408" y="29"/>
                  </a:lnTo>
                  <a:lnTo>
                    <a:pt x="407" y="28"/>
                  </a:lnTo>
                  <a:lnTo>
                    <a:pt x="408" y="28"/>
                  </a:lnTo>
                  <a:lnTo>
                    <a:pt x="408" y="27"/>
                  </a:lnTo>
                  <a:lnTo>
                    <a:pt x="408" y="26"/>
                  </a:lnTo>
                  <a:lnTo>
                    <a:pt x="407" y="25"/>
                  </a:lnTo>
                  <a:lnTo>
                    <a:pt x="407" y="23"/>
                  </a:lnTo>
                  <a:lnTo>
                    <a:pt x="407" y="22"/>
                  </a:lnTo>
                  <a:lnTo>
                    <a:pt x="407" y="21"/>
                  </a:lnTo>
                  <a:lnTo>
                    <a:pt x="407" y="20"/>
                  </a:lnTo>
                  <a:lnTo>
                    <a:pt x="406" y="20"/>
                  </a:lnTo>
                  <a:lnTo>
                    <a:pt x="406" y="18"/>
                  </a:lnTo>
                  <a:lnTo>
                    <a:pt x="406" y="17"/>
                  </a:lnTo>
                  <a:lnTo>
                    <a:pt x="406" y="16"/>
                  </a:lnTo>
                  <a:lnTo>
                    <a:pt x="406" y="15"/>
                  </a:lnTo>
                  <a:lnTo>
                    <a:pt x="406" y="14"/>
                  </a:lnTo>
                  <a:lnTo>
                    <a:pt x="406" y="13"/>
                  </a:lnTo>
                  <a:lnTo>
                    <a:pt x="406" y="12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4" y="10"/>
                  </a:lnTo>
                  <a:lnTo>
                    <a:pt x="406" y="7"/>
                  </a:lnTo>
                  <a:lnTo>
                    <a:pt x="407" y="7"/>
                  </a:lnTo>
                  <a:lnTo>
                    <a:pt x="408" y="7"/>
                  </a:lnTo>
                  <a:lnTo>
                    <a:pt x="409" y="7"/>
                  </a:lnTo>
                  <a:lnTo>
                    <a:pt x="409" y="6"/>
                  </a:lnTo>
                  <a:lnTo>
                    <a:pt x="410" y="6"/>
                  </a:lnTo>
                  <a:lnTo>
                    <a:pt x="410" y="5"/>
                  </a:lnTo>
                  <a:lnTo>
                    <a:pt x="412" y="4"/>
                  </a:lnTo>
                  <a:lnTo>
                    <a:pt x="410" y="3"/>
                  </a:lnTo>
                  <a:lnTo>
                    <a:pt x="410" y="2"/>
                  </a:lnTo>
                  <a:lnTo>
                    <a:pt x="410" y="1"/>
                  </a:lnTo>
                  <a:lnTo>
                    <a:pt x="412" y="1"/>
                  </a:lnTo>
                  <a:lnTo>
                    <a:pt x="413" y="1"/>
                  </a:lnTo>
                  <a:lnTo>
                    <a:pt x="414" y="0"/>
                  </a:lnTo>
                  <a:close/>
                  <a:moveTo>
                    <a:pt x="423" y="496"/>
                  </a:moveTo>
                  <a:lnTo>
                    <a:pt x="423" y="497"/>
                  </a:lnTo>
                  <a:lnTo>
                    <a:pt x="422" y="497"/>
                  </a:lnTo>
                  <a:lnTo>
                    <a:pt x="420" y="496"/>
                  </a:lnTo>
                  <a:lnTo>
                    <a:pt x="421" y="496"/>
                  </a:lnTo>
                  <a:lnTo>
                    <a:pt x="421" y="497"/>
                  </a:lnTo>
                  <a:lnTo>
                    <a:pt x="422" y="497"/>
                  </a:lnTo>
                  <a:lnTo>
                    <a:pt x="422" y="498"/>
                  </a:lnTo>
                  <a:lnTo>
                    <a:pt x="421" y="498"/>
                  </a:lnTo>
                  <a:lnTo>
                    <a:pt x="419" y="498"/>
                  </a:lnTo>
                  <a:lnTo>
                    <a:pt x="418" y="498"/>
                  </a:lnTo>
                  <a:lnTo>
                    <a:pt x="416" y="498"/>
                  </a:lnTo>
                  <a:lnTo>
                    <a:pt x="414" y="497"/>
                  </a:lnTo>
                  <a:lnTo>
                    <a:pt x="413" y="497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3"/>
                  </a:lnTo>
                  <a:lnTo>
                    <a:pt x="413" y="494"/>
                  </a:lnTo>
                  <a:lnTo>
                    <a:pt x="413" y="496"/>
                  </a:lnTo>
                  <a:lnTo>
                    <a:pt x="412" y="494"/>
                  </a:lnTo>
                  <a:lnTo>
                    <a:pt x="412" y="493"/>
                  </a:lnTo>
                  <a:lnTo>
                    <a:pt x="412" y="494"/>
                  </a:lnTo>
                  <a:lnTo>
                    <a:pt x="412" y="496"/>
                  </a:lnTo>
                  <a:lnTo>
                    <a:pt x="412" y="494"/>
                  </a:lnTo>
                  <a:lnTo>
                    <a:pt x="412" y="496"/>
                  </a:lnTo>
                  <a:lnTo>
                    <a:pt x="410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3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7"/>
                  </a:lnTo>
                  <a:lnTo>
                    <a:pt x="408" y="497"/>
                  </a:lnTo>
                  <a:lnTo>
                    <a:pt x="408" y="496"/>
                  </a:lnTo>
                  <a:lnTo>
                    <a:pt x="408" y="497"/>
                  </a:lnTo>
                  <a:lnTo>
                    <a:pt x="407" y="497"/>
                  </a:lnTo>
                  <a:lnTo>
                    <a:pt x="406" y="497"/>
                  </a:lnTo>
                  <a:lnTo>
                    <a:pt x="406" y="496"/>
                  </a:lnTo>
                  <a:lnTo>
                    <a:pt x="406" y="494"/>
                  </a:lnTo>
                  <a:lnTo>
                    <a:pt x="407" y="494"/>
                  </a:lnTo>
                  <a:lnTo>
                    <a:pt x="407" y="493"/>
                  </a:lnTo>
                  <a:lnTo>
                    <a:pt x="407" y="494"/>
                  </a:lnTo>
                  <a:lnTo>
                    <a:pt x="406" y="494"/>
                  </a:lnTo>
                  <a:lnTo>
                    <a:pt x="406" y="496"/>
                  </a:lnTo>
                  <a:lnTo>
                    <a:pt x="406" y="497"/>
                  </a:lnTo>
                  <a:lnTo>
                    <a:pt x="404" y="497"/>
                  </a:lnTo>
                  <a:lnTo>
                    <a:pt x="404" y="496"/>
                  </a:lnTo>
                  <a:lnTo>
                    <a:pt x="403" y="496"/>
                  </a:lnTo>
                  <a:lnTo>
                    <a:pt x="402" y="496"/>
                  </a:lnTo>
                  <a:lnTo>
                    <a:pt x="401" y="496"/>
                  </a:lnTo>
                  <a:lnTo>
                    <a:pt x="401" y="497"/>
                  </a:lnTo>
                  <a:lnTo>
                    <a:pt x="401" y="496"/>
                  </a:lnTo>
                  <a:lnTo>
                    <a:pt x="400" y="496"/>
                  </a:lnTo>
                  <a:lnTo>
                    <a:pt x="401" y="496"/>
                  </a:lnTo>
                  <a:lnTo>
                    <a:pt x="402" y="494"/>
                  </a:lnTo>
                  <a:lnTo>
                    <a:pt x="403" y="494"/>
                  </a:lnTo>
                  <a:lnTo>
                    <a:pt x="404" y="493"/>
                  </a:lnTo>
                  <a:lnTo>
                    <a:pt x="403" y="492"/>
                  </a:lnTo>
                  <a:lnTo>
                    <a:pt x="402" y="493"/>
                  </a:lnTo>
                  <a:lnTo>
                    <a:pt x="403" y="493"/>
                  </a:lnTo>
                  <a:lnTo>
                    <a:pt x="402" y="494"/>
                  </a:lnTo>
                  <a:lnTo>
                    <a:pt x="401" y="494"/>
                  </a:lnTo>
                  <a:lnTo>
                    <a:pt x="400" y="494"/>
                  </a:lnTo>
                  <a:lnTo>
                    <a:pt x="401" y="493"/>
                  </a:lnTo>
                  <a:lnTo>
                    <a:pt x="400" y="493"/>
                  </a:lnTo>
                  <a:lnTo>
                    <a:pt x="399" y="493"/>
                  </a:lnTo>
                  <a:lnTo>
                    <a:pt x="400" y="494"/>
                  </a:lnTo>
                  <a:lnTo>
                    <a:pt x="399" y="494"/>
                  </a:lnTo>
                  <a:lnTo>
                    <a:pt x="399" y="496"/>
                  </a:lnTo>
                  <a:lnTo>
                    <a:pt x="399" y="494"/>
                  </a:lnTo>
                  <a:lnTo>
                    <a:pt x="399" y="493"/>
                  </a:lnTo>
                  <a:lnTo>
                    <a:pt x="399" y="492"/>
                  </a:lnTo>
                  <a:lnTo>
                    <a:pt x="398" y="492"/>
                  </a:lnTo>
                  <a:lnTo>
                    <a:pt x="399" y="492"/>
                  </a:lnTo>
                  <a:lnTo>
                    <a:pt x="399" y="493"/>
                  </a:lnTo>
                  <a:lnTo>
                    <a:pt x="398" y="493"/>
                  </a:lnTo>
                  <a:lnTo>
                    <a:pt x="398" y="494"/>
                  </a:lnTo>
                  <a:lnTo>
                    <a:pt x="397" y="494"/>
                  </a:lnTo>
                  <a:lnTo>
                    <a:pt x="397" y="493"/>
                  </a:lnTo>
                  <a:lnTo>
                    <a:pt x="395" y="493"/>
                  </a:lnTo>
                  <a:lnTo>
                    <a:pt x="397" y="493"/>
                  </a:lnTo>
                  <a:lnTo>
                    <a:pt x="397" y="492"/>
                  </a:lnTo>
                  <a:lnTo>
                    <a:pt x="397" y="491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1"/>
                  </a:lnTo>
                  <a:lnTo>
                    <a:pt x="393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3" y="493"/>
                  </a:lnTo>
                  <a:lnTo>
                    <a:pt x="392" y="493"/>
                  </a:lnTo>
                  <a:lnTo>
                    <a:pt x="393" y="492"/>
                  </a:lnTo>
                  <a:lnTo>
                    <a:pt x="392" y="492"/>
                  </a:lnTo>
                  <a:lnTo>
                    <a:pt x="392" y="493"/>
                  </a:lnTo>
                  <a:lnTo>
                    <a:pt x="392" y="492"/>
                  </a:lnTo>
                  <a:lnTo>
                    <a:pt x="391" y="493"/>
                  </a:lnTo>
                  <a:lnTo>
                    <a:pt x="391" y="492"/>
                  </a:lnTo>
                  <a:lnTo>
                    <a:pt x="390" y="492"/>
                  </a:lnTo>
                  <a:lnTo>
                    <a:pt x="391" y="492"/>
                  </a:lnTo>
                  <a:lnTo>
                    <a:pt x="390" y="492"/>
                  </a:lnTo>
                  <a:lnTo>
                    <a:pt x="390" y="493"/>
                  </a:lnTo>
                  <a:lnTo>
                    <a:pt x="389" y="493"/>
                  </a:lnTo>
                  <a:lnTo>
                    <a:pt x="388" y="492"/>
                  </a:lnTo>
                  <a:lnTo>
                    <a:pt x="389" y="492"/>
                  </a:lnTo>
                  <a:lnTo>
                    <a:pt x="389" y="491"/>
                  </a:lnTo>
                  <a:lnTo>
                    <a:pt x="388" y="492"/>
                  </a:lnTo>
                  <a:lnTo>
                    <a:pt x="388" y="491"/>
                  </a:lnTo>
                  <a:lnTo>
                    <a:pt x="389" y="491"/>
                  </a:lnTo>
                  <a:lnTo>
                    <a:pt x="388" y="490"/>
                  </a:lnTo>
                  <a:lnTo>
                    <a:pt x="389" y="490"/>
                  </a:lnTo>
                  <a:lnTo>
                    <a:pt x="389" y="491"/>
                  </a:lnTo>
                  <a:lnTo>
                    <a:pt x="390" y="491"/>
                  </a:lnTo>
                  <a:lnTo>
                    <a:pt x="391" y="492"/>
                  </a:lnTo>
                  <a:lnTo>
                    <a:pt x="391" y="491"/>
                  </a:lnTo>
                  <a:lnTo>
                    <a:pt x="390" y="491"/>
                  </a:lnTo>
                  <a:lnTo>
                    <a:pt x="391" y="491"/>
                  </a:lnTo>
                  <a:lnTo>
                    <a:pt x="392" y="491"/>
                  </a:lnTo>
                  <a:lnTo>
                    <a:pt x="391" y="491"/>
                  </a:lnTo>
                  <a:lnTo>
                    <a:pt x="391" y="490"/>
                  </a:lnTo>
                  <a:lnTo>
                    <a:pt x="390" y="490"/>
                  </a:lnTo>
                  <a:lnTo>
                    <a:pt x="390" y="489"/>
                  </a:lnTo>
                  <a:lnTo>
                    <a:pt x="391" y="489"/>
                  </a:lnTo>
                  <a:lnTo>
                    <a:pt x="391" y="490"/>
                  </a:lnTo>
                  <a:lnTo>
                    <a:pt x="392" y="491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2" y="489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2" y="489"/>
                  </a:lnTo>
                  <a:lnTo>
                    <a:pt x="393" y="489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5" y="489"/>
                  </a:lnTo>
                  <a:lnTo>
                    <a:pt x="393" y="489"/>
                  </a:lnTo>
                  <a:lnTo>
                    <a:pt x="395" y="489"/>
                  </a:lnTo>
                  <a:lnTo>
                    <a:pt x="397" y="489"/>
                  </a:lnTo>
                  <a:lnTo>
                    <a:pt x="398" y="490"/>
                  </a:lnTo>
                  <a:lnTo>
                    <a:pt x="398" y="491"/>
                  </a:lnTo>
                  <a:lnTo>
                    <a:pt x="398" y="490"/>
                  </a:lnTo>
                  <a:lnTo>
                    <a:pt x="399" y="490"/>
                  </a:lnTo>
                  <a:lnTo>
                    <a:pt x="399" y="489"/>
                  </a:lnTo>
                  <a:lnTo>
                    <a:pt x="400" y="489"/>
                  </a:lnTo>
                  <a:lnTo>
                    <a:pt x="399" y="487"/>
                  </a:lnTo>
                  <a:lnTo>
                    <a:pt x="400" y="487"/>
                  </a:lnTo>
                  <a:lnTo>
                    <a:pt x="401" y="487"/>
                  </a:lnTo>
                  <a:lnTo>
                    <a:pt x="402" y="487"/>
                  </a:lnTo>
                  <a:lnTo>
                    <a:pt x="402" y="489"/>
                  </a:lnTo>
                  <a:lnTo>
                    <a:pt x="401" y="489"/>
                  </a:lnTo>
                  <a:lnTo>
                    <a:pt x="401" y="490"/>
                  </a:lnTo>
                  <a:lnTo>
                    <a:pt x="402" y="490"/>
                  </a:lnTo>
                  <a:lnTo>
                    <a:pt x="401" y="491"/>
                  </a:lnTo>
                  <a:lnTo>
                    <a:pt x="401" y="492"/>
                  </a:lnTo>
                  <a:lnTo>
                    <a:pt x="401" y="491"/>
                  </a:lnTo>
                  <a:lnTo>
                    <a:pt x="402" y="492"/>
                  </a:lnTo>
                  <a:lnTo>
                    <a:pt x="402" y="491"/>
                  </a:lnTo>
                  <a:lnTo>
                    <a:pt x="402" y="490"/>
                  </a:lnTo>
                  <a:lnTo>
                    <a:pt x="402" y="489"/>
                  </a:lnTo>
                  <a:lnTo>
                    <a:pt x="403" y="489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1"/>
                  </a:lnTo>
                  <a:lnTo>
                    <a:pt x="406" y="492"/>
                  </a:lnTo>
                  <a:lnTo>
                    <a:pt x="407" y="492"/>
                  </a:lnTo>
                  <a:lnTo>
                    <a:pt x="407" y="491"/>
                  </a:lnTo>
                  <a:lnTo>
                    <a:pt x="406" y="491"/>
                  </a:lnTo>
                  <a:lnTo>
                    <a:pt x="407" y="491"/>
                  </a:lnTo>
                  <a:lnTo>
                    <a:pt x="408" y="491"/>
                  </a:lnTo>
                  <a:lnTo>
                    <a:pt x="407" y="491"/>
                  </a:lnTo>
                  <a:lnTo>
                    <a:pt x="407" y="490"/>
                  </a:lnTo>
                  <a:lnTo>
                    <a:pt x="404" y="490"/>
                  </a:lnTo>
                  <a:lnTo>
                    <a:pt x="404" y="489"/>
                  </a:lnTo>
                  <a:lnTo>
                    <a:pt x="403" y="489"/>
                  </a:lnTo>
                  <a:lnTo>
                    <a:pt x="403" y="487"/>
                  </a:lnTo>
                  <a:lnTo>
                    <a:pt x="403" y="486"/>
                  </a:lnTo>
                  <a:lnTo>
                    <a:pt x="402" y="486"/>
                  </a:lnTo>
                  <a:lnTo>
                    <a:pt x="401" y="486"/>
                  </a:lnTo>
                  <a:lnTo>
                    <a:pt x="400" y="486"/>
                  </a:lnTo>
                  <a:lnTo>
                    <a:pt x="400" y="485"/>
                  </a:lnTo>
                  <a:lnTo>
                    <a:pt x="401" y="485"/>
                  </a:lnTo>
                  <a:lnTo>
                    <a:pt x="400" y="485"/>
                  </a:lnTo>
                  <a:lnTo>
                    <a:pt x="400" y="484"/>
                  </a:lnTo>
                  <a:lnTo>
                    <a:pt x="403" y="486"/>
                  </a:lnTo>
                  <a:lnTo>
                    <a:pt x="404" y="486"/>
                  </a:lnTo>
                  <a:lnTo>
                    <a:pt x="406" y="487"/>
                  </a:lnTo>
                  <a:lnTo>
                    <a:pt x="407" y="487"/>
                  </a:lnTo>
                  <a:lnTo>
                    <a:pt x="407" y="489"/>
                  </a:lnTo>
                  <a:lnTo>
                    <a:pt x="408" y="489"/>
                  </a:lnTo>
                  <a:lnTo>
                    <a:pt x="408" y="487"/>
                  </a:lnTo>
                  <a:lnTo>
                    <a:pt x="407" y="487"/>
                  </a:lnTo>
                  <a:lnTo>
                    <a:pt x="408" y="487"/>
                  </a:lnTo>
                  <a:lnTo>
                    <a:pt x="408" y="486"/>
                  </a:lnTo>
                  <a:lnTo>
                    <a:pt x="409" y="486"/>
                  </a:lnTo>
                  <a:lnTo>
                    <a:pt x="409" y="487"/>
                  </a:lnTo>
                  <a:lnTo>
                    <a:pt x="409" y="489"/>
                  </a:lnTo>
                  <a:lnTo>
                    <a:pt x="410" y="489"/>
                  </a:lnTo>
                  <a:lnTo>
                    <a:pt x="410" y="490"/>
                  </a:lnTo>
                  <a:lnTo>
                    <a:pt x="410" y="491"/>
                  </a:lnTo>
                  <a:lnTo>
                    <a:pt x="410" y="490"/>
                  </a:lnTo>
                  <a:lnTo>
                    <a:pt x="412" y="490"/>
                  </a:lnTo>
                  <a:lnTo>
                    <a:pt x="412" y="491"/>
                  </a:lnTo>
                  <a:lnTo>
                    <a:pt x="412" y="490"/>
                  </a:lnTo>
                  <a:lnTo>
                    <a:pt x="410" y="489"/>
                  </a:lnTo>
                  <a:lnTo>
                    <a:pt x="410" y="487"/>
                  </a:lnTo>
                  <a:lnTo>
                    <a:pt x="410" y="486"/>
                  </a:lnTo>
                  <a:lnTo>
                    <a:pt x="412" y="486"/>
                  </a:lnTo>
                  <a:lnTo>
                    <a:pt x="412" y="487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4" y="490"/>
                  </a:lnTo>
                  <a:lnTo>
                    <a:pt x="414" y="489"/>
                  </a:lnTo>
                  <a:lnTo>
                    <a:pt x="414" y="487"/>
                  </a:lnTo>
                  <a:lnTo>
                    <a:pt x="416" y="489"/>
                  </a:lnTo>
                  <a:lnTo>
                    <a:pt x="416" y="490"/>
                  </a:lnTo>
                  <a:lnTo>
                    <a:pt x="418" y="490"/>
                  </a:lnTo>
                  <a:lnTo>
                    <a:pt x="416" y="490"/>
                  </a:lnTo>
                  <a:lnTo>
                    <a:pt x="416" y="491"/>
                  </a:lnTo>
                  <a:lnTo>
                    <a:pt x="415" y="491"/>
                  </a:lnTo>
                  <a:lnTo>
                    <a:pt x="415" y="492"/>
                  </a:lnTo>
                  <a:lnTo>
                    <a:pt x="415" y="493"/>
                  </a:lnTo>
                  <a:lnTo>
                    <a:pt x="415" y="492"/>
                  </a:lnTo>
                  <a:lnTo>
                    <a:pt x="416" y="492"/>
                  </a:lnTo>
                  <a:lnTo>
                    <a:pt x="416" y="491"/>
                  </a:lnTo>
                  <a:lnTo>
                    <a:pt x="418" y="491"/>
                  </a:lnTo>
                  <a:lnTo>
                    <a:pt x="418" y="492"/>
                  </a:lnTo>
                  <a:lnTo>
                    <a:pt x="418" y="491"/>
                  </a:lnTo>
                  <a:lnTo>
                    <a:pt x="418" y="490"/>
                  </a:lnTo>
                  <a:lnTo>
                    <a:pt x="419" y="490"/>
                  </a:lnTo>
                  <a:lnTo>
                    <a:pt x="420" y="490"/>
                  </a:lnTo>
                  <a:lnTo>
                    <a:pt x="419" y="489"/>
                  </a:lnTo>
                  <a:lnTo>
                    <a:pt x="418" y="489"/>
                  </a:lnTo>
                  <a:lnTo>
                    <a:pt x="418" y="487"/>
                  </a:lnTo>
                  <a:lnTo>
                    <a:pt x="416" y="487"/>
                  </a:lnTo>
                  <a:lnTo>
                    <a:pt x="414" y="486"/>
                  </a:lnTo>
                  <a:lnTo>
                    <a:pt x="414" y="485"/>
                  </a:lnTo>
                  <a:lnTo>
                    <a:pt x="413" y="485"/>
                  </a:lnTo>
                  <a:lnTo>
                    <a:pt x="410" y="484"/>
                  </a:lnTo>
                  <a:lnTo>
                    <a:pt x="409" y="484"/>
                  </a:lnTo>
                  <a:lnTo>
                    <a:pt x="408" y="483"/>
                  </a:lnTo>
                  <a:lnTo>
                    <a:pt x="408" y="482"/>
                  </a:lnTo>
                  <a:lnTo>
                    <a:pt x="408" y="481"/>
                  </a:lnTo>
                  <a:lnTo>
                    <a:pt x="407" y="481"/>
                  </a:lnTo>
                  <a:lnTo>
                    <a:pt x="407" y="479"/>
                  </a:lnTo>
                  <a:lnTo>
                    <a:pt x="407" y="478"/>
                  </a:lnTo>
                  <a:lnTo>
                    <a:pt x="408" y="477"/>
                  </a:lnTo>
                  <a:lnTo>
                    <a:pt x="409" y="475"/>
                  </a:lnTo>
                  <a:lnTo>
                    <a:pt x="410" y="475"/>
                  </a:lnTo>
                  <a:lnTo>
                    <a:pt x="413" y="475"/>
                  </a:lnTo>
                  <a:lnTo>
                    <a:pt x="415" y="473"/>
                  </a:lnTo>
                  <a:lnTo>
                    <a:pt x="416" y="473"/>
                  </a:lnTo>
                  <a:lnTo>
                    <a:pt x="416" y="472"/>
                  </a:lnTo>
                  <a:lnTo>
                    <a:pt x="416" y="471"/>
                  </a:lnTo>
                  <a:lnTo>
                    <a:pt x="415" y="471"/>
                  </a:lnTo>
                  <a:lnTo>
                    <a:pt x="414" y="471"/>
                  </a:lnTo>
                  <a:lnTo>
                    <a:pt x="413" y="471"/>
                  </a:lnTo>
                  <a:lnTo>
                    <a:pt x="410" y="471"/>
                  </a:lnTo>
                  <a:lnTo>
                    <a:pt x="409" y="471"/>
                  </a:lnTo>
                  <a:lnTo>
                    <a:pt x="409" y="472"/>
                  </a:lnTo>
                  <a:lnTo>
                    <a:pt x="408" y="472"/>
                  </a:lnTo>
                  <a:lnTo>
                    <a:pt x="407" y="472"/>
                  </a:lnTo>
                  <a:lnTo>
                    <a:pt x="406" y="472"/>
                  </a:lnTo>
                  <a:lnTo>
                    <a:pt x="406" y="471"/>
                  </a:lnTo>
                  <a:lnTo>
                    <a:pt x="404" y="471"/>
                  </a:lnTo>
                  <a:lnTo>
                    <a:pt x="404" y="470"/>
                  </a:lnTo>
                  <a:lnTo>
                    <a:pt x="404" y="469"/>
                  </a:lnTo>
                  <a:lnTo>
                    <a:pt x="404" y="468"/>
                  </a:lnTo>
                  <a:lnTo>
                    <a:pt x="404" y="467"/>
                  </a:lnTo>
                  <a:lnTo>
                    <a:pt x="404" y="466"/>
                  </a:lnTo>
                  <a:lnTo>
                    <a:pt x="404" y="463"/>
                  </a:lnTo>
                  <a:lnTo>
                    <a:pt x="406" y="463"/>
                  </a:lnTo>
                  <a:lnTo>
                    <a:pt x="406" y="466"/>
                  </a:lnTo>
                  <a:lnTo>
                    <a:pt x="407" y="466"/>
                  </a:lnTo>
                  <a:lnTo>
                    <a:pt x="408" y="466"/>
                  </a:lnTo>
                  <a:lnTo>
                    <a:pt x="408" y="463"/>
                  </a:lnTo>
                  <a:lnTo>
                    <a:pt x="408" y="462"/>
                  </a:lnTo>
                  <a:lnTo>
                    <a:pt x="407" y="462"/>
                  </a:lnTo>
                  <a:lnTo>
                    <a:pt x="407" y="461"/>
                  </a:lnTo>
                  <a:lnTo>
                    <a:pt x="407" y="462"/>
                  </a:lnTo>
                  <a:lnTo>
                    <a:pt x="406" y="462"/>
                  </a:lnTo>
                  <a:lnTo>
                    <a:pt x="407" y="461"/>
                  </a:lnTo>
                  <a:lnTo>
                    <a:pt x="406" y="461"/>
                  </a:lnTo>
                  <a:lnTo>
                    <a:pt x="406" y="460"/>
                  </a:lnTo>
                  <a:lnTo>
                    <a:pt x="404" y="460"/>
                  </a:lnTo>
                  <a:lnTo>
                    <a:pt x="406" y="460"/>
                  </a:lnTo>
                  <a:lnTo>
                    <a:pt x="407" y="460"/>
                  </a:lnTo>
                  <a:lnTo>
                    <a:pt x="407" y="459"/>
                  </a:lnTo>
                  <a:lnTo>
                    <a:pt x="408" y="459"/>
                  </a:lnTo>
                  <a:lnTo>
                    <a:pt x="408" y="460"/>
                  </a:lnTo>
                  <a:lnTo>
                    <a:pt x="408" y="461"/>
                  </a:lnTo>
                  <a:lnTo>
                    <a:pt x="409" y="461"/>
                  </a:lnTo>
                  <a:lnTo>
                    <a:pt x="410" y="461"/>
                  </a:lnTo>
                  <a:lnTo>
                    <a:pt x="410" y="460"/>
                  </a:lnTo>
                  <a:lnTo>
                    <a:pt x="412" y="460"/>
                  </a:lnTo>
                  <a:lnTo>
                    <a:pt x="412" y="459"/>
                  </a:lnTo>
                  <a:lnTo>
                    <a:pt x="413" y="459"/>
                  </a:lnTo>
                  <a:lnTo>
                    <a:pt x="413" y="458"/>
                  </a:lnTo>
                  <a:lnTo>
                    <a:pt x="413" y="457"/>
                  </a:lnTo>
                  <a:lnTo>
                    <a:pt x="413" y="456"/>
                  </a:lnTo>
                  <a:lnTo>
                    <a:pt x="414" y="456"/>
                  </a:lnTo>
                  <a:lnTo>
                    <a:pt x="415" y="456"/>
                  </a:lnTo>
                  <a:lnTo>
                    <a:pt x="415" y="455"/>
                  </a:lnTo>
                  <a:lnTo>
                    <a:pt x="415" y="456"/>
                  </a:lnTo>
                  <a:lnTo>
                    <a:pt x="416" y="456"/>
                  </a:lnTo>
                  <a:lnTo>
                    <a:pt x="416" y="457"/>
                  </a:lnTo>
                  <a:lnTo>
                    <a:pt x="418" y="458"/>
                  </a:lnTo>
                  <a:lnTo>
                    <a:pt x="418" y="459"/>
                  </a:lnTo>
                  <a:lnTo>
                    <a:pt x="419" y="459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1" y="458"/>
                  </a:lnTo>
                  <a:lnTo>
                    <a:pt x="421" y="457"/>
                  </a:lnTo>
                  <a:lnTo>
                    <a:pt x="422" y="457"/>
                  </a:lnTo>
                  <a:lnTo>
                    <a:pt x="422" y="458"/>
                  </a:lnTo>
                  <a:lnTo>
                    <a:pt x="423" y="458"/>
                  </a:lnTo>
                  <a:lnTo>
                    <a:pt x="423" y="462"/>
                  </a:lnTo>
                  <a:lnTo>
                    <a:pt x="423" y="468"/>
                  </a:lnTo>
                  <a:lnTo>
                    <a:pt x="423" y="472"/>
                  </a:lnTo>
                  <a:lnTo>
                    <a:pt x="423" y="477"/>
                  </a:lnTo>
                  <a:lnTo>
                    <a:pt x="423" y="482"/>
                  </a:lnTo>
                  <a:lnTo>
                    <a:pt x="423" y="486"/>
                  </a:lnTo>
                  <a:lnTo>
                    <a:pt x="423" y="491"/>
                  </a:lnTo>
                  <a:lnTo>
                    <a:pt x="423" y="496"/>
                  </a:lnTo>
                  <a:lnTo>
                    <a:pt x="422" y="496"/>
                  </a:lnTo>
                  <a:lnTo>
                    <a:pt x="423" y="496"/>
                  </a:lnTo>
                  <a:close/>
                  <a:moveTo>
                    <a:pt x="298" y="187"/>
                  </a:moveTo>
                  <a:lnTo>
                    <a:pt x="297" y="186"/>
                  </a:lnTo>
                  <a:lnTo>
                    <a:pt x="298" y="186"/>
                  </a:lnTo>
                  <a:lnTo>
                    <a:pt x="298" y="187"/>
                  </a:lnTo>
                  <a:close/>
                  <a:moveTo>
                    <a:pt x="318" y="185"/>
                  </a:moveTo>
                  <a:lnTo>
                    <a:pt x="317" y="185"/>
                  </a:lnTo>
                  <a:lnTo>
                    <a:pt x="316" y="185"/>
                  </a:lnTo>
                  <a:lnTo>
                    <a:pt x="316" y="186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8" y="185"/>
                  </a:lnTo>
                  <a:close/>
                  <a:moveTo>
                    <a:pt x="3" y="107"/>
                  </a:moveTo>
                  <a:lnTo>
                    <a:pt x="2" y="107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3" y="107"/>
                  </a:lnTo>
                  <a:close/>
                  <a:moveTo>
                    <a:pt x="42" y="101"/>
                  </a:moveTo>
                  <a:lnTo>
                    <a:pt x="42" y="98"/>
                  </a:lnTo>
                  <a:lnTo>
                    <a:pt x="42" y="101"/>
                  </a:lnTo>
                  <a:close/>
                  <a:moveTo>
                    <a:pt x="307" y="97"/>
                  </a:moveTo>
                  <a:lnTo>
                    <a:pt x="307" y="98"/>
                  </a:lnTo>
                  <a:lnTo>
                    <a:pt x="307" y="97"/>
                  </a:lnTo>
                  <a:close/>
                  <a:moveTo>
                    <a:pt x="437" y="515"/>
                  </a:moveTo>
                  <a:lnTo>
                    <a:pt x="437" y="516"/>
                  </a:lnTo>
                  <a:lnTo>
                    <a:pt x="436" y="516"/>
                  </a:lnTo>
                  <a:lnTo>
                    <a:pt x="436" y="515"/>
                  </a:lnTo>
                  <a:lnTo>
                    <a:pt x="435" y="515"/>
                  </a:lnTo>
                  <a:lnTo>
                    <a:pt x="436" y="515"/>
                  </a:lnTo>
                  <a:lnTo>
                    <a:pt x="437" y="515"/>
                  </a:lnTo>
                  <a:close/>
                  <a:moveTo>
                    <a:pt x="438" y="515"/>
                  </a:moveTo>
                  <a:lnTo>
                    <a:pt x="438" y="516"/>
                  </a:lnTo>
                  <a:lnTo>
                    <a:pt x="438" y="515"/>
                  </a:lnTo>
                  <a:close/>
                  <a:moveTo>
                    <a:pt x="435" y="515"/>
                  </a:moveTo>
                  <a:lnTo>
                    <a:pt x="434" y="515"/>
                  </a:lnTo>
                  <a:lnTo>
                    <a:pt x="434" y="516"/>
                  </a:lnTo>
                  <a:lnTo>
                    <a:pt x="433" y="516"/>
                  </a:lnTo>
                  <a:lnTo>
                    <a:pt x="434" y="516"/>
                  </a:lnTo>
                  <a:lnTo>
                    <a:pt x="434" y="515"/>
                  </a:lnTo>
                  <a:lnTo>
                    <a:pt x="433" y="515"/>
                  </a:lnTo>
                  <a:lnTo>
                    <a:pt x="433" y="516"/>
                  </a:lnTo>
                  <a:lnTo>
                    <a:pt x="433" y="515"/>
                  </a:lnTo>
                  <a:lnTo>
                    <a:pt x="432" y="515"/>
                  </a:lnTo>
                  <a:lnTo>
                    <a:pt x="432" y="516"/>
                  </a:lnTo>
                  <a:lnTo>
                    <a:pt x="431" y="516"/>
                  </a:lnTo>
                  <a:lnTo>
                    <a:pt x="431" y="515"/>
                  </a:lnTo>
                  <a:lnTo>
                    <a:pt x="432" y="515"/>
                  </a:lnTo>
                  <a:lnTo>
                    <a:pt x="433" y="515"/>
                  </a:lnTo>
                  <a:lnTo>
                    <a:pt x="434" y="515"/>
                  </a:lnTo>
                  <a:lnTo>
                    <a:pt x="435" y="515"/>
                  </a:lnTo>
                  <a:close/>
                  <a:moveTo>
                    <a:pt x="437" y="514"/>
                  </a:moveTo>
                  <a:lnTo>
                    <a:pt x="438" y="514"/>
                  </a:lnTo>
                  <a:lnTo>
                    <a:pt x="437" y="514"/>
                  </a:lnTo>
                  <a:close/>
                  <a:moveTo>
                    <a:pt x="436" y="514"/>
                  </a:moveTo>
                  <a:lnTo>
                    <a:pt x="435" y="514"/>
                  </a:lnTo>
                  <a:lnTo>
                    <a:pt x="434" y="514"/>
                  </a:lnTo>
                  <a:lnTo>
                    <a:pt x="434" y="513"/>
                  </a:lnTo>
                  <a:lnTo>
                    <a:pt x="434" y="512"/>
                  </a:lnTo>
                  <a:lnTo>
                    <a:pt x="435" y="512"/>
                  </a:lnTo>
                  <a:lnTo>
                    <a:pt x="435" y="513"/>
                  </a:lnTo>
                  <a:lnTo>
                    <a:pt x="436" y="513"/>
                  </a:lnTo>
                  <a:lnTo>
                    <a:pt x="436" y="512"/>
                  </a:lnTo>
                  <a:lnTo>
                    <a:pt x="435" y="512"/>
                  </a:lnTo>
                  <a:lnTo>
                    <a:pt x="435" y="510"/>
                  </a:lnTo>
                  <a:lnTo>
                    <a:pt x="436" y="510"/>
                  </a:lnTo>
                  <a:lnTo>
                    <a:pt x="436" y="512"/>
                  </a:lnTo>
                  <a:lnTo>
                    <a:pt x="436" y="513"/>
                  </a:lnTo>
                  <a:lnTo>
                    <a:pt x="437" y="513"/>
                  </a:lnTo>
                  <a:lnTo>
                    <a:pt x="437" y="514"/>
                  </a:lnTo>
                  <a:lnTo>
                    <a:pt x="436" y="514"/>
                  </a:lnTo>
                  <a:close/>
                  <a:moveTo>
                    <a:pt x="433" y="508"/>
                  </a:moveTo>
                  <a:lnTo>
                    <a:pt x="434" y="508"/>
                  </a:lnTo>
                  <a:lnTo>
                    <a:pt x="434" y="510"/>
                  </a:lnTo>
                  <a:lnTo>
                    <a:pt x="433" y="512"/>
                  </a:lnTo>
                  <a:lnTo>
                    <a:pt x="433" y="510"/>
                  </a:lnTo>
                  <a:lnTo>
                    <a:pt x="433" y="508"/>
                  </a:lnTo>
                  <a:close/>
                  <a:moveTo>
                    <a:pt x="412" y="505"/>
                  </a:moveTo>
                  <a:lnTo>
                    <a:pt x="413" y="506"/>
                  </a:lnTo>
                  <a:lnTo>
                    <a:pt x="412" y="506"/>
                  </a:lnTo>
                  <a:lnTo>
                    <a:pt x="413" y="506"/>
                  </a:lnTo>
                  <a:lnTo>
                    <a:pt x="412" y="506"/>
                  </a:lnTo>
                  <a:lnTo>
                    <a:pt x="412" y="505"/>
                  </a:lnTo>
                  <a:close/>
                  <a:moveTo>
                    <a:pt x="409" y="505"/>
                  </a:moveTo>
                  <a:lnTo>
                    <a:pt x="409" y="506"/>
                  </a:lnTo>
                  <a:lnTo>
                    <a:pt x="409" y="505"/>
                  </a:lnTo>
                  <a:lnTo>
                    <a:pt x="408" y="505"/>
                  </a:lnTo>
                  <a:lnTo>
                    <a:pt x="409" y="505"/>
                  </a:lnTo>
                  <a:lnTo>
                    <a:pt x="408" y="505"/>
                  </a:lnTo>
                  <a:lnTo>
                    <a:pt x="409" y="505"/>
                  </a:lnTo>
                  <a:close/>
                  <a:moveTo>
                    <a:pt x="441" y="504"/>
                  </a:moveTo>
                  <a:lnTo>
                    <a:pt x="443" y="504"/>
                  </a:lnTo>
                  <a:lnTo>
                    <a:pt x="441" y="505"/>
                  </a:lnTo>
                  <a:lnTo>
                    <a:pt x="439" y="505"/>
                  </a:lnTo>
                  <a:lnTo>
                    <a:pt x="438" y="505"/>
                  </a:lnTo>
                  <a:lnTo>
                    <a:pt x="438" y="504"/>
                  </a:lnTo>
                  <a:lnTo>
                    <a:pt x="439" y="504"/>
                  </a:lnTo>
                  <a:lnTo>
                    <a:pt x="441" y="504"/>
                  </a:lnTo>
                  <a:close/>
                  <a:moveTo>
                    <a:pt x="446" y="503"/>
                  </a:moveTo>
                  <a:lnTo>
                    <a:pt x="446" y="504"/>
                  </a:lnTo>
                  <a:lnTo>
                    <a:pt x="445" y="504"/>
                  </a:lnTo>
                  <a:lnTo>
                    <a:pt x="445" y="505"/>
                  </a:lnTo>
                  <a:lnTo>
                    <a:pt x="445" y="504"/>
                  </a:lnTo>
                  <a:lnTo>
                    <a:pt x="444" y="504"/>
                  </a:lnTo>
                  <a:lnTo>
                    <a:pt x="444" y="503"/>
                  </a:lnTo>
                  <a:lnTo>
                    <a:pt x="445" y="503"/>
                  </a:lnTo>
                  <a:lnTo>
                    <a:pt x="446" y="503"/>
                  </a:lnTo>
                  <a:close/>
                  <a:moveTo>
                    <a:pt x="441" y="501"/>
                  </a:moveTo>
                  <a:lnTo>
                    <a:pt x="443" y="501"/>
                  </a:lnTo>
                  <a:lnTo>
                    <a:pt x="443" y="502"/>
                  </a:lnTo>
                  <a:lnTo>
                    <a:pt x="441" y="502"/>
                  </a:lnTo>
                  <a:lnTo>
                    <a:pt x="441" y="501"/>
                  </a:lnTo>
                  <a:lnTo>
                    <a:pt x="439" y="501"/>
                  </a:lnTo>
                  <a:lnTo>
                    <a:pt x="438" y="500"/>
                  </a:lnTo>
                  <a:lnTo>
                    <a:pt x="439" y="500"/>
                  </a:lnTo>
                  <a:lnTo>
                    <a:pt x="441" y="500"/>
                  </a:lnTo>
                  <a:lnTo>
                    <a:pt x="441" y="501"/>
                  </a:lnTo>
                  <a:close/>
                  <a:moveTo>
                    <a:pt x="430" y="512"/>
                  </a:moveTo>
                  <a:lnTo>
                    <a:pt x="430" y="513"/>
                  </a:lnTo>
                  <a:lnTo>
                    <a:pt x="429" y="513"/>
                  </a:lnTo>
                  <a:lnTo>
                    <a:pt x="429" y="512"/>
                  </a:lnTo>
                  <a:lnTo>
                    <a:pt x="429" y="510"/>
                  </a:lnTo>
                  <a:lnTo>
                    <a:pt x="427" y="512"/>
                  </a:lnTo>
                  <a:lnTo>
                    <a:pt x="427" y="510"/>
                  </a:lnTo>
                  <a:lnTo>
                    <a:pt x="427" y="508"/>
                  </a:lnTo>
                  <a:lnTo>
                    <a:pt x="425" y="508"/>
                  </a:lnTo>
                  <a:lnTo>
                    <a:pt x="425" y="507"/>
                  </a:lnTo>
                  <a:lnTo>
                    <a:pt x="425" y="508"/>
                  </a:lnTo>
                  <a:lnTo>
                    <a:pt x="424" y="508"/>
                  </a:lnTo>
                  <a:lnTo>
                    <a:pt x="424" y="507"/>
                  </a:lnTo>
                  <a:lnTo>
                    <a:pt x="423" y="507"/>
                  </a:lnTo>
                  <a:lnTo>
                    <a:pt x="423" y="506"/>
                  </a:lnTo>
                  <a:lnTo>
                    <a:pt x="423" y="507"/>
                  </a:lnTo>
                  <a:lnTo>
                    <a:pt x="422" y="507"/>
                  </a:lnTo>
                  <a:lnTo>
                    <a:pt x="421" y="507"/>
                  </a:lnTo>
                  <a:lnTo>
                    <a:pt x="422" y="507"/>
                  </a:lnTo>
                  <a:lnTo>
                    <a:pt x="421" y="507"/>
                  </a:lnTo>
                  <a:lnTo>
                    <a:pt x="421" y="508"/>
                  </a:lnTo>
                  <a:lnTo>
                    <a:pt x="422" y="508"/>
                  </a:lnTo>
                  <a:lnTo>
                    <a:pt x="421" y="508"/>
                  </a:lnTo>
                  <a:lnTo>
                    <a:pt x="420" y="508"/>
                  </a:lnTo>
                  <a:lnTo>
                    <a:pt x="420" y="507"/>
                  </a:lnTo>
                  <a:lnTo>
                    <a:pt x="420" y="506"/>
                  </a:lnTo>
                  <a:lnTo>
                    <a:pt x="421" y="506"/>
                  </a:lnTo>
                  <a:lnTo>
                    <a:pt x="422" y="506"/>
                  </a:lnTo>
                  <a:lnTo>
                    <a:pt x="421" y="506"/>
                  </a:lnTo>
                  <a:lnTo>
                    <a:pt x="422" y="505"/>
                  </a:lnTo>
                  <a:lnTo>
                    <a:pt x="421" y="505"/>
                  </a:lnTo>
                  <a:lnTo>
                    <a:pt x="420" y="506"/>
                  </a:lnTo>
                  <a:lnTo>
                    <a:pt x="420" y="505"/>
                  </a:lnTo>
                  <a:lnTo>
                    <a:pt x="421" y="504"/>
                  </a:lnTo>
                  <a:lnTo>
                    <a:pt x="421" y="503"/>
                  </a:lnTo>
                  <a:lnTo>
                    <a:pt x="420" y="504"/>
                  </a:lnTo>
                  <a:lnTo>
                    <a:pt x="419" y="504"/>
                  </a:lnTo>
                  <a:lnTo>
                    <a:pt x="419" y="503"/>
                  </a:lnTo>
                  <a:lnTo>
                    <a:pt x="418" y="503"/>
                  </a:lnTo>
                  <a:lnTo>
                    <a:pt x="418" y="502"/>
                  </a:lnTo>
                  <a:lnTo>
                    <a:pt x="418" y="503"/>
                  </a:lnTo>
                  <a:lnTo>
                    <a:pt x="418" y="504"/>
                  </a:lnTo>
                  <a:lnTo>
                    <a:pt x="419" y="504"/>
                  </a:lnTo>
                  <a:lnTo>
                    <a:pt x="418" y="504"/>
                  </a:lnTo>
                  <a:lnTo>
                    <a:pt x="418" y="503"/>
                  </a:lnTo>
                  <a:lnTo>
                    <a:pt x="416" y="503"/>
                  </a:lnTo>
                  <a:lnTo>
                    <a:pt x="416" y="502"/>
                  </a:lnTo>
                  <a:lnTo>
                    <a:pt x="415" y="502"/>
                  </a:lnTo>
                  <a:lnTo>
                    <a:pt x="415" y="503"/>
                  </a:lnTo>
                  <a:lnTo>
                    <a:pt x="416" y="503"/>
                  </a:lnTo>
                  <a:lnTo>
                    <a:pt x="416" y="504"/>
                  </a:lnTo>
                  <a:lnTo>
                    <a:pt x="415" y="504"/>
                  </a:lnTo>
                  <a:lnTo>
                    <a:pt x="414" y="504"/>
                  </a:lnTo>
                  <a:lnTo>
                    <a:pt x="415" y="504"/>
                  </a:lnTo>
                  <a:lnTo>
                    <a:pt x="415" y="505"/>
                  </a:lnTo>
                  <a:lnTo>
                    <a:pt x="416" y="505"/>
                  </a:lnTo>
                  <a:lnTo>
                    <a:pt x="416" y="506"/>
                  </a:lnTo>
                  <a:lnTo>
                    <a:pt x="416" y="507"/>
                  </a:lnTo>
                  <a:lnTo>
                    <a:pt x="418" y="507"/>
                  </a:lnTo>
                  <a:lnTo>
                    <a:pt x="418" y="508"/>
                  </a:lnTo>
                  <a:lnTo>
                    <a:pt x="418" y="507"/>
                  </a:lnTo>
                  <a:lnTo>
                    <a:pt x="416" y="507"/>
                  </a:lnTo>
                  <a:lnTo>
                    <a:pt x="416" y="508"/>
                  </a:lnTo>
                  <a:lnTo>
                    <a:pt x="416" y="507"/>
                  </a:lnTo>
                  <a:lnTo>
                    <a:pt x="415" y="507"/>
                  </a:lnTo>
                  <a:lnTo>
                    <a:pt x="415" y="506"/>
                  </a:lnTo>
                  <a:lnTo>
                    <a:pt x="415" y="507"/>
                  </a:lnTo>
                  <a:lnTo>
                    <a:pt x="415" y="508"/>
                  </a:lnTo>
                  <a:lnTo>
                    <a:pt x="415" y="507"/>
                  </a:lnTo>
                  <a:lnTo>
                    <a:pt x="415" y="506"/>
                  </a:lnTo>
                  <a:lnTo>
                    <a:pt x="414" y="506"/>
                  </a:lnTo>
                  <a:lnTo>
                    <a:pt x="415" y="506"/>
                  </a:lnTo>
                  <a:lnTo>
                    <a:pt x="414" y="506"/>
                  </a:lnTo>
                  <a:lnTo>
                    <a:pt x="414" y="505"/>
                  </a:lnTo>
                  <a:lnTo>
                    <a:pt x="414" y="506"/>
                  </a:lnTo>
                  <a:lnTo>
                    <a:pt x="413" y="506"/>
                  </a:lnTo>
                  <a:lnTo>
                    <a:pt x="413" y="505"/>
                  </a:lnTo>
                  <a:lnTo>
                    <a:pt x="412" y="505"/>
                  </a:lnTo>
                  <a:lnTo>
                    <a:pt x="413" y="504"/>
                  </a:lnTo>
                  <a:lnTo>
                    <a:pt x="414" y="504"/>
                  </a:lnTo>
                  <a:lnTo>
                    <a:pt x="413" y="504"/>
                  </a:lnTo>
                  <a:lnTo>
                    <a:pt x="414" y="503"/>
                  </a:lnTo>
                  <a:lnTo>
                    <a:pt x="413" y="503"/>
                  </a:lnTo>
                  <a:lnTo>
                    <a:pt x="413" y="504"/>
                  </a:lnTo>
                  <a:lnTo>
                    <a:pt x="412" y="504"/>
                  </a:lnTo>
                  <a:lnTo>
                    <a:pt x="410" y="504"/>
                  </a:lnTo>
                  <a:lnTo>
                    <a:pt x="409" y="504"/>
                  </a:lnTo>
                  <a:lnTo>
                    <a:pt x="410" y="504"/>
                  </a:lnTo>
                  <a:lnTo>
                    <a:pt x="410" y="503"/>
                  </a:lnTo>
                  <a:lnTo>
                    <a:pt x="409" y="503"/>
                  </a:lnTo>
                  <a:lnTo>
                    <a:pt x="409" y="502"/>
                  </a:lnTo>
                  <a:lnTo>
                    <a:pt x="409" y="501"/>
                  </a:lnTo>
                  <a:lnTo>
                    <a:pt x="410" y="501"/>
                  </a:lnTo>
                  <a:lnTo>
                    <a:pt x="412" y="501"/>
                  </a:lnTo>
                  <a:lnTo>
                    <a:pt x="413" y="501"/>
                  </a:lnTo>
                  <a:lnTo>
                    <a:pt x="414" y="501"/>
                  </a:lnTo>
                  <a:lnTo>
                    <a:pt x="414" y="502"/>
                  </a:lnTo>
                  <a:lnTo>
                    <a:pt x="413" y="503"/>
                  </a:lnTo>
                  <a:lnTo>
                    <a:pt x="414" y="502"/>
                  </a:lnTo>
                  <a:lnTo>
                    <a:pt x="414" y="501"/>
                  </a:lnTo>
                  <a:lnTo>
                    <a:pt x="415" y="500"/>
                  </a:lnTo>
                  <a:lnTo>
                    <a:pt x="415" y="501"/>
                  </a:lnTo>
                  <a:lnTo>
                    <a:pt x="416" y="501"/>
                  </a:lnTo>
                  <a:lnTo>
                    <a:pt x="415" y="500"/>
                  </a:lnTo>
                  <a:lnTo>
                    <a:pt x="416" y="500"/>
                  </a:lnTo>
                  <a:lnTo>
                    <a:pt x="418" y="500"/>
                  </a:lnTo>
                  <a:lnTo>
                    <a:pt x="419" y="500"/>
                  </a:lnTo>
                  <a:lnTo>
                    <a:pt x="421" y="500"/>
                  </a:lnTo>
                  <a:lnTo>
                    <a:pt x="422" y="498"/>
                  </a:lnTo>
                  <a:lnTo>
                    <a:pt x="423" y="498"/>
                  </a:lnTo>
                  <a:lnTo>
                    <a:pt x="424" y="498"/>
                  </a:lnTo>
                  <a:lnTo>
                    <a:pt x="425" y="498"/>
                  </a:lnTo>
                  <a:lnTo>
                    <a:pt x="425" y="500"/>
                  </a:lnTo>
                  <a:lnTo>
                    <a:pt x="425" y="501"/>
                  </a:lnTo>
                  <a:lnTo>
                    <a:pt x="424" y="501"/>
                  </a:lnTo>
                  <a:lnTo>
                    <a:pt x="425" y="501"/>
                  </a:lnTo>
                  <a:lnTo>
                    <a:pt x="424" y="502"/>
                  </a:lnTo>
                  <a:lnTo>
                    <a:pt x="423" y="501"/>
                  </a:lnTo>
                  <a:lnTo>
                    <a:pt x="423" y="502"/>
                  </a:lnTo>
                  <a:lnTo>
                    <a:pt x="423" y="503"/>
                  </a:lnTo>
                  <a:lnTo>
                    <a:pt x="422" y="502"/>
                  </a:lnTo>
                  <a:lnTo>
                    <a:pt x="421" y="502"/>
                  </a:lnTo>
                  <a:lnTo>
                    <a:pt x="420" y="501"/>
                  </a:lnTo>
                  <a:lnTo>
                    <a:pt x="419" y="501"/>
                  </a:lnTo>
                  <a:lnTo>
                    <a:pt x="419" y="500"/>
                  </a:lnTo>
                  <a:lnTo>
                    <a:pt x="419" y="501"/>
                  </a:lnTo>
                  <a:lnTo>
                    <a:pt x="420" y="501"/>
                  </a:lnTo>
                  <a:lnTo>
                    <a:pt x="420" y="502"/>
                  </a:lnTo>
                  <a:lnTo>
                    <a:pt x="421" y="503"/>
                  </a:lnTo>
                  <a:lnTo>
                    <a:pt x="422" y="503"/>
                  </a:lnTo>
                  <a:lnTo>
                    <a:pt x="423" y="503"/>
                  </a:lnTo>
                  <a:lnTo>
                    <a:pt x="425" y="503"/>
                  </a:lnTo>
                  <a:lnTo>
                    <a:pt x="427" y="504"/>
                  </a:lnTo>
                  <a:lnTo>
                    <a:pt x="425" y="504"/>
                  </a:lnTo>
                  <a:lnTo>
                    <a:pt x="427" y="504"/>
                  </a:lnTo>
                  <a:lnTo>
                    <a:pt x="427" y="505"/>
                  </a:lnTo>
                  <a:lnTo>
                    <a:pt x="427" y="504"/>
                  </a:lnTo>
                  <a:lnTo>
                    <a:pt x="427" y="505"/>
                  </a:lnTo>
                  <a:lnTo>
                    <a:pt x="425" y="505"/>
                  </a:lnTo>
                  <a:lnTo>
                    <a:pt x="424" y="505"/>
                  </a:lnTo>
                  <a:lnTo>
                    <a:pt x="423" y="505"/>
                  </a:lnTo>
                  <a:lnTo>
                    <a:pt x="423" y="504"/>
                  </a:lnTo>
                  <a:lnTo>
                    <a:pt x="422" y="504"/>
                  </a:lnTo>
                  <a:lnTo>
                    <a:pt x="422" y="505"/>
                  </a:lnTo>
                  <a:lnTo>
                    <a:pt x="423" y="505"/>
                  </a:lnTo>
                  <a:lnTo>
                    <a:pt x="423" y="506"/>
                  </a:lnTo>
                  <a:lnTo>
                    <a:pt x="424" y="505"/>
                  </a:lnTo>
                  <a:lnTo>
                    <a:pt x="425" y="505"/>
                  </a:lnTo>
                  <a:lnTo>
                    <a:pt x="425" y="506"/>
                  </a:lnTo>
                  <a:lnTo>
                    <a:pt x="427" y="506"/>
                  </a:lnTo>
                  <a:lnTo>
                    <a:pt x="429" y="506"/>
                  </a:lnTo>
                  <a:lnTo>
                    <a:pt x="429" y="507"/>
                  </a:lnTo>
                  <a:lnTo>
                    <a:pt x="430" y="507"/>
                  </a:lnTo>
                  <a:lnTo>
                    <a:pt x="430" y="508"/>
                  </a:lnTo>
                  <a:lnTo>
                    <a:pt x="429" y="508"/>
                  </a:lnTo>
                  <a:lnTo>
                    <a:pt x="430" y="508"/>
                  </a:lnTo>
                  <a:lnTo>
                    <a:pt x="430" y="510"/>
                  </a:lnTo>
                  <a:lnTo>
                    <a:pt x="431" y="510"/>
                  </a:lnTo>
                  <a:lnTo>
                    <a:pt x="430" y="510"/>
                  </a:lnTo>
                  <a:lnTo>
                    <a:pt x="430" y="512"/>
                  </a:lnTo>
                  <a:close/>
                  <a:moveTo>
                    <a:pt x="431" y="504"/>
                  </a:moveTo>
                  <a:lnTo>
                    <a:pt x="432" y="504"/>
                  </a:lnTo>
                  <a:lnTo>
                    <a:pt x="433" y="504"/>
                  </a:lnTo>
                  <a:lnTo>
                    <a:pt x="432" y="504"/>
                  </a:lnTo>
                  <a:lnTo>
                    <a:pt x="432" y="503"/>
                  </a:lnTo>
                  <a:lnTo>
                    <a:pt x="431" y="503"/>
                  </a:lnTo>
                  <a:lnTo>
                    <a:pt x="430" y="504"/>
                  </a:lnTo>
                  <a:lnTo>
                    <a:pt x="429" y="504"/>
                  </a:lnTo>
                  <a:lnTo>
                    <a:pt x="429" y="503"/>
                  </a:lnTo>
                  <a:lnTo>
                    <a:pt x="429" y="502"/>
                  </a:lnTo>
                  <a:lnTo>
                    <a:pt x="429" y="501"/>
                  </a:lnTo>
                  <a:lnTo>
                    <a:pt x="429" y="500"/>
                  </a:lnTo>
                  <a:lnTo>
                    <a:pt x="427" y="500"/>
                  </a:lnTo>
                  <a:lnTo>
                    <a:pt x="425" y="500"/>
                  </a:lnTo>
                  <a:lnTo>
                    <a:pt x="425" y="498"/>
                  </a:lnTo>
                  <a:lnTo>
                    <a:pt x="427" y="498"/>
                  </a:lnTo>
                  <a:lnTo>
                    <a:pt x="431" y="498"/>
                  </a:lnTo>
                  <a:lnTo>
                    <a:pt x="432" y="498"/>
                  </a:lnTo>
                  <a:lnTo>
                    <a:pt x="433" y="498"/>
                  </a:lnTo>
                  <a:lnTo>
                    <a:pt x="435" y="498"/>
                  </a:lnTo>
                  <a:lnTo>
                    <a:pt x="436" y="498"/>
                  </a:lnTo>
                  <a:lnTo>
                    <a:pt x="437" y="498"/>
                  </a:lnTo>
                  <a:lnTo>
                    <a:pt x="437" y="500"/>
                  </a:lnTo>
                  <a:lnTo>
                    <a:pt x="438" y="500"/>
                  </a:lnTo>
                  <a:lnTo>
                    <a:pt x="438" y="501"/>
                  </a:lnTo>
                  <a:lnTo>
                    <a:pt x="439" y="501"/>
                  </a:lnTo>
                  <a:lnTo>
                    <a:pt x="439" y="502"/>
                  </a:lnTo>
                  <a:lnTo>
                    <a:pt x="438" y="503"/>
                  </a:lnTo>
                  <a:lnTo>
                    <a:pt x="437" y="505"/>
                  </a:lnTo>
                  <a:lnTo>
                    <a:pt x="436" y="505"/>
                  </a:lnTo>
                  <a:lnTo>
                    <a:pt x="435" y="505"/>
                  </a:lnTo>
                  <a:lnTo>
                    <a:pt x="435" y="504"/>
                  </a:lnTo>
                  <a:lnTo>
                    <a:pt x="435" y="503"/>
                  </a:lnTo>
                  <a:lnTo>
                    <a:pt x="434" y="503"/>
                  </a:lnTo>
                  <a:lnTo>
                    <a:pt x="433" y="504"/>
                  </a:lnTo>
                  <a:lnTo>
                    <a:pt x="432" y="504"/>
                  </a:lnTo>
                  <a:lnTo>
                    <a:pt x="431" y="504"/>
                  </a:lnTo>
                  <a:close/>
                  <a:moveTo>
                    <a:pt x="406" y="501"/>
                  </a:moveTo>
                  <a:lnTo>
                    <a:pt x="406" y="502"/>
                  </a:lnTo>
                  <a:lnTo>
                    <a:pt x="404" y="502"/>
                  </a:lnTo>
                  <a:lnTo>
                    <a:pt x="404" y="501"/>
                  </a:lnTo>
                  <a:lnTo>
                    <a:pt x="404" y="502"/>
                  </a:lnTo>
                  <a:lnTo>
                    <a:pt x="406" y="503"/>
                  </a:lnTo>
                  <a:lnTo>
                    <a:pt x="404" y="503"/>
                  </a:lnTo>
                  <a:lnTo>
                    <a:pt x="403" y="503"/>
                  </a:lnTo>
                  <a:lnTo>
                    <a:pt x="404" y="503"/>
                  </a:lnTo>
                  <a:lnTo>
                    <a:pt x="403" y="503"/>
                  </a:lnTo>
                  <a:lnTo>
                    <a:pt x="403" y="502"/>
                  </a:lnTo>
                  <a:lnTo>
                    <a:pt x="403" y="501"/>
                  </a:lnTo>
                  <a:lnTo>
                    <a:pt x="402" y="501"/>
                  </a:lnTo>
                  <a:lnTo>
                    <a:pt x="403" y="501"/>
                  </a:lnTo>
                  <a:lnTo>
                    <a:pt x="402" y="501"/>
                  </a:lnTo>
                  <a:lnTo>
                    <a:pt x="402" y="502"/>
                  </a:lnTo>
                  <a:lnTo>
                    <a:pt x="401" y="502"/>
                  </a:lnTo>
                  <a:lnTo>
                    <a:pt x="401" y="501"/>
                  </a:lnTo>
                  <a:lnTo>
                    <a:pt x="400" y="501"/>
                  </a:lnTo>
                  <a:lnTo>
                    <a:pt x="399" y="501"/>
                  </a:lnTo>
                  <a:lnTo>
                    <a:pt x="399" y="500"/>
                  </a:lnTo>
                  <a:lnTo>
                    <a:pt x="400" y="500"/>
                  </a:lnTo>
                  <a:lnTo>
                    <a:pt x="399" y="500"/>
                  </a:lnTo>
                  <a:lnTo>
                    <a:pt x="399" y="498"/>
                  </a:lnTo>
                  <a:lnTo>
                    <a:pt x="400" y="498"/>
                  </a:lnTo>
                  <a:lnTo>
                    <a:pt x="400" y="500"/>
                  </a:lnTo>
                  <a:lnTo>
                    <a:pt x="401" y="500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402" y="500"/>
                  </a:lnTo>
                  <a:lnTo>
                    <a:pt x="403" y="500"/>
                  </a:lnTo>
                  <a:lnTo>
                    <a:pt x="402" y="500"/>
                  </a:lnTo>
                  <a:lnTo>
                    <a:pt x="402" y="498"/>
                  </a:lnTo>
                  <a:lnTo>
                    <a:pt x="403" y="498"/>
                  </a:lnTo>
                  <a:lnTo>
                    <a:pt x="404" y="498"/>
                  </a:lnTo>
                  <a:lnTo>
                    <a:pt x="406" y="498"/>
                  </a:lnTo>
                  <a:lnTo>
                    <a:pt x="404" y="498"/>
                  </a:lnTo>
                  <a:lnTo>
                    <a:pt x="403" y="498"/>
                  </a:lnTo>
                  <a:lnTo>
                    <a:pt x="403" y="500"/>
                  </a:lnTo>
                  <a:lnTo>
                    <a:pt x="402" y="500"/>
                  </a:lnTo>
                  <a:lnTo>
                    <a:pt x="401" y="500"/>
                  </a:lnTo>
                  <a:lnTo>
                    <a:pt x="402" y="500"/>
                  </a:lnTo>
                  <a:lnTo>
                    <a:pt x="402" y="501"/>
                  </a:lnTo>
                  <a:lnTo>
                    <a:pt x="403" y="501"/>
                  </a:lnTo>
                  <a:lnTo>
                    <a:pt x="403" y="500"/>
                  </a:lnTo>
                  <a:lnTo>
                    <a:pt x="404" y="501"/>
                  </a:lnTo>
                  <a:lnTo>
                    <a:pt x="403" y="501"/>
                  </a:lnTo>
                  <a:lnTo>
                    <a:pt x="404" y="501"/>
                  </a:lnTo>
                  <a:lnTo>
                    <a:pt x="406" y="501"/>
                  </a:lnTo>
                  <a:close/>
                  <a:moveTo>
                    <a:pt x="410" y="500"/>
                  </a:moveTo>
                  <a:lnTo>
                    <a:pt x="409" y="500"/>
                  </a:lnTo>
                  <a:lnTo>
                    <a:pt x="409" y="498"/>
                  </a:lnTo>
                  <a:lnTo>
                    <a:pt x="410" y="498"/>
                  </a:lnTo>
                  <a:lnTo>
                    <a:pt x="409" y="498"/>
                  </a:lnTo>
                  <a:lnTo>
                    <a:pt x="410" y="497"/>
                  </a:lnTo>
                  <a:lnTo>
                    <a:pt x="410" y="498"/>
                  </a:lnTo>
                  <a:lnTo>
                    <a:pt x="412" y="498"/>
                  </a:lnTo>
                  <a:lnTo>
                    <a:pt x="412" y="497"/>
                  </a:lnTo>
                  <a:lnTo>
                    <a:pt x="413" y="497"/>
                  </a:lnTo>
                  <a:lnTo>
                    <a:pt x="414" y="498"/>
                  </a:lnTo>
                  <a:lnTo>
                    <a:pt x="415" y="498"/>
                  </a:lnTo>
                  <a:lnTo>
                    <a:pt x="416" y="498"/>
                  </a:lnTo>
                  <a:lnTo>
                    <a:pt x="418" y="498"/>
                  </a:lnTo>
                  <a:lnTo>
                    <a:pt x="418" y="500"/>
                  </a:lnTo>
                  <a:lnTo>
                    <a:pt x="416" y="500"/>
                  </a:lnTo>
                  <a:lnTo>
                    <a:pt x="415" y="498"/>
                  </a:lnTo>
                  <a:lnTo>
                    <a:pt x="416" y="500"/>
                  </a:lnTo>
                  <a:lnTo>
                    <a:pt x="415" y="500"/>
                  </a:lnTo>
                  <a:lnTo>
                    <a:pt x="414" y="500"/>
                  </a:lnTo>
                  <a:lnTo>
                    <a:pt x="413" y="500"/>
                  </a:lnTo>
                  <a:lnTo>
                    <a:pt x="413" y="501"/>
                  </a:lnTo>
                  <a:lnTo>
                    <a:pt x="412" y="501"/>
                  </a:lnTo>
                  <a:lnTo>
                    <a:pt x="410" y="500"/>
                  </a:lnTo>
                  <a:lnTo>
                    <a:pt x="410" y="501"/>
                  </a:lnTo>
                  <a:lnTo>
                    <a:pt x="410" y="500"/>
                  </a:lnTo>
                  <a:close/>
                  <a:moveTo>
                    <a:pt x="404" y="497"/>
                  </a:moveTo>
                  <a:lnTo>
                    <a:pt x="403" y="497"/>
                  </a:lnTo>
                  <a:lnTo>
                    <a:pt x="403" y="498"/>
                  </a:lnTo>
                  <a:lnTo>
                    <a:pt x="402" y="498"/>
                  </a:lnTo>
                  <a:lnTo>
                    <a:pt x="402" y="497"/>
                  </a:lnTo>
                  <a:lnTo>
                    <a:pt x="401" y="497"/>
                  </a:lnTo>
                  <a:lnTo>
                    <a:pt x="402" y="497"/>
                  </a:lnTo>
                  <a:lnTo>
                    <a:pt x="403" y="497"/>
                  </a:lnTo>
                  <a:lnTo>
                    <a:pt x="404" y="497"/>
                  </a:lnTo>
                  <a:close/>
                  <a:moveTo>
                    <a:pt x="399" y="498"/>
                  </a:moveTo>
                  <a:lnTo>
                    <a:pt x="398" y="498"/>
                  </a:lnTo>
                  <a:lnTo>
                    <a:pt x="397" y="498"/>
                  </a:lnTo>
                  <a:lnTo>
                    <a:pt x="397" y="497"/>
                  </a:lnTo>
                  <a:lnTo>
                    <a:pt x="395" y="497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3" y="497"/>
                  </a:lnTo>
                  <a:lnTo>
                    <a:pt x="395" y="497"/>
                  </a:lnTo>
                  <a:lnTo>
                    <a:pt x="395" y="496"/>
                  </a:lnTo>
                  <a:lnTo>
                    <a:pt x="395" y="497"/>
                  </a:lnTo>
                  <a:lnTo>
                    <a:pt x="397" y="497"/>
                  </a:lnTo>
                  <a:lnTo>
                    <a:pt x="398" y="497"/>
                  </a:lnTo>
                  <a:lnTo>
                    <a:pt x="399" y="497"/>
                  </a:lnTo>
                  <a:lnTo>
                    <a:pt x="399" y="498"/>
                  </a:lnTo>
                  <a:lnTo>
                    <a:pt x="400" y="498"/>
                  </a:lnTo>
                  <a:lnTo>
                    <a:pt x="399" y="498"/>
                  </a:lnTo>
                  <a:close/>
                  <a:moveTo>
                    <a:pt x="389" y="494"/>
                  </a:moveTo>
                  <a:lnTo>
                    <a:pt x="388" y="494"/>
                  </a:lnTo>
                  <a:lnTo>
                    <a:pt x="388" y="493"/>
                  </a:lnTo>
                  <a:lnTo>
                    <a:pt x="387" y="493"/>
                  </a:lnTo>
                  <a:lnTo>
                    <a:pt x="388" y="493"/>
                  </a:lnTo>
                  <a:lnTo>
                    <a:pt x="389" y="493"/>
                  </a:lnTo>
                  <a:lnTo>
                    <a:pt x="389" y="494"/>
                  </a:lnTo>
                  <a:close/>
                  <a:moveTo>
                    <a:pt x="385" y="487"/>
                  </a:moveTo>
                  <a:lnTo>
                    <a:pt x="386" y="487"/>
                  </a:lnTo>
                  <a:lnTo>
                    <a:pt x="386" y="489"/>
                  </a:lnTo>
                  <a:lnTo>
                    <a:pt x="385" y="487"/>
                  </a:lnTo>
                  <a:lnTo>
                    <a:pt x="385" y="489"/>
                  </a:lnTo>
                  <a:lnTo>
                    <a:pt x="384" y="489"/>
                  </a:lnTo>
                  <a:lnTo>
                    <a:pt x="384" y="487"/>
                  </a:lnTo>
                  <a:lnTo>
                    <a:pt x="385" y="487"/>
                  </a:lnTo>
                  <a:lnTo>
                    <a:pt x="384" y="487"/>
                  </a:lnTo>
                  <a:lnTo>
                    <a:pt x="385" y="487"/>
                  </a:lnTo>
                  <a:close/>
                  <a:moveTo>
                    <a:pt x="404" y="485"/>
                  </a:moveTo>
                  <a:lnTo>
                    <a:pt x="406" y="485"/>
                  </a:lnTo>
                  <a:lnTo>
                    <a:pt x="407" y="485"/>
                  </a:lnTo>
                  <a:lnTo>
                    <a:pt x="407" y="486"/>
                  </a:lnTo>
                  <a:lnTo>
                    <a:pt x="406" y="486"/>
                  </a:lnTo>
                  <a:lnTo>
                    <a:pt x="404" y="486"/>
                  </a:lnTo>
                  <a:lnTo>
                    <a:pt x="404" y="485"/>
                  </a:lnTo>
                  <a:lnTo>
                    <a:pt x="403" y="485"/>
                  </a:lnTo>
                  <a:lnTo>
                    <a:pt x="403" y="484"/>
                  </a:lnTo>
                  <a:lnTo>
                    <a:pt x="404" y="484"/>
                  </a:lnTo>
                  <a:lnTo>
                    <a:pt x="404" y="485"/>
                  </a:lnTo>
                  <a:close/>
                  <a:moveTo>
                    <a:pt x="386" y="483"/>
                  </a:moveTo>
                  <a:lnTo>
                    <a:pt x="386" y="484"/>
                  </a:lnTo>
                  <a:lnTo>
                    <a:pt x="386" y="485"/>
                  </a:lnTo>
                  <a:lnTo>
                    <a:pt x="386" y="486"/>
                  </a:lnTo>
                  <a:lnTo>
                    <a:pt x="385" y="486"/>
                  </a:lnTo>
                  <a:lnTo>
                    <a:pt x="385" y="485"/>
                  </a:lnTo>
                  <a:lnTo>
                    <a:pt x="385" y="486"/>
                  </a:lnTo>
                  <a:lnTo>
                    <a:pt x="384" y="486"/>
                  </a:lnTo>
                  <a:lnTo>
                    <a:pt x="384" y="485"/>
                  </a:lnTo>
                  <a:lnTo>
                    <a:pt x="385" y="485"/>
                  </a:lnTo>
                  <a:lnTo>
                    <a:pt x="385" y="484"/>
                  </a:lnTo>
                  <a:lnTo>
                    <a:pt x="386" y="484"/>
                  </a:lnTo>
                  <a:lnTo>
                    <a:pt x="385" y="484"/>
                  </a:lnTo>
                  <a:lnTo>
                    <a:pt x="385" y="483"/>
                  </a:lnTo>
                  <a:lnTo>
                    <a:pt x="386" y="483"/>
                  </a:lnTo>
                  <a:close/>
                  <a:moveTo>
                    <a:pt x="376" y="483"/>
                  </a:moveTo>
                  <a:lnTo>
                    <a:pt x="376" y="484"/>
                  </a:lnTo>
                  <a:lnTo>
                    <a:pt x="375" y="484"/>
                  </a:lnTo>
                  <a:lnTo>
                    <a:pt x="375" y="483"/>
                  </a:lnTo>
                  <a:lnTo>
                    <a:pt x="374" y="483"/>
                  </a:lnTo>
                  <a:lnTo>
                    <a:pt x="373" y="483"/>
                  </a:lnTo>
                  <a:lnTo>
                    <a:pt x="374" y="483"/>
                  </a:lnTo>
                  <a:lnTo>
                    <a:pt x="374" y="482"/>
                  </a:lnTo>
                  <a:lnTo>
                    <a:pt x="375" y="483"/>
                  </a:lnTo>
                  <a:lnTo>
                    <a:pt x="376" y="483"/>
                  </a:lnTo>
                  <a:close/>
                  <a:moveTo>
                    <a:pt x="392" y="483"/>
                  </a:moveTo>
                  <a:lnTo>
                    <a:pt x="391" y="483"/>
                  </a:lnTo>
                  <a:lnTo>
                    <a:pt x="391" y="482"/>
                  </a:lnTo>
                  <a:lnTo>
                    <a:pt x="392" y="481"/>
                  </a:lnTo>
                  <a:lnTo>
                    <a:pt x="392" y="482"/>
                  </a:lnTo>
                  <a:lnTo>
                    <a:pt x="393" y="482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3"/>
                  </a:lnTo>
                  <a:lnTo>
                    <a:pt x="395" y="483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7" y="483"/>
                  </a:lnTo>
                  <a:lnTo>
                    <a:pt x="395" y="484"/>
                  </a:lnTo>
                  <a:lnTo>
                    <a:pt x="397" y="484"/>
                  </a:lnTo>
                  <a:lnTo>
                    <a:pt x="397" y="485"/>
                  </a:lnTo>
                  <a:lnTo>
                    <a:pt x="397" y="484"/>
                  </a:lnTo>
                  <a:lnTo>
                    <a:pt x="397" y="483"/>
                  </a:lnTo>
                  <a:lnTo>
                    <a:pt x="398" y="483"/>
                  </a:lnTo>
                  <a:lnTo>
                    <a:pt x="398" y="484"/>
                  </a:lnTo>
                  <a:lnTo>
                    <a:pt x="398" y="483"/>
                  </a:lnTo>
                  <a:lnTo>
                    <a:pt x="399" y="483"/>
                  </a:lnTo>
                  <a:lnTo>
                    <a:pt x="399" y="484"/>
                  </a:lnTo>
                  <a:lnTo>
                    <a:pt x="399" y="485"/>
                  </a:lnTo>
                  <a:lnTo>
                    <a:pt x="398" y="485"/>
                  </a:lnTo>
                  <a:lnTo>
                    <a:pt x="399" y="485"/>
                  </a:lnTo>
                  <a:lnTo>
                    <a:pt x="399" y="486"/>
                  </a:lnTo>
                  <a:lnTo>
                    <a:pt x="398" y="486"/>
                  </a:lnTo>
                  <a:lnTo>
                    <a:pt x="399" y="487"/>
                  </a:lnTo>
                  <a:lnTo>
                    <a:pt x="398" y="487"/>
                  </a:lnTo>
                  <a:lnTo>
                    <a:pt x="398" y="489"/>
                  </a:lnTo>
                  <a:lnTo>
                    <a:pt x="398" y="487"/>
                  </a:lnTo>
                  <a:lnTo>
                    <a:pt x="397" y="487"/>
                  </a:lnTo>
                  <a:lnTo>
                    <a:pt x="397" y="489"/>
                  </a:lnTo>
                  <a:lnTo>
                    <a:pt x="397" y="487"/>
                  </a:lnTo>
                  <a:lnTo>
                    <a:pt x="395" y="487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5"/>
                  </a:lnTo>
                  <a:lnTo>
                    <a:pt x="397" y="486"/>
                  </a:lnTo>
                  <a:lnTo>
                    <a:pt x="395" y="486"/>
                  </a:lnTo>
                  <a:lnTo>
                    <a:pt x="395" y="485"/>
                  </a:lnTo>
                  <a:lnTo>
                    <a:pt x="395" y="486"/>
                  </a:lnTo>
                  <a:lnTo>
                    <a:pt x="393" y="486"/>
                  </a:lnTo>
                  <a:lnTo>
                    <a:pt x="393" y="485"/>
                  </a:lnTo>
                  <a:lnTo>
                    <a:pt x="395" y="485"/>
                  </a:lnTo>
                  <a:lnTo>
                    <a:pt x="395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2" y="485"/>
                  </a:lnTo>
                  <a:lnTo>
                    <a:pt x="392" y="486"/>
                  </a:lnTo>
                  <a:lnTo>
                    <a:pt x="392" y="485"/>
                  </a:lnTo>
                  <a:lnTo>
                    <a:pt x="392" y="486"/>
                  </a:lnTo>
                  <a:lnTo>
                    <a:pt x="391" y="486"/>
                  </a:lnTo>
                  <a:lnTo>
                    <a:pt x="391" y="485"/>
                  </a:lnTo>
                  <a:lnTo>
                    <a:pt x="391" y="484"/>
                  </a:lnTo>
                  <a:lnTo>
                    <a:pt x="392" y="484"/>
                  </a:lnTo>
                  <a:lnTo>
                    <a:pt x="392" y="483"/>
                  </a:lnTo>
                  <a:close/>
                  <a:moveTo>
                    <a:pt x="388" y="485"/>
                  </a:moveTo>
                  <a:lnTo>
                    <a:pt x="387" y="484"/>
                  </a:lnTo>
                  <a:lnTo>
                    <a:pt x="388" y="484"/>
                  </a:lnTo>
                  <a:lnTo>
                    <a:pt x="387" y="484"/>
                  </a:lnTo>
                  <a:lnTo>
                    <a:pt x="388" y="484"/>
                  </a:lnTo>
                  <a:lnTo>
                    <a:pt x="387" y="483"/>
                  </a:lnTo>
                  <a:lnTo>
                    <a:pt x="387" y="484"/>
                  </a:lnTo>
                  <a:lnTo>
                    <a:pt x="386" y="483"/>
                  </a:lnTo>
                  <a:lnTo>
                    <a:pt x="386" y="482"/>
                  </a:lnTo>
                  <a:lnTo>
                    <a:pt x="386" y="481"/>
                  </a:lnTo>
                  <a:lnTo>
                    <a:pt x="387" y="481"/>
                  </a:lnTo>
                  <a:lnTo>
                    <a:pt x="387" y="482"/>
                  </a:lnTo>
                  <a:lnTo>
                    <a:pt x="388" y="482"/>
                  </a:lnTo>
                  <a:lnTo>
                    <a:pt x="388" y="481"/>
                  </a:lnTo>
                  <a:lnTo>
                    <a:pt x="388" y="482"/>
                  </a:lnTo>
                  <a:lnTo>
                    <a:pt x="388" y="481"/>
                  </a:lnTo>
                  <a:lnTo>
                    <a:pt x="388" y="479"/>
                  </a:lnTo>
                  <a:lnTo>
                    <a:pt x="389" y="481"/>
                  </a:lnTo>
                  <a:lnTo>
                    <a:pt x="389" y="479"/>
                  </a:lnTo>
                  <a:lnTo>
                    <a:pt x="388" y="479"/>
                  </a:lnTo>
                  <a:lnTo>
                    <a:pt x="389" y="479"/>
                  </a:lnTo>
                  <a:lnTo>
                    <a:pt x="390" y="481"/>
                  </a:lnTo>
                  <a:lnTo>
                    <a:pt x="390" y="482"/>
                  </a:lnTo>
                  <a:lnTo>
                    <a:pt x="390" y="481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2"/>
                  </a:lnTo>
                  <a:lnTo>
                    <a:pt x="391" y="482"/>
                  </a:lnTo>
                  <a:lnTo>
                    <a:pt x="391" y="483"/>
                  </a:lnTo>
                  <a:lnTo>
                    <a:pt x="390" y="483"/>
                  </a:lnTo>
                  <a:lnTo>
                    <a:pt x="391" y="483"/>
                  </a:lnTo>
                  <a:lnTo>
                    <a:pt x="391" y="484"/>
                  </a:lnTo>
                  <a:lnTo>
                    <a:pt x="390" y="485"/>
                  </a:lnTo>
                  <a:lnTo>
                    <a:pt x="390" y="484"/>
                  </a:lnTo>
                  <a:lnTo>
                    <a:pt x="389" y="483"/>
                  </a:lnTo>
                  <a:lnTo>
                    <a:pt x="389" y="482"/>
                  </a:lnTo>
                  <a:lnTo>
                    <a:pt x="389" y="483"/>
                  </a:lnTo>
                  <a:lnTo>
                    <a:pt x="389" y="484"/>
                  </a:lnTo>
                  <a:lnTo>
                    <a:pt x="390" y="484"/>
                  </a:lnTo>
                  <a:lnTo>
                    <a:pt x="390" y="485"/>
                  </a:lnTo>
                  <a:lnTo>
                    <a:pt x="391" y="486"/>
                  </a:lnTo>
                  <a:lnTo>
                    <a:pt x="390" y="486"/>
                  </a:lnTo>
                  <a:lnTo>
                    <a:pt x="389" y="486"/>
                  </a:lnTo>
                  <a:lnTo>
                    <a:pt x="390" y="487"/>
                  </a:lnTo>
                  <a:lnTo>
                    <a:pt x="389" y="487"/>
                  </a:lnTo>
                  <a:lnTo>
                    <a:pt x="388" y="487"/>
                  </a:lnTo>
                  <a:lnTo>
                    <a:pt x="389" y="487"/>
                  </a:lnTo>
                  <a:lnTo>
                    <a:pt x="389" y="486"/>
                  </a:lnTo>
                  <a:lnTo>
                    <a:pt x="389" y="485"/>
                  </a:lnTo>
                  <a:lnTo>
                    <a:pt x="388" y="485"/>
                  </a:lnTo>
                  <a:close/>
                  <a:moveTo>
                    <a:pt x="404" y="474"/>
                  </a:moveTo>
                  <a:lnTo>
                    <a:pt x="404" y="475"/>
                  </a:lnTo>
                  <a:lnTo>
                    <a:pt x="404" y="477"/>
                  </a:lnTo>
                  <a:lnTo>
                    <a:pt x="404" y="478"/>
                  </a:lnTo>
                  <a:lnTo>
                    <a:pt x="404" y="479"/>
                  </a:lnTo>
                  <a:lnTo>
                    <a:pt x="404" y="481"/>
                  </a:lnTo>
                  <a:lnTo>
                    <a:pt x="406" y="482"/>
                  </a:lnTo>
                  <a:lnTo>
                    <a:pt x="406" y="483"/>
                  </a:lnTo>
                  <a:lnTo>
                    <a:pt x="404" y="483"/>
                  </a:lnTo>
                  <a:lnTo>
                    <a:pt x="403" y="483"/>
                  </a:lnTo>
                  <a:lnTo>
                    <a:pt x="403" y="482"/>
                  </a:lnTo>
                  <a:lnTo>
                    <a:pt x="402" y="481"/>
                  </a:lnTo>
                  <a:lnTo>
                    <a:pt x="402" y="482"/>
                  </a:lnTo>
                  <a:lnTo>
                    <a:pt x="403" y="483"/>
                  </a:lnTo>
                  <a:lnTo>
                    <a:pt x="403" y="484"/>
                  </a:lnTo>
                  <a:lnTo>
                    <a:pt x="403" y="485"/>
                  </a:lnTo>
                  <a:lnTo>
                    <a:pt x="402" y="485"/>
                  </a:lnTo>
                  <a:lnTo>
                    <a:pt x="401" y="484"/>
                  </a:lnTo>
                  <a:lnTo>
                    <a:pt x="401" y="483"/>
                  </a:lnTo>
                  <a:lnTo>
                    <a:pt x="400" y="483"/>
                  </a:lnTo>
                  <a:lnTo>
                    <a:pt x="400" y="482"/>
                  </a:lnTo>
                  <a:lnTo>
                    <a:pt x="400" y="481"/>
                  </a:lnTo>
                  <a:lnTo>
                    <a:pt x="400" y="479"/>
                  </a:lnTo>
                  <a:lnTo>
                    <a:pt x="401" y="479"/>
                  </a:lnTo>
                  <a:lnTo>
                    <a:pt x="401" y="478"/>
                  </a:lnTo>
                  <a:lnTo>
                    <a:pt x="401" y="479"/>
                  </a:lnTo>
                  <a:lnTo>
                    <a:pt x="402" y="479"/>
                  </a:lnTo>
                  <a:lnTo>
                    <a:pt x="403" y="479"/>
                  </a:lnTo>
                  <a:lnTo>
                    <a:pt x="402" y="478"/>
                  </a:lnTo>
                  <a:lnTo>
                    <a:pt x="402" y="477"/>
                  </a:lnTo>
                  <a:lnTo>
                    <a:pt x="402" y="475"/>
                  </a:lnTo>
                  <a:lnTo>
                    <a:pt x="403" y="475"/>
                  </a:lnTo>
                  <a:lnTo>
                    <a:pt x="403" y="474"/>
                  </a:lnTo>
                  <a:lnTo>
                    <a:pt x="404" y="474"/>
                  </a:lnTo>
                  <a:close/>
                  <a:moveTo>
                    <a:pt x="369" y="472"/>
                  </a:moveTo>
                  <a:lnTo>
                    <a:pt x="370" y="473"/>
                  </a:lnTo>
                  <a:lnTo>
                    <a:pt x="370" y="474"/>
                  </a:lnTo>
                  <a:lnTo>
                    <a:pt x="369" y="474"/>
                  </a:lnTo>
                  <a:lnTo>
                    <a:pt x="369" y="473"/>
                  </a:lnTo>
                  <a:lnTo>
                    <a:pt x="369" y="472"/>
                  </a:lnTo>
                  <a:close/>
                  <a:moveTo>
                    <a:pt x="374" y="471"/>
                  </a:moveTo>
                  <a:lnTo>
                    <a:pt x="374" y="472"/>
                  </a:lnTo>
                  <a:lnTo>
                    <a:pt x="373" y="472"/>
                  </a:lnTo>
                  <a:lnTo>
                    <a:pt x="374" y="472"/>
                  </a:lnTo>
                  <a:lnTo>
                    <a:pt x="374" y="473"/>
                  </a:lnTo>
                  <a:lnTo>
                    <a:pt x="373" y="474"/>
                  </a:lnTo>
                  <a:lnTo>
                    <a:pt x="373" y="473"/>
                  </a:lnTo>
                  <a:lnTo>
                    <a:pt x="372" y="473"/>
                  </a:lnTo>
                  <a:lnTo>
                    <a:pt x="370" y="472"/>
                  </a:lnTo>
                  <a:lnTo>
                    <a:pt x="369" y="472"/>
                  </a:lnTo>
                  <a:lnTo>
                    <a:pt x="370" y="471"/>
                  </a:lnTo>
                  <a:lnTo>
                    <a:pt x="370" y="472"/>
                  </a:lnTo>
                  <a:lnTo>
                    <a:pt x="372" y="472"/>
                  </a:lnTo>
                  <a:lnTo>
                    <a:pt x="372" y="473"/>
                  </a:lnTo>
                  <a:lnTo>
                    <a:pt x="373" y="472"/>
                  </a:lnTo>
                  <a:lnTo>
                    <a:pt x="372" y="472"/>
                  </a:lnTo>
                  <a:lnTo>
                    <a:pt x="373" y="472"/>
                  </a:lnTo>
                  <a:lnTo>
                    <a:pt x="372" y="472"/>
                  </a:lnTo>
                  <a:lnTo>
                    <a:pt x="372" y="471"/>
                  </a:lnTo>
                  <a:lnTo>
                    <a:pt x="373" y="471"/>
                  </a:lnTo>
                  <a:lnTo>
                    <a:pt x="374" y="471"/>
                  </a:lnTo>
                  <a:close/>
                  <a:moveTo>
                    <a:pt x="384" y="483"/>
                  </a:moveTo>
                  <a:lnTo>
                    <a:pt x="384" y="484"/>
                  </a:lnTo>
                  <a:lnTo>
                    <a:pt x="382" y="484"/>
                  </a:lnTo>
                  <a:lnTo>
                    <a:pt x="382" y="483"/>
                  </a:lnTo>
                  <a:lnTo>
                    <a:pt x="382" y="482"/>
                  </a:lnTo>
                  <a:lnTo>
                    <a:pt x="382" y="483"/>
                  </a:lnTo>
                  <a:lnTo>
                    <a:pt x="381" y="483"/>
                  </a:lnTo>
                  <a:lnTo>
                    <a:pt x="381" y="484"/>
                  </a:lnTo>
                  <a:lnTo>
                    <a:pt x="379" y="483"/>
                  </a:lnTo>
                  <a:lnTo>
                    <a:pt x="379" y="484"/>
                  </a:lnTo>
                  <a:lnTo>
                    <a:pt x="378" y="484"/>
                  </a:lnTo>
                  <a:lnTo>
                    <a:pt x="379" y="484"/>
                  </a:lnTo>
                  <a:lnTo>
                    <a:pt x="379" y="483"/>
                  </a:lnTo>
                  <a:lnTo>
                    <a:pt x="378" y="483"/>
                  </a:lnTo>
                  <a:lnTo>
                    <a:pt x="378" y="484"/>
                  </a:lnTo>
                  <a:lnTo>
                    <a:pt x="378" y="483"/>
                  </a:lnTo>
                  <a:lnTo>
                    <a:pt x="378" y="484"/>
                  </a:lnTo>
                  <a:lnTo>
                    <a:pt x="377" y="483"/>
                  </a:lnTo>
                  <a:lnTo>
                    <a:pt x="378" y="483"/>
                  </a:lnTo>
                  <a:lnTo>
                    <a:pt x="379" y="483"/>
                  </a:lnTo>
                  <a:lnTo>
                    <a:pt x="379" y="482"/>
                  </a:lnTo>
                  <a:lnTo>
                    <a:pt x="381" y="483"/>
                  </a:lnTo>
                  <a:lnTo>
                    <a:pt x="381" y="482"/>
                  </a:lnTo>
                  <a:lnTo>
                    <a:pt x="379" y="482"/>
                  </a:lnTo>
                  <a:lnTo>
                    <a:pt x="379" y="481"/>
                  </a:lnTo>
                  <a:lnTo>
                    <a:pt x="381" y="481"/>
                  </a:lnTo>
                  <a:lnTo>
                    <a:pt x="381" y="479"/>
                  </a:lnTo>
                  <a:lnTo>
                    <a:pt x="382" y="479"/>
                  </a:lnTo>
                  <a:lnTo>
                    <a:pt x="381" y="479"/>
                  </a:lnTo>
                  <a:lnTo>
                    <a:pt x="379" y="479"/>
                  </a:lnTo>
                  <a:lnTo>
                    <a:pt x="379" y="478"/>
                  </a:lnTo>
                  <a:lnTo>
                    <a:pt x="379" y="479"/>
                  </a:lnTo>
                  <a:lnTo>
                    <a:pt x="378" y="479"/>
                  </a:lnTo>
                  <a:lnTo>
                    <a:pt x="377" y="479"/>
                  </a:lnTo>
                  <a:lnTo>
                    <a:pt x="377" y="478"/>
                  </a:lnTo>
                  <a:lnTo>
                    <a:pt x="377" y="479"/>
                  </a:lnTo>
                  <a:lnTo>
                    <a:pt x="377" y="481"/>
                  </a:lnTo>
                  <a:lnTo>
                    <a:pt x="377" y="482"/>
                  </a:lnTo>
                  <a:lnTo>
                    <a:pt x="377" y="483"/>
                  </a:lnTo>
                  <a:lnTo>
                    <a:pt x="377" y="482"/>
                  </a:lnTo>
                  <a:lnTo>
                    <a:pt x="376" y="482"/>
                  </a:lnTo>
                  <a:lnTo>
                    <a:pt x="375" y="482"/>
                  </a:lnTo>
                  <a:lnTo>
                    <a:pt x="375" y="481"/>
                  </a:lnTo>
                  <a:lnTo>
                    <a:pt x="375" y="479"/>
                  </a:lnTo>
                  <a:lnTo>
                    <a:pt x="375" y="478"/>
                  </a:lnTo>
                  <a:lnTo>
                    <a:pt x="375" y="477"/>
                  </a:lnTo>
                  <a:lnTo>
                    <a:pt x="374" y="477"/>
                  </a:lnTo>
                  <a:lnTo>
                    <a:pt x="373" y="477"/>
                  </a:lnTo>
                  <a:lnTo>
                    <a:pt x="372" y="477"/>
                  </a:lnTo>
                  <a:lnTo>
                    <a:pt x="373" y="477"/>
                  </a:lnTo>
                  <a:lnTo>
                    <a:pt x="373" y="475"/>
                  </a:lnTo>
                  <a:lnTo>
                    <a:pt x="372" y="475"/>
                  </a:lnTo>
                  <a:lnTo>
                    <a:pt x="372" y="474"/>
                  </a:lnTo>
                  <a:lnTo>
                    <a:pt x="373" y="474"/>
                  </a:lnTo>
                  <a:lnTo>
                    <a:pt x="374" y="474"/>
                  </a:lnTo>
                  <a:lnTo>
                    <a:pt x="375" y="474"/>
                  </a:lnTo>
                  <a:lnTo>
                    <a:pt x="375" y="475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77" y="475"/>
                  </a:lnTo>
                  <a:lnTo>
                    <a:pt x="377" y="474"/>
                  </a:lnTo>
                  <a:lnTo>
                    <a:pt x="377" y="475"/>
                  </a:lnTo>
                  <a:lnTo>
                    <a:pt x="376" y="475"/>
                  </a:lnTo>
                  <a:lnTo>
                    <a:pt x="375" y="475"/>
                  </a:lnTo>
                  <a:lnTo>
                    <a:pt x="375" y="474"/>
                  </a:lnTo>
                  <a:lnTo>
                    <a:pt x="375" y="473"/>
                  </a:lnTo>
                  <a:lnTo>
                    <a:pt x="374" y="473"/>
                  </a:lnTo>
                  <a:lnTo>
                    <a:pt x="374" y="472"/>
                  </a:lnTo>
                  <a:lnTo>
                    <a:pt x="375" y="472"/>
                  </a:lnTo>
                  <a:lnTo>
                    <a:pt x="375" y="473"/>
                  </a:lnTo>
                  <a:lnTo>
                    <a:pt x="376" y="473"/>
                  </a:lnTo>
                  <a:lnTo>
                    <a:pt x="377" y="473"/>
                  </a:lnTo>
                  <a:lnTo>
                    <a:pt x="376" y="473"/>
                  </a:lnTo>
                  <a:lnTo>
                    <a:pt x="376" y="472"/>
                  </a:lnTo>
                  <a:lnTo>
                    <a:pt x="376" y="471"/>
                  </a:lnTo>
                  <a:lnTo>
                    <a:pt x="377" y="471"/>
                  </a:lnTo>
                  <a:lnTo>
                    <a:pt x="377" y="472"/>
                  </a:lnTo>
                  <a:lnTo>
                    <a:pt x="377" y="473"/>
                  </a:lnTo>
                  <a:lnTo>
                    <a:pt x="378" y="472"/>
                  </a:lnTo>
                  <a:lnTo>
                    <a:pt x="377" y="472"/>
                  </a:lnTo>
                  <a:lnTo>
                    <a:pt x="377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8" y="473"/>
                  </a:lnTo>
                  <a:lnTo>
                    <a:pt x="379" y="473"/>
                  </a:lnTo>
                  <a:lnTo>
                    <a:pt x="379" y="474"/>
                  </a:lnTo>
                  <a:lnTo>
                    <a:pt x="378" y="474"/>
                  </a:lnTo>
                  <a:lnTo>
                    <a:pt x="378" y="475"/>
                  </a:lnTo>
                  <a:lnTo>
                    <a:pt x="379" y="475"/>
                  </a:lnTo>
                  <a:lnTo>
                    <a:pt x="379" y="474"/>
                  </a:lnTo>
                  <a:lnTo>
                    <a:pt x="379" y="473"/>
                  </a:lnTo>
                  <a:lnTo>
                    <a:pt x="379" y="472"/>
                  </a:lnTo>
                  <a:lnTo>
                    <a:pt x="379" y="473"/>
                  </a:lnTo>
                  <a:lnTo>
                    <a:pt x="381" y="473"/>
                  </a:lnTo>
                  <a:lnTo>
                    <a:pt x="381" y="474"/>
                  </a:lnTo>
                  <a:lnTo>
                    <a:pt x="381" y="475"/>
                  </a:lnTo>
                  <a:lnTo>
                    <a:pt x="382" y="475"/>
                  </a:lnTo>
                  <a:lnTo>
                    <a:pt x="382" y="474"/>
                  </a:lnTo>
                  <a:lnTo>
                    <a:pt x="381" y="473"/>
                  </a:lnTo>
                  <a:lnTo>
                    <a:pt x="382" y="473"/>
                  </a:lnTo>
                  <a:lnTo>
                    <a:pt x="382" y="474"/>
                  </a:lnTo>
                  <a:lnTo>
                    <a:pt x="384" y="474"/>
                  </a:lnTo>
                  <a:lnTo>
                    <a:pt x="385" y="474"/>
                  </a:lnTo>
                  <a:lnTo>
                    <a:pt x="385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5" y="477"/>
                  </a:lnTo>
                  <a:lnTo>
                    <a:pt x="385" y="475"/>
                  </a:lnTo>
                  <a:lnTo>
                    <a:pt x="385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7" y="478"/>
                  </a:lnTo>
                  <a:lnTo>
                    <a:pt x="386" y="478"/>
                  </a:lnTo>
                  <a:lnTo>
                    <a:pt x="386" y="479"/>
                  </a:lnTo>
                  <a:lnTo>
                    <a:pt x="385" y="479"/>
                  </a:lnTo>
                  <a:lnTo>
                    <a:pt x="385" y="481"/>
                  </a:lnTo>
                  <a:lnTo>
                    <a:pt x="385" y="479"/>
                  </a:lnTo>
                  <a:lnTo>
                    <a:pt x="385" y="481"/>
                  </a:lnTo>
                  <a:lnTo>
                    <a:pt x="385" y="482"/>
                  </a:lnTo>
                  <a:lnTo>
                    <a:pt x="385" y="483"/>
                  </a:lnTo>
                  <a:lnTo>
                    <a:pt x="384" y="483"/>
                  </a:lnTo>
                  <a:lnTo>
                    <a:pt x="384" y="482"/>
                  </a:lnTo>
                  <a:lnTo>
                    <a:pt x="384" y="483"/>
                  </a:lnTo>
                  <a:close/>
                  <a:moveTo>
                    <a:pt x="366" y="469"/>
                  </a:moveTo>
                  <a:lnTo>
                    <a:pt x="367" y="469"/>
                  </a:lnTo>
                  <a:lnTo>
                    <a:pt x="367" y="470"/>
                  </a:lnTo>
                  <a:lnTo>
                    <a:pt x="366" y="470"/>
                  </a:lnTo>
                  <a:lnTo>
                    <a:pt x="366" y="469"/>
                  </a:lnTo>
                  <a:close/>
                  <a:moveTo>
                    <a:pt x="374" y="461"/>
                  </a:moveTo>
                  <a:lnTo>
                    <a:pt x="374" y="462"/>
                  </a:lnTo>
                  <a:lnTo>
                    <a:pt x="374" y="463"/>
                  </a:lnTo>
                  <a:lnTo>
                    <a:pt x="373" y="463"/>
                  </a:lnTo>
                  <a:lnTo>
                    <a:pt x="373" y="462"/>
                  </a:lnTo>
                  <a:lnTo>
                    <a:pt x="372" y="462"/>
                  </a:lnTo>
                  <a:lnTo>
                    <a:pt x="370" y="462"/>
                  </a:lnTo>
                  <a:lnTo>
                    <a:pt x="369" y="462"/>
                  </a:lnTo>
                  <a:lnTo>
                    <a:pt x="370" y="462"/>
                  </a:lnTo>
                  <a:lnTo>
                    <a:pt x="370" y="461"/>
                  </a:lnTo>
                  <a:lnTo>
                    <a:pt x="372" y="461"/>
                  </a:lnTo>
                  <a:lnTo>
                    <a:pt x="373" y="461"/>
                  </a:lnTo>
                  <a:lnTo>
                    <a:pt x="374" y="462"/>
                  </a:lnTo>
                  <a:lnTo>
                    <a:pt x="374" y="461"/>
                  </a:lnTo>
                  <a:close/>
                  <a:moveTo>
                    <a:pt x="376" y="470"/>
                  </a:moveTo>
                  <a:lnTo>
                    <a:pt x="377" y="470"/>
                  </a:lnTo>
                  <a:lnTo>
                    <a:pt x="377" y="471"/>
                  </a:lnTo>
                  <a:lnTo>
                    <a:pt x="376" y="471"/>
                  </a:lnTo>
                  <a:lnTo>
                    <a:pt x="375" y="471"/>
                  </a:lnTo>
                  <a:lnTo>
                    <a:pt x="375" y="470"/>
                  </a:lnTo>
                  <a:lnTo>
                    <a:pt x="375" y="471"/>
                  </a:lnTo>
                  <a:lnTo>
                    <a:pt x="374" y="470"/>
                  </a:lnTo>
                  <a:lnTo>
                    <a:pt x="374" y="469"/>
                  </a:lnTo>
                  <a:lnTo>
                    <a:pt x="374" y="470"/>
                  </a:lnTo>
                  <a:lnTo>
                    <a:pt x="373" y="470"/>
                  </a:lnTo>
                  <a:lnTo>
                    <a:pt x="372" y="470"/>
                  </a:lnTo>
                  <a:lnTo>
                    <a:pt x="373" y="470"/>
                  </a:lnTo>
                  <a:lnTo>
                    <a:pt x="373" y="469"/>
                  </a:lnTo>
                  <a:lnTo>
                    <a:pt x="372" y="469"/>
                  </a:lnTo>
                  <a:lnTo>
                    <a:pt x="372" y="468"/>
                  </a:lnTo>
                  <a:lnTo>
                    <a:pt x="370" y="468"/>
                  </a:lnTo>
                  <a:lnTo>
                    <a:pt x="370" y="467"/>
                  </a:lnTo>
                  <a:lnTo>
                    <a:pt x="370" y="468"/>
                  </a:lnTo>
                  <a:lnTo>
                    <a:pt x="370" y="467"/>
                  </a:lnTo>
                  <a:lnTo>
                    <a:pt x="369" y="467"/>
                  </a:lnTo>
                  <a:lnTo>
                    <a:pt x="369" y="466"/>
                  </a:lnTo>
                  <a:lnTo>
                    <a:pt x="369" y="467"/>
                  </a:lnTo>
                  <a:lnTo>
                    <a:pt x="368" y="467"/>
                  </a:lnTo>
                  <a:lnTo>
                    <a:pt x="367" y="466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6" y="467"/>
                  </a:lnTo>
                  <a:lnTo>
                    <a:pt x="366" y="466"/>
                  </a:lnTo>
                  <a:lnTo>
                    <a:pt x="366" y="467"/>
                  </a:lnTo>
                  <a:lnTo>
                    <a:pt x="364" y="467"/>
                  </a:lnTo>
                  <a:lnTo>
                    <a:pt x="364" y="466"/>
                  </a:lnTo>
                  <a:lnTo>
                    <a:pt x="363" y="466"/>
                  </a:lnTo>
                  <a:lnTo>
                    <a:pt x="363" y="463"/>
                  </a:lnTo>
                  <a:lnTo>
                    <a:pt x="362" y="463"/>
                  </a:lnTo>
                  <a:lnTo>
                    <a:pt x="362" y="462"/>
                  </a:lnTo>
                  <a:lnTo>
                    <a:pt x="362" y="461"/>
                  </a:lnTo>
                  <a:lnTo>
                    <a:pt x="361" y="461"/>
                  </a:lnTo>
                  <a:lnTo>
                    <a:pt x="361" y="460"/>
                  </a:lnTo>
                  <a:lnTo>
                    <a:pt x="359" y="460"/>
                  </a:lnTo>
                  <a:lnTo>
                    <a:pt x="361" y="460"/>
                  </a:lnTo>
                  <a:lnTo>
                    <a:pt x="361" y="459"/>
                  </a:lnTo>
                  <a:lnTo>
                    <a:pt x="361" y="460"/>
                  </a:lnTo>
                  <a:lnTo>
                    <a:pt x="362" y="460"/>
                  </a:lnTo>
                  <a:lnTo>
                    <a:pt x="362" y="461"/>
                  </a:lnTo>
                  <a:lnTo>
                    <a:pt x="363" y="461"/>
                  </a:lnTo>
                  <a:lnTo>
                    <a:pt x="364" y="462"/>
                  </a:lnTo>
                  <a:lnTo>
                    <a:pt x="363" y="462"/>
                  </a:lnTo>
                  <a:lnTo>
                    <a:pt x="364" y="463"/>
                  </a:lnTo>
                  <a:lnTo>
                    <a:pt x="364" y="462"/>
                  </a:lnTo>
                  <a:lnTo>
                    <a:pt x="364" y="463"/>
                  </a:lnTo>
                  <a:lnTo>
                    <a:pt x="366" y="463"/>
                  </a:lnTo>
                  <a:lnTo>
                    <a:pt x="366" y="462"/>
                  </a:lnTo>
                  <a:lnTo>
                    <a:pt x="366" y="463"/>
                  </a:lnTo>
                  <a:lnTo>
                    <a:pt x="367" y="463"/>
                  </a:lnTo>
                  <a:lnTo>
                    <a:pt x="367" y="462"/>
                  </a:lnTo>
                  <a:lnTo>
                    <a:pt x="367" y="463"/>
                  </a:lnTo>
                  <a:lnTo>
                    <a:pt x="368" y="463"/>
                  </a:lnTo>
                  <a:lnTo>
                    <a:pt x="368" y="466"/>
                  </a:lnTo>
                  <a:lnTo>
                    <a:pt x="369" y="466"/>
                  </a:lnTo>
                  <a:lnTo>
                    <a:pt x="369" y="463"/>
                  </a:lnTo>
                  <a:lnTo>
                    <a:pt x="369" y="466"/>
                  </a:lnTo>
                  <a:lnTo>
                    <a:pt x="370" y="466"/>
                  </a:lnTo>
                  <a:lnTo>
                    <a:pt x="372" y="467"/>
                  </a:lnTo>
                  <a:lnTo>
                    <a:pt x="372" y="466"/>
                  </a:lnTo>
                  <a:lnTo>
                    <a:pt x="372" y="467"/>
                  </a:lnTo>
                  <a:lnTo>
                    <a:pt x="373" y="467"/>
                  </a:lnTo>
                  <a:lnTo>
                    <a:pt x="373" y="468"/>
                  </a:lnTo>
                  <a:lnTo>
                    <a:pt x="372" y="468"/>
                  </a:lnTo>
                  <a:lnTo>
                    <a:pt x="373" y="468"/>
                  </a:lnTo>
                  <a:lnTo>
                    <a:pt x="373" y="469"/>
                  </a:lnTo>
                  <a:lnTo>
                    <a:pt x="373" y="468"/>
                  </a:lnTo>
                  <a:lnTo>
                    <a:pt x="373" y="467"/>
                  </a:lnTo>
                  <a:lnTo>
                    <a:pt x="374" y="467"/>
                  </a:lnTo>
                  <a:lnTo>
                    <a:pt x="374" y="468"/>
                  </a:lnTo>
                  <a:lnTo>
                    <a:pt x="375" y="468"/>
                  </a:lnTo>
                  <a:lnTo>
                    <a:pt x="375" y="469"/>
                  </a:lnTo>
                  <a:lnTo>
                    <a:pt x="374" y="469"/>
                  </a:lnTo>
                  <a:lnTo>
                    <a:pt x="375" y="469"/>
                  </a:lnTo>
                  <a:lnTo>
                    <a:pt x="376" y="470"/>
                  </a:lnTo>
                  <a:close/>
                  <a:moveTo>
                    <a:pt x="375" y="459"/>
                  </a:moveTo>
                  <a:lnTo>
                    <a:pt x="374" y="459"/>
                  </a:lnTo>
                  <a:lnTo>
                    <a:pt x="374" y="460"/>
                  </a:lnTo>
                  <a:lnTo>
                    <a:pt x="374" y="459"/>
                  </a:lnTo>
                  <a:lnTo>
                    <a:pt x="375" y="459"/>
                  </a:lnTo>
                  <a:close/>
                  <a:moveTo>
                    <a:pt x="369" y="459"/>
                  </a:moveTo>
                  <a:lnTo>
                    <a:pt x="368" y="459"/>
                  </a:lnTo>
                  <a:lnTo>
                    <a:pt x="369" y="458"/>
                  </a:lnTo>
                  <a:lnTo>
                    <a:pt x="368" y="458"/>
                  </a:lnTo>
                  <a:lnTo>
                    <a:pt x="369" y="457"/>
                  </a:lnTo>
                  <a:lnTo>
                    <a:pt x="368" y="458"/>
                  </a:lnTo>
                  <a:lnTo>
                    <a:pt x="367" y="458"/>
                  </a:lnTo>
                  <a:lnTo>
                    <a:pt x="367" y="459"/>
                  </a:lnTo>
                  <a:lnTo>
                    <a:pt x="366" y="459"/>
                  </a:lnTo>
                  <a:lnTo>
                    <a:pt x="367" y="459"/>
                  </a:lnTo>
                  <a:lnTo>
                    <a:pt x="366" y="458"/>
                  </a:lnTo>
                  <a:lnTo>
                    <a:pt x="366" y="457"/>
                  </a:lnTo>
                  <a:lnTo>
                    <a:pt x="367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7" y="456"/>
                  </a:lnTo>
                  <a:lnTo>
                    <a:pt x="367" y="455"/>
                  </a:lnTo>
                  <a:lnTo>
                    <a:pt x="368" y="455"/>
                  </a:lnTo>
                  <a:lnTo>
                    <a:pt x="369" y="455"/>
                  </a:lnTo>
                  <a:lnTo>
                    <a:pt x="370" y="455"/>
                  </a:lnTo>
                  <a:lnTo>
                    <a:pt x="372" y="456"/>
                  </a:lnTo>
                  <a:lnTo>
                    <a:pt x="370" y="456"/>
                  </a:lnTo>
                  <a:lnTo>
                    <a:pt x="370" y="457"/>
                  </a:lnTo>
                  <a:lnTo>
                    <a:pt x="370" y="458"/>
                  </a:lnTo>
                  <a:lnTo>
                    <a:pt x="370" y="459"/>
                  </a:lnTo>
                  <a:lnTo>
                    <a:pt x="369" y="459"/>
                  </a:lnTo>
                  <a:close/>
                  <a:moveTo>
                    <a:pt x="361" y="455"/>
                  </a:moveTo>
                  <a:lnTo>
                    <a:pt x="361" y="454"/>
                  </a:lnTo>
                  <a:lnTo>
                    <a:pt x="359" y="454"/>
                  </a:lnTo>
                  <a:lnTo>
                    <a:pt x="359" y="452"/>
                  </a:lnTo>
                  <a:lnTo>
                    <a:pt x="358" y="452"/>
                  </a:lnTo>
                  <a:lnTo>
                    <a:pt x="358" y="451"/>
                  </a:lnTo>
                  <a:lnTo>
                    <a:pt x="359" y="451"/>
                  </a:lnTo>
                  <a:lnTo>
                    <a:pt x="361" y="451"/>
                  </a:lnTo>
                  <a:lnTo>
                    <a:pt x="362" y="451"/>
                  </a:lnTo>
                  <a:lnTo>
                    <a:pt x="362" y="452"/>
                  </a:lnTo>
                  <a:lnTo>
                    <a:pt x="362" y="454"/>
                  </a:lnTo>
                  <a:lnTo>
                    <a:pt x="362" y="455"/>
                  </a:lnTo>
                  <a:lnTo>
                    <a:pt x="361" y="455"/>
                  </a:lnTo>
                  <a:close/>
                  <a:moveTo>
                    <a:pt x="370" y="454"/>
                  </a:moveTo>
                  <a:lnTo>
                    <a:pt x="370" y="455"/>
                  </a:lnTo>
                  <a:lnTo>
                    <a:pt x="369" y="455"/>
                  </a:lnTo>
                  <a:lnTo>
                    <a:pt x="369" y="454"/>
                  </a:lnTo>
                  <a:lnTo>
                    <a:pt x="369" y="452"/>
                  </a:lnTo>
                  <a:lnTo>
                    <a:pt x="368" y="452"/>
                  </a:lnTo>
                  <a:lnTo>
                    <a:pt x="368" y="451"/>
                  </a:lnTo>
                  <a:lnTo>
                    <a:pt x="367" y="451"/>
                  </a:lnTo>
                  <a:lnTo>
                    <a:pt x="367" y="450"/>
                  </a:lnTo>
                  <a:lnTo>
                    <a:pt x="368" y="450"/>
                  </a:lnTo>
                  <a:lnTo>
                    <a:pt x="368" y="451"/>
                  </a:lnTo>
                  <a:lnTo>
                    <a:pt x="369" y="451"/>
                  </a:lnTo>
                  <a:lnTo>
                    <a:pt x="369" y="452"/>
                  </a:lnTo>
                  <a:lnTo>
                    <a:pt x="370" y="452"/>
                  </a:lnTo>
                  <a:lnTo>
                    <a:pt x="370" y="454"/>
                  </a:lnTo>
                  <a:close/>
                  <a:moveTo>
                    <a:pt x="367" y="455"/>
                  </a:moveTo>
                  <a:lnTo>
                    <a:pt x="366" y="455"/>
                  </a:lnTo>
                  <a:lnTo>
                    <a:pt x="366" y="454"/>
                  </a:lnTo>
                  <a:lnTo>
                    <a:pt x="366" y="452"/>
                  </a:lnTo>
                  <a:lnTo>
                    <a:pt x="366" y="451"/>
                  </a:lnTo>
                  <a:lnTo>
                    <a:pt x="367" y="452"/>
                  </a:lnTo>
                  <a:lnTo>
                    <a:pt x="367" y="451"/>
                  </a:lnTo>
                  <a:lnTo>
                    <a:pt x="366" y="451"/>
                  </a:lnTo>
                  <a:lnTo>
                    <a:pt x="366" y="450"/>
                  </a:lnTo>
                  <a:lnTo>
                    <a:pt x="364" y="450"/>
                  </a:lnTo>
                  <a:lnTo>
                    <a:pt x="363" y="450"/>
                  </a:lnTo>
                  <a:lnTo>
                    <a:pt x="364" y="448"/>
                  </a:lnTo>
                  <a:lnTo>
                    <a:pt x="366" y="450"/>
                  </a:lnTo>
                  <a:lnTo>
                    <a:pt x="367" y="451"/>
                  </a:lnTo>
                  <a:lnTo>
                    <a:pt x="368" y="452"/>
                  </a:lnTo>
                  <a:lnTo>
                    <a:pt x="368" y="454"/>
                  </a:lnTo>
                  <a:lnTo>
                    <a:pt x="367" y="454"/>
                  </a:lnTo>
                  <a:lnTo>
                    <a:pt x="367" y="455"/>
                  </a:lnTo>
                  <a:close/>
                  <a:moveTo>
                    <a:pt x="359" y="451"/>
                  </a:moveTo>
                  <a:lnTo>
                    <a:pt x="359" y="450"/>
                  </a:lnTo>
                  <a:lnTo>
                    <a:pt x="361" y="448"/>
                  </a:lnTo>
                  <a:lnTo>
                    <a:pt x="362" y="448"/>
                  </a:lnTo>
                  <a:lnTo>
                    <a:pt x="361" y="448"/>
                  </a:lnTo>
                  <a:lnTo>
                    <a:pt x="361" y="450"/>
                  </a:lnTo>
                  <a:lnTo>
                    <a:pt x="359" y="450"/>
                  </a:lnTo>
                  <a:lnTo>
                    <a:pt x="359" y="451"/>
                  </a:lnTo>
                  <a:close/>
                  <a:moveTo>
                    <a:pt x="364" y="448"/>
                  </a:moveTo>
                  <a:lnTo>
                    <a:pt x="363" y="448"/>
                  </a:lnTo>
                  <a:lnTo>
                    <a:pt x="364" y="448"/>
                  </a:lnTo>
                  <a:close/>
                  <a:moveTo>
                    <a:pt x="362" y="447"/>
                  </a:moveTo>
                  <a:lnTo>
                    <a:pt x="361" y="448"/>
                  </a:lnTo>
                  <a:lnTo>
                    <a:pt x="359" y="448"/>
                  </a:lnTo>
                  <a:lnTo>
                    <a:pt x="361" y="447"/>
                  </a:lnTo>
                  <a:lnTo>
                    <a:pt x="362" y="446"/>
                  </a:lnTo>
                  <a:lnTo>
                    <a:pt x="362" y="447"/>
                  </a:lnTo>
                  <a:close/>
                  <a:moveTo>
                    <a:pt x="370" y="451"/>
                  </a:moveTo>
                  <a:lnTo>
                    <a:pt x="370" y="450"/>
                  </a:lnTo>
                  <a:lnTo>
                    <a:pt x="369" y="450"/>
                  </a:lnTo>
                  <a:lnTo>
                    <a:pt x="369" y="448"/>
                  </a:lnTo>
                  <a:lnTo>
                    <a:pt x="368" y="448"/>
                  </a:lnTo>
                  <a:lnTo>
                    <a:pt x="367" y="447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7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70" y="451"/>
                  </a:lnTo>
                  <a:close/>
                  <a:moveTo>
                    <a:pt x="359" y="448"/>
                  </a:moveTo>
                  <a:lnTo>
                    <a:pt x="358" y="448"/>
                  </a:lnTo>
                  <a:lnTo>
                    <a:pt x="358" y="450"/>
                  </a:lnTo>
                  <a:lnTo>
                    <a:pt x="358" y="448"/>
                  </a:lnTo>
                  <a:lnTo>
                    <a:pt x="359" y="447"/>
                  </a:lnTo>
                  <a:lnTo>
                    <a:pt x="358" y="447"/>
                  </a:lnTo>
                  <a:lnTo>
                    <a:pt x="359" y="445"/>
                  </a:lnTo>
                  <a:lnTo>
                    <a:pt x="361" y="445"/>
                  </a:lnTo>
                  <a:lnTo>
                    <a:pt x="362" y="445"/>
                  </a:lnTo>
                  <a:lnTo>
                    <a:pt x="361" y="445"/>
                  </a:lnTo>
                  <a:lnTo>
                    <a:pt x="361" y="446"/>
                  </a:lnTo>
                  <a:lnTo>
                    <a:pt x="359" y="446"/>
                  </a:lnTo>
                  <a:lnTo>
                    <a:pt x="359" y="447"/>
                  </a:lnTo>
                  <a:lnTo>
                    <a:pt x="361" y="447"/>
                  </a:lnTo>
                  <a:lnTo>
                    <a:pt x="359" y="447"/>
                  </a:lnTo>
                  <a:lnTo>
                    <a:pt x="359" y="448"/>
                  </a:lnTo>
                  <a:close/>
                  <a:moveTo>
                    <a:pt x="356" y="445"/>
                  </a:moveTo>
                  <a:lnTo>
                    <a:pt x="356" y="446"/>
                  </a:lnTo>
                  <a:lnTo>
                    <a:pt x="356" y="445"/>
                  </a:lnTo>
                  <a:lnTo>
                    <a:pt x="356" y="444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6" y="445"/>
                  </a:lnTo>
                  <a:close/>
                  <a:moveTo>
                    <a:pt x="363" y="445"/>
                  </a:moveTo>
                  <a:lnTo>
                    <a:pt x="363" y="444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3" y="443"/>
                  </a:lnTo>
                  <a:lnTo>
                    <a:pt x="364" y="444"/>
                  </a:lnTo>
                  <a:lnTo>
                    <a:pt x="366" y="444"/>
                  </a:lnTo>
                  <a:lnTo>
                    <a:pt x="366" y="445"/>
                  </a:lnTo>
                  <a:lnTo>
                    <a:pt x="367" y="445"/>
                  </a:lnTo>
                  <a:lnTo>
                    <a:pt x="367" y="446"/>
                  </a:lnTo>
                  <a:lnTo>
                    <a:pt x="366" y="446"/>
                  </a:lnTo>
                  <a:lnTo>
                    <a:pt x="364" y="446"/>
                  </a:lnTo>
                  <a:lnTo>
                    <a:pt x="364" y="445"/>
                  </a:lnTo>
                  <a:lnTo>
                    <a:pt x="363" y="445"/>
                  </a:lnTo>
                  <a:close/>
                  <a:moveTo>
                    <a:pt x="370" y="443"/>
                  </a:moveTo>
                  <a:lnTo>
                    <a:pt x="370" y="444"/>
                  </a:lnTo>
                  <a:lnTo>
                    <a:pt x="369" y="444"/>
                  </a:lnTo>
                  <a:lnTo>
                    <a:pt x="370" y="444"/>
                  </a:lnTo>
                  <a:lnTo>
                    <a:pt x="369" y="444"/>
                  </a:lnTo>
                  <a:lnTo>
                    <a:pt x="369" y="443"/>
                  </a:lnTo>
                  <a:lnTo>
                    <a:pt x="368" y="443"/>
                  </a:lnTo>
                  <a:lnTo>
                    <a:pt x="368" y="441"/>
                  </a:lnTo>
                  <a:lnTo>
                    <a:pt x="369" y="441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69" y="443"/>
                  </a:lnTo>
                  <a:lnTo>
                    <a:pt x="370" y="443"/>
                  </a:lnTo>
                  <a:close/>
                  <a:moveTo>
                    <a:pt x="358" y="447"/>
                  </a:moveTo>
                  <a:lnTo>
                    <a:pt x="358" y="448"/>
                  </a:lnTo>
                  <a:lnTo>
                    <a:pt x="357" y="450"/>
                  </a:lnTo>
                  <a:lnTo>
                    <a:pt x="357" y="448"/>
                  </a:lnTo>
                  <a:lnTo>
                    <a:pt x="357" y="447"/>
                  </a:lnTo>
                  <a:lnTo>
                    <a:pt x="357" y="448"/>
                  </a:lnTo>
                  <a:lnTo>
                    <a:pt x="357" y="447"/>
                  </a:lnTo>
                  <a:lnTo>
                    <a:pt x="356" y="447"/>
                  </a:lnTo>
                  <a:lnTo>
                    <a:pt x="357" y="446"/>
                  </a:lnTo>
                  <a:lnTo>
                    <a:pt x="357" y="445"/>
                  </a:lnTo>
                  <a:lnTo>
                    <a:pt x="357" y="444"/>
                  </a:lnTo>
                  <a:lnTo>
                    <a:pt x="358" y="445"/>
                  </a:lnTo>
                  <a:lnTo>
                    <a:pt x="358" y="444"/>
                  </a:lnTo>
                  <a:lnTo>
                    <a:pt x="358" y="443"/>
                  </a:lnTo>
                  <a:lnTo>
                    <a:pt x="358" y="441"/>
                  </a:lnTo>
                  <a:lnTo>
                    <a:pt x="359" y="441"/>
                  </a:lnTo>
                  <a:lnTo>
                    <a:pt x="359" y="443"/>
                  </a:lnTo>
                  <a:lnTo>
                    <a:pt x="359" y="444"/>
                  </a:lnTo>
                  <a:lnTo>
                    <a:pt x="359" y="445"/>
                  </a:lnTo>
                  <a:lnTo>
                    <a:pt x="358" y="446"/>
                  </a:lnTo>
                  <a:lnTo>
                    <a:pt x="358" y="447"/>
                  </a:lnTo>
                  <a:close/>
                  <a:moveTo>
                    <a:pt x="368" y="443"/>
                  </a:moveTo>
                  <a:lnTo>
                    <a:pt x="368" y="444"/>
                  </a:lnTo>
                  <a:lnTo>
                    <a:pt x="367" y="444"/>
                  </a:lnTo>
                  <a:lnTo>
                    <a:pt x="366" y="443"/>
                  </a:lnTo>
                  <a:lnTo>
                    <a:pt x="366" y="441"/>
                  </a:lnTo>
                  <a:lnTo>
                    <a:pt x="367" y="441"/>
                  </a:lnTo>
                  <a:lnTo>
                    <a:pt x="366" y="441"/>
                  </a:lnTo>
                  <a:lnTo>
                    <a:pt x="366" y="440"/>
                  </a:lnTo>
                  <a:lnTo>
                    <a:pt x="367" y="440"/>
                  </a:lnTo>
                  <a:lnTo>
                    <a:pt x="367" y="439"/>
                  </a:lnTo>
                  <a:lnTo>
                    <a:pt x="367" y="440"/>
                  </a:lnTo>
                  <a:lnTo>
                    <a:pt x="367" y="441"/>
                  </a:lnTo>
                  <a:lnTo>
                    <a:pt x="368" y="441"/>
                  </a:lnTo>
                  <a:lnTo>
                    <a:pt x="368" y="443"/>
                  </a:lnTo>
                  <a:close/>
                  <a:moveTo>
                    <a:pt x="366" y="438"/>
                  </a:moveTo>
                  <a:lnTo>
                    <a:pt x="366" y="437"/>
                  </a:lnTo>
                  <a:lnTo>
                    <a:pt x="364" y="437"/>
                  </a:lnTo>
                  <a:lnTo>
                    <a:pt x="364" y="436"/>
                  </a:lnTo>
                  <a:lnTo>
                    <a:pt x="366" y="436"/>
                  </a:lnTo>
                  <a:lnTo>
                    <a:pt x="366" y="437"/>
                  </a:lnTo>
                  <a:lnTo>
                    <a:pt x="367" y="437"/>
                  </a:lnTo>
                  <a:lnTo>
                    <a:pt x="367" y="438"/>
                  </a:lnTo>
                  <a:lnTo>
                    <a:pt x="366" y="438"/>
                  </a:lnTo>
                  <a:close/>
                  <a:moveTo>
                    <a:pt x="357" y="437"/>
                  </a:moveTo>
                  <a:lnTo>
                    <a:pt x="357" y="438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40"/>
                  </a:lnTo>
                  <a:lnTo>
                    <a:pt x="355" y="440"/>
                  </a:lnTo>
                  <a:lnTo>
                    <a:pt x="354" y="441"/>
                  </a:lnTo>
                  <a:lnTo>
                    <a:pt x="354" y="440"/>
                  </a:lnTo>
                  <a:lnTo>
                    <a:pt x="354" y="439"/>
                  </a:lnTo>
                  <a:lnTo>
                    <a:pt x="355" y="439"/>
                  </a:lnTo>
                  <a:lnTo>
                    <a:pt x="355" y="438"/>
                  </a:lnTo>
                  <a:lnTo>
                    <a:pt x="355" y="437"/>
                  </a:lnTo>
                  <a:lnTo>
                    <a:pt x="355" y="436"/>
                  </a:lnTo>
                  <a:lnTo>
                    <a:pt x="356" y="436"/>
                  </a:lnTo>
                  <a:lnTo>
                    <a:pt x="356" y="437"/>
                  </a:lnTo>
                  <a:lnTo>
                    <a:pt x="356" y="436"/>
                  </a:lnTo>
                  <a:lnTo>
                    <a:pt x="356" y="437"/>
                  </a:lnTo>
                  <a:lnTo>
                    <a:pt x="357" y="437"/>
                  </a:lnTo>
                  <a:close/>
                  <a:moveTo>
                    <a:pt x="370" y="436"/>
                  </a:moveTo>
                  <a:lnTo>
                    <a:pt x="370" y="437"/>
                  </a:lnTo>
                  <a:lnTo>
                    <a:pt x="369" y="437"/>
                  </a:lnTo>
                  <a:lnTo>
                    <a:pt x="369" y="436"/>
                  </a:lnTo>
                  <a:lnTo>
                    <a:pt x="368" y="436"/>
                  </a:lnTo>
                  <a:lnTo>
                    <a:pt x="369" y="436"/>
                  </a:lnTo>
                  <a:lnTo>
                    <a:pt x="369" y="435"/>
                  </a:lnTo>
                  <a:lnTo>
                    <a:pt x="370" y="436"/>
                  </a:lnTo>
                  <a:close/>
                  <a:moveTo>
                    <a:pt x="359" y="437"/>
                  </a:moveTo>
                  <a:lnTo>
                    <a:pt x="359" y="438"/>
                  </a:lnTo>
                  <a:lnTo>
                    <a:pt x="358" y="438"/>
                  </a:lnTo>
                  <a:lnTo>
                    <a:pt x="357" y="438"/>
                  </a:lnTo>
                  <a:lnTo>
                    <a:pt x="357" y="439"/>
                  </a:lnTo>
                  <a:lnTo>
                    <a:pt x="357" y="438"/>
                  </a:lnTo>
                  <a:lnTo>
                    <a:pt x="358" y="437"/>
                  </a:lnTo>
                  <a:lnTo>
                    <a:pt x="359" y="437"/>
                  </a:lnTo>
                  <a:lnTo>
                    <a:pt x="359" y="436"/>
                  </a:lnTo>
                  <a:lnTo>
                    <a:pt x="358" y="437"/>
                  </a:lnTo>
                  <a:lnTo>
                    <a:pt x="357" y="437"/>
                  </a:lnTo>
                  <a:lnTo>
                    <a:pt x="357" y="436"/>
                  </a:lnTo>
                  <a:lnTo>
                    <a:pt x="358" y="436"/>
                  </a:lnTo>
                  <a:lnTo>
                    <a:pt x="358" y="435"/>
                  </a:lnTo>
                  <a:lnTo>
                    <a:pt x="359" y="435"/>
                  </a:lnTo>
                  <a:lnTo>
                    <a:pt x="361" y="435"/>
                  </a:lnTo>
                  <a:lnTo>
                    <a:pt x="362" y="435"/>
                  </a:lnTo>
                  <a:lnTo>
                    <a:pt x="362" y="436"/>
                  </a:lnTo>
                  <a:lnTo>
                    <a:pt x="361" y="436"/>
                  </a:lnTo>
                  <a:lnTo>
                    <a:pt x="362" y="436"/>
                  </a:lnTo>
                  <a:lnTo>
                    <a:pt x="362" y="437"/>
                  </a:lnTo>
                  <a:lnTo>
                    <a:pt x="361" y="438"/>
                  </a:lnTo>
                  <a:lnTo>
                    <a:pt x="361" y="437"/>
                  </a:lnTo>
                  <a:lnTo>
                    <a:pt x="361" y="436"/>
                  </a:lnTo>
                  <a:lnTo>
                    <a:pt x="359" y="436"/>
                  </a:lnTo>
                  <a:lnTo>
                    <a:pt x="359" y="437"/>
                  </a:lnTo>
                  <a:close/>
                  <a:moveTo>
                    <a:pt x="358" y="433"/>
                  </a:moveTo>
                  <a:lnTo>
                    <a:pt x="357" y="433"/>
                  </a:lnTo>
                  <a:lnTo>
                    <a:pt x="357" y="432"/>
                  </a:lnTo>
                  <a:lnTo>
                    <a:pt x="358" y="432"/>
                  </a:lnTo>
                  <a:lnTo>
                    <a:pt x="358" y="433"/>
                  </a:lnTo>
                  <a:close/>
                  <a:moveTo>
                    <a:pt x="363" y="432"/>
                  </a:moveTo>
                  <a:lnTo>
                    <a:pt x="363" y="433"/>
                  </a:lnTo>
                  <a:lnTo>
                    <a:pt x="363" y="435"/>
                  </a:lnTo>
                  <a:lnTo>
                    <a:pt x="363" y="433"/>
                  </a:lnTo>
                  <a:lnTo>
                    <a:pt x="362" y="433"/>
                  </a:lnTo>
                  <a:lnTo>
                    <a:pt x="361" y="432"/>
                  </a:lnTo>
                  <a:lnTo>
                    <a:pt x="362" y="430"/>
                  </a:lnTo>
                  <a:lnTo>
                    <a:pt x="363" y="430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3" y="432"/>
                  </a:lnTo>
                  <a:lnTo>
                    <a:pt x="363" y="433"/>
                  </a:lnTo>
                  <a:lnTo>
                    <a:pt x="363" y="432"/>
                  </a:lnTo>
                  <a:close/>
                  <a:moveTo>
                    <a:pt x="366" y="435"/>
                  </a:moveTo>
                  <a:lnTo>
                    <a:pt x="364" y="435"/>
                  </a:lnTo>
                  <a:lnTo>
                    <a:pt x="364" y="433"/>
                  </a:lnTo>
                  <a:lnTo>
                    <a:pt x="364" y="432"/>
                  </a:lnTo>
                  <a:lnTo>
                    <a:pt x="364" y="430"/>
                  </a:lnTo>
                  <a:lnTo>
                    <a:pt x="364" y="429"/>
                  </a:lnTo>
                  <a:lnTo>
                    <a:pt x="364" y="430"/>
                  </a:lnTo>
                  <a:lnTo>
                    <a:pt x="366" y="432"/>
                  </a:lnTo>
                  <a:lnTo>
                    <a:pt x="366" y="433"/>
                  </a:lnTo>
                  <a:lnTo>
                    <a:pt x="366" y="435"/>
                  </a:lnTo>
                  <a:close/>
                  <a:moveTo>
                    <a:pt x="363" y="430"/>
                  </a:moveTo>
                  <a:lnTo>
                    <a:pt x="363" y="432"/>
                  </a:lnTo>
                  <a:lnTo>
                    <a:pt x="363" y="430"/>
                  </a:lnTo>
                  <a:lnTo>
                    <a:pt x="362" y="430"/>
                  </a:lnTo>
                  <a:lnTo>
                    <a:pt x="361" y="430"/>
                  </a:lnTo>
                  <a:lnTo>
                    <a:pt x="361" y="432"/>
                  </a:lnTo>
                  <a:lnTo>
                    <a:pt x="359" y="432"/>
                  </a:lnTo>
                  <a:lnTo>
                    <a:pt x="359" y="430"/>
                  </a:lnTo>
                  <a:lnTo>
                    <a:pt x="361" y="430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8" y="432"/>
                  </a:lnTo>
                  <a:lnTo>
                    <a:pt x="358" y="430"/>
                  </a:lnTo>
                  <a:lnTo>
                    <a:pt x="358" y="429"/>
                  </a:lnTo>
                  <a:lnTo>
                    <a:pt x="358" y="430"/>
                  </a:lnTo>
                  <a:lnTo>
                    <a:pt x="357" y="430"/>
                  </a:lnTo>
                  <a:lnTo>
                    <a:pt x="357" y="429"/>
                  </a:lnTo>
                  <a:lnTo>
                    <a:pt x="358" y="429"/>
                  </a:lnTo>
                  <a:lnTo>
                    <a:pt x="358" y="428"/>
                  </a:lnTo>
                  <a:lnTo>
                    <a:pt x="361" y="429"/>
                  </a:lnTo>
                  <a:lnTo>
                    <a:pt x="362" y="428"/>
                  </a:lnTo>
                  <a:lnTo>
                    <a:pt x="361" y="428"/>
                  </a:lnTo>
                  <a:lnTo>
                    <a:pt x="362" y="428"/>
                  </a:lnTo>
                  <a:lnTo>
                    <a:pt x="362" y="427"/>
                  </a:lnTo>
                  <a:lnTo>
                    <a:pt x="361" y="427"/>
                  </a:lnTo>
                  <a:lnTo>
                    <a:pt x="361" y="426"/>
                  </a:lnTo>
                  <a:lnTo>
                    <a:pt x="362" y="426"/>
                  </a:lnTo>
                  <a:lnTo>
                    <a:pt x="362" y="427"/>
                  </a:lnTo>
                  <a:lnTo>
                    <a:pt x="363" y="427"/>
                  </a:lnTo>
                  <a:lnTo>
                    <a:pt x="363" y="428"/>
                  </a:lnTo>
                  <a:lnTo>
                    <a:pt x="363" y="429"/>
                  </a:lnTo>
                  <a:lnTo>
                    <a:pt x="363" y="430"/>
                  </a:lnTo>
                  <a:close/>
                  <a:moveTo>
                    <a:pt x="358" y="427"/>
                  </a:moveTo>
                  <a:lnTo>
                    <a:pt x="357" y="427"/>
                  </a:lnTo>
                  <a:lnTo>
                    <a:pt x="357" y="426"/>
                  </a:lnTo>
                  <a:lnTo>
                    <a:pt x="358" y="426"/>
                  </a:lnTo>
                  <a:lnTo>
                    <a:pt x="358" y="425"/>
                  </a:lnTo>
                  <a:lnTo>
                    <a:pt x="358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59" y="427"/>
                  </a:lnTo>
                  <a:lnTo>
                    <a:pt x="359" y="428"/>
                  </a:lnTo>
                  <a:lnTo>
                    <a:pt x="361" y="428"/>
                  </a:lnTo>
                  <a:lnTo>
                    <a:pt x="361" y="427"/>
                  </a:lnTo>
                  <a:lnTo>
                    <a:pt x="361" y="428"/>
                  </a:lnTo>
                  <a:lnTo>
                    <a:pt x="359" y="428"/>
                  </a:lnTo>
                  <a:lnTo>
                    <a:pt x="358" y="428"/>
                  </a:lnTo>
                  <a:lnTo>
                    <a:pt x="358" y="427"/>
                  </a:lnTo>
                  <a:close/>
                  <a:moveTo>
                    <a:pt x="357" y="427"/>
                  </a:moveTo>
                  <a:lnTo>
                    <a:pt x="356" y="427"/>
                  </a:lnTo>
                  <a:lnTo>
                    <a:pt x="356" y="426"/>
                  </a:lnTo>
                  <a:lnTo>
                    <a:pt x="357" y="426"/>
                  </a:lnTo>
                  <a:lnTo>
                    <a:pt x="356" y="426"/>
                  </a:lnTo>
                  <a:lnTo>
                    <a:pt x="356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7"/>
                  </a:lnTo>
                  <a:close/>
                  <a:moveTo>
                    <a:pt x="361" y="423"/>
                  </a:moveTo>
                  <a:lnTo>
                    <a:pt x="362" y="423"/>
                  </a:lnTo>
                  <a:lnTo>
                    <a:pt x="361" y="424"/>
                  </a:lnTo>
                  <a:lnTo>
                    <a:pt x="361" y="423"/>
                  </a:lnTo>
                  <a:close/>
                  <a:moveTo>
                    <a:pt x="356" y="423"/>
                  </a:moveTo>
                  <a:lnTo>
                    <a:pt x="356" y="424"/>
                  </a:lnTo>
                  <a:lnTo>
                    <a:pt x="355" y="424"/>
                  </a:lnTo>
                  <a:lnTo>
                    <a:pt x="354" y="424"/>
                  </a:lnTo>
                  <a:lnTo>
                    <a:pt x="355" y="425"/>
                  </a:lnTo>
                  <a:lnTo>
                    <a:pt x="354" y="425"/>
                  </a:lnTo>
                  <a:lnTo>
                    <a:pt x="355" y="425"/>
                  </a:lnTo>
                  <a:lnTo>
                    <a:pt x="355" y="426"/>
                  </a:lnTo>
                  <a:lnTo>
                    <a:pt x="354" y="426"/>
                  </a:lnTo>
                  <a:lnTo>
                    <a:pt x="355" y="426"/>
                  </a:lnTo>
                  <a:lnTo>
                    <a:pt x="355" y="427"/>
                  </a:lnTo>
                  <a:lnTo>
                    <a:pt x="354" y="427"/>
                  </a:lnTo>
                  <a:lnTo>
                    <a:pt x="354" y="426"/>
                  </a:lnTo>
                  <a:lnTo>
                    <a:pt x="354" y="427"/>
                  </a:lnTo>
                  <a:lnTo>
                    <a:pt x="353" y="427"/>
                  </a:lnTo>
                  <a:lnTo>
                    <a:pt x="353" y="426"/>
                  </a:lnTo>
                  <a:lnTo>
                    <a:pt x="353" y="425"/>
                  </a:lnTo>
                  <a:lnTo>
                    <a:pt x="353" y="424"/>
                  </a:lnTo>
                  <a:lnTo>
                    <a:pt x="354" y="425"/>
                  </a:lnTo>
                  <a:lnTo>
                    <a:pt x="354" y="424"/>
                  </a:lnTo>
                  <a:lnTo>
                    <a:pt x="353" y="424"/>
                  </a:lnTo>
                  <a:lnTo>
                    <a:pt x="353" y="423"/>
                  </a:lnTo>
                  <a:lnTo>
                    <a:pt x="353" y="422"/>
                  </a:lnTo>
                  <a:lnTo>
                    <a:pt x="354" y="422"/>
                  </a:lnTo>
                  <a:lnTo>
                    <a:pt x="354" y="423"/>
                  </a:lnTo>
                  <a:lnTo>
                    <a:pt x="355" y="423"/>
                  </a:lnTo>
                  <a:lnTo>
                    <a:pt x="356" y="423"/>
                  </a:lnTo>
                  <a:close/>
                  <a:moveTo>
                    <a:pt x="364" y="428"/>
                  </a:moveTo>
                  <a:lnTo>
                    <a:pt x="363" y="428"/>
                  </a:lnTo>
                  <a:lnTo>
                    <a:pt x="363" y="427"/>
                  </a:lnTo>
                  <a:lnTo>
                    <a:pt x="363" y="426"/>
                  </a:lnTo>
                  <a:lnTo>
                    <a:pt x="362" y="426"/>
                  </a:lnTo>
                  <a:lnTo>
                    <a:pt x="362" y="425"/>
                  </a:lnTo>
                  <a:lnTo>
                    <a:pt x="362" y="424"/>
                  </a:lnTo>
                  <a:lnTo>
                    <a:pt x="363" y="424"/>
                  </a:lnTo>
                  <a:lnTo>
                    <a:pt x="363" y="423"/>
                  </a:lnTo>
                  <a:lnTo>
                    <a:pt x="362" y="423"/>
                  </a:lnTo>
                  <a:lnTo>
                    <a:pt x="361" y="423"/>
                  </a:lnTo>
                  <a:lnTo>
                    <a:pt x="361" y="422"/>
                  </a:lnTo>
                  <a:lnTo>
                    <a:pt x="362" y="422"/>
                  </a:lnTo>
                  <a:lnTo>
                    <a:pt x="362" y="423"/>
                  </a:lnTo>
                  <a:lnTo>
                    <a:pt x="363" y="423"/>
                  </a:lnTo>
                  <a:lnTo>
                    <a:pt x="363" y="422"/>
                  </a:lnTo>
                  <a:lnTo>
                    <a:pt x="364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6" y="425"/>
                  </a:lnTo>
                  <a:lnTo>
                    <a:pt x="364" y="425"/>
                  </a:lnTo>
                  <a:lnTo>
                    <a:pt x="363" y="425"/>
                  </a:lnTo>
                  <a:lnTo>
                    <a:pt x="364" y="425"/>
                  </a:lnTo>
                  <a:lnTo>
                    <a:pt x="364" y="426"/>
                  </a:lnTo>
                  <a:lnTo>
                    <a:pt x="366" y="426"/>
                  </a:lnTo>
                  <a:lnTo>
                    <a:pt x="366" y="427"/>
                  </a:lnTo>
                  <a:lnTo>
                    <a:pt x="366" y="428"/>
                  </a:lnTo>
                  <a:lnTo>
                    <a:pt x="366" y="427"/>
                  </a:lnTo>
                  <a:lnTo>
                    <a:pt x="364" y="427"/>
                  </a:lnTo>
                  <a:lnTo>
                    <a:pt x="364" y="428"/>
                  </a:lnTo>
                  <a:close/>
                  <a:moveTo>
                    <a:pt x="359" y="423"/>
                  </a:moveTo>
                  <a:lnTo>
                    <a:pt x="359" y="422"/>
                  </a:lnTo>
                  <a:lnTo>
                    <a:pt x="359" y="421"/>
                  </a:lnTo>
                  <a:lnTo>
                    <a:pt x="361" y="421"/>
                  </a:lnTo>
                  <a:lnTo>
                    <a:pt x="362" y="421"/>
                  </a:lnTo>
                  <a:lnTo>
                    <a:pt x="362" y="422"/>
                  </a:lnTo>
                  <a:lnTo>
                    <a:pt x="361" y="422"/>
                  </a:lnTo>
                  <a:lnTo>
                    <a:pt x="359" y="423"/>
                  </a:lnTo>
                  <a:close/>
                  <a:moveTo>
                    <a:pt x="357" y="420"/>
                  </a:moveTo>
                  <a:lnTo>
                    <a:pt x="356" y="420"/>
                  </a:lnTo>
                  <a:lnTo>
                    <a:pt x="356" y="421"/>
                  </a:lnTo>
                  <a:lnTo>
                    <a:pt x="356" y="420"/>
                  </a:lnTo>
                  <a:lnTo>
                    <a:pt x="356" y="421"/>
                  </a:lnTo>
                  <a:lnTo>
                    <a:pt x="355" y="421"/>
                  </a:lnTo>
                  <a:lnTo>
                    <a:pt x="355" y="422"/>
                  </a:lnTo>
                  <a:lnTo>
                    <a:pt x="354" y="422"/>
                  </a:lnTo>
                  <a:lnTo>
                    <a:pt x="355" y="421"/>
                  </a:lnTo>
                  <a:lnTo>
                    <a:pt x="355" y="420"/>
                  </a:lnTo>
                  <a:lnTo>
                    <a:pt x="355" y="421"/>
                  </a:lnTo>
                  <a:lnTo>
                    <a:pt x="354" y="421"/>
                  </a:lnTo>
                  <a:lnTo>
                    <a:pt x="355" y="420"/>
                  </a:lnTo>
                  <a:lnTo>
                    <a:pt x="354" y="420"/>
                  </a:lnTo>
                  <a:lnTo>
                    <a:pt x="354" y="421"/>
                  </a:lnTo>
                  <a:lnTo>
                    <a:pt x="353" y="421"/>
                  </a:lnTo>
                  <a:lnTo>
                    <a:pt x="353" y="420"/>
                  </a:lnTo>
                  <a:lnTo>
                    <a:pt x="353" y="417"/>
                  </a:lnTo>
                  <a:lnTo>
                    <a:pt x="354" y="416"/>
                  </a:lnTo>
                  <a:lnTo>
                    <a:pt x="355" y="416"/>
                  </a:lnTo>
                  <a:lnTo>
                    <a:pt x="355" y="417"/>
                  </a:lnTo>
                  <a:lnTo>
                    <a:pt x="354" y="417"/>
                  </a:lnTo>
                  <a:lnTo>
                    <a:pt x="355" y="417"/>
                  </a:lnTo>
                  <a:lnTo>
                    <a:pt x="355" y="420"/>
                  </a:lnTo>
                  <a:lnTo>
                    <a:pt x="355" y="417"/>
                  </a:lnTo>
                  <a:lnTo>
                    <a:pt x="355" y="420"/>
                  </a:lnTo>
                  <a:lnTo>
                    <a:pt x="356" y="420"/>
                  </a:lnTo>
                  <a:lnTo>
                    <a:pt x="356" y="417"/>
                  </a:lnTo>
                  <a:lnTo>
                    <a:pt x="356" y="416"/>
                  </a:lnTo>
                  <a:lnTo>
                    <a:pt x="355" y="416"/>
                  </a:lnTo>
                  <a:lnTo>
                    <a:pt x="354" y="416"/>
                  </a:lnTo>
                  <a:lnTo>
                    <a:pt x="354" y="415"/>
                  </a:lnTo>
                  <a:lnTo>
                    <a:pt x="353" y="415"/>
                  </a:lnTo>
                  <a:lnTo>
                    <a:pt x="354" y="415"/>
                  </a:lnTo>
                  <a:lnTo>
                    <a:pt x="354" y="414"/>
                  </a:lnTo>
                  <a:lnTo>
                    <a:pt x="355" y="414"/>
                  </a:lnTo>
                  <a:lnTo>
                    <a:pt x="354" y="414"/>
                  </a:lnTo>
                  <a:lnTo>
                    <a:pt x="354" y="415"/>
                  </a:lnTo>
                  <a:lnTo>
                    <a:pt x="355" y="415"/>
                  </a:lnTo>
                  <a:lnTo>
                    <a:pt x="356" y="414"/>
                  </a:lnTo>
                  <a:lnTo>
                    <a:pt x="356" y="415"/>
                  </a:lnTo>
                  <a:lnTo>
                    <a:pt x="357" y="416"/>
                  </a:lnTo>
                  <a:lnTo>
                    <a:pt x="357" y="415"/>
                  </a:lnTo>
                  <a:lnTo>
                    <a:pt x="357" y="416"/>
                  </a:lnTo>
                  <a:lnTo>
                    <a:pt x="356" y="417"/>
                  </a:lnTo>
                  <a:lnTo>
                    <a:pt x="357" y="417"/>
                  </a:lnTo>
                  <a:lnTo>
                    <a:pt x="357" y="416"/>
                  </a:lnTo>
                  <a:lnTo>
                    <a:pt x="358" y="416"/>
                  </a:lnTo>
                  <a:lnTo>
                    <a:pt x="358" y="417"/>
                  </a:lnTo>
                  <a:lnTo>
                    <a:pt x="358" y="416"/>
                  </a:lnTo>
                  <a:lnTo>
                    <a:pt x="359" y="416"/>
                  </a:lnTo>
                  <a:lnTo>
                    <a:pt x="359" y="417"/>
                  </a:lnTo>
                  <a:lnTo>
                    <a:pt x="358" y="417"/>
                  </a:lnTo>
                  <a:lnTo>
                    <a:pt x="357" y="417"/>
                  </a:lnTo>
                  <a:lnTo>
                    <a:pt x="357" y="420"/>
                  </a:lnTo>
                  <a:close/>
                  <a:moveTo>
                    <a:pt x="353" y="411"/>
                  </a:moveTo>
                  <a:lnTo>
                    <a:pt x="352" y="411"/>
                  </a:lnTo>
                  <a:lnTo>
                    <a:pt x="352" y="412"/>
                  </a:lnTo>
                  <a:lnTo>
                    <a:pt x="351" y="412"/>
                  </a:lnTo>
                  <a:lnTo>
                    <a:pt x="352" y="412"/>
                  </a:lnTo>
                  <a:lnTo>
                    <a:pt x="351" y="411"/>
                  </a:lnTo>
                  <a:lnTo>
                    <a:pt x="352" y="411"/>
                  </a:lnTo>
                  <a:lnTo>
                    <a:pt x="353" y="410"/>
                  </a:lnTo>
                  <a:lnTo>
                    <a:pt x="352" y="410"/>
                  </a:lnTo>
                  <a:lnTo>
                    <a:pt x="352" y="409"/>
                  </a:lnTo>
                  <a:lnTo>
                    <a:pt x="353" y="409"/>
                  </a:lnTo>
                  <a:lnTo>
                    <a:pt x="353" y="407"/>
                  </a:lnTo>
                  <a:lnTo>
                    <a:pt x="353" y="409"/>
                  </a:lnTo>
                  <a:lnTo>
                    <a:pt x="354" y="409"/>
                  </a:lnTo>
                  <a:lnTo>
                    <a:pt x="354" y="410"/>
                  </a:lnTo>
                  <a:lnTo>
                    <a:pt x="355" y="410"/>
                  </a:lnTo>
                  <a:lnTo>
                    <a:pt x="355" y="411"/>
                  </a:lnTo>
                  <a:lnTo>
                    <a:pt x="355" y="412"/>
                  </a:lnTo>
                  <a:lnTo>
                    <a:pt x="355" y="413"/>
                  </a:lnTo>
                  <a:lnTo>
                    <a:pt x="355" y="412"/>
                  </a:lnTo>
                  <a:lnTo>
                    <a:pt x="355" y="413"/>
                  </a:lnTo>
                  <a:lnTo>
                    <a:pt x="354" y="413"/>
                  </a:lnTo>
                  <a:lnTo>
                    <a:pt x="354" y="412"/>
                  </a:lnTo>
                  <a:lnTo>
                    <a:pt x="354" y="411"/>
                  </a:lnTo>
                  <a:lnTo>
                    <a:pt x="354" y="410"/>
                  </a:lnTo>
                  <a:lnTo>
                    <a:pt x="354" y="411"/>
                  </a:lnTo>
                  <a:lnTo>
                    <a:pt x="353" y="411"/>
                  </a:lnTo>
                  <a:close/>
                  <a:moveTo>
                    <a:pt x="352" y="405"/>
                  </a:moveTo>
                  <a:lnTo>
                    <a:pt x="353" y="405"/>
                  </a:lnTo>
                  <a:lnTo>
                    <a:pt x="353" y="406"/>
                  </a:lnTo>
                  <a:lnTo>
                    <a:pt x="353" y="407"/>
                  </a:lnTo>
                  <a:lnTo>
                    <a:pt x="353" y="406"/>
                  </a:lnTo>
                  <a:lnTo>
                    <a:pt x="352" y="406"/>
                  </a:lnTo>
                  <a:lnTo>
                    <a:pt x="353" y="406"/>
                  </a:lnTo>
                  <a:lnTo>
                    <a:pt x="353" y="405"/>
                  </a:lnTo>
                  <a:lnTo>
                    <a:pt x="352" y="405"/>
                  </a:lnTo>
                  <a:close/>
                  <a:moveTo>
                    <a:pt x="358" y="400"/>
                  </a:moveTo>
                  <a:lnTo>
                    <a:pt x="358" y="401"/>
                  </a:lnTo>
                  <a:lnTo>
                    <a:pt x="358" y="402"/>
                  </a:lnTo>
                  <a:lnTo>
                    <a:pt x="357" y="402"/>
                  </a:lnTo>
                  <a:lnTo>
                    <a:pt x="356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6" y="400"/>
                  </a:lnTo>
                  <a:lnTo>
                    <a:pt x="355" y="401"/>
                  </a:lnTo>
                  <a:lnTo>
                    <a:pt x="355" y="400"/>
                  </a:lnTo>
                  <a:lnTo>
                    <a:pt x="356" y="399"/>
                  </a:lnTo>
                  <a:lnTo>
                    <a:pt x="357" y="399"/>
                  </a:lnTo>
                  <a:lnTo>
                    <a:pt x="357" y="400"/>
                  </a:lnTo>
                  <a:lnTo>
                    <a:pt x="357" y="399"/>
                  </a:lnTo>
                  <a:lnTo>
                    <a:pt x="358" y="400"/>
                  </a:lnTo>
                  <a:close/>
                  <a:moveTo>
                    <a:pt x="352" y="402"/>
                  </a:moveTo>
                  <a:lnTo>
                    <a:pt x="351" y="402"/>
                  </a:lnTo>
                  <a:lnTo>
                    <a:pt x="351" y="401"/>
                  </a:lnTo>
                  <a:lnTo>
                    <a:pt x="352" y="402"/>
                  </a:lnTo>
                  <a:lnTo>
                    <a:pt x="351" y="401"/>
                  </a:lnTo>
                  <a:lnTo>
                    <a:pt x="352" y="401"/>
                  </a:lnTo>
                  <a:lnTo>
                    <a:pt x="352" y="400"/>
                  </a:lnTo>
                  <a:lnTo>
                    <a:pt x="352" y="401"/>
                  </a:lnTo>
                  <a:lnTo>
                    <a:pt x="353" y="400"/>
                  </a:lnTo>
                  <a:lnTo>
                    <a:pt x="352" y="400"/>
                  </a:lnTo>
                  <a:lnTo>
                    <a:pt x="353" y="400"/>
                  </a:lnTo>
                  <a:lnTo>
                    <a:pt x="353" y="399"/>
                  </a:lnTo>
                  <a:lnTo>
                    <a:pt x="354" y="399"/>
                  </a:lnTo>
                  <a:lnTo>
                    <a:pt x="354" y="398"/>
                  </a:lnTo>
                  <a:lnTo>
                    <a:pt x="354" y="399"/>
                  </a:lnTo>
                  <a:lnTo>
                    <a:pt x="354" y="400"/>
                  </a:lnTo>
                  <a:lnTo>
                    <a:pt x="354" y="401"/>
                  </a:lnTo>
                  <a:lnTo>
                    <a:pt x="354" y="400"/>
                  </a:lnTo>
                  <a:lnTo>
                    <a:pt x="354" y="401"/>
                  </a:lnTo>
                  <a:lnTo>
                    <a:pt x="353" y="401"/>
                  </a:lnTo>
                  <a:lnTo>
                    <a:pt x="353" y="400"/>
                  </a:lnTo>
                  <a:lnTo>
                    <a:pt x="353" y="401"/>
                  </a:lnTo>
                  <a:lnTo>
                    <a:pt x="353" y="402"/>
                  </a:lnTo>
                  <a:lnTo>
                    <a:pt x="352" y="402"/>
                  </a:lnTo>
                  <a:close/>
                  <a:moveTo>
                    <a:pt x="355" y="399"/>
                  </a:moveTo>
                  <a:lnTo>
                    <a:pt x="355" y="400"/>
                  </a:lnTo>
                  <a:lnTo>
                    <a:pt x="354" y="399"/>
                  </a:lnTo>
                  <a:lnTo>
                    <a:pt x="354" y="398"/>
                  </a:lnTo>
                  <a:lnTo>
                    <a:pt x="353" y="398"/>
                  </a:lnTo>
                  <a:lnTo>
                    <a:pt x="353" y="399"/>
                  </a:lnTo>
                  <a:lnTo>
                    <a:pt x="352" y="399"/>
                  </a:lnTo>
                  <a:lnTo>
                    <a:pt x="353" y="399"/>
                  </a:lnTo>
                  <a:lnTo>
                    <a:pt x="353" y="398"/>
                  </a:lnTo>
                  <a:lnTo>
                    <a:pt x="352" y="398"/>
                  </a:lnTo>
                  <a:lnTo>
                    <a:pt x="352" y="399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7"/>
                  </a:lnTo>
                  <a:lnTo>
                    <a:pt x="352" y="397"/>
                  </a:lnTo>
                  <a:lnTo>
                    <a:pt x="352" y="395"/>
                  </a:lnTo>
                  <a:lnTo>
                    <a:pt x="353" y="397"/>
                  </a:lnTo>
                  <a:lnTo>
                    <a:pt x="352" y="397"/>
                  </a:lnTo>
                  <a:lnTo>
                    <a:pt x="353" y="397"/>
                  </a:lnTo>
                  <a:lnTo>
                    <a:pt x="353" y="395"/>
                  </a:lnTo>
                  <a:lnTo>
                    <a:pt x="354" y="395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4" y="397"/>
                  </a:lnTo>
                  <a:lnTo>
                    <a:pt x="354" y="398"/>
                  </a:lnTo>
                  <a:lnTo>
                    <a:pt x="354" y="397"/>
                  </a:lnTo>
                  <a:lnTo>
                    <a:pt x="355" y="397"/>
                  </a:lnTo>
                  <a:lnTo>
                    <a:pt x="355" y="398"/>
                  </a:lnTo>
                  <a:lnTo>
                    <a:pt x="355" y="399"/>
                  </a:lnTo>
                  <a:close/>
                  <a:moveTo>
                    <a:pt x="356" y="398"/>
                  </a:moveTo>
                  <a:lnTo>
                    <a:pt x="355" y="399"/>
                  </a:lnTo>
                  <a:lnTo>
                    <a:pt x="355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5"/>
                  </a:lnTo>
                  <a:lnTo>
                    <a:pt x="355" y="395"/>
                  </a:lnTo>
                  <a:lnTo>
                    <a:pt x="356" y="397"/>
                  </a:lnTo>
                  <a:lnTo>
                    <a:pt x="356" y="398"/>
                  </a:lnTo>
                  <a:close/>
                  <a:moveTo>
                    <a:pt x="355" y="411"/>
                  </a:moveTo>
                  <a:lnTo>
                    <a:pt x="355" y="410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5" y="407"/>
                  </a:lnTo>
                  <a:lnTo>
                    <a:pt x="354" y="407"/>
                  </a:lnTo>
                  <a:lnTo>
                    <a:pt x="355" y="407"/>
                  </a:lnTo>
                  <a:lnTo>
                    <a:pt x="355" y="406"/>
                  </a:lnTo>
                  <a:lnTo>
                    <a:pt x="354" y="407"/>
                  </a:lnTo>
                  <a:lnTo>
                    <a:pt x="354" y="406"/>
                  </a:lnTo>
                  <a:lnTo>
                    <a:pt x="354" y="405"/>
                  </a:lnTo>
                  <a:lnTo>
                    <a:pt x="353" y="405"/>
                  </a:lnTo>
                  <a:lnTo>
                    <a:pt x="353" y="404"/>
                  </a:lnTo>
                  <a:lnTo>
                    <a:pt x="353" y="402"/>
                  </a:lnTo>
                  <a:lnTo>
                    <a:pt x="354" y="402"/>
                  </a:lnTo>
                  <a:lnTo>
                    <a:pt x="354" y="404"/>
                  </a:lnTo>
                  <a:lnTo>
                    <a:pt x="354" y="405"/>
                  </a:lnTo>
                  <a:lnTo>
                    <a:pt x="355" y="406"/>
                  </a:lnTo>
                  <a:lnTo>
                    <a:pt x="356" y="406"/>
                  </a:lnTo>
                  <a:lnTo>
                    <a:pt x="355" y="406"/>
                  </a:lnTo>
                  <a:lnTo>
                    <a:pt x="355" y="405"/>
                  </a:lnTo>
                  <a:lnTo>
                    <a:pt x="354" y="405"/>
                  </a:lnTo>
                  <a:lnTo>
                    <a:pt x="354" y="404"/>
                  </a:lnTo>
                  <a:lnTo>
                    <a:pt x="354" y="402"/>
                  </a:lnTo>
                  <a:lnTo>
                    <a:pt x="355" y="402"/>
                  </a:lnTo>
                  <a:lnTo>
                    <a:pt x="355" y="404"/>
                  </a:lnTo>
                  <a:lnTo>
                    <a:pt x="356" y="405"/>
                  </a:lnTo>
                  <a:lnTo>
                    <a:pt x="356" y="404"/>
                  </a:lnTo>
                  <a:lnTo>
                    <a:pt x="355" y="404"/>
                  </a:lnTo>
                  <a:lnTo>
                    <a:pt x="356" y="404"/>
                  </a:lnTo>
                  <a:lnTo>
                    <a:pt x="356" y="402"/>
                  </a:lnTo>
                  <a:lnTo>
                    <a:pt x="357" y="402"/>
                  </a:lnTo>
                  <a:lnTo>
                    <a:pt x="356" y="402"/>
                  </a:lnTo>
                  <a:lnTo>
                    <a:pt x="356" y="401"/>
                  </a:lnTo>
                  <a:lnTo>
                    <a:pt x="357" y="402"/>
                  </a:lnTo>
                  <a:lnTo>
                    <a:pt x="357" y="404"/>
                  </a:lnTo>
                  <a:lnTo>
                    <a:pt x="358" y="404"/>
                  </a:lnTo>
                  <a:lnTo>
                    <a:pt x="358" y="405"/>
                  </a:lnTo>
                  <a:lnTo>
                    <a:pt x="358" y="404"/>
                  </a:lnTo>
                  <a:lnTo>
                    <a:pt x="358" y="402"/>
                  </a:lnTo>
                  <a:lnTo>
                    <a:pt x="358" y="401"/>
                  </a:lnTo>
                  <a:lnTo>
                    <a:pt x="358" y="400"/>
                  </a:lnTo>
                  <a:lnTo>
                    <a:pt x="359" y="400"/>
                  </a:lnTo>
                  <a:lnTo>
                    <a:pt x="357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9" y="399"/>
                  </a:lnTo>
                  <a:lnTo>
                    <a:pt x="359" y="398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7"/>
                  </a:lnTo>
                  <a:lnTo>
                    <a:pt x="358" y="397"/>
                  </a:lnTo>
                  <a:lnTo>
                    <a:pt x="357" y="397"/>
                  </a:lnTo>
                  <a:lnTo>
                    <a:pt x="356" y="395"/>
                  </a:lnTo>
                  <a:lnTo>
                    <a:pt x="357" y="395"/>
                  </a:lnTo>
                  <a:lnTo>
                    <a:pt x="358" y="395"/>
                  </a:lnTo>
                  <a:lnTo>
                    <a:pt x="357" y="395"/>
                  </a:lnTo>
                  <a:lnTo>
                    <a:pt x="357" y="394"/>
                  </a:lnTo>
                  <a:lnTo>
                    <a:pt x="358" y="394"/>
                  </a:lnTo>
                  <a:lnTo>
                    <a:pt x="359" y="394"/>
                  </a:lnTo>
                  <a:lnTo>
                    <a:pt x="359" y="393"/>
                  </a:lnTo>
                  <a:lnTo>
                    <a:pt x="361" y="393"/>
                  </a:lnTo>
                  <a:lnTo>
                    <a:pt x="361" y="394"/>
                  </a:lnTo>
                  <a:lnTo>
                    <a:pt x="361" y="395"/>
                  </a:lnTo>
                  <a:lnTo>
                    <a:pt x="361" y="397"/>
                  </a:lnTo>
                  <a:lnTo>
                    <a:pt x="361" y="395"/>
                  </a:lnTo>
                  <a:lnTo>
                    <a:pt x="362" y="394"/>
                  </a:lnTo>
                  <a:lnTo>
                    <a:pt x="362" y="395"/>
                  </a:lnTo>
                  <a:lnTo>
                    <a:pt x="362" y="397"/>
                  </a:lnTo>
                  <a:lnTo>
                    <a:pt x="362" y="398"/>
                  </a:lnTo>
                  <a:lnTo>
                    <a:pt x="362" y="397"/>
                  </a:lnTo>
                  <a:lnTo>
                    <a:pt x="362" y="398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2" y="399"/>
                  </a:lnTo>
                  <a:lnTo>
                    <a:pt x="363" y="400"/>
                  </a:lnTo>
                  <a:lnTo>
                    <a:pt x="363" y="401"/>
                  </a:lnTo>
                  <a:lnTo>
                    <a:pt x="363" y="402"/>
                  </a:lnTo>
                  <a:lnTo>
                    <a:pt x="363" y="404"/>
                  </a:lnTo>
                  <a:lnTo>
                    <a:pt x="363" y="405"/>
                  </a:lnTo>
                  <a:lnTo>
                    <a:pt x="363" y="406"/>
                  </a:lnTo>
                  <a:lnTo>
                    <a:pt x="362" y="406"/>
                  </a:lnTo>
                  <a:lnTo>
                    <a:pt x="362" y="407"/>
                  </a:lnTo>
                  <a:lnTo>
                    <a:pt x="362" y="409"/>
                  </a:lnTo>
                  <a:lnTo>
                    <a:pt x="362" y="410"/>
                  </a:lnTo>
                  <a:lnTo>
                    <a:pt x="361" y="410"/>
                  </a:lnTo>
                  <a:lnTo>
                    <a:pt x="362" y="410"/>
                  </a:lnTo>
                  <a:lnTo>
                    <a:pt x="362" y="409"/>
                  </a:lnTo>
                  <a:lnTo>
                    <a:pt x="363" y="409"/>
                  </a:lnTo>
                  <a:lnTo>
                    <a:pt x="363" y="410"/>
                  </a:lnTo>
                  <a:lnTo>
                    <a:pt x="363" y="411"/>
                  </a:lnTo>
                  <a:lnTo>
                    <a:pt x="362" y="411"/>
                  </a:lnTo>
                  <a:lnTo>
                    <a:pt x="363" y="411"/>
                  </a:lnTo>
                  <a:lnTo>
                    <a:pt x="363" y="412"/>
                  </a:lnTo>
                  <a:lnTo>
                    <a:pt x="363" y="413"/>
                  </a:lnTo>
                  <a:lnTo>
                    <a:pt x="363" y="412"/>
                  </a:lnTo>
                  <a:lnTo>
                    <a:pt x="362" y="412"/>
                  </a:lnTo>
                  <a:lnTo>
                    <a:pt x="362" y="413"/>
                  </a:lnTo>
                  <a:lnTo>
                    <a:pt x="363" y="413"/>
                  </a:lnTo>
                  <a:lnTo>
                    <a:pt x="363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2" y="414"/>
                  </a:lnTo>
                  <a:lnTo>
                    <a:pt x="361" y="415"/>
                  </a:lnTo>
                  <a:lnTo>
                    <a:pt x="361" y="414"/>
                  </a:lnTo>
                  <a:lnTo>
                    <a:pt x="359" y="414"/>
                  </a:lnTo>
                  <a:lnTo>
                    <a:pt x="359" y="415"/>
                  </a:lnTo>
                  <a:lnTo>
                    <a:pt x="359" y="414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8" y="414"/>
                  </a:lnTo>
                  <a:lnTo>
                    <a:pt x="359" y="414"/>
                  </a:lnTo>
                  <a:lnTo>
                    <a:pt x="359" y="413"/>
                  </a:lnTo>
                  <a:lnTo>
                    <a:pt x="361" y="413"/>
                  </a:lnTo>
                  <a:lnTo>
                    <a:pt x="361" y="414"/>
                  </a:lnTo>
                  <a:lnTo>
                    <a:pt x="361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8" y="414"/>
                  </a:lnTo>
                  <a:lnTo>
                    <a:pt x="358" y="413"/>
                  </a:lnTo>
                  <a:lnTo>
                    <a:pt x="358" y="412"/>
                  </a:lnTo>
                  <a:lnTo>
                    <a:pt x="359" y="412"/>
                  </a:lnTo>
                  <a:lnTo>
                    <a:pt x="358" y="412"/>
                  </a:lnTo>
                  <a:lnTo>
                    <a:pt x="359" y="412"/>
                  </a:lnTo>
                  <a:lnTo>
                    <a:pt x="359" y="411"/>
                  </a:lnTo>
                  <a:lnTo>
                    <a:pt x="358" y="411"/>
                  </a:lnTo>
                  <a:lnTo>
                    <a:pt x="358" y="410"/>
                  </a:lnTo>
                  <a:lnTo>
                    <a:pt x="358" y="409"/>
                  </a:lnTo>
                  <a:lnTo>
                    <a:pt x="359" y="409"/>
                  </a:lnTo>
                  <a:lnTo>
                    <a:pt x="361" y="409"/>
                  </a:lnTo>
                  <a:lnTo>
                    <a:pt x="359" y="409"/>
                  </a:lnTo>
                  <a:lnTo>
                    <a:pt x="359" y="407"/>
                  </a:lnTo>
                  <a:lnTo>
                    <a:pt x="359" y="409"/>
                  </a:lnTo>
                  <a:lnTo>
                    <a:pt x="358" y="409"/>
                  </a:lnTo>
                  <a:lnTo>
                    <a:pt x="358" y="407"/>
                  </a:lnTo>
                  <a:lnTo>
                    <a:pt x="359" y="406"/>
                  </a:lnTo>
                  <a:lnTo>
                    <a:pt x="359" y="407"/>
                  </a:lnTo>
                  <a:lnTo>
                    <a:pt x="359" y="406"/>
                  </a:lnTo>
                  <a:lnTo>
                    <a:pt x="361" y="406"/>
                  </a:lnTo>
                  <a:lnTo>
                    <a:pt x="361" y="405"/>
                  </a:lnTo>
                  <a:lnTo>
                    <a:pt x="359" y="405"/>
                  </a:lnTo>
                  <a:lnTo>
                    <a:pt x="361" y="405"/>
                  </a:lnTo>
                  <a:lnTo>
                    <a:pt x="361" y="404"/>
                  </a:lnTo>
                  <a:lnTo>
                    <a:pt x="359" y="405"/>
                  </a:lnTo>
                  <a:lnTo>
                    <a:pt x="359" y="406"/>
                  </a:lnTo>
                  <a:lnTo>
                    <a:pt x="358" y="406"/>
                  </a:lnTo>
                  <a:lnTo>
                    <a:pt x="358" y="407"/>
                  </a:lnTo>
                  <a:lnTo>
                    <a:pt x="357" y="407"/>
                  </a:lnTo>
                  <a:lnTo>
                    <a:pt x="357" y="406"/>
                  </a:lnTo>
                  <a:lnTo>
                    <a:pt x="357" y="407"/>
                  </a:lnTo>
                  <a:lnTo>
                    <a:pt x="357" y="409"/>
                  </a:lnTo>
                  <a:lnTo>
                    <a:pt x="357" y="410"/>
                  </a:lnTo>
                  <a:lnTo>
                    <a:pt x="357" y="409"/>
                  </a:lnTo>
                  <a:lnTo>
                    <a:pt x="357" y="410"/>
                  </a:lnTo>
                  <a:lnTo>
                    <a:pt x="357" y="411"/>
                  </a:lnTo>
                  <a:lnTo>
                    <a:pt x="357" y="412"/>
                  </a:lnTo>
                  <a:lnTo>
                    <a:pt x="357" y="413"/>
                  </a:lnTo>
                  <a:lnTo>
                    <a:pt x="356" y="413"/>
                  </a:lnTo>
                  <a:lnTo>
                    <a:pt x="356" y="412"/>
                  </a:lnTo>
                  <a:lnTo>
                    <a:pt x="355" y="411"/>
                  </a:lnTo>
                  <a:close/>
                  <a:moveTo>
                    <a:pt x="356" y="393"/>
                  </a:moveTo>
                  <a:lnTo>
                    <a:pt x="356" y="394"/>
                  </a:lnTo>
                  <a:lnTo>
                    <a:pt x="356" y="395"/>
                  </a:lnTo>
                  <a:lnTo>
                    <a:pt x="355" y="395"/>
                  </a:lnTo>
                  <a:lnTo>
                    <a:pt x="355" y="394"/>
                  </a:lnTo>
                  <a:lnTo>
                    <a:pt x="356" y="394"/>
                  </a:lnTo>
                  <a:lnTo>
                    <a:pt x="356" y="393"/>
                  </a:lnTo>
                  <a:close/>
                  <a:moveTo>
                    <a:pt x="357" y="394"/>
                  </a:moveTo>
                  <a:lnTo>
                    <a:pt x="357" y="393"/>
                  </a:lnTo>
                  <a:lnTo>
                    <a:pt x="358" y="393"/>
                  </a:lnTo>
                  <a:lnTo>
                    <a:pt x="359" y="393"/>
                  </a:lnTo>
                  <a:lnTo>
                    <a:pt x="358" y="393"/>
                  </a:lnTo>
                  <a:lnTo>
                    <a:pt x="358" y="394"/>
                  </a:lnTo>
                  <a:lnTo>
                    <a:pt x="357" y="394"/>
                  </a:lnTo>
                  <a:close/>
                  <a:moveTo>
                    <a:pt x="354" y="393"/>
                  </a:moveTo>
                  <a:lnTo>
                    <a:pt x="354" y="394"/>
                  </a:lnTo>
                  <a:lnTo>
                    <a:pt x="353" y="394"/>
                  </a:lnTo>
                  <a:lnTo>
                    <a:pt x="353" y="395"/>
                  </a:lnTo>
                  <a:lnTo>
                    <a:pt x="352" y="395"/>
                  </a:lnTo>
                  <a:lnTo>
                    <a:pt x="351" y="395"/>
                  </a:lnTo>
                  <a:lnTo>
                    <a:pt x="351" y="394"/>
                  </a:lnTo>
                  <a:lnTo>
                    <a:pt x="352" y="394"/>
                  </a:lnTo>
                  <a:lnTo>
                    <a:pt x="353" y="394"/>
                  </a:lnTo>
                  <a:lnTo>
                    <a:pt x="354" y="393"/>
                  </a:lnTo>
                  <a:close/>
                  <a:moveTo>
                    <a:pt x="354" y="392"/>
                  </a:moveTo>
                  <a:lnTo>
                    <a:pt x="354" y="393"/>
                  </a:lnTo>
                  <a:lnTo>
                    <a:pt x="353" y="394"/>
                  </a:lnTo>
                  <a:lnTo>
                    <a:pt x="352" y="394"/>
                  </a:lnTo>
                  <a:lnTo>
                    <a:pt x="352" y="393"/>
                  </a:lnTo>
                  <a:lnTo>
                    <a:pt x="353" y="393"/>
                  </a:lnTo>
                  <a:lnTo>
                    <a:pt x="353" y="392"/>
                  </a:lnTo>
                  <a:lnTo>
                    <a:pt x="353" y="393"/>
                  </a:lnTo>
                  <a:lnTo>
                    <a:pt x="352" y="393"/>
                  </a:lnTo>
                  <a:lnTo>
                    <a:pt x="353" y="393"/>
                  </a:lnTo>
                  <a:lnTo>
                    <a:pt x="353" y="392"/>
                  </a:lnTo>
                  <a:lnTo>
                    <a:pt x="352" y="392"/>
                  </a:lnTo>
                  <a:lnTo>
                    <a:pt x="352" y="393"/>
                  </a:lnTo>
                  <a:lnTo>
                    <a:pt x="351" y="393"/>
                  </a:lnTo>
                  <a:lnTo>
                    <a:pt x="351" y="392"/>
                  </a:lnTo>
                  <a:lnTo>
                    <a:pt x="351" y="391"/>
                  </a:lnTo>
                  <a:lnTo>
                    <a:pt x="352" y="391"/>
                  </a:lnTo>
                  <a:lnTo>
                    <a:pt x="352" y="390"/>
                  </a:lnTo>
                  <a:lnTo>
                    <a:pt x="352" y="391"/>
                  </a:lnTo>
                  <a:lnTo>
                    <a:pt x="353" y="391"/>
                  </a:lnTo>
                  <a:lnTo>
                    <a:pt x="353" y="390"/>
                  </a:lnTo>
                  <a:lnTo>
                    <a:pt x="354" y="390"/>
                  </a:lnTo>
                  <a:lnTo>
                    <a:pt x="354" y="391"/>
                  </a:lnTo>
                  <a:lnTo>
                    <a:pt x="354" y="392"/>
                  </a:lnTo>
                  <a:close/>
                  <a:moveTo>
                    <a:pt x="363" y="390"/>
                  </a:moveTo>
                  <a:lnTo>
                    <a:pt x="362" y="390"/>
                  </a:lnTo>
                  <a:lnTo>
                    <a:pt x="363" y="390"/>
                  </a:lnTo>
                  <a:lnTo>
                    <a:pt x="364" y="391"/>
                  </a:lnTo>
                  <a:lnTo>
                    <a:pt x="363" y="391"/>
                  </a:lnTo>
                  <a:lnTo>
                    <a:pt x="363" y="390"/>
                  </a:lnTo>
                  <a:close/>
                  <a:moveTo>
                    <a:pt x="367" y="391"/>
                  </a:moveTo>
                  <a:lnTo>
                    <a:pt x="366" y="390"/>
                  </a:lnTo>
                  <a:lnTo>
                    <a:pt x="366" y="388"/>
                  </a:lnTo>
                  <a:lnTo>
                    <a:pt x="367" y="390"/>
                  </a:lnTo>
                  <a:lnTo>
                    <a:pt x="367" y="391"/>
                  </a:lnTo>
                  <a:close/>
                  <a:moveTo>
                    <a:pt x="362" y="388"/>
                  </a:moveTo>
                  <a:lnTo>
                    <a:pt x="363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4" y="387"/>
                  </a:lnTo>
                  <a:lnTo>
                    <a:pt x="364" y="388"/>
                  </a:lnTo>
                  <a:lnTo>
                    <a:pt x="364" y="390"/>
                  </a:lnTo>
                  <a:lnTo>
                    <a:pt x="366" y="390"/>
                  </a:lnTo>
                  <a:lnTo>
                    <a:pt x="364" y="391"/>
                  </a:lnTo>
                  <a:lnTo>
                    <a:pt x="364" y="390"/>
                  </a:lnTo>
                  <a:lnTo>
                    <a:pt x="363" y="390"/>
                  </a:lnTo>
                  <a:lnTo>
                    <a:pt x="362" y="388"/>
                  </a:lnTo>
                  <a:close/>
                  <a:moveTo>
                    <a:pt x="362" y="392"/>
                  </a:moveTo>
                  <a:lnTo>
                    <a:pt x="363" y="392"/>
                  </a:lnTo>
                  <a:lnTo>
                    <a:pt x="363" y="393"/>
                  </a:lnTo>
                  <a:lnTo>
                    <a:pt x="362" y="393"/>
                  </a:lnTo>
                  <a:lnTo>
                    <a:pt x="362" y="394"/>
                  </a:lnTo>
                  <a:lnTo>
                    <a:pt x="361" y="394"/>
                  </a:lnTo>
                  <a:lnTo>
                    <a:pt x="361" y="393"/>
                  </a:lnTo>
                  <a:lnTo>
                    <a:pt x="359" y="393"/>
                  </a:lnTo>
                  <a:lnTo>
                    <a:pt x="358" y="393"/>
                  </a:lnTo>
                  <a:lnTo>
                    <a:pt x="357" y="393"/>
                  </a:lnTo>
                  <a:lnTo>
                    <a:pt x="357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8" y="390"/>
                  </a:lnTo>
                  <a:lnTo>
                    <a:pt x="359" y="390"/>
                  </a:lnTo>
                  <a:lnTo>
                    <a:pt x="359" y="391"/>
                  </a:lnTo>
                  <a:lnTo>
                    <a:pt x="359" y="390"/>
                  </a:lnTo>
                  <a:lnTo>
                    <a:pt x="361" y="390"/>
                  </a:lnTo>
                  <a:lnTo>
                    <a:pt x="359" y="390"/>
                  </a:lnTo>
                  <a:lnTo>
                    <a:pt x="359" y="388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4"/>
                  </a:lnTo>
                  <a:lnTo>
                    <a:pt x="361" y="384"/>
                  </a:lnTo>
                  <a:lnTo>
                    <a:pt x="361" y="386"/>
                  </a:lnTo>
                  <a:lnTo>
                    <a:pt x="359" y="386"/>
                  </a:lnTo>
                  <a:lnTo>
                    <a:pt x="361" y="387"/>
                  </a:lnTo>
                  <a:lnTo>
                    <a:pt x="361" y="386"/>
                  </a:lnTo>
                  <a:lnTo>
                    <a:pt x="361" y="387"/>
                  </a:lnTo>
                  <a:lnTo>
                    <a:pt x="361" y="388"/>
                  </a:lnTo>
                  <a:lnTo>
                    <a:pt x="362" y="388"/>
                  </a:lnTo>
                  <a:lnTo>
                    <a:pt x="362" y="390"/>
                  </a:lnTo>
                  <a:lnTo>
                    <a:pt x="361" y="390"/>
                  </a:lnTo>
                  <a:lnTo>
                    <a:pt x="361" y="391"/>
                  </a:lnTo>
                  <a:lnTo>
                    <a:pt x="361" y="392"/>
                  </a:lnTo>
                  <a:lnTo>
                    <a:pt x="362" y="392"/>
                  </a:lnTo>
                  <a:lnTo>
                    <a:pt x="362" y="393"/>
                  </a:lnTo>
                  <a:lnTo>
                    <a:pt x="362" y="392"/>
                  </a:lnTo>
                  <a:close/>
                  <a:moveTo>
                    <a:pt x="362" y="388"/>
                  </a:moveTo>
                  <a:lnTo>
                    <a:pt x="362" y="387"/>
                  </a:lnTo>
                  <a:lnTo>
                    <a:pt x="362" y="386"/>
                  </a:lnTo>
                  <a:lnTo>
                    <a:pt x="362" y="387"/>
                  </a:lnTo>
                  <a:lnTo>
                    <a:pt x="361" y="387"/>
                  </a:lnTo>
                  <a:lnTo>
                    <a:pt x="361" y="386"/>
                  </a:lnTo>
                  <a:lnTo>
                    <a:pt x="362" y="386"/>
                  </a:lnTo>
                  <a:lnTo>
                    <a:pt x="361" y="386"/>
                  </a:lnTo>
                  <a:lnTo>
                    <a:pt x="362" y="384"/>
                  </a:lnTo>
                  <a:lnTo>
                    <a:pt x="363" y="386"/>
                  </a:lnTo>
                  <a:lnTo>
                    <a:pt x="363" y="387"/>
                  </a:lnTo>
                  <a:lnTo>
                    <a:pt x="363" y="388"/>
                  </a:lnTo>
                  <a:lnTo>
                    <a:pt x="362" y="388"/>
                  </a:lnTo>
                  <a:close/>
                  <a:moveTo>
                    <a:pt x="356" y="387"/>
                  </a:moveTo>
                  <a:lnTo>
                    <a:pt x="355" y="386"/>
                  </a:lnTo>
                  <a:lnTo>
                    <a:pt x="355" y="384"/>
                  </a:lnTo>
                  <a:lnTo>
                    <a:pt x="355" y="383"/>
                  </a:lnTo>
                  <a:lnTo>
                    <a:pt x="356" y="383"/>
                  </a:lnTo>
                  <a:lnTo>
                    <a:pt x="356" y="384"/>
                  </a:lnTo>
                  <a:lnTo>
                    <a:pt x="357" y="384"/>
                  </a:lnTo>
                  <a:lnTo>
                    <a:pt x="358" y="384"/>
                  </a:lnTo>
                  <a:lnTo>
                    <a:pt x="359" y="384"/>
                  </a:lnTo>
                  <a:lnTo>
                    <a:pt x="359" y="386"/>
                  </a:lnTo>
                  <a:lnTo>
                    <a:pt x="358" y="387"/>
                  </a:lnTo>
                  <a:lnTo>
                    <a:pt x="358" y="388"/>
                  </a:lnTo>
                  <a:lnTo>
                    <a:pt x="358" y="390"/>
                  </a:lnTo>
                  <a:lnTo>
                    <a:pt x="357" y="390"/>
                  </a:lnTo>
                  <a:lnTo>
                    <a:pt x="356" y="390"/>
                  </a:lnTo>
                  <a:lnTo>
                    <a:pt x="356" y="388"/>
                  </a:lnTo>
                  <a:lnTo>
                    <a:pt x="356" y="387"/>
                  </a:lnTo>
                  <a:close/>
                  <a:moveTo>
                    <a:pt x="356" y="393"/>
                  </a:moveTo>
                  <a:lnTo>
                    <a:pt x="355" y="394"/>
                  </a:lnTo>
                  <a:lnTo>
                    <a:pt x="355" y="393"/>
                  </a:lnTo>
                  <a:lnTo>
                    <a:pt x="355" y="392"/>
                  </a:lnTo>
                  <a:lnTo>
                    <a:pt x="354" y="392"/>
                  </a:lnTo>
                  <a:lnTo>
                    <a:pt x="354" y="391"/>
                  </a:lnTo>
                  <a:lnTo>
                    <a:pt x="354" y="390"/>
                  </a:lnTo>
                  <a:lnTo>
                    <a:pt x="355" y="390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90"/>
                  </a:lnTo>
                  <a:lnTo>
                    <a:pt x="353" y="390"/>
                  </a:lnTo>
                  <a:lnTo>
                    <a:pt x="352" y="390"/>
                  </a:lnTo>
                  <a:lnTo>
                    <a:pt x="352" y="388"/>
                  </a:lnTo>
                  <a:lnTo>
                    <a:pt x="353" y="388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4" y="388"/>
                  </a:lnTo>
                  <a:lnTo>
                    <a:pt x="353" y="388"/>
                  </a:lnTo>
                  <a:lnTo>
                    <a:pt x="353" y="387"/>
                  </a:lnTo>
                  <a:lnTo>
                    <a:pt x="354" y="387"/>
                  </a:lnTo>
                  <a:lnTo>
                    <a:pt x="353" y="387"/>
                  </a:lnTo>
                  <a:lnTo>
                    <a:pt x="353" y="388"/>
                  </a:lnTo>
                  <a:lnTo>
                    <a:pt x="353" y="387"/>
                  </a:lnTo>
                  <a:lnTo>
                    <a:pt x="353" y="388"/>
                  </a:lnTo>
                  <a:lnTo>
                    <a:pt x="352" y="388"/>
                  </a:lnTo>
                  <a:lnTo>
                    <a:pt x="352" y="387"/>
                  </a:lnTo>
                  <a:lnTo>
                    <a:pt x="353" y="387"/>
                  </a:lnTo>
                  <a:lnTo>
                    <a:pt x="353" y="386"/>
                  </a:lnTo>
                  <a:lnTo>
                    <a:pt x="352" y="387"/>
                  </a:lnTo>
                  <a:lnTo>
                    <a:pt x="352" y="386"/>
                  </a:lnTo>
                  <a:lnTo>
                    <a:pt x="352" y="384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4" y="383"/>
                  </a:lnTo>
                  <a:lnTo>
                    <a:pt x="354" y="384"/>
                  </a:lnTo>
                  <a:lnTo>
                    <a:pt x="355" y="384"/>
                  </a:lnTo>
                  <a:lnTo>
                    <a:pt x="355" y="386"/>
                  </a:lnTo>
                  <a:lnTo>
                    <a:pt x="354" y="386"/>
                  </a:lnTo>
                  <a:lnTo>
                    <a:pt x="355" y="386"/>
                  </a:lnTo>
                  <a:lnTo>
                    <a:pt x="355" y="387"/>
                  </a:lnTo>
                  <a:lnTo>
                    <a:pt x="355" y="388"/>
                  </a:lnTo>
                  <a:lnTo>
                    <a:pt x="356" y="388"/>
                  </a:lnTo>
                  <a:lnTo>
                    <a:pt x="355" y="390"/>
                  </a:lnTo>
                  <a:lnTo>
                    <a:pt x="356" y="390"/>
                  </a:lnTo>
                  <a:lnTo>
                    <a:pt x="356" y="391"/>
                  </a:lnTo>
                  <a:lnTo>
                    <a:pt x="356" y="392"/>
                  </a:lnTo>
                  <a:lnTo>
                    <a:pt x="356" y="393"/>
                  </a:lnTo>
                  <a:close/>
                  <a:moveTo>
                    <a:pt x="355" y="383"/>
                  </a:moveTo>
                  <a:lnTo>
                    <a:pt x="355" y="382"/>
                  </a:lnTo>
                  <a:lnTo>
                    <a:pt x="355" y="381"/>
                  </a:lnTo>
                  <a:lnTo>
                    <a:pt x="356" y="381"/>
                  </a:lnTo>
                  <a:lnTo>
                    <a:pt x="357" y="381"/>
                  </a:lnTo>
                  <a:lnTo>
                    <a:pt x="358" y="381"/>
                  </a:lnTo>
                  <a:lnTo>
                    <a:pt x="358" y="380"/>
                  </a:lnTo>
                  <a:lnTo>
                    <a:pt x="359" y="380"/>
                  </a:lnTo>
                  <a:lnTo>
                    <a:pt x="359" y="381"/>
                  </a:lnTo>
                  <a:lnTo>
                    <a:pt x="359" y="382"/>
                  </a:lnTo>
                  <a:lnTo>
                    <a:pt x="358" y="383"/>
                  </a:lnTo>
                  <a:lnTo>
                    <a:pt x="359" y="383"/>
                  </a:lnTo>
                  <a:lnTo>
                    <a:pt x="359" y="384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7" y="383"/>
                  </a:lnTo>
                  <a:lnTo>
                    <a:pt x="357" y="382"/>
                  </a:lnTo>
                  <a:lnTo>
                    <a:pt x="356" y="382"/>
                  </a:lnTo>
                  <a:lnTo>
                    <a:pt x="356" y="383"/>
                  </a:lnTo>
                  <a:lnTo>
                    <a:pt x="355" y="383"/>
                  </a:lnTo>
                  <a:close/>
                  <a:moveTo>
                    <a:pt x="363" y="382"/>
                  </a:moveTo>
                  <a:lnTo>
                    <a:pt x="362" y="381"/>
                  </a:lnTo>
                  <a:lnTo>
                    <a:pt x="363" y="381"/>
                  </a:lnTo>
                  <a:lnTo>
                    <a:pt x="363" y="380"/>
                  </a:lnTo>
                  <a:lnTo>
                    <a:pt x="364" y="380"/>
                  </a:lnTo>
                  <a:lnTo>
                    <a:pt x="364" y="381"/>
                  </a:lnTo>
                  <a:lnTo>
                    <a:pt x="366" y="381"/>
                  </a:lnTo>
                  <a:lnTo>
                    <a:pt x="364" y="381"/>
                  </a:lnTo>
                  <a:lnTo>
                    <a:pt x="364" y="380"/>
                  </a:lnTo>
                  <a:lnTo>
                    <a:pt x="366" y="380"/>
                  </a:lnTo>
                  <a:lnTo>
                    <a:pt x="367" y="380"/>
                  </a:lnTo>
                  <a:lnTo>
                    <a:pt x="368" y="381"/>
                  </a:lnTo>
                  <a:lnTo>
                    <a:pt x="369" y="381"/>
                  </a:lnTo>
                  <a:lnTo>
                    <a:pt x="369" y="382"/>
                  </a:lnTo>
                  <a:lnTo>
                    <a:pt x="368" y="382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67" y="382"/>
                  </a:lnTo>
                  <a:lnTo>
                    <a:pt x="366" y="382"/>
                  </a:lnTo>
                  <a:lnTo>
                    <a:pt x="364" y="382"/>
                  </a:lnTo>
                  <a:lnTo>
                    <a:pt x="363" y="382"/>
                  </a:lnTo>
                  <a:close/>
                  <a:moveTo>
                    <a:pt x="355" y="380"/>
                  </a:moveTo>
                  <a:lnTo>
                    <a:pt x="354" y="379"/>
                  </a:lnTo>
                  <a:lnTo>
                    <a:pt x="354" y="380"/>
                  </a:lnTo>
                  <a:lnTo>
                    <a:pt x="354" y="379"/>
                  </a:lnTo>
                  <a:lnTo>
                    <a:pt x="355" y="379"/>
                  </a:lnTo>
                  <a:lnTo>
                    <a:pt x="356" y="379"/>
                  </a:lnTo>
                  <a:lnTo>
                    <a:pt x="356" y="378"/>
                  </a:lnTo>
                  <a:lnTo>
                    <a:pt x="356" y="379"/>
                  </a:lnTo>
                  <a:lnTo>
                    <a:pt x="356" y="380"/>
                  </a:lnTo>
                  <a:lnTo>
                    <a:pt x="356" y="379"/>
                  </a:lnTo>
                  <a:lnTo>
                    <a:pt x="356" y="380"/>
                  </a:lnTo>
                  <a:lnTo>
                    <a:pt x="357" y="380"/>
                  </a:lnTo>
                  <a:lnTo>
                    <a:pt x="356" y="380"/>
                  </a:lnTo>
                  <a:lnTo>
                    <a:pt x="355" y="381"/>
                  </a:lnTo>
                  <a:lnTo>
                    <a:pt x="355" y="380"/>
                  </a:lnTo>
                  <a:close/>
                  <a:moveTo>
                    <a:pt x="358" y="379"/>
                  </a:moveTo>
                  <a:lnTo>
                    <a:pt x="357" y="380"/>
                  </a:lnTo>
                  <a:lnTo>
                    <a:pt x="357" y="379"/>
                  </a:lnTo>
                  <a:lnTo>
                    <a:pt x="357" y="378"/>
                  </a:lnTo>
                  <a:lnTo>
                    <a:pt x="358" y="378"/>
                  </a:lnTo>
                  <a:lnTo>
                    <a:pt x="358" y="379"/>
                  </a:lnTo>
                  <a:close/>
                  <a:moveTo>
                    <a:pt x="363" y="368"/>
                  </a:moveTo>
                  <a:lnTo>
                    <a:pt x="364" y="368"/>
                  </a:lnTo>
                  <a:lnTo>
                    <a:pt x="364" y="369"/>
                  </a:lnTo>
                  <a:lnTo>
                    <a:pt x="363" y="369"/>
                  </a:lnTo>
                  <a:lnTo>
                    <a:pt x="363" y="370"/>
                  </a:lnTo>
                  <a:lnTo>
                    <a:pt x="363" y="369"/>
                  </a:lnTo>
                  <a:lnTo>
                    <a:pt x="362" y="369"/>
                  </a:lnTo>
                  <a:lnTo>
                    <a:pt x="363" y="369"/>
                  </a:lnTo>
                  <a:lnTo>
                    <a:pt x="363" y="368"/>
                  </a:lnTo>
                  <a:close/>
                  <a:moveTo>
                    <a:pt x="367" y="368"/>
                  </a:moveTo>
                  <a:lnTo>
                    <a:pt x="368" y="368"/>
                  </a:lnTo>
                  <a:lnTo>
                    <a:pt x="368" y="369"/>
                  </a:lnTo>
                  <a:lnTo>
                    <a:pt x="367" y="369"/>
                  </a:lnTo>
                  <a:lnTo>
                    <a:pt x="366" y="370"/>
                  </a:lnTo>
                  <a:lnTo>
                    <a:pt x="366" y="369"/>
                  </a:lnTo>
                  <a:lnTo>
                    <a:pt x="366" y="368"/>
                  </a:lnTo>
                  <a:lnTo>
                    <a:pt x="367" y="368"/>
                  </a:lnTo>
                  <a:close/>
                  <a:moveTo>
                    <a:pt x="370" y="353"/>
                  </a:moveTo>
                  <a:lnTo>
                    <a:pt x="370" y="354"/>
                  </a:lnTo>
                  <a:lnTo>
                    <a:pt x="372" y="354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9" y="354"/>
                  </a:lnTo>
                  <a:lnTo>
                    <a:pt x="368" y="354"/>
                  </a:lnTo>
                  <a:lnTo>
                    <a:pt x="368" y="353"/>
                  </a:lnTo>
                  <a:lnTo>
                    <a:pt x="369" y="353"/>
                  </a:lnTo>
                  <a:lnTo>
                    <a:pt x="370" y="353"/>
                  </a:lnTo>
                  <a:close/>
                  <a:moveTo>
                    <a:pt x="370" y="352"/>
                  </a:moveTo>
                  <a:lnTo>
                    <a:pt x="372" y="353"/>
                  </a:lnTo>
                  <a:lnTo>
                    <a:pt x="370" y="353"/>
                  </a:lnTo>
                  <a:lnTo>
                    <a:pt x="369" y="353"/>
                  </a:lnTo>
                  <a:lnTo>
                    <a:pt x="369" y="352"/>
                  </a:lnTo>
                  <a:lnTo>
                    <a:pt x="370" y="352"/>
                  </a:lnTo>
                  <a:lnTo>
                    <a:pt x="370" y="350"/>
                  </a:lnTo>
                  <a:lnTo>
                    <a:pt x="370" y="352"/>
                  </a:lnTo>
                  <a:close/>
                  <a:moveTo>
                    <a:pt x="359" y="349"/>
                  </a:moveTo>
                  <a:lnTo>
                    <a:pt x="361" y="350"/>
                  </a:lnTo>
                  <a:lnTo>
                    <a:pt x="359" y="350"/>
                  </a:lnTo>
                  <a:lnTo>
                    <a:pt x="359" y="352"/>
                  </a:lnTo>
                  <a:lnTo>
                    <a:pt x="359" y="353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7" y="354"/>
                  </a:lnTo>
                  <a:lnTo>
                    <a:pt x="356" y="354"/>
                  </a:lnTo>
                  <a:lnTo>
                    <a:pt x="356" y="353"/>
                  </a:lnTo>
                  <a:lnTo>
                    <a:pt x="357" y="353"/>
                  </a:lnTo>
                  <a:lnTo>
                    <a:pt x="358" y="353"/>
                  </a:lnTo>
                  <a:lnTo>
                    <a:pt x="357" y="353"/>
                  </a:lnTo>
                  <a:lnTo>
                    <a:pt x="356" y="353"/>
                  </a:lnTo>
                  <a:lnTo>
                    <a:pt x="356" y="352"/>
                  </a:lnTo>
                  <a:lnTo>
                    <a:pt x="357" y="352"/>
                  </a:lnTo>
                  <a:lnTo>
                    <a:pt x="356" y="352"/>
                  </a:lnTo>
                  <a:lnTo>
                    <a:pt x="356" y="350"/>
                  </a:lnTo>
                  <a:lnTo>
                    <a:pt x="357" y="350"/>
                  </a:lnTo>
                  <a:lnTo>
                    <a:pt x="358" y="352"/>
                  </a:lnTo>
                  <a:lnTo>
                    <a:pt x="357" y="350"/>
                  </a:lnTo>
                  <a:lnTo>
                    <a:pt x="358" y="350"/>
                  </a:lnTo>
                  <a:lnTo>
                    <a:pt x="358" y="349"/>
                  </a:lnTo>
                  <a:lnTo>
                    <a:pt x="359" y="350"/>
                  </a:lnTo>
                  <a:lnTo>
                    <a:pt x="359" y="349"/>
                  </a:lnTo>
                  <a:close/>
                  <a:moveTo>
                    <a:pt x="370" y="349"/>
                  </a:moveTo>
                  <a:lnTo>
                    <a:pt x="370" y="350"/>
                  </a:lnTo>
                  <a:lnTo>
                    <a:pt x="369" y="350"/>
                  </a:lnTo>
                  <a:lnTo>
                    <a:pt x="369" y="352"/>
                  </a:lnTo>
                  <a:lnTo>
                    <a:pt x="369" y="353"/>
                  </a:lnTo>
                  <a:lnTo>
                    <a:pt x="368" y="352"/>
                  </a:lnTo>
                  <a:lnTo>
                    <a:pt x="368" y="350"/>
                  </a:lnTo>
                  <a:lnTo>
                    <a:pt x="369" y="350"/>
                  </a:lnTo>
                  <a:lnTo>
                    <a:pt x="370" y="349"/>
                  </a:lnTo>
                  <a:close/>
                  <a:moveTo>
                    <a:pt x="368" y="349"/>
                  </a:moveTo>
                  <a:lnTo>
                    <a:pt x="368" y="350"/>
                  </a:lnTo>
                  <a:lnTo>
                    <a:pt x="368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7" y="349"/>
                  </a:lnTo>
                  <a:lnTo>
                    <a:pt x="367" y="348"/>
                  </a:lnTo>
                  <a:lnTo>
                    <a:pt x="368" y="349"/>
                  </a:lnTo>
                  <a:close/>
                  <a:moveTo>
                    <a:pt x="359" y="347"/>
                  </a:moveTo>
                  <a:lnTo>
                    <a:pt x="359" y="348"/>
                  </a:lnTo>
                  <a:lnTo>
                    <a:pt x="358" y="347"/>
                  </a:lnTo>
                  <a:lnTo>
                    <a:pt x="359" y="347"/>
                  </a:lnTo>
                  <a:close/>
                  <a:moveTo>
                    <a:pt x="362" y="346"/>
                  </a:moveTo>
                  <a:lnTo>
                    <a:pt x="362" y="347"/>
                  </a:lnTo>
                  <a:lnTo>
                    <a:pt x="362" y="348"/>
                  </a:lnTo>
                  <a:lnTo>
                    <a:pt x="362" y="349"/>
                  </a:lnTo>
                  <a:lnTo>
                    <a:pt x="361" y="349"/>
                  </a:lnTo>
                  <a:lnTo>
                    <a:pt x="361" y="348"/>
                  </a:lnTo>
                  <a:lnTo>
                    <a:pt x="361" y="347"/>
                  </a:lnTo>
                  <a:lnTo>
                    <a:pt x="362" y="346"/>
                  </a:lnTo>
                  <a:close/>
                  <a:moveTo>
                    <a:pt x="367" y="348"/>
                  </a:moveTo>
                  <a:lnTo>
                    <a:pt x="367" y="347"/>
                  </a:lnTo>
                  <a:lnTo>
                    <a:pt x="367" y="346"/>
                  </a:lnTo>
                  <a:lnTo>
                    <a:pt x="368" y="346"/>
                  </a:lnTo>
                  <a:lnTo>
                    <a:pt x="369" y="347"/>
                  </a:lnTo>
                  <a:lnTo>
                    <a:pt x="369" y="348"/>
                  </a:lnTo>
                  <a:lnTo>
                    <a:pt x="368" y="348"/>
                  </a:lnTo>
                  <a:lnTo>
                    <a:pt x="367" y="348"/>
                  </a:lnTo>
                  <a:close/>
                  <a:moveTo>
                    <a:pt x="362" y="348"/>
                  </a:moveTo>
                  <a:lnTo>
                    <a:pt x="363" y="348"/>
                  </a:lnTo>
                  <a:lnTo>
                    <a:pt x="363" y="347"/>
                  </a:lnTo>
                  <a:lnTo>
                    <a:pt x="362" y="347"/>
                  </a:lnTo>
                  <a:lnTo>
                    <a:pt x="363" y="347"/>
                  </a:lnTo>
                  <a:lnTo>
                    <a:pt x="363" y="346"/>
                  </a:lnTo>
                  <a:lnTo>
                    <a:pt x="363" y="345"/>
                  </a:lnTo>
                  <a:lnTo>
                    <a:pt x="364" y="345"/>
                  </a:lnTo>
                  <a:lnTo>
                    <a:pt x="366" y="346"/>
                  </a:lnTo>
                  <a:lnTo>
                    <a:pt x="364" y="346"/>
                  </a:lnTo>
                  <a:lnTo>
                    <a:pt x="366" y="346"/>
                  </a:lnTo>
                  <a:lnTo>
                    <a:pt x="366" y="347"/>
                  </a:lnTo>
                  <a:lnTo>
                    <a:pt x="364" y="347"/>
                  </a:lnTo>
                  <a:lnTo>
                    <a:pt x="366" y="347"/>
                  </a:lnTo>
                  <a:lnTo>
                    <a:pt x="366" y="348"/>
                  </a:lnTo>
                  <a:lnTo>
                    <a:pt x="364" y="348"/>
                  </a:lnTo>
                  <a:lnTo>
                    <a:pt x="363" y="349"/>
                  </a:lnTo>
                  <a:lnTo>
                    <a:pt x="362" y="349"/>
                  </a:lnTo>
                  <a:lnTo>
                    <a:pt x="362" y="348"/>
                  </a:lnTo>
                  <a:close/>
                  <a:moveTo>
                    <a:pt x="372" y="345"/>
                  </a:moveTo>
                  <a:lnTo>
                    <a:pt x="372" y="346"/>
                  </a:lnTo>
                  <a:lnTo>
                    <a:pt x="372" y="347"/>
                  </a:lnTo>
                  <a:lnTo>
                    <a:pt x="372" y="348"/>
                  </a:lnTo>
                  <a:lnTo>
                    <a:pt x="372" y="349"/>
                  </a:lnTo>
                  <a:lnTo>
                    <a:pt x="370" y="348"/>
                  </a:lnTo>
                  <a:lnTo>
                    <a:pt x="369" y="347"/>
                  </a:lnTo>
                  <a:lnTo>
                    <a:pt x="370" y="347"/>
                  </a:lnTo>
                  <a:lnTo>
                    <a:pt x="370" y="346"/>
                  </a:lnTo>
                  <a:lnTo>
                    <a:pt x="370" y="345"/>
                  </a:lnTo>
                  <a:lnTo>
                    <a:pt x="372" y="345"/>
                  </a:lnTo>
                  <a:close/>
                  <a:moveTo>
                    <a:pt x="369" y="345"/>
                  </a:moveTo>
                  <a:lnTo>
                    <a:pt x="369" y="346"/>
                  </a:lnTo>
                  <a:lnTo>
                    <a:pt x="368" y="346"/>
                  </a:lnTo>
                  <a:lnTo>
                    <a:pt x="367" y="346"/>
                  </a:lnTo>
                  <a:lnTo>
                    <a:pt x="366" y="346"/>
                  </a:lnTo>
                  <a:lnTo>
                    <a:pt x="367" y="346"/>
                  </a:lnTo>
                  <a:lnTo>
                    <a:pt x="367" y="345"/>
                  </a:lnTo>
                  <a:lnTo>
                    <a:pt x="368" y="345"/>
                  </a:lnTo>
                  <a:lnTo>
                    <a:pt x="369" y="345"/>
                  </a:lnTo>
                  <a:close/>
                  <a:moveTo>
                    <a:pt x="362" y="346"/>
                  </a:moveTo>
                  <a:lnTo>
                    <a:pt x="362" y="345"/>
                  </a:lnTo>
                  <a:lnTo>
                    <a:pt x="363" y="344"/>
                  </a:lnTo>
                  <a:lnTo>
                    <a:pt x="363" y="345"/>
                  </a:lnTo>
                  <a:lnTo>
                    <a:pt x="362" y="346"/>
                  </a:lnTo>
                  <a:lnTo>
                    <a:pt x="362" y="347"/>
                  </a:lnTo>
                  <a:lnTo>
                    <a:pt x="362" y="346"/>
                  </a:lnTo>
                  <a:close/>
                  <a:moveTo>
                    <a:pt x="369" y="344"/>
                  </a:moveTo>
                  <a:lnTo>
                    <a:pt x="369" y="345"/>
                  </a:lnTo>
                  <a:lnTo>
                    <a:pt x="368" y="345"/>
                  </a:lnTo>
                  <a:lnTo>
                    <a:pt x="368" y="344"/>
                  </a:lnTo>
                  <a:lnTo>
                    <a:pt x="369" y="344"/>
                  </a:lnTo>
                  <a:close/>
                  <a:moveTo>
                    <a:pt x="364" y="342"/>
                  </a:move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2" y="342"/>
                  </a:lnTo>
                  <a:lnTo>
                    <a:pt x="363" y="342"/>
                  </a:lnTo>
                  <a:lnTo>
                    <a:pt x="364" y="342"/>
                  </a:lnTo>
                  <a:close/>
                  <a:moveTo>
                    <a:pt x="369" y="342"/>
                  </a:moveTo>
                  <a:lnTo>
                    <a:pt x="370" y="342"/>
                  </a:lnTo>
                  <a:lnTo>
                    <a:pt x="369" y="344"/>
                  </a:lnTo>
                  <a:lnTo>
                    <a:pt x="368" y="344"/>
                  </a:lnTo>
                  <a:lnTo>
                    <a:pt x="367" y="342"/>
                  </a:lnTo>
                  <a:lnTo>
                    <a:pt x="366" y="342"/>
                  </a:lnTo>
                  <a:lnTo>
                    <a:pt x="366" y="341"/>
                  </a:lnTo>
                  <a:lnTo>
                    <a:pt x="367" y="341"/>
                  </a:lnTo>
                  <a:lnTo>
                    <a:pt x="368" y="342"/>
                  </a:lnTo>
                  <a:lnTo>
                    <a:pt x="369" y="342"/>
                  </a:lnTo>
                  <a:close/>
                  <a:moveTo>
                    <a:pt x="364" y="341"/>
                  </a:moveTo>
                  <a:lnTo>
                    <a:pt x="364" y="342"/>
                  </a:lnTo>
                  <a:lnTo>
                    <a:pt x="363" y="342"/>
                  </a:lnTo>
                  <a:lnTo>
                    <a:pt x="363" y="341"/>
                  </a:lnTo>
                  <a:lnTo>
                    <a:pt x="363" y="340"/>
                  </a:lnTo>
                  <a:lnTo>
                    <a:pt x="364" y="340"/>
                  </a:lnTo>
                  <a:lnTo>
                    <a:pt x="364" y="341"/>
                  </a:lnTo>
                  <a:close/>
                  <a:moveTo>
                    <a:pt x="370" y="341"/>
                  </a:moveTo>
                  <a:lnTo>
                    <a:pt x="370" y="342"/>
                  </a:lnTo>
                  <a:lnTo>
                    <a:pt x="369" y="341"/>
                  </a:lnTo>
                  <a:lnTo>
                    <a:pt x="368" y="341"/>
                  </a:lnTo>
                  <a:lnTo>
                    <a:pt x="367" y="341"/>
                  </a:lnTo>
                  <a:lnTo>
                    <a:pt x="367" y="340"/>
                  </a:lnTo>
                  <a:lnTo>
                    <a:pt x="366" y="340"/>
                  </a:lnTo>
                  <a:lnTo>
                    <a:pt x="366" y="338"/>
                  </a:lnTo>
                  <a:lnTo>
                    <a:pt x="367" y="338"/>
                  </a:lnTo>
                  <a:lnTo>
                    <a:pt x="368" y="338"/>
                  </a:lnTo>
                  <a:lnTo>
                    <a:pt x="368" y="337"/>
                  </a:lnTo>
                  <a:lnTo>
                    <a:pt x="369" y="337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1"/>
                  </a:lnTo>
                  <a:close/>
                  <a:moveTo>
                    <a:pt x="364" y="337"/>
                  </a:moveTo>
                  <a:lnTo>
                    <a:pt x="366" y="336"/>
                  </a:lnTo>
                  <a:lnTo>
                    <a:pt x="367" y="336"/>
                  </a:lnTo>
                  <a:lnTo>
                    <a:pt x="368" y="336"/>
                  </a:lnTo>
                  <a:lnTo>
                    <a:pt x="368" y="337"/>
                  </a:lnTo>
                  <a:lnTo>
                    <a:pt x="369" y="337"/>
                  </a:lnTo>
                  <a:lnTo>
                    <a:pt x="368" y="337"/>
                  </a:lnTo>
                  <a:lnTo>
                    <a:pt x="367" y="337"/>
                  </a:lnTo>
                  <a:lnTo>
                    <a:pt x="366" y="337"/>
                  </a:lnTo>
                  <a:lnTo>
                    <a:pt x="364" y="338"/>
                  </a:lnTo>
                  <a:lnTo>
                    <a:pt x="364" y="337"/>
                  </a:lnTo>
                  <a:close/>
                  <a:moveTo>
                    <a:pt x="368" y="335"/>
                  </a:moveTo>
                  <a:lnTo>
                    <a:pt x="367" y="335"/>
                  </a:lnTo>
                  <a:lnTo>
                    <a:pt x="366" y="335"/>
                  </a:lnTo>
                  <a:lnTo>
                    <a:pt x="367" y="335"/>
                  </a:lnTo>
                  <a:lnTo>
                    <a:pt x="368" y="334"/>
                  </a:lnTo>
                  <a:lnTo>
                    <a:pt x="368" y="335"/>
                  </a:lnTo>
                  <a:close/>
                  <a:moveTo>
                    <a:pt x="368" y="335"/>
                  </a:moveTo>
                  <a:lnTo>
                    <a:pt x="369" y="334"/>
                  </a:lnTo>
                  <a:lnTo>
                    <a:pt x="369" y="335"/>
                  </a:lnTo>
                  <a:lnTo>
                    <a:pt x="370" y="336"/>
                  </a:lnTo>
                  <a:lnTo>
                    <a:pt x="370" y="337"/>
                  </a:lnTo>
                  <a:lnTo>
                    <a:pt x="369" y="337"/>
                  </a:lnTo>
                  <a:lnTo>
                    <a:pt x="369" y="336"/>
                  </a:lnTo>
                  <a:lnTo>
                    <a:pt x="368" y="336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69" y="336"/>
                  </a:lnTo>
                  <a:lnTo>
                    <a:pt x="369" y="335"/>
                  </a:lnTo>
                  <a:lnTo>
                    <a:pt x="368" y="335"/>
                  </a:lnTo>
                  <a:close/>
                  <a:moveTo>
                    <a:pt x="356" y="335"/>
                  </a:moveTo>
                  <a:lnTo>
                    <a:pt x="357" y="335"/>
                  </a:lnTo>
                  <a:lnTo>
                    <a:pt x="357" y="336"/>
                  </a:lnTo>
                  <a:lnTo>
                    <a:pt x="356" y="336"/>
                  </a:lnTo>
                  <a:lnTo>
                    <a:pt x="355" y="335"/>
                  </a:lnTo>
                  <a:lnTo>
                    <a:pt x="356" y="334"/>
                  </a:lnTo>
                  <a:lnTo>
                    <a:pt x="356" y="335"/>
                  </a:lnTo>
                  <a:close/>
                  <a:moveTo>
                    <a:pt x="372" y="334"/>
                  </a:moveTo>
                  <a:lnTo>
                    <a:pt x="372" y="335"/>
                  </a:lnTo>
                  <a:lnTo>
                    <a:pt x="370" y="335"/>
                  </a:lnTo>
                  <a:lnTo>
                    <a:pt x="370" y="334"/>
                  </a:lnTo>
                  <a:lnTo>
                    <a:pt x="372" y="334"/>
                  </a:lnTo>
                  <a:close/>
                  <a:moveTo>
                    <a:pt x="364" y="335"/>
                  </a:moveTo>
                  <a:lnTo>
                    <a:pt x="363" y="336"/>
                  </a:lnTo>
                  <a:lnTo>
                    <a:pt x="363" y="335"/>
                  </a:lnTo>
                  <a:lnTo>
                    <a:pt x="362" y="335"/>
                  </a:lnTo>
                  <a:lnTo>
                    <a:pt x="362" y="334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5"/>
                  </a:lnTo>
                  <a:close/>
                  <a:moveTo>
                    <a:pt x="363" y="333"/>
                  </a:moveTo>
                  <a:lnTo>
                    <a:pt x="363" y="334"/>
                  </a:lnTo>
                  <a:lnTo>
                    <a:pt x="362" y="333"/>
                  </a:lnTo>
                  <a:lnTo>
                    <a:pt x="361" y="333"/>
                  </a:lnTo>
                  <a:lnTo>
                    <a:pt x="362" y="333"/>
                  </a:lnTo>
                  <a:lnTo>
                    <a:pt x="363" y="333"/>
                  </a:lnTo>
                  <a:close/>
                  <a:moveTo>
                    <a:pt x="368" y="333"/>
                  </a:moveTo>
                  <a:lnTo>
                    <a:pt x="369" y="333"/>
                  </a:lnTo>
                  <a:lnTo>
                    <a:pt x="369" y="334"/>
                  </a:lnTo>
                  <a:lnTo>
                    <a:pt x="368" y="334"/>
                  </a:lnTo>
                  <a:lnTo>
                    <a:pt x="367" y="334"/>
                  </a:lnTo>
                  <a:lnTo>
                    <a:pt x="366" y="335"/>
                  </a:lnTo>
                  <a:lnTo>
                    <a:pt x="364" y="335"/>
                  </a:lnTo>
                  <a:lnTo>
                    <a:pt x="364" y="334"/>
                  </a:lnTo>
                  <a:lnTo>
                    <a:pt x="363" y="334"/>
                  </a:lnTo>
                  <a:lnTo>
                    <a:pt x="364" y="334"/>
                  </a:lnTo>
                  <a:lnTo>
                    <a:pt x="363" y="334"/>
                  </a:lnTo>
                  <a:lnTo>
                    <a:pt x="363" y="333"/>
                  </a:lnTo>
                  <a:lnTo>
                    <a:pt x="364" y="333"/>
                  </a:lnTo>
                  <a:lnTo>
                    <a:pt x="364" y="332"/>
                  </a:lnTo>
                  <a:lnTo>
                    <a:pt x="368" y="332"/>
                  </a:lnTo>
                  <a:lnTo>
                    <a:pt x="368" y="333"/>
                  </a:lnTo>
                  <a:close/>
                  <a:moveTo>
                    <a:pt x="359" y="332"/>
                  </a:moveTo>
                  <a:lnTo>
                    <a:pt x="359" y="333"/>
                  </a:lnTo>
                  <a:lnTo>
                    <a:pt x="359" y="332"/>
                  </a:lnTo>
                  <a:close/>
                  <a:moveTo>
                    <a:pt x="372" y="333"/>
                  </a:moveTo>
                  <a:lnTo>
                    <a:pt x="372" y="334"/>
                  </a:lnTo>
                  <a:lnTo>
                    <a:pt x="370" y="334"/>
                  </a:lnTo>
                  <a:lnTo>
                    <a:pt x="369" y="333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2" y="333"/>
                  </a:lnTo>
                  <a:close/>
                  <a:moveTo>
                    <a:pt x="366" y="331"/>
                  </a:moveTo>
                  <a:lnTo>
                    <a:pt x="366" y="332"/>
                  </a:lnTo>
                  <a:lnTo>
                    <a:pt x="367" y="332"/>
                  </a:lnTo>
                  <a:lnTo>
                    <a:pt x="366" y="332"/>
                  </a:lnTo>
                  <a:lnTo>
                    <a:pt x="364" y="332"/>
                  </a:lnTo>
                  <a:lnTo>
                    <a:pt x="364" y="331"/>
                  </a:lnTo>
                  <a:lnTo>
                    <a:pt x="366" y="331"/>
                  </a:lnTo>
                  <a:close/>
                  <a:moveTo>
                    <a:pt x="367" y="331"/>
                  </a:moveTo>
                  <a:lnTo>
                    <a:pt x="366" y="330"/>
                  </a:lnTo>
                  <a:lnTo>
                    <a:pt x="367" y="330"/>
                  </a:lnTo>
                  <a:lnTo>
                    <a:pt x="367" y="331"/>
                  </a:lnTo>
                  <a:lnTo>
                    <a:pt x="368" y="331"/>
                  </a:lnTo>
                  <a:lnTo>
                    <a:pt x="368" y="332"/>
                  </a:lnTo>
                  <a:lnTo>
                    <a:pt x="367" y="332"/>
                  </a:lnTo>
                  <a:lnTo>
                    <a:pt x="367" y="331"/>
                  </a:lnTo>
                  <a:close/>
                  <a:moveTo>
                    <a:pt x="363" y="332"/>
                  </a:moveTo>
                  <a:lnTo>
                    <a:pt x="362" y="332"/>
                  </a:lnTo>
                  <a:lnTo>
                    <a:pt x="362" y="331"/>
                  </a:lnTo>
                  <a:lnTo>
                    <a:pt x="362" y="330"/>
                  </a:lnTo>
                  <a:lnTo>
                    <a:pt x="363" y="330"/>
                  </a:lnTo>
                  <a:lnTo>
                    <a:pt x="363" y="331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6" y="331"/>
                  </a:lnTo>
                  <a:lnTo>
                    <a:pt x="364" y="331"/>
                  </a:lnTo>
                  <a:lnTo>
                    <a:pt x="363" y="331"/>
                  </a:lnTo>
                  <a:lnTo>
                    <a:pt x="363" y="332"/>
                  </a:lnTo>
                  <a:close/>
                  <a:moveTo>
                    <a:pt x="370" y="330"/>
                  </a:moveTo>
                  <a:lnTo>
                    <a:pt x="370" y="331"/>
                  </a:lnTo>
                  <a:lnTo>
                    <a:pt x="369" y="331"/>
                  </a:lnTo>
                  <a:lnTo>
                    <a:pt x="369" y="330"/>
                  </a:lnTo>
                  <a:lnTo>
                    <a:pt x="370" y="330"/>
                  </a:lnTo>
                  <a:close/>
                  <a:moveTo>
                    <a:pt x="374" y="332"/>
                  </a:moveTo>
                  <a:lnTo>
                    <a:pt x="374" y="333"/>
                  </a:lnTo>
                  <a:lnTo>
                    <a:pt x="375" y="332"/>
                  </a:lnTo>
                  <a:lnTo>
                    <a:pt x="375" y="333"/>
                  </a:lnTo>
                  <a:lnTo>
                    <a:pt x="376" y="333"/>
                  </a:lnTo>
                  <a:lnTo>
                    <a:pt x="375" y="332"/>
                  </a:lnTo>
                  <a:lnTo>
                    <a:pt x="376" y="332"/>
                  </a:lnTo>
                  <a:lnTo>
                    <a:pt x="376" y="331"/>
                  </a:lnTo>
                  <a:lnTo>
                    <a:pt x="375" y="331"/>
                  </a:lnTo>
                  <a:lnTo>
                    <a:pt x="375" y="330"/>
                  </a:lnTo>
                  <a:lnTo>
                    <a:pt x="376" y="330"/>
                  </a:lnTo>
                  <a:lnTo>
                    <a:pt x="377" y="330"/>
                  </a:lnTo>
                  <a:lnTo>
                    <a:pt x="377" y="331"/>
                  </a:lnTo>
                  <a:lnTo>
                    <a:pt x="377" y="330"/>
                  </a:lnTo>
                  <a:lnTo>
                    <a:pt x="377" y="329"/>
                  </a:lnTo>
                  <a:lnTo>
                    <a:pt x="378" y="330"/>
                  </a:lnTo>
                  <a:lnTo>
                    <a:pt x="378" y="331"/>
                  </a:lnTo>
                  <a:lnTo>
                    <a:pt x="379" y="330"/>
                  </a:lnTo>
                  <a:lnTo>
                    <a:pt x="379" y="331"/>
                  </a:lnTo>
                  <a:lnTo>
                    <a:pt x="381" y="331"/>
                  </a:lnTo>
                  <a:lnTo>
                    <a:pt x="381" y="332"/>
                  </a:lnTo>
                  <a:lnTo>
                    <a:pt x="379" y="333"/>
                  </a:lnTo>
                  <a:lnTo>
                    <a:pt x="378" y="333"/>
                  </a:lnTo>
                  <a:lnTo>
                    <a:pt x="378" y="332"/>
                  </a:lnTo>
                  <a:lnTo>
                    <a:pt x="378" y="333"/>
                  </a:lnTo>
                  <a:lnTo>
                    <a:pt x="379" y="333"/>
                  </a:lnTo>
                  <a:lnTo>
                    <a:pt x="379" y="334"/>
                  </a:lnTo>
                  <a:lnTo>
                    <a:pt x="378" y="335"/>
                  </a:lnTo>
                  <a:lnTo>
                    <a:pt x="377" y="335"/>
                  </a:lnTo>
                  <a:lnTo>
                    <a:pt x="377" y="336"/>
                  </a:lnTo>
                  <a:lnTo>
                    <a:pt x="376" y="336"/>
                  </a:lnTo>
                  <a:lnTo>
                    <a:pt x="375" y="337"/>
                  </a:lnTo>
                  <a:lnTo>
                    <a:pt x="375" y="336"/>
                  </a:lnTo>
                  <a:lnTo>
                    <a:pt x="374" y="336"/>
                  </a:lnTo>
                  <a:lnTo>
                    <a:pt x="374" y="335"/>
                  </a:lnTo>
                  <a:lnTo>
                    <a:pt x="375" y="335"/>
                  </a:lnTo>
                  <a:lnTo>
                    <a:pt x="376" y="335"/>
                  </a:lnTo>
                  <a:lnTo>
                    <a:pt x="375" y="334"/>
                  </a:lnTo>
                  <a:lnTo>
                    <a:pt x="375" y="335"/>
                  </a:lnTo>
                  <a:lnTo>
                    <a:pt x="374" y="335"/>
                  </a:lnTo>
                  <a:lnTo>
                    <a:pt x="374" y="334"/>
                  </a:lnTo>
                  <a:lnTo>
                    <a:pt x="374" y="333"/>
                  </a:lnTo>
                  <a:lnTo>
                    <a:pt x="373" y="333"/>
                  </a:lnTo>
                  <a:lnTo>
                    <a:pt x="374" y="332"/>
                  </a:lnTo>
                  <a:close/>
                  <a:moveTo>
                    <a:pt x="370" y="330"/>
                  </a:moveTo>
                  <a:lnTo>
                    <a:pt x="370" y="329"/>
                  </a:lnTo>
                  <a:lnTo>
                    <a:pt x="372" y="329"/>
                  </a:lnTo>
                  <a:lnTo>
                    <a:pt x="372" y="330"/>
                  </a:lnTo>
                  <a:lnTo>
                    <a:pt x="370" y="330"/>
                  </a:lnTo>
                  <a:lnTo>
                    <a:pt x="372" y="330"/>
                  </a:lnTo>
                  <a:lnTo>
                    <a:pt x="370" y="330"/>
                  </a:lnTo>
                  <a:close/>
                  <a:moveTo>
                    <a:pt x="367" y="329"/>
                  </a:moveTo>
                  <a:lnTo>
                    <a:pt x="368" y="329"/>
                  </a:lnTo>
                  <a:lnTo>
                    <a:pt x="368" y="330"/>
                  </a:lnTo>
                  <a:lnTo>
                    <a:pt x="368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29"/>
                  </a:lnTo>
                  <a:close/>
                  <a:moveTo>
                    <a:pt x="375" y="330"/>
                  </a:moveTo>
                  <a:lnTo>
                    <a:pt x="375" y="329"/>
                  </a:lnTo>
                  <a:lnTo>
                    <a:pt x="376" y="329"/>
                  </a:lnTo>
                  <a:lnTo>
                    <a:pt x="376" y="330"/>
                  </a:lnTo>
                  <a:lnTo>
                    <a:pt x="375" y="330"/>
                  </a:lnTo>
                  <a:close/>
                  <a:moveTo>
                    <a:pt x="369" y="329"/>
                  </a:moveTo>
                  <a:lnTo>
                    <a:pt x="368" y="329"/>
                  </a:lnTo>
                  <a:lnTo>
                    <a:pt x="368" y="326"/>
                  </a:lnTo>
                  <a:lnTo>
                    <a:pt x="369" y="329"/>
                  </a:lnTo>
                  <a:lnTo>
                    <a:pt x="369" y="326"/>
                  </a:lnTo>
                  <a:lnTo>
                    <a:pt x="370" y="329"/>
                  </a:lnTo>
                  <a:lnTo>
                    <a:pt x="369" y="329"/>
                  </a:lnTo>
                  <a:close/>
                  <a:moveTo>
                    <a:pt x="363" y="326"/>
                  </a:moveTo>
                  <a:lnTo>
                    <a:pt x="364" y="326"/>
                  </a:lnTo>
                  <a:lnTo>
                    <a:pt x="364" y="329"/>
                  </a:lnTo>
                  <a:lnTo>
                    <a:pt x="363" y="329"/>
                  </a:lnTo>
                  <a:lnTo>
                    <a:pt x="363" y="326"/>
                  </a:lnTo>
                  <a:close/>
                  <a:moveTo>
                    <a:pt x="370" y="326"/>
                  </a:moveTo>
                  <a:lnTo>
                    <a:pt x="372" y="326"/>
                  </a:lnTo>
                  <a:lnTo>
                    <a:pt x="370" y="329"/>
                  </a:lnTo>
                  <a:lnTo>
                    <a:pt x="370" y="326"/>
                  </a:lnTo>
                  <a:close/>
                  <a:moveTo>
                    <a:pt x="367" y="326"/>
                  </a:moveTo>
                  <a:lnTo>
                    <a:pt x="367" y="325"/>
                  </a:lnTo>
                  <a:lnTo>
                    <a:pt x="368" y="325"/>
                  </a:lnTo>
                  <a:lnTo>
                    <a:pt x="368" y="326"/>
                  </a:lnTo>
                  <a:lnTo>
                    <a:pt x="369" y="326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7" y="329"/>
                  </a:lnTo>
                  <a:lnTo>
                    <a:pt x="367" y="326"/>
                  </a:lnTo>
                  <a:close/>
                  <a:moveTo>
                    <a:pt x="364" y="325"/>
                  </a:moveTo>
                  <a:lnTo>
                    <a:pt x="366" y="325"/>
                  </a:lnTo>
                  <a:lnTo>
                    <a:pt x="364" y="325"/>
                  </a:lnTo>
                  <a:lnTo>
                    <a:pt x="363" y="325"/>
                  </a:lnTo>
                  <a:lnTo>
                    <a:pt x="364" y="325"/>
                  </a:lnTo>
                  <a:close/>
                  <a:moveTo>
                    <a:pt x="369" y="324"/>
                  </a:moveTo>
                  <a:lnTo>
                    <a:pt x="369" y="325"/>
                  </a:lnTo>
                  <a:lnTo>
                    <a:pt x="368" y="325"/>
                  </a:lnTo>
                  <a:lnTo>
                    <a:pt x="368" y="324"/>
                  </a:lnTo>
                  <a:lnTo>
                    <a:pt x="369" y="324"/>
                  </a:lnTo>
                  <a:close/>
                  <a:moveTo>
                    <a:pt x="364" y="323"/>
                  </a:moveTo>
                  <a:lnTo>
                    <a:pt x="366" y="323"/>
                  </a:lnTo>
                  <a:lnTo>
                    <a:pt x="364" y="323"/>
                  </a:lnTo>
                  <a:close/>
                  <a:moveTo>
                    <a:pt x="370" y="322"/>
                  </a:moveTo>
                  <a:lnTo>
                    <a:pt x="370" y="323"/>
                  </a:lnTo>
                  <a:lnTo>
                    <a:pt x="372" y="323"/>
                  </a:lnTo>
                  <a:lnTo>
                    <a:pt x="372" y="324"/>
                  </a:lnTo>
                  <a:lnTo>
                    <a:pt x="372" y="325"/>
                  </a:lnTo>
                  <a:lnTo>
                    <a:pt x="372" y="324"/>
                  </a:lnTo>
                  <a:lnTo>
                    <a:pt x="370" y="324"/>
                  </a:lnTo>
                  <a:lnTo>
                    <a:pt x="370" y="323"/>
                  </a:lnTo>
                  <a:lnTo>
                    <a:pt x="370" y="322"/>
                  </a:lnTo>
                  <a:close/>
                  <a:moveTo>
                    <a:pt x="376" y="323"/>
                  </a:moveTo>
                  <a:lnTo>
                    <a:pt x="375" y="323"/>
                  </a:lnTo>
                  <a:lnTo>
                    <a:pt x="375" y="322"/>
                  </a:lnTo>
                  <a:lnTo>
                    <a:pt x="376" y="322"/>
                  </a:lnTo>
                  <a:lnTo>
                    <a:pt x="376" y="323"/>
                  </a:lnTo>
                  <a:close/>
                  <a:moveTo>
                    <a:pt x="367" y="321"/>
                  </a:moveTo>
                  <a:lnTo>
                    <a:pt x="368" y="321"/>
                  </a:lnTo>
                  <a:lnTo>
                    <a:pt x="369" y="321"/>
                  </a:lnTo>
                  <a:lnTo>
                    <a:pt x="368" y="321"/>
                  </a:lnTo>
                  <a:lnTo>
                    <a:pt x="369" y="320"/>
                  </a:lnTo>
                  <a:lnTo>
                    <a:pt x="370" y="321"/>
                  </a:lnTo>
                  <a:lnTo>
                    <a:pt x="370" y="322"/>
                  </a:lnTo>
                  <a:lnTo>
                    <a:pt x="369" y="322"/>
                  </a:lnTo>
                  <a:lnTo>
                    <a:pt x="369" y="321"/>
                  </a:lnTo>
                  <a:lnTo>
                    <a:pt x="368" y="321"/>
                  </a:lnTo>
                  <a:lnTo>
                    <a:pt x="368" y="322"/>
                  </a:lnTo>
                  <a:lnTo>
                    <a:pt x="369" y="322"/>
                  </a:lnTo>
                  <a:lnTo>
                    <a:pt x="368" y="322"/>
                  </a:lnTo>
                  <a:lnTo>
                    <a:pt x="367" y="322"/>
                  </a:lnTo>
                  <a:lnTo>
                    <a:pt x="366" y="322"/>
                  </a:lnTo>
                  <a:lnTo>
                    <a:pt x="366" y="321"/>
                  </a:lnTo>
                  <a:lnTo>
                    <a:pt x="367" y="321"/>
                  </a:lnTo>
                  <a:close/>
                  <a:moveTo>
                    <a:pt x="359" y="319"/>
                  </a:moveTo>
                  <a:lnTo>
                    <a:pt x="359" y="318"/>
                  </a:lnTo>
                  <a:lnTo>
                    <a:pt x="359" y="317"/>
                  </a:lnTo>
                  <a:lnTo>
                    <a:pt x="361" y="317"/>
                  </a:lnTo>
                  <a:lnTo>
                    <a:pt x="361" y="318"/>
                  </a:lnTo>
                  <a:lnTo>
                    <a:pt x="362" y="318"/>
                  </a:lnTo>
                  <a:lnTo>
                    <a:pt x="362" y="319"/>
                  </a:lnTo>
                  <a:lnTo>
                    <a:pt x="361" y="319"/>
                  </a:lnTo>
                  <a:lnTo>
                    <a:pt x="359" y="319"/>
                  </a:lnTo>
                  <a:close/>
                  <a:moveTo>
                    <a:pt x="372" y="308"/>
                  </a:moveTo>
                  <a:lnTo>
                    <a:pt x="373" y="308"/>
                  </a:lnTo>
                  <a:lnTo>
                    <a:pt x="374" y="308"/>
                  </a:lnTo>
                  <a:lnTo>
                    <a:pt x="374" y="309"/>
                  </a:lnTo>
                  <a:lnTo>
                    <a:pt x="373" y="309"/>
                  </a:lnTo>
                  <a:lnTo>
                    <a:pt x="373" y="308"/>
                  </a:lnTo>
                  <a:lnTo>
                    <a:pt x="372" y="308"/>
                  </a:lnTo>
                  <a:close/>
                  <a:moveTo>
                    <a:pt x="372" y="303"/>
                  </a:moveTo>
                  <a:lnTo>
                    <a:pt x="372" y="304"/>
                  </a:lnTo>
                  <a:lnTo>
                    <a:pt x="372" y="303"/>
                  </a:lnTo>
                  <a:lnTo>
                    <a:pt x="370" y="303"/>
                  </a:lnTo>
                  <a:lnTo>
                    <a:pt x="370" y="304"/>
                  </a:lnTo>
                  <a:lnTo>
                    <a:pt x="370" y="303"/>
                  </a:lnTo>
                  <a:lnTo>
                    <a:pt x="372" y="303"/>
                  </a:lnTo>
                  <a:close/>
                  <a:moveTo>
                    <a:pt x="374" y="302"/>
                  </a:moveTo>
                  <a:lnTo>
                    <a:pt x="374" y="303"/>
                  </a:lnTo>
                  <a:lnTo>
                    <a:pt x="373" y="302"/>
                  </a:lnTo>
                  <a:lnTo>
                    <a:pt x="372" y="301"/>
                  </a:lnTo>
                  <a:lnTo>
                    <a:pt x="372" y="300"/>
                  </a:lnTo>
                  <a:lnTo>
                    <a:pt x="373" y="301"/>
                  </a:lnTo>
                  <a:lnTo>
                    <a:pt x="374" y="302"/>
                  </a:lnTo>
                  <a:close/>
                  <a:moveTo>
                    <a:pt x="377" y="299"/>
                  </a:moveTo>
                  <a:lnTo>
                    <a:pt x="377" y="300"/>
                  </a:lnTo>
                  <a:lnTo>
                    <a:pt x="376" y="300"/>
                  </a:lnTo>
                  <a:lnTo>
                    <a:pt x="376" y="299"/>
                  </a:lnTo>
                  <a:lnTo>
                    <a:pt x="377" y="299"/>
                  </a:lnTo>
                  <a:close/>
                  <a:moveTo>
                    <a:pt x="384" y="298"/>
                  </a:moveTo>
                  <a:lnTo>
                    <a:pt x="382" y="296"/>
                  </a:lnTo>
                  <a:lnTo>
                    <a:pt x="384" y="296"/>
                  </a:lnTo>
                  <a:lnTo>
                    <a:pt x="384" y="298"/>
                  </a:lnTo>
                  <a:close/>
                  <a:moveTo>
                    <a:pt x="364" y="313"/>
                  </a:moveTo>
                  <a:lnTo>
                    <a:pt x="363" y="313"/>
                  </a:lnTo>
                  <a:lnTo>
                    <a:pt x="364" y="311"/>
                  </a:lnTo>
                  <a:lnTo>
                    <a:pt x="364" y="310"/>
                  </a:lnTo>
                  <a:lnTo>
                    <a:pt x="366" y="309"/>
                  </a:lnTo>
                  <a:lnTo>
                    <a:pt x="366" y="308"/>
                  </a:lnTo>
                  <a:lnTo>
                    <a:pt x="366" y="307"/>
                  </a:lnTo>
                  <a:lnTo>
                    <a:pt x="366" y="306"/>
                  </a:lnTo>
                  <a:lnTo>
                    <a:pt x="366" y="304"/>
                  </a:lnTo>
                  <a:lnTo>
                    <a:pt x="367" y="304"/>
                  </a:lnTo>
                  <a:lnTo>
                    <a:pt x="367" y="303"/>
                  </a:lnTo>
                  <a:lnTo>
                    <a:pt x="366" y="303"/>
                  </a:lnTo>
                  <a:lnTo>
                    <a:pt x="366" y="302"/>
                  </a:lnTo>
                  <a:lnTo>
                    <a:pt x="366" y="301"/>
                  </a:lnTo>
                  <a:lnTo>
                    <a:pt x="366" y="300"/>
                  </a:lnTo>
                  <a:lnTo>
                    <a:pt x="367" y="300"/>
                  </a:lnTo>
                  <a:lnTo>
                    <a:pt x="366" y="299"/>
                  </a:lnTo>
                  <a:lnTo>
                    <a:pt x="367" y="298"/>
                  </a:lnTo>
                  <a:lnTo>
                    <a:pt x="367" y="296"/>
                  </a:lnTo>
                  <a:lnTo>
                    <a:pt x="367" y="295"/>
                  </a:lnTo>
                  <a:lnTo>
                    <a:pt x="367" y="294"/>
                  </a:lnTo>
                  <a:lnTo>
                    <a:pt x="368" y="294"/>
                  </a:lnTo>
                  <a:lnTo>
                    <a:pt x="368" y="292"/>
                  </a:lnTo>
                  <a:lnTo>
                    <a:pt x="367" y="292"/>
                  </a:lnTo>
                  <a:lnTo>
                    <a:pt x="367" y="291"/>
                  </a:lnTo>
                  <a:lnTo>
                    <a:pt x="368" y="291"/>
                  </a:lnTo>
                  <a:lnTo>
                    <a:pt x="368" y="292"/>
                  </a:lnTo>
                  <a:lnTo>
                    <a:pt x="368" y="291"/>
                  </a:lnTo>
                  <a:lnTo>
                    <a:pt x="369" y="292"/>
                  </a:lnTo>
                  <a:lnTo>
                    <a:pt x="368" y="292"/>
                  </a:lnTo>
                  <a:lnTo>
                    <a:pt x="369" y="294"/>
                  </a:lnTo>
                  <a:lnTo>
                    <a:pt x="369" y="292"/>
                  </a:lnTo>
                  <a:lnTo>
                    <a:pt x="370" y="294"/>
                  </a:lnTo>
                  <a:lnTo>
                    <a:pt x="370" y="292"/>
                  </a:lnTo>
                  <a:lnTo>
                    <a:pt x="372" y="292"/>
                  </a:lnTo>
                  <a:lnTo>
                    <a:pt x="373" y="292"/>
                  </a:lnTo>
                  <a:lnTo>
                    <a:pt x="373" y="294"/>
                  </a:lnTo>
                  <a:lnTo>
                    <a:pt x="372" y="294"/>
                  </a:lnTo>
                  <a:lnTo>
                    <a:pt x="373" y="295"/>
                  </a:lnTo>
                  <a:lnTo>
                    <a:pt x="374" y="296"/>
                  </a:lnTo>
                  <a:lnTo>
                    <a:pt x="373" y="296"/>
                  </a:lnTo>
                  <a:lnTo>
                    <a:pt x="373" y="298"/>
                  </a:lnTo>
                  <a:lnTo>
                    <a:pt x="374" y="298"/>
                  </a:lnTo>
                  <a:lnTo>
                    <a:pt x="374" y="299"/>
                  </a:lnTo>
                  <a:lnTo>
                    <a:pt x="374" y="300"/>
                  </a:lnTo>
                  <a:lnTo>
                    <a:pt x="373" y="300"/>
                  </a:lnTo>
                  <a:lnTo>
                    <a:pt x="372" y="300"/>
                  </a:lnTo>
                  <a:lnTo>
                    <a:pt x="372" y="301"/>
                  </a:lnTo>
                  <a:lnTo>
                    <a:pt x="370" y="301"/>
                  </a:lnTo>
                  <a:lnTo>
                    <a:pt x="372" y="302"/>
                  </a:lnTo>
                  <a:lnTo>
                    <a:pt x="370" y="302"/>
                  </a:lnTo>
                  <a:lnTo>
                    <a:pt x="370" y="301"/>
                  </a:lnTo>
                  <a:lnTo>
                    <a:pt x="369" y="302"/>
                  </a:lnTo>
                  <a:lnTo>
                    <a:pt x="370" y="302"/>
                  </a:lnTo>
                  <a:lnTo>
                    <a:pt x="370" y="303"/>
                  </a:lnTo>
                  <a:lnTo>
                    <a:pt x="369" y="303"/>
                  </a:lnTo>
                  <a:lnTo>
                    <a:pt x="370" y="303"/>
                  </a:lnTo>
                  <a:lnTo>
                    <a:pt x="370" y="304"/>
                  </a:lnTo>
                  <a:lnTo>
                    <a:pt x="372" y="304"/>
                  </a:lnTo>
                  <a:lnTo>
                    <a:pt x="372" y="306"/>
                  </a:lnTo>
                  <a:lnTo>
                    <a:pt x="373" y="306"/>
                  </a:lnTo>
                  <a:lnTo>
                    <a:pt x="373" y="307"/>
                  </a:lnTo>
                  <a:lnTo>
                    <a:pt x="373" y="308"/>
                  </a:lnTo>
                  <a:lnTo>
                    <a:pt x="373" y="307"/>
                  </a:lnTo>
                  <a:lnTo>
                    <a:pt x="372" y="307"/>
                  </a:lnTo>
                  <a:lnTo>
                    <a:pt x="372" y="308"/>
                  </a:lnTo>
                  <a:lnTo>
                    <a:pt x="372" y="307"/>
                  </a:lnTo>
                  <a:lnTo>
                    <a:pt x="370" y="307"/>
                  </a:lnTo>
                  <a:lnTo>
                    <a:pt x="372" y="308"/>
                  </a:lnTo>
                  <a:lnTo>
                    <a:pt x="372" y="309"/>
                  </a:lnTo>
                  <a:lnTo>
                    <a:pt x="372" y="308"/>
                  </a:lnTo>
                  <a:lnTo>
                    <a:pt x="372" y="309"/>
                  </a:lnTo>
                  <a:lnTo>
                    <a:pt x="373" y="309"/>
                  </a:lnTo>
                  <a:lnTo>
                    <a:pt x="373" y="310"/>
                  </a:lnTo>
                  <a:lnTo>
                    <a:pt x="372" y="309"/>
                  </a:lnTo>
                  <a:lnTo>
                    <a:pt x="372" y="310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0"/>
                  </a:lnTo>
                  <a:lnTo>
                    <a:pt x="372" y="310"/>
                  </a:lnTo>
                  <a:lnTo>
                    <a:pt x="370" y="311"/>
                  </a:lnTo>
                  <a:lnTo>
                    <a:pt x="370" y="310"/>
                  </a:lnTo>
                  <a:lnTo>
                    <a:pt x="370" y="311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2" y="314"/>
                  </a:lnTo>
                  <a:lnTo>
                    <a:pt x="370" y="314"/>
                  </a:lnTo>
                  <a:lnTo>
                    <a:pt x="372" y="314"/>
                  </a:lnTo>
                  <a:lnTo>
                    <a:pt x="372" y="315"/>
                  </a:lnTo>
                  <a:lnTo>
                    <a:pt x="370" y="315"/>
                  </a:lnTo>
                  <a:lnTo>
                    <a:pt x="370" y="314"/>
                  </a:lnTo>
                  <a:lnTo>
                    <a:pt x="370" y="315"/>
                  </a:lnTo>
                  <a:lnTo>
                    <a:pt x="369" y="315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4"/>
                  </a:lnTo>
                  <a:lnTo>
                    <a:pt x="367" y="314"/>
                  </a:lnTo>
                  <a:lnTo>
                    <a:pt x="367" y="315"/>
                  </a:lnTo>
                  <a:lnTo>
                    <a:pt x="367" y="314"/>
                  </a:lnTo>
                  <a:lnTo>
                    <a:pt x="366" y="314"/>
                  </a:lnTo>
                  <a:lnTo>
                    <a:pt x="364" y="314"/>
                  </a:lnTo>
                  <a:lnTo>
                    <a:pt x="364" y="313"/>
                  </a:lnTo>
                  <a:close/>
                  <a:moveTo>
                    <a:pt x="377" y="292"/>
                  </a:moveTo>
                  <a:lnTo>
                    <a:pt x="377" y="291"/>
                  </a:lnTo>
                  <a:lnTo>
                    <a:pt x="377" y="292"/>
                  </a:lnTo>
                  <a:close/>
                  <a:moveTo>
                    <a:pt x="377" y="490"/>
                  </a:moveTo>
                  <a:lnTo>
                    <a:pt x="378" y="490"/>
                  </a:lnTo>
                  <a:lnTo>
                    <a:pt x="378" y="491"/>
                  </a:lnTo>
                  <a:lnTo>
                    <a:pt x="377" y="490"/>
                  </a:lnTo>
                  <a:close/>
                  <a:moveTo>
                    <a:pt x="404" y="483"/>
                  </a:moveTo>
                  <a:lnTo>
                    <a:pt x="406" y="483"/>
                  </a:lnTo>
                  <a:lnTo>
                    <a:pt x="406" y="484"/>
                  </a:lnTo>
                  <a:lnTo>
                    <a:pt x="404" y="484"/>
                  </a:lnTo>
                  <a:lnTo>
                    <a:pt x="403" y="483"/>
                  </a:lnTo>
                  <a:lnTo>
                    <a:pt x="404" y="483"/>
                  </a:lnTo>
                  <a:close/>
                  <a:moveTo>
                    <a:pt x="402" y="461"/>
                  </a:moveTo>
                  <a:lnTo>
                    <a:pt x="402" y="462"/>
                  </a:lnTo>
                  <a:lnTo>
                    <a:pt x="401" y="462"/>
                  </a:lnTo>
                  <a:lnTo>
                    <a:pt x="401" y="461"/>
                  </a:lnTo>
                  <a:lnTo>
                    <a:pt x="402" y="461"/>
                  </a:lnTo>
                  <a:close/>
                  <a:moveTo>
                    <a:pt x="363" y="456"/>
                  </a:moveTo>
                  <a:lnTo>
                    <a:pt x="363" y="457"/>
                  </a:lnTo>
                  <a:lnTo>
                    <a:pt x="364" y="457"/>
                  </a:lnTo>
                  <a:lnTo>
                    <a:pt x="364" y="458"/>
                  </a:lnTo>
                  <a:lnTo>
                    <a:pt x="363" y="458"/>
                  </a:lnTo>
                  <a:lnTo>
                    <a:pt x="363" y="457"/>
                  </a:lnTo>
                  <a:lnTo>
                    <a:pt x="362" y="457"/>
                  </a:lnTo>
                  <a:lnTo>
                    <a:pt x="363" y="457"/>
                  </a:lnTo>
                  <a:lnTo>
                    <a:pt x="363" y="456"/>
                  </a:lnTo>
                  <a:close/>
                  <a:moveTo>
                    <a:pt x="363" y="452"/>
                  </a:moveTo>
                  <a:lnTo>
                    <a:pt x="363" y="454"/>
                  </a:lnTo>
                  <a:lnTo>
                    <a:pt x="362" y="454"/>
                  </a:lnTo>
                  <a:lnTo>
                    <a:pt x="362" y="455"/>
                  </a:lnTo>
                  <a:lnTo>
                    <a:pt x="363" y="455"/>
                  </a:lnTo>
                  <a:lnTo>
                    <a:pt x="362" y="455"/>
                  </a:lnTo>
                  <a:lnTo>
                    <a:pt x="362" y="454"/>
                  </a:lnTo>
                  <a:lnTo>
                    <a:pt x="362" y="452"/>
                  </a:lnTo>
                  <a:lnTo>
                    <a:pt x="363" y="452"/>
                  </a:lnTo>
                  <a:close/>
                  <a:moveTo>
                    <a:pt x="369" y="445"/>
                  </a:moveTo>
                  <a:lnTo>
                    <a:pt x="370" y="445"/>
                  </a:lnTo>
                  <a:lnTo>
                    <a:pt x="370" y="446"/>
                  </a:lnTo>
                  <a:lnTo>
                    <a:pt x="370" y="447"/>
                  </a:lnTo>
                  <a:lnTo>
                    <a:pt x="369" y="447"/>
                  </a:lnTo>
                  <a:lnTo>
                    <a:pt x="369" y="446"/>
                  </a:lnTo>
                  <a:lnTo>
                    <a:pt x="368" y="445"/>
                  </a:lnTo>
                  <a:lnTo>
                    <a:pt x="368" y="444"/>
                  </a:lnTo>
                  <a:lnTo>
                    <a:pt x="369" y="444"/>
                  </a:lnTo>
                  <a:lnTo>
                    <a:pt x="369" y="445"/>
                  </a:lnTo>
                  <a:close/>
                  <a:moveTo>
                    <a:pt x="364" y="437"/>
                  </a:moveTo>
                  <a:lnTo>
                    <a:pt x="364" y="438"/>
                  </a:lnTo>
                  <a:lnTo>
                    <a:pt x="363" y="438"/>
                  </a:lnTo>
                  <a:lnTo>
                    <a:pt x="363" y="437"/>
                  </a:lnTo>
                  <a:lnTo>
                    <a:pt x="364" y="437"/>
                  </a:lnTo>
                  <a:close/>
                  <a:moveTo>
                    <a:pt x="357" y="420"/>
                  </a:moveTo>
                  <a:lnTo>
                    <a:pt x="358" y="420"/>
                  </a:lnTo>
                  <a:lnTo>
                    <a:pt x="358" y="421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6" y="422"/>
                  </a:lnTo>
                  <a:lnTo>
                    <a:pt x="356" y="421"/>
                  </a:lnTo>
                  <a:lnTo>
                    <a:pt x="357" y="420"/>
                  </a:lnTo>
                  <a:close/>
                  <a:moveTo>
                    <a:pt x="363" y="409"/>
                  </a:moveTo>
                  <a:lnTo>
                    <a:pt x="363" y="407"/>
                  </a:lnTo>
                  <a:lnTo>
                    <a:pt x="363" y="406"/>
                  </a:lnTo>
                  <a:lnTo>
                    <a:pt x="363" y="405"/>
                  </a:lnTo>
                  <a:lnTo>
                    <a:pt x="363" y="406"/>
                  </a:lnTo>
                  <a:lnTo>
                    <a:pt x="364" y="406"/>
                  </a:lnTo>
                  <a:lnTo>
                    <a:pt x="364" y="407"/>
                  </a:lnTo>
                  <a:lnTo>
                    <a:pt x="364" y="409"/>
                  </a:lnTo>
                  <a:lnTo>
                    <a:pt x="363" y="409"/>
                  </a:lnTo>
                  <a:close/>
                  <a:moveTo>
                    <a:pt x="361" y="380"/>
                  </a:moveTo>
                  <a:lnTo>
                    <a:pt x="362" y="380"/>
                  </a:lnTo>
                  <a:lnTo>
                    <a:pt x="362" y="381"/>
                  </a:lnTo>
                  <a:lnTo>
                    <a:pt x="361" y="381"/>
                  </a:lnTo>
                  <a:lnTo>
                    <a:pt x="361" y="380"/>
                  </a:lnTo>
                  <a:close/>
                  <a:moveTo>
                    <a:pt x="354" y="363"/>
                  </a:moveTo>
                  <a:lnTo>
                    <a:pt x="355" y="363"/>
                  </a:lnTo>
                  <a:lnTo>
                    <a:pt x="356" y="364"/>
                  </a:lnTo>
                  <a:lnTo>
                    <a:pt x="356" y="365"/>
                  </a:lnTo>
                  <a:lnTo>
                    <a:pt x="355" y="364"/>
                  </a:lnTo>
                  <a:lnTo>
                    <a:pt x="354" y="364"/>
                  </a:lnTo>
                  <a:lnTo>
                    <a:pt x="354" y="363"/>
                  </a:lnTo>
                  <a:close/>
                  <a:moveTo>
                    <a:pt x="366" y="314"/>
                  </a:moveTo>
                  <a:lnTo>
                    <a:pt x="366" y="315"/>
                  </a:lnTo>
                  <a:lnTo>
                    <a:pt x="364" y="315"/>
                  </a:lnTo>
                  <a:lnTo>
                    <a:pt x="364" y="314"/>
                  </a:lnTo>
                  <a:lnTo>
                    <a:pt x="366" y="314"/>
                  </a:lnTo>
                  <a:close/>
                  <a:moveTo>
                    <a:pt x="370" y="311"/>
                  </a:moveTo>
                  <a:lnTo>
                    <a:pt x="372" y="311"/>
                  </a:lnTo>
                  <a:lnTo>
                    <a:pt x="372" y="313"/>
                  </a:lnTo>
                  <a:lnTo>
                    <a:pt x="370" y="313"/>
                  </a:lnTo>
                  <a:lnTo>
                    <a:pt x="370" y="311"/>
                  </a:lnTo>
                  <a:close/>
                  <a:moveTo>
                    <a:pt x="377" y="304"/>
                  </a:moveTo>
                  <a:lnTo>
                    <a:pt x="378" y="304"/>
                  </a:lnTo>
                  <a:lnTo>
                    <a:pt x="378" y="306"/>
                  </a:lnTo>
                  <a:lnTo>
                    <a:pt x="378" y="307"/>
                  </a:lnTo>
                  <a:lnTo>
                    <a:pt x="378" y="306"/>
                  </a:lnTo>
                  <a:lnTo>
                    <a:pt x="377" y="306"/>
                  </a:lnTo>
                  <a:lnTo>
                    <a:pt x="377" y="304"/>
                  </a:lnTo>
                  <a:close/>
                  <a:moveTo>
                    <a:pt x="375" y="303"/>
                  </a:moveTo>
                  <a:lnTo>
                    <a:pt x="375" y="304"/>
                  </a:lnTo>
                  <a:lnTo>
                    <a:pt x="374" y="304"/>
                  </a:lnTo>
                  <a:lnTo>
                    <a:pt x="375" y="303"/>
                  </a:lnTo>
                  <a:close/>
                  <a:moveTo>
                    <a:pt x="369" y="245"/>
                  </a:moveTo>
                  <a:lnTo>
                    <a:pt x="369" y="246"/>
                  </a:lnTo>
                  <a:lnTo>
                    <a:pt x="368" y="246"/>
                  </a:lnTo>
                  <a:lnTo>
                    <a:pt x="368" y="245"/>
                  </a:lnTo>
                  <a:lnTo>
                    <a:pt x="369" y="245"/>
                  </a:lnTo>
                  <a:close/>
                  <a:moveTo>
                    <a:pt x="373" y="228"/>
                  </a:moveTo>
                  <a:lnTo>
                    <a:pt x="373" y="229"/>
                  </a:lnTo>
                  <a:lnTo>
                    <a:pt x="374" y="229"/>
                  </a:lnTo>
                  <a:lnTo>
                    <a:pt x="373" y="229"/>
                  </a:lnTo>
                  <a:lnTo>
                    <a:pt x="373" y="22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5" name="Freeform 6">
              <a:extLst>
                <a:ext uri="{FF2B5EF4-FFF2-40B4-BE49-F238E27FC236}">
                  <a16:creationId xmlns:a16="http://schemas.microsoft.com/office/drawing/2014/main" id="{416AB89C-353E-5B74-364D-89A876939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651" y="3905250"/>
              <a:ext cx="200025" cy="228600"/>
            </a:xfrm>
            <a:custGeom>
              <a:avLst/>
              <a:gdLst>
                <a:gd name="T0" fmla="*/ 2 w 126"/>
                <a:gd name="T1" fmla="*/ 79 h 144"/>
                <a:gd name="T2" fmla="*/ 7 w 126"/>
                <a:gd name="T3" fmla="*/ 73 h 144"/>
                <a:gd name="T4" fmla="*/ 3 w 126"/>
                <a:gd name="T5" fmla="*/ 68 h 144"/>
                <a:gd name="T6" fmla="*/ 5 w 126"/>
                <a:gd name="T7" fmla="*/ 61 h 144"/>
                <a:gd name="T8" fmla="*/ 3 w 126"/>
                <a:gd name="T9" fmla="*/ 55 h 144"/>
                <a:gd name="T10" fmla="*/ 6 w 126"/>
                <a:gd name="T11" fmla="*/ 50 h 144"/>
                <a:gd name="T12" fmla="*/ 6 w 126"/>
                <a:gd name="T13" fmla="*/ 44 h 144"/>
                <a:gd name="T14" fmla="*/ 7 w 126"/>
                <a:gd name="T15" fmla="*/ 36 h 144"/>
                <a:gd name="T16" fmla="*/ 8 w 126"/>
                <a:gd name="T17" fmla="*/ 28 h 144"/>
                <a:gd name="T18" fmla="*/ 0 w 126"/>
                <a:gd name="T19" fmla="*/ 15 h 144"/>
                <a:gd name="T20" fmla="*/ 8 w 126"/>
                <a:gd name="T21" fmla="*/ 15 h 144"/>
                <a:gd name="T22" fmla="*/ 14 w 126"/>
                <a:gd name="T23" fmla="*/ 15 h 144"/>
                <a:gd name="T24" fmla="*/ 20 w 126"/>
                <a:gd name="T25" fmla="*/ 11 h 144"/>
                <a:gd name="T26" fmla="*/ 25 w 126"/>
                <a:gd name="T27" fmla="*/ 8 h 144"/>
                <a:gd name="T28" fmla="*/ 34 w 126"/>
                <a:gd name="T29" fmla="*/ 4 h 144"/>
                <a:gd name="T30" fmla="*/ 41 w 126"/>
                <a:gd name="T31" fmla="*/ 4 h 144"/>
                <a:gd name="T32" fmla="*/ 45 w 126"/>
                <a:gd name="T33" fmla="*/ 5 h 144"/>
                <a:gd name="T34" fmla="*/ 43 w 126"/>
                <a:gd name="T35" fmla="*/ 12 h 144"/>
                <a:gd name="T36" fmla="*/ 43 w 126"/>
                <a:gd name="T37" fmla="*/ 19 h 144"/>
                <a:gd name="T38" fmla="*/ 46 w 126"/>
                <a:gd name="T39" fmla="*/ 22 h 144"/>
                <a:gd name="T40" fmla="*/ 49 w 126"/>
                <a:gd name="T41" fmla="*/ 27 h 144"/>
                <a:gd name="T42" fmla="*/ 55 w 126"/>
                <a:gd name="T43" fmla="*/ 30 h 144"/>
                <a:gd name="T44" fmla="*/ 62 w 126"/>
                <a:gd name="T45" fmla="*/ 30 h 144"/>
                <a:gd name="T46" fmla="*/ 68 w 126"/>
                <a:gd name="T47" fmla="*/ 34 h 144"/>
                <a:gd name="T48" fmla="*/ 76 w 126"/>
                <a:gd name="T49" fmla="*/ 38 h 144"/>
                <a:gd name="T50" fmla="*/ 82 w 126"/>
                <a:gd name="T51" fmla="*/ 42 h 144"/>
                <a:gd name="T52" fmla="*/ 87 w 126"/>
                <a:gd name="T53" fmla="*/ 41 h 144"/>
                <a:gd name="T54" fmla="*/ 94 w 126"/>
                <a:gd name="T55" fmla="*/ 44 h 144"/>
                <a:gd name="T56" fmla="*/ 96 w 126"/>
                <a:gd name="T57" fmla="*/ 51 h 144"/>
                <a:gd name="T58" fmla="*/ 97 w 126"/>
                <a:gd name="T59" fmla="*/ 59 h 144"/>
                <a:gd name="T60" fmla="*/ 97 w 126"/>
                <a:gd name="T61" fmla="*/ 65 h 144"/>
                <a:gd name="T62" fmla="*/ 102 w 126"/>
                <a:gd name="T63" fmla="*/ 72 h 144"/>
                <a:gd name="T64" fmla="*/ 116 w 126"/>
                <a:gd name="T65" fmla="*/ 72 h 144"/>
                <a:gd name="T66" fmla="*/ 115 w 126"/>
                <a:gd name="T67" fmla="*/ 82 h 144"/>
                <a:gd name="T68" fmla="*/ 123 w 126"/>
                <a:gd name="T69" fmla="*/ 86 h 144"/>
                <a:gd name="T70" fmla="*/ 126 w 126"/>
                <a:gd name="T71" fmla="*/ 91 h 144"/>
                <a:gd name="T72" fmla="*/ 123 w 126"/>
                <a:gd name="T73" fmla="*/ 100 h 144"/>
                <a:gd name="T74" fmla="*/ 119 w 126"/>
                <a:gd name="T75" fmla="*/ 110 h 144"/>
                <a:gd name="T76" fmla="*/ 119 w 126"/>
                <a:gd name="T77" fmla="*/ 112 h 144"/>
                <a:gd name="T78" fmla="*/ 111 w 126"/>
                <a:gd name="T79" fmla="*/ 105 h 144"/>
                <a:gd name="T80" fmla="*/ 98 w 126"/>
                <a:gd name="T81" fmla="*/ 105 h 144"/>
                <a:gd name="T82" fmla="*/ 80 w 126"/>
                <a:gd name="T83" fmla="*/ 111 h 144"/>
                <a:gd name="T84" fmla="*/ 76 w 126"/>
                <a:gd name="T85" fmla="*/ 118 h 144"/>
                <a:gd name="T86" fmla="*/ 76 w 126"/>
                <a:gd name="T87" fmla="*/ 128 h 144"/>
                <a:gd name="T88" fmla="*/ 71 w 126"/>
                <a:gd name="T89" fmla="*/ 136 h 144"/>
                <a:gd name="T90" fmla="*/ 60 w 126"/>
                <a:gd name="T91" fmla="*/ 134 h 144"/>
                <a:gd name="T92" fmla="*/ 55 w 126"/>
                <a:gd name="T93" fmla="*/ 143 h 144"/>
                <a:gd name="T94" fmla="*/ 53 w 126"/>
                <a:gd name="T95" fmla="*/ 137 h 144"/>
                <a:gd name="T96" fmla="*/ 47 w 126"/>
                <a:gd name="T97" fmla="*/ 135 h 144"/>
                <a:gd name="T98" fmla="*/ 37 w 126"/>
                <a:gd name="T99" fmla="*/ 133 h 144"/>
                <a:gd name="T100" fmla="*/ 32 w 126"/>
                <a:gd name="T101" fmla="*/ 135 h 144"/>
                <a:gd name="T102" fmla="*/ 26 w 126"/>
                <a:gd name="T103" fmla="*/ 141 h 144"/>
                <a:gd name="T104" fmla="*/ 18 w 126"/>
                <a:gd name="T105" fmla="*/ 144 h 144"/>
                <a:gd name="T106" fmla="*/ 17 w 126"/>
                <a:gd name="T107" fmla="*/ 135 h 144"/>
                <a:gd name="T108" fmla="*/ 16 w 126"/>
                <a:gd name="T109" fmla="*/ 130 h 144"/>
                <a:gd name="T110" fmla="*/ 11 w 126"/>
                <a:gd name="T111" fmla="*/ 119 h 144"/>
                <a:gd name="T112" fmla="*/ 8 w 126"/>
                <a:gd name="T113" fmla="*/ 113 h 144"/>
                <a:gd name="T114" fmla="*/ 10 w 126"/>
                <a:gd name="T115" fmla="*/ 108 h 144"/>
                <a:gd name="T116" fmla="*/ 8 w 126"/>
                <a:gd name="T117" fmla="*/ 101 h 144"/>
                <a:gd name="T118" fmla="*/ 6 w 126"/>
                <a:gd name="T119" fmla="*/ 96 h 144"/>
                <a:gd name="T120" fmla="*/ 5 w 126"/>
                <a:gd name="T121" fmla="*/ 8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144">
                  <a:moveTo>
                    <a:pt x="1" y="85"/>
                  </a:moveTo>
                  <a:lnTo>
                    <a:pt x="1" y="84"/>
                  </a:lnTo>
                  <a:lnTo>
                    <a:pt x="1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7"/>
                  </a:lnTo>
                  <a:lnTo>
                    <a:pt x="5" y="76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71"/>
                  </a:lnTo>
                  <a:lnTo>
                    <a:pt x="5" y="71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2" y="17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3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6" y="31"/>
                  </a:lnTo>
                  <a:lnTo>
                    <a:pt x="56" y="30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60" y="30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2"/>
                  </a:lnTo>
                  <a:lnTo>
                    <a:pt x="65" y="32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6" y="38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78" y="39"/>
                  </a:lnTo>
                  <a:lnTo>
                    <a:pt x="79" y="40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5" y="42"/>
                  </a:lnTo>
                  <a:lnTo>
                    <a:pt x="86" y="41"/>
                  </a:lnTo>
                  <a:lnTo>
                    <a:pt x="86" y="42"/>
                  </a:lnTo>
                  <a:lnTo>
                    <a:pt x="87" y="42"/>
                  </a:lnTo>
                  <a:lnTo>
                    <a:pt x="87" y="41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1" y="42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4"/>
                  </a:lnTo>
                  <a:lnTo>
                    <a:pt x="94" y="44"/>
                  </a:lnTo>
                  <a:lnTo>
                    <a:pt x="94" y="45"/>
                  </a:lnTo>
                  <a:lnTo>
                    <a:pt x="96" y="45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50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2"/>
                  </a:lnTo>
                  <a:lnTo>
                    <a:pt x="96" y="53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7" y="57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4" y="60"/>
                  </a:lnTo>
                  <a:lnTo>
                    <a:pt x="96" y="61"/>
                  </a:lnTo>
                  <a:lnTo>
                    <a:pt x="97" y="62"/>
                  </a:lnTo>
                  <a:lnTo>
                    <a:pt x="97" y="63"/>
                  </a:lnTo>
                  <a:lnTo>
                    <a:pt x="97" y="65"/>
                  </a:lnTo>
                  <a:lnTo>
                    <a:pt x="98" y="67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9" y="72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5" y="72"/>
                  </a:lnTo>
                  <a:lnTo>
                    <a:pt x="106" y="72"/>
                  </a:lnTo>
                  <a:lnTo>
                    <a:pt x="109" y="72"/>
                  </a:lnTo>
                  <a:lnTo>
                    <a:pt x="111" y="72"/>
                  </a:lnTo>
                  <a:lnTo>
                    <a:pt x="112" y="72"/>
                  </a:lnTo>
                  <a:lnTo>
                    <a:pt x="114" y="72"/>
                  </a:lnTo>
                  <a:lnTo>
                    <a:pt x="115" y="72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6" y="74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5" y="80"/>
                  </a:lnTo>
                  <a:lnTo>
                    <a:pt x="115" y="82"/>
                  </a:lnTo>
                  <a:lnTo>
                    <a:pt x="116" y="83"/>
                  </a:lnTo>
                  <a:lnTo>
                    <a:pt x="117" y="83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1" y="85"/>
                  </a:lnTo>
                  <a:lnTo>
                    <a:pt x="122" y="85"/>
                  </a:lnTo>
                  <a:lnTo>
                    <a:pt x="123" y="85"/>
                  </a:lnTo>
                  <a:lnTo>
                    <a:pt x="123" y="86"/>
                  </a:lnTo>
                  <a:lnTo>
                    <a:pt x="123" y="87"/>
                  </a:lnTo>
                  <a:lnTo>
                    <a:pt x="123" y="88"/>
                  </a:lnTo>
                  <a:lnTo>
                    <a:pt x="124" y="88"/>
                  </a:lnTo>
                  <a:lnTo>
                    <a:pt x="123" y="88"/>
                  </a:lnTo>
                  <a:lnTo>
                    <a:pt x="124" y="89"/>
                  </a:lnTo>
                  <a:lnTo>
                    <a:pt x="124" y="91"/>
                  </a:lnTo>
                  <a:lnTo>
                    <a:pt x="125" y="91"/>
                  </a:lnTo>
                  <a:lnTo>
                    <a:pt x="126" y="91"/>
                  </a:lnTo>
                  <a:lnTo>
                    <a:pt x="126" y="92"/>
                  </a:lnTo>
                  <a:lnTo>
                    <a:pt x="125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97"/>
                  </a:lnTo>
                  <a:lnTo>
                    <a:pt x="123" y="98"/>
                  </a:lnTo>
                  <a:lnTo>
                    <a:pt x="123" y="99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2" y="102"/>
                  </a:lnTo>
                  <a:lnTo>
                    <a:pt x="122" y="103"/>
                  </a:lnTo>
                  <a:lnTo>
                    <a:pt x="121" y="106"/>
                  </a:lnTo>
                  <a:lnTo>
                    <a:pt x="121" y="107"/>
                  </a:lnTo>
                  <a:lnTo>
                    <a:pt x="119" y="107"/>
                  </a:lnTo>
                  <a:lnTo>
                    <a:pt x="119" y="108"/>
                  </a:lnTo>
                  <a:lnTo>
                    <a:pt x="119" y="110"/>
                  </a:lnTo>
                  <a:lnTo>
                    <a:pt x="121" y="111"/>
                  </a:lnTo>
                  <a:lnTo>
                    <a:pt x="122" y="112"/>
                  </a:lnTo>
                  <a:lnTo>
                    <a:pt x="121" y="112"/>
                  </a:lnTo>
                  <a:lnTo>
                    <a:pt x="121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9" y="112"/>
                  </a:lnTo>
                  <a:lnTo>
                    <a:pt x="117" y="111"/>
                  </a:lnTo>
                  <a:lnTo>
                    <a:pt x="117" y="110"/>
                  </a:lnTo>
                  <a:lnTo>
                    <a:pt x="116" y="110"/>
                  </a:lnTo>
                  <a:lnTo>
                    <a:pt x="115" y="108"/>
                  </a:lnTo>
                  <a:lnTo>
                    <a:pt x="114" y="107"/>
                  </a:lnTo>
                  <a:lnTo>
                    <a:pt x="113" y="106"/>
                  </a:lnTo>
                  <a:lnTo>
                    <a:pt x="112" y="106"/>
                  </a:lnTo>
                  <a:lnTo>
                    <a:pt x="111" y="105"/>
                  </a:lnTo>
                  <a:lnTo>
                    <a:pt x="110" y="105"/>
                  </a:lnTo>
                  <a:lnTo>
                    <a:pt x="109" y="103"/>
                  </a:lnTo>
                  <a:lnTo>
                    <a:pt x="106" y="103"/>
                  </a:lnTo>
                  <a:lnTo>
                    <a:pt x="103" y="103"/>
                  </a:lnTo>
                  <a:lnTo>
                    <a:pt x="102" y="103"/>
                  </a:lnTo>
                  <a:lnTo>
                    <a:pt x="100" y="103"/>
                  </a:lnTo>
                  <a:lnTo>
                    <a:pt x="99" y="103"/>
                  </a:lnTo>
                  <a:lnTo>
                    <a:pt x="98" y="105"/>
                  </a:lnTo>
                  <a:lnTo>
                    <a:pt x="94" y="105"/>
                  </a:lnTo>
                  <a:lnTo>
                    <a:pt x="91" y="106"/>
                  </a:lnTo>
                  <a:lnTo>
                    <a:pt x="87" y="107"/>
                  </a:lnTo>
                  <a:lnTo>
                    <a:pt x="83" y="107"/>
                  </a:lnTo>
                  <a:lnTo>
                    <a:pt x="82" y="107"/>
                  </a:lnTo>
                  <a:lnTo>
                    <a:pt x="81" y="108"/>
                  </a:lnTo>
                  <a:lnTo>
                    <a:pt x="81" y="110"/>
                  </a:lnTo>
                  <a:lnTo>
                    <a:pt x="80" y="111"/>
                  </a:lnTo>
                  <a:lnTo>
                    <a:pt x="80" y="112"/>
                  </a:lnTo>
                  <a:lnTo>
                    <a:pt x="79" y="113"/>
                  </a:lnTo>
                  <a:lnTo>
                    <a:pt x="79" y="114"/>
                  </a:lnTo>
                  <a:lnTo>
                    <a:pt x="78" y="114"/>
                  </a:lnTo>
                  <a:lnTo>
                    <a:pt x="78" y="116"/>
                  </a:lnTo>
                  <a:lnTo>
                    <a:pt x="77" y="117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6" y="120"/>
                  </a:lnTo>
                  <a:lnTo>
                    <a:pt x="76" y="121"/>
                  </a:lnTo>
                  <a:lnTo>
                    <a:pt x="76" y="122"/>
                  </a:lnTo>
                  <a:lnTo>
                    <a:pt x="76" y="123"/>
                  </a:lnTo>
                  <a:lnTo>
                    <a:pt x="76" y="125"/>
                  </a:lnTo>
                  <a:lnTo>
                    <a:pt x="76" y="126"/>
                  </a:lnTo>
                  <a:lnTo>
                    <a:pt x="76" y="128"/>
                  </a:lnTo>
                  <a:lnTo>
                    <a:pt x="75" y="129"/>
                  </a:lnTo>
                  <a:lnTo>
                    <a:pt x="75" y="130"/>
                  </a:lnTo>
                  <a:lnTo>
                    <a:pt x="75" y="131"/>
                  </a:lnTo>
                  <a:lnTo>
                    <a:pt x="73" y="132"/>
                  </a:lnTo>
                  <a:lnTo>
                    <a:pt x="73" y="134"/>
                  </a:lnTo>
                  <a:lnTo>
                    <a:pt x="73" y="135"/>
                  </a:lnTo>
                  <a:lnTo>
                    <a:pt x="71" y="135"/>
                  </a:lnTo>
                  <a:lnTo>
                    <a:pt x="71" y="136"/>
                  </a:lnTo>
                  <a:lnTo>
                    <a:pt x="71" y="135"/>
                  </a:lnTo>
                  <a:lnTo>
                    <a:pt x="70" y="135"/>
                  </a:lnTo>
                  <a:lnTo>
                    <a:pt x="70" y="134"/>
                  </a:lnTo>
                  <a:lnTo>
                    <a:pt x="69" y="134"/>
                  </a:lnTo>
                  <a:lnTo>
                    <a:pt x="68" y="134"/>
                  </a:lnTo>
                  <a:lnTo>
                    <a:pt x="65" y="134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59" y="134"/>
                  </a:lnTo>
                  <a:lnTo>
                    <a:pt x="57" y="134"/>
                  </a:lnTo>
                  <a:lnTo>
                    <a:pt x="57" y="135"/>
                  </a:lnTo>
                  <a:lnTo>
                    <a:pt x="57" y="136"/>
                  </a:lnTo>
                  <a:lnTo>
                    <a:pt x="56" y="139"/>
                  </a:lnTo>
                  <a:lnTo>
                    <a:pt x="55" y="141"/>
                  </a:lnTo>
                  <a:lnTo>
                    <a:pt x="55" y="142"/>
                  </a:lnTo>
                  <a:lnTo>
                    <a:pt x="55" y="143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4" y="142"/>
                  </a:lnTo>
                  <a:lnTo>
                    <a:pt x="53" y="142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3" y="139"/>
                  </a:lnTo>
                  <a:lnTo>
                    <a:pt x="53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3" y="136"/>
                  </a:lnTo>
                  <a:lnTo>
                    <a:pt x="52" y="136"/>
                  </a:lnTo>
                  <a:lnTo>
                    <a:pt x="52" y="135"/>
                  </a:lnTo>
                  <a:lnTo>
                    <a:pt x="51" y="135"/>
                  </a:lnTo>
                  <a:lnTo>
                    <a:pt x="49" y="135"/>
                  </a:lnTo>
                  <a:lnTo>
                    <a:pt x="47" y="135"/>
                  </a:lnTo>
                  <a:lnTo>
                    <a:pt x="46" y="135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1" y="134"/>
                  </a:lnTo>
                  <a:lnTo>
                    <a:pt x="41" y="135"/>
                  </a:lnTo>
                  <a:lnTo>
                    <a:pt x="40" y="135"/>
                  </a:lnTo>
                  <a:lnTo>
                    <a:pt x="40" y="134"/>
                  </a:lnTo>
                  <a:lnTo>
                    <a:pt x="37" y="133"/>
                  </a:lnTo>
                  <a:lnTo>
                    <a:pt x="36" y="133"/>
                  </a:lnTo>
                  <a:lnTo>
                    <a:pt x="36" y="132"/>
                  </a:lnTo>
                  <a:lnTo>
                    <a:pt x="35" y="132"/>
                  </a:lnTo>
                  <a:lnTo>
                    <a:pt x="34" y="133"/>
                  </a:lnTo>
                  <a:lnTo>
                    <a:pt x="34" y="134"/>
                  </a:lnTo>
                  <a:lnTo>
                    <a:pt x="34" y="135"/>
                  </a:lnTo>
                  <a:lnTo>
                    <a:pt x="33" y="135"/>
                  </a:lnTo>
                  <a:lnTo>
                    <a:pt x="32" y="135"/>
                  </a:lnTo>
                  <a:lnTo>
                    <a:pt x="31" y="135"/>
                  </a:lnTo>
                  <a:lnTo>
                    <a:pt x="31" y="136"/>
                  </a:lnTo>
                  <a:lnTo>
                    <a:pt x="30" y="136"/>
                  </a:lnTo>
                  <a:lnTo>
                    <a:pt x="30" y="137"/>
                  </a:lnTo>
                  <a:lnTo>
                    <a:pt x="30" y="139"/>
                  </a:lnTo>
                  <a:lnTo>
                    <a:pt x="28" y="139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5" y="143"/>
                  </a:lnTo>
                  <a:lnTo>
                    <a:pt x="24" y="143"/>
                  </a:lnTo>
                  <a:lnTo>
                    <a:pt x="22" y="144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8" y="144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9" y="141"/>
                  </a:lnTo>
                  <a:lnTo>
                    <a:pt x="18" y="139"/>
                  </a:lnTo>
                  <a:lnTo>
                    <a:pt x="18" y="137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7" y="135"/>
                  </a:lnTo>
                  <a:lnTo>
                    <a:pt x="18" y="135"/>
                  </a:lnTo>
                  <a:lnTo>
                    <a:pt x="18" y="134"/>
                  </a:lnTo>
                  <a:lnTo>
                    <a:pt x="17" y="134"/>
                  </a:lnTo>
                  <a:lnTo>
                    <a:pt x="17" y="133"/>
                  </a:lnTo>
                  <a:lnTo>
                    <a:pt x="16" y="133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26"/>
                  </a:lnTo>
                  <a:lnTo>
                    <a:pt x="14" y="126"/>
                  </a:lnTo>
                  <a:lnTo>
                    <a:pt x="12" y="122"/>
                  </a:lnTo>
                  <a:lnTo>
                    <a:pt x="11" y="122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11" y="119"/>
                  </a:lnTo>
                  <a:lnTo>
                    <a:pt x="11" y="118"/>
                  </a:lnTo>
                  <a:lnTo>
                    <a:pt x="10" y="118"/>
                  </a:lnTo>
                  <a:lnTo>
                    <a:pt x="9" y="118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3"/>
                  </a:lnTo>
                  <a:lnTo>
                    <a:pt x="8" y="113"/>
                  </a:lnTo>
                  <a:lnTo>
                    <a:pt x="9" y="113"/>
                  </a:lnTo>
                  <a:lnTo>
                    <a:pt x="10" y="112"/>
                  </a:lnTo>
                  <a:lnTo>
                    <a:pt x="11" y="111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0" y="103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8" y="102"/>
                  </a:lnTo>
                  <a:lnTo>
                    <a:pt x="8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6" y="98"/>
                  </a:lnTo>
                  <a:lnTo>
                    <a:pt x="6" y="97"/>
                  </a:lnTo>
                  <a:lnTo>
                    <a:pt x="6" y="96"/>
                  </a:lnTo>
                  <a:lnTo>
                    <a:pt x="6" y="95"/>
                  </a:lnTo>
                  <a:lnTo>
                    <a:pt x="6" y="92"/>
                  </a:lnTo>
                  <a:lnTo>
                    <a:pt x="6" y="91"/>
                  </a:lnTo>
                  <a:lnTo>
                    <a:pt x="5" y="91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5" y="90"/>
                  </a:lnTo>
                  <a:lnTo>
                    <a:pt x="5" y="89"/>
                  </a:lnTo>
                  <a:lnTo>
                    <a:pt x="3" y="89"/>
                  </a:lnTo>
                  <a:lnTo>
                    <a:pt x="3" y="88"/>
                  </a:lnTo>
                  <a:lnTo>
                    <a:pt x="2" y="87"/>
                  </a:lnTo>
                  <a:lnTo>
                    <a:pt x="1" y="86"/>
                  </a:lnTo>
                  <a:lnTo>
                    <a:pt x="1" y="8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6" name="Freeform 7">
              <a:extLst>
                <a:ext uri="{FF2B5EF4-FFF2-40B4-BE49-F238E27FC236}">
                  <a16:creationId xmlns:a16="http://schemas.microsoft.com/office/drawing/2014/main" id="{16440571-1C40-E488-6C63-C15D06E24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4151" y="3748088"/>
              <a:ext cx="204788" cy="307975"/>
            </a:xfrm>
            <a:custGeom>
              <a:avLst/>
              <a:gdLst>
                <a:gd name="T0" fmla="*/ 115 w 129"/>
                <a:gd name="T1" fmla="*/ 191 h 194"/>
                <a:gd name="T2" fmla="*/ 105 w 129"/>
                <a:gd name="T3" fmla="*/ 187 h 194"/>
                <a:gd name="T4" fmla="*/ 96 w 129"/>
                <a:gd name="T5" fmla="*/ 181 h 194"/>
                <a:gd name="T6" fmla="*/ 86 w 129"/>
                <a:gd name="T7" fmla="*/ 174 h 194"/>
                <a:gd name="T8" fmla="*/ 75 w 129"/>
                <a:gd name="T9" fmla="*/ 168 h 194"/>
                <a:gd name="T10" fmla="*/ 66 w 129"/>
                <a:gd name="T11" fmla="*/ 162 h 194"/>
                <a:gd name="T12" fmla="*/ 59 w 129"/>
                <a:gd name="T13" fmla="*/ 155 h 194"/>
                <a:gd name="T14" fmla="*/ 52 w 129"/>
                <a:gd name="T15" fmla="*/ 149 h 194"/>
                <a:gd name="T16" fmla="*/ 52 w 129"/>
                <a:gd name="T17" fmla="*/ 142 h 194"/>
                <a:gd name="T18" fmla="*/ 47 w 129"/>
                <a:gd name="T19" fmla="*/ 130 h 194"/>
                <a:gd name="T20" fmla="*/ 40 w 129"/>
                <a:gd name="T21" fmla="*/ 121 h 194"/>
                <a:gd name="T22" fmla="*/ 35 w 129"/>
                <a:gd name="T23" fmla="*/ 110 h 194"/>
                <a:gd name="T24" fmla="*/ 30 w 129"/>
                <a:gd name="T25" fmla="*/ 99 h 194"/>
                <a:gd name="T26" fmla="*/ 26 w 129"/>
                <a:gd name="T27" fmla="*/ 94 h 194"/>
                <a:gd name="T28" fmla="*/ 20 w 129"/>
                <a:gd name="T29" fmla="*/ 83 h 194"/>
                <a:gd name="T30" fmla="*/ 14 w 129"/>
                <a:gd name="T31" fmla="*/ 70 h 194"/>
                <a:gd name="T32" fmla="*/ 1 w 129"/>
                <a:gd name="T33" fmla="*/ 60 h 194"/>
                <a:gd name="T34" fmla="*/ 2 w 129"/>
                <a:gd name="T35" fmla="*/ 51 h 194"/>
                <a:gd name="T36" fmla="*/ 3 w 129"/>
                <a:gd name="T37" fmla="*/ 40 h 194"/>
                <a:gd name="T38" fmla="*/ 9 w 129"/>
                <a:gd name="T39" fmla="*/ 38 h 194"/>
                <a:gd name="T40" fmla="*/ 11 w 129"/>
                <a:gd name="T41" fmla="*/ 45 h 194"/>
                <a:gd name="T42" fmla="*/ 18 w 129"/>
                <a:gd name="T43" fmla="*/ 50 h 194"/>
                <a:gd name="T44" fmla="*/ 26 w 129"/>
                <a:gd name="T45" fmla="*/ 47 h 194"/>
                <a:gd name="T46" fmla="*/ 30 w 129"/>
                <a:gd name="T47" fmla="*/ 35 h 194"/>
                <a:gd name="T48" fmla="*/ 39 w 129"/>
                <a:gd name="T49" fmla="*/ 29 h 194"/>
                <a:gd name="T50" fmla="*/ 51 w 129"/>
                <a:gd name="T51" fmla="*/ 23 h 194"/>
                <a:gd name="T52" fmla="*/ 60 w 129"/>
                <a:gd name="T53" fmla="*/ 10 h 194"/>
                <a:gd name="T54" fmla="*/ 60 w 129"/>
                <a:gd name="T55" fmla="*/ 4 h 194"/>
                <a:gd name="T56" fmla="*/ 64 w 129"/>
                <a:gd name="T57" fmla="*/ 1 h 194"/>
                <a:gd name="T58" fmla="*/ 70 w 129"/>
                <a:gd name="T59" fmla="*/ 7 h 194"/>
                <a:gd name="T60" fmla="*/ 77 w 129"/>
                <a:gd name="T61" fmla="*/ 13 h 194"/>
                <a:gd name="T62" fmla="*/ 81 w 129"/>
                <a:gd name="T63" fmla="*/ 18 h 194"/>
                <a:gd name="T64" fmla="*/ 85 w 129"/>
                <a:gd name="T65" fmla="*/ 24 h 194"/>
                <a:gd name="T66" fmla="*/ 97 w 129"/>
                <a:gd name="T67" fmla="*/ 22 h 194"/>
                <a:gd name="T68" fmla="*/ 106 w 129"/>
                <a:gd name="T69" fmla="*/ 23 h 194"/>
                <a:gd name="T70" fmla="*/ 111 w 129"/>
                <a:gd name="T71" fmla="*/ 25 h 194"/>
                <a:gd name="T72" fmla="*/ 111 w 129"/>
                <a:gd name="T73" fmla="*/ 34 h 194"/>
                <a:gd name="T74" fmla="*/ 114 w 129"/>
                <a:gd name="T75" fmla="*/ 42 h 194"/>
                <a:gd name="T76" fmla="*/ 110 w 129"/>
                <a:gd name="T77" fmla="*/ 44 h 194"/>
                <a:gd name="T78" fmla="*/ 106 w 129"/>
                <a:gd name="T79" fmla="*/ 46 h 194"/>
                <a:gd name="T80" fmla="*/ 99 w 129"/>
                <a:gd name="T81" fmla="*/ 46 h 194"/>
                <a:gd name="T82" fmla="*/ 94 w 129"/>
                <a:gd name="T83" fmla="*/ 48 h 194"/>
                <a:gd name="T84" fmla="*/ 85 w 129"/>
                <a:gd name="T85" fmla="*/ 52 h 194"/>
                <a:gd name="T86" fmla="*/ 83 w 129"/>
                <a:gd name="T87" fmla="*/ 64 h 194"/>
                <a:gd name="T88" fmla="*/ 76 w 129"/>
                <a:gd name="T89" fmla="*/ 73 h 194"/>
                <a:gd name="T90" fmla="*/ 79 w 129"/>
                <a:gd name="T91" fmla="*/ 83 h 194"/>
                <a:gd name="T92" fmla="*/ 85 w 129"/>
                <a:gd name="T93" fmla="*/ 94 h 194"/>
                <a:gd name="T94" fmla="*/ 93 w 129"/>
                <a:gd name="T95" fmla="*/ 99 h 194"/>
                <a:gd name="T96" fmla="*/ 105 w 129"/>
                <a:gd name="T97" fmla="*/ 103 h 194"/>
                <a:gd name="T98" fmla="*/ 109 w 129"/>
                <a:gd name="T99" fmla="*/ 99 h 194"/>
                <a:gd name="T100" fmla="*/ 109 w 129"/>
                <a:gd name="T101" fmla="*/ 113 h 194"/>
                <a:gd name="T102" fmla="*/ 119 w 129"/>
                <a:gd name="T103" fmla="*/ 113 h 194"/>
                <a:gd name="T104" fmla="*/ 129 w 129"/>
                <a:gd name="T105" fmla="*/ 130 h 194"/>
                <a:gd name="T106" fmla="*/ 126 w 129"/>
                <a:gd name="T107" fmla="*/ 141 h 194"/>
                <a:gd name="T108" fmla="*/ 127 w 129"/>
                <a:gd name="T109" fmla="*/ 150 h 194"/>
                <a:gd name="T110" fmla="*/ 125 w 129"/>
                <a:gd name="T111" fmla="*/ 158 h 194"/>
                <a:gd name="T112" fmla="*/ 125 w 129"/>
                <a:gd name="T113" fmla="*/ 168 h 194"/>
                <a:gd name="T114" fmla="*/ 125 w 129"/>
                <a:gd name="T115" fmla="*/ 176 h 194"/>
                <a:gd name="T116" fmla="*/ 51 w 129"/>
                <a:gd name="T117" fmla="*/ 14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94">
                  <a:moveTo>
                    <a:pt x="121" y="184"/>
                  </a:moveTo>
                  <a:lnTo>
                    <a:pt x="120" y="185"/>
                  </a:lnTo>
                  <a:lnTo>
                    <a:pt x="119" y="185"/>
                  </a:lnTo>
                  <a:lnTo>
                    <a:pt x="117" y="185"/>
                  </a:lnTo>
                  <a:lnTo>
                    <a:pt x="117" y="186"/>
                  </a:lnTo>
                  <a:lnTo>
                    <a:pt x="117" y="187"/>
                  </a:lnTo>
                  <a:lnTo>
                    <a:pt x="119" y="188"/>
                  </a:lnTo>
                  <a:lnTo>
                    <a:pt x="117" y="189"/>
                  </a:lnTo>
                  <a:lnTo>
                    <a:pt x="117" y="190"/>
                  </a:lnTo>
                  <a:lnTo>
                    <a:pt x="116" y="190"/>
                  </a:lnTo>
                  <a:lnTo>
                    <a:pt x="116" y="191"/>
                  </a:lnTo>
                  <a:lnTo>
                    <a:pt x="115" y="191"/>
                  </a:lnTo>
                  <a:lnTo>
                    <a:pt x="114" y="191"/>
                  </a:lnTo>
                  <a:lnTo>
                    <a:pt x="113" y="191"/>
                  </a:lnTo>
                  <a:lnTo>
                    <a:pt x="111" y="194"/>
                  </a:lnTo>
                  <a:lnTo>
                    <a:pt x="111" y="191"/>
                  </a:lnTo>
                  <a:lnTo>
                    <a:pt x="110" y="191"/>
                  </a:lnTo>
                  <a:lnTo>
                    <a:pt x="110" y="190"/>
                  </a:lnTo>
                  <a:lnTo>
                    <a:pt x="109" y="190"/>
                  </a:lnTo>
                  <a:lnTo>
                    <a:pt x="108" y="189"/>
                  </a:lnTo>
                  <a:lnTo>
                    <a:pt x="107" y="189"/>
                  </a:lnTo>
                  <a:lnTo>
                    <a:pt x="107" y="188"/>
                  </a:lnTo>
                  <a:lnTo>
                    <a:pt x="106" y="187"/>
                  </a:lnTo>
                  <a:lnTo>
                    <a:pt x="105" y="187"/>
                  </a:lnTo>
                  <a:lnTo>
                    <a:pt x="104" y="186"/>
                  </a:lnTo>
                  <a:lnTo>
                    <a:pt x="102" y="186"/>
                  </a:lnTo>
                  <a:lnTo>
                    <a:pt x="102" y="185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0" y="183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7" y="181"/>
                  </a:lnTo>
                  <a:lnTo>
                    <a:pt x="96" y="181"/>
                  </a:lnTo>
                  <a:lnTo>
                    <a:pt x="96" y="179"/>
                  </a:lnTo>
                  <a:lnTo>
                    <a:pt x="95" y="179"/>
                  </a:lnTo>
                  <a:lnTo>
                    <a:pt x="95" y="178"/>
                  </a:lnTo>
                  <a:lnTo>
                    <a:pt x="94" y="178"/>
                  </a:lnTo>
                  <a:lnTo>
                    <a:pt x="94" y="176"/>
                  </a:lnTo>
                  <a:lnTo>
                    <a:pt x="93" y="176"/>
                  </a:lnTo>
                  <a:lnTo>
                    <a:pt x="92" y="175"/>
                  </a:lnTo>
                  <a:lnTo>
                    <a:pt x="91" y="175"/>
                  </a:lnTo>
                  <a:lnTo>
                    <a:pt x="91" y="174"/>
                  </a:lnTo>
                  <a:lnTo>
                    <a:pt x="89" y="174"/>
                  </a:lnTo>
                  <a:lnTo>
                    <a:pt x="88" y="174"/>
                  </a:lnTo>
                  <a:lnTo>
                    <a:pt x="86" y="174"/>
                  </a:lnTo>
                  <a:lnTo>
                    <a:pt x="85" y="173"/>
                  </a:lnTo>
                  <a:lnTo>
                    <a:pt x="84" y="173"/>
                  </a:lnTo>
                  <a:lnTo>
                    <a:pt x="84" y="172"/>
                  </a:lnTo>
                  <a:lnTo>
                    <a:pt x="83" y="172"/>
                  </a:lnTo>
                  <a:lnTo>
                    <a:pt x="82" y="172"/>
                  </a:lnTo>
                  <a:lnTo>
                    <a:pt x="82" y="171"/>
                  </a:lnTo>
                  <a:lnTo>
                    <a:pt x="81" y="171"/>
                  </a:lnTo>
                  <a:lnTo>
                    <a:pt x="80" y="171"/>
                  </a:lnTo>
                  <a:lnTo>
                    <a:pt x="79" y="170"/>
                  </a:lnTo>
                  <a:lnTo>
                    <a:pt x="77" y="170"/>
                  </a:lnTo>
                  <a:lnTo>
                    <a:pt x="76" y="168"/>
                  </a:lnTo>
                  <a:lnTo>
                    <a:pt x="75" y="168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3" y="166"/>
                  </a:lnTo>
                  <a:lnTo>
                    <a:pt x="71" y="166"/>
                  </a:lnTo>
                  <a:lnTo>
                    <a:pt x="70" y="166"/>
                  </a:lnTo>
                  <a:lnTo>
                    <a:pt x="70" y="165"/>
                  </a:lnTo>
                  <a:lnTo>
                    <a:pt x="69" y="165"/>
                  </a:lnTo>
                  <a:lnTo>
                    <a:pt x="69" y="164"/>
                  </a:lnTo>
                  <a:lnTo>
                    <a:pt x="68" y="164"/>
                  </a:lnTo>
                  <a:lnTo>
                    <a:pt x="66" y="162"/>
                  </a:lnTo>
                  <a:lnTo>
                    <a:pt x="65" y="162"/>
                  </a:lnTo>
                  <a:lnTo>
                    <a:pt x="64" y="161"/>
                  </a:lnTo>
                  <a:lnTo>
                    <a:pt x="63" y="161"/>
                  </a:lnTo>
                  <a:lnTo>
                    <a:pt x="63" y="160"/>
                  </a:lnTo>
                  <a:lnTo>
                    <a:pt x="62" y="160"/>
                  </a:lnTo>
                  <a:lnTo>
                    <a:pt x="63" y="160"/>
                  </a:lnTo>
                  <a:lnTo>
                    <a:pt x="62" y="160"/>
                  </a:lnTo>
                  <a:lnTo>
                    <a:pt x="62" y="159"/>
                  </a:lnTo>
                  <a:lnTo>
                    <a:pt x="61" y="158"/>
                  </a:lnTo>
                  <a:lnTo>
                    <a:pt x="60" y="156"/>
                  </a:lnTo>
                  <a:lnTo>
                    <a:pt x="60" y="155"/>
                  </a:lnTo>
                  <a:lnTo>
                    <a:pt x="59" y="155"/>
                  </a:lnTo>
                  <a:lnTo>
                    <a:pt x="58" y="155"/>
                  </a:lnTo>
                  <a:lnTo>
                    <a:pt x="58" y="154"/>
                  </a:lnTo>
                  <a:lnTo>
                    <a:pt x="56" y="154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3" y="152"/>
                  </a:lnTo>
                  <a:lnTo>
                    <a:pt x="54" y="151"/>
                  </a:lnTo>
                  <a:lnTo>
                    <a:pt x="53" y="151"/>
                  </a:lnTo>
                  <a:lnTo>
                    <a:pt x="53" y="150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7"/>
                  </a:lnTo>
                  <a:lnTo>
                    <a:pt x="51" y="149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1" y="144"/>
                  </a:lnTo>
                  <a:lnTo>
                    <a:pt x="50" y="144"/>
                  </a:lnTo>
                  <a:lnTo>
                    <a:pt x="50" y="143"/>
                  </a:lnTo>
                  <a:lnTo>
                    <a:pt x="51" y="143"/>
                  </a:lnTo>
                  <a:lnTo>
                    <a:pt x="51" y="144"/>
                  </a:lnTo>
                  <a:lnTo>
                    <a:pt x="51" y="143"/>
                  </a:lnTo>
                  <a:lnTo>
                    <a:pt x="51" y="142"/>
                  </a:lnTo>
                  <a:lnTo>
                    <a:pt x="52" y="142"/>
                  </a:lnTo>
                  <a:lnTo>
                    <a:pt x="52" y="141"/>
                  </a:lnTo>
                  <a:lnTo>
                    <a:pt x="52" y="140"/>
                  </a:lnTo>
                  <a:lnTo>
                    <a:pt x="51" y="139"/>
                  </a:lnTo>
                  <a:lnTo>
                    <a:pt x="51" y="138"/>
                  </a:lnTo>
                  <a:lnTo>
                    <a:pt x="50" y="138"/>
                  </a:lnTo>
                  <a:lnTo>
                    <a:pt x="49" y="137"/>
                  </a:lnTo>
                  <a:lnTo>
                    <a:pt x="49" y="136"/>
                  </a:lnTo>
                  <a:lnTo>
                    <a:pt x="49" y="135"/>
                  </a:lnTo>
                  <a:lnTo>
                    <a:pt x="49" y="133"/>
                  </a:lnTo>
                  <a:lnTo>
                    <a:pt x="48" y="133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6" y="130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5" y="127"/>
                  </a:lnTo>
                  <a:lnTo>
                    <a:pt x="43" y="127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0" y="121"/>
                  </a:lnTo>
                  <a:lnTo>
                    <a:pt x="40" y="120"/>
                  </a:lnTo>
                  <a:lnTo>
                    <a:pt x="40" y="119"/>
                  </a:lnTo>
                  <a:lnTo>
                    <a:pt x="39" y="119"/>
                  </a:lnTo>
                  <a:lnTo>
                    <a:pt x="37" y="118"/>
                  </a:lnTo>
                  <a:lnTo>
                    <a:pt x="37" y="116"/>
                  </a:lnTo>
                  <a:lnTo>
                    <a:pt x="37" y="115"/>
                  </a:lnTo>
                  <a:lnTo>
                    <a:pt x="37" y="114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1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5" y="109"/>
                  </a:lnTo>
                  <a:lnTo>
                    <a:pt x="34" y="109"/>
                  </a:lnTo>
                  <a:lnTo>
                    <a:pt x="34" y="108"/>
                  </a:lnTo>
                  <a:lnTo>
                    <a:pt x="34" y="107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1" y="105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8"/>
                  </a:lnTo>
                  <a:lnTo>
                    <a:pt x="30" y="98"/>
                  </a:lnTo>
                  <a:lnTo>
                    <a:pt x="29" y="98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8" y="96"/>
                  </a:lnTo>
                  <a:lnTo>
                    <a:pt x="28" y="95"/>
                  </a:lnTo>
                  <a:lnTo>
                    <a:pt x="26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4" y="88"/>
                  </a:lnTo>
                  <a:lnTo>
                    <a:pt x="24" y="87"/>
                  </a:lnTo>
                  <a:lnTo>
                    <a:pt x="23" y="85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0" y="83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5" y="73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13" y="69"/>
                  </a:lnTo>
                  <a:lnTo>
                    <a:pt x="11" y="68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5" y="65"/>
                  </a:lnTo>
                  <a:lnTo>
                    <a:pt x="4" y="64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9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7" y="46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19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3" y="34"/>
                  </a:lnTo>
                  <a:lnTo>
                    <a:pt x="33" y="33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7" y="27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2"/>
                  </a:lnTo>
                  <a:lnTo>
                    <a:pt x="53" y="21"/>
                  </a:lnTo>
                  <a:lnTo>
                    <a:pt x="54" y="19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0" y="5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8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4" y="1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2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7" y="12"/>
                  </a:lnTo>
                  <a:lnTo>
                    <a:pt x="77" y="13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9" y="15"/>
                  </a:lnTo>
                  <a:lnTo>
                    <a:pt x="80" y="15"/>
                  </a:lnTo>
                  <a:lnTo>
                    <a:pt x="80" y="16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4" y="21"/>
                  </a:lnTo>
                  <a:lnTo>
                    <a:pt x="83" y="22"/>
                  </a:lnTo>
                  <a:lnTo>
                    <a:pt x="83" y="23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6" y="24"/>
                  </a:lnTo>
                  <a:lnTo>
                    <a:pt x="88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3" y="24"/>
                  </a:lnTo>
                  <a:lnTo>
                    <a:pt x="94" y="24"/>
                  </a:lnTo>
                  <a:lnTo>
                    <a:pt x="95" y="23"/>
                  </a:lnTo>
                  <a:lnTo>
                    <a:pt x="96" y="24"/>
                  </a:lnTo>
                  <a:lnTo>
                    <a:pt x="96" y="23"/>
                  </a:lnTo>
                  <a:lnTo>
                    <a:pt x="97" y="22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100" y="23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04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7" y="22"/>
                  </a:lnTo>
                  <a:lnTo>
                    <a:pt x="107" y="23"/>
                  </a:lnTo>
                  <a:lnTo>
                    <a:pt x="108" y="23"/>
                  </a:lnTo>
                  <a:lnTo>
                    <a:pt x="109" y="24"/>
                  </a:lnTo>
                  <a:lnTo>
                    <a:pt x="109" y="25"/>
                  </a:lnTo>
                  <a:lnTo>
                    <a:pt x="110" y="25"/>
                  </a:lnTo>
                  <a:lnTo>
                    <a:pt x="110" y="24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4" y="27"/>
                  </a:lnTo>
                  <a:lnTo>
                    <a:pt x="114" y="28"/>
                  </a:lnTo>
                  <a:lnTo>
                    <a:pt x="115" y="27"/>
                  </a:lnTo>
                  <a:lnTo>
                    <a:pt x="115" y="28"/>
                  </a:lnTo>
                  <a:lnTo>
                    <a:pt x="114" y="29"/>
                  </a:lnTo>
                  <a:lnTo>
                    <a:pt x="114" y="30"/>
                  </a:lnTo>
                  <a:lnTo>
                    <a:pt x="113" y="32"/>
                  </a:lnTo>
                  <a:lnTo>
                    <a:pt x="111" y="34"/>
                  </a:lnTo>
                  <a:lnTo>
                    <a:pt x="111" y="35"/>
                  </a:lnTo>
                  <a:lnTo>
                    <a:pt x="110" y="36"/>
                  </a:lnTo>
                  <a:lnTo>
                    <a:pt x="109" y="37"/>
                  </a:lnTo>
                  <a:lnTo>
                    <a:pt x="109" y="38"/>
                  </a:lnTo>
                  <a:lnTo>
                    <a:pt x="108" y="38"/>
                  </a:lnTo>
                  <a:lnTo>
                    <a:pt x="109" y="38"/>
                  </a:lnTo>
                  <a:lnTo>
                    <a:pt x="110" y="39"/>
                  </a:lnTo>
                  <a:lnTo>
                    <a:pt x="111" y="39"/>
                  </a:lnTo>
                  <a:lnTo>
                    <a:pt x="113" y="39"/>
                  </a:lnTo>
                  <a:lnTo>
                    <a:pt x="114" y="39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6" y="44"/>
                  </a:lnTo>
                  <a:lnTo>
                    <a:pt x="116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4" y="45"/>
                  </a:lnTo>
                  <a:lnTo>
                    <a:pt x="113" y="44"/>
                  </a:lnTo>
                  <a:lnTo>
                    <a:pt x="113" y="42"/>
                  </a:lnTo>
                  <a:lnTo>
                    <a:pt x="113" y="44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10" y="42"/>
                  </a:lnTo>
                  <a:lnTo>
                    <a:pt x="110" y="44"/>
                  </a:lnTo>
                  <a:lnTo>
                    <a:pt x="109" y="44"/>
                  </a:lnTo>
                  <a:lnTo>
                    <a:pt x="109" y="42"/>
                  </a:lnTo>
                  <a:lnTo>
                    <a:pt x="109" y="44"/>
                  </a:lnTo>
                  <a:lnTo>
                    <a:pt x="108" y="44"/>
                  </a:lnTo>
                  <a:lnTo>
                    <a:pt x="107" y="44"/>
                  </a:lnTo>
                  <a:lnTo>
                    <a:pt x="107" y="45"/>
                  </a:lnTo>
                  <a:lnTo>
                    <a:pt x="106" y="45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6" y="46"/>
                  </a:lnTo>
                  <a:lnTo>
                    <a:pt x="105" y="45"/>
                  </a:lnTo>
                  <a:lnTo>
                    <a:pt x="105" y="46"/>
                  </a:lnTo>
                  <a:lnTo>
                    <a:pt x="105" y="45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0" y="46"/>
                  </a:lnTo>
                  <a:lnTo>
                    <a:pt x="99" y="46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8" y="47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7"/>
                  </a:lnTo>
                  <a:lnTo>
                    <a:pt x="96" y="47"/>
                  </a:lnTo>
                  <a:lnTo>
                    <a:pt x="95" y="47"/>
                  </a:lnTo>
                  <a:lnTo>
                    <a:pt x="95" y="48"/>
                  </a:lnTo>
                  <a:lnTo>
                    <a:pt x="95" y="47"/>
                  </a:lnTo>
                  <a:lnTo>
                    <a:pt x="95" y="48"/>
                  </a:lnTo>
                  <a:lnTo>
                    <a:pt x="94" y="48"/>
                  </a:lnTo>
                  <a:lnTo>
                    <a:pt x="93" y="49"/>
                  </a:lnTo>
                  <a:lnTo>
                    <a:pt x="92" y="49"/>
                  </a:lnTo>
                  <a:lnTo>
                    <a:pt x="92" y="50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89" y="51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8" y="51"/>
                  </a:lnTo>
                  <a:lnTo>
                    <a:pt x="88" y="52"/>
                  </a:lnTo>
                  <a:lnTo>
                    <a:pt x="86" y="52"/>
                  </a:lnTo>
                  <a:lnTo>
                    <a:pt x="85" y="52"/>
                  </a:lnTo>
                  <a:lnTo>
                    <a:pt x="85" y="53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5" y="58"/>
                  </a:lnTo>
                  <a:lnTo>
                    <a:pt x="85" y="59"/>
                  </a:lnTo>
                  <a:lnTo>
                    <a:pt x="84" y="60"/>
                  </a:lnTo>
                  <a:lnTo>
                    <a:pt x="83" y="61"/>
                  </a:lnTo>
                  <a:lnTo>
                    <a:pt x="83" y="62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8"/>
                  </a:lnTo>
                  <a:lnTo>
                    <a:pt x="82" y="68"/>
                  </a:lnTo>
                  <a:lnTo>
                    <a:pt x="81" y="68"/>
                  </a:lnTo>
                  <a:lnTo>
                    <a:pt x="80" y="69"/>
                  </a:lnTo>
                  <a:lnTo>
                    <a:pt x="79" y="69"/>
                  </a:lnTo>
                  <a:lnTo>
                    <a:pt x="79" y="70"/>
                  </a:lnTo>
                  <a:lnTo>
                    <a:pt x="77" y="70"/>
                  </a:lnTo>
                  <a:lnTo>
                    <a:pt x="77" y="71"/>
                  </a:lnTo>
                  <a:lnTo>
                    <a:pt x="77" y="73"/>
                  </a:lnTo>
                  <a:lnTo>
                    <a:pt x="76" y="73"/>
                  </a:lnTo>
                  <a:lnTo>
                    <a:pt x="76" y="74"/>
                  </a:lnTo>
                  <a:lnTo>
                    <a:pt x="77" y="75"/>
                  </a:lnTo>
                  <a:lnTo>
                    <a:pt x="77" y="76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6" y="80"/>
                  </a:lnTo>
                  <a:lnTo>
                    <a:pt x="77" y="80"/>
                  </a:lnTo>
                  <a:lnTo>
                    <a:pt x="77" y="81"/>
                  </a:lnTo>
                  <a:lnTo>
                    <a:pt x="77" y="82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80" y="85"/>
                  </a:lnTo>
                  <a:lnTo>
                    <a:pt x="80" y="87"/>
                  </a:lnTo>
                  <a:lnTo>
                    <a:pt x="81" y="87"/>
                  </a:lnTo>
                  <a:lnTo>
                    <a:pt x="81" y="88"/>
                  </a:lnTo>
                  <a:lnTo>
                    <a:pt x="81" y="90"/>
                  </a:lnTo>
                  <a:lnTo>
                    <a:pt x="82" y="90"/>
                  </a:lnTo>
                  <a:lnTo>
                    <a:pt x="83" y="91"/>
                  </a:lnTo>
                  <a:lnTo>
                    <a:pt x="84" y="92"/>
                  </a:lnTo>
                  <a:lnTo>
                    <a:pt x="84" y="93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5"/>
                  </a:lnTo>
                  <a:lnTo>
                    <a:pt x="84" y="95"/>
                  </a:lnTo>
                  <a:lnTo>
                    <a:pt x="84" y="96"/>
                  </a:lnTo>
                  <a:lnTo>
                    <a:pt x="83" y="96"/>
                  </a:lnTo>
                  <a:lnTo>
                    <a:pt x="83" y="97"/>
                  </a:lnTo>
                  <a:lnTo>
                    <a:pt x="86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92" y="98"/>
                  </a:lnTo>
                  <a:lnTo>
                    <a:pt x="93" y="98"/>
                  </a:lnTo>
                  <a:lnTo>
                    <a:pt x="93" y="99"/>
                  </a:lnTo>
                  <a:lnTo>
                    <a:pt x="93" y="101"/>
                  </a:lnTo>
                  <a:lnTo>
                    <a:pt x="94" y="101"/>
                  </a:lnTo>
                  <a:lnTo>
                    <a:pt x="94" y="103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7" y="104"/>
                  </a:lnTo>
                  <a:lnTo>
                    <a:pt x="99" y="104"/>
                  </a:lnTo>
                  <a:lnTo>
                    <a:pt x="100" y="104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4" y="103"/>
                  </a:lnTo>
                  <a:lnTo>
                    <a:pt x="105" y="103"/>
                  </a:lnTo>
                  <a:lnTo>
                    <a:pt x="106" y="103"/>
                  </a:lnTo>
                  <a:lnTo>
                    <a:pt x="106" y="101"/>
                  </a:lnTo>
                  <a:lnTo>
                    <a:pt x="107" y="101"/>
                  </a:lnTo>
                  <a:lnTo>
                    <a:pt x="107" y="99"/>
                  </a:lnTo>
                  <a:lnTo>
                    <a:pt x="108" y="99"/>
                  </a:lnTo>
                  <a:lnTo>
                    <a:pt x="108" y="98"/>
                  </a:lnTo>
                  <a:lnTo>
                    <a:pt x="109" y="98"/>
                  </a:lnTo>
                  <a:lnTo>
                    <a:pt x="109" y="97"/>
                  </a:lnTo>
                  <a:lnTo>
                    <a:pt x="110" y="97"/>
                  </a:lnTo>
                  <a:lnTo>
                    <a:pt x="110" y="98"/>
                  </a:lnTo>
                  <a:lnTo>
                    <a:pt x="109" y="98"/>
                  </a:lnTo>
                  <a:lnTo>
                    <a:pt x="109" y="99"/>
                  </a:lnTo>
                  <a:lnTo>
                    <a:pt x="110" y="99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7"/>
                  </a:lnTo>
                  <a:lnTo>
                    <a:pt x="109" y="108"/>
                  </a:lnTo>
                  <a:lnTo>
                    <a:pt x="109" y="109"/>
                  </a:lnTo>
                  <a:lnTo>
                    <a:pt x="109" y="110"/>
                  </a:lnTo>
                  <a:lnTo>
                    <a:pt x="109" y="111"/>
                  </a:lnTo>
                  <a:lnTo>
                    <a:pt x="109" y="113"/>
                  </a:lnTo>
                  <a:lnTo>
                    <a:pt x="109" y="114"/>
                  </a:lnTo>
                  <a:lnTo>
                    <a:pt x="110" y="114"/>
                  </a:lnTo>
                  <a:lnTo>
                    <a:pt x="110" y="113"/>
                  </a:lnTo>
                  <a:lnTo>
                    <a:pt x="110" y="114"/>
                  </a:lnTo>
                  <a:lnTo>
                    <a:pt x="111" y="114"/>
                  </a:lnTo>
                  <a:lnTo>
                    <a:pt x="111" y="115"/>
                  </a:lnTo>
                  <a:lnTo>
                    <a:pt x="113" y="115"/>
                  </a:lnTo>
                  <a:lnTo>
                    <a:pt x="114" y="115"/>
                  </a:lnTo>
                  <a:lnTo>
                    <a:pt x="114" y="114"/>
                  </a:lnTo>
                  <a:lnTo>
                    <a:pt x="116" y="113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9" y="114"/>
                  </a:lnTo>
                  <a:lnTo>
                    <a:pt x="120" y="114"/>
                  </a:lnTo>
                  <a:lnTo>
                    <a:pt x="121" y="114"/>
                  </a:lnTo>
                  <a:lnTo>
                    <a:pt x="122" y="116"/>
                  </a:lnTo>
                  <a:lnTo>
                    <a:pt x="123" y="118"/>
                  </a:lnTo>
                  <a:lnTo>
                    <a:pt x="123" y="120"/>
                  </a:lnTo>
                  <a:lnTo>
                    <a:pt x="125" y="122"/>
                  </a:lnTo>
                  <a:lnTo>
                    <a:pt x="126" y="124"/>
                  </a:lnTo>
                  <a:lnTo>
                    <a:pt x="127" y="126"/>
                  </a:lnTo>
                  <a:lnTo>
                    <a:pt x="128" y="127"/>
                  </a:lnTo>
                  <a:lnTo>
                    <a:pt x="129" y="129"/>
                  </a:lnTo>
                  <a:lnTo>
                    <a:pt x="129" y="130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9" y="131"/>
                  </a:lnTo>
                  <a:lnTo>
                    <a:pt x="128" y="133"/>
                  </a:lnTo>
                  <a:lnTo>
                    <a:pt x="127" y="133"/>
                  </a:lnTo>
                  <a:lnTo>
                    <a:pt x="127" y="135"/>
                  </a:lnTo>
                  <a:lnTo>
                    <a:pt x="127" y="136"/>
                  </a:lnTo>
                  <a:lnTo>
                    <a:pt x="127" y="137"/>
                  </a:lnTo>
                  <a:lnTo>
                    <a:pt x="127" y="138"/>
                  </a:lnTo>
                  <a:lnTo>
                    <a:pt x="127" y="140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2"/>
                  </a:lnTo>
                  <a:lnTo>
                    <a:pt x="126" y="143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7" y="145"/>
                  </a:lnTo>
                  <a:lnTo>
                    <a:pt x="127" y="147"/>
                  </a:lnTo>
                  <a:lnTo>
                    <a:pt x="128" y="147"/>
                  </a:lnTo>
                  <a:lnTo>
                    <a:pt x="128" y="149"/>
                  </a:lnTo>
                  <a:lnTo>
                    <a:pt x="127" y="149"/>
                  </a:lnTo>
                  <a:lnTo>
                    <a:pt x="126" y="149"/>
                  </a:lnTo>
                  <a:lnTo>
                    <a:pt x="126" y="150"/>
                  </a:lnTo>
                  <a:lnTo>
                    <a:pt x="127" y="150"/>
                  </a:lnTo>
                  <a:lnTo>
                    <a:pt x="126" y="151"/>
                  </a:lnTo>
                  <a:lnTo>
                    <a:pt x="125" y="151"/>
                  </a:lnTo>
                  <a:lnTo>
                    <a:pt x="125" y="152"/>
                  </a:lnTo>
                  <a:lnTo>
                    <a:pt x="123" y="152"/>
                  </a:lnTo>
                  <a:lnTo>
                    <a:pt x="123" y="153"/>
                  </a:lnTo>
                  <a:lnTo>
                    <a:pt x="123" y="154"/>
                  </a:lnTo>
                  <a:lnTo>
                    <a:pt x="122" y="154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3" y="156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5" y="159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3" y="161"/>
                  </a:lnTo>
                  <a:lnTo>
                    <a:pt x="122" y="161"/>
                  </a:lnTo>
                  <a:lnTo>
                    <a:pt x="122" y="162"/>
                  </a:lnTo>
                  <a:lnTo>
                    <a:pt x="122" y="164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3" y="167"/>
                  </a:lnTo>
                  <a:lnTo>
                    <a:pt x="123" y="168"/>
                  </a:lnTo>
                  <a:lnTo>
                    <a:pt x="125" y="168"/>
                  </a:lnTo>
                  <a:lnTo>
                    <a:pt x="125" y="170"/>
                  </a:lnTo>
                  <a:lnTo>
                    <a:pt x="126" y="170"/>
                  </a:lnTo>
                  <a:lnTo>
                    <a:pt x="127" y="170"/>
                  </a:lnTo>
                  <a:lnTo>
                    <a:pt x="127" y="171"/>
                  </a:lnTo>
                  <a:lnTo>
                    <a:pt x="128" y="171"/>
                  </a:lnTo>
                  <a:lnTo>
                    <a:pt x="127" y="172"/>
                  </a:lnTo>
                  <a:lnTo>
                    <a:pt x="126" y="172"/>
                  </a:lnTo>
                  <a:lnTo>
                    <a:pt x="126" y="173"/>
                  </a:lnTo>
                  <a:lnTo>
                    <a:pt x="126" y="174"/>
                  </a:lnTo>
                  <a:lnTo>
                    <a:pt x="126" y="175"/>
                  </a:lnTo>
                  <a:lnTo>
                    <a:pt x="125" y="175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22" y="178"/>
                  </a:lnTo>
                  <a:lnTo>
                    <a:pt x="122" y="179"/>
                  </a:lnTo>
                  <a:lnTo>
                    <a:pt x="121" y="179"/>
                  </a:lnTo>
                  <a:lnTo>
                    <a:pt x="120" y="181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3"/>
                  </a:lnTo>
                  <a:lnTo>
                    <a:pt x="121" y="184"/>
                  </a:lnTo>
                  <a:close/>
                  <a:moveTo>
                    <a:pt x="52" y="149"/>
                  </a:moveTo>
                  <a:lnTo>
                    <a:pt x="52" y="150"/>
                  </a:lnTo>
                  <a:lnTo>
                    <a:pt x="51" y="149"/>
                  </a:lnTo>
                  <a:lnTo>
                    <a:pt x="52" y="149"/>
                  </a:lnTo>
                  <a:close/>
                  <a:moveTo>
                    <a:pt x="49" y="143"/>
                  </a:moveTo>
                  <a:lnTo>
                    <a:pt x="49" y="144"/>
                  </a:lnTo>
                  <a:lnTo>
                    <a:pt x="49" y="143"/>
                  </a:lnTo>
                  <a:close/>
                  <a:moveTo>
                    <a:pt x="40" y="126"/>
                  </a:moveTo>
                  <a:lnTo>
                    <a:pt x="41" y="126"/>
                  </a:lnTo>
                  <a:lnTo>
                    <a:pt x="40" y="126"/>
                  </a:lnTo>
                  <a:close/>
                  <a:moveTo>
                    <a:pt x="4" y="65"/>
                  </a:moveTo>
                  <a:lnTo>
                    <a:pt x="4" y="67"/>
                  </a:lnTo>
                  <a:lnTo>
                    <a:pt x="4" y="6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7" name="Freeform 8">
              <a:extLst>
                <a:ext uri="{FF2B5EF4-FFF2-40B4-BE49-F238E27FC236}">
                  <a16:creationId xmlns:a16="http://schemas.microsoft.com/office/drawing/2014/main" id="{7EF66BD3-EE8A-318C-0C6C-230D756DBB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1151" y="4114800"/>
              <a:ext cx="327025" cy="720725"/>
            </a:xfrm>
            <a:custGeom>
              <a:avLst/>
              <a:gdLst>
                <a:gd name="T0" fmla="*/ 81 w 206"/>
                <a:gd name="T1" fmla="*/ 2 h 454"/>
                <a:gd name="T2" fmla="*/ 97 w 206"/>
                <a:gd name="T3" fmla="*/ 3 h 454"/>
                <a:gd name="T4" fmla="*/ 120 w 206"/>
                <a:gd name="T5" fmla="*/ 14 h 454"/>
                <a:gd name="T6" fmla="*/ 143 w 206"/>
                <a:gd name="T7" fmla="*/ 28 h 454"/>
                <a:gd name="T8" fmla="*/ 164 w 206"/>
                <a:gd name="T9" fmla="*/ 43 h 454"/>
                <a:gd name="T10" fmla="*/ 153 w 206"/>
                <a:gd name="T11" fmla="*/ 61 h 454"/>
                <a:gd name="T12" fmla="*/ 177 w 206"/>
                <a:gd name="T13" fmla="*/ 65 h 454"/>
                <a:gd name="T14" fmla="*/ 194 w 206"/>
                <a:gd name="T15" fmla="*/ 55 h 454"/>
                <a:gd name="T16" fmla="*/ 201 w 206"/>
                <a:gd name="T17" fmla="*/ 43 h 454"/>
                <a:gd name="T18" fmla="*/ 200 w 206"/>
                <a:gd name="T19" fmla="*/ 61 h 454"/>
                <a:gd name="T20" fmla="*/ 186 w 206"/>
                <a:gd name="T21" fmla="*/ 72 h 454"/>
                <a:gd name="T22" fmla="*/ 176 w 206"/>
                <a:gd name="T23" fmla="*/ 84 h 454"/>
                <a:gd name="T24" fmla="*/ 162 w 206"/>
                <a:gd name="T25" fmla="*/ 105 h 454"/>
                <a:gd name="T26" fmla="*/ 159 w 206"/>
                <a:gd name="T27" fmla="*/ 130 h 454"/>
                <a:gd name="T28" fmla="*/ 154 w 206"/>
                <a:gd name="T29" fmla="*/ 148 h 454"/>
                <a:gd name="T30" fmla="*/ 166 w 206"/>
                <a:gd name="T31" fmla="*/ 165 h 454"/>
                <a:gd name="T32" fmla="*/ 167 w 206"/>
                <a:gd name="T33" fmla="*/ 191 h 454"/>
                <a:gd name="T34" fmla="*/ 140 w 206"/>
                <a:gd name="T35" fmla="*/ 206 h 454"/>
                <a:gd name="T36" fmla="*/ 116 w 206"/>
                <a:gd name="T37" fmla="*/ 208 h 454"/>
                <a:gd name="T38" fmla="*/ 115 w 206"/>
                <a:gd name="T39" fmla="*/ 223 h 454"/>
                <a:gd name="T40" fmla="*/ 103 w 206"/>
                <a:gd name="T41" fmla="*/ 237 h 454"/>
                <a:gd name="T42" fmla="*/ 87 w 206"/>
                <a:gd name="T43" fmla="*/ 239 h 454"/>
                <a:gd name="T44" fmla="*/ 97 w 206"/>
                <a:gd name="T45" fmla="*/ 254 h 454"/>
                <a:gd name="T46" fmla="*/ 95 w 206"/>
                <a:gd name="T47" fmla="*/ 259 h 454"/>
                <a:gd name="T48" fmla="*/ 93 w 206"/>
                <a:gd name="T49" fmla="*/ 263 h 454"/>
                <a:gd name="T50" fmla="*/ 86 w 206"/>
                <a:gd name="T51" fmla="*/ 282 h 454"/>
                <a:gd name="T52" fmla="*/ 79 w 206"/>
                <a:gd name="T53" fmla="*/ 291 h 454"/>
                <a:gd name="T54" fmla="*/ 61 w 206"/>
                <a:gd name="T55" fmla="*/ 305 h 454"/>
                <a:gd name="T56" fmla="*/ 79 w 206"/>
                <a:gd name="T57" fmla="*/ 322 h 454"/>
                <a:gd name="T58" fmla="*/ 77 w 206"/>
                <a:gd name="T59" fmla="*/ 335 h 454"/>
                <a:gd name="T60" fmla="*/ 60 w 206"/>
                <a:gd name="T61" fmla="*/ 354 h 454"/>
                <a:gd name="T62" fmla="*/ 54 w 206"/>
                <a:gd name="T63" fmla="*/ 369 h 454"/>
                <a:gd name="T64" fmla="*/ 51 w 206"/>
                <a:gd name="T65" fmla="*/ 368 h 454"/>
                <a:gd name="T66" fmla="*/ 46 w 206"/>
                <a:gd name="T67" fmla="*/ 386 h 454"/>
                <a:gd name="T68" fmla="*/ 51 w 206"/>
                <a:gd name="T69" fmla="*/ 408 h 454"/>
                <a:gd name="T70" fmla="*/ 14 w 206"/>
                <a:gd name="T71" fmla="*/ 396 h 454"/>
                <a:gd name="T72" fmla="*/ 8 w 206"/>
                <a:gd name="T73" fmla="*/ 378 h 454"/>
                <a:gd name="T74" fmla="*/ 4 w 206"/>
                <a:gd name="T75" fmla="*/ 358 h 454"/>
                <a:gd name="T76" fmla="*/ 12 w 206"/>
                <a:gd name="T77" fmla="*/ 336 h 454"/>
                <a:gd name="T78" fmla="*/ 16 w 206"/>
                <a:gd name="T79" fmla="*/ 318 h 454"/>
                <a:gd name="T80" fmla="*/ 17 w 206"/>
                <a:gd name="T81" fmla="*/ 299 h 454"/>
                <a:gd name="T82" fmla="*/ 19 w 206"/>
                <a:gd name="T83" fmla="*/ 287 h 454"/>
                <a:gd name="T84" fmla="*/ 18 w 206"/>
                <a:gd name="T85" fmla="*/ 272 h 454"/>
                <a:gd name="T86" fmla="*/ 15 w 206"/>
                <a:gd name="T87" fmla="*/ 253 h 454"/>
                <a:gd name="T88" fmla="*/ 16 w 206"/>
                <a:gd name="T89" fmla="*/ 234 h 454"/>
                <a:gd name="T90" fmla="*/ 18 w 206"/>
                <a:gd name="T91" fmla="*/ 215 h 454"/>
                <a:gd name="T92" fmla="*/ 26 w 206"/>
                <a:gd name="T93" fmla="*/ 195 h 454"/>
                <a:gd name="T94" fmla="*/ 26 w 206"/>
                <a:gd name="T95" fmla="*/ 175 h 454"/>
                <a:gd name="T96" fmla="*/ 33 w 206"/>
                <a:gd name="T97" fmla="*/ 157 h 454"/>
                <a:gd name="T98" fmla="*/ 36 w 206"/>
                <a:gd name="T99" fmla="*/ 134 h 454"/>
                <a:gd name="T100" fmla="*/ 34 w 206"/>
                <a:gd name="T101" fmla="*/ 118 h 454"/>
                <a:gd name="T102" fmla="*/ 35 w 206"/>
                <a:gd name="T103" fmla="*/ 100 h 454"/>
                <a:gd name="T104" fmla="*/ 40 w 206"/>
                <a:gd name="T105" fmla="*/ 77 h 454"/>
                <a:gd name="T106" fmla="*/ 51 w 206"/>
                <a:gd name="T107" fmla="*/ 55 h 454"/>
                <a:gd name="T108" fmla="*/ 52 w 206"/>
                <a:gd name="T109" fmla="*/ 31 h 454"/>
                <a:gd name="T110" fmla="*/ 50 w 206"/>
                <a:gd name="T111" fmla="*/ 439 h 454"/>
                <a:gd name="T112" fmla="*/ 56 w 206"/>
                <a:gd name="T113" fmla="*/ 423 h 454"/>
                <a:gd name="T114" fmla="*/ 79 w 206"/>
                <a:gd name="T115" fmla="*/ 445 h 454"/>
                <a:gd name="T116" fmla="*/ 73 w 206"/>
                <a:gd name="T117" fmla="*/ 454 h 454"/>
                <a:gd name="T118" fmla="*/ 99 w 206"/>
                <a:gd name="T119" fmla="*/ 447 h 454"/>
                <a:gd name="T120" fmla="*/ 96 w 206"/>
                <a:gd name="T121" fmla="*/ 447 h 454"/>
                <a:gd name="T122" fmla="*/ 119 w 206"/>
                <a:gd name="T123" fmla="*/ 22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" h="454">
                  <a:moveTo>
                    <a:pt x="64" y="11"/>
                  </a:moveTo>
                  <a:lnTo>
                    <a:pt x="65" y="11"/>
                  </a:lnTo>
                  <a:lnTo>
                    <a:pt x="65" y="10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4" y="1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80" y="2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92" y="3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4" y="9"/>
                  </a:lnTo>
                  <a:lnTo>
                    <a:pt x="93" y="9"/>
                  </a:lnTo>
                  <a:lnTo>
                    <a:pt x="93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4" y="12"/>
                  </a:lnTo>
                  <a:lnTo>
                    <a:pt x="95" y="11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6" y="7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5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0" y="3"/>
                  </a:lnTo>
                  <a:lnTo>
                    <a:pt x="111" y="3"/>
                  </a:lnTo>
                  <a:lnTo>
                    <a:pt x="111" y="4"/>
                  </a:lnTo>
                  <a:lnTo>
                    <a:pt x="111" y="5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5" y="7"/>
                  </a:lnTo>
                  <a:lnTo>
                    <a:pt x="116" y="7"/>
                  </a:lnTo>
                  <a:lnTo>
                    <a:pt x="116" y="9"/>
                  </a:lnTo>
                  <a:lnTo>
                    <a:pt x="117" y="9"/>
                  </a:lnTo>
                  <a:lnTo>
                    <a:pt x="117" y="10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18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4"/>
                  </a:lnTo>
                  <a:lnTo>
                    <a:pt x="121" y="15"/>
                  </a:lnTo>
                  <a:lnTo>
                    <a:pt x="121" y="16"/>
                  </a:lnTo>
                  <a:lnTo>
                    <a:pt x="122" y="16"/>
                  </a:lnTo>
                  <a:lnTo>
                    <a:pt x="123" y="16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9"/>
                  </a:lnTo>
                  <a:lnTo>
                    <a:pt x="127" y="19"/>
                  </a:lnTo>
                  <a:lnTo>
                    <a:pt x="127" y="20"/>
                  </a:lnTo>
                  <a:lnTo>
                    <a:pt x="128" y="20"/>
                  </a:lnTo>
                  <a:lnTo>
                    <a:pt x="128" y="21"/>
                  </a:lnTo>
                  <a:lnTo>
                    <a:pt x="128" y="22"/>
                  </a:lnTo>
                  <a:lnTo>
                    <a:pt x="130" y="22"/>
                  </a:lnTo>
                  <a:lnTo>
                    <a:pt x="131" y="22"/>
                  </a:lnTo>
                  <a:lnTo>
                    <a:pt x="132" y="22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4" y="24"/>
                  </a:lnTo>
                  <a:lnTo>
                    <a:pt x="136" y="25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39" y="25"/>
                  </a:lnTo>
                  <a:lnTo>
                    <a:pt x="142" y="27"/>
                  </a:lnTo>
                  <a:lnTo>
                    <a:pt x="143" y="27"/>
                  </a:lnTo>
                  <a:lnTo>
                    <a:pt x="143" y="28"/>
                  </a:lnTo>
                  <a:lnTo>
                    <a:pt x="145" y="28"/>
                  </a:lnTo>
                  <a:lnTo>
                    <a:pt x="146" y="30"/>
                  </a:lnTo>
                  <a:lnTo>
                    <a:pt x="148" y="31"/>
                  </a:lnTo>
                  <a:lnTo>
                    <a:pt x="149" y="31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2" y="33"/>
                  </a:lnTo>
                  <a:lnTo>
                    <a:pt x="153" y="33"/>
                  </a:lnTo>
                  <a:lnTo>
                    <a:pt x="153" y="34"/>
                  </a:lnTo>
                  <a:lnTo>
                    <a:pt x="155" y="34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9" y="35"/>
                  </a:lnTo>
                  <a:lnTo>
                    <a:pt x="159" y="36"/>
                  </a:lnTo>
                  <a:lnTo>
                    <a:pt x="161" y="36"/>
                  </a:lnTo>
                  <a:lnTo>
                    <a:pt x="162" y="36"/>
                  </a:lnTo>
                  <a:lnTo>
                    <a:pt x="162" y="37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4" y="39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5" y="42"/>
                  </a:lnTo>
                  <a:lnTo>
                    <a:pt x="165" y="43"/>
                  </a:lnTo>
                  <a:lnTo>
                    <a:pt x="164" y="43"/>
                  </a:lnTo>
                  <a:lnTo>
                    <a:pt x="164" y="44"/>
                  </a:lnTo>
                  <a:lnTo>
                    <a:pt x="163" y="44"/>
                  </a:lnTo>
                  <a:lnTo>
                    <a:pt x="163" y="45"/>
                  </a:lnTo>
                  <a:lnTo>
                    <a:pt x="162" y="45"/>
                  </a:lnTo>
                  <a:lnTo>
                    <a:pt x="163" y="45"/>
                  </a:lnTo>
                  <a:lnTo>
                    <a:pt x="162" y="46"/>
                  </a:lnTo>
                  <a:lnTo>
                    <a:pt x="162" y="47"/>
                  </a:lnTo>
                  <a:lnTo>
                    <a:pt x="161" y="48"/>
                  </a:lnTo>
                  <a:lnTo>
                    <a:pt x="159" y="48"/>
                  </a:lnTo>
                  <a:lnTo>
                    <a:pt x="159" y="49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1"/>
                  </a:lnTo>
                  <a:lnTo>
                    <a:pt x="157" y="54"/>
                  </a:lnTo>
                  <a:lnTo>
                    <a:pt x="157" y="55"/>
                  </a:lnTo>
                  <a:lnTo>
                    <a:pt x="157" y="56"/>
                  </a:lnTo>
                  <a:lnTo>
                    <a:pt x="156" y="56"/>
                  </a:lnTo>
                  <a:lnTo>
                    <a:pt x="156" y="57"/>
                  </a:lnTo>
                  <a:lnTo>
                    <a:pt x="156" y="58"/>
                  </a:lnTo>
                  <a:lnTo>
                    <a:pt x="155" y="58"/>
                  </a:lnTo>
                  <a:lnTo>
                    <a:pt x="155" y="59"/>
                  </a:lnTo>
                  <a:lnTo>
                    <a:pt x="154" y="59"/>
                  </a:lnTo>
                  <a:lnTo>
                    <a:pt x="154" y="60"/>
                  </a:lnTo>
                  <a:lnTo>
                    <a:pt x="153" y="60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4" y="62"/>
                  </a:lnTo>
                  <a:lnTo>
                    <a:pt x="157" y="61"/>
                  </a:lnTo>
                  <a:lnTo>
                    <a:pt x="159" y="61"/>
                  </a:lnTo>
                  <a:lnTo>
                    <a:pt x="161" y="61"/>
                  </a:lnTo>
                  <a:lnTo>
                    <a:pt x="161" y="62"/>
                  </a:lnTo>
                  <a:lnTo>
                    <a:pt x="162" y="62"/>
                  </a:lnTo>
                  <a:lnTo>
                    <a:pt x="163" y="62"/>
                  </a:lnTo>
                  <a:lnTo>
                    <a:pt x="165" y="64"/>
                  </a:lnTo>
                  <a:lnTo>
                    <a:pt x="166" y="64"/>
                  </a:lnTo>
                  <a:lnTo>
                    <a:pt x="167" y="64"/>
                  </a:lnTo>
                  <a:lnTo>
                    <a:pt x="168" y="64"/>
                  </a:lnTo>
                  <a:lnTo>
                    <a:pt x="168" y="65"/>
                  </a:lnTo>
                  <a:lnTo>
                    <a:pt x="170" y="65"/>
                  </a:lnTo>
                  <a:lnTo>
                    <a:pt x="171" y="64"/>
                  </a:lnTo>
                  <a:lnTo>
                    <a:pt x="172" y="64"/>
                  </a:lnTo>
                  <a:lnTo>
                    <a:pt x="172" y="65"/>
                  </a:lnTo>
                  <a:lnTo>
                    <a:pt x="173" y="65"/>
                  </a:lnTo>
                  <a:lnTo>
                    <a:pt x="173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6" y="65"/>
                  </a:lnTo>
                  <a:lnTo>
                    <a:pt x="177" y="65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2"/>
                  </a:lnTo>
                  <a:lnTo>
                    <a:pt x="179" y="62"/>
                  </a:lnTo>
                  <a:lnTo>
                    <a:pt x="180" y="62"/>
                  </a:lnTo>
                  <a:lnTo>
                    <a:pt x="182" y="62"/>
                  </a:lnTo>
                  <a:lnTo>
                    <a:pt x="183" y="64"/>
                  </a:lnTo>
                  <a:lnTo>
                    <a:pt x="184" y="64"/>
                  </a:lnTo>
                  <a:lnTo>
                    <a:pt x="184" y="62"/>
                  </a:lnTo>
                  <a:lnTo>
                    <a:pt x="185" y="62"/>
                  </a:lnTo>
                  <a:lnTo>
                    <a:pt x="185" y="61"/>
                  </a:lnTo>
                  <a:lnTo>
                    <a:pt x="185" y="60"/>
                  </a:lnTo>
                  <a:lnTo>
                    <a:pt x="186" y="60"/>
                  </a:lnTo>
                  <a:lnTo>
                    <a:pt x="186" y="59"/>
                  </a:lnTo>
                  <a:lnTo>
                    <a:pt x="187" y="59"/>
                  </a:lnTo>
                  <a:lnTo>
                    <a:pt x="187" y="58"/>
                  </a:lnTo>
                  <a:lnTo>
                    <a:pt x="188" y="58"/>
                  </a:lnTo>
                  <a:lnTo>
                    <a:pt x="189" y="58"/>
                  </a:lnTo>
                  <a:lnTo>
                    <a:pt x="189" y="57"/>
                  </a:lnTo>
                  <a:lnTo>
                    <a:pt x="191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4" y="55"/>
                  </a:lnTo>
                  <a:lnTo>
                    <a:pt x="194" y="56"/>
                  </a:lnTo>
                  <a:lnTo>
                    <a:pt x="194" y="55"/>
                  </a:lnTo>
                  <a:lnTo>
                    <a:pt x="194" y="54"/>
                  </a:lnTo>
                  <a:lnTo>
                    <a:pt x="195" y="51"/>
                  </a:lnTo>
                  <a:lnTo>
                    <a:pt x="195" y="50"/>
                  </a:lnTo>
                  <a:lnTo>
                    <a:pt x="195" y="49"/>
                  </a:lnTo>
                  <a:lnTo>
                    <a:pt x="195" y="48"/>
                  </a:lnTo>
                  <a:lnTo>
                    <a:pt x="195" y="47"/>
                  </a:lnTo>
                  <a:lnTo>
                    <a:pt x="196" y="46"/>
                  </a:lnTo>
                  <a:lnTo>
                    <a:pt x="195" y="46"/>
                  </a:lnTo>
                  <a:lnTo>
                    <a:pt x="196" y="46"/>
                  </a:lnTo>
                  <a:lnTo>
                    <a:pt x="196" y="45"/>
                  </a:lnTo>
                  <a:lnTo>
                    <a:pt x="195" y="45"/>
                  </a:lnTo>
                  <a:lnTo>
                    <a:pt x="195" y="44"/>
                  </a:lnTo>
                  <a:lnTo>
                    <a:pt x="196" y="44"/>
                  </a:lnTo>
                  <a:lnTo>
                    <a:pt x="196" y="43"/>
                  </a:lnTo>
                  <a:lnTo>
                    <a:pt x="197" y="43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9" y="43"/>
                  </a:lnTo>
                  <a:lnTo>
                    <a:pt x="199" y="42"/>
                  </a:lnTo>
                  <a:lnTo>
                    <a:pt x="199" y="43"/>
                  </a:lnTo>
                  <a:lnTo>
                    <a:pt x="199" y="42"/>
                  </a:lnTo>
                  <a:lnTo>
                    <a:pt x="200" y="42"/>
                  </a:lnTo>
                  <a:lnTo>
                    <a:pt x="200" y="43"/>
                  </a:lnTo>
                  <a:lnTo>
                    <a:pt x="201" y="43"/>
                  </a:lnTo>
                  <a:lnTo>
                    <a:pt x="201" y="44"/>
                  </a:lnTo>
                  <a:lnTo>
                    <a:pt x="202" y="43"/>
                  </a:lnTo>
                  <a:lnTo>
                    <a:pt x="202" y="44"/>
                  </a:lnTo>
                  <a:lnTo>
                    <a:pt x="202" y="45"/>
                  </a:lnTo>
                  <a:lnTo>
                    <a:pt x="202" y="46"/>
                  </a:lnTo>
                  <a:lnTo>
                    <a:pt x="202" y="47"/>
                  </a:lnTo>
                  <a:lnTo>
                    <a:pt x="203" y="47"/>
                  </a:lnTo>
                  <a:lnTo>
                    <a:pt x="203" y="48"/>
                  </a:lnTo>
                  <a:lnTo>
                    <a:pt x="206" y="49"/>
                  </a:lnTo>
                  <a:lnTo>
                    <a:pt x="206" y="50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3" y="54"/>
                  </a:lnTo>
                  <a:lnTo>
                    <a:pt x="203" y="55"/>
                  </a:lnTo>
                  <a:lnTo>
                    <a:pt x="203" y="56"/>
                  </a:lnTo>
                  <a:lnTo>
                    <a:pt x="203" y="57"/>
                  </a:lnTo>
                  <a:lnTo>
                    <a:pt x="203" y="58"/>
                  </a:lnTo>
                  <a:lnTo>
                    <a:pt x="203" y="59"/>
                  </a:lnTo>
                  <a:lnTo>
                    <a:pt x="203" y="60"/>
                  </a:lnTo>
                  <a:lnTo>
                    <a:pt x="202" y="60"/>
                  </a:lnTo>
                  <a:lnTo>
                    <a:pt x="201" y="60"/>
                  </a:lnTo>
                  <a:lnTo>
                    <a:pt x="201" y="61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200" y="61"/>
                  </a:lnTo>
                  <a:lnTo>
                    <a:pt x="199" y="61"/>
                  </a:lnTo>
                  <a:lnTo>
                    <a:pt x="199" y="62"/>
                  </a:lnTo>
                  <a:lnTo>
                    <a:pt x="199" y="64"/>
                  </a:lnTo>
                  <a:lnTo>
                    <a:pt x="198" y="64"/>
                  </a:lnTo>
                  <a:lnTo>
                    <a:pt x="197" y="64"/>
                  </a:lnTo>
                  <a:lnTo>
                    <a:pt x="196" y="65"/>
                  </a:lnTo>
                  <a:lnTo>
                    <a:pt x="196" y="64"/>
                  </a:lnTo>
                  <a:lnTo>
                    <a:pt x="196" y="65"/>
                  </a:lnTo>
                  <a:lnTo>
                    <a:pt x="195" y="65"/>
                  </a:lnTo>
                  <a:lnTo>
                    <a:pt x="194" y="65"/>
                  </a:lnTo>
                  <a:lnTo>
                    <a:pt x="194" y="66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1" y="69"/>
                  </a:lnTo>
                  <a:lnTo>
                    <a:pt x="191" y="67"/>
                  </a:lnTo>
                  <a:lnTo>
                    <a:pt x="189" y="67"/>
                  </a:lnTo>
                  <a:lnTo>
                    <a:pt x="189" y="69"/>
                  </a:lnTo>
                  <a:lnTo>
                    <a:pt x="191" y="69"/>
                  </a:lnTo>
                  <a:lnTo>
                    <a:pt x="189" y="69"/>
                  </a:lnTo>
                  <a:lnTo>
                    <a:pt x="188" y="69"/>
                  </a:lnTo>
                  <a:lnTo>
                    <a:pt x="188" y="70"/>
                  </a:lnTo>
                  <a:lnTo>
                    <a:pt x="187" y="70"/>
                  </a:lnTo>
                  <a:lnTo>
                    <a:pt x="187" y="71"/>
                  </a:lnTo>
                  <a:lnTo>
                    <a:pt x="186" y="71"/>
                  </a:lnTo>
                  <a:lnTo>
                    <a:pt x="186" y="72"/>
                  </a:lnTo>
                  <a:lnTo>
                    <a:pt x="186" y="71"/>
                  </a:lnTo>
                  <a:lnTo>
                    <a:pt x="186" y="72"/>
                  </a:lnTo>
                  <a:lnTo>
                    <a:pt x="185" y="72"/>
                  </a:lnTo>
                  <a:lnTo>
                    <a:pt x="184" y="72"/>
                  </a:lnTo>
                  <a:lnTo>
                    <a:pt x="184" y="73"/>
                  </a:lnTo>
                  <a:lnTo>
                    <a:pt x="183" y="73"/>
                  </a:lnTo>
                  <a:lnTo>
                    <a:pt x="184" y="73"/>
                  </a:lnTo>
                  <a:lnTo>
                    <a:pt x="184" y="74"/>
                  </a:lnTo>
                  <a:lnTo>
                    <a:pt x="184" y="76"/>
                  </a:lnTo>
                  <a:lnTo>
                    <a:pt x="184" y="74"/>
                  </a:lnTo>
                  <a:lnTo>
                    <a:pt x="183" y="74"/>
                  </a:lnTo>
                  <a:lnTo>
                    <a:pt x="182" y="74"/>
                  </a:lnTo>
                  <a:lnTo>
                    <a:pt x="182" y="76"/>
                  </a:lnTo>
                  <a:lnTo>
                    <a:pt x="182" y="77"/>
                  </a:lnTo>
                  <a:lnTo>
                    <a:pt x="180" y="77"/>
                  </a:lnTo>
                  <a:lnTo>
                    <a:pt x="180" y="78"/>
                  </a:lnTo>
                  <a:lnTo>
                    <a:pt x="179" y="78"/>
                  </a:lnTo>
                  <a:lnTo>
                    <a:pt x="179" y="79"/>
                  </a:lnTo>
                  <a:lnTo>
                    <a:pt x="178" y="79"/>
                  </a:lnTo>
                  <a:lnTo>
                    <a:pt x="178" y="80"/>
                  </a:lnTo>
                  <a:lnTo>
                    <a:pt x="178" y="81"/>
                  </a:lnTo>
                  <a:lnTo>
                    <a:pt x="177" y="81"/>
                  </a:lnTo>
                  <a:lnTo>
                    <a:pt x="177" y="82"/>
                  </a:lnTo>
                  <a:lnTo>
                    <a:pt x="176" y="82"/>
                  </a:lnTo>
                  <a:lnTo>
                    <a:pt x="176" y="84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3" y="87"/>
                  </a:lnTo>
                  <a:lnTo>
                    <a:pt x="173" y="88"/>
                  </a:lnTo>
                  <a:lnTo>
                    <a:pt x="172" y="88"/>
                  </a:lnTo>
                  <a:lnTo>
                    <a:pt x="172" y="89"/>
                  </a:lnTo>
                  <a:lnTo>
                    <a:pt x="171" y="89"/>
                  </a:lnTo>
                  <a:lnTo>
                    <a:pt x="171" y="90"/>
                  </a:lnTo>
                  <a:lnTo>
                    <a:pt x="170" y="90"/>
                  </a:lnTo>
                  <a:lnTo>
                    <a:pt x="170" y="91"/>
                  </a:lnTo>
                  <a:lnTo>
                    <a:pt x="168" y="91"/>
                  </a:lnTo>
                  <a:lnTo>
                    <a:pt x="167" y="92"/>
                  </a:lnTo>
                  <a:lnTo>
                    <a:pt x="167" y="93"/>
                  </a:lnTo>
                  <a:lnTo>
                    <a:pt x="167" y="94"/>
                  </a:lnTo>
                  <a:lnTo>
                    <a:pt x="166" y="94"/>
                  </a:lnTo>
                  <a:lnTo>
                    <a:pt x="165" y="95"/>
                  </a:lnTo>
                  <a:lnTo>
                    <a:pt x="164" y="96"/>
                  </a:lnTo>
                  <a:lnTo>
                    <a:pt x="164" y="97"/>
                  </a:lnTo>
                  <a:lnTo>
                    <a:pt x="162" y="101"/>
                  </a:lnTo>
                  <a:lnTo>
                    <a:pt x="162" y="102"/>
                  </a:lnTo>
                  <a:lnTo>
                    <a:pt x="162" y="103"/>
                  </a:lnTo>
                  <a:lnTo>
                    <a:pt x="163" y="103"/>
                  </a:lnTo>
                  <a:lnTo>
                    <a:pt x="163" y="104"/>
                  </a:lnTo>
                  <a:lnTo>
                    <a:pt x="163" y="105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2" y="107"/>
                  </a:lnTo>
                  <a:lnTo>
                    <a:pt x="162" y="108"/>
                  </a:lnTo>
                  <a:lnTo>
                    <a:pt x="161" y="110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12"/>
                  </a:lnTo>
                  <a:lnTo>
                    <a:pt x="161" y="112"/>
                  </a:lnTo>
                  <a:lnTo>
                    <a:pt x="161" y="113"/>
                  </a:lnTo>
                  <a:lnTo>
                    <a:pt x="159" y="116"/>
                  </a:lnTo>
                  <a:lnTo>
                    <a:pt x="157" y="117"/>
                  </a:lnTo>
                  <a:lnTo>
                    <a:pt x="157" y="118"/>
                  </a:lnTo>
                  <a:lnTo>
                    <a:pt x="159" y="118"/>
                  </a:lnTo>
                  <a:lnTo>
                    <a:pt x="159" y="119"/>
                  </a:lnTo>
                  <a:lnTo>
                    <a:pt x="157" y="119"/>
                  </a:lnTo>
                  <a:lnTo>
                    <a:pt x="157" y="120"/>
                  </a:lnTo>
                  <a:lnTo>
                    <a:pt x="159" y="122"/>
                  </a:lnTo>
                  <a:lnTo>
                    <a:pt x="157" y="123"/>
                  </a:lnTo>
                  <a:lnTo>
                    <a:pt x="157" y="124"/>
                  </a:lnTo>
                  <a:lnTo>
                    <a:pt x="157" y="125"/>
                  </a:lnTo>
                  <a:lnTo>
                    <a:pt x="157" y="126"/>
                  </a:lnTo>
                  <a:lnTo>
                    <a:pt x="157" y="127"/>
                  </a:lnTo>
                  <a:lnTo>
                    <a:pt x="157" y="128"/>
                  </a:lnTo>
                  <a:lnTo>
                    <a:pt x="159" y="128"/>
                  </a:lnTo>
                  <a:lnTo>
                    <a:pt x="159" y="130"/>
                  </a:lnTo>
                  <a:lnTo>
                    <a:pt x="157" y="130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7" y="133"/>
                  </a:lnTo>
                  <a:lnTo>
                    <a:pt x="155" y="131"/>
                  </a:lnTo>
                  <a:lnTo>
                    <a:pt x="155" y="133"/>
                  </a:lnTo>
                  <a:lnTo>
                    <a:pt x="155" y="134"/>
                  </a:lnTo>
                  <a:lnTo>
                    <a:pt x="155" y="135"/>
                  </a:lnTo>
                  <a:lnTo>
                    <a:pt x="154" y="136"/>
                  </a:lnTo>
                  <a:lnTo>
                    <a:pt x="154" y="137"/>
                  </a:lnTo>
                  <a:lnTo>
                    <a:pt x="154" y="138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6" y="146"/>
                  </a:lnTo>
                  <a:lnTo>
                    <a:pt x="155" y="146"/>
                  </a:lnTo>
                  <a:lnTo>
                    <a:pt x="155" y="147"/>
                  </a:lnTo>
                  <a:lnTo>
                    <a:pt x="154" y="147"/>
                  </a:lnTo>
                  <a:lnTo>
                    <a:pt x="155" y="147"/>
                  </a:lnTo>
                  <a:lnTo>
                    <a:pt x="155" y="148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5" y="149"/>
                  </a:lnTo>
                  <a:lnTo>
                    <a:pt x="155" y="150"/>
                  </a:lnTo>
                  <a:lnTo>
                    <a:pt x="156" y="150"/>
                  </a:lnTo>
                  <a:lnTo>
                    <a:pt x="156" y="151"/>
                  </a:lnTo>
                  <a:lnTo>
                    <a:pt x="157" y="151"/>
                  </a:lnTo>
                  <a:lnTo>
                    <a:pt x="157" y="152"/>
                  </a:lnTo>
                  <a:lnTo>
                    <a:pt x="159" y="152"/>
                  </a:lnTo>
                  <a:lnTo>
                    <a:pt x="161" y="152"/>
                  </a:lnTo>
                  <a:lnTo>
                    <a:pt x="161" y="153"/>
                  </a:lnTo>
                  <a:lnTo>
                    <a:pt x="162" y="153"/>
                  </a:lnTo>
                  <a:lnTo>
                    <a:pt x="163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5" y="156"/>
                  </a:lnTo>
                  <a:lnTo>
                    <a:pt x="166" y="156"/>
                  </a:lnTo>
                  <a:lnTo>
                    <a:pt x="167" y="157"/>
                  </a:lnTo>
                  <a:lnTo>
                    <a:pt x="167" y="158"/>
                  </a:lnTo>
                  <a:lnTo>
                    <a:pt x="168" y="160"/>
                  </a:lnTo>
                  <a:lnTo>
                    <a:pt x="168" y="161"/>
                  </a:lnTo>
                  <a:lnTo>
                    <a:pt x="168" y="162"/>
                  </a:lnTo>
                  <a:lnTo>
                    <a:pt x="168" y="163"/>
                  </a:lnTo>
                  <a:lnTo>
                    <a:pt x="167" y="164"/>
                  </a:lnTo>
                  <a:lnTo>
                    <a:pt x="166" y="165"/>
                  </a:lnTo>
                  <a:lnTo>
                    <a:pt x="166" y="167"/>
                  </a:lnTo>
                  <a:lnTo>
                    <a:pt x="166" y="168"/>
                  </a:lnTo>
                  <a:lnTo>
                    <a:pt x="167" y="168"/>
                  </a:lnTo>
                  <a:lnTo>
                    <a:pt x="167" y="169"/>
                  </a:lnTo>
                  <a:lnTo>
                    <a:pt x="167" y="170"/>
                  </a:lnTo>
                  <a:lnTo>
                    <a:pt x="170" y="171"/>
                  </a:lnTo>
                  <a:lnTo>
                    <a:pt x="171" y="172"/>
                  </a:lnTo>
                  <a:lnTo>
                    <a:pt x="171" y="173"/>
                  </a:lnTo>
                  <a:lnTo>
                    <a:pt x="171" y="172"/>
                  </a:lnTo>
                  <a:lnTo>
                    <a:pt x="172" y="172"/>
                  </a:lnTo>
                  <a:lnTo>
                    <a:pt x="173" y="172"/>
                  </a:lnTo>
                  <a:lnTo>
                    <a:pt x="173" y="173"/>
                  </a:lnTo>
                  <a:lnTo>
                    <a:pt x="173" y="175"/>
                  </a:lnTo>
                  <a:lnTo>
                    <a:pt x="173" y="176"/>
                  </a:lnTo>
                  <a:lnTo>
                    <a:pt x="174" y="177"/>
                  </a:lnTo>
                  <a:lnTo>
                    <a:pt x="174" y="180"/>
                  </a:lnTo>
                  <a:lnTo>
                    <a:pt x="173" y="180"/>
                  </a:lnTo>
                  <a:lnTo>
                    <a:pt x="172" y="182"/>
                  </a:lnTo>
                  <a:lnTo>
                    <a:pt x="172" y="183"/>
                  </a:lnTo>
                  <a:lnTo>
                    <a:pt x="170" y="185"/>
                  </a:lnTo>
                  <a:lnTo>
                    <a:pt x="170" y="186"/>
                  </a:lnTo>
                  <a:lnTo>
                    <a:pt x="168" y="187"/>
                  </a:lnTo>
                  <a:lnTo>
                    <a:pt x="168" y="188"/>
                  </a:lnTo>
                  <a:lnTo>
                    <a:pt x="167" y="188"/>
                  </a:lnTo>
                  <a:lnTo>
                    <a:pt x="167" y="191"/>
                  </a:lnTo>
                  <a:lnTo>
                    <a:pt x="166" y="191"/>
                  </a:lnTo>
                  <a:lnTo>
                    <a:pt x="166" y="192"/>
                  </a:lnTo>
                  <a:lnTo>
                    <a:pt x="165" y="192"/>
                  </a:lnTo>
                  <a:lnTo>
                    <a:pt x="165" y="193"/>
                  </a:lnTo>
                  <a:lnTo>
                    <a:pt x="165" y="194"/>
                  </a:lnTo>
                  <a:lnTo>
                    <a:pt x="165" y="195"/>
                  </a:lnTo>
                  <a:lnTo>
                    <a:pt x="165" y="196"/>
                  </a:lnTo>
                  <a:lnTo>
                    <a:pt x="164" y="196"/>
                  </a:lnTo>
                  <a:lnTo>
                    <a:pt x="164" y="197"/>
                  </a:lnTo>
                  <a:lnTo>
                    <a:pt x="163" y="197"/>
                  </a:lnTo>
                  <a:lnTo>
                    <a:pt x="162" y="198"/>
                  </a:lnTo>
                  <a:lnTo>
                    <a:pt x="161" y="198"/>
                  </a:lnTo>
                  <a:lnTo>
                    <a:pt x="159" y="198"/>
                  </a:lnTo>
                  <a:lnTo>
                    <a:pt x="159" y="199"/>
                  </a:lnTo>
                  <a:lnTo>
                    <a:pt x="157" y="199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4" y="202"/>
                  </a:lnTo>
                  <a:lnTo>
                    <a:pt x="152" y="202"/>
                  </a:lnTo>
                  <a:lnTo>
                    <a:pt x="151" y="203"/>
                  </a:lnTo>
                  <a:lnTo>
                    <a:pt x="150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1" y="206"/>
                  </a:lnTo>
                  <a:lnTo>
                    <a:pt x="140" y="206"/>
                  </a:lnTo>
                  <a:lnTo>
                    <a:pt x="136" y="206"/>
                  </a:lnTo>
                  <a:lnTo>
                    <a:pt x="134" y="207"/>
                  </a:lnTo>
                  <a:lnTo>
                    <a:pt x="133" y="207"/>
                  </a:lnTo>
                  <a:lnTo>
                    <a:pt x="131" y="207"/>
                  </a:lnTo>
                  <a:lnTo>
                    <a:pt x="130" y="207"/>
                  </a:lnTo>
                  <a:lnTo>
                    <a:pt x="128" y="207"/>
                  </a:lnTo>
                  <a:lnTo>
                    <a:pt x="127" y="208"/>
                  </a:lnTo>
                  <a:lnTo>
                    <a:pt x="126" y="207"/>
                  </a:lnTo>
                  <a:lnTo>
                    <a:pt x="125" y="207"/>
                  </a:lnTo>
                  <a:lnTo>
                    <a:pt x="123" y="207"/>
                  </a:lnTo>
                  <a:lnTo>
                    <a:pt x="123" y="208"/>
                  </a:lnTo>
                  <a:lnTo>
                    <a:pt x="122" y="207"/>
                  </a:lnTo>
                  <a:lnTo>
                    <a:pt x="121" y="207"/>
                  </a:lnTo>
                  <a:lnTo>
                    <a:pt x="120" y="207"/>
                  </a:lnTo>
                  <a:lnTo>
                    <a:pt x="119" y="207"/>
                  </a:lnTo>
                  <a:lnTo>
                    <a:pt x="118" y="207"/>
                  </a:lnTo>
                  <a:lnTo>
                    <a:pt x="118" y="206"/>
                  </a:lnTo>
                  <a:lnTo>
                    <a:pt x="118" y="204"/>
                  </a:lnTo>
                  <a:lnTo>
                    <a:pt x="117" y="204"/>
                  </a:lnTo>
                  <a:lnTo>
                    <a:pt x="116" y="204"/>
                  </a:lnTo>
                  <a:lnTo>
                    <a:pt x="115" y="204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6" y="207"/>
                  </a:lnTo>
                  <a:lnTo>
                    <a:pt x="116" y="208"/>
                  </a:lnTo>
                  <a:lnTo>
                    <a:pt x="116" y="209"/>
                  </a:lnTo>
                  <a:lnTo>
                    <a:pt x="116" y="210"/>
                  </a:lnTo>
                  <a:lnTo>
                    <a:pt x="117" y="210"/>
                  </a:lnTo>
                  <a:lnTo>
                    <a:pt x="116" y="210"/>
                  </a:lnTo>
                  <a:lnTo>
                    <a:pt x="116" y="211"/>
                  </a:lnTo>
                  <a:lnTo>
                    <a:pt x="117" y="211"/>
                  </a:lnTo>
                  <a:lnTo>
                    <a:pt x="118" y="211"/>
                  </a:lnTo>
                  <a:lnTo>
                    <a:pt x="119" y="213"/>
                  </a:lnTo>
                  <a:lnTo>
                    <a:pt x="118" y="213"/>
                  </a:lnTo>
                  <a:lnTo>
                    <a:pt x="117" y="211"/>
                  </a:lnTo>
                  <a:lnTo>
                    <a:pt x="116" y="211"/>
                  </a:lnTo>
                  <a:lnTo>
                    <a:pt x="117" y="211"/>
                  </a:lnTo>
                  <a:lnTo>
                    <a:pt x="117" y="213"/>
                  </a:lnTo>
                  <a:lnTo>
                    <a:pt x="118" y="213"/>
                  </a:lnTo>
                  <a:lnTo>
                    <a:pt x="118" y="214"/>
                  </a:lnTo>
                  <a:lnTo>
                    <a:pt x="118" y="215"/>
                  </a:lnTo>
                  <a:lnTo>
                    <a:pt x="118" y="217"/>
                  </a:lnTo>
                  <a:lnTo>
                    <a:pt x="118" y="218"/>
                  </a:lnTo>
                  <a:lnTo>
                    <a:pt x="117" y="218"/>
                  </a:lnTo>
                  <a:lnTo>
                    <a:pt x="116" y="218"/>
                  </a:lnTo>
                  <a:lnTo>
                    <a:pt x="116" y="219"/>
                  </a:lnTo>
                  <a:lnTo>
                    <a:pt x="116" y="221"/>
                  </a:lnTo>
                  <a:lnTo>
                    <a:pt x="116" y="222"/>
                  </a:lnTo>
                  <a:lnTo>
                    <a:pt x="116" y="223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5" y="226"/>
                  </a:lnTo>
                  <a:lnTo>
                    <a:pt x="115" y="227"/>
                  </a:lnTo>
                  <a:lnTo>
                    <a:pt x="116" y="227"/>
                  </a:lnTo>
                  <a:lnTo>
                    <a:pt x="116" y="228"/>
                  </a:lnTo>
                  <a:lnTo>
                    <a:pt x="117" y="228"/>
                  </a:lnTo>
                  <a:lnTo>
                    <a:pt x="117" y="229"/>
                  </a:lnTo>
                  <a:lnTo>
                    <a:pt x="116" y="229"/>
                  </a:lnTo>
                  <a:lnTo>
                    <a:pt x="116" y="230"/>
                  </a:lnTo>
                  <a:lnTo>
                    <a:pt x="117" y="229"/>
                  </a:lnTo>
                  <a:lnTo>
                    <a:pt x="117" y="230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3"/>
                  </a:lnTo>
                  <a:lnTo>
                    <a:pt x="111" y="233"/>
                  </a:lnTo>
                  <a:lnTo>
                    <a:pt x="111" y="234"/>
                  </a:lnTo>
                  <a:lnTo>
                    <a:pt x="110" y="234"/>
                  </a:lnTo>
                  <a:lnTo>
                    <a:pt x="109" y="234"/>
                  </a:lnTo>
                  <a:lnTo>
                    <a:pt x="109" y="237"/>
                  </a:lnTo>
                  <a:lnTo>
                    <a:pt x="108" y="237"/>
                  </a:lnTo>
                  <a:lnTo>
                    <a:pt x="107" y="237"/>
                  </a:lnTo>
                  <a:lnTo>
                    <a:pt x="105" y="237"/>
                  </a:lnTo>
                  <a:lnTo>
                    <a:pt x="104" y="237"/>
                  </a:lnTo>
                  <a:lnTo>
                    <a:pt x="103" y="237"/>
                  </a:lnTo>
                  <a:lnTo>
                    <a:pt x="100" y="237"/>
                  </a:lnTo>
                  <a:lnTo>
                    <a:pt x="99" y="237"/>
                  </a:lnTo>
                  <a:lnTo>
                    <a:pt x="99" y="234"/>
                  </a:lnTo>
                  <a:lnTo>
                    <a:pt x="97" y="234"/>
                  </a:lnTo>
                  <a:lnTo>
                    <a:pt x="97" y="233"/>
                  </a:lnTo>
                  <a:lnTo>
                    <a:pt x="96" y="234"/>
                  </a:lnTo>
                  <a:lnTo>
                    <a:pt x="96" y="233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1" y="231"/>
                  </a:lnTo>
                  <a:lnTo>
                    <a:pt x="89" y="231"/>
                  </a:lnTo>
                  <a:lnTo>
                    <a:pt x="88" y="231"/>
                  </a:lnTo>
                  <a:lnTo>
                    <a:pt x="89" y="231"/>
                  </a:lnTo>
                  <a:lnTo>
                    <a:pt x="91" y="231"/>
                  </a:lnTo>
                  <a:lnTo>
                    <a:pt x="89" y="231"/>
                  </a:lnTo>
                  <a:lnTo>
                    <a:pt x="91" y="230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8" y="231"/>
                  </a:lnTo>
                  <a:lnTo>
                    <a:pt x="87" y="231"/>
                  </a:lnTo>
                  <a:lnTo>
                    <a:pt x="86" y="231"/>
                  </a:lnTo>
                  <a:lnTo>
                    <a:pt x="86" y="232"/>
                  </a:lnTo>
                  <a:lnTo>
                    <a:pt x="86" y="233"/>
                  </a:lnTo>
                  <a:lnTo>
                    <a:pt x="86" y="237"/>
                  </a:lnTo>
                  <a:lnTo>
                    <a:pt x="87" y="239"/>
                  </a:lnTo>
                  <a:lnTo>
                    <a:pt x="87" y="240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7" y="243"/>
                  </a:lnTo>
                  <a:lnTo>
                    <a:pt x="87" y="244"/>
                  </a:lnTo>
                  <a:lnTo>
                    <a:pt x="88" y="244"/>
                  </a:lnTo>
                  <a:lnTo>
                    <a:pt x="88" y="245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48"/>
                  </a:lnTo>
                  <a:lnTo>
                    <a:pt x="88" y="249"/>
                  </a:lnTo>
                  <a:lnTo>
                    <a:pt x="88" y="251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91" y="252"/>
                  </a:lnTo>
                  <a:lnTo>
                    <a:pt x="92" y="252"/>
                  </a:lnTo>
                  <a:lnTo>
                    <a:pt x="93" y="252"/>
                  </a:lnTo>
                  <a:lnTo>
                    <a:pt x="93" y="253"/>
                  </a:lnTo>
                  <a:lnTo>
                    <a:pt x="92" y="254"/>
                  </a:lnTo>
                  <a:lnTo>
                    <a:pt x="93" y="254"/>
                  </a:lnTo>
                  <a:lnTo>
                    <a:pt x="94" y="254"/>
                  </a:lnTo>
                  <a:lnTo>
                    <a:pt x="95" y="254"/>
                  </a:lnTo>
                  <a:lnTo>
                    <a:pt x="96" y="254"/>
                  </a:lnTo>
                  <a:lnTo>
                    <a:pt x="97" y="254"/>
                  </a:lnTo>
                  <a:lnTo>
                    <a:pt x="97" y="253"/>
                  </a:lnTo>
                  <a:lnTo>
                    <a:pt x="97" y="252"/>
                  </a:lnTo>
                  <a:lnTo>
                    <a:pt x="96" y="252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5" y="252"/>
                  </a:lnTo>
                  <a:lnTo>
                    <a:pt x="96" y="252"/>
                  </a:lnTo>
                  <a:lnTo>
                    <a:pt x="97" y="251"/>
                  </a:lnTo>
                  <a:lnTo>
                    <a:pt x="99" y="249"/>
                  </a:lnTo>
                  <a:lnTo>
                    <a:pt x="100" y="249"/>
                  </a:lnTo>
                  <a:lnTo>
                    <a:pt x="102" y="249"/>
                  </a:lnTo>
                  <a:lnTo>
                    <a:pt x="102" y="251"/>
                  </a:lnTo>
                  <a:lnTo>
                    <a:pt x="102" y="252"/>
                  </a:lnTo>
                  <a:lnTo>
                    <a:pt x="103" y="252"/>
                  </a:lnTo>
                  <a:lnTo>
                    <a:pt x="103" y="253"/>
                  </a:lnTo>
                  <a:lnTo>
                    <a:pt x="103" y="254"/>
                  </a:lnTo>
                  <a:lnTo>
                    <a:pt x="103" y="256"/>
                  </a:lnTo>
                  <a:lnTo>
                    <a:pt x="103" y="257"/>
                  </a:lnTo>
                  <a:lnTo>
                    <a:pt x="103" y="259"/>
                  </a:lnTo>
                  <a:lnTo>
                    <a:pt x="102" y="260"/>
                  </a:lnTo>
                  <a:lnTo>
                    <a:pt x="99" y="260"/>
                  </a:lnTo>
                  <a:lnTo>
                    <a:pt x="97" y="260"/>
                  </a:lnTo>
                  <a:lnTo>
                    <a:pt x="96" y="261"/>
                  </a:lnTo>
                  <a:lnTo>
                    <a:pt x="96" y="260"/>
                  </a:lnTo>
                  <a:lnTo>
                    <a:pt x="95" y="259"/>
                  </a:lnTo>
                  <a:lnTo>
                    <a:pt x="95" y="257"/>
                  </a:lnTo>
                  <a:lnTo>
                    <a:pt x="96" y="257"/>
                  </a:lnTo>
                  <a:lnTo>
                    <a:pt x="95" y="256"/>
                  </a:lnTo>
                  <a:lnTo>
                    <a:pt x="94" y="255"/>
                  </a:lnTo>
                  <a:lnTo>
                    <a:pt x="93" y="255"/>
                  </a:lnTo>
                  <a:lnTo>
                    <a:pt x="92" y="255"/>
                  </a:lnTo>
                  <a:lnTo>
                    <a:pt x="91" y="256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8" y="257"/>
                  </a:lnTo>
                  <a:lnTo>
                    <a:pt x="87" y="259"/>
                  </a:lnTo>
                  <a:lnTo>
                    <a:pt x="88" y="259"/>
                  </a:lnTo>
                  <a:lnTo>
                    <a:pt x="88" y="260"/>
                  </a:lnTo>
                  <a:lnTo>
                    <a:pt x="89" y="260"/>
                  </a:lnTo>
                  <a:lnTo>
                    <a:pt x="91" y="260"/>
                  </a:lnTo>
                  <a:lnTo>
                    <a:pt x="91" y="261"/>
                  </a:lnTo>
                  <a:lnTo>
                    <a:pt x="92" y="261"/>
                  </a:lnTo>
                  <a:lnTo>
                    <a:pt x="93" y="261"/>
                  </a:lnTo>
                  <a:lnTo>
                    <a:pt x="93" y="262"/>
                  </a:lnTo>
                  <a:lnTo>
                    <a:pt x="94" y="262"/>
                  </a:lnTo>
                  <a:lnTo>
                    <a:pt x="94" y="261"/>
                  </a:lnTo>
                  <a:lnTo>
                    <a:pt x="95" y="261"/>
                  </a:lnTo>
                  <a:lnTo>
                    <a:pt x="95" y="262"/>
                  </a:lnTo>
                  <a:lnTo>
                    <a:pt x="94" y="262"/>
                  </a:lnTo>
                  <a:lnTo>
                    <a:pt x="93" y="263"/>
                  </a:lnTo>
                  <a:lnTo>
                    <a:pt x="92" y="263"/>
                  </a:lnTo>
                  <a:lnTo>
                    <a:pt x="91" y="264"/>
                  </a:lnTo>
                  <a:lnTo>
                    <a:pt x="88" y="266"/>
                  </a:lnTo>
                  <a:lnTo>
                    <a:pt x="87" y="266"/>
                  </a:lnTo>
                  <a:lnTo>
                    <a:pt x="87" y="267"/>
                  </a:lnTo>
                  <a:lnTo>
                    <a:pt x="87" y="268"/>
                  </a:lnTo>
                  <a:lnTo>
                    <a:pt x="86" y="270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6"/>
                  </a:lnTo>
                  <a:lnTo>
                    <a:pt x="86" y="276"/>
                  </a:lnTo>
                  <a:lnTo>
                    <a:pt x="85" y="276"/>
                  </a:lnTo>
                  <a:lnTo>
                    <a:pt x="86" y="276"/>
                  </a:lnTo>
                  <a:lnTo>
                    <a:pt x="86" y="277"/>
                  </a:lnTo>
                  <a:lnTo>
                    <a:pt x="85" y="277"/>
                  </a:lnTo>
                  <a:lnTo>
                    <a:pt x="86" y="277"/>
                  </a:lnTo>
                  <a:lnTo>
                    <a:pt x="86" y="278"/>
                  </a:lnTo>
                  <a:lnTo>
                    <a:pt x="85" y="278"/>
                  </a:lnTo>
                  <a:lnTo>
                    <a:pt x="85" y="279"/>
                  </a:lnTo>
                  <a:lnTo>
                    <a:pt x="85" y="282"/>
                  </a:lnTo>
                  <a:lnTo>
                    <a:pt x="86" y="282"/>
                  </a:lnTo>
                  <a:lnTo>
                    <a:pt x="86" y="283"/>
                  </a:lnTo>
                  <a:lnTo>
                    <a:pt x="85" y="283"/>
                  </a:lnTo>
                  <a:lnTo>
                    <a:pt x="85" y="284"/>
                  </a:lnTo>
                  <a:lnTo>
                    <a:pt x="85" y="285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2" y="286"/>
                  </a:lnTo>
                  <a:lnTo>
                    <a:pt x="81" y="286"/>
                  </a:lnTo>
                  <a:lnTo>
                    <a:pt x="81" y="287"/>
                  </a:lnTo>
                  <a:lnTo>
                    <a:pt x="80" y="287"/>
                  </a:lnTo>
                  <a:lnTo>
                    <a:pt x="80" y="288"/>
                  </a:lnTo>
                  <a:lnTo>
                    <a:pt x="80" y="289"/>
                  </a:lnTo>
                  <a:lnTo>
                    <a:pt x="81" y="289"/>
                  </a:lnTo>
                  <a:lnTo>
                    <a:pt x="82" y="289"/>
                  </a:lnTo>
                  <a:lnTo>
                    <a:pt x="82" y="290"/>
                  </a:lnTo>
                  <a:lnTo>
                    <a:pt x="81" y="290"/>
                  </a:lnTo>
                  <a:lnTo>
                    <a:pt x="81" y="291"/>
                  </a:lnTo>
                  <a:lnTo>
                    <a:pt x="80" y="291"/>
                  </a:lnTo>
                  <a:lnTo>
                    <a:pt x="79" y="291"/>
                  </a:lnTo>
                  <a:lnTo>
                    <a:pt x="79" y="290"/>
                  </a:lnTo>
                  <a:lnTo>
                    <a:pt x="79" y="291"/>
                  </a:lnTo>
                  <a:lnTo>
                    <a:pt x="77" y="291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5" y="290"/>
                  </a:lnTo>
                  <a:lnTo>
                    <a:pt x="75" y="291"/>
                  </a:lnTo>
                  <a:lnTo>
                    <a:pt x="74" y="291"/>
                  </a:lnTo>
                  <a:lnTo>
                    <a:pt x="73" y="291"/>
                  </a:lnTo>
                  <a:lnTo>
                    <a:pt x="72" y="291"/>
                  </a:lnTo>
                  <a:lnTo>
                    <a:pt x="72" y="293"/>
                  </a:lnTo>
                  <a:lnTo>
                    <a:pt x="73" y="293"/>
                  </a:lnTo>
                  <a:lnTo>
                    <a:pt x="72" y="293"/>
                  </a:lnTo>
                  <a:lnTo>
                    <a:pt x="72" y="294"/>
                  </a:lnTo>
                  <a:lnTo>
                    <a:pt x="71" y="294"/>
                  </a:lnTo>
                  <a:lnTo>
                    <a:pt x="70" y="294"/>
                  </a:lnTo>
                  <a:lnTo>
                    <a:pt x="68" y="294"/>
                  </a:lnTo>
                  <a:lnTo>
                    <a:pt x="66" y="295"/>
                  </a:lnTo>
                  <a:lnTo>
                    <a:pt x="65" y="297"/>
                  </a:lnTo>
                  <a:lnTo>
                    <a:pt x="65" y="298"/>
                  </a:lnTo>
                  <a:lnTo>
                    <a:pt x="64" y="299"/>
                  </a:lnTo>
                  <a:lnTo>
                    <a:pt x="63" y="300"/>
                  </a:lnTo>
                  <a:lnTo>
                    <a:pt x="63" y="301"/>
                  </a:lnTo>
                  <a:lnTo>
                    <a:pt x="63" y="302"/>
                  </a:lnTo>
                  <a:lnTo>
                    <a:pt x="62" y="302"/>
                  </a:lnTo>
                  <a:lnTo>
                    <a:pt x="62" y="303"/>
                  </a:lnTo>
                  <a:lnTo>
                    <a:pt x="61" y="305"/>
                  </a:lnTo>
                  <a:lnTo>
                    <a:pt x="61" y="306"/>
                  </a:lnTo>
                  <a:lnTo>
                    <a:pt x="61" y="307"/>
                  </a:lnTo>
                  <a:lnTo>
                    <a:pt x="61" y="308"/>
                  </a:lnTo>
                  <a:lnTo>
                    <a:pt x="61" y="310"/>
                  </a:lnTo>
                  <a:lnTo>
                    <a:pt x="61" y="312"/>
                  </a:lnTo>
                  <a:lnTo>
                    <a:pt x="62" y="312"/>
                  </a:lnTo>
                  <a:lnTo>
                    <a:pt x="62" y="314"/>
                  </a:lnTo>
                  <a:lnTo>
                    <a:pt x="63" y="314"/>
                  </a:lnTo>
                  <a:lnTo>
                    <a:pt x="63" y="316"/>
                  </a:lnTo>
                  <a:lnTo>
                    <a:pt x="64" y="316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8"/>
                  </a:lnTo>
                  <a:lnTo>
                    <a:pt x="66" y="319"/>
                  </a:lnTo>
                  <a:lnTo>
                    <a:pt x="68" y="319"/>
                  </a:lnTo>
                  <a:lnTo>
                    <a:pt x="70" y="320"/>
                  </a:lnTo>
                  <a:lnTo>
                    <a:pt x="70" y="321"/>
                  </a:lnTo>
                  <a:lnTo>
                    <a:pt x="71" y="321"/>
                  </a:lnTo>
                  <a:lnTo>
                    <a:pt x="72" y="321"/>
                  </a:lnTo>
                  <a:lnTo>
                    <a:pt x="73" y="321"/>
                  </a:lnTo>
                  <a:lnTo>
                    <a:pt x="74" y="321"/>
                  </a:lnTo>
                  <a:lnTo>
                    <a:pt x="75" y="322"/>
                  </a:lnTo>
                  <a:lnTo>
                    <a:pt x="76" y="322"/>
                  </a:lnTo>
                  <a:lnTo>
                    <a:pt x="77" y="321"/>
                  </a:lnTo>
                  <a:lnTo>
                    <a:pt x="79" y="322"/>
                  </a:lnTo>
                  <a:lnTo>
                    <a:pt x="80" y="323"/>
                  </a:lnTo>
                  <a:lnTo>
                    <a:pt x="80" y="324"/>
                  </a:lnTo>
                  <a:lnTo>
                    <a:pt x="80" y="325"/>
                  </a:lnTo>
                  <a:lnTo>
                    <a:pt x="80" y="328"/>
                  </a:lnTo>
                  <a:lnTo>
                    <a:pt x="80" y="329"/>
                  </a:lnTo>
                  <a:lnTo>
                    <a:pt x="80" y="330"/>
                  </a:lnTo>
                  <a:lnTo>
                    <a:pt x="80" y="331"/>
                  </a:lnTo>
                  <a:lnTo>
                    <a:pt x="79" y="332"/>
                  </a:lnTo>
                  <a:lnTo>
                    <a:pt x="77" y="332"/>
                  </a:lnTo>
                  <a:lnTo>
                    <a:pt x="76" y="332"/>
                  </a:lnTo>
                  <a:lnTo>
                    <a:pt x="76" y="333"/>
                  </a:lnTo>
                  <a:lnTo>
                    <a:pt x="75" y="333"/>
                  </a:lnTo>
                  <a:lnTo>
                    <a:pt x="74" y="334"/>
                  </a:lnTo>
                  <a:lnTo>
                    <a:pt x="73" y="334"/>
                  </a:lnTo>
                  <a:lnTo>
                    <a:pt x="74" y="334"/>
                  </a:lnTo>
                  <a:lnTo>
                    <a:pt x="75" y="333"/>
                  </a:lnTo>
                  <a:lnTo>
                    <a:pt x="76" y="333"/>
                  </a:lnTo>
                  <a:lnTo>
                    <a:pt x="77" y="332"/>
                  </a:lnTo>
                  <a:lnTo>
                    <a:pt x="79" y="332"/>
                  </a:lnTo>
                  <a:lnTo>
                    <a:pt x="79" y="333"/>
                  </a:lnTo>
                  <a:lnTo>
                    <a:pt x="79" y="334"/>
                  </a:lnTo>
                  <a:lnTo>
                    <a:pt x="80" y="334"/>
                  </a:lnTo>
                  <a:lnTo>
                    <a:pt x="80" y="335"/>
                  </a:lnTo>
                  <a:lnTo>
                    <a:pt x="79" y="335"/>
                  </a:lnTo>
                  <a:lnTo>
                    <a:pt x="77" y="335"/>
                  </a:lnTo>
                  <a:lnTo>
                    <a:pt x="77" y="336"/>
                  </a:lnTo>
                  <a:lnTo>
                    <a:pt x="79" y="336"/>
                  </a:lnTo>
                  <a:lnTo>
                    <a:pt x="79" y="337"/>
                  </a:lnTo>
                  <a:lnTo>
                    <a:pt x="77" y="337"/>
                  </a:lnTo>
                  <a:lnTo>
                    <a:pt x="76" y="337"/>
                  </a:lnTo>
                  <a:lnTo>
                    <a:pt x="76" y="339"/>
                  </a:lnTo>
                  <a:lnTo>
                    <a:pt x="75" y="339"/>
                  </a:lnTo>
                  <a:lnTo>
                    <a:pt x="74" y="340"/>
                  </a:lnTo>
                  <a:lnTo>
                    <a:pt x="74" y="341"/>
                  </a:lnTo>
                  <a:lnTo>
                    <a:pt x="73" y="341"/>
                  </a:lnTo>
                  <a:lnTo>
                    <a:pt x="73" y="343"/>
                  </a:lnTo>
                  <a:lnTo>
                    <a:pt x="72" y="343"/>
                  </a:lnTo>
                  <a:lnTo>
                    <a:pt x="71" y="343"/>
                  </a:lnTo>
                  <a:lnTo>
                    <a:pt x="70" y="344"/>
                  </a:lnTo>
                  <a:lnTo>
                    <a:pt x="68" y="345"/>
                  </a:lnTo>
                  <a:lnTo>
                    <a:pt x="66" y="346"/>
                  </a:lnTo>
                  <a:lnTo>
                    <a:pt x="65" y="346"/>
                  </a:lnTo>
                  <a:lnTo>
                    <a:pt x="65" y="347"/>
                  </a:lnTo>
                  <a:lnTo>
                    <a:pt x="64" y="348"/>
                  </a:lnTo>
                  <a:lnTo>
                    <a:pt x="64" y="350"/>
                  </a:lnTo>
                  <a:lnTo>
                    <a:pt x="63" y="350"/>
                  </a:lnTo>
                  <a:lnTo>
                    <a:pt x="62" y="350"/>
                  </a:lnTo>
                  <a:lnTo>
                    <a:pt x="61" y="352"/>
                  </a:lnTo>
                  <a:lnTo>
                    <a:pt x="61" y="353"/>
                  </a:lnTo>
                  <a:lnTo>
                    <a:pt x="60" y="354"/>
                  </a:lnTo>
                  <a:lnTo>
                    <a:pt x="61" y="354"/>
                  </a:lnTo>
                  <a:lnTo>
                    <a:pt x="60" y="354"/>
                  </a:lnTo>
                  <a:lnTo>
                    <a:pt x="60" y="355"/>
                  </a:lnTo>
                  <a:lnTo>
                    <a:pt x="60" y="357"/>
                  </a:lnTo>
                  <a:lnTo>
                    <a:pt x="59" y="357"/>
                  </a:lnTo>
                  <a:lnTo>
                    <a:pt x="60" y="357"/>
                  </a:lnTo>
                  <a:lnTo>
                    <a:pt x="59" y="358"/>
                  </a:lnTo>
                  <a:lnTo>
                    <a:pt x="60" y="358"/>
                  </a:lnTo>
                  <a:lnTo>
                    <a:pt x="60" y="357"/>
                  </a:lnTo>
                  <a:lnTo>
                    <a:pt x="60" y="355"/>
                  </a:lnTo>
                  <a:lnTo>
                    <a:pt x="61" y="355"/>
                  </a:lnTo>
                  <a:lnTo>
                    <a:pt x="61" y="357"/>
                  </a:lnTo>
                  <a:lnTo>
                    <a:pt x="60" y="358"/>
                  </a:lnTo>
                  <a:lnTo>
                    <a:pt x="60" y="359"/>
                  </a:lnTo>
                  <a:lnTo>
                    <a:pt x="60" y="360"/>
                  </a:lnTo>
                  <a:lnTo>
                    <a:pt x="60" y="362"/>
                  </a:lnTo>
                  <a:lnTo>
                    <a:pt x="60" y="363"/>
                  </a:lnTo>
                  <a:lnTo>
                    <a:pt x="60" y="364"/>
                  </a:lnTo>
                  <a:lnTo>
                    <a:pt x="59" y="365"/>
                  </a:lnTo>
                  <a:lnTo>
                    <a:pt x="59" y="366"/>
                  </a:lnTo>
                  <a:lnTo>
                    <a:pt x="59" y="367"/>
                  </a:lnTo>
                  <a:lnTo>
                    <a:pt x="58" y="367"/>
                  </a:lnTo>
                  <a:lnTo>
                    <a:pt x="57" y="368"/>
                  </a:lnTo>
                  <a:lnTo>
                    <a:pt x="56" y="369"/>
                  </a:lnTo>
                  <a:lnTo>
                    <a:pt x="54" y="369"/>
                  </a:lnTo>
                  <a:lnTo>
                    <a:pt x="52" y="369"/>
                  </a:lnTo>
                  <a:lnTo>
                    <a:pt x="52" y="368"/>
                  </a:lnTo>
                  <a:lnTo>
                    <a:pt x="51" y="368"/>
                  </a:lnTo>
                  <a:lnTo>
                    <a:pt x="51" y="367"/>
                  </a:lnTo>
                  <a:lnTo>
                    <a:pt x="51" y="366"/>
                  </a:lnTo>
                  <a:lnTo>
                    <a:pt x="50" y="366"/>
                  </a:lnTo>
                  <a:lnTo>
                    <a:pt x="50" y="365"/>
                  </a:lnTo>
                  <a:lnTo>
                    <a:pt x="50" y="364"/>
                  </a:lnTo>
                  <a:lnTo>
                    <a:pt x="49" y="364"/>
                  </a:lnTo>
                  <a:lnTo>
                    <a:pt x="49" y="363"/>
                  </a:lnTo>
                  <a:lnTo>
                    <a:pt x="49" y="364"/>
                  </a:lnTo>
                  <a:lnTo>
                    <a:pt x="50" y="364"/>
                  </a:lnTo>
                  <a:lnTo>
                    <a:pt x="50" y="365"/>
                  </a:lnTo>
                  <a:lnTo>
                    <a:pt x="50" y="366"/>
                  </a:lnTo>
                  <a:lnTo>
                    <a:pt x="50" y="367"/>
                  </a:lnTo>
                  <a:lnTo>
                    <a:pt x="49" y="367"/>
                  </a:lnTo>
                  <a:lnTo>
                    <a:pt x="48" y="367"/>
                  </a:lnTo>
                  <a:lnTo>
                    <a:pt x="47" y="367"/>
                  </a:lnTo>
                  <a:lnTo>
                    <a:pt x="46" y="367"/>
                  </a:lnTo>
                  <a:lnTo>
                    <a:pt x="47" y="367"/>
                  </a:lnTo>
                  <a:lnTo>
                    <a:pt x="48" y="367"/>
                  </a:lnTo>
                  <a:lnTo>
                    <a:pt x="49" y="367"/>
                  </a:lnTo>
                  <a:lnTo>
                    <a:pt x="50" y="367"/>
                  </a:lnTo>
                  <a:lnTo>
                    <a:pt x="51" y="367"/>
                  </a:lnTo>
                  <a:lnTo>
                    <a:pt x="51" y="368"/>
                  </a:lnTo>
                  <a:lnTo>
                    <a:pt x="51" y="369"/>
                  </a:lnTo>
                  <a:lnTo>
                    <a:pt x="52" y="369"/>
                  </a:lnTo>
                  <a:lnTo>
                    <a:pt x="52" y="370"/>
                  </a:lnTo>
                  <a:lnTo>
                    <a:pt x="51" y="370"/>
                  </a:lnTo>
                  <a:lnTo>
                    <a:pt x="50" y="373"/>
                  </a:lnTo>
                  <a:lnTo>
                    <a:pt x="49" y="373"/>
                  </a:lnTo>
                  <a:lnTo>
                    <a:pt x="48" y="373"/>
                  </a:lnTo>
                  <a:lnTo>
                    <a:pt x="48" y="374"/>
                  </a:lnTo>
                  <a:lnTo>
                    <a:pt x="47" y="374"/>
                  </a:lnTo>
                  <a:lnTo>
                    <a:pt x="47" y="375"/>
                  </a:lnTo>
                  <a:lnTo>
                    <a:pt x="46" y="376"/>
                  </a:lnTo>
                  <a:lnTo>
                    <a:pt x="46" y="377"/>
                  </a:lnTo>
                  <a:lnTo>
                    <a:pt x="45" y="378"/>
                  </a:lnTo>
                  <a:lnTo>
                    <a:pt x="45" y="379"/>
                  </a:lnTo>
                  <a:lnTo>
                    <a:pt x="45" y="380"/>
                  </a:lnTo>
                  <a:lnTo>
                    <a:pt x="45" y="381"/>
                  </a:lnTo>
                  <a:lnTo>
                    <a:pt x="45" y="382"/>
                  </a:lnTo>
                  <a:lnTo>
                    <a:pt x="43" y="383"/>
                  </a:lnTo>
                  <a:lnTo>
                    <a:pt x="42" y="383"/>
                  </a:lnTo>
                  <a:lnTo>
                    <a:pt x="42" y="385"/>
                  </a:lnTo>
                  <a:lnTo>
                    <a:pt x="43" y="383"/>
                  </a:lnTo>
                  <a:lnTo>
                    <a:pt x="45" y="383"/>
                  </a:lnTo>
                  <a:lnTo>
                    <a:pt x="45" y="385"/>
                  </a:lnTo>
                  <a:lnTo>
                    <a:pt x="45" y="386"/>
                  </a:lnTo>
                  <a:lnTo>
                    <a:pt x="46" y="386"/>
                  </a:lnTo>
                  <a:lnTo>
                    <a:pt x="46" y="388"/>
                  </a:lnTo>
                  <a:lnTo>
                    <a:pt x="46" y="389"/>
                  </a:lnTo>
                  <a:lnTo>
                    <a:pt x="47" y="392"/>
                  </a:lnTo>
                  <a:lnTo>
                    <a:pt x="47" y="393"/>
                  </a:lnTo>
                  <a:lnTo>
                    <a:pt x="46" y="393"/>
                  </a:lnTo>
                  <a:lnTo>
                    <a:pt x="45" y="393"/>
                  </a:lnTo>
                  <a:lnTo>
                    <a:pt x="43" y="393"/>
                  </a:lnTo>
                  <a:lnTo>
                    <a:pt x="42" y="393"/>
                  </a:lnTo>
                  <a:lnTo>
                    <a:pt x="41" y="393"/>
                  </a:lnTo>
                  <a:lnTo>
                    <a:pt x="40" y="394"/>
                  </a:lnTo>
                  <a:lnTo>
                    <a:pt x="42" y="393"/>
                  </a:lnTo>
                  <a:lnTo>
                    <a:pt x="43" y="393"/>
                  </a:lnTo>
                  <a:lnTo>
                    <a:pt x="45" y="394"/>
                  </a:lnTo>
                  <a:lnTo>
                    <a:pt x="45" y="396"/>
                  </a:lnTo>
                  <a:lnTo>
                    <a:pt x="45" y="394"/>
                  </a:lnTo>
                  <a:lnTo>
                    <a:pt x="46" y="394"/>
                  </a:lnTo>
                  <a:lnTo>
                    <a:pt x="47" y="393"/>
                  </a:lnTo>
                  <a:lnTo>
                    <a:pt x="47" y="394"/>
                  </a:lnTo>
                  <a:lnTo>
                    <a:pt x="48" y="397"/>
                  </a:lnTo>
                  <a:lnTo>
                    <a:pt x="49" y="399"/>
                  </a:lnTo>
                  <a:lnTo>
                    <a:pt x="49" y="400"/>
                  </a:lnTo>
                  <a:lnTo>
                    <a:pt x="51" y="403"/>
                  </a:lnTo>
                  <a:lnTo>
                    <a:pt x="52" y="405"/>
                  </a:lnTo>
                  <a:lnTo>
                    <a:pt x="52" y="407"/>
                  </a:lnTo>
                  <a:lnTo>
                    <a:pt x="51" y="408"/>
                  </a:lnTo>
                  <a:lnTo>
                    <a:pt x="51" y="407"/>
                  </a:lnTo>
                  <a:lnTo>
                    <a:pt x="51" y="405"/>
                  </a:lnTo>
                  <a:lnTo>
                    <a:pt x="50" y="405"/>
                  </a:lnTo>
                  <a:lnTo>
                    <a:pt x="48" y="404"/>
                  </a:lnTo>
                  <a:lnTo>
                    <a:pt x="46" y="404"/>
                  </a:lnTo>
                  <a:lnTo>
                    <a:pt x="45" y="403"/>
                  </a:lnTo>
                  <a:lnTo>
                    <a:pt x="41" y="403"/>
                  </a:lnTo>
                  <a:lnTo>
                    <a:pt x="40" y="401"/>
                  </a:lnTo>
                  <a:lnTo>
                    <a:pt x="37" y="401"/>
                  </a:lnTo>
                  <a:lnTo>
                    <a:pt x="36" y="400"/>
                  </a:lnTo>
                  <a:lnTo>
                    <a:pt x="35" y="400"/>
                  </a:lnTo>
                  <a:lnTo>
                    <a:pt x="34" y="400"/>
                  </a:lnTo>
                  <a:lnTo>
                    <a:pt x="31" y="400"/>
                  </a:lnTo>
                  <a:lnTo>
                    <a:pt x="29" y="400"/>
                  </a:lnTo>
                  <a:lnTo>
                    <a:pt x="27" y="400"/>
                  </a:lnTo>
                  <a:lnTo>
                    <a:pt x="25" y="400"/>
                  </a:lnTo>
                  <a:lnTo>
                    <a:pt x="22" y="400"/>
                  </a:lnTo>
                  <a:lnTo>
                    <a:pt x="19" y="400"/>
                  </a:lnTo>
                  <a:lnTo>
                    <a:pt x="17" y="400"/>
                  </a:lnTo>
                  <a:lnTo>
                    <a:pt x="16" y="400"/>
                  </a:lnTo>
                  <a:lnTo>
                    <a:pt x="16" y="399"/>
                  </a:lnTo>
                  <a:lnTo>
                    <a:pt x="16" y="398"/>
                  </a:lnTo>
                  <a:lnTo>
                    <a:pt x="15" y="398"/>
                  </a:lnTo>
                  <a:lnTo>
                    <a:pt x="15" y="397"/>
                  </a:lnTo>
                  <a:lnTo>
                    <a:pt x="14" y="396"/>
                  </a:lnTo>
                  <a:lnTo>
                    <a:pt x="13" y="396"/>
                  </a:lnTo>
                  <a:lnTo>
                    <a:pt x="13" y="394"/>
                  </a:lnTo>
                  <a:lnTo>
                    <a:pt x="12" y="394"/>
                  </a:lnTo>
                  <a:lnTo>
                    <a:pt x="12" y="393"/>
                  </a:lnTo>
                  <a:lnTo>
                    <a:pt x="11" y="393"/>
                  </a:lnTo>
                  <a:lnTo>
                    <a:pt x="12" y="392"/>
                  </a:lnTo>
                  <a:lnTo>
                    <a:pt x="12" y="391"/>
                  </a:lnTo>
                  <a:lnTo>
                    <a:pt x="12" y="390"/>
                  </a:lnTo>
                  <a:lnTo>
                    <a:pt x="12" y="389"/>
                  </a:lnTo>
                  <a:lnTo>
                    <a:pt x="13" y="389"/>
                  </a:lnTo>
                  <a:lnTo>
                    <a:pt x="13" y="388"/>
                  </a:lnTo>
                  <a:lnTo>
                    <a:pt x="12" y="386"/>
                  </a:lnTo>
                  <a:lnTo>
                    <a:pt x="12" y="385"/>
                  </a:lnTo>
                  <a:lnTo>
                    <a:pt x="12" y="383"/>
                  </a:lnTo>
                  <a:lnTo>
                    <a:pt x="13" y="383"/>
                  </a:lnTo>
                  <a:lnTo>
                    <a:pt x="13" y="382"/>
                  </a:lnTo>
                  <a:lnTo>
                    <a:pt x="13" y="381"/>
                  </a:lnTo>
                  <a:lnTo>
                    <a:pt x="13" y="380"/>
                  </a:lnTo>
                  <a:lnTo>
                    <a:pt x="12" y="380"/>
                  </a:lnTo>
                  <a:lnTo>
                    <a:pt x="12" y="379"/>
                  </a:lnTo>
                  <a:lnTo>
                    <a:pt x="13" y="378"/>
                  </a:lnTo>
                  <a:lnTo>
                    <a:pt x="12" y="378"/>
                  </a:lnTo>
                  <a:lnTo>
                    <a:pt x="11" y="377"/>
                  </a:lnTo>
                  <a:lnTo>
                    <a:pt x="9" y="378"/>
                  </a:lnTo>
                  <a:lnTo>
                    <a:pt x="8" y="378"/>
                  </a:lnTo>
                  <a:lnTo>
                    <a:pt x="6" y="378"/>
                  </a:lnTo>
                  <a:lnTo>
                    <a:pt x="5" y="378"/>
                  </a:lnTo>
                  <a:lnTo>
                    <a:pt x="5" y="379"/>
                  </a:lnTo>
                  <a:lnTo>
                    <a:pt x="4" y="379"/>
                  </a:lnTo>
                  <a:lnTo>
                    <a:pt x="4" y="380"/>
                  </a:lnTo>
                  <a:lnTo>
                    <a:pt x="3" y="380"/>
                  </a:lnTo>
                  <a:lnTo>
                    <a:pt x="3" y="379"/>
                  </a:lnTo>
                  <a:lnTo>
                    <a:pt x="3" y="378"/>
                  </a:lnTo>
                  <a:lnTo>
                    <a:pt x="2" y="377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2" y="374"/>
                  </a:lnTo>
                  <a:lnTo>
                    <a:pt x="2" y="373"/>
                  </a:lnTo>
                  <a:lnTo>
                    <a:pt x="1" y="370"/>
                  </a:lnTo>
                  <a:lnTo>
                    <a:pt x="0" y="369"/>
                  </a:lnTo>
                  <a:lnTo>
                    <a:pt x="0" y="368"/>
                  </a:lnTo>
                  <a:lnTo>
                    <a:pt x="0" y="367"/>
                  </a:lnTo>
                  <a:lnTo>
                    <a:pt x="0" y="366"/>
                  </a:lnTo>
                  <a:lnTo>
                    <a:pt x="0" y="365"/>
                  </a:lnTo>
                  <a:lnTo>
                    <a:pt x="0" y="364"/>
                  </a:lnTo>
                  <a:lnTo>
                    <a:pt x="3" y="363"/>
                  </a:lnTo>
                  <a:lnTo>
                    <a:pt x="3" y="362"/>
                  </a:lnTo>
                  <a:lnTo>
                    <a:pt x="4" y="360"/>
                  </a:lnTo>
                  <a:lnTo>
                    <a:pt x="4" y="359"/>
                  </a:lnTo>
                  <a:lnTo>
                    <a:pt x="4" y="358"/>
                  </a:lnTo>
                  <a:lnTo>
                    <a:pt x="3" y="358"/>
                  </a:lnTo>
                  <a:lnTo>
                    <a:pt x="4" y="357"/>
                  </a:lnTo>
                  <a:lnTo>
                    <a:pt x="4" y="355"/>
                  </a:lnTo>
                  <a:lnTo>
                    <a:pt x="3" y="355"/>
                  </a:lnTo>
                  <a:lnTo>
                    <a:pt x="3" y="354"/>
                  </a:lnTo>
                  <a:lnTo>
                    <a:pt x="4" y="353"/>
                  </a:lnTo>
                  <a:lnTo>
                    <a:pt x="4" y="352"/>
                  </a:lnTo>
                  <a:lnTo>
                    <a:pt x="5" y="351"/>
                  </a:lnTo>
                  <a:lnTo>
                    <a:pt x="6" y="351"/>
                  </a:lnTo>
                  <a:lnTo>
                    <a:pt x="8" y="351"/>
                  </a:lnTo>
                  <a:lnTo>
                    <a:pt x="8" y="350"/>
                  </a:lnTo>
                  <a:lnTo>
                    <a:pt x="9" y="348"/>
                  </a:lnTo>
                  <a:lnTo>
                    <a:pt x="9" y="347"/>
                  </a:lnTo>
                  <a:lnTo>
                    <a:pt x="9" y="346"/>
                  </a:lnTo>
                  <a:lnTo>
                    <a:pt x="9" y="345"/>
                  </a:lnTo>
                  <a:lnTo>
                    <a:pt x="9" y="344"/>
                  </a:lnTo>
                  <a:lnTo>
                    <a:pt x="9" y="343"/>
                  </a:lnTo>
                  <a:lnTo>
                    <a:pt x="11" y="343"/>
                  </a:lnTo>
                  <a:lnTo>
                    <a:pt x="12" y="343"/>
                  </a:lnTo>
                  <a:lnTo>
                    <a:pt x="12" y="341"/>
                  </a:lnTo>
                  <a:lnTo>
                    <a:pt x="13" y="341"/>
                  </a:lnTo>
                  <a:lnTo>
                    <a:pt x="12" y="340"/>
                  </a:lnTo>
                  <a:lnTo>
                    <a:pt x="13" y="339"/>
                  </a:lnTo>
                  <a:lnTo>
                    <a:pt x="12" y="337"/>
                  </a:lnTo>
                  <a:lnTo>
                    <a:pt x="12" y="336"/>
                  </a:lnTo>
                  <a:lnTo>
                    <a:pt x="11" y="336"/>
                  </a:lnTo>
                  <a:lnTo>
                    <a:pt x="11" y="335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11" y="332"/>
                  </a:lnTo>
                  <a:lnTo>
                    <a:pt x="12" y="331"/>
                  </a:lnTo>
                  <a:lnTo>
                    <a:pt x="12" y="330"/>
                  </a:lnTo>
                  <a:lnTo>
                    <a:pt x="12" y="329"/>
                  </a:lnTo>
                  <a:lnTo>
                    <a:pt x="12" y="328"/>
                  </a:lnTo>
                  <a:lnTo>
                    <a:pt x="13" y="328"/>
                  </a:lnTo>
                  <a:lnTo>
                    <a:pt x="14" y="328"/>
                  </a:lnTo>
                  <a:lnTo>
                    <a:pt x="14" y="325"/>
                  </a:lnTo>
                  <a:lnTo>
                    <a:pt x="15" y="325"/>
                  </a:lnTo>
                  <a:lnTo>
                    <a:pt x="15" y="324"/>
                  </a:lnTo>
                  <a:lnTo>
                    <a:pt x="15" y="323"/>
                  </a:lnTo>
                  <a:lnTo>
                    <a:pt x="16" y="323"/>
                  </a:lnTo>
                  <a:lnTo>
                    <a:pt x="16" y="324"/>
                  </a:lnTo>
                  <a:lnTo>
                    <a:pt x="16" y="323"/>
                  </a:lnTo>
                  <a:lnTo>
                    <a:pt x="16" y="322"/>
                  </a:lnTo>
                  <a:lnTo>
                    <a:pt x="15" y="322"/>
                  </a:lnTo>
                  <a:lnTo>
                    <a:pt x="15" y="321"/>
                  </a:lnTo>
                  <a:lnTo>
                    <a:pt x="16" y="321"/>
                  </a:lnTo>
                  <a:lnTo>
                    <a:pt x="16" y="320"/>
                  </a:lnTo>
                  <a:lnTo>
                    <a:pt x="16" y="319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7" y="317"/>
                  </a:lnTo>
                  <a:lnTo>
                    <a:pt x="18" y="317"/>
                  </a:lnTo>
                  <a:lnTo>
                    <a:pt x="18" y="316"/>
                  </a:lnTo>
                  <a:lnTo>
                    <a:pt x="18" y="314"/>
                  </a:lnTo>
                  <a:lnTo>
                    <a:pt x="18" y="313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7" y="309"/>
                  </a:lnTo>
                  <a:lnTo>
                    <a:pt x="17" y="308"/>
                  </a:lnTo>
                  <a:lnTo>
                    <a:pt x="16" y="308"/>
                  </a:lnTo>
                  <a:lnTo>
                    <a:pt x="16" y="307"/>
                  </a:lnTo>
                  <a:lnTo>
                    <a:pt x="17" y="307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8" y="303"/>
                  </a:lnTo>
                  <a:lnTo>
                    <a:pt x="17" y="303"/>
                  </a:lnTo>
                  <a:lnTo>
                    <a:pt x="17" y="302"/>
                  </a:lnTo>
                  <a:lnTo>
                    <a:pt x="17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17" y="300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299"/>
                  </a:lnTo>
                  <a:lnTo>
                    <a:pt x="20" y="298"/>
                  </a:lnTo>
                  <a:lnTo>
                    <a:pt x="20" y="297"/>
                  </a:lnTo>
                  <a:lnTo>
                    <a:pt x="22" y="297"/>
                  </a:lnTo>
                  <a:lnTo>
                    <a:pt x="22" y="295"/>
                  </a:lnTo>
                  <a:lnTo>
                    <a:pt x="22" y="294"/>
                  </a:lnTo>
                  <a:lnTo>
                    <a:pt x="20" y="293"/>
                  </a:lnTo>
                  <a:lnTo>
                    <a:pt x="20" y="291"/>
                  </a:lnTo>
                  <a:lnTo>
                    <a:pt x="19" y="290"/>
                  </a:lnTo>
                  <a:lnTo>
                    <a:pt x="18" y="290"/>
                  </a:lnTo>
                  <a:lnTo>
                    <a:pt x="17" y="289"/>
                  </a:lnTo>
                  <a:lnTo>
                    <a:pt x="17" y="290"/>
                  </a:lnTo>
                  <a:lnTo>
                    <a:pt x="16" y="290"/>
                  </a:lnTo>
                  <a:lnTo>
                    <a:pt x="16" y="289"/>
                  </a:lnTo>
                  <a:lnTo>
                    <a:pt x="15" y="289"/>
                  </a:lnTo>
                  <a:lnTo>
                    <a:pt x="15" y="288"/>
                  </a:lnTo>
                  <a:lnTo>
                    <a:pt x="14" y="288"/>
                  </a:lnTo>
                  <a:lnTo>
                    <a:pt x="15" y="287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8" y="287"/>
                  </a:lnTo>
                  <a:lnTo>
                    <a:pt x="18" y="288"/>
                  </a:lnTo>
                  <a:lnTo>
                    <a:pt x="19" y="288"/>
                  </a:lnTo>
                  <a:lnTo>
                    <a:pt x="19" y="287"/>
                  </a:lnTo>
                  <a:lnTo>
                    <a:pt x="20" y="287"/>
                  </a:lnTo>
                  <a:lnTo>
                    <a:pt x="22" y="288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4" y="286"/>
                  </a:lnTo>
                  <a:lnTo>
                    <a:pt x="24" y="285"/>
                  </a:lnTo>
                  <a:lnTo>
                    <a:pt x="25" y="285"/>
                  </a:lnTo>
                  <a:lnTo>
                    <a:pt x="25" y="284"/>
                  </a:lnTo>
                  <a:lnTo>
                    <a:pt x="24" y="283"/>
                  </a:lnTo>
                  <a:lnTo>
                    <a:pt x="20" y="283"/>
                  </a:lnTo>
                  <a:lnTo>
                    <a:pt x="18" y="283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7" y="282"/>
                  </a:lnTo>
                  <a:lnTo>
                    <a:pt x="17" y="279"/>
                  </a:lnTo>
                  <a:lnTo>
                    <a:pt x="17" y="278"/>
                  </a:lnTo>
                  <a:lnTo>
                    <a:pt x="17" y="277"/>
                  </a:lnTo>
                  <a:lnTo>
                    <a:pt x="18" y="277"/>
                  </a:lnTo>
                  <a:lnTo>
                    <a:pt x="18" y="276"/>
                  </a:lnTo>
                  <a:lnTo>
                    <a:pt x="18" y="275"/>
                  </a:lnTo>
                  <a:lnTo>
                    <a:pt x="18" y="274"/>
                  </a:lnTo>
                  <a:lnTo>
                    <a:pt x="17" y="274"/>
                  </a:lnTo>
                  <a:lnTo>
                    <a:pt x="17" y="273"/>
                  </a:lnTo>
                  <a:lnTo>
                    <a:pt x="18" y="272"/>
                  </a:lnTo>
                  <a:lnTo>
                    <a:pt x="18" y="271"/>
                  </a:lnTo>
                  <a:lnTo>
                    <a:pt x="17" y="271"/>
                  </a:lnTo>
                  <a:lnTo>
                    <a:pt x="17" y="270"/>
                  </a:lnTo>
                  <a:lnTo>
                    <a:pt x="16" y="270"/>
                  </a:lnTo>
                  <a:lnTo>
                    <a:pt x="17" y="270"/>
                  </a:lnTo>
                  <a:lnTo>
                    <a:pt x="16" y="268"/>
                  </a:lnTo>
                  <a:lnTo>
                    <a:pt x="16" y="267"/>
                  </a:lnTo>
                  <a:lnTo>
                    <a:pt x="17" y="267"/>
                  </a:lnTo>
                  <a:lnTo>
                    <a:pt x="17" y="266"/>
                  </a:lnTo>
                  <a:lnTo>
                    <a:pt x="17" y="264"/>
                  </a:lnTo>
                  <a:lnTo>
                    <a:pt x="18" y="264"/>
                  </a:lnTo>
                  <a:lnTo>
                    <a:pt x="17" y="264"/>
                  </a:lnTo>
                  <a:lnTo>
                    <a:pt x="16" y="264"/>
                  </a:lnTo>
                  <a:lnTo>
                    <a:pt x="15" y="263"/>
                  </a:lnTo>
                  <a:lnTo>
                    <a:pt x="14" y="263"/>
                  </a:lnTo>
                  <a:lnTo>
                    <a:pt x="14" y="262"/>
                  </a:lnTo>
                  <a:lnTo>
                    <a:pt x="14" y="261"/>
                  </a:lnTo>
                  <a:lnTo>
                    <a:pt x="14" y="260"/>
                  </a:lnTo>
                  <a:lnTo>
                    <a:pt x="14" y="259"/>
                  </a:lnTo>
                  <a:lnTo>
                    <a:pt x="14" y="257"/>
                  </a:lnTo>
                  <a:lnTo>
                    <a:pt x="14" y="256"/>
                  </a:lnTo>
                  <a:lnTo>
                    <a:pt x="14" y="255"/>
                  </a:lnTo>
                  <a:lnTo>
                    <a:pt x="15" y="255"/>
                  </a:lnTo>
                  <a:lnTo>
                    <a:pt x="15" y="254"/>
                  </a:lnTo>
                  <a:lnTo>
                    <a:pt x="15" y="253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1"/>
                  </a:lnTo>
                  <a:lnTo>
                    <a:pt x="17" y="251"/>
                  </a:lnTo>
                  <a:lnTo>
                    <a:pt x="17" y="249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7" y="248"/>
                  </a:lnTo>
                  <a:lnTo>
                    <a:pt x="17" y="247"/>
                  </a:lnTo>
                  <a:lnTo>
                    <a:pt x="17" y="245"/>
                  </a:lnTo>
                  <a:lnTo>
                    <a:pt x="17" y="244"/>
                  </a:lnTo>
                  <a:lnTo>
                    <a:pt x="16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2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6" y="238"/>
                  </a:lnTo>
                  <a:lnTo>
                    <a:pt x="16" y="237"/>
                  </a:lnTo>
                  <a:lnTo>
                    <a:pt x="17" y="234"/>
                  </a:lnTo>
                  <a:lnTo>
                    <a:pt x="16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16" y="232"/>
                  </a:lnTo>
                  <a:lnTo>
                    <a:pt x="16" y="231"/>
                  </a:lnTo>
                  <a:lnTo>
                    <a:pt x="16" y="230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8"/>
                  </a:lnTo>
                  <a:lnTo>
                    <a:pt x="16" y="228"/>
                  </a:lnTo>
                  <a:lnTo>
                    <a:pt x="17" y="228"/>
                  </a:lnTo>
                  <a:lnTo>
                    <a:pt x="17" y="227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7" y="225"/>
                  </a:lnTo>
                  <a:lnTo>
                    <a:pt x="17" y="223"/>
                  </a:lnTo>
                  <a:lnTo>
                    <a:pt x="17" y="222"/>
                  </a:lnTo>
                  <a:lnTo>
                    <a:pt x="18" y="222"/>
                  </a:lnTo>
                  <a:lnTo>
                    <a:pt x="18" y="221"/>
                  </a:lnTo>
                  <a:lnTo>
                    <a:pt x="19" y="219"/>
                  </a:lnTo>
                  <a:lnTo>
                    <a:pt x="18" y="219"/>
                  </a:lnTo>
                  <a:lnTo>
                    <a:pt x="18" y="218"/>
                  </a:lnTo>
                  <a:lnTo>
                    <a:pt x="18" y="217"/>
                  </a:lnTo>
                  <a:lnTo>
                    <a:pt x="18" y="216"/>
                  </a:lnTo>
                  <a:lnTo>
                    <a:pt x="18" y="215"/>
                  </a:lnTo>
                  <a:lnTo>
                    <a:pt x="19" y="215"/>
                  </a:lnTo>
                  <a:lnTo>
                    <a:pt x="19" y="216"/>
                  </a:lnTo>
                  <a:lnTo>
                    <a:pt x="19" y="215"/>
                  </a:lnTo>
                  <a:lnTo>
                    <a:pt x="20" y="215"/>
                  </a:lnTo>
                  <a:lnTo>
                    <a:pt x="19" y="215"/>
                  </a:lnTo>
                  <a:lnTo>
                    <a:pt x="20" y="214"/>
                  </a:lnTo>
                  <a:lnTo>
                    <a:pt x="20" y="213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0" y="209"/>
                  </a:lnTo>
                  <a:lnTo>
                    <a:pt x="20" y="208"/>
                  </a:lnTo>
                  <a:lnTo>
                    <a:pt x="20" y="207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4" y="204"/>
                  </a:lnTo>
                  <a:lnTo>
                    <a:pt x="25" y="204"/>
                  </a:lnTo>
                  <a:lnTo>
                    <a:pt x="26" y="204"/>
                  </a:lnTo>
                  <a:lnTo>
                    <a:pt x="27" y="204"/>
                  </a:lnTo>
                  <a:lnTo>
                    <a:pt x="27" y="203"/>
                  </a:lnTo>
                  <a:lnTo>
                    <a:pt x="27" y="202"/>
                  </a:lnTo>
                  <a:lnTo>
                    <a:pt x="27" y="200"/>
                  </a:lnTo>
                  <a:lnTo>
                    <a:pt x="26" y="199"/>
                  </a:lnTo>
                  <a:lnTo>
                    <a:pt x="26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6" y="194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4" y="191"/>
                  </a:lnTo>
                  <a:lnTo>
                    <a:pt x="24" y="188"/>
                  </a:lnTo>
                  <a:lnTo>
                    <a:pt x="25" y="188"/>
                  </a:lnTo>
                  <a:lnTo>
                    <a:pt x="25" y="187"/>
                  </a:lnTo>
                  <a:lnTo>
                    <a:pt x="25" y="186"/>
                  </a:lnTo>
                  <a:lnTo>
                    <a:pt x="24" y="185"/>
                  </a:lnTo>
                  <a:lnTo>
                    <a:pt x="24" y="184"/>
                  </a:lnTo>
                  <a:lnTo>
                    <a:pt x="25" y="184"/>
                  </a:lnTo>
                  <a:lnTo>
                    <a:pt x="25" y="183"/>
                  </a:lnTo>
                  <a:lnTo>
                    <a:pt x="25" y="182"/>
                  </a:lnTo>
                  <a:lnTo>
                    <a:pt x="25" y="181"/>
                  </a:lnTo>
                  <a:lnTo>
                    <a:pt x="24" y="181"/>
                  </a:lnTo>
                  <a:lnTo>
                    <a:pt x="25" y="181"/>
                  </a:lnTo>
                  <a:lnTo>
                    <a:pt x="25" y="180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5" y="179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7" y="175"/>
                  </a:lnTo>
                  <a:lnTo>
                    <a:pt x="27" y="173"/>
                  </a:lnTo>
                  <a:lnTo>
                    <a:pt x="28" y="173"/>
                  </a:lnTo>
                  <a:lnTo>
                    <a:pt x="29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1" y="170"/>
                  </a:lnTo>
                  <a:lnTo>
                    <a:pt x="31" y="169"/>
                  </a:lnTo>
                  <a:lnTo>
                    <a:pt x="31" y="168"/>
                  </a:lnTo>
                  <a:lnTo>
                    <a:pt x="31" y="167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4"/>
                  </a:lnTo>
                  <a:lnTo>
                    <a:pt x="31" y="163"/>
                  </a:lnTo>
                  <a:lnTo>
                    <a:pt x="31" y="162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1" y="157"/>
                  </a:lnTo>
                  <a:lnTo>
                    <a:pt x="33" y="157"/>
                  </a:lnTo>
                  <a:lnTo>
                    <a:pt x="33" y="156"/>
                  </a:lnTo>
                  <a:lnTo>
                    <a:pt x="33" y="154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4" y="149"/>
                  </a:lnTo>
                  <a:lnTo>
                    <a:pt x="35" y="149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6" y="147"/>
                  </a:lnTo>
                  <a:lnTo>
                    <a:pt x="37" y="147"/>
                  </a:lnTo>
                  <a:lnTo>
                    <a:pt x="37" y="146"/>
                  </a:lnTo>
                  <a:lnTo>
                    <a:pt x="37" y="144"/>
                  </a:lnTo>
                  <a:lnTo>
                    <a:pt x="37" y="142"/>
                  </a:lnTo>
                  <a:lnTo>
                    <a:pt x="37" y="141"/>
                  </a:lnTo>
                  <a:lnTo>
                    <a:pt x="37" y="140"/>
                  </a:lnTo>
                  <a:lnTo>
                    <a:pt x="37" y="139"/>
                  </a:lnTo>
                  <a:lnTo>
                    <a:pt x="37" y="138"/>
                  </a:lnTo>
                  <a:lnTo>
                    <a:pt x="37" y="137"/>
                  </a:lnTo>
                  <a:lnTo>
                    <a:pt x="37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7" y="135"/>
                  </a:lnTo>
                  <a:lnTo>
                    <a:pt x="37" y="134"/>
                  </a:lnTo>
                  <a:lnTo>
                    <a:pt x="36" y="134"/>
                  </a:lnTo>
                  <a:lnTo>
                    <a:pt x="36" y="135"/>
                  </a:lnTo>
                  <a:lnTo>
                    <a:pt x="35" y="134"/>
                  </a:lnTo>
                  <a:lnTo>
                    <a:pt x="35" y="133"/>
                  </a:lnTo>
                  <a:lnTo>
                    <a:pt x="35" y="131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35" y="128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4" y="126"/>
                  </a:lnTo>
                  <a:lnTo>
                    <a:pt x="34" y="125"/>
                  </a:lnTo>
                  <a:lnTo>
                    <a:pt x="35" y="125"/>
                  </a:lnTo>
                  <a:lnTo>
                    <a:pt x="34" y="125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2"/>
                  </a:lnTo>
                  <a:lnTo>
                    <a:pt x="33" y="122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1" y="119"/>
                  </a:lnTo>
                  <a:lnTo>
                    <a:pt x="33" y="118"/>
                  </a:lnTo>
                  <a:lnTo>
                    <a:pt x="33" y="119"/>
                  </a:lnTo>
                  <a:lnTo>
                    <a:pt x="33" y="118"/>
                  </a:lnTo>
                  <a:lnTo>
                    <a:pt x="34" y="118"/>
                  </a:lnTo>
                  <a:lnTo>
                    <a:pt x="34" y="117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1" y="115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0" y="110"/>
                  </a:lnTo>
                  <a:lnTo>
                    <a:pt x="30" y="108"/>
                  </a:lnTo>
                  <a:lnTo>
                    <a:pt x="31" y="107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3" y="105"/>
                  </a:lnTo>
                  <a:lnTo>
                    <a:pt x="33" y="104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4" y="101"/>
                  </a:lnTo>
                  <a:lnTo>
                    <a:pt x="34" y="100"/>
                  </a:lnTo>
                  <a:lnTo>
                    <a:pt x="35" y="100"/>
                  </a:lnTo>
                  <a:lnTo>
                    <a:pt x="34" y="100"/>
                  </a:lnTo>
                  <a:lnTo>
                    <a:pt x="34" y="97"/>
                  </a:lnTo>
                  <a:lnTo>
                    <a:pt x="35" y="100"/>
                  </a:lnTo>
                  <a:lnTo>
                    <a:pt x="36" y="100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6" y="94"/>
                  </a:lnTo>
                  <a:lnTo>
                    <a:pt x="36" y="93"/>
                  </a:lnTo>
                  <a:lnTo>
                    <a:pt x="37" y="92"/>
                  </a:lnTo>
                  <a:lnTo>
                    <a:pt x="36" y="91"/>
                  </a:lnTo>
                  <a:lnTo>
                    <a:pt x="36" y="90"/>
                  </a:lnTo>
                  <a:lnTo>
                    <a:pt x="36" y="89"/>
                  </a:lnTo>
                  <a:lnTo>
                    <a:pt x="36" y="88"/>
                  </a:lnTo>
                  <a:lnTo>
                    <a:pt x="35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7" y="84"/>
                  </a:lnTo>
                  <a:lnTo>
                    <a:pt x="39" y="82"/>
                  </a:lnTo>
                  <a:lnTo>
                    <a:pt x="37" y="81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9" y="78"/>
                  </a:lnTo>
                  <a:lnTo>
                    <a:pt x="39" y="77"/>
                  </a:lnTo>
                  <a:lnTo>
                    <a:pt x="40" y="77"/>
                  </a:lnTo>
                  <a:lnTo>
                    <a:pt x="40" y="76"/>
                  </a:lnTo>
                  <a:lnTo>
                    <a:pt x="40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43" y="71"/>
                  </a:lnTo>
                  <a:lnTo>
                    <a:pt x="45" y="70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6" y="65"/>
                  </a:lnTo>
                  <a:lnTo>
                    <a:pt x="46" y="64"/>
                  </a:lnTo>
                  <a:lnTo>
                    <a:pt x="47" y="64"/>
                  </a:lnTo>
                  <a:lnTo>
                    <a:pt x="48" y="62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0" y="60"/>
                  </a:lnTo>
                  <a:lnTo>
                    <a:pt x="51" y="60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1" y="55"/>
                  </a:lnTo>
                  <a:lnTo>
                    <a:pt x="50" y="54"/>
                  </a:lnTo>
                  <a:lnTo>
                    <a:pt x="50" y="51"/>
                  </a:lnTo>
                  <a:lnTo>
                    <a:pt x="50" y="50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2" y="48"/>
                  </a:lnTo>
                  <a:lnTo>
                    <a:pt x="51" y="45"/>
                  </a:lnTo>
                  <a:lnTo>
                    <a:pt x="51" y="44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0" y="42"/>
                  </a:lnTo>
                  <a:lnTo>
                    <a:pt x="50" y="39"/>
                  </a:lnTo>
                  <a:lnTo>
                    <a:pt x="51" y="37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1" y="36"/>
                  </a:lnTo>
                  <a:lnTo>
                    <a:pt x="51" y="35"/>
                  </a:lnTo>
                  <a:lnTo>
                    <a:pt x="51" y="34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7" y="28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3" y="24"/>
                  </a:lnTo>
                  <a:lnTo>
                    <a:pt x="64" y="22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6"/>
                  </a:lnTo>
                  <a:lnTo>
                    <a:pt x="66" y="14"/>
                  </a:lnTo>
                  <a:lnTo>
                    <a:pt x="66" y="13"/>
                  </a:lnTo>
                  <a:lnTo>
                    <a:pt x="64" y="11"/>
                  </a:lnTo>
                  <a:close/>
                  <a:moveTo>
                    <a:pt x="50" y="450"/>
                  </a:moveTo>
                  <a:lnTo>
                    <a:pt x="50" y="449"/>
                  </a:lnTo>
                  <a:lnTo>
                    <a:pt x="50" y="450"/>
                  </a:lnTo>
                  <a:close/>
                  <a:moveTo>
                    <a:pt x="50" y="449"/>
                  </a:moveTo>
                  <a:lnTo>
                    <a:pt x="50" y="444"/>
                  </a:lnTo>
                  <a:lnTo>
                    <a:pt x="50" y="439"/>
                  </a:lnTo>
                  <a:lnTo>
                    <a:pt x="50" y="435"/>
                  </a:lnTo>
                  <a:lnTo>
                    <a:pt x="50" y="430"/>
                  </a:lnTo>
                  <a:lnTo>
                    <a:pt x="50" y="425"/>
                  </a:lnTo>
                  <a:lnTo>
                    <a:pt x="50" y="421"/>
                  </a:lnTo>
                  <a:lnTo>
                    <a:pt x="50" y="415"/>
                  </a:lnTo>
                  <a:lnTo>
                    <a:pt x="50" y="411"/>
                  </a:lnTo>
                  <a:lnTo>
                    <a:pt x="50" y="412"/>
                  </a:lnTo>
                  <a:lnTo>
                    <a:pt x="51" y="413"/>
                  </a:lnTo>
                  <a:lnTo>
                    <a:pt x="52" y="414"/>
                  </a:lnTo>
                  <a:lnTo>
                    <a:pt x="52" y="415"/>
                  </a:lnTo>
                  <a:lnTo>
                    <a:pt x="54" y="415"/>
                  </a:lnTo>
                  <a:lnTo>
                    <a:pt x="54" y="416"/>
                  </a:lnTo>
                  <a:lnTo>
                    <a:pt x="54" y="420"/>
                  </a:lnTo>
                  <a:lnTo>
                    <a:pt x="54" y="419"/>
                  </a:lnTo>
                  <a:lnTo>
                    <a:pt x="54" y="416"/>
                  </a:lnTo>
                  <a:lnTo>
                    <a:pt x="52" y="416"/>
                  </a:lnTo>
                  <a:lnTo>
                    <a:pt x="52" y="419"/>
                  </a:lnTo>
                  <a:lnTo>
                    <a:pt x="51" y="420"/>
                  </a:lnTo>
                  <a:lnTo>
                    <a:pt x="50" y="421"/>
                  </a:lnTo>
                  <a:lnTo>
                    <a:pt x="50" y="422"/>
                  </a:lnTo>
                  <a:lnTo>
                    <a:pt x="51" y="422"/>
                  </a:lnTo>
                  <a:lnTo>
                    <a:pt x="51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6" y="423"/>
                  </a:lnTo>
                  <a:lnTo>
                    <a:pt x="56" y="424"/>
                  </a:lnTo>
                  <a:lnTo>
                    <a:pt x="57" y="424"/>
                  </a:lnTo>
                  <a:lnTo>
                    <a:pt x="57" y="425"/>
                  </a:lnTo>
                  <a:lnTo>
                    <a:pt x="57" y="426"/>
                  </a:lnTo>
                  <a:lnTo>
                    <a:pt x="57" y="427"/>
                  </a:lnTo>
                  <a:lnTo>
                    <a:pt x="59" y="430"/>
                  </a:lnTo>
                  <a:lnTo>
                    <a:pt x="60" y="431"/>
                  </a:lnTo>
                  <a:lnTo>
                    <a:pt x="61" y="431"/>
                  </a:lnTo>
                  <a:lnTo>
                    <a:pt x="61" y="432"/>
                  </a:lnTo>
                  <a:lnTo>
                    <a:pt x="61" y="434"/>
                  </a:lnTo>
                  <a:lnTo>
                    <a:pt x="63" y="436"/>
                  </a:lnTo>
                  <a:lnTo>
                    <a:pt x="65" y="437"/>
                  </a:lnTo>
                  <a:lnTo>
                    <a:pt x="66" y="437"/>
                  </a:lnTo>
                  <a:lnTo>
                    <a:pt x="66" y="438"/>
                  </a:lnTo>
                  <a:lnTo>
                    <a:pt x="68" y="438"/>
                  </a:lnTo>
                  <a:lnTo>
                    <a:pt x="70" y="439"/>
                  </a:lnTo>
                  <a:lnTo>
                    <a:pt x="71" y="439"/>
                  </a:lnTo>
                  <a:lnTo>
                    <a:pt x="71" y="440"/>
                  </a:lnTo>
                  <a:lnTo>
                    <a:pt x="72" y="442"/>
                  </a:lnTo>
                  <a:lnTo>
                    <a:pt x="72" y="443"/>
                  </a:lnTo>
                  <a:lnTo>
                    <a:pt x="73" y="443"/>
                  </a:lnTo>
                  <a:lnTo>
                    <a:pt x="74" y="443"/>
                  </a:lnTo>
                  <a:lnTo>
                    <a:pt x="74" y="444"/>
                  </a:lnTo>
                  <a:lnTo>
                    <a:pt x="77" y="445"/>
                  </a:lnTo>
                  <a:lnTo>
                    <a:pt x="79" y="445"/>
                  </a:lnTo>
                  <a:lnTo>
                    <a:pt x="79" y="446"/>
                  </a:lnTo>
                  <a:lnTo>
                    <a:pt x="80" y="446"/>
                  </a:lnTo>
                  <a:lnTo>
                    <a:pt x="83" y="446"/>
                  </a:lnTo>
                  <a:lnTo>
                    <a:pt x="85" y="445"/>
                  </a:lnTo>
                  <a:lnTo>
                    <a:pt x="86" y="446"/>
                  </a:lnTo>
                  <a:lnTo>
                    <a:pt x="86" y="447"/>
                  </a:lnTo>
                  <a:lnTo>
                    <a:pt x="86" y="449"/>
                  </a:lnTo>
                  <a:lnTo>
                    <a:pt x="85" y="449"/>
                  </a:lnTo>
                  <a:lnTo>
                    <a:pt x="85" y="450"/>
                  </a:lnTo>
                  <a:lnTo>
                    <a:pt x="85" y="451"/>
                  </a:lnTo>
                  <a:lnTo>
                    <a:pt x="83" y="451"/>
                  </a:lnTo>
                  <a:lnTo>
                    <a:pt x="83" y="450"/>
                  </a:lnTo>
                  <a:lnTo>
                    <a:pt x="82" y="451"/>
                  </a:lnTo>
                  <a:lnTo>
                    <a:pt x="81" y="451"/>
                  </a:lnTo>
                  <a:lnTo>
                    <a:pt x="81" y="453"/>
                  </a:lnTo>
                  <a:lnTo>
                    <a:pt x="80" y="453"/>
                  </a:lnTo>
                  <a:lnTo>
                    <a:pt x="80" y="451"/>
                  </a:lnTo>
                  <a:lnTo>
                    <a:pt x="79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6" y="453"/>
                  </a:lnTo>
                  <a:lnTo>
                    <a:pt x="75" y="453"/>
                  </a:lnTo>
                  <a:lnTo>
                    <a:pt x="74" y="453"/>
                  </a:lnTo>
                  <a:lnTo>
                    <a:pt x="74" y="454"/>
                  </a:lnTo>
                  <a:lnTo>
                    <a:pt x="73" y="454"/>
                  </a:lnTo>
                  <a:lnTo>
                    <a:pt x="72" y="454"/>
                  </a:lnTo>
                  <a:lnTo>
                    <a:pt x="71" y="454"/>
                  </a:lnTo>
                  <a:lnTo>
                    <a:pt x="71" y="453"/>
                  </a:lnTo>
                  <a:lnTo>
                    <a:pt x="70" y="451"/>
                  </a:lnTo>
                  <a:lnTo>
                    <a:pt x="68" y="451"/>
                  </a:lnTo>
                  <a:lnTo>
                    <a:pt x="66" y="451"/>
                  </a:lnTo>
                  <a:lnTo>
                    <a:pt x="63" y="451"/>
                  </a:lnTo>
                  <a:lnTo>
                    <a:pt x="61" y="450"/>
                  </a:lnTo>
                  <a:lnTo>
                    <a:pt x="60" y="450"/>
                  </a:lnTo>
                  <a:lnTo>
                    <a:pt x="58" y="450"/>
                  </a:lnTo>
                  <a:lnTo>
                    <a:pt x="57" y="450"/>
                  </a:lnTo>
                  <a:lnTo>
                    <a:pt x="56" y="449"/>
                  </a:lnTo>
                  <a:lnTo>
                    <a:pt x="54" y="449"/>
                  </a:lnTo>
                  <a:lnTo>
                    <a:pt x="54" y="450"/>
                  </a:lnTo>
                  <a:lnTo>
                    <a:pt x="52" y="450"/>
                  </a:lnTo>
                  <a:lnTo>
                    <a:pt x="51" y="450"/>
                  </a:lnTo>
                  <a:lnTo>
                    <a:pt x="50" y="450"/>
                  </a:lnTo>
                  <a:lnTo>
                    <a:pt x="50" y="449"/>
                  </a:lnTo>
                  <a:close/>
                  <a:moveTo>
                    <a:pt x="99" y="447"/>
                  </a:moveTo>
                  <a:lnTo>
                    <a:pt x="100" y="447"/>
                  </a:lnTo>
                  <a:lnTo>
                    <a:pt x="100" y="449"/>
                  </a:lnTo>
                  <a:lnTo>
                    <a:pt x="99" y="449"/>
                  </a:lnTo>
                  <a:lnTo>
                    <a:pt x="97" y="449"/>
                  </a:lnTo>
                  <a:lnTo>
                    <a:pt x="99" y="449"/>
                  </a:lnTo>
                  <a:lnTo>
                    <a:pt x="99" y="447"/>
                  </a:lnTo>
                  <a:lnTo>
                    <a:pt x="97" y="447"/>
                  </a:lnTo>
                  <a:lnTo>
                    <a:pt x="97" y="449"/>
                  </a:lnTo>
                  <a:lnTo>
                    <a:pt x="96" y="449"/>
                  </a:lnTo>
                  <a:lnTo>
                    <a:pt x="95" y="449"/>
                  </a:lnTo>
                  <a:lnTo>
                    <a:pt x="95" y="450"/>
                  </a:lnTo>
                  <a:lnTo>
                    <a:pt x="95" y="449"/>
                  </a:lnTo>
                  <a:lnTo>
                    <a:pt x="94" y="449"/>
                  </a:lnTo>
                  <a:lnTo>
                    <a:pt x="94" y="450"/>
                  </a:lnTo>
                  <a:lnTo>
                    <a:pt x="93" y="450"/>
                  </a:lnTo>
                  <a:lnTo>
                    <a:pt x="93" y="449"/>
                  </a:lnTo>
                  <a:lnTo>
                    <a:pt x="93" y="450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1" y="451"/>
                  </a:lnTo>
                  <a:lnTo>
                    <a:pt x="91" y="450"/>
                  </a:lnTo>
                  <a:lnTo>
                    <a:pt x="91" y="449"/>
                  </a:lnTo>
                  <a:lnTo>
                    <a:pt x="92" y="449"/>
                  </a:lnTo>
                  <a:lnTo>
                    <a:pt x="93" y="449"/>
                  </a:lnTo>
                  <a:lnTo>
                    <a:pt x="92" y="447"/>
                  </a:lnTo>
                  <a:lnTo>
                    <a:pt x="93" y="447"/>
                  </a:lnTo>
                  <a:lnTo>
                    <a:pt x="94" y="447"/>
                  </a:lnTo>
                  <a:lnTo>
                    <a:pt x="94" y="449"/>
                  </a:lnTo>
                  <a:lnTo>
                    <a:pt x="94" y="447"/>
                  </a:lnTo>
                  <a:lnTo>
                    <a:pt x="95" y="447"/>
                  </a:lnTo>
                  <a:lnTo>
                    <a:pt x="96" y="447"/>
                  </a:lnTo>
                  <a:lnTo>
                    <a:pt x="97" y="447"/>
                  </a:lnTo>
                  <a:lnTo>
                    <a:pt x="99" y="447"/>
                  </a:lnTo>
                  <a:close/>
                  <a:moveTo>
                    <a:pt x="120" y="209"/>
                  </a:moveTo>
                  <a:lnTo>
                    <a:pt x="120" y="210"/>
                  </a:lnTo>
                  <a:lnTo>
                    <a:pt x="119" y="210"/>
                  </a:lnTo>
                  <a:lnTo>
                    <a:pt x="118" y="209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9" y="209"/>
                  </a:lnTo>
                  <a:lnTo>
                    <a:pt x="120" y="209"/>
                  </a:lnTo>
                  <a:close/>
                  <a:moveTo>
                    <a:pt x="118" y="208"/>
                  </a:moveTo>
                  <a:lnTo>
                    <a:pt x="119" y="208"/>
                  </a:lnTo>
                  <a:lnTo>
                    <a:pt x="118" y="208"/>
                  </a:lnTo>
                  <a:close/>
                  <a:moveTo>
                    <a:pt x="117" y="226"/>
                  </a:moveTo>
                  <a:lnTo>
                    <a:pt x="118" y="226"/>
                  </a:lnTo>
                  <a:lnTo>
                    <a:pt x="118" y="227"/>
                  </a:lnTo>
                  <a:lnTo>
                    <a:pt x="119" y="227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7" y="228"/>
                  </a:lnTo>
                  <a:lnTo>
                    <a:pt x="117" y="227"/>
                  </a:lnTo>
                  <a:lnTo>
                    <a:pt x="117" y="226"/>
                  </a:lnTo>
                  <a:close/>
                  <a:moveTo>
                    <a:pt x="118" y="222"/>
                  </a:moveTo>
                  <a:lnTo>
                    <a:pt x="118" y="223"/>
                  </a:lnTo>
                  <a:lnTo>
                    <a:pt x="119" y="223"/>
                  </a:lnTo>
                  <a:lnTo>
                    <a:pt x="119" y="225"/>
                  </a:lnTo>
                  <a:lnTo>
                    <a:pt x="119" y="226"/>
                  </a:lnTo>
                  <a:lnTo>
                    <a:pt x="118" y="225"/>
                  </a:lnTo>
                  <a:lnTo>
                    <a:pt x="118" y="223"/>
                  </a:lnTo>
                  <a:lnTo>
                    <a:pt x="118" y="22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8" name="Freeform 9">
              <a:extLst>
                <a:ext uri="{FF2B5EF4-FFF2-40B4-BE49-F238E27FC236}">
                  <a16:creationId xmlns:a16="http://schemas.microsoft.com/office/drawing/2014/main" id="{3F9FE2CC-06EF-FC89-18F6-9E9509A15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563" y="3648075"/>
              <a:ext cx="66675" cy="69850"/>
            </a:xfrm>
            <a:custGeom>
              <a:avLst/>
              <a:gdLst>
                <a:gd name="T0" fmla="*/ 40 w 42"/>
                <a:gd name="T1" fmla="*/ 30 h 44"/>
                <a:gd name="T2" fmla="*/ 40 w 42"/>
                <a:gd name="T3" fmla="*/ 33 h 44"/>
                <a:gd name="T4" fmla="*/ 39 w 42"/>
                <a:gd name="T5" fmla="*/ 36 h 44"/>
                <a:gd name="T6" fmla="*/ 36 w 42"/>
                <a:gd name="T7" fmla="*/ 39 h 44"/>
                <a:gd name="T8" fmla="*/ 34 w 42"/>
                <a:gd name="T9" fmla="*/ 38 h 44"/>
                <a:gd name="T10" fmla="*/ 34 w 42"/>
                <a:gd name="T11" fmla="*/ 35 h 44"/>
                <a:gd name="T12" fmla="*/ 30 w 42"/>
                <a:gd name="T13" fmla="*/ 36 h 44"/>
                <a:gd name="T14" fmla="*/ 28 w 42"/>
                <a:gd name="T15" fmla="*/ 38 h 44"/>
                <a:gd name="T16" fmla="*/ 25 w 42"/>
                <a:gd name="T17" fmla="*/ 38 h 44"/>
                <a:gd name="T18" fmla="*/ 21 w 42"/>
                <a:gd name="T19" fmla="*/ 36 h 44"/>
                <a:gd name="T20" fmla="*/ 20 w 42"/>
                <a:gd name="T21" fmla="*/ 39 h 44"/>
                <a:gd name="T22" fmla="*/ 23 w 42"/>
                <a:gd name="T23" fmla="*/ 41 h 44"/>
                <a:gd name="T24" fmla="*/ 21 w 42"/>
                <a:gd name="T25" fmla="*/ 44 h 44"/>
                <a:gd name="T26" fmla="*/ 18 w 42"/>
                <a:gd name="T27" fmla="*/ 42 h 44"/>
                <a:gd name="T28" fmla="*/ 14 w 42"/>
                <a:gd name="T29" fmla="*/ 41 h 44"/>
                <a:gd name="T30" fmla="*/ 13 w 42"/>
                <a:gd name="T31" fmla="*/ 38 h 44"/>
                <a:gd name="T32" fmla="*/ 11 w 42"/>
                <a:gd name="T33" fmla="*/ 35 h 44"/>
                <a:gd name="T34" fmla="*/ 9 w 42"/>
                <a:gd name="T35" fmla="*/ 33 h 44"/>
                <a:gd name="T36" fmla="*/ 8 w 42"/>
                <a:gd name="T37" fmla="*/ 31 h 44"/>
                <a:gd name="T38" fmla="*/ 8 w 42"/>
                <a:gd name="T39" fmla="*/ 30 h 44"/>
                <a:gd name="T40" fmla="*/ 8 w 42"/>
                <a:gd name="T41" fmla="*/ 28 h 44"/>
                <a:gd name="T42" fmla="*/ 7 w 42"/>
                <a:gd name="T43" fmla="*/ 28 h 44"/>
                <a:gd name="T44" fmla="*/ 5 w 42"/>
                <a:gd name="T45" fmla="*/ 27 h 44"/>
                <a:gd name="T46" fmla="*/ 4 w 42"/>
                <a:gd name="T47" fmla="*/ 24 h 44"/>
                <a:gd name="T48" fmla="*/ 2 w 42"/>
                <a:gd name="T49" fmla="*/ 22 h 44"/>
                <a:gd name="T50" fmla="*/ 0 w 42"/>
                <a:gd name="T51" fmla="*/ 20 h 44"/>
                <a:gd name="T52" fmla="*/ 2 w 42"/>
                <a:gd name="T53" fmla="*/ 18 h 44"/>
                <a:gd name="T54" fmla="*/ 3 w 42"/>
                <a:gd name="T55" fmla="*/ 16 h 44"/>
                <a:gd name="T56" fmla="*/ 3 w 42"/>
                <a:gd name="T57" fmla="*/ 11 h 44"/>
                <a:gd name="T58" fmla="*/ 5 w 42"/>
                <a:gd name="T59" fmla="*/ 10 h 44"/>
                <a:gd name="T60" fmla="*/ 8 w 42"/>
                <a:gd name="T61" fmla="*/ 10 h 44"/>
                <a:gd name="T62" fmla="*/ 9 w 42"/>
                <a:gd name="T63" fmla="*/ 8 h 44"/>
                <a:gd name="T64" fmla="*/ 8 w 42"/>
                <a:gd name="T65" fmla="*/ 6 h 44"/>
                <a:gd name="T66" fmla="*/ 9 w 42"/>
                <a:gd name="T67" fmla="*/ 4 h 44"/>
                <a:gd name="T68" fmla="*/ 11 w 42"/>
                <a:gd name="T69" fmla="*/ 1 h 44"/>
                <a:gd name="T70" fmla="*/ 13 w 42"/>
                <a:gd name="T71" fmla="*/ 1 h 44"/>
                <a:gd name="T72" fmla="*/ 17 w 42"/>
                <a:gd name="T73" fmla="*/ 1 h 44"/>
                <a:gd name="T74" fmla="*/ 19 w 42"/>
                <a:gd name="T75" fmla="*/ 2 h 44"/>
                <a:gd name="T76" fmla="*/ 23 w 42"/>
                <a:gd name="T77" fmla="*/ 2 h 44"/>
                <a:gd name="T78" fmla="*/ 23 w 42"/>
                <a:gd name="T79" fmla="*/ 1 h 44"/>
                <a:gd name="T80" fmla="*/ 26 w 42"/>
                <a:gd name="T81" fmla="*/ 1 h 44"/>
                <a:gd name="T82" fmla="*/ 30 w 42"/>
                <a:gd name="T83" fmla="*/ 1 h 44"/>
                <a:gd name="T84" fmla="*/ 34 w 42"/>
                <a:gd name="T85" fmla="*/ 2 h 44"/>
                <a:gd name="T86" fmla="*/ 30 w 42"/>
                <a:gd name="T87" fmla="*/ 1 h 44"/>
                <a:gd name="T88" fmla="*/ 36 w 42"/>
                <a:gd name="T89" fmla="*/ 1 h 44"/>
                <a:gd name="T90" fmla="*/ 40 w 42"/>
                <a:gd name="T91" fmla="*/ 1 h 44"/>
                <a:gd name="T92" fmla="*/ 42 w 42"/>
                <a:gd name="T93" fmla="*/ 2 h 44"/>
                <a:gd name="T94" fmla="*/ 41 w 42"/>
                <a:gd name="T95" fmla="*/ 5 h 44"/>
                <a:gd name="T96" fmla="*/ 40 w 42"/>
                <a:gd name="T97" fmla="*/ 7 h 44"/>
                <a:gd name="T98" fmla="*/ 39 w 42"/>
                <a:gd name="T99" fmla="*/ 9 h 44"/>
                <a:gd name="T100" fmla="*/ 38 w 42"/>
                <a:gd name="T101" fmla="*/ 12 h 44"/>
                <a:gd name="T102" fmla="*/ 38 w 42"/>
                <a:gd name="T103" fmla="*/ 17 h 44"/>
                <a:gd name="T104" fmla="*/ 38 w 42"/>
                <a:gd name="T105" fmla="*/ 20 h 44"/>
                <a:gd name="T106" fmla="*/ 39 w 42"/>
                <a:gd name="T107" fmla="*/ 22 h 44"/>
                <a:gd name="T108" fmla="*/ 41 w 42"/>
                <a:gd name="T109" fmla="*/ 23 h 44"/>
                <a:gd name="T110" fmla="*/ 42 w 42"/>
                <a:gd name="T111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4">
                  <a:moveTo>
                    <a:pt x="41" y="28"/>
                  </a:moveTo>
                  <a:lnTo>
                    <a:pt x="41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39" y="35"/>
                  </a:lnTo>
                  <a:lnTo>
                    <a:pt x="39" y="36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8"/>
                  </a:lnTo>
                  <a:lnTo>
                    <a:pt x="35" y="38"/>
                  </a:lnTo>
                  <a:lnTo>
                    <a:pt x="34" y="38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32" y="36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1" y="2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9" name="Freeform 10">
              <a:extLst>
                <a:ext uri="{FF2B5EF4-FFF2-40B4-BE49-F238E27FC236}">
                  <a16:creationId xmlns:a16="http://schemas.microsoft.com/office/drawing/2014/main" id="{85A2E29E-05D4-0D70-2344-1576EE7F02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606800"/>
              <a:ext cx="80963" cy="122237"/>
            </a:xfrm>
            <a:custGeom>
              <a:avLst/>
              <a:gdLst>
                <a:gd name="T0" fmla="*/ 47 w 51"/>
                <a:gd name="T1" fmla="*/ 70 h 77"/>
                <a:gd name="T2" fmla="*/ 42 w 51"/>
                <a:gd name="T3" fmla="*/ 68 h 77"/>
                <a:gd name="T4" fmla="*/ 38 w 51"/>
                <a:gd name="T5" fmla="*/ 71 h 77"/>
                <a:gd name="T6" fmla="*/ 32 w 51"/>
                <a:gd name="T7" fmla="*/ 73 h 77"/>
                <a:gd name="T8" fmla="*/ 31 w 51"/>
                <a:gd name="T9" fmla="*/ 73 h 77"/>
                <a:gd name="T10" fmla="*/ 30 w 51"/>
                <a:gd name="T11" fmla="*/ 76 h 77"/>
                <a:gd name="T12" fmla="*/ 26 w 51"/>
                <a:gd name="T13" fmla="*/ 77 h 77"/>
                <a:gd name="T14" fmla="*/ 23 w 51"/>
                <a:gd name="T15" fmla="*/ 73 h 77"/>
                <a:gd name="T16" fmla="*/ 17 w 51"/>
                <a:gd name="T17" fmla="*/ 71 h 77"/>
                <a:gd name="T18" fmla="*/ 17 w 51"/>
                <a:gd name="T19" fmla="*/ 67 h 77"/>
                <a:gd name="T20" fmla="*/ 15 w 51"/>
                <a:gd name="T21" fmla="*/ 64 h 77"/>
                <a:gd name="T22" fmla="*/ 15 w 51"/>
                <a:gd name="T23" fmla="*/ 58 h 77"/>
                <a:gd name="T24" fmla="*/ 16 w 51"/>
                <a:gd name="T25" fmla="*/ 53 h 77"/>
                <a:gd name="T26" fmla="*/ 18 w 51"/>
                <a:gd name="T27" fmla="*/ 49 h 77"/>
                <a:gd name="T28" fmla="*/ 17 w 51"/>
                <a:gd name="T29" fmla="*/ 45 h 77"/>
                <a:gd name="T30" fmla="*/ 14 w 51"/>
                <a:gd name="T31" fmla="*/ 43 h 77"/>
                <a:gd name="T32" fmla="*/ 14 w 51"/>
                <a:gd name="T33" fmla="*/ 42 h 77"/>
                <a:gd name="T34" fmla="*/ 14 w 51"/>
                <a:gd name="T35" fmla="*/ 35 h 77"/>
                <a:gd name="T36" fmla="*/ 11 w 51"/>
                <a:gd name="T37" fmla="*/ 35 h 77"/>
                <a:gd name="T38" fmla="*/ 7 w 51"/>
                <a:gd name="T39" fmla="*/ 35 h 77"/>
                <a:gd name="T40" fmla="*/ 3 w 51"/>
                <a:gd name="T41" fmla="*/ 31 h 77"/>
                <a:gd name="T42" fmla="*/ 1 w 51"/>
                <a:gd name="T43" fmla="*/ 26 h 77"/>
                <a:gd name="T44" fmla="*/ 2 w 51"/>
                <a:gd name="T45" fmla="*/ 23 h 77"/>
                <a:gd name="T46" fmla="*/ 3 w 51"/>
                <a:gd name="T47" fmla="*/ 19 h 77"/>
                <a:gd name="T48" fmla="*/ 7 w 51"/>
                <a:gd name="T49" fmla="*/ 19 h 77"/>
                <a:gd name="T50" fmla="*/ 12 w 51"/>
                <a:gd name="T51" fmla="*/ 15 h 77"/>
                <a:gd name="T52" fmla="*/ 8 w 51"/>
                <a:gd name="T53" fmla="*/ 13 h 77"/>
                <a:gd name="T54" fmla="*/ 8 w 51"/>
                <a:gd name="T55" fmla="*/ 10 h 77"/>
                <a:gd name="T56" fmla="*/ 12 w 51"/>
                <a:gd name="T57" fmla="*/ 7 h 77"/>
                <a:gd name="T58" fmla="*/ 14 w 51"/>
                <a:gd name="T59" fmla="*/ 3 h 77"/>
                <a:gd name="T60" fmla="*/ 14 w 51"/>
                <a:gd name="T61" fmla="*/ 0 h 77"/>
                <a:gd name="T62" fmla="*/ 18 w 51"/>
                <a:gd name="T63" fmla="*/ 2 h 77"/>
                <a:gd name="T64" fmla="*/ 18 w 51"/>
                <a:gd name="T65" fmla="*/ 3 h 77"/>
                <a:gd name="T66" fmla="*/ 17 w 51"/>
                <a:gd name="T67" fmla="*/ 2 h 77"/>
                <a:gd name="T68" fmla="*/ 24 w 51"/>
                <a:gd name="T69" fmla="*/ 5 h 77"/>
                <a:gd name="T70" fmla="*/ 27 w 51"/>
                <a:gd name="T71" fmla="*/ 11 h 77"/>
                <a:gd name="T72" fmla="*/ 29 w 51"/>
                <a:gd name="T73" fmla="*/ 12 h 77"/>
                <a:gd name="T74" fmla="*/ 30 w 51"/>
                <a:gd name="T75" fmla="*/ 16 h 77"/>
                <a:gd name="T76" fmla="*/ 28 w 51"/>
                <a:gd name="T77" fmla="*/ 21 h 77"/>
                <a:gd name="T78" fmla="*/ 30 w 51"/>
                <a:gd name="T79" fmla="*/ 17 h 77"/>
                <a:gd name="T80" fmla="*/ 37 w 51"/>
                <a:gd name="T81" fmla="*/ 19 h 77"/>
                <a:gd name="T82" fmla="*/ 39 w 51"/>
                <a:gd name="T83" fmla="*/ 22 h 77"/>
                <a:gd name="T84" fmla="*/ 43 w 51"/>
                <a:gd name="T85" fmla="*/ 25 h 77"/>
                <a:gd name="T86" fmla="*/ 43 w 51"/>
                <a:gd name="T87" fmla="*/ 28 h 77"/>
                <a:gd name="T88" fmla="*/ 42 w 51"/>
                <a:gd name="T89" fmla="*/ 34 h 77"/>
                <a:gd name="T90" fmla="*/ 41 w 51"/>
                <a:gd name="T91" fmla="*/ 36 h 77"/>
                <a:gd name="T92" fmla="*/ 37 w 51"/>
                <a:gd name="T93" fmla="*/ 37 h 77"/>
                <a:gd name="T94" fmla="*/ 36 w 51"/>
                <a:gd name="T95" fmla="*/ 43 h 77"/>
                <a:gd name="T96" fmla="*/ 34 w 51"/>
                <a:gd name="T97" fmla="*/ 47 h 77"/>
                <a:gd name="T98" fmla="*/ 38 w 51"/>
                <a:gd name="T99" fmla="*/ 50 h 77"/>
                <a:gd name="T100" fmla="*/ 40 w 51"/>
                <a:gd name="T101" fmla="*/ 54 h 77"/>
                <a:gd name="T102" fmla="*/ 42 w 51"/>
                <a:gd name="T103" fmla="*/ 53 h 77"/>
                <a:gd name="T104" fmla="*/ 42 w 51"/>
                <a:gd name="T105" fmla="*/ 57 h 77"/>
                <a:gd name="T106" fmla="*/ 45 w 51"/>
                <a:gd name="T107" fmla="*/ 60 h 77"/>
                <a:gd name="T108" fmla="*/ 47 w 51"/>
                <a:gd name="T109" fmla="*/ 65 h 77"/>
                <a:gd name="T110" fmla="*/ 31 w 51"/>
                <a:gd name="T111" fmla="*/ 1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" h="77">
                  <a:moveTo>
                    <a:pt x="51" y="68"/>
                  </a:moveTo>
                  <a:lnTo>
                    <a:pt x="49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7" y="70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3" y="68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40" y="71"/>
                  </a:lnTo>
                  <a:lnTo>
                    <a:pt x="39" y="71"/>
                  </a:lnTo>
                  <a:lnTo>
                    <a:pt x="38" y="71"/>
                  </a:lnTo>
                  <a:lnTo>
                    <a:pt x="37" y="72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1" y="72"/>
                  </a:lnTo>
                  <a:lnTo>
                    <a:pt x="31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8" y="76"/>
                  </a:lnTo>
                  <a:lnTo>
                    <a:pt x="27" y="76"/>
                  </a:lnTo>
                  <a:lnTo>
                    <a:pt x="27" y="77"/>
                  </a:lnTo>
                  <a:lnTo>
                    <a:pt x="26" y="77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4" y="74"/>
                  </a:lnTo>
                  <a:lnTo>
                    <a:pt x="23" y="74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8" y="71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7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38" y="51"/>
                  </a:lnTo>
                  <a:lnTo>
                    <a:pt x="39" y="51"/>
                  </a:lnTo>
                  <a:lnTo>
                    <a:pt x="39" y="53"/>
                  </a:lnTo>
                  <a:lnTo>
                    <a:pt x="39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1" y="53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2" y="54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3" y="57"/>
                  </a:lnTo>
                  <a:lnTo>
                    <a:pt x="42" y="57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6" y="62"/>
                  </a:lnTo>
                  <a:lnTo>
                    <a:pt x="46" y="64"/>
                  </a:lnTo>
                  <a:lnTo>
                    <a:pt x="47" y="64"/>
                  </a:lnTo>
                  <a:lnTo>
                    <a:pt x="47" y="65"/>
                  </a:lnTo>
                  <a:lnTo>
                    <a:pt x="47" y="66"/>
                  </a:lnTo>
                  <a:lnTo>
                    <a:pt x="48" y="67"/>
                  </a:lnTo>
                  <a:lnTo>
                    <a:pt x="49" y="67"/>
                  </a:lnTo>
                  <a:lnTo>
                    <a:pt x="51" y="68"/>
                  </a:lnTo>
                  <a:close/>
                  <a:moveTo>
                    <a:pt x="31" y="16"/>
                  </a:moveTo>
                  <a:lnTo>
                    <a:pt x="30" y="16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1" y="1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0" name="Freeform 11">
              <a:extLst>
                <a:ext uri="{FF2B5EF4-FFF2-40B4-BE49-F238E27FC236}">
                  <a16:creationId xmlns:a16="http://schemas.microsoft.com/office/drawing/2014/main" id="{C8D47798-CB44-9765-D2EB-557EEB16F0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7313" y="3560763"/>
              <a:ext cx="74613" cy="96837"/>
            </a:xfrm>
            <a:custGeom>
              <a:avLst/>
              <a:gdLst>
                <a:gd name="T0" fmla="*/ 35 w 47"/>
                <a:gd name="T1" fmla="*/ 4 h 61"/>
                <a:gd name="T2" fmla="*/ 37 w 47"/>
                <a:gd name="T3" fmla="*/ 6 h 61"/>
                <a:gd name="T4" fmla="*/ 37 w 47"/>
                <a:gd name="T5" fmla="*/ 5 h 61"/>
                <a:gd name="T6" fmla="*/ 39 w 47"/>
                <a:gd name="T7" fmla="*/ 10 h 61"/>
                <a:gd name="T8" fmla="*/ 43 w 47"/>
                <a:gd name="T9" fmla="*/ 14 h 61"/>
                <a:gd name="T10" fmla="*/ 44 w 47"/>
                <a:gd name="T11" fmla="*/ 16 h 61"/>
                <a:gd name="T12" fmla="*/ 46 w 47"/>
                <a:gd name="T13" fmla="*/ 17 h 61"/>
                <a:gd name="T14" fmla="*/ 46 w 47"/>
                <a:gd name="T15" fmla="*/ 19 h 61"/>
                <a:gd name="T16" fmla="*/ 44 w 47"/>
                <a:gd name="T17" fmla="*/ 18 h 61"/>
                <a:gd name="T18" fmla="*/ 43 w 47"/>
                <a:gd name="T19" fmla="*/ 20 h 61"/>
                <a:gd name="T20" fmla="*/ 44 w 47"/>
                <a:gd name="T21" fmla="*/ 23 h 61"/>
                <a:gd name="T22" fmla="*/ 45 w 47"/>
                <a:gd name="T23" fmla="*/ 26 h 61"/>
                <a:gd name="T24" fmla="*/ 44 w 47"/>
                <a:gd name="T25" fmla="*/ 28 h 61"/>
                <a:gd name="T26" fmla="*/ 43 w 47"/>
                <a:gd name="T27" fmla="*/ 30 h 61"/>
                <a:gd name="T28" fmla="*/ 43 w 47"/>
                <a:gd name="T29" fmla="*/ 31 h 61"/>
                <a:gd name="T30" fmla="*/ 43 w 47"/>
                <a:gd name="T31" fmla="*/ 32 h 61"/>
                <a:gd name="T32" fmla="*/ 44 w 47"/>
                <a:gd name="T33" fmla="*/ 33 h 61"/>
                <a:gd name="T34" fmla="*/ 41 w 47"/>
                <a:gd name="T35" fmla="*/ 30 h 61"/>
                <a:gd name="T36" fmla="*/ 40 w 47"/>
                <a:gd name="T37" fmla="*/ 28 h 61"/>
                <a:gd name="T38" fmla="*/ 40 w 47"/>
                <a:gd name="T39" fmla="*/ 28 h 61"/>
                <a:gd name="T40" fmla="*/ 38 w 47"/>
                <a:gd name="T41" fmla="*/ 27 h 61"/>
                <a:gd name="T42" fmla="*/ 39 w 47"/>
                <a:gd name="T43" fmla="*/ 29 h 61"/>
                <a:gd name="T44" fmla="*/ 39 w 47"/>
                <a:gd name="T45" fmla="*/ 30 h 61"/>
                <a:gd name="T46" fmla="*/ 38 w 47"/>
                <a:gd name="T47" fmla="*/ 30 h 61"/>
                <a:gd name="T48" fmla="*/ 34 w 47"/>
                <a:gd name="T49" fmla="*/ 28 h 61"/>
                <a:gd name="T50" fmla="*/ 37 w 47"/>
                <a:gd name="T51" fmla="*/ 27 h 61"/>
                <a:gd name="T52" fmla="*/ 37 w 47"/>
                <a:gd name="T53" fmla="*/ 26 h 61"/>
                <a:gd name="T54" fmla="*/ 35 w 47"/>
                <a:gd name="T55" fmla="*/ 26 h 61"/>
                <a:gd name="T56" fmla="*/ 35 w 47"/>
                <a:gd name="T57" fmla="*/ 23 h 61"/>
                <a:gd name="T58" fmla="*/ 34 w 47"/>
                <a:gd name="T59" fmla="*/ 23 h 61"/>
                <a:gd name="T60" fmla="*/ 32 w 47"/>
                <a:gd name="T61" fmla="*/ 20 h 61"/>
                <a:gd name="T62" fmla="*/ 30 w 47"/>
                <a:gd name="T63" fmla="*/ 19 h 61"/>
                <a:gd name="T64" fmla="*/ 26 w 47"/>
                <a:gd name="T65" fmla="*/ 18 h 61"/>
                <a:gd name="T66" fmla="*/ 24 w 47"/>
                <a:gd name="T67" fmla="*/ 16 h 61"/>
                <a:gd name="T68" fmla="*/ 23 w 47"/>
                <a:gd name="T69" fmla="*/ 14 h 61"/>
                <a:gd name="T70" fmla="*/ 21 w 47"/>
                <a:gd name="T71" fmla="*/ 13 h 61"/>
                <a:gd name="T72" fmla="*/ 19 w 47"/>
                <a:gd name="T73" fmla="*/ 13 h 61"/>
                <a:gd name="T74" fmla="*/ 21 w 47"/>
                <a:gd name="T75" fmla="*/ 14 h 61"/>
                <a:gd name="T76" fmla="*/ 22 w 47"/>
                <a:gd name="T77" fmla="*/ 16 h 61"/>
                <a:gd name="T78" fmla="*/ 22 w 47"/>
                <a:gd name="T79" fmla="*/ 17 h 61"/>
                <a:gd name="T80" fmla="*/ 21 w 47"/>
                <a:gd name="T81" fmla="*/ 17 h 61"/>
                <a:gd name="T82" fmla="*/ 19 w 47"/>
                <a:gd name="T83" fmla="*/ 17 h 61"/>
                <a:gd name="T84" fmla="*/ 17 w 47"/>
                <a:gd name="T85" fmla="*/ 15 h 61"/>
                <a:gd name="T86" fmla="*/ 13 w 47"/>
                <a:gd name="T87" fmla="*/ 13 h 61"/>
                <a:gd name="T88" fmla="*/ 13 w 47"/>
                <a:gd name="T89" fmla="*/ 9 h 61"/>
                <a:gd name="T90" fmla="*/ 15 w 47"/>
                <a:gd name="T91" fmla="*/ 9 h 61"/>
                <a:gd name="T92" fmla="*/ 16 w 47"/>
                <a:gd name="T93" fmla="*/ 8 h 61"/>
                <a:gd name="T94" fmla="*/ 15 w 47"/>
                <a:gd name="T95" fmla="*/ 6 h 61"/>
                <a:gd name="T96" fmla="*/ 16 w 47"/>
                <a:gd name="T97" fmla="*/ 6 h 61"/>
                <a:gd name="T98" fmla="*/ 13 w 47"/>
                <a:gd name="T99" fmla="*/ 5 h 61"/>
                <a:gd name="T100" fmla="*/ 13 w 47"/>
                <a:gd name="T101" fmla="*/ 4 h 61"/>
                <a:gd name="T102" fmla="*/ 15 w 47"/>
                <a:gd name="T103" fmla="*/ 4 h 61"/>
                <a:gd name="T104" fmla="*/ 15 w 47"/>
                <a:gd name="T105" fmla="*/ 3 h 61"/>
                <a:gd name="T106" fmla="*/ 17 w 47"/>
                <a:gd name="T107" fmla="*/ 2 h 61"/>
                <a:gd name="T108" fmla="*/ 21 w 47"/>
                <a:gd name="T109" fmla="*/ 3 h 61"/>
                <a:gd name="T110" fmla="*/ 24 w 47"/>
                <a:gd name="T111" fmla="*/ 3 h 61"/>
                <a:gd name="T112" fmla="*/ 28 w 47"/>
                <a:gd name="T113" fmla="*/ 4 h 61"/>
                <a:gd name="T114" fmla="*/ 29 w 47"/>
                <a:gd name="T115" fmla="*/ 4 h 61"/>
                <a:gd name="T116" fmla="*/ 31 w 47"/>
                <a:gd name="T117" fmla="*/ 5 h 61"/>
                <a:gd name="T118" fmla="*/ 34 w 47"/>
                <a:gd name="T119" fmla="*/ 5 h 61"/>
                <a:gd name="T120" fmla="*/ 20 w 47"/>
                <a:gd name="T121" fmla="*/ 13 h 61"/>
                <a:gd name="T122" fmla="*/ 0 w 47"/>
                <a:gd name="T12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61">
                  <a:moveTo>
                    <a:pt x="35" y="4"/>
                  </a:moveTo>
                  <a:lnTo>
                    <a:pt x="37" y="5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9"/>
                  </a:lnTo>
                  <a:lnTo>
                    <a:pt x="39" y="10"/>
                  </a:lnTo>
                  <a:lnTo>
                    <a:pt x="40" y="13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3" y="32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0" y="29"/>
                  </a:lnTo>
                  <a:lnTo>
                    <a:pt x="40" y="28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9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39" y="31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5" y="29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3" y="20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4"/>
                  </a:lnTo>
                  <a:close/>
                  <a:moveTo>
                    <a:pt x="20" y="13"/>
                  </a:moveTo>
                  <a:lnTo>
                    <a:pt x="21" y="13"/>
                  </a:lnTo>
                  <a:lnTo>
                    <a:pt x="20" y="13"/>
                  </a:lnTo>
                  <a:close/>
                  <a:moveTo>
                    <a:pt x="0" y="61"/>
                  </a:moveTo>
                  <a:lnTo>
                    <a:pt x="0" y="60"/>
                  </a:lnTo>
                  <a:lnTo>
                    <a:pt x="0" y="6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1" name="Freeform 12">
              <a:extLst>
                <a:ext uri="{FF2B5EF4-FFF2-40B4-BE49-F238E27FC236}">
                  <a16:creationId xmlns:a16="http://schemas.microsoft.com/office/drawing/2014/main" id="{4FBDDBDC-1DF6-1E24-BD2B-D5E5156BC5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788" y="3497263"/>
              <a:ext cx="77788" cy="73025"/>
            </a:xfrm>
            <a:custGeom>
              <a:avLst/>
              <a:gdLst>
                <a:gd name="T0" fmla="*/ 18 w 49"/>
                <a:gd name="T1" fmla="*/ 39 h 46"/>
                <a:gd name="T2" fmla="*/ 15 w 49"/>
                <a:gd name="T3" fmla="*/ 37 h 46"/>
                <a:gd name="T4" fmla="*/ 12 w 49"/>
                <a:gd name="T5" fmla="*/ 35 h 46"/>
                <a:gd name="T6" fmla="*/ 10 w 49"/>
                <a:gd name="T7" fmla="*/ 33 h 46"/>
                <a:gd name="T8" fmla="*/ 6 w 49"/>
                <a:gd name="T9" fmla="*/ 28 h 46"/>
                <a:gd name="T10" fmla="*/ 5 w 49"/>
                <a:gd name="T11" fmla="*/ 26 h 46"/>
                <a:gd name="T12" fmla="*/ 2 w 49"/>
                <a:gd name="T13" fmla="*/ 25 h 46"/>
                <a:gd name="T14" fmla="*/ 1 w 49"/>
                <a:gd name="T15" fmla="*/ 24 h 46"/>
                <a:gd name="T16" fmla="*/ 2 w 49"/>
                <a:gd name="T17" fmla="*/ 22 h 46"/>
                <a:gd name="T18" fmla="*/ 6 w 49"/>
                <a:gd name="T19" fmla="*/ 22 h 46"/>
                <a:gd name="T20" fmla="*/ 9 w 49"/>
                <a:gd name="T21" fmla="*/ 22 h 46"/>
                <a:gd name="T22" fmla="*/ 11 w 49"/>
                <a:gd name="T23" fmla="*/ 20 h 46"/>
                <a:gd name="T24" fmla="*/ 10 w 49"/>
                <a:gd name="T25" fmla="*/ 15 h 46"/>
                <a:gd name="T26" fmla="*/ 12 w 49"/>
                <a:gd name="T27" fmla="*/ 13 h 46"/>
                <a:gd name="T28" fmla="*/ 14 w 49"/>
                <a:gd name="T29" fmla="*/ 13 h 46"/>
                <a:gd name="T30" fmla="*/ 18 w 49"/>
                <a:gd name="T31" fmla="*/ 11 h 46"/>
                <a:gd name="T32" fmla="*/ 19 w 49"/>
                <a:gd name="T33" fmla="*/ 13 h 46"/>
                <a:gd name="T34" fmla="*/ 23 w 49"/>
                <a:gd name="T35" fmla="*/ 11 h 46"/>
                <a:gd name="T36" fmla="*/ 25 w 49"/>
                <a:gd name="T37" fmla="*/ 9 h 46"/>
                <a:gd name="T38" fmla="*/ 26 w 49"/>
                <a:gd name="T39" fmla="*/ 5 h 46"/>
                <a:gd name="T40" fmla="*/ 28 w 49"/>
                <a:gd name="T41" fmla="*/ 3 h 46"/>
                <a:gd name="T42" fmla="*/ 30 w 49"/>
                <a:gd name="T43" fmla="*/ 3 h 46"/>
                <a:gd name="T44" fmla="*/ 34 w 49"/>
                <a:gd name="T45" fmla="*/ 5 h 46"/>
                <a:gd name="T46" fmla="*/ 36 w 49"/>
                <a:gd name="T47" fmla="*/ 4 h 46"/>
                <a:gd name="T48" fmla="*/ 39 w 49"/>
                <a:gd name="T49" fmla="*/ 3 h 46"/>
                <a:gd name="T50" fmla="*/ 43 w 49"/>
                <a:gd name="T51" fmla="*/ 1 h 46"/>
                <a:gd name="T52" fmla="*/ 44 w 49"/>
                <a:gd name="T53" fmla="*/ 0 h 46"/>
                <a:gd name="T54" fmla="*/ 46 w 49"/>
                <a:gd name="T55" fmla="*/ 0 h 46"/>
                <a:gd name="T56" fmla="*/ 47 w 49"/>
                <a:gd name="T57" fmla="*/ 1 h 46"/>
                <a:gd name="T58" fmla="*/ 45 w 49"/>
                <a:gd name="T59" fmla="*/ 3 h 46"/>
                <a:gd name="T60" fmla="*/ 45 w 49"/>
                <a:gd name="T61" fmla="*/ 4 h 46"/>
                <a:gd name="T62" fmla="*/ 46 w 49"/>
                <a:gd name="T63" fmla="*/ 5 h 46"/>
                <a:gd name="T64" fmla="*/ 45 w 49"/>
                <a:gd name="T65" fmla="*/ 10 h 46"/>
                <a:gd name="T66" fmla="*/ 44 w 49"/>
                <a:gd name="T67" fmla="*/ 13 h 46"/>
                <a:gd name="T68" fmla="*/ 43 w 49"/>
                <a:gd name="T69" fmla="*/ 19 h 46"/>
                <a:gd name="T70" fmla="*/ 43 w 49"/>
                <a:gd name="T71" fmla="*/ 26 h 46"/>
                <a:gd name="T72" fmla="*/ 43 w 49"/>
                <a:gd name="T73" fmla="*/ 28 h 46"/>
                <a:gd name="T74" fmla="*/ 41 w 49"/>
                <a:gd name="T75" fmla="*/ 27 h 46"/>
                <a:gd name="T76" fmla="*/ 43 w 49"/>
                <a:gd name="T77" fmla="*/ 24 h 46"/>
                <a:gd name="T78" fmla="*/ 43 w 49"/>
                <a:gd name="T79" fmla="*/ 26 h 46"/>
                <a:gd name="T80" fmla="*/ 41 w 49"/>
                <a:gd name="T81" fmla="*/ 27 h 46"/>
                <a:gd name="T82" fmla="*/ 43 w 49"/>
                <a:gd name="T83" fmla="*/ 28 h 46"/>
                <a:gd name="T84" fmla="*/ 41 w 49"/>
                <a:gd name="T85" fmla="*/ 31 h 46"/>
                <a:gd name="T86" fmla="*/ 40 w 49"/>
                <a:gd name="T87" fmla="*/ 33 h 46"/>
                <a:gd name="T88" fmla="*/ 41 w 49"/>
                <a:gd name="T89" fmla="*/ 36 h 46"/>
                <a:gd name="T90" fmla="*/ 39 w 49"/>
                <a:gd name="T91" fmla="*/ 39 h 46"/>
                <a:gd name="T92" fmla="*/ 41 w 49"/>
                <a:gd name="T93" fmla="*/ 44 h 46"/>
                <a:gd name="T94" fmla="*/ 38 w 49"/>
                <a:gd name="T95" fmla="*/ 45 h 46"/>
                <a:gd name="T96" fmla="*/ 35 w 49"/>
                <a:gd name="T97" fmla="*/ 44 h 46"/>
                <a:gd name="T98" fmla="*/ 34 w 49"/>
                <a:gd name="T99" fmla="*/ 43 h 46"/>
                <a:gd name="T100" fmla="*/ 28 w 49"/>
                <a:gd name="T101" fmla="*/ 44 h 46"/>
                <a:gd name="T102" fmla="*/ 23 w 49"/>
                <a:gd name="T103" fmla="*/ 42 h 46"/>
                <a:gd name="T104" fmla="*/ 41 w 49"/>
                <a:gd name="T105" fmla="*/ 34 h 46"/>
                <a:gd name="T106" fmla="*/ 49 w 49"/>
                <a:gd name="T107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46">
                  <a:moveTo>
                    <a:pt x="21" y="43"/>
                  </a:moveTo>
                  <a:lnTo>
                    <a:pt x="21" y="42"/>
                  </a:lnTo>
                  <a:lnTo>
                    <a:pt x="19" y="42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5" y="10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4" y="23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3" y="28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3" y="26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40" y="38"/>
                  </a:lnTo>
                  <a:lnTo>
                    <a:pt x="39" y="39"/>
                  </a:lnTo>
                  <a:lnTo>
                    <a:pt x="39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39" y="46"/>
                  </a:lnTo>
                  <a:lnTo>
                    <a:pt x="38" y="45"/>
                  </a:lnTo>
                  <a:lnTo>
                    <a:pt x="37" y="45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1" y="43"/>
                  </a:lnTo>
                  <a:close/>
                  <a:moveTo>
                    <a:pt x="41" y="34"/>
                  </a:moveTo>
                  <a:lnTo>
                    <a:pt x="41" y="33"/>
                  </a:lnTo>
                  <a:lnTo>
                    <a:pt x="41" y="34"/>
                  </a:lnTo>
                  <a:close/>
                  <a:moveTo>
                    <a:pt x="47" y="31"/>
                  </a:moveTo>
                  <a:lnTo>
                    <a:pt x="49" y="31"/>
                  </a:lnTo>
                  <a:lnTo>
                    <a:pt x="47" y="3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2" name="Freeform 13">
              <a:extLst>
                <a:ext uri="{FF2B5EF4-FFF2-40B4-BE49-F238E27FC236}">
                  <a16:creationId xmlns:a16="http://schemas.microsoft.com/office/drawing/2014/main" id="{6936008F-DB1C-0B13-6FEC-7D5B14EDA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44487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3" name="Freeform 14">
              <a:extLst>
                <a:ext uri="{FF2B5EF4-FFF2-40B4-BE49-F238E27FC236}">
                  <a16:creationId xmlns:a16="http://schemas.microsoft.com/office/drawing/2014/main" id="{BAC05C33-6289-902B-CBE3-9DB365F19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444875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4" name="Freeform 15">
              <a:extLst>
                <a:ext uri="{FF2B5EF4-FFF2-40B4-BE49-F238E27FC236}">
                  <a16:creationId xmlns:a16="http://schemas.microsoft.com/office/drawing/2014/main" id="{72188B48-7F55-E4BB-1595-B31374202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3213" y="3660775"/>
              <a:ext cx="733425" cy="674687"/>
            </a:xfrm>
            <a:custGeom>
              <a:avLst/>
              <a:gdLst>
                <a:gd name="T0" fmla="*/ 192 w 462"/>
                <a:gd name="T1" fmla="*/ 357 h 425"/>
                <a:gd name="T2" fmla="*/ 207 w 462"/>
                <a:gd name="T3" fmla="*/ 330 h 425"/>
                <a:gd name="T4" fmla="*/ 191 w 462"/>
                <a:gd name="T5" fmla="*/ 310 h 425"/>
                <a:gd name="T6" fmla="*/ 166 w 462"/>
                <a:gd name="T7" fmla="*/ 287 h 425"/>
                <a:gd name="T8" fmla="*/ 168 w 462"/>
                <a:gd name="T9" fmla="*/ 255 h 425"/>
                <a:gd name="T10" fmla="*/ 143 w 462"/>
                <a:gd name="T11" fmla="*/ 225 h 425"/>
                <a:gd name="T12" fmla="*/ 126 w 462"/>
                <a:gd name="T13" fmla="*/ 196 h 425"/>
                <a:gd name="T14" fmla="*/ 92 w 462"/>
                <a:gd name="T15" fmla="*/ 177 h 425"/>
                <a:gd name="T16" fmla="*/ 76 w 462"/>
                <a:gd name="T17" fmla="*/ 158 h 425"/>
                <a:gd name="T18" fmla="*/ 36 w 462"/>
                <a:gd name="T19" fmla="*/ 170 h 425"/>
                <a:gd name="T20" fmla="*/ 16 w 462"/>
                <a:gd name="T21" fmla="*/ 153 h 425"/>
                <a:gd name="T22" fmla="*/ 8 w 462"/>
                <a:gd name="T23" fmla="*/ 119 h 425"/>
                <a:gd name="T24" fmla="*/ 30 w 462"/>
                <a:gd name="T25" fmla="*/ 100 h 425"/>
                <a:gd name="T26" fmla="*/ 47 w 462"/>
                <a:gd name="T27" fmla="*/ 65 h 425"/>
                <a:gd name="T28" fmla="*/ 42 w 462"/>
                <a:gd name="T29" fmla="*/ 39 h 425"/>
                <a:gd name="T30" fmla="*/ 79 w 462"/>
                <a:gd name="T31" fmla="*/ 47 h 425"/>
                <a:gd name="T32" fmla="*/ 109 w 462"/>
                <a:gd name="T33" fmla="*/ 30 h 425"/>
                <a:gd name="T34" fmla="*/ 113 w 462"/>
                <a:gd name="T35" fmla="*/ 17 h 425"/>
                <a:gd name="T36" fmla="*/ 144 w 462"/>
                <a:gd name="T37" fmla="*/ 2 h 425"/>
                <a:gd name="T38" fmla="*/ 148 w 462"/>
                <a:gd name="T39" fmla="*/ 37 h 425"/>
                <a:gd name="T40" fmla="*/ 183 w 462"/>
                <a:gd name="T41" fmla="*/ 36 h 425"/>
                <a:gd name="T42" fmla="*/ 213 w 462"/>
                <a:gd name="T43" fmla="*/ 31 h 425"/>
                <a:gd name="T44" fmla="*/ 234 w 462"/>
                <a:gd name="T45" fmla="*/ 10 h 425"/>
                <a:gd name="T46" fmla="*/ 249 w 462"/>
                <a:gd name="T47" fmla="*/ 40 h 425"/>
                <a:gd name="T48" fmla="*/ 228 w 462"/>
                <a:gd name="T49" fmla="*/ 69 h 425"/>
                <a:gd name="T50" fmla="*/ 239 w 462"/>
                <a:gd name="T51" fmla="*/ 73 h 425"/>
                <a:gd name="T52" fmla="*/ 257 w 462"/>
                <a:gd name="T53" fmla="*/ 74 h 425"/>
                <a:gd name="T54" fmla="*/ 269 w 462"/>
                <a:gd name="T55" fmla="*/ 62 h 425"/>
                <a:gd name="T56" fmla="*/ 279 w 462"/>
                <a:gd name="T57" fmla="*/ 63 h 425"/>
                <a:gd name="T58" fmla="*/ 288 w 462"/>
                <a:gd name="T59" fmla="*/ 68 h 425"/>
                <a:gd name="T60" fmla="*/ 296 w 462"/>
                <a:gd name="T61" fmla="*/ 69 h 425"/>
                <a:gd name="T62" fmla="*/ 304 w 462"/>
                <a:gd name="T63" fmla="*/ 76 h 425"/>
                <a:gd name="T64" fmla="*/ 306 w 462"/>
                <a:gd name="T65" fmla="*/ 80 h 425"/>
                <a:gd name="T66" fmla="*/ 315 w 462"/>
                <a:gd name="T67" fmla="*/ 80 h 425"/>
                <a:gd name="T68" fmla="*/ 348 w 462"/>
                <a:gd name="T69" fmla="*/ 84 h 425"/>
                <a:gd name="T70" fmla="*/ 384 w 462"/>
                <a:gd name="T71" fmla="*/ 105 h 425"/>
                <a:gd name="T72" fmla="*/ 405 w 462"/>
                <a:gd name="T73" fmla="*/ 128 h 425"/>
                <a:gd name="T74" fmla="*/ 392 w 462"/>
                <a:gd name="T75" fmla="*/ 159 h 425"/>
                <a:gd name="T76" fmla="*/ 372 w 462"/>
                <a:gd name="T77" fmla="*/ 185 h 425"/>
                <a:gd name="T78" fmla="*/ 361 w 462"/>
                <a:gd name="T79" fmla="*/ 197 h 425"/>
                <a:gd name="T80" fmla="*/ 363 w 462"/>
                <a:gd name="T81" fmla="*/ 223 h 425"/>
                <a:gd name="T82" fmla="*/ 349 w 462"/>
                <a:gd name="T83" fmla="*/ 271 h 425"/>
                <a:gd name="T84" fmla="*/ 319 w 462"/>
                <a:gd name="T85" fmla="*/ 299 h 425"/>
                <a:gd name="T86" fmla="*/ 304 w 462"/>
                <a:gd name="T87" fmla="*/ 302 h 425"/>
                <a:gd name="T88" fmla="*/ 281 w 462"/>
                <a:gd name="T89" fmla="*/ 312 h 425"/>
                <a:gd name="T90" fmla="*/ 262 w 462"/>
                <a:gd name="T91" fmla="*/ 328 h 425"/>
                <a:gd name="T92" fmla="*/ 263 w 462"/>
                <a:gd name="T93" fmla="*/ 348 h 425"/>
                <a:gd name="T94" fmla="*/ 229 w 462"/>
                <a:gd name="T95" fmla="*/ 403 h 425"/>
                <a:gd name="T96" fmla="*/ 238 w 462"/>
                <a:gd name="T97" fmla="*/ 383 h 425"/>
                <a:gd name="T98" fmla="*/ 228 w 462"/>
                <a:gd name="T99" fmla="*/ 399 h 425"/>
                <a:gd name="T100" fmla="*/ 213 w 462"/>
                <a:gd name="T101" fmla="*/ 417 h 425"/>
                <a:gd name="T102" fmla="*/ 187 w 462"/>
                <a:gd name="T103" fmla="*/ 392 h 425"/>
                <a:gd name="T104" fmla="*/ 365 w 462"/>
                <a:gd name="T105" fmla="*/ 191 h 425"/>
                <a:gd name="T106" fmla="*/ 267 w 462"/>
                <a:gd name="T107" fmla="*/ 65 h 425"/>
                <a:gd name="T108" fmla="*/ 230 w 462"/>
                <a:gd name="T109" fmla="*/ 63 h 425"/>
                <a:gd name="T110" fmla="*/ 258 w 462"/>
                <a:gd name="T111" fmla="*/ 70 h 425"/>
                <a:gd name="T112" fmla="*/ 239 w 462"/>
                <a:gd name="T113" fmla="*/ 70 h 425"/>
                <a:gd name="T114" fmla="*/ 258 w 462"/>
                <a:gd name="T115" fmla="*/ 56 h 425"/>
                <a:gd name="T116" fmla="*/ 242 w 462"/>
                <a:gd name="T117" fmla="*/ 55 h 425"/>
                <a:gd name="T118" fmla="*/ 246 w 462"/>
                <a:gd name="T119" fmla="*/ 48 h 425"/>
                <a:gd name="T120" fmla="*/ 263 w 462"/>
                <a:gd name="T121" fmla="*/ 353 h 425"/>
                <a:gd name="T122" fmla="*/ 296 w 462"/>
                <a:gd name="T123" fmla="*/ 31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2" h="425">
                  <a:moveTo>
                    <a:pt x="169" y="382"/>
                  </a:moveTo>
                  <a:lnTo>
                    <a:pt x="170" y="381"/>
                  </a:lnTo>
                  <a:lnTo>
                    <a:pt x="171" y="380"/>
                  </a:lnTo>
                  <a:lnTo>
                    <a:pt x="172" y="380"/>
                  </a:lnTo>
                  <a:lnTo>
                    <a:pt x="172" y="379"/>
                  </a:lnTo>
                  <a:lnTo>
                    <a:pt x="172" y="378"/>
                  </a:lnTo>
                  <a:lnTo>
                    <a:pt x="173" y="377"/>
                  </a:lnTo>
                  <a:lnTo>
                    <a:pt x="175" y="377"/>
                  </a:lnTo>
                  <a:lnTo>
                    <a:pt x="175" y="376"/>
                  </a:lnTo>
                  <a:lnTo>
                    <a:pt x="176" y="376"/>
                  </a:lnTo>
                  <a:lnTo>
                    <a:pt x="176" y="375"/>
                  </a:lnTo>
                  <a:lnTo>
                    <a:pt x="177" y="375"/>
                  </a:lnTo>
                  <a:lnTo>
                    <a:pt x="177" y="374"/>
                  </a:lnTo>
                  <a:lnTo>
                    <a:pt x="178" y="374"/>
                  </a:lnTo>
                  <a:lnTo>
                    <a:pt x="178" y="373"/>
                  </a:lnTo>
                  <a:lnTo>
                    <a:pt x="179" y="371"/>
                  </a:lnTo>
                  <a:lnTo>
                    <a:pt x="179" y="370"/>
                  </a:lnTo>
                  <a:lnTo>
                    <a:pt x="181" y="370"/>
                  </a:lnTo>
                  <a:lnTo>
                    <a:pt x="181" y="368"/>
                  </a:lnTo>
                  <a:lnTo>
                    <a:pt x="182" y="368"/>
                  </a:lnTo>
                  <a:lnTo>
                    <a:pt x="182" y="367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3" y="365"/>
                  </a:lnTo>
                  <a:lnTo>
                    <a:pt x="184" y="365"/>
                  </a:lnTo>
                  <a:lnTo>
                    <a:pt x="184" y="364"/>
                  </a:lnTo>
                  <a:lnTo>
                    <a:pt x="185" y="364"/>
                  </a:lnTo>
                  <a:lnTo>
                    <a:pt x="185" y="363"/>
                  </a:lnTo>
                  <a:lnTo>
                    <a:pt x="187" y="363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8" y="360"/>
                  </a:lnTo>
                  <a:lnTo>
                    <a:pt x="189" y="360"/>
                  </a:lnTo>
                  <a:lnTo>
                    <a:pt x="189" y="362"/>
                  </a:lnTo>
                  <a:lnTo>
                    <a:pt x="189" y="360"/>
                  </a:lnTo>
                  <a:lnTo>
                    <a:pt x="189" y="359"/>
                  </a:lnTo>
                  <a:lnTo>
                    <a:pt x="188" y="359"/>
                  </a:lnTo>
                  <a:lnTo>
                    <a:pt x="189" y="359"/>
                  </a:lnTo>
                  <a:lnTo>
                    <a:pt x="189" y="358"/>
                  </a:lnTo>
                  <a:lnTo>
                    <a:pt x="190" y="358"/>
                  </a:lnTo>
                  <a:lnTo>
                    <a:pt x="191" y="358"/>
                  </a:lnTo>
                  <a:lnTo>
                    <a:pt x="191" y="357"/>
                  </a:lnTo>
                  <a:lnTo>
                    <a:pt x="191" y="358"/>
                  </a:lnTo>
                  <a:lnTo>
                    <a:pt x="191" y="357"/>
                  </a:lnTo>
                  <a:lnTo>
                    <a:pt x="192" y="357"/>
                  </a:lnTo>
                  <a:lnTo>
                    <a:pt x="192" y="356"/>
                  </a:lnTo>
                  <a:lnTo>
                    <a:pt x="193" y="356"/>
                  </a:lnTo>
                  <a:lnTo>
                    <a:pt x="193" y="355"/>
                  </a:lnTo>
                  <a:lnTo>
                    <a:pt x="194" y="355"/>
                  </a:lnTo>
                  <a:lnTo>
                    <a:pt x="196" y="355"/>
                  </a:lnTo>
                  <a:lnTo>
                    <a:pt x="194" y="355"/>
                  </a:lnTo>
                  <a:lnTo>
                    <a:pt x="194" y="353"/>
                  </a:lnTo>
                  <a:lnTo>
                    <a:pt x="196" y="353"/>
                  </a:lnTo>
                  <a:lnTo>
                    <a:pt x="196" y="355"/>
                  </a:lnTo>
                  <a:lnTo>
                    <a:pt x="198" y="353"/>
                  </a:lnTo>
                  <a:lnTo>
                    <a:pt x="198" y="352"/>
                  </a:lnTo>
                  <a:lnTo>
                    <a:pt x="199" y="352"/>
                  </a:lnTo>
                  <a:lnTo>
                    <a:pt x="199" y="351"/>
                  </a:lnTo>
                  <a:lnTo>
                    <a:pt x="200" y="351"/>
                  </a:lnTo>
                  <a:lnTo>
                    <a:pt x="201" y="351"/>
                  </a:lnTo>
                  <a:lnTo>
                    <a:pt x="201" y="350"/>
                  </a:lnTo>
                  <a:lnTo>
                    <a:pt x="201" y="351"/>
                  </a:lnTo>
                  <a:lnTo>
                    <a:pt x="202" y="350"/>
                  </a:lnTo>
                  <a:lnTo>
                    <a:pt x="203" y="350"/>
                  </a:lnTo>
                  <a:lnTo>
                    <a:pt x="204" y="350"/>
                  </a:lnTo>
                  <a:lnTo>
                    <a:pt x="204" y="348"/>
                  </a:lnTo>
                  <a:lnTo>
                    <a:pt x="204" y="347"/>
                  </a:lnTo>
                  <a:lnTo>
                    <a:pt x="205" y="347"/>
                  </a:lnTo>
                  <a:lnTo>
                    <a:pt x="204" y="348"/>
                  </a:lnTo>
                  <a:lnTo>
                    <a:pt x="205" y="348"/>
                  </a:lnTo>
                  <a:lnTo>
                    <a:pt x="206" y="347"/>
                  </a:lnTo>
                  <a:lnTo>
                    <a:pt x="206" y="346"/>
                  </a:lnTo>
                  <a:lnTo>
                    <a:pt x="207" y="346"/>
                  </a:lnTo>
                  <a:lnTo>
                    <a:pt x="208" y="346"/>
                  </a:lnTo>
                  <a:lnTo>
                    <a:pt x="208" y="345"/>
                  </a:lnTo>
                  <a:lnTo>
                    <a:pt x="208" y="344"/>
                  </a:lnTo>
                  <a:lnTo>
                    <a:pt x="208" y="343"/>
                  </a:lnTo>
                  <a:lnTo>
                    <a:pt x="208" y="342"/>
                  </a:lnTo>
                  <a:lnTo>
                    <a:pt x="208" y="341"/>
                  </a:lnTo>
                  <a:lnTo>
                    <a:pt x="208" y="340"/>
                  </a:lnTo>
                  <a:lnTo>
                    <a:pt x="208" y="337"/>
                  </a:lnTo>
                  <a:lnTo>
                    <a:pt x="208" y="336"/>
                  </a:lnTo>
                  <a:lnTo>
                    <a:pt x="211" y="336"/>
                  </a:lnTo>
                  <a:lnTo>
                    <a:pt x="211" y="335"/>
                  </a:lnTo>
                  <a:lnTo>
                    <a:pt x="208" y="334"/>
                  </a:lnTo>
                  <a:lnTo>
                    <a:pt x="208" y="333"/>
                  </a:lnTo>
                  <a:lnTo>
                    <a:pt x="207" y="333"/>
                  </a:lnTo>
                  <a:lnTo>
                    <a:pt x="207" y="332"/>
                  </a:lnTo>
                  <a:lnTo>
                    <a:pt x="207" y="331"/>
                  </a:lnTo>
                  <a:lnTo>
                    <a:pt x="207" y="330"/>
                  </a:lnTo>
                  <a:lnTo>
                    <a:pt x="207" y="329"/>
                  </a:lnTo>
                  <a:lnTo>
                    <a:pt x="206" y="330"/>
                  </a:lnTo>
                  <a:lnTo>
                    <a:pt x="206" y="329"/>
                  </a:lnTo>
                  <a:lnTo>
                    <a:pt x="205" y="329"/>
                  </a:lnTo>
                  <a:lnTo>
                    <a:pt x="205" y="328"/>
                  </a:lnTo>
                  <a:lnTo>
                    <a:pt x="204" y="328"/>
                  </a:lnTo>
                  <a:lnTo>
                    <a:pt x="204" y="329"/>
                  </a:lnTo>
                  <a:lnTo>
                    <a:pt x="204" y="328"/>
                  </a:lnTo>
                  <a:lnTo>
                    <a:pt x="204" y="329"/>
                  </a:lnTo>
                  <a:lnTo>
                    <a:pt x="203" y="329"/>
                  </a:lnTo>
                  <a:lnTo>
                    <a:pt x="202" y="329"/>
                  </a:lnTo>
                  <a:lnTo>
                    <a:pt x="202" y="330"/>
                  </a:lnTo>
                  <a:lnTo>
                    <a:pt x="202" y="329"/>
                  </a:lnTo>
                  <a:lnTo>
                    <a:pt x="201" y="329"/>
                  </a:lnTo>
                  <a:lnTo>
                    <a:pt x="201" y="328"/>
                  </a:lnTo>
                  <a:lnTo>
                    <a:pt x="201" y="326"/>
                  </a:lnTo>
                  <a:lnTo>
                    <a:pt x="201" y="325"/>
                  </a:lnTo>
                  <a:lnTo>
                    <a:pt x="202" y="323"/>
                  </a:lnTo>
                  <a:lnTo>
                    <a:pt x="202" y="322"/>
                  </a:lnTo>
                  <a:lnTo>
                    <a:pt x="202" y="321"/>
                  </a:lnTo>
                  <a:lnTo>
                    <a:pt x="202" y="320"/>
                  </a:lnTo>
                  <a:lnTo>
                    <a:pt x="202" y="319"/>
                  </a:lnTo>
                  <a:lnTo>
                    <a:pt x="203" y="319"/>
                  </a:lnTo>
                  <a:lnTo>
                    <a:pt x="203" y="318"/>
                  </a:lnTo>
                  <a:lnTo>
                    <a:pt x="203" y="317"/>
                  </a:lnTo>
                  <a:lnTo>
                    <a:pt x="203" y="316"/>
                  </a:lnTo>
                  <a:lnTo>
                    <a:pt x="203" y="314"/>
                  </a:lnTo>
                  <a:lnTo>
                    <a:pt x="204" y="314"/>
                  </a:lnTo>
                  <a:lnTo>
                    <a:pt x="203" y="314"/>
                  </a:lnTo>
                  <a:lnTo>
                    <a:pt x="203" y="313"/>
                  </a:lnTo>
                  <a:lnTo>
                    <a:pt x="203" y="312"/>
                  </a:lnTo>
                  <a:lnTo>
                    <a:pt x="204" y="311"/>
                  </a:lnTo>
                  <a:lnTo>
                    <a:pt x="203" y="311"/>
                  </a:lnTo>
                  <a:lnTo>
                    <a:pt x="202" y="310"/>
                  </a:lnTo>
                  <a:lnTo>
                    <a:pt x="201" y="308"/>
                  </a:lnTo>
                  <a:lnTo>
                    <a:pt x="200" y="308"/>
                  </a:lnTo>
                  <a:lnTo>
                    <a:pt x="199" y="310"/>
                  </a:lnTo>
                  <a:lnTo>
                    <a:pt x="198" y="310"/>
                  </a:lnTo>
                  <a:lnTo>
                    <a:pt x="196" y="310"/>
                  </a:lnTo>
                  <a:lnTo>
                    <a:pt x="196" y="311"/>
                  </a:lnTo>
                  <a:lnTo>
                    <a:pt x="194" y="311"/>
                  </a:lnTo>
                  <a:lnTo>
                    <a:pt x="193" y="311"/>
                  </a:lnTo>
                  <a:lnTo>
                    <a:pt x="192" y="311"/>
                  </a:lnTo>
                  <a:lnTo>
                    <a:pt x="192" y="310"/>
                  </a:lnTo>
                  <a:lnTo>
                    <a:pt x="191" y="310"/>
                  </a:lnTo>
                  <a:lnTo>
                    <a:pt x="191" y="307"/>
                  </a:lnTo>
                  <a:lnTo>
                    <a:pt x="191" y="306"/>
                  </a:lnTo>
                  <a:lnTo>
                    <a:pt x="190" y="306"/>
                  </a:lnTo>
                  <a:lnTo>
                    <a:pt x="190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90" y="301"/>
                  </a:lnTo>
                  <a:lnTo>
                    <a:pt x="190" y="300"/>
                  </a:lnTo>
                  <a:lnTo>
                    <a:pt x="190" y="299"/>
                  </a:lnTo>
                  <a:lnTo>
                    <a:pt x="189" y="298"/>
                  </a:lnTo>
                  <a:lnTo>
                    <a:pt x="189" y="297"/>
                  </a:lnTo>
                  <a:lnTo>
                    <a:pt x="190" y="297"/>
                  </a:lnTo>
                  <a:lnTo>
                    <a:pt x="190" y="296"/>
                  </a:lnTo>
                  <a:lnTo>
                    <a:pt x="189" y="296"/>
                  </a:lnTo>
                  <a:lnTo>
                    <a:pt x="189" y="295"/>
                  </a:lnTo>
                  <a:lnTo>
                    <a:pt x="189" y="293"/>
                  </a:lnTo>
                  <a:lnTo>
                    <a:pt x="188" y="291"/>
                  </a:lnTo>
                  <a:lnTo>
                    <a:pt x="188" y="290"/>
                  </a:lnTo>
                  <a:lnTo>
                    <a:pt x="187" y="291"/>
                  </a:lnTo>
                  <a:lnTo>
                    <a:pt x="187" y="290"/>
                  </a:lnTo>
                  <a:lnTo>
                    <a:pt x="185" y="290"/>
                  </a:lnTo>
                  <a:lnTo>
                    <a:pt x="184" y="290"/>
                  </a:lnTo>
                  <a:lnTo>
                    <a:pt x="183" y="290"/>
                  </a:lnTo>
                  <a:lnTo>
                    <a:pt x="182" y="289"/>
                  </a:lnTo>
                  <a:lnTo>
                    <a:pt x="182" y="288"/>
                  </a:lnTo>
                  <a:lnTo>
                    <a:pt x="181" y="288"/>
                  </a:lnTo>
                  <a:lnTo>
                    <a:pt x="181" y="289"/>
                  </a:lnTo>
                  <a:lnTo>
                    <a:pt x="179" y="289"/>
                  </a:lnTo>
                  <a:lnTo>
                    <a:pt x="179" y="290"/>
                  </a:lnTo>
                  <a:lnTo>
                    <a:pt x="178" y="290"/>
                  </a:lnTo>
                  <a:lnTo>
                    <a:pt x="177" y="290"/>
                  </a:lnTo>
                  <a:lnTo>
                    <a:pt x="176" y="290"/>
                  </a:lnTo>
                  <a:lnTo>
                    <a:pt x="175" y="290"/>
                  </a:lnTo>
                  <a:lnTo>
                    <a:pt x="173" y="290"/>
                  </a:lnTo>
                  <a:lnTo>
                    <a:pt x="173" y="289"/>
                  </a:lnTo>
                  <a:lnTo>
                    <a:pt x="172" y="290"/>
                  </a:lnTo>
                  <a:lnTo>
                    <a:pt x="171" y="290"/>
                  </a:lnTo>
                  <a:lnTo>
                    <a:pt x="171" y="289"/>
                  </a:lnTo>
                  <a:lnTo>
                    <a:pt x="170" y="289"/>
                  </a:lnTo>
                  <a:lnTo>
                    <a:pt x="169" y="289"/>
                  </a:lnTo>
                  <a:lnTo>
                    <a:pt x="168" y="289"/>
                  </a:lnTo>
                  <a:lnTo>
                    <a:pt x="167" y="289"/>
                  </a:lnTo>
                  <a:lnTo>
                    <a:pt x="166" y="289"/>
                  </a:lnTo>
                  <a:lnTo>
                    <a:pt x="166" y="288"/>
                  </a:lnTo>
                  <a:lnTo>
                    <a:pt x="166" y="287"/>
                  </a:lnTo>
                  <a:lnTo>
                    <a:pt x="167" y="287"/>
                  </a:lnTo>
                  <a:lnTo>
                    <a:pt x="166" y="287"/>
                  </a:lnTo>
                  <a:lnTo>
                    <a:pt x="166" y="286"/>
                  </a:lnTo>
                  <a:lnTo>
                    <a:pt x="166" y="285"/>
                  </a:lnTo>
                  <a:lnTo>
                    <a:pt x="167" y="285"/>
                  </a:lnTo>
                  <a:lnTo>
                    <a:pt x="167" y="284"/>
                  </a:lnTo>
                  <a:lnTo>
                    <a:pt x="166" y="284"/>
                  </a:lnTo>
                  <a:lnTo>
                    <a:pt x="167" y="284"/>
                  </a:lnTo>
                  <a:lnTo>
                    <a:pt x="167" y="283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7" y="280"/>
                  </a:lnTo>
                  <a:lnTo>
                    <a:pt x="167" y="279"/>
                  </a:lnTo>
                  <a:lnTo>
                    <a:pt x="167" y="277"/>
                  </a:lnTo>
                  <a:lnTo>
                    <a:pt x="167" y="276"/>
                  </a:lnTo>
                  <a:lnTo>
                    <a:pt x="167" y="275"/>
                  </a:lnTo>
                  <a:lnTo>
                    <a:pt x="167" y="274"/>
                  </a:lnTo>
                  <a:lnTo>
                    <a:pt x="166" y="274"/>
                  </a:lnTo>
                  <a:lnTo>
                    <a:pt x="167" y="274"/>
                  </a:lnTo>
                  <a:lnTo>
                    <a:pt x="167" y="273"/>
                  </a:lnTo>
                  <a:lnTo>
                    <a:pt x="166" y="273"/>
                  </a:lnTo>
                  <a:lnTo>
                    <a:pt x="166" y="274"/>
                  </a:lnTo>
                  <a:lnTo>
                    <a:pt x="166" y="273"/>
                  </a:lnTo>
                  <a:lnTo>
                    <a:pt x="166" y="272"/>
                  </a:lnTo>
                  <a:lnTo>
                    <a:pt x="166" y="271"/>
                  </a:lnTo>
                  <a:lnTo>
                    <a:pt x="164" y="271"/>
                  </a:lnTo>
                  <a:lnTo>
                    <a:pt x="164" y="270"/>
                  </a:lnTo>
                  <a:lnTo>
                    <a:pt x="164" y="268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2" y="268"/>
                  </a:lnTo>
                  <a:lnTo>
                    <a:pt x="162" y="267"/>
                  </a:lnTo>
                  <a:lnTo>
                    <a:pt x="164" y="267"/>
                  </a:lnTo>
                  <a:lnTo>
                    <a:pt x="166" y="267"/>
                  </a:lnTo>
                  <a:lnTo>
                    <a:pt x="166" y="266"/>
                  </a:lnTo>
                  <a:lnTo>
                    <a:pt x="167" y="266"/>
                  </a:lnTo>
                  <a:lnTo>
                    <a:pt x="166" y="265"/>
                  </a:lnTo>
                  <a:lnTo>
                    <a:pt x="164" y="264"/>
                  </a:lnTo>
                  <a:lnTo>
                    <a:pt x="164" y="262"/>
                  </a:lnTo>
                  <a:lnTo>
                    <a:pt x="164" y="261"/>
                  </a:lnTo>
                  <a:lnTo>
                    <a:pt x="166" y="261"/>
                  </a:lnTo>
                  <a:lnTo>
                    <a:pt x="166" y="260"/>
                  </a:lnTo>
                  <a:lnTo>
                    <a:pt x="167" y="257"/>
                  </a:lnTo>
                  <a:lnTo>
                    <a:pt x="167" y="256"/>
                  </a:lnTo>
                  <a:lnTo>
                    <a:pt x="168" y="255"/>
                  </a:lnTo>
                  <a:lnTo>
                    <a:pt x="168" y="254"/>
                  </a:lnTo>
                  <a:lnTo>
                    <a:pt x="168" y="253"/>
                  </a:lnTo>
                  <a:lnTo>
                    <a:pt x="168" y="252"/>
                  </a:lnTo>
                  <a:lnTo>
                    <a:pt x="169" y="251"/>
                  </a:lnTo>
                  <a:lnTo>
                    <a:pt x="169" y="250"/>
                  </a:lnTo>
                  <a:lnTo>
                    <a:pt x="169" y="246"/>
                  </a:lnTo>
                  <a:lnTo>
                    <a:pt x="170" y="246"/>
                  </a:lnTo>
                  <a:lnTo>
                    <a:pt x="171" y="246"/>
                  </a:lnTo>
                  <a:lnTo>
                    <a:pt x="171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9" y="243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8" y="242"/>
                  </a:lnTo>
                  <a:lnTo>
                    <a:pt x="168" y="241"/>
                  </a:lnTo>
                  <a:lnTo>
                    <a:pt x="168" y="240"/>
                  </a:lnTo>
                  <a:lnTo>
                    <a:pt x="168" y="239"/>
                  </a:lnTo>
                  <a:lnTo>
                    <a:pt x="167" y="239"/>
                  </a:lnTo>
                  <a:lnTo>
                    <a:pt x="166" y="239"/>
                  </a:lnTo>
                  <a:lnTo>
                    <a:pt x="164" y="238"/>
                  </a:lnTo>
                  <a:lnTo>
                    <a:pt x="162" y="238"/>
                  </a:lnTo>
                  <a:lnTo>
                    <a:pt x="162" y="237"/>
                  </a:lnTo>
                  <a:lnTo>
                    <a:pt x="161" y="237"/>
                  </a:lnTo>
                  <a:lnTo>
                    <a:pt x="160" y="236"/>
                  </a:lnTo>
                  <a:lnTo>
                    <a:pt x="160" y="234"/>
                  </a:lnTo>
                  <a:lnTo>
                    <a:pt x="160" y="233"/>
                  </a:lnTo>
                  <a:lnTo>
                    <a:pt x="160" y="231"/>
                  </a:lnTo>
                  <a:lnTo>
                    <a:pt x="160" y="230"/>
                  </a:lnTo>
                  <a:lnTo>
                    <a:pt x="160" y="229"/>
                  </a:lnTo>
                  <a:lnTo>
                    <a:pt x="161" y="228"/>
                  </a:lnTo>
                  <a:lnTo>
                    <a:pt x="161" y="227"/>
                  </a:lnTo>
                  <a:lnTo>
                    <a:pt x="161" y="226"/>
                  </a:lnTo>
                  <a:lnTo>
                    <a:pt x="160" y="226"/>
                  </a:lnTo>
                  <a:lnTo>
                    <a:pt x="159" y="226"/>
                  </a:lnTo>
                  <a:lnTo>
                    <a:pt x="157" y="226"/>
                  </a:lnTo>
                  <a:lnTo>
                    <a:pt x="156" y="226"/>
                  </a:lnTo>
                  <a:lnTo>
                    <a:pt x="154" y="226"/>
                  </a:lnTo>
                  <a:lnTo>
                    <a:pt x="151" y="226"/>
                  </a:lnTo>
                  <a:lnTo>
                    <a:pt x="150" y="226"/>
                  </a:lnTo>
                  <a:lnTo>
                    <a:pt x="147" y="226"/>
                  </a:lnTo>
                  <a:lnTo>
                    <a:pt x="145" y="226"/>
                  </a:lnTo>
                  <a:lnTo>
                    <a:pt x="144" y="226"/>
                  </a:lnTo>
                  <a:lnTo>
                    <a:pt x="143" y="226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3" y="222"/>
                  </a:lnTo>
                  <a:lnTo>
                    <a:pt x="143" y="221"/>
                  </a:lnTo>
                  <a:lnTo>
                    <a:pt x="142" y="219"/>
                  </a:lnTo>
                  <a:lnTo>
                    <a:pt x="142" y="217"/>
                  </a:lnTo>
                  <a:lnTo>
                    <a:pt x="142" y="216"/>
                  </a:lnTo>
                  <a:lnTo>
                    <a:pt x="141" y="215"/>
                  </a:lnTo>
                  <a:lnTo>
                    <a:pt x="139" y="214"/>
                  </a:lnTo>
                  <a:lnTo>
                    <a:pt x="139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3"/>
                  </a:lnTo>
                  <a:lnTo>
                    <a:pt x="142" y="211"/>
                  </a:lnTo>
                  <a:lnTo>
                    <a:pt x="142" y="210"/>
                  </a:lnTo>
                  <a:lnTo>
                    <a:pt x="142" y="209"/>
                  </a:lnTo>
                  <a:lnTo>
                    <a:pt x="142" y="208"/>
                  </a:lnTo>
                  <a:lnTo>
                    <a:pt x="142" y="207"/>
                  </a:lnTo>
                  <a:lnTo>
                    <a:pt x="141" y="207"/>
                  </a:lnTo>
                  <a:lnTo>
                    <a:pt x="141" y="206"/>
                  </a:lnTo>
                  <a:lnTo>
                    <a:pt x="141" y="205"/>
                  </a:lnTo>
                  <a:lnTo>
                    <a:pt x="139" y="205"/>
                  </a:lnTo>
                  <a:lnTo>
                    <a:pt x="139" y="204"/>
                  </a:lnTo>
                  <a:lnTo>
                    <a:pt x="139" y="202"/>
                  </a:lnTo>
                  <a:lnTo>
                    <a:pt x="141" y="202"/>
                  </a:lnTo>
                  <a:lnTo>
                    <a:pt x="141" y="200"/>
                  </a:lnTo>
                  <a:lnTo>
                    <a:pt x="141" y="199"/>
                  </a:lnTo>
                  <a:lnTo>
                    <a:pt x="139" y="199"/>
                  </a:lnTo>
                  <a:lnTo>
                    <a:pt x="139" y="198"/>
                  </a:lnTo>
                  <a:lnTo>
                    <a:pt x="138" y="198"/>
                  </a:lnTo>
                  <a:lnTo>
                    <a:pt x="138" y="197"/>
                  </a:lnTo>
                  <a:lnTo>
                    <a:pt x="137" y="197"/>
                  </a:lnTo>
                  <a:lnTo>
                    <a:pt x="136" y="196"/>
                  </a:lnTo>
                  <a:lnTo>
                    <a:pt x="135" y="196"/>
                  </a:lnTo>
                  <a:lnTo>
                    <a:pt x="133" y="196"/>
                  </a:lnTo>
                  <a:lnTo>
                    <a:pt x="133" y="195"/>
                  </a:lnTo>
                  <a:lnTo>
                    <a:pt x="132" y="195"/>
                  </a:lnTo>
                  <a:lnTo>
                    <a:pt x="132" y="196"/>
                  </a:lnTo>
                  <a:lnTo>
                    <a:pt x="131" y="196"/>
                  </a:lnTo>
                  <a:lnTo>
                    <a:pt x="131" y="195"/>
                  </a:lnTo>
                  <a:lnTo>
                    <a:pt x="130" y="196"/>
                  </a:lnTo>
                  <a:lnTo>
                    <a:pt x="128" y="196"/>
                  </a:lnTo>
                  <a:lnTo>
                    <a:pt x="127" y="196"/>
                  </a:lnTo>
                  <a:lnTo>
                    <a:pt x="127" y="195"/>
                  </a:lnTo>
                  <a:lnTo>
                    <a:pt x="127" y="196"/>
                  </a:lnTo>
                  <a:lnTo>
                    <a:pt x="126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4" y="194"/>
                  </a:lnTo>
                  <a:lnTo>
                    <a:pt x="123" y="193"/>
                  </a:lnTo>
                  <a:lnTo>
                    <a:pt x="123" y="192"/>
                  </a:lnTo>
                  <a:lnTo>
                    <a:pt x="122" y="192"/>
                  </a:lnTo>
                  <a:lnTo>
                    <a:pt x="121" y="192"/>
                  </a:lnTo>
                  <a:lnTo>
                    <a:pt x="120" y="192"/>
                  </a:lnTo>
                  <a:lnTo>
                    <a:pt x="118" y="192"/>
                  </a:lnTo>
                  <a:lnTo>
                    <a:pt x="116" y="191"/>
                  </a:lnTo>
                  <a:lnTo>
                    <a:pt x="115" y="191"/>
                  </a:lnTo>
                  <a:lnTo>
                    <a:pt x="115" y="190"/>
                  </a:lnTo>
                  <a:lnTo>
                    <a:pt x="114" y="190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3" y="186"/>
                  </a:lnTo>
                  <a:lnTo>
                    <a:pt x="112" y="186"/>
                  </a:lnTo>
                  <a:lnTo>
                    <a:pt x="111" y="186"/>
                  </a:lnTo>
                  <a:lnTo>
                    <a:pt x="110" y="186"/>
                  </a:lnTo>
                  <a:lnTo>
                    <a:pt x="109" y="186"/>
                  </a:lnTo>
                  <a:lnTo>
                    <a:pt x="109" y="185"/>
                  </a:lnTo>
                  <a:lnTo>
                    <a:pt x="108" y="185"/>
                  </a:lnTo>
                  <a:lnTo>
                    <a:pt x="107" y="184"/>
                  </a:lnTo>
                  <a:lnTo>
                    <a:pt x="105" y="184"/>
                  </a:lnTo>
                  <a:lnTo>
                    <a:pt x="104" y="185"/>
                  </a:lnTo>
                  <a:lnTo>
                    <a:pt x="102" y="185"/>
                  </a:lnTo>
                  <a:lnTo>
                    <a:pt x="101" y="185"/>
                  </a:lnTo>
                  <a:lnTo>
                    <a:pt x="101" y="184"/>
                  </a:lnTo>
                  <a:lnTo>
                    <a:pt x="101" y="185"/>
                  </a:lnTo>
                  <a:lnTo>
                    <a:pt x="101" y="184"/>
                  </a:lnTo>
                  <a:lnTo>
                    <a:pt x="100" y="184"/>
                  </a:lnTo>
                  <a:lnTo>
                    <a:pt x="99" y="184"/>
                  </a:lnTo>
                  <a:lnTo>
                    <a:pt x="98" y="184"/>
                  </a:lnTo>
                  <a:lnTo>
                    <a:pt x="98" y="183"/>
                  </a:lnTo>
                  <a:lnTo>
                    <a:pt x="98" y="182"/>
                  </a:lnTo>
                  <a:lnTo>
                    <a:pt x="97" y="182"/>
                  </a:lnTo>
                  <a:lnTo>
                    <a:pt x="96" y="182"/>
                  </a:lnTo>
                  <a:lnTo>
                    <a:pt x="96" y="181"/>
                  </a:lnTo>
                  <a:lnTo>
                    <a:pt x="94" y="181"/>
                  </a:lnTo>
                  <a:lnTo>
                    <a:pt x="94" y="180"/>
                  </a:lnTo>
                  <a:lnTo>
                    <a:pt x="93" y="180"/>
                  </a:lnTo>
                  <a:lnTo>
                    <a:pt x="92" y="180"/>
                  </a:lnTo>
                  <a:lnTo>
                    <a:pt x="93" y="179"/>
                  </a:lnTo>
                  <a:lnTo>
                    <a:pt x="92" y="179"/>
                  </a:lnTo>
                  <a:lnTo>
                    <a:pt x="92" y="177"/>
                  </a:lnTo>
                  <a:lnTo>
                    <a:pt x="92" y="176"/>
                  </a:lnTo>
                  <a:lnTo>
                    <a:pt x="91" y="176"/>
                  </a:lnTo>
                  <a:lnTo>
                    <a:pt x="91" y="177"/>
                  </a:lnTo>
                  <a:lnTo>
                    <a:pt x="91" y="176"/>
                  </a:lnTo>
                  <a:lnTo>
                    <a:pt x="91" y="175"/>
                  </a:lnTo>
                  <a:lnTo>
                    <a:pt x="90" y="174"/>
                  </a:lnTo>
                  <a:lnTo>
                    <a:pt x="90" y="175"/>
                  </a:lnTo>
                  <a:lnTo>
                    <a:pt x="90" y="174"/>
                  </a:lnTo>
                  <a:lnTo>
                    <a:pt x="88" y="174"/>
                  </a:lnTo>
                  <a:lnTo>
                    <a:pt x="88" y="173"/>
                  </a:lnTo>
                  <a:lnTo>
                    <a:pt x="90" y="173"/>
                  </a:lnTo>
                  <a:lnTo>
                    <a:pt x="88" y="173"/>
                  </a:lnTo>
                  <a:lnTo>
                    <a:pt x="88" y="171"/>
                  </a:lnTo>
                  <a:lnTo>
                    <a:pt x="88" y="170"/>
                  </a:lnTo>
                  <a:lnTo>
                    <a:pt x="90" y="170"/>
                  </a:lnTo>
                  <a:lnTo>
                    <a:pt x="90" y="169"/>
                  </a:lnTo>
                  <a:lnTo>
                    <a:pt x="90" y="168"/>
                  </a:lnTo>
                  <a:lnTo>
                    <a:pt x="88" y="166"/>
                  </a:lnTo>
                  <a:lnTo>
                    <a:pt x="88" y="165"/>
                  </a:lnTo>
                  <a:lnTo>
                    <a:pt x="88" y="164"/>
                  </a:lnTo>
                  <a:lnTo>
                    <a:pt x="88" y="163"/>
                  </a:lnTo>
                  <a:lnTo>
                    <a:pt x="88" y="162"/>
                  </a:lnTo>
                  <a:lnTo>
                    <a:pt x="90" y="162"/>
                  </a:lnTo>
                  <a:lnTo>
                    <a:pt x="90" y="161"/>
                  </a:lnTo>
                  <a:lnTo>
                    <a:pt x="90" y="160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90" y="156"/>
                  </a:lnTo>
                  <a:lnTo>
                    <a:pt x="88" y="156"/>
                  </a:lnTo>
                  <a:lnTo>
                    <a:pt x="88" y="154"/>
                  </a:lnTo>
                  <a:lnTo>
                    <a:pt x="87" y="154"/>
                  </a:lnTo>
                  <a:lnTo>
                    <a:pt x="87" y="156"/>
                  </a:lnTo>
                  <a:lnTo>
                    <a:pt x="87" y="158"/>
                  </a:lnTo>
                  <a:lnTo>
                    <a:pt x="86" y="158"/>
                  </a:lnTo>
                  <a:lnTo>
                    <a:pt x="86" y="156"/>
                  </a:lnTo>
                  <a:lnTo>
                    <a:pt x="85" y="156"/>
                  </a:lnTo>
                  <a:lnTo>
                    <a:pt x="84" y="156"/>
                  </a:lnTo>
                  <a:lnTo>
                    <a:pt x="82" y="156"/>
                  </a:lnTo>
                  <a:lnTo>
                    <a:pt x="81" y="156"/>
                  </a:lnTo>
                  <a:lnTo>
                    <a:pt x="80" y="156"/>
                  </a:lnTo>
                  <a:lnTo>
                    <a:pt x="80" y="158"/>
                  </a:lnTo>
                  <a:lnTo>
                    <a:pt x="79" y="158"/>
                  </a:lnTo>
                  <a:lnTo>
                    <a:pt x="78" y="158"/>
                  </a:lnTo>
                  <a:lnTo>
                    <a:pt x="77" y="158"/>
                  </a:lnTo>
                  <a:lnTo>
                    <a:pt x="76" y="158"/>
                  </a:lnTo>
                  <a:lnTo>
                    <a:pt x="76" y="159"/>
                  </a:lnTo>
                  <a:lnTo>
                    <a:pt x="75" y="159"/>
                  </a:lnTo>
                  <a:lnTo>
                    <a:pt x="73" y="160"/>
                  </a:lnTo>
                  <a:lnTo>
                    <a:pt x="70" y="161"/>
                  </a:lnTo>
                  <a:lnTo>
                    <a:pt x="70" y="162"/>
                  </a:lnTo>
                  <a:lnTo>
                    <a:pt x="69" y="162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7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5" y="164"/>
                  </a:lnTo>
                  <a:lnTo>
                    <a:pt x="65" y="165"/>
                  </a:lnTo>
                  <a:lnTo>
                    <a:pt x="64" y="165"/>
                  </a:lnTo>
                  <a:lnTo>
                    <a:pt x="63" y="165"/>
                  </a:lnTo>
                  <a:lnTo>
                    <a:pt x="62" y="165"/>
                  </a:lnTo>
                  <a:lnTo>
                    <a:pt x="61" y="165"/>
                  </a:lnTo>
                  <a:lnTo>
                    <a:pt x="61" y="166"/>
                  </a:lnTo>
                  <a:lnTo>
                    <a:pt x="61" y="168"/>
                  </a:lnTo>
                  <a:lnTo>
                    <a:pt x="59" y="168"/>
                  </a:lnTo>
                  <a:lnTo>
                    <a:pt x="59" y="169"/>
                  </a:lnTo>
                  <a:lnTo>
                    <a:pt x="57" y="169"/>
                  </a:lnTo>
                  <a:lnTo>
                    <a:pt x="56" y="169"/>
                  </a:lnTo>
                  <a:lnTo>
                    <a:pt x="56" y="170"/>
                  </a:lnTo>
                  <a:lnTo>
                    <a:pt x="55" y="170"/>
                  </a:lnTo>
                  <a:lnTo>
                    <a:pt x="54" y="170"/>
                  </a:lnTo>
                  <a:lnTo>
                    <a:pt x="53" y="170"/>
                  </a:lnTo>
                  <a:lnTo>
                    <a:pt x="54" y="169"/>
                  </a:lnTo>
                  <a:lnTo>
                    <a:pt x="53" y="169"/>
                  </a:lnTo>
                  <a:lnTo>
                    <a:pt x="52" y="169"/>
                  </a:lnTo>
                  <a:lnTo>
                    <a:pt x="51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7" y="169"/>
                  </a:lnTo>
                  <a:lnTo>
                    <a:pt x="47" y="168"/>
                  </a:lnTo>
                  <a:lnTo>
                    <a:pt x="46" y="169"/>
                  </a:lnTo>
                  <a:lnTo>
                    <a:pt x="45" y="169"/>
                  </a:lnTo>
                  <a:lnTo>
                    <a:pt x="44" y="169"/>
                  </a:lnTo>
                  <a:lnTo>
                    <a:pt x="44" y="168"/>
                  </a:lnTo>
                  <a:lnTo>
                    <a:pt x="42" y="168"/>
                  </a:lnTo>
                  <a:lnTo>
                    <a:pt x="41" y="168"/>
                  </a:lnTo>
                  <a:lnTo>
                    <a:pt x="39" y="169"/>
                  </a:lnTo>
                  <a:lnTo>
                    <a:pt x="39" y="170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6" y="169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5" y="169"/>
                  </a:lnTo>
                  <a:lnTo>
                    <a:pt x="34" y="169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4" y="165"/>
                  </a:lnTo>
                  <a:lnTo>
                    <a:pt x="34" y="164"/>
                  </a:lnTo>
                  <a:lnTo>
                    <a:pt x="34" y="163"/>
                  </a:lnTo>
                  <a:lnTo>
                    <a:pt x="34" y="162"/>
                  </a:lnTo>
                  <a:lnTo>
                    <a:pt x="34" y="161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6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4" y="152"/>
                  </a:lnTo>
                  <a:lnTo>
                    <a:pt x="34" y="153"/>
                  </a:lnTo>
                  <a:lnTo>
                    <a:pt x="33" y="153"/>
                  </a:lnTo>
                  <a:lnTo>
                    <a:pt x="33" y="154"/>
                  </a:lnTo>
                  <a:lnTo>
                    <a:pt x="32" y="154"/>
                  </a:lnTo>
                  <a:lnTo>
                    <a:pt x="32" y="156"/>
                  </a:lnTo>
                  <a:lnTo>
                    <a:pt x="31" y="156"/>
                  </a:lnTo>
                  <a:lnTo>
                    <a:pt x="31" y="158"/>
                  </a:lnTo>
                  <a:lnTo>
                    <a:pt x="30" y="158"/>
                  </a:lnTo>
                  <a:lnTo>
                    <a:pt x="29" y="158"/>
                  </a:lnTo>
                  <a:lnTo>
                    <a:pt x="29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4" y="159"/>
                  </a:lnTo>
                  <a:lnTo>
                    <a:pt x="22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9" y="158"/>
                  </a:lnTo>
                  <a:lnTo>
                    <a:pt x="19" y="156"/>
                  </a:lnTo>
                  <a:lnTo>
                    <a:pt x="18" y="156"/>
                  </a:lnTo>
                  <a:lnTo>
                    <a:pt x="18" y="154"/>
                  </a:lnTo>
                  <a:lnTo>
                    <a:pt x="18" y="153"/>
                  </a:lnTo>
                  <a:lnTo>
                    <a:pt x="17" y="153"/>
                  </a:lnTo>
                  <a:lnTo>
                    <a:pt x="16" y="153"/>
                  </a:lnTo>
                  <a:lnTo>
                    <a:pt x="14" y="152"/>
                  </a:lnTo>
                  <a:lnTo>
                    <a:pt x="13" y="152"/>
                  </a:lnTo>
                  <a:lnTo>
                    <a:pt x="11" y="152"/>
                  </a:lnTo>
                  <a:lnTo>
                    <a:pt x="8" y="152"/>
                  </a:lnTo>
                  <a:lnTo>
                    <a:pt x="8" y="151"/>
                  </a:lnTo>
                  <a:lnTo>
                    <a:pt x="9" y="151"/>
                  </a:lnTo>
                  <a:lnTo>
                    <a:pt x="9" y="150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8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7" y="145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4" y="139"/>
                  </a:lnTo>
                  <a:lnTo>
                    <a:pt x="4" y="138"/>
                  </a:lnTo>
                  <a:lnTo>
                    <a:pt x="2" y="137"/>
                  </a:lnTo>
                  <a:lnTo>
                    <a:pt x="2" y="136"/>
                  </a:lnTo>
                  <a:lnTo>
                    <a:pt x="2" y="135"/>
                  </a:lnTo>
                  <a:lnTo>
                    <a:pt x="1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1"/>
                  </a:lnTo>
                  <a:lnTo>
                    <a:pt x="1" y="131"/>
                  </a:lnTo>
                  <a:lnTo>
                    <a:pt x="2" y="131"/>
                  </a:lnTo>
                  <a:lnTo>
                    <a:pt x="2" y="130"/>
                  </a:lnTo>
                  <a:lnTo>
                    <a:pt x="1" y="129"/>
                  </a:lnTo>
                  <a:lnTo>
                    <a:pt x="1" y="128"/>
                  </a:lnTo>
                  <a:lnTo>
                    <a:pt x="2" y="128"/>
                  </a:lnTo>
                  <a:lnTo>
                    <a:pt x="2" y="126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7" y="118"/>
                  </a:lnTo>
                  <a:lnTo>
                    <a:pt x="7" y="117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10" y="114"/>
                  </a:lnTo>
                  <a:lnTo>
                    <a:pt x="10" y="113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11" y="107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7"/>
                  </a:lnTo>
                  <a:lnTo>
                    <a:pt x="14" y="107"/>
                  </a:lnTo>
                  <a:lnTo>
                    <a:pt x="14" y="106"/>
                  </a:lnTo>
                  <a:lnTo>
                    <a:pt x="16" y="106"/>
                  </a:lnTo>
                  <a:lnTo>
                    <a:pt x="16" y="105"/>
                  </a:lnTo>
                  <a:lnTo>
                    <a:pt x="17" y="105"/>
                  </a:lnTo>
                  <a:lnTo>
                    <a:pt x="17" y="104"/>
                  </a:lnTo>
                  <a:lnTo>
                    <a:pt x="18" y="104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1" y="102"/>
                  </a:lnTo>
                  <a:lnTo>
                    <a:pt x="22" y="102"/>
                  </a:lnTo>
                  <a:lnTo>
                    <a:pt x="22" y="101"/>
                  </a:lnTo>
                  <a:lnTo>
                    <a:pt x="22" y="102"/>
                  </a:lnTo>
                  <a:lnTo>
                    <a:pt x="23" y="102"/>
                  </a:lnTo>
                  <a:lnTo>
                    <a:pt x="23" y="101"/>
                  </a:lnTo>
                  <a:lnTo>
                    <a:pt x="23" y="102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4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30" y="100"/>
                  </a:lnTo>
                  <a:lnTo>
                    <a:pt x="30" y="101"/>
                  </a:lnTo>
                  <a:lnTo>
                    <a:pt x="30" y="100"/>
                  </a:lnTo>
                  <a:lnTo>
                    <a:pt x="31" y="101"/>
                  </a:lnTo>
                  <a:lnTo>
                    <a:pt x="31" y="100"/>
                  </a:lnTo>
                  <a:lnTo>
                    <a:pt x="31" y="101"/>
                  </a:lnTo>
                  <a:lnTo>
                    <a:pt x="31" y="100"/>
                  </a:lnTo>
                  <a:lnTo>
                    <a:pt x="32" y="100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6" y="97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39" y="100"/>
                  </a:lnTo>
                  <a:lnTo>
                    <a:pt x="40" y="99"/>
                  </a:lnTo>
                  <a:lnTo>
                    <a:pt x="40" y="100"/>
                  </a:lnTo>
                  <a:lnTo>
                    <a:pt x="41" y="100"/>
                  </a:lnTo>
                  <a:lnTo>
                    <a:pt x="41" y="99"/>
                  </a:lnTo>
                  <a:lnTo>
                    <a:pt x="42" y="97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2" y="91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4" y="85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6" y="77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7" y="68"/>
                  </a:lnTo>
                  <a:lnTo>
                    <a:pt x="47" y="67"/>
                  </a:lnTo>
                  <a:lnTo>
                    <a:pt x="47" y="65"/>
                  </a:lnTo>
                  <a:lnTo>
                    <a:pt x="46" y="65"/>
                  </a:lnTo>
                  <a:lnTo>
                    <a:pt x="46" y="63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60"/>
                  </a:lnTo>
                  <a:lnTo>
                    <a:pt x="45" y="59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2" y="58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0" y="49"/>
                  </a:lnTo>
                  <a:lnTo>
                    <a:pt x="40" y="48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50" y="46"/>
                  </a:lnTo>
                  <a:lnTo>
                    <a:pt x="50" y="45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5" y="37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55" y="37"/>
                  </a:lnTo>
                  <a:lnTo>
                    <a:pt x="57" y="37"/>
                  </a:lnTo>
                  <a:lnTo>
                    <a:pt x="59" y="37"/>
                  </a:lnTo>
                  <a:lnTo>
                    <a:pt x="61" y="37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4"/>
                  </a:lnTo>
                  <a:lnTo>
                    <a:pt x="62" y="36"/>
                  </a:lnTo>
                  <a:lnTo>
                    <a:pt x="62" y="37"/>
                  </a:lnTo>
                  <a:lnTo>
                    <a:pt x="63" y="37"/>
                  </a:lnTo>
                  <a:lnTo>
                    <a:pt x="64" y="37"/>
                  </a:lnTo>
                  <a:lnTo>
                    <a:pt x="64" y="36"/>
                  </a:lnTo>
                  <a:lnTo>
                    <a:pt x="65" y="34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7" y="32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0" y="42"/>
                  </a:lnTo>
                  <a:lnTo>
                    <a:pt x="70" y="43"/>
                  </a:lnTo>
                  <a:lnTo>
                    <a:pt x="71" y="43"/>
                  </a:lnTo>
                  <a:lnTo>
                    <a:pt x="73" y="42"/>
                  </a:lnTo>
                  <a:lnTo>
                    <a:pt x="73" y="43"/>
                  </a:lnTo>
                  <a:lnTo>
                    <a:pt x="75" y="43"/>
                  </a:lnTo>
                  <a:lnTo>
                    <a:pt x="76" y="44"/>
                  </a:lnTo>
                  <a:lnTo>
                    <a:pt x="77" y="45"/>
                  </a:lnTo>
                  <a:lnTo>
                    <a:pt x="78" y="46"/>
                  </a:lnTo>
                  <a:lnTo>
                    <a:pt x="79" y="46"/>
                  </a:lnTo>
                  <a:lnTo>
                    <a:pt x="79" y="47"/>
                  </a:lnTo>
                  <a:lnTo>
                    <a:pt x="80" y="46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6" y="45"/>
                  </a:lnTo>
                  <a:lnTo>
                    <a:pt x="87" y="45"/>
                  </a:lnTo>
                  <a:lnTo>
                    <a:pt x="87" y="46"/>
                  </a:lnTo>
                  <a:lnTo>
                    <a:pt x="86" y="47"/>
                  </a:lnTo>
                  <a:lnTo>
                    <a:pt x="87" y="47"/>
                  </a:lnTo>
                  <a:lnTo>
                    <a:pt x="88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3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7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9" y="39"/>
                  </a:lnTo>
                  <a:lnTo>
                    <a:pt x="99" y="40"/>
                  </a:lnTo>
                  <a:lnTo>
                    <a:pt x="100" y="39"/>
                  </a:lnTo>
                  <a:lnTo>
                    <a:pt x="101" y="39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5" y="34"/>
                  </a:lnTo>
                  <a:lnTo>
                    <a:pt x="108" y="33"/>
                  </a:lnTo>
                  <a:lnTo>
                    <a:pt x="108" y="32"/>
                  </a:lnTo>
                  <a:lnTo>
                    <a:pt x="109" y="33"/>
                  </a:lnTo>
                  <a:lnTo>
                    <a:pt x="109" y="32"/>
                  </a:lnTo>
                  <a:lnTo>
                    <a:pt x="110" y="32"/>
                  </a:lnTo>
                  <a:lnTo>
                    <a:pt x="110" y="31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8" y="30"/>
                  </a:lnTo>
                  <a:lnTo>
                    <a:pt x="107" y="30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2" y="30"/>
                  </a:lnTo>
                  <a:lnTo>
                    <a:pt x="102" y="28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1" y="24"/>
                  </a:lnTo>
                  <a:lnTo>
                    <a:pt x="101" y="23"/>
                  </a:lnTo>
                  <a:lnTo>
                    <a:pt x="100" y="23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19"/>
                  </a:lnTo>
                  <a:lnTo>
                    <a:pt x="101" y="17"/>
                  </a:lnTo>
                  <a:lnTo>
                    <a:pt x="100" y="16"/>
                  </a:lnTo>
                  <a:lnTo>
                    <a:pt x="99" y="16"/>
                  </a:lnTo>
                  <a:lnTo>
                    <a:pt x="99" y="15"/>
                  </a:lnTo>
                  <a:lnTo>
                    <a:pt x="98" y="14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7" y="11"/>
                  </a:lnTo>
                  <a:lnTo>
                    <a:pt x="97" y="12"/>
                  </a:lnTo>
                  <a:lnTo>
                    <a:pt x="99" y="12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1" y="14"/>
                  </a:lnTo>
                  <a:lnTo>
                    <a:pt x="111" y="15"/>
                  </a:lnTo>
                  <a:lnTo>
                    <a:pt x="112" y="15"/>
                  </a:lnTo>
                  <a:lnTo>
                    <a:pt x="113" y="16"/>
                  </a:lnTo>
                  <a:lnTo>
                    <a:pt x="113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6"/>
                  </a:lnTo>
                  <a:lnTo>
                    <a:pt x="115" y="15"/>
                  </a:lnTo>
                  <a:lnTo>
                    <a:pt x="115" y="14"/>
                  </a:lnTo>
                  <a:lnTo>
                    <a:pt x="115" y="13"/>
                  </a:lnTo>
                  <a:lnTo>
                    <a:pt x="116" y="13"/>
                  </a:lnTo>
                  <a:lnTo>
                    <a:pt x="118" y="13"/>
                  </a:lnTo>
                  <a:lnTo>
                    <a:pt x="118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0" y="12"/>
                  </a:lnTo>
                  <a:lnTo>
                    <a:pt x="122" y="12"/>
                  </a:lnTo>
                  <a:lnTo>
                    <a:pt x="123" y="12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8" y="11"/>
                  </a:lnTo>
                  <a:lnTo>
                    <a:pt x="128" y="10"/>
                  </a:lnTo>
                  <a:lnTo>
                    <a:pt x="130" y="9"/>
                  </a:lnTo>
                  <a:lnTo>
                    <a:pt x="131" y="9"/>
                  </a:lnTo>
                  <a:lnTo>
                    <a:pt x="131" y="8"/>
                  </a:lnTo>
                  <a:lnTo>
                    <a:pt x="131" y="9"/>
                  </a:lnTo>
                  <a:lnTo>
                    <a:pt x="132" y="9"/>
                  </a:lnTo>
                  <a:lnTo>
                    <a:pt x="133" y="9"/>
                  </a:lnTo>
                  <a:lnTo>
                    <a:pt x="135" y="8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4"/>
                  </a:lnTo>
                  <a:lnTo>
                    <a:pt x="138" y="3"/>
                  </a:lnTo>
                  <a:lnTo>
                    <a:pt x="138" y="2"/>
                  </a:lnTo>
                  <a:lnTo>
                    <a:pt x="138" y="1"/>
                  </a:lnTo>
                  <a:lnTo>
                    <a:pt x="137" y="1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1" y="0"/>
                  </a:lnTo>
                  <a:lnTo>
                    <a:pt x="141" y="1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1"/>
                  </a:lnTo>
                  <a:lnTo>
                    <a:pt x="144" y="2"/>
                  </a:lnTo>
                  <a:lnTo>
                    <a:pt x="144" y="3"/>
                  </a:lnTo>
                  <a:lnTo>
                    <a:pt x="144" y="4"/>
                  </a:lnTo>
                  <a:lnTo>
                    <a:pt x="144" y="7"/>
                  </a:lnTo>
                  <a:lnTo>
                    <a:pt x="144" y="8"/>
                  </a:lnTo>
                  <a:lnTo>
                    <a:pt x="143" y="8"/>
                  </a:lnTo>
                  <a:lnTo>
                    <a:pt x="143" y="9"/>
                  </a:lnTo>
                  <a:lnTo>
                    <a:pt x="143" y="8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6" y="9"/>
                  </a:lnTo>
                  <a:lnTo>
                    <a:pt x="147" y="9"/>
                  </a:lnTo>
                  <a:lnTo>
                    <a:pt x="147" y="10"/>
                  </a:lnTo>
                  <a:lnTo>
                    <a:pt x="147" y="11"/>
                  </a:lnTo>
                  <a:lnTo>
                    <a:pt x="147" y="12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48" y="14"/>
                  </a:lnTo>
                  <a:lnTo>
                    <a:pt x="148" y="15"/>
                  </a:lnTo>
                  <a:lnTo>
                    <a:pt x="147" y="15"/>
                  </a:lnTo>
                  <a:lnTo>
                    <a:pt x="147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6" y="19"/>
                  </a:lnTo>
                  <a:lnTo>
                    <a:pt x="146" y="20"/>
                  </a:lnTo>
                  <a:lnTo>
                    <a:pt x="145" y="20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5" y="24"/>
                  </a:lnTo>
                  <a:lnTo>
                    <a:pt x="144" y="25"/>
                  </a:lnTo>
                  <a:lnTo>
                    <a:pt x="144" y="27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5" y="30"/>
                  </a:lnTo>
                  <a:lnTo>
                    <a:pt x="145" y="31"/>
                  </a:lnTo>
                  <a:lnTo>
                    <a:pt x="146" y="31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7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7" y="36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50" y="38"/>
                  </a:lnTo>
                  <a:lnTo>
                    <a:pt x="150" y="39"/>
                  </a:lnTo>
                  <a:lnTo>
                    <a:pt x="151" y="39"/>
                  </a:lnTo>
                  <a:lnTo>
                    <a:pt x="153" y="39"/>
                  </a:lnTo>
                  <a:lnTo>
                    <a:pt x="153" y="40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6" y="42"/>
                  </a:lnTo>
                  <a:lnTo>
                    <a:pt x="156" y="43"/>
                  </a:lnTo>
                  <a:lnTo>
                    <a:pt x="157" y="43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9" y="42"/>
                  </a:lnTo>
                  <a:lnTo>
                    <a:pt x="160" y="42"/>
                  </a:lnTo>
                  <a:lnTo>
                    <a:pt x="160" y="40"/>
                  </a:lnTo>
                  <a:lnTo>
                    <a:pt x="159" y="40"/>
                  </a:lnTo>
                  <a:lnTo>
                    <a:pt x="159" y="39"/>
                  </a:lnTo>
                  <a:lnTo>
                    <a:pt x="160" y="39"/>
                  </a:lnTo>
                  <a:lnTo>
                    <a:pt x="161" y="39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2" y="39"/>
                  </a:lnTo>
                  <a:lnTo>
                    <a:pt x="164" y="39"/>
                  </a:lnTo>
                  <a:lnTo>
                    <a:pt x="166" y="39"/>
                  </a:lnTo>
                  <a:lnTo>
                    <a:pt x="166" y="38"/>
                  </a:lnTo>
                  <a:lnTo>
                    <a:pt x="167" y="38"/>
                  </a:lnTo>
                  <a:lnTo>
                    <a:pt x="168" y="37"/>
                  </a:lnTo>
                  <a:lnTo>
                    <a:pt x="169" y="37"/>
                  </a:lnTo>
                  <a:lnTo>
                    <a:pt x="170" y="37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72" y="34"/>
                  </a:lnTo>
                  <a:lnTo>
                    <a:pt x="173" y="34"/>
                  </a:lnTo>
                  <a:lnTo>
                    <a:pt x="175" y="33"/>
                  </a:lnTo>
                  <a:lnTo>
                    <a:pt x="175" y="34"/>
                  </a:lnTo>
                  <a:lnTo>
                    <a:pt x="176" y="34"/>
                  </a:lnTo>
                  <a:lnTo>
                    <a:pt x="177" y="36"/>
                  </a:lnTo>
                  <a:lnTo>
                    <a:pt x="178" y="36"/>
                  </a:lnTo>
                  <a:lnTo>
                    <a:pt x="178" y="34"/>
                  </a:lnTo>
                  <a:lnTo>
                    <a:pt x="179" y="34"/>
                  </a:lnTo>
                  <a:lnTo>
                    <a:pt x="181" y="34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87" y="36"/>
                  </a:lnTo>
                  <a:lnTo>
                    <a:pt x="187" y="34"/>
                  </a:lnTo>
                  <a:lnTo>
                    <a:pt x="187" y="33"/>
                  </a:lnTo>
                  <a:lnTo>
                    <a:pt x="185" y="32"/>
                  </a:lnTo>
                  <a:lnTo>
                    <a:pt x="185" y="31"/>
                  </a:lnTo>
                  <a:lnTo>
                    <a:pt x="184" y="31"/>
                  </a:lnTo>
                  <a:lnTo>
                    <a:pt x="185" y="31"/>
                  </a:lnTo>
                  <a:lnTo>
                    <a:pt x="185" y="30"/>
                  </a:lnTo>
                  <a:lnTo>
                    <a:pt x="185" y="28"/>
                  </a:lnTo>
                  <a:lnTo>
                    <a:pt x="187" y="28"/>
                  </a:lnTo>
                  <a:lnTo>
                    <a:pt x="188" y="30"/>
                  </a:lnTo>
                  <a:lnTo>
                    <a:pt x="189" y="30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30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4" y="28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8" y="27"/>
                  </a:lnTo>
                  <a:lnTo>
                    <a:pt x="196" y="27"/>
                  </a:lnTo>
                  <a:lnTo>
                    <a:pt x="196" y="28"/>
                  </a:lnTo>
                  <a:lnTo>
                    <a:pt x="198" y="30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0" y="31"/>
                  </a:lnTo>
                  <a:lnTo>
                    <a:pt x="201" y="31"/>
                  </a:lnTo>
                  <a:lnTo>
                    <a:pt x="202" y="32"/>
                  </a:lnTo>
                  <a:lnTo>
                    <a:pt x="203" y="32"/>
                  </a:lnTo>
                  <a:lnTo>
                    <a:pt x="204" y="32"/>
                  </a:lnTo>
                  <a:lnTo>
                    <a:pt x="204" y="33"/>
                  </a:lnTo>
                  <a:lnTo>
                    <a:pt x="205" y="33"/>
                  </a:lnTo>
                  <a:lnTo>
                    <a:pt x="205" y="32"/>
                  </a:lnTo>
                  <a:lnTo>
                    <a:pt x="206" y="32"/>
                  </a:lnTo>
                  <a:lnTo>
                    <a:pt x="206" y="31"/>
                  </a:lnTo>
                  <a:lnTo>
                    <a:pt x="207" y="31"/>
                  </a:lnTo>
                  <a:lnTo>
                    <a:pt x="208" y="31"/>
                  </a:lnTo>
                  <a:lnTo>
                    <a:pt x="208" y="30"/>
                  </a:lnTo>
                  <a:lnTo>
                    <a:pt x="208" y="31"/>
                  </a:lnTo>
                  <a:lnTo>
                    <a:pt x="211" y="31"/>
                  </a:lnTo>
                  <a:lnTo>
                    <a:pt x="212" y="31"/>
                  </a:lnTo>
                  <a:lnTo>
                    <a:pt x="213" y="31"/>
                  </a:lnTo>
                  <a:lnTo>
                    <a:pt x="214" y="31"/>
                  </a:lnTo>
                  <a:lnTo>
                    <a:pt x="215" y="31"/>
                  </a:lnTo>
                  <a:lnTo>
                    <a:pt x="215" y="32"/>
                  </a:lnTo>
                  <a:lnTo>
                    <a:pt x="214" y="32"/>
                  </a:lnTo>
                  <a:lnTo>
                    <a:pt x="215" y="32"/>
                  </a:lnTo>
                  <a:lnTo>
                    <a:pt x="216" y="32"/>
                  </a:lnTo>
                  <a:lnTo>
                    <a:pt x="217" y="32"/>
                  </a:lnTo>
                  <a:lnTo>
                    <a:pt x="218" y="32"/>
                  </a:lnTo>
                  <a:lnTo>
                    <a:pt x="218" y="31"/>
                  </a:lnTo>
                  <a:lnTo>
                    <a:pt x="219" y="30"/>
                  </a:lnTo>
                  <a:lnTo>
                    <a:pt x="221" y="30"/>
                  </a:lnTo>
                  <a:lnTo>
                    <a:pt x="221" y="28"/>
                  </a:lnTo>
                  <a:lnTo>
                    <a:pt x="222" y="28"/>
                  </a:lnTo>
                  <a:lnTo>
                    <a:pt x="222" y="27"/>
                  </a:lnTo>
                  <a:lnTo>
                    <a:pt x="221" y="27"/>
                  </a:lnTo>
                  <a:lnTo>
                    <a:pt x="222" y="27"/>
                  </a:lnTo>
                  <a:lnTo>
                    <a:pt x="222" y="25"/>
                  </a:lnTo>
                  <a:lnTo>
                    <a:pt x="223" y="25"/>
                  </a:lnTo>
                  <a:lnTo>
                    <a:pt x="223" y="24"/>
                  </a:lnTo>
                  <a:lnTo>
                    <a:pt x="223" y="23"/>
                  </a:lnTo>
                  <a:lnTo>
                    <a:pt x="224" y="22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7" y="16"/>
                  </a:lnTo>
                  <a:lnTo>
                    <a:pt x="228" y="16"/>
                  </a:lnTo>
                  <a:lnTo>
                    <a:pt x="228" y="15"/>
                  </a:lnTo>
                  <a:lnTo>
                    <a:pt x="228" y="16"/>
                  </a:lnTo>
                  <a:lnTo>
                    <a:pt x="228" y="15"/>
                  </a:lnTo>
                  <a:lnTo>
                    <a:pt x="229" y="14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1" y="12"/>
                  </a:lnTo>
                  <a:lnTo>
                    <a:pt x="233" y="12"/>
                  </a:lnTo>
                  <a:lnTo>
                    <a:pt x="233" y="13"/>
                  </a:lnTo>
                  <a:lnTo>
                    <a:pt x="233" y="14"/>
                  </a:lnTo>
                  <a:lnTo>
                    <a:pt x="233" y="13"/>
                  </a:lnTo>
                  <a:lnTo>
                    <a:pt x="233" y="12"/>
                  </a:lnTo>
                  <a:lnTo>
                    <a:pt x="231" y="11"/>
                  </a:lnTo>
                  <a:lnTo>
                    <a:pt x="231" y="10"/>
                  </a:lnTo>
                  <a:lnTo>
                    <a:pt x="231" y="9"/>
                  </a:lnTo>
                  <a:lnTo>
                    <a:pt x="233" y="9"/>
                  </a:lnTo>
                  <a:lnTo>
                    <a:pt x="233" y="10"/>
                  </a:lnTo>
                  <a:lnTo>
                    <a:pt x="234" y="10"/>
                  </a:lnTo>
                  <a:lnTo>
                    <a:pt x="235" y="11"/>
                  </a:lnTo>
                  <a:lnTo>
                    <a:pt x="235" y="12"/>
                  </a:lnTo>
                  <a:lnTo>
                    <a:pt x="236" y="12"/>
                  </a:lnTo>
                  <a:lnTo>
                    <a:pt x="236" y="13"/>
                  </a:lnTo>
                  <a:lnTo>
                    <a:pt x="236" y="14"/>
                  </a:lnTo>
                  <a:lnTo>
                    <a:pt x="236" y="15"/>
                  </a:lnTo>
                  <a:lnTo>
                    <a:pt x="235" y="16"/>
                  </a:lnTo>
                  <a:lnTo>
                    <a:pt x="236" y="16"/>
                  </a:lnTo>
                  <a:lnTo>
                    <a:pt x="236" y="15"/>
                  </a:lnTo>
                  <a:lnTo>
                    <a:pt x="236" y="14"/>
                  </a:lnTo>
                  <a:lnTo>
                    <a:pt x="236" y="15"/>
                  </a:lnTo>
                  <a:lnTo>
                    <a:pt x="236" y="17"/>
                  </a:lnTo>
                  <a:lnTo>
                    <a:pt x="236" y="19"/>
                  </a:lnTo>
                  <a:lnTo>
                    <a:pt x="236" y="20"/>
                  </a:lnTo>
                  <a:lnTo>
                    <a:pt x="237" y="22"/>
                  </a:lnTo>
                  <a:lnTo>
                    <a:pt x="237" y="23"/>
                  </a:lnTo>
                  <a:lnTo>
                    <a:pt x="237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38" y="26"/>
                  </a:lnTo>
                  <a:lnTo>
                    <a:pt x="238" y="27"/>
                  </a:lnTo>
                  <a:lnTo>
                    <a:pt x="239" y="27"/>
                  </a:lnTo>
                  <a:lnTo>
                    <a:pt x="239" y="28"/>
                  </a:lnTo>
                  <a:lnTo>
                    <a:pt x="239" y="30"/>
                  </a:lnTo>
                  <a:lnTo>
                    <a:pt x="239" y="31"/>
                  </a:lnTo>
                  <a:lnTo>
                    <a:pt x="241" y="31"/>
                  </a:lnTo>
                  <a:lnTo>
                    <a:pt x="241" y="32"/>
                  </a:lnTo>
                  <a:lnTo>
                    <a:pt x="239" y="32"/>
                  </a:lnTo>
                  <a:lnTo>
                    <a:pt x="239" y="33"/>
                  </a:lnTo>
                  <a:lnTo>
                    <a:pt x="241" y="33"/>
                  </a:lnTo>
                  <a:lnTo>
                    <a:pt x="241" y="32"/>
                  </a:lnTo>
                  <a:lnTo>
                    <a:pt x="241" y="33"/>
                  </a:lnTo>
                  <a:lnTo>
                    <a:pt x="242" y="33"/>
                  </a:lnTo>
                  <a:lnTo>
                    <a:pt x="242" y="34"/>
                  </a:lnTo>
                  <a:lnTo>
                    <a:pt x="242" y="36"/>
                  </a:lnTo>
                  <a:lnTo>
                    <a:pt x="244" y="36"/>
                  </a:lnTo>
                  <a:lnTo>
                    <a:pt x="245" y="36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7" y="37"/>
                  </a:lnTo>
                  <a:lnTo>
                    <a:pt x="248" y="37"/>
                  </a:lnTo>
                  <a:lnTo>
                    <a:pt x="249" y="37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49" y="40"/>
                  </a:lnTo>
                  <a:lnTo>
                    <a:pt x="249" y="42"/>
                  </a:lnTo>
                  <a:lnTo>
                    <a:pt x="248" y="42"/>
                  </a:lnTo>
                  <a:lnTo>
                    <a:pt x="247" y="42"/>
                  </a:lnTo>
                  <a:lnTo>
                    <a:pt x="247" y="43"/>
                  </a:lnTo>
                  <a:lnTo>
                    <a:pt x="248" y="43"/>
                  </a:lnTo>
                  <a:lnTo>
                    <a:pt x="248" y="42"/>
                  </a:lnTo>
                  <a:lnTo>
                    <a:pt x="249" y="42"/>
                  </a:lnTo>
                  <a:lnTo>
                    <a:pt x="249" y="43"/>
                  </a:lnTo>
                  <a:lnTo>
                    <a:pt x="248" y="44"/>
                  </a:lnTo>
                  <a:lnTo>
                    <a:pt x="248" y="43"/>
                  </a:lnTo>
                  <a:lnTo>
                    <a:pt x="248" y="44"/>
                  </a:lnTo>
                  <a:lnTo>
                    <a:pt x="247" y="44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5" y="46"/>
                  </a:lnTo>
                  <a:lnTo>
                    <a:pt x="245" y="47"/>
                  </a:lnTo>
                  <a:lnTo>
                    <a:pt x="244" y="47"/>
                  </a:lnTo>
                  <a:lnTo>
                    <a:pt x="244" y="48"/>
                  </a:lnTo>
                  <a:lnTo>
                    <a:pt x="242" y="49"/>
                  </a:lnTo>
                  <a:lnTo>
                    <a:pt x="242" y="51"/>
                  </a:lnTo>
                  <a:lnTo>
                    <a:pt x="241" y="53"/>
                  </a:lnTo>
                  <a:lnTo>
                    <a:pt x="239" y="54"/>
                  </a:lnTo>
                  <a:lnTo>
                    <a:pt x="238" y="54"/>
                  </a:lnTo>
                  <a:lnTo>
                    <a:pt x="237" y="54"/>
                  </a:lnTo>
                  <a:lnTo>
                    <a:pt x="237" y="55"/>
                  </a:lnTo>
                  <a:lnTo>
                    <a:pt x="236" y="55"/>
                  </a:lnTo>
                  <a:lnTo>
                    <a:pt x="235" y="56"/>
                  </a:lnTo>
                  <a:lnTo>
                    <a:pt x="234" y="56"/>
                  </a:lnTo>
                  <a:lnTo>
                    <a:pt x="235" y="56"/>
                  </a:lnTo>
                  <a:lnTo>
                    <a:pt x="234" y="57"/>
                  </a:lnTo>
                  <a:lnTo>
                    <a:pt x="234" y="58"/>
                  </a:lnTo>
                  <a:lnTo>
                    <a:pt x="234" y="59"/>
                  </a:lnTo>
                  <a:lnTo>
                    <a:pt x="233" y="59"/>
                  </a:lnTo>
                  <a:lnTo>
                    <a:pt x="233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0" y="61"/>
                  </a:lnTo>
                  <a:lnTo>
                    <a:pt x="230" y="62"/>
                  </a:lnTo>
                  <a:lnTo>
                    <a:pt x="230" y="63"/>
                  </a:lnTo>
                  <a:lnTo>
                    <a:pt x="230" y="65"/>
                  </a:lnTo>
                  <a:lnTo>
                    <a:pt x="229" y="67"/>
                  </a:lnTo>
                  <a:lnTo>
                    <a:pt x="228" y="67"/>
                  </a:lnTo>
                  <a:lnTo>
                    <a:pt x="228" y="68"/>
                  </a:lnTo>
                  <a:lnTo>
                    <a:pt x="228" y="69"/>
                  </a:lnTo>
                  <a:lnTo>
                    <a:pt x="227" y="69"/>
                  </a:lnTo>
                  <a:lnTo>
                    <a:pt x="226" y="69"/>
                  </a:lnTo>
                  <a:lnTo>
                    <a:pt x="224" y="69"/>
                  </a:lnTo>
                  <a:lnTo>
                    <a:pt x="223" y="69"/>
                  </a:lnTo>
                  <a:lnTo>
                    <a:pt x="223" y="70"/>
                  </a:lnTo>
                  <a:lnTo>
                    <a:pt x="222" y="70"/>
                  </a:lnTo>
                  <a:lnTo>
                    <a:pt x="221" y="70"/>
                  </a:lnTo>
                  <a:lnTo>
                    <a:pt x="219" y="71"/>
                  </a:lnTo>
                  <a:lnTo>
                    <a:pt x="221" y="71"/>
                  </a:lnTo>
                  <a:lnTo>
                    <a:pt x="223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4" y="71"/>
                  </a:lnTo>
                  <a:lnTo>
                    <a:pt x="224" y="72"/>
                  </a:lnTo>
                  <a:lnTo>
                    <a:pt x="226" y="72"/>
                  </a:lnTo>
                  <a:lnTo>
                    <a:pt x="226" y="71"/>
                  </a:lnTo>
                  <a:lnTo>
                    <a:pt x="227" y="71"/>
                  </a:lnTo>
                  <a:lnTo>
                    <a:pt x="228" y="71"/>
                  </a:lnTo>
                  <a:lnTo>
                    <a:pt x="230" y="69"/>
                  </a:lnTo>
                  <a:lnTo>
                    <a:pt x="231" y="69"/>
                  </a:lnTo>
                  <a:lnTo>
                    <a:pt x="233" y="69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8"/>
                  </a:lnTo>
                  <a:lnTo>
                    <a:pt x="235" y="67"/>
                  </a:lnTo>
                  <a:lnTo>
                    <a:pt x="236" y="67"/>
                  </a:lnTo>
                  <a:lnTo>
                    <a:pt x="237" y="65"/>
                  </a:lnTo>
                  <a:lnTo>
                    <a:pt x="237" y="63"/>
                  </a:lnTo>
                  <a:lnTo>
                    <a:pt x="238" y="63"/>
                  </a:lnTo>
                  <a:lnTo>
                    <a:pt x="238" y="65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39" y="65"/>
                  </a:lnTo>
                  <a:lnTo>
                    <a:pt x="238" y="67"/>
                  </a:lnTo>
                  <a:lnTo>
                    <a:pt x="238" y="68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39" y="70"/>
                  </a:lnTo>
                  <a:lnTo>
                    <a:pt x="239" y="71"/>
                  </a:lnTo>
                  <a:lnTo>
                    <a:pt x="241" y="71"/>
                  </a:lnTo>
                  <a:lnTo>
                    <a:pt x="241" y="72"/>
                  </a:lnTo>
                  <a:lnTo>
                    <a:pt x="241" y="73"/>
                  </a:lnTo>
                  <a:lnTo>
                    <a:pt x="239" y="72"/>
                  </a:lnTo>
                  <a:lnTo>
                    <a:pt x="241" y="73"/>
                  </a:lnTo>
                  <a:lnTo>
                    <a:pt x="239" y="73"/>
                  </a:lnTo>
                  <a:lnTo>
                    <a:pt x="239" y="74"/>
                  </a:lnTo>
                  <a:lnTo>
                    <a:pt x="238" y="73"/>
                  </a:lnTo>
                  <a:lnTo>
                    <a:pt x="238" y="74"/>
                  </a:lnTo>
                  <a:lnTo>
                    <a:pt x="239" y="74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2" y="73"/>
                  </a:lnTo>
                  <a:lnTo>
                    <a:pt x="242" y="74"/>
                  </a:lnTo>
                  <a:lnTo>
                    <a:pt x="244" y="74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5" y="74"/>
                  </a:lnTo>
                  <a:lnTo>
                    <a:pt x="246" y="74"/>
                  </a:lnTo>
                  <a:lnTo>
                    <a:pt x="247" y="74"/>
                  </a:lnTo>
                  <a:lnTo>
                    <a:pt x="247" y="73"/>
                  </a:lnTo>
                  <a:lnTo>
                    <a:pt x="248" y="73"/>
                  </a:lnTo>
                  <a:lnTo>
                    <a:pt x="249" y="74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49" y="76"/>
                  </a:lnTo>
                  <a:lnTo>
                    <a:pt x="249" y="74"/>
                  </a:lnTo>
                  <a:lnTo>
                    <a:pt x="250" y="74"/>
                  </a:lnTo>
                  <a:lnTo>
                    <a:pt x="251" y="74"/>
                  </a:lnTo>
                  <a:lnTo>
                    <a:pt x="251" y="76"/>
                  </a:lnTo>
                  <a:lnTo>
                    <a:pt x="252" y="76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2" y="73"/>
                  </a:lnTo>
                  <a:lnTo>
                    <a:pt x="253" y="73"/>
                  </a:lnTo>
                  <a:lnTo>
                    <a:pt x="253" y="74"/>
                  </a:lnTo>
                  <a:lnTo>
                    <a:pt x="253" y="76"/>
                  </a:lnTo>
                  <a:lnTo>
                    <a:pt x="253" y="77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2" y="80"/>
                  </a:lnTo>
                  <a:lnTo>
                    <a:pt x="251" y="82"/>
                  </a:lnTo>
                  <a:lnTo>
                    <a:pt x="251" y="83"/>
                  </a:lnTo>
                  <a:lnTo>
                    <a:pt x="252" y="82"/>
                  </a:lnTo>
                  <a:lnTo>
                    <a:pt x="252" y="80"/>
                  </a:lnTo>
                  <a:lnTo>
                    <a:pt x="253" y="80"/>
                  </a:lnTo>
                  <a:lnTo>
                    <a:pt x="253" y="79"/>
                  </a:lnTo>
                  <a:lnTo>
                    <a:pt x="255" y="77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7" y="73"/>
                  </a:lnTo>
                  <a:lnTo>
                    <a:pt x="258" y="73"/>
                  </a:lnTo>
                  <a:lnTo>
                    <a:pt x="258" y="72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60" y="71"/>
                  </a:lnTo>
                  <a:lnTo>
                    <a:pt x="259" y="71"/>
                  </a:lnTo>
                  <a:lnTo>
                    <a:pt x="259" y="72"/>
                  </a:lnTo>
                  <a:lnTo>
                    <a:pt x="259" y="73"/>
                  </a:lnTo>
                  <a:lnTo>
                    <a:pt x="258" y="73"/>
                  </a:lnTo>
                  <a:lnTo>
                    <a:pt x="259" y="73"/>
                  </a:lnTo>
                  <a:lnTo>
                    <a:pt x="259" y="72"/>
                  </a:lnTo>
                  <a:lnTo>
                    <a:pt x="260" y="72"/>
                  </a:lnTo>
                  <a:lnTo>
                    <a:pt x="260" y="71"/>
                  </a:lnTo>
                  <a:lnTo>
                    <a:pt x="261" y="70"/>
                  </a:lnTo>
                  <a:lnTo>
                    <a:pt x="262" y="69"/>
                  </a:lnTo>
                  <a:lnTo>
                    <a:pt x="262" y="70"/>
                  </a:lnTo>
                  <a:lnTo>
                    <a:pt x="262" y="71"/>
                  </a:lnTo>
                  <a:lnTo>
                    <a:pt x="263" y="71"/>
                  </a:lnTo>
                  <a:lnTo>
                    <a:pt x="264" y="71"/>
                  </a:lnTo>
                  <a:lnTo>
                    <a:pt x="264" y="72"/>
                  </a:lnTo>
                  <a:lnTo>
                    <a:pt x="264" y="71"/>
                  </a:lnTo>
                  <a:lnTo>
                    <a:pt x="263" y="71"/>
                  </a:lnTo>
                  <a:lnTo>
                    <a:pt x="263" y="70"/>
                  </a:lnTo>
                  <a:lnTo>
                    <a:pt x="264" y="70"/>
                  </a:lnTo>
                  <a:lnTo>
                    <a:pt x="265" y="70"/>
                  </a:lnTo>
                  <a:lnTo>
                    <a:pt x="264" y="70"/>
                  </a:lnTo>
                  <a:lnTo>
                    <a:pt x="263" y="70"/>
                  </a:lnTo>
                  <a:lnTo>
                    <a:pt x="263" y="69"/>
                  </a:lnTo>
                  <a:lnTo>
                    <a:pt x="263" y="68"/>
                  </a:lnTo>
                  <a:lnTo>
                    <a:pt x="264" y="68"/>
                  </a:lnTo>
                  <a:lnTo>
                    <a:pt x="264" y="69"/>
                  </a:lnTo>
                  <a:lnTo>
                    <a:pt x="264" y="68"/>
                  </a:lnTo>
                  <a:lnTo>
                    <a:pt x="265" y="68"/>
                  </a:lnTo>
                  <a:lnTo>
                    <a:pt x="265" y="67"/>
                  </a:lnTo>
                  <a:lnTo>
                    <a:pt x="265" y="68"/>
                  </a:lnTo>
                  <a:lnTo>
                    <a:pt x="265" y="67"/>
                  </a:lnTo>
                  <a:lnTo>
                    <a:pt x="265" y="65"/>
                  </a:lnTo>
                  <a:lnTo>
                    <a:pt x="267" y="65"/>
                  </a:lnTo>
                  <a:lnTo>
                    <a:pt x="267" y="63"/>
                  </a:lnTo>
                  <a:lnTo>
                    <a:pt x="267" y="62"/>
                  </a:lnTo>
                  <a:lnTo>
                    <a:pt x="267" y="61"/>
                  </a:lnTo>
                  <a:lnTo>
                    <a:pt x="268" y="61"/>
                  </a:lnTo>
                  <a:lnTo>
                    <a:pt x="268" y="62"/>
                  </a:lnTo>
                  <a:lnTo>
                    <a:pt x="269" y="62"/>
                  </a:lnTo>
                  <a:lnTo>
                    <a:pt x="269" y="61"/>
                  </a:lnTo>
                  <a:lnTo>
                    <a:pt x="270" y="61"/>
                  </a:lnTo>
                  <a:lnTo>
                    <a:pt x="270" y="60"/>
                  </a:lnTo>
                  <a:lnTo>
                    <a:pt x="270" y="61"/>
                  </a:lnTo>
                  <a:lnTo>
                    <a:pt x="272" y="61"/>
                  </a:lnTo>
                  <a:lnTo>
                    <a:pt x="272" y="62"/>
                  </a:lnTo>
                  <a:lnTo>
                    <a:pt x="272" y="61"/>
                  </a:lnTo>
                  <a:lnTo>
                    <a:pt x="273" y="61"/>
                  </a:lnTo>
                  <a:lnTo>
                    <a:pt x="273" y="60"/>
                  </a:lnTo>
                  <a:lnTo>
                    <a:pt x="273" y="61"/>
                  </a:lnTo>
                  <a:lnTo>
                    <a:pt x="274" y="61"/>
                  </a:lnTo>
                  <a:lnTo>
                    <a:pt x="274" y="62"/>
                  </a:lnTo>
                  <a:lnTo>
                    <a:pt x="275" y="62"/>
                  </a:lnTo>
                  <a:lnTo>
                    <a:pt x="274" y="61"/>
                  </a:lnTo>
                  <a:lnTo>
                    <a:pt x="274" y="62"/>
                  </a:lnTo>
                  <a:lnTo>
                    <a:pt x="274" y="61"/>
                  </a:lnTo>
                  <a:lnTo>
                    <a:pt x="274" y="60"/>
                  </a:lnTo>
                  <a:lnTo>
                    <a:pt x="275" y="60"/>
                  </a:lnTo>
                  <a:lnTo>
                    <a:pt x="275" y="61"/>
                  </a:lnTo>
                  <a:lnTo>
                    <a:pt x="275" y="60"/>
                  </a:lnTo>
                  <a:lnTo>
                    <a:pt x="275" y="61"/>
                  </a:lnTo>
                  <a:lnTo>
                    <a:pt x="275" y="60"/>
                  </a:lnTo>
                  <a:lnTo>
                    <a:pt x="276" y="60"/>
                  </a:lnTo>
                  <a:lnTo>
                    <a:pt x="276" y="61"/>
                  </a:lnTo>
                  <a:lnTo>
                    <a:pt x="278" y="61"/>
                  </a:lnTo>
                  <a:lnTo>
                    <a:pt x="278" y="62"/>
                  </a:lnTo>
                  <a:lnTo>
                    <a:pt x="276" y="62"/>
                  </a:lnTo>
                  <a:lnTo>
                    <a:pt x="278" y="62"/>
                  </a:lnTo>
                  <a:lnTo>
                    <a:pt x="278" y="61"/>
                  </a:lnTo>
                  <a:lnTo>
                    <a:pt x="279" y="61"/>
                  </a:lnTo>
                  <a:lnTo>
                    <a:pt x="278" y="61"/>
                  </a:lnTo>
                  <a:lnTo>
                    <a:pt x="279" y="61"/>
                  </a:lnTo>
                  <a:lnTo>
                    <a:pt x="278" y="61"/>
                  </a:lnTo>
                  <a:lnTo>
                    <a:pt x="278" y="62"/>
                  </a:lnTo>
                  <a:lnTo>
                    <a:pt x="279" y="62"/>
                  </a:lnTo>
                  <a:lnTo>
                    <a:pt x="278" y="62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79" y="61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79" y="62"/>
                  </a:lnTo>
                  <a:lnTo>
                    <a:pt x="280" y="62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80" y="63"/>
                  </a:lnTo>
                  <a:lnTo>
                    <a:pt x="280" y="62"/>
                  </a:lnTo>
                  <a:lnTo>
                    <a:pt x="280" y="63"/>
                  </a:lnTo>
                  <a:lnTo>
                    <a:pt x="280" y="62"/>
                  </a:lnTo>
                  <a:lnTo>
                    <a:pt x="281" y="62"/>
                  </a:lnTo>
                  <a:lnTo>
                    <a:pt x="280" y="62"/>
                  </a:lnTo>
                  <a:lnTo>
                    <a:pt x="281" y="62"/>
                  </a:lnTo>
                  <a:lnTo>
                    <a:pt x="281" y="61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81" y="62"/>
                  </a:lnTo>
                  <a:lnTo>
                    <a:pt x="282" y="63"/>
                  </a:lnTo>
                  <a:lnTo>
                    <a:pt x="281" y="63"/>
                  </a:lnTo>
                  <a:lnTo>
                    <a:pt x="282" y="63"/>
                  </a:lnTo>
                  <a:lnTo>
                    <a:pt x="282" y="62"/>
                  </a:lnTo>
                  <a:lnTo>
                    <a:pt x="282" y="63"/>
                  </a:lnTo>
                  <a:lnTo>
                    <a:pt x="282" y="62"/>
                  </a:lnTo>
                  <a:lnTo>
                    <a:pt x="283" y="62"/>
                  </a:lnTo>
                  <a:lnTo>
                    <a:pt x="283" y="63"/>
                  </a:lnTo>
                  <a:lnTo>
                    <a:pt x="282" y="63"/>
                  </a:lnTo>
                  <a:lnTo>
                    <a:pt x="283" y="63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1" y="65"/>
                  </a:lnTo>
                  <a:lnTo>
                    <a:pt x="282" y="65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4" y="63"/>
                  </a:lnTo>
                  <a:lnTo>
                    <a:pt x="284" y="65"/>
                  </a:lnTo>
                  <a:lnTo>
                    <a:pt x="285" y="65"/>
                  </a:lnTo>
                  <a:lnTo>
                    <a:pt x="285" y="67"/>
                  </a:lnTo>
                  <a:lnTo>
                    <a:pt x="285" y="65"/>
                  </a:lnTo>
                  <a:lnTo>
                    <a:pt x="285" y="67"/>
                  </a:lnTo>
                  <a:lnTo>
                    <a:pt x="285" y="65"/>
                  </a:lnTo>
                  <a:lnTo>
                    <a:pt x="287" y="67"/>
                  </a:lnTo>
                  <a:lnTo>
                    <a:pt x="287" y="65"/>
                  </a:lnTo>
                  <a:lnTo>
                    <a:pt x="285" y="65"/>
                  </a:lnTo>
                  <a:lnTo>
                    <a:pt x="287" y="65"/>
                  </a:lnTo>
                  <a:lnTo>
                    <a:pt x="285" y="65"/>
                  </a:lnTo>
                  <a:lnTo>
                    <a:pt x="287" y="65"/>
                  </a:lnTo>
                  <a:lnTo>
                    <a:pt x="287" y="63"/>
                  </a:lnTo>
                  <a:lnTo>
                    <a:pt x="287" y="65"/>
                  </a:lnTo>
                  <a:lnTo>
                    <a:pt x="287" y="67"/>
                  </a:lnTo>
                  <a:lnTo>
                    <a:pt x="288" y="67"/>
                  </a:lnTo>
                  <a:lnTo>
                    <a:pt x="288" y="68"/>
                  </a:lnTo>
                  <a:lnTo>
                    <a:pt x="288" y="67"/>
                  </a:lnTo>
                  <a:lnTo>
                    <a:pt x="290" y="67"/>
                  </a:lnTo>
                  <a:lnTo>
                    <a:pt x="290" y="68"/>
                  </a:lnTo>
                  <a:lnTo>
                    <a:pt x="288" y="68"/>
                  </a:lnTo>
                  <a:lnTo>
                    <a:pt x="290" y="68"/>
                  </a:lnTo>
                  <a:lnTo>
                    <a:pt x="290" y="67"/>
                  </a:lnTo>
                  <a:lnTo>
                    <a:pt x="290" y="65"/>
                  </a:lnTo>
                  <a:lnTo>
                    <a:pt x="290" y="67"/>
                  </a:lnTo>
                  <a:lnTo>
                    <a:pt x="290" y="68"/>
                  </a:lnTo>
                  <a:lnTo>
                    <a:pt x="291" y="68"/>
                  </a:lnTo>
                  <a:lnTo>
                    <a:pt x="291" y="67"/>
                  </a:lnTo>
                  <a:lnTo>
                    <a:pt x="291" y="65"/>
                  </a:lnTo>
                  <a:lnTo>
                    <a:pt x="291" y="67"/>
                  </a:lnTo>
                  <a:lnTo>
                    <a:pt x="291" y="68"/>
                  </a:lnTo>
                  <a:lnTo>
                    <a:pt x="291" y="67"/>
                  </a:lnTo>
                  <a:lnTo>
                    <a:pt x="291" y="68"/>
                  </a:lnTo>
                  <a:lnTo>
                    <a:pt x="291" y="69"/>
                  </a:lnTo>
                  <a:lnTo>
                    <a:pt x="292" y="69"/>
                  </a:lnTo>
                  <a:lnTo>
                    <a:pt x="291" y="68"/>
                  </a:lnTo>
                  <a:lnTo>
                    <a:pt x="292" y="68"/>
                  </a:lnTo>
                  <a:lnTo>
                    <a:pt x="292" y="67"/>
                  </a:lnTo>
                  <a:lnTo>
                    <a:pt x="293" y="67"/>
                  </a:lnTo>
                  <a:lnTo>
                    <a:pt x="292" y="68"/>
                  </a:lnTo>
                  <a:lnTo>
                    <a:pt x="293" y="68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4" y="68"/>
                  </a:lnTo>
                  <a:lnTo>
                    <a:pt x="293" y="68"/>
                  </a:lnTo>
                  <a:lnTo>
                    <a:pt x="294" y="68"/>
                  </a:lnTo>
                  <a:lnTo>
                    <a:pt x="294" y="69"/>
                  </a:lnTo>
                  <a:lnTo>
                    <a:pt x="294" y="68"/>
                  </a:lnTo>
                  <a:lnTo>
                    <a:pt x="294" y="69"/>
                  </a:lnTo>
                  <a:lnTo>
                    <a:pt x="294" y="70"/>
                  </a:lnTo>
                  <a:lnTo>
                    <a:pt x="294" y="69"/>
                  </a:lnTo>
                  <a:lnTo>
                    <a:pt x="295" y="69"/>
                  </a:lnTo>
                  <a:lnTo>
                    <a:pt x="295" y="68"/>
                  </a:lnTo>
                  <a:lnTo>
                    <a:pt x="295" y="69"/>
                  </a:lnTo>
                  <a:lnTo>
                    <a:pt x="294" y="70"/>
                  </a:lnTo>
                  <a:lnTo>
                    <a:pt x="295" y="70"/>
                  </a:lnTo>
                  <a:lnTo>
                    <a:pt x="295" y="71"/>
                  </a:lnTo>
                  <a:lnTo>
                    <a:pt x="295" y="70"/>
                  </a:lnTo>
                  <a:lnTo>
                    <a:pt x="295" y="69"/>
                  </a:lnTo>
                  <a:lnTo>
                    <a:pt x="296" y="69"/>
                  </a:lnTo>
                  <a:lnTo>
                    <a:pt x="296" y="70"/>
                  </a:lnTo>
                  <a:lnTo>
                    <a:pt x="296" y="69"/>
                  </a:lnTo>
                  <a:lnTo>
                    <a:pt x="296" y="70"/>
                  </a:lnTo>
                  <a:lnTo>
                    <a:pt x="295" y="70"/>
                  </a:lnTo>
                  <a:lnTo>
                    <a:pt x="296" y="70"/>
                  </a:lnTo>
                  <a:lnTo>
                    <a:pt x="295" y="70"/>
                  </a:lnTo>
                  <a:lnTo>
                    <a:pt x="295" y="71"/>
                  </a:lnTo>
                  <a:lnTo>
                    <a:pt x="296" y="71"/>
                  </a:lnTo>
                  <a:lnTo>
                    <a:pt x="296" y="72"/>
                  </a:lnTo>
                  <a:lnTo>
                    <a:pt x="295" y="72"/>
                  </a:lnTo>
                  <a:lnTo>
                    <a:pt x="296" y="72"/>
                  </a:lnTo>
                  <a:lnTo>
                    <a:pt x="297" y="72"/>
                  </a:lnTo>
                  <a:lnTo>
                    <a:pt x="296" y="71"/>
                  </a:lnTo>
                  <a:lnTo>
                    <a:pt x="297" y="71"/>
                  </a:lnTo>
                  <a:lnTo>
                    <a:pt x="297" y="70"/>
                  </a:lnTo>
                  <a:lnTo>
                    <a:pt x="298" y="70"/>
                  </a:lnTo>
                  <a:lnTo>
                    <a:pt x="299" y="70"/>
                  </a:lnTo>
                  <a:lnTo>
                    <a:pt x="298" y="70"/>
                  </a:lnTo>
                  <a:lnTo>
                    <a:pt x="299" y="71"/>
                  </a:lnTo>
                  <a:lnTo>
                    <a:pt x="298" y="71"/>
                  </a:lnTo>
                  <a:lnTo>
                    <a:pt x="299" y="71"/>
                  </a:lnTo>
                  <a:lnTo>
                    <a:pt x="299" y="70"/>
                  </a:lnTo>
                  <a:lnTo>
                    <a:pt x="301" y="70"/>
                  </a:lnTo>
                  <a:lnTo>
                    <a:pt x="301" y="71"/>
                  </a:lnTo>
                  <a:lnTo>
                    <a:pt x="299" y="71"/>
                  </a:lnTo>
                  <a:lnTo>
                    <a:pt x="299" y="72"/>
                  </a:lnTo>
                  <a:lnTo>
                    <a:pt x="301" y="71"/>
                  </a:lnTo>
                  <a:lnTo>
                    <a:pt x="301" y="72"/>
                  </a:lnTo>
                  <a:lnTo>
                    <a:pt x="301" y="71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1" y="72"/>
                  </a:lnTo>
                  <a:lnTo>
                    <a:pt x="301" y="73"/>
                  </a:lnTo>
                  <a:lnTo>
                    <a:pt x="303" y="72"/>
                  </a:lnTo>
                  <a:lnTo>
                    <a:pt x="303" y="73"/>
                  </a:lnTo>
                  <a:lnTo>
                    <a:pt x="301" y="73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2"/>
                  </a:lnTo>
                  <a:lnTo>
                    <a:pt x="304" y="73"/>
                  </a:lnTo>
                  <a:lnTo>
                    <a:pt x="305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4" y="77"/>
                  </a:lnTo>
                  <a:lnTo>
                    <a:pt x="304" y="78"/>
                  </a:lnTo>
                  <a:lnTo>
                    <a:pt x="303" y="78"/>
                  </a:lnTo>
                  <a:lnTo>
                    <a:pt x="301" y="78"/>
                  </a:lnTo>
                  <a:lnTo>
                    <a:pt x="303" y="78"/>
                  </a:lnTo>
                  <a:lnTo>
                    <a:pt x="304" y="78"/>
                  </a:lnTo>
                  <a:lnTo>
                    <a:pt x="303" y="78"/>
                  </a:lnTo>
                  <a:lnTo>
                    <a:pt x="303" y="79"/>
                  </a:lnTo>
                  <a:lnTo>
                    <a:pt x="304" y="79"/>
                  </a:lnTo>
                  <a:lnTo>
                    <a:pt x="304" y="78"/>
                  </a:lnTo>
                  <a:lnTo>
                    <a:pt x="305" y="78"/>
                  </a:lnTo>
                  <a:lnTo>
                    <a:pt x="305" y="77"/>
                  </a:lnTo>
                  <a:lnTo>
                    <a:pt x="306" y="77"/>
                  </a:lnTo>
                  <a:lnTo>
                    <a:pt x="306" y="78"/>
                  </a:lnTo>
                  <a:lnTo>
                    <a:pt x="306" y="79"/>
                  </a:lnTo>
                  <a:lnTo>
                    <a:pt x="305" y="79"/>
                  </a:lnTo>
                  <a:lnTo>
                    <a:pt x="304" y="79"/>
                  </a:lnTo>
                  <a:lnTo>
                    <a:pt x="305" y="79"/>
                  </a:lnTo>
                  <a:lnTo>
                    <a:pt x="305" y="80"/>
                  </a:lnTo>
                  <a:lnTo>
                    <a:pt x="304" y="80"/>
                  </a:lnTo>
                  <a:lnTo>
                    <a:pt x="304" y="82"/>
                  </a:lnTo>
                  <a:lnTo>
                    <a:pt x="304" y="80"/>
                  </a:lnTo>
                  <a:lnTo>
                    <a:pt x="305" y="80"/>
                  </a:lnTo>
                  <a:lnTo>
                    <a:pt x="305" y="82"/>
                  </a:lnTo>
                  <a:lnTo>
                    <a:pt x="304" y="83"/>
                  </a:lnTo>
                  <a:lnTo>
                    <a:pt x="304" y="84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4" y="87"/>
                  </a:lnTo>
                  <a:lnTo>
                    <a:pt x="303" y="87"/>
                  </a:lnTo>
                  <a:lnTo>
                    <a:pt x="303" y="88"/>
                  </a:lnTo>
                  <a:lnTo>
                    <a:pt x="303" y="89"/>
                  </a:lnTo>
                  <a:lnTo>
                    <a:pt x="301" y="89"/>
                  </a:lnTo>
                  <a:lnTo>
                    <a:pt x="303" y="89"/>
                  </a:lnTo>
                  <a:lnTo>
                    <a:pt x="303" y="88"/>
                  </a:lnTo>
                  <a:lnTo>
                    <a:pt x="304" y="88"/>
                  </a:lnTo>
                  <a:lnTo>
                    <a:pt x="304" y="87"/>
                  </a:lnTo>
                  <a:lnTo>
                    <a:pt x="305" y="87"/>
                  </a:lnTo>
                  <a:lnTo>
                    <a:pt x="305" y="85"/>
                  </a:lnTo>
                  <a:lnTo>
                    <a:pt x="306" y="85"/>
                  </a:lnTo>
                  <a:lnTo>
                    <a:pt x="306" y="84"/>
                  </a:lnTo>
                  <a:lnTo>
                    <a:pt x="306" y="83"/>
                  </a:lnTo>
                  <a:lnTo>
                    <a:pt x="306" y="82"/>
                  </a:lnTo>
                  <a:lnTo>
                    <a:pt x="306" y="80"/>
                  </a:lnTo>
                  <a:lnTo>
                    <a:pt x="307" y="80"/>
                  </a:lnTo>
                  <a:lnTo>
                    <a:pt x="307" y="82"/>
                  </a:lnTo>
                  <a:lnTo>
                    <a:pt x="307" y="80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09" y="80"/>
                  </a:lnTo>
                  <a:lnTo>
                    <a:pt x="309" y="79"/>
                  </a:lnTo>
                  <a:lnTo>
                    <a:pt x="309" y="80"/>
                  </a:lnTo>
                  <a:lnTo>
                    <a:pt x="309" y="82"/>
                  </a:lnTo>
                  <a:lnTo>
                    <a:pt x="308" y="82"/>
                  </a:lnTo>
                  <a:lnTo>
                    <a:pt x="308" y="83"/>
                  </a:lnTo>
                  <a:lnTo>
                    <a:pt x="307" y="83"/>
                  </a:lnTo>
                  <a:lnTo>
                    <a:pt x="306" y="84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8" y="83"/>
                  </a:lnTo>
                  <a:lnTo>
                    <a:pt x="308" y="84"/>
                  </a:lnTo>
                  <a:lnTo>
                    <a:pt x="308" y="83"/>
                  </a:lnTo>
                  <a:lnTo>
                    <a:pt x="309" y="83"/>
                  </a:lnTo>
                  <a:lnTo>
                    <a:pt x="309" y="84"/>
                  </a:lnTo>
                  <a:lnTo>
                    <a:pt x="309" y="83"/>
                  </a:lnTo>
                  <a:lnTo>
                    <a:pt x="309" y="82"/>
                  </a:lnTo>
                  <a:lnTo>
                    <a:pt x="310" y="82"/>
                  </a:lnTo>
                  <a:lnTo>
                    <a:pt x="310" y="80"/>
                  </a:lnTo>
                  <a:lnTo>
                    <a:pt x="310" y="82"/>
                  </a:lnTo>
                  <a:lnTo>
                    <a:pt x="311" y="82"/>
                  </a:lnTo>
                  <a:lnTo>
                    <a:pt x="310" y="82"/>
                  </a:lnTo>
                  <a:lnTo>
                    <a:pt x="311" y="82"/>
                  </a:lnTo>
                  <a:lnTo>
                    <a:pt x="311" y="80"/>
                  </a:lnTo>
                  <a:lnTo>
                    <a:pt x="313" y="80"/>
                  </a:lnTo>
                  <a:lnTo>
                    <a:pt x="313" y="82"/>
                  </a:lnTo>
                  <a:lnTo>
                    <a:pt x="313" y="80"/>
                  </a:lnTo>
                  <a:lnTo>
                    <a:pt x="313" y="82"/>
                  </a:lnTo>
                  <a:lnTo>
                    <a:pt x="313" y="80"/>
                  </a:lnTo>
                  <a:lnTo>
                    <a:pt x="314" y="80"/>
                  </a:lnTo>
                  <a:lnTo>
                    <a:pt x="313" y="80"/>
                  </a:lnTo>
                  <a:lnTo>
                    <a:pt x="314" y="80"/>
                  </a:lnTo>
                  <a:lnTo>
                    <a:pt x="314" y="79"/>
                  </a:lnTo>
                  <a:lnTo>
                    <a:pt x="315" y="80"/>
                  </a:lnTo>
                  <a:lnTo>
                    <a:pt x="316" y="80"/>
                  </a:lnTo>
                  <a:lnTo>
                    <a:pt x="315" y="80"/>
                  </a:lnTo>
                  <a:lnTo>
                    <a:pt x="316" y="80"/>
                  </a:lnTo>
                  <a:lnTo>
                    <a:pt x="315" y="80"/>
                  </a:lnTo>
                  <a:lnTo>
                    <a:pt x="315" y="79"/>
                  </a:lnTo>
                  <a:lnTo>
                    <a:pt x="316" y="79"/>
                  </a:lnTo>
                  <a:lnTo>
                    <a:pt x="318" y="79"/>
                  </a:lnTo>
                  <a:lnTo>
                    <a:pt x="319" y="79"/>
                  </a:lnTo>
                  <a:lnTo>
                    <a:pt x="320" y="80"/>
                  </a:lnTo>
                  <a:lnTo>
                    <a:pt x="321" y="80"/>
                  </a:lnTo>
                  <a:lnTo>
                    <a:pt x="322" y="80"/>
                  </a:lnTo>
                  <a:lnTo>
                    <a:pt x="322" y="82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6" y="83"/>
                  </a:lnTo>
                  <a:lnTo>
                    <a:pt x="325" y="83"/>
                  </a:lnTo>
                  <a:lnTo>
                    <a:pt x="326" y="83"/>
                  </a:lnTo>
                  <a:lnTo>
                    <a:pt x="327" y="83"/>
                  </a:lnTo>
                  <a:lnTo>
                    <a:pt x="328" y="83"/>
                  </a:lnTo>
                  <a:lnTo>
                    <a:pt x="328" y="84"/>
                  </a:lnTo>
                  <a:lnTo>
                    <a:pt x="329" y="84"/>
                  </a:lnTo>
                  <a:lnTo>
                    <a:pt x="330" y="84"/>
                  </a:lnTo>
                  <a:lnTo>
                    <a:pt x="330" y="83"/>
                  </a:lnTo>
                  <a:lnTo>
                    <a:pt x="332" y="83"/>
                  </a:lnTo>
                  <a:lnTo>
                    <a:pt x="333" y="83"/>
                  </a:lnTo>
                  <a:lnTo>
                    <a:pt x="332" y="83"/>
                  </a:lnTo>
                  <a:lnTo>
                    <a:pt x="333" y="83"/>
                  </a:lnTo>
                  <a:lnTo>
                    <a:pt x="333" y="84"/>
                  </a:lnTo>
                  <a:lnTo>
                    <a:pt x="335" y="84"/>
                  </a:lnTo>
                  <a:lnTo>
                    <a:pt x="335" y="85"/>
                  </a:lnTo>
                  <a:lnTo>
                    <a:pt x="336" y="85"/>
                  </a:lnTo>
                  <a:lnTo>
                    <a:pt x="337" y="84"/>
                  </a:lnTo>
                  <a:lnTo>
                    <a:pt x="337" y="85"/>
                  </a:lnTo>
                  <a:lnTo>
                    <a:pt x="338" y="85"/>
                  </a:lnTo>
                  <a:lnTo>
                    <a:pt x="339" y="87"/>
                  </a:lnTo>
                  <a:lnTo>
                    <a:pt x="339" y="85"/>
                  </a:lnTo>
                  <a:lnTo>
                    <a:pt x="338" y="85"/>
                  </a:lnTo>
                  <a:lnTo>
                    <a:pt x="338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0" y="84"/>
                  </a:lnTo>
                  <a:lnTo>
                    <a:pt x="341" y="84"/>
                  </a:lnTo>
                  <a:lnTo>
                    <a:pt x="342" y="84"/>
                  </a:lnTo>
                  <a:lnTo>
                    <a:pt x="343" y="84"/>
                  </a:lnTo>
                  <a:lnTo>
                    <a:pt x="344" y="84"/>
                  </a:lnTo>
                  <a:lnTo>
                    <a:pt x="345" y="84"/>
                  </a:lnTo>
                  <a:lnTo>
                    <a:pt x="348" y="84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51" y="84"/>
                  </a:lnTo>
                  <a:lnTo>
                    <a:pt x="352" y="84"/>
                  </a:lnTo>
                  <a:lnTo>
                    <a:pt x="352" y="85"/>
                  </a:lnTo>
                  <a:lnTo>
                    <a:pt x="353" y="85"/>
                  </a:lnTo>
                  <a:lnTo>
                    <a:pt x="354" y="85"/>
                  </a:lnTo>
                  <a:lnTo>
                    <a:pt x="354" y="87"/>
                  </a:lnTo>
                  <a:lnTo>
                    <a:pt x="355" y="87"/>
                  </a:lnTo>
                  <a:lnTo>
                    <a:pt x="356" y="88"/>
                  </a:lnTo>
                  <a:lnTo>
                    <a:pt x="358" y="88"/>
                  </a:lnTo>
                  <a:lnTo>
                    <a:pt x="359" y="88"/>
                  </a:lnTo>
                  <a:lnTo>
                    <a:pt x="359" y="89"/>
                  </a:lnTo>
                  <a:lnTo>
                    <a:pt x="360" y="89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3" y="90"/>
                  </a:lnTo>
                  <a:lnTo>
                    <a:pt x="363" y="91"/>
                  </a:lnTo>
                  <a:lnTo>
                    <a:pt x="364" y="91"/>
                  </a:lnTo>
                  <a:lnTo>
                    <a:pt x="364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6" y="93"/>
                  </a:lnTo>
                  <a:lnTo>
                    <a:pt x="367" y="93"/>
                  </a:lnTo>
                  <a:lnTo>
                    <a:pt x="367" y="94"/>
                  </a:lnTo>
                  <a:lnTo>
                    <a:pt x="368" y="94"/>
                  </a:lnTo>
                  <a:lnTo>
                    <a:pt x="368" y="95"/>
                  </a:lnTo>
                  <a:lnTo>
                    <a:pt x="370" y="95"/>
                  </a:lnTo>
                  <a:lnTo>
                    <a:pt x="370" y="97"/>
                  </a:lnTo>
                  <a:lnTo>
                    <a:pt x="371" y="99"/>
                  </a:lnTo>
                  <a:lnTo>
                    <a:pt x="372" y="99"/>
                  </a:lnTo>
                  <a:lnTo>
                    <a:pt x="373" y="100"/>
                  </a:lnTo>
                  <a:lnTo>
                    <a:pt x="373" y="101"/>
                  </a:lnTo>
                  <a:lnTo>
                    <a:pt x="374" y="101"/>
                  </a:lnTo>
                  <a:lnTo>
                    <a:pt x="374" y="102"/>
                  </a:lnTo>
                  <a:lnTo>
                    <a:pt x="375" y="102"/>
                  </a:lnTo>
                  <a:lnTo>
                    <a:pt x="375" y="103"/>
                  </a:lnTo>
                  <a:lnTo>
                    <a:pt x="376" y="103"/>
                  </a:lnTo>
                  <a:lnTo>
                    <a:pt x="378" y="103"/>
                  </a:lnTo>
                  <a:lnTo>
                    <a:pt x="379" y="103"/>
                  </a:lnTo>
                  <a:lnTo>
                    <a:pt x="379" y="104"/>
                  </a:lnTo>
                  <a:lnTo>
                    <a:pt x="381" y="105"/>
                  </a:lnTo>
                  <a:lnTo>
                    <a:pt x="382" y="105"/>
                  </a:lnTo>
                  <a:lnTo>
                    <a:pt x="383" y="105"/>
                  </a:lnTo>
                  <a:lnTo>
                    <a:pt x="384" y="105"/>
                  </a:lnTo>
                  <a:lnTo>
                    <a:pt x="384" y="106"/>
                  </a:lnTo>
                  <a:lnTo>
                    <a:pt x="385" y="106"/>
                  </a:lnTo>
                  <a:lnTo>
                    <a:pt x="385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7"/>
                  </a:lnTo>
                  <a:lnTo>
                    <a:pt x="392" y="107"/>
                  </a:lnTo>
                  <a:lnTo>
                    <a:pt x="392" y="106"/>
                  </a:lnTo>
                  <a:lnTo>
                    <a:pt x="394" y="106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8" y="108"/>
                  </a:lnTo>
                  <a:lnTo>
                    <a:pt x="399" y="108"/>
                  </a:lnTo>
                  <a:lnTo>
                    <a:pt x="399" y="110"/>
                  </a:lnTo>
                  <a:lnTo>
                    <a:pt x="400" y="111"/>
                  </a:lnTo>
                  <a:lnTo>
                    <a:pt x="400" y="113"/>
                  </a:lnTo>
                  <a:lnTo>
                    <a:pt x="400" y="114"/>
                  </a:lnTo>
                  <a:lnTo>
                    <a:pt x="401" y="114"/>
                  </a:lnTo>
                  <a:lnTo>
                    <a:pt x="401" y="115"/>
                  </a:lnTo>
                  <a:lnTo>
                    <a:pt x="401" y="116"/>
                  </a:lnTo>
                  <a:lnTo>
                    <a:pt x="401" y="117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2" y="119"/>
                  </a:lnTo>
                  <a:lnTo>
                    <a:pt x="402" y="120"/>
                  </a:lnTo>
                  <a:lnTo>
                    <a:pt x="402" y="122"/>
                  </a:lnTo>
                  <a:lnTo>
                    <a:pt x="404" y="122"/>
                  </a:lnTo>
                  <a:lnTo>
                    <a:pt x="404" y="123"/>
                  </a:lnTo>
                  <a:lnTo>
                    <a:pt x="402" y="123"/>
                  </a:lnTo>
                  <a:lnTo>
                    <a:pt x="404" y="123"/>
                  </a:lnTo>
                  <a:lnTo>
                    <a:pt x="404" y="124"/>
                  </a:lnTo>
                  <a:lnTo>
                    <a:pt x="404" y="125"/>
                  </a:lnTo>
                  <a:lnTo>
                    <a:pt x="404" y="126"/>
                  </a:lnTo>
                  <a:lnTo>
                    <a:pt x="404" y="128"/>
                  </a:lnTo>
                  <a:lnTo>
                    <a:pt x="404" y="129"/>
                  </a:lnTo>
                  <a:lnTo>
                    <a:pt x="404" y="128"/>
                  </a:lnTo>
                  <a:lnTo>
                    <a:pt x="405" y="128"/>
                  </a:lnTo>
                  <a:lnTo>
                    <a:pt x="405" y="126"/>
                  </a:lnTo>
                  <a:lnTo>
                    <a:pt x="405" y="128"/>
                  </a:lnTo>
                  <a:lnTo>
                    <a:pt x="405" y="129"/>
                  </a:lnTo>
                  <a:lnTo>
                    <a:pt x="405" y="130"/>
                  </a:lnTo>
                  <a:lnTo>
                    <a:pt x="405" y="131"/>
                  </a:lnTo>
                  <a:lnTo>
                    <a:pt x="405" y="133"/>
                  </a:lnTo>
                  <a:lnTo>
                    <a:pt x="404" y="133"/>
                  </a:lnTo>
                  <a:lnTo>
                    <a:pt x="405" y="134"/>
                  </a:lnTo>
                  <a:lnTo>
                    <a:pt x="405" y="135"/>
                  </a:lnTo>
                  <a:lnTo>
                    <a:pt x="405" y="134"/>
                  </a:lnTo>
                  <a:lnTo>
                    <a:pt x="405" y="135"/>
                  </a:lnTo>
                  <a:lnTo>
                    <a:pt x="404" y="134"/>
                  </a:lnTo>
                  <a:lnTo>
                    <a:pt x="404" y="135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7"/>
                  </a:lnTo>
                  <a:lnTo>
                    <a:pt x="405" y="138"/>
                  </a:lnTo>
                  <a:lnTo>
                    <a:pt x="404" y="138"/>
                  </a:lnTo>
                  <a:lnTo>
                    <a:pt x="404" y="139"/>
                  </a:lnTo>
                  <a:lnTo>
                    <a:pt x="404" y="140"/>
                  </a:lnTo>
                  <a:lnTo>
                    <a:pt x="404" y="142"/>
                  </a:lnTo>
                  <a:lnTo>
                    <a:pt x="402" y="145"/>
                  </a:lnTo>
                  <a:lnTo>
                    <a:pt x="401" y="146"/>
                  </a:lnTo>
                  <a:lnTo>
                    <a:pt x="401" y="147"/>
                  </a:lnTo>
                  <a:lnTo>
                    <a:pt x="401" y="148"/>
                  </a:lnTo>
                  <a:lnTo>
                    <a:pt x="400" y="149"/>
                  </a:lnTo>
                  <a:lnTo>
                    <a:pt x="400" y="150"/>
                  </a:lnTo>
                  <a:lnTo>
                    <a:pt x="399" y="151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6" y="153"/>
                  </a:lnTo>
                  <a:lnTo>
                    <a:pt x="396" y="154"/>
                  </a:lnTo>
                  <a:lnTo>
                    <a:pt x="395" y="154"/>
                  </a:lnTo>
                  <a:lnTo>
                    <a:pt x="396" y="154"/>
                  </a:lnTo>
                  <a:lnTo>
                    <a:pt x="395" y="154"/>
                  </a:lnTo>
                  <a:lnTo>
                    <a:pt x="395" y="153"/>
                  </a:lnTo>
                  <a:lnTo>
                    <a:pt x="395" y="154"/>
                  </a:lnTo>
                  <a:lnTo>
                    <a:pt x="395" y="156"/>
                  </a:lnTo>
                  <a:lnTo>
                    <a:pt x="395" y="154"/>
                  </a:lnTo>
                  <a:lnTo>
                    <a:pt x="394" y="154"/>
                  </a:lnTo>
                  <a:lnTo>
                    <a:pt x="395" y="156"/>
                  </a:lnTo>
                  <a:lnTo>
                    <a:pt x="394" y="158"/>
                  </a:lnTo>
                  <a:lnTo>
                    <a:pt x="394" y="159"/>
                  </a:lnTo>
                  <a:lnTo>
                    <a:pt x="392" y="159"/>
                  </a:lnTo>
                  <a:lnTo>
                    <a:pt x="392" y="160"/>
                  </a:lnTo>
                  <a:lnTo>
                    <a:pt x="390" y="161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8" y="164"/>
                  </a:lnTo>
                  <a:lnTo>
                    <a:pt x="387" y="164"/>
                  </a:lnTo>
                  <a:lnTo>
                    <a:pt x="386" y="164"/>
                  </a:lnTo>
                  <a:lnTo>
                    <a:pt x="385" y="165"/>
                  </a:lnTo>
                  <a:lnTo>
                    <a:pt x="384" y="166"/>
                  </a:lnTo>
                  <a:lnTo>
                    <a:pt x="383" y="168"/>
                  </a:lnTo>
                  <a:lnTo>
                    <a:pt x="382" y="168"/>
                  </a:lnTo>
                  <a:lnTo>
                    <a:pt x="382" y="169"/>
                  </a:lnTo>
                  <a:lnTo>
                    <a:pt x="382" y="170"/>
                  </a:lnTo>
                  <a:lnTo>
                    <a:pt x="381" y="170"/>
                  </a:lnTo>
                  <a:lnTo>
                    <a:pt x="381" y="169"/>
                  </a:lnTo>
                  <a:lnTo>
                    <a:pt x="379" y="169"/>
                  </a:lnTo>
                  <a:lnTo>
                    <a:pt x="379" y="170"/>
                  </a:lnTo>
                  <a:lnTo>
                    <a:pt x="381" y="170"/>
                  </a:lnTo>
                  <a:lnTo>
                    <a:pt x="381" y="171"/>
                  </a:lnTo>
                  <a:lnTo>
                    <a:pt x="379" y="171"/>
                  </a:lnTo>
                  <a:lnTo>
                    <a:pt x="379" y="173"/>
                  </a:lnTo>
                  <a:lnTo>
                    <a:pt x="379" y="174"/>
                  </a:lnTo>
                  <a:lnTo>
                    <a:pt x="378" y="174"/>
                  </a:lnTo>
                  <a:lnTo>
                    <a:pt x="378" y="173"/>
                  </a:lnTo>
                  <a:lnTo>
                    <a:pt x="379" y="173"/>
                  </a:lnTo>
                  <a:lnTo>
                    <a:pt x="379" y="171"/>
                  </a:lnTo>
                  <a:lnTo>
                    <a:pt x="379" y="173"/>
                  </a:lnTo>
                  <a:lnTo>
                    <a:pt x="378" y="173"/>
                  </a:lnTo>
                  <a:lnTo>
                    <a:pt x="378" y="174"/>
                  </a:lnTo>
                  <a:lnTo>
                    <a:pt x="378" y="173"/>
                  </a:lnTo>
                  <a:lnTo>
                    <a:pt x="378" y="174"/>
                  </a:lnTo>
                  <a:lnTo>
                    <a:pt x="378" y="175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78" y="174"/>
                  </a:lnTo>
                  <a:lnTo>
                    <a:pt x="379" y="174"/>
                  </a:lnTo>
                  <a:lnTo>
                    <a:pt x="378" y="174"/>
                  </a:lnTo>
                  <a:lnTo>
                    <a:pt x="378" y="175"/>
                  </a:lnTo>
                  <a:lnTo>
                    <a:pt x="376" y="177"/>
                  </a:lnTo>
                  <a:lnTo>
                    <a:pt x="375" y="180"/>
                  </a:lnTo>
                  <a:lnTo>
                    <a:pt x="374" y="181"/>
                  </a:lnTo>
                  <a:lnTo>
                    <a:pt x="374" y="182"/>
                  </a:lnTo>
                  <a:lnTo>
                    <a:pt x="373" y="183"/>
                  </a:lnTo>
                  <a:lnTo>
                    <a:pt x="373" y="184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1" y="186"/>
                  </a:lnTo>
                  <a:lnTo>
                    <a:pt x="371" y="188"/>
                  </a:lnTo>
                  <a:lnTo>
                    <a:pt x="370" y="188"/>
                  </a:lnTo>
                  <a:lnTo>
                    <a:pt x="368" y="190"/>
                  </a:lnTo>
                  <a:lnTo>
                    <a:pt x="368" y="191"/>
                  </a:lnTo>
                  <a:lnTo>
                    <a:pt x="367" y="191"/>
                  </a:lnTo>
                  <a:lnTo>
                    <a:pt x="366" y="191"/>
                  </a:lnTo>
                  <a:lnTo>
                    <a:pt x="367" y="190"/>
                  </a:lnTo>
                  <a:lnTo>
                    <a:pt x="367" y="188"/>
                  </a:lnTo>
                  <a:lnTo>
                    <a:pt x="367" y="186"/>
                  </a:lnTo>
                  <a:lnTo>
                    <a:pt x="366" y="186"/>
                  </a:lnTo>
                  <a:lnTo>
                    <a:pt x="365" y="186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4" y="186"/>
                  </a:lnTo>
                  <a:lnTo>
                    <a:pt x="364" y="188"/>
                  </a:lnTo>
                  <a:lnTo>
                    <a:pt x="364" y="190"/>
                  </a:lnTo>
                  <a:lnTo>
                    <a:pt x="364" y="188"/>
                  </a:lnTo>
                  <a:lnTo>
                    <a:pt x="363" y="188"/>
                  </a:lnTo>
                  <a:lnTo>
                    <a:pt x="363" y="186"/>
                  </a:lnTo>
                  <a:lnTo>
                    <a:pt x="364" y="186"/>
                  </a:lnTo>
                  <a:lnTo>
                    <a:pt x="363" y="186"/>
                  </a:lnTo>
                  <a:lnTo>
                    <a:pt x="363" y="188"/>
                  </a:lnTo>
                  <a:lnTo>
                    <a:pt x="363" y="190"/>
                  </a:lnTo>
                  <a:lnTo>
                    <a:pt x="364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4" y="191"/>
                  </a:lnTo>
                  <a:lnTo>
                    <a:pt x="363" y="191"/>
                  </a:lnTo>
                  <a:lnTo>
                    <a:pt x="363" y="192"/>
                  </a:lnTo>
                  <a:lnTo>
                    <a:pt x="364" y="192"/>
                  </a:lnTo>
                  <a:lnTo>
                    <a:pt x="363" y="193"/>
                  </a:lnTo>
                  <a:lnTo>
                    <a:pt x="363" y="194"/>
                  </a:lnTo>
                  <a:lnTo>
                    <a:pt x="361" y="194"/>
                  </a:lnTo>
                  <a:lnTo>
                    <a:pt x="363" y="194"/>
                  </a:lnTo>
                  <a:lnTo>
                    <a:pt x="361" y="194"/>
                  </a:lnTo>
                  <a:lnTo>
                    <a:pt x="361" y="195"/>
                  </a:lnTo>
                  <a:lnTo>
                    <a:pt x="360" y="196"/>
                  </a:lnTo>
                  <a:lnTo>
                    <a:pt x="361" y="196"/>
                  </a:lnTo>
                  <a:lnTo>
                    <a:pt x="360" y="196"/>
                  </a:lnTo>
                  <a:lnTo>
                    <a:pt x="361" y="196"/>
                  </a:lnTo>
                  <a:lnTo>
                    <a:pt x="361" y="195"/>
                  </a:lnTo>
                  <a:lnTo>
                    <a:pt x="361" y="196"/>
                  </a:lnTo>
                  <a:lnTo>
                    <a:pt x="361" y="197"/>
                  </a:lnTo>
                  <a:lnTo>
                    <a:pt x="361" y="198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8"/>
                  </a:lnTo>
                  <a:lnTo>
                    <a:pt x="361" y="198"/>
                  </a:lnTo>
                  <a:lnTo>
                    <a:pt x="361" y="199"/>
                  </a:lnTo>
                  <a:lnTo>
                    <a:pt x="361" y="200"/>
                  </a:lnTo>
                  <a:lnTo>
                    <a:pt x="361" y="202"/>
                  </a:lnTo>
                  <a:lnTo>
                    <a:pt x="361" y="200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3" y="202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3" y="202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1" y="205"/>
                  </a:lnTo>
                  <a:lnTo>
                    <a:pt x="361" y="206"/>
                  </a:lnTo>
                  <a:lnTo>
                    <a:pt x="361" y="207"/>
                  </a:lnTo>
                  <a:lnTo>
                    <a:pt x="361" y="208"/>
                  </a:lnTo>
                  <a:lnTo>
                    <a:pt x="361" y="209"/>
                  </a:lnTo>
                  <a:lnTo>
                    <a:pt x="361" y="210"/>
                  </a:lnTo>
                  <a:lnTo>
                    <a:pt x="361" y="211"/>
                  </a:lnTo>
                  <a:lnTo>
                    <a:pt x="361" y="214"/>
                  </a:lnTo>
                  <a:lnTo>
                    <a:pt x="361" y="215"/>
                  </a:lnTo>
                  <a:lnTo>
                    <a:pt x="361" y="216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3" y="220"/>
                  </a:lnTo>
                  <a:lnTo>
                    <a:pt x="363" y="221"/>
                  </a:lnTo>
                  <a:lnTo>
                    <a:pt x="363" y="222"/>
                  </a:lnTo>
                  <a:lnTo>
                    <a:pt x="363" y="223"/>
                  </a:lnTo>
                  <a:lnTo>
                    <a:pt x="363" y="225"/>
                  </a:lnTo>
                  <a:lnTo>
                    <a:pt x="361" y="225"/>
                  </a:lnTo>
                  <a:lnTo>
                    <a:pt x="361" y="226"/>
                  </a:lnTo>
                  <a:lnTo>
                    <a:pt x="361" y="227"/>
                  </a:lnTo>
                  <a:lnTo>
                    <a:pt x="360" y="229"/>
                  </a:lnTo>
                  <a:lnTo>
                    <a:pt x="360" y="230"/>
                  </a:lnTo>
                  <a:lnTo>
                    <a:pt x="360" y="231"/>
                  </a:lnTo>
                  <a:lnTo>
                    <a:pt x="360" y="233"/>
                  </a:lnTo>
                  <a:lnTo>
                    <a:pt x="360" y="234"/>
                  </a:lnTo>
                  <a:lnTo>
                    <a:pt x="359" y="236"/>
                  </a:lnTo>
                  <a:lnTo>
                    <a:pt x="359" y="237"/>
                  </a:lnTo>
                  <a:lnTo>
                    <a:pt x="359" y="238"/>
                  </a:lnTo>
                  <a:lnTo>
                    <a:pt x="360" y="238"/>
                  </a:lnTo>
                  <a:lnTo>
                    <a:pt x="360" y="240"/>
                  </a:lnTo>
                  <a:lnTo>
                    <a:pt x="360" y="241"/>
                  </a:lnTo>
                  <a:lnTo>
                    <a:pt x="359" y="242"/>
                  </a:lnTo>
                  <a:lnTo>
                    <a:pt x="358" y="242"/>
                  </a:lnTo>
                  <a:lnTo>
                    <a:pt x="358" y="243"/>
                  </a:lnTo>
                  <a:lnTo>
                    <a:pt x="356" y="243"/>
                  </a:lnTo>
                  <a:lnTo>
                    <a:pt x="355" y="245"/>
                  </a:lnTo>
                  <a:lnTo>
                    <a:pt x="354" y="246"/>
                  </a:lnTo>
                  <a:lnTo>
                    <a:pt x="354" y="250"/>
                  </a:lnTo>
                  <a:lnTo>
                    <a:pt x="354" y="252"/>
                  </a:lnTo>
                  <a:lnTo>
                    <a:pt x="354" y="254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3" y="261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51" y="264"/>
                  </a:lnTo>
                  <a:lnTo>
                    <a:pt x="351" y="265"/>
                  </a:lnTo>
                  <a:lnTo>
                    <a:pt x="350" y="265"/>
                  </a:lnTo>
                  <a:lnTo>
                    <a:pt x="350" y="266"/>
                  </a:lnTo>
                  <a:lnTo>
                    <a:pt x="350" y="267"/>
                  </a:lnTo>
                  <a:lnTo>
                    <a:pt x="350" y="268"/>
                  </a:lnTo>
                  <a:lnTo>
                    <a:pt x="349" y="268"/>
                  </a:lnTo>
                  <a:lnTo>
                    <a:pt x="349" y="270"/>
                  </a:lnTo>
                  <a:lnTo>
                    <a:pt x="349" y="268"/>
                  </a:lnTo>
                  <a:lnTo>
                    <a:pt x="349" y="270"/>
                  </a:lnTo>
                  <a:lnTo>
                    <a:pt x="349" y="268"/>
                  </a:lnTo>
                  <a:lnTo>
                    <a:pt x="348" y="268"/>
                  </a:lnTo>
                  <a:lnTo>
                    <a:pt x="348" y="270"/>
                  </a:lnTo>
                  <a:lnTo>
                    <a:pt x="349" y="270"/>
                  </a:lnTo>
                  <a:lnTo>
                    <a:pt x="349" y="271"/>
                  </a:lnTo>
                  <a:lnTo>
                    <a:pt x="348" y="272"/>
                  </a:lnTo>
                  <a:lnTo>
                    <a:pt x="348" y="273"/>
                  </a:lnTo>
                  <a:lnTo>
                    <a:pt x="345" y="273"/>
                  </a:lnTo>
                  <a:lnTo>
                    <a:pt x="345" y="274"/>
                  </a:lnTo>
                  <a:lnTo>
                    <a:pt x="344" y="274"/>
                  </a:lnTo>
                  <a:lnTo>
                    <a:pt x="344" y="275"/>
                  </a:lnTo>
                  <a:lnTo>
                    <a:pt x="344" y="274"/>
                  </a:lnTo>
                  <a:lnTo>
                    <a:pt x="344" y="275"/>
                  </a:lnTo>
                  <a:lnTo>
                    <a:pt x="343" y="275"/>
                  </a:lnTo>
                  <a:lnTo>
                    <a:pt x="342" y="276"/>
                  </a:lnTo>
                  <a:lnTo>
                    <a:pt x="342" y="277"/>
                  </a:lnTo>
                  <a:lnTo>
                    <a:pt x="341" y="279"/>
                  </a:lnTo>
                  <a:lnTo>
                    <a:pt x="341" y="280"/>
                  </a:lnTo>
                  <a:lnTo>
                    <a:pt x="341" y="282"/>
                  </a:lnTo>
                  <a:lnTo>
                    <a:pt x="340" y="283"/>
                  </a:lnTo>
                  <a:lnTo>
                    <a:pt x="340" y="284"/>
                  </a:lnTo>
                  <a:lnTo>
                    <a:pt x="341" y="284"/>
                  </a:lnTo>
                  <a:lnTo>
                    <a:pt x="340" y="285"/>
                  </a:lnTo>
                  <a:lnTo>
                    <a:pt x="341" y="286"/>
                  </a:lnTo>
                  <a:lnTo>
                    <a:pt x="341" y="287"/>
                  </a:lnTo>
                  <a:lnTo>
                    <a:pt x="341" y="288"/>
                  </a:lnTo>
                  <a:lnTo>
                    <a:pt x="339" y="289"/>
                  </a:lnTo>
                  <a:lnTo>
                    <a:pt x="338" y="289"/>
                  </a:lnTo>
                  <a:lnTo>
                    <a:pt x="337" y="290"/>
                  </a:lnTo>
                  <a:lnTo>
                    <a:pt x="336" y="290"/>
                  </a:lnTo>
                  <a:lnTo>
                    <a:pt x="335" y="290"/>
                  </a:lnTo>
                  <a:lnTo>
                    <a:pt x="333" y="291"/>
                  </a:lnTo>
                  <a:lnTo>
                    <a:pt x="332" y="293"/>
                  </a:lnTo>
                  <a:lnTo>
                    <a:pt x="332" y="295"/>
                  </a:lnTo>
                  <a:lnTo>
                    <a:pt x="330" y="295"/>
                  </a:lnTo>
                  <a:lnTo>
                    <a:pt x="330" y="296"/>
                  </a:lnTo>
                  <a:lnTo>
                    <a:pt x="330" y="297"/>
                  </a:lnTo>
                  <a:lnTo>
                    <a:pt x="332" y="297"/>
                  </a:lnTo>
                  <a:lnTo>
                    <a:pt x="330" y="297"/>
                  </a:lnTo>
                  <a:lnTo>
                    <a:pt x="330" y="298"/>
                  </a:lnTo>
                  <a:lnTo>
                    <a:pt x="330" y="299"/>
                  </a:lnTo>
                  <a:lnTo>
                    <a:pt x="329" y="299"/>
                  </a:lnTo>
                  <a:lnTo>
                    <a:pt x="328" y="299"/>
                  </a:lnTo>
                  <a:lnTo>
                    <a:pt x="327" y="299"/>
                  </a:lnTo>
                  <a:lnTo>
                    <a:pt x="325" y="299"/>
                  </a:lnTo>
                  <a:lnTo>
                    <a:pt x="324" y="299"/>
                  </a:lnTo>
                  <a:lnTo>
                    <a:pt x="322" y="299"/>
                  </a:lnTo>
                  <a:lnTo>
                    <a:pt x="321" y="299"/>
                  </a:lnTo>
                  <a:lnTo>
                    <a:pt x="320" y="299"/>
                  </a:lnTo>
                  <a:lnTo>
                    <a:pt x="319" y="299"/>
                  </a:lnTo>
                  <a:lnTo>
                    <a:pt x="319" y="298"/>
                  </a:lnTo>
                  <a:lnTo>
                    <a:pt x="319" y="297"/>
                  </a:lnTo>
                  <a:lnTo>
                    <a:pt x="320" y="297"/>
                  </a:lnTo>
                  <a:lnTo>
                    <a:pt x="320" y="296"/>
                  </a:lnTo>
                  <a:lnTo>
                    <a:pt x="319" y="296"/>
                  </a:lnTo>
                  <a:lnTo>
                    <a:pt x="318" y="297"/>
                  </a:lnTo>
                  <a:lnTo>
                    <a:pt x="318" y="298"/>
                  </a:lnTo>
                  <a:lnTo>
                    <a:pt x="319" y="298"/>
                  </a:lnTo>
                  <a:lnTo>
                    <a:pt x="319" y="299"/>
                  </a:lnTo>
                  <a:lnTo>
                    <a:pt x="318" y="299"/>
                  </a:lnTo>
                  <a:lnTo>
                    <a:pt x="315" y="299"/>
                  </a:lnTo>
                  <a:lnTo>
                    <a:pt x="314" y="300"/>
                  </a:lnTo>
                  <a:lnTo>
                    <a:pt x="311" y="300"/>
                  </a:lnTo>
                  <a:lnTo>
                    <a:pt x="310" y="300"/>
                  </a:lnTo>
                  <a:lnTo>
                    <a:pt x="309" y="300"/>
                  </a:lnTo>
                  <a:lnTo>
                    <a:pt x="310" y="300"/>
                  </a:lnTo>
                  <a:lnTo>
                    <a:pt x="310" y="299"/>
                  </a:lnTo>
                  <a:lnTo>
                    <a:pt x="311" y="300"/>
                  </a:lnTo>
                  <a:lnTo>
                    <a:pt x="313" y="300"/>
                  </a:lnTo>
                  <a:lnTo>
                    <a:pt x="314" y="299"/>
                  </a:lnTo>
                  <a:lnTo>
                    <a:pt x="313" y="299"/>
                  </a:lnTo>
                  <a:lnTo>
                    <a:pt x="311" y="298"/>
                  </a:lnTo>
                  <a:lnTo>
                    <a:pt x="310" y="298"/>
                  </a:lnTo>
                  <a:lnTo>
                    <a:pt x="309" y="299"/>
                  </a:lnTo>
                  <a:lnTo>
                    <a:pt x="308" y="299"/>
                  </a:lnTo>
                  <a:lnTo>
                    <a:pt x="308" y="300"/>
                  </a:lnTo>
                  <a:lnTo>
                    <a:pt x="308" y="299"/>
                  </a:lnTo>
                  <a:lnTo>
                    <a:pt x="308" y="300"/>
                  </a:lnTo>
                  <a:lnTo>
                    <a:pt x="307" y="300"/>
                  </a:lnTo>
                  <a:lnTo>
                    <a:pt x="307" y="299"/>
                  </a:lnTo>
                  <a:lnTo>
                    <a:pt x="306" y="299"/>
                  </a:lnTo>
                  <a:lnTo>
                    <a:pt x="307" y="299"/>
                  </a:lnTo>
                  <a:lnTo>
                    <a:pt x="307" y="298"/>
                  </a:lnTo>
                  <a:lnTo>
                    <a:pt x="306" y="298"/>
                  </a:lnTo>
                  <a:lnTo>
                    <a:pt x="306" y="299"/>
                  </a:lnTo>
                  <a:lnTo>
                    <a:pt x="305" y="299"/>
                  </a:lnTo>
                  <a:lnTo>
                    <a:pt x="304" y="300"/>
                  </a:lnTo>
                  <a:lnTo>
                    <a:pt x="304" y="299"/>
                  </a:lnTo>
                  <a:lnTo>
                    <a:pt x="304" y="300"/>
                  </a:lnTo>
                  <a:lnTo>
                    <a:pt x="303" y="300"/>
                  </a:lnTo>
                  <a:lnTo>
                    <a:pt x="303" y="301"/>
                  </a:lnTo>
                  <a:lnTo>
                    <a:pt x="304" y="301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4" y="302"/>
                  </a:lnTo>
                  <a:lnTo>
                    <a:pt x="304" y="301"/>
                  </a:lnTo>
                  <a:lnTo>
                    <a:pt x="305" y="301"/>
                  </a:lnTo>
                  <a:lnTo>
                    <a:pt x="304" y="301"/>
                  </a:lnTo>
                  <a:lnTo>
                    <a:pt x="304" y="302"/>
                  </a:lnTo>
                  <a:lnTo>
                    <a:pt x="305" y="302"/>
                  </a:lnTo>
                  <a:lnTo>
                    <a:pt x="304" y="302"/>
                  </a:lnTo>
                  <a:lnTo>
                    <a:pt x="304" y="303"/>
                  </a:lnTo>
                  <a:lnTo>
                    <a:pt x="304" y="302"/>
                  </a:lnTo>
                  <a:lnTo>
                    <a:pt x="303" y="302"/>
                  </a:lnTo>
                  <a:lnTo>
                    <a:pt x="303" y="303"/>
                  </a:lnTo>
                  <a:lnTo>
                    <a:pt x="301" y="303"/>
                  </a:lnTo>
                  <a:lnTo>
                    <a:pt x="301" y="302"/>
                  </a:lnTo>
                  <a:lnTo>
                    <a:pt x="299" y="302"/>
                  </a:lnTo>
                  <a:lnTo>
                    <a:pt x="299" y="303"/>
                  </a:lnTo>
                  <a:lnTo>
                    <a:pt x="298" y="303"/>
                  </a:lnTo>
                  <a:lnTo>
                    <a:pt x="299" y="305"/>
                  </a:lnTo>
                  <a:lnTo>
                    <a:pt x="298" y="305"/>
                  </a:lnTo>
                  <a:lnTo>
                    <a:pt x="297" y="305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5" y="306"/>
                  </a:lnTo>
                  <a:lnTo>
                    <a:pt x="295" y="307"/>
                  </a:lnTo>
                  <a:lnTo>
                    <a:pt x="295" y="308"/>
                  </a:lnTo>
                  <a:lnTo>
                    <a:pt x="294" y="308"/>
                  </a:lnTo>
                  <a:lnTo>
                    <a:pt x="293" y="308"/>
                  </a:lnTo>
                  <a:lnTo>
                    <a:pt x="292" y="308"/>
                  </a:lnTo>
                  <a:lnTo>
                    <a:pt x="292" y="307"/>
                  </a:lnTo>
                  <a:lnTo>
                    <a:pt x="291" y="307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7" y="310"/>
                  </a:lnTo>
                  <a:lnTo>
                    <a:pt x="288" y="308"/>
                  </a:lnTo>
                  <a:lnTo>
                    <a:pt x="288" y="310"/>
                  </a:lnTo>
                  <a:lnTo>
                    <a:pt x="287" y="310"/>
                  </a:lnTo>
                  <a:lnTo>
                    <a:pt x="287" y="311"/>
                  </a:lnTo>
                  <a:lnTo>
                    <a:pt x="285" y="311"/>
                  </a:lnTo>
                  <a:lnTo>
                    <a:pt x="285" y="310"/>
                  </a:lnTo>
                  <a:lnTo>
                    <a:pt x="285" y="308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4" y="311"/>
                  </a:lnTo>
                  <a:lnTo>
                    <a:pt x="285" y="311"/>
                  </a:lnTo>
                  <a:lnTo>
                    <a:pt x="284" y="311"/>
                  </a:lnTo>
                  <a:lnTo>
                    <a:pt x="283" y="312"/>
                  </a:lnTo>
                  <a:lnTo>
                    <a:pt x="281" y="312"/>
                  </a:lnTo>
                  <a:lnTo>
                    <a:pt x="280" y="313"/>
                  </a:lnTo>
                  <a:lnTo>
                    <a:pt x="279" y="314"/>
                  </a:lnTo>
                  <a:lnTo>
                    <a:pt x="279" y="316"/>
                  </a:lnTo>
                  <a:lnTo>
                    <a:pt x="278" y="316"/>
                  </a:lnTo>
                  <a:lnTo>
                    <a:pt x="278" y="317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3" y="319"/>
                  </a:lnTo>
                  <a:lnTo>
                    <a:pt x="270" y="320"/>
                  </a:lnTo>
                  <a:lnTo>
                    <a:pt x="270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8" y="322"/>
                  </a:lnTo>
                  <a:lnTo>
                    <a:pt x="269" y="322"/>
                  </a:lnTo>
                  <a:lnTo>
                    <a:pt x="269" y="321"/>
                  </a:lnTo>
                  <a:lnTo>
                    <a:pt x="268" y="321"/>
                  </a:lnTo>
                  <a:lnTo>
                    <a:pt x="268" y="322"/>
                  </a:lnTo>
                  <a:lnTo>
                    <a:pt x="269" y="322"/>
                  </a:lnTo>
                  <a:lnTo>
                    <a:pt x="269" y="323"/>
                  </a:lnTo>
                  <a:lnTo>
                    <a:pt x="268" y="323"/>
                  </a:lnTo>
                  <a:lnTo>
                    <a:pt x="268" y="325"/>
                  </a:lnTo>
                  <a:lnTo>
                    <a:pt x="267" y="326"/>
                  </a:lnTo>
                  <a:lnTo>
                    <a:pt x="267" y="328"/>
                  </a:lnTo>
                  <a:lnTo>
                    <a:pt x="265" y="328"/>
                  </a:lnTo>
                  <a:lnTo>
                    <a:pt x="265" y="326"/>
                  </a:lnTo>
                  <a:lnTo>
                    <a:pt x="267" y="325"/>
                  </a:lnTo>
                  <a:lnTo>
                    <a:pt x="265" y="325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5" y="325"/>
                  </a:lnTo>
                  <a:lnTo>
                    <a:pt x="264" y="326"/>
                  </a:lnTo>
                  <a:lnTo>
                    <a:pt x="264" y="325"/>
                  </a:lnTo>
                  <a:lnTo>
                    <a:pt x="265" y="325"/>
                  </a:lnTo>
                  <a:lnTo>
                    <a:pt x="264" y="325"/>
                  </a:lnTo>
                  <a:lnTo>
                    <a:pt x="263" y="325"/>
                  </a:lnTo>
                  <a:lnTo>
                    <a:pt x="264" y="325"/>
                  </a:lnTo>
                  <a:lnTo>
                    <a:pt x="263" y="325"/>
                  </a:lnTo>
                  <a:lnTo>
                    <a:pt x="263" y="326"/>
                  </a:lnTo>
                  <a:lnTo>
                    <a:pt x="264" y="326"/>
                  </a:lnTo>
                  <a:lnTo>
                    <a:pt x="263" y="326"/>
                  </a:lnTo>
                  <a:lnTo>
                    <a:pt x="264" y="326"/>
                  </a:lnTo>
                  <a:lnTo>
                    <a:pt x="264" y="328"/>
                  </a:lnTo>
                  <a:lnTo>
                    <a:pt x="264" y="326"/>
                  </a:lnTo>
                  <a:lnTo>
                    <a:pt x="263" y="328"/>
                  </a:lnTo>
                  <a:lnTo>
                    <a:pt x="262" y="328"/>
                  </a:lnTo>
                  <a:lnTo>
                    <a:pt x="261" y="326"/>
                  </a:lnTo>
                  <a:lnTo>
                    <a:pt x="261" y="328"/>
                  </a:lnTo>
                  <a:lnTo>
                    <a:pt x="262" y="328"/>
                  </a:lnTo>
                  <a:lnTo>
                    <a:pt x="262" y="329"/>
                  </a:lnTo>
                  <a:lnTo>
                    <a:pt x="262" y="328"/>
                  </a:lnTo>
                  <a:lnTo>
                    <a:pt x="263" y="328"/>
                  </a:lnTo>
                  <a:lnTo>
                    <a:pt x="263" y="329"/>
                  </a:lnTo>
                  <a:lnTo>
                    <a:pt x="264" y="329"/>
                  </a:lnTo>
                  <a:lnTo>
                    <a:pt x="263" y="331"/>
                  </a:lnTo>
                  <a:lnTo>
                    <a:pt x="263" y="332"/>
                  </a:lnTo>
                  <a:lnTo>
                    <a:pt x="263" y="331"/>
                  </a:lnTo>
                  <a:lnTo>
                    <a:pt x="262" y="331"/>
                  </a:lnTo>
                  <a:lnTo>
                    <a:pt x="262" y="332"/>
                  </a:lnTo>
                  <a:lnTo>
                    <a:pt x="261" y="332"/>
                  </a:lnTo>
                  <a:lnTo>
                    <a:pt x="262" y="332"/>
                  </a:lnTo>
                  <a:lnTo>
                    <a:pt x="263" y="332"/>
                  </a:lnTo>
                  <a:lnTo>
                    <a:pt x="262" y="333"/>
                  </a:lnTo>
                  <a:lnTo>
                    <a:pt x="262" y="334"/>
                  </a:lnTo>
                  <a:lnTo>
                    <a:pt x="262" y="335"/>
                  </a:lnTo>
                  <a:lnTo>
                    <a:pt x="261" y="335"/>
                  </a:lnTo>
                  <a:lnTo>
                    <a:pt x="261" y="334"/>
                  </a:lnTo>
                  <a:lnTo>
                    <a:pt x="260" y="334"/>
                  </a:lnTo>
                  <a:lnTo>
                    <a:pt x="261" y="334"/>
                  </a:lnTo>
                  <a:lnTo>
                    <a:pt x="260" y="334"/>
                  </a:lnTo>
                  <a:lnTo>
                    <a:pt x="261" y="334"/>
                  </a:lnTo>
                  <a:lnTo>
                    <a:pt x="261" y="335"/>
                  </a:lnTo>
                  <a:lnTo>
                    <a:pt x="261" y="336"/>
                  </a:lnTo>
                  <a:lnTo>
                    <a:pt x="260" y="336"/>
                  </a:lnTo>
                  <a:lnTo>
                    <a:pt x="261" y="336"/>
                  </a:lnTo>
                  <a:lnTo>
                    <a:pt x="262" y="337"/>
                  </a:lnTo>
                  <a:lnTo>
                    <a:pt x="262" y="340"/>
                  </a:lnTo>
                  <a:lnTo>
                    <a:pt x="261" y="341"/>
                  </a:lnTo>
                  <a:lnTo>
                    <a:pt x="261" y="342"/>
                  </a:lnTo>
                  <a:lnTo>
                    <a:pt x="262" y="342"/>
                  </a:lnTo>
                  <a:lnTo>
                    <a:pt x="262" y="343"/>
                  </a:lnTo>
                  <a:lnTo>
                    <a:pt x="262" y="342"/>
                  </a:lnTo>
                  <a:lnTo>
                    <a:pt x="262" y="343"/>
                  </a:lnTo>
                  <a:lnTo>
                    <a:pt x="262" y="344"/>
                  </a:lnTo>
                  <a:lnTo>
                    <a:pt x="262" y="345"/>
                  </a:lnTo>
                  <a:lnTo>
                    <a:pt x="262" y="346"/>
                  </a:lnTo>
                  <a:lnTo>
                    <a:pt x="263" y="346"/>
                  </a:lnTo>
                  <a:lnTo>
                    <a:pt x="263" y="347"/>
                  </a:lnTo>
                  <a:lnTo>
                    <a:pt x="262" y="347"/>
                  </a:lnTo>
                  <a:lnTo>
                    <a:pt x="262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2" y="348"/>
                  </a:lnTo>
                  <a:lnTo>
                    <a:pt x="262" y="350"/>
                  </a:lnTo>
                  <a:lnTo>
                    <a:pt x="262" y="351"/>
                  </a:lnTo>
                  <a:lnTo>
                    <a:pt x="262" y="352"/>
                  </a:lnTo>
                  <a:lnTo>
                    <a:pt x="262" y="353"/>
                  </a:lnTo>
                  <a:lnTo>
                    <a:pt x="262" y="355"/>
                  </a:lnTo>
                  <a:lnTo>
                    <a:pt x="262" y="356"/>
                  </a:lnTo>
                  <a:lnTo>
                    <a:pt x="262" y="357"/>
                  </a:lnTo>
                  <a:lnTo>
                    <a:pt x="262" y="358"/>
                  </a:lnTo>
                  <a:lnTo>
                    <a:pt x="262" y="359"/>
                  </a:lnTo>
                  <a:lnTo>
                    <a:pt x="261" y="359"/>
                  </a:lnTo>
                  <a:lnTo>
                    <a:pt x="261" y="360"/>
                  </a:lnTo>
                  <a:lnTo>
                    <a:pt x="261" y="362"/>
                  </a:lnTo>
                  <a:lnTo>
                    <a:pt x="261" y="363"/>
                  </a:lnTo>
                  <a:lnTo>
                    <a:pt x="260" y="362"/>
                  </a:lnTo>
                  <a:lnTo>
                    <a:pt x="260" y="360"/>
                  </a:lnTo>
                  <a:lnTo>
                    <a:pt x="260" y="362"/>
                  </a:lnTo>
                  <a:lnTo>
                    <a:pt x="260" y="363"/>
                  </a:lnTo>
                  <a:lnTo>
                    <a:pt x="261" y="363"/>
                  </a:lnTo>
                  <a:lnTo>
                    <a:pt x="260" y="363"/>
                  </a:lnTo>
                  <a:lnTo>
                    <a:pt x="260" y="364"/>
                  </a:lnTo>
                  <a:lnTo>
                    <a:pt x="259" y="364"/>
                  </a:lnTo>
                  <a:lnTo>
                    <a:pt x="258" y="365"/>
                  </a:lnTo>
                  <a:lnTo>
                    <a:pt x="255" y="367"/>
                  </a:lnTo>
                  <a:lnTo>
                    <a:pt x="252" y="370"/>
                  </a:lnTo>
                  <a:lnTo>
                    <a:pt x="250" y="373"/>
                  </a:lnTo>
                  <a:lnTo>
                    <a:pt x="250" y="374"/>
                  </a:lnTo>
                  <a:lnTo>
                    <a:pt x="249" y="375"/>
                  </a:lnTo>
                  <a:lnTo>
                    <a:pt x="248" y="376"/>
                  </a:lnTo>
                  <a:lnTo>
                    <a:pt x="248" y="377"/>
                  </a:lnTo>
                  <a:lnTo>
                    <a:pt x="247" y="378"/>
                  </a:lnTo>
                  <a:lnTo>
                    <a:pt x="246" y="382"/>
                  </a:lnTo>
                  <a:lnTo>
                    <a:pt x="246" y="383"/>
                  </a:lnTo>
                  <a:lnTo>
                    <a:pt x="245" y="386"/>
                  </a:lnTo>
                  <a:lnTo>
                    <a:pt x="242" y="390"/>
                  </a:lnTo>
                  <a:lnTo>
                    <a:pt x="242" y="391"/>
                  </a:lnTo>
                  <a:lnTo>
                    <a:pt x="241" y="392"/>
                  </a:lnTo>
                  <a:lnTo>
                    <a:pt x="239" y="393"/>
                  </a:lnTo>
                  <a:lnTo>
                    <a:pt x="238" y="394"/>
                  </a:lnTo>
                  <a:lnTo>
                    <a:pt x="237" y="397"/>
                  </a:lnTo>
                  <a:lnTo>
                    <a:pt x="236" y="398"/>
                  </a:lnTo>
                  <a:lnTo>
                    <a:pt x="234" y="399"/>
                  </a:lnTo>
                  <a:lnTo>
                    <a:pt x="231" y="402"/>
                  </a:lnTo>
                  <a:lnTo>
                    <a:pt x="229" y="403"/>
                  </a:lnTo>
                  <a:lnTo>
                    <a:pt x="228" y="404"/>
                  </a:lnTo>
                  <a:lnTo>
                    <a:pt x="227" y="405"/>
                  </a:lnTo>
                  <a:lnTo>
                    <a:pt x="227" y="406"/>
                  </a:lnTo>
                  <a:lnTo>
                    <a:pt x="227" y="405"/>
                  </a:lnTo>
                  <a:lnTo>
                    <a:pt x="227" y="404"/>
                  </a:lnTo>
                  <a:lnTo>
                    <a:pt x="227" y="403"/>
                  </a:lnTo>
                  <a:lnTo>
                    <a:pt x="227" y="402"/>
                  </a:lnTo>
                  <a:lnTo>
                    <a:pt x="228" y="403"/>
                  </a:lnTo>
                  <a:lnTo>
                    <a:pt x="229" y="403"/>
                  </a:lnTo>
                  <a:lnTo>
                    <a:pt x="229" y="402"/>
                  </a:lnTo>
                  <a:lnTo>
                    <a:pt x="230" y="402"/>
                  </a:lnTo>
                  <a:lnTo>
                    <a:pt x="231" y="401"/>
                  </a:lnTo>
                  <a:lnTo>
                    <a:pt x="231" y="399"/>
                  </a:lnTo>
                  <a:lnTo>
                    <a:pt x="233" y="399"/>
                  </a:lnTo>
                  <a:lnTo>
                    <a:pt x="233" y="398"/>
                  </a:lnTo>
                  <a:lnTo>
                    <a:pt x="234" y="398"/>
                  </a:lnTo>
                  <a:lnTo>
                    <a:pt x="235" y="398"/>
                  </a:lnTo>
                  <a:lnTo>
                    <a:pt x="235" y="397"/>
                  </a:lnTo>
                  <a:lnTo>
                    <a:pt x="236" y="397"/>
                  </a:lnTo>
                  <a:lnTo>
                    <a:pt x="236" y="396"/>
                  </a:lnTo>
                  <a:lnTo>
                    <a:pt x="236" y="394"/>
                  </a:lnTo>
                  <a:lnTo>
                    <a:pt x="236" y="393"/>
                  </a:lnTo>
                  <a:lnTo>
                    <a:pt x="237" y="393"/>
                  </a:lnTo>
                  <a:lnTo>
                    <a:pt x="237" y="392"/>
                  </a:lnTo>
                  <a:lnTo>
                    <a:pt x="237" y="393"/>
                  </a:lnTo>
                  <a:lnTo>
                    <a:pt x="238" y="393"/>
                  </a:lnTo>
                  <a:lnTo>
                    <a:pt x="237" y="393"/>
                  </a:lnTo>
                  <a:lnTo>
                    <a:pt x="237" y="392"/>
                  </a:lnTo>
                  <a:lnTo>
                    <a:pt x="238" y="391"/>
                  </a:lnTo>
                  <a:lnTo>
                    <a:pt x="237" y="391"/>
                  </a:lnTo>
                  <a:lnTo>
                    <a:pt x="238" y="391"/>
                  </a:lnTo>
                  <a:lnTo>
                    <a:pt x="239" y="390"/>
                  </a:lnTo>
                  <a:lnTo>
                    <a:pt x="241" y="389"/>
                  </a:lnTo>
                  <a:lnTo>
                    <a:pt x="241" y="388"/>
                  </a:lnTo>
                  <a:lnTo>
                    <a:pt x="241" y="386"/>
                  </a:lnTo>
                  <a:lnTo>
                    <a:pt x="241" y="383"/>
                  </a:lnTo>
                  <a:lnTo>
                    <a:pt x="241" y="386"/>
                  </a:lnTo>
                  <a:lnTo>
                    <a:pt x="242" y="387"/>
                  </a:lnTo>
                  <a:lnTo>
                    <a:pt x="242" y="386"/>
                  </a:lnTo>
                  <a:lnTo>
                    <a:pt x="242" y="383"/>
                  </a:lnTo>
                  <a:lnTo>
                    <a:pt x="242" y="382"/>
                  </a:lnTo>
                  <a:lnTo>
                    <a:pt x="241" y="382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8" y="383"/>
                  </a:lnTo>
                  <a:lnTo>
                    <a:pt x="238" y="386"/>
                  </a:lnTo>
                  <a:lnTo>
                    <a:pt x="237" y="386"/>
                  </a:lnTo>
                  <a:lnTo>
                    <a:pt x="237" y="383"/>
                  </a:lnTo>
                  <a:lnTo>
                    <a:pt x="237" y="382"/>
                  </a:lnTo>
                  <a:lnTo>
                    <a:pt x="236" y="382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5" y="380"/>
                  </a:lnTo>
                  <a:lnTo>
                    <a:pt x="234" y="380"/>
                  </a:lnTo>
                  <a:lnTo>
                    <a:pt x="235" y="380"/>
                  </a:lnTo>
                  <a:lnTo>
                    <a:pt x="235" y="381"/>
                  </a:lnTo>
                  <a:lnTo>
                    <a:pt x="234" y="381"/>
                  </a:lnTo>
                  <a:lnTo>
                    <a:pt x="234" y="382"/>
                  </a:lnTo>
                  <a:lnTo>
                    <a:pt x="235" y="382"/>
                  </a:lnTo>
                  <a:lnTo>
                    <a:pt x="235" y="383"/>
                  </a:lnTo>
                  <a:lnTo>
                    <a:pt x="236" y="383"/>
                  </a:lnTo>
                  <a:lnTo>
                    <a:pt x="236" y="386"/>
                  </a:lnTo>
                  <a:lnTo>
                    <a:pt x="235" y="386"/>
                  </a:lnTo>
                  <a:lnTo>
                    <a:pt x="235" y="387"/>
                  </a:lnTo>
                  <a:lnTo>
                    <a:pt x="235" y="388"/>
                  </a:lnTo>
                  <a:lnTo>
                    <a:pt x="235" y="389"/>
                  </a:lnTo>
                  <a:lnTo>
                    <a:pt x="235" y="390"/>
                  </a:lnTo>
                  <a:lnTo>
                    <a:pt x="234" y="390"/>
                  </a:lnTo>
                  <a:lnTo>
                    <a:pt x="235" y="389"/>
                  </a:lnTo>
                  <a:lnTo>
                    <a:pt x="234" y="389"/>
                  </a:lnTo>
                  <a:lnTo>
                    <a:pt x="234" y="388"/>
                  </a:lnTo>
                  <a:lnTo>
                    <a:pt x="234" y="390"/>
                  </a:lnTo>
                  <a:lnTo>
                    <a:pt x="234" y="391"/>
                  </a:lnTo>
                  <a:lnTo>
                    <a:pt x="233" y="391"/>
                  </a:lnTo>
                  <a:lnTo>
                    <a:pt x="233" y="392"/>
                  </a:lnTo>
                  <a:lnTo>
                    <a:pt x="233" y="393"/>
                  </a:lnTo>
                  <a:lnTo>
                    <a:pt x="231" y="393"/>
                  </a:lnTo>
                  <a:lnTo>
                    <a:pt x="231" y="394"/>
                  </a:lnTo>
                  <a:lnTo>
                    <a:pt x="230" y="394"/>
                  </a:lnTo>
                  <a:lnTo>
                    <a:pt x="231" y="394"/>
                  </a:lnTo>
                  <a:lnTo>
                    <a:pt x="230" y="396"/>
                  </a:lnTo>
                  <a:lnTo>
                    <a:pt x="230" y="394"/>
                  </a:lnTo>
                  <a:lnTo>
                    <a:pt x="230" y="396"/>
                  </a:lnTo>
                  <a:lnTo>
                    <a:pt x="229" y="396"/>
                  </a:lnTo>
                  <a:lnTo>
                    <a:pt x="228" y="396"/>
                  </a:lnTo>
                  <a:lnTo>
                    <a:pt x="228" y="397"/>
                  </a:lnTo>
                  <a:lnTo>
                    <a:pt x="227" y="397"/>
                  </a:lnTo>
                  <a:lnTo>
                    <a:pt x="227" y="398"/>
                  </a:lnTo>
                  <a:lnTo>
                    <a:pt x="227" y="399"/>
                  </a:lnTo>
                  <a:lnTo>
                    <a:pt x="228" y="399"/>
                  </a:lnTo>
                  <a:lnTo>
                    <a:pt x="227" y="399"/>
                  </a:lnTo>
                  <a:lnTo>
                    <a:pt x="227" y="401"/>
                  </a:lnTo>
                  <a:lnTo>
                    <a:pt x="226" y="401"/>
                  </a:lnTo>
                  <a:lnTo>
                    <a:pt x="224" y="401"/>
                  </a:lnTo>
                  <a:lnTo>
                    <a:pt x="224" y="402"/>
                  </a:lnTo>
                  <a:lnTo>
                    <a:pt x="226" y="402"/>
                  </a:lnTo>
                  <a:lnTo>
                    <a:pt x="224" y="402"/>
                  </a:lnTo>
                  <a:lnTo>
                    <a:pt x="224" y="403"/>
                  </a:lnTo>
                  <a:lnTo>
                    <a:pt x="226" y="403"/>
                  </a:lnTo>
                  <a:lnTo>
                    <a:pt x="226" y="404"/>
                  </a:lnTo>
                  <a:lnTo>
                    <a:pt x="226" y="403"/>
                  </a:lnTo>
                  <a:lnTo>
                    <a:pt x="226" y="404"/>
                  </a:lnTo>
                  <a:lnTo>
                    <a:pt x="224" y="404"/>
                  </a:lnTo>
                  <a:lnTo>
                    <a:pt x="224" y="405"/>
                  </a:lnTo>
                  <a:lnTo>
                    <a:pt x="226" y="405"/>
                  </a:lnTo>
                  <a:lnTo>
                    <a:pt x="224" y="405"/>
                  </a:lnTo>
                  <a:lnTo>
                    <a:pt x="226" y="405"/>
                  </a:lnTo>
                  <a:lnTo>
                    <a:pt x="226" y="404"/>
                  </a:lnTo>
                  <a:lnTo>
                    <a:pt x="227" y="404"/>
                  </a:lnTo>
                  <a:lnTo>
                    <a:pt x="227" y="405"/>
                  </a:lnTo>
                  <a:lnTo>
                    <a:pt x="226" y="405"/>
                  </a:lnTo>
                  <a:lnTo>
                    <a:pt x="227" y="405"/>
                  </a:lnTo>
                  <a:lnTo>
                    <a:pt x="226" y="405"/>
                  </a:lnTo>
                  <a:lnTo>
                    <a:pt x="227" y="406"/>
                  </a:lnTo>
                  <a:lnTo>
                    <a:pt x="226" y="406"/>
                  </a:lnTo>
                  <a:lnTo>
                    <a:pt x="224" y="408"/>
                  </a:lnTo>
                  <a:lnTo>
                    <a:pt x="223" y="410"/>
                  </a:lnTo>
                  <a:lnTo>
                    <a:pt x="223" y="412"/>
                  </a:lnTo>
                  <a:lnTo>
                    <a:pt x="222" y="413"/>
                  </a:lnTo>
                  <a:lnTo>
                    <a:pt x="221" y="419"/>
                  </a:lnTo>
                  <a:lnTo>
                    <a:pt x="219" y="420"/>
                  </a:lnTo>
                  <a:lnTo>
                    <a:pt x="218" y="421"/>
                  </a:lnTo>
                  <a:lnTo>
                    <a:pt x="217" y="422"/>
                  </a:lnTo>
                  <a:lnTo>
                    <a:pt x="216" y="423"/>
                  </a:lnTo>
                  <a:lnTo>
                    <a:pt x="215" y="424"/>
                  </a:lnTo>
                  <a:lnTo>
                    <a:pt x="214" y="425"/>
                  </a:lnTo>
                  <a:lnTo>
                    <a:pt x="213" y="425"/>
                  </a:lnTo>
                  <a:lnTo>
                    <a:pt x="212" y="425"/>
                  </a:lnTo>
                  <a:lnTo>
                    <a:pt x="212" y="424"/>
                  </a:lnTo>
                  <a:lnTo>
                    <a:pt x="212" y="423"/>
                  </a:lnTo>
                  <a:lnTo>
                    <a:pt x="212" y="422"/>
                  </a:lnTo>
                  <a:lnTo>
                    <a:pt x="212" y="420"/>
                  </a:lnTo>
                  <a:lnTo>
                    <a:pt x="212" y="419"/>
                  </a:lnTo>
                  <a:lnTo>
                    <a:pt x="212" y="417"/>
                  </a:lnTo>
                  <a:lnTo>
                    <a:pt x="213" y="417"/>
                  </a:lnTo>
                  <a:lnTo>
                    <a:pt x="214" y="416"/>
                  </a:lnTo>
                  <a:lnTo>
                    <a:pt x="214" y="414"/>
                  </a:lnTo>
                  <a:lnTo>
                    <a:pt x="215" y="414"/>
                  </a:lnTo>
                  <a:lnTo>
                    <a:pt x="215" y="413"/>
                  </a:lnTo>
                  <a:lnTo>
                    <a:pt x="216" y="413"/>
                  </a:lnTo>
                  <a:lnTo>
                    <a:pt x="216" y="412"/>
                  </a:lnTo>
                  <a:lnTo>
                    <a:pt x="215" y="412"/>
                  </a:lnTo>
                  <a:lnTo>
                    <a:pt x="214" y="411"/>
                  </a:lnTo>
                  <a:lnTo>
                    <a:pt x="213" y="411"/>
                  </a:lnTo>
                  <a:lnTo>
                    <a:pt x="212" y="410"/>
                  </a:lnTo>
                  <a:lnTo>
                    <a:pt x="211" y="409"/>
                  </a:lnTo>
                  <a:lnTo>
                    <a:pt x="211" y="408"/>
                  </a:lnTo>
                  <a:lnTo>
                    <a:pt x="211" y="406"/>
                  </a:lnTo>
                  <a:lnTo>
                    <a:pt x="208" y="406"/>
                  </a:lnTo>
                  <a:lnTo>
                    <a:pt x="208" y="405"/>
                  </a:lnTo>
                  <a:lnTo>
                    <a:pt x="207" y="405"/>
                  </a:lnTo>
                  <a:lnTo>
                    <a:pt x="207" y="404"/>
                  </a:lnTo>
                  <a:lnTo>
                    <a:pt x="206" y="404"/>
                  </a:lnTo>
                  <a:lnTo>
                    <a:pt x="206" y="403"/>
                  </a:lnTo>
                  <a:lnTo>
                    <a:pt x="205" y="403"/>
                  </a:lnTo>
                  <a:lnTo>
                    <a:pt x="204" y="403"/>
                  </a:lnTo>
                  <a:lnTo>
                    <a:pt x="203" y="402"/>
                  </a:lnTo>
                  <a:lnTo>
                    <a:pt x="203" y="401"/>
                  </a:lnTo>
                  <a:lnTo>
                    <a:pt x="202" y="401"/>
                  </a:lnTo>
                  <a:lnTo>
                    <a:pt x="202" y="399"/>
                  </a:lnTo>
                  <a:lnTo>
                    <a:pt x="201" y="399"/>
                  </a:lnTo>
                  <a:lnTo>
                    <a:pt x="201" y="398"/>
                  </a:lnTo>
                  <a:lnTo>
                    <a:pt x="200" y="398"/>
                  </a:lnTo>
                  <a:lnTo>
                    <a:pt x="199" y="397"/>
                  </a:lnTo>
                  <a:lnTo>
                    <a:pt x="198" y="397"/>
                  </a:lnTo>
                  <a:lnTo>
                    <a:pt x="196" y="396"/>
                  </a:lnTo>
                  <a:lnTo>
                    <a:pt x="194" y="396"/>
                  </a:lnTo>
                  <a:lnTo>
                    <a:pt x="193" y="396"/>
                  </a:lnTo>
                  <a:lnTo>
                    <a:pt x="193" y="394"/>
                  </a:lnTo>
                  <a:lnTo>
                    <a:pt x="193" y="393"/>
                  </a:lnTo>
                  <a:lnTo>
                    <a:pt x="192" y="393"/>
                  </a:lnTo>
                  <a:lnTo>
                    <a:pt x="192" y="392"/>
                  </a:lnTo>
                  <a:lnTo>
                    <a:pt x="191" y="392"/>
                  </a:lnTo>
                  <a:lnTo>
                    <a:pt x="191" y="391"/>
                  </a:lnTo>
                  <a:lnTo>
                    <a:pt x="190" y="391"/>
                  </a:lnTo>
                  <a:lnTo>
                    <a:pt x="190" y="390"/>
                  </a:lnTo>
                  <a:lnTo>
                    <a:pt x="189" y="390"/>
                  </a:lnTo>
                  <a:lnTo>
                    <a:pt x="189" y="391"/>
                  </a:lnTo>
                  <a:lnTo>
                    <a:pt x="188" y="392"/>
                  </a:lnTo>
                  <a:lnTo>
                    <a:pt x="187" y="392"/>
                  </a:lnTo>
                  <a:lnTo>
                    <a:pt x="187" y="391"/>
                  </a:lnTo>
                  <a:lnTo>
                    <a:pt x="185" y="390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88"/>
                  </a:lnTo>
                  <a:lnTo>
                    <a:pt x="183" y="388"/>
                  </a:lnTo>
                  <a:lnTo>
                    <a:pt x="183" y="387"/>
                  </a:lnTo>
                  <a:lnTo>
                    <a:pt x="182" y="387"/>
                  </a:lnTo>
                  <a:lnTo>
                    <a:pt x="182" y="386"/>
                  </a:lnTo>
                  <a:lnTo>
                    <a:pt x="181" y="386"/>
                  </a:lnTo>
                  <a:lnTo>
                    <a:pt x="181" y="383"/>
                  </a:lnTo>
                  <a:lnTo>
                    <a:pt x="179" y="383"/>
                  </a:lnTo>
                  <a:lnTo>
                    <a:pt x="179" y="382"/>
                  </a:lnTo>
                  <a:lnTo>
                    <a:pt x="178" y="382"/>
                  </a:lnTo>
                  <a:lnTo>
                    <a:pt x="178" y="381"/>
                  </a:lnTo>
                  <a:lnTo>
                    <a:pt x="177" y="381"/>
                  </a:lnTo>
                  <a:lnTo>
                    <a:pt x="176" y="381"/>
                  </a:lnTo>
                  <a:lnTo>
                    <a:pt x="175" y="381"/>
                  </a:lnTo>
                  <a:lnTo>
                    <a:pt x="173" y="381"/>
                  </a:lnTo>
                  <a:lnTo>
                    <a:pt x="173" y="382"/>
                  </a:lnTo>
                  <a:lnTo>
                    <a:pt x="173" y="383"/>
                  </a:lnTo>
                  <a:lnTo>
                    <a:pt x="172" y="383"/>
                  </a:lnTo>
                  <a:lnTo>
                    <a:pt x="172" y="382"/>
                  </a:lnTo>
                  <a:lnTo>
                    <a:pt x="172" y="383"/>
                  </a:lnTo>
                  <a:lnTo>
                    <a:pt x="172" y="382"/>
                  </a:lnTo>
                  <a:lnTo>
                    <a:pt x="171" y="383"/>
                  </a:lnTo>
                  <a:lnTo>
                    <a:pt x="171" y="382"/>
                  </a:lnTo>
                  <a:lnTo>
                    <a:pt x="170" y="382"/>
                  </a:lnTo>
                  <a:lnTo>
                    <a:pt x="169" y="382"/>
                  </a:lnTo>
                  <a:close/>
                  <a:moveTo>
                    <a:pt x="363" y="194"/>
                  </a:moveTo>
                  <a:lnTo>
                    <a:pt x="363" y="195"/>
                  </a:lnTo>
                  <a:lnTo>
                    <a:pt x="363" y="196"/>
                  </a:lnTo>
                  <a:lnTo>
                    <a:pt x="363" y="197"/>
                  </a:lnTo>
                  <a:lnTo>
                    <a:pt x="361" y="196"/>
                  </a:lnTo>
                  <a:lnTo>
                    <a:pt x="361" y="195"/>
                  </a:lnTo>
                  <a:lnTo>
                    <a:pt x="361" y="194"/>
                  </a:lnTo>
                  <a:lnTo>
                    <a:pt x="363" y="195"/>
                  </a:lnTo>
                  <a:lnTo>
                    <a:pt x="363" y="194"/>
                  </a:lnTo>
                  <a:close/>
                  <a:moveTo>
                    <a:pt x="366" y="190"/>
                  </a:moveTo>
                  <a:lnTo>
                    <a:pt x="366" y="191"/>
                  </a:lnTo>
                  <a:lnTo>
                    <a:pt x="365" y="191"/>
                  </a:lnTo>
                  <a:lnTo>
                    <a:pt x="365" y="192"/>
                  </a:lnTo>
                  <a:lnTo>
                    <a:pt x="364" y="192"/>
                  </a:lnTo>
                  <a:lnTo>
                    <a:pt x="364" y="191"/>
                  </a:lnTo>
                  <a:lnTo>
                    <a:pt x="365" y="191"/>
                  </a:lnTo>
                  <a:lnTo>
                    <a:pt x="365" y="190"/>
                  </a:lnTo>
                  <a:lnTo>
                    <a:pt x="366" y="190"/>
                  </a:lnTo>
                  <a:close/>
                  <a:moveTo>
                    <a:pt x="305" y="84"/>
                  </a:moveTo>
                  <a:lnTo>
                    <a:pt x="305" y="85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4" y="84"/>
                  </a:lnTo>
                  <a:lnTo>
                    <a:pt x="305" y="83"/>
                  </a:lnTo>
                  <a:lnTo>
                    <a:pt x="305" y="84"/>
                  </a:lnTo>
                  <a:close/>
                  <a:moveTo>
                    <a:pt x="330" y="83"/>
                  </a:moveTo>
                  <a:lnTo>
                    <a:pt x="329" y="83"/>
                  </a:lnTo>
                  <a:lnTo>
                    <a:pt x="328" y="83"/>
                  </a:lnTo>
                  <a:lnTo>
                    <a:pt x="329" y="83"/>
                  </a:lnTo>
                  <a:lnTo>
                    <a:pt x="330" y="83"/>
                  </a:lnTo>
                  <a:close/>
                  <a:moveTo>
                    <a:pt x="314" y="78"/>
                  </a:moveTo>
                  <a:lnTo>
                    <a:pt x="314" y="79"/>
                  </a:lnTo>
                  <a:lnTo>
                    <a:pt x="313" y="79"/>
                  </a:lnTo>
                  <a:lnTo>
                    <a:pt x="313" y="78"/>
                  </a:lnTo>
                  <a:lnTo>
                    <a:pt x="314" y="78"/>
                  </a:lnTo>
                  <a:close/>
                  <a:moveTo>
                    <a:pt x="255" y="73"/>
                  </a:moveTo>
                  <a:lnTo>
                    <a:pt x="253" y="74"/>
                  </a:lnTo>
                  <a:lnTo>
                    <a:pt x="253" y="73"/>
                  </a:lnTo>
                  <a:lnTo>
                    <a:pt x="253" y="72"/>
                  </a:lnTo>
                  <a:lnTo>
                    <a:pt x="255" y="72"/>
                  </a:lnTo>
                  <a:lnTo>
                    <a:pt x="255" y="73"/>
                  </a:lnTo>
                  <a:close/>
                  <a:moveTo>
                    <a:pt x="301" y="68"/>
                  </a:moveTo>
                  <a:lnTo>
                    <a:pt x="301" y="69"/>
                  </a:lnTo>
                  <a:lnTo>
                    <a:pt x="299" y="69"/>
                  </a:lnTo>
                  <a:lnTo>
                    <a:pt x="301" y="69"/>
                  </a:lnTo>
                  <a:lnTo>
                    <a:pt x="299" y="69"/>
                  </a:lnTo>
                  <a:lnTo>
                    <a:pt x="298" y="69"/>
                  </a:lnTo>
                  <a:lnTo>
                    <a:pt x="299" y="69"/>
                  </a:lnTo>
                  <a:lnTo>
                    <a:pt x="299" y="68"/>
                  </a:lnTo>
                  <a:lnTo>
                    <a:pt x="301" y="68"/>
                  </a:lnTo>
                  <a:close/>
                  <a:moveTo>
                    <a:pt x="264" y="65"/>
                  </a:moveTo>
                  <a:lnTo>
                    <a:pt x="265" y="67"/>
                  </a:lnTo>
                  <a:lnTo>
                    <a:pt x="265" y="68"/>
                  </a:lnTo>
                  <a:lnTo>
                    <a:pt x="264" y="68"/>
                  </a:lnTo>
                  <a:lnTo>
                    <a:pt x="264" y="67"/>
                  </a:lnTo>
                  <a:lnTo>
                    <a:pt x="263" y="67"/>
                  </a:lnTo>
                  <a:lnTo>
                    <a:pt x="264" y="67"/>
                  </a:lnTo>
                  <a:lnTo>
                    <a:pt x="264" y="65"/>
                  </a:lnTo>
                  <a:close/>
                  <a:moveTo>
                    <a:pt x="267" y="62"/>
                  </a:moveTo>
                  <a:lnTo>
                    <a:pt x="267" y="63"/>
                  </a:lnTo>
                  <a:lnTo>
                    <a:pt x="267" y="65"/>
                  </a:lnTo>
                  <a:lnTo>
                    <a:pt x="265" y="65"/>
                  </a:lnTo>
                  <a:lnTo>
                    <a:pt x="265" y="63"/>
                  </a:lnTo>
                  <a:lnTo>
                    <a:pt x="267" y="62"/>
                  </a:lnTo>
                  <a:close/>
                  <a:moveTo>
                    <a:pt x="269" y="61"/>
                  </a:moveTo>
                  <a:lnTo>
                    <a:pt x="269" y="62"/>
                  </a:lnTo>
                  <a:lnTo>
                    <a:pt x="269" y="61"/>
                  </a:lnTo>
                  <a:close/>
                  <a:moveTo>
                    <a:pt x="239" y="61"/>
                  </a:moveTo>
                  <a:lnTo>
                    <a:pt x="238" y="61"/>
                  </a:lnTo>
                  <a:lnTo>
                    <a:pt x="238" y="62"/>
                  </a:lnTo>
                  <a:lnTo>
                    <a:pt x="237" y="62"/>
                  </a:lnTo>
                  <a:lnTo>
                    <a:pt x="236" y="62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9" y="60"/>
                  </a:lnTo>
                  <a:lnTo>
                    <a:pt x="239" y="61"/>
                  </a:lnTo>
                  <a:close/>
                  <a:moveTo>
                    <a:pt x="272" y="60"/>
                  </a:moveTo>
                  <a:lnTo>
                    <a:pt x="273" y="60"/>
                  </a:lnTo>
                  <a:lnTo>
                    <a:pt x="273" y="61"/>
                  </a:lnTo>
                  <a:lnTo>
                    <a:pt x="272" y="61"/>
                  </a:lnTo>
                  <a:lnTo>
                    <a:pt x="273" y="61"/>
                  </a:lnTo>
                  <a:lnTo>
                    <a:pt x="272" y="61"/>
                  </a:lnTo>
                  <a:lnTo>
                    <a:pt x="272" y="60"/>
                  </a:lnTo>
                  <a:lnTo>
                    <a:pt x="270" y="60"/>
                  </a:lnTo>
                  <a:lnTo>
                    <a:pt x="272" y="60"/>
                  </a:lnTo>
                  <a:close/>
                  <a:moveTo>
                    <a:pt x="236" y="61"/>
                  </a:moveTo>
                  <a:lnTo>
                    <a:pt x="235" y="62"/>
                  </a:lnTo>
                  <a:lnTo>
                    <a:pt x="235" y="65"/>
                  </a:lnTo>
                  <a:lnTo>
                    <a:pt x="234" y="65"/>
                  </a:lnTo>
                  <a:lnTo>
                    <a:pt x="234" y="67"/>
                  </a:lnTo>
                  <a:lnTo>
                    <a:pt x="233" y="68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0" y="69"/>
                  </a:lnTo>
                  <a:lnTo>
                    <a:pt x="230" y="70"/>
                  </a:lnTo>
                  <a:lnTo>
                    <a:pt x="229" y="70"/>
                  </a:lnTo>
                  <a:lnTo>
                    <a:pt x="228" y="70"/>
                  </a:lnTo>
                  <a:lnTo>
                    <a:pt x="228" y="69"/>
                  </a:lnTo>
                  <a:lnTo>
                    <a:pt x="228" y="68"/>
                  </a:lnTo>
                  <a:lnTo>
                    <a:pt x="229" y="68"/>
                  </a:lnTo>
                  <a:lnTo>
                    <a:pt x="229" y="67"/>
                  </a:lnTo>
                  <a:lnTo>
                    <a:pt x="230" y="67"/>
                  </a:lnTo>
                  <a:lnTo>
                    <a:pt x="230" y="65"/>
                  </a:lnTo>
                  <a:lnTo>
                    <a:pt x="230" y="63"/>
                  </a:lnTo>
                  <a:lnTo>
                    <a:pt x="231" y="62"/>
                  </a:lnTo>
                  <a:lnTo>
                    <a:pt x="231" y="61"/>
                  </a:lnTo>
                  <a:lnTo>
                    <a:pt x="233" y="60"/>
                  </a:lnTo>
                  <a:lnTo>
                    <a:pt x="234" y="60"/>
                  </a:lnTo>
                  <a:lnTo>
                    <a:pt x="234" y="61"/>
                  </a:lnTo>
                  <a:lnTo>
                    <a:pt x="234" y="60"/>
                  </a:lnTo>
                  <a:lnTo>
                    <a:pt x="235" y="60"/>
                  </a:lnTo>
                  <a:lnTo>
                    <a:pt x="234" y="60"/>
                  </a:lnTo>
                  <a:lnTo>
                    <a:pt x="235" y="60"/>
                  </a:lnTo>
                  <a:lnTo>
                    <a:pt x="236" y="61"/>
                  </a:lnTo>
                  <a:close/>
                  <a:moveTo>
                    <a:pt x="236" y="56"/>
                  </a:moveTo>
                  <a:lnTo>
                    <a:pt x="236" y="57"/>
                  </a:lnTo>
                  <a:lnTo>
                    <a:pt x="236" y="58"/>
                  </a:lnTo>
                  <a:lnTo>
                    <a:pt x="235" y="58"/>
                  </a:lnTo>
                  <a:lnTo>
                    <a:pt x="235" y="59"/>
                  </a:lnTo>
                  <a:lnTo>
                    <a:pt x="234" y="59"/>
                  </a:lnTo>
                  <a:lnTo>
                    <a:pt x="234" y="58"/>
                  </a:lnTo>
                  <a:lnTo>
                    <a:pt x="235" y="57"/>
                  </a:lnTo>
                  <a:lnTo>
                    <a:pt x="236" y="57"/>
                  </a:lnTo>
                  <a:lnTo>
                    <a:pt x="236" y="56"/>
                  </a:lnTo>
                  <a:close/>
                  <a:moveTo>
                    <a:pt x="263" y="60"/>
                  </a:moveTo>
                  <a:lnTo>
                    <a:pt x="263" y="61"/>
                  </a:lnTo>
                  <a:lnTo>
                    <a:pt x="263" y="62"/>
                  </a:lnTo>
                  <a:lnTo>
                    <a:pt x="263" y="61"/>
                  </a:lnTo>
                  <a:lnTo>
                    <a:pt x="262" y="61"/>
                  </a:lnTo>
                  <a:lnTo>
                    <a:pt x="263" y="62"/>
                  </a:lnTo>
                  <a:lnTo>
                    <a:pt x="263" y="63"/>
                  </a:lnTo>
                  <a:lnTo>
                    <a:pt x="262" y="63"/>
                  </a:lnTo>
                  <a:lnTo>
                    <a:pt x="262" y="65"/>
                  </a:lnTo>
                  <a:lnTo>
                    <a:pt x="262" y="67"/>
                  </a:lnTo>
                  <a:lnTo>
                    <a:pt x="261" y="67"/>
                  </a:lnTo>
                  <a:lnTo>
                    <a:pt x="260" y="68"/>
                  </a:lnTo>
                  <a:lnTo>
                    <a:pt x="260" y="67"/>
                  </a:lnTo>
                  <a:lnTo>
                    <a:pt x="259" y="67"/>
                  </a:lnTo>
                  <a:lnTo>
                    <a:pt x="260" y="67"/>
                  </a:lnTo>
                  <a:lnTo>
                    <a:pt x="260" y="68"/>
                  </a:lnTo>
                  <a:lnTo>
                    <a:pt x="260" y="69"/>
                  </a:lnTo>
                  <a:lnTo>
                    <a:pt x="260" y="70"/>
                  </a:lnTo>
                  <a:lnTo>
                    <a:pt x="260" y="69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60" y="69"/>
                  </a:lnTo>
                  <a:lnTo>
                    <a:pt x="260" y="70"/>
                  </a:lnTo>
                  <a:lnTo>
                    <a:pt x="259" y="70"/>
                  </a:lnTo>
                  <a:lnTo>
                    <a:pt x="258" y="70"/>
                  </a:lnTo>
                  <a:lnTo>
                    <a:pt x="258" y="71"/>
                  </a:lnTo>
                  <a:lnTo>
                    <a:pt x="258" y="70"/>
                  </a:lnTo>
                  <a:lnTo>
                    <a:pt x="257" y="69"/>
                  </a:lnTo>
                  <a:lnTo>
                    <a:pt x="257" y="70"/>
                  </a:lnTo>
                  <a:lnTo>
                    <a:pt x="257" y="71"/>
                  </a:lnTo>
                  <a:lnTo>
                    <a:pt x="255" y="71"/>
                  </a:lnTo>
                  <a:lnTo>
                    <a:pt x="253" y="71"/>
                  </a:lnTo>
                  <a:lnTo>
                    <a:pt x="253" y="70"/>
                  </a:lnTo>
                  <a:lnTo>
                    <a:pt x="253" y="71"/>
                  </a:lnTo>
                  <a:lnTo>
                    <a:pt x="255" y="71"/>
                  </a:lnTo>
                  <a:lnTo>
                    <a:pt x="253" y="72"/>
                  </a:lnTo>
                  <a:lnTo>
                    <a:pt x="253" y="71"/>
                  </a:lnTo>
                  <a:lnTo>
                    <a:pt x="252" y="71"/>
                  </a:lnTo>
                  <a:lnTo>
                    <a:pt x="252" y="70"/>
                  </a:lnTo>
                  <a:lnTo>
                    <a:pt x="252" y="71"/>
                  </a:lnTo>
                  <a:lnTo>
                    <a:pt x="252" y="72"/>
                  </a:lnTo>
                  <a:lnTo>
                    <a:pt x="251" y="72"/>
                  </a:lnTo>
                  <a:lnTo>
                    <a:pt x="251" y="73"/>
                  </a:lnTo>
                  <a:lnTo>
                    <a:pt x="250" y="72"/>
                  </a:lnTo>
                  <a:lnTo>
                    <a:pt x="250" y="71"/>
                  </a:lnTo>
                  <a:lnTo>
                    <a:pt x="250" y="72"/>
                  </a:lnTo>
                  <a:lnTo>
                    <a:pt x="250" y="73"/>
                  </a:lnTo>
                  <a:lnTo>
                    <a:pt x="249" y="73"/>
                  </a:lnTo>
                  <a:lnTo>
                    <a:pt x="248" y="73"/>
                  </a:lnTo>
                  <a:lnTo>
                    <a:pt x="248" y="72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6" y="73"/>
                  </a:lnTo>
                  <a:lnTo>
                    <a:pt x="246" y="72"/>
                  </a:lnTo>
                  <a:lnTo>
                    <a:pt x="246" y="71"/>
                  </a:lnTo>
                  <a:lnTo>
                    <a:pt x="245" y="71"/>
                  </a:lnTo>
                  <a:lnTo>
                    <a:pt x="246" y="71"/>
                  </a:lnTo>
                  <a:lnTo>
                    <a:pt x="246" y="70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5" y="71"/>
                  </a:lnTo>
                  <a:lnTo>
                    <a:pt x="246" y="71"/>
                  </a:lnTo>
                  <a:lnTo>
                    <a:pt x="246" y="72"/>
                  </a:lnTo>
                  <a:lnTo>
                    <a:pt x="245" y="72"/>
                  </a:lnTo>
                  <a:lnTo>
                    <a:pt x="245" y="73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2" y="72"/>
                  </a:lnTo>
                  <a:lnTo>
                    <a:pt x="239" y="71"/>
                  </a:lnTo>
                  <a:lnTo>
                    <a:pt x="239" y="70"/>
                  </a:lnTo>
                  <a:lnTo>
                    <a:pt x="239" y="69"/>
                  </a:lnTo>
                  <a:lnTo>
                    <a:pt x="239" y="68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2" y="67"/>
                  </a:lnTo>
                  <a:lnTo>
                    <a:pt x="241" y="67"/>
                  </a:lnTo>
                  <a:lnTo>
                    <a:pt x="242" y="67"/>
                  </a:lnTo>
                  <a:lnTo>
                    <a:pt x="242" y="65"/>
                  </a:lnTo>
                  <a:lnTo>
                    <a:pt x="244" y="65"/>
                  </a:lnTo>
                  <a:lnTo>
                    <a:pt x="242" y="65"/>
                  </a:lnTo>
                  <a:lnTo>
                    <a:pt x="242" y="67"/>
                  </a:lnTo>
                  <a:lnTo>
                    <a:pt x="241" y="67"/>
                  </a:lnTo>
                  <a:lnTo>
                    <a:pt x="239" y="67"/>
                  </a:lnTo>
                  <a:lnTo>
                    <a:pt x="239" y="65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39" y="61"/>
                  </a:lnTo>
                  <a:lnTo>
                    <a:pt x="239" y="60"/>
                  </a:lnTo>
                  <a:lnTo>
                    <a:pt x="241" y="60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1" y="61"/>
                  </a:lnTo>
                  <a:lnTo>
                    <a:pt x="241" y="60"/>
                  </a:lnTo>
                  <a:lnTo>
                    <a:pt x="241" y="59"/>
                  </a:lnTo>
                  <a:lnTo>
                    <a:pt x="241" y="58"/>
                  </a:lnTo>
                  <a:lnTo>
                    <a:pt x="241" y="57"/>
                  </a:lnTo>
                  <a:lnTo>
                    <a:pt x="242" y="57"/>
                  </a:lnTo>
                  <a:lnTo>
                    <a:pt x="244" y="57"/>
                  </a:lnTo>
                  <a:lnTo>
                    <a:pt x="244" y="56"/>
                  </a:lnTo>
                  <a:lnTo>
                    <a:pt x="244" y="57"/>
                  </a:lnTo>
                  <a:lnTo>
                    <a:pt x="244" y="56"/>
                  </a:lnTo>
                  <a:lnTo>
                    <a:pt x="245" y="56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50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3" y="57"/>
                  </a:lnTo>
                  <a:lnTo>
                    <a:pt x="255" y="56"/>
                  </a:lnTo>
                  <a:lnTo>
                    <a:pt x="255" y="57"/>
                  </a:lnTo>
                  <a:lnTo>
                    <a:pt x="255" y="56"/>
                  </a:lnTo>
                  <a:lnTo>
                    <a:pt x="257" y="56"/>
                  </a:lnTo>
                  <a:lnTo>
                    <a:pt x="258" y="57"/>
                  </a:lnTo>
                  <a:lnTo>
                    <a:pt x="258" y="56"/>
                  </a:lnTo>
                  <a:lnTo>
                    <a:pt x="258" y="57"/>
                  </a:lnTo>
                  <a:lnTo>
                    <a:pt x="259" y="57"/>
                  </a:lnTo>
                  <a:lnTo>
                    <a:pt x="260" y="56"/>
                  </a:lnTo>
                  <a:lnTo>
                    <a:pt x="260" y="57"/>
                  </a:lnTo>
                  <a:lnTo>
                    <a:pt x="261" y="57"/>
                  </a:lnTo>
                  <a:lnTo>
                    <a:pt x="262" y="57"/>
                  </a:lnTo>
                  <a:lnTo>
                    <a:pt x="263" y="57"/>
                  </a:lnTo>
                  <a:lnTo>
                    <a:pt x="264" y="57"/>
                  </a:lnTo>
                  <a:lnTo>
                    <a:pt x="264" y="58"/>
                  </a:lnTo>
                  <a:lnTo>
                    <a:pt x="264" y="59"/>
                  </a:lnTo>
                  <a:lnTo>
                    <a:pt x="263" y="59"/>
                  </a:lnTo>
                  <a:lnTo>
                    <a:pt x="263" y="60"/>
                  </a:lnTo>
                  <a:close/>
                  <a:moveTo>
                    <a:pt x="237" y="58"/>
                  </a:moveTo>
                  <a:lnTo>
                    <a:pt x="237" y="57"/>
                  </a:lnTo>
                  <a:lnTo>
                    <a:pt x="237" y="56"/>
                  </a:lnTo>
                  <a:lnTo>
                    <a:pt x="238" y="55"/>
                  </a:lnTo>
                  <a:lnTo>
                    <a:pt x="239" y="55"/>
                  </a:lnTo>
                  <a:lnTo>
                    <a:pt x="241" y="55"/>
                  </a:lnTo>
                  <a:lnTo>
                    <a:pt x="241" y="56"/>
                  </a:lnTo>
                  <a:lnTo>
                    <a:pt x="241" y="57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7" y="58"/>
                  </a:lnTo>
                  <a:close/>
                  <a:moveTo>
                    <a:pt x="249" y="56"/>
                  </a:moveTo>
                  <a:lnTo>
                    <a:pt x="250" y="56"/>
                  </a:lnTo>
                  <a:lnTo>
                    <a:pt x="250" y="55"/>
                  </a:lnTo>
                  <a:lnTo>
                    <a:pt x="251" y="55"/>
                  </a:lnTo>
                  <a:lnTo>
                    <a:pt x="252" y="54"/>
                  </a:lnTo>
                  <a:lnTo>
                    <a:pt x="252" y="55"/>
                  </a:lnTo>
                  <a:lnTo>
                    <a:pt x="253" y="55"/>
                  </a:lnTo>
                  <a:lnTo>
                    <a:pt x="253" y="54"/>
                  </a:lnTo>
                  <a:lnTo>
                    <a:pt x="253" y="55"/>
                  </a:lnTo>
                  <a:lnTo>
                    <a:pt x="255" y="55"/>
                  </a:lnTo>
                  <a:lnTo>
                    <a:pt x="255" y="56"/>
                  </a:lnTo>
                  <a:lnTo>
                    <a:pt x="253" y="56"/>
                  </a:lnTo>
                  <a:lnTo>
                    <a:pt x="252" y="56"/>
                  </a:lnTo>
                  <a:lnTo>
                    <a:pt x="251" y="56"/>
                  </a:lnTo>
                  <a:lnTo>
                    <a:pt x="250" y="56"/>
                  </a:lnTo>
                  <a:lnTo>
                    <a:pt x="249" y="56"/>
                  </a:lnTo>
                  <a:close/>
                  <a:moveTo>
                    <a:pt x="241" y="55"/>
                  </a:moveTo>
                  <a:lnTo>
                    <a:pt x="241" y="54"/>
                  </a:lnTo>
                  <a:lnTo>
                    <a:pt x="242" y="54"/>
                  </a:lnTo>
                  <a:lnTo>
                    <a:pt x="244" y="54"/>
                  </a:lnTo>
                  <a:lnTo>
                    <a:pt x="244" y="55"/>
                  </a:lnTo>
                  <a:lnTo>
                    <a:pt x="242" y="55"/>
                  </a:lnTo>
                  <a:lnTo>
                    <a:pt x="241" y="55"/>
                  </a:lnTo>
                  <a:close/>
                  <a:moveTo>
                    <a:pt x="247" y="51"/>
                  </a:moveTo>
                  <a:lnTo>
                    <a:pt x="247" y="53"/>
                  </a:lnTo>
                  <a:lnTo>
                    <a:pt x="246" y="53"/>
                  </a:lnTo>
                  <a:lnTo>
                    <a:pt x="247" y="51"/>
                  </a:lnTo>
                  <a:close/>
                  <a:moveTo>
                    <a:pt x="248" y="53"/>
                  </a:moveTo>
                  <a:lnTo>
                    <a:pt x="248" y="51"/>
                  </a:lnTo>
                  <a:lnTo>
                    <a:pt x="249" y="53"/>
                  </a:lnTo>
                  <a:lnTo>
                    <a:pt x="249" y="51"/>
                  </a:lnTo>
                  <a:lnTo>
                    <a:pt x="250" y="51"/>
                  </a:lnTo>
                  <a:lnTo>
                    <a:pt x="251" y="51"/>
                  </a:lnTo>
                  <a:lnTo>
                    <a:pt x="252" y="51"/>
                  </a:lnTo>
                  <a:lnTo>
                    <a:pt x="252" y="53"/>
                  </a:lnTo>
                  <a:lnTo>
                    <a:pt x="251" y="53"/>
                  </a:lnTo>
                  <a:lnTo>
                    <a:pt x="250" y="54"/>
                  </a:lnTo>
                  <a:lnTo>
                    <a:pt x="250" y="55"/>
                  </a:lnTo>
                  <a:lnTo>
                    <a:pt x="249" y="55"/>
                  </a:lnTo>
                  <a:lnTo>
                    <a:pt x="248" y="55"/>
                  </a:lnTo>
                  <a:lnTo>
                    <a:pt x="248" y="56"/>
                  </a:lnTo>
                  <a:lnTo>
                    <a:pt x="248" y="55"/>
                  </a:lnTo>
                  <a:lnTo>
                    <a:pt x="247" y="55"/>
                  </a:lnTo>
                  <a:lnTo>
                    <a:pt x="246" y="55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6" y="53"/>
                  </a:lnTo>
                  <a:lnTo>
                    <a:pt x="247" y="53"/>
                  </a:lnTo>
                  <a:lnTo>
                    <a:pt x="248" y="53"/>
                  </a:lnTo>
                  <a:close/>
                  <a:moveTo>
                    <a:pt x="245" y="53"/>
                  </a:moveTo>
                  <a:lnTo>
                    <a:pt x="244" y="53"/>
                  </a:lnTo>
                  <a:lnTo>
                    <a:pt x="244" y="54"/>
                  </a:lnTo>
                  <a:lnTo>
                    <a:pt x="244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4" y="51"/>
                  </a:lnTo>
                  <a:lnTo>
                    <a:pt x="244" y="49"/>
                  </a:lnTo>
                  <a:lnTo>
                    <a:pt x="244" y="48"/>
                  </a:lnTo>
                  <a:lnTo>
                    <a:pt x="245" y="48"/>
                  </a:lnTo>
                  <a:lnTo>
                    <a:pt x="245" y="49"/>
                  </a:lnTo>
                  <a:lnTo>
                    <a:pt x="245" y="51"/>
                  </a:lnTo>
                  <a:lnTo>
                    <a:pt x="245" y="53"/>
                  </a:lnTo>
                  <a:close/>
                  <a:moveTo>
                    <a:pt x="245" y="51"/>
                  </a:moveTo>
                  <a:lnTo>
                    <a:pt x="245" y="49"/>
                  </a:lnTo>
                  <a:lnTo>
                    <a:pt x="245" y="48"/>
                  </a:lnTo>
                  <a:lnTo>
                    <a:pt x="246" y="48"/>
                  </a:lnTo>
                  <a:lnTo>
                    <a:pt x="247" y="48"/>
                  </a:lnTo>
                  <a:lnTo>
                    <a:pt x="247" y="47"/>
                  </a:lnTo>
                  <a:lnTo>
                    <a:pt x="248" y="48"/>
                  </a:lnTo>
                  <a:lnTo>
                    <a:pt x="248" y="49"/>
                  </a:lnTo>
                  <a:lnTo>
                    <a:pt x="246" y="51"/>
                  </a:lnTo>
                  <a:lnTo>
                    <a:pt x="245" y="51"/>
                  </a:lnTo>
                  <a:close/>
                  <a:moveTo>
                    <a:pt x="246" y="47"/>
                  </a:moveTo>
                  <a:lnTo>
                    <a:pt x="245" y="47"/>
                  </a:lnTo>
                  <a:lnTo>
                    <a:pt x="245" y="46"/>
                  </a:lnTo>
                  <a:lnTo>
                    <a:pt x="246" y="46"/>
                  </a:lnTo>
                  <a:lnTo>
                    <a:pt x="247" y="45"/>
                  </a:lnTo>
                  <a:lnTo>
                    <a:pt x="248" y="45"/>
                  </a:lnTo>
                  <a:lnTo>
                    <a:pt x="248" y="46"/>
                  </a:lnTo>
                  <a:lnTo>
                    <a:pt x="247" y="46"/>
                  </a:lnTo>
                  <a:lnTo>
                    <a:pt x="247" y="47"/>
                  </a:lnTo>
                  <a:lnTo>
                    <a:pt x="246" y="47"/>
                  </a:lnTo>
                  <a:close/>
                  <a:moveTo>
                    <a:pt x="247" y="45"/>
                  </a:moveTo>
                  <a:lnTo>
                    <a:pt x="248" y="44"/>
                  </a:lnTo>
                  <a:lnTo>
                    <a:pt x="249" y="44"/>
                  </a:lnTo>
                  <a:lnTo>
                    <a:pt x="248" y="44"/>
                  </a:lnTo>
                  <a:lnTo>
                    <a:pt x="248" y="45"/>
                  </a:lnTo>
                  <a:lnTo>
                    <a:pt x="247" y="45"/>
                  </a:lnTo>
                  <a:close/>
                  <a:moveTo>
                    <a:pt x="244" y="33"/>
                  </a:moveTo>
                  <a:lnTo>
                    <a:pt x="245" y="33"/>
                  </a:lnTo>
                  <a:lnTo>
                    <a:pt x="245" y="34"/>
                  </a:lnTo>
                  <a:lnTo>
                    <a:pt x="245" y="36"/>
                  </a:lnTo>
                  <a:lnTo>
                    <a:pt x="244" y="36"/>
                  </a:lnTo>
                  <a:lnTo>
                    <a:pt x="244" y="34"/>
                  </a:lnTo>
                  <a:lnTo>
                    <a:pt x="242" y="34"/>
                  </a:lnTo>
                  <a:lnTo>
                    <a:pt x="242" y="33"/>
                  </a:lnTo>
                  <a:lnTo>
                    <a:pt x="244" y="33"/>
                  </a:lnTo>
                  <a:close/>
                  <a:moveTo>
                    <a:pt x="242" y="32"/>
                  </a:moveTo>
                  <a:lnTo>
                    <a:pt x="244" y="32"/>
                  </a:lnTo>
                  <a:lnTo>
                    <a:pt x="244" y="33"/>
                  </a:lnTo>
                  <a:lnTo>
                    <a:pt x="242" y="33"/>
                  </a:lnTo>
                  <a:lnTo>
                    <a:pt x="242" y="32"/>
                  </a:lnTo>
                  <a:close/>
                  <a:moveTo>
                    <a:pt x="264" y="350"/>
                  </a:moveTo>
                  <a:lnTo>
                    <a:pt x="264" y="351"/>
                  </a:lnTo>
                  <a:lnTo>
                    <a:pt x="264" y="352"/>
                  </a:lnTo>
                  <a:lnTo>
                    <a:pt x="263" y="352"/>
                  </a:lnTo>
                  <a:lnTo>
                    <a:pt x="263" y="353"/>
                  </a:lnTo>
                  <a:lnTo>
                    <a:pt x="263" y="355"/>
                  </a:lnTo>
                  <a:lnTo>
                    <a:pt x="262" y="355"/>
                  </a:lnTo>
                  <a:lnTo>
                    <a:pt x="262" y="353"/>
                  </a:lnTo>
                  <a:lnTo>
                    <a:pt x="263" y="353"/>
                  </a:lnTo>
                  <a:lnTo>
                    <a:pt x="263" y="352"/>
                  </a:lnTo>
                  <a:lnTo>
                    <a:pt x="263" y="351"/>
                  </a:lnTo>
                  <a:lnTo>
                    <a:pt x="263" y="350"/>
                  </a:lnTo>
                  <a:lnTo>
                    <a:pt x="264" y="350"/>
                  </a:lnTo>
                  <a:close/>
                  <a:moveTo>
                    <a:pt x="263" y="336"/>
                  </a:moveTo>
                  <a:lnTo>
                    <a:pt x="262" y="337"/>
                  </a:lnTo>
                  <a:lnTo>
                    <a:pt x="262" y="336"/>
                  </a:lnTo>
                  <a:lnTo>
                    <a:pt x="261" y="336"/>
                  </a:lnTo>
                  <a:lnTo>
                    <a:pt x="262" y="336"/>
                  </a:lnTo>
                  <a:lnTo>
                    <a:pt x="262" y="335"/>
                  </a:lnTo>
                  <a:lnTo>
                    <a:pt x="263" y="335"/>
                  </a:lnTo>
                  <a:lnTo>
                    <a:pt x="262" y="335"/>
                  </a:lnTo>
                  <a:lnTo>
                    <a:pt x="263" y="335"/>
                  </a:lnTo>
                  <a:lnTo>
                    <a:pt x="263" y="336"/>
                  </a:lnTo>
                  <a:close/>
                  <a:moveTo>
                    <a:pt x="274" y="318"/>
                  </a:moveTo>
                  <a:lnTo>
                    <a:pt x="274" y="319"/>
                  </a:lnTo>
                  <a:lnTo>
                    <a:pt x="273" y="319"/>
                  </a:lnTo>
                  <a:lnTo>
                    <a:pt x="270" y="321"/>
                  </a:lnTo>
                  <a:lnTo>
                    <a:pt x="269" y="322"/>
                  </a:lnTo>
                  <a:lnTo>
                    <a:pt x="269" y="321"/>
                  </a:lnTo>
                  <a:lnTo>
                    <a:pt x="270" y="321"/>
                  </a:lnTo>
                  <a:lnTo>
                    <a:pt x="270" y="320"/>
                  </a:lnTo>
                  <a:lnTo>
                    <a:pt x="272" y="320"/>
                  </a:lnTo>
                  <a:lnTo>
                    <a:pt x="272" y="319"/>
                  </a:lnTo>
                  <a:lnTo>
                    <a:pt x="273" y="319"/>
                  </a:lnTo>
                  <a:lnTo>
                    <a:pt x="274" y="318"/>
                  </a:lnTo>
                  <a:close/>
                  <a:moveTo>
                    <a:pt x="285" y="310"/>
                  </a:moveTo>
                  <a:lnTo>
                    <a:pt x="285" y="311"/>
                  </a:lnTo>
                  <a:lnTo>
                    <a:pt x="285" y="310"/>
                  </a:lnTo>
                  <a:lnTo>
                    <a:pt x="285" y="311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5" y="310"/>
                  </a:lnTo>
                  <a:close/>
                  <a:moveTo>
                    <a:pt x="297" y="310"/>
                  </a:moveTo>
                  <a:lnTo>
                    <a:pt x="296" y="310"/>
                  </a:lnTo>
                  <a:lnTo>
                    <a:pt x="295" y="310"/>
                  </a:lnTo>
                  <a:lnTo>
                    <a:pt x="295" y="308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7"/>
                  </a:lnTo>
                  <a:lnTo>
                    <a:pt x="297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7" y="310"/>
                  </a:lnTo>
                  <a:close/>
                  <a:moveTo>
                    <a:pt x="309" y="301"/>
                  </a:moveTo>
                  <a:lnTo>
                    <a:pt x="308" y="301"/>
                  </a:lnTo>
                  <a:lnTo>
                    <a:pt x="307" y="301"/>
                  </a:lnTo>
                  <a:lnTo>
                    <a:pt x="306" y="301"/>
                  </a:lnTo>
                  <a:lnTo>
                    <a:pt x="307" y="301"/>
                  </a:lnTo>
                  <a:lnTo>
                    <a:pt x="307" y="300"/>
                  </a:lnTo>
                  <a:lnTo>
                    <a:pt x="308" y="300"/>
                  </a:lnTo>
                  <a:lnTo>
                    <a:pt x="309" y="301"/>
                  </a:lnTo>
                  <a:close/>
                  <a:moveTo>
                    <a:pt x="430" y="94"/>
                  </a:moveTo>
                  <a:lnTo>
                    <a:pt x="429" y="94"/>
                  </a:lnTo>
                  <a:lnTo>
                    <a:pt x="430" y="94"/>
                  </a:lnTo>
                  <a:close/>
                  <a:moveTo>
                    <a:pt x="461" y="45"/>
                  </a:moveTo>
                  <a:lnTo>
                    <a:pt x="462" y="45"/>
                  </a:lnTo>
                  <a:lnTo>
                    <a:pt x="462" y="46"/>
                  </a:lnTo>
                  <a:lnTo>
                    <a:pt x="461" y="46"/>
                  </a:lnTo>
                  <a:lnTo>
                    <a:pt x="461" y="45"/>
                  </a:lnTo>
                  <a:close/>
                  <a:moveTo>
                    <a:pt x="265" y="326"/>
                  </a:moveTo>
                  <a:lnTo>
                    <a:pt x="265" y="328"/>
                  </a:lnTo>
                  <a:lnTo>
                    <a:pt x="264" y="326"/>
                  </a:lnTo>
                  <a:lnTo>
                    <a:pt x="265" y="326"/>
                  </a:lnTo>
                  <a:close/>
                  <a:moveTo>
                    <a:pt x="405" y="135"/>
                  </a:moveTo>
                  <a:lnTo>
                    <a:pt x="405" y="136"/>
                  </a:lnTo>
                  <a:lnTo>
                    <a:pt x="404" y="136"/>
                  </a:lnTo>
                  <a:lnTo>
                    <a:pt x="404" y="135"/>
                  </a:lnTo>
                  <a:lnTo>
                    <a:pt x="405" y="135"/>
                  </a:lnTo>
                  <a:close/>
                  <a:moveTo>
                    <a:pt x="328" y="83"/>
                  </a:moveTo>
                  <a:lnTo>
                    <a:pt x="329" y="83"/>
                  </a:lnTo>
                  <a:lnTo>
                    <a:pt x="328" y="83"/>
                  </a:lnTo>
                  <a:close/>
                  <a:moveTo>
                    <a:pt x="311" y="80"/>
                  </a:moveTo>
                  <a:lnTo>
                    <a:pt x="311" y="79"/>
                  </a:lnTo>
                  <a:lnTo>
                    <a:pt x="311" y="80"/>
                  </a:lnTo>
                  <a:lnTo>
                    <a:pt x="311" y="79"/>
                  </a:lnTo>
                  <a:lnTo>
                    <a:pt x="313" y="80"/>
                  </a:lnTo>
                  <a:lnTo>
                    <a:pt x="311" y="80"/>
                  </a:lnTo>
                  <a:close/>
                  <a:moveTo>
                    <a:pt x="252" y="72"/>
                  </a:moveTo>
                  <a:lnTo>
                    <a:pt x="253" y="72"/>
                  </a:lnTo>
                  <a:lnTo>
                    <a:pt x="252" y="7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5" name="Freeform 16">
              <a:extLst>
                <a:ext uri="{FF2B5EF4-FFF2-40B4-BE49-F238E27FC236}">
                  <a16:creationId xmlns:a16="http://schemas.microsoft.com/office/drawing/2014/main" id="{06E34CB1-F9AF-7B97-5EE8-3F6ABF331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4265613"/>
              <a:ext cx="88900" cy="93662"/>
            </a:xfrm>
            <a:custGeom>
              <a:avLst/>
              <a:gdLst>
                <a:gd name="T0" fmla="*/ 11 w 56"/>
                <a:gd name="T1" fmla="*/ 2 h 59"/>
                <a:gd name="T2" fmla="*/ 12 w 56"/>
                <a:gd name="T3" fmla="*/ 2 h 59"/>
                <a:gd name="T4" fmla="*/ 15 w 56"/>
                <a:gd name="T5" fmla="*/ 0 h 59"/>
                <a:gd name="T6" fmla="*/ 18 w 56"/>
                <a:gd name="T7" fmla="*/ 1 h 59"/>
                <a:gd name="T8" fmla="*/ 21 w 56"/>
                <a:gd name="T9" fmla="*/ 5 h 59"/>
                <a:gd name="T10" fmla="*/ 23 w 56"/>
                <a:gd name="T11" fmla="*/ 7 h 59"/>
                <a:gd name="T12" fmla="*/ 25 w 56"/>
                <a:gd name="T13" fmla="*/ 9 h 59"/>
                <a:gd name="T14" fmla="*/ 27 w 56"/>
                <a:gd name="T15" fmla="*/ 12 h 59"/>
                <a:gd name="T16" fmla="*/ 29 w 56"/>
                <a:gd name="T17" fmla="*/ 9 h 59"/>
                <a:gd name="T18" fmla="*/ 31 w 56"/>
                <a:gd name="T19" fmla="*/ 11 h 59"/>
                <a:gd name="T20" fmla="*/ 33 w 56"/>
                <a:gd name="T21" fmla="*/ 13 h 59"/>
                <a:gd name="T22" fmla="*/ 38 w 56"/>
                <a:gd name="T23" fmla="*/ 16 h 59"/>
                <a:gd name="T24" fmla="*/ 41 w 56"/>
                <a:gd name="T25" fmla="*/ 18 h 59"/>
                <a:gd name="T26" fmla="*/ 43 w 56"/>
                <a:gd name="T27" fmla="*/ 21 h 59"/>
                <a:gd name="T28" fmla="*/ 46 w 56"/>
                <a:gd name="T29" fmla="*/ 23 h 59"/>
                <a:gd name="T30" fmla="*/ 48 w 56"/>
                <a:gd name="T31" fmla="*/ 25 h 59"/>
                <a:gd name="T32" fmla="*/ 52 w 56"/>
                <a:gd name="T33" fmla="*/ 29 h 59"/>
                <a:gd name="T34" fmla="*/ 56 w 56"/>
                <a:gd name="T35" fmla="*/ 31 h 59"/>
                <a:gd name="T36" fmla="*/ 54 w 56"/>
                <a:gd name="T37" fmla="*/ 33 h 59"/>
                <a:gd name="T38" fmla="*/ 52 w 56"/>
                <a:gd name="T39" fmla="*/ 38 h 59"/>
                <a:gd name="T40" fmla="*/ 52 w 56"/>
                <a:gd name="T41" fmla="*/ 43 h 59"/>
                <a:gd name="T42" fmla="*/ 52 w 56"/>
                <a:gd name="T43" fmla="*/ 45 h 59"/>
                <a:gd name="T44" fmla="*/ 51 w 56"/>
                <a:gd name="T45" fmla="*/ 49 h 59"/>
                <a:gd name="T46" fmla="*/ 48 w 56"/>
                <a:gd name="T47" fmla="*/ 53 h 59"/>
                <a:gd name="T48" fmla="*/ 45 w 56"/>
                <a:gd name="T49" fmla="*/ 56 h 59"/>
                <a:gd name="T50" fmla="*/ 43 w 56"/>
                <a:gd name="T51" fmla="*/ 56 h 59"/>
                <a:gd name="T52" fmla="*/ 38 w 56"/>
                <a:gd name="T53" fmla="*/ 59 h 59"/>
                <a:gd name="T54" fmla="*/ 36 w 56"/>
                <a:gd name="T55" fmla="*/ 58 h 59"/>
                <a:gd name="T56" fmla="*/ 32 w 56"/>
                <a:gd name="T57" fmla="*/ 58 h 59"/>
                <a:gd name="T58" fmla="*/ 29 w 56"/>
                <a:gd name="T59" fmla="*/ 57 h 59"/>
                <a:gd name="T60" fmla="*/ 25 w 56"/>
                <a:gd name="T61" fmla="*/ 59 h 59"/>
                <a:gd name="T62" fmla="*/ 24 w 56"/>
                <a:gd name="T63" fmla="*/ 58 h 59"/>
                <a:gd name="T64" fmla="*/ 22 w 56"/>
                <a:gd name="T65" fmla="*/ 57 h 59"/>
                <a:gd name="T66" fmla="*/ 17 w 56"/>
                <a:gd name="T67" fmla="*/ 56 h 59"/>
                <a:gd name="T68" fmla="*/ 15 w 56"/>
                <a:gd name="T69" fmla="*/ 54 h 59"/>
                <a:gd name="T70" fmla="*/ 10 w 56"/>
                <a:gd name="T71" fmla="*/ 54 h 59"/>
                <a:gd name="T72" fmla="*/ 7 w 56"/>
                <a:gd name="T73" fmla="*/ 53 h 59"/>
                <a:gd name="T74" fmla="*/ 2 w 56"/>
                <a:gd name="T75" fmla="*/ 51 h 59"/>
                <a:gd name="T76" fmla="*/ 0 w 56"/>
                <a:gd name="T77" fmla="*/ 45 h 59"/>
                <a:gd name="T78" fmla="*/ 0 w 56"/>
                <a:gd name="T79" fmla="*/ 41 h 59"/>
                <a:gd name="T80" fmla="*/ 1 w 56"/>
                <a:gd name="T81" fmla="*/ 40 h 59"/>
                <a:gd name="T82" fmla="*/ 4 w 56"/>
                <a:gd name="T83" fmla="*/ 38 h 59"/>
                <a:gd name="T84" fmla="*/ 4 w 56"/>
                <a:gd name="T85" fmla="*/ 32 h 59"/>
                <a:gd name="T86" fmla="*/ 2 w 56"/>
                <a:gd name="T87" fmla="*/ 28 h 59"/>
                <a:gd name="T88" fmla="*/ 4 w 56"/>
                <a:gd name="T89" fmla="*/ 24 h 59"/>
                <a:gd name="T90" fmla="*/ 4 w 56"/>
                <a:gd name="T91" fmla="*/ 21 h 59"/>
                <a:gd name="T92" fmla="*/ 4 w 56"/>
                <a:gd name="T93" fmla="*/ 16 h 59"/>
                <a:gd name="T94" fmla="*/ 7 w 56"/>
                <a:gd name="T95" fmla="*/ 12 h 59"/>
                <a:gd name="T96" fmla="*/ 8 w 56"/>
                <a:gd name="T97" fmla="*/ 9 h 59"/>
                <a:gd name="T98" fmla="*/ 7 w 56"/>
                <a:gd name="T99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" h="59">
                  <a:moveTo>
                    <a:pt x="9" y="1"/>
                  </a:move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7"/>
                  </a:lnTo>
                  <a:lnTo>
                    <a:pt x="41" y="17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51" y="25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2" y="29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5" y="31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52" y="44"/>
                  </a:lnTo>
                  <a:lnTo>
                    <a:pt x="53" y="44"/>
                  </a:lnTo>
                  <a:lnTo>
                    <a:pt x="53" y="45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48" y="51"/>
                  </a:lnTo>
                  <a:lnTo>
                    <a:pt x="48" y="52"/>
                  </a:lnTo>
                  <a:lnTo>
                    <a:pt x="48" y="53"/>
                  </a:lnTo>
                  <a:lnTo>
                    <a:pt x="47" y="54"/>
                  </a:lnTo>
                  <a:lnTo>
                    <a:pt x="46" y="54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3" y="57"/>
                  </a:lnTo>
                  <a:lnTo>
                    <a:pt x="41" y="58"/>
                  </a:lnTo>
                  <a:lnTo>
                    <a:pt x="40" y="58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2" y="58"/>
                  </a:lnTo>
                  <a:lnTo>
                    <a:pt x="32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3" y="59"/>
                  </a:lnTo>
                  <a:lnTo>
                    <a:pt x="24" y="59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3" y="59"/>
                  </a:lnTo>
                  <a:lnTo>
                    <a:pt x="22" y="58"/>
                  </a:lnTo>
                  <a:lnTo>
                    <a:pt x="22" y="57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5" y="55"/>
                  </a:lnTo>
                  <a:lnTo>
                    <a:pt x="15" y="54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4" y="21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9" y="2"/>
                  </a:lnTo>
                  <a:lnTo>
                    <a:pt x="9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6" name="Freeform 17">
              <a:extLst>
                <a:ext uri="{FF2B5EF4-FFF2-40B4-BE49-F238E27FC236}">
                  <a16:creationId xmlns:a16="http://schemas.microsoft.com/office/drawing/2014/main" id="{E21A345A-86BC-D099-B7B9-E61DE1D73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3688" y="3411538"/>
              <a:ext cx="46038" cy="34925"/>
            </a:xfrm>
            <a:custGeom>
              <a:avLst/>
              <a:gdLst>
                <a:gd name="T0" fmla="*/ 28 w 29"/>
                <a:gd name="T1" fmla="*/ 5 h 22"/>
                <a:gd name="T2" fmla="*/ 29 w 29"/>
                <a:gd name="T3" fmla="*/ 7 h 22"/>
                <a:gd name="T4" fmla="*/ 29 w 29"/>
                <a:gd name="T5" fmla="*/ 9 h 22"/>
                <a:gd name="T6" fmla="*/ 27 w 29"/>
                <a:gd name="T7" fmla="*/ 12 h 22"/>
                <a:gd name="T8" fmla="*/ 29 w 29"/>
                <a:gd name="T9" fmla="*/ 14 h 22"/>
                <a:gd name="T10" fmla="*/ 27 w 29"/>
                <a:gd name="T11" fmla="*/ 16 h 22"/>
                <a:gd name="T12" fmla="*/ 27 w 29"/>
                <a:gd name="T13" fmla="*/ 17 h 22"/>
                <a:gd name="T14" fmla="*/ 28 w 29"/>
                <a:gd name="T15" fmla="*/ 19 h 22"/>
                <a:gd name="T16" fmla="*/ 28 w 29"/>
                <a:gd name="T17" fmla="*/ 21 h 22"/>
                <a:gd name="T18" fmla="*/ 27 w 29"/>
                <a:gd name="T19" fmla="*/ 21 h 22"/>
                <a:gd name="T20" fmla="*/ 25 w 29"/>
                <a:gd name="T21" fmla="*/ 20 h 22"/>
                <a:gd name="T22" fmla="*/ 20 w 29"/>
                <a:gd name="T23" fmla="*/ 20 h 22"/>
                <a:gd name="T24" fmla="*/ 17 w 29"/>
                <a:gd name="T25" fmla="*/ 21 h 22"/>
                <a:gd name="T26" fmla="*/ 16 w 29"/>
                <a:gd name="T27" fmla="*/ 20 h 22"/>
                <a:gd name="T28" fmla="*/ 13 w 29"/>
                <a:gd name="T29" fmla="*/ 20 h 22"/>
                <a:gd name="T30" fmla="*/ 12 w 29"/>
                <a:gd name="T31" fmla="*/ 20 h 22"/>
                <a:gd name="T32" fmla="*/ 11 w 29"/>
                <a:gd name="T33" fmla="*/ 20 h 22"/>
                <a:gd name="T34" fmla="*/ 10 w 29"/>
                <a:gd name="T35" fmla="*/ 20 h 22"/>
                <a:gd name="T36" fmla="*/ 7 w 29"/>
                <a:gd name="T37" fmla="*/ 21 h 22"/>
                <a:gd name="T38" fmla="*/ 7 w 29"/>
                <a:gd name="T39" fmla="*/ 22 h 22"/>
                <a:gd name="T40" fmla="*/ 6 w 29"/>
                <a:gd name="T41" fmla="*/ 20 h 22"/>
                <a:gd name="T42" fmla="*/ 2 w 29"/>
                <a:gd name="T43" fmla="*/ 19 h 22"/>
                <a:gd name="T44" fmla="*/ 0 w 29"/>
                <a:gd name="T45" fmla="*/ 18 h 22"/>
                <a:gd name="T46" fmla="*/ 2 w 29"/>
                <a:gd name="T47" fmla="*/ 16 h 22"/>
                <a:gd name="T48" fmla="*/ 6 w 29"/>
                <a:gd name="T49" fmla="*/ 17 h 22"/>
                <a:gd name="T50" fmla="*/ 8 w 29"/>
                <a:gd name="T51" fmla="*/ 17 h 22"/>
                <a:gd name="T52" fmla="*/ 10 w 29"/>
                <a:gd name="T53" fmla="*/ 17 h 22"/>
                <a:gd name="T54" fmla="*/ 11 w 29"/>
                <a:gd name="T55" fmla="*/ 17 h 22"/>
                <a:gd name="T56" fmla="*/ 14 w 29"/>
                <a:gd name="T57" fmla="*/ 17 h 22"/>
                <a:gd name="T58" fmla="*/ 16 w 29"/>
                <a:gd name="T59" fmla="*/ 18 h 22"/>
                <a:gd name="T60" fmla="*/ 19 w 29"/>
                <a:gd name="T61" fmla="*/ 17 h 22"/>
                <a:gd name="T62" fmla="*/ 23 w 29"/>
                <a:gd name="T63" fmla="*/ 16 h 22"/>
                <a:gd name="T64" fmla="*/ 20 w 29"/>
                <a:gd name="T65" fmla="*/ 14 h 22"/>
                <a:gd name="T66" fmla="*/ 19 w 29"/>
                <a:gd name="T67" fmla="*/ 12 h 22"/>
                <a:gd name="T68" fmla="*/ 19 w 29"/>
                <a:gd name="T69" fmla="*/ 9 h 22"/>
                <a:gd name="T70" fmla="*/ 19 w 29"/>
                <a:gd name="T71" fmla="*/ 8 h 22"/>
                <a:gd name="T72" fmla="*/ 19 w 29"/>
                <a:gd name="T73" fmla="*/ 6 h 22"/>
                <a:gd name="T74" fmla="*/ 15 w 29"/>
                <a:gd name="T75" fmla="*/ 5 h 22"/>
                <a:gd name="T76" fmla="*/ 12 w 29"/>
                <a:gd name="T77" fmla="*/ 5 h 22"/>
                <a:gd name="T78" fmla="*/ 12 w 29"/>
                <a:gd name="T79" fmla="*/ 2 h 22"/>
                <a:gd name="T80" fmla="*/ 16 w 29"/>
                <a:gd name="T81" fmla="*/ 1 h 22"/>
                <a:gd name="T82" fmla="*/ 20 w 29"/>
                <a:gd name="T83" fmla="*/ 1 h 22"/>
                <a:gd name="T84" fmla="*/ 23 w 29"/>
                <a:gd name="T85" fmla="*/ 2 h 22"/>
                <a:gd name="T86" fmla="*/ 24 w 29"/>
                <a:gd name="T87" fmla="*/ 2 h 22"/>
                <a:gd name="T88" fmla="*/ 26 w 29"/>
                <a:gd name="T89" fmla="*/ 4 h 22"/>
                <a:gd name="T90" fmla="*/ 27 w 29"/>
                <a:gd name="T91" fmla="*/ 4 h 22"/>
                <a:gd name="T92" fmla="*/ 28 w 29"/>
                <a:gd name="T93" fmla="*/ 4 h 22"/>
                <a:gd name="T94" fmla="*/ 10 w 29"/>
                <a:gd name="T95" fmla="*/ 21 h 22"/>
                <a:gd name="T96" fmla="*/ 20 w 29"/>
                <a:gd name="T97" fmla="*/ 0 h 22"/>
                <a:gd name="T98" fmla="*/ 16 w 29"/>
                <a:gd name="T99" fmla="*/ 0 h 22"/>
                <a:gd name="T100" fmla="*/ 13 w 29"/>
                <a:gd name="T101" fmla="*/ 12 h 22"/>
                <a:gd name="T102" fmla="*/ 16 w 29"/>
                <a:gd name="T103" fmla="*/ 13 h 22"/>
                <a:gd name="T104" fmla="*/ 16 w 29"/>
                <a:gd name="T105" fmla="*/ 14 h 22"/>
                <a:gd name="T106" fmla="*/ 13 w 29"/>
                <a:gd name="T107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2">
                  <a:moveTo>
                    <a:pt x="28" y="4"/>
                  </a:moveTo>
                  <a:lnTo>
                    <a:pt x="29" y="4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6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4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10" y="21"/>
                  </a:lnTo>
                  <a:close/>
                  <a:moveTo>
                    <a:pt x="17" y="0"/>
                  </a:moveTo>
                  <a:lnTo>
                    <a:pt x="19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7" y="0"/>
                  </a:lnTo>
                  <a:close/>
                  <a:moveTo>
                    <a:pt x="13" y="13"/>
                  </a:moveTo>
                  <a:lnTo>
                    <a:pt x="13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3" y="1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7" name="Freeform 18">
              <a:extLst>
                <a:ext uri="{FF2B5EF4-FFF2-40B4-BE49-F238E27FC236}">
                  <a16:creationId xmlns:a16="http://schemas.microsoft.com/office/drawing/2014/main" id="{C5E0C0CB-C096-2457-5126-8ECE1B97C9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4963" y="3413125"/>
              <a:ext cx="58738" cy="42862"/>
            </a:xfrm>
            <a:custGeom>
              <a:avLst/>
              <a:gdLst>
                <a:gd name="T0" fmla="*/ 3 w 37"/>
                <a:gd name="T1" fmla="*/ 1 h 27"/>
                <a:gd name="T2" fmla="*/ 3 w 37"/>
                <a:gd name="T3" fmla="*/ 0 h 27"/>
                <a:gd name="T4" fmla="*/ 7 w 37"/>
                <a:gd name="T5" fmla="*/ 1 h 27"/>
                <a:gd name="T6" fmla="*/ 10 w 37"/>
                <a:gd name="T7" fmla="*/ 0 h 27"/>
                <a:gd name="T8" fmla="*/ 11 w 37"/>
                <a:gd name="T9" fmla="*/ 0 h 27"/>
                <a:gd name="T10" fmla="*/ 13 w 37"/>
                <a:gd name="T11" fmla="*/ 1 h 27"/>
                <a:gd name="T12" fmla="*/ 15 w 37"/>
                <a:gd name="T13" fmla="*/ 3 h 27"/>
                <a:gd name="T14" fmla="*/ 18 w 37"/>
                <a:gd name="T15" fmla="*/ 3 h 27"/>
                <a:gd name="T16" fmla="*/ 20 w 37"/>
                <a:gd name="T17" fmla="*/ 4 h 27"/>
                <a:gd name="T18" fmla="*/ 22 w 37"/>
                <a:gd name="T19" fmla="*/ 4 h 27"/>
                <a:gd name="T20" fmla="*/ 24 w 37"/>
                <a:gd name="T21" fmla="*/ 7 h 27"/>
                <a:gd name="T22" fmla="*/ 26 w 37"/>
                <a:gd name="T23" fmla="*/ 6 h 27"/>
                <a:gd name="T24" fmla="*/ 28 w 37"/>
                <a:gd name="T25" fmla="*/ 7 h 27"/>
                <a:gd name="T26" fmla="*/ 30 w 37"/>
                <a:gd name="T27" fmla="*/ 7 h 27"/>
                <a:gd name="T28" fmla="*/ 30 w 37"/>
                <a:gd name="T29" fmla="*/ 8 h 27"/>
                <a:gd name="T30" fmla="*/ 26 w 37"/>
                <a:gd name="T31" fmla="*/ 8 h 27"/>
                <a:gd name="T32" fmla="*/ 26 w 37"/>
                <a:gd name="T33" fmla="*/ 10 h 27"/>
                <a:gd name="T34" fmla="*/ 27 w 37"/>
                <a:gd name="T35" fmla="*/ 10 h 27"/>
                <a:gd name="T36" fmla="*/ 30 w 37"/>
                <a:gd name="T37" fmla="*/ 11 h 27"/>
                <a:gd name="T38" fmla="*/ 32 w 37"/>
                <a:gd name="T39" fmla="*/ 11 h 27"/>
                <a:gd name="T40" fmla="*/ 34 w 37"/>
                <a:gd name="T41" fmla="*/ 11 h 27"/>
                <a:gd name="T42" fmla="*/ 37 w 37"/>
                <a:gd name="T43" fmla="*/ 15 h 27"/>
                <a:gd name="T44" fmla="*/ 36 w 37"/>
                <a:gd name="T45" fmla="*/ 17 h 27"/>
                <a:gd name="T46" fmla="*/ 35 w 37"/>
                <a:gd name="T47" fmla="*/ 18 h 27"/>
                <a:gd name="T48" fmla="*/ 33 w 37"/>
                <a:gd name="T49" fmla="*/ 18 h 27"/>
                <a:gd name="T50" fmla="*/ 31 w 37"/>
                <a:gd name="T51" fmla="*/ 17 h 27"/>
                <a:gd name="T52" fmla="*/ 26 w 37"/>
                <a:gd name="T53" fmla="*/ 17 h 27"/>
                <a:gd name="T54" fmla="*/ 22 w 37"/>
                <a:gd name="T55" fmla="*/ 17 h 27"/>
                <a:gd name="T56" fmla="*/ 20 w 37"/>
                <a:gd name="T57" fmla="*/ 18 h 27"/>
                <a:gd name="T58" fmla="*/ 16 w 37"/>
                <a:gd name="T59" fmla="*/ 19 h 27"/>
                <a:gd name="T60" fmla="*/ 15 w 37"/>
                <a:gd name="T61" fmla="*/ 17 h 27"/>
                <a:gd name="T62" fmla="*/ 12 w 37"/>
                <a:gd name="T63" fmla="*/ 18 h 27"/>
                <a:gd name="T64" fmla="*/ 10 w 37"/>
                <a:gd name="T65" fmla="*/ 19 h 27"/>
                <a:gd name="T66" fmla="*/ 9 w 37"/>
                <a:gd name="T67" fmla="*/ 22 h 27"/>
                <a:gd name="T68" fmla="*/ 7 w 37"/>
                <a:gd name="T69" fmla="*/ 22 h 27"/>
                <a:gd name="T70" fmla="*/ 5 w 37"/>
                <a:gd name="T71" fmla="*/ 27 h 27"/>
                <a:gd name="T72" fmla="*/ 4 w 37"/>
                <a:gd name="T73" fmla="*/ 23 h 27"/>
                <a:gd name="T74" fmla="*/ 3 w 37"/>
                <a:gd name="T75" fmla="*/ 22 h 27"/>
                <a:gd name="T76" fmla="*/ 2 w 37"/>
                <a:gd name="T77" fmla="*/ 20 h 27"/>
                <a:gd name="T78" fmla="*/ 2 w 37"/>
                <a:gd name="T79" fmla="*/ 18 h 27"/>
                <a:gd name="T80" fmla="*/ 1 w 37"/>
                <a:gd name="T81" fmla="*/ 16 h 27"/>
                <a:gd name="T82" fmla="*/ 1 w 37"/>
                <a:gd name="T83" fmla="*/ 15 h 27"/>
                <a:gd name="T84" fmla="*/ 3 w 37"/>
                <a:gd name="T85" fmla="*/ 13 h 27"/>
                <a:gd name="T86" fmla="*/ 1 w 37"/>
                <a:gd name="T87" fmla="*/ 11 h 27"/>
                <a:gd name="T88" fmla="*/ 3 w 37"/>
                <a:gd name="T89" fmla="*/ 8 h 27"/>
                <a:gd name="T90" fmla="*/ 3 w 37"/>
                <a:gd name="T91" fmla="*/ 6 h 27"/>
                <a:gd name="T92" fmla="*/ 2 w 37"/>
                <a:gd name="T93" fmla="*/ 4 h 27"/>
                <a:gd name="T94" fmla="*/ 4 w 37"/>
                <a:gd name="T95" fmla="*/ 27 h 27"/>
                <a:gd name="T96" fmla="*/ 5 w 37"/>
                <a:gd name="T97" fmla="*/ 27 h 27"/>
                <a:gd name="T98" fmla="*/ 35 w 37"/>
                <a:gd name="T99" fmla="*/ 19 h 27"/>
                <a:gd name="T100" fmla="*/ 33 w 37"/>
                <a:gd name="T101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27">
                  <a:moveTo>
                    <a:pt x="2" y="3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5" y="12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2" y="3"/>
                  </a:lnTo>
                  <a:close/>
                  <a:moveTo>
                    <a:pt x="4" y="27"/>
                  </a:moveTo>
                  <a:lnTo>
                    <a:pt x="4" y="26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close/>
                  <a:moveTo>
                    <a:pt x="34" y="19"/>
                  </a:moveTo>
                  <a:lnTo>
                    <a:pt x="35" y="19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3" y="19"/>
                  </a:lnTo>
                  <a:lnTo>
                    <a:pt x="34" y="1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8" name="Freeform 19">
              <a:extLst>
                <a:ext uri="{FF2B5EF4-FFF2-40B4-BE49-F238E27FC236}">
                  <a16:creationId xmlns:a16="http://schemas.microsoft.com/office/drawing/2014/main" id="{C6C0823D-489A-B868-0C56-F35F5557CE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9688" y="3506788"/>
              <a:ext cx="38100" cy="23812"/>
            </a:xfrm>
            <a:custGeom>
              <a:avLst/>
              <a:gdLst>
                <a:gd name="T0" fmla="*/ 0 w 24"/>
                <a:gd name="T1" fmla="*/ 7 h 15"/>
                <a:gd name="T2" fmla="*/ 1 w 24"/>
                <a:gd name="T3" fmla="*/ 6 h 15"/>
                <a:gd name="T4" fmla="*/ 2 w 24"/>
                <a:gd name="T5" fmla="*/ 5 h 15"/>
                <a:gd name="T6" fmla="*/ 3 w 24"/>
                <a:gd name="T7" fmla="*/ 4 h 15"/>
                <a:gd name="T8" fmla="*/ 5 w 24"/>
                <a:gd name="T9" fmla="*/ 3 h 15"/>
                <a:gd name="T10" fmla="*/ 4 w 24"/>
                <a:gd name="T11" fmla="*/ 2 h 15"/>
                <a:gd name="T12" fmla="*/ 5 w 24"/>
                <a:gd name="T13" fmla="*/ 0 h 15"/>
                <a:gd name="T14" fmla="*/ 6 w 24"/>
                <a:gd name="T15" fmla="*/ 2 h 15"/>
                <a:gd name="T16" fmla="*/ 6 w 24"/>
                <a:gd name="T17" fmla="*/ 2 h 15"/>
                <a:gd name="T18" fmla="*/ 8 w 24"/>
                <a:gd name="T19" fmla="*/ 2 h 15"/>
                <a:gd name="T20" fmla="*/ 10 w 24"/>
                <a:gd name="T21" fmla="*/ 3 h 15"/>
                <a:gd name="T22" fmla="*/ 11 w 24"/>
                <a:gd name="T23" fmla="*/ 4 h 15"/>
                <a:gd name="T24" fmla="*/ 14 w 24"/>
                <a:gd name="T25" fmla="*/ 4 h 15"/>
                <a:gd name="T26" fmla="*/ 15 w 24"/>
                <a:gd name="T27" fmla="*/ 5 h 15"/>
                <a:gd name="T28" fmla="*/ 16 w 24"/>
                <a:gd name="T29" fmla="*/ 6 h 15"/>
                <a:gd name="T30" fmla="*/ 16 w 24"/>
                <a:gd name="T31" fmla="*/ 6 h 15"/>
                <a:gd name="T32" fmla="*/ 18 w 24"/>
                <a:gd name="T33" fmla="*/ 6 h 15"/>
                <a:gd name="T34" fmla="*/ 19 w 24"/>
                <a:gd name="T35" fmla="*/ 5 h 15"/>
                <a:gd name="T36" fmla="*/ 20 w 24"/>
                <a:gd name="T37" fmla="*/ 7 h 15"/>
                <a:gd name="T38" fmla="*/ 22 w 24"/>
                <a:gd name="T39" fmla="*/ 6 h 15"/>
                <a:gd name="T40" fmla="*/ 23 w 24"/>
                <a:gd name="T41" fmla="*/ 7 h 15"/>
                <a:gd name="T42" fmla="*/ 24 w 24"/>
                <a:gd name="T43" fmla="*/ 8 h 15"/>
                <a:gd name="T44" fmla="*/ 24 w 24"/>
                <a:gd name="T45" fmla="*/ 8 h 15"/>
                <a:gd name="T46" fmla="*/ 23 w 24"/>
                <a:gd name="T47" fmla="*/ 9 h 15"/>
                <a:gd name="T48" fmla="*/ 24 w 24"/>
                <a:gd name="T49" fmla="*/ 10 h 15"/>
                <a:gd name="T50" fmla="*/ 23 w 24"/>
                <a:gd name="T51" fmla="*/ 13 h 15"/>
                <a:gd name="T52" fmla="*/ 22 w 24"/>
                <a:gd name="T53" fmla="*/ 13 h 15"/>
                <a:gd name="T54" fmla="*/ 23 w 24"/>
                <a:gd name="T55" fmla="*/ 14 h 15"/>
                <a:gd name="T56" fmla="*/ 22 w 24"/>
                <a:gd name="T57" fmla="*/ 15 h 15"/>
                <a:gd name="T58" fmla="*/ 19 w 24"/>
                <a:gd name="T59" fmla="*/ 15 h 15"/>
                <a:gd name="T60" fmla="*/ 17 w 24"/>
                <a:gd name="T61" fmla="*/ 15 h 15"/>
                <a:gd name="T62" fmla="*/ 17 w 24"/>
                <a:gd name="T63" fmla="*/ 15 h 15"/>
                <a:gd name="T64" fmla="*/ 16 w 24"/>
                <a:gd name="T65" fmla="*/ 14 h 15"/>
                <a:gd name="T66" fmla="*/ 17 w 24"/>
                <a:gd name="T67" fmla="*/ 14 h 15"/>
                <a:gd name="T68" fmla="*/ 15 w 24"/>
                <a:gd name="T69" fmla="*/ 14 h 15"/>
                <a:gd name="T70" fmla="*/ 15 w 24"/>
                <a:gd name="T71" fmla="*/ 14 h 15"/>
                <a:gd name="T72" fmla="*/ 16 w 24"/>
                <a:gd name="T73" fmla="*/ 15 h 15"/>
                <a:gd name="T74" fmla="*/ 10 w 24"/>
                <a:gd name="T75" fmla="*/ 13 h 15"/>
                <a:gd name="T76" fmla="*/ 7 w 24"/>
                <a:gd name="T77" fmla="*/ 10 h 15"/>
                <a:gd name="T78" fmla="*/ 5 w 24"/>
                <a:gd name="T79" fmla="*/ 10 h 15"/>
                <a:gd name="T80" fmla="*/ 3 w 24"/>
                <a:gd name="T81" fmla="*/ 10 h 15"/>
                <a:gd name="T82" fmla="*/ 2 w 24"/>
                <a:gd name="T83" fmla="*/ 9 h 15"/>
                <a:gd name="T84" fmla="*/ 0 w 24"/>
                <a:gd name="T85" fmla="*/ 8 h 15"/>
                <a:gd name="T86" fmla="*/ 24 w 24"/>
                <a:gd name="T87" fmla="*/ 15 h 15"/>
                <a:gd name="T88" fmla="*/ 24 w 24"/>
                <a:gd name="T89" fmla="*/ 15 h 15"/>
                <a:gd name="T90" fmla="*/ 23 w 24"/>
                <a:gd name="T9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15">
                  <a:moveTo>
                    <a:pt x="0" y="8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3" y="14"/>
                  </a:lnTo>
                  <a:lnTo>
                    <a:pt x="10" y="13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24" y="15"/>
                  </a:moveTo>
                  <a:lnTo>
                    <a:pt x="24" y="14"/>
                  </a:lnTo>
                  <a:lnTo>
                    <a:pt x="24" y="15"/>
                  </a:lnTo>
                  <a:lnTo>
                    <a:pt x="24" y="15"/>
                  </a:lnTo>
                  <a:close/>
                  <a:moveTo>
                    <a:pt x="23" y="14"/>
                  </a:moveTo>
                  <a:lnTo>
                    <a:pt x="23" y="1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9" name="Freeform 20">
              <a:extLst>
                <a:ext uri="{FF2B5EF4-FFF2-40B4-BE49-F238E27FC236}">
                  <a16:creationId xmlns:a16="http://schemas.microsoft.com/office/drawing/2014/main" id="{9A961FAC-63DF-9D6A-49F7-FDBC5E1258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9688" y="3506788"/>
              <a:ext cx="38100" cy="23812"/>
            </a:xfrm>
            <a:custGeom>
              <a:avLst/>
              <a:gdLst>
                <a:gd name="T0" fmla="*/ 0 w 24"/>
                <a:gd name="T1" fmla="*/ 7 h 15"/>
                <a:gd name="T2" fmla="*/ 1 w 24"/>
                <a:gd name="T3" fmla="*/ 6 h 15"/>
                <a:gd name="T4" fmla="*/ 2 w 24"/>
                <a:gd name="T5" fmla="*/ 5 h 15"/>
                <a:gd name="T6" fmla="*/ 3 w 24"/>
                <a:gd name="T7" fmla="*/ 4 h 15"/>
                <a:gd name="T8" fmla="*/ 5 w 24"/>
                <a:gd name="T9" fmla="*/ 3 h 15"/>
                <a:gd name="T10" fmla="*/ 4 w 24"/>
                <a:gd name="T11" fmla="*/ 2 h 15"/>
                <a:gd name="T12" fmla="*/ 5 w 24"/>
                <a:gd name="T13" fmla="*/ 0 h 15"/>
                <a:gd name="T14" fmla="*/ 6 w 24"/>
                <a:gd name="T15" fmla="*/ 2 h 15"/>
                <a:gd name="T16" fmla="*/ 6 w 24"/>
                <a:gd name="T17" fmla="*/ 2 h 15"/>
                <a:gd name="T18" fmla="*/ 8 w 24"/>
                <a:gd name="T19" fmla="*/ 2 h 15"/>
                <a:gd name="T20" fmla="*/ 10 w 24"/>
                <a:gd name="T21" fmla="*/ 3 h 15"/>
                <a:gd name="T22" fmla="*/ 11 w 24"/>
                <a:gd name="T23" fmla="*/ 4 h 15"/>
                <a:gd name="T24" fmla="*/ 14 w 24"/>
                <a:gd name="T25" fmla="*/ 4 h 15"/>
                <a:gd name="T26" fmla="*/ 15 w 24"/>
                <a:gd name="T27" fmla="*/ 5 h 15"/>
                <a:gd name="T28" fmla="*/ 16 w 24"/>
                <a:gd name="T29" fmla="*/ 6 h 15"/>
                <a:gd name="T30" fmla="*/ 16 w 24"/>
                <a:gd name="T31" fmla="*/ 6 h 15"/>
                <a:gd name="T32" fmla="*/ 18 w 24"/>
                <a:gd name="T33" fmla="*/ 6 h 15"/>
                <a:gd name="T34" fmla="*/ 19 w 24"/>
                <a:gd name="T35" fmla="*/ 5 h 15"/>
                <a:gd name="T36" fmla="*/ 20 w 24"/>
                <a:gd name="T37" fmla="*/ 7 h 15"/>
                <a:gd name="T38" fmla="*/ 22 w 24"/>
                <a:gd name="T39" fmla="*/ 6 h 15"/>
                <a:gd name="T40" fmla="*/ 23 w 24"/>
                <a:gd name="T41" fmla="*/ 7 h 15"/>
                <a:gd name="T42" fmla="*/ 24 w 24"/>
                <a:gd name="T43" fmla="*/ 8 h 15"/>
                <a:gd name="T44" fmla="*/ 24 w 24"/>
                <a:gd name="T45" fmla="*/ 8 h 15"/>
                <a:gd name="T46" fmla="*/ 23 w 24"/>
                <a:gd name="T47" fmla="*/ 9 h 15"/>
                <a:gd name="T48" fmla="*/ 24 w 24"/>
                <a:gd name="T49" fmla="*/ 10 h 15"/>
                <a:gd name="T50" fmla="*/ 23 w 24"/>
                <a:gd name="T51" fmla="*/ 13 h 15"/>
                <a:gd name="T52" fmla="*/ 22 w 24"/>
                <a:gd name="T53" fmla="*/ 13 h 15"/>
                <a:gd name="T54" fmla="*/ 23 w 24"/>
                <a:gd name="T55" fmla="*/ 14 h 15"/>
                <a:gd name="T56" fmla="*/ 22 w 24"/>
                <a:gd name="T57" fmla="*/ 15 h 15"/>
                <a:gd name="T58" fmla="*/ 19 w 24"/>
                <a:gd name="T59" fmla="*/ 15 h 15"/>
                <a:gd name="T60" fmla="*/ 17 w 24"/>
                <a:gd name="T61" fmla="*/ 15 h 15"/>
                <a:gd name="T62" fmla="*/ 17 w 24"/>
                <a:gd name="T63" fmla="*/ 15 h 15"/>
                <a:gd name="T64" fmla="*/ 16 w 24"/>
                <a:gd name="T65" fmla="*/ 14 h 15"/>
                <a:gd name="T66" fmla="*/ 17 w 24"/>
                <a:gd name="T67" fmla="*/ 14 h 15"/>
                <a:gd name="T68" fmla="*/ 15 w 24"/>
                <a:gd name="T69" fmla="*/ 14 h 15"/>
                <a:gd name="T70" fmla="*/ 15 w 24"/>
                <a:gd name="T71" fmla="*/ 14 h 15"/>
                <a:gd name="T72" fmla="*/ 16 w 24"/>
                <a:gd name="T73" fmla="*/ 15 h 15"/>
                <a:gd name="T74" fmla="*/ 10 w 24"/>
                <a:gd name="T75" fmla="*/ 13 h 15"/>
                <a:gd name="T76" fmla="*/ 7 w 24"/>
                <a:gd name="T77" fmla="*/ 10 h 15"/>
                <a:gd name="T78" fmla="*/ 5 w 24"/>
                <a:gd name="T79" fmla="*/ 10 h 15"/>
                <a:gd name="T80" fmla="*/ 3 w 24"/>
                <a:gd name="T81" fmla="*/ 10 h 15"/>
                <a:gd name="T82" fmla="*/ 2 w 24"/>
                <a:gd name="T83" fmla="*/ 9 h 15"/>
                <a:gd name="T84" fmla="*/ 0 w 24"/>
                <a:gd name="T85" fmla="*/ 8 h 15"/>
                <a:gd name="T86" fmla="*/ 24 w 24"/>
                <a:gd name="T87" fmla="*/ 15 h 15"/>
                <a:gd name="T88" fmla="*/ 24 w 24"/>
                <a:gd name="T89" fmla="*/ 15 h 15"/>
                <a:gd name="T90" fmla="*/ 23 w 24"/>
                <a:gd name="T9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15">
                  <a:moveTo>
                    <a:pt x="0" y="8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3" y="14"/>
                  </a:lnTo>
                  <a:lnTo>
                    <a:pt x="10" y="13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moveTo>
                    <a:pt x="24" y="15"/>
                  </a:moveTo>
                  <a:lnTo>
                    <a:pt x="24" y="14"/>
                  </a:lnTo>
                  <a:lnTo>
                    <a:pt x="24" y="15"/>
                  </a:lnTo>
                  <a:lnTo>
                    <a:pt x="24" y="15"/>
                  </a:lnTo>
                  <a:moveTo>
                    <a:pt x="23" y="14"/>
                  </a:moveTo>
                  <a:lnTo>
                    <a:pt x="23" y="14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0" name="Freeform 21">
              <a:extLst>
                <a:ext uri="{FF2B5EF4-FFF2-40B4-BE49-F238E27FC236}">
                  <a16:creationId xmlns:a16="http://schemas.microsoft.com/office/drawing/2014/main" id="{D7CBCB4E-5F03-C1B7-6F97-04E1391B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176" y="3449638"/>
              <a:ext cx="65088" cy="69850"/>
            </a:xfrm>
            <a:custGeom>
              <a:avLst/>
              <a:gdLst>
                <a:gd name="T0" fmla="*/ 29 w 41"/>
                <a:gd name="T1" fmla="*/ 38 h 44"/>
                <a:gd name="T2" fmla="*/ 28 w 41"/>
                <a:gd name="T3" fmla="*/ 38 h 44"/>
                <a:gd name="T4" fmla="*/ 28 w 41"/>
                <a:gd name="T5" fmla="*/ 39 h 44"/>
                <a:gd name="T6" fmla="*/ 26 w 41"/>
                <a:gd name="T7" fmla="*/ 41 h 44"/>
                <a:gd name="T8" fmla="*/ 24 w 41"/>
                <a:gd name="T9" fmla="*/ 42 h 44"/>
                <a:gd name="T10" fmla="*/ 23 w 41"/>
                <a:gd name="T11" fmla="*/ 44 h 44"/>
                <a:gd name="T12" fmla="*/ 17 w 41"/>
                <a:gd name="T13" fmla="*/ 42 h 44"/>
                <a:gd name="T14" fmla="*/ 14 w 41"/>
                <a:gd name="T15" fmla="*/ 42 h 44"/>
                <a:gd name="T16" fmla="*/ 10 w 41"/>
                <a:gd name="T17" fmla="*/ 42 h 44"/>
                <a:gd name="T18" fmla="*/ 5 w 41"/>
                <a:gd name="T19" fmla="*/ 40 h 44"/>
                <a:gd name="T20" fmla="*/ 0 w 41"/>
                <a:gd name="T21" fmla="*/ 35 h 44"/>
                <a:gd name="T22" fmla="*/ 1 w 41"/>
                <a:gd name="T23" fmla="*/ 33 h 44"/>
                <a:gd name="T24" fmla="*/ 1 w 41"/>
                <a:gd name="T25" fmla="*/ 31 h 44"/>
                <a:gd name="T26" fmla="*/ 0 w 41"/>
                <a:gd name="T27" fmla="*/ 28 h 44"/>
                <a:gd name="T28" fmla="*/ 2 w 41"/>
                <a:gd name="T29" fmla="*/ 26 h 44"/>
                <a:gd name="T30" fmla="*/ 5 w 41"/>
                <a:gd name="T31" fmla="*/ 21 h 44"/>
                <a:gd name="T32" fmla="*/ 7 w 41"/>
                <a:gd name="T33" fmla="*/ 20 h 44"/>
                <a:gd name="T34" fmla="*/ 12 w 41"/>
                <a:gd name="T35" fmla="*/ 20 h 44"/>
                <a:gd name="T36" fmla="*/ 15 w 41"/>
                <a:gd name="T37" fmla="*/ 20 h 44"/>
                <a:gd name="T38" fmla="*/ 18 w 41"/>
                <a:gd name="T39" fmla="*/ 19 h 44"/>
                <a:gd name="T40" fmla="*/ 18 w 41"/>
                <a:gd name="T41" fmla="*/ 15 h 44"/>
                <a:gd name="T42" fmla="*/ 16 w 41"/>
                <a:gd name="T43" fmla="*/ 13 h 44"/>
                <a:gd name="T44" fmla="*/ 14 w 41"/>
                <a:gd name="T45" fmla="*/ 11 h 44"/>
                <a:gd name="T46" fmla="*/ 12 w 41"/>
                <a:gd name="T47" fmla="*/ 9 h 44"/>
                <a:gd name="T48" fmla="*/ 10 w 41"/>
                <a:gd name="T49" fmla="*/ 7 h 44"/>
                <a:gd name="T50" fmla="*/ 13 w 41"/>
                <a:gd name="T51" fmla="*/ 4 h 44"/>
                <a:gd name="T52" fmla="*/ 16 w 41"/>
                <a:gd name="T53" fmla="*/ 0 h 44"/>
                <a:gd name="T54" fmla="*/ 23 w 41"/>
                <a:gd name="T55" fmla="*/ 0 h 44"/>
                <a:gd name="T56" fmla="*/ 29 w 41"/>
                <a:gd name="T57" fmla="*/ 0 h 44"/>
                <a:gd name="T58" fmla="*/ 31 w 41"/>
                <a:gd name="T59" fmla="*/ 6 h 44"/>
                <a:gd name="T60" fmla="*/ 31 w 41"/>
                <a:gd name="T61" fmla="*/ 15 h 44"/>
                <a:gd name="T62" fmla="*/ 30 w 41"/>
                <a:gd name="T63" fmla="*/ 21 h 44"/>
                <a:gd name="T64" fmla="*/ 34 w 41"/>
                <a:gd name="T65" fmla="*/ 21 h 44"/>
                <a:gd name="T66" fmla="*/ 38 w 41"/>
                <a:gd name="T67" fmla="*/ 22 h 44"/>
                <a:gd name="T68" fmla="*/ 39 w 41"/>
                <a:gd name="T69" fmla="*/ 22 h 44"/>
                <a:gd name="T70" fmla="*/ 38 w 41"/>
                <a:gd name="T71" fmla="*/ 20 h 44"/>
                <a:gd name="T72" fmla="*/ 40 w 41"/>
                <a:gd name="T73" fmla="*/ 22 h 44"/>
                <a:gd name="T74" fmla="*/ 40 w 41"/>
                <a:gd name="T75" fmla="*/ 23 h 44"/>
                <a:gd name="T76" fmla="*/ 38 w 41"/>
                <a:gd name="T77" fmla="*/ 26 h 44"/>
                <a:gd name="T78" fmla="*/ 36 w 41"/>
                <a:gd name="T79" fmla="*/ 28 h 44"/>
                <a:gd name="T80" fmla="*/ 31 w 41"/>
                <a:gd name="T81" fmla="*/ 29 h 44"/>
                <a:gd name="T82" fmla="*/ 30 w 41"/>
                <a:gd name="T83" fmla="*/ 31 h 44"/>
                <a:gd name="T84" fmla="*/ 31 w 41"/>
                <a:gd name="T85" fmla="*/ 34 h 44"/>
                <a:gd name="T86" fmla="*/ 30 w 41"/>
                <a:gd name="T87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44">
                  <a:moveTo>
                    <a:pt x="29" y="38"/>
                  </a:moveTo>
                  <a:lnTo>
                    <a:pt x="29" y="36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3" y="44"/>
                  </a:lnTo>
                  <a:lnTo>
                    <a:pt x="22" y="43"/>
                  </a:lnTo>
                  <a:lnTo>
                    <a:pt x="18" y="43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7" y="41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3" y="39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2" y="26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7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31" y="11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7" y="27"/>
                  </a:lnTo>
                  <a:lnTo>
                    <a:pt x="37" y="28"/>
                  </a:lnTo>
                  <a:lnTo>
                    <a:pt x="36" y="28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1" y="34"/>
                  </a:lnTo>
                  <a:lnTo>
                    <a:pt x="31" y="35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1" name="Freeform 22">
              <a:extLst>
                <a:ext uri="{FF2B5EF4-FFF2-40B4-BE49-F238E27FC236}">
                  <a16:creationId xmlns:a16="http://schemas.microsoft.com/office/drawing/2014/main" id="{25F019E5-3B22-BD23-7090-4E664D98D2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2238" y="3354388"/>
              <a:ext cx="179388" cy="60325"/>
            </a:xfrm>
            <a:custGeom>
              <a:avLst/>
              <a:gdLst>
                <a:gd name="T0" fmla="*/ 97 w 113"/>
                <a:gd name="T1" fmla="*/ 37 h 38"/>
                <a:gd name="T2" fmla="*/ 84 w 113"/>
                <a:gd name="T3" fmla="*/ 37 h 38"/>
                <a:gd name="T4" fmla="*/ 76 w 113"/>
                <a:gd name="T5" fmla="*/ 37 h 38"/>
                <a:gd name="T6" fmla="*/ 82 w 113"/>
                <a:gd name="T7" fmla="*/ 33 h 38"/>
                <a:gd name="T8" fmla="*/ 75 w 113"/>
                <a:gd name="T9" fmla="*/ 29 h 38"/>
                <a:gd name="T10" fmla="*/ 67 w 113"/>
                <a:gd name="T11" fmla="*/ 25 h 38"/>
                <a:gd name="T12" fmla="*/ 65 w 113"/>
                <a:gd name="T13" fmla="*/ 19 h 38"/>
                <a:gd name="T14" fmla="*/ 56 w 113"/>
                <a:gd name="T15" fmla="*/ 19 h 38"/>
                <a:gd name="T16" fmla="*/ 48 w 113"/>
                <a:gd name="T17" fmla="*/ 17 h 38"/>
                <a:gd name="T18" fmla="*/ 42 w 113"/>
                <a:gd name="T19" fmla="*/ 13 h 38"/>
                <a:gd name="T20" fmla="*/ 39 w 113"/>
                <a:gd name="T21" fmla="*/ 13 h 38"/>
                <a:gd name="T22" fmla="*/ 30 w 113"/>
                <a:gd name="T23" fmla="*/ 10 h 38"/>
                <a:gd name="T24" fmla="*/ 34 w 113"/>
                <a:gd name="T25" fmla="*/ 8 h 38"/>
                <a:gd name="T26" fmla="*/ 24 w 113"/>
                <a:gd name="T27" fmla="*/ 7 h 38"/>
                <a:gd name="T28" fmla="*/ 17 w 113"/>
                <a:gd name="T29" fmla="*/ 11 h 38"/>
                <a:gd name="T30" fmla="*/ 11 w 113"/>
                <a:gd name="T31" fmla="*/ 12 h 38"/>
                <a:gd name="T32" fmla="*/ 6 w 113"/>
                <a:gd name="T33" fmla="*/ 14 h 38"/>
                <a:gd name="T34" fmla="*/ 2 w 113"/>
                <a:gd name="T35" fmla="*/ 14 h 38"/>
                <a:gd name="T36" fmla="*/ 7 w 113"/>
                <a:gd name="T37" fmla="*/ 11 h 38"/>
                <a:gd name="T38" fmla="*/ 11 w 113"/>
                <a:gd name="T39" fmla="*/ 7 h 38"/>
                <a:gd name="T40" fmla="*/ 18 w 113"/>
                <a:gd name="T41" fmla="*/ 4 h 38"/>
                <a:gd name="T42" fmla="*/ 28 w 113"/>
                <a:gd name="T43" fmla="*/ 2 h 38"/>
                <a:gd name="T44" fmla="*/ 36 w 113"/>
                <a:gd name="T45" fmla="*/ 3 h 38"/>
                <a:gd name="T46" fmla="*/ 42 w 113"/>
                <a:gd name="T47" fmla="*/ 2 h 38"/>
                <a:gd name="T48" fmla="*/ 50 w 113"/>
                <a:gd name="T49" fmla="*/ 4 h 38"/>
                <a:gd name="T50" fmla="*/ 55 w 113"/>
                <a:gd name="T51" fmla="*/ 7 h 38"/>
                <a:gd name="T52" fmla="*/ 63 w 113"/>
                <a:gd name="T53" fmla="*/ 10 h 38"/>
                <a:gd name="T54" fmla="*/ 68 w 113"/>
                <a:gd name="T55" fmla="*/ 12 h 38"/>
                <a:gd name="T56" fmla="*/ 74 w 113"/>
                <a:gd name="T57" fmla="*/ 17 h 38"/>
                <a:gd name="T58" fmla="*/ 78 w 113"/>
                <a:gd name="T59" fmla="*/ 19 h 38"/>
                <a:gd name="T60" fmla="*/ 80 w 113"/>
                <a:gd name="T61" fmla="*/ 19 h 38"/>
                <a:gd name="T62" fmla="*/ 82 w 113"/>
                <a:gd name="T63" fmla="*/ 19 h 38"/>
                <a:gd name="T64" fmla="*/ 87 w 113"/>
                <a:gd name="T65" fmla="*/ 22 h 38"/>
                <a:gd name="T66" fmla="*/ 89 w 113"/>
                <a:gd name="T67" fmla="*/ 22 h 38"/>
                <a:gd name="T68" fmla="*/ 98 w 113"/>
                <a:gd name="T69" fmla="*/ 25 h 38"/>
                <a:gd name="T70" fmla="*/ 95 w 113"/>
                <a:gd name="T71" fmla="*/ 27 h 38"/>
                <a:gd name="T72" fmla="*/ 101 w 113"/>
                <a:gd name="T73" fmla="*/ 29 h 38"/>
                <a:gd name="T74" fmla="*/ 108 w 113"/>
                <a:gd name="T75" fmla="*/ 33 h 38"/>
                <a:gd name="T76" fmla="*/ 110 w 113"/>
                <a:gd name="T77" fmla="*/ 36 h 38"/>
                <a:gd name="T78" fmla="*/ 69 w 113"/>
                <a:gd name="T79" fmla="*/ 32 h 38"/>
                <a:gd name="T80" fmla="*/ 98 w 113"/>
                <a:gd name="T81" fmla="*/ 27 h 38"/>
                <a:gd name="T82" fmla="*/ 62 w 113"/>
                <a:gd name="T83" fmla="*/ 26 h 38"/>
                <a:gd name="T84" fmla="*/ 36 w 113"/>
                <a:gd name="T85" fmla="*/ 19 h 38"/>
                <a:gd name="T86" fmla="*/ 19 w 113"/>
                <a:gd name="T87" fmla="*/ 20 h 38"/>
                <a:gd name="T88" fmla="*/ 21 w 113"/>
                <a:gd name="T89" fmla="*/ 17 h 38"/>
                <a:gd name="T90" fmla="*/ 25 w 113"/>
                <a:gd name="T91" fmla="*/ 19 h 38"/>
                <a:gd name="T92" fmla="*/ 73 w 113"/>
                <a:gd name="T93" fmla="*/ 13 h 38"/>
                <a:gd name="T94" fmla="*/ 73 w 113"/>
                <a:gd name="T95" fmla="*/ 12 h 38"/>
                <a:gd name="T96" fmla="*/ 74 w 113"/>
                <a:gd name="T97" fmla="*/ 13 h 38"/>
                <a:gd name="T98" fmla="*/ 72 w 113"/>
                <a:gd name="T99" fmla="*/ 10 h 38"/>
                <a:gd name="T100" fmla="*/ 65 w 113"/>
                <a:gd name="T101" fmla="*/ 9 h 38"/>
                <a:gd name="T102" fmla="*/ 62 w 113"/>
                <a:gd name="T103" fmla="*/ 8 h 38"/>
                <a:gd name="T104" fmla="*/ 55 w 113"/>
                <a:gd name="T105" fmla="*/ 6 h 38"/>
                <a:gd name="T106" fmla="*/ 48 w 113"/>
                <a:gd name="T107" fmla="*/ 3 h 38"/>
                <a:gd name="T108" fmla="*/ 43 w 113"/>
                <a:gd name="T109" fmla="*/ 0 h 38"/>
                <a:gd name="T110" fmla="*/ 67 w 113"/>
                <a:gd name="T111" fmla="*/ 29 h 38"/>
                <a:gd name="T112" fmla="*/ 25 w 113"/>
                <a:gd name="T113" fmla="*/ 14 h 38"/>
                <a:gd name="T114" fmla="*/ 59 w 113"/>
                <a:gd name="T115" fmla="*/ 8 h 38"/>
                <a:gd name="T116" fmla="*/ 54 w 113"/>
                <a:gd name="T117" fmla="*/ 3 h 38"/>
                <a:gd name="T118" fmla="*/ 44 w 113"/>
                <a:gd name="T1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38">
                  <a:moveTo>
                    <a:pt x="102" y="37"/>
                  </a:moveTo>
                  <a:lnTo>
                    <a:pt x="102" y="36"/>
                  </a:lnTo>
                  <a:lnTo>
                    <a:pt x="101" y="36"/>
                  </a:lnTo>
                  <a:lnTo>
                    <a:pt x="102" y="36"/>
                  </a:lnTo>
                  <a:lnTo>
                    <a:pt x="102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9" y="37"/>
                  </a:lnTo>
                  <a:lnTo>
                    <a:pt x="98" y="37"/>
                  </a:lnTo>
                  <a:lnTo>
                    <a:pt x="97" y="37"/>
                  </a:lnTo>
                  <a:lnTo>
                    <a:pt x="95" y="37"/>
                  </a:lnTo>
                  <a:lnTo>
                    <a:pt x="93" y="37"/>
                  </a:lnTo>
                  <a:lnTo>
                    <a:pt x="92" y="37"/>
                  </a:lnTo>
                  <a:lnTo>
                    <a:pt x="91" y="37"/>
                  </a:lnTo>
                  <a:lnTo>
                    <a:pt x="90" y="36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lnTo>
                    <a:pt x="84" y="37"/>
                  </a:lnTo>
                  <a:lnTo>
                    <a:pt x="82" y="37"/>
                  </a:lnTo>
                  <a:lnTo>
                    <a:pt x="80" y="37"/>
                  </a:lnTo>
                  <a:lnTo>
                    <a:pt x="79" y="37"/>
                  </a:lnTo>
                  <a:lnTo>
                    <a:pt x="79" y="38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5" y="37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8" y="35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80" y="33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0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0" y="29"/>
                  </a:lnTo>
                  <a:lnTo>
                    <a:pt x="79" y="29"/>
                  </a:lnTo>
                  <a:lnTo>
                    <a:pt x="78" y="29"/>
                  </a:lnTo>
                  <a:lnTo>
                    <a:pt x="77" y="29"/>
                  </a:lnTo>
                  <a:lnTo>
                    <a:pt x="76" y="29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3" y="29"/>
                  </a:lnTo>
                  <a:lnTo>
                    <a:pt x="72" y="29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9" y="25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7" y="21"/>
                  </a:lnTo>
                  <a:lnTo>
                    <a:pt x="65" y="20"/>
                  </a:lnTo>
                  <a:lnTo>
                    <a:pt x="64" y="20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5" y="20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59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9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4" y="19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4"/>
                  </a:lnTo>
                  <a:lnTo>
                    <a:pt x="47" y="13"/>
                  </a:lnTo>
                  <a:lnTo>
                    <a:pt x="46" y="13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7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5" y="10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7" y="11"/>
                  </a:lnTo>
                  <a:lnTo>
                    <a:pt x="68" y="11"/>
                  </a:lnTo>
                  <a:lnTo>
                    <a:pt x="68" y="12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4" y="17"/>
                  </a:lnTo>
                  <a:lnTo>
                    <a:pt x="74" y="14"/>
                  </a:lnTo>
                  <a:lnTo>
                    <a:pt x="74" y="17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8"/>
                  </a:lnTo>
                  <a:lnTo>
                    <a:pt x="78" y="18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7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9"/>
                  </a:lnTo>
                  <a:lnTo>
                    <a:pt x="80" y="20"/>
                  </a:lnTo>
                  <a:lnTo>
                    <a:pt x="79" y="19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0" y="20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4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22"/>
                  </a:lnTo>
                  <a:lnTo>
                    <a:pt x="87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1" y="23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7" y="26"/>
                  </a:lnTo>
                  <a:lnTo>
                    <a:pt x="95" y="26"/>
                  </a:lnTo>
                  <a:lnTo>
                    <a:pt x="97" y="26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8" y="26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97" y="29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9" y="29"/>
                  </a:lnTo>
                  <a:lnTo>
                    <a:pt x="99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1" y="29"/>
                  </a:lnTo>
                  <a:lnTo>
                    <a:pt x="100" y="29"/>
                  </a:lnTo>
                  <a:lnTo>
                    <a:pt x="101" y="29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4" y="29"/>
                  </a:lnTo>
                  <a:lnTo>
                    <a:pt x="105" y="30"/>
                  </a:lnTo>
                  <a:lnTo>
                    <a:pt x="107" y="30"/>
                  </a:lnTo>
                  <a:lnTo>
                    <a:pt x="107" y="32"/>
                  </a:lnTo>
                  <a:lnTo>
                    <a:pt x="108" y="32"/>
                  </a:lnTo>
                  <a:lnTo>
                    <a:pt x="108" y="33"/>
                  </a:lnTo>
                  <a:lnTo>
                    <a:pt x="109" y="33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0" y="33"/>
                  </a:lnTo>
                  <a:lnTo>
                    <a:pt x="112" y="33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3" y="35"/>
                  </a:lnTo>
                  <a:lnTo>
                    <a:pt x="112" y="35"/>
                  </a:lnTo>
                  <a:lnTo>
                    <a:pt x="110" y="36"/>
                  </a:lnTo>
                  <a:lnTo>
                    <a:pt x="109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6"/>
                  </a:lnTo>
                  <a:lnTo>
                    <a:pt x="104" y="36"/>
                  </a:lnTo>
                  <a:lnTo>
                    <a:pt x="104" y="37"/>
                  </a:lnTo>
                  <a:lnTo>
                    <a:pt x="103" y="37"/>
                  </a:lnTo>
                  <a:lnTo>
                    <a:pt x="102" y="37"/>
                  </a:lnTo>
                  <a:close/>
                  <a:moveTo>
                    <a:pt x="69" y="30"/>
                  </a:moveTo>
                  <a:lnTo>
                    <a:pt x="69" y="32"/>
                  </a:lnTo>
                  <a:lnTo>
                    <a:pt x="69" y="30"/>
                  </a:lnTo>
                  <a:lnTo>
                    <a:pt x="68" y="30"/>
                  </a:lnTo>
                  <a:lnTo>
                    <a:pt x="69" y="30"/>
                  </a:lnTo>
                  <a:close/>
                  <a:moveTo>
                    <a:pt x="68" y="29"/>
                  </a:moveTo>
                  <a:lnTo>
                    <a:pt x="67" y="29"/>
                  </a:lnTo>
                  <a:lnTo>
                    <a:pt x="68" y="29"/>
                  </a:lnTo>
                  <a:close/>
                  <a:moveTo>
                    <a:pt x="64" y="27"/>
                  </a:moveTo>
                  <a:lnTo>
                    <a:pt x="64" y="29"/>
                  </a:lnTo>
                  <a:lnTo>
                    <a:pt x="64" y="27"/>
                  </a:lnTo>
                  <a:close/>
                  <a:moveTo>
                    <a:pt x="98" y="27"/>
                  </a:moveTo>
                  <a:lnTo>
                    <a:pt x="99" y="27"/>
                  </a:lnTo>
                  <a:lnTo>
                    <a:pt x="98" y="27"/>
                  </a:lnTo>
                  <a:close/>
                  <a:moveTo>
                    <a:pt x="63" y="27"/>
                  </a:moveTo>
                  <a:lnTo>
                    <a:pt x="62" y="27"/>
                  </a:lnTo>
                  <a:lnTo>
                    <a:pt x="63" y="27"/>
                  </a:lnTo>
                  <a:close/>
                  <a:moveTo>
                    <a:pt x="62" y="26"/>
                  </a:moveTo>
                  <a:lnTo>
                    <a:pt x="62" y="27"/>
                  </a:lnTo>
                  <a:lnTo>
                    <a:pt x="62" y="26"/>
                  </a:lnTo>
                  <a:lnTo>
                    <a:pt x="61" y="26"/>
                  </a:lnTo>
                  <a:lnTo>
                    <a:pt x="62" y="26"/>
                  </a:lnTo>
                  <a:close/>
                  <a:moveTo>
                    <a:pt x="61" y="26"/>
                  </a:moveTo>
                  <a:lnTo>
                    <a:pt x="61" y="25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1" y="26"/>
                  </a:lnTo>
                  <a:close/>
                  <a:moveTo>
                    <a:pt x="38" y="18"/>
                  </a:moveTo>
                  <a:lnTo>
                    <a:pt x="38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8"/>
                  </a:lnTo>
                  <a:close/>
                  <a:moveTo>
                    <a:pt x="25" y="19"/>
                  </a:move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5" y="19"/>
                  </a:lnTo>
                  <a:close/>
                  <a:moveTo>
                    <a:pt x="76" y="13"/>
                  </a:moveTo>
                  <a:lnTo>
                    <a:pt x="76" y="14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5" y="13"/>
                  </a:lnTo>
                  <a:lnTo>
                    <a:pt x="76" y="13"/>
                  </a:lnTo>
                  <a:close/>
                  <a:moveTo>
                    <a:pt x="74" y="11"/>
                  </a:moveTo>
                  <a:lnTo>
                    <a:pt x="75" y="12"/>
                  </a:lnTo>
                  <a:lnTo>
                    <a:pt x="74" y="12"/>
                  </a:lnTo>
                  <a:lnTo>
                    <a:pt x="74" y="11"/>
                  </a:lnTo>
                  <a:close/>
                  <a:moveTo>
                    <a:pt x="73" y="12"/>
                  </a:moveTo>
                  <a:lnTo>
                    <a:pt x="72" y="12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3" y="12"/>
                  </a:lnTo>
                  <a:lnTo>
                    <a:pt x="74" y="12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3" y="12"/>
                  </a:lnTo>
                  <a:close/>
                  <a:moveTo>
                    <a:pt x="70" y="10"/>
                  </a:moveTo>
                  <a:lnTo>
                    <a:pt x="69" y="10"/>
                  </a:lnTo>
                  <a:lnTo>
                    <a:pt x="70" y="10"/>
                  </a:lnTo>
                  <a:lnTo>
                    <a:pt x="70" y="9"/>
                  </a:lnTo>
                  <a:lnTo>
                    <a:pt x="70" y="10"/>
                  </a:lnTo>
                  <a:lnTo>
                    <a:pt x="70" y="9"/>
                  </a:lnTo>
                  <a:lnTo>
                    <a:pt x="70" y="10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70" y="10"/>
                  </a:lnTo>
                  <a:close/>
                  <a:moveTo>
                    <a:pt x="68" y="9"/>
                  </a:moveTo>
                  <a:lnTo>
                    <a:pt x="67" y="9"/>
                  </a:lnTo>
                  <a:lnTo>
                    <a:pt x="65" y="9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68" y="8"/>
                  </a:lnTo>
                  <a:lnTo>
                    <a:pt x="69" y="8"/>
                  </a:lnTo>
                  <a:lnTo>
                    <a:pt x="69" y="9"/>
                  </a:lnTo>
                  <a:lnTo>
                    <a:pt x="68" y="10"/>
                  </a:lnTo>
                  <a:lnTo>
                    <a:pt x="68" y="9"/>
                  </a:lnTo>
                  <a:close/>
                  <a:moveTo>
                    <a:pt x="62" y="8"/>
                  </a:moveTo>
                  <a:lnTo>
                    <a:pt x="62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2" y="8"/>
                  </a:lnTo>
                  <a:close/>
                  <a:moveTo>
                    <a:pt x="58" y="8"/>
                  </a:moveTo>
                  <a:lnTo>
                    <a:pt x="58" y="7"/>
                  </a:lnTo>
                  <a:lnTo>
                    <a:pt x="57" y="7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8"/>
                  </a:lnTo>
                  <a:close/>
                  <a:moveTo>
                    <a:pt x="53" y="4"/>
                  </a:moveTo>
                  <a:lnTo>
                    <a:pt x="53" y="3"/>
                  </a:lnTo>
                  <a:lnTo>
                    <a:pt x="53" y="4"/>
                  </a:lnTo>
                  <a:close/>
                  <a:moveTo>
                    <a:pt x="47" y="3"/>
                  </a:moveTo>
                  <a:lnTo>
                    <a:pt x="48" y="3"/>
                  </a:lnTo>
                  <a:lnTo>
                    <a:pt x="48" y="4"/>
                  </a:lnTo>
                  <a:lnTo>
                    <a:pt x="47" y="3"/>
                  </a:lnTo>
                  <a:close/>
                  <a:moveTo>
                    <a:pt x="50" y="2"/>
                  </a:moveTo>
                  <a:lnTo>
                    <a:pt x="48" y="2"/>
                  </a:lnTo>
                  <a:lnTo>
                    <a:pt x="50" y="2"/>
                  </a:lnTo>
                  <a:close/>
                  <a:moveTo>
                    <a:pt x="43" y="0"/>
                  </a:moveTo>
                  <a:lnTo>
                    <a:pt x="43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3" y="0"/>
                  </a:lnTo>
                  <a:close/>
                  <a:moveTo>
                    <a:pt x="46" y="0"/>
                  </a:moveTo>
                  <a:lnTo>
                    <a:pt x="46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6" y="0"/>
                  </a:lnTo>
                  <a:close/>
                  <a:moveTo>
                    <a:pt x="67" y="29"/>
                  </a:moveTo>
                  <a:lnTo>
                    <a:pt x="65" y="29"/>
                  </a:lnTo>
                  <a:lnTo>
                    <a:pt x="67" y="29"/>
                  </a:lnTo>
                  <a:close/>
                  <a:moveTo>
                    <a:pt x="31" y="19"/>
                  </a:moveTo>
                  <a:lnTo>
                    <a:pt x="30" y="19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1" y="19"/>
                  </a:lnTo>
                  <a:close/>
                  <a:moveTo>
                    <a:pt x="32" y="19"/>
                  </a:moveTo>
                  <a:lnTo>
                    <a:pt x="31" y="19"/>
                  </a:lnTo>
                  <a:lnTo>
                    <a:pt x="32" y="19"/>
                  </a:lnTo>
                  <a:close/>
                  <a:moveTo>
                    <a:pt x="24" y="14"/>
                  </a:moveTo>
                  <a:lnTo>
                    <a:pt x="25" y="14"/>
                  </a:lnTo>
                  <a:lnTo>
                    <a:pt x="24" y="14"/>
                  </a:lnTo>
                  <a:close/>
                  <a:moveTo>
                    <a:pt x="36" y="13"/>
                  </a:moveTo>
                  <a:lnTo>
                    <a:pt x="34" y="13"/>
                  </a:lnTo>
                  <a:lnTo>
                    <a:pt x="36" y="13"/>
                  </a:lnTo>
                  <a:close/>
                  <a:moveTo>
                    <a:pt x="64" y="8"/>
                  </a:moveTo>
                  <a:lnTo>
                    <a:pt x="64" y="9"/>
                  </a:lnTo>
                  <a:lnTo>
                    <a:pt x="64" y="8"/>
                  </a:lnTo>
                  <a:close/>
                  <a:moveTo>
                    <a:pt x="59" y="8"/>
                  </a:moveTo>
                  <a:lnTo>
                    <a:pt x="59" y="7"/>
                  </a:lnTo>
                  <a:lnTo>
                    <a:pt x="59" y="8"/>
                  </a:lnTo>
                  <a:close/>
                  <a:moveTo>
                    <a:pt x="55" y="4"/>
                  </a:moveTo>
                  <a:lnTo>
                    <a:pt x="55" y="6"/>
                  </a:lnTo>
                  <a:lnTo>
                    <a:pt x="55" y="4"/>
                  </a:lnTo>
                  <a:close/>
                  <a:moveTo>
                    <a:pt x="54" y="3"/>
                  </a:moveTo>
                  <a:lnTo>
                    <a:pt x="54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4" y="3"/>
                  </a:lnTo>
                  <a:close/>
                  <a:moveTo>
                    <a:pt x="52" y="3"/>
                  </a:moveTo>
                  <a:lnTo>
                    <a:pt x="50" y="3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3"/>
                  </a:lnTo>
                  <a:close/>
                  <a:moveTo>
                    <a:pt x="47" y="2"/>
                  </a:moveTo>
                  <a:lnTo>
                    <a:pt x="46" y="2"/>
                  </a:lnTo>
                  <a:lnTo>
                    <a:pt x="47" y="2"/>
                  </a:lnTo>
                  <a:close/>
                  <a:moveTo>
                    <a:pt x="43" y="0"/>
                  </a:moveTo>
                  <a:lnTo>
                    <a:pt x="44" y="0"/>
                  </a:lnTo>
                  <a:lnTo>
                    <a:pt x="43" y="0"/>
                  </a:lnTo>
                  <a:close/>
                  <a:moveTo>
                    <a:pt x="43" y="0"/>
                  </a:move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2" name="Freeform 23">
              <a:extLst>
                <a:ext uri="{FF2B5EF4-FFF2-40B4-BE49-F238E27FC236}">
                  <a16:creationId xmlns:a16="http://schemas.microsoft.com/office/drawing/2014/main" id="{F416EACB-8A43-AF52-980F-D26D6202DF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9213" y="3470275"/>
              <a:ext cx="103188" cy="63500"/>
            </a:xfrm>
            <a:custGeom>
              <a:avLst/>
              <a:gdLst>
                <a:gd name="T0" fmla="*/ 2 w 65"/>
                <a:gd name="T1" fmla="*/ 22 h 40"/>
                <a:gd name="T2" fmla="*/ 2 w 65"/>
                <a:gd name="T3" fmla="*/ 18 h 40"/>
                <a:gd name="T4" fmla="*/ 7 w 65"/>
                <a:gd name="T5" fmla="*/ 15 h 40"/>
                <a:gd name="T6" fmla="*/ 11 w 65"/>
                <a:gd name="T7" fmla="*/ 11 h 40"/>
                <a:gd name="T8" fmla="*/ 16 w 65"/>
                <a:gd name="T9" fmla="*/ 9 h 40"/>
                <a:gd name="T10" fmla="*/ 19 w 65"/>
                <a:gd name="T11" fmla="*/ 9 h 40"/>
                <a:gd name="T12" fmla="*/ 25 w 65"/>
                <a:gd name="T13" fmla="*/ 9 h 40"/>
                <a:gd name="T14" fmla="*/ 31 w 65"/>
                <a:gd name="T15" fmla="*/ 9 h 40"/>
                <a:gd name="T16" fmla="*/ 37 w 65"/>
                <a:gd name="T17" fmla="*/ 7 h 40"/>
                <a:gd name="T18" fmla="*/ 40 w 65"/>
                <a:gd name="T19" fmla="*/ 8 h 40"/>
                <a:gd name="T20" fmla="*/ 43 w 65"/>
                <a:gd name="T21" fmla="*/ 8 h 40"/>
                <a:gd name="T22" fmla="*/ 48 w 65"/>
                <a:gd name="T23" fmla="*/ 8 h 40"/>
                <a:gd name="T24" fmla="*/ 50 w 65"/>
                <a:gd name="T25" fmla="*/ 8 h 40"/>
                <a:gd name="T26" fmla="*/ 55 w 65"/>
                <a:gd name="T27" fmla="*/ 10 h 40"/>
                <a:gd name="T28" fmla="*/ 58 w 65"/>
                <a:gd name="T29" fmla="*/ 14 h 40"/>
                <a:gd name="T30" fmla="*/ 56 w 65"/>
                <a:gd name="T31" fmla="*/ 13 h 40"/>
                <a:gd name="T32" fmla="*/ 55 w 65"/>
                <a:gd name="T33" fmla="*/ 11 h 40"/>
                <a:gd name="T34" fmla="*/ 54 w 65"/>
                <a:gd name="T35" fmla="*/ 11 h 40"/>
                <a:gd name="T36" fmla="*/ 55 w 65"/>
                <a:gd name="T37" fmla="*/ 14 h 40"/>
                <a:gd name="T38" fmla="*/ 58 w 65"/>
                <a:gd name="T39" fmla="*/ 15 h 40"/>
                <a:gd name="T40" fmla="*/ 57 w 65"/>
                <a:gd name="T41" fmla="*/ 14 h 40"/>
                <a:gd name="T42" fmla="*/ 59 w 65"/>
                <a:gd name="T43" fmla="*/ 16 h 40"/>
                <a:gd name="T44" fmla="*/ 62 w 65"/>
                <a:gd name="T45" fmla="*/ 15 h 40"/>
                <a:gd name="T46" fmla="*/ 59 w 65"/>
                <a:gd name="T47" fmla="*/ 14 h 40"/>
                <a:gd name="T48" fmla="*/ 63 w 65"/>
                <a:gd name="T49" fmla="*/ 17 h 40"/>
                <a:gd name="T50" fmla="*/ 64 w 65"/>
                <a:gd name="T51" fmla="*/ 17 h 40"/>
                <a:gd name="T52" fmla="*/ 61 w 65"/>
                <a:gd name="T53" fmla="*/ 17 h 40"/>
                <a:gd name="T54" fmla="*/ 59 w 65"/>
                <a:gd name="T55" fmla="*/ 20 h 40"/>
                <a:gd name="T56" fmla="*/ 55 w 65"/>
                <a:gd name="T57" fmla="*/ 21 h 40"/>
                <a:gd name="T58" fmla="*/ 52 w 65"/>
                <a:gd name="T59" fmla="*/ 22 h 40"/>
                <a:gd name="T60" fmla="*/ 47 w 65"/>
                <a:gd name="T61" fmla="*/ 20 h 40"/>
                <a:gd name="T62" fmla="*/ 45 w 65"/>
                <a:gd name="T63" fmla="*/ 21 h 40"/>
                <a:gd name="T64" fmla="*/ 44 w 65"/>
                <a:gd name="T65" fmla="*/ 26 h 40"/>
                <a:gd name="T66" fmla="*/ 41 w 65"/>
                <a:gd name="T67" fmla="*/ 28 h 40"/>
                <a:gd name="T68" fmla="*/ 37 w 65"/>
                <a:gd name="T69" fmla="*/ 29 h 40"/>
                <a:gd name="T70" fmla="*/ 33 w 65"/>
                <a:gd name="T71" fmla="*/ 28 h 40"/>
                <a:gd name="T72" fmla="*/ 31 w 65"/>
                <a:gd name="T73" fmla="*/ 30 h 40"/>
                <a:gd name="T74" fmla="*/ 28 w 65"/>
                <a:gd name="T75" fmla="*/ 32 h 40"/>
                <a:gd name="T76" fmla="*/ 28 w 65"/>
                <a:gd name="T77" fmla="*/ 37 h 40"/>
                <a:gd name="T78" fmla="*/ 25 w 65"/>
                <a:gd name="T79" fmla="*/ 40 h 40"/>
                <a:gd name="T80" fmla="*/ 22 w 65"/>
                <a:gd name="T81" fmla="*/ 39 h 40"/>
                <a:gd name="T82" fmla="*/ 20 w 65"/>
                <a:gd name="T83" fmla="*/ 37 h 40"/>
                <a:gd name="T84" fmla="*/ 18 w 65"/>
                <a:gd name="T85" fmla="*/ 36 h 40"/>
                <a:gd name="T86" fmla="*/ 17 w 65"/>
                <a:gd name="T87" fmla="*/ 33 h 40"/>
                <a:gd name="T88" fmla="*/ 18 w 65"/>
                <a:gd name="T89" fmla="*/ 31 h 40"/>
                <a:gd name="T90" fmla="*/ 17 w 65"/>
                <a:gd name="T91" fmla="*/ 29 h 40"/>
                <a:gd name="T92" fmla="*/ 13 w 65"/>
                <a:gd name="T93" fmla="*/ 28 h 40"/>
                <a:gd name="T94" fmla="*/ 10 w 65"/>
                <a:gd name="T95" fmla="*/ 30 h 40"/>
                <a:gd name="T96" fmla="*/ 8 w 65"/>
                <a:gd name="T97" fmla="*/ 27 h 40"/>
                <a:gd name="T98" fmla="*/ 4 w 65"/>
                <a:gd name="T99" fmla="*/ 25 h 40"/>
                <a:gd name="T100" fmla="*/ 18 w 65"/>
                <a:gd name="T101" fmla="*/ 37 h 40"/>
                <a:gd name="T102" fmla="*/ 18 w 65"/>
                <a:gd name="T103" fmla="*/ 36 h 40"/>
                <a:gd name="T104" fmla="*/ 27 w 65"/>
                <a:gd name="T105" fmla="*/ 6 h 40"/>
                <a:gd name="T106" fmla="*/ 31 w 65"/>
                <a:gd name="T107" fmla="*/ 2 h 40"/>
                <a:gd name="T108" fmla="*/ 31 w 65"/>
                <a:gd name="T109" fmla="*/ 3 h 40"/>
                <a:gd name="T110" fmla="*/ 37 w 65"/>
                <a:gd name="T11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40">
                  <a:moveTo>
                    <a:pt x="0" y="25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50" y="8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5" y="10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7" y="14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3" y="17"/>
                  </a:lnTo>
                  <a:lnTo>
                    <a:pt x="62" y="17"/>
                  </a:lnTo>
                  <a:lnTo>
                    <a:pt x="61" y="17"/>
                  </a:lnTo>
                  <a:lnTo>
                    <a:pt x="62" y="17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8" y="20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5" y="20"/>
                  </a:lnTo>
                  <a:lnTo>
                    <a:pt x="55" y="21"/>
                  </a:lnTo>
                  <a:lnTo>
                    <a:pt x="54" y="21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3" y="21"/>
                  </a:lnTo>
                  <a:lnTo>
                    <a:pt x="52" y="22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4" y="28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9"/>
                  </a:lnTo>
                  <a:lnTo>
                    <a:pt x="32" y="30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6"/>
                  </a:lnTo>
                  <a:lnTo>
                    <a:pt x="29" y="36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4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0" y="25"/>
                  </a:lnTo>
                  <a:close/>
                  <a:moveTo>
                    <a:pt x="19" y="37"/>
                  </a:moveTo>
                  <a:lnTo>
                    <a:pt x="18" y="37"/>
                  </a:lnTo>
                  <a:lnTo>
                    <a:pt x="19" y="37"/>
                  </a:lnTo>
                  <a:close/>
                  <a:moveTo>
                    <a:pt x="18" y="36"/>
                  </a:moveTo>
                  <a:lnTo>
                    <a:pt x="19" y="36"/>
                  </a:lnTo>
                  <a:lnTo>
                    <a:pt x="19" y="37"/>
                  </a:lnTo>
                  <a:lnTo>
                    <a:pt x="18" y="36"/>
                  </a:lnTo>
                  <a:close/>
                  <a:moveTo>
                    <a:pt x="27" y="6"/>
                  </a:moveTo>
                  <a:lnTo>
                    <a:pt x="25" y="6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7" y="6"/>
                  </a:lnTo>
                  <a:close/>
                  <a:moveTo>
                    <a:pt x="29" y="5"/>
                  </a:move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29" y="5"/>
                  </a:lnTo>
                  <a:close/>
                  <a:moveTo>
                    <a:pt x="36" y="2"/>
                  </a:moveTo>
                  <a:lnTo>
                    <a:pt x="37" y="2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6" y="3"/>
                  </a:lnTo>
                  <a:lnTo>
                    <a:pt x="36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3" name="Freeform 24">
              <a:extLst>
                <a:ext uri="{FF2B5EF4-FFF2-40B4-BE49-F238E27FC236}">
                  <a16:creationId xmlns:a16="http://schemas.microsoft.com/office/drawing/2014/main" id="{7B0D6897-817B-9D97-6026-EA68588D16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2701" y="3724275"/>
              <a:ext cx="269875" cy="104775"/>
            </a:xfrm>
            <a:custGeom>
              <a:avLst/>
              <a:gdLst>
                <a:gd name="T0" fmla="*/ 137 w 170"/>
                <a:gd name="T1" fmla="*/ 4 h 66"/>
                <a:gd name="T2" fmla="*/ 145 w 170"/>
                <a:gd name="T3" fmla="*/ 6 h 66"/>
                <a:gd name="T4" fmla="*/ 149 w 170"/>
                <a:gd name="T5" fmla="*/ 11 h 66"/>
                <a:gd name="T6" fmla="*/ 157 w 170"/>
                <a:gd name="T7" fmla="*/ 13 h 66"/>
                <a:gd name="T8" fmla="*/ 161 w 170"/>
                <a:gd name="T9" fmla="*/ 11 h 66"/>
                <a:gd name="T10" fmla="*/ 167 w 170"/>
                <a:gd name="T11" fmla="*/ 14 h 66"/>
                <a:gd name="T12" fmla="*/ 168 w 170"/>
                <a:gd name="T13" fmla="*/ 16 h 66"/>
                <a:gd name="T14" fmla="*/ 168 w 170"/>
                <a:gd name="T15" fmla="*/ 19 h 66"/>
                <a:gd name="T16" fmla="*/ 170 w 170"/>
                <a:gd name="T17" fmla="*/ 23 h 66"/>
                <a:gd name="T18" fmla="*/ 168 w 170"/>
                <a:gd name="T19" fmla="*/ 28 h 66"/>
                <a:gd name="T20" fmla="*/ 162 w 170"/>
                <a:gd name="T21" fmla="*/ 34 h 66"/>
                <a:gd name="T22" fmla="*/ 157 w 170"/>
                <a:gd name="T23" fmla="*/ 40 h 66"/>
                <a:gd name="T24" fmla="*/ 148 w 170"/>
                <a:gd name="T25" fmla="*/ 44 h 66"/>
                <a:gd name="T26" fmla="*/ 141 w 170"/>
                <a:gd name="T27" fmla="*/ 48 h 66"/>
                <a:gd name="T28" fmla="*/ 138 w 170"/>
                <a:gd name="T29" fmla="*/ 51 h 66"/>
                <a:gd name="T30" fmla="*/ 136 w 170"/>
                <a:gd name="T31" fmla="*/ 57 h 66"/>
                <a:gd name="T32" fmla="*/ 132 w 170"/>
                <a:gd name="T33" fmla="*/ 63 h 66"/>
                <a:gd name="T34" fmla="*/ 127 w 170"/>
                <a:gd name="T35" fmla="*/ 66 h 66"/>
                <a:gd name="T36" fmla="*/ 126 w 170"/>
                <a:gd name="T37" fmla="*/ 62 h 66"/>
                <a:gd name="T38" fmla="*/ 119 w 170"/>
                <a:gd name="T39" fmla="*/ 60 h 66"/>
                <a:gd name="T40" fmla="*/ 115 w 170"/>
                <a:gd name="T41" fmla="*/ 57 h 66"/>
                <a:gd name="T42" fmla="*/ 117 w 170"/>
                <a:gd name="T43" fmla="*/ 51 h 66"/>
                <a:gd name="T44" fmla="*/ 117 w 170"/>
                <a:gd name="T45" fmla="*/ 50 h 66"/>
                <a:gd name="T46" fmla="*/ 122 w 170"/>
                <a:gd name="T47" fmla="*/ 47 h 66"/>
                <a:gd name="T48" fmla="*/ 123 w 170"/>
                <a:gd name="T49" fmla="*/ 40 h 66"/>
                <a:gd name="T50" fmla="*/ 123 w 170"/>
                <a:gd name="T51" fmla="*/ 36 h 66"/>
                <a:gd name="T52" fmla="*/ 121 w 170"/>
                <a:gd name="T53" fmla="*/ 40 h 66"/>
                <a:gd name="T54" fmla="*/ 121 w 170"/>
                <a:gd name="T55" fmla="*/ 40 h 66"/>
                <a:gd name="T56" fmla="*/ 115 w 170"/>
                <a:gd name="T57" fmla="*/ 42 h 66"/>
                <a:gd name="T58" fmla="*/ 111 w 170"/>
                <a:gd name="T59" fmla="*/ 38 h 66"/>
                <a:gd name="T60" fmla="*/ 112 w 170"/>
                <a:gd name="T61" fmla="*/ 32 h 66"/>
                <a:gd name="T62" fmla="*/ 112 w 170"/>
                <a:gd name="T63" fmla="*/ 27 h 66"/>
                <a:gd name="T64" fmla="*/ 115 w 170"/>
                <a:gd name="T65" fmla="*/ 22 h 66"/>
                <a:gd name="T66" fmla="*/ 116 w 170"/>
                <a:gd name="T67" fmla="*/ 20 h 66"/>
                <a:gd name="T68" fmla="*/ 117 w 170"/>
                <a:gd name="T69" fmla="*/ 16 h 66"/>
                <a:gd name="T70" fmla="*/ 121 w 170"/>
                <a:gd name="T71" fmla="*/ 9 h 66"/>
                <a:gd name="T72" fmla="*/ 122 w 170"/>
                <a:gd name="T73" fmla="*/ 5 h 66"/>
                <a:gd name="T74" fmla="*/ 125 w 170"/>
                <a:gd name="T75" fmla="*/ 4 h 66"/>
                <a:gd name="T76" fmla="*/ 130 w 170"/>
                <a:gd name="T77" fmla="*/ 3 h 66"/>
                <a:gd name="T78" fmla="*/ 132 w 170"/>
                <a:gd name="T79" fmla="*/ 0 h 66"/>
                <a:gd name="T80" fmla="*/ 121 w 170"/>
                <a:gd name="T81" fmla="*/ 45 h 66"/>
                <a:gd name="T82" fmla="*/ 119 w 170"/>
                <a:gd name="T83" fmla="*/ 43 h 66"/>
                <a:gd name="T84" fmla="*/ 12 w 170"/>
                <a:gd name="T85" fmla="*/ 29 h 66"/>
                <a:gd name="T86" fmla="*/ 23 w 170"/>
                <a:gd name="T87" fmla="*/ 23 h 66"/>
                <a:gd name="T88" fmla="*/ 23 w 170"/>
                <a:gd name="T89" fmla="*/ 22 h 66"/>
                <a:gd name="T90" fmla="*/ 12 w 170"/>
                <a:gd name="T91" fmla="*/ 21 h 66"/>
                <a:gd name="T92" fmla="*/ 2 w 170"/>
                <a:gd name="T93" fmla="*/ 19 h 66"/>
                <a:gd name="T94" fmla="*/ 2 w 170"/>
                <a:gd name="T95" fmla="*/ 18 h 66"/>
                <a:gd name="T96" fmla="*/ 9 w 170"/>
                <a:gd name="T97" fmla="*/ 16 h 66"/>
                <a:gd name="T98" fmla="*/ 8 w 170"/>
                <a:gd name="T99" fmla="*/ 23 h 66"/>
                <a:gd name="T100" fmla="*/ 2 w 170"/>
                <a:gd name="T101" fmla="*/ 23 h 66"/>
                <a:gd name="T102" fmla="*/ 6 w 170"/>
                <a:gd name="T103" fmla="*/ 20 h 66"/>
                <a:gd name="T104" fmla="*/ 4 w 170"/>
                <a:gd name="T105" fmla="*/ 17 h 66"/>
                <a:gd name="T106" fmla="*/ 2 w 170"/>
                <a:gd name="T107" fmla="*/ 15 h 66"/>
                <a:gd name="T108" fmla="*/ 6 w 170"/>
                <a:gd name="T109" fmla="*/ 17 h 66"/>
                <a:gd name="T110" fmla="*/ 11 w 170"/>
                <a:gd name="T111" fmla="*/ 13 h 66"/>
                <a:gd name="T112" fmla="*/ 9 w 170"/>
                <a:gd name="T113" fmla="*/ 7 h 66"/>
                <a:gd name="T114" fmla="*/ 122 w 170"/>
                <a:gd name="T115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0" h="66">
                  <a:moveTo>
                    <a:pt x="132" y="0"/>
                  </a:moveTo>
                  <a:lnTo>
                    <a:pt x="133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7" y="4"/>
                  </a:lnTo>
                  <a:lnTo>
                    <a:pt x="138" y="4"/>
                  </a:lnTo>
                  <a:lnTo>
                    <a:pt x="139" y="4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5" y="6"/>
                  </a:lnTo>
                  <a:lnTo>
                    <a:pt x="145" y="7"/>
                  </a:lnTo>
                  <a:lnTo>
                    <a:pt x="146" y="7"/>
                  </a:lnTo>
                  <a:lnTo>
                    <a:pt x="147" y="8"/>
                  </a:lnTo>
                  <a:lnTo>
                    <a:pt x="147" y="9"/>
                  </a:lnTo>
                  <a:lnTo>
                    <a:pt x="147" y="11"/>
                  </a:lnTo>
                  <a:lnTo>
                    <a:pt x="148" y="11"/>
                  </a:lnTo>
                  <a:lnTo>
                    <a:pt x="149" y="11"/>
                  </a:lnTo>
                  <a:lnTo>
                    <a:pt x="151" y="11"/>
                  </a:lnTo>
                  <a:lnTo>
                    <a:pt x="151" y="13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5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8" y="13"/>
                  </a:lnTo>
                  <a:lnTo>
                    <a:pt x="158" y="11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59" y="11"/>
                  </a:lnTo>
                  <a:lnTo>
                    <a:pt x="160" y="11"/>
                  </a:lnTo>
                  <a:lnTo>
                    <a:pt x="161" y="11"/>
                  </a:lnTo>
                  <a:lnTo>
                    <a:pt x="161" y="13"/>
                  </a:lnTo>
                  <a:lnTo>
                    <a:pt x="162" y="13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6" y="15"/>
                  </a:lnTo>
                  <a:lnTo>
                    <a:pt x="166" y="14"/>
                  </a:lnTo>
                  <a:lnTo>
                    <a:pt x="167" y="14"/>
                  </a:lnTo>
                  <a:lnTo>
                    <a:pt x="167" y="15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69" y="16"/>
                  </a:lnTo>
                  <a:lnTo>
                    <a:pt x="170" y="16"/>
                  </a:lnTo>
                  <a:lnTo>
                    <a:pt x="169" y="16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7" y="16"/>
                  </a:lnTo>
                  <a:lnTo>
                    <a:pt x="166" y="16"/>
                  </a:lnTo>
                  <a:lnTo>
                    <a:pt x="167" y="17"/>
                  </a:lnTo>
                  <a:lnTo>
                    <a:pt x="168" y="17"/>
                  </a:lnTo>
                  <a:lnTo>
                    <a:pt x="168" y="18"/>
                  </a:lnTo>
                  <a:lnTo>
                    <a:pt x="168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0" y="21"/>
                  </a:lnTo>
                  <a:lnTo>
                    <a:pt x="169" y="21"/>
                  </a:lnTo>
                  <a:lnTo>
                    <a:pt x="169" y="22"/>
                  </a:lnTo>
                  <a:lnTo>
                    <a:pt x="170" y="23"/>
                  </a:lnTo>
                  <a:lnTo>
                    <a:pt x="170" y="25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8" y="23"/>
                  </a:lnTo>
                  <a:lnTo>
                    <a:pt x="168" y="25"/>
                  </a:lnTo>
                  <a:lnTo>
                    <a:pt x="168" y="27"/>
                  </a:lnTo>
                  <a:lnTo>
                    <a:pt x="168" y="28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1"/>
                  </a:lnTo>
                  <a:lnTo>
                    <a:pt x="166" y="31"/>
                  </a:lnTo>
                  <a:lnTo>
                    <a:pt x="166" y="32"/>
                  </a:lnTo>
                  <a:lnTo>
                    <a:pt x="164" y="33"/>
                  </a:lnTo>
                  <a:lnTo>
                    <a:pt x="162" y="34"/>
                  </a:lnTo>
                  <a:lnTo>
                    <a:pt x="161" y="36"/>
                  </a:lnTo>
                  <a:lnTo>
                    <a:pt x="160" y="37"/>
                  </a:lnTo>
                  <a:lnTo>
                    <a:pt x="159" y="38"/>
                  </a:lnTo>
                  <a:lnTo>
                    <a:pt x="158" y="38"/>
                  </a:lnTo>
                  <a:lnTo>
                    <a:pt x="158" y="39"/>
                  </a:lnTo>
                  <a:lnTo>
                    <a:pt x="157" y="39"/>
                  </a:lnTo>
                  <a:lnTo>
                    <a:pt x="157" y="40"/>
                  </a:lnTo>
                  <a:lnTo>
                    <a:pt x="156" y="40"/>
                  </a:lnTo>
                  <a:lnTo>
                    <a:pt x="155" y="42"/>
                  </a:lnTo>
                  <a:lnTo>
                    <a:pt x="154" y="42"/>
                  </a:lnTo>
                  <a:lnTo>
                    <a:pt x="153" y="42"/>
                  </a:lnTo>
                  <a:lnTo>
                    <a:pt x="151" y="43"/>
                  </a:lnTo>
                  <a:lnTo>
                    <a:pt x="149" y="43"/>
                  </a:lnTo>
                  <a:lnTo>
                    <a:pt x="148" y="44"/>
                  </a:lnTo>
                  <a:lnTo>
                    <a:pt x="147" y="44"/>
                  </a:lnTo>
                  <a:lnTo>
                    <a:pt x="146" y="44"/>
                  </a:lnTo>
                  <a:lnTo>
                    <a:pt x="145" y="45"/>
                  </a:lnTo>
                  <a:lnTo>
                    <a:pt x="144" y="45"/>
                  </a:lnTo>
                  <a:lnTo>
                    <a:pt x="143" y="45"/>
                  </a:lnTo>
                  <a:lnTo>
                    <a:pt x="142" y="47"/>
                  </a:lnTo>
                  <a:lnTo>
                    <a:pt x="141" y="48"/>
                  </a:lnTo>
                  <a:lnTo>
                    <a:pt x="141" y="49"/>
                  </a:lnTo>
                  <a:lnTo>
                    <a:pt x="139" y="49"/>
                  </a:lnTo>
                  <a:lnTo>
                    <a:pt x="139" y="50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8" y="50"/>
                  </a:lnTo>
                  <a:lnTo>
                    <a:pt x="138" y="51"/>
                  </a:lnTo>
                  <a:lnTo>
                    <a:pt x="137" y="51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6" y="55"/>
                  </a:lnTo>
                  <a:lnTo>
                    <a:pt x="136" y="57"/>
                  </a:lnTo>
                  <a:lnTo>
                    <a:pt x="134" y="59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4" y="62"/>
                  </a:lnTo>
                  <a:lnTo>
                    <a:pt x="133" y="62"/>
                  </a:lnTo>
                  <a:lnTo>
                    <a:pt x="133" y="63"/>
                  </a:lnTo>
                  <a:lnTo>
                    <a:pt x="132" y="63"/>
                  </a:lnTo>
                  <a:lnTo>
                    <a:pt x="132" y="64"/>
                  </a:lnTo>
                  <a:lnTo>
                    <a:pt x="132" y="65"/>
                  </a:lnTo>
                  <a:lnTo>
                    <a:pt x="131" y="65"/>
                  </a:lnTo>
                  <a:lnTo>
                    <a:pt x="131" y="66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7" y="66"/>
                  </a:lnTo>
                  <a:lnTo>
                    <a:pt x="127" y="65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6" y="63"/>
                  </a:lnTo>
                  <a:lnTo>
                    <a:pt x="125" y="63"/>
                  </a:lnTo>
                  <a:lnTo>
                    <a:pt x="125" y="62"/>
                  </a:lnTo>
                  <a:lnTo>
                    <a:pt x="126" y="62"/>
                  </a:lnTo>
                  <a:lnTo>
                    <a:pt x="125" y="62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2" y="61"/>
                  </a:lnTo>
                  <a:lnTo>
                    <a:pt x="121" y="61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61"/>
                  </a:lnTo>
                  <a:lnTo>
                    <a:pt x="116" y="61"/>
                  </a:lnTo>
                  <a:lnTo>
                    <a:pt x="115" y="61"/>
                  </a:lnTo>
                  <a:lnTo>
                    <a:pt x="116" y="59"/>
                  </a:lnTo>
                  <a:lnTo>
                    <a:pt x="115" y="59"/>
                  </a:lnTo>
                  <a:lnTo>
                    <a:pt x="115" y="57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7" y="55"/>
                  </a:lnTo>
                  <a:lnTo>
                    <a:pt x="119" y="54"/>
                  </a:lnTo>
                  <a:lnTo>
                    <a:pt x="117" y="53"/>
                  </a:lnTo>
                  <a:lnTo>
                    <a:pt x="117" y="52"/>
                  </a:lnTo>
                  <a:lnTo>
                    <a:pt x="117" y="51"/>
                  </a:lnTo>
                  <a:lnTo>
                    <a:pt x="117" y="50"/>
                  </a:lnTo>
                  <a:lnTo>
                    <a:pt x="116" y="50"/>
                  </a:lnTo>
                  <a:lnTo>
                    <a:pt x="116" y="49"/>
                  </a:lnTo>
                  <a:lnTo>
                    <a:pt x="117" y="49"/>
                  </a:lnTo>
                  <a:lnTo>
                    <a:pt x="116" y="49"/>
                  </a:lnTo>
                  <a:lnTo>
                    <a:pt x="116" y="50"/>
                  </a:lnTo>
                  <a:lnTo>
                    <a:pt x="117" y="50"/>
                  </a:lnTo>
                  <a:lnTo>
                    <a:pt x="117" y="49"/>
                  </a:lnTo>
                  <a:lnTo>
                    <a:pt x="119" y="49"/>
                  </a:lnTo>
                  <a:lnTo>
                    <a:pt x="121" y="48"/>
                  </a:lnTo>
                  <a:lnTo>
                    <a:pt x="121" y="49"/>
                  </a:lnTo>
                  <a:lnTo>
                    <a:pt x="121" y="48"/>
                  </a:lnTo>
                  <a:lnTo>
                    <a:pt x="122" y="48"/>
                  </a:lnTo>
                  <a:lnTo>
                    <a:pt x="122" y="47"/>
                  </a:lnTo>
                  <a:lnTo>
                    <a:pt x="122" y="45"/>
                  </a:lnTo>
                  <a:lnTo>
                    <a:pt x="123" y="44"/>
                  </a:lnTo>
                  <a:lnTo>
                    <a:pt x="123" y="43"/>
                  </a:lnTo>
                  <a:lnTo>
                    <a:pt x="123" y="42"/>
                  </a:lnTo>
                  <a:lnTo>
                    <a:pt x="124" y="42"/>
                  </a:lnTo>
                  <a:lnTo>
                    <a:pt x="124" y="40"/>
                  </a:lnTo>
                  <a:lnTo>
                    <a:pt x="123" y="40"/>
                  </a:lnTo>
                  <a:lnTo>
                    <a:pt x="123" y="39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22" y="37"/>
                  </a:lnTo>
                  <a:lnTo>
                    <a:pt x="123" y="37"/>
                  </a:lnTo>
                  <a:lnTo>
                    <a:pt x="122" y="37"/>
                  </a:lnTo>
                  <a:lnTo>
                    <a:pt x="123" y="36"/>
                  </a:lnTo>
                  <a:lnTo>
                    <a:pt x="122" y="36"/>
                  </a:lnTo>
                  <a:lnTo>
                    <a:pt x="122" y="37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2" y="42"/>
                  </a:lnTo>
                  <a:lnTo>
                    <a:pt x="121" y="42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1" y="39"/>
                  </a:lnTo>
                  <a:lnTo>
                    <a:pt x="122" y="38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3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5" y="42"/>
                  </a:lnTo>
                  <a:lnTo>
                    <a:pt x="114" y="40"/>
                  </a:lnTo>
                  <a:lnTo>
                    <a:pt x="113" y="39"/>
                  </a:lnTo>
                  <a:lnTo>
                    <a:pt x="112" y="39"/>
                  </a:lnTo>
                  <a:lnTo>
                    <a:pt x="111" y="38"/>
                  </a:lnTo>
                  <a:lnTo>
                    <a:pt x="110" y="37"/>
                  </a:lnTo>
                  <a:lnTo>
                    <a:pt x="111" y="37"/>
                  </a:lnTo>
                  <a:lnTo>
                    <a:pt x="111" y="38"/>
                  </a:lnTo>
                  <a:lnTo>
                    <a:pt x="112" y="37"/>
                  </a:lnTo>
                  <a:lnTo>
                    <a:pt x="113" y="37"/>
                  </a:lnTo>
                  <a:lnTo>
                    <a:pt x="113" y="36"/>
                  </a:lnTo>
                  <a:lnTo>
                    <a:pt x="113" y="34"/>
                  </a:lnTo>
                  <a:lnTo>
                    <a:pt x="113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2" y="31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13" y="29"/>
                  </a:lnTo>
                  <a:lnTo>
                    <a:pt x="112" y="29"/>
                  </a:lnTo>
                  <a:lnTo>
                    <a:pt x="112" y="28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4" y="23"/>
                  </a:lnTo>
                  <a:lnTo>
                    <a:pt x="115" y="22"/>
                  </a:lnTo>
                  <a:lnTo>
                    <a:pt x="115" y="21"/>
                  </a:lnTo>
                  <a:lnTo>
                    <a:pt x="115" y="20"/>
                  </a:lnTo>
                  <a:lnTo>
                    <a:pt x="116" y="20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6" y="20"/>
                  </a:lnTo>
                  <a:lnTo>
                    <a:pt x="115" y="20"/>
                  </a:lnTo>
                  <a:lnTo>
                    <a:pt x="115" y="19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5"/>
                  </a:lnTo>
                  <a:lnTo>
                    <a:pt x="121" y="15"/>
                  </a:lnTo>
                  <a:lnTo>
                    <a:pt x="121" y="14"/>
                  </a:lnTo>
                  <a:lnTo>
                    <a:pt x="121" y="13"/>
                  </a:lnTo>
                  <a:lnTo>
                    <a:pt x="121" y="11"/>
                  </a:lnTo>
                  <a:lnTo>
                    <a:pt x="121" y="9"/>
                  </a:lnTo>
                  <a:lnTo>
                    <a:pt x="121" y="8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21" y="6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3" y="5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5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5" y="4"/>
                  </a:lnTo>
                  <a:lnTo>
                    <a:pt x="125" y="5"/>
                  </a:lnTo>
                  <a:lnTo>
                    <a:pt x="125" y="4"/>
                  </a:lnTo>
                  <a:lnTo>
                    <a:pt x="126" y="4"/>
                  </a:lnTo>
                  <a:lnTo>
                    <a:pt x="127" y="4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0" y="3"/>
                  </a:lnTo>
                  <a:lnTo>
                    <a:pt x="130" y="2"/>
                  </a:lnTo>
                  <a:lnTo>
                    <a:pt x="131" y="3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2" y="0"/>
                  </a:lnTo>
                  <a:close/>
                  <a:moveTo>
                    <a:pt x="121" y="42"/>
                  </a:moveTo>
                  <a:lnTo>
                    <a:pt x="122" y="43"/>
                  </a:lnTo>
                  <a:lnTo>
                    <a:pt x="121" y="43"/>
                  </a:lnTo>
                  <a:lnTo>
                    <a:pt x="121" y="44"/>
                  </a:lnTo>
                  <a:lnTo>
                    <a:pt x="121" y="45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7" y="44"/>
                  </a:lnTo>
                  <a:lnTo>
                    <a:pt x="117" y="43"/>
                  </a:lnTo>
                  <a:lnTo>
                    <a:pt x="119" y="43"/>
                  </a:lnTo>
                  <a:lnTo>
                    <a:pt x="121" y="43"/>
                  </a:lnTo>
                  <a:lnTo>
                    <a:pt x="121" y="42"/>
                  </a:lnTo>
                  <a:close/>
                  <a:moveTo>
                    <a:pt x="21" y="29"/>
                  </a:moveTo>
                  <a:lnTo>
                    <a:pt x="20" y="29"/>
                  </a:lnTo>
                  <a:lnTo>
                    <a:pt x="21" y="29"/>
                  </a:lnTo>
                  <a:close/>
                  <a:moveTo>
                    <a:pt x="12" y="28"/>
                  </a:move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2" y="28"/>
                  </a:lnTo>
                  <a:close/>
                  <a:moveTo>
                    <a:pt x="24" y="21"/>
                  </a:moveTo>
                  <a:lnTo>
                    <a:pt x="24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1"/>
                  </a:lnTo>
                  <a:close/>
                  <a:moveTo>
                    <a:pt x="16" y="20"/>
                  </a:moveTo>
                  <a:lnTo>
                    <a:pt x="16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20"/>
                  </a:lnTo>
                  <a:close/>
                  <a:moveTo>
                    <a:pt x="2" y="19"/>
                  </a:move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close/>
                  <a:moveTo>
                    <a:pt x="11" y="18"/>
                  </a:moveTo>
                  <a:lnTo>
                    <a:pt x="10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8"/>
                  </a:lnTo>
                  <a:close/>
                  <a:moveTo>
                    <a:pt x="9" y="22"/>
                  </a:moveTo>
                  <a:lnTo>
                    <a:pt x="8" y="22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8" y="21"/>
                  </a:lnTo>
                  <a:lnTo>
                    <a:pt x="9" y="22"/>
                  </a:lnTo>
                  <a:close/>
                  <a:moveTo>
                    <a:pt x="11" y="13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1" y="13"/>
                  </a:lnTo>
                  <a:close/>
                  <a:moveTo>
                    <a:pt x="9" y="7"/>
                  </a:moveTo>
                  <a:lnTo>
                    <a:pt x="9" y="8"/>
                  </a:lnTo>
                  <a:lnTo>
                    <a:pt x="9" y="7"/>
                  </a:lnTo>
                  <a:close/>
                  <a:moveTo>
                    <a:pt x="132" y="0"/>
                  </a:moveTo>
                  <a:lnTo>
                    <a:pt x="132" y="2"/>
                  </a:lnTo>
                  <a:lnTo>
                    <a:pt x="131" y="2"/>
                  </a:lnTo>
                  <a:lnTo>
                    <a:pt x="132" y="0"/>
                  </a:lnTo>
                  <a:close/>
                  <a:moveTo>
                    <a:pt x="123" y="40"/>
                  </a:moveTo>
                  <a:lnTo>
                    <a:pt x="123" y="42"/>
                  </a:lnTo>
                  <a:lnTo>
                    <a:pt x="122" y="42"/>
                  </a:lnTo>
                  <a:lnTo>
                    <a:pt x="123" y="4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4" name="Freeform 25">
              <a:extLst>
                <a:ext uri="{FF2B5EF4-FFF2-40B4-BE49-F238E27FC236}">
                  <a16:creationId xmlns:a16="http://schemas.microsoft.com/office/drawing/2014/main" id="{82B54A49-E0D1-AF59-552F-1D95110A73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4626" y="3538538"/>
              <a:ext cx="244475" cy="279400"/>
            </a:xfrm>
            <a:custGeom>
              <a:avLst/>
              <a:gdLst>
                <a:gd name="T0" fmla="*/ 32 w 154"/>
                <a:gd name="T1" fmla="*/ 113 h 176"/>
                <a:gd name="T2" fmla="*/ 34 w 154"/>
                <a:gd name="T3" fmla="*/ 107 h 176"/>
                <a:gd name="T4" fmla="*/ 40 w 154"/>
                <a:gd name="T5" fmla="*/ 104 h 176"/>
                <a:gd name="T6" fmla="*/ 43 w 154"/>
                <a:gd name="T7" fmla="*/ 102 h 176"/>
                <a:gd name="T8" fmla="*/ 46 w 154"/>
                <a:gd name="T9" fmla="*/ 97 h 176"/>
                <a:gd name="T10" fmla="*/ 47 w 154"/>
                <a:gd name="T11" fmla="*/ 91 h 176"/>
                <a:gd name="T12" fmla="*/ 45 w 154"/>
                <a:gd name="T13" fmla="*/ 89 h 176"/>
                <a:gd name="T14" fmla="*/ 45 w 154"/>
                <a:gd name="T15" fmla="*/ 79 h 176"/>
                <a:gd name="T16" fmla="*/ 45 w 154"/>
                <a:gd name="T17" fmla="*/ 70 h 176"/>
                <a:gd name="T18" fmla="*/ 42 w 154"/>
                <a:gd name="T19" fmla="*/ 60 h 176"/>
                <a:gd name="T20" fmla="*/ 43 w 154"/>
                <a:gd name="T21" fmla="*/ 54 h 176"/>
                <a:gd name="T22" fmla="*/ 45 w 154"/>
                <a:gd name="T23" fmla="*/ 44 h 176"/>
                <a:gd name="T24" fmla="*/ 52 w 154"/>
                <a:gd name="T25" fmla="*/ 48 h 176"/>
                <a:gd name="T26" fmla="*/ 51 w 154"/>
                <a:gd name="T27" fmla="*/ 42 h 176"/>
                <a:gd name="T28" fmla="*/ 58 w 154"/>
                <a:gd name="T29" fmla="*/ 37 h 176"/>
                <a:gd name="T30" fmla="*/ 64 w 154"/>
                <a:gd name="T31" fmla="*/ 30 h 176"/>
                <a:gd name="T32" fmla="*/ 65 w 154"/>
                <a:gd name="T33" fmla="*/ 24 h 176"/>
                <a:gd name="T34" fmla="*/ 69 w 154"/>
                <a:gd name="T35" fmla="*/ 18 h 176"/>
                <a:gd name="T36" fmla="*/ 75 w 154"/>
                <a:gd name="T37" fmla="*/ 18 h 176"/>
                <a:gd name="T38" fmla="*/ 80 w 154"/>
                <a:gd name="T39" fmla="*/ 13 h 176"/>
                <a:gd name="T40" fmla="*/ 91 w 154"/>
                <a:gd name="T41" fmla="*/ 11 h 176"/>
                <a:gd name="T42" fmla="*/ 101 w 154"/>
                <a:gd name="T43" fmla="*/ 5 h 176"/>
                <a:gd name="T44" fmla="*/ 104 w 154"/>
                <a:gd name="T45" fmla="*/ 1 h 176"/>
                <a:gd name="T46" fmla="*/ 105 w 154"/>
                <a:gd name="T47" fmla="*/ 9 h 176"/>
                <a:gd name="T48" fmla="*/ 97 w 154"/>
                <a:gd name="T49" fmla="*/ 16 h 176"/>
                <a:gd name="T50" fmla="*/ 90 w 154"/>
                <a:gd name="T51" fmla="*/ 30 h 176"/>
                <a:gd name="T52" fmla="*/ 91 w 154"/>
                <a:gd name="T53" fmla="*/ 35 h 176"/>
                <a:gd name="T54" fmla="*/ 98 w 154"/>
                <a:gd name="T55" fmla="*/ 46 h 176"/>
                <a:gd name="T56" fmla="*/ 100 w 154"/>
                <a:gd name="T57" fmla="*/ 58 h 176"/>
                <a:gd name="T58" fmla="*/ 108 w 154"/>
                <a:gd name="T59" fmla="*/ 58 h 176"/>
                <a:gd name="T60" fmla="*/ 122 w 154"/>
                <a:gd name="T61" fmla="*/ 60 h 176"/>
                <a:gd name="T62" fmla="*/ 132 w 154"/>
                <a:gd name="T63" fmla="*/ 68 h 176"/>
                <a:gd name="T64" fmla="*/ 147 w 154"/>
                <a:gd name="T65" fmla="*/ 66 h 176"/>
                <a:gd name="T66" fmla="*/ 145 w 154"/>
                <a:gd name="T67" fmla="*/ 77 h 176"/>
                <a:gd name="T68" fmla="*/ 146 w 154"/>
                <a:gd name="T69" fmla="*/ 89 h 176"/>
                <a:gd name="T70" fmla="*/ 146 w 154"/>
                <a:gd name="T71" fmla="*/ 101 h 176"/>
                <a:gd name="T72" fmla="*/ 149 w 154"/>
                <a:gd name="T73" fmla="*/ 107 h 176"/>
                <a:gd name="T74" fmla="*/ 152 w 154"/>
                <a:gd name="T75" fmla="*/ 120 h 176"/>
                <a:gd name="T76" fmla="*/ 145 w 154"/>
                <a:gd name="T77" fmla="*/ 113 h 176"/>
                <a:gd name="T78" fmla="*/ 136 w 154"/>
                <a:gd name="T79" fmla="*/ 114 h 176"/>
                <a:gd name="T80" fmla="*/ 123 w 154"/>
                <a:gd name="T81" fmla="*/ 119 h 176"/>
                <a:gd name="T82" fmla="*/ 129 w 154"/>
                <a:gd name="T83" fmla="*/ 124 h 176"/>
                <a:gd name="T84" fmla="*/ 121 w 154"/>
                <a:gd name="T85" fmla="*/ 131 h 176"/>
                <a:gd name="T86" fmla="*/ 127 w 154"/>
                <a:gd name="T87" fmla="*/ 139 h 176"/>
                <a:gd name="T88" fmla="*/ 126 w 154"/>
                <a:gd name="T89" fmla="*/ 155 h 176"/>
                <a:gd name="T90" fmla="*/ 122 w 154"/>
                <a:gd name="T91" fmla="*/ 174 h 176"/>
                <a:gd name="T92" fmla="*/ 117 w 154"/>
                <a:gd name="T93" fmla="*/ 167 h 176"/>
                <a:gd name="T94" fmla="*/ 117 w 154"/>
                <a:gd name="T95" fmla="*/ 157 h 176"/>
                <a:gd name="T96" fmla="*/ 112 w 154"/>
                <a:gd name="T97" fmla="*/ 154 h 176"/>
                <a:gd name="T98" fmla="*/ 102 w 154"/>
                <a:gd name="T99" fmla="*/ 156 h 176"/>
                <a:gd name="T100" fmla="*/ 90 w 154"/>
                <a:gd name="T101" fmla="*/ 155 h 176"/>
                <a:gd name="T102" fmla="*/ 86 w 154"/>
                <a:gd name="T103" fmla="*/ 147 h 176"/>
                <a:gd name="T104" fmla="*/ 81 w 154"/>
                <a:gd name="T105" fmla="*/ 144 h 176"/>
                <a:gd name="T106" fmla="*/ 74 w 154"/>
                <a:gd name="T107" fmla="*/ 136 h 176"/>
                <a:gd name="T108" fmla="*/ 65 w 154"/>
                <a:gd name="T109" fmla="*/ 132 h 176"/>
                <a:gd name="T110" fmla="*/ 56 w 154"/>
                <a:gd name="T111" fmla="*/ 128 h 176"/>
                <a:gd name="T112" fmla="*/ 45 w 154"/>
                <a:gd name="T113" fmla="*/ 125 h 176"/>
                <a:gd name="T114" fmla="*/ 34 w 154"/>
                <a:gd name="T115" fmla="*/ 119 h 176"/>
                <a:gd name="T116" fmla="*/ 40 w 154"/>
                <a:gd name="T117" fmla="*/ 104 h 176"/>
                <a:gd name="T118" fmla="*/ 45 w 154"/>
                <a:gd name="T119" fmla="*/ 8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176">
                  <a:moveTo>
                    <a:pt x="30" y="117"/>
                  </a:moveTo>
                  <a:lnTo>
                    <a:pt x="31" y="117"/>
                  </a:lnTo>
                  <a:lnTo>
                    <a:pt x="31" y="116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1" y="113"/>
                  </a:lnTo>
                  <a:lnTo>
                    <a:pt x="32" y="113"/>
                  </a:lnTo>
                  <a:lnTo>
                    <a:pt x="34" y="114"/>
                  </a:lnTo>
                  <a:lnTo>
                    <a:pt x="34" y="113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4" y="111"/>
                  </a:lnTo>
                  <a:lnTo>
                    <a:pt x="34" y="110"/>
                  </a:lnTo>
                  <a:lnTo>
                    <a:pt x="32" y="110"/>
                  </a:lnTo>
                  <a:lnTo>
                    <a:pt x="32" y="111"/>
                  </a:lnTo>
                  <a:lnTo>
                    <a:pt x="32" y="110"/>
                  </a:lnTo>
                  <a:lnTo>
                    <a:pt x="32" y="109"/>
                  </a:lnTo>
                  <a:lnTo>
                    <a:pt x="32" y="108"/>
                  </a:lnTo>
                  <a:lnTo>
                    <a:pt x="32" y="107"/>
                  </a:lnTo>
                  <a:lnTo>
                    <a:pt x="34" y="107"/>
                  </a:lnTo>
                  <a:lnTo>
                    <a:pt x="34" y="105"/>
                  </a:lnTo>
                  <a:lnTo>
                    <a:pt x="35" y="105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6" y="105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6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9" y="105"/>
                  </a:lnTo>
                  <a:lnTo>
                    <a:pt x="39" y="104"/>
                  </a:lnTo>
                  <a:lnTo>
                    <a:pt x="40" y="104"/>
                  </a:lnTo>
                  <a:lnTo>
                    <a:pt x="41" y="104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2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2" y="103"/>
                  </a:lnTo>
                  <a:lnTo>
                    <a:pt x="42" y="102"/>
                  </a:lnTo>
                  <a:lnTo>
                    <a:pt x="42" y="103"/>
                  </a:lnTo>
                  <a:lnTo>
                    <a:pt x="42" y="102"/>
                  </a:lnTo>
                  <a:lnTo>
                    <a:pt x="43" y="102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3" y="101"/>
                  </a:lnTo>
                  <a:lnTo>
                    <a:pt x="43" y="102"/>
                  </a:lnTo>
                  <a:lnTo>
                    <a:pt x="43" y="101"/>
                  </a:lnTo>
                  <a:lnTo>
                    <a:pt x="42" y="101"/>
                  </a:lnTo>
                  <a:lnTo>
                    <a:pt x="43" y="100"/>
                  </a:lnTo>
                  <a:lnTo>
                    <a:pt x="44" y="99"/>
                  </a:lnTo>
                  <a:lnTo>
                    <a:pt x="44" y="97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6" y="97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6" y="96"/>
                  </a:lnTo>
                  <a:lnTo>
                    <a:pt x="45" y="96"/>
                  </a:lnTo>
                  <a:lnTo>
                    <a:pt x="46" y="96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4"/>
                  </a:lnTo>
                  <a:lnTo>
                    <a:pt x="47" y="94"/>
                  </a:lnTo>
                  <a:lnTo>
                    <a:pt x="47" y="93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47" y="91"/>
                  </a:lnTo>
                  <a:lnTo>
                    <a:pt x="46" y="91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90"/>
                  </a:lnTo>
                  <a:lnTo>
                    <a:pt x="45" y="91"/>
                  </a:lnTo>
                  <a:lnTo>
                    <a:pt x="45" y="90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7"/>
                  </a:lnTo>
                  <a:lnTo>
                    <a:pt x="45" y="86"/>
                  </a:lnTo>
                  <a:lnTo>
                    <a:pt x="46" y="86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1"/>
                  </a:lnTo>
                  <a:lnTo>
                    <a:pt x="46" y="84"/>
                  </a:lnTo>
                  <a:lnTo>
                    <a:pt x="46" y="81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5" y="77"/>
                  </a:lnTo>
                  <a:lnTo>
                    <a:pt x="45" y="76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5" y="74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5" y="69"/>
                  </a:lnTo>
                  <a:lnTo>
                    <a:pt x="44" y="68"/>
                  </a:lnTo>
                  <a:lnTo>
                    <a:pt x="44" y="66"/>
                  </a:lnTo>
                  <a:lnTo>
                    <a:pt x="45" y="66"/>
                  </a:lnTo>
                  <a:lnTo>
                    <a:pt x="45" y="65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5" y="62"/>
                  </a:lnTo>
                  <a:lnTo>
                    <a:pt x="44" y="62"/>
                  </a:lnTo>
                  <a:lnTo>
                    <a:pt x="44" y="63"/>
                  </a:lnTo>
                  <a:lnTo>
                    <a:pt x="44" y="62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2" y="58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4"/>
                  </a:lnTo>
                  <a:lnTo>
                    <a:pt x="42" y="55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3" y="53"/>
                  </a:lnTo>
                  <a:lnTo>
                    <a:pt x="43" y="54"/>
                  </a:lnTo>
                  <a:lnTo>
                    <a:pt x="44" y="54"/>
                  </a:lnTo>
                  <a:lnTo>
                    <a:pt x="44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5" y="51"/>
                  </a:lnTo>
                  <a:lnTo>
                    <a:pt x="45" y="50"/>
                  </a:lnTo>
                  <a:lnTo>
                    <a:pt x="46" y="50"/>
                  </a:lnTo>
                  <a:lnTo>
                    <a:pt x="46" y="48"/>
                  </a:lnTo>
                  <a:lnTo>
                    <a:pt x="47" y="48"/>
                  </a:lnTo>
                  <a:lnTo>
                    <a:pt x="46" y="47"/>
                  </a:lnTo>
                  <a:lnTo>
                    <a:pt x="46" y="46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6" y="42"/>
                  </a:lnTo>
                  <a:lnTo>
                    <a:pt x="46" y="43"/>
                  </a:lnTo>
                  <a:lnTo>
                    <a:pt x="47" y="44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51" y="46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2" y="48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2" y="50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3" y="46"/>
                  </a:lnTo>
                  <a:lnTo>
                    <a:pt x="53" y="44"/>
                  </a:lnTo>
                  <a:lnTo>
                    <a:pt x="52" y="44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1" y="42"/>
                  </a:lnTo>
                  <a:lnTo>
                    <a:pt x="52" y="42"/>
                  </a:lnTo>
                  <a:lnTo>
                    <a:pt x="53" y="42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7" y="39"/>
                  </a:lnTo>
                  <a:lnTo>
                    <a:pt x="57" y="37"/>
                  </a:lnTo>
                  <a:lnTo>
                    <a:pt x="58" y="37"/>
                  </a:lnTo>
                  <a:lnTo>
                    <a:pt x="58" y="35"/>
                  </a:lnTo>
                  <a:lnTo>
                    <a:pt x="58" y="34"/>
                  </a:lnTo>
                  <a:lnTo>
                    <a:pt x="59" y="34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2" y="34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4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29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6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68" y="19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2" y="17"/>
                  </a:lnTo>
                  <a:lnTo>
                    <a:pt x="74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6" y="19"/>
                  </a:lnTo>
                  <a:lnTo>
                    <a:pt x="75" y="18"/>
                  </a:lnTo>
                  <a:lnTo>
                    <a:pt x="74" y="19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80" y="13"/>
                  </a:lnTo>
                  <a:lnTo>
                    <a:pt x="81" y="13"/>
                  </a:lnTo>
                  <a:lnTo>
                    <a:pt x="82" y="13"/>
                  </a:lnTo>
                  <a:lnTo>
                    <a:pt x="82" y="14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6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90" y="12"/>
                  </a:lnTo>
                  <a:lnTo>
                    <a:pt x="91" y="11"/>
                  </a:lnTo>
                  <a:lnTo>
                    <a:pt x="94" y="10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9"/>
                  </a:lnTo>
                  <a:lnTo>
                    <a:pt x="99" y="9"/>
                  </a:lnTo>
                  <a:lnTo>
                    <a:pt x="99" y="8"/>
                  </a:lnTo>
                  <a:lnTo>
                    <a:pt x="100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101" y="4"/>
                  </a:lnTo>
                  <a:lnTo>
                    <a:pt x="102" y="4"/>
                  </a:lnTo>
                  <a:lnTo>
                    <a:pt x="101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1"/>
                  </a:lnTo>
                  <a:lnTo>
                    <a:pt x="104" y="1"/>
                  </a:lnTo>
                  <a:lnTo>
                    <a:pt x="104" y="2"/>
                  </a:lnTo>
                  <a:lnTo>
                    <a:pt x="104" y="1"/>
                  </a:lnTo>
                  <a:lnTo>
                    <a:pt x="104" y="2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1" y="5"/>
                  </a:lnTo>
                  <a:lnTo>
                    <a:pt x="111" y="7"/>
                  </a:lnTo>
                  <a:lnTo>
                    <a:pt x="110" y="8"/>
                  </a:lnTo>
                  <a:lnTo>
                    <a:pt x="108" y="8"/>
                  </a:lnTo>
                  <a:lnTo>
                    <a:pt x="108" y="9"/>
                  </a:lnTo>
                  <a:lnTo>
                    <a:pt x="106" y="9"/>
                  </a:lnTo>
                  <a:lnTo>
                    <a:pt x="105" y="9"/>
                  </a:lnTo>
                  <a:lnTo>
                    <a:pt x="104" y="10"/>
                  </a:lnTo>
                  <a:lnTo>
                    <a:pt x="103" y="10"/>
                  </a:lnTo>
                  <a:lnTo>
                    <a:pt x="102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0" y="12"/>
                  </a:lnTo>
                  <a:lnTo>
                    <a:pt x="100" y="13"/>
                  </a:lnTo>
                  <a:lnTo>
                    <a:pt x="100" y="14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98" y="16"/>
                  </a:lnTo>
                  <a:lnTo>
                    <a:pt x="97" y="16"/>
                  </a:lnTo>
                  <a:lnTo>
                    <a:pt x="97" y="17"/>
                  </a:lnTo>
                  <a:lnTo>
                    <a:pt x="95" y="18"/>
                  </a:lnTo>
                  <a:lnTo>
                    <a:pt x="94" y="19"/>
                  </a:lnTo>
                  <a:lnTo>
                    <a:pt x="94" y="20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1" y="23"/>
                  </a:lnTo>
                  <a:lnTo>
                    <a:pt x="91" y="24"/>
                  </a:lnTo>
                  <a:lnTo>
                    <a:pt x="91" y="27"/>
                  </a:lnTo>
                  <a:lnTo>
                    <a:pt x="91" y="28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90" y="30"/>
                  </a:lnTo>
                  <a:lnTo>
                    <a:pt x="90" y="31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3"/>
                  </a:lnTo>
                  <a:lnTo>
                    <a:pt x="88" y="34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89" y="35"/>
                  </a:lnTo>
                  <a:lnTo>
                    <a:pt x="90" y="35"/>
                  </a:lnTo>
                  <a:lnTo>
                    <a:pt x="90" y="34"/>
                  </a:lnTo>
                  <a:lnTo>
                    <a:pt x="91" y="35"/>
                  </a:lnTo>
                  <a:lnTo>
                    <a:pt x="91" y="37"/>
                  </a:lnTo>
                  <a:lnTo>
                    <a:pt x="92" y="37"/>
                  </a:lnTo>
                  <a:lnTo>
                    <a:pt x="92" y="39"/>
                  </a:lnTo>
                  <a:lnTo>
                    <a:pt x="94" y="39"/>
                  </a:lnTo>
                  <a:lnTo>
                    <a:pt x="94" y="40"/>
                  </a:lnTo>
                  <a:lnTo>
                    <a:pt x="94" y="41"/>
                  </a:lnTo>
                  <a:lnTo>
                    <a:pt x="94" y="42"/>
                  </a:lnTo>
                  <a:lnTo>
                    <a:pt x="95" y="42"/>
                  </a:lnTo>
                  <a:lnTo>
                    <a:pt x="95" y="43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7" y="48"/>
                  </a:lnTo>
                  <a:lnTo>
                    <a:pt x="97" y="50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100" y="56"/>
                  </a:lnTo>
                  <a:lnTo>
                    <a:pt x="100" y="57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1" y="59"/>
                  </a:lnTo>
                  <a:lnTo>
                    <a:pt x="102" y="59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5" y="58"/>
                  </a:lnTo>
                  <a:lnTo>
                    <a:pt x="106" y="58"/>
                  </a:lnTo>
                  <a:lnTo>
                    <a:pt x="106" y="59"/>
                  </a:lnTo>
                  <a:lnTo>
                    <a:pt x="106" y="58"/>
                  </a:lnTo>
                  <a:lnTo>
                    <a:pt x="108" y="58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10" y="59"/>
                  </a:lnTo>
                  <a:lnTo>
                    <a:pt x="111" y="59"/>
                  </a:lnTo>
                  <a:lnTo>
                    <a:pt x="112" y="59"/>
                  </a:lnTo>
                  <a:lnTo>
                    <a:pt x="113" y="58"/>
                  </a:lnTo>
                  <a:lnTo>
                    <a:pt x="114" y="58"/>
                  </a:lnTo>
                  <a:lnTo>
                    <a:pt x="115" y="58"/>
                  </a:lnTo>
                  <a:lnTo>
                    <a:pt x="116" y="58"/>
                  </a:lnTo>
                  <a:lnTo>
                    <a:pt x="116" y="59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20" y="59"/>
                  </a:lnTo>
                  <a:lnTo>
                    <a:pt x="121" y="59"/>
                  </a:lnTo>
                  <a:lnTo>
                    <a:pt x="122" y="60"/>
                  </a:lnTo>
                  <a:lnTo>
                    <a:pt x="122" y="62"/>
                  </a:lnTo>
                  <a:lnTo>
                    <a:pt x="123" y="63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6" y="65"/>
                  </a:lnTo>
                  <a:lnTo>
                    <a:pt x="127" y="66"/>
                  </a:lnTo>
                  <a:lnTo>
                    <a:pt x="127" y="68"/>
                  </a:lnTo>
                  <a:lnTo>
                    <a:pt x="128" y="68"/>
                  </a:lnTo>
                  <a:lnTo>
                    <a:pt x="129" y="68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1" y="68"/>
                  </a:lnTo>
                  <a:lnTo>
                    <a:pt x="132" y="68"/>
                  </a:lnTo>
                  <a:lnTo>
                    <a:pt x="133" y="68"/>
                  </a:lnTo>
                  <a:lnTo>
                    <a:pt x="134" y="68"/>
                  </a:lnTo>
                  <a:lnTo>
                    <a:pt x="135" y="68"/>
                  </a:lnTo>
                  <a:lnTo>
                    <a:pt x="136" y="68"/>
                  </a:lnTo>
                  <a:lnTo>
                    <a:pt x="137" y="68"/>
                  </a:lnTo>
                  <a:lnTo>
                    <a:pt x="138" y="68"/>
                  </a:lnTo>
                  <a:lnTo>
                    <a:pt x="140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4" y="66"/>
                  </a:lnTo>
                  <a:lnTo>
                    <a:pt x="145" y="66"/>
                  </a:lnTo>
                  <a:lnTo>
                    <a:pt x="146" y="66"/>
                  </a:lnTo>
                  <a:lnTo>
                    <a:pt x="147" y="66"/>
                  </a:lnTo>
                  <a:lnTo>
                    <a:pt x="148" y="68"/>
                  </a:lnTo>
                  <a:lnTo>
                    <a:pt x="148" y="69"/>
                  </a:lnTo>
                  <a:lnTo>
                    <a:pt x="148" y="70"/>
                  </a:lnTo>
                  <a:lnTo>
                    <a:pt x="147" y="70"/>
                  </a:lnTo>
                  <a:lnTo>
                    <a:pt x="147" y="71"/>
                  </a:lnTo>
                  <a:lnTo>
                    <a:pt x="146" y="73"/>
                  </a:lnTo>
                  <a:lnTo>
                    <a:pt x="146" y="74"/>
                  </a:lnTo>
                  <a:lnTo>
                    <a:pt x="147" y="74"/>
                  </a:lnTo>
                  <a:lnTo>
                    <a:pt x="147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5" y="76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5" y="79"/>
                  </a:lnTo>
                  <a:lnTo>
                    <a:pt x="145" y="80"/>
                  </a:lnTo>
                  <a:lnTo>
                    <a:pt x="145" y="81"/>
                  </a:lnTo>
                  <a:lnTo>
                    <a:pt x="145" y="84"/>
                  </a:lnTo>
                  <a:lnTo>
                    <a:pt x="145" y="85"/>
                  </a:lnTo>
                  <a:lnTo>
                    <a:pt x="144" y="85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5" y="87"/>
                  </a:lnTo>
                  <a:lnTo>
                    <a:pt x="145" y="88"/>
                  </a:lnTo>
                  <a:lnTo>
                    <a:pt x="145" y="89"/>
                  </a:lnTo>
                  <a:lnTo>
                    <a:pt x="146" y="89"/>
                  </a:lnTo>
                  <a:lnTo>
                    <a:pt x="146" y="90"/>
                  </a:lnTo>
                  <a:lnTo>
                    <a:pt x="146" y="91"/>
                  </a:lnTo>
                  <a:lnTo>
                    <a:pt x="146" y="92"/>
                  </a:lnTo>
                  <a:lnTo>
                    <a:pt x="147" y="92"/>
                  </a:lnTo>
                  <a:lnTo>
                    <a:pt x="148" y="93"/>
                  </a:lnTo>
                  <a:lnTo>
                    <a:pt x="149" y="94"/>
                  </a:lnTo>
                  <a:lnTo>
                    <a:pt x="149" y="96"/>
                  </a:lnTo>
                  <a:lnTo>
                    <a:pt x="149" y="97"/>
                  </a:lnTo>
                  <a:lnTo>
                    <a:pt x="149" y="99"/>
                  </a:lnTo>
                  <a:lnTo>
                    <a:pt x="148" y="99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5" y="101"/>
                  </a:lnTo>
                  <a:lnTo>
                    <a:pt x="145" y="102"/>
                  </a:lnTo>
                  <a:lnTo>
                    <a:pt x="145" y="103"/>
                  </a:lnTo>
                  <a:lnTo>
                    <a:pt x="145" y="102"/>
                  </a:lnTo>
                  <a:lnTo>
                    <a:pt x="146" y="102"/>
                  </a:lnTo>
                  <a:lnTo>
                    <a:pt x="146" y="103"/>
                  </a:lnTo>
                  <a:lnTo>
                    <a:pt x="147" y="102"/>
                  </a:lnTo>
                  <a:lnTo>
                    <a:pt x="147" y="103"/>
                  </a:lnTo>
                  <a:lnTo>
                    <a:pt x="147" y="104"/>
                  </a:lnTo>
                  <a:lnTo>
                    <a:pt x="148" y="104"/>
                  </a:lnTo>
                  <a:lnTo>
                    <a:pt x="148" y="105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50" y="107"/>
                  </a:lnTo>
                  <a:lnTo>
                    <a:pt x="151" y="108"/>
                  </a:lnTo>
                  <a:lnTo>
                    <a:pt x="150" y="108"/>
                  </a:lnTo>
                  <a:lnTo>
                    <a:pt x="150" y="109"/>
                  </a:lnTo>
                  <a:lnTo>
                    <a:pt x="151" y="109"/>
                  </a:lnTo>
                  <a:lnTo>
                    <a:pt x="151" y="110"/>
                  </a:lnTo>
                  <a:lnTo>
                    <a:pt x="151" y="111"/>
                  </a:lnTo>
                  <a:lnTo>
                    <a:pt x="151" y="113"/>
                  </a:lnTo>
                  <a:lnTo>
                    <a:pt x="152" y="115"/>
                  </a:lnTo>
                  <a:lnTo>
                    <a:pt x="154" y="116"/>
                  </a:lnTo>
                  <a:lnTo>
                    <a:pt x="154" y="117"/>
                  </a:lnTo>
                  <a:lnTo>
                    <a:pt x="154" y="119"/>
                  </a:lnTo>
                  <a:lnTo>
                    <a:pt x="152" y="120"/>
                  </a:lnTo>
                  <a:lnTo>
                    <a:pt x="151" y="120"/>
                  </a:lnTo>
                  <a:lnTo>
                    <a:pt x="151" y="119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1" y="114"/>
                  </a:lnTo>
                  <a:lnTo>
                    <a:pt x="151" y="113"/>
                  </a:lnTo>
                  <a:lnTo>
                    <a:pt x="150" y="111"/>
                  </a:lnTo>
                  <a:lnTo>
                    <a:pt x="149" y="110"/>
                  </a:lnTo>
                  <a:lnTo>
                    <a:pt x="148" y="109"/>
                  </a:lnTo>
                  <a:lnTo>
                    <a:pt x="148" y="110"/>
                  </a:lnTo>
                  <a:lnTo>
                    <a:pt x="147" y="110"/>
                  </a:lnTo>
                  <a:lnTo>
                    <a:pt x="146" y="111"/>
                  </a:lnTo>
                  <a:lnTo>
                    <a:pt x="145" y="113"/>
                  </a:lnTo>
                  <a:lnTo>
                    <a:pt x="145" y="114"/>
                  </a:lnTo>
                  <a:lnTo>
                    <a:pt x="144" y="114"/>
                  </a:lnTo>
                  <a:lnTo>
                    <a:pt x="143" y="114"/>
                  </a:lnTo>
                  <a:lnTo>
                    <a:pt x="143" y="113"/>
                  </a:lnTo>
                  <a:lnTo>
                    <a:pt x="142" y="111"/>
                  </a:lnTo>
                  <a:lnTo>
                    <a:pt x="142" y="110"/>
                  </a:lnTo>
                  <a:lnTo>
                    <a:pt x="142" y="111"/>
                  </a:lnTo>
                  <a:lnTo>
                    <a:pt x="140" y="113"/>
                  </a:lnTo>
                  <a:lnTo>
                    <a:pt x="140" y="114"/>
                  </a:lnTo>
                  <a:lnTo>
                    <a:pt x="142" y="114"/>
                  </a:lnTo>
                  <a:lnTo>
                    <a:pt x="140" y="114"/>
                  </a:lnTo>
                  <a:lnTo>
                    <a:pt x="138" y="114"/>
                  </a:lnTo>
                  <a:lnTo>
                    <a:pt x="136" y="114"/>
                  </a:lnTo>
                  <a:lnTo>
                    <a:pt x="134" y="114"/>
                  </a:lnTo>
                  <a:lnTo>
                    <a:pt x="133" y="114"/>
                  </a:lnTo>
                  <a:lnTo>
                    <a:pt x="131" y="114"/>
                  </a:lnTo>
                  <a:lnTo>
                    <a:pt x="129" y="114"/>
                  </a:lnTo>
                  <a:lnTo>
                    <a:pt x="128" y="114"/>
                  </a:lnTo>
                  <a:lnTo>
                    <a:pt x="127" y="114"/>
                  </a:lnTo>
                  <a:lnTo>
                    <a:pt x="126" y="114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5"/>
                  </a:lnTo>
                  <a:lnTo>
                    <a:pt x="123" y="116"/>
                  </a:lnTo>
                  <a:lnTo>
                    <a:pt x="123" y="117"/>
                  </a:lnTo>
                  <a:lnTo>
                    <a:pt x="123" y="119"/>
                  </a:lnTo>
                  <a:lnTo>
                    <a:pt x="123" y="120"/>
                  </a:lnTo>
                  <a:lnTo>
                    <a:pt x="123" y="121"/>
                  </a:lnTo>
                  <a:lnTo>
                    <a:pt x="125" y="121"/>
                  </a:lnTo>
                  <a:lnTo>
                    <a:pt x="126" y="121"/>
                  </a:lnTo>
                  <a:lnTo>
                    <a:pt x="127" y="121"/>
                  </a:lnTo>
                  <a:lnTo>
                    <a:pt x="128" y="121"/>
                  </a:lnTo>
                  <a:lnTo>
                    <a:pt x="129" y="121"/>
                  </a:lnTo>
                  <a:lnTo>
                    <a:pt x="131" y="122"/>
                  </a:lnTo>
                  <a:lnTo>
                    <a:pt x="131" y="123"/>
                  </a:lnTo>
                  <a:lnTo>
                    <a:pt x="131" y="124"/>
                  </a:lnTo>
                  <a:lnTo>
                    <a:pt x="131" y="125"/>
                  </a:lnTo>
                  <a:lnTo>
                    <a:pt x="129" y="125"/>
                  </a:lnTo>
                  <a:lnTo>
                    <a:pt x="129" y="124"/>
                  </a:lnTo>
                  <a:lnTo>
                    <a:pt x="128" y="125"/>
                  </a:lnTo>
                  <a:lnTo>
                    <a:pt x="128" y="124"/>
                  </a:lnTo>
                  <a:lnTo>
                    <a:pt x="127" y="124"/>
                  </a:lnTo>
                  <a:lnTo>
                    <a:pt x="126" y="124"/>
                  </a:lnTo>
                  <a:lnTo>
                    <a:pt x="125" y="124"/>
                  </a:lnTo>
                  <a:lnTo>
                    <a:pt x="125" y="125"/>
                  </a:lnTo>
                  <a:lnTo>
                    <a:pt x="123" y="125"/>
                  </a:lnTo>
                  <a:lnTo>
                    <a:pt x="122" y="125"/>
                  </a:lnTo>
                  <a:lnTo>
                    <a:pt x="121" y="125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1" y="130"/>
                  </a:lnTo>
                  <a:lnTo>
                    <a:pt x="121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1" y="134"/>
                  </a:lnTo>
                  <a:lnTo>
                    <a:pt x="122" y="134"/>
                  </a:lnTo>
                  <a:lnTo>
                    <a:pt x="122" y="135"/>
                  </a:lnTo>
                  <a:lnTo>
                    <a:pt x="123" y="135"/>
                  </a:lnTo>
                  <a:lnTo>
                    <a:pt x="123" y="136"/>
                  </a:lnTo>
                  <a:lnTo>
                    <a:pt x="125" y="136"/>
                  </a:lnTo>
                  <a:lnTo>
                    <a:pt x="126" y="136"/>
                  </a:lnTo>
                  <a:lnTo>
                    <a:pt x="126" y="137"/>
                  </a:lnTo>
                  <a:lnTo>
                    <a:pt x="126" y="138"/>
                  </a:lnTo>
                  <a:lnTo>
                    <a:pt x="126" y="139"/>
                  </a:lnTo>
                  <a:lnTo>
                    <a:pt x="127" y="139"/>
                  </a:lnTo>
                  <a:lnTo>
                    <a:pt x="126" y="139"/>
                  </a:lnTo>
                  <a:lnTo>
                    <a:pt x="127" y="140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8" y="144"/>
                  </a:lnTo>
                  <a:lnTo>
                    <a:pt x="128" y="145"/>
                  </a:lnTo>
                  <a:lnTo>
                    <a:pt x="128" y="146"/>
                  </a:lnTo>
                  <a:lnTo>
                    <a:pt x="128" y="147"/>
                  </a:lnTo>
                  <a:lnTo>
                    <a:pt x="127" y="148"/>
                  </a:lnTo>
                  <a:lnTo>
                    <a:pt x="127" y="150"/>
                  </a:lnTo>
                  <a:lnTo>
                    <a:pt x="127" y="151"/>
                  </a:lnTo>
                  <a:lnTo>
                    <a:pt x="127" y="154"/>
                  </a:lnTo>
                  <a:lnTo>
                    <a:pt x="126" y="155"/>
                  </a:lnTo>
                  <a:lnTo>
                    <a:pt x="126" y="156"/>
                  </a:lnTo>
                  <a:lnTo>
                    <a:pt x="126" y="159"/>
                  </a:lnTo>
                  <a:lnTo>
                    <a:pt x="126" y="160"/>
                  </a:lnTo>
                  <a:lnTo>
                    <a:pt x="125" y="162"/>
                  </a:lnTo>
                  <a:lnTo>
                    <a:pt x="125" y="164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8"/>
                  </a:lnTo>
                  <a:lnTo>
                    <a:pt x="123" y="170"/>
                  </a:lnTo>
                  <a:lnTo>
                    <a:pt x="123" y="171"/>
                  </a:lnTo>
                  <a:lnTo>
                    <a:pt x="123" y="174"/>
                  </a:lnTo>
                  <a:lnTo>
                    <a:pt x="122" y="176"/>
                  </a:lnTo>
                  <a:lnTo>
                    <a:pt x="122" y="174"/>
                  </a:lnTo>
                  <a:lnTo>
                    <a:pt x="121" y="174"/>
                  </a:lnTo>
                  <a:lnTo>
                    <a:pt x="120" y="174"/>
                  </a:lnTo>
                  <a:lnTo>
                    <a:pt x="120" y="172"/>
                  </a:lnTo>
                  <a:lnTo>
                    <a:pt x="120" y="171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0"/>
                  </a:lnTo>
                  <a:lnTo>
                    <a:pt x="114" y="170"/>
                  </a:lnTo>
                  <a:lnTo>
                    <a:pt x="115" y="170"/>
                  </a:lnTo>
                  <a:lnTo>
                    <a:pt x="115" y="169"/>
                  </a:lnTo>
                  <a:lnTo>
                    <a:pt x="116" y="168"/>
                  </a:lnTo>
                  <a:lnTo>
                    <a:pt x="117" y="167"/>
                  </a:lnTo>
                  <a:lnTo>
                    <a:pt x="117" y="166"/>
                  </a:lnTo>
                  <a:lnTo>
                    <a:pt x="119" y="164"/>
                  </a:lnTo>
                  <a:lnTo>
                    <a:pt x="120" y="162"/>
                  </a:lnTo>
                  <a:lnTo>
                    <a:pt x="120" y="161"/>
                  </a:lnTo>
                  <a:lnTo>
                    <a:pt x="121" y="160"/>
                  </a:lnTo>
                  <a:lnTo>
                    <a:pt x="121" y="159"/>
                  </a:lnTo>
                  <a:lnTo>
                    <a:pt x="120" y="160"/>
                  </a:lnTo>
                  <a:lnTo>
                    <a:pt x="120" y="159"/>
                  </a:lnTo>
                  <a:lnTo>
                    <a:pt x="119" y="159"/>
                  </a:lnTo>
                  <a:lnTo>
                    <a:pt x="119" y="157"/>
                  </a:lnTo>
                  <a:lnTo>
                    <a:pt x="119" y="159"/>
                  </a:lnTo>
                  <a:lnTo>
                    <a:pt x="119" y="157"/>
                  </a:lnTo>
                  <a:lnTo>
                    <a:pt x="117" y="157"/>
                  </a:lnTo>
                  <a:lnTo>
                    <a:pt x="119" y="157"/>
                  </a:lnTo>
                  <a:lnTo>
                    <a:pt x="117" y="157"/>
                  </a:lnTo>
                  <a:lnTo>
                    <a:pt x="116" y="157"/>
                  </a:lnTo>
                  <a:lnTo>
                    <a:pt x="116" y="156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5"/>
                  </a:lnTo>
                  <a:lnTo>
                    <a:pt x="113" y="154"/>
                  </a:lnTo>
                  <a:lnTo>
                    <a:pt x="113" y="155"/>
                  </a:lnTo>
                  <a:lnTo>
                    <a:pt x="112" y="155"/>
                  </a:lnTo>
                  <a:lnTo>
                    <a:pt x="112" y="154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10" y="155"/>
                  </a:lnTo>
                  <a:lnTo>
                    <a:pt x="110" y="156"/>
                  </a:lnTo>
                  <a:lnTo>
                    <a:pt x="108" y="156"/>
                  </a:lnTo>
                  <a:lnTo>
                    <a:pt x="106" y="156"/>
                  </a:lnTo>
                  <a:lnTo>
                    <a:pt x="106" y="155"/>
                  </a:lnTo>
                  <a:lnTo>
                    <a:pt x="105" y="155"/>
                  </a:lnTo>
                  <a:lnTo>
                    <a:pt x="105" y="154"/>
                  </a:lnTo>
                  <a:lnTo>
                    <a:pt x="104" y="154"/>
                  </a:lnTo>
                  <a:lnTo>
                    <a:pt x="103" y="154"/>
                  </a:lnTo>
                  <a:lnTo>
                    <a:pt x="102" y="155"/>
                  </a:lnTo>
                  <a:lnTo>
                    <a:pt x="102" y="156"/>
                  </a:lnTo>
                  <a:lnTo>
                    <a:pt x="101" y="155"/>
                  </a:lnTo>
                  <a:lnTo>
                    <a:pt x="100" y="156"/>
                  </a:lnTo>
                  <a:lnTo>
                    <a:pt x="99" y="156"/>
                  </a:lnTo>
                  <a:lnTo>
                    <a:pt x="98" y="157"/>
                  </a:lnTo>
                  <a:lnTo>
                    <a:pt x="98" y="156"/>
                  </a:lnTo>
                  <a:lnTo>
                    <a:pt x="97" y="156"/>
                  </a:lnTo>
                  <a:lnTo>
                    <a:pt x="95" y="156"/>
                  </a:lnTo>
                  <a:lnTo>
                    <a:pt x="94" y="156"/>
                  </a:lnTo>
                  <a:lnTo>
                    <a:pt x="92" y="156"/>
                  </a:lnTo>
                  <a:lnTo>
                    <a:pt x="91" y="156"/>
                  </a:lnTo>
                  <a:lnTo>
                    <a:pt x="90" y="155"/>
                  </a:lnTo>
                  <a:lnTo>
                    <a:pt x="90" y="156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4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88" y="149"/>
                  </a:lnTo>
                  <a:lnTo>
                    <a:pt x="88" y="150"/>
                  </a:lnTo>
                  <a:lnTo>
                    <a:pt x="87" y="150"/>
                  </a:lnTo>
                  <a:lnTo>
                    <a:pt x="87" y="149"/>
                  </a:lnTo>
                  <a:lnTo>
                    <a:pt x="86" y="149"/>
                  </a:lnTo>
                  <a:lnTo>
                    <a:pt x="86" y="148"/>
                  </a:lnTo>
                  <a:lnTo>
                    <a:pt x="86" y="147"/>
                  </a:lnTo>
                  <a:lnTo>
                    <a:pt x="85" y="147"/>
                  </a:lnTo>
                  <a:lnTo>
                    <a:pt x="85" y="146"/>
                  </a:lnTo>
                  <a:lnTo>
                    <a:pt x="86" y="146"/>
                  </a:lnTo>
                  <a:lnTo>
                    <a:pt x="85" y="146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3" y="144"/>
                  </a:lnTo>
                  <a:lnTo>
                    <a:pt x="83" y="145"/>
                  </a:lnTo>
                  <a:lnTo>
                    <a:pt x="82" y="145"/>
                  </a:lnTo>
                  <a:lnTo>
                    <a:pt x="82" y="144"/>
                  </a:lnTo>
                  <a:lnTo>
                    <a:pt x="81" y="144"/>
                  </a:lnTo>
                  <a:lnTo>
                    <a:pt x="81" y="142"/>
                  </a:lnTo>
                  <a:lnTo>
                    <a:pt x="81" y="144"/>
                  </a:lnTo>
                  <a:lnTo>
                    <a:pt x="80" y="144"/>
                  </a:lnTo>
                  <a:lnTo>
                    <a:pt x="80" y="142"/>
                  </a:lnTo>
                  <a:lnTo>
                    <a:pt x="79" y="142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7" y="139"/>
                  </a:lnTo>
                  <a:lnTo>
                    <a:pt x="76" y="139"/>
                  </a:lnTo>
                  <a:lnTo>
                    <a:pt x="76" y="138"/>
                  </a:lnTo>
                  <a:lnTo>
                    <a:pt x="77" y="138"/>
                  </a:lnTo>
                  <a:lnTo>
                    <a:pt x="76" y="137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2" y="135"/>
                  </a:lnTo>
                  <a:lnTo>
                    <a:pt x="72" y="134"/>
                  </a:lnTo>
                  <a:lnTo>
                    <a:pt x="71" y="134"/>
                  </a:lnTo>
                  <a:lnTo>
                    <a:pt x="70" y="134"/>
                  </a:lnTo>
                  <a:lnTo>
                    <a:pt x="70" y="133"/>
                  </a:lnTo>
                  <a:lnTo>
                    <a:pt x="69" y="133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5" y="131"/>
                  </a:lnTo>
                  <a:lnTo>
                    <a:pt x="64" y="131"/>
                  </a:lnTo>
                  <a:lnTo>
                    <a:pt x="64" y="132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0" y="130"/>
                  </a:lnTo>
                  <a:lnTo>
                    <a:pt x="59" y="130"/>
                  </a:lnTo>
                  <a:lnTo>
                    <a:pt x="59" y="128"/>
                  </a:lnTo>
                  <a:lnTo>
                    <a:pt x="58" y="128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5" y="130"/>
                  </a:lnTo>
                  <a:lnTo>
                    <a:pt x="54" y="130"/>
                  </a:lnTo>
                  <a:lnTo>
                    <a:pt x="53" y="130"/>
                  </a:lnTo>
                  <a:lnTo>
                    <a:pt x="52" y="130"/>
                  </a:lnTo>
                  <a:lnTo>
                    <a:pt x="51" y="130"/>
                  </a:lnTo>
                  <a:lnTo>
                    <a:pt x="49" y="130"/>
                  </a:lnTo>
                  <a:lnTo>
                    <a:pt x="49" y="128"/>
                  </a:lnTo>
                  <a:lnTo>
                    <a:pt x="47" y="128"/>
                  </a:lnTo>
                  <a:lnTo>
                    <a:pt x="46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2" y="123"/>
                  </a:lnTo>
                  <a:lnTo>
                    <a:pt x="41" y="123"/>
                  </a:lnTo>
                  <a:lnTo>
                    <a:pt x="40" y="122"/>
                  </a:lnTo>
                  <a:lnTo>
                    <a:pt x="39" y="122"/>
                  </a:lnTo>
                  <a:lnTo>
                    <a:pt x="37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0" y="117"/>
                  </a:lnTo>
                  <a:close/>
                  <a:moveTo>
                    <a:pt x="39" y="104"/>
                  </a:moveTo>
                  <a:lnTo>
                    <a:pt x="39" y="105"/>
                  </a:lnTo>
                  <a:lnTo>
                    <a:pt x="37" y="105"/>
                  </a:lnTo>
                  <a:lnTo>
                    <a:pt x="37" y="104"/>
                  </a:lnTo>
                  <a:lnTo>
                    <a:pt x="39" y="104"/>
                  </a:lnTo>
                  <a:close/>
                  <a:moveTo>
                    <a:pt x="41" y="104"/>
                  </a:moveTo>
                  <a:lnTo>
                    <a:pt x="42" y="104"/>
                  </a:lnTo>
                  <a:lnTo>
                    <a:pt x="41" y="105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41" y="104"/>
                  </a:lnTo>
                  <a:close/>
                  <a:moveTo>
                    <a:pt x="41" y="104"/>
                  </a:moveTo>
                  <a:lnTo>
                    <a:pt x="42" y="104"/>
                  </a:lnTo>
                  <a:lnTo>
                    <a:pt x="41" y="104"/>
                  </a:lnTo>
                  <a:lnTo>
                    <a:pt x="41" y="103"/>
                  </a:lnTo>
                  <a:lnTo>
                    <a:pt x="41" y="104"/>
                  </a:lnTo>
                  <a:close/>
                  <a:moveTo>
                    <a:pt x="45" y="88"/>
                  </a:moveTo>
                  <a:lnTo>
                    <a:pt x="46" y="88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5" y="88"/>
                  </a:lnTo>
                  <a:lnTo>
                    <a:pt x="45" y="87"/>
                  </a:lnTo>
                  <a:lnTo>
                    <a:pt x="45" y="88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5" name="Freeform 26">
              <a:extLst>
                <a:ext uri="{FF2B5EF4-FFF2-40B4-BE49-F238E27FC236}">
                  <a16:creationId xmlns:a16="http://schemas.microsoft.com/office/drawing/2014/main" id="{3D36B7D9-ACEF-70A3-2635-16ABCA254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363" y="4068763"/>
              <a:ext cx="139700" cy="150812"/>
            </a:xfrm>
            <a:custGeom>
              <a:avLst/>
              <a:gdLst>
                <a:gd name="T0" fmla="*/ 2 w 88"/>
                <a:gd name="T1" fmla="*/ 29 h 95"/>
                <a:gd name="T2" fmla="*/ 5 w 88"/>
                <a:gd name="T3" fmla="*/ 23 h 95"/>
                <a:gd name="T4" fmla="*/ 5 w 88"/>
                <a:gd name="T5" fmla="*/ 17 h 95"/>
                <a:gd name="T6" fmla="*/ 7 w 88"/>
                <a:gd name="T7" fmla="*/ 13 h 95"/>
                <a:gd name="T8" fmla="*/ 9 w 88"/>
                <a:gd name="T9" fmla="*/ 8 h 95"/>
                <a:gd name="T10" fmla="*/ 16 w 88"/>
                <a:gd name="T11" fmla="*/ 4 h 95"/>
                <a:gd name="T12" fmla="*/ 29 w 88"/>
                <a:gd name="T13" fmla="*/ 0 h 95"/>
                <a:gd name="T14" fmla="*/ 39 w 88"/>
                <a:gd name="T15" fmla="*/ 2 h 95"/>
                <a:gd name="T16" fmla="*/ 44 w 88"/>
                <a:gd name="T17" fmla="*/ 5 h 95"/>
                <a:gd name="T18" fmla="*/ 48 w 88"/>
                <a:gd name="T19" fmla="*/ 10 h 95"/>
                <a:gd name="T20" fmla="*/ 48 w 88"/>
                <a:gd name="T21" fmla="*/ 11 h 95"/>
                <a:gd name="T22" fmla="*/ 50 w 88"/>
                <a:gd name="T23" fmla="*/ 16 h 95"/>
                <a:gd name="T24" fmla="*/ 50 w 88"/>
                <a:gd name="T25" fmla="*/ 17 h 95"/>
                <a:gd name="T26" fmla="*/ 51 w 88"/>
                <a:gd name="T27" fmla="*/ 22 h 95"/>
                <a:gd name="T28" fmla="*/ 51 w 88"/>
                <a:gd name="T29" fmla="*/ 27 h 95"/>
                <a:gd name="T30" fmla="*/ 50 w 88"/>
                <a:gd name="T31" fmla="*/ 29 h 95"/>
                <a:gd name="T32" fmla="*/ 50 w 88"/>
                <a:gd name="T33" fmla="*/ 32 h 95"/>
                <a:gd name="T34" fmla="*/ 55 w 88"/>
                <a:gd name="T35" fmla="*/ 32 h 95"/>
                <a:gd name="T36" fmla="*/ 59 w 88"/>
                <a:gd name="T37" fmla="*/ 33 h 95"/>
                <a:gd name="T38" fmla="*/ 63 w 88"/>
                <a:gd name="T39" fmla="*/ 32 h 95"/>
                <a:gd name="T40" fmla="*/ 67 w 88"/>
                <a:gd name="T41" fmla="*/ 33 h 95"/>
                <a:gd name="T42" fmla="*/ 72 w 88"/>
                <a:gd name="T43" fmla="*/ 33 h 95"/>
                <a:gd name="T44" fmla="*/ 74 w 88"/>
                <a:gd name="T45" fmla="*/ 39 h 95"/>
                <a:gd name="T46" fmla="*/ 74 w 88"/>
                <a:gd name="T47" fmla="*/ 43 h 95"/>
                <a:gd name="T48" fmla="*/ 74 w 88"/>
                <a:gd name="T49" fmla="*/ 49 h 95"/>
                <a:gd name="T50" fmla="*/ 76 w 88"/>
                <a:gd name="T51" fmla="*/ 54 h 95"/>
                <a:gd name="T52" fmla="*/ 82 w 88"/>
                <a:gd name="T53" fmla="*/ 53 h 95"/>
                <a:gd name="T54" fmla="*/ 87 w 88"/>
                <a:gd name="T55" fmla="*/ 54 h 95"/>
                <a:gd name="T56" fmla="*/ 88 w 88"/>
                <a:gd name="T57" fmla="*/ 57 h 95"/>
                <a:gd name="T58" fmla="*/ 87 w 88"/>
                <a:gd name="T59" fmla="*/ 62 h 95"/>
                <a:gd name="T60" fmla="*/ 86 w 88"/>
                <a:gd name="T61" fmla="*/ 66 h 95"/>
                <a:gd name="T62" fmla="*/ 85 w 88"/>
                <a:gd name="T63" fmla="*/ 73 h 95"/>
                <a:gd name="T64" fmla="*/ 84 w 88"/>
                <a:gd name="T65" fmla="*/ 75 h 95"/>
                <a:gd name="T66" fmla="*/ 84 w 88"/>
                <a:gd name="T67" fmla="*/ 79 h 95"/>
                <a:gd name="T68" fmla="*/ 83 w 88"/>
                <a:gd name="T69" fmla="*/ 84 h 95"/>
                <a:gd name="T70" fmla="*/ 78 w 88"/>
                <a:gd name="T71" fmla="*/ 87 h 95"/>
                <a:gd name="T72" fmla="*/ 75 w 88"/>
                <a:gd name="T73" fmla="*/ 89 h 95"/>
                <a:gd name="T74" fmla="*/ 73 w 88"/>
                <a:gd name="T75" fmla="*/ 93 h 95"/>
                <a:gd name="T76" fmla="*/ 67 w 88"/>
                <a:gd name="T77" fmla="*/ 91 h 95"/>
                <a:gd name="T78" fmla="*/ 66 w 88"/>
                <a:gd name="T79" fmla="*/ 94 h 95"/>
                <a:gd name="T80" fmla="*/ 62 w 88"/>
                <a:gd name="T81" fmla="*/ 94 h 95"/>
                <a:gd name="T82" fmla="*/ 57 w 88"/>
                <a:gd name="T83" fmla="*/ 94 h 95"/>
                <a:gd name="T84" fmla="*/ 52 w 88"/>
                <a:gd name="T85" fmla="*/ 91 h 95"/>
                <a:gd name="T86" fmla="*/ 46 w 88"/>
                <a:gd name="T87" fmla="*/ 90 h 95"/>
                <a:gd name="T88" fmla="*/ 43 w 88"/>
                <a:gd name="T89" fmla="*/ 89 h 95"/>
                <a:gd name="T90" fmla="*/ 45 w 88"/>
                <a:gd name="T91" fmla="*/ 86 h 95"/>
                <a:gd name="T92" fmla="*/ 46 w 88"/>
                <a:gd name="T93" fmla="*/ 80 h 95"/>
                <a:gd name="T94" fmla="*/ 50 w 88"/>
                <a:gd name="T95" fmla="*/ 77 h 95"/>
                <a:gd name="T96" fmla="*/ 52 w 88"/>
                <a:gd name="T97" fmla="*/ 74 h 95"/>
                <a:gd name="T98" fmla="*/ 54 w 88"/>
                <a:gd name="T99" fmla="*/ 71 h 95"/>
                <a:gd name="T100" fmla="*/ 52 w 88"/>
                <a:gd name="T101" fmla="*/ 66 h 95"/>
                <a:gd name="T102" fmla="*/ 48 w 88"/>
                <a:gd name="T103" fmla="*/ 64 h 95"/>
                <a:gd name="T104" fmla="*/ 42 w 88"/>
                <a:gd name="T105" fmla="*/ 62 h 95"/>
                <a:gd name="T106" fmla="*/ 37 w 88"/>
                <a:gd name="T107" fmla="*/ 60 h 95"/>
                <a:gd name="T108" fmla="*/ 31 w 88"/>
                <a:gd name="T109" fmla="*/ 56 h 95"/>
                <a:gd name="T110" fmla="*/ 23 w 88"/>
                <a:gd name="T111" fmla="*/ 53 h 95"/>
                <a:gd name="T112" fmla="*/ 19 w 88"/>
                <a:gd name="T113" fmla="*/ 51 h 95"/>
                <a:gd name="T114" fmla="*/ 16 w 88"/>
                <a:gd name="T115" fmla="*/ 48 h 95"/>
                <a:gd name="T116" fmla="*/ 11 w 88"/>
                <a:gd name="T117" fmla="*/ 45 h 95"/>
                <a:gd name="T118" fmla="*/ 8 w 88"/>
                <a:gd name="T119" fmla="*/ 41 h 95"/>
                <a:gd name="T120" fmla="*/ 6 w 88"/>
                <a:gd name="T121" fmla="*/ 38 h 95"/>
                <a:gd name="T122" fmla="*/ 2 w 88"/>
                <a:gd name="T123" fmla="*/ 3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95">
                  <a:moveTo>
                    <a:pt x="0" y="33"/>
                  </a:moveTo>
                  <a:lnTo>
                    <a:pt x="0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3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8" y="13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1" y="25"/>
                  </a:lnTo>
                  <a:lnTo>
                    <a:pt x="50" y="26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9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6" y="31"/>
                  </a:lnTo>
                  <a:lnTo>
                    <a:pt x="66" y="32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2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3" y="39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4" y="42"/>
                  </a:lnTo>
                  <a:lnTo>
                    <a:pt x="74" y="43"/>
                  </a:lnTo>
                  <a:lnTo>
                    <a:pt x="74" y="44"/>
                  </a:lnTo>
                  <a:lnTo>
                    <a:pt x="74" y="45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4" y="49"/>
                  </a:lnTo>
                  <a:lnTo>
                    <a:pt x="75" y="49"/>
                  </a:lnTo>
                  <a:lnTo>
                    <a:pt x="75" y="50"/>
                  </a:lnTo>
                  <a:lnTo>
                    <a:pt x="75" y="53"/>
                  </a:lnTo>
                  <a:lnTo>
                    <a:pt x="76" y="53"/>
                  </a:lnTo>
                  <a:lnTo>
                    <a:pt x="76" y="54"/>
                  </a:lnTo>
                  <a:lnTo>
                    <a:pt x="77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2" y="53"/>
                  </a:lnTo>
                  <a:lnTo>
                    <a:pt x="83" y="53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87" y="55"/>
                  </a:lnTo>
                  <a:lnTo>
                    <a:pt x="87" y="56"/>
                  </a:lnTo>
                  <a:lnTo>
                    <a:pt x="87" y="57"/>
                  </a:lnTo>
                  <a:lnTo>
                    <a:pt x="88" y="57"/>
                  </a:lnTo>
                  <a:lnTo>
                    <a:pt x="87" y="57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7" y="61"/>
                  </a:lnTo>
                  <a:lnTo>
                    <a:pt x="87" y="62"/>
                  </a:lnTo>
                  <a:lnTo>
                    <a:pt x="86" y="62"/>
                  </a:lnTo>
                  <a:lnTo>
                    <a:pt x="86" y="63"/>
                  </a:lnTo>
                  <a:lnTo>
                    <a:pt x="86" y="64"/>
                  </a:lnTo>
                  <a:lnTo>
                    <a:pt x="86" y="65"/>
                  </a:lnTo>
                  <a:lnTo>
                    <a:pt x="86" y="66"/>
                  </a:lnTo>
                  <a:lnTo>
                    <a:pt x="85" y="68"/>
                  </a:lnTo>
                  <a:lnTo>
                    <a:pt x="85" y="69"/>
                  </a:lnTo>
                  <a:lnTo>
                    <a:pt x="85" y="71"/>
                  </a:lnTo>
                  <a:lnTo>
                    <a:pt x="85" y="72"/>
                  </a:lnTo>
                  <a:lnTo>
                    <a:pt x="85" y="73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4" y="76"/>
                  </a:lnTo>
                  <a:lnTo>
                    <a:pt x="84" y="77"/>
                  </a:lnTo>
                  <a:lnTo>
                    <a:pt x="84" y="78"/>
                  </a:lnTo>
                  <a:lnTo>
                    <a:pt x="84" y="79"/>
                  </a:lnTo>
                  <a:lnTo>
                    <a:pt x="84" y="80"/>
                  </a:lnTo>
                  <a:lnTo>
                    <a:pt x="83" y="83"/>
                  </a:lnTo>
                  <a:lnTo>
                    <a:pt x="83" y="84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2" y="84"/>
                  </a:lnTo>
                  <a:lnTo>
                    <a:pt x="82" y="85"/>
                  </a:lnTo>
                  <a:lnTo>
                    <a:pt x="80" y="86"/>
                  </a:lnTo>
                  <a:lnTo>
                    <a:pt x="78" y="86"/>
                  </a:lnTo>
                  <a:lnTo>
                    <a:pt x="78" y="87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8"/>
                  </a:lnTo>
                  <a:lnTo>
                    <a:pt x="75" y="88"/>
                  </a:lnTo>
                  <a:lnTo>
                    <a:pt x="75" y="89"/>
                  </a:lnTo>
                  <a:lnTo>
                    <a:pt x="74" y="89"/>
                  </a:lnTo>
                  <a:lnTo>
                    <a:pt x="74" y="90"/>
                  </a:lnTo>
                  <a:lnTo>
                    <a:pt x="74" y="91"/>
                  </a:lnTo>
                  <a:lnTo>
                    <a:pt x="73" y="91"/>
                  </a:lnTo>
                  <a:lnTo>
                    <a:pt x="73" y="93"/>
                  </a:lnTo>
                  <a:lnTo>
                    <a:pt x="72" y="93"/>
                  </a:lnTo>
                  <a:lnTo>
                    <a:pt x="71" y="91"/>
                  </a:lnTo>
                  <a:lnTo>
                    <a:pt x="69" y="91"/>
                  </a:lnTo>
                  <a:lnTo>
                    <a:pt x="68" y="91"/>
                  </a:lnTo>
                  <a:lnTo>
                    <a:pt x="67" y="91"/>
                  </a:lnTo>
                  <a:lnTo>
                    <a:pt x="67" y="93"/>
                  </a:lnTo>
                  <a:lnTo>
                    <a:pt x="67" y="94"/>
                  </a:lnTo>
                  <a:lnTo>
                    <a:pt x="66" y="94"/>
                  </a:lnTo>
                  <a:lnTo>
                    <a:pt x="66" y="95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5" y="93"/>
                  </a:lnTo>
                  <a:lnTo>
                    <a:pt x="63" y="93"/>
                  </a:lnTo>
                  <a:lnTo>
                    <a:pt x="62" y="93"/>
                  </a:lnTo>
                  <a:lnTo>
                    <a:pt x="62" y="94"/>
                  </a:lnTo>
                  <a:lnTo>
                    <a:pt x="61" y="94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9" y="94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6" y="93"/>
                  </a:lnTo>
                  <a:lnTo>
                    <a:pt x="55" y="93"/>
                  </a:lnTo>
                  <a:lnTo>
                    <a:pt x="54" y="93"/>
                  </a:lnTo>
                  <a:lnTo>
                    <a:pt x="52" y="91"/>
                  </a:lnTo>
                  <a:lnTo>
                    <a:pt x="51" y="91"/>
                  </a:lnTo>
                  <a:lnTo>
                    <a:pt x="50" y="91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3" y="91"/>
                  </a:lnTo>
                  <a:lnTo>
                    <a:pt x="43" y="90"/>
                  </a:lnTo>
                  <a:lnTo>
                    <a:pt x="42" y="90"/>
                  </a:lnTo>
                  <a:lnTo>
                    <a:pt x="42" y="89"/>
                  </a:lnTo>
                  <a:lnTo>
                    <a:pt x="43" y="89"/>
                  </a:lnTo>
                  <a:lnTo>
                    <a:pt x="43" y="88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3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51" y="76"/>
                  </a:lnTo>
                  <a:lnTo>
                    <a:pt x="51" y="75"/>
                  </a:lnTo>
                  <a:lnTo>
                    <a:pt x="52" y="74"/>
                  </a:lnTo>
                  <a:lnTo>
                    <a:pt x="51" y="74"/>
                  </a:lnTo>
                  <a:lnTo>
                    <a:pt x="52" y="74"/>
                  </a:lnTo>
                  <a:lnTo>
                    <a:pt x="52" y="73"/>
                  </a:lnTo>
                  <a:lnTo>
                    <a:pt x="53" y="73"/>
                  </a:lnTo>
                  <a:lnTo>
                    <a:pt x="53" y="72"/>
                  </a:lnTo>
                  <a:lnTo>
                    <a:pt x="54" y="72"/>
                  </a:lnTo>
                  <a:lnTo>
                    <a:pt x="54" y="71"/>
                  </a:lnTo>
                  <a:lnTo>
                    <a:pt x="54" y="69"/>
                  </a:lnTo>
                  <a:lnTo>
                    <a:pt x="53" y="69"/>
                  </a:lnTo>
                  <a:lnTo>
                    <a:pt x="53" y="68"/>
                  </a:lnTo>
                  <a:lnTo>
                    <a:pt x="52" y="68"/>
                  </a:lnTo>
                  <a:lnTo>
                    <a:pt x="52" y="66"/>
                  </a:lnTo>
                  <a:lnTo>
                    <a:pt x="51" y="66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6" y="64"/>
                  </a:lnTo>
                  <a:lnTo>
                    <a:pt x="45" y="64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2"/>
                  </a:lnTo>
                  <a:lnTo>
                    <a:pt x="41" y="62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37" y="60"/>
                  </a:lnTo>
                  <a:lnTo>
                    <a:pt x="35" y="59"/>
                  </a:lnTo>
                  <a:lnTo>
                    <a:pt x="34" y="57"/>
                  </a:lnTo>
                  <a:lnTo>
                    <a:pt x="32" y="57"/>
                  </a:lnTo>
                  <a:lnTo>
                    <a:pt x="32" y="56"/>
                  </a:lnTo>
                  <a:lnTo>
                    <a:pt x="31" y="56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5" y="54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6" name="Line 27">
              <a:extLst>
                <a:ext uri="{FF2B5EF4-FFF2-40B4-BE49-F238E27FC236}">
                  <a16:creationId xmlns:a16="http://schemas.microsoft.com/office/drawing/2014/main" id="{73630C1D-75D9-EC29-E212-DEFA773573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1501" y="4267200"/>
              <a:ext cx="0" cy="0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7" name="Line 28">
              <a:extLst>
                <a:ext uri="{FF2B5EF4-FFF2-40B4-BE49-F238E27FC236}">
                  <a16:creationId xmlns:a16="http://schemas.microsoft.com/office/drawing/2014/main" id="{A081FE71-3FA2-C0C0-E901-275467A8EF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1501" y="4267200"/>
              <a:ext cx="0" cy="0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8" name="Freeform 29">
              <a:extLst>
                <a:ext uri="{FF2B5EF4-FFF2-40B4-BE49-F238E27FC236}">
                  <a16:creationId xmlns:a16="http://schemas.microsoft.com/office/drawing/2014/main" id="{C5DB0CAA-4E75-DC24-9667-13A819824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6013" y="2044700"/>
              <a:ext cx="1839913" cy="1385887"/>
            </a:xfrm>
            <a:custGeom>
              <a:avLst/>
              <a:gdLst>
                <a:gd name="T0" fmla="*/ 1067 w 1159"/>
                <a:gd name="T1" fmla="*/ 669 h 873"/>
                <a:gd name="T2" fmla="*/ 1122 w 1159"/>
                <a:gd name="T3" fmla="*/ 577 h 873"/>
                <a:gd name="T4" fmla="*/ 1086 w 1159"/>
                <a:gd name="T5" fmla="*/ 626 h 873"/>
                <a:gd name="T6" fmla="*/ 1069 w 1159"/>
                <a:gd name="T7" fmla="*/ 630 h 873"/>
                <a:gd name="T8" fmla="*/ 1067 w 1159"/>
                <a:gd name="T9" fmla="*/ 667 h 873"/>
                <a:gd name="T10" fmla="*/ 1024 w 1159"/>
                <a:gd name="T11" fmla="*/ 715 h 873"/>
                <a:gd name="T12" fmla="*/ 1006 w 1159"/>
                <a:gd name="T13" fmla="*/ 790 h 873"/>
                <a:gd name="T14" fmla="*/ 947 w 1159"/>
                <a:gd name="T15" fmla="*/ 743 h 873"/>
                <a:gd name="T16" fmla="*/ 906 w 1159"/>
                <a:gd name="T17" fmla="*/ 752 h 873"/>
                <a:gd name="T18" fmla="*/ 847 w 1159"/>
                <a:gd name="T19" fmla="*/ 776 h 873"/>
                <a:gd name="T20" fmla="*/ 789 w 1159"/>
                <a:gd name="T21" fmla="*/ 754 h 873"/>
                <a:gd name="T22" fmla="*/ 666 w 1159"/>
                <a:gd name="T23" fmla="*/ 715 h 873"/>
                <a:gd name="T24" fmla="*/ 590 w 1159"/>
                <a:gd name="T25" fmla="*/ 653 h 873"/>
                <a:gd name="T26" fmla="*/ 570 w 1159"/>
                <a:gd name="T27" fmla="*/ 559 h 873"/>
                <a:gd name="T28" fmla="*/ 585 w 1159"/>
                <a:gd name="T29" fmla="*/ 506 h 873"/>
                <a:gd name="T30" fmla="*/ 702 w 1159"/>
                <a:gd name="T31" fmla="*/ 490 h 873"/>
                <a:gd name="T32" fmla="*/ 905 w 1159"/>
                <a:gd name="T33" fmla="*/ 503 h 873"/>
                <a:gd name="T34" fmla="*/ 993 w 1159"/>
                <a:gd name="T35" fmla="*/ 589 h 873"/>
                <a:gd name="T36" fmla="*/ 1120 w 1159"/>
                <a:gd name="T37" fmla="*/ 545 h 873"/>
                <a:gd name="T38" fmla="*/ 1056 w 1159"/>
                <a:gd name="T39" fmla="*/ 685 h 873"/>
                <a:gd name="T40" fmla="*/ 581 w 1159"/>
                <a:gd name="T41" fmla="*/ 499 h 873"/>
                <a:gd name="T42" fmla="*/ 60 w 1159"/>
                <a:gd name="T43" fmla="*/ 440 h 873"/>
                <a:gd name="T44" fmla="*/ 137 w 1159"/>
                <a:gd name="T45" fmla="*/ 406 h 873"/>
                <a:gd name="T46" fmla="*/ 484 w 1159"/>
                <a:gd name="T47" fmla="*/ 390 h 873"/>
                <a:gd name="T48" fmla="*/ 460 w 1159"/>
                <a:gd name="T49" fmla="*/ 362 h 873"/>
                <a:gd name="T50" fmla="*/ 457 w 1159"/>
                <a:gd name="T51" fmla="*/ 336 h 873"/>
                <a:gd name="T52" fmla="*/ 266 w 1159"/>
                <a:gd name="T53" fmla="*/ 349 h 873"/>
                <a:gd name="T54" fmla="*/ 268 w 1159"/>
                <a:gd name="T55" fmla="*/ 348 h 873"/>
                <a:gd name="T56" fmla="*/ 270 w 1159"/>
                <a:gd name="T57" fmla="*/ 328 h 873"/>
                <a:gd name="T58" fmla="*/ 68 w 1159"/>
                <a:gd name="T59" fmla="*/ 285 h 873"/>
                <a:gd name="T60" fmla="*/ 170 w 1159"/>
                <a:gd name="T61" fmla="*/ 212 h 873"/>
                <a:gd name="T62" fmla="*/ 499 w 1159"/>
                <a:gd name="T63" fmla="*/ 376 h 873"/>
                <a:gd name="T64" fmla="*/ 482 w 1159"/>
                <a:gd name="T65" fmla="*/ 363 h 873"/>
                <a:gd name="T66" fmla="*/ 480 w 1159"/>
                <a:gd name="T67" fmla="*/ 352 h 873"/>
                <a:gd name="T68" fmla="*/ 446 w 1159"/>
                <a:gd name="T69" fmla="*/ 315 h 873"/>
                <a:gd name="T70" fmla="*/ 506 w 1159"/>
                <a:gd name="T71" fmla="*/ 376 h 873"/>
                <a:gd name="T72" fmla="*/ 443 w 1159"/>
                <a:gd name="T73" fmla="*/ 324 h 873"/>
                <a:gd name="T74" fmla="*/ 357 w 1159"/>
                <a:gd name="T75" fmla="*/ 288 h 873"/>
                <a:gd name="T76" fmla="*/ 320 w 1159"/>
                <a:gd name="T77" fmla="*/ 271 h 873"/>
                <a:gd name="T78" fmla="*/ 285 w 1159"/>
                <a:gd name="T79" fmla="*/ 309 h 873"/>
                <a:gd name="T80" fmla="*/ 282 w 1159"/>
                <a:gd name="T81" fmla="*/ 278 h 873"/>
                <a:gd name="T82" fmla="*/ 251 w 1159"/>
                <a:gd name="T83" fmla="*/ 332 h 873"/>
                <a:gd name="T84" fmla="*/ 202 w 1159"/>
                <a:gd name="T85" fmla="*/ 375 h 873"/>
                <a:gd name="T86" fmla="*/ 190 w 1159"/>
                <a:gd name="T87" fmla="*/ 375 h 873"/>
                <a:gd name="T88" fmla="*/ 207 w 1159"/>
                <a:gd name="T89" fmla="*/ 322 h 873"/>
                <a:gd name="T90" fmla="*/ 146 w 1159"/>
                <a:gd name="T91" fmla="*/ 284 h 873"/>
                <a:gd name="T92" fmla="*/ 158 w 1159"/>
                <a:gd name="T93" fmla="*/ 222 h 873"/>
                <a:gd name="T94" fmla="*/ 149 w 1159"/>
                <a:gd name="T95" fmla="*/ 193 h 873"/>
                <a:gd name="T96" fmla="*/ 156 w 1159"/>
                <a:gd name="T97" fmla="*/ 150 h 873"/>
                <a:gd name="T98" fmla="*/ 168 w 1159"/>
                <a:gd name="T99" fmla="*/ 129 h 873"/>
                <a:gd name="T100" fmla="*/ 198 w 1159"/>
                <a:gd name="T101" fmla="*/ 28 h 873"/>
                <a:gd name="T102" fmla="*/ 254 w 1159"/>
                <a:gd name="T103" fmla="*/ 17 h 873"/>
                <a:gd name="T104" fmla="*/ 357 w 1159"/>
                <a:gd name="T105" fmla="*/ 45 h 873"/>
                <a:gd name="T106" fmla="*/ 407 w 1159"/>
                <a:gd name="T107" fmla="*/ 288 h 873"/>
                <a:gd name="T108" fmla="*/ 178 w 1159"/>
                <a:gd name="T109" fmla="*/ 277 h 873"/>
                <a:gd name="T110" fmla="*/ 197 w 1159"/>
                <a:gd name="T111" fmla="*/ 842 h 873"/>
                <a:gd name="T112" fmla="*/ 627 w 1159"/>
                <a:gd name="T113" fmla="*/ 707 h 873"/>
                <a:gd name="T114" fmla="*/ 1127 w 1159"/>
                <a:gd name="T115" fmla="*/ 592 h 873"/>
                <a:gd name="T116" fmla="*/ 134 w 1159"/>
                <a:gd name="T117" fmla="*/ 411 h 873"/>
                <a:gd name="T118" fmla="*/ 470 w 1159"/>
                <a:gd name="T119" fmla="*/ 383 h 873"/>
                <a:gd name="T120" fmla="*/ 268 w 1159"/>
                <a:gd name="T121" fmla="*/ 349 h 873"/>
                <a:gd name="T122" fmla="*/ 264 w 1159"/>
                <a:gd name="T123" fmla="*/ 305 h 873"/>
                <a:gd name="T124" fmla="*/ 96 w 1159"/>
                <a:gd name="T125" fmla="*/ 226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9" h="873">
                  <a:moveTo>
                    <a:pt x="251" y="866"/>
                  </a:moveTo>
                  <a:lnTo>
                    <a:pt x="252" y="867"/>
                  </a:lnTo>
                  <a:lnTo>
                    <a:pt x="252" y="868"/>
                  </a:lnTo>
                  <a:lnTo>
                    <a:pt x="251" y="868"/>
                  </a:lnTo>
                  <a:lnTo>
                    <a:pt x="251" y="869"/>
                  </a:lnTo>
                  <a:lnTo>
                    <a:pt x="249" y="869"/>
                  </a:lnTo>
                  <a:lnTo>
                    <a:pt x="248" y="869"/>
                  </a:lnTo>
                  <a:lnTo>
                    <a:pt x="247" y="869"/>
                  </a:lnTo>
                  <a:lnTo>
                    <a:pt x="247" y="870"/>
                  </a:lnTo>
                  <a:lnTo>
                    <a:pt x="245" y="870"/>
                  </a:lnTo>
                  <a:lnTo>
                    <a:pt x="244" y="870"/>
                  </a:lnTo>
                  <a:lnTo>
                    <a:pt x="244" y="872"/>
                  </a:lnTo>
                  <a:lnTo>
                    <a:pt x="243" y="873"/>
                  </a:lnTo>
                  <a:lnTo>
                    <a:pt x="242" y="873"/>
                  </a:lnTo>
                  <a:lnTo>
                    <a:pt x="241" y="873"/>
                  </a:lnTo>
                  <a:lnTo>
                    <a:pt x="241" y="872"/>
                  </a:lnTo>
                  <a:lnTo>
                    <a:pt x="241" y="870"/>
                  </a:lnTo>
                  <a:lnTo>
                    <a:pt x="241" y="869"/>
                  </a:lnTo>
                  <a:lnTo>
                    <a:pt x="241" y="868"/>
                  </a:lnTo>
                  <a:lnTo>
                    <a:pt x="240" y="867"/>
                  </a:lnTo>
                  <a:lnTo>
                    <a:pt x="240" y="866"/>
                  </a:lnTo>
                  <a:lnTo>
                    <a:pt x="239" y="865"/>
                  </a:lnTo>
                  <a:lnTo>
                    <a:pt x="239" y="863"/>
                  </a:lnTo>
                  <a:lnTo>
                    <a:pt x="240" y="863"/>
                  </a:lnTo>
                  <a:lnTo>
                    <a:pt x="241" y="862"/>
                  </a:lnTo>
                  <a:lnTo>
                    <a:pt x="241" y="861"/>
                  </a:lnTo>
                  <a:lnTo>
                    <a:pt x="241" y="860"/>
                  </a:lnTo>
                  <a:lnTo>
                    <a:pt x="241" y="859"/>
                  </a:lnTo>
                  <a:lnTo>
                    <a:pt x="242" y="859"/>
                  </a:lnTo>
                  <a:lnTo>
                    <a:pt x="242" y="860"/>
                  </a:lnTo>
                  <a:lnTo>
                    <a:pt x="243" y="860"/>
                  </a:lnTo>
                  <a:lnTo>
                    <a:pt x="244" y="860"/>
                  </a:lnTo>
                  <a:lnTo>
                    <a:pt x="245" y="861"/>
                  </a:lnTo>
                  <a:lnTo>
                    <a:pt x="247" y="861"/>
                  </a:lnTo>
                  <a:lnTo>
                    <a:pt x="248" y="862"/>
                  </a:lnTo>
                  <a:lnTo>
                    <a:pt x="249" y="862"/>
                  </a:lnTo>
                  <a:lnTo>
                    <a:pt x="249" y="863"/>
                  </a:lnTo>
                  <a:lnTo>
                    <a:pt x="249" y="865"/>
                  </a:lnTo>
                  <a:lnTo>
                    <a:pt x="251" y="865"/>
                  </a:lnTo>
                  <a:lnTo>
                    <a:pt x="251" y="866"/>
                  </a:lnTo>
                  <a:close/>
                  <a:moveTo>
                    <a:pt x="239" y="854"/>
                  </a:moveTo>
                  <a:lnTo>
                    <a:pt x="240" y="854"/>
                  </a:lnTo>
                  <a:lnTo>
                    <a:pt x="240" y="852"/>
                  </a:lnTo>
                  <a:lnTo>
                    <a:pt x="239" y="852"/>
                  </a:lnTo>
                  <a:lnTo>
                    <a:pt x="239" y="851"/>
                  </a:lnTo>
                  <a:lnTo>
                    <a:pt x="238" y="851"/>
                  </a:lnTo>
                  <a:lnTo>
                    <a:pt x="237" y="851"/>
                  </a:lnTo>
                  <a:lnTo>
                    <a:pt x="236" y="851"/>
                  </a:lnTo>
                  <a:lnTo>
                    <a:pt x="233" y="851"/>
                  </a:lnTo>
                  <a:lnTo>
                    <a:pt x="233" y="850"/>
                  </a:lnTo>
                  <a:lnTo>
                    <a:pt x="232" y="850"/>
                  </a:lnTo>
                  <a:lnTo>
                    <a:pt x="232" y="851"/>
                  </a:lnTo>
                  <a:lnTo>
                    <a:pt x="232" y="852"/>
                  </a:lnTo>
                  <a:lnTo>
                    <a:pt x="233" y="852"/>
                  </a:lnTo>
                  <a:lnTo>
                    <a:pt x="236" y="852"/>
                  </a:lnTo>
                  <a:lnTo>
                    <a:pt x="236" y="854"/>
                  </a:lnTo>
                  <a:lnTo>
                    <a:pt x="236" y="855"/>
                  </a:lnTo>
                  <a:lnTo>
                    <a:pt x="237" y="855"/>
                  </a:lnTo>
                  <a:lnTo>
                    <a:pt x="238" y="855"/>
                  </a:lnTo>
                  <a:lnTo>
                    <a:pt x="239" y="855"/>
                  </a:lnTo>
                  <a:lnTo>
                    <a:pt x="239" y="854"/>
                  </a:lnTo>
                  <a:close/>
                  <a:moveTo>
                    <a:pt x="230" y="848"/>
                  </a:moveTo>
                  <a:lnTo>
                    <a:pt x="229" y="848"/>
                  </a:lnTo>
                  <a:lnTo>
                    <a:pt x="228" y="848"/>
                  </a:lnTo>
                  <a:lnTo>
                    <a:pt x="227" y="848"/>
                  </a:lnTo>
                  <a:lnTo>
                    <a:pt x="227" y="849"/>
                  </a:lnTo>
                  <a:lnTo>
                    <a:pt x="228" y="849"/>
                  </a:lnTo>
                  <a:lnTo>
                    <a:pt x="229" y="849"/>
                  </a:lnTo>
                  <a:lnTo>
                    <a:pt x="230" y="849"/>
                  </a:lnTo>
                  <a:lnTo>
                    <a:pt x="230" y="850"/>
                  </a:lnTo>
                  <a:lnTo>
                    <a:pt x="231" y="849"/>
                  </a:lnTo>
                  <a:lnTo>
                    <a:pt x="231" y="848"/>
                  </a:lnTo>
                  <a:lnTo>
                    <a:pt x="230" y="848"/>
                  </a:lnTo>
                  <a:close/>
                  <a:moveTo>
                    <a:pt x="221" y="845"/>
                  </a:moveTo>
                  <a:lnTo>
                    <a:pt x="220" y="845"/>
                  </a:lnTo>
                  <a:lnTo>
                    <a:pt x="220" y="844"/>
                  </a:lnTo>
                  <a:lnTo>
                    <a:pt x="220" y="843"/>
                  </a:lnTo>
                  <a:lnTo>
                    <a:pt x="218" y="843"/>
                  </a:lnTo>
                  <a:lnTo>
                    <a:pt x="218" y="844"/>
                  </a:lnTo>
                  <a:lnTo>
                    <a:pt x="217" y="844"/>
                  </a:lnTo>
                  <a:lnTo>
                    <a:pt x="216" y="845"/>
                  </a:lnTo>
                  <a:lnTo>
                    <a:pt x="216" y="846"/>
                  </a:lnTo>
                  <a:lnTo>
                    <a:pt x="217" y="846"/>
                  </a:lnTo>
                  <a:lnTo>
                    <a:pt x="217" y="847"/>
                  </a:lnTo>
                  <a:lnTo>
                    <a:pt x="218" y="847"/>
                  </a:lnTo>
                  <a:lnTo>
                    <a:pt x="218" y="846"/>
                  </a:lnTo>
                  <a:lnTo>
                    <a:pt x="220" y="847"/>
                  </a:lnTo>
                  <a:lnTo>
                    <a:pt x="221" y="847"/>
                  </a:lnTo>
                  <a:lnTo>
                    <a:pt x="222" y="847"/>
                  </a:lnTo>
                  <a:lnTo>
                    <a:pt x="222" y="846"/>
                  </a:lnTo>
                  <a:lnTo>
                    <a:pt x="221" y="846"/>
                  </a:lnTo>
                  <a:lnTo>
                    <a:pt x="221" y="845"/>
                  </a:lnTo>
                  <a:close/>
                  <a:moveTo>
                    <a:pt x="203" y="836"/>
                  </a:moveTo>
                  <a:lnTo>
                    <a:pt x="202" y="836"/>
                  </a:lnTo>
                  <a:lnTo>
                    <a:pt x="202" y="837"/>
                  </a:lnTo>
                  <a:lnTo>
                    <a:pt x="201" y="837"/>
                  </a:lnTo>
                  <a:lnTo>
                    <a:pt x="201" y="838"/>
                  </a:lnTo>
                  <a:lnTo>
                    <a:pt x="201" y="839"/>
                  </a:lnTo>
                  <a:lnTo>
                    <a:pt x="202" y="839"/>
                  </a:lnTo>
                  <a:lnTo>
                    <a:pt x="202" y="842"/>
                  </a:lnTo>
                  <a:lnTo>
                    <a:pt x="203" y="842"/>
                  </a:lnTo>
                  <a:lnTo>
                    <a:pt x="205" y="842"/>
                  </a:lnTo>
                  <a:lnTo>
                    <a:pt x="205" y="839"/>
                  </a:lnTo>
                  <a:lnTo>
                    <a:pt x="206" y="839"/>
                  </a:lnTo>
                  <a:lnTo>
                    <a:pt x="206" y="838"/>
                  </a:lnTo>
                  <a:lnTo>
                    <a:pt x="206" y="837"/>
                  </a:lnTo>
                  <a:lnTo>
                    <a:pt x="205" y="836"/>
                  </a:lnTo>
                  <a:lnTo>
                    <a:pt x="203" y="836"/>
                  </a:lnTo>
                  <a:close/>
                  <a:moveTo>
                    <a:pt x="928" y="759"/>
                  </a:moveTo>
                  <a:lnTo>
                    <a:pt x="929" y="759"/>
                  </a:lnTo>
                  <a:lnTo>
                    <a:pt x="929" y="758"/>
                  </a:lnTo>
                  <a:lnTo>
                    <a:pt x="928" y="758"/>
                  </a:lnTo>
                  <a:lnTo>
                    <a:pt x="928" y="759"/>
                  </a:lnTo>
                  <a:close/>
                  <a:moveTo>
                    <a:pt x="1071" y="672"/>
                  </a:moveTo>
                  <a:lnTo>
                    <a:pt x="1071" y="673"/>
                  </a:lnTo>
                  <a:lnTo>
                    <a:pt x="1072" y="675"/>
                  </a:lnTo>
                  <a:lnTo>
                    <a:pt x="1071" y="671"/>
                  </a:lnTo>
                  <a:lnTo>
                    <a:pt x="1069" y="672"/>
                  </a:lnTo>
                  <a:lnTo>
                    <a:pt x="1071" y="672"/>
                  </a:lnTo>
                  <a:close/>
                  <a:moveTo>
                    <a:pt x="1067" y="668"/>
                  </a:moveTo>
                  <a:lnTo>
                    <a:pt x="1066" y="668"/>
                  </a:lnTo>
                  <a:lnTo>
                    <a:pt x="1067" y="669"/>
                  </a:lnTo>
                  <a:lnTo>
                    <a:pt x="1067" y="668"/>
                  </a:lnTo>
                  <a:close/>
                  <a:moveTo>
                    <a:pt x="1066" y="671"/>
                  </a:moveTo>
                  <a:lnTo>
                    <a:pt x="1067" y="671"/>
                  </a:lnTo>
                  <a:lnTo>
                    <a:pt x="1067" y="672"/>
                  </a:lnTo>
                  <a:lnTo>
                    <a:pt x="1069" y="672"/>
                  </a:lnTo>
                  <a:lnTo>
                    <a:pt x="1069" y="671"/>
                  </a:lnTo>
                  <a:lnTo>
                    <a:pt x="1067" y="669"/>
                  </a:lnTo>
                  <a:lnTo>
                    <a:pt x="1066" y="669"/>
                  </a:lnTo>
                  <a:lnTo>
                    <a:pt x="1066" y="671"/>
                  </a:lnTo>
                  <a:close/>
                  <a:moveTo>
                    <a:pt x="1063" y="635"/>
                  </a:moveTo>
                  <a:lnTo>
                    <a:pt x="1064" y="635"/>
                  </a:lnTo>
                  <a:lnTo>
                    <a:pt x="1064" y="634"/>
                  </a:lnTo>
                  <a:lnTo>
                    <a:pt x="1064" y="633"/>
                  </a:lnTo>
                  <a:lnTo>
                    <a:pt x="1063" y="633"/>
                  </a:lnTo>
                  <a:lnTo>
                    <a:pt x="1062" y="633"/>
                  </a:lnTo>
                  <a:lnTo>
                    <a:pt x="1062" y="634"/>
                  </a:lnTo>
                  <a:lnTo>
                    <a:pt x="1063" y="634"/>
                  </a:lnTo>
                  <a:lnTo>
                    <a:pt x="1063" y="635"/>
                  </a:lnTo>
                  <a:close/>
                  <a:moveTo>
                    <a:pt x="1066" y="656"/>
                  </a:moveTo>
                  <a:lnTo>
                    <a:pt x="1066" y="657"/>
                  </a:lnTo>
                  <a:lnTo>
                    <a:pt x="1067" y="660"/>
                  </a:lnTo>
                  <a:lnTo>
                    <a:pt x="1067" y="657"/>
                  </a:lnTo>
                  <a:lnTo>
                    <a:pt x="1067" y="656"/>
                  </a:lnTo>
                  <a:lnTo>
                    <a:pt x="1067" y="655"/>
                  </a:lnTo>
                  <a:lnTo>
                    <a:pt x="1066" y="655"/>
                  </a:lnTo>
                  <a:lnTo>
                    <a:pt x="1066" y="656"/>
                  </a:lnTo>
                  <a:close/>
                  <a:moveTo>
                    <a:pt x="1158" y="551"/>
                  </a:moveTo>
                  <a:lnTo>
                    <a:pt x="1157" y="551"/>
                  </a:lnTo>
                  <a:lnTo>
                    <a:pt x="1158" y="553"/>
                  </a:lnTo>
                  <a:lnTo>
                    <a:pt x="1159" y="553"/>
                  </a:lnTo>
                  <a:lnTo>
                    <a:pt x="1159" y="554"/>
                  </a:lnTo>
                  <a:lnTo>
                    <a:pt x="1158" y="554"/>
                  </a:lnTo>
                  <a:lnTo>
                    <a:pt x="1158" y="555"/>
                  </a:lnTo>
                  <a:lnTo>
                    <a:pt x="1157" y="555"/>
                  </a:lnTo>
                  <a:lnTo>
                    <a:pt x="1157" y="557"/>
                  </a:lnTo>
                  <a:lnTo>
                    <a:pt x="1156" y="555"/>
                  </a:lnTo>
                  <a:lnTo>
                    <a:pt x="1156" y="557"/>
                  </a:lnTo>
                  <a:lnTo>
                    <a:pt x="1155" y="557"/>
                  </a:lnTo>
                  <a:lnTo>
                    <a:pt x="1155" y="555"/>
                  </a:lnTo>
                  <a:lnTo>
                    <a:pt x="1154" y="557"/>
                  </a:lnTo>
                  <a:lnTo>
                    <a:pt x="1154" y="558"/>
                  </a:lnTo>
                  <a:lnTo>
                    <a:pt x="1153" y="558"/>
                  </a:lnTo>
                  <a:lnTo>
                    <a:pt x="1152" y="558"/>
                  </a:lnTo>
                  <a:lnTo>
                    <a:pt x="1153" y="557"/>
                  </a:lnTo>
                  <a:lnTo>
                    <a:pt x="1152" y="557"/>
                  </a:lnTo>
                  <a:lnTo>
                    <a:pt x="1152" y="558"/>
                  </a:lnTo>
                  <a:lnTo>
                    <a:pt x="1151" y="558"/>
                  </a:lnTo>
                  <a:lnTo>
                    <a:pt x="1150" y="558"/>
                  </a:lnTo>
                  <a:lnTo>
                    <a:pt x="1150" y="559"/>
                  </a:lnTo>
                  <a:lnTo>
                    <a:pt x="1151" y="559"/>
                  </a:lnTo>
                  <a:lnTo>
                    <a:pt x="1150" y="560"/>
                  </a:lnTo>
                  <a:lnTo>
                    <a:pt x="1149" y="560"/>
                  </a:lnTo>
                  <a:lnTo>
                    <a:pt x="1149" y="559"/>
                  </a:lnTo>
                  <a:lnTo>
                    <a:pt x="1149" y="558"/>
                  </a:lnTo>
                  <a:lnTo>
                    <a:pt x="1147" y="558"/>
                  </a:lnTo>
                  <a:lnTo>
                    <a:pt x="1147" y="559"/>
                  </a:lnTo>
                  <a:lnTo>
                    <a:pt x="1149" y="560"/>
                  </a:lnTo>
                  <a:lnTo>
                    <a:pt x="1149" y="561"/>
                  </a:lnTo>
                  <a:lnTo>
                    <a:pt x="1147" y="561"/>
                  </a:lnTo>
                  <a:lnTo>
                    <a:pt x="1145" y="562"/>
                  </a:lnTo>
                  <a:lnTo>
                    <a:pt x="1145" y="561"/>
                  </a:lnTo>
                  <a:lnTo>
                    <a:pt x="1144" y="561"/>
                  </a:lnTo>
                  <a:lnTo>
                    <a:pt x="1144" y="560"/>
                  </a:lnTo>
                  <a:lnTo>
                    <a:pt x="1145" y="560"/>
                  </a:lnTo>
                  <a:lnTo>
                    <a:pt x="1145" y="559"/>
                  </a:lnTo>
                  <a:lnTo>
                    <a:pt x="1145" y="558"/>
                  </a:lnTo>
                  <a:lnTo>
                    <a:pt x="1144" y="558"/>
                  </a:lnTo>
                  <a:lnTo>
                    <a:pt x="1144" y="559"/>
                  </a:lnTo>
                  <a:lnTo>
                    <a:pt x="1143" y="559"/>
                  </a:lnTo>
                  <a:lnTo>
                    <a:pt x="1143" y="560"/>
                  </a:lnTo>
                  <a:lnTo>
                    <a:pt x="1143" y="561"/>
                  </a:lnTo>
                  <a:lnTo>
                    <a:pt x="1143" y="562"/>
                  </a:lnTo>
                  <a:lnTo>
                    <a:pt x="1142" y="562"/>
                  </a:lnTo>
                  <a:lnTo>
                    <a:pt x="1142" y="561"/>
                  </a:lnTo>
                  <a:lnTo>
                    <a:pt x="1142" y="560"/>
                  </a:lnTo>
                  <a:lnTo>
                    <a:pt x="1142" y="559"/>
                  </a:lnTo>
                  <a:lnTo>
                    <a:pt x="1141" y="559"/>
                  </a:lnTo>
                  <a:lnTo>
                    <a:pt x="1142" y="558"/>
                  </a:lnTo>
                  <a:lnTo>
                    <a:pt x="1142" y="557"/>
                  </a:lnTo>
                  <a:lnTo>
                    <a:pt x="1141" y="557"/>
                  </a:lnTo>
                  <a:lnTo>
                    <a:pt x="1141" y="558"/>
                  </a:lnTo>
                  <a:lnTo>
                    <a:pt x="1141" y="559"/>
                  </a:lnTo>
                  <a:lnTo>
                    <a:pt x="1140" y="559"/>
                  </a:lnTo>
                  <a:lnTo>
                    <a:pt x="1140" y="560"/>
                  </a:lnTo>
                  <a:lnTo>
                    <a:pt x="1141" y="561"/>
                  </a:lnTo>
                  <a:lnTo>
                    <a:pt x="1140" y="561"/>
                  </a:lnTo>
                  <a:lnTo>
                    <a:pt x="1139" y="561"/>
                  </a:lnTo>
                  <a:lnTo>
                    <a:pt x="1139" y="562"/>
                  </a:lnTo>
                  <a:lnTo>
                    <a:pt x="1139" y="563"/>
                  </a:lnTo>
                  <a:lnTo>
                    <a:pt x="1139" y="564"/>
                  </a:lnTo>
                  <a:lnTo>
                    <a:pt x="1138" y="564"/>
                  </a:lnTo>
                  <a:lnTo>
                    <a:pt x="1136" y="564"/>
                  </a:lnTo>
                  <a:lnTo>
                    <a:pt x="1135" y="565"/>
                  </a:lnTo>
                  <a:lnTo>
                    <a:pt x="1134" y="566"/>
                  </a:lnTo>
                  <a:lnTo>
                    <a:pt x="1134" y="565"/>
                  </a:lnTo>
                  <a:lnTo>
                    <a:pt x="1133" y="565"/>
                  </a:lnTo>
                  <a:lnTo>
                    <a:pt x="1133" y="564"/>
                  </a:lnTo>
                  <a:lnTo>
                    <a:pt x="1132" y="565"/>
                  </a:lnTo>
                  <a:lnTo>
                    <a:pt x="1130" y="564"/>
                  </a:lnTo>
                  <a:lnTo>
                    <a:pt x="1130" y="565"/>
                  </a:lnTo>
                  <a:lnTo>
                    <a:pt x="1132" y="566"/>
                  </a:lnTo>
                  <a:lnTo>
                    <a:pt x="1132" y="569"/>
                  </a:lnTo>
                  <a:lnTo>
                    <a:pt x="1132" y="570"/>
                  </a:lnTo>
                  <a:lnTo>
                    <a:pt x="1130" y="570"/>
                  </a:lnTo>
                  <a:lnTo>
                    <a:pt x="1130" y="569"/>
                  </a:lnTo>
                  <a:lnTo>
                    <a:pt x="1129" y="569"/>
                  </a:lnTo>
                  <a:lnTo>
                    <a:pt x="1129" y="566"/>
                  </a:lnTo>
                  <a:lnTo>
                    <a:pt x="1128" y="566"/>
                  </a:lnTo>
                  <a:lnTo>
                    <a:pt x="1128" y="569"/>
                  </a:lnTo>
                  <a:lnTo>
                    <a:pt x="1127" y="569"/>
                  </a:lnTo>
                  <a:lnTo>
                    <a:pt x="1127" y="570"/>
                  </a:lnTo>
                  <a:lnTo>
                    <a:pt x="1127" y="571"/>
                  </a:lnTo>
                  <a:lnTo>
                    <a:pt x="1127" y="572"/>
                  </a:lnTo>
                  <a:lnTo>
                    <a:pt x="1126" y="572"/>
                  </a:lnTo>
                  <a:lnTo>
                    <a:pt x="1126" y="573"/>
                  </a:lnTo>
                  <a:lnTo>
                    <a:pt x="1126" y="574"/>
                  </a:lnTo>
                  <a:lnTo>
                    <a:pt x="1124" y="574"/>
                  </a:lnTo>
                  <a:lnTo>
                    <a:pt x="1123" y="574"/>
                  </a:lnTo>
                  <a:lnTo>
                    <a:pt x="1123" y="575"/>
                  </a:lnTo>
                  <a:lnTo>
                    <a:pt x="1123" y="576"/>
                  </a:lnTo>
                  <a:lnTo>
                    <a:pt x="1122" y="576"/>
                  </a:lnTo>
                  <a:lnTo>
                    <a:pt x="1122" y="577"/>
                  </a:lnTo>
                  <a:lnTo>
                    <a:pt x="1121" y="577"/>
                  </a:lnTo>
                  <a:lnTo>
                    <a:pt x="1121" y="578"/>
                  </a:lnTo>
                  <a:lnTo>
                    <a:pt x="1121" y="580"/>
                  </a:lnTo>
                  <a:lnTo>
                    <a:pt x="1121" y="581"/>
                  </a:lnTo>
                  <a:lnTo>
                    <a:pt x="1120" y="581"/>
                  </a:lnTo>
                  <a:lnTo>
                    <a:pt x="1120" y="582"/>
                  </a:lnTo>
                  <a:lnTo>
                    <a:pt x="1121" y="582"/>
                  </a:lnTo>
                  <a:lnTo>
                    <a:pt x="1121" y="584"/>
                  </a:lnTo>
                  <a:lnTo>
                    <a:pt x="1122" y="584"/>
                  </a:lnTo>
                  <a:lnTo>
                    <a:pt x="1123" y="584"/>
                  </a:lnTo>
                  <a:lnTo>
                    <a:pt x="1123" y="585"/>
                  </a:lnTo>
                  <a:lnTo>
                    <a:pt x="1122" y="585"/>
                  </a:lnTo>
                  <a:lnTo>
                    <a:pt x="1121" y="586"/>
                  </a:lnTo>
                  <a:lnTo>
                    <a:pt x="1120" y="586"/>
                  </a:lnTo>
                  <a:lnTo>
                    <a:pt x="1120" y="587"/>
                  </a:lnTo>
                  <a:lnTo>
                    <a:pt x="1119" y="587"/>
                  </a:lnTo>
                  <a:lnTo>
                    <a:pt x="1119" y="588"/>
                  </a:lnTo>
                  <a:lnTo>
                    <a:pt x="1119" y="589"/>
                  </a:lnTo>
                  <a:lnTo>
                    <a:pt x="1120" y="589"/>
                  </a:lnTo>
                  <a:lnTo>
                    <a:pt x="1121" y="589"/>
                  </a:lnTo>
                  <a:lnTo>
                    <a:pt x="1122" y="591"/>
                  </a:lnTo>
                  <a:lnTo>
                    <a:pt x="1122" y="592"/>
                  </a:lnTo>
                  <a:lnTo>
                    <a:pt x="1122" y="593"/>
                  </a:lnTo>
                  <a:lnTo>
                    <a:pt x="1122" y="594"/>
                  </a:lnTo>
                  <a:lnTo>
                    <a:pt x="1123" y="594"/>
                  </a:lnTo>
                  <a:lnTo>
                    <a:pt x="1123" y="595"/>
                  </a:lnTo>
                  <a:lnTo>
                    <a:pt x="1123" y="596"/>
                  </a:lnTo>
                  <a:lnTo>
                    <a:pt x="1124" y="596"/>
                  </a:lnTo>
                  <a:lnTo>
                    <a:pt x="1126" y="596"/>
                  </a:lnTo>
                  <a:lnTo>
                    <a:pt x="1126" y="597"/>
                  </a:lnTo>
                  <a:lnTo>
                    <a:pt x="1127" y="596"/>
                  </a:lnTo>
                  <a:lnTo>
                    <a:pt x="1128" y="596"/>
                  </a:lnTo>
                  <a:lnTo>
                    <a:pt x="1129" y="596"/>
                  </a:lnTo>
                  <a:lnTo>
                    <a:pt x="1129" y="597"/>
                  </a:lnTo>
                  <a:lnTo>
                    <a:pt x="1128" y="597"/>
                  </a:lnTo>
                  <a:lnTo>
                    <a:pt x="1127" y="597"/>
                  </a:lnTo>
                  <a:lnTo>
                    <a:pt x="1126" y="599"/>
                  </a:lnTo>
                  <a:lnTo>
                    <a:pt x="1124" y="599"/>
                  </a:lnTo>
                  <a:lnTo>
                    <a:pt x="1123" y="599"/>
                  </a:lnTo>
                  <a:lnTo>
                    <a:pt x="1122" y="600"/>
                  </a:lnTo>
                  <a:lnTo>
                    <a:pt x="1122" y="599"/>
                  </a:lnTo>
                  <a:lnTo>
                    <a:pt x="1122" y="597"/>
                  </a:lnTo>
                  <a:lnTo>
                    <a:pt x="1122" y="596"/>
                  </a:lnTo>
                  <a:lnTo>
                    <a:pt x="1121" y="596"/>
                  </a:lnTo>
                  <a:lnTo>
                    <a:pt x="1121" y="597"/>
                  </a:lnTo>
                  <a:lnTo>
                    <a:pt x="1121" y="599"/>
                  </a:lnTo>
                  <a:lnTo>
                    <a:pt x="1120" y="599"/>
                  </a:lnTo>
                  <a:lnTo>
                    <a:pt x="1119" y="600"/>
                  </a:lnTo>
                  <a:lnTo>
                    <a:pt x="1119" y="599"/>
                  </a:lnTo>
                  <a:lnTo>
                    <a:pt x="1118" y="599"/>
                  </a:lnTo>
                  <a:lnTo>
                    <a:pt x="1118" y="600"/>
                  </a:lnTo>
                  <a:lnTo>
                    <a:pt x="1117" y="600"/>
                  </a:lnTo>
                  <a:lnTo>
                    <a:pt x="1115" y="600"/>
                  </a:lnTo>
                  <a:lnTo>
                    <a:pt x="1115" y="599"/>
                  </a:lnTo>
                  <a:lnTo>
                    <a:pt x="1117" y="599"/>
                  </a:lnTo>
                  <a:lnTo>
                    <a:pt x="1117" y="597"/>
                  </a:lnTo>
                  <a:lnTo>
                    <a:pt x="1118" y="596"/>
                  </a:lnTo>
                  <a:lnTo>
                    <a:pt x="1117" y="596"/>
                  </a:lnTo>
                  <a:lnTo>
                    <a:pt x="1115" y="596"/>
                  </a:lnTo>
                  <a:lnTo>
                    <a:pt x="1115" y="597"/>
                  </a:lnTo>
                  <a:lnTo>
                    <a:pt x="1113" y="597"/>
                  </a:lnTo>
                  <a:lnTo>
                    <a:pt x="1113" y="599"/>
                  </a:lnTo>
                  <a:lnTo>
                    <a:pt x="1113" y="600"/>
                  </a:lnTo>
                  <a:lnTo>
                    <a:pt x="1113" y="602"/>
                  </a:lnTo>
                  <a:lnTo>
                    <a:pt x="1113" y="603"/>
                  </a:lnTo>
                  <a:lnTo>
                    <a:pt x="1112" y="603"/>
                  </a:lnTo>
                  <a:lnTo>
                    <a:pt x="1110" y="603"/>
                  </a:lnTo>
                  <a:lnTo>
                    <a:pt x="1109" y="603"/>
                  </a:lnTo>
                  <a:lnTo>
                    <a:pt x="1108" y="603"/>
                  </a:lnTo>
                  <a:lnTo>
                    <a:pt x="1107" y="603"/>
                  </a:lnTo>
                  <a:lnTo>
                    <a:pt x="1106" y="603"/>
                  </a:lnTo>
                  <a:lnTo>
                    <a:pt x="1106" y="604"/>
                  </a:lnTo>
                  <a:lnTo>
                    <a:pt x="1105" y="603"/>
                  </a:lnTo>
                  <a:lnTo>
                    <a:pt x="1105" y="604"/>
                  </a:lnTo>
                  <a:lnTo>
                    <a:pt x="1104" y="604"/>
                  </a:lnTo>
                  <a:lnTo>
                    <a:pt x="1102" y="604"/>
                  </a:lnTo>
                  <a:lnTo>
                    <a:pt x="1101" y="604"/>
                  </a:lnTo>
                  <a:lnTo>
                    <a:pt x="1099" y="604"/>
                  </a:lnTo>
                  <a:lnTo>
                    <a:pt x="1098" y="604"/>
                  </a:lnTo>
                  <a:lnTo>
                    <a:pt x="1097" y="604"/>
                  </a:lnTo>
                  <a:lnTo>
                    <a:pt x="1097" y="605"/>
                  </a:lnTo>
                  <a:lnTo>
                    <a:pt x="1096" y="605"/>
                  </a:lnTo>
                  <a:lnTo>
                    <a:pt x="1095" y="605"/>
                  </a:lnTo>
                  <a:lnTo>
                    <a:pt x="1095" y="606"/>
                  </a:lnTo>
                  <a:lnTo>
                    <a:pt x="1094" y="606"/>
                  </a:lnTo>
                  <a:lnTo>
                    <a:pt x="1093" y="606"/>
                  </a:lnTo>
                  <a:lnTo>
                    <a:pt x="1093" y="607"/>
                  </a:lnTo>
                  <a:lnTo>
                    <a:pt x="1092" y="607"/>
                  </a:lnTo>
                  <a:lnTo>
                    <a:pt x="1090" y="607"/>
                  </a:lnTo>
                  <a:lnTo>
                    <a:pt x="1090" y="608"/>
                  </a:lnTo>
                  <a:lnTo>
                    <a:pt x="1089" y="608"/>
                  </a:lnTo>
                  <a:lnTo>
                    <a:pt x="1089" y="607"/>
                  </a:lnTo>
                  <a:lnTo>
                    <a:pt x="1089" y="606"/>
                  </a:lnTo>
                  <a:lnTo>
                    <a:pt x="1089" y="605"/>
                  </a:lnTo>
                  <a:lnTo>
                    <a:pt x="1089" y="604"/>
                  </a:lnTo>
                  <a:lnTo>
                    <a:pt x="1088" y="604"/>
                  </a:lnTo>
                  <a:lnTo>
                    <a:pt x="1088" y="605"/>
                  </a:lnTo>
                  <a:lnTo>
                    <a:pt x="1088" y="606"/>
                  </a:lnTo>
                  <a:lnTo>
                    <a:pt x="1089" y="607"/>
                  </a:lnTo>
                  <a:lnTo>
                    <a:pt x="1088" y="608"/>
                  </a:lnTo>
                  <a:lnTo>
                    <a:pt x="1088" y="609"/>
                  </a:lnTo>
                  <a:lnTo>
                    <a:pt x="1088" y="610"/>
                  </a:lnTo>
                  <a:lnTo>
                    <a:pt x="1087" y="610"/>
                  </a:lnTo>
                  <a:lnTo>
                    <a:pt x="1087" y="611"/>
                  </a:lnTo>
                  <a:lnTo>
                    <a:pt x="1087" y="612"/>
                  </a:lnTo>
                  <a:lnTo>
                    <a:pt x="1086" y="612"/>
                  </a:lnTo>
                  <a:lnTo>
                    <a:pt x="1084" y="612"/>
                  </a:lnTo>
                  <a:lnTo>
                    <a:pt x="1084" y="615"/>
                  </a:lnTo>
                  <a:lnTo>
                    <a:pt x="1086" y="615"/>
                  </a:lnTo>
                  <a:lnTo>
                    <a:pt x="1087" y="615"/>
                  </a:lnTo>
                  <a:lnTo>
                    <a:pt x="1087" y="616"/>
                  </a:lnTo>
                  <a:lnTo>
                    <a:pt x="1088" y="616"/>
                  </a:lnTo>
                  <a:lnTo>
                    <a:pt x="1088" y="617"/>
                  </a:lnTo>
                  <a:lnTo>
                    <a:pt x="1088" y="618"/>
                  </a:lnTo>
                  <a:lnTo>
                    <a:pt x="1088" y="619"/>
                  </a:lnTo>
                  <a:lnTo>
                    <a:pt x="1087" y="620"/>
                  </a:lnTo>
                  <a:lnTo>
                    <a:pt x="1087" y="621"/>
                  </a:lnTo>
                  <a:lnTo>
                    <a:pt x="1087" y="622"/>
                  </a:lnTo>
                  <a:lnTo>
                    <a:pt x="1086" y="622"/>
                  </a:lnTo>
                  <a:lnTo>
                    <a:pt x="1086" y="623"/>
                  </a:lnTo>
                  <a:lnTo>
                    <a:pt x="1086" y="625"/>
                  </a:lnTo>
                  <a:lnTo>
                    <a:pt x="1086" y="626"/>
                  </a:lnTo>
                  <a:lnTo>
                    <a:pt x="1084" y="626"/>
                  </a:lnTo>
                  <a:lnTo>
                    <a:pt x="1084" y="627"/>
                  </a:lnTo>
                  <a:lnTo>
                    <a:pt x="1083" y="627"/>
                  </a:lnTo>
                  <a:lnTo>
                    <a:pt x="1083" y="628"/>
                  </a:lnTo>
                  <a:lnTo>
                    <a:pt x="1083" y="630"/>
                  </a:lnTo>
                  <a:lnTo>
                    <a:pt x="1082" y="628"/>
                  </a:lnTo>
                  <a:lnTo>
                    <a:pt x="1082" y="630"/>
                  </a:lnTo>
                  <a:lnTo>
                    <a:pt x="1081" y="630"/>
                  </a:lnTo>
                  <a:lnTo>
                    <a:pt x="1081" y="631"/>
                  </a:lnTo>
                  <a:lnTo>
                    <a:pt x="1081" y="632"/>
                  </a:lnTo>
                  <a:lnTo>
                    <a:pt x="1079" y="632"/>
                  </a:lnTo>
                  <a:lnTo>
                    <a:pt x="1081" y="633"/>
                  </a:lnTo>
                  <a:lnTo>
                    <a:pt x="1079" y="633"/>
                  </a:lnTo>
                  <a:lnTo>
                    <a:pt x="1079" y="634"/>
                  </a:lnTo>
                  <a:lnTo>
                    <a:pt x="1078" y="634"/>
                  </a:lnTo>
                  <a:lnTo>
                    <a:pt x="1078" y="635"/>
                  </a:lnTo>
                  <a:lnTo>
                    <a:pt x="1077" y="635"/>
                  </a:lnTo>
                  <a:lnTo>
                    <a:pt x="1077" y="634"/>
                  </a:lnTo>
                  <a:lnTo>
                    <a:pt x="1077" y="633"/>
                  </a:lnTo>
                  <a:lnTo>
                    <a:pt x="1078" y="633"/>
                  </a:lnTo>
                  <a:lnTo>
                    <a:pt x="1078" y="632"/>
                  </a:lnTo>
                  <a:lnTo>
                    <a:pt x="1077" y="632"/>
                  </a:lnTo>
                  <a:lnTo>
                    <a:pt x="1077" y="631"/>
                  </a:lnTo>
                  <a:lnTo>
                    <a:pt x="1076" y="631"/>
                  </a:lnTo>
                  <a:lnTo>
                    <a:pt x="1075" y="631"/>
                  </a:lnTo>
                  <a:lnTo>
                    <a:pt x="1075" y="630"/>
                  </a:lnTo>
                  <a:lnTo>
                    <a:pt x="1074" y="630"/>
                  </a:lnTo>
                  <a:lnTo>
                    <a:pt x="1073" y="628"/>
                  </a:lnTo>
                  <a:lnTo>
                    <a:pt x="1072" y="627"/>
                  </a:lnTo>
                  <a:lnTo>
                    <a:pt x="1073" y="626"/>
                  </a:lnTo>
                  <a:lnTo>
                    <a:pt x="1072" y="626"/>
                  </a:lnTo>
                  <a:lnTo>
                    <a:pt x="1072" y="627"/>
                  </a:lnTo>
                  <a:lnTo>
                    <a:pt x="1072" y="628"/>
                  </a:lnTo>
                  <a:lnTo>
                    <a:pt x="1073" y="630"/>
                  </a:lnTo>
                  <a:lnTo>
                    <a:pt x="1073" y="631"/>
                  </a:lnTo>
                  <a:lnTo>
                    <a:pt x="1074" y="631"/>
                  </a:lnTo>
                  <a:lnTo>
                    <a:pt x="1073" y="632"/>
                  </a:lnTo>
                  <a:lnTo>
                    <a:pt x="1074" y="633"/>
                  </a:lnTo>
                  <a:lnTo>
                    <a:pt x="1074" y="634"/>
                  </a:lnTo>
                  <a:lnTo>
                    <a:pt x="1074" y="635"/>
                  </a:lnTo>
                  <a:lnTo>
                    <a:pt x="1075" y="635"/>
                  </a:lnTo>
                  <a:lnTo>
                    <a:pt x="1075" y="637"/>
                  </a:lnTo>
                  <a:lnTo>
                    <a:pt x="1076" y="637"/>
                  </a:lnTo>
                  <a:lnTo>
                    <a:pt x="1076" y="638"/>
                  </a:lnTo>
                  <a:lnTo>
                    <a:pt x="1076" y="639"/>
                  </a:lnTo>
                  <a:lnTo>
                    <a:pt x="1075" y="639"/>
                  </a:lnTo>
                  <a:lnTo>
                    <a:pt x="1075" y="640"/>
                  </a:lnTo>
                  <a:lnTo>
                    <a:pt x="1076" y="639"/>
                  </a:lnTo>
                  <a:lnTo>
                    <a:pt x="1077" y="639"/>
                  </a:lnTo>
                  <a:lnTo>
                    <a:pt x="1076" y="640"/>
                  </a:lnTo>
                  <a:lnTo>
                    <a:pt x="1077" y="640"/>
                  </a:lnTo>
                  <a:lnTo>
                    <a:pt x="1077" y="641"/>
                  </a:lnTo>
                  <a:lnTo>
                    <a:pt x="1077" y="642"/>
                  </a:lnTo>
                  <a:lnTo>
                    <a:pt x="1076" y="642"/>
                  </a:lnTo>
                  <a:lnTo>
                    <a:pt x="1076" y="641"/>
                  </a:lnTo>
                  <a:lnTo>
                    <a:pt x="1075" y="641"/>
                  </a:lnTo>
                  <a:lnTo>
                    <a:pt x="1076" y="642"/>
                  </a:lnTo>
                  <a:lnTo>
                    <a:pt x="1076" y="644"/>
                  </a:lnTo>
                  <a:lnTo>
                    <a:pt x="1075" y="644"/>
                  </a:lnTo>
                  <a:lnTo>
                    <a:pt x="1075" y="645"/>
                  </a:lnTo>
                  <a:lnTo>
                    <a:pt x="1076" y="645"/>
                  </a:lnTo>
                  <a:lnTo>
                    <a:pt x="1075" y="646"/>
                  </a:lnTo>
                  <a:lnTo>
                    <a:pt x="1074" y="646"/>
                  </a:lnTo>
                  <a:lnTo>
                    <a:pt x="1074" y="648"/>
                  </a:lnTo>
                  <a:lnTo>
                    <a:pt x="1073" y="648"/>
                  </a:lnTo>
                  <a:lnTo>
                    <a:pt x="1073" y="649"/>
                  </a:lnTo>
                  <a:lnTo>
                    <a:pt x="1073" y="650"/>
                  </a:lnTo>
                  <a:lnTo>
                    <a:pt x="1072" y="650"/>
                  </a:lnTo>
                  <a:lnTo>
                    <a:pt x="1072" y="651"/>
                  </a:lnTo>
                  <a:lnTo>
                    <a:pt x="1072" y="652"/>
                  </a:lnTo>
                  <a:lnTo>
                    <a:pt x="1071" y="652"/>
                  </a:lnTo>
                  <a:lnTo>
                    <a:pt x="1071" y="653"/>
                  </a:lnTo>
                  <a:lnTo>
                    <a:pt x="1069" y="653"/>
                  </a:lnTo>
                  <a:lnTo>
                    <a:pt x="1069" y="654"/>
                  </a:lnTo>
                  <a:lnTo>
                    <a:pt x="1069" y="655"/>
                  </a:lnTo>
                  <a:lnTo>
                    <a:pt x="1067" y="655"/>
                  </a:lnTo>
                  <a:lnTo>
                    <a:pt x="1067" y="654"/>
                  </a:lnTo>
                  <a:lnTo>
                    <a:pt x="1067" y="653"/>
                  </a:lnTo>
                  <a:lnTo>
                    <a:pt x="1067" y="652"/>
                  </a:lnTo>
                  <a:lnTo>
                    <a:pt x="1069" y="652"/>
                  </a:lnTo>
                  <a:lnTo>
                    <a:pt x="1069" y="651"/>
                  </a:lnTo>
                  <a:lnTo>
                    <a:pt x="1069" y="650"/>
                  </a:lnTo>
                  <a:lnTo>
                    <a:pt x="1071" y="650"/>
                  </a:lnTo>
                  <a:lnTo>
                    <a:pt x="1071" y="649"/>
                  </a:lnTo>
                  <a:lnTo>
                    <a:pt x="1071" y="648"/>
                  </a:lnTo>
                  <a:lnTo>
                    <a:pt x="1069" y="648"/>
                  </a:lnTo>
                  <a:lnTo>
                    <a:pt x="1069" y="646"/>
                  </a:lnTo>
                  <a:lnTo>
                    <a:pt x="1069" y="645"/>
                  </a:lnTo>
                  <a:lnTo>
                    <a:pt x="1069" y="644"/>
                  </a:lnTo>
                  <a:lnTo>
                    <a:pt x="1067" y="644"/>
                  </a:lnTo>
                  <a:lnTo>
                    <a:pt x="1066" y="644"/>
                  </a:lnTo>
                  <a:lnTo>
                    <a:pt x="1065" y="644"/>
                  </a:lnTo>
                  <a:lnTo>
                    <a:pt x="1065" y="642"/>
                  </a:lnTo>
                  <a:lnTo>
                    <a:pt x="1064" y="642"/>
                  </a:lnTo>
                  <a:lnTo>
                    <a:pt x="1064" y="641"/>
                  </a:lnTo>
                  <a:lnTo>
                    <a:pt x="1063" y="641"/>
                  </a:lnTo>
                  <a:lnTo>
                    <a:pt x="1063" y="640"/>
                  </a:lnTo>
                  <a:lnTo>
                    <a:pt x="1064" y="640"/>
                  </a:lnTo>
                  <a:lnTo>
                    <a:pt x="1065" y="640"/>
                  </a:lnTo>
                  <a:lnTo>
                    <a:pt x="1065" y="639"/>
                  </a:lnTo>
                  <a:lnTo>
                    <a:pt x="1066" y="640"/>
                  </a:lnTo>
                  <a:lnTo>
                    <a:pt x="1066" y="639"/>
                  </a:lnTo>
                  <a:lnTo>
                    <a:pt x="1065" y="639"/>
                  </a:lnTo>
                  <a:lnTo>
                    <a:pt x="1065" y="638"/>
                  </a:lnTo>
                  <a:lnTo>
                    <a:pt x="1064" y="638"/>
                  </a:lnTo>
                  <a:lnTo>
                    <a:pt x="1063" y="638"/>
                  </a:lnTo>
                  <a:lnTo>
                    <a:pt x="1064" y="637"/>
                  </a:lnTo>
                  <a:lnTo>
                    <a:pt x="1065" y="637"/>
                  </a:lnTo>
                  <a:lnTo>
                    <a:pt x="1065" y="635"/>
                  </a:lnTo>
                  <a:lnTo>
                    <a:pt x="1065" y="634"/>
                  </a:lnTo>
                  <a:lnTo>
                    <a:pt x="1065" y="633"/>
                  </a:lnTo>
                  <a:lnTo>
                    <a:pt x="1066" y="632"/>
                  </a:lnTo>
                  <a:lnTo>
                    <a:pt x="1065" y="632"/>
                  </a:lnTo>
                  <a:lnTo>
                    <a:pt x="1065" y="633"/>
                  </a:lnTo>
                  <a:lnTo>
                    <a:pt x="1064" y="633"/>
                  </a:lnTo>
                  <a:lnTo>
                    <a:pt x="1064" y="632"/>
                  </a:lnTo>
                  <a:lnTo>
                    <a:pt x="1064" y="631"/>
                  </a:lnTo>
                  <a:lnTo>
                    <a:pt x="1065" y="631"/>
                  </a:lnTo>
                  <a:lnTo>
                    <a:pt x="1065" y="630"/>
                  </a:lnTo>
                  <a:lnTo>
                    <a:pt x="1066" y="630"/>
                  </a:lnTo>
                  <a:lnTo>
                    <a:pt x="1067" y="630"/>
                  </a:lnTo>
                  <a:lnTo>
                    <a:pt x="1069" y="630"/>
                  </a:lnTo>
                  <a:lnTo>
                    <a:pt x="1067" y="628"/>
                  </a:lnTo>
                  <a:lnTo>
                    <a:pt x="1069" y="628"/>
                  </a:lnTo>
                  <a:lnTo>
                    <a:pt x="1069" y="627"/>
                  </a:lnTo>
                  <a:lnTo>
                    <a:pt x="1069" y="626"/>
                  </a:lnTo>
                  <a:lnTo>
                    <a:pt x="1067" y="626"/>
                  </a:lnTo>
                  <a:lnTo>
                    <a:pt x="1066" y="626"/>
                  </a:lnTo>
                  <a:lnTo>
                    <a:pt x="1065" y="627"/>
                  </a:lnTo>
                  <a:lnTo>
                    <a:pt x="1066" y="627"/>
                  </a:lnTo>
                  <a:lnTo>
                    <a:pt x="1067" y="627"/>
                  </a:lnTo>
                  <a:lnTo>
                    <a:pt x="1066" y="628"/>
                  </a:lnTo>
                  <a:lnTo>
                    <a:pt x="1065" y="628"/>
                  </a:lnTo>
                  <a:lnTo>
                    <a:pt x="1064" y="630"/>
                  </a:lnTo>
                  <a:lnTo>
                    <a:pt x="1064" y="628"/>
                  </a:lnTo>
                  <a:lnTo>
                    <a:pt x="1063" y="628"/>
                  </a:lnTo>
                  <a:lnTo>
                    <a:pt x="1063" y="630"/>
                  </a:lnTo>
                  <a:lnTo>
                    <a:pt x="1063" y="631"/>
                  </a:lnTo>
                  <a:lnTo>
                    <a:pt x="1062" y="630"/>
                  </a:lnTo>
                  <a:lnTo>
                    <a:pt x="1062" y="631"/>
                  </a:lnTo>
                  <a:lnTo>
                    <a:pt x="1062" y="632"/>
                  </a:lnTo>
                  <a:lnTo>
                    <a:pt x="1062" y="633"/>
                  </a:lnTo>
                  <a:lnTo>
                    <a:pt x="1061" y="633"/>
                  </a:lnTo>
                  <a:lnTo>
                    <a:pt x="1062" y="634"/>
                  </a:lnTo>
                  <a:lnTo>
                    <a:pt x="1062" y="635"/>
                  </a:lnTo>
                  <a:lnTo>
                    <a:pt x="1062" y="637"/>
                  </a:lnTo>
                  <a:lnTo>
                    <a:pt x="1061" y="637"/>
                  </a:lnTo>
                  <a:lnTo>
                    <a:pt x="1061" y="638"/>
                  </a:lnTo>
                  <a:lnTo>
                    <a:pt x="1062" y="638"/>
                  </a:lnTo>
                  <a:lnTo>
                    <a:pt x="1062" y="639"/>
                  </a:lnTo>
                  <a:lnTo>
                    <a:pt x="1062" y="640"/>
                  </a:lnTo>
                  <a:lnTo>
                    <a:pt x="1062" y="641"/>
                  </a:lnTo>
                  <a:lnTo>
                    <a:pt x="1061" y="641"/>
                  </a:lnTo>
                  <a:lnTo>
                    <a:pt x="1061" y="640"/>
                  </a:lnTo>
                  <a:lnTo>
                    <a:pt x="1060" y="639"/>
                  </a:lnTo>
                  <a:lnTo>
                    <a:pt x="1060" y="640"/>
                  </a:lnTo>
                  <a:lnTo>
                    <a:pt x="1060" y="641"/>
                  </a:lnTo>
                  <a:lnTo>
                    <a:pt x="1061" y="641"/>
                  </a:lnTo>
                  <a:lnTo>
                    <a:pt x="1061" y="642"/>
                  </a:lnTo>
                  <a:lnTo>
                    <a:pt x="1062" y="642"/>
                  </a:lnTo>
                  <a:lnTo>
                    <a:pt x="1062" y="644"/>
                  </a:lnTo>
                  <a:lnTo>
                    <a:pt x="1063" y="644"/>
                  </a:lnTo>
                  <a:lnTo>
                    <a:pt x="1063" y="645"/>
                  </a:lnTo>
                  <a:lnTo>
                    <a:pt x="1063" y="646"/>
                  </a:lnTo>
                  <a:lnTo>
                    <a:pt x="1062" y="645"/>
                  </a:lnTo>
                  <a:lnTo>
                    <a:pt x="1061" y="645"/>
                  </a:lnTo>
                  <a:lnTo>
                    <a:pt x="1061" y="644"/>
                  </a:lnTo>
                  <a:lnTo>
                    <a:pt x="1060" y="644"/>
                  </a:lnTo>
                  <a:lnTo>
                    <a:pt x="1059" y="644"/>
                  </a:lnTo>
                  <a:lnTo>
                    <a:pt x="1058" y="644"/>
                  </a:lnTo>
                  <a:lnTo>
                    <a:pt x="1058" y="642"/>
                  </a:lnTo>
                  <a:lnTo>
                    <a:pt x="1056" y="641"/>
                  </a:lnTo>
                  <a:lnTo>
                    <a:pt x="1054" y="642"/>
                  </a:lnTo>
                  <a:lnTo>
                    <a:pt x="1056" y="642"/>
                  </a:lnTo>
                  <a:lnTo>
                    <a:pt x="1056" y="644"/>
                  </a:lnTo>
                  <a:lnTo>
                    <a:pt x="1058" y="644"/>
                  </a:lnTo>
                  <a:lnTo>
                    <a:pt x="1058" y="645"/>
                  </a:lnTo>
                  <a:lnTo>
                    <a:pt x="1059" y="645"/>
                  </a:lnTo>
                  <a:lnTo>
                    <a:pt x="1060" y="645"/>
                  </a:lnTo>
                  <a:lnTo>
                    <a:pt x="1061" y="645"/>
                  </a:lnTo>
                  <a:lnTo>
                    <a:pt x="1061" y="646"/>
                  </a:lnTo>
                  <a:lnTo>
                    <a:pt x="1062" y="646"/>
                  </a:lnTo>
                  <a:lnTo>
                    <a:pt x="1062" y="648"/>
                  </a:lnTo>
                  <a:lnTo>
                    <a:pt x="1063" y="648"/>
                  </a:lnTo>
                  <a:lnTo>
                    <a:pt x="1064" y="649"/>
                  </a:lnTo>
                  <a:lnTo>
                    <a:pt x="1064" y="650"/>
                  </a:lnTo>
                  <a:lnTo>
                    <a:pt x="1064" y="651"/>
                  </a:lnTo>
                  <a:lnTo>
                    <a:pt x="1063" y="651"/>
                  </a:lnTo>
                  <a:lnTo>
                    <a:pt x="1063" y="652"/>
                  </a:lnTo>
                  <a:lnTo>
                    <a:pt x="1063" y="653"/>
                  </a:lnTo>
                  <a:lnTo>
                    <a:pt x="1064" y="654"/>
                  </a:lnTo>
                  <a:lnTo>
                    <a:pt x="1064" y="655"/>
                  </a:lnTo>
                  <a:lnTo>
                    <a:pt x="1063" y="655"/>
                  </a:lnTo>
                  <a:lnTo>
                    <a:pt x="1063" y="656"/>
                  </a:lnTo>
                  <a:lnTo>
                    <a:pt x="1062" y="656"/>
                  </a:lnTo>
                  <a:lnTo>
                    <a:pt x="1062" y="657"/>
                  </a:lnTo>
                  <a:lnTo>
                    <a:pt x="1063" y="656"/>
                  </a:lnTo>
                  <a:lnTo>
                    <a:pt x="1063" y="657"/>
                  </a:lnTo>
                  <a:lnTo>
                    <a:pt x="1064" y="657"/>
                  </a:lnTo>
                  <a:lnTo>
                    <a:pt x="1064" y="660"/>
                  </a:lnTo>
                  <a:lnTo>
                    <a:pt x="1064" y="661"/>
                  </a:lnTo>
                  <a:lnTo>
                    <a:pt x="1063" y="661"/>
                  </a:lnTo>
                  <a:lnTo>
                    <a:pt x="1062" y="661"/>
                  </a:lnTo>
                  <a:lnTo>
                    <a:pt x="1062" y="660"/>
                  </a:lnTo>
                  <a:lnTo>
                    <a:pt x="1061" y="660"/>
                  </a:lnTo>
                  <a:lnTo>
                    <a:pt x="1061" y="657"/>
                  </a:lnTo>
                  <a:lnTo>
                    <a:pt x="1061" y="656"/>
                  </a:lnTo>
                  <a:lnTo>
                    <a:pt x="1060" y="656"/>
                  </a:lnTo>
                  <a:lnTo>
                    <a:pt x="1059" y="656"/>
                  </a:lnTo>
                  <a:lnTo>
                    <a:pt x="1058" y="656"/>
                  </a:lnTo>
                  <a:lnTo>
                    <a:pt x="1058" y="655"/>
                  </a:lnTo>
                  <a:lnTo>
                    <a:pt x="1056" y="655"/>
                  </a:lnTo>
                  <a:lnTo>
                    <a:pt x="1054" y="656"/>
                  </a:lnTo>
                  <a:lnTo>
                    <a:pt x="1054" y="655"/>
                  </a:lnTo>
                  <a:lnTo>
                    <a:pt x="1053" y="655"/>
                  </a:lnTo>
                  <a:lnTo>
                    <a:pt x="1053" y="656"/>
                  </a:lnTo>
                  <a:lnTo>
                    <a:pt x="1054" y="656"/>
                  </a:lnTo>
                  <a:lnTo>
                    <a:pt x="1056" y="656"/>
                  </a:lnTo>
                  <a:lnTo>
                    <a:pt x="1058" y="656"/>
                  </a:lnTo>
                  <a:lnTo>
                    <a:pt x="1058" y="657"/>
                  </a:lnTo>
                  <a:lnTo>
                    <a:pt x="1059" y="657"/>
                  </a:lnTo>
                  <a:lnTo>
                    <a:pt x="1060" y="657"/>
                  </a:lnTo>
                  <a:lnTo>
                    <a:pt x="1061" y="660"/>
                  </a:lnTo>
                  <a:lnTo>
                    <a:pt x="1060" y="660"/>
                  </a:lnTo>
                  <a:lnTo>
                    <a:pt x="1060" y="661"/>
                  </a:lnTo>
                  <a:lnTo>
                    <a:pt x="1061" y="661"/>
                  </a:lnTo>
                  <a:lnTo>
                    <a:pt x="1062" y="661"/>
                  </a:lnTo>
                  <a:lnTo>
                    <a:pt x="1062" y="662"/>
                  </a:lnTo>
                  <a:lnTo>
                    <a:pt x="1063" y="662"/>
                  </a:lnTo>
                  <a:lnTo>
                    <a:pt x="1063" y="663"/>
                  </a:lnTo>
                  <a:lnTo>
                    <a:pt x="1064" y="663"/>
                  </a:lnTo>
                  <a:lnTo>
                    <a:pt x="1064" y="662"/>
                  </a:lnTo>
                  <a:lnTo>
                    <a:pt x="1063" y="662"/>
                  </a:lnTo>
                  <a:lnTo>
                    <a:pt x="1064" y="661"/>
                  </a:lnTo>
                  <a:lnTo>
                    <a:pt x="1065" y="662"/>
                  </a:lnTo>
                  <a:lnTo>
                    <a:pt x="1066" y="662"/>
                  </a:lnTo>
                  <a:lnTo>
                    <a:pt x="1067" y="663"/>
                  </a:lnTo>
                  <a:lnTo>
                    <a:pt x="1067" y="664"/>
                  </a:lnTo>
                  <a:lnTo>
                    <a:pt x="1066" y="665"/>
                  </a:lnTo>
                  <a:lnTo>
                    <a:pt x="1067" y="666"/>
                  </a:lnTo>
                  <a:lnTo>
                    <a:pt x="1067" y="665"/>
                  </a:lnTo>
                  <a:lnTo>
                    <a:pt x="1069" y="666"/>
                  </a:lnTo>
                  <a:lnTo>
                    <a:pt x="1069" y="667"/>
                  </a:lnTo>
                  <a:lnTo>
                    <a:pt x="1067" y="667"/>
                  </a:lnTo>
                  <a:lnTo>
                    <a:pt x="1066" y="666"/>
                  </a:lnTo>
                  <a:lnTo>
                    <a:pt x="1066" y="667"/>
                  </a:lnTo>
                  <a:lnTo>
                    <a:pt x="1066" y="668"/>
                  </a:lnTo>
                  <a:lnTo>
                    <a:pt x="1066" y="669"/>
                  </a:lnTo>
                  <a:lnTo>
                    <a:pt x="1065" y="669"/>
                  </a:lnTo>
                  <a:lnTo>
                    <a:pt x="1065" y="668"/>
                  </a:lnTo>
                  <a:lnTo>
                    <a:pt x="1064" y="668"/>
                  </a:lnTo>
                  <a:lnTo>
                    <a:pt x="1064" y="669"/>
                  </a:lnTo>
                  <a:lnTo>
                    <a:pt x="1065" y="669"/>
                  </a:lnTo>
                  <a:lnTo>
                    <a:pt x="1065" y="671"/>
                  </a:lnTo>
                  <a:lnTo>
                    <a:pt x="1064" y="671"/>
                  </a:lnTo>
                  <a:lnTo>
                    <a:pt x="1064" y="672"/>
                  </a:lnTo>
                  <a:lnTo>
                    <a:pt x="1063" y="671"/>
                  </a:lnTo>
                  <a:lnTo>
                    <a:pt x="1063" y="672"/>
                  </a:lnTo>
                  <a:lnTo>
                    <a:pt x="1062" y="672"/>
                  </a:lnTo>
                  <a:lnTo>
                    <a:pt x="1062" y="673"/>
                  </a:lnTo>
                  <a:lnTo>
                    <a:pt x="1061" y="673"/>
                  </a:lnTo>
                  <a:lnTo>
                    <a:pt x="1061" y="672"/>
                  </a:lnTo>
                  <a:lnTo>
                    <a:pt x="1060" y="672"/>
                  </a:lnTo>
                  <a:lnTo>
                    <a:pt x="1060" y="673"/>
                  </a:lnTo>
                  <a:lnTo>
                    <a:pt x="1061" y="673"/>
                  </a:lnTo>
                  <a:lnTo>
                    <a:pt x="1061" y="675"/>
                  </a:lnTo>
                  <a:lnTo>
                    <a:pt x="1062" y="673"/>
                  </a:lnTo>
                  <a:lnTo>
                    <a:pt x="1063" y="673"/>
                  </a:lnTo>
                  <a:lnTo>
                    <a:pt x="1063" y="675"/>
                  </a:lnTo>
                  <a:lnTo>
                    <a:pt x="1064" y="675"/>
                  </a:lnTo>
                  <a:lnTo>
                    <a:pt x="1064" y="673"/>
                  </a:lnTo>
                  <a:lnTo>
                    <a:pt x="1065" y="673"/>
                  </a:lnTo>
                  <a:lnTo>
                    <a:pt x="1066" y="673"/>
                  </a:lnTo>
                  <a:lnTo>
                    <a:pt x="1066" y="675"/>
                  </a:lnTo>
                  <a:lnTo>
                    <a:pt x="1067" y="675"/>
                  </a:lnTo>
                  <a:lnTo>
                    <a:pt x="1069" y="675"/>
                  </a:lnTo>
                  <a:lnTo>
                    <a:pt x="1071" y="676"/>
                  </a:lnTo>
                  <a:lnTo>
                    <a:pt x="1071" y="677"/>
                  </a:lnTo>
                  <a:lnTo>
                    <a:pt x="1069" y="677"/>
                  </a:lnTo>
                  <a:lnTo>
                    <a:pt x="1071" y="678"/>
                  </a:lnTo>
                  <a:lnTo>
                    <a:pt x="1069" y="678"/>
                  </a:lnTo>
                  <a:lnTo>
                    <a:pt x="1067" y="678"/>
                  </a:lnTo>
                  <a:lnTo>
                    <a:pt x="1067" y="679"/>
                  </a:lnTo>
                  <a:lnTo>
                    <a:pt x="1066" y="679"/>
                  </a:lnTo>
                  <a:lnTo>
                    <a:pt x="1066" y="680"/>
                  </a:lnTo>
                  <a:lnTo>
                    <a:pt x="1066" y="682"/>
                  </a:lnTo>
                  <a:lnTo>
                    <a:pt x="1065" y="682"/>
                  </a:lnTo>
                  <a:lnTo>
                    <a:pt x="1064" y="682"/>
                  </a:lnTo>
                  <a:lnTo>
                    <a:pt x="1063" y="680"/>
                  </a:lnTo>
                  <a:lnTo>
                    <a:pt x="1062" y="680"/>
                  </a:lnTo>
                  <a:lnTo>
                    <a:pt x="1061" y="680"/>
                  </a:lnTo>
                  <a:lnTo>
                    <a:pt x="1060" y="680"/>
                  </a:lnTo>
                  <a:lnTo>
                    <a:pt x="1059" y="680"/>
                  </a:lnTo>
                  <a:lnTo>
                    <a:pt x="1060" y="682"/>
                  </a:lnTo>
                  <a:lnTo>
                    <a:pt x="1061" y="682"/>
                  </a:lnTo>
                  <a:lnTo>
                    <a:pt x="1062" y="682"/>
                  </a:lnTo>
                  <a:lnTo>
                    <a:pt x="1062" y="683"/>
                  </a:lnTo>
                  <a:lnTo>
                    <a:pt x="1061" y="683"/>
                  </a:lnTo>
                  <a:lnTo>
                    <a:pt x="1061" y="684"/>
                  </a:lnTo>
                  <a:lnTo>
                    <a:pt x="1061" y="685"/>
                  </a:lnTo>
                  <a:lnTo>
                    <a:pt x="1060" y="685"/>
                  </a:lnTo>
                  <a:lnTo>
                    <a:pt x="1060" y="686"/>
                  </a:lnTo>
                  <a:lnTo>
                    <a:pt x="1061" y="686"/>
                  </a:lnTo>
                  <a:lnTo>
                    <a:pt x="1062" y="686"/>
                  </a:lnTo>
                  <a:lnTo>
                    <a:pt x="1062" y="685"/>
                  </a:lnTo>
                  <a:lnTo>
                    <a:pt x="1063" y="686"/>
                  </a:lnTo>
                  <a:lnTo>
                    <a:pt x="1063" y="687"/>
                  </a:lnTo>
                  <a:lnTo>
                    <a:pt x="1062" y="688"/>
                  </a:lnTo>
                  <a:lnTo>
                    <a:pt x="1061" y="688"/>
                  </a:lnTo>
                  <a:lnTo>
                    <a:pt x="1061" y="690"/>
                  </a:lnTo>
                  <a:lnTo>
                    <a:pt x="1060" y="690"/>
                  </a:lnTo>
                  <a:lnTo>
                    <a:pt x="1058" y="688"/>
                  </a:lnTo>
                  <a:lnTo>
                    <a:pt x="1058" y="690"/>
                  </a:lnTo>
                  <a:lnTo>
                    <a:pt x="1056" y="690"/>
                  </a:lnTo>
                  <a:lnTo>
                    <a:pt x="1056" y="688"/>
                  </a:lnTo>
                  <a:lnTo>
                    <a:pt x="1054" y="688"/>
                  </a:lnTo>
                  <a:lnTo>
                    <a:pt x="1054" y="690"/>
                  </a:lnTo>
                  <a:lnTo>
                    <a:pt x="1053" y="691"/>
                  </a:lnTo>
                  <a:lnTo>
                    <a:pt x="1052" y="691"/>
                  </a:lnTo>
                  <a:lnTo>
                    <a:pt x="1053" y="690"/>
                  </a:lnTo>
                  <a:lnTo>
                    <a:pt x="1052" y="690"/>
                  </a:lnTo>
                  <a:lnTo>
                    <a:pt x="1052" y="691"/>
                  </a:lnTo>
                  <a:lnTo>
                    <a:pt x="1052" y="692"/>
                  </a:lnTo>
                  <a:lnTo>
                    <a:pt x="1050" y="694"/>
                  </a:lnTo>
                  <a:lnTo>
                    <a:pt x="1049" y="695"/>
                  </a:lnTo>
                  <a:lnTo>
                    <a:pt x="1049" y="696"/>
                  </a:lnTo>
                  <a:lnTo>
                    <a:pt x="1048" y="696"/>
                  </a:lnTo>
                  <a:lnTo>
                    <a:pt x="1048" y="697"/>
                  </a:lnTo>
                  <a:lnTo>
                    <a:pt x="1048" y="698"/>
                  </a:lnTo>
                  <a:lnTo>
                    <a:pt x="1048" y="699"/>
                  </a:lnTo>
                  <a:lnTo>
                    <a:pt x="1047" y="699"/>
                  </a:lnTo>
                  <a:lnTo>
                    <a:pt x="1046" y="699"/>
                  </a:lnTo>
                  <a:lnTo>
                    <a:pt x="1044" y="699"/>
                  </a:lnTo>
                  <a:lnTo>
                    <a:pt x="1043" y="699"/>
                  </a:lnTo>
                  <a:lnTo>
                    <a:pt x="1042" y="699"/>
                  </a:lnTo>
                  <a:lnTo>
                    <a:pt x="1041" y="700"/>
                  </a:lnTo>
                  <a:lnTo>
                    <a:pt x="1041" y="699"/>
                  </a:lnTo>
                  <a:lnTo>
                    <a:pt x="1039" y="700"/>
                  </a:lnTo>
                  <a:lnTo>
                    <a:pt x="1038" y="701"/>
                  </a:lnTo>
                  <a:lnTo>
                    <a:pt x="1037" y="701"/>
                  </a:lnTo>
                  <a:lnTo>
                    <a:pt x="1037" y="702"/>
                  </a:lnTo>
                  <a:lnTo>
                    <a:pt x="1036" y="703"/>
                  </a:lnTo>
                  <a:lnTo>
                    <a:pt x="1035" y="706"/>
                  </a:lnTo>
                  <a:lnTo>
                    <a:pt x="1035" y="707"/>
                  </a:lnTo>
                  <a:lnTo>
                    <a:pt x="1033" y="708"/>
                  </a:lnTo>
                  <a:lnTo>
                    <a:pt x="1033" y="707"/>
                  </a:lnTo>
                  <a:lnTo>
                    <a:pt x="1032" y="707"/>
                  </a:lnTo>
                  <a:lnTo>
                    <a:pt x="1032" y="708"/>
                  </a:lnTo>
                  <a:lnTo>
                    <a:pt x="1033" y="708"/>
                  </a:lnTo>
                  <a:lnTo>
                    <a:pt x="1033" y="709"/>
                  </a:lnTo>
                  <a:lnTo>
                    <a:pt x="1032" y="709"/>
                  </a:lnTo>
                  <a:lnTo>
                    <a:pt x="1032" y="710"/>
                  </a:lnTo>
                  <a:lnTo>
                    <a:pt x="1032" y="711"/>
                  </a:lnTo>
                  <a:lnTo>
                    <a:pt x="1031" y="711"/>
                  </a:lnTo>
                  <a:lnTo>
                    <a:pt x="1031" y="710"/>
                  </a:lnTo>
                  <a:lnTo>
                    <a:pt x="1030" y="710"/>
                  </a:lnTo>
                  <a:lnTo>
                    <a:pt x="1030" y="711"/>
                  </a:lnTo>
                  <a:lnTo>
                    <a:pt x="1030" y="712"/>
                  </a:lnTo>
                  <a:lnTo>
                    <a:pt x="1029" y="712"/>
                  </a:lnTo>
                  <a:lnTo>
                    <a:pt x="1029" y="713"/>
                  </a:lnTo>
                  <a:lnTo>
                    <a:pt x="1028" y="713"/>
                  </a:lnTo>
                  <a:lnTo>
                    <a:pt x="1027" y="713"/>
                  </a:lnTo>
                  <a:lnTo>
                    <a:pt x="1027" y="714"/>
                  </a:lnTo>
                  <a:lnTo>
                    <a:pt x="1026" y="714"/>
                  </a:lnTo>
                  <a:lnTo>
                    <a:pt x="1026" y="715"/>
                  </a:lnTo>
                  <a:lnTo>
                    <a:pt x="1024" y="715"/>
                  </a:lnTo>
                  <a:lnTo>
                    <a:pt x="1022" y="715"/>
                  </a:lnTo>
                  <a:lnTo>
                    <a:pt x="1022" y="717"/>
                  </a:lnTo>
                  <a:lnTo>
                    <a:pt x="1021" y="717"/>
                  </a:lnTo>
                  <a:lnTo>
                    <a:pt x="1020" y="717"/>
                  </a:lnTo>
                  <a:lnTo>
                    <a:pt x="1020" y="715"/>
                  </a:lnTo>
                  <a:lnTo>
                    <a:pt x="1019" y="715"/>
                  </a:lnTo>
                  <a:lnTo>
                    <a:pt x="1019" y="717"/>
                  </a:lnTo>
                  <a:lnTo>
                    <a:pt x="1020" y="717"/>
                  </a:lnTo>
                  <a:lnTo>
                    <a:pt x="1020" y="718"/>
                  </a:lnTo>
                  <a:lnTo>
                    <a:pt x="1019" y="718"/>
                  </a:lnTo>
                  <a:lnTo>
                    <a:pt x="1018" y="717"/>
                  </a:lnTo>
                  <a:lnTo>
                    <a:pt x="1018" y="718"/>
                  </a:lnTo>
                  <a:lnTo>
                    <a:pt x="1017" y="718"/>
                  </a:lnTo>
                  <a:lnTo>
                    <a:pt x="1017" y="719"/>
                  </a:lnTo>
                  <a:lnTo>
                    <a:pt x="1018" y="719"/>
                  </a:lnTo>
                  <a:lnTo>
                    <a:pt x="1018" y="721"/>
                  </a:lnTo>
                  <a:lnTo>
                    <a:pt x="1018" y="722"/>
                  </a:lnTo>
                  <a:lnTo>
                    <a:pt x="1017" y="722"/>
                  </a:lnTo>
                  <a:lnTo>
                    <a:pt x="1016" y="722"/>
                  </a:lnTo>
                  <a:lnTo>
                    <a:pt x="1016" y="723"/>
                  </a:lnTo>
                  <a:lnTo>
                    <a:pt x="1017" y="723"/>
                  </a:lnTo>
                  <a:lnTo>
                    <a:pt x="1016" y="724"/>
                  </a:lnTo>
                  <a:lnTo>
                    <a:pt x="1016" y="725"/>
                  </a:lnTo>
                  <a:lnTo>
                    <a:pt x="1015" y="724"/>
                  </a:lnTo>
                  <a:lnTo>
                    <a:pt x="1014" y="725"/>
                  </a:lnTo>
                  <a:lnTo>
                    <a:pt x="1015" y="725"/>
                  </a:lnTo>
                  <a:lnTo>
                    <a:pt x="1015" y="726"/>
                  </a:lnTo>
                  <a:lnTo>
                    <a:pt x="1014" y="726"/>
                  </a:lnTo>
                  <a:lnTo>
                    <a:pt x="1013" y="728"/>
                  </a:lnTo>
                  <a:lnTo>
                    <a:pt x="1013" y="729"/>
                  </a:lnTo>
                  <a:lnTo>
                    <a:pt x="1014" y="729"/>
                  </a:lnTo>
                  <a:lnTo>
                    <a:pt x="1014" y="730"/>
                  </a:lnTo>
                  <a:lnTo>
                    <a:pt x="1013" y="730"/>
                  </a:lnTo>
                  <a:lnTo>
                    <a:pt x="1012" y="730"/>
                  </a:lnTo>
                  <a:lnTo>
                    <a:pt x="1013" y="731"/>
                  </a:lnTo>
                  <a:lnTo>
                    <a:pt x="1013" y="732"/>
                  </a:lnTo>
                  <a:lnTo>
                    <a:pt x="1012" y="733"/>
                  </a:lnTo>
                  <a:lnTo>
                    <a:pt x="1012" y="732"/>
                  </a:lnTo>
                  <a:lnTo>
                    <a:pt x="1010" y="732"/>
                  </a:lnTo>
                  <a:lnTo>
                    <a:pt x="1012" y="733"/>
                  </a:lnTo>
                  <a:lnTo>
                    <a:pt x="1010" y="733"/>
                  </a:lnTo>
                  <a:lnTo>
                    <a:pt x="1012" y="734"/>
                  </a:lnTo>
                  <a:lnTo>
                    <a:pt x="1010" y="734"/>
                  </a:lnTo>
                  <a:lnTo>
                    <a:pt x="1010" y="736"/>
                  </a:lnTo>
                  <a:lnTo>
                    <a:pt x="1012" y="736"/>
                  </a:lnTo>
                  <a:lnTo>
                    <a:pt x="1012" y="737"/>
                  </a:lnTo>
                  <a:lnTo>
                    <a:pt x="1010" y="737"/>
                  </a:lnTo>
                  <a:lnTo>
                    <a:pt x="1010" y="738"/>
                  </a:lnTo>
                  <a:lnTo>
                    <a:pt x="1012" y="738"/>
                  </a:lnTo>
                  <a:lnTo>
                    <a:pt x="1012" y="740"/>
                  </a:lnTo>
                  <a:lnTo>
                    <a:pt x="1012" y="741"/>
                  </a:lnTo>
                  <a:lnTo>
                    <a:pt x="1012" y="742"/>
                  </a:lnTo>
                  <a:lnTo>
                    <a:pt x="1012" y="743"/>
                  </a:lnTo>
                  <a:lnTo>
                    <a:pt x="1012" y="744"/>
                  </a:lnTo>
                  <a:lnTo>
                    <a:pt x="1012" y="745"/>
                  </a:lnTo>
                  <a:lnTo>
                    <a:pt x="1013" y="746"/>
                  </a:lnTo>
                  <a:lnTo>
                    <a:pt x="1013" y="747"/>
                  </a:lnTo>
                  <a:lnTo>
                    <a:pt x="1013" y="748"/>
                  </a:lnTo>
                  <a:lnTo>
                    <a:pt x="1013" y="751"/>
                  </a:lnTo>
                  <a:lnTo>
                    <a:pt x="1013" y="752"/>
                  </a:lnTo>
                  <a:lnTo>
                    <a:pt x="1014" y="752"/>
                  </a:lnTo>
                  <a:lnTo>
                    <a:pt x="1014" y="753"/>
                  </a:lnTo>
                  <a:lnTo>
                    <a:pt x="1014" y="754"/>
                  </a:lnTo>
                  <a:lnTo>
                    <a:pt x="1015" y="755"/>
                  </a:lnTo>
                  <a:lnTo>
                    <a:pt x="1015" y="756"/>
                  </a:lnTo>
                  <a:lnTo>
                    <a:pt x="1016" y="757"/>
                  </a:lnTo>
                  <a:lnTo>
                    <a:pt x="1016" y="758"/>
                  </a:lnTo>
                  <a:lnTo>
                    <a:pt x="1017" y="759"/>
                  </a:lnTo>
                  <a:lnTo>
                    <a:pt x="1018" y="762"/>
                  </a:lnTo>
                  <a:lnTo>
                    <a:pt x="1017" y="762"/>
                  </a:lnTo>
                  <a:lnTo>
                    <a:pt x="1017" y="763"/>
                  </a:lnTo>
                  <a:lnTo>
                    <a:pt x="1017" y="764"/>
                  </a:lnTo>
                  <a:lnTo>
                    <a:pt x="1018" y="766"/>
                  </a:lnTo>
                  <a:lnTo>
                    <a:pt x="1018" y="767"/>
                  </a:lnTo>
                  <a:lnTo>
                    <a:pt x="1018" y="768"/>
                  </a:lnTo>
                  <a:lnTo>
                    <a:pt x="1019" y="771"/>
                  </a:lnTo>
                  <a:lnTo>
                    <a:pt x="1021" y="775"/>
                  </a:lnTo>
                  <a:lnTo>
                    <a:pt x="1021" y="776"/>
                  </a:lnTo>
                  <a:lnTo>
                    <a:pt x="1022" y="781"/>
                  </a:lnTo>
                  <a:lnTo>
                    <a:pt x="1024" y="781"/>
                  </a:lnTo>
                  <a:lnTo>
                    <a:pt x="1024" y="782"/>
                  </a:lnTo>
                  <a:lnTo>
                    <a:pt x="1026" y="783"/>
                  </a:lnTo>
                  <a:lnTo>
                    <a:pt x="1026" y="785"/>
                  </a:lnTo>
                  <a:lnTo>
                    <a:pt x="1026" y="786"/>
                  </a:lnTo>
                  <a:lnTo>
                    <a:pt x="1026" y="788"/>
                  </a:lnTo>
                  <a:lnTo>
                    <a:pt x="1026" y="789"/>
                  </a:lnTo>
                  <a:lnTo>
                    <a:pt x="1026" y="790"/>
                  </a:lnTo>
                  <a:lnTo>
                    <a:pt x="1024" y="792"/>
                  </a:lnTo>
                  <a:lnTo>
                    <a:pt x="1024" y="793"/>
                  </a:lnTo>
                  <a:lnTo>
                    <a:pt x="1024" y="794"/>
                  </a:lnTo>
                  <a:lnTo>
                    <a:pt x="1024" y="797"/>
                  </a:lnTo>
                  <a:lnTo>
                    <a:pt x="1024" y="798"/>
                  </a:lnTo>
                  <a:lnTo>
                    <a:pt x="1022" y="798"/>
                  </a:lnTo>
                  <a:lnTo>
                    <a:pt x="1022" y="799"/>
                  </a:lnTo>
                  <a:lnTo>
                    <a:pt x="1022" y="800"/>
                  </a:lnTo>
                  <a:lnTo>
                    <a:pt x="1021" y="800"/>
                  </a:lnTo>
                  <a:lnTo>
                    <a:pt x="1021" y="801"/>
                  </a:lnTo>
                  <a:lnTo>
                    <a:pt x="1021" y="802"/>
                  </a:lnTo>
                  <a:lnTo>
                    <a:pt x="1022" y="802"/>
                  </a:lnTo>
                  <a:lnTo>
                    <a:pt x="1021" y="803"/>
                  </a:lnTo>
                  <a:lnTo>
                    <a:pt x="1020" y="803"/>
                  </a:lnTo>
                  <a:lnTo>
                    <a:pt x="1019" y="803"/>
                  </a:lnTo>
                  <a:lnTo>
                    <a:pt x="1018" y="803"/>
                  </a:lnTo>
                  <a:lnTo>
                    <a:pt x="1017" y="803"/>
                  </a:lnTo>
                  <a:lnTo>
                    <a:pt x="1016" y="803"/>
                  </a:lnTo>
                  <a:lnTo>
                    <a:pt x="1016" y="802"/>
                  </a:lnTo>
                  <a:lnTo>
                    <a:pt x="1015" y="802"/>
                  </a:lnTo>
                  <a:lnTo>
                    <a:pt x="1014" y="801"/>
                  </a:lnTo>
                  <a:lnTo>
                    <a:pt x="1014" y="800"/>
                  </a:lnTo>
                  <a:lnTo>
                    <a:pt x="1013" y="799"/>
                  </a:lnTo>
                  <a:lnTo>
                    <a:pt x="1013" y="798"/>
                  </a:lnTo>
                  <a:lnTo>
                    <a:pt x="1012" y="798"/>
                  </a:lnTo>
                  <a:lnTo>
                    <a:pt x="1013" y="797"/>
                  </a:lnTo>
                  <a:lnTo>
                    <a:pt x="1012" y="797"/>
                  </a:lnTo>
                  <a:lnTo>
                    <a:pt x="1010" y="794"/>
                  </a:lnTo>
                  <a:lnTo>
                    <a:pt x="1008" y="794"/>
                  </a:lnTo>
                  <a:lnTo>
                    <a:pt x="1008" y="793"/>
                  </a:lnTo>
                  <a:lnTo>
                    <a:pt x="1007" y="793"/>
                  </a:lnTo>
                  <a:lnTo>
                    <a:pt x="1007" y="792"/>
                  </a:lnTo>
                  <a:lnTo>
                    <a:pt x="1006" y="792"/>
                  </a:lnTo>
                  <a:lnTo>
                    <a:pt x="1006" y="791"/>
                  </a:lnTo>
                  <a:lnTo>
                    <a:pt x="1006" y="790"/>
                  </a:lnTo>
                  <a:lnTo>
                    <a:pt x="1006" y="789"/>
                  </a:lnTo>
                  <a:lnTo>
                    <a:pt x="1005" y="789"/>
                  </a:lnTo>
                  <a:lnTo>
                    <a:pt x="1005" y="788"/>
                  </a:lnTo>
                  <a:lnTo>
                    <a:pt x="1006" y="788"/>
                  </a:lnTo>
                  <a:lnTo>
                    <a:pt x="1006" y="787"/>
                  </a:lnTo>
                  <a:lnTo>
                    <a:pt x="1007" y="786"/>
                  </a:lnTo>
                  <a:lnTo>
                    <a:pt x="1006" y="786"/>
                  </a:lnTo>
                  <a:lnTo>
                    <a:pt x="1006" y="787"/>
                  </a:lnTo>
                  <a:lnTo>
                    <a:pt x="1005" y="787"/>
                  </a:lnTo>
                  <a:lnTo>
                    <a:pt x="1005" y="788"/>
                  </a:lnTo>
                  <a:lnTo>
                    <a:pt x="1004" y="788"/>
                  </a:lnTo>
                  <a:lnTo>
                    <a:pt x="1004" y="787"/>
                  </a:lnTo>
                  <a:lnTo>
                    <a:pt x="1004" y="786"/>
                  </a:lnTo>
                  <a:lnTo>
                    <a:pt x="1004" y="785"/>
                  </a:lnTo>
                  <a:lnTo>
                    <a:pt x="1004" y="783"/>
                  </a:lnTo>
                  <a:lnTo>
                    <a:pt x="1003" y="783"/>
                  </a:lnTo>
                  <a:lnTo>
                    <a:pt x="1002" y="782"/>
                  </a:lnTo>
                  <a:lnTo>
                    <a:pt x="1002" y="783"/>
                  </a:lnTo>
                  <a:lnTo>
                    <a:pt x="1001" y="783"/>
                  </a:lnTo>
                  <a:lnTo>
                    <a:pt x="1001" y="781"/>
                  </a:lnTo>
                  <a:lnTo>
                    <a:pt x="999" y="781"/>
                  </a:lnTo>
                  <a:lnTo>
                    <a:pt x="999" y="779"/>
                  </a:lnTo>
                  <a:lnTo>
                    <a:pt x="999" y="778"/>
                  </a:lnTo>
                  <a:lnTo>
                    <a:pt x="999" y="777"/>
                  </a:lnTo>
                  <a:lnTo>
                    <a:pt x="998" y="776"/>
                  </a:lnTo>
                  <a:lnTo>
                    <a:pt x="999" y="776"/>
                  </a:lnTo>
                  <a:lnTo>
                    <a:pt x="999" y="775"/>
                  </a:lnTo>
                  <a:lnTo>
                    <a:pt x="1001" y="774"/>
                  </a:lnTo>
                  <a:lnTo>
                    <a:pt x="1001" y="772"/>
                  </a:lnTo>
                  <a:lnTo>
                    <a:pt x="999" y="772"/>
                  </a:lnTo>
                  <a:lnTo>
                    <a:pt x="999" y="771"/>
                  </a:lnTo>
                  <a:lnTo>
                    <a:pt x="998" y="771"/>
                  </a:lnTo>
                  <a:lnTo>
                    <a:pt x="998" y="772"/>
                  </a:lnTo>
                  <a:lnTo>
                    <a:pt x="998" y="774"/>
                  </a:lnTo>
                  <a:lnTo>
                    <a:pt x="997" y="774"/>
                  </a:lnTo>
                  <a:lnTo>
                    <a:pt x="996" y="774"/>
                  </a:lnTo>
                  <a:lnTo>
                    <a:pt x="996" y="772"/>
                  </a:lnTo>
                  <a:lnTo>
                    <a:pt x="997" y="771"/>
                  </a:lnTo>
                  <a:lnTo>
                    <a:pt x="997" y="770"/>
                  </a:lnTo>
                  <a:lnTo>
                    <a:pt x="997" y="769"/>
                  </a:lnTo>
                  <a:lnTo>
                    <a:pt x="997" y="768"/>
                  </a:lnTo>
                  <a:lnTo>
                    <a:pt x="998" y="767"/>
                  </a:lnTo>
                  <a:lnTo>
                    <a:pt x="998" y="766"/>
                  </a:lnTo>
                  <a:lnTo>
                    <a:pt x="998" y="764"/>
                  </a:lnTo>
                  <a:lnTo>
                    <a:pt x="998" y="763"/>
                  </a:lnTo>
                  <a:lnTo>
                    <a:pt x="998" y="762"/>
                  </a:lnTo>
                  <a:lnTo>
                    <a:pt x="998" y="760"/>
                  </a:lnTo>
                  <a:lnTo>
                    <a:pt x="997" y="759"/>
                  </a:lnTo>
                  <a:lnTo>
                    <a:pt x="997" y="758"/>
                  </a:lnTo>
                  <a:lnTo>
                    <a:pt x="997" y="757"/>
                  </a:lnTo>
                  <a:lnTo>
                    <a:pt x="996" y="757"/>
                  </a:lnTo>
                  <a:lnTo>
                    <a:pt x="995" y="757"/>
                  </a:lnTo>
                  <a:lnTo>
                    <a:pt x="993" y="757"/>
                  </a:lnTo>
                  <a:lnTo>
                    <a:pt x="993" y="756"/>
                  </a:lnTo>
                  <a:lnTo>
                    <a:pt x="993" y="755"/>
                  </a:lnTo>
                  <a:lnTo>
                    <a:pt x="992" y="755"/>
                  </a:lnTo>
                  <a:lnTo>
                    <a:pt x="992" y="754"/>
                  </a:lnTo>
                  <a:lnTo>
                    <a:pt x="991" y="754"/>
                  </a:lnTo>
                  <a:lnTo>
                    <a:pt x="991" y="753"/>
                  </a:lnTo>
                  <a:lnTo>
                    <a:pt x="991" y="752"/>
                  </a:lnTo>
                  <a:lnTo>
                    <a:pt x="990" y="752"/>
                  </a:lnTo>
                  <a:lnTo>
                    <a:pt x="989" y="751"/>
                  </a:lnTo>
                  <a:lnTo>
                    <a:pt x="989" y="748"/>
                  </a:lnTo>
                  <a:lnTo>
                    <a:pt x="987" y="748"/>
                  </a:lnTo>
                  <a:lnTo>
                    <a:pt x="987" y="747"/>
                  </a:lnTo>
                  <a:lnTo>
                    <a:pt x="986" y="747"/>
                  </a:lnTo>
                  <a:lnTo>
                    <a:pt x="985" y="747"/>
                  </a:lnTo>
                  <a:lnTo>
                    <a:pt x="985" y="746"/>
                  </a:lnTo>
                  <a:lnTo>
                    <a:pt x="984" y="745"/>
                  </a:lnTo>
                  <a:lnTo>
                    <a:pt x="984" y="746"/>
                  </a:lnTo>
                  <a:lnTo>
                    <a:pt x="983" y="746"/>
                  </a:lnTo>
                  <a:lnTo>
                    <a:pt x="982" y="746"/>
                  </a:lnTo>
                  <a:lnTo>
                    <a:pt x="981" y="746"/>
                  </a:lnTo>
                  <a:lnTo>
                    <a:pt x="981" y="747"/>
                  </a:lnTo>
                  <a:lnTo>
                    <a:pt x="980" y="747"/>
                  </a:lnTo>
                  <a:lnTo>
                    <a:pt x="978" y="748"/>
                  </a:lnTo>
                  <a:lnTo>
                    <a:pt x="976" y="748"/>
                  </a:lnTo>
                  <a:lnTo>
                    <a:pt x="976" y="751"/>
                  </a:lnTo>
                  <a:lnTo>
                    <a:pt x="975" y="752"/>
                  </a:lnTo>
                  <a:lnTo>
                    <a:pt x="975" y="751"/>
                  </a:lnTo>
                  <a:lnTo>
                    <a:pt x="974" y="751"/>
                  </a:lnTo>
                  <a:lnTo>
                    <a:pt x="973" y="751"/>
                  </a:lnTo>
                  <a:lnTo>
                    <a:pt x="972" y="751"/>
                  </a:lnTo>
                  <a:lnTo>
                    <a:pt x="971" y="752"/>
                  </a:lnTo>
                  <a:lnTo>
                    <a:pt x="971" y="751"/>
                  </a:lnTo>
                  <a:lnTo>
                    <a:pt x="971" y="748"/>
                  </a:lnTo>
                  <a:lnTo>
                    <a:pt x="970" y="748"/>
                  </a:lnTo>
                  <a:lnTo>
                    <a:pt x="970" y="747"/>
                  </a:lnTo>
                  <a:lnTo>
                    <a:pt x="969" y="747"/>
                  </a:lnTo>
                  <a:lnTo>
                    <a:pt x="968" y="746"/>
                  </a:lnTo>
                  <a:lnTo>
                    <a:pt x="968" y="745"/>
                  </a:lnTo>
                  <a:lnTo>
                    <a:pt x="969" y="746"/>
                  </a:lnTo>
                  <a:lnTo>
                    <a:pt x="969" y="745"/>
                  </a:lnTo>
                  <a:lnTo>
                    <a:pt x="968" y="745"/>
                  </a:lnTo>
                  <a:lnTo>
                    <a:pt x="967" y="745"/>
                  </a:lnTo>
                  <a:lnTo>
                    <a:pt x="965" y="744"/>
                  </a:lnTo>
                  <a:lnTo>
                    <a:pt x="964" y="744"/>
                  </a:lnTo>
                  <a:lnTo>
                    <a:pt x="962" y="743"/>
                  </a:lnTo>
                  <a:lnTo>
                    <a:pt x="962" y="742"/>
                  </a:lnTo>
                  <a:lnTo>
                    <a:pt x="961" y="742"/>
                  </a:lnTo>
                  <a:lnTo>
                    <a:pt x="960" y="742"/>
                  </a:lnTo>
                  <a:lnTo>
                    <a:pt x="959" y="742"/>
                  </a:lnTo>
                  <a:lnTo>
                    <a:pt x="959" y="741"/>
                  </a:lnTo>
                  <a:lnTo>
                    <a:pt x="958" y="741"/>
                  </a:lnTo>
                  <a:lnTo>
                    <a:pt x="958" y="742"/>
                  </a:lnTo>
                  <a:lnTo>
                    <a:pt x="957" y="742"/>
                  </a:lnTo>
                  <a:lnTo>
                    <a:pt x="958" y="743"/>
                  </a:lnTo>
                  <a:lnTo>
                    <a:pt x="955" y="743"/>
                  </a:lnTo>
                  <a:lnTo>
                    <a:pt x="956" y="742"/>
                  </a:lnTo>
                  <a:lnTo>
                    <a:pt x="955" y="742"/>
                  </a:lnTo>
                  <a:lnTo>
                    <a:pt x="953" y="743"/>
                  </a:lnTo>
                  <a:lnTo>
                    <a:pt x="952" y="743"/>
                  </a:lnTo>
                  <a:lnTo>
                    <a:pt x="952" y="742"/>
                  </a:lnTo>
                  <a:lnTo>
                    <a:pt x="953" y="742"/>
                  </a:lnTo>
                  <a:lnTo>
                    <a:pt x="953" y="741"/>
                  </a:lnTo>
                  <a:lnTo>
                    <a:pt x="952" y="742"/>
                  </a:lnTo>
                  <a:lnTo>
                    <a:pt x="951" y="742"/>
                  </a:lnTo>
                  <a:lnTo>
                    <a:pt x="951" y="743"/>
                  </a:lnTo>
                  <a:lnTo>
                    <a:pt x="950" y="743"/>
                  </a:lnTo>
                  <a:lnTo>
                    <a:pt x="948" y="744"/>
                  </a:lnTo>
                  <a:lnTo>
                    <a:pt x="948" y="743"/>
                  </a:lnTo>
                  <a:lnTo>
                    <a:pt x="947" y="743"/>
                  </a:lnTo>
                  <a:lnTo>
                    <a:pt x="947" y="744"/>
                  </a:lnTo>
                  <a:lnTo>
                    <a:pt x="946" y="744"/>
                  </a:lnTo>
                  <a:lnTo>
                    <a:pt x="945" y="744"/>
                  </a:lnTo>
                  <a:lnTo>
                    <a:pt x="945" y="743"/>
                  </a:lnTo>
                  <a:lnTo>
                    <a:pt x="945" y="742"/>
                  </a:lnTo>
                  <a:lnTo>
                    <a:pt x="944" y="743"/>
                  </a:lnTo>
                  <a:lnTo>
                    <a:pt x="944" y="742"/>
                  </a:lnTo>
                  <a:lnTo>
                    <a:pt x="944" y="741"/>
                  </a:lnTo>
                  <a:lnTo>
                    <a:pt x="944" y="740"/>
                  </a:lnTo>
                  <a:lnTo>
                    <a:pt x="942" y="740"/>
                  </a:lnTo>
                  <a:lnTo>
                    <a:pt x="942" y="741"/>
                  </a:lnTo>
                  <a:lnTo>
                    <a:pt x="941" y="741"/>
                  </a:lnTo>
                  <a:lnTo>
                    <a:pt x="941" y="742"/>
                  </a:lnTo>
                  <a:lnTo>
                    <a:pt x="941" y="743"/>
                  </a:lnTo>
                  <a:lnTo>
                    <a:pt x="940" y="743"/>
                  </a:lnTo>
                  <a:lnTo>
                    <a:pt x="939" y="743"/>
                  </a:lnTo>
                  <a:lnTo>
                    <a:pt x="938" y="743"/>
                  </a:lnTo>
                  <a:lnTo>
                    <a:pt x="937" y="743"/>
                  </a:lnTo>
                  <a:lnTo>
                    <a:pt x="936" y="743"/>
                  </a:lnTo>
                  <a:lnTo>
                    <a:pt x="935" y="742"/>
                  </a:lnTo>
                  <a:lnTo>
                    <a:pt x="935" y="743"/>
                  </a:lnTo>
                  <a:lnTo>
                    <a:pt x="933" y="743"/>
                  </a:lnTo>
                  <a:lnTo>
                    <a:pt x="932" y="743"/>
                  </a:lnTo>
                  <a:lnTo>
                    <a:pt x="930" y="743"/>
                  </a:lnTo>
                  <a:lnTo>
                    <a:pt x="929" y="743"/>
                  </a:lnTo>
                  <a:lnTo>
                    <a:pt x="929" y="744"/>
                  </a:lnTo>
                  <a:lnTo>
                    <a:pt x="928" y="744"/>
                  </a:lnTo>
                  <a:lnTo>
                    <a:pt x="928" y="745"/>
                  </a:lnTo>
                  <a:lnTo>
                    <a:pt x="927" y="745"/>
                  </a:lnTo>
                  <a:lnTo>
                    <a:pt x="926" y="745"/>
                  </a:lnTo>
                  <a:lnTo>
                    <a:pt x="926" y="746"/>
                  </a:lnTo>
                  <a:lnTo>
                    <a:pt x="925" y="746"/>
                  </a:lnTo>
                  <a:lnTo>
                    <a:pt x="925" y="745"/>
                  </a:lnTo>
                  <a:lnTo>
                    <a:pt x="925" y="744"/>
                  </a:lnTo>
                  <a:lnTo>
                    <a:pt x="924" y="744"/>
                  </a:lnTo>
                  <a:lnTo>
                    <a:pt x="923" y="744"/>
                  </a:lnTo>
                  <a:lnTo>
                    <a:pt x="923" y="743"/>
                  </a:lnTo>
                  <a:lnTo>
                    <a:pt x="922" y="743"/>
                  </a:lnTo>
                  <a:lnTo>
                    <a:pt x="921" y="743"/>
                  </a:lnTo>
                  <a:lnTo>
                    <a:pt x="919" y="743"/>
                  </a:lnTo>
                  <a:lnTo>
                    <a:pt x="919" y="744"/>
                  </a:lnTo>
                  <a:lnTo>
                    <a:pt x="917" y="744"/>
                  </a:lnTo>
                  <a:lnTo>
                    <a:pt x="917" y="745"/>
                  </a:lnTo>
                  <a:lnTo>
                    <a:pt x="917" y="746"/>
                  </a:lnTo>
                  <a:lnTo>
                    <a:pt x="919" y="746"/>
                  </a:lnTo>
                  <a:lnTo>
                    <a:pt x="921" y="746"/>
                  </a:lnTo>
                  <a:lnTo>
                    <a:pt x="922" y="746"/>
                  </a:lnTo>
                  <a:lnTo>
                    <a:pt x="923" y="746"/>
                  </a:lnTo>
                  <a:lnTo>
                    <a:pt x="924" y="745"/>
                  </a:lnTo>
                  <a:lnTo>
                    <a:pt x="924" y="746"/>
                  </a:lnTo>
                  <a:lnTo>
                    <a:pt x="924" y="747"/>
                  </a:lnTo>
                  <a:lnTo>
                    <a:pt x="925" y="747"/>
                  </a:lnTo>
                  <a:lnTo>
                    <a:pt x="925" y="748"/>
                  </a:lnTo>
                  <a:lnTo>
                    <a:pt x="926" y="748"/>
                  </a:lnTo>
                  <a:lnTo>
                    <a:pt x="926" y="747"/>
                  </a:lnTo>
                  <a:lnTo>
                    <a:pt x="927" y="746"/>
                  </a:lnTo>
                  <a:lnTo>
                    <a:pt x="928" y="746"/>
                  </a:lnTo>
                  <a:lnTo>
                    <a:pt x="928" y="747"/>
                  </a:lnTo>
                  <a:lnTo>
                    <a:pt x="928" y="748"/>
                  </a:lnTo>
                  <a:lnTo>
                    <a:pt x="927" y="748"/>
                  </a:lnTo>
                  <a:lnTo>
                    <a:pt x="927" y="751"/>
                  </a:lnTo>
                  <a:lnTo>
                    <a:pt x="926" y="751"/>
                  </a:lnTo>
                  <a:lnTo>
                    <a:pt x="926" y="752"/>
                  </a:lnTo>
                  <a:lnTo>
                    <a:pt x="925" y="752"/>
                  </a:lnTo>
                  <a:lnTo>
                    <a:pt x="925" y="753"/>
                  </a:lnTo>
                  <a:lnTo>
                    <a:pt x="926" y="753"/>
                  </a:lnTo>
                  <a:lnTo>
                    <a:pt x="926" y="754"/>
                  </a:lnTo>
                  <a:lnTo>
                    <a:pt x="927" y="754"/>
                  </a:lnTo>
                  <a:lnTo>
                    <a:pt x="927" y="755"/>
                  </a:lnTo>
                  <a:lnTo>
                    <a:pt x="928" y="755"/>
                  </a:lnTo>
                  <a:lnTo>
                    <a:pt x="929" y="755"/>
                  </a:lnTo>
                  <a:lnTo>
                    <a:pt x="930" y="755"/>
                  </a:lnTo>
                  <a:lnTo>
                    <a:pt x="930" y="756"/>
                  </a:lnTo>
                  <a:lnTo>
                    <a:pt x="932" y="756"/>
                  </a:lnTo>
                  <a:lnTo>
                    <a:pt x="932" y="757"/>
                  </a:lnTo>
                  <a:lnTo>
                    <a:pt x="932" y="758"/>
                  </a:lnTo>
                  <a:lnTo>
                    <a:pt x="930" y="758"/>
                  </a:lnTo>
                  <a:lnTo>
                    <a:pt x="929" y="758"/>
                  </a:lnTo>
                  <a:lnTo>
                    <a:pt x="929" y="757"/>
                  </a:lnTo>
                  <a:lnTo>
                    <a:pt x="928" y="758"/>
                  </a:lnTo>
                  <a:lnTo>
                    <a:pt x="928" y="757"/>
                  </a:lnTo>
                  <a:lnTo>
                    <a:pt x="927" y="756"/>
                  </a:lnTo>
                  <a:lnTo>
                    <a:pt x="926" y="756"/>
                  </a:lnTo>
                  <a:lnTo>
                    <a:pt x="925" y="756"/>
                  </a:lnTo>
                  <a:lnTo>
                    <a:pt x="924" y="755"/>
                  </a:lnTo>
                  <a:lnTo>
                    <a:pt x="925" y="755"/>
                  </a:lnTo>
                  <a:lnTo>
                    <a:pt x="925" y="754"/>
                  </a:lnTo>
                  <a:lnTo>
                    <a:pt x="924" y="755"/>
                  </a:lnTo>
                  <a:lnTo>
                    <a:pt x="924" y="754"/>
                  </a:lnTo>
                  <a:lnTo>
                    <a:pt x="923" y="754"/>
                  </a:lnTo>
                  <a:lnTo>
                    <a:pt x="922" y="753"/>
                  </a:lnTo>
                  <a:lnTo>
                    <a:pt x="921" y="753"/>
                  </a:lnTo>
                  <a:lnTo>
                    <a:pt x="921" y="754"/>
                  </a:lnTo>
                  <a:lnTo>
                    <a:pt x="922" y="754"/>
                  </a:lnTo>
                  <a:lnTo>
                    <a:pt x="922" y="755"/>
                  </a:lnTo>
                  <a:lnTo>
                    <a:pt x="923" y="756"/>
                  </a:lnTo>
                  <a:lnTo>
                    <a:pt x="922" y="756"/>
                  </a:lnTo>
                  <a:lnTo>
                    <a:pt x="922" y="757"/>
                  </a:lnTo>
                  <a:lnTo>
                    <a:pt x="921" y="757"/>
                  </a:lnTo>
                  <a:lnTo>
                    <a:pt x="919" y="757"/>
                  </a:lnTo>
                  <a:lnTo>
                    <a:pt x="919" y="756"/>
                  </a:lnTo>
                  <a:lnTo>
                    <a:pt x="917" y="756"/>
                  </a:lnTo>
                  <a:lnTo>
                    <a:pt x="917" y="755"/>
                  </a:lnTo>
                  <a:lnTo>
                    <a:pt x="916" y="756"/>
                  </a:lnTo>
                  <a:lnTo>
                    <a:pt x="915" y="756"/>
                  </a:lnTo>
                  <a:lnTo>
                    <a:pt x="915" y="757"/>
                  </a:lnTo>
                  <a:lnTo>
                    <a:pt x="914" y="757"/>
                  </a:lnTo>
                  <a:lnTo>
                    <a:pt x="913" y="757"/>
                  </a:lnTo>
                  <a:lnTo>
                    <a:pt x="912" y="757"/>
                  </a:lnTo>
                  <a:lnTo>
                    <a:pt x="911" y="757"/>
                  </a:lnTo>
                  <a:lnTo>
                    <a:pt x="911" y="756"/>
                  </a:lnTo>
                  <a:lnTo>
                    <a:pt x="911" y="755"/>
                  </a:lnTo>
                  <a:lnTo>
                    <a:pt x="910" y="756"/>
                  </a:lnTo>
                  <a:lnTo>
                    <a:pt x="909" y="756"/>
                  </a:lnTo>
                  <a:lnTo>
                    <a:pt x="909" y="755"/>
                  </a:lnTo>
                  <a:lnTo>
                    <a:pt x="910" y="755"/>
                  </a:lnTo>
                  <a:lnTo>
                    <a:pt x="910" y="754"/>
                  </a:lnTo>
                  <a:lnTo>
                    <a:pt x="910" y="753"/>
                  </a:lnTo>
                  <a:lnTo>
                    <a:pt x="909" y="753"/>
                  </a:lnTo>
                  <a:lnTo>
                    <a:pt x="907" y="753"/>
                  </a:lnTo>
                  <a:lnTo>
                    <a:pt x="906" y="753"/>
                  </a:lnTo>
                  <a:lnTo>
                    <a:pt x="906" y="752"/>
                  </a:lnTo>
                  <a:lnTo>
                    <a:pt x="905" y="752"/>
                  </a:lnTo>
                  <a:lnTo>
                    <a:pt x="905" y="751"/>
                  </a:lnTo>
                  <a:lnTo>
                    <a:pt x="904" y="751"/>
                  </a:lnTo>
                  <a:lnTo>
                    <a:pt x="904" y="748"/>
                  </a:lnTo>
                  <a:lnTo>
                    <a:pt x="902" y="748"/>
                  </a:lnTo>
                  <a:lnTo>
                    <a:pt x="901" y="748"/>
                  </a:lnTo>
                  <a:lnTo>
                    <a:pt x="901" y="751"/>
                  </a:lnTo>
                  <a:lnTo>
                    <a:pt x="900" y="751"/>
                  </a:lnTo>
                  <a:lnTo>
                    <a:pt x="899" y="751"/>
                  </a:lnTo>
                  <a:lnTo>
                    <a:pt x="900" y="752"/>
                  </a:lnTo>
                  <a:lnTo>
                    <a:pt x="901" y="752"/>
                  </a:lnTo>
                  <a:lnTo>
                    <a:pt x="902" y="752"/>
                  </a:lnTo>
                  <a:lnTo>
                    <a:pt x="904" y="752"/>
                  </a:lnTo>
                  <a:lnTo>
                    <a:pt x="904" y="753"/>
                  </a:lnTo>
                  <a:lnTo>
                    <a:pt x="904" y="754"/>
                  </a:lnTo>
                  <a:lnTo>
                    <a:pt x="902" y="753"/>
                  </a:lnTo>
                  <a:lnTo>
                    <a:pt x="901" y="753"/>
                  </a:lnTo>
                  <a:lnTo>
                    <a:pt x="900" y="753"/>
                  </a:lnTo>
                  <a:lnTo>
                    <a:pt x="899" y="753"/>
                  </a:lnTo>
                  <a:lnTo>
                    <a:pt x="898" y="753"/>
                  </a:lnTo>
                  <a:lnTo>
                    <a:pt x="896" y="753"/>
                  </a:lnTo>
                  <a:lnTo>
                    <a:pt x="895" y="753"/>
                  </a:lnTo>
                  <a:lnTo>
                    <a:pt x="894" y="753"/>
                  </a:lnTo>
                  <a:lnTo>
                    <a:pt x="893" y="752"/>
                  </a:lnTo>
                  <a:lnTo>
                    <a:pt x="892" y="752"/>
                  </a:lnTo>
                  <a:lnTo>
                    <a:pt x="891" y="751"/>
                  </a:lnTo>
                  <a:lnTo>
                    <a:pt x="890" y="751"/>
                  </a:lnTo>
                  <a:lnTo>
                    <a:pt x="889" y="751"/>
                  </a:lnTo>
                  <a:lnTo>
                    <a:pt x="887" y="751"/>
                  </a:lnTo>
                  <a:lnTo>
                    <a:pt x="885" y="751"/>
                  </a:lnTo>
                  <a:lnTo>
                    <a:pt x="884" y="751"/>
                  </a:lnTo>
                  <a:lnTo>
                    <a:pt x="883" y="751"/>
                  </a:lnTo>
                  <a:lnTo>
                    <a:pt x="882" y="751"/>
                  </a:lnTo>
                  <a:lnTo>
                    <a:pt x="882" y="748"/>
                  </a:lnTo>
                  <a:lnTo>
                    <a:pt x="883" y="748"/>
                  </a:lnTo>
                  <a:lnTo>
                    <a:pt x="883" y="747"/>
                  </a:lnTo>
                  <a:lnTo>
                    <a:pt x="882" y="747"/>
                  </a:lnTo>
                  <a:lnTo>
                    <a:pt x="881" y="748"/>
                  </a:lnTo>
                  <a:lnTo>
                    <a:pt x="881" y="751"/>
                  </a:lnTo>
                  <a:lnTo>
                    <a:pt x="882" y="751"/>
                  </a:lnTo>
                  <a:lnTo>
                    <a:pt x="882" y="752"/>
                  </a:lnTo>
                  <a:lnTo>
                    <a:pt x="881" y="752"/>
                  </a:lnTo>
                  <a:lnTo>
                    <a:pt x="880" y="752"/>
                  </a:lnTo>
                  <a:lnTo>
                    <a:pt x="879" y="752"/>
                  </a:lnTo>
                  <a:lnTo>
                    <a:pt x="878" y="753"/>
                  </a:lnTo>
                  <a:lnTo>
                    <a:pt x="875" y="754"/>
                  </a:lnTo>
                  <a:lnTo>
                    <a:pt x="875" y="753"/>
                  </a:lnTo>
                  <a:lnTo>
                    <a:pt x="873" y="753"/>
                  </a:lnTo>
                  <a:lnTo>
                    <a:pt x="873" y="752"/>
                  </a:lnTo>
                  <a:lnTo>
                    <a:pt x="875" y="752"/>
                  </a:lnTo>
                  <a:lnTo>
                    <a:pt x="875" y="751"/>
                  </a:lnTo>
                  <a:lnTo>
                    <a:pt x="873" y="751"/>
                  </a:lnTo>
                  <a:lnTo>
                    <a:pt x="871" y="751"/>
                  </a:lnTo>
                  <a:lnTo>
                    <a:pt x="871" y="752"/>
                  </a:lnTo>
                  <a:lnTo>
                    <a:pt x="870" y="752"/>
                  </a:lnTo>
                  <a:lnTo>
                    <a:pt x="870" y="751"/>
                  </a:lnTo>
                  <a:lnTo>
                    <a:pt x="869" y="751"/>
                  </a:lnTo>
                  <a:lnTo>
                    <a:pt x="869" y="752"/>
                  </a:lnTo>
                  <a:lnTo>
                    <a:pt x="870" y="752"/>
                  </a:lnTo>
                  <a:lnTo>
                    <a:pt x="870" y="753"/>
                  </a:lnTo>
                  <a:lnTo>
                    <a:pt x="871" y="754"/>
                  </a:lnTo>
                  <a:lnTo>
                    <a:pt x="871" y="755"/>
                  </a:lnTo>
                  <a:lnTo>
                    <a:pt x="873" y="755"/>
                  </a:lnTo>
                  <a:lnTo>
                    <a:pt x="871" y="756"/>
                  </a:lnTo>
                  <a:lnTo>
                    <a:pt x="870" y="755"/>
                  </a:lnTo>
                  <a:lnTo>
                    <a:pt x="870" y="756"/>
                  </a:lnTo>
                  <a:lnTo>
                    <a:pt x="869" y="757"/>
                  </a:lnTo>
                  <a:lnTo>
                    <a:pt x="869" y="758"/>
                  </a:lnTo>
                  <a:lnTo>
                    <a:pt x="868" y="759"/>
                  </a:lnTo>
                  <a:lnTo>
                    <a:pt x="867" y="759"/>
                  </a:lnTo>
                  <a:lnTo>
                    <a:pt x="867" y="760"/>
                  </a:lnTo>
                  <a:lnTo>
                    <a:pt x="866" y="760"/>
                  </a:lnTo>
                  <a:lnTo>
                    <a:pt x="865" y="762"/>
                  </a:lnTo>
                  <a:lnTo>
                    <a:pt x="864" y="762"/>
                  </a:lnTo>
                  <a:lnTo>
                    <a:pt x="862" y="762"/>
                  </a:lnTo>
                  <a:lnTo>
                    <a:pt x="861" y="763"/>
                  </a:lnTo>
                  <a:lnTo>
                    <a:pt x="860" y="764"/>
                  </a:lnTo>
                  <a:lnTo>
                    <a:pt x="860" y="763"/>
                  </a:lnTo>
                  <a:lnTo>
                    <a:pt x="859" y="763"/>
                  </a:lnTo>
                  <a:lnTo>
                    <a:pt x="858" y="763"/>
                  </a:lnTo>
                  <a:lnTo>
                    <a:pt x="856" y="763"/>
                  </a:lnTo>
                  <a:lnTo>
                    <a:pt x="855" y="764"/>
                  </a:lnTo>
                  <a:lnTo>
                    <a:pt x="855" y="763"/>
                  </a:lnTo>
                  <a:lnTo>
                    <a:pt x="856" y="762"/>
                  </a:lnTo>
                  <a:lnTo>
                    <a:pt x="855" y="762"/>
                  </a:lnTo>
                  <a:lnTo>
                    <a:pt x="855" y="763"/>
                  </a:lnTo>
                  <a:lnTo>
                    <a:pt x="854" y="763"/>
                  </a:lnTo>
                  <a:lnTo>
                    <a:pt x="854" y="762"/>
                  </a:lnTo>
                  <a:lnTo>
                    <a:pt x="853" y="762"/>
                  </a:lnTo>
                  <a:lnTo>
                    <a:pt x="853" y="763"/>
                  </a:lnTo>
                  <a:lnTo>
                    <a:pt x="854" y="763"/>
                  </a:lnTo>
                  <a:lnTo>
                    <a:pt x="854" y="764"/>
                  </a:lnTo>
                  <a:lnTo>
                    <a:pt x="855" y="764"/>
                  </a:lnTo>
                  <a:lnTo>
                    <a:pt x="855" y="766"/>
                  </a:lnTo>
                  <a:lnTo>
                    <a:pt x="856" y="766"/>
                  </a:lnTo>
                  <a:lnTo>
                    <a:pt x="855" y="767"/>
                  </a:lnTo>
                  <a:lnTo>
                    <a:pt x="854" y="767"/>
                  </a:lnTo>
                  <a:lnTo>
                    <a:pt x="853" y="767"/>
                  </a:lnTo>
                  <a:lnTo>
                    <a:pt x="853" y="766"/>
                  </a:lnTo>
                  <a:lnTo>
                    <a:pt x="852" y="766"/>
                  </a:lnTo>
                  <a:lnTo>
                    <a:pt x="852" y="767"/>
                  </a:lnTo>
                  <a:lnTo>
                    <a:pt x="852" y="768"/>
                  </a:lnTo>
                  <a:lnTo>
                    <a:pt x="852" y="769"/>
                  </a:lnTo>
                  <a:lnTo>
                    <a:pt x="852" y="770"/>
                  </a:lnTo>
                  <a:lnTo>
                    <a:pt x="850" y="771"/>
                  </a:lnTo>
                  <a:lnTo>
                    <a:pt x="850" y="770"/>
                  </a:lnTo>
                  <a:lnTo>
                    <a:pt x="850" y="769"/>
                  </a:lnTo>
                  <a:lnTo>
                    <a:pt x="849" y="769"/>
                  </a:lnTo>
                  <a:lnTo>
                    <a:pt x="848" y="769"/>
                  </a:lnTo>
                  <a:lnTo>
                    <a:pt x="848" y="770"/>
                  </a:lnTo>
                  <a:lnTo>
                    <a:pt x="849" y="770"/>
                  </a:lnTo>
                  <a:lnTo>
                    <a:pt x="849" y="771"/>
                  </a:lnTo>
                  <a:lnTo>
                    <a:pt x="848" y="771"/>
                  </a:lnTo>
                  <a:lnTo>
                    <a:pt x="848" y="772"/>
                  </a:lnTo>
                  <a:lnTo>
                    <a:pt x="847" y="772"/>
                  </a:lnTo>
                  <a:lnTo>
                    <a:pt x="846" y="772"/>
                  </a:lnTo>
                  <a:lnTo>
                    <a:pt x="846" y="774"/>
                  </a:lnTo>
                  <a:lnTo>
                    <a:pt x="847" y="774"/>
                  </a:lnTo>
                  <a:lnTo>
                    <a:pt x="847" y="775"/>
                  </a:lnTo>
                  <a:lnTo>
                    <a:pt x="848" y="775"/>
                  </a:lnTo>
                  <a:lnTo>
                    <a:pt x="847" y="777"/>
                  </a:lnTo>
                  <a:lnTo>
                    <a:pt x="847" y="776"/>
                  </a:lnTo>
                  <a:lnTo>
                    <a:pt x="846" y="776"/>
                  </a:lnTo>
                  <a:lnTo>
                    <a:pt x="846" y="777"/>
                  </a:lnTo>
                  <a:lnTo>
                    <a:pt x="847" y="777"/>
                  </a:lnTo>
                  <a:lnTo>
                    <a:pt x="847" y="778"/>
                  </a:lnTo>
                  <a:lnTo>
                    <a:pt x="846" y="779"/>
                  </a:lnTo>
                  <a:lnTo>
                    <a:pt x="846" y="778"/>
                  </a:lnTo>
                  <a:lnTo>
                    <a:pt x="845" y="778"/>
                  </a:lnTo>
                  <a:lnTo>
                    <a:pt x="844" y="778"/>
                  </a:lnTo>
                  <a:lnTo>
                    <a:pt x="842" y="777"/>
                  </a:lnTo>
                  <a:lnTo>
                    <a:pt x="842" y="778"/>
                  </a:lnTo>
                  <a:lnTo>
                    <a:pt x="844" y="778"/>
                  </a:lnTo>
                  <a:lnTo>
                    <a:pt x="842" y="779"/>
                  </a:lnTo>
                  <a:lnTo>
                    <a:pt x="844" y="779"/>
                  </a:lnTo>
                  <a:lnTo>
                    <a:pt x="845" y="779"/>
                  </a:lnTo>
                  <a:lnTo>
                    <a:pt x="846" y="779"/>
                  </a:lnTo>
                  <a:lnTo>
                    <a:pt x="845" y="781"/>
                  </a:lnTo>
                  <a:lnTo>
                    <a:pt x="845" y="782"/>
                  </a:lnTo>
                  <a:lnTo>
                    <a:pt x="844" y="782"/>
                  </a:lnTo>
                  <a:lnTo>
                    <a:pt x="844" y="783"/>
                  </a:lnTo>
                  <a:lnTo>
                    <a:pt x="845" y="783"/>
                  </a:lnTo>
                  <a:lnTo>
                    <a:pt x="845" y="785"/>
                  </a:lnTo>
                  <a:lnTo>
                    <a:pt x="845" y="786"/>
                  </a:lnTo>
                  <a:lnTo>
                    <a:pt x="845" y="787"/>
                  </a:lnTo>
                  <a:lnTo>
                    <a:pt x="846" y="788"/>
                  </a:lnTo>
                  <a:lnTo>
                    <a:pt x="845" y="788"/>
                  </a:lnTo>
                  <a:lnTo>
                    <a:pt x="846" y="789"/>
                  </a:lnTo>
                  <a:lnTo>
                    <a:pt x="846" y="790"/>
                  </a:lnTo>
                  <a:lnTo>
                    <a:pt x="846" y="791"/>
                  </a:lnTo>
                  <a:lnTo>
                    <a:pt x="847" y="791"/>
                  </a:lnTo>
                  <a:lnTo>
                    <a:pt x="847" y="792"/>
                  </a:lnTo>
                  <a:lnTo>
                    <a:pt x="848" y="792"/>
                  </a:lnTo>
                  <a:lnTo>
                    <a:pt x="847" y="793"/>
                  </a:lnTo>
                  <a:lnTo>
                    <a:pt x="848" y="793"/>
                  </a:lnTo>
                  <a:lnTo>
                    <a:pt x="848" y="794"/>
                  </a:lnTo>
                  <a:lnTo>
                    <a:pt x="847" y="794"/>
                  </a:lnTo>
                  <a:lnTo>
                    <a:pt x="846" y="794"/>
                  </a:lnTo>
                  <a:lnTo>
                    <a:pt x="845" y="794"/>
                  </a:lnTo>
                  <a:lnTo>
                    <a:pt x="844" y="794"/>
                  </a:lnTo>
                  <a:lnTo>
                    <a:pt x="844" y="793"/>
                  </a:lnTo>
                  <a:lnTo>
                    <a:pt x="842" y="793"/>
                  </a:lnTo>
                  <a:lnTo>
                    <a:pt x="841" y="793"/>
                  </a:lnTo>
                  <a:lnTo>
                    <a:pt x="839" y="793"/>
                  </a:lnTo>
                  <a:lnTo>
                    <a:pt x="838" y="793"/>
                  </a:lnTo>
                  <a:lnTo>
                    <a:pt x="837" y="793"/>
                  </a:lnTo>
                  <a:lnTo>
                    <a:pt x="836" y="792"/>
                  </a:lnTo>
                  <a:lnTo>
                    <a:pt x="835" y="792"/>
                  </a:lnTo>
                  <a:lnTo>
                    <a:pt x="835" y="791"/>
                  </a:lnTo>
                  <a:lnTo>
                    <a:pt x="834" y="791"/>
                  </a:lnTo>
                  <a:lnTo>
                    <a:pt x="833" y="791"/>
                  </a:lnTo>
                  <a:lnTo>
                    <a:pt x="832" y="791"/>
                  </a:lnTo>
                  <a:lnTo>
                    <a:pt x="833" y="790"/>
                  </a:lnTo>
                  <a:lnTo>
                    <a:pt x="832" y="790"/>
                  </a:lnTo>
                  <a:lnTo>
                    <a:pt x="831" y="790"/>
                  </a:lnTo>
                  <a:lnTo>
                    <a:pt x="830" y="789"/>
                  </a:lnTo>
                  <a:lnTo>
                    <a:pt x="829" y="789"/>
                  </a:lnTo>
                  <a:lnTo>
                    <a:pt x="829" y="788"/>
                  </a:lnTo>
                  <a:lnTo>
                    <a:pt x="826" y="788"/>
                  </a:lnTo>
                  <a:lnTo>
                    <a:pt x="826" y="787"/>
                  </a:lnTo>
                  <a:lnTo>
                    <a:pt x="826" y="786"/>
                  </a:lnTo>
                  <a:lnTo>
                    <a:pt x="826" y="785"/>
                  </a:lnTo>
                  <a:lnTo>
                    <a:pt x="825" y="785"/>
                  </a:lnTo>
                  <a:lnTo>
                    <a:pt x="825" y="783"/>
                  </a:lnTo>
                  <a:lnTo>
                    <a:pt x="824" y="783"/>
                  </a:lnTo>
                  <a:lnTo>
                    <a:pt x="824" y="782"/>
                  </a:lnTo>
                  <a:lnTo>
                    <a:pt x="824" y="781"/>
                  </a:lnTo>
                  <a:lnTo>
                    <a:pt x="824" y="779"/>
                  </a:lnTo>
                  <a:lnTo>
                    <a:pt x="823" y="778"/>
                  </a:lnTo>
                  <a:lnTo>
                    <a:pt x="824" y="778"/>
                  </a:lnTo>
                  <a:lnTo>
                    <a:pt x="824" y="777"/>
                  </a:lnTo>
                  <a:lnTo>
                    <a:pt x="823" y="777"/>
                  </a:lnTo>
                  <a:lnTo>
                    <a:pt x="823" y="776"/>
                  </a:lnTo>
                  <a:lnTo>
                    <a:pt x="823" y="775"/>
                  </a:lnTo>
                  <a:lnTo>
                    <a:pt x="822" y="775"/>
                  </a:lnTo>
                  <a:lnTo>
                    <a:pt x="821" y="775"/>
                  </a:lnTo>
                  <a:lnTo>
                    <a:pt x="821" y="774"/>
                  </a:lnTo>
                  <a:lnTo>
                    <a:pt x="820" y="774"/>
                  </a:lnTo>
                  <a:lnTo>
                    <a:pt x="820" y="772"/>
                  </a:lnTo>
                  <a:lnTo>
                    <a:pt x="820" y="771"/>
                  </a:lnTo>
                  <a:lnTo>
                    <a:pt x="819" y="771"/>
                  </a:lnTo>
                  <a:lnTo>
                    <a:pt x="819" y="770"/>
                  </a:lnTo>
                  <a:lnTo>
                    <a:pt x="819" y="769"/>
                  </a:lnTo>
                  <a:lnTo>
                    <a:pt x="818" y="769"/>
                  </a:lnTo>
                  <a:lnTo>
                    <a:pt x="816" y="769"/>
                  </a:lnTo>
                  <a:lnTo>
                    <a:pt x="816" y="768"/>
                  </a:lnTo>
                  <a:lnTo>
                    <a:pt x="816" y="767"/>
                  </a:lnTo>
                  <a:lnTo>
                    <a:pt x="815" y="767"/>
                  </a:lnTo>
                  <a:lnTo>
                    <a:pt x="815" y="766"/>
                  </a:lnTo>
                  <a:lnTo>
                    <a:pt x="815" y="764"/>
                  </a:lnTo>
                  <a:lnTo>
                    <a:pt x="814" y="763"/>
                  </a:lnTo>
                  <a:lnTo>
                    <a:pt x="814" y="762"/>
                  </a:lnTo>
                  <a:lnTo>
                    <a:pt x="814" y="760"/>
                  </a:lnTo>
                  <a:lnTo>
                    <a:pt x="813" y="760"/>
                  </a:lnTo>
                  <a:lnTo>
                    <a:pt x="813" y="759"/>
                  </a:lnTo>
                  <a:lnTo>
                    <a:pt x="811" y="758"/>
                  </a:lnTo>
                  <a:lnTo>
                    <a:pt x="811" y="757"/>
                  </a:lnTo>
                  <a:lnTo>
                    <a:pt x="810" y="757"/>
                  </a:lnTo>
                  <a:lnTo>
                    <a:pt x="810" y="756"/>
                  </a:lnTo>
                  <a:lnTo>
                    <a:pt x="809" y="756"/>
                  </a:lnTo>
                  <a:lnTo>
                    <a:pt x="809" y="755"/>
                  </a:lnTo>
                  <a:lnTo>
                    <a:pt x="808" y="755"/>
                  </a:lnTo>
                  <a:lnTo>
                    <a:pt x="808" y="754"/>
                  </a:lnTo>
                  <a:lnTo>
                    <a:pt x="807" y="754"/>
                  </a:lnTo>
                  <a:lnTo>
                    <a:pt x="807" y="753"/>
                  </a:lnTo>
                  <a:lnTo>
                    <a:pt x="805" y="753"/>
                  </a:lnTo>
                  <a:lnTo>
                    <a:pt x="805" y="752"/>
                  </a:lnTo>
                  <a:lnTo>
                    <a:pt x="804" y="752"/>
                  </a:lnTo>
                  <a:lnTo>
                    <a:pt x="804" y="751"/>
                  </a:lnTo>
                  <a:lnTo>
                    <a:pt x="803" y="751"/>
                  </a:lnTo>
                  <a:lnTo>
                    <a:pt x="802" y="751"/>
                  </a:lnTo>
                  <a:lnTo>
                    <a:pt x="800" y="751"/>
                  </a:lnTo>
                  <a:lnTo>
                    <a:pt x="799" y="751"/>
                  </a:lnTo>
                  <a:lnTo>
                    <a:pt x="798" y="748"/>
                  </a:lnTo>
                  <a:lnTo>
                    <a:pt x="798" y="751"/>
                  </a:lnTo>
                  <a:lnTo>
                    <a:pt x="796" y="748"/>
                  </a:lnTo>
                  <a:lnTo>
                    <a:pt x="795" y="748"/>
                  </a:lnTo>
                  <a:lnTo>
                    <a:pt x="793" y="748"/>
                  </a:lnTo>
                  <a:lnTo>
                    <a:pt x="793" y="751"/>
                  </a:lnTo>
                  <a:lnTo>
                    <a:pt x="792" y="751"/>
                  </a:lnTo>
                  <a:lnTo>
                    <a:pt x="791" y="751"/>
                  </a:lnTo>
                  <a:lnTo>
                    <a:pt x="790" y="752"/>
                  </a:lnTo>
                  <a:lnTo>
                    <a:pt x="790" y="753"/>
                  </a:lnTo>
                  <a:lnTo>
                    <a:pt x="789" y="754"/>
                  </a:lnTo>
                  <a:lnTo>
                    <a:pt x="789" y="755"/>
                  </a:lnTo>
                  <a:lnTo>
                    <a:pt x="789" y="756"/>
                  </a:lnTo>
                  <a:lnTo>
                    <a:pt x="788" y="757"/>
                  </a:lnTo>
                  <a:lnTo>
                    <a:pt x="788" y="758"/>
                  </a:lnTo>
                  <a:lnTo>
                    <a:pt x="787" y="758"/>
                  </a:lnTo>
                  <a:lnTo>
                    <a:pt x="787" y="759"/>
                  </a:lnTo>
                  <a:lnTo>
                    <a:pt x="786" y="759"/>
                  </a:lnTo>
                  <a:lnTo>
                    <a:pt x="785" y="759"/>
                  </a:lnTo>
                  <a:lnTo>
                    <a:pt x="785" y="758"/>
                  </a:lnTo>
                  <a:lnTo>
                    <a:pt x="784" y="758"/>
                  </a:lnTo>
                  <a:lnTo>
                    <a:pt x="782" y="757"/>
                  </a:lnTo>
                  <a:lnTo>
                    <a:pt x="780" y="757"/>
                  </a:lnTo>
                  <a:lnTo>
                    <a:pt x="779" y="756"/>
                  </a:lnTo>
                  <a:lnTo>
                    <a:pt x="778" y="756"/>
                  </a:lnTo>
                  <a:lnTo>
                    <a:pt x="777" y="755"/>
                  </a:lnTo>
                  <a:lnTo>
                    <a:pt x="776" y="755"/>
                  </a:lnTo>
                  <a:lnTo>
                    <a:pt x="776" y="754"/>
                  </a:lnTo>
                  <a:lnTo>
                    <a:pt x="775" y="754"/>
                  </a:lnTo>
                  <a:lnTo>
                    <a:pt x="775" y="753"/>
                  </a:lnTo>
                  <a:lnTo>
                    <a:pt x="774" y="753"/>
                  </a:lnTo>
                  <a:lnTo>
                    <a:pt x="773" y="753"/>
                  </a:lnTo>
                  <a:lnTo>
                    <a:pt x="773" y="752"/>
                  </a:lnTo>
                  <a:lnTo>
                    <a:pt x="772" y="752"/>
                  </a:lnTo>
                  <a:lnTo>
                    <a:pt x="772" y="751"/>
                  </a:lnTo>
                  <a:lnTo>
                    <a:pt x="772" y="748"/>
                  </a:lnTo>
                  <a:lnTo>
                    <a:pt x="770" y="748"/>
                  </a:lnTo>
                  <a:lnTo>
                    <a:pt x="770" y="747"/>
                  </a:lnTo>
                  <a:lnTo>
                    <a:pt x="770" y="746"/>
                  </a:lnTo>
                  <a:lnTo>
                    <a:pt x="770" y="745"/>
                  </a:lnTo>
                  <a:lnTo>
                    <a:pt x="770" y="744"/>
                  </a:lnTo>
                  <a:lnTo>
                    <a:pt x="769" y="744"/>
                  </a:lnTo>
                  <a:lnTo>
                    <a:pt x="769" y="743"/>
                  </a:lnTo>
                  <a:lnTo>
                    <a:pt x="769" y="742"/>
                  </a:lnTo>
                  <a:lnTo>
                    <a:pt x="769" y="741"/>
                  </a:lnTo>
                  <a:lnTo>
                    <a:pt x="768" y="741"/>
                  </a:lnTo>
                  <a:lnTo>
                    <a:pt x="768" y="740"/>
                  </a:lnTo>
                  <a:lnTo>
                    <a:pt x="767" y="740"/>
                  </a:lnTo>
                  <a:lnTo>
                    <a:pt x="767" y="738"/>
                  </a:lnTo>
                  <a:lnTo>
                    <a:pt x="765" y="738"/>
                  </a:lnTo>
                  <a:lnTo>
                    <a:pt x="765" y="737"/>
                  </a:lnTo>
                  <a:lnTo>
                    <a:pt x="764" y="737"/>
                  </a:lnTo>
                  <a:lnTo>
                    <a:pt x="763" y="737"/>
                  </a:lnTo>
                  <a:lnTo>
                    <a:pt x="763" y="736"/>
                  </a:lnTo>
                  <a:lnTo>
                    <a:pt x="762" y="736"/>
                  </a:lnTo>
                  <a:lnTo>
                    <a:pt x="762" y="734"/>
                  </a:lnTo>
                  <a:lnTo>
                    <a:pt x="761" y="734"/>
                  </a:lnTo>
                  <a:lnTo>
                    <a:pt x="761" y="733"/>
                  </a:lnTo>
                  <a:lnTo>
                    <a:pt x="759" y="733"/>
                  </a:lnTo>
                  <a:lnTo>
                    <a:pt x="759" y="732"/>
                  </a:lnTo>
                  <a:lnTo>
                    <a:pt x="758" y="732"/>
                  </a:lnTo>
                  <a:lnTo>
                    <a:pt x="758" y="731"/>
                  </a:lnTo>
                  <a:lnTo>
                    <a:pt x="757" y="731"/>
                  </a:lnTo>
                  <a:lnTo>
                    <a:pt x="757" y="730"/>
                  </a:lnTo>
                  <a:lnTo>
                    <a:pt x="756" y="730"/>
                  </a:lnTo>
                  <a:lnTo>
                    <a:pt x="755" y="730"/>
                  </a:lnTo>
                  <a:lnTo>
                    <a:pt x="755" y="729"/>
                  </a:lnTo>
                  <a:lnTo>
                    <a:pt x="754" y="729"/>
                  </a:lnTo>
                  <a:lnTo>
                    <a:pt x="754" y="728"/>
                  </a:lnTo>
                  <a:lnTo>
                    <a:pt x="754" y="726"/>
                  </a:lnTo>
                  <a:lnTo>
                    <a:pt x="753" y="726"/>
                  </a:lnTo>
                  <a:lnTo>
                    <a:pt x="752" y="726"/>
                  </a:lnTo>
                  <a:lnTo>
                    <a:pt x="752" y="725"/>
                  </a:lnTo>
                  <a:lnTo>
                    <a:pt x="750" y="725"/>
                  </a:lnTo>
                  <a:lnTo>
                    <a:pt x="748" y="725"/>
                  </a:lnTo>
                  <a:lnTo>
                    <a:pt x="747" y="725"/>
                  </a:lnTo>
                  <a:lnTo>
                    <a:pt x="746" y="725"/>
                  </a:lnTo>
                  <a:lnTo>
                    <a:pt x="745" y="725"/>
                  </a:lnTo>
                  <a:lnTo>
                    <a:pt x="744" y="725"/>
                  </a:lnTo>
                  <a:lnTo>
                    <a:pt x="743" y="725"/>
                  </a:lnTo>
                  <a:lnTo>
                    <a:pt x="742" y="725"/>
                  </a:lnTo>
                  <a:lnTo>
                    <a:pt x="741" y="725"/>
                  </a:lnTo>
                  <a:lnTo>
                    <a:pt x="740" y="725"/>
                  </a:lnTo>
                  <a:lnTo>
                    <a:pt x="739" y="725"/>
                  </a:lnTo>
                  <a:lnTo>
                    <a:pt x="738" y="725"/>
                  </a:lnTo>
                  <a:lnTo>
                    <a:pt x="736" y="725"/>
                  </a:lnTo>
                  <a:lnTo>
                    <a:pt x="734" y="725"/>
                  </a:lnTo>
                  <a:lnTo>
                    <a:pt x="733" y="725"/>
                  </a:lnTo>
                  <a:lnTo>
                    <a:pt x="733" y="726"/>
                  </a:lnTo>
                  <a:lnTo>
                    <a:pt x="733" y="728"/>
                  </a:lnTo>
                  <a:lnTo>
                    <a:pt x="733" y="729"/>
                  </a:lnTo>
                  <a:lnTo>
                    <a:pt x="733" y="730"/>
                  </a:lnTo>
                  <a:lnTo>
                    <a:pt x="733" y="731"/>
                  </a:lnTo>
                  <a:lnTo>
                    <a:pt x="732" y="731"/>
                  </a:lnTo>
                  <a:lnTo>
                    <a:pt x="731" y="731"/>
                  </a:lnTo>
                  <a:lnTo>
                    <a:pt x="730" y="731"/>
                  </a:lnTo>
                  <a:lnTo>
                    <a:pt x="729" y="731"/>
                  </a:lnTo>
                  <a:lnTo>
                    <a:pt x="728" y="731"/>
                  </a:lnTo>
                  <a:lnTo>
                    <a:pt x="727" y="731"/>
                  </a:lnTo>
                  <a:lnTo>
                    <a:pt x="725" y="731"/>
                  </a:lnTo>
                  <a:lnTo>
                    <a:pt x="724" y="731"/>
                  </a:lnTo>
                  <a:lnTo>
                    <a:pt x="723" y="731"/>
                  </a:lnTo>
                  <a:lnTo>
                    <a:pt x="722" y="731"/>
                  </a:lnTo>
                  <a:lnTo>
                    <a:pt x="720" y="731"/>
                  </a:lnTo>
                  <a:lnTo>
                    <a:pt x="719" y="731"/>
                  </a:lnTo>
                  <a:lnTo>
                    <a:pt x="718" y="731"/>
                  </a:lnTo>
                  <a:lnTo>
                    <a:pt x="717" y="731"/>
                  </a:lnTo>
                  <a:lnTo>
                    <a:pt x="716" y="731"/>
                  </a:lnTo>
                  <a:lnTo>
                    <a:pt x="715" y="731"/>
                  </a:lnTo>
                  <a:lnTo>
                    <a:pt x="713" y="731"/>
                  </a:lnTo>
                  <a:lnTo>
                    <a:pt x="712" y="731"/>
                  </a:lnTo>
                  <a:lnTo>
                    <a:pt x="711" y="731"/>
                  </a:lnTo>
                  <a:lnTo>
                    <a:pt x="710" y="731"/>
                  </a:lnTo>
                  <a:lnTo>
                    <a:pt x="709" y="731"/>
                  </a:lnTo>
                  <a:lnTo>
                    <a:pt x="708" y="731"/>
                  </a:lnTo>
                  <a:lnTo>
                    <a:pt x="707" y="731"/>
                  </a:lnTo>
                  <a:lnTo>
                    <a:pt x="705" y="731"/>
                  </a:lnTo>
                  <a:lnTo>
                    <a:pt x="704" y="731"/>
                  </a:lnTo>
                  <a:lnTo>
                    <a:pt x="702" y="731"/>
                  </a:lnTo>
                  <a:lnTo>
                    <a:pt x="702" y="730"/>
                  </a:lnTo>
                  <a:lnTo>
                    <a:pt x="701" y="730"/>
                  </a:lnTo>
                  <a:lnTo>
                    <a:pt x="700" y="730"/>
                  </a:lnTo>
                  <a:lnTo>
                    <a:pt x="699" y="730"/>
                  </a:lnTo>
                  <a:lnTo>
                    <a:pt x="696" y="728"/>
                  </a:lnTo>
                  <a:lnTo>
                    <a:pt x="692" y="726"/>
                  </a:lnTo>
                  <a:lnTo>
                    <a:pt x="687" y="725"/>
                  </a:lnTo>
                  <a:lnTo>
                    <a:pt x="683" y="723"/>
                  </a:lnTo>
                  <a:lnTo>
                    <a:pt x="678" y="722"/>
                  </a:lnTo>
                  <a:lnTo>
                    <a:pt x="674" y="721"/>
                  </a:lnTo>
                  <a:lnTo>
                    <a:pt x="670" y="718"/>
                  </a:lnTo>
                  <a:lnTo>
                    <a:pt x="666" y="717"/>
                  </a:lnTo>
                  <a:lnTo>
                    <a:pt x="665" y="717"/>
                  </a:lnTo>
                  <a:lnTo>
                    <a:pt x="666" y="715"/>
                  </a:lnTo>
                  <a:lnTo>
                    <a:pt x="666" y="714"/>
                  </a:lnTo>
                  <a:lnTo>
                    <a:pt x="665" y="714"/>
                  </a:lnTo>
                  <a:lnTo>
                    <a:pt x="664" y="714"/>
                  </a:lnTo>
                  <a:lnTo>
                    <a:pt x="663" y="714"/>
                  </a:lnTo>
                  <a:lnTo>
                    <a:pt x="662" y="714"/>
                  </a:lnTo>
                  <a:lnTo>
                    <a:pt x="661" y="714"/>
                  </a:lnTo>
                  <a:lnTo>
                    <a:pt x="659" y="714"/>
                  </a:lnTo>
                  <a:lnTo>
                    <a:pt x="658" y="714"/>
                  </a:lnTo>
                  <a:lnTo>
                    <a:pt x="656" y="714"/>
                  </a:lnTo>
                  <a:lnTo>
                    <a:pt x="655" y="715"/>
                  </a:lnTo>
                  <a:lnTo>
                    <a:pt x="654" y="715"/>
                  </a:lnTo>
                  <a:lnTo>
                    <a:pt x="653" y="715"/>
                  </a:lnTo>
                  <a:lnTo>
                    <a:pt x="652" y="715"/>
                  </a:lnTo>
                  <a:lnTo>
                    <a:pt x="651" y="715"/>
                  </a:lnTo>
                  <a:lnTo>
                    <a:pt x="650" y="715"/>
                  </a:lnTo>
                  <a:lnTo>
                    <a:pt x="649" y="715"/>
                  </a:lnTo>
                  <a:lnTo>
                    <a:pt x="648" y="715"/>
                  </a:lnTo>
                  <a:lnTo>
                    <a:pt x="647" y="715"/>
                  </a:lnTo>
                  <a:lnTo>
                    <a:pt x="645" y="715"/>
                  </a:lnTo>
                  <a:lnTo>
                    <a:pt x="643" y="715"/>
                  </a:lnTo>
                  <a:lnTo>
                    <a:pt x="643" y="717"/>
                  </a:lnTo>
                  <a:lnTo>
                    <a:pt x="642" y="717"/>
                  </a:lnTo>
                  <a:lnTo>
                    <a:pt x="641" y="717"/>
                  </a:lnTo>
                  <a:lnTo>
                    <a:pt x="641" y="715"/>
                  </a:lnTo>
                  <a:lnTo>
                    <a:pt x="641" y="714"/>
                  </a:lnTo>
                  <a:lnTo>
                    <a:pt x="640" y="714"/>
                  </a:lnTo>
                  <a:lnTo>
                    <a:pt x="640" y="713"/>
                  </a:lnTo>
                  <a:lnTo>
                    <a:pt x="640" y="712"/>
                  </a:lnTo>
                  <a:lnTo>
                    <a:pt x="640" y="711"/>
                  </a:lnTo>
                  <a:lnTo>
                    <a:pt x="640" y="710"/>
                  </a:lnTo>
                  <a:lnTo>
                    <a:pt x="639" y="710"/>
                  </a:lnTo>
                  <a:lnTo>
                    <a:pt x="639" y="709"/>
                  </a:lnTo>
                  <a:lnTo>
                    <a:pt x="638" y="707"/>
                  </a:lnTo>
                  <a:lnTo>
                    <a:pt x="637" y="707"/>
                  </a:lnTo>
                  <a:lnTo>
                    <a:pt x="637" y="706"/>
                  </a:lnTo>
                  <a:lnTo>
                    <a:pt x="636" y="706"/>
                  </a:lnTo>
                  <a:lnTo>
                    <a:pt x="635" y="703"/>
                  </a:lnTo>
                  <a:lnTo>
                    <a:pt x="633" y="702"/>
                  </a:lnTo>
                  <a:lnTo>
                    <a:pt x="632" y="701"/>
                  </a:lnTo>
                  <a:lnTo>
                    <a:pt x="631" y="701"/>
                  </a:lnTo>
                  <a:lnTo>
                    <a:pt x="630" y="701"/>
                  </a:lnTo>
                  <a:lnTo>
                    <a:pt x="628" y="701"/>
                  </a:lnTo>
                  <a:lnTo>
                    <a:pt x="628" y="700"/>
                  </a:lnTo>
                  <a:lnTo>
                    <a:pt x="628" y="699"/>
                  </a:lnTo>
                  <a:lnTo>
                    <a:pt x="627" y="698"/>
                  </a:lnTo>
                  <a:lnTo>
                    <a:pt x="626" y="698"/>
                  </a:lnTo>
                  <a:lnTo>
                    <a:pt x="625" y="698"/>
                  </a:lnTo>
                  <a:lnTo>
                    <a:pt x="624" y="698"/>
                  </a:lnTo>
                  <a:lnTo>
                    <a:pt x="622" y="698"/>
                  </a:lnTo>
                  <a:lnTo>
                    <a:pt x="621" y="697"/>
                  </a:lnTo>
                  <a:lnTo>
                    <a:pt x="620" y="697"/>
                  </a:lnTo>
                  <a:lnTo>
                    <a:pt x="620" y="696"/>
                  </a:lnTo>
                  <a:lnTo>
                    <a:pt x="619" y="696"/>
                  </a:lnTo>
                  <a:lnTo>
                    <a:pt x="619" y="695"/>
                  </a:lnTo>
                  <a:lnTo>
                    <a:pt x="618" y="695"/>
                  </a:lnTo>
                  <a:lnTo>
                    <a:pt x="618" y="694"/>
                  </a:lnTo>
                  <a:lnTo>
                    <a:pt x="617" y="694"/>
                  </a:lnTo>
                  <a:lnTo>
                    <a:pt x="616" y="694"/>
                  </a:lnTo>
                  <a:lnTo>
                    <a:pt x="614" y="694"/>
                  </a:lnTo>
                  <a:lnTo>
                    <a:pt x="613" y="694"/>
                  </a:lnTo>
                  <a:lnTo>
                    <a:pt x="612" y="694"/>
                  </a:lnTo>
                  <a:lnTo>
                    <a:pt x="612" y="692"/>
                  </a:lnTo>
                  <a:lnTo>
                    <a:pt x="610" y="692"/>
                  </a:lnTo>
                  <a:lnTo>
                    <a:pt x="608" y="692"/>
                  </a:lnTo>
                  <a:lnTo>
                    <a:pt x="607" y="692"/>
                  </a:lnTo>
                  <a:lnTo>
                    <a:pt x="606" y="692"/>
                  </a:lnTo>
                  <a:lnTo>
                    <a:pt x="606" y="691"/>
                  </a:lnTo>
                  <a:lnTo>
                    <a:pt x="605" y="691"/>
                  </a:lnTo>
                  <a:lnTo>
                    <a:pt x="606" y="690"/>
                  </a:lnTo>
                  <a:lnTo>
                    <a:pt x="606" y="688"/>
                  </a:lnTo>
                  <a:lnTo>
                    <a:pt x="606" y="687"/>
                  </a:lnTo>
                  <a:lnTo>
                    <a:pt x="605" y="687"/>
                  </a:lnTo>
                  <a:lnTo>
                    <a:pt x="605" y="686"/>
                  </a:lnTo>
                  <a:lnTo>
                    <a:pt x="605" y="685"/>
                  </a:lnTo>
                  <a:lnTo>
                    <a:pt x="605" y="684"/>
                  </a:lnTo>
                  <a:lnTo>
                    <a:pt x="604" y="684"/>
                  </a:lnTo>
                  <a:lnTo>
                    <a:pt x="604" y="683"/>
                  </a:lnTo>
                  <a:lnTo>
                    <a:pt x="603" y="683"/>
                  </a:lnTo>
                  <a:lnTo>
                    <a:pt x="603" y="682"/>
                  </a:lnTo>
                  <a:lnTo>
                    <a:pt x="603" y="680"/>
                  </a:lnTo>
                  <a:lnTo>
                    <a:pt x="602" y="680"/>
                  </a:lnTo>
                  <a:lnTo>
                    <a:pt x="602" y="679"/>
                  </a:lnTo>
                  <a:lnTo>
                    <a:pt x="601" y="679"/>
                  </a:lnTo>
                  <a:lnTo>
                    <a:pt x="601" y="678"/>
                  </a:lnTo>
                  <a:lnTo>
                    <a:pt x="598" y="678"/>
                  </a:lnTo>
                  <a:lnTo>
                    <a:pt x="598" y="677"/>
                  </a:lnTo>
                  <a:lnTo>
                    <a:pt x="597" y="677"/>
                  </a:lnTo>
                  <a:lnTo>
                    <a:pt x="597" y="676"/>
                  </a:lnTo>
                  <a:lnTo>
                    <a:pt x="597" y="675"/>
                  </a:lnTo>
                  <a:lnTo>
                    <a:pt x="596" y="675"/>
                  </a:lnTo>
                  <a:lnTo>
                    <a:pt x="596" y="673"/>
                  </a:lnTo>
                  <a:lnTo>
                    <a:pt x="595" y="673"/>
                  </a:lnTo>
                  <a:lnTo>
                    <a:pt x="595" y="672"/>
                  </a:lnTo>
                  <a:lnTo>
                    <a:pt x="594" y="671"/>
                  </a:lnTo>
                  <a:lnTo>
                    <a:pt x="593" y="669"/>
                  </a:lnTo>
                  <a:lnTo>
                    <a:pt x="592" y="669"/>
                  </a:lnTo>
                  <a:lnTo>
                    <a:pt x="592" y="668"/>
                  </a:lnTo>
                  <a:lnTo>
                    <a:pt x="592" y="667"/>
                  </a:lnTo>
                  <a:lnTo>
                    <a:pt x="592" y="666"/>
                  </a:lnTo>
                  <a:lnTo>
                    <a:pt x="592" y="665"/>
                  </a:lnTo>
                  <a:lnTo>
                    <a:pt x="593" y="665"/>
                  </a:lnTo>
                  <a:lnTo>
                    <a:pt x="593" y="664"/>
                  </a:lnTo>
                  <a:lnTo>
                    <a:pt x="593" y="663"/>
                  </a:lnTo>
                  <a:lnTo>
                    <a:pt x="593" y="662"/>
                  </a:lnTo>
                  <a:lnTo>
                    <a:pt x="592" y="661"/>
                  </a:lnTo>
                  <a:lnTo>
                    <a:pt x="591" y="661"/>
                  </a:lnTo>
                  <a:lnTo>
                    <a:pt x="590" y="661"/>
                  </a:lnTo>
                  <a:lnTo>
                    <a:pt x="588" y="660"/>
                  </a:lnTo>
                  <a:lnTo>
                    <a:pt x="587" y="657"/>
                  </a:lnTo>
                  <a:lnTo>
                    <a:pt x="587" y="656"/>
                  </a:lnTo>
                  <a:lnTo>
                    <a:pt x="587" y="655"/>
                  </a:lnTo>
                  <a:lnTo>
                    <a:pt x="587" y="654"/>
                  </a:lnTo>
                  <a:lnTo>
                    <a:pt x="586" y="654"/>
                  </a:lnTo>
                  <a:lnTo>
                    <a:pt x="586" y="653"/>
                  </a:lnTo>
                  <a:lnTo>
                    <a:pt x="586" y="652"/>
                  </a:lnTo>
                  <a:lnTo>
                    <a:pt x="586" y="651"/>
                  </a:lnTo>
                  <a:lnTo>
                    <a:pt x="586" y="650"/>
                  </a:lnTo>
                  <a:lnTo>
                    <a:pt x="587" y="650"/>
                  </a:lnTo>
                  <a:lnTo>
                    <a:pt x="587" y="651"/>
                  </a:lnTo>
                  <a:lnTo>
                    <a:pt x="587" y="652"/>
                  </a:lnTo>
                  <a:lnTo>
                    <a:pt x="588" y="653"/>
                  </a:lnTo>
                  <a:lnTo>
                    <a:pt x="590" y="653"/>
                  </a:lnTo>
                  <a:lnTo>
                    <a:pt x="590" y="654"/>
                  </a:lnTo>
                  <a:lnTo>
                    <a:pt x="591" y="654"/>
                  </a:lnTo>
                  <a:lnTo>
                    <a:pt x="591" y="653"/>
                  </a:lnTo>
                  <a:lnTo>
                    <a:pt x="590" y="653"/>
                  </a:lnTo>
                  <a:lnTo>
                    <a:pt x="590" y="652"/>
                  </a:lnTo>
                  <a:lnTo>
                    <a:pt x="590" y="651"/>
                  </a:lnTo>
                  <a:lnTo>
                    <a:pt x="588" y="651"/>
                  </a:lnTo>
                  <a:lnTo>
                    <a:pt x="588" y="650"/>
                  </a:lnTo>
                  <a:lnTo>
                    <a:pt x="588" y="649"/>
                  </a:lnTo>
                  <a:lnTo>
                    <a:pt x="587" y="649"/>
                  </a:lnTo>
                  <a:lnTo>
                    <a:pt x="587" y="648"/>
                  </a:lnTo>
                  <a:lnTo>
                    <a:pt x="588" y="648"/>
                  </a:lnTo>
                  <a:lnTo>
                    <a:pt x="588" y="646"/>
                  </a:lnTo>
                  <a:lnTo>
                    <a:pt x="587" y="645"/>
                  </a:lnTo>
                  <a:lnTo>
                    <a:pt x="587" y="646"/>
                  </a:lnTo>
                  <a:lnTo>
                    <a:pt x="586" y="646"/>
                  </a:lnTo>
                  <a:lnTo>
                    <a:pt x="586" y="648"/>
                  </a:lnTo>
                  <a:lnTo>
                    <a:pt x="586" y="649"/>
                  </a:lnTo>
                  <a:lnTo>
                    <a:pt x="586" y="650"/>
                  </a:lnTo>
                  <a:lnTo>
                    <a:pt x="585" y="650"/>
                  </a:lnTo>
                  <a:lnTo>
                    <a:pt x="585" y="649"/>
                  </a:lnTo>
                  <a:lnTo>
                    <a:pt x="583" y="649"/>
                  </a:lnTo>
                  <a:lnTo>
                    <a:pt x="583" y="648"/>
                  </a:lnTo>
                  <a:lnTo>
                    <a:pt x="582" y="648"/>
                  </a:lnTo>
                  <a:lnTo>
                    <a:pt x="581" y="648"/>
                  </a:lnTo>
                  <a:lnTo>
                    <a:pt x="581" y="646"/>
                  </a:lnTo>
                  <a:lnTo>
                    <a:pt x="581" y="645"/>
                  </a:lnTo>
                  <a:lnTo>
                    <a:pt x="581" y="644"/>
                  </a:lnTo>
                  <a:lnTo>
                    <a:pt x="580" y="642"/>
                  </a:lnTo>
                  <a:lnTo>
                    <a:pt x="580" y="641"/>
                  </a:lnTo>
                  <a:lnTo>
                    <a:pt x="579" y="641"/>
                  </a:lnTo>
                  <a:lnTo>
                    <a:pt x="579" y="640"/>
                  </a:lnTo>
                  <a:lnTo>
                    <a:pt x="578" y="640"/>
                  </a:lnTo>
                  <a:lnTo>
                    <a:pt x="578" y="639"/>
                  </a:lnTo>
                  <a:lnTo>
                    <a:pt x="576" y="639"/>
                  </a:lnTo>
                  <a:lnTo>
                    <a:pt x="576" y="638"/>
                  </a:lnTo>
                  <a:lnTo>
                    <a:pt x="575" y="638"/>
                  </a:lnTo>
                  <a:lnTo>
                    <a:pt x="575" y="637"/>
                  </a:lnTo>
                  <a:lnTo>
                    <a:pt x="574" y="637"/>
                  </a:lnTo>
                  <a:lnTo>
                    <a:pt x="574" y="635"/>
                  </a:lnTo>
                  <a:lnTo>
                    <a:pt x="573" y="635"/>
                  </a:lnTo>
                  <a:lnTo>
                    <a:pt x="573" y="634"/>
                  </a:lnTo>
                  <a:lnTo>
                    <a:pt x="574" y="634"/>
                  </a:lnTo>
                  <a:lnTo>
                    <a:pt x="574" y="633"/>
                  </a:lnTo>
                  <a:lnTo>
                    <a:pt x="573" y="633"/>
                  </a:lnTo>
                  <a:lnTo>
                    <a:pt x="573" y="632"/>
                  </a:lnTo>
                  <a:lnTo>
                    <a:pt x="573" y="631"/>
                  </a:lnTo>
                  <a:lnTo>
                    <a:pt x="573" y="630"/>
                  </a:lnTo>
                  <a:lnTo>
                    <a:pt x="573" y="628"/>
                  </a:lnTo>
                  <a:lnTo>
                    <a:pt x="573" y="627"/>
                  </a:lnTo>
                  <a:lnTo>
                    <a:pt x="573" y="626"/>
                  </a:lnTo>
                  <a:lnTo>
                    <a:pt x="573" y="625"/>
                  </a:lnTo>
                  <a:lnTo>
                    <a:pt x="572" y="625"/>
                  </a:lnTo>
                  <a:lnTo>
                    <a:pt x="572" y="623"/>
                  </a:lnTo>
                  <a:lnTo>
                    <a:pt x="572" y="622"/>
                  </a:lnTo>
                  <a:lnTo>
                    <a:pt x="572" y="621"/>
                  </a:lnTo>
                  <a:lnTo>
                    <a:pt x="571" y="621"/>
                  </a:lnTo>
                  <a:lnTo>
                    <a:pt x="571" y="620"/>
                  </a:lnTo>
                  <a:lnTo>
                    <a:pt x="570" y="620"/>
                  </a:lnTo>
                  <a:lnTo>
                    <a:pt x="570" y="619"/>
                  </a:lnTo>
                  <a:lnTo>
                    <a:pt x="568" y="619"/>
                  </a:lnTo>
                  <a:lnTo>
                    <a:pt x="568" y="618"/>
                  </a:lnTo>
                  <a:lnTo>
                    <a:pt x="567" y="618"/>
                  </a:lnTo>
                  <a:lnTo>
                    <a:pt x="567" y="617"/>
                  </a:lnTo>
                  <a:lnTo>
                    <a:pt x="567" y="616"/>
                  </a:lnTo>
                  <a:lnTo>
                    <a:pt x="565" y="615"/>
                  </a:lnTo>
                  <a:lnTo>
                    <a:pt x="567" y="615"/>
                  </a:lnTo>
                  <a:lnTo>
                    <a:pt x="567" y="612"/>
                  </a:lnTo>
                  <a:lnTo>
                    <a:pt x="567" y="611"/>
                  </a:lnTo>
                  <a:lnTo>
                    <a:pt x="568" y="610"/>
                  </a:lnTo>
                  <a:lnTo>
                    <a:pt x="568" y="609"/>
                  </a:lnTo>
                  <a:lnTo>
                    <a:pt x="570" y="608"/>
                  </a:lnTo>
                  <a:lnTo>
                    <a:pt x="570" y="607"/>
                  </a:lnTo>
                  <a:lnTo>
                    <a:pt x="570" y="606"/>
                  </a:lnTo>
                  <a:lnTo>
                    <a:pt x="570" y="605"/>
                  </a:lnTo>
                  <a:lnTo>
                    <a:pt x="570" y="604"/>
                  </a:lnTo>
                  <a:lnTo>
                    <a:pt x="570" y="603"/>
                  </a:lnTo>
                  <a:lnTo>
                    <a:pt x="570" y="602"/>
                  </a:lnTo>
                  <a:lnTo>
                    <a:pt x="570" y="600"/>
                  </a:lnTo>
                  <a:lnTo>
                    <a:pt x="570" y="599"/>
                  </a:lnTo>
                  <a:lnTo>
                    <a:pt x="570" y="597"/>
                  </a:lnTo>
                  <a:lnTo>
                    <a:pt x="570" y="596"/>
                  </a:lnTo>
                  <a:lnTo>
                    <a:pt x="568" y="596"/>
                  </a:lnTo>
                  <a:lnTo>
                    <a:pt x="568" y="595"/>
                  </a:lnTo>
                  <a:lnTo>
                    <a:pt x="568" y="594"/>
                  </a:lnTo>
                  <a:lnTo>
                    <a:pt x="568" y="593"/>
                  </a:lnTo>
                  <a:lnTo>
                    <a:pt x="567" y="593"/>
                  </a:lnTo>
                  <a:lnTo>
                    <a:pt x="567" y="592"/>
                  </a:lnTo>
                  <a:lnTo>
                    <a:pt x="567" y="591"/>
                  </a:lnTo>
                  <a:lnTo>
                    <a:pt x="567" y="589"/>
                  </a:lnTo>
                  <a:lnTo>
                    <a:pt x="565" y="589"/>
                  </a:lnTo>
                  <a:lnTo>
                    <a:pt x="565" y="588"/>
                  </a:lnTo>
                  <a:lnTo>
                    <a:pt x="565" y="587"/>
                  </a:lnTo>
                  <a:lnTo>
                    <a:pt x="565" y="586"/>
                  </a:lnTo>
                  <a:lnTo>
                    <a:pt x="567" y="586"/>
                  </a:lnTo>
                  <a:lnTo>
                    <a:pt x="565" y="585"/>
                  </a:lnTo>
                  <a:lnTo>
                    <a:pt x="565" y="584"/>
                  </a:lnTo>
                  <a:lnTo>
                    <a:pt x="565" y="582"/>
                  </a:lnTo>
                  <a:lnTo>
                    <a:pt x="564" y="582"/>
                  </a:lnTo>
                  <a:lnTo>
                    <a:pt x="564" y="581"/>
                  </a:lnTo>
                  <a:lnTo>
                    <a:pt x="565" y="580"/>
                  </a:lnTo>
                  <a:lnTo>
                    <a:pt x="565" y="578"/>
                  </a:lnTo>
                  <a:lnTo>
                    <a:pt x="565" y="577"/>
                  </a:lnTo>
                  <a:lnTo>
                    <a:pt x="567" y="575"/>
                  </a:lnTo>
                  <a:lnTo>
                    <a:pt x="565" y="575"/>
                  </a:lnTo>
                  <a:lnTo>
                    <a:pt x="567" y="574"/>
                  </a:lnTo>
                  <a:lnTo>
                    <a:pt x="568" y="574"/>
                  </a:lnTo>
                  <a:lnTo>
                    <a:pt x="568" y="573"/>
                  </a:lnTo>
                  <a:lnTo>
                    <a:pt x="567" y="574"/>
                  </a:lnTo>
                  <a:lnTo>
                    <a:pt x="567" y="573"/>
                  </a:lnTo>
                  <a:lnTo>
                    <a:pt x="568" y="572"/>
                  </a:lnTo>
                  <a:lnTo>
                    <a:pt x="568" y="571"/>
                  </a:lnTo>
                  <a:lnTo>
                    <a:pt x="568" y="570"/>
                  </a:lnTo>
                  <a:lnTo>
                    <a:pt x="568" y="569"/>
                  </a:lnTo>
                  <a:lnTo>
                    <a:pt x="570" y="566"/>
                  </a:lnTo>
                  <a:lnTo>
                    <a:pt x="570" y="565"/>
                  </a:lnTo>
                  <a:lnTo>
                    <a:pt x="570" y="564"/>
                  </a:lnTo>
                  <a:lnTo>
                    <a:pt x="570" y="563"/>
                  </a:lnTo>
                  <a:lnTo>
                    <a:pt x="570" y="562"/>
                  </a:lnTo>
                  <a:lnTo>
                    <a:pt x="570" y="561"/>
                  </a:lnTo>
                  <a:lnTo>
                    <a:pt x="570" y="560"/>
                  </a:lnTo>
                  <a:lnTo>
                    <a:pt x="570" y="559"/>
                  </a:lnTo>
                  <a:lnTo>
                    <a:pt x="570" y="558"/>
                  </a:lnTo>
                  <a:lnTo>
                    <a:pt x="570" y="557"/>
                  </a:lnTo>
                  <a:lnTo>
                    <a:pt x="570" y="555"/>
                  </a:lnTo>
                  <a:lnTo>
                    <a:pt x="570" y="554"/>
                  </a:lnTo>
                  <a:lnTo>
                    <a:pt x="570" y="553"/>
                  </a:lnTo>
                  <a:lnTo>
                    <a:pt x="571" y="553"/>
                  </a:lnTo>
                  <a:lnTo>
                    <a:pt x="571" y="551"/>
                  </a:lnTo>
                  <a:lnTo>
                    <a:pt x="571" y="550"/>
                  </a:lnTo>
                  <a:lnTo>
                    <a:pt x="571" y="549"/>
                  </a:lnTo>
                  <a:lnTo>
                    <a:pt x="571" y="548"/>
                  </a:lnTo>
                  <a:lnTo>
                    <a:pt x="571" y="547"/>
                  </a:lnTo>
                  <a:lnTo>
                    <a:pt x="571" y="546"/>
                  </a:lnTo>
                  <a:lnTo>
                    <a:pt x="571" y="545"/>
                  </a:lnTo>
                  <a:lnTo>
                    <a:pt x="571" y="543"/>
                  </a:lnTo>
                  <a:lnTo>
                    <a:pt x="571" y="542"/>
                  </a:lnTo>
                  <a:lnTo>
                    <a:pt x="572" y="543"/>
                  </a:lnTo>
                  <a:lnTo>
                    <a:pt x="572" y="542"/>
                  </a:lnTo>
                  <a:lnTo>
                    <a:pt x="571" y="542"/>
                  </a:lnTo>
                  <a:lnTo>
                    <a:pt x="571" y="541"/>
                  </a:lnTo>
                  <a:lnTo>
                    <a:pt x="572" y="541"/>
                  </a:lnTo>
                  <a:lnTo>
                    <a:pt x="572" y="540"/>
                  </a:lnTo>
                  <a:lnTo>
                    <a:pt x="571" y="540"/>
                  </a:lnTo>
                  <a:lnTo>
                    <a:pt x="571" y="539"/>
                  </a:lnTo>
                  <a:lnTo>
                    <a:pt x="571" y="538"/>
                  </a:lnTo>
                  <a:lnTo>
                    <a:pt x="571" y="536"/>
                  </a:lnTo>
                  <a:lnTo>
                    <a:pt x="572" y="536"/>
                  </a:lnTo>
                  <a:lnTo>
                    <a:pt x="572" y="535"/>
                  </a:lnTo>
                  <a:lnTo>
                    <a:pt x="572" y="534"/>
                  </a:lnTo>
                  <a:lnTo>
                    <a:pt x="571" y="534"/>
                  </a:lnTo>
                  <a:lnTo>
                    <a:pt x="571" y="532"/>
                  </a:lnTo>
                  <a:lnTo>
                    <a:pt x="572" y="532"/>
                  </a:lnTo>
                  <a:lnTo>
                    <a:pt x="573" y="534"/>
                  </a:lnTo>
                  <a:lnTo>
                    <a:pt x="573" y="532"/>
                  </a:lnTo>
                  <a:lnTo>
                    <a:pt x="574" y="532"/>
                  </a:lnTo>
                  <a:lnTo>
                    <a:pt x="575" y="532"/>
                  </a:lnTo>
                  <a:lnTo>
                    <a:pt x="576" y="532"/>
                  </a:lnTo>
                  <a:lnTo>
                    <a:pt x="576" y="531"/>
                  </a:lnTo>
                  <a:lnTo>
                    <a:pt x="574" y="531"/>
                  </a:lnTo>
                  <a:lnTo>
                    <a:pt x="573" y="531"/>
                  </a:lnTo>
                  <a:lnTo>
                    <a:pt x="572" y="531"/>
                  </a:lnTo>
                  <a:lnTo>
                    <a:pt x="571" y="531"/>
                  </a:lnTo>
                  <a:lnTo>
                    <a:pt x="570" y="531"/>
                  </a:lnTo>
                  <a:lnTo>
                    <a:pt x="570" y="530"/>
                  </a:lnTo>
                  <a:lnTo>
                    <a:pt x="570" y="529"/>
                  </a:lnTo>
                  <a:lnTo>
                    <a:pt x="570" y="527"/>
                  </a:lnTo>
                  <a:lnTo>
                    <a:pt x="570" y="526"/>
                  </a:lnTo>
                  <a:lnTo>
                    <a:pt x="571" y="526"/>
                  </a:lnTo>
                  <a:lnTo>
                    <a:pt x="571" y="527"/>
                  </a:lnTo>
                  <a:lnTo>
                    <a:pt x="571" y="528"/>
                  </a:lnTo>
                  <a:lnTo>
                    <a:pt x="571" y="529"/>
                  </a:lnTo>
                  <a:lnTo>
                    <a:pt x="572" y="529"/>
                  </a:lnTo>
                  <a:lnTo>
                    <a:pt x="572" y="528"/>
                  </a:lnTo>
                  <a:lnTo>
                    <a:pt x="572" y="527"/>
                  </a:lnTo>
                  <a:lnTo>
                    <a:pt x="572" y="526"/>
                  </a:lnTo>
                  <a:lnTo>
                    <a:pt x="573" y="526"/>
                  </a:lnTo>
                  <a:lnTo>
                    <a:pt x="572" y="525"/>
                  </a:lnTo>
                  <a:lnTo>
                    <a:pt x="571" y="525"/>
                  </a:lnTo>
                  <a:lnTo>
                    <a:pt x="570" y="525"/>
                  </a:lnTo>
                  <a:lnTo>
                    <a:pt x="570" y="524"/>
                  </a:lnTo>
                  <a:lnTo>
                    <a:pt x="571" y="524"/>
                  </a:lnTo>
                  <a:lnTo>
                    <a:pt x="571" y="522"/>
                  </a:lnTo>
                  <a:lnTo>
                    <a:pt x="572" y="522"/>
                  </a:lnTo>
                  <a:lnTo>
                    <a:pt x="573" y="520"/>
                  </a:lnTo>
                  <a:lnTo>
                    <a:pt x="572" y="520"/>
                  </a:lnTo>
                  <a:lnTo>
                    <a:pt x="571" y="520"/>
                  </a:lnTo>
                  <a:lnTo>
                    <a:pt x="571" y="519"/>
                  </a:lnTo>
                  <a:lnTo>
                    <a:pt x="570" y="519"/>
                  </a:lnTo>
                  <a:lnTo>
                    <a:pt x="570" y="520"/>
                  </a:lnTo>
                  <a:lnTo>
                    <a:pt x="570" y="522"/>
                  </a:lnTo>
                  <a:lnTo>
                    <a:pt x="568" y="522"/>
                  </a:lnTo>
                  <a:lnTo>
                    <a:pt x="568" y="520"/>
                  </a:lnTo>
                  <a:lnTo>
                    <a:pt x="568" y="519"/>
                  </a:lnTo>
                  <a:lnTo>
                    <a:pt x="568" y="518"/>
                  </a:lnTo>
                  <a:lnTo>
                    <a:pt x="568" y="517"/>
                  </a:lnTo>
                  <a:lnTo>
                    <a:pt x="568" y="516"/>
                  </a:lnTo>
                  <a:lnTo>
                    <a:pt x="567" y="515"/>
                  </a:lnTo>
                  <a:lnTo>
                    <a:pt x="567" y="513"/>
                  </a:lnTo>
                  <a:lnTo>
                    <a:pt x="567" y="512"/>
                  </a:lnTo>
                  <a:lnTo>
                    <a:pt x="565" y="511"/>
                  </a:lnTo>
                  <a:lnTo>
                    <a:pt x="565" y="509"/>
                  </a:lnTo>
                  <a:lnTo>
                    <a:pt x="565" y="508"/>
                  </a:lnTo>
                  <a:lnTo>
                    <a:pt x="564" y="508"/>
                  </a:lnTo>
                  <a:lnTo>
                    <a:pt x="564" y="506"/>
                  </a:lnTo>
                  <a:lnTo>
                    <a:pt x="563" y="506"/>
                  </a:lnTo>
                  <a:lnTo>
                    <a:pt x="563" y="505"/>
                  </a:lnTo>
                  <a:lnTo>
                    <a:pt x="563" y="504"/>
                  </a:lnTo>
                  <a:lnTo>
                    <a:pt x="563" y="503"/>
                  </a:lnTo>
                  <a:lnTo>
                    <a:pt x="563" y="502"/>
                  </a:lnTo>
                  <a:lnTo>
                    <a:pt x="563" y="501"/>
                  </a:lnTo>
                  <a:lnTo>
                    <a:pt x="563" y="500"/>
                  </a:lnTo>
                  <a:lnTo>
                    <a:pt x="564" y="500"/>
                  </a:lnTo>
                  <a:lnTo>
                    <a:pt x="565" y="501"/>
                  </a:lnTo>
                  <a:lnTo>
                    <a:pt x="567" y="501"/>
                  </a:lnTo>
                  <a:lnTo>
                    <a:pt x="568" y="501"/>
                  </a:lnTo>
                  <a:lnTo>
                    <a:pt x="570" y="502"/>
                  </a:lnTo>
                  <a:lnTo>
                    <a:pt x="571" y="502"/>
                  </a:lnTo>
                  <a:lnTo>
                    <a:pt x="571" y="503"/>
                  </a:lnTo>
                  <a:lnTo>
                    <a:pt x="572" y="503"/>
                  </a:lnTo>
                  <a:lnTo>
                    <a:pt x="573" y="503"/>
                  </a:lnTo>
                  <a:lnTo>
                    <a:pt x="574" y="503"/>
                  </a:lnTo>
                  <a:lnTo>
                    <a:pt x="575" y="503"/>
                  </a:lnTo>
                  <a:lnTo>
                    <a:pt x="576" y="503"/>
                  </a:lnTo>
                  <a:lnTo>
                    <a:pt x="578" y="503"/>
                  </a:lnTo>
                  <a:lnTo>
                    <a:pt x="579" y="503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80" y="503"/>
                  </a:lnTo>
                  <a:lnTo>
                    <a:pt x="580" y="504"/>
                  </a:lnTo>
                  <a:lnTo>
                    <a:pt x="581" y="504"/>
                  </a:lnTo>
                  <a:lnTo>
                    <a:pt x="582" y="504"/>
                  </a:lnTo>
                  <a:lnTo>
                    <a:pt x="582" y="503"/>
                  </a:lnTo>
                  <a:lnTo>
                    <a:pt x="583" y="503"/>
                  </a:lnTo>
                  <a:lnTo>
                    <a:pt x="583" y="504"/>
                  </a:lnTo>
                  <a:lnTo>
                    <a:pt x="585" y="504"/>
                  </a:lnTo>
                  <a:lnTo>
                    <a:pt x="585" y="503"/>
                  </a:lnTo>
                  <a:lnTo>
                    <a:pt x="586" y="503"/>
                  </a:lnTo>
                  <a:lnTo>
                    <a:pt x="586" y="504"/>
                  </a:lnTo>
                  <a:lnTo>
                    <a:pt x="587" y="505"/>
                  </a:lnTo>
                  <a:lnTo>
                    <a:pt x="586" y="505"/>
                  </a:lnTo>
                  <a:lnTo>
                    <a:pt x="585" y="505"/>
                  </a:lnTo>
                  <a:lnTo>
                    <a:pt x="583" y="505"/>
                  </a:lnTo>
                  <a:lnTo>
                    <a:pt x="585" y="506"/>
                  </a:lnTo>
                  <a:lnTo>
                    <a:pt x="586" y="506"/>
                  </a:lnTo>
                  <a:lnTo>
                    <a:pt x="586" y="508"/>
                  </a:lnTo>
                  <a:lnTo>
                    <a:pt x="586" y="509"/>
                  </a:lnTo>
                  <a:lnTo>
                    <a:pt x="586" y="511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7" y="513"/>
                  </a:lnTo>
                  <a:lnTo>
                    <a:pt x="586" y="514"/>
                  </a:lnTo>
                  <a:lnTo>
                    <a:pt x="587" y="514"/>
                  </a:lnTo>
                  <a:lnTo>
                    <a:pt x="587" y="515"/>
                  </a:lnTo>
                  <a:lnTo>
                    <a:pt x="586" y="515"/>
                  </a:lnTo>
                  <a:lnTo>
                    <a:pt x="585" y="515"/>
                  </a:lnTo>
                  <a:lnTo>
                    <a:pt x="583" y="515"/>
                  </a:lnTo>
                  <a:lnTo>
                    <a:pt x="582" y="515"/>
                  </a:lnTo>
                  <a:lnTo>
                    <a:pt x="582" y="514"/>
                  </a:lnTo>
                  <a:lnTo>
                    <a:pt x="581" y="515"/>
                  </a:lnTo>
                  <a:lnTo>
                    <a:pt x="582" y="515"/>
                  </a:lnTo>
                  <a:lnTo>
                    <a:pt x="582" y="516"/>
                  </a:lnTo>
                  <a:lnTo>
                    <a:pt x="583" y="516"/>
                  </a:lnTo>
                  <a:lnTo>
                    <a:pt x="583" y="517"/>
                  </a:lnTo>
                  <a:lnTo>
                    <a:pt x="582" y="517"/>
                  </a:lnTo>
                  <a:lnTo>
                    <a:pt x="581" y="517"/>
                  </a:lnTo>
                  <a:lnTo>
                    <a:pt x="581" y="518"/>
                  </a:lnTo>
                  <a:lnTo>
                    <a:pt x="581" y="519"/>
                  </a:lnTo>
                  <a:lnTo>
                    <a:pt x="582" y="519"/>
                  </a:lnTo>
                  <a:lnTo>
                    <a:pt x="582" y="518"/>
                  </a:lnTo>
                  <a:lnTo>
                    <a:pt x="583" y="518"/>
                  </a:lnTo>
                  <a:lnTo>
                    <a:pt x="583" y="517"/>
                  </a:lnTo>
                  <a:lnTo>
                    <a:pt x="585" y="518"/>
                  </a:lnTo>
                  <a:lnTo>
                    <a:pt x="585" y="517"/>
                  </a:lnTo>
                  <a:lnTo>
                    <a:pt x="586" y="517"/>
                  </a:lnTo>
                  <a:lnTo>
                    <a:pt x="586" y="516"/>
                  </a:lnTo>
                  <a:lnTo>
                    <a:pt x="587" y="516"/>
                  </a:lnTo>
                  <a:lnTo>
                    <a:pt x="587" y="515"/>
                  </a:lnTo>
                  <a:lnTo>
                    <a:pt x="588" y="515"/>
                  </a:lnTo>
                  <a:lnTo>
                    <a:pt x="587" y="514"/>
                  </a:lnTo>
                  <a:lnTo>
                    <a:pt x="587" y="513"/>
                  </a:lnTo>
                  <a:lnTo>
                    <a:pt x="588" y="512"/>
                  </a:lnTo>
                  <a:lnTo>
                    <a:pt x="587" y="512"/>
                  </a:lnTo>
                  <a:lnTo>
                    <a:pt x="587" y="511"/>
                  </a:lnTo>
                  <a:lnTo>
                    <a:pt x="587" y="509"/>
                  </a:lnTo>
                  <a:lnTo>
                    <a:pt x="587" y="508"/>
                  </a:lnTo>
                  <a:lnTo>
                    <a:pt x="588" y="506"/>
                  </a:lnTo>
                  <a:lnTo>
                    <a:pt x="588" y="505"/>
                  </a:lnTo>
                  <a:lnTo>
                    <a:pt x="590" y="505"/>
                  </a:lnTo>
                  <a:lnTo>
                    <a:pt x="590" y="504"/>
                  </a:lnTo>
                  <a:lnTo>
                    <a:pt x="588" y="504"/>
                  </a:lnTo>
                  <a:lnTo>
                    <a:pt x="587" y="503"/>
                  </a:lnTo>
                  <a:lnTo>
                    <a:pt x="587" y="502"/>
                  </a:lnTo>
                  <a:lnTo>
                    <a:pt x="586" y="502"/>
                  </a:lnTo>
                  <a:lnTo>
                    <a:pt x="586" y="501"/>
                  </a:lnTo>
                  <a:lnTo>
                    <a:pt x="587" y="501"/>
                  </a:lnTo>
                  <a:lnTo>
                    <a:pt x="587" y="500"/>
                  </a:lnTo>
                  <a:lnTo>
                    <a:pt x="586" y="500"/>
                  </a:lnTo>
                  <a:lnTo>
                    <a:pt x="586" y="499"/>
                  </a:lnTo>
                  <a:lnTo>
                    <a:pt x="585" y="499"/>
                  </a:lnTo>
                  <a:lnTo>
                    <a:pt x="583" y="497"/>
                  </a:lnTo>
                  <a:lnTo>
                    <a:pt x="585" y="497"/>
                  </a:lnTo>
                  <a:lnTo>
                    <a:pt x="586" y="497"/>
                  </a:lnTo>
                  <a:lnTo>
                    <a:pt x="587" y="496"/>
                  </a:lnTo>
                  <a:lnTo>
                    <a:pt x="586" y="496"/>
                  </a:lnTo>
                  <a:lnTo>
                    <a:pt x="586" y="495"/>
                  </a:lnTo>
                  <a:lnTo>
                    <a:pt x="586" y="494"/>
                  </a:lnTo>
                  <a:lnTo>
                    <a:pt x="585" y="494"/>
                  </a:lnTo>
                  <a:lnTo>
                    <a:pt x="585" y="493"/>
                  </a:lnTo>
                  <a:lnTo>
                    <a:pt x="583" y="493"/>
                  </a:lnTo>
                  <a:lnTo>
                    <a:pt x="583" y="491"/>
                  </a:lnTo>
                  <a:lnTo>
                    <a:pt x="583" y="490"/>
                  </a:lnTo>
                  <a:lnTo>
                    <a:pt x="585" y="490"/>
                  </a:lnTo>
                  <a:lnTo>
                    <a:pt x="587" y="490"/>
                  </a:lnTo>
                  <a:lnTo>
                    <a:pt x="590" y="490"/>
                  </a:lnTo>
                  <a:lnTo>
                    <a:pt x="592" y="490"/>
                  </a:lnTo>
                  <a:lnTo>
                    <a:pt x="593" y="490"/>
                  </a:lnTo>
                  <a:lnTo>
                    <a:pt x="595" y="490"/>
                  </a:lnTo>
                  <a:lnTo>
                    <a:pt x="597" y="490"/>
                  </a:lnTo>
                  <a:lnTo>
                    <a:pt x="601" y="490"/>
                  </a:lnTo>
                  <a:lnTo>
                    <a:pt x="603" y="490"/>
                  </a:lnTo>
                  <a:lnTo>
                    <a:pt x="605" y="490"/>
                  </a:lnTo>
                  <a:lnTo>
                    <a:pt x="607" y="490"/>
                  </a:lnTo>
                  <a:lnTo>
                    <a:pt x="609" y="490"/>
                  </a:lnTo>
                  <a:lnTo>
                    <a:pt x="612" y="490"/>
                  </a:lnTo>
                  <a:lnTo>
                    <a:pt x="614" y="490"/>
                  </a:lnTo>
                  <a:lnTo>
                    <a:pt x="617" y="490"/>
                  </a:lnTo>
                  <a:lnTo>
                    <a:pt x="619" y="490"/>
                  </a:lnTo>
                  <a:lnTo>
                    <a:pt x="621" y="490"/>
                  </a:lnTo>
                  <a:lnTo>
                    <a:pt x="622" y="490"/>
                  </a:lnTo>
                  <a:lnTo>
                    <a:pt x="625" y="490"/>
                  </a:lnTo>
                  <a:lnTo>
                    <a:pt x="627" y="490"/>
                  </a:lnTo>
                  <a:lnTo>
                    <a:pt x="630" y="490"/>
                  </a:lnTo>
                  <a:lnTo>
                    <a:pt x="632" y="490"/>
                  </a:lnTo>
                  <a:lnTo>
                    <a:pt x="635" y="490"/>
                  </a:lnTo>
                  <a:lnTo>
                    <a:pt x="637" y="490"/>
                  </a:lnTo>
                  <a:lnTo>
                    <a:pt x="639" y="490"/>
                  </a:lnTo>
                  <a:lnTo>
                    <a:pt x="641" y="490"/>
                  </a:lnTo>
                  <a:lnTo>
                    <a:pt x="642" y="490"/>
                  </a:lnTo>
                  <a:lnTo>
                    <a:pt x="643" y="490"/>
                  </a:lnTo>
                  <a:lnTo>
                    <a:pt x="647" y="490"/>
                  </a:lnTo>
                  <a:lnTo>
                    <a:pt x="649" y="490"/>
                  </a:lnTo>
                  <a:lnTo>
                    <a:pt x="651" y="490"/>
                  </a:lnTo>
                  <a:lnTo>
                    <a:pt x="653" y="490"/>
                  </a:lnTo>
                  <a:lnTo>
                    <a:pt x="654" y="490"/>
                  </a:lnTo>
                  <a:lnTo>
                    <a:pt x="656" y="490"/>
                  </a:lnTo>
                  <a:lnTo>
                    <a:pt x="659" y="490"/>
                  </a:lnTo>
                  <a:lnTo>
                    <a:pt x="662" y="490"/>
                  </a:lnTo>
                  <a:lnTo>
                    <a:pt x="664" y="490"/>
                  </a:lnTo>
                  <a:lnTo>
                    <a:pt x="666" y="490"/>
                  </a:lnTo>
                  <a:lnTo>
                    <a:pt x="668" y="490"/>
                  </a:lnTo>
                  <a:lnTo>
                    <a:pt x="671" y="490"/>
                  </a:lnTo>
                  <a:lnTo>
                    <a:pt x="673" y="490"/>
                  </a:lnTo>
                  <a:lnTo>
                    <a:pt x="676" y="490"/>
                  </a:lnTo>
                  <a:lnTo>
                    <a:pt x="678" y="490"/>
                  </a:lnTo>
                  <a:lnTo>
                    <a:pt x="681" y="490"/>
                  </a:lnTo>
                  <a:lnTo>
                    <a:pt x="683" y="490"/>
                  </a:lnTo>
                  <a:lnTo>
                    <a:pt x="684" y="490"/>
                  </a:lnTo>
                  <a:lnTo>
                    <a:pt x="686" y="490"/>
                  </a:lnTo>
                  <a:lnTo>
                    <a:pt x="688" y="490"/>
                  </a:lnTo>
                  <a:lnTo>
                    <a:pt x="692" y="490"/>
                  </a:lnTo>
                  <a:lnTo>
                    <a:pt x="694" y="490"/>
                  </a:lnTo>
                  <a:lnTo>
                    <a:pt x="696" y="490"/>
                  </a:lnTo>
                  <a:lnTo>
                    <a:pt x="698" y="490"/>
                  </a:lnTo>
                  <a:lnTo>
                    <a:pt x="700" y="490"/>
                  </a:lnTo>
                  <a:lnTo>
                    <a:pt x="702" y="490"/>
                  </a:lnTo>
                  <a:lnTo>
                    <a:pt x="705" y="490"/>
                  </a:lnTo>
                  <a:lnTo>
                    <a:pt x="708" y="490"/>
                  </a:lnTo>
                  <a:lnTo>
                    <a:pt x="710" y="490"/>
                  </a:lnTo>
                  <a:lnTo>
                    <a:pt x="712" y="490"/>
                  </a:lnTo>
                  <a:lnTo>
                    <a:pt x="713" y="490"/>
                  </a:lnTo>
                  <a:lnTo>
                    <a:pt x="716" y="490"/>
                  </a:lnTo>
                  <a:lnTo>
                    <a:pt x="718" y="490"/>
                  </a:lnTo>
                  <a:lnTo>
                    <a:pt x="720" y="490"/>
                  </a:lnTo>
                  <a:lnTo>
                    <a:pt x="723" y="490"/>
                  </a:lnTo>
                  <a:lnTo>
                    <a:pt x="725" y="490"/>
                  </a:lnTo>
                  <a:lnTo>
                    <a:pt x="728" y="490"/>
                  </a:lnTo>
                  <a:lnTo>
                    <a:pt x="730" y="490"/>
                  </a:lnTo>
                  <a:lnTo>
                    <a:pt x="732" y="490"/>
                  </a:lnTo>
                  <a:lnTo>
                    <a:pt x="734" y="490"/>
                  </a:lnTo>
                  <a:lnTo>
                    <a:pt x="738" y="490"/>
                  </a:lnTo>
                  <a:lnTo>
                    <a:pt x="740" y="490"/>
                  </a:lnTo>
                  <a:lnTo>
                    <a:pt x="742" y="490"/>
                  </a:lnTo>
                  <a:lnTo>
                    <a:pt x="743" y="490"/>
                  </a:lnTo>
                  <a:lnTo>
                    <a:pt x="745" y="490"/>
                  </a:lnTo>
                  <a:lnTo>
                    <a:pt x="747" y="490"/>
                  </a:lnTo>
                  <a:lnTo>
                    <a:pt x="750" y="490"/>
                  </a:lnTo>
                  <a:lnTo>
                    <a:pt x="753" y="490"/>
                  </a:lnTo>
                  <a:lnTo>
                    <a:pt x="755" y="490"/>
                  </a:lnTo>
                  <a:lnTo>
                    <a:pt x="757" y="490"/>
                  </a:lnTo>
                  <a:lnTo>
                    <a:pt x="759" y="490"/>
                  </a:lnTo>
                  <a:lnTo>
                    <a:pt x="762" y="490"/>
                  </a:lnTo>
                  <a:lnTo>
                    <a:pt x="764" y="490"/>
                  </a:lnTo>
                  <a:lnTo>
                    <a:pt x="767" y="490"/>
                  </a:lnTo>
                  <a:lnTo>
                    <a:pt x="769" y="490"/>
                  </a:lnTo>
                  <a:lnTo>
                    <a:pt x="772" y="490"/>
                  </a:lnTo>
                  <a:lnTo>
                    <a:pt x="774" y="490"/>
                  </a:lnTo>
                  <a:lnTo>
                    <a:pt x="775" y="490"/>
                  </a:lnTo>
                  <a:lnTo>
                    <a:pt x="777" y="490"/>
                  </a:lnTo>
                  <a:lnTo>
                    <a:pt x="779" y="490"/>
                  </a:lnTo>
                  <a:lnTo>
                    <a:pt x="782" y="490"/>
                  </a:lnTo>
                  <a:lnTo>
                    <a:pt x="785" y="490"/>
                  </a:lnTo>
                  <a:lnTo>
                    <a:pt x="787" y="490"/>
                  </a:lnTo>
                  <a:lnTo>
                    <a:pt x="789" y="490"/>
                  </a:lnTo>
                  <a:lnTo>
                    <a:pt x="791" y="490"/>
                  </a:lnTo>
                  <a:lnTo>
                    <a:pt x="793" y="490"/>
                  </a:lnTo>
                  <a:lnTo>
                    <a:pt x="796" y="490"/>
                  </a:lnTo>
                  <a:lnTo>
                    <a:pt x="799" y="490"/>
                  </a:lnTo>
                  <a:lnTo>
                    <a:pt x="801" y="490"/>
                  </a:lnTo>
                  <a:lnTo>
                    <a:pt x="803" y="490"/>
                  </a:lnTo>
                  <a:lnTo>
                    <a:pt x="804" y="490"/>
                  </a:lnTo>
                  <a:lnTo>
                    <a:pt x="807" y="490"/>
                  </a:lnTo>
                  <a:lnTo>
                    <a:pt x="809" y="490"/>
                  </a:lnTo>
                  <a:lnTo>
                    <a:pt x="811" y="490"/>
                  </a:lnTo>
                  <a:lnTo>
                    <a:pt x="814" y="490"/>
                  </a:lnTo>
                  <a:lnTo>
                    <a:pt x="816" y="490"/>
                  </a:lnTo>
                  <a:lnTo>
                    <a:pt x="819" y="490"/>
                  </a:lnTo>
                  <a:lnTo>
                    <a:pt x="821" y="490"/>
                  </a:lnTo>
                  <a:lnTo>
                    <a:pt x="823" y="490"/>
                  </a:lnTo>
                  <a:lnTo>
                    <a:pt x="825" y="490"/>
                  </a:lnTo>
                  <a:lnTo>
                    <a:pt x="829" y="490"/>
                  </a:lnTo>
                  <a:lnTo>
                    <a:pt x="831" y="490"/>
                  </a:lnTo>
                  <a:lnTo>
                    <a:pt x="833" y="490"/>
                  </a:lnTo>
                  <a:lnTo>
                    <a:pt x="834" y="490"/>
                  </a:lnTo>
                  <a:lnTo>
                    <a:pt x="836" y="490"/>
                  </a:lnTo>
                  <a:lnTo>
                    <a:pt x="838" y="490"/>
                  </a:lnTo>
                  <a:lnTo>
                    <a:pt x="841" y="490"/>
                  </a:lnTo>
                  <a:lnTo>
                    <a:pt x="844" y="490"/>
                  </a:lnTo>
                  <a:lnTo>
                    <a:pt x="846" y="490"/>
                  </a:lnTo>
                  <a:lnTo>
                    <a:pt x="847" y="490"/>
                  </a:lnTo>
                  <a:lnTo>
                    <a:pt x="848" y="490"/>
                  </a:lnTo>
                  <a:lnTo>
                    <a:pt x="850" y="490"/>
                  </a:lnTo>
                  <a:lnTo>
                    <a:pt x="853" y="490"/>
                  </a:lnTo>
                  <a:lnTo>
                    <a:pt x="855" y="490"/>
                  </a:lnTo>
                  <a:lnTo>
                    <a:pt x="858" y="490"/>
                  </a:lnTo>
                  <a:lnTo>
                    <a:pt x="860" y="490"/>
                  </a:lnTo>
                  <a:lnTo>
                    <a:pt x="862" y="490"/>
                  </a:lnTo>
                  <a:lnTo>
                    <a:pt x="864" y="490"/>
                  </a:lnTo>
                  <a:lnTo>
                    <a:pt x="866" y="490"/>
                  </a:lnTo>
                  <a:lnTo>
                    <a:pt x="868" y="490"/>
                  </a:lnTo>
                  <a:lnTo>
                    <a:pt x="869" y="489"/>
                  </a:lnTo>
                  <a:lnTo>
                    <a:pt x="868" y="488"/>
                  </a:lnTo>
                  <a:lnTo>
                    <a:pt x="868" y="486"/>
                  </a:lnTo>
                  <a:lnTo>
                    <a:pt x="868" y="484"/>
                  </a:lnTo>
                  <a:lnTo>
                    <a:pt x="869" y="484"/>
                  </a:lnTo>
                  <a:lnTo>
                    <a:pt x="870" y="484"/>
                  </a:lnTo>
                  <a:lnTo>
                    <a:pt x="871" y="484"/>
                  </a:lnTo>
                  <a:lnTo>
                    <a:pt x="871" y="485"/>
                  </a:lnTo>
                  <a:lnTo>
                    <a:pt x="873" y="486"/>
                  </a:lnTo>
                  <a:lnTo>
                    <a:pt x="873" y="488"/>
                  </a:lnTo>
                  <a:lnTo>
                    <a:pt x="873" y="489"/>
                  </a:lnTo>
                  <a:lnTo>
                    <a:pt x="873" y="491"/>
                  </a:lnTo>
                  <a:lnTo>
                    <a:pt x="873" y="493"/>
                  </a:lnTo>
                  <a:lnTo>
                    <a:pt x="875" y="493"/>
                  </a:lnTo>
                  <a:lnTo>
                    <a:pt x="875" y="494"/>
                  </a:lnTo>
                  <a:lnTo>
                    <a:pt x="876" y="495"/>
                  </a:lnTo>
                  <a:lnTo>
                    <a:pt x="878" y="494"/>
                  </a:lnTo>
                  <a:lnTo>
                    <a:pt x="878" y="495"/>
                  </a:lnTo>
                  <a:lnTo>
                    <a:pt x="879" y="495"/>
                  </a:lnTo>
                  <a:lnTo>
                    <a:pt x="880" y="495"/>
                  </a:lnTo>
                  <a:lnTo>
                    <a:pt x="882" y="495"/>
                  </a:lnTo>
                  <a:lnTo>
                    <a:pt x="882" y="496"/>
                  </a:lnTo>
                  <a:lnTo>
                    <a:pt x="882" y="497"/>
                  </a:lnTo>
                  <a:lnTo>
                    <a:pt x="883" y="497"/>
                  </a:lnTo>
                  <a:lnTo>
                    <a:pt x="884" y="497"/>
                  </a:lnTo>
                  <a:lnTo>
                    <a:pt x="885" y="497"/>
                  </a:lnTo>
                  <a:lnTo>
                    <a:pt x="885" y="496"/>
                  </a:lnTo>
                  <a:lnTo>
                    <a:pt x="887" y="496"/>
                  </a:lnTo>
                  <a:lnTo>
                    <a:pt x="889" y="496"/>
                  </a:lnTo>
                  <a:lnTo>
                    <a:pt x="890" y="496"/>
                  </a:lnTo>
                  <a:lnTo>
                    <a:pt x="892" y="496"/>
                  </a:lnTo>
                  <a:lnTo>
                    <a:pt x="894" y="497"/>
                  </a:lnTo>
                  <a:lnTo>
                    <a:pt x="894" y="499"/>
                  </a:lnTo>
                  <a:lnTo>
                    <a:pt x="895" y="499"/>
                  </a:lnTo>
                  <a:lnTo>
                    <a:pt x="896" y="499"/>
                  </a:lnTo>
                  <a:lnTo>
                    <a:pt x="896" y="500"/>
                  </a:lnTo>
                  <a:lnTo>
                    <a:pt x="896" y="501"/>
                  </a:lnTo>
                  <a:lnTo>
                    <a:pt x="898" y="502"/>
                  </a:lnTo>
                  <a:lnTo>
                    <a:pt x="899" y="502"/>
                  </a:lnTo>
                  <a:lnTo>
                    <a:pt x="899" y="501"/>
                  </a:lnTo>
                  <a:lnTo>
                    <a:pt x="899" y="500"/>
                  </a:lnTo>
                  <a:lnTo>
                    <a:pt x="900" y="500"/>
                  </a:lnTo>
                  <a:lnTo>
                    <a:pt x="901" y="500"/>
                  </a:lnTo>
                  <a:lnTo>
                    <a:pt x="901" y="501"/>
                  </a:lnTo>
                  <a:lnTo>
                    <a:pt x="901" y="502"/>
                  </a:lnTo>
                  <a:lnTo>
                    <a:pt x="902" y="502"/>
                  </a:lnTo>
                  <a:lnTo>
                    <a:pt x="904" y="502"/>
                  </a:lnTo>
                  <a:lnTo>
                    <a:pt x="905" y="503"/>
                  </a:lnTo>
                  <a:lnTo>
                    <a:pt x="905" y="504"/>
                  </a:lnTo>
                  <a:lnTo>
                    <a:pt x="906" y="504"/>
                  </a:lnTo>
                  <a:lnTo>
                    <a:pt x="907" y="504"/>
                  </a:lnTo>
                  <a:lnTo>
                    <a:pt x="909" y="504"/>
                  </a:lnTo>
                  <a:lnTo>
                    <a:pt x="910" y="504"/>
                  </a:lnTo>
                  <a:lnTo>
                    <a:pt x="910" y="503"/>
                  </a:lnTo>
                  <a:lnTo>
                    <a:pt x="911" y="503"/>
                  </a:lnTo>
                  <a:lnTo>
                    <a:pt x="912" y="502"/>
                  </a:lnTo>
                  <a:lnTo>
                    <a:pt x="913" y="502"/>
                  </a:lnTo>
                  <a:lnTo>
                    <a:pt x="913" y="503"/>
                  </a:lnTo>
                  <a:lnTo>
                    <a:pt x="914" y="503"/>
                  </a:lnTo>
                  <a:lnTo>
                    <a:pt x="914" y="504"/>
                  </a:lnTo>
                  <a:lnTo>
                    <a:pt x="915" y="504"/>
                  </a:lnTo>
                  <a:lnTo>
                    <a:pt x="915" y="503"/>
                  </a:lnTo>
                  <a:lnTo>
                    <a:pt x="916" y="503"/>
                  </a:lnTo>
                  <a:lnTo>
                    <a:pt x="916" y="504"/>
                  </a:lnTo>
                  <a:lnTo>
                    <a:pt x="917" y="504"/>
                  </a:lnTo>
                  <a:lnTo>
                    <a:pt x="921" y="503"/>
                  </a:lnTo>
                  <a:lnTo>
                    <a:pt x="922" y="503"/>
                  </a:lnTo>
                  <a:lnTo>
                    <a:pt x="922" y="504"/>
                  </a:lnTo>
                  <a:lnTo>
                    <a:pt x="923" y="504"/>
                  </a:lnTo>
                  <a:lnTo>
                    <a:pt x="923" y="505"/>
                  </a:lnTo>
                  <a:lnTo>
                    <a:pt x="924" y="505"/>
                  </a:lnTo>
                  <a:lnTo>
                    <a:pt x="925" y="505"/>
                  </a:lnTo>
                  <a:lnTo>
                    <a:pt x="926" y="505"/>
                  </a:lnTo>
                  <a:lnTo>
                    <a:pt x="927" y="505"/>
                  </a:lnTo>
                  <a:lnTo>
                    <a:pt x="928" y="505"/>
                  </a:lnTo>
                  <a:lnTo>
                    <a:pt x="929" y="505"/>
                  </a:lnTo>
                  <a:lnTo>
                    <a:pt x="932" y="504"/>
                  </a:lnTo>
                  <a:lnTo>
                    <a:pt x="933" y="503"/>
                  </a:lnTo>
                  <a:lnTo>
                    <a:pt x="935" y="502"/>
                  </a:lnTo>
                  <a:lnTo>
                    <a:pt x="937" y="501"/>
                  </a:lnTo>
                  <a:lnTo>
                    <a:pt x="939" y="501"/>
                  </a:lnTo>
                  <a:lnTo>
                    <a:pt x="941" y="502"/>
                  </a:lnTo>
                  <a:lnTo>
                    <a:pt x="942" y="503"/>
                  </a:lnTo>
                  <a:lnTo>
                    <a:pt x="945" y="504"/>
                  </a:lnTo>
                  <a:lnTo>
                    <a:pt x="947" y="505"/>
                  </a:lnTo>
                  <a:lnTo>
                    <a:pt x="948" y="506"/>
                  </a:lnTo>
                  <a:lnTo>
                    <a:pt x="951" y="508"/>
                  </a:lnTo>
                  <a:lnTo>
                    <a:pt x="953" y="509"/>
                  </a:lnTo>
                  <a:lnTo>
                    <a:pt x="955" y="511"/>
                  </a:lnTo>
                  <a:lnTo>
                    <a:pt x="956" y="511"/>
                  </a:lnTo>
                  <a:lnTo>
                    <a:pt x="957" y="512"/>
                  </a:lnTo>
                  <a:lnTo>
                    <a:pt x="958" y="512"/>
                  </a:lnTo>
                  <a:lnTo>
                    <a:pt x="959" y="513"/>
                  </a:lnTo>
                  <a:lnTo>
                    <a:pt x="960" y="513"/>
                  </a:lnTo>
                  <a:lnTo>
                    <a:pt x="961" y="514"/>
                  </a:lnTo>
                  <a:lnTo>
                    <a:pt x="962" y="514"/>
                  </a:lnTo>
                  <a:lnTo>
                    <a:pt x="964" y="515"/>
                  </a:lnTo>
                  <a:lnTo>
                    <a:pt x="965" y="516"/>
                  </a:lnTo>
                  <a:lnTo>
                    <a:pt x="967" y="516"/>
                  </a:lnTo>
                  <a:lnTo>
                    <a:pt x="968" y="517"/>
                  </a:lnTo>
                  <a:lnTo>
                    <a:pt x="969" y="518"/>
                  </a:lnTo>
                  <a:lnTo>
                    <a:pt x="970" y="518"/>
                  </a:lnTo>
                  <a:lnTo>
                    <a:pt x="971" y="519"/>
                  </a:lnTo>
                  <a:lnTo>
                    <a:pt x="972" y="520"/>
                  </a:lnTo>
                  <a:lnTo>
                    <a:pt x="973" y="520"/>
                  </a:lnTo>
                  <a:lnTo>
                    <a:pt x="974" y="520"/>
                  </a:lnTo>
                  <a:lnTo>
                    <a:pt x="974" y="522"/>
                  </a:lnTo>
                  <a:lnTo>
                    <a:pt x="975" y="522"/>
                  </a:lnTo>
                  <a:lnTo>
                    <a:pt x="975" y="524"/>
                  </a:lnTo>
                  <a:lnTo>
                    <a:pt x="975" y="525"/>
                  </a:lnTo>
                  <a:lnTo>
                    <a:pt x="975" y="526"/>
                  </a:lnTo>
                  <a:lnTo>
                    <a:pt x="976" y="527"/>
                  </a:lnTo>
                  <a:lnTo>
                    <a:pt x="978" y="528"/>
                  </a:lnTo>
                  <a:lnTo>
                    <a:pt x="978" y="529"/>
                  </a:lnTo>
                  <a:lnTo>
                    <a:pt x="980" y="529"/>
                  </a:lnTo>
                  <a:lnTo>
                    <a:pt x="980" y="528"/>
                  </a:lnTo>
                  <a:lnTo>
                    <a:pt x="981" y="528"/>
                  </a:lnTo>
                  <a:lnTo>
                    <a:pt x="982" y="528"/>
                  </a:lnTo>
                  <a:lnTo>
                    <a:pt x="983" y="528"/>
                  </a:lnTo>
                  <a:lnTo>
                    <a:pt x="983" y="529"/>
                  </a:lnTo>
                  <a:lnTo>
                    <a:pt x="983" y="530"/>
                  </a:lnTo>
                  <a:lnTo>
                    <a:pt x="983" y="531"/>
                  </a:lnTo>
                  <a:lnTo>
                    <a:pt x="983" y="532"/>
                  </a:lnTo>
                  <a:lnTo>
                    <a:pt x="984" y="532"/>
                  </a:lnTo>
                  <a:lnTo>
                    <a:pt x="984" y="534"/>
                  </a:lnTo>
                  <a:lnTo>
                    <a:pt x="984" y="535"/>
                  </a:lnTo>
                  <a:lnTo>
                    <a:pt x="985" y="535"/>
                  </a:lnTo>
                  <a:lnTo>
                    <a:pt x="985" y="534"/>
                  </a:lnTo>
                  <a:lnTo>
                    <a:pt x="986" y="534"/>
                  </a:lnTo>
                  <a:lnTo>
                    <a:pt x="987" y="534"/>
                  </a:lnTo>
                  <a:lnTo>
                    <a:pt x="989" y="534"/>
                  </a:lnTo>
                  <a:lnTo>
                    <a:pt x="990" y="535"/>
                  </a:lnTo>
                  <a:lnTo>
                    <a:pt x="990" y="536"/>
                  </a:lnTo>
                  <a:lnTo>
                    <a:pt x="989" y="536"/>
                  </a:lnTo>
                  <a:lnTo>
                    <a:pt x="989" y="538"/>
                  </a:lnTo>
                  <a:lnTo>
                    <a:pt x="987" y="539"/>
                  </a:lnTo>
                  <a:lnTo>
                    <a:pt x="990" y="539"/>
                  </a:lnTo>
                  <a:lnTo>
                    <a:pt x="991" y="540"/>
                  </a:lnTo>
                  <a:lnTo>
                    <a:pt x="992" y="541"/>
                  </a:lnTo>
                  <a:lnTo>
                    <a:pt x="995" y="542"/>
                  </a:lnTo>
                  <a:lnTo>
                    <a:pt x="997" y="543"/>
                  </a:lnTo>
                  <a:lnTo>
                    <a:pt x="999" y="545"/>
                  </a:lnTo>
                  <a:lnTo>
                    <a:pt x="999" y="546"/>
                  </a:lnTo>
                  <a:lnTo>
                    <a:pt x="999" y="549"/>
                  </a:lnTo>
                  <a:lnTo>
                    <a:pt x="1001" y="553"/>
                  </a:lnTo>
                  <a:lnTo>
                    <a:pt x="1001" y="555"/>
                  </a:lnTo>
                  <a:lnTo>
                    <a:pt x="1002" y="559"/>
                  </a:lnTo>
                  <a:lnTo>
                    <a:pt x="1002" y="561"/>
                  </a:lnTo>
                  <a:lnTo>
                    <a:pt x="1003" y="564"/>
                  </a:lnTo>
                  <a:lnTo>
                    <a:pt x="1003" y="566"/>
                  </a:lnTo>
                  <a:lnTo>
                    <a:pt x="1003" y="571"/>
                  </a:lnTo>
                  <a:lnTo>
                    <a:pt x="1003" y="572"/>
                  </a:lnTo>
                  <a:lnTo>
                    <a:pt x="1003" y="573"/>
                  </a:lnTo>
                  <a:lnTo>
                    <a:pt x="1003" y="574"/>
                  </a:lnTo>
                  <a:lnTo>
                    <a:pt x="1002" y="575"/>
                  </a:lnTo>
                  <a:lnTo>
                    <a:pt x="1002" y="576"/>
                  </a:lnTo>
                  <a:lnTo>
                    <a:pt x="1001" y="577"/>
                  </a:lnTo>
                  <a:lnTo>
                    <a:pt x="1001" y="578"/>
                  </a:lnTo>
                  <a:lnTo>
                    <a:pt x="1001" y="580"/>
                  </a:lnTo>
                  <a:lnTo>
                    <a:pt x="1001" y="581"/>
                  </a:lnTo>
                  <a:lnTo>
                    <a:pt x="999" y="581"/>
                  </a:lnTo>
                  <a:lnTo>
                    <a:pt x="999" y="582"/>
                  </a:lnTo>
                  <a:lnTo>
                    <a:pt x="1001" y="582"/>
                  </a:lnTo>
                  <a:lnTo>
                    <a:pt x="999" y="584"/>
                  </a:lnTo>
                  <a:lnTo>
                    <a:pt x="999" y="585"/>
                  </a:lnTo>
                  <a:lnTo>
                    <a:pt x="998" y="586"/>
                  </a:lnTo>
                  <a:lnTo>
                    <a:pt x="997" y="587"/>
                  </a:lnTo>
                  <a:lnTo>
                    <a:pt x="996" y="588"/>
                  </a:lnTo>
                  <a:lnTo>
                    <a:pt x="995" y="588"/>
                  </a:lnTo>
                  <a:lnTo>
                    <a:pt x="993" y="589"/>
                  </a:lnTo>
                  <a:lnTo>
                    <a:pt x="993" y="591"/>
                  </a:lnTo>
                  <a:lnTo>
                    <a:pt x="993" y="592"/>
                  </a:lnTo>
                  <a:lnTo>
                    <a:pt x="993" y="593"/>
                  </a:lnTo>
                  <a:lnTo>
                    <a:pt x="993" y="594"/>
                  </a:lnTo>
                  <a:lnTo>
                    <a:pt x="993" y="595"/>
                  </a:lnTo>
                  <a:lnTo>
                    <a:pt x="995" y="595"/>
                  </a:lnTo>
                  <a:lnTo>
                    <a:pt x="996" y="596"/>
                  </a:lnTo>
                  <a:lnTo>
                    <a:pt x="997" y="597"/>
                  </a:lnTo>
                  <a:lnTo>
                    <a:pt x="998" y="597"/>
                  </a:lnTo>
                  <a:lnTo>
                    <a:pt x="1001" y="597"/>
                  </a:lnTo>
                  <a:lnTo>
                    <a:pt x="1002" y="596"/>
                  </a:lnTo>
                  <a:lnTo>
                    <a:pt x="1004" y="595"/>
                  </a:lnTo>
                  <a:lnTo>
                    <a:pt x="1005" y="595"/>
                  </a:lnTo>
                  <a:lnTo>
                    <a:pt x="1006" y="594"/>
                  </a:lnTo>
                  <a:lnTo>
                    <a:pt x="1007" y="593"/>
                  </a:lnTo>
                  <a:lnTo>
                    <a:pt x="1010" y="592"/>
                  </a:lnTo>
                  <a:lnTo>
                    <a:pt x="1012" y="592"/>
                  </a:lnTo>
                  <a:lnTo>
                    <a:pt x="1013" y="591"/>
                  </a:lnTo>
                  <a:lnTo>
                    <a:pt x="1014" y="591"/>
                  </a:lnTo>
                  <a:lnTo>
                    <a:pt x="1015" y="589"/>
                  </a:lnTo>
                  <a:lnTo>
                    <a:pt x="1016" y="589"/>
                  </a:lnTo>
                  <a:lnTo>
                    <a:pt x="1018" y="589"/>
                  </a:lnTo>
                  <a:lnTo>
                    <a:pt x="1019" y="589"/>
                  </a:lnTo>
                  <a:lnTo>
                    <a:pt x="1020" y="588"/>
                  </a:lnTo>
                  <a:lnTo>
                    <a:pt x="1021" y="588"/>
                  </a:lnTo>
                  <a:lnTo>
                    <a:pt x="1022" y="588"/>
                  </a:lnTo>
                  <a:lnTo>
                    <a:pt x="1024" y="587"/>
                  </a:lnTo>
                  <a:lnTo>
                    <a:pt x="1027" y="587"/>
                  </a:lnTo>
                  <a:lnTo>
                    <a:pt x="1028" y="586"/>
                  </a:lnTo>
                  <a:lnTo>
                    <a:pt x="1029" y="585"/>
                  </a:lnTo>
                  <a:lnTo>
                    <a:pt x="1031" y="585"/>
                  </a:lnTo>
                  <a:lnTo>
                    <a:pt x="1032" y="584"/>
                  </a:lnTo>
                  <a:lnTo>
                    <a:pt x="1033" y="582"/>
                  </a:lnTo>
                  <a:lnTo>
                    <a:pt x="1036" y="582"/>
                  </a:lnTo>
                  <a:lnTo>
                    <a:pt x="1036" y="581"/>
                  </a:lnTo>
                  <a:lnTo>
                    <a:pt x="1037" y="581"/>
                  </a:lnTo>
                  <a:lnTo>
                    <a:pt x="1037" y="580"/>
                  </a:lnTo>
                  <a:lnTo>
                    <a:pt x="1036" y="580"/>
                  </a:lnTo>
                  <a:lnTo>
                    <a:pt x="1036" y="578"/>
                  </a:lnTo>
                  <a:lnTo>
                    <a:pt x="1036" y="577"/>
                  </a:lnTo>
                  <a:lnTo>
                    <a:pt x="1036" y="576"/>
                  </a:lnTo>
                  <a:lnTo>
                    <a:pt x="1036" y="575"/>
                  </a:lnTo>
                  <a:lnTo>
                    <a:pt x="1035" y="575"/>
                  </a:lnTo>
                  <a:lnTo>
                    <a:pt x="1035" y="574"/>
                  </a:lnTo>
                  <a:lnTo>
                    <a:pt x="1033" y="573"/>
                  </a:lnTo>
                  <a:lnTo>
                    <a:pt x="1035" y="572"/>
                  </a:lnTo>
                  <a:lnTo>
                    <a:pt x="1036" y="572"/>
                  </a:lnTo>
                  <a:lnTo>
                    <a:pt x="1038" y="571"/>
                  </a:lnTo>
                  <a:lnTo>
                    <a:pt x="1039" y="571"/>
                  </a:lnTo>
                  <a:lnTo>
                    <a:pt x="1042" y="571"/>
                  </a:lnTo>
                  <a:lnTo>
                    <a:pt x="1044" y="571"/>
                  </a:lnTo>
                  <a:lnTo>
                    <a:pt x="1047" y="571"/>
                  </a:lnTo>
                  <a:lnTo>
                    <a:pt x="1049" y="571"/>
                  </a:lnTo>
                  <a:lnTo>
                    <a:pt x="1051" y="571"/>
                  </a:lnTo>
                  <a:lnTo>
                    <a:pt x="1053" y="571"/>
                  </a:lnTo>
                  <a:lnTo>
                    <a:pt x="1056" y="571"/>
                  </a:lnTo>
                  <a:lnTo>
                    <a:pt x="1059" y="571"/>
                  </a:lnTo>
                  <a:lnTo>
                    <a:pt x="1060" y="570"/>
                  </a:lnTo>
                  <a:lnTo>
                    <a:pt x="1060" y="569"/>
                  </a:lnTo>
                  <a:lnTo>
                    <a:pt x="1061" y="566"/>
                  </a:lnTo>
                  <a:lnTo>
                    <a:pt x="1061" y="565"/>
                  </a:lnTo>
                  <a:lnTo>
                    <a:pt x="1062" y="565"/>
                  </a:lnTo>
                  <a:lnTo>
                    <a:pt x="1062" y="564"/>
                  </a:lnTo>
                  <a:lnTo>
                    <a:pt x="1062" y="563"/>
                  </a:lnTo>
                  <a:lnTo>
                    <a:pt x="1063" y="562"/>
                  </a:lnTo>
                  <a:lnTo>
                    <a:pt x="1064" y="562"/>
                  </a:lnTo>
                  <a:lnTo>
                    <a:pt x="1065" y="562"/>
                  </a:lnTo>
                  <a:lnTo>
                    <a:pt x="1065" y="561"/>
                  </a:lnTo>
                  <a:lnTo>
                    <a:pt x="1066" y="560"/>
                  </a:lnTo>
                  <a:lnTo>
                    <a:pt x="1067" y="559"/>
                  </a:lnTo>
                  <a:lnTo>
                    <a:pt x="1069" y="559"/>
                  </a:lnTo>
                  <a:lnTo>
                    <a:pt x="1069" y="558"/>
                  </a:lnTo>
                  <a:lnTo>
                    <a:pt x="1071" y="557"/>
                  </a:lnTo>
                  <a:lnTo>
                    <a:pt x="1072" y="555"/>
                  </a:lnTo>
                  <a:lnTo>
                    <a:pt x="1073" y="554"/>
                  </a:lnTo>
                  <a:lnTo>
                    <a:pt x="1074" y="553"/>
                  </a:lnTo>
                  <a:lnTo>
                    <a:pt x="1075" y="553"/>
                  </a:lnTo>
                  <a:lnTo>
                    <a:pt x="1076" y="551"/>
                  </a:lnTo>
                  <a:lnTo>
                    <a:pt x="1077" y="550"/>
                  </a:lnTo>
                  <a:lnTo>
                    <a:pt x="1078" y="550"/>
                  </a:lnTo>
                  <a:lnTo>
                    <a:pt x="1079" y="550"/>
                  </a:lnTo>
                  <a:lnTo>
                    <a:pt x="1081" y="550"/>
                  </a:lnTo>
                  <a:lnTo>
                    <a:pt x="1082" y="550"/>
                  </a:lnTo>
                  <a:lnTo>
                    <a:pt x="1083" y="550"/>
                  </a:lnTo>
                  <a:lnTo>
                    <a:pt x="1084" y="550"/>
                  </a:lnTo>
                  <a:lnTo>
                    <a:pt x="1086" y="550"/>
                  </a:lnTo>
                  <a:lnTo>
                    <a:pt x="1087" y="550"/>
                  </a:lnTo>
                  <a:lnTo>
                    <a:pt x="1088" y="550"/>
                  </a:lnTo>
                  <a:lnTo>
                    <a:pt x="1089" y="550"/>
                  </a:lnTo>
                  <a:lnTo>
                    <a:pt x="1090" y="550"/>
                  </a:lnTo>
                  <a:lnTo>
                    <a:pt x="1092" y="550"/>
                  </a:lnTo>
                  <a:lnTo>
                    <a:pt x="1093" y="550"/>
                  </a:lnTo>
                  <a:lnTo>
                    <a:pt x="1094" y="550"/>
                  </a:lnTo>
                  <a:lnTo>
                    <a:pt x="1095" y="550"/>
                  </a:lnTo>
                  <a:lnTo>
                    <a:pt x="1096" y="550"/>
                  </a:lnTo>
                  <a:lnTo>
                    <a:pt x="1097" y="550"/>
                  </a:lnTo>
                  <a:lnTo>
                    <a:pt x="1098" y="550"/>
                  </a:lnTo>
                  <a:lnTo>
                    <a:pt x="1099" y="550"/>
                  </a:lnTo>
                  <a:lnTo>
                    <a:pt x="1101" y="550"/>
                  </a:lnTo>
                  <a:lnTo>
                    <a:pt x="1102" y="550"/>
                  </a:lnTo>
                  <a:lnTo>
                    <a:pt x="1104" y="550"/>
                  </a:lnTo>
                  <a:lnTo>
                    <a:pt x="1105" y="550"/>
                  </a:lnTo>
                  <a:lnTo>
                    <a:pt x="1106" y="550"/>
                  </a:lnTo>
                  <a:lnTo>
                    <a:pt x="1107" y="550"/>
                  </a:lnTo>
                  <a:lnTo>
                    <a:pt x="1108" y="550"/>
                  </a:lnTo>
                  <a:lnTo>
                    <a:pt x="1109" y="550"/>
                  </a:lnTo>
                  <a:lnTo>
                    <a:pt x="1110" y="550"/>
                  </a:lnTo>
                  <a:lnTo>
                    <a:pt x="1111" y="550"/>
                  </a:lnTo>
                  <a:lnTo>
                    <a:pt x="1112" y="550"/>
                  </a:lnTo>
                  <a:lnTo>
                    <a:pt x="1113" y="550"/>
                  </a:lnTo>
                  <a:lnTo>
                    <a:pt x="1113" y="549"/>
                  </a:lnTo>
                  <a:lnTo>
                    <a:pt x="1113" y="548"/>
                  </a:lnTo>
                  <a:lnTo>
                    <a:pt x="1113" y="547"/>
                  </a:lnTo>
                  <a:lnTo>
                    <a:pt x="1115" y="547"/>
                  </a:lnTo>
                  <a:lnTo>
                    <a:pt x="1115" y="546"/>
                  </a:lnTo>
                  <a:lnTo>
                    <a:pt x="1117" y="547"/>
                  </a:lnTo>
                  <a:lnTo>
                    <a:pt x="1118" y="547"/>
                  </a:lnTo>
                  <a:lnTo>
                    <a:pt x="1118" y="546"/>
                  </a:lnTo>
                  <a:lnTo>
                    <a:pt x="1119" y="546"/>
                  </a:lnTo>
                  <a:lnTo>
                    <a:pt x="1120" y="547"/>
                  </a:lnTo>
                  <a:lnTo>
                    <a:pt x="1120" y="546"/>
                  </a:lnTo>
                  <a:lnTo>
                    <a:pt x="1120" y="545"/>
                  </a:lnTo>
                  <a:lnTo>
                    <a:pt x="1121" y="545"/>
                  </a:lnTo>
                  <a:lnTo>
                    <a:pt x="1122" y="545"/>
                  </a:lnTo>
                  <a:lnTo>
                    <a:pt x="1122" y="543"/>
                  </a:lnTo>
                  <a:lnTo>
                    <a:pt x="1121" y="543"/>
                  </a:lnTo>
                  <a:lnTo>
                    <a:pt x="1122" y="542"/>
                  </a:lnTo>
                  <a:lnTo>
                    <a:pt x="1123" y="541"/>
                  </a:lnTo>
                  <a:lnTo>
                    <a:pt x="1124" y="540"/>
                  </a:lnTo>
                  <a:lnTo>
                    <a:pt x="1124" y="539"/>
                  </a:lnTo>
                  <a:lnTo>
                    <a:pt x="1126" y="538"/>
                  </a:lnTo>
                  <a:lnTo>
                    <a:pt x="1126" y="536"/>
                  </a:lnTo>
                  <a:lnTo>
                    <a:pt x="1126" y="535"/>
                  </a:lnTo>
                  <a:lnTo>
                    <a:pt x="1126" y="534"/>
                  </a:lnTo>
                  <a:lnTo>
                    <a:pt x="1127" y="534"/>
                  </a:lnTo>
                  <a:lnTo>
                    <a:pt x="1127" y="532"/>
                  </a:lnTo>
                  <a:lnTo>
                    <a:pt x="1126" y="532"/>
                  </a:lnTo>
                  <a:lnTo>
                    <a:pt x="1127" y="531"/>
                  </a:lnTo>
                  <a:lnTo>
                    <a:pt x="1127" y="530"/>
                  </a:lnTo>
                  <a:lnTo>
                    <a:pt x="1128" y="529"/>
                  </a:lnTo>
                  <a:lnTo>
                    <a:pt x="1128" y="528"/>
                  </a:lnTo>
                  <a:lnTo>
                    <a:pt x="1128" y="527"/>
                  </a:lnTo>
                  <a:lnTo>
                    <a:pt x="1129" y="526"/>
                  </a:lnTo>
                  <a:lnTo>
                    <a:pt x="1129" y="525"/>
                  </a:lnTo>
                  <a:lnTo>
                    <a:pt x="1130" y="524"/>
                  </a:lnTo>
                  <a:lnTo>
                    <a:pt x="1130" y="522"/>
                  </a:lnTo>
                  <a:lnTo>
                    <a:pt x="1132" y="520"/>
                  </a:lnTo>
                  <a:lnTo>
                    <a:pt x="1133" y="519"/>
                  </a:lnTo>
                  <a:lnTo>
                    <a:pt x="1134" y="518"/>
                  </a:lnTo>
                  <a:lnTo>
                    <a:pt x="1135" y="516"/>
                  </a:lnTo>
                  <a:lnTo>
                    <a:pt x="1135" y="515"/>
                  </a:lnTo>
                  <a:lnTo>
                    <a:pt x="1136" y="514"/>
                  </a:lnTo>
                  <a:lnTo>
                    <a:pt x="1138" y="514"/>
                  </a:lnTo>
                  <a:lnTo>
                    <a:pt x="1139" y="514"/>
                  </a:lnTo>
                  <a:lnTo>
                    <a:pt x="1139" y="515"/>
                  </a:lnTo>
                  <a:lnTo>
                    <a:pt x="1139" y="516"/>
                  </a:lnTo>
                  <a:lnTo>
                    <a:pt x="1139" y="517"/>
                  </a:lnTo>
                  <a:lnTo>
                    <a:pt x="1140" y="517"/>
                  </a:lnTo>
                  <a:lnTo>
                    <a:pt x="1141" y="517"/>
                  </a:lnTo>
                  <a:lnTo>
                    <a:pt x="1142" y="517"/>
                  </a:lnTo>
                  <a:lnTo>
                    <a:pt x="1143" y="517"/>
                  </a:lnTo>
                  <a:lnTo>
                    <a:pt x="1143" y="516"/>
                  </a:lnTo>
                  <a:lnTo>
                    <a:pt x="1144" y="516"/>
                  </a:lnTo>
                  <a:lnTo>
                    <a:pt x="1145" y="516"/>
                  </a:lnTo>
                  <a:lnTo>
                    <a:pt x="1145" y="515"/>
                  </a:lnTo>
                  <a:lnTo>
                    <a:pt x="1147" y="515"/>
                  </a:lnTo>
                  <a:lnTo>
                    <a:pt x="1149" y="515"/>
                  </a:lnTo>
                  <a:lnTo>
                    <a:pt x="1149" y="516"/>
                  </a:lnTo>
                  <a:lnTo>
                    <a:pt x="1150" y="517"/>
                  </a:lnTo>
                  <a:lnTo>
                    <a:pt x="1151" y="517"/>
                  </a:lnTo>
                  <a:lnTo>
                    <a:pt x="1151" y="518"/>
                  </a:lnTo>
                  <a:lnTo>
                    <a:pt x="1152" y="519"/>
                  </a:lnTo>
                  <a:lnTo>
                    <a:pt x="1152" y="522"/>
                  </a:lnTo>
                  <a:lnTo>
                    <a:pt x="1152" y="525"/>
                  </a:lnTo>
                  <a:lnTo>
                    <a:pt x="1152" y="526"/>
                  </a:lnTo>
                  <a:lnTo>
                    <a:pt x="1152" y="528"/>
                  </a:lnTo>
                  <a:lnTo>
                    <a:pt x="1152" y="530"/>
                  </a:lnTo>
                  <a:lnTo>
                    <a:pt x="1152" y="532"/>
                  </a:lnTo>
                  <a:lnTo>
                    <a:pt x="1152" y="534"/>
                  </a:lnTo>
                  <a:lnTo>
                    <a:pt x="1152" y="536"/>
                  </a:lnTo>
                  <a:lnTo>
                    <a:pt x="1152" y="538"/>
                  </a:lnTo>
                  <a:lnTo>
                    <a:pt x="1152" y="539"/>
                  </a:lnTo>
                  <a:lnTo>
                    <a:pt x="1152" y="540"/>
                  </a:lnTo>
                  <a:lnTo>
                    <a:pt x="1152" y="541"/>
                  </a:lnTo>
                  <a:lnTo>
                    <a:pt x="1153" y="540"/>
                  </a:lnTo>
                  <a:lnTo>
                    <a:pt x="1153" y="541"/>
                  </a:lnTo>
                  <a:lnTo>
                    <a:pt x="1154" y="541"/>
                  </a:lnTo>
                  <a:lnTo>
                    <a:pt x="1155" y="541"/>
                  </a:lnTo>
                  <a:lnTo>
                    <a:pt x="1155" y="542"/>
                  </a:lnTo>
                  <a:lnTo>
                    <a:pt x="1155" y="543"/>
                  </a:lnTo>
                  <a:lnTo>
                    <a:pt x="1155" y="545"/>
                  </a:lnTo>
                  <a:lnTo>
                    <a:pt x="1155" y="546"/>
                  </a:lnTo>
                  <a:lnTo>
                    <a:pt x="1155" y="547"/>
                  </a:lnTo>
                  <a:lnTo>
                    <a:pt x="1156" y="548"/>
                  </a:lnTo>
                  <a:lnTo>
                    <a:pt x="1157" y="548"/>
                  </a:lnTo>
                  <a:lnTo>
                    <a:pt x="1158" y="548"/>
                  </a:lnTo>
                  <a:lnTo>
                    <a:pt x="1158" y="549"/>
                  </a:lnTo>
                  <a:lnTo>
                    <a:pt x="1158" y="550"/>
                  </a:lnTo>
                  <a:lnTo>
                    <a:pt x="1159" y="550"/>
                  </a:lnTo>
                  <a:lnTo>
                    <a:pt x="1159" y="551"/>
                  </a:lnTo>
                  <a:lnTo>
                    <a:pt x="1158" y="551"/>
                  </a:lnTo>
                  <a:close/>
                  <a:moveTo>
                    <a:pt x="582" y="509"/>
                  </a:moveTo>
                  <a:lnTo>
                    <a:pt x="583" y="508"/>
                  </a:lnTo>
                  <a:lnTo>
                    <a:pt x="583" y="509"/>
                  </a:lnTo>
                  <a:lnTo>
                    <a:pt x="585" y="508"/>
                  </a:lnTo>
                  <a:lnTo>
                    <a:pt x="583" y="508"/>
                  </a:lnTo>
                  <a:lnTo>
                    <a:pt x="582" y="508"/>
                  </a:lnTo>
                  <a:lnTo>
                    <a:pt x="582" y="509"/>
                  </a:lnTo>
                  <a:close/>
                  <a:moveTo>
                    <a:pt x="579" y="532"/>
                  </a:moveTo>
                  <a:lnTo>
                    <a:pt x="578" y="534"/>
                  </a:lnTo>
                  <a:lnTo>
                    <a:pt x="579" y="534"/>
                  </a:lnTo>
                  <a:lnTo>
                    <a:pt x="579" y="532"/>
                  </a:lnTo>
                  <a:close/>
                  <a:moveTo>
                    <a:pt x="581" y="513"/>
                  </a:moveTo>
                  <a:lnTo>
                    <a:pt x="581" y="512"/>
                  </a:lnTo>
                  <a:lnTo>
                    <a:pt x="582" y="512"/>
                  </a:lnTo>
                  <a:lnTo>
                    <a:pt x="583" y="511"/>
                  </a:lnTo>
                  <a:lnTo>
                    <a:pt x="583" y="512"/>
                  </a:lnTo>
                  <a:lnTo>
                    <a:pt x="585" y="512"/>
                  </a:lnTo>
                  <a:lnTo>
                    <a:pt x="585" y="511"/>
                  </a:lnTo>
                  <a:lnTo>
                    <a:pt x="583" y="511"/>
                  </a:lnTo>
                  <a:lnTo>
                    <a:pt x="582" y="511"/>
                  </a:lnTo>
                  <a:lnTo>
                    <a:pt x="581" y="511"/>
                  </a:lnTo>
                  <a:lnTo>
                    <a:pt x="581" y="512"/>
                  </a:lnTo>
                  <a:lnTo>
                    <a:pt x="580" y="513"/>
                  </a:lnTo>
                  <a:lnTo>
                    <a:pt x="580" y="514"/>
                  </a:lnTo>
                  <a:lnTo>
                    <a:pt x="579" y="515"/>
                  </a:lnTo>
                  <a:lnTo>
                    <a:pt x="580" y="515"/>
                  </a:lnTo>
                  <a:lnTo>
                    <a:pt x="580" y="514"/>
                  </a:lnTo>
                  <a:lnTo>
                    <a:pt x="581" y="513"/>
                  </a:lnTo>
                  <a:close/>
                  <a:moveTo>
                    <a:pt x="593" y="646"/>
                  </a:moveTo>
                  <a:lnTo>
                    <a:pt x="592" y="646"/>
                  </a:lnTo>
                  <a:lnTo>
                    <a:pt x="591" y="645"/>
                  </a:lnTo>
                  <a:lnTo>
                    <a:pt x="591" y="646"/>
                  </a:lnTo>
                  <a:lnTo>
                    <a:pt x="590" y="646"/>
                  </a:lnTo>
                  <a:lnTo>
                    <a:pt x="590" y="648"/>
                  </a:lnTo>
                  <a:lnTo>
                    <a:pt x="591" y="646"/>
                  </a:lnTo>
                  <a:lnTo>
                    <a:pt x="592" y="646"/>
                  </a:lnTo>
                  <a:lnTo>
                    <a:pt x="593" y="648"/>
                  </a:lnTo>
                  <a:lnTo>
                    <a:pt x="593" y="646"/>
                  </a:lnTo>
                  <a:close/>
                  <a:moveTo>
                    <a:pt x="969" y="744"/>
                  </a:moveTo>
                  <a:lnTo>
                    <a:pt x="968" y="743"/>
                  </a:lnTo>
                  <a:lnTo>
                    <a:pt x="968" y="744"/>
                  </a:lnTo>
                  <a:lnTo>
                    <a:pt x="969" y="744"/>
                  </a:lnTo>
                  <a:close/>
                  <a:moveTo>
                    <a:pt x="1056" y="685"/>
                  </a:moveTo>
                  <a:lnTo>
                    <a:pt x="1058" y="685"/>
                  </a:lnTo>
                  <a:lnTo>
                    <a:pt x="1058" y="686"/>
                  </a:lnTo>
                  <a:lnTo>
                    <a:pt x="1059" y="686"/>
                  </a:lnTo>
                  <a:lnTo>
                    <a:pt x="1058" y="685"/>
                  </a:lnTo>
                  <a:lnTo>
                    <a:pt x="1056" y="684"/>
                  </a:lnTo>
                  <a:lnTo>
                    <a:pt x="1056" y="685"/>
                  </a:lnTo>
                  <a:close/>
                  <a:moveTo>
                    <a:pt x="1059" y="649"/>
                  </a:moveTo>
                  <a:lnTo>
                    <a:pt x="1060" y="650"/>
                  </a:lnTo>
                  <a:lnTo>
                    <a:pt x="1060" y="651"/>
                  </a:lnTo>
                  <a:lnTo>
                    <a:pt x="1061" y="651"/>
                  </a:lnTo>
                  <a:lnTo>
                    <a:pt x="1061" y="652"/>
                  </a:lnTo>
                  <a:lnTo>
                    <a:pt x="1062" y="652"/>
                  </a:lnTo>
                  <a:lnTo>
                    <a:pt x="1062" y="651"/>
                  </a:lnTo>
                  <a:lnTo>
                    <a:pt x="1061" y="651"/>
                  </a:lnTo>
                  <a:lnTo>
                    <a:pt x="1061" y="650"/>
                  </a:lnTo>
                  <a:lnTo>
                    <a:pt x="1060" y="650"/>
                  </a:lnTo>
                  <a:lnTo>
                    <a:pt x="1060" y="649"/>
                  </a:lnTo>
                  <a:lnTo>
                    <a:pt x="1059" y="649"/>
                  </a:lnTo>
                  <a:close/>
                  <a:moveTo>
                    <a:pt x="1059" y="654"/>
                  </a:moveTo>
                  <a:lnTo>
                    <a:pt x="1060" y="654"/>
                  </a:lnTo>
                  <a:lnTo>
                    <a:pt x="1060" y="655"/>
                  </a:lnTo>
                  <a:lnTo>
                    <a:pt x="1061" y="655"/>
                  </a:lnTo>
                  <a:lnTo>
                    <a:pt x="1061" y="654"/>
                  </a:lnTo>
                  <a:lnTo>
                    <a:pt x="1060" y="654"/>
                  </a:lnTo>
                  <a:lnTo>
                    <a:pt x="1059" y="653"/>
                  </a:lnTo>
                  <a:lnTo>
                    <a:pt x="1059" y="654"/>
                  </a:lnTo>
                  <a:close/>
                  <a:moveTo>
                    <a:pt x="1053" y="641"/>
                  </a:moveTo>
                  <a:lnTo>
                    <a:pt x="1052" y="641"/>
                  </a:lnTo>
                  <a:lnTo>
                    <a:pt x="1053" y="642"/>
                  </a:lnTo>
                  <a:lnTo>
                    <a:pt x="1053" y="641"/>
                  </a:lnTo>
                  <a:close/>
                  <a:moveTo>
                    <a:pt x="1056" y="638"/>
                  </a:moveTo>
                  <a:lnTo>
                    <a:pt x="1054" y="638"/>
                  </a:lnTo>
                  <a:lnTo>
                    <a:pt x="1054" y="639"/>
                  </a:lnTo>
                  <a:lnTo>
                    <a:pt x="1053" y="639"/>
                  </a:lnTo>
                  <a:lnTo>
                    <a:pt x="1053" y="640"/>
                  </a:lnTo>
                  <a:lnTo>
                    <a:pt x="1054" y="640"/>
                  </a:lnTo>
                  <a:lnTo>
                    <a:pt x="1054" y="639"/>
                  </a:lnTo>
                  <a:lnTo>
                    <a:pt x="1056" y="639"/>
                  </a:lnTo>
                  <a:lnTo>
                    <a:pt x="1056" y="638"/>
                  </a:lnTo>
                  <a:close/>
                  <a:moveTo>
                    <a:pt x="1069" y="641"/>
                  </a:moveTo>
                  <a:lnTo>
                    <a:pt x="1067" y="641"/>
                  </a:lnTo>
                  <a:lnTo>
                    <a:pt x="1067" y="642"/>
                  </a:lnTo>
                  <a:lnTo>
                    <a:pt x="1069" y="642"/>
                  </a:lnTo>
                  <a:lnTo>
                    <a:pt x="1069" y="641"/>
                  </a:lnTo>
                  <a:close/>
                  <a:moveTo>
                    <a:pt x="1067" y="649"/>
                  </a:moveTo>
                  <a:lnTo>
                    <a:pt x="1069" y="649"/>
                  </a:lnTo>
                  <a:lnTo>
                    <a:pt x="1069" y="648"/>
                  </a:lnTo>
                  <a:lnTo>
                    <a:pt x="1067" y="648"/>
                  </a:lnTo>
                  <a:lnTo>
                    <a:pt x="1067" y="649"/>
                  </a:lnTo>
                  <a:close/>
                  <a:moveTo>
                    <a:pt x="870" y="757"/>
                  </a:moveTo>
                  <a:lnTo>
                    <a:pt x="871" y="756"/>
                  </a:lnTo>
                  <a:lnTo>
                    <a:pt x="870" y="756"/>
                  </a:lnTo>
                  <a:lnTo>
                    <a:pt x="870" y="757"/>
                  </a:lnTo>
                  <a:close/>
                  <a:moveTo>
                    <a:pt x="1014" y="802"/>
                  </a:moveTo>
                  <a:lnTo>
                    <a:pt x="1014" y="803"/>
                  </a:lnTo>
                  <a:lnTo>
                    <a:pt x="1015" y="804"/>
                  </a:lnTo>
                  <a:lnTo>
                    <a:pt x="1016" y="804"/>
                  </a:lnTo>
                  <a:lnTo>
                    <a:pt x="1016" y="803"/>
                  </a:lnTo>
                  <a:lnTo>
                    <a:pt x="1015" y="802"/>
                  </a:lnTo>
                  <a:lnTo>
                    <a:pt x="1014" y="802"/>
                  </a:lnTo>
                  <a:close/>
                  <a:moveTo>
                    <a:pt x="848" y="774"/>
                  </a:moveTo>
                  <a:lnTo>
                    <a:pt x="848" y="775"/>
                  </a:lnTo>
                  <a:lnTo>
                    <a:pt x="849" y="774"/>
                  </a:lnTo>
                  <a:lnTo>
                    <a:pt x="848" y="774"/>
                  </a:lnTo>
                  <a:close/>
                  <a:moveTo>
                    <a:pt x="849" y="772"/>
                  </a:moveTo>
                  <a:lnTo>
                    <a:pt x="850" y="771"/>
                  </a:lnTo>
                  <a:lnTo>
                    <a:pt x="849" y="771"/>
                  </a:lnTo>
                  <a:lnTo>
                    <a:pt x="849" y="772"/>
                  </a:lnTo>
                  <a:close/>
                  <a:moveTo>
                    <a:pt x="1105" y="608"/>
                  </a:moveTo>
                  <a:lnTo>
                    <a:pt x="1106" y="608"/>
                  </a:lnTo>
                  <a:lnTo>
                    <a:pt x="1107" y="607"/>
                  </a:lnTo>
                  <a:lnTo>
                    <a:pt x="1106" y="606"/>
                  </a:lnTo>
                  <a:lnTo>
                    <a:pt x="1105" y="606"/>
                  </a:lnTo>
                  <a:lnTo>
                    <a:pt x="1104" y="606"/>
                  </a:lnTo>
                  <a:lnTo>
                    <a:pt x="1104" y="607"/>
                  </a:lnTo>
                  <a:lnTo>
                    <a:pt x="1105" y="607"/>
                  </a:lnTo>
                  <a:lnTo>
                    <a:pt x="1105" y="608"/>
                  </a:lnTo>
                  <a:close/>
                  <a:moveTo>
                    <a:pt x="1089" y="609"/>
                  </a:moveTo>
                  <a:lnTo>
                    <a:pt x="1088" y="610"/>
                  </a:lnTo>
                  <a:lnTo>
                    <a:pt x="1088" y="611"/>
                  </a:lnTo>
                  <a:lnTo>
                    <a:pt x="1087" y="611"/>
                  </a:lnTo>
                  <a:lnTo>
                    <a:pt x="1088" y="612"/>
                  </a:lnTo>
                  <a:lnTo>
                    <a:pt x="1089" y="612"/>
                  </a:lnTo>
                  <a:lnTo>
                    <a:pt x="1089" y="611"/>
                  </a:lnTo>
                  <a:lnTo>
                    <a:pt x="1090" y="611"/>
                  </a:lnTo>
                  <a:lnTo>
                    <a:pt x="1092" y="611"/>
                  </a:lnTo>
                  <a:lnTo>
                    <a:pt x="1093" y="611"/>
                  </a:lnTo>
                  <a:lnTo>
                    <a:pt x="1094" y="611"/>
                  </a:lnTo>
                  <a:lnTo>
                    <a:pt x="1095" y="611"/>
                  </a:lnTo>
                  <a:lnTo>
                    <a:pt x="1095" y="610"/>
                  </a:lnTo>
                  <a:lnTo>
                    <a:pt x="1096" y="610"/>
                  </a:lnTo>
                  <a:lnTo>
                    <a:pt x="1097" y="610"/>
                  </a:lnTo>
                  <a:lnTo>
                    <a:pt x="1097" y="611"/>
                  </a:lnTo>
                  <a:lnTo>
                    <a:pt x="1098" y="611"/>
                  </a:lnTo>
                  <a:lnTo>
                    <a:pt x="1098" y="610"/>
                  </a:lnTo>
                  <a:lnTo>
                    <a:pt x="1099" y="610"/>
                  </a:lnTo>
                  <a:lnTo>
                    <a:pt x="1099" y="609"/>
                  </a:lnTo>
                  <a:lnTo>
                    <a:pt x="1101" y="609"/>
                  </a:lnTo>
                  <a:lnTo>
                    <a:pt x="1102" y="609"/>
                  </a:lnTo>
                  <a:lnTo>
                    <a:pt x="1104" y="609"/>
                  </a:lnTo>
                  <a:lnTo>
                    <a:pt x="1105" y="609"/>
                  </a:lnTo>
                  <a:lnTo>
                    <a:pt x="1105" y="608"/>
                  </a:lnTo>
                  <a:lnTo>
                    <a:pt x="1104" y="608"/>
                  </a:lnTo>
                  <a:lnTo>
                    <a:pt x="1102" y="608"/>
                  </a:lnTo>
                  <a:lnTo>
                    <a:pt x="1104" y="607"/>
                  </a:lnTo>
                  <a:lnTo>
                    <a:pt x="1102" y="607"/>
                  </a:lnTo>
                  <a:lnTo>
                    <a:pt x="1101" y="607"/>
                  </a:lnTo>
                  <a:lnTo>
                    <a:pt x="1099" y="607"/>
                  </a:lnTo>
                  <a:lnTo>
                    <a:pt x="1098" y="607"/>
                  </a:lnTo>
                  <a:lnTo>
                    <a:pt x="1097" y="607"/>
                  </a:lnTo>
                  <a:lnTo>
                    <a:pt x="1096" y="607"/>
                  </a:lnTo>
                  <a:lnTo>
                    <a:pt x="1096" y="608"/>
                  </a:lnTo>
                  <a:lnTo>
                    <a:pt x="1095" y="608"/>
                  </a:lnTo>
                  <a:lnTo>
                    <a:pt x="1094" y="608"/>
                  </a:lnTo>
                  <a:lnTo>
                    <a:pt x="1093" y="608"/>
                  </a:lnTo>
                  <a:lnTo>
                    <a:pt x="1092" y="608"/>
                  </a:lnTo>
                  <a:lnTo>
                    <a:pt x="1092" y="609"/>
                  </a:lnTo>
                  <a:lnTo>
                    <a:pt x="1090" y="608"/>
                  </a:lnTo>
                  <a:lnTo>
                    <a:pt x="1090" y="609"/>
                  </a:lnTo>
                  <a:lnTo>
                    <a:pt x="1089" y="609"/>
                  </a:lnTo>
                  <a:close/>
                  <a:moveTo>
                    <a:pt x="580" y="499"/>
                  </a:moveTo>
                  <a:lnTo>
                    <a:pt x="581" y="499"/>
                  </a:lnTo>
                  <a:lnTo>
                    <a:pt x="582" y="499"/>
                  </a:lnTo>
                  <a:lnTo>
                    <a:pt x="582" y="497"/>
                  </a:lnTo>
                  <a:lnTo>
                    <a:pt x="581" y="497"/>
                  </a:lnTo>
                  <a:lnTo>
                    <a:pt x="581" y="496"/>
                  </a:lnTo>
                  <a:lnTo>
                    <a:pt x="580" y="496"/>
                  </a:lnTo>
                  <a:lnTo>
                    <a:pt x="579" y="496"/>
                  </a:lnTo>
                  <a:lnTo>
                    <a:pt x="579" y="497"/>
                  </a:lnTo>
                  <a:lnTo>
                    <a:pt x="580" y="497"/>
                  </a:lnTo>
                  <a:lnTo>
                    <a:pt x="580" y="499"/>
                  </a:lnTo>
                  <a:close/>
                  <a:moveTo>
                    <a:pt x="20" y="443"/>
                  </a:moveTo>
                  <a:lnTo>
                    <a:pt x="20" y="444"/>
                  </a:lnTo>
                  <a:lnTo>
                    <a:pt x="19" y="444"/>
                  </a:lnTo>
                  <a:lnTo>
                    <a:pt x="19" y="445"/>
                  </a:lnTo>
                  <a:lnTo>
                    <a:pt x="19" y="447"/>
                  </a:lnTo>
                  <a:lnTo>
                    <a:pt x="20" y="447"/>
                  </a:lnTo>
                  <a:lnTo>
                    <a:pt x="20" y="445"/>
                  </a:lnTo>
                  <a:lnTo>
                    <a:pt x="21" y="447"/>
                  </a:lnTo>
                  <a:lnTo>
                    <a:pt x="21" y="445"/>
                  </a:lnTo>
                  <a:lnTo>
                    <a:pt x="21" y="444"/>
                  </a:lnTo>
                  <a:lnTo>
                    <a:pt x="21" y="443"/>
                  </a:lnTo>
                  <a:lnTo>
                    <a:pt x="21" y="442"/>
                  </a:lnTo>
                  <a:lnTo>
                    <a:pt x="20" y="442"/>
                  </a:lnTo>
                  <a:lnTo>
                    <a:pt x="20" y="443"/>
                  </a:lnTo>
                  <a:close/>
                  <a:moveTo>
                    <a:pt x="13" y="442"/>
                  </a:moveTo>
                  <a:lnTo>
                    <a:pt x="11" y="443"/>
                  </a:lnTo>
                  <a:lnTo>
                    <a:pt x="11" y="444"/>
                  </a:lnTo>
                  <a:lnTo>
                    <a:pt x="12" y="444"/>
                  </a:lnTo>
                  <a:lnTo>
                    <a:pt x="13" y="445"/>
                  </a:lnTo>
                  <a:lnTo>
                    <a:pt x="12" y="445"/>
                  </a:lnTo>
                  <a:lnTo>
                    <a:pt x="12" y="447"/>
                  </a:lnTo>
                  <a:lnTo>
                    <a:pt x="13" y="447"/>
                  </a:lnTo>
                  <a:lnTo>
                    <a:pt x="14" y="447"/>
                  </a:lnTo>
                  <a:lnTo>
                    <a:pt x="14" y="445"/>
                  </a:lnTo>
                  <a:lnTo>
                    <a:pt x="14" y="444"/>
                  </a:lnTo>
                  <a:lnTo>
                    <a:pt x="14" y="443"/>
                  </a:lnTo>
                  <a:lnTo>
                    <a:pt x="13" y="443"/>
                  </a:lnTo>
                  <a:lnTo>
                    <a:pt x="13" y="442"/>
                  </a:lnTo>
                  <a:close/>
                  <a:moveTo>
                    <a:pt x="27" y="444"/>
                  </a:moveTo>
                  <a:lnTo>
                    <a:pt x="26" y="444"/>
                  </a:lnTo>
                  <a:lnTo>
                    <a:pt x="26" y="443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6" y="440"/>
                  </a:lnTo>
                  <a:lnTo>
                    <a:pt x="26" y="442"/>
                  </a:lnTo>
                  <a:lnTo>
                    <a:pt x="25" y="442"/>
                  </a:lnTo>
                  <a:lnTo>
                    <a:pt x="25" y="443"/>
                  </a:lnTo>
                  <a:lnTo>
                    <a:pt x="25" y="444"/>
                  </a:lnTo>
                  <a:lnTo>
                    <a:pt x="25" y="445"/>
                  </a:lnTo>
                  <a:lnTo>
                    <a:pt x="24" y="447"/>
                  </a:lnTo>
                  <a:lnTo>
                    <a:pt x="23" y="447"/>
                  </a:lnTo>
                  <a:lnTo>
                    <a:pt x="23" y="448"/>
                  </a:lnTo>
                  <a:lnTo>
                    <a:pt x="24" y="448"/>
                  </a:lnTo>
                  <a:lnTo>
                    <a:pt x="25" y="448"/>
                  </a:lnTo>
                  <a:lnTo>
                    <a:pt x="26" y="448"/>
                  </a:lnTo>
                  <a:lnTo>
                    <a:pt x="26" y="447"/>
                  </a:lnTo>
                  <a:lnTo>
                    <a:pt x="27" y="447"/>
                  </a:lnTo>
                  <a:lnTo>
                    <a:pt x="27" y="445"/>
                  </a:lnTo>
                  <a:lnTo>
                    <a:pt x="28" y="445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28" y="443"/>
                  </a:lnTo>
                  <a:lnTo>
                    <a:pt x="27" y="444"/>
                  </a:lnTo>
                  <a:close/>
                  <a:moveTo>
                    <a:pt x="33" y="439"/>
                  </a:moveTo>
                  <a:lnTo>
                    <a:pt x="32" y="439"/>
                  </a:lnTo>
                  <a:lnTo>
                    <a:pt x="31" y="439"/>
                  </a:lnTo>
                  <a:lnTo>
                    <a:pt x="31" y="440"/>
                  </a:lnTo>
                  <a:lnTo>
                    <a:pt x="32" y="440"/>
                  </a:lnTo>
                  <a:lnTo>
                    <a:pt x="32" y="442"/>
                  </a:lnTo>
                  <a:lnTo>
                    <a:pt x="33" y="442"/>
                  </a:ln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lnTo>
                    <a:pt x="33" y="439"/>
                  </a:lnTo>
                  <a:close/>
                  <a:moveTo>
                    <a:pt x="45" y="439"/>
                  </a:moveTo>
                  <a:lnTo>
                    <a:pt x="44" y="439"/>
                  </a:lnTo>
                  <a:lnTo>
                    <a:pt x="43" y="439"/>
                  </a:lnTo>
                  <a:lnTo>
                    <a:pt x="43" y="440"/>
                  </a:lnTo>
                  <a:lnTo>
                    <a:pt x="44" y="440"/>
                  </a:lnTo>
                  <a:lnTo>
                    <a:pt x="45" y="440"/>
                  </a:lnTo>
                  <a:lnTo>
                    <a:pt x="46" y="440"/>
                  </a:lnTo>
                  <a:lnTo>
                    <a:pt x="47" y="440"/>
                  </a:lnTo>
                  <a:lnTo>
                    <a:pt x="47" y="439"/>
                  </a:lnTo>
                  <a:lnTo>
                    <a:pt x="46" y="439"/>
                  </a:lnTo>
                  <a:lnTo>
                    <a:pt x="45" y="439"/>
                  </a:lnTo>
                  <a:close/>
                  <a:moveTo>
                    <a:pt x="51" y="434"/>
                  </a:moveTo>
                  <a:lnTo>
                    <a:pt x="50" y="435"/>
                  </a:lnTo>
                  <a:lnTo>
                    <a:pt x="49" y="435"/>
                  </a:lnTo>
                  <a:lnTo>
                    <a:pt x="49" y="436"/>
                  </a:lnTo>
                  <a:lnTo>
                    <a:pt x="50" y="436"/>
                  </a:lnTo>
                  <a:lnTo>
                    <a:pt x="50" y="437"/>
                  </a:lnTo>
                  <a:lnTo>
                    <a:pt x="49" y="437"/>
                  </a:lnTo>
                  <a:lnTo>
                    <a:pt x="48" y="437"/>
                  </a:lnTo>
                  <a:lnTo>
                    <a:pt x="49" y="438"/>
                  </a:lnTo>
                  <a:lnTo>
                    <a:pt x="48" y="438"/>
                  </a:lnTo>
                  <a:lnTo>
                    <a:pt x="47" y="438"/>
                  </a:lnTo>
                  <a:lnTo>
                    <a:pt x="47" y="439"/>
                  </a:lnTo>
                  <a:lnTo>
                    <a:pt x="48" y="439"/>
                  </a:lnTo>
                  <a:lnTo>
                    <a:pt x="48" y="440"/>
                  </a:lnTo>
                  <a:lnTo>
                    <a:pt x="49" y="440"/>
                  </a:lnTo>
                  <a:lnTo>
                    <a:pt x="49" y="439"/>
                  </a:lnTo>
                  <a:lnTo>
                    <a:pt x="50" y="439"/>
                  </a:lnTo>
                  <a:lnTo>
                    <a:pt x="51" y="439"/>
                  </a:lnTo>
                  <a:lnTo>
                    <a:pt x="51" y="438"/>
                  </a:lnTo>
                  <a:lnTo>
                    <a:pt x="51" y="437"/>
                  </a:lnTo>
                  <a:lnTo>
                    <a:pt x="54" y="437"/>
                  </a:lnTo>
                  <a:lnTo>
                    <a:pt x="54" y="436"/>
                  </a:lnTo>
                  <a:lnTo>
                    <a:pt x="54" y="435"/>
                  </a:lnTo>
                  <a:lnTo>
                    <a:pt x="51" y="435"/>
                  </a:lnTo>
                  <a:lnTo>
                    <a:pt x="51" y="434"/>
                  </a:lnTo>
                  <a:close/>
                  <a:moveTo>
                    <a:pt x="58" y="439"/>
                  </a:moveTo>
                  <a:lnTo>
                    <a:pt x="58" y="438"/>
                  </a:lnTo>
                  <a:lnTo>
                    <a:pt x="57" y="438"/>
                  </a:lnTo>
                  <a:lnTo>
                    <a:pt x="56" y="438"/>
                  </a:lnTo>
                  <a:lnTo>
                    <a:pt x="56" y="439"/>
                  </a:lnTo>
                  <a:lnTo>
                    <a:pt x="55" y="439"/>
                  </a:lnTo>
                  <a:lnTo>
                    <a:pt x="56" y="440"/>
                  </a:lnTo>
                  <a:lnTo>
                    <a:pt x="57" y="440"/>
                  </a:lnTo>
                  <a:lnTo>
                    <a:pt x="58" y="440"/>
                  </a:lnTo>
                  <a:lnTo>
                    <a:pt x="59" y="440"/>
                  </a:lnTo>
                  <a:lnTo>
                    <a:pt x="60" y="440"/>
                  </a:lnTo>
                  <a:lnTo>
                    <a:pt x="60" y="439"/>
                  </a:lnTo>
                  <a:lnTo>
                    <a:pt x="59" y="439"/>
                  </a:lnTo>
                  <a:lnTo>
                    <a:pt x="58" y="439"/>
                  </a:lnTo>
                  <a:close/>
                  <a:moveTo>
                    <a:pt x="117" y="415"/>
                  </a:moveTo>
                  <a:lnTo>
                    <a:pt x="118" y="415"/>
                  </a:lnTo>
                  <a:lnTo>
                    <a:pt x="117" y="414"/>
                  </a:lnTo>
                  <a:lnTo>
                    <a:pt x="116" y="414"/>
                  </a:lnTo>
                  <a:lnTo>
                    <a:pt x="115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2" y="415"/>
                  </a:lnTo>
                  <a:lnTo>
                    <a:pt x="111" y="415"/>
                  </a:lnTo>
                  <a:lnTo>
                    <a:pt x="111" y="417"/>
                  </a:lnTo>
                  <a:lnTo>
                    <a:pt x="111" y="419"/>
                  </a:lnTo>
                  <a:lnTo>
                    <a:pt x="111" y="420"/>
                  </a:lnTo>
                  <a:lnTo>
                    <a:pt x="110" y="420"/>
                  </a:lnTo>
                  <a:lnTo>
                    <a:pt x="108" y="420"/>
                  </a:lnTo>
                  <a:lnTo>
                    <a:pt x="108" y="421"/>
                  </a:lnTo>
                  <a:lnTo>
                    <a:pt x="107" y="421"/>
                  </a:lnTo>
                  <a:lnTo>
                    <a:pt x="107" y="422"/>
                  </a:lnTo>
                  <a:lnTo>
                    <a:pt x="107" y="423"/>
                  </a:lnTo>
                  <a:lnTo>
                    <a:pt x="106" y="424"/>
                  </a:lnTo>
                  <a:lnTo>
                    <a:pt x="106" y="425"/>
                  </a:lnTo>
                  <a:lnTo>
                    <a:pt x="107" y="425"/>
                  </a:lnTo>
                  <a:lnTo>
                    <a:pt x="107" y="424"/>
                  </a:lnTo>
                  <a:lnTo>
                    <a:pt x="108" y="424"/>
                  </a:lnTo>
                  <a:lnTo>
                    <a:pt x="110" y="423"/>
                  </a:lnTo>
                  <a:lnTo>
                    <a:pt x="111" y="423"/>
                  </a:lnTo>
                  <a:lnTo>
                    <a:pt x="111" y="422"/>
                  </a:lnTo>
                  <a:lnTo>
                    <a:pt x="111" y="421"/>
                  </a:lnTo>
                  <a:lnTo>
                    <a:pt x="112" y="422"/>
                  </a:lnTo>
                  <a:lnTo>
                    <a:pt x="112" y="421"/>
                  </a:lnTo>
                  <a:lnTo>
                    <a:pt x="112" y="420"/>
                  </a:lnTo>
                  <a:lnTo>
                    <a:pt x="114" y="420"/>
                  </a:lnTo>
                  <a:lnTo>
                    <a:pt x="115" y="420"/>
                  </a:lnTo>
                  <a:lnTo>
                    <a:pt x="116" y="419"/>
                  </a:lnTo>
                  <a:lnTo>
                    <a:pt x="117" y="417"/>
                  </a:lnTo>
                  <a:lnTo>
                    <a:pt x="117" y="415"/>
                  </a:lnTo>
                  <a:close/>
                  <a:moveTo>
                    <a:pt x="105" y="426"/>
                  </a:moveTo>
                  <a:lnTo>
                    <a:pt x="106" y="426"/>
                  </a:lnTo>
                  <a:lnTo>
                    <a:pt x="106" y="425"/>
                  </a:lnTo>
                  <a:lnTo>
                    <a:pt x="105" y="425"/>
                  </a:lnTo>
                  <a:lnTo>
                    <a:pt x="105" y="426"/>
                  </a:lnTo>
                  <a:close/>
                  <a:moveTo>
                    <a:pt x="121" y="417"/>
                  </a:moveTo>
                  <a:lnTo>
                    <a:pt x="119" y="417"/>
                  </a:lnTo>
                  <a:lnTo>
                    <a:pt x="118" y="417"/>
                  </a:lnTo>
                  <a:lnTo>
                    <a:pt x="117" y="419"/>
                  </a:lnTo>
                  <a:lnTo>
                    <a:pt x="117" y="420"/>
                  </a:lnTo>
                  <a:lnTo>
                    <a:pt x="118" y="420"/>
                  </a:lnTo>
                  <a:lnTo>
                    <a:pt x="119" y="420"/>
                  </a:lnTo>
                  <a:lnTo>
                    <a:pt x="121" y="420"/>
                  </a:lnTo>
                  <a:lnTo>
                    <a:pt x="121" y="419"/>
                  </a:lnTo>
                  <a:lnTo>
                    <a:pt x="122" y="419"/>
                  </a:lnTo>
                  <a:lnTo>
                    <a:pt x="123" y="419"/>
                  </a:lnTo>
                  <a:lnTo>
                    <a:pt x="123" y="417"/>
                  </a:lnTo>
                  <a:lnTo>
                    <a:pt x="122" y="417"/>
                  </a:lnTo>
                  <a:lnTo>
                    <a:pt x="121" y="417"/>
                  </a:lnTo>
                  <a:close/>
                  <a:moveTo>
                    <a:pt x="130" y="411"/>
                  </a:moveTo>
                  <a:lnTo>
                    <a:pt x="131" y="411"/>
                  </a:lnTo>
                  <a:lnTo>
                    <a:pt x="131" y="410"/>
                  </a:lnTo>
                  <a:lnTo>
                    <a:pt x="133" y="410"/>
                  </a:lnTo>
                  <a:lnTo>
                    <a:pt x="133" y="409"/>
                  </a:lnTo>
                  <a:lnTo>
                    <a:pt x="134" y="409"/>
                  </a:lnTo>
                  <a:lnTo>
                    <a:pt x="134" y="408"/>
                  </a:lnTo>
                  <a:lnTo>
                    <a:pt x="133" y="408"/>
                  </a:lnTo>
                  <a:lnTo>
                    <a:pt x="131" y="408"/>
                  </a:lnTo>
                  <a:lnTo>
                    <a:pt x="131" y="409"/>
                  </a:lnTo>
                  <a:lnTo>
                    <a:pt x="130" y="410"/>
                  </a:lnTo>
                  <a:lnTo>
                    <a:pt x="130" y="409"/>
                  </a:lnTo>
                  <a:lnTo>
                    <a:pt x="130" y="408"/>
                  </a:lnTo>
                  <a:lnTo>
                    <a:pt x="130" y="406"/>
                  </a:lnTo>
                  <a:lnTo>
                    <a:pt x="129" y="406"/>
                  </a:lnTo>
                  <a:lnTo>
                    <a:pt x="127" y="406"/>
                  </a:lnTo>
                  <a:lnTo>
                    <a:pt x="127" y="408"/>
                  </a:lnTo>
                  <a:lnTo>
                    <a:pt x="126" y="406"/>
                  </a:lnTo>
                  <a:lnTo>
                    <a:pt x="126" y="408"/>
                  </a:lnTo>
                  <a:lnTo>
                    <a:pt x="125" y="408"/>
                  </a:lnTo>
                  <a:lnTo>
                    <a:pt x="125" y="409"/>
                  </a:lnTo>
                  <a:lnTo>
                    <a:pt x="124" y="409"/>
                  </a:lnTo>
                  <a:lnTo>
                    <a:pt x="124" y="410"/>
                  </a:lnTo>
                  <a:lnTo>
                    <a:pt x="125" y="410"/>
                  </a:lnTo>
                  <a:lnTo>
                    <a:pt x="125" y="411"/>
                  </a:lnTo>
                  <a:lnTo>
                    <a:pt x="126" y="411"/>
                  </a:lnTo>
                  <a:lnTo>
                    <a:pt x="127" y="411"/>
                  </a:lnTo>
                  <a:lnTo>
                    <a:pt x="129" y="411"/>
                  </a:lnTo>
                  <a:lnTo>
                    <a:pt x="127" y="412"/>
                  </a:lnTo>
                  <a:lnTo>
                    <a:pt x="126" y="412"/>
                  </a:lnTo>
                  <a:lnTo>
                    <a:pt x="126" y="411"/>
                  </a:lnTo>
                  <a:lnTo>
                    <a:pt x="125" y="412"/>
                  </a:lnTo>
                  <a:lnTo>
                    <a:pt x="125" y="413"/>
                  </a:lnTo>
                  <a:lnTo>
                    <a:pt x="124" y="413"/>
                  </a:lnTo>
                  <a:lnTo>
                    <a:pt x="124" y="414"/>
                  </a:lnTo>
                  <a:lnTo>
                    <a:pt x="124" y="415"/>
                  </a:lnTo>
                  <a:lnTo>
                    <a:pt x="123" y="415"/>
                  </a:lnTo>
                  <a:lnTo>
                    <a:pt x="123" y="417"/>
                  </a:lnTo>
                  <a:lnTo>
                    <a:pt x="124" y="417"/>
                  </a:lnTo>
                  <a:lnTo>
                    <a:pt x="125" y="417"/>
                  </a:lnTo>
                  <a:lnTo>
                    <a:pt x="125" y="415"/>
                  </a:lnTo>
                  <a:lnTo>
                    <a:pt x="126" y="415"/>
                  </a:lnTo>
                  <a:lnTo>
                    <a:pt x="127" y="415"/>
                  </a:lnTo>
                  <a:lnTo>
                    <a:pt x="129" y="415"/>
                  </a:lnTo>
                  <a:lnTo>
                    <a:pt x="127" y="414"/>
                  </a:lnTo>
                  <a:lnTo>
                    <a:pt x="129" y="414"/>
                  </a:lnTo>
                  <a:lnTo>
                    <a:pt x="130" y="414"/>
                  </a:lnTo>
                  <a:lnTo>
                    <a:pt x="130" y="413"/>
                  </a:lnTo>
                  <a:lnTo>
                    <a:pt x="131" y="412"/>
                  </a:lnTo>
                  <a:lnTo>
                    <a:pt x="130" y="412"/>
                  </a:lnTo>
                  <a:lnTo>
                    <a:pt x="130" y="411"/>
                  </a:lnTo>
                  <a:close/>
                  <a:moveTo>
                    <a:pt x="131" y="411"/>
                  </a:moveTo>
                  <a:lnTo>
                    <a:pt x="131" y="412"/>
                  </a:lnTo>
                  <a:lnTo>
                    <a:pt x="133" y="412"/>
                  </a:lnTo>
                  <a:lnTo>
                    <a:pt x="134" y="412"/>
                  </a:lnTo>
                  <a:lnTo>
                    <a:pt x="134" y="411"/>
                  </a:lnTo>
                  <a:lnTo>
                    <a:pt x="133" y="411"/>
                  </a:lnTo>
                  <a:lnTo>
                    <a:pt x="131" y="411"/>
                  </a:lnTo>
                  <a:close/>
                  <a:moveTo>
                    <a:pt x="137" y="404"/>
                  </a:moveTo>
                  <a:lnTo>
                    <a:pt x="137" y="403"/>
                  </a:lnTo>
                  <a:lnTo>
                    <a:pt x="136" y="403"/>
                  </a:lnTo>
                  <a:lnTo>
                    <a:pt x="135" y="404"/>
                  </a:lnTo>
                  <a:lnTo>
                    <a:pt x="136" y="405"/>
                  </a:lnTo>
                  <a:lnTo>
                    <a:pt x="137" y="405"/>
                  </a:lnTo>
                  <a:lnTo>
                    <a:pt x="137" y="406"/>
                  </a:lnTo>
                  <a:lnTo>
                    <a:pt x="138" y="405"/>
                  </a:lnTo>
                  <a:lnTo>
                    <a:pt x="139" y="405"/>
                  </a:lnTo>
                  <a:lnTo>
                    <a:pt x="139" y="404"/>
                  </a:lnTo>
                  <a:lnTo>
                    <a:pt x="138" y="404"/>
                  </a:lnTo>
                  <a:lnTo>
                    <a:pt x="137" y="404"/>
                  </a:lnTo>
                  <a:close/>
                  <a:moveTo>
                    <a:pt x="147" y="405"/>
                  </a:moveTo>
                  <a:lnTo>
                    <a:pt x="148" y="405"/>
                  </a:lnTo>
                  <a:lnTo>
                    <a:pt x="148" y="404"/>
                  </a:lnTo>
                  <a:lnTo>
                    <a:pt x="147" y="404"/>
                  </a:lnTo>
                  <a:lnTo>
                    <a:pt x="147" y="405"/>
                  </a:lnTo>
                  <a:close/>
                  <a:moveTo>
                    <a:pt x="145" y="404"/>
                  </a:moveTo>
                  <a:lnTo>
                    <a:pt x="145" y="405"/>
                  </a:lnTo>
                  <a:lnTo>
                    <a:pt x="146" y="405"/>
                  </a:lnTo>
                  <a:lnTo>
                    <a:pt x="147" y="405"/>
                  </a:lnTo>
                  <a:lnTo>
                    <a:pt x="146" y="404"/>
                  </a:lnTo>
                  <a:lnTo>
                    <a:pt x="145" y="404"/>
                  </a:lnTo>
                  <a:close/>
                  <a:moveTo>
                    <a:pt x="140" y="402"/>
                  </a:moveTo>
                  <a:lnTo>
                    <a:pt x="139" y="402"/>
                  </a:lnTo>
                  <a:lnTo>
                    <a:pt x="139" y="403"/>
                  </a:lnTo>
                  <a:lnTo>
                    <a:pt x="140" y="404"/>
                  </a:lnTo>
                  <a:lnTo>
                    <a:pt x="141" y="404"/>
                  </a:lnTo>
                  <a:lnTo>
                    <a:pt x="141" y="403"/>
                  </a:lnTo>
                  <a:lnTo>
                    <a:pt x="140" y="403"/>
                  </a:lnTo>
                  <a:lnTo>
                    <a:pt x="140" y="402"/>
                  </a:lnTo>
                  <a:close/>
                  <a:moveTo>
                    <a:pt x="169" y="398"/>
                  </a:moveTo>
                  <a:lnTo>
                    <a:pt x="169" y="399"/>
                  </a:lnTo>
                  <a:lnTo>
                    <a:pt x="170" y="399"/>
                  </a:lnTo>
                  <a:lnTo>
                    <a:pt x="171" y="400"/>
                  </a:lnTo>
                  <a:lnTo>
                    <a:pt x="171" y="399"/>
                  </a:lnTo>
                  <a:lnTo>
                    <a:pt x="171" y="398"/>
                  </a:lnTo>
                  <a:lnTo>
                    <a:pt x="170" y="398"/>
                  </a:lnTo>
                  <a:lnTo>
                    <a:pt x="169" y="398"/>
                  </a:lnTo>
                  <a:close/>
                  <a:moveTo>
                    <a:pt x="477" y="388"/>
                  </a:moveTo>
                  <a:lnTo>
                    <a:pt x="476" y="388"/>
                  </a:lnTo>
                  <a:lnTo>
                    <a:pt x="475" y="388"/>
                  </a:lnTo>
                  <a:lnTo>
                    <a:pt x="476" y="389"/>
                  </a:lnTo>
                  <a:lnTo>
                    <a:pt x="476" y="390"/>
                  </a:lnTo>
                  <a:lnTo>
                    <a:pt x="477" y="390"/>
                  </a:lnTo>
                  <a:lnTo>
                    <a:pt x="477" y="391"/>
                  </a:lnTo>
                  <a:lnTo>
                    <a:pt x="477" y="392"/>
                  </a:lnTo>
                  <a:lnTo>
                    <a:pt x="479" y="392"/>
                  </a:lnTo>
                  <a:lnTo>
                    <a:pt x="480" y="393"/>
                  </a:lnTo>
                  <a:lnTo>
                    <a:pt x="479" y="393"/>
                  </a:lnTo>
                  <a:lnTo>
                    <a:pt x="480" y="394"/>
                  </a:lnTo>
                  <a:lnTo>
                    <a:pt x="481" y="394"/>
                  </a:lnTo>
                  <a:lnTo>
                    <a:pt x="481" y="393"/>
                  </a:lnTo>
                  <a:lnTo>
                    <a:pt x="480" y="392"/>
                  </a:lnTo>
                  <a:lnTo>
                    <a:pt x="480" y="391"/>
                  </a:lnTo>
                  <a:lnTo>
                    <a:pt x="479" y="391"/>
                  </a:lnTo>
                  <a:lnTo>
                    <a:pt x="479" y="390"/>
                  </a:lnTo>
                  <a:lnTo>
                    <a:pt x="479" y="389"/>
                  </a:lnTo>
                  <a:lnTo>
                    <a:pt x="477" y="389"/>
                  </a:lnTo>
                  <a:lnTo>
                    <a:pt x="477" y="388"/>
                  </a:lnTo>
                  <a:close/>
                  <a:moveTo>
                    <a:pt x="492" y="385"/>
                  </a:moveTo>
                  <a:lnTo>
                    <a:pt x="492" y="387"/>
                  </a:lnTo>
                  <a:lnTo>
                    <a:pt x="491" y="388"/>
                  </a:lnTo>
                  <a:lnTo>
                    <a:pt x="492" y="388"/>
                  </a:lnTo>
                  <a:lnTo>
                    <a:pt x="491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5" y="389"/>
                  </a:lnTo>
                  <a:lnTo>
                    <a:pt x="495" y="388"/>
                  </a:lnTo>
                  <a:lnTo>
                    <a:pt x="494" y="388"/>
                  </a:lnTo>
                  <a:lnTo>
                    <a:pt x="495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2" y="383"/>
                  </a:lnTo>
                  <a:lnTo>
                    <a:pt x="492" y="385"/>
                  </a:lnTo>
                  <a:close/>
                  <a:moveTo>
                    <a:pt x="180" y="388"/>
                  </a:moveTo>
                  <a:lnTo>
                    <a:pt x="181" y="388"/>
                  </a:lnTo>
                  <a:lnTo>
                    <a:pt x="181" y="387"/>
                  </a:lnTo>
                  <a:lnTo>
                    <a:pt x="180" y="385"/>
                  </a:lnTo>
                  <a:lnTo>
                    <a:pt x="179" y="387"/>
                  </a:lnTo>
                  <a:lnTo>
                    <a:pt x="180" y="387"/>
                  </a:lnTo>
                  <a:lnTo>
                    <a:pt x="180" y="388"/>
                  </a:lnTo>
                  <a:close/>
                  <a:moveTo>
                    <a:pt x="192" y="381"/>
                  </a:moveTo>
                  <a:lnTo>
                    <a:pt x="191" y="381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90" y="383"/>
                  </a:lnTo>
                  <a:lnTo>
                    <a:pt x="190" y="385"/>
                  </a:lnTo>
                  <a:lnTo>
                    <a:pt x="191" y="385"/>
                  </a:lnTo>
                  <a:lnTo>
                    <a:pt x="192" y="385"/>
                  </a:lnTo>
                  <a:lnTo>
                    <a:pt x="192" y="387"/>
                  </a:lnTo>
                  <a:lnTo>
                    <a:pt x="193" y="387"/>
                  </a:lnTo>
                  <a:lnTo>
                    <a:pt x="193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2" y="382"/>
                  </a:lnTo>
                  <a:lnTo>
                    <a:pt x="192" y="381"/>
                  </a:lnTo>
                  <a:close/>
                  <a:moveTo>
                    <a:pt x="472" y="375"/>
                  </a:moveTo>
                  <a:lnTo>
                    <a:pt x="472" y="374"/>
                  </a:lnTo>
                  <a:lnTo>
                    <a:pt x="471" y="374"/>
                  </a:lnTo>
                  <a:lnTo>
                    <a:pt x="471" y="375"/>
                  </a:lnTo>
                  <a:lnTo>
                    <a:pt x="470" y="375"/>
                  </a:lnTo>
                  <a:lnTo>
                    <a:pt x="471" y="376"/>
                  </a:lnTo>
                  <a:lnTo>
                    <a:pt x="472" y="376"/>
                  </a:lnTo>
                  <a:lnTo>
                    <a:pt x="473" y="376"/>
                  </a:lnTo>
                  <a:lnTo>
                    <a:pt x="473" y="375"/>
                  </a:lnTo>
                  <a:lnTo>
                    <a:pt x="472" y="375"/>
                  </a:lnTo>
                  <a:close/>
                  <a:moveTo>
                    <a:pt x="487" y="383"/>
                  </a:moveTo>
                  <a:lnTo>
                    <a:pt x="488" y="383"/>
                  </a:lnTo>
                  <a:lnTo>
                    <a:pt x="488" y="385"/>
                  </a:lnTo>
                  <a:lnTo>
                    <a:pt x="488" y="387"/>
                  </a:lnTo>
                  <a:lnTo>
                    <a:pt x="488" y="388"/>
                  </a:lnTo>
                  <a:lnTo>
                    <a:pt x="487" y="388"/>
                  </a:lnTo>
                  <a:lnTo>
                    <a:pt x="487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91"/>
                  </a:lnTo>
                  <a:lnTo>
                    <a:pt x="488" y="392"/>
                  </a:lnTo>
                  <a:lnTo>
                    <a:pt x="488" y="393"/>
                  </a:lnTo>
                  <a:lnTo>
                    <a:pt x="488" y="394"/>
                  </a:lnTo>
                  <a:lnTo>
                    <a:pt x="487" y="394"/>
                  </a:lnTo>
                  <a:lnTo>
                    <a:pt x="485" y="393"/>
                  </a:lnTo>
                  <a:lnTo>
                    <a:pt x="484" y="393"/>
                  </a:lnTo>
                  <a:lnTo>
                    <a:pt x="485" y="392"/>
                  </a:lnTo>
                  <a:lnTo>
                    <a:pt x="484" y="392"/>
                  </a:lnTo>
                  <a:lnTo>
                    <a:pt x="485" y="391"/>
                  </a:lnTo>
                  <a:lnTo>
                    <a:pt x="484" y="391"/>
                  </a:lnTo>
                  <a:lnTo>
                    <a:pt x="484" y="390"/>
                  </a:lnTo>
                  <a:lnTo>
                    <a:pt x="483" y="389"/>
                  </a:lnTo>
                  <a:lnTo>
                    <a:pt x="483" y="390"/>
                  </a:lnTo>
                  <a:lnTo>
                    <a:pt x="482" y="390"/>
                  </a:lnTo>
                  <a:lnTo>
                    <a:pt x="482" y="389"/>
                  </a:lnTo>
                  <a:lnTo>
                    <a:pt x="482" y="388"/>
                  </a:lnTo>
                  <a:lnTo>
                    <a:pt x="481" y="388"/>
                  </a:lnTo>
                  <a:lnTo>
                    <a:pt x="482" y="387"/>
                  </a:lnTo>
                  <a:lnTo>
                    <a:pt x="481" y="387"/>
                  </a:lnTo>
                  <a:lnTo>
                    <a:pt x="481" y="388"/>
                  </a:lnTo>
                  <a:lnTo>
                    <a:pt x="481" y="389"/>
                  </a:lnTo>
                  <a:lnTo>
                    <a:pt x="480" y="389"/>
                  </a:lnTo>
                  <a:lnTo>
                    <a:pt x="479" y="389"/>
                  </a:lnTo>
                  <a:lnTo>
                    <a:pt x="479" y="388"/>
                  </a:lnTo>
                  <a:lnTo>
                    <a:pt x="479" y="387"/>
                  </a:lnTo>
                  <a:lnTo>
                    <a:pt x="480" y="387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79" y="383"/>
                  </a:lnTo>
                  <a:lnTo>
                    <a:pt x="476" y="383"/>
                  </a:lnTo>
                  <a:lnTo>
                    <a:pt x="475" y="383"/>
                  </a:lnTo>
                  <a:lnTo>
                    <a:pt x="475" y="385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3"/>
                  </a:lnTo>
                  <a:lnTo>
                    <a:pt x="472" y="382"/>
                  </a:lnTo>
                  <a:lnTo>
                    <a:pt x="473" y="382"/>
                  </a:lnTo>
                  <a:lnTo>
                    <a:pt x="475" y="382"/>
                  </a:lnTo>
                  <a:lnTo>
                    <a:pt x="475" y="381"/>
                  </a:lnTo>
                  <a:lnTo>
                    <a:pt x="476" y="381"/>
                  </a:lnTo>
                  <a:lnTo>
                    <a:pt x="477" y="381"/>
                  </a:lnTo>
                  <a:lnTo>
                    <a:pt x="477" y="382"/>
                  </a:lnTo>
                  <a:lnTo>
                    <a:pt x="479" y="382"/>
                  </a:lnTo>
                  <a:lnTo>
                    <a:pt x="479" y="381"/>
                  </a:lnTo>
                  <a:lnTo>
                    <a:pt x="477" y="381"/>
                  </a:lnTo>
                  <a:lnTo>
                    <a:pt x="477" y="380"/>
                  </a:lnTo>
                  <a:lnTo>
                    <a:pt x="476" y="380"/>
                  </a:lnTo>
                  <a:lnTo>
                    <a:pt x="476" y="379"/>
                  </a:lnTo>
                  <a:lnTo>
                    <a:pt x="477" y="378"/>
                  </a:lnTo>
                  <a:lnTo>
                    <a:pt x="475" y="378"/>
                  </a:lnTo>
                  <a:lnTo>
                    <a:pt x="473" y="378"/>
                  </a:lnTo>
                  <a:lnTo>
                    <a:pt x="473" y="377"/>
                  </a:lnTo>
                  <a:lnTo>
                    <a:pt x="473" y="376"/>
                  </a:lnTo>
                  <a:lnTo>
                    <a:pt x="475" y="375"/>
                  </a:lnTo>
                  <a:lnTo>
                    <a:pt x="476" y="375"/>
                  </a:lnTo>
                  <a:lnTo>
                    <a:pt x="476" y="374"/>
                  </a:lnTo>
                  <a:lnTo>
                    <a:pt x="475" y="372"/>
                  </a:lnTo>
                  <a:lnTo>
                    <a:pt x="475" y="371"/>
                  </a:lnTo>
                  <a:lnTo>
                    <a:pt x="475" y="369"/>
                  </a:lnTo>
                  <a:lnTo>
                    <a:pt x="475" y="368"/>
                  </a:lnTo>
                  <a:lnTo>
                    <a:pt x="473" y="368"/>
                  </a:lnTo>
                  <a:lnTo>
                    <a:pt x="475" y="369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2" y="371"/>
                  </a:lnTo>
                  <a:lnTo>
                    <a:pt x="471" y="371"/>
                  </a:lnTo>
                  <a:lnTo>
                    <a:pt x="471" y="372"/>
                  </a:lnTo>
                  <a:lnTo>
                    <a:pt x="470" y="372"/>
                  </a:lnTo>
                  <a:lnTo>
                    <a:pt x="469" y="372"/>
                  </a:lnTo>
                  <a:lnTo>
                    <a:pt x="469" y="371"/>
                  </a:lnTo>
                  <a:lnTo>
                    <a:pt x="470" y="369"/>
                  </a:lnTo>
                  <a:lnTo>
                    <a:pt x="471" y="368"/>
                  </a:lnTo>
                  <a:lnTo>
                    <a:pt x="472" y="368"/>
                  </a:lnTo>
                  <a:lnTo>
                    <a:pt x="472" y="367"/>
                  </a:lnTo>
                  <a:lnTo>
                    <a:pt x="471" y="367"/>
                  </a:lnTo>
                  <a:lnTo>
                    <a:pt x="471" y="366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72" y="364"/>
                  </a:lnTo>
                  <a:lnTo>
                    <a:pt x="473" y="364"/>
                  </a:lnTo>
                  <a:lnTo>
                    <a:pt x="473" y="365"/>
                  </a:lnTo>
                  <a:lnTo>
                    <a:pt x="475" y="365"/>
                  </a:lnTo>
                  <a:lnTo>
                    <a:pt x="475" y="364"/>
                  </a:lnTo>
                  <a:lnTo>
                    <a:pt x="476" y="364"/>
                  </a:lnTo>
                  <a:lnTo>
                    <a:pt x="476" y="365"/>
                  </a:lnTo>
                  <a:lnTo>
                    <a:pt x="476" y="366"/>
                  </a:lnTo>
                  <a:lnTo>
                    <a:pt x="477" y="366"/>
                  </a:lnTo>
                  <a:lnTo>
                    <a:pt x="477" y="367"/>
                  </a:lnTo>
                  <a:lnTo>
                    <a:pt x="477" y="368"/>
                  </a:lnTo>
                  <a:lnTo>
                    <a:pt x="476" y="368"/>
                  </a:lnTo>
                  <a:lnTo>
                    <a:pt x="476" y="369"/>
                  </a:lnTo>
                  <a:lnTo>
                    <a:pt x="477" y="369"/>
                  </a:lnTo>
                  <a:lnTo>
                    <a:pt x="479" y="369"/>
                  </a:lnTo>
                  <a:lnTo>
                    <a:pt x="480" y="369"/>
                  </a:lnTo>
                  <a:lnTo>
                    <a:pt x="480" y="371"/>
                  </a:lnTo>
                  <a:lnTo>
                    <a:pt x="481" y="371"/>
                  </a:lnTo>
                  <a:lnTo>
                    <a:pt x="481" y="372"/>
                  </a:lnTo>
                  <a:lnTo>
                    <a:pt x="482" y="372"/>
                  </a:lnTo>
                  <a:lnTo>
                    <a:pt x="482" y="374"/>
                  </a:lnTo>
                  <a:lnTo>
                    <a:pt x="483" y="375"/>
                  </a:lnTo>
                  <a:lnTo>
                    <a:pt x="483" y="376"/>
                  </a:lnTo>
                  <a:lnTo>
                    <a:pt x="483" y="377"/>
                  </a:lnTo>
                  <a:lnTo>
                    <a:pt x="484" y="377"/>
                  </a:lnTo>
                  <a:lnTo>
                    <a:pt x="484" y="378"/>
                  </a:lnTo>
                  <a:lnTo>
                    <a:pt x="484" y="379"/>
                  </a:lnTo>
                  <a:lnTo>
                    <a:pt x="484" y="380"/>
                  </a:lnTo>
                  <a:lnTo>
                    <a:pt x="484" y="381"/>
                  </a:lnTo>
                  <a:lnTo>
                    <a:pt x="485" y="381"/>
                  </a:lnTo>
                  <a:lnTo>
                    <a:pt x="487" y="381"/>
                  </a:lnTo>
                  <a:lnTo>
                    <a:pt x="487" y="382"/>
                  </a:lnTo>
                  <a:lnTo>
                    <a:pt x="487" y="383"/>
                  </a:lnTo>
                  <a:lnTo>
                    <a:pt x="485" y="383"/>
                  </a:lnTo>
                  <a:lnTo>
                    <a:pt x="485" y="385"/>
                  </a:lnTo>
                  <a:lnTo>
                    <a:pt x="487" y="385"/>
                  </a:lnTo>
                  <a:lnTo>
                    <a:pt x="487" y="383"/>
                  </a:lnTo>
                  <a:close/>
                  <a:moveTo>
                    <a:pt x="483" y="378"/>
                  </a:moveTo>
                  <a:lnTo>
                    <a:pt x="482" y="377"/>
                  </a:lnTo>
                  <a:lnTo>
                    <a:pt x="482" y="378"/>
                  </a:lnTo>
                  <a:lnTo>
                    <a:pt x="482" y="379"/>
                  </a:lnTo>
                  <a:lnTo>
                    <a:pt x="483" y="379"/>
                  </a:lnTo>
                  <a:lnTo>
                    <a:pt x="483" y="378"/>
                  </a:lnTo>
                  <a:close/>
                  <a:moveTo>
                    <a:pt x="455" y="356"/>
                  </a:moveTo>
                  <a:lnTo>
                    <a:pt x="455" y="357"/>
                  </a:lnTo>
                  <a:lnTo>
                    <a:pt x="455" y="358"/>
                  </a:lnTo>
                  <a:lnTo>
                    <a:pt x="456" y="357"/>
                  </a:lnTo>
                  <a:lnTo>
                    <a:pt x="456" y="356"/>
                  </a:lnTo>
                  <a:lnTo>
                    <a:pt x="455" y="356"/>
                  </a:lnTo>
                  <a:close/>
                  <a:moveTo>
                    <a:pt x="459" y="354"/>
                  </a:moveTo>
                  <a:lnTo>
                    <a:pt x="460" y="356"/>
                  </a:lnTo>
                  <a:lnTo>
                    <a:pt x="460" y="357"/>
                  </a:lnTo>
                  <a:lnTo>
                    <a:pt x="460" y="359"/>
                  </a:lnTo>
                  <a:lnTo>
                    <a:pt x="460" y="360"/>
                  </a:lnTo>
                  <a:lnTo>
                    <a:pt x="460" y="362"/>
                  </a:lnTo>
                  <a:lnTo>
                    <a:pt x="460" y="363"/>
                  </a:lnTo>
                  <a:lnTo>
                    <a:pt x="460" y="364"/>
                  </a:lnTo>
                  <a:lnTo>
                    <a:pt x="460" y="365"/>
                  </a:lnTo>
                  <a:lnTo>
                    <a:pt x="460" y="366"/>
                  </a:lnTo>
                  <a:lnTo>
                    <a:pt x="459" y="366"/>
                  </a:lnTo>
                  <a:lnTo>
                    <a:pt x="458" y="366"/>
                  </a:lnTo>
                  <a:lnTo>
                    <a:pt x="458" y="365"/>
                  </a:lnTo>
                  <a:lnTo>
                    <a:pt x="458" y="364"/>
                  </a:lnTo>
                  <a:lnTo>
                    <a:pt x="457" y="364"/>
                  </a:lnTo>
                  <a:lnTo>
                    <a:pt x="457" y="363"/>
                  </a:lnTo>
                  <a:lnTo>
                    <a:pt x="457" y="362"/>
                  </a:lnTo>
                  <a:lnTo>
                    <a:pt x="456" y="360"/>
                  </a:lnTo>
                  <a:lnTo>
                    <a:pt x="457" y="359"/>
                  </a:lnTo>
                  <a:lnTo>
                    <a:pt x="458" y="358"/>
                  </a:lnTo>
                  <a:lnTo>
                    <a:pt x="457" y="358"/>
                  </a:lnTo>
                  <a:lnTo>
                    <a:pt x="456" y="359"/>
                  </a:lnTo>
                  <a:lnTo>
                    <a:pt x="456" y="358"/>
                  </a:lnTo>
                  <a:lnTo>
                    <a:pt x="456" y="357"/>
                  </a:lnTo>
                  <a:lnTo>
                    <a:pt x="457" y="357"/>
                  </a:lnTo>
                  <a:lnTo>
                    <a:pt x="457" y="356"/>
                  </a:lnTo>
                  <a:lnTo>
                    <a:pt x="456" y="356"/>
                  </a:lnTo>
                  <a:lnTo>
                    <a:pt x="456" y="354"/>
                  </a:lnTo>
                  <a:lnTo>
                    <a:pt x="455" y="356"/>
                  </a:lnTo>
                  <a:lnTo>
                    <a:pt x="454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4" y="354"/>
                  </a:lnTo>
                  <a:lnTo>
                    <a:pt x="454" y="353"/>
                  </a:lnTo>
                  <a:lnTo>
                    <a:pt x="454" y="352"/>
                  </a:lnTo>
                  <a:lnTo>
                    <a:pt x="455" y="352"/>
                  </a:lnTo>
                  <a:lnTo>
                    <a:pt x="455" y="351"/>
                  </a:lnTo>
                  <a:lnTo>
                    <a:pt x="454" y="351"/>
                  </a:lnTo>
                  <a:lnTo>
                    <a:pt x="453" y="349"/>
                  </a:lnTo>
                  <a:lnTo>
                    <a:pt x="454" y="348"/>
                  </a:lnTo>
                  <a:lnTo>
                    <a:pt x="453" y="348"/>
                  </a:lnTo>
                  <a:lnTo>
                    <a:pt x="453" y="347"/>
                  </a:lnTo>
                  <a:lnTo>
                    <a:pt x="451" y="347"/>
                  </a:lnTo>
                  <a:lnTo>
                    <a:pt x="451" y="346"/>
                  </a:lnTo>
                  <a:lnTo>
                    <a:pt x="450" y="346"/>
                  </a:lnTo>
                  <a:lnTo>
                    <a:pt x="450" y="345"/>
                  </a:lnTo>
                  <a:lnTo>
                    <a:pt x="451" y="345"/>
                  </a:lnTo>
                  <a:lnTo>
                    <a:pt x="451" y="344"/>
                  </a:lnTo>
                  <a:lnTo>
                    <a:pt x="450" y="345"/>
                  </a:lnTo>
                  <a:lnTo>
                    <a:pt x="449" y="345"/>
                  </a:lnTo>
                  <a:lnTo>
                    <a:pt x="450" y="346"/>
                  </a:lnTo>
                  <a:lnTo>
                    <a:pt x="451" y="347"/>
                  </a:lnTo>
                  <a:lnTo>
                    <a:pt x="450" y="347"/>
                  </a:lnTo>
                  <a:lnTo>
                    <a:pt x="450" y="348"/>
                  </a:lnTo>
                  <a:lnTo>
                    <a:pt x="451" y="348"/>
                  </a:lnTo>
                  <a:lnTo>
                    <a:pt x="451" y="349"/>
                  </a:lnTo>
                  <a:lnTo>
                    <a:pt x="450" y="351"/>
                  </a:lnTo>
                  <a:lnTo>
                    <a:pt x="450" y="352"/>
                  </a:lnTo>
                  <a:lnTo>
                    <a:pt x="449" y="352"/>
                  </a:lnTo>
                  <a:lnTo>
                    <a:pt x="448" y="352"/>
                  </a:lnTo>
                  <a:lnTo>
                    <a:pt x="448" y="351"/>
                  </a:lnTo>
                  <a:lnTo>
                    <a:pt x="449" y="349"/>
                  </a:lnTo>
                  <a:lnTo>
                    <a:pt x="449" y="348"/>
                  </a:lnTo>
                  <a:lnTo>
                    <a:pt x="448" y="348"/>
                  </a:lnTo>
                  <a:lnTo>
                    <a:pt x="449" y="347"/>
                  </a:lnTo>
                  <a:lnTo>
                    <a:pt x="448" y="347"/>
                  </a:lnTo>
                  <a:lnTo>
                    <a:pt x="448" y="346"/>
                  </a:lnTo>
                  <a:lnTo>
                    <a:pt x="448" y="345"/>
                  </a:lnTo>
                  <a:lnTo>
                    <a:pt x="448" y="344"/>
                  </a:lnTo>
                  <a:lnTo>
                    <a:pt x="446" y="343"/>
                  </a:lnTo>
                  <a:lnTo>
                    <a:pt x="446" y="342"/>
                  </a:lnTo>
                  <a:lnTo>
                    <a:pt x="448" y="343"/>
                  </a:lnTo>
                  <a:lnTo>
                    <a:pt x="449" y="344"/>
                  </a:lnTo>
                  <a:lnTo>
                    <a:pt x="449" y="343"/>
                  </a:lnTo>
                  <a:lnTo>
                    <a:pt x="448" y="343"/>
                  </a:lnTo>
                  <a:lnTo>
                    <a:pt x="446" y="341"/>
                  </a:lnTo>
                  <a:lnTo>
                    <a:pt x="445" y="341"/>
                  </a:lnTo>
                  <a:lnTo>
                    <a:pt x="445" y="339"/>
                  </a:lnTo>
                  <a:lnTo>
                    <a:pt x="444" y="337"/>
                  </a:lnTo>
                  <a:lnTo>
                    <a:pt x="444" y="336"/>
                  </a:lnTo>
                  <a:lnTo>
                    <a:pt x="443" y="336"/>
                  </a:lnTo>
                  <a:lnTo>
                    <a:pt x="443" y="335"/>
                  </a:lnTo>
                  <a:lnTo>
                    <a:pt x="442" y="335"/>
                  </a:lnTo>
                  <a:lnTo>
                    <a:pt x="442" y="334"/>
                  </a:lnTo>
                  <a:lnTo>
                    <a:pt x="441" y="334"/>
                  </a:lnTo>
                  <a:lnTo>
                    <a:pt x="441" y="333"/>
                  </a:lnTo>
                  <a:lnTo>
                    <a:pt x="441" y="332"/>
                  </a:lnTo>
                  <a:lnTo>
                    <a:pt x="441" y="331"/>
                  </a:lnTo>
                  <a:lnTo>
                    <a:pt x="442" y="331"/>
                  </a:lnTo>
                  <a:lnTo>
                    <a:pt x="442" y="330"/>
                  </a:lnTo>
                  <a:lnTo>
                    <a:pt x="443" y="330"/>
                  </a:lnTo>
                  <a:lnTo>
                    <a:pt x="443" y="329"/>
                  </a:lnTo>
                  <a:lnTo>
                    <a:pt x="444" y="329"/>
                  </a:lnTo>
                  <a:lnTo>
                    <a:pt x="445" y="329"/>
                  </a:lnTo>
                  <a:lnTo>
                    <a:pt x="446" y="330"/>
                  </a:lnTo>
                  <a:lnTo>
                    <a:pt x="446" y="329"/>
                  </a:lnTo>
                  <a:lnTo>
                    <a:pt x="448" y="329"/>
                  </a:lnTo>
                  <a:lnTo>
                    <a:pt x="449" y="328"/>
                  </a:lnTo>
                  <a:lnTo>
                    <a:pt x="449" y="329"/>
                  </a:lnTo>
                  <a:lnTo>
                    <a:pt x="450" y="329"/>
                  </a:lnTo>
                  <a:lnTo>
                    <a:pt x="451" y="329"/>
                  </a:lnTo>
                  <a:lnTo>
                    <a:pt x="451" y="330"/>
                  </a:lnTo>
                  <a:lnTo>
                    <a:pt x="451" y="331"/>
                  </a:lnTo>
                  <a:lnTo>
                    <a:pt x="450" y="332"/>
                  </a:lnTo>
                  <a:lnTo>
                    <a:pt x="450" y="333"/>
                  </a:lnTo>
                  <a:lnTo>
                    <a:pt x="449" y="332"/>
                  </a:lnTo>
                  <a:lnTo>
                    <a:pt x="449" y="333"/>
                  </a:lnTo>
                  <a:lnTo>
                    <a:pt x="448" y="333"/>
                  </a:lnTo>
                  <a:lnTo>
                    <a:pt x="449" y="334"/>
                  </a:lnTo>
                  <a:lnTo>
                    <a:pt x="449" y="333"/>
                  </a:lnTo>
                  <a:lnTo>
                    <a:pt x="450" y="333"/>
                  </a:lnTo>
                  <a:lnTo>
                    <a:pt x="451" y="333"/>
                  </a:lnTo>
                  <a:lnTo>
                    <a:pt x="451" y="332"/>
                  </a:lnTo>
                  <a:lnTo>
                    <a:pt x="453" y="331"/>
                  </a:lnTo>
                  <a:lnTo>
                    <a:pt x="453" y="330"/>
                  </a:lnTo>
                  <a:lnTo>
                    <a:pt x="454" y="330"/>
                  </a:lnTo>
                  <a:lnTo>
                    <a:pt x="454" y="331"/>
                  </a:lnTo>
                  <a:lnTo>
                    <a:pt x="455" y="331"/>
                  </a:lnTo>
                  <a:lnTo>
                    <a:pt x="456" y="331"/>
                  </a:lnTo>
                  <a:lnTo>
                    <a:pt x="457" y="332"/>
                  </a:lnTo>
                  <a:lnTo>
                    <a:pt x="458" y="333"/>
                  </a:lnTo>
                  <a:lnTo>
                    <a:pt x="457" y="333"/>
                  </a:lnTo>
                  <a:lnTo>
                    <a:pt x="457" y="334"/>
                  </a:lnTo>
                  <a:lnTo>
                    <a:pt x="457" y="335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7" y="335"/>
                  </a:lnTo>
                  <a:lnTo>
                    <a:pt x="457" y="336"/>
                  </a:lnTo>
                  <a:lnTo>
                    <a:pt x="455" y="336"/>
                  </a:lnTo>
                  <a:lnTo>
                    <a:pt x="454" y="336"/>
                  </a:lnTo>
                  <a:lnTo>
                    <a:pt x="453" y="335"/>
                  </a:lnTo>
                  <a:lnTo>
                    <a:pt x="451" y="335"/>
                  </a:lnTo>
                  <a:lnTo>
                    <a:pt x="453" y="336"/>
                  </a:lnTo>
                  <a:lnTo>
                    <a:pt x="454" y="336"/>
                  </a:lnTo>
                  <a:lnTo>
                    <a:pt x="454" y="337"/>
                  </a:lnTo>
                  <a:lnTo>
                    <a:pt x="455" y="337"/>
                  </a:lnTo>
                  <a:lnTo>
                    <a:pt x="456" y="337"/>
                  </a:lnTo>
                  <a:lnTo>
                    <a:pt x="457" y="337"/>
                  </a:lnTo>
                  <a:lnTo>
                    <a:pt x="458" y="337"/>
                  </a:lnTo>
                  <a:lnTo>
                    <a:pt x="458" y="339"/>
                  </a:lnTo>
                  <a:lnTo>
                    <a:pt x="458" y="341"/>
                  </a:lnTo>
                  <a:lnTo>
                    <a:pt x="458" y="342"/>
                  </a:lnTo>
                  <a:lnTo>
                    <a:pt x="458" y="343"/>
                  </a:lnTo>
                  <a:lnTo>
                    <a:pt x="457" y="343"/>
                  </a:lnTo>
                  <a:lnTo>
                    <a:pt x="456" y="343"/>
                  </a:lnTo>
                  <a:lnTo>
                    <a:pt x="455" y="342"/>
                  </a:lnTo>
                  <a:lnTo>
                    <a:pt x="454" y="341"/>
                  </a:lnTo>
                  <a:lnTo>
                    <a:pt x="453" y="341"/>
                  </a:lnTo>
                  <a:lnTo>
                    <a:pt x="451" y="339"/>
                  </a:lnTo>
                  <a:lnTo>
                    <a:pt x="450" y="337"/>
                  </a:lnTo>
                  <a:lnTo>
                    <a:pt x="449" y="336"/>
                  </a:lnTo>
                  <a:lnTo>
                    <a:pt x="449" y="337"/>
                  </a:lnTo>
                  <a:lnTo>
                    <a:pt x="449" y="339"/>
                  </a:lnTo>
                  <a:lnTo>
                    <a:pt x="450" y="341"/>
                  </a:lnTo>
                  <a:lnTo>
                    <a:pt x="450" y="342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4" y="342"/>
                  </a:lnTo>
                  <a:lnTo>
                    <a:pt x="454" y="343"/>
                  </a:lnTo>
                  <a:lnTo>
                    <a:pt x="453" y="343"/>
                  </a:lnTo>
                  <a:lnTo>
                    <a:pt x="453" y="344"/>
                  </a:lnTo>
                  <a:lnTo>
                    <a:pt x="454" y="343"/>
                  </a:lnTo>
                  <a:lnTo>
                    <a:pt x="455" y="343"/>
                  </a:lnTo>
                  <a:lnTo>
                    <a:pt x="455" y="344"/>
                  </a:lnTo>
                  <a:lnTo>
                    <a:pt x="456" y="344"/>
                  </a:lnTo>
                  <a:lnTo>
                    <a:pt x="457" y="344"/>
                  </a:lnTo>
                  <a:lnTo>
                    <a:pt x="457" y="345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8" y="347"/>
                  </a:lnTo>
                  <a:lnTo>
                    <a:pt x="458" y="348"/>
                  </a:lnTo>
                  <a:lnTo>
                    <a:pt x="458" y="349"/>
                  </a:lnTo>
                  <a:lnTo>
                    <a:pt x="459" y="349"/>
                  </a:lnTo>
                  <a:lnTo>
                    <a:pt x="458" y="351"/>
                  </a:lnTo>
                  <a:lnTo>
                    <a:pt x="459" y="351"/>
                  </a:lnTo>
                  <a:lnTo>
                    <a:pt x="459" y="352"/>
                  </a:lnTo>
                  <a:lnTo>
                    <a:pt x="459" y="353"/>
                  </a:lnTo>
                  <a:lnTo>
                    <a:pt x="459" y="354"/>
                  </a:lnTo>
                  <a:close/>
                  <a:moveTo>
                    <a:pt x="445" y="334"/>
                  </a:moveTo>
                  <a:lnTo>
                    <a:pt x="444" y="333"/>
                  </a:lnTo>
                  <a:lnTo>
                    <a:pt x="443" y="332"/>
                  </a:lnTo>
                  <a:lnTo>
                    <a:pt x="443" y="333"/>
                  </a:lnTo>
                  <a:lnTo>
                    <a:pt x="445" y="334"/>
                  </a:lnTo>
                  <a:close/>
                  <a:moveTo>
                    <a:pt x="445" y="331"/>
                  </a:moveTo>
                  <a:lnTo>
                    <a:pt x="444" y="331"/>
                  </a:lnTo>
                  <a:lnTo>
                    <a:pt x="445" y="332"/>
                  </a:lnTo>
                  <a:lnTo>
                    <a:pt x="445" y="331"/>
                  </a:lnTo>
                  <a:close/>
                  <a:moveTo>
                    <a:pt x="260" y="359"/>
                  </a:moveTo>
                  <a:lnTo>
                    <a:pt x="259" y="359"/>
                  </a:lnTo>
                  <a:lnTo>
                    <a:pt x="258" y="359"/>
                  </a:lnTo>
                  <a:lnTo>
                    <a:pt x="256" y="360"/>
                  </a:lnTo>
                  <a:lnTo>
                    <a:pt x="258" y="362"/>
                  </a:lnTo>
                  <a:lnTo>
                    <a:pt x="259" y="362"/>
                  </a:lnTo>
                  <a:lnTo>
                    <a:pt x="260" y="362"/>
                  </a:lnTo>
                  <a:lnTo>
                    <a:pt x="261" y="362"/>
                  </a:lnTo>
                  <a:lnTo>
                    <a:pt x="261" y="360"/>
                  </a:lnTo>
                  <a:lnTo>
                    <a:pt x="260" y="360"/>
                  </a:lnTo>
                  <a:lnTo>
                    <a:pt x="260" y="359"/>
                  </a:lnTo>
                  <a:close/>
                  <a:moveTo>
                    <a:pt x="270" y="333"/>
                  </a:moveTo>
                  <a:lnTo>
                    <a:pt x="271" y="333"/>
                  </a:lnTo>
                  <a:lnTo>
                    <a:pt x="272" y="334"/>
                  </a:lnTo>
                  <a:lnTo>
                    <a:pt x="272" y="335"/>
                  </a:lnTo>
                  <a:lnTo>
                    <a:pt x="273" y="335"/>
                  </a:lnTo>
                  <a:lnTo>
                    <a:pt x="274" y="335"/>
                  </a:lnTo>
                  <a:lnTo>
                    <a:pt x="274" y="334"/>
                  </a:lnTo>
                  <a:lnTo>
                    <a:pt x="275" y="334"/>
                  </a:lnTo>
                  <a:lnTo>
                    <a:pt x="276" y="333"/>
                  </a:lnTo>
                  <a:lnTo>
                    <a:pt x="276" y="334"/>
                  </a:lnTo>
                  <a:lnTo>
                    <a:pt x="276" y="335"/>
                  </a:lnTo>
                  <a:lnTo>
                    <a:pt x="277" y="335"/>
                  </a:lnTo>
                  <a:lnTo>
                    <a:pt x="277" y="336"/>
                  </a:lnTo>
                  <a:lnTo>
                    <a:pt x="276" y="336"/>
                  </a:lnTo>
                  <a:lnTo>
                    <a:pt x="275" y="337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6" y="341"/>
                  </a:lnTo>
                  <a:lnTo>
                    <a:pt x="277" y="341"/>
                  </a:lnTo>
                  <a:lnTo>
                    <a:pt x="278" y="341"/>
                  </a:lnTo>
                  <a:lnTo>
                    <a:pt x="278" y="342"/>
                  </a:lnTo>
                  <a:lnTo>
                    <a:pt x="277" y="342"/>
                  </a:lnTo>
                  <a:lnTo>
                    <a:pt x="277" y="343"/>
                  </a:lnTo>
                  <a:lnTo>
                    <a:pt x="277" y="344"/>
                  </a:lnTo>
                  <a:lnTo>
                    <a:pt x="276" y="344"/>
                  </a:lnTo>
                  <a:lnTo>
                    <a:pt x="276" y="343"/>
                  </a:lnTo>
                  <a:lnTo>
                    <a:pt x="275" y="343"/>
                  </a:lnTo>
                  <a:lnTo>
                    <a:pt x="274" y="343"/>
                  </a:lnTo>
                  <a:lnTo>
                    <a:pt x="273" y="343"/>
                  </a:lnTo>
                  <a:lnTo>
                    <a:pt x="273" y="342"/>
                  </a:lnTo>
                  <a:lnTo>
                    <a:pt x="272" y="342"/>
                  </a:lnTo>
                  <a:lnTo>
                    <a:pt x="271" y="342"/>
                  </a:lnTo>
                  <a:lnTo>
                    <a:pt x="271" y="343"/>
                  </a:lnTo>
                  <a:lnTo>
                    <a:pt x="273" y="343"/>
                  </a:lnTo>
                  <a:lnTo>
                    <a:pt x="273" y="344"/>
                  </a:lnTo>
                  <a:lnTo>
                    <a:pt x="274" y="344"/>
                  </a:lnTo>
                  <a:lnTo>
                    <a:pt x="274" y="345"/>
                  </a:lnTo>
                  <a:lnTo>
                    <a:pt x="274" y="346"/>
                  </a:lnTo>
                  <a:lnTo>
                    <a:pt x="273" y="346"/>
                  </a:lnTo>
                  <a:lnTo>
                    <a:pt x="272" y="346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71" y="346"/>
                  </a:lnTo>
                  <a:lnTo>
                    <a:pt x="271" y="347"/>
                  </a:lnTo>
                  <a:lnTo>
                    <a:pt x="270" y="347"/>
                  </a:lnTo>
                  <a:lnTo>
                    <a:pt x="268" y="347"/>
                  </a:lnTo>
                  <a:lnTo>
                    <a:pt x="267" y="347"/>
                  </a:lnTo>
                  <a:lnTo>
                    <a:pt x="267" y="348"/>
                  </a:lnTo>
                  <a:lnTo>
                    <a:pt x="266" y="349"/>
                  </a:lnTo>
                  <a:lnTo>
                    <a:pt x="266" y="348"/>
                  </a:lnTo>
                  <a:lnTo>
                    <a:pt x="264" y="349"/>
                  </a:lnTo>
                  <a:lnTo>
                    <a:pt x="266" y="349"/>
                  </a:lnTo>
                  <a:lnTo>
                    <a:pt x="266" y="351"/>
                  </a:lnTo>
                  <a:lnTo>
                    <a:pt x="264" y="351"/>
                  </a:lnTo>
                  <a:lnTo>
                    <a:pt x="263" y="351"/>
                  </a:lnTo>
                  <a:lnTo>
                    <a:pt x="263" y="352"/>
                  </a:lnTo>
                  <a:lnTo>
                    <a:pt x="264" y="352"/>
                  </a:lnTo>
                  <a:lnTo>
                    <a:pt x="264" y="353"/>
                  </a:lnTo>
                  <a:lnTo>
                    <a:pt x="263" y="353"/>
                  </a:lnTo>
                  <a:lnTo>
                    <a:pt x="263" y="354"/>
                  </a:lnTo>
                  <a:lnTo>
                    <a:pt x="262" y="353"/>
                  </a:lnTo>
                  <a:lnTo>
                    <a:pt x="262" y="354"/>
                  </a:lnTo>
                  <a:lnTo>
                    <a:pt x="262" y="356"/>
                  </a:lnTo>
                  <a:lnTo>
                    <a:pt x="261" y="356"/>
                  </a:lnTo>
                  <a:lnTo>
                    <a:pt x="261" y="357"/>
                  </a:lnTo>
                  <a:lnTo>
                    <a:pt x="260" y="357"/>
                  </a:lnTo>
                  <a:lnTo>
                    <a:pt x="259" y="357"/>
                  </a:lnTo>
                  <a:lnTo>
                    <a:pt x="259" y="356"/>
                  </a:lnTo>
                  <a:lnTo>
                    <a:pt x="260" y="354"/>
                  </a:lnTo>
                  <a:lnTo>
                    <a:pt x="261" y="354"/>
                  </a:lnTo>
                  <a:lnTo>
                    <a:pt x="261" y="353"/>
                  </a:lnTo>
                  <a:lnTo>
                    <a:pt x="262" y="352"/>
                  </a:lnTo>
                  <a:lnTo>
                    <a:pt x="261" y="352"/>
                  </a:lnTo>
                  <a:lnTo>
                    <a:pt x="261" y="351"/>
                  </a:lnTo>
                  <a:lnTo>
                    <a:pt x="262" y="349"/>
                  </a:lnTo>
                  <a:lnTo>
                    <a:pt x="263" y="349"/>
                  </a:lnTo>
                  <a:lnTo>
                    <a:pt x="262" y="348"/>
                  </a:lnTo>
                  <a:lnTo>
                    <a:pt x="262" y="349"/>
                  </a:lnTo>
                  <a:lnTo>
                    <a:pt x="261" y="349"/>
                  </a:lnTo>
                  <a:lnTo>
                    <a:pt x="260" y="349"/>
                  </a:lnTo>
                  <a:lnTo>
                    <a:pt x="259" y="348"/>
                  </a:lnTo>
                  <a:lnTo>
                    <a:pt x="258" y="348"/>
                  </a:lnTo>
                  <a:lnTo>
                    <a:pt x="256" y="348"/>
                  </a:lnTo>
                  <a:lnTo>
                    <a:pt x="256" y="349"/>
                  </a:lnTo>
                  <a:lnTo>
                    <a:pt x="255" y="349"/>
                  </a:lnTo>
                  <a:lnTo>
                    <a:pt x="255" y="348"/>
                  </a:lnTo>
                  <a:lnTo>
                    <a:pt x="254" y="347"/>
                  </a:lnTo>
                  <a:lnTo>
                    <a:pt x="254" y="346"/>
                  </a:lnTo>
                  <a:lnTo>
                    <a:pt x="253" y="346"/>
                  </a:lnTo>
                  <a:lnTo>
                    <a:pt x="252" y="345"/>
                  </a:lnTo>
                  <a:lnTo>
                    <a:pt x="253" y="345"/>
                  </a:lnTo>
                  <a:lnTo>
                    <a:pt x="253" y="344"/>
                  </a:lnTo>
                  <a:lnTo>
                    <a:pt x="253" y="343"/>
                  </a:lnTo>
                  <a:lnTo>
                    <a:pt x="254" y="343"/>
                  </a:lnTo>
                  <a:lnTo>
                    <a:pt x="254" y="342"/>
                  </a:lnTo>
                  <a:lnTo>
                    <a:pt x="255" y="342"/>
                  </a:lnTo>
                  <a:lnTo>
                    <a:pt x="255" y="341"/>
                  </a:lnTo>
                  <a:lnTo>
                    <a:pt x="256" y="341"/>
                  </a:lnTo>
                  <a:lnTo>
                    <a:pt x="256" y="339"/>
                  </a:lnTo>
                  <a:lnTo>
                    <a:pt x="258" y="339"/>
                  </a:lnTo>
                  <a:lnTo>
                    <a:pt x="259" y="339"/>
                  </a:lnTo>
                  <a:lnTo>
                    <a:pt x="260" y="339"/>
                  </a:lnTo>
                  <a:lnTo>
                    <a:pt x="260" y="341"/>
                  </a:lnTo>
                  <a:lnTo>
                    <a:pt x="261" y="342"/>
                  </a:lnTo>
                  <a:lnTo>
                    <a:pt x="262" y="342"/>
                  </a:lnTo>
                  <a:lnTo>
                    <a:pt x="261" y="341"/>
                  </a:lnTo>
                  <a:lnTo>
                    <a:pt x="261" y="339"/>
                  </a:lnTo>
                  <a:lnTo>
                    <a:pt x="262" y="339"/>
                  </a:lnTo>
                  <a:lnTo>
                    <a:pt x="261" y="337"/>
                  </a:lnTo>
                  <a:lnTo>
                    <a:pt x="261" y="336"/>
                  </a:lnTo>
                  <a:lnTo>
                    <a:pt x="261" y="335"/>
                  </a:lnTo>
                  <a:lnTo>
                    <a:pt x="262" y="335"/>
                  </a:lnTo>
                  <a:lnTo>
                    <a:pt x="262" y="334"/>
                  </a:lnTo>
                  <a:lnTo>
                    <a:pt x="263" y="334"/>
                  </a:lnTo>
                  <a:lnTo>
                    <a:pt x="263" y="335"/>
                  </a:lnTo>
                  <a:lnTo>
                    <a:pt x="264" y="335"/>
                  </a:lnTo>
                  <a:lnTo>
                    <a:pt x="264" y="336"/>
                  </a:lnTo>
                  <a:lnTo>
                    <a:pt x="264" y="337"/>
                  </a:lnTo>
                  <a:lnTo>
                    <a:pt x="264" y="339"/>
                  </a:lnTo>
                  <a:lnTo>
                    <a:pt x="263" y="339"/>
                  </a:lnTo>
                  <a:lnTo>
                    <a:pt x="263" y="341"/>
                  </a:lnTo>
                  <a:lnTo>
                    <a:pt x="264" y="341"/>
                  </a:lnTo>
                  <a:lnTo>
                    <a:pt x="264" y="339"/>
                  </a:lnTo>
                  <a:lnTo>
                    <a:pt x="266" y="341"/>
                  </a:lnTo>
                  <a:lnTo>
                    <a:pt x="266" y="339"/>
                  </a:lnTo>
                  <a:lnTo>
                    <a:pt x="266" y="337"/>
                  </a:lnTo>
                  <a:lnTo>
                    <a:pt x="267" y="337"/>
                  </a:lnTo>
                  <a:lnTo>
                    <a:pt x="267" y="336"/>
                  </a:lnTo>
                  <a:lnTo>
                    <a:pt x="268" y="336"/>
                  </a:lnTo>
                  <a:lnTo>
                    <a:pt x="268" y="335"/>
                  </a:lnTo>
                  <a:lnTo>
                    <a:pt x="267" y="335"/>
                  </a:lnTo>
                  <a:lnTo>
                    <a:pt x="266" y="334"/>
                  </a:lnTo>
                  <a:lnTo>
                    <a:pt x="264" y="334"/>
                  </a:lnTo>
                  <a:lnTo>
                    <a:pt x="264" y="333"/>
                  </a:lnTo>
                  <a:lnTo>
                    <a:pt x="266" y="333"/>
                  </a:lnTo>
                  <a:lnTo>
                    <a:pt x="267" y="334"/>
                  </a:lnTo>
                  <a:lnTo>
                    <a:pt x="268" y="334"/>
                  </a:lnTo>
                  <a:lnTo>
                    <a:pt x="270" y="335"/>
                  </a:lnTo>
                  <a:lnTo>
                    <a:pt x="270" y="334"/>
                  </a:lnTo>
                  <a:lnTo>
                    <a:pt x="268" y="333"/>
                  </a:lnTo>
                  <a:lnTo>
                    <a:pt x="270" y="333"/>
                  </a:lnTo>
                  <a:close/>
                  <a:moveTo>
                    <a:pt x="263" y="346"/>
                  </a:moveTo>
                  <a:lnTo>
                    <a:pt x="262" y="345"/>
                  </a:lnTo>
                  <a:lnTo>
                    <a:pt x="262" y="344"/>
                  </a:lnTo>
                  <a:lnTo>
                    <a:pt x="261" y="343"/>
                  </a:lnTo>
                  <a:lnTo>
                    <a:pt x="261" y="344"/>
                  </a:lnTo>
                  <a:lnTo>
                    <a:pt x="262" y="345"/>
                  </a:lnTo>
                  <a:lnTo>
                    <a:pt x="262" y="346"/>
                  </a:lnTo>
                  <a:lnTo>
                    <a:pt x="263" y="346"/>
                  </a:lnTo>
                  <a:close/>
                  <a:moveTo>
                    <a:pt x="260" y="351"/>
                  </a:moveTo>
                  <a:lnTo>
                    <a:pt x="261" y="351"/>
                  </a:lnTo>
                  <a:lnTo>
                    <a:pt x="261" y="349"/>
                  </a:lnTo>
                  <a:lnTo>
                    <a:pt x="260" y="351"/>
                  </a:lnTo>
                  <a:close/>
                  <a:moveTo>
                    <a:pt x="259" y="349"/>
                  </a:moveTo>
                  <a:lnTo>
                    <a:pt x="258" y="349"/>
                  </a:lnTo>
                  <a:lnTo>
                    <a:pt x="256" y="351"/>
                  </a:lnTo>
                  <a:lnTo>
                    <a:pt x="255" y="351"/>
                  </a:lnTo>
                  <a:lnTo>
                    <a:pt x="255" y="352"/>
                  </a:lnTo>
                  <a:lnTo>
                    <a:pt x="256" y="352"/>
                  </a:lnTo>
                  <a:lnTo>
                    <a:pt x="256" y="353"/>
                  </a:lnTo>
                  <a:lnTo>
                    <a:pt x="258" y="353"/>
                  </a:lnTo>
                  <a:lnTo>
                    <a:pt x="259" y="353"/>
                  </a:lnTo>
                  <a:lnTo>
                    <a:pt x="259" y="352"/>
                  </a:lnTo>
                  <a:lnTo>
                    <a:pt x="260" y="352"/>
                  </a:lnTo>
                  <a:lnTo>
                    <a:pt x="260" y="351"/>
                  </a:lnTo>
                  <a:lnTo>
                    <a:pt x="259" y="351"/>
                  </a:lnTo>
                  <a:lnTo>
                    <a:pt x="259" y="349"/>
                  </a:lnTo>
                  <a:close/>
                  <a:moveTo>
                    <a:pt x="266" y="351"/>
                  </a:moveTo>
                  <a:lnTo>
                    <a:pt x="267" y="351"/>
                  </a:lnTo>
                  <a:lnTo>
                    <a:pt x="267" y="352"/>
                  </a:lnTo>
                  <a:lnTo>
                    <a:pt x="268" y="352"/>
                  </a:lnTo>
                  <a:lnTo>
                    <a:pt x="268" y="351"/>
                  </a:lnTo>
                  <a:lnTo>
                    <a:pt x="268" y="349"/>
                  </a:lnTo>
                  <a:lnTo>
                    <a:pt x="268" y="348"/>
                  </a:lnTo>
                  <a:lnTo>
                    <a:pt x="267" y="348"/>
                  </a:lnTo>
                  <a:lnTo>
                    <a:pt x="267" y="349"/>
                  </a:lnTo>
                  <a:lnTo>
                    <a:pt x="266" y="351"/>
                  </a:lnTo>
                  <a:close/>
                  <a:moveTo>
                    <a:pt x="466" y="330"/>
                  </a:moveTo>
                  <a:lnTo>
                    <a:pt x="465" y="330"/>
                  </a:lnTo>
                  <a:lnTo>
                    <a:pt x="464" y="330"/>
                  </a:lnTo>
                  <a:lnTo>
                    <a:pt x="461" y="329"/>
                  </a:lnTo>
                  <a:lnTo>
                    <a:pt x="461" y="330"/>
                  </a:lnTo>
                  <a:lnTo>
                    <a:pt x="460" y="330"/>
                  </a:lnTo>
                  <a:lnTo>
                    <a:pt x="459" y="330"/>
                  </a:lnTo>
                  <a:lnTo>
                    <a:pt x="459" y="329"/>
                  </a:lnTo>
                  <a:lnTo>
                    <a:pt x="459" y="328"/>
                  </a:lnTo>
                  <a:lnTo>
                    <a:pt x="458" y="328"/>
                  </a:lnTo>
                  <a:lnTo>
                    <a:pt x="457" y="329"/>
                  </a:lnTo>
                  <a:lnTo>
                    <a:pt x="458" y="329"/>
                  </a:lnTo>
                  <a:lnTo>
                    <a:pt x="458" y="330"/>
                  </a:lnTo>
                  <a:lnTo>
                    <a:pt x="458" y="331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59" y="333"/>
                  </a:lnTo>
                  <a:lnTo>
                    <a:pt x="459" y="334"/>
                  </a:lnTo>
                  <a:lnTo>
                    <a:pt x="459" y="335"/>
                  </a:lnTo>
                  <a:lnTo>
                    <a:pt x="459" y="336"/>
                  </a:lnTo>
                  <a:lnTo>
                    <a:pt x="459" y="337"/>
                  </a:lnTo>
                  <a:lnTo>
                    <a:pt x="460" y="339"/>
                  </a:lnTo>
                  <a:lnTo>
                    <a:pt x="460" y="341"/>
                  </a:lnTo>
                  <a:lnTo>
                    <a:pt x="460" y="342"/>
                  </a:lnTo>
                  <a:lnTo>
                    <a:pt x="460" y="343"/>
                  </a:lnTo>
                  <a:lnTo>
                    <a:pt x="461" y="343"/>
                  </a:lnTo>
                  <a:lnTo>
                    <a:pt x="461" y="342"/>
                  </a:lnTo>
                  <a:lnTo>
                    <a:pt x="464" y="342"/>
                  </a:lnTo>
                  <a:lnTo>
                    <a:pt x="461" y="343"/>
                  </a:lnTo>
                  <a:lnTo>
                    <a:pt x="461" y="344"/>
                  </a:lnTo>
                  <a:lnTo>
                    <a:pt x="464" y="345"/>
                  </a:lnTo>
                  <a:lnTo>
                    <a:pt x="464" y="344"/>
                  </a:lnTo>
                  <a:lnTo>
                    <a:pt x="465" y="344"/>
                  </a:lnTo>
                  <a:lnTo>
                    <a:pt x="465" y="345"/>
                  </a:lnTo>
                  <a:lnTo>
                    <a:pt x="464" y="345"/>
                  </a:lnTo>
                  <a:lnTo>
                    <a:pt x="461" y="345"/>
                  </a:lnTo>
                  <a:lnTo>
                    <a:pt x="461" y="346"/>
                  </a:lnTo>
                  <a:lnTo>
                    <a:pt x="460" y="346"/>
                  </a:lnTo>
                  <a:lnTo>
                    <a:pt x="460" y="347"/>
                  </a:lnTo>
                  <a:lnTo>
                    <a:pt x="460" y="348"/>
                  </a:lnTo>
                  <a:lnTo>
                    <a:pt x="460" y="349"/>
                  </a:lnTo>
                  <a:lnTo>
                    <a:pt x="460" y="351"/>
                  </a:lnTo>
                  <a:lnTo>
                    <a:pt x="461" y="351"/>
                  </a:lnTo>
                  <a:lnTo>
                    <a:pt x="464" y="351"/>
                  </a:lnTo>
                  <a:lnTo>
                    <a:pt x="464" y="349"/>
                  </a:lnTo>
                  <a:lnTo>
                    <a:pt x="465" y="349"/>
                  </a:lnTo>
                  <a:lnTo>
                    <a:pt x="465" y="348"/>
                  </a:lnTo>
                  <a:lnTo>
                    <a:pt x="466" y="348"/>
                  </a:lnTo>
                  <a:lnTo>
                    <a:pt x="466" y="347"/>
                  </a:lnTo>
                  <a:lnTo>
                    <a:pt x="467" y="347"/>
                  </a:lnTo>
                  <a:lnTo>
                    <a:pt x="467" y="346"/>
                  </a:lnTo>
                  <a:lnTo>
                    <a:pt x="466" y="346"/>
                  </a:lnTo>
                  <a:lnTo>
                    <a:pt x="466" y="345"/>
                  </a:lnTo>
                  <a:lnTo>
                    <a:pt x="467" y="345"/>
                  </a:lnTo>
                  <a:lnTo>
                    <a:pt x="468" y="346"/>
                  </a:lnTo>
                  <a:lnTo>
                    <a:pt x="468" y="345"/>
                  </a:lnTo>
                  <a:lnTo>
                    <a:pt x="469" y="345"/>
                  </a:lnTo>
                  <a:lnTo>
                    <a:pt x="469" y="344"/>
                  </a:lnTo>
                  <a:lnTo>
                    <a:pt x="468" y="344"/>
                  </a:lnTo>
                  <a:lnTo>
                    <a:pt x="467" y="343"/>
                  </a:lnTo>
                  <a:lnTo>
                    <a:pt x="468" y="343"/>
                  </a:lnTo>
                  <a:lnTo>
                    <a:pt x="468" y="342"/>
                  </a:lnTo>
                  <a:lnTo>
                    <a:pt x="468" y="341"/>
                  </a:lnTo>
                  <a:lnTo>
                    <a:pt x="468" y="339"/>
                  </a:lnTo>
                  <a:lnTo>
                    <a:pt x="467" y="339"/>
                  </a:lnTo>
                  <a:lnTo>
                    <a:pt x="467" y="337"/>
                  </a:lnTo>
                  <a:lnTo>
                    <a:pt x="466" y="335"/>
                  </a:lnTo>
                  <a:lnTo>
                    <a:pt x="465" y="335"/>
                  </a:lnTo>
                  <a:lnTo>
                    <a:pt x="465" y="334"/>
                  </a:lnTo>
                  <a:lnTo>
                    <a:pt x="465" y="333"/>
                  </a:lnTo>
                  <a:lnTo>
                    <a:pt x="465" y="332"/>
                  </a:lnTo>
                  <a:lnTo>
                    <a:pt x="465" y="331"/>
                  </a:lnTo>
                  <a:lnTo>
                    <a:pt x="466" y="332"/>
                  </a:lnTo>
                  <a:lnTo>
                    <a:pt x="465" y="332"/>
                  </a:lnTo>
                  <a:lnTo>
                    <a:pt x="466" y="333"/>
                  </a:lnTo>
                  <a:lnTo>
                    <a:pt x="466" y="334"/>
                  </a:lnTo>
                  <a:lnTo>
                    <a:pt x="467" y="335"/>
                  </a:lnTo>
                  <a:lnTo>
                    <a:pt x="467" y="336"/>
                  </a:lnTo>
                  <a:lnTo>
                    <a:pt x="467" y="337"/>
                  </a:lnTo>
                  <a:lnTo>
                    <a:pt x="468" y="337"/>
                  </a:lnTo>
                  <a:lnTo>
                    <a:pt x="468" y="336"/>
                  </a:lnTo>
                  <a:lnTo>
                    <a:pt x="468" y="335"/>
                  </a:lnTo>
                  <a:lnTo>
                    <a:pt x="467" y="333"/>
                  </a:lnTo>
                  <a:lnTo>
                    <a:pt x="467" y="332"/>
                  </a:lnTo>
                  <a:lnTo>
                    <a:pt x="466" y="331"/>
                  </a:lnTo>
                  <a:lnTo>
                    <a:pt x="466" y="330"/>
                  </a:lnTo>
                  <a:close/>
                  <a:moveTo>
                    <a:pt x="270" y="331"/>
                  </a:moveTo>
                  <a:lnTo>
                    <a:pt x="268" y="331"/>
                  </a:lnTo>
                  <a:lnTo>
                    <a:pt x="268" y="330"/>
                  </a:lnTo>
                  <a:lnTo>
                    <a:pt x="267" y="330"/>
                  </a:lnTo>
                  <a:lnTo>
                    <a:pt x="266" y="331"/>
                  </a:lnTo>
                  <a:lnTo>
                    <a:pt x="267" y="332"/>
                  </a:lnTo>
                  <a:lnTo>
                    <a:pt x="267" y="333"/>
                  </a:lnTo>
                  <a:lnTo>
                    <a:pt x="268" y="333"/>
                  </a:lnTo>
                  <a:lnTo>
                    <a:pt x="268" y="332"/>
                  </a:lnTo>
                  <a:lnTo>
                    <a:pt x="270" y="332"/>
                  </a:lnTo>
                  <a:lnTo>
                    <a:pt x="271" y="333"/>
                  </a:lnTo>
                  <a:lnTo>
                    <a:pt x="272" y="333"/>
                  </a:lnTo>
                  <a:lnTo>
                    <a:pt x="271" y="332"/>
                  </a:lnTo>
                  <a:lnTo>
                    <a:pt x="270" y="331"/>
                  </a:lnTo>
                  <a:close/>
                  <a:moveTo>
                    <a:pt x="279" y="324"/>
                  </a:moveTo>
                  <a:lnTo>
                    <a:pt x="278" y="326"/>
                  </a:lnTo>
                  <a:lnTo>
                    <a:pt x="278" y="324"/>
                  </a:lnTo>
                  <a:lnTo>
                    <a:pt x="277" y="323"/>
                  </a:lnTo>
                  <a:lnTo>
                    <a:pt x="277" y="324"/>
                  </a:lnTo>
                  <a:lnTo>
                    <a:pt x="277" y="326"/>
                  </a:lnTo>
                  <a:lnTo>
                    <a:pt x="276" y="326"/>
                  </a:lnTo>
                  <a:lnTo>
                    <a:pt x="276" y="324"/>
                  </a:lnTo>
                  <a:lnTo>
                    <a:pt x="275" y="324"/>
                  </a:lnTo>
                  <a:lnTo>
                    <a:pt x="275" y="323"/>
                  </a:lnTo>
                  <a:lnTo>
                    <a:pt x="274" y="323"/>
                  </a:lnTo>
                  <a:lnTo>
                    <a:pt x="273" y="323"/>
                  </a:lnTo>
                  <a:lnTo>
                    <a:pt x="273" y="324"/>
                  </a:lnTo>
                  <a:lnTo>
                    <a:pt x="273" y="326"/>
                  </a:lnTo>
                  <a:lnTo>
                    <a:pt x="272" y="326"/>
                  </a:lnTo>
                  <a:lnTo>
                    <a:pt x="273" y="328"/>
                  </a:lnTo>
                  <a:lnTo>
                    <a:pt x="272" y="328"/>
                  </a:lnTo>
                  <a:lnTo>
                    <a:pt x="271" y="328"/>
                  </a:lnTo>
                  <a:lnTo>
                    <a:pt x="270" y="328"/>
                  </a:lnTo>
                  <a:lnTo>
                    <a:pt x="270" y="329"/>
                  </a:lnTo>
                  <a:lnTo>
                    <a:pt x="268" y="329"/>
                  </a:lnTo>
                  <a:lnTo>
                    <a:pt x="268" y="330"/>
                  </a:lnTo>
                  <a:lnTo>
                    <a:pt x="270" y="331"/>
                  </a:lnTo>
                  <a:lnTo>
                    <a:pt x="271" y="331"/>
                  </a:lnTo>
                  <a:lnTo>
                    <a:pt x="271" y="332"/>
                  </a:lnTo>
                  <a:lnTo>
                    <a:pt x="272" y="332"/>
                  </a:lnTo>
                  <a:lnTo>
                    <a:pt x="273" y="333"/>
                  </a:lnTo>
                  <a:lnTo>
                    <a:pt x="273" y="332"/>
                  </a:lnTo>
                  <a:lnTo>
                    <a:pt x="274" y="332"/>
                  </a:lnTo>
                  <a:lnTo>
                    <a:pt x="274" y="331"/>
                  </a:lnTo>
                  <a:lnTo>
                    <a:pt x="274" y="330"/>
                  </a:lnTo>
                  <a:lnTo>
                    <a:pt x="275" y="330"/>
                  </a:lnTo>
                  <a:lnTo>
                    <a:pt x="275" y="331"/>
                  </a:lnTo>
                  <a:lnTo>
                    <a:pt x="276" y="330"/>
                  </a:lnTo>
                  <a:lnTo>
                    <a:pt x="277" y="330"/>
                  </a:lnTo>
                  <a:lnTo>
                    <a:pt x="277" y="329"/>
                  </a:lnTo>
                  <a:lnTo>
                    <a:pt x="277" y="328"/>
                  </a:lnTo>
                  <a:lnTo>
                    <a:pt x="278" y="328"/>
                  </a:lnTo>
                  <a:lnTo>
                    <a:pt x="279" y="326"/>
                  </a:lnTo>
                  <a:lnTo>
                    <a:pt x="279" y="324"/>
                  </a:lnTo>
                  <a:close/>
                  <a:moveTo>
                    <a:pt x="135" y="298"/>
                  </a:moveTo>
                  <a:lnTo>
                    <a:pt x="136" y="297"/>
                  </a:lnTo>
                  <a:lnTo>
                    <a:pt x="135" y="297"/>
                  </a:lnTo>
                  <a:lnTo>
                    <a:pt x="135" y="296"/>
                  </a:lnTo>
                  <a:lnTo>
                    <a:pt x="134" y="297"/>
                  </a:lnTo>
                  <a:lnTo>
                    <a:pt x="135" y="298"/>
                  </a:lnTo>
                  <a:close/>
                  <a:moveTo>
                    <a:pt x="134" y="285"/>
                  </a:moveTo>
                  <a:lnTo>
                    <a:pt x="133" y="285"/>
                  </a:lnTo>
                  <a:lnTo>
                    <a:pt x="131" y="285"/>
                  </a:lnTo>
                  <a:lnTo>
                    <a:pt x="130" y="285"/>
                  </a:lnTo>
                  <a:lnTo>
                    <a:pt x="130" y="286"/>
                  </a:lnTo>
                  <a:lnTo>
                    <a:pt x="129" y="286"/>
                  </a:lnTo>
                  <a:lnTo>
                    <a:pt x="127" y="286"/>
                  </a:lnTo>
                  <a:lnTo>
                    <a:pt x="127" y="287"/>
                  </a:lnTo>
                  <a:lnTo>
                    <a:pt x="127" y="288"/>
                  </a:lnTo>
                  <a:lnTo>
                    <a:pt x="124" y="287"/>
                  </a:lnTo>
                  <a:lnTo>
                    <a:pt x="123" y="287"/>
                  </a:lnTo>
                  <a:lnTo>
                    <a:pt x="122" y="288"/>
                  </a:lnTo>
                  <a:lnTo>
                    <a:pt x="122" y="289"/>
                  </a:lnTo>
                  <a:lnTo>
                    <a:pt x="123" y="289"/>
                  </a:lnTo>
                  <a:lnTo>
                    <a:pt x="123" y="290"/>
                  </a:lnTo>
                  <a:lnTo>
                    <a:pt x="124" y="291"/>
                  </a:lnTo>
                  <a:lnTo>
                    <a:pt x="125" y="292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30" y="296"/>
                  </a:lnTo>
                  <a:lnTo>
                    <a:pt x="131" y="296"/>
                  </a:lnTo>
                  <a:lnTo>
                    <a:pt x="133" y="296"/>
                  </a:lnTo>
                  <a:lnTo>
                    <a:pt x="134" y="296"/>
                  </a:lnTo>
                  <a:lnTo>
                    <a:pt x="135" y="296"/>
                  </a:lnTo>
                  <a:lnTo>
                    <a:pt x="136" y="296"/>
                  </a:lnTo>
                  <a:lnTo>
                    <a:pt x="137" y="294"/>
                  </a:lnTo>
                  <a:lnTo>
                    <a:pt x="137" y="296"/>
                  </a:lnTo>
                  <a:lnTo>
                    <a:pt x="138" y="294"/>
                  </a:lnTo>
                  <a:lnTo>
                    <a:pt x="139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39" y="292"/>
                  </a:lnTo>
                  <a:lnTo>
                    <a:pt x="139" y="291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9" y="288"/>
                  </a:lnTo>
                  <a:lnTo>
                    <a:pt x="139" y="287"/>
                  </a:lnTo>
                  <a:lnTo>
                    <a:pt x="139" y="286"/>
                  </a:lnTo>
                  <a:lnTo>
                    <a:pt x="138" y="286"/>
                  </a:lnTo>
                  <a:lnTo>
                    <a:pt x="138" y="285"/>
                  </a:lnTo>
                  <a:lnTo>
                    <a:pt x="137" y="285"/>
                  </a:lnTo>
                  <a:lnTo>
                    <a:pt x="137" y="286"/>
                  </a:lnTo>
                  <a:lnTo>
                    <a:pt x="136" y="286"/>
                  </a:lnTo>
                  <a:lnTo>
                    <a:pt x="136" y="285"/>
                  </a:lnTo>
                  <a:lnTo>
                    <a:pt x="135" y="285"/>
                  </a:lnTo>
                  <a:lnTo>
                    <a:pt x="135" y="284"/>
                  </a:lnTo>
                  <a:lnTo>
                    <a:pt x="134" y="285"/>
                  </a:lnTo>
                  <a:close/>
                  <a:moveTo>
                    <a:pt x="333" y="285"/>
                  </a:moveTo>
                  <a:lnTo>
                    <a:pt x="332" y="285"/>
                  </a:lnTo>
                  <a:lnTo>
                    <a:pt x="331" y="285"/>
                  </a:lnTo>
                  <a:lnTo>
                    <a:pt x="331" y="286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30" y="288"/>
                  </a:lnTo>
                  <a:lnTo>
                    <a:pt x="329" y="288"/>
                  </a:lnTo>
                  <a:lnTo>
                    <a:pt x="329" y="289"/>
                  </a:lnTo>
                  <a:lnTo>
                    <a:pt x="329" y="290"/>
                  </a:lnTo>
                  <a:lnTo>
                    <a:pt x="328" y="290"/>
                  </a:lnTo>
                  <a:lnTo>
                    <a:pt x="327" y="291"/>
                  </a:lnTo>
                  <a:lnTo>
                    <a:pt x="324" y="292"/>
                  </a:lnTo>
                  <a:lnTo>
                    <a:pt x="324" y="294"/>
                  </a:lnTo>
                  <a:lnTo>
                    <a:pt x="324" y="296"/>
                  </a:lnTo>
                  <a:lnTo>
                    <a:pt x="323" y="296"/>
                  </a:lnTo>
                  <a:lnTo>
                    <a:pt x="323" y="297"/>
                  </a:lnTo>
                  <a:lnTo>
                    <a:pt x="324" y="297"/>
                  </a:lnTo>
                  <a:lnTo>
                    <a:pt x="327" y="297"/>
                  </a:lnTo>
                  <a:lnTo>
                    <a:pt x="327" y="296"/>
                  </a:lnTo>
                  <a:lnTo>
                    <a:pt x="328" y="296"/>
                  </a:lnTo>
                  <a:lnTo>
                    <a:pt x="329" y="296"/>
                  </a:lnTo>
                  <a:lnTo>
                    <a:pt x="329" y="294"/>
                  </a:lnTo>
                  <a:lnTo>
                    <a:pt x="328" y="294"/>
                  </a:lnTo>
                  <a:lnTo>
                    <a:pt x="328" y="292"/>
                  </a:lnTo>
                  <a:lnTo>
                    <a:pt x="329" y="292"/>
                  </a:lnTo>
                  <a:lnTo>
                    <a:pt x="330" y="292"/>
                  </a:lnTo>
                  <a:lnTo>
                    <a:pt x="329" y="291"/>
                  </a:lnTo>
                  <a:lnTo>
                    <a:pt x="330" y="290"/>
                  </a:lnTo>
                  <a:lnTo>
                    <a:pt x="331" y="289"/>
                  </a:lnTo>
                  <a:lnTo>
                    <a:pt x="333" y="287"/>
                  </a:lnTo>
                  <a:lnTo>
                    <a:pt x="333" y="286"/>
                  </a:lnTo>
                  <a:lnTo>
                    <a:pt x="332" y="287"/>
                  </a:lnTo>
                  <a:lnTo>
                    <a:pt x="332" y="286"/>
                  </a:lnTo>
                  <a:lnTo>
                    <a:pt x="333" y="285"/>
                  </a:lnTo>
                  <a:close/>
                  <a:moveTo>
                    <a:pt x="68" y="285"/>
                  </a:moveTo>
                  <a:lnTo>
                    <a:pt x="68" y="286"/>
                  </a:lnTo>
                  <a:lnTo>
                    <a:pt x="69" y="286"/>
                  </a:lnTo>
                  <a:lnTo>
                    <a:pt x="69" y="285"/>
                  </a:lnTo>
                  <a:lnTo>
                    <a:pt x="66" y="283"/>
                  </a:lnTo>
                  <a:lnTo>
                    <a:pt x="65" y="282"/>
                  </a:lnTo>
                  <a:lnTo>
                    <a:pt x="65" y="280"/>
                  </a:lnTo>
                  <a:lnTo>
                    <a:pt x="64" y="280"/>
                  </a:lnTo>
                  <a:lnTo>
                    <a:pt x="64" y="282"/>
                  </a:lnTo>
                  <a:lnTo>
                    <a:pt x="64" y="283"/>
                  </a:lnTo>
                  <a:lnTo>
                    <a:pt x="66" y="284"/>
                  </a:lnTo>
                  <a:lnTo>
                    <a:pt x="66" y="285"/>
                  </a:lnTo>
                  <a:lnTo>
                    <a:pt x="68" y="285"/>
                  </a:lnTo>
                  <a:close/>
                  <a:moveTo>
                    <a:pt x="340" y="284"/>
                  </a:moveTo>
                  <a:lnTo>
                    <a:pt x="339" y="284"/>
                  </a:lnTo>
                  <a:lnTo>
                    <a:pt x="339" y="283"/>
                  </a:lnTo>
                  <a:lnTo>
                    <a:pt x="338" y="283"/>
                  </a:lnTo>
                  <a:lnTo>
                    <a:pt x="336" y="283"/>
                  </a:lnTo>
                  <a:lnTo>
                    <a:pt x="336" y="284"/>
                  </a:lnTo>
                  <a:lnTo>
                    <a:pt x="335" y="284"/>
                  </a:lnTo>
                  <a:lnTo>
                    <a:pt x="335" y="285"/>
                  </a:lnTo>
                  <a:lnTo>
                    <a:pt x="336" y="285"/>
                  </a:lnTo>
                  <a:lnTo>
                    <a:pt x="338" y="285"/>
                  </a:lnTo>
                  <a:lnTo>
                    <a:pt x="336" y="286"/>
                  </a:lnTo>
                  <a:lnTo>
                    <a:pt x="335" y="286"/>
                  </a:lnTo>
                  <a:lnTo>
                    <a:pt x="335" y="287"/>
                  </a:lnTo>
                  <a:lnTo>
                    <a:pt x="336" y="287"/>
                  </a:lnTo>
                  <a:lnTo>
                    <a:pt x="338" y="287"/>
                  </a:lnTo>
                  <a:lnTo>
                    <a:pt x="338" y="286"/>
                  </a:lnTo>
                  <a:lnTo>
                    <a:pt x="339" y="285"/>
                  </a:lnTo>
                  <a:lnTo>
                    <a:pt x="340" y="285"/>
                  </a:lnTo>
                  <a:lnTo>
                    <a:pt x="342" y="285"/>
                  </a:lnTo>
                  <a:lnTo>
                    <a:pt x="343" y="284"/>
                  </a:ln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105" y="223"/>
                  </a:moveTo>
                  <a:lnTo>
                    <a:pt x="106" y="223"/>
                  </a:lnTo>
                  <a:lnTo>
                    <a:pt x="107" y="223"/>
                  </a:lnTo>
                  <a:lnTo>
                    <a:pt x="107" y="222"/>
                  </a:lnTo>
                  <a:lnTo>
                    <a:pt x="107" y="221"/>
                  </a:lnTo>
                  <a:lnTo>
                    <a:pt x="108" y="221"/>
                  </a:lnTo>
                  <a:lnTo>
                    <a:pt x="107" y="220"/>
                  </a:lnTo>
                  <a:lnTo>
                    <a:pt x="105" y="220"/>
                  </a:lnTo>
                  <a:lnTo>
                    <a:pt x="104" y="220"/>
                  </a:lnTo>
                  <a:lnTo>
                    <a:pt x="104" y="221"/>
                  </a:lnTo>
                  <a:lnTo>
                    <a:pt x="103" y="221"/>
                  </a:lnTo>
                  <a:lnTo>
                    <a:pt x="103" y="220"/>
                  </a:lnTo>
                  <a:lnTo>
                    <a:pt x="102" y="218"/>
                  </a:lnTo>
                  <a:lnTo>
                    <a:pt x="101" y="218"/>
                  </a:lnTo>
                  <a:lnTo>
                    <a:pt x="101" y="220"/>
                  </a:lnTo>
                  <a:lnTo>
                    <a:pt x="100" y="220"/>
                  </a:lnTo>
                  <a:lnTo>
                    <a:pt x="100" y="218"/>
                  </a:lnTo>
                  <a:lnTo>
                    <a:pt x="100" y="217"/>
                  </a:lnTo>
                  <a:lnTo>
                    <a:pt x="99" y="217"/>
                  </a:lnTo>
                  <a:lnTo>
                    <a:pt x="96" y="217"/>
                  </a:lnTo>
                  <a:lnTo>
                    <a:pt x="96" y="216"/>
                  </a:lnTo>
                  <a:lnTo>
                    <a:pt x="95" y="216"/>
                  </a:lnTo>
                  <a:lnTo>
                    <a:pt x="94" y="216"/>
                  </a:lnTo>
                  <a:lnTo>
                    <a:pt x="94" y="215"/>
                  </a:lnTo>
                  <a:lnTo>
                    <a:pt x="94" y="214"/>
                  </a:lnTo>
                  <a:lnTo>
                    <a:pt x="94" y="212"/>
                  </a:lnTo>
                  <a:lnTo>
                    <a:pt x="93" y="212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89" y="211"/>
                  </a:lnTo>
                  <a:lnTo>
                    <a:pt x="88" y="211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7" y="214"/>
                  </a:lnTo>
                  <a:lnTo>
                    <a:pt x="85" y="214"/>
                  </a:lnTo>
                  <a:lnTo>
                    <a:pt x="84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0" y="212"/>
                  </a:lnTo>
                  <a:lnTo>
                    <a:pt x="79" y="214"/>
                  </a:lnTo>
                  <a:lnTo>
                    <a:pt x="79" y="212"/>
                  </a:lnTo>
                  <a:lnTo>
                    <a:pt x="80" y="212"/>
                  </a:lnTo>
                  <a:lnTo>
                    <a:pt x="78" y="211"/>
                  </a:lnTo>
                  <a:lnTo>
                    <a:pt x="78" y="210"/>
                  </a:lnTo>
                  <a:lnTo>
                    <a:pt x="78" y="209"/>
                  </a:lnTo>
                  <a:lnTo>
                    <a:pt x="77" y="209"/>
                  </a:lnTo>
                  <a:lnTo>
                    <a:pt x="77" y="210"/>
                  </a:lnTo>
                  <a:lnTo>
                    <a:pt x="77" y="211"/>
                  </a:lnTo>
                  <a:lnTo>
                    <a:pt x="77" y="212"/>
                  </a:lnTo>
                  <a:lnTo>
                    <a:pt x="76" y="212"/>
                  </a:lnTo>
                  <a:lnTo>
                    <a:pt x="76" y="214"/>
                  </a:lnTo>
                  <a:lnTo>
                    <a:pt x="76" y="215"/>
                  </a:lnTo>
                  <a:lnTo>
                    <a:pt x="76" y="216"/>
                  </a:lnTo>
                  <a:lnTo>
                    <a:pt x="76" y="217"/>
                  </a:lnTo>
                  <a:lnTo>
                    <a:pt x="77" y="218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9" y="220"/>
                  </a:lnTo>
                  <a:lnTo>
                    <a:pt x="80" y="220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3" y="218"/>
                  </a:lnTo>
                  <a:lnTo>
                    <a:pt x="83" y="217"/>
                  </a:lnTo>
                  <a:lnTo>
                    <a:pt x="84" y="217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17"/>
                  </a:lnTo>
                  <a:lnTo>
                    <a:pt x="88" y="218"/>
                  </a:lnTo>
                  <a:lnTo>
                    <a:pt x="89" y="218"/>
                  </a:lnTo>
                  <a:lnTo>
                    <a:pt x="90" y="218"/>
                  </a:lnTo>
                  <a:lnTo>
                    <a:pt x="91" y="220"/>
                  </a:lnTo>
                  <a:lnTo>
                    <a:pt x="92" y="221"/>
                  </a:lnTo>
                  <a:lnTo>
                    <a:pt x="92" y="222"/>
                  </a:lnTo>
                  <a:lnTo>
                    <a:pt x="92" y="223"/>
                  </a:lnTo>
                  <a:lnTo>
                    <a:pt x="93" y="223"/>
                  </a:lnTo>
                  <a:lnTo>
                    <a:pt x="94" y="223"/>
                  </a:lnTo>
                  <a:lnTo>
                    <a:pt x="95" y="225"/>
                  </a:lnTo>
                  <a:lnTo>
                    <a:pt x="96" y="225"/>
                  </a:lnTo>
                  <a:lnTo>
                    <a:pt x="96" y="226"/>
                  </a:lnTo>
                  <a:lnTo>
                    <a:pt x="99" y="226"/>
                  </a:lnTo>
                  <a:lnTo>
                    <a:pt x="99" y="227"/>
                  </a:lnTo>
                  <a:lnTo>
                    <a:pt x="96" y="227"/>
                  </a:lnTo>
                  <a:lnTo>
                    <a:pt x="96" y="228"/>
                  </a:lnTo>
                  <a:lnTo>
                    <a:pt x="99" y="228"/>
                  </a:lnTo>
                  <a:lnTo>
                    <a:pt x="100" y="228"/>
                  </a:lnTo>
                  <a:lnTo>
                    <a:pt x="100" y="227"/>
                  </a:lnTo>
                  <a:lnTo>
                    <a:pt x="100" y="226"/>
                  </a:lnTo>
                  <a:lnTo>
                    <a:pt x="101" y="225"/>
                  </a:lnTo>
                  <a:lnTo>
                    <a:pt x="101" y="223"/>
                  </a:lnTo>
                  <a:lnTo>
                    <a:pt x="102" y="223"/>
                  </a:lnTo>
                  <a:lnTo>
                    <a:pt x="104" y="222"/>
                  </a:lnTo>
                  <a:lnTo>
                    <a:pt x="104" y="223"/>
                  </a:lnTo>
                  <a:lnTo>
                    <a:pt x="105" y="223"/>
                  </a:lnTo>
                  <a:close/>
                  <a:moveTo>
                    <a:pt x="172" y="215"/>
                  </a:moveTo>
                  <a:lnTo>
                    <a:pt x="174" y="214"/>
                  </a:lnTo>
                  <a:lnTo>
                    <a:pt x="174" y="212"/>
                  </a:lnTo>
                  <a:lnTo>
                    <a:pt x="172" y="212"/>
                  </a:lnTo>
                  <a:lnTo>
                    <a:pt x="171" y="212"/>
                  </a:lnTo>
                  <a:lnTo>
                    <a:pt x="170" y="212"/>
                  </a:lnTo>
                  <a:lnTo>
                    <a:pt x="170" y="214"/>
                  </a:lnTo>
                  <a:lnTo>
                    <a:pt x="171" y="214"/>
                  </a:lnTo>
                  <a:lnTo>
                    <a:pt x="171" y="215"/>
                  </a:lnTo>
                  <a:lnTo>
                    <a:pt x="172" y="215"/>
                  </a:lnTo>
                  <a:close/>
                  <a:moveTo>
                    <a:pt x="345" y="280"/>
                  </a:moveTo>
                  <a:lnTo>
                    <a:pt x="345" y="278"/>
                  </a:lnTo>
                  <a:lnTo>
                    <a:pt x="344" y="278"/>
                  </a:lnTo>
                  <a:lnTo>
                    <a:pt x="345" y="280"/>
                  </a:lnTo>
                  <a:close/>
                  <a:moveTo>
                    <a:pt x="343" y="282"/>
                  </a:moveTo>
                  <a:lnTo>
                    <a:pt x="344" y="282"/>
                  </a:lnTo>
                  <a:lnTo>
                    <a:pt x="345" y="280"/>
                  </a:lnTo>
                  <a:lnTo>
                    <a:pt x="344" y="280"/>
                  </a:lnTo>
                  <a:lnTo>
                    <a:pt x="343" y="282"/>
                  </a:lnTo>
                  <a:close/>
                  <a:moveTo>
                    <a:pt x="182" y="195"/>
                  </a:moveTo>
                  <a:lnTo>
                    <a:pt x="183" y="195"/>
                  </a:lnTo>
                  <a:lnTo>
                    <a:pt x="183" y="194"/>
                  </a:lnTo>
                  <a:lnTo>
                    <a:pt x="182" y="194"/>
                  </a:lnTo>
                  <a:lnTo>
                    <a:pt x="182" y="195"/>
                  </a:lnTo>
                  <a:close/>
                  <a:moveTo>
                    <a:pt x="163" y="390"/>
                  </a:moveTo>
                  <a:lnTo>
                    <a:pt x="162" y="390"/>
                  </a:lnTo>
                  <a:lnTo>
                    <a:pt x="162" y="389"/>
                  </a:lnTo>
                  <a:lnTo>
                    <a:pt x="162" y="388"/>
                  </a:lnTo>
                  <a:lnTo>
                    <a:pt x="161" y="388"/>
                  </a:lnTo>
                  <a:lnTo>
                    <a:pt x="160" y="388"/>
                  </a:lnTo>
                  <a:lnTo>
                    <a:pt x="158" y="388"/>
                  </a:lnTo>
                  <a:lnTo>
                    <a:pt x="157" y="389"/>
                  </a:lnTo>
                  <a:lnTo>
                    <a:pt x="156" y="390"/>
                  </a:lnTo>
                  <a:lnTo>
                    <a:pt x="154" y="390"/>
                  </a:lnTo>
                  <a:lnTo>
                    <a:pt x="154" y="391"/>
                  </a:lnTo>
                  <a:lnTo>
                    <a:pt x="153" y="391"/>
                  </a:lnTo>
                  <a:lnTo>
                    <a:pt x="152" y="390"/>
                  </a:lnTo>
                  <a:lnTo>
                    <a:pt x="151" y="391"/>
                  </a:lnTo>
                  <a:lnTo>
                    <a:pt x="151" y="392"/>
                  </a:lnTo>
                  <a:lnTo>
                    <a:pt x="150" y="394"/>
                  </a:lnTo>
                  <a:lnTo>
                    <a:pt x="149" y="394"/>
                  </a:lnTo>
                  <a:lnTo>
                    <a:pt x="149" y="395"/>
                  </a:lnTo>
                  <a:lnTo>
                    <a:pt x="148" y="395"/>
                  </a:lnTo>
                  <a:lnTo>
                    <a:pt x="147" y="395"/>
                  </a:lnTo>
                  <a:lnTo>
                    <a:pt x="148" y="397"/>
                  </a:lnTo>
                  <a:lnTo>
                    <a:pt x="148" y="398"/>
                  </a:lnTo>
                  <a:lnTo>
                    <a:pt x="148" y="399"/>
                  </a:lnTo>
                  <a:lnTo>
                    <a:pt x="149" y="399"/>
                  </a:lnTo>
                  <a:lnTo>
                    <a:pt x="150" y="399"/>
                  </a:lnTo>
                  <a:lnTo>
                    <a:pt x="151" y="399"/>
                  </a:lnTo>
                  <a:lnTo>
                    <a:pt x="152" y="399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6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2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3" y="393"/>
                  </a:lnTo>
                  <a:lnTo>
                    <a:pt x="163" y="392"/>
                  </a:lnTo>
                  <a:lnTo>
                    <a:pt x="164" y="392"/>
                  </a:lnTo>
                  <a:lnTo>
                    <a:pt x="164" y="391"/>
                  </a:lnTo>
                  <a:lnTo>
                    <a:pt x="163" y="391"/>
                  </a:lnTo>
                  <a:lnTo>
                    <a:pt x="163" y="390"/>
                  </a:lnTo>
                  <a:close/>
                  <a:moveTo>
                    <a:pt x="172" y="388"/>
                  </a:moveTo>
                  <a:lnTo>
                    <a:pt x="174" y="389"/>
                  </a:lnTo>
                  <a:lnTo>
                    <a:pt x="174" y="388"/>
                  </a:lnTo>
                  <a:lnTo>
                    <a:pt x="172" y="387"/>
                  </a:lnTo>
                  <a:lnTo>
                    <a:pt x="172" y="388"/>
                  </a:lnTo>
                  <a:close/>
                  <a:moveTo>
                    <a:pt x="190" y="371"/>
                  </a:moveTo>
                  <a:lnTo>
                    <a:pt x="187" y="371"/>
                  </a:lnTo>
                  <a:lnTo>
                    <a:pt x="187" y="372"/>
                  </a:lnTo>
                  <a:lnTo>
                    <a:pt x="190" y="372"/>
                  </a:lnTo>
                  <a:lnTo>
                    <a:pt x="190" y="371"/>
                  </a:lnTo>
                  <a:close/>
                  <a:moveTo>
                    <a:pt x="336" y="276"/>
                  </a:moveTo>
                  <a:lnTo>
                    <a:pt x="335" y="276"/>
                  </a:lnTo>
                  <a:lnTo>
                    <a:pt x="336" y="277"/>
                  </a:lnTo>
                  <a:lnTo>
                    <a:pt x="338" y="277"/>
                  </a:lnTo>
                  <a:lnTo>
                    <a:pt x="339" y="277"/>
                  </a:lnTo>
                  <a:lnTo>
                    <a:pt x="339" y="276"/>
                  </a:lnTo>
                  <a:lnTo>
                    <a:pt x="338" y="276"/>
                  </a:lnTo>
                  <a:lnTo>
                    <a:pt x="336" y="276"/>
                  </a:lnTo>
                  <a:close/>
                  <a:moveTo>
                    <a:pt x="340" y="278"/>
                  </a:moveTo>
                  <a:lnTo>
                    <a:pt x="342" y="278"/>
                  </a:lnTo>
                  <a:lnTo>
                    <a:pt x="343" y="278"/>
                  </a:lnTo>
                  <a:lnTo>
                    <a:pt x="343" y="277"/>
                  </a:lnTo>
                  <a:lnTo>
                    <a:pt x="342" y="277"/>
                  </a:lnTo>
                  <a:lnTo>
                    <a:pt x="340" y="278"/>
                  </a:lnTo>
                  <a:close/>
                  <a:moveTo>
                    <a:pt x="508" y="382"/>
                  </a:moveTo>
                  <a:lnTo>
                    <a:pt x="510" y="383"/>
                  </a:lnTo>
                  <a:lnTo>
                    <a:pt x="508" y="383"/>
                  </a:lnTo>
                  <a:lnTo>
                    <a:pt x="508" y="385"/>
                  </a:lnTo>
                  <a:lnTo>
                    <a:pt x="506" y="385"/>
                  </a:lnTo>
                  <a:lnTo>
                    <a:pt x="506" y="387"/>
                  </a:lnTo>
                  <a:lnTo>
                    <a:pt x="506" y="388"/>
                  </a:lnTo>
                  <a:lnTo>
                    <a:pt x="505" y="388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4" y="391"/>
                  </a:lnTo>
                  <a:lnTo>
                    <a:pt x="503" y="391"/>
                  </a:lnTo>
                  <a:lnTo>
                    <a:pt x="502" y="391"/>
                  </a:lnTo>
                  <a:lnTo>
                    <a:pt x="502" y="392"/>
                  </a:lnTo>
                  <a:lnTo>
                    <a:pt x="502" y="393"/>
                  </a:lnTo>
                  <a:lnTo>
                    <a:pt x="501" y="393"/>
                  </a:lnTo>
                  <a:lnTo>
                    <a:pt x="501" y="392"/>
                  </a:lnTo>
                  <a:lnTo>
                    <a:pt x="500" y="392"/>
                  </a:lnTo>
                  <a:lnTo>
                    <a:pt x="500" y="393"/>
                  </a:lnTo>
                  <a:lnTo>
                    <a:pt x="499" y="392"/>
                  </a:lnTo>
                  <a:lnTo>
                    <a:pt x="499" y="391"/>
                  </a:lnTo>
                  <a:lnTo>
                    <a:pt x="499" y="390"/>
                  </a:lnTo>
                  <a:lnTo>
                    <a:pt x="499" y="389"/>
                  </a:lnTo>
                  <a:lnTo>
                    <a:pt x="499" y="388"/>
                  </a:lnTo>
                  <a:lnTo>
                    <a:pt x="498" y="387"/>
                  </a:lnTo>
                  <a:lnTo>
                    <a:pt x="498" y="385"/>
                  </a:lnTo>
                  <a:lnTo>
                    <a:pt x="499" y="383"/>
                  </a:lnTo>
                  <a:lnTo>
                    <a:pt x="500" y="383"/>
                  </a:lnTo>
                  <a:lnTo>
                    <a:pt x="502" y="383"/>
                  </a:lnTo>
                  <a:lnTo>
                    <a:pt x="502" y="382"/>
                  </a:lnTo>
                  <a:lnTo>
                    <a:pt x="501" y="382"/>
                  </a:lnTo>
                  <a:lnTo>
                    <a:pt x="500" y="382"/>
                  </a:lnTo>
                  <a:lnTo>
                    <a:pt x="500" y="380"/>
                  </a:lnTo>
                  <a:lnTo>
                    <a:pt x="500" y="379"/>
                  </a:lnTo>
                  <a:lnTo>
                    <a:pt x="500" y="378"/>
                  </a:lnTo>
                  <a:lnTo>
                    <a:pt x="500" y="377"/>
                  </a:lnTo>
                  <a:lnTo>
                    <a:pt x="500" y="376"/>
                  </a:lnTo>
                  <a:lnTo>
                    <a:pt x="499" y="376"/>
                  </a:lnTo>
                  <a:lnTo>
                    <a:pt x="499" y="375"/>
                  </a:lnTo>
                  <a:lnTo>
                    <a:pt x="499" y="374"/>
                  </a:lnTo>
                  <a:lnTo>
                    <a:pt x="498" y="374"/>
                  </a:lnTo>
                  <a:lnTo>
                    <a:pt x="498" y="372"/>
                  </a:lnTo>
                  <a:lnTo>
                    <a:pt x="496" y="372"/>
                  </a:lnTo>
                  <a:lnTo>
                    <a:pt x="498" y="375"/>
                  </a:lnTo>
                  <a:lnTo>
                    <a:pt x="498" y="376"/>
                  </a:lnTo>
                  <a:lnTo>
                    <a:pt x="499" y="376"/>
                  </a:lnTo>
                  <a:lnTo>
                    <a:pt x="499" y="377"/>
                  </a:lnTo>
                  <a:lnTo>
                    <a:pt x="499" y="378"/>
                  </a:lnTo>
                  <a:lnTo>
                    <a:pt x="499" y="379"/>
                  </a:lnTo>
                  <a:lnTo>
                    <a:pt x="499" y="380"/>
                  </a:lnTo>
                  <a:lnTo>
                    <a:pt x="499" y="381"/>
                  </a:lnTo>
                  <a:lnTo>
                    <a:pt x="499" y="382"/>
                  </a:lnTo>
                  <a:lnTo>
                    <a:pt x="498" y="382"/>
                  </a:lnTo>
                  <a:lnTo>
                    <a:pt x="498" y="383"/>
                  </a:lnTo>
                  <a:lnTo>
                    <a:pt x="498" y="385"/>
                  </a:lnTo>
                  <a:lnTo>
                    <a:pt x="496" y="385"/>
                  </a:lnTo>
                  <a:lnTo>
                    <a:pt x="495" y="385"/>
                  </a:lnTo>
                  <a:lnTo>
                    <a:pt x="495" y="383"/>
                  </a:lnTo>
                  <a:lnTo>
                    <a:pt x="496" y="383"/>
                  </a:lnTo>
                  <a:lnTo>
                    <a:pt x="496" y="382"/>
                  </a:lnTo>
                  <a:lnTo>
                    <a:pt x="496" y="381"/>
                  </a:lnTo>
                  <a:lnTo>
                    <a:pt x="495" y="381"/>
                  </a:lnTo>
                  <a:lnTo>
                    <a:pt x="495" y="382"/>
                  </a:lnTo>
                  <a:lnTo>
                    <a:pt x="495" y="383"/>
                  </a:lnTo>
                  <a:lnTo>
                    <a:pt x="494" y="383"/>
                  </a:lnTo>
                  <a:lnTo>
                    <a:pt x="494" y="382"/>
                  </a:lnTo>
                  <a:lnTo>
                    <a:pt x="494" y="381"/>
                  </a:lnTo>
                  <a:lnTo>
                    <a:pt x="494" y="380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2" y="380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2"/>
                  </a:lnTo>
                  <a:lnTo>
                    <a:pt x="491" y="382"/>
                  </a:lnTo>
                  <a:lnTo>
                    <a:pt x="491" y="383"/>
                  </a:lnTo>
                  <a:lnTo>
                    <a:pt x="491" y="385"/>
                  </a:lnTo>
                  <a:lnTo>
                    <a:pt x="490" y="383"/>
                  </a:lnTo>
                  <a:lnTo>
                    <a:pt x="490" y="385"/>
                  </a:lnTo>
                  <a:lnTo>
                    <a:pt x="489" y="383"/>
                  </a:lnTo>
                  <a:lnTo>
                    <a:pt x="489" y="382"/>
                  </a:lnTo>
                  <a:lnTo>
                    <a:pt x="489" y="381"/>
                  </a:lnTo>
                  <a:lnTo>
                    <a:pt x="490" y="381"/>
                  </a:lnTo>
                  <a:lnTo>
                    <a:pt x="490" y="380"/>
                  </a:lnTo>
                  <a:lnTo>
                    <a:pt x="490" y="379"/>
                  </a:lnTo>
                  <a:lnTo>
                    <a:pt x="491" y="379"/>
                  </a:lnTo>
                  <a:lnTo>
                    <a:pt x="491" y="378"/>
                  </a:lnTo>
                  <a:lnTo>
                    <a:pt x="491" y="377"/>
                  </a:lnTo>
                  <a:lnTo>
                    <a:pt x="491" y="376"/>
                  </a:lnTo>
                  <a:lnTo>
                    <a:pt x="491" y="375"/>
                  </a:lnTo>
                  <a:lnTo>
                    <a:pt x="491" y="374"/>
                  </a:lnTo>
                  <a:lnTo>
                    <a:pt x="492" y="374"/>
                  </a:lnTo>
                  <a:lnTo>
                    <a:pt x="492" y="372"/>
                  </a:lnTo>
                  <a:lnTo>
                    <a:pt x="494" y="372"/>
                  </a:lnTo>
                  <a:lnTo>
                    <a:pt x="495" y="371"/>
                  </a:lnTo>
                  <a:lnTo>
                    <a:pt x="496" y="371"/>
                  </a:lnTo>
                  <a:lnTo>
                    <a:pt x="496" y="369"/>
                  </a:lnTo>
                  <a:lnTo>
                    <a:pt x="495" y="371"/>
                  </a:lnTo>
                  <a:lnTo>
                    <a:pt x="494" y="371"/>
                  </a:lnTo>
                  <a:lnTo>
                    <a:pt x="492" y="371"/>
                  </a:lnTo>
                  <a:lnTo>
                    <a:pt x="492" y="372"/>
                  </a:lnTo>
                  <a:lnTo>
                    <a:pt x="491" y="372"/>
                  </a:lnTo>
                  <a:lnTo>
                    <a:pt x="490" y="372"/>
                  </a:lnTo>
                  <a:lnTo>
                    <a:pt x="489" y="374"/>
                  </a:lnTo>
                  <a:lnTo>
                    <a:pt x="490" y="374"/>
                  </a:lnTo>
                  <a:lnTo>
                    <a:pt x="490" y="375"/>
                  </a:lnTo>
                  <a:lnTo>
                    <a:pt x="490" y="376"/>
                  </a:lnTo>
                  <a:lnTo>
                    <a:pt x="489" y="376"/>
                  </a:lnTo>
                  <a:lnTo>
                    <a:pt x="489" y="377"/>
                  </a:lnTo>
                  <a:lnTo>
                    <a:pt x="489" y="378"/>
                  </a:lnTo>
                  <a:lnTo>
                    <a:pt x="488" y="377"/>
                  </a:lnTo>
                  <a:lnTo>
                    <a:pt x="488" y="378"/>
                  </a:lnTo>
                  <a:lnTo>
                    <a:pt x="489" y="378"/>
                  </a:lnTo>
                  <a:lnTo>
                    <a:pt x="489" y="379"/>
                  </a:lnTo>
                  <a:lnTo>
                    <a:pt x="488" y="379"/>
                  </a:lnTo>
                  <a:lnTo>
                    <a:pt x="487" y="378"/>
                  </a:lnTo>
                  <a:lnTo>
                    <a:pt x="485" y="378"/>
                  </a:lnTo>
                  <a:lnTo>
                    <a:pt x="485" y="376"/>
                  </a:lnTo>
                  <a:lnTo>
                    <a:pt x="485" y="375"/>
                  </a:lnTo>
                  <a:lnTo>
                    <a:pt x="487" y="375"/>
                  </a:lnTo>
                  <a:lnTo>
                    <a:pt x="488" y="375"/>
                  </a:lnTo>
                  <a:lnTo>
                    <a:pt x="487" y="374"/>
                  </a:lnTo>
                  <a:lnTo>
                    <a:pt x="488" y="374"/>
                  </a:lnTo>
                  <a:lnTo>
                    <a:pt x="488" y="372"/>
                  </a:lnTo>
                  <a:lnTo>
                    <a:pt x="487" y="372"/>
                  </a:lnTo>
                  <a:lnTo>
                    <a:pt x="488" y="371"/>
                  </a:lnTo>
                  <a:lnTo>
                    <a:pt x="488" y="369"/>
                  </a:lnTo>
                  <a:lnTo>
                    <a:pt x="488" y="368"/>
                  </a:lnTo>
                  <a:lnTo>
                    <a:pt x="487" y="368"/>
                  </a:lnTo>
                  <a:lnTo>
                    <a:pt x="485" y="368"/>
                  </a:lnTo>
                  <a:lnTo>
                    <a:pt x="485" y="369"/>
                  </a:lnTo>
                  <a:lnTo>
                    <a:pt x="487" y="369"/>
                  </a:lnTo>
                  <a:lnTo>
                    <a:pt x="487" y="371"/>
                  </a:lnTo>
                  <a:lnTo>
                    <a:pt x="487" y="372"/>
                  </a:lnTo>
                  <a:lnTo>
                    <a:pt x="485" y="372"/>
                  </a:lnTo>
                  <a:lnTo>
                    <a:pt x="484" y="372"/>
                  </a:lnTo>
                  <a:lnTo>
                    <a:pt x="484" y="371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1" y="369"/>
                  </a:lnTo>
                  <a:lnTo>
                    <a:pt x="481" y="368"/>
                  </a:lnTo>
                  <a:lnTo>
                    <a:pt x="481" y="367"/>
                  </a:lnTo>
                  <a:lnTo>
                    <a:pt x="481" y="366"/>
                  </a:lnTo>
                  <a:lnTo>
                    <a:pt x="482" y="366"/>
                  </a:lnTo>
                  <a:lnTo>
                    <a:pt x="482" y="365"/>
                  </a:lnTo>
                  <a:lnTo>
                    <a:pt x="482" y="364"/>
                  </a:lnTo>
                  <a:lnTo>
                    <a:pt x="483" y="364"/>
                  </a:lnTo>
                  <a:lnTo>
                    <a:pt x="484" y="364"/>
                  </a:lnTo>
                  <a:lnTo>
                    <a:pt x="484" y="363"/>
                  </a:lnTo>
                  <a:lnTo>
                    <a:pt x="484" y="362"/>
                  </a:lnTo>
                  <a:lnTo>
                    <a:pt x="484" y="360"/>
                  </a:lnTo>
                  <a:lnTo>
                    <a:pt x="484" y="359"/>
                  </a:lnTo>
                  <a:lnTo>
                    <a:pt x="483" y="359"/>
                  </a:lnTo>
                  <a:lnTo>
                    <a:pt x="482" y="359"/>
                  </a:lnTo>
                  <a:lnTo>
                    <a:pt x="482" y="360"/>
                  </a:lnTo>
                  <a:lnTo>
                    <a:pt x="481" y="360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82" y="363"/>
                  </a:lnTo>
                  <a:lnTo>
                    <a:pt x="481" y="364"/>
                  </a:lnTo>
                  <a:lnTo>
                    <a:pt x="481" y="365"/>
                  </a:lnTo>
                  <a:lnTo>
                    <a:pt x="481" y="366"/>
                  </a:lnTo>
                  <a:lnTo>
                    <a:pt x="480" y="366"/>
                  </a:lnTo>
                  <a:lnTo>
                    <a:pt x="479" y="366"/>
                  </a:lnTo>
                  <a:lnTo>
                    <a:pt x="477" y="365"/>
                  </a:lnTo>
                  <a:lnTo>
                    <a:pt x="477" y="364"/>
                  </a:lnTo>
                  <a:lnTo>
                    <a:pt x="477" y="363"/>
                  </a:lnTo>
                  <a:lnTo>
                    <a:pt x="479" y="363"/>
                  </a:lnTo>
                  <a:lnTo>
                    <a:pt x="480" y="363"/>
                  </a:lnTo>
                  <a:lnTo>
                    <a:pt x="480" y="362"/>
                  </a:lnTo>
                  <a:lnTo>
                    <a:pt x="479" y="362"/>
                  </a:lnTo>
                  <a:lnTo>
                    <a:pt x="479" y="360"/>
                  </a:lnTo>
                  <a:lnTo>
                    <a:pt x="479" y="359"/>
                  </a:lnTo>
                  <a:lnTo>
                    <a:pt x="477" y="359"/>
                  </a:lnTo>
                  <a:lnTo>
                    <a:pt x="476" y="358"/>
                  </a:lnTo>
                  <a:lnTo>
                    <a:pt x="476" y="357"/>
                  </a:lnTo>
                  <a:lnTo>
                    <a:pt x="475" y="357"/>
                  </a:lnTo>
                  <a:lnTo>
                    <a:pt x="475" y="356"/>
                  </a:lnTo>
                  <a:lnTo>
                    <a:pt x="473" y="354"/>
                  </a:lnTo>
                  <a:lnTo>
                    <a:pt x="473" y="356"/>
                  </a:lnTo>
                  <a:lnTo>
                    <a:pt x="473" y="357"/>
                  </a:lnTo>
                  <a:lnTo>
                    <a:pt x="475" y="357"/>
                  </a:lnTo>
                  <a:lnTo>
                    <a:pt x="475" y="358"/>
                  </a:lnTo>
                  <a:lnTo>
                    <a:pt x="476" y="359"/>
                  </a:lnTo>
                  <a:lnTo>
                    <a:pt x="476" y="360"/>
                  </a:lnTo>
                  <a:lnTo>
                    <a:pt x="476" y="362"/>
                  </a:lnTo>
                  <a:lnTo>
                    <a:pt x="475" y="362"/>
                  </a:lnTo>
                  <a:lnTo>
                    <a:pt x="473" y="362"/>
                  </a:lnTo>
                  <a:lnTo>
                    <a:pt x="472" y="362"/>
                  </a:lnTo>
                  <a:lnTo>
                    <a:pt x="472" y="363"/>
                  </a:lnTo>
                  <a:lnTo>
                    <a:pt x="471" y="363"/>
                  </a:lnTo>
                  <a:lnTo>
                    <a:pt x="470" y="362"/>
                  </a:lnTo>
                  <a:lnTo>
                    <a:pt x="470" y="360"/>
                  </a:lnTo>
                  <a:lnTo>
                    <a:pt x="469" y="360"/>
                  </a:lnTo>
                  <a:lnTo>
                    <a:pt x="468" y="360"/>
                  </a:lnTo>
                  <a:lnTo>
                    <a:pt x="468" y="362"/>
                  </a:lnTo>
                  <a:lnTo>
                    <a:pt x="469" y="362"/>
                  </a:lnTo>
                  <a:lnTo>
                    <a:pt x="469" y="363"/>
                  </a:lnTo>
                  <a:lnTo>
                    <a:pt x="468" y="363"/>
                  </a:lnTo>
                  <a:lnTo>
                    <a:pt x="468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68" y="365"/>
                  </a:lnTo>
                  <a:lnTo>
                    <a:pt x="468" y="366"/>
                  </a:lnTo>
                  <a:lnTo>
                    <a:pt x="468" y="367"/>
                  </a:lnTo>
                  <a:lnTo>
                    <a:pt x="468" y="368"/>
                  </a:lnTo>
                  <a:lnTo>
                    <a:pt x="467" y="368"/>
                  </a:lnTo>
                  <a:lnTo>
                    <a:pt x="466" y="369"/>
                  </a:lnTo>
                  <a:lnTo>
                    <a:pt x="465" y="368"/>
                  </a:lnTo>
                  <a:lnTo>
                    <a:pt x="466" y="367"/>
                  </a:lnTo>
                  <a:lnTo>
                    <a:pt x="465" y="367"/>
                  </a:lnTo>
                  <a:lnTo>
                    <a:pt x="465" y="366"/>
                  </a:lnTo>
                  <a:lnTo>
                    <a:pt x="466" y="365"/>
                  </a:lnTo>
                  <a:lnTo>
                    <a:pt x="465" y="365"/>
                  </a:lnTo>
                  <a:lnTo>
                    <a:pt x="465" y="364"/>
                  </a:lnTo>
                  <a:lnTo>
                    <a:pt x="465" y="363"/>
                  </a:lnTo>
                  <a:lnTo>
                    <a:pt x="466" y="363"/>
                  </a:lnTo>
                  <a:lnTo>
                    <a:pt x="467" y="363"/>
                  </a:lnTo>
                  <a:lnTo>
                    <a:pt x="467" y="362"/>
                  </a:lnTo>
                  <a:lnTo>
                    <a:pt x="466" y="362"/>
                  </a:lnTo>
                  <a:lnTo>
                    <a:pt x="466" y="360"/>
                  </a:lnTo>
                  <a:lnTo>
                    <a:pt x="465" y="360"/>
                  </a:lnTo>
                  <a:lnTo>
                    <a:pt x="465" y="359"/>
                  </a:lnTo>
                  <a:lnTo>
                    <a:pt x="466" y="359"/>
                  </a:lnTo>
                  <a:lnTo>
                    <a:pt x="467" y="359"/>
                  </a:lnTo>
                  <a:lnTo>
                    <a:pt x="468" y="358"/>
                  </a:lnTo>
                  <a:lnTo>
                    <a:pt x="467" y="358"/>
                  </a:lnTo>
                  <a:lnTo>
                    <a:pt x="466" y="358"/>
                  </a:lnTo>
                  <a:lnTo>
                    <a:pt x="465" y="359"/>
                  </a:lnTo>
                  <a:lnTo>
                    <a:pt x="465" y="358"/>
                  </a:lnTo>
                  <a:lnTo>
                    <a:pt x="464" y="358"/>
                  </a:lnTo>
                  <a:lnTo>
                    <a:pt x="464" y="357"/>
                  </a:lnTo>
                  <a:lnTo>
                    <a:pt x="464" y="356"/>
                  </a:lnTo>
                  <a:lnTo>
                    <a:pt x="464" y="354"/>
                  </a:lnTo>
                  <a:lnTo>
                    <a:pt x="465" y="354"/>
                  </a:lnTo>
                  <a:lnTo>
                    <a:pt x="465" y="353"/>
                  </a:lnTo>
                  <a:lnTo>
                    <a:pt x="466" y="354"/>
                  </a:lnTo>
                  <a:lnTo>
                    <a:pt x="466" y="353"/>
                  </a:lnTo>
                  <a:lnTo>
                    <a:pt x="467" y="353"/>
                  </a:lnTo>
                  <a:lnTo>
                    <a:pt x="467" y="354"/>
                  </a:lnTo>
                  <a:lnTo>
                    <a:pt x="468" y="354"/>
                  </a:lnTo>
                  <a:lnTo>
                    <a:pt x="468" y="356"/>
                  </a:lnTo>
                  <a:lnTo>
                    <a:pt x="468" y="357"/>
                  </a:lnTo>
                  <a:lnTo>
                    <a:pt x="469" y="357"/>
                  </a:lnTo>
                  <a:lnTo>
                    <a:pt x="469" y="356"/>
                  </a:lnTo>
                  <a:lnTo>
                    <a:pt x="469" y="354"/>
                  </a:lnTo>
                  <a:lnTo>
                    <a:pt x="470" y="354"/>
                  </a:lnTo>
                  <a:lnTo>
                    <a:pt x="470" y="353"/>
                  </a:lnTo>
                  <a:lnTo>
                    <a:pt x="469" y="353"/>
                  </a:lnTo>
                  <a:lnTo>
                    <a:pt x="469" y="354"/>
                  </a:lnTo>
                  <a:lnTo>
                    <a:pt x="468" y="353"/>
                  </a:lnTo>
                  <a:lnTo>
                    <a:pt x="467" y="352"/>
                  </a:lnTo>
                  <a:lnTo>
                    <a:pt x="467" y="351"/>
                  </a:lnTo>
                  <a:lnTo>
                    <a:pt x="468" y="351"/>
                  </a:lnTo>
                  <a:lnTo>
                    <a:pt x="468" y="349"/>
                  </a:lnTo>
                  <a:lnTo>
                    <a:pt x="469" y="351"/>
                  </a:lnTo>
                  <a:lnTo>
                    <a:pt x="470" y="351"/>
                  </a:lnTo>
                  <a:lnTo>
                    <a:pt x="471" y="351"/>
                  </a:lnTo>
                  <a:lnTo>
                    <a:pt x="472" y="351"/>
                  </a:lnTo>
                  <a:lnTo>
                    <a:pt x="473" y="352"/>
                  </a:lnTo>
                  <a:lnTo>
                    <a:pt x="475" y="352"/>
                  </a:lnTo>
                  <a:lnTo>
                    <a:pt x="476" y="352"/>
                  </a:lnTo>
                  <a:lnTo>
                    <a:pt x="477" y="352"/>
                  </a:lnTo>
                  <a:lnTo>
                    <a:pt x="477" y="353"/>
                  </a:lnTo>
                  <a:lnTo>
                    <a:pt x="479" y="353"/>
                  </a:lnTo>
                  <a:lnTo>
                    <a:pt x="479" y="354"/>
                  </a:lnTo>
                  <a:lnTo>
                    <a:pt x="477" y="356"/>
                  </a:lnTo>
                  <a:lnTo>
                    <a:pt x="479" y="357"/>
                  </a:lnTo>
                  <a:lnTo>
                    <a:pt x="479" y="356"/>
                  </a:lnTo>
                  <a:lnTo>
                    <a:pt x="480" y="356"/>
                  </a:lnTo>
                  <a:lnTo>
                    <a:pt x="480" y="357"/>
                  </a:lnTo>
                  <a:lnTo>
                    <a:pt x="481" y="357"/>
                  </a:lnTo>
                  <a:lnTo>
                    <a:pt x="481" y="358"/>
                  </a:lnTo>
                  <a:lnTo>
                    <a:pt x="482" y="358"/>
                  </a:lnTo>
                  <a:lnTo>
                    <a:pt x="482" y="357"/>
                  </a:lnTo>
                  <a:lnTo>
                    <a:pt x="481" y="356"/>
                  </a:lnTo>
                  <a:lnTo>
                    <a:pt x="480" y="354"/>
                  </a:lnTo>
                  <a:lnTo>
                    <a:pt x="480" y="353"/>
                  </a:lnTo>
                  <a:lnTo>
                    <a:pt x="479" y="353"/>
                  </a:lnTo>
                  <a:lnTo>
                    <a:pt x="479" y="352"/>
                  </a:lnTo>
                  <a:lnTo>
                    <a:pt x="480" y="352"/>
                  </a:lnTo>
                  <a:lnTo>
                    <a:pt x="480" y="351"/>
                  </a:lnTo>
                  <a:lnTo>
                    <a:pt x="479" y="351"/>
                  </a:lnTo>
                  <a:lnTo>
                    <a:pt x="477" y="351"/>
                  </a:lnTo>
                  <a:lnTo>
                    <a:pt x="476" y="349"/>
                  </a:lnTo>
                  <a:lnTo>
                    <a:pt x="475" y="349"/>
                  </a:lnTo>
                  <a:lnTo>
                    <a:pt x="473" y="349"/>
                  </a:lnTo>
                  <a:lnTo>
                    <a:pt x="472" y="348"/>
                  </a:lnTo>
                  <a:lnTo>
                    <a:pt x="472" y="347"/>
                  </a:lnTo>
                  <a:lnTo>
                    <a:pt x="472" y="346"/>
                  </a:lnTo>
                  <a:lnTo>
                    <a:pt x="475" y="346"/>
                  </a:lnTo>
                  <a:lnTo>
                    <a:pt x="476" y="346"/>
                  </a:lnTo>
                  <a:lnTo>
                    <a:pt x="477" y="345"/>
                  </a:lnTo>
                  <a:lnTo>
                    <a:pt x="476" y="345"/>
                  </a:lnTo>
                  <a:lnTo>
                    <a:pt x="475" y="346"/>
                  </a:lnTo>
                  <a:lnTo>
                    <a:pt x="475" y="345"/>
                  </a:lnTo>
                  <a:lnTo>
                    <a:pt x="473" y="345"/>
                  </a:lnTo>
                  <a:lnTo>
                    <a:pt x="472" y="345"/>
                  </a:lnTo>
                  <a:lnTo>
                    <a:pt x="473" y="344"/>
                  </a:lnTo>
                  <a:lnTo>
                    <a:pt x="472" y="344"/>
                  </a:lnTo>
                  <a:lnTo>
                    <a:pt x="472" y="343"/>
                  </a:lnTo>
                  <a:lnTo>
                    <a:pt x="472" y="342"/>
                  </a:lnTo>
                  <a:lnTo>
                    <a:pt x="473" y="341"/>
                  </a:lnTo>
                  <a:lnTo>
                    <a:pt x="472" y="341"/>
                  </a:lnTo>
                  <a:lnTo>
                    <a:pt x="472" y="342"/>
                  </a:lnTo>
                  <a:lnTo>
                    <a:pt x="471" y="341"/>
                  </a:lnTo>
                  <a:lnTo>
                    <a:pt x="470" y="341"/>
                  </a:lnTo>
                  <a:lnTo>
                    <a:pt x="471" y="339"/>
                  </a:lnTo>
                  <a:lnTo>
                    <a:pt x="471" y="337"/>
                  </a:lnTo>
                  <a:lnTo>
                    <a:pt x="472" y="337"/>
                  </a:lnTo>
                  <a:lnTo>
                    <a:pt x="472" y="339"/>
                  </a:lnTo>
                  <a:lnTo>
                    <a:pt x="475" y="341"/>
                  </a:lnTo>
                  <a:lnTo>
                    <a:pt x="475" y="339"/>
                  </a:lnTo>
                  <a:lnTo>
                    <a:pt x="473" y="339"/>
                  </a:lnTo>
                  <a:lnTo>
                    <a:pt x="473" y="337"/>
                  </a:lnTo>
                  <a:lnTo>
                    <a:pt x="472" y="337"/>
                  </a:lnTo>
                  <a:lnTo>
                    <a:pt x="471" y="336"/>
                  </a:lnTo>
                  <a:lnTo>
                    <a:pt x="470" y="336"/>
                  </a:lnTo>
                  <a:lnTo>
                    <a:pt x="470" y="335"/>
                  </a:lnTo>
                  <a:lnTo>
                    <a:pt x="469" y="334"/>
                  </a:lnTo>
                  <a:lnTo>
                    <a:pt x="469" y="333"/>
                  </a:lnTo>
                  <a:lnTo>
                    <a:pt x="470" y="333"/>
                  </a:lnTo>
                  <a:lnTo>
                    <a:pt x="470" y="332"/>
                  </a:lnTo>
                  <a:lnTo>
                    <a:pt x="470" y="331"/>
                  </a:lnTo>
                  <a:lnTo>
                    <a:pt x="469" y="331"/>
                  </a:lnTo>
                  <a:lnTo>
                    <a:pt x="470" y="332"/>
                  </a:lnTo>
                  <a:lnTo>
                    <a:pt x="469" y="332"/>
                  </a:lnTo>
                  <a:lnTo>
                    <a:pt x="469" y="333"/>
                  </a:lnTo>
                  <a:lnTo>
                    <a:pt x="468" y="333"/>
                  </a:lnTo>
                  <a:lnTo>
                    <a:pt x="468" y="332"/>
                  </a:lnTo>
                  <a:lnTo>
                    <a:pt x="467" y="332"/>
                  </a:lnTo>
                  <a:lnTo>
                    <a:pt x="467" y="331"/>
                  </a:lnTo>
                  <a:lnTo>
                    <a:pt x="467" y="330"/>
                  </a:lnTo>
                  <a:lnTo>
                    <a:pt x="467" y="329"/>
                  </a:lnTo>
                  <a:lnTo>
                    <a:pt x="466" y="329"/>
                  </a:lnTo>
                  <a:lnTo>
                    <a:pt x="465" y="329"/>
                  </a:lnTo>
                  <a:lnTo>
                    <a:pt x="464" y="326"/>
                  </a:lnTo>
                  <a:lnTo>
                    <a:pt x="464" y="328"/>
                  </a:lnTo>
                  <a:lnTo>
                    <a:pt x="465" y="329"/>
                  </a:lnTo>
                  <a:lnTo>
                    <a:pt x="461" y="329"/>
                  </a:lnTo>
                  <a:lnTo>
                    <a:pt x="460" y="329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60" y="326"/>
                  </a:lnTo>
                  <a:lnTo>
                    <a:pt x="460" y="324"/>
                  </a:lnTo>
                  <a:lnTo>
                    <a:pt x="459" y="324"/>
                  </a:lnTo>
                  <a:lnTo>
                    <a:pt x="459" y="323"/>
                  </a:lnTo>
                  <a:lnTo>
                    <a:pt x="459" y="322"/>
                  </a:lnTo>
                  <a:lnTo>
                    <a:pt x="458" y="322"/>
                  </a:lnTo>
                  <a:lnTo>
                    <a:pt x="458" y="321"/>
                  </a:lnTo>
                  <a:lnTo>
                    <a:pt x="457" y="320"/>
                  </a:lnTo>
                  <a:lnTo>
                    <a:pt x="457" y="319"/>
                  </a:lnTo>
                  <a:lnTo>
                    <a:pt x="457" y="318"/>
                  </a:lnTo>
                  <a:lnTo>
                    <a:pt x="457" y="317"/>
                  </a:lnTo>
                  <a:lnTo>
                    <a:pt x="456" y="317"/>
                  </a:lnTo>
                  <a:lnTo>
                    <a:pt x="455" y="317"/>
                  </a:lnTo>
                  <a:lnTo>
                    <a:pt x="455" y="315"/>
                  </a:lnTo>
                  <a:lnTo>
                    <a:pt x="456" y="315"/>
                  </a:lnTo>
                  <a:lnTo>
                    <a:pt x="455" y="314"/>
                  </a:lnTo>
                  <a:lnTo>
                    <a:pt x="455" y="313"/>
                  </a:lnTo>
                  <a:lnTo>
                    <a:pt x="455" y="312"/>
                  </a:lnTo>
                  <a:lnTo>
                    <a:pt x="455" y="311"/>
                  </a:lnTo>
                  <a:lnTo>
                    <a:pt x="454" y="309"/>
                  </a:lnTo>
                  <a:lnTo>
                    <a:pt x="454" y="311"/>
                  </a:lnTo>
                  <a:lnTo>
                    <a:pt x="453" y="311"/>
                  </a:lnTo>
                  <a:lnTo>
                    <a:pt x="453" y="312"/>
                  </a:lnTo>
                  <a:lnTo>
                    <a:pt x="453" y="313"/>
                  </a:lnTo>
                  <a:lnTo>
                    <a:pt x="453" y="314"/>
                  </a:lnTo>
                  <a:lnTo>
                    <a:pt x="454" y="314"/>
                  </a:lnTo>
                  <a:lnTo>
                    <a:pt x="454" y="315"/>
                  </a:lnTo>
                  <a:lnTo>
                    <a:pt x="454" y="317"/>
                  </a:lnTo>
                  <a:lnTo>
                    <a:pt x="455" y="318"/>
                  </a:lnTo>
                  <a:lnTo>
                    <a:pt x="455" y="319"/>
                  </a:lnTo>
                  <a:lnTo>
                    <a:pt x="455" y="320"/>
                  </a:lnTo>
                  <a:lnTo>
                    <a:pt x="455" y="321"/>
                  </a:lnTo>
                  <a:lnTo>
                    <a:pt x="455" y="322"/>
                  </a:lnTo>
                  <a:lnTo>
                    <a:pt x="456" y="323"/>
                  </a:lnTo>
                  <a:lnTo>
                    <a:pt x="456" y="326"/>
                  </a:lnTo>
                  <a:lnTo>
                    <a:pt x="456" y="328"/>
                  </a:lnTo>
                  <a:lnTo>
                    <a:pt x="456" y="329"/>
                  </a:lnTo>
                  <a:lnTo>
                    <a:pt x="455" y="329"/>
                  </a:lnTo>
                  <a:lnTo>
                    <a:pt x="454" y="328"/>
                  </a:lnTo>
                  <a:lnTo>
                    <a:pt x="453" y="326"/>
                  </a:lnTo>
                  <a:lnTo>
                    <a:pt x="453" y="324"/>
                  </a:lnTo>
                  <a:lnTo>
                    <a:pt x="451" y="324"/>
                  </a:lnTo>
                  <a:lnTo>
                    <a:pt x="451" y="326"/>
                  </a:lnTo>
                  <a:lnTo>
                    <a:pt x="450" y="326"/>
                  </a:lnTo>
                  <a:lnTo>
                    <a:pt x="449" y="326"/>
                  </a:lnTo>
                  <a:lnTo>
                    <a:pt x="449" y="324"/>
                  </a:lnTo>
                  <a:lnTo>
                    <a:pt x="448" y="324"/>
                  </a:lnTo>
                  <a:lnTo>
                    <a:pt x="448" y="323"/>
                  </a:lnTo>
                  <a:lnTo>
                    <a:pt x="448" y="322"/>
                  </a:lnTo>
                  <a:lnTo>
                    <a:pt x="448" y="321"/>
                  </a:lnTo>
                  <a:lnTo>
                    <a:pt x="448" y="320"/>
                  </a:lnTo>
                  <a:lnTo>
                    <a:pt x="446" y="319"/>
                  </a:lnTo>
                  <a:lnTo>
                    <a:pt x="446" y="318"/>
                  </a:lnTo>
                  <a:lnTo>
                    <a:pt x="445" y="317"/>
                  </a:lnTo>
                  <a:lnTo>
                    <a:pt x="446" y="315"/>
                  </a:lnTo>
                  <a:lnTo>
                    <a:pt x="448" y="315"/>
                  </a:lnTo>
                  <a:lnTo>
                    <a:pt x="449" y="315"/>
                  </a:lnTo>
                  <a:lnTo>
                    <a:pt x="449" y="314"/>
                  </a:lnTo>
                  <a:lnTo>
                    <a:pt x="448" y="314"/>
                  </a:lnTo>
                  <a:lnTo>
                    <a:pt x="446" y="315"/>
                  </a:lnTo>
                  <a:lnTo>
                    <a:pt x="445" y="315"/>
                  </a:lnTo>
                  <a:lnTo>
                    <a:pt x="445" y="317"/>
                  </a:lnTo>
                  <a:lnTo>
                    <a:pt x="445" y="318"/>
                  </a:lnTo>
                  <a:lnTo>
                    <a:pt x="444" y="318"/>
                  </a:lnTo>
                  <a:lnTo>
                    <a:pt x="443" y="317"/>
                  </a:lnTo>
                  <a:lnTo>
                    <a:pt x="442" y="317"/>
                  </a:lnTo>
                  <a:lnTo>
                    <a:pt x="442" y="315"/>
                  </a:lnTo>
                  <a:lnTo>
                    <a:pt x="441" y="314"/>
                  </a:lnTo>
                  <a:lnTo>
                    <a:pt x="442" y="313"/>
                  </a:lnTo>
                  <a:lnTo>
                    <a:pt x="441" y="313"/>
                  </a:lnTo>
                  <a:lnTo>
                    <a:pt x="441" y="314"/>
                  </a:lnTo>
                  <a:lnTo>
                    <a:pt x="439" y="312"/>
                  </a:lnTo>
                  <a:lnTo>
                    <a:pt x="439" y="313"/>
                  </a:lnTo>
                  <a:lnTo>
                    <a:pt x="441" y="314"/>
                  </a:lnTo>
                  <a:lnTo>
                    <a:pt x="439" y="315"/>
                  </a:lnTo>
                  <a:lnTo>
                    <a:pt x="439" y="314"/>
                  </a:lnTo>
                  <a:lnTo>
                    <a:pt x="438" y="314"/>
                  </a:lnTo>
                  <a:lnTo>
                    <a:pt x="438" y="313"/>
                  </a:lnTo>
                  <a:lnTo>
                    <a:pt x="437" y="313"/>
                  </a:lnTo>
                  <a:lnTo>
                    <a:pt x="437" y="312"/>
                  </a:lnTo>
                  <a:lnTo>
                    <a:pt x="436" y="312"/>
                  </a:lnTo>
                  <a:lnTo>
                    <a:pt x="436" y="311"/>
                  </a:lnTo>
                  <a:lnTo>
                    <a:pt x="437" y="311"/>
                  </a:lnTo>
                  <a:lnTo>
                    <a:pt x="438" y="309"/>
                  </a:lnTo>
                  <a:lnTo>
                    <a:pt x="439" y="309"/>
                  </a:lnTo>
                  <a:lnTo>
                    <a:pt x="441" y="309"/>
                  </a:lnTo>
                  <a:lnTo>
                    <a:pt x="442" y="307"/>
                  </a:lnTo>
                  <a:lnTo>
                    <a:pt x="442" y="305"/>
                  </a:lnTo>
                  <a:lnTo>
                    <a:pt x="442" y="303"/>
                  </a:lnTo>
                  <a:lnTo>
                    <a:pt x="443" y="303"/>
                  </a:lnTo>
                  <a:lnTo>
                    <a:pt x="444" y="302"/>
                  </a:lnTo>
                  <a:lnTo>
                    <a:pt x="444" y="301"/>
                  </a:lnTo>
                  <a:lnTo>
                    <a:pt x="443" y="301"/>
                  </a:lnTo>
                  <a:lnTo>
                    <a:pt x="444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8" y="299"/>
                  </a:lnTo>
                  <a:lnTo>
                    <a:pt x="450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3" y="298"/>
                  </a:lnTo>
                  <a:lnTo>
                    <a:pt x="454" y="298"/>
                  </a:lnTo>
                  <a:lnTo>
                    <a:pt x="454" y="299"/>
                  </a:lnTo>
                  <a:lnTo>
                    <a:pt x="455" y="299"/>
                  </a:lnTo>
                  <a:lnTo>
                    <a:pt x="455" y="300"/>
                  </a:lnTo>
                  <a:lnTo>
                    <a:pt x="456" y="300"/>
                  </a:lnTo>
                  <a:lnTo>
                    <a:pt x="456" y="301"/>
                  </a:lnTo>
                  <a:lnTo>
                    <a:pt x="457" y="301"/>
                  </a:lnTo>
                  <a:lnTo>
                    <a:pt x="457" y="302"/>
                  </a:lnTo>
                  <a:lnTo>
                    <a:pt x="456" y="303"/>
                  </a:lnTo>
                  <a:lnTo>
                    <a:pt x="456" y="305"/>
                  </a:lnTo>
                  <a:lnTo>
                    <a:pt x="457" y="305"/>
                  </a:lnTo>
                  <a:lnTo>
                    <a:pt x="457" y="306"/>
                  </a:lnTo>
                  <a:lnTo>
                    <a:pt x="457" y="307"/>
                  </a:lnTo>
                  <a:lnTo>
                    <a:pt x="458" y="307"/>
                  </a:lnTo>
                  <a:lnTo>
                    <a:pt x="459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60" y="311"/>
                  </a:lnTo>
                  <a:lnTo>
                    <a:pt x="461" y="311"/>
                  </a:lnTo>
                  <a:lnTo>
                    <a:pt x="464" y="312"/>
                  </a:lnTo>
                  <a:lnTo>
                    <a:pt x="464" y="313"/>
                  </a:lnTo>
                  <a:lnTo>
                    <a:pt x="465" y="313"/>
                  </a:lnTo>
                  <a:lnTo>
                    <a:pt x="465" y="314"/>
                  </a:lnTo>
                  <a:lnTo>
                    <a:pt x="465" y="315"/>
                  </a:lnTo>
                  <a:lnTo>
                    <a:pt x="466" y="317"/>
                  </a:lnTo>
                  <a:lnTo>
                    <a:pt x="468" y="318"/>
                  </a:lnTo>
                  <a:lnTo>
                    <a:pt x="469" y="318"/>
                  </a:lnTo>
                  <a:lnTo>
                    <a:pt x="469" y="319"/>
                  </a:lnTo>
                  <a:lnTo>
                    <a:pt x="470" y="321"/>
                  </a:lnTo>
                  <a:lnTo>
                    <a:pt x="471" y="321"/>
                  </a:lnTo>
                  <a:lnTo>
                    <a:pt x="471" y="322"/>
                  </a:lnTo>
                  <a:lnTo>
                    <a:pt x="472" y="323"/>
                  </a:lnTo>
                  <a:lnTo>
                    <a:pt x="473" y="324"/>
                  </a:lnTo>
                  <a:lnTo>
                    <a:pt x="472" y="324"/>
                  </a:lnTo>
                  <a:lnTo>
                    <a:pt x="473" y="326"/>
                  </a:lnTo>
                  <a:lnTo>
                    <a:pt x="473" y="328"/>
                  </a:lnTo>
                  <a:lnTo>
                    <a:pt x="475" y="329"/>
                  </a:lnTo>
                  <a:lnTo>
                    <a:pt x="476" y="330"/>
                  </a:lnTo>
                  <a:lnTo>
                    <a:pt x="476" y="332"/>
                  </a:lnTo>
                  <a:lnTo>
                    <a:pt x="477" y="332"/>
                  </a:lnTo>
                  <a:lnTo>
                    <a:pt x="477" y="333"/>
                  </a:lnTo>
                  <a:lnTo>
                    <a:pt x="479" y="334"/>
                  </a:lnTo>
                  <a:lnTo>
                    <a:pt x="480" y="336"/>
                  </a:lnTo>
                  <a:lnTo>
                    <a:pt x="481" y="339"/>
                  </a:lnTo>
                  <a:lnTo>
                    <a:pt x="481" y="341"/>
                  </a:lnTo>
                  <a:lnTo>
                    <a:pt x="482" y="343"/>
                  </a:lnTo>
                  <a:lnTo>
                    <a:pt x="483" y="344"/>
                  </a:lnTo>
                  <a:lnTo>
                    <a:pt x="484" y="345"/>
                  </a:lnTo>
                  <a:lnTo>
                    <a:pt x="484" y="346"/>
                  </a:lnTo>
                  <a:lnTo>
                    <a:pt x="485" y="348"/>
                  </a:lnTo>
                  <a:lnTo>
                    <a:pt x="484" y="349"/>
                  </a:lnTo>
                  <a:lnTo>
                    <a:pt x="487" y="351"/>
                  </a:lnTo>
                  <a:lnTo>
                    <a:pt x="488" y="351"/>
                  </a:lnTo>
                  <a:lnTo>
                    <a:pt x="487" y="354"/>
                  </a:lnTo>
                  <a:lnTo>
                    <a:pt x="489" y="356"/>
                  </a:lnTo>
                  <a:lnTo>
                    <a:pt x="489" y="357"/>
                  </a:lnTo>
                  <a:lnTo>
                    <a:pt x="489" y="358"/>
                  </a:lnTo>
                  <a:lnTo>
                    <a:pt x="489" y="359"/>
                  </a:lnTo>
                  <a:lnTo>
                    <a:pt x="490" y="359"/>
                  </a:lnTo>
                  <a:lnTo>
                    <a:pt x="491" y="359"/>
                  </a:lnTo>
                  <a:lnTo>
                    <a:pt x="492" y="359"/>
                  </a:lnTo>
                  <a:lnTo>
                    <a:pt x="492" y="360"/>
                  </a:lnTo>
                  <a:lnTo>
                    <a:pt x="495" y="362"/>
                  </a:lnTo>
                  <a:lnTo>
                    <a:pt x="496" y="363"/>
                  </a:lnTo>
                  <a:lnTo>
                    <a:pt x="498" y="363"/>
                  </a:lnTo>
                  <a:lnTo>
                    <a:pt x="499" y="364"/>
                  </a:lnTo>
                  <a:lnTo>
                    <a:pt x="500" y="364"/>
                  </a:lnTo>
                  <a:lnTo>
                    <a:pt x="501" y="364"/>
                  </a:lnTo>
                  <a:lnTo>
                    <a:pt x="502" y="366"/>
                  </a:lnTo>
                  <a:lnTo>
                    <a:pt x="503" y="366"/>
                  </a:lnTo>
                  <a:lnTo>
                    <a:pt x="504" y="367"/>
                  </a:lnTo>
                  <a:lnTo>
                    <a:pt x="504" y="368"/>
                  </a:lnTo>
                  <a:lnTo>
                    <a:pt x="505" y="368"/>
                  </a:lnTo>
                  <a:lnTo>
                    <a:pt x="506" y="368"/>
                  </a:lnTo>
                  <a:lnTo>
                    <a:pt x="508" y="368"/>
                  </a:lnTo>
                  <a:lnTo>
                    <a:pt x="508" y="369"/>
                  </a:lnTo>
                  <a:lnTo>
                    <a:pt x="508" y="371"/>
                  </a:lnTo>
                  <a:lnTo>
                    <a:pt x="508" y="372"/>
                  </a:lnTo>
                  <a:lnTo>
                    <a:pt x="508" y="374"/>
                  </a:lnTo>
                  <a:lnTo>
                    <a:pt x="506" y="375"/>
                  </a:lnTo>
                  <a:lnTo>
                    <a:pt x="506" y="376"/>
                  </a:lnTo>
                  <a:lnTo>
                    <a:pt x="506" y="377"/>
                  </a:lnTo>
                  <a:lnTo>
                    <a:pt x="506" y="378"/>
                  </a:lnTo>
                  <a:lnTo>
                    <a:pt x="506" y="379"/>
                  </a:lnTo>
                  <a:lnTo>
                    <a:pt x="508" y="380"/>
                  </a:lnTo>
                  <a:lnTo>
                    <a:pt x="508" y="381"/>
                  </a:lnTo>
                  <a:lnTo>
                    <a:pt x="508" y="382"/>
                  </a:lnTo>
                  <a:close/>
                  <a:moveTo>
                    <a:pt x="453" y="323"/>
                  </a:moveTo>
                  <a:lnTo>
                    <a:pt x="451" y="322"/>
                  </a:lnTo>
                  <a:lnTo>
                    <a:pt x="451" y="323"/>
                  </a:lnTo>
                  <a:lnTo>
                    <a:pt x="453" y="323"/>
                  </a:lnTo>
                  <a:close/>
                  <a:moveTo>
                    <a:pt x="454" y="303"/>
                  </a:moveTo>
                  <a:lnTo>
                    <a:pt x="453" y="305"/>
                  </a:lnTo>
                  <a:lnTo>
                    <a:pt x="453" y="306"/>
                  </a:lnTo>
                  <a:lnTo>
                    <a:pt x="453" y="307"/>
                  </a:lnTo>
                  <a:lnTo>
                    <a:pt x="451" y="306"/>
                  </a:lnTo>
                  <a:lnTo>
                    <a:pt x="451" y="307"/>
                  </a:lnTo>
                  <a:lnTo>
                    <a:pt x="453" y="307"/>
                  </a:lnTo>
                  <a:lnTo>
                    <a:pt x="453" y="308"/>
                  </a:lnTo>
                  <a:lnTo>
                    <a:pt x="451" y="308"/>
                  </a:lnTo>
                  <a:lnTo>
                    <a:pt x="451" y="309"/>
                  </a:lnTo>
                  <a:lnTo>
                    <a:pt x="453" y="309"/>
                  </a:lnTo>
                  <a:lnTo>
                    <a:pt x="453" y="308"/>
                  </a:lnTo>
                  <a:lnTo>
                    <a:pt x="454" y="308"/>
                  </a:lnTo>
                  <a:lnTo>
                    <a:pt x="454" y="307"/>
                  </a:lnTo>
                  <a:lnTo>
                    <a:pt x="453" y="306"/>
                  </a:lnTo>
                  <a:lnTo>
                    <a:pt x="454" y="305"/>
                  </a:lnTo>
                  <a:lnTo>
                    <a:pt x="454" y="303"/>
                  </a:lnTo>
                  <a:close/>
                  <a:moveTo>
                    <a:pt x="468" y="323"/>
                  </a:moveTo>
                  <a:lnTo>
                    <a:pt x="467" y="323"/>
                  </a:lnTo>
                  <a:lnTo>
                    <a:pt x="467" y="324"/>
                  </a:lnTo>
                  <a:lnTo>
                    <a:pt x="467" y="326"/>
                  </a:lnTo>
                  <a:lnTo>
                    <a:pt x="466" y="326"/>
                  </a:lnTo>
                  <a:lnTo>
                    <a:pt x="466" y="328"/>
                  </a:lnTo>
                  <a:lnTo>
                    <a:pt x="467" y="328"/>
                  </a:lnTo>
                  <a:lnTo>
                    <a:pt x="468" y="326"/>
                  </a:lnTo>
                  <a:lnTo>
                    <a:pt x="467" y="324"/>
                  </a:lnTo>
                  <a:lnTo>
                    <a:pt x="468" y="324"/>
                  </a:lnTo>
                  <a:lnTo>
                    <a:pt x="468" y="323"/>
                  </a:lnTo>
                  <a:close/>
                  <a:moveTo>
                    <a:pt x="476" y="334"/>
                  </a:moveTo>
                  <a:lnTo>
                    <a:pt x="475" y="334"/>
                  </a:lnTo>
                  <a:lnTo>
                    <a:pt x="475" y="335"/>
                  </a:lnTo>
                  <a:lnTo>
                    <a:pt x="476" y="335"/>
                  </a:lnTo>
                  <a:lnTo>
                    <a:pt x="476" y="334"/>
                  </a:lnTo>
                  <a:close/>
                  <a:moveTo>
                    <a:pt x="467" y="366"/>
                  </a:moveTo>
                  <a:lnTo>
                    <a:pt x="466" y="366"/>
                  </a:lnTo>
                  <a:lnTo>
                    <a:pt x="467" y="367"/>
                  </a:lnTo>
                  <a:lnTo>
                    <a:pt x="467" y="366"/>
                  </a:lnTo>
                  <a:close/>
                  <a:moveTo>
                    <a:pt x="470" y="356"/>
                  </a:moveTo>
                  <a:lnTo>
                    <a:pt x="469" y="358"/>
                  </a:lnTo>
                  <a:lnTo>
                    <a:pt x="470" y="358"/>
                  </a:lnTo>
                  <a:lnTo>
                    <a:pt x="470" y="357"/>
                  </a:lnTo>
                  <a:lnTo>
                    <a:pt x="470" y="356"/>
                  </a:lnTo>
                  <a:close/>
                  <a:moveTo>
                    <a:pt x="485" y="366"/>
                  </a:moveTo>
                  <a:lnTo>
                    <a:pt x="484" y="366"/>
                  </a:lnTo>
                  <a:lnTo>
                    <a:pt x="483" y="366"/>
                  </a:lnTo>
                  <a:lnTo>
                    <a:pt x="483" y="367"/>
                  </a:lnTo>
                  <a:lnTo>
                    <a:pt x="484" y="366"/>
                  </a:lnTo>
                  <a:lnTo>
                    <a:pt x="484" y="367"/>
                  </a:lnTo>
                  <a:lnTo>
                    <a:pt x="485" y="367"/>
                  </a:lnTo>
                  <a:lnTo>
                    <a:pt x="485" y="366"/>
                  </a:lnTo>
                  <a:close/>
                  <a:moveTo>
                    <a:pt x="487" y="364"/>
                  </a:moveTo>
                  <a:lnTo>
                    <a:pt x="485" y="363"/>
                  </a:lnTo>
                  <a:lnTo>
                    <a:pt x="485" y="364"/>
                  </a:lnTo>
                  <a:lnTo>
                    <a:pt x="487" y="364"/>
                  </a:lnTo>
                  <a:close/>
                  <a:moveTo>
                    <a:pt x="492" y="366"/>
                  </a:moveTo>
                  <a:lnTo>
                    <a:pt x="491" y="366"/>
                  </a:lnTo>
                  <a:lnTo>
                    <a:pt x="489" y="366"/>
                  </a:lnTo>
                  <a:lnTo>
                    <a:pt x="488" y="365"/>
                  </a:lnTo>
                  <a:lnTo>
                    <a:pt x="488" y="366"/>
                  </a:lnTo>
                  <a:lnTo>
                    <a:pt x="489" y="366"/>
                  </a:lnTo>
                  <a:lnTo>
                    <a:pt x="489" y="367"/>
                  </a:lnTo>
                  <a:lnTo>
                    <a:pt x="490" y="367"/>
                  </a:lnTo>
                  <a:lnTo>
                    <a:pt x="491" y="367"/>
                  </a:lnTo>
                  <a:lnTo>
                    <a:pt x="492" y="367"/>
                  </a:lnTo>
                  <a:lnTo>
                    <a:pt x="492" y="366"/>
                  </a:lnTo>
                  <a:close/>
                  <a:moveTo>
                    <a:pt x="495" y="377"/>
                  </a:moveTo>
                  <a:lnTo>
                    <a:pt x="494" y="378"/>
                  </a:lnTo>
                  <a:lnTo>
                    <a:pt x="495" y="379"/>
                  </a:lnTo>
                  <a:lnTo>
                    <a:pt x="495" y="378"/>
                  </a:lnTo>
                  <a:lnTo>
                    <a:pt x="495" y="377"/>
                  </a:lnTo>
                  <a:close/>
                  <a:moveTo>
                    <a:pt x="499" y="368"/>
                  </a:moveTo>
                  <a:lnTo>
                    <a:pt x="498" y="368"/>
                  </a:lnTo>
                  <a:lnTo>
                    <a:pt x="498" y="369"/>
                  </a:lnTo>
                  <a:lnTo>
                    <a:pt x="499" y="368"/>
                  </a:lnTo>
                  <a:close/>
                  <a:moveTo>
                    <a:pt x="501" y="388"/>
                  </a:moveTo>
                  <a:lnTo>
                    <a:pt x="500" y="387"/>
                  </a:lnTo>
                  <a:lnTo>
                    <a:pt x="500" y="388"/>
                  </a:lnTo>
                  <a:lnTo>
                    <a:pt x="501" y="388"/>
                  </a:lnTo>
                  <a:close/>
                  <a:moveTo>
                    <a:pt x="503" y="382"/>
                  </a:moveTo>
                  <a:lnTo>
                    <a:pt x="502" y="385"/>
                  </a:lnTo>
                  <a:lnTo>
                    <a:pt x="503" y="383"/>
                  </a:lnTo>
                  <a:lnTo>
                    <a:pt x="503" y="382"/>
                  </a:lnTo>
                  <a:close/>
                  <a:moveTo>
                    <a:pt x="236" y="0"/>
                  </a:moveTo>
                  <a:lnTo>
                    <a:pt x="233" y="0"/>
                  </a:lnTo>
                  <a:lnTo>
                    <a:pt x="233" y="1"/>
                  </a:lnTo>
                  <a:lnTo>
                    <a:pt x="236" y="1"/>
                  </a:lnTo>
                  <a:lnTo>
                    <a:pt x="236" y="0"/>
                  </a:lnTo>
                  <a:close/>
                  <a:moveTo>
                    <a:pt x="438" y="315"/>
                  </a:moveTo>
                  <a:lnTo>
                    <a:pt x="439" y="315"/>
                  </a:lnTo>
                  <a:lnTo>
                    <a:pt x="441" y="315"/>
                  </a:lnTo>
                  <a:lnTo>
                    <a:pt x="441" y="317"/>
                  </a:lnTo>
                  <a:lnTo>
                    <a:pt x="441" y="318"/>
                  </a:lnTo>
                  <a:lnTo>
                    <a:pt x="441" y="319"/>
                  </a:lnTo>
                  <a:lnTo>
                    <a:pt x="442" y="319"/>
                  </a:lnTo>
                  <a:lnTo>
                    <a:pt x="442" y="318"/>
                  </a:lnTo>
                  <a:lnTo>
                    <a:pt x="443" y="318"/>
                  </a:lnTo>
                  <a:lnTo>
                    <a:pt x="443" y="319"/>
                  </a:lnTo>
                  <a:lnTo>
                    <a:pt x="442" y="320"/>
                  </a:lnTo>
                  <a:lnTo>
                    <a:pt x="441" y="320"/>
                  </a:lnTo>
                  <a:lnTo>
                    <a:pt x="442" y="321"/>
                  </a:lnTo>
                  <a:lnTo>
                    <a:pt x="442" y="320"/>
                  </a:lnTo>
                  <a:lnTo>
                    <a:pt x="443" y="320"/>
                  </a:lnTo>
                  <a:lnTo>
                    <a:pt x="443" y="319"/>
                  </a:lnTo>
                  <a:lnTo>
                    <a:pt x="444" y="320"/>
                  </a:lnTo>
                  <a:lnTo>
                    <a:pt x="444" y="321"/>
                  </a:lnTo>
                  <a:lnTo>
                    <a:pt x="445" y="321"/>
                  </a:lnTo>
                  <a:lnTo>
                    <a:pt x="445" y="322"/>
                  </a:lnTo>
                  <a:lnTo>
                    <a:pt x="445" y="323"/>
                  </a:lnTo>
                  <a:lnTo>
                    <a:pt x="446" y="324"/>
                  </a:lnTo>
                  <a:lnTo>
                    <a:pt x="445" y="326"/>
                  </a:lnTo>
                  <a:lnTo>
                    <a:pt x="444" y="326"/>
                  </a:lnTo>
                  <a:lnTo>
                    <a:pt x="443" y="324"/>
                  </a:lnTo>
                  <a:lnTo>
                    <a:pt x="442" y="324"/>
                  </a:lnTo>
                  <a:lnTo>
                    <a:pt x="442" y="323"/>
                  </a:lnTo>
                  <a:lnTo>
                    <a:pt x="441" y="323"/>
                  </a:lnTo>
                  <a:lnTo>
                    <a:pt x="442" y="324"/>
                  </a:lnTo>
                  <a:lnTo>
                    <a:pt x="441" y="324"/>
                  </a:lnTo>
                  <a:lnTo>
                    <a:pt x="441" y="326"/>
                  </a:lnTo>
                  <a:lnTo>
                    <a:pt x="439" y="326"/>
                  </a:lnTo>
                  <a:lnTo>
                    <a:pt x="438" y="326"/>
                  </a:lnTo>
                  <a:lnTo>
                    <a:pt x="437" y="324"/>
                  </a:lnTo>
                  <a:lnTo>
                    <a:pt x="436" y="324"/>
                  </a:lnTo>
                  <a:lnTo>
                    <a:pt x="435" y="324"/>
                  </a:lnTo>
                  <a:lnTo>
                    <a:pt x="434" y="323"/>
                  </a:lnTo>
                  <a:lnTo>
                    <a:pt x="433" y="322"/>
                  </a:lnTo>
                  <a:lnTo>
                    <a:pt x="431" y="321"/>
                  </a:lnTo>
                  <a:lnTo>
                    <a:pt x="430" y="321"/>
                  </a:lnTo>
                  <a:lnTo>
                    <a:pt x="430" y="320"/>
                  </a:lnTo>
                  <a:lnTo>
                    <a:pt x="431" y="320"/>
                  </a:lnTo>
                  <a:lnTo>
                    <a:pt x="431" y="319"/>
                  </a:lnTo>
                  <a:lnTo>
                    <a:pt x="430" y="319"/>
                  </a:lnTo>
                  <a:lnTo>
                    <a:pt x="430" y="320"/>
                  </a:lnTo>
                  <a:lnTo>
                    <a:pt x="428" y="320"/>
                  </a:lnTo>
                  <a:lnTo>
                    <a:pt x="428" y="319"/>
                  </a:lnTo>
                  <a:lnTo>
                    <a:pt x="427" y="318"/>
                  </a:lnTo>
                  <a:lnTo>
                    <a:pt x="426" y="317"/>
                  </a:lnTo>
                  <a:lnTo>
                    <a:pt x="426" y="315"/>
                  </a:lnTo>
                  <a:lnTo>
                    <a:pt x="426" y="314"/>
                  </a:lnTo>
                  <a:lnTo>
                    <a:pt x="424" y="312"/>
                  </a:lnTo>
                  <a:lnTo>
                    <a:pt x="423" y="312"/>
                  </a:lnTo>
                  <a:lnTo>
                    <a:pt x="423" y="311"/>
                  </a:lnTo>
                  <a:lnTo>
                    <a:pt x="422" y="311"/>
                  </a:lnTo>
                  <a:lnTo>
                    <a:pt x="421" y="311"/>
                  </a:lnTo>
                  <a:lnTo>
                    <a:pt x="421" y="309"/>
                  </a:lnTo>
                  <a:lnTo>
                    <a:pt x="422" y="309"/>
                  </a:lnTo>
                  <a:lnTo>
                    <a:pt x="421" y="308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9" y="309"/>
                  </a:lnTo>
                  <a:lnTo>
                    <a:pt x="419" y="308"/>
                  </a:lnTo>
                  <a:lnTo>
                    <a:pt x="418" y="308"/>
                  </a:lnTo>
                  <a:lnTo>
                    <a:pt x="415" y="307"/>
                  </a:lnTo>
                  <a:lnTo>
                    <a:pt x="413" y="306"/>
                  </a:lnTo>
                  <a:lnTo>
                    <a:pt x="413" y="305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3"/>
                  </a:lnTo>
                  <a:lnTo>
                    <a:pt x="409" y="303"/>
                  </a:lnTo>
                  <a:lnTo>
                    <a:pt x="407" y="301"/>
                  </a:lnTo>
                  <a:lnTo>
                    <a:pt x="408" y="301"/>
                  </a:lnTo>
                  <a:lnTo>
                    <a:pt x="409" y="301"/>
                  </a:lnTo>
                  <a:lnTo>
                    <a:pt x="410" y="300"/>
                  </a:lnTo>
                  <a:lnTo>
                    <a:pt x="410" y="299"/>
                  </a:lnTo>
                  <a:lnTo>
                    <a:pt x="411" y="298"/>
                  </a:lnTo>
                  <a:lnTo>
                    <a:pt x="410" y="298"/>
                  </a:lnTo>
                  <a:lnTo>
                    <a:pt x="410" y="297"/>
                  </a:lnTo>
                  <a:lnTo>
                    <a:pt x="410" y="296"/>
                  </a:lnTo>
                  <a:lnTo>
                    <a:pt x="409" y="296"/>
                  </a:lnTo>
                  <a:lnTo>
                    <a:pt x="409" y="294"/>
                  </a:lnTo>
                  <a:lnTo>
                    <a:pt x="410" y="294"/>
                  </a:lnTo>
                  <a:lnTo>
                    <a:pt x="410" y="292"/>
                  </a:lnTo>
                  <a:lnTo>
                    <a:pt x="411" y="292"/>
                  </a:lnTo>
                  <a:lnTo>
                    <a:pt x="411" y="294"/>
                  </a:lnTo>
                  <a:lnTo>
                    <a:pt x="412" y="296"/>
                  </a:lnTo>
                  <a:lnTo>
                    <a:pt x="413" y="296"/>
                  </a:lnTo>
                  <a:lnTo>
                    <a:pt x="412" y="294"/>
                  </a:lnTo>
                  <a:lnTo>
                    <a:pt x="412" y="292"/>
                  </a:lnTo>
                  <a:lnTo>
                    <a:pt x="411" y="292"/>
                  </a:lnTo>
                  <a:lnTo>
                    <a:pt x="411" y="291"/>
                  </a:lnTo>
                  <a:lnTo>
                    <a:pt x="410" y="291"/>
                  </a:lnTo>
                  <a:lnTo>
                    <a:pt x="409" y="292"/>
                  </a:lnTo>
                  <a:lnTo>
                    <a:pt x="408" y="294"/>
                  </a:lnTo>
                  <a:lnTo>
                    <a:pt x="408" y="296"/>
                  </a:lnTo>
                  <a:lnTo>
                    <a:pt x="407" y="297"/>
                  </a:lnTo>
                  <a:lnTo>
                    <a:pt x="405" y="297"/>
                  </a:lnTo>
                  <a:lnTo>
                    <a:pt x="404" y="298"/>
                  </a:lnTo>
                  <a:lnTo>
                    <a:pt x="403" y="299"/>
                  </a:lnTo>
                  <a:lnTo>
                    <a:pt x="402" y="299"/>
                  </a:lnTo>
                  <a:lnTo>
                    <a:pt x="400" y="299"/>
                  </a:lnTo>
                  <a:lnTo>
                    <a:pt x="398" y="299"/>
                  </a:lnTo>
                  <a:lnTo>
                    <a:pt x="398" y="298"/>
                  </a:lnTo>
                  <a:lnTo>
                    <a:pt x="397" y="298"/>
                  </a:lnTo>
                  <a:lnTo>
                    <a:pt x="396" y="298"/>
                  </a:lnTo>
                  <a:lnTo>
                    <a:pt x="395" y="297"/>
                  </a:lnTo>
                  <a:lnTo>
                    <a:pt x="393" y="297"/>
                  </a:lnTo>
                  <a:lnTo>
                    <a:pt x="392" y="296"/>
                  </a:lnTo>
                  <a:lnTo>
                    <a:pt x="391" y="296"/>
                  </a:lnTo>
                  <a:lnTo>
                    <a:pt x="390" y="296"/>
                  </a:lnTo>
                  <a:lnTo>
                    <a:pt x="390" y="294"/>
                  </a:lnTo>
                  <a:lnTo>
                    <a:pt x="391" y="294"/>
                  </a:lnTo>
                  <a:lnTo>
                    <a:pt x="392" y="294"/>
                  </a:lnTo>
                  <a:lnTo>
                    <a:pt x="392" y="292"/>
                  </a:lnTo>
                  <a:lnTo>
                    <a:pt x="392" y="291"/>
                  </a:lnTo>
                  <a:lnTo>
                    <a:pt x="392" y="290"/>
                  </a:lnTo>
                  <a:lnTo>
                    <a:pt x="391" y="290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0" y="290"/>
                  </a:lnTo>
                  <a:lnTo>
                    <a:pt x="391" y="291"/>
                  </a:lnTo>
                  <a:lnTo>
                    <a:pt x="390" y="291"/>
                  </a:lnTo>
                  <a:lnTo>
                    <a:pt x="389" y="292"/>
                  </a:lnTo>
                  <a:lnTo>
                    <a:pt x="388" y="292"/>
                  </a:lnTo>
                  <a:lnTo>
                    <a:pt x="385" y="291"/>
                  </a:lnTo>
                  <a:lnTo>
                    <a:pt x="382" y="291"/>
                  </a:lnTo>
                  <a:lnTo>
                    <a:pt x="380" y="290"/>
                  </a:lnTo>
                  <a:lnTo>
                    <a:pt x="379" y="290"/>
                  </a:lnTo>
                  <a:lnTo>
                    <a:pt x="378" y="290"/>
                  </a:lnTo>
                  <a:lnTo>
                    <a:pt x="376" y="290"/>
                  </a:lnTo>
                  <a:lnTo>
                    <a:pt x="375" y="290"/>
                  </a:lnTo>
                  <a:lnTo>
                    <a:pt x="373" y="290"/>
                  </a:lnTo>
                  <a:lnTo>
                    <a:pt x="369" y="291"/>
                  </a:lnTo>
                  <a:lnTo>
                    <a:pt x="367" y="291"/>
                  </a:lnTo>
                  <a:lnTo>
                    <a:pt x="366" y="291"/>
                  </a:lnTo>
                  <a:lnTo>
                    <a:pt x="365" y="291"/>
                  </a:lnTo>
                  <a:lnTo>
                    <a:pt x="365" y="292"/>
                  </a:lnTo>
                  <a:lnTo>
                    <a:pt x="364" y="291"/>
                  </a:lnTo>
                  <a:lnTo>
                    <a:pt x="364" y="290"/>
                  </a:lnTo>
                  <a:lnTo>
                    <a:pt x="363" y="290"/>
                  </a:lnTo>
                  <a:lnTo>
                    <a:pt x="362" y="289"/>
                  </a:lnTo>
                  <a:lnTo>
                    <a:pt x="362" y="288"/>
                  </a:lnTo>
                  <a:lnTo>
                    <a:pt x="361" y="288"/>
                  </a:lnTo>
                  <a:lnTo>
                    <a:pt x="359" y="288"/>
                  </a:lnTo>
                  <a:lnTo>
                    <a:pt x="358" y="288"/>
                  </a:lnTo>
                  <a:lnTo>
                    <a:pt x="357" y="288"/>
                  </a:lnTo>
                  <a:lnTo>
                    <a:pt x="357" y="287"/>
                  </a:lnTo>
                  <a:lnTo>
                    <a:pt x="355" y="286"/>
                  </a:lnTo>
                  <a:lnTo>
                    <a:pt x="354" y="286"/>
                  </a:lnTo>
                  <a:lnTo>
                    <a:pt x="354" y="285"/>
                  </a:lnTo>
                  <a:lnTo>
                    <a:pt x="354" y="284"/>
                  </a:lnTo>
                  <a:lnTo>
                    <a:pt x="355" y="284"/>
                  </a:lnTo>
                  <a:lnTo>
                    <a:pt x="355" y="283"/>
                  </a:lnTo>
                  <a:lnTo>
                    <a:pt x="354" y="283"/>
                  </a:lnTo>
                  <a:lnTo>
                    <a:pt x="354" y="282"/>
                  </a:lnTo>
                  <a:lnTo>
                    <a:pt x="355" y="282"/>
                  </a:lnTo>
                  <a:lnTo>
                    <a:pt x="355" y="280"/>
                  </a:lnTo>
                  <a:lnTo>
                    <a:pt x="355" y="278"/>
                  </a:lnTo>
                  <a:lnTo>
                    <a:pt x="357" y="278"/>
                  </a:lnTo>
                  <a:lnTo>
                    <a:pt x="357" y="277"/>
                  </a:lnTo>
                  <a:lnTo>
                    <a:pt x="355" y="277"/>
                  </a:lnTo>
                  <a:lnTo>
                    <a:pt x="355" y="278"/>
                  </a:lnTo>
                  <a:lnTo>
                    <a:pt x="354" y="278"/>
                  </a:lnTo>
                  <a:lnTo>
                    <a:pt x="354" y="280"/>
                  </a:lnTo>
                  <a:lnTo>
                    <a:pt x="354" y="282"/>
                  </a:lnTo>
                  <a:lnTo>
                    <a:pt x="353" y="282"/>
                  </a:lnTo>
                  <a:lnTo>
                    <a:pt x="352" y="283"/>
                  </a:lnTo>
                  <a:lnTo>
                    <a:pt x="352" y="284"/>
                  </a:lnTo>
                  <a:lnTo>
                    <a:pt x="351" y="285"/>
                  </a:lnTo>
                  <a:lnTo>
                    <a:pt x="350" y="285"/>
                  </a:lnTo>
                  <a:lnTo>
                    <a:pt x="348" y="285"/>
                  </a:lnTo>
                  <a:lnTo>
                    <a:pt x="348" y="284"/>
                  </a:lnTo>
                  <a:lnTo>
                    <a:pt x="347" y="284"/>
                  </a:lnTo>
                  <a:lnTo>
                    <a:pt x="346" y="283"/>
                  </a:lnTo>
                  <a:lnTo>
                    <a:pt x="345" y="283"/>
                  </a:lnTo>
                  <a:lnTo>
                    <a:pt x="345" y="282"/>
                  </a:lnTo>
                  <a:lnTo>
                    <a:pt x="346" y="280"/>
                  </a:lnTo>
                  <a:lnTo>
                    <a:pt x="346" y="278"/>
                  </a:lnTo>
                  <a:lnTo>
                    <a:pt x="347" y="278"/>
                  </a:lnTo>
                  <a:lnTo>
                    <a:pt x="347" y="277"/>
                  </a:lnTo>
                  <a:lnTo>
                    <a:pt x="346" y="278"/>
                  </a:lnTo>
                  <a:lnTo>
                    <a:pt x="345" y="278"/>
                  </a:lnTo>
                  <a:lnTo>
                    <a:pt x="345" y="277"/>
                  </a:lnTo>
                  <a:lnTo>
                    <a:pt x="344" y="277"/>
                  </a:lnTo>
                  <a:lnTo>
                    <a:pt x="343" y="277"/>
                  </a:lnTo>
                  <a:lnTo>
                    <a:pt x="343" y="276"/>
                  </a:lnTo>
                  <a:lnTo>
                    <a:pt x="342" y="276"/>
                  </a:lnTo>
                  <a:lnTo>
                    <a:pt x="340" y="276"/>
                  </a:lnTo>
                  <a:lnTo>
                    <a:pt x="339" y="276"/>
                  </a:lnTo>
                  <a:lnTo>
                    <a:pt x="339" y="275"/>
                  </a:lnTo>
                  <a:lnTo>
                    <a:pt x="339" y="274"/>
                  </a:lnTo>
                  <a:lnTo>
                    <a:pt x="338" y="275"/>
                  </a:lnTo>
                  <a:lnTo>
                    <a:pt x="336" y="275"/>
                  </a:lnTo>
                  <a:lnTo>
                    <a:pt x="338" y="274"/>
                  </a:lnTo>
                  <a:lnTo>
                    <a:pt x="336" y="274"/>
                  </a:lnTo>
                  <a:lnTo>
                    <a:pt x="335" y="274"/>
                  </a:lnTo>
                  <a:lnTo>
                    <a:pt x="335" y="273"/>
                  </a:lnTo>
                  <a:lnTo>
                    <a:pt x="336" y="273"/>
                  </a:lnTo>
                  <a:lnTo>
                    <a:pt x="336" y="272"/>
                  </a:lnTo>
                  <a:lnTo>
                    <a:pt x="335" y="272"/>
                  </a:lnTo>
                  <a:lnTo>
                    <a:pt x="335" y="271"/>
                  </a:lnTo>
                  <a:lnTo>
                    <a:pt x="336" y="271"/>
                  </a:lnTo>
                  <a:lnTo>
                    <a:pt x="336" y="269"/>
                  </a:lnTo>
                  <a:lnTo>
                    <a:pt x="340" y="269"/>
                  </a:lnTo>
                  <a:lnTo>
                    <a:pt x="340" y="268"/>
                  </a:lnTo>
                  <a:lnTo>
                    <a:pt x="339" y="268"/>
                  </a:lnTo>
                  <a:lnTo>
                    <a:pt x="338" y="268"/>
                  </a:lnTo>
                  <a:lnTo>
                    <a:pt x="336" y="268"/>
                  </a:lnTo>
                  <a:lnTo>
                    <a:pt x="336" y="269"/>
                  </a:lnTo>
                  <a:lnTo>
                    <a:pt x="335" y="269"/>
                  </a:lnTo>
                  <a:lnTo>
                    <a:pt x="335" y="271"/>
                  </a:lnTo>
                  <a:lnTo>
                    <a:pt x="334" y="271"/>
                  </a:lnTo>
                  <a:lnTo>
                    <a:pt x="334" y="272"/>
                  </a:lnTo>
                  <a:lnTo>
                    <a:pt x="333" y="272"/>
                  </a:lnTo>
                  <a:lnTo>
                    <a:pt x="333" y="273"/>
                  </a:lnTo>
                  <a:lnTo>
                    <a:pt x="332" y="272"/>
                  </a:lnTo>
                  <a:lnTo>
                    <a:pt x="331" y="272"/>
                  </a:lnTo>
                  <a:lnTo>
                    <a:pt x="331" y="271"/>
                  </a:lnTo>
                  <a:lnTo>
                    <a:pt x="330" y="272"/>
                  </a:lnTo>
                  <a:lnTo>
                    <a:pt x="330" y="273"/>
                  </a:lnTo>
                  <a:lnTo>
                    <a:pt x="331" y="273"/>
                  </a:lnTo>
                  <a:lnTo>
                    <a:pt x="332" y="273"/>
                  </a:lnTo>
                  <a:lnTo>
                    <a:pt x="332" y="274"/>
                  </a:lnTo>
                  <a:lnTo>
                    <a:pt x="331" y="274"/>
                  </a:lnTo>
                  <a:lnTo>
                    <a:pt x="330" y="274"/>
                  </a:lnTo>
                  <a:lnTo>
                    <a:pt x="329" y="274"/>
                  </a:lnTo>
                  <a:lnTo>
                    <a:pt x="329" y="273"/>
                  </a:lnTo>
                  <a:lnTo>
                    <a:pt x="329" y="272"/>
                  </a:lnTo>
                  <a:lnTo>
                    <a:pt x="328" y="272"/>
                  </a:lnTo>
                  <a:lnTo>
                    <a:pt x="328" y="271"/>
                  </a:lnTo>
                  <a:lnTo>
                    <a:pt x="327" y="271"/>
                  </a:lnTo>
                  <a:lnTo>
                    <a:pt x="327" y="272"/>
                  </a:lnTo>
                  <a:lnTo>
                    <a:pt x="327" y="273"/>
                  </a:lnTo>
                  <a:lnTo>
                    <a:pt x="327" y="274"/>
                  </a:lnTo>
                  <a:lnTo>
                    <a:pt x="324" y="274"/>
                  </a:lnTo>
                  <a:lnTo>
                    <a:pt x="324" y="275"/>
                  </a:lnTo>
                  <a:lnTo>
                    <a:pt x="323" y="275"/>
                  </a:lnTo>
                  <a:lnTo>
                    <a:pt x="323" y="274"/>
                  </a:lnTo>
                  <a:lnTo>
                    <a:pt x="322" y="273"/>
                  </a:lnTo>
                  <a:lnTo>
                    <a:pt x="322" y="274"/>
                  </a:lnTo>
                  <a:lnTo>
                    <a:pt x="323" y="275"/>
                  </a:lnTo>
                  <a:lnTo>
                    <a:pt x="322" y="275"/>
                  </a:lnTo>
                  <a:lnTo>
                    <a:pt x="321" y="275"/>
                  </a:lnTo>
                  <a:lnTo>
                    <a:pt x="321" y="274"/>
                  </a:lnTo>
                  <a:lnTo>
                    <a:pt x="321" y="273"/>
                  </a:lnTo>
                  <a:lnTo>
                    <a:pt x="322" y="272"/>
                  </a:lnTo>
                  <a:lnTo>
                    <a:pt x="322" y="271"/>
                  </a:lnTo>
                  <a:lnTo>
                    <a:pt x="323" y="269"/>
                  </a:lnTo>
                  <a:lnTo>
                    <a:pt x="323" y="268"/>
                  </a:lnTo>
                  <a:lnTo>
                    <a:pt x="324" y="268"/>
                  </a:lnTo>
                  <a:lnTo>
                    <a:pt x="324" y="267"/>
                  </a:lnTo>
                  <a:lnTo>
                    <a:pt x="324" y="266"/>
                  </a:lnTo>
                  <a:lnTo>
                    <a:pt x="323" y="267"/>
                  </a:lnTo>
                  <a:lnTo>
                    <a:pt x="323" y="268"/>
                  </a:lnTo>
                  <a:lnTo>
                    <a:pt x="322" y="269"/>
                  </a:lnTo>
                  <a:lnTo>
                    <a:pt x="322" y="271"/>
                  </a:lnTo>
                  <a:lnTo>
                    <a:pt x="321" y="271"/>
                  </a:lnTo>
                  <a:lnTo>
                    <a:pt x="321" y="269"/>
                  </a:lnTo>
                  <a:lnTo>
                    <a:pt x="320" y="269"/>
                  </a:lnTo>
                  <a:lnTo>
                    <a:pt x="319" y="269"/>
                  </a:lnTo>
                  <a:lnTo>
                    <a:pt x="318" y="269"/>
                  </a:lnTo>
                  <a:lnTo>
                    <a:pt x="318" y="271"/>
                  </a:lnTo>
                  <a:lnTo>
                    <a:pt x="318" y="272"/>
                  </a:lnTo>
                  <a:lnTo>
                    <a:pt x="319" y="272"/>
                  </a:lnTo>
                  <a:lnTo>
                    <a:pt x="319" y="271"/>
                  </a:lnTo>
                  <a:lnTo>
                    <a:pt x="320" y="269"/>
                  </a:lnTo>
                  <a:lnTo>
                    <a:pt x="321" y="271"/>
                  </a:lnTo>
                  <a:lnTo>
                    <a:pt x="320" y="271"/>
                  </a:lnTo>
                  <a:lnTo>
                    <a:pt x="320" y="272"/>
                  </a:lnTo>
                  <a:lnTo>
                    <a:pt x="320" y="273"/>
                  </a:lnTo>
                  <a:lnTo>
                    <a:pt x="319" y="273"/>
                  </a:lnTo>
                  <a:lnTo>
                    <a:pt x="319" y="274"/>
                  </a:lnTo>
                  <a:lnTo>
                    <a:pt x="318" y="274"/>
                  </a:lnTo>
                  <a:lnTo>
                    <a:pt x="319" y="275"/>
                  </a:lnTo>
                  <a:lnTo>
                    <a:pt x="318" y="275"/>
                  </a:lnTo>
                  <a:lnTo>
                    <a:pt x="317" y="276"/>
                  </a:lnTo>
                  <a:lnTo>
                    <a:pt x="316" y="276"/>
                  </a:lnTo>
                  <a:lnTo>
                    <a:pt x="316" y="277"/>
                  </a:lnTo>
                  <a:lnTo>
                    <a:pt x="317" y="277"/>
                  </a:lnTo>
                  <a:lnTo>
                    <a:pt x="317" y="276"/>
                  </a:lnTo>
                  <a:lnTo>
                    <a:pt x="318" y="276"/>
                  </a:lnTo>
                  <a:lnTo>
                    <a:pt x="318" y="277"/>
                  </a:lnTo>
                  <a:lnTo>
                    <a:pt x="318" y="278"/>
                  </a:lnTo>
                  <a:lnTo>
                    <a:pt x="319" y="278"/>
                  </a:lnTo>
                  <a:lnTo>
                    <a:pt x="319" y="277"/>
                  </a:lnTo>
                  <a:lnTo>
                    <a:pt x="319" y="276"/>
                  </a:lnTo>
                  <a:lnTo>
                    <a:pt x="320" y="276"/>
                  </a:lnTo>
                  <a:lnTo>
                    <a:pt x="321" y="276"/>
                  </a:lnTo>
                  <a:lnTo>
                    <a:pt x="321" y="277"/>
                  </a:lnTo>
                  <a:lnTo>
                    <a:pt x="321" y="278"/>
                  </a:lnTo>
                  <a:lnTo>
                    <a:pt x="320" y="278"/>
                  </a:lnTo>
                  <a:lnTo>
                    <a:pt x="320" y="280"/>
                  </a:lnTo>
                  <a:lnTo>
                    <a:pt x="319" y="282"/>
                  </a:lnTo>
                  <a:lnTo>
                    <a:pt x="319" y="283"/>
                  </a:lnTo>
                  <a:lnTo>
                    <a:pt x="320" y="283"/>
                  </a:lnTo>
                  <a:lnTo>
                    <a:pt x="321" y="282"/>
                  </a:lnTo>
                  <a:lnTo>
                    <a:pt x="322" y="282"/>
                  </a:lnTo>
                  <a:lnTo>
                    <a:pt x="322" y="283"/>
                  </a:lnTo>
                  <a:lnTo>
                    <a:pt x="322" y="284"/>
                  </a:lnTo>
                  <a:lnTo>
                    <a:pt x="321" y="284"/>
                  </a:lnTo>
                  <a:lnTo>
                    <a:pt x="320" y="284"/>
                  </a:lnTo>
                  <a:lnTo>
                    <a:pt x="321" y="285"/>
                  </a:lnTo>
                  <a:lnTo>
                    <a:pt x="320" y="285"/>
                  </a:lnTo>
                  <a:lnTo>
                    <a:pt x="320" y="286"/>
                  </a:lnTo>
                  <a:lnTo>
                    <a:pt x="319" y="287"/>
                  </a:lnTo>
                  <a:lnTo>
                    <a:pt x="319" y="286"/>
                  </a:lnTo>
                  <a:lnTo>
                    <a:pt x="318" y="287"/>
                  </a:lnTo>
                  <a:lnTo>
                    <a:pt x="319" y="287"/>
                  </a:lnTo>
                  <a:lnTo>
                    <a:pt x="319" y="288"/>
                  </a:lnTo>
                  <a:lnTo>
                    <a:pt x="320" y="287"/>
                  </a:lnTo>
                  <a:lnTo>
                    <a:pt x="320" y="288"/>
                  </a:lnTo>
                  <a:lnTo>
                    <a:pt x="321" y="287"/>
                  </a:lnTo>
                  <a:lnTo>
                    <a:pt x="321" y="288"/>
                  </a:lnTo>
                  <a:lnTo>
                    <a:pt x="320" y="289"/>
                  </a:lnTo>
                  <a:lnTo>
                    <a:pt x="319" y="289"/>
                  </a:lnTo>
                  <a:lnTo>
                    <a:pt x="319" y="290"/>
                  </a:lnTo>
                  <a:lnTo>
                    <a:pt x="318" y="290"/>
                  </a:lnTo>
                  <a:lnTo>
                    <a:pt x="318" y="291"/>
                  </a:lnTo>
                  <a:lnTo>
                    <a:pt x="318" y="292"/>
                  </a:lnTo>
                  <a:lnTo>
                    <a:pt x="317" y="291"/>
                  </a:lnTo>
                  <a:lnTo>
                    <a:pt x="317" y="292"/>
                  </a:lnTo>
                  <a:lnTo>
                    <a:pt x="316" y="294"/>
                  </a:lnTo>
                  <a:lnTo>
                    <a:pt x="316" y="292"/>
                  </a:lnTo>
                  <a:lnTo>
                    <a:pt x="314" y="292"/>
                  </a:lnTo>
                  <a:lnTo>
                    <a:pt x="313" y="294"/>
                  </a:lnTo>
                  <a:lnTo>
                    <a:pt x="313" y="292"/>
                  </a:lnTo>
                  <a:lnTo>
                    <a:pt x="312" y="292"/>
                  </a:lnTo>
                  <a:lnTo>
                    <a:pt x="311" y="292"/>
                  </a:lnTo>
                  <a:lnTo>
                    <a:pt x="311" y="291"/>
                  </a:lnTo>
                  <a:lnTo>
                    <a:pt x="312" y="291"/>
                  </a:lnTo>
                  <a:lnTo>
                    <a:pt x="311" y="290"/>
                  </a:lnTo>
                  <a:lnTo>
                    <a:pt x="311" y="291"/>
                  </a:lnTo>
                  <a:lnTo>
                    <a:pt x="309" y="291"/>
                  </a:lnTo>
                  <a:lnTo>
                    <a:pt x="309" y="292"/>
                  </a:lnTo>
                  <a:lnTo>
                    <a:pt x="309" y="294"/>
                  </a:lnTo>
                  <a:lnTo>
                    <a:pt x="308" y="292"/>
                  </a:lnTo>
                  <a:lnTo>
                    <a:pt x="308" y="291"/>
                  </a:lnTo>
                  <a:lnTo>
                    <a:pt x="308" y="290"/>
                  </a:lnTo>
                  <a:lnTo>
                    <a:pt x="308" y="289"/>
                  </a:lnTo>
                  <a:lnTo>
                    <a:pt x="307" y="289"/>
                  </a:lnTo>
                  <a:lnTo>
                    <a:pt x="307" y="290"/>
                  </a:lnTo>
                  <a:lnTo>
                    <a:pt x="307" y="291"/>
                  </a:lnTo>
                  <a:lnTo>
                    <a:pt x="308" y="292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6" y="294"/>
                  </a:lnTo>
                  <a:lnTo>
                    <a:pt x="306" y="296"/>
                  </a:lnTo>
                  <a:lnTo>
                    <a:pt x="306" y="297"/>
                  </a:lnTo>
                  <a:lnTo>
                    <a:pt x="305" y="297"/>
                  </a:lnTo>
                  <a:lnTo>
                    <a:pt x="305" y="296"/>
                  </a:lnTo>
                  <a:lnTo>
                    <a:pt x="304" y="296"/>
                  </a:lnTo>
                  <a:lnTo>
                    <a:pt x="304" y="297"/>
                  </a:lnTo>
                  <a:lnTo>
                    <a:pt x="305" y="299"/>
                  </a:lnTo>
                  <a:lnTo>
                    <a:pt x="304" y="299"/>
                  </a:lnTo>
                  <a:lnTo>
                    <a:pt x="304" y="298"/>
                  </a:lnTo>
                  <a:lnTo>
                    <a:pt x="302" y="298"/>
                  </a:lnTo>
                  <a:lnTo>
                    <a:pt x="302" y="297"/>
                  </a:lnTo>
                  <a:lnTo>
                    <a:pt x="301" y="297"/>
                  </a:lnTo>
                  <a:lnTo>
                    <a:pt x="302" y="298"/>
                  </a:lnTo>
                  <a:lnTo>
                    <a:pt x="302" y="299"/>
                  </a:lnTo>
                  <a:lnTo>
                    <a:pt x="301" y="300"/>
                  </a:lnTo>
                  <a:lnTo>
                    <a:pt x="301" y="299"/>
                  </a:lnTo>
                  <a:lnTo>
                    <a:pt x="300" y="300"/>
                  </a:lnTo>
                  <a:lnTo>
                    <a:pt x="301" y="301"/>
                  </a:lnTo>
                  <a:lnTo>
                    <a:pt x="300" y="301"/>
                  </a:lnTo>
                  <a:lnTo>
                    <a:pt x="300" y="302"/>
                  </a:lnTo>
                  <a:lnTo>
                    <a:pt x="299" y="302"/>
                  </a:lnTo>
                  <a:lnTo>
                    <a:pt x="298" y="303"/>
                  </a:lnTo>
                  <a:lnTo>
                    <a:pt x="298" y="302"/>
                  </a:lnTo>
                  <a:lnTo>
                    <a:pt x="297" y="302"/>
                  </a:lnTo>
                  <a:lnTo>
                    <a:pt x="296" y="302"/>
                  </a:lnTo>
                  <a:lnTo>
                    <a:pt x="297" y="301"/>
                  </a:lnTo>
                  <a:lnTo>
                    <a:pt x="297" y="300"/>
                  </a:lnTo>
                  <a:lnTo>
                    <a:pt x="296" y="301"/>
                  </a:lnTo>
                  <a:lnTo>
                    <a:pt x="296" y="302"/>
                  </a:lnTo>
                  <a:lnTo>
                    <a:pt x="296" y="303"/>
                  </a:lnTo>
                  <a:lnTo>
                    <a:pt x="294" y="305"/>
                  </a:lnTo>
                  <a:lnTo>
                    <a:pt x="293" y="305"/>
                  </a:lnTo>
                  <a:lnTo>
                    <a:pt x="293" y="306"/>
                  </a:lnTo>
                  <a:lnTo>
                    <a:pt x="291" y="306"/>
                  </a:lnTo>
                  <a:lnTo>
                    <a:pt x="291" y="307"/>
                  </a:lnTo>
                  <a:lnTo>
                    <a:pt x="290" y="307"/>
                  </a:lnTo>
                  <a:lnTo>
                    <a:pt x="290" y="308"/>
                  </a:lnTo>
                  <a:lnTo>
                    <a:pt x="289" y="308"/>
                  </a:lnTo>
                  <a:lnTo>
                    <a:pt x="288" y="308"/>
                  </a:lnTo>
                  <a:lnTo>
                    <a:pt x="287" y="308"/>
                  </a:lnTo>
                  <a:lnTo>
                    <a:pt x="287" y="307"/>
                  </a:lnTo>
                  <a:lnTo>
                    <a:pt x="286" y="308"/>
                  </a:lnTo>
                  <a:lnTo>
                    <a:pt x="285" y="308"/>
                  </a:lnTo>
                  <a:lnTo>
                    <a:pt x="285" y="309"/>
                  </a:lnTo>
                  <a:lnTo>
                    <a:pt x="284" y="309"/>
                  </a:lnTo>
                  <a:lnTo>
                    <a:pt x="284" y="308"/>
                  </a:lnTo>
                  <a:lnTo>
                    <a:pt x="283" y="308"/>
                  </a:lnTo>
                  <a:lnTo>
                    <a:pt x="283" y="307"/>
                  </a:lnTo>
                  <a:lnTo>
                    <a:pt x="282" y="307"/>
                  </a:lnTo>
                  <a:lnTo>
                    <a:pt x="282" y="306"/>
                  </a:lnTo>
                  <a:lnTo>
                    <a:pt x="283" y="306"/>
                  </a:lnTo>
                  <a:lnTo>
                    <a:pt x="283" y="305"/>
                  </a:lnTo>
                  <a:lnTo>
                    <a:pt x="283" y="303"/>
                  </a:lnTo>
                  <a:lnTo>
                    <a:pt x="284" y="303"/>
                  </a:lnTo>
                  <a:lnTo>
                    <a:pt x="285" y="303"/>
                  </a:lnTo>
                  <a:lnTo>
                    <a:pt x="285" y="302"/>
                  </a:lnTo>
                  <a:lnTo>
                    <a:pt x="286" y="303"/>
                  </a:lnTo>
                  <a:lnTo>
                    <a:pt x="287" y="303"/>
                  </a:lnTo>
                  <a:lnTo>
                    <a:pt x="287" y="302"/>
                  </a:lnTo>
                  <a:lnTo>
                    <a:pt x="287" y="301"/>
                  </a:lnTo>
                  <a:lnTo>
                    <a:pt x="288" y="301"/>
                  </a:lnTo>
                  <a:lnTo>
                    <a:pt x="289" y="300"/>
                  </a:lnTo>
                  <a:lnTo>
                    <a:pt x="289" y="299"/>
                  </a:lnTo>
                  <a:lnTo>
                    <a:pt x="290" y="299"/>
                  </a:lnTo>
                  <a:lnTo>
                    <a:pt x="290" y="298"/>
                  </a:lnTo>
                  <a:lnTo>
                    <a:pt x="291" y="297"/>
                  </a:lnTo>
                  <a:lnTo>
                    <a:pt x="290" y="297"/>
                  </a:lnTo>
                  <a:lnTo>
                    <a:pt x="289" y="298"/>
                  </a:lnTo>
                  <a:lnTo>
                    <a:pt x="287" y="299"/>
                  </a:lnTo>
                  <a:lnTo>
                    <a:pt x="287" y="300"/>
                  </a:lnTo>
                  <a:lnTo>
                    <a:pt x="284" y="299"/>
                  </a:lnTo>
                  <a:lnTo>
                    <a:pt x="283" y="298"/>
                  </a:lnTo>
                  <a:lnTo>
                    <a:pt x="283" y="297"/>
                  </a:lnTo>
                  <a:lnTo>
                    <a:pt x="283" y="296"/>
                  </a:lnTo>
                  <a:lnTo>
                    <a:pt x="284" y="292"/>
                  </a:lnTo>
                  <a:lnTo>
                    <a:pt x="284" y="291"/>
                  </a:lnTo>
                  <a:lnTo>
                    <a:pt x="287" y="288"/>
                  </a:lnTo>
                  <a:lnTo>
                    <a:pt x="287" y="287"/>
                  </a:lnTo>
                  <a:lnTo>
                    <a:pt x="287" y="286"/>
                  </a:lnTo>
                  <a:lnTo>
                    <a:pt x="287" y="285"/>
                  </a:lnTo>
                  <a:lnTo>
                    <a:pt x="288" y="285"/>
                  </a:lnTo>
                  <a:lnTo>
                    <a:pt x="288" y="284"/>
                  </a:lnTo>
                  <a:lnTo>
                    <a:pt x="288" y="283"/>
                  </a:lnTo>
                  <a:lnTo>
                    <a:pt x="288" y="282"/>
                  </a:lnTo>
                  <a:lnTo>
                    <a:pt x="288" y="280"/>
                  </a:lnTo>
                  <a:lnTo>
                    <a:pt x="287" y="278"/>
                  </a:lnTo>
                  <a:lnTo>
                    <a:pt x="287" y="277"/>
                  </a:lnTo>
                  <a:lnTo>
                    <a:pt x="287" y="276"/>
                  </a:lnTo>
                  <a:lnTo>
                    <a:pt x="288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94" y="273"/>
                  </a:lnTo>
                  <a:lnTo>
                    <a:pt x="296" y="272"/>
                  </a:lnTo>
                  <a:lnTo>
                    <a:pt x="297" y="271"/>
                  </a:lnTo>
                  <a:lnTo>
                    <a:pt x="298" y="271"/>
                  </a:lnTo>
                  <a:lnTo>
                    <a:pt x="299" y="271"/>
                  </a:lnTo>
                  <a:lnTo>
                    <a:pt x="299" y="272"/>
                  </a:lnTo>
                  <a:lnTo>
                    <a:pt x="299" y="273"/>
                  </a:lnTo>
                  <a:lnTo>
                    <a:pt x="301" y="273"/>
                  </a:lnTo>
                  <a:lnTo>
                    <a:pt x="302" y="273"/>
                  </a:lnTo>
                  <a:lnTo>
                    <a:pt x="304" y="272"/>
                  </a:lnTo>
                  <a:lnTo>
                    <a:pt x="305" y="272"/>
                  </a:lnTo>
                  <a:lnTo>
                    <a:pt x="306" y="273"/>
                  </a:lnTo>
                  <a:lnTo>
                    <a:pt x="307" y="273"/>
                  </a:lnTo>
                  <a:lnTo>
                    <a:pt x="311" y="274"/>
                  </a:lnTo>
                  <a:lnTo>
                    <a:pt x="312" y="274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8" y="273"/>
                  </a:lnTo>
                  <a:lnTo>
                    <a:pt x="307" y="272"/>
                  </a:lnTo>
                  <a:lnTo>
                    <a:pt x="306" y="272"/>
                  </a:lnTo>
                  <a:lnTo>
                    <a:pt x="304" y="271"/>
                  </a:lnTo>
                  <a:lnTo>
                    <a:pt x="304" y="269"/>
                  </a:lnTo>
                  <a:lnTo>
                    <a:pt x="302" y="269"/>
                  </a:lnTo>
                  <a:lnTo>
                    <a:pt x="301" y="268"/>
                  </a:lnTo>
                  <a:lnTo>
                    <a:pt x="301" y="267"/>
                  </a:lnTo>
                  <a:lnTo>
                    <a:pt x="302" y="267"/>
                  </a:lnTo>
                  <a:lnTo>
                    <a:pt x="302" y="266"/>
                  </a:lnTo>
                  <a:lnTo>
                    <a:pt x="304" y="265"/>
                  </a:lnTo>
                  <a:lnTo>
                    <a:pt x="305" y="265"/>
                  </a:lnTo>
                  <a:lnTo>
                    <a:pt x="305" y="263"/>
                  </a:lnTo>
                  <a:lnTo>
                    <a:pt x="305" y="262"/>
                  </a:lnTo>
                  <a:lnTo>
                    <a:pt x="308" y="261"/>
                  </a:lnTo>
                  <a:lnTo>
                    <a:pt x="309" y="261"/>
                  </a:lnTo>
                  <a:lnTo>
                    <a:pt x="309" y="260"/>
                  </a:lnTo>
                  <a:lnTo>
                    <a:pt x="307" y="261"/>
                  </a:lnTo>
                  <a:lnTo>
                    <a:pt x="308" y="260"/>
                  </a:lnTo>
                  <a:lnTo>
                    <a:pt x="307" y="260"/>
                  </a:lnTo>
                  <a:lnTo>
                    <a:pt x="305" y="261"/>
                  </a:lnTo>
                  <a:lnTo>
                    <a:pt x="304" y="261"/>
                  </a:lnTo>
                  <a:lnTo>
                    <a:pt x="304" y="262"/>
                  </a:lnTo>
                  <a:lnTo>
                    <a:pt x="304" y="263"/>
                  </a:lnTo>
                  <a:lnTo>
                    <a:pt x="302" y="263"/>
                  </a:lnTo>
                  <a:lnTo>
                    <a:pt x="302" y="265"/>
                  </a:lnTo>
                  <a:lnTo>
                    <a:pt x="302" y="266"/>
                  </a:lnTo>
                  <a:lnTo>
                    <a:pt x="301" y="266"/>
                  </a:lnTo>
                  <a:lnTo>
                    <a:pt x="299" y="266"/>
                  </a:lnTo>
                  <a:lnTo>
                    <a:pt x="298" y="266"/>
                  </a:lnTo>
                  <a:lnTo>
                    <a:pt x="297" y="266"/>
                  </a:lnTo>
                  <a:lnTo>
                    <a:pt x="297" y="265"/>
                  </a:lnTo>
                  <a:lnTo>
                    <a:pt x="296" y="265"/>
                  </a:lnTo>
                  <a:lnTo>
                    <a:pt x="297" y="263"/>
                  </a:lnTo>
                  <a:lnTo>
                    <a:pt x="296" y="263"/>
                  </a:lnTo>
                  <a:lnTo>
                    <a:pt x="296" y="265"/>
                  </a:lnTo>
                  <a:lnTo>
                    <a:pt x="294" y="266"/>
                  </a:lnTo>
                  <a:lnTo>
                    <a:pt x="293" y="267"/>
                  </a:lnTo>
                  <a:lnTo>
                    <a:pt x="291" y="267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89" y="269"/>
                  </a:lnTo>
                  <a:lnTo>
                    <a:pt x="289" y="271"/>
                  </a:lnTo>
                  <a:lnTo>
                    <a:pt x="288" y="271"/>
                  </a:lnTo>
                  <a:lnTo>
                    <a:pt x="287" y="271"/>
                  </a:lnTo>
                  <a:lnTo>
                    <a:pt x="286" y="271"/>
                  </a:lnTo>
                  <a:lnTo>
                    <a:pt x="286" y="272"/>
                  </a:lnTo>
                  <a:lnTo>
                    <a:pt x="285" y="272"/>
                  </a:lnTo>
                  <a:lnTo>
                    <a:pt x="285" y="273"/>
                  </a:lnTo>
                  <a:lnTo>
                    <a:pt x="284" y="273"/>
                  </a:lnTo>
                  <a:lnTo>
                    <a:pt x="284" y="274"/>
                  </a:lnTo>
                  <a:lnTo>
                    <a:pt x="284" y="275"/>
                  </a:lnTo>
                  <a:lnTo>
                    <a:pt x="284" y="276"/>
                  </a:lnTo>
                  <a:lnTo>
                    <a:pt x="284" y="277"/>
                  </a:lnTo>
                  <a:lnTo>
                    <a:pt x="283" y="276"/>
                  </a:lnTo>
                  <a:lnTo>
                    <a:pt x="283" y="277"/>
                  </a:lnTo>
                  <a:lnTo>
                    <a:pt x="282" y="277"/>
                  </a:lnTo>
                  <a:lnTo>
                    <a:pt x="282" y="278"/>
                  </a:lnTo>
                  <a:lnTo>
                    <a:pt x="279" y="278"/>
                  </a:lnTo>
                  <a:lnTo>
                    <a:pt x="279" y="280"/>
                  </a:lnTo>
                  <a:lnTo>
                    <a:pt x="278" y="280"/>
                  </a:lnTo>
                  <a:lnTo>
                    <a:pt x="278" y="282"/>
                  </a:lnTo>
                  <a:lnTo>
                    <a:pt x="277" y="283"/>
                  </a:lnTo>
                  <a:lnTo>
                    <a:pt x="277" y="284"/>
                  </a:lnTo>
                  <a:lnTo>
                    <a:pt x="278" y="284"/>
                  </a:lnTo>
                  <a:lnTo>
                    <a:pt x="278" y="285"/>
                  </a:lnTo>
                  <a:lnTo>
                    <a:pt x="277" y="285"/>
                  </a:lnTo>
                  <a:lnTo>
                    <a:pt x="276" y="286"/>
                  </a:lnTo>
                  <a:lnTo>
                    <a:pt x="276" y="287"/>
                  </a:lnTo>
                  <a:lnTo>
                    <a:pt x="275" y="287"/>
                  </a:lnTo>
                  <a:lnTo>
                    <a:pt x="274" y="288"/>
                  </a:lnTo>
                  <a:lnTo>
                    <a:pt x="274" y="287"/>
                  </a:lnTo>
                  <a:lnTo>
                    <a:pt x="273" y="287"/>
                  </a:lnTo>
                  <a:lnTo>
                    <a:pt x="272" y="287"/>
                  </a:lnTo>
                  <a:lnTo>
                    <a:pt x="272" y="286"/>
                  </a:lnTo>
                  <a:lnTo>
                    <a:pt x="271" y="286"/>
                  </a:lnTo>
                  <a:lnTo>
                    <a:pt x="270" y="286"/>
                  </a:lnTo>
                  <a:lnTo>
                    <a:pt x="270" y="287"/>
                  </a:lnTo>
                  <a:lnTo>
                    <a:pt x="271" y="286"/>
                  </a:lnTo>
                  <a:lnTo>
                    <a:pt x="272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3" y="289"/>
                  </a:lnTo>
                  <a:lnTo>
                    <a:pt x="274" y="288"/>
                  </a:lnTo>
                  <a:lnTo>
                    <a:pt x="275" y="288"/>
                  </a:lnTo>
                  <a:lnTo>
                    <a:pt x="275" y="289"/>
                  </a:lnTo>
                  <a:lnTo>
                    <a:pt x="275" y="290"/>
                  </a:lnTo>
                  <a:lnTo>
                    <a:pt x="275" y="291"/>
                  </a:lnTo>
                  <a:lnTo>
                    <a:pt x="274" y="291"/>
                  </a:lnTo>
                  <a:lnTo>
                    <a:pt x="274" y="292"/>
                  </a:lnTo>
                  <a:lnTo>
                    <a:pt x="274" y="294"/>
                  </a:lnTo>
                  <a:lnTo>
                    <a:pt x="273" y="294"/>
                  </a:lnTo>
                  <a:lnTo>
                    <a:pt x="272" y="296"/>
                  </a:lnTo>
                  <a:lnTo>
                    <a:pt x="271" y="294"/>
                  </a:lnTo>
                  <a:lnTo>
                    <a:pt x="270" y="296"/>
                  </a:lnTo>
                  <a:lnTo>
                    <a:pt x="268" y="296"/>
                  </a:lnTo>
                  <a:lnTo>
                    <a:pt x="270" y="297"/>
                  </a:lnTo>
                  <a:lnTo>
                    <a:pt x="271" y="296"/>
                  </a:lnTo>
                  <a:lnTo>
                    <a:pt x="271" y="297"/>
                  </a:lnTo>
                  <a:lnTo>
                    <a:pt x="271" y="298"/>
                  </a:lnTo>
                  <a:lnTo>
                    <a:pt x="271" y="299"/>
                  </a:lnTo>
                  <a:lnTo>
                    <a:pt x="270" y="299"/>
                  </a:lnTo>
                  <a:lnTo>
                    <a:pt x="268" y="300"/>
                  </a:lnTo>
                  <a:lnTo>
                    <a:pt x="268" y="299"/>
                  </a:lnTo>
                  <a:lnTo>
                    <a:pt x="267" y="299"/>
                  </a:lnTo>
                  <a:lnTo>
                    <a:pt x="267" y="298"/>
                  </a:lnTo>
                  <a:lnTo>
                    <a:pt x="266" y="297"/>
                  </a:lnTo>
                  <a:lnTo>
                    <a:pt x="266" y="298"/>
                  </a:lnTo>
                  <a:lnTo>
                    <a:pt x="266" y="299"/>
                  </a:lnTo>
                  <a:lnTo>
                    <a:pt x="267" y="299"/>
                  </a:lnTo>
                  <a:lnTo>
                    <a:pt x="267" y="300"/>
                  </a:lnTo>
                  <a:lnTo>
                    <a:pt x="266" y="300"/>
                  </a:lnTo>
                  <a:lnTo>
                    <a:pt x="264" y="300"/>
                  </a:lnTo>
                  <a:lnTo>
                    <a:pt x="264" y="299"/>
                  </a:lnTo>
                  <a:lnTo>
                    <a:pt x="263" y="300"/>
                  </a:lnTo>
                  <a:lnTo>
                    <a:pt x="264" y="300"/>
                  </a:lnTo>
                  <a:lnTo>
                    <a:pt x="264" y="301"/>
                  </a:lnTo>
                  <a:lnTo>
                    <a:pt x="262" y="301"/>
                  </a:lnTo>
                  <a:lnTo>
                    <a:pt x="262" y="302"/>
                  </a:lnTo>
                  <a:lnTo>
                    <a:pt x="263" y="302"/>
                  </a:lnTo>
                  <a:lnTo>
                    <a:pt x="263" y="303"/>
                  </a:lnTo>
                  <a:lnTo>
                    <a:pt x="262" y="303"/>
                  </a:lnTo>
                  <a:lnTo>
                    <a:pt x="261" y="303"/>
                  </a:lnTo>
                  <a:lnTo>
                    <a:pt x="261" y="305"/>
                  </a:lnTo>
                  <a:lnTo>
                    <a:pt x="261" y="306"/>
                  </a:lnTo>
                  <a:lnTo>
                    <a:pt x="260" y="306"/>
                  </a:lnTo>
                  <a:lnTo>
                    <a:pt x="260" y="305"/>
                  </a:lnTo>
                  <a:lnTo>
                    <a:pt x="259" y="305"/>
                  </a:lnTo>
                  <a:lnTo>
                    <a:pt x="259" y="306"/>
                  </a:lnTo>
                  <a:lnTo>
                    <a:pt x="260" y="306"/>
                  </a:lnTo>
                  <a:lnTo>
                    <a:pt x="259" y="307"/>
                  </a:lnTo>
                  <a:lnTo>
                    <a:pt x="259" y="308"/>
                  </a:lnTo>
                  <a:lnTo>
                    <a:pt x="259" y="309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9" y="309"/>
                  </a:lnTo>
                  <a:lnTo>
                    <a:pt x="259" y="311"/>
                  </a:lnTo>
                  <a:lnTo>
                    <a:pt x="259" y="312"/>
                  </a:lnTo>
                  <a:lnTo>
                    <a:pt x="260" y="311"/>
                  </a:lnTo>
                  <a:lnTo>
                    <a:pt x="261" y="312"/>
                  </a:lnTo>
                  <a:lnTo>
                    <a:pt x="262" y="312"/>
                  </a:lnTo>
                  <a:lnTo>
                    <a:pt x="262" y="311"/>
                  </a:lnTo>
                  <a:lnTo>
                    <a:pt x="263" y="312"/>
                  </a:lnTo>
                  <a:lnTo>
                    <a:pt x="264" y="312"/>
                  </a:lnTo>
                  <a:lnTo>
                    <a:pt x="264" y="313"/>
                  </a:lnTo>
                  <a:lnTo>
                    <a:pt x="266" y="313"/>
                  </a:lnTo>
                  <a:lnTo>
                    <a:pt x="267" y="314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8"/>
                  </a:lnTo>
                  <a:lnTo>
                    <a:pt x="266" y="318"/>
                  </a:lnTo>
                  <a:lnTo>
                    <a:pt x="264" y="319"/>
                  </a:lnTo>
                  <a:lnTo>
                    <a:pt x="264" y="320"/>
                  </a:lnTo>
                  <a:lnTo>
                    <a:pt x="263" y="320"/>
                  </a:lnTo>
                  <a:lnTo>
                    <a:pt x="262" y="320"/>
                  </a:lnTo>
                  <a:lnTo>
                    <a:pt x="261" y="320"/>
                  </a:lnTo>
                  <a:lnTo>
                    <a:pt x="261" y="321"/>
                  </a:lnTo>
                  <a:lnTo>
                    <a:pt x="261" y="322"/>
                  </a:lnTo>
                  <a:lnTo>
                    <a:pt x="260" y="322"/>
                  </a:lnTo>
                  <a:lnTo>
                    <a:pt x="259" y="323"/>
                  </a:lnTo>
                  <a:lnTo>
                    <a:pt x="260" y="323"/>
                  </a:lnTo>
                  <a:lnTo>
                    <a:pt x="260" y="324"/>
                  </a:lnTo>
                  <a:lnTo>
                    <a:pt x="260" y="326"/>
                  </a:lnTo>
                  <a:lnTo>
                    <a:pt x="259" y="326"/>
                  </a:lnTo>
                  <a:lnTo>
                    <a:pt x="258" y="326"/>
                  </a:lnTo>
                  <a:lnTo>
                    <a:pt x="256" y="328"/>
                  </a:lnTo>
                  <a:lnTo>
                    <a:pt x="258" y="328"/>
                  </a:lnTo>
                  <a:lnTo>
                    <a:pt x="259" y="328"/>
                  </a:lnTo>
                  <a:lnTo>
                    <a:pt x="259" y="329"/>
                  </a:lnTo>
                  <a:lnTo>
                    <a:pt x="258" y="329"/>
                  </a:lnTo>
                  <a:lnTo>
                    <a:pt x="258" y="330"/>
                  </a:lnTo>
                  <a:lnTo>
                    <a:pt x="256" y="330"/>
                  </a:lnTo>
                  <a:lnTo>
                    <a:pt x="255" y="330"/>
                  </a:lnTo>
                  <a:lnTo>
                    <a:pt x="255" y="331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1"/>
                  </a:lnTo>
                  <a:lnTo>
                    <a:pt x="253" y="332"/>
                  </a:lnTo>
                  <a:lnTo>
                    <a:pt x="252" y="332"/>
                  </a:lnTo>
                  <a:lnTo>
                    <a:pt x="251" y="332"/>
                  </a:lnTo>
                  <a:lnTo>
                    <a:pt x="249" y="332"/>
                  </a:lnTo>
                  <a:lnTo>
                    <a:pt x="249" y="333"/>
                  </a:lnTo>
                  <a:lnTo>
                    <a:pt x="248" y="333"/>
                  </a:lnTo>
                  <a:lnTo>
                    <a:pt x="249" y="334"/>
                  </a:lnTo>
                  <a:lnTo>
                    <a:pt x="248" y="335"/>
                  </a:lnTo>
                  <a:lnTo>
                    <a:pt x="247" y="335"/>
                  </a:lnTo>
                  <a:lnTo>
                    <a:pt x="247" y="336"/>
                  </a:lnTo>
                  <a:lnTo>
                    <a:pt x="247" y="337"/>
                  </a:lnTo>
                  <a:lnTo>
                    <a:pt x="245" y="337"/>
                  </a:lnTo>
                  <a:lnTo>
                    <a:pt x="244" y="336"/>
                  </a:lnTo>
                  <a:lnTo>
                    <a:pt x="243" y="336"/>
                  </a:lnTo>
                  <a:lnTo>
                    <a:pt x="243" y="337"/>
                  </a:lnTo>
                  <a:lnTo>
                    <a:pt x="243" y="339"/>
                  </a:lnTo>
                  <a:lnTo>
                    <a:pt x="242" y="339"/>
                  </a:lnTo>
                  <a:lnTo>
                    <a:pt x="242" y="341"/>
                  </a:lnTo>
                  <a:lnTo>
                    <a:pt x="242" y="342"/>
                  </a:lnTo>
                  <a:lnTo>
                    <a:pt x="241" y="342"/>
                  </a:lnTo>
                  <a:lnTo>
                    <a:pt x="240" y="342"/>
                  </a:lnTo>
                  <a:lnTo>
                    <a:pt x="239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39" y="344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7" y="344"/>
                  </a:lnTo>
                  <a:lnTo>
                    <a:pt x="236" y="345"/>
                  </a:lnTo>
                  <a:lnTo>
                    <a:pt x="233" y="345"/>
                  </a:lnTo>
                  <a:lnTo>
                    <a:pt x="233" y="346"/>
                  </a:lnTo>
                  <a:lnTo>
                    <a:pt x="236" y="346"/>
                  </a:lnTo>
                  <a:lnTo>
                    <a:pt x="237" y="346"/>
                  </a:lnTo>
                  <a:lnTo>
                    <a:pt x="237" y="347"/>
                  </a:lnTo>
                  <a:lnTo>
                    <a:pt x="236" y="347"/>
                  </a:lnTo>
                  <a:lnTo>
                    <a:pt x="236" y="348"/>
                  </a:lnTo>
                  <a:lnTo>
                    <a:pt x="237" y="348"/>
                  </a:lnTo>
                  <a:lnTo>
                    <a:pt x="236" y="349"/>
                  </a:lnTo>
                  <a:lnTo>
                    <a:pt x="233" y="349"/>
                  </a:lnTo>
                  <a:lnTo>
                    <a:pt x="233" y="351"/>
                  </a:lnTo>
                  <a:lnTo>
                    <a:pt x="232" y="351"/>
                  </a:lnTo>
                  <a:lnTo>
                    <a:pt x="231" y="351"/>
                  </a:lnTo>
                  <a:lnTo>
                    <a:pt x="231" y="352"/>
                  </a:lnTo>
                  <a:lnTo>
                    <a:pt x="231" y="353"/>
                  </a:lnTo>
                  <a:lnTo>
                    <a:pt x="230" y="353"/>
                  </a:lnTo>
                  <a:lnTo>
                    <a:pt x="230" y="352"/>
                  </a:lnTo>
                  <a:lnTo>
                    <a:pt x="229" y="352"/>
                  </a:lnTo>
                  <a:lnTo>
                    <a:pt x="230" y="353"/>
                  </a:lnTo>
                  <a:lnTo>
                    <a:pt x="229" y="353"/>
                  </a:lnTo>
                  <a:lnTo>
                    <a:pt x="229" y="354"/>
                  </a:lnTo>
                  <a:lnTo>
                    <a:pt x="228" y="354"/>
                  </a:lnTo>
                  <a:lnTo>
                    <a:pt x="228" y="356"/>
                  </a:lnTo>
                  <a:lnTo>
                    <a:pt x="227" y="356"/>
                  </a:lnTo>
                  <a:lnTo>
                    <a:pt x="226" y="356"/>
                  </a:lnTo>
                  <a:lnTo>
                    <a:pt x="226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6" y="356"/>
                  </a:lnTo>
                  <a:lnTo>
                    <a:pt x="225" y="357"/>
                  </a:lnTo>
                  <a:lnTo>
                    <a:pt x="224" y="357"/>
                  </a:lnTo>
                  <a:lnTo>
                    <a:pt x="224" y="358"/>
                  </a:lnTo>
                  <a:lnTo>
                    <a:pt x="225" y="358"/>
                  </a:lnTo>
                  <a:lnTo>
                    <a:pt x="225" y="359"/>
                  </a:lnTo>
                  <a:lnTo>
                    <a:pt x="224" y="359"/>
                  </a:lnTo>
                  <a:lnTo>
                    <a:pt x="222" y="359"/>
                  </a:lnTo>
                  <a:lnTo>
                    <a:pt x="221" y="358"/>
                  </a:lnTo>
                  <a:lnTo>
                    <a:pt x="220" y="358"/>
                  </a:lnTo>
                  <a:lnTo>
                    <a:pt x="220" y="359"/>
                  </a:lnTo>
                  <a:lnTo>
                    <a:pt x="218" y="359"/>
                  </a:lnTo>
                  <a:lnTo>
                    <a:pt x="218" y="360"/>
                  </a:lnTo>
                  <a:lnTo>
                    <a:pt x="220" y="360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0" y="362"/>
                  </a:lnTo>
                  <a:lnTo>
                    <a:pt x="218" y="362"/>
                  </a:lnTo>
                  <a:lnTo>
                    <a:pt x="217" y="362"/>
                  </a:lnTo>
                  <a:lnTo>
                    <a:pt x="216" y="362"/>
                  </a:lnTo>
                  <a:lnTo>
                    <a:pt x="215" y="362"/>
                  </a:lnTo>
                  <a:lnTo>
                    <a:pt x="215" y="363"/>
                  </a:lnTo>
                  <a:lnTo>
                    <a:pt x="214" y="363"/>
                  </a:lnTo>
                  <a:lnTo>
                    <a:pt x="214" y="364"/>
                  </a:lnTo>
                  <a:lnTo>
                    <a:pt x="213" y="364"/>
                  </a:lnTo>
                  <a:lnTo>
                    <a:pt x="213" y="365"/>
                  </a:lnTo>
                  <a:lnTo>
                    <a:pt x="213" y="366"/>
                  </a:lnTo>
                  <a:lnTo>
                    <a:pt x="214" y="366"/>
                  </a:lnTo>
                  <a:lnTo>
                    <a:pt x="213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5" y="366"/>
                  </a:lnTo>
                  <a:lnTo>
                    <a:pt x="215" y="367"/>
                  </a:lnTo>
                  <a:lnTo>
                    <a:pt x="215" y="368"/>
                  </a:lnTo>
                  <a:lnTo>
                    <a:pt x="215" y="369"/>
                  </a:lnTo>
                  <a:lnTo>
                    <a:pt x="214" y="368"/>
                  </a:lnTo>
                  <a:lnTo>
                    <a:pt x="214" y="369"/>
                  </a:lnTo>
                  <a:lnTo>
                    <a:pt x="215" y="369"/>
                  </a:lnTo>
                  <a:lnTo>
                    <a:pt x="215" y="371"/>
                  </a:lnTo>
                  <a:lnTo>
                    <a:pt x="214" y="371"/>
                  </a:lnTo>
                  <a:lnTo>
                    <a:pt x="213" y="369"/>
                  </a:lnTo>
                  <a:lnTo>
                    <a:pt x="213" y="368"/>
                  </a:lnTo>
                  <a:lnTo>
                    <a:pt x="211" y="367"/>
                  </a:lnTo>
                  <a:lnTo>
                    <a:pt x="211" y="368"/>
                  </a:lnTo>
                  <a:lnTo>
                    <a:pt x="211" y="369"/>
                  </a:lnTo>
                  <a:lnTo>
                    <a:pt x="213" y="369"/>
                  </a:lnTo>
                  <a:lnTo>
                    <a:pt x="213" y="371"/>
                  </a:lnTo>
                  <a:lnTo>
                    <a:pt x="211" y="371"/>
                  </a:lnTo>
                  <a:lnTo>
                    <a:pt x="210" y="369"/>
                  </a:lnTo>
                  <a:lnTo>
                    <a:pt x="210" y="371"/>
                  </a:lnTo>
                  <a:lnTo>
                    <a:pt x="209" y="372"/>
                  </a:lnTo>
                  <a:lnTo>
                    <a:pt x="208" y="372"/>
                  </a:lnTo>
                  <a:lnTo>
                    <a:pt x="207" y="372"/>
                  </a:lnTo>
                  <a:lnTo>
                    <a:pt x="206" y="372"/>
                  </a:lnTo>
                  <a:lnTo>
                    <a:pt x="206" y="374"/>
                  </a:lnTo>
                  <a:lnTo>
                    <a:pt x="205" y="374"/>
                  </a:lnTo>
                  <a:lnTo>
                    <a:pt x="205" y="375"/>
                  </a:lnTo>
                  <a:lnTo>
                    <a:pt x="203" y="374"/>
                  </a:lnTo>
                  <a:lnTo>
                    <a:pt x="203" y="375"/>
                  </a:lnTo>
                  <a:lnTo>
                    <a:pt x="203" y="376"/>
                  </a:lnTo>
                  <a:lnTo>
                    <a:pt x="203" y="377"/>
                  </a:lnTo>
                  <a:lnTo>
                    <a:pt x="202" y="377"/>
                  </a:lnTo>
                  <a:lnTo>
                    <a:pt x="201" y="377"/>
                  </a:lnTo>
                  <a:lnTo>
                    <a:pt x="202" y="376"/>
                  </a:lnTo>
                  <a:lnTo>
                    <a:pt x="202" y="375"/>
                  </a:lnTo>
                  <a:lnTo>
                    <a:pt x="202" y="374"/>
                  </a:lnTo>
                  <a:lnTo>
                    <a:pt x="201" y="374"/>
                  </a:lnTo>
                  <a:lnTo>
                    <a:pt x="199" y="374"/>
                  </a:lnTo>
                  <a:lnTo>
                    <a:pt x="199" y="375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8" y="376"/>
                  </a:lnTo>
                  <a:lnTo>
                    <a:pt x="197" y="376"/>
                  </a:lnTo>
                  <a:lnTo>
                    <a:pt x="196" y="376"/>
                  </a:lnTo>
                  <a:lnTo>
                    <a:pt x="197" y="377"/>
                  </a:lnTo>
                  <a:lnTo>
                    <a:pt x="196" y="377"/>
                  </a:lnTo>
                  <a:lnTo>
                    <a:pt x="195" y="377"/>
                  </a:lnTo>
                  <a:lnTo>
                    <a:pt x="194" y="377"/>
                  </a:lnTo>
                  <a:lnTo>
                    <a:pt x="195" y="378"/>
                  </a:lnTo>
                  <a:lnTo>
                    <a:pt x="194" y="378"/>
                  </a:lnTo>
                  <a:lnTo>
                    <a:pt x="194" y="379"/>
                  </a:lnTo>
                  <a:lnTo>
                    <a:pt x="194" y="380"/>
                  </a:lnTo>
                  <a:lnTo>
                    <a:pt x="193" y="380"/>
                  </a:lnTo>
                  <a:lnTo>
                    <a:pt x="193" y="379"/>
                  </a:lnTo>
                  <a:lnTo>
                    <a:pt x="193" y="378"/>
                  </a:lnTo>
                  <a:lnTo>
                    <a:pt x="192" y="378"/>
                  </a:lnTo>
                  <a:lnTo>
                    <a:pt x="192" y="379"/>
                  </a:lnTo>
                  <a:lnTo>
                    <a:pt x="192" y="380"/>
                  </a:lnTo>
                  <a:lnTo>
                    <a:pt x="191" y="380"/>
                  </a:lnTo>
                  <a:lnTo>
                    <a:pt x="190" y="380"/>
                  </a:lnTo>
                  <a:lnTo>
                    <a:pt x="190" y="379"/>
                  </a:lnTo>
                  <a:lnTo>
                    <a:pt x="187" y="380"/>
                  </a:lnTo>
                  <a:lnTo>
                    <a:pt x="187" y="381"/>
                  </a:lnTo>
                  <a:lnTo>
                    <a:pt x="186" y="381"/>
                  </a:lnTo>
                  <a:lnTo>
                    <a:pt x="185" y="382"/>
                  </a:lnTo>
                  <a:lnTo>
                    <a:pt x="184" y="382"/>
                  </a:lnTo>
                  <a:lnTo>
                    <a:pt x="184" y="381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3" y="381"/>
                  </a:lnTo>
                  <a:lnTo>
                    <a:pt x="183" y="380"/>
                  </a:lnTo>
                  <a:lnTo>
                    <a:pt x="183" y="379"/>
                  </a:lnTo>
                  <a:lnTo>
                    <a:pt x="184" y="378"/>
                  </a:lnTo>
                  <a:lnTo>
                    <a:pt x="184" y="379"/>
                  </a:lnTo>
                  <a:lnTo>
                    <a:pt x="185" y="379"/>
                  </a:lnTo>
                  <a:lnTo>
                    <a:pt x="185" y="378"/>
                  </a:lnTo>
                  <a:lnTo>
                    <a:pt x="184" y="378"/>
                  </a:lnTo>
                  <a:lnTo>
                    <a:pt x="183" y="377"/>
                  </a:lnTo>
                  <a:lnTo>
                    <a:pt x="182" y="378"/>
                  </a:lnTo>
                  <a:lnTo>
                    <a:pt x="181" y="378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81"/>
                  </a:lnTo>
                  <a:lnTo>
                    <a:pt x="180" y="382"/>
                  </a:lnTo>
                  <a:lnTo>
                    <a:pt x="180" y="383"/>
                  </a:lnTo>
                  <a:lnTo>
                    <a:pt x="179" y="383"/>
                  </a:lnTo>
                  <a:lnTo>
                    <a:pt x="178" y="383"/>
                  </a:lnTo>
                  <a:lnTo>
                    <a:pt x="178" y="385"/>
                  </a:lnTo>
                  <a:lnTo>
                    <a:pt x="178" y="387"/>
                  </a:lnTo>
                  <a:lnTo>
                    <a:pt x="179" y="387"/>
                  </a:lnTo>
                  <a:lnTo>
                    <a:pt x="178" y="388"/>
                  </a:lnTo>
                  <a:lnTo>
                    <a:pt x="176" y="388"/>
                  </a:lnTo>
                  <a:lnTo>
                    <a:pt x="176" y="387"/>
                  </a:lnTo>
                  <a:lnTo>
                    <a:pt x="175" y="387"/>
                  </a:lnTo>
                  <a:lnTo>
                    <a:pt x="175" y="388"/>
                  </a:lnTo>
                  <a:lnTo>
                    <a:pt x="174" y="388"/>
                  </a:lnTo>
                  <a:lnTo>
                    <a:pt x="174" y="387"/>
                  </a:lnTo>
                  <a:lnTo>
                    <a:pt x="172" y="387"/>
                  </a:lnTo>
                  <a:lnTo>
                    <a:pt x="172" y="385"/>
                  </a:lnTo>
                  <a:lnTo>
                    <a:pt x="172" y="383"/>
                  </a:lnTo>
                  <a:lnTo>
                    <a:pt x="171" y="383"/>
                  </a:lnTo>
                  <a:lnTo>
                    <a:pt x="170" y="383"/>
                  </a:lnTo>
                  <a:lnTo>
                    <a:pt x="170" y="385"/>
                  </a:lnTo>
                  <a:lnTo>
                    <a:pt x="171" y="385"/>
                  </a:lnTo>
                  <a:lnTo>
                    <a:pt x="171" y="387"/>
                  </a:lnTo>
                  <a:lnTo>
                    <a:pt x="171" y="388"/>
                  </a:lnTo>
                  <a:lnTo>
                    <a:pt x="170" y="388"/>
                  </a:lnTo>
                  <a:lnTo>
                    <a:pt x="170" y="389"/>
                  </a:lnTo>
                  <a:lnTo>
                    <a:pt x="170" y="390"/>
                  </a:lnTo>
                  <a:lnTo>
                    <a:pt x="169" y="390"/>
                  </a:lnTo>
                  <a:lnTo>
                    <a:pt x="168" y="390"/>
                  </a:lnTo>
                  <a:lnTo>
                    <a:pt x="168" y="389"/>
                  </a:lnTo>
                  <a:lnTo>
                    <a:pt x="168" y="388"/>
                  </a:lnTo>
                  <a:lnTo>
                    <a:pt x="167" y="388"/>
                  </a:lnTo>
                  <a:lnTo>
                    <a:pt x="167" y="387"/>
                  </a:lnTo>
                  <a:lnTo>
                    <a:pt x="165" y="387"/>
                  </a:lnTo>
                  <a:lnTo>
                    <a:pt x="165" y="388"/>
                  </a:lnTo>
                  <a:lnTo>
                    <a:pt x="165" y="389"/>
                  </a:lnTo>
                  <a:lnTo>
                    <a:pt x="167" y="389"/>
                  </a:lnTo>
                  <a:lnTo>
                    <a:pt x="167" y="390"/>
                  </a:lnTo>
                  <a:lnTo>
                    <a:pt x="165" y="391"/>
                  </a:lnTo>
                  <a:lnTo>
                    <a:pt x="164" y="391"/>
                  </a:lnTo>
                  <a:lnTo>
                    <a:pt x="164" y="390"/>
                  </a:lnTo>
                  <a:lnTo>
                    <a:pt x="164" y="389"/>
                  </a:lnTo>
                  <a:lnTo>
                    <a:pt x="164" y="388"/>
                  </a:lnTo>
                  <a:lnTo>
                    <a:pt x="164" y="387"/>
                  </a:lnTo>
                  <a:lnTo>
                    <a:pt x="165" y="385"/>
                  </a:lnTo>
                  <a:lnTo>
                    <a:pt x="167" y="383"/>
                  </a:lnTo>
                  <a:lnTo>
                    <a:pt x="167" y="385"/>
                  </a:lnTo>
                  <a:lnTo>
                    <a:pt x="168" y="385"/>
                  </a:lnTo>
                  <a:lnTo>
                    <a:pt x="169" y="385"/>
                  </a:lnTo>
                  <a:lnTo>
                    <a:pt x="169" y="383"/>
                  </a:lnTo>
                  <a:lnTo>
                    <a:pt x="170" y="382"/>
                  </a:lnTo>
                  <a:lnTo>
                    <a:pt x="171" y="382"/>
                  </a:lnTo>
                  <a:lnTo>
                    <a:pt x="172" y="382"/>
                  </a:lnTo>
                  <a:lnTo>
                    <a:pt x="172" y="381"/>
                  </a:lnTo>
                  <a:lnTo>
                    <a:pt x="172" y="380"/>
                  </a:lnTo>
                  <a:lnTo>
                    <a:pt x="171" y="380"/>
                  </a:lnTo>
                  <a:lnTo>
                    <a:pt x="175" y="376"/>
                  </a:lnTo>
                  <a:lnTo>
                    <a:pt x="176" y="376"/>
                  </a:lnTo>
                  <a:lnTo>
                    <a:pt x="176" y="375"/>
                  </a:lnTo>
                  <a:lnTo>
                    <a:pt x="178" y="375"/>
                  </a:lnTo>
                  <a:lnTo>
                    <a:pt x="179" y="374"/>
                  </a:lnTo>
                  <a:lnTo>
                    <a:pt x="180" y="374"/>
                  </a:lnTo>
                  <a:lnTo>
                    <a:pt x="180" y="372"/>
                  </a:lnTo>
                  <a:lnTo>
                    <a:pt x="181" y="372"/>
                  </a:lnTo>
                  <a:lnTo>
                    <a:pt x="182" y="372"/>
                  </a:lnTo>
                  <a:lnTo>
                    <a:pt x="183" y="371"/>
                  </a:lnTo>
                  <a:lnTo>
                    <a:pt x="184" y="371"/>
                  </a:lnTo>
                  <a:lnTo>
                    <a:pt x="186" y="369"/>
                  </a:lnTo>
                  <a:lnTo>
                    <a:pt x="185" y="371"/>
                  </a:lnTo>
                  <a:lnTo>
                    <a:pt x="186" y="371"/>
                  </a:lnTo>
                  <a:lnTo>
                    <a:pt x="186" y="372"/>
                  </a:lnTo>
                  <a:lnTo>
                    <a:pt x="187" y="372"/>
                  </a:lnTo>
                  <a:lnTo>
                    <a:pt x="187" y="374"/>
                  </a:lnTo>
                  <a:lnTo>
                    <a:pt x="190" y="374"/>
                  </a:lnTo>
                  <a:lnTo>
                    <a:pt x="190" y="375"/>
                  </a:lnTo>
                  <a:lnTo>
                    <a:pt x="191" y="376"/>
                  </a:lnTo>
                  <a:lnTo>
                    <a:pt x="192" y="376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91" y="374"/>
                  </a:lnTo>
                  <a:lnTo>
                    <a:pt x="192" y="374"/>
                  </a:lnTo>
                  <a:lnTo>
                    <a:pt x="193" y="374"/>
                  </a:lnTo>
                  <a:lnTo>
                    <a:pt x="194" y="374"/>
                  </a:lnTo>
                  <a:lnTo>
                    <a:pt x="194" y="375"/>
                  </a:lnTo>
                  <a:lnTo>
                    <a:pt x="195" y="375"/>
                  </a:lnTo>
                  <a:lnTo>
                    <a:pt x="195" y="374"/>
                  </a:lnTo>
                  <a:lnTo>
                    <a:pt x="193" y="372"/>
                  </a:lnTo>
                  <a:lnTo>
                    <a:pt x="193" y="371"/>
                  </a:lnTo>
                  <a:lnTo>
                    <a:pt x="193" y="369"/>
                  </a:lnTo>
                  <a:lnTo>
                    <a:pt x="194" y="368"/>
                  </a:lnTo>
                  <a:lnTo>
                    <a:pt x="194" y="367"/>
                  </a:lnTo>
                  <a:lnTo>
                    <a:pt x="194" y="366"/>
                  </a:lnTo>
                  <a:lnTo>
                    <a:pt x="195" y="365"/>
                  </a:lnTo>
                  <a:lnTo>
                    <a:pt x="196" y="364"/>
                  </a:lnTo>
                  <a:lnTo>
                    <a:pt x="198" y="363"/>
                  </a:lnTo>
                  <a:lnTo>
                    <a:pt x="198" y="362"/>
                  </a:lnTo>
                  <a:lnTo>
                    <a:pt x="199" y="360"/>
                  </a:lnTo>
                  <a:lnTo>
                    <a:pt x="201" y="360"/>
                  </a:lnTo>
                  <a:lnTo>
                    <a:pt x="203" y="358"/>
                  </a:lnTo>
                  <a:lnTo>
                    <a:pt x="203" y="359"/>
                  </a:lnTo>
                  <a:lnTo>
                    <a:pt x="205" y="359"/>
                  </a:lnTo>
                  <a:lnTo>
                    <a:pt x="206" y="358"/>
                  </a:lnTo>
                  <a:lnTo>
                    <a:pt x="206" y="357"/>
                  </a:lnTo>
                  <a:lnTo>
                    <a:pt x="207" y="357"/>
                  </a:lnTo>
                  <a:lnTo>
                    <a:pt x="208" y="356"/>
                  </a:lnTo>
                  <a:lnTo>
                    <a:pt x="209" y="354"/>
                  </a:lnTo>
                  <a:lnTo>
                    <a:pt x="209" y="356"/>
                  </a:lnTo>
                  <a:lnTo>
                    <a:pt x="210" y="356"/>
                  </a:lnTo>
                  <a:lnTo>
                    <a:pt x="211" y="356"/>
                  </a:lnTo>
                  <a:lnTo>
                    <a:pt x="213" y="357"/>
                  </a:lnTo>
                  <a:lnTo>
                    <a:pt x="213" y="356"/>
                  </a:lnTo>
                  <a:lnTo>
                    <a:pt x="213" y="354"/>
                  </a:lnTo>
                  <a:lnTo>
                    <a:pt x="211" y="354"/>
                  </a:lnTo>
                  <a:lnTo>
                    <a:pt x="211" y="353"/>
                  </a:lnTo>
                  <a:lnTo>
                    <a:pt x="211" y="352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3" y="349"/>
                  </a:lnTo>
                  <a:lnTo>
                    <a:pt x="216" y="346"/>
                  </a:lnTo>
                  <a:lnTo>
                    <a:pt x="217" y="345"/>
                  </a:lnTo>
                  <a:lnTo>
                    <a:pt x="218" y="344"/>
                  </a:lnTo>
                  <a:lnTo>
                    <a:pt x="220" y="343"/>
                  </a:lnTo>
                  <a:lnTo>
                    <a:pt x="220" y="342"/>
                  </a:lnTo>
                  <a:lnTo>
                    <a:pt x="221" y="342"/>
                  </a:lnTo>
                  <a:lnTo>
                    <a:pt x="222" y="342"/>
                  </a:lnTo>
                  <a:lnTo>
                    <a:pt x="222" y="343"/>
                  </a:lnTo>
                  <a:lnTo>
                    <a:pt x="224" y="343"/>
                  </a:lnTo>
                  <a:lnTo>
                    <a:pt x="224" y="342"/>
                  </a:lnTo>
                  <a:lnTo>
                    <a:pt x="224" y="341"/>
                  </a:lnTo>
                  <a:lnTo>
                    <a:pt x="224" y="339"/>
                  </a:lnTo>
                  <a:lnTo>
                    <a:pt x="222" y="339"/>
                  </a:lnTo>
                  <a:lnTo>
                    <a:pt x="222" y="337"/>
                  </a:lnTo>
                  <a:lnTo>
                    <a:pt x="222" y="336"/>
                  </a:lnTo>
                  <a:lnTo>
                    <a:pt x="222" y="335"/>
                  </a:lnTo>
                  <a:lnTo>
                    <a:pt x="222" y="334"/>
                  </a:lnTo>
                  <a:lnTo>
                    <a:pt x="224" y="333"/>
                  </a:lnTo>
                  <a:lnTo>
                    <a:pt x="224" y="332"/>
                  </a:lnTo>
                  <a:lnTo>
                    <a:pt x="224" y="331"/>
                  </a:lnTo>
                  <a:lnTo>
                    <a:pt x="224" y="330"/>
                  </a:lnTo>
                  <a:lnTo>
                    <a:pt x="225" y="330"/>
                  </a:lnTo>
                  <a:lnTo>
                    <a:pt x="225" y="329"/>
                  </a:lnTo>
                  <a:lnTo>
                    <a:pt x="224" y="328"/>
                  </a:lnTo>
                  <a:lnTo>
                    <a:pt x="224" y="326"/>
                  </a:lnTo>
                  <a:lnTo>
                    <a:pt x="224" y="324"/>
                  </a:lnTo>
                  <a:lnTo>
                    <a:pt x="225" y="323"/>
                  </a:lnTo>
                  <a:lnTo>
                    <a:pt x="225" y="322"/>
                  </a:lnTo>
                  <a:lnTo>
                    <a:pt x="226" y="322"/>
                  </a:lnTo>
                  <a:lnTo>
                    <a:pt x="226" y="321"/>
                  </a:lnTo>
                  <a:lnTo>
                    <a:pt x="227" y="320"/>
                  </a:lnTo>
                  <a:lnTo>
                    <a:pt x="228" y="319"/>
                  </a:lnTo>
                  <a:lnTo>
                    <a:pt x="229" y="318"/>
                  </a:lnTo>
                  <a:lnTo>
                    <a:pt x="228" y="318"/>
                  </a:lnTo>
                  <a:lnTo>
                    <a:pt x="228" y="317"/>
                  </a:lnTo>
                  <a:lnTo>
                    <a:pt x="229" y="315"/>
                  </a:lnTo>
                  <a:lnTo>
                    <a:pt x="229" y="314"/>
                  </a:lnTo>
                  <a:lnTo>
                    <a:pt x="228" y="314"/>
                  </a:lnTo>
                  <a:lnTo>
                    <a:pt x="228" y="315"/>
                  </a:lnTo>
                  <a:lnTo>
                    <a:pt x="227" y="315"/>
                  </a:lnTo>
                  <a:lnTo>
                    <a:pt x="226" y="317"/>
                  </a:lnTo>
                  <a:lnTo>
                    <a:pt x="225" y="317"/>
                  </a:lnTo>
                  <a:lnTo>
                    <a:pt x="224" y="318"/>
                  </a:lnTo>
                  <a:lnTo>
                    <a:pt x="222" y="318"/>
                  </a:lnTo>
                  <a:lnTo>
                    <a:pt x="221" y="319"/>
                  </a:lnTo>
                  <a:lnTo>
                    <a:pt x="218" y="320"/>
                  </a:lnTo>
                  <a:lnTo>
                    <a:pt x="217" y="320"/>
                  </a:lnTo>
                  <a:lnTo>
                    <a:pt x="216" y="320"/>
                  </a:lnTo>
                  <a:lnTo>
                    <a:pt x="215" y="319"/>
                  </a:lnTo>
                  <a:lnTo>
                    <a:pt x="215" y="318"/>
                  </a:lnTo>
                  <a:lnTo>
                    <a:pt x="214" y="317"/>
                  </a:lnTo>
                  <a:lnTo>
                    <a:pt x="213" y="317"/>
                  </a:lnTo>
                  <a:lnTo>
                    <a:pt x="213" y="315"/>
                  </a:lnTo>
                  <a:lnTo>
                    <a:pt x="214" y="315"/>
                  </a:lnTo>
                  <a:lnTo>
                    <a:pt x="214" y="314"/>
                  </a:lnTo>
                  <a:lnTo>
                    <a:pt x="214" y="313"/>
                  </a:lnTo>
                  <a:lnTo>
                    <a:pt x="213" y="313"/>
                  </a:lnTo>
                  <a:lnTo>
                    <a:pt x="213" y="314"/>
                  </a:lnTo>
                  <a:lnTo>
                    <a:pt x="211" y="315"/>
                  </a:lnTo>
                  <a:lnTo>
                    <a:pt x="211" y="314"/>
                  </a:lnTo>
                  <a:lnTo>
                    <a:pt x="210" y="313"/>
                  </a:lnTo>
                  <a:lnTo>
                    <a:pt x="210" y="314"/>
                  </a:lnTo>
                  <a:lnTo>
                    <a:pt x="211" y="314"/>
                  </a:lnTo>
                  <a:lnTo>
                    <a:pt x="210" y="317"/>
                  </a:lnTo>
                  <a:lnTo>
                    <a:pt x="209" y="317"/>
                  </a:lnTo>
                  <a:lnTo>
                    <a:pt x="209" y="318"/>
                  </a:lnTo>
                  <a:lnTo>
                    <a:pt x="210" y="319"/>
                  </a:lnTo>
                  <a:lnTo>
                    <a:pt x="210" y="320"/>
                  </a:lnTo>
                  <a:lnTo>
                    <a:pt x="210" y="321"/>
                  </a:lnTo>
                  <a:lnTo>
                    <a:pt x="211" y="321"/>
                  </a:lnTo>
                  <a:lnTo>
                    <a:pt x="211" y="322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10" y="324"/>
                  </a:lnTo>
                  <a:lnTo>
                    <a:pt x="209" y="324"/>
                  </a:lnTo>
                  <a:lnTo>
                    <a:pt x="208" y="324"/>
                  </a:lnTo>
                  <a:lnTo>
                    <a:pt x="208" y="323"/>
                  </a:lnTo>
                  <a:lnTo>
                    <a:pt x="208" y="322"/>
                  </a:lnTo>
                  <a:lnTo>
                    <a:pt x="207" y="322"/>
                  </a:lnTo>
                  <a:lnTo>
                    <a:pt x="207" y="321"/>
                  </a:lnTo>
                  <a:lnTo>
                    <a:pt x="206" y="319"/>
                  </a:lnTo>
                  <a:lnTo>
                    <a:pt x="205" y="318"/>
                  </a:lnTo>
                  <a:lnTo>
                    <a:pt x="203" y="317"/>
                  </a:lnTo>
                  <a:lnTo>
                    <a:pt x="203" y="315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4"/>
                  </a:lnTo>
                  <a:lnTo>
                    <a:pt x="201" y="315"/>
                  </a:lnTo>
                  <a:lnTo>
                    <a:pt x="199" y="315"/>
                  </a:lnTo>
                  <a:lnTo>
                    <a:pt x="201" y="317"/>
                  </a:lnTo>
                  <a:lnTo>
                    <a:pt x="199" y="317"/>
                  </a:lnTo>
                  <a:lnTo>
                    <a:pt x="199" y="318"/>
                  </a:lnTo>
                  <a:lnTo>
                    <a:pt x="198" y="317"/>
                  </a:lnTo>
                  <a:lnTo>
                    <a:pt x="198" y="315"/>
                  </a:lnTo>
                  <a:lnTo>
                    <a:pt x="197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5" y="314"/>
                  </a:lnTo>
                  <a:lnTo>
                    <a:pt x="195" y="313"/>
                  </a:lnTo>
                  <a:lnTo>
                    <a:pt x="195" y="312"/>
                  </a:lnTo>
                  <a:lnTo>
                    <a:pt x="194" y="312"/>
                  </a:lnTo>
                  <a:lnTo>
                    <a:pt x="193" y="313"/>
                  </a:lnTo>
                  <a:lnTo>
                    <a:pt x="192" y="314"/>
                  </a:lnTo>
                  <a:lnTo>
                    <a:pt x="191" y="314"/>
                  </a:lnTo>
                  <a:lnTo>
                    <a:pt x="191" y="315"/>
                  </a:lnTo>
                  <a:lnTo>
                    <a:pt x="190" y="315"/>
                  </a:lnTo>
                  <a:lnTo>
                    <a:pt x="187" y="315"/>
                  </a:lnTo>
                  <a:lnTo>
                    <a:pt x="186" y="317"/>
                  </a:lnTo>
                  <a:lnTo>
                    <a:pt x="185" y="317"/>
                  </a:lnTo>
                  <a:lnTo>
                    <a:pt x="184" y="317"/>
                  </a:lnTo>
                  <a:lnTo>
                    <a:pt x="185" y="318"/>
                  </a:lnTo>
                  <a:lnTo>
                    <a:pt x="184" y="318"/>
                  </a:lnTo>
                  <a:lnTo>
                    <a:pt x="184" y="319"/>
                  </a:lnTo>
                  <a:lnTo>
                    <a:pt x="183" y="320"/>
                  </a:lnTo>
                  <a:lnTo>
                    <a:pt x="182" y="320"/>
                  </a:lnTo>
                  <a:lnTo>
                    <a:pt x="181" y="321"/>
                  </a:lnTo>
                  <a:lnTo>
                    <a:pt x="181" y="320"/>
                  </a:lnTo>
                  <a:lnTo>
                    <a:pt x="180" y="320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79" y="319"/>
                  </a:lnTo>
                  <a:lnTo>
                    <a:pt x="180" y="318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0" y="317"/>
                  </a:lnTo>
                  <a:lnTo>
                    <a:pt x="180" y="315"/>
                  </a:lnTo>
                  <a:lnTo>
                    <a:pt x="180" y="314"/>
                  </a:lnTo>
                  <a:lnTo>
                    <a:pt x="180" y="313"/>
                  </a:lnTo>
                  <a:lnTo>
                    <a:pt x="180" y="312"/>
                  </a:lnTo>
                  <a:lnTo>
                    <a:pt x="181" y="312"/>
                  </a:lnTo>
                  <a:lnTo>
                    <a:pt x="182" y="311"/>
                  </a:lnTo>
                  <a:lnTo>
                    <a:pt x="182" y="309"/>
                  </a:lnTo>
                  <a:lnTo>
                    <a:pt x="181" y="309"/>
                  </a:lnTo>
                  <a:lnTo>
                    <a:pt x="181" y="311"/>
                  </a:lnTo>
                  <a:lnTo>
                    <a:pt x="180" y="311"/>
                  </a:lnTo>
                  <a:lnTo>
                    <a:pt x="180" y="312"/>
                  </a:lnTo>
                  <a:lnTo>
                    <a:pt x="179" y="311"/>
                  </a:lnTo>
                  <a:lnTo>
                    <a:pt x="179" y="309"/>
                  </a:lnTo>
                  <a:lnTo>
                    <a:pt x="178" y="308"/>
                  </a:lnTo>
                  <a:lnTo>
                    <a:pt x="178" y="307"/>
                  </a:lnTo>
                  <a:lnTo>
                    <a:pt x="179" y="307"/>
                  </a:lnTo>
                  <a:lnTo>
                    <a:pt x="179" y="306"/>
                  </a:lnTo>
                  <a:lnTo>
                    <a:pt x="179" y="305"/>
                  </a:lnTo>
                  <a:lnTo>
                    <a:pt x="179" y="303"/>
                  </a:lnTo>
                  <a:lnTo>
                    <a:pt x="180" y="305"/>
                  </a:lnTo>
                  <a:lnTo>
                    <a:pt x="180" y="303"/>
                  </a:lnTo>
                  <a:lnTo>
                    <a:pt x="181" y="303"/>
                  </a:lnTo>
                  <a:lnTo>
                    <a:pt x="181" y="302"/>
                  </a:lnTo>
                  <a:lnTo>
                    <a:pt x="180" y="300"/>
                  </a:lnTo>
                  <a:lnTo>
                    <a:pt x="179" y="299"/>
                  </a:lnTo>
                  <a:lnTo>
                    <a:pt x="179" y="298"/>
                  </a:lnTo>
                  <a:lnTo>
                    <a:pt x="178" y="297"/>
                  </a:lnTo>
                  <a:lnTo>
                    <a:pt x="178" y="296"/>
                  </a:lnTo>
                  <a:lnTo>
                    <a:pt x="176" y="294"/>
                  </a:lnTo>
                  <a:lnTo>
                    <a:pt x="176" y="292"/>
                  </a:lnTo>
                  <a:lnTo>
                    <a:pt x="176" y="291"/>
                  </a:lnTo>
                  <a:lnTo>
                    <a:pt x="175" y="291"/>
                  </a:lnTo>
                  <a:lnTo>
                    <a:pt x="175" y="290"/>
                  </a:lnTo>
                  <a:lnTo>
                    <a:pt x="175" y="289"/>
                  </a:lnTo>
                  <a:lnTo>
                    <a:pt x="174" y="289"/>
                  </a:lnTo>
                  <a:lnTo>
                    <a:pt x="174" y="288"/>
                  </a:lnTo>
                  <a:lnTo>
                    <a:pt x="174" y="287"/>
                  </a:lnTo>
                  <a:lnTo>
                    <a:pt x="172" y="287"/>
                  </a:lnTo>
                  <a:lnTo>
                    <a:pt x="172" y="286"/>
                  </a:lnTo>
                  <a:lnTo>
                    <a:pt x="174" y="286"/>
                  </a:lnTo>
                  <a:lnTo>
                    <a:pt x="174" y="285"/>
                  </a:lnTo>
                  <a:lnTo>
                    <a:pt x="172" y="285"/>
                  </a:lnTo>
                  <a:lnTo>
                    <a:pt x="171" y="285"/>
                  </a:lnTo>
                  <a:lnTo>
                    <a:pt x="171" y="286"/>
                  </a:lnTo>
                  <a:lnTo>
                    <a:pt x="171" y="287"/>
                  </a:lnTo>
                  <a:lnTo>
                    <a:pt x="172" y="288"/>
                  </a:lnTo>
                  <a:lnTo>
                    <a:pt x="172" y="289"/>
                  </a:lnTo>
                  <a:lnTo>
                    <a:pt x="172" y="290"/>
                  </a:lnTo>
                  <a:lnTo>
                    <a:pt x="172" y="291"/>
                  </a:lnTo>
                  <a:lnTo>
                    <a:pt x="172" y="292"/>
                  </a:lnTo>
                  <a:lnTo>
                    <a:pt x="171" y="292"/>
                  </a:lnTo>
                  <a:lnTo>
                    <a:pt x="170" y="292"/>
                  </a:lnTo>
                  <a:lnTo>
                    <a:pt x="169" y="292"/>
                  </a:lnTo>
                  <a:lnTo>
                    <a:pt x="167" y="296"/>
                  </a:lnTo>
                  <a:lnTo>
                    <a:pt x="164" y="296"/>
                  </a:lnTo>
                  <a:lnTo>
                    <a:pt x="161" y="297"/>
                  </a:lnTo>
                  <a:lnTo>
                    <a:pt x="158" y="297"/>
                  </a:lnTo>
                  <a:lnTo>
                    <a:pt x="156" y="296"/>
                  </a:lnTo>
                  <a:lnTo>
                    <a:pt x="154" y="296"/>
                  </a:lnTo>
                  <a:lnTo>
                    <a:pt x="154" y="294"/>
                  </a:lnTo>
                  <a:lnTo>
                    <a:pt x="154" y="292"/>
                  </a:lnTo>
                  <a:lnTo>
                    <a:pt x="156" y="292"/>
                  </a:lnTo>
                  <a:lnTo>
                    <a:pt x="156" y="291"/>
                  </a:lnTo>
                  <a:lnTo>
                    <a:pt x="154" y="291"/>
                  </a:lnTo>
                  <a:lnTo>
                    <a:pt x="153" y="290"/>
                  </a:lnTo>
                  <a:lnTo>
                    <a:pt x="152" y="290"/>
                  </a:lnTo>
                  <a:lnTo>
                    <a:pt x="152" y="289"/>
                  </a:lnTo>
                  <a:lnTo>
                    <a:pt x="151" y="289"/>
                  </a:lnTo>
                  <a:lnTo>
                    <a:pt x="152" y="288"/>
                  </a:lnTo>
                  <a:lnTo>
                    <a:pt x="151" y="288"/>
                  </a:lnTo>
                  <a:lnTo>
                    <a:pt x="150" y="287"/>
                  </a:lnTo>
                  <a:lnTo>
                    <a:pt x="150" y="286"/>
                  </a:lnTo>
                  <a:lnTo>
                    <a:pt x="149" y="286"/>
                  </a:lnTo>
                  <a:lnTo>
                    <a:pt x="147" y="285"/>
                  </a:lnTo>
                  <a:lnTo>
                    <a:pt x="146" y="285"/>
                  </a:lnTo>
                  <a:lnTo>
                    <a:pt x="146" y="284"/>
                  </a:lnTo>
                  <a:lnTo>
                    <a:pt x="147" y="283"/>
                  </a:lnTo>
                  <a:lnTo>
                    <a:pt x="147" y="282"/>
                  </a:lnTo>
                  <a:lnTo>
                    <a:pt x="146" y="282"/>
                  </a:lnTo>
                  <a:lnTo>
                    <a:pt x="145" y="282"/>
                  </a:lnTo>
                  <a:lnTo>
                    <a:pt x="145" y="283"/>
                  </a:lnTo>
                  <a:lnTo>
                    <a:pt x="142" y="282"/>
                  </a:lnTo>
                  <a:lnTo>
                    <a:pt x="141" y="282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5" y="280"/>
                  </a:lnTo>
                  <a:lnTo>
                    <a:pt x="145" y="278"/>
                  </a:lnTo>
                  <a:lnTo>
                    <a:pt x="146" y="278"/>
                  </a:lnTo>
                  <a:lnTo>
                    <a:pt x="146" y="277"/>
                  </a:lnTo>
                  <a:lnTo>
                    <a:pt x="147" y="277"/>
                  </a:lnTo>
                  <a:lnTo>
                    <a:pt x="147" y="276"/>
                  </a:lnTo>
                  <a:lnTo>
                    <a:pt x="147" y="275"/>
                  </a:lnTo>
                  <a:lnTo>
                    <a:pt x="148" y="275"/>
                  </a:lnTo>
                  <a:lnTo>
                    <a:pt x="148" y="274"/>
                  </a:lnTo>
                  <a:lnTo>
                    <a:pt x="149" y="274"/>
                  </a:lnTo>
                  <a:lnTo>
                    <a:pt x="149" y="273"/>
                  </a:lnTo>
                  <a:lnTo>
                    <a:pt x="148" y="273"/>
                  </a:lnTo>
                  <a:lnTo>
                    <a:pt x="148" y="272"/>
                  </a:lnTo>
                  <a:lnTo>
                    <a:pt x="147" y="273"/>
                  </a:lnTo>
                  <a:lnTo>
                    <a:pt x="146" y="273"/>
                  </a:lnTo>
                  <a:lnTo>
                    <a:pt x="145" y="272"/>
                  </a:lnTo>
                  <a:lnTo>
                    <a:pt x="146" y="271"/>
                  </a:lnTo>
                  <a:lnTo>
                    <a:pt x="146" y="269"/>
                  </a:lnTo>
                  <a:lnTo>
                    <a:pt x="145" y="268"/>
                  </a:lnTo>
                  <a:lnTo>
                    <a:pt x="142" y="267"/>
                  </a:lnTo>
                  <a:lnTo>
                    <a:pt x="142" y="268"/>
                  </a:lnTo>
                  <a:lnTo>
                    <a:pt x="142" y="269"/>
                  </a:lnTo>
                  <a:lnTo>
                    <a:pt x="141" y="269"/>
                  </a:lnTo>
                  <a:lnTo>
                    <a:pt x="140" y="269"/>
                  </a:lnTo>
                  <a:lnTo>
                    <a:pt x="140" y="268"/>
                  </a:lnTo>
                  <a:lnTo>
                    <a:pt x="139" y="268"/>
                  </a:lnTo>
                  <a:lnTo>
                    <a:pt x="139" y="267"/>
                  </a:lnTo>
                  <a:lnTo>
                    <a:pt x="139" y="266"/>
                  </a:lnTo>
                  <a:lnTo>
                    <a:pt x="140" y="266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7" y="262"/>
                  </a:lnTo>
                  <a:lnTo>
                    <a:pt x="138" y="262"/>
                  </a:lnTo>
                  <a:lnTo>
                    <a:pt x="138" y="261"/>
                  </a:lnTo>
                  <a:lnTo>
                    <a:pt x="138" y="260"/>
                  </a:lnTo>
                  <a:lnTo>
                    <a:pt x="137" y="260"/>
                  </a:lnTo>
                  <a:lnTo>
                    <a:pt x="137" y="259"/>
                  </a:lnTo>
                  <a:lnTo>
                    <a:pt x="136" y="260"/>
                  </a:lnTo>
                  <a:lnTo>
                    <a:pt x="135" y="261"/>
                  </a:lnTo>
                  <a:lnTo>
                    <a:pt x="135" y="260"/>
                  </a:lnTo>
                  <a:lnTo>
                    <a:pt x="135" y="259"/>
                  </a:lnTo>
                  <a:lnTo>
                    <a:pt x="135" y="257"/>
                  </a:lnTo>
                  <a:lnTo>
                    <a:pt x="136" y="257"/>
                  </a:lnTo>
                  <a:lnTo>
                    <a:pt x="138" y="256"/>
                  </a:lnTo>
                  <a:lnTo>
                    <a:pt x="137" y="256"/>
                  </a:lnTo>
                  <a:lnTo>
                    <a:pt x="137" y="255"/>
                  </a:lnTo>
                  <a:lnTo>
                    <a:pt x="136" y="255"/>
                  </a:lnTo>
                  <a:lnTo>
                    <a:pt x="136" y="254"/>
                  </a:lnTo>
                  <a:lnTo>
                    <a:pt x="135" y="254"/>
                  </a:lnTo>
                  <a:lnTo>
                    <a:pt x="136" y="253"/>
                  </a:lnTo>
                  <a:lnTo>
                    <a:pt x="137" y="254"/>
                  </a:lnTo>
                  <a:lnTo>
                    <a:pt x="138" y="253"/>
                  </a:lnTo>
                  <a:lnTo>
                    <a:pt x="138" y="254"/>
                  </a:lnTo>
                  <a:lnTo>
                    <a:pt x="139" y="253"/>
                  </a:lnTo>
                  <a:lnTo>
                    <a:pt x="140" y="253"/>
                  </a:lnTo>
                  <a:lnTo>
                    <a:pt x="139" y="252"/>
                  </a:lnTo>
                  <a:lnTo>
                    <a:pt x="139" y="251"/>
                  </a:lnTo>
                  <a:lnTo>
                    <a:pt x="138" y="251"/>
                  </a:lnTo>
                  <a:lnTo>
                    <a:pt x="138" y="250"/>
                  </a:lnTo>
                  <a:lnTo>
                    <a:pt x="139" y="248"/>
                  </a:lnTo>
                  <a:lnTo>
                    <a:pt x="139" y="246"/>
                  </a:lnTo>
                  <a:lnTo>
                    <a:pt x="139" y="245"/>
                  </a:lnTo>
                  <a:lnTo>
                    <a:pt x="140" y="245"/>
                  </a:lnTo>
                  <a:lnTo>
                    <a:pt x="141" y="243"/>
                  </a:lnTo>
                  <a:lnTo>
                    <a:pt x="142" y="241"/>
                  </a:lnTo>
                  <a:lnTo>
                    <a:pt x="142" y="240"/>
                  </a:lnTo>
                  <a:lnTo>
                    <a:pt x="145" y="240"/>
                  </a:lnTo>
                  <a:lnTo>
                    <a:pt x="145" y="239"/>
                  </a:lnTo>
                  <a:lnTo>
                    <a:pt x="146" y="239"/>
                  </a:lnTo>
                  <a:lnTo>
                    <a:pt x="146" y="238"/>
                  </a:lnTo>
                  <a:lnTo>
                    <a:pt x="147" y="238"/>
                  </a:lnTo>
                  <a:lnTo>
                    <a:pt x="148" y="238"/>
                  </a:lnTo>
                  <a:lnTo>
                    <a:pt x="148" y="239"/>
                  </a:lnTo>
                  <a:lnTo>
                    <a:pt x="149" y="240"/>
                  </a:lnTo>
                  <a:lnTo>
                    <a:pt x="150" y="240"/>
                  </a:lnTo>
                  <a:lnTo>
                    <a:pt x="150" y="239"/>
                  </a:lnTo>
                  <a:lnTo>
                    <a:pt x="149" y="239"/>
                  </a:lnTo>
                  <a:lnTo>
                    <a:pt x="148" y="239"/>
                  </a:lnTo>
                  <a:lnTo>
                    <a:pt x="149" y="238"/>
                  </a:lnTo>
                  <a:lnTo>
                    <a:pt x="148" y="238"/>
                  </a:lnTo>
                  <a:lnTo>
                    <a:pt x="148" y="237"/>
                  </a:lnTo>
                  <a:lnTo>
                    <a:pt x="149" y="237"/>
                  </a:lnTo>
                  <a:lnTo>
                    <a:pt x="150" y="237"/>
                  </a:lnTo>
                  <a:lnTo>
                    <a:pt x="152" y="232"/>
                  </a:lnTo>
                  <a:lnTo>
                    <a:pt x="151" y="232"/>
                  </a:lnTo>
                  <a:lnTo>
                    <a:pt x="151" y="234"/>
                  </a:lnTo>
                  <a:lnTo>
                    <a:pt x="150" y="234"/>
                  </a:lnTo>
                  <a:lnTo>
                    <a:pt x="150" y="235"/>
                  </a:lnTo>
                  <a:lnTo>
                    <a:pt x="149" y="235"/>
                  </a:lnTo>
                  <a:lnTo>
                    <a:pt x="148" y="234"/>
                  </a:lnTo>
                  <a:lnTo>
                    <a:pt x="148" y="232"/>
                  </a:lnTo>
                  <a:lnTo>
                    <a:pt x="148" y="231"/>
                  </a:lnTo>
                  <a:lnTo>
                    <a:pt x="148" y="230"/>
                  </a:lnTo>
                  <a:lnTo>
                    <a:pt x="148" y="229"/>
                  </a:lnTo>
                  <a:lnTo>
                    <a:pt x="149" y="229"/>
                  </a:lnTo>
                  <a:lnTo>
                    <a:pt x="149" y="228"/>
                  </a:lnTo>
                  <a:lnTo>
                    <a:pt x="149" y="227"/>
                  </a:lnTo>
                  <a:lnTo>
                    <a:pt x="150" y="227"/>
                  </a:lnTo>
                  <a:lnTo>
                    <a:pt x="151" y="227"/>
                  </a:lnTo>
                  <a:lnTo>
                    <a:pt x="152" y="227"/>
                  </a:lnTo>
                  <a:lnTo>
                    <a:pt x="153" y="227"/>
                  </a:lnTo>
                  <a:lnTo>
                    <a:pt x="153" y="226"/>
                  </a:lnTo>
                  <a:lnTo>
                    <a:pt x="152" y="226"/>
                  </a:lnTo>
                  <a:lnTo>
                    <a:pt x="151" y="226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52" y="222"/>
                  </a:lnTo>
                  <a:lnTo>
                    <a:pt x="153" y="222"/>
                  </a:lnTo>
                  <a:lnTo>
                    <a:pt x="154" y="221"/>
                  </a:lnTo>
                  <a:lnTo>
                    <a:pt x="157" y="221"/>
                  </a:lnTo>
                  <a:lnTo>
                    <a:pt x="158" y="222"/>
                  </a:lnTo>
                  <a:lnTo>
                    <a:pt x="160" y="222"/>
                  </a:lnTo>
                  <a:lnTo>
                    <a:pt x="160" y="223"/>
                  </a:lnTo>
                  <a:lnTo>
                    <a:pt x="161" y="223"/>
                  </a:lnTo>
                  <a:lnTo>
                    <a:pt x="161" y="225"/>
                  </a:lnTo>
                  <a:lnTo>
                    <a:pt x="161" y="226"/>
                  </a:lnTo>
                  <a:lnTo>
                    <a:pt x="160" y="227"/>
                  </a:lnTo>
                  <a:lnTo>
                    <a:pt x="161" y="227"/>
                  </a:lnTo>
                  <a:lnTo>
                    <a:pt x="161" y="226"/>
                  </a:lnTo>
                  <a:lnTo>
                    <a:pt x="162" y="225"/>
                  </a:lnTo>
                  <a:lnTo>
                    <a:pt x="163" y="226"/>
                  </a:lnTo>
                  <a:lnTo>
                    <a:pt x="163" y="227"/>
                  </a:lnTo>
                  <a:lnTo>
                    <a:pt x="164" y="226"/>
                  </a:lnTo>
                  <a:lnTo>
                    <a:pt x="167" y="226"/>
                  </a:lnTo>
                  <a:lnTo>
                    <a:pt x="168" y="225"/>
                  </a:lnTo>
                  <a:lnTo>
                    <a:pt x="169" y="225"/>
                  </a:lnTo>
                  <a:lnTo>
                    <a:pt x="169" y="223"/>
                  </a:lnTo>
                  <a:lnTo>
                    <a:pt x="169" y="222"/>
                  </a:lnTo>
                  <a:lnTo>
                    <a:pt x="170" y="222"/>
                  </a:lnTo>
                  <a:lnTo>
                    <a:pt x="171" y="221"/>
                  </a:lnTo>
                  <a:lnTo>
                    <a:pt x="174" y="218"/>
                  </a:lnTo>
                  <a:lnTo>
                    <a:pt x="174" y="217"/>
                  </a:lnTo>
                  <a:lnTo>
                    <a:pt x="174" y="216"/>
                  </a:lnTo>
                  <a:lnTo>
                    <a:pt x="175" y="216"/>
                  </a:lnTo>
                  <a:lnTo>
                    <a:pt x="175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8" y="216"/>
                  </a:lnTo>
                  <a:lnTo>
                    <a:pt x="178" y="217"/>
                  </a:lnTo>
                  <a:lnTo>
                    <a:pt x="179" y="217"/>
                  </a:lnTo>
                  <a:lnTo>
                    <a:pt x="181" y="216"/>
                  </a:lnTo>
                  <a:lnTo>
                    <a:pt x="182" y="216"/>
                  </a:lnTo>
                  <a:lnTo>
                    <a:pt x="183" y="216"/>
                  </a:lnTo>
                  <a:lnTo>
                    <a:pt x="184" y="216"/>
                  </a:lnTo>
                  <a:lnTo>
                    <a:pt x="185" y="216"/>
                  </a:lnTo>
                  <a:lnTo>
                    <a:pt x="187" y="214"/>
                  </a:lnTo>
                  <a:lnTo>
                    <a:pt x="187" y="212"/>
                  </a:lnTo>
                  <a:lnTo>
                    <a:pt x="190" y="211"/>
                  </a:lnTo>
                  <a:lnTo>
                    <a:pt x="191" y="210"/>
                  </a:lnTo>
                  <a:lnTo>
                    <a:pt x="191" y="208"/>
                  </a:lnTo>
                  <a:lnTo>
                    <a:pt x="191" y="207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87" y="199"/>
                  </a:lnTo>
                  <a:lnTo>
                    <a:pt x="187" y="198"/>
                  </a:lnTo>
                  <a:lnTo>
                    <a:pt x="187" y="197"/>
                  </a:lnTo>
                  <a:lnTo>
                    <a:pt x="186" y="197"/>
                  </a:lnTo>
                  <a:lnTo>
                    <a:pt x="185" y="196"/>
                  </a:lnTo>
                  <a:lnTo>
                    <a:pt x="185" y="195"/>
                  </a:lnTo>
                  <a:lnTo>
                    <a:pt x="185" y="194"/>
                  </a:lnTo>
                  <a:lnTo>
                    <a:pt x="184" y="194"/>
                  </a:lnTo>
                  <a:lnTo>
                    <a:pt x="183" y="194"/>
                  </a:lnTo>
                  <a:lnTo>
                    <a:pt x="183" y="193"/>
                  </a:lnTo>
                  <a:lnTo>
                    <a:pt x="183" y="192"/>
                  </a:lnTo>
                  <a:lnTo>
                    <a:pt x="184" y="192"/>
                  </a:lnTo>
                  <a:lnTo>
                    <a:pt x="186" y="193"/>
                  </a:lnTo>
                  <a:lnTo>
                    <a:pt x="187" y="193"/>
                  </a:lnTo>
                  <a:lnTo>
                    <a:pt x="187" y="192"/>
                  </a:lnTo>
                  <a:lnTo>
                    <a:pt x="187" y="191"/>
                  </a:lnTo>
                  <a:lnTo>
                    <a:pt x="190" y="191"/>
                  </a:lnTo>
                  <a:lnTo>
                    <a:pt x="190" y="189"/>
                  </a:lnTo>
                  <a:lnTo>
                    <a:pt x="191" y="189"/>
                  </a:lnTo>
                  <a:lnTo>
                    <a:pt x="191" y="186"/>
                  </a:lnTo>
                  <a:lnTo>
                    <a:pt x="190" y="185"/>
                  </a:lnTo>
                  <a:lnTo>
                    <a:pt x="190" y="184"/>
                  </a:lnTo>
                  <a:lnTo>
                    <a:pt x="187" y="184"/>
                  </a:lnTo>
                  <a:lnTo>
                    <a:pt x="187" y="183"/>
                  </a:lnTo>
                  <a:lnTo>
                    <a:pt x="186" y="182"/>
                  </a:lnTo>
                  <a:lnTo>
                    <a:pt x="185" y="182"/>
                  </a:lnTo>
                  <a:lnTo>
                    <a:pt x="185" y="183"/>
                  </a:lnTo>
                  <a:lnTo>
                    <a:pt x="184" y="183"/>
                  </a:lnTo>
                  <a:lnTo>
                    <a:pt x="184" y="184"/>
                  </a:lnTo>
                  <a:lnTo>
                    <a:pt x="184" y="185"/>
                  </a:lnTo>
                  <a:lnTo>
                    <a:pt x="183" y="185"/>
                  </a:lnTo>
                  <a:lnTo>
                    <a:pt x="182" y="185"/>
                  </a:lnTo>
                  <a:lnTo>
                    <a:pt x="181" y="185"/>
                  </a:lnTo>
                  <a:lnTo>
                    <a:pt x="181" y="184"/>
                  </a:lnTo>
                  <a:lnTo>
                    <a:pt x="180" y="184"/>
                  </a:lnTo>
                  <a:lnTo>
                    <a:pt x="181" y="185"/>
                  </a:lnTo>
                  <a:lnTo>
                    <a:pt x="180" y="185"/>
                  </a:lnTo>
                  <a:lnTo>
                    <a:pt x="179" y="185"/>
                  </a:lnTo>
                  <a:lnTo>
                    <a:pt x="179" y="186"/>
                  </a:lnTo>
                  <a:lnTo>
                    <a:pt x="178" y="187"/>
                  </a:lnTo>
                  <a:lnTo>
                    <a:pt x="176" y="187"/>
                  </a:lnTo>
                  <a:lnTo>
                    <a:pt x="175" y="187"/>
                  </a:lnTo>
                  <a:lnTo>
                    <a:pt x="175" y="189"/>
                  </a:lnTo>
                  <a:lnTo>
                    <a:pt x="174" y="189"/>
                  </a:lnTo>
                  <a:lnTo>
                    <a:pt x="172" y="191"/>
                  </a:lnTo>
                  <a:lnTo>
                    <a:pt x="171" y="192"/>
                  </a:lnTo>
                  <a:lnTo>
                    <a:pt x="171" y="193"/>
                  </a:lnTo>
                  <a:lnTo>
                    <a:pt x="171" y="194"/>
                  </a:lnTo>
                  <a:lnTo>
                    <a:pt x="171" y="195"/>
                  </a:lnTo>
                  <a:lnTo>
                    <a:pt x="170" y="195"/>
                  </a:lnTo>
                  <a:lnTo>
                    <a:pt x="170" y="196"/>
                  </a:lnTo>
                  <a:lnTo>
                    <a:pt x="169" y="196"/>
                  </a:lnTo>
                  <a:lnTo>
                    <a:pt x="169" y="195"/>
                  </a:lnTo>
                  <a:lnTo>
                    <a:pt x="169" y="194"/>
                  </a:lnTo>
                  <a:lnTo>
                    <a:pt x="169" y="193"/>
                  </a:lnTo>
                  <a:lnTo>
                    <a:pt x="169" y="192"/>
                  </a:lnTo>
                  <a:lnTo>
                    <a:pt x="168" y="192"/>
                  </a:lnTo>
                  <a:lnTo>
                    <a:pt x="168" y="191"/>
                  </a:lnTo>
                  <a:lnTo>
                    <a:pt x="167" y="192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5" y="189"/>
                  </a:lnTo>
                  <a:lnTo>
                    <a:pt x="164" y="189"/>
                  </a:lnTo>
                  <a:lnTo>
                    <a:pt x="163" y="191"/>
                  </a:lnTo>
                  <a:lnTo>
                    <a:pt x="164" y="191"/>
                  </a:lnTo>
                  <a:lnTo>
                    <a:pt x="164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3"/>
                  </a:lnTo>
                  <a:lnTo>
                    <a:pt x="165" y="194"/>
                  </a:lnTo>
                  <a:lnTo>
                    <a:pt x="164" y="193"/>
                  </a:lnTo>
                  <a:lnTo>
                    <a:pt x="163" y="193"/>
                  </a:lnTo>
                  <a:lnTo>
                    <a:pt x="163" y="192"/>
                  </a:lnTo>
                  <a:lnTo>
                    <a:pt x="162" y="191"/>
                  </a:lnTo>
                  <a:lnTo>
                    <a:pt x="161" y="191"/>
                  </a:lnTo>
                  <a:lnTo>
                    <a:pt x="158" y="191"/>
                  </a:lnTo>
                  <a:lnTo>
                    <a:pt x="157" y="191"/>
                  </a:lnTo>
                  <a:lnTo>
                    <a:pt x="153" y="191"/>
                  </a:lnTo>
                  <a:lnTo>
                    <a:pt x="150" y="193"/>
                  </a:lnTo>
                  <a:lnTo>
                    <a:pt x="149" y="193"/>
                  </a:lnTo>
                  <a:lnTo>
                    <a:pt x="150" y="192"/>
                  </a:lnTo>
                  <a:lnTo>
                    <a:pt x="149" y="192"/>
                  </a:lnTo>
                  <a:lnTo>
                    <a:pt x="148" y="192"/>
                  </a:lnTo>
                  <a:lnTo>
                    <a:pt x="148" y="193"/>
                  </a:lnTo>
                  <a:lnTo>
                    <a:pt x="149" y="193"/>
                  </a:lnTo>
                  <a:lnTo>
                    <a:pt x="148" y="194"/>
                  </a:lnTo>
                  <a:lnTo>
                    <a:pt x="147" y="194"/>
                  </a:lnTo>
                  <a:lnTo>
                    <a:pt x="141" y="192"/>
                  </a:lnTo>
                  <a:lnTo>
                    <a:pt x="137" y="192"/>
                  </a:lnTo>
                  <a:lnTo>
                    <a:pt x="136" y="191"/>
                  </a:lnTo>
                  <a:lnTo>
                    <a:pt x="135" y="191"/>
                  </a:lnTo>
                  <a:lnTo>
                    <a:pt x="133" y="189"/>
                  </a:lnTo>
                  <a:lnTo>
                    <a:pt x="131" y="187"/>
                  </a:lnTo>
                  <a:lnTo>
                    <a:pt x="131" y="186"/>
                  </a:lnTo>
                  <a:lnTo>
                    <a:pt x="131" y="185"/>
                  </a:lnTo>
                  <a:lnTo>
                    <a:pt x="131" y="184"/>
                  </a:lnTo>
                  <a:lnTo>
                    <a:pt x="133" y="184"/>
                  </a:lnTo>
                  <a:lnTo>
                    <a:pt x="133" y="183"/>
                  </a:lnTo>
                  <a:lnTo>
                    <a:pt x="133" y="182"/>
                  </a:lnTo>
                  <a:lnTo>
                    <a:pt x="131" y="182"/>
                  </a:lnTo>
                  <a:lnTo>
                    <a:pt x="130" y="181"/>
                  </a:lnTo>
                  <a:lnTo>
                    <a:pt x="129" y="181"/>
                  </a:lnTo>
                  <a:lnTo>
                    <a:pt x="129" y="180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7" y="177"/>
                  </a:lnTo>
                  <a:lnTo>
                    <a:pt x="129" y="177"/>
                  </a:lnTo>
                  <a:lnTo>
                    <a:pt x="130" y="177"/>
                  </a:lnTo>
                  <a:lnTo>
                    <a:pt x="131" y="177"/>
                  </a:lnTo>
                  <a:lnTo>
                    <a:pt x="131" y="176"/>
                  </a:lnTo>
                  <a:lnTo>
                    <a:pt x="131" y="175"/>
                  </a:lnTo>
                  <a:lnTo>
                    <a:pt x="131" y="174"/>
                  </a:lnTo>
                  <a:lnTo>
                    <a:pt x="133" y="174"/>
                  </a:lnTo>
                  <a:lnTo>
                    <a:pt x="134" y="174"/>
                  </a:lnTo>
                  <a:lnTo>
                    <a:pt x="135" y="175"/>
                  </a:lnTo>
                  <a:lnTo>
                    <a:pt x="136" y="175"/>
                  </a:lnTo>
                  <a:lnTo>
                    <a:pt x="136" y="174"/>
                  </a:lnTo>
                  <a:lnTo>
                    <a:pt x="135" y="172"/>
                  </a:lnTo>
                  <a:lnTo>
                    <a:pt x="134" y="172"/>
                  </a:lnTo>
                  <a:lnTo>
                    <a:pt x="133" y="172"/>
                  </a:lnTo>
                  <a:lnTo>
                    <a:pt x="131" y="172"/>
                  </a:lnTo>
                  <a:lnTo>
                    <a:pt x="131" y="171"/>
                  </a:lnTo>
                  <a:lnTo>
                    <a:pt x="130" y="171"/>
                  </a:lnTo>
                  <a:lnTo>
                    <a:pt x="126" y="170"/>
                  </a:lnTo>
                  <a:lnTo>
                    <a:pt x="126" y="171"/>
                  </a:lnTo>
                  <a:lnTo>
                    <a:pt x="125" y="171"/>
                  </a:lnTo>
                  <a:lnTo>
                    <a:pt x="124" y="170"/>
                  </a:lnTo>
                  <a:lnTo>
                    <a:pt x="122" y="170"/>
                  </a:lnTo>
                  <a:lnTo>
                    <a:pt x="119" y="169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7" y="166"/>
                  </a:lnTo>
                  <a:lnTo>
                    <a:pt x="115" y="165"/>
                  </a:lnTo>
                  <a:lnTo>
                    <a:pt x="115" y="164"/>
                  </a:lnTo>
                  <a:lnTo>
                    <a:pt x="116" y="164"/>
                  </a:lnTo>
                  <a:lnTo>
                    <a:pt x="116" y="163"/>
                  </a:lnTo>
                  <a:lnTo>
                    <a:pt x="117" y="163"/>
                  </a:lnTo>
                  <a:lnTo>
                    <a:pt x="117" y="162"/>
                  </a:lnTo>
                  <a:lnTo>
                    <a:pt x="117" y="161"/>
                  </a:lnTo>
                  <a:lnTo>
                    <a:pt x="118" y="161"/>
                  </a:lnTo>
                  <a:lnTo>
                    <a:pt x="119" y="161"/>
                  </a:lnTo>
                  <a:lnTo>
                    <a:pt x="118" y="162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60"/>
                  </a:lnTo>
                  <a:lnTo>
                    <a:pt x="121" y="160"/>
                  </a:lnTo>
                  <a:lnTo>
                    <a:pt x="122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4" y="159"/>
                  </a:lnTo>
                  <a:lnTo>
                    <a:pt x="125" y="159"/>
                  </a:lnTo>
                  <a:lnTo>
                    <a:pt x="126" y="157"/>
                  </a:lnTo>
                  <a:lnTo>
                    <a:pt x="127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7" y="154"/>
                  </a:lnTo>
                  <a:lnTo>
                    <a:pt x="129" y="153"/>
                  </a:lnTo>
                  <a:lnTo>
                    <a:pt x="131" y="152"/>
                  </a:lnTo>
                  <a:lnTo>
                    <a:pt x="133" y="151"/>
                  </a:lnTo>
                  <a:lnTo>
                    <a:pt x="134" y="151"/>
                  </a:lnTo>
                  <a:lnTo>
                    <a:pt x="134" y="150"/>
                  </a:lnTo>
                  <a:lnTo>
                    <a:pt x="135" y="151"/>
                  </a:lnTo>
                  <a:lnTo>
                    <a:pt x="135" y="152"/>
                  </a:lnTo>
                  <a:lnTo>
                    <a:pt x="138" y="152"/>
                  </a:lnTo>
                  <a:lnTo>
                    <a:pt x="141" y="151"/>
                  </a:lnTo>
                  <a:lnTo>
                    <a:pt x="140" y="151"/>
                  </a:lnTo>
                  <a:lnTo>
                    <a:pt x="140" y="150"/>
                  </a:lnTo>
                  <a:lnTo>
                    <a:pt x="139" y="150"/>
                  </a:lnTo>
                  <a:lnTo>
                    <a:pt x="138" y="150"/>
                  </a:lnTo>
                  <a:lnTo>
                    <a:pt x="137" y="149"/>
                  </a:lnTo>
                  <a:lnTo>
                    <a:pt x="138" y="148"/>
                  </a:lnTo>
                  <a:lnTo>
                    <a:pt x="138" y="147"/>
                  </a:lnTo>
                  <a:lnTo>
                    <a:pt x="141" y="146"/>
                  </a:lnTo>
                  <a:lnTo>
                    <a:pt x="142" y="145"/>
                  </a:lnTo>
                  <a:lnTo>
                    <a:pt x="145" y="145"/>
                  </a:lnTo>
                  <a:lnTo>
                    <a:pt x="146" y="145"/>
                  </a:lnTo>
                  <a:lnTo>
                    <a:pt x="147" y="146"/>
                  </a:lnTo>
                  <a:lnTo>
                    <a:pt x="147" y="145"/>
                  </a:lnTo>
                  <a:lnTo>
                    <a:pt x="147" y="143"/>
                  </a:lnTo>
                  <a:lnTo>
                    <a:pt x="148" y="143"/>
                  </a:lnTo>
                  <a:lnTo>
                    <a:pt x="149" y="141"/>
                  </a:lnTo>
                  <a:lnTo>
                    <a:pt x="148" y="141"/>
                  </a:lnTo>
                  <a:lnTo>
                    <a:pt x="149" y="140"/>
                  </a:lnTo>
                  <a:lnTo>
                    <a:pt x="151" y="140"/>
                  </a:lnTo>
                  <a:lnTo>
                    <a:pt x="153" y="139"/>
                  </a:lnTo>
                  <a:lnTo>
                    <a:pt x="157" y="139"/>
                  </a:lnTo>
                  <a:lnTo>
                    <a:pt x="160" y="139"/>
                  </a:lnTo>
                  <a:lnTo>
                    <a:pt x="161" y="139"/>
                  </a:lnTo>
                  <a:lnTo>
                    <a:pt x="161" y="140"/>
                  </a:lnTo>
                  <a:lnTo>
                    <a:pt x="160" y="140"/>
                  </a:lnTo>
                  <a:lnTo>
                    <a:pt x="160" y="141"/>
                  </a:lnTo>
                  <a:lnTo>
                    <a:pt x="160" y="143"/>
                  </a:lnTo>
                  <a:lnTo>
                    <a:pt x="158" y="145"/>
                  </a:lnTo>
                  <a:lnTo>
                    <a:pt x="158" y="146"/>
                  </a:lnTo>
                  <a:lnTo>
                    <a:pt x="158" y="147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7" y="149"/>
                  </a:lnTo>
                  <a:lnTo>
                    <a:pt x="156" y="149"/>
                  </a:lnTo>
                  <a:lnTo>
                    <a:pt x="156" y="150"/>
                  </a:lnTo>
                  <a:lnTo>
                    <a:pt x="157" y="150"/>
                  </a:lnTo>
                  <a:lnTo>
                    <a:pt x="158" y="150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60" y="152"/>
                  </a:lnTo>
                  <a:lnTo>
                    <a:pt x="161" y="153"/>
                  </a:lnTo>
                  <a:lnTo>
                    <a:pt x="163" y="152"/>
                  </a:lnTo>
                  <a:lnTo>
                    <a:pt x="164" y="152"/>
                  </a:lnTo>
                  <a:lnTo>
                    <a:pt x="164" y="153"/>
                  </a:lnTo>
                  <a:lnTo>
                    <a:pt x="165" y="153"/>
                  </a:lnTo>
                  <a:lnTo>
                    <a:pt x="167" y="153"/>
                  </a:lnTo>
                  <a:lnTo>
                    <a:pt x="168" y="152"/>
                  </a:lnTo>
                  <a:lnTo>
                    <a:pt x="169" y="152"/>
                  </a:lnTo>
                  <a:lnTo>
                    <a:pt x="170" y="152"/>
                  </a:lnTo>
                  <a:lnTo>
                    <a:pt x="170" y="153"/>
                  </a:lnTo>
                  <a:lnTo>
                    <a:pt x="170" y="154"/>
                  </a:lnTo>
                  <a:lnTo>
                    <a:pt x="171" y="153"/>
                  </a:lnTo>
                  <a:lnTo>
                    <a:pt x="172" y="153"/>
                  </a:lnTo>
                  <a:lnTo>
                    <a:pt x="174" y="153"/>
                  </a:lnTo>
                  <a:lnTo>
                    <a:pt x="174" y="154"/>
                  </a:lnTo>
                  <a:lnTo>
                    <a:pt x="175" y="153"/>
                  </a:lnTo>
                  <a:lnTo>
                    <a:pt x="176" y="153"/>
                  </a:lnTo>
                  <a:lnTo>
                    <a:pt x="179" y="153"/>
                  </a:lnTo>
                  <a:lnTo>
                    <a:pt x="179" y="154"/>
                  </a:lnTo>
                  <a:lnTo>
                    <a:pt x="179" y="156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80" y="153"/>
                  </a:lnTo>
                  <a:lnTo>
                    <a:pt x="181" y="153"/>
                  </a:lnTo>
                  <a:lnTo>
                    <a:pt x="181" y="152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81" y="151"/>
                  </a:lnTo>
                  <a:lnTo>
                    <a:pt x="181" y="150"/>
                  </a:lnTo>
                  <a:lnTo>
                    <a:pt x="182" y="150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8"/>
                  </a:lnTo>
                  <a:lnTo>
                    <a:pt x="184" y="149"/>
                  </a:lnTo>
                  <a:lnTo>
                    <a:pt x="185" y="149"/>
                  </a:lnTo>
                  <a:lnTo>
                    <a:pt x="186" y="149"/>
                  </a:lnTo>
                  <a:lnTo>
                    <a:pt x="186" y="150"/>
                  </a:lnTo>
                  <a:lnTo>
                    <a:pt x="186" y="151"/>
                  </a:lnTo>
                  <a:lnTo>
                    <a:pt x="187" y="151"/>
                  </a:lnTo>
                  <a:lnTo>
                    <a:pt x="187" y="150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6" y="148"/>
                  </a:lnTo>
                  <a:lnTo>
                    <a:pt x="186" y="147"/>
                  </a:lnTo>
                  <a:lnTo>
                    <a:pt x="185" y="146"/>
                  </a:lnTo>
                  <a:lnTo>
                    <a:pt x="184" y="146"/>
                  </a:lnTo>
                  <a:lnTo>
                    <a:pt x="183" y="146"/>
                  </a:lnTo>
                  <a:lnTo>
                    <a:pt x="183" y="145"/>
                  </a:lnTo>
                  <a:lnTo>
                    <a:pt x="181" y="146"/>
                  </a:lnTo>
                  <a:lnTo>
                    <a:pt x="180" y="146"/>
                  </a:lnTo>
                  <a:lnTo>
                    <a:pt x="179" y="146"/>
                  </a:lnTo>
                  <a:lnTo>
                    <a:pt x="179" y="145"/>
                  </a:lnTo>
                  <a:lnTo>
                    <a:pt x="179" y="143"/>
                  </a:lnTo>
                  <a:lnTo>
                    <a:pt x="179" y="141"/>
                  </a:lnTo>
                  <a:lnTo>
                    <a:pt x="181" y="143"/>
                  </a:lnTo>
                  <a:lnTo>
                    <a:pt x="182" y="143"/>
                  </a:lnTo>
                  <a:lnTo>
                    <a:pt x="183" y="143"/>
                  </a:lnTo>
                  <a:lnTo>
                    <a:pt x="184" y="143"/>
                  </a:lnTo>
                  <a:lnTo>
                    <a:pt x="184" y="141"/>
                  </a:lnTo>
                  <a:lnTo>
                    <a:pt x="185" y="141"/>
                  </a:lnTo>
                  <a:lnTo>
                    <a:pt x="186" y="141"/>
                  </a:lnTo>
                  <a:lnTo>
                    <a:pt x="186" y="143"/>
                  </a:lnTo>
                  <a:lnTo>
                    <a:pt x="187" y="143"/>
                  </a:lnTo>
                  <a:lnTo>
                    <a:pt x="187" y="145"/>
                  </a:lnTo>
                  <a:lnTo>
                    <a:pt x="191" y="146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5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40"/>
                  </a:lnTo>
                  <a:lnTo>
                    <a:pt x="195" y="139"/>
                  </a:lnTo>
                  <a:lnTo>
                    <a:pt x="194" y="139"/>
                  </a:lnTo>
                  <a:lnTo>
                    <a:pt x="194" y="138"/>
                  </a:lnTo>
                  <a:lnTo>
                    <a:pt x="193" y="139"/>
                  </a:lnTo>
                  <a:lnTo>
                    <a:pt x="192" y="139"/>
                  </a:lnTo>
                  <a:lnTo>
                    <a:pt x="191" y="138"/>
                  </a:lnTo>
                  <a:lnTo>
                    <a:pt x="190" y="138"/>
                  </a:lnTo>
                  <a:lnTo>
                    <a:pt x="187" y="138"/>
                  </a:lnTo>
                  <a:lnTo>
                    <a:pt x="186" y="138"/>
                  </a:lnTo>
                  <a:lnTo>
                    <a:pt x="185" y="139"/>
                  </a:lnTo>
                  <a:lnTo>
                    <a:pt x="185" y="140"/>
                  </a:lnTo>
                  <a:lnTo>
                    <a:pt x="184" y="141"/>
                  </a:lnTo>
                  <a:lnTo>
                    <a:pt x="183" y="140"/>
                  </a:lnTo>
                  <a:lnTo>
                    <a:pt x="183" y="141"/>
                  </a:lnTo>
                  <a:lnTo>
                    <a:pt x="182" y="140"/>
                  </a:lnTo>
                  <a:lnTo>
                    <a:pt x="182" y="139"/>
                  </a:lnTo>
                  <a:lnTo>
                    <a:pt x="181" y="139"/>
                  </a:lnTo>
                  <a:lnTo>
                    <a:pt x="179" y="137"/>
                  </a:lnTo>
                  <a:lnTo>
                    <a:pt x="179" y="136"/>
                  </a:lnTo>
                  <a:lnTo>
                    <a:pt x="179" y="135"/>
                  </a:lnTo>
                  <a:lnTo>
                    <a:pt x="179" y="134"/>
                  </a:lnTo>
                  <a:lnTo>
                    <a:pt x="180" y="134"/>
                  </a:lnTo>
                  <a:lnTo>
                    <a:pt x="180" y="132"/>
                  </a:lnTo>
                  <a:lnTo>
                    <a:pt x="180" y="131"/>
                  </a:lnTo>
                  <a:lnTo>
                    <a:pt x="181" y="131"/>
                  </a:lnTo>
                  <a:lnTo>
                    <a:pt x="181" y="130"/>
                  </a:lnTo>
                  <a:lnTo>
                    <a:pt x="182" y="130"/>
                  </a:lnTo>
                  <a:lnTo>
                    <a:pt x="182" y="129"/>
                  </a:lnTo>
                  <a:lnTo>
                    <a:pt x="181" y="129"/>
                  </a:lnTo>
                  <a:lnTo>
                    <a:pt x="180" y="129"/>
                  </a:lnTo>
                  <a:lnTo>
                    <a:pt x="180" y="127"/>
                  </a:lnTo>
                  <a:lnTo>
                    <a:pt x="178" y="127"/>
                  </a:lnTo>
                  <a:lnTo>
                    <a:pt x="175" y="129"/>
                  </a:lnTo>
                  <a:lnTo>
                    <a:pt x="174" y="129"/>
                  </a:lnTo>
                  <a:lnTo>
                    <a:pt x="172" y="130"/>
                  </a:lnTo>
                  <a:lnTo>
                    <a:pt x="172" y="129"/>
                  </a:lnTo>
                  <a:lnTo>
                    <a:pt x="174" y="127"/>
                  </a:lnTo>
                  <a:lnTo>
                    <a:pt x="174" y="126"/>
                  </a:lnTo>
                  <a:lnTo>
                    <a:pt x="174" y="125"/>
                  </a:lnTo>
                  <a:lnTo>
                    <a:pt x="172" y="127"/>
                  </a:lnTo>
                  <a:lnTo>
                    <a:pt x="171" y="129"/>
                  </a:lnTo>
                  <a:lnTo>
                    <a:pt x="170" y="129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8" y="129"/>
                  </a:lnTo>
                  <a:lnTo>
                    <a:pt x="167" y="129"/>
                  </a:lnTo>
                  <a:lnTo>
                    <a:pt x="165" y="127"/>
                  </a:lnTo>
                  <a:lnTo>
                    <a:pt x="163" y="127"/>
                  </a:lnTo>
                  <a:lnTo>
                    <a:pt x="163" y="126"/>
                  </a:lnTo>
                  <a:lnTo>
                    <a:pt x="160" y="126"/>
                  </a:lnTo>
                  <a:lnTo>
                    <a:pt x="160" y="125"/>
                  </a:lnTo>
                  <a:lnTo>
                    <a:pt x="160" y="124"/>
                  </a:lnTo>
                  <a:lnTo>
                    <a:pt x="160" y="123"/>
                  </a:lnTo>
                  <a:lnTo>
                    <a:pt x="160" y="122"/>
                  </a:lnTo>
                  <a:lnTo>
                    <a:pt x="158" y="120"/>
                  </a:lnTo>
                  <a:lnTo>
                    <a:pt x="158" y="119"/>
                  </a:lnTo>
                  <a:lnTo>
                    <a:pt x="157" y="116"/>
                  </a:lnTo>
                  <a:lnTo>
                    <a:pt x="156" y="115"/>
                  </a:lnTo>
                  <a:lnTo>
                    <a:pt x="154" y="112"/>
                  </a:lnTo>
                  <a:lnTo>
                    <a:pt x="152" y="109"/>
                  </a:lnTo>
                  <a:lnTo>
                    <a:pt x="151" y="108"/>
                  </a:lnTo>
                  <a:lnTo>
                    <a:pt x="150" y="107"/>
                  </a:lnTo>
                  <a:lnTo>
                    <a:pt x="149" y="106"/>
                  </a:lnTo>
                  <a:lnTo>
                    <a:pt x="148" y="106"/>
                  </a:lnTo>
                  <a:lnTo>
                    <a:pt x="147" y="104"/>
                  </a:lnTo>
                  <a:lnTo>
                    <a:pt x="145" y="103"/>
                  </a:lnTo>
                  <a:lnTo>
                    <a:pt x="141" y="101"/>
                  </a:lnTo>
                  <a:lnTo>
                    <a:pt x="140" y="100"/>
                  </a:lnTo>
                  <a:lnTo>
                    <a:pt x="138" y="100"/>
                  </a:lnTo>
                  <a:lnTo>
                    <a:pt x="137" y="99"/>
                  </a:lnTo>
                  <a:lnTo>
                    <a:pt x="136" y="99"/>
                  </a:lnTo>
                  <a:lnTo>
                    <a:pt x="136" y="96"/>
                  </a:lnTo>
                  <a:lnTo>
                    <a:pt x="136" y="95"/>
                  </a:lnTo>
                  <a:lnTo>
                    <a:pt x="135" y="95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0" y="92"/>
                  </a:lnTo>
                  <a:lnTo>
                    <a:pt x="131" y="91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3" y="89"/>
                  </a:lnTo>
                  <a:lnTo>
                    <a:pt x="134" y="89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4" y="85"/>
                  </a:lnTo>
                  <a:lnTo>
                    <a:pt x="134" y="84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5" y="80"/>
                  </a:lnTo>
                  <a:lnTo>
                    <a:pt x="135" y="79"/>
                  </a:lnTo>
                  <a:lnTo>
                    <a:pt x="134" y="78"/>
                  </a:lnTo>
                  <a:lnTo>
                    <a:pt x="134" y="77"/>
                  </a:lnTo>
                  <a:lnTo>
                    <a:pt x="136" y="77"/>
                  </a:lnTo>
                  <a:lnTo>
                    <a:pt x="136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2" y="78"/>
                  </a:lnTo>
                  <a:lnTo>
                    <a:pt x="147" y="77"/>
                  </a:lnTo>
                  <a:lnTo>
                    <a:pt x="149" y="77"/>
                  </a:lnTo>
                  <a:lnTo>
                    <a:pt x="153" y="76"/>
                  </a:lnTo>
                  <a:lnTo>
                    <a:pt x="154" y="76"/>
                  </a:lnTo>
                  <a:lnTo>
                    <a:pt x="156" y="74"/>
                  </a:lnTo>
                  <a:lnTo>
                    <a:pt x="157" y="73"/>
                  </a:lnTo>
                  <a:lnTo>
                    <a:pt x="158" y="73"/>
                  </a:lnTo>
                  <a:lnTo>
                    <a:pt x="158" y="72"/>
                  </a:lnTo>
                  <a:lnTo>
                    <a:pt x="161" y="71"/>
                  </a:lnTo>
                  <a:lnTo>
                    <a:pt x="164" y="65"/>
                  </a:lnTo>
                  <a:lnTo>
                    <a:pt x="165" y="63"/>
                  </a:lnTo>
                  <a:lnTo>
                    <a:pt x="165" y="62"/>
                  </a:lnTo>
                  <a:lnTo>
                    <a:pt x="165" y="61"/>
                  </a:lnTo>
                  <a:lnTo>
                    <a:pt x="165" y="60"/>
                  </a:lnTo>
                  <a:lnTo>
                    <a:pt x="167" y="60"/>
                  </a:lnTo>
                  <a:lnTo>
                    <a:pt x="167" y="59"/>
                  </a:lnTo>
                  <a:lnTo>
                    <a:pt x="167" y="58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6"/>
                  </a:lnTo>
                  <a:lnTo>
                    <a:pt x="167" y="55"/>
                  </a:lnTo>
                  <a:lnTo>
                    <a:pt x="168" y="55"/>
                  </a:lnTo>
                  <a:lnTo>
                    <a:pt x="168" y="54"/>
                  </a:lnTo>
                  <a:lnTo>
                    <a:pt x="168" y="52"/>
                  </a:lnTo>
                  <a:lnTo>
                    <a:pt x="168" y="50"/>
                  </a:lnTo>
                  <a:lnTo>
                    <a:pt x="169" y="48"/>
                  </a:lnTo>
                  <a:lnTo>
                    <a:pt x="170" y="48"/>
                  </a:lnTo>
                  <a:lnTo>
                    <a:pt x="170" y="47"/>
                  </a:lnTo>
                  <a:lnTo>
                    <a:pt x="171" y="46"/>
                  </a:lnTo>
                  <a:lnTo>
                    <a:pt x="172" y="46"/>
                  </a:lnTo>
                  <a:lnTo>
                    <a:pt x="172" y="45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4" y="43"/>
                  </a:lnTo>
                  <a:lnTo>
                    <a:pt x="174" y="42"/>
                  </a:lnTo>
                  <a:lnTo>
                    <a:pt x="174" y="40"/>
                  </a:lnTo>
                  <a:lnTo>
                    <a:pt x="175" y="40"/>
                  </a:lnTo>
                  <a:lnTo>
                    <a:pt x="175" y="39"/>
                  </a:lnTo>
                  <a:lnTo>
                    <a:pt x="176" y="39"/>
                  </a:lnTo>
                  <a:lnTo>
                    <a:pt x="176" y="40"/>
                  </a:lnTo>
                  <a:lnTo>
                    <a:pt x="179" y="39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6" y="38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0" y="37"/>
                  </a:lnTo>
                  <a:lnTo>
                    <a:pt x="180" y="38"/>
                  </a:lnTo>
                  <a:lnTo>
                    <a:pt x="181" y="39"/>
                  </a:lnTo>
                  <a:lnTo>
                    <a:pt x="181" y="38"/>
                  </a:lnTo>
                  <a:lnTo>
                    <a:pt x="181" y="37"/>
                  </a:lnTo>
                  <a:lnTo>
                    <a:pt x="182" y="37"/>
                  </a:lnTo>
                  <a:lnTo>
                    <a:pt x="184" y="37"/>
                  </a:lnTo>
                  <a:lnTo>
                    <a:pt x="185" y="35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90" y="34"/>
                  </a:lnTo>
                  <a:lnTo>
                    <a:pt x="191" y="33"/>
                  </a:lnTo>
                  <a:lnTo>
                    <a:pt x="192" y="32"/>
                  </a:lnTo>
                  <a:lnTo>
                    <a:pt x="192" y="31"/>
                  </a:lnTo>
                  <a:lnTo>
                    <a:pt x="194" y="29"/>
                  </a:lnTo>
                  <a:lnTo>
                    <a:pt x="196" y="27"/>
                  </a:lnTo>
                  <a:lnTo>
                    <a:pt x="196" y="26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198" y="27"/>
                  </a:lnTo>
                  <a:lnTo>
                    <a:pt x="198" y="28"/>
                  </a:lnTo>
                  <a:lnTo>
                    <a:pt x="197" y="28"/>
                  </a:lnTo>
                  <a:lnTo>
                    <a:pt x="197" y="29"/>
                  </a:lnTo>
                  <a:lnTo>
                    <a:pt x="198" y="29"/>
                  </a:lnTo>
                  <a:lnTo>
                    <a:pt x="198" y="31"/>
                  </a:lnTo>
                  <a:lnTo>
                    <a:pt x="198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7" y="34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9" y="35"/>
                  </a:lnTo>
                  <a:lnTo>
                    <a:pt x="199" y="34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199" y="27"/>
                  </a:lnTo>
                  <a:lnTo>
                    <a:pt x="199" y="26"/>
                  </a:lnTo>
                  <a:lnTo>
                    <a:pt x="198" y="25"/>
                  </a:lnTo>
                  <a:lnTo>
                    <a:pt x="197" y="25"/>
                  </a:lnTo>
                  <a:lnTo>
                    <a:pt x="199" y="23"/>
                  </a:lnTo>
                  <a:lnTo>
                    <a:pt x="201" y="20"/>
                  </a:lnTo>
                  <a:lnTo>
                    <a:pt x="202" y="20"/>
                  </a:lnTo>
                  <a:lnTo>
                    <a:pt x="202" y="19"/>
                  </a:lnTo>
                  <a:lnTo>
                    <a:pt x="203" y="19"/>
                  </a:lnTo>
                  <a:lnTo>
                    <a:pt x="205" y="19"/>
                  </a:lnTo>
                  <a:lnTo>
                    <a:pt x="205" y="17"/>
                  </a:lnTo>
                  <a:lnTo>
                    <a:pt x="206" y="17"/>
                  </a:lnTo>
                  <a:lnTo>
                    <a:pt x="207" y="16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6" y="19"/>
                  </a:lnTo>
                  <a:lnTo>
                    <a:pt x="205" y="20"/>
                  </a:lnTo>
                  <a:lnTo>
                    <a:pt x="205" y="21"/>
                  </a:lnTo>
                  <a:lnTo>
                    <a:pt x="206" y="21"/>
                  </a:lnTo>
                  <a:lnTo>
                    <a:pt x="206" y="23"/>
                  </a:lnTo>
                  <a:lnTo>
                    <a:pt x="207" y="24"/>
                  </a:lnTo>
                  <a:lnTo>
                    <a:pt x="207" y="23"/>
                  </a:lnTo>
                  <a:lnTo>
                    <a:pt x="206" y="21"/>
                  </a:lnTo>
                  <a:lnTo>
                    <a:pt x="206" y="20"/>
                  </a:lnTo>
                  <a:lnTo>
                    <a:pt x="207" y="21"/>
                  </a:lnTo>
                  <a:lnTo>
                    <a:pt x="209" y="20"/>
                  </a:lnTo>
                  <a:lnTo>
                    <a:pt x="208" y="20"/>
                  </a:lnTo>
                  <a:lnTo>
                    <a:pt x="208" y="19"/>
                  </a:lnTo>
                  <a:lnTo>
                    <a:pt x="211" y="20"/>
                  </a:lnTo>
                  <a:lnTo>
                    <a:pt x="215" y="19"/>
                  </a:lnTo>
                  <a:lnTo>
                    <a:pt x="218" y="19"/>
                  </a:lnTo>
                  <a:lnTo>
                    <a:pt x="220" y="17"/>
                  </a:lnTo>
                  <a:lnTo>
                    <a:pt x="222" y="15"/>
                  </a:lnTo>
                  <a:lnTo>
                    <a:pt x="224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29" y="8"/>
                  </a:lnTo>
                  <a:lnTo>
                    <a:pt x="231" y="3"/>
                  </a:lnTo>
                  <a:lnTo>
                    <a:pt x="232" y="2"/>
                  </a:lnTo>
                  <a:lnTo>
                    <a:pt x="233" y="1"/>
                  </a:lnTo>
                  <a:lnTo>
                    <a:pt x="233" y="2"/>
                  </a:lnTo>
                  <a:lnTo>
                    <a:pt x="233" y="3"/>
                  </a:lnTo>
                  <a:lnTo>
                    <a:pt x="236" y="3"/>
                  </a:lnTo>
                  <a:lnTo>
                    <a:pt x="236" y="4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39" y="8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8"/>
                  </a:lnTo>
                  <a:lnTo>
                    <a:pt x="242" y="8"/>
                  </a:lnTo>
                  <a:lnTo>
                    <a:pt x="243" y="8"/>
                  </a:lnTo>
                  <a:lnTo>
                    <a:pt x="243" y="9"/>
                  </a:lnTo>
                  <a:lnTo>
                    <a:pt x="244" y="9"/>
                  </a:lnTo>
                  <a:lnTo>
                    <a:pt x="244" y="10"/>
                  </a:lnTo>
                  <a:lnTo>
                    <a:pt x="244" y="11"/>
                  </a:lnTo>
                  <a:lnTo>
                    <a:pt x="243" y="11"/>
                  </a:lnTo>
                  <a:lnTo>
                    <a:pt x="243" y="12"/>
                  </a:lnTo>
                  <a:lnTo>
                    <a:pt x="242" y="12"/>
                  </a:lnTo>
                  <a:lnTo>
                    <a:pt x="242" y="13"/>
                  </a:lnTo>
                  <a:lnTo>
                    <a:pt x="241" y="13"/>
                  </a:lnTo>
                  <a:lnTo>
                    <a:pt x="241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39" y="15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2" y="19"/>
                  </a:lnTo>
                  <a:lnTo>
                    <a:pt x="242" y="17"/>
                  </a:lnTo>
                  <a:lnTo>
                    <a:pt x="243" y="19"/>
                  </a:lnTo>
                  <a:lnTo>
                    <a:pt x="243" y="17"/>
                  </a:lnTo>
                  <a:lnTo>
                    <a:pt x="244" y="17"/>
                  </a:lnTo>
                  <a:lnTo>
                    <a:pt x="244" y="16"/>
                  </a:lnTo>
                  <a:lnTo>
                    <a:pt x="244" y="15"/>
                  </a:lnTo>
                  <a:lnTo>
                    <a:pt x="244" y="14"/>
                  </a:lnTo>
                  <a:lnTo>
                    <a:pt x="245" y="13"/>
                  </a:lnTo>
                  <a:lnTo>
                    <a:pt x="247" y="13"/>
                  </a:lnTo>
                  <a:lnTo>
                    <a:pt x="248" y="14"/>
                  </a:lnTo>
                  <a:lnTo>
                    <a:pt x="248" y="13"/>
                  </a:lnTo>
                  <a:lnTo>
                    <a:pt x="248" y="12"/>
                  </a:lnTo>
                  <a:lnTo>
                    <a:pt x="247" y="11"/>
                  </a:lnTo>
                  <a:lnTo>
                    <a:pt x="248" y="10"/>
                  </a:lnTo>
                  <a:lnTo>
                    <a:pt x="248" y="11"/>
                  </a:lnTo>
                  <a:lnTo>
                    <a:pt x="249" y="11"/>
                  </a:lnTo>
                  <a:lnTo>
                    <a:pt x="249" y="12"/>
                  </a:lnTo>
                  <a:lnTo>
                    <a:pt x="251" y="11"/>
                  </a:lnTo>
                  <a:lnTo>
                    <a:pt x="252" y="11"/>
                  </a:lnTo>
                  <a:lnTo>
                    <a:pt x="253" y="11"/>
                  </a:lnTo>
                  <a:lnTo>
                    <a:pt x="253" y="12"/>
                  </a:lnTo>
                  <a:lnTo>
                    <a:pt x="254" y="12"/>
                  </a:lnTo>
                  <a:lnTo>
                    <a:pt x="254" y="13"/>
                  </a:lnTo>
                  <a:lnTo>
                    <a:pt x="254" y="14"/>
                  </a:lnTo>
                  <a:lnTo>
                    <a:pt x="254" y="15"/>
                  </a:lnTo>
                  <a:lnTo>
                    <a:pt x="253" y="15"/>
                  </a:lnTo>
                  <a:lnTo>
                    <a:pt x="253" y="16"/>
                  </a:lnTo>
                  <a:lnTo>
                    <a:pt x="252" y="16"/>
                  </a:lnTo>
                  <a:lnTo>
                    <a:pt x="252" y="17"/>
                  </a:lnTo>
                  <a:lnTo>
                    <a:pt x="253" y="16"/>
                  </a:lnTo>
                  <a:lnTo>
                    <a:pt x="253" y="17"/>
                  </a:lnTo>
                  <a:lnTo>
                    <a:pt x="254" y="17"/>
                  </a:lnTo>
                  <a:lnTo>
                    <a:pt x="254" y="19"/>
                  </a:lnTo>
                  <a:lnTo>
                    <a:pt x="255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58" y="20"/>
                  </a:lnTo>
                  <a:lnTo>
                    <a:pt x="259" y="20"/>
                  </a:lnTo>
                  <a:lnTo>
                    <a:pt x="260" y="19"/>
                  </a:lnTo>
                  <a:lnTo>
                    <a:pt x="260" y="17"/>
                  </a:lnTo>
                  <a:lnTo>
                    <a:pt x="261" y="16"/>
                  </a:lnTo>
                  <a:lnTo>
                    <a:pt x="266" y="16"/>
                  </a:lnTo>
                  <a:lnTo>
                    <a:pt x="267" y="16"/>
                  </a:lnTo>
                  <a:lnTo>
                    <a:pt x="267" y="15"/>
                  </a:lnTo>
                  <a:lnTo>
                    <a:pt x="268" y="15"/>
                  </a:lnTo>
                  <a:lnTo>
                    <a:pt x="270" y="15"/>
                  </a:lnTo>
                  <a:lnTo>
                    <a:pt x="270" y="16"/>
                  </a:lnTo>
                  <a:lnTo>
                    <a:pt x="271" y="16"/>
                  </a:lnTo>
                  <a:lnTo>
                    <a:pt x="272" y="16"/>
                  </a:lnTo>
                  <a:lnTo>
                    <a:pt x="272" y="17"/>
                  </a:lnTo>
                  <a:lnTo>
                    <a:pt x="273" y="16"/>
                  </a:lnTo>
                  <a:lnTo>
                    <a:pt x="273" y="17"/>
                  </a:lnTo>
                  <a:lnTo>
                    <a:pt x="273" y="19"/>
                  </a:lnTo>
                  <a:lnTo>
                    <a:pt x="274" y="19"/>
                  </a:lnTo>
                  <a:lnTo>
                    <a:pt x="274" y="17"/>
                  </a:lnTo>
                  <a:lnTo>
                    <a:pt x="273" y="17"/>
                  </a:lnTo>
                  <a:lnTo>
                    <a:pt x="274" y="16"/>
                  </a:lnTo>
                  <a:lnTo>
                    <a:pt x="275" y="16"/>
                  </a:lnTo>
                  <a:lnTo>
                    <a:pt x="277" y="17"/>
                  </a:lnTo>
                  <a:lnTo>
                    <a:pt x="278" y="19"/>
                  </a:lnTo>
                  <a:lnTo>
                    <a:pt x="277" y="20"/>
                  </a:lnTo>
                  <a:lnTo>
                    <a:pt x="277" y="21"/>
                  </a:lnTo>
                  <a:lnTo>
                    <a:pt x="276" y="21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5" y="24"/>
                  </a:lnTo>
                  <a:lnTo>
                    <a:pt x="276" y="25"/>
                  </a:lnTo>
                  <a:lnTo>
                    <a:pt x="278" y="26"/>
                  </a:lnTo>
                  <a:lnTo>
                    <a:pt x="276" y="26"/>
                  </a:lnTo>
                  <a:lnTo>
                    <a:pt x="275" y="26"/>
                  </a:lnTo>
                  <a:lnTo>
                    <a:pt x="274" y="27"/>
                  </a:lnTo>
                  <a:lnTo>
                    <a:pt x="275" y="27"/>
                  </a:lnTo>
                  <a:lnTo>
                    <a:pt x="276" y="27"/>
                  </a:lnTo>
                  <a:lnTo>
                    <a:pt x="279" y="27"/>
                  </a:lnTo>
                  <a:lnTo>
                    <a:pt x="282" y="27"/>
                  </a:lnTo>
                  <a:lnTo>
                    <a:pt x="283" y="27"/>
                  </a:lnTo>
                  <a:lnTo>
                    <a:pt x="284" y="27"/>
                  </a:lnTo>
                  <a:lnTo>
                    <a:pt x="284" y="28"/>
                  </a:lnTo>
                  <a:lnTo>
                    <a:pt x="283" y="28"/>
                  </a:lnTo>
                  <a:lnTo>
                    <a:pt x="284" y="29"/>
                  </a:lnTo>
                  <a:lnTo>
                    <a:pt x="283" y="29"/>
                  </a:lnTo>
                  <a:lnTo>
                    <a:pt x="282" y="29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7" y="31"/>
                  </a:lnTo>
                  <a:lnTo>
                    <a:pt x="287" y="32"/>
                  </a:lnTo>
                  <a:lnTo>
                    <a:pt x="288" y="32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89" y="32"/>
                  </a:lnTo>
                  <a:lnTo>
                    <a:pt x="289" y="31"/>
                  </a:lnTo>
                  <a:lnTo>
                    <a:pt x="291" y="31"/>
                  </a:lnTo>
                  <a:lnTo>
                    <a:pt x="291" y="29"/>
                  </a:lnTo>
                  <a:lnTo>
                    <a:pt x="293" y="29"/>
                  </a:lnTo>
                  <a:lnTo>
                    <a:pt x="296" y="28"/>
                  </a:lnTo>
                  <a:lnTo>
                    <a:pt x="297" y="28"/>
                  </a:lnTo>
                  <a:lnTo>
                    <a:pt x="297" y="29"/>
                  </a:lnTo>
                  <a:lnTo>
                    <a:pt x="298" y="29"/>
                  </a:lnTo>
                  <a:lnTo>
                    <a:pt x="298" y="32"/>
                  </a:lnTo>
                  <a:lnTo>
                    <a:pt x="299" y="31"/>
                  </a:lnTo>
                  <a:lnTo>
                    <a:pt x="300" y="31"/>
                  </a:lnTo>
                  <a:lnTo>
                    <a:pt x="302" y="28"/>
                  </a:lnTo>
                  <a:lnTo>
                    <a:pt x="304" y="29"/>
                  </a:lnTo>
                  <a:lnTo>
                    <a:pt x="305" y="28"/>
                  </a:lnTo>
                  <a:lnTo>
                    <a:pt x="306" y="28"/>
                  </a:lnTo>
                  <a:lnTo>
                    <a:pt x="307" y="28"/>
                  </a:lnTo>
                  <a:lnTo>
                    <a:pt x="307" y="29"/>
                  </a:lnTo>
                  <a:lnTo>
                    <a:pt x="308" y="29"/>
                  </a:lnTo>
                  <a:lnTo>
                    <a:pt x="308" y="28"/>
                  </a:lnTo>
                  <a:lnTo>
                    <a:pt x="312" y="29"/>
                  </a:lnTo>
                  <a:lnTo>
                    <a:pt x="312" y="31"/>
                  </a:lnTo>
                  <a:lnTo>
                    <a:pt x="313" y="31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3"/>
                  </a:lnTo>
                  <a:lnTo>
                    <a:pt x="317" y="34"/>
                  </a:lnTo>
                  <a:lnTo>
                    <a:pt x="319" y="34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1" y="34"/>
                  </a:lnTo>
                  <a:lnTo>
                    <a:pt x="322" y="35"/>
                  </a:lnTo>
                  <a:lnTo>
                    <a:pt x="323" y="35"/>
                  </a:lnTo>
                  <a:lnTo>
                    <a:pt x="324" y="35"/>
                  </a:lnTo>
                  <a:lnTo>
                    <a:pt x="323" y="37"/>
                  </a:lnTo>
                  <a:lnTo>
                    <a:pt x="324" y="37"/>
                  </a:lnTo>
                  <a:lnTo>
                    <a:pt x="324" y="38"/>
                  </a:lnTo>
                  <a:lnTo>
                    <a:pt x="327" y="38"/>
                  </a:lnTo>
                  <a:lnTo>
                    <a:pt x="329" y="38"/>
                  </a:lnTo>
                  <a:lnTo>
                    <a:pt x="331" y="39"/>
                  </a:lnTo>
                  <a:lnTo>
                    <a:pt x="332" y="39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9" y="39"/>
                  </a:lnTo>
                  <a:lnTo>
                    <a:pt x="340" y="39"/>
                  </a:lnTo>
                  <a:lnTo>
                    <a:pt x="343" y="40"/>
                  </a:lnTo>
                  <a:lnTo>
                    <a:pt x="344" y="40"/>
                  </a:lnTo>
                  <a:lnTo>
                    <a:pt x="344" y="39"/>
                  </a:lnTo>
                  <a:lnTo>
                    <a:pt x="345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2"/>
                  </a:lnTo>
                  <a:lnTo>
                    <a:pt x="347" y="42"/>
                  </a:lnTo>
                  <a:lnTo>
                    <a:pt x="348" y="42"/>
                  </a:lnTo>
                  <a:lnTo>
                    <a:pt x="348" y="43"/>
                  </a:lnTo>
                  <a:lnTo>
                    <a:pt x="350" y="44"/>
                  </a:lnTo>
                  <a:lnTo>
                    <a:pt x="351" y="43"/>
                  </a:lnTo>
                  <a:lnTo>
                    <a:pt x="351" y="44"/>
                  </a:lnTo>
                  <a:lnTo>
                    <a:pt x="350" y="45"/>
                  </a:lnTo>
                  <a:lnTo>
                    <a:pt x="351" y="45"/>
                  </a:lnTo>
                  <a:lnTo>
                    <a:pt x="352" y="44"/>
                  </a:lnTo>
                  <a:lnTo>
                    <a:pt x="354" y="45"/>
                  </a:lnTo>
                  <a:lnTo>
                    <a:pt x="355" y="45"/>
                  </a:lnTo>
                  <a:lnTo>
                    <a:pt x="357" y="45"/>
                  </a:lnTo>
                  <a:lnTo>
                    <a:pt x="358" y="45"/>
                  </a:lnTo>
                  <a:lnTo>
                    <a:pt x="358" y="44"/>
                  </a:lnTo>
                  <a:lnTo>
                    <a:pt x="359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5" y="42"/>
                  </a:lnTo>
                  <a:lnTo>
                    <a:pt x="366" y="42"/>
                  </a:lnTo>
                  <a:lnTo>
                    <a:pt x="367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0"/>
                  </a:lnTo>
                  <a:lnTo>
                    <a:pt x="373" y="42"/>
                  </a:lnTo>
                  <a:lnTo>
                    <a:pt x="374" y="42"/>
                  </a:lnTo>
                  <a:lnTo>
                    <a:pt x="375" y="42"/>
                  </a:lnTo>
                  <a:lnTo>
                    <a:pt x="375" y="43"/>
                  </a:lnTo>
                  <a:lnTo>
                    <a:pt x="376" y="43"/>
                  </a:lnTo>
                  <a:lnTo>
                    <a:pt x="378" y="44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6"/>
                  </a:lnTo>
                  <a:lnTo>
                    <a:pt x="380" y="46"/>
                  </a:lnTo>
                  <a:lnTo>
                    <a:pt x="380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2" y="48"/>
                  </a:lnTo>
                  <a:lnTo>
                    <a:pt x="384" y="49"/>
                  </a:lnTo>
                  <a:lnTo>
                    <a:pt x="384" y="50"/>
                  </a:lnTo>
                  <a:lnTo>
                    <a:pt x="385" y="50"/>
                  </a:lnTo>
                  <a:lnTo>
                    <a:pt x="385" y="49"/>
                  </a:lnTo>
                  <a:lnTo>
                    <a:pt x="386" y="50"/>
                  </a:lnTo>
                  <a:lnTo>
                    <a:pt x="388" y="52"/>
                  </a:lnTo>
                  <a:lnTo>
                    <a:pt x="389" y="52"/>
                  </a:lnTo>
                  <a:lnTo>
                    <a:pt x="388" y="50"/>
                  </a:lnTo>
                  <a:lnTo>
                    <a:pt x="386" y="50"/>
                  </a:lnTo>
                  <a:lnTo>
                    <a:pt x="386" y="49"/>
                  </a:lnTo>
                  <a:lnTo>
                    <a:pt x="390" y="52"/>
                  </a:lnTo>
                  <a:lnTo>
                    <a:pt x="390" y="54"/>
                  </a:lnTo>
                  <a:lnTo>
                    <a:pt x="390" y="55"/>
                  </a:lnTo>
                  <a:lnTo>
                    <a:pt x="391" y="55"/>
                  </a:lnTo>
                  <a:lnTo>
                    <a:pt x="392" y="56"/>
                  </a:lnTo>
                  <a:lnTo>
                    <a:pt x="392" y="55"/>
                  </a:lnTo>
                  <a:lnTo>
                    <a:pt x="391" y="54"/>
                  </a:lnTo>
                  <a:lnTo>
                    <a:pt x="395" y="55"/>
                  </a:lnTo>
                  <a:lnTo>
                    <a:pt x="395" y="59"/>
                  </a:lnTo>
                  <a:lnTo>
                    <a:pt x="395" y="63"/>
                  </a:lnTo>
                  <a:lnTo>
                    <a:pt x="395" y="68"/>
                  </a:lnTo>
                  <a:lnTo>
                    <a:pt x="395" y="72"/>
                  </a:lnTo>
                  <a:lnTo>
                    <a:pt x="395" y="76"/>
                  </a:lnTo>
                  <a:lnTo>
                    <a:pt x="395" y="80"/>
                  </a:lnTo>
                  <a:lnTo>
                    <a:pt x="395" y="85"/>
                  </a:lnTo>
                  <a:lnTo>
                    <a:pt x="395" y="89"/>
                  </a:lnTo>
                  <a:lnTo>
                    <a:pt x="395" y="92"/>
                  </a:lnTo>
                  <a:lnTo>
                    <a:pt x="395" y="96"/>
                  </a:lnTo>
                  <a:lnTo>
                    <a:pt x="395" y="101"/>
                  </a:lnTo>
                  <a:lnTo>
                    <a:pt x="395" y="105"/>
                  </a:lnTo>
                  <a:lnTo>
                    <a:pt x="395" y="108"/>
                  </a:lnTo>
                  <a:lnTo>
                    <a:pt x="395" y="112"/>
                  </a:lnTo>
                  <a:lnTo>
                    <a:pt x="395" y="117"/>
                  </a:lnTo>
                  <a:lnTo>
                    <a:pt x="395" y="120"/>
                  </a:lnTo>
                  <a:lnTo>
                    <a:pt x="395" y="124"/>
                  </a:lnTo>
                  <a:lnTo>
                    <a:pt x="395" y="129"/>
                  </a:lnTo>
                  <a:lnTo>
                    <a:pt x="395" y="132"/>
                  </a:lnTo>
                  <a:lnTo>
                    <a:pt x="395" y="136"/>
                  </a:lnTo>
                  <a:lnTo>
                    <a:pt x="395" y="139"/>
                  </a:lnTo>
                  <a:lnTo>
                    <a:pt x="395" y="145"/>
                  </a:lnTo>
                  <a:lnTo>
                    <a:pt x="395" y="148"/>
                  </a:lnTo>
                  <a:lnTo>
                    <a:pt x="395" y="151"/>
                  </a:lnTo>
                  <a:lnTo>
                    <a:pt x="395" y="154"/>
                  </a:lnTo>
                  <a:lnTo>
                    <a:pt x="395" y="159"/>
                  </a:lnTo>
                  <a:lnTo>
                    <a:pt x="395" y="162"/>
                  </a:lnTo>
                  <a:lnTo>
                    <a:pt x="395" y="165"/>
                  </a:lnTo>
                  <a:lnTo>
                    <a:pt x="395" y="170"/>
                  </a:lnTo>
                  <a:lnTo>
                    <a:pt x="395" y="174"/>
                  </a:lnTo>
                  <a:lnTo>
                    <a:pt x="395" y="177"/>
                  </a:lnTo>
                  <a:lnTo>
                    <a:pt x="395" y="181"/>
                  </a:lnTo>
                  <a:lnTo>
                    <a:pt x="395" y="184"/>
                  </a:lnTo>
                  <a:lnTo>
                    <a:pt x="395" y="187"/>
                  </a:lnTo>
                  <a:lnTo>
                    <a:pt x="395" y="192"/>
                  </a:lnTo>
                  <a:lnTo>
                    <a:pt x="395" y="195"/>
                  </a:lnTo>
                  <a:lnTo>
                    <a:pt x="395" y="198"/>
                  </a:lnTo>
                  <a:lnTo>
                    <a:pt x="395" y="202"/>
                  </a:lnTo>
                  <a:lnTo>
                    <a:pt x="395" y="205"/>
                  </a:lnTo>
                  <a:lnTo>
                    <a:pt x="395" y="208"/>
                  </a:lnTo>
                  <a:lnTo>
                    <a:pt x="395" y="211"/>
                  </a:lnTo>
                  <a:lnTo>
                    <a:pt x="395" y="215"/>
                  </a:lnTo>
                  <a:lnTo>
                    <a:pt x="395" y="218"/>
                  </a:lnTo>
                  <a:lnTo>
                    <a:pt x="395" y="222"/>
                  </a:lnTo>
                  <a:lnTo>
                    <a:pt x="395" y="226"/>
                  </a:lnTo>
                  <a:lnTo>
                    <a:pt x="395" y="228"/>
                  </a:lnTo>
                  <a:lnTo>
                    <a:pt x="395" y="231"/>
                  </a:lnTo>
                  <a:lnTo>
                    <a:pt x="395" y="235"/>
                  </a:lnTo>
                  <a:lnTo>
                    <a:pt x="395" y="239"/>
                  </a:lnTo>
                  <a:lnTo>
                    <a:pt x="395" y="242"/>
                  </a:lnTo>
                  <a:lnTo>
                    <a:pt x="395" y="244"/>
                  </a:lnTo>
                  <a:lnTo>
                    <a:pt x="395" y="248"/>
                  </a:lnTo>
                  <a:lnTo>
                    <a:pt x="395" y="252"/>
                  </a:lnTo>
                  <a:lnTo>
                    <a:pt x="395" y="254"/>
                  </a:lnTo>
                  <a:lnTo>
                    <a:pt x="395" y="257"/>
                  </a:lnTo>
                  <a:lnTo>
                    <a:pt x="395" y="261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5" y="271"/>
                  </a:lnTo>
                  <a:lnTo>
                    <a:pt x="395" y="273"/>
                  </a:lnTo>
                  <a:lnTo>
                    <a:pt x="395" y="276"/>
                  </a:lnTo>
                  <a:lnTo>
                    <a:pt x="395" y="280"/>
                  </a:lnTo>
                  <a:lnTo>
                    <a:pt x="395" y="283"/>
                  </a:lnTo>
                  <a:lnTo>
                    <a:pt x="395" y="286"/>
                  </a:lnTo>
                  <a:lnTo>
                    <a:pt x="396" y="286"/>
                  </a:lnTo>
                  <a:lnTo>
                    <a:pt x="397" y="287"/>
                  </a:lnTo>
                  <a:lnTo>
                    <a:pt x="398" y="287"/>
                  </a:lnTo>
                  <a:lnTo>
                    <a:pt x="399" y="288"/>
                  </a:lnTo>
                  <a:lnTo>
                    <a:pt x="399" y="287"/>
                  </a:lnTo>
                  <a:lnTo>
                    <a:pt x="400" y="287"/>
                  </a:lnTo>
                  <a:lnTo>
                    <a:pt x="400" y="286"/>
                  </a:lnTo>
                  <a:lnTo>
                    <a:pt x="402" y="287"/>
                  </a:lnTo>
                  <a:lnTo>
                    <a:pt x="403" y="287"/>
                  </a:lnTo>
                  <a:lnTo>
                    <a:pt x="405" y="288"/>
                  </a:lnTo>
                  <a:lnTo>
                    <a:pt x="407" y="288"/>
                  </a:lnTo>
                  <a:lnTo>
                    <a:pt x="407" y="287"/>
                  </a:lnTo>
                  <a:lnTo>
                    <a:pt x="408" y="286"/>
                  </a:lnTo>
                  <a:lnTo>
                    <a:pt x="409" y="286"/>
                  </a:lnTo>
                  <a:lnTo>
                    <a:pt x="410" y="286"/>
                  </a:lnTo>
                  <a:lnTo>
                    <a:pt x="411" y="286"/>
                  </a:lnTo>
                  <a:lnTo>
                    <a:pt x="412" y="285"/>
                  </a:lnTo>
                  <a:lnTo>
                    <a:pt x="414" y="285"/>
                  </a:lnTo>
                  <a:lnTo>
                    <a:pt x="414" y="286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3" y="290"/>
                  </a:lnTo>
                  <a:lnTo>
                    <a:pt x="414" y="291"/>
                  </a:lnTo>
                  <a:lnTo>
                    <a:pt x="414" y="292"/>
                  </a:lnTo>
                  <a:lnTo>
                    <a:pt x="415" y="292"/>
                  </a:lnTo>
                  <a:lnTo>
                    <a:pt x="418" y="294"/>
                  </a:lnTo>
                  <a:lnTo>
                    <a:pt x="419" y="294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1" y="299"/>
                  </a:lnTo>
                  <a:lnTo>
                    <a:pt x="422" y="300"/>
                  </a:lnTo>
                  <a:lnTo>
                    <a:pt x="423" y="301"/>
                  </a:lnTo>
                  <a:lnTo>
                    <a:pt x="425" y="303"/>
                  </a:lnTo>
                  <a:lnTo>
                    <a:pt x="426" y="305"/>
                  </a:lnTo>
                  <a:lnTo>
                    <a:pt x="428" y="306"/>
                  </a:lnTo>
                  <a:lnTo>
                    <a:pt x="430" y="308"/>
                  </a:lnTo>
                  <a:lnTo>
                    <a:pt x="430" y="309"/>
                  </a:lnTo>
                  <a:lnTo>
                    <a:pt x="431" y="312"/>
                  </a:lnTo>
                  <a:lnTo>
                    <a:pt x="431" y="313"/>
                  </a:lnTo>
                  <a:lnTo>
                    <a:pt x="431" y="314"/>
                  </a:lnTo>
                  <a:lnTo>
                    <a:pt x="433" y="313"/>
                  </a:lnTo>
                  <a:lnTo>
                    <a:pt x="434" y="313"/>
                  </a:lnTo>
                  <a:lnTo>
                    <a:pt x="435" y="312"/>
                  </a:lnTo>
                  <a:lnTo>
                    <a:pt x="436" y="312"/>
                  </a:lnTo>
                  <a:lnTo>
                    <a:pt x="436" y="313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6" y="314"/>
                  </a:lnTo>
                  <a:lnTo>
                    <a:pt x="436" y="315"/>
                  </a:lnTo>
                  <a:lnTo>
                    <a:pt x="437" y="315"/>
                  </a:lnTo>
                  <a:lnTo>
                    <a:pt x="438" y="315"/>
                  </a:lnTo>
                  <a:close/>
                  <a:moveTo>
                    <a:pt x="186" y="152"/>
                  </a:moveTo>
                  <a:lnTo>
                    <a:pt x="185" y="151"/>
                  </a:lnTo>
                  <a:lnTo>
                    <a:pt x="185" y="152"/>
                  </a:lnTo>
                  <a:lnTo>
                    <a:pt x="186" y="152"/>
                  </a:lnTo>
                  <a:close/>
                  <a:moveTo>
                    <a:pt x="150" y="259"/>
                  </a:moveTo>
                  <a:lnTo>
                    <a:pt x="150" y="257"/>
                  </a:lnTo>
                  <a:lnTo>
                    <a:pt x="149" y="257"/>
                  </a:lnTo>
                  <a:lnTo>
                    <a:pt x="149" y="259"/>
                  </a:lnTo>
                  <a:lnTo>
                    <a:pt x="148" y="260"/>
                  </a:lnTo>
                  <a:lnTo>
                    <a:pt x="147" y="260"/>
                  </a:lnTo>
                  <a:lnTo>
                    <a:pt x="147" y="261"/>
                  </a:lnTo>
                  <a:lnTo>
                    <a:pt x="146" y="261"/>
                  </a:lnTo>
                  <a:lnTo>
                    <a:pt x="146" y="262"/>
                  </a:lnTo>
                  <a:lnTo>
                    <a:pt x="145" y="262"/>
                  </a:lnTo>
                  <a:lnTo>
                    <a:pt x="145" y="263"/>
                  </a:lnTo>
                  <a:lnTo>
                    <a:pt x="146" y="262"/>
                  </a:lnTo>
                  <a:lnTo>
                    <a:pt x="147" y="261"/>
                  </a:lnTo>
                  <a:lnTo>
                    <a:pt x="148" y="261"/>
                  </a:lnTo>
                  <a:lnTo>
                    <a:pt x="148" y="260"/>
                  </a:lnTo>
                  <a:lnTo>
                    <a:pt x="149" y="260"/>
                  </a:lnTo>
                  <a:lnTo>
                    <a:pt x="149" y="259"/>
                  </a:lnTo>
                  <a:lnTo>
                    <a:pt x="150" y="259"/>
                  </a:lnTo>
                  <a:close/>
                  <a:moveTo>
                    <a:pt x="153" y="280"/>
                  </a:moveTo>
                  <a:lnTo>
                    <a:pt x="152" y="280"/>
                  </a:lnTo>
                  <a:lnTo>
                    <a:pt x="152" y="282"/>
                  </a:lnTo>
                  <a:lnTo>
                    <a:pt x="153" y="280"/>
                  </a:lnTo>
                  <a:close/>
                  <a:moveTo>
                    <a:pt x="163" y="276"/>
                  </a:moveTo>
                  <a:lnTo>
                    <a:pt x="162" y="275"/>
                  </a:lnTo>
                  <a:lnTo>
                    <a:pt x="158" y="274"/>
                  </a:lnTo>
                  <a:lnTo>
                    <a:pt x="160" y="274"/>
                  </a:lnTo>
                  <a:lnTo>
                    <a:pt x="161" y="274"/>
                  </a:lnTo>
                  <a:lnTo>
                    <a:pt x="162" y="274"/>
                  </a:lnTo>
                  <a:lnTo>
                    <a:pt x="162" y="273"/>
                  </a:lnTo>
                  <a:lnTo>
                    <a:pt x="161" y="273"/>
                  </a:lnTo>
                  <a:lnTo>
                    <a:pt x="160" y="273"/>
                  </a:lnTo>
                  <a:lnTo>
                    <a:pt x="160" y="272"/>
                  </a:lnTo>
                  <a:lnTo>
                    <a:pt x="158" y="273"/>
                  </a:lnTo>
                  <a:lnTo>
                    <a:pt x="158" y="274"/>
                  </a:lnTo>
                  <a:lnTo>
                    <a:pt x="157" y="274"/>
                  </a:lnTo>
                  <a:lnTo>
                    <a:pt x="156" y="274"/>
                  </a:lnTo>
                  <a:lnTo>
                    <a:pt x="153" y="274"/>
                  </a:lnTo>
                  <a:lnTo>
                    <a:pt x="151" y="274"/>
                  </a:lnTo>
                  <a:lnTo>
                    <a:pt x="150" y="274"/>
                  </a:lnTo>
                  <a:lnTo>
                    <a:pt x="151" y="273"/>
                  </a:lnTo>
                  <a:lnTo>
                    <a:pt x="150" y="273"/>
                  </a:lnTo>
                  <a:lnTo>
                    <a:pt x="150" y="274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3" y="275"/>
                  </a:lnTo>
                  <a:lnTo>
                    <a:pt x="153" y="276"/>
                  </a:lnTo>
                  <a:lnTo>
                    <a:pt x="154" y="276"/>
                  </a:lnTo>
                  <a:lnTo>
                    <a:pt x="154" y="277"/>
                  </a:lnTo>
                  <a:lnTo>
                    <a:pt x="153" y="278"/>
                  </a:lnTo>
                  <a:lnTo>
                    <a:pt x="154" y="278"/>
                  </a:lnTo>
                  <a:lnTo>
                    <a:pt x="156" y="278"/>
                  </a:lnTo>
                  <a:lnTo>
                    <a:pt x="156" y="277"/>
                  </a:lnTo>
                  <a:lnTo>
                    <a:pt x="156" y="276"/>
                  </a:lnTo>
                  <a:lnTo>
                    <a:pt x="157" y="276"/>
                  </a:lnTo>
                  <a:lnTo>
                    <a:pt x="158" y="276"/>
                  </a:lnTo>
                  <a:lnTo>
                    <a:pt x="158" y="277"/>
                  </a:lnTo>
                  <a:lnTo>
                    <a:pt x="158" y="278"/>
                  </a:lnTo>
                  <a:lnTo>
                    <a:pt x="158" y="280"/>
                  </a:lnTo>
                  <a:lnTo>
                    <a:pt x="160" y="280"/>
                  </a:lnTo>
                  <a:lnTo>
                    <a:pt x="161" y="280"/>
                  </a:lnTo>
                  <a:lnTo>
                    <a:pt x="162" y="278"/>
                  </a:lnTo>
                  <a:lnTo>
                    <a:pt x="163" y="277"/>
                  </a:lnTo>
                  <a:lnTo>
                    <a:pt x="163" y="276"/>
                  </a:lnTo>
                  <a:close/>
                  <a:moveTo>
                    <a:pt x="175" y="282"/>
                  </a:moveTo>
                  <a:lnTo>
                    <a:pt x="174" y="283"/>
                  </a:lnTo>
                  <a:lnTo>
                    <a:pt x="174" y="284"/>
                  </a:lnTo>
                  <a:lnTo>
                    <a:pt x="175" y="284"/>
                  </a:lnTo>
                  <a:lnTo>
                    <a:pt x="175" y="283"/>
                  </a:lnTo>
                  <a:lnTo>
                    <a:pt x="175" y="282"/>
                  </a:lnTo>
                  <a:close/>
                  <a:moveTo>
                    <a:pt x="178" y="277"/>
                  </a:moveTo>
                  <a:lnTo>
                    <a:pt x="176" y="277"/>
                  </a:lnTo>
                  <a:lnTo>
                    <a:pt x="176" y="278"/>
                  </a:lnTo>
                  <a:lnTo>
                    <a:pt x="175" y="278"/>
                  </a:lnTo>
                  <a:lnTo>
                    <a:pt x="175" y="280"/>
                  </a:lnTo>
                  <a:lnTo>
                    <a:pt x="176" y="280"/>
                  </a:lnTo>
                  <a:lnTo>
                    <a:pt x="176" y="278"/>
                  </a:lnTo>
                  <a:lnTo>
                    <a:pt x="178" y="277"/>
                  </a:lnTo>
                  <a:close/>
                  <a:moveTo>
                    <a:pt x="179" y="277"/>
                  </a:moveTo>
                  <a:lnTo>
                    <a:pt x="178" y="278"/>
                  </a:lnTo>
                  <a:lnTo>
                    <a:pt x="179" y="278"/>
                  </a:lnTo>
                  <a:lnTo>
                    <a:pt x="179" y="277"/>
                  </a:lnTo>
                  <a:close/>
                  <a:moveTo>
                    <a:pt x="201" y="37"/>
                  </a:moveTo>
                  <a:lnTo>
                    <a:pt x="199" y="37"/>
                  </a:lnTo>
                  <a:lnTo>
                    <a:pt x="201" y="38"/>
                  </a:lnTo>
                  <a:lnTo>
                    <a:pt x="201" y="37"/>
                  </a:lnTo>
                  <a:close/>
                  <a:moveTo>
                    <a:pt x="205" y="28"/>
                  </a:moveTo>
                  <a:lnTo>
                    <a:pt x="203" y="28"/>
                  </a:lnTo>
                  <a:lnTo>
                    <a:pt x="202" y="28"/>
                  </a:lnTo>
                  <a:lnTo>
                    <a:pt x="202" y="29"/>
                  </a:lnTo>
                  <a:lnTo>
                    <a:pt x="203" y="29"/>
                  </a:lnTo>
                  <a:lnTo>
                    <a:pt x="203" y="28"/>
                  </a:lnTo>
                  <a:lnTo>
                    <a:pt x="205" y="29"/>
                  </a:lnTo>
                  <a:lnTo>
                    <a:pt x="205" y="28"/>
                  </a:lnTo>
                  <a:close/>
                  <a:moveTo>
                    <a:pt x="218" y="313"/>
                  </a:moveTo>
                  <a:lnTo>
                    <a:pt x="217" y="312"/>
                  </a:lnTo>
                  <a:lnTo>
                    <a:pt x="216" y="312"/>
                  </a:lnTo>
                  <a:lnTo>
                    <a:pt x="215" y="311"/>
                  </a:lnTo>
                  <a:lnTo>
                    <a:pt x="214" y="311"/>
                  </a:lnTo>
                  <a:lnTo>
                    <a:pt x="214" y="312"/>
                  </a:lnTo>
                  <a:lnTo>
                    <a:pt x="215" y="312"/>
                  </a:lnTo>
                  <a:lnTo>
                    <a:pt x="217" y="313"/>
                  </a:lnTo>
                  <a:lnTo>
                    <a:pt x="218" y="313"/>
                  </a:lnTo>
                  <a:close/>
                  <a:moveTo>
                    <a:pt x="226" y="342"/>
                  </a:moveTo>
                  <a:lnTo>
                    <a:pt x="225" y="342"/>
                  </a:lnTo>
                  <a:lnTo>
                    <a:pt x="225" y="343"/>
                  </a:lnTo>
                  <a:lnTo>
                    <a:pt x="226" y="343"/>
                  </a:lnTo>
                  <a:lnTo>
                    <a:pt x="226" y="342"/>
                  </a:lnTo>
                  <a:close/>
                  <a:moveTo>
                    <a:pt x="231" y="309"/>
                  </a:moveTo>
                  <a:lnTo>
                    <a:pt x="230" y="311"/>
                  </a:lnTo>
                  <a:lnTo>
                    <a:pt x="231" y="311"/>
                  </a:lnTo>
                  <a:lnTo>
                    <a:pt x="231" y="309"/>
                  </a:lnTo>
                  <a:close/>
                  <a:moveTo>
                    <a:pt x="241" y="20"/>
                  </a:moveTo>
                  <a:lnTo>
                    <a:pt x="240" y="20"/>
                  </a:lnTo>
                  <a:lnTo>
                    <a:pt x="240" y="21"/>
                  </a:lnTo>
                  <a:lnTo>
                    <a:pt x="241" y="20"/>
                  </a:lnTo>
                  <a:close/>
                  <a:moveTo>
                    <a:pt x="289" y="306"/>
                  </a:moveTo>
                  <a:lnTo>
                    <a:pt x="288" y="306"/>
                  </a:lnTo>
                  <a:lnTo>
                    <a:pt x="288" y="307"/>
                  </a:lnTo>
                  <a:lnTo>
                    <a:pt x="289" y="307"/>
                  </a:lnTo>
                  <a:lnTo>
                    <a:pt x="289" y="306"/>
                  </a:lnTo>
                  <a:close/>
                  <a:moveTo>
                    <a:pt x="299" y="299"/>
                  </a:moveTo>
                  <a:lnTo>
                    <a:pt x="298" y="300"/>
                  </a:lnTo>
                  <a:lnTo>
                    <a:pt x="298" y="301"/>
                  </a:lnTo>
                  <a:lnTo>
                    <a:pt x="299" y="301"/>
                  </a:lnTo>
                  <a:lnTo>
                    <a:pt x="299" y="300"/>
                  </a:lnTo>
                  <a:lnTo>
                    <a:pt x="299" y="299"/>
                  </a:lnTo>
                  <a:close/>
                  <a:moveTo>
                    <a:pt x="316" y="283"/>
                  </a:moveTo>
                  <a:lnTo>
                    <a:pt x="317" y="283"/>
                  </a:lnTo>
                  <a:lnTo>
                    <a:pt x="317" y="282"/>
                  </a:lnTo>
                  <a:lnTo>
                    <a:pt x="318" y="282"/>
                  </a:lnTo>
                  <a:lnTo>
                    <a:pt x="318" y="280"/>
                  </a:lnTo>
                  <a:lnTo>
                    <a:pt x="317" y="282"/>
                  </a:lnTo>
                  <a:lnTo>
                    <a:pt x="316" y="283"/>
                  </a:lnTo>
                  <a:close/>
                  <a:moveTo>
                    <a:pt x="343" y="275"/>
                  </a:moveTo>
                  <a:lnTo>
                    <a:pt x="342" y="274"/>
                  </a:lnTo>
                  <a:lnTo>
                    <a:pt x="340" y="274"/>
                  </a:lnTo>
                  <a:lnTo>
                    <a:pt x="343" y="275"/>
                  </a:lnTo>
                  <a:close/>
                  <a:moveTo>
                    <a:pt x="413" y="300"/>
                  </a:moveTo>
                  <a:lnTo>
                    <a:pt x="412" y="299"/>
                  </a:lnTo>
                  <a:lnTo>
                    <a:pt x="412" y="300"/>
                  </a:lnTo>
                  <a:lnTo>
                    <a:pt x="412" y="301"/>
                  </a:lnTo>
                  <a:lnTo>
                    <a:pt x="413" y="300"/>
                  </a:lnTo>
                  <a:close/>
                  <a:moveTo>
                    <a:pt x="340" y="282"/>
                  </a:moveTo>
                  <a:lnTo>
                    <a:pt x="340" y="283"/>
                  </a:lnTo>
                  <a:lnTo>
                    <a:pt x="343" y="283"/>
                  </a:lnTo>
                  <a:lnTo>
                    <a:pt x="343" y="282"/>
                  </a:lnTo>
                  <a:lnTo>
                    <a:pt x="342" y="282"/>
                  </a:lnTo>
                  <a:lnTo>
                    <a:pt x="340" y="282"/>
                  </a:lnTo>
                  <a:close/>
                  <a:moveTo>
                    <a:pt x="180" y="186"/>
                  </a:moveTo>
                  <a:lnTo>
                    <a:pt x="180" y="185"/>
                  </a:lnTo>
                  <a:lnTo>
                    <a:pt x="179" y="186"/>
                  </a:lnTo>
                  <a:lnTo>
                    <a:pt x="180" y="186"/>
                  </a:lnTo>
                  <a:close/>
                  <a:moveTo>
                    <a:pt x="345" y="284"/>
                  </a:moveTo>
                  <a:lnTo>
                    <a:pt x="345" y="283"/>
                  </a:lnTo>
                  <a:lnTo>
                    <a:pt x="344" y="283"/>
                  </a:lnTo>
                  <a:lnTo>
                    <a:pt x="345" y="284"/>
                  </a:lnTo>
                  <a:close/>
                  <a:moveTo>
                    <a:pt x="191" y="32"/>
                  </a:moveTo>
                  <a:lnTo>
                    <a:pt x="191" y="33"/>
                  </a:lnTo>
                  <a:lnTo>
                    <a:pt x="192" y="31"/>
                  </a:lnTo>
                  <a:lnTo>
                    <a:pt x="191" y="32"/>
                  </a:lnTo>
                  <a:close/>
                  <a:moveTo>
                    <a:pt x="175" y="130"/>
                  </a:moveTo>
                  <a:lnTo>
                    <a:pt x="174" y="130"/>
                  </a:lnTo>
                  <a:lnTo>
                    <a:pt x="174" y="131"/>
                  </a:lnTo>
                  <a:lnTo>
                    <a:pt x="172" y="131"/>
                  </a:lnTo>
                  <a:lnTo>
                    <a:pt x="171" y="131"/>
                  </a:lnTo>
                  <a:lnTo>
                    <a:pt x="171" y="132"/>
                  </a:lnTo>
                  <a:lnTo>
                    <a:pt x="171" y="134"/>
                  </a:lnTo>
                  <a:lnTo>
                    <a:pt x="172" y="135"/>
                  </a:lnTo>
                  <a:lnTo>
                    <a:pt x="172" y="136"/>
                  </a:lnTo>
                  <a:lnTo>
                    <a:pt x="175" y="137"/>
                  </a:lnTo>
                  <a:lnTo>
                    <a:pt x="176" y="137"/>
                  </a:lnTo>
                  <a:lnTo>
                    <a:pt x="178" y="139"/>
                  </a:lnTo>
                  <a:lnTo>
                    <a:pt x="178" y="138"/>
                  </a:lnTo>
                  <a:lnTo>
                    <a:pt x="178" y="137"/>
                  </a:lnTo>
                  <a:lnTo>
                    <a:pt x="178" y="136"/>
                  </a:lnTo>
                  <a:lnTo>
                    <a:pt x="178" y="135"/>
                  </a:lnTo>
                  <a:lnTo>
                    <a:pt x="176" y="135"/>
                  </a:lnTo>
                  <a:lnTo>
                    <a:pt x="175" y="132"/>
                  </a:lnTo>
                  <a:lnTo>
                    <a:pt x="175" y="131"/>
                  </a:lnTo>
                  <a:lnTo>
                    <a:pt x="175" y="130"/>
                  </a:lnTo>
                  <a:close/>
                  <a:moveTo>
                    <a:pt x="232" y="857"/>
                  </a:moveTo>
                  <a:lnTo>
                    <a:pt x="233" y="857"/>
                  </a:lnTo>
                  <a:lnTo>
                    <a:pt x="233" y="855"/>
                  </a:lnTo>
                  <a:lnTo>
                    <a:pt x="232" y="855"/>
                  </a:lnTo>
                  <a:lnTo>
                    <a:pt x="232" y="857"/>
                  </a:lnTo>
                  <a:close/>
                  <a:moveTo>
                    <a:pt x="229" y="851"/>
                  </a:moveTo>
                  <a:lnTo>
                    <a:pt x="229" y="852"/>
                  </a:lnTo>
                  <a:lnTo>
                    <a:pt x="229" y="854"/>
                  </a:lnTo>
                  <a:lnTo>
                    <a:pt x="230" y="852"/>
                  </a:lnTo>
                  <a:lnTo>
                    <a:pt x="231" y="852"/>
                  </a:lnTo>
                  <a:lnTo>
                    <a:pt x="231" y="851"/>
                  </a:lnTo>
                  <a:lnTo>
                    <a:pt x="230" y="851"/>
                  </a:lnTo>
                  <a:lnTo>
                    <a:pt x="229" y="851"/>
                  </a:lnTo>
                  <a:close/>
                  <a:moveTo>
                    <a:pt x="232" y="848"/>
                  </a:moveTo>
                  <a:lnTo>
                    <a:pt x="231" y="849"/>
                  </a:lnTo>
                  <a:lnTo>
                    <a:pt x="232" y="849"/>
                  </a:lnTo>
                  <a:lnTo>
                    <a:pt x="232" y="848"/>
                  </a:lnTo>
                  <a:close/>
                  <a:moveTo>
                    <a:pt x="196" y="842"/>
                  </a:moveTo>
                  <a:lnTo>
                    <a:pt x="197" y="842"/>
                  </a:lnTo>
                  <a:lnTo>
                    <a:pt x="197" y="839"/>
                  </a:lnTo>
                  <a:lnTo>
                    <a:pt x="196" y="839"/>
                  </a:lnTo>
                  <a:lnTo>
                    <a:pt x="196" y="842"/>
                  </a:lnTo>
                  <a:close/>
                  <a:moveTo>
                    <a:pt x="1010" y="810"/>
                  </a:moveTo>
                  <a:lnTo>
                    <a:pt x="1010" y="809"/>
                  </a:lnTo>
                  <a:lnTo>
                    <a:pt x="1008" y="809"/>
                  </a:lnTo>
                  <a:lnTo>
                    <a:pt x="1010" y="810"/>
                  </a:lnTo>
                  <a:close/>
                  <a:moveTo>
                    <a:pt x="1021" y="804"/>
                  </a:moveTo>
                  <a:lnTo>
                    <a:pt x="1020" y="803"/>
                  </a:lnTo>
                  <a:lnTo>
                    <a:pt x="1020" y="804"/>
                  </a:lnTo>
                  <a:lnTo>
                    <a:pt x="1021" y="804"/>
                  </a:lnTo>
                  <a:close/>
                  <a:moveTo>
                    <a:pt x="1024" y="801"/>
                  </a:moveTo>
                  <a:lnTo>
                    <a:pt x="1024" y="800"/>
                  </a:lnTo>
                  <a:lnTo>
                    <a:pt x="1022" y="800"/>
                  </a:lnTo>
                  <a:lnTo>
                    <a:pt x="1022" y="801"/>
                  </a:lnTo>
                  <a:lnTo>
                    <a:pt x="1024" y="801"/>
                  </a:lnTo>
                  <a:close/>
                  <a:moveTo>
                    <a:pt x="1007" y="797"/>
                  </a:moveTo>
                  <a:lnTo>
                    <a:pt x="1008" y="797"/>
                  </a:lnTo>
                  <a:lnTo>
                    <a:pt x="1008" y="794"/>
                  </a:lnTo>
                  <a:lnTo>
                    <a:pt x="1007" y="794"/>
                  </a:lnTo>
                  <a:lnTo>
                    <a:pt x="1007" y="797"/>
                  </a:lnTo>
                  <a:close/>
                  <a:moveTo>
                    <a:pt x="848" y="790"/>
                  </a:moveTo>
                  <a:lnTo>
                    <a:pt x="847" y="789"/>
                  </a:lnTo>
                  <a:lnTo>
                    <a:pt x="847" y="790"/>
                  </a:lnTo>
                  <a:lnTo>
                    <a:pt x="848" y="790"/>
                  </a:lnTo>
                  <a:close/>
                  <a:moveTo>
                    <a:pt x="847" y="787"/>
                  </a:moveTo>
                  <a:lnTo>
                    <a:pt x="846" y="787"/>
                  </a:lnTo>
                  <a:lnTo>
                    <a:pt x="847" y="789"/>
                  </a:lnTo>
                  <a:lnTo>
                    <a:pt x="847" y="788"/>
                  </a:lnTo>
                  <a:lnTo>
                    <a:pt x="847" y="787"/>
                  </a:lnTo>
                  <a:close/>
                  <a:moveTo>
                    <a:pt x="1002" y="786"/>
                  </a:moveTo>
                  <a:lnTo>
                    <a:pt x="1003" y="787"/>
                  </a:lnTo>
                  <a:lnTo>
                    <a:pt x="1004" y="787"/>
                  </a:lnTo>
                  <a:lnTo>
                    <a:pt x="1003" y="786"/>
                  </a:lnTo>
                  <a:lnTo>
                    <a:pt x="1002" y="786"/>
                  </a:lnTo>
                  <a:close/>
                  <a:moveTo>
                    <a:pt x="1002" y="785"/>
                  </a:moveTo>
                  <a:lnTo>
                    <a:pt x="1003" y="785"/>
                  </a:lnTo>
                  <a:lnTo>
                    <a:pt x="1003" y="783"/>
                  </a:lnTo>
                  <a:lnTo>
                    <a:pt x="1002" y="783"/>
                  </a:lnTo>
                  <a:lnTo>
                    <a:pt x="1002" y="785"/>
                  </a:lnTo>
                  <a:close/>
                  <a:moveTo>
                    <a:pt x="1024" y="779"/>
                  </a:moveTo>
                  <a:lnTo>
                    <a:pt x="1022" y="778"/>
                  </a:lnTo>
                  <a:lnTo>
                    <a:pt x="1022" y="779"/>
                  </a:lnTo>
                  <a:lnTo>
                    <a:pt x="1024" y="779"/>
                  </a:lnTo>
                  <a:close/>
                  <a:moveTo>
                    <a:pt x="1022" y="777"/>
                  </a:moveTo>
                  <a:lnTo>
                    <a:pt x="1021" y="775"/>
                  </a:lnTo>
                  <a:lnTo>
                    <a:pt x="1022" y="778"/>
                  </a:lnTo>
                  <a:lnTo>
                    <a:pt x="1022" y="777"/>
                  </a:lnTo>
                  <a:close/>
                  <a:moveTo>
                    <a:pt x="997" y="777"/>
                  </a:moveTo>
                  <a:lnTo>
                    <a:pt x="998" y="777"/>
                  </a:lnTo>
                  <a:lnTo>
                    <a:pt x="997" y="776"/>
                  </a:lnTo>
                  <a:lnTo>
                    <a:pt x="997" y="777"/>
                  </a:lnTo>
                  <a:close/>
                  <a:moveTo>
                    <a:pt x="1020" y="771"/>
                  </a:moveTo>
                  <a:lnTo>
                    <a:pt x="1020" y="770"/>
                  </a:lnTo>
                  <a:lnTo>
                    <a:pt x="1019" y="770"/>
                  </a:lnTo>
                  <a:lnTo>
                    <a:pt x="1020" y="771"/>
                  </a:lnTo>
                  <a:close/>
                  <a:moveTo>
                    <a:pt x="853" y="769"/>
                  </a:moveTo>
                  <a:lnTo>
                    <a:pt x="854" y="768"/>
                  </a:lnTo>
                  <a:lnTo>
                    <a:pt x="853" y="768"/>
                  </a:lnTo>
                  <a:lnTo>
                    <a:pt x="853" y="769"/>
                  </a:lnTo>
                  <a:close/>
                  <a:moveTo>
                    <a:pt x="855" y="768"/>
                  </a:moveTo>
                  <a:lnTo>
                    <a:pt x="855" y="767"/>
                  </a:lnTo>
                  <a:lnTo>
                    <a:pt x="854" y="768"/>
                  </a:lnTo>
                  <a:lnTo>
                    <a:pt x="855" y="768"/>
                  </a:lnTo>
                  <a:close/>
                  <a:moveTo>
                    <a:pt x="858" y="766"/>
                  </a:moveTo>
                  <a:lnTo>
                    <a:pt x="859" y="764"/>
                  </a:lnTo>
                  <a:lnTo>
                    <a:pt x="859" y="763"/>
                  </a:lnTo>
                  <a:lnTo>
                    <a:pt x="858" y="764"/>
                  </a:lnTo>
                  <a:lnTo>
                    <a:pt x="858" y="766"/>
                  </a:lnTo>
                  <a:close/>
                  <a:moveTo>
                    <a:pt x="1019" y="766"/>
                  </a:moveTo>
                  <a:lnTo>
                    <a:pt x="1019" y="764"/>
                  </a:lnTo>
                  <a:lnTo>
                    <a:pt x="1018" y="764"/>
                  </a:lnTo>
                  <a:lnTo>
                    <a:pt x="1018" y="766"/>
                  </a:lnTo>
                  <a:lnTo>
                    <a:pt x="1019" y="766"/>
                  </a:lnTo>
                  <a:close/>
                  <a:moveTo>
                    <a:pt x="1018" y="764"/>
                  </a:moveTo>
                  <a:lnTo>
                    <a:pt x="1018" y="763"/>
                  </a:lnTo>
                  <a:lnTo>
                    <a:pt x="1017" y="763"/>
                  </a:lnTo>
                  <a:lnTo>
                    <a:pt x="1018" y="764"/>
                  </a:lnTo>
                  <a:close/>
                  <a:moveTo>
                    <a:pt x="1019" y="763"/>
                  </a:moveTo>
                  <a:lnTo>
                    <a:pt x="1018" y="762"/>
                  </a:lnTo>
                  <a:lnTo>
                    <a:pt x="1018" y="763"/>
                  </a:lnTo>
                  <a:lnTo>
                    <a:pt x="1019" y="763"/>
                  </a:lnTo>
                  <a:close/>
                  <a:moveTo>
                    <a:pt x="974" y="753"/>
                  </a:moveTo>
                  <a:lnTo>
                    <a:pt x="974" y="752"/>
                  </a:lnTo>
                  <a:lnTo>
                    <a:pt x="973" y="753"/>
                  </a:lnTo>
                  <a:lnTo>
                    <a:pt x="974" y="753"/>
                  </a:lnTo>
                  <a:close/>
                  <a:moveTo>
                    <a:pt x="933" y="752"/>
                  </a:moveTo>
                  <a:lnTo>
                    <a:pt x="935" y="751"/>
                  </a:lnTo>
                  <a:lnTo>
                    <a:pt x="933" y="751"/>
                  </a:lnTo>
                  <a:lnTo>
                    <a:pt x="933" y="752"/>
                  </a:lnTo>
                  <a:close/>
                  <a:moveTo>
                    <a:pt x="929" y="751"/>
                  </a:moveTo>
                  <a:lnTo>
                    <a:pt x="928" y="748"/>
                  </a:lnTo>
                  <a:lnTo>
                    <a:pt x="928" y="751"/>
                  </a:lnTo>
                  <a:lnTo>
                    <a:pt x="929" y="751"/>
                  </a:lnTo>
                  <a:close/>
                  <a:moveTo>
                    <a:pt x="958" y="742"/>
                  </a:moveTo>
                  <a:lnTo>
                    <a:pt x="958" y="743"/>
                  </a:lnTo>
                  <a:lnTo>
                    <a:pt x="960" y="743"/>
                  </a:lnTo>
                  <a:lnTo>
                    <a:pt x="959" y="742"/>
                  </a:lnTo>
                  <a:lnTo>
                    <a:pt x="958" y="742"/>
                  </a:lnTo>
                  <a:close/>
                  <a:moveTo>
                    <a:pt x="961" y="743"/>
                  </a:moveTo>
                  <a:lnTo>
                    <a:pt x="960" y="742"/>
                  </a:lnTo>
                  <a:lnTo>
                    <a:pt x="960" y="743"/>
                  </a:lnTo>
                  <a:lnTo>
                    <a:pt x="961" y="743"/>
                  </a:lnTo>
                  <a:close/>
                  <a:moveTo>
                    <a:pt x="628" y="713"/>
                  </a:moveTo>
                  <a:lnTo>
                    <a:pt x="628" y="712"/>
                  </a:lnTo>
                  <a:lnTo>
                    <a:pt x="627" y="712"/>
                  </a:lnTo>
                  <a:lnTo>
                    <a:pt x="628" y="713"/>
                  </a:lnTo>
                  <a:close/>
                  <a:moveTo>
                    <a:pt x="626" y="710"/>
                  </a:moveTo>
                  <a:lnTo>
                    <a:pt x="626" y="711"/>
                  </a:lnTo>
                  <a:lnTo>
                    <a:pt x="627" y="711"/>
                  </a:lnTo>
                  <a:lnTo>
                    <a:pt x="626" y="710"/>
                  </a:lnTo>
                  <a:close/>
                  <a:moveTo>
                    <a:pt x="618" y="709"/>
                  </a:moveTo>
                  <a:lnTo>
                    <a:pt x="618" y="708"/>
                  </a:lnTo>
                  <a:lnTo>
                    <a:pt x="617" y="708"/>
                  </a:lnTo>
                  <a:lnTo>
                    <a:pt x="618" y="709"/>
                  </a:lnTo>
                  <a:close/>
                  <a:moveTo>
                    <a:pt x="628" y="708"/>
                  </a:moveTo>
                  <a:lnTo>
                    <a:pt x="630" y="708"/>
                  </a:lnTo>
                  <a:lnTo>
                    <a:pt x="630" y="707"/>
                  </a:lnTo>
                  <a:lnTo>
                    <a:pt x="628" y="707"/>
                  </a:lnTo>
                  <a:lnTo>
                    <a:pt x="628" y="708"/>
                  </a:lnTo>
                  <a:close/>
                  <a:moveTo>
                    <a:pt x="627" y="706"/>
                  </a:moveTo>
                  <a:lnTo>
                    <a:pt x="627" y="707"/>
                  </a:lnTo>
                  <a:lnTo>
                    <a:pt x="628" y="707"/>
                  </a:lnTo>
                  <a:lnTo>
                    <a:pt x="628" y="706"/>
                  </a:lnTo>
                  <a:lnTo>
                    <a:pt x="627" y="706"/>
                  </a:lnTo>
                  <a:close/>
                  <a:moveTo>
                    <a:pt x="609" y="698"/>
                  </a:moveTo>
                  <a:lnTo>
                    <a:pt x="609" y="699"/>
                  </a:lnTo>
                  <a:lnTo>
                    <a:pt x="610" y="699"/>
                  </a:lnTo>
                  <a:lnTo>
                    <a:pt x="612" y="699"/>
                  </a:lnTo>
                  <a:lnTo>
                    <a:pt x="612" y="698"/>
                  </a:lnTo>
                  <a:lnTo>
                    <a:pt x="610" y="698"/>
                  </a:lnTo>
                  <a:lnTo>
                    <a:pt x="609" y="698"/>
                  </a:lnTo>
                  <a:close/>
                  <a:moveTo>
                    <a:pt x="613" y="698"/>
                  </a:moveTo>
                  <a:lnTo>
                    <a:pt x="613" y="699"/>
                  </a:lnTo>
                  <a:lnTo>
                    <a:pt x="614" y="699"/>
                  </a:lnTo>
                  <a:lnTo>
                    <a:pt x="616" y="699"/>
                  </a:lnTo>
                  <a:lnTo>
                    <a:pt x="616" y="698"/>
                  </a:lnTo>
                  <a:lnTo>
                    <a:pt x="614" y="698"/>
                  </a:lnTo>
                  <a:lnTo>
                    <a:pt x="613" y="698"/>
                  </a:lnTo>
                  <a:close/>
                  <a:moveTo>
                    <a:pt x="1062" y="690"/>
                  </a:moveTo>
                  <a:lnTo>
                    <a:pt x="1061" y="690"/>
                  </a:lnTo>
                  <a:lnTo>
                    <a:pt x="1061" y="691"/>
                  </a:lnTo>
                  <a:lnTo>
                    <a:pt x="1062" y="690"/>
                  </a:lnTo>
                  <a:close/>
                  <a:moveTo>
                    <a:pt x="1064" y="687"/>
                  </a:moveTo>
                  <a:lnTo>
                    <a:pt x="1063" y="687"/>
                  </a:lnTo>
                  <a:lnTo>
                    <a:pt x="1063" y="688"/>
                  </a:lnTo>
                  <a:lnTo>
                    <a:pt x="1064" y="687"/>
                  </a:lnTo>
                  <a:close/>
                  <a:moveTo>
                    <a:pt x="1063" y="685"/>
                  </a:moveTo>
                  <a:lnTo>
                    <a:pt x="1063" y="686"/>
                  </a:lnTo>
                  <a:lnTo>
                    <a:pt x="1064" y="686"/>
                  </a:lnTo>
                  <a:lnTo>
                    <a:pt x="1063" y="685"/>
                  </a:lnTo>
                  <a:close/>
                  <a:moveTo>
                    <a:pt x="1065" y="686"/>
                  </a:moveTo>
                  <a:lnTo>
                    <a:pt x="1066" y="685"/>
                  </a:lnTo>
                  <a:lnTo>
                    <a:pt x="1065" y="685"/>
                  </a:lnTo>
                  <a:lnTo>
                    <a:pt x="1065" y="686"/>
                  </a:lnTo>
                  <a:close/>
                  <a:moveTo>
                    <a:pt x="1066" y="685"/>
                  </a:moveTo>
                  <a:lnTo>
                    <a:pt x="1067" y="684"/>
                  </a:lnTo>
                  <a:lnTo>
                    <a:pt x="1066" y="684"/>
                  </a:lnTo>
                  <a:lnTo>
                    <a:pt x="1066" y="685"/>
                  </a:lnTo>
                  <a:close/>
                  <a:moveTo>
                    <a:pt x="1072" y="683"/>
                  </a:moveTo>
                  <a:lnTo>
                    <a:pt x="1073" y="682"/>
                  </a:lnTo>
                  <a:lnTo>
                    <a:pt x="1072" y="682"/>
                  </a:lnTo>
                  <a:lnTo>
                    <a:pt x="1072" y="683"/>
                  </a:lnTo>
                  <a:close/>
                  <a:moveTo>
                    <a:pt x="1073" y="677"/>
                  </a:moveTo>
                  <a:lnTo>
                    <a:pt x="1073" y="676"/>
                  </a:lnTo>
                  <a:lnTo>
                    <a:pt x="1072" y="676"/>
                  </a:lnTo>
                  <a:lnTo>
                    <a:pt x="1072" y="677"/>
                  </a:lnTo>
                  <a:lnTo>
                    <a:pt x="1073" y="677"/>
                  </a:lnTo>
                  <a:close/>
                  <a:moveTo>
                    <a:pt x="1071" y="676"/>
                  </a:moveTo>
                  <a:lnTo>
                    <a:pt x="1072" y="676"/>
                  </a:lnTo>
                  <a:lnTo>
                    <a:pt x="1072" y="675"/>
                  </a:lnTo>
                  <a:lnTo>
                    <a:pt x="1071" y="675"/>
                  </a:lnTo>
                  <a:lnTo>
                    <a:pt x="1071" y="676"/>
                  </a:lnTo>
                  <a:close/>
                  <a:moveTo>
                    <a:pt x="1069" y="669"/>
                  </a:moveTo>
                  <a:lnTo>
                    <a:pt x="1069" y="671"/>
                  </a:lnTo>
                  <a:lnTo>
                    <a:pt x="1071" y="671"/>
                  </a:lnTo>
                  <a:lnTo>
                    <a:pt x="1069" y="669"/>
                  </a:lnTo>
                  <a:close/>
                  <a:moveTo>
                    <a:pt x="1075" y="648"/>
                  </a:moveTo>
                  <a:lnTo>
                    <a:pt x="1074" y="648"/>
                  </a:lnTo>
                  <a:lnTo>
                    <a:pt x="1074" y="649"/>
                  </a:lnTo>
                  <a:lnTo>
                    <a:pt x="1075" y="648"/>
                  </a:lnTo>
                  <a:close/>
                  <a:moveTo>
                    <a:pt x="1062" y="642"/>
                  </a:moveTo>
                  <a:lnTo>
                    <a:pt x="1063" y="642"/>
                  </a:lnTo>
                  <a:lnTo>
                    <a:pt x="1063" y="641"/>
                  </a:lnTo>
                  <a:lnTo>
                    <a:pt x="1062" y="641"/>
                  </a:lnTo>
                  <a:lnTo>
                    <a:pt x="1062" y="642"/>
                  </a:lnTo>
                  <a:close/>
                  <a:moveTo>
                    <a:pt x="1082" y="631"/>
                  </a:moveTo>
                  <a:lnTo>
                    <a:pt x="1082" y="630"/>
                  </a:lnTo>
                  <a:lnTo>
                    <a:pt x="1081" y="631"/>
                  </a:lnTo>
                  <a:lnTo>
                    <a:pt x="1082" y="631"/>
                  </a:lnTo>
                  <a:close/>
                  <a:moveTo>
                    <a:pt x="1067" y="628"/>
                  </a:moveTo>
                  <a:lnTo>
                    <a:pt x="1066" y="628"/>
                  </a:lnTo>
                  <a:lnTo>
                    <a:pt x="1067" y="630"/>
                  </a:lnTo>
                  <a:lnTo>
                    <a:pt x="1067" y="628"/>
                  </a:lnTo>
                  <a:close/>
                  <a:moveTo>
                    <a:pt x="1093" y="612"/>
                  </a:moveTo>
                  <a:lnTo>
                    <a:pt x="1094" y="611"/>
                  </a:lnTo>
                  <a:lnTo>
                    <a:pt x="1092" y="612"/>
                  </a:lnTo>
                  <a:lnTo>
                    <a:pt x="1093" y="612"/>
                  </a:lnTo>
                  <a:close/>
                  <a:moveTo>
                    <a:pt x="1108" y="607"/>
                  </a:moveTo>
                  <a:lnTo>
                    <a:pt x="1109" y="606"/>
                  </a:lnTo>
                  <a:lnTo>
                    <a:pt x="1108" y="606"/>
                  </a:lnTo>
                  <a:lnTo>
                    <a:pt x="1108" y="607"/>
                  </a:lnTo>
                  <a:close/>
                  <a:moveTo>
                    <a:pt x="1105" y="605"/>
                  </a:moveTo>
                  <a:lnTo>
                    <a:pt x="1105" y="606"/>
                  </a:lnTo>
                  <a:lnTo>
                    <a:pt x="1106" y="605"/>
                  </a:lnTo>
                  <a:lnTo>
                    <a:pt x="1105" y="605"/>
                  </a:lnTo>
                  <a:close/>
                  <a:moveTo>
                    <a:pt x="1128" y="603"/>
                  </a:moveTo>
                  <a:lnTo>
                    <a:pt x="1127" y="603"/>
                  </a:lnTo>
                  <a:lnTo>
                    <a:pt x="1126" y="603"/>
                  </a:lnTo>
                  <a:lnTo>
                    <a:pt x="1127" y="604"/>
                  </a:lnTo>
                  <a:lnTo>
                    <a:pt x="1128" y="604"/>
                  </a:lnTo>
                  <a:lnTo>
                    <a:pt x="1129" y="604"/>
                  </a:lnTo>
                  <a:lnTo>
                    <a:pt x="1129" y="603"/>
                  </a:lnTo>
                  <a:lnTo>
                    <a:pt x="1129" y="602"/>
                  </a:lnTo>
                  <a:lnTo>
                    <a:pt x="1128" y="602"/>
                  </a:lnTo>
                  <a:lnTo>
                    <a:pt x="1128" y="603"/>
                  </a:lnTo>
                  <a:close/>
                  <a:moveTo>
                    <a:pt x="1121" y="603"/>
                  </a:moveTo>
                  <a:lnTo>
                    <a:pt x="1122" y="603"/>
                  </a:lnTo>
                  <a:lnTo>
                    <a:pt x="1123" y="603"/>
                  </a:lnTo>
                  <a:lnTo>
                    <a:pt x="1123" y="602"/>
                  </a:lnTo>
                  <a:lnTo>
                    <a:pt x="1122" y="602"/>
                  </a:lnTo>
                  <a:lnTo>
                    <a:pt x="1121" y="602"/>
                  </a:lnTo>
                  <a:lnTo>
                    <a:pt x="1121" y="603"/>
                  </a:lnTo>
                  <a:close/>
                  <a:moveTo>
                    <a:pt x="1124" y="602"/>
                  </a:moveTo>
                  <a:lnTo>
                    <a:pt x="1123" y="602"/>
                  </a:lnTo>
                  <a:lnTo>
                    <a:pt x="1124" y="603"/>
                  </a:lnTo>
                  <a:lnTo>
                    <a:pt x="1124" y="602"/>
                  </a:lnTo>
                  <a:close/>
                  <a:moveTo>
                    <a:pt x="1123" y="600"/>
                  </a:moveTo>
                  <a:lnTo>
                    <a:pt x="1122" y="600"/>
                  </a:lnTo>
                  <a:lnTo>
                    <a:pt x="1122" y="602"/>
                  </a:lnTo>
                  <a:lnTo>
                    <a:pt x="1123" y="600"/>
                  </a:lnTo>
                  <a:close/>
                  <a:moveTo>
                    <a:pt x="1115" y="597"/>
                  </a:moveTo>
                  <a:lnTo>
                    <a:pt x="1117" y="597"/>
                  </a:lnTo>
                  <a:lnTo>
                    <a:pt x="1117" y="596"/>
                  </a:lnTo>
                  <a:lnTo>
                    <a:pt x="1115" y="597"/>
                  </a:lnTo>
                  <a:close/>
                  <a:moveTo>
                    <a:pt x="1128" y="594"/>
                  </a:moveTo>
                  <a:lnTo>
                    <a:pt x="1129" y="594"/>
                  </a:lnTo>
                  <a:lnTo>
                    <a:pt x="1129" y="593"/>
                  </a:lnTo>
                  <a:lnTo>
                    <a:pt x="1128" y="593"/>
                  </a:lnTo>
                  <a:lnTo>
                    <a:pt x="1128" y="594"/>
                  </a:lnTo>
                  <a:close/>
                  <a:moveTo>
                    <a:pt x="1127" y="592"/>
                  </a:moveTo>
                  <a:lnTo>
                    <a:pt x="1128" y="593"/>
                  </a:lnTo>
                  <a:lnTo>
                    <a:pt x="1128" y="592"/>
                  </a:lnTo>
                  <a:lnTo>
                    <a:pt x="1127" y="592"/>
                  </a:lnTo>
                  <a:close/>
                  <a:moveTo>
                    <a:pt x="1138" y="565"/>
                  </a:moveTo>
                  <a:lnTo>
                    <a:pt x="1138" y="564"/>
                  </a:lnTo>
                  <a:lnTo>
                    <a:pt x="1136" y="565"/>
                  </a:lnTo>
                  <a:lnTo>
                    <a:pt x="1138" y="565"/>
                  </a:lnTo>
                  <a:close/>
                  <a:moveTo>
                    <a:pt x="1141" y="564"/>
                  </a:moveTo>
                  <a:lnTo>
                    <a:pt x="1142" y="564"/>
                  </a:lnTo>
                  <a:lnTo>
                    <a:pt x="1142" y="563"/>
                  </a:lnTo>
                  <a:lnTo>
                    <a:pt x="1141" y="563"/>
                  </a:lnTo>
                  <a:lnTo>
                    <a:pt x="1141" y="564"/>
                  </a:lnTo>
                  <a:close/>
                  <a:moveTo>
                    <a:pt x="1140" y="563"/>
                  </a:moveTo>
                  <a:lnTo>
                    <a:pt x="1141" y="563"/>
                  </a:lnTo>
                  <a:lnTo>
                    <a:pt x="1141" y="562"/>
                  </a:lnTo>
                  <a:lnTo>
                    <a:pt x="1140" y="563"/>
                  </a:lnTo>
                  <a:close/>
                  <a:moveTo>
                    <a:pt x="1144" y="563"/>
                  </a:moveTo>
                  <a:lnTo>
                    <a:pt x="1145" y="563"/>
                  </a:lnTo>
                  <a:lnTo>
                    <a:pt x="1145" y="562"/>
                  </a:lnTo>
                  <a:lnTo>
                    <a:pt x="1144" y="562"/>
                  </a:lnTo>
                  <a:lnTo>
                    <a:pt x="1144" y="563"/>
                  </a:lnTo>
                  <a:close/>
                  <a:moveTo>
                    <a:pt x="1141" y="560"/>
                  </a:moveTo>
                  <a:lnTo>
                    <a:pt x="1141" y="559"/>
                  </a:lnTo>
                  <a:lnTo>
                    <a:pt x="1140" y="560"/>
                  </a:lnTo>
                  <a:lnTo>
                    <a:pt x="1141" y="560"/>
                  </a:lnTo>
                  <a:close/>
                  <a:moveTo>
                    <a:pt x="585" y="516"/>
                  </a:moveTo>
                  <a:lnTo>
                    <a:pt x="586" y="516"/>
                  </a:lnTo>
                  <a:lnTo>
                    <a:pt x="585" y="515"/>
                  </a:lnTo>
                  <a:lnTo>
                    <a:pt x="585" y="516"/>
                  </a:lnTo>
                  <a:close/>
                  <a:moveTo>
                    <a:pt x="587" y="504"/>
                  </a:moveTo>
                  <a:lnTo>
                    <a:pt x="587" y="503"/>
                  </a:lnTo>
                  <a:lnTo>
                    <a:pt x="586" y="503"/>
                  </a:lnTo>
                  <a:lnTo>
                    <a:pt x="587" y="504"/>
                  </a:lnTo>
                  <a:close/>
                  <a:moveTo>
                    <a:pt x="585" y="501"/>
                  </a:moveTo>
                  <a:lnTo>
                    <a:pt x="586" y="501"/>
                  </a:lnTo>
                  <a:lnTo>
                    <a:pt x="585" y="500"/>
                  </a:lnTo>
                  <a:lnTo>
                    <a:pt x="583" y="502"/>
                  </a:lnTo>
                  <a:lnTo>
                    <a:pt x="585" y="503"/>
                  </a:lnTo>
                  <a:lnTo>
                    <a:pt x="585" y="502"/>
                  </a:lnTo>
                  <a:lnTo>
                    <a:pt x="585" y="501"/>
                  </a:lnTo>
                  <a:close/>
                  <a:moveTo>
                    <a:pt x="583" y="495"/>
                  </a:moveTo>
                  <a:lnTo>
                    <a:pt x="582" y="494"/>
                  </a:lnTo>
                  <a:lnTo>
                    <a:pt x="581" y="494"/>
                  </a:lnTo>
                  <a:lnTo>
                    <a:pt x="581" y="495"/>
                  </a:lnTo>
                  <a:lnTo>
                    <a:pt x="581" y="496"/>
                  </a:lnTo>
                  <a:lnTo>
                    <a:pt x="582" y="496"/>
                  </a:lnTo>
                  <a:lnTo>
                    <a:pt x="583" y="495"/>
                  </a:lnTo>
                  <a:close/>
                  <a:moveTo>
                    <a:pt x="0" y="454"/>
                  </a:moveTo>
                  <a:lnTo>
                    <a:pt x="1" y="454"/>
                  </a:lnTo>
                  <a:lnTo>
                    <a:pt x="1" y="452"/>
                  </a:lnTo>
                  <a:lnTo>
                    <a:pt x="0" y="452"/>
                  </a:lnTo>
                  <a:lnTo>
                    <a:pt x="0" y="454"/>
                  </a:lnTo>
                  <a:close/>
                  <a:moveTo>
                    <a:pt x="15" y="447"/>
                  </a:moveTo>
                  <a:lnTo>
                    <a:pt x="16" y="447"/>
                  </a:lnTo>
                  <a:lnTo>
                    <a:pt x="16" y="445"/>
                  </a:lnTo>
                  <a:lnTo>
                    <a:pt x="15" y="445"/>
                  </a:lnTo>
                  <a:lnTo>
                    <a:pt x="15" y="447"/>
                  </a:lnTo>
                  <a:close/>
                  <a:moveTo>
                    <a:pt x="3" y="445"/>
                  </a:moveTo>
                  <a:lnTo>
                    <a:pt x="4" y="445"/>
                  </a:lnTo>
                  <a:lnTo>
                    <a:pt x="4" y="444"/>
                  </a:lnTo>
                  <a:lnTo>
                    <a:pt x="3" y="444"/>
                  </a:lnTo>
                  <a:lnTo>
                    <a:pt x="3" y="445"/>
                  </a:lnTo>
                  <a:close/>
                  <a:moveTo>
                    <a:pt x="24" y="445"/>
                  </a:moveTo>
                  <a:lnTo>
                    <a:pt x="25" y="444"/>
                  </a:lnTo>
                  <a:lnTo>
                    <a:pt x="24" y="444"/>
                  </a:lnTo>
                  <a:lnTo>
                    <a:pt x="24" y="445"/>
                  </a:lnTo>
                  <a:close/>
                  <a:moveTo>
                    <a:pt x="31" y="444"/>
                  </a:moveTo>
                  <a:lnTo>
                    <a:pt x="32" y="444"/>
                  </a:lnTo>
                  <a:lnTo>
                    <a:pt x="32" y="443"/>
                  </a:lnTo>
                  <a:lnTo>
                    <a:pt x="31" y="443"/>
                  </a:lnTo>
                  <a:lnTo>
                    <a:pt x="31" y="444"/>
                  </a:lnTo>
                  <a:close/>
                  <a:moveTo>
                    <a:pt x="69" y="435"/>
                  </a:moveTo>
                  <a:lnTo>
                    <a:pt x="68" y="436"/>
                  </a:lnTo>
                  <a:lnTo>
                    <a:pt x="68" y="437"/>
                  </a:lnTo>
                  <a:lnTo>
                    <a:pt x="69" y="437"/>
                  </a:lnTo>
                  <a:lnTo>
                    <a:pt x="70" y="437"/>
                  </a:lnTo>
                  <a:lnTo>
                    <a:pt x="70" y="436"/>
                  </a:lnTo>
                  <a:lnTo>
                    <a:pt x="71" y="436"/>
                  </a:lnTo>
                  <a:lnTo>
                    <a:pt x="71" y="435"/>
                  </a:lnTo>
                  <a:lnTo>
                    <a:pt x="70" y="435"/>
                  </a:lnTo>
                  <a:lnTo>
                    <a:pt x="69" y="435"/>
                  </a:lnTo>
                  <a:close/>
                  <a:moveTo>
                    <a:pt x="81" y="434"/>
                  </a:moveTo>
                  <a:lnTo>
                    <a:pt x="83" y="434"/>
                  </a:lnTo>
                  <a:lnTo>
                    <a:pt x="83" y="433"/>
                  </a:lnTo>
                  <a:lnTo>
                    <a:pt x="81" y="433"/>
                  </a:lnTo>
                  <a:lnTo>
                    <a:pt x="81" y="434"/>
                  </a:lnTo>
                  <a:close/>
                  <a:moveTo>
                    <a:pt x="88" y="429"/>
                  </a:moveTo>
                  <a:lnTo>
                    <a:pt x="87" y="429"/>
                  </a:lnTo>
                  <a:lnTo>
                    <a:pt x="87" y="431"/>
                  </a:lnTo>
                  <a:lnTo>
                    <a:pt x="88" y="431"/>
                  </a:lnTo>
                  <a:lnTo>
                    <a:pt x="89" y="431"/>
                  </a:lnTo>
                  <a:lnTo>
                    <a:pt x="89" y="429"/>
                  </a:lnTo>
                  <a:lnTo>
                    <a:pt x="89" y="428"/>
                  </a:lnTo>
                  <a:lnTo>
                    <a:pt x="88" y="428"/>
                  </a:lnTo>
                  <a:lnTo>
                    <a:pt x="88" y="429"/>
                  </a:lnTo>
                  <a:close/>
                  <a:moveTo>
                    <a:pt x="93" y="428"/>
                  </a:moveTo>
                  <a:lnTo>
                    <a:pt x="94" y="428"/>
                  </a:lnTo>
                  <a:lnTo>
                    <a:pt x="94" y="427"/>
                  </a:lnTo>
                  <a:lnTo>
                    <a:pt x="93" y="427"/>
                  </a:lnTo>
                  <a:lnTo>
                    <a:pt x="93" y="428"/>
                  </a:lnTo>
                  <a:close/>
                  <a:moveTo>
                    <a:pt x="95" y="426"/>
                  </a:moveTo>
                  <a:lnTo>
                    <a:pt x="94" y="426"/>
                  </a:lnTo>
                  <a:lnTo>
                    <a:pt x="94" y="427"/>
                  </a:lnTo>
                  <a:lnTo>
                    <a:pt x="95" y="427"/>
                  </a:lnTo>
                  <a:lnTo>
                    <a:pt x="96" y="427"/>
                  </a:lnTo>
                  <a:lnTo>
                    <a:pt x="99" y="427"/>
                  </a:lnTo>
                  <a:lnTo>
                    <a:pt x="99" y="426"/>
                  </a:lnTo>
                  <a:lnTo>
                    <a:pt x="96" y="426"/>
                  </a:lnTo>
                  <a:lnTo>
                    <a:pt x="95" y="426"/>
                  </a:lnTo>
                  <a:close/>
                  <a:moveTo>
                    <a:pt x="93" y="425"/>
                  </a:moveTo>
                  <a:lnTo>
                    <a:pt x="93" y="426"/>
                  </a:lnTo>
                  <a:lnTo>
                    <a:pt x="94" y="426"/>
                  </a:lnTo>
                  <a:lnTo>
                    <a:pt x="94" y="425"/>
                  </a:lnTo>
                  <a:lnTo>
                    <a:pt x="93" y="425"/>
                  </a:lnTo>
                  <a:close/>
                  <a:moveTo>
                    <a:pt x="96" y="425"/>
                  </a:moveTo>
                  <a:lnTo>
                    <a:pt x="99" y="425"/>
                  </a:lnTo>
                  <a:lnTo>
                    <a:pt x="99" y="424"/>
                  </a:lnTo>
                  <a:lnTo>
                    <a:pt x="99" y="423"/>
                  </a:lnTo>
                  <a:lnTo>
                    <a:pt x="96" y="424"/>
                  </a:lnTo>
                  <a:lnTo>
                    <a:pt x="96" y="425"/>
                  </a:lnTo>
                  <a:close/>
                  <a:moveTo>
                    <a:pt x="130" y="415"/>
                  </a:moveTo>
                  <a:lnTo>
                    <a:pt x="129" y="414"/>
                  </a:lnTo>
                  <a:lnTo>
                    <a:pt x="129" y="415"/>
                  </a:lnTo>
                  <a:lnTo>
                    <a:pt x="130" y="415"/>
                  </a:lnTo>
                  <a:close/>
                  <a:moveTo>
                    <a:pt x="134" y="411"/>
                  </a:moveTo>
                  <a:lnTo>
                    <a:pt x="135" y="411"/>
                  </a:lnTo>
                  <a:lnTo>
                    <a:pt x="135" y="410"/>
                  </a:lnTo>
                  <a:lnTo>
                    <a:pt x="134" y="410"/>
                  </a:lnTo>
                  <a:lnTo>
                    <a:pt x="134" y="411"/>
                  </a:lnTo>
                  <a:close/>
                  <a:moveTo>
                    <a:pt x="172" y="400"/>
                  </a:moveTo>
                  <a:lnTo>
                    <a:pt x="174" y="400"/>
                  </a:lnTo>
                  <a:lnTo>
                    <a:pt x="174" y="399"/>
                  </a:lnTo>
                  <a:lnTo>
                    <a:pt x="172" y="399"/>
                  </a:lnTo>
                  <a:lnTo>
                    <a:pt x="172" y="400"/>
                  </a:lnTo>
                  <a:close/>
                  <a:moveTo>
                    <a:pt x="164" y="393"/>
                  </a:moveTo>
                  <a:lnTo>
                    <a:pt x="164" y="394"/>
                  </a:lnTo>
                  <a:lnTo>
                    <a:pt x="165" y="394"/>
                  </a:lnTo>
                  <a:lnTo>
                    <a:pt x="167" y="394"/>
                  </a:lnTo>
                  <a:lnTo>
                    <a:pt x="167" y="393"/>
                  </a:lnTo>
                  <a:lnTo>
                    <a:pt x="165" y="393"/>
                  </a:lnTo>
                  <a:lnTo>
                    <a:pt x="164" y="393"/>
                  </a:lnTo>
                  <a:close/>
                  <a:moveTo>
                    <a:pt x="202" y="393"/>
                  </a:moveTo>
                  <a:lnTo>
                    <a:pt x="203" y="393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3"/>
                  </a:lnTo>
                  <a:close/>
                  <a:moveTo>
                    <a:pt x="472" y="393"/>
                  </a:moveTo>
                  <a:lnTo>
                    <a:pt x="472" y="392"/>
                  </a:lnTo>
                  <a:lnTo>
                    <a:pt x="471" y="392"/>
                  </a:lnTo>
                  <a:lnTo>
                    <a:pt x="472" y="393"/>
                  </a:lnTo>
                  <a:close/>
                  <a:moveTo>
                    <a:pt x="482" y="392"/>
                  </a:moveTo>
                  <a:lnTo>
                    <a:pt x="481" y="392"/>
                  </a:lnTo>
                  <a:lnTo>
                    <a:pt x="481" y="393"/>
                  </a:lnTo>
                  <a:lnTo>
                    <a:pt x="482" y="393"/>
                  </a:lnTo>
                  <a:lnTo>
                    <a:pt x="482" y="392"/>
                  </a:lnTo>
                  <a:close/>
                  <a:moveTo>
                    <a:pt x="172" y="390"/>
                  </a:moveTo>
                  <a:lnTo>
                    <a:pt x="174" y="391"/>
                  </a:lnTo>
                  <a:lnTo>
                    <a:pt x="174" y="392"/>
                  </a:lnTo>
                  <a:lnTo>
                    <a:pt x="175" y="392"/>
                  </a:lnTo>
                  <a:lnTo>
                    <a:pt x="175" y="391"/>
                  </a:lnTo>
                  <a:lnTo>
                    <a:pt x="175" y="390"/>
                  </a:lnTo>
                  <a:lnTo>
                    <a:pt x="175" y="389"/>
                  </a:lnTo>
                  <a:lnTo>
                    <a:pt x="174" y="390"/>
                  </a:lnTo>
                  <a:lnTo>
                    <a:pt x="172" y="390"/>
                  </a:lnTo>
                  <a:close/>
                  <a:moveTo>
                    <a:pt x="206" y="391"/>
                  </a:moveTo>
                  <a:lnTo>
                    <a:pt x="207" y="391"/>
                  </a:lnTo>
                  <a:lnTo>
                    <a:pt x="207" y="390"/>
                  </a:lnTo>
                  <a:lnTo>
                    <a:pt x="206" y="390"/>
                  </a:lnTo>
                  <a:lnTo>
                    <a:pt x="206" y="391"/>
                  </a:lnTo>
                  <a:close/>
                  <a:moveTo>
                    <a:pt x="481" y="390"/>
                  </a:moveTo>
                  <a:lnTo>
                    <a:pt x="480" y="390"/>
                  </a:lnTo>
                  <a:lnTo>
                    <a:pt x="480" y="391"/>
                  </a:lnTo>
                  <a:lnTo>
                    <a:pt x="481" y="391"/>
                  </a:lnTo>
                  <a:lnTo>
                    <a:pt x="481" y="390"/>
                  </a:lnTo>
                  <a:close/>
                  <a:moveTo>
                    <a:pt x="494" y="391"/>
                  </a:moveTo>
                  <a:lnTo>
                    <a:pt x="495" y="391"/>
                  </a:lnTo>
                  <a:lnTo>
                    <a:pt x="496" y="391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5" y="389"/>
                  </a:lnTo>
                  <a:lnTo>
                    <a:pt x="494" y="390"/>
                  </a:lnTo>
                  <a:lnTo>
                    <a:pt x="494" y="391"/>
                  </a:lnTo>
                  <a:close/>
                  <a:moveTo>
                    <a:pt x="197" y="388"/>
                  </a:moveTo>
                  <a:lnTo>
                    <a:pt x="197" y="389"/>
                  </a:lnTo>
                  <a:lnTo>
                    <a:pt x="198" y="388"/>
                  </a:lnTo>
                  <a:lnTo>
                    <a:pt x="198" y="387"/>
                  </a:lnTo>
                  <a:lnTo>
                    <a:pt x="197" y="387"/>
                  </a:lnTo>
                  <a:lnTo>
                    <a:pt x="197" y="388"/>
                  </a:lnTo>
                  <a:close/>
                  <a:moveTo>
                    <a:pt x="198" y="385"/>
                  </a:moveTo>
                  <a:lnTo>
                    <a:pt x="197" y="385"/>
                  </a:lnTo>
                  <a:lnTo>
                    <a:pt x="198" y="387"/>
                  </a:lnTo>
                  <a:lnTo>
                    <a:pt x="199" y="387"/>
                  </a:lnTo>
                  <a:lnTo>
                    <a:pt x="199" y="385"/>
                  </a:lnTo>
                  <a:lnTo>
                    <a:pt x="199" y="383"/>
                  </a:lnTo>
                  <a:lnTo>
                    <a:pt x="198" y="383"/>
                  </a:lnTo>
                  <a:lnTo>
                    <a:pt x="198" y="385"/>
                  </a:lnTo>
                  <a:close/>
                  <a:moveTo>
                    <a:pt x="197" y="390"/>
                  </a:moveTo>
                  <a:lnTo>
                    <a:pt x="197" y="389"/>
                  </a:lnTo>
                  <a:lnTo>
                    <a:pt x="196" y="390"/>
                  </a:lnTo>
                  <a:lnTo>
                    <a:pt x="197" y="390"/>
                  </a:lnTo>
                  <a:close/>
                  <a:moveTo>
                    <a:pt x="205" y="389"/>
                  </a:moveTo>
                  <a:lnTo>
                    <a:pt x="205" y="390"/>
                  </a:lnTo>
                  <a:lnTo>
                    <a:pt x="206" y="389"/>
                  </a:lnTo>
                  <a:lnTo>
                    <a:pt x="205" y="389"/>
                  </a:lnTo>
                  <a:close/>
                  <a:moveTo>
                    <a:pt x="175" y="389"/>
                  </a:moveTo>
                  <a:lnTo>
                    <a:pt x="176" y="389"/>
                  </a:lnTo>
                  <a:lnTo>
                    <a:pt x="176" y="388"/>
                  </a:lnTo>
                  <a:lnTo>
                    <a:pt x="175" y="388"/>
                  </a:lnTo>
                  <a:lnTo>
                    <a:pt x="175" y="389"/>
                  </a:lnTo>
                  <a:close/>
                  <a:moveTo>
                    <a:pt x="196" y="388"/>
                  </a:moveTo>
                  <a:lnTo>
                    <a:pt x="197" y="388"/>
                  </a:lnTo>
                  <a:lnTo>
                    <a:pt x="196" y="387"/>
                  </a:lnTo>
                  <a:lnTo>
                    <a:pt x="196" y="388"/>
                  </a:lnTo>
                  <a:close/>
                  <a:moveTo>
                    <a:pt x="203" y="387"/>
                  </a:moveTo>
                  <a:lnTo>
                    <a:pt x="203" y="385"/>
                  </a:lnTo>
                  <a:lnTo>
                    <a:pt x="202" y="385"/>
                  </a:lnTo>
                  <a:lnTo>
                    <a:pt x="202" y="387"/>
                  </a:lnTo>
                  <a:lnTo>
                    <a:pt x="202" y="388"/>
                  </a:lnTo>
                  <a:lnTo>
                    <a:pt x="203" y="388"/>
                  </a:lnTo>
                  <a:lnTo>
                    <a:pt x="203" y="387"/>
                  </a:lnTo>
                  <a:close/>
                  <a:moveTo>
                    <a:pt x="477" y="385"/>
                  </a:moveTo>
                  <a:lnTo>
                    <a:pt x="476" y="385"/>
                  </a:lnTo>
                  <a:lnTo>
                    <a:pt x="476" y="387"/>
                  </a:lnTo>
                  <a:lnTo>
                    <a:pt x="476" y="388"/>
                  </a:lnTo>
                  <a:lnTo>
                    <a:pt x="477" y="387"/>
                  </a:lnTo>
                  <a:lnTo>
                    <a:pt x="477" y="385"/>
                  </a:lnTo>
                  <a:close/>
                  <a:moveTo>
                    <a:pt x="184" y="387"/>
                  </a:moveTo>
                  <a:lnTo>
                    <a:pt x="184" y="385"/>
                  </a:lnTo>
                  <a:lnTo>
                    <a:pt x="183" y="385"/>
                  </a:lnTo>
                  <a:lnTo>
                    <a:pt x="184" y="387"/>
                  </a:lnTo>
                  <a:close/>
                  <a:moveTo>
                    <a:pt x="181" y="385"/>
                  </a:moveTo>
                  <a:lnTo>
                    <a:pt x="182" y="385"/>
                  </a:lnTo>
                  <a:lnTo>
                    <a:pt x="182" y="383"/>
                  </a:lnTo>
                  <a:lnTo>
                    <a:pt x="181" y="383"/>
                  </a:lnTo>
                  <a:lnTo>
                    <a:pt x="181" y="385"/>
                  </a:lnTo>
                  <a:close/>
                  <a:moveTo>
                    <a:pt x="479" y="383"/>
                  </a:moveTo>
                  <a:lnTo>
                    <a:pt x="477" y="385"/>
                  </a:lnTo>
                  <a:lnTo>
                    <a:pt x="479" y="385"/>
                  </a:lnTo>
                  <a:lnTo>
                    <a:pt x="479" y="383"/>
                  </a:lnTo>
                  <a:close/>
                  <a:moveTo>
                    <a:pt x="193" y="382"/>
                  </a:moveTo>
                  <a:lnTo>
                    <a:pt x="194" y="383"/>
                  </a:lnTo>
                  <a:lnTo>
                    <a:pt x="195" y="383"/>
                  </a:lnTo>
                  <a:lnTo>
                    <a:pt x="195" y="382"/>
                  </a:lnTo>
                  <a:lnTo>
                    <a:pt x="195" y="381"/>
                  </a:lnTo>
                  <a:lnTo>
                    <a:pt x="194" y="382"/>
                  </a:lnTo>
                  <a:lnTo>
                    <a:pt x="193" y="382"/>
                  </a:lnTo>
                  <a:close/>
                  <a:moveTo>
                    <a:pt x="470" y="383"/>
                  </a:moveTo>
                  <a:lnTo>
                    <a:pt x="471" y="383"/>
                  </a:lnTo>
                  <a:lnTo>
                    <a:pt x="471" y="382"/>
                  </a:lnTo>
                  <a:lnTo>
                    <a:pt x="470" y="382"/>
                  </a:lnTo>
                  <a:lnTo>
                    <a:pt x="470" y="383"/>
                  </a:lnTo>
                  <a:close/>
                  <a:moveTo>
                    <a:pt x="471" y="381"/>
                  </a:moveTo>
                  <a:lnTo>
                    <a:pt x="470" y="381"/>
                  </a:lnTo>
                  <a:lnTo>
                    <a:pt x="471" y="382"/>
                  </a:lnTo>
                  <a:lnTo>
                    <a:pt x="472" y="382"/>
                  </a:lnTo>
                  <a:lnTo>
                    <a:pt x="472" y="381"/>
                  </a:lnTo>
                  <a:lnTo>
                    <a:pt x="471" y="381"/>
                  </a:lnTo>
                  <a:close/>
                  <a:moveTo>
                    <a:pt x="196" y="380"/>
                  </a:moveTo>
                  <a:lnTo>
                    <a:pt x="195" y="380"/>
                  </a:lnTo>
                  <a:lnTo>
                    <a:pt x="195" y="381"/>
                  </a:lnTo>
                  <a:lnTo>
                    <a:pt x="196" y="381"/>
                  </a:lnTo>
                  <a:lnTo>
                    <a:pt x="196" y="380"/>
                  </a:lnTo>
                  <a:close/>
                  <a:moveTo>
                    <a:pt x="472" y="379"/>
                  </a:moveTo>
                  <a:lnTo>
                    <a:pt x="471" y="380"/>
                  </a:lnTo>
                  <a:lnTo>
                    <a:pt x="472" y="381"/>
                  </a:lnTo>
                  <a:lnTo>
                    <a:pt x="472" y="380"/>
                  </a:lnTo>
                  <a:lnTo>
                    <a:pt x="472" y="379"/>
                  </a:lnTo>
                  <a:close/>
                  <a:moveTo>
                    <a:pt x="475" y="379"/>
                  </a:moveTo>
                  <a:lnTo>
                    <a:pt x="473" y="379"/>
                  </a:lnTo>
                  <a:lnTo>
                    <a:pt x="473" y="380"/>
                  </a:lnTo>
                  <a:lnTo>
                    <a:pt x="473" y="381"/>
                  </a:lnTo>
                  <a:lnTo>
                    <a:pt x="475" y="381"/>
                  </a:lnTo>
                  <a:lnTo>
                    <a:pt x="475" y="380"/>
                  </a:lnTo>
                  <a:lnTo>
                    <a:pt x="475" y="379"/>
                  </a:lnTo>
                  <a:close/>
                  <a:moveTo>
                    <a:pt x="470" y="379"/>
                  </a:moveTo>
                  <a:lnTo>
                    <a:pt x="469" y="380"/>
                  </a:lnTo>
                  <a:lnTo>
                    <a:pt x="470" y="380"/>
                  </a:lnTo>
                  <a:lnTo>
                    <a:pt x="471" y="380"/>
                  </a:lnTo>
                  <a:lnTo>
                    <a:pt x="471" y="379"/>
                  </a:lnTo>
                  <a:lnTo>
                    <a:pt x="470" y="379"/>
                  </a:lnTo>
                  <a:close/>
                  <a:moveTo>
                    <a:pt x="487" y="379"/>
                  </a:moveTo>
                  <a:lnTo>
                    <a:pt x="485" y="379"/>
                  </a:lnTo>
                  <a:lnTo>
                    <a:pt x="485" y="380"/>
                  </a:lnTo>
                  <a:lnTo>
                    <a:pt x="487" y="380"/>
                  </a:lnTo>
                  <a:lnTo>
                    <a:pt x="487" y="379"/>
                  </a:lnTo>
                  <a:close/>
                  <a:moveTo>
                    <a:pt x="209" y="375"/>
                  </a:moveTo>
                  <a:lnTo>
                    <a:pt x="210" y="375"/>
                  </a:lnTo>
                  <a:lnTo>
                    <a:pt x="210" y="374"/>
                  </a:lnTo>
                  <a:lnTo>
                    <a:pt x="210" y="372"/>
                  </a:lnTo>
                  <a:lnTo>
                    <a:pt x="209" y="374"/>
                  </a:lnTo>
                  <a:lnTo>
                    <a:pt x="209" y="375"/>
                  </a:lnTo>
                  <a:close/>
                  <a:moveTo>
                    <a:pt x="244" y="375"/>
                  </a:moveTo>
                  <a:lnTo>
                    <a:pt x="244" y="374"/>
                  </a:lnTo>
                  <a:lnTo>
                    <a:pt x="244" y="372"/>
                  </a:lnTo>
                  <a:lnTo>
                    <a:pt x="243" y="372"/>
                  </a:lnTo>
                  <a:lnTo>
                    <a:pt x="243" y="374"/>
                  </a:lnTo>
                  <a:lnTo>
                    <a:pt x="242" y="374"/>
                  </a:lnTo>
                  <a:lnTo>
                    <a:pt x="242" y="375"/>
                  </a:lnTo>
                  <a:lnTo>
                    <a:pt x="243" y="375"/>
                  </a:lnTo>
                  <a:lnTo>
                    <a:pt x="244" y="375"/>
                  </a:lnTo>
                  <a:close/>
                  <a:moveTo>
                    <a:pt x="465" y="374"/>
                  </a:moveTo>
                  <a:lnTo>
                    <a:pt x="466" y="374"/>
                  </a:lnTo>
                  <a:lnTo>
                    <a:pt x="466" y="372"/>
                  </a:lnTo>
                  <a:lnTo>
                    <a:pt x="465" y="372"/>
                  </a:lnTo>
                  <a:lnTo>
                    <a:pt x="465" y="374"/>
                  </a:lnTo>
                  <a:close/>
                  <a:moveTo>
                    <a:pt x="468" y="374"/>
                  </a:moveTo>
                  <a:lnTo>
                    <a:pt x="469" y="374"/>
                  </a:lnTo>
                  <a:lnTo>
                    <a:pt x="469" y="372"/>
                  </a:lnTo>
                  <a:lnTo>
                    <a:pt x="468" y="372"/>
                  </a:lnTo>
                  <a:lnTo>
                    <a:pt x="468" y="374"/>
                  </a:lnTo>
                  <a:close/>
                  <a:moveTo>
                    <a:pt x="475" y="374"/>
                  </a:moveTo>
                  <a:lnTo>
                    <a:pt x="475" y="372"/>
                  </a:lnTo>
                  <a:lnTo>
                    <a:pt x="473" y="374"/>
                  </a:lnTo>
                  <a:lnTo>
                    <a:pt x="475" y="374"/>
                  </a:lnTo>
                  <a:close/>
                  <a:moveTo>
                    <a:pt x="467" y="369"/>
                  </a:moveTo>
                  <a:lnTo>
                    <a:pt x="466" y="369"/>
                  </a:lnTo>
                  <a:lnTo>
                    <a:pt x="466" y="371"/>
                  </a:lnTo>
                  <a:lnTo>
                    <a:pt x="467" y="369"/>
                  </a:lnTo>
                  <a:close/>
                  <a:moveTo>
                    <a:pt x="217" y="367"/>
                  </a:moveTo>
                  <a:lnTo>
                    <a:pt x="217" y="366"/>
                  </a:lnTo>
                  <a:lnTo>
                    <a:pt x="216" y="366"/>
                  </a:lnTo>
                  <a:lnTo>
                    <a:pt x="216" y="367"/>
                  </a:lnTo>
                  <a:lnTo>
                    <a:pt x="217" y="367"/>
                  </a:lnTo>
                  <a:close/>
                  <a:moveTo>
                    <a:pt x="460" y="367"/>
                  </a:moveTo>
                  <a:lnTo>
                    <a:pt x="460" y="366"/>
                  </a:lnTo>
                  <a:lnTo>
                    <a:pt x="459" y="367"/>
                  </a:lnTo>
                  <a:lnTo>
                    <a:pt x="460" y="367"/>
                  </a:lnTo>
                  <a:close/>
                  <a:moveTo>
                    <a:pt x="221" y="364"/>
                  </a:moveTo>
                  <a:lnTo>
                    <a:pt x="220" y="364"/>
                  </a:lnTo>
                  <a:lnTo>
                    <a:pt x="221" y="365"/>
                  </a:lnTo>
                  <a:lnTo>
                    <a:pt x="221" y="364"/>
                  </a:lnTo>
                  <a:close/>
                  <a:moveTo>
                    <a:pt x="255" y="359"/>
                  </a:moveTo>
                  <a:lnTo>
                    <a:pt x="253" y="360"/>
                  </a:lnTo>
                  <a:lnTo>
                    <a:pt x="253" y="362"/>
                  </a:lnTo>
                  <a:lnTo>
                    <a:pt x="252" y="363"/>
                  </a:lnTo>
                  <a:lnTo>
                    <a:pt x="253" y="363"/>
                  </a:lnTo>
                  <a:lnTo>
                    <a:pt x="254" y="362"/>
                  </a:lnTo>
                  <a:lnTo>
                    <a:pt x="255" y="362"/>
                  </a:lnTo>
                  <a:lnTo>
                    <a:pt x="255" y="360"/>
                  </a:lnTo>
                  <a:lnTo>
                    <a:pt x="256" y="360"/>
                  </a:lnTo>
                  <a:lnTo>
                    <a:pt x="256" y="359"/>
                  </a:lnTo>
                  <a:lnTo>
                    <a:pt x="255" y="359"/>
                  </a:lnTo>
                  <a:close/>
                  <a:moveTo>
                    <a:pt x="99" y="359"/>
                  </a:moveTo>
                  <a:lnTo>
                    <a:pt x="99" y="360"/>
                  </a:lnTo>
                  <a:lnTo>
                    <a:pt x="100" y="360"/>
                  </a:lnTo>
                  <a:lnTo>
                    <a:pt x="101" y="359"/>
                  </a:lnTo>
                  <a:lnTo>
                    <a:pt x="100" y="359"/>
                  </a:lnTo>
                  <a:lnTo>
                    <a:pt x="99" y="359"/>
                  </a:lnTo>
                  <a:close/>
                  <a:moveTo>
                    <a:pt x="229" y="360"/>
                  </a:moveTo>
                  <a:lnTo>
                    <a:pt x="229" y="359"/>
                  </a:lnTo>
                  <a:lnTo>
                    <a:pt x="228" y="359"/>
                  </a:lnTo>
                  <a:lnTo>
                    <a:pt x="227" y="359"/>
                  </a:lnTo>
                  <a:lnTo>
                    <a:pt x="227" y="360"/>
                  </a:lnTo>
                  <a:lnTo>
                    <a:pt x="228" y="360"/>
                  </a:lnTo>
                  <a:lnTo>
                    <a:pt x="229" y="360"/>
                  </a:lnTo>
                  <a:close/>
                  <a:moveTo>
                    <a:pt x="210" y="353"/>
                  </a:moveTo>
                  <a:lnTo>
                    <a:pt x="209" y="354"/>
                  </a:lnTo>
                  <a:lnTo>
                    <a:pt x="210" y="354"/>
                  </a:lnTo>
                  <a:lnTo>
                    <a:pt x="210" y="353"/>
                  </a:lnTo>
                  <a:close/>
                  <a:moveTo>
                    <a:pt x="233" y="352"/>
                  </a:moveTo>
                  <a:lnTo>
                    <a:pt x="232" y="351"/>
                  </a:lnTo>
                  <a:lnTo>
                    <a:pt x="232" y="352"/>
                  </a:lnTo>
                  <a:lnTo>
                    <a:pt x="233" y="352"/>
                  </a:lnTo>
                  <a:close/>
                  <a:moveTo>
                    <a:pt x="271" y="349"/>
                  </a:moveTo>
                  <a:lnTo>
                    <a:pt x="272" y="349"/>
                  </a:lnTo>
                  <a:lnTo>
                    <a:pt x="272" y="348"/>
                  </a:lnTo>
                  <a:lnTo>
                    <a:pt x="271" y="348"/>
                  </a:lnTo>
                  <a:lnTo>
                    <a:pt x="270" y="348"/>
                  </a:lnTo>
                  <a:lnTo>
                    <a:pt x="268" y="349"/>
                  </a:lnTo>
                  <a:lnTo>
                    <a:pt x="270" y="349"/>
                  </a:lnTo>
                  <a:lnTo>
                    <a:pt x="271" y="349"/>
                  </a:lnTo>
                  <a:close/>
                  <a:moveTo>
                    <a:pt x="93" y="347"/>
                  </a:moveTo>
                  <a:lnTo>
                    <a:pt x="92" y="347"/>
                  </a:lnTo>
                  <a:lnTo>
                    <a:pt x="91" y="347"/>
                  </a:lnTo>
                  <a:lnTo>
                    <a:pt x="91" y="348"/>
                  </a:lnTo>
                  <a:lnTo>
                    <a:pt x="92" y="348"/>
                  </a:lnTo>
                  <a:lnTo>
                    <a:pt x="93" y="348"/>
                  </a:lnTo>
                  <a:lnTo>
                    <a:pt x="93" y="347"/>
                  </a:lnTo>
                  <a:close/>
                  <a:moveTo>
                    <a:pt x="278" y="345"/>
                  </a:moveTo>
                  <a:lnTo>
                    <a:pt x="278" y="344"/>
                  </a:lnTo>
                  <a:lnTo>
                    <a:pt x="277" y="344"/>
                  </a:lnTo>
                  <a:lnTo>
                    <a:pt x="277" y="345"/>
                  </a:lnTo>
                  <a:lnTo>
                    <a:pt x="278" y="345"/>
                  </a:lnTo>
                  <a:close/>
                  <a:moveTo>
                    <a:pt x="451" y="341"/>
                  </a:moveTo>
                  <a:lnTo>
                    <a:pt x="450" y="341"/>
                  </a:lnTo>
                  <a:lnTo>
                    <a:pt x="451" y="342"/>
                  </a:lnTo>
                  <a:lnTo>
                    <a:pt x="451" y="341"/>
                  </a:lnTo>
                  <a:close/>
                  <a:moveTo>
                    <a:pt x="266" y="336"/>
                  </a:moveTo>
                  <a:lnTo>
                    <a:pt x="267" y="336"/>
                  </a:lnTo>
                  <a:lnTo>
                    <a:pt x="266" y="335"/>
                  </a:lnTo>
                  <a:lnTo>
                    <a:pt x="266" y="336"/>
                  </a:lnTo>
                  <a:close/>
                  <a:moveTo>
                    <a:pt x="273" y="334"/>
                  </a:moveTo>
                  <a:lnTo>
                    <a:pt x="273" y="333"/>
                  </a:lnTo>
                  <a:lnTo>
                    <a:pt x="272" y="333"/>
                  </a:lnTo>
                  <a:lnTo>
                    <a:pt x="273" y="334"/>
                  </a:lnTo>
                  <a:close/>
                  <a:moveTo>
                    <a:pt x="254" y="332"/>
                  </a:moveTo>
                  <a:lnTo>
                    <a:pt x="255" y="331"/>
                  </a:lnTo>
                  <a:lnTo>
                    <a:pt x="254" y="331"/>
                  </a:lnTo>
                  <a:lnTo>
                    <a:pt x="254" y="332"/>
                  </a:lnTo>
                  <a:close/>
                  <a:moveTo>
                    <a:pt x="278" y="329"/>
                  </a:moveTo>
                  <a:lnTo>
                    <a:pt x="279" y="330"/>
                  </a:lnTo>
                  <a:lnTo>
                    <a:pt x="279" y="329"/>
                  </a:lnTo>
                  <a:lnTo>
                    <a:pt x="278" y="328"/>
                  </a:lnTo>
                  <a:lnTo>
                    <a:pt x="278" y="329"/>
                  </a:lnTo>
                  <a:close/>
                  <a:moveTo>
                    <a:pt x="279" y="329"/>
                  </a:moveTo>
                  <a:lnTo>
                    <a:pt x="282" y="329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79" y="328"/>
                  </a:lnTo>
                  <a:lnTo>
                    <a:pt x="279" y="329"/>
                  </a:lnTo>
                  <a:close/>
                  <a:moveTo>
                    <a:pt x="283" y="329"/>
                  </a:moveTo>
                  <a:lnTo>
                    <a:pt x="284" y="329"/>
                  </a:lnTo>
                  <a:lnTo>
                    <a:pt x="284" y="328"/>
                  </a:lnTo>
                  <a:lnTo>
                    <a:pt x="283" y="328"/>
                  </a:lnTo>
                  <a:lnTo>
                    <a:pt x="283" y="329"/>
                  </a:lnTo>
                  <a:close/>
                  <a:moveTo>
                    <a:pt x="439" y="329"/>
                  </a:moveTo>
                  <a:lnTo>
                    <a:pt x="441" y="329"/>
                  </a:lnTo>
                  <a:lnTo>
                    <a:pt x="441" y="328"/>
                  </a:lnTo>
                  <a:lnTo>
                    <a:pt x="439" y="326"/>
                  </a:lnTo>
                  <a:lnTo>
                    <a:pt x="439" y="328"/>
                  </a:lnTo>
                  <a:lnTo>
                    <a:pt x="439" y="329"/>
                  </a:lnTo>
                  <a:close/>
                  <a:moveTo>
                    <a:pt x="443" y="328"/>
                  </a:moveTo>
                  <a:lnTo>
                    <a:pt x="443" y="326"/>
                  </a:lnTo>
                  <a:lnTo>
                    <a:pt x="442" y="324"/>
                  </a:lnTo>
                  <a:lnTo>
                    <a:pt x="442" y="326"/>
                  </a:lnTo>
                  <a:lnTo>
                    <a:pt x="443" y="328"/>
                  </a:lnTo>
                  <a:close/>
                  <a:moveTo>
                    <a:pt x="446" y="328"/>
                  </a:moveTo>
                  <a:lnTo>
                    <a:pt x="446" y="326"/>
                  </a:lnTo>
                  <a:lnTo>
                    <a:pt x="445" y="326"/>
                  </a:lnTo>
                  <a:lnTo>
                    <a:pt x="445" y="328"/>
                  </a:lnTo>
                  <a:lnTo>
                    <a:pt x="446" y="328"/>
                  </a:lnTo>
                  <a:close/>
                  <a:moveTo>
                    <a:pt x="458" y="324"/>
                  </a:moveTo>
                  <a:lnTo>
                    <a:pt x="457" y="324"/>
                  </a:lnTo>
                  <a:lnTo>
                    <a:pt x="457" y="328"/>
                  </a:lnTo>
                  <a:lnTo>
                    <a:pt x="458" y="328"/>
                  </a:lnTo>
                  <a:lnTo>
                    <a:pt x="458" y="326"/>
                  </a:lnTo>
                  <a:lnTo>
                    <a:pt x="458" y="324"/>
                  </a:lnTo>
                  <a:close/>
                  <a:moveTo>
                    <a:pt x="277" y="321"/>
                  </a:moveTo>
                  <a:lnTo>
                    <a:pt x="277" y="320"/>
                  </a:lnTo>
                  <a:lnTo>
                    <a:pt x="276" y="320"/>
                  </a:lnTo>
                  <a:lnTo>
                    <a:pt x="275" y="320"/>
                  </a:lnTo>
                  <a:lnTo>
                    <a:pt x="275" y="321"/>
                  </a:lnTo>
                  <a:lnTo>
                    <a:pt x="274" y="321"/>
                  </a:lnTo>
                  <a:lnTo>
                    <a:pt x="274" y="322"/>
                  </a:lnTo>
                  <a:lnTo>
                    <a:pt x="275" y="323"/>
                  </a:lnTo>
                  <a:lnTo>
                    <a:pt x="276" y="322"/>
                  </a:lnTo>
                  <a:lnTo>
                    <a:pt x="277" y="321"/>
                  </a:lnTo>
                  <a:close/>
                  <a:moveTo>
                    <a:pt x="191" y="317"/>
                  </a:moveTo>
                  <a:lnTo>
                    <a:pt x="191" y="318"/>
                  </a:lnTo>
                  <a:lnTo>
                    <a:pt x="192" y="317"/>
                  </a:lnTo>
                  <a:lnTo>
                    <a:pt x="191" y="317"/>
                  </a:lnTo>
                  <a:close/>
                  <a:moveTo>
                    <a:pt x="187" y="318"/>
                  </a:moveTo>
                  <a:lnTo>
                    <a:pt x="187" y="319"/>
                  </a:lnTo>
                  <a:lnTo>
                    <a:pt x="186" y="319"/>
                  </a:lnTo>
                  <a:lnTo>
                    <a:pt x="186" y="320"/>
                  </a:lnTo>
                  <a:lnTo>
                    <a:pt x="186" y="321"/>
                  </a:lnTo>
                  <a:lnTo>
                    <a:pt x="187" y="321"/>
                  </a:lnTo>
                  <a:lnTo>
                    <a:pt x="190" y="321"/>
                  </a:lnTo>
                  <a:lnTo>
                    <a:pt x="190" y="320"/>
                  </a:lnTo>
                  <a:lnTo>
                    <a:pt x="191" y="320"/>
                  </a:lnTo>
                  <a:lnTo>
                    <a:pt x="191" y="319"/>
                  </a:lnTo>
                  <a:lnTo>
                    <a:pt x="191" y="318"/>
                  </a:lnTo>
                  <a:lnTo>
                    <a:pt x="190" y="318"/>
                  </a:lnTo>
                  <a:lnTo>
                    <a:pt x="187" y="318"/>
                  </a:lnTo>
                  <a:close/>
                  <a:moveTo>
                    <a:pt x="178" y="319"/>
                  </a:moveTo>
                  <a:lnTo>
                    <a:pt x="176" y="319"/>
                  </a:lnTo>
                  <a:lnTo>
                    <a:pt x="176" y="320"/>
                  </a:lnTo>
                  <a:lnTo>
                    <a:pt x="178" y="320"/>
                  </a:lnTo>
                  <a:lnTo>
                    <a:pt x="179" y="320"/>
                  </a:lnTo>
                  <a:lnTo>
                    <a:pt x="179" y="319"/>
                  </a:lnTo>
                  <a:lnTo>
                    <a:pt x="178" y="319"/>
                  </a:lnTo>
                  <a:close/>
                  <a:moveTo>
                    <a:pt x="196" y="319"/>
                  </a:moveTo>
                  <a:lnTo>
                    <a:pt x="195" y="319"/>
                  </a:lnTo>
                  <a:lnTo>
                    <a:pt x="195" y="320"/>
                  </a:lnTo>
                  <a:lnTo>
                    <a:pt x="196" y="320"/>
                  </a:lnTo>
                  <a:lnTo>
                    <a:pt x="196" y="319"/>
                  </a:lnTo>
                  <a:close/>
                  <a:moveTo>
                    <a:pt x="278" y="313"/>
                  </a:moveTo>
                  <a:lnTo>
                    <a:pt x="277" y="313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78" y="313"/>
                  </a:lnTo>
                  <a:close/>
                  <a:moveTo>
                    <a:pt x="286" y="311"/>
                  </a:moveTo>
                  <a:lnTo>
                    <a:pt x="287" y="311"/>
                  </a:lnTo>
                  <a:lnTo>
                    <a:pt x="287" y="309"/>
                  </a:lnTo>
                  <a:lnTo>
                    <a:pt x="286" y="309"/>
                  </a:lnTo>
                  <a:lnTo>
                    <a:pt x="286" y="311"/>
                  </a:lnTo>
                  <a:close/>
                  <a:moveTo>
                    <a:pt x="291" y="308"/>
                  </a:moveTo>
                  <a:lnTo>
                    <a:pt x="291" y="307"/>
                  </a:lnTo>
                  <a:lnTo>
                    <a:pt x="290" y="308"/>
                  </a:lnTo>
                  <a:lnTo>
                    <a:pt x="291" y="308"/>
                  </a:lnTo>
                  <a:close/>
                  <a:moveTo>
                    <a:pt x="264" y="305"/>
                  </a:moveTo>
                  <a:lnTo>
                    <a:pt x="264" y="306"/>
                  </a:lnTo>
                  <a:lnTo>
                    <a:pt x="266" y="306"/>
                  </a:lnTo>
                  <a:lnTo>
                    <a:pt x="267" y="306"/>
                  </a:lnTo>
                  <a:lnTo>
                    <a:pt x="267" y="305"/>
                  </a:lnTo>
                  <a:lnTo>
                    <a:pt x="266" y="305"/>
                  </a:lnTo>
                  <a:lnTo>
                    <a:pt x="264" y="305"/>
                  </a:lnTo>
                  <a:close/>
                  <a:moveTo>
                    <a:pt x="296" y="306"/>
                  </a:moveTo>
                  <a:lnTo>
                    <a:pt x="296" y="305"/>
                  </a:lnTo>
                  <a:lnTo>
                    <a:pt x="294" y="305"/>
                  </a:lnTo>
                  <a:lnTo>
                    <a:pt x="294" y="306"/>
                  </a:lnTo>
                  <a:lnTo>
                    <a:pt x="296" y="306"/>
                  </a:lnTo>
                  <a:close/>
                  <a:moveTo>
                    <a:pt x="298" y="305"/>
                  </a:moveTo>
                  <a:lnTo>
                    <a:pt x="298" y="303"/>
                  </a:lnTo>
                  <a:lnTo>
                    <a:pt x="297" y="305"/>
                  </a:lnTo>
                  <a:lnTo>
                    <a:pt x="298" y="305"/>
                  </a:lnTo>
                  <a:close/>
                  <a:moveTo>
                    <a:pt x="299" y="303"/>
                  </a:moveTo>
                  <a:lnTo>
                    <a:pt x="298" y="303"/>
                  </a:lnTo>
                  <a:lnTo>
                    <a:pt x="299" y="305"/>
                  </a:lnTo>
                  <a:lnTo>
                    <a:pt x="299" y="303"/>
                  </a:lnTo>
                  <a:close/>
                  <a:moveTo>
                    <a:pt x="359" y="292"/>
                  </a:moveTo>
                  <a:lnTo>
                    <a:pt x="359" y="294"/>
                  </a:lnTo>
                  <a:lnTo>
                    <a:pt x="361" y="294"/>
                  </a:lnTo>
                  <a:lnTo>
                    <a:pt x="362" y="292"/>
                  </a:lnTo>
                  <a:lnTo>
                    <a:pt x="362" y="291"/>
                  </a:lnTo>
                  <a:lnTo>
                    <a:pt x="361" y="292"/>
                  </a:lnTo>
                  <a:lnTo>
                    <a:pt x="359" y="292"/>
                  </a:lnTo>
                  <a:close/>
                  <a:moveTo>
                    <a:pt x="358" y="296"/>
                  </a:moveTo>
                  <a:lnTo>
                    <a:pt x="358" y="297"/>
                  </a:lnTo>
                  <a:lnTo>
                    <a:pt x="359" y="294"/>
                  </a:lnTo>
                  <a:lnTo>
                    <a:pt x="358" y="294"/>
                  </a:lnTo>
                  <a:lnTo>
                    <a:pt x="358" y="296"/>
                  </a:lnTo>
                  <a:close/>
                  <a:moveTo>
                    <a:pt x="321" y="292"/>
                  </a:moveTo>
                  <a:lnTo>
                    <a:pt x="322" y="291"/>
                  </a:lnTo>
                  <a:lnTo>
                    <a:pt x="321" y="291"/>
                  </a:lnTo>
                  <a:lnTo>
                    <a:pt x="321" y="292"/>
                  </a:lnTo>
                  <a:close/>
                  <a:moveTo>
                    <a:pt x="323" y="292"/>
                  </a:moveTo>
                  <a:lnTo>
                    <a:pt x="323" y="291"/>
                  </a:lnTo>
                  <a:lnTo>
                    <a:pt x="323" y="290"/>
                  </a:lnTo>
                  <a:lnTo>
                    <a:pt x="322" y="291"/>
                  </a:lnTo>
                  <a:lnTo>
                    <a:pt x="322" y="292"/>
                  </a:lnTo>
                  <a:lnTo>
                    <a:pt x="323" y="292"/>
                  </a:lnTo>
                  <a:close/>
                  <a:moveTo>
                    <a:pt x="320" y="291"/>
                  </a:moveTo>
                  <a:lnTo>
                    <a:pt x="321" y="290"/>
                  </a:lnTo>
                  <a:lnTo>
                    <a:pt x="321" y="289"/>
                  </a:lnTo>
                  <a:lnTo>
                    <a:pt x="319" y="290"/>
                  </a:lnTo>
                  <a:lnTo>
                    <a:pt x="319" y="291"/>
                  </a:lnTo>
                  <a:lnTo>
                    <a:pt x="320" y="291"/>
                  </a:lnTo>
                  <a:close/>
                  <a:moveTo>
                    <a:pt x="322" y="289"/>
                  </a:moveTo>
                  <a:lnTo>
                    <a:pt x="322" y="290"/>
                  </a:lnTo>
                  <a:lnTo>
                    <a:pt x="323" y="290"/>
                  </a:lnTo>
                  <a:lnTo>
                    <a:pt x="323" y="289"/>
                  </a:lnTo>
                  <a:lnTo>
                    <a:pt x="322" y="289"/>
                  </a:lnTo>
                  <a:close/>
                  <a:moveTo>
                    <a:pt x="324" y="288"/>
                  </a:moveTo>
                  <a:lnTo>
                    <a:pt x="324" y="287"/>
                  </a:lnTo>
                  <a:lnTo>
                    <a:pt x="323" y="288"/>
                  </a:lnTo>
                  <a:lnTo>
                    <a:pt x="324" y="288"/>
                  </a:lnTo>
                  <a:close/>
                  <a:moveTo>
                    <a:pt x="327" y="285"/>
                  </a:moveTo>
                  <a:lnTo>
                    <a:pt x="324" y="285"/>
                  </a:lnTo>
                  <a:lnTo>
                    <a:pt x="323" y="285"/>
                  </a:lnTo>
                  <a:lnTo>
                    <a:pt x="323" y="286"/>
                  </a:lnTo>
                  <a:lnTo>
                    <a:pt x="323" y="287"/>
                  </a:lnTo>
                  <a:lnTo>
                    <a:pt x="324" y="287"/>
                  </a:lnTo>
                  <a:lnTo>
                    <a:pt x="327" y="286"/>
                  </a:lnTo>
                  <a:lnTo>
                    <a:pt x="327" y="285"/>
                  </a:lnTo>
                  <a:close/>
                  <a:moveTo>
                    <a:pt x="329" y="286"/>
                  </a:moveTo>
                  <a:lnTo>
                    <a:pt x="329" y="287"/>
                  </a:lnTo>
                  <a:lnTo>
                    <a:pt x="330" y="287"/>
                  </a:lnTo>
                  <a:lnTo>
                    <a:pt x="330" y="286"/>
                  </a:lnTo>
                  <a:lnTo>
                    <a:pt x="329" y="286"/>
                  </a:lnTo>
                  <a:close/>
                  <a:moveTo>
                    <a:pt x="71" y="286"/>
                  </a:moveTo>
                  <a:lnTo>
                    <a:pt x="72" y="286"/>
                  </a:lnTo>
                  <a:lnTo>
                    <a:pt x="71" y="285"/>
                  </a:lnTo>
                  <a:lnTo>
                    <a:pt x="71" y="286"/>
                  </a:lnTo>
                  <a:close/>
                  <a:moveTo>
                    <a:pt x="322" y="286"/>
                  </a:moveTo>
                  <a:lnTo>
                    <a:pt x="322" y="285"/>
                  </a:lnTo>
                  <a:lnTo>
                    <a:pt x="321" y="285"/>
                  </a:lnTo>
                  <a:lnTo>
                    <a:pt x="321" y="286"/>
                  </a:lnTo>
                  <a:lnTo>
                    <a:pt x="322" y="286"/>
                  </a:lnTo>
                  <a:close/>
                  <a:moveTo>
                    <a:pt x="352" y="286"/>
                  </a:moveTo>
                  <a:lnTo>
                    <a:pt x="352" y="285"/>
                  </a:lnTo>
                  <a:lnTo>
                    <a:pt x="351" y="285"/>
                  </a:lnTo>
                  <a:lnTo>
                    <a:pt x="351" y="286"/>
                  </a:lnTo>
                  <a:lnTo>
                    <a:pt x="352" y="286"/>
                  </a:lnTo>
                  <a:close/>
                  <a:moveTo>
                    <a:pt x="70" y="284"/>
                  </a:moveTo>
                  <a:lnTo>
                    <a:pt x="69" y="285"/>
                  </a:lnTo>
                  <a:lnTo>
                    <a:pt x="70" y="285"/>
                  </a:lnTo>
                  <a:lnTo>
                    <a:pt x="70" y="284"/>
                  </a:lnTo>
                  <a:close/>
                  <a:moveTo>
                    <a:pt x="283" y="283"/>
                  </a:moveTo>
                  <a:lnTo>
                    <a:pt x="283" y="282"/>
                  </a:lnTo>
                  <a:lnTo>
                    <a:pt x="282" y="282"/>
                  </a:lnTo>
                  <a:lnTo>
                    <a:pt x="282" y="283"/>
                  </a:lnTo>
                  <a:lnTo>
                    <a:pt x="282" y="284"/>
                  </a:lnTo>
                  <a:lnTo>
                    <a:pt x="283" y="284"/>
                  </a:lnTo>
                  <a:lnTo>
                    <a:pt x="283" y="283"/>
                  </a:lnTo>
                  <a:close/>
                  <a:moveTo>
                    <a:pt x="327" y="283"/>
                  </a:moveTo>
                  <a:lnTo>
                    <a:pt x="324" y="283"/>
                  </a:lnTo>
                  <a:lnTo>
                    <a:pt x="323" y="284"/>
                  </a:lnTo>
                  <a:lnTo>
                    <a:pt x="324" y="284"/>
                  </a:lnTo>
                  <a:lnTo>
                    <a:pt x="327" y="284"/>
                  </a:lnTo>
                  <a:lnTo>
                    <a:pt x="327" y="283"/>
                  </a:lnTo>
                  <a:close/>
                  <a:moveTo>
                    <a:pt x="322" y="278"/>
                  </a:moveTo>
                  <a:lnTo>
                    <a:pt x="323" y="278"/>
                  </a:lnTo>
                  <a:lnTo>
                    <a:pt x="323" y="277"/>
                  </a:lnTo>
                  <a:lnTo>
                    <a:pt x="322" y="277"/>
                  </a:lnTo>
                  <a:lnTo>
                    <a:pt x="322" y="278"/>
                  </a:lnTo>
                  <a:close/>
                  <a:moveTo>
                    <a:pt x="334" y="275"/>
                  </a:moveTo>
                  <a:lnTo>
                    <a:pt x="335" y="275"/>
                  </a:lnTo>
                  <a:lnTo>
                    <a:pt x="335" y="274"/>
                  </a:lnTo>
                  <a:lnTo>
                    <a:pt x="334" y="274"/>
                  </a:lnTo>
                  <a:lnTo>
                    <a:pt x="334" y="275"/>
                  </a:lnTo>
                  <a:close/>
                  <a:moveTo>
                    <a:pt x="147" y="273"/>
                  </a:moveTo>
                  <a:lnTo>
                    <a:pt x="148" y="274"/>
                  </a:lnTo>
                  <a:lnTo>
                    <a:pt x="148" y="273"/>
                  </a:lnTo>
                  <a:lnTo>
                    <a:pt x="147" y="273"/>
                  </a:lnTo>
                  <a:close/>
                  <a:moveTo>
                    <a:pt x="136" y="248"/>
                  </a:moveTo>
                  <a:lnTo>
                    <a:pt x="136" y="250"/>
                  </a:lnTo>
                  <a:lnTo>
                    <a:pt x="137" y="248"/>
                  </a:lnTo>
                  <a:lnTo>
                    <a:pt x="136" y="248"/>
                  </a:lnTo>
                  <a:close/>
                  <a:moveTo>
                    <a:pt x="95" y="225"/>
                  </a:moveTo>
                  <a:lnTo>
                    <a:pt x="95" y="226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5" y="225"/>
                  </a:lnTo>
                  <a:close/>
                  <a:moveTo>
                    <a:pt x="150" y="226"/>
                  </a:moveTo>
                  <a:lnTo>
                    <a:pt x="151" y="227"/>
                  </a:lnTo>
                  <a:lnTo>
                    <a:pt x="151" y="226"/>
                  </a:lnTo>
                  <a:lnTo>
                    <a:pt x="150" y="226"/>
                  </a:lnTo>
                  <a:close/>
                  <a:moveTo>
                    <a:pt x="126" y="176"/>
                  </a:moveTo>
                  <a:lnTo>
                    <a:pt x="127" y="177"/>
                  </a:lnTo>
                  <a:lnTo>
                    <a:pt x="127" y="176"/>
                  </a:lnTo>
                  <a:lnTo>
                    <a:pt x="126" y="176"/>
                  </a:lnTo>
                  <a:close/>
                  <a:moveTo>
                    <a:pt x="115" y="163"/>
                  </a:moveTo>
                  <a:lnTo>
                    <a:pt x="116" y="163"/>
                  </a:lnTo>
                  <a:lnTo>
                    <a:pt x="116" y="162"/>
                  </a:lnTo>
                  <a:lnTo>
                    <a:pt x="115" y="163"/>
                  </a:lnTo>
                  <a:close/>
                  <a:moveTo>
                    <a:pt x="106" y="161"/>
                  </a:moveTo>
                  <a:lnTo>
                    <a:pt x="105" y="161"/>
                  </a:lnTo>
                  <a:lnTo>
                    <a:pt x="105" y="162"/>
                  </a:lnTo>
                  <a:lnTo>
                    <a:pt x="106" y="162"/>
                  </a:lnTo>
                  <a:lnTo>
                    <a:pt x="106" y="161"/>
                  </a:lnTo>
                  <a:close/>
                  <a:moveTo>
                    <a:pt x="125" y="156"/>
                  </a:moveTo>
                  <a:lnTo>
                    <a:pt x="123" y="157"/>
                  </a:lnTo>
                  <a:lnTo>
                    <a:pt x="124" y="157"/>
                  </a:lnTo>
                  <a:lnTo>
                    <a:pt x="125" y="156"/>
                  </a:lnTo>
                  <a:close/>
                  <a:moveTo>
                    <a:pt x="129" y="152"/>
                  </a:moveTo>
                  <a:lnTo>
                    <a:pt x="129" y="153"/>
                  </a:lnTo>
                  <a:lnTo>
                    <a:pt x="130" y="152"/>
                  </a:lnTo>
                  <a:lnTo>
                    <a:pt x="129" y="152"/>
                  </a:lnTo>
                  <a:close/>
                  <a:moveTo>
                    <a:pt x="133" y="150"/>
                  </a:moveTo>
                  <a:lnTo>
                    <a:pt x="131" y="151"/>
                  </a:lnTo>
                  <a:lnTo>
                    <a:pt x="133" y="151"/>
                  </a:lnTo>
                  <a:lnTo>
                    <a:pt x="134" y="150"/>
                  </a:lnTo>
                  <a:lnTo>
                    <a:pt x="133" y="150"/>
                  </a:lnTo>
                  <a:close/>
                  <a:moveTo>
                    <a:pt x="136" y="148"/>
                  </a:moveTo>
                  <a:lnTo>
                    <a:pt x="136" y="149"/>
                  </a:lnTo>
                  <a:lnTo>
                    <a:pt x="137" y="149"/>
                  </a:lnTo>
                  <a:lnTo>
                    <a:pt x="137" y="148"/>
                  </a:lnTo>
                  <a:lnTo>
                    <a:pt x="136" y="148"/>
                  </a:lnTo>
                  <a:close/>
                  <a:moveTo>
                    <a:pt x="137" y="147"/>
                  </a:moveTo>
                  <a:lnTo>
                    <a:pt x="137" y="148"/>
                  </a:lnTo>
                  <a:lnTo>
                    <a:pt x="138" y="147"/>
                  </a:lnTo>
                  <a:lnTo>
                    <a:pt x="137" y="147"/>
                  </a:lnTo>
                  <a:close/>
                  <a:moveTo>
                    <a:pt x="139" y="146"/>
                  </a:moveTo>
                  <a:lnTo>
                    <a:pt x="140" y="146"/>
                  </a:lnTo>
                  <a:lnTo>
                    <a:pt x="141" y="145"/>
                  </a:lnTo>
                  <a:lnTo>
                    <a:pt x="139" y="146"/>
                  </a:lnTo>
                  <a:close/>
                  <a:moveTo>
                    <a:pt x="148" y="141"/>
                  </a:moveTo>
                  <a:lnTo>
                    <a:pt x="146" y="143"/>
                  </a:lnTo>
                  <a:lnTo>
                    <a:pt x="145" y="143"/>
                  </a:lnTo>
                  <a:lnTo>
                    <a:pt x="145" y="145"/>
                  </a:lnTo>
                  <a:lnTo>
                    <a:pt x="147" y="143"/>
                  </a:lnTo>
                  <a:lnTo>
                    <a:pt x="148" y="141"/>
                  </a:lnTo>
                  <a:close/>
                  <a:moveTo>
                    <a:pt x="130" y="91"/>
                  </a:moveTo>
                  <a:lnTo>
                    <a:pt x="127" y="92"/>
                  </a:lnTo>
                  <a:lnTo>
                    <a:pt x="129" y="92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0" y="91"/>
                  </a:lnTo>
                  <a:close/>
                  <a:moveTo>
                    <a:pt x="164" y="63"/>
                  </a:moveTo>
                  <a:lnTo>
                    <a:pt x="164" y="65"/>
                  </a:lnTo>
                  <a:lnTo>
                    <a:pt x="165" y="61"/>
                  </a:lnTo>
                  <a:lnTo>
                    <a:pt x="164" y="63"/>
                  </a:lnTo>
                  <a:close/>
                  <a:moveTo>
                    <a:pt x="167" y="50"/>
                  </a:moveTo>
                  <a:lnTo>
                    <a:pt x="165" y="54"/>
                  </a:lnTo>
                  <a:lnTo>
                    <a:pt x="167" y="52"/>
                  </a:lnTo>
                  <a:lnTo>
                    <a:pt x="167" y="50"/>
                  </a:lnTo>
                  <a:close/>
                  <a:moveTo>
                    <a:pt x="169" y="46"/>
                  </a:moveTo>
                  <a:lnTo>
                    <a:pt x="168" y="48"/>
                  </a:lnTo>
                  <a:lnTo>
                    <a:pt x="169" y="47"/>
                  </a:lnTo>
                  <a:lnTo>
                    <a:pt x="169" y="46"/>
                  </a:lnTo>
                  <a:close/>
                  <a:moveTo>
                    <a:pt x="170" y="43"/>
                  </a:moveTo>
                  <a:lnTo>
                    <a:pt x="170" y="44"/>
                  </a:lnTo>
                  <a:lnTo>
                    <a:pt x="171" y="43"/>
                  </a:lnTo>
                  <a:lnTo>
                    <a:pt x="170" y="43"/>
                  </a:lnTo>
                  <a:close/>
                  <a:moveTo>
                    <a:pt x="364" y="42"/>
                  </a:moveTo>
                  <a:lnTo>
                    <a:pt x="363" y="42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4" y="42"/>
                  </a:lnTo>
                  <a:close/>
                  <a:moveTo>
                    <a:pt x="172" y="40"/>
                  </a:moveTo>
                  <a:lnTo>
                    <a:pt x="174" y="38"/>
                  </a:lnTo>
                  <a:lnTo>
                    <a:pt x="172" y="39"/>
                  </a:lnTo>
                  <a:lnTo>
                    <a:pt x="171" y="42"/>
                  </a:lnTo>
                  <a:lnTo>
                    <a:pt x="172" y="42"/>
                  </a:lnTo>
                  <a:lnTo>
                    <a:pt x="172" y="40"/>
                  </a:lnTo>
                  <a:close/>
                  <a:moveTo>
                    <a:pt x="175" y="37"/>
                  </a:moveTo>
                  <a:lnTo>
                    <a:pt x="174" y="38"/>
                  </a:lnTo>
                  <a:lnTo>
                    <a:pt x="176" y="37"/>
                  </a:lnTo>
                  <a:lnTo>
                    <a:pt x="175" y="37"/>
                  </a:lnTo>
                  <a:close/>
                  <a:moveTo>
                    <a:pt x="182" y="34"/>
                  </a:moveTo>
                  <a:lnTo>
                    <a:pt x="179" y="33"/>
                  </a:lnTo>
                  <a:lnTo>
                    <a:pt x="179" y="34"/>
                  </a:lnTo>
                  <a:lnTo>
                    <a:pt x="179" y="35"/>
                  </a:lnTo>
                  <a:lnTo>
                    <a:pt x="180" y="34"/>
                  </a:lnTo>
                  <a:lnTo>
                    <a:pt x="182" y="34"/>
                  </a:lnTo>
                  <a:close/>
                  <a:moveTo>
                    <a:pt x="309" y="28"/>
                  </a:moveTo>
                  <a:lnTo>
                    <a:pt x="312" y="29"/>
                  </a:lnTo>
                  <a:lnTo>
                    <a:pt x="309" y="27"/>
                  </a:lnTo>
                  <a:lnTo>
                    <a:pt x="309" y="28"/>
                  </a:lnTo>
                  <a:close/>
                  <a:moveTo>
                    <a:pt x="279" y="26"/>
                  </a:moveTo>
                  <a:lnTo>
                    <a:pt x="278" y="26"/>
                  </a:lnTo>
                  <a:lnTo>
                    <a:pt x="279" y="27"/>
                  </a:lnTo>
                  <a:lnTo>
                    <a:pt x="279" y="26"/>
                  </a:lnTo>
                  <a:close/>
                  <a:moveTo>
                    <a:pt x="214" y="19"/>
                  </a:moveTo>
                  <a:lnTo>
                    <a:pt x="215" y="19"/>
                  </a:lnTo>
                  <a:lnTo>
                    <a:pt x="214" y="17"/>
                  </a:lnTo>
                  <a:lnTo>
                    <a:pt x="214" y="19"/>
                  </a:lnTo>
                  <a:close/>
                  <a:moveTo>
                    <a:pt x="249" y="9"/>
                  </a:moveTo>
                  <a:lnTo>
                    <a:pt x="248" y="10"/>
                  </a:lnTo>
                  <a:lnTo>
                    <a:pt x="249" y="10"/>
                  </a:lnTo>
                  <a:lnTo>
                    <a:pt x="249" y="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9" name="Freeform 30">
              <a:extLst>
                <a:ext uri="{FF2B5EF4-FFF2-40B4-BE49-F238E27FC236}">
                  <a16:creationId xmlns:a16="http://schemas.microsoft.com/office/drawing/2014/main" id="{16624FA0-EE56-7081-F197-16E8ACB31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3076" y="1103313"/>
              <a:ext cx="1450975" cy="1889125"/>
            </a:xfrm>
            <a:custGeom>
              <a:avLst/>
              <a:gdLst>
                <a:gd name="T0" fmla="*/ 848 w 914"/>
                <a:gd name="T1" fmla="*/ 1096 h 1190"/>
                <a:gd name="T2" fmla="*/ 811 w 914"/>
                <a:gd name="T3" fmla="*/ 1074 h 1190"/>
                <a:gd name="T4" fmla="*/ 642 w 914"/>
                <a:gd name="T5" fmla="*/ 956 h 1190"/>
                <a:gd name="T6" fmla="*/ 594 w 914"/>
                <a:gd name="T7" fmla="*/ 769 h 1190"/>
                <a:gd name="T8" fmla="*/ 681 w 914"/>
                <a:gd name="T9" fmla="*/ 696 h 1190"/>
                <a:gd name="T10" fmla="*/ 401 w 914"/>
                <a:gd name="T11" fmla="*/ 677 h 1190"/>
                <a:gd name="T12" fmla="*/ 820 w 914"/>
                <a:gd name="T13" fmla="*/ 732 h 1190"/>
                <a:gd name="T14" fmla="*/ 763 w 914"/>
                <a:gd name="T15" fmla="*/ 762 h 1190"/>
                <a:gd name="T16" fmla="*/ 739 w 914"/>
                <a:gd name="T17" fmla="*/ 825 h 1190"/>
                <a:gd name="T18" fmla="*/ 707 w 914"/>
                <a:gd name="T19" fmla="*/ 702 h 1190"/>
                <a:gd name="T20" fmla="*/ 573 w 914"/>
                <a:gd name="T21" fmla="*/ 637 h 1190"/>
                <a:gd name="T22" fmla="*/ 574 w 914"/>
                <a:gd name="T23" fmla="*/ 558 h 1190"/>
                <a:gd name="T24" fmla="*/ 677 w 914"/>
                <a:gd name="T25" fmla="*/ 576 h 1190"/>
                <a:gd name="T26" fmla="*/ 739 w 914"/>
                <a:gd name="T27" fmla="*/ 643 h 1190"/>
                <a:gd name="T28" fmla="*/ 803 w 914"/>
                <a:gd name="T29" fmla="*/ 713 h 1190"/>
                <a:gd name="T30" fmla="*/ 769 w 914"/>
                <a:gd name="T31" fmla="*/ 813 h 1190"/>
                <a:gd name="T32" fmla="*/ 359 w 914"/>
                <a:gd name="T33" fmla="*/ 659 h 1190"/>
                <a:gd name="T34" fmla="*/ 266 w 914"/>
                <a:gd name="T35" fmla="*/ 530 h 1190"/>
                <a:gd name="T36" fmla="*/ 374 w 914"/>
                <a:gd name="T37" fmla="*/ 579 h 1190"/>
                <a:gd name="T38" fmla="*/ 160 w 914"/>
                <a:gd name="T39" fmla="*/ 574 h 1190"/>
                <a:gd name="T40" fmla="*/ 426 w 914"/>
                <a:gd name="T41" fmla="*/ 506 h 1190"/>
                <a:gd name="T42" fmla="*/ 138 w 914"/>
                <a:gd name="T43" fmla="*/ 1053 h 1190"/>
                <a:gd name="T44" fmla="*/ 818 w 914"/>
                <a:gd name="T45" fmla="*/ 1132 h 1190"/>
                <a:gd name="T46" fmla="*/ 647 w 914"/>
                <a:gd name="T47" fmla="*/ 1164 h 1190"/>
                <a:gd name="T48" fmla="*/ 176 w 914"/>
                <a:gd name="T49" fmla="*/ 1073 h 1190"/>
                <a:gd name="T50" fmla="*/ 121 w 914"/>
                <a:gd name="T51" fmla="*/ 1021 h 1190"/>
                <a:gd name="T52" fmla="*/ 0 w 914"/>
                <a:gd name="T53" fmla="*/ 808 h 1190"/>
                <a:gd name="T54" fmla="*/ 103 w 914"/>
                <a:gd name="T55" fmla="*/ 655 h 1190"/>
                <a:gd name="T56" fmla="*/ 332 w 914"/>
                <a:gd name="T57" fmla="*/ 709 h 1190"/>
                <a:gd name="T58" fmla="*/ 440 w 914"/>
                <a:gd name="T59" fmla="*/ 694 h 1190"/>
                <a:gd name="T60" fmla="*/ 474 w 914"/>
                <a:gd name="T61" fmla="*/ 579 h 1190"/>
                <a:gd name="T62" fmla="*/ 507 w 914"/>
                <a:gd name="T63" fmla="*/ 652 h 1190"/>
                <a:gd name="T64" fmla="*/ 589 w 914"/>
                <a:gd name="T65" fmla="*/ 645 h 1190"/>
                <a:gd name="T66" fmla="*/ 550 w 914"/>
                <a:gd name="T67" fmla="*/ 786 h 1190"/>
                <a:gd name="T68" fmla="*/ 505 w 914"/>
                <a:gd name="T69" fmla="*/ 944 h 1190"/>
                <a:gd name="T70" fmla="*/ 646 w 914"/>
                <a:gd name="T71" fmla="*/ 910 h 1190"/>
                <a:gd name="T72" fmla="*/ 739 w 914"/>
                <a:gd name="T73" fmla="*/ 911 h 1190"/>
                <a:gd name="T74" fmla="*/ 819 w 914"/>
                <a:gd name="T75" fmla="*/ 958 h 1190"/>
                <a:gd name="T76" fmla="*/ 542 w 914"/>
                <a:gd name="T77" fmla="*/ 758 h 1190"/>
                <a:gd name="T78" fmla="*/ 451 w 914"/>
                <a:gd name="T79" fmla="*/ 705 h 1190"/>
                <a:gd name="T80" fmla="*/ 488 w 914"/>
                <a:gd name="T81" fmla="*/ 548 h 1190"/>
                <a:gd name="T82" fmla="*/ 259 w 914"/>
                <a:gd name="T83" fmla="*/ 411 h 1190"/>
                <a:gd name="T84" fmla="*/ 352 w 914"/>
                <a:gd name="T85" fmla="*/ 436 h 1190"/>
                <a:gd name="T86" fmla="*/ 444 w 914"/>
                <a:gd name="T87" fmla="*/ 452 h 1190"/>
                <a:gd name="T88" fmla="*/ 208 w 914"/>
                <a:gd name="T89" fmla="*/ 423 h 1190"/>
                <a:gd name="T90" fmla="*/ 515 w 914"/>
                <a:gd name="T91" fmla="*/ 473 h 1190"/>
                <a:gd name="T92" fmla="*/ 543 w 914"/>
                <a:gd name="T93" fmla="*/ 439 h 1190"/>
                <a:gd name="T94" fmla="*/ 283 w 914"/>
                <a:gd name="T95" fmla="*/ 385 h 1190"/>
                <a:gd name="T96" fmla="*/ 454 w 914"/>
                <a:gd name="T97" fmla="*/ 338 h 1190"/>
                <a:gd name="T98" fmla="*/ 413 w 914"/>
                <a:gd name="T99" fmla="*/ 289 h 1190"/>
                <a:gd name="T100" fmla="*/ 535 w 914"/>
                <a:gd name="T101" fmla="*/ 208 h 1190"/>
                <a:gd name="T102" fmla="*/ 507 w 914"/>
                <a:gd name="T103" fmla="*/ 271 h 1190"/>
                <a:gd name="T104" fmla="*/ 638 w 914"/>
                <a:gd name="T105" fmla="*/ 103 h 1190"/>
                <a:gd name="T106" fmla="*/ 803 w 914"/>
                <a:gd name="T107" fmla="*/ 55 h 1190"/>
                <a:gd name="T108" fmla="*/ 663 w 914"/>
                <a:gd name="T109" fmla="*/ 259 h 1190"/>
                <a:gd name="T110" fmla="*/ 649 w 914"/>
                <a:gd name="T111" fmla="*/ 399 h 1190"/>
                <a:gd name="T112" fmla="*/ 564 w 914"/>
                <a:gd name="T113" fmla="*/ 339 h 1190"/>
                <a:gd name="T114" fmla="*/ 569 w 914"/>
                <a:gd name="T115" fmla="*/ 225 h 1190"/>
                <a:gd name="T116" fmla="*/ 555 w 914"/>
                <a:gd name="T117" fmla="*/ 155 h 1190"/>
                <a:gd name="T118" fmla="*/ 883 w 914"/>
                <a:gd name="T119" fmla="*/ 1056 h 1190"/>
                <a:gd name="T120" fmla="*/ 629 w 914"/>
                <a:gd name="T121" fmla="*/ 892 h 1190"/>
                <a:gd name="T122" fmla="*/ 464 w 914"/>
                <a:gd name="T123" fmla="*/ 702 h 1190"/>
                <a:gd name="T124" fmla="*/ 379 w 914"/>
                <a:gd name="T125" fmla="*/ 595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4" h="1190">
                  <a:moveTo>
                    <a:pt x="824" y="1135"/>
                  </a:moveTo>
                  <a:lnTo>
                    <a:pt x="823" y="1134"/>
                  </a:lnTo>
                  <a:lnTo>
                    <a:pt x="823" y="1133"/>
                  </a:lnTo>
                  <a:lnTo>
                    <a:pt x="823" y="1132"/>
                  </a:lnTo>
                  <a:lnTo>
                    <a:pt x="821" y="1132"/>
                  </a:lnTo>
                  <a:lnTo>
                    <a:pt x="821" y="1131"/>
                  </a:lnTo>
                  <a:lnTo>
                    <a:pt x="821" y="1129"/>
                  </a:lnTo>
                  <a:lnTo>
                    <a:pt x="821" y="1128"/>
                  </a:lnTo>
                  <a:lnTo>
                    <a:pt x="821" y="1127"/>
                  </a:lnTo>
                  <a:lnTo>
                    <a:pt x="823" y="1127"/>
                  </a:lnTo>
                  <a:lnTo>
                    <a:pt x="823" y="1125"/>
                  </a:lnTo>
                  <a:lnTo>
                    <a:pt x="824" y="1124"/>
                  </a:lnTo>
                  <a:lnTo>
                    <a:pt x="825" y="1123"/>
                  </a:lnTo>
                  <a:lnTo>
                    <a:pt x="826" y="1122"/>
                  </a:lnTo>
                  <a:lnTo>
                    <a:pt x="826" y="1121"/>
                  </a:lnTo>
                  <a:lnTo>
                    <a:pt x="826" y="1120"/>
                  </a:lnTo>
                  <a:lnTo>
                    <a:pt x="828" y="1119"/>
                  </a:lnTo>
                  <a:lnTo>
                    <a:pt x="828" y="1118"/>
                  </a:lnTo>
                  <a:lnTo>
                    <a:pt x="829" y="1117"/>
                  </a:lnTo>
                  <a:lnTo>
                    <a:pt x="830" y="1117"/>
                  </a:lnTo>
                  <a:lnTo>
                    <a:pt x="830" y="1115"/>
                  </a:lnTo>
                  <a:lnTo>
                    <a:pt x="831" y="1113"/>
                  </a:lnTo>
                  <a:lnTo>
                    <a:pt x="831" y="1112"/>
                  </a:lnTo>
                  <a:lnTo>
                    <a:pt x="832" y="1112"/>
                  </a:lnTo>
                  <a:lnTo>
                    <a:pt x="832" y="1113"/>
                  </a:lnTo>
                  <a:lnTo>
                    <a:pt x="834" y="1112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4" y="1117"/>
                  </a:lnTo>
                  <a:lnTo>
                    <a:pt x="834" y="1115"/>
                  </a:lnTo>
                  <a:lnTo>
                    <a:pt x="835" y="1115"/>
                  </a:lnTo>
                  <a:lnTo>
                    <a:pt x="835" y="1117"/>
                  </a:lnTo>
                  <a:lnTo>
                    <a:pt x="834" y="1118"/>
                  </a:lnTo>
                  <a:lnTo>
                    <a:pt x="834" y="1119"/>
                  </a:lnTo>
                  <a:lnTo>
                    <a:pt x="834" y="1120"/>
                  </a:lnTo>
                  <a:lnTo>
                    <a:pt x="834" y="1121"/>
                  </a:lnTo>
                  <a:lnTo>
                    <a:pt x="832" y="1122"/>
                  </a:lnTo>
                  <a:lnTo>
                    <a:pt x="832" y="1123"/>
                  </a:lnTo>
                  <a:lnTo>
                    <a:pt x="831" y="1124"/>
                  </a:lnTo>
                  <a:lnTo>
                    <a:pt x="831" y="1125"/>
                  </a:lnTo>
                  <a:lnTo>
                    <a:pt x="832" y="1124"/>
                  </a:lnTo>
                  <a:lnTo>
                    <a:pt x="831" y="1127"/>
                  </a:lnTo>
                  <a:lnTo>
                    <a:pt x="830" y="1127"/>
                  </a:lnTo>
                  <a:lnTo>
                    <a:pt x="830" y="1128"/>
                  </a:lnTo>
                  <a:lnTo>
                    <a:pt x="829" y="1129"/>
                  </a:lnTo>
                  <a:lnTo>
                    <a:pt x="829" y="1131"/>
                  </a:lnTo>
                  <a:lnTo>
                    <a:pt x="828" y="1131"/>
                  </a:lnTo>
                  <a:lnTo>
                    <a:pt x="828" y="1132"/>
                  </a:lnTo>
                  <a:lnTo>
                    <a:pt x="826" y="1132"/>
                  </a:lnTo>
                  <a:lnTo>
                    <a:pt x="825" y="1133"/>
                  </a:lnTo>
                  <a:lnTo>
                    <a:pt x="826" y="1133"/>
                  </a:lnTo>
                  <a:lnTo>
                    <a:pt x="828" y="1133"/>
                  </a:lnTo>
                  <a:lnTo>
                    <a:pt x="829" y="1133"/>
                  </a:lnTo>
                  <a:lnTo>
                    <a:pt x="829" y="1134"/>
                  </a:lnTo>
                  <a:lnTo>
                    <a:pt x="828" y="1134"/>
                  </a:lnTo>
                  <a:lnTo>
                    <a:pt x="826" y="1134"/>
                  </a:lnTo>
                  <a:lnTo>
                    <a:pt x="826" y="1135"/>
                  </a:lnTo>
                  <a:lnTo>
                    <a:pt x="825" y="1135"/>
                  </a:lnTo>
                  <a:lnTo>
                    <a:pt x="824" y="1135"/>
                  </a:lnTo>
                  <a:close/>
                  <a:moveTo>
                    <a:pt x="834" y="1124"/>
                  </a:moveTo>
                  <a:lnTo>
                    <a:pt x="834" y="1123"/>
                  </a:lnTo>
                  <a:lnTo>
                    <a:pt x="832" y="1123"/>
                  </a:lnTo>
                  <a:lnTo>
                    <a:pt x="832" y="1124"/>
                  </a:lnTo>
                  <a:lnTo>
                    <a:pt x="834" y="1124"/>
                  </a:lnTo>
                  <a:close/>
                  <a:moveTo>
                    <a:pt x="834" y="1125"/>
                  </a:moveTo>
                  <a:lnTo>
                    <a:pt x="834" y="1127"/>
                  </a:lnTo>
                  <a:lnTo>
                    <a:pt x="832" y="1127"/>
                  </a:lnTo>
                  <a:lnTo>
                    <a:pt x="831" y="1128"/>
                  </a:lnTo>
                  <a:lnTo>
                    <a:pt x="830" y="1128"/>
                  </a:lnTo>
                  <a:lnTo>
                    <a:pt x="830" y="1129"/>
                  </a:lnTo>
                  <a:lnTo>
                    <a:pt x="830" y="1131"/>
                  </a:lnTo>
                  <a:lnTo>
                    <a:pt x="831" y="1131"/>
                  </a:lnTo>
                  <a:lnTo>
                    <a:pt x="831" y="1129"/>
                  </a:lnTo>
                  <a:lnTo>
                    <a:pt x="832" y="1129"/>
                  </a:lnTo>
                  <a:lnTo>
                    <a:pt x="832" y="1131"/>
                  </a:lnTo>
                  <a:lnTo>
                    <a:pt x="831" y="1131"/>
                  </a:lnTo>
                  <a:lnTo>
                    <a:pt x="831" y="1132"/>
                  </a:lnTo>
                  <a:lnTo>
                    <a:pt x="830" y="1132"/>
                  </a:lnTo>
                  <a:lnTo>
                    <a:pt x="830" y="1133"/>
                  </a:lnTo>
                  <a:lnTo>
                    <a:pt x="830" y="1134"/>
                  </a:lnTo>
                  <a:lnTo>
                    <a:pt x="829" y="1134"/>
                  </a:lnTo>
                  <a:lnTo>
                    <a:pt x="829" y="1135"/>
                  </a:lnTo>
                  <a:lnTo>
                    <a:pt x="830" y="1135"/>
                  </a:lnTo>
                  <a:lnTo>
                    <a:pt x="831" y="1135"/>
                  </a:lnTo>
                  <a:lnTo>
                    <a:pt x="832" y="1134"/>
                  </a:lnTo>
                  <a:lnTo>
                    <a:pt x="834" y="1134"/>
                  </a:lnTo>
                  <a:lnTo>
                    <a:pt x="835" y="1133"/>
                  </a:lnTo>
                  <a:lnTo>
                    <a:pt x="836" y="1133"/>
                  </a:lnTo>
                  <a:lnTo>
                    <a:pt x="836" y="1132"/>
                  </a:lnTo>
                  <a:lnTo>
                    <a:pt x="836" y="1131"/>
                  </a:lnTo>
                  <a:lnTo>
                    <a:pt x="838" y="1131"/>
                  </a:lnTo>
                  <a:lnTo>
                    <a:pt x="839" y="1129"/>
                  </a:lnTo>
                  <a:lnTo>
                    <a:pt x="839" y="1128"/>
                  </a:lnTo>
                  <a:lnTo>
                    <a:pt x="838" y="1129"/>
                  </a:lnTo>
                  <a:lnTo>
                    <a:pt x="838" y="1128"/>
                  </a:lnTo>
                  <a:lnTo>
                    <a:pt x="839" y="1127"/>
                  </a:lnTo>
                  <a:lnTo>
                    <a:pt x="839" y="1125"/>
                  </a:lnTo>
                  <a:lnTo>
                    <a:pt x="838" y="1125"/>
                  </a:lnTo>
                  <a:lnTo>
                    <a:pt x="837" y="1125"/>
                  </a:lnTo>
                  <a:lnTo>
                    <a:pt x="837" y="1124"/>
                  </a:lnTo>
                  <a:lnTo>
                    <a:pt x="836" y="1124"/>
                  </a:lnTo>
                  <a:lnTo>
                    <a:pt x="836" y="1125"/>
                  </a:lnTo>
                  <a:lnTo>
                    <a:pt x="836" y="1127"/>
                  </a:lnTo>
                  <a:lnTo>
                    <a:pt x="835" y="1127"/>
                  </a:lnTo>
                  <a:lnTo>
                    <a:pt x="835" y="1125"/>
                  </a:lnTo>
                  <a:lnTo>
                    <a:pt x="836" y="1124"/>
                  </a:lnTo>
                  <a:lnTo>
                    <a:pt x="835" y="1124"/>
                  </a:lnTo>
                  <a:lnTo>
                    <a:pt x="835" y="1123"/>
                  </a:lnTo>
                  <a:lnTo>
                    <a:pt x="834" y="1124"/>
                  </a:lnTo>
                  <a:lnTo>
                    <a:pt x="832" y="1125"/>
                  </a:lnTo>
                  <a:lnTo>
                    <a:pt x="834" y="1125"/>
                  </a:lnTo>
                  <a:close/>
                  <a:moveTo>
                    <a:pt x="832" y="1125"/>
                  </a:moveTo>
                  <a:lnTo>
                    <a:pt x="831" y="1127"/>
                  </a:lnTo>
                  <a:lnTo>
                    <a:pt x="831" y="1128"/>
                  </a:lnTo>
                  <a:lnTo>
                    <a:pt x="832" y="1125"/>
                  </a:lnTo>
                  <a:close/>
                  <a:moveTo>
                    <a:pt x="813" y="1125"/>
                  </a:moveTo>
                  <a:lnTo>
                    <a:pt x="813" y="1124"/>
                  </a:lnTo>
                  <a:lnTo>
                    <a:pt x="814" y="1124"/>
                  </a:lnTo>
                  <a:lnTo>
                    <a:pt x="814" y="1123"/>
                  </a:lnTo>
                  <a:lnTo>
                    <a:pt x="815" y="1123"/>
                  </a:lnTo>
                  <a:lnTo>
                    <a:pt x="817" y="1122"/>
                  </a:lnTo>
                  <a:lnTo>
                    <a:pt x="816" y="1121"/>
                  </a:lnTo>
                  <a:lnTo>
                    <a:pt x="815" y="1121"/>
                  </a:lnTo>
                  <a:lnTo>
                    <a:pt x="815" y="1122"/>
                  </a:lnTo>
                  <a:lnTo>
                    <a:pt x="814" y="1121"/>
                  </a:lnTo>
                  <a:lnTo>
                    <a:pt x="811" y="1121"/>
                  </a:lnTo>
                  <a:lnTo>
                    <a:pt x="809" y="1122"/>
                  </a:lnTo>
                  <a:lnTo>
                    <a:pt x="808" y="1122"/>
                  </a:lnTo>
                  <a:lnTo>
                    <a:pt x="807" y="1122"/>
                  </a:lnTo>
                  <a:lnTo>
                    <a:pt x="806" y="1122"/>
                  </a:lnTo>
                  <a:lnTo>
                    <a:pt x="805" y="1122"/>
                  </a:lnTo>
                  <a:lnTo>
                    <a:pt x="804" y="1122"/>
                  </a:lnTo>
                  <a:lnTo>
                    <a:pt x="803" y="1122"/>
                  </a:lnTo>
                  <a:lnTo>
                    <a:pt x="803" y="1121"/>
                  </a:lnTo>
                  <a:lnTo>
                    <a:pt x="802" y="1121"/>
                  </a:lnTo>
                  <a:lnTo>
                    <a:pt x="801" y="1121"/>
                  </a:lnTo>
                  <a:lnTo>
                    <a:pt x="800" y="1120"/>
                  </a:lnTo>
                  <a:lnTo>
                    <a:pt x="800" y="1121"/>
                  </a:lnTo>
                  <a:lnTo>
                    <a:pt x="800" y="1122"/>
                  </a:lnTo>
                  <a:lnTo>
                    <a:pt x="800" y="1123"/>
                  </a:lnTo>
                  <a:lnTo>
                    <a:pt x="798" y="1123"/>
                  </a:lnTo>
                  <a:lnTo>
                    <a:pt x="800" y="1124"/>
                  </a:lnTo>
                  <a:lnTo>
                    <a:pt x="801" y="1125"/>
                  </a:lnTo>
                  <a:lnTo>
                    <a:pt x="802" y="1125"/>
                  </a:lnTo>
                  <a:lnTo>
                    <a:pt x="803" y="1125"/>
                  </a:lnTo>
                  <a:lnTo>
                    <a:pt x="804" y="1127"/>
                  </a:lnTo>
                  <a:lnTo>
                    <a:pt x="804" y="1125"/>
                  </a:lnTo>
                  <a:lnTo>
                    <a:pt x="805" y="1125"/>
                  </a:lnTo>
                  <a:lnTo>
                    <a:pt x="806" y="1125"/>
                  </a:lnTo>
                  <a:lnTo>
                    <a:pt x="806" y="1127"/>
                  </a:lnTo>
                  <a:lnTo>
                    <a:pt x="807" y="1127"/>
                  </a:lnTo>
                  <a:lnTo>
                    <a:pt x="806" y="1128"/>
                  </a:lnTo>
                  <a:lnTo>
                    <a:pt x="807" y="1128"/>
                  </a:lnTo>
                  <a:lnTo>
                    <a:pt x="807" y="1129"/>
                  </a:lnTo>
                  <a:lnTo>
                    <a:pt x="808" y="1129"/>
                  </a:lnTo>
                  <a:lnTo>
                    <a:pt x="809" y="1129"/>
                  </a:lnTo>
                  <a:lnTo>
                    <a:pt x="811" y="1129"/>
                  </a:lnTo>
                  <a:lnTo>
                    <a:pt x="813" y="1129"/>
                  </a:lnTo>
                  <a:lnTo>
                    <a:pt x="813" y="1128"/>
                  </a:lnTo>
                  <a:lnTo>
                    <a:pt x="813" y="1127"/>
                  </a:lnTo>
                  <a:lnTo>
                    <a:pt x="811" y="1127"/>
                  </a:lnTo>
                  <a:lnTo>
                    <a:pt x="811" y="1125"/>
                  </a:lnTo>
                  <a:lnTo>
                    <a:pt x="813" y="1125"/>
                  </a:lnTo>
                  <a:close/>
                  <a:moveTo>
                    <a:pt x="794" y="1121"/>
                  </a:moveTo>
                  <a:lnTo>
                    <a:pt x="794" y="1122"/>
                  </a:lnTo>
                  <a:lnTo>
                    <a:pt x="795" y="1122"/>
                  </a:lnTo>
                  <a:lnTo>
                    <a:pt x="797" y="1122"/>
                  </a:lnTo>
                  <a:lnTo>
                    <a:pt x="798" y="1122"/>
                  </a:lnTo>
                  <a:lnTo>
                    <a:pt x="798" y="1121"/>
                  </a:lnTo>
                  <a:lnTo>
                    <a:pt x="797" y="1121"/>
                  </a:lnTo>
                  <a:lnTo>
                    <a:pt x="798" y="1120"/>
                  </a:lnTo>
                  <a:lnTo>
                    <a:pt x="797" y="1120"/>
                  </a:lnTo>
                  <a:lnTo>
                    <a:pt x="797" y="1119"/>
                  </a:lnTo>
                  <a:lnTo>
                    <a:pt x="795" y="1118"/>
                  </a:lnTo>
                  <a:lnTo>
                    <a:pt x="795" y="1117"/>
                  </a:lnTo>
                  <a:lnTo>
                    <a:pt x="797" y="1115"/>
                  </a:lnTo>
                  <a:lnTo>
                    <a:pt x="795" y="1115"/>
                  </a:lnTo>
                  <a:lnTo>
                    <a:pt x="795" y="1113"/>
                  </a:lnTo>
                  <a:lnTo>
                    <a:pt x="794" y="1113"/>
                  </a:lnTo>
                  <a:lnTo>
                    <a:pt x="793" y="1115"/>
                  </a:lnTo>
                  <a:lnTo>
                    <a:pt x="793" y="1117"/>
                  </a:lnTo>
                  <a:lnTo>
                    <a:pt x="792" y="1118"/>
                  </a:lnTo>
                  <a:lnTo>
                    <a:pt x="792" y="1119"/>
                  </a:lnTo>
                  <a:lnTo>
                    <a:pt x="793" y="1119"/>
                  </a:lnTo>
                  <a:lnTo>
                    <a:pt x="794" y="1120"/>
                  </a:lnTo>
                  <a:lnTo>
                    <a:pt x="795" y="1119"/>
                  </a:lnTo>
                  <a:lnTo>
                    <a:pt x="795" y="1120"/>
                  </a:lnTo>
                  <a:lnTo>
                    <a:pt x="794" y="1121"/>
                  </a:lnTo>
                  <a:close/>
                  <a:moveTo>
                    <a:pt x="884" y="1066"/>
                  </a:moveTo>
                  <a:lnTo>
                    <a:pt x="883" y="1066"/>
                  </a:lnTo>
                  <a:lnTo>
                    <a:pt x="883" y="1067"/>
                  </a:lnTo>
                  <a:lnTo>
                    <a:pt x="884" y="1067"/>
                  </a:lnTo>
                  <a:lnTo>
                    <a:pt x="884" y="1066"/>
                  </a:lnTo>
                  <a:close/>
                  <a:moveTo>
                    <a:pt x="914" y="1105"/>
                  </a:moveTo>
                  <a:lnTo>
                    <a:pt x="912" y="1106"/>
                  </a:lnTo>
                  <a:lnTo>
                    <a:pt x="914" y="1106"/>
                  </a:lnTo>
                  <a:lnTo>
                    <a:pt x="914" y="1107"/>
                  </a:lnTo>
                  <a:lnTo>
                    <a:pt x="912" y="1107"/>
                  </a:lnTo>
                  <a:lnTo>
                    <a:pt x="912" y="1108"/>
                  </a:lnTo>
                  <a:lnTo>
                    <a:pt x="912" y="1109"/>
                  </a:lnTo>
                  <a:lnTo>
                    <a:pt x="911" y="1109"/>
                  </a:lnTo>
                  <a:lnTo>
                    <a:pt x="911" y="1110"/>
                  </a:lnTo>
                  <a:lnTo>
                    <a:pt x="911" y="1111"/>
                  </a:lnTo>
                  <a:lnTo>
                    <a:pt x="911" y="1112"/>
                  </a:lnTo>
                  <a:lnTo>
                    <a:pt x="911" y="1113"/>
                  </a:lnTo>
                  <a:lnTo>
                    <a:pt x="910" y="1115"/>
                  </a:lnTo>
                  <a:lnTo>
                    <a:pt x="910" y="1117"/>
                  </a:lnTo>
                  <a:lnTo>
                    <a:pt x="910" y="1118"/>
                  </a:lnTo>
                  <a:lnTo>
                    <a:pt x="909" y="1118"/>
                  </a:lnTo>
                  <a:lnTo>
                    <a:pt x="909" y="1119"/>
                  </a:lnTo>
                  <a:lnTo>
                    <a:pt x="908" y="1120"/>
                  </a:lnTo>
                  <a:lnTo>
                    <a:pt x="908" y="1119"/>
                  </a:lnTo>
                  <a:lnTo>
                    <a:pt x="907" y="1119"/>
                  </a:lnTo>
                  <a:lnTo>
                    <a:pt x="907" y="1118"/>
                  </a:lnTo>
                  <a:lnTo>
                    <a:pt x="906" y="1119"/>
                  </a:lnTo>
                  <a:lnTo>
                    <a:pt x="905" y="1119"/>
                  </a:lnTo>
                  <a:lnTo>
                    <a:pt x="905" y="1120"/>
                  </a:lnTo>
                  <a:lnTo>
                    <a:pt x="904" y="1120"/>
                  </a:lnTo>
                  <a:lnTo>
                    <a:pt x="904" y="1119"/>
                  </a:lnTo>
                  <a:lnTo>
                    <a:pt x="904" y="1118"/>
                  </a:lnTo>
                  <a:lnTo>
                    <a:pt x="904" y="1117"/>
                  </a:lnTo>
                  <a:lnTo>
                    <a:pt x="905" y="1117"/>
                  </a:lnTo>
                  <a:lnTo>
                    <a:pt x="905" y="1115"/>
                  </a:lnTo>
                  <a:lnTo>
                    <a:pt x="905" y="1113"/>
                  </a:lnTo>
                  <a:lnTo>
                    <a:pt x="904" y="1113"/>
                  </a:lnTo>
                  <a:lnTo>
                    <a:pt x="904" y="1112"/>
                  </a:lnTo>
                  <a:lnTo>
                    <a:pt x="905" y="1112"/>
                  </a:lnTo>
                  <a:lnTo>
                    <a:pt x="905" y="1111"/>
                  </a:lnTo>
                  <a:lnTo>
                    <a:pt x="905" y="1110"/>
                  </a:lnTo>
                  <a:lnTo>
                    <a:pt x="904" y="1111"/>
                  </a:lnTo>
                  <a:lnTo>
                    <a:pt x="904" y="1112"/>
                  </a:lnTo>
                  <a:lnTo>
                    <a:pt x="901" y="1112"/>
                  </a:lnTo>
                  <a:lnTo>
                    <a:pt x="900" y="1113"/>
                  </a:lnTo>
                  <a:lnTo>
                    <a:pt x="900" y="1115"/>
                  </a:lnTo>
                  <a:lnTo>
                    <a:pt x="899" y="1115"/>
                  </a:lnTo>
                  <a:lnTo>
                    <a:pt x="899" y="1117"/>
                  </a:lnTo>
                  <a:lnTo>
                    <a:pt x="898" y="1117"/>
                  </a:lnTo>
                  <a:lnTo>
                    <a:pt x="897" y="1117"/>
                  </a:lnTo>
                  <a:lnTo>
                    <a:pt x="897" y="1115"/>
                  </a:lnTo>
                  <a:lnTo>
                    <a:pt x="897" y="1113"/>
                  </a:lnTo>
                  <a:lnTo>
                    <a:pt x="898" y="1113"/>
                  </a:lnTo>
                  <a:lnTo>
                    <a:pt x="898" y="1112"/>
                  </a:lnTo>
                  <a:lnTo>
                    <a:pt x="899" y="1110"/>
                  </a:lnTo>
                  <a:lnTo>
                    <a:pt x="899" y="1109"/>
                  </a:lnTo>
                  <a:lnTo>
                    <a:pt x="900" y="1109"/>
                  </a:lnTo>
                  <a:lnTo>
                    <a:pt x="900" y="1108"/>
                  </a:lnTo>
                  <a:lnTo>
                    <a:pt x="900" y="1107"/>
                  </a:lnTo>
                  <a:lnTo>
                    <a:pt x="900" y="1106"/>
                  </a:lnTo>
                  <a:lnTo>
                    <a:pt x="900" y="1105"/>
                  </a:lnTo>
                  <a:lnTo>
                    <a:pt x="899" y="1105"/>
                  </a:lnTo>
                  <a:lnTo>
                    <a:pt x="899" y="1104"/>
                  </a:lnTo>
                  <a:lnTo>
                    <a:pt x="899" y="1102"/>
                  </a:lnTo>
                  <a:lnTo>
                    <a:pt x="899" y="1101"/>
                  </a:lnTo>
                  <a:lnTo>
                    <a:pt x="898" y="1101"/>
                  </a:lnTo>
                  <a:lnTo>
                    <a:pt x="897" y="1101"/>
                  </a:lnTo>
                  <a:lnTo>
                    <a:pt x="897" y="1102"/>
                  </a:lnTo>
                  <a:lnTo>
                    <a:pt x="896" y="1104"/>
                  </a:lnTo>
                  <a:lnTo>
                    <a:pt x="896" y="1105"/>
                  </a:lnTo>
                  <a:lnTo>
                    <a:pt x="895" y="1106"/>
                  </a:lnTo>
                  <a:lnTo>
                    <a:pt x="894" y="1106"/>
                  </a:lnTo>
                  <a:lnTo>
                    <a:pt x="894" y="1107"/>
                  </a:lnTo>
                  <a:lnTo>
                    <a:pt x="893" y="1108"/>
                  </a:lnTo>
                  <a:lnTo>
                    <a:pt x="892" y="1108"/>
                  </a:lnTo>
                  <a:lnTo>
                    <a:pt x="892" y="1107"/>
                  </a:lnTo>
                  <a:lnTo>
                    <a:pt x="891" y="1108"/>
                  </a:lnTo>
                  <a:lnTo>
                    <a:pt x="891" y="1109"/>
                  </a:lnTo>
                  <a:lnTo>
                    <a:pt x="889" y="1109"/>
                  </a:lnTo>
                  <a:lnTo>
                    <a:pt x="889" y="1110"/>
                  </a:lnTo>
                  <a:lnTo>
                    <a:pt x="887" y="1110"/>
                  </a:lnTo>
                  <a:lnTo>
                    <a:pt x="887" y="1111"/>
                  </a:lnTo>
                  <a:lnTo>
                    <a:pt x="887" y="1112"/>
                  </a:lnTo>
                  <a:lnTo>
                    <a:pt x="886" y="1112"/>
                  </a:lnTo>
                  <a:lnTo>
                    <a:pt x="886" y="1113"/>
                  </a:lnTo>
                  <a:lnTo>
                    <a:pt x="886" y="1115"/>
                  </a:lnTo>
                  <a:lnTo>
                    <a:pt x="885" y="1115"/>
                  </a:lnTo>
                  <a:lnTo>
                    <a:pt x="884" y="1115"/>
                  </a:lnTo>
                  <a:lnTo>
                    <a:pt x="883" y="1115"/>
                  </a:lnTo>
                  <a:lnTo>
                    <a:pt x="882" y="1115"/>
                  </a:lnTo>
                  <a:lnTo>
                    <a:pt x="882" y="1117"/>
                  </a:lnTo>
                  <a:lnTo>
                    <a:pt x="881" y="1115"/>
                  </a:lnTo>
                  <a:lnTo>
                    <a:pt x="880" y="1115"/>
                  </a:lnTo>
                  <a:lnTo>
                    <a:pt x="878" y="1113"/>
                  </a:lnTo>
                  <a:lnTo>
                    <a:pt x="880" y="1113"/>
                  </a:lnTo>
                  <a:lnTo>
                    <a:pt x="880" y="1112"/>
                  </a:lnTo>
                  <a:lnTo>
                    <a:pt x="881" y="1112"/>
                  </a:lnTo>
                  <a:lnTo>
                    <a:pt x="881" y="1111"/>
                  </a:lnTo>
                  <a:lnTo>
                    <a:pt x="882" y="1111"/>
                  </a:lnTo>
                  <a:lnTo>
                    <a:pt x="883" y="1111"/>
                  </a:lnTo>
                  <a:lnTo>
                    <a:pt x="884" y="1111"/>
                  </a:lnTo>
                  <a:lnTo>
                    <a:pt x="884" y="1110"/>
                  </a:lnTo>
                  <a:lnTo>
                    <a:pt x="885" y="1110"/>
                  </a:lnTo>
                  <a:lnTo>
                    <a:pt x="885" y="1109"/>
                  </a:lnTo>
                  <a:lnTo>
                    <a:pt x="886" y="1109"/>
                  </a:lnTo>
                  <a:lnTo>
                    <a:pt x="886" y="1108"/>
                  </a:lnTo>
                  <a:lnTo>
                    <a:pt x="886" y="1107"/>
                  </a:lnTo>
                  <a:lnTo>
                    <a:pt x="887" y="1107"/>
                  </a:lnTo>
                  <a:lnTo>
                    <a:pt x="889" y="1107"/>
                  </a:lnTo>
                  <a:lnTo>
                    <a:pt x="889" y="1106"/>
                  </a:lnTo>
                  <a:lnTo>
                    <a:pt x="891" y="1106"/>
                  </a:lnTo>
                  <a:lnTo>
                    <a:pt x="891" y="1105"/>
                  </a:lnTo>
                  <a:lnTo>
                    <a:pt x="892" y="1105"/>
                  </a:lnTo>
                  <a:lnTo>
                    <a:pt x="892" y="1104"/>
                  </a:lnTo>
                  <a:lnTo>
                    <a:pt x="891" y="1105"/>
                  </a:lnTo>
                  <a:lnTo>
                    <a:pt x="889" y="1105"/>
                  </a:lnTo>
                  <a:lnTo>
                    <a:pt x="887" y="1105"/>
                  </a:lnTo>
                  <a:lnTo>
                    <a:pt x="886" y="1105"/>
                  </a:lnTo>
                  <a:lnTo>
                    <a:pt x="886" y="1104"/>
                  </a:lnTo>
                  <a:lnTo>
                    <a:pt x="885" y="1104"/>
                  </a:lnTo>
                  <a:lnTo>
                    <a:pt x="884" y="1104"/>
                  </a:lnTo>
                  <a:lnTo>
                    <a:pt x="884" y="1105"/>
                  </a:lnTo>
                  <a:lnTo>
                    <a:pt x="885" y="1105"/>
                  </a:lnTo>
                  <a:lnTo>
                    <a:pt x="884" y="1106"/>
                  </a:lnTo>
                  <a:lnTo>
                    <a:pt x="885" y="1106"/>
                  </a:lnTo>
                  <a:lnTo>
                    <a:pt x="884" y="1107"/>
                  </a:lnTo>
                  <a:lnTo>
                    <a:pt x="883" y="1107"/>
                  </a:lnTo>
                  <a:lnTo>
                    <a:pt x="883" y="1106"/>
                  </a:lnTo>
                  <a:lnTo>
                    <a:pt x="882" y="1106"/>
                  </a:lnTo>
                  <a:lnTo>
                    <a:pt x="882" y="1107"/>
                  </a:lnTo>
                  <a:lnTo>
                    <a:pt x="881" y="1107"/>
                  </a:lnTo>
                  <a:lnTo>
                    <a:pt x="880" y="1107"/>
                  </a:lnTo>
                  <a:lnTo>
                    <a:pt x="881" y="1106"/>
                  </a:lnTo>
                  <a:lnTo>
                    <a:pt x="880" y="1106"/>
                  </a:lnTo>
                  <a:lnTo>
                    <a:pt x="878" y="1106"/>
                  </a:lnTo>
                  <a:lnTo>
                    <a:pt x="880" y="1105"/>
                  </a:lnTo>
                  <a:lnTo>
                    <a:pt x="878" y="1105"/>
                  </a:lnTo>
                  <a:lnTo>
                    <a:pt x="877" y="1105"/>
                  </a:lnTo>
                  <a:lnTo>
                    <a:pt x="877" y="1104"/>
                  </a:lnTo>
                  <a:lnTo>
                    <a:pt x="878" y="1104"/>
                  </a:lnTo>
                  <a:lnTo>
                    <a:pt x="880" y="1104"/>
                  </a:lnTo>
                  <a:lnTo>
                    <a:pt x="881" y="1102"/>
                  </a:lnTo>
                  <a:lnTo>
                    <a:pt x="880" y="1102"/>
                  </a:lnTo>
                  <a:lnTo>
                    <a:pt x="878" y="1102"/>
                  </a:lnTo>
                  <a:lnTo>
                    <a:pt x="877" y="1102"/>
                  </a:lnTo>
                  <a:lnTo>
                    <a:pt x="877" y="1104"/>
                  </a:lnTo>
                  <a:lnTo>
                    <a:pt x="876" y="1104"/>
                  </a:lnTo>
                  <a:lnTo>
                    <a:pt x="876" y="1105"/>
                  </a:lnTo>
                  <a:lnTo>
                    <a:pt x="875" y="1105"/>
                  </a:lnTo>
                  <a:lnTo>
                    <a:pt x="874" y="1105"/>
                  </a:lnTo>
                  <a:lnTo>
                    <a:pt x="872" y="1105"/>
                  </a:lnTo>
                  <a:lnTo>
                    <a:pt x="871" y="1105"/>
                  </a:lnTo>
                  <a:lnTo>
                    <a:pt x="871" y="1106"/>
                  </a:lnTo>
                  <a:lnTo>
                    <a:pt x="870" y="1106"/>
                  </a:lnTo>
                  <a:lnTo>
                    <a:pt x="869" y="1106"/>
                  </a:lnTo>
                  <a:lnTo>
                    <a:pt x="869" y="1105"/>
                  </a:lnTo>
                  <a:lnTo>
                    <a:pt x="868" y="1105"/>
                  </a:lnTo>
                  <a:lnTo>
                    <a:pt x="866" y="1105"/>
                  </a:lnTo>
                  <a:lnTo>
                    <a:pt x="865" y="1105"/>
                  </a:lnTo>
                  <a:lnTo>
                    <a:pt x="864" y="1105"/>
                  </a:lnTo>
                  <a:lnTo>
                    <a:pt x="863" y="1105"/>
                  </a:lnTo>
                  <a:lnTo>
                    <a:pt x="862" y="1105"/>
                  </a:lnTo>
                  <a:lnTo>
                    <a:pt x="861" y="1104"/>
                  </a:lnTo>
                  <a:lnTo>
                    <a:pt x="861" y="1105"/>
                  </a:lnTo>
                  <a:lnTo>
                    <a:pt x="860" y="1105"/>
                  </a:lnTo>
                  <a:lnTo>
                    <a:pt x="860" y="1104"/>
                  </a:lnTo>
                  <a:lnTo>
                    <a:pt x="859" y="1104"/>
                  </a:lnTo>
                  <a:lnTo>
                    <a:pt x="857" y="1104"/>
                  </a:lnTo>
                  <a:lnTo>
                    <a:pt x="855" y="1104"/>
                  </a:lnTo>
                  <a:lnTo>
                    <a:pt x="854" y="1104"/>
                  </a:lnTo>
                  <a:lnTo>
                    <a:pt x="854" y="1102"/>
                  </a:lnTo>
                  <a:lnTo>
                    <a:pt x="853" y="1104"/>
                  </a:lnTo>
                  <a:lnTo>
                    <a:pt x="852" y="1104"/>
                  </a:lnTo>
                  <a:lnTo>
                    <a:pt x="852" y="1105"/>
                  </a:lnTo>
                  <a:lnTo>
                    <a:pt x="851" y="1105"/>
                  </a:lnTo>
                  <a:lnTo>
                    <a:pt x="850" y="1105"/>
                  </a:lnTo>
                  <a:lnTo>
                    <a:pt x="849" y="1105"/>
                  </a:lnTo>
                  <a:lnTo>
                    <a:pt x="848" y="1105"/>
                  </a:lnTo>
                  <a:lnTo>
                    <a:pt x="847" y="1106"/>
                  </a:lnTo>
                  <a:lnTo>
                    <a:pt x="846" y="1105"/>
                  </a:lnTo>
                  <a:lnTo>
                    <a:pt x="844" y="1105"/>
                  </a:lnTo>
                  <a:lnTo>
                    <a:pt x="844" y="1104"/>
                  </a:lnTo>
                  <a:lnTo>
                    <a:pt x="846" y="1102"/>
                  </a:lnTo>
                  <a:lnTo>
                    <a:pt x="844" y="1102"/>
                  </a:lnTo>
                  <a:lnTo>
                    <a:pt x="844" y="1101"/>
                  </a:lnTo>
                  <a:lnTo>
                    <a:pt x="844" y="1099"/>
                  </a:lnTo>
                  <a:lnTo>
                    <a:pt x="844" y="1098"/>
                  </a:lnTo>
                  <a:lnTo>
                    <a:pt x="846" y="1098"/>
                  </a:lnTo>
                  <a:lnTo>
                    <a:pt x="847" y="1097"/>
                  </a:lnTo>
                  <a:lnTo>
                    <a:pt x="848" y="1096"/>
                  </a:lnTo>
                  <a:lnTo>
                    <a:pt x="849" y="1095"/>
                  </a:lnTo>
                  <a:lnTo>
                    <a:pt x="850" y="1095"/>
                  </a:lnTo>
                  <a:lnTo>
                    <a:pt x="850" y="1094"/>
                  </a:lnTo>
                  <a:lnTo>
                    <a:pt x="851" y="1094"/>
                  </a:lnTo>
                  <a:lnTo>
                    <a:pt x="851" y="1093"/>
                  </a:lnTo>
                  <a:lnTo>
                    <a:pt x="852" y="1092"/>
                  </a:lnTo>
                  <a:lnTo>
                    <a:pt x="853" y="1092"/>
                  </a:lnTo>
                  <a:lnTo>
                    <a:pt x="853" y="1090"/>
                  </a:lnTo>
                  <a:lnTo>
                    <a:pt x="852" y="1090"/>
                  </a:lnTo>
                  <a:lnTo>
                    <a:pt x="851" y="1090"/>
                  </a:lnTo>
                  <a:lnTo>
                    <a:pt x="850" y="1090"/>
                  </a:lnTo>
                  <a:lnTo>
                    <a:pt x="849" y="1090"/>
                  </a:lnTo>
                  <a:lnTo>
                    <a:pt x="848" y="1090"/>
                  </a:lnTo>
                  <a:lnTo>
                    <a:pt x="847" y="1090"/>
                  </a:lnTo>
                  <a:lnTo>
                    <a:pt x="846" y="1092"/>
                  </a:lnTo>
                  <a:lnTo>
                    <a:pt x="846" y="1090"/>
                  </a:lnTo>
                  <a:lnTo>
                    <a:pt x="847" y="1089"/>
                  </a:lnTo>
                  <a:lnTo>
                    <a:pt x="848" y="1088"/>
                  </a:lnTo>
                  <a:lnTo>
                    <a:pt x="849" y="1088"/>
                  </a:lnTo>
                  <a:lnTo>
                    <a:pt x="848" y="1089"/>
                  </a:lnTo>
                  <a:lnTo>
                    <a:pt x="849" y="1089"/>
                  </a:lnTo>
                  <a:lnTo>
                    <a:pt x="850" y="1089"/>
                  </a:lnTo>
                  <a:lnTo>
                    <a:pt x="851" y="1089"/>
                  </a:lnTo>
                  <a:lnTo>
                    <a:pt x="851" y="1088"/>
                  </a:lnTo>
                  <a:lnTo>
                    <a:pt x="851" y="1087"/>
                  </a:lnTo>
                  <a:lnTo>
                    <a:pt x="852" y="1086"/>
                  </a:lnTo>
                  <a:lnTo>
                    <a:pt x="852" y="1084"/>
                  </a:lnTo>
                  <a:lnTo>
                    <a:pt x="852" y="1083"/>
                  </a:lnTo>
                  <a:lnTo>
                    <a:pt x="853" y="1082"/>
                  </a:lnTo>
                  <a:lnTo>
                    <a:pt x="853" y="1081"/>
                  </a:lnTo>
                  <a:lnTo>
                    <a:pt x="854" y="1081"/>
                  </a:lnTo>
                  <a:lnTo>
                    <a:pt x="854" y="1082"/>
                  </a:lnTo>
                  <a:lnTo>
                    <a:pt x="855" y="1082"/>
                  </a:lnTo>
                  <a:lnTo>
                    <a:pt x="857" y="1082"/>
                  </a:lnTo>
                  <a:lnTo>
                    <a:pt x="857" y="1081"/>
                  </a:lnTo>
                  <a:lnTo>
                    <a:pt x="857" y="1079"/>
                  </a:lnTo>
                  <a:lnTo>
                    <a:pt x="855" y="1078"/>
                  </a:lnTo>
                  <a:lnTo>
                    <a:pt x="855" y="1077"/>
                  </a:lnTo>
                  <a:lnTo>
                    <a:pt x="855" y="1076"/>
                  </a:lnTo>
                  <a:lnTo>
                    <a:pt x="857" y="1075"/>
                  </a:lnTo>
                  <a:lnTo>
                    <a:pt x="859" y="1074"/>
                  </a:lnTo>
                  <a:lnTo>
                    <a:pt x="860" y="1074"/>
                  </a:lnTo>
                  <a:lnTo>
                    <a:pt x="860" y="1075"/>
                  </a:lnTo>
                  <a:lnTo>
                    <a:pt x="861" y="1075"/>
                  </a:lnTo>
                  <a:lnTo>
                    <a:pt x="860" y="1074"/>
                  </a:lnTo>
                  <a:lnTo>
                    <a:pt x="859" y="1073"/>
                  </a:lnTo>
                  <a:lnTo>
                    <a:pt x="859" y="1072"/>
                  </a:lnTo>
                  <a:lnTo>
                    <a:pt x="860" y="1071"/>
                  </a:lnTo>
                  <a:lnTo>
                    <a:pt x="860" y="1068"/>
                  </a:lnTo>
                  <a:lnTo>
                    <a:pt x="861" y="1068"/>
                  </a:lnTo>
                  <a:lnTo>
                    <a:pt x="861" y="1067"/>
                  </a:lnTo>
                  <a:lnTo>
                    <a:pt x="861" y="1066"/>
                  </a:lnTo>
                  <a:lnTo>
                    <a:pt x="862" y="1065"/>
                  </a:lnTo>
                  <a:lnTo>
                    <a:pt x="862" y="1064"/>
                  </a:lnTo>
                  <a:lnTo>
                    <a:pt x="862" y="1063"/>
                  </a:lnTo>
                  <a:lnTo>
                    <a:pt x="863" y="1062"/>
                  </a:lnTo>
                  <a:lnTo>
                    <a:pt x="863" y="1061"/>
                  </a:lnTo>
                  <a:lnTo>
                    <a:pt x="863" y="1060"/>
                  </a:lnTo>
                  <a:lnTo>
                    <a:pt x="864" y="1060"/>
                  </a:lnTo>
                  <a:lnTo>
                    <a:pt x="864" y="1059"/>
                  </a:lnTo>
                  <a:lnTo>
                    <a:pt x="864" y="1058"/>
                  </a:lnTo>
                  <a:lnTo>
                    <a:pt x="865" y="1058"/>
                  </a:lnTo>
                  <a:lnTo>
                    <a:pt x="865" y="1056"/>
                  </a:lnTo>
                  <a:lnTo>
                    <a:pt x="864" y="1056"/>
                  </a:lnTo>
                  <a:lnTo>
                    <a:pt x="864" y="1055"/>
                  </a:lnTo>
                  <a:lnTo>
                    <a:pt x="865" y="1055"/>
                  </a:lnTo>
                  <a:lnTo>
                    <a:pt x="866" y="1055"/>
                  </a:lnTo>
                  <a:lnTo>
                    <a:pt x="868" y="1053"/>
                  </a:lnTo>
                  <a:lnTo>
                    <a:pt x="868" y="1052"/>
                  </a:lnTo>
                  <a:lnTo>
                    <a:pt x="869" y="1052"/>
                  </a:lnTo>
                  <a:lnTo>
                    <a:pt x="869" y="1051"/>
                  </a:lnTo>
                  <a:lnTo>
                    <a:pt x="868" y="1051"/>
                  </a:lnTo>
                  <a:lnTo>
                    <a:pt x="868" y="1050"/>
                  </a:lnTo>
                  <a:lnTo>
                    <a:pt x="869" y="1050"/>
                  </a:lnTo>
                  <a:lnTo>
                    <a:pt x="870" y="1049"/>
                  </a:lnTo>
                  <a:lnTo>
                    <a:pt x="870" y="1048"/>
                  </a:lnTo>
                  <a:lnTo>
                    <a:pt x="871" y="1047"/>
                  </a:lnTo>
                  <a:lnTo>
                    <a:pt x="871" y="1045"/>
                  </a:lnTo>
                  <a:lnTo>
                    <a:pt x="872" y="1044"/>
                  </a:lnTo>
                  <a:lnTo>
                    <a:pt x="874" y="1044"/>
                  </a:lnTo>
                  <a:lnTo>
                    <a:pt x="874" y="1043"/>
                  </a:lnTo>
                  <a:lnTo>
                    <a:pt x="875" y="1043"/>
                  </a:lnTo>
                  <a:lnTo>
                    <a:pt x="876" y="1043"/>
                  </a:lnTo>
                  <a:lnTo>
                    <a:pt x="876" y="1042"/>
                  </a:lnTo>
                  <a:lnTo>
                    <a:pt x="877" y="1042"/>
                  </a:lnTo>
                  <a:lnTo>
                    <a:pt x="878" y="1042"/>
                  </a:lnTo>
                  <a:lnTo>
                    <a:pt x="878" y="1041"/>
                  </a:lnTo>
                  <a:lnTo>
                    <a:pt x="880" y="1041"/>
                  </a:lnTo>
                  <a:lnTo>
                    <a:pt x="880" y="1042"/>
                  </a:lnTo>
                  <a:lnTo>
                    <a:pt x="881" y="1042"/>
                  </a:lnTo>
                  <a:lnTo>
                    <a:pt x="882" y="1042"/>
                  </a:lnTo>
                  <a:lnTo>
                    <a:pt x="882" y="1043"/>
                  </a:lnTo>
                  <a:lnTo>
                    <a:pt x="883" y="1043"/>
                  </a:lnTo>
                  <a:lnTo>
                    <a:pt x="882" y="1042"/>
                  </a:lnTo>
                  <a:lnTo>
                    <a:pt x="882" y="1041"/>
                  </a:lnTo>
                  <a:lnTo>
                    <a:pt x="883" y="1041"/>
                  </a:lnTo>
                  <a:lnTo>
                    <a:pt x="884" y="1041"/>
                  </a:lnTo>
                  <a:lnTo>
                    <a:pt x="885" y="1041"/>
                  </a:lnTo>
                  <a:lnTo>
                    <a:pt x="884" y="1042"/>
                  </a:lnTo>
                  <a:lnTo>
                    <a:pt x="884" y="1043"/>
                  </a:lnTo>
                  <a:lnTo>
                    <a:pt x="884" y="1044"/>
                  </a:lnTo>
                  <a:lnTo>
                    <a:pt x="883" y="1044"/>
                  </a:lnTo>
                  <a:lnTo>
                    <a:pt x="883" y="1045"/>
                  </a:lnTo>
                  <a:lnTo>
                    <a:pt x="882" y="1045"/>
                  </a:lnTo>
                  <a:lnTo>
                    <a:pt x="881" y="1044"/>
                  </a:lnTo>
                  <a:lnTo>
                    <a:pt x="881" y="1045"/>
                  </a:lnTo>
                  <a:lnTo>
                    <a:pt x="880" y="1045"/>
                  </a:lnTo>
                  <a:lnTo>
                    <a:pt x="878" y="1044"/>
                  </a:lnTo>
                  <a:lnTo>
                    <a:pt x="878" y="1045"/>
                  </a:lnTo>
                  <a:lnTo>
                    <a:pt x="878" y="1047"/>
                  </a:lnTo>
                  <a:lnTo>
                    <a:pt x="878" y="1048"/>
                  </a:lnTo>
                  <a:lnTo>
                    <a:pt x="880" y="1048"/>
                  </a:lnTo>
                  <a:lnTo>
                    <a:pt x="880" y="1047"/>
                  </a:lnTo>
                  <a:lnTo>
                    <a:pt x="881" y="1047"/>
                  </a:lnTo>
                  <a:lnTo>
                    <a:pt x="882" y="1047"/>
                  </a:lnTo>
                  <a:lnTo>
                    <a:pt x="882" y="1048"/>
                  </a:lnTo>
                  <a:lnTo>
                    <a:pt x="882" y="1049"/>
                  </a:lnTo>
                  <a:lnTo>
                    <a:pt x="881" y="1050"/>
                  </a:lnTo>
                  <a:lnTo>
                    <a:pt x="881" y="1051"/>
                  </a:lnTo>
                  <a:lnTo>
                    <a:pt x="880" y="1052"/>
                  </a:lnTo>
                  <a:lnTo>
                    <a:pt x="880" y="1053"/>
                  </a:lnTo>
                  <a:lnTo>
                    <a:pt x="878" y="1053"/>
                  </a:lnTo>
                  <a:lnTo>
                    <a:pt x="878" y="1055"/>
                  </a:lnTo>
                  <a:lnTo>
                    <a:pt x="877" y="1055"/>
                  </a:lnTo>
                  <a:lnTo>
                    <a:pt x="877" y="1056"/>
                  </a:lnTo>
                  <a:lnTo>
                    <a:pt x="877" y="1058"/>
                  </a:lnTo>
                  <a:lnTo>
                    <a:pt x="876" y="1058"/>
                  </a:lnTo>
                  <a:lnTo>
                    <a:pt x="876" y="1059"/>
                  </a:lnTo>
                  <a:lnTo>
                    <a:pt x="876" y="1060"/>
                  </a:lnTo>
                  <a:lnTo>
                    <a:pt x="875" y="1060"/>
                  </a:lnTo>
                  <a:lnTo>
                    <a:pt x="875" y="1061"/>
                  </a:lnTo>
                  <a:lnTo>
                    <a:pt x="875" y="1062"/>
                  </a:lnTo>
                  <a:lnTo>
                    <a:pt x="874" y="1062"/>
                  </a:lnTo>
                  <a:lnTo>
                    <a:pt x="874" y="1063"/>
                  </a:lnTo>
                  <a:lnTo>
                    <a:pt x="872" y="1064"/>
                  </a:lnTo>
                  <a:lnTo>
                    <a:pt x="871" y="1064"/>
                  </a:lnTo>
                  <a:lnTo>
                    <a:pt x="872" y="1065"/>
                  </a:lnTo>
                  <a:lnTo>
                    <a:pt x="871" y="1065"/>
                  </a:lnTo>
                  <a:lnTo>
                    <a:pt x="871" y="1066"/>
                  </a:lnTo>
                  <a:lnTo>
                    <a:pt x="871" y="1067"/>
                  </a:lnTo>
                  <a:lnTo>
                    <a:pt x="871" y="1068"/>
                  </a:lnTo>
                  <a:lnTo>
                    <a:pt x="871" y="1071"/>
                  </a:lnTo>
                  <a:lnTo>
                    <a:pt x="870" y="1071"/>
                  </a:lnTo>
                  <a:lnTo>
                    <a:pt x="869" y="1071"/>
                  </a:lnTo>
                  <a:lnTo>
                    <a:pt x="870" y="1072"/>
                  </a:lnTo>
                  <a:lnTo>
                    <a:pt x="870" y="1073"/>
                  </a:lnTo>
                  <a:lnTo>
                    <a:pt x="870" y="1074"/>
                  </a:lnTo>
                  <a:lnTo>
                    <a:pt x="871" y="1073"/>
                  </a:lnTo>
                  <a:lnTo>
                    <a:pt x="871" y="1072"/>
                  </a:lnTo>
                  <a:lnTo>
                    <a:pt x="872" y="1071"/>
                  </a:lnTo>
                  <a:lnTo>
                    <a:pt x="872" y="1068"/>
                  </a:lnTo>
                  <a:lnTo>
                    <a:pt x="874" y="1068"/>
                  </a:lnTo>
                  <a:lnTo>
                    <a:pt x="875" y="1068"/>
                  </a:lnTo>
                  <a:lnTo>
                    <a:pt x="875" y="1067"/>
                  </a:lnTo>
                  <a:lnTo>
                    <a:pt x="875" y="1066"/>
                  </a:lnTo>
                  <a:lnTo>
                    <a:pt x="876" y="1066"/>
                  </a:lnTo>
                  <a:lnTo>
                    <a:pt x="876" y="1065"/>
                  </a:lnTo>
                  <a:lnTo>
                    <a:pt x="877" y="1064"/>
                  </a:lnTo>
                  <a:lnTo>
                    <a:pt x="877" y="1065"/>
                  </a:lnTo>
                  <a:lnTo>
                    <a:pt x="877" y="1066"/>
                  </a:lnTo>
                  <a:lnTo>
                    <a:pt x="877" y="1067"/>
                  </a:lnTo>
                  <a:lnTo>
                    <a:pt x="878" y="1066"/>
                  </a:lnTo>
                  <a:lnTo>
                    <a:pt x="880" y="1066"/>
                  </a:lnTo>
                  <a:lnTo>
                    <a:pt x="881" y="1066"/>
                  </a:lnTo>
                  <a:lnTo>
                    <a:pt x="881" y="1067"/>
                  </a:lnTo>
                  <a:lnTo>
                    <a:pt x="882" y="1067"/>
                  </a:lnTo>
                  <a:lnTo>
                    <a:pt x="882" y="1066"/>
                  </a:lnTo>
                  <a:lnTo>
                    <a:pt x="883" y="1067"/>
                  </a:lnTo>
                  <a:lnTo>
                    <a:pt x="882" y="1068"/>
                  </a:lnTo>
                  <a:lnTo>
                    <a:pt x="882" y="1071"/>
                  </a:lnTo>
                  <a:lnTo>
                    <a:pt x="881" y="1071"/>
                  </a:lnTo>
                  <a:lnTo>
                    <a:pt x="880" y="1072"/>
                  </a:lnTo>
                  <a:lnTo>
                    <a:pt x="878" y="1072"/>
                  </a:lnTo>
                  <a:lnTo>
                    <a:pt x="878" y="1073"/>
                  </a:lnTo>
                  <a:lnTo>
                    <a:pt x="880" y="1072"/>
                  </a:lnTo>
                  <a:lnTo>
                    <a:pt x="881" y="1072"/>
                  </a:lnTo>
                  <a:lnTo>
                    <a:pt x="881" y="1073"/>
                  </a:lnTo>
                  <a:lnTo>
                    <a:pt x="880" y="1073"/>
                  </a:lnTo>
                  <a:lnTo>
                    <a:pt x="880" y="1074"/>
                  </a:lnTo>
                  <a:lnTo>
                    <a:pt x="880" y="1075"/>
                  </a:lnTo>
                  <a:lnTo>
                    <a:pt x="881" y="1075"/>
                  </a:lnTo>
                  <a:lnTo>
                    <a:pt x="881" y="1076"/>
                  </a:lnTo>
                  <a:lnTo>
                    <a:pt x="882" y="1076"/>
                  </a:lnTo>
                  <a:lnTo>
                    <a:pt x="883" y="1076"/>
                  </a:lnTo>
                  <a:lnTo>
                    <a:pt x="884" y="1076"/>
                  </a:lnTo>
                  <a:lnTo>
                    <a:pt x="884" y="1075"/>
                  </a:lnTo>
                  <a:lnTo>
                    <a:pt x="885" y="1075"/>
                  </a:lnTo>
                  <a:lnTo>
                    <a:pt x="885" y="1076"/>
                  </a:lnTo>
                  <a:lnTo>
                    <a:pt x="884" y="1077"/>
                  </a:lnTo>
                  <a:lnTo>
                    <a:pt x="885" y="1077"/>
                  </a:lnTo>
                  <a:lnTo>
                    <a:pt x="885" y="1076"/>
                  </a:lnTo>
                  <a:lnTo>
                    <a:pt x="886" y="1076"/>
                  </a:lnTo>
                  <a:lnTo>
                    <a:pt x="886" y="1077"/>
                  </a:lnTo>
                  <a:lnTo>
                    <a:pt x="886" y="1078"/>
                  </a:lnTo>
                  <a:lnTo>
                    <a:pt x="885" y="1079"/>
                  </a:lnTo>
                  <a:lnTo>
                    <a:pt x="885" y="1081"/>
                  </a:lnTo>
                  <a:lnTo>
                    <a:pt x="885" y="1082"/>
                  </a:lnTo>
                  <a:lnTo>
                    <a:pt x="886" y="1082"/>
                  </a:lnTo>
                  <a:lnTo>
                    <a:pt x="886" y="1081"/>
                  </a:lnTo>
                  <a:lnTo>
                    <a:pt x="886" y="1079"/>
                  </a:lnTo>
                  <a:lnTo>
                    <a:pt x="886" y="1078"/>
                  </a:lnTo>
                  <a:lnTo>
                    <a:pt x="889" y="1078"/>
                  </a:lnTo>
                  <a:lnTo>
                    <a:pt x="891" y="1078"/>
                  </a:lnTo>
                  <a:lnTo>
                    <a:pt x="891" y="1077"/>
                  </a:lnTo>
                  <a:lnTo>
                    <a:pt x="891" y="1076"/>
                  </a:lnTo>
                  <a:lnTo>
                    <a:pt x="892" y="1076"/>
                  </a:lnTo>
                  <a:lnTo>
                    <a:pt x="892" y="1077"/>
                  </a:lnTo>
                  <a:lnTo>
                    <a:pt x="893" y="1077"/>
                  </a:lnTo>
                  <a:lnTo>
                    <a:pt x="893" y="1076"/>
                  </a:lnTo>
                  <a:lnTo>
                    <a:pt x="894" y="1075"/>
                  </a:lnTo>
                  <a:lnTo>
                    <a:pt x="894" y="1074"/>
                  </a:lnTo>
                  <a:lnTo>
                    <a:pt x="895" y="1074"/>
                  </a:lnTo>
                  <a:lnTo>
                    <a:pt x="895" y="1075"/>
                  </a:lnTo>
                  <a:lnTo>
                    <a:pt x="895" y="1076"/>
                  </a:lnTo>
                  <a:lnTo>
                    <a:pt x="896" y="1076"/>
                  </a:lnTo>
                  <a:lnTo>
                    <a:pt x="897" y="1076"/>
                  </a:lnTo>
                  <a:lnTo>
                    <a:pt x="898" y="1076"/>
                  </a:lnTo>
                  <a:lnTo>
                    <a:pt x="898" y="1075"/>
                  </a:lnTo>
                  <a:lnTo>
                    <a:pt x="899" y="1075"/>
                  </a:lnTo>
                  <a:lnTo>
                    <a:pt x="899" y="1076"/>
                  </a:lnTo>
                  <a:lnTo>
                    <a:pt x="900" y="1076"/>
                  </a:lnTo>
                  <a:lnTo>
                    <a:pt x="901" y="1076"/>
                  </a:lnTo>
                  <a:lnTo>
                    <a:pt x="901" y="1077"/>
                  </a:lnTo>
                  <a:lnTo>
                    <a:pt x="904" y="1077"/>
                  </a:lnTo>
                  <a:lnTo>
                    <a:pt x="905" y="1077"/>
                  </a:lnTo>
                  <a:lnTo>
                    <a:pt x="905" y="1078"/>
                  </a:lnTo>
                  <a:lnTo>
                    <a:pt x="906" y="1078"/>
                  </a:lnTo>
                  <a:lnTo>
                    <a:pt x="905" y="1079"/>
                  </a:lnTo>
                  <a:lnTo>
                    <a:pt x="905" y="1081"/>
                  </a:lnTo>
                  <a:lnTo>
                    <a:pt x="905" y="1082"/>
                  </a:lnTo>
                  <a:lnTo>
                    <a:pt x="904" y="1082"/>
                  </a:lnTo>
                  <a:lnTo>
                    <a:pt x="901" y="1082"/>
                  </a:lnTo>
                  <a:lnTo>
                    <a:pt x="901" y="1083"/>
                  </a:lnTo>
                  <a:lnTo>
                    <a:pt x="901" y="1084"/>
                  </a:lnTo>
                  <a:lnTo>
                    <a:pt x="900" y="1084"/>
                  </a:lnTo>
                  <a:lnTo>
                    <a:pt x="899" y="1084"/>
                  </a:lnTo>
                  <a:lnTo>
                    <a:pt x="899" y="1086"/>
                  </a:lnTo>
                  <a:lnTo>
                    <a:pt x="898" y="1086"/>
                  </a:lnTo>
                  <a:lnTo>
                    <a:pt x="897" y="1086"/>
                  </a:lnTo>
                  <a:lnTo>
                    <a:pt x="897" y="1087"/>
                  </a:lnTo>
                  <a:lnTo>
                    <a:pt x="899" y="1086"/>
                  </a:lnTo>
                  <a:lnTo>
                    <a:pt x="900" y="1086"/>
                  </a:lnTo>
                  <a:lnTo>
                    <a:pt x="900" y="1087"/>
                  </a:lnTo>
                  <a:lnTo>
                    <a:pt x="899" y="1087"/>
                  </a:lnTo>
                  <a:lnTo>
                    <a:pt x="899" y="1088"/>
                  </a:lnTo>
                  <a:lnTo>
                    <a:pt x="900" y="1088"/>
                  </a:lnTo>
                  <a:lnTo>
                    <a:pt x="901" y="1087"/>
                  </a:lnTo>
                  <a:lnTo>
                    <a:pt x="901" y="1088"/>
                  </a:lnTo>
                  <a:lnTo>
                    <a:pt x="901" y="1089"/>
                  </a:lnTo>
                  <a:lnTo>
                    <a:pt x="901" y="1090"/>
                  </a:lnTo>
                  <a:lnTo>
                    <a:pt x="900" y="1090"/>
                  </a:lnTo>
                  <a:lnTo>
                    <a:pt x="900" y="1092"/>
                  </a:lnTo>
                  <a:lnTo>
                    <a:pt x="901" y="1092"/>
                  </a:lnTo>
                  <a:lnTo>
                    <a:pt x="904" y="1092"/>
                  </a:lnTo>
                  <a:lnTo>
                    <a:pt x="905" y="1092"/>
                  </a:lnTo>
                  <a:lnTo>
                    <a:pt x="905" y="1090"/>
                  </a:lnTo>
                  <a:lnTo>
                    <a:pt x="906" y="1090"/>
                  </a:lnTo>
                  <a:lnTo>
                    <a:pt x="906" y="1089"/>
                  </a:lnTo>
                  <a:lnTo>
                    <a:pt x="907" y="1089"/>
                  </a:lnTo>
                  <a:lnTo>
                    <a:pt x="907" y="1090"/>
                  </a:lnTo>
                  <a:lnTo>
                    <a:pt x="908" y="1090"/>
                  </a:lnTo>
                  <a:lnTo>
                    <a:pt x="908" y="1089"/>
                  </a:lnTo>
                  <a:lnTo>
                    <a:pt x="908" y="1088"/>
                  </a:lnTo>
                  <a:lnTo>
                    <a:pt x="909" y="1088"/>
                  </a:lnTo>
                  <a:lnTo>
                    <a:pt x="910" y="1089"/>
                  </a:lnTo>
                  <a:lnTo>
                    <a:pt x="910" y="1090"/>
                  </a:lnTo>
                  <a:lnTo>
                    <a:pt x="909" y="1090"/>
                  </a:lnTo>
                  <a:lnTo>
                    <a:pt x="909" y="1092"/>
                  </a:lnTo>
                  <a:lnTo>
                    <a:pt x="908" y="1093"/>
                  </a:lnTo>
                  <a:lnTo>
                    <a:pt x="907" y="1093"/>
                  </a:lnTo>
                  <a:lnTo>
                    <a:pt x="906" y="1094"/>
                  </a:lnTo>
                  <a:lnTo>
                    <a:pt x="905" y="1095"/>
                  </a:lnTo>
                  <a:lnTo>
                    <a:pt x="904" y="1095"/>
                  </a:lnTo>
                  <a:lnTo>
                    <a:pt x="904" y="1096"/>
                  </a:lnTo>
                  <a:lnTo>
                    <a:pt x="901" y="1095"/>
                  </a:lnTo>
                  <a:lnTo>
                    <a:pt x="900" y="1095"/>
                  </a:lnTo>
                  <a:lnTo>
                    <a:pt x="900" y="1096"/>
                  </a:lnTo>
                  <a:lnTo>
                    <a:pt x="899" y="1095"/>
                  </a:lnTo>
                  <a:lnTo>
                    <a:pt x="899" y="1096"/>
                  </a:lnTo>
                  <a:lnTo>
                    <a:pt x="900" y="1096"/>
                  </a:lnTo>
                  <a:lnTo>
                    <a:pt x="901" y="1095"/>
                  </a:lnTo>
                  <a:lnTo>
                    <a:pt x="901" y="1096"/>
                  </a:lnTo>
                  <a:lnTo>
                    <a:pt x="901" y="1097"/>
                  </a:lnTo>
                  <a:lnTo>
                    <a:pt x="900" y="1097"/>
                  </a:lnTo>
                  <a:lnTo>
                    <a:pt x="900" y="1098"/>
                  </a:lnTo>
                  <a:lnTo>
                    <a:pt x="901" y="1098"/>
                  </a:lnTo>
                  <a:lnTo>
                    <a:pt x="904" y="1098"/>
                  </a:lnTo>
                  <a:lnTo>
                    <a:pt x="904" y="1099"/>
                  </a:lnTo>
                  <a:lnTo>
                    <a:pt x="901" y="1099"/>
                  </a:lnTo>
                  <a:lnTo>
                    <a:pt x="901" y="1101"/>
                  </a:lnTo>
                  <a:lnTo>
                    <a:pt x="901" y="1102"/>
                  </a:lnTo>
                  <a:lnTo>
                    <a:pt x="900" y="1102"/>
                  </a:lnTo>
                  <a:lnTo>
                    <a:pt x="900" y="1104"/>
                  </a:lnTo>
                  <a:lnTo>
                    <a:pt x="901" y="1104"/>
                  </a:lnTo>
                  <a:lnTo>
                    <a:pt x="904" y="1104"/>
                  </a:lnTo>
                  <a:lnTo>
                    <a:pt x="901" y="1105"/>
                  </a:lnTo>
                  <a:lnTo>
                    <a:pt x="904" y="1105"/>
                  </a:lnTo>
                  <a:lnTo>
                    <a:pt x="904" y="1106"/>
                  </a:lnTo>
                  <a:lnTo>
                    <a:pt x="905" y="1106"/>
                  </a:lnTo>
                  <a:lnTo>
                    <a:pt x="905" y="1105"/>
                  </a:lnTo>
                  <a:lnTo>
                    <a:pt x="905" y="1104"/>
                  </a:lnTo>
                  <a:lnTo>
                    <a:pt x="905" y="1102"/>
                  </a:lnTo>
                  <a:lnTo>
                    <a:pt x="906" y="1102"/>
                  </a:lnTo>
                  <a:lnTo>
                    <a:pt x="906" y="1101"/>
                  </a:lnTo>
                  <a:lnTo>
                    <a:pt x="906" y="1099"/>
                  </a:lnTo>
                  <a:lnTo>
                    <a:pt x="907" y="1101"/>
                  </a:lnTo>
                  <a:lnTo>
                    <a:pt x="907" y="1099"/>
                  </a:lnTo>
                  <a:lnTo>
                    <a:pt x="907" y="1098"/>
                  </a:lnTo>
                  <a:lnTo>
                    <a:pt x="908" y="1098"/>
                  </a:lnTo>
                  <a:lnTo>
                    <a:pt x="908" y="1097"/>
                  </a:lnTo>
                  <a:lnTo>
                    <a:pt x="909" y="1097"/>
                  </a:lnTo>
                  <a:lnTo>
                    <a:pt x="910" y="1096"/>
                  </a:lnTo>
                  <a:lnTo>
                    <a:pt x="911" y="1096"/>
                  </a:lnTo>
                  <a:lnTo>
                    <a:pt x="911" y="1097"/>
                  </a:lnTo>
                  <a:lnTo>
                    <a:pt x="910" y="1097"/>
                  </a:lnTo>
                  <a:lnTo>
                    <a:pt x="910" y="1098"/>
                  </a:lnTo>
                  <a:lnTo>
                    <a:pt x="909" y="1098"/>
                  </a:lnTo>
                  <a:lnTo>
                    <a:pt x="909" y="1099"/>
                  </a:lnTo>
                  <a:lnTo>
                    <a:pt x="909" y="1101"/>
                  </a:lnTo>
                  <a:lnTo>
                    <a:pt x="908" y="1102"/>
                  </a:lnTo>
                  <a:lnTo>
                    <a:pt x="908" y="1104"/>
                  </a:lnTo>
                  <a:lnTo>
                    <a:pt x="908" y="1105"/>
                  </a:lnTo>
                  <a:lnTo>
                    <a:pt x="907" y="1106"/>
                  </a:lnTo>
                  <a:lnTo>
                    <a:pt x="908" y="1106"/>
                  </a:lnTo>
                  <a:lnTo>
                    <a:pt x="908" y="1107"/>
                  </a:lnTo>
                  <a:lnTo>
                    <a:pt x="909" y="1107"/>
                  </a:lnTo>
                  <a:lnTo>
                    <a:pt x="910" y="1106"/>
                  </a:lnTo>
                  <a:lnTo>
                    <a:pt x="911" y="1105"/>
                  </a:lnTo>
                  <a:lnTo>
                    <a:pt x="911" y="1104"/>
                  </a:lnTo>
                  <a:lnTo>
                    <a:pt x="911" y="1102"/>
                  </a:lnTo>
                  <a:lnTo>
                    <a:pt x="912" y="1101"/>
                  </a:lnTo>
                  <a:lnTo>
                    <a:pt x="912" y="1102"/>
                  </a:lnTo>
                  <a:lnTo>
                    <a:pt x="912" y="1104"/>
                  </a:lnTo>
                  <a:lnTo>
                    <a:pt x="914" y="1104"/>
                  </a:lnTo>
                  <a:lnTo>
                    <a:pt x="914" y="1105"/>
                  </a:lnTo>
                  <a:close/>
                  <a:moveTo>
                    <a:pt x="899" y="1090"/>
                  </a:moveTo>
                  <a:lnTo>
                    <a:pt x="900" y="1089"/>
                  </a:lnTo>
                  <a:lnTo>
                    <a:pt x="899" y="1089"/>
                  </a:lnTo>
                  <a:lnTo>
                    <a:pt x="899" y="1090"/>
                  </a:lnTo>
                  <a:close/>
                  <a:moveTo>
                    <a:pt x="878" y="1075"/>
                  </a:moveTo>
                  <a:lnTo>
                    <a:pt x="877" y="1076"/>
                  </a:lnTo>
                  <a:lnTo>
                    <a:pt x="878" y="1076"/>
                  </a:lnTo>
                  <a:lnTo>
                    <a:pt x="878" y="1075"/>
                  </a:lnTo>
                  <a:close/>
                  <a:moveTo>
                    <a:pt x="881" y="1099"/>
                  </a:moveTo>
                  <a:lnTo>
                    <a:pt x="882" y="1099"/>
                  </a:lnTo>
                  <a:lnTo>
                    <a:pt x="881" y="1098"/>
                  </a:lnTo>
                  <a:lnTo>
                    <a:pt x="881" y="1099"/>
                  </a:lnTo>
                  <a:close/>
                  <a:moveTo>
                    <a:pt x="891" y="1102"/>
                  </a:moveTo>
                  <a:lnTo>
                    <a:pt x="889" y="1102"/>
                  </a:lnTo>
                  <a:lnTo>
                    <a:pt x="889" y="1104"/>
                  </a:lnTo>
                  <a:lnTo>
                    <a:pt x="891" y="1102"/>
                  </a:lnTo>
                  <a:close/>
                  <a:moveTo>
                    <a:pt x="887" y="1075"/>
                  </a:moveTo>
                  <a:lnTo>
                    <a:pt x="887" y="1074"/>
                  </a:lnTo>
                  <a:lnTo>
                    <a:pt x="886" y="1074"/>
                  </a:lnTo>
                  <a:lnTo>
                    <a:pt x="885" y="1074"/>
                  </a:lnTo>
                  <a:lnTo>
                    <a:pt x="886" y="1075"/>
                  </a:lnTo>
                  <a:lnTo>
                    <a:pt x="886" y="1076"/>
                  </a:lnTo>
                  <a:lnTo>
                    <a:pt x="887" y="1076"/>
                  </a:lnTo>
                  <a:lnTo>
                    <a:pt x="887" y="1075"/>
                  </a:lnTo>
                  <a:close/>
                  <a:moveTo>
                    <a:pt x="877" y="1107"/>
                  </a:moveTo>
                  <a:lnTo>
                    <a:pt x="878" y="1106"/>
                  </a:lnTo>
                  <a:lnTo>
                    <a:pt x="877" y="1106"/>
                  </a:lnTo>
                  <a:lnTo>
                    <a:pt x="877" y="1107"/>
                  </a:lnTo>
                  <a:close/>
                  <a:moveTo>
                    <a:pt x="820" y="1081"/>
                  </a:moveTo>
                  <a:lnTo>
                    <a:pt x="820" y="1079"/>
                  </a:lnTo>
                  <a:lnTo>
                    <a:pt x="819" y="1079"/>
                  </a:lnTo>
                  <a:lnTo>
                    <a:pt x="819" y="1078"/>
                  </a:lnTo>
                  <a:lnTo>
                    <a:pt x="818" y="1078"/>
                  </a:lnTo>
                  <a:lnTo>
                    <a:pt x="818" y="1077"/>
                  </a:lnTo>
                  <a:lnTo>
                    <a:pt x="817" y="1077"/>
                  </a:lnTo>
                  <a:lnTo>
                    <a:pt x="817" y="1076"/>
                  </a:lnTo>
                  <a:lnTo>
                    <a:pt x="816" y="1076"/>
                  </a:lnTo>
                  <a:lnTo>
                    <a:pt x="815" y="1076"/>
                  </a:lnTo>
                  <a:lnTo>
                    <a:pt x="815" y="1075"/>
                  </a:lnTo>
                  <a:lnTo>
                    <a:pt x="814" y="1075"/>
                  </a:lnTo>
                  <a:lnTo>
                    <a:pt x="813" y="1075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11" y="1073"/>
                  </a:lnTo>
                  <a:lnTo>
                    <a:pt x="809" y="1073"/>
                  </a:lnTo>
                  <a:lnTo>
                    <a:pt x="808" y="1073"/>
                  </a:lnTo>
                  <a:lnTo>
                    <a:pt x="807" y="1072"/>
                  </a:lnTo>
                  <a:lnTo>
                    <a:pt x="806" y="1072"/>
                  </a:lnTo>
                  <a:lnTo>
                    <a:pt x="806" y="1071"/>
                  </a:lnTo>
                  <a:lnTo>
                    <a:pt x="805" y="1071"/>
                  </a:lnTo>
                  <a:lnTo>
                    <a:pt x="804" y="1071"/>
                  </a:lnTo>
                  <a:lnTo>
                    <a:pt x="803" y="1068"/>
                  </a:lnTo>
                  <a:lnTo>
                    <a:pt x="802" y="1068"/>
                  </a:lnTo>
                  <a:lnTo>
                    <a:pt x="801" y="1068"/>
                  </a:lnTo>
                  <a:lnTo>
                    <a:pt x="800" y="1068"/>
                  </a:lnTo>
                  <a:lnTo>
                    <a:pt x="797" y="1068"/>
                  </a:lnTo>
                  <a:lnTo>
                    <a:pt x="795" y="1067"/>
                  </a:lnTo>
                  <a:lnTo>
                    <a:pt x="794" y="1067"/>
                  </a:lnTo>
                  <a:lnTo>
                    <a:pt x="793" y="1067"/>
                  </a:lnTo>
                  <a:lnTo>
                    <a:pt x="792" y="1067"/>
                  </a:lnTo>
                  <a:lnTo>
                    <a:pt x="791" y="1067"/>
                  </a:lnTo>
                  <a:lnTo>
                    <a:pt x="791" y="1068"/>
                  </a:lnTo>
                  <a:lnTo>
                    <a:pt x="791" y="1071"/>
                  </a:lnTo>
                  <a:lnTo>
                    <a:pt x="792" y="1071"/>
                  </a:lnTo>
                  <a:lnTo>
                    <a:pt x="793" y="1071"/>
                  </a:lnTo>
                  <a:lnTo>
                    <a:pt x="794" y="1072"/>
                  </a:lnTo>
                  <a:lnTo>
                    <a:pt x="795" y="1072"/>
                  </a:lnTo>
                  <a:lnTo>
                    <a:pt x="797" y="1073"/>
                  </a:lnTo>
                  <a:lnTo>
                    <a:pt x="798" y="1074"/>
                  </a:lnTo>
                  <a:lnTo>
                    <a:pt x="800" y="1074"/>
                  </a:lnTo>
                  <a:lnTo>
                    <a:pt x="800" y="1075"/>
                  </a:lnTo>
                  <a:lnTo>
                    <a:pt x="801" y="1075"/>
                  </a:lnTo>
                  <a:lnTo>
                    <a:pt x="801" y="1076"/>
                  </a:lnTo>
                  <a:lnTo>
                    <a:pt x="802" y="1077"/>
                  </a:lnTo>
                  <a:lnTo>
                    <a:pt x="803" y="1077"/>
                  </a:lnTo>
                  <a:lnTo>
                    <a:pt x="804" y="1077"/>
                  </a:lnTo>
                  <a:lnTo>
                    <a:pt x="804" y="1078"/>
                  </a:lnTo>
                  <a:lnTo>
                    <a:pt x="805" y="1078"/>
                  </a:lnTo>
                  <a:lnTo>
                    <a:pt x="807" y="1079"/>
                  </a:lnTo>
                  <a:lnTo>
                    <a:pt x="809" y="1081"/>
                  </a:lnTo>
                  <a:lnTo>
                    <a:pt x="811" y="1081"/>
                  </a:lnTo>
                  <a:lnTo>
                    <a:pt x="813" y="1081"/>
                  </a:lnTo>
                  <a:lnTo>
                    <a:pt x="814" y="1081"/>
                  </a:lnTo>
                  <a:lnTo>
                    <a:pt x="814" y="1082"/>
                  </a:lnTo>
                  <a:lnTo>
                    <a:pt x="815" y="1082"/>
                  </a:lnTo>
                  <a:lnTo>
                    <a:pt x="816" y="1082"/>
                  </a:lnTo>
                  <a:lnTo>
                    <a:pt x="818" y="1081"/>
                  </a:lnTo>
                  <a:lnTo>
                    <a:pt x="818" y="1082"/>
                  </a:lnTo>
                  <a:lnTo>
                    <a:pt x="819" y="1081"/>
                  </a:lnTo>
                  <a:lnTo>
                    <a:pt x="820" y="1081"/>
                  </a:lnTo>
                  <a:close/>
                  <a:moveTo>
                    <a:pt x="172" y="1074"/>
                  </a:moveTo>
                  <a:lnTo>
                    <a:pt x="173" y="1075"/>
                  </a:lnTo>
                  <a:lnTo>
                    <a:pt x="175" y="1075"/>
                  </a:lnTo>
                  <a:lnTo>
                    <a:pt x="175" y="1074"/>
                  </a:lnTo>
                  <a:lnTo>
                    <a:pt x="173" y="1074"/>
                  </a:lnTo>
                  <a:lnTo>
                    <a:pt x="173" y="1073"/>
                  </a:lnTo>
                  <a:lnTo>
                    <a:pt x="172" y="1073"/>
                  </a:lnTo>
                  <a:lnTo>
                    <a:pt x="172" y="1072"/>
                  </a:lnTo>
                  <a:lnTo>
                    <a:pt x="170" y="1072"/>
                  </a:lnTo>
                  <a:lnTo>
                    <a:pt x="169" y="1072"/>
                  </a:lnTo>
                  <a:lnTo>
                    <a:pt x="170" y="1073"/>
                  </a:lnTo>
                  <a:lnTo>
                    <a:pt x="172" y="1074"/>
                  </a:lnTo>
                  <a:close/>
                  <a:moveTo>
                    <a:pt x="134" y="1040"/>
                  </a:moveTo>
                  <a:lnTo>
                    <a:pt x="134" y="1038"/>
                  </a:lnTo>
                  <a:lnTo>
                    <a:pt x="133" y="1040"/>
                  </a:lnTo>
                  <a:lnTo>
                    <a:pt x="133" y="1041"/>
                  </a:lnTo>
                  <a:lnTo>
                    <a:pt x="133" y="1042"/>
                  </a:lnTo>
                  <a:lnTo>
                    <a:pt x="133" y="1043"/>
                  </a:lnTo>
                  <a:lnTo>
                    <a:pt x="134" y="1043"/>
                  </a:lnTo>
                  <a:lnTo>
                    <a:pt x="135" y="1044"/>
                  </a:lnTo>
                  <a:lnTo>
                    <a:pt x="135" y="1043"/>
                  </a:lnTo>
                  <a:lnTo>
                    <a:pt x="135" y="1042"/>
                  </a:lnTo>
                  <a:lnTo>
                    <a:pt x="135" y="1041"/>
                  </a:lnTo>
                  <a:lnTo>
                    <a:pt x="134" y="1041"/>
                  </a:lnTo>
                  <a:lnTo>
                    <a:pt x="134" y="1040"/>
                  </a:lnTo>
                  <a:close/>
                  <a:moveTo>
                    <a:pt x="134" y="1036"/>
                  </a:moveTo>
                  <a:lnTo>
                    <a:pt x="134" y="1035"/>
                  </a:lnTo>
                  <a:lnTo>
                    <a:pt x="134" y="1033"/>
                  </a:lnTo>
                  <a:lnTo>
                    <a:pt x="134" y="1032"/>
                  </a:lnTo>
                  <a:lnTo>
                    <a:pt x="133" y="1033"/>
                  </a:lnTo>
                  <a:lnTo>
                    <a:pt x="132" y="1033"/>
                  </a:lnTo>
                  <a:lnTo>
                    <a:pt x="132" y="1035"/>
                  </a:lnTo>
                  <a:lnTo>
                    <a:pt x="132" y="1036"/>
                  </a:lnTo>
                  <a:lnTo>
                    <a:pt x="133" y="1036"/>
                  </a:lnTo>
                  <a:lnTo>
                    <a:pt x="133" y="1037"/>
                  </a:lnTo>
                  <a:lnTo>
                    <a:pt x="133" y="1038"/>
                  </a:lnTo>
                  <a:lnTo>
                    <a:pt x="134" y="1038"/>
                  </a:lnTo>
                  <a:lnTo>
                    <a:pt x="134" y="1037"/>
                  </a:lnTo>
                  <a:lnTo>
                    <a:pt x="134" y="1036"/>
                  </a:lnTo>
                  <a:close/>
                  <a:moveTo>
                    <a:pt x="100" y="1028"/>
                  </a:moveTo>
                  <a:lnTo>
                    <a:pt x="99" y="1028"/>
                  </a:lnTo>
                  <a:lnTo>
                    <a:pt x="99" y="1027"/>
                  </a:lnTo>
                  <a:lnTo>
                    <a:pt x="97" y="1026"/>
                  </a:lnTo>
                  <a:lnTo>
                    <a:pt x="96" y="1026"/>
                  </a:lnTo>
                  <a:lnTo>
                    <a:pt x="96" y="1027"/>
                  </a:lnTo>
                  <a:lnTo>
                    <a:pt x="97" y="1027"/>
                  </a:lnTo>
                  <a:lnTo>
                    <a:pt x="97" y="1028"/>
                  </a:lnTo>
                  <a:lnTo>
                    <a:pt x="97" y="1029"/>
                  </a:lnTo>
                  <a:lnTo>
                    <a:pt x="99" y="1029"/>
                  </a:lnTo>
                  <a:lnTo>
                    <a:pt x="99" y="1030"/>
                  </a:lnTo>
                  <a:lnTo>
                    <a:pt x="100" y="1030"/>
                  </a:lnTo>
                  <a:lnTo>
                    <a:pt x="101" y="1030"/>
                  </a:lnTo>
                  <a:lnTo>
                    <a:pt x="100" y="1029"/>
                  </a:lnTo>
                  <a:lnTo>
                    <a:pt x="100" y="1028"/>
                  </a:lnTo>
                  <a:close/>
                  <a:moveTo>
                    <a:pt x="126" y="1028"/>
                  </a:moveTo>
                  <a:lnTo>
                    <a:pt x="127" y="1028"/>
                  </a:lnTo>
                  <a:lnTo>
                    <a:pt x="127" y="1029"/>
                  </a:lnTo>
                  <a:lnTo>
                    <a:pt x="129" y="1029"/>
                  </a:lnTo>
                  <a:lnTo>
                    <a:pt x="129" y="1028"/>
                  </a:lnTo>
                  <a:lnTo>
                    <a:pt x="127" y="1027"/>
                  </a:lnTo>
                  <a:lnTo>
                    <a:pt x="127" y="1026"/>
                  </a:lnTo>
                  <a:lnTo>
                    <a:pt x="126" y="1027"/>
                  </a:lnTo>
                  <a:lnTo>
                    <a:pt x="126" y="1028"/>
                  </a:lnTo>
                  <a:close/>
                  <a:moveTo>
                    <a:pt x="96" y="1024"/>
                  </a:moveTo>
                  <a:lnTo>
                    <a:pt x="96" y="1026"/>
                  </a:lnTo>
                  <a:lnTo>
                    <a:pt x="95" y="1026"/>
                  </a:lnTo>
                  <a:lnTo>
                    <a:pt x="94" y="1024"/>
                  </a:lnTo>
                  <a:lnTo>
                    <a:pt x="94" y="1022"/>
                  </a:lnTo>
                  <a:lnTo>
                    <a:pt x="93" y="1022"/>
                  </a:lnTo>
                  <a:lnTo>
                    <a:pt x="92" y="1021"/>
                  </a:lnTo>
                  <a:lnTo>
                    <a:pt x="92" y="1020"/>
                  </a:lnTo>
                  <a:lnTo>
                    <a:pt x="93" y="1020"/>
                  </a:lnTo>
                  <a:lnTo>
                    <a:pt x="92" y="1019"/>
                  </a:lnTo>
                  <a:lnTo>
                    <a:pt x="92" y="1020"/>
                  </a:lnTo>
                  <a:lnTo>
                    <a:pt x="90" y="1020"/>
                  </a:lnTo>
                  <a:lnTo>
                    <a:pt x="90" y="1019"/>
                  </a:lnTo>
                  <a:lnTo>
                    <a:pt x="89" y="1019"/>
                  </a:lnTo>
                  <a:lnTo>
                    <a:pt x="89" y="1018"/>
                  </a:lnTo>
                  <a:lnTo>
                    <a:pt x="90" y="1018"/>
                  </a:lnTo>
                  <a:lnTo>
                    <a:pt x="90" y="1017"/>
                  </a:lnTo>
                  <a:lnTo>
                    <a:pt x="92" y="1018"/>
                  </a:lnTo>
                  <a:lnTo>
                    <a:pt x="92" y="1017"/>
                  </a:lnTo>
                  <a:lnTo>
                    <a:pt x="90" y="1017"/>
                  </a:lnTo>
                  <a:lnTo>
                    <a:pt x="90" y="1016"/>
                  </a:lnTo>
                  <a:lnTo>
                    <a:pt x="89" y="1016"/>
                  </a:lnTo>
                  <a:lnTo>
                    <a:pt x="88" y="1016"/>
                  </a:lnTo>
                  <a:lnTo>
                    <a:pt x="87" y="1016"/>
                  </a:lnTo>
                  <a:lnTo>
                    <a:pt x="87" y="1015"/>
                  </a:lnTo>
                  <a:lnTo>
                    <a:pt x="88" y="1015"/>
                  </a:lnTo>
                  <a:lnTo>
                    <a:pt x="88" y="1014"/>
                  </a:lnTo>
                  <a:lnTo>
                    <a:pt x="87" y="1014"/>
                  </a:lnTo>
                  <a:lnTo>
                    <a:pt x="87" y="1013"/>
                  </a:lnTo>
                  <a:lnTo>
                    <a:pt x="86" y="1013"/>
                  </a:lnTo>
                  <a:lnTo>
                    <a:pt x="87" y="1012"/>
                  </a:lnTo>
                  <a:lnTo>
                    <a:pt x="88" y="1012"/>
                  </a:lnTo>
                  <a:lnTo>
                    <a:pt x="88" y="1010"/>
                  </a:lnTo>
                  <a:lnTo>
                    <a:pt x="87" y="1010"/>
                  </a:lnTo>
                  <a:lnTo>
                    <a:pt x="86" y="1010"/>
                  </a:lnTo>
                  <a:lnTo>
                    <a:pt x="86" y="1008"/>
                  </a:lnTo>
                  <a:lnTo>
                    <a:pt x="85" y="1007"/>
                  </a:lnTo>
                  <a:lnTo>
                    <a:pt x="84" y="1007"/>
                  </a:lnTo>
                  <a:lnTo>
                    <a:pt x="82" y="1007"/>
                  </a:lnTo>
                  <a:lnTo>
                    <a:pt x="82" y="1006"/>
                  </a:lnTo>
                  <a:lnTo>
                    <a:pt x="84" y="1006"/>
                  </a:lnTo>
                  <a:lnTo>
                    <a:pt x="82" y="1005"/>
                  </a:lnTo>
                  <a:lnTo>
                    <a:pt x="84" y="1005"/>
                  </a:lnTo>
                  <a:lnTo>
                    <a:pt x="82" y="1004"/>
                  </a:lnTo>
                  <a:lnTo>
                    <a:pt x="81" y="1003"/>
                  </a:lnTo>
                  <a:lnTo>
                    <a:pt x="81" y="1002"/>
                  </a:lnTo>
                  <a:lnTo>
                    <a:pt x="81" y="1001"/>
                  </a:lnTo>
                  <a:lnTo>
                    <a:pt x="81" y="999"/>
                  </a:lnTo>
                  <a:lnTo>
                    <a:pt x="82" y="999"/>
                  </a:lnTo>
                  <a:lnTo>
                    <a:pt x="82" y="998"/>
                  </a:lnTo>
                  <a:lnTo>
                    <a:pt x="81" y="998"/>
                  </a:lnTo>
                  <a:lnTo>
                    <a:pt x="82" y="997"/>
                  </a:lnTo>
                  <a:lnTo>
                    <a:pt x="84" y="997"/>
                  </a:lnTo>
                  <a:lnTo>
                    <a:pt x="85" y="997"/>
                  </a:lnTo>
                  <a:lnTo>
                    <a:pt x="86" y="997"/>
                  </a:lnTo>
                  <a:lnTo>
                    <a:pt x="87" y="997"/>
                  </a:lnTo>
                  <a:lnTo>
                    <a:pt x="87" y="998"/>
                  </a:lnTo>
                  <a:lnTo>
                    <a:pt x="88" y="998"/>
                  </a:lnTo>
                  <a:lnTo>
                    <a:pt x="89" y="998"/>
                  </a:lnTo>
                  <a:lnTo>
                    <a:pt x="90" y="998"/>
                  </a:lnTo>
                  <a:lnTo>
                    <a:pt x="90" y="999"/>
                  </a:lnTo>
                  <a:lnTo>
                    <a:pt x="92" y="999"/>
                  </a:lnTo>
                  <a:lnTo>
                    <a:pt x="93" y="999"/>
                  </a:lnTo>
                  <a:lnTo>
                    <a:pt x="94" y="999"/>
                  </a:lnTo>
                  <a:lnTo>
                    <a:pt x="94" y="998"/>
                  </a:lnTo>
                  <a:lnTo>
                    <a:pt x="95" y="998"/>
                  </a:lnTo>
                  <a:lnTo>
                    <a:pt x="95" y="997"/>
                  </a:lnTo>
                  <a:lnTo>
                    <a:pt x="96" y="997"/>
                  </a:lnTo>
                  <a:lnTo>
                    <a:pt x="96" y="998"/>
                  </a:lnTo>
                  <a:lnTo>
                    <a:pt x="96" y="999"/>
                  </a:lnTo>
                  <a:lnTo>
                    <a:pt x="95" y="1001"/>
                  </a:lnTo>
                  <a:lnTo>
                    <a:pt x="95" y="1002"/>
                  </a:lnTo>
                  <a:lnTo>
                    <a:pt x="94" y="1003"/>
                  </a:lnTo>
                  <a:lnTo>
                    <a:pt x="94" y="1004"/>
                  </a:lnTo>
                  <a:lnTo>
                    <a:pt x="94" y="1005"/>
                  </a:lnTo>
                  <a:lnTo>
                    <a:pt x="94" y="1006"/>
                  </a:lnTo>
                  <a:lnTo>
                    <a:pt x="94" y="1007"/>
                  </a:lnTo>
                  <a:lnTo>
                    <a:pt x="93" y="1007"/>
                  </a:lnTo>
                  <a:lnTo>
                    <a:pt x="94" y="1008"/>
                  </a:lnTo>
                  <a:lnTo>
                    <a:pt x="94" y="1010"/>
                  </a:lnTo>
                  <a:lnTo>
                    <a:pt x="94" y="1012"/>
                  </a:lnTo>
                  <a:lnTo>
                    <a:pt x="93" y="1013"/>
                  </a:lnTo>
                  <a:lnTo>
                    <a:pt x="92" y="1013"/>
                  </a:lnTo>
                  <a:lnTo>
                    <a:pt x="90" y="1013"/>
                  </a:lnTo>
                  <a:lnTo>
                    <a:pt x="90" y="1014"/>
                  </a:lnTo>
                  <a:lnTo>
                    <a:pt x="90" y="1015"/>
                  </a:lnTo>
                  <a:lnTo>
                    <a:pt x="89" y="1014"/>
                  </a:lnTo>
                  <a:lnTo>
                    <a:pt x="89" y="1015"/>
                  </a:lnTo>
                  <a:lnTo>
                    <a:pt x="90" y="1015"/>
                  </a:lnTo>
                  <a:lnTo>
                    <a:pt x="92" y="1015"/>
                  </a:lnTo>
                  <a:lnTo>
                    <a:pt x="92" y="1014"/>
                  </a:lnTo>
                  <a:lnTo>
                    <a:pt x="93" y="1014"/>
                  </a:lnTo>
                  <a:lnTo>
                    <a:pt x="94" y="1013"/>
                  </a:lnTo>
                  <a:lnTo>
                    <a:pt x="95" y="1013"/>
                  </a:lnTo>
                  <a:lnTo>
                    <a:pt x="95" y="1014"/>
                  </a:lnTo>
                  <a:lnTo>
                    <a:pt x="95" y="1015"/>
                  </a:lnTo>
                  <a:lnTo>
                    <a:pt x="96" y="1015"/>
                  </a:lnTo>
                  <a:lnTo>
                    <a:pt x="96" y="1016"/>
                  </a:lnTo>
                  <a:lnTo>
                    <a:pt x="95" y="1016"/>
                  </a:lnTo>
                  <a:lnTo>
                    <a:pt x="94" y="1016"/>
                  </a:lnTo>
                  <a:lnTo>
                    <a:pt x="93" y="1016"/>
                  </a:lnTo>
                  <a:lnTo>
                    <a:pt x="93" y="1017"/>
                  </a:lnTo>
                  <a:lnTo>
                    <a:pt x="94" y="1017"/>
                  </a:lnTo>
                  <a:lnTo>
                    <a:pt x="94" y="1016"/>
                  </a:lnTo>
                  <a:lnTo>
                    <a:pt x="95" y="1017"/>
                  </a:lnTo>
                  <a:lnTo>
                    <a:pt x="96" y="1017"/>
                  </a:lnTo>
                  <a:lnTo>
                    <a:pt x="96" y="1018"/>
                  </a:lnTo>
                  <a:lnTo>
                    <a:pt x="96" y="1019"/>
                  </a:lnTo>
                  <a:lnTo>
                    <a:pt x="96" y="1020"/>
                  </a:lnTo>
                  <a:lnTo>
                    <a:pt x="95" y="1020"/>
                  </a:lnTo>
                  <a:lnTo>
                    <a:pt x="94" y="1019"/>
                  </a:lnTo>
                  <a:lnTo>
                    <a:pt x="95" y="1019"/>
                  </a:lnTo>
                  <a:lnTo>
                    <a:pt x="94" y="1018"/>
                  </a:lnTo>
                  <a:lnTo>
                    <a:pt x="93" y="1019"/>
                  </a:lnTo>
                  <a:lnTo>
                    <a:pt x="94" y="1019"/>
                  </a:lnTo>
                  <a:lnTo>
                    <a:pt x="94" y="1020"/>
                  </a:lnTo>
                  <a:lnTo>
                    <a:pt x="95" y="1020"/>
                  </a:lnTo>
                  <a:lnTo>
                    <a:pt x="94" y="1021"/>
                  </a:lnTo>
                  <a:lnTo>
                    <a:pt x="95" y="1021"/>
                  </a:lnTo>
                  <a:lnTo>
                    <a:pt x="95" y="1022"/>
                  </a:lnTo>
                  <a:lnTo>
                    <a:pt x="96" y="1024"/>
                  </a:lnTo>
                  <a:close/>
                  <a:moveTo>
                    <a:pt x="87" y="1001"/>
                  </a:moveTo>
                  <a:lnTo>
                    <a:pt x="87" y="999"/>
                  </a:lnTo>
                  <a:lnTo>
                    <a:pt x="86" y="999"/>
                  </a:lnTo>
                  <a:lnTo>
                    <a:pt x="86" y="1001"/>
                  </a:lnTo>
                  <a:lnTo>
                    <a:pt x="87" y="1001"/>
                  </a:lnTo>
                  <a:close/>
                  <a:moveTo>
                    <a:pt x="89" y="1006"/>
                  </a:moveTo>
                  <a:lnTo>
                    <a:pt x="89" y="1005"/>
                  </a:lnTo>
                  <a:lnTo>
                    <a:pt x="90" y="1005"/>
                  </a:lnTo>
                  <a:lnTo>
                    <a:pt x="92" y="1005"/>
                  </a:lnTo>
                  <a:lnTo>
                    <a:pt x="92" y="1004"/>
                  </a:lnTo>
                  <a:lnTo>
                    <a:pt x="90" y="1004"/>
                  </a:lnTo>
                  <a:lnTo>
                    <a:pt x="89" y="1004"/>
                  </a:lnTo>
                  <a:lnTo>
                    <a:pt x="88" y="1004"/>
                  </a:lnTo>
                  <a:lnTo>
                    <a:pt x="87" y="1005"/>
                  </a:lnTo>
                  <a:lnTo>
                    <a:pt x="88" y="1005"/>
                  </a:lnTo>
                  <a:lnTo>
                    <a:pt x="89" y="1005"/>
                  </a:lnTo>
                  <a:lnTo>
                    <a:pt x="88" y="1006"/>
                  </a:lnTo>
                  <a:lnTo>
                    <a:pt x="89" y="1006"/>
                  </a:lnTo>
                  <a:close/>
                  <a:moveTo>
                    <a:pt x="609" y="1017"/>
                  </a:moveTo>
                  <a:lnTo>
                    <a:pt x="610" y="1017"/>
                  </a:lnTo>
                  <a:lnTo>
                    <a:pt x="612" y="1018"/>
                  </a:lnTo>
                  <a:lnTo>
                    <a:pt x="613" y="1018"/>
                  </a:lnTo>
                  <a:lnTo>
                    <a:pt x="615" y="1019"/>
                  </a:lnTo>
                  <a:lnTo>
                    <a:pt x="618" y="1019"/>
                  </a:lnTo>
                  <a:lnTo>
                    <a:pt x="619" y="1020"/>
                  </a:lnTo>
                  <a:lnTo>
                    <a:pt x="620" y="1020"/>
                  </a:lnTo>
                  <a:lnTo>
                    <a:pt x="622" y="1021"/>
                  </a:lnTo>
                  <a:lnTo>
                    <a:pt x="623" y="1021"/>
                  </a:lnTo>
                  <a:lnTo>
                    <a:pt x="623" y="1020"/>
                  </a:lnTo>
                  <a:lnTo>
                    <a:pt x="623" y="1019"/>
                  </a:lnTo>
                  <a:lnTo>
                    <a:pt x="623" y="1018"/>
                  </a:lnTo>
                  <a:lnTo>
                    <a:pt x="622" y="1018"/>
                  </a:lnTo>
                  <a:lnTo>
                    <a:pt x="622" y="1016"/>
                  </a:lnTo>
                  <a:lnTo>
                    <a:pt x="621" y="1016"/>
                  </a:lnTo>
                  <a:lnTo>
                    <a:pt x="621" y="1015"/>
                  </a:lnTo>
                  <a:lnTo>
                    <a:pt x="620" y="1015"/>
                  </a:lnTo>
                  <a:lnTo>
                    <a:pt x="619" y="1014"/>
                  </a:lnTo>
                  <a:lnTo>
                    <a:pt x="617" y="1014"/>
                  </a:lnTo>
                  <a:lnTo>
                    <a:pt x="615" y="1014"/>
                  </a:lnTo>
                  <a:lnTo>
                    <a:pt x="613" y="1014"/>
                  </a:lnTo>
                  <a:lnTo>
                    <a:pt x="612" y="1014"/>
                  </a:lnTo>
                  <a:lnTo>
                    <a:pt x="611" y="1014"/>
                  </a:lnTo>
                  <a:lnTo>
                    <a:pt x="610" y="1015"/>
                  </a:lnTo>
                  <a:lnTo>
                    <a:pt x="610" y="1016"/>
                  </a:lnTo>
                  <a:lnTo>
                    <a:pt x="609" y="1016"/>
                  </a:lnTo>
                  <a:lnTo>
                    <a:pt x="609" y="1017"/>
                  </a:lnTo>
                  <a:close/>
                  <a:moveTo>
                    <a:pt x="119" y="1016"/>
                  </a:moveTo>
                  <a:lnTo>
                    <a:pt x="120" y="1017"/>
                  </a:lnTo>
                  <a:lnTo>
                    <a:pt x="121" y="1017"/>
                  </a:lnTo>
                  <a:lnTo>
                    <a:pt x="121" y="1016"/>
                  </a:lnTo>
                  <a:lnTo>
                    <a:pt x="120" y="1016"/>
                  </a:lnTo>
                  <a:lnTo>
                    <a:pt x="120" y="1015"/>
                  </a:lnTo>
                  <a:lnTo>
                    <a:pt x="119" y="1015"/>
                  </a:lnTo>
                  <a:lnTo>
                    <a:pt x="119" y="1016"/>
                  </a:lnTo>
                  <a:close/>
                  <a:moveTo>
                    <a:pt x="115" y="1008"/>
                  </a:moveTo>
                  <a:lnTo>
                    <a:pt x="113" y="1008"/>
                  </a:lnTo>
                  <a:lnTo>
                    <a:pt x="111" y="1007"/>
                  </a:lnTo>
                  <a:lnTo>
                    <a:pt x="110" y="1007"/>
                  </a:lnTo>
                  <a:lnTo>
                    <a:pt x="110" y="1006"/>
                  </a:lnTo>
                  <a:lnTo>
                    <a:pt x="111" y="1006"/>
                  </a:lnTo>
                  <a:lnTo>
                    <a:pt x="111" y="1005"/>
                  </a:lnTo>
                  <a:lnTo>
                    <a:pt x="111" y="1004"/>
                  </a:lnTo>
                  <a:lnTo>
                    <a:pt x="110" y="1003"/>
                  </a:lnTo>
                  <a:lnTo>
                    <a:pt x="110" y="1004"/>
                  </a:lnTo>
                  <a:lnTo>
                    <a:pt x="109" y="1004"/>
                  </a:lnTo>
                  <a:lnTo>
                    <a:pt x="109" y="1005"/>
                  </a:lnTo>
                  <a:lnTo>
                    <a:pt x="109" y="1006"/>
                  </a:lnTo>
                  <a:lnTo>
                    <a:pt x="108" y="1006"/>
                  </a:lnTo>
                  <a:lnTo>
                    <a:pt x="108" y="1007"/>
                  </a:lnTo>
                  <a:lnTo>
                    <a:pt x="109" y="1007"/>
                  </a:lnTo>
                  <a:lnTo>
                    <a:pt x="109" y="1008"/>
                  </a:lnTo>
                  <a:lnTo>
                    <a:pt x="110" y="1010"/>
                  </a:lnTo>
                  <a:lnTo>
                    <a:pt x="111" y="1010"/>
                  </a:lnTo>
                  <a:lnTo>
                    <a:pt x="111" y="1012"/>
                  </a:lnTo>
                  <a:lnTo>
                    <a:pt x="113" y="1012"/>
                  </a:lnTo>
                  <a:lnTo>
                    <a:pt x="113" y="1013"/>
                  </a:lnTo>
                  <a:lnTo>
                    <a:pt x="113" y="1014"/>
                  </a:lnTo>
                  <a:lnTo>
                    <a:pt x="115" y="1014"/>
                  </a:lnTo>
                  <a:lnTo>
                    <a:pt x="115" y="1015"/>
                  </a:lnTo>
                  <a:lnTo>
                    <a:pt x="116" y="1015"/>
                  </a:lnTo>
                  <a:lnTo>
                    <a:pt x="117" y="1014"/>
                  </a:lnTo>
                  <a:lnTo>
                    <a:pt x="117" y="1013"/>
                  </a:lnTo>
                  <a:lnTo>
                    <a:pt x="116" y="1012"/>
                  </a:lnTo>
                  <a:lnTo>
                    <a:pt x="116" y="1010"/>
                  </a:lnTo>
                  <a:lnTo>
                    <a:pt x="115" y="1010"/>
                  </a:lnTo>
                  <a:lnTo>
                    <a:pt x="115" y="1008"/>
                  </a:lnTo>
                  <a:close/>
                  <a:moveTo>
                    <a:pt x="110" y="999"/>
                  </a:moveTo>
                  <a:lnTo>
                    <a:pt x="109" y="998"/>
                  </a:lnTo>
                  <a:lnTo>
                    <a:pt x="108" y="998"/>
                  </a:lnTo>
                  <a:lnTo>
                    <a:pt x="107" y="999"/>
                  </a:lnTo>
                  <a:lnTo>
                    <a:pt x="106" y="1001"/>
                  </a:lnTo>
                  <a:lnTo>
                    <a:pt x="107" y="1001"/>
                  </a:lnTo>
                  <a:lnTo>
                    <a:pt x="108" y="1002"/>
                  </a:lnTo>
                  <a:lnTo>
                    <a:pt x="108" y="1001"/>
                  </a:lnTo>
                  <a:lnTo>
                    <a:pt x="109" y="999"/>
                  </a:lnTo>
                  <a:lnTo>
                    <a:pt x="109" y="1001"/>
                  </a:lnTo>
                  <a:lnTo>
                    <a:pt x="108" y="1002"/>
                  </a:lnTo>
                  <a:lnTo>
                    <a:pt x="109" y="1002"/>
                  </a:lnTo>
                  <a:lnTo>
                    <a:pt x="110" y="1002"/>
                  </a:lnTo>
                  <a:lnTo>
                    <a:pt x="110" y="1001"/>
                  </a:lnTo>
                  <a:lnTo>
                    <a:pt x="110" y="999"/>
                  </a:lnTo>
                  <a:close/>
                  <a:moveTo>
                    <a:pt x="642" y="956"/>
                  </a:moveTo>
                  <a:lnTo>
                    <a:pt x="641" y="956"/>
                  </a:lnTo>
                  <a:lnTo>
                    <a:pt x="640" y="956"/>
                  </a:lnTo>
                  <a:lnTo>
                    <a:pt x="640" y="955"/>
                  </a:lnTo>
                  <a:lnTo>
                    <a:pt x="640" y="953"/>
                  </a:lnTo>
                  <a:lnTo>
                    <a:pt x="638" y="953"/>
                  </a:lnTo>
                  <a:lnTo>
                    <a:pt x="638" y="952"/>
                  </a:lnTo>
                  <a:lnTo>
                    <a:pt x="640" y="952"/>
                  </a:lnTo>
                  <a:lnTo>
                    <a:pt x="640" y="951"/>
                  </a:lnTo>
                  <a:lnTo>
                    <a:pt x="638" y="951"/>
                  </a:lnTo>
                  <a:lnTo>
                    <a:pt x="637" y="951"/>
                  </a:lnTo>
                  <a:lnTo>
                    <a:pt x="637" y="952"/>
                  </a:lnTo>
                  <a:lnTo>
                    <a:pt x="637" y="955"/>
                  </a:lnTo>
                  <a:lnTo>
                    <a:pt x="637" y="956"/>
                  </a:lnTo>
                  <a:lnTo>
                    <a:pt x="637" y="957"/>
                  </a:lnTo>
                  <a:lnTo>
                    <a:pt x="636" y="959"/>
                  </a:lnTo>
                  <a:lnTo>
                    <a:pt x="636" y="960"/>
                  </a:lnTo>
                  <a:lnTo>
                    <a:pt x="635" y="960"/>
                  </a:lnTo>
                  <a:lnTo>
                    <a:pt x="635" y="959"/>
                  </a:lnTo>
                  <a:lnTo>
                    <a:pt x="636" y="959"/>
                  </a:lnTo>
                  <a:lnTo>
                    <a:pt x="636" y="958"/>
                  </a:lnTo>
                  <a:lnTo>
                    <a:pt x="636" y="957"/>
                  </a:lnTo>
                  <a:lnTo>
                    <a:pt x="635" y="958"/>
                  </a:lnTo>
                  <a:lnTo>
                    <a:pt x="634" y="960"/>
                  </a:lnTo>
                  <a:lnTo>
                    <a:pt x="632" y="964"/>
                  </a:lnTo>
                  <a:lnTo>
                    <a:pt x="631" y="964"/>
                  </a:lnTo>
                  <a:lnTo>
                    <a:pt x="631" y="965"/>
                  </a:lnTo>
                  <a:lnTo>
                    <a:pt x="632" y="965"/>
                  </a:lnTo>
                  <a:lnTo>
                    <a:pt x="632" y="967"/>
                  </a:lnTo>
                  <a:lnTo>
                    <a:pt x="633" y="965"/>
                  </a:lnTo>
                  <a:lnTo>
                    <a:pt x="634" y="964"/>
                  </a:lnTo>
                  <a:lnTo>
                    <a:pt x="635" y="961"/>
                  </a:lnTo>
                  <a:lnTo>
                    <a:pt x="636" y="961"/>
                  </a:lnTo>
                  <a:lnTo>
                    <a:pt x="635" y="962"/>
                  </a:lnTo>
                  <a:lnTo>
                    <a:pt x="634" y="965"/>
                  </a:lnTo>
                  <a:lnTo>
                    <a:pt x="635" y="965"/>
                  </a:lnTo>
                  <a:lnTo>
                    <a:pt x="635" y="967"/>
                  </a:lnTo>
                  <a:lnTo>
                    <a:pt x="636" y="967"/>
                  </a:lnTo>
                  <a:lnTo>
                    <a:pt x="637" y="964"/>
                  </a:lnTo>
                  <a:lnTo>
                    <a:pt x="638" y="960"/>
                  </a:lnTo>
                  <a:lnTo>
                    <a:pt x="638" y="959"/>
                  </a:lnTo>
                  <a:lnTo>
                    <a:pt x="640" y="959"/>
                  </a:lnTo>
                  <a:lnTo>
                    <a:pt x="640" y="957"/>
                  </a:lnTo>
                  <a:lnTo>
                    <a:pt x="641" y="957"/>
                  </a:lnTo>
                  <a:lnTo>
                    <a:pt x="642" y="957"/>
                  </a:lnTo>
                  <a:lnTo>
                    <a:pt x="642" y="956"/>
                  </a:lnTo>
                  <a:close/>
                  <a:moveTo>
                    <a:pt x="633" y="968"/>
                  </a:moveTo>
                  <a:lnTo>
                    <a:pt x="634" y="968"/>
                  </a:lnTo>
                  <a:lnTo>
                    <a:pt x="634" y="965"/>
                  </a:lnTo>
                  <a:lnTo>
                    <a:pt x="633" y="967"/>
                  </a:lnTo>
                  <a:lnTo>
                    <a:pt x="633" y="968"/>
                  </a:lnTo>
                  <a:close/>
                  <a:moveTo>
                    <a:pt x="825" y="961"/>
                  </a:moveTo>
                  <a:lnTo>
                    <a:pt x="825" y="962"/>
                  </a:lnTo>
                  <a:lnTo>
                    <a:pt x="828" y="962"/>
                  </a:lnTo>
                  <a:lnTo>
                    <a:pt x="828" y="961"/>
                  </a:lnTo>
                  <a:lnTo>
                    <a:pt x="826" y="961"/>
                  </a:lnTo>
                  <a:lnTo>
                    <a:pt x="826" y="960"/>
                  </a:lnTo>
                  <a:lnTo>
                    <a:pt x="825" y="960"/>
                  </a:lnTo>
                  <a:lnTo>
                    <a:pt x="825" y="961"/>
                  </a:lnTo>
                  <a:close/>
                  <a:moveTo>
                    <a:pt x="819" y="956"/>
                  </a:moveTo>
                  <a:lnTo>
                    <a:pt x="819" y="957"/>
                  </a:lnTo>
                  <a:lnTo>
                    <a:pt x="820" y="957"/>
                  </a:lnTo>
                  <a:lnTo>
                    <a:pt x="821" y="958"/>
                  </a:lnTo>
                  <a:lnTo>
                    <a:pt x="823" y="958"/>
                  </a:lnTo>
                  <a:lnTo>
                    <a:pt x="823" y="957"/>
                  </a:lnTo>
                  <a:lnTo>
                    <a:pt x="823" y="956"/>
                  </a:lnTo>
                  <a:lnTo>
                    <a:pt x="821" y="956"/>
                  </a:lnTo>
                  <a:lnTo>
                    <a:pt x="819" y="956"/>
                  </a:lnTo>
                  <a:close/>
                  <a:moveTo>
                    <a:pt x="817" y="936"/>
                  </a:moveTo>
                  <a:lnTo>
                    <a:pt x="818" y="936"/>
                  </a:lnTo>
                  <a:lnTo>
                    <a:pt x="818" y="937"/>
                  </a:lnTo>
                  <a:lnTo>
                    <a:pt x="819" y="936"/>
                  </a:lnTo>
                  <a:lnTo>
                    <a:pt x="820" y="936"/>
                  </a:lnTo>
                  <a:lnTo>
                    <a:pt x="820" y="935"/>
                  </a:lnTo>
                  <a:lnTo>
                    <a:pt x="819" y="935"/>
                  </a:lnTo>
                  <a:lnTo>
                    <a:pt x="818" y="934"/>
                  </a:lnTo>
                  <a:lnTo>
                    <a:pt x="817" y="935"/>
                  </a:lnTo>
                  <a:lnTo>
                    <a:pt x="817" y="936"/>
                  </a:lnTo>
                  <a:close/>
                  <a:moveTo>
                    <a:pt x="820" y="930"/>
                  </a:moveTo>
                  <a:lnTo>
                    <a:pt x="820" y="929"/>
                  </a:lnTo>
                  <a:lnTo>
                    <a:pt x="819" y="929"/>
                  </a:lnTo>
                  <a:lnTo>
                    <a:pt x="819" y="928"/>
                  </a:lnTo>
                  <a:lnTo>
                    <a:pt x="818" y="929"/>
                  </a:lnTo>
                  <a:lnTo>
                    <a:pt x="819" y="930"/>
                  </a:lnTo>
                  <a:lnTo>
                    <a:pt x="820" y="930"/>
                  </a:lnTo>
                  <a:close/>
                  <a:moveTo>
                    <a:pt x="754" y="873"/>
                  </a:moveTo>
                  <a:lnTo>
                    <a:pt x="752" y="873"/>
                  </a:lnTo>
                  <a:lnTo>
                    <a:pt x="752" y="876"/>
                  </a:lnTo>
                  <a:lnTo>
                    <a:pt x="750" y="877"/>
                  </a:lnTo>
                  <a:lnTo>
                    <a:pt x="750" y="878"/>
                  </a:lnTo>
                  <a:lnTo>
                    <a:pt x="750" y="879"/>
                  </a:lnTo>
                  <a:lnTo>
                    <a:pt x="749" y="880"/>
                  </a:lnTo>
                  <a:lnTo>
                    <a:pt x="750" y="881"/>
                  </a:lnTo>
                  <a:lnTo>
                    <a:pt x="752" y="881"/>
                  </a:lnTo>
                  <a:lnTo>
                    <a:pt x="754" y="881"/>
                  </a:lnTo>
                  <a:lnTo>
                    <a:pt x="754" y="880"/>
                  </a:lnTo>
                  <a:lnTo>
                    <a:pt x="755" y="880"/>
                  </a:lnTo>
                  <a:lnTo>
                    <a:pt x="755" y="879"/>
                  </a:lnTo>
                  <a:lnTo>
                    <a:pt x="756" y="879"/>
                  </a:lnTo>
                  <a:lnTo>
                    <a:pt x="756" y="878"/>
                  </a:lnTo>
                  <a:lnTo>
                    <a:pt x="757" y="877"/>
                  </a:lnTo>
                  <a:lnTo>
                    <a:pt x="757" y="876"/>
                  </a:lnTo>
                  <a:lnTo>
                    <a:pt x="756" y="876"/>
                  </a:lnTo>
                  <a:lnTo>
                    <a:pt x="756" y="875"/>
                  </a:lnTo>
                  <a:lnTo>
                    <a:pt x="755" y="875"/>
                  </a:lnTo>
                  <a:lnTo>
                    <a:pt x="755" y="873"/>
                  </a:lnTo>
                  <a:lnTo>
                    <a:pt x="754" y="873"/>
                  </a:lnTo>
                  <a:close/>
                  <a:moveTo>
                    <a:pt x="789" y="850"/>
                  </a:moveTo>
                  <a:lnTo>
                    <a:pt x="786" y="849"/>
                  </a:lnTo>
                  <a:lnTo>
                    <a:pt x="785" y="849"/>
                  </a:lnTo>
                  <a:lnTo>
                    <a:pt x="781" y="850"/>
                  </a:lnTo>
                  <a:lnTo>
                    <a:pt x="780" y="850"/>
                  </a:lnTo>
                  <a:lnTo>
                    <a:pt x="780" y="852"/>
                  </a:lnTo>
                  <a:lnTo>
                    <a:pt x="781" y="852"/>
                  </a:lnTo>
                  <a:lnTo>
                    <a:pt x="781" y="853"/>
                  </a:lnTo>
                  <a:lnTo>
                    <a:pt x="783" y="853"/>
                  </a:lnTo>
                  <a:lnTo>
                    <a:pt x="784" y="853"/>
                  </a:lnTo>
                  <a:lnTo>
                    <a:pt x="784" y="854"/>
                  </a:lnTo>
                  <a:lnTo>
                    <a:pt x="785" y="854"/>
                  </a:lnTo>
                  <a:lnTo>
                    <a:pt x="785" y="855"/>
                  </a:lnTo>
                  <a:lnTo>
                    <a:pt x="786" y="855"/>
                  </a:lnTo>
                  <a:lnTo>
                    <a:pt x="786" y="856"/>
                  </a:lnTo>
                  <a:lnTo>
                    <a:pt x="786" y="858"/>
                  </a:lnTo>
                  <a:lnTo>
                    <a:pt x="787" y="858"/>
                  </a:lnTo>
                  <a:lnTo>
                    <a:pt x="787" y="856"/>
                  </a:lnTo>
                  <a:lnTo>
                    <a:pt x="787" y="855"/>
                  </a:lnTo>
                  <a:lnTo>
                    <a:pt x="789" y="855"/>
                  </a:lnTo>
                  <a:lnTo>
                    <a:pt x="789" y="854"/>
                  </a:lnTo>
                  <a:lnTo>
                    <a:pt x="789" y="853"/>
                  </a:lnTo>
                  <a:lnTo>
                    <a:pt x="789" y="852"/>
                  </a:lnTo>
                  <a:lnTo>
                    <a:pt x="790" y="852"/>
                  </a:lnTo>
                  <a:lnTo>
                    <a:pt x="789" y="850"/>
                  </a:lnTo>
                  <a:close/>
                  <a:moveTo>
                    <a:pt x="636" y="845"/>
                  </a:moveTo>
                  <a:lnTo>
                    <a:pt x="636" y="844"/>
                  </a:lnTo>
                  <a:lnTo>
                    <a:pt x="637" y="844"/>
                  </a:lnTo>
                  <a:lnTo>
                    <a:pt x="637" y="843"/>
                  </a:lnTo>
                  <a:lnTo>
                    <a:pt x="637" y="841"/>
                  </a:lnTo>
                  <a:lnTo>
                    <a:pt x="638" y="839"/>
                  </a:lnTo>
                  <a:lnTo>
                    <a:pt x="638" y="838"/>
                  </a:lnTo>
                  <a:lnTo>
                    <a:pt x="638" y="837"/>
                  </a:lnTo>
                  <a:lnTo>
                    <a:pt x="638" y="836"/>
                  </a:lnTo>
                  <a:lnTo>
                    <a:pt x="637" y="836"/>
                  </a:lnTo>
                  <a:lnTo>
                    <a:pt x="637" y="835"/>
                  </a:lnTo>
                  <a:lnTo>
                    <a:pt x="636" y="835"/>
                  </a:lnTo>
                  <a:lnTo>
                    <a:pt x="636" y="834"/>
                  </a:lnTo>
                  <a:lnTo>
                    <a:pt x="635" y="834"/>
                  </a:lnTo>
                  <a:lnTo>
                    <a:pt x="634" y="834"/>
                  </a:lnTo>
                  <a:lnTo>
                    <a:pt x="633" y="834"/>
                  </a:lnTo>
                  <a:lnTo>
                    <a:pt x="632" y="834"/>
                  </a:lnTo>
                  <a:lnTo>
                    <a:pt x="632" y="835"/>
                  </a:lnTo>
                  <a:lnTo>
                    <a:pt x="631" y="835"/>
                  </a:lnTo>
                  <a:lnTo>
                    <a:pt x="631" y="836"/>
                  </a:lnTo>
                  <a:lnTo>
                    <a:pt x="631" y="837"/>
                  </a:lnTo>
                  <a:lnTo>
                    <a:pt x="629" y="837"/>
                  </a:lnTo>
                  <a:lnTo>
                    <a:pt x="629" y="838"/>
                  </a:lnTo>
                  <a:lnTo>
                    <a:pt x="627" y="839"/>
                  </a:lnTo>
                  <a:lnTo>
                    <a:pt x="627" y="841"/>
                  </a:lnTo>
                  <a:lnTo>
                    <a:pt x="627" y="843"/>
                  </a:lnTo>
                  <a:lnTo>
                    <a:pt x="627" y="844"/>
                  </a:lnTo>
                  <a:lnTo>
                    <a:pt x="627" y="845"/>
                  </a:lnTo>
                  <a:lnTo>
                    <a:pt x="627" y="846"/>
                  </a:lnTo>
                  <a:lnTo>
                    <a:pt x="627" y="847"/>
                  </a:lnTo>
                  <a:lnTo>
                    <a:pt x="629" y="848"/>
                  </a:lnTo>
                  <a:lnTo>
                    <a:pt x="631" y="848"/>
                  </a:lnTo>
                  <a:lnTo>
                    <a:pt x="631" y="849"/>
                  </a:lnTo>
                  <a:lnTo>
                    <a:pt x="632" y="849"/>
                  </a:lnTo>
                  <a:lnTo>
                    <a:pt x="632" y="850"/>
                  </a:lnTo>
                  <a:lnTo>
                    <a:pt x="632" y="852"/>
                  </a:lnTo>
                  <a:lnTo>
                    <a:pt x="633" y="852"/>
                  </a:lnTo>
                  <a:lnTo>
                    <a:pt x="634" y="852"/>
                  </a:lnTo>
                  <a:lnTo>
                    <a:pt x="634" y="850"/>
                  </a:lnTo>
                  <a:lnTo>
                    <a:pt x="635" y="849"/>
                  </a:lnTo>
                  <a:lnTo>
                    <a:pt x="635" y="848"/>
                  </a:lnTo>
                  <a:lnTo>
                    <a:pt x="635" y="847"/>
                  </a:lnTo>
                  <a:lnTo>
                    <a:pt x="635" y="846"/>
                  </a:lnTo>
                  <a:lnTo>
                    <a:pt x="636" y="846"/>
                  </a:lnTo>
                  <a:lnTo>
                    <a:pt x="636" y="845"/>
                  </a:lnTo>
                  <a:close/>
                  <a:moveTo>
                    <a:pt x="785" y="844"/>
                  </a:moveTo>
                  <a:lnTo>
                    <a:pt x="784" y="844"/>
                  </a:lnTo>
                  <a:lnTo>
                    <a:pt x="784" y="845"/>
                  </a:lnTo>
                  <a:lnTo>
                    <a:pt x="783" y="845"/>
                  </a:lnTo>
                  <a:lnTo>
                    <a:pt x="783" y="846"/>
                  </a:lnTo>
                  <a:lnTo>
                    <a:pt x="784" y="846"/>
                  </a:lnTo>
                  <a:lnTo>
                    <a:pt x="784" y="847"/>
                  </a:lnTo>
                  <a:lnTo>
                    <a:pt x="785" y="848"/>
                  </a:lnTo>
                  <a:lnTo>
                    <a:pt x="786" y="848"/>
                  </a:lnTo>
                  <a:lnTo>
                    <a:pt x="787" y="848"/>
                  </a:lnTo>
                  <a:lnTo>
                    <a:pt x="787" y="847"/>
                  </a:lnTo>
                  <a:lnTo>
                    <a:pt x="787" y="846"/>
                  </a:lnTo>
                  <a:lnTo>
                    <a:pt x="786" y="846"/>
                  </a:lnTo>
                  <a:lnTo>
                    <a:pt x="785" y="846"/>
                  </a:lnTo>
                  <a:lnTo>
                    <a:pt x="785" y="845"/>
                  </a:lnTo>
                  <a:lnTo>
                    <a:pt x="785" y="844"/>
                  </a:lnTo>
                  <a:close/>
                  <a:moveTo>
                    <a:pt x="592" y="838"/>
                  </a:moveTo>
                  <a:lnTo>
                    <a:pt x="592" y="839"/>
                  </a:lnTo>
                  <a:lnTo>
                    <a:pt x="595" y="837"/>
                  </a:lnTo>
                  <a:lnTo>
                    <a:pt x="597" y="837"/>
                  </a:lnTo>
                  <a:lnTo>
                    <a:pt x="598" y="838"/>
                  </a:lnTo>
                  <a:lnTo>
                    <a:pt x="601" y="837"/>
                  </a:lnTo>
                  <a:lnTo>
                    <a:pt x="602" y="836"/>
                  </a:lnTo>
                  <a:lnTo>
                    <a:pt x="603" y="834"/>
                  </a:lnTo>
                  <a:lnTo>
                    <a:pt x="606" y="832"/>
                  </a:lnTo>
                  <a:lnTo>
                    <a:pt x="606" y="831"/>
                  </a:lnTo>
                  <a:lnTo>
                    <a:pt x="607" y="831"/>
                  </a:lnTo>
                  <a:lnTo>
                    <a:pt x="607" y="830"/>
                  </a:lnTo>
                  <a:lnTo>
                    <a:pt x="608" y="830"/>
                  </a:lnTo>
                  <a:lnTo>
                    <a:pt x="609" y="830"/>
                  </a:lnTo>
                  <a:lnTo>
                    <a:pt x="609" y="828"/>
                  </a:lnTo>
                  <a:lnTo>
                    <a:pt x="610" y="827"/>
                  </a:lnTo>
                  <a:lnTo>
                    <a:pt x="610" y="825"/>
                  </a:lnTo>
                  <a:lnTo>
                    <a:pt x="610" y="824"/>
                  </a:lnTo>
                  <a:lnTo>
                    <a:pt x="610" y="823"/>
                  </a:lnTo>
                  <a:lnTo>
                    <a:pt x="611" y="823"/>
                  </a:lnTo>
                  <a:lnTo>
                    <a:pt x="611" y="822"/>
                  </a:lnTo>
                  <a:lnTo>
                    <a:pt x="611" y="821"/>
                  </a:lnTo>
                  <a:lnTo>
                    <a:pt x="610" y="821"/>
                  </a:lnTo>
                  <a:lnTo>
                    <a:pt x="609" y="821"/>
                  </a:lnTo>
                  <a:lnTo>
                    <a:pt x="608" y="821"/>
                  </a:lnTo>
                  <a:lnTo>
                    <a:pt x="607" y="820"/>
                  </a:lnTo>
                  <a:lnTo>
                    <a:pt x="607" y="821"/>
                  </a:lnTo>
                  <a:lnTo>
                    <a:pt x="606" y="821"/>
                  </a:lnTo>
                  <a:lnTo>
                    <a:pt x="606" y="822"/>
                  </a:lnTo>
                  <a:lnTo>
                    <a:pt x="603" y="821"/>
                  </a:lnTo>
                  <a:lnTo>
                    <a:pt x="602" y="822"/>
                  </a:lnTo>
                  <a:lnTo>
                    <a:pt x="600" y="823"/>
                  </a:lnTo>
                  <a:lnTo>
                    <a:pt x="598" y="823"/>
                  </a:lnTo>
                  <a:lnTo>
                    <a:pt x="597" y="823"/>
                  </a:lnTo>
                  <a:lnTo>
                    <a:pt x="597" y="822"/>
                  </a:lnTo>
                  <a:lnTo>
                    <a:pt x="596" y="822"/>
                  </a:lnTo>
                  <a:lnTo>
                    <a:pt x="595" y="822"/>
                  </a:lnTo>
                  <a:lnTo>
                    <a:pt x="595" y="823"/>
                  </a:lnTo>
                  <a:lnTo>
                    <a:pt x="594" y="824"/>
                  </a:lnTo>
                  <a:lnTo>
                    <a:pt x="594" y="825"/>
                  </a:lnTo>
                  <a:lnTo>
                    <a:pt x="594" y="827"/>
                  </a:lnTo>
                  <a:lnTo>
                    <a:pt x="594" y="828"/>
                  </a:lnTo>
                  <a:lnTo>
                    <a:pt x="592" y="828"/>
                  </a:lnTo>
                  <a:lnTo>
                    <a:pt x="592" y="830"/>
                  </a:lnTo>
                  <a:lnTo>
                    <a:pt x="592" y="831"/>
                  </a:lnTo>
                  <a:lnTo>
                    <a:pt x="590" y="832"/>
                  </a:lnTo>
                  <a:lnTo>
                    <a:pt x="590" y="833"/>
                  </a:lnTo>
                  <a:lnTo>
                    <a:pt x="590" y="834"/>
                  </a:lnTo>
                  <a:lnTo>
                    <a:pt x="591" y="836"/>
                  </a:lnTo>
                  <a:lnTo>
                    <a:pt x="592" y="836"/>
                  </a:lnTo>
                  <a:lnTo>
                    <a:pt x="592" y="837"/>
                  </a:lnTo>
                  <a:lnTo>
                    <a:pt x="592" y="838"/>
                  </a:lnTo>
                  <a:close/>
                  <a:moveTo>
                    <a:pt x="688" y="828"/>
                  </a:moveTo>
                  <a:lnTo>
                    <a:pt x="692" y="830"/>
                  </a:lnTo>
                  <a:lnTo>
                    <a:pt x="693" y="830"/>
                  </a:lnTo>
                  <a:lnTo>
                    <a:pt x="693" y="828"/>
                  </a:lnTo>
                  <a:lnTo>
                    <a:pt x="692" y="828"/>
                  </a:lnTo>
                  <a:lnTo>
                    <a:pt x="692" y="827"/>
                  </a:lnTo>
                  <a:lnTo>
                    <a:pt x="691" y="827"/>
                  </a:lnTo>
                  <a:lnTo>
                    <a:pt x="688" y="827"/>
                  </a:lnTo>
                  <a:lnTo>
                    <a:pt x="688" y="825"/>
                  </a:lnTo>
                  <a:lnTo>
                    <a:pt x="687" y="825"/>
                  </a:lnTo>
                  <a:lnTo>
                    <a:pt x="686" y="827"/>
                  </a:lnTo>
                  <a:lnTo>
                    <a:pt x="687" y="827"/>
                  </a:lnTo>
                  <a:lnTo>
                    <a:pt x="687" y="828"/>
                  </a:lnTo>
                  <a:lnTo>
                    <a:pt x="688" y="828"/>
                  </a:lnTo>
                  <a:close/>
                  <a:moveTo>
                    <a:pt x="726" y="831"/>
                  </a:moveTo>
                  <a:lnTo>
                    <a:pt x="727" y="831"/>
                  </a:lnTo>
                  <a:lnTo>
                    <a:pt x="728" y="831"/>
                  </a:lnTo>
                  <a:lnTo>
                    <a:pt x="729" y="831"/>
                  </a:lnTo>
                  <a:lnTo>
                    <a:pt x="731" y="831"/>
                  </a:lnTo>
                  <a:lnTo>
                    <a:pt x="732" y="831"/>
                  </a:lnTo>
                  <a:lnTo>
                    <a:pt x="732" y="830"/>
                  </a:lnTo>
                  <a:lnTo>
                    <a:pt x="732" y="828"/>
                  </a:lnTo>
                  <a:lnTo>
                    <a:pt x="731" y="828"/>
                  </a:lnTo>
                  <a:lnTo>
                    <a:pt x="731" y="827"/>
                  </a:lnTo>
                  <a:lnTo>
                    <a:pt x="729" y="827"/>
                  </a:lnTo>
                  <a:lnTo>
                    <a:pt x="729" y="825"/>
                  </a:lnTo>
                  <a:lnTo>
                    <a:pt x="728" y="825"/>
                  </a:lnTo>
                  <a:lnTo>
                    <a:pt x="727" y="824"/>
                  </a:lnTo>
                  <a:lnTo>
                    <a:pt x="726" y="823"/>
                  </a:lnTo>
                  <a:lnTo>
                    <a:pt x="723" y="823"/>
                  </a:lnTo>
                  <a:lnTo>
                    <a:pt x="724" y="824"/>
                  </a:lnTo>
                  <a:lnTo>
                    <a:pt x="725" y="825"/>
                  </a:lnTo>
                  <a:lnTo>
                    <a:pt x="725" y="827"/>
                  </a:lnTo>
                  <a:lnTo>
                    <a:pt x="726" y="828"/>
                  </a:lnTo>
                  <a:lnTo>
                    <a:pt x="726" y="830"/>
                  </a:lnTo>
                  <a:lnTo>
                    <a:pt x="726" y="831"/>
                  </a:lnTo>
                  <a:close/>
                  <a:moveTo>
                    <a:pt x="653" y="819"/>
                  </a:moveTo>
                  <a:lnTo>
                    <a:pt x="653" y="818"/>
                  </a:lnTo>
                  <a:lnTo>
                    <a:pt x="654" y="818"/>
                  </a:lnTo>
                  <a:lnTo>
                    <a:pt x="655" y="818"/>
                  </a:lnTo>
                  <a:lnTo>
                    <a:pt x="656" y="816"/>
                  </a:lnTo>
                  <a:lnTo>
                    <a:pt x="656" y="815"/>
                  </a:lnTo>
                  <a:lnTo>
                    <a:pt x="656" y="814"/>
                  </a:lnTo>
                  <a:lnTo>
                    <a:pt x="656" y="813"/>
                  </a:lnTo>
                  <a:lnTo>
                    <a:pt x="655" y="813"/>
                  </a:lnTo>
                  <a:lnTo>
                    <a:pt x="655" y="811"/>
                  </a:lnTo>
                  <a:lnTo>
                    <a:pt x="655" y="810"/>
                  </a:lnTo>
                  <a:lnTo>
                    <a:pt x="654" y="810"/>
                  </a:lnTo>
                  <a:lnTo>
                    <a:pt x="653" y="810"/>
                  </a:lnTo>
                  <a:lnTo>
                    <a:pt x="653" y="809"/>
                  </a:lnTo>
                  <a:lnTo>
                    <a:pt x="652" y="809"/>
                  </a:lnTo>
                  <a:lnTo>
                    <a:pt x="651" y="809"/>
                  </a:lnTo>
                  <a:lnTo>
                    <a:pt x="649" y="809"/>
                  </a:lnTo>
                  <a:lnTo>
                    <a:pt x="648" y="809"/>
                  </a:lnTo>
                  <a:lnTo>
                    <a:pt x="647" y="810"/>
                  </a:lnTo>
                  <a:lnTo>
                    <a:pt x="647" y="809"/>
                  </a:lnTo>
                  <a:lnTo>
                    <a:pt x="647" y="808"/>
                  </a:lnTo>
                  <a:lnTo>
                    <a:pt x="646" y="808"/>
                  </a:lnTo>
                  <a:lnTo>
                    <a:pt x="646" y="809"/>
                  </a:lnTo>
                  <a:lnTo>
                    <a:pt x="646" y="810"/>
                  </a:lnTo>
                  <a:lnTo>
                    <a:pt x="646" y="811"/>
                  </a:lnTo>
                  <a:lnTo>
                    <a:pt x="647" y="811"/>
                  </a:lnTo>
                  <a:lnTo>
                    <a:pt x="648" y="814"/>
                  </a:lnTo>
                  <a:lnTo>
                    <a:pt x="649" y="815"/>
                  </a:lnTo>
                  <a:lnTo>
                    <a:pt x="649" y="816"/>
                  </a:lnTo>
                  <a:lnTo>
                    <a:pt x="651" y="816"/>
                  </a:lnTo>
                  <a:lnTo>
                    <a:pt x="651" y="818"/>
                  </a:lnTo>
                  <a:lnTo>
                    <a:pt x="652" y="818"/>
                  </a:lnTo>
                  <a:lnTo>
                    <a:pt x="652" y="819"/>
                  </a:lnTo>
                  <a:lnTo>
                    <a:pt x="653" y="819"/>
                  </a:lnTo>
                  <a:close/>
                  <a:moveTo>
                    <a:pt x="665" y="808"/>
                  </a:moveTo>
                  <a:lnTo>
                    <a:pt x="665" y="807"/>
                  </a:lnTo>
                  <a:lnTo>
                    <a:pt x="659" y="804"/>
                  </a:lnTo>
                  <a:lnTo>
                    <a:pt x="658" y="804"/>
                  </a:lnTo>
                  <a:lnTo>
                    <a:pt x="657" y="804"/>
                  </a:lnTo>
                  <a:lnTo>
                    <a:pt x="657" y="805"/>
                  </a:lnTo>
                  <a:lnTo>
                    <a:pt x="657" y="807"/>
                  </a:lnTo>
                  <a:lnTo>
                    <a:pt x="658" y="807"/>
                  </a:lnTo>
                  <a:lnTo>
                    <a:pt x="658" y="808"/>
                  </a:lnTo>
                  <a:lnTo>
                    <a:pt x="659" y="808"/>
                  </a:lnTo>
                  <a:lnTo>
                    <a:pt x="659" y="809"/>
                  </a:lnTo>
                  <a:lnTo>
                    <a:pt x="661" y="809"/>
                  </a:lnTo>
                  <a:lnTo>
                    <a:pt x="661" y="810"/>
                  </a:lnTo>
                  <a:lnTo>
                    <a:pt x="663" y="810"/>
                  </a:lnTo>
                  <a:lnTo>
                    <a:pt x="664" y="810"/>
                  </a:lnTo>
                  <a:lnTo>
                    <a:pt x="664" y="811"/>
                  </a:lnTo>
                  <a:lnTo>
                    <a:pt x="665" y="811"/>
                  </a:lnTo>
                  <a:lnTo>
                    <a:pt x="666" y="811"/>
                  </a:lnTo>
                  <a:lnTo>
                    <a:pt x="666" y="810"/>
                  </a:lnTo>
                  <a:lnTo>
                    <a:pt x="666" y="809"/>
                  </a:lnTo>
                  <a:lnTo>
                    <a:pt x="665" y="809"/>
                  </a:lnTo>
                  <a:lnTo>
                    <a:pt x="666" y="808"/>
                  </a:lnTo>
                  <a:lnTo>
                    <a:pt x="665" y="808"/>
                  </a:lnTo>
                  <a:close/>
                  <a:moveTo>
                    <a:pt x="791" y="808"/>
                  </a:moveTo>
                  <a:lnTo>
                    <a:pt x="792" y="808"/>
                  </a:lnTo>
                  <a:lnTo>
                    <a:pt x="792" y="809"/>
                  </a:lnTo>
                  <a:lnTo>
                    <a:pt x="792" y="810"/>
                  </a:lnTo>
                  <a:lnTo>
                    <a:pt x="792" y="811"/>
                  </a:lnTo>
                  <a:lnTo>
                    <a:pt x="793" y="811"/>
                  </a:lnTo>
                  <a:lnTo>
                    <a:pt x="793" y="810"/>
                  </a:lnTo>
                  <a:lnTo>
                    <a:pt x="793" y="809"/>
                  </a:lnTo>
                  <a:lnTo>
                    <a:pt x="793" y="808"/>
                  </a:lnTo>
                  <a:lnTo>
                    <a:pt x="793" y="807"/>
                  </a:lnTo>
                  <a:lnTo>
                    <a:pt x="792" y="807"/>
                  </a:lnTo>
                  <a:lnTo>
                    <a:pt x="792" y="805"/>
                  </a:lnTo>
                  <a:lnTo>
                    <a:pt x="791" y="805"/>
                  </a:lnTo>
                  <a:lnTo>
                    <a:pt x="791" y="807"/>
                  </a:lnTo>
                  <a:lnTo>
                    <a:pt x="791" y="808"/>
                  </a:lnTo>
                  <a:close/>
                  <a:moveTo>
                    <a:pt x="624" y="805"/>
                  </a:moveTo>
                  <a:lnTo>
                    <a:pt x="625" y="804"/>
                  </a:lnTo>
                  <a:lnTo>
                    <a:pt x="625" y="803"/>
                  </a:lnTo>
                  <a:lnTo>
                    <a:pt x="627" y="803"/>
                  </a:lnTo>
                  <a:lnTo>
                    <a:pt x="629" y="803"/>
                  </a:lnTo>
                  <a:lnTo>
                    <a:pt x="629" y="802"/>
                  </a:lnTo>
                  <a:lnTo>
                    <a:pt x="627" y="801"/>
                  </a:lnTo>
                  <a:lnTo>
                    <a:pt x="627" y="802"/>
                  </a:lnTo>
                  <a:lnTo>
                    <a:pt x="626" y="801"/>
                  </a:lnTo>
                  <a:lnTo>
                    <a:pt x="624" y="800"/>
                  </a:lnTo>
                  <a:lnTo>
                    <a:pt x="623" y="800"/>
                  </a:lnTo>
                  <a:lnTo>
                    <a:pt x="623" y="799"/>
                  </a:lnTo>
                  <a:lnTo>
                    <a:pt x="624" y="800"/>
                  </a:lnTo>
                  <a:lnTo>
                    <a:pt x="625" y="800"/>
                  </a:lnTo>
                  <a:lnTo>
                    <a:pt x="625" y="799"/>
                  </a:lnTo>
                  <a:lnTo>
                    <a:pt x="625" y="798"/>
                  </a:lnTo>
                  <a:lnTo>
                    <a:pt x="624" y="798"/>
                  </a:lnTo>
                  <a:lnTo>
                    <a:pt x="623" y="796"/>
                  </a:lnTo>
                  <a:lnTo>
                    <a:pt x="623" y="795"/>
                  </a:lnTo>
                  <a:lnTo>
                    <a:pt x="622" y="795"/>
                  </a:lnTo>
                  <a:lnTo>
                    <a:pt x="621" y="793"/>
                  </a:lnTo>
                  <a:lnTo>
                    <a:pt x="621" y="795"/>
                  </a:lnTo>
                  <a:lnTo>
                    <a:pt x="621" y="796"/>
                  </a:lnTo>
                  <a:lnTo>
                    <a:pt x="621" y="798"/>
                  </a:lnTo>
                  <a:lnTo>
                    <a:pt x="620" y="796"/>
                  </a:lnTo>
                  <a:lnTo>
                    <a:pt x="618" y="796"/>
                  </a:lnTo>
                  <a:lnTo>
                    <a:pt x="618" y="795"/>
                  </a:lnTo>
                  <a:lnTo>
                    <a:pt x="617" y="795"/>
                  </a:lnTo>
                  <a:lnTo>
                    <a:pt x="617" y="796"/>
                  </a:lnTo>
                  <a:lnTo>
                    <a:pt x="615" y="796"/>
                  </a:lnTo>
                  <a:lnTo>
                    <a:pt x="613" y="796"/>
                  </a:lnTo>
                  <a:lnTo>
                    <a:pt x="612" y="798"/>
                  </a:lnTo>
                  <a:lnTo>
                    <a:pt x="611" y="798"/>
                  </a:lnTo>
                  <a:lnTo>
                    <a:pt x="610" y="798"/>
                  </a:lnTo>
                  <a:lnTo>
                    <a:pt x="610" y="796"/>
                  </a:lnTo>
                  <a:lnTo>
                    <a:pt x="611" y="795"/>
                  </a:lnTo>
                  <a:lnTo>
                    <a:pt x="612" y="795"/>
                  </a:lnTo>
                  <a:lnTo>
                    <a:pt x="613" y="793"/>
                  </a:lnTo>
                  <a:lnTo>
                    <a:pt x="613" y="792"/>
                  </a:lnTo>
                  <a:lnTo>
                    <a:pt x="613" y="791"/>
                  </a:lnTo>
                  <a:lnTo>
                    <a:pt x="612" y="791"/>
                  </a:lnTo>
                  <a:lnTo>
                    <a:pt x="612" y="790"/>
                  </a:lnTo>
                  <a:lnTo>
                    <a:pt x="612" y="789"/>
                  </a:lnTo>
                  <a:lnTo>
                    <a:pt x="612" y="788"/>
                  </a:lnTo>
                  <a:lnTo>
                    <a:pt x="612" y="787"/>
                  </a:lnTo>
                  <a:lnTo>
                    <a:pt x="612" y="786"/>
                  </a:lnTo>
                  <a:lnTo>
                    <a:pt x="612" y="785"/>
                  </a:lnTo>
                  <a:lnTo>
                    <a:pt x="611" y="785"/>
                  </a:lnTo>
                  <a:lnTo>
                    <a:pt x="609" y="782"/>
                  </a:lnTo>
                  <a:lnTo>
                    <a:pt x="609" y="780"/>
                  </a:lnTo>
                  <a:lnTo>
                    <a:pt x="608" y="780"/>
                  </a:lnTo>
                  <a:lnTo>
                    <a:pt x="608" y="779"/>
                  </a:lnTo>
                  <a:lnTo>
                    <a:pt x="607" y="779"/>
                  </a:lnTo>
                  <a:lnTo>
                    <a:pt x="607" y="778"/>
                  </a:lnTo>
                  <a:lnTo>
                    <a:pt x="606" y="778"/>
                  </a:lnTo>
                  <a:lnTo>
                    <a:pt x="604" y="779"/>
                  </a:lnTo>
                  <a:lnTo>
                    <a:pt x="603" y="778"/>
                  </a:lnTo>
                  <a:lnTo>
                    <a:pt x="602" y="778"/>
                  </a:lnTo>
                  <a:lnTo>
                    <a:pt x="602" y="777"/>
                  </a:lnTo>
                  <a:lnTo>
                    <a:pt x="601" y="776"/>
                  </a:lnTo>
                  <a:lnTo>
                    <a:pt x="600" y="776"/>
                  </a:lnTo>
                  <a:lnTo>
                    <a:pt x="600" y="775"/>
                  </a:lnTo>
                  <a:lnTo>
                    <a:pt x="598" y="775"/>
                  </a:lnTo>
                  <a:lnTo>
                    <a:pt x="597" y="775"/>
                  </a:lnTo>
                  <a:lnTo>
                    <a:pt x="597" y="774"/>
                  </a:lnTo>
                  <a:lnTo>
                    <a:pt x="596" y="773"/>
                  </a:lnTo>
                  <a:lnTo>
                    <a:pt x="596" y="772"/>
                  </a:lnTo>
                  <a:lnTo>
                    <a:pt x="596" y="770"/>
                  </a:lnTo>
                  <a:lnTo>
                    <a:pt x="595" y="770"/>
                  </a:lnTo>
                  <a:lnTo>
                    <a:pt x="595" y="769"/>
                  </a:lnTo>
                  <a:lnTo>
                    <a:pt x="594" y="769"/>
                  </a:lnTo>
                  <a:lnTo>
                    <a:pt x="592" y="769"/>
                  </a:lnTo>
                  <a:lnTo>
                    <a:pt x="591" y="769"/>
                  </a:lnTo>
                  <a:lnTo>
                    <a:pt x="590" y="769"/>
                  </a:lnTo>
                  <a:lnTo>
                    <a:pt x="590" y="768"/>
                  </a:lnTo>
                  <a:lnTo>
                    <a:pt x="589" y="768"/>
                  </a:lnTo>
                  <a:lnTo>
                    <a:pt x="588" y="768"/>
                  </a:lnTo>
                  <a:lnTo>
                    <a:pt x="588" y="767"/>
                  </a:lnTo>
                  <a:lnTo>
                    <a:pt x="587" y="767"/>
                  </a:lnTo>
                  <a:lnTo>
                    <a:pt x="587" y="765"/>
                  </a:lnTo>
                  <a:lnTo>
                    <a:pt x="588" y="765"/>
                  </a:lnTo>
                  <a:lnTo>
                    <a:pt x="588" y="764"/>
                  </a:lnTo>
                  <a:lnTo>
                    <a:pt x="587" y="764"/>
                  </a:lnTo>
                  <a:lnTo>
                    <a:pt x="586" y="763"/>
                  </a:lnTo>
                  <a:lnTo>
                    <a:pt x="585" y="763"/>
                  </a:lnTo>
                  <a:lnTo>
                    <a:pt x="585" y="762"/>
                  </a:lnTo>
                  <a:lnTo>
                    <a:pt x="583" y="761"/>
                  </a:lnTo>
                  <a:lnTo>
                    <a:pt x="583" y="762"/>
                  </a:lnTo>
                  <a:lnTo>
                    <a:pt x="581" y="762"/>
                  </a:lnTo>
                  <a:lnTo>
                    <a:pt x="581" y="763"/>
                  </a:lnTo>
                  <a:lnTo>
                    <a:pt x="581" y="764"/>
                  </a:lnTo>
                  <a:lnTo>
                    <a:pt x="581" y="765"/>
                  </a:lnTo>
                  <a:lnTo>
                    <a:pt x="580" y="767"/>
                  </a:lnTo>
                  <a:lnTo>
                    <a:pt x="580" y="768"/>
                  </a:lnTo>
                  <a:lnTo>
                    <a:pt x="579" y="768"/>
                  </a:lnTo>
                  <a:lnTo>
                    <a:pt x="579" y="767"/>
                  </a:lnTo>
                  <a:lnTo>
                    <a:pt x="578" y="765"/>
                  </a:lnTo>
                  <a:lnTo>
                    <a:pt x="578" y="764"/>
                  </a:lnTo>
                  <a:lnTo>
                    <a:pt x="578" y="763"/>
                  </a:lnTo>
                  <a:lnTo>
                    <a:pt x="578" y="762"/>
                  </a:lnTo>
                  <a:lnTo>
                    <a:pt x="577" y="761"/>
                  </a:lnTo>
                  <a:lnTo>
                    <a:pt x="576" y="761"/>
                  </a:lnTo>
                  <a:lnTo>
                    <a:pt x="576" y="759"/>
                  </a:lnTo>
                  <a:lnTo>
                    <a:pt x="577" y="758"/>
                  </a:lnTo>
                  <a:lnTo>
                    <a:pt x="578" y="758"/>
                  </a:lnTo>
                  <a:lnTo>
                    <a:pt x="578" y="757"/>
                  </a:lnTo>
                  <a:lnTo>
                    <a:pt x="577" y="756"/>
                  </a:lnTo>
                  <a:lnTo>
                    <a:pt x="577" y="755"/>
                  </a:lnTo>
                  <a:lnTo>
                    <a:pt x="577" y="754"/>
                  </a:lnTo>
                  <a:lnTo>
                    <a:pt x="578" y="755"/>
                  </a:lnTo>
                  <a:lnTo>
                    <a:pt x="579" y="756"/>
                  </a:lnTo>
                  <a:lnTo>
                    <a:pt x="580" y="756"/>
                  </a:lnTo>
                  <a:lnTo>
                    <a:pt x="580" y="757"/>
                  </a:lnTo>
                  <a:lnTo>
                    <a:pt x="580" y="758"/>
                  </a:lnTo>
                  <a:lnTo>
                    <a:pt x="580" y="759"/>
                  </a:lnTo>
                  <a:lnTo>
                    <a:pt x="581" y="759"/>
                  </a:lnTo>
                  <a:lnTo>
                    <a:pt x="583" y="758"/>
                  </a:lnTo>
                  <a:lnTo>
                    <a:pt x="583" y="757"/>
                  </a:lnTo>
                  <a:lnTo>
                    <a:pt x="583" y="756"/>
                  </a:lnTo>
                  <a:lnTo>
                    <a:pt x="583" y="755"/>
                  </a:lnTo>
                  <a:lnTo>
                    <a:pt x="581" y="755"/>
                  </a:lnTo>
                  <a:lnTo>
                    <a:pt x="581" y="754"/>
                  </a:lnTo>
                  <a:lnTo>
                    <a:pt x="581" y="753"/>
                  </a:lnTo>
                  <a:lnTo>
                    <a:pt x="581" y="752"/>
                  </a:lnTo>
                  <a:lnTo>
                    <a:pt x="580" y="752"/>
                  </a:lnTo>
                  <a:lnTo>
                    <a:pt x="580" y="750"/>
                  </a:lnTo>
                  <a:lnTo>
                    <a:pt x="579" y="749"/>
                  </a:lnTo>
                  <a:lnTo>
                    <a:pt x="579" y="747"/>
                  </a:lnTo>
                  <a:lnTo>
                    <a:pt x="578" y="747"/>
                  </a:lnTo>
                  <a:lnTo>
                    <a:pt x="577" y="747"/>
                  </a:lnTo>
                  <a:lnTo>
                    <a:pt x="577" y="749"/>
                  </a:lnTo>
                  <a:lnTo>
                    <a:pt x="577" y="750"/>
                  </a:lnTo>
                  <a:lnTo>
                    <a:pt x="577" y="752"/>
                  </a:lnTo>
                  <a:lnTo>
                    <a:pt x="577" y="753"/>
                  </a:lnTo>
                  <a:lnTo>
                    <a:pt x="576" y="753"/>
                  </a:lnTo>
                  <a:lnTo>
                    <a:pt x="575" y="753"/>
                  </a:lnTo>
                  <a:lnTo>
                    <a:pt x="575" y="754"/>
                  </a:lnTo>
                  <a:lnTo>
                    <a:pt x="574" y="754"/>
                  </a:lnTo>
                  <a:lnTo>
                    <a:pt x="574" y="753"/>
                  </a:lnTo>
                  <a:lnTo>
                    <a:pt x="574" y="752"/>
                  </a:lnTo>
                  <a:lnTo>
                    <a:pt x="574" y="750"/>
                  </a:lnTo>
                  <a:lnTo>
                    <a:pt x="573" y="750"/>
                  </a:lnTo>
                  <a:lnTo>
                    <a:pt x="572" y="752"/>
                  </a:lnTo>
                  <a:lnTo>
                    <a:pt x="569" y="754"/>
                  </a:lnTo>
                  <a:lnTo>
                    <a:pt x="569" y="755"/>
                  </a:lnTo>
                  <a:lnTo>
                    <a:pt x="567" y="756"/>
                  </a:lnTo>
                  <a:lnTo>
                    <a:pt x="567" y="757"/>
                  </a:lnTo>
                  <a:lnTo>
                    <a:pt x="567" y="758"/>
                  </a:lnTo>
                  <a:lnTo>
                    <a:pt x="567" y="759"/>
                  </a:lnTo>
                  <a:lnTo>
                    <a:pt x="567" y="761"/>
                  </a:lnTo>
                  <a:lnTo>
                    <a:pt x="567" y="762"/>
                  </a:lnTo>
                  <a:lnTo>
                    <a:pt x="567" y="763"/>
                  </a:lnTo>
                  <a:lnTo>
                    <a:pt x="566" y="763"/>
                  </a:lnTo>
                  <a:lnTo>
                    <a:pt x="566" y="764"/>
                  </a:lnTo>
                  <a:lnTo>
                    <a:pt x="567" y="764"/>
                  </a:lnTo>
                  <a:lnTo>
                    <a:pt x="566" y="765"/>
                  </a:lnTo>
                  <a:lnTo>
                    <a:pt x="566" y="767"/>
                  </a:lnTo>
                  <a:lnTo>
                    <a:pt x="566" y="768"/>
                  </a:lnTo>
                  <a:lnTo>
                    <a:pt x="566" y="769"/>
                  </a:lnTo>
                  <a:lnTo>
                    <a:pt x="566" y="770"/>
                  </a:lnTo>
                  <a:lnTo>
                    <a:pt x="566" y="772"/>
                  </a:lnTo>
                  <a:lnTo>
                    <a:pt x="566" y="773"/>
                  </a:lnTo>
                  <a:lnTo>
                    <a:pt x="566" y="774"/>
                  </a:lnTo>
                  <a:lnTo>
                    <a:pt x="566" y="775"/>
                  </a:lnTo>
                  <a:lnTo>
                    <a:pt x="566" y="776"/>
                  </a:lnTo>
                  <a:lnTo>
                    <a:pt x="566" y="777"/>
                  </a:lnTo>
                  <a:lnTo>
                    <a:pt x="565" y="782"/>
                  </a:lnTo>
                  <a:lnTo>
                    <a:pt x="564" y="782"/>
                  </a:lnTo>
                  <a:lnTo>
                    <a:pt x="564" y="784"/>
                  </a:lnTo>
                  <a:lnTo>
                    <a:pt x="564" y="785"/>
                  </a:lnTo>
                  <a:lnTo>
                    <a:pt x="564" y="786"/>
                  </a:lnTo>
                  <a:lnTo>
                    <a:pt x="564" y="787"/>
                  </a:lnTo>
                  <a:lnTo>
                    <a:pt x="565" y="787"/>
                  </a:lnTo>
                  <a:lnTo>
                    <a:pt x="565" y="788"/>
                  </a:lnTo>
                  <a:lnTo>
                    <a:pt x="564" y="788"/>
                  </a:lnTo>
                  <a:lnTo>
                    <a:pt x="564" y="789"/>
                  </a:lnTo>
                  <a:lnTo>
                    <a:pt x="565" y="789"/>
                  </a:lnTo>
                  <a:lnTo>
                    <a:pt x="565" y="790"/>
                  </a:lnTo>
                  <a:lnTo>
                    <a:pt x="565" y="791"/>
                  </a:lnTo>
                  <a:lnTo>
                    <a:pt x="566" y="792"/>
                  </a:lnTo>
                  <a:lnTo>
                    <a:pt x="566" y="793"/>
                  </a:lnTo>
                  <a:lnTo>
                    <a:pt x="566" y="795"/>
                  </a:lnTo>
                  <a:lnTo>
                    <a:pt x="565" y="795"/>
                  </a:lnTo>
                  <a:lnTo>
                    <a:pt x="564" y="796"/>
                  </a:lnTo>
                  <a:lnTo>
                    <a:pt x="563" y="796"/>
                  </a:lnTo>
                  <a:lnTo>
                    <a:pt x="562" y="798"/>
                  </a:lnTo>
                  <a:lnTo>
                    <a:pt x="560" y="799"/>
                  </a:lnTo>
                  <a:lnTo>
                    <a:pt x="558" y="800"/>
                  </a:lnTo>
                  <a:lnTo>
                    <a:pt x="556" y="803"/>
                  </a:lnTo>
                  <a:lnTo>
                    <a:pt x="556" y="804"/>
                  </a:lnTo>
                  <a:lnTo>
                    <a:pt x="556" y="805"/>
                  </a:lnTo>
                  <a:lnTo>
                    <a:pt x="556" y="807"/>
                  </a:lnTo>
                  <a:lnTo>
                    <a:pt x="557" y="807"/>
                  </a:lnTo>
                  <a:lnTo>
                    <a:pt x="557" y="808"/>
                  </a:lnTo>
                  <a:lnTo>
                    <a:pt x="560" y="807"/>
                  </a:lnTo>
                  <a:lnTo>
                    <a:pt x="561" y="807"/>
                  </a:lnTo>
                  <a:lnTo>
                    <a:pt x="562" y="805"/>
                  </a:lnTo>
                  <a:lnTo>
                    <a:pt x="562" y="804"/>
                  </a:lnTo>
                  <a:lnTo>
                    <a:pt x="563" y="804"/>
                  </a:lnTo>
                  <a:lnTo>
                    <a:pt x="565" y="805"/>
                  </a:lnTo>
                  <a:lnTo>
                    <a:pt x="566" y="805"/>
                  </a:lnTo>
                  <a:lnTo>
                    <a:pt x="569" y="804"/>
                  </a:lnTo>
                  <a:lnTo>
                    <a:pt x="570" y="804"/>
                  </a:lnTo>
                  <a:lnTo>
                    <a:pt x="572" y="803"/>
                  </a:lnTo>
                  <a:lnTo>
                    <a:pt x="572" y="804"/>
                  </a:lnTo>
                  <a:lnTo>
                    <a:pt x="573" y="804"/>
                  </a:lnTo>
                  <a:lnTo>
                    <a:pt x="573" y="805"/>
                  </a:lnTo>
                  <a:lnTo>
                    <a:pt x="573" y="807"/>
                  </a:lnTo>
                  <a:lnTo>
                    <a:pt x="573" y="808"/>
                  </a:lnTo>
                  <a:lnTo>
                    <a:pt x="573" y="809"/>
                  </a:lnTo>
                  <a:lnTo>
                    <a:pt x="573" y="810"/>
                  </a:lnTo>
                  <a:lnTo>
                    <a:pt x="573" y="811"/>
                  </a:lnTo>
                  <a:lnTo>
                    <a:pt x="573" y="813"/>
                  </a:lnTo>
                  <a:lnTo>
                    <a:pt x="573" y="814"/>
                  </a:lnTo>
                  <a:lnTo>
                    <a:pt x="573" y="815"/>
                  </a:lnTo>
                  <a:lnTo>
                    <a:pt x="573" y="816"/>
                  </a:lnTo>
                  <a:lnTo>
                    <a:pt x="574" y="818"/>
                  </a:lnTo>
                  <a:lnTo>
                    <a:pt x="576" y="818"/>
                  </a:lnTo>
                  <a:lnTo>
                    <a:pt x="578" y="816"/>
                  </a:lnTo>
                  <a:lnTo>
                    <a:pt x="579" y="816"/>
                  </a:lnTo>
                  <a:lnTo>
                    <a:pt x="580" y="814"/>
                  </a:lnTo>
                  <a:lnTo>
                    <a:pt x="581" y="814"/>
                  </a:lnTo>
                  <a:lnTo>
                    <a:pt x="583" y="813"/>
                  </a:lnTo>
                  <a:lnTo>
                    <a:pt x="585" y="811"/>
                  </a:lnTo>
                  <a:lnTo>
                    <a:pt x="585" y="809"/>
                  </a:lnTo>
                  <a:lnTo>
                    <a:pt x="586" y="808"/>
                  </a:lnTo>
                  <a:lnTo>
                    <a:pt x="586" y="807"/>
                  </a:lnTo>
                  <a:lnTo>
                    <a:pt x="587" y="807"/>
                  </a:lnTo>
                  <a:lnTo>
                    <a:pt x="587" y="805"/>
                  </a:lnTo>
                  <a:lnTo>
                    <a:pt x="588" y="805"/>
                  </a:lnTo>
                  <a:lnTo>
                    <a:pt x="589" y="805"/>
                  </a:lnTo>
                  <a:lnTo>
                    <a:pt x="589" y="804"/>
                  </a:lnTo>
                  <a:lnTo>
                    <a:pt x="590" y="804"/>
                  </a:lnTo>
                  <a:lnTo>
                    <a:pt x="590" y="803"/>
                  </a:lnTo>
                  <a:lnTo>
                    <a:pt x="591" y="802"/>
                  </a:lnTo>
                  <a:lnTo>
                    <a:pt x="592" y="802"/>
                  </a:lnTo>
                  <a:lnTo>
                    <a:pt x="594" y="802"/>
                  </a:lnTo>
                  <a:lnTo>
                    <a:pt x="594" y="801"/>
                  </a:lnTo>
                  <a:lnTo>
                    <a:pt x="592" y="801"/>
                  </a:lnTo>
                  <a:lnTo>
                    <a:pt x="592" y="800"/>
                  </a:lnTo>
                  <a:lnTo>
                    <a:pt x="594" y="799"/>
                  </a:lnTo>
                  <a:lnTo>
                    <a:pt x="592" y="798"/>
                  </a:lnTo>
                  <a:lnTo>
                    <a:pt x="592" y="796"/>
                  </a:lnTo>
                  <a:lnTo>
                    <a:pt x="594" y="796"/>
                  </a:lnTo>
                  <a:lnTo>
                    <a:pt x="594" y="795"/>
                  </a:lnTo>
                  <a:lnTo>
                    <a:pt x="594" y="793"/>
                  </a:lnTo>
                  <a:lnTo>
                    <a:pt x="595" y="793"/>
                  </a:lnTo>
                  <a:lnTo>
                    <a:pt x="595" y="795"/>
                  </a:lnTo>
                  <a:lnTo>
                    <a:pt x="596" y="793"/>
                  </a:lnTo>
                  <a:lnTo>
                    <a:pt x="597" y="793"/>
                  </a:lnTo>
                  <a:lnTo>
                    <a:pt x="598" y="792"/>
                  </a:lnTo>
                  <a:lnTo>
                    <a:pt x="600" y="792"/>
                  </a:lnTo>
                  <a:lnTo>
                    <a:pt x="600" y="793"/>
                  </a:lnTo>
                  <a:lnTo>
                    <a:pt x="600" y="796"/>
                  </a:lnTo>
                  <a:lnTo>
                    <a:pt x="598" y="796"/>
                  </a:lnTo>
                  <a:lnTo>
                    <a:pt x="598" y="798"/>
                  </a:lnTo>
                  <a:lnTo>
                    <a:pt x="598" y="799"/>
                  </a:lnTo>
                  <a:lnTo>
                    <a:pt x="600" y="798"/>
                  </a:lnTo>
                  <a:lnTo>
                    <a:pt x="601" y="798"/>
                  </a:lnTo>
                  <a:lnTo>
                    <a:pt x="602" y="798"/>
                  </a:lnTo>
                  <a:lnTo>
                    <a:pt x="604" y="798"/>
                  </a:lnTo>
                  <a:lnTo>
                    <a:pt x="604" y="799"/>
                  </a:lnTo>
                  <a:lnTo>
                    <a:pt x="606" y="799"/>
                  </a:lnTo>
                  <a:lnTo>
                    <a:pt x="607" y="800"/>
                  </a:lnTo>
                  <a:lnTo>
                    <a:pt x="607" y="801"/>
                  </a:lnTo>
                  <a:lnTo>
                    <a:pt x="606" y="801"/>
                  </a:lnTo>
                  <a:lnTo>
                    <a:pt x="606" y="802"/>
                  </a:lnTo>
                  <a:lnTo>
                    <a:pt x="604" y="802"/>
                  </a:lnTo>
                  <a:lnTo>
                    <a:pt x="604" y="803"/>
                  </a:lnTo>
                  <a:lnTo>
                    <a:pt x="604" y="804"/>
                  </a:lnTo>
                  <a:lnTo>
                    <a:pt x="607" y="805"/>
                  </a:lnTo>
                  <a:lnTo>
                    <a:pt x="607" y="804"/>
                  </a:lnTo>
                  <a:lnTo>
                    <a:pt x="608" y="804"/>
                  </a:lnTo>
                  <a:lnTo>
                    <a:pt x="609" y="804"/>
                  </a:lnTo>
                  <a:lnTo>
                    <a:pt x="610" y="804"/>
                  </a:lnTo>
                  <a:lnTo>
                    <a:pt x="610" y="805"/>
                  </a:lnTo>
                  <a:lnTo>
                    <a:pt x="611" y="805"/>
                  </a:lnTo>
                  <a:lnTo>
                    <a:pt x="612" y="805"/>
                  </a:lnTo>
                  <a:lnTo>
                    <a:pt x="613" y="807"/>
                  </a:lnTo>
                  <a:lnTo>
                    <a:pt x="615" y="807"/>
                  </a:lnTo>
                  <a:lnTo>
                    <a:pt x="615" y="808"/>
                  </a:lnTo>
                  <a:lnTo>
                    <a:pt x="619" y="809"/>
                  </a:lnTo>
                  <a:lnTo>
                    <a:pt x="620" y="810"/>
                  </a:lnTo>
                  <a:lnTo>
                    <a:pt x="621" y="810"/>
                  </a:lnTo>
                  <a:lnTo>
                    <a:pt x="621" y="809"/>
                  </a:lnTo>
                  <a:lnTo>
                    <a:pt x="621" y="808"/>
                  </a:lnTo>
                  <a:lnTo>
                    <a:pt x="622" y="808"/>
                  </a:lnTo>
                  <a:lnTo>
                    <a:pt x="622" y="807"/>
                  </a:lnTo>
                  <a:lnTo>
                    <a:pt x="623" y="807"/>
                  </a:lnTo>
                  <a:lnTo>
                    <a:pt x="624" y="805"/>
                  </a:lnTo>
                  <a:close/>
                  <a:moveTo>
                    <a:pt x="706" y="804"/>
                  </a:moveTo>
                  <a:lnTo>
                    <a:pt x="707" y="805"/>
                  </a:lnTo>
                  <a:lnTo>
                    <a:pt x="709" y="804"/>
                  </a:lnTo>
                  <a:lnTo>
                    <a:pt x="709" y="803"/>
                  </a:lnTo>
                  <a:lnTo>
                    <a:pt x="704" y="804"/>
                  </a:lnTo>
                  <a:lnTo>
                    <a:pt x="706" y="804"/>
                  </a:lnTo>
                  <a:close/>
                  <a:moveTo>
                    <a:pt x="789" y="802"/>
                  </a:moveTo>
                  <a:lnTo>
                    <a:pt x="790" y="803"/>
                  </a:lnTo>
                  <a:lnTo>
                    <a:pt x="791" y="803"/>
                  </a:lnTo>
                  <a:lnTo>
                    <a:pt x="791" y="804"/>
                  </a:lnTo>
                  <a:lnTo>
                    <a:pt x="792" y="804"/>
                  </a:lnTo>
                  <a:lnTo>
                    <a:pt x="792" y="803"/>
                  </a:lnTo>
                  <a:lnTo>
                    <a:pt x="792" y="802"/>
                  </a:lnTo>
                  <a:lnTo>
                    <a:pt x="791" y="802"/>
                  </a:lnTo>
                  <a:lnTo>
                    <a:pt x="790" y="802"/>
                  </a:lnTo>
                  <a:lnTo>
                    <a:pt x="791" y="801"/>
                  </a:lnTo>
                  <a:lnTo>
                    <a:pt x="790" y="801"/>
                  </a:lnTo>
                  <a:lnTo>
                    <a:pt x="790" y="800"/>
                  </a:lnTo>
                  <a:lnTo>
                    <a:pt x="790" y="799"/>
                  </a:lnTo>
                  <a:lnTo>
                    <a:pt x="789" y="799"/>
                  </a:lnTo>
                  <a:lnTo>
                    <a:pt x="789" y="800"/>
                  </a:lnTo>
                  <a:lnTo>
                    <a:pt x="787" y="800"/>
                  </a:lnTo>
                  <a:lnTo>
                    <a:pt x="789" y="801"/>
                  </a:lnTo>
                  <a:lnTo>
                    <a:pt x="787" y="801"/>
                  </a:lnTo>
                  <a:lnTo>
                    <a:pt x="787" y="800"/>
                  </a:lnTo>
                  <a:lnTo>
                    <a:pt x="786" y="801"/>
                  </a:lnTo>
                  <a:lnTo>
                    <a:pt x="787" y="802"/>
                  </a:lnTo>
                  <a:lnTo>
                    <a:pt x="789" y="802"/>
                  </a:lnTo>
                  <a:close/>
                  <a:moveTo>
                    <a:pt x="786" y="790"/>
                  </a:moveTo>
                  <a:lnTo>
                    <a:pt x="785" y="789"/>
                  </a:lnTo>
                  <a:lnTo>
                    <a:pt x="785" y="790"/>
                  </a:lnTo>
                  <a:lnTo>
                    <a:pt x="785" y="791"/>
                  </a:lnTo>
                  <a:lnTo>
                    <a:pt x="786" y="792"/>
                  </a:lnTo>
                  <a:lnTo>
                    <a:pt x="787" y="791"/>
                  </a:lnTo>
                  <a:lnTo>
                    <a:pt x="786" y="791"/>
                  </a:lnTo>
                  <a:lnTo>
                    <a:pt x="787" y="790"/>
                  </a:lnTo>
                  <a:lnTo>
                    <a:pt x="786" y="790"/>
                  </a:lnTo>
                  <a:close/>
                  <a:moveTo>
                    <a:pt x="591" y="755"/>
                  </a:moveTo>
                  <a:lnTo>
                    <a:pt x="591" y="756"/>
                  </a:lnTo>
                  <a:lnTo>
                    <a:pt x="592" y="756"/>
                  </a:lnTo>
                  <a:lnTo>
                    <a:pt x="594" y="756"/>
                  </a:lnTo>
                  <a:lnTo>
                    <a:pt x="594" y="757"/>
                  </a:lnTo>
                  <a:lnTo>
                    <a:pt x="595" y="757"/>
                  </a:lnTo>
                  <a:lnTo>
                    <a:pt x="596" y="757"/>
                  </a:lnTo>
                  <a:lnTo>
                    <a:pt x="597" y="757"/>
                  </a:lnTo>
                  <a:lnTo>
                    <a:pt x="597" y="756"/>
                  </a:lnTo>
                  <a:lnTo>
                    <a:pt x="597" y="755"/>
                  </a:lnTo>
                  <a:lnTo>
                    <a:pt x="596" y="755"/>
                  </a:lnTo>
                  <a:lnTo>
                    <a:pt x="595" y="755"/>
                  </a:lnTo>
                  <a:lnTo>
                    <a:pt x="594" y="755"/>
                  </a:lnTo>
                  <a:lnTo>
                    <a:pt x="592" y="754"/>
                  </a:lnTo>
                  <a:lnTo>
                    <a:pt x="592" y="755"/>
                  </a:lnTo>
                  <a:lnTo>
                    <a:pt x="591" y="755"/>
                  </a:lnTo>
                  <a:close/>
                  <a:moveTo>
                    <a:pt x="814" y="755"/>
                  </a:moveTo>
                  <a:lnTo>
                    <a:pt x="813" y="755"/>
                  </a:lnTo>
                  <a:lnTo>
                    <a:pt x="813" y="756"/>
                  </a:lnTo>
                  <a:lnTo>
                    <a:pt x="813" y="757"/>
                  </a:lnTo>
                  <a:lnTo>
                    <a:pt x="814" y="757"/>
                  </a:lnTo>
                  <a:lnTo>
                    <a:pt x="814" y="756"/>
                  </a:lnTo>
                  <a:lnTo>
                    <a:pt x="815" y="757"/>
                  </a:lnTo>
                  <a:lnTo>
                    <a:pt x="816" y="757"/>
                  </a:lnTo>
                  <a:lnTo>
                    <a:pt x="816" y="756"/>
                  </a:lnTo>
                  <a:lnTo>
                    <a:pt x="815" y="756"/>
                  </a:lnTo>
                  <a:lnTo>
                    <a:pt x="814" y="755"/>
                  </a:lnTo>
                  <a:close/>
                  <a:moveTo>
                    <a:pt x="597" y="741"/>
                  </a:moveTo>
                  <a:lnTo>
                    <a:pt x="596" y="742"/>
                  </a:lnTo>
                  <a:lnTo>
                    <a:pt x="597" y="742"/>
                  </a:lnTo>
                  <a:lnTo>
                    <a:pt x="598" y="742"/>
                  </a:lnTo>
                  <a:lnTo>
                    <a:pt x="598" y="741"/>
                  </a:lnTo>
                  <a:lnTo>
                    <a:pt x="597" y="740"/>
                  </a:lnTo>
                  <a:lnTo>
                    <a:pt x="596" y="740"/>
                  </a:lnTo>
                  <a:lnTo>
                    <a:pt x="596" y="741"/>
                  </a:lnTo>
                  <a:lnTo>
                    <a:pt x="597" y="741"/>
                  </a:lnTo>
                  <a:close/>
                  <a:moveTo>
                    <a:pt x="343" y="725"/>
                  </a:moveTo>
                  <a:lnTo>
                    <a:pt x="344" y="725"/>
                  </a:lnTo>
                  <a:lnTo>
                    <a:pt x="344" y="724"/>
                  </a:lnTo>
                  <a:lnTo>
                    <a:pt x="345" y="725"/>
                  </a:lnTo>
                  <a:lnTo>
                    <a:pt x="345" y="724"/>
                  </a:lnTo>
                  <a:lnTo>
                    <a:pt x="346" y="724"/>
                  </a:lnTo>
                  <a:lnTo>
                    <a:pt x="347" y="724"/>
                  </a:lnTo>
                  <a:lnTo>
                    <a:pt x="346" y="722"/>
                  </a:lnTo>
                  <a:lnTo>
                    <a:pt x="346" y="720"/>
                  </a:lnTo>
                  <a:lnTo>
                    <a:pt x="345" y="720"/>
                  </a:lnTo>
                  <a:lnTo>
                    <a:pt x="345" y="722"/>
                  </a:lnTo>
                  <a:lnTo>
                    <a:pt x="346" y="723"/>
                  </a:lnTo>
                  <a:lnTo>
                    <a:pt x="345" y="723"/>
                  </a:lnTo>
                  <a:lnTo>
                    <a:pt x="344" y="722"/>
                  </a:lnTo>
                  <a:lnTo>
                    <a:pt x="343" y="722"/>
                  </a:lnTo>
                  <a:lnTo>
                    <a:pt x="343" y="723"/>
                  </a:lnTo>
                  <a:lnTo>
                    <a:pt x="343" y="724"/>
                  </a:lnTo>
                  <a:lnTo>
                    <a:pt x="343" y="725"/>
                  </a:lnTo>
                  <a:close/>
                  <a:moveTo>
                    <a:pt x="819" y="724"/>
                  </a:moveTo>
                  <a:lnTo>
                    <a:pt x="819" y="723"/>
                  </a:lnTo>
                  <a:lnTo>
                    <a:pt x="818" y="724"/>
                  </a:lnTo>
                  <a:lnTo>
                    <a:pt x="818" y="723"/>
                  </a:lnTo>
                  <a:lnTo>
                    <a:pt x="817" y="723"/>
                  </a:lnTo>
                  <a:lnTo>
                    <a:pt x="817" y="724"/>
                  </a:lnTo>
                  <a:lnTo>
                    <a:pt x="819" y="725"/>
                  </a:lnTo>
                  <a:lnTo>
                    <a:pt x="819" y="724"/>
                  </a:lnTo>
                  <a:close/>
                  <a:moveTo>
                    <a:pt x="343" y="723"/>
                  </a:moveTo>
                  <a:lnTo>
                    <a:pt x="341" y="723"/>
                  </a:lnTo>
                  <a:lnTo>
                    <a:pt x="341" y="722"/>
                  </a:lnTo>
                  <a:lnTo>
                    <a:pt x="339" y="722"/>
                  </a:lnTo>
                  <a:lnTo>
                    <a:pt x="339" y="723"/>
                  </a:lnTo>
                  <a:lnTo>
                    <a:pt x="341" y="724"/>
                  </a:lnTo>
                  <a:lnTo>
                    <a:pt x="343" y="723"/>
                  </a:lnTo>
                  <a:close/>
                  <a:moveTo>
                    <a:pt x="678" y="687"/>
                  </a:moveTo>
                  <a:lnTo>
                    <a:pt x="677" y="686"/>
                  </a:lnTo>
                  <a:lnTo>
                    <a:pt x="672" y="685"/>
                  </a:lnTo>
                  <a:lnTo>
                    <a:pt x="671" y="686"/>
                  </a:lnTo>
                  <a:lnTo>
                    <a:pt x="670" y="686"/>
                  </a:lnTo>
                  <a:lnTo>
                    <a:pt x="669" y="686"/>
                  </a:lnTo>
                  <a:lnTo>
                    <a:pt x="665" y="687"/>
                  </a:lnTo>
                  <a:lnTo>
                    <a:pt x="665" y="688"/>
                  </a:lnTo>
                  <a:lnTo>
                    <a:pt x="664" y="692"/>
                  </a:lnTo>
                  <a:lnTo>
                    <a:pt x="663" y="693"/>
                  </a:lnTo>
                  <a:lnTo>
                    <a:pt x="663" y="694"/>
                  </a:lnTo>
                  <a:lnTo>
                    <a:pt x="659" y="698"/>
                  </a:lnTo>
                  <a:lnTo>
                    <a:pt x="658" y="699"/>
                  </a:lnTo>
                  <a:lnTo>
                    <a:pt x="658" y="701"/>
                  </a:lnTo>
                  <a:lnTo>
                    <a:pt x="658" y="702"/>
                  </a:lnTo>
                  <a:lnTo>
                    <a:pt x="658" y="704"/>
                  </a:lnTo>
                  <a:lnTo>
                    <a:pt x="658" y="707"/>
                  </a:lnTo>
                  <a:lnTo>
                    <a:pt x="659" y="708"/>
                  </a:lnTo>
                  <a:lnTo>
                    <a:pt x="658" y="708"/>
                  </a:lnTo>
                  <a:lnTo>
                    <a:pt x="658" y="709"/>
                  </a:lnTo>
                  <a:lnTo>
                    <a:pt x="658" y="710"/>
                  </a:lnTo>
                  <a:lnTo>
                    <a:pt x="659" y="710"/>
                  </a:lnTo>
                  <a:lnTo>
                    <a:pt x="659" y="711"/>
                  </a:lnTo>
                  <a:lnTo>
                    <a:pt x="661" y="713"/>
                  </a:lnTo>
                  <a:lnTo>
                    <a:pt x="661" y="715"/>
                  </a:lnTo>
                  <a:lnTo>
                    <a:pt x="661" y="716"/>
                  </a:lnTo>
                  <a:lnTo>
                    <a:pt x="663" y="716"/>
                  </a:lnTo>
                  <a:lnTo>
                    <a:pt x="666" y="716"/>
                  </a:lnTo>
                  <a:lnTo>
                    <a:pt x="667" y="716"/>
                  </a:lnTo>
                  <a:lnTo>
                    <a:pt x="668" y="716"/>
                  </a:lnTo>
                  <a:lnTo>
                    <a:pt x="669" y="715"/>
                  </a:lnTo>
                  <a:lnTo>
                    <a:pt x="670" y="716"/>
                  </a:lnTo>
                  <a:lnTo>
                    <a:pt x="670" y="715"/>
                  </a:lnTo>
                  <a:lnTo>
                    <a:pt x="672" y="716"/>
                  </a:lnTo>
                  <a:lnTo>
                    <a:pt x="676" y="713"/>
                  </a:lnTo>
                  <a:lnTo>
                    <a:pt x="677" y="713"/>
                  </a:lnTo>
                  <a:lnTo>
                    <a:pt x="677" y="712"/>
                  </a:lnTo>
                  <a:lnTo>
                    <a:pt x="678" y="712"/>
                  </a:lnTo>
                  <a:lnTo>
                    <a:pt x="679" y="712"/>
                  </a:lnTo>
                  <a:lnTo>
                    <a:pt x="679" y="711"/>
                  </a:lnTo>
                  <a:lnTo>
                    <a:pt x="680" y="711"/>
                  </a:lnTo>
                  <a:lnTo>
                    <a:pt x="680" y="710"/>
                  </a:lnTo>
                  <a:lnTo>
                    <a:pt x="681" y="709"/>
                  </a:lnTo>
                  <a:lnTo>
                    <a:pt x="681" y="708"/>
                  </a:lnTo>
                  <a:lnTo>
                    <a:pt x="682" y="707"/>
                  </a:lnTo>
                  <a:lnTo>
                    <a:pt x="682" y="705"/>
                  </a:lnTo>
                  <a:lnTo>
                    <a:pt x="681" y="704"/>
                  </a:lnTo>
                  <a:lnTo>
                    <a:pt x="681" y="702"/>
                  </a:lnTo>
                  <a:lnTo>
                    <a:pt x="681" y="701"/>
                  </a:lnTo>
                  <a:lnTo>
                    <a:pt x="682" y="700"/>
                  </a:lnTo>
                  <a:lnTo>
                    <a:pt x="681" y="699"/>
                  </a:lnTo>
                  <a:lnTo>
                    <a:pt x="681" y="697"/>
                  </a:lnTo>
                  <a:lnTo>
                    <a:pt x="681" y="696"/>
                  </a:lnTo>
                  <a:lnTo>
                    <a:pt x="681" y="695"/>
                  </a:lnTo>
                  <a:lnTo>
                    <a:pt x="682" y="694"/>
                  </a:lnTo>
                  <a:lnTo>
                    <a:pt x="682" y="693"/>
                  </a:lnTo>
                  <a:lnTo>
                    <a:pt x="682" y="692"/>
                  </a:lnTo>
                  <a:lnTo>
                    <a:pt x="682" y="689"/>
                  </a:lnTo>
                  <a:lnTo>
                    <a:pt x="681" y="689"/>
                  </a:lnTo>
                  <a:lnTo>
                    <a:pt x="681" y="688"/>
                  </a:lnTo>
                  <a:lnTo>
                    <a:pt x="678" y="687"/>
                  </a:lnTo>
                  <a:close/>
                  <a:moveTo>
                    <a:pt x="343" y="709"/>
                  </a:moveTo>
                  <a:lnTo>
                    <a:pt x="341" y="709"/>
                  </a:lnTo>
                  <a:lnTo>
                    <a:pt x="343" y="710"/>
                  </a:lnTo>
                  <a:lnTo>
                    <a:pt x="343" y="709"/>
                  </a:lnTo>
                  <a:close/>
                  <a:moveTo>
                    <a:pt x="339" y="711"/>
                  </a:moveTo>
                  <a:lnTo>
                    <a:pt x="339" y="712"/>
                  </a:lnTo>
                  <a:lnTo>
                    <a:pt x="341" y="712"/>
                  </a:lnTo>
                  <a:lnTo>
                    <a:pt x="341" y="713"/>
                  </a:lnTo>
                  <a:lnTo>
                    <a:pt x="343" y="713"/>
                  </a:lnTo>
                  <a:lnTo>
                    <a:pt x="343" y="712"/>
                  </a:lnTo>
                  <a:lnTo>
                    <a:pt x="343" y="711"/>
                  </a:lnTo>
                  <a:lnTo>
                    <a:pt x="343" y="710"/>
                  </a:lnTo>
                  <a:lnTo>
                    <a:pt x="341" y="710"/>
                  </a:lnTo>
                  <a:lnTo>
                    <a:pt x="339" y="711"/>
                  </a:lnTo>
                  <a:close/>
                  <a:moveTo>
                    <a:pt x="339" y="705"/>
                  </a:moveTo>
                  <a:lnTo>
                    <a:pt x="339" y="707"/>
                  </a:lnTo>
                  <a:lnTo>
                    <a:pt x="339" y="708"/>
                  </a:lnTo>
                  <a:lnTo>
                    <a:pt x="339" y="709"/>
                  </a:lnTo>
                  <a:lnTo>
                    <a:pt x="339" y="710"/>
                  </a:lnTo>
                  <a:lnTo>
                    <a:pt x="341" y="709"/>
                  </a:lnTo>
                  <a:lnTo>
                    <a:pt x="341" y="708"/>
                  </a:lnTo>
                  <a:lnTo>
                    <a:pt x="343" y="708"/>
                  </a:lnTo>
                  <a:lnTo>
                    <a:pt x="343" y="707"/>
                  </a:lnTo>
                  <a:lnTo>
                    <a:pt x="341" y="707"/>
                  </a:lnTo>
                  <a:lnTo>
                    <a:pt x="341" y="705"/>
                  </a:lnTo>
                  <a:lnTo>
                    <a:pt x="341" y="704"/>
                  </a:lnTo>
                  <a:lnTo>
                    <a:pt x="339" y="704"/>
                  </a:lnTo>
                  <a:lnTo>
                    <a:pt x="339" y="705"/>
                  </a:lnTo>
                  <a:close/>
                  <a:moveTo>
                    <a:pt x="688" y="693"/>
                  </a:moveTo>
                  <a:lnTo>
                    <a:pt x="688" y="694"/>
                  </a:lnTo>
                  <a:lnTo>
                    <a:pt x="686" y="693"/>
                  </a:lnTo>
                  <a:lnTo>
                    <a:pt x="684" y="694"/>
                  </a:lnTo>
                  <a:lnTo>
                    <a:pt x="684" y="695"/>
                  </a:lnTo>
                  <a:lnTo>
                    <a:pt x="684" y="696"/>
                  </a:lnTo>
                  <a:lnTo>
                    <a:pt x="684" y="697"/>
                  </a:lnTo>
                  <a:lnTo>
                    <a:pt x="686" y="699"/>
                  </a:lnTo>
                  <a:lnTo>
                    <a:pt x="687" y="699"/>
                  </a:lnTo>
                  <a:lnTo>
                    <a:pt x="687" y="700"/>
                  </a:lnTo>
                  <a:lnTo>
                    <a:pt x="688" y="701"/>
                  </a:lnTo>
                  <a:lnTo>
                    <a:pt x="694" y="701"/>
                  </a:lnTo>
                  <a:lnTo>
                    <a:pt x="699" y="701"/>
                  </a:lnTo>
                  <a:lnTo>
                    <a:pt x="699" y="700"/>
                  </a:lnTo>
                  <a:lnTo>
                    <a:pt x="699" y="699"/>
                  </a:lnTo>
                  <a:lnTo>
                    <a:pt x="699" y="698"/>
                  </a:lnTo>
                  <a:lnTo>
                    <a:pt x="699" y="697"/>
                  </a:lnTo>
                  <a:lnTo>
                    <a:pt x="699" y="696"/>
                  </a:lnTo>
                  <a:lnTo>
                    <a:pt x="698" y="695"/>
                  </a:lnTo>
                  <a:lnTo>
                    <a:pt x="697" y="695"/>
                  </a:lnTo>
                  <a:lnTo>
                    <a:pt x="695" y="695"/>
                  </a:lnTo>
                  <a:lnTo>
                    <a:pt x="695" y="696"/>
                  </a:lnTo>
                  <a:lnTo>
                    <a:pt x="694" y="696"/>
                  </a:lnTo>
                  <a:lnTo>
                    <a:pt x="694" y="695"/>
                  </a:lnTo>
                  <a:lnTo>
                    <a:pt x="693" y="695"/>
                  </a:lnTo>
                  <a:lnTo>
                    <a:pt x="692" y="694"/>
                  </a:lnTo>
                  <a:lnTo>
                    <a:pt x="691" y="694"/>
                  </a:lnTo>
                  <a:lnTo>
                    <a:pt x="689" y="694"/>
                  </a:lnTo>
                  <a:lnTo>
                    <a:pt x="689" y="693"/>
                  </a:lnTo>
                  <a:lnTo>
                    <a:pt x="691" y="693"/>
                  </a:lnTo>
                  <a:lnTo>
                    <a:pt x="691" y="692"/>
                  </a:lnTo>
                  <a:lnTo>
                    <a:pt x="689" y="689"/>
                  </a:lnTo>
                  <a:lnTo>
                    <a:pt x="688" y="692"/>
                  </a:lnTo>
                  <a:lnTo>
                    <a:pt x="688" y="693"/>
                  </a:lnTo>
                  <a:close/>
                  <a:moveTo>
                    <a:pt x="332" y="697"/>
                  </a:moveTo>
                  <a:lnTo>
                    <a:pt x="332" y="696"/>
                  </a:lnTo>
                  <a:lnTo>
                    <a:pt x="330" y="696"/>
                  </a:lnTo>
                  <a:lnTo>
                    <a:pt x="330" y="697"/>
                  </a:lnTo>
                  <a:lnTo>
                    <a:pt x="329" y="696"/>
                  </a:lnTo>
                  <a:lnTo>
                    <a:pt x="329" y="697"/>
                  </a:lnTo>
                  <a:lnTo>
                    <a:pt x="332" y="698"/>
                  </a:lnTo>
                  <a:lnTo>
                    <a:pt x="332" y="697"/>
                  </a:lnTo>
                  <a:close/>
                  <a:moveTo>
                    <a:pt x="773" y="687"/>
                  </a:moveTo>
                  <a:lnTo>
                    <a:pt x="772" y="687"/>
                  </a:lnTo>
                  <a:lnTo>
                    <a:pt x="772" y="688"/>
                  </a:lnTo>
                  <a:lnTo>
                    <a:pt x="773" y="688"/>
                  </a:lnTo>
                  <a:lnTo>
                    <a:pt x="773" y="687"/>
                  </a:lnTo>
                  <a:close/>
                  <a:moveTo>
                    <a:pt x="772" y="689"/>
                  </a:moveTo>
                  <a:lnTo>
                    <a:pt x="772" y="688"/>
                  </a:lnTo>
                  <a:lnTo>
                    <a:pt x="771" y="688"/>
                  </a:lnTo>
                  <a:lnTo>
                    <a:pt x="770" y="688"/>
                  </a:lnTo>
                  <a:lnTo>
                    <a:pt x="769" y="688"/>
                  </a:lnTo>
                  <a:lnTo>
                    <a:pt x="769" y="689"/>
                  </a:lnTo>
                  <a:lnTo>
                    <a:pt x="770" y="689"/>
                  </a:lnTo>
                  <a:lnTo>
                    <a:pt x="772" y="692"/>
                  </a:lnTo>
                  <a:lnTo>
                    <a:pt x="773" y="689"/>
                  </a:lnTo>
                  <a:lnTo>
                    <a:pt x="772" y="689"/>
                  </a:lnTo>
                  <a:close/>
                  <a:moveTo>
                    <a:pt x="689" y="682"/>
                  </a:moveTo>
                  <a:lnTo>
                    <a:pt x="688" y="683"/>
                  </a:lnTo>
                  <a:lnTo>
                    <a:pt x="688" y="684"/>
                  </a:lnTo>
                  <a:lnTo>
                    <a:pt x="689" y="684"/>
                  </a:lnTo>
                  <a:lnTo>
                    <a:pt x="689" y="685"/>
                  </a:lnTo>
                  <a:lnTo>
                    <a:pt x="691" y="686"/>
                  </a:lnTo>
                  <a:lnTo>
                    <a:pt x="689" y="686"/>
                  </a:lnTo>
                  <a:lnTo>
                    <a:pt x="689" y="687"/>
                  </a:lnTo>
                  <a:lnTo>
                    <a:pt x="691" y="687"/>
                  </a:lnTo>
                  <a:lnTo>
                    <a:pt x="692" y="687"/>
                  </a:lnTo>
                  <a:lnTo>
                    <a:pt x="692" y="686"/>
                  </a:lnTo>
                  <a:lnTo>
                    <a:pt x="692" y="685"/>
                  </a:lnTo>
                  <a:lnTo>
                    <a:pt x="691" y="684"/>
                  </a:lnTo>
                  <a:lnTo>
                    <a:pt x="691" y="683"/>
                  </a:lnTo>
                  <a:lnTo>
                    <a:pt x="689" y="682"/>
                  </a:lnTo>
                  <a:close/>
                  <a:moveTo>
                    <a:pt x="375" y="679"/>
                  </a:moveTo>
                  <a:lnTo>
                    <a:pt x="373" y="679"/>
                  </a:lnTo>
                  <a:lnTo>
                    <a:pt x="372" y="679"/>
                  </a:lnTo>
                  <a:lnTo>
                    <a:pt x="372" y="681"/>
                  </a:lnTo>
                  <a:lnTo>
                    <a:pt x="373" y="683"/>
                  </a:lnTo>
                  <a:lnTo>
                    <a:pt x="374" y="683"/>
                  </a:lnTo>
                  <a:lnTo>
                    <a:pt x="375" y="684"/>
                  </a:lnTo>
                  <a:lnTo>
                    <a:pt x="377" y="684"/>
                  </a:lnTo>
                  <a:lnTo>
                    <a:pt x="378" y="684"/>
                  </a:lnTo>
                  <a:lnTo>
                    <a:pt x="378" y="683"/>
                  </a:lnTo>
                  <a:lnTo>
                    <a:pt x="378" y="682"/>
                  </a:lnTo>
                  <a:lnTo>
                    <a:pt x="378" y="681"/>
                  </a:lnTo>
                  <a:lnTo>
                    <a:pt x="377" y="679"/>
                  </a:lnTo>
                  <a:lnTo>
                    <a:pt x="375" y="679"/>
                  </a:lnTo>
                  <a:close/>
                  <a:moveTo>
                    <a:pt x="766" y="682"/>
                  </a:moveTo>
                  <a:lnTo>
                    <a:pt x="766" y="683"/>
                  </a:lnTo>
                  <a:lnTo>
                    <a:pt x="764" y="683"/>
                  </a:lnTo>
                  <a:lnTo>
                    <a:pt x="763" y="682"/>
                  </a:lnTo>
                  <a:lnTo>
                    <a:pt x="763" y="683"/>
                  </a:lnTo>
                  <a:lnTo>
                    <a:pt x="763" y="684"/>
                  </a:lnTo>
                  <a:lnTo>
                    <a:pt x="762" y="684"/>
                  </a:lnTo>
                  <a:lnTo>
                    <a:pt x="763" y="685"/>
                  </a:lnTo>
                  <a:lnTo>
                    <a:pt x="764" y="685"/>
                  </a:lnTo>
                  <a:lnTo>
                    <a:pt x="766" y="685"/>
                  </a:lnTo>
                  <a:lnTo>
                    <a:pt x="766" y="684"/>
                  </a:lnTo>
                  <a:lnTo>
                    <a:pt x="768" y="684"/>
                  </a:lnTo>
                  <a:lnTo>
                    <a:pt x="768" y="683"/>
                  </a:lnTo>
                  <a:lnTo>
                    <a:pt x="769" y="683"/>
                  </a:lnTo>
                  <a:lnTo>
                    <a:pt x="768" y="682"/>
                  </a:lnTo>
                  <a:lnTo>
                    <a:pt x="766" y="682"/>
                  </a:lnTo>
                  <a:close/>
                  <a:moveTo>
                    <a:pt x="460" y="654"/>
                  </a:moveTo>
                  <a:lnTo>
                    <a:pt x="459" y="654"/>
                  </a:lnTo>
                  <a:lnTo>
                    <a:pt x="458" y="654"/>
                  </a:lnTo>
                  <a:lnTo>
                    <a:pt x="458" y="653"/>
                  </a:lnTo>
                  <a:lnTo>
                    <a:pt x="457" y="653"/>
                  </a:lnTo>
                  <a:lnTo>
                    <a:pt x="455" y="652"/>
                  </a:lnTo>
                  <a:lnTo>
                    <a:pt x="454" y="650"/>
                  </a:lnTo>
                  <a:lnTo>
                    <a:pt x="453" y="649"/>
                  </a:lnTo>
                  <a:lnTo>
                    <a:pt x="452" y="648"/>
                  </a:lnTo>
                  <a:lnTo>
                    <a:pt x="451" y="649"/>
                  </a:lnTo>
                  <a:lnTo>
                    <a:pt x="450" y="648"/>
                  </a:lnTo>
                  <a:lnTo>
                    <a:pt x="450" y="647"/>
                  </a:lnTo>
                  <a:lnTo>
                    <a:pt x="451" y="647"/>
                  </a:lnTo>
                  <a:lnTo>
                    <a:pt x="451" y="645"/>
                  </a:lnTo>
                  <a:lnTo>
                    <a:pt x="450" y="643"/>
                  </a:lnTo>
                  <a:lnTo>
                    <a:pt x="449" y="643"/>
                  </a:lnTo>
                  <a:lnTo>
                    <a:pt x="447" y="642"/>
                  </a:lnTo>
                  <a:lnTo>
                    <a:pt x="447" y="641"/>
                  </a:lnTo>
                  <a:lnTo>
                    <a:pt x="446" y="641"/>
                  </a:lnTo>
                  <a:lnTo>
                    <a:pt x="446" y="640"/>
                  </a:lnTo>
                  <a:lnTo>
                    <a:pt x="444" y="640"/>
                  </a:lnTo>
                  <a:lnTo>
                    <a:pt x="443" y="640"/>
                  </a:lnTo>
                  <a:lnTo>
                    <a:pt x="443" y="641"/>
                  </a:lnTo>
                  <a:lnTo>
                    <a:pt x="443" y="642"/>
                  </a:lnTo>
                  <a:lnTo>
                    <a:pt x="442" y="642"/>
                  </a:lnTo>
                  <a:lnTo>
                    <a:pt x="442" y="643"/>
                  </a:lnTo>
                  <a:lnTo>
                    <a:pt x="441" y="645"/>
                  </a:lnTo>
                  <a:lnTo>
                    <a:pt x="441" y="647"/>
                  </a:lnTo>
                  <a:lnTo>
                    <a:pt x="441" y="648"/>
                  </a:lnTo>
                  <a:lnTo>
                    <a:pt x="441" y="649"/>
                  </a:lnTo>
                  <a:lnTo>
                    <a:pt x="440" y="650"/>
                  </a:lnTo>
                  <a:lnTo>
                    <a:pt x="441" y="650"/>
                  </a:lnTo>
                  <a:lnTo>
                    <a:pt x="442" y="651"/>
                  </a:lnTo>
                  <a:lnTo>
                    <a:pt x="442" y="652"/>
                  </a:lnTo>
                  <a:lnTo>
                    <a:pt x="443" y="653"/>
                  </a:lnTo>
                  <a:lnTo>
                    <a:pt x="444" y="654"/>
                  </a:lnTo>
                  <a:lnTo>
                    <a:pt x="443" y="654"/>
                  </a:lnTo>
                  <a:lnTo>
                    <a:pt x="443" y="653"/>
                  </a:lnTo>
                  <a:lnTo>
                    <a:pt x="442" y="653"/>
                  </a:lnTo>
                  <a:lnTo>
                    <a:pt x="441" y="652"/>
                  </a:lnTo>
                  <a:lnTo>
                    <a:pt x="441" y="651"/>
                  </a:lnTo>
                  <a:lnTo>
                    <a:pt x="440" y="650"/>
                  </a:lnTo>
                  <a:lnTo>
                    <a:pt x="439" y="650"/>
                  </a:lnTo>
                  <a:lnTo>
                    <a:pt x="438" y="651"/>
                  </a:lnTo>
                  <a:lnTo>
                    <a:pt x="438" y="652"/>
                  </a:lnTo>
                  <a:lnTo>
                    <a:pt x="439" y="652"/>
                  </a:lnTo>
                  <a:lnTo>
                    <a:pt x="440" y="653"/>
                  </a:lnTo>
                  <a:lnTo>
                    <a:pt x="439" y="653"/>
                  </a:lnTo>
                  <a:lnTo>
                    <a:pt x="438" y="653"/>
                  </a:lnTo>
                  <a:lnTo>
                    <a:pt x="438" y="654"/>
                  </a:lnTo>
                  <a:lnTo>
                    <a:pt x="439" y="655"/>
                  </a:lnTo>
                  <a:lnTo>
                    <a:pt x="440" y="655"/>
                  </a:lnTo>
                  <a:lnTo>
                    <a:pt x="440" y="656"/>
                  </a:lnTo>
                  <a:lnTo>
                    <a:pt x="440" y="658"/>
                  </a:lnTo>
                  <a:lnTo>
                    <a:pt x="439" y="658"/>
                  </a:lnTo>
                  <a:lnTo>
                    <a:pt x="439" y="659"/>
                  </a:lnTo>
                  <a:lnTo>
                    <a:pt x="438" y="659"/>
                  </a:lnTo>
                  <a:lnTo>
                    <a:pt x="437" y="659"/>
                  </a:lnTo>
                  <a:lnTo>
                    <a:pt x="437" y="661"/>
                  </a:lnTo>
                  <a:lnTo>
                    <a:pt x="437" y="662"/>
                  </a:lnTo>
                  <a:lnTo>
                    <a:pt x="436" y="662"/>
                  </a:lnTo>
                  <a:lnTo>
                    <a:pt x="435" y="662"/>
                  </a:lnTo>
                  <a:lnTo>
                    <a:pt x="435" y="663"/>
                  </a:lnTo>
                  <a:lnTo>
                    <a:pt x="434" y="663"/>
                  </a:lnTo>
                  <a:lnTo>
                    <a:pt x="431" y="663"/>
                  </a:lnTo>
                  <a:lnTo>
                    <a:pt x="430" y="663"/>
                  </a:lnTo>
                  <a:lnTo>
                    <a:pt x="429" y="663"/>
                  </a:lnTo>
                  <a:lnTo>
                    <a:pt x="429" y="664"/>
                  </a:lnTo>
                  <a:lnTo>
                    <a:pt x="428" y="665"/>
                  </a:lnTo>
                  <a:lnTo>
                    <a:pt x="428" y="666"/>
                  </a:lnTo>
                  <a:lnTo>
                    <a:pt x="428" y="667"/>
                  </a:lnTo>
                  <a:lnTo>
                    <a:pt x="429" y="667"/>
                  </a:lnTo>
                  <a:lnTo>
                    <a:pt x="429" y="669"/>
                  </a:lnTo>
                  <a:lnTo>
                    <a:pt x="429" y="670"/>
                  </a:lnTo>
                  <a:lnTo>
                    <a:pt x="430" y="671"/>
                  </a:lnTo>
                  <a:lnTo>
                    <a:pt x="431" y="671"/>
                  </a:lnTo>
                  <a:lnTo>
                    <a:pt x="434" y="671"/>
                  </a:lnTo>
                  <a:lnTo>
                    <a:pt x="435" y="671"/>
                  </a:lnTo>
                  <a:lnTo>
                    <a:pt x="434" y="670"/>
                  </a:lnTo>
                  <a:lnTo>
                    <a:pt x="435" y="670"/>
                  </a:lnTo>
                  <a:lnTo>
                    <a:pt x="435" y="669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6" y="671"/>
                  </a:lnTo>
                  <a:lnTo>
                    <a:pt x="436" y="672"/>
                  </a:lnTo>
                  <a:lnTo>
                    <a:pt x="437" y="673"/>
                  </a:lnTo>
                  <a:lnTo>
                    <a:pt x="438" y="673"/>
                  </a:lnTo>
                  <a:lnTo>
                    <a:pt x="438" y="672"/>
                  </a:lnTo>
                  <a:lnTo>
                    <a:pt x="439" y="673"/>
                  </a:lnTo>
                  <a:lnTo>
                    <a:pt x="439" y="674"/>
                  </a:lnTo>
                  <a:lnTo>
                    <a:pt x="440" y="674"/>
                  </a:lnTo>
                  <a:lnTo>
                    <a:pt x="440" y="673"/>
                  </a:lnTo>
                  <a:lnTo>
                    <a:pt x="440" y="672"/>
                  </a:lnTo>
                  <a:lnTo>
                    <a:pt x="440" y="671"/>
                  </a:lnTo>
                  <a:lnTo>
                    <a:pt x="441" y="671"/>
                  </a:lnTo>
                  <a:lnTo>
                    <a:pt x="441" y="672"/>
                  </a:lnTo>
                  <a:lnTo>
                    <a:pt x="441" y="673"/>
                  </a:lnTo>
                  <a:lnTo>
                    <a:pt x="441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3" y="676"/>
                  </a:lnTo>
                  <a:lnTo>
                    <a:pt x="444" y="676"/>
                  </a:lnTo>
                  <a:lnTo>
                    <a:pt x="446" y="677"/>
                  </a:lnTo>
                  <a:lnTo>
                    <a:pt x="447" y="677"/>
                  </a:lnTo>
                  <a:lnTo>
                    <a:pt x="447" y="678"/>
                  </a:lnTo>
                  <a:lnTo>
                    <a:pt x="449" y="678"/>
                  </a:lnTo>
                  <a:lnTo>
                    <a:pt x="449" y="679"/>
                  </a:lnTo>
                  <a:lnTo>
                    <a:pt x="450" y="681"/>
                  </a:lnTo>
                  <a:lnTo>
                    <a:pt x="451" y="681"/>
                  </a:lnTo>
                  <a:lnTo>
                    <a:pt x="451" y="679"/>
                  </a:lnTo>
                  <a:lnTo>
                    <a:pt x="452" y="681"/>
                  </a:lnTo>
                  <a:lnTo>
                    <a:pt x="453" y="681"/>
                  </a:lnTo>
                  <a:lnTo>
                    <a:pt x="454" y="681"/>
                  </a:lnTo>
                  <a:lnTo>
                    <a:pt x="453" y="679"/>
                  </a:lnTo>
                  <a:lnTo>
                    <a:pt x="453" y="678"/>
                  </a:lnTo>
                  <a:lnTo>
                    <a:pt x="454" y="679"/>
                  </a:lnTo>
                  <a:lnTo>
                    <a:pt x="454" y="681"/>
                  </a:lnTo>
                  <a:lnTo>
                    <a:pt x="455" y="681"/>
                  </a:lnTo>
                  <a:lnTo>
                    <a:pt x="458" y="682"/>
                  </a:lnTo>
                  <a:lnTo>
                    <a:pt x="459" y="682"/>
                  </a:lnTo>
                  <a:lnTo>
                    <a:pt x="459" y="683"/>
                  </a:lnTo>
                  <a:lnTo>
                    <a:pt x="460" y="683"/>
                  </a:lnTo>
                  <a:lnTo>
                    <a:pt x="461" y="682"/>
                  </a:lnTo>
                  <a:lnTo>
                    <a:pt x="463" y="682"/>
                  </a:lnTo>
                  <a:lnTo>
                    <a:pt x="464" y="679"/>
                  </a:lnTo>
                  <a:lnTo>
                    <a:pt x="465" y="679"/>
                  </a:lnTo>
                  <a:lnTo>
                    <a:pt x="465" y="678"/>
                  </a:lnTo>
                  <a:lnTo>
                    <a:pt x="466" y="678"/>
                  </a:lnTo>
                  <a:lnTo>
                    <a:pt x="467" y="678"/>
                  </a:lnTo>
                  <a:lnTo>
                    <a:pt x="466" y="677"/>
                  </a:lnTo>
                  <a:lnTo>
                    <a:pt x="467" y="676"/>
                  </a:lnTo>
                  <a:lnTo>
                    <a:pt x="467" y="674"/>
                  </a:lnTo>
                  <a:lnTo>
                    <a:pt x="470" y="673"/>
                  </a:lnTo>
                  <a:lnTo>
                    <a:pt x="470" y="674"/>
                  </a:lnTo>
                  <a:lnTo>
                    <a:pt x="470" y="676"/>
                  </a:lnTo>
                  <a:lnTo>
                    <a:pt x="471" y="674"/>
                  </a:lnTo>
                  <a:lnTo>
                    <a:pt x="471" y="673"/>
                  </a:lnTo>
                  <a:lnTo>
                    <a:pt x="472" y="673"/>
                  </a:lnTo>
                  <a:lnTo>
                    <a:pt x="472" y="672"/>
                  </a:lnTo>
                  <a:lnTo>
                    <a:pt x="473" y="672"/>
                  </a:lnTo>
                  <a:lnTo>
                    <a:pt x="473" y="671"/>
                  </a:lnTo>
                  <a:lnTo>
                    <a:pt x="472" y="670"/>
                  </a:lnTo>
                  <a:lnTo>
                    <a:pt x="471" y="670"/>
                  </a:lnTo>
                  <a:lnTo>
                    <a:pt x="470" y="672"/>
                  </a:lnTo>
                  <a:lnTo>
                    <a:pt x="469" y="672"/>
                  </a:lnTo>
                  <a:lnTo>
                    <a:pt x="469" y="671"/>
                  </a:lnTo>
                  <a:lnTo>
                    <a:pt x="469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0"/>
                  </a:lnTo>
                  <a:lnTo>
                    <a:pt x="466" y="669"/>
                  </a:lnTo>
                  <a:lnTo>
                    <a:pt x="466" y="667"/>
                  </a:lnTo>
                  <a:lnTo>
                    <a:pt x="466" y="666"/>
                  </a:lnTo>
                  <a:lnTo>
                    <a:pt x="465" y="666"/>
                  </a:lnTo>
                  <a:lnTo>
                    <a:pt x="465" y="665"/>
                  </a:lnTo>
                  <a:lnTo>
                    <a:pt x="466" y="665"/>
                  </a:lnTo>
                  <a:lnTo>
                    <a:pt x="466" y="664"/>
                  </a:lnTo>
                  <a:lnTo>
                    <a:pt x="466" y="663"/>
                  </a:lnTo>
                  <a:lnTo>
                    <a:pt x="465" y="663"/>
                  </a:lnTo>
                  <a:lnTo>
                    <a:pt x="465" y="662"/>
                  </a:lnTo>
                  <a:lnTo>
                    <a:pt x="465" y="661"/>
                  </a:lnTo>
                  <a:lnTo>
                    <a:pt x="464" y="661"/>
                  </a:lnTo>
                  <a:lnTo>
                    <a:pt x="464" y="662"/>
                  </a:lnTo>
                  <a:lnTo>
                    <a:pt x="464" y="663"/>
                  </a:lnTo>
                  <a:lnTo>
                    <a:pt x="464" y="664"/>
                  </a:lnTo>
                  <a:lnTo>
                    <a:pt x="464" y="665"/>
                  </a:lnTo>
                  <a:lnTo>
                    <a:pt x="464" y="666"/>
                  </a:lnTo>
                  <a:lnTo>
                    <a:pt x="463" y="666"/>
                  </a:lnTo>
                  <a:lnTo>
                    <a:pt x="463" y="665"/>
                  </a:lnTo>
                  <a:lnTo>
                    <a:pt x="463" y="664"/>
                  </a:lnTo>
                  <a:lnTo>
                    <a:pt x="463" y="663"/>
                  </a:lnTo>
                  <a:lnTo>
                    <a:pt x="463" y="662"/>
                  </a:lnTo>
                  <a:lnTo>
                    <a:pt x="463" y="661"/>
                  </a:lnTo>
                  <a:lnTo>
                    <a:pt x="464" y="659"/>
                  </a:lnTo>
                  <a:lnTo>
                    <a:pt x="464" y="658"/>
                  </a:lnTo>
                  <a:lnTo>
                    <a:pt x="463" y="658"/>
                  </a:lnTo>
                  <a:lnTo>
                    <a:pt x="461" y="656"/>
                  </a:lnTo>
                  <a:lnTo>
                    <a:pt x="461" y="655"/>
                  </a:lnTo>
                  <a:lnTo>
                    <a:pt x="460" y="655"/>
                  </a:lnTo>
                  <a:lnTo>
                    <a:pt x="460" y="654"/>
                  </a:lnTo>
                  <a:close/>
                  <a:moveTo>
                    <a:pt x="644" y="681"/>
                  </a:moveTo>
                  <a:lnTo>
                    <a:pt x="644" y="679"/>
                  </a:lnTo>
                  <a:lnTo>
                    <a:pt x="643" y="679"/>
                  </a:lnTo>
                  <a:lnTo>
                    <a:pt x="642" y="679"/>
                  </a:lnTo>
                  <a:lnTo>
                    <a:pt x="642" y="681"/>
                  </a:lnTo>
                  <a:lnTo>
                    <a:pt x="641" y="681"/>
                  </a:lnTo>
                  <a:lnTo>
                    <a:pt x="641" y="682"/>
                  </a:lnTo>
                  <a:lnTo>
                    <a:pt x="642" y="682"/>
                  </a:lnTo>
                  <a:lnTo>
                    <a:pt x="642" y="683"/>
                  </a:lnTo>
                  <a:lnTo>
                    <a:pt x="643" y="683"/>
                  </a:lnTo>
                  <a:lnTo>
                    <a:pt x="644" y="682"/>
                  </a:lnTo>
                  <a:lnTo>
                    <a:pt x="644" y="681"/>
                  </a:lnTo>
                  <a:close/>
                  <a:moveTo>
                    <a:pt x="686" y="677"/>
                  </a:moveTo>
                  <a:lnTo>
                    <a:pt x="684" y="676"/>
                  </a:lnTo>
                  <a:lnTo>
                    <a:pt x="683" y="677"/>
                  </a:lnTo>
                  <a:lnTo>
                    <a:pt x="683" y="678"/>
                  </a:lnTo>
                  <a:lnTo>
                    <a:pt x="682" y="678"/>
                  </a:lnTo>
                  <a:lnTo>
                    <a:pt x="682" y="677"/>
                  </a:lnTo>
                  <a:lnTo>
                    <a:pt x="682" y="676"/>
                  </a:lnTo>
                  <a:lnTo>
                    <a:pt x="681" y="676"/>
                  </a:lnTo>
                  <a:lnTo>
                    <a:pt x="680" y="676"/>
                  </a:lnTo>
                  <a:lnTo>
                    <a:pt x="679" y="676"/>
                  </a:lnTo>
                  <a:lnTo>
                    <a:pt x="679" y="677"/>
                  </a:lnTo>
                  <a:lnTo>
                    <a:pt x="679" y="678"/>
                  </a:lnTo>
                  <a:lnTo>
                    <a:pt x="678" y="678"/>
                  </a:lnTo>
                  <a:lnTo>
                    <a:pt x="679" y="679"/>
                  </a:lnTo>
                  <a:lnTo>
                    <a:pt x="678" y="681"/>
                  </a:lnTo>
                  <a:lnTo>
                    <a:pt x="679" y="682"/>
                  </a:lnTo>
                  <a:lnTo>
                    <a:pt x="680" y="683"/>
                  </a:lnTo>
                  <a:lnTo>
                    <a:pt x="682" y="684"/>
                  </a:lnTo>
                  <a:lnTo>
                    <a:pt x="682" y="685"/>
                  </a:lnTo>
                  <a:lnTo>
                    <a:pt x="682" y="686"/>
                  </a:lnTo>
                  <a:lnTo>
                    <a:pt x="683" y="685"/>
                  </a:lnTo>
                  <a:lnTo>
                    <a:pt x="683" y="684"/>
                  </a:lnTo>
                  <a:lnTo>
                    <a:pt x="683" y="683"/>
                  </a:lnTo>
                  <a:lnTo>
                    <a:pt x="684" y="683"/>
                  </a:lnTo>
                  <a:lnTo>
                    <a:pt x="684" y="682"/>
                  </a:lnTo>
                  <a:lnTo>
                    <a:pt x="684" y="681"/>
                  </a:lnTo>
                  <a:lnTo>
                    <a:pt x="683" y="681"/>
                  </a:lnTo>
                  <a:lnTo>
                    <a:pt x="683" y="679"/>
                  </a:lnTo>
                  <a:lnTo>
                    <a:pt x="684" y="679"/>
                  </a:lnTo>
                  <a:lnTo>
                    <a:pt x="687" y="679"/>
                  </a:lnTo>
                  <a:lnTo>
                    <a:pt x="687" y="678"/>
                  </a:lnTo>
                  <a:lnTo>
                    <a:pt x="686" y="678"/>
                  </a:lnTo>
                  <a:lnTo>
                    <a:pt x="686" y="677"/>
                  </a:lnTo>
                  <a:close/>
                  <a:moveTo>
                    <a:pt x="404" y="678"/>
                  </a:moveTo>
                  <a:lnTo>
                    <a:pt x="405" y="679"/>
                  </a:lnTo>
                  <a:lnTo>
                    <a:pt x="405" y="678"/>
                  </a:lnTo>
                  <a:lnTo>
                    <a:pt x="405" y="677"/>
                  </a:lnTo>
                  <a:lnTo>
                    <a:pt x="406" y="677"/>
                  </a:lnTo>
                  <a:lnTo>
                    <a:pt x="406" y="676"/>
                  </a:lnTo>
                  <a:lnTo>
                    <a:pt x="406" y="674"/>
                  </a:lnTo>
                  <a:lnTo>
                    <a:pt x="406" y="673"/>
                  </a:lnTo>
                  <a:lnTo>
                    <a:pt x="404" y="672"/>
                  </a:lnTo>
                  <a:lnTo>
                    <a:pt x="403" y="672"/>
                  </a:lnTo>
                  <a:lnTo>
                    <a:pt x="403" y="673"/>
                  </a:lnTo>
                  <a:lnTo>
                    <a:pt x="401" y="674"/>
                  </a:lnTo>
                  <a:lnTo>
                    <a:pt x="400" y="676"/>
                  </a:lnTo>
                  <a:lnTo>
                    <a:pt x="400" y="677"/>
                  </a:lnTo>
                  <a:lnTo>
                    <a:pt x="401" y="677"/>
                  </a:lnTo>
                  <a:lnTo>
                    <a:pt x="403" y="677"/>
                  </a:lnTo>
                  <a:lnTo>
                    <a:pt x="403" y="678"/>
                  </a:lnTo>
                  <a:lnTo>
                    <a:pt x="404" y="678"/>
                  </a:lnTo>
                  <a:close/>
                  <a:moveTo>
                    <a:pt x="647" y="679"/>
                  </a:moveTo>
                  <a:lnTo>
                    <a:pt x="647" y="678"/>
                  </a:lnTo>
                  <a:lnTo>
                    <a:pt x="646" y="678"/>
                  </a:lnTo>
                  <a:lnTo>
                    <a:pt x="644" y="677"/>
                  </a:lnTo>
                  <a:lnTo>
                    <a:pt x="642" y="677"/>
                  </a:lnTo>
                  <a:lnTo>
                    <a:pt x="643" y="678"/>
                  </a:lnTo>
                  <a:lnTo>
                    <a:pt x="644" y="678"/>
                  </a:lnTo>
                  <a:lnTo>
                    <a:pt x="644" y="679"/>
                  </a:lnTo>
                  <a:lnTo>
                    <a:pt x="646" y="681"/>
                  </a:lnTo>
                  <a:lnTo>
                    <a:pt x="647" y="679"/>
                  </a:lnTo>
                  <a:close/>
                  <a:moveTo>
                    <a:pt x="423" y="670"/>
                  </a:moveTo>
                  <a:lnTo>
                    <a:pt x="423" y="669"/>
                  </a:lnTo>
                  <a:lnTo>
                    <a:pt x="421" y="669"/>
                  </a:lnTo>
                  <a:lnTo>
                    <a:pt x="420" y="667"/>
                  </a:lnTo>
                  <a:lnTo>
                    <a:pt x="420" y="666"/>
                  </a:lnTo>
                  <a:lnTo>
                    <a:pt x="418" y="666"/>
                  </a:lnTo>
                  <a:lnTo>
                    <a:pt x="418" y="667"/>
                  </a:lnTo>
                  <a:lnTo>
                    <a:pt x="418" y="669"/>
                  </a:lnTo>
                  <a:lnTo>
                    <a:pt x="418" y="670"/>
                  </a:lnTo>
                  <a:lnTo>
                    <a:pt x="418" y="671"/>
                  </a:lnTo>
                  <a:lnTo>
                    <a:pt x="418" y="673"/>
                  </a:lnTo>
                  <a:lnTo>
                    <a:pt x="419" y="673"/>
                  </a:lnTo>
                  <a:lnTo>
                    <a:pt x="419" y="674"/>
                  </a:lnTo>
                  <a:lnTo>
                    <a:pt x="420" y="674"/>
                  </a:lnTo>
                  <a:lnTo>
                    <a:pt x="420" y="673"/>
                  </a:lnTo>
                  <a:lnTo>
                    <a:pt x="421" y="673"/>
                  </a:lnTo>
                  <a:lnTo>
                    <a:pt x="421" y="672"/>
                  </a:lnTo>
                  <a:lnTo>
                    <a:pt x="421" y="671"/>
                  </a:lnTo>
                  <a:lnTo>
                    <a:pt x="423" y="671"/>
                  </a:lnTo>
                  <a:lnTo>
                    <a:pt x="423" y="670"/>
                  </a:lnTo>
                  <a:close/>
                  <a:moveTo>
                    <a:pt x="642" y="662"/>
                  </a:moveTo>
                  <a:lnTo>
                    <a:pt x="642" y="663"/>
                  </a:lnTo>
                  <a:lnTo>
                    <a:pt x="641" y="664"/>
                  </a:lnTo>
                  <a:lnTo>
                    <a:pt x="640" y="664"/>
                  </a:lnTo>
                  <a:lnTo>
                    <a:pt x="638" y="664"/>
                  </a:lnTo>
                  <a:lnTo>
                    <a:pt x="638" y="665"/>
                  </a:lnTo>
                  <a:lnTo>
                    <a:pt x="637" y="667"/>
                  </a:lnTo>
                  <a:lnTo>
                    <a:pt x="637" y="669"/>
                  </a:lnTo>
                  <a:lnTo>
                    <a:pt x="636" y="669"/>
                  </a:lnTo>
                  <a:lnTo>
                    <a:pt x="636" y="670"/>
                  </a:lnTo>
                  <a:lnTo>
                    <a:pt x="637" y="670"/>
                  </a:lnTo>
                  <a:lnTo>
                    <a:pt x="636" y="671"/>
                  </a:lnTo>
                  <a:lnTo>
                    <a:pt x="637" y="671"/>
                  </a:lnTo>
                  <a:lnTo>
                    <a:pt x="637" y="672"/>
                  </a:lnTo>
                  <a:lnTo>
                    <a:pt x="638" y="672"/>
                  </a:lnTo>
                  <a:lnTo>
                    <a:pt x="640" y="671"/>
                  </a:lnTo>
                  <a:lnTo>
                    <a:pt x="641" y="670"/>
                  </a:lnTo>
                  <a:lnTo>
                    <a:pt x="642" y="670"/>
                  </a:lnTo>
                  <a:lnTo>
                    <a:pt x="643" y="669"/>
                  </a:lnTo>
                  <a:lnTo>
                    <a:pt x="643" y="667"/>
                  </a:lnTo>
                  <a:lnTo>
                    <a:pt x="643" y="666"/>
                  </a:lnTo>
                  <a:lnTo>
                    <a:pt x="644" y="665"/>
                  </a:lnTo>
                  <a:lnTo>
                    <a:pt x="646" y="664"/>
                  </a:lnTo>
                  <a:lnTo>
                    <a:pt x="646" y="663"/>
                  </a:lnTo>
                  <a:lnTo>
                    <a:pt x="647" y="663"/>
                  </a:lnTo>
                  <a:lnTo>
                    <a:pt x="647" y="662"/>
                  </a:lnTo>
                  <a:lnTo>
                    <a:pt x="648" y="662"/>
                  </a:lnTo>
                  <a:lnTo>
                    <a:pt x="648" y="661"/>
                  </a:lnTo>
                  <a:lnTo>
                    <a:pt x="648" y="659"/>
                  </a:lnTo>
                  <a:lnTo>
                    <a:pt x="649" y="658"/>
                  </a:lnTo>
                  <a:lnTo>
                    <a:pt x="649" y="656"/>
                  </a:lnTo>
                  <a:lnTo>
                    <a:pt x="648" y="655"/>
                  </a:lnTo>
                  <a:lnTo>
                    <a:pt x="647" y="655"/>
                  </a:lnTo>
                  <a:lnTo>
                    <a:pt x="646" y="655"/>
                  </a:lnTo>
                  <a:lnTo>
                    <a:pt x="644" y="655"/>
                  </a:lnTo>
                  <a:lnTo>
                    <a:pt x="644" y="656"/>
                  </a:lnTo>
                  <a:lnTo>
                    <a:pt x="643" y="656"/>
                  </a:lnTo>
                  <a:lnTo>
                    <a:pt x="643" y="658"/>
                  </a:lnTo>
                  <a:lnTo>
                    <a:pt x="644" y="658"/>
                  </a:lnTo>
                  <a:lnTo>
                    <a:pt x="644" y="659"/>
                  </a:lnTo>
                  <a:lnTo>
                    <a:pt x="643" y="659"/>
                  </a:lnTo>
                  <a:lnTo>
                    <a:pt x="642" y="661"/>
                  </a:lnTo>
                  <a:lnTo>
                    <a:pt x="642" y="662"/>
                  </a:lnTo>
                  <a:close/>
                  <a:moveTo>
                    <a:pt x="424" y="669"/>
                  </a:moveTo>
                  <a:lnTo>
                    <a:pt x="424" y="666"/>
                  </a:lnTo>
                  <a:lnTo>
                    <a:pt x="424" y="665"/>
                  </a:lnTo>
                  <a:lnTo>
                    <a:pt x="424" y="664"/>
                  </a:lnTo>
                  <a:lnTo>
                    <a:pt x="423" y="664"/>
                  </a:lnTo>
                  <a:lnTo>
                    <a:pt x="421" y="664"/>
                  </a:lnTo>
                  <a:lnTo>
                    <a:pt x="421" y="665"/>
                  </a:lnTo>
                  <a:lnTo>
                    <a:pt x="421" y="666"/>
                  </a:lnTo>
                  <a:lnTo>
                    <a:pt x="421" y="667"/>
                  </a:lnTo>
                  <a:lnTo>
                    <a:pt x="423" y="667"/>
                  </a:lnTo>
                  <a:lnTo>
                    <a:pt x="424" y="669"/>
                  </a:lnTo>
                  <a:close/>
                  <a:moveTo>
                    <a:pt x="657" y="658"/>
                  </a:moveTo>
                  <a:lnTo>
                    <a:pt x="657" y="659"/>
                  </a:lnTo>
                  <a:lnTo>
                    <a:pt x="657" y="661"/>
                  </a:lnTo>
                  <a:lnTo>
                    <a:pt x="658" y="662"/>
                  </a:lnTo>
                  <a:lnTo>
                    <a:pt x="658" y="663"/>
                  </a:lnTo>
                  <a:lnTo>
                    <a:pt x="659" y="664"/>
                  </a:lnTo>
                  <a:lnTo>
                    <a:pt x="661" y="663"/>
                  </a:lnTo>
                  <a:lnTo>
                    <a:pt x="663" y="663"/>
                  </a:lnTo>
                  <a:lnTo>
                    <a:pt x="663" y="662"/>
                  </a:lnTo>
                  <a:lnTo>
                    <a:pt x="663" y="661"/>
                  </a:lnTo>
                  <a:lnTo>
                    <a:pt x="664" y="661"/>
                  </a:lnTo>
                  <a:lnTo>
                    <a:pt x="664" y="659"/>
                  </a:lnTo>
                  <a:lnTo>
                    <a:pt x="665" y="659"/>
                  </a:lnTo>
                  <a:lnTo>
                    <a:pt x="665" y="658"/>
                  </a:lnTo>
                  <a:lnTo>
                    <a:pt x="665" y="656"/>
                  </a:lnTo>
                  <a:lnTo>
                    <a:pt x="666" y="656"/>
                  </a:lnTo>
                  <a:lnTo>
                    <a:pt x="666" y="655"/>
                  </a:lnTo>
                  <a:lnTo>
                    <a:pt x="665" y="654"/>
                  </a:lnTo>
                  <a:lnTo>
                    <a:pt x="664" y="655"/>
                  </a:lnTo>
                  <a:lnTo>
                    <a:pt x="663" y="655"/>
                  </a:lnTo>
                  <a:lnTo>
                    <a:pt x="661" y="654"/>
                  </a:lnTo>
                  <a:lnTo>
                    <a:pt x="658" y="654"/>
                  </a:lnTo>
                  <a:lnTo>
                    <a:pt x="657" y="655"/>
                  </a:lnTo>
                  <a:lnTo>
                    <a:pt x="657" y="656"/>
                  </a:lnTo>
                  <a:lnTo>
                    <a:pt x="658" y="656"/>
                  </a:lnTo>
                  <a:lnTo>
                    <a:pt x="658" y="658"/>
                  </a:lnTo>
                  <a:lnTo>
                    <a:pt x="657" y="658"/>
                  </a:lnTo>
                  <a:close/>
                  <a:moveTo>
                    <a:pt x="464" y="656"/>
                  </a:moveTo>
                  <a:lnTo>
                    <a:pt x="464" y="655"/>
                  </a:lnTo>
                  <a:lnTo>
                    <a:pt x="464" y="654"/>
                  </a:lnTo>
                  <a:lnTo>
                    <a:pt x="464" y="653"/>
                  </a:lnTo>
                  <a:lnTo>
                    <a:pt x="464" y="652"/>
                  </a:lnTo>
                  <a:lnTo>
                    <a:pt x="464" y="651"/>
                  </a:lnTo>
                  <a:lnTo>
                    <a:pt x="464" y="650"/>
                  </a:lnTo>
                  <a:lnTo>
                    <a:pt x="463" y="650"/>
                  </a:lnTo>
                  <a:lnTo>
                    <a:pt x="463" y="651"/>
                  </a:lnTo>
                  <a:lnTo>
                    <a:pt x="461" y="651"/>
                  </a:lnTo>
                  <a:lnTo>
                    <a:pt x="459" y="651"/>
                  </a:lnTo>
                  <a:lnTo>
                    <a:pt x="458" y="651"/>
                  </a:lnTo>
                  <a:lnTo>
                    <a:pt x="459" y="652"/>
                  </a:lnTo>
                  <a:lnTo>
                    <a:pt x="459" y="653"/>
                  </a:lnTo>
                  <a:lnTo>
                    <a:pt x="460" y="653"/>
                  </a:lnTo>
                  <a:lnTo>
                    <a:pt x="461" y="653"/>
                  </a:lnTo>
                  <a:lnTo>
                    <a:pt x="461" y="654"/>
                  </a:lnTo>
                  <a:lnTo>
                    <a:pt x="461" y="655"/>
                  </a:lnTo>
                  <a:lnTo>
                    <a:pt x="463" y="655"/>
                  </a:lnTo>
                  <a:lnTo>
                    <a:pt x="463" y="656"/>
                  </a:lnTo>
                  <a:lnTo>
                    <a:pt x="464" y="656"/>
                  </a:lnTo>
                  <a:close/>
                  <a:moveTo>
                    <a:pt x="521" y="655"/>
                  </a:moveTo>
                  <a:lnTo>
                    <a:pt x="521" y="656"/>
                  </a:lnTo>
                  <a:lnTo>
                    <a:pt x="522" y="658"/>
                  </a:lnTo>
                  <a:lnTo>
                    <a:pt x="522" y="659"/>
                  </a:lnTo>
                  <a:lnTo>
                    <a:pt x="524" y="661"/>
                  </a:lnTo>
                  <a:lnTo>
                    <a:pt x="524" y="659"/>
                  </a:lnTo>
                  <a:lnTo>
                    <a:pt x="524" y="658"/>
                  </a:lnTo>
                  <a:lnTo>
                    <a:pt x="526" y="658"/>
                  </a:lnTo>
                  <a:lnTo>
                    <a:pt x="526" y="656"/>
                  </a:lnTo>
                  <a:lnTo>
                    <a:pt x="526" y="655"/>
                  </a:lnTo>
                  <a:lnTo>
                    <a:pt x="524" y="655"/>
                  </a:lnTo>
                  <a:lnTo>
                    <a:pt x="524" y="654"/>
                  </a:lnTo>
                  <a:lnTo>
                    <a:pt x="522" y="654"/>
                  </a:lnTo>
                  <a:lnTo>
                    <a:pt x="522" y="655"/>
                  </a:lnTo>
                  <a:lnTo>
                    <a:pt x="521" y="655"/>
                  </a:lnTo>
                  <a:close/>
                  <a:moveTo>
                    <a:pt x="612" y="654"/>
                  </a:moveTo>
                  <a:lnTo>
                    <a:pt x="611" y="654"/>
                  </a:lnTo>
                  <a:lnTo>
                    <a:pt x="611" y="655"/>
                  </a:lnTo>
                  <a:lnTo>
                    <a:pt x="611" y="656"/>
                  </a:lnTo>
                  <a:lnTo>
                    <a:pt x="612" y="656"/>
                  </a:lnTo>
                  <a:lnTo>
                    <a:pt x="612" y="655"/>
                  </a:lnTo>
                  <a:lnTo>
                    <a:pt x="613" y="656"/>
                  </a:lnTo>
                  <a:lnTo>
                    <a:pt x="615" y="656"/>
                  </a:lnTo>
                  <a:lnTo>
                    <a:pt x="615" y="655"/>
                  </a:lnTo>
                  <a:lnTo>
                    <a:pt x="615" y="654"/>
                  </a:lnTo>
                  <a:lnTo>
                    <a:pt x="613" y="654"/>
                  </a:lnTo>
                  <a:lnTo>
                    <a:pt x="612" y="654"/>
                  </a:lnTo>
                  <a:close/>
                  <a:moveTo>
                    <a:pt x="465" y="656"/>
                  </a:moveTo>
                  <a:lnTo>
                    <a:pt x="466" y="656"/>
                  </a:lnTo>
                  <a:lnTo>
                    <a:pt x="466" y="655"/>
                  </a:lnTo>
                  <a:lnTo>
                    <a:pt x="467" y="653"/>
                  </a:lnTo>
                  <a:lnTo>
                    <a:pt x="467" y="652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69" y="652"/>
                  </a:lnTo>
                  <a:lnTo>
                    <a:pt x="469" y="653"/>
                  </a:lnTo>
                  <a:lnTo>
                    <a:pt x="469" y="654"/>
                  </a:lnTo>
                  <a:lnTo>
                    <a:pt x="469" y="655"/>
                  </a:lnTo>
                  <a:lnTo>
                    <a:pt x="469" y="656"/>
                  </a:lnTo>
                  <a:lnTo>
                    <a:pt x="467" y="656"/>
                  </a:lnTo>
                  <a:lnTo>
                    <a:pt x="469" y="658"/>
                  </a:lnTo>
                  <a:lnTo>
                    <a:pt x="470" y="656"/>
                  </a:lnTo>
                  <a:lnTo>
                    <a:pt x="471" y="656"/>
                  </a:lnTo>
                  <a:lnTo>
                    <a:pt x="471" y="655"/>
                  </a:lnTo>
                  <a:lnTo>
                    <a:pt x="471" y="654"/>
                  </a:lnTo>
                  <a:lnTo>
                    <a:pt x="471" y="653"/>
                  </a:lnTo>
                  <a:lnTo>
                    <a:pt x="472" y="653"/>
                  </a:lnTo>
                  <a:lnTo>
                    <a:pt x="472" y="652"/>
                  </a:lnTo>
                  <a:lnTo>
                    <a:pt x="471" y="650"/>
                  </a:lnTo>
                  <a:lnTo>
                    <a:pt x="470" y="650"/>
                  </a:lnTo>
                  <a:lnTo>
                    <a:pt x="470" y="649"/>
                  </a:lnTo>
                  <a:lnTo>
                    <a:pt x="469" y="649"/>
                  </a:lnTo>
                  <a:lnTo>
                    <a:pt x="467" y="649"/>
                  </a:lnTo>
                  <a:lnTo>
                    <a:pt x="467" y="650"/>
                  </a:lnTo>
                  <a:lnTo>
                    <a:pt x="466" y="650"/>
                  </a:lnTo>
                  <a:lnTo>
                    <a:pt x="466" y="651"/>
                  </a:lnTo>
                  <a:lnTo>
                    <a:pt x="466" y="652"/>
                  </a:lnTo>
                  <a:lnTo>
                    <a:pt x="465" y="652"/>
                  </a:lnTo>
                  <a:lnTo>
                    <a:pt x="465" y="653"/>
                  </a:lnTo>
                  <a:lnTo>
                    <a:pt x="465" y="654"/>
                  </a:lnTo>
                  <a:lnTo>
                    <a:pt x="466" y="654"/>
                  </a:lnTo>
                  <a:lnTo>
                    <a:pt x="465" y="655"/>
                  </a:lnTo>
                  <a:lnTo>
                    <a:pt x="465" y="656"/>
                  </a:lnTo>
                  <a:close/>
                  <a:moveTo>
                    <a:pt x="101" y="655"/>
                  </a:moveTo>
                  <a:lnTo>
                    <a:pt x="103" y="654"/>
                  </a:lnTo>
                  <a:lnTo>
                    <a:pt x="103" y="653"/>
                  </a:lnTo>
                  <a:lnTo>
                    <a:pt x="103" y="652"/>
                  </a:lnTo>
                  <a:lnTo>
                    <a:pt x="101" y="652"/>
                  </a:lnTo>
                  <a:lnTo>
                    <a:pt x="101" y="653"/>
                  </a:lnTo>
                  <a:lnTo>
                    <a:pt x="100" y="652"/>
                  </a:lnTo>
                  <a:lnTo>
                    <a:pt x="100" y="653"/>
                  </a:lnTo>
                  <a:lnTo>
                    <a:pt x="101" y="654"/>
                  </a:lnTo>
                  <a:lnTo>
                    <a:pt x="101" y="655"/>
                  </a:lnTo>
                  <a:close/>
                  <a:moveTo>
                    <a:pt x="647" y="652"/>
                  </a:moveTo>
                  <a:lnTo>
                    <a:pt x="648" y="651"/>
                  </a:lnTo>
                  <a:lnTo>
                    <a:pt x="649" y="650"/>
                  </a:lnTo>
                  <a:lnTo>
                    <a:pt x="651" y="650"/>
                  </a:lnTo>
                  <a:lnTo>
                    <a:pt x="652" y="649"/>
                  </a:lnTo>
                  <a:lnTo>
                    <a:pt x="652" y="648"/>
                  </a:lnTo>
                  <a:lnTo>
                    <a:pt x="652" y="647"/>
                  </a:lnTo>
                  <a:lnTo>
                    <a:pt x="651" y="645"/>
                  </a:lnTo>
                  <a:lnTo>
                    <a:pt x="649" y="645"/>
                  </a:lnTo>
                  <a:lnTo>
                    <a:pt x="648" y="645"/>
                  </a:lnTo>
                  <a:lnTo>
                    <a:pt x="648" y="647"/>
                  </a:lnTo>
                  <a:lnTo>
                    <a:pt x="649" y="647"/>
                  </a:lnTo>
                  <a:lnTo>
                    <a:pt x="649" y="648"/>
                  </a:lnTo>
                  <a:lnTo>
                    <a:pt x="648" y="648"/>
                  </a:lnTo>
                  <a:lnTo>
                    <a:pt x="648" y="647"/>
                  </a:lnTo>
                  <a:lnTo>
                    <a:pt x="647" y="647"/>
                  </a:lnTo>
                  <a:lnTo>
                    <a:pt x="647" y="648"/>
                  </a:lnTo>
                  <a:lnTo>
                    <a:pt x="646" y="649"/>
                  </a:lnTo>
                  <a:lnTo>
                    <a:pt x="644" y="649"/>
                  </a:lnTo>
                  <a:lnTo>
                    <a:pt x="644" y="650"/>
                  </a:lnTo>
                  <a:lnTo>
                    <a:pt x="644" y="651"/>
                  </a:lnTo>
                  <a:lnTo>
                    <a:pt x="642" y="652"/>
                  </a:lnTo>
                  <a:lnTo>
                    <a:pt x="642" y="653"/>
                  </a:lnTo>
                  <a:lnTo>
                    <a:pt x="643" y="653"/>
                  </a:lnTo>
                  <a:lnTo>
                    <a:pt x="644" y="652"/>
                  </a:lnTo>
                  <a:lnTo>
                    <a:pt x="646" y="652"/>
                  </a:lnTo>
                  <a:lnTo>
                    <a:pt x="646" y="653"/>
                  </a:lnTo>
                  <a:lnTo>
                    <a:pt x="647" y="652"/>
                  </a:lnTo>
                  <a:close/>
                  <a:moveTo>
                    <a:pt x="413" y="653"/>
                  </a:moveTo>
                  <a:lnTo>
                    <a:pt x="414" y="653"/>
                  </a:lnTo>
                  <a:lnTo>
                    <a:pt x="413" y="652"/>
                  </a:lnTo>
                  <a:lnTo>
                    <a:pt x="413" y="651"/>
                  </a:lnTo>
                  <a:lnTo>
                    <a:pt x="412" y="651"/>
                  </a:lnTo>
                  <a:lnTo>
                    <a:pt x="410" y="651"/>
                  </a:lnTo>
                  <a:lnTo>
                    <a:pt x="410" y="650"/>
                  </a:lnTo>
                  <a:lnTo>
                    <a:pt x="409" y="650"/>
                  </a:lnTo>
                  <a:lnTo>
                    <a:pt x="409" y="651"/>
                  </a:lnTo>
                  <a:lnTo>
                    <a:pt x="410" y="652"/>
                  </a:lnTo>
                  <a:lnTo>
                    <a:pt x="412" y="653"/>
                  </a:lnTo>
                  <a:lnTo>
                    <a:pt x="410" y="654"/>
                  </a:lnTo>
                  <a:lnTo>
                    <a:pt x="410" y="655"/>
                  </a:lnTo>
                  <a:lnTo>
                    <a:pt x="412" y="655"/>
                  </a:lnTo>
                  <a:lnTo>
                    <a:pt x="413" y="655"/>
                  </a:lnTo>
                  <a:lnTo>
                    <a:pt x="412" y="654"/>
                  </a:lnTo>
                  <a:lnTo>
                    <a:pt x="413" y="654"/>
                  </a:lnTo>
                  <a:lnTo>
                    <a:pt x="413" y="653"/>
                  </a:lnTo>
                  <a:close/>
                  <a:moveTo>
                    <a:pt x="629" y="643"/>
                  </a:moveTo>
                  <a:lnTo>
                    <a:pt x="627" y="643"/>
                  </a:lnTo>
                  <a:lnTo>
                    <a:pt x="626" y="643"/>
                  </a:lnTo>
                  <a:lnTo>
                    <a:pt x="625" y="643"/>
                  </a:lnTo>
                  <a:lnTo>
                    <a:pt x="625" y="645"/>
                  </a:lnTo>
                  <a:lnTo>
                    <a:pt x="624" y="645"/>
                  </a:lnTo>
                  <a:lnTo>
                    <a:pt x="623" y="645"/>
                  </a:lnTo>
                  <a:lnTo>
                    <a:pt x="623" y="647"/>
                  </a:lnTo>
                  <a:lnTo>
                    <a:pt x="622" y="647"/>
                  </a:lnTo>
                  <a:lnTo>
                    <a:pt x="622" y="648"/>
                  </a:lnTo>
                  <a:lnTo>
                    <a:pt x="623" y="648"/>
                  </a:lnTo>
                  <a:lnTo>
                    <a:pt x="624" y="648"/>
                  </a:lnTo>
                  <a:lnTo>
                    <a:pt x="625" y="648"/>
                  </a:lnTo>
                  <a:lnTo>
                    <a:pt x="625" y="647"/>
                  </a:lnTo>
                  <a:lnTo>
                    <a:pt x="626" y="647"/>
                  </a:lnTo>
                  <a:lnTo>
                    <a:pt x="626" y="648"/>
                  </a:lnTo>
                  <a:lnTo>
                    <a:pt x="625" y="648"/>
                  </a:lnTo>
                  <a:lnTo>
                    <a:pt x="625" y="649"/>
                  </a:lnTo>
                  <a:lnTo>
                    <a:pt x="626" y="649"/>
                  </a:lnTo>
                  <a:lnTo>
                    <a:pt x="626" y="650"/>
                  </a:lnTo>
                  <a:lnTo>
                    <a:pt x="626" y="651"/>
                  </a:lnTo>
                  <a:lnTo>
                    <a:pt x="627" y="651"/>
                  </a:lnTo>
                  <a:lnTo>
                    <a:pt x="629" y="652"/>
                  </a:lnTo>
                  <a:lnTo>
                    <a:pt x="631" y="652"/>
                  </a:lnTo>
                  <a:lnTo>
                    <a:pt x="632" y="652"/>
                  </a:lnTo>
                  <a:lnTo>
                    <a:pt x="632" y="651"/>
                  </a:lnTo>
                  <a:lnTo>
                    <a:pt x="631" y="651"/>
                  </a:lnTo>
                  <a:lnTo>
                    <a:pt x="631" y="649"/>
                  </a:lnTo>
                  <a:lnTo>
                    <a:pt x="632" y="649"/>
                  </a:lnTo>
                  <a:lnTo>
                    <a:pt x="632" y="650"/>
                  </a:lnTo>
                  <a:lnTo>
                    <a:pt x="633" y="649"/>
                  </a:lnTo>
                  <a:lnTo>
                    <a:pt x="635" y="649"/>
                  </a:lnTo>
                  <a:lnTo>
                    <a:pt x="637" y="647"/>
                  </a:lnTo>
                  <a:lnTo>
                    <a:pt x="637" y="645"/>
                  </a:lnTo>
                  <a:lnTo>
                    <a:pt x="636" y="645"/>
                  </a:lnTo>
                  <a:lnTo>
                    <a:pt x="636" y="643"/>
                  </a:lnTo>
                  <a:lnTo>
                    <a:pt x="636" y="642"/>
                  </a:lnTo>
                  <a:lnTo>
                    <a:pt x="635" y="643"/>
                  </a:lnTo>
                  <a:lnTo>
                    <a:pt x="634" y="642"/>
                  </a:lnTo>
                  <a:lnTo>
                    <a:pt x="634" y="643"/>
                  </a:lnTo>
                  <a:lnTo>
                    <a:pt x="633" y="643"/>
                  </a:lnTo>
                  <a:lnTo>
                    <a:pt x="633" y="645"/>
                  </a:lnTo>
                  <a:lnTo>
                    <a:pt x="632" y="645"/>
                  </a:lnTo>
                  <a:lnTo>
                    <a:pt x="631" y="645"/>
                  </a:lnTo>
                  <a:lnTo>
                    <a:pt x="629" y="647"/>
                  </a:lnTo>
                  <a:lnTo>
                    <a:pt x="629" y="645"/>
                  </a:lnTo>
                  <a:lnTo>
                    <a:pt x="629" y="643"/>
                  </a:lnTo>
                  <a:close/>
                  <a:moveTo>
                    <a:pt x="18" y="651"/>
                  </a:moveTo>
                  <a:lnTo>
                    <a:pt x="19" y="651"/>
                  </a:lnTo>
                  <a:lnTo>
                    <a:pt x="19" y="650"/>
                  </a:lnTo>
                  <a:lnTo>
                    <a:pt x="20" y="650"/>
                  </a:lnTo>
                  <a:lnTo>
                    <a:pt x="23" y="650"/>
                  </a:lnTo>
                  <a:lnTo>
                    <a:pt x="20" y="649"/>
                  </a:lnTo>
                  <a:lnTo>
                    <a:pt x="19" y="648"/>
                  </a:lnTo>
                  <a:lnTo>
                    <a:pt x="18" y="648"/>
                  </a:lnTo>
                  <a:lnTo>
                    <a:pt x="18" y="649"/>
                  </a:lnTo>
                  <a:lnTo>
                    <a:pt x="17" y="650"/>
                  </a:lnTo>
                  <a:lnTo>
                    <a:pt x="18" y="650"/>
                  </a:lnTo>
                  <a:lnTo>
                    <a:pt x="18" y="651"/>
                  </a:lnTo>
                  <a:close/>
                  <a:moveTo>
                    <a:pt x="756" y="647"/>
                  </a:moveTo>
                  <a:lnTo>
                    <a:pt x="756" y="648"/>
                  </a:lnTo>
                  <a:lnTo>
                    <a:pt x="755" y="648"/>
                  </a:lnTo>
                  <a:lnTo>
                    <a:pt x="754" y="649"/>
                  </a:lnTo>
                  <a:lnTo>
                    <a:pt x="752" y="649"/>
                  </a:lnTo>
                  <a:lnTo>
                    <a:pt x="752" y="650"/>
                  </a:lnTo>
                  <a:lnTo>
                    <a:pt x="756" y="651"/>
                  </a:lnTo>
                  <a:lnTo>
                    <a:pt x="756" y="650"/>
                  </a:lnTo>
                  <a:lnTo>
                    <a:pt x="757" y="649"/>
                  </a:lnTo>
                  <a:lnTo>
                    <a:pt x="758" y="649"/>
                  </a:lnTo>
                  <a:lnTo>
                    <a:pt x="758" y="648"/>
                  </a:lnTo>
                  <a:lnTo>
                    <a:pt x="757" y="648"/>
                  </a:lnTo>
                  <a:lnTo>
                    <a:pt x="757" y="647"/>
                  </a:lnTo>
                  <a:lnTo>
                    <a:pt x="756" y="647"/>
                  </a:lnTo>
                  <a:close/>
                  <a:moveTo>
                    <a:pt x="88" y="648"/>
                  </a:moveTo>
                  <a:lnTo>
                    <a:pt x="89" y="647"/>
                  </a:lnTo>
                  <a:lnTo>
                    <a:pt x="89" y="645"/>
                  </a:lnTo>
                  <a:lnTo>
                    <a:pt x="89" y="643"/>
                  </a:lnTo>
                  <a:lnTo>
                    <a:pt x="88" y="645"/>
                  </a:lnTo>
                  <a:lnTo>
                    <a:pt x="87" y="645"/>
                  </a:lnTo>
                  <a:lnTo>
                    <a:pt x="87" y="647"/>
                  </a:lnTo>
                  <a:lnTo>
                    <a:pt x="87" y="648"/>
                  </a:lnTo>
                  <a:lnTo>
                    <a:pt x="88" y="647"/>
                  </a:lnTo>
                  <a:lnTo>
                    <a:pt x="88" y="648"/>
                  </a:lnTo>
                  <a:close/>
                  <a:moveTo>
                    <a:pt x="511" y="645"/>
                  </a:moveTo>
                  <a:lnTo>
                    <a:pt x="512" y="645"/>
                  </a:lnTo>
                  <a:lnTo>
                    <a:pt x="512" y="643"/>
                  </a:lnTo>
                  <a:lnTo>
                    <a:pt x="512" y="642"/>
                  </a:lnTo>
                  <a:lnTo>
                    <a:pt x="511" y="642"/>
                  </a:lnTo>
                  <a:lnTo>
                    <a:pt x="509" y="643"/>
                  </a:lnTo>
                  <a:lnTo>
                    <a:pt x="510" y="643"/>
                  </a:lnTo>
                  <a:lnTo>
                    <a:pt x="510" y="645"/>
                  </a:lnTo>
                  <a:lnTo>
                    <a:pt x="511" y="645"/>
                  </a:lnTo>
                  <a:close/>
                  <a:moveTo>
                    <a:pt x="602" y="642"/>
                  </a:moveTo>
                  <a:lnTo>
                    <a:pt x="601" y="642"/>
                  </a:lnTo>
                  <a:lnTo>
                    <a:pt x="601" y="643"/>
                  </a:lnTo>
                  <a:lnTo>
                    <a:pt x="602" y="643"/>
                  </a:lnTo>
                  <a:lnTo>
                    <a:pt x="603" y="645"/>
                  </a:lnTo>
                  <a:lnTo>
                    <a:pt x="604" y="645"/>
                  </a:lnTo>
                  <a:lnTo>
                    <a:pt x="604" y="643"/>
                  </a:lnTo>
                  <a:lnTo>
                    <a:pt x="603" y="642"/>
                  </a:lnTo>
                  <a:lnTo>
                    <a:pt x="602" y="642"/>
                  </a:lnTo>
                  <a:close/>
                  <a:moveTo>
                    <a:pt x="557" y="638"/>
                  </a:moveTo>
                  <a:lnTo>
                    <a:pt x="558" y="637"/>
                  </a:lnTo>
                  <a:lnTo>
                    <a:pt x="560" y="638"/>
                  </a:lnTo>
                  <a:lnTo>
                    <a:pt x="561" y="638"/>
                  </a:lnTo>
                  <a:lnTo>
                    <a:pt x="563" y="638"/>
                  </a:lnTo>
                  <a:lnTo>
                    <a:pt x="564" y="638"/>
                  </a:lnTo>
                  <a:lnTo>
                    <a:pt x="564" y="637"/>
                  </a:lnTo>
                  <a:lnTo>
                    <a:pt x="563" y="637"/>
                  </a:lnTo>
                  <a:lnTo>
                    <a:pt x="563" y="636"/>
                  </a:lnTo>
                  <a:lnTo>
                    <a:pt x="563" y="635"/>
                  </a:lnTo>
                  <a:lnTo>
                    <a:pt x="562" y="635"/>
                  </a:lnTo>
                  <a:lnTo>
                    <a:pt x="562" y="633"/>
                  </a:lnTo>
                  <a:lnTo>
                    <a:pt x="561" y="635"/>
                  </a:lnTo>
                  <a:lnTo>
                    <a:pt x="558" y="633"/>
                  </a:lnTo>
                  <a:lnTo>
                    <a:pt x="557" y="633"/>
                  </a:lnTo>
                  <a:lnTo>
                    <a:pt x="556" y="635"/>
                  </a:lnTo>
                  <a:lnTo>
                    <a:pt x="555" y="635"/>
                  </a:lnTo>
                  <a:lnTo>
                    <a:pt x="555" y="636"/>
                  </a:lnTo>
                  <a:lnTo>
                    <a:pt x="556" y="636"/>
                  </a:lnTo>
                  <a:lnTo>
                    <a:pt x="556" y="637"/>
                  </a:lnTo>
                  <a:lnTo>
                    <a:pt x="557" y="638"/>
                  </a:lnTo>
                  <a:close/>
                  <a:moveTo>
                    <a:pt x="820" y="733"/>
                  </a:moveTo>
                  <a:lnTo>
                    <a:pt x="820" y="732"/>
                  </a:lnTo>
                  <a:lnTo>
                    <a:pt x="819" y="731"/>
                  </a:lnTo>
                  <a:lnTo>
                    <a:pt x="818" y="731"/>
                  </a:lnTo>
                  <a:lnTo>
                    <a:pt x="817" y="730"/>
                  </a:lnTo>
                  <a:lnTo>
                    <a:pt x="817" y="731"/>
                  </a:lnTo>
                  <a:lnTo>
                    <a:pt x="816" y="731"/>
                  </a:lnTo>
                  <a:lnTo>
                    <a:pt x="815" y="732"/>
                  </a:lnTo>
                  <a:lnTo>
                    <a:pt x="816" y="732"/>
                  </a:lnTo>
                  <a:lnTo>
                    <a:pt x="817" y="731"/>
                  </a:lnTo>
                  <a:lnTo>
                    <a:pt x="818" y="732"/>
                  </a:lnTo>
                  <a:lnTo>
                    <a:pt x="819" y="732"/>
                  </a:lnTo>
                  <a:lnTo>
                    <a:pt x="820" y="734"/>
                  </a:lnTo>
                  <a:lnTo>
                    <a:pt x="820" y="736"/>
                  </a:lnTo>
                  <a:lnTo>
                    <a:pt x="819" y="736"/>
                  </a:lnTo>
                  <a:lnTo>
                    <a:pt x="819" y="738"/>
                  </a:lnTo>
                  <a:lnTo>
                    <a:pt x="821" y="738"/>
                  </a:lnTo>
                  <a:lnTo>
                    <a:pt x="821" y="739"/>
                  </a:lnTo>
                  <a:lnTo>
                    <a:pt x="821" y="740"/>
                  </a:lnTo>
                  <a:lnTo>
                    <a:pt x="820" y="740"/>
                  </a:lnTo>
                  <a:lnTo>
                    <a:pt x="819" y="740"/>
                  </a:lnTo>
                  <a:lnTo>
                    <a:pt x="818" y="741"/>
                  </a:lnTo>
                  <a:lnTo>
                    <a:pt x="817" y="741"/>
                  </a:lnTo>
                  <a:lnTo>
                    <a:pt x="816" y="740"/>
                  </a:lnTo>
                  <a:lnTo>
                    <a:pt x="815" y="740"/>
                  </a:lnTo>
                  <a:lnTo>
                    <a:pt x="815" y="739"/>
                  </a:lnTo>
                  <a:lnTo>
                    <a:pt x="815" y="738"/>
                  </a:lnTo>
                  <a:lnTo>
                    <a:pt x="814" y="738"/>
                  </a:lnTo>
                  <a:lnTo>
                    <a:pt x="813" y="738"/>
                  </a:lnTo>
                  <a:lnTo>
                    <a:pt x="811" y="738"/>
                  </a:lnTo>
                  <a:lnTo>
                    <a:pt x="809" y="739"/>
                  </a:lnTo>
                  <a:lnTo>
                    <a:pt x="811" y="739"/>
                  </a:lnTo>
                  <a:lnTo>
                    <a:pt x="811" y="738"/>
                  </a:lnTo>
                  <a:lnTo>
                    <a:pt x="813" y="739"/>
                  </a:lnTo>
                  <a:lnTo>
                    <a:pt x="813" y="740"/>
                  </a:lnTo>
                  <a:lnTo>
                    <a:pt x="814" y="740"/>
                  </a:lnTo>
                  <a:lnTo>
                    <a:pt x="814" y="741"/>
                  </a:lnTo>
                  <a:lnTo>
                    <a:pt x="813" y="741"/>
                  </a:lnTo>
                  <a:lnTo>
                    <a:pt x="813" y="742"/>
                  </a:lnTo>
                  <a:lnTo>
                    <a:pt x="811" y="742"/>
                  </a:lnTo>
                  <a:lnTo>
                    <a:pt x="809" y="742"/>
                  </a:lnTo>
                  <a:lnTo>
                    <a:pt x="808" y="742"/>
                  </a:lnTo>
                  <a:lnTo>
                    <a:pt x="808" y="743"/>
                  </a:lnTo>
                  <a:lnTo>
                    <a:pt x="809" y="743"/>
                  </a:lnTo>
                  <a:lnTo>
                    <a:pt x="811" y="742"/>
                  </a:lnTo>
                  <a:lnTo>
                    <a:pt x="811" y="743"/>
                  </a:lnTo>
                  <a:lnTo>
                    <a:pt x="813" y="743"/>
                  </a:lnTo>
                  <a:lnTo>
                    <a:pt x="814" y="743"/>
                  </a:lnTo>
                  <a:lnTo>
                    <a:pt x="814" y="744"/>
                  </a:lnTo>
                  <a:lnTo>
                    <a:pt x="815" y="744"/>
                  </a:lnTo>
                  <a:lnTo>
                    <a:pt x="815" y="745"/>
                  </a:lnTo>
                  <a:lnTo>
                    <a:pt x="816" y="745"/>
                  </a:lnTo>
                  <a:lnTo>
                    <a:pt x="817" y="746"/>
                  </a:lnTo>
                  <a:lnTo>
                    <a:pt x="817" y="747"/>
                  </a:lnTo>
                  <a:lnTo>
                    <a:pt x="816" y="747"/>
                  </a:lnTo>
                  <a:lnTo>
                    <a:pt x="815" y="747"/>
                  </a:lnTo>
                  <a:lnTo>
                    <a:pt x="814" y="749"/>
                  </a:lnTo>
                  <a:lnTo>
                    <a:pt x="814" y="747"/>
                  </a:lnTo>
                  <a:lnTo>
                    <a:pt x="813" y="747"/>
                  </a:lnTo>
                  <a:lnTo>
                    <a:pt x="811" y="747"/>
                  </a:lnTo>
                  <a:lnTo>
                    <a:pt x="811" y="749"/>
                  </a:lnTo>
                  <a:lnTo>
                    <a:pt x="813" y="749"/>
                  </a:lnTo>
                  <a:lnTo>
                    <a:pt x="813" y="750"/>
                  </a:lnTo>
                  <a:lnTo>
                    <a:pt x="814" y="750"/>
                  </a:lnTo>
                  <a:lnTo>
                    <a:pt x="814" y="752"/>
                  </a:lnTo>
                  <a:lnTo>
                    <a:pt x="814" y="753"/>
                  </a:lnTo>
                  <a:lnTo>
                    <a:pt x="813" y="753"/>
                  </a:lnTo>
                  <a:lnTo>
                    <a:pt x="811" y="754"/>
                  </a:lnTo>
                  <a:lnTo>
                    <a:pt x="811" y="753"/>
                  </a:lnTo>
                  <a:lnTo>
                    <a:pt x="809" y="753"/>
                  </a:lnTo>
                  <a:lnTo>
                    <a:pt x="809" y="754"/>
                  </a:lnTo>
                  <a:lnTo>
                    <a:pt x="811" y="754"/>
                  </a:lnTo>
                  <a:lnTo>
                    <a:pt x="811" y="755"/>
                  </a:lnTo>
                  <a:lnTo>
                    <a:pt x="809" y="755"/>
                  </a:lnTo>
                  <a:lnTo>
                    <a:pt x="808" y="754"/>
                  </a:lnTo>
                  <a:lnTo>
                    <a:pt x="807" y="754"/>
                  </a:lnTo>
                  <a:lnTo>
                    <a:pt x="806" y="755"/>
                  </a:lnTo>
                  <a:lnTo>
                    <a:pt x="807" y="755"/>
                  </a:lnTo>
                  <a:lnTo>
                    <a:pt x="807" y="754"/>
                  </a:lnTo>
                  <a:lnTo>
                    <a:pt x="808" y="755"/>
                  </a:lnTo>
                  <a:lnTo>
                    <a:pt x="809" y="755"/>
                  </a:lnTo>
                  <a:lnTo>
                    <a:pt x="809" y="756"/>
                  </a:lnTo>
                  <a:lnTo>
                    <a:pt x="811" y="756"/>
                  </a:lnTo>
                  <a:lnTo>
                    <a:pt x="811" y="757"/>
                  </a:lnTo>
                  <a:lnTo>
                    <a:pt x="809" y="757"/>
                  </a:lnTo>
                  <a:lnTo>
                    <a:pt x="808" y="757"/>
                  </a:lnTo>
                  <a:lnTo>
                    <a:pt x="807" y="757"/>
                  </a:lnTo>
                  <a:lnTo>
                    <a:pt x="806" y="758"/>
                  </a:lnTo>
                  <a:lnTo>
                    <a:pt x="806" y="757"/>
                  </a:lnTo>
                  <a:lnTo>
                    <a:pt x="805" y="757"/>
                  </a:lnTo>
                  <a:lnTo>
                    <a:pt x="804" y="757"/>
                  </a:lnTo>
                  <a:lnTo>
                    <a:pt x="804" y="756"/>
                  </a:lnTo>
                  <a:lnTo>
                    <a:pt x="803" y="755"/>
                  </a:lnTo>
                  <a:lnTo>
                    <a:pt x="803" y="754"/>
                  </a:lnTo>
                  <a:lnTo>
                    <a:pt x="802" y="753"/>
                  </a:lnTo>
                  <a:lnTo>
                    <a:pt x="802" y="752"/>
                  </a:lnTo>
                  <a:lnTo>
                    <a:pt x="802" y="750"/>
                  </a:lnTo>
                  <a:lnTo>
                    <a:pt x="801" y="752"/>
                  </a:lnTo>
                  <a:lnTo>
                    <a:pt x="802" y="753"/>
                  </a:lnTo>
                  <a:lnTo>
                    <a:pt x="802" y="754"/>
                  </a:lnTo>
                  <a:lnTo>
                    <a:pt x="803" y="755"/>
                  </a:lnTo>
                  <a:lnTo>
                    <a:pt x="803" y="756"/>
                  </a:lnTo>
                  <a:lnTo>
                    <a:pt x="802" y="756"/>
                  </a:lnTo>
                  <a:lnTo>
                    <a:pt x="801" y="756"/>
                  </a:lnTo>
                  <a:lnTo>
                    <a:pt x="800" y="756"/>
                  </a:lnTo>
                  <a:lnTo>
                    <a:pt x="800" y="757"/>
                  </a:lnTo>
                  <a:lnTo>
                    <a:pt x="801" y="757"/>
                  </a:lnTo>
                  <a:lnTo>
                    <a:pt x="802" y="757"/>
                  </a:lnTo>
                  <a:lnTo>
                    <a:pt x="803" y="757"/>
                  </a:lnTo>
                  <a:lnTo>
                    <a:pt x="803" y="758"/>
                  </a:lnTo>
                  <a:lnTo>
                    <a:pt x="803" y="759"/>
                  </a:lnTo>
                  <a:lnTo>
                    <a:pt x="802" y="759"/>
                  </a:lnTo>
                  <a:lnTo>
                    <a:pt x="801" y="758"/>
                  </a:lnTo>
                  <a:lnTo>
                    <a:pt x="801" y="759"/>
                  </a:lnTo>
                  <a:lnTo>
                    <a:pt x="801" y="761"/>
                  </a:lnTo>
                  <a:lnTo>
                    <a:pt x="800" y="762"/>
                  </a:lnTo>
                  <a:lnTo>
                    <a:pt x="802" y="763"/>
                  </a:lnTo>
                  <a:lnTo>
                    <a:pt x="802" y="764"/>
                  </a:lnTo>
                  <a:lnTo>
                    <a:pt x="803" y="765"/>
                  </a:lnTo>
                  <a:lnTo>
                    <a:pt x="802" y="765"/>
                  </a:lnTo>
                  <a:lnTo>
                    <a:pt x="802" y="767"/>
                  </a:lnTo>
                  <a:lnTo>
                    <a:pt x="802" y="768"/>
                  </a:lnTo>
                  <a:lnTo>
                    <a:pt x="802" y="769"/>
                  </a:lnTo>
                  <a:lnTo>
                    <a:pt x="803" y="769"/>
                  </a:lnTo>
                  <a:lnTo>
                    <a:pt x="803" y="770"/>
                  </a:lnTo>
                  <a:lnTo>
                    <a:pt x="802" y="770"/>
                  </a:lnTo>
                  <a:lnTo>
                    <a:pt x="802" y="772"/>
                  </a:lnTo>
                  <a:lnTo>
                    <a:pt x="803" y="772"/>
                  </a:lnTo>
                  <a:lnTo>
                    <a:pt x="803" y="773"/>
                  </a:lnTo>
                  <a:lnTo>
                    <a:pt x="802" y="773"/>
                  </a:lnTo>
                  <a:lnTo>
                    <a:pt x="801" y="774"/>
                  </a:lnTo>
                  <a:lnTo>
                    <a:pt x="801" y="773"/>
                  </a:lnTo>
                  <a:lnTo>
                    <a:pt x="800" y="773"/>
                  </a:lnTo>
                  <a:lnTo>
                    <a:pt x="800" y="772"/>
                  </a:lnTo>
                  <a:lnTo>
                    <a:pt x="798" y="772"/>
                  </a:lnTo>
                  <a:lnTo>
                    <a:pt x="798" y="773"/>
                  </a:lnTo>
                  <a:lnTo>
                    <a:pt x="797" y="772"/>
                  </a:lnTo>
                  <a:lnTo>
                    <a:pt x="797" y="770"/>
                  </a:lnTo>
                  <a:lnTo>
                    <a:pt x="798" y="770"/>
                  </a:lnTo>
                  <a:lnTo>
                    <a:pt x="798" y="769"/>
                  </a:lnTo>
                  <a:lnTo>
                    <a:pt x="797" y="769"/>
                  </a:lnTo>
                  <a:lnTo>
                    <a:pt x="797" y="770"/>
                  </a:lnTo>
                  <a:lnTo>
                    <a:pt x="795" y="770"/>
                  </a:lnTo>
                  <a:lnTo>
                    <a:pt x="795" y="772"/>
                  </a:lnTo>
                  <a:lnTo>
                    <a:pt x="794" y="772"/>
                  </a:lnTo>
                  <a:lnTo>
                    <a:pt x="793" y="770"/>
                  </a:lnTo>
                  <a:lnTo>
                    <a:pt x="794" y="769"/>
                  </a:lnTo>
                  <a:lnTo>
                    <a:pt x="794" y="768"/>
                  </a:lnTo>
                  <a:lnTo>
                    <a:pt x="793" y="768"/>
                  </a:lnTo>
                  <a:lnTo>
                    <a:pt x="793" y="769"/>
                  </a:lnTo>
                  <a:lnTo>
                    <a:pt x="792" y="769"/>
                  </a:lnTo>
                  <a:lnTo>
                    <a:pt x="792" y="768"/>
                  </a:lnTo>
                  <a:lnTo>
                    <a:pt x="792" y="767"/>
                  </a:lnTo>
                  <a:lnTo>
                    <a:pt x="792" y="765"/>
                  </a:lnTo>
                  <a:lnTo>
                    <a:pt x="792" y="764"/>
                  </a:lnTo>
                  <a:lnTo>
                    <a:pt x="793" y="763"/>
                  </a:lnTo>
                  <a:lnTo>
                    <a:pt x="792" y="763"/>
                  </a:lnTo>
                  <a:lnTo>
                    <a:pt x="792" y="764"/>
                  </a:lnTo>
                  <a:lnTo>
                    <a:pt x="791" y="765"/>
                  </a:lnTo>
                  <a:lnTo>
                    <a:pt x="791" y="767"/>
                  </a:lnTo>
                  <a:lnTo>
                    <a:pt x="791" y="768"/>
                  </a:lnTo>
                  <a:lnTo>
                    <a:pt x="791" y="769"/>
                  </a:lnTo>
                  <a:lnTo>
                    <a:pt x="791" y="770"/>
                  </a:lnTo>
                  <a:lnTo>
                    <a:pt x="790" y="770"/>
                  </a:lnTo>
                  <a:lnTo>
                    <a:pt x="790" y="769"/>
                  </a:lnTo>
                  <a:lnTo>
                    <a:pt x="789" y="769"/>
                  </a:lnTo>
                  <a:lnTo>
                    <a:pt x="789" y="768"/>
                  </a:lnTo>
                  <a:lnTo>
                    <a:pt x="789" y="767"/>
                  </a:lnTo>
                  <a:lnTo>
                    <a:pt x="787" y="767"/>
                  </a:lnTo>
                  <a:lnTo>
                    <a:pt x="787" y="765"/>
                  </a:lnTo>
                  <a:lnTo>
                    <a:pt x="789" y="765"/>
                  </a:lnTo>
                  <a:lnTo>
                    <a:pt x="789" y="764"/>
                  </a:lnTo>
                  <a:lnTo>
                    <a:pt x="787" y="764"/>
                  </a:lnTo>
                  <a:lnTo>
                    <a:pt x="789" y="763"/>
                  </a:lnTo>
                  <a:lnTo>
                    <a:pt x="790" y="763"/>
                  </a:lnTo>
                  <a:lnTo>
                    <a:pt x="790" y="762"/>
                  </a:lnTo>
                  <a:lnTo>
                    <a:pt x="789" y="762"/>
                  </a:lnTo>
                  <a:lnTo>
                    <a:pt x="787" y="763"/>
                  </a:lnTo>
                  <a:lnTo>
                    <a:pt x="786" y="763"/>
                  </a:lnTo>
                  <a:lnTo>
                    <a:pt x="786" y="764"/>
                  </a:lnTo>
                  <a:lnTo>
                    <a:pt x="785" y="764"/>
                  </a:lnTo>
                  <a:lnTo>
                    <a:pt x="785" y="763"/>
                  </a:lnTo>
                  <a:lnTo>
                    <a:pt x="784" y="763"/>
                  </a:lnTo>
                  <a:lnTo>
                    <a:pt x="784" y="762"/>
                  </a:lnTo>
                  <a:lnTo>
                    <a:pt x="784" y="761"/>
                  </a:lnTo>
                  <a:lnTo>
                    <a:pt x="785" y="761"/>
                  </a:lnTo>
                  <a:lnTo>
                    <a:pt x="786" y="759"/>
                  </a:lnTo>
                  <a:lnTo>
                    <a:pt x="787" y="759"/>
                  </a:lnTo>
                  <a:lnTo>
                    <a:pt x="787" y="758"/>
                  </a:lnTo>
                  <a:lnTo>
                    <a:pt x="787" y="757"/>
                  </a:lnTo>
                  <a:lnTo>
                    <a:pt x="789" y="757"/>
                  </a:lnTo>
                  <a:lnTo>
                    <a:pt x="787" y="756"/>
                  </a:lnTo>
                  <a:lnTo>
                    <a:pt x="787" y="757"/>
                  </a:lnTo>
                  <a:lnTo>
                    <a:pt x="786" y="759"/>
                  </a:lnTo>
                  <a:lnTo>
                    <a:pt x="785" y="759"/>
                  </a:lnTo>
                  <a:lnTo>
                    <a:pt x="784" y="759"/>
                  </a:lnTo>
                  <a:lnTo>
                    <a:pt x="784" y="758"/>
                  </a:lnTo>
                  <a:lnTo>
                    <a:pt x="783" y="759"/>
                  </a:lnTo>
                  <a:lnTo>
                    <a:pt x="783" y="758"/>
                  </a:lnTo>
                  <a:lnTo>
                    <a:pt x="783" y="757"/>
                  </a:lnTo>
                  <a:lnTo>
                    <a:pt x="784" y="757"/>
                  </a:lnTo>
                  <a:lnTo>
                    <a:pt x="785" y="757"/>
                  </a:lnTo>
                  <a:lnTo>
                    <a:pt x="785" y="756"/>
                  </a:lnTo>
                  <a:lnTo>
                    <a:pt x="786" y="756"/>
                  </a:lnTo>
                  <a:lnTo>
                    <a:pt x="786" y="755"/>
                  </a:lnTo>
                  <a:lnTo>
                    <a:pt x="785" y="755"/>
                  </a:lnTo>
                  <a:lnTo>
                    <a:pt x="785" y="756"/>
                  </a:lnTo>
                  <a:lnTo>
                    <a:pt x="784" y="756"/>
                  </a:lnTo>
                  <a:lnTo>
                    <a:pt x="784" y="757"/>
                  </a:lnTo>
                  <a:lnTo>
                    <a:pt x="781" y="756"/>
                  </a:lnTo>
                  <a:lnTo>
                    <a:pt x="781" y="755"/>
                  </a:lnTo>
                  <a:lnTo>
                    <a:pt x="781" y="754"/>
                  </a:lnTo>
                  <a:lnTo>
                    <a:pt x="780" y="755"/>
                  </a:lnTo>
                  <a:lnTo>
                    <a:pt x="780" y="754"/>
                  </a:lnTo>
                  <a:lnTo>
                    <a:pt x="781" y="753"/>
                  </a:lnTo>
                  <a:lnTo>
                    <a:pt x="781" y="752"/>
                  </a:lnTo>
                  <a:lnTo>
                    <a:pt x="781" y="750"/>
                  </a:lnTo>
                  <a:lnTo>
                    <a:pt x="783" y="750"/>
                  </a:lnTo>
                  <a:lnTo>
                    <a:pt x="784" y="750"/>
                  </a:lnTo>
                  <a:lnTo>
                    <a:pt x="784" y="749"/>
                  </a:lnTo>
                  <a:lnTo>
                    <a:pt x="785" y="749"/>
                  </a:lnTo>
                  <a:lnTo>
                    <a:pt x="786" y="747"/>
                  </a:lnTo>
                  <a:lnTo>
                    <a:pt x="787" y="749"/>
                  </a:lnTo>
                  <a:lnTo>
                    <a:pt x="789" y="749"/>
                  </a:lnTo>
                  <a:lnTo>
                    <a:pt x="789" y="747"/>
                  </a:lnTo>
                  <a:lnTo>
                    <a:pt x="787" y="747"/>
                  </a:lnTo>
                  <a:lnTo>
                    <a:pt x="787" y="746"/>
                  </a:lnTo>
                  <a:lnTo>
                    <a:pt x="789" y="745"/>
                  </a:lnTo>
                  <a:lnTo>
                    <a:pt x="789" y="744"/>
                  </a:lnTo>
                  <a:lnTo>
                    <a:pt x="789" y="743"/>
                  </a:lnTo>
                  <a:lnTo>
                    <a:pt x="789" y="742"/>
                  </a:lnTo>
                  <a:lnTo>
                    <a:pt x="790" y="742"/>
                  </a:lnTo>
                  <a:lnTo>
                    <a:pt x="790" y="741"/>
                  </a:lnTo>
                  <a:lnTo>
                    <a:pt x="791" y="741"/>
                  </a:lnTo>
                  <a:lnTo>
                    <a:pt x="792" y="741"/>
                  </a:lnTo>
                  <a:lnTo>
                    <a:pt x="792" y="740"/>
                  </a:lnTo>
                  <a:lnTo>
                    <a:pt x="791" y="740"/>
                  </a:lnTo>
                  <a:lnTo>
                    <a:pt x="790" y="740"/>
                  </a:lnTo>
                  <a:lnTo>
                    <a:pt x="790" y="741"/>
                  </a:lnTo>
                  <a:lnTo>
                    <a:pt x="789" y="741"/>
                  </a:lnTo>
                  <a:lnTo>
                    <a:pt x="789" y="742"/>
                  </a:lnTo>
                  <a:lnTo>
                    <a:pt x="787" y="742"/>
                  </a:lnTo>
                  <a:lnTo>
                    <a:pt x="787" y="743"/>
                  </a:lnTo>
                  <a:lnTo>
                    <a:pt x="787" y="744"/>
                  </a:lnTo>
                  <a:lnTo>
                    <a:pt x="787" y="745"/>
                  </a:lnTo>
                  <a:lnTo>
                    <a:pt x="786" y="745"/>
                  </a:lnTo>
                  <a:lnTo>
                    <a:pt x="786" y="746"/>
                  </a:lnTo>
                  <a:lnTo>
                    <a:pt x="785" y="746"/>
                  </a:lnTo>
                  <a:lnTo>
                    <a:pt x="784" y="747"/>
                  </a:lnTo>
                  <a:lnTo>
                    <a:pt x="783" y="747"/>
                  </a:lnTo>
                  <a:lnTo>
                    <a:pt x="781" y="747"/>
                  </a:lnTo>
                  <a:lnTo>
                    <a:pt x="781" y="749"/>
                  </a:lnTo>
                  <a:lnTo>
                    <a:pt x="778" y="749"/>
                  </a:lnTo>
                  <a:lnTo>
                    <a:pt x="777" y="749"/>
                  </a:lnTo>
                  <a:lnTo>
                    <a:pt x="775" y="749"/>
                  </a:lnTo>
                  <a:lnTo>
                    <a:pt x="775" y="747"/>
                  </a:lnTo>
                  <a:lnTo>
                    <a:pt x="775" y="746"/>
                  </a:lnTo>
                  <a:lnTo>
                    <a:pt x="777" y="746"/>
                  </a:lnTo>
                  <a:lnTo>
                    <a:pt x="775" y="745"/>
                  </a:lnTo>
                  <a:lnTo>
                    <a:pt x="774" y="744"/>
                  </a:lnTo>
                  <a:lnTo>
                    <a:pt x="773" y="744"/>
                  </a:lnTo>
                  <a:lnTo>
                    <a:pt x="773" y="743"/>
                  </a:lnTo>
                  <a:lnTo>
                    <a:pt x="773" y="742"/>
                  </a:lnTo>
                  <a:lnTo>
                    <a:pt x="772" y="742"/>
                  </a:lnTo>
                  <a:lnTo>
                    <a:pt x="771" y="743"/>
                  </a:lnTo>
                  <a:lnTo>
                    <a:pt x="770" y="743"/>
                  </a:lnTo>
                  <a:lnTo>
                    <a:pt x="770" y="742"/>
                  </a:lnTo>
                  <a:lnTo>
                    <a:pt x="770" y="741"/>
                  </a:lnTo>
                  <a:lnTo>
                    <a:pt x="770" y="740"/>
                  </a:lnTo>
                  <a:lnTo>
                    <a:pt x="770" y="739"/>
                  </a:lnTo>
                  <a:lnTo>
                    <a:pt x="771" y="739"/>
                  </a:lnTo>
                  <a:lnTo>
                    <a:pt x="771" y="738"/>
                  </a:lnTo>
                  <a:lnTo>
                    <a:pt x="770" y="738"/>
                  </a:lnTo>
                  <a:lnTo>
                    <a:pt x="770" y="739"/>
                  </a:lnTo>
                  <a:lnTo>
                    <a:pt x="769" y="739"/>
                  </a:lnTo>
                  <a:lnTo>
                    <a:pt x="769" y="738"/>
                  </a:lnTo>
                  <a:lnTo>
                    <a:pt x="768" y="738"/>
                  </a:lnTo>
                  <a:lnTo>
                    <a:pt x="768" y="736"/>
                  </a:lnTo>
                  <a:lnTo>
                    <a:pt x="768" y="734"/>
                  </a:lnTo>
                  <a:lnTo>
                    <a:pt x="766" y="734"/>
                  </a:lnTo>
                  <a:lnTo>
                    <a:pt x="766" y="733"/>
                  </a:lnTo>
                  <a:lnTo>
                    <a:pt x="768" y="733"/>
                  </a:lnTo>
                  <a:lnTo>
                    <a:pt x="768" y="732"/>
                  </a:lnTo>
                  <a:lnTo>
                    <a:pt x="766" y="732"/>
                  </a:lnTo>
                  <a:lnTo>
                    <a:pt x="764" y="731"/>
                  </a:lnTo>
                  <a:lnTo>
                    <a:pt x="764" y="732"/>
                  </a:lnTo>
                  <a:lnTo>
                    <a:pt x="766" y="732"/>
                  </a:lnTo>
                  <a:lnTo>
                    <a:pt x="766" y="733"/>
                  </a:lnTo>
                  <a:lnTo>
                    <a:pt x="764" y="734"/>
                  </a:lnTo>
                  <a:lnTo>
                    <a:pt x="763" y="734"/>
                  </a:lnTo>
                  <a:lnTo>
                    <a:pt x="763" y="736"/>
                  </a:lnTo>
                  <a:lnTo>
                    <a:pt x="763" y="738"/>
                  </a:lnTo>
                  <a:lnTo>
                    <a:pt x="763" y="739"/>
                  </a:lnTo>
                  <a:lnTo>
                    <a:pt x="762" y="739"/>
                  </a:lnTo>
                  <a:lnTo>
                    <a:pt x="761" y="738"/>
                  </a:lnTo>
                  <a:lnTo>
                    <a:pt x="761" y="739"/>
                  </a:lnTo>
                  <a:lnTo>
                    <a:pt x="762" y="739"/>
                  </a:lnTo>
                  <a:lnTo>
                    <a:pt x="762" y="740"/>
                  </a:lnTo>
                  <a:lnTo>
                    <a:pt x="763" y="740"/>
                  </a:lnTo>
                  <a:lnTo>
                    <a:pt x="763" y="741"/>
                  </a:lnTo>
                  <a:lnTo>
                    <a:pt x="762" y="741"/>
                  </a:lnTo>
                  <a:lnTo>
                    <a:pt x="761" y="741"/>
                  </a:lnTo>
                  <a:lnTo>
                    <a:pt x="760" y="741"/>
                  </a:lnTo>
                  <a:lnTo>
                    <a:pt x="760" y="740"/>
                  </a:lnTo>
                  <a:lnTo>
                    <a:pt x="760" y="739"/>
                  </a:lnTo>
                  <a:lnTo>
                    <a:pt x="759" y="739"/>
                  </a:lnTo>
                  <a:lnTo>
                    <a:pt x="759" y="738"/>
                  </a:lnTo>
                  <a:lnTo>
                    <a:pt x="758" y="738"/>
                  </a:lnTo>
                  <a:lnTo>
                    <a:pt x="757" y="736"/>
                  </a:lnTo>
                  <a:lnTo>
                    <a:pt x="757" y="734"/>
                  </a:lnTo>
                  <a:lnTo>
                    <a:pt x="756" y="734"/>
                  </a:lnTo>
                  <a:lnTo>
                    <a:pt x="756" y="736"/>
                  </a:lnTo>
                  <a:lnTo>
                    <a:pt x="756" y="738"/>
                  </a:lnTo>
                  <a:lnTo>
                    <a:pt x="757" y="738"/>
                  </a:lnTo>
                  <a:lnTo>
                    <a:pt x="757" y="739"/>
                  </a:lnTo>
                  <a:lnTo>
                    <a:pt x="757" y="740"/>
                  </a:lnTo>
                  <a:lnTo>
                    <a:pt x="758" y="740"/>
                  </a:lnTo>
                  <a:lnTo>
                    <a:pt x="758" y="741"/>
                  </a:lnTo>
                  <a:lnTo>
                    <a:pt x="758" y="742"/>
                  </a:lnTo>
                  <a:lnTo>
                    <a:pt x="759" y="743"/>
                  </a:lnTo>
                  <a:lnTo>
                    <a:pt x="760" y="744"/>
                  </a:lnTo>
                  <a:lnTo>
                    <a:pt x="761" y="745"/>
                  </a:lnTo>
                  <a:lnTo>
                    <a:pt x="762" y="745"/>
                  </a:lnTo>
                  <a:lnTo>
                    <a:pt x="762" y="746"/>
                  </a:lnTo>
                  <a:lnTo>
                    <a:pt x="763" y="746"/>
                  </a:lnTo>
                  <a:lnTo>
                    <a:pt x="763" y="747"/>
                  </a:lnTo>
                  <a:lnTo>
                    <a:pt x="762" y="747"/>
                  </a:lnTo>
                  <a:lnTo>
                    <a:pt x="762" y="749"/>
                  </a:lnTo>
                  <a:lnTo>
                    <a:pt x="762" y="750"/>
                  </a:lnTo>
                  <a:lnTo>
                    <a:pt x="761" y="750"/>
                  </a:lnTo>
                  <a:lnTo>
                    <a:pt x="761" y="749"/>
                  </a:lnTo>
                  <a:lnTo>
                    <a:pt x="760" y="749"/>
                  </a:lnTo>
                  <a:lnTo>
                    <a:pt x="760" y="750"/>
                  </a:lnTo>
                  <a:lnTo>
                    <a:pt x="759" y="750"/>
                  </a:lnTo>
                  <a:lnTo>
                    <a:pt x="758" y="750"/>
                  </a:lnTo>
                  <a:lnTo>
                    <a:pt x="758" y="749"/>
                  </a:lnTo>
                  <a:lnTo>
                    <a:pt x="757" y="749"/>
                  </a:lnTo>
                  <a:lnTo>
                    <a:pt x="758" y="750"/>
                  </a:lnTo>
                  <a:lnTo>
                    <a:pt x="757" y="752"/>
                  </a:lnTo>
                  <a:lnTo>
                    <a:pt x="756" y="750"/>
                  </a:lnTo>
                  <a:lnTo>
                    <a:pt x="756" y="749"/>
                  </a:lnTo>
                  <a:lnTo>
                    <a:pt x="755" y="749"/>
                  </a:lnTo>
                  <a:lnTo>
                    <a:pt x="754" y="749"/>
                  </a:lnTo>
                  <a:lnTo>
                    <a:pt x="752" y="747"/>
                  </a:lnTo>
                  <a:lnTo>
                    <a:pt x="750" y="746"/>
                  </a:lnTo>
                  <a:lnTo>
                    <a:pt x="750" y="747"/>
                  </a:lnTo>
                  <a:lnTo>
                    <a:pt x="752" y="747"/>
                  </a:lnTo>
                  <a:lnTo>
                    <a:pt x="752" y="749"/>
                  </a:lnTo>
                  <a:lnTo>
                    <a:pt x="750" y="749"/>
                  </a:lnTo>
                  <a:lnTo>
                    <a:pt x="750" y="750"/>
                  </a:lnTo>
                  <a:lnTo>
                    <a:pt x="752" y="750"/>
                  </a:lnTo>
                  <a:lnTo>
                    <a:pt x="754" y="750"/>
                  </a:lnTo>
                  <a:lnTo>
                    <a:pt x="754" y="752"/>
                  </a:lnTo>
                  <a:lnTo>
                    <a:pt x="754" y="753"/>
                  </a:lnTo>
                  <a:lnTo>
                    <a:pt x="752" y="754"/>
                  </a:lnTo>
                  <a:lnTo>
                    <a:pt x="754" y="754"/>
                  </a:lnTo>
                  <a:lnTo>
                    <a:pt x="755" y="754"/>
                  </a:lnTo>
                  <a:lnTo>
                    <a:pt x="756" y="754"/>
                  </a:lnTo>
                  <a:lnTo>
                    <a:pt x="756" y="753"/>
                  </a:lnTo>
                  <a:lnTo>
                    <a:pt x="757" y="753"/>
                  </a:lnTo>
                  <a:lnTo>
                    <a:pt x="757" y="754"/>
                  </a:lnTo>
                  <a:lnTo>
                    <a:pt x="756" y="755"/>
                  </a:lnTo>
                  <a:lnTo>
                    <a:pt x="756" y="756"/>
                  </a:lnTo>
                  <a:lnTo>
                    <a:pt x="756" y="757"/>
                  </a:lnTo>
                  <a:lnTo>
                    <a:pt x="756" y="758"/>
                  </a:lnTo>
                  <a:lnTo>
                    <a:pt x="757" y="758"/>
                  </a:lnTo>
                  <a:lnTo>
                    <a:pt x="757" y="757"/>
                  </a:lnTo>
                  <a:lnTo>
                    <a:pt x="758" y="757"/>
                  </a:lnTo>
                  <a:lnTo>
                    <a:pt x="759" y="757"/>
                  </a:lnTo>
                  <a:lnTo>
                    <a:pt x="760" y="757"/>
                  </a:lnTo>
                  <a:lnTo>
                    <a:pt x="760" y="756"/>
                  </a:lnTo>
                  <a:lnTo>
                    <a:pt x="761" y="756"/>
                  </a:lnTo>
                  <a:lnTo>
                    <a:pt x="762" y="757"/>
                  </a:lnTo>
                  <a:lnTo>
                    <a:pt x="762" y="758"/>
                  </a:lnTo>
                  <a:lnTo>
                    <a:pt x="761" y="758"/>
                  </a:lnTo>
                  <a:lnTo>
                    <a:pt x="761" y="759"/>
                  </a:lnTo>
                  <a:lnTo>
                    <a:pt x="761" y="761"/>
                  </a:lnTo>
                  <a:lnTo>
                    <a:pt x="761" y="762"/>
                  </a:lnTo>
                  <a:lnTo>
                    <a:pt x="762" y="762"/>
                  </a:lnTo>
                  <a:lnTo>
                    <a:pt x="763" y="762"/>
                  </a:lnTo>
                  <a:lnTo>
                    <a:pt x="764" y="762"/>
                  </a:lnTo>
                  <a:lnTo>
                    <a:pt x="764" y="763"/>
                  </a:lnTo>
                  <a:lnTo>
                    <a:pt x="763" y="763"/>
                  </a:lnTo>
                  <a:lnTo>
                    <a:pt x="763" y="764"/>
                  </a:lnTo>
                  <a:lnTo>
                    <a:pt x="762" y="764"/>
                  </a:lnTo>
                  <a:lnTo>
                    <a:pt x="763" y="765"/>
                  </a:lnTo>
                  <a:lnTo>
                    <a:pt x="763" y="767"/>
                  </a:lnTo>
                  <a:lnTo>
                    <a:pt x="763" y="768"/>
                  </a:lnTo>
                  <a:lnTo>
                    <a:pt x="764" y="768"/>
                  </a:lnTo>
                  <a:lnTo>
                    <a:pt x="766" y="767"/>
                  </a:lnTo>
                  <a:lnTo>
                    <a:pt x="766" y="768"/>
                  </a:lnTo>
                  <a:lnTo>
                    <a:pt x="764" y="770"/>
                  </a:lnTo>
                  <a:lnTo>
                    <a:pt x="763" y="770"/>
                  </a:lnTo>
                  <a:lnTo>
                    <a:pt x="763" y="772"/>
                  </a:lnTo>
                  <a:lnTo>
                    <a:pt x="764" y="772"/>
                  </a:lnTo>
                  <a:lnTo>
                    <a:pt x="766" y="772"/>
                  </a:lnTo>
                  <a:lnTo>
                    <a:pt x="766" y="773"/>
                  </a:lnTo>
                  <a:lnTo>
                    <a:pt x="768" y="773"/>
                  </a:lnTo>
                  <a:lnTo>
                    <a:pt x="768" y="774"/>
                  </a:lnTo>
                  <a:lnTo>
                    <a:pt x="766" y="775"/>
                  </a:lnTo>
                  <a:lnTo>
                    <a:pt x="768" y="775"/>
                  </a:lnTo>
                  <a:lnTo>
                    <a:pt x="768" y="776"/>
                  </a:lnTo>
                  <a:lnTo>
                    <a:pt x="768" y="777"/>
                  </a:lnTo>
                  <a:lnTo>
                    <a:pt x="769" y="777"/>
                  </a:lnTo>
                  <a:lnTo>
                    <a:pt x="768" y="778"/>
                  </a:lnTo>
                  <a:lnTo>
                    <a:pt x="769" y="778"/>
                  </a:lnTo>
                  <a:lnTo>
                    <a:pt x="769" y="777"/>
                  </a:lnTo>
                  <a:lnTo>
                    <a:pt x="769" y="776"/>
                  </a:lnTo>
                  <a:lnTo>
                    <a:pt x="769" y="775"/>
                  </a:lnTo>
                  <a:lnTo>
                    <a:pt x="769" y="774"/>
                  </a:lnTo>
                  <a:lnTo>
                    <a:pt x="769" y="773"/>
                  </a:lnTo>
                  <a:lnTo>
                    <a:pt x="770" y="773"/>
                  </a:lnTo>
                  <a:lnTo>
                    <a:pt x="770" y="774"/>
                  </a:lnTo>
                  <a:lnTo>
                    <a:pt x="771" y="774"/>
                  </a:lnTo>
                  <a:lnTo>
                    <a:pt x="770" y="775"/>
                  </a:lnTo>
                  <a:lnTo>
                    <a:pt x="771" y="775"/>
                  </a:lnTo>
                  <a:lnTo>
                    <a:pt x="772" y="775"/>
                  </a:lnTo>
                  <a:lnTo>
                    <a:pt x="773" y="775"/>
                  </a:lnTo>
                  <a:lnTo>
                    <a:pt x="773" y="776"/>
                  </a:lnTo>
                  <a:lnTo>
                    <a:pt x="773" y="777"/>
                  </a:lnTo>
                  <a:lnTo>
                    <a:pt x="773" y="778"/>
                  </a:lnTo>
                  <a:lnTo>
                    <a:pt x="773" y="779"/>
                  </a:lnTo>
                  <a:lnTo>
                    <a:pt x="774" y="778"/>
                  </a:lnTo>
                  <a:lnTo>
                    <a:pt x="774" y="779"/>
                  </a:lnTo>
                  <a:lnTo>
                    <a:pt x="775" y="779"/>
                  </a:lnTo>
                  <a:lnTo>
                    <a:pt x="777" y="780"/>
                  </a:lnTo>
                  <a:lnTo>
                    <a:pt x="777" y="782"/>
                  </a:lnTo>
                  <a:lnTo>
                    <a:pt x="778" y="782"/>
                  </a:lnTo>
                  <a:lnTo>
                    <a:pt x="777" y="780"/>
                  </a:lnTo>
                  <a:lnTo>
                    <a:pt x="777" y="779"/>
                  </a:lnTo>
                  <a:lnTo>
                    <a:pt x="777" y="778"/>
                  </a:lnTo>
                  <a:lnTo>
                    <a:pt x="775" y="778"/>
                  </a:lnTo>
                  <a:lnTo>
                    <a:pt x="774" y="778"/>
                  </a:lnTo>
                  <a:lnTo>
                    <a:pt x="774" y="777"/>
                  </a:lnTo>
                  <a:lnTo>
                    <a:pt x="775" y="776"/>
                  </a:lnTo>
                  <a:lnTo>
                    <a:pt x="775" y="777"/>
                  </a:lnTo>
                  <a:lnTo>
                    <a:pt x="777" y="777"/>
                  </a:lnTo>
                  <a:lnTo>
                    <a:pt x="775" y="776"/>
                  </a:lnTo>
                  <a:lnTo>
                    <a:pt x="777" y="776"/>
                  </a:lnTo>
                  <a:lnTo>
                    <a:pt x="778" y="776"/>
                  </a:lnTo>
                  <a:lnTo>
                    <a:pt x="778" y="777"/>
                  </a:lnTo>
                  <a:lnTo>
                    <a:pt x="779" y="777"/>
                  </a:lnTo>
                  <a:lnTo>
                    <a:pt x="779" y="778"/>
                  </a:lnTo>
                  <a:lnTo>
                    <a:pt x="780" y="779"/>
                  </a:lnTo>
                  <a:lnTo>
                    <a:pt x="779" y="780"/>
                  </a:lnTo>
                  <a:lnTo>
                    <a:pt x="779" y="782"/>
                  </a:lnTo>
                  <a:lnTo>
                    <a:pt x="779" y="784"/>
                  </a:lnTo>
                  <a:lnTo>
                    <a:pt x="778" y="784"/>
                  </a:lnTo>
                  <a:lnTo>
                    <a:pt x="778" y="785"/>
                  </a:lnTo>
                  <a:lnTo>
                    <a:pt x="778" y="786"/>
                  </a:lnTo>
                  <a:lnTo>
                    <a:pt x="779" y="786"/>
                  </a:lnTo>
                  <a:lnTo>
                    <a:pt x="780" y="786"/>
                  </a:lnTo>
                  <a:lnTo>
                    <a:pt x="781" y="786"/>
                  </a:lnTo>
                  <a:lnTo>
                    <a:pt x="781" y="785"/>
                  </a:lnTo>
                  <a:lnTo>
                    <a:pt x="783" y="785"/>
                  </a:lnTo>
                  <a:lnTo>
                    <a:pt x="784" y="785"/>
                  </a:lnTo>
                  <a:lnTo>
                    <a:pt x="785" y="785"/>
                  </a:lnTo>
                  <a:lnTo>
                    <a:pt x="784" y="786"/>
                  </a:lnTo>
                  <a:lnTo>
                    <a:pt x="785" y="786"/>
                  </a:lnTo>
                  <a:lnTo>
                    <a:pt x="785" y="787"/>
                  </a:lnTo>
                  <a:lnTo>
                    <a:pt x="784" y="788"/>
                  </a:lnTo>
                  <a:lnTo>
                    <a:pt x="784" y="789"/>
                  </a:lnTo>
                  <a:lnTo>
                    <a:pt x="784" y="790"/>
                  </a:lnTo>
                  <a:lnTo>
                    <a:pt x="783" y="790"/>
                  </a:lnTo>
                  <a:lnTo>
                    <a:pt x="780" y="789"/>
                  </a:lnTo>
                  <a:lnTo>
                    <a:pt x="779" y="789"/>
                  </a:lnTo>
                  <a:lnTo>
                    <a:pt x="779" y="790"/>
                  </a:lnTo>
                  <a:lnTo>
                    <a:pt x="780" y="790"/>
                  </a:lnTo>
                  <a:lnTo>
                    <a:pt x="780" y="791"/>
                  </a:lnTo>
                  <a:lnTo>
                    <a:pt x="781" y="791"/>
                  </a:lnTo>
                  <a:lnTo>
                    <a:pt x="783" y="791"/>
                  </a:lnTo>
                  <a:lnTo>
                    <a:pt x="783" y="792"/>
                  </a:lnTo>
                  <a:lnTo>
                    <a:pt x="781" y="793"/>
                  </a:lnTo>
                  <a:lnTo>
                    <a:pt x="783" y="793"/>
                  </a:lnTo>
                  <a:lnTo>
                    <a:pt x="783" y="792"/>
                  </a:lnTo>
                  <a:lnTo>
                    <a:pt x="784" y="793"/>
                  </a:lnTo>
                  <a:lnTo>
                    <a:pt x="785" y="795"/>
                  </a:lnTo>
                  <a:lnTo>
                    <a:pt x="784" y="796"/>
                  </a:lnTo>
                  <a:lnTo>
                    <a:pt x="785" y="796"/>
                  </a:lnTo>
                  <a:lnTo>
                    <a:pt x="786" y="796"/>
                  </a:lnTo>
                  <a:lnTo>
                    <a:pt x="786" y="798"/>
                  </a:lnTo>
                  <a:lnTo>
                    <a:pt x="787" y="798"/>
                  </a:lnTo>
                  <a:lnTo>
                    <a:pt x="787" y="796"/>
                  </a:lnTo>
                  <a:lnTo>
                    <a:pt x="789" y="796"/>
                  </a:lnTo>
                  <a:lnTo>
                    <a:pt x="790" y="796"/>
                  </a:lnTo>
                  <a:lnTo>
                    <a:pt x="790" y="798"/>
                  </a:lnTo>
                  <a:lnTo>
                    <a:pt x="787" y="799"/>
                  </a:lnTo>
                  <a:lnTo>
                    <a:pt x="786" y="800"/>
                  </a:lnTo>
                  <a:lnTo>
                    <a:pt x="786" y="801"/>
                  </a:lnTo>
                  <a:lnTo>
                    <a:pt x="786" y="802"/>
                  </a:lnTo>
                  <a:lnTo>
                    <a:pt x="789" y="803"/>
                  </a:lnTo>
                  <a:lnTo>
                    <a:pt x="791" y="804"/>
                  </a:lnTo>
                  <a:lnTo>
                    <a:pt x="791" y="805"/>
                  </a:lnTo>
                  <a:lnTo>
                    <a:pt x="790" y="805"/>
                  </a:lnTo>
                  <a:lnTo>
                    <a:pt x="790" y="807"/>
                  </a:lnTo>
                  <a:lnTo>
                    <a:pt x="791" y="808"/>
                  </a:lnTo>
                  <a:lnTo>
                    <a:pt x="791" y="809"/>
                  </a:lnTo>
                  <a:lnTo>
                    <a:pt x="791" y="810"/>
                  </a:lnTo>
                  <a:lnTo>
                    <a:pt x="791" y="811"/>
                  </a:lnTo>
                  <a:lnTo>
                    <a:pt x="791" y="813"/>
                  </a:lnTo>
                  <a:lnTo>
                    <a:pt x="790" y="813"/>
                  </a:lnTo>
                  <a:lnTo>
                    <a:pt x="791" y="814"/>
                  </a:lnTo>
                  <a:lnTo>
                    <a:pt x="790" y="814"/>
                  </a:lnTo>
                  <a:lnTo>
                    <a:pt x="790" y="815"/>
                  </a:lnTo>
                  <a:lnTo>
                    <a:pt x="789" y="814"/>
                  </a:lnTo>
                  <a:lnTo>
                    <a:pt x="789" y="813"/>
                  </a:lnTo>
                  <a:lnTo>
                    <a:pt x="789" y="811"/>
                  </a:lnTo>
                  <a:lnTo>
                    <a:pt x="787" y="811"/>
                  </a:lnTo>
                  <a:lnTo>
                    <a:pt x="787" y="810"/>
                  </a:lnTo>
                  <a:lnTo>
                    <a:pt x="787" y="809"/>
                  </a:lnTo>
                  <a:lnTo>
                    <a:pt x="787" y="808"/>
                  </a:lnTo>
                  <a:lnTo>
                    <a:pt x="786" y="807"/>
                  </a:lnTo>
                  <a:lnTo>
                    <a:pt x="785" y="807"/>
                  </a:lnTo>
                  <a:lnTo>
                    <a:pt x="785" y="808"/>
                  </a:lnTo>
                  <a:lnTo>
                    <a:pt x="785" y="809"/>
                  </a:lnTo>
                  <a:lnTo>
                    <a:pt x="785" y="810"/>
                  </a:lnTo>
                  <a:lnTo>
                    <a:pt x="784" y="811"/>
                  </a:lnTo>
                  <a:lnTo>
                    <a:pt x="785" y="811"/>
                  </a:lnTo>
                  <a:lnTo>
                    <a:pt x="786" y="811"/>
                  </a:lnTo>
                  <a:lnTo>
                    <a:pt x="786" y="813"/>
                  </a:lnTo>
                  <a:lnTo>
                    <a:pt x="786" y="814"/>
                  </a:lnTo>
                  <a:lnTo>
                    <a:pt x="785" y="815"/>
                  </a:lnTo>
                  <a:lnTo>
                    <a:pt x="785" y="814"/>
                  </a:lnTo>
                  <a:lnTo>
                    <a:pt x="784" y="814"/>
                  </a:lnTo>
                  <a:lnTo>
                    <a:pt x="785" y="815"/>
                  </a:lnTo>
                  <a:lnTo>
                    <a:pt x="785" y="816"/>
                  </a:lnTo>
                  <a:lnTo>
                    <a:pt x="786" y="816"/>
                  </a:lnTo>
                  <a:lnTo>
                    <a:pt x="786" y="818"/>
                  </a:lnTo>
                  <a:lnTo>
                    <a:pt x="787" y="818"/>
                  </a:lnTo>
                  <a:lnTo>
                    <a:pt x="789" y="818"/>
                  </a:lnTo>
                  <a:lnTo>
                    <a:pt x="787" y="819"/>
                  </a:lnTo>
                  <a:lnTo>
                    <a:pt x="789" y="819"/>
                  </a:lnTo>
                  <a:lnTo>
                    <a:pt x="789" y="820"/>
                  </a:lnTo>
                  <a:lnTo>
                    <a:pt x="787" y="820"/>
                  </a:lnTo>
                  <a:lnTo>
                    <a:pt x="789" y="821"/>
                  </a:lnTo>
                  <a:lnTo>
                    <a:pt x="790" y="822"/>
                  </a:lnTo>
                  <a:lnTo>
                    <a:pt x="789" y="822"/>
                  </a:lnTo>
                  <a:lnTo>
                    <a:pt x="789" y="823"/>
                  </a:lnTo>
                  <a:lnTo>
                    <a:pt x="787" y="823"/>
                  </a:lnTo>
                  <a:lnTo>
                    <a:pt x="786" y="823"/>
                  </a:lnTo>
                  <a:lnTo>
                    <a:pt x="786" y="822"/>
                  </a:lnTo>
                  <a:lnTo>
                    <a:pt x="785" y="822"/>
                  </a:lnTo>
                  <a:lnTo>
                    <a:pt x="785" y="821"/>
                  </a:lnTo>
                  <a:lnTo>
                    <a:pt x="784" y="820"/>
                  </a:lnTo>
                  <a:lnTo>
                    <a:pt x="784" y="821"/>
                  </a:lnTo>
                  <a:lnTo>
                    <a:pt x="783" y="821"/>
                  </a:lnTo>
                  <a:lnTo>
                    <a:pt x="784" y="822"/>
                  </a:lnTo>
                  <a:lnTo>
                    <a:pt x="784" y="823"/>
                  </a:lnTo>
                  <a:lnTo>
                    <a:pt x="784" y="824"/>
                  </a:lnTo>
                  <a:lnTo>
                    <a:pt x="785" y="824"/>
                  </a:lnTo>
                  <a:lnTo>
                    <a:pt x="785" y="825"/>
                  </a:lnTo>
                  <a:lnTo>
                    <a:pt x="786" y="827"/>
                  </a:lnTo>
                  <a:lnTo>
                    <a:pt x="786" y="828"/>
                  </a:lnTo>
                  <a:lnTo>
                    <a:pt x="786" y="830"/>
                  </a:lnTo>
                  <a:lnTo>
                    <a:pt x="787" y="830"/>
                  </a:lnTo>
                  <a:lnTo>
                    <a:pt x="787" y="831"/>
                  </a:lnTo>
                  <a:lnTo>
                    <a:pt x="786" y="831"/>
                  </a:lnTo>
                  <a:lnTo>
                    <a:pt x="785" y="831"/>
                  </a:lnTo>
                  <a:lnTo>
                    <a:pt x="784" y="831"/>
                  </a:lnTo>
                  <a:lnTo>
                    <a:pt x="784" y="830"/>
                  </a:lnTo>
                  <a:lnTo>
                    <a:pt x="783" y="830"/>
                  </a:lnTo>
                  <a:lnTo>
                    <a:pt x="783" y="828"/>
                  </a:lnTo>
                  <a:lnTo>
                    <a:pt x="781" y="827"/>
                  </a:lnTo>
                  <a:lnTo>
                    <a:pt x="783" y="825"/>
                  </a:lnTo>
                  <a:lnTo>
                    <a:pt x="781" y="824"/>
                  </a:lnTo>
                  <a:lnTo>
                    <a:pt x="783" y="824"/>
                  </a:lnTo>
                  <a:lnTo>
                    <a:pt x="783" y="823"/>
                  </a:lnTo>
                  <a:lnTo>
                    <a:pt x="783" y="822"/>
                  </a:lnTo>
                  <a:lnTo>
                    <a:pt x="781" y="822"/>
                  </a:lnTo>
                  <a:lnTo>
                    <a:pt x="781" y="823"/>
                  </a:lnTo>
                  <a:lnTo>
                    <a:pt x="780" y="824"/>
                  </a:lnTo>
                  <a:lnTo>
                    <a:pt x="779" y="824"/>
                  </a:lnTo>
                  <a:lnTo>
                    <a:pt x="779" y="823"/>
                  </a:lnTo>
                  <a:lnTo>
                    <a:pt x="779" y="822"/>
                  </a:lnTo>
                  <a:lnTo>
                    <a:pt x="778" y="822"/>
                  </a:lnTo>
                  <a:lnTo>
                    <a:pt x="778" y="821"/>
                  </a:lnTo>
                  <a:lnTo>
                    <a:pt x="779" y="820"/>
                  </a:lnTo>
                  <a:lnTo>
                    <a:pt x="778" y="820"/>
                  </a:lnTo>
                  <a:lnTo>
                    <a:pt x="778" y="821"/>
                  </a:lnTo>
                  <a:lnTo>
                    <a:pt x="777" y="821"/>
                  </a:lnTo>
                  <a:lnTo>
                    <a:pt x="777" y="820"/>
                  </a:lnTo>
                  <a:lnTo>
                    <a:pt x="775" y="820"/>
                  </a:lnTo>
                  <a:lnTo>
                    <a:pt x="775" y="821"/>
                  </a:lnTo>
                  <a:lnTo>
                    <a:pt x="774" y="820"/>
                  </a:lnTo>
                  <a:lnTo>
                    <a:pt x="774" y="819"/>
                  </a:lnTo>
                  <a:lnTo>
                    <a:pt x="773" y="819"/>
                  </a:lnTo>
                  <a:lnTo>
                    <a:pt x="773" y="818"/>
                  </a:lnTo>
                  <a:lnTo>
                    <a:pt x="772" y="818"/>
                  </a:lnTo>
                  <a:lnTo>
                    <a:pt x="773" y="819"/>
                  </a:lnTo>
                  <a:lnTo>
                    <a:pt x="773" y="820"/>
                  </a:lnTo>
                  <a:lnTo>
                    <a:pt x="774" y="820"/>
                  </a:lnTo>
                  <a:lnTo>
                    <a:pt x="774" y="821"/>
                  </a:lnTo>
                  <a:lnTo>
                    <a:pt x="773" y="821"/>
                  </a:lnTo>
                  <a:lnTo>
                    <a:pt x="772" y="821"/>
                  </a:lnTo>
                  <a:lnTo>
                    <a:pt x="772" y="820"/>
                  </a:lnTo>
                  <a:lnTo>
                    <a:pt x="771" y="820"/>
                  </a:lnTo>
                  <a:lnTo>
                    <a:pt x="771" y="819"/>
                  </a:lnTo>
                  <a:lnTo>
                    <a:pt x="770" y="818"/>
                  </a:lnTo>
                  <a:lnTo>
                    <a:pt x="770" y="816"/>
                  </a:lnTo>
                  <a:lnTo>
                    <a:pt x="770" y="815"/>
                  </a:lnTo>
                  <a:lnTo>
                    <a:pt x="769" y="816"/>
                  </a:lnTo>
                  <a:lnTo>
                    <a:pt x="770" y="818"/>
                  </a:lnTo>
                  <a:lnTo>
                    <a:pt x="770" y="819"/>
                  </a:lnTo>
                  <a:lnTo>
                    <a:pt x="769" y="819"/>
                  </a:lnTo>
                  <a:lnTo>
                    <a:pt x="770" y="820"/>
                  </a:lnTo>
                  <a:lnTo>
                    <a:pt x="769" y="820"/>
                  </a:lnTo>
                  <a:lnTo>
                    <a:pt x="768" y="819"/>
                  </a:lnTo>
                  <a:lnTo>
                    <a:pt x="768" y="818"/>
                  </a:lnTo>
                  <a:lnTo>
                    <a:pt x="768" y="816"/>
                  </a:lnTo>
                  <a:lnTo>
                    <a:pt x="766" y="816"/>
                  </a:lnTo>
                  <a:lnTo>
                    <a:pt x="764" y="815"/>
                  </a:lnTo>
                  <a:lnTo>
                    <a:pt x="764" y="814"/>
                  </a:lnTo>
                  <a:lnTo>
                    <a:pt x="763" y="814"/>
                  </a:lnTo>
                  <a:lnTo>
                    <a:pt x="762" y="814"/>
                  </a:lnTo>
                  <a:lnTo>
                    <a:pt x="762" y="813"/>
                  </a:lnTo>
                  <a:lnTo>
                    <a:pt x="761" y="811"/>
                  </a:lnTo>
                  <a:lnTo>
                    <a:pt x="761" y="810"/>
                  </a:lnTo>
                  <a:lnTo>
                    <a:pt x="761" y="809"/>
                  </a:lnTo>
                  <a:lnTo>
                    <a:pt x="760" y="809"/>
                  </a:lnTo>
                  <a:lnTo>
                    <a:pt x="759" y="809"/>
                  </a:lnTo>
                  <a:lnTo>
                    <a:pt x="759" y="808"/>
                  </a:lnTo>
                  <a:lnTo>
                    <a:pt x="759" y="807"/>
                  </a:lnTo>
                  <a:lnTo>
                    <a:pt x="758" y="807"/>
                  </a:lnTo>
                  <a:lnTo>
                    <a:pt x="758" y="805"/>
                  </a:lnTo>
                  <a:lnTo>
                    <a:pt x="757" y="805"/>
                  </a:lnTo>
                  <a:lnTo>
                    <a:pt x="757" y="807"/>
                  </a:lnTo>
                  <a:lnTo>
                    <a:pt x="757" y="808"/>
                  </a:lnTo>
                  <a:lnTo>
                    <a:pt x="758" y="809"/>
                  </a:lnTo>
                  <a:lnTo>
                    <a:pt x="758" y="810"/>
                  </a:lnTo>
                  <a:lnTo>
                    <a:pt x="758" y="811"/>
                  </a:lnTo>
                  <a:lnTo>
                    <a:pt x="757" y="811"/>
                  </a:lnTo>
                  <a:lnTo>
                    <a:pt x="757" y="810"/>
                  </a:lnTo>
                  <a:lnTo>
                    <a:pt x="756" y="809"/>
                  </a:lnTo>
                  <a:lnTo>
                    <a:pt x="755" y="808"/>
                  </a:lnTo>
                  <a:lnTo>
                    <a:pt x="754" y="808"/>
                  </a:lnTo>
                  <a:lnTo>
                    <a:pt x="754" y="807"/>
                  </a:lnTo>
                  <a:lnTo>
                    <a:pt x="752" y="807"/>
                  </a:lnTo>
                  <a:lnTo>
                    <a:pt x="752" y="805"/>
                  </a:lnTo>
                  <a:lnTo>
                    <a:pt x="750" y="805"/>
                  </a:lnTo>
                  <a:lnTo>
                    <a:pt x="750" y="804"/>
                  </a:lnTo>
                  <a:lnTo>
                    <a:pt x="749" y="803"/>
                  </a:lnTo>
                  <a:lnTo>
                    <a:pt x="748" y="803"/>
                  </a:lnTo>
                  <a:lnTo>
                    <a:pt x="747" y="802"/>
                  </a:lnTo>
                  <a:lnTo>
                    <a:pt x="747" y="803"/>
                  </a:lnTo>
                  <a:lnTo>
                    <a:pt x="746" y="803"/>
                  </a:lnTo>
                  <a:lnTo>
                    <a:pt x="745" y="803"/>
                  </a:lnTo>
                  <a:lnTo>
                    <a:pt x="745" y="804"/>
                  </a:lnTo>
                  <a:lnTo>
                    <a:pt x="746" y="804"/>
                  </a:lnTo>
                  <a:lnTo>
                    <a:pt x="746" y="805"/>
                  </a:lnTo>
                  <a:lnTo>
                    <a:pt x="746" y="807"/>
                  </a:lnTo>
                  <a:lnTo>
                    <a:pt x="747" y="807"/>
                  </a:lnTo>
                  <a:lnTo>
                    <a:pt x="747" y="808"/>
                  </a:lnTo>
                  <a:lnTo>
                    <a:pt x="748" y="809"/>
                  </a:lnTo>
                  <a:lnTo>
                    <a:pt x="748" y="810"/>
                  </a:lnTo>
                  <a:lnTo>
                    <a:pt x="749" y="810"/>
                  </a:lnTo>
                  <a:lnTo>
                    <a:pt x="749" y="811"/>
                  </a:lnTo>
                  <a:lnTo>
                    <a:pt x="750" y="811"/>
                  </a:lnTo>
                  <a:lnTo>
                    <a:pt x="750" y="813"/>
                  </a:lnTo>
                  <a:lnTo>
                    <a:pt x="752" y="813"/>
                  </a:lnTo>
                  <a:lnTo>
                    <a:pt x="752" y="814"/>
                  </a:lnTo>
                  <a:lnTo>
                    <a:pt x="752" y="815"/>
                  </a:lnTo>
                  <a:lnTo>
                    <a:pt x="752" y="816"/>
                  </a:lnTo>
                  <a:lnTo>
                    <a:pt x="754" y="816"/>
                  </a:lnTo>
                  <a:lnTo>
                    <a:pt x="755" y="816"/>
                  </a:lnTo>
                  <a:lnTo>
                    <a:pt x="756" y="818"/>
                  </a:lnTo>
                  <a:lnTo>
                    <a:pt x="755" y="819"/>
                  </a:lnTo>
                  <a:lnTo>
                    <a:pt x="756" y="819"/>
                  </a:lnTo>
                  <a:lnTo>
                    <a:pt x="756" y="818"/>
                  </a:lnTo>
                  <a:lnTo>
                    <a:pt x="757" y="818"/>
                  </a:lnTo>
                  <a:lnTo>
                    <a:pt x="757" y="819"/>
                  </a:lnTo>
                  <a:lnTo>
                    <a:pt x="758" y="818"/>
                  </a:lnTo>
                  <a:lnTo>
                    <a:pt x="759" y="818"/>
                  </a:lnTo>
                  <a:lnTo>
                    <a:pt x="759" y="819"/>
                  </a:lnTo>
                  <a:lnTo>
                    <a:pt x="758" y="819"/>
                  </a:lnTo>
                  <a:lnTo>
                    <a:pt x="758" y="820"/>
                  </a:lnTo>
                  <a:lnTo>
                    <a:pt x="757" y="820"/>
                  </a:lnTo>
                  <a:lnTo>
                    <a:pt x="757" y="821"/>
                  </a:lnTo>
                  <a:lnTo>
                    <a:pt x="758" y="821"/>
                  </a:lnTo>
                  <a:lnTo>
                    <a:pt x="758" y="822"/>
                  </a:lnTo>
                  <a:lnTo>
                    <a:pt x="759" y="821"/>
                  </a:lnTo>
                  <a:lnTo>
                    <a:pt x="760" y="821"/>
                  </a:lnTo>
                  <a:lnTo>
                    <a:pt x="760" y="822"/>
                  </a:lnTo>
                  <a:lnTo>
                    <a:pt x="761" y="822"/>
                  </a:lnTo>
                  <a:lnTo>
                    <a:pt x="762" y="822"/>
                  </a:lnTo>
                  <a:lnTo>
                    <a:pt x="762" y="823"/>
                  </a:lnTo>
                  <a:lnTo>
                    <a:pt x="762" y="824"/>
                  </a:lnTo>
                  <a:lnTo>
                    <a:pt x="763" y="824"/>
                  </a:lnTo>
                  <a:lnTo>
                    <a:pt x="763" y="825"/>
                  </a:lnTo>
                  <a:lnTo>
                    <a:pt x="764" y="825"/>
                  </a:lnTo>
                  <a:lnTo>
                    <a:pt x="764" y="827"/>
                  </a:lnTo>
                  <a:lnTo>
                    <a:pt x="764" y="828"/>
                  </a:lnTo>
                  <a:lnTo>
                    <a:pt x="768" y="827"/>
                  </a:lnTo>
                  <a:lnTo>
                    <a:pt x="768" y="828"/>
                  </a:lnTo>
                  <a:lnTo>
                    <a:pt x="769" y="828"/>
                  </a:lnTo>
                  <a:lnTo>
                    <a:pt x="769" y="830"/>
                  </a:lnTo>
                  <a:lnTo>
                    <a:pt x="770" y="830"/>
                  </a:lnTo>
                  <a:lnTo>
                    <a:pt x="770" y="831"/>
                  </a:lnTo>
                  <a:lnTo>
                    <a:pt x="770" y="832"/>
                  </a:lnTo>
                  <a:lnTo>
                    <a:pt x="770" y="833"/>
                  </a:lnTo>
                  <a:lnTo>
                    <a:pt x="771" y="833"/>
                  </a:lnTo>
                  <a:lnTo>
                    <a:pt x="772" y="834"/>
                  </a:lnTo>
                  <a:lnTo>
                    <a:pt x="771" y="834"/>
                  </a:lnTo>
                  <a:lnTo>
                    <a:pt x="771" y="835"/>
                  </a:lnTo>
                  <a:lnTo>
                    <a:pt x="772" y="836"/>
                  </a:lnTo>
                  <a:lnTo>
                    <a:pt x="773" y="837"/>
                  </a:lnTo>
                  <a:lnTo>
                    <a:pt x="774" y="837"/>
                  </a:lnTo>
                  <a:lnTo>
                    <a:pt x="775" y="837"/>
                  </a:lnTo>
                  <a:lnTo>
                    <a:pt x="775" y="838"/>
                  </a:lnTo>
                  <a:lnTo>
                    <a:pt x="774" y="838"/>
                  </a:lnTo>
                  <a:lnTo>
                    <a:pt x="774" y="839"/>
                  </a:lnTo>
                  <a:lnTo>
                    <a:pt x="775" y="841"/>
                  </a:lnTo>
                  <a:lnTo>
                    <a:pt x="774" y="841"/>
                  </a:lnTo>
                  <a:lnTo>
                    <a:pt x="774" y="843"/>
                  </a:lnTo>
                  <a:lnTo>
                    <a:pt x="774" y="844"/>
                  </a:lnTo>
                  <a:lnTo>
                    <a:pt x="775" y="844"/>
                  </a:lnTo>
                  <a:lnTo>
                    <a:pt x="775" y="845"/>
                  </a:lnTo>
                  <a:lnTo>
                    <a:pt x="774" y="846"/>
                  </a:lnTo>
                  <a:lnTo>
                    <a:pt x="773" y="846"/>
                  </a:lnTo>
                  <a:lnTo>
                    <a:pt x="772" y="846"/>
                  </a:lnTo>
                  <a:lnTo>
                    <a:pt x="771" y="846"/>
                  </a:lnTo>
                  <a:lnTo>
                    <a:pt x="771" y="845"/>
                  </a:lnTo>
                  <a:lnTo>
                    <a:pt x="770" y="845"/>
                  </a:lnTo>
                  <a:lnTo>
                    <a:pt x="769" y="845"/>
                  </a:lnTo>
                  <a:lnTo>
                    <a:pt x="769" y="844"/>
                  </a:lnTo>
                  <a:lnTo>
                    <a:pt x="768" y="844"/>
                  </a:lnTo>
                  <a:lnTo>
                    <a:pt x="768" y="843"/>
                  </a:lnTo>
                  <a:lnTo>
                    <a:pt x="766" y="843"/>
                  </a:lnTo>
                  <a:lnTo>
                    <a:pt x="764" y="843"/>
                  </a:lnTo>
                  <a:lnTo>
                    <a:pt x="764" y="841"/>
                  </a:lnTo>
                  <a:lnTo>
                    <a:pt x="763" y="843"/>
                  </a:lnTo>
                  <a:lnTo>
                    <a:pt x="762" y="841"/>
                  </a:lnTo>
                  <a:lnTo>
                    <a:pt x="761" y="841"/>
                  </a:lnTo>
                  <a:lnTo>
                    <a:pt x="761" y="839"/>
                  </a:lnTo>
                  <a:lnTo>
                    <a:pt x="760" y="839"/>
                  </a:lnTo>
                  <a:lnTo>
                    <a:pt x="759" y="839"/>
                  </a:lnTo>
                  <a:lnTo>
                    <a:pt x="759" y="838"/>
                  </a:lnTo>
                  <a:lnTo>
                    <a:pt x="758" y="838"/>
                  </a:lnTo>
                  <a:lnTo>
                    <a:pt x="757" y="838"/>
                  </a:lnTo>
                  <a:lnTo>
                    <a:pt x="756" y="838"/>
                  </a:lnTo>
                  <a:lnTo>
                    <a:pt x="755" y="837"/>
                  </a:lnTo>
                  <a:lnTo>
                    <a:pt x="754" y="837"/>
                  </a:lnTo>
                  <a:lnTo>
                    <a:pt x="748" y="837"/>
                  </a:lnTo>
                  <a:lnTo>
                    <a:pt x="748" y="836"/>
                  </a:lnTo>
                  <a:lnTo>
                    <a:pt x="747" y="836"/>
                  </a:lnTo>
                  <a:lnTo>
                    <a:pt x="747" y="835"/>
                  </a:lnTo>
                  <a:lnTo>
                    <a:pt x="746" y="835"/>
                  </a:lnTo>
                  <a:lnTo>
                    <a:pt x="746" y="834"/>
                  </a:lnTo>
                  <a:lnTo>
                    <a:pt x="745" y="835"/>
                  </a:lnTo>
                  <a:lnTo>
                    <a:pt x="745" y="834"/>
                  </a:lnTo>
                  <a:lnTo>
                    <a:pt x="744" y="834"/>
                  </a:lnTo>
                  <a:lnTo>
                    <a:pt x="743" y="833"/>
                  </a:lnTo>
                  <a:lnTo>
                    <a:pt x="741" y="832"/>
                  </a:lnTo>
                  <a:lnTo>
                    <a:pt x="741" y="831"/>
                  </a:lnTo>
                  <a:lnTo>
                    <a:pt x="740" y="831"/>
                  </a:lnTo>
                  <a:lnTo>
                    <a:pt x="739" y="830"/>
                  </a:lnTo>
                  <a:lnTo>
                    <a:pt x="739" y="828"/>
                  </a:lnTo>
                  <a:lnTo>
                    <a:pt x="739" y="827"/>
                  </a:lnTo>
                  <a:lnTo>
                    <a:pt x="739" y="825"/>
                  </a:lnTo>
                  <a:lnTo>
                    <a:pt x="738" y="825"/>
                  </a:lnTo>
                  <a:lnTo>
                    <a:pt x="737" y="825"/>
                  </a:lnTo>
                  <a:lnTo>
                    <a:pt x="737" y="824"/>
                  </a:lnTo>
                  <a:lnTo>
                    <a:pt x="735" y="824"/>
                  </a:lnTo>
                  <a:lnTo>
                    <a:pt x="735" y="825"/>
                  </a:lnTo>
                  <a:lnTo>
                    <a:pt x="734" y="824"/>
                  </a:lnTo>
                  <a:lnTo>
                    <a:pt x="734" y="825"/>
                  </a:lnTo>
                  <a:lnTo>
                    <a:pt x="733" y="825"/>
                  </a:lnTo>
                  <a:lnTo>
                    <a:pt x="732" y="825"/>
                  </a:lnTo>
                  <a:lnTo>
                    <a:pt x="731" y="825"/>
                  </a:lnTo>
                  <a:lnTo>
                    <a:pt x="731" y="824"/>
                  </a:lnTo>
                  <a:lnTo>
                    <a:pt x="729" y="824"/>
                  </a:lnTo>
                  <a:lnTo>
                    <a:pt x="729" y="823"/>
                  </a:lnTo>
                  <a:lnTo>
                    <a:pt x="728" y="823"/>
                  </a:lnTo>
                  <a:lnTo>
                    <a:pt x="727" y="823"/>
                  </a:lnTo>
                  <a:lnTo>
                    <a:pt x="726" y="822"/>
                  </a:lnTo>
                  <a:lnTo>
                    <a:pt x="725" y="821"/>
                  </a:lnTo>
                  <a:lnTo>
                    <a:pt x="724" y="820"/>
                  </a:lnTo>
                  <a:lnTo>
                    <a:pt x="724" y="819"/>
                  </a:lnTo>
                  <a:lnTo>
                    <a:pt x="725" y="818"/>
                  </a:lnTo>
                  <a:lnTo>
                    <a:pt x="725" y="816"/>
                  </a:lnTo>
                  <a:lnTo>
                    <a:pt x="724" y="816"/>
                  </a:lnTo>
                  <a:lnTo>
                    <a:pt x="724" y="818"/>
                  </a:lnTo>
                  <a:lnTo>
                    <a:pt x="724" y="819"/>
                  </a:lnTo>
                  <a:lnTo>
                    <a:pt x="723" y="819"/>
                  </a:lnTo>
                  <a:lnTo>
                    <a:pt x="723" y="818"/>
                  </a:lnTo>
                  <a:lnTo>
                    <a:pt x="722" y="819"/>
                  </a:lnTo>
                  <a:lnTo>
                    <a:pt x="722" y="820"/>
                  </a:lnTo>
                  <a:lnTo>
                    <a:pt x="720" y="819"/>
                  </a:lnTo>
                  <a:lnTo>
                    <a:pt x="718" y="819"/>
                  </a:lnTo>
                  <a:lnTo>
                    <a:pt x="720" y="818"/>
                  </a:lnTo>
                  <a:lnTo>
                    <a:pt x="718" y="818"/>
                  </a:lnTo>
                  <a:lnTo>
                    <a:pt x="717" y="818"/>
                  </a:lnTo>
                  <a:lnTo>
                    <a:pt x="716" y="816"/>
                  </a:lnTo>
                  <a:lnTo>
                    <a:pt x="716" y="815"/>
                  </a:lnTo>
                  <a:lnTo>
                    <a:pt x="716" y="814"/>
                  </a:lnTo>
                  <a:lnTo>
                    <a:pt x="715" y="814"/>
                  </a:lnTo>
                  <a:lnTo>
                    <a:pt x="715" y="813"/>
                  </a:lnTo>
                  <a:lnTo>
                    <a:pt x="716" y="811"/>
                  </a:lnTo>
                  <a:lnTo>
                    <a:pt x="715" y="811"/>
                  </a:lnTo>
                  <a:lnTo>
                    <a:pt x="714" y="811"/>
                  </a:lnTo>
                  <a:lnTo>
                    <a:pt x="713" y="810"/>
                  </a:lnTo>
                  <a:lnTo>
                    <a:pt x="714" y="810"/>
                  </a:lnTo>
                  <a:lnTo>
                    <a:pt x="716" y="810"/>
                  </a:lnTo>
                  <a:lnTo>
                    <a:pt x="717" y="810"/>
                  </a:lnTo>
                  <a:lnTo>
                    <a:pt x="717" y="809"/>
                  </a:lnTo>
                  <a:lnTo>
                    <a:pt x="718" y="809"/>
                  </a:lnTo>
                  <a:lnTo>
                    <a:pt x="720" y="809"/>
                  </a:lnTo>
                  <a:lnTo>
                    <a:pt x="718" y="808"/>
                  </a:lnTo>
                  <a:lnTo>
                    <a:pt x="720" y="808"/>
                  </a:lnTo>
                  <a:lnTo>
                    <a:pt x="722" y="807"/>
                  </a:lnTo>
                  <a:lnTo>
                    <a:pt x="722" y="805"/>
                  </a:lnTo>
                  <a:lnTo>
                    <a:pt x="720" y="805"/>
                  </a:lnTo>
                  <a:lnTo>
                    <a:pt x="718" y="805"/>
                  </a:lnTo>
                  <a:lnTo>
                    <a:pt x="718" y="807"/>
                  </a:lnTo>
                  <a:lnTo>
                    <a:pt x="717" y="807"/>
                  </a:lnTo>
                  <a:lnTo>
                    <a:pt x="717" y="805"/>
                  </a:lnTo>
                  <a:lnTo>
                    <a:pt x="716" y="805"/>
                  </a:lnTo>
                  <a:lnTo>
                    <a:pt x="716" y="804"/>
                  </a:lnTo>
                  <a:lnTo>
                    <a:pt x="717" y="804"/>
                  </a:lnTo>
                  <a:lnTo>
                    <a:pt x="717" y="803"/>
                  </a:lnTo>
                  <a:lnTo>
                    <a:pt x="716" y="803"/>
                  </a:lnTo>
                  <a:lnTo>
                    <a:pt x="715" y="804"/>
                  </a:lnTo>
                  <a:lnTo>
                    <a:pt x="715" y="803"/>
                  </a:lnTo>
                  <a:lnTo>
                    <a:pt x="715" y="802"/>
                  </a:lnTo>
                  <a:lnTo>
                    <a:pt x="714" y="802"/>
                  </a:lnTo>
                  <a:lnTo>
                    <a:pt x="713" y="802"/>
                  </a:lnTo>
                  <a:lnTo>
                    <a:pt x="713" y="803"/>
                  </a:lnTo>
                  <a:lnTo>
                    <a:pt x="712" y="803"/>
                  </a:lnTo>
                  <a:lnTo>
                    <a:pt x="712" y="802"/>
                  </a:lnTo>
                  <a:lnTo>
                    <a:pt x="711" y="802"/>
                  </a:lnTo>
                  <a:lnTo>
                    <a:pt x="711" y="801"/>
                  </a:lnTo>
                  <a:lnTo>
                    <a:pt x="711" y="800"/>
                  </a:lnTo>
                  <a:lnTo>
                    <a:pt x="710" y="800"/>
                  </a:lnTo>
                  <a:lnTo>
                    <a:pt x="710" y="801"/>
                  </a:lnTo>
                  <a:lnTo>
                    <a:pt x="710" y="802"/>
                  </a:lnTo>
                  <a:lnTo>
                    <a:pt x="709" y="802"/>
                  </a:lnTo>
                  <a:lnTo>
                    <a:pt x="709" y="801"/>
                  </a:lnTo>
                  <a:lnTo>
                    <a:pt x="707" y="801"/>
                  </a:lnTo>
                  <a:lnTo>
                    <a:pt x="706" y="801"/>
                  </a:lnTo>
                  <a:lnTo>
                    <a:pt x="707" y="800"/>
                  </a:lnTo>
                  <a:lnTo>
                    <a:pt x="706" y="799"/>
                  </a:lnTo>
                  <a:lnTo>
                    <a:pt x="707" y="799"/>
                  </a:lnTo>
                  <a:lnTo>
                    <a:pt x="707" y="798"/>
                  </a:lnTo>
                  <a:lnTo>
                    <a:pt x="707" y="796"/>
                  </a:lnTo>
                  <a:lnTo>
                    <a:pt x="706" y="796"/>
                  </a:lnTo>
                  <a:lnTo>
                    <a:pt x="707" y="795"/>
                  </a:lnTo>
                  <a:lnTo>
                    <a:pt x="706" y="795"/>
                  </a:lnTo>
                  <a:lnTo>
                    <a:pt x="706" y="796"/>
                  </a:lnTo>
                  <a:lnTo>
                    <a:pt x="706" y="798"/>
                  </a:lnTo>
                  <a:lnTo>
                    <a:pt x="704" y="796"/>
                  </a:lnTo>
                  <a:lnTo>
                    <a:pt x="703" y="796"/>
                  </a:lnTo>
                  <a:lnTo>
                    <a:pt x="703" y="795"/>
                  </a:lnTo>
                  <a:lnTo>
                    <a:pt x="704" y="795"/>
                  </a:lnTo>
                  <a:lnTo>
                    <a:pt x="704" y="793"/>
                  </a:lnTo>
                  <a:lnTo>
                    <a:pt x="703" y="793"/>
                  </a:lnTo>
                  <a:lnTo>
                    <a:pt x="703" y="792"/>
                  </a:lnTo>
                  <a:lnTo>
                    <a:pt x="702" y="792"/>
                  </a:lnTo>
                  <a:lnTo>
                    <a:pt x="702" y="791"/>
                  </a:lnTo>
                  <a:lnTo>
                    <a:pt x="701" y="790"/>
                  </a:lnTo>
                  <a:lnTo>
                    <a:pt x="701" y="789"/>
                  </a:lnTo>
                  <a:lnTo>
                    <a:pt x="700" y="789"/>
                  </a:lnTo>
                  <a:lnTo>
                    <a:pt x="700" y="790"/>
                  </a:lnTo>
                  <a:lnTo>
                    <a:pt x="700" y="791"/>
                  </a:lnTo>
                  <a:lnTo>
                    <a:pt x="699" y="790"/>
                  </a:lnTo>
                  <a:lnTo>
                    <a:pt x="699" y="789"/>
                  </a:lnTo>
                  <a:lnTo>
                    <a:pt x="700" y="788"/>
                  </a:lnTo>
                  <a:lnTo>
                    <a:pt x="699" y="788"/>
                  </a:lnTo>
                  <a:lnTo>
                    <a:pt x="698" y="788"/>
                  </a:lnTo>
                  <a:lnTo>
                    <a:pt x="699" y="787"/>
                  </a:lnTo>
                  <a:lnTo>
                    <a:pt x="700" y="787"/>
                  </a:lnTo>
                  <a:lnTo>
                    <a:pt x="700" y="786"/>
                  </a:lnTo>
                  <a:lnTo>
                    <a:pt x="699" y="786"/>
                  </a:lnTo>
                  <a:lnTo>
                    <a:pt x="700" y="785"/>
                  </a:lnTo>
                  <a:lnTo>
                    <a:pt x="699" y="785"/>
                  </a:lnTo>
                  <a:lnTo>
                    <a:pt x="698" y="786"/>
                  </a:lnTo>
                  <a:lnTo>
                    <a:pt x="698" y="787"/>
                  </a:lnTo>
                  <a:lnTo>
                    <a:pt x="698" y="788"/>
                  </a:lnTo>
                  <a:lnTo>
                    <a:pt x="698" y="789"/>
                  </a:lnTo>
                  <a:lnTo>
                    <a:pt x="697" y="789"/>
                  </a:lnTo>
                  <a:lnTo>
                    <a:pt x="697" y="788"/>
                  </a:lnTo>
                  <a:lnTo>
                    <a:pt x="697" y="787"/>
                  </a:lnTo>
                  <a:lnTo>
                    <a:pt x="697" y="786"/>
                  </a:lnTo>
                  <a:lnTo>
                    <a:pt x="697" y="785"/>
                  </a:lnTo>
                  <a:lnTo>
                    <a:pt x="697" y="784"/>
                  </a:lnTo>
                  <a:lnTo>
                    <a:pt x="695" y="785"/>
                  </a:lnTo>
                  <a:lnTo>
                    <a:pt x="694" y="784"/>
                  </a:lnTo>
                  <a:lnTo>
                    <a:pt x="694" y="782"/>
                  </a:lnTo>
                  <a:lnTo>
                    <a:pt x="693" y="782"/>
                  </a:lnTo>
                  <a:lnTo>
                    <a:pt x="693" y="784"/>
                  </a:lnTo>
                  <a:lnTo>
                    <a:pt x="692" y="782"/>
                  </a:lnTo>
                  <a:lnTo>
                    <a:pt x="692" y="780"/>
                  </a:lnTo>
                  <a:lnTo>
                    <a:pt x="691" y="780"/>
                  </a:lnTo>
                  <a:lnTo>
                    <a:pt x="691" y="782"/>
                  </a:lnTo>
                  <a:lnTo>
                    <a:pt x="691" y="784"/>
                  </a:lnTo>
                  <a:lnTo>
                    <a:pt x="689" y="784"/>
                  </a:lnTo>
                  <a:lnTo>
                    <a:pt x="688" y="784"/>
                  </a:lnTo>
                  <a:lnTo>
                    <a:pt x="688" y="782"/>
                  </a:lnTo>
                  <a:lnTo>
                    <a:pt x="689" y="782"/>
                  </a:lnTo>
                  <a:lnTo>
                    <a:pt x="688" y="780"/>
                  </a:lnTo>
                  <a:lnTo>
                    <a:pt x="688" y="782"/>
                  </a:lnTo>
                  <a:lnTo>
                    <a:pt x="687" y="782"/>
                  </a:lnTo>
                  <a:lnTo>
                    <a:pt x="687" y="780"/>
                  </a:lnTo>
                  <a:lnTo>
                    <a:pt x="686" y="780"/>
                  </a:lnTo>
                  <a:lnTo>
                    <a:pt x="686" y="779"/>
                  </a:lnTo>
                  <a:lnTo>
                    <a:pt x="686" y="778"/>
                  </a:lnTo>
                  <a:lnTo>
                    <a:pt x="684" y="778"/>
                  </a:lnTo>
                  <a:lnTo>
                    <a:pt x="684" y="777"/>
                  </a:lnTo>
                  <a:lnTo>
                    <a:pt x="686" y="777"/>
                  </a:lnTo>
                  <a:lnTo>
                    <a:pt x="687" y="777"/>
                  </a:lnTo>
                  <a:lnTo>
                    <a:pt x="688" y="777"/>
                  </a:lnTo>
                  <a:lnTo>
                    <a:pt x="687" y="776"/>
                  </a:lnTo>
                  <a:lnTo>
                    <a:pt x="686" y="775"/>
                  </a:lnTo>
                  <a:lnTo>
                    <a:pt x="686" y="776"/>
                  </a:lnTo>
                  <a:lnTo>
                    <a:pt x="684" y="776"/>
                  </a:lnTo>
                  <a:lnTo>
                    <a:pt x="684" y="777"/>
                  </a:lnTo>
                  <a:lnTo>
                    <a:pt x="683" y="778"/>
                  </a:lnTo>
                  <a:lnTo>
                    <a:pt x="683" y="777"/>
                  </a:lnTo>
                  <a:lnTo>
                    <a:pt x="682" y="777"/>
                  </a:lnTo>
                  <a:lnTo>
                    <a:pt x="682" y="778"/>
                  </a:lnTo>
                  <a:lnTo>
                    <a:pt x="683" y="778"/>
                  </a:lnTo>
                  <a:lnTo>
                    <a:pt x="683" y="779"/>
                  </a:lnTo>
                  <a:lnTo>
                    <a:pt x="684" y="779"/>
                  </a:lnTo>
                  <a:lnTo>
                    <a:pt x="684" y="780"/>
                  </a:lnTo>
                  <a:lnTo>
                    <a:pt x="687" y="782"/>
                  </a:lnTo>
                  <a:lnTo>
                    <a:pt x="688" y="784"/>
                  </a:lnTo>
                  <a:lnTo>
                    <a:pt x="687" y="785"/>
                  </a:lnTo>
                  <a:lnTo>
                    <a:pt x="686" y="785"/>
                  </a:lnTo>
                  <a:lnTo>
                    <a:pt x="686" y="786"/>
                  </a:lnTo>
                  <a:lnTo>
                    <a:pt x="687" y="786"/>
                  </a:lnTo>
                  <a:lnTo>
                    <a:pt x="687" y="787"/>
                  </a:lnTo>
                  <a:lnTo>
                    <a:pt x="686" y="787"/>
                  </a:lnTo>
                  <a:lnTo>
                    <a:pt x="686" y="788"/>
                  </a:lnTo>
                  <a:lnTo>
                    <a:pt x="684" y="788"/>
                  </a:lnTo>
                  <a:lnTo>
                    <a:pt x="683" y="788"/>
                  </a:lnTo>
                  <a:lnTo>
                    <a:pt x="683" y="787"/>
                  </a:lnTo>
                  <a:lnTo>
                    <a:pt x="682" y="787"/>
                  </a:lnTo>
                  <a:lnTo>
                    <a:pt x="681" y="786"/>
                  </a:lnTo>
                  <a:lnTo>
                    <a:pt x="681" y="787"/>
                  </a:lnTo>
                  <a:lnTo>
                    <a:pt x="680" y="787"/>
                  </a:lnTo>
                  <a:lnTo>
                    <a:pt x="680" y="786"/>
                  </a:lnTo>
                  <a:lnTo>
                    <a:pt x="679" y="786"/>
                  </a:lnTo>
                  <a:lnTo>
                    <a:pt x="679" y="785"/>
                  </a:lnTo>
                  <a:lnTo>
                    <a:pt x="678" y="785"/>
                  </a:lnTo>
                  <a:lnTo>
                    <a:pt x="677" y="785"/>
                  </a:lnTo>
                  <a:lnTo>
                    <a:pt x="677" y="784"/>
                  </a:lnTo>
                  <a:lnTo>
                    <a:pt x="676" y="784"/>
                  </a:lnTo>
                  <a:lnTo>
                    <a:pt x="674" y="782"/>
                  </a:lnTo>
                  <a:lnTo>
                    <a:pt x="674" y="784"/>
                  </a:lnTo>
                  <a:lnTo>
                    <a:pt x="674" y="785"/>
                  </a:lnTo>
                  <a:lnTo>
                    <a:pt x="676" y="785"/>
                  </a:lnTo>
                  <a:lnTo>
                    <a:pt x="676" y="786"/>
                  </a:lnTo>
                  <a:lnTo>
                    <a:pt x="674" y="786"/>
                  </a:lnTo>
                  <a:lnTo>
                    <a:pt x="672" y="786"/>
                  </a:lnTo>
                  <a:lnTo>
                    <a:pt x="674" y="787"/>
                  </a:lnTo>
                  <a:lnTo>
                    <a:pt x="676" y="788"/>
                  </a:lnTo>
                  <a:lnTo>
                    <a:pt x="674" y="788"/>
                  </a:lnTo>
                  <a:lnTo>
                    <a:pt x="672" y="788"/>
                  </a:lnTo>
                  <a:lnTo>
                    <a:pt x="671" y="788"/>
                  </a:lnTo>
                  <a:lnTo>
                    <a:pt x="670" y="788"/>
                  </a:lnTo>
                  <a:lnTo>
                    <a:pt x="670" y="789"/>
                  </a:lnTo>
                  <a:lnTo>
                    <a:pt x="669" y="788"/>
                  </a:lnTo>
                  <a:lnTo>
                    <a:pt x="669" y="789"/>
                  </a:lnTo>
                  <a:lnTo>
                    <a:pt x="668" y="788"/>
                  </a:lnTo>
                  <a:lnTo>
                    <a:pt x="668" y="789"/>
                  </a:lnTo>
                  <a:lnTo>
                    <a:pt x="667" y="789"/>
                  </a:lnTo>
                  <a:lnTo>
                    <a:pt x="667" y="790"/>
                  </a:lnTo>
                  <a:lnTo>
                    <a:pt x="666" y="790"/>
                  </a:lnTo>
                  <a:lnTo>
                    <a:pt x="666" y="791"/>
                  </a:lnTo>
                  <a:lnTo>
                    <a:pt x="665" y="791"/>
                  </a:lnTo>
                  <a:lnTo>
                    <a:pt x="665" y="792"/>
                  </a:lnTo>
                  <a:lnTo>
                    <a:pt x="664" y="792"/>
                  </a:lnTo>
                  <a:lnTo>
                    <a:pt x="664" y="791"/>
                  </a:lnTo>
                  <a:lnTo>
                    <a:pt x="663" y="791"/>
                  </a:lnTo>
                  <a:lnTo>
                    <a:pt x="661" y="791"/>
                  </a:lnTo>
                  <a:lnTo>
                    <a:pt x="661" y="790"/>
                  </a:lnTo>
                  <a:lnTo>
                    <a:pt x="659" y="790"/>
                  </a:lnTo>
                  <a:lnTo>
                    <a:pt x="657" y="791"/>
                  </a:lnTo>
                  <a:lnTo>
                    <a:pt x="657" y="790"/>
                  </a:lnTo>
                  <a:lnTo>
                    <a:pt x="657" y="789"/>
                  </a:lnTo>
                  <a:lnTo>
                    <a:pt x="656" y="789"/>
                  </a:lnTo>
                  <a:lnTo>
                    <a:pt x="655" y="788"/>
                  </a:lnTo>
                  <a:lnTo>
                    <a:pt x="655" y="789"/>
                  </a:lnTo>
                  <a:lnTo>
                    <a:pt x="654" y="789"/>
                  </a:lnTo>
                  <a:lnTo>
                    <a:pt x="654" y="788"/>
                  </a:lnTo>
                  <a:lnTo>
                    <a:pt x="653" y="788"/>
                  </a:lnTo>
                  <a:lnTo>
                    <a:pt x="653" y="787"/>
                  </a:lnTo>
                  <a:lnTo>
                    <a:pt x="652" y="787"/>
                  </a:lnTo>
                  <a:lnTo>
                    <a:pt x="652" y="786"/>
                  </a:lnTo>
                  <a:lnTo>
                    <a:pt x="651" y="786"/>
                  </a:lnTo>
                  <a:lnTo>
                    <a:pt x="651" y="785"/>
                  </a:lnTo>
                  <a:lnTo>
                    <a:pt x="649" y="785"/>
                  </a:lnTo>
                  <a:lnTo>
                    <a:pt x="649" y="784"/>
                  </a:lnTo>
                  <a:lnTo>
                    <a:pt x="649" y="782"/>
                  </a:lnTo>
                  <a:lnTo>
                    <a:pt x="649" y="780"/>
                  </a:lnTo>
                  <a:lnTo>
                    <a:pt x="649" y="779"/>
                  </a:lnTo>
                  <a:lnTo>
                    <a:pt x="649" y="778"/>
                  </a:lnTo>
                  <a:lnTo>
                    <a:pt x="651" y="778"/>
                  </a:lnTo>
                  <a:lnTo>
                    <a:pt x="651" y="777"/>
                  </a:lnTo>
                  <a:lnTo>
                    <a:pt x="651" y="776"/>
                  </a:lnTo>
                  <a:lnTo>
                    <a:pt x="651" y="775"/>
                  </a:lnTo>
                  <a:lnTo>
                    <a:pt x="649" y="775"/>
                  </a:lnTo>
                  <a:lnTo>
                    <a:pt x="649" y="774"/>
                  </a:lnTo>
                  <a:lnTo>
                    <a:pt x="651" y="774"/>
                  </a:lnTo>
                  <a:lnTo>
                    <a:pt x="651" y="773"/>
                  </a:lnTo>
                  <a:lnTo>
                    <a:pt x="652" y="773"/>
                  </a:lnTo>
                  <a:lnTo>
                    <a:pt x="652" y="772"/>
                  </a:lnTo>
                  <a:lnTo>
                    <a:pt x="653" y="772"/>
                  </a:lnTo>
                  <a:lnTo>
                    <a:pt x="654" y="770"/>
                  </a:lnTo>
                  <a:lnTo>
                    <a:pt x="655" y="770"/>
                  </a:lnTo>
                  <a:lnTo>
                    <a:pt x="655" y="769"/>
                  </a:lnTo>
                  <a:lnTo>
                    <a:pt x="656" y="769"/>
                  </a:lnTo>
                  <a:lnTo>
                    <a:pt x="657" y="769"/>
                  </a:lnTo>
                  <a:lnTo>
                    <a:pt x="658" y="769"/>
                  </a:lnTo>
                  <a:lnTo>
                    <a:pt x="658" y="768"/>
                  </a:lnTo>
                  <a:lnTo>
                    <a:pt x="657" y="767"/>
                  </a:lnTo>
                  <a:lnTo>
                    <a:pt x="656" y="765"/>
                  </a:lnTo>
                  <a:lnTo>
                    <a:pt x="656" y="764"/>
                  </a:lnTo>
                  <a:lnTo>
                    <a:pt x="657" y="763"/>
                  </a:lnTo>
                  <a:lnTo>
                    <a:pt x="658" y="764"/>
                  </a:lnTo>
                  <a:lnTo>
                    <a:pt x="658" y="763"/>
                  </a:lnTo>
                  <a:lnTo>
                    <a:pt x="657" y="762"/>
                  </a:lnTo>
                  <a:lnTo>
                    <a:pt x="658" y="762"/>
                  </a:lnTo>
                  <a:lnTo>
                    <a:pt x="659" y="762"/>
                  </a:lnTo>
                  <a:lnTo>
                    <a:pt x="659" y="763"/>
                  </a:lnTo>
                  <a:lnTo>
                    <a:pt x="661" y="763"/>
                  </a:lnTo>
                  <a:lnTo>
                    <a:pt x="663" y="763"/>
                  </a:lnTo>
                  <a:lnTo>
                    <a:pt x="663" y="762"/>
                  </a:lnTo>
                  <a:lnTo>
                    <a:pt x="664" y="762"/>
                  </a:lnTo>
                  <a:lnTo>
                    <a:pt x="664" y="763"/>
                  </a:lnTo>
                  <a:lnTo>
                    <a:pt x="665" y="763"/>
                  </a:lnTo>
                  <a:lnTo>
                    <a:pt x="668" y="764"/>
                  </a:lnTo>
                  <a:lnTo>
                    <a:pt x="670" y="765"/>
                  </a:lnTo>
                  <a:lnTo>
                    <a:pt x="671" y="765"/>
                  </a:lnTo>
                  <a:lnTo>
                    <a:pt x="671" y="767"/>
                  </a:lnTo>
                  <a:lnTo>
                    <a:pt x="672" y="767"/>
                  </a:lnTo>
                  <a:lnTo>
                    <a:pt x="672" y="765"/>
                  </a:lnTo>
                  <a:lnTo>
                    <a:pt x="676" y="765"/>
                  </a:lnTo>
                  <a:lnTo>
                    <a:pt x="676" y="764"/>
                  </a:lnTo>
                  <a:lnTo>
                    <a:pt x="677" y="764"/>
                  </a:lnTo>
                  <a:lnTo>
                    <a:pt x="677" y="765"/>
                  </a:lnTo>
                  <a:lnTo>
                    <a:pt x="677" y="767"/>
                  </a:lnTo>
                  <a:lnTo>
                    <a:pt x="679" y="767"/>
                  </a:lnTo>
                  <a:lnTo>
                    <a:pt x="680" y="767"/>
                  </a:lnTo>
                  <a:lnTo>
                    <a:pt x="681" y="767"/>
                  </a:lnTo>
                  <a:lnTo>
                    <a:pt x="681" y="765"/>
                  </a:lnTo>
                  <a:lnTo>
                    <a:pt x="681" y="764"/>
                  </a:lnTo>
                  <a:lnTo>
                    <a:pt x="681" y="763"/>
                  </a:lnTo>
                  <a:lnTo>
                    <a:pt x="682" y="764"/>
                  </a:lnTo>
                  <a:lnTo>
                    <a:pt x="682" y="763"/>
                  </a:lnTo>
                  <a:lnTo>
                    <a:pt x="683" y="763"/>
                  </a:lnTo>
                  <a:lnTo>
                    <a:pt x="684" y="763"/>
                  </a:lnTo>
                  <a:lnTo>
                    <a:pt x="684" y="762"/>
                  </a:lnTo>
                  <a:lnTo>
                    <a:pt x="686" y="762"/>
                  </a:lnTo>
                  <a:lnTo>
                    <a:pt x="686" y="763"/>
                  </a:lnTo>
                  <a:lnTo>
                    <a:pt x="686" y="764"/>
                  </a:lnTo>
                  <a:lnTo>
                    <a:pt x="687" y="764"/>
                  </a:lnTo>
                  <a:lnTo>
                    <a:pt x="688" y="763"/>
                  </a:lnTo>
                  <a:lnTo>
                    <a:pt x="689" y="763"/>
                  </a:lnTo>
                  <a:lnTo>
                    <a:pt x="689" y="762"/>
                  </a:lnTo>
                  <a:lnTo>
                    <a:pt x="689" y="761"/>
                  </a:lnTo>
                  <a:lnTo>
                    <a:pt x="691" y="761"/>
                  </a:lnTo>
                  <a:lnTo>
                    <a:pt x="691" y="759"/>
                  </a:lnTo>
                  <a:lnTo>
                    <a:pt x="692" y="759"/>
                  </a:lnTo>
                  <a:lnTo>
                    <a:pt x="692" y="761"/>
                  </a:lnTo>
                  <a:lnTo>
                    <a:pt x="693" y="761"/>
                  </a:lnTo>
                  <a:lnTo>
                    <a:pt x="694" y="759"/>
                  </a:lnTo>
                  <a:lnTo>
                    <a:pt x="695" y="759"/>
                  </a:lnTo>
                  <a:lnTo>
                    <a:pt x="695" y="761"/>
                  </a:lnTo>
                  <a:lnTo>
                    <a:pt x="695" y="762"/>
                  </a:lnTo>
                  <a:lnTo>
                    <a:pt x="697" y="762"/>
                  </a:lnTo>
                  <a:lnTo>
                    <a:pt x="698" y="762"/>
                  </a:lnTo>
                  <a:lnTo>
                    <a:pt x="698" y="761"/>
                  </a:lnTo>
                  <a:lnTo>
                    <a:pt x="698" y="759"/>
                  </a:lnTo>
                  <a:lnTo>
                    <a:pt x="697" y="758"/>
                  </a:lnTo>
                  <a:lnTo>
                    <a:pt x="697" y="757"/>
                  </a:lnTo>
                  <a:lnTo>
                    <a:pt x="697" y="756"/>
                  </a:lnTo>
                  <a:lnTo>
                    <a:pt x="695" y="756"/>
                  </a:lnTo>
                  <a:lnTo>
                    <a:pt x="695" y="755"/>
                  </a:lnTo>
                  <a:lnTo>
                    <a:pt x="695" y="754"/>
                  </a:lnTo>
                  <a:lnTo>
                    <a:pt x="694" y="753"/>
                  </a:lnTo>
                  <a:lnTo>
                    <a:pt x="693" y="753"/>
                  </a:lnTo>
                  <a:lnTo>
                    <a:pt x="693" y="752"/>
                  </a:lnTo>
                  <a:lnTo>
                    <a:pt x="692" y="750"/>
                  </a:lnTo>
                  <a:lnTo>
                    <a:pt x="691" y="749"/>
                  </a:lnTo>
                  <a:lnTo>
                    <a:pt x="691" y="747"/>
                  </a:lnTo>
                  <a:lnTo>
                    <a:pt x="688" y="746"/>
                  </a:lnTo>
                  <a:lnTo>
                    <a:pt x="688" y="745"/>
                  </a:lnTo>
                  <a:lnTo>
                    <a:pt x="688" y="744"/>
                  </a:lnTo>
                  <a:lnTo>
                    <a:pt x="688" y="743"/>
                  </a:lnTo>
                  <a:lnTo>
                    <a:pt x="689" y="742"/>
                  </a:lnTo>
                  <a:lnTo>
                    <a:pt x="692" y="741"/>
                  </a:lnTo>
                  <a:lnTo>
                    <a:pt x="692" y="740"/>
                  </a:lnTo>
                  <a:lnTo>
                    <a:pt x="693" y="740"/>
                  </a:lnTo>
                  <a:lnTo>
                    <a:pt x="694" y="740"/>
                  </a:lnTo>
                  <a:lnTo>
                    <a:pt x="694" y="739"/>
                  </a:lnTo>
                  <a:lnTo>
                    <a:pt x="694" y="738"/>
                  </a:lnTo>
                  <a:lnTo>
                    <a:pt x="695" y="738"/>
                  </a:lnTo>
                  <a:lnTo>
                    <a:pt x="695" y="736"/>
                  </a:lnTo>
                  <a:lnTo>
                    <a:pt x="699" y="733"/>
                  </a:lnTo>
                  <a:lnTo>
                    <a:pt x="699" y="732"/>
                  </a:lnTo>
                  <a:lnTo>
                    <a:pt x="699" y="731"/>
                  </a:lnTo>
                  <a:lnTo>
                    <a:pt x="700" y="731"/>
                  </a:lnTo>
                  <a:lnTo>
                    <a:pt x="700" y="730"/>
                  </a:lnTo>
                  <a:lnTo>
                    <a:pt x="701" y="730"/>
                  </a:lnTo>
                  <a:lnTo>
                    <a:pt x="702" y="729"/>
                  </a:lnTo>
                  <a:lnTo>
                    <a:pt x="703" y="729"/>
                  </a:lnTo>
                  <a:lnTo>
                    <a:pt x="702" y="728"/>
                  </a:lnTo>
                  <a:lnTo>
                    <a:pt x="702" y="727"/>
                  </a:lnTo>
                  <a:lnTo>
                    <a:pt x="703" y="725"/>
                  </a:lnTo>
                  <a:lnTo>
                    <a:pt x="703" y="724"/>
                  </a:lnTo>
                  <a:lnTo>
                    <a:pt x="704" y="724"/>
                  </a:lnTo>
                  <a:lnTo>
                    <a:pt x="704" y="723"/>
                  </a:lnTo>
                  <a:lnTo>
                    <a:pt x="704" y="722"/>
                  </a:lnTo>
                  <a:lnTo>
                    <a:pt x="704" y="720"/>
                  </a:lnTo>
                  <a:lnTo>
                    <a:pt x="706" y="720"/>
                  </a:lnTo>
                  <a:lnTo>
                    <a:pt x="709" y="719"/>
                  </a:lnTo>
                  <a:lnTo>
                    <a:pt x="710" y="719"/>
                  </a:lnTo>
                  <a:lnTo>
                    <a:pt x="711" y="718"/>
                  </a:lnTo>
                  <a:lnTo>
                    <a:pt x="711" y="717"/>
                  </a:lnTo>
                  <a:lnTo>
                    <a:pt x="711" y="716"/>
                  </a:lnTo>
                  <a:lnTo>
                    <a:pt x="711" y="715"/>
                  </a:lnTo>
                  <a:lnTo>
                    <a:pt x="712" y="715"/>
                  </a:lnTo>
                  <a:lnTo>
                    <a:pt x="711" y="713"/>
                  </a:lnTo>
                  <a:lnTo>
                    <a:pt x="710" y="713"/>
                  </a:lnTo>
                  <a:lnTo>
                    <a:pt x="710" y="712"/>
                  </a:lnTo>
                  <a:lnTo>
                    <a:pt x="710" y="711"/>
                  </a:lnTo>
                  <a:lnTo>
                    <a:pt x="710" y="710"/>
                  </a:lnTo>
                  <a:lnTo>
                    <a:pt x="709" y="710"/>
                  </a:lnTo>
                  <a:lnTo>
                    <a:pt x="709" y="709"/>
                  </a:lnTo>
                  <a:lnTo>
                    <a:pt x="709" y="708"/>
                  </a:lnTo>
                  <a:lnTo>
                    <a:pt x="709" y="707"/>
                  </a:lnTo>
                  <a:lnTo>
                    <a:pt x="709" y="705"/>
                  </a:lnTo>
                  <a:lnTo>
                    <a:pt x="707" y="705"/>
                  </a:lnTo>
                  <a:lnTo>
                    <a:pt x="707" y="704"/>
                  </a:lnTo>
                  <a:lnTo>
                    <a:pt x="706" y="704"/>
                  </a:lnTo>
                  <a:lnTo>
                    <a:pt x="706" y="702"/>
                  </a:lnTo>
                  <a:lnTo>
                    <a:pt x="707" y="702"/>
                  </a:lnTo>
                  <a:lnTo>
                    <a:pt x="707" y="701"/>
                  </a:lnTo>
                  <a:lnTo>
                    <a:pt x="707" y="700"/>
                  </a:lnTo>
                  <a:lnTo>
                    <a:pt x="706" y="700"/>
                  </a:lnTo>
                  <a:lnTo>
                    <a:pt x="706" y="699"/>
                  </a:lnTo>
                  <a:lnTo>
                    <a:pt x="706" y="698"/>
                  </a:lnTo>
                  <a:lnTo>
                    <a:pt x="704" y="698"/>
                  </a:lnTo>
                  <a:lnTo>
                    <a:pt x="704" y="699"/>
                  </a:lnTo>
                  <a:lnTo>
                    <a:pt x="703" y="698"/>
                  </a:lnTo>
                  <a:lnTo>
                    <a:pt x="703" y="697"/>
                  </a:lnTo>
                  <a:lnTo>
                    <a:pt x="703" y="696"/>
                  </a:lnTo>
                  <a:lnTo>
                    <a:pt x="703" y="695"/>
                  </a:lnTo>
                  <a:lnTo>
                    <a:pt x="703" y="694"/>
                  </a:lnTo>
                  <a:lnTo>
                    <a:pt x="703" y="693"/>
                  </a:lnTo>
                  <a:lnTo>
                    <a:pt x="703" y="692"/>
                  </a:lnTo>
                  <a:lnTo>
                    <a:pt x="703" y="689"/>
                  </a:lnTo>
                  <a:lnTo>
                    <a:pt x="703" y="688"/>
                  </a:lnTo>
                  <a:lnTo>
                    <a:pt x="702" y="688"/>
                  </a:lnTo>
                  <a:lnTo>
                    <a:pt x="701" y="688"/>
                  </a:lnTo>
                  <a:lnTo>
                    <a:pt x="701" y="687"/>
                  </a:lnTo>
                  <a:lnTo>
                    <a:pt x="700" y="687"/>
                  </a:lnTo>
                  <a:lnTo>
                    <a:pt x="700" y="688"/>
                  </a:lnTo>
                  <a:lnTo>
                    <a:pt x="699" y="688"/>
                  </a:lnTo>
                  <a:lnTo>
                    <a:pt x="699" y="687"/>
                  </a:lnTo>
                  <a:lnTo>
                    <a:pt x="699" y="686"/>
                  </a:lnTo>
                  <a:lnTo>
                    <a:pt x="700" y="686"/>
                  </a:lnTo>
                  <a:lnTo>
                    <a:pt x="700" y="685"/>
                  </a:lnTo>
                  <a:lnTo>
                    <a:pt x="700" y="684"/>
                  </a:lnTo>
                  <a:lnTo>
                    <a:pt x="699" y="685"/>
                  </a:lnTo>
                  <a:lnTo>
                    <a:pt x="699" y="686"/>
                  </a:lnTo>
                  <a:lnTo>
                    <a:pt x="698" y="686"/>
                  </a:lnTo>
                  <a:lnTo>
                    <a:pt x="698" y="687"/>
                  </a:lnTo>
                  <a:lnTo>
                    <a:pt x="697" y="687"/>
                  </a:lnTo>
                  <a:lnTo>
                    <a:pt x="697" y="686"/>
                  </a:lnTo>
                  <a:lnTo>
                    <a:pt x="695" y="686"/>
                  </a:lnTo>
                  <a:lnTo>
                    <a:pt x="694" y="685"/>
                  </a:lnTo>
                  <a:lnTo>
                    <a:pt x="694" y="684"/>
                  </a:lnTo>
                  <a:lnTo>
                    <a:pt x="693" y="684"/>
                  </a:lnTo>
                  <a:lnTo>
                    <a:pt x="693" y="683"/>
                  </a:lnTo>
                  <a:lnTo>
                    <a:pt x="694" y="683"/>
                  </a:lnTo>
                  <a:lnTo>
                    <a:pt x="694" y="682"/>
                  </a:lnTo>
                  <a:lnTo>
                    <a:pt x="694" y="681"/>
                  </a:lnTo>
                  <a:lnTo>
                    <a:pt x="695" y="681"/>
                  </a:lnTo>
                  <a:lnTo>
                    <a:pt x="694" y="679"/>
                  </a:lnTo>
                  <a:lnTo>
                    <a:pt x="695" y="679"/>
                  </a:lnTo>
                  <a:lnTo>
                    <a:pt x="695" y="678"/>
                  </a:lnTo>
                  <a:lnTo>
                    <a:pt x="694" y="678"/>
                  </a:lnTo>
                  <a:lnTo>
                    <a:pt x="695" y="677"/>
                  </a:lnTo>
                  <a:lnTo>
                    <a:pt x="695" y="676"/>
                  </a:lnTo>
                  <a:lnTo>
                    <a:pt x="694" y="676"/>
                  </a:lnTo>
                  <a:lnTo>
                    <a:pt x="693" y="676"/>
                  </a:lnTo>
                  <a:lnTo>
                    <a:pt x="693" y="674"/>
                  </a:lnTo>
                  <a:lnTo>
                    <a:pt x="692" y="674"/>
                  </a:lnTo>
                  <a:lnTo>
                    <a:pt x="691" y="674"/>
                  </a:lnTo>
                  <a:lnTo>
                    <a:pt x="691" y="676"/>
                  </a:lnTo>
                  <a:lnTo>
                    <a:pt x="692" y="676"/>
                  </a:lnTo>
                  <a:lnTo>
                    <a:pt x="692" y="677"/>
                  </a:lnTo>
                  <a:lnTo>
                    <a:pt x="693" y="677"/>
                  </a:lnTo>
                  <a:lnTo>
                    <a:pt x="693" y="678"/>
                  </a:lnTo>
                  <a:lnTo>
                    <a:pt x="693" y="679"/>
                  </a:lnTo>
                  <a:lnTo>
                    <a:pt x="694" y="679"/>
                  </a:lnTo>
                  <a:lnTo>
                    <a:pt x="694" y="681"/>
                  </a:lnTo>
                  <a:lnTo>
                    <a:pt x="693" y="681"/>
                  </a:lnTo>
                  <a:lnTo>
                    <a:pt x="691" y="681"/>
                  </a:lnTo>
                  <a:lnTo>
                    <a:pt x="688" y="681"/>
                  </a:lnTo>
                  <a:lnTo>
                    <a:pt x="688" y="679"/>
                  </a:lnTo>
                  <a:lnTo>
                    <a:pt x="688" y="678"/>
                  </a:lnTo>
                  <a:lnTo>
                    <a:pt x="687" y="678"/>
                  </a:lnTo>
                  <a:lnTo>
                    <a:pt x="687" y="677"/>
                  </a:lnTo>
                  <a:lnTo>
                    <a:pt x="687" y="676"/>
                  </a:lnTo>
                  <a:lnTo>
                    <a:pt x="686" y="674"/>
                  </a:lnTo>
                  <a:lnTo>
                    <a:pt x="684" y="674"/>
                  </a:lnTo>
                  <a:lnTo>
                    <a:pt x="684" y="673"/>
                  </a:lnTo>
                  <a:lnTo>
                    <a:pt x="683" y="673"/>
                  </a:lnTo>
                  <a:lnTo>
                    <a:pt x="682" y="672"/>
                  </a:lnTo>
                  <a:lnTo>
                    <a:pt x="683" y="672"/>
                  </a:lnTo>
                  <a:lnTo>
                    <a:pt x="683" y="671"/>
                  </a:lnTo>
                  <a:lnTo>
                    <a:pt x="684" y="671"/>
                  </a:lnTo>
                  <a:lnTo>
                    <a:pt x="686" y="671"/>
                  </a:lnTo>
                  <a:lnTo>
                    <a:pt x="686" y="672"/>
                  </a:lnTo>
                  <a:lnTo>
                    <a:pt x="686" y="673"/>
                  </a:lnTo>
                  <a:lnTo>
                    <a:pt x="687" y="673"/>
                  </a:lnTo>
                  <a:lnTo>
                    <a:pt x="687" y="672"/>
                  </a:lnTo>
                  <a:lnTo>
                    <a:pt x="687" y="671"/>
                  </a:lnTo>
                  <a:lnTo>
                    <a:pt x="686" y="671"/>
                  </a:lnTo>
                  <a:lnTo>
                    <a:pt x="686" y="670"/>
                  </a:lnTo>
                  <a:lnTo>
                    <a:pt x="686" y="669"/>
                  </a:lnTo>
                  <a:lnTo>
                    <a:pt x="684" y="669"/>
                  </a:lnTo>
                  <a:lnTo>
                    <a:pt x="683" y="670"/>
                  </a:lnTo>
                  <a:lnTo>
                    <a:pt x="682" y="670"/>
                  </a:lnTo>
                  <a:lnTo>
                    <a:pt x="683" y="669"/>
                  </a:lnTo>
                  <a:lnTo>
                    <a:pt x="682" y="669"/>
                  </a:lnTo>
                  <a:lnTo>
                    <a:pt x="682" y="667"/>
                  </a:lnTo>
                  <a:lnTo>
                    <a:pt x="683" y="667"/>
                  </a:lnTo>
                  <a:lnTo>
                    <a:pt x="684" y="666"/>
                  </a:lnTo>
                  <a:lnTo>
                    <a:pt x="686" y="666"/>
                  </a:lnTo>
                  <a:lnTo>
                    <a:pt x="686" y="665"/>
                  </a:lnTo>
                  <a:lnTo>
                    <a:pt x="684" y="665"/>
                  </a:lnTo>
                  <a:lnTo>
                    <a:pt x="683" y="665"/>
                  </a:lnTo>
                  <a:lnTo>
                    <a:pt x="682" y="665"/>
                  </a:lnTo>
                  <a:lnTo>
                    <a:pt x="682" y="666"/>
                  </a:lnTo>
                  <a:lnTo>
                    <a:pt x="682" y="667"/>
                  </a:lnTo>
                  <a:lnTo>
                    <a:pt x="681" y="667"/>
                  </a:lnTo>
                  <a:lnTo>
                    <a:pt x="681" y="669"/>
                  </a:lnTo>
                  <a:lnTo>
                    <a:pt x="681" y="670"/>
                  </a:lnTo>
                  <a:lnTo>
                    <a:pt x="680" y="670"/>
                  </a:lnTo>
                  <a:lnTo>
                    <a:pt x="680" y="669"/>
                  </a:lnTo>
                  <a:lnTo>
                    <a:pt x="679" y="669"/>
                  </a:lnTo>
                  <a:lnTo>
                    <a:pt x="679" y="667"/>
                  </a:lnTo>
                  <a:lnTo>
                    <a:pt x="678" y="666"/>
                  </a:lnTo>
                  <a:lnTo>
                    <a:pt x="677" y="666"/>
                  </a:lnTo>
                  <a:lnTo>
                    <a:pt x="677" y="667"/>
                  </a:lnTo>
                  <a:lnTo>
                    <a:pt x="678" y="669"/>
                  </a:lnTo>
                  <a:lnTo>
                    <a:pt x="677" y="670"/>
                  </a:lnTo>
                  <a:lnTo>
                    <a:pt x="676" y="671"/>
                  </a:lnTo>
                  <a:lnTo>
                    <a:pt x="674" y="672"/>
                  </a:lnTo>
                  <a:lnTo>
                    <a:pt x="672" y="672"/>
                  </a:lnTo>
                  <a:lnTo>
                    <a:pt x="671" y="673"/>
                  </a:lnTo>
                  <a:lnTo>
                    <a:pt x="668" y="676"/>
                  </a:lnTo>
                  <a:lnTo>
                    <a:pt x="667" y="676"/>
                  </a:lnTo>
                  <a:lnTo>
                    <a:pt x="666" y="676"/>
                  </a:lnTo>
                  <a:lnTo>
                    <a:pt x="665" y="674"/>
                  </a:lnTo>
                  <a:lnTo>
                    <a:pt x="665" y="673"/>
                  </a:lnTo>
                  <a:lnTo>
                    <a:pt x="666" y="672"/>
                  </a:lnTo>
                  <a:lnTo>
                    <a:pt x="667" y="671"/>
                  </a:lnTo>
                  <a:lnTo>
                    <a:pt x="667" y="670"/>
                  </a:lnTo>
                  <a:lnTo>
                    <a:pt x="666" y="670"/>
                  </a:lnTo>
                  <a:lnTo>
                    <a:pt x="666" y="669"/>
                  </a:lnTo>
                  <a:lnTo>
                    <a:pt x="666" y="667"/>
                  </a:lnTo>
                  <a:lnTo>
                    <a:pt x="666" y="666"/>
                  </a:lnTo>
                  <a:lnTo>
                    <a:pt x="668" y="665"/>
                  </a:lnTo>
                  <a:lnTo>
                    <a:pt x="670" y="665"/>
                  </a:lnTo>
                  <a:lnTo>
                    <a:pt x="670" y="666"/>
                  </a:lnTo>
                  <a:lnTo>
                    <a:pt x="671" y="666"/>
                  </a:lnTo>
                  <a:lnTo>
                    <a:pt x="672" y="666"/>
                  </a:lnTo>
                  <a:lnTo>
                    <a:pt x="672" y="665"/>
                  </a:lnTo>
                  <a:lnTo>
                    <a:pt x="674" y="665"/>
                  </a:lnTo>
                  <a:lnTo>
                    <a:pt x="674" y="664"/>
                  </a:lnTo>
                  <a:lnTo>
                    <a:pt x="676" y="664"/>
                  </a:lnTo>
                  <a:lnTo>
                    <a:pt x="677" y="664"/>
                  </a:lnTo>
                  <a:lnTo>
                    <a:pt x="677" y="663"/>
                  </a:lnTo>
                  <a:lnTo>
                    <a:pt x="677" y="661"/>
                  </a:lnTo>
                  <a:lnTo>
                    <a:pt x="676" y="659"/>
                  </a:lnTo>
                  <a:lnTo>
                    <a:pt x="674" y="658"/>
                  </a:lnTo>
                  <a:lnTo>
                    <a:pt x="672" y="656"/>
                  </a:lnTo>
                  <a:lnTo>
                    <a:pt x="672" y="655"/>
                  </a:lnTo>
                  <a:lnTo>
                    <a:pt x="671" y="655"/>
                  </a:lnTo>
                  <a:lnTo>
                    <a:pt x="670" y="654"/>
                  </a:lnTo>
                  <a:lnTo>
                    <a:pt x="669" y="654"/>
                  </a:lnTo>
                  <a:lnTo>
                    <a:pt x="668" y="655"/>
                  </a:lnTo>
                  <a:lnTo>
                    <a:pt x="668" y="654"/>
                  </a:lnTo>
                  <a:lnTo>
                    <a:pt x="667" y="653"/>
                  </a:lnTo>
                  <a:lnTo>
                    <a:pt x="666" y="651"/>
                  </a:lnTo>
                  <a:lnTo>
                    <a:pt x="666" y="650"/>
                  </a:lnTo>
                  <a:lnTo>
                    <a:pt x="665" y="650"/>
                  </a:lnTo>
                  <a:lnTo>
                    <a:pt x="665" y="651"/>
                  </a:lnTo>
                  <a:lnTo>
                    <a:pt x="664" y="650"/>
                  </a:lnTo>
                  <a:lnTo>
                    <a:pt x="663" y="650"/>
                  </a:lnTo>
                  <a:lnTo>
                    <a:pt x="664" y="649"/>
                  </a:lnTo>
                  <a:lnTo>
                    <a:pt x="663" y="649"/>
                  </a:lnTo>
                  <a:lnTo>
                    <a:pt x="663" y="650"/>
                  </a:lnTo>
                  <a:lnTo>
                    <a:pt x="661" y="650"/>
                  </a:lnTo>
                  <a:lnTo>
                    <a:pt x="661" y="649"/>
                  </a:lnTo>
                  <a:lnTo>
                    <a:pt x="659" y="649"/>
                  </a:lnTo>
                  <a:lnTo>
                    <a:pt x="659" y="648"/>
                  </a:lnTo>
                  <a:lnTo>
                    <a:pt x="661" y="647"/>
                  </a:lnTo>
                  <a:lnTo>
                    <a:pt x="663" y="647"/>
                  </a:lnTo>
                  <a:lnTo>
                    <a:pt x="663" y="648"/>
                  </a:lnTo>
                  <a:lnTo>
                    <a:pt x="664" y="648"/>
                  </a:lnTo>
                  <a:lnTo>
                    <a:pt x="664" y="647"/>
                  </a:lnTo>
                  <a:lnTo>
                    <a:pt x="664" y="645"/>
                  </a:lnTo>
                  <a:lnTo>
                    <a:pt x="663" y="643"/>
                  </a:lnTo>
                  <a:lnTo>
                    <a:pt x="664" y="642"/>
                  </a:lnTo>
                  <a:lnTo>
                    <a:pt x="661" y="642"/>
                  </a:lnTo>
                  <a:lnTo>
                    <a:pt x="659" y="642"/>
                  </a:lnTo>
                  <a:lnTo>
                    <a:pt x="658" y="642"/>
                  </a:lnTo>
                  <a:lnTo>
                    <a:pt x="658" y="641"/>
                  </a:lnTo>
                  <a:lnTo>
                    <a:pt x="659" y="640"/>
                  </a:lnTo>
                  <a:lnTo>
                    <a:pt x="661" y="640"/>
                  </a:lnTo>
                  <a:lnTo>
                    <a:pt x="663" y="639"/>
                  </a:lnTo>
                  <a:lnTo>
                    <a:pt x="661" y="639"/>
                  </a:lnTo>
                  <a:lnTo>
                    <a:pt x="659" y="640"/>
                  </a:lnTo>
                  <a:lnTo>
                    <a:pt x="658" y="640"/>
                  </a:lnTo>
                  <a:lnTo>
                    <a:pt x="658" y="641"/>
                  </a:lnTo>
                  <a:lnTo>
                    <a:pt x="657" y="641"/>
                  </a:lnTo>
                  <a:lnTo>
                    <a:pt x="656" y="641"/>
                  </a:lnTo>
                  <a:lnTo>
                    <a:pt x="656" y="642"/>
                  </a:lnTo>
                  <a:lnTo>
                    <a:pt x="656" y="643"/>
                  </a:lnTo>
                  <a:lnTo>
                    <a:pt x="656" y="645"/>
                  </a:lnTo>
                  <a:lnTo>
                    <a:pt x="655" y="645"/>
                  </a:lnTo>
                  <a:lnTo>
                    <a:pt x="655" y="643"/>
                  </a:lnTo>
                  <a:lnTo>
                    <a:pt x="655" y="642"/>
                  </a:lnTo>
                  <a:lnTo>
                    <a:pt x="655" y="641"/>
                  </a:lnTo>
                  <a:lnTo>
                    <a:pt x="655" y="640"/>
                  </a:lnTo>
                  <a:lnTo>
                    <a:pt x="655" y="639"/>
                  </a:lnTo>
                  <a:lnTo>
                    <a:pt x="654" y="638"/>
                  </a:lnTo>
                  <a:lnTo>
                    <a:pt x="654" y="637"/>
                  </a:lnTo>
                  <a:lnTo>
                    <a:pt x="655" y="637"/>
                  </a:lnTo>
                  <a:lnTo>
                    <a:pt x="655" y="636"/>
                  </a:lnTo>
                  <a:lnTo>
                    <a:pt x="655" y="635"/>
                  </a:lnTo>
                  <a:lnTo>
                    <a:pt x="654" y="633"/>
                  </a:lnTo>
                  <a:lnTo>
                    <a:pt x="655" y="632"/>
                  </a:lnTo>
                  <a:lnTo>
                    <a:pt x="654" y="631"/>
                  </a:lnTo>
                  <a:lnTo>
                    <a:pt x="654" y="630"/>
                  </a:lnTo>
                  <a:lnTo>
                    <a:pt x="653" y="630"/>
                  </a:lnTo>
                  <a:lnTo>
                    <a:pt x="652" y="630"/>
                  </a:lnTo>
                  <a:lnTo>
                    <a:pt x="652" y="631"/>
                  </a:lnTo>
                  <a:lnTo>
                    <a:pt x="651" y="631"/>
                  </a:lnTo>
                  <a:lnTo>
                    <a:pt x="651" y="630"/>
                  </a:lnTo>
                  <a:lnTo>
                    <a:pt x="649" y="630"/>
                  </a:lnTo>
                  <a:lnTo>
                    <a:pt x="649" y="631"/>
                  </a:lnTo>
                  <a:lnTo>
                    <a:pt x="648" y="631"/>
                  </a:lnTo>
                  <a:lnTo>
                    <a:pt x="647" y="631"/>
                  </a:lnTo>
                  <a:lnTo>
                    <a:pt x="647" y="630"/>
                  </a:lnTo>
                  <a:lnTo>
                    <a:pt x="647" y="628"/>
                  </a:lnTo>
                  <a:lnTo>
                    <a:pt x="646" y="628"/>
                  </a:lnTo>
                  <a:lnTo>
                    <a:pt x="646" y="627"/>
                  </a:lnTo>
                  <a:lnTo>
                    <a:pt x="647" y="627"/>
                  </a:lnTo>
                  <a:lnTo>
                    <a:pt x="646" y="626"/>
                  </a:lnTo>
                  <a:lnTo>
                    <a:pt x="646" y="627"/>
                  </a:lnTo>
                  <a:lnTo>
                    <a:pt x="644" y="626"/>
                  </a:lnTo>
                  <a:lnTo>
                    <a:pt x="643" y="624"/>
                  </a:lnTo>
                  <a:lnTo>
                    <a:pt x="642" y="624"/>
                  </a:lnTo>
                  <a:lnTo>
                    <a:pt x="641" y="624"/>
                  </a:lnTo>
                  <a:lnTo>
                    <a:pt x="640" y="622"/>
                  </a:lnTo>
                  <a:lnTo>
                    <a:pt x="640" y="624"/>
                  </a:lnTo>
                  <a:lnTo>
                    <a:pt x="638" y="624"/>
                  </a:lnTo>
                  <a:lnTo>
                    <a:pt x="637" y="624"/>
                  </a:lnTo>
                  <a:lnTo>
                    <a:pt x="637" y="622"/>
                  </a:lnTo>
                  <a:lnTo>
                    <a:pt x="638" y="621"/>
                  </a:lnTo>
                  <a:lnTo>
                    <a:pt x="638" y="620"/>
                  </a:lnTo>
                  <a:lnTo>
                    <a:pt x="637" y="620"/>
                  </a:lnTo>
                  <a:lnTo>
                    <a:pt x="637" y="621"/>
                  </a:lnTo>
                  <a:lnTo>
                    <a:pt x="637" y="622"/>
                  </a:lnTo>
                  <a:lnTo>
                    <a:pt x="636" y="622"/>
                  </a:lnTo>
                  <a:lnTo>
                    <a:pt x="637" y="624"/>
                  </a:lnTo>
                  <a:lnTo>
                    <a:pt x="636" y="624"/>
                  </a:lnTo>
                  <a:lnTo>
                    <a:pt x="635" y="624"/>
                  </a:lnTo>
                  <a:lnTo>
                    <a:pt x="635" y="625"/>
                  </a:lnTo>
                  <a:lnTo>
                    <a:pt x="636" y="626"/>
                  </a:lnTo>
                  <a:lnTo>
                    <a:pt x="637" y="626"/>
                  </a:lnTo>
                  <a:lnTo>
                    <a:pt x="638" y="627"/>
                  </a:lnTo>
                  <a:lnTo>
                    <a:pt x="638" y="628"/>
                  </a:lnTo>
                  <a:lnTo>
                    <a:pt x="640" y="628"/>
                  </a:lnTo>
                  <a:lnTo>
                    <a:pt x="640" y="627"/>
                  </a:lnTo>
                  <a:lnTo>
                    <a:pt x="641" y="627"/>
                  </a:lnTo>
                  <a:lnTo>
                    <a:pt x="642" y="628"/>
                  </a:lnTo>
                  <a:lnTo>
                    <a:pt x="642" y="630"/>
                  </a:lnTo>
                  <a:lnTo>
                    <a:pt x="643" y="632"/>
                  </a:lnTo>
                  <a:lnTo>
                    <a:pt x="643" y="633"/>
                  </a:lnTo>
                  <a:lnTo>
                    <a:pt x="643" y="635"/>
                  </a:lnTo>
                  <a:lnTo>
                    <a:pt x="643" y="636"/>
                  </a:lnTo>
                  <a:lnTo>
                    <a:pt x="644" y="636"/>
                  </a:lnTo>
                  <a:lnTo>
                    <a:pt x="644" y="637"/>
                  </a:lnTo>
                  <a:lnTo>
                    <a:pt x="644" y="638"/>
                  </a:lnTo>
                  <a:lnTo>
                    <a:pt x="644" y="639"/>
                  </a:lnTo>
                  <a:lnTo>
                    <a:pt x="643" y="640"/>
                  </a:lnTo>
                  <a:lnTo>
                    <a:pt x="643" y="641"/>
                  </a:lnTo>
                  <a:lnTo>
                    <a:pt x="642" y="641"/>
                  </a:lnTo>
                  <a:lnTo>
                    <a:pt x="642" y="640"/>
                  </a:lnTo>
                  <a:lnTo>
                    <a:pt x="640" y="640"/>
                  </a:lnTo>
                  <a:lnTo>
                    <a:pt x="636" y="641"/>
                  </a:lnTo>
                  <a:lnTo>
                    <a:pt x="634" y="641"/>
                  </a:lnTo>
                  <a:lnTo>
                    <a:pt x="633" y="641"/>
                  </a:lnTo>
                  <a:lnTo>
                    <a:pt x="633" y="640"/>
                  </a:lnTo>
                  <a:lnTo>
                    <a:pt x="633" y="639"/>
                  </a:lnTo>
                  <a:lnTo>
                    <a:pt x="632" y="639"/>
                  </a:lnTo>
                  <a:lnTo>
                    <a:pt x="632" y="638"/>
                  </a:lnTo>
                  <a:lnTo>
                    <a:pt x="631" y="639"/>
                  </a:lnTo>
                  <a:lnTo>
                    <a:pt x="631" y="638"/>
                  </a:lnTo>
                  <a:lnTo>
                    <a:pt x="631" y="637"/>
                  </a:lnTo>
                  <a:lnTo>
                    <a:pt x="627" y="637"/>
                  </a:lnTo>
                  <a:lnTo>
                    <a:pt x="627" y="638"/>
                  </a:lnTo>
                  <a:lnTo>
                    <a:pt x="626" y="638"/>
                  </a:lnTo>
                  <a:lnTo>
                    <a:pt x="624" y="636"/>
                  </a:lnTo>
                  <a:lnTo>
                    <a:pt x="622" y="636"/>
                  </a:lnTo>
                  <a:lnTo>
                    <a:pt x="621" y="636"/>
                  </a:lnTo>
                  <a:lnTo>
                    <a:pt x="620" y="636"/>
                  </a:lnTo>
                  <a:lnTo>
                    <a:pt x="620" y="635"/>
                  </a:lnTo>
                  <a:lnTo>
                    <a:pt x="619" y="635"/>
                  </a:lnTo>
                  <a:lnTo>
                    <a:pt x="615" y="635"/>
                  </a:lnTo>
                  <a:lnTo>
                    <a:pt x="613" y="633"/>
                  </a:lnTo>
                  <a:lnTo>
                    <a:pt x="612" y="633"/>
                  </a:lnTo>
                  <a:lnTo>
                    <a:pt x="612" y="635"/>
                  </a:lnTo>
                  <a:lnTo>
                    <a:pt x="612" y="636"/>
                  </a:lnTo>
                  <a:lnTo>
                    <a:pt x="613" y="636"/>
                  </a:lnTo>
                  <a:lnTo>
                    <a:pt x="615" y="636"/>
                  </a:lnTo>
                  <a:lnTo>
                    <a:pt x="615" y="637"/>
                  </a:lnTo>
                  <a:lnTo>
                    <a:pt x="617" y="637"/>
                  </a:lnTo>
                  <a:lnTo>
                    <a:pt x="618" y="637"/>
                  </a:lnTo>
                  <a:lnTo>
                    <a:pt x="619" y="638"/>
                  </a:lnTo>
                  <a:lnTo>
                    <a:pt x="619" y="639"/>
                  </a:lnTo>
                  <a:lnTo>
                    <a:pt x="620" y="640"/>
                  </a:lnTo>
                  <a:lnTo>
                    <a:pt x="621" y="640"/>
                  </a:lnTo>
                  <a:lnTo>
                    <a:pt x="622" y="643"/>
                  </a:lnTo>
                  <a:lnTo>
                    <a:pt x="622" y="645"/>
                  </a:lnTo>
                  <a:lnTo>
                    <a:pt x="621" y="647"/>
                  </a:lnTo>
                  <a:lnTo>
                    <a:pt x="621" y="645"/>
                  </a:lnTo>
                  <a:lnTo>
                    <a:pt x="620" y="643"/>
                  </a:lnTo>
                  <a:lnTo>
                    <a:pt x="619" y="643"/>
                  </a:lnTo>
                  <a:lnTo>
                    <a:pt x="619" y="642"/>
                  </a:lnTo>
                  <a:lnTo>
                    <a:pt x="618" y="642"/>
                  </a:lnTo>
                  <a:lnTo>
                    <a:pt x="618" y="641"/>
                  </a:lnTo>
                  <a:lnTo>
                    <a:pt x="617" y="641"/>
                  </a:lnTo>
                  <a:lnTo>
                    <a:pt x="617" y="640"/>
                  </a:lnTo>
                  <a:lnTo>
                    <a:pt x="615" y="639"/>
                  </a:lnTo>
                  <a:lnTo>
                    <a:pt x="613" y="639"/>
                  </a:lnTo>
                  <a:lnTo>
                    <a:pt x="615" y="638"/>
                  </a:lnTo>
                  <a:lnTo>
                    <a:pt x="613" y="638"/>
                  </a:lnTo>
                  <a:lnTo>
                    <a:pt x="612" y="638"/>
                  </a:lnTo>
                  <a:lnTo>
                    <a:pt x="611" y="637"/>
                  </a:lnTo>
                  <a:lnTo>
                    <a:pt x="610" y="637"/>
                  </a:lnTo>
                  <a:lnTo>
                    <a:pt x="610" y="636"/>
                  </a:lnTo>
                  <a:lnTo>
                    <a:pt x="609" y="635"/>
                  </a:lnTo>
                  <a:lnTo>
                    <a:pt x="608" y="633"/>
                  </a:lnTo>
                  <a:lnTo>
                    <a:pt x="607" y="633"/>
                  </a:lnTo>
                  <a:lnTo>
                    <a:pt x="607" y="632"/>
                  </a:lnTo>
                  <a:lnTo>
                    <a:pt x="606" y="632"/>
                  </a:lnTo>
                  <a:lnTo>
                    <a:pt x="604" y="632"/>
                  </a:lnTo>
                  <a:lnTo>
                    <a:pt x="603" y="631"/>
                  </a:lnTo>
                  <a:lnTo>
                    <a:pt x="601" y="630"/>
                  </a:lnTo>
                  <a:lnTo>
                    <a:pt x="601" y="628"/>
                  </a:lnTo>
                  <a:lnTo>
                    <a:pt x="600" y="628"/>
                  </a:lnTo>
                  <a:lnTo>
                    <a:pt x="601" y="630"/>
                  </a:lnTo>
                  <a:lnTo>
                    <a:pt x="601" y="631"/>
                  </a:lnTo>
                  <a:lnTo>
                    <a:pt x="602" y="631"/>
                  </a:lnTo>
                  <a:lnTo>
                    <a:pt x="603" y="632"/>
                  </a:lnTo>
                  <a:lnTo>
                    <a:pt x="608" y="635"/>
                  </a:lnTo>
                  <a:lnTo>
                    <a:pt x="609" y="636"/>
                  </a:lnTo>
                  <a:lnTo>
                    <a:pt x="610" y="637"/>
                  </a:lnTo>
                  <a:lnTo>
                    <a:pt x="610" y="638"/>
                  </a:lnTo>
                  <a:lnTo>
                    <a:pt x="611" y="638"/>
                  </a:lnTo>
                  <a:lnTo>
                    <a:pt x="612" y="639"/>
                  </a:lnTo>
                  <a:lnTo>
                    <a:pt x="612" y="640"/>
                  </a:lnTo>
                  <a:lnTo>
                    <a:pt x="612" y="641"/>
                  </a:lnTo>
                  <a:lnTo>
                    <a:pt x="611" y="640"/>
                  </a:lnTo>
                  <a:lnTo>
                    <a:pt x="611" y="641"/>
                  </a:lnTo>
                  <a:lnTo>
                    <a:pt x="610" y="642"/>
                  </a:lnTo>
                  <a:lnTo>
                    <a:pt x="610" y="641"/>
                  </a:lnTo>
                  <a:lnTo>
                    <a:pt x="609" y="641"/>
                  </a:lnTo>
                  <a:lnTo>
                    <a:pt x="609" y="642"/>
                  </a:lnTo>
                  <a:lnTo>
                    <a:pt x="609" y="643"/>
                  </a:lnTo>
                  <a:lnTo>
                    <a:pt x="607" y="642"/>
                  </a:lnTo>
                  <a:lnTo>
                    <a:pt x="608" y="642"/>
                  </a:lnTo>
                  <a:lnTo>
                    <a:pt x="607" y="641"/>
                  </a:lnTo>
                  <a:lnTo>
                    <a:pt x="606" y="641"/>
                  </a:lnTo>
                  <a:lnTo>
                    <a:pt x="606" y="642"/>
                  </a:lnTo>
                  <a:lnTo>
                    <a:pt x="603" y="640"/>
                  </a:lnTo>
                  <a:lnTo>
                    <a:pt x="602" y="639"/>
                  </a:lnTo>
                  <a:lnTo>
                    <a:pt x="602" y="640"/>
                  </a:lnTo>
                  <a:lnTo>
                    <a:pt x="601" y="639"/>
                  </a:lnTo>
                  <a:lnTo>
                    <a:pt x="600" y="638"/>
                  </a:lnTo>
                  <a:lnTo>
                    <a:pt x="600" y="637"/>
                  </a:lnTo>
                  <a:lnTo>
                    <a:pt x="598" y="637"/>
                  </a:lnTo>
                  <a:lnTo>
                    <a:pt x="597" y="637"/>
                  </a:lnTo>
                  <a:lnTo>
                    <a:pt x="596" y="638"/>
                  </a:lnTo>
                  <a:lnTo>
                    <a:pt x="595" y="638"/>
                  </a:lnTo>
                  <a:lnTo>
                    <a:pt x="594" y="639"/>
                  </a:lnTo>
                  <a:lnTo>
                    <a:pt x="592" y="639"/>
                  </a:lnTo>
                  <a:lnTo>
                    <a:pt x="589" y="638"/>
                  </a:lnTo>
                  <a:lnTo>
                    <a:pt x="586" y="638"/>
                  </a:lnTo>
                  <a:lnTo>
                    <a:pt x="585" y="637"/>
                  </a:lnTo>
                  <a:lnTo>
                    <a:pt x="581" y="637"/>
                  </a:lnTo>
                  <a:lnTo>
                    <a:pt x="580" y="637"/>
                  </a:lnTo>
                  <a:lnTo>
                    <a:pt x="580" y="636"/>
                  </a:lnTo>
                  <a:lnTo>
                    <a:pt x="580" y="635"/>
                  </a:lnTo>
                  <a:lnTo>
                    <a:pt x="579" y="635"/>
                  </a:lnTo>
                  <a:lnTo>
                    <a:pt x="579" y="636"/>
                  </a:lnTo>
                  <a:lnTo>
                    <a:pt x="577" y="635"/>
                  </a:lnTo>
                  <a:lnTo>
                    <a:pt x="576" y="635"/>
                  </a:lnTo>
                  <a:lnTo>
                    <a:pt x="575" y="635"/>
                  </a:lnTo>
                  <a:lnTo>
                    <a:pt x="574" y="635"/>
                  </a:lnTo>
                  <a:lnTo>
                    <a:pt x="570" y="635"/>
                  </a:lnTo>
                  <a:lnTo>
                    <a:pt x="570" y="636"/>
                  </a:lnTo>
                  <a:lnTo>
                    <a:pt x="573" y="636"/>
                  </a:lnTo>
                  <a:lnTo>
                    <a:pt x="574" y="636"/>
                  </a:lnTo>
                  <a:lnTo>
                    <a:pt x="575" y="637"/>
                  </a:lnTo>
                  <a:lnTo>
                    <a:pt x="576" y="638"/>
                  </a:lnTo>
                  <a:lnTo>
                    <a:pt x="573" y="637"/>
                  </a:lnTo>
                  <a:lnTo>
                    <a:pt x="572" y="638"/>
                  </a:lnTo>
                  <a:lnTo>
                    <a:pt x="567" y="636"/>
                  </a:lnTo>
                  <a:lnTo>
                    <a:pt x="565" y="635"/>
                  </a:lnTo>
                  <a:lnTo>
                    <a:pt x="563" y="631"/>
                  </a:lnTo>
                  <a:lnTo>
                    <a:pt x="563" y="630"/>
                  </a:lnTo>
                  <a:lnTo>
                    <a:pt x="563" y="628"/>
                  </a:lnTo>
                  <a:lnTo>
                    <a:pt x="563" y="627"/>
                  </a:lnTo>
                  <a:lnTo>
                    <a:pt x="563" y="626"/>
                  </a:lnTo>
                  <a:lnTo>
                    <a:pt x="563" y="625"/>
                  </a:lnTo>
                  <a:lnTo>
                    <a:pt x="563" y="624"/>
                  </a:lnTo>
                  <a:lnTo>
                    <a:pt x="562" y="625"/>
                  </a:lnTo>
                  <a:lnTo>
                    <a:pt x="562" y="626"/>
                  </a:lnTo>
                  <a:lnTo>
                    <a:pt x="562" y="627"/>
                  </a:lnTo>
                  <a:lnTo>
                    <a:pt x="560" y="627"/>
                  </a:lnTo>
                  <a:lnTo>
                    <a:pt x="560" y="626"/>
                  </a:lnTo>
                  <a:lnTo>
                    <a:pt x="561" y="626"/>
                  </a:lnTo>
                  <a:lnTo>
                    <a:pt x="561" y="625"/>
                  </a:lnTo>
                  <a:lnTo>
                    <a:pt x="560" y="626"/>
                  </a:lnTo>
                  <a:lnTo>
                    <a:pt x="558" y="625"/>
                  </a:lnTo>
                  <a:lnTo>
                    <a:pt x="558" y="624"/>
                  </a:lnTo>
                  <a:lnTo>
                    <a:pt x="560" y="624"/>
                  </a:lnTo>
                  <a:lnTo>
                    <a:pt x="558" y="622"/>
                  </a:lnTo>
                  <a:lnTo>
                    <a:pt x="557" y="624"/>
                  </a:lnTo>
                  <a:lnTo>
                    <a:pt x="557" y="625"/>
                  </a:lnTo>
                  <a:lnTo>
                    <a:pt x="556" y="625"/>
                  </a:lnTo>
                  <a:lnTo>
                    <a:pt x="556" y="626"/>
                  </a:lnTo>
                  <a:lnTo>
                    <a:pt x="558" y="626"/>
                  </a:lnTo>
                  <a:lnTo>
                    <a:pt x="558" y="627"/>
                  </a:lnTo>
                  <a:lnTo>
                    <a:pt x="558" y="628"/>
                  </a:lnTo>
                  <a:lnTo>
                    <a:pt x="553" y="627"/>
                  </a:lnTo>
                  <a:lnTo>
                    <a:pt x="550" y="627"/>
                  </a:lnTo>
                  <a:lnTo>
                    <a:pt x="550" y="628"/>
                  </a:lnTo>
                  <a:lnTo>
                    <a:pt x="551" y="628"/>
                  </a:lnTo>
                  <a:lnTo>
                    <a:pt x="552" y="628"/>
                  </a:lnTo>
                  <a:lnTo>
                    <a:pt x="550" y="630"/>
                  </a:lnTo>
                  <a:lnTo>
                    <a:pt x="549" y="630"/>
                  </a:lnTo>
                  <a:lnTo>
                    <a:pt x="547" y="628"/>
                  </a:lnTo>
                  <a:lnTo>
                    <a:pt x="549" y="628"/>
                  </a:lnTo>
                  <a:lnTo>
                    <a:pt x="549" y="627"/>
                  </a:lnTo>
                  <a:lnTo>
                    <a:pt x="546" y="625"/>
                  </a:lnTo>
                  <a:lnTo>
                    <a:pt x="544" y="625"/>
                  </a:lnTo>
                  <a:lnTo>
                    <a:pt x="544" y="624"/>
                  </a:lnTo>
                  <a:lnTo>
                    <a:pt x="543" y="624"/>
                  </a:lnTo>
                  <a:lnTo>
                    <a:pt x="541" y="624"/>
                  </a:lnTo>
                  <a:lnTo>
                    <a:pt x="540" y="622"/>
                  </a:lnTo>
                  <a:lnTo>
                    <a:pt x="538" y="620"/>
                  </a:lnTo>
                  <a:lnTo>
                    <a:pt x="537" y="618"/>
                  </a:lnTo>
                  <a:lnTo>
                    <a:pt x="537" y="617"/>
                  </a:lnTo>
                  <a:lnTo>
                    <a:pt x="537" y="616"/>
                  </a:lnTo>
                  <a:lnTo>
                    <a:pt x="535" y="616"/>
                  </a:lnTo>
                  <a:lnTo>
                    <a:pt x="534" y="613"/>
                  </a:lnTo>
                  <a:lnTo>
                    <a:pt x="533" y="612"/>
                  </a:lnTo>
                  <a:lnTo>
                    <a:pt x="533" y="610"/>
                  </a:lnTo>
                  <a:lnTo>
                    <a:pt x="532" y="609"/>
                  </a:lnTo>
                  <a:lnTo>
                    <a:pt x="533" y="608"/>
                  </a:lnTo>
                  <a:lnTo>
                    <a:pt x="534" y="608"/>
                  </a:lnTo>
                  <a:lnTo>
                    <a:pt x="535" y="608"/>
                  </a:lnTo>
                  <a:lnTo>
                    <a:pt x="535" y="607"/>
                  </a:lnTo>
                  <a:lnTo>
                    <a:pt x="534" y="607"/>
                  </a:lnTo>
                  <a:lnTo>
                    <a:pt x="534" y="606"/>
                  </a:lnTo>
                  <a:lnTo>
                    <a:pt x="532" y="605"/>
                  </a:lnTo>
                  <a:lnTo>
                    <a:pt x="532" y="604"/>
                  </a:lnTo>
                  <a:lnTo>
                    <a:pt x="534" y="604"/>
                  </a:lnTo>
                  <a:lnTo>
                    <a:pt x="535" y="605"/>
                  </a:lnTo>
                  <a:lnTo>
                    <a:pt x="538" y="605"/>
                  </a:lnTo>
                  <a:lnTo>
                    <a:pt x="540" y="605"/>
                  </a:lnTo>
                  <a:lnTo>
                    <a:pt x="541" y="605"/>
                  </a:lnTo>
                  <a:lnTo>
                    <a:pt x="542" y="605"/>
                  </a:lnTo>
                  <a:lnTo>
                    <a:pt x="543" y="605"/>
                  </a:lnTo>
                  <a:lnTo>
                    <a:pt x="544" y="606"/>
                  </a:lnTo>
                  <a:lnTo>
                    <a:pt x="544" y="607"/>
                  </a:lnTo>
                  <a:lnTo>
                    <a:pt x="549" y="608"/>
                  </a:lnTo>
                  <a:lnTo>
                    <a:pt x="550" y="608"/>
                  </a:lnTo>
                  <a:lnTo>
                    <a:pt x="551" y="608"/>
                  </a:lnTo>
                  <a:lnTo>
                    <a:pt x="551" y="607"/>
                  </a:lnTo>
                  <a:lnTo>
                    <a:pt x="552" y="608"/>
                  </a:lnTo>
                  <a:lnTo>
                    <a:pt x="555" y="608"/>
                  </a:lnTo>
                  <a:lnTo>
                    <a:pt x="555" y="607"/>
                  </a:lnTo>
                  <a:lnTo>
                    <a:pt x="555" y="606"/>
                  </a:lnTo>
                  <a:lnTo>
                    <a:pt x="556" y="606"/>
                  </a:lnTo>
                  <a:lnTo>
                    <a:pt x="557" y="607"/>
                  </a:lnTo>
                  <a:lnTo>
                    <a:pt x="558" y="607"/>
                  </a:lnTo>
                  <a:lnTo>
                    <a:pt x="558" y="606"/>
                  </a:lnTo>
                  <a:lnTo>
                    <a:pt x="555" y="605"/>
                  </a:lnTo>
                  <a:lnTo>
                    <a:pt x="553" y="605"/>
                  </a:lnTo>
                  <a:lnTo>
                    <a:pt x="553" y="604"/>
                  </a:lnTo>
                  <a:lnTo>
                    <a:pt x="552" y="604"/>
                  </a:lnTo>
                  <a:lnTo>
                    <a:pt x="551" y="603"/>
                  </a:lnTo>
                  <a:lnTo>
                    <a:pt x="550" y="603"/>
                  </a:lnTo>
                  <a:lnTo>
                    <a:pt x="550" y="601"/>
                  </a:lnTo>
                  <a:lnTo>
                    <a:pt x="549" y="601"/>
                  </a:lnTo>
                  <a:lnTo>
                    <a:pt x="550" y="598"/>
                  </a:lnTo>
                  <a:lnTo>
                    <a:pt x="550" y="597"/>
                  </a:lnTo>
                  <a:lnTo>
                    <a:pt x="549" y="597"/>
                  </a:lnTo>
                  <a:lnTo>
                    <a:pt x="547" y="598"/>
                  </a:lnTo>
                  <a:lnTo>
                    <a:pt x="547" y="601"/>
                  </a:lnTo>
                  <a:lnTo>
                    <a:pt x="546" y="601"/>
                  </a:lnTo>
                  <a:lnTo>
                    <a:pt x="546" y="598"/>
                  </a:lnTo>
                  <a:lnTo>
                    <a:pt x="543" y="598"/>
                  </a:lnTo>
                  <a:lnTo>
                    <a:pt x="542" y="598"/>
                  </a:lnTo>
                  <a:lnTo>
                    <a:pt x="537" y="597"/>
                  </a:lnTo>
                  <a:lnTo>
                    <a:pt x="533" y="596"/>
                  </a:lnTo>
                  <a:lnTo>
                    <a:pt x="529" y="595"/>
                  </a:lnTo>
                  <a:lnTo>
                    <a:pt x="529" y="594"/>
                  </a:lnTo>
                  <a:lnTo>
                    <a:pt x="528" y="594"/>
                  </a:lnTo>
                  <a:lnTo>
                    <a:pt x="528" y="593"/>
                  </a:lnTo>
                  <a:lnTo>
                    <a:pt x="528" y="592"/>
                  </a:lnTo>
                  <a:lnTo>
                    <a:pt x="528" y="591"/>
                  </a:lnTo>
                  <a:lnTo>
                    <a:pt x="528" y="590"/>
                  </a:lnTo>
                  <a:lnTo>
                    <a:pt x="528" y="589"/>
                  </a:lnTo>
                  <a:lnTo>
                    <a:pt x="527" y="587"/>
                  </a:lnTo>
                  <a:lnTo>
                    <a:pt x="528" y="587"/>
                  </a:lnTo>
                  <a:lnTo>
                    <a:pt x="528" y="586"/>
                  </a:lnTo>
                  <a:lnTo>
                    <a:pt x="528" y="585"/>
                  </a:lnTo>
                  <a:lnTo>
                    <a:pt x="529" y="585"/>
                  </a:lnTo>
                  <a:lnTo>
                    <a:pt x="529" y="583"/>
                  </a:lnTo>
                  <a:lnTo>
                    <a:pt x="529" y="582"/>
                  </a:lnTo>
                  <a:lnTo>
                    <a:pt x="529" y="581"/>
                  </a:lnTo>
                  <a:lnTo>
                    <a:pt x="528" y="580"/>
                  </a:lnTo>
                  <a:lnTo>
                    <a:pt x="528" y="579"/>
                  </a:lnTo>
                  <a:lnTo>
                    <a:pt x="528" y="578"/>
                  </a:lnTo>
                  <a:lnTo>
                    <a:pt x="527" y="578"/>
                  </a:lnTo>
                  <a:lnTo>
                    <a:pt x="527" y="576"/>
                  </a:lnTo>
                  <a:lnTo>
                    <a:pt x="527" y="575"/>
                  </a:lnTo>
                  <a:lnTo>
                    <a:pt x="528" y="574"/>
                  </a:lnTo>
                  <a:lnTo>
                    <a:pt x="528" y="573"/>
                  </a:lnTo>
                  <a:lnTo>
                    <a:pt x="528" y="572"/>
                  </a:lnTo>
                  <a:lnTo>
                    <a:pt x="530" y="570"/>
                  </a:lnTo>
                  <a:lnTo>
                    <a:pt x="531" y="571"/>
                  </a:lnTo>
                  <a:lnTo>
                    <a:pt x="531" y="570"/>
                  </a:lnTo>
                  <a:lnTo>
                    <a:pt x="531" y="568"/>
                  </a:lnTo>
                  <a:lnTo>
                    <a:pt x="531" y="567"/>
                  </a:lnTo>
                  <a:lnTo>
                    <a:pt x="530" y="568"/>
                  </a:lnTo>
                  <a:lnTo>
                    <a:pt x="529" y="568"/>
                  </a:lnTo>
                  <a:lnTo>
                    <a:pt x="529" y="567"/>
                  </a:lnTo>
                  <a:lnTo>
                    <a:pt x="528" y="565"/>
                  </a:lnTo>
                  <a:lnTo>
                    <a:pt x="528" y="564"/>
                  </a:lnTo>
                  <a:lnTo>
                    <a:pt x="528" y="563"/>
                  </a:lnTo>
                  <a:lnTo>
                    <a:pt x="528" y="562"/>
                  </a:lnTo>
                  <a:lnTo>
                    <a:pt x="529" y="561"/>
                  </a:lnTo>
                  <a:lnTo>
                    <a:pt x="529" y="560"/>
                  </a:lnTo>
                  <a:lnTo>
                    <a:pt x="530" y="560"/>
                  </a:lnTo>
                  <a:lnTo>
                    <a:pt x="530" y="559"/>
                  </a:lnTo>
                  <a:lnTo>
                    <a:pt x="529" y="559"/>
                  </a:lnTo>
                  <a:lnTo>
                    <a:pt x="529" y="558"/>
                  </a:lnTo>
                  <a:lnTo>
                    <a:pt x="530" y="558"/>
                  </a:lnTo>
                  <a:lnTo>
                    <a:pt x="530" y="557"/>
                  </a:lnTo>
                  <a:lnTo>
                    <a:pt x="530" y="556"/>
                  </a:lnTo>
                  <a:lnTo>
                    <a:pt x="530" y="555"/>
                  </a:lnTo>
                  <a:lnTo>
                    <a:pt x="530" y="552"/>
                  </a:lnTo>
                  <a:lnTo>
                    <a:pt x="530" y="551"/>
                  </a:lnTo>
                  <a:lnTo>
                    <a:pt x="531" y="551"/>
                  </a:lnTo>
                  <a:lnTo>
                    <a:pt x="531" y="552"/>
                  </a:lnTo>
                  <a:lnTo>
                    <a:pt x="532" y="551"/>
                  </a:lnTo>
                  <a:lnTo>
                    <a:pt x="531" y="551"/>
                  </a:lnTo>
                  <a:lnTo>
                    <a:pt x="532" y="550"/>
                  </a:lnTo>
                  <a:lnTo>
                    <a:pt x="531" y="550"/>
                  </a:lnTo>
                  <a:lnTo>
                    <a:pt x="531" y="549"/>
                  </a:lnTo>
                  <a:lnTo>
                    <a:pt x="531" y="548"/>
                  </a:lnTo>
                  <a:lnTo>
                    <a:pt x="532" y="548"/>
                  </a:lnTo>
                  <a:lnTo>
                    <a:pt x="531" y="547"/>
                  </a:lnTo>
                  <a:lnTo>
                    <a:pt x="532" y="547"/>
                  </a:lnTo>
                  <a:lnTo>
                    <a:pt x="533" y="548"/>
                  </a:lnTo>
                  <a:lnTo>
                    <a:pt x="534" y="548"/>
                  </a:lnTo>
                  <a:lnTo>
                    <a:pt x="534" y="547"/>
                  </a:lnTo>
                  <a:lnTo>
                    <a:pt x="534" y="546"/>
                  </a:lnTo>
                  <a:lnTo>
                    <a:pt x="533" y="546"/>
                  </a:lnTo>
                  <a:lnTo>
                    <a:pt x="533" y="545"/>
                  </a:lnTo>
                  <a:lnTo>
                    <a:pt x="533" y="544"/>
                  </a:lnTo>
                  <a:lnTo>
                    <a:pt x="534" y="544"/>
                  </a:lnTo>
                  <a:lnTo>
                    <a:pt x="534" y="542"/>
                  </a:lnTo>
                  <a:lnTo>
                    <a:pt x="534" y="541"/>
                  </a:lnTo>
                  <a:lnTo>
                    <a:pt x="533" y="541"/>
                  </a:lnTo>
                  <a:lnTo>
                    <a:pt x="533" y="540"/>
                  </a:lnTo>
                  <a:lnTo>
                    <a:pt x="533" y="539"/>
                  </a:lnTo>
                  <a:lnTo>
                    <a:pt x="534" y="539"/>
                  </a:lnTo>
                  <a:lnTo>
                    <a:pt x="534" y="537"/>
                  </a:lnTo>
                  <a:lnTo>
                    <a:pt x="534" y="536"/>
                  </a:lnTo>
                  <a:lnTo>
                    <a:pt x="534" y="535"/>
                  </a:lnTo>
                  <a:lnTo>
                    <a:pt x="535" y="535"/>
                  </a:lnTo>
                  <a:lnTo>
                    <a:pt x="535" y="534"/>
                  </a:lnTo>
                  <a:lnTo>
                    <a:pt x="535" y="533"/>
                  </a:lnTo>
                  <a:lnTo>
                    <a:pt x="537" y="532"/>
                  </a:lnTo>
                  <a:lnTo>
                    <a:pt x="538" y="532"/>
                  </a:lnTo>
                  <a:lnTo>
                    <a:pt x="537" y="530"/>
                  </a:lnTo>
                  <a:lnTo>
                    <a:pt x="538" y="529"/>
                  </a:lnTo>
                  <a:lnTo>
                    <a:pt x="538" y="528"/>
                  </a:lnTo>
                  <a:lnTo>
                    <a:pt x="540" y="528"/>
                  </a:lnTo>
                  <a:lnTo>
                    <a:pt x="540" y="529"/>
                  </a:lnTo>
                  <a:lnTo>
                    <a:pt x="541" y="529"/>
                  </a:lnTo>
                  <a:lnTo>
                    <a:pt x="542" y="529"/>
                  </a:lnTo>
                  <a:lnTo>
                    <a:pt x="540" y="528"/>
                  </a:lnTo>
                  <a:lnTo>
                    <a:pt x="540" y="527"/>
                  </a:lnTo>
                  <a:lnTo>
                    <a:pt x="541" y="526"/>
                  </a:lnTo>
                  <a:lnTo>
                    <a:pt x="541" y="525"/>
                  </a:lnTo>
                  <a:lnTo>
                    <a:pt x="542" y="524"/>
                  </a:lnTo>
                  <a:lnTo>
                    <a:pt x="543" y="524"/>
                  </a:lnTo>
                  <a:lnTo>
                    <a:pt x="543" y="522"/>
                  </a:lnTo>
                  <a:lnTo>
                    <a:pt x="543" y="521"/>
                  </a:lnTo>
                  <a:lnTo>
                    <a:pt x="544" y="521"/>
                  </a:lnTo>
                  <a:lnTo>
                    <a:pt x="547" y="516"/>
                  </a:lnTo>
                  <a:lnTo>
                    <a:pt x="549" y="515"/>
                  </a:lnTo>
                  <a:lnTo>
                    <a:pt x="550" y="514"/>
                  </a:lnTo>
                  <a:lnTo>
                    <a:pt x="552" y="513"/>
                  </a:lnTo>
                  <a:lnTo>
                    <a:pt x="553" y="512"/>
                  </a:lnTo>
                  <a:lnTo>
                    <a:pt x="555" y="512"/>
                  </a:lnTo>
                  <a:lnTo>
                    <a:pt x="557" y="511"/>
                  </a:lnTo>
                  <a:lnTo>
                    <a:pt x="560" y="510"/>
                  </a:lnTo>
                  <a:lnTo>
                    <a:pt x="561" y="510"/>
                  </a:lnTo>
                  <a:lnTo>
                    <a:pt x="563" y="507"/>
                  </a:lnTo>
                  <a:lnTo>
                    <a:pt x="564" y="510"/>
                  </a:lnTo>
                  <a:lnTo>
                    <a:pt x="569" y="507"/>
                  </a:lnTo>
                  <a:lnTo>
                    <a:pt x="572" y="510"/>
                  </a:lnTo>
                  <a:lnTo>
                    <a:pt x="576" y="511"/>
                  </a:lnTo>
                  <a:lnTo>
                    <a:pt x="576" y="510"/>
                  </a:lnTo>
                  <a:lnTo>
                    <a:pt x="577" y="510"/>
                  </a:lnTo>
                  <a:lnTo>
                    <a:pt x="578" y="511"/>
                  </a:lnTo>
                  <a:lnTo>
                    <a:pt x="579" y="513"/>
                  </a:lnTo>
                  <a:lnTo>
                    <a:pt x="580" y="513"/>
                  </a:lnTo>
                  <a:lnTo>
                    <a:pt x="580" y="514"/>
                  </a:lnTo>
                  <a:lnTo>
                    <a:pt x="579" y="514"/>
                  </a:lnTo>
                  <a:lnTo>
                    <a:pt x="579" y="515"/>
                  </a:lnTo>
                  <a:lnTo>
                    <a:pt x="577" y="517"/>
                  </a:lnTo>
                  <a:lnTo>
                    <a:pt x="574" y="521"/>
                  </a:lnTo>
                  <a:lnTo>
                    <a:pt x="573" y="521"/>
                  </a:lnTo>
                  <a:lnTo>
                    <a:pt x="573" y="524"/>
                  </a:lnTo>
                  <a:lnTo>
                    <a:pt x="572" y="524"/>
                  </a:lnTo>
                  <a:lnTo>
                    <a:pt x="567" y="528"/>
                  </a:lnTo>
                  <a:lnTo>
                    <a:pt x="567" y="532"/>
                  </a:lnTo>
                  <a:lnTo>
                    <a:pt x="566" y="534"/>
                  </a:lnTo>
                  <a:lnTo>
                    <a:pt x="566" y="535"/>
                  </a:lnTo>
                  <a:lnTo>
                    <a:pt x="565" y="535"/>
                  </a:lnTo>
                  <a:lnTo>
                    <a:pt x="565" y="536"/>
                  </a:lnTo>
                  <a:lnTo>
                    <a:pt x="565" y="537"/>
                  </a:lnTo>
                  <a:lnTo>
                    <a:pt x="564" y="539"/>
                  </a:lnTo>
                  <a:lnTo>
                    <a:pt x="564" y="541"/>
                  </a:lnTo>
                  <a:lnTo>
                    <a:pt x="562" y="544"/>
                  </a:lnTo>
                  <a:lnTo>
                    <a:pt x="562" y="545"/>
                  </a:lnTo>
                  <a:lnTo>
                    <a:pt x="562" y="546"/>
                  </a:lnTo>
                  <a:lnTo>
                    <a:pt x="562" y="547"/>
                  </a:lnTo>
                  <a:lnTo>
                    <a:pt x="561" y="548"/>
                  </a:lnTo>
                  <a:lnTo>
                    <a:pt x="561" y="549"/>
                  </a:lnTo>
                  <a:lnTo>
                    <a:pt x="562" y="550"/>
                  </a:lnTo>
                  <a:lnTo>
                    <a:pt x="562" y="551"/>
                  </a:lnTo>
                  <a:lnTo>
                    <a:pt x="565" y="557"/>
                  </a:lnTo>
                  <a:lnTo>
                    <a:pt x="565" y="558"/>
                  </a:lnTo>
                  <a:lnTo>
                    <a:pt x="566" y="560"/>
                  </a:lnTo>
                  <a:lnTo>
                    <a:pt x="565" y="560"/>
                  </a:lnTo>
                  <a:lnTo>
                    <a:pt x="565" y="561"/>
                  </a:lnTo>
                  <a:lnTo>
                    <a:pt x="565" y="562"/>
                  </a:lnTo>
                  <a:lnTo>
                    <a:pt x="564" y="563"/>
                  </a:lnTo>
                  <a:lnTo>
                    <a:pt x="564" y="564"/>
                  </a:lnTo>
                  <a:lnTo>
                    <a:pt x="564" y="565"/>
                  </a:lnTo>
                  <a:lnTo>
                    <a:pt x="564" y="567"/>
                  </a:lnTo>
                  <a:lnTo>
                    <a:pt x="564" y="568"/>
                  </a:lnTo>
                  <a:lnTo>
                    <a:pt x="564" y="570"/>
                  </a:lnTo>
                  <a:lnTo>
                    <a:pt x="564" y="571"/>
                  </a:lnTo>
                  <a:lnTo>
                    <a:pt x="564" y="572"/>
                  </a:lnTo>
                  <a:lnTo>
                    <a:pt x="564" y="573"/>
                  </a:lnTo>
                  <a:lnTo>
                    <a:pt x="564" y="574"/>
                  </a:lnTo>
                  <a:lnTo>
                    <a:pt x="565" y="574"/>
                  </a:lnTo>
                  <a:lnTo>
                    <a:pt x="565" y="575"/>
                  </a:lnTo>
                  <a:lnTo>
                    <a:pt x="565" y="576"/>
                  </a:lnTo>
                  <a:lnTo>
                    <a:pt x="566" y="578"/>
                  </a:lnTo>
                  <a:lnTo>
                    <a:pt x="566" y="579"/>
                  </a:lnTo>
                  <a:lnTo>
                    <a:pt x="567" y="581"/>
                  </a:lnTo>
                  <a:lnTo>
                    <a:pt x="569" y="582"/>
                  </a:lnTo>
                  <a:lnTo>
                    <a:pt x="569" y="583"/>
                  </a:lnTo>
                  <a:lnTo>
                    <a:pt x="570" y="585"/>
                  </a:lnTo>
                  <a:lnTo>
                    <a:pt x="572" y="585"/>
                  </a:lnTo>
                  <a:lnTo>
                    <a:pt x="572" y="586"/>
                  </a:lnTo>
                  <a:lnTo>
                    <a:pt x="572" y="587"/>
                  </a:lnTo>
                  <a:lnTo>
                    <a:pt x="573" y="587"/>
                  </a:lnTo>
                  <a:lnTo>
                    <a:pt x="573" y="589"/>
                  </a:lnTo>
                  <a:lnTo>
                    <a:pt x="574" y="589"/>
                  </a:lnTo>
                  <a:lnTo>
                    <a:pt x="574" y="590"/>
                  </a:lnTo>
                  <a:lnTo>
                    <a:pt x="575" y="590"/>
                  </a:lnTo>
                  <a:lnTo>
                    <a:pt x="575" y="591"/>
                  </a:lnTo>
                  <a:lnTo>
                    <a:pt x="576" y="591"/>
                  </a:lnTo>
                  <a:lnTo>
                    <a:pt x="576" y="592"/>
                  </a:lnTo>
                  <a:lnTo>
                    <a:pt x="577" y="592"/>
                  </a:lnTo>
                  <a:lnTo>
                    <a:pt x="578" y="592"/>
                  </a:lnTo>
                  <a:lnTo>
                    <a:pt x="579" y="593"/>
                  </a:lnTo>
                  <a:lnTo>
                    <a:pt x="579" y="594"/>
                  </a:lnTo>
                  <a:lnTo>
                    <a:pt x="579" y="595"/>
                  </a:lnTo>
                  <a:lnTo>
                    <a:pt x="580" y="595"/>
                  </a:lnTo>
                  <a:lnTo>
                    <a:pt x="580" y="596"/>
                  </a:lnTo>
                  <a:lnTo>
                    <a:pt x="581" y="594"/>
                  </a:lnTo>
                  <a:lnTo>
                    <a:pt x="581" y="593"/>
                  </a:lnTo>
                  <a:lnTo>
                    <a:pt x="583" y="592"/>
                  </a:lnTo>
                  <a:lnTo>
                    <a:pt x="585" y="591"/>
                  </a:lnTo>
                  <a:lnTo>
                    <a:pt x="583" y="590"/>
                  </a:lnTo>
                  <a:lnTo>
                    <a:pt x="583" y="589"/>
                  </a:lnTo>
                  <a:lnTo>
                    <a:pt x="583" y="587"/>
                  </a:lnTo>
                  <a:lnTo>
                    <a:pt x="581" y="587"/>
                  </a:lnTo>
                  <a:lnTo>
                    <a:pt x="583" y="586"/>
                  </a:lnTo>
                  <a:lnTo>
                    <a:pt x="583" y="585"/>
                  </a:lnTo>
                  <a:lnTo>
                    <a:pt x="581" y="585"/>
                  </a:lnTo>
                  <a:lnTo>
                    <a:pt x="580" y="585"/>
                  </a:lnTo>
                  <a:lnTo>
                    <a:pt x="580" y="586"/>
                  </a:lnTo>
                  <a:lnTo>
                    <a:pt x="579" y="586"/>
                  </a:lnTo>
                  <a:lnTo>
                    <a:pt x="576" y="585"/>
                  </a:lnTo>
                  <a:lnTo>
                    <a:pt x="574" y="582"/>
                  </a:lnTo>
                  <a:lnTo>
                    <a:pt x="574" y="581"/>
                  </a:lnTo>
                  <a:lnTo>
                    <a:pt x="573" y="581"/>
                  </a:lnTo>
                  <a:lnTo>
                    <a:pt x="574" y="580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4" y="578"/>
                  </a:lnTo>
                  <a:lnTo>
                    <a:pt x="573" y="576"/>
                  </a:lnTo>
                  <a:lnTo>
                    <a:pt x="572" y="575"/>
                  </a:lnTo>
                  <a:lnTo>
                    <a:pt x="569" y="574"/>
                  </a:lnTo>
                  <a:lnTo>
                    <a:pt x="569" y="573"/>
                  </a:lnTo>
                  <a:lnTo>
                    <a:pt x="570" y="573"/>
                  </a:lnTo>
                  <a:lnTo>
                    <a:pt x="572" y="573"/>
                  </a:lnTo>
                  <a:lnTo>
                    <a:pt x="572" y="572"/>
                  </a:lnTo>
                  <a:lnTo>
                    <a:pt x="573" y="572"/>
                  </a:lnTo>
                  <a:lnTo>
                    <a:pt x="574" y="572"/>
                  </a:lnTo>
                  <a:lnTo>
                    <a:pt x="574" y="571"/>
                  </a:lnTo>
                  <a:lnTo>
                    <a:pt x="574" y="570"/>
                  </a:lnTo>
                  <a:lnTo>
                    <a:pt x="575" y="570"/>
                  </a:lnTo>
                  <a:lnTo>
                    <a:pt x="575" y="568"/>
                  </a:lnTo>
                  <a:lnTo>
                    <a:pt x="574" y="568"/>
                  </a:lnTo>
                  <a:lnTo>
                    <a:pt x="574" y="567"/>
                  </a:lnTo>
                  <a:lnTo>
                    <a:pt x="574" y="565"/>
                  </a:lnTo>
                  <a:lnTo>
                    <a:pt x="574" y="564"/>
                  </a:lnTo>
                  <a:lnTo>
                    <a:pt x="575" y="564"/>
                  </a:lnTo>
                  <a:lnTo>
                    <a:pt x="575" y="565"/>
                  </a:lnTo>
                  <a:lnTo>
                    <a:pt x="576" y="564"/>
                  </a:lnTo>
                  <a:lnTo>
                    <a:pt x="577" y="564"/>
                  </a:lnTo>
                  <a:lnTo>
                    <a:pt x="576" y="565"/>
                  </a:lnTo>
                  <a:lnTo>
                    <a:pt x="577" y="565"/>
                  </a:lnTo>
                  <a:lnTo>
                    <a:pt x="577" y="564"/>
                  </a:lnTo>
                  <a:lnTo>
                    <a:pt x="578" y="564"/>
                  </a:lnTo>
                  <a:lnTo>
                    <a:pt x="578" y="565"/>
                  </a:lnTo>
                  <a:lnTo>
                    <a:pt x="579" y="565"/>
                  </a:lnTo>
                  <a:lnTo>
                    <a:pt x="580" y="565"/>
                  </a:lnTo>
                  <a:lnTo>
                    <a:pt x="580" y="567"/>
                  </a:lnTo>
                  <a:lnTo>
                    <a:pt x="581" y="570"/>
                  </a:lnTo>
                  <a:lnTo>
                    <a:pt x="583" y="570"/>
                  </a:lnTo>
                  <a:lnTo>
                    <a:pt x="585" y="570"/>
                  </a:lnTo>
                  <a:lnTo>
                    <a:pt x="585" y="571"/>
                  </a:lnTo>
                  <a:lnTo>
                    <a:pt x="585" y="572"/>
                  </a:lnTo>
                  <a:lnTo>
                    <a:pt x="586" y="572"/>
                  </a:lnTo>
                  <a:lnTo>
                    <a:pt x="586" y="573"/>
                  </a:lnTo>
                  <a:lnTo>
                    <a:pt x="587" y="573"/>
                  </a:lnTo>
                  <a:lnTo>
                    <a:pt x="587" y="574"/>
                  </a:lnTo>
                  <a:lnTo>
                    <a:pt x="587" y="575"/>
                  </a:lnTo>
                  <a:lnTo>
                    <a:pt x="588" y="575"/>
                  </a:lnTo>
                  <a:lnTo>
                    <a:pt x="588" y="574"/>
                  </a:lnTo>
                  <a:lnTo>
                    <a:pt x="588" y="573"/>
                  </a:lnTo>
                  <a:lnTo>
                    <a:pt x="587" y="572"/>
                  </a:lnTo>
                  <a:lnTo>
                    <a:pt x="586" y="572"/>
                  </a:lnTo>
                  <a:lnTo>
                    <a:pt x="586" y="571"/>
                  </a:lnTo>
                  <a:lnTo>
                    <a:pt x="586" y="570"/>
                  </a:lnTo>
                  <a:lnTo>
                    <a:pt x="585" y="570"/>
                  </a:lnTo>
                  <a:lnTo>
                    <a:pt x="583" y="568"/>
                  </a:lnTo>
                  <a:lnTo>
                    <a:pt x="581" y="565"/>
                  </a:lnTo>
                  <a:lnTo>
                    <a:pt x="580" y="565"/>
                  </a:lnTo>
                  <a:lnTo>
                    <a:pt x="580" y="564"/>
                  </a:lnTo>
                  <a:lnTo>
                    <a:pt x="579" y="564"/>
                  </a:lnTo>
                  <a:lnTo>
                    <a:pt x="579" y="563"/>
                  </a:lnTo>
                  <a:lnTo>
                    <a:pt x="580" y="563"/>
                  </a:lnTo>
                  <a:lnTo>
                    <a:pt x="580" y="561"/>
                  </a:lnTo>
                  <a:lnTo>
                    <a:pt x="583" y="562"/>
                  </a:lnTo>
                  <a:lnTo>
                    <a:pt x="585" y="562"/>
                  </a:lnTo>
                  <a:lnTo>
                    <a:pt x="585" y="561"/>
                  </a:lnTo>
                  <a:lnTo>
                    <a:pt x="580" y="561"/>
                  </a:lnTo>
                  <a:lnTo>
                    <a:pt x="580" y="560"/>
                  </a:lnTo>
                  <a:lnTo>
                    <a:pt x="580" y="559"/>
                  </a:lnTo>
                  <a:lnTo>
                    <a:pt x="579" y="559"/>
                  </a:lnTo>
                  <a:lnTo>
                    <a:pt x="578" y="560"/>
                  </a:lnTo>
                  <a:lnTo>
                    <a:pt x="578" y="561"/>
                  </a:lnTo>
                  <a:lnTo>
                    <a:pt x="577" y="562"/>
                  </a:lnTo>
                  <a:lnTo>
                    <a:pt x="577" y="561"/>
                  </a:lnTo>
                  <a:lnTo>
                    <a:pt x="575" y="560"/>
                  </a:lnTo>
                  <a:lnTo>
                    <a:pt x="574" y="559"/>
                  </a:lnTo>
                  <a:lnTo>
                    <a:pt x="574" y="558"/>
                  </a:lnTo>
                  <a:lnTo>
                    <a:pt x="574" y="557"/>
                  </a:lnTo>
                  <a:lnTo>
                    <a:pt x="573" y="557"/>
                  </a:lnTo>
                  <a:lnTo>
                    <a:pt x="573" y="556"/>
                  </a:lnTo>
                  <a:lnTo>
                    <a:pt x="574" y="555"/>
                  </a:lnTo>
                  <a:lnTo>
                    <a:pt x="573" y="555"/>
                  </a:lnTo>
                  <a:lnTo>
                    <a:pt x="572" y="551"/>
                  </a:lnTo>
                  <a:lnTo>
                    <a:pt x="572" y="550"/>
                  </a:lnTo>
                  <a:lnTo>
                    <a:pt x="572" y="549"/>
                  </a:lnTo>
                  <a:lnTo>
                    <a:pt x="572" y="548"/>
                  </a:lnTo>
                  <a:lnTo>
                    <a:pt x="572" y="547"/>
                  </a:lnTo>
                  <a:lnTo>
                    <a:pt x="573" y="546"/>
                  </a:lnTo>
                  <a:lnTo>
                    <a:pt x="573" y="545"/>
                  </a:lnTo>
                  <a:lnTo>
                    <a:pt x="573" y="544"/>
                  </a:lnTo>
                  <a:lnTo>
                    <a:pt x="572" y="544"/>
                  </a:lnTo>
                  <a:lnTo>
                    <a:pt x="573" y="542"/>
                  </a:lnTo>
                  <a:lnTo>
                    <a:pt x="573" y="541"/>
                  </a:lnTo>
                  <a:lnTo>
                    <a:pt x="573" y="540"/>
                  </a:lnTo>
                  <a:lnTo>
                    <a:pt x="574" y="540"/>
                  </a:lnTo>
                  <a:lnTo>
                    <a:pt x="576" y="541"/>
                  </a:lnTo>
                  <a:lnTo>
                    <a:pt x="577" y="541"/>
                  </a:lnTo>
                  <a:lnTo>
                    <a:pt x="579" y="544"/>
                  </a:lnTo>
                  <a:lnTo>
                    <a:pt x="585" y="545"/>
                  </a:lnTo>
                  <a:lnTo>
                    <a:pt x="586" y="546"/>
                  </a:lnTo>
                  <a:lnTo>
                    <a:pt x="587" y="547"/>
                  </a:lnTo>
                  <a:lnTo>
                    <a:pt x="587" y="546"/>
                  </a:lnTo>
                  <a:lnTo>
                    <a:pt x="586" y="546"/>
                  </a:lnTo>
                  <a:lnTo>
                    <a:pt x="583" y="542"/>
                  </a:lnTo>
                  <a:lnTo>
                    <a:pt x="581" y="542"/>
                  </a:lnTo>
                  <a:lnTo>
                    <a:pt x="579" y="541"/>
                  </a:lnTo>
                  <a:lnTo>
                    <a:pt x="578" y="540"/>
                  </a:lnTo>
                  <a:lnTo>
                    <a:pt x="578" y="539"/>
                  </a:lnTo>
                  <a:lnTo>
                    <a:pt x="577" y="539"/>
                  </a:lnTo>
                  <a:lnTo>
                    <a:pt x="574" y="539"/>
                  </a:lnTo>
                  <a:lnTo>
                    <a:pt x="574" y="537"/>
                  </a:lnTo>
                  <a:lnTo>
                    <a:pt x="574" y="535"/>
                  </a:lnTo>
                  <a:lnTo>
                    <a:pt x="575" y="535"/>
                  </a:lnTo>
                  <a:lnTo>
                    <a:pt x="576" y="536"/>
                  </a:lnTo>
                  <a:lnTo>
                    <a:pt x="577" y="537"/>
                  </a:lnTo>
                  <a:lnTo>
                    <a:pt x="577" y="536"/>
                  </a:lnTo>
                  <a:lnTo>
                    <a:pt x="577" y="535"/>
                  </a:lnTo>
                  <a:lnTo>
                    <a:pt x="576" y="535"/>
                  </a:lnTo>
                  <a:lnTo>
                    <a:pt x="577" y="534"/>
                  </a:lnTo>
                  <a:lnTo>
                    <a:pt x="578" y="534"/>
                  </a:lnTo>
                  <a:lnTo>
                    <a:pt x="579" y="536"/>
                  </a:lnTo>
                  <a:lnTo>
                    <a:pt x="581" y="536"/>
                  </a:lnTo>
                  <a:lnTo>
                    <a:pt x="585" y="537"/>
                  </a:lnTo>
                  <a:lnTo>
                    <a:pt x="587" y="537"/>
                  </a:lnTo>
                  <a:lnTo>
                    <a:pt x="589" y="537"/>
                  </a:lnTo>
                  <a:lnTo>
                    <a:pt x="590" y="539"/>
                  </a:lnTo>
                  <a:lnTo>
                    <a:pt x="592" y="540"/>
                  </a:lnTo>
                  <a:lnTo>
                    <a:pt x="591" y="539"/>
                  </a:lnTo>
                  <a:lnTo>
                    <a:pt x="591" y="537"/>
                  </a:lnTo>
                  <a:lnTo>
                    <a:pt x="590" y="537"/>
                  </a:lnTo>
                  <a:lnTo>
                    <a:pt x="588" y="536"/>
                  </a:lnTo>
                  <a:lnTo>
                    <a:pt x="587" y="536"/>
                  </a:lnTo>
                  <a:lnTo>
                    <a:pt x="585" y="535"/>
                  </a:lnTo>
                  <a:lnTo>
                    <a:pt x="583" y="535"/>
                  </a:lnTo>
                  <a:lnTo>
                    <a:pt x="578" y="532"/>
                  </a:lnTo>
                  <a:lnTo>
                    <a:pt x="577" y="532"/>
                  </a:lnTo>
                  <a:lnTo>
                    <a:pt x="577" y="530"/>
                  </a:lnTo>
                  <a:lnTo>
                    <a:pt x="577" y="529"/>
                  </a:lnTo>
                  <a:lnTo>
                    <a:pt x="577" y="528"/>
                  </a:lnTo>
                  <a:lnTo>
                    <a:pt x="580" y="526"/>
                  </a:lnTo>
                  <a:lnTo>
                    <a:pt x="581" y="526"/>
                  </a:lnTo>
                  <a:lnTo>
                    <a:pt x="581" y="528"/>
                  </a:lnTo>
                  <a:lnTo>
                    <a:pt x="583" y="529"/>
                  </a:lnTo>
                  <a:lnTo>
                    <a:pt x="585" y="529"/>
                  </a:lnTo>
                  <a:lnTo>
                    <a:pt x="585" y="530"/>
                  </a:lnTo>
                  <a:lnTo>
                    <a:pt x="586" y="532"/>
                  </a:lnTo>
                  <a:lnTo>
                    <a:pt x="586" y="530"/>
                  </a:lnTo>
                  <a:lnTo>
                    <a:pt x="585" y="529"/>
                  </a:lnTo>
                  <a:lnTo>
                    <a:pt x="583" y="528"/>
                  </a:lnTo>
                  <a:lnTo>
                    <a:pt x="583" y="527"/>
                  </a:lnTo>
                  <a:lnTo>
                    <a:pt x="583" y="526"/>
                  </a:lnTo>
                  <a:lnTo>
                    <a:pt x="581" y="526"/>
                  </a:lnTo>
                  <a:lnTo>
                    <a:pt x="583" y="525"/>
                  </a:lnTo>
                  <a:lnTo>
                    <a:pt x="587" y="522"/>
                  </a:lnTo>
                  <a:lnTo>
                    <a:pt x="588" y="522"/>
                  </a:lnTo>
                  <a:lnTo>
                    <a:pt x="591" y="524"/>
                  </a:lnTo>
                  <a:lnTo>
                    <a:pt x="591" y="525"/>
                  </a:lnTo>
                  <a:lnTo>
                    <a:pt x="592" y="525"/>
                  </a:lnTo>
                  <a:lnTo>
                    <a:pt x="591" y="526"/>
                  </a:lnTo>
                  <a:lnTo>
                    <a:pt x="592" y="526"/>
                  </a:lnTo>
                  <a:lnTo>
                    <a:pt x="592" y="525"/>
                  </a:lnTo>
                  <a:lnTo>
                    <a:pt x="592" y="524"/>
                  </a:lnTo>
                  <a:lnTo>
                    <a:pt x="589" y="521"/>
                  </a:lnTo>
                  <a:lnTo>
                    <a:pt x="592" y="517"/>
                  </a:lnTo>
                  <a:lnTo>
                    <a:pt x="594" y="517"/>
                  </a:lnTo>
                  <a:lnTo>
                    <a:pt x="596" y="516"/>
                  </a:lnTo>
                  <a:lnTo>
                    <a:pt x="598" y="515"/>
                  </a:lnTo>
                  <a:lnTo>
                    <a:pt x="598" y="516"/>
                  </a:lnTo>
                  <a:lnTo>
                    <a:pt x="600" y="515"/>
                  </a:lnTo>
                  <a:lnTo>
                    <a:pt x="601" y="514"/>
                  </a:lnTo>
                  <a:lnTo>
                    <a:pt x="601" y="513"/>
                  </a:lnTo>
                  <a:lnTo>
                    <a:pt x="606" y="513"/>
                  </a:lnTo>
                  <a:lnTo>
                    <a:pt x="609" y="513"/>
                  </a:lnTo>
                  <a:lnTo>
                    <a:pt x="611" y="514"/>
                  </a:lnTo>
                  <a:lnTo>
                    <a:pt x="615" y="514"/>
                  </a:lnTo>
                  <a:lnTo>
                    <a:pt x="617" y="515"/>
                  </a:lnTo>
                  <a:lnTo>
                    <a:pt x="617" y="516"/>
                  </a:lnTo>
                  <a:lnTo>
                    <a:pt x="617" y="517"/>
                  </a:lnTo>
                  <a:lnTo>
                    <a:pt x="618" y="518"/>
                  </a:lnTo>
                  <a:lnTo>
                    <a:pt x="618" y="519"/>
                  </a:lnTo>
                  <a:lnTo>
                    <a:pt x="619" y="521"/>
                  </a:lnTo>
                  <a:lnTo>
                    <a:pt x="619" y="522"/>
                  </a:lnTo>
                  <a:lnTo>
                    <a:pt x="619" y="524"/>
                  </a:lnTo>
                  <a:lnTo>
                    <a:pt x="619" y="525"/>
                  </a:lnTo>
                  <a:lnTo>
                    <a:pt x="619" y="526"/>
                  </a:lnTo>
                  <a:lnTo>
                    <a:pt x="619" y="527"/>
                  </a:lnTo>
                  <a:lnTo>
                    <a:pt x="619" y="528"/>
                  </a:lnTo>
                  <a:lnTo>
                    <a:pt x="619" y="529"/>
                  </a:lnTo>
                  <a:lnTo>
                    <a:pt x="619" y="530"/>
                  </a:lnTo>
                  <a:lnTo>
                    <a:pt x="624" y="533"/>
                  </a:lnTo>
                  <a:lnTo>
                    <a:pt x="624" y="534"/>
                  </a:lnTo>
                  <a:lnTo>
                    <a:pt x="624" y="535"/>
                  </a:lnTo>
                  <a:lnTo>
                    <a:pt x="624" y="536"/>
                  </a:lnTo>
                  <a:lnTo>
                    <a:pt x="624" y="537"/>
                  </a:lnTo>
                  <a:lnTo>
                    <a:pt x="624" y="539"/>
                  </a:lnTo>
                  <a:lnTo>
                    <a:pt x="624" y="540"/>
                  </a:lnTo>
                  <a:lnTo>
                    <a:pt x="624" y="541"/>
                  </a:lnTo>
                  <a:lnTo>
                    <a:pt x="624" y="542"/>
                  </a:lnTo>
                  <a:lnTo>
                    <a:pt x="624" y="544"/>
                  </a:lnTo>
                  <a:lnTo>
                    <a:pt x="625" y="545"/>
                  </a:lnTo>
                  <a:lnTo>
                    <a:pt x="625" y="546"/>
                  </a:lnTo>
                  <a:lnTo>
                    <a:pt x="626" y="546"/>
                  </a:lnTo>
                  <a:lnTo>
                    <a:pt x="627" y="547"/>
                  </a:lnTo>
                  <a:lnTo>
                    <a:pt x="627" y="548"/>
                  </a:lnTo>
                  <a:lnTo>
                    <a:pt x="627" y="549"/>
                  </a:lnTo>
                  <a:lnTo>
                    <a:pt x="626" y="549"/>
                  </a:lnTo>
                  <a:lnTo>
                    <a:pt x="626" y="550"/>
                  </a:lnTo>
                  <a:lnTo>
                    <a:pt x="625" y="550"/>
                  </a:lnTo>
                  <a:lnTo>
                    <a:pt x="625" y="551"/>
                  </a:lnTo>
                  <a:lnTo>
                    <a:pt x="624" y="552"/>
                  </a:lnTo>
                  <a:lnTo>
                    <a:pt x="625" y="555"/>
                  </a:lnTo>
                  <a:lnTo>
                    <a:pt x="623" y="557"/>
                  </a:lnTo>
                  <a:lnTo>
                    <a:pt x="621" y="558"/>
                  </a:lnTo>
                  <a:lnTo>
                    <a:pt x="621" y="559"/>
                  </a:lnTo>
                  <a:lnTo>
                    <a:pt x="619" y="562"/>
                  </a:lnTo>
                  <a:lnTo>
                    <a:pt x="618" y="564"/>
                  </a:lnTo>
                  <a:lnTo>
                    <a:pt x="617" y="565"/>
                  </a:lnTo>
                  <a:lnTo>
                    <a:pt x="618" y="565"/>
                  </a:lnTo>
                  <a:lnTo>
                    <a:pt x="618" y="564"/>
                  </a:lnTo>
                  <a:lnTo>
                    <a:pt x="619" y="563"/>
                  </a:lnTo>
                  <a:lnTo>
                    <a:pt x="619" y="562"/>
                  </a:lnTo>
                  <a:lnTo>
                    <a:pt x="620" y="562"/>
                  </a:lnTo>
                  <a:lnTo>
                    <a:pt x="620" y="561"/>
                  </a:lnTo>
                  <a:lnTo>
                    <a:pt x="621" y="559"/>
                  </a:lnTo>
                  <a:lnTo>
                    <a:pt x="622" y="559"/>
                  </a:lnTo>
                  <a:lnTo>
                    <a:pt x="623" y="558"/>
                  </a:lnTo>
                  <a:lnTo>
                    <a:pt x="624" y="557"/>
                  </a:lnTo>
                  <a:lnTo>
                    <a:pt x="625" y="557"/>
                  </a:lnTo>
                  <a:lnTo>
                    <a:pt x="625" y="558"/>
                  </a:lnTo>
                  <a:lnTo>
                    <a:pt x="625" y="559"/>
                  </a:lnTo>
                  <a:lnTo>
                    <a:pt x="625" y="560"/>
                  </a:lnTo>
                  <a:lnTo>
                    <a:pt x="625" y="561"/>
                  </a:lnTo>
                  <a:lnTo>
                    <a:pt x="624" y="561"/>
                  </a:lnTo>
                  <a:lnTo>
                    <a:pt x="623" y="563"/>
                  </a:lnTo>
                  <a:lnTo>
                    <a:pt x="622" y="564"/>
                  </a:lnTo>
                  <a:lnTo>
                    <a:pt x="622" y="565"/>
                  </a:lnTo>
                  <a:lnTo>
                    <a:pt x="622" y="567"/>
                  </a:lnTo>
                  <a:lnTo>
                    <a:pt x="621" y="567"/>
                  </a:lnTo>
                  <a:lnTo>
                    <a:pt x="623" y="570"/>
                  </a:lnTo>
                  <a:lnTo>
                    <a:pt x="624" y="571"/>
                  </a:lnTo>
                  <a:lnTo>
                    <a:pt x="624" y="572"/>
                  </a:lnTo>
                  <a:lnTo>
                    <a:pt x="623" y="572"/>
                  </a:lnTo>
                  <a:lnTo>
                    <a:pt x="623" y="571"/>
                  </a:lnTo>
                  <a:lnTo>
                    <a:pt x="620" y="571"/>
                  </a:lnTo>
                  <a:lnTo>
                    <a:pt x="621" y="572"/>
                  </a:lnTo>
                  <a:lnTo>
                    <a:pt x="620" y="572"/>
                  </a:lnTo>
                  <a:lnTo>
                    <a:pt x="620" y="573"/>
                  </a:lnTo>
                  <a:lnTo>
                    <a:pt x="621" y="573"/>
                  </a:lnTo>
                  <a:lnTo>
                    <a:pt x="622" y="572"/>
                  </a:lnTo>
                  <a:lnTo>
                    <a:pt x="622" y="573"/>
                  </a:lnTo>
                  <a:lnTo>
                    <a:pt x="622" y="574"/>
                  </a:lnTo>
                  <a:lnTo>
                    <a:pt x="622" y="575"/>
                  </a:lnTo>
                  <a:lnTo>
                    <a:pt x="622" y="576"/>
                  </a:lnTo>
                  <a:lnTo>
                    <a:pt x="621" y="576"/>
                  </a:lnTo>
                  <a:lnTo>
                    <a:pt x="621" y="578"/>
                  </a:lnTo>
                  <a:lnTo>
                    <a:pt x="622" y="576"/>
                  </a:lnTo>
                  <a:lnTo>
                    <a:pt x="623" y="576"/>
                  </a:lnTo>
                  <a:lnTo>
                    <a:pt x="623" y="574"/>
                  </a:lnTo>
                  <a:lnTo>
                    <a:pt x="624" y="573"/>
                  </a:lnTo>
                  <a:lnTo>
                    <a:pt x="625" y="573"/>
                  </a:lnTo>
                  <a:lnTo>
                    <a:pt x="626" y="572"/>
                  </a:lnTo>
                  <a:lnTo>
                    <a:pt x="626" y="571"/>
                  </a:lnTo>
                  <a:lnTo>
                    <a:pt x="626" y="570"/>
                  </a:lnTo>
                  <a:lnTo>
                    <a:pt x="625" y="570"/>
                  </a:lnTo>
                  <a:lnTo>
                    <a:pt x="625" y="568"/>
                  </a:lnTo>
                  <a:lnTo>
                    <a:pt x="625" y="567"/>
                  </a:lnTo>
                  <a:lnTo>
                    <a:pt x="626" y="567"/>
                  </a:lnTo>
                  <a:lnTo>
                    <a:pt x="627" y="567"/>
                  </a:lnTo>
                  <a:lnTo>
                    <a:pt x="627" y="565"/>
                  </a:lnTo>
                  <a:lnTo>
                    <a:pt x="627" y="564"/>
                  </a:lnTo>
                  <a:lnTo>
                    <a:pt x="627" y="563"/>
                  </a:lnTo>
                  <a:lnTo>
                    <a:pt x="629" y="564"/>
                  </a:lnTo>
                  <a:lnTo>
                    <a:pt x="631" y="567"/>
                  </a:lnTo>
                  <a:lnTo>
                    <a:pt x="631" y="568"/>
                  </a:lnTo>
                  <a:lnTo>
                    <a:pt x="632" y="568"/>
                  </a:lnTo>
                  <a:lnTo>
                    <a:pt x="634" y="570"/>
                  </a:lnTo>
                  <a:lnTo>
                    <a:pt x="634" y="568"/>
                  </a:lnTo>
                  <a:lnTo>
                    <a:pt x="633" y="568"/>
                  </a:lnTo>
                  <a:lnTo>
                    <a:pt x="632" y="567"/>
                  </a:lnTo>
                  <a:lnTo>
                    <a:pt x="631" y="565"/>
                  </a:lnTo>
                  <a:lnTo>
                    <a:pt x="631" y="564"/>
                  </a:lnTo>
                  <a:lnTo>
                    <a:pt x="629" y="563"/>
                  </a:lnTo>
                  <a:lnTo>
                    <a:pt x="629" y="562"/>
                  </a:lnTo>
                  <a:lnTo>
                    <a:pt x="631" y="560"/>
                  </a:lnTo>
                  <a:lnTo>
                    <a:pt x="632" y="560"/>
                  </a:lnTo>
                  <a:lnTo>
                    <a:pt x="632" y="559"/>
                  </a:lnTo>
                  <a:lnTo>
                    <a:pt x="632" y="558"/>
                  </a:lnTo>
                  <a:lnTo>
                    <a:pt x="633" y="557"/>
                  </a:lnTo>
                  <a:lnTo>
                    <a:pt x="633" y="558"/>
                  </a:lnTo>
                  <a:lnTo>
                    <a:pt x="634" y="558"/>
                  </a:lnTo>
                  <a:lnTo>
                    <a:pt x="634" y="559"/>
                  </a:lnTo>
                  <a:lnTo>
                    <a:pt x="633" y="559"/>
                  </a:lnTo>
                  <a:lnTo>
                    <a:pt x="633" y="560"/>
                  </a:lnTo>
                  <a:lnTo>
                    <a:pt x="634" y="561"/>
                  </a:lnTo>
                  <a:lnTo>
                    <a:pt x="634" y="562"/>
                  </a:lnTo>
                  <a:lnTo>
                    <a:pt x="635" y="562"/>
                  </a:lnTo>
                  <a:lnTo>
                    <a:pt x="635" y="563"/>
                  </a:lnTo>
                  <a:lnTo>
                    <a:pt x="634" y="563"/>
                  </a:lnTo>
                  <a:lnTo>
                    <a:pt x="634" y="564"/>
                  </a:lnTo>
                  <a:lnTo>
                    <a:pt x="633" y="564"/>
                  </a:lnTo>
                  <a:lnTo>
                    <a:pt x="633" y="565"/>
                  </a:lnTo>
                  <a:lnTo>
                    <a:pt x="633" y="567"/>
                  </a:lnTo>
                  <a:lnTo>
                    <a:pt x="634" y="567"/>
                  </a:lnTo>
                  <a:lnTo>
                    <a:pt x="634" y="565"/>
                  </a:lnTo>
                  <a:lnTo>
                    <a:pt x="634" y="564"/>
                  </a:lnTo>
                  <a:lnTo>
                    <a:pt x="635" y="564"/>
                  </a:lnTo>
                  <a:lnTo>
                    <a:pt x="635" y="563"/>
                  </a:lnTo>
                  <a:lnTo>
                    <a:pt x="636" y="563"/>
                  </a:lnTo>
                  <a:lnTo>
                    <a:pt x="636" y="562"/>
                  </a:lnTo>
                  <a:lnTo>
                    <a:pt x="637" y="561"/>
                  </a:lnTo>
                  <a:lnTo>
                    <a:pt x="637" y="560"/>
                  </a:lnTo>
                  <a:lnTo>
                    <a:pt x="638" y="560"/>
                  </a:lnTo>
                  <a:lnTo>
                    <a:pt x="640" y="562"/>
                  </a:lnTo>
                  <a:lnTo>
                    <a:pt x="641" y="564"/>
                  </a:lnTo>
                  <a:lnTo>
                    <a:pt x="641" y="565"/>
                  </a:lnTo>
                  <a:lnTo>
                    <a:pt x="641" y="567"/>
                  </a:lnTo>
                  <a:lnTo>
                    <a:pt x="641" y="568"/>
                  </a:lnTo>
                  <a:lnTo>
                    <a:pt x="641" y="570"/>
                  </a:lnTo>
                  <a:lnTo>
                    <a:pt x="641" y="571"/>
                  </a:lnTo>
                  <a:lnTo>
                    <a:pt x="641" y="572"/>
                  </a:lnTo>
                  <a:lnTo>
                    <a:pt x="640" y="572"/>
                  </a:lnTo>
                  <a:lnTo>
                    <a:pt x="640" y="573"/>
                  </a:lnTo>
                  <a:lnTo>
                    <a:pt x="640" y="574"/>
                  </a:lnTo>
                  <a:lnTo>
                    <a:pt x="638" y="574"/>
                  </a:lnTo>
                  <a:lnTo>
                    <a:pt x="638" y="575"/>
                  </a:lnTo>
                  <a:lnTo>
                    <a:pt x="640" y="575"/>
                  </a:lnTo>
                  <a:lnTo>
                    <a:pt x="640" y="574"/>
                  </a:lnTo>
                  <a:lnTo>
                    <a:pt x="643" y="576"/>
                  </a:lnTo>
                  <a:lnTo>
                    <a:pt x="646" y="578"/>
                  </a:lnTo>
                  <a:lnTo>
                    <a:pt x="646" y="576"/>
                  </a:lnTo>
                  <a:lnTo>
                    <a:pt x="644" y="575"/>
                  </a:lnTo>
                  <a:lnTo>
                    <a:pt x="643" y="575"/>
                  </a:lnTo>
                  <a:lnTo>
                    <a:pt x="642" y="574"/>
                  </a:lnTo>
                  <a:lnTo>
                    <a:pt x="642" y="573"/>
                  </a:lnTo>
                  <a:lnTo>
                    <a:pt x="642" y="572"/>
                  </a:lnTo>
                  <a:lnTo>
                    <a:pt x="642" y="571"/>
                  </a:lnTo>
                  <a:lnTo>
                    <a:pt x="642" y="570"/>
                  </a:lnTo>
                  <a:lnTo>
                    <a:pt x="642" y="568"/>
                  </a:lnTo>
                  <a:lnTo>
                    <a:pt x="646" y="571"/>
                  </a:lnTo>
                  <a:lnTo>
                    <a:pt x="647" y="572"/>
                  </a:lnTo>
                  <a:lnTo>
                    <a:pt x="647" y="575"/>
                  </a:lnTo>
                  <a:lnTo>
                    <a:pt x="649" y="580"/>
                  </a:lnTo>
                  <a:lnTo>
                    <a:pt x="651" y="580"/>
                  </a:lnTo>
                  <a:lnTo>
                    <a:pt x="651" y="581"/>
                  </a:lnTo>
                  <a:lnTo>
                    <a:pt x="652" y="581"/>
                  </a:lnTo>
                  <a:lnTo>
                    <a:pt x="652" y="580"/>
                  </a:lnTo>
                  <a:lnTo>
                    <a:pt x="653" y="580"/>
                  </a:lnTo>
                  <a:lnTo>
                    <a:pt x="654" y="581"/>
                  </a:lnTo>
                  <a:lnTo>
                    <a:pt x="654" y="580"/>
                  </a:lnTo>
                  <a:lnTo>
                    <a:pt x="653" y="579"/>
                  </a:lnTo>
                  <a:lnTo>
                    <a:pt x="652" y="579"/>
                  </a:lnTo>
                  <a:lnTo>
                    <a:pt x="652" y="580"/>
                  </a:lnTo>
                  <a:lnTo>
                    <a:pt x="651" y="580"/>
                  </a:lnTo>
                  <a:lnTo>
                    <a:pt x="649" y="579"/>
                  </a:lnTo>
                  <a:lnTo>
                    <a:pt x="649" y="578"/>
                  </a:lnTo>
                  <a:lnTo>
                    <a:pt x="648" y="576"/>
                  </a:lnTo>
                  <a:lnTo>
                    <a:pt x="648" y="575"/>
                  </a:lnTo>
                  <a:lnTo>
                    <a:pt x="649" y="575"/>
                  </a:lnTo>
                  <a:lnTo>
                    <a:pt x="651" y="575"/>
                  </a:lnTo>
                  <a:lnTo>
                    <a:pt x="651" y="576"/>
                  </a:lnTo>
                  <a:lnTo>
                    <a:pt x="652" y="578"/>
                  </a:lnTo>
                  <a:lnTo>
                    <a:pt x="652" y="576"/>
                  </a:lnTo>
                  <a:lnTo>
                    <a:pt x="651" y="575"/>
                  </a:lnTo>
                  <a:lnTo>
                    <a:pt x="651" y="574"/>
                  </a:lnTo>
                  <a:lnTo>
                    <a:pt x="649" y="574"/>
                  </a:lnTo>
                  <a:lnTo>
                    <a:pt x="648" y="574"/>
                  </a:lnTo>
                  <a:lnTo>
                    <a:pt x="648" y="572"/>
                  </a:lnTo>
                  <a:lnTo>
                    <a:pt x="647" y="571"/>
                  </a:lnTo>
                  <a:lnTo>
                    <a:pt x="647" y="570"/>
                  </a:lnTo>
                  <a:lnTo>
                    <a:pt x="646" y="570"/>
                  </a:lnTo>
                  <a:lnTo>
                    <a:pt x="644" y="568"/>
                  </a:lnTo>
                  <a:lnTo>
                    <a:pt x="642" y="567"/>
                  </a:lnTo>
                  <a:lnTo>
                    <a:pt x="642" y="565"/>
                  </a:lnTo>
                  <a:lnTo>
                    <a:pt x="643" y="565"/>
                  </a:lnTo>
                  <a:lnTo>
                    <a:pt x="643" y="564"/>
                  </a:lnTo>
                  <a:lnTo>
                    <a:pt x="643" y="563"/>
                  </a:lnTo>
                  <a:lnTo>
                    <a:pt x="643" y="562"/>
                  </a:lnTo>
                  <a:lnTo>
                    <a:pt x="644" y="562"/>
                  </a:lnTo>
                  <a:lnTo>
                    <a:pt x="644" y="561"/>
                  </a:lnTo>
                  <a:lnTo>
                    <a:pt x="646" y="562"/>
                  </a:lnTo>
                  <a:lnTo>
                    <a:pt x="646" y="563"/>
                  </a:lnTo>
                  <a:lnTo>
                    <a:pt x="646" y="564"/>
                  </a:lnTo>
                  <a:lnTo>
                    <a:pt x="646" y="565"/>
                  </a:lnTo>
                  <a:lnTo>
                    <a:pt x="647" y="565"/>
                  </a:lnTo>
                  <a:lnTo>
                    <a:pt x="647" y="564"/>
                  </a:lnTo>
                  <a:lnTo>
                    <a:pt x="647" y="563"/>
                  </a:lnTo>
                  <a:lnTo>
                    <a:pt x="647" y="562"/>
                  </a:lnTo>
                  <a:lnTo>
                    <a:pt x="652" y="564"/>
                  </a:lnTo>
                  <a:lnTo>
                    <a:pt x="654" y="565"/>
                  </a:lnTo>
                  <a:lnTo>
                    <a:pt x="654" y="567"/>
                  </a:lnTo>
                  <a:lnTo>
                    <a:pt x="655" y="567"/>
                  </a:lnTo>
                  <a:lnTo>
                    <a:pt x="655" y="568"/>
                  </a:lnTo>
                  <a:lnTo>
                    <a:pt x="658" y="567"/>
                  </a:lnTo>
                  <a:lnTo>
                    <a:pt x="656" y="567"/>
                  </a:lnTo>
                  <a:lnTo>
                    <a:pt x="655" y="565"/>
                  </a:lnTo>
                  <a:lnTo>
                    <a:pt x="654" y="565"/>
                  </a:lnTo>
                  <a:lnTo>
                    <a:pt x="653" y="564"/>
                  </a:lnTo>
                  <a:lnTo>
                    <a:pt x="652" y="563"/>
                  </a:lnTo>
                  <a:lnTo>
                    <a:pt x="649" y="562"/>
                  </a:lnTo>
                  <a:lnTo>
                    <a:pt x="646" y="560"/>
                  </a:lnTo>
                  <a:lnTo>
                    <a:pt x="646" y="559"/>
                  </a:lnTo>
                  <a:lnTo>
                    <a:pt x="646" y="558"/>
                  </a:lnTo>
                  <a:lnTo>
                    <a:pt x="646" y="557"/>
                  </a:lnTo>
                  <a:lnTo>
                    <a:pt x="647" y="556"/>
                  </a:lnTo>
                  <a:lnTo>
                    <a:pt x="647" y="555"/>
                  </a:lnTo>
                  <a:lnTo>
                    <a:pt x="649" y="551"/>
                  </a:lnTo>
                  <a:lnTo>
                    <a:pt x="652" y="550"/>
                  </a:lnTo>
                  <a:lnTo>
                    <a:pt x="653" y="549"/>
                  </a:lnTo>
                  <a:lnTo>
                    <a:pt x="654" y="549"/>
                  </a:lnTo>
                  <a:lnTo>
                    <a:pt x="655" y="548"/>
                  </a:lnTo>
                  <a:lnTo>
                    <a:pt x="658" y="548"/>
                  </a:lnTo>
                  <a:lnTo>
                    <a:pt x="663" y="548"/>
                  </a:lnTo>
                  <a:lnTo>
                    <a:pt x="664" y="549"/>
                  </a:lnTo>
                  <a:lnTo>
                    <a:pt x="665" y="550"/>
                  </a:lnTo>
                  <a:lnTo>
                    <a:pt x="665" y="551"/>
                  </a:lnTo>
                  <a:lnTo>
                    <a:pt x="666" y="551"/>
                  </a:lnTo>
                  <a:lnTo>
                    <a:pt x="670" y="552"/>
                  </a:lnTo>
                  <a:lnTo>
                    <a:pt x="670" y="555"/>
                  </a:lnTo>
                  <a:lnTo>
                    <a:pt x="670" y="556"/>
                  </a:lnTo>
                  <a:lnTo>
                    <a:pt x="670" y="557"/>
                  </a:lnTo>
                  <a:lnTo>
                    <a:pt x="670" y="558"/>
                  </a:lnTo>
                  <a:lnTo>
                    <a:pt x="671" y="558"/>
                  </a:lnTo>
                  <a:lnTo>
                    <a:pt x="671" y="557"/>
                  </a:lnTo>
                  <a:lnTo>
                    <a:pt x="671" y="556"/>
                  </a:lnTo>
                  <a:lnTo>
                    <a:pt x="671" y="555"/>
                  </a:lnTo>
                  <a:lnTo>
                    <a:pt x="672" y="555"/>
                  </a:lnTo>
                  <a:lnTo>
                    <a:pt x="676" y="555"/>
                  </a:lnTo>
                  <a:lnTo>
                    <a:pt x="676" y="556"/>
                  </a:lnTo>
                  <a:lnTo>
                    <a:pt x="677" y="556"/>
                  </a:lnTo>
                  <a:lnTo>
                    <a:pt x="678" y="557"/>
                  </a:lnTo>
                  <a:lnTo>
                    <a:pt x="680" y="557"/>
                  </a:lnTo>
                  <a:lnTo>
                    <a:pt x="680" y="558"/>
                  </a:lnTo>
                  <a:lnTo>
                    <a:pt x="680" y="559"/>
                  </a:lnTo>
                  <a:lnTo>
                    <a:pt x="681" y="559"/>
                  </a:lnTo>
                  <a:lnTo>
                    <a:pt x="681" y="560"/>
                  </a:lnTo>
                  <a:lnTo>
                    <a:pt x="681" y="561"/>
                  </a:lnTo>
                  <a:lnTo>
                    <a:pt x="681" y="562"/>
                  </a:lnTo>
                  <a:lnTo>
                    <a:pt x="682" y="563"/>
                  </a:lnTo>
                  <a:lnTo>
                    <a:pt x="682" y="564"/>
                  </a:lnTo>
                  <a:lnTo>
                    <a:pt x="683" y="564"/>
                  </a:lnTo>
                  <a:lnTo>
                    <a:pt x="682" y="565"/>
                  </a:lnTo>
                  <a:lnTo>
                    <a:pt x="682" y="567"/>
                  </a:lnTo>
                  <a:lnTo>
                    <a:pt x="681" y="567"/>
                  </a:lnTo>
                  <a:lnTo>
                    <a:pt x="680" y="570"/>
                  </a:lnTo>
                  <a:lnTo>
                    <a:pt x="678" y="570"/>
                  </a:lnTo>
                  <a:lnTo>
                    <a:pt x="680" y="571"/>
                  </a:lnTo>
                  <a:lnTo>
                    <a:pt x="680" y="572"/>
                  </a:lnTo>
                  <a:lnTo>
                    <a:pt x="679" y="573"/>
                  </a:lnTo>
                  <a:lnTo>
                    <a:pt x="678" y="573"/>
                  </a:lnTo>
                  <a:lnTo>
                    <a:pt x="677" y="573"/>
                  </a:lnTo>
                  <a:lnTo>
                    <a:pt x="677" y="574"/>
                  </a:lnTo>
                  <a:lnTo>
                    <a:pt x="676" y="575"/>
                  </a:lnTo>
                  <a:lnTo>
                    <a:pt x="676" y="576"/>
                  </a:lnTo>
                  <a:lnTo>
                    <a:pt x="676" y="578"/>
                  </a:lnTo>
                  <a:lnTo>
                    <a:pt x="677" y="576"/>
                  </a:lnTo>
                  <a:lnTo>
                    <a:pt x="677" y="575"/>
                  </a:lnTo>
                  <a:lnTo>
                    <a:pt x="677" y="574"/>
                  </a:lnTo>
                  <a:lnTo>
                    <a:pt x="678" y="574"/>
                  </a:lnTo>
                  <a:lnTo>
                    <a:pt x="678" y="573"/>
                  </a:lnTo>
                  <a:lnTo>
                    <a:pt x="679" y="574"/>
                  </a:lnTo>
                  <a:lnTo>
                    <a:pt x="680" y="573"/>
                  </a:lnTo>
                  <a:lnTo>
                    <a:pt x="681" y="573"/>
                  </a:lnTo>
                  <a:lnTo>
                    <a:pt x="681" y="572"/>
                  </a:lnTo>
                  <a:lnTo>
                    <a:pt x="681" y="571"/>
                  </a:lnTo>
                  <a:lnTo>
                    <a:pt x="681" y="570"/>
                  </a:lnTo>
                  <a:lnTo>
                    <a:pt x="682" y="570"/>
                  </a:lnTo>
                  <a:lnTo>
                    <a:pt x="683" y="571"/>
                  </a:lnTo>
                  <a:lnTo>
                    <a:pt x="686" y="571"/>
                  </a:lnTo>
                  <a:lnTo>
                    <a:pt x="689" y="571"/>
                  </a:lnTo>
                  <a:lnTo>
                    <a:pt x="691" y="571"/>
                  </a:lnTo>
                  <a:lnTo>
                    <a:pt x="691" y="572"/>
                  </a:lnTo>
                  <a:lnTo>
                    <a:pt x="691" y="573"/>
                  </a:lnTo>
                  <a:lnTo>
                    <a:pt x="692" y="574"/>
                  </a:lnTo>
                  <a:lnTo>
                    <a:pt x="692" y="575"/>
                  </a:lnTo>
                  <a:lnTo>
                    <a:pt x="691" y="576"/>
                  </a:lnTo>
                  <a:lnTo>
                    <a:pt x="691" y="578"/>
                  </a:lnTo>
                  <a:lnTo>
                    <a:pt x="691" y="579"/>
                  </a:lnTo>
                  <a:lnTo>
                    <a:pt x="691" y="580"/>
                  </a:lnTo>
                  <a:lnTo>
                    <a:pt x="689" y="580"/>
                  </a:lnTo>
                  <a:lnTo>
                    <a:pt x="688" y="580"/>
                  </a:lnTo>
                  <a:lnTo>
                    <a:pt x="687" y="580"/>
                  </a:lnTo>
                  <a:lnTo>
                    <a:pt x="687" y="581"/>
                  </a:lnTo>
                  <a:lnTo>
                    <a:pt x="686" y="581"/>
                  </a:lnTo>
                  <a:lnTo>
                    <a:pt x="686" y="582"/>
                  </a:lnTo>
                  <a:lnTo>
                    <a:pt x="684" y="582"/>
                  </a:lnTo>
                  <a:lnTo>
                    <a:pt x="683" y="582"/>
                  </a:lnTo>
                  <a:lnTo>
                    <a:pt x="683" y="583"/>
                  </a:lnTo>
                  <a:lnTo>
                    <a:pt x="682" y="583"/>
                  </a:lnTo>
                  <a:lnTo>
                    <a:pt x="683" y="585"/>
                  </a:lnTo>
                  <a:lnTo>
                    <a:pt x="682" y="585"/>
                  </a:lnTo>
                  <a:lnTo>
                    <a:pt x="681" y="587"/>
                  </a:lnTo>
                  <a:lnTo>
                    <a:pt x="680" y="589"/>
                  </a:lnTo>
                  <a:lnTo>
                    <a:pt x="679" y="589"/>
                  </a:lnTo>
                  <a:lnTo>
                    <a:pt x="679" y="590"/>
                  </a:lnTo>
                  <a:lnTo>
                    <a:pt x="680" y="589"/>
                  </a:lnTo>
                  <a:lnTo>
                    <a:pt x="682" y="587"/>
                  </a:lnTo>
                  <a:lnTo>
                    <a:pt x="683" y="586"/>
                  </a:lnTo>
                  <a:lnTo>
                    <a:pt x="683" y="585"/>
                  </a:lnTo>
                  <a:lnTo>
                    <a:pt x="684" y="585"/>
                  </a:lnTo>
                  <a:lnTo>
                    <a:pt x="684" y="583"/>
                  </a:lnTo>
                  <a:lnTo>
                    <a:pt x="686" y="583"/>
                  </a:lnTo>
                  <a:lnTo>
                    <a:pt x="686" y="585"/>
                  </a:lnTo>
                  <a:lnTo>
                    <a:pt x="686" y="586"/>
                  </a:lnTo>
                  <a:lnTo>
                    <a:pt x="686" y="587"/>
                  </a:lnTo>
                  <a:lnTo>
                    <a:pt x="684" y="587"/>
                  </a:lnTo>
                  <a:lnTo>
                    <a:pt x="684" y="589"/>
                  </a:lnTo>
                  <a:lnTo>
                    <a:pt x="683" y="589"/>
                  </a:lnTo>
                  <a:lnTo>
                    <a:pt x="682" y="590"/>
                  </a:lnTo>
                  <a:lnTo>
                    <a:pt x="683" y="590"/>
                  </a:lnTo>
                  <a:lnTo>
                    <a:pt x="684" y="590"/>
                  </a:lnTo>
                  <a:lnTo>
                    <a:pt x="684" y="589"/>
                  </a:lnTo>
                  <a:lnTo>
                    <a:pt x="686" y="589"/>
                  </a:lnTo>
                  <a:lnTo>
                    <a:pt x="687" y="586"/>
                  </a:lnTo>
                  <a:lnTo>
                    <a:pt x="687" y="585"/>
                  </a:lnTo>
                  <a:lnTo>
                    <a:pt x="688" y="585"/>
                  </a:lnTo>
                  <a:lnTo>
                    <a:pt x="689" y="583"/>
                  </a:lnTo>
                  <a:lnTo>
                    <a:pt x="689" y="582"/>
                  </a:lnTo>
                  <a:lnTo>
                    <a:pt x="692" y="582"/>
                  </a:lnTo>
                  <a:lnTo>
                    <a:pt x="692" y="583"/>
                  </a:lnTo>
                  <a:lnTo>
                    <a:pt x="693" y="582"/>
                  </a:lnTo>
                  <a:lnTo>
                    <a:pt x="694" y="581"/>
                  </a:lnTo>
                  <a:lnTo>
                    <a:pt x="695" y="581"/>
                  </a:lnTo>
                  <a:lnTo>
                    <a:pt x="695" y="582"/>
                  </a:lnTo>
                  <a:lnTo>
                    <a:pt x="695" y="583"/>
                  </a:lnTo>
                  <a:lnTo>
                    <a:pt x="697" y="583"/>
                  </a:lnTo>
                  <a:lnTo>
                    <a:pt x="695" y="585"/>
                  </a:lnTo>
                  <a:lnTo>
                    <a:pt x="694" y="585"/>
                  </a:lnTo>
                  <a:lnTo>
                    <a:pt x="694" y="586"/>
                  </a:lnTo>
                  <a:lnTo>
                    <a:pt x="694" y="587"/>
                  </a:lnTo>
                  <a:lnTo>
                    <a:pt x="694" y="589"/>
                  </a:lnTo>
                  <a:lnTo>
                    <a:pt x="693" y="589"/>
                  </a:lnTo>
                  <a:lnTo>
                    <a:pt x="693" y="590"/>
                  </a:lnTo>
                  <a:lnTo>
                    <a:pt x="693" y="591"/>
                  </a:lnTo>
                  <a:lnTo>
                    <a:pt x="693" y="592"/>
                  </a:lnTo>
                  <a:lnTo>
                    <a:pt x="692" y="592"/>
                  </a:lnTo>
                  <a:lnTo>
                    <a:pt x="692" y="593"/>
                  </a:lnTo>
                  <a:lnTo>
                    <a:pt x="692" y="594"/>
                  </a:lnTo>
                  <a:lnTo>
                    <a:pt x="692" y="595"/>
                  </a:lnTo>
                  <a:lnTo>
                    <a:pt x="691" y="596"/>
                  </a:lnTo>
                  <a:lnTo>
                    <a:pt x="692" y="596"/>
                  </a:lnTo>
                  <a:lnTo>
                    <a:pt x="692" y="597"/>
                  </a:lnTo>
                  <a:lnTo>
                    <a:pt x="693" y="595"/>
                  </a:lnTo>
                  <a:lnTo>
                    <a:pt x="693" y="594"/>
                  </a:lnTo>
                  <a:lnTo>
                    <a:pt x="693" y="593"/>
                  </a:lnTo>
                  <a:lnTo>
                    <a:pt x="693" y="592"/>
                  </a:lnTo>
                  <a:lnTo>
                    <a:pt x="694" y="592"/>
                  </a:lnTo>
                  <a:lnTo>
                    <a:pt x="694" y="591"/>
                  </a:lnTo>
                  <a:lnTo>
                    <a:pt x="694" y="590"/>
                  </a:lnTo>
                  <a:lnTo>
                    <a:pt x="694" y="589"/>
                  </a:lnTo>
                  <a:lnTo>
                    <a:pt x="695" y="587"/>
                  </a:lnTo>
                  <a:lnTo>
                    <a:pt x="697" y="587"/>
                  </a:lnTo>
                  <a:lnTo>
                    <a:pt x="698" y="589"/>
                  </a:lnTo>
                  <a:lnTo>
                    <a:pt x="697" y="589"/>
                  </a:lnTo>
                  <a:lnTo>
                    <a:pt x="697" y="590"/>
                  </a:lnTo>
                  <a:lnTo>
                    <a:pt x="697" y="591"/>
                  </a:lnTo>
                  <a:lnTo>
                    <a:pt x="697" y="592"/>
                  </a:lnTo>
                  <a:lnTo>
                    <a:pt x="697" y="593"/>
                  </a:lnTo>
                  <a:lnTo>
                    <a:pt x="697" y="594"/>
                  </a:lnTo>
                  <a:lnTo>
                    <a:pt x="698" y="594"/>
                  </a:lnTo>
                  <a:lnTo>
                    <a:pt x="698" y="595"/>
                  </a:lnTo>
                  <a:lnTo>
                    <a:pt x="698" y="596"/>
                  </a:lnTo>
                  <a:lnTo>
                    <a:pt x="697" y="597"/>
                  </a:lnTo>
                  <a:lnTo>
                    <a:pt x="695" y="598"/>
                  </a:lnTo>
                  <a:lnTo>
                    <a:pt x="697" y="601"/>
                  </a:lnTo>
                  <a:lnTo>
                    <a:pt x="695" y="601"/>
                  </a:lnTo>
                  <a:lnTo>
                    <a:pt x="695" y="602"/>
                  </a:lnTo>
                  <a:lnTo>
                    <a:pt x="695" y="603"/>
                  </a:lnTo>
                  <a:lnTo>
                    <a:pt x="695" y="604"/>
                  </a:lnTo>
                  <a:lnTo>
                    <a:pt x="694" y="604"/>
                  </a:lnTo>
                  <a:lnTo>
                    <a:pt x="694" y="605"/>
                  </a:lnTo>
                  <a:lnTo>
                    <a:pt x="695" y="604"/>
                  </a:lnTo>
                  <a:lnTo>
                    <a:pt x="697" y="603"/>
                  </a:lnTo>
                  <a:lnTo>
                    <a:pt x="697" y="602"/>
                  </a:lnTo>
                  <a:lnTo>
                    <a:pt x="697" y="601"/>
                  </a:lnTo>
                  <a:lnTo>
                    <a:pt x="697" y="598"/>
                  </a:lnTo>
                  <a:lnTo>
                    <a:pt x="698" y="597"/>
                  </a:lnTo>
                  <a:lnTo>
                    <a:pt x="698" y="596"/>
                  </a:lnTo>
                  <a:lnTo>
                    <a:pt x="699" y="596"/>
                  </a:lnTo>
                  <a:lnTo>
                    <a:pt x="699" y="595"/>
                  </a:lnTo>
                  <a:lnTo>
                    <a:pt x="700" y="595"/>
                  </a:lnTo>
                  <a:lnTo>
                    <a:pt x="701" y="596"/>
                  </a:lnTo>
                  <a:lnTo>
                    <a:pt x="702" y="596"/>
                  </a:lnTo>
                  <a:lnTo>
                    <a:pt x="702" y="597"/>
                  </a:lnTo>
                  <a:lnTo>
                    <a:pt x="701" y="598"/>
                  </a:lnTo>
                  <a:lnTo>
                    <a:pt x="700" y="598"/>
                  </a:lnTo>
                  <a:lnTo>
                    <a:pt x="700" y="601"/>
                  </a:lnTo>
                  <a:lnTo>
                    <a:pt x="700" y="602"/>
                  </a:lnTo>
                  <a:lnTo>
                    <a:pt x="700" y="603"/>
                  </a:lnTo>
                  <a:lnTo>
                    <a:pt x="701" y="603"/>
                  </a:lnTo>
                  <a:lnTo>
                    <a:pt x="701" y="602"/>
                  </a:lnTo>
                  <a:lnTo>
                    <a:pt x="701" y="601"/>
                  </a:lnTo>
                  <a:lnTo>
                    <a:pt x="701" y="598"/>
                  </a:lnTo>
                  <a:lnTo>
                    <a:pt x="702" y="598"/>
                  </a:lnTo>
                  <a:lnTo>
                    <a:pt x="703" y="597"/>
                  </a:lnTo>
                  <a:lnTo>
                    <a:pt x="703" y="596"/>
                  </a:lnTo>
                  <a:lnTo>
                    <a:pt x="702" y="596"/>
                  </a:lnTo>
                  <a:lnTo>
                    <a:pt x="702" y="595"/>
                  </a:lnTo>
                  <a:lnTo>
                    <a:pt x="703" y="595"/>
                  </a:lnTo>
                  <a:lnTo>
                    <a:pt x="703" y="594"/>
                  </a:lnTo>
                  <a:lnTo>
                    <a:pt x="703" y="593"/>
                  </a:lnTo>
                  <a:lnTo>
                    <a:pt x="704" y="593"/>
                  </a:lnTo>
                  <a:lnTo>
                    <a:pt x="706" y="592"/>
                  </a:lnTo>
                  <a:lnTo>
                    <a:pt x="704" y="591"/>
                  </a:lnTo>
                  <a:lnTo>
                    <a:pt x="704" y="590"/>
                  </a:lnTo>
                  <a:lnTo>
                    <a:pt x="706" y="590"/>
                  </a:lnTo>
                  <a:lnTo>
                    <a:pt x="707" y="589"/>
                  </a:lnTo>
                  <a:lnTo>
                    <a:pt x="707" y="587"/>
                  </a:lnTo>
                  <a:lnTo>
                    <a:pt x="707" y="586"/>
                  </a:lnTo>
                  <a:lnTo>
                    <a:pt x="707" y="585"/>
                  </a:lnTo>
                  <a:lnTo>
                    <a:pt x="709" y="585"/>
                  </a:lnTo>
                  <a:lnTo>
                    <a:pt x="709" y="586"/>
                  </a:lnTo>
                  <a:lnTo>
                    <a:pt x="712" y="587"/>
                  </a:lnTo>
                  <a:lnTo>
                    <a:pt x="714" y="589"/>
                  </a:lnTo>
                  <a:lnTo>
                    <a:pt x="715" y="590"/>
                  </a:lnTo>
                  <a:lnTo>
                    <a:pt x="717" y="590"/>
                  </a:lnTo>
                  <a:lnTo>
                    <a:pt x="717" y="591"/>
                  </a:lnTo>
                  <a:lnTo>
                    <a:pt x="718" y="591"/>
                  </a:lnTo>
                  <a:lnTo>
                    <a:pt x="718" y="592"/>
                  </a:lnTo>
                  <a:lnTo>
                    <a:pt x="720" y="593"/>
                  </a:lnTo>
                  <a:lnTo>
                    <a:pt x="722" y="594"/>
                  </a:lnTo>
                  <a:lnTo>
                    <a:pt x="723" y="596"/>
                  </a:lnTo>
                  <a:lnTo>
                    <a:pt x="723" y="597"/>
                  </a:lnTo>
                  <a:lnTo>
                    <a:pt x="723" y="598"/>
                  </a:lnTo>
                  <a:lnTo>
                    <a:pt x="722" y="601"/>
                  </a:lnTo>
                  <a:lnTo>
                    <a:pt x="720" y="601"/>
                  </a:lnTo>
                  <a:lnTo>
                    <a:pt x="720" y="602"/>
                  </a:lnTo>
                  <a:lnTo>
                    <a:pt x="720" y="603"/>
                  </a:lnTo>
                  <a:lnTo>
                    <a:pt x="718" y="604"/>
                  </a:lnTo>
                  <a:lnTo>
                    <a:pt x="718" y="605"/>
                  </a:lnTo>
                  <a:lnTo>
                    <a:pt x="717" y="604"/>
                  </a:lnTo>
                  <a:lnTo>
                    <a:pt x="716" y="604"/>
                  </a:lnTo>
                  <a:lnTo>
                    <a:pt x="714" y="603"/>
                  </a:lnTo>
                  <a:lnTo>
                    <a:pt x="713" y="604"/>
                  </a:lnTo>
                  <a:lnTo>
                    <a:pt x="712" y="605"/>
                  </a:lnTo>
                  <a:lnTo>
                    <a:pt x="712" y="606"/>
                  </a:lnTo>
                  <a:lnTo>
                    <a:pt x="712" y="607"/>
                  </a:lnTo>
                  <a:lnTo>
                    <a:pt x="711" y="607"/>
                  </a:lnTo>
                  <a:lnTo>
                    <a:pt x="711" y="608"/>
                  </a:lnTo>
                  <a:lnTo>
                    <a:pt x="710" y="608"/>
                  </a:lnTo>
                  <a:lnTo>
                    <a:pt x="711" y="609"/>
                  </a:lnTo>
                  <a:lnTo>
                    <a:pt x="710" y="609"/>
                  </a:lnTo>
                  <a:lnTo>
                    <a:pt x="710" y="610"/>
                  </a:lnTo>
                  <a:lnTo>
                    <a:pt x="706" y="612"/>
                  </a:lnTo>
                  <a:lnTo>
                    <a:pt x="709" y="612"/>
                  </a:lnTo>
                  <a:lnTo>
                    <a:pt x="711" y="610"/>
                  </a:lnTo>
                  <a:lnTo>
                    <a:pt x="712" y="610"/>
                  </a:lnTo>
                  <a:lnTo>
                    <a:pt x="712" y="609"/>
                  </a:lnTo>
                  <a:lnTo>
                    <a:pt x="711" y="608"/>
                  </a:lnTo>
                  <a:lnTo>
                    <a:pt x="712" y="608"/>
                  </a:lnTo>
                  <a:lnTo>
                    <a:pt x="713" y="608"/>
                  </a:lnTo>
                  <a:lnTo>
                    <a:pt x="713" y="607"/>
                  </a:lnTo>
                  <a:lnTo>
                    <a:pt x="713" y="606"/>
                  </a:lnTo>
                  <a:lnTo>
                    <a:pt x="713" y="605"/>
                  </a:lnTo>
                  <a:lnTo>
                    <a:pt x="714" y="604"/>
                  </a:lnTo>
                  <a:lnTo>
                    <a:pt x="715" y="604"/>
                  </a:lnTo>
                  <a:lnTo>
                    <a:pt x="715" y="605"/>
                  </a:lnTo>
                  <a:lnTo>
                    <a:pt x="718" y="606"/>
                  </a:lnTo>
                  <a:lnTo>
                    <a:pt x="720" y="606"/>
                  </a:lnTo>
                  <a:lnTo>
                    <a:pt x="720" y="607"/>
                  </a:lnTo>
                  <a:lnTo>
                    <a:pt x="720" y="608"/>
                  </a:lnTo>
                  <a:lnTo>
                    <a:pt x="718" y="609"/>
                  </a:lnTo>
                  <a:lnTo>
                    <a:pt x="717" y="609"/>
                  </a:lnTo>
                  <a:lnTo>
                    <a:pt x="714" y="610"/>
                  </a:lnTo>
                  <a:lnTo>
                    <a:pt x="714" y="612"/>
                  </a:lnTo>
                  <a:lnTo>
                    <a:pt x="713" y="612"/>
                  </a:lnTo>
                  <a:lnTo>
                    <a:pt x="712" y="612"/>
                  </a:lnTo>
                  <a:lnTo>
                    <a:pt x="711" y="613"/>
                  </a:lnTo>
                  <a:lnTo>
                    <a:pt x="710" y="614"/>
                  </a:lnTo>
                  <a:lnTo>
                    <a:pt x="711" y="616"/>
                  </a:lnTo>
                  <a:lnTo>
                    <a:pt x="710" y="617"/>
                  </a:lnTo>
                  <a:lnTo>
                    <a:pt x="709" y="618"/>
                  </a:lnTo>
                  <a:lnTo>
                    <a:pt x="707" y="618"/>
                  </a:lnTo>
                  <a:lnTo>
                    <a:pt x="707" y="619"/>
                  </a:lnTo>
                  <a:lnTo>
                    <a:pt x="709" y="619"/>
                  </a:lnTo>
                  <a:lnTo>
                    <a:pt x="709" y="618"/>
                  </a:lnTo>
                  <a:lnTo>
                    <a:pt x="710" y="618"/>
                  </a:lnTo>
                  <a:lnTo>
                    <a:pt x="710" y="617"/>
                  </a:lnTo>
                  <a:lnTo>
                    <a:pt x="711" y="617"/>
                  </a:lnTo>
                  <a:lnTo>
                    <a:pt x="711" y="616"/>
                  </a:lnTo>
                  <a:lnTo>
                    <a:pt x="711" y="614"/>
                  </a:lnTo>
                  <a:lnTo>
                    <a:pt x="714" y="613"/>
                  </a:lnTo>
                  <a:lnTo>
                    <a:pt x="715" y="612"/>
                  </a:lnTo>
                  <a:lnTo>
                    <a:pt x="716" y="612"/>
                  </a:lnTo>
                  <a:lnTo>
                    <a:pt x="717" y="610"/>
                  </a:lnTo>
                  <a:lnTo>
                    <a:pt x="720" y="609"/>
                  </a:lnTo>
                  <a:lnTo>
                    <a:pt x="722" y="610"/>
                  </a:lnTo>
                  <a:lnTo>
                    <a:pt x="722" y="609"/>
                  </a:lnTo>
                  <a:lnTo>
                    <a:pt x="720" y="609"/>
                  </a:lnTo>
                  <a:lnTo>
                    <a:pt x="722" y="608"/>
                  </a:lnTo>
                  <a:lnTo>
                    <a:pt x="722" y="607"/>
                  </a:lnTo>
                  <a:lnTo>
                    <a:pt x="722" y="606"/>
                  </a:lnTo>
                  <a:lnTo>
                    <a:pt x="723" y="605"/>
                  </a:lnTo>
                  <a:lnTo>
                    <a:pt x="724" y="604"/>
                  </a:lnTo>
                  <a:lnTo>
                    <a:pt x="725" y="603"/>
                  </a:lnTo>
                  <a:lnTo>
                    <a:pt x="726" y="603"/>
                  </a:lnTo>
                  <a:lnTo>
                    <a:pt x="727" y="604"/>
                  </a:lnTo>
                  <a:lnTo>
                    <a:pt x="728" y="605"/>
                  </a:lnTo>
                  <a:lnTo>
                    <a:pt x="728" y="606"/>
                  </a:lnTo>
                  <a:lnTo>
                    <a:pt x="728" y="607"/>
                  </a:lnTo>
                  <a:lnTo>
                    <a:pt x="728" y="608"/>
                  </a:lnTo>
                  <a:lnTo>
                    <a:pt x="728" y="609"/>
                  </a:lnTo>
                  <a:lnTo>
                    <a:pt x="727" y="612"/>
                  </a:lnTo>
                  <a:lnTo>
                    <a:pt x="726" y="612"/>
                  </a:lnTo>
                  <a:lnTo>
                    <a:pt x="726" y="613"/>
                  </a:lnTo>
                  <a:lnTo>
                    <a:pt x="726" y="614"/>
                  </a:lnTo>
                  <a:lnTo>
                    <a:pt x="726" y="616"/>
                  </a:lnTo>
                  <a:lnTo>
                    <a:pt x="723" y="617"/>
                  </a:lnTo>
                  <a:lnTo>
                    <a:pt x="723" y="618"/>
                  </a:lnTo>
                  <a:lnTo>
                    <a:pt x="723" y="619"/>
                  </a:lnTo>
                  <a:lnTo>
                    <a:pt x="722" y="619"/>
                  </a:lnTo>
                  <a:lnTo>
                    <a:pt x="717" y="618"/>
                  </a:lnTo>
                  <a:lnTo>
                    <a:pt x="717" y="619"/>
                  </a:lnTo>
                  <a:lnTo>
                    <a:pt x="717" y="620"/>
                  </a:lnTo>
                  <a:lnTo>
                    <a:pt x="717" y="621"/>
                  </a:lnTo>
                  <a:lnTo>
                    <a:pt x="718" y="620"/>
                  </a:lnTo>
                  <a:lnTo>
                    <a:pt x="718" y="619"/>
                  </a:lnTo>
                  <a:lnTo>
                    <a:pt x="720" y="620"/>
                  </a:lnTo>
                  <a:lnTo>
                    <a:pt x="722" y="620"/>
                  </a:lnTo>
                  <a:lnTo>
                    <a:pt x="723" y="621"/>
                  </a:lnTo>
                  <a:lnTo>
                    <a:pt x="722" y="625"/>
                  </a:lnTo>
                  <a:lnTo>
                    <a:pt x="722" y="626"/>
                  </a:lnTo>
                  <a:lnTo>
                    <a:pt x="723" y="626"/>
                  </a:lnTo>
                  <a:lnTo>
                    <a:pt x="723" y="625"/>
                  </a:lnTo>
                  <a:lnTo>
                    <a:pt x="723" y="624"/>
                  </a:lnTo>
                  <a:lnTo>
                    <a:pt x="723" y="622"/>
                  </a:lnTo>
                  <a:lnTo>
                    <a:pt x="723" y="621"/>
                  </a:lnTo>
                  <a:lnTo>
                    <a:pt x="724" y="621"/>
                  </a:lnTo>
                  <a:lnTo>
                    <a:pt x="724" y="620"/>
                  </a:lnTo>
                  <a:lnTo>
                    <a:pt x="724" y="619"/>
                  </a:lnTo>
                  <a:lnTo>
                    <a:pt x="724" y="618"/>
                  </a:lnTo>
                  <a:lnTo>
                    <a:pt x="725" y="618"/>
                  </a:lnTo>
                  <a:lnTo>
                    <a:pt x="727" y="616"/>
                  </a:lnTo>
                  <a:lnTo>
                    <a:pt x="728" y="614"/>
                  </a:lnTo>
                  <a:lnTo>
                    <a:pt x="729" y="614"/>
                  </a:lnTo>
                  <a:lnTo>
                    <a:pt x="729" y="613"/>
                  </a:lnTo>
                  <a:lnTo>
                    <a:pt x="732" y="613"/>
                  </a:lnTo>
                  <a:lnTo>
                    <a:pt x="735" y="610"/>
                  </a:lnTo>
                  <a:lnTo>
                    <a:pt x="737" y="610"/>
                  </a:lnTo>
                  <a:lnTo>
                    <a:pt x="737" y="612"/>
                  </a:lnTo>
                  <a:lnTo>
                    <a:pt x="735" y="612"/>
                  </a:lnTo>
                  <a:lnTo>
                    <a:pt x="735" y="613"/>
                  </a:lnTo>
                  <a:lnTo>
                    <a:pt x="734" y="614"/>
                  </a:lnTo>
                  <a:lnTo>
                    <a:pt x="732" y="617"/>
                  </a:lnTo>
                  <a:lnTo>
                    <a:pt x="731" y="618"/>
                  </a:lnTo>
                  <a:lnTo>
                    <a:pt x="729" y="618"/>
                  </a:lnTo>
                  <a:lnTo>
                    <a:pt x="729" y="619"/>
                  </a:lnTo>
                  <a:lnTo>
                    <a:pt x="731" y="619"/>
                  </a:lnTo>
                  <a:lnTo>
                    <a:pt x="732" y="618"/>
                  </a:lnTo>
                  <a:lnTo>
                    <a:pt x="733" y="619"/>
                  </a:lnTo>
                  <a:lnTo>
                    <a:pt x="734" y="619"/>
                  </a:lnTo>
                  <a:lnTo>
                    <a:pt x="734" y="618"/>
                  </a:lnTo>
                  <a:lnTo>
                    <a:pt x="734" y="617"/>
                  </a:lnTo>
                  <a:lnTo>
                    <a:pt x="735" y="617"/>
                  </a:lnTo>
                  <a:lnTo>
                    <a:pt x="737" y="617"/>
                  </a:lnTo>
                  <a:lnTo>
                    <a:pt x="738" y="617"/>
                  </a:lnTo>
                  <a:lnTo>
                    <a:pt x="738" y="616"/>
                  </a:lnTo>
                  <a:lnTo>
                    <a:pt x="738" y="614"/>
                  </a:lnTo>
                  <a:lnTo>
                    <a:pt x="738" y="613"/>
                  </a:lnTo>
                  <a:lnTo>
                    <a:pt x="739" y="613"/>
                  </a:lnTo>
                  <a:lnTo>
                    <a:pt x="740" y="613"/>
                  </a:lnTo>
                  <a:lnTo>
                    <a:pt x="741" y="613"/>
                  </a:lnTo>
                  <a:lnTo>
                    <a:pt x="743" y="613"/>
                  </a:lnTo>
                  <a:lnTo>
                    <a:pt x="743" y="614"/>
                  </a:lnTo>
                  <a:lnTo>
                    <a:pt x="744" y="616"/>
                  </a:lnTo>
                  <a:lnTo>
                    <a:pt x="747" y="618"/>
                  </a:lnTo>
                  <a:lnTo>
                    <a:pt x="750" y="619"/>
                  </a:lnTo>
                  <a:lnTo>
                    <a:pt x="750" y="620"/>
                  </a:lnTo>
                  <a:lnTo>
                    <a:pt x="752" y="620"/>
                  </a:lnTo>
                  <a:lnTo>
                    <a:pt x="752" y="621"/>
                  </a:lnTo>
                  <a:lnTo>
                    <a:pt x="752" y="622"/>
                  </a:lnTo>
                  <a:lnTo>
                    <a:pt x="750" y="622"/>
                  </a:lnTo>
                  <a:lnTo>
                    <a:pt x="750" y="624"/>
                  </a:lnTo>
                  <a:lnTo>
                    <a:pt x="749" y="625"/>
                  </a:lnTo>
                  <a:lnTo>
                    <a:pt x="749" y="626"/>
                  </a:lnTo>
                  <a:lnTo>
                    <a:pt x="748" y="625"/>
                  </a:lnTo>
                  <a:lnTo>
                    <a:pt x="748" y="624"/>
                  </a:lnTo>
                  <a:lnTo>
                    <a:pt x="747" y="625"/>
                  </a:lnTo>
                  <a:lnTo>
                    <a:pt x="748" y="626"/>
                  </a:lnTo>
                  <a:lnTo>
                    <a:pt x="747" y="627"/>
                  </a:lnTo>
                  <a:lnTo>
                    <a:pt x="746" y="627"/>
                  </a:lnTo>
                  <a:lnTo>
                    <a:pt x="745" y="628"/>
                  </a:lnTo>
                  <a:lnTo>
                    <a:pt x="744" y="628"/>
                  </a:lnTo>
                  <a:lnTo>
                    <a:pt x="743" y="628"/>
                  </a:lnTo>
                  <a:lnTo>
                    <a:pt x="741" y="630"/>
                  </a:lnTo>
                  <a:lnTo>
                    <a:pt x="740" y="630"/>
                  </a:lnTo>
                  <a:lnTo>
                    <a:pt x="739" y="630"/>
                  </a:lnTo>
                  <a:lnTo>
                    <a:pt x="739" y="631"/>
                  </a:lnTo>
                  <a:lnTo>
                    <a:pt x="738" y="631"/>
                  </a:lnTo>
                  <a:lnTo>
                    <a:pt x="737" y="632"/>
                  </a:lnTo>
                  <a:lnTo>
                    <a:pt x="735" y="632"/>
                  </a:lnTo>
                  <a:lnTo>
                    <a:pt x="735" y="633"/>
                  </a:lnTo>
                  <a:lnTo>
                    <a:pt x="735" y="635"/>
                  </a:lnTo>
                  <a:lnTo>
                    <a:pt x="734" y="635"/>
                  </a:lnTo>
                  <a:lnTo>
                    <a:pt x="733" y="636"/>
                  </a:lnTo>
                  <a:lnTo>
                    <a:pt x="732" y="636"/>
                  </a:lnTo>
                  <a:lnTo>
                    <a:pt x="732" y="637"/>
                  </a:lnTo>
                  <a:lnTo>
                    <a:pt x="733" y="637"/>
                  </a:lnTo>
                  <a:lnTo>
                    <a:pt x="733" y="636"/>
                  </a:lnTo>
                  <a:lnTo>
                    <a:pt x="734" y="636"/>
                  </a:lnTo>
                  <a:lnTo>
                    <a:pt x="735" y="636"/>
                  </a:lnTo>
                  <a:lnTo>
                    <a:pt x="735" y="637"/>
                  </a:lnTo>
                  <a:lnTo>
                    <a:pt x="735" y="638"/>
                  </a:lnTo>
                  <a:lnTo>
                    <a:pt x="735" y="639"/>
                  </a:lnTo>
                  <a:lnTo>
                    <a:pt x="737" y="638"/>
                  </a:lnTo>
                  <a:lnTo>
                    <a:pt x="737" y="637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7" y="633"/>
                  </a:lnTo>
                  <a:lnTo>
                    <a:pt x="738" y="633"/>
                  </a:lnTo>
                  <a:lnTo>
                    <a:pt x="743" y="632"/>
                  </a:lnTo>
                  <a:lnTo>
                    <a:pt x="744" y="632"/>
                  </a:lnTo>
                  <a:lnTo>
                    <a:pt x="744" y="631"/>
                  </a:lnTo>
                  <a:lnTo>
                    <a:pt x="745" y="631"/>
                  </a:lnTo>
                  <a:lnTo>
                    <a:pt x="747" y="631"/>
                  </a:lnTo>
                  <a:lnTo>
                    <a:pt x="747" y="632"/>
                  </a:lnTo>
                  <a:lnTo>
                    <a:pt x="748" y="632"/>
                  </a:lnTo>
                  <a:lnTo>
                    <a:pt x="748" y="633"/>
                  </a:lnTo>
                  <a:lnTo>
                    <a:pt x="747" y="635"/>
                  </a:lnTo>
                  <a:lnTo>
                    <a:pt x="747" y="636"/>
                  </a:lnTo>
                  <a:lnTo>
                    <a:pt x="746" y="637"/>
                  </a:lnTo>
                  <a:lnTo>
                    <a:pt x="744" y="638"/>
                  </a:lnTo>
                  <a:lnTo>
                    <a:pt x="743" y="638"/>
                  </a:lnTo>
                  <a:lnTo>
                    <a:pt x="743" y="639"/>
                  </a:lnTo>
                  <a:lnTo>
                    <a:pt x="741" y="640"/>
                  </a:lnTo>
                  <a:lnTo>
                    <a:pt x="740" y="642"/>
                  </a:lnTo>
                  <a:lnTo>
                    <a:pt x="739" y="642"/>
                  </a:lnTo>
                  <a:lnTo>
                    <a:pt x="738" y="642"/>
                  </a:lnTo>
                  <a:lnTo>
                    <a:pt x="737" y="642"/>
                  </a:lnTo>
                  <a:lnTo>
                    <a:pt x="735" y="642"/>
                  </a:lnTo>
                  <a:lnTo>
                    <a:pt x="735" y="643"/>
                  </a:lnTo>
                  <a:lnTo>
                    <a:pt x="737" y="643"/>
                  </a:lnTo>
                  <a:lnTo>
                    <a:pt x="738" y="642"/>
                  </a:lnTo>
                  <a:lnTo>
                    <a:pt x="739" y="643"/>
                  </a:lnTo>
                  <a:lnTo>
                    <a:pt x="740" y="643"/>
                  </a:lnTo>
                  <a:lnTo>
                    <a:pt x="743" y="640"/>
                  </a:lnTo>
                  <a:lnTo>
                    <a:pt x="744" y="640"/>
                  </a:lnTo>
                  <a:lnTo>
                    <a:pt x="744" y="639"/>
                  </a:lnTo>
                  <a:lnTo>
                    <a:pt x="745" y="639"/>
                  </a:lnTo>
                  <a:lnTo>
                    <a:pt x="746" y="639"/>
                  </a:lnTo>
                  <a:lnTo>
                    <a:pt x="747" y="639"/>
                  </a:lnTo>
                  <a:lnTo>
                    <a:pt x="748" y="638"/>
                  </a:lnTo>
                  <a:lnTo>
                    <a:pt x="748" y="637"/>
                  </a:lnTo>
                  <a:lnTo>
                    <a:pt x="748" y="636"/>
                  </a:lnTo>
                  <a:lnTo>
                    <a:pt x="749" y="636"/>
                  </a:lnTo>
                  <a:lnTo>
                    <a:pt x="750" y="636"/>
                  </a:lnTo>
                  <a:lnTo>
                    <a:pt x="752" y="635"/>
                  </a:lnTo>
                  <a:lnTo>
                    <a:pt x="754" y="633"/>
                  </a:lnTo>
                  <a:lnTo>
                    <a:pt x="752" y="633"/>
                  </a:lnTo>
                  <a:lnTo>
                    <a:pt x="750" y="633"/>
                  </a:lnTo>
                  <a:lnTo>
                    <a:pt x="752" y="632"/>
                  </a:lnTo>
                  <a:lnTo>
                    <a:pt x="752" y="631"/>
                  </a:lnTo>
                  <a:lnTo>
                    <a:pt x="752" y="630"/>
                  </a:lnTo>
                  <a:lnTo>
                    <a:pt x="754" y="628"/>
                  </a:lnTo>
                  <a:lnTo>
                    <a:pt x="754" y="627"/>
                  </a:lnTo>
                  <a:lnTo>
                    <a:pt x="755" y="627"/>
                  </a:lnTo>
                  <a:lnTo>
                    <a:pt x="755" y="628"/>
                  </a:lnTo>
                  <a:lnTo>
                    <a:pt x="756" y="628"/>
                  </a:lnTo>
                  <a:lnTo>
                    <a:pt x="757" y="630"/>
                  </a:lnTo>
                  <a:lnTo>
                    <a:pt x="758" y="631"/>
                  </a:lnTo>
                  <a:lnTo>
                    <a:pt x="759" y="632"/>
                  </a:lnTo>
                  <a:lnTo>
                    <a:pt x="759" y="633"/>
                  </a:lnTo>
                  <a:lnTo>
                    <a:pt x="760" y="635"/>
                  </a:lnTo>
                  <a:lnTo>
                    <a:pt x="760" y="636"/>
                  </a:lnTo>
                  <a:lnTo>
                    <a:pt x="761" y="636"/>
                  </a:lnTo>
                  <a:lnTo>
                    <a:pt x="761" y="637"/>
                  </a:lnTo>
                  <a:lnTo>
                    <a:pt x="761" y="638"/>
                  </a:lnTo>
                  <a:lnTo>
                    <a:pt x="762" y="638"/>
                  </a:lnTo>
                  <a:lnTo>
                    <a:pt x="762" y="639"/>
                  </a:lnTo>
                  <a:lnTo>
                    <a:pt x="762" y="641"/>
                  </a:lnTo>
                  <a:lnTo>
                    <a:pt x="763" y="642"/>
                  </a:lnTo>
                  <a:lnTo>
                    <a:pt x="763" y="643"/>
                  </a:lnTo>
                  <a:lnTo>
                    <a:pt x="763" y="645"/>
                  </a:lnTo>
                  <a:lnTo>
                    <a:pt x="761" y="647"/>
                  </a:lnTo>
                  <a:lnTo>
                    <a:pt x="759" y="645"/>
                  </a:lnTo>
                  <a:lnTo>
                    <a:pt x="758" y="645"/>
                  </a:lnTo>
                  <a:lnTo>
                    <a:pt x="758" y="643"/>
                  </a:lnTo>
                  <a:lnTo>
                    <a:pt x="755" y="643"/>
                  </a:lnTo>
                  <a:lnTo>
                    <a:pt x="755" y="645"/>
                  </a:lnTo>
                  <a:lnTo>
                    <a:pt x="754" y="645"/>
                  </a:lnTo>
                  <a:lnTo>
                    <a:pt x="754" y="647"/>
                  </a:lnTo>
                  <a:lnTo>
                    <a:pt x="752" y="647"/>
                  </a:lnTo>
                  <a:lnTo>
                    <a:pt x="752" y="648"/>
                  </a:lnTo>
                  <a:lnTo>
                    <a:pt x="750" y="649"/>
                  </a:lnTo>
                  <a:lnTo>
                    <a:pt x="748" y="649"/>
                  </a:lnTo>
                  <a:lnTo>
                    <a:pt x="747" y="649"/>
                  </a:lnTo>
                  <a:lnTo>
                    <a:pt x="746" y="649"/>
                  </a:lnTo>
                  <a:lnTo>
                    <a:pt x="745" y="650"/>
                  </a:lnTo>
                  <a:lnTo>
                    <a:pt x="744" y="650"/>
                  </a:lnTo>
                  <a:lnTo>
                    <a:pt x="743" y="651"/>
                  </a:lnTo>
                  <a:lnTo>
                    <a:pt x="741" y="651"/>
                  </a:lnTo>
                  <a:lnTo>
                    <a:pt x="737" y="650"/>
                  </a:lnTo>
                  <a:lnTo>
                    <a:pt x="737" y="651"/>
                  </a:lnTo>
                  <a:lnTo>
                    <a:pt x="734" y="651"/>
                  </a:lnTo>
                  <a:lnTo>
                    <a:pt x="734" y="652"/>
                  </a:lnTo>
                  <a:lnTo>
                    <a:pt x="735" y="652"/>
                  </a:lnTo>
                  <a:lnTo>
                    <a:pt x="737" y="651"/>
                  </a:lnTo>
                  <a:lnTo>
                    <a:pt x="738" y="651"/>
                  </a:lnTo>
                  <a:lnTo>
                    <a:pt x="741" y="652"/>
                  </a:lnTo>
                  <a:lnTo>
                    <a:pt x="743" y="652"/>
                  </a:lnTo>
                  <a:lnTo>
                    <a:pt x="744" y="651"/>
                  </a:lnTo>
                  <a:lnTo>
                    <a:pt x="745" y="651"/>
                  </a:lnTo>
                  <a:lnTo>
                    <a:pt x="747" y="650"/>
                  </a:lnTo>
                  <a:lnTo>
                    <a:pt x="748" y="650"/>
                  </a:lnTo>
                  <a:lnTo>
                    <a:pt x="749" y="651"/>
                  </a:lnTo>
                  <a:lnTo>
                    <a:pt x="750" y="651"/>
                  </a:lnTo>
                  <a:lnTo>
                    <a:pt x="755" y="653"/>
                  </a:lnTo>
                  <a:lnTo>
                    <a:pt x="756" y="653"/>
                  </a:lnTo>
                  <a:lnTo>
                    <a:pt x="757" y="653"/>
                  </a:lnTo>
                  <a:lnTo>
                    <a:pt x="759" y="653"/>
                  </a:lnTo>
                  <a:lnTo>
                    <a:pt x="762" y="653"/>
                  </a:lnTo>
                  <a:lnTo>
                    <a:pt x="768" y="656"/>
                  </a:lnTo>
                  <a:lnTo>
                    <a:pt x="768" y="658"/>
                  </a:lnTo>
                  <a:lnTo>
                    <a:pt x="769" y="658"/>
                  </a:lnTo>
                  <a:lnTo>
                    <a:pt x="769" y="659"/>
                  </a:lnTo>
                  <a:lnTo>
                    <a:pt x="769" y="661"/>
                  </a:lnTo>
                  <a:lnTo>
                    <a:pt x="769" y="662"/>
                  </a:lnTo>
                  <a:lnTo>
                    <a:pt x="768" y="663"/>
                  </a:lnTo>
                  <a:lnTo>
                    <a:pt x="764" y="662"/>
                  </a:lnTo>
                  <a:lnTo>
                    <a:pt x="763" y="662"/>
                  </a:lnTo>
                  <a:lnTo>
                    <a:pt x="762" y="662"/>
                  </a:lnTo>
                  <a:lnTo>
                    <a:pt x="762" y="663"/>
                  </a:lnTo>
                  <a:lnTo>
                    <a:pt x="761" y="662"/>
                  </a:lnTo>
                  <a:lnTo>
                    <a:pt x="760" y="662"/>
                  </a:lnTo>
                  <a:lnTo>
                    <a:pt x="760" y="663"/>
                  </a:lnTo>
                  <a:lnTo>
                    <a:pt x="758" y="662"/>
                  </a:lnTo>
                  <a:lnTo>
                    <a:pt x="756" y="661"/>
                  </a:lnTo>
                  <a:lnTo>
                    <a:pt x="755" y="659"/>
                  </a:lnTo>
                  <a:lnTo>
                    <a:pt x="754" y="659"/>
                  </a:lnTo>
                  <a:lnTo>
                    <a:pt x="754" y="658"/>
                  </a:lnTo>
                  <a:lnTo>
                    <a:pt x="752" y="658"/>
                  </a:lnTo>
                  <a:lnTo>
                    <a:pt x="750" y="658"/>
                  </a:lnTo>
                  <a:lnTo>
                    <a:pt x="747" y="656"/>
                  </a:lnTo>
                  <a:lnTo>
                    <a:pt x="745" y="656"/>
                  </a:lnTo>
                  <a:lnTo>
                    <a:pt x="744" y="656"/>
                  </a:lnTo>
                  <a:lnTo>
                    <a:pt x="743" y="658"/>
                  </a:lnTo>
                  <a:lnTo>
                    <a:pt x="741" y="659"/>
                  </a:lnTo>
                  <a:lnTo>
                    <a:pt x="743" y="659"/>
                  </a:lnTo>
                  <a:lnTo>
                    <a:pt x="743" y="658"/>
                  </a:lnTo>
                  <a:lnTo>
                    <a:pt x="745" y="656"/>
                  </a:lnTo>
                  <a:lnTo>
                    <a:pt x="747" y="658"/>
                  </a:lnTo>
                  <a:lnTo>
                    <a:pt x="750" y="659"/>
                  </a:lnTo>
                  <a:lnTo>
                    <a:pt x="752" y="659"/>
                  </a:lnTo>
                  <a:lnTo>
                    <a:pt x="754" y="659"/>
                  </a:lnTo>
                  <a:lnTo>
                    <a:pt x="754" y="661"/>
                  </a:lnTo>
                  <a:lnTo>
                    <a:pt x="754" y="662"/>
                  </a:lnTo>
                  <a:lnTo>
                    <a:pt x="752" y="661"/>
                  </a:lnTo>
                  <a:lnTo>
                    <a:pt x="749" y="661"/>
                  </a:lnTo>
                  <a:lnTo>
                    <a:pt x="749" y="662"/>
                  </a:lnTo>
                  <a:lnTo>
                    <a:pt x="748" y="662"/>
                  </a:lnTo>
                  <a:lnTo>
                    <a:pt x="747" y="663"/>
                  </a:lnTo>
                  <a:lnTo>
                    <a:pt x="746" y="663"/>
                  </a:lnTo>
                  <a:lnTo>
                    <a:pt x="745" y="664"/>
                  </a:lnTo>
                  <a:lnTo>
                    <a:pt x="745" y="665"/>
                  </a:lnTo>
                  <a:lnTo>
                    <a:pt x="746" y="664"/>
                  </a:lnTo>
                  <a:lnTo>
                    <a:pt x="747" y="664"/>
                  </a:lnTo>
                  <a:lnTo>
                    <a:pt x="748" y="663"/>
                  </a:lnTo>
                  <a:lnTo>
                    <a:pt x="749" y="662"/>
                  </a:lnTo>
                  <a:lnTo>
                    <a:pt x="750" y="662"/>
                  </a:lnTo>
                  <a:lnTo>
                    <a:pt x="754" y="663"/>
                  </a:lnTo>
                  <a:lnTo>
                    <a:pt x="758" y="666"/>
                  </a:lnTo>
                  <a:lnTo>
                    <a:pt x="756" y="666"/>
                  </a:lnTo>
                  <a:lnTo>
                    <a:pt x="755" y="667"/>
                  </a:lnTo>
                  <a:lnTo>
                    <a:pt x="752" y="666"/>
                  </a:lnTo>
                  <a:lnTo>
                    <a:pt x="750" y="666"/>
                  </a:lnTo>
                  <a:lnTo>
                    <a:pt x="750" y="667"/>
                  </a:lnTo>
                  <a:lnTo>
                    <a:pt x="752" y="667"/>
                  </a:lnTo>
                  <a:lnTo>
                    <a:pt x="752" y="669"/>
                  </a:lnTo>
                  <a:lnTo>
                    <a:pt x="754" y="669"/>
                  </a:lnTo>
                  <a:lnTo>
                    <a:pt x="755" y="669"/>
                  </a:lnTo>
                  <a:lnTo>
                    <a:pt x="755" y="670"/>
                  </a:lnTo>
                  <a:lnTo>
                    <a:pt x="756" y="671"/>
                  </a:lnTo>
                  <a:lnTo>
                    <a:pt x="755" y="671"/>
                  </a:lnTo>
                  <a:lnTo>
                    <a:pt x="754" y="671"/>
                  </a:lnTo>
                  <a:lnTo>
                    <a:pt x="754" y="670"/>
                  </a:lnTo>
                  <a:lnTo>
                    <a:pt x="749" y="670"/>
                  </a:lnTo>
                  <a:lnTo>
                    <a:pt x="752" y="671"/>
                  </a:lnTo>
                  <a:lnTo>
                    <a:pt x="754" y="671"/>
                  </a:lnTo>
                  <a:lnTo>
                    <a:pt x="754" y="672"/>
                  </a:lnTo>
                  <a:lnTo>
                    <a:pt x="756" y="672"/>
                  </a:lnTo>
                  <a:lnTo>
                    <a:pt x="757" y="672"/>
                  </a:lnTo>
                  <a:lnTo>
                    <a:pt x="756" y="673"/>
                  </a:lnTo>
                  <a:lnTo>
                    <a:pt x="752" y="672"/>
                  </a:lnTo>
                  <a:lnTo>
                    <a:pt x="750" y="671"/>
                  </a:lnTo>
                  <a:lnTo>
                    <a:pt x="749" y="671"/>
                  </a:lnTo>
                  <a:lnTo>
                    <a:pt x="748" y="671"/>
                  </a:lnTo>
                  <a:lnTo>
                    <a:pt x="749" y="672"/>
                  </a:lnTo>
                  <a:lnTo>
                    <a:pt x="750" y="672"/>
                  </a:lnTo>
                  <a:lnTo>
                    <a:pt x="750" y="673"/>
                  </a:lnTo>
                  <a:lnTo>
                    <a:pt x="749" y="673"/>
                  </a:lnTo>
                  <a:lnTo>
                    <a:pt x="748" y="672"/>
                  </a:lnTo>
                  <a:lnTo>
                    <a:pt x="748" y="673"/>
                  </a:lnTo>
                  <a:lnTo>
                    <a:pt x="747" y="673"/>
                  </a:lnTo>
                  <a:lnTo>
                    <a:pt x="747" y="672"/>
                  </a:lnTo>
                  <a:lnTo>
                    <a:pt x="746" y="672"/>
                  </a:lnTo>
                  <a:lnTo>
                    <a:pt x="745" y="672"/>
                  </a:lnTo>
                  <a:lnTo>
                    <a:pt x="744" y="671"/>
                  </a:lnTo>
                  <a:lnTo>
                    <a:pt x="743" y="671"/>
                  </a:lnTo>
                  <a:lnTo>
                    <a:pt x="741" y="670"/>
                  </a:lnTo>
                  <a:lnTo>
                    <a:pt x="740" y="670"/>
                  </a:lnTo>
                  <a:lnTo>
                    <a:pt x="740" y="671"/>
                  </a:lnTo>
                  <a:lnTo>
                    <a:pt x="741" y="671"/>
                  </a:lnTo>
                  <a:lnTo>
                    <a:pt x="743" y="671"/>
                  </a:lnTo>
                  <a:lnTo>
                    <a:pt x="743" y="672"/>
                  </a:lnTo>
                  <a:lnTo>
                    <a:pt x="745" y="672"/>
                  </a:lnTo>
                  <a:lnTo>
                    <a:pt x="745" y="673"/>
                  </a:lnTo>
                  <a:lnTo>
                    <a:pt x="746" y="673"/>
                  </a:lnTo>
                  <a:lnTo>
                    <a:pt x="747" y="673"/>
                  </a:lnTo>
                  <a:lnTo>
                    <a:pt x="747" y="674"/>
                  </a:lnTo>
                  <a:lnTo>
                    <a:pt x="749" y="674"/>
                  </a:lnTo>
                  <a:lnTo>
                    <a:pt x="750" y="674"/>
                  </a:lnTo>
                  <a:lnTo>
                    <a:pt x="752" y="674"/>
                  </a:lnTo>
                  <a:lnTo>
                    <a:pt x="754" y="676"/>
                  </a:lnTo>
                  <a:lnTo>
                    <a:pt x="755" y="676"/>
                  </a:lnTo>
                  <a:lnTo>
                    <a:pt x="754" y="677"/>
                  </a:lnTo>
                  <a:lnTo>
                    <a:pt x="752" y="677"/>
                  </a:lnTo>
                  <a:lnTo>
                    <a:pt x="750" y="678"/>
                  </a:lnTo>
                  <a:lnTo>
                    <a:pt x="748" y="677"/>
                  </a:lnTo>
                  <a:lnTo>
                    <a:pt x="749" y="678"/>
                  </a:lnTo>
                  <a:lnTo>
                    <a:pt x="748" y="679"/>
                  </a:lnTo>
                  <a:lnTo>
                    <a:pt x="749" y="679"/>
                  </a:lnTo>
                  <a:lnTo>
                    <a:pt x="750" y="679"/>
                  </a:lnTo>
                  <a:lnTo>
                    <a:pt x="750" y="678"/>
                  </a:lnTo>
                  <a:lnTo>
                    <a:pt x="752" y="679"/>
                  </a:lnTo>
                  <a:lnTo>
                    <a:pt x="754" y="679"/>
                  </a:lnTo>
                  <a:lnTo>
                    <a:pt x="754" y="681"/>
                  </a:lnTo>
                  <a:lnTo>
                    <a:pt x="755" y="681"/>
                  </a:lnTo>
                  <a:lnTo>
                    <a:pt x="756" y="681"/>
                  </a:lnTo>
                  <a:lnTo>
                    <a:pt x="757" y="679"/>
                  </a:lnTo>
                  <a:lnTo>
                    <a:pt x="757" y="681"/>
                  </a:lnTo>
                  <a:lnTo>
                    <a:pt x="758" y="679"/>
                  </a:lnTo>
                  <a:lnTo>
                    <a:pt x="759" y="679"/>
                  </a:lnTo>
                  <a:lnTo>
                    <a:pt x="760" y="679"/>
                  </a:lnTo>
                  <a:lnTo>
                    <a:pt x="760" y="681"/>
                  </a:lnTo>
                  <a:lnTo>
                    <a:pt x="759" y="681"/>
                  </a:lnTo>
                  <a:lnTo>
                    <a:pt x="759" y="682"/>
                  </a:lnTo>
                  <a:lnTo>
                    <a:pt x="760" y="682"/>
                  </a:lnTo>
                  <a:lnTo>
                    <a:pt x="761" y="682"/>
                  </a:lnTo>
                  <a:lnTo>
                    <a:pt x="762" y="683"/>
                  </a:lnTo>
                  <a:lnTo>
                    <a:pt x="761" y="683"/>
                  </a:lnTo>
                  <a:lnTo>
                    <a:pt x="761" y="684"/>
                  </a:lnTo>
                  <a:lnTo>
                    <a:pt x="760" y="684"/>
                  </a:lnTo>
                  <a:lnTo>
                    <a:pt x="760" y="685"/>
                  </a:lnTo>
                  <a:lnTo>
                    <a:pt x="757" y="686"/>
                  </a:lnTo>
                  <a:lnTo>
                    <a:pt x="756" y="686"/>
                  </a:lnTo>
                  <a:lnTo>
                    <a:pt x="756" y="687"/>
                  </a:lnTo>
                  <a:lnTo>
                    <a:pt x="757" y="687"/>
                  </a:lnTo>
                  <a:lnTo>
                    <a:pt x="757" y="686"/>
                  </a:lnTo>
                  <a:lnTo>
                    <a:pt x="758" y="686"/>
                  </a:lnTo>
                  <a:lnTo>
                    <a:pt x="759" y="686"/>
                  </a:lnTo>
                  <a:lnTo>
                    <a:pt x="760" y="685"/>
                  </a:lnTo>
                  <a:lnTo>
                    <a:pt x="761" y="685"/>
                  </a:lnTo>
                  <a:lnTo>
                    <a:pt x="761" y="686"/>
                  </a:lnTo>
                  <a:lnTo>
                    <a:pt x="762" y="685"/>
                  </a:lnTo>
                  <a:lnTo>
                    <a:pt x="764" y="686"/>
                  </a:lnTo>
                  <a:lnTo>
                    <a:pt x="764" y="687"/>
                  </a:lnTo>
                  <a:lnTo>
                    <a:pt x="766" y="687"/>
                  </a:lnTo>
                  <a:lnTo>
                    <a:pt x="768" y="688"/>
                  </a:lnTo>
                  <a:lnTo>
                    <a:pt x="768" y="689"/>
                  </a:lnTo>
                  <a:lnTo>
                    <a:pt x="766" y="689"/>
                  </a:lnTo>
                  <a:lnTo>
                    <a:pt x="766" y="692"/>
                  </a:lnTo>
                  <a:lnTo>
                    <a:pt x="768" y="692"/>
                  </a:lnTo>
                  <a:lnTo>
                    <a:pt x="766" y="693"/>
                  </a:lnTo>
                  <a:lnTo>
                    <a:pt x="764" y="694"/>
                  </a:lnTo>
                  <a:lnTo>
                    <a:pt x="764" y="695"/>
                  </a:lnTo>
                  <a:lnTo>
                    <a:pt x="766" y="695"/>
                  </a:lnTo>
                  <a:lnTo>
                    <a:pt x="766" y="694"/>
                  </a:lnTo>
                  <a:lnTo>
                    <a:pt x="768" y="693"/>
                  </a:lnTo>
                  <a:lnTo>
                    <a:pt x="768" y="692"/>
                  </a:lnTo>
                  <a:lnTo>
                    <a:pt x="769" y="692"/>
                  </a:lnTo>
                  <a:lnTo>
                    <a:pt x="770" y="692"/>
                  </a:lnTo>
                  <a:lnTo>
                    <a:pt x="772" y="692"/>
                  </a:lnTo>
                  <a:lnTo>
                    <a:pt x="772" y="693"/>
                  </a:lnTo>
                  <a:lnTo>
                    <a:pt x="771" y="693"/>
                  </a:lnTo>
                  <a:lnTo>
                    <a:pt x="771" y="694"/>
                  </a:lnTo>
                  <a:lnTo>
                    <a:pt x="772" y="693"/>
                  </a:lnTo>
                  <a:lnTo>
                    <a:pt x="773" y="693"/>
                  </a:lnTo>
                  <a:lnTo>
                    <a:pt x="773" y="694"/>
                  </a:lnTo>
                  <a:lnTo>
                    <a:pt x="773" y="695"/>
                  </a:lnTo>
                  <a:lnTo>
                    <a:pt x="772" y="696"/>
                  </a:lnTo>
                  <a:lnTo>
                    <a:pt x="773" y="696"/>
                  </a:lnTo>
                  <a:lnTo>
                    <a:pt x="774" y="696"/>
                  </a:lnTo>
                  <a:lnTo>
                    <a:pt x="774" y="695"/>
                  </a:lnTo>
                  <a:lnTo>
                    <a:pt x="775" y="695"/>
                  </a:lnTo>
                  <a:lnTo>
                    <a:pt x="775" y="696"/>
                  </a:lnTo>
                  <a:lnTo>
                    <a:pt x="775" y="697"/>
                  </a:lnTo>
                  <a:lnTo>
                    <a:pt x="775" y="698"/>
                  </a:lnTo>
                  <a:lnTo>
                    <a:pt x="775" y="699"/>
                  </a:lnTo>
                  <a:lnTo>
                    <a:pt x="777" y="699"/>
                  </a:lnTo>
                  <a:lnTo>
                    <a:pt x="778" y="699"/>
                  </a:lnTo>
                  <a:lnTo>
                    <a:pt x="778" y="698"/>
                  </a:lnTo>
                  <a:lnTo>
                    <a:pt x="778" y="697"/>
                  </a:lnTo>
                  <a:lnTo>
                    <a:pt x="777" y="696"/>
                  </a:lnTo>
                  <a:lnTo>
                    <a:pt x="778" y="696"/>
                  </a:lnTo>
                  <a:lnTo>
                    <a:pt x="779" y="696"/>
                  </a:lnTo>
                  <a:lnTo>
                    <a:pt x="780" y="696"/>
                  </a:lnTo>
                  <a:lnTo>
                    <a:pt x="780" y="695"/>
                  </a:lnTo>
                  <a:lnTo>
                    <a:pt x="781" y="695"/>
                  </a:lnTo>
                  <a:lnTo>
                    <a:pt x="781" y="696"/>
                  </a:lnTo>
                  <a:lnTo>
                    <a:pt x="781" y="697"/>
                  </a:lnTo>
                  <a:lnTo>
                    <a:pt x="780" y="697"/>
                  </a:lnTo>
                  <a:lnTo>
                    <a:pt x="780" y="699"/>
                  </a:lnTo>
                  <a:lnTo>
                    <a:pt x="781" y="698"/>
                  </a:lnTo>
                  <a:lnTo>
                    <a:pt x="781" y="697"/>
                  </a:lnTo>
                  <a:lnTo>
                    <a:pt x="783" y="697"/>
                  </a:lnTo>
                  <a:lnTo>
                    <a:pt x="784" y="696"/>
                  </a:lnTo>
                  <a:lnTo>
                    <a:pt x="784" y="695"/>
                  </a:lnTo>
                  <a:lnTo>
                    <a:pt x="785" y="695"/>
                  </a:lnTo>
                  <a:lnTo>
                    <a:pt x="785" y="694"/>
                  </a:lnTo>
                  <a:lnTo>
                    <a:pt x="786" y="694"/>
                  </a:lnTo>
                  <a:lnTo>
                    <a:pt x="787" y="695"/>
                  </a:lnTo>
                  <a:lnTo>
                    <a:pt x="789" y="695"/>
                  </a:lnTo>
                  <a:lnTo>
                    <a:pt x="789" y="696"/>
                  </a:lnTo>
                  <a:lnTo>
                    <a:pt x="787" y="697"/>
                  </a:lnTo>
                  <a:lnTo>
                    <a:pt x="786" y="697"/>
                  </a:lnTo>
                  <a:lnTo>
                    <a:pt x="785" y="699"/>
                  </a:lnTo>
                  <a:lnTo>
                    <a:pt x="784" y="700"/>
                  </a:lnTo>
                  <a:lnTo>
                    <a:pt x="785" y="700"/>
                  </a:lnTo>
                  <a:lnTo>
                    <a:pt x="785" y="701"/>
                  </a:lnTo>
                  <a:lnTo>
                    <a:pt x="784" y="701"/>
                  </a:lnTo>
                  <a:lnTo>
                    <a:pt x="784" y="702"/>
                  </a:lnTo>
                  <a:lnTo>
                    <a:pt x="785" y="702"/>
                  </a:lnTo>
                  <a:lnTo>
                    <a:pt x="785" y="701"/>
                  </a:lnTo>
                  <a:lnTo>
                    <a:pt x="786" y="701"/>
                  </a:lnTo>
                  <a:lnTo>
                    <a:pt x="786" y="700"/>
                  </a:lnTo>
                  <a:lnTo>
                    <a:pt x="787" y="700"/>
                  </a:lnTo>
                  <a:lnTo>
                    <a:pt x="787" y="701"/>
                  </a:lnTo>
                  <a:lnTo>
                    <a:pt x="787" y="702"/>
                  </a:lnTo>
                  <a:lnTo>
                    <a:pt x="789" y="702"/>
                  </a:lnTo>
                  <a:lnTo>
                    <a:pt x="789" y="701"/>
                  </a:lnTo>
                  <a:lnTo>
                    <a:pt x="789" y="700"/>
                  </a:lnTo>
                  <a:lnTo>
                    <a:pt x="789" y="699"/>
                  </a:lnTo>
                  <a:lnTo>
                    <a:pt x="790" y="699"/>
                  </a:lnTo>
                  <a:lnTo>
                    <a:pt x="791" y="700"/>
                  </a:lnTo>
                  <a:lnTo>
                    <a:pt x="791" y="701"/>
                  </a:lnTo>
                  <a:lnTo>
                    <a:pt x="792" y="701"/>
                  </a:lnTo>
                  <a:lnTo>
                    <a:pt x="792" y="702"/>
                  </a:lnTo>
                  <a:lnTo>
                    <a:pt x="791" y="702"/>
                  </a:lnTo>
                  <a:lnTo>
                    <a:pt x="790" y="704"/>
                  </a:lnTo>
                  <a:lnTo>
                    <a:pt x="791" y="704"/>
                  </a:lnTo>
                  <a:lnTo>
                    <a:pt x="792" y="704"/>
                  </a:lnTo>
                  <a:lnTo>
                    <a:pt x="792" y="702"/>
                  </a:lnTo>
                  <a:lnTo>
                    <a:pt x="793" y="702"/>
                  </a:lnTo>
                  <a:lnTo>
                    <a:pt x="793" y="704"/>
                  </a:lnTo>
                  <a:lnTo>
                    <a:pt x="793" y="705"/>
                  </a:lnTo>
                  <a:lnTo>
                    <a:pt x="794" y="705"/>
                  </a:lnTo>
                  <a:lnTo>
                    <a:pt x="795" y="705"/>
                  </a:lnTo>
                  <a:lnTo>
                    <a:pt x="797" y="705"/>
                  </a:lnTo>
                  <a:lnTo>
                    <a:pt x="797" y="707"/>
                  </a:lnTo>
                  <a:lnTo>
                    <a:pt x="798" y="708"/>
                  </a:lnTo>
                  <a:lnTo>
                    <a:pt x="798" y="709"/>
                  </a:lnTo>
                  <a:lnTo>
                    <a:pt x="795" y="709"/>
                  </a:lnTo>
                  <a:lnTo>
                    <a:pt x="794" y="709"/>
                  </a:lnTo>
                  <a:lnTo>
                    <a:pt x="793" y="710"/>
                  </a:lnTo>
                  <a:lnTo>
                    <a:pt x="791" y="709"/>
                  </a:lnTo>
                  <a:lnTo>
                    <a:pt x="792" y="710"/>
                  </a:lnTo>
                  <a:lnTo>
                    <a:pt x="793" y="710"/>
                  </a:lnTo>
                  <a:lnTo>
                    <a:pt x="794" y="710"/>
                  </a:lnTo>
                  <a:lnTo>
                    <a:pt x="795" y="710"/>
                  </a:lnTo>
                  <a:lnTo>
                    <a:pt x="797" y="711"/>
                  </a:lnTo>
                  <a:lnTo>
                    <a:pt x="797" y="712"/>
                  </a:lnTo>
                  <a:lnTo>
                    <a:pt x="797" y="713"/>
                  </a:lnTo>
                  <a:lnTo>
                    <a:pt x="797" y="715"/>
                  </a:lnTo>
                  <a:lnTo>
                    <a:pt x="795" y="713"/>
                  </a:lnTo>
                  <a:lnTo>
                    <a:pt x="793" y="713"/>
                  </a:lnTo>
                  <a:lnTo>
                    <a:pt x="792" y="713"/>
                  </a:lnTo>
                  <a:lnTo>
                    <a:pt x="789" y="712"/>
                  </a:lnTo>
                  <a:lnTo>
                    <a:pt x="787" y="712"/>
                  </a:lnTo>
                  <a:lnTo>
                    <a:pt x="792" y="715"/>
                  </a:lnTo>
                  <a:lnTo>
                    <a:pt x="793" y="713"/>
                  </a:lnTo>
                  <a:lnTo>
                    <a:pt x="793" y="715"/>
                  </a:lnTo>
                  <a:lnTo>
                    <a:pt x="792" y="716"/>
                  </a:lnTo>
                  <a:lnTo>
                    <a:pt x="791" y="715"/>
                  </a:lnTo>
                  <a:lnTo>
                    <a:pt x="787" y="716"/>
                  </a:lnTo>
                  <a:lnTo>
                    <a:pt x="787" y="717"/>
                  </a:lnTo>
                  <a:lnTo>
                    <a:pt x="789" y="717"/>
                  </a:lnTo>
                  <a:lnTo>
                    <a:pt x="790" y="716"/>
                  </a:lnTo>
                  <a:lnTo>
                    <a:pt x="792" y="716"/>
                  </a:lnTo>
                  <a:lnTo>
                    <a:pt x="793" y="716"/>
                  </a:lnTo>
                  <a:lnTo>
                    <a:pt x="795" y="715"/>
                  </a:lnTo>
                  <a:lnTo>
                    <a:pt x="797" y="715"/>
                  </a:lnTo>
                  <a:lnTo>
                    <a:pt x="795" y="716"/>
                  </a:lnTo>
                  <a:lnTo>
                    <a:pt x="795" y="717"/>
                  </a:lnTo>
                  <a:lnTo>
                    <a:pt x="794" y="716"/>
                  </a:lnTo>
                  <a:lnTo>
                    <a:pt x="794" y="717"/>
                  </a:lnTo>
                  <a:lnTo>
                    <a:pt x="790" y="718"/>
                  </a:lnTo>
                  <a:lnTo>
                    <a:pt x="789" y="719"/>
                  </a:lnTo>
                  <a:lnTo>
                    <a:pt x="789" y="722"/>
                  </a:lnTo>
                  <a:lnTo>
                    <a:pt x="790" y="722"/>
                  </a:lnTo>
                  <a:lnTo>
                    <a:pt x="790" y="720"/>
                  </a:lnTo>
                  <a:lnTo>
                    <a:pt x="790" y="719"/>
                  </a:lnTo>
                  <a:lnTo>
                    <a:pt x="791" y="718"/>
                  </a:lnTo>
                  <a:lnTo>
                    <a:pt x="792" y="718"/>
                  </a:lnTo>
                  <a:lnTo>
                    <a:pt x="793" y="718"/>
                  </a:lnTo>
                  <a:lnTo>
                    <a:pt x="794" y="717"/>
                  </a:lnTo>
                  <a:lnTo>
                    <a:pt x="795" y="717"/>
                  </a:lnTo>
                  <a:lnTo>
                    <a:pt x="797" y="717"/>
                  </a:lnTo>
                  <a:lnTo>
                    <a:pt x="797" y="716"/>
                  </a:lnTo>
                  <a:lnTo>
                    <a:pt x="798" y="716"/>
                  </a:lnTo>
                  <a:lnTo>
                    <a:pt x="800" y="716"/>
                  </a:lnTo>
                  <a:lnTo>
                    <a:pt x="801" y="716"/>
                  </a:lnTo>
                  <a:lnTo>
                    <a:pt x="802" y="716"/>
                  </a:lnTo>
                  <a:lnTo>
                    <a:pt x="803" y="715"/>
                  </a:lnTo>
                  <a:lnTo>
                    <a:pt x="802" y="715"/>
                  </a:lnTo>
                  <a:lnTo>
                    <a:pt x="798" y="715"/>
                  </a:lnTo>
                  <a:lnTo>
                    <a:pt x="798" y="713"/>
                  </a:lnTo>
                  <a:lnTo>
                    <a:pt x="800" y="713"/>
                  </a:lnTo>
                  <a:lnTo>
                    <a:pt x="800" y="712"/>
                  </a:lnTo>
                  <a:lnTo>
                    <a:pt x="801" y="712"/>
                  </a:lnTo>
                  <a:lnTo>
                    <a:pt x="801" y="713"/>
                  </a:lnTo>
                  <a:lnTo>
                    <a:pt x="802" y="713"/>
                  </a:lnTo>
                  <a:lnTo>
                    <a:pt x="803" y="713"/>
                  </a:lnTo>
                  <a:lnTo>
                    <a:pt x="804" y="713"/>
                  </a:lnTo>
                  <a:lnTo>
                    <a:pt x="804" y="715"/>
                  </a:lnTo>
                  <a:lnTo>
                    <a:pt x="805" y="715"/>
                  </a:lnTo>
                  <a:lnTo>
                    <a:pt x="804" y="713"/>
                  </a:lnTo>
                  <a:lnTo>
                    <a:pt x="805" y="713"/>
                  </a:lnTo>
                  <a:lnTo>
                    <a:pt x="806" y="715"/>
                  </a:lnTo>
                  <a:lnTo>
                    <a:pt x="806" y="716"/>
                  </a:lnTo>
                  <a:lnTo>
                    <a:pt x="806" y="717"/>
                  </a:lnTo>
                  <a:lnTo>
                    <a:pt x="806" y="718"/>
                  </a:lnTo>
                  <a:lnTo>
                    <a:pt x="804" y="718"/>
                  </a:lnTo>
                  <a:lnTo>
                    <a:pt x="804" y="719"/>
                  </a:lnTo>
                  <a:lnTo>
                    <a:pt x="804" y="722"/>
                  </a:lnTo>
                  <a:lnTo>
                    <a:pt x="804" y="723"/>
                  </a:lnTo>
                  <a:lnTo>
                    <a:pt x="804" y="724"/>
                  </a:lnTo>
                  <a:lnTo>
                    <a:pt x="803" y="724"/>
                  </a:lnTo>
                  <a:lnTo>
                    <a:pt x="802" y="724"/>
                  </a:lnTo>
                  <a:lnTo>
                    <a:pt x="801" y="724"/>
                  </a:lnTo>
                  <a:lnTo>
                    <a:pt x="801" y="725"/>
                  </a:lnTo>
                  <a:lnTo>
                    <a:pt x="801" y="727"/>
                  </a:lnTo>
                  <a:lnTo>
                    <a:pt x="800" y="727"/>
                  </a:lnTo>
                  <a:lnTo>
                    <a:pt x="798" y="727"/>
                  </a:lnTo>
                  <a:lnTo>
                    <a:pt x="801" y="728"/>
                  </a:lnTo>
                  <a:lnTo>
                    <a:pt x="801" y="727"/>
                  </a:lnTo>
                  <a:lnTo>
                    <a:pt x="802" y="727"/>
                  </a:lnTo>
                  <a:lnTo>
                    <a:pt x="802" y="728"/>
                  </a:lnTo>
                  <a:lnTo>
                    <a:pt x="802" y="730"/>
                  </a:lnTo>
                  <a:lnTo>
                    <a:pt x="803" y="730"/>
                  </a:lnTo>
                  <a:lnTo>
                    <a:pt x="803" y="729"/>
                  </a:lnTo>
                  <a:lnTo>
                    <a:pt x="803" y="728"/>
                  </a:lnTo>
                  <a:lnTo>
                    <a:pt x="803" y="727"/>
                  </a:lnTo>
                  <a:lnTo>
                    <a:pt x="803" y="725"/>
                  </a:lnTo>
                  <a:lnTo>
                    <a:pt x="804" y="725"/>
                  </a:lnTo>
                  <a:lnTo>
                    <a:pt x="804" y="724"/>
                  </a:lnTo>
                  <a:lnTo>
                    <a:pt x="805" y="724"/>
                  </a:lnTo>
                  <a:lnTo>
                    <a:pt x="806" y="723"/>
                  </a:lnTo>
                  <a:lnTo>
                    <a:pt x="807" y="723"/>
                  </a:lnTo>
                  <a:lnTo>
                    <a:pt x="807" y="724"/>
                  </a:lnTo>
                  <a:lnTo>
                    <a:pt x="808" y="725"/>
                  </a:lnTo>
                  <a:lnTo>
                    <a:pt x="808" y="724"/>
                  </a:lnTo>
                  <a:lnTo>
                    <a:pt x="808" y="723"/>
                  </a:lnTo>
                  <a:lnTo>
                    <a:pt x="809" y="724"/>
                  </a:lnTo>
                  <a:lnTo>
                    <a:pt x="809" y="723"/>
                  </a:lnTo>
                  <a:lnTo>
                    <a:pt x="811" y="723"/>
                  </a:lnTo>
                  <a:lnTo>
                    <a:pt x="811" y="724"/>
                  </a:lnTo>
                  <a:lnTo>
                    <a:pt x="811" y="725"/>
                  </a:lnTo>
                  <a:lnTo>
                    <a:pt x="811" y="727"/>
                  </a:lnTo>
                  <a:lnTo>
                    <a:pt x="813" y="727"/>
                  </a:lnTo>
                  <a:lnTo>
                    <a:pt x="813" y="728"/>
                  </a:lnTo>
                  <a:lnTo>
                    <a:pt x="814" y="729"/>
                  </a:lnTo>
                  <a:lnTo>
                    <a:pt x="814" y="728"/>
                  </a:lnTo>
                  <a:lnTo>
                    <a:pt x="814" y="727"/>
                  </a:lnTo>
                  <a:lnTo>
                    <a:pt x="813" y="727"/>
                  </a:lnTo>
                  <a:lnTo>
                    <a:pt x="813" y="725"/>
                  </a:lnTo>
                  <a:lnTo>
                    <a:pt x="813" y="724"/>
                  </a:lnTo>
                  <a:lnTo>
                    <a:pt x="814" y="724"/>
                  </a:lnTo>
                  <a:lnTo>
                    <a:pt x="814" y="723"/>
                  </a:lnTo>
                  <a:lnTo>
                    <a:pt x="814" y="722"/>
                  </a:lnTo>
                  <a:lnTo>
                    <a:pt x="814" y="720"/>
                  </a:lnTo>
                  <a:lnTo>
                    <a:pt x="815" y="720"/>
                  </a:lnTo>
                  <a:lnTo>
                    <a:pt x="816" y="720"/>
                  </a:lnTo>
                  <a:lnTo>
                    <a:pt x="817" y="722"/>
                  </a:lnTo>
                  <a:lnTo>
                    <a:pt x="816" y="722"/>
                  </a:lnTo>
                  <a:lnTo>
                    <a:pt x="816" y="723"/>
                  </a:lnTo>
                  <a:lnTo>
                    <a:pt x="816" y="724"/>
                  </a:lnTo>
                  <a:lnTo>
                    <a:pt x="817" y="724"/>
                  </a:lnTo>
                  <a:lnTo>
                    <a:pt x="817" y="725"/>
                  </a:lnTo>
                  <a:lnTo>
                    <a:pt x="819" y="725"/>
                  </a:lnTo>
                  <a:lnTo>
                    <a:pt x="820" y="725"/>
                  </a:lnTo>
                  <a:lnTo>
                    <a:pt x="820" y="727"/>
                  </a:lnTo>
                  <a:lnTo>
                    <a:pt x="819" y="727"/>
                  </a:lnTo>
                  <a:lnTo>
                    <a:pt x="820" y="728"/>
                  </a:lnTo>
                  <a:lnTo>
                    <a:pt x="821" y="728"/>
                  </a:lnTo>
                  <a:lnTo>
                    <a:pt x="823" y="729"/>
                  </a:lnTo>
                  <a:lnTo>
                    <a:pt x="823" y="730"/>
                  </a:lnTo>
                  <a:lnTo>
                    <a:pt x="824" y="731"/>
                  </a:lnTo>
                  <a:lnTo>
                    <a:pt x="824" y="732"/>
                  </a:lnTo>
                  <a:lnTo>
                    <a:pt x="824" y="733"/>
                  </a:lnTo>
                  <a:lnTo>
                    <a:pt x="823" y="733"/>
                  </a:lnTo>
                  <a:lnTo>
                    <a:pt x="821" y="733"/>
                  </a:lnTo>
                  <a:lnTo>
                    <a:pt x="820" y="733"/>
                  </a:lnTo>
                  <a:close/>
                  <a:moveTo>
                    <a:pt x="798" y="722"/>
                  </a:moveTo>
                  <a:lnTo>
                    <a:pt x="800" y="722"/>
                  </a:lnTo>
                  <a:lnTo>
                    <a:pt x="800" y="720"/>
                  </a:lnTo>
                  <a:lnTo>
                    <a:pt x="801" y="720"/>
                  </a:lnTo>
                  <a:lnTo>
                    <a:pt x="802" y="719"/>
                  </a:lnTo>
                  <a:lnTo>
                    <a:pt x="803" y="718"/>
                  </a:lnTo>
                  <a:lnTo>
                    <a:pt x="802" y="717"/>
                  </a:lnTo>
                  <a:lnTo>
                    <a:pt x="802" y="718"/>
                  </a:lnTo>
                  <a:lnTo>
                    <a:pt x="801" y="719"/>
                  </a:lnTo>
                  <a:lnTo>
                    <a:pt x="800" y="720"/>
                  </a:lnTo>
                  <a:lnTo>
                    <a:pt x="798" y="722"/>
                  </a:lnTo>
                  <a:close/>
                  <a:moveTo>
                    <a:pt x="794" y="708"/>
                  </a:moveTo>
                  <a:lnTo>
                    <a:pt x="795" y="708"/>
                  </a:lnTo>
                  <a:lnTo>
                    <a:pt x="795" y="707"/>
                  </a:lnTo>
                  <a:lnTo>
                    <a:pt x="794" y="707"/>
                  </a:lnTo>
                  <a:lnTo>
                    <a:pt x="794" y="708"/>
                  </a:lnTo>
                  <a:close/>
                  <a:moveTo>
                    <a:pt x="745" y="661"/>
                  </a:moveTo>
                  <a:lnTo>
                    <a:pt x="746" y="662"/>
                  </a:lnTo>
                  <a:lnTo>
                    <a:pt x="747" y="662"/>
                  </a:lnTo>
                  <a:lnTo>
                    <a:pt x="747" y="661"/>
                  </a:lnTo>
                  <a:lnTo>
                    <a:pt x="746" y="661"/>
                  </a:lnTo>
                  <a:lnTo>
                    <a:pt x="745" y="661"/>
                  </a:lnTo>
                  <a:close/>
                  <a:moveTo>
                    <a:pt x="734" y="648"/>
                  </a:moveTo>
                  <a:lnTo>
                    <a:pt x="735" y="648"/>
                  </a:lnTo>
                  <a:lnTo>
                    <a:pt x="735" y="647"/>
                  </a:lnTo>
                  <a:lnTo>
                    <a:pt x="734" y="647"/>
                  </a:lnTo>
                  <a:lnTo>
                    <a:pt x="734" y="648"/>
                  </a:lnTo>
                  <a:close/>
                  <a:moveTo>
                    <a:pt x="679" y="585"/>
                  </a:moveTo>
                  <a:lnTo>
                    <a:pt x="681" y="583"/>
                  </a:lnTo>
                  <a:lnTo>
                    <a:pt x="679" y="583"/>
                  </a:lnTo>
                  <a:lnTo>
                    <a:pt x="679" y="585"/>
                  </a:lnTo>
                  <a:close/>
                  <a:moveTo>
                    <a:pt x="565" y="621"/>
                  </a:moveTo>
                  <a:lnTo>
                    <a:pt x="564" y="621"/>
                  </a:lnTo>
                  <a:lnTo>
                    <a:pt x="565" y="622"/>
                  </a:lnTo>
                  <a:lnTo>
                    <a:pt x="564" y="622"/>
                  </a:lnTo>
                  <a:lnTo>
                    <a:pt x="564" y="624"/>
                  </a:lnTo>
                  <a:lnTo>
                    <a:pt x="565" y="624"/>
                  </a:lnTo>
                  <a:lnTo>
                    <a:pt x="565" y="622"/>
                  </a:lnTo>
                  <a:lnTo>
                    <a:pt x="565" y="621"/>
                  </a:lnTo>
                  <a:close/>
                  <a:moveTo>
                    <a:pt x="581" y="606"/>
                  </a:moveTo>
                  <a:lnTo>
                    <a:pt x="580" y="606"/>
                  </a:lnTo>
                  <a:lnTo>
                    <a:pt x="580" y="605"/>
                  </a:lnTo>
                  <a:lnTo>
                    <a:pt x="580" y="604"/>
                  </a:lnTo>
                  <a:lnTo>
                    <a:pt x="579" y="604"/>
                  </a:lnTo>
                  <a:lnTo>
                    <a:pt x="579" y="603"/>
                  </a:lnTo>
                  <a:lnTo>
                    <a:pt x="577" y="604"/>
                  </a:lnTo>
                  <a:lnTo>
                    <a:pt x="579" y="604"/>
                  </a:lnTo>
                  <a:lnTo>
                    <a:pt x="579" y="605"/>
                  </a:lnTo>
                  <a:lnTo>
                    <a:pt x="578" y="605"/>
                  </a:lnTo>
                  <a:lnTo>
                    <a:pt x="579" y="606"/>
                  </a:lnTo>
                  <a:lnTo>
                    <a:pt x="579" y="607"/>
                  </a:lnTo>
                  <a:lnTo>
                    <a:pt x="579" y="608"/>
                  </a:lnTo>
                  <a:lnTo>
                    <a:pt x="580" y="608"/>
                  </a:lnTo>
                  <a:lnTo>
                    <a:pt x="580" y="607"/>
                  </a:lnTo>
                  <a:lnTo>
                    <a:pt x="581" y="607"/>
                  </a:lnTo>
                  <a:lnTo>
                    <a:pt x="581" y="606"/>
                  </a:lnTo>
                  <a:close/>
                  <a:moveTo>
                    <a:pt x="581" y="597"/>
                  </a:moveTo>
                  <a:lnTo>
                    <a:pt x="580" y="597"/>
                  </a:lnTo>
                  <a:lnTo>
                    <a:pt x="577" y="596"/>
                  </a:lnTo>
                  <a:lnTo>
                    <a:pt x="576" y="597"/>
                  </a:lnTo>
                  <a:lnTo>
                    <a:pt x="577" y="597"/>
                  </a:lnTo>
                  <a:lnTo>
                    <a:pt x="576" y="598"/>
                  </a:lnTo>
                  <a:lnTo>
                    <a:pt x="575" y="597"/>
                  </a:lnTo>
                  <a:lnTo>
                    <a:pt x="574" y="598"/>
                  </a:lnTo>
                  <a:lnTo>
                    <a:pt x="575" y="598"/>
                  </a:lnTo>
                  <a:lnTo>
                    <a:pt x="575" y="601"/>
                  </a:lnTo>
                  <a:lnTo>
                    <a:pt x="574" y="601"/>
                  </a:lnTo>
                  <a:lnTo>
                    <a:pt x="572" y="601"/>
                  </a:lnTo>
                  <a:lnTo>
                    <a:pt x="570" y="601"/>
                  </a:lnTo>
                  <a:lnTo>
                    <a:pt x="570" y="602"/>
                  </a:lnTo>
                  <a:lnTo>
                    <a:pt x="569" y="601"/>
                  </a:lnTo>
                  <a:lnTo>
                    <a:pt x="569" y="602"/>
                  </a:lnTo>
                  <a:lnTo>
                    <a:pt x="566" y="603"/>
                  </a:lnTo>
                  <a:lnTo>
                    <a:pt x="566" y="604"/>
                  </a:lnTo>
                  <a:lnTo>
                    <a:pt x="565" y="605"/>
                  </a:lnTo>
                  <a:lnTo>
                    <a:pt x="564" y="605"/>
                  </a:lnTo>
                  <a:lnTo>
                    <a:pt x="563" y="605"/>
                  </a:lnTo>
                  <a:lnTo>
                    <a:pt x="561" y="606"/>
                  </a:lnTo>
                  <a:lnTo>
                    <a:pt x="561" y="607"/>
                  </a:lnTo>
                  <a:lnTo>
                    <a:pt x="562" y="607"/>
                  </a:lnTo>
                  <a:lnTo>
                    <a:pt x="565" y="606"/>
                  </a:lnTo>
                  <a:lnTo>
                    <a:pt x="566" y="606"/>
                  </a:lnTo>
                  <a:lnTo>
                    <a:pt x="566" y="605"/>
                  </a:lnTo>
                  <a:lnTo>
                    <a:pt x="567" y="605"/>
                  </a:lnTo>
                  <a:lnTo>
                    <a:pt x="570" y="603"/>
                  </a:lnTo>
                  <a:lnTo>
                    <a:pt x="572" y="602"/>
                  </a:lnTo>
                  <a:lnTo>
                    <a:pt x="574" y="602"/>
                  </a:lnTo>
                  <a:lnTo>
                    <a:pt x="577" y="602"/>
                  </a:lnTo>
                  <a:lnTo>
                    <a:pt x="577" y="601"/>
                  </a:lnTo>
                  <a:lnTo>
                    <a:pt x="578" y="602"/>
                  </a:lnTo>
                  <a:lnTo>
                    <a:pt x="579" y="602"/>
                  </a:lnTo>
                  <a:lnTo>
                    <a:pt x="580" y="602"/>
                  </a:lnTo>
                  <a:lnTo>
                    <a:pt x="580" y="601"/>
                  </a:lnTo>
                  <a:lnTo>
                    <a:pt x="581" y="601"/>
                  </a:lnTo>
                  <a:lnTo>
                    <a:pt x="581" y="598"/>
                  </a:lnTo>
                  <a:lnTo>
                    <a:pt x="581" y="597"/>
                  </a:lnTo>
                  <a:close/>
                  <a:moveTo>
                    <a:pt x="590" y="548"/>
                  </a:moveTo>
                  <a:lnTo>
                    <a:pt x="589" y="547"/>
                  </a:lnTo>
                  <a:lnTo>
                    <a:pt x="588" y="547"/>
                  </a:lnTo>
                  <a:lnTo>
                    <a:pt x="589" y="548"/>
                  </a:lnTo>
                  <a:lnTo>
                    <a:pt x="590" y="548"/>
                  </a:lnTo>
                  <a:close/>
                  <a:moveTo>
                    <a:pt x="594" y="527"/>
                  </a:moveTo>
                  <a:lnTo>
                    <a:pt x="592" y="527"/>
                  </a:lnTo>
                  <a:lnTo>
                    <a:pt x="592" y="528"/>
                  </a:lnTo>
                  <a:lnTo>
                    <a:pt x="594" y="529"/>
                  </a:lnTo>
                  <a:lnTo>
                    <a:pt x="594" y="528"/>
                  </a:lnTo>
                  <a:lnTo>
                    <a:pt x="594" y="527"/>
                  </a:lnTo>
                  <a:close/>
                  <a:moveTo>
                    <a:pt x="643" y="618"/>
                  </a:moveTo>
                  <a:lnTo>
                    <a:pt x="642" y="618"/>
                  </a:lnTo>
                  <a:lnTo>
                    <a:pt x="641" y="618"/>
                  </a:lnTo>
                  <a:lnTo>
                    <a:pt x="641" y="617"/>
                  </a:lnTo>
                  <a:lnTo>
                    <a:pt x="640" y="618"/>
                  </a:lnTo>
                  <a:lnTo>
                    <a:pt x="640" y="619"/>
                  </a:lnTo>
                  <a:lnTo>
                    <a:pt x="641" y="618"/>
                  </a:lnTo>
                  <a:lnTo>
                    <a:pt x="641" y="619"/>
                  </a:lnTo>
                  <a:lnTo>
                    <a:pt x="641" y="620"/>
                  </a:lnTo>
                  <a:lnTo>
                    <a:pt x="640" y="620"/>
                  </a:lnTo>
                  <a:lnTo>
                    <a:pt x="640" y="621"/>
                  </a:lnTo>
                  <a:lnTo>
                    <a:pt x="642" y="621"/>
                  </a:lnTo>
                  <a:lnTo>
                    <a:pt x="642" y="620"/>
                  </a:lnTo>
                  <a:lnTo>
                    <a:pt x="641" y="620"/>
                  </a:lnTo>
                  <a:lnTo>
                    <a:pt x="642" y="619"/>
                  </a:lnTo>
                  <a:lnTo>
                    <a:pt x="643" y="619"/>
                  </a:lnTo>
                  <a:lnTo>
                    <a:pt x="643" y="618"/>
                  </a:lnTo>
                  <a:close/>
                  <a:moveTo>
                    <a:pt x="669" y="648"/>
                  </a:moveTo>
                  <a:lnTo>
                    <a:pt x="668" y="648"/>
                  </a:lnTo>
                  <a:lnTo>
                    <a:pt x="668" y="647"/>
                  </a:lnTo>
                  <a:lnTo>
                    <a:pt x="667" y="647"/>
                  </a:lnTo>
                  <a:lnTo>
                    <a:pt x="666" y="647"/>
                  </a:lnTo>
                  <a:lnTo>
                    <a:pt x="666" y="648"/>
                  </a:lnTo>
                  <a:lnTo>
                    <a:pt x="667" y="648"/>
                  </a:lnTo>
                  <a:lnTo>
                    <a:pt x="666" y="649"/>
                  </a:lnTo>
                  <a:lnTo>
                    <a:pt x="667" y="649"/>
                  </a:lnTo>
                  <a:lnTo>
                    <a:pt x="667" y="648"/>
                  </a:lnTo>
                  <a:lnTo>
                    <a:pt x="668" y="649"/>
                  </a:lnTo>
                  <a:lnTo>
                    <a:pt x="669" y="649"/>
                  </a:lnTo>
                  <a:lnTo>
                    <a:pt x="669" y="648"/>
                  </a:lnTo>
                  <a:close/>
                  <a:moveTo>
                    <a:pt x="671" y="573"/>
                  </a:moveTo>
                  <a:lnTo>
                    <a:pt x="671" y="572"/>
                  </a:lnTo>
                  <a:lnTo>
                    <a:pt x="676" y="570"/>
                  </a:lnTo>
                  <a:lnTo>
                    <a:pt x="671" y="571"/>
                  </a:lnTo>
                  <a:lnTo>
                    <a:pt x="671" y="572"/>
                  </a:lnTo>
                  <a:lnTo>
                    <a:pt x="670" y="572"/>
                  </a:lnTo>
                  <a:lnTo>
                    <a:pt x="670" y="573"/>
                  </a:lnTo>
                  <a:lnTo>
                    <a:pt x="670" y="574"/>
                  </a:lnTo>
                  <a:lnTo>
                    <a:pt x="669" y="575"/>
                  </a:lnTo>
                  <a:lnTo>
                    <a:pt x="668" y="576"/>
                  </a:lnTo>
                  <a:lnTo>
                    <a:pt x="668" y="578"/>
                  </a:lnTo>
                  <a:lnTo>
                    <a:pt x="669" y="576"/>
                  </a:lnTo>
                  <a:lnTo>
                    <a:pt x="670" y="575"/>
                  </a:lnTo>
                  <a:lnTo>
                    <a:pt x="670" y="574"/>
                  </a:lnTo>
                  <a:lnTo>
                    <a:pt x="671" y="573"/>
                  </a:lnTo>
                  <a:close/>
                  <a:moveTo>
                    <a:pt x="676" y="580"/>
                  </a:moveTo>
                  <a:lnTo>
                    <a:pt x="674" y="580"/>
                  </a:lnTo>
                  <a:lnTo>
                    <a:pt x="674" y="581"/>
                  </a:lnTo>
                  <a:lnTo>
                    <a:pt x="674" y="582"/>
                  </a:lnTo>
                  <a:lnTo>
                    <a:pt x="672" y="582"/>
                  </a:lnTo>
                  <a:lnTo>
                    <a:pt x="671" y="583"/>
                  </a:lnTo>
                  <a:lnTo>
                    <a:pt x="672" y="583"/>
                  </a:lnTo>
                  <a:lnTo>
                    <a:pt x="674" y="583"/>
                  </a:lnTo>
                  <a:lnTo>
                    <a:pt x="674" y="582"/>
                  </a:lnTo>
                  <a:lnTo>
                    <a:pt x="676" y="580"/>
                  </a:lnTo>
                  <a:close/>
                  <a:moveTo>
                    <a:pt x="686" y="594"/>
                  </a:moveTo>
                  <a:lnTo>
                    <a:pt x="684" y="594"/>
                  </a:lnTo>
                  <a:lnTo>
                    <a:pt x="684" y="595"/>
                  </a:lnTo>
                  <a:lnTo>
                    <a:pt x="683" y="596"/>
                  </a:lnTo>
                  <a:lnTo>
                    <a:pt x="683" y="597"/>
                  </a:lnTo>
                  <a:lnTo>
                    <a:pt x="682" y="597"/>
                  </a:lnTo>
                  <a:lnTo>
                    <a:pt x="682" y="598"/>
                  </a:lnTo>
                  <a:lnTo>
                    <a:pt x="682" y="601"/>
                  </a:lnTo>
                  <a:lnTo>
                    <a:pt x="683" y="598"/>
                  </a:lnTo>
                  <a:lnTo>
                    <a:pt x="683" y="597"/>
                  </a:lnTo>
                  <a:lnTo>
                    <a:pt x="684" y="596"/>
                  </a:lnTo>
                  <a:lnTo>
                    <a:pt x="684" y="595"/>
                  </a:lnTo>
                  <a:lnTo>
                    <a:pt x="686" y="594"/>
                  </a:lnTo>
                  <a:close/>
                  <a:moveTo>
                    <a:pt x="686" y="592"/>
                  </a:moveTo>
                  <a:lnTo>
                    <a:pt x="684" y="591"/>
                  </a:lnTo>
                  <a:lnTo>
                    <a:pt x="683" y="591"/>
                  </a:lnTo>
                  <a:lnTo>
                    <a:pt x="683" y="592"/>
                  </a:lnTo>
                  <a:lnTo>
                    <a:pt x="684" y="592"/>
                  </a:lnTo>
                  <a:lnTo>
                    <a:pt x="684" y="593"/>
                  </a:lnTo>
                  <a:lnTo>
                    <a:pt x="686" y="593"/>
                  </a:lnTo>
                  <a:lnTo>
                    <a:pt x="686" y="592"/>
                  </a:lnTo>
                  <a:close/>
                  <a:moveTo>
                    <a:pt x="691" y="586"/>
                  </a:moveTo>
                  <a:lnTo>
                    <a:pt x="692" y="585"/>
                  </a:lnTo>
                  <a:lnTo>
                    <a:pt x="691" y="585"/>
                  </a:lnTo>
                  <a:lnTo>
                    <a:pt x="691" y="586"/>
                  </a:lnTo>
                  <a:close/>
                  <a:moveTo>
                    <a:pt x="691" y="593"/>
                  </a:moveTo>
                  <a:lnTo>
                    <a:pt x="691" y="592"/>
                  </a:lnTo>
                  <a:lnTo>
                    <a:pt x="689" y="593"/>
                  </a:lnTo>
                  <a:lnTo>
                    <a:pt x="691" y="593"/>
                  </a:lnTo>
                  <a:close/>
                  <a:moveTo>
                    <a:pt x="677" y="775"/>
                  </a:moveTo>
                  <a:lnTo>
                    <a:pt x="677" y="776"/>
                  </a:lnTo>
                  <a:lnTo>
                    <a:pt x="678" y="775"/>
                  </a:lnTo>
                  <a:lnTo>
                    <a:pt x="677" y="775"/>
                  </a:lnTo>
                  <a:lnTo>
                    <a:pt x="676" y="774"/>
                  </a:lnTo>
                  <a:lnTo>
                    <a:pt x="676" y="775"/>
                  </a:lnTo>
                  <a:lnTo>
                    <a:pt x="677" y="775"/>
                  </a:lnTo>
                  <a:close/>
                  <a:moveTo>
                    <a:pt x="679" y="775"/>
                  </a:moveTo>
                  <a:lnTo>
                    <a:pt x="678" y="776"/>
                  </a:lnTo>
                  <a:lnTo>
                    <a:pt x="678" y="777"/>
                  </a:lnTo>
                  <a:lnTo>
                    <a:pt x="677" y="777"/>
                  </a:lnTo>
                  <a:lnTo>
                    <a:pt x="677" y="778"/>
                  </a:lnTo>
                  <a:lnTo>
                    <a:pt x="678" y="778"/>
                  </a:lnTo>
                  <a:lnTo>
                    <a:pt x="678" y="779"/>
                  </a:lnTo>
                  <a:lnTo>
                    <a:pt x="679" y="779"/>
                  </a:lnTo>
                  <a:lnTo>
                    <a:pt x="679" y="778"/>
                  </a:lnTo>
                  <a:lnTo>
                    <a:pt x="679" y="777"/>
                  </a:lnTo>
                  <a:lnTo>
                    <a:pt x="679" y="776"/>
                  </a:lnTo>
                  <a:lnTo>
                    <a:pt x="679" y="775"/>
                  </a:lnTo>
                  <a:close/>
                  <a:moveTo>
                    <a:pt x="680" y="772"/>
                  </a:moveTo>
                  <a:lnTo>
                    <a:pt x="679" y="773"/>
                  </a:lnTo>
                  <a:lnTo>
                    <a:pt x="678" y="772"/>
                  </a:lnTo>
                  <a:lnTo>
                    <a:pt x="678" y="770"/>
                  </a:lnTo>
                  <a:lnTo>
                    <a:pt x="677" y="769"/>
                  </a:lnTo>
                  <a:lnTo>
                    <a:pt x="676" y="769"/>
                  </a:lnTo>
                  <a:lnTo>
                    <a:pt x="676" y="768"/>
                  </a:lnTo>
                  <a:lnTo>
                    <a:pt x="674" y="767"/>
                  </a:lnTo>
                  <a:lnTo>
                    <a:pt x="674" y="768"/>
                  </a:lnTo>
                  <a:lnTo>
                    <a:pt x="674" y="769"/>
                  </a:lnTo>
                  <a:lnTo>
                    <a:pt x="676" y="769"/>
                  </a:lnTo>
                  <a:lnTo>
                    <a:pt x="677" y="770"/>
                  </a:lnTo>
                  <a:lnTo>
                    <a:pt x="678" y="772"/>
                  </a:lnTo>
                  <a:lnTo>
                    <a:pt x="678" y="773"/>
                  </a:lnTo>
                  <a:lnTo>
                    <a:pt x="678" y="774"/>
                  </a:lnTo>
                  <a:lnTo>
                    <a:pt x="679" y="774"/>
                  </a:lnTo>
                  <a:lnTo>
                    <a:pt x="679" y="773"/>
                  </a:lnTo>
                  <a:lnTo>
                    <a:pt x="680" y="773"/>
                  </a:lnTo>
                  <a:lnTo>
                    <a:pt x="680" y="772"/>
                  </a:lnTo>
                  <a:close/>
                  <a:moveTo>
                    <a:pt x="699" y="782"/>
                  </a:moveTo>
                  <a:lnTo>
                    <a:pt x="698" y="782"/>
                  </a:lnTo>
                  <a:lnTo>
                    <a:pt x="698" y="784"/>
                  </a:lnTo>
                  <a:lnTo>
                    <a:pt x="699" y="784"/>
                  </a:lnTo>
                  <a:lnTo>
                    <a:pt x="699" y="782"/>
                  </a:lnTo>
                  <a:close/>
                  <a:moveTo>
                    <a:pt x="715" y="624"/>
                  </a:moveTo>
                  <a:lnTo>
                    <a:pt x="714" y="624"/>
                  </a:lnTo>
                  <a:lnTo>
                    <a:pt x="714" y="625"/>
                  </a:lnTo>
                  <a:lnTo>
                    <a:pt x="715" y="624"/>
                  </a:lnTo>
                  <a:close/>
                  <a:moveTo>
                    <a:pt x="718" y="636"/>
                  </a:moveTo>
                  <a:lnTo>
                    <a:pt x="717" y="637"/>
                  </a:lnTo>
                  <a:lnTo>
                    <a:pt x="718" y="637"/>
                  </a:lnTo>
                  <a:lnTo>
                    <a:pt x="718" y="636"/>
                  </a:lnTo>
                  <a:close/>
                  <a:moveTo>
                    <a:pt x="720" y="632"/>
                  </a:moveTo>
                  <a:lnTo>
                    <a:pt x="718" y="632"/>
                  </a:lnTo>
                  <a:lnTo>
                    <a:pt x="718" y="633"/>
                  </a:lnTo>
                  <a:lnTo>
                    <a:pt x="718" y="635"/>
                  </a:lnTo>
                  <a:lnTo>
                    <a:pt x="720" y="633"/>
                  </a:lnTo>
                  <a:lnTo>
                    <a:pt x="720" y="632"/>
                  </a:lnTo>
                  <a:close/>
                  <a:moveTo>
                    <a:pt x="722" y="627"/>
                  </a:moveTo>
                  <a:lnTo>
                    <a:pt x="720" y="627"/>
                  </a:lnTo>
                  <a:lnTo>
                    <a:pt x="720" y="628"/>
                  </a:lnTo>
                  <a:lnTo>
                    <a:pt x="722" y="630"/>
                  </a:lnTo>
                  <a:lnTo>
                    <a:pt x="720" y="631"/>
                  </a:lnTo>
                  <a:lnTo>
                    <a:pt x="722" y="631"/>
                  </a:lnTo>
                  <a:lnTo>
                    <a:pt x="722" y="630"/>
                  </a:lnTo>
                  <a:lnTo>
                    <a:pt x="722" y="628"/>
                  </a:lnTo>
                  <a:lnTo>
                    <a:pt x="722" y="627"/>
                  </a:lnTo>
                  <a:close/>
                  <a:moveTo>
                    <a:pt x="729" y="622"/>
                  </a:moveTo>
                  <a:lnTo>
                    <a:pt x="731" y="622"/>
                  </a:lnTo>
                  <a:lnTo>
                    <a:pt x="731" y="621"/>
                  </a:lnTo>
                  <a:lnTo>
                    <a:pt x="731" y="620"/>
                  </a:lnTo>
                  <a:lnTo>
                    <a:pt x="729" y="620"/>
                  </a:lnTo>
                  <a:lnTo>
                    <a:pt x="729" y="621"/>
                  </a:lnTo>
                  <a:lnTo>
                    <a:pt x="728" y="622"/>
                  </a:lnTo>
                  <a:lnTo>
                    <a:pt x="729" y="622"/>
                  </a:lnTo>
                  <a:close/>
                  <a:moveTo>
                    <a:pt x="733" y="638"/>
                  </a:moveTo>
                  <a:lnTo>
                    <a:pt x="732" y="639"/>
                  </a:lnTo>
                  <a:lnTo>
                    <a:pt x="732" y="640"/>
                  </a:lnTo>
                  <a:lnTo>
                    <a:pt x="731" y="640"/>
                  </a:lnTo>
                  <a:lnTo>
                    <a:pt x="731" y="641"/>
                  </a:lnTo>
                  <a:lnTo>
                    <a:pt x="729" y="641"/>
                  </a:lnTo>
                  <a:lnTo>
                    <a:pt x="729" y="642"/>
                  </a:lnTo>
                  <a:lnTo>
                    <a:pt x="731" y="642"/>
                  </a:lnTo>
                  <a:lnTo>
                    <a:pt x="731" y="641"/>
                  </a:lnTo>
                  <a:lnTo>
                    <a:pt x="732" y="640"/>
                  </a:lnTo>
                  <a:lnTo>
                    <a:pt x="733" y="639"/>
                  </a:lnTo>
                  <a:lnTo>
                    <a:pt x="733" y="638"/>
                  </a:lnTo>
                  <a:close/>
                  <a:moveTo>
                    <a:pt x="747" y="677"/>
                  </a:moveTo>
                  <a:lnTo>
                    <a:pt x="746" y="677"/>
                  </a:lnTo>
                  <a:lnTo>
                    <a:pt x="746" y="678"/>
                  </a:lnTo>
                  <a:lnTo>
                    <a:pt x="747" y="678"/>
                  </a:lnTo>
                  <a:lnTo>
                    <a:pt x="747" y="677"/>
                  </a:lnTo>
                  <a:close/>
                  <a:moveTo>
                    <a:pt x="783" y="802"/>
                  </a:moveTo>
                  <a:lnTo>
                    <a:pt x="784" y="803"/>
                  </a:lnTo>
                  <a:lnTo>
                    <a:pt x="784" y="804"/>
                  </a:lnTo>
                  <a:lnTo>
                    <a:pt x="785" y="804"/>
                  </a:lnTo>
                  <a:lnTo>
                    <a:pt x="785" y="805"/>
                  </a:lnTo>
                  <a:lnTo>
                    <a:pt x="786" y="805"/>
                  </a:lnTo>
                  <a:lnTo>
                    <a:pt x="785" y="804"/>
                  </a:lnTo>
                  <a:lnTo>
                    <a:pt x="785" y="803"/>
                  </a:lnTo>
                  <a:lnTo>
                    <a:pt x="784" y="803"/>
                  </a:lnTo>
                  <a:lnTo>
                    <a:pt x="784" y="802"/>
                  </a:lnTo>
                  <a:lnTo>
                    <a:pt x="783" y="802"/>
                  </a:lnTo>
                  <a:close/>
                  <a:moveTo>
                    <a:pt x="766" y="815"/>
                  </a:moveTo>
                  <a:lnTo>
                    <a:pt x="768" y="815"/>
                  </a:lnTo>
                  <a:lnTo>
                    <a:pt x="768" y="814"/>
                  </a:lnTo>
                  <a:lnTo>
                    <a:pt x="769" y="814"/>
                  </a:lnTo>
                  <a:lnTo>
                    <a:pt x="769" y="813"/>
                  </a:lnTo>
                  <a:lnTo>
                    <a:pt x="768" y="813"/>
                  </a:lnTo>
                  <a:lnTo>
                    <a:pt x="768" y="814"/>
                  </a:lnTo>
                  <a:lnTo>
                    <a:pt x="766" y="815"/>
                  </a:lnTo>
                  <a:close/>
                  <a:moveTo>
                    <a:pt x="760" y="764"/>
                  </a:moveTo>
                  <a:lnTo>
                    <a:pt x="761" y="765"/>
                  </a:lnTo>
                  <a:lnTo>
                    <a:pt x="761" y="764"/>
                  </a:lnTo>
                  <a:lnTo>
                    <a:pt x="760" y="764"/>
                  </a:lnTo>
                  <a:close/>
                  <a:moveTo>
                    <a:pt x="756" y="803"/>
                  </a:moveTo>
                  <a:lnTo>
                    <a:pt x="756" y="804"/>
                  </a:lnTo>
                  <a:lnTo>
                    <a:pt x="757" y="804"/>
                  </a:lnTo>
                  <a:lnTo>
                    <a:pt x="757" y="803"/>
                  </a:lnTo>
                  <a:lnTo>
                    <a:pt x="756" y="803"/>
                  </a:lnTo>
                  <a:close/>
                  <a:moveTo>
                    <a:pt x="755" y="761"/>
                  </a:moveTo>
                  <a:lnTo>
                    <a:pt x="756" y="761"/>
                  </a:lnTo>
                  <a:lnTo>
                    <a:pt x="756" y="759"/>
                  </a:lnTo>
                  <a:lnTo>
                    <a:pt x="755" y="761"/>
                  </a:lnTo>
                  <a:close/>
                  <a:moveTo>
                    <a:pt x="756" y="746"/>
                  </a:moveTo>
                  <a:lnTo>
                    <a:pt x="755" y="745"/>
                  </a:lnTo>
                  <a:lnTo>
                    <a:pt x="754" y="745"/>
                  </a:lnTo>
                  <a:lnTo>
                    <a:pt x="752" y="744"/>
                  </a:lnTo>
                  <a:lnTo>
                    <a:pt x="752" y="743"/>
                  </a:lnTo>
                  <a:lnTo>
                    <a:pt x="752" y="742"/>
                  </a:lnTo>
                  <a:lnTo>
                    <a:pt x="750" y="742"/>
                  </a:lnTo>
                  <a:lnTo>
                    <a:pt x="750" y="743"/>
                  </a:lnTo>
                  <a:lnTo>
                    <a:pt x="749" y="742"/>
                  </a:lnTo>
                  <a:lnTo>
                    <a:pt x="749" y="743"/>
                  </a:lnTo>
                  <a:lnTo>
                    <a:pt x="750" y="743"/>
                  </a:lnTo>
                  <a:lnTo>
                    <a:pt x="750" y="744"/>
                  </a:lnTo>
                  <a:lnTo>
                    <a:pt x="750" y="745"/>
                  </a:lnTo>
                  <a:lnTo>
                    <a:pt x="752" y="746"/>
                  </a:lnTo>
                  <a:lnTo>
                    <a:pt x="752" y="745"/>
                  </a:lnTo>
                  <a:lnTo>
                    <a:pt x="754" y="745"/>
                  </a:lnTo>
                  <a:lnTo>
                    <a:pt x="754" y="746"/>
                  </a:lnTo>
                  <a:lnTo>
                    <a:pt x="755" y="746"/>
                  </a:lnTo>
                  <a:lnTo>
                    <a:pt x="756" y="746"/>
                  </a:lnTo>
                  <a:close/>
                  <a:moveTo>
                    <a:pt x="759" y="689"/>
                  </a:moveTo>
                  <a:lnTo>
                    <a:pt x="759" y="692"/>
                  </a:lnTo>
                  <a:lnTo>
                    <a:pt x="760" y="692"/>
                  </a:lnTo>
                  <a:lnTo>
                    <a:pt x="759" y="689"/>
                  </a:lnTo>
                  <a:close/>
                  <a:moveTo>
                    <a:pt x="758" y="688"/>
                  </a:moveTo>
                  <a:lnTo>
                    <a:pt x="759" y="688"/>
                  </a:lnTo>
                  <a:lnTo>
                    <a:pt x="759" y="687"/>
                  </a:lnTo>
                  <a:lnTo>
                    <a:pt x="758" y="688"/>
                  </a:lnTo>
                  <a:close/>
                  <a:moveTo>
                    <a:pt x="762" y="733"/>
                  </a:moveTo>
                  <a:lnTo>
                    <a:pt x="761" y="733"/>
                  </a:lnTo>
                  <a:lnTo>
                    <a:pt x="761" y="732"/>
                  </a:lnTo>
                  <a:lnTo>
                    <a:pt x="760" y="732"/>
                  </a:lnTo>
                  <a:lnTo>
                    <a:pt x="759" y="732"/>
                  </a:lnTo>
                  <a:lnTo>
                    <a:pt x="758" y="732"/>
                  </a:lnTo>
                  <a:lnTo>
                    <a:pt x="758" y="733"/>
                  </a:lnTo>
                  <a:lnTo>
                    <a:pt x="761" y="733"/>
                  </a:lnTo>
                  <a:lnTo>
                    <a:pt x="761" y="734"/>
                  </a:lnTo>
                  <a:lnTo>
                    <a:pt x="762" y="734"/>
                  </a:lnTo>
                  <a:lnTo>
                    <a:pt x="762" y="733"/>
                  </a:lnTo>
                  <a:close/>
                  <a:moveTo>
                    <a:pt x="763" y="686"/>
                  </a:moveTo>
                  <a:lnTo>
                    <a:pt x="762" y="686"/>
                  </a:lnTo>
                  <a:lnTo>
                    <a:pt x="762" y="687"/>
                  </a:lnTo>
                  <a:lnTo>
                    <a:pt x="761" y="687"/>
                  </a:lnTo>
                  <a:lnTo>
                    <a:pt x="761" y="688"/>
                  </a:lnTo>
                  <a:lnTo>
                    <a:pt x="761" y="689"/>
                  </a:lnTo>
                  <a:lnTo>
                    <a:pt x="762" y="689"/>
                  </a:lnTo>
                  <a:lnTo>
                    <a:pt x="762" y="688"/>
                  </a:lnTo>
                  <a:lnTo>
                    <a:pt x="761" y="688"/>
                  </a:lnTo>
                  <a:lnTo>
                    <a:pt x="763" y="687"/>
                  </a:lnTo>
                  <a:lnTo>
                    <a:pt x="763" y="686"/>
                  </a:lnTo>
                  <a:close/>
                  <a:moveTo>
                    <a:pt x="768" y="696"/>
                  </a:moveTo>
                  <a:lnTo>
                    <a:pt x="769" y="696"/>
                  </a:lnTo>
                  <a:lnTo>
                    <a:pt x="769" y="695"/>
                  </a:lnTo>
                  <a:lnTo>
                    <a:pt x="768" y="695"/>
                  </a:lnTo>
                  <a:lnTo>
                    <a:pt x="768" y="696"/>
                  </a:lnTo>
                  <a:close/>
                  <a:moveTo>
                    <a:pt x="770" y="699"/>
                  </a:moveTo>
                  <a:lnTo>
                    <a:pt x="769" y="698"/>
                  </a:lnTo>
                  <a:lnTo>
                    <a:pt x="768" y="698"/>
                  </a:lnTo>
                  <a:lnTo>
                    <a:pt x="769" y="699"/>
                  </a:lnTo>
                  <a:lnTo>
                    <a:pt x="770" y="699"/>
                  </a:lnTo>
                  <a:close/>
                  <a:moveTo>
                    <a:pt x="772" y="697"/>
                  </a:moveTo>
                  <a:lnTo>
                    <a:pt x="771" y="697"/>
                  </a:lnTo>
                  <a:lnTo>
                    <a:pt x="771" y="698"/>
                  </a:lnTo>
                  <a:lnTo>
                    <a:pt x="771" y="699"/>
                  </a:lnTo>
                  <a:lnTo>
                    <a:pt x="771" y="700"/>
                  </a:lnTo>
                  <a:lnTo>
                    <a:pt x="771" y="701"/>
                  </a:lnTo>
                  <a:lnTo>
                    <a:pt x="772" y="701"/>
                  </a:lnTo>
                  <a:lnTo>
                    <a:pt x="772" y="700"/>
                  </a:lnTo>
                  <a:lnTo>
                    <a:pt x="772" y="699"/>
                  </a:lnTo>
                  <a:lnTo>
                    <a:pt x="772" y="698"/>
                  </a:lnTo>
                  <a:lnTo>
                    <a:pt x="772" y="697"/>
                  </a:lnTo>
                  <a:close/>
                  <a:moveTo>
                    <a:pt x="780" y="741"/>
                  </a:moveTo>
                  <a:lnTo>
                    <a:pt x="779" y="742"/>
                  </a:lnTo>
                  <a:lnTo>
                    <a:pt x="779" y="743"/>
                  </a:lnTo>
                  <a:lnTo>
                    <a:pt x="778" y="743"/>
                  </a:lnTo>
                  <a:lnTo>
                    <a:pt x="778" y="744"/>
                  </a:lnTo>
                  <a:lnTo>
                    <a:pt x="777" y="744"/>
                  </a:lnTo>
                  <a:lnTo>
                    <a:pt x="777" y="745"/>
                  </a:lnTo>
                  <a:lnTo>
                    <a:pt x="779" y="744"/>
                  </a:lnTo>
                  <a:lnTo>
                    <a:pt x="779" y="743"/>
                  </a:lnTo>
                  <a:lnTo>
                    <a:pt x="780" y="742"/>
                  </a:lnTo>
                  <a:lnTo>
                    <a:pt x="780" y="741"/>
                  </a:lnTo>
                  <a:close/>
                  <a:moveTo>
                    <a:pt x="781" y="702"/>
                  </a:moveTo>
                  <a:lnTo>
                    <a:pt x="780" y="701"/>
                  </a:lnTo>
                  <a:lnTo>
                    <a:pt x="780" y="700"/>
                  </a:lnTo>
                  <a:lnTo>
                    <a:pt x="779" y="700"/>
                  </a:lnTo>
                  <a:lnTo>
                    <a:pt x="779" y="701"/>
                  </a:lnTo>
                  <a:lnTo>
                    <a:pt x="780" y="702"/>
                  </a:lnTo>
                  <a:lnTo>
                    <a:pt x="781" y="702"/>
                  </a:lnTo>
                  <a:close/>
                  <a:moveTo>
                    <a:pt x="783" y="707"/>
                  </a:moveTo>
                  <a:lnTo>
                    <a:pt x="781" y="704"/>
                  </a:lnTo>
                  <a:lnTo>
                    <a:pt x="781" y="707"/>
                  </a:lnTo>
                  <a:lnTo>
                    <a:pt x="783" y="707"/>
                  </a:lnTo>
                  <a:close/>
                  <a:moveTo>
                    <a:pt x="792" y="761"/>
                  </a:moveTo>
                  <a:lnTo>
                    <a:pt x="791" y="761"/>
                  </a:lnTo>
                  <a:lnTo>
                    <a:pt x="791" y="762"/>
                  </a:lnTo>
                  <a:lnTo>
                    <a:pt x="791" y="763"/>
                  </a:lnTo>
                  <a:lnTo>
                    <a:pt x="792" y="762"/>
                  </a:lnTo>
                  <a:lnTo>
                    <a:pt x="792" y="761"/>
                  </a:lnTo>
                  <a:close/>
                  <a:moveTo>
                    <a:pt x="807" y="745"/>
                  </a:moveTo>
                  <a:lnTo>
                    <a:pt x="807" y="744"/>
                  </a:lnTo>
                  <a:lnTo>
                    <a:pt x="806" y="744"/>
                  </a:lnTo>
                  <a:lnTo>
                    <a:pt x="805" y="745"/>
                  </a:lnTo>
                  <a:lnTo>
                    <a:pt x="806" y="745"/>
                  </a:lnTo>
                  <a:lnTo>
                    <a:pt x="807" y="745"/>
                  </a:lnTo>
                  <a:close/>
                  <a:moveTo>
                    <a:pt x="808" y="750"/>
                  </a:moveTo>
                  <a:lnTo>
                    <a:pt x="807" y="750"/>
                  </a:lnTo>
                  <a:lnTo>
                    <a:pt x="807" y="752"/>
                  </a:lnTo>
                  <a:lnTo>
                    <a:pt x="808" y="752"/>
                  </a:lnTo>
                  <a:lnTo>
                    <a:pt x="808" y="750"/>
                  </a:lnTo>
                  <a:close/>
                  <a:moveTo>
                    <a:pt x="808" y="746"/>
                  </a:moveTo>
                  <a:lnTo>
                    <a:pt x="807" y="746"/>
                  </a:lnTo>
                  <a:lnTo>
                    <a:pt x="808" y="747"/>
                  </a:lnTo>
                  <a:lnTo>
                    <a:pt x="809" y="747"/>
                  </a:lnTo>
                  <a:lnTo>
                    <a:pt x="809" y="746"/>
                  </a:lnTo>
                  <a:lnTo>
                    <a:pt x="808" y="746"/>
                  </a:lnTo>
                  <a:close/>
                  <a:moveTo>
                    <a:pt x="808" y="740"/>
                  </a:moveTo>
                  <a:lnTo>
                    <a:pt x="807" y="740"/>
                  </a:lnTo>
                  <a:lnTo>
                    <a:pt x="807" y="741"/>
                  </a:lnTo>
                  <a:lnTo>
                    <a:pt x="808" y="741"/>
                  </a:lnTo>
                  <a:lnTo>
                    <a:pt x="808" y="740"/>
                  </a:lnTo>
                  <a:close/>
                  <a:moveTo>
                    <a:pt x="808" y="728"/>
                  </a:moveTo>
                  <a:lnTo>
                    <a:pt x="807" y="729"/>
                  </a:lnTo>
                  <a:lnTo>
                    <a:pt x="807" y="730"/>
                  </a:lnTo>
                  <a:lnTo>
                    <a:pt x="807" y="731"/>
                  </a:lnTo>
                  <a:lnTo>
                    <a:pt x="808" y="730"/>
                  </a:lnTo>
                  <a:lnTo>
                    <a:pt x="808" y="729"/>
                  </a:lnTo>
                  <a:lnTo>
                    <a:pt x="808" y="728"/>
                  </a:lnTo>
                  <a:close/>
                  <a:moveTo>
                    <a:pt x="699" y="593"/>
                  </a:moveTo>
                  <a:lnTo>
                    <a:pt x="699" y="592"/>
                  </a:lnTo>
                  <a:lnTo>
                    <a:pt x="698" y="592"/>
                  </a:lnTo>
                  <a:lnTo>
                    <a:pt x="698" y="593"/>
                  </a:lnTo>
                  <a:lnTo>
                    <a:pt x="698" y="594"/>
                  </a:lnTo>
                  <a:lnTo>
                    <a:pt x="699" y="594"/>
                  </a:lnTo>
                  <a:lnTo>
                    <a:pt x="699" y="593"/>
                  </a:lnTo>
                  <a:close/>
                  <a:moveTo>
                    <a:pt x="759" y="821"/>
                  </a:moveTo>
                  <a:lnTo>
                    <a:pt x="759" y="820"/>
                  </a:lnTo>
                  <a:lnTo>
                    <a:pt x="758" y="820"/>
                  </a:lnTo>
                  <a:lnTo>
                    <a:pt x="758" y="821"/>
                  </a:lnTo>
                  <a:lnTo>
                    <a:pt x="759" y="821"/>
                  </a:lnTo>
                  <a:close/>
                  <a:moveTo>
                    <a:pt x="798" y="774"/>
                  </a:moveTo>
                  <a:lnTo>
                    <a:pt x="800" y="774"/>
                  </a:lnTo>
                  <a:lnTo>
                    <a:pt x="800" y="773"/>
                  </a:lnTo>
                  <a:lnTo>
                    <a:pt x="798" y="773"/>
                  </a:lnTo>
                  <a:lnTo>
                    <a:pt x="798" y="774"/>
                  </a:lnTo>
                  <a:close/>
                  <a:moveTo>
                    <a:pt x="775" y="821"/>
                  </a:moveTo>
                  <a:lnTo>
                    <a:pt x="775" y="822"/>
                  </a:lnTo>
                  <a:lnTo>
                    <a:pt x="777" y="822"/>
                  </a:lnTo>
                  <a:lnTo>
                    <a:pt x="777" y="821"/>
                  </a:lnTo>
                  <a:lnTo>
                    <a:pt x="775" y="821"/>
                  </a:lnTo>
                  <a:close/>
                  <a:moveTo>
                    <a:pt x="777" y="694"/>
                  </a:moveTo>
                  <a:lnTo>
                    <a:pt x="777" y="693"/>
                  </a:lnTo>
                  <a:lnTo>
                    <a:pt x="777" y="692"/>
                  </a:lnTo>
                  <a:lnTo>
                    <a:pt x="775" y="692"/>
                  </a:lnTo>
                  <a:lnTo>
                    <a:pt x="775" y="693"/>
                  </a:lnTo>
                  <a:lnTo>
                    <a:pt x="775" y="694"/>
                  </a:lnTo>
                  <a:lnTo>
                    <a:pt x="775" y="695"/>
                  </a:lnTo>
                  <a:lnTo>
                    <a:pt x="777" y="695"/>
                  </a:lnTo>
                  <a:lnTo>
                    <a:pt x="777" y="694"/>
                  </a:lnTo>
                  <a:close/>
                  <a:moveTo>
                    <a:pt x="768" y="770"/>
                  </a:moveTo>
                  <a:lnTo>
                    <a:pt x="768" y="769"/>
                  </a:lnTo>
                  <a:lnTo>
                    <a:pt x="766" y="769"/>
                  </a:lnTo>
                  <a:lnTo>
                    <a:pt x="766" y="770"/>
                  </a:lnTo>
                  <a:lnTo>
                    <a:pt x="766" y="772"/>
                  </a:lnTo>
                  <a:lnTo>
                    <a:pt x="768" y="772"/>
                  </a:lnTo>
                  <a:lnTo>
                    <a:pt x="768" y="770"/>
                  </a:lnTo>
                  <a:close/>
                  <a:moveTo>
                    <a:pt x="710" y="803"/>
                  </a:moveTo>
                  <a:lnTo>
                    <a:pt x="710" y="804"/>
                  </a:lnTo>
                  <a:lnTo>
                    <a:pt x="711" y="804"/>
                  </a:lnTo>
                  <a:lnTo>
                    <a:pt x="711" y="803"/>
                  </a:lnTo>
                  <a:lnTo>
                    <a:pt x="711" y="802"/>
                  </a:lnTo>
                  <a:lnTo>
                    <a:pt x="710" y="802"/>
                  </a:lnTo>
                  <a:lnTo>
                    <a:pt x="710" y="803"/>
                  </a:lnTo>
                  <a:close/>
                  <a:moveTo>
                    <a:pt x="301" y="627"/>
                  </a:moveTo>
                  <a:lnTo>
                    <a:pt x="300" y="627"/>
                  </a:lnTo>
                  <a:lnTo>
                    <a:pt x="299" y="626"/>
                  </a:lnTo>
                  <a:lnTo>
                    <a:pt x="298" y="626"/>
                  </a:lnTo>
                  <a:lnTo>
                    <a:pt x="297" y="626"/>
                  </a:lnTo>
                  <a:lnTo>
                    <a:pt x="297" y="627"/>
                  </a:lnTo>
                  <a:lnTo>
                    <a:pt x="299" y="628"/>
                  </a:lnTo>
                  <a:lnTo>
                    <a:pt x="303" y="628"/>
                  </a:lnTo>
                  <a:lnTo>
                    <a:pt x="301" y="627"/>
                  </a:lnTo>
                  <a:close/>
                  <a:moveTo>
                    <a:pt x="419" y="617"/>
                  </a:moveTo>
                  <a:lnTo>
                    <a:pt x="418" y="617"/>
                  </a:lnTo>
                  <a:lnTo>
                    <a:pt x="416" y="617"/>
                  </a:lnTo>
                  <a:lnTo>
                    <a:pt x="416" y="618"/>
                  </a:lnTo>
                  <a:lnTo>
                    <a:pt x="416" y="619"/>
                  </a:lnTo>
                  <a:lnTo>
                    <a:pt x="416" y="620"/>
                  </a:lnTo>
                  <a:lnTo>
                    <a:pt x="419" y="622"/>
                  </a:lnTo>
                  <a:lnTo>
                    <a:pt x="420" y="622"/>
                  </a:lnTo>
                  <a:lnTo>
                    <a:pt x="421" y="624"/>
                  </a:lnTo>
                  <a:lnTo>
                    <a:pt x="421" y="622"/>
                  </a:lnTo>
                  <a:lnTo>
                    <a:pt x="421" y="621"/>
                  </a:lnTo>
                  <a:lnTo>
                    <a:pt x="420" y="620"/>
                  </a:lnTo>
                  <a:lnTo>
                    <a:pt x="420" y="619"/>
                  </a:lnTo>
                  <a:lnTo>
                    <a:pt x="420" y="618"/>
                  </a:lnTo>
                  <a:lnTo>
                    <a:pt x="419" y="617"/>
                  </a:lnTo>
                  <a:close/>
                  <a:moveTo>
                    <a:pt x="413" y="635"/>
                  </a:moveTo>
                  <a:lnTo>
                    <a:pt x="413" y="636"/>
                  </a:lnTo>
                  <a:lnTo>
                    <a:pt x="414" y="636"/>
                  </a:lnTo>
                  <a:lnTo>
                    <a:pt x="414" y="637"/>
                  </a:lnTo>
                  <a:lnTo>
                    <a:pt x="414" y="638"/>
                  </a:lnTo>
                  <a:lnTo>
                    <a:pt x="414" y="639"/>
                  </a:lnTo>
                  <a:lnTo>
                    <a:pt x="414" y="640"/>
                  </a:lnTo>
                  <a:lnTo>
                    <a:pt x="414" y="641"/>
                  </a:lnTo>
                  <a:lnTo>
                    <a:pt x="414" y="642"/>
                  </a:lnTo>
                  <a:lnTo>
                    <a:pt x="414" y="643"/>
                  </a:lnTo>
                  <a:lnTo>
                    <a:pt x="414" y="645"/>
                  </a:lnTo>
                  <a:lnTo>
                    <a:pt x="414" y="647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9" y="647"/>
                  </a:lnTo>
                  <a:lnTo>
                    <a:pt x="409" y="645"/>
                  </a:lnTo>
                  <a:lnTo>
                    <a:pt x="409" y="643"/>
                  </a:lnTo>
                  <a:lnTo>
                    <a:pt x="408" y="642"/>
                  </a:lnTo>
                  <a:lnTo>
                    <a:pt x="408" y="643"/>
                  </a:lnTo>
                  <a:lnTo>
                    <a:pt x="407" y="643"/>
                  </a:lnTo>
                  <a:lnTo>
                    <a:pt x="407" y="645"/>
                  </a:lnTo>
                  <a:lnTo>
                    <a:pt x="407" y="647"/>
                  </a:lnTo>
                  <a:lnTo>
                    <a:pt x="407" y="648"/>
                  </a:lnTo>
                  <a:lnTo>
                    <a:pt x="406" y="649"/>
                  </a:lnTo>
                  <a:lnTo>
                    <a:pt x="406" y="648"/>
                  </a:lnTo>
                  <a:lnTo>
                    <a:pt x="406" y="647"/>
                  </a:lnTo>
                  <a:lnTo>
                    <a:pt x="405" y="645"/>
                  </a:lnTo>
                  <a:lnTo>
                    <a:pt x="404" y="645"/>
                  </a:lnTo>
                  <a:lnTo>
                    <a:pt x="404" y="643"/>
                  </a:lnTo>
                  <a:lnTo>
                    <a:pt x="403" y="643"/>
                  </a:lnTo>
                  <a:lnTo>
                    <a:pt x="403" y="642"/>
                  </a:lnTo>
                  <a:lnTo>
                    <a:pt x="401" y="642"/>
                  </a:lnTo>
                  <a:lnTo>
                    <a:pt x="401" y="641"/>
                  </a:lnTo>
                  <a:lnTo>
                    <a:pt x="401" y="640"/>
                  </a:lnTo>
                  <a:lnTo>
                    <a:pt x="400" y="640"/>
                  </a:lnTo>
                  <a:lnTo>
                    <a:pt x="401" y="641"/>
                  </a:lnTo>
                  <a:lnTo>
                    <a:pt x="400" y="641"/>
                  </a:lnTo>
                  <a:lnTo>
                    <a:pt x="400" y="642"/>
                  </a:lnTo>
                  <a:lnTo>
                    <a:pt x="400" y="643"/>
                  </a:lnTo>
                  <a:lnTo>
                    <a:pt x="400" y="645"/>
                  </a:lnTo>
                  <a:lnTo>
                    <a:pt x="398" y="645"/>
                  </a:lnTo>
                  <a:lnTo>
                    <a:pt x="398" y="643"/>
                  </a:lnTo>
                  <a:lnTo>
                    <a:pt x="397" y="643"/>
                  </a:lnTo>
                  <a:lnTo>
                    <a:pt x="397" y="645"/>
                  </a:lnTo>
                  <a:lnTo>
                    <a:pt x="396" y="645"/>
                  </a:lnTo>
                  <a:lnTo>
                    <a:pt x="396" y="647"/>
                  </a:lnTo>
                  <a:lnTo>
                    <a:pt x="397" y="647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6" y="651"/>
                  </a:lnTo>
                  <a:lnTo>
                    <a:pt x="395" y="651"/>
                  </a:lnTo>
                  <a:lnTo>
                    <a:pt x="394" y="651"/>
                  </a:lnTo>
                  <a:lnTo>
                    <a:pt x="393" y="650"/>
                  </a:lnTo>
                  <a:lnTo>
                    <a:pt x="392" y="650"/>
                  </a:lnTo>
                  <a:lnTo>
                    <a:pt x="391" y="649"/>
                  </a:lnTo>
                  <a:lnTo>
                    <a:pt x="390" y="648"/>
                  </a:lnTo>
                  <a:lnTo>
                    <a:pt x="389" y="648"/>
                  </a:lnTo>
                  <a:lnTo>
                    <a:pt x="387" y="649"/>
                  </a:lnTo>
                  <a:lnTo>
                    <a:pt x="389" y="649"/>
                  </a:lnTo>
                  <a:lnTo>
                    <a:pt x="390" y="650"/>
                  </a:lnTo>
                  <a:lnTo>
                    <a:pt x="391" y="651"/>
                  </a:lnTo>
                  <a:lnTo>
                    <a:pt x="391" y="652"/>
                  </a:lnTo>
                  <a:lnTo>
                    <a:pt x="392" y="653"/>
                  </a:lnTo>
                  <a:lnTo>
                    <a:pt x="392" y="652"/>
                  </a:lnTo>
                  <a:lnTo>
                    <a:pt x="393" y="652"/>
                  </a:lnTo>
                  <a:lnTo>
                    <a:pt x="393" y="653"/>
                  </a:lnTo>
                  <a:lnTo>
                    <a:pt x="393" y="654"/>
                  </a:lnTo>
                  <a:lnTo>
                    <a:pt x="393" y="655"/>
                  </a:lnTo>
                  <a:lnTo>
                    <a:pt x="393" y="656"/>
                  </a:lnTo>
                  <a:lnTo>
                    <a:pt x="393" y="658"/>
                  </a:lnTo>
                  <a:lnTo>
                    <a:pt x="394" y="658"/>
                  </a:lnTo>
                  <a:lnTo>
                    <a:pt x="394" y="656"/>
                  </a:lnTo>
                  <a:lnTo>
                    <a:pt x="394" y="655"/>
                  </a:lnTo>
                  <a:lnTo>
                    <a:pt x="395" y="655"/>
                  </a:lnTo>
                  <a:lnTo>
                    <a:pt x="396" y="655"/>
                  </a:lnTo>
                  <a:lnTo>
                    <a:pt x="396" y="654"/>
                  </a:lnTo>
                  <a:lnTo>
                    <a:pt x="397" y="654"/>
                  </a:lnTo>
                  <a:lnTo>
                    <a:pt x="397" y="653"/>
                  </a:lnTo>
                  <a:lnTo>
                    <a:pt x="398" y="653"/>
                  </a:lnTo>
                  <a:lnTo>
                    <a:pt x="400" y="652"/>
                  </a:lnTo>
                  <a:lnTo>
                    <a:pt x="401" y="652"/>
                  </a:lnTo>
                  <a:lnTo>
                    <a:pt x="403" y="652"/>
                  </a:lnTo>
                  <a:lnTo>
                    <a:pt x="403" y="653"/>
                  </a:lnTo>
                  <a:lnTo>
                    <a:pt x="404" y="654"/>
                  </a:lnTo>
                  <a:lnTo>
                    <a:pt x="404" y="655"/>
                  </a:lnTo>
                  <a:lnTo>
                    <a:pt x="403" y="656"/>
                  </a:lnTo>
                  <a:lnTo>
                    <a:pt x="403" y="658"/>
                  </a:lnTo>
                  <a:lnTo>
                    <a:pt x="403" y="659"/>
                  </a:lnTo>
                  <a:lnTo>
                    <a:pt x="403" y="661"/>
                  </a:lnTo>
                  <a:lnTo>
                    <a:pt x="401" y="659"/>
                  </a:lnTo>
                  <a:lnTo>
                    <a:pt x="401" y="661"/>
                  </a:lnTo>
                  <a:lnTo>
                    <a:pt x="401" y="662"/>
                  </a:lnTo>
                  <a:lnTo>
                    <a:pt x="403" y="662"/>
                  </a:lnTo>
                  <a:lnTo>
                    <a:pt x="403" y="661"/>
                  </a:lnTo>
                  <a:lnTo>
                    <a:pt x="404" y="659"/>
                  </a:lnTo>
                  <a:lnTo>
                    <a:pt x="405" y="661"/>
                  </a:lnTo>
                  <a:lnTo>
                    <a:pt x="406" y="662"/>
                  </a:lnTo>
                  <a:lnTo>
                    <a:pt x="406" y="663"/>
                  </a:lnTo>
                  <a:lnTo>
                    <a:pt x="406" y="664"/>
                  </a:lnTo>
                  <a:lnTo>
                    <a:pt x="405" y="664"/>
                  </a:lnTo>
                  <a:lnTo>
                    <a:pt x="405" y="665"/>
                  </a:lnTo>
                  <a:lnTo>
                    <a:pt x="405" y="666"/>
                  </a:lnTo>
                  <a:lnTo>
                    <a:pt x="405" y="667"/>
                  </a:lnTo>
                  <a:lnTo>
                    <a:pt x="404" y="667"/>
                  </a:lnTo>
                  <a:lnTo>
                    <a:pt x="403" y="667"/>
                  </a:lnTo>
                  <a:lnTo>
                    <a:pt x="401" y="669"/>
                  </a:lnTo>
                  <a:lnTo>
                    <a:pt x="400" y="669"/>
                  </a:lnTo>
                  <a:lnTo>
                    <a:pt x="398" y="669"/>
                  </a:lnTo>
                  <a:lnTo>
                    <a:pt x="398" y="670"/>
                  </a:lnTo>
                  <a:lnTo>
                    <a:pt x="397" y="670"/>
                  </a:lnTo>
                  <a:lnTo>
                    <a:pt x="397" y="671"/>
                  </a:lnTo>
                  <a:lnTo>
                    <a:pt x="396" y="671"/>
                  </a:lnTo>
                  <a:lnTo>
                    <a:pt x="395" y="670"/>
                  </a:lnTo>
                  <a:lnTo>
                    <a:pt x="395" y="671"/>
                  </a:lnTo>
                  <a:lnTo>
                    <a:pt x="395" y="672"/>
                  </a:lnTo>
                  <a:lnTo>
                    <a:pt x="394" y="672"/>
                  </a:lnTo>
                  <a:lnTo>
                    <a:pt x="393" y="672"/>
                  </a:lnTo>
                  <a:lnTo>
                    <a:pt x="392" y="672"/>
                  </a:lnTo>
                  <a:lnTo>
                    <a:pt x="392" y="671"/>
                  </a:lnTo>
                  <a:lnTo>
                    <a:pt x="391" y="671"/>
                  </a:lnTo>
                  <a:lnTo>
                    <a:pt x="390" y="672"/>
                  </a:lnTo>
                  <a:lnTo>
                    <a:pt x="390" y="673"/>
                  </a:lnTo>
                  <a:lnTo>
                    <a:pt x="389" y="673"/>
                  </a:lnTo>
                  <a:lnTo>
                    <a:pt x="387" y="672"/>
                  </a:lnTo>
                  <a:lnTo>
                    <a:pt x="385" y="672"/>
                  </a:lnTo>
                  <a:lnTo>
                    <a:pt x="384" y="671"/>
                  </a:lnTo>
                  <a:lnTo>
                    <a:pt x="383" y="671"/>
                  </a:lnTo>
                  <a:lnTo>
                    <a:pt x="382" y="671"/>
                  </a:lnTo>
                  <a:lnTo>
                    <a:pt x="381" y="671"/>
                  </a:lnTo>
                  <a:lnTo>
                    <a:pt x="380" y="670"/>
                  </a:lnTo>
                  <a:lnTo>
                    <a:pt x="380" y="669"/>
                  </a:lnTo>
                  <a:lnTo>
                    <a:pt x="379" y="669"/>
                  </a:lnTo>
                  <a:lnTo>
                    <a:pt x="378" y="669"/>
                  </a:lnTo>
                  <a:lnTo>
                    <a:pt x="378" y="670"/>
                  </a:lnTo>
                  <a:lnTo>
                    <a:pt x="377" y="671"/>
                  </a:lnTo>
                  <a:lnTo>
                    <a:pt x="374" y="670"/>
                  </a:lnTo>
                  <a:lnTo>
                    <a:pt x="370" y="670"/>
                  </a:lnTo>
                  <a:lnTo>
                    <a:pt x="370" y="669"/>
                  </a:lnTo>
                  <a:lnTo>
                    <a:pt x="369" y="669"/>
                  </a:lnTo>
                  <a:lnTo>
                    <a:pt x="369" y="667"/>
                  </a:lnTo>
                  <a:lnTo>
                    <a:pt x="370" y="667"/>
                  </a:lnTo>
                  <a:lnTo>
                    <a:pt x="372" y="667"/>
                  </a:lnTo>
                  <a:lnTo>
                    <a:pt x="372" y="666"/>
                  </a:lnTo>
                  <a:lnTo>
                    <a:pt x="373" y="666"/>
                  </a:lnTo>
                  <a:lnTo>
                    <a:pt x="373" y="665"/>
                  </a:lnTo>
                  <a:lnTo>
                    <a:pt x="373" y="664"/>
                  </a:lnTo>
                  <a:lnTo>
                    <a:pt x="372" y="664"/>
                  </a:lnTo>
                  <a:lnTo>
                    <a:pt x="372" y="665"/>
                  </a:lnTo>
                  <a:lnTo>
                    <a:pt x="369" y="665"/>
                  </a:lnTo>
                  <a:lnTo>
                    <a:pt x="369" y="664"/>
                  </a:lnTo>
                  <a:lnTo>
                    <a:pt x="367" y="664"/>
                  </a:lnTo>
                  <a:lnTo>
                    <a:pt x="367" y="663"/>
                  </a:lnTo>
                  <a:lnTo>
                    <a:pt x="363" y="662"/>
                  </a:lnTo>
                  <a:lnTo>
                    <a:pt x="362" y="662"/>
                  </a:lnTo>
                  <a:lnTo>
                    <a:pt x="362" y="663"/>
                  </a:lnTo>
                  <a:lnTo>
                    <a:pt x="361" y="663"/>
                  </a:lnTo>
                  <a:lnTo>
                    <a:pt x="360" y="663"/>
                  </a:lnTo>
                  <a:lnTo>
                    <a:pt x="359" y="662"/>
                  </a:lnTo>
                  <a:lnTo>
                    <a:pt x="358" y="662"/>
                  </a:lnTo>
                  <a:lnTo>
                    <a:pt x="358" y="661"/>
                  </a:lnTo>
                  <a:lnTo>
                    <a:pt x="359" y="659"/>
                  </a:lnTo>
                  <a:lnTo>
                    <a:pt x="359" y="658"/>
                  </a:lnTo>
                  <a:lnTo>
                    <a:pt x="359" y="656"/>
                  </a:lnTo>
                  <a:lnTo>
                    <a:pt x="359" y="655"/>
                  </a:lnTo>
                  <a:lnTo>
                    <a:pt x="359" y="654"/>
                  </a:lnTo>
                  <a:lnTo>
                    <a:pt x="358" y="654"/>
                  </a:lnTo>
                  <a:lnTo>
                    <a:pt x="357" y="652"/>
                  </a:lnTo>
                  <a:lnTo>
                    <a:pt x="355" y="652"/>
                  </a:lnTo>
                  <a:lnTo>
                    <a:pt x="355" y="653"/>
                  </a:lnTo>
                  <a:lnTo>
                    <a:pt x="353" y="653"/>
                  </a:lnTo>
                  <a:lnTo>
                    <a:pt x="353" y="654"/>
                  </a:lnTo>
                  <a:lnTo>
                    <a:pt x="353" y="655"/>
                  </a:lnTo>
                  <a:lnTo>
                    <a:pt x="352" y="655"/>
                  </a:lnTo>
                  <a:lnTo>
                    <a:pt x="351" y="656"/>
                  </a:lnTo>
                  <a:lnTo>
                    <a:pt x="351" y="658"/>
                  </a:lnTo>
                  <a:lnTo>
                    <a:pt x="351" y="659"/>
                  </a:lnTo>
                  <a:lnTo>
                    <a:pt x="351" y="661"/>
                  </a:lnTo>
                  <a:lnTo>
                    <a:pt x="351" y="662"/>
                  </a:lnTo>
                  <a:lnTo>
                    <a:pt x="351" y="663"/>
                  </a:lnTo>
                  <a:lnTo>
                    <a:pt x="350" y="663"/>
                  </a:lnTo>
                  <a:lnTo>
                    <a:pt x="349" y="663"/>
                  </a:lnTo>
                  <a:lnTo>
                    <a:pt x="348" y="665"/>
                  </a:lnTo>
                  <a:lnTo>
                    <a:pt x="348" y="666"/>
                  </a:lnTo>
                  <a:lnTo>
                    <a:pt x="347" y="667"/>
                  </a:lnTo>
                  <a:lnTo>
                    <a:pt x="343" y="669"/>
                  </a:lnTo>
                  <a:lnTo>
                    <a:pt x="338" y="669"/>
                  </a:lnTo>
                  <a:lnTo>
                    <a:pt x="337" y="669"/>
                  </a:lnTo>
                  <a:lnTo>
                    <a:pt x="335" y="669"/>
                  </a:lnTo>
                  <a:lnTo>
                    <a:pt x="335" y="670"/>
                  </a:lnTo>
                  <a:lnTo>
                    <a:pt x="335" y="671"/>
                  </a:lnTo>
                  <a:lnTo>
                    <a:pt x="334" y="672"/>
                  </a:lnTo>
                  <a:lnTo>
                    <a:pt x="333" y="673"/>
                  </a:lnTo>
                  <a:lnTo>
                    <a:pt x="332" y="673"/>
                  </a:lnTo>
                  <a:lnTo>
                    <a:pt x="332" y="674"/>
                  </a:lnTo>
                  <a:lnTo>
                    <a:pt x="330" y="674"/>
                  </a:lnTo>
                  <a:lnTo>
                    <a:pt x="327" y="676"/>
                  </a:lnTo>
                  <a:lnTo>
                    <a:pt x="324" y="677"/>
                  </a:lnTo>
                  <a:lnTo>
                    <a:pt x="322" y="677"/>
                  </a:lnTo>
                  <a:lnTo>
                    <a:pt x="321" y="677"/>
                  </a:lnTo>
                  <a:lnTo>
                    <a:pt x="321" y="678"/>
                  </a:lnTo>
                  <a:lnTo>
                    <a:pt x="318" y="677"/>
                  </a:lnTo>
                  <a:lnTo>
                    <a:pt x="318" y="678"/>
                  </a:lnTo>
                  <a:lnTo>
                    <a:pt x="317" y="678"/>
                  </a:lnTo>
                  <a:lnTo>
                    <a:pt x="317" y="679"/>
                  </a:lnTo>
                  <a:lnTo>
                    <a:pt x="316" y="679"/>
                  </a:lnTo>
                  <a:lnTo>
                    <a:pt x="316" y="678"/>
                  </a:lnTo>
                  <a:lnTo>
                    <a:pt x="315" y="678"/>
                  </a:lnTo>
                  <a:lnTo>
                    <a:pt x="314" y="678"/>
                  </a:lnTo>
                  <a:lnTo>
                    <a:pt x="314" y="679"/>
                  </a:lnTo>
                  <a:lnTo>
                    <a:pt x="315" y="679"/>
                  </a:lnTo>
                  <a:lnTo>
                    <a:pt x="315" y="681"/>
                  </a:lnTo>
                  <a:lnTo>
                    <a:pt x="314" y="681"/>
                  </a:lnTo>
                  <a:lnTo>
                    <a:pt x="313" y="681"/>
                  </a:lnTo>
                  <a:lnTo>
                    <a:pt x="313" y="682"/>
                  </a:lnTo>
                  <a:lnTo>
                    <a:pt x="312" y="682"/>
                  </a:lnTo>
                  <a:lnTo>
                    <a:pt x="309" y="682"/>
                  </a:lnTo>
                  <a:lnTo>
                    <a:pt x="310" y="681"/>
                  </a:lnTo>
                  <a:lnTo>
                    <a:pt x="312" y="679"/>
                  </a:lnTo>
                  <a:lnTo>
                    <a:pt x="310" y="679"/>
                  </a:lnTo>
                  <a:lnTo>
                    <a:pt x="312" y="678"/>
                  </a:lnTo>
                  <a:lnTo>
                    <a:pt x="310" y="678"/>
                  </a:lnTo>
                  <a:lnTo>
                    <a:pt x="309" y="679"/>
                  </a:lnTo>
                  <a:lnTo>
                    <a:pt x="307" y="679"/>
                  </a:lnTo>
                  <a:lnTo>
                    <a:pt x="307" y="681"/>
                  </a:lnTo>
                  <a:lnTo>
                    <a:pt x="306" y="681"/>
                  </a:lnTo>
                  <a:lnTo>
                    <a:pt x="304" y="681"/>
                  </a:lnTo>
                  <a:lnTo>
                    <a:pt x="301" y="681"/>
                  </a:lnTo>
                  <a:lnTo>
                    <a:pt x="298" y="681"/>
                  </a:lnTo>
                  <a:lnTo>
                    <a:pt x="297" y="681"/>
                  </a:lnTo>
                  <a:lnTo>
                    <a:pt x="297" y="682"/>
                  </a:lnTo>
                  <a:lnTo>
                    <a:pt x="293" y="681"/>
                  </a:lnTo>
                  <a:lnTo>
                    <a:pt x="293" y="682"/>
                  </a:lnTo>
                  <a:lnTo>
                    <a:pt x="292" y="682"/>
                  </a:lnTo>
                  <a:lnTo>
                    <a:pt x="291" y="683"/>
                  </a:lnTo>
                  <a:lnTo>
                    <a:pt x="290" y="682"/>
                  </a:lnTo>
                  <a:lnTo>
                    <a:pt x="287" y="683"/>
                  </a:lnTo>
                  <a:lnTo>
                    <a:pt x="287" y="682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8" y="681"/>
                  </a:lnTo>
                  <a:lnTo>
                    <a:pt x="288" y="679"/>
                  </a:lnTo>
                  <a:lnTo>
                    <a:pt x="287" y="679"/>
                  </a:lnTo>
                  <a:lnTo>
                    <a:pt x="286" y="678"/>
                  </a:lnTo>
                  <a:lnTo>
                    <a:pt x="284" y="677"/>
                  </a:lnTo>
                  <a:lnTo>
                    <a:pt x="284" y="676"/>
                  </a:lnTo>
                  <a:lnTo>
                    <a:pt x="283" y="674"/>
                  </a:lnTo>
                  <a:lnTo>
                    <a:pt x="283" y="673"/>
                  </a:lnTo>
                  <a:lnTo>
                    <a:pt x="283" y="672"/>
                  </a:lnTo>
                  <a:lnTo>
                    <a:pt x="283" y="671"/>
                  </a:lnTo>
                  <a:lnTo>
                    <a:pt x="282" y="670"/>
                  </a:lnTo>
                  <a:lnTo>
                    <a:pt x="283" y="669"/>
                  </a:lnTo>
                  <a:lnTo>
                    <a:pt x="283" y="667"/>
                  </a:lnTo>
                  <a:lnTo>
                    <a:pt x="283" y="666"/>
                  </a:lnTo>
                  <a:lnTo>
                    <a:pt x="283" y="665"/>
                  </a:lnTo>
                  <a:lnTo>
                    <a:pt x="283" y="664"/>
                  </a:lnTo>
                  <a:lnTo>
                    <a:pt x="282" y="664"/>
                  </a:lnTo>
                  <a:lnTo>
                    <a:pt x="282" y="663"/>
                  </a:lnTo>
                  <a:lnTo>
                    <a:pt x="282" y="662"/>
                  </a:lnTo>
                  <a:lnTo>
                    <a:pt x="283" y="662"/>
                  </a:lnTo>
                  <a:lnTo>
                    <a:pt x="281" y="661"/>
                  </a:lnTo>
                  <a:lnTo>
                    <a:pt x="279" y="661"/>
                  </a:lnTo>
                  <a:lnTo>
                    <a:pt x="279" y="659"/>
                  </a:lnTo>
                  <a:lnTo>
                    <a:pt x="278" y="659"/>
                  </a:lnTo>
                  <a:lnTo>
                    <a:pt x="277" y="659"/>
                  </a:lnTo>
                  <a:lnTo>
                    <a:pt x="276" y="659"/>
                  </a:lnTo>
                  <a:lnTo>
                    <a:pt x="275" y="658"/>
                  </a:lnTo>
                  <a:lnTo>
                    <a:pt x="270" y="659"/>
                  </a:lnTo>
                  <a:lnTo>
                    <a:pt x="269" y="659"/>
                  </a:lnTo>
                  <a:lnTo>
                    <a:pt x="268" y="659"/>
                  </a:lnTo>
                  <a:lnTo>
                    <a:pt x="268" y="661"/>
                  </a:lnTo>
                  <a:lnTo>
                    <a:pt x="267" y="661"/>
                  </a:lnTo>
                  <a:lnTo>
                    <a:pt x="263" y="659"/>
                  </a:lnTo>
                  <a:lnTo>
                    <a:pt x="258" y="658"/>
                  </a:lnTo>
                  <a:lnTo>
                    <a:pt x="258" y="656"/>
                  </a:lnTo>
                  <a:lnTo>
                    <a:pt x="257" y="656"/>
                  </a:lnTo>
                  <a:lnTo>
                    <a:pt x="254" y="655"/>
                  </a:lnTo>
                  <a:lnTo>
                    <a:pt x="253" y="654"/>
                  </a:lnTo>
                  <a:lnTo>
                    <a:pt x="252" y="653"/>
                  </a:lnTo>
                  <a:lnTo>
                    <a:pt x="253" y="653"/>
                  </a:lnTo>
                  <a:lnTo>
                    <a:pt x="253" y="652"/>
                  </a:lnTo>
                  <a:lnTo>
                    <a:pt x="253" y="651"/>
                  </a:lnTo>
                  <a:lnTo>
                    <a:pt x="253" y="650"/>
                  </a:lnTo>
                  <a:lnTo>
                    <a:pt x="250" y="650"/>
                  </a:lnTo>
                  <a:lnTo>
                    <a:pt x="248" y="650"/>
                  </a:lnTo>
                  <a:lnTo>
                    <a:pt x="248" y="649"/>
                  </a:lnTo>
                  <a:lnTo>
                    <a:pt x="250" y="649"/>
                  </a:lnTo>
                  <a:lnTo>
                    <a:pt x="250" y="648"/>
                  </a:lnTo>
                  <a:lnTo>
                    <a:pt x="248" y="648"/>
                  </a:lnTo>
                  <a:lnTo>
                    <a:pt x="247" y="647"/>
                  </a:lnTo>
                  <a:lnTo>
                    <a:pt x="246" y="647"/>
                  </a:lnTo>
                  <a:lnTo>
                    <a:pt x="246" y="645"/>
                  </a:lnTo>
                  <a:lnTo>
                    <a:pt x="245" y="645"/>
                  </a:lnTo>
                  <a:lnTo>
                    <a:pt x="245" y="643"/>
                  </a:lnTo>
                  <a:lnTo>
                    <a:pt x="245" y="642"/>
                  </a:lnTo>
                  <a:lnTo>
                    <a:pt x="244" y="641"/>
                  </a:lnTo>
                  <a:lnTo>
                    <a:pt x="244" y="640"/>
                  </a:lnTo>
                  <a:lnTo>
                    <a:pt x="244" y="639"/>
                  </a:lnTo>
                  <a:lnTo>
                    <a:pt x="244" y="638"/>
                  </a:lnTo>
                  <a:lnTo>
                    <a:pt x="243" y="638"/>
                  </a:lnTo>
                  <a:lnTo>
                    <a:pt x="244" y="637"/>
                  </a:lnTo>
                  <a:lnTo>
                    <a:pt x="244" y="636"/>
                  </a:lnTo>
                  <a:lnTo>
                    <a:pt x="245" y="636"/>
                  </a:lnTo>
                  <a:lnTo>
                    <a:pt x="246" y="635"/>
                  </a:lnTo>
                  <a:lnTo>
                    <a:pt x="248" y="633"/>
                  </a:lnTo>
                  <a:lnTo>
                    <a:pt x="252" y="633"/>
                  </a:lnTo>
                  <a:lnTo>
                    <a:pt x="254" y="632"/>
                  </a:lnTo>
                  <a:lnTo>
                    <a:pt x="258" y="631"/>
                  </a:lnTo>
                  <a:lnTo>
                    <a:pt x="261" y="630"/>
                  </a:lnTo>
                  <a:lnTo>
                    <a:pt x="267" y="630"/>
                  </a:lnTo>
                  <a:lnTo>
                    <a:pt x="268" y="628"/>
                  </a:lnTo>
                  <a:lnTo>
                    <a:pt x="271" y="628"/>
                  </a:lnTo>
                  <a:lnTo>
                    <a:pt x="273" y="627"/>
                  </a:lnTo>
                  <a:lnTo>
                    <a:pt x="277" y="627"/>
                  </a:lnTo>
                  <a:lnTo>
                    <a:pt x="278" y="628"/>
                  </a:lnTo>
                  <a:lnTo>
                    <a:pt x="283" y="630"/>
                  </a:lnTo>
                  <a:lnTo>
                    <a:pt x="284" y="628"/>
                  </a:lnTo>
                  <a:lnTo>
                    <a:pt x="287" y="630"/>
                  </a:lnTo>
                  <a:lnTo>
                    <a:pt x="289" y="631"/>
                  </a:lnTo>
                  <a:lnTo>
                    <a:pt x="290" y="630"/>
                  </a:lnTo>
                  <a:lnTo>
                    <a:pt x="291" y="631"/>
                  </a:lnTo>
                  <a:lnTo>
                    <a:pt x="293" y="631"/>
                  </a:lnTo>
                  <a:lnTo>
                    <a:pt x="293" y="630"/>
                  </a:lnTo>
                  <a:lnTo>
                    <a:pt x="294" y="630"/>
                  </a:lnTo>
                  <a:lnTo>
                    <a:pt x="294" y="631"/>
                  </a:lnTo>
                  <a:lnTo>
                    <a:pt x="297" y="631"/>
                  </a:lnTo>
                  <a:lnTo>
                    <a:pt x="297" y="630"/>
                  </a:lnTo>
                  <a:lnTo>
                    <a:pt x="299" y="630"/>
                  </a:lnTo>
                  <a:lnTo>
                    <a:pt x="299" y="628"/>
                  </a:lnTo>
                  <a:lnTo>
                    <a:pt x="301" y="630"/>
                  </a:lnTo>
                  <a:lnTo>
                    <a:pt x="303" y="630"/>
                  </a:lnTo>
                  <a:lnTo>
                    <a:pt x="303" y="628"/>
                  </a:lnTo>
                  <a:lnTo>
                    <a:pt x="304" y="630"/>
                  </a:lnTo>
                  <a:lnTo>
                    <a:pt x="305" y="628"/>
                  </a:lnTo>
                  <a:lnTo>
                    <a:pt x="304" y="628"/>
                  </a:lnTo>
                  <a:lnTo>
                    <a:pt x="304" y="627"/>
                  </a:lnTo>
                  <a:lnTo>
                    <a:pt x="305" y="627"/>
                  </a:lnTo>
                  <a:lnTo>
                    <a:pt x="304" y="626"/>
                  </a:lnTo>
                  <a:lnTo>
                    <a:pt x="302" y="626"/>
                  </a:lnTo>
                  <a:lnTo>
                    <a:pt x="301" y="626"/>
                  </a:lnTo>
                  <a:lnTo>
                    <a:pt x="300" y="626"/>
                  </a:lnTo>
                  <a:lnTo>
                    <a:pt x="300" y="625"/>
                  </a:lnTo>
                  <a:lnTo>
                    <a:pt x="299" y="625"/>
                  </a:lnTo>
                  <a:lnTo>
                    <a:pt x="299" y="624"/>
                  </a:lnTo>
                  <a:lnTo>
                    <a:pt x="299" y="622"/>
                  </a:lnTo>
                  <a:lnTo>
                    <a:pt x="298" y="621"/>
                  </a:lnTo>
                  <a:lnTo>
                    <a:pt x="297" y="621"/>
                  </a:lnTo>
                  <a:lnTo>
                    <a:pt x="294" y="621"/>
                  </a:lnTo>
                  <a:lnTo>
                    <a:pt x="293" y="621"/>
                  </a:lnTo>
                  <a:lnTo>
                    <a:pt x="292" y="620"/>
                  </a:lnTo>
                  <a:lnTo>
                    <a:pt x="291" y="620"/>
                  </a:lnTo>
                  <a:lnTo>
                    <a:pt x="290" y="620"/>
                  </a:lnTo>
                  <a:lnTo>
                    <a:pt x="289" y="619"/>
                  </a:lnTo>
                  <a:lnTo>
                    <a:pt x="288" y="618"/>
                  </a:lnTo>
                  <a:lnTo>
                    <a:pt x="287" y="618"/>
                  </a:lnTo>
                  <a:lnTo>
                    <a:pt x="286" y="618"/>
                  </a:lnTo>
                  <a:lnTo>
                    <a:pt x="284" y="617"/>
                  </a:lnTo>
                  <a:lnTo>
                    <a:pt x="283" y="618"/>
                  </a:lnTo>
                  <a:lnTo>
                    <a:pt x="283" y="617"/>
                  </a:lnTo>
                  <a:lnTo>
                    <a:pt x="282" y="617"/>
                  </a:lnTo>
                  <a:lnTo>
                    <a:pt x="279" y="616"/>
                  </a:lnTo>
                  <a:lnTo>
                    <a:pt x="278" y="616"/>
                  </a:lnTo>
                  <a:lnTo>
                    <a:pt x="277" y="617"/>
                  </a:lnTo>
                  <a:lnTo>
                    <a:pt x="276" y="617"/>
                  </a:lnTo>
                  <a:lnTo>
                    <a:pt x="275" y="617"/>
                  </a:lnTo>
                  <a:lnTo>
                    <a:pt x="273" y="618"/>
                  </a:lnTo>
                  <a:lnTo>
                    <a:pt x="270" y="618"/>
                  </a:lnTo>
                  <a:lnTo>
                    <a:pt x="268" y="619"/>
                  </a:lnTo>
                  <a:lnTo>
                    <a:pt x="267" y="619"/>
                  </a:lnTo>
                  <a:lnTo>
                    <a:pt x="263" y="619"/>
                  </a:lnTo>
                  <a:lnTo>
                    <a:pt x="260" y="619"/>
                  </a:lnTo>
                  <a:lnTo>
                    <a:pt x="259" y="619"/>
                  </a:lnTo>
                  <a:lnTo>
                    <a:pt x="260" y="620"/>
                  </a:lnTo>
                  <a:lnTo>
                    <a:pt x="259" y="620"/>
                  </a:lnTo>
                  <a:lnTo>
                    <a:pt x="258" y="620"/>
                  </a:lnTo>
                  <a:lnTo>
                    <a:pt x="256" y="619"/>
                  </a:lnTo>
                  <a:lnTo>
                    <a:pt x="257" y="618"/>
                  </a:lnTo>
                  <a:lnTo>
                    <a:pt x="256" y="618"/>
                  </a:lnTo>
                  <a:lnTo>
                    <a:pt x="253" y="618"/>
                  </a:lnTo>
                  <a:lnTo>
                    <a:pt x="252" y="619"/>
                  </a:lnTo>
                  <a:lnTo>
                    <a:pt x="247" y="619"/>
                  </a:lnTo>
                  <a:lnTo>
                    <a:pt x="245" y="618"/>
                  </a:lnTo>
                  <a:lnTo>
                    <a:pt x="244" y="619"/>
                  </a:lnTo>
                  <a:lnTo>
                    <a:pt x="244" y="618"/>
                  </a:lnTo>
                  <a:lnTo>
                    <a:pt x="243" y="618"/>
                  </a:lnTo>
                  <a:lnTo>
                    <a:pt x="243" y="619"/>
                  </a:lnTo>
                  <a:lnTo>
                    <a:pt x="242" y="619"/>
                  </a:lnTo>
                  <a:lnTo>
                    <a:pt x="241" y="618"/>
                  </a:lnTo>
                  <a:lnTo>
                    <a:pt x="241" y="617"/>
                  </a:lnTo>
                  <a:lnTo>
                    <a:pt x="241" y="616"/>
                  </a:lnTo>
                  <a:lnTo>
                    <a:pt x="240" y="614"/>
                  </a:lnTo>
                  <a:lnTo>
                    <a:pt x="236" y="612"/>
                  </a:lnTo>
                  <a:lnTo>
                    <a:pt x="235" y="610"/>
                  </a:lnTo>
                  <a:lnTo>
                    <a:pt x="235" y="609"/>
                  </a:lnTo>
                  <a:lnTo>
                    <a:pt x="233" y="607"/>
                  </a:lnTo>
                  <a:lnTo>
                    <a:pt x="233" y="606"/>
                  </a:lnTo>
                  <a:lnTo>
                    <a:pt x="237" y="604"/>
                  </a:lnTo>
                  <a:lnTo>
                    <a:pt x="240" y="602"/>
                  </a:lnTo>
                  <a:lnTo>
                    <a:pt x="243" y="601"/>
                  </a:lnTo>
                  <a:lnTo>
                    <a:pt x="246" y="598"/>
                  </a:lnTo>
                  <a:lnTo>
                    <a:pt x="248" y="598"/>
                  </a:lnTo>
                  <a:lnTo>
                    <a:pt x="250" y="598"/>
                  </a:lnTo>
                  <a:lnTo>
                    <a:pt x="250" y="597"/>
                  </a:lnTo>
                  <a:lnTo>
                    <a:pt x="250" y="596"/>
                  </a:lnTo>
                  <a:lnTo>
                    <a:pt x="255" y="595"/>
                  </a:lnTo>
                  <a:lnTo>
                    <a:pt x="256" y="594"/>
                  </a:lnTo>
                  <a:lnTo>
                    <a:pt x="257" y="594"/>
                  </a:lnTo>
                  <a:lnTo>
                    <a:pt x="257" y="595"/>
                  </a:lnTo>
                  <a:lnTo>
                    <a:pt x="258" y="594"/>
                  </a:lnTo>
                  <a:lnTo>
                    <a:pt x="259" y="594"/>
                  </a:lnTo>
                  <a:lnTo>
                    <a:pt x="257" y="593"/>
                  </a:lnTo>
                  <a:lnTo>
                    <a:pt x="256" y="593"/>
                  </a:lnTo>
                  <a:lnTo>
                    <a:pt x="256" y="592"/>
                  </a:lnTo>
                  <a:lnTo>
                    <a:pt x="258" y="592"/>
                  </a:lnTo>
                  <a:lnTo>
                    <a:pt x="260" y="590"/>
                  </a:lnTo>
                  <a:lnTo>
                    <a:pt x="260" y="591"/>
                  </a:lnTo>
                  <a:lnTo>
                    <a:pt x="261" y="591"/>
                  </a:lnTo>
                  <a:lnTo>
                    <a:pt x="263" y="591"/>
                  </a:lnTo>
                  <a:lnTo>
                    <a:pt x="264" y="592"/>
                  </a:lnTo>
                  <a:lnTo>
                    <a:pt x="266" y="592"/>
                  </a:lnTo>
                  <a:lnTo>
                    <a:pt x="266" y="591"/>
                  </a:lnTo>
                  <a:lnTo>
                    <a:pt x="267" y="591"/>
                  </a:lnTo>
                  <a:lnTo>
                    <a:pt x="268" y="590"/>
                  </a:lnTo>
                  <a:lnTo>
                    <a:pt x="266" y="591"/>
                  </a:lnTo>
                  <a:lnTo>
                    <a:pt x="264" y="591"/>
                  </a:lnTo>
                  <a:lnTo>
                    <a:pt x="263" y="591"/>
                  </a:lnTo>
                  <a:lnTo>
                    <a:pt x="263" y="590"/>
                  </a:lnTo>
                  <a:lnTo>
                    <a:pt x="264" y="590"/>
                  </a:lnTo>
                  <a:lnTo>
                    <a:pt x="261" y="589"/>
                  </a:lnTo>
                  <a:lnTo>
                    <a:pt x="260" y="589"/>
                  </a:lnTo>
                  <a:lnTo>
                    <a:pt x="259" y="590"/>
                  </a:lnTo>
                  <a:lnTo>
                    <a:pt x="258" y="590"/>
                  </a:lnTo>
                  <a:lnTo>
                    <a:pt x="257" y="590"/>
                  </a:lnTo>
                  <a:lnTo>
                    <a:pt x="256" y="591"/>
                  </a:lnTo>
                  <a:lnTo>
                    <a:pt x="253" y="591"/>
                  </a:lnTo>
                  <a:lnTo>
                    <a:pt x="252" y="592"/>
                  </a:lnTo>
                  <a:lnTo>
                    <a:pt x="250" y="593"/>
                  </a:lnTo>
                  <a:lnTo>
                    <a:pt x="248" y="593"/>
                  </a:lnTo>
                  <a:lnTo>
                    <a:pt x="247" y="592"/>
                  </a:lnTo>
                  <a:lnTo>
                    <a:pt x="247" y="593"/>
                  </a:lnTo>
                  <a:lnTo>
                    <a:pt x="246" y="593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4" y="593"/>
                  </a:lnTo>
                  <a:lnTo>
                    <a:pt x="244" y="592"/>
                  </a:lnTo>
                  <a:lnTo>
                    <a:pt x="243" y="592"/>
                  </a:lnTo>
                  <a:lnTo>
                    <a:pt x="243" y="591"/>
                  </a:lnTo>
                  <a:lnTo>
                    <a:pt x="242" y="591"/>
                  </a:lnTo>
                  <a:lnTo>
                    <a:pt x="242" y="592"/>
                  </a:lnTo>
                  <a:lnTo>
                    <a:pt x="243" y="592"/>
                  </a:lnTo>
                  <a:lnTo>
                    <a:pt x="243" y="593"/>
                  </a:lnTo>
                  <a:lnTo>
                    <a:pt x="243" y="594"/>
                  </a:lnTo>
                  <a:lnTo>
                    <a:pt x="242" y="594"/>
                  </a:lnTo>
                  <a:lnTo>
                    <a:pt x="241" y="594"/>
                  </a:lnTo>
                  <a:lnTo>
                    <a:pt x="240" y="594"/>
                  </a:lnTo>
                  <a:lnTo>
                    <a:pt x="238" y="594"/>
                  </a:lnTo>
                  <a:lnTo>
                    <a:pt x="236" y="594"/>
                  </a:lnTo>
                  <a:lnTo>
                    <a:pt x="235" y="594"/>
                  </a:lnTo>
                  <a:lnTo>
                    <a:pt x="235" y="593"/>
                  </a:lnTo>
                  <a:lnTo>
                    <a:pt x="235" y="592"/>
                  </a:lnTo>
                  <a:lnTo>
                    <a:pt x="235" y="591"/>
                  </a:lnTo>
                  <a:lnTo>
                    <a:pt x="236" y="590"/>
                  </a:lnTo>
                  <a:lnTo>
                    <a:pt x="238" y="589"/>
                  </a:lnTo>
                  <a:lnTo>
                    <a:pt x="240" y="590"/>
                  </a:lnTo>
                  <a:lnTo>
                    <a:pt x="241" y="590"/>
                  </a:lnTo>
                  <a:lnTo>
                    <a:pt x="240" y="589"/>
                  </a:lnTo>
                  <a:lnTo>
                    <a:pt x="241" y="589"/>
                  </a:lnTo>
                  <a:lnTo>
                    <a:pt x="242" y="589"/>
                  </a:lnTo>
                  <a:lnTo>
                    <a:pt x="241" y="587"/>
                  </a:lnTo>
                  <a:lnTo>
                    <a:pt x="240" y="587"/>
                  </a:lnTo>
                  <a:lnTo>
                    <a:pt x="238" y="586"/>
                  </a:lnTo>
                  <a:lnTo>
                    <a:pt x="240" y="586"/>
                  </a:lnTo>
                  <a:lnTo>
                    <a:pt x="241" y="585"/>
                  </a:lnTo>
                  <a:lnTo>
                    <a:pt x="237" y="585"/>
                  </a:lnTo>
                  <a:lnTo>
                    <a:pt x="236" y="586"/>
                  </a:lnTo>
                  <a:lnTo>
                    <a:pt x="236" y="587"/>
                  </a:lnTo>
                  <a:lnTo>
                    <a:pt x="235" y="587"/>
                  </a:lnTo>
                  <a:lnTo>
                    <a:pt x="233" y="587"/>
                  </a:lnTo>
                  <a:lnTo>
                    <a:pt x="233" y="586"/>
                  </a:lnTo>
                  <a:lnTo>
                    <a:pt x="232" y="585"/>
                  </a:lnTo>
                  <a:lnTo>
                    <a:pt x="231" y="585"/>
                  </a:lnTo>
                  <a:lnTo>
                    <a:pt x="230" y="585"/>
                  </a:lnTo>
                  <a:lnTo>
                    <a:pt x="229" y="585"/>
                  </a:lnTo>
                  <a:lnTo>
                    <a:pt x="229" y="586"/>
                  </a:lnTo>
                  <a:lnTo>
                    <a:pt x="229" y="587"/>
                  </a:lnTo>
                  <a:lnTo>
                    <a:pt x="227" y="587"/>
                  </a:lnTo>
                  <a:lnTo>
                    <a:pt x="227" y="586"/>
                  </a:lnTo>
                  <a:lnTo>
                    <a:pt x="226" y="586"/>
                  </a:lnTo>
                  <a:lnTo>
                    <a:pt x="226" y="585"/>
                  </a:lnTo>
                  <a:lnTo>
                    <a:pt x="226" y="583"/>
                  </a:lnTo>
                  <a:lnTo>
                    <a:pt x="226" y="582"/>
                  </a:lnTo>
                  <a:lnTo>
                    <a:pt x="226" y="581"/>
                  </a:lnTo>
                  <a:lnTo>
                    <a:pt x="226" y="580"/>
                  </a:lnTo>
                  <a:lnTo>
                    <a:pt x="226" y="579"/>
                  </a:lnTo>
                  <a:lnTo>
                    <a:pt x="226" y="578"/>
                  </a:lnTo>
                  <a:lnTo>
                    <a:pt x="226" y="576"/>
                  </a:lnTo>
                  <a:lnTo>
                    <a:pt x="227" y="574"/>
                  </a:lnTo>
                  <a:lnTo>
                    <a:pt x="229" y="573"/>
                  </a:lnTo>
                  <a:lnTo>
                    <a:pt x="230" y="572"/>
                  </a:lnTo>
                  <a:lnTo>
                    <a:pt x="230" y="571"/>
                  </a:lnTo>
                  <a:lnTo>
                    <a:pt x="230" y="570"/>
                  </a:lnTo>
                  <a:lnTo>
                    <a:pt x="231" y="570"/>
                  </a:lnTo>
                  <a:lnTo>
                    <a:pt x="231" y="568"/>
                  </a:lnTo>
                  <a:lnTo>
                    <a:pt x="233" y="568"/>
                  </a:lnTo>
                  <a:lnTo>
                    <a:pt x="236" y="565"/>
                  </a:lnTo>
                  <a:lnTo>
                    <a:pt x="237" y="565"/>
                  </a:lnTo>
                  <a:lnTo>
                    <a:pt x="236" y="563"/>
                  </a:lnTo>
                  <a:lnTo>
                    <a:pt x="236" y="562"/>
                  </a:lnTo>
                  <a:lnTo>
                    <a:pt x="235" y="562"/>
                  </a:lnTo>
                  <a:lnTo>
                    <a:pt x="233" y="562"/>
                  </a:lnTo>
                  <a:lnTo>
                    <a:pt x="232" y="561"/>
                  </a:lnTo>
                  <a:lnTo>
                    <a:pt x="231" y="560"/>
                  </a:lnTo>
                  <a:lnTo>
                    <a:pt x="231" y="559"/>
                  </a:lnTo>
                  <a:lnTo>
                    <a:pt x="232" y="558"/>
                  </a:lnTo>
                  <a:lnTo>
                    <a:pt x="232" y="557"/>
                  </a:lnTo>
                  <a:lnTo>
                    <a:pt x="235" y="555"/>
                  </a:lnTo>
                  <a:lnTo>
                    <a:pt x="236" y="552"/>
                  </a:lnTo>
                  <a:lnTo>
                    <a:pt x="236" y="551"/>
                  </a:lnTo>
                  <a:lnTo>
                    <a:pt x="237" y="550"/>
                  </a:lnTo>
                  <a:lnTo>
                    <a:pt x="240" y="549"/>
                  </a:lnTo>
                  <a:lnTo>
                    <a:pt x="240" y="548"/>
                  </a:lnTo>
                  <a:lnTo>
                    <a:pt x="242" y="547"/>
                  </a:lnTo>
                  <a:lnTo>
                    <a:pt x="243" y="546"/>
                  </a:lnTo>
                  <a:lnTo>
                    <a:pt x="243" y="545"/>
                  </a:lnTo>
                  <a:lnTo>
                    <a:pt x="244" y="542"/>
                  </a:lnTo>
                  <a:lnTo>
                    <a:pt x="245" y="542"/>
                  </a:lnTo>
                  <a:lnTo>
                    <a:pt x="246" y="541"/>
                  </a:lnTo>
                  <a:lnTo>
                    <a:pt x="248" y="541"/>
                  </a:lnTo>
                  <a:lnTo>
                    <a:pt x="252" y="539"/>
                  </a:lnTo>
                  <a:lnTo>
                    <a:pt x="253" y="537"/>
                  </a:lnTo>
                  <a:lnTo>
                    <a:pt x="254" y="537"/>
                  </a:lnTo>
                  <a:lnTo>
                    <a:pt x="254" y="536"/>
                  </a:lnTo>
                  <a:lnTo>
                    <a:pt x="255" y="536"/>
                  </a:lnTo>
                  <a:lnTo>
                    <a:pt x="256" y="535"/>
                  </a:lnTo>
                  <a:lnTo>
                    <a:pt x="258" y="534"/>
                  </a:lnTo>
                  <a:lnTo>
                    <a:pt x="260" y="533"/>
                  </a:lnTo>
                  <a:lnTo>
                    <a:pt x="263" y="533"/>
                  </a:lnTo>
                  <a:lnTo>
                    <a:pt x="264" y="532"/>
                  </a:lnTo>
                  <a:lnTo>
                    <a:pt x="264" y="530"/>
                  </a:lnTo>
                  <a:lnTo>
                    <a:pt x="266" y="530"/>
                  </a:lnTo>
                  <a:lnTo>
                    <a:pt x="267" y="530"/>
                  </a:lnTo>
                  <a:lnTo>
                    <a:pt x="267" y="529"/>
                  </a:lnTo>
                  <a:lnTo>
                    <a:pt x="268" y="529"/>
                  </a:lnTo>
                  <a:lnTo>
                    <a:pt x="270" y="528"/>
                  </a:lnTo>
                  <a:lnTo>
                    <a:pt x="271" y="527"/>
                  </a:lnTo>
                  <a:lnTo>
                    <a:pt x="272" y="526"/>
                  </a:lnTo>
                  <a:lnTo>
                    <a:pt x="275" y="527"/>
                  </a:lnTo>
                  <a:lnTo>
                    <a:pt x="276" y="527"/>
                  </a:lnTo>
                  <a:lnTo>
                    <a:pt x="277" y="528"/>
                  </a:lnTo>
                  <a:lnTo>
                    <a:pt x="278" y="532"/>
                  </a:lnTo>
                  <a:lnTo>
                    <a:pt x="279" y="533"/>
                  </a:lnTo>
                  <a:lnTo>
                    <a:pt x="279" y="534"/>
                  </a:lnTo>
                  <a:lnTo>
                    <a:pt x="279" y="535"/>
                  </a:lnTo>
                  <a:lnTo>
                    <a:pt x="279" y="536"/>
                  </a:lnTo>
                  <a:lnTo>
                    <a:pt x="278" y="537"/>
                  </a:lnTo>
                  <a:lnTo>
                    <a:pt x="279" y="539"/>
                  </a:lnTo>
                  <a:lnTo>
                    <a:pt x="278" y="539"/>
                  </a:lnTo>
                  <a:lnTo>
                    <a:pt x="278" y="540"/>
                  </a:lnTo>
                  <a:lnTo>
                    <a:pt x="278" y="541"/>
                  </a:lnTo>
                  <a:lnTo>
                    <a:pt x="278" y="542"/>
                  </a:lnTo>
                  <a:lnTo>
                    <a:pt x="278" y="544"/>
                  </a:lnTo>
                  <a:lnTo>
                    <a:pt x="278" y="545"/>
                  </a:lnTo>
                  <a:lnTo>
                    <a:pt x="279" y="545"/>
                  </a:lnTo>
                  <a:lnTo>
                    <a:pt x="279" y="546"/>
                  </a:lnTo>
                  <a:lnTo>
                    <a:pt x="278" y="547"/>
                  </a:lnTo>
                  <a:lnTo>
                    <a:pt x="276" y="547"/>
                  </a:lnTo>
                  <a:lnTo>
                    <a:pt x="276" y="548"/>
                  </a:lnTo>
                  <a:lnTo>
                    <a:pt x="275" y="548"/>
                  </a:lnTo>
                  <a:lnTo>
                    <a:pt x="275" y="549"/>
                  </a:lnTo>
                  <a:lnTo>
                    <a:pt x="276" y="549"/>
                  </a:lnTo>
                  <a:lnTo>
                    <a:pt x="276" y="550"/>
                  </a:lnTo>
                  <a:lnTo>
                    <a:pt x="275" y="551"/>
                  </a:lnTo>
                  <a:lnTo>
                    <a:pt x="275" y="552"/>
                  </a:lnTo>
                  <a:lnTo>
                    <a:pt x="273" y="552"/>
                  </a:lnTo>
                  <a:lnTo>
                    <a:pt x="273" y="555"/>
                  </a:lnTo>
                  <a:lnTo>
                    <a:pt x="275" y="556"/>
                  </a:lnTo>
                  <a:lnTo>
                    <a:pt x="276" y="556"/>
                  </a:lnTo>
                  <a:lnTo>
                    <a:pt x="276" y="555"/>
                  </a:lnTo>
                  <a:lnTo>
                    <a:pt x="276" y="552"/>
                  </a:lnTo>
                  <a:lnTo>
                    <a:pt x="277" y="551"/>
                  </a:lnTo>
                  <a:lnTo>
                    <a:pt x="279" y="551"/>
                  </a:lnTo>
                  <a:lnTo>
                    <a:pt x="281" y="551"/>
                  </a:lnTo>
                  <a:lnTo>
                    <a:pt x="283" y="550"/>
                  </a:lnTo>
                  <a:lnTo>
                    <a:pt x="282" y="551"/>
                  </a:lnTo>
                  <a:lnTo>
                    <a:pt x="282" y="552"/>
                  </a:lnTo>
                  <a:lnTo>
                    <a:pt x="283" y="552"/>
                  </a:lnTo>
                  <a:lnTo>
                    <a:pt x="283" y="551"/>
                  </a:lnTo>
                  <a:lnTo>
                    <a:pt x="284" y="550"/>
                  </a:lnTo>
                  <a:lnTo>
                    <a:pt x="284" y="549"/>
                  </a:lnTo>
                  <a:lnTo>
                    <a:pt x="286" y="549"/>
                  </a:lnTo>
                  <a:lnTo>
                    <a:pt x="284" y="548"/>
                  </a:lnTo>
                  <a:lnTo>
                    <a:pt x="283" y="548"/>
                  </a:lnTo>
                  <a:lnTo>
                    <a:pt x="283" y="547"/>
                  </a:lnTo>
                  <a:lnTo>
                    <a:pt x="284" y="545"/>
                  </a:lnTo>
                  <a:lnTo>
                    <a:pt x="286" y="542"/>
                  </a:lnTo>
                  <a:lnTo>
                    <a:pt x="288" y="540"/>
                  </a:lnTo>
                  <a:lnTo>
                    <a:pt x="289" y="539"/>
                  </a:lnTo>
                  <a:lnTo>
                    <a:pt x="290" y="539"/>
                  </a:lnTo>
                  <a:lnTo>
                    <a:pt x="291" y="539"/>
                  </a:lnTo>
                  <a:lnTo>
                    <a:pt x="291" y="540"/>
                  </a:lnTo>
                  <a:lnTo>
                    <a:pt x="293" y="541"/>
                  </a:lnTo>
                  <a:lnTo>
                    <a:pt x="297" y="542"/>
                  </a:lnTo>
                  <a:lnTo>
                    <a:pt x="298" y="544"/>
                  </a:lnTo>
                  <a:lnTo>
                    <a:pt x="299" y="544"/>
                  </a:lnTo>
                  <a:lnTo>
                    <a:pt x="300" y="544"/>
                  </a:lnTo>
                  <a:lnTo>
                    <a:pt x="301" y="544"/>
                  </a:lnTo>
                  <a:lnTo>
                    <a:pt x="301" y="545"/>
                  </a:lnTo>
                  <a:lnTo>
                    <a:pt x="303" y="546"/>
                  </a:lnTo>
                  <a:lnTo>
                    <a:pt x="304" y="546"/>
                  </a:lnTo>
                  <a:lnTo>
                    <a:pt x="304" y="547"/>
                  </a:lnTo>
                  <a:lnTo>
                    <a:pt x="305" y="547"/>
                  </a:lnTo>
                  <a:lnTo>
                    <a:pt x="305" y="548"/>
                  </a:lnTo>
                  <a:lnTo>
                    <a:pt x="306" y="548"/>
                  </a:lnTo>
                  <a:lnTo>
                    <a:pt x="307" y="549"/>
                  </a:lnTo>
                  <a:lnTo>
                    <a:pt x="307" y="550"/>
                  </a:lnTo>
                  <a:lnTo>
                    <a:pt x="307" y="551"/>
                  </a:lnTo>
                  <a:lnTo>
                    <a:pt x="307" y="552"/>
                  </a:lnTo>
                  <a:lnTo>
                    <a:pt x="307" y="555"/>
                  </a:lnTo>
                  <a:lnTo>
                    <a:pt x="306" y="555"/>
                  </a:lnTo>
                  <a:lnTo>
                    <a:pt x="304" y="557"/>
                  </a:lnTo>
                  <a:lnTo>
                    <a:pt x="305" y="557"/>
                  </a:lnTo>
                  <a:lnTo>
                    <a:pt x="305" y="558"/>
                  </a:lnTo>
                  <a:lnTo>
                    <a:pt x="304" y="559"/>
                  </a:lnTo>
                  <a:lnTo>
                    <a:pt x="301" y="561"/>
                  </a:lnTo>
                  <a:lnTo>
                    <a:pt x="301" y="562"/>
                  </a:lnTo>
                  <a:lnTo>
                    <a:pt x="302" y="562"/>
                  </a:lnTo>
                  <a:lnTo>
                    <a:pt x="303" y="562"/>
                  </a:lnTo>
                  <a:lnTo>
                    <a:pt x="302" y="563"/>
                  </a:lnTo>
                  <a:lnTo>
                    <a:pt x="302" y="564"/>
                  </a:lnTo>
                  <a:lnTo>
                    <a:pt x="302" y="565"/>
                  </a:lnTo>
                  <a:lnTo>
                    <a:pt x="302" y="567"/>
                  </a:lnTo>
                  <a:lnTo>
                    <a:pt x="303" y="565"/>
                  </a:lnTo>
                  <a:lnTo>
                    <a:pt x="303" y="564"/>
                  </a:lnTo>
                  <a:lnTo>
                    <a:pt x="303" y="563"/>
                  </a:lnTo>
                  <a:lnTo>
                    <a:pt x="304" y="563"/>
                  </a:lnTo>
                  <a:lnTo>
                    <a:pt x="305" y="562"/>
                  </a:lnTo>
                  <a:lnTo>
                    <a:pt x="304" y="562"/>
                  </a:lnTo>
                  <a:lnTo>
                    <a:pt x="303" y="561"/>
                  </a:lnTo>
                  <a:lnTo>
                    <a:pt x="304" y="561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59"/>
                  </a:lnTo>
                  <a:lnTo>
                    <a:pt x="306" y="558"/>
                  </a:lnTo>
                  <a:lnTo>
                    <a:pt x="307" y="558"/>
                  </a:lnTo>
                  <a:lnTo>
                    <a:pt x="307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7" y="561"/>
                  </a:lnTo>
                  <a:lnTo>
                    <a:pt x="307" y="562"/>
                  </a:lnTo>
                  <a:lnTo>
                    <a:pt x="309" y="562"/>
                  </a:lnTo>
                  <a:lnTo>
                    <a:pt x="309" y="563"/>
                  </a:lnTo>
                  <a:lnTo>
                    <a:pt x="310" y="564"/>
                  </a:lnTo>
                  <a:lnTo>
                    <a:pt x="310" y="563"/>
                  </a:lnTo>
                  <a:lnTo>
                    <a:pt x="309" y="562"/>
                  </a:lnTo>
                  <a:lnTo>
                    <a:pt x="309" y="561"/>
                  </a:lnTo>
                  <a:lnTo>
                    <a:pt x="309" y="560"/>
                  </a:lnTo>
                  <a:lnTo>
                    <a:pt x="310" y="559"/>
                  </a:lnTo>
                  <a:lnTo>
                    <a:pt x="310" y="558"/>
                  </a:lnTo>
                  <a:lnTo>
                    <a:pt x="313" y="558"/>
                  </a:lnTo>
                  <a:lnTo>
                    <a:pt x="312" y="557"/>
                  </a:lnTo>
                  <a:lnTo>
                    <a:pt x="313" y="555"/>
                  </a:lnTo>
                  <a:lnTo>
                    <a:pt x="314" y="555"/>
                  </a:lnTo>
                  <a:lnTo>
                    <a:pt x="314" y="556"/>
                  </a:lnTo>
                  <a:lnTo>
                    <a:pt x="315" y="556"/>
                  </a:lnTo>
                  <a:lnTo>
                    <a:pt x="314" y="557"/>
                  </a:lnTo>
                  <a:lnTo>
                    <a:pt x="314" y="558"/>
                  </a:lnTo>
                  <a:lnTo>
                    <a:pt x="315" y="558"/>
                  </a:lnTo>
                  <a:lnTo>
                    <a:pt x="316" y="559"/>
                  </a:lnTo>
                  <a:lnTo>
                    <a:pt x="317" y="559"/>
                  </a:lnTo>
                  <a:lnTo>
                    <a:pt x="315" y="558"/>
                  </a:lnTo>
                  <a:lnTo>
                    <a:pt x="315" y="557"/>
                  </a:lnTo>
                  <a:lnTo>
                    <a:pt x="316" y="557"/>
                  </a:lnTo>
                  <a:lnTo>
                    <a:pt x="316" y="556"/>
                  </a:lnTo>
                  <a:lnTo>
                    <a:pt x="317" y="556"/>
                  </a:lnTo>
                  <a:lnTo>
                    <a:pt x="317" y="557"/>
                  </a:lnTo>
                  <a:lnTo>
                    <a:pt x="318" y="558"/>
                  </a:lnTo>
                  <a:lnTo>
                    <a:pt x="320" y="559"/>
                  </a:lnTo>
                  <a:lnTo>
                    <a:pt x="321" y="559"/>
                  </a:lnTo>
                  <a:lnTo>
                    <a:pt x="321" y="558"/>
                  </a:lnTo>
                  <a:lnTo>
                    <a:pt x="321" y="557"/>
                  </a:lnTo>
                  <a:lnTo>
                    <a:pt x="322" y="558"/>
                  </a:lnTo>
                  <a:lnTo>
                    <a:pt x="322" y="557"/>
                  </a:lnTo>
                  <a:lnTo>
                    <a:pt x="322" y="556"/>
                  </a:lnTo>
                  <a:lnTo>
                    <a:pt x="321" y="556"/>
                  </a:lnTo>
                  <a:lnTo>
                    <a:pt x="321" y="555"/>
                  </a:lnTo>
                  <a:lnTo>
                    <a:pt x="321" y="552"/>
                  </a:lnTo>
                  <a:lnTo>
                    <a:pt x="320" y="551"/>
                  </a:lnTo>
                  <a:lnTo>
                    <a:pt x="318" y="551"/>
                  </a:lnTo>
                  <a:lnTo>
                    <a:pt x="317" y="551"/>
                  </a:lnTo>
                  <a:lnTo>
                    <a:pt x="317" y="550"/>
                  </a:lnTo>
                  <a:lnTo>
                    <a:pt x="318" y="550"/>
                  </a:lnTo>
                  <a:lnTo>
                    <a:pt x="318" y="549"/>
                  </a:lnTo>
                  <a:lnTo>
                    <a:pt x="320" y="549"/>
                  </a:lnTo>
                  <a:lnTo>
                    <a:pt x="321" y="549"/>
                  </a:lnTo>
                  <a:lnTo>
                    <a:pt x="322" y="550"/>
                  </a:lnTo>
                  <a:lnTo>
                    <a:pt x="322" y="549"/>
                  </a:lnTo>
                  <a:lnTo>
                    <a:pt x="321" y="548"/>
                  </a:lnTo>
                  <a:lnTo>
                    <a:pt x="320" y="548"/>
                  </a:lnTo>
                  <a:lnTo>
                    <a:pt x="318" y="548"/>
                  </a:lnTo>
                  <a:lnTo>
                    <a:pt x="318" y="547"/>
                  </a:lnTo>
                  <a:lnTo>
                    <a:pt x="318" y="546"/>
                  </a:lnTo>
                  <a:lnTo>
                    <a:pt x="315" y="545"/>
                  </a:lnTo>
                  <a:lnTo>
                    <a:pt x="314" y="544"/>
                  </a:lnTo>
                  <a:lnTo>
                    <a:pt x="314" y="542"/>
                  </a:lnTo>
                  <a:lnTo>
                    <a:pt x="313" y="541"/>
                  </a:lnTo>
                  <a:lnTo>
                    <a:pt x="313" y="540"/>
                  </a:lnTo>
                  <a:lnTo>
                    <a:pt x="313" y="539"/>
                  </a:lnTo>
                  <a:lnTo>
                    <a:pt x="316" y="540"/>
                  </a:lnTo>
                  <a:lnTo>
                    <a:pt x="320" y="540"/>
                  </a:lnTo>
                  <a:lnTo>
                    <a:pt x="321" y="540"/>
                  </a:lnTo>
                  <a:lnTo>
                    <a:pt x="322" y="541"/>
                  </a:lnTo>
                  <a:lnTo>
                    <a:pt x="322" y="542"/>
                  </a:lnTo>
                  <a:lnTo>
                    <a:pt x="323" y="542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3" y="544"/>
                  </a:lnTo>
                  <a:lnTo>
                    <a:pt x="327" y="547"/>
                  </a:lnTo>
                  <a:lnTo>
                    <a:pt x="327" y="548"/>
                  </a:lnTo>
                  <a:lnTo>
                    <a:pt x="329" y="548"/>
                  </a:lnTo>
                  <a:lnTo>
                    <a:pt x="329" y="549"/>
                  </a:lnTo>
                  <a:lnTo>
                    <a:pt x="330" y="550"/>
                  </a:lnTo>
                  <a:lnTo>
                    <a:pt x="332" y="550"/>
                  </a:lnTo>
                  <a:lnTo>
                    <a:pt x="332" y="551"/>
                  </a:lnTo>
                  <a:lnTo>
                    <a:pt x="330" y="551"/>
                  </a:lnTo>
                  <a:lnTo>
                    <a:pt x="330" y="552"/>
                  </a:lnTo>
                  <a:lnTo>
                    <a:pt x="330" y="555"/>
                  </a:lnTo>
                  <a:lnTo>
                    <a:pt x="332" y="555"/>
                  </a:lnTo>
                  <a:lnTo>
                    <a:pt x="332" y="552"/>
                  </a:lnTo>
                  <a:lnTo>
                    <a:pt x="334" y="555"/>
                  </a:lnTo>
                  <a:lnTo>
                    <a:pt x="335" y="555"/>
                  </a:lnTo>
                  <a:lnTo>
                    <a:pt x="335" y="556"/>
                  </a:lnTo>
                  <a:lnTo>
                    <a:pt x="335" y="557"/>
                  </a:lnTo>
                  <a:lnTo>
                    <a:pt x="335" y="558"/>
                  </a:lnTo>
                  <a:lnTo>
                    <a:pt x="335" y="559"/>
                  </a:lnTo>
                  <a:lnTo>
                    <a:pt x="334" y="559"/>
                  </a:lnTo>
                  <a:lnTo>
                    <a:pt x="334" y="560"/>
                  </a:lnTo>
                  <a:lnTo>
                    <a:pt x="334" y="561"/>
                  </a:lnTo>
                  <a:lnTo>
                    <a:pt x="334" y="562"/>
                  </a:lnTo>
                  <a:lnTo>
                    <a:pt x="335" y="563"/>
                  </a:lnTo>
                  <a:lnTo>
                    <a:pt x="335" y="567"/>
                  </a:lnTo>
                  <a:lnTo>
                    <a:pt x="335" y="568"/>
                  </a:lnTo>
                  <a:lnTo>
                    <a:pt x="336" y="570"/>
                  </a:lnTo>
                  <a:lnTo>
                    <a:pt x="337" y="570"/>
                  </a:lnTo>
                  <a:lnTo>
                    <a:pt x="337" y="571"/>
                  </a:lnTo>
                  <a:lnTo>
                    <a:pt x="337" y="572"/>
                  </a:lnTo>
                  <a:lnTo>
                    <a:pt x="337" y="573"/>
                  </a:lnTo>
                  <a:lnTo>
                    <a:pt x="336" y="574"/>
                  </a:lnTo>
                  <a:lnTo>
                    <a:pt x="337" y="574"/>
                  </a:lnTo>
                  <a:lnTo>
                    <a:pt x="338" y="574"/>
                  </a:lnTo>
                  <a:lnTo>
                    <a:pt x="337" y="575"/>
                  </a:lnTo>
                  <a:lnTo>
                    <a:pt x="337" y="576"/>
                  </a:lnTo>
                  <a:lnTo>
                    <a:pt x="338" y="575"/>
                  </a:lnTo>
                  <a:lnTo>
                    <a:pt x="338" y="576"/>
                  </a:lnTo>
                  <a:lnTo>
                    <a:pt x="338" y="578"/>
                  </a:lnTo>
                  <a:lnTo>
                    <a:pt x="337" y="578"/>
                  </a:lnTo>
                  <a:lnTo>
                    <a:pt x="338" y="579"/>
                  </a:lnTo>
                  <a:lnTo>
                    <a:pt x="338" y="580"/>
                  </a:lnTo>
                  <a:lnTo>
                    <a:pt x="338" y="581"/>
                  </a:lnTo>
                  <a:lnTo>
                    <a:pt x="339" y="581"/>
                  </a:lnTo>
                  <a:lnTo>
                    <a:pt x="339" y="582"/>
                  </a:lnTo>
                  <a:lnTo>
                    <a:pt x="338" y="582"/>
                  </a:lnTo>
                  <a:lnTo>
                    <a:pt x="338" y="583"/>
                  </a:lnTo>
                  <a:lnTo>
                    <a:pt x="339" y="583"/>
                  </a:lnTo>
                  <a:lnTo>
                    <a:pt x="341" y="583"/>
                  </a:lnTo>
                  <a:lnTo>
                    <a:pt x="341" y="585"/>
                  </a:lnTo>
                  <a:lnTo>
                    <a:pt x="341" y="586"/>
                  </a:lnTo>
                  <a:lnTo>
                    <a:pt x="343" y="586"/>
                  </a:lnTo>
                  <a:lnTo>
                    <a:pt x="343" y="587"/>
                  </a:lnTo>
                  <a:lnTo>
                    <a:pt x="344" y="587"/>
                  </a:lnTo>
                  <a:lnTo>
                    <a:pt x="344" y="586"/>
                  </a:lnTo>
                  <a:lnTo>
                    <a:pt x="344" y="585"/>
                  </a:lnTo>
                  <a:lnTo>
                    <a:pt x="343" y="583"/>
                  </a:lnTo>
                  <a:lnTo>
                    <a:pt x="344" y="583"/>
                  </a:lnTo>
                  <a:lnTo>
                    <a:pt x="344" y="582"/>
                  </a:lnTo>
                  <a:lnTo>
                    <a:pt x="345" y="583"/>
                  </a:lnTo>
                  <a:lnTo>
                    <a:pt x="345" y="582"/>
                  </a:lnTo>
                  <a:lnTo>
                    <a:pt x="346" y="582"/>
                  </a:lnTo>
                  <a:lnTo>
                    <a:pt x="346" y="581"/>
                  </a:lnTo>
                  <a:lnTo>
                    <a:pt x="349" y="580"/>
                  </a:lnTo>
                  <a:lnTo>
                    <a:pt x="348" y="580"/>
                  </a:lnTo>
                  <a:lnTo>
                    <a:pt x="348" y="579"/>
                  </a:lnTo>
                  <a:lnTo>
                    <a:pt x="347" y="579"/>
                  </a:lnTo>
                  <a:lnTo>
                    <a:pt x="347" y="578"/>
                  </a:lnTo>
                  <a:lnTo>
                    <a:pt x="348" y="578"/>
                  </a:lnTo>
                  <a:lnTo>
                    <a:pt x="349" y="578"/>
                  </a:lnTo>
                  <a:lnTo>
                    <a:pt x="348" y="576"/>
                  </a:lnTo>
                  <a:lnTo>
                    <a:pt x="347" y="576"/>
                  </a:lnTo>
                  <a:lnTo>
                    <a:pt x="347" y="575"/>
                  </a:lnTo>
                  <a:lnTo>
                    <a:pt x="347" y="574"/>
                  </a:lnTo>
                  <a:lnTo>
                    <a:pt x="346" y="574"/>
                  </a:lnTo>
                  <a:lnTo>
                    <a:pt x="346" y="573"/>
                  </a:lnTo>
                  <a:lnTo>
                    <a:pt x="345" y="573"/>
                  </a:lnTo>
                  <a:lnTo>
                    <a:pt x="345" y="572"/>
                  </a:lnTo>
                  <a:lnTo>
                    <a:pt x="345" y="571"/>
                  </a:lnTo>
                  <a:lnTo>
                    <a:pt x="345" y="570"/>
                  </a:lnTo>
                  <a:lnTo>
                    <a:pt x="344" y="570"/>
                  </a:lnTo>
                  <a:lnTo>
                    <a:pt x="344" y="568"/>
                  </a:lnTo>
                  <a:lnTo>
                    <a:pt x="344" y="565"/>
                  </a:lnTo>
                  <a:lnTo>
                    <a:pt x="344" y="564"/>
                  </a:lnTo>
                  <a:lnTo>
                    <a:pt x="345" y="563"/>
                  </a:lnTo>
                  <a:lnTo>
                    <a:pt x="344" y="562"/>
                  </a:lnTo>
                  <a:lnTo>
                    <a:pt x="343" y="561"/>
                  </a:lnTo>
                  <a:lnTo>
                    <a:pt x="344" y="561"/>
                  </a:lnTo>
                  <a:lnTo>
                    <a:pt x="344" y="560"/>
                  </a:lnTo>
                  <a:lnTo>
                    <a:pt x="343" y="560"/>
                  </a:lnTo>
                  <a:lnTo>
                    <a:pt x="343" y="559"/>
                  </a:lnTo>
                  <a:lnTo>
                    <a:pt x="344" y="559"/>
                  </a:lnTo>
                  <a:lnTo>
                    <a:pt x="344" y="558"/>
                  </a:lnTo>
                  <a:lnTo>
                    <a:pt x="343" y="558"/>
                  </a:lnTo>
                  <a:lnTo>
                    <a:pt x="341" y="557"/>
                  </a:lnTo>
                  <a:lnTo>
                    <a:pt x="343" y="557"/>
                  </a:lnTo>
                  <a:lnTo>
                    <a:pt x="343" y="556"/>
                  </a:lnTo>
                  <a:lnTo>
                    <a:pt x="343" y="555"/>
                  </a:lnTo>
                  <a:lnTo>
                    <a:pt x="343" y="552"/>
                  </a:lnTo>
                  <a:lnTo>
                    <a:pt x="341" y="552"/>
                  </a:lnTo>
                  <a:lnTo>
                    <a:pt x="341" y="551"/>
                  </a:lnTo>
                  <a:lnTo>
                    <a:pt x="341" y="550"/>
                  </a:lnTo>
                  <a:lnTo>
                    <a:pt x="341" y="549"/>
                  </a:lnTo>
                  <a:lnTo>
                    <a:pt x="339" y="548"/>
                  </a:lnTo>
                  <a:lnTo>
                    <a:pt x="341" y="547"/>
                  </a:lnTo>
                  <a:lnTo>
                    <a:pt x="339" y="547"/>
                  </a:lnTo>
                  <a:lnTo>
                    <a:pt x="339" y="545"/>
                  </a:lnTo>
                  <a:lnTo>
                    <a:pt x="339" y="544"/>
                  </a:lnTo>
                  <a:lnTo>
                    <a:pt x="339" y="542"/>
                  </a:lnTo>
                  <a:lnTo>
                    <a:pt x="339" y="541"/>
                  </a:lnTo>
                  <a:lnTo>
                    <a:pt x="339" y="540"/>
                  </a:lnTo>
                  <a:lnTo>
                    <a:pt x="339" y="539"/>
                  </a:lnTo>
                  <a:lnTo>
                    <a:pt x="338" y="539"/>
                  </a:lnTo>
                  <a:lnTo>
                    <a:pt x="338" y="537"/>
                  </a:lnTo>
                  <a:lnTo>
                    <a:pt x="339" y="537"/>
                  </a:lnTo>
                  <a:lnTo>
                    <a:pt x="338" y="536"/>
                  </a:lnTo>
                  <a:lnTo>
                    <a:pt x="337" y="535"/>
                  </a:lnTo>
                  <a:lnTo>
                    <a:pt x="338" y="533"/>
                  </a:lnTo>
                  <a:lnTo>
                    <a:pt x="339" y="532"/>
                  </a:lnTo>
                  <a:lnTo>
                    <a:pt x="343" y="533"/>
                  </a:lnTo>
                  <a:lnTo>
                    <a:pt x="343" y="532"/>
                  </a:lnTo>
                  <a:lnTo>
                    <a:pt x="341" y="530"/>
                  </a:lnTo>
                  <a:lnTo>
                    <a:pt x="339" y="530"/>
                  </a:lnTo>
                  <a:lnTo>
                    <a:pt x="339" y="529"/>
                  </a:lnTo>
                  <a:lnTo>
                    <a:pt x="339" y="528"/>
                  </a:lnTo>
                  <a:lnTo>
                    <a:pt x="341" y="528"/>
                  </a:lnTo>
                  <a:lnTo>
                    <a:pt x="339" y="527"/>
                  </a:lnTo>
                  <a:lnTo>
                    <a:pt x="341" y="527"/>
                  </a:lnTo>
                  <a:lnTo>
                    <a:pt x="344" y="528"/>
                  </a:lnTo>
                  <a:lnTo>
                    <a:pt x="345" y="528"/>
                  </a:lnTo>
                  <a:lnTo>
                    <a:pt x="346" y="529"/>
                  </a:lnTo>
                  <a:lnTo>
                    <a:pt x="347" y="529"/>
                  </a:lnTo>
                  <a:lnTo>
                    <a:pt x="348" y="530"/>
                  </a:lnTo>
                  <a:lnTo>
                    <a:pt x="348" y="532"/>
                  </a:lnTo>
                  <a:lnTo>
                    <a:pt x="349" y="532"/>
                  </a:lnTo>
                  <a:lnTo>
                    <a:pt x="349" y="533"/>
                  </a:lnTo>
                  <a:lnTo>
                    <a:pt x="350" y="533"/>
                  </a:lnTo>
                  <a:lnTo>
                    <a:pt x="351" y="533"/>
                  </a:lnTo>
                  <a:lnTo>
                    <a:pt x="351" y="532"/>
                  </a:lnTo>
                  <a:lnTo>
                    <a:pt x="350" y="530"/>
                  </a:lnTo>
                  <a:lnTo>
                    <a:pt x="350" y="529"/>
                  </a:lnTo>
                  <a:lnTo>
                    <a:pt x="351" y="528"/>
                  </a:lnTo>
                  <a:lnTo>
                    <a:pt x="351" y="529"/>
                  </a:lnTo>
                  <a:lnTo>
                    <a:pt x="352" y="528"/>
                  </a:lnTo>
                  <a:lnTo>
                    <a:pt x="353" y="529"/>
                  </a:lnTo>
                  <a:lnTo>
                    <a:pt x="353" y="530"/>
                  </a:lnTo>
                  <a:lnTo>
                    <a:pt x="355" y="532"/>
                  </a:lnTo>
                  <a:lnTo>
                    <a:pt x="357" y="532"/>
                  </a:lnTo>
                  <a:lnTo>
                    <a:pt x="357" y="533"/>
                  </a:lnTo>
                  <a:lnTo>
                    <a:pt x="358" y="533"/>
                  </a:lnTo>
                  <a:lnTo>
                    <a:pt x="358" y="534"/>
                  </a:lnTo>
                  <a:lnTo>
                    <a:pt x="359" y="534"/>
                  </a:lnTo>
                  <a:lnTo>
                    <a:pt x="359" y="535"/>
                  </a:lnTo>
                  <a:lnTo>
                    <a:pt x="359" y="536"/>
                  </a:lnTo>
                  <a:lnTo>
                    <a:pt x="360" y="536"/>
                  </a:lnTo>
                  <a:lnTo>
                    <a:pt x="361" y="537"/>
                  </a:lnTo>
                  <a:lnTo>
                    <a:pt x="362" y="537"/>
                  </a:lnTo>
                  <a:lnTo>
                    <a:pt x="363" y="537"/>
                  </a:lnTo>
                  <a:lnTo>
                    <a:pt x="363" y="539"/>
                  </a:lnTo>
                  <a:lnTo>
                    <a:pt x="363" y="540"/>
                  </a:lnTo>
                  <a:lnTo>
                    <a:pt x="364" y="540"/>
                  </a:lnTo>
                  <a:lnTo>
                    <a:pt x="366" y="541"/>
                  </a:lnTo>
                  <a:lnTo>
                    <a:pt x="366" y="542"/>
                  </a:lnTo>
                  <a:lnTo>
                    <a:pt x="366" y="544"/>
                  </a:lnTo>
                  <a:lnTo>
                    <a:pt x="367" y="544"/>
                  </a:lnTo>
                  <a:lnTo>
                    <a:pt x="367" y="545"/>
                  </a:lnTo>
                  <a:lnTo>
                    <a:pt x="368" y="546"/>
                  </a:lnTo>
                  <a:lnTo>
                    <a:pt x="368" y="547"/>
                  </a:lnTo>
                  <a:lnTo>
                    <a:pt x="368" y="548"/>
                  </a:lnTo>
                  <a:lnTo>
                    <a:pt x="367" y="547"/>
                  </a:lnTo>
                  <a:lnTo>
                    <a:pt x="368" y="549"/>
                  </a:lnTo>
                  <a:lnTo>
                    <a:pt x="367" y="549"/>
                  </a:lnTo>
                  <a:lnTo>
                    <a:pt x="368" y="550"/>
                  </a:lnTo>
                  <a:lnTo>
                    <a:pt x="369" y="550"/>
                  </a:lnTo>
                  <a:lnTo>
                    <a:pt x="369" y="551"/>
                  </a:lnTo>
                  <a:lnTo>
                    <a:pt x="368" y="552"/>
                  </a:lnTo>
                  <a:lnTo>
                    <a:pt x="369" y="555"/>
                  </a:lnTo>
                  <a:lnTo>
                    <a:pt x="369" y="556"/>
                  </a:lnTo>
                  <a:lnTo>
                    <a:pt x="369" y="557"/>
                  </a:lnTo>
                  <a:lnTo>
                    <a:pt x="369" y="558"/>
                  </a:lnTo>
                  <a:lnTo>
                    <a:pt x="370" y="558"/>
                  </a:lnTo>
                  <a:lnTo>
                    <a:pt x="370" y="559"/>
                  </a:lnTo>
                  <a:lnTo>
                    <a:pt x="369" y="559"/>
                  </a:lnTo>
                  <a:lnTo>
                    <a:pt x="369" y="560"/>
                  </a:lnTo>
                  <a:lnTo>
                    <a:pt x="370" y="561"/>
                  </a:lnTo>
                  <a:lnTo>
                    <a:pt x="370" y="562"/>
                  </a:lnTo>
                  <a:lnTo>
                    <a:pt x="370" y="563"/>
                  </a:lnTo>
                  <a:lnTo>
                    <a:pt x="372" y="564"/>
                  </a:lnTo>
                  <a:lnTo>
                    <a:pt x="372" y="565"/>
                  </a:lnTo>
                  <a:lnTo>
                    <a:pt x="372" y="567"/>
                  </a:lnTo>
                  <a:lnTo>
                    <a:pt x="373" y="567"/>
                  </a:lnTo>
                  <a:lnTo>
                    <a:pt x="373" y="568"/>
                  </a:lnTo>
                  <a:lnTo>
                    <a:pt x="373" y="570"/>
                  </a:lnTo>
                  <a:lnTo>
                    <a:pt x="372" y="570"/>
                  </a:lnTo>
                  <a:lnTo>
                    <a:pt x="372" y="571"/>
                  </a:lnTo>
                  <a:lnTo>
                    <a:pt x="372" y="572"/>
                  </a:lnTo>
                  <a:lnTo>
                    <a:pt x="373" y="572"/>
                  </a:lnTo>
                  <a:lnTo>
                    <a:pt x="373" y="573"/>
                  </a:lnTo>
                  <a:lnTo>
                    <a:pt x="373" y="574"/>
                  </a:lnTo>
                  <a:lnTo>
                    <a:pt x="374" y="575"/>
                  </a:lnTo>
                  <a:lnTo>
                    <a:pt x="374" y="576"/>
                  </a:lnTo>
                  <a:lnTo>
                    <a:pt x="374" y="578"/>
                  </a:lnTo>
                  <a:lnTo>
                    <a:pt x="374" y="579"/>
                  </a:lnTo>
                  <a:lnTo>
                    <a:pt x="375" y="579"/>
                  </a:lnTo>
                  <a:lnTo>
                    <a:pt x="375" y="580"/>
                  </a:lnTo>
                  <a:lnTo>
                    <a:pt x="375" y="581"/>
                  </a:lnTo>
                  <a:lnTo>
                    <a:pt x="377" y="581"/>
                  </a:lnTo>
                  <a:lnTo>
                    <a:pt x="377" y="582"/>
                  </a:lnTo>
                  <a:lnTo>
                    <a:pt x="377" y="583"/>
                  </a:lnTo>
                  <a:lnTo>
                    <a:pt x="378" y="583"/>
                  </a:lnTo>
                  <a:lnTo>
                    <a:pt x="378" y="585"/>
                  </a:lnTo>
                  <a:lnTo>
                    <a:pt x="379" y="587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1"/>
                  </a:lnTo>
                  <a:lnTo>
                    <a:pt x="379" y="592"/>
                  </a:lnTo>
                  <a:lnTo>
                    <a:pt x="379" y="593"/>
                  </a:lnTo>
                  <a:lnTo>
                    <a:pt x="379" y="594"/>
                  </a:lnTo>
                  <a:lnTo>
                    <a:pt x="378" y="594"/>
                  </a:lnTo>
                  <a:lnTo>
                    <a:pt x="378" y="595"/>
                  </a:lnTo>
                  <a:lnTo>
                    <a:pt x="378" y="596"/>
                  </a:lnTo>
                  <a:lnTo>
                    <a:pt x="378" y="597"/>
                  </a:lnTo>
                  <a:lnTo>
                    <a:pt x="378" y="598"/>
                  </a:lnTo>
                  <a:lnTo>
                    <a:pt x="378" y="601"/>
                  </a:lnTo>
                  <a:lnTo>
                    <a:pt x="377" y="602"/>
                  </a:lnTo>
                  <a:lnTo>
                    <a:pt x="377" y="603"/>
                  </a:lnTo>
                  <a:lnTo>
                    <a:pt x="377" y="604"/>
                  </a:lnTo>
                  <a:lnTo>
                    <a:pt x="379" y="607"/>
                  </a:lnTo>
                  <a:lnTo>
                    <a:pt x="380" y="607"/>
                  </a:lnTo>
                  <a:lnTo>
                    <a:pt x="380" y="608"/>
                  </a:lnTo>
                  <a:lnTo>
                    <a:pt x="381" y="608"/>
                  </a:lnTo>
                  <a:lnTo>
                    <a:pt x="381" y="609"/>
                  </a:lnTo>
                  <a:lnTo>
                    <a:pt x="382" y="613"/>
                  </a:lnTo>
                  <a:lnTo>
                    <a:pt x="382" y="614"/>
                  </a:lnTo>
                  <a:lnTo>
                    <a:pt x="383" y="614"/>
                  </a:lnTo>
                  <a:lnTo>
                    <a:pt x="384" y="616"/>
                  </a:lnTo>
                  <a:lnTo>
                    <a:pt x="385" y="617"/>
                  </a:lnTo>
                  <a:lnTo>
                    <a:pt x="387" y="618"/>
                  </a:lnTo>
                  <a:lnTo>
                    <a:pt x="387" y="619"/>
                  </a:lnTo>
                  <a:lnTo>
                    <a:pt x="390" y="619"/>
                  </a:lnTo>
                  <a:lnTo>
                    <a:pt x="391" y="620"/>
                  </a:lnTo>
                  <a:lnTo>
                    <a:pt x="392" y="621"/>
                  </a:lnTo>
                  <a:lnTo>
                    <a:pt x="393" y="622"/>
                  </a:lnTo>
                  <a:lnTo>
                    <a:pt x="394" y="621"/>
                  </a:lnTo>
                  <a:lnTo>
                    <a:pt x="395" y="622"/>
                  </a:lnTo>
                  <a:lnTo>
                    <a:pt x="396" y="622"/>
                  </a:lnTo>
                  <a:lnTo>
                    <a:pt x="396" y="624"/>
                  </a:lnTo>
                  <a:lnTo>
                    <a:pt x="397" y="624"/>
                  </a:lnTo>
                  <a:lnTo>
                    <a:pt x="398" y="625"/>
                  </a:lnTo>
                  <a:lnTo>
                    <a:pt x="400" y="626"/>
                  </a:lnTo>
                  <a:lnTo>
                    <a:pt x="401" y="627"/>
                  </a:lnTo>
                  <a:lnTo>
                    <a:pt x="403" y="627"/>
                  </a:lnTo>
                  <a:lnTo>
                    <a:pt x="403" y="628"/>
                  </a:lnTo>
                  <a:lnTo>
                    <a:pt x="404" y="630"/>
                  </a:lnTo>
                  <a:lnTo>
                    <a:pt x="405" y="630"/>
                  </a:lnTo>
                  <a:lnTo>
                    <a:pt x="405" y="628"/>
                  </a:lnTo>
                  <a:lnTo>
                    <a:pt x="406" y="628"/>
                  </a:lnTo>
                  <a:lnTo>
                    <a:pt x="407" y="628"/>
                  </a:lnTo>
                  <a:lnTo>
                    <a:pt x="407" y="630"/>
                  </a:lnTo>
                  <a:lnTo>
                    <a:pt x="407" y="631"/>
                  </a:lnTo>
                  <a:lnTo>
                    <a:pt x="407" y="632"/>
                  </a:lnTo>
                  <a:lnTo>
                    <a:pt x="407" y="633"/>
                  </a:lnTo>
                  <a:lnTo>
                    <a:pt x="408" y="635"/>
                  </a:lnTo>
                  <a:lnTo>
                    <a:pt x="408" y="633"/>
                  </a:lnTo>
                  <a:lnTo>
                    <a:pt x="409" y="633"/>
                  </a:lnTo>
                  <a:lnTo>
                    <a:pt x="409" y="632"/>
                  </a:lnTo>
                  <a:lnTo>
                    <a:pt x="410" y="633"/>
                  </a:lnTo>
                  <a:lnTo>
                    <a:pt x="412" y="633"/>
                  </a:lnTo>
                  <a:lnTo>
                    <a:pt x="412" y="632"/>
                  </a:lnTo>
                  <a:lnTo>
                    <a:pt x="412" y="631"/>
                  </a:lnTo>
                  <a:lnTo>
                    <a:pt x="413" y="632"/>
                  </a:lnTo>
                  <a:lnTo>
                    <a:pt x="414" y="632"/>
                  </a:lnTo>
                  <a:lnTo>
                    <a:pt x="414" y="633"/>
                  </a:lnTo>
                  <a:lnTo>
                    <a:pt x="413" y="635"/>
                  </a:lnTo>
                  <a:close/>
                  <a:moveTo>
                    <a:pt x="391" y="664"/>
                  </a:moveTo>
                  <a:lnTo>
                    <a:pt x="392" y="663"/>
                  </a:lnTo>
                  <a:lnTo>
                    <a:pt x="392" y="662"/>
                  </a:lnTo>
                  <a:lnTo>
                    <a:pt x="393" y="661"/>
                  </a:lnTo>
                  <a:lnTo>
                    <a:pt x="393" y="659"/>
                  </a:lnTo>
                  <a:lnTo>
                    <a:pt x="392" y="661"/>
                  </a:lnTo>
                  <a:lnTo>
                    <a:pt x="391" y="661"/>
                  </a:lnTo>
                  <a:lnTo>
                    <a:pt x="391" y="662"/>
                  </a:lnTo>
                  <a:lnTo>
                    <a:pt x="391" y="663"/>
                  </a:lnTo>
                  <a:lnTo>
                    <a:pt x="391" y="664"/>
                  </a:lnTo>
                  <a:close/>
                  <a:moveTo>
                    <a:pt x="409" y="640"/>
                  </a:moveTo>
                  <a:lnTo>
                    <a:pt x="408" y="640"/>
                  </a:lnTo>
                  <a:lnTo>
                    <a:pt x="408" y="641"/>
                  </a:lnTo>
                  <a:lnTo>
                    <a:pt x="409" y="641"/>
                  </a:lnTo>
                  <a:lnTo>
                    <a:pt x="409" y="640"/>
                  </a:lnTo>
                  <a:close/>
                  <a:moveTo>
                    <a:pt x="160" y="574"/>
                  </a:moveTo>
                  <a:lnTo>
                    <a:pt x="156" y="575"/>
                  </a:lnTo>
                  <a:lnTo>
                    <a:pt x="156" y="574"/>
                  </a:lnTo>
                  <a:lnTo>
                    <a:pt x="157" y="574"/>
                  </a:lnTo>
                  <a:lnTo>
                    <a:pt x="157" y="573"/>
                  </a:lnTo>
                  <a:lnTo>
                    <a:pt x="157" y="572"/>
                  </a:lnTo>
                  <a:lnTo>
                    <a:pt x="157" y="571"/>
                  </a:lnTo>
                  <a:lnTo>
                    <a:pt x="157" y="570"/>
                  </a:lnTo>
                  <a:lnTo>
                    <a:pt x="157" y="568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7" y="567"/>
                  </a:lnTo>
                  <a:lnTo>
                    <a:pt x="157" y="565"/>
                  </a:lnTo>
                  <a:lnTo>
                    <a:pt x="157" y="564"/>
                  </a:lnTo>
                  <a:lnTo>
                    <a:pt x="160" y="564"/>
                  </a:lnTo>
                  <a:lnTo>
                    <a:pt x="161" y="564"/>
                  </a:lnTo>
                  <a:lnTo>
                    <a:pt x="161" y="563"/>
                  </a:lnTo>
                  <a:lnTo>
                    <a:pt x="161" y="562"/>
                  </a:lnTo>
                  <a:lnTo>
                    <a:pt x="161" y="561"/>
                  </a:lnTo>
                  <a:lnTo>
                    <a:pt x="162" y="561"/>
                  </a:lnTo>
                  <a:lnTo>
                    <a:pt x="162" y="560"/>
                  </a:lnTo>
                  <a:lnTo>
                    <a:pt x="162" y="559"/>
                  </a:lnTo>
                  <a:lnTo>
                    <a:pt x="163" y="558"/>
                  </a:lnTo>
                  <a:lnTo>
                    <a:pt x="163" y="557"/>
                  </a:lnTo>
                  <a:lnTo>
                    <a:pt x="164" y="557"/>
                  </a:lnTo>
                  <a:lnTo>
                    <a:pt x="165" y="555"/>
                  </a:lnTo>
                  <a:lnTo>
                    <a:pt x="166" y="552"/>
                  </a:lnTo>
                  <a:lnTo>
                    <a:pt x="165" y="552"/>
                  </a:lnTo>
                  <a:lnTo>
                    <a:pt x="164" y="551"/>
                  </a:lnTo>
                  <a:lnTo>
                    <a:pt x="165" y="551"/>
                  </a:lnTo>
                  <a:lnTo>
                    <a:pt x="165" y="550"/>
                  </a:lnTo>
                  <a:lnTo>
                    <a:pt x="166" y="550"/>
                  </a:lnTo>
                  <a:lnTo>
                    <a:pt x="166" y="549"/>
                  </a:lnTo>
                  <a:lnTo>
                    <a:pt x="165" y="549"/>
                  </a:lnTo>
                  <a:lnTo>
                    <a:pt x="165" y="548"/>
                  </a:lnTo>
                  <a:lnTo>
                    <a:pt x="165" y="547"/>
                  </a:lnTo>
                  <a:lnTo>
                    <a:pt x="165" y="546"/>
                  </a:lnTo>
                  <a:lnTo>
                    <a:pt x="165" y="545"/>
                  </a:lnTo>
                  <a:lnTo>
                    <a:pt x="166" y="545"/>
                  </a:lnTo>
                  <a:lnTo>
                    <a:pt x="167" y="544"/>
                  </a:lnTo>
                  <a:lnTo>
                    <a:pt x="168" y="544"/>
                  </a:lnTo>
                  <a:lnTo>
                    <a:pt x="169" y="542"/>
                  </a:lnTo>
                  <a:lnTo>
                    <a:pt x="170" y="542"/>
                  </a:lnTo>
                  <a:lnTo>
                    <a:pt x="170" y="541"/>
                  </a:lnTo>
                  <a:lnTo>
                    <a:pt x="169" y="541"/>
                  </a:lnTo>
                  <a:lnTo>
                    <a:pt x="170" y="540"/>
                  </a:lnTo>
                  <a:lnTo>
                    <a:pt x="169" y="540"/>
                  </a:lnTo>
                  <a:lnTo>
                    <a:pt x="169" y="539"/>
                  </a:lnTo>
                  <a:lnTo>
                    <a:pt x="168" y="539"/>
                  </a:lnTo>
                  <a:lnTo>
                    <a:pt x="167" y="539"/>
                  </a:lnTo>
                  <a:lnTo>
                    <a:pt x="167" y="537"/>
                  </a:lnTo>
                  <a:lnTo>
                    <a:pt x="166" y="536"/>
                  </a:lnTo>
                  <a:lnTo>
                    <a:pt x="167" y="536"/>
                  </a:lnTo>
                  <a:lnTo>
                    <a:pt x="167" y="535"/>
                  </a:lnTo>
                  <a:lnTo>
                    <a:pt x="167" y="534"/>
                  </a:lnTo>
                  <a:lnTo>
                    <a:pt x="168" y="534"/>
                  </a:lnTo>
                  <a:lnTo>
                    <a:pt x="168" y="533"/>
                  </a:lnTo>
                  <a:lnTo>
                    <a:pt x="168" y="532"/>
                  </a:lnTo>
                  <a:lnTo>
                    <a:pt x="169" y="530"/>
                  </a:lnTo>
                  <a:lnTo>
                    <a:pt x="169" y="529"/>
                  </a:lnTo>
                  <a:lnTo>
                    <a:pt x="170" y="527"/>
                  </a:lnTo>
                  <a:lnTo>
                    <a:pt x="170" y="526"/>
                  </a:lnTo>
                  <a:lnTo>
                    <a:pt x="170" y="525"/>
                  </a:lnTo>
                  <a:lnTo>
                    <a:pt x="170" y="524"/>
                  </a:lnTo>
                  <a:lnTo>
                    <a:pt x="172" y="524"/>
                  </a:lnTo>
                  <a:lnTo>
                    <a:pt x="172" y="522"/>
                  </a:lnTo>
                  <a:lnTo>
                    <a:pt x="173" y="522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8"/>
                  </a:lnTo>
                  <a:lnTo>
                    <a:pt x="176" y="518"/>
                  </a:lnTo>
                  <a:lnTo>
                    <a:pt x="176" y="517"/>
                  </a:lnTo>
                  <a:lnTo>
                    <a:pt x="175" y="517"/>
                  </a:lnTo>
                  <a:lnTo>
                    <a:pt x="175" y="516"/>
                  </a:lnTo>
                  <a:lnTo>
                    <a:pt x="175" y="515"/>
                  </a:lnTo>
                  <a:lnTo>
                    <a:pt x="176" y="515"/>
                  </a:lnTo>
                  <a:lnTo>
                    <a:pt x="177" y="514"/>
                  </a:lnTo>
                  <a:lnTo>
                    <a:pt x="177" y="513"/>
                  </a:lnTo>
                  <a:lnTo>
                    <a:pt x="178" y="512"/>
                  </a:lnTo>
                  <a:lnTo>
                    <a:pt x="178" y="511"/>
                  </a:lnTo>
                  <a:lnTo>
                    <a:pt x="177" y="510"/>
                  </a:lnTo>
                  <a:lnTo>
                    <a:pt x="175" y="507"/>
                  </a:lnTo>
                  <a:lnTo>
                    <a:pt x="173" y="507"/>
                  </a:lnTo>
                  <a:lnTo>
                    <a:pt x="173" y="506"/>
                  </a:lnTo>
                  <a:lnTo>
                    <a:pt x="173" y="505"/>
                  </a:lnTo>
                  <a:lnTo>
                    <a:pt x="173" y="504"/>
                  </a:lnTo>
                  <a:lnTo>
                    <a:pt x="172" y="504"/>
                  </a:lnTo>
                  <a:lnTo>
                    <a:pt x="172" y="503"/>
                  </a:lnTo>
                  <a:lnTo>
                    <a:pt x="172" y="502"/>
                  </a:lnTo>
                  <a:lnTo>
                    <a:pt x="170" y="501"/>
                  </a:lnTo>
                  <a:lnTo>
                    <a:pt x="170" y="500"/>
                  </a:lnTo>
                  <a:lnTo>
                    <a:pt x="170" y="499"/>
                  </a:lnTo>
                  <a:lnTo>
                    <a:pt x="170" y="498"/>
                  </a:lnTo>
                  <a:lnTo>
                    <a:pt x="170" y="496"/>
                  </a:lnTo>
                  <a:lnTo>
                    <a:pt x="170" y="495"/>
                  </a:lnTo>
                  <a:lnTo>
                    <a:pt x="169" y="495"/>
                  </a:lnTo>
                  <a:lnTo>
                    <a:pt x="169" y="494"/>
                  </a:lnTo>
                  <a:lnTo>
                    <a:pt x="169" y="492"/>
                  </a:lnTo>
                  <a:lnTo>
                    <a:pt x="168" y="492"/>
                  </a:lnTo>
                  <a:lnTo>
                    <a:pt x="168" y="491"/>
                  </a:lnTo>
                  <a:lnTo>
                    <a:pt x="169" y="491"/>
                  </a:lnTo>
                  <a:lnTo>
                    <a:pt x="168" y="490"/>
                  </a:lnTo>
                  <a:lnTo>
                    <a:pt x="167" y="491"/>
                  </a:lnTo>
                  <a:lnTo>
                    <a:pt x="167" y="490"/>
                  </a:lnTo>
                  <a:lnTo>
                    <a:pt x="168" y="489"/>
                  </a:lnTo>
                  <a:lnTo>
                    <a:pt x="170" y="489"/>
                  </a:lnTo>
                  <a:lnTo>
                    <a:pt x="173" y="488"/>
                  </a:lnTo>
                  <a:lnTo>
                    <a:pt x="175" y="489"/>
                  </a:lnTo>
                  <a:lnTo>
                    <a:pt x="175" y="488"/>
                  </a:lnTo>
                  <a:lnTo>
                    <a:pt x="178" y="488"/>
                  </a:lnTo>
                  <a:lnTo>
                    <a:pt x="179" y="487"/>
                  </a:lnTo>
                  <a:lnTo>
                    <a:pt x="181" y="487"/>
                  </a:lnTo>
                  <a:lnTo>
                    <a:pt x="183" y="485"/>
                  </a:lnTo>
                  <a:lnTo>
                    <a:pt x="186" y="485"/>
                  </a:lnTo>
                  <a:lnTo>
                    <a:pt x="190" y="485"/>
                  </a:lnTo>
                  <a:lnTo>
                    <a:pt x="192" y="484"/>
                  </a:lnTo>
                  <a:lnTo>
                    <a:pt x="195" y="484"/>
                  </a:lnTo>
                  <a:lnTo>
                    <a:pt x="198" y="482"/>
                  </a:lnTo>
                  <a:lnTo>
                    <a:pt x="200" y="482"/>
                  </a:lnTo>
                  <a:lnTo>
                    <a:pt x="201" y="483"/>
                  </a:lnTo>
                  <a:lnTo>
                    <a:pt x="203" y="483"/>
                  </a:lnTo>
                  <a:lnTo>
                    <a:pt x="206" y="483"/>
                  </a:lnTo>
                  <a:lnTo>
                    <a:pt x="207" y="485"/>
                  </a:lnTo>
                  <a:lnTo>
                    <a:pt x="207" y="487"/>
                  </a:lnTo>
                  <a:lnTo>
                    <a:pt x="208" y="487"/>
                  </a:lnTo>
                  <a:lnTo>
                    <a:pt x="211" y="489"/>
                  </a:lnTo>
                  <a:lnTo>
                    <a:pt x="215" y="492"/>
                  </a:lnTo>
                  <a:lnTo>
                    <a:pt x="217" y="492"/>
                  </a:lnTo>
                  <a:lnTo>
                    <a:pt x="218" y="492"/>
                  </a:lnTo>
                  <a:lnTo>
                    <a:pt x="218" y="494"/>
                  </a:lnTo>
                  <a:lnTo>
                    <a:pt x="221" y="494"/>
                  </a:lnTo>
                  <a:lnTo>
                    <a:pt x="221" y="495"/>
                  </a:lnTo>
                  <a:lnTo>
                    <a:pt x="221" y="496"/>
                  </a:lnTo>
                  <a:lnTo>
                    <a:pt x="219" y="499"/>
                  </a:lnTo>
                  <a:lnTo>
                    <a:pt x="221" y="498"/>
                  </a:lnTo>
                  <a:lnTo>
                    <a:pt x="222" y="498"/>
                  </a:lnTo>
                  <a:lnTo>
                    <a:pt x="222" y="496"/>
                  </a:lnTo>
                  <a:lnTo>
                    <a:pt x="222" y="495"/>
                  </a:lnTo>
                  <a:lnTo>
                    <a:pt x="223" y="495"/>
                  </a:lnTo>
                  <a:lnTo>
                    <a:pt x="225" y="494"/>
                  </a:lnTo>
                  <a:lnTo>
                    <a:pt x="225" y="495"/>
                  </a:lnTo>
                  <a:lnTo>
                    <a:pt x="226" y="495"/>
                  </a:lnTo>
                  <a:lnTo>
                    <a:pt x="226" y="496"/>
                  </a:lnTo>
                  <a:lnTo>
                    <a:pt x="226" y="498"/>
                  </a:lnTo>
                  <a:lnTo>
                    <a:pt x="226" y="499"/>
                  </a:lnTo>
                  <a:lnTo>
                    <a:pt x="226" y="500"/>
                  </a:lnTo>
                  <a:lnTo>
                    <a:pt x="226" y="501"/>
                  </a:lnTo>
                  <a:lnTo>
                    <a:pt x="225" y="501"/>
                  </a:lnTo>
                  <a:lnTo>
                    <a:pt x="225" y="502"/>
                  </a:lnTo>
                  <a:lnTo>
                    <a:pt x="225" y="503"/>
                  </a:lnTo>
                  <a:lnTo>
                    <a:pt x="226" y="502"/>
                  </a:lnTo>
                  <a:lnTo>
                    <a:pt x="227" y="502"/>
                  </a:lnTo>
                  <a:lnTo>
                    <a:pt x="229" y="501"/>
                  </a:lnTo>
                  <a:lnTo>
                    <a:pt x="229" y="500"/>
                  </a:lnTo>
                  <a:lnTo>
                    <a:pt x="230" y="499"/>
                  </a:lnTo>
                  <a:lnTo>
                    <a:pt x="229" y="498"/>
                  </a:lnTo>
                  <a:lnTo>
                    <a:pt x="229" y="496"/>
                  </a:lnTo>
                  <a:lnTo>
                    <a:pt x="230" y="495"/>
                  </a:lnTo>
                  <a:lnTo>
                    <a:pt x="231" y="494"/>
                  </a:lnTo>
                  <a:lnTo>
                    <a:pt x="232" y="494"/>
                  </a:lnTo>
                  <a:lnTo>
                    <a:pt x="233" y="494"/>
                  </a:lnTo>
                  <a:lnTo>
                    <a:pt x="237" y="492"/>
                  </a:lnTo>
                  <a:lnTo>
                    <a:pt x="241" y="494"/>
                  </a:lnTo>
                  <a:lnTo>
                    <a:pt x="244" y="494"/>
                  </a:lnTo>
                  <a:lnTo>
                    <a:pt x="246" y="498"/>
                  </a:lnTo>
                  <a:lnTo>
                    <a:pt x="248" y="500"/>
                  </a:lnTo>
                  <a:lnTo>
                    <a:pt x="253" y="503"/>
                  </a:lnTo>
                  <a:lnTo>
                    <a:pt x="255" y="506"/>
                  </a:lnTo>
                  <a:lnTo>
                    <a:pt x="255" y="507"/>
                  </a:lnTo>
                  <a:lnTo>
                    <a:pt x="256" y="507"/>
                  </a:lnTo>
                  <a:lnTo>
                    <a:pt x="256" y="510"/>
                  </a:lnTo>
                  <a:lnTo>
                    <a:pt x="258" y="512"/>
                  </a:lnTo>
                  <a:lnTo>
                    <a:pt x="259" y="513"/>
                  </a:lnTo>
                  <a:lnTo>
                    <a:pt x="260" y="515"/>
                  </a:lnTo>
                  <a:lnTo>
                    <a:pt x="261" y="515"/>
                  </a:lnTo>
                  <a:lnTo>
                    <a:pt x="263" y="516"/>
                  </a:lnTo>
                  <a:lnTo>
                    <a:pt x="263" y="517"/>
                  </a:lnTo>
                  <a:lnTo>
                    <a:pt x="264" y="518"/>
                  </a:lnTo>
                  <a:lnTo>
                    <a:pt x="266" y="519"/>
                  </a:lnTo>
                  <a:lnTo>
                    <a:pt x="266" y="521"/>
                  </a:lnTo>
                  <a:lnTo>
                    <a:pt x="266" y="522"/>
                  </a:lnTo>
                  <a:lnTo>
                    <a:pt x="264" y="522"/>
                  </a:lnTo>
                  <a:lnTo>
                    <a:pt x="264" y="524"/>
                  </a:lnTo>
                  <a:lnTo>
                    <a:pt x="264" y="525"/>
                  </a:lnTo>
                  <a:lnTo>
                    <a:pt x="263" y="525"/>
                  </a:lnTo>
                  <a:lnTo>
                    <a:pt x="260" y="527"/>
                  </a:lnTo>
                  <a:lnTo>
                    <a:pt x="258" y="528"/>
                  </a:lnTo>
                  <a:lnTo>
                    <a:pt x="256" y="529"/>
                  </a:lnTo>
                  <a:lnTo>
                    <a:pt x="254" y="530"/>
                  </a:lnTo>
                  <a:lnTo>
                    <a:pt x="252" y="533"/>
                  </a:lnTo>
                  <a:lnTo>
                    <a:pt x="250" y="533"/>
                  </a:lnTo>
                  <a:lnTo>
                    <a:pt x="250" y="534"/>
                  </a:lnTo>
                  <a:lnTo>
                    <a:pt x="248" y="534"/>
                  </a:lnTo>
                  <a:lnTo>
                    <a:pt x="247" y="535"/>
                  </a:lnTo>
                  <a:lnTo>
                    <a:pt x="246" y="536"/>
                  </a:lnTo>
                  <a:lnTo>
                    <a:pt x="246" y="537"/>
                  </a:lnTo>
                  <a:lnTo>
                    <a:pt x="245" y="537"/>
                  </a:lnTo>
                  <a:lnTo>
                    <a:pt x="244" y="537"/>
                  </a:lnTo>
                  <a:lnTo>
                    <a:pt x="241" y="540"/>
                  </a:lnTo>
                  <a:lnTo>
                    <a:pt x="240" y="542"/>
                  </a:lnTo>
                  <a:lnTo>
                    <a:pt x="238" y="542"/>
                  </a:lnTo>
                  <a:lnTo>
                    <a:pt x="237" y="544"/>
                  </a:lnTo>
                  <a:lnTo>
                    <a:pt x="235" y="545"/>
                  </a:lnTo>
                  <a:lnTo>
                    <a:pt x="233" y="546"/>
                  </a:lnTo>
                  <a:lnTo>
                    <a:pt x="232" y="547"/>
                  </a:lnTo>
                  <a:lnTo>
                    <a:pt x="232" y="548"/>
                  </a:lnTo>
                  <a:lnTo>
                    <a:pt x="230" y="548"/>
                  </a:lnTo>
                  <a:lnTo>
                    <a:pt x="229" y="550"/>
                  </a:lnTo>
                  <a:lnTo>
                    <a:pt x="226" y="551"/>
                  </a:lnTo>
                  <a:lnTo>
                    <a:pt x="225" y="551"/>
                  </a:lnTo>
                  <a:lnTo>
                    <a:pt x="225" y="552"/>
                  </a:lnTo>
                  <a:lnTo>
                    <a:pt x="225" y="555"/>
                  </a:lnTo>
                  <a:lnTo>
                    <a:pt x="225" y="556"/>
                  </a:lnTo>
                  <a:lnTo>
                    <a:pt x="225" y="557"/>
                  </a:lnTo>
                  <a:lnTo>
                    <a:pt x="225" y="558"/>
                  </a:lnTo>
                  <a:lnTo>
                    <a:pt x="224" y="558"/>
                  </a:lnTo>
                  <a:lnTo>
                    <a:pt x="224" y="559"/>
                  </a:lnTo>
                  <a:lnTo>
                    <a:pt x="224" y="560"/>
                  </a:lnTo>
                  <a:lnTo>
                    <a:pt x="224" y="561"/>
                  </a:lnTo>
                  <a:lnTo>
                    <a:pt x="224" y="562"/>
                  </a:lnTo>
                  <a:lnTo>
                    <a:pt x="223" y="562"/>
                  </a:lnTo>
                  <a:lnTo>
                    <a:pt x="223" y="563"/>
                  </a:lnTo>
                  <a:lnTo>
                    <a:pt x="221" y="564"/>
                  </a:lnTo>
                  <a:lnTo>
                    <a:pt x="219" y="565"/>
                  </a:lnTo>
                  <a:lnTo>
                    <a:pt x="218" y="565"/>
                  </a:lnTo>
                  <a:lnTo>
                    <a:pt x="217" y="565"/>
                  </a:lnTo>
                  <a:lnTo>
                    <a:pt x="214" y="565"/>
                  </a:lnTo>
                  <a:lnTo>
                    <a:pt x="215" y="564"/>
                  </a:lnTo>
                  <a:lnTo>
                    <a:pt x="214" y="564"/>
                  </a:lnTo>
                  <a:lnTo>
                    <a:pt x="214" y="565"/>
                  </a:lnTo>
                  <a:lnTo>
                    <a:pt x="214" y="567"/>
                  </a:lnTo>
                  <a:lnTo>
                    <a:pt x="214" y="568"/>
                  </a:lnTo>
                  <a:lnTo>
                    <a:pt x="215" y="568"/>
                  </a:lnTo>
                  <a:lnTo>
                    <a:pt x="215" y="570"/>
                  </a:lnTo>
                  <a:lnTo>
                    <a:pt x="214" y="571"/>
                  </a:lnTo>
                  <a:lnTo>
                    <a:pt x="213" y="573"/>
                  </a:lnTo>
                  <a:lnTo>
                    <a:pt x="213" y="574"/>
                  </a:lnTo>
                  <a:lnTo>
                    <a:pt x="212" y="575"/>
                  </a:lnTo>
                  <a:lnTo>
                    <a:pt x="212" y="576"/>
                  </a:lnTo>
                  <a:lnTo>
                    <a:pt x="212" y="578"/>
                  </a:lnTo>
                  <a:lnTo>
                    <a:pt x="213" y="578"/>
                  </a:lnTo>
                  <a:lnTo>
                    <a:pt x="212" y="579"/>
                  </a:lnTo>
                  <a:lnTo>
                    <a:pt x="212" y="580"/>
                  </a:lnTo>
                  <a:lnTo>
                    <a:pt x="212" y="581"/>
                  </a:lnTo>
                  <a:lnTo>
                    <a:pt x="212" y="582"/>
                  </a:lnTo>
                  <a:lnTo>
                    <a:pt x="213" y="583"/>
                  </a:lnTo>
                  <a:lnTo>
                    <a:pt x="213" y="585"/>
                  </a:lnTo>
                  <a:lnTo>
                    <a:pt x="212" y="585"/>
                  </a:lnTo>
                  <a:lnTo>
                    <a:pt x="212" y="586"/>
                  </a:lnTo>
                  <a:lnTo>
                    <a:pt x="211" y="590"/>
                  </a:lnTo>
                  <a:lnTo>
                    <a:pt x="210" y="591"/>
                  </a:lnTo>
                  <a:lnTo>
                    <a:pt x="209" y="591"/>
                  </a:lnTo>
                  <a:lnTo>
                    <a:pt x="207" y="593"/>
                  </a:lnTo>
                  <a:lnTo>
                    <a:pt x="203" y="593"/>
                  </a:lnTo>
                  <a:lnTo>
                    <a:pt x="202" y="594"/>
                  </a:lnTo>
                  <a:lnTo>
                    <a:pt x="200" y="593"/>
                  </a:lnTo>
                  <a:lnTo>
                    <a:pt x="201" y="593"/>
                  </a:lnTo>
                  <a:lnTo>
                    <a:pt x="200" y="592"/>
                  </a:lnTo>
                  <a:lnTo>
                    <a:pt x="199" y="592"/>
                  </a:lnTo>
                  <a:lnTo>
                    <a:pt x="198" y="593"/>
                  </a:lnTo>
                  <a:lnTo>
                    <a:pt x="197" y="595"/>
                  </a:lnTo>
                  <a:lnTo>
                    <a:pt x="196" y="596"/>
                  </a:lnTo>
                  <a:lnTo>
                    <a:pt x="195" y="597"/>
                  </a:lnTo>
                  <a:lnTo>
                    <a:pt x="193" y="597"/>
                  </a:lnTo>
                  <a:lnTo>
                    <a:pt x="193" y="598"/>
                  </a:lnTo>
                  <a:lnTo>
                    <a:pt x="192" y="598"/>
                  </a:lnTo>
                  <a:lnTo>
                    <a:pt x="190" y="602"/>
                  </a:lnTo>
                  <a:lnTo>
                    <a:pt x="188" y="603"/>
                  </a:lnTo>
                  <a:lnTo>
                    <a:pt x="188" y="604"/>
                  </a:lnTo>
                  <a:lnTo>
                    <a:pt x="185" y="604"/>
                  </a:lnTo>
                  <a:lnTo>
                    <a:pt x="184" y="604"/>
                  </a:lnTo>
                  <a:lnTo>
                    <a:pt x="184" y="603"/>
                  </a:lnTo>
                  <a:lnTo>
                    <a:pt x="183" y="601"/>
                  </a:lnTo>
                  <a:lnTo>
                    <a:pt x="181" y="598"/>
                  </a:lnTo>
                  <a:lnTo>
                    <a:pt x="180" y="594"/>
                  </a:lnTo>
                  <a:lnTo>
                    <a:pt x="179" y="592"/>
                  </a:lnTo>
                  <a:lnTo>
                    <a:pt x="179" y="591"/>
                  </a:lnTo>
                  <a:lnTo>
                    <a:pt x="178" y="590"/>
                  </a:lnTo>
                  <a:lnTo>
                    <a:pt x="178" y="589"/>
                  </a:lnTo>
                  <a:lnTo>
                    <a:pt x="177" y="589"/>
                  </a:lnTo>
                  <a:lnTo>
                    <a:pt x="177" y="585"/>
                  </a:lnTo>
                  <a:lnTo>
                    <a:pt x="175" y="583"/>
                  </a:lnTo>
                  <a:lnTo>
                    <a:pt x="172" y="582"/>
                  </a:lnTo>
                  <a:lnTo>
                    <a:pt x="168" y="580"/>
                  </a:lnTo>
                  <a:lnTo>
                    <a:pt x="166" y="579"/>
                  </a:lnTo>
                  <a:lnTo>
                    <a:pt x="166" y="578"/>
                  </a:lnTo>
                  <a:lnTo>
                    <a:pt x="163" y="575"/>
                  </a:lnTo>
                  <a:lnTo>
                    <a:pt x="165" y="575"/>
                  </a:lnTo>
                  <a:lnTo>
                    <a:pt x="166" y="575"/>
                  </a:lnTo>
                  <a:lnTo>
                    <a:pt x="165" y="574"/>
                  </a:lnTo>
                  <a:lnTo>
                    <a:pt x="163" y="574"/>
                  </a:lnTo>
                  <a:lnTo>
                    <a:pt x="160" y="574"/>
                  </a:lnTo>
                  <a:close/>
                  <a:moveTo>
                    <a:pt x="218" y="501"/>
                  </a:moveTo>
                  <a:lnTo>
                    <a:pt x="219" y="501"/>
                  </a:lnTo>
                  <a:lnTo>
                    <a:pt x="219" y="500"/>
                  </a:lnTo>
                  <a:lnTo>
                    <a:pt x="218" y="501"/>
                  </a:lnTo>
                  <a:close/>
                  <a:moveTo>
                    <a:pt x="702" y="593"/>
                  </a:moveTo>
                  <a:lnTo>
                    <a:pt x="703" y="593"/>
                  </a:lnTo>
                  <a:lnTo>
                    <a:pt x="704" y="592"/>
                  </a:lnTo>
                  <a:lnTo>
                    <a:pt x="703" y="591"/>
                  </a:lnTo>
                  <a:lnTo>
                    <a:pt x="703" y="590"/>
                  </a:lnTo>
                  <a:lnTo>
                    <a:pt x="702" y="591"/>
                  </a:lnTo>
                  <a:lnTo>
                    <a:pt x="702" y="592"/>
                  </a:lnTo>
                  <a:lnTo>
                    <a:pt x="701" y="592"/>
                  </a:lnTo>
                  <a:lnTo>
                    <a:pt x="701" y="591"/>
                  </a:lnTo>
                  <a:lnTo>
                    <a:pt x="702" y="591"/>
                  </a:lnTo>
                  <a:lnTo>
                    <a:pt x="702" y="590"/>
                  </a:lnTo>
                  <a:lnTo>
                    <a:pt x="702" y="589"/>
                  </a:lnTo>
                  <a:lnTo>
                    <a:pt x="701" y="589"/>
                  </a:lnTo>
                  <a:lnTo>
                    <a:pt x="699" y="590"/>
                  </a:lnTo>
                  <a:lnTo>
                    <a:pt x="699" y="591"/>
                  </a:lnTo>
                  <a:lnTo>
                    <a:pt x="700" y="592"/>
                  </a:lnTo>
                  <a:lnTo>
                    <a:pt x="700" y="593"/>
                  </a:lnTo>
                  <a:lnTo>
                    <a:pt x="700" y="594"/>
                  </a:lnTo>
                  <a:lnTo>
                    <a:pt x="701" y="595"/>
                  </a:lnTo>
                  <a:lnTo>
                    <a:pt x="702" y="595"/>
                  </a:lnTo>
                  <a:lnTo>
                    <a:pt x="702" y="594"/>
                  </a:lnTo>
                  <a:lnTo>
                    <a:pt x="702" y="593"/>
                  </a:lnTo>
                  <a:close/>
                  <a:moveTo>
                    <a:pt x="472" y="581"/>
                  </a:moveTo>
                  <a:lnTo>
                    <a:pt x="473" y="579"/>
                  </a:lnTo>
                  <a:lnTo>
                    <a:pt x="472" y="579"/>
                  </a:lnTo>
                  <a:lnTo>
                    <a:pt x="471" y="579"/>
                  </a:lnTo>
                  <a:lnTo>
                    <a:pt x="471" y="580"/>
                  </a:lnTo>
                  <a:lnTo>
                    <a:pt x="471" y="581"/>
                  </a:lnTo>
                  <a:lnTo>
                    <a:pt x="472" y="580"/>
                  </a:lnTo>
                  <a:lnTo>
                    <a:pt x="472" y="581"/>
                  </a:lnTo>
                  <a:close/>
                  <a:moveTo>
                    <a:pt x="457" y="548"/>
                  </a:moveTo>
                  <a:lnTo>
                    <a:pt x="457" y="549"/>
                  </a:lnTo>
                  <a:lnTo>
                    <a:pt x="458" y="549"/>
                  </a:lnTo>
                  <a:lnTo>
                    <a:pt x="458" y="548"/>
                  </a:lnTo>
                  <a:lnTo>
                    <a:pt x="458" y="547"/>
                  </a:lnTo>
                  <a:lnTo>
                    <a:pt x="458" y="546"/>
                  </a:lnTo>
                  <a:lnTo>
                    <a:pt x="458" y="545"/>
                  </a:lnTo>
                  <a:lnTo>
                    <a:pt x="458" y="544"/>
                  </a:lnTo>
                  <a:lnTo>
                    <a:pt x="457" y="544"/>
                  </a:lnTo>
                  <a:lnTo>
                    <a:pt x="457" y="545"/>
                  </a:lnTo>
                  <a:lnTo>
                    <a:pt x="455" y="545"/>
                  </a:lnTo>
                  <a:lnTo>
                    <a:pt x="455" y="546"/>
                  </a:lnTo>
                  <a:lnTo>
                    <a:pt x="455" y="547"/>
                  </a:lnTo>
                  <a:lnTo>
                    <a:pt x="454" y="547"/>
                  </a:lnTo>
                  <a:lnTo>
                    <a:pt x="455" y="548"/>
                  </a:lnTo>
                  <a:lnTo>
                    <a:pt x="457" y="548"/>
                  </a:lnTo>
                  <a:close/>
                  <a:moveTo>
                    <a:pt x="647" y="515"/>
                  </a:moveTo>
                  <a:lnTo>
                    <a:pt x="643" y="516"/>
                  </a:lnTo>
                  <a:lnTo>
                    <a:pt x="643" y="515"/>
                  </a:lnTo>
                  <a:lnTo>
                    <a:pt x="642" y="515"/>
                  </a:lnTo>
                  <a:lnTo>
                    <a:pt x="642" y="516"/>
                  </a:lnTo>
                  <a:lnTo>
                    <a:pt x="641" y="516"/>
                  </a:lnTo>
                  <a:lnTo>
                    <a:pt x="636" y="516"/>
                  </a:lnTo>
                  <a:lnTo>
                    <a:pt x="635" y="515"/>
                  </a:lnTo>
                  <a:lnTo>
                    <a:pt x="634" y="515"/>
                  </a:lnTo>
                  <a:lnTo>
                    <a:pt x="632" y="514"/>
                  </a:lnTo>
                  <a:lnTo>
                    <a:pt x="631" y="513"/>
                  </a:lnTo>
                  <a:lnTo>
                    <a:pt x="631" y="514"/>
                  </a:lnTo>
                  <a:lnTo>
                    <a:pt x="629" y="514"/>
                  </a:lnTo>
                  <a:lnTo>
                    <a:pt x="626" y="512"/>
                  </a:lnTo>
                  <a:lnTo>
                    <a:pt x="625" y="512"/>
                  </a:lnTo>
                  <a:lnTo>
                    <a:pt x="624" y="512"/>
                  </a:lnTo>
                  <a:lnTo>
                    <a:pt x="623" y="512"/>
                  </a:lnTo>
                  <a:lnTo>
                    <a:pt x="622" y="513"/>
                  </a:lnTo>
                  <a:lnTo>
                    <a:pt x="622" y="514"/>
                  </a:lnTo>
                  <a:lnTo>
                    <a:pt x="622" y="515"/>
                  </a:lnTo>
                  <a:lnTo>
                    <a:pt x="622" y="517"/>
                  </a:lnTo>
                  <a:lnTo>
                    <a:pt x="621" y="517"/>
                  </a:lnTo>
                  <a:lnTo>
                    <a:pt x="621" y="518"/>
                  </a:lnTo>
                  <a:lnTo>
                    <a:pt x="622" y="518"/>
                  </a:lnTo>
                  <a:lnTo>
                    <a:pt x="622" y="519"/>
                  </a:lnTo>
                  <a:lnTo>
                    <a:pt x="622" y="521"/>
                  </a:lnTo>
                  <a:lnTo>
                    <a:pt x="623" y="522"/>
                  </a:lnTo>
                  <a:lnTo>
                    <a:pt x="622" y="522"/>
                  </a:lnTo>
                  <a:lnTo>
                    <a:pt x="622" y="524"/>
                  </a:lnTo>
                  <a:lnTo>
                    <a:pt x="622" y="525"/>
                  </a:lnTo>
                  <a:lnTo>
                    <a:pt x="622" y="526"/>
                  </a:lnTo>
                  <a:lnTo>
                    <a:pt x="621" y="526"/>
                  </a:lnTo>
                  <a:lnTo>
                    <a:pt x="622" y="527"/>
                  </a:lnTo>
                  <a:lnTo>
                    <a:pt x="622" y="528"/>
                  </a:lnTo>
                  <a:lnTo>
                    <a:pt x="622" y="529"/>
                  </a:lnTo>
                  <a:lnTo>
                    <a:pt x="623" y="529"/>
                  </a:lnTo>
                  <a:lnTo>
                    <a:pt x="624" y="530"/>
                  </a:lnTo>
                  <a:lnTo>
                    <a:pt x="625" y="530"/>
                  </a:lnTo>
                  <a:lnTo>
                    <a:pt x="626" y="530"/>
                  </a:lnTo>
                  <a:lnTo>
                    <a:pt x="627" y="530"/>
                  </a:lnTo>
                  <a:lnTo>
                    <a:pt x="629" y="532"/>
                  </a:lnTo>
                  <a:lnTo>
                    <a:pt x="629" y="533"/>
                  </a:lnTo>
                  <a:lnTo>
                    <a:pt x="629" y="534"/>
                  </a:lnTo>
                  <a:lnTo>
                    <a:pt x="629" y="535"/>
                  </a:lnTo>
                  <a:lnTo>
                    <a:pt x="629" y="536"/>
                  </a:lnTo>
                  <a:lnTo>
                    <a:pt x="629" y="537"/>
                  </a:lnTo>
                  <a:lnTo>
                    <a:pt x="629" y="539"/>
                  </a:lnTo>
                  <a:lnTo>
                    <a:pt x="629" y="540"/>
                  </a:lnTo>
                  <a:lnTo>
                    <a:pt x="631" y="541"/>
                  </a:lnTo>
                  <a:lnTo>
                    <a:pt x="631" y="542"/>
                  </a:lnTo>
                  <a:lnTo>
                    <a:pt x="631" y="544"/>
                  </a:lnTo>
                  <a:lnTo>
                    <a:pt x="631" y="545"/>
                  </a:lnTo>
                  <a:lnTo>
                    <a:pt x="632" y="545"/>
                  </a:lnTo>
                  <a:lnTo>
                    <a:pt x="633" y="546"/>
                  </a:lnTo>
                  <a:lnTo>
                    <a:pt x="635" y="548"/>
                  </a:lnTo>
                  <a:lnTo>
                    <a:pt x="637" y="548"/>
                  </a:lnTo>
                  <a:lnTo>
                    <a:pt x="638" y="548"/>
                  </a:lnTo>
                  <a:lnTo>
                    <a:pt x="641" y="547"/>
                  </a:lnTo>
                  <a:lnTo>
                    <a:pt x="642" y="546"/>
                  </a:lnTo>
                  <a:lnTo>
                    <a:pt x="644" y="546"/>
                  </a:lnTo>
                  <a:lnTo>
                    <a:pt x="644" y="545"/>
                  </a:lnTo>
                  <a:lnTo>
                    <a:pt x="649" y="544"/>
                  </a:lnTo>
                  <a:lnTo>
                    <a:pt x="651" y="544"/>
                  </a:lnTo>
                  <a:lnTo>
                    <a:pt x="654" y="544"/>
                  </a:lnTo>
                  <a:lnTo>
                    <a:pt x="657" y="544"/>
                  </a:lnTo>
                  <a:lnTo>
                    <a:pt x="658" y="545"/>
                  </a:lnTo>
                  <a:lnTo>
                    <a:pt x="661" y="545"/>
                  </a:lnTo>
                  <a:lnTo>
                    <a:pt x="664" y="546"/>
                  </a:lnTo>
                  <a:lnTo>
                    <a:pt x="664" y="545"/>
                  </a:lnTo>
                  <a:lnTo>
                    <a:pt x="665" y="545"/>
                  </a:lnTo>
                  <a:lnTo>
                    <a:pt x="665" y="546"/>
                  </a:lnTo>
                  <a:lnTo>
                    <a:pt x="668" y="546"/>
                  </a:lnTo>
                  <a:lnTo>
                    <a:pt x="669" y="545"/>
                  </a:lnTo>
                  <a:lnTo>
                    <a:pt x="670" y="545"/>
                  </a:lnTo>
                  <a:lnTo>
                    <a:pt x="671" y="545"/>
                  </a:lnTo>
                  <a:lnTo>
                    <a:pt x="670" y="544"/>
                  </a:lnTo>
                  <a:lnTo>
                    <a:pt x="671" y="544"/>
                  </a:lnTo>
                  <a:lnTo>
                    <a:pt x="670" y="541"/>
                  </a:lnTo>
                  <a:lnTo>
                    <a:pt x="669" y="541"/>
                  </a:lnTo>
                  <a:lnTo>
                    <a:pt x="668" y="540"/>
                  </a:lnTo>
                  <a:lnTo>
                    <a:pt x="669" y="540"/>
                  </a:lnTo>
                  <a:lnTo>
                    <a:pt x="669" y="539"/>
                  </a:lnTo>
                  <a:lnTo>
                    <a:pt x="668" y="539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9" y="536"/>
                  </a:lnTo>
                  <a:lnTo>
                    <a:pt x="668" y="535"/>
                  </a:lnTo>
                  <a:lnTo>
                    <a:pt x="667" y="535"/>
                  </a:lnTo>
                  <a:lnTo>
                    <a:pt x="666" y="534"/>
                  </a:lnTo>
                  <a:lnTo>
                    <a:pt x="666" y="533"/>
                  </a:lnTo>
                  <a:lnTo>
                    <a:pt x="666" y="532"/>
                  </a:lnTo>
                  <a:lnTo>
                    <a:pt x="666" y="530"/>
                  </a:lnTo>
                  <a:lnTo>
                    <a:pt x="665" y="530"/>
                  </a:lnTo>
                  <a:lnTo>
                    <a:pt x="665" y="529"/>
                  </a:lnTo>
                  <a:lnTo>
                    <a:pt x="665" y="528"/>
                  </a:lnTo>
                  <a:lnTo>
                    <a:pt x="664" y="528"/>
                  </a:lnTo>
                  <a:lnTo>
                    <a:pt x="663" y="528"/>
                  </a:lnTo>
                  <a:lnTo>
                    <a:pt x="661" y="527"/>
                  </a:lnTo>
                  <a:lnTo>
                    <a:pt x="661" y="526"/>
                  </a:lnTo>
                  <a:lnTo>
                    <a:pt x="661" y="525"/>
                  </a:lnTo>
                  <a:lnTo>
                    <a:pt x="659" y="524"/>
                  </a:lnTo>
                  <a:lnTo>
                    <a:pt x="659" y="522"/>
                  </a:lnTo>
                  <a:lnTo>
                    <a:pt x="659" y="521"/>
                  </a:lnTo>
                  <a:lnTo>
                    <a:pt x="658" y="521"/>
                  </a:lnTo>
                  <a:lnTo>
                    <a:pt x="657" y="521"/>
                  </a:lnTo>
                  <a:lnTo>
                    <a:pt x="657" y="519"/>
                  </a:lnTo>
                  <a:lnTo>
                    <a:pt x="653" y="517"/>
                  </a:lnTo>
                  <a:lnTo>
                    <a:pt x="652" y="516"/>
                  </a:lnTo>
                  <a:lnTo>
                    <a:pt x="651" y="516"/>
                  </a:lnTo>
                  <a:lnTo>
                    <a:pt x="651" y="515"/>
                  </a:lnTo>
                  <a:lnTo>
                    <a:pt x="647" y="515"/>
                  </a:lnTo>
                  <a:close/>
                  <a:moveTo>
                    <a:pt x="368" y="512"/>
                  </a:moveTo>
                  <a:lnTo>
                    <a:pt x="366" y="512"/>
                  </a:lnTo>
                  <a:lnTo>
                    <a:pt x="364" y="513"/>
                  </a:lnTo>
                  <a:lnTo>
                    <a:pt x="360" y="513"/>
                  </a:lnTo>
                  <a:lnTo>
                    <a:pt x="355" y="514"/>
                  </a:lnTo>
                  <a:lnTo>
                    <a:pt x="355" y="515"/>
                  </a:lnTo>
                  <a:lnTo>
                    <a:pt x="353" y="516"/>
                  </a:lnTo>
                  <a:lnTo>
                    <a:pt x="352" y="518"/>
                  </a:lnTo>
                  <a:lnTo>
                    <a:pt x="352" y="519"/>
                  </a:lnTo>
                  <a:lnTo>
                    <a:pt x="351" y="519"/>
                  </a:lnTo>
                  <a:lnTo>
                    <a:pt x="351" y="521"/>
                  </a:lnTo>
                  <a:lnTo>
                    <a:pt x="350" y="522"/>
                  </a:lnTo>
                  <a:lnTo>
                    <a:pt x="351" y="522"/>
                  </a:lnTo>
                  <a:lnTo>
                    <a:pt x="353" y="522"/>
                  </a:lnTo>
                  <a:lnTo>
                    <a:pt x="353" y="524"/>
                  </a:lnTo>
                  <a:lnTo>
                    <a:pt x="355" y="524"/>
                  </a:lnTo>
                  <a:lnTo>
                    <a:pt x="355" y="525"/>
                  </a:lnTo>
                  <a:lnTo>
                    <a:pt x="357" y="525"/>
                  </a:lnTo>
                  <a:lnTo>
                    <a:pt x="358" y="525"/>
                  </a:lnTo>
                  <a:lnTo>
                    <a:pt x="358" y="526"/>
                  </a:lnTo>
                  <a:lnTo>
                    <a:pt x="359" y="527"/>
                  </a:lnTo>
                  <a:lnTo>
                    <a:pt x="361" y="529"/>
                  </a:lnTo>
                  <a:lnTo>
                    <a:pt x="360" y="529"/>
                  </a:lnTo>
                  <a:lnTo>
                    <a:pt x="360" y="530"/>
                  </a:lnTo>
                  <a:lnTo>
                    <a:pt x="361" y="530"/>
                  </a:lnTo>
                  <a:lnTo>
                    <a:pt x="361" y="532"/>
                  </a:lnTo>
                  <a:lnTo>
                    <a:pt x="361" y="533"/>
                  </a:lnTo>
                  <a:lnTo>
                    <a:pt x="362" y="534"/>
                  </a:lnTo>
                  <a:lnTo>
                    <a:pt x="363" y="535"/>
                  </a:lnTo>
                  <a:lnTo>
                    <a:pt x="363" y="536"/>
                  </a:lnTo>
                  <a:lnTo>
                    <a:pt x="364" y="537"/>
                  </a:lnTo>
                  <a:lnTo>
                    <a:pt x="367" y="541"/>
                  </a:lnTo>
                  <a:lnTo>
                    <a:pt x="367" y="542"/>
                  </a:lnTo>
                  <a:lnTo>
                    <a:pt x="368" y="544"/>
                  </a:lnTo>
                  <a:lnTo>
                    <a:pt x="369" y="544"/>
                  </a:lnTo>
                  <a:lnTo>
                    <a:pt x="368" y="542"/>
                  </a:lnTo>
                  <a:lnTo>
                    <a:pt x="369" y="542"/>
                  </a:lnTo>
                  <a:lnTo>
                    <a:pt x="368" y="541"/>
                  </a:lnTo>
                  <a:lnTo>
                    <a:pt x="369" y="541"/>
                  </a:lnTo>
                  <a:lnTo>
                    <a:pt x="369" y="542"/>
                  </a:lnTo>
                  <a:lnTo>
                    <a:pt x="370" y="541"/>
                  </a:lnTo>
                  <a:lnTo>
                    <a:pt x="370" y="540"/>
                  </a:lnTo>
                  <a:lnTo>
                    <a:pt x="372" y="539"/>
                  </a:lnTo>
                  <a:lnTo>
                    <a:pt x="373" y="539"/>
                  </a:lnTo>
                  <a:lnTo>
                    <a:pt x="372" y="536"/>
                  </a:lnTo>
                  <a:lnTo>
                    <a:pt x="373" y="535"/>
                  </a:lnTo>
                  <a:lnTo>
                    <a:pt x="374" y="534"/>
                  </a:lnTo>
                  <a:lnTo>
                    <a:pt x="374" y="533"/>
                  </a:lnTo>
                  <a:lnTo>
                    <a:pt x="375" y="532"/>
                  </a:lnTo>
                  <a:lnTo>
                    <a:pt x="375" y="529"/>
                  </a:lnTo>
                  <a:lnTo>
                    <a:pt x="377" y="528"/>
                  </a:lnTo>
                  <a:lnTo>
                    <a:pt x="377" y="527"/>
                  </a:lnTo>
                  <a:lnTo>
                    <a:pt x="377" y="526"/>
                  </a:lnTo>
                  <a:lnTo>
                    <a:pt x="377" y="525"/>
                  </a:lnTo>
                  <a:lnTo>
                    <a:pt x="377" y="524"/>
                  </a:lnTo>
                  <a:lnTo>
                    <a:pt x="377" y="522"/>
                  </a:lnTo>
                  <a:lnTo>
                    <a:pt x="378" y="522"/>
                  </a:lnTo>
                  <a:lnTo>
                    <a:pt x="378" y="521"/>
                  </a:lnTo>
                  <a:lnTo>
                    <a:pt x="378" y="519"/>
                  </a:lnTo>
                  <a:lnTo>
                    <a:pt x="378" y="518"/>
                  </a:lnTo>
                  <a:lnTo>
                    <a:pt x="377" y="517"/>
                  </a:lnTo>
                  <a:lnTo>
                    <a:pt x="375" y="516"/>
                  </a:lnTo>
                  <a:lnTo>
                    <a:pt x="374" y="516"/>
                  </a:lnTo>
                  <a:lnTo>
                    <a:pt x="374" y="515"/>
                  </a:lnTo>
                  <a:lnTo>
                    <a:pt x="372" y="514"/>
                  </a:lnTo>
                  <a:lnTo>
                    <a:pt x="372" y="513"/>
                  </a:lnTo>
                  <a:lnTo>
                    <a:pt x="370" y="513"/>
                  </a:lnTo>
                  <a:lnTo>
                    <a:pt x="370" y="512"/>
                  </a:lnTo>
                  <a:lnTo>
                    <a:pt x="368" y="512"/>
                  </a:lnTo>
                  <a:close/>
                  <a:moveTo>
                    <a:pt x="455" y="542"/>
                  </a:moveTo>
                  <a:lnTo>
                    <a:pt x="457" y="542"/>
                  </a:lnTo>
                  <a:lnTo>
                    <a:pt x="458" y="541"/>
                  </a:lnTo>
                  <a:lnTo>
                    <a:pt x="459" y="540"/>
                  </a:lnTo>
                  <a:lnTo>
                    <a:pt x="459" y="539"/>
                  </a:lnTo>
                  <a:lnTo>
                    <a:pt x="459" y="537"/>
                  </a:lnTo>
                  <a:lnTo>
                    <a:pt x="459" y="536"/>
                  </a:lnTo>
                  <a:lnTo>
                    <a:pt x="459" y="535"/>
                  </a:lnTo>
                  <a:lnTo>
                    <a:pt x="458" y="534"/>
                  </a:lnTo>
                  <a:lnTo>
                    <a:pt x="458" y="535"/>
                  </a:lnTo>
                  <a:lnTo>
                    <a:pt x="457" y="535"/>
                  </a:lnTo>
                  <a:lnTo>
                    <a:pt x="458" y="534"/>
                  </a:lnTo>
                  <a:lnTo>
                    <a:pt x="458" y="533"/>
                  </a:lnTo>
                  <a:lnTo>
                    <a:pt x="457" y="533"/>
                  </a:lnTo>
                  <a:lnTo>
                    <a:pt x="455" y="533"/>
                  </a:lnTo>
                  <a:lnTo>
                    <a:pt x="455" y="534"/>
                  </a:lnTo>
                  <a:lnTo>
                    <a:pt x="454" y="534"/>
                  </a:lnTo>
                  <a:lnTo>
                    <a:pt x="454" y="535"/>
                  </a:lnTo>
                  <a:lnTo>
                    <a:pt x="453" y="535"/>
                  </a:lnTo>
                  <a:lnTo>
                    <a:pt x="453" y="536"/>
                  </a:lnTo>
                  <a:lnTo>
                    <a:pt x="453" y="537"/>
                  </a:lnTo>
                  <a:lnTo>
                    <a:pt x="453" y="539"/>
                  </a:lnTo>
                  <a:lnTo>
                    <a:pt x="454" y="540"/>
                  </a:lnTo>
                  <a:lnTo>
                    <a:pt x="454" y="541"/>
                  </a:lnTo>
                  <a:lnTo>
                    <a:pt x="455" y="542"/>
                  </a:lnTo>
                  <a:close/>
                  <a:moveTo>
                    <a:pt x="344" y="518"/>
                  </a:moveTo>
                  <a:lnTo>
                    <a:pt x="345" y="518"/>
                  </a:lnTo>
                  <a:lnTo>
                    <a:pt x="346" y="518"/>
                  </a:lnTo>
                  <a:lnTo>
                    <a:pt x="346" y="517"/>
                  </a:lnTo>
                  <a:lnTo>
                    <a:pt x="345" y="517"/>
                  </a:lnTo>
                  <a:lnTo>
                    <a:pt x="343" y="516"/>
                  </a:lnTo>
                  <a:lnTo>
                    <a:pt x="341" y="517"/>
                  </a:lnTo>
                  <a:lnTo>
                    <a:pt x="339" y="518"/>
                  </a:lnTo>
                  <a:lnTo>
                    <a:pt x="341" y="518"/>
                  </a:lnTo>
                  <a:lnTo>
                    <a:pt x="341" y="519"/>
                  </a:lnTo>
                  <a:lnTo>
                    <a:pt x="344" y="518"/>
                  </a:lnTo>
                  <a:close/>
                  <a:moveTo>
                    <a:pt x="457" y="563"/>
                  </a:moveTo>
                  <a:lnTo>
                    <a:pt x="455" y="562"/>
                  </a:lnTo>
                  <a:lnTo>
                    <a:pt x="458" y="562"/>
                  </a:lnTo>
                  <a:lnTo>
                    <a:pt x="458" y="563"/>
                  </a:lnTo>
                  <a:lnTo>
                    <a:pt x="460" y="562"/>
                  </a:lnTo>
                  <a:lnTo>
                    <a:pt x="460" y="561"/>
                  </a:lnTo>
                  <a:lnTo>
                    <a:pt x="460" y="560"/>
                  </a:lnTo>
                  <a:lnTo>
                    <a:pt x="461" y="560"/>
                  </a:lnTo>
                  <a:lnTo>
                    <a:pt x="461" y="559"/>
                  </a:lnTo>
                  <a:lnTo>
                    <a:pt x="461" y="558"/>
                  </a:lnTo>
                  <a:lnTo>
                    <a:pt x="461" y="557"/>
                  </a:lnTo>
                  <a:lnTo>
                    <a:pt x="461" y="556"/>
                  </a:lnTo>
                  <a:lnTo>
                    <a:pt x="461" y="555"/>
                  </a:lnTo>
                  <a:lnTo>
                    <a:pt x="460" y="555"/>
                  </a:lnTo>
                  <a:lnTo>
                    <a:pt x="460" y="552"/>
                  </a:lnTo>
                  <a:lnTo>
                    <a:pt x="460" y="551"/>
                  </a:lnTo>
                  <a:lnTo>
                    <a:pt x="459" y="550"/>
                  </a:lnTo>
                  <a:lnTo>
                    <a:pt x="459" y="549"/>
                  </a:lnTo>
                  <a:lnTo>
                    <a:pt x="458" y="549"/>
                  </a:lnTo>
                  <a:lnTo>
                    <a:pt x="455" y="550"/>
                  </a:lnTo>
                  <a:lnTo>
                    <a:pt x="454" y="552"/>
                  </a:lnTo>
                  <a:lnTo>
                    <a:pt x="453" y="552"/>
                  </a:lnTo>
                  <a:lnTo>
                    <a:pt x="453" y="551"/>
                  </a:lnTo>
                  <a:lnTo>
                    <a:pt x="453" y="550"/>
                  </a:lnTo>
                  <a:lnTo>
                    <a:pt x="454" y="549"/>
                  </a:lnTo>
                  <a:lnTo>
                    <a:pt x="454" y="548"/>
                  </a:lnTo>
                  <a:lnTo>
                    <a:pt x="454" y="547"/>
                  </a:lnTo>
                  <a:lnTo>
                    <a:pt x="453" y="547"/>
                  </a:lnTo>
                  <a:lnTo>
                    <a:pt x="453" y="546"/>
                  </a:lnTo>
                  <a:lnTo>
                    <a:pt x="452" y="545"/>
                  </a:lnTo>
                  <a:lnTo>
                    <a:pt x="451" y="545"/>
                  </a:lnTo>
                  <a:lnTo>
                    <a:pt x="452" y="544"/>
                  </a:lnTo>
                  <a:lnTo>
                    <a:pt x="452" y="542"/>
                  </a:lnTo>
                  <a:lnTo>
                    <a:pt x="452" y="541"/>
                  </a:lnTo>
                  <a:lnTo>
                    <a:pt x="449" y="539"/>
                  </a:lnTo>
                  <a:lnTo>
                    <a:pt x="446" y="537"/>
                  </a:lnTo>
                  <a:lnTo>
                    <a:pt x="444" y="537"/>
                  </a:lnTo>
                  <a:lnTo>
                    <a:pt x="443" y="539"/>
                  </a:lnTo>
                  <a:lnTo>
                    <a:pt x="442" y="540"/>
                  </a:lnTo>
                  <a:lnTo>
                    <a:pt x="441" y="540"/>
                  </a:lnTo>
                  <a:lnTo>
                    <a:pt x="441" y="541"/>
                  </a:lnTo>
                  <a:lnTo>
                    <a:pt x="440" y="542"/>
                  </a:lnTo>
                  <a:lnTo>
                    <a:pt x="440" y="541"/>
                  </a:lnTo>
                  <a:lnTo>
                    <a:pt x="439" y="541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9" y="539"/>
                  </a:lnTo>
                  <a:lnTo>
                    <a:pt x="440" y="539"/>
                  </a:lnTo>
                  <a:lnTo>
                    <a:pt x="441" y="537"/>
                  </a:lnTo>
                  <a:lnTo>
                    <a:pt x="442" y="536"/>
                  </a:lnTo>
                  <a:lnTo>
                    <a:pt x="442" y="535"/>
                  </a:lnTo>
                  <a:lnTo>
                    <a:pt x="446" y="530"/>
                  </a:lnTo>
                  <a:lnTo>
                    <a:pt x="446" y="529"/>
                  </a:lnTo>
                  <a:lnTo>
                    <a:pt x="447" y="528"/>
                  </a:lnTo>
                  <a:lnTo>
                    <a:pt x="449" y="528"/>
                  </a:lnTo>
                  <a:lnTo>
                    <a:pt x="452" y="527"/>
                  </a:lnTo>
                  <a:lnTo>
                    <a:pt x="453" y="527"/>
                  </a:lnTo>
                  <a:lnTo>
                    <a:pt x="453" y="526"/>
                  </a:lnTo>
                  <a:lnTo>
                    <a:pt x="453" y="525"/>
                  </a:lnTo>
                  <a:lnTo>
                    <a:pt x="452" y="525"/>
                  </a:lnTo>
                  <a:lnTo>
                    <a:pt x="452" y="524"/>
                  </a:lnTo>
                  <a:lnTo>
                    <a:pt x="453" y="524"/>
                  </a:lnTo>
                  <a:lnTo>
                    <a:pt x="453" y="522"/>
                  </a:lnTo>
                  <a:lnTo>
                    <a:pt x="452" y="522"/>
                  </a:lnTo>
                  <a:lnTo>
                    <a:pt x="451" y="522"/>
                  </a:lnTo>
                  <a:lnTo>
                    <a:pt x="450" y="521"/>
                  </a:lnTo>
                  <a:lnTo>
                    <a:pt x="450" y="522"/>
                  </a:lnTo>
                  <a:lnTo>
                    <a:pt x="449" y="524"/>
                  </a:lnTo>
                  <a:lnTo>
                    <a:pt x="449" y="522"/>
                  </a:lnTo>
                  <a:lnTo>
                    <a:pt x="449" y="521"/>
                  </a:lnTo>
                  <a:lnTo>
                    <a:pt x="449" y="519"/>
                  </a:lnTo>
                  <a:lnTo>
                    <a:pt x="450" y="521"/>
                  </a:lnTo>
                  <a:lnTo>
                    <a:pt x="451" y="519"/>
                  </a:lnTo>
                  <a:lnTo>
                    <a:pt x="450" y="518"/>
                  </a:lnTo>
                  <a:lnTo>
                    <a:pt x="451" y="518"/>
                  </a:lnTo>
                  <a:lnTo>
                    <a:pt x="452" y="519"/>
                  </a:lnTo>
                  <a:lnTo>
                    <a:pt x="453" y="518"/>
                  </a:lnTo>
                  <a:lnTo>
                    <a:pt x="454" y="517"/>
                  </a:lnTo>
                  <a:lnTo>
                    <a:pt x="455" y="516"/>
                  </a:lnTo>
                  <a:lnTo>
                    <a:pt x="455" y="515"/>
                  </a:lnTo>
                  <a:lnTo>
                    <a:pt x="455" y="514"/>
                  </a:lnTo>
                  <a:lnTo>
                    <a:pt x="455" y="513"/>
                  </a:lnTo>
                  <a:lnTo>
                    <a:pt x="454" y="512"/>
                  </a:lnTo>
                  <a:lnTo>
                    <a:pt x="453" y="510"/>
                  </a:lnTo>
                  <a:lnTo>
                    <a:pt x="452" y="507"/>
                  </a:lnTo>
                  <a:lnTo>
                    <a:pt x="450" y="507"/>
                  </a:lnTo>
                  <a:lnTo>
                    <a:pt x="449" y="506"/>
                  </a:lnTo>
                  <a:lnTo>
                    <a:pt x="447" y="506"/>
                  </a:lnTo>
                  <a:lnTo>
                    <a:pt x="447" y="507"/>
                  </a:lnTo>
                  <a:lnTo>
                    <a:pt x="446" y="507"/>
                  </a:lnTo>
                  <a:lnTo>
                    <a:pt x="447" y="506"/>
                  </a:lnTo>
                  <a:lnTo>
                    <a:pt x="447" y="505"/>
                  </a:lnTo>
                  <a:lnTo>
                    <a:pt x="444" y="506"/>
                  </a:lnTo>
                  <a:lnTo>
                    <a:pt x="444" y="507"/>
                  </a:lnTo>
                  <a:lnTo>
                    <a:pt x="444" y="510"/>
                  </a:lnTo>
                  <a:lnTo>
                    <a:pt x="443" y="510"/>
                  </a:lnTo>
                  <a:lnTo>
                    <a:pt x="443" y="511"/>
                  </a:lnTo>
                  <a:lnTo>
                    <a:pt x="439" y="511"/>
                  </a:lnTo>
                  <a:lnTo>
                    <a:pt x="438" y="512"/>
                  </a:lnTo>
                  <a:lnTo>
                    <a:pt x="437" y="512"/>
                  </a:lnTo>
                  <a:lnTo>
                    <a:pt x="437" y="513"/>
                  </a:lnTo>
                  <a:lnTo>
                    <a:pt x="436" y="512"/>
                  </a:lnTo>
                  <a:lnTo>
                    <a:pt x="434" y="513"/>
                  </a:lnTo>
                  <a:lnTo>
                    <a:pt x="431" y="514"/>
                  </a:lnTo>
                  <a:lnTo>
                    <a:pt x="431" y="513"/>
                  </a:lnTo>
                  <a:lnTo>
                    <a:pt x="430" y="512"/>
                  </a:lnTo>
                  <a:lnTo>
                    <a:pt x="429" y="511"/>
                  </a:lnTo>
                  <a:lnTo>
                    <a:pt x="429" y="510"/>
                  </a:lnTo>
                  <a:lnTo>
                    <a:pt x="428" y="510"/>
                  </a:lnTo>
                  <a:lnTo>
                    <a:pt x="427" y="510"/>
                  </a:lnTo>
                  <a:lnTo>
                    <a:pt x="426" y="507"/>
                  </a:lnTo>
                  <a:lnTo>
                    <a:pt x="426" y="506"/>
                  </a:lnTo>
                  <a:lnTo>
                    <a:pt x="426" y="505"/>
                  </a:lnTo>
                  <a:lnTo>
                    <a:pt x="424" y="504"/>
                  </a:lnTo>
                  <a:lnTo>
                    <a:pt x="423" y="505"/>
                  </a:lnTo>
                  <a:lnTo>
                    <a:pt x="421" y="505"/>
                  </a:lnTo>
                  <a:lnTo>
                    <a:pt x="421" y="506"/>
                  </a:lnTo>
                  <a:lnTo>
                    <a:pt x="420" y="507"/>
                  </a:lnTo>
                  <a:lnTo>
                    <a:pt x="421" y="507"/>
                  </a:lnTo>
                  <a:lnTo>
                    <a:pt x="421" y="510"/>
                  </a:lnTo>
                  <a:lnTo>
                    <a:pt x="423" y="510"/>
                  </a:lnTo>
                  <a:lnTo>
                    <a:pt x="424" y="510"/>
                  </a:lnTo>
                  <a:lnTo>
                    <a:pt x="425" y="507"/>
                  </a:lnTo>
                  <a:lnTo>
                    <a:pt x="425" y="510"/>
                  </a:lnTo>
                  <a:lnTo>
                    <a:pt x="424" y="511"/>
                  </a:lnTo>
                  <a:lnTo>
                    <a:pt x="424" y="512"/>
                  </a:lnTo>
                  <a:lnTo>
                    <a:pt x="423" y="511"/>
                  </a:lnTo>
                  <a:lnTo>
                    <a:pt x="420" y="511"/>
                  </a:lnTo>
                  <a:lnTo>
                    <a:pt x="419" y="510"/>
                  </a:lnTo>
                  <a:lnTo>
                    <a:pt x="418" y="507"/>
                  </a:lnTo>
                  <a:lnTo>
                    <a:pt x="416" y="510"/>
                  </a:lnTo>
                  <a:lnTo>
                    <a:pt x="416" y="511"/>
                  </a:lnTo>
                  <a:lnTo>
                    <a:pt x="415" y="511"/>
                  </a:lnTo>
                  <a:lnTo>
                    <a:pt x="415" y="510"/>
                  </a:lnTo>
                  <a:lnTo>
                    <a:pt x="414" y="510"/>
                  </a:lnTo>
                  <a:lnTo>
                    <a:pt x="414" y="511"/>
                  </a:lnTo>
                  <a:lnTo>
                    <a:pt x="413" y="511"/>
                  </a:lnTo>
                  <a:lnTo>
                    <a:pt x="413" y="512"/>
                  </a:lnTo>
                  <a:lnTo>
                    <a:pt x="414" y="512"/>
                  </a:lnTo>
                  <a:lnTo>
                    <a:pt x="413" y="513"/>
                  </a:lnTo>
                  <a:lnTo>
                    <a:pt x="413" y="514"/>
                  </a:lnTo>
                  <a:lnTo>
                    <a:pt x="413" y="515"/>
                  </a:lnTo>
                  <a:lnTo>
                    <a:pt x="414" y="515"/>
                  </a:lnTo>
                  <a:lnTo>
                    <a:pt x="415" y="515"/>
                  </a:lnTo>
                  <a:lnTo>
                    <a:pt x="415" y="516"/>
                  </a:lnTo>
                  <a:lnTo>
                    <a:pt x="414" y="516"/>
                  </a:lnTo>
                  <a:lnTo>
                    <a:pt x="414" y="517"/>
                  </a:lnTo>
                  <a:lnTo>
                    <a:pt x="415" y="517"/>
                  </a:lnTo>
                  <a:lnTo>
                    <a:pt x="416" y="517"/>
                  </a:lnTo>
                  <a:lnTo>
                    <a:pt x="418" y="517"/>
                  </a:lnTo>
                  <a:lnTo>
                    <a:pt x="418" y="518"/>
                  </a:lnTo>
                  <a:lnTo>
                    <a:pt x="418" y="519"/>
                  </a:lnTo>
                  <a:lnTo>
                    <a:pt x="418" y="521"/>
                  </a:lnTo>
                  <a:lnTo>
                    <a:pt x="418" y="522"/>
                  </a:lnTo>
                  <a:lnTo>
                    <a:pt x="419" y="524"/>
                  </a:lnTo>
                  <a:lnTo>
                    <a:pt x="418" y="524"/>
                  </a:lnTo>
                  <a:lnTo>
                    <a:pt x="416" y="524"/>
                  </a:lnTo>
                  <a:lnTo>
                    <a:pt x="416" y="522"/>
                  </a:lnTo>
                  <a:lnTo>
                    <a:pt x="416" y="521"/>
                  </a:lnTo>
                  <a:lnTo>
                    <a:pt x="415" y="519"/>
                  </a:lnTo>
                  <a:lnTo>
                    <a:pt x="415" y="518"/>
                  </a:lnTo>
                  <a:lnTo>
                    <a:pt x="414" y="518"/>
                  </a:lnTo>
                  <a:lnTo>
                    <a:pt x="414" y="517"/>
                  </a:lnTo>
                  <a:lnTo>
                    <a:pt x="410" y="517"/>
                  </a:lnTo>
                  <a:lnTo>
                    <a:pt x="410" y="518"/>
                  </a:lnTo>
                  <a:lnTo>
                    <a:pt x="410" y="519"/>
                  </a:lnTo>
                  <a:lnTo>
                    <a:pt x="409" y="519"/>
                  </a:lnTo>
                  <a:lnTo>
                    <a:pt x="408" y="519"/>
                  </a:lnTo>
                  <a:lnTo>
                    <a:pt x="408" y="521"/>
                  </a:lnTo>
                  <a:lnTo>
                    <a:pt x="408" y="522"/>
                  </a:lnTo>
                  <a:lnTo>
                    <a:pt x="407" y="522"/>
                  </a:lnTo>
                  <a:lnTo>
                    <a:pt x="408" y="524"/>
                  </a:lnTo>
                  <a:lnTo>
                    <a:pt x="408" y="525"/>
                  </a:lnTo>
                  <a:lnTo>
                    <a:pt x="409" y="525"/>
                  </a:lnTo>
                  <a:lnTo>
                    <a:pt x="410" y="525"/>
                  </a:lnTo>
                  <a:lnTo>
                    <a:pt x="410" y="526"/>
                  </a:lnTo>
                  <a:lnTo>
                    <a:pt x="410" y="527"/>
                  </a:lnTo>
                  <a:lnTo>
                    <a:pt x="413" y="528"/>
                  </a:lnTo>
                  <a:lnTo>
                    <a:pt x="414" y="529"/>
                  </a:lnTo>
                  <a:lnTo>
                    <a:pt x="415" y="530"/>
                  </a:lnTo>
                  <a:lnTo>
                    <a:pt x="416" y="529"/>
                  </a:lnTo>
                  <a:lnTo>
                    <a:pt x="419" y="528"/>
                  </a:lnTo>
                  <a:lnTo>
                    <a:pt x="420" y="528"/>
                  </a:lnTo>
                  <a:lnTo>
                    <a:pt x="420" y="527"/>
                  </a:lnTo>
                  <a:lnTo>
                    <a:pt x="420" y="526"/>
                  </a:lnTo>
                  <a:lnTo>
                    <a:pt x="421" y="526"/>
                  </a:lnTo>
                  <a:lnTo>
                    <a:pt x="421" y="527"/>
                  </a:lnTo>
                  <a:lnTo>
                    <a:pt x="421" y="528"/>
                  </a:lnTo>
                  <a:lnTo>
                    <a:pt x="423" y="528"/>
                  </a:lnTo>
                  <a:lnTo>
                    <a:pt x="423" y="529"/>
                  </a:lnTo>
                  <a:lnTo>
                    <a:pt x="423" y="530"/>
                  </a:lnTo>
                  <a:lnTo>
                    <a:pt x="424" y="530"/>
                  </a:lnTo>
                  <a:lnTo>
                    <a:pt x="425" y="532"/>
                  </a:lnTo>
                  <a:lnTo>
                    <a:pt x="426" y="532"/>
                  </a:lnTo>
                  <a:lnTo>
                    <a:pt x="426" y="533"/>
                  </a:lnTo>
                  <a:lnTo>
                    <a:pt x="424" y="533"/>
                  </a:lnTo>
                  <a:lnTo>
                    <a:pt x="423" y="532"/>
                  </a:lnTo>
                  <a:lnTo>
                    <a:pt x="423" y="530"/>
                  </a:lnTo>
                  <a:lnTo>
                    <a:pt x="421" y="530"/>
                  </a:lnTo>
                  <a:lnTo>
                    <a:pt x="421" y="529"/>
                  </a:lnTo>
                  <a:lnTo>
                    <a:pt x="420" y="529"/>
                  </a:lnTo>
                  <a:lnTo>
                    <a:pt x="419" y="530"/>
                  </a:lnTo>
                  <a:lnTo>
                    <a:pt x="418" y="532"/>
                  </a:lnTo>
                  <a:lnTo>
                    <a:pt x="419" y="532"/>
                  </a:lnTo>
                  <a:lnTo>
                    <a:pt x="419" y="533"/>
                  </a:lnTo>
                  <a:lnTo>
                    <a:pt x="418" y="533"/>
                  </a:lnTo>
                  <a:lnTo>
                    <a:pt x="418" y="534"/>
                  </a:lnTo>
                  <a:lnTo>
                    <a:pt x="418" y="535"/>
                  </a:lnTo>
                  <a:lnTo>
                    <a:pt x="419" y="535"/>
                  </a:lnTo>
                  <a:lnTo>
                    <a:pt x="420" y="535"/>
                  </a:lnTo>
                  <a:lnTo>
                    <a:pt x="420" y="534"/>
                  </a:lnTo>
                  <a:lnTo>
                    <a:pt x="421" y="534"/>
                  </a:lnTo>
                  <a:lnTo>
                    <a:pt x="421" y="535"/>
                  </a:lnTo>
                  <a:lnTo>
                    <a:pt x="420" y="535"/>
                  </a:lnTo>
                  <a:lnTo>
                    <a:pt x="420" y="536"/>
                  </a:lnTo>
                  <a:lnTo>
                    <a:pt x="421" y="536"/>
                  </a:lnTo>
                  <a:lnTo>
                    <a:pt x="423" y="536"/>
                  </a:lnTo>
                  <a:lnTo>
                    <a:pt x="421" y="537"/>
                  </a:lnTo>
                  <a:lnTo>
                    <a:pt x="423" y="537"/>
                  </a:lnTo>
                  <a:lnTo>
                    <a:pt x="423" y="539"/>
                  </a:lnTo>
                  <a:lnTo>
                    <a:pt x="423" y="540"/>
                  </a:lnTo>
                  <a:lnTo>
                    <a:pt x="424" y="541"/>
                  </a:lnTo>
                  <a:lnTo>
                    <a:pt x="424" y="542"/>
                  </a:lnTo>
                  <a:lnTo>
                    <a:pt x="424" y="544"/>
                  </a:lnTo>
                  <a:lnTo>
                    <a:pt x="423" y="544"/>
                  </a:lnTo>
                  <a:lnTo>
                    <a:pt x="421" y="544"/>
                  </a:lnTo>
                  <a:lnTo>
                    <a:pt x="420" y="544"/>
                  </a:lnTo>
                  <a:lnTo>
                    <a:pt x="419" y="544"/>
                  </a:lnTo>
                  <a:lnTo>
                    <a:pt x="420" y="545"/>
                  </a:lnTo>
                  <a:lnTo>
                    <a:pt x="420" y="546"/>
                  </a:lnTo>
                  <a:lnTo>
                    <a:pt x="420" y="547"/>
                  </a:lnTo>
                  <a:lnTo>
                    <a:pt x="420" y="548"/>
                  </a:lnTo>
                  <a:lnTo>
                    <a:pt x="419" y="548"/>
                  </a:lnTo>
                  <a:lnTo>
                    <a:pt x="418" y="548"/>
                  </a:lnTo>
                  <a:lnTo>
                    <a:pt x="416" y="548"/>
                  </a:lnTo>
                  <a:lnTo>
                    <a:pt x="415" y="548"/>
                  </a:lnTo>
                  <a:lnTo>
                    <a:pt x="414" y="548"/>
                  </a:lnTo>
                  <a:lnTo>
                    <a:pt x="415" y="549"/>
                  </a:lnTo>
                  <a:lnTo>
                    <a:pt x="414" y="550"/>
                  </a:lnTo>
                  <a:lnTo>
                    <a:pt x="413" y="549"/>
                  </a:lnTo>
                  <a:lnTo>
                    <a:pt x="413" y="550"/>
                  </a:lnTo>
                  <a:lnTo>
                    <a:pt x="412" y="549"/>
                  </a:lnTo>
                  <a:lnTo>
                    <a:pt x="410" y="549"/>
                  </a:lnTo>
                  <a:lnTo>
                    <a:pt x="409" y="549"/>
                  </a:lnTo>
                  <a:lnTo>
                    <a:pt x="409" y="548"/>
                  </a:lnTo>
                  <a:lnTo>
                    <a:pt x="410" y="548"/>
                  </a:lnTo>
                  <a:lnTo>
                    <a:pt x="410" y="547"/>
                  </a:lnTo>
                  <a:lnTo>
                    <a:pt x="409" y="546"/>
                  </a:lnTo>
                  <a:lnTo>
                    <a:pt x="409" y="547"/>
                  </a:lnTo>
                  <a:lnTo>
                    <a:pt x="408" y="546"/>
                  </a:lnTo>
                  <a:lnTo>
                    <a:pt x="408" y="545"/>
                  </a:lnTo>
                  <a:lnTo>
                    <a:pt x="408" y="544"/>
                  </a:lnTo>
                  <a:lnTo>
                    <a:pt x="407" y="544"/>
                  </a:lnTo>
                  <a:lnTo>
                    <a:pt x="406" y="542"/>
                  </a:lnTo>
                  <a:lnTo>
                    <a:pt x="405" y="540"/>
                  </a:lnTo>
                  <a:lnTo>
                    <a:pt x="406" y="540"/>
                  </a:lnTo>
                  <a:lnTo>
                    <a:pt x="406" y="539"/>
                  </a:lnTo>
                  <a:lnTo>
                    <a:pt x="405" y="539"/>
                  </a:lnTo>
                  <a:lnTo>
                    <a:pt x="404" y="537"/>
                  </a:lnTo>
                  <a:lnTo>
                    <a:pt x="404" y="536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400" y="536"/>
                  </a:lnTo>
                  <a:lnTo>
                    <a:pt x="400" y="537"/>
                  </a:lnTo>
                  <a:lnTo>
                    <a:pt x="398" y="536"/>
                  </a:lnTo>
                  <a:lnTo>
                    <a:pt x="398" y="537"/>
                  </a:lnTo>
                  <a:lnTo>
                    <a:pt x="397" y="537"/>
                  </a:lnTo>
                  <a:lnTo>
                    <a:pt x="397" y="539"/>
                  </a:lnTo>
                  <a:lnTo>
                    <a:pt x="397" y="540"/>
                  </a:lnTo>
                  <a:lnTo>
                    <a:pt x="396" y="541"/>
                  </a:lnTo>
                  <a:lnTo>
                    <a:pt x="396" y="542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5" y="547"/>
                  </a:lnTo>
                  <a:lnTo>
                    <a:pt x="395" y="548"/>
                  </a:lnTo>
                  <a:lnTo>
                    <a:pt x="395" y="549"/>
                  </a:lnTo>
                  <a:lnTo>
                    <a:pt x="396" y="549"/>
                  </a:lnTo>
                  <a:lnTo>
                    <a:pt x="396" y="550"/>
                  </a:lnTo>
                  <a:lnTo>
                    <a:pt x="396" y="551"/>
                  </a:lnTo>
                  <a:lnTo>
                    <a:pt x="398" y="552"/>
                  </a:lnTo>
                  <a:lnTo>
                    <a:pt x="398" y="555"/>
                  </a:lnTo>
                  <a:lnTo>
                    <a:pt x="400" y="555"/>
                  </a:lnTo>
                  <a:lnTo>
                    <a:pt x="400" y="556"/>
                  </a:lnTo>
                  <a:lnTo>
                    <a:pt x="401" y="556"/>
                  </a:lnTo>
                  <a:lnTo>
                    <a:pt x="403" y="557"/>
                  </a:lnTo>
                  <a:lnTo>
                    <a:pt x="404" y="557"/>
                  </a:lnTo>
                  <a:lnTo>
                    <a:pt x="404" y="558"/>
                  </a:lnTo>
                  <a:lnTo>
                    <a:pt x="404" y="559"/>
                  </a:lnTo>
                  <a:lnTo>
                    <a:pt x="404" y="560"/>
                  </a:lnTo>
                  <a:lnTo>
                    <a:pt x="405" y="560"/>
                  </a:lnTo>
                  <a:lnTo>
                    <a:pt x="405" y="561"/>
                  </a:lnTo>
                  <a:lnTo>
                    <a:pt x="405" y="562"/>
                  </a:lnTo>
                  <a:lnTo>
                    <a:pt x="406" y="563"/>
                  </a:lnTo>
                  <a:lnTo>
                    <a:pt x="407" y="563"/>
                  </a:lnTo>
                  <a:lnTo>
                    <a:pt x="408" y="563"/>
                  </a:lnTo>
                  <a:lnTo>
                    <a:pt x="408" y="564"/>
                  </a:lnTo>
                  <a:lnTo>
                    <a:pt x="408" y="565"/>
                  </a:lnTo>
                  <a:lnTo>
                    <a:pt x="409" y="565"/>
                  </a:lnTo>
                  <a:lnTo>
                    <a:pt x="409" y="564"/>
                  </a:lnTo>
                  <a:lnTo>
                    <a:pt x="409" y="563"/>
                  </a:lnTo>
                  <a:lnTo>
                    <a:pt x="410" y="562"/>
                  </a:lnTo>
                  <a:lnTo>
                    <a:pt x="412" y="562"/>
                  </a:lnTo>
                  <a:lnTo>
                    <a:pt x="412" y="563"/>
                  </a:lnTo>
                  <a:lnTo>
                    <a:pt x="413" y="563"/>
                  </a:lnTo>
                  <a:lnTo>
                    <a:pt x="413" y="564"/>
                  </a:lnTo>
                  <a:lnTo>
                    <a:pt x="413" y="565"/>
                  </a:lnTo>
                  <a:lnTo>
                    <a:pt x="413" y="567"/>
                  </a:lnTo>
                  <a:lnTo>
                    <a:pt x="414" y="568"/>
                  </a:lnTo>
                  <a:lnTo>
                    <a:pt x="414" y="567"/>
                  </a:lnTo>
                  <a:lnTo>
                    <a:pt x="415" y="567"/>
                  </a:lnTo>
                  <a:lnTo>
                    <a:pt x="418" y="567"/>
                  </a:lnTo>
                  <a:lnTo>
                    <a:pt x="418" y="568"/>
                  </a:lnTo>
                  <a:lnTo>
                    <a:pt x="418" y="570"/>
                  </a:lnTo>
                  <a:lnTo>
                    <a:pt x="419" y="570"/>
                  </a:lnTo>
                  <a:lnTo>
                    <a:pt x="419" y="571"/>
                  </a:lnTo>
                  <a:lnTo>
                    <a:pt x="419" y="572"/>
                  </a:lnTo>
                  <a:lnTo>
                    <a:pt x="420" y="573"/>
                  </a:lnTo>
                  <a:lnTo>
                    <a:pt x="420" y="574"/>
                  </a:lnTo>
                  <a:lnTo>
                    <a:pt x="421" y="575"/>
                  </a:lnTo>
                  <a:lnTo>
                    <a:pt x="423" y="576"/>
                  </a:lnTo>
                  <a:lnTo>
                    <a:pt x="423" y="578"/>
                  </a:lnTo>
                  <a:lnTo>
                    <a:pt x="424" y="578"/>
                  </a:lnTo>
                  <a:lnTo>
                    <a:pt x="425" y="579"/>
                  </a:lnTo>
                  <a:lnTo>
                    <a:pt x="426" y="580"/>
                  </a:lnTo>
                  <a:lnTo>
                    <a:pt x="426" y="581"/>
                  </a:lnTo>
                  <a:lnTo>
                    <a:pt x="427" y="581"/>
                  </a:lnTo>
                  <a:lnTo>
                    <a:pt x="427" y="582"/>
                  </a:lnTo>
                  <a:lnTo>
                    <a:pt x="427" y="583"/>
                  </a:lnTo>
                  <a:lnTo>
                    <a:pt x="428" y="585"/>
                  </a:lnTo>
                  <a:lnTo>
                    <a:pt x="428" y="586"/>
                  </a:lnTo>
                  <a:lnTo>
                    <a:pt x="428" y="587"/>
                  </a:lnTo>
                  <a:lnTo>
                    <a:pt x="430" y="587"/>
                  </a:lnTo>
                  <a:lnTo>
                    <a:pt x="430" y="589"/>
                  </a:lnTo>
                  <a:lnTo>
                    <a:pt x="429" y="589"/>
                  </a:lnTo>
                  <a:lnTo>
                    <a:pt x="430" y="590"/>
                  </a:lnTo>
                  <a:lnTo>
                    <a:pt x="430" y="591"/>
                  </a:lnTo>
                  <a:lnTo>
                    <a:pt x="430" y="592"/>
                  </a:lnTo>
                  <a:lnTo>
                    <a:pt x="430" y="593"/>
                  </a:lnTo>
                  <a:lnTo>
                    <a:pt x="431" y="594"/>
                  </a:lnTo>
                  <a:lnTo>
                    <a:pt x="431" y="595"/>
                  </a:lnTo>
                  <a:lnTo>
                    <a:pt x="434" y="595"/>
                  </a:lnTo>
                  <a:lnTo>
                    <a:pt x="435" y="594"/>
                  </a:lnTo>
                  <a:lnTo>
                    <a:pt x="436" y="596"/>
                  </a:lnTo>
                  <a:lnTo>
                    <a:pt x="437" y="597"/>
                  </a:lnTo>
                  <a:lnTo>
                    <a:pt x="438" y="597"/>
                  </a:lnTo>
                  <a:lnTo>
                    <a:pt x="438" y="596"/>
                  </a:lnTo>
                  <a:lnTo>
                    <a:pt x="439" y="596"/>
                  </a:lnTo>
                  <a:lnTo>
                    <a:pt x="440" y="595"/>
                  </a:lnTo>
                  <a:lnTo>
                    <a:pt x="441" y="594"/>
                  </a:lnTo>
                  <a:lnTo>
                    <a:pt x="442" y="593"/>
                  </a:lnTo>
                  <a:lnTo>
                    <a:pt x="442" y="592"/>
                  </a:lnTo>
                  <a:lnTo>
                    <a:pt x="443" y="591"/>
                  </a:lnTo>
                  <a:lnTo>
                    <a:pt x="443" y="590"/>
                  </a:lnTo>
                  <a:lnTo>
                    <a:pt x="442" y="589"/>
                  </a:lnTo>
                  <a:lnTo>
                    <a:pt x="442" y="587"/>
                  </a:lnTo>
                  <a:lnTo>
                    <a:pt x="441" y="587"/>
                  </a:lnTo>
                  <a:lnTo>
                    <a:pt x="441" y="586"/>
                  </a:lnTo>
                  <a:lnTo>
                    <a:pt x="440" y="585"/>
                  </a:lnTo>
                  <a:lnTo>
                    <a:pt x="440" y="583"/>
                  </a:lnTo>
                  <a:lnTo>
                    <a:pt x="440" y="582"/>
                  </a:lnTo>
                  <a:lnTo>
                    <a:pt x="439" y="583"/>
                  </a:lnTo>
                  <a:lnTo>
                    <a:pt x="439" y="581"/>
                  </a:lnTo>
                  <a:lnTo>
                    <a:pt x="440" y="580"/>
                  </a:lnTo>
                  <a:lnTo>
                    <a:pt x="441" y="579"/>
                  </a:lnTo>
                  <a:lnTo>
                    <a:pt x="441" y="578"/>
                  </a:lnTo>
                  <a:lnTo>
                    <a:pt x="442" y="578"/>
                  </a:lnTo>
                  <a:lnTo>
                    <a:pt x="441" y="580"/>
                  </a:lnTo>
                  <a:lnTo>
                    <a:pt x="441" y="581"/>
                  </a:lnTo>
                  <a:lnTo>
                    <a:pt x="441" y="582"/>
                  </a:lnTo>
                  <a:lnTo>
                    <a:pt x="440" y="582"/>
                  </a:lnTo>
                  <a:lnTo>
                    <a:pt x="441" y="583"/>
                  </a:lnTo>
                  <a:lnTo>
                    <a:pt x="441" y="585"/>
                  </a:lnTo>
                  <a:lnTo>
                    <a:pt x="442" y="585"/>
                  </a:lnTo>
                  <a:lnTo>
                    <a:pt x="442" y="586"/>
                  </a:lnTo>
                  <a:lnTo>
                    <a:pt x="443" y="586"/>
                  </a:lnTo>
                  <a:lnTo>
                    <a:pt x="444" y="585"/>
                  </a:lnTo>
                  <a:lnTo>
                    <a:pt x="444" y="586"/>
                  </a:lnTo>
                  <a:lnTo>
                    <a:pt x="447" y="586"/>
                  </a:lnTo>
                  <a:lnTo>
                    <a:pt x="450" y="586"/>
                  </a:lnTo>
                  <a:lnTo>
                    <a:pt x="451" y="586"/>
                  </a:lnTo>
                  <a:lnTo>
                    <a:pt x="452" y="585"/>
                  </a:lnTo>
                  <a:lnTo>
                    <a:pt x="453" y="585"/>
                  </a:lnTo>
                  <a:lnTo>
                    <a:pt x="454" y="583"/>
                  </a:lnTo>
                  <a:lnTo>
                    <a:pt x="454" y="582"/>
                  </a:lnTo>
                  <a:lnTo>
                    <a:pt x="455" y="581"/>
                  </a:lnTo>
                  <a:lnTo>
                    <a:pt x="455" y="580"/>
                  </a:lnTo>
                  <a:lnTo>
                    <a:pt x="457" y="580"/>
                  </a:lnTo>
                  <a:lnTo>
                    <a:pt x="457" y="579"/>
                  </a:lnTo>
                  <a:lnTo>
                    <a:pt x="458" y="579"/>
                  </a:lnTo>
                  <a:lnTo>
                    <a:pt x="458" y="580"/>
                  </a:lnTo>
                  <a:lnTo>
                    <a:pt x="459" y="580"/>
                  </a:lnTo>
                  <a:lnTo>
                    <a:pt x="459" y="579"/>
                  </a:lnTo>
                  <a:lnTo>
                    <a:pt x="460" y="576"/>
                  </a:lnTo>
                  <a:lnTo>
                    <a:pt x="459" y="576"/>
                  </a:lnTo>
                  <a:lnTo>
                    <a:pt x="458" y="576"/>
                  </a:lnTo>
                  <a:lnTo>
                    <a:pt x="457" y="576"/>
                  </a:lnTo>
                  <a:lnTo>
                    <a:pt x="458" y="575"/>
                  </a:lnTo>
                  <a:lnTo>
                    <a:pt x="459" y="575"/>
                  </a:lnTo>
                  <a:lnTo>
                    <a:pt x="460" y="575"/>
                  </a:lnTo>
                  <a:lnTo>
                    <a:pt x="460" y="574"/>
                  </a:lnTo>
                  <a:lnTo>
                    <a:pt x="460" y="573"/>
                  </a:lnTo>
                  <a:lnTo>
                    <a:pt x="458" y="573"/>
                  </a:lnTo>
                  <a:lnTo>
                    <a:pt x="457" y="573"/>
                  </a:lnTo>
                  <a:lnTo>
                    <a:pt x="457" y="572"/>
                  </a:lnTo>
                  <a:lnTo>
                    <a:pt x="460" y="571"/>
                  </a:lnTo>
                  <a:lnTo>
                    <a:pt x="460" y="570"/>
                  </a:lnTo>
                  <a:lnTo>
                    <a:pt x="460" y="568"/>
                  </a:lnTo>
                  <a:lnTo>
                    <a:pt x="460" y="567"/>
                  </a:lnTo>
                  <a:lnTo>
                    <a:pt x="459" y="565"/>
                  </a:lnTo>
                  <a:lnTo>
                    <a:pt x="459" y="564"/>
                  </a:lnTo>
                  <a:lnTo>
                    <a:pt x="458" y="564"/>
                  </a:lnTo>
                  <a:lnTo>
                    <a:pt x="458" y="563"/>
                  </a:lnTo>
                  <a:lnTo>
                    <a:pt x="457" y="563"/>
                  </a:lnTo>
                  <a:close/>
                  <a:moveTo>
                    <a:pt x="460" y="548"/>
                  </a:moveTo>
                  <a:lnTo>
                    <a:pt x="459" y="548"/>
                  </a:lnTo>
                  <a:lnTo>
                    <a:pt x="459" y="549"/>
                  </a:lnTo>
                  <a:lnTo>
                    <a:pt x="460" y="549"/>
                  </a:lnTo>
                  <a:lnTo>
                    <a:pt x="460" y="548"/>
                  </a:lnTo>
                  <a:close/>
                  <a:moveTo>
                    <a:pt x="439" y="502"/>
                  </a:moveTo>
                  <a:lnTo>
                    <a:pt x="437" y="502"/>
                  </a:lnTo>
                  <a:lnTo>
                    <a:pt x="436" y="503"/>
                  </a:lnTo>
                  <a:lnTo>
                    <a:pt x="435" y="503"/>
                  </a:lnTo>
                  <a:lnTo>
                    <a:pt x="435" y="504"/>
                  </a:lnTo>
                  <a:lnTo>
                    <a:pt x="434" y="504"/>
                  </a:lnTo>
                  <a:lnTo>
                    <a:pt x="429" y="505"/>
                  </a:lnTo>
                  <a:lnTo>
                    <a:pt x="429" y="506"/>
                  </a:lnTo>
                  <a:lnTo>
                    <a:pt x="430" y="507"/>
                  </a:lnTo>
                  <a:lnTo>
                    <a:pt x="431" y="507"/>
                  </a:lnTo>
                  <a:lnTo>
                    <a:pt x="436" y="507"/>
                  </a:lnTo>
                  <a:lnTo>
                    <a:pt x="436" y="510"/>
                  </a:lnTo>
                  <a:lnTo>
                    <a:pt x="437" y="511"/>
                  </a:lnTo>
                  <a:lnTo>
                    <a:pt x="437" y="510"/>
                  </a:lnTo>
                  <a:lnTo>
                    <a:pt x="437" y="507"/>
                  </a:lnTo>
                  <a:lnTo>
                    <a:pt x="438" y="510"/>
                  </a:lnTo>
                  <a:lnTo>
                    <a:pt x="440" y="507"/>
                  </a:lnTo>
                  <a:lnTo>
                    <a:pt x="442" y="507"/>
                  </a:lnTo>
                  <a:lnTo>
                    <a:pt x="443" y="506"/>
                  </a:lnTo>
                  <a:lnTo>
                    <a:pt x="443" y="505"/>
                  </a:lnTo>
                  <a:lnTo>
                    <a:pt x="444" y="505"/>
                  </a:lnTo>
                  <a:lnTo>
                    <a:pt x="446" y="504"/>
                  </a:lnTo>
                  <a:lnTo>
                    <a:pt x="446" y="503"/>
                  </a:lnTo>
                  <a:lnTo>
                    <a:pt x="447" y="502"/>
                  </a:lnTo>
                  <a:lnTo>
                    <a:pt x="449" y="500"/>
                  </a:lnTo>
                  <a:lnTo>
                    <a:pt x="447" y="499"/>
                  </a:lnTo>
                  <a:lnTo>
                    <a:pt x="442" y="500"/>
                  </a:lnTo>
                  <a:lnTo>
                    <a:pt x="439" y="502"/>
                  </a:lnTo>
                  <a:close/>
                  <a:moveTo>
                    <a:pt x="528" y="793"/>
                  </a:moveTo>
                  <a:lnTo>
                    <a:pt x="527" y="793"/>
                  </a:lnTo>
                  <a:lnTo>
                    <a:pt x="528" y="795"/>
                  </a:lnTo>
                  <a:lnTo>
                    <a:pt x="528" y="793"/>
                  </a:lnTo>
                  <a:close/>
                  <a:moveTo>
                    <a:pt x="122" y="1007"/>
                  </a:moveTo>
                  <a:lnTo>
                    <a:pt x="123" y="1007"/>
                  </a:lnTo>
                  <a:lnTo>
                    <a:pt x="123" y="1006"/>
                  </a:lnTo>
                  <a:lnTo>
                    <a:pt x="124" y="1006"/>
                  </a:lnTo>
                  <a:lnTo>
                    <a:pt x="124" y="1005"/>
                  </a:lnTo>
                  <a:lnTo>
                    <a:pt x="123" y="1005"/>
                  </a:lnTo>
                  <a:lnTo>
                    <a:pt x="122" y="1005"/>
                  </a:lnTo>
                  <a:lnTo>
                    <a:pt x="122" y="1006"/>
                  </a:lnTo>
                  <a:lnTo>
                    <a:pt x="122" y="1007"/>
                  </a:lnTo>
                  <a:close/>
                  <a:moveTo>
                    <a:pt x="166" y="638"/>
                  </a:moveTo>
                  <a:lnTo>
                    <a:pt x="166" y="637"/>
                  </a:lnTo>
                  <a:lnTo>
                    <a:pt x="165" y="637"/>
                  </a:lnTo>
                  <a:lnTo>
                    <a:pt x="166" y="638"/>
                  </a:lnTo>
                  <a:close/>
                  <a:moveTo>
                    <a:pt x="464" y="710"/>
                  </a:moveTo>
                  <a:lnTo>
                    <a:pt x="464" y="711"/>
                  </a:lnTo>
                  <a:lnTo>
                    <a:pt x="465" y="710"/>
                  </a:lnTo>
                  <a:lnTo>
                    <a:pt x="464" y="710"/>
                  </a:lnTo>
                  <a:close/>
                  <a:moveTo>
                    <a:pt x="100" y="653"/>
                  </a:moveTo>
                  <a:lnTo>
                    <a:pt x="99" y="653"/>
                  </a:lnTo>
                  <a:lnTo>
                    <a:pt x="100" y="654"/>
                  </a:lnTo>
                  <a:lnTo>
                    <a:pt x="100" y="653"/>
                  </a:lnTo>
                  <a:close/>
                  <a:moveTo>
                    <a:pt x="131" y="1029"/>
                  </a:moveTo>
                  <a:lnTo>
                    <a:pt x="132" y="1029"/>
                  </a:lnTo>
                  <a:lnTo>
                    <a:pt x="132" y="1028"/>
                  </a:lnTo>
                  <a:lnTo>
                    <a:pt x="131" y="1028"/>
                  </a:lnTo>
                  <a:lnTo>
                    <a:pt x="131" y="1029"/>
                  </a:lnTo>
                  <a:close/>
                  <a:moveTo>
                    <a:pt x="734" y="910"/>
                  </a:moveTo>
                  <a:lnTo>
                    <a:pt x="734" y="911"/>
                  </a:lnTo>
                  <a:lnTo>
                    <a:pt x="735" y="911"/>
                  </a:lnTo>
                  <a:lnTo>
                    <a:pt x="734" y="910"/>
                  </a:lnTo>
                  <a:close/>
                  <a:moveTo>
                    <a:pt x="777" y="1164"/>
                  </a:moveTo>
                  <a:lnTo>
                    <a:pt x="778" y="1164"/>
                  </a:lnTo>
                  <a:lnTo>
                    <a:pt x="777" y="1163"/>
                  </a:lnTo>
                  <a:lnTo>
                    <a:pt x="777" y="1164"/>
                  </a:lnTo>
                  <a:close/>
                  <a:moveTo>
                    <a:pt x="874" y="1003"/>
                  </a:moveTo>
                  <a:lnTo>
                    <a:pt x="874" y="1004"/>
                  </a:lnTo>
                  <a:lnTo>
                    <a:pt x="875" y="1004"/>
                  </a:lnTo>
                  <a:lnTo>
                    <a:pt x="874" y="1003"/>
                  </a:lnTo>
                  <a:close/>
                  <a:moveTo>
                    <a:pt x="136" y="1052"/>
                  </a:moveTo>
                  <a:lnTo>
                    <a:pt x="138" y="1053"/>
                  </a:lnTo>
                  <a:lnTo>
                    <a:pt x="138" y="1052"/>
                  </a:lnTo>
                  <a:lnTo>
                    <a:pt x="136" y="1052"/>
                  </a:lnTo>
                  <a:close/>
                  <a:moveTo>
                    <a:pt x="837" y="1007"/>
                  </a:moveTo>
                  <a:lnTo>
                    <a:pt x="836" y="1008"/>
                  </a:lnTo>
                  <a:lnTo>
                    <a:pt x="837" y="1008"/>
                  </a:lnTo>
                  <a:lnTo>
                    <a:pt x="837" y="1007"/>
                  </a:lnTo>
                  <a:close/>
                  <a:moveTo>
                    <a:pt x="150" y="1076"/>
                  </a:moveTo>
                  <a:lnTo>
                    <a:pt x="150" y="1075"/>
                  </a:lnTo>
                  <a:lnTo>
                    <a:pt x="149" y="1076"/>
                  </a:lnTo>
                  <a:lnTo>
                    <a:pt x="150" y="1076"/>
                  </a:lnTo>
                  <a:close/>
                  <a:moveTo>
                    <a:pt x="160" y="654"/>
                  </a:moveTo>
                  <a:lnTo>
                    <a:pt x="161" y="653"/>
                  </a:lnTo>
                  <a:lnTo>
                    <a:pt x="160" y="653"/>
                  </a:lnTo>
                  <a:lnTo>
                    <a:pt x="160" y="654"/>
                  </a:lnTo>
                  <a:close/>
                  <a:moveTo>
                    <a:pt x="608" y="980"/>
                  </a:moveTo>
                  <a:lnTo>
                    <a:pt x="607" y="980"/>
                  </a:lnTo>
                  <a:lnTo>
                    <a:pt x="607" y="981"/>
                  </a:lnTo>
                  <a:lnTo>
                    <a:pt x="608" y="981"/>
                  </a:lnTo>
                  <a:lnTo>
                    <a:pt x="608" y="980"/>
                  </a:lnTo>
                  <a:close/>
                  <a:moveTo>
                    <a:pt x="805" y="906"/>
                  </a:moveTo>
                  <a:lnTo>
                    <a:pt x="804" y="906"/>
                  </a:lnTo>
                  <a:lnTo>
                    <a:pt x="804" y="907"/>
                  </a:lnTo>
                  <a:lnTo>
                    <a:pt x="805" y="906"/>
                  </a:lnTo>
                  <a:close/>
                  <a:moveTo>
                    <a:pt x="844" y="1056"/>
                  </a:moveTo>
                  <a:lnTo>
                    <a:pt x="843" y="1056"/>
                  </a:lnTo>
                  <a:lnTo>
                    <a:pt x="843" y="1058"/>
                  </a:lnTo>
                  <a:lnTo>
                    <a:pt x="843" y="1059"/>
                  </a:lnTo>
                  <a:lnTo>
                    <a:pt x="841" y="1059"/>
                  </a:lnTo>
                  <a:lnTo>
                    <a:pt x="841" y="1060"/>
                  </a:lnTo>
                  <a:lnTo>
                    <a:pt x="840" y="1060"/>
                  </a:lnTo>
                  <a:lnTo>
                    <a:pt x="839" y="1060"/>
                  </a:lnTo>
                  <a:lnTo>
                    <a:pt x="839" y="1061"/>
                  </a:lnTo>
                  <a:lnTo>
                    <a:pt x="839" y="1062"/>
                  </a:lnTo>
                  <a:lnTo>
                    <a:pt x="838" y="1062"/>
                  </a:lnTo>
                  <a:lnTo>
                    <a:pt x="837" y="1063"/>
                  </a:lnTo>
                  <a:lnTo>
                    <a:pt x="836" y="1063"/>
                  </a:lnTo>
                  <a:lnTo>
                    <a:pt x="836" y="1062"/>
                  </a:lnTo>
                  <a:lnTo>
                    <a:pt x="835" y="1063"/>
                  </a:lnTo>
                  <a:lnTo>
                    <a:pt x="834" y="1063"/>
                  </a:lnTo>
                  <a:lnTo>
                    <a:pt x="832" y="1063"/>
                  </a:lnTo>
                  <a:lnTo>
                    <a:pt x="831" y="1063"/>
                  </a:lnTo>
                  <a:lnTo>
                    <a:pt x="830" y="1063"/>
                  </a:lnTo>
                  <a:lnTo>
                    <a:pt x="829" y="1062"/>
                  </a:lnTo>
                  <a:lnTo>
                    <a:pt x="829" y="1063"/>
                  </a:lnTo>
                  <a:lnTo>
                    <a:pt x="828" y="1063"/>
                  </a:lnTo>
                  <a:lnTo>
                    <a:pt x="826" y="1063"/>
                  </a:lnTo>
                  <a:lnTo>
                    <a:pt x="825" y="1063"/>
                  </a:lnTo>
                  <a:lnTo>
                    <a:pt x="824" y="1063"/>
                  </a:lnTo>
                  <a:lnTo>
                    <a:pt x="823" y="1064"/>
                  </a:lnTo>
                  <a:lnTo>
                    <a:pt x="821" y="1064"/>
                  </a:lnTo>
                  <a:lnTo>
                    <a:pt x="820" y="1063"/>
                  </a:lnTo>
                  <a:lnTo>
                    <a:pt x="820" y="1064"/>
                  </a:lnTo>
                  <a:lnTo>
                    <a:pt x="819" y="1065"/>
                  </a:lnTo>
                  <a:lnTo>
                    <a:pt x="819" y="1064"/>
                  </a:lnTo>
                  <a:lnTo>
                    <a:pt x="818" y="1064"/>
                  </a:lnTo>
                  <a:lnTo>
                    <a:pt x="818" y="1063"/>
                  </a:lnTo>
                  <a:lnTo>
                    <a:pt x="817" y="1063"/>
                  </a:lnTo>
                  <a:lnTo>
                    <a:pt x="816" y="1063"/>
                  </a:lnTo>
                  <a:lnTo>
                    <a:pt x="815" y="1063"/>
                  </a:lnTo>
                  <a:lnTo>
                    <a:pt x="814" y="1063"/>
                  </a:lnTo>
                  <a:lnTo>
                    <a:pt x="814" y="1062"/>
                  </a:lnTo>
                  <a:lnTo>
                    <a:pt x="813" y="1062"/>
                  </a:lnTo>
                  <a:lnTo>
                    <a:pt x="811" y="1062"/>
                  </a:lnTo>
                  <a:lnTo>
                    <a:pt x="809" y="1062"/>
                  </a:lnTo>
                  <a:lnTo>
                    <a:pt x="808" y="1062"/>
                  </a:lnTo>
                  <a:lnTo>
                    <a:pt x="807" y="1062"/>
                  </a:lnTo>
                  <a:lnTo>
                    <a:pt x="806" y="1062"/>
                  </a:lnTo>
                  <a:lnTo>
                    <a:pt x="805" y="1062"/>
                  </a:lnTo>
                  <a:lnTo>
                    <a:pt x="805" y="1063"/>
                  </a:lnTo>
                  <a:lnTo>
                    <a:pt x="804" y="1063"/>
                  </a:lnTo>
                  <a:lnTo>
                    <a:pt x="803" y="1063"/>
                  </a:lnTo>
                  <a:lnTo>
                    <a:pt x="802" y="1063"/>
                  </a:lnTo>
                  <a:lnTo>
                    <a:pt x="802" y="1062"/>
                  </a:lnTo>
                  <a:lnTo>
                    <a:pt x="801" y="1062"/>
                  </a:lnTo>
                  <a:lnTo>
                    <a:pt x="800" y="1062"/>
                  </a:lnTo>
                  <a:lnTo>
                    <a:pt x="798" y="1062"/>
                  </a:lnTo>
                  <a:lnTo>
                    <a:pt x="795" y="1062"/>
                  </a:lnTo>
                  <a:lnTo>
                    <a:pt x="794" y="1062"/>
                  </a:lnTo>
                  <a:lnTo>
                    <a:pt x="793" y="1062"/>
                  </a:lnTo>
                  <a:lnTo>
                    <a:pt x="792" y="1062"/>
                  </a:lnTo>
                  <a:lnTo>
                    <a:pt x="791" y="1062"/>
                  </a:lnTo>
                  <a:lnTo>
                    <a:pt x="790" y="1062"/>
                  </a:lnTo>
                  <a:lnTo>
                    <a:pt x="787" y="1062"/>
                  </a:lnTo>
                  <a:lnTo>
                    <a:pt x="786" y="1062"/>
                  </a:lnTo>
                  <a:lnTo>
                    <a:pt x="785" y="1062"/>
                  </a:lnTo>
                  <a:lnTo>
                    <a:pt x="784" y="1062"/>
                  </a:lnTo>
                  <a:lnTo>
                    <a:pt x="783" y="1062"/>
                  </a:lnTo>
                  <a:lnTo>
                    <a:pt x="781" y="1062"/>
                  </a:lnTo>
                  <a:lnTo>
                    <a:pt x="780" y="1062"/>
                  </a:lnTo>
                  <a:lnTo>
                    <a:pt x="779" y="1062"/>
                  </a:lnTo>
                  <a:lnTo>
                    <a:pt x="778" y="1063"/>
                  </a:lnTo>
                  <a:lnTo>
                    <a:pt x="777" y="1063"/>
                  </a:lnTo>
                  <a:lnTo>
                    <a:pt x="777" y="1062"/>
                  </a:lnTo>
                  <a:lnTo>
                    <a:pt x="775" y="1062"/>
                  </a:lnTo>
                  <a:lnTo>
                    <a:pt x="774" y="1063"/>
                  </a:lnTo>
                  <a:lnTo>
                    <a:pt x="773" y="1063"/>
                  </a:lnTo>
                  <a:lnTo>
                    <a:pt x="772" y="1063"/>
                  </a:lnTo>
                  <a:lnTo>
                    <a:pt x="771" y="1063"/>
                  </a:lnTo>
                  <a:lnTo>
                    <a:pt x="771" y="1062"/>
                  </a:lnTo>
                  <a:lnTo>
                    <a:pt x="770" y="1063"/>
                  </a:lnTo>
                  <a:lnTo>
                    <a:pt x="770" y="1064"/>
                  </a:lnTo>
                  <a:lnTo>
                    <a:pt x="769" y="1064"/>
                  </a:lnTo>
                  <a:lnTo>
                    <a:pt x="769" y="1065"/>
                  </a:lnTo>
                  <a:lnTo>
                    <a:pt x="768" y="1065"/>
                  </a:lnTo>
                  <a:lnTo>
                    <a:pt x="768" y="1066"/>
                  </a:lnTo>
                  <a:lnTo>
                    <a:pt x="766" y="1066"/>
                  </a:lnTo>
                  <a:lnTo>
                    <a:pt x="764" y="1066"/>
                  </a:lnTo>
                  <a:lnTo>
                    <a:pt x="764" y="1067"/>
                  </a:lnTo>
                  <a:lnTo>
                    <a:pt x="764" y="1068"/>
                  </a:lnTo>
                  <a:lnTo>
                    <a:pt x="763" y="1068"/>
                  </a:lnTo>
                  <a:lnTo>
                    <a:pt x="763" y="1071"/>
                  </a:lnTo>
                  <a:lnTo>
                    <a:pt x="762" y="1071"/>
                  </a:lnTo>
                  <a:lnTo>
                    <a:pt x="762" y="1072"/>
                  </a:lnTo>
                  <a:lnTo>
                    <a:pt x="763" y="1072"/>
                  </a:lnTo>
                  <a:lnTo>
                    <a:pt x="762" y="1073"/>
                  </a:lnTo>
                  <a:lnTo>
                    <a:pt x="762" y="1074"/>
                  </a:lnTo>
                  <a:lnTo>
                    <a:pt x="762" y="1075"/>
                  </a:lnTo>
                  <a:lnTo>
                    <a:pt x="762" y="1076"/>
                  </a:lnTo>
                  <a:lnTo>
                    <a:pt x="761" y="1077"/>
                  </a:lnTo>
                  <a:lnTo>
                    <a:pt x="759" y="1077"/>
                  </a:lnTo>
                  <a:lnTo>
                    <a:pt x="758" y="1077"/>
                  </a:lnTo>
                  <a:lnTo>
                    <a:pt x="757" y="1078"/>
                  </a:lnTo>
                  <a:lnTo>
                    <a:pt x="756" y="1078"/>
                  </a:lnTo>
                  <a:lnTo>
                    <a:pt x="755" y="1078"/>
                  </a:lnTo>
                  <a:lnTo>
                    <a:pt x="754" y="1078"/>
                  </a:lnTo>
                  <a:lnTo>
                    <a:pt x="754" y="1079"/>
                  </a:lnTo>
                  <a:lnTo>
                    <a:pt x="754" y="1081"/>
                  </a:lnTo>
                  <a:lnTo>
                    <a:pt x="752" y="1081"/>
                  </a:lnTo>
                  <a:lnTo>
                    <a:pt x="750" y="1081"/>
                  </a:lnTo>
                  <a:lnTo>
                    <a:pt x="749" y="1081"/>
                  </a:lnTo>
                  <a:lnTo>
                    <a:pt x="749" y="1082"/>
                  </a:lnTo>
                  <a:lnTo>
                    <a:pt x="748" y="1082"/>
                  </a:lnTo>
                  <a:lnTo>
                    <a:pt x="748" y="1083"/>
                  </a:lnTo>
                  <a:lnTo>
                    <a:pt x="747" y="1083"/>
                  </a:lnTo>
                  <a:lnTo>
                    <a:pt x="747" y="1084"/>
                  </a:lnTo>
                  <a:lnTo>
                    <a:pt x="746" y="1084"/>
                  </a:lnTo>
                  <a:lnTo>
                    <a:pt x="746" y="1086"/>
                  </a:lnTo>
                  <a:lnTo>
                    <a:pt x="745" y="1086"/>
                  </a:lnTo>
                  <a:lnTo>
                    <a:pt x="745" y="1087"/>
                  </a:lnTo>
                  <a:lnTo>
                    <a:pt x="744" y="1087"/>
                  </a:lnTo>
                  <a:lnTo>
                    <a:pt x="744" y="1089"/>
                  </a:lnTo>
                  <a:lnTo>
                    <a:pt x="743" y="1089"/>
                  </a:lnTo>
                  <a:lnTo>
                    <a:pt x="741" y="1090"/>
                  </a:lnTo>
                  <a:lnTo>
                    <a:pt x="741" y="1092"/>
                  </a:lnTo>
                  <a:lnTo>
                    <a:pt x="740" y="1093"/>
                  </a:lnTo>
                  <a:lnTo>
                    <a:pt x="740" y="1094"/>
                  </a:lnTo>
                  <a:lnTo>
                    <a:pt x="739" y="1094"/>
                  </a:lnTo>
                  <a:lnTo>
                    <a:pt x="739" y="1095"/>
                  </a:lnTo>
                  <a:lnTo>
                    <a:pt x="738" y="1095"/>
                  </a:lnTo>
                  <a:lnTo>
                    <a:pt x="738" y="1096"/>
                  </a:lnTo>
                  <a:lnTo>
                    <a:pt x="737" y="1096"/>
                  </a:lnTo>
                  <a:lnTo>
                    <a:pt x="737" y="1097"/>
                  </a:lnTo>
                  <a:lnTo>
                    <a:pt x="737" y="1098"/>
                  </a:lnTo>
                  <a:lnTo>
                    <a:pt x="735" y="1098"/>
                  </a:lnTo>
                  <a:lnTo>
                    <a:pt x="735" y="1099"/>
                  </a:lnTo>
                  <a:lnTo>
                    <a:pt x="735" y="1101"/>
                  </a:lnTo>
                  <a:lnTo>
                    <a:pt x="734" y="1102"/>
                  </a:lnTo>
                  <a:lnTo>
                    <a:pt x="734" y="1104"/>
                  </a:lnTo>
                  <a:lnTo>
                    <a:pt x="733" y="1104"/>
                  </a:lnTo>
                  <a:lnTo>
                    <a:pt x="732" y="1105"/>
                  </a:lnTo>
                  <a:lnTo>
                    <a:pt x="732" y="1106"/>
                  </a:lnTo>
                  <a:lnTo>
                    <a:pt x="731" y="1107"/>
                  </a:lnTo>
                  <a:lnTo>
                    <a:pt x="731" y="1108"/>
                  </a:lnTo>
                  <a:lnTo>
                    <a:pt x="729" y="1108"/>
                  </a:lnTo>
                  <a:lnTo>
                    <a:pt x="729" y="1107"/>
                  </a:lnTo>
                  <a:lnTo>
                    <a:pt x="728" y="1107"/>
                  </a:lnTo>
                  <a:lnTo>
                    <a:pt x="728" y="1108"/>
                  </a:lnTo>
                  <a:lnTo>
                    <a:pt x="728" y="1109"/>
                  </a:lnTo>
                  <a:lnTo>
                    <a:pt x="728" y="1110"/>
                  </a:lnTo>
                  <a:lnTo>
                    <a:pt x="727" y="1110"/>
                  </a:lnTo>
                  <a:lnTo>
                    <a:pt x="727" y="1111"/>
                  </a:lnTo>
                  <a:lnTo>
                    <a:pt x="726" y="1112"/>
                  </a:lnTo>
                  <a:lnTo>
                    <a:pt x="726" y="1113"/>
                  </a:lnTo>
                  <a:lnTo>
                    <a:pt x="725" y="1113"/>
                  </a:lnTo>
                  <a:lnTo>
                    <a:pt x="725" y="1112"/>
                  </a:lnTo>
                  <a:lnTo>
                    <a:pt x="724" y="1113"/>
                  </a:lnTo>
                  <a:lnTo>
                    <a:pt x="725" y="1113"/>
                  </a:lnTo>
                  <a:lnTo>
                    <a:pt x="725" y="1115"/>
                  </a:lnTo>
                  <a:lnTo>
                    <a:pt x="724" y="1115"/>
                  </a:lnTo>
                  <a:lnTo>
                    <a:pt x="724" y="1117"/>
                  </a:lnTo>
                  <a:lnTo>
                    <a:pt x="725" y="1115"/>
                  </a:lnTo>
                  <a:lnTo>
                    <a:pt x="726" y="1115"/>
                  </a:lnTo>
                  <a:lnTo>
                    <a:pt x="726" y="1113"/>
                  </a:lnTo>
                  <a:lnTo>
                    <a:pt x="728" y="1113"/>
                  </a:lnTo>
                  <a:lnTo>
                    <a:pt x="729" y="1111"/>
                  </a:lnTo>
                  <a:lnTo>
                    <a:pt x="731" y="1110"/>
                  </a:lnTo>
                  <a:lnTo>
                    <a:pt x="732" y="1109"/>
                  </a:lnTo>
                  <a:lnTo>
                    <a:pt x="733" y="1108"/>
                  </a:lnTo>
                  <a:lnTo>
                    <a:pt x="734" y="1107"/>
                  </a:lnTo>
                  <a:lnTo>
                    <a:pt x="734" y="1106"/>
                  </a:lnTo>
                  <a:lnTo>
                    <a:pt x="735" y="1106"/>
                  </a:lnTo>
                  <a:lnTo>
                    <a:pt x="737" y="1105"/>
                  </a:lnTo>
                  <a:lnTo>
                    <a:pt x="737" y="1102"/>
                  </a:lnTo>
                  <a:lnTo>
                    <a:pt x="738" y="1101"/>
                  </a:lnTo>
                  <a:lnTo>
                    <a:pt x="739" y="1101"/>
                  </a:lnTo>
                  <a:lnTo>
                    <a:pt x="739" y="1099"/>
                  </a:lnTo>
                  <a:lnTo>
                    <a:pt x="740" y="1098"/>
                  </a:lnTo>
                  <a:lnTo>
                    <a:pt x="741" y="1098"/>
                  </a:lnTo>
                  <a:lnTo>
                    <a:pt x="741" y="1097"/>
                  </a:lnTo>
                  <a:lnTo>
                    <a:pt x="743" y="1096"/>
                  </a:lnTo>
                  <a:lnTo>
                    <a:pt x="744" y="1095"/>
                  </a:lnTo>
                  <a:lnTo>
                    <a:pt x="745" y="1094"/>
                  </a:lnTo>
                  <a:lnTo>
                    <a:pt x="746" y="1093"/>
                  </a:lnTo>
                  <a:lnTo>
                    <a:pt x="747" y="1093"/>
                  </a:lnTo>
                  <a:lnTo>
                    <a:pt x="747" y="1092"/>
                  </a:lnTo>
                  <a:lnTo>
                    <a:pt x="748" y="1092"/>
                  </a:lnTo>
                  <a:lnTo>
                    <a:pt x="749" y="1092"/>
                  </a:lnTo>
                  <a:lnTo>
                    <a:pt x="749" y="1090"/>
                  </a:lnTo>
                  <a:lnTo>
                    <a:pt x="750" y="1090"/>
                  </a:lnTo>
                  <a:lnTo>
                    <a:pt x="752" y="1089"/>
                  </a:lnTo>
                  <a:lnTo>
                    <a:pt x="752" y="1088"/>
                  </a:lnTo>
                  <a:lnTo>
                    <a:pt x="754" y="1088"/>
                  </a:lnTo>
                  <a:lnTo>
                    <a:pt x="755" y="1088"/>
                  </a:lnTo>
                  <a:lnTo>
                    <a:pt x="756" y="1088"/>
                  </a:lnTo>
                  <a:lnTo>
                    <a:pt x="758" y="1086"/>
                  </a:lnTo>
                  <a:lnTo>
                    <a:pt x="759" y="1086"/>
                  </a:lnTo>
                  <a:lnTo>
                    <a:pt x="759" y="1084"/>
                  </a:lnTo>
                  <a:lnTo>
                    <a:pt x="760" y="1084"/>
                  </a:lnTo>
                  <a:lnTo>
                    <a:pt x="761" y="1084"/>
                  </a:lnTo>
                  <a:lnTo>
                    <a:pt x="763" y="1083"/>
                  </a:lnTo>
                  <a:lnTo>
                    <a:pt x="766" y="1082"/>
                  </a:lnTo>
                  <a:lnTo>
                    <a:pt x="769" y="1081"/>
                  </a:lnTo>
                  <a:lnTo>
                    <a:pt x="770" y="1081"/>
                  </a:lnTo>
                  <a:lnTo>
                    <a:pt x="773" y="1079"/>
                  </a:lnTo>
                  <a:lnTo>
                    <a:pt x="774" y="1079"/>
                  </a:lnTo>
                  <a:lnTo>
                    <a:pt x="777" y="1079"/>
                  </a:lnTo>
                  <a:lnTo>
                    <a:pt x="779" y="1078"/>
                  </a:lnTo>
                  <a:lnTo>
                    <a:pt x="780" y="1078"/>
                  </a:lnTo>
                  <a:lnTo>
                    <a:pt x="781" y="1078"/>
                  </a:lnTo>
                  <a:lnTo>
                    <a:pt x="783" y="1078"/>
                  </a:lnTo>
                  <a:lnTo>
                    <a:pt x="784" y="1078"/>
                  </a:lnTo>
                  <a:lnTo>
                    <a:pt x="786" y="1079"/>
                  </a:lnTo>
                  <a:lnTo>
                    <a:pt x="787" y="1079"/>
                  </a:lnTo>
                  <a:lnTo>
                    <a:pt x="789" y="1081"/>
                  </a:lnTo>
                  <a:lnTo>
                    <a:pt x="790" y="1081"/>
                  </a:lnTo>
                  <a:lnTo>
                    <a:pt x="791" y="1082"/>
                  </a:lnTo>
                  <a:lnTo>
                    <a:pt x="792" y="1082"/>
                  </a:lnTo>
                  <a:lnTo>
                    <a:pt x="792" y="1083"/>
                  </a:lnTo>
                  <a:lnTo>
                    <a:pt x="793" y="1083"/>
                  </a:lnTo>
                  <a:lnTo>
                    <a:pt x="793" y="1084"/>
                  </a:lnTo>
                  <a:lnTo>
                    <a:pt x="794" y="1084"/>
                  </a:lnTo>
                  <a:lnTo>
                    <a:pt x="793" y="1086"/>
                  </a:lnTo>
                  <a:lnTo>
                    <a:pt x="791" y="1084"/>
                  </a:lnTo>
                  <a:lnTo>
                    <a:pt x="791" y="1086"/>
                  </a:lnTo>
                  <a:lnTo>
                    <a:pt x="792" y="1086"/>
                  </a:lnTo>
                  <a:lnTo>
                    <a:pt x="792" y="1087"/>
                  </a:lnTo>
                  <a:lnTo>
                    <a:pt x="793" y="1087"/>
                  </a:lnTo>
                  <a:lnTo>
                    <a:pt x="793" y="1088"/>
                  </a:lnTo>
                  <a:lnTo>
                    <a:pt x="794" y="1088"/>
                  </a:lnTo>
                  <a:lnTo>
                    <a:pt x="794" y="1089"/>
                  </a:lnTo>
                  <a:lnTo>
                    <a:pt x="793" y="1089"/>
                  </a:lnTo>
                  <a:lnTo>
                    <a:pt x="793" y="1090"/>
                  </a:lnTo>
                  <a:lnTo>
                    <a:pt x="793" y="1092"/>
                  </a:lnTo>
                  <a:lnTo>
                    <a:pt x="792" y="1092"/>
                  </a:lnTo>
                  <a:lnTo>
                    <a:pt x="791" y="1092"/>
                  </a:lnTo>
                  <a:lnTo>
                    <a:pt x="791" y="1093"/>
                  </a:lnTo>
                  <a:lnTo>
                    <a:pt x="790" y="1093"/>
                  </a:lnTo>
                  <a:lnTo>
                    <a:pt x="789" y="1093"/>
                  </a:lnTo>
                  <a:lnTo>
                    <a:pt x="789" y="1094"/>
                  </a:lnTo>
                  <a:lnTo>
                    <a:pt x="789" y="1095"/>
                  </a:lnTo>
                  <a:lnTo>
                    <a:pt x="787" y="1095"/>
                  </a:lnTo>
                  <a:lnTo>
                    <a:pt x="786" y="1095"/>
                  </a:lnTo>
                  <a:lnTo>
                    <a:pt x="786" y="1096"/>
                  </a:lnTo>
                  <a:lnTo>
                    <a:pt x="785" y="1096"/>
                  </a:lnTo>
                  <a:lnTo>
                    <a:pt x="784" y="1097"/>
                  </a:lnTo>
                  <a:lnTo>
                    <a:pt x="783" y="1098"/>
                  </a:lnTo>
                  <a:lnTo>
                    <a:pt x="781" y="1098"/>
                  </a:lnTo>
                  <a:lnTo>
                    <a:pt x="780" y="1098"/>
                  </a:lnTo>
                  <a:lnTo>
                    <a:pt x="780" y="1097"/>
                  </a:lnTo>
                  <a:lnTo>
                    <a:pt x="779" y="1097"/>
                  </a:lnTo>
                  <a:lnTo>
                    <a:pt x="778" y="1096"/>
                  </a:lnTo>
                  <a:lnTo>
                    <a:pt x="777" y="1096"/>
                  </a:lnTo>
                  <a:lnTo>
                    <a:pt x="777" y="1095"/>
                  </a:lnTo>
                  <a:lnTo>
                    <a:pt x="775" y="1095"/>
                  </a:lnTo>
                  <a:lnTo>
                    <a:pt x="774" y="1096"/>
                  </a:lnTo>
                  <a:lnTo>
                    <a:pt x="774" y="1097"/>
                  </a:lnTo>
                  <a:lnTo>
                    <a:pt x="773" y="1096"/>
                  </a:lnTo>
                  <a:lnTo>
                    <a:pt x="772" y="1096"/>
                  </a:lnTo>
                  <a:lnTo>
                    <a:pt x="771" y="1096"/>
                  </a:lnTo>
                  <a:lnTo>
                    <a:pt x="770" y="1096"/>
                  </a:lnTo>
                  <a:lnTo>
                    <a:pt x="770" y="1097"/>
                  </a:lnTo>
                  <a:lnTo>
                    <a:pt x="769" y="1097"/>
                  </a:lnTo>
                  <a:lnTo>
                    <a:pt x="769" y="1098"/>
                  </a:lnTo>
                  <a:lnTo>
                    <a:pt x="770" y="1098"/>
                  </a:lnTo>
                  <a:lnTo>
                    <a:pt x="770" y="1097"/>
                  </a:lnTo>
                  <a:lnTo>
                    <a:pt x="771" y="1097"/>
                  </a:lnTo>
                  <a:lnTo>
                    <a:pt x="772" y="1097"/>
                  </a:lnTo>
                  <a:lnTo>
                    <a:pt x="772" y="1098"/>
                  </a:lnTo>
                  <a:lnTo>
                    <a:pt x="773" y="1098"/>
                  </a:lnTo>
                  <a:lnTo>
                    <a:pt x="775" y="1099"/>
                  </a:lnTo>
                  <a:lnTo>
                    <a:pt x="777" y="1099"/>
                  </a:lnTo>
                  <a:lnTo>
                    <a:pt x="778" y="1099"/>
                  </a:lnTo>
                  <a:lnTo>
                    <a:pt x="778" y="1101"/>
                  </a:lnTo>
                  <a:lnTo>
                    <a:pt x="779" y="1102"/>
                  </a:lnTo>
                  <a:lnTo>
                    <a:pt x="779" y="1104"/>
                  </a:lnTo>
                  <a:lnTo>
                    <a:pt x="780" y="1104"/>
                  </a:lnTo>
                  <a:lnTo>
                    <a:pt x="781" y="1104"/>
                  </a:lnTo>
                  <a:lnTo>
                    <a:pt x="781" y="1102"/>
                  </a:lnTo>
                  <a:lnTo>
                    <a:pt x="783" y="1102"/>
                  </a:lnTo>
                  <a:lnTo>
                    <a:pt x="784" y="1101"/>
                  </a:lnTo>
                  <a:lnTo>
                    <a:pt x="785" y="1101"/>
                  </a:lnTo>
                  <a:lnTo>
                    <a:pt x="785" y="1102"/>
                  </a:lnTo>
                  <a:lnTo>
                    <a:pt x="786" y="1102"/>
                  </a:lnTo>
                  <a:lnTo>
                    <a:pt x="786" y="1101"/>
                  </a:lnTo>
                  <a:lnTo>
                    <a:pt x="787" y="1101"/>
                  </a:lnTo>
                  <a:lnTo>
                    <a:pt x="787" y="1102"/>
                  </a:lnTo>
                  <a:lnTo>
                    <a:pt x="787" y="1104"/>
                  </a:lnTo>
                  <a:lnTo>
                    <a:pt x="787" y="1105"/>
                  </a:lnTo>
                  <a:lnTo>
                    <a:pt x="787" y="1106"/>
                  </a:lnTo>
                  <a:lnTo>
                    <a:pt x="786" y="1107"/>
                  </a:lnTo>
                  <a:lnTo>
                    <a:pt x="786" y="1108"/>
                  </a:lnTo>
                  <a:lnTo>
                    <a:pt x="786" y="1109"/>
                  </a:lnTo>
                  <a:lnTo>
                    <a:pt x="785" y="1109"/>
                  </a:lnTo>
                  <a:lnTo>
                    <a:pt x="785" y="1110"/>
                  </a:lnTo>
                  <a:lnTo>
                    <a:pt x="784" y="1110"/>
                  </a:lnTo>
                  <a:lnTo>
                    <a:pt x="783" y="1111"/>
                  </a:lnTo>
                  <a:lnTo>
                    <a:pt x="781" y="1112"/>
                  </a:lnTo>
                  <a:lnTo>
                    <a:pt x="783" y="1112"/>
                  </a:lnTo>
                  <a:lnTo>
                    <a:pt x="784" y="1112"/>
                  </a:lnTo>
                  <a:lnTo>
                    <a:pt x="785" y="1112"/>
                  </a:lnTo>
                  <a:lnTo>
                    <a:pt x="786" y="1112"/>
                  </a:lnTo>
                  <a:lnTo>
                    <a:pt x="787" y="1112"/>
                  </a:lnTo>
                  <a:lnTo>
                    <a:pt x="787" y="1113"/>
                  </a:lnTo>
                  <a:lnTo>
                    <a:pt x="786" y="1115"/>
                  </a:lnTo>
                  <a:lnTo>
                    <a:pt x="786" y="1117"/>
                  </a:lnTo>
                  <a:lnTo>
                    <a:pt x="787" y="1117"/>
                  </a:lnTo>
                  <a:lnTo>
                    <a:pt x="787" y="1118"/>
                  </a:lnTo>
                  <a:lnTo>
                    <a:pt x="787" y="1119"/>
                  </a:lnTo>
                  <a:lnTo>
                    <a:pt x="789" y="1119"/>
                  </a:lnTo>
                  <a:lnTo>
                    <a:pt x="789" y="1120"/>
                  </a:lnTo>
                  <a:lnTo>
                    <a:pt x="789" y="1121"/>
                  </a:lnTo>
                  <a:lnTo>
                    <a:pt x="789" y="1122"/>
                  </a:lnTo>
                  <a:lnTo>
                    <a:pt x="790" y="1122"/>
                  </a:lnTo>
                  <a:lnTo>
                    <a:pt x="790" y="1123"/>
                  </a:lnTo>
                  <a:lnTo>
                    <a:pt x="791" y="1123"/>
                  </a:lnTo>
                  <a:lnTo>
                    <a:pt x="791" y="1124"/>
                  </a:lnTo>
                  <a:lnTo>
                    <a:pt x="790" y="1124"/>
                  </a:lnTo>
                  <a:lnTo>
                    <a:pt x="790" y="1125"/>
                  </a:lnTo>
                  <a:lnTo>
                    <a:pt x="791" y="1125"/>
                  </a:lnTo>
                  <a:lnTo>
                    <a:pt x="791" y="1124"/>
                  </a:lnTo>
                  <a:lnTo>
                    <a:pt x="792" y="1124"/>
                  </a:lnTo>
                  <a:lnTo>
                    <a:pt x="792" y="1125"/>
                  </a:lnTo>
                  <a:lnTo>
                    <a:pt x="793" y="1125"/>
                  </a:lnTo>
                  <a:lnTo>
                    <a:pt x="794" y="1125"/>
                  </a:lnTo>
                  <a:lnTo>
                    <a:pt x="795" y="1125"/>
                  </a:lnTo>
                  <a:lnTo>
                    <a:pt x="797" y="1125"/>
                  </a:lnTo>
                  <a:lnTo>
                    <a:pt x="797" y="1127"/>
                  </a:lnTo>
                  <a:lnTo>
                    <a:pt x="797" y="1128"/>
                  </a:lnTo>
                  <a:lnTo>
                    <a:pt x="795" y="1128"/>
                  </a:lnTo>
                  <a:lnTo>
                    <a:pt x="797" y="1129"/>
                  </a:lnTo>
                  <a:lnTo>
                    <a:pt x="798" y="1129"/>
                  </a:lnTo>
                  <a:lnTo>
                    <a:pt x="798" y="1131"/>
                  </a:lnTo>
                  <a:lnTo>
                    <a:pt x="800" y="1131"/>
                  </a:lnTo>
                  <a:lnTo>
                    <a:pt x="801" y="1131"/>
                  </a:lnTo>
                  <a:lnTo>
                    <a:pt x="802" y="1131"/>
                  </a:lnTo>
                  <a:lnTo>
                    <a:pt x="802" y="1132"/>
                  </a:lnTo>
                  <a:lnTo>
                    <a:pt x="803" y="1132"/>
                  </a:lnTo>
                  <a:lnTo>
                    <a:pt x="803" y="1133"/>
                  </a:lnTo>
                  <a:lnTo>
                    <a:pt x="804" y="1133"/>
                  </a:lnTo>
                  <a:lnTo>
                    <a:pt x="805" y="1133"/>
                  </a:lnTo>
                  <a:lnTo>
                    <a:pt x="805" y="1132"/>
                  </a:lnTo>
                  <a:lnTo>
                    <a:pt x="806" y="1132"/>
                  </a:lnTo>
                  <a:lnTo>
                    <a:pt x="807" y="1132"/>
                  </a:lnTo>
                  <a:lnTo>
                    <a:pt x="808" y="1132"/>
                  </a:lnTo>
                  <a:lnTo>
                    <a:pt x="808" y="1133"/>
                  </a:lnTo>
                  <a:lnTo>
                    <a:pt x="809" y="1133"/>
                  </a:lnTo>
                  <a:lnTo>
                    <a:pt x="808" y="1134"/>
                  </a:lnTo>
                  <a:lnTo>
                    <a:pt x="809" y="1134"/>
                  </a:lnTo>
                  <a:lnTo>
                    <a:pt x="809" y="1133"/>
                  </a:lnTo>
                  <a:lnTo>
                    <a:pt x="811" y="1133"/>
                  </a:lnTo>
                  <a:lnTo>
                    <a:pt x="811" y="1134"/>
                  </a:lnTo>
                  <a:lnTo>
                    <a:pt x="813" y="1134"/>
                  </a:lnTo>
                  <a:lnTo>
                    <a:pt x="814" y="1134"/>
                  </a:lnTo>
                  <a:lnTo>
                    <a:pt x="814" y="1133"/>
                  </a:lnTo>
                  <a:lnTo>
                    <a:pt x="816" y="1132"/>
                  </a:lnTo>
                  <a:lnTo>
                    <a:pt x="817" y="1131"/>
                  </a:lnTo>
                  <a:lnTo>
                    <a:pt x="818" y="1131"/>
                  </a:lnTo>
                  <a:lnTo>
                    <a:pt x="818" y="1132"/>
                  </a:lnTo>
                  <a:lnTo>
                    <a:pt x="818" y="1133"/>
                  </a:lnTo>
                  <a:lnTo>
                    <a:pt x="818" y="1134"/>
                  </a:lnTo>
                  <a:lnTo>
                    <a:pt x="819" y="1134"/>
                  </a:lnTo>
                  <a:lnTo>
                    <a:pt x="820" y="1134"/>
                  </a:lnTo>
                  <a:lnTo>
                    <a:pt x="821" y="1134"/>
                  </a:lnTo>
                  <a:lnTo>
                    <a:pt x="821" y="1133"/>
                  </a:lnTo>
                  <a:lnTo>
                    <a:pt x="823" y="1134"/>
                  </a:lnTo>
                  <a:lnTo>
                    <a:pt x="823" y="1135"/>
                  </a:lnTo>
                  <a:lnTo>
                    <a:pt x="824" y="1135"/>
                  </a:lnTo>
                  <a:lnTo>
                    <a:pt x="824" y="1136"/>
                  </a:lnTo>
                  <a:lnTo>
                    <a:pt x="823" y="1138"/>
                  </a:lnTo>
                  <a:lnTo>
                    <a:pt x="821" y="1138"/>
                  </a:lnTo>
                  <a:lnTo>
                    <a:pt x="823" y="1139"/>
                  </a:lnTo>
                  <a:lnTo>
                    <a:pt x="825" y="1139"/>
                  </a:lnTo>
                  <a:lnTo>
                    <a:pt x="826" y="1139"/>
                  </a:lnTo>
                  <a:lnTo>
                    <a:pt x="826" y="1140"/>
                  </a:lnTo>
                  <a:lnTo>
                    <a:pt x="825" y="1140"/>
                  </a:lnTo>
                  <a:lnTo>
                    <a:pt x="824" y="1140"/>
                  </a:lnTo>
                  <a:lnTo>
                    <a:pt x="823" y="1140"/>
                  </a:lnTo>
                  <a:lnTo>
                    <a:pt x="823" y="1141"/>
                  </a:lnTo>
                  <a:lnTo>
                    <a:pt x="821" y="1141"/>
                  </a:lnTo>
                  <a:lnTo>
                    <a:pt x="820" y="1141"/>
                  </a:lnTo>
                  <a:lnTo>
                    <a:pt x="820" y="1142"/>
                  </a:lnTo>
                  <a:lnTo>
                    <a:pt x="819" y="1142"/>
                  </a:lnTo>
                  <a:lnTo>
                    <a:pt x="818" y="1142"/>
                  </a:lnTo>
                  <a:lnTo>
                    <a:pt x="818" y="1143"/>
                  </a:lnTo>
                  <a:lnTo>
                    <a:pt x="817" y="1142"/>
                  </a:lnTo>
                  <a:lnTo>
                    <a:pt x="817" y="1143"/>
                  </a:lnTo>
                  <a:lnTo>
                    <a:pt x="816" y="1143"/>
                  </a:lnTo>
                  <a:lnTo>
                    <a:pt x="815" y="1143"/>
                  </a:lnTo>
                  <a:lnTo>
                    <a:pt x="815" y="1144"/>
                  </a:lnTo>
                  <a:lnTo>
                    <a:pt x="814" y="1144"/>
                  </a:lnTo>
                  <a:lnTo>
                    <a:pt x="813" y="1144"/>
                  </a:lnTo>
                  <a:lnTo>
                    <a:pt x="811" y="1146"/>
                  </a:lnTo>
                  <a:lnTo>
                    <a:pt x="809" y="1146"/>
                  </a:lnTo>
                  <a:lnTo>
                    <a:pt x="808" y="1147"/>
                  </a:lnTo>
                  <a:lnTo>
                    <a:pt x="807" y="1147"/>
                  </a:lnTo>
                  <a:lnTo>
                    <a:pt x="806" y="1147"/>
                  </a:lnTo>
                  <a:lnTo>
                    <a:pt x="805" y="1147"/>
                  </a:lnTo>
                  <a:lnTo>
                    <a:pt x="804" y="1148"/>
                  </a:lnTo>
                  <a:lnTo>
                    <a:pt x="804" y="1150"/>
                  </a:lnTo>
                  <a:lnTo>
                    <a:pt x="803" y="1148"/>
                  </a:lnTo>
                  <a:lnTo>
                    <a:pt x="802" y="1148"/>
                  </a:lnTo>
                  <a:lnTo>
                    <a:pt x="802" y="1150"/>
                  </a:lnTo>
                  <a:lnTo>
                    <a:pt x="801" y="1148"/>
                  </a:lnTo>
                  <a:lnTo>
                    <a:pt x="800" y="1147"/>
                  </a:lnTo>
                  <a:lnTo>
                    <a:pt x="800" y="1148"/>
                  </a:lnTo>
                  <a:lnTo>
                    <a:pt x="801" y="1148"/>
                  </a:lnTo>
                  <a:lnTo>
                    <a:pt x="801" y="1150"/>
                  </a:lnTo>
                  <a:lnTo>
                    <a:pt x="801" y="1151"/>
                  </a:lnTo>
                  <a:lnTo>
                    <a:pt x="801" y="1152"/>
                  </a:lnTo>
                  <a:lnTo>
                    <a:pt x="800" y="1151"/>
                  </a:lnTo>
                  <a:lnTo>
                    <a:pt x="798" y="1151"/>
                  </a:lnTo>
                  <a:lnTo>
                    <a:pt x="797" y="1151"/>
                  </a:lnTo>
                  <a:lnTo>
                    <a:pt x="797" y="1150"/>
                  </a:lnTo>
                  <a:lnTo>
                    <a:pt x="797" y="1148"/>
                  </a:lnTo>
                  <a:lnTo>
                    <a:pt x="795" y="1148"/>
                  </a:lnTo>
                  <a:lnTo>
                    <a:pt x="795" y="1150"/>
                  </a:lnTo>
                  <a:lnTo>
                    <a:pt x="795" y="1151"/>
                  </a:lnTo>
                  <a:lnTo>
                    <a:pt x="794" y="1151"/>
                  </a:lnTo>
                  <a:lnTo>
                    <a:pt x="794" y="1150"/>
                  </a:lnTo>
                  <a:lnTo>
                    <a:pt x="793" y="1150"/>
                  </a:lnTo>
                  <a:lnTo>
                    <a:pt x="793" y="1151"/>
                  </a:lnTo>
                  <a:lnTo>
                    <a:pt x="793" y="1152"/>
                  </a:lnTo>
                  <a:lnTo>
                    <a:pt x="793" y="1153"/>
                  </a:lnTo>
                  <a:lnTo>
                    <a:pt x="793" y="1154"/>
                  </a:lnTo>
                  <a:lnTo>
                    <a:pt x="792" y="1154"/>
                  </a:lnTo>
                  <a:lnTo>
                    <a:pt x="792" y="1155"/>
                  </a:lnTo>
                  <a:lnTo>
                    <a:pt x="791" y="1155"/>
                  </a:lnTo>
                  <a:lnTo>
                    <a:pt x="790" y="1155"/>
                  </a:lnTo>
                  <a:lnTo>
                    <a:pt x="790" y="1156"/>
                  </a:lnTo>
                  <a:lnTo>
                    <a:pt x="790" y="1157"/>
                  </a:lnTo>
                  <a:lnTo>
                    <a:pt x="789" y="1157"/>
                  </a:lnTo>
                  <a:lnTo>
                    <a:pt x="789" y="1158"/>
                  </a:lnTo>
                  <a:lnTo>
                    <a:pt x="787" y="1158"/>
                  </a:lnTo>
                  <a:lnTo>
                    <a:pt x="787" y="1159"/>
                  </a:lnTo>
                  <a:lnTo>
                    <a:pt x="787" y="1162"/>
                  </a:lnTo>
                  <a:lnTo>
                    <a:pt x="786" y="1162"/>
                  </a:lnTo>
                  <a:lnTo>
                    <a:pt x="785" y="1159"/>
                  </a:lnTo>
                  <a:lnTo>
                    <a:pt x="785" y="1162"/>
                  </a:lnTo>
                  <a:lnTo>
                    <a:pt x="784" y="1163"/>
                  </a:lnTo>
                  <a:lnTo>
                    <a:pt x="784" y="1162"/>
                  </a:lnTo>
                  <a:lnTo>
                    <a:pt x="783" y="1162"/>
                  </a:lnTo>
                  <a:lnTo>
                    <a:pt x="781" y="1162"/>
                  </a:lnTo>
                  <a:lnTo>
                    <a:pt x="781" y="1163"/>
                  </a:lnTo>
                  <a:lnTo>
                    <a:pt x="783" y="1163"/>
                  </a:lnTo>
                  <a:lnTo>
                    <a:pt x="783" y="1164"/>
                  </a:lnTo>
                  <a:lnTo>
                    <a:pt x="783" y="1165"/>
                  </a:lnTo>
                  <a:lnTo>
                    <a:pt x="781" y="1164"/>
                  </a:lnTo>
                  <a:lnTo>
                    <a:pt x="781" y="1165"/>
                  </a:lnTo>
                  <a:lnTo>
                    <a:pt x="780" y="1165"/>
                  </a:lnTo>
                  <a:lnTo>
                    <a:pt x="780" y="1164"/>
                  </a:lnTo>
                  <a:lnTo>
                    <a:pt x="779" y="1165"/>
                  </a:lnTo>
                  <a:lnTo>
                    <a:pt x="778" y="1165"/>
                  </a:lnTo>
                  <a:lnTo>
                    <a:pt x="778" y="1164"/>
                  </a:lnTo>
                  <a:lnTo>
                    <a:pt x="778" y="1163"/>
                  </a:lnTo>
                  <a:lnTo>
                    <a:pt x="777" y="1163"/>
                  </a:lnTo>
                  <a:lnTo>
                    <a:pt x="777" y="1162"/>
                  </a:lnTo>
                  <a:lnTo>
                    <a:pt x="777" y="1159"/>
                  </a:lnTo>
                  <a:lnTo>
                    <a:pt x="775" y="1159"/>
                  </a:lnTo>
                  <a:lnTo>
                    <a:pt x="775" y="1162"/>
                  </a:lnTo>
                  <a:lnTo>
                    <a:pt x="774" y="1162"/>
                  </a:lnTo>
                  <a:lnTo>
                    <a:pt x="774" y="1159"/>
                  </a:lnTo>
                  <a:lnTo>
                    <a:pt x="773" y="1159"/>
                  </a:lnTo>
                  <a:lnTo>
                    <a:pt x="773" y="1158"/>
                  </a:lnTo>
                  <a:lnTo>
                    <a:pt x="774" y="1157"/>
                  </a:lnTo>
                  <a:lnTo>
                    <a:pt x="773" y="1157"/>
                  </a:lnTo>
                  <a:lnTo>
                    <a:pt x="773" y="1156"/>
                  </a:lnTo>
                  <a:lnTo>
                    <a:pt x="773" y="1155"/>
                  </a:lnTo>
                  <a:lnTo>
                    <a:pt x="774" y="1154"/>
                  </a:lnTo>
                  <a:lnTo>
                    <a:pt x="774" y="1153"/>
                  </a:lnTo>
                  <a:lnTo>
                    <a:pt x="774" y="1152"/>
                  </a:lnTo>
                  <a:lnTo>
                    <a:pt x="775" y="1152"/>
                  </a:lnTo>
                  <a:lnTo>
                    <a:pt x="775" y="1151"/>
                  </a:lnTo>
                  <a:lnTo>
                    <a:pt x="777" y="1151"/>
                  </a:lnTo>
                  <a:lnTo>
                    <a:pt x="777" y="1150"/>
                  </a:lnTo>
                  <a:lnTo>
                    <a:pt x="777" y="1148"/>
                  </a:lnTo>
                  <a:lnTo>
                    <a:pt x="778" y="1148"/>
                  </a:lnTo>
                  <a:lnTo>
                    <a:pt x="778" y="1150"/>
                  </a:lnTo>
                  <a:lnTo>
                    <a:pt x="779" y="1150"/>
                  </a:lnTo>
                  <a:lnTo>
                    <a:pt x="779" y="1148"/>
                  </a:lnTo>
                  <a:lnTo>
                    <a:pt x="778" y="1148"/>
                  </a:lnTo>
                  <a:lnTo>
                    <a:pt x="778" y="1147"/>
                  </a:lnTo>
                  <a:lnTo>
                    <a:pt x="779" y="1147"/>
                  </a:lnTo>
                  <a:lnTo>
                    <a:pt x="781" y="1146"/>
                  </a:lnTo>
                  <a:lnTo>
                    <a:pt x="781" y="1144"/>
                  </a:lnTo>
                  <a:lnTo>
                    <a:pt x="784" y="1144"/>
                  </a:lnTo>
                  <a:lnTo>
                    <a:pt x="784" y="1143"/>
                  </a:lnTo>
                  <a:lnTo>
                    <a:pt x="785" y="1142"/>
                  </a:lnTo>
                  <a:lnTo>
                    <a:pt x="787" y="1141"/>
                  </a:lnTo>
                  <a:lnTo>
                    <a:pt x="789" y="1141"/>
                  </a:lnTo>
                  <a:lnTo>
                    <a:pt x="790" y="1141"/>
                  </a:lnTo>
                  <a:lnTo>
                    <a:pt x="790" y="1140"/>
                  </a:lnTo>
                  <a:lnTo>
                    <a:pt x="791" y="1140"/>
                  </a:lnTo>
                  <a:lnTo>
                    <a:pt x="792" y="1140"/>
                  </a:lnTo>
                  <a:lnTo>
                    <a:pt x="792" y="1141"/>
                  </a:lnTo>
                  <a:lnTo>
                    <a:pt x="793" y="1141"/>
                  </a:lnTo>
                  <a:lnTo>
                    <a:pt x="793" y="1142"/>
                  </a:lnTo>
                  <a:lnTo>
                    <a:pt x="794" y="1142"/>
                  </a:lnTo>
                  <a:lnTo>
                    <a:pt x="794" y="1141"/>
                  </a:lnTo>
                  <a:lnTo>
                    <a:pt x="794" y="1140"/>
                  </a:lnTo>
                  <a:lnTo>
                    <a:pt x="795" y="1140"/>
                  </a:lnTo>
                  <a:lnTo>
                    <a:pt x="797" y="1140"/>
                  </a:lnTo>
                  <a:lnTo>
                    <a:pt x="798" y="1140"/>
                  </a:lnTo>
                  <a:lnTo>
                    <a:pt x="798" y="1139"/>
                  </a:lnTo>
                  <a:lnTo>
                    <a:pt x="800" y="1139"/>
                  </a:lnTo>
                  <a:lnTo>
                    <a:pt x="801" y="1139"/>
                  </a:lnTo>
                  <a:lnTo>
                    <a:pt x="802" y="1139"/>
                  </a:lnTo>
                  <a:lnTo>
                    <a:pt x="803" y="1139"/>
                  </a:lnTo>
                  <a:lnTo>
                    <a:pt x="803" y="1138"/>
                  </a:lnTo>
                  <a:lnTo>
                    <a:pt x="802" y="1138"/>
                  </a:lnTo>
                  <a:lnTo>
                    <a:pt x="801" y="1138"/>
                  </a:lnTo>
                  <a:lnTo>
                    <a:pt x="798" y="1138"/>
                  </a:lnTo>
                  <a:lnTo>
                    <a:pt x="797" y="1138"/>
                  </a:lnTo>
                  <a:lnTo>
                    <a:pt x="795" y="1138"/>
                  </a:lnTo>
                  <a:lnTo>
                    <a:pt x="794" y="1138"/>
                  </a:lnTo>
                  <a:lnTo>
                    <a:pt x="793" y="1138"/>
                  </a:lnTo>
                  <a:lnTo>
                    <a:pt x="792" y="1138"/>
                  </a:lnTo>
                  <a:lnTo>
                    <a:pt x="791" y="1138"/>
                  </a:lnTo>
                  <a:lnTo>
                    <a:pt x="790" y="1138"/>
                  </a:lnTo>
                  <a:lnTo>
                    <a:pt x="789" y="1138"/>
                  </a:lnTo>
                  <a:lnTo>
                    <a:pt x="789" y="1139"/>
                  </a:lnTo>
                  <a:lnTo>
                    <a:pt x="787" y="1139"/>
                  </a:lnTo>
                  <a:lnTo>
                    <a:pt x="786" y="1139"/>
                  </a:lnTo>
                  <a:lnTo>
                    <a:pt x="786" y="1138"/>
                  </a:lnTo>
                  <a:lnTo>
                    <a:pt x="787" y="1136"/>
                  </a:lnTo>
                  <a:lnTo>
                    <a:pt x="789" y="1135"/>
                  </a:lnTo>
                  <a:lnTo>
                    <a:pt x="790" y="1135"/>
                  </a:lnTo>
                  <a:lnTo>
                    <a:pt x="790" y="1134"/>
                  </a:lnTo>
                  <a:lnTo>
                    <a:pt x="791" y="1134"/>
                  </a:lnTo>
                  <a:lnTo>
                    <a:pt x="791" y="1133"/>
                  </a:lnTo>
                  <a:lnTo>
                    <a:pt x="792" y="1133"/>
                  </a:lnTo>
                  <a:lnTo>
                    <a:pt x="793" y="1133"/>
                  </a:lnTo>
                  <a:lnTo>
                    <a:pt x="793" y="1132"/>
                  </a:lnTo>
                  <a:lnTo>
                    <a:pt x="793" y="1131"/>
                  </a:lnTo>
                  <a:lnTo>
                    <a:pt x="792" y="1131"/>
                  </a:lnTo>
                  <a:lnTo>
                    <a:pt x="792" y="1132"/>
                  </a:lnTo>
                  <a:lnTo>
                    <a:pt x="791" y="1132"/>
                  </a:lnTo>
                  <a:lnTo>
                    <a:pt x="791" y="1131"/>
                  </a:lnTo>
                  <a:lnTo>
                    <a:pt x="790" y="1131"/>
                  </a:lnTo>
                  <a:lnTo>
                    <a:pt x="790" y="1132"/>
                  </a:lnTo>
                  <a:lnTo>
                    <a:pt x="789" y="1133"/>
                  </a:lnTo>
                  <a:lnTo>
                    <a:pt x="789" y="1134"/>
                  </a:lnTo>
                  <a:lnTo>
                    <a:pt x="787" y="1134"/>
                  </a:lnTo>
                  <a:lnTo>
                    <a:pt x="786" y="1134"/>
                  </a:lnTo>
                  <a:lnTo>
                    <a:pt x="786" y="1135"/>
                  </a:lnTo>
                  <a:lnTo>
                    <a:pt x="785" y="1135"/>
                  </a:lnTo>
                  <a:lnTo>
                    <a:pt x="784" y="1136"/>
                  </a:lnTo>
                  <a:lnTo>
                    <a:pt x="783" y="1136"/>
                  </a:lnTo>
                  <a:lnTo>
                    <a:pt x="780" y="1138"/>
                  </a:lnTo>
                  <a:lnTo>
                    <a:pt x="780" y="1139"/>
                  </a:lnTo>
                  <a:lnTo>
                    <a:pt x="779" y="1139"/>
                  </a:lnTo>
                  <a:lnTo>
                    <a:pt x="778" y="1139"/>
                  </a:lnTo>
                  <a:lnTo>
                    <a:pt x="778" y="1140"/>
                  </a:lnTo>
                  <a:lnTo>
                    <a:pt x="777" y="1140"/>
                  </a:lnTo>
                  <a:lnTo>
                    <a:pt x="775" y="1140"/>
                  </a:lnTo>
                  <a:lnTo>
                    <a:pt x="774" y="1139"/>
                  </a:lnTo>
                  <a:lnTo>
                    <a:pt x="775" y="1138"/>
                  </a:lnTo>
                  <a:lnTo>
                    <a:pt x="775" y="1136"/>
                  </a:lnTo>
                  <a:lnTo>
                    <a:pt x="774" y="1138"/>
                  </a:lnTo>
                  <a:lnTo>
                    <a:pt x="774" y="1139"/>
                  </a:lnTo>
                  <a:lnTo>
                    <a:pt x="774" y="1140"/>
                  </a:lnTo>
                  <a:lnTo>
                    <a:pt x="773" y="1141"/>
                  </a:lnTo>
                  <a:lnTo>
                    <a:pt x="773" y="1140"/>
                  </a:lnTo>
                  <a:lnTo>
                    <a:pt x="772" y="1140"/>
                  </a:lnTo>
                  <a:lnTo>
                    <a:pt x="772" y="1141"/>
                  </a:lnTo>
                  <a:lnTo>
                    <a:pt x="772" y="1142"/>
                  </a:lnTo>
                  <a:lnTo>
                    <a:pt x="771" y="1142"/>
                  </a:lnTo>
                  <a:lnTo>
                    <a:pt x="771" y="1141"/>
                  </a:lnTo>
                  <a:lnTo>
                    <a:pt x="770" y="1141"/>
                  </a:lnTo>
                  <a:lnTo>
                    <a:pt x="769" y="1142"/>
                  </a:lnTo>
                  <a:lnTo>
                    <a:pt x="768" y="1142"/>
                  </a:lnTo>
                  <a:lnTo>
                    <a:pt x="766" y="1142"/>
                  </a:lnTo>
                  <a:lnTo>
                    <a:pt x="766" y="1141"/>
                  </a:lnTo>
                  <a:lnTo>
                    <a:pt x="764" y="1141"/>
                  </a:lnTo>
                  <a:lnTo>
                    <a:pt x="764" y="1142"/>
                  </a:lnTo>
                  <a:lnTo>
                    <a:pt x="763" y="1142"/>
                  </a:lnTo>
                  <a:lnTo>
                    <a:pt x="763" y="1141"/>
                  </a:lnTo>
                  <a:lnTo>
                    <a:pt x="763" y="1140"/>
                  </a:lnTo>
                  <a:lnTo>
                    <a:pt x="762" y="1140"/>
                  </a:lnTo>
                  <a:lnTo>
                    <a:pt x="762" y="1141"/>
                  </a:lnTo>
                  <a:lnTo>
                    <a:pt x="761" y="1141"/>
                  </a:lnTo>
                  <a:lnTo>
                    <a:pt x="760" y="1140"/>
                  </a:lnTo>
                  <a:lnTo>
                    <a:pt x="760" y="1139"/>
                  </a:lnTo>
                  <a:lnTo>
                    <a:pt x="760" y="1138"/>
                  </a:lnTo>
                  <a:lnTo>
                    <a:pt x="760" y="1136"/>
                  </a:lnTo>
                  <a:lnTo>
                    <a:pt x="760" y="1135"/>
                  </a:lnTo>
                  <a:lnTo>
                    <a:pt x="760" y="1134"/>
                  </a:lnTo>
                  <a:lnTo>
                    <a:pt x="759" y="1134"/>
                  </a:lnTo>
                  <a:lnTo>
                    <a:pt x="758" y="1134"/>
                  </a:lnTo>
                  <a:lnTo>
                    <a:pt x="758" y="1133"/>
                  </a:lnTo>
                  <a:lnTo>
                    <a:pt x="757" y="1134"/>
                  </a:lnTo>
                  <a:lnTo>
                    <a:pt x="757" y="1133"/>
                  </a:lnTo>
                  <a:lnTo>
                    <a:pt x="757" y="1132"/>
                  </a:lnTo>
                  <a:lnTo>
                    <a:pt x="757" y="1131"/>
                  </a:lnTo>
                  <a:lnTo>
                    <a:pt x="757" y="1129"/>
                  </a:lnTo>
                  <a:lnTo>
                    <a:pt x="757" y="1127"/>
                  </a:lnTo>
                  <a:lnTo>
                    <a:pt x="757" y="1125"/>
                  </a:lnTo>
                  <a:lnTo>
                    <a:pt x="757" y="1123"/>
                  </a:lnTo>
                  <a:lnTo>
                    <a:pt x="757" y="1121"/>
                  </a:lnTo>
                  <a:lnTo>
                    <a:pt x="757" y="1119"/>
                  </a:lnTo>
                  <a:lnTo>
                    <a:pt x="757" y="1118"/>
                  </a:lnTo>
                  <a:lnTo>
                    <a:pt x="757" y="1115"/>
                  </a:lnTo>
                  <a:lnTo>
                    <a:pt x="757" y="1112"/>
                  </a:lnTo>
                  <a:lnTo>
                    <a:pt x="756" y="1111"/>
                  </a:lnTo>
                  <a:lnTo>
                    <a:pt x="756" y="1110"/>
                  </a:lnTo>
                  <a:lnTo>
                    <a:pt x="755" y="1110"/>
                  </a:lnTo>
                  <a:lnTo>
                    <a:pt x="754" y="1109"/>
                  </a:lnTo>
                  <a:lnTo>
                    <a:pt x="754" y="1108"/>
                  </a:lnTo>
                  <a:lnTo>
                    <a:pt x="752" y="1108"/>
                  </a:lnTo>
                  <a:lnTo>
                    <a:pt x="750" y="1108"/>
                  </a:lnTo>
                  <a:lnTo>
                    <a:pt x="750" y="1109"/>
                  </a:lnTo>
                  <a:lnTo>
                    <a:pt x="749" y="1109"/>
                  </a:lnTo>
                  <a:lnTo>
                    <a:pt x="748" y="1109"/>
                  </a:lnTo>
                  <a:lnTo>
                    <a:pt x="748" y="1110"/>
                  </a:lnTo>
                  <a:lnTo>
                    <a:pt x="747" y="1110"/>
                  </a:lnTo>
                  <a:lnTo>
                    <a:pt x="746" y="1110"/>
                  </a:lnTo>
                  <a:lnTo>
                    <a:pt x="745" y="1110"/>
                  </a:lnTo>
                  <a:lnTo>
                    <a:pt x="744" y="1110"/>
                  </a:lnTo>
                  <a:lnTo>
                    <a:pt x="744" y="1109"/>
                  </a:lnTo>
                  <a:lnTo>
                    <a:pt x="744" y="1108"/>
                  </a:lnTo>
                  <a:lnTo>
                    <a:pt x="744" y="1107"/>
                  </a:lnTo>
                  <a:lnTo>
                    <a:pt x="743" y="1107"/>
                  </a:lnTo>
                  <a:lnTo>
                    <a:pt x="741" y="1107"/>
                  </a:lnTo>
                  <a:lnTo>
                    <a:pt x="740" y="1108"/>
                  </a:lnTo>
                  <a:lnTo>
                    <a:pt x="740" y="1109"/>
                  </a:lnTo>
                  <a:lnTo>
                    <a:pt x="739" y="1111"/>
                  </a:lnTo>
                  <a:lnTo>
                    <a:pt x="738" y="1112"/>
                  </a:lnTo>
                  <a:lnTo>
                    <a:pt x="737" y="1113"/>
                  </a:lnTo>
                  <a:lnTo>
                    <a:pt x="735" y="1115"/>
                  </a:lnTo>
                  <a:lnTo>
                    <a:pt x="735" y="1117"/>
                  </a:lnTo>
                  <a:lnTo>
                    <a:pt x="734" y="1118"/>
                  </a:lnTo>
                  <a:lnTo>
                    <a:pt x="734" y="1119"/>
                  </a:lnTo>
                  <a:lnTo>
                    <a:pt x="733" y="1120"/>
                  </a:lnTo>
                  <a:lnTo>
                    <a:pt x="733" y="1121"/>
                  </a:lnTo>
                  <a:lnTo>
                    <a:pt x="733" y="1122"/>
                  </a:lnTo>
                  <a:lnTo>
                    <a:pt x="732" y="1123"/>
                  </a:lnTo>
                  <a:lnTo>
                    <a:pt x="732" y="1124"/>
                  </a:lnTo>
                  <a:lnTo>
                    <a:pt x="731" y="1125"/>
                  </a:lnTo>
                  <a:lnTo>
                    <a:pt x="732" y="1125"/>
                  </a:lnTo>
                  <a:lnTo>
                    <a:pt x="732" y="1127"/>
                  </a:lnTo>
                  <a:lnTo>
                    <a:pt x="731" y="1127"/>
                  </a:lnTo>
                  <a:lnTo>
                    <a:pt x="731" y="1128"/>
                  </a:lnTo>
                  <a:lnTo>
                    <a:pt x="731" y="1129"/>
                  </a:lnTo>
                  <a:lnTo>
                    <a:pt x="731" y="1131"/>
                  </a:lnTo>
                  <a:lnTo>
                    <a:pt x="729" y="1132"/>
                  </a:lnTo>
                  <a:lnTo>
                    <a:pt x="729" y="1133"/>
                  </a:lnTo>
                  <a:lnTo>
                    <a:pt x="728" y="1134"/>
                  </a:lnTo>
                  <a:lnTo>
                    <a:pt x="727" y="1135"/>
                  </a:lnTo>
                  <a:lnTo>
                    <a:pt x="726" y="1136"/>
                  </a:lnTo>
                  <a:lnTo>
                    <a:pt x="727" y="1136"/>
                  </a:lnTo>
                  <a:lnTo>
                    <a:pt x="727" y="1138"/>
                  </a:lnTo>
                  <a:lnTo>
                    <a:pt x="726" y="1138"/>
                  </a:lnTo>
                  <a:lnTo>
                    <a:pt x="725" y="1138"/>
                  </a:lnTo>
                  <a:lnTo>
                    <a:pt x="725" y="1139"/>
                  </a:lnTo>
                  <a:lnTo>
                    <a:pt x="725" y="1140"/>
                  </a:lnTo>
                  <a:lnTo>
                    <a:pt x="724" y="1139"/>
                  </a:lnTo>
                  <a:lnTo>
                    <a:pt x="723" y="1139"/>
                  </a:lnTo>
                  <a:lnTo>
                    <a:pt x="723" y="1140"/>
                  </a:lnTo>
                  <a:lnTo>
                    <a:pt x="722" y="1140"/>
                  </a:lnTo>
                  <a:lnTo>
                    <a:pt x="720" y="1139"/>
                  </a:lnTo>
                  <a:lnTo>
                    <a:pt x="720" y="1140"/>
                  </a:lnTo>
                  <a:lnTo>
                    <a:pt x="718" y="1140"/>
                  </a:lnTo>
                  <a:lnTo>
                    <a:pt x="718" y="1141"/>
                  </a:lnTo>
                  <a:lnTo>
                    <a:pt x="718" y="1142"/>
                  </a:lnTo>
                  <a:lnTo>
                    <a:pt x="718" y="1143"/>
                  </a:lnTo>
                  <a:lnTo>
                    <a:pt x="717" y="1143"/>
                  </a:lnTo>
                  <a:lnTo>
                    <a:pt x="716" y="1143"/>
                  </a:lnTo>
                  <a:lnTo>
                    <a:pt x="715" y="1143"/>
                  </a:lnTo>
                  <a:lnTo>
                    <a:pt x="714" y="1143"/>
                  </a:lnTo>
                  <a:lnTo>
                    <a:pt x="713" y="1143"/>
                  </a:lnTo>
                  <a:lnTo>
                    <a:pt x="712" y="1143"/>
                  </a:lnTo>
                  <a:lnTo>
                    <a:pt x="711" y="1143"/>
                  </a:lnTo>
                  <a:lnTo>
                    <a:pt x="710" y="1143"/>
                  </a:lnTo>
                  <a:lnTo>
                    <a:pt x="709" y="1143"/>
                  </a:lnTo>
                  <a:lnTo>
                    <a:pt x="707" y="1143"/>
                  </a:lnTo>
                  <a:lnTo>
                    <a:pt x="706" y="1143"/>
                  </a:lnTo>
                  <a:lnTo>
                    <a:pt x="704" y="1143"/>
                  </a:lnTo>
                  <a:lnTo>
                    <a:pt x="703" y="1143"/>
                  </a:lnTo>
                  <a:lnTo>
                    <a:pt x="702" y="1143"/>
                  </a:lnTo>
                  <a:lnTo>
                    <a:pt x="701" y="1143"/>
                  </a:lnTo>
                  <a:lnTo>
                    <a:pt x="700" y="1143"/>
                  </a:lnTo>
                  <a:lnTo>
                    <a:pt x="699" y="1143"/>
                  </a:lnTo>
                  <a:lnTo>
                    <a:pt x="698" y="1143"/>
                  </a:lnTo>
                  <a:lnTo>
                    <a:pt x="697" y="1143"/>
                  </a:lnTo>
                  <a:lnTo>
                    <a:pt x="695" y="1143"/>
                  </a:lnTo>
                  <a:lnTo>
                    <a:pt x="694" y="1143"/>
                  </a:lnTo>
                  <a:lnTo>
                    <a:pt x="693" y="1143"/>
                  </a:lnTo>
                  <a:lnTo>
                    <a:pt x="692" y="1143"/>
                  </a:lnTo>
                  <a:lnTo>
                    <a:pt x="691" y="1143"/>
                  </a:lnTo>
                  <a:lnTo>
                    <a:pt x="689" y="1143"/>
                  </a:lnTo>
                  <a:lnTo>
                    <a:pt x="688" y="1143"/>
                  </a:lnTo>
                  <a:lnTo>
                    <a:pt x="687" y="1143"/>
                  </a:lnTo>
                  <a:lnTo>
                    <a:pt x="686" y="1143"/>
                  </a:lnTo>
                  <a:lnTo>
                    <a:pt x="688" y="1142"/>
                  </a:lnTo>
                  <a:lnTo>
                    <a:pt x="688" y="1141"/>
                  </a:lnTo>
                  <a:lnTo>
                    <a:pt x="689" y="1141"/>
                  </a:lnTo>
                  <a:lnTo>
                    <a:pt x="691" y="1141"/>
                  </a:lnTo>
                  <a:lnTo>
                    <a:pt x="691" y="1140"/>
                  </a:lnTo>
                  <a:lnTo>
                    <a:pt x="689" y="1140"/>
                  </a:lnTo>
                  <a:lnTo>
                    <a:pt x="688" y="1140"/>
                  </a:lnTo>
                  <a:lnTo>
                    <a:pt x="688" y="1141"/>
                  </a:lnTo>
                  <a:lnTo>
                    <a:pt x="687" y="1141"/>
                  </a:lnTo>
                  <a:lnTo>
                    <a:pt x="687" y="1142"/>
                  </a:lnTo>
                  <a:lnTo>
                    <a:pt x="686" y="1142"/>
                  </a:lnTo>
                  <a:lnTo>
                    <a:pt x="686" y="1143"/>
                  </a:lnTo>
                  <a:lnTo>
                    <a:pt x="684" y="1143"/>
                  </a:lnTo>
                  <a:lnTo>
                    <a:pt x="683" y="1143"/>
                  </a:lnTo>
                  <a:lnTo>
                    <a:pt x="682" y="1143"/>
                  </a:lnTo>
                  <a:lnTo>
                    <a:pt x="681" y="1144"/>
                  </a:lnTo>
                  <a:lnTo>
                    <a:pt x="680" y="1146"/>
                  </a:lnTo>
                  <a:lnTo>
                    <a:pt x="679" y="1146"/>
                  </a:lnTo>
                  <a:lnTo>
                    <a:pt x="678" y="1147"/>
                  </a:lnTo>
                  <a:lnTo>
                    <a:pt x="677" y="1148"/>
                  </a:lnTo>
                  <a:lnTo>
                    <a:pt x="676" y="1150"/>
                  </a:lnTo>
                  <a:lnTo>
                    <a:pt x="674" y="1151"/>
                  </a:lnTo>
                  <a:lnTo>
                    <a:pt x="674" y="1152"/>
                  </a:lnTo>
                  <a:lnTo>
                    <a:pt x="672" y="1152"/>
                  </a:lnTo>
                  <a:lnTo>
                    <a:pt x="671" y="1153"/>
                  </a:lnTo>
                  <a:lnTo>
                    <a:pt x="670" y="1154"/>
                  </a:lnTo>
                  <a:lnTo>
                    <a:pt x="670" y="1155"/>
                  </a:lnTo>
                  <a:lnTo>
                    <a:pt x="669" y="1155"/>
                  </a:lnTo>
                  <a:lnTo>
                    <a:pt x="668" y="1155"/>
                  </a:lnTo>
                  <a:lnTo>
                    <a:pt x="667" y="1156"/>
                  </a:lnTo>
                  <a:lnTo>
                    <a:pt x="667" y="1157"/>
                  </a:lnTo>
                  <a:lnTo>
                    <a:pt x="667" y="1158"/>
                  </a:lnTo>
                  <a:lnTo>
                    <a:pt x="666" y="1158"/>
                  </a:lnTo>
                  <a:lnTo>
                    <a:pt x="666" y="1159"/>
                  </a:lnTo>
                  <a:lnTo>
                    <a:pt x="665" y="1162"/>
                  </a:lnTo>
                  <a:lnTo>
                    <a:pt x="665" y="1163"/>
                  </a:lnTo>
                  <a:lnTo>
                    <a:pt x="664" y="1164"/>
                  </a:lnTo>
                  <a:lnTo>
                    <a:pt x="661" y="1164"/>
                  </a:lnTo>
                  <a:lnTo>
                    <a:pt x="658" y="1164"/>
                  </a:lnTo>
                  <a:lnTo>
                    <a:pt x="656" y="1164"/>
                  </a:lnTo>
                  <a:lnTo>
                    <a:pt x="654" y="1164"/>
                  </a:lnTo>
                  <a:lnTo>
                    <a:pt x="652" y="1164"/>
                  </a:lnTo>
                  <a:lnTo>
                    <a:pt x="649" y="1164"/>
                  </a:lnTo>
                  <a:lnTo>
                    <a:pt x="647" y="1164"/>
                  </a:lnTo>
                  <a:lnTo>
                    <a:pt x="644" y="1164"/>
                  </a:lnTo>
                  <a:lnTo>
                    <a:pt x="643" y="1164"/>
                  </a:lnTo>
                  <a:lnTo>
                    <a:pt x="641" y="1165"/>
                  </a:lnTo>
                  <a:lnTo>
                    <a:pt x="640" y="1165"/>
                  </a:lnTo>
                  <a:lnTo>
                    <a:pt x="638" y="1166"/>
                  </a:lnTo>
                  <a:lnTo>
                    <a:pt x="640" y="1167"/>
                  </a:lnTo>
                  <a:lnTo>
                    <a:pt x="640" y="1168"/>
                  </a:lnTo>
                  <a:lnTo>
                    <a:pt x="641" y="1168"/>
                  </a:lnTo>
                  <a:lnTo>
                    <a:pt x="641" y="1169"/>
                  </a:lnTo>
                  <a:lnTo>
                    <a:pt x="641" y="1170"/>
                  </a:lnTo>
                  <a:lnTo>
                    <a:pt x="641" y="1171"/>
                  </a:lnTo>
                  <a:lnTo>
                    <a:pt x="641" y="1173"/>
                  </a:lnTo>
                  <a:lnTo>
                    <a:pt x="642" y="1173"/>
                  </a:lnTo>
                  <a:lnTo>
                    <a:pt x="642" y="1174"/>
                  </a:lnTo>
                  <a:lnTo>
                    <a:pt x="641" y="1174"/>
                  </a:lnTo>
                  <a:lnTo>
                    <a:pt x="641" y="1175"/>
                  </a:lnTo>
                  <a:lnTo>
                    <a:pt x="638" y="1175"/>
                  </a:lnTo>
                  <a:lnTo>
                    <a:pt x="637" y="1177"/>
                  </a:lnTo>
                  <a:lnTo>
                    <a:pt x="636" y="1178"/>
                  </a:lnTo>
                  <a:lnTo>
                    <a:pt x="634" y="1178"/>
                  </a:lnTo>
                  <a:lnTo>
                    <a:pt x="633" y="1179"/>
                  </a:lnTo>
                  <a:lnTo>
                    <a:pt x="632" y="1180"/>
                  </a:lnTo>
                  <a:lnTo>
                    <a:pt x="629" y="1180"/>
                  </a:lnTo>
                  <a:lnTo>
                    <a:pt x="627" y="1181"/>
                  </a:lnTo>
                  <a:lnTo>
                    <a:pt x="626" y="1181"/>
                  </a:lnTo>
                  <a:lnTo>
                    <a:pt x="625" y="1181"/>
                  </a:lnTo>
                  <a:lnTo>
                    <a:pt x="624" y="1182"/>
                  </a:lnTo>
                  <a:lnTo>
                    <a:pt x="623" y="1182"/>
                  </a:lnTo>
                  <a:lnTo>
                    <a:pt x="621" y="1182"/>
                  </a:lnTo>
                  <a:lnTo>
                    <a:pt x="620" y="1182"/>
                  </a:lnTo>
                  <a:lnTo>
                    <a:pt x="619" y="1184"/>
                  </a:lnTo>
                  <a:lnTo>
                    <a:pt x="618" y="1184"/>
                  </a:lnTo>
                  <a:lnTo>
                    <a:pt x="617" y="1185"/>
                  </a:lnTo>
                  <a:lnTo>
                    <a:pt x="615" y="1185"/>
                  </a:lnTo>
                  <a:lnTo>
                    <a:pt x="612" y="1186"/>
                  </a:lnTo>
                  <a:lnTo>
                    <a:pt x="611" y="1187"/>
                  </a:lnTo>
                  <a:lnTo>
                    <a:pt x="610" y="1188"/>
                  </a:lnTo>
                  <a:lnTo>
                    <a:pt x="609" y="1188"/>
                  </a:lnTo>
                  <a:lnTo>
                    <a:pt x="607" y="1189"/>
                  </a:lnTo>
                  <a:lnTo>
                    <a:pt x="606" y="1190"/>
                  </a:lnTo>
                  <a:lnTo>
                    <a:pt x="603" y="1190"/>
                  </a:lnTo>
                  <a:lnTo>
                    <a:pt x="602" y="1190"/>
                  </a:lnTo>
                  <a:lnTo>
                    <a:pt x="601" y="1189"/>
                  </a:lnTo>
                  <a:lnTo>
                    <a:pt x="600" y="1188"/>
                  </a:lnTo>
                  <a:lnTo>
                    <a:pt x="598" y="1188"/>
                  </a:lnTo>
                  <a:lnTo>
                    <a:pt x="598" y="1187"/>
                  </a:lnTo>
                  <a:lnTo>
                    <a:pt x="598" y="1186"/>
                  </a:lnTo>
                  <a:lnTo>
                    <a:pt x="598" y="1185"/>
                  </a:lnTo>
                  <a:lnTo>
                    <a:pt x="598" y="1184"/>
                  </a:lnTo>
                  <a:lnTo>
                    <a:pt x="598" y="1182"/>
                  </a:lnTo>
                  <a:lnTo>
                    <a:pt x="600" y="1181"/>
                  </a:lnTo>
                  <a:lnTo>
                    <a:pt x="601" y="1181"/>
                  </a:lnTo>
                  <a:lnTo>
                    <a:pt x="602" y="1180"/>
                  </a:lnTo>
                  <a:lnTo>
                    <a:pt x="603" y="1179"/>
                  </a:lnTo>
                  <a:lnTo>
                    <a:pt x="604" y="1178"/>
                  </a:lnTo>
                  <a:lnTo>
                    <a:pt x="604" y="1177"/>
                  </a:lnTo>
                  <a:lnTo>
                    <a:pt x="606" y="1175"/>
                  </a:lnTo>
                  <a:lnTo>
                    <a:pt x="604" y="1175"/>
                  </a:lnTo>
                  <a:lnTo>
                    <a:pt x="604" y="1174"/>
                  </a:lnTo>
                  <a:lnTo>
                    <a:pt x="606" y="1174"/>
                  </a:lnTo>
                  <a:lnTo>
                    <a:pt x="606" y="1173"/>
                  </a:lnTo>
                  <a:lnTo>
                    <a:pt x="606" y="1171"/>
                  </a:lnTo>
                  <a:lnTo>
                    <a:pt x="606" y="1170"/>
                  </a:lnTo>
                  <a:lnTo>
                    <a:pt x="607" y="1169"/>
                  </a:lnTo>
                  <a:lnTo>
                    <a:pt x="607" y="1168"/>
                  </a:lnTo>
                  <a:lnTo>
                    <a:pt x="608" y="1167"/>
                  </a:lnTo>
                  <a:lnTo>
                    <a:pt x="608" y="1166"/>
                  </a:lnTo>
                  <a:lnTo>
                    <a:pt x="608" y="1165"/>
                  </a:lnTo>
                  <a:lnTo>
                    <a:pt x="608" y="1164"/>
                  </a:lnTo>
                  <a:lnTo>
                    <a:pt x="608" y="1159"/>
                  </a:lnTo>
                  <a:lnTo>
                    <a:pt x="608" y="1157"/>
                  </a:lnTo>
                  <a:lnTo>
                    <a:pt x="607" y="1154"/>
                  </a:lnTo>
                  <a:lnTo>
                    <a:pt x="607" y="1152"/>
                  </a:lnTo>
                  <a:lnTo>
                    <a:pt x="606" y="1148"/>
                  </a:lnTo>
                  <a:lnTo>
                    <a:pt x="606" y="1146"/>
                  </a:lnTo>
                  <a:lnTo>
                    <a:pt x="604" y="1142"/>
                  </a:lnTo>
                  <a:lnTo>
                    <a:pt x="604" y="1139"/>
                  </a:lnTo>
                  <a:lnTo>
                    <a:pt x="604" y="1138"/>
                  </a:lnTo>
                  <a:lnTo>
                    <a:pt x="602" y="1136"/>
                  </a:lnTo>
                  <a:lnTo>
                    <a:pt x="600" y="1135"/>
                  </a:lnTo>
                  <a:lnTo>
                    <a:pt x="597" y="1134"/>
                  </a:lnTo>
                  <a:lnTo>
                    <a:pt x="596" y="1133"/>
                  </a:lnTo>
                  <a:lnTo>
                    <a:pt x="595" y="1132"/>
                  </a:lnTo>
                  <a:lnTo>
                    <a:pt x="592" y="1132"/>
                  </a:lnTo>
                  <a:lnTo>
                    <a:pt x="594" y="1131"/>
                  </a:lnTo>
                  <a:lnTo>
                    <a:pt x="594" y="1129"/>
                  </a:lnTo>
                  <a:lnTo>
                    <a:pt x="595" y="1129"/>
                  </a:lnTo>
                  <a:lnTo>
                    <a:pt x="595" y="1128"/>
                  </a:lnTo>
                  <a:lnTo>
                    <a:pt x="594" y="1127"/>
                  </a:lnTo>
                  <a:lnTo>
                    <a:pt x="592" y="1127"/>
                  </a:lnTo>
                  <a:lnTo>
                    <a:pt x="591" y="1127"/>
                  </a:lnTo>
                  <a:lnTo>
                    <a:pt x="590" y="1127"/>
                  </a:lnTo>
                  <a:lnTo>
                    <a:pt x="590" y="1128"/>
                  </a:lnTo>
                  <a:lnTo>
                    <a:pt x="589" y="1128"/>
                  </a:lnTo>
                  <a:lnTo>
                    <a:pt x="589" y="1127"/>
                  </a:lnTo>
                  <a:lnTo>
                    <a:pt x="589" y="1125"/>
                  </a:lnTo>
                  <a:lnTo>
                    <a:pt x="588" y="1125"/>
                  </a:lnTo>
                  <a:lnTo>
                    <a:pt x="588" y="1124"/>
                  </a:lnTo>
                  <a:lnTo>
                    <a:pt x="588" y="1123"/>
                  </a:lnTo>
                  <a:lnTo>
                    <a:pt x="588" y="1122"/>
                  </a:lnTo>
                  <a:lnTo>
                    <a:pt x="588" y="1121"/>
                  </a:lnTo>
                  <a:lnTo>
                    <a:pt x="587" y="1121"/>
                  </a:lnTo>
                  <a:lnTo>
                    <a:pt x="586" y="1121"/>
                  </a:lnTo>
                  <a:lnTo>
                    <a:pt x="585" y="1121"/>
                  </a:lnTo>
                  <a:lnTo>
                    <a:pt x="585" y="1122"/>
                  </a:lnTo>
                  <a:lnTo>
                    <a:pt x="583" y="1122"/>
                  </a:lnTo>
                  <a:lnTo>
                    <a:pt x="583" y="1121"/>
                  </a:lnTo>
                  <a:lnTo>
                    <a:pt x="581" y="1120"/>
                  </a:lnTo>
                  <a:lnTo>
                    <a:pt x="580" y="1119"/>
                  </a:lnTo>
                  <a:lnTo>
                    <a:pt x="580" y="1118"/>
                  </a:lnTo>
                  <a:lnTo>
                    <a:pt x="580" y="1117"/>
                  </a:lnTo>
                  <a:lnTo>
                    <a:pt x="580" y="1115"/>
                  </a:lnTo>
                  <a:lnTo>
                    <a:pt x="579" y="1115"/>
                  </a:lnTo>
                  <a:lnTo>
                    <a:pt x="579" y="1113"/>
                  </a:lnTo>
                  <a:lnTo>
                    <a:pt x="578" y="1113"/>
                  </a:lnTo>
                  <a:lnTo>
                    <a:pt x="577" y="1113"/>
                  </a:lnTo>
                  <a:lnTo>
                    <a:pt x="576" y="1112"/>
                  </a:lnTo>
                  <a:lnTo>
                    <a:pt x="575" y="1111"/>
                  </a:lnTo>
                  <a:lnTo>
                    <a:pt x="574" y="1111"/>
                  </a:lnTo>
                  <a:lnTo>
                    <a:pt x="573" y="1110"/>
                  </a:lnTo>
                  <a:lnTo>
                    <a:pt x="572" y="1109"/>
                  </a:lnTo>
                  <a:lnTo>
                    <a:pt x="570" y="1109"/>
                  </a:lnTo>
                  <a:lnTo>
                    <a:pt x="569" y="1108"/>
                  </a:lnTo>
                  <a:lnTo>
                    <a:pt x="567" y="1107"/>
                  </a:lnTo>
                  <a:lnTo>
                    <a:pt x="566" y="1107"/>
                  </a:lnTo>
                  <a:lnTo>
                    <a:pt x="565" y="1106"/>
                  </a:lnTo>
                  <a:lnTo>
                    <a:pt x="564" y="1106"/>
                  </a:lnTo>
                  <a:lnTo>
                    <a:pt x="563" y="1105"/>
                  </a:lnTo>
                  <a:lnTo>
                    <a:pt x="562" y="1105"/>
                  </a:lnTo>
                  <a:lnTo>
                    <a:pt x="561" y="1104"/>
                  </a:lnTo>
                  <a:lnTo>
                    <a:pt x="560" y="1104"/>
                  </a:lnTo>
                  <a:lnTo>
                    <a:pt x="558" y="1102"/>
                  </a:lnTo>
                  <a:lnTo>
                    <a:pt x="556" y="1101"/>
                  </a:lnTo>
                  <a:lnTo>
                    <a:pt x="553" y="1099"/>
                  </a:lnTo>
                  <a:lnTo>
                    <a:pt x="552" y="1098"/>
                  </a:lnTo>
                  <a:lnTo>
                    <a:pt x="550" y="1097"/>
                  </a:lnTo>
                  <a:lnTo>
                    <a:pt x="547" y="1096"/>
                  </a:lnTo>
                  <a:lnTo>
                    <a:pt x="546" y="1095"/>
                  </a:lnTo>
                  <a:lnTo>
                    <a:pt x="544" y="1094"/>
                  </a:lnTo>
                  <a:lnTo>
                    <a:pt x="542" y="1094"/>
                  </a:lnTo>
                  <a:lnTo>
                    <a:pt x="540" y="1095"/>
                  </a:lnTo>
                  <a:lnTo>
                    <a:pt x="538" y="1096"/>
                  </a:lnTo>
                  <a:lnTo>
                    <a:pt x="537" y="1097"/>
                  </a:lnTo>
                  <a:lnTo>
                    <a:pt x="534" y="1098"/>
                  </a:lnTo>
                  <a:lnTo>
                    <a:pt x="533" y="1098"/>
                  </a:lnTo>
                  <a:lnTo>
                    <a:pt x="532" y="1098"/>
                  </a:lnTo>
                  <a:lnTo>
                    <a:pt x="531" y="1098"/>
                  </a:lnTo>
                  <a:lnTo>
                    <a:pt x="530" y="1098"/>
                  </a:lnTo>
                  <a:lnTo>
                    <a:pt x="529" y="1098"/>
                  </a:lnTo>
                  <a:lnTo>
                    <a:pt x="528" y="1098"/>
                  </a:lnTo>
                  <a:lnTo>
                    <a:pt x="528" y="1097"/>
                  </a:lnTo>
                  <a:lnTo>
                    <a:pt x="527" y="1097"/>
                  </a:lnTo>
                  <a:lnTo>
                    <a:pt x="527" y="1096"/>
                  </a:lnTo>
                  <a:lnTo>
                    <a:pt x="526" y="1096"/>
                  </a:lnTo>
                  <a:lnTo>
                    <a:pt x="522" y="1097"/>
                  </a:lnTo>
                  <a:lnTo>
                    <a:pt x="521" y="1097"/>
                  </a:lnTo>
                  <a:lnTo>
                    <a:pt x="521" y="1096"/>
                  </a:lnTo>
                  <a:lnTo>
                    <a:pt x="520" y="1096"/>
                  </a:lnTo>
                  <a:lnTo>
                    <a:pt x="520" y="1097"/>
                  </a:lnTo>
                  <a:lnTo>
                    <a:pt x="519" y="1097"/>
                  </a:lnTo>
                  <a:lnTo>
                    <a:pt x="519" y="1096"/>
                  </a:lnTo>
                  <a:lnTo>
                    <a:pt x="518" y="1096"/>
                  </a:lnTo>
                  <a:lnTo>
                    <a:pt x="518" y="1095"/>
                  </a:lnTo>
                  <a:lnTo>
                    <a:pt x="517" y="1095"/>
                  </a:lnTo>
                  <a:lnTo>
                    <a:pt x="516" y="1096"/>
                  </a:lnTo>
                  <a:lnTo>
                    <a:pt x="515" y="1096"/>
                  </a:lnTo>
                  <a:lnTo>
                    <a:pt x="515" y="1097"/>
                  </a:lnTo>
                  <a:lnTo>
                    <a:pt x="514" y="1097"/>
                  </a:lnTo>
                  <a:lnTo>
                    <a:pt x="512" y="1097"/>
                  </a:lnTo>
                  <a:lnTo>
                    <a:pt x="511" y="1097"/>
                  </a:lnTo>
                  <a:lnTo>
                    <a:pt x="510" y="1097"/>
                  </a:lnTo>
                  <a:lnTo>
                    <a:pt x="510" y="1096"/>
                  </a:lnTo>
                  <a:lnTo>
                    <a:pt x="509" y="1095"/>
                  </a:lnTo>
                  <a:lnTo>
                    <a:pt x="507" y="1095"/>
                  </a:lnTo>
                  <a:lnTo>
                    <a:pt x="506" y="1095"/>
                  </a:lnTo>
                  <a:lnTo>
                    <a:pt x="506" y="1094"/>
                  </a:lnTo>
                  <a:lnTo>
                    <a:pt x="506" y="1093"/>
                  </a:lnTo>
                  <a:lnTo>
                    <a:pt x="505" y="1093"/>
                  </a:lnTo>
                  <a:lnTo>
                    <a:pt x="504" y="1093"/>
                  </a:lnTo>
                  <a:lnTo>
                    <a:pt x="504" y="1094"/>
                  </a:lnTo>
                  <a:lnTo>
                    <a:pt x="504" y="1095"/>
                  </a:lnTo>
                  <a:lnTo>
                    <a:pt x="503" y="1095"/>
                  </a:lnTo>
                  <a:lnTo>
                    <a:pt x="501" y="1094"/>
                  </a:lnTo>
                  <a:lnTo>
                    <a:pt x="501" y="1093"/>
                  </a:lnTo>
                  <a:lnTo>
                    <a:pt x="501" y="1092"/>
                  </a:lnTo>
                  <a:lnTo>
                    <a:pt x="500" y="1092"/>
                  </a:lnTo>
                  <a:lnTo>
                    <a:pt x="499" y="1092"/>
                  </a:lnTo>
                  <a:lnTo>
                    <a:pt x="499" y="1090"/>
                  </a:lnTo>
                  <a:lnTo>
                    <a:pt x="497" y="1089"/>
                  </a:lnTo>
                  <a:lnTo>
                    <a:pt x="495" y="1089"/>
                  </a:lnTo>
                  <a:lnTo>
                    <a:pt x="494" y="1089"/>
                  </a:lnTo>
                  <a:lnTo>
                    <a:pt x="492" y="1089"/>
                  </a:lnTo>
                  <a:lnTo>
                    <a:pt x="490" y="1089"/>
                  </a:lnTo>
                  <a:lnTo>
                    <a:pt x="490" y="1090"/>
                  </a:lnTo>
                  <a:lnTo>
                    <a:pt x="489" y="1090"/>
                  </a:lnTo>
                  <a:lnTo>
                    <a:pt x="488" y="1090"/>
                  </a:lnTo>
                  <a:lnTo>
                    <a:pt x="487" y="1090"/>
                  </a:lnTo>
                  <a:lnTo>
                    <a:pt x="487" y="1089"/>
                  </a:lnTo>
                  <a:lnTo>
                    <a:pt x="487" y="1088"/>
                  </a:lnTo>
                  <a:lnTo>
                    <a:pt x="485" y="1088"/>
                  </a:lnTo>
                  <a:lnTo>
                    <a:pt x="484" y="1088"/>
                  </a:lnTo>
                  <a:lnTo>
                    <a:pt x="483" y="1088"/>
                  </a:lnTo>
                  <a:lnTo>
                    <a:pt x="483" y="1087"/>
                  </a:lnTo>
                  <a:lnTo>
                    <a:pt x="481" y="1088"/>
                  </a:lnTo>
                  <a:lnTo>
                    <a:pt x="480" y="1087"/>
                  </a:lnTo>
                  <a:lnTo>
                    <a:pt x="480" y="1086"/>
                  </a:lnTo>
                  <a:lnTo>
                    <a:pt x="478" y="1086"/>
                  </a:lnTo>
                  <a:lnTo>
                    <a:pt x="478" y="1084"/>
                  </a:lnTo>
                  <a:lnTo>
                    <a:pt x="478" y="1082"/>
                  </a:lnTo>
                  <a:lnTo>
                    <a:pt x="478" y="1081"/>
                  </a:lnTo>
                  <a:lnTo>
                    <a:pt x="478" y="1079"/>
                  </a:lnTo>
                  <a:lnTo>
                    <a:pt x="476" y="1078"/>
                  </a:lnTo>
                  <a:lnTo>
                    <a:pt x="476" y="1077"/>
                  </a:lnTo>
                  <a:lnTo>
                    <a:pt x="475" y="1077"/>
                  </a:lnTo>
                  <a:lnTo>
                    <a:pt x="474" y="1077"/>
                  </a:lnTo>
                  <a:lnTo>
                    <a:pt x="473" y="1077"/>
                  </a:lnTo>
                  <a:lnTo>
                    <a:pt x="473" y="1079"/>
                  </a:lnTo>
                  <a:lnTo>
                    <a:pt x="473" y="1081"/>
                  </a:lnTo>
                  <a:lnTo>
                    <a:pt x="474" y="1082"/>
                  </a:lnTo>
                  <a:lnTo>
                    <a:pt x="473" y="1083"/>
                  </a:lnTo>
                  <a:lnTo>
                    <a:pt x="471" y="1083"/>
                  </a:lnTo>
                  <a:lnTo>
                    <a:pt x="469" y="1083"/>
                  </a:lnTo>
                  <a:lnTo>
                    <a:pt x="467" y="1083"/>
                  </a:lnTo>
                  <a:lnTo>
                    <a:pt x="465" y="1083"/>
                  </a:lnTo>
                  <a:lnTo>
                    <a:pt x="463" y="1083"/>
                  </a:lnTo>
                  <a:lnTo>
                    <a:pt x="460" y="1083"/>
                  </a:lnTo>
                  <a:lnTo>
                    <a:pt x="458" y="1083"/>
                  </a:lnTo>
                  <a:lnTo>
                    <a:pt x="455" y="1083"/>
                  </a:lnTo>
                  <a:lnTo>
                    <a:pt x="453" y="1083"/>
                  </a:lnTo>
                  <a:lnTo>
                    <a:pt x="452" y="1083"/>
                  </a:lnTo>
                  <a:lnTo>
                    <a:pt x="451" y="1083"/>
                  </a:lnTo>
                  <a:lnTo>
                    <a:pt x="449" y="1083"/>
                  </a:lnTo>
                  <a:lnTo>
                    <a:pt x="446" y="1083"/>
                  </a:lnTo>
                  <a:lnTo>
                    <a:pt x="443" y="1083"/>
                  </a:lnTo>
                  <a:lnTo>
                    <a:pt x="441" y="1083"/>
                  </a:lnTo>
                  <a:lnTo>
                    <a:pt x="439" y="1083"/>
                  </a:lnTo>
                  <a:lnTo>
                    <a:pt x="438" y="1083"/>
                  </a:lnTo>
                  <a:lnTo>
                    <a:pt x="436" y="1083"/>
                  </a:lnTo>
                  <a:lnTo>
                    <a:pt x="434" y="1083"/>
                  </a:lnTo>
                  <a:lnTo>
                    <a:pt x="430" y="1083"/>
                  </a:lnTo>
                  <a:lnTo>
                    <a:pt x="428" y="1083"/>
                  </a:lnTo>
                  <a:lnTo>
                    <a:pt x="426" y="1083"/>
                  </a:lnTo>
                  <a:lnTo>
                    <a:pt x="424" y="1083"/>
                  </a:lnTo>
                  <a:lnTo>
                    <a:pt x="421" y="1083"/>
                  </a:lnTo>
                  <a:lnTo>
                    <a:pt x="419" y="1083"/>
                  </a:lnTo>
                  <a:lnTo>
                    <a:pt x="416" y="1083"/>
                  </a:lnTo>
                  <a:lnTo>
                    <a:pt x="414" y="1083"/>
                  </a:lnTo>
                  <a:lnTo>
                    <a:pt x="412" y="1083"/>
                  </a:lnTo>
                  <a:lnTo>
                    <a:pt x="409" y="1083"/>
                  </a:lnTo>
                  <a:lnTo>
                    <a:pt x="408" y="1083"/>
                  </a:lnTo>
                  <a:lnTo>
                    <a:pt x="406" y="1083"/>
                  </a:lnTo>
                  <a:lnTo>
                    <a:pt x="404" y="1083"/>
                  </a:lnTo>
                  <a:lnTo>
                    <a:pt x="401" y="1083"/>
                  </a:lnTo>
                  <a:lnTo>
                    <a:pt x="398" y="1083"/>
                  </a:lnTo>
                  <a:lnTo>
                    <a:pt x="396" y="1083"/>
                  </a:lnTo>
                  <a:lnTo>
                    <a:pt x="394" y="1083"/>
                  </a:lnTo>
                  <a:lnTo>
                    <a:pt x="392" y="1083"/>
                  </a:lnTo>
                  <a:lnTo>
                    <a:pt x="390" y="1083"/>
                  </a:lnTo>
                  <a:lnTo>
                    <a:pt x="387" y="1083"/>
                  </a:lnTo>
                  <a:lnTo>
                    <a:pt x="384" y="1083"/>
                  </a:lnTo>
                  <a:lnTo>
                    <a:pt x="382" y="1083"/>
                  </a:lnTo>
                  <a:lnTo>
                    <a:pt x="380" y="1083"/>
                  </a:lnTo>
                  <a:lnTo>
                    <a:pt x="379" y="1083"/>
                  </a:lnTo>
                  <a:lnTo>
                    <a:pt x="377" y="1083"/>
                  </a:lnTo>
                  <a:lnTo>
                    <a:pt x="374" y="1083"/>
                  </a:lnTo>
                  <a:lnTo>
                    <a:pt x="372" y="1083"/>
                  </a:lnTo>
                  <a:lnTo>
                    <a:pt x="369" y="1083"/>
                  </a:lnTo>
                  <a:lnTo>
                    <a:pt x="367" y="1083"/>
                  </a:lnTo>
                  <a:lnTo>
                    <a:pt x="364" y="1083"/>
                  </a:lnTo>
                  <a:lnTo>
                    <a:pt x="362" y="1083"/>
                  </a:lnTo>
                  <a:lnTo>
                    <a:pt x="360" y="1083"/>
                  </a:lnTo>
                  <a:lnTo>
                    <a:pt x="358" y="1083"/>
                  </a:lnTo>
                  <a:lnTo>
                    <a:pt x="355" y="1083"/>
                  </a:lnTo>
                  <a:lnTo>
                    <a:pt x="352" y="1083"/>
                  </a:lnTo>
                  <a:lnTo>
                    <a:pt x="350" y="1083"/>
                  </a:lnTo>
                  <a:lnTo>
                    <a:pt x="348" y="1083"/>
                  </a:lnTo>
                  <a:lnTo>
                    <a:pt x="347" y="1083"/>
                  </a:lnTo>
                  <a:lnTo>
                    <a:pt x="345" y="1083"/>
                  </a:lnTo>
                  <a:lnTo>
                    <a:pt x="343" y="1083"/>
                  </a:lnTo>
                  <a:lnTo>
                    <a:pt x="339" y="1083"/>
                  </a:lnTo>
                  <a:lnTo>
                    <a:pt x="337" y="1083"/>
                  </a:lnTo>
                  <a:lnTo>
                    <a:pt x="335" y="1083"/>
                  </a:lnTo>
                  <a:lnTo>
                    <a:pt x="333" y="1083"/>
                  </a:lnTo>
                  <a:lnTo>
                    <a:pt x="330" y="1083"/>
                  </a:lnTo>
                  <a:lnTo>
                    <a:pt x="328" y="1083"/>
                  </a:lnTo>
                  <a:lnTo>
                    <a:pt x="325" y="1083"/>
                  </a:lnTo>
                  <a:lnTo>
                    <a:pt x="323" y="1083"/>
                  </a:lnTo>
                  <a:lnTo>
                    <a:pt x="321" y="1083"/>
                  </a:lnTo>
                  <a:lnTo>
                    <a:pt x="318" y="1083"/>
                  </a:lnTo>
                  <a:lnTo>
                    <a:pt x="317" y="1083"/>
                  </a:lnTo>
                  <a:lnTo>
                    <a:pt x="315" y="1083"/>
                  </a:lnTo>
                  <a:lnTo>
                    <a:pt x="313" y="1083"/>
                  </a:lnTo>
                  <a:lnTo>
                    <a:pt x="310" y="1083"/>
                  </a:lnTo>
                  <a:lnTo>
                    <a:pt x="307" y="1083"/>
                  </a:lnTo>
                  <a:lnTo>
                    <a:pt x="305" y="1083"/>
                  </a:lnTo>
                  <a:lnTo>
                    <a:pt x="303" y="1083"/>
                  </a:lnTo>
                  <a:lnTo>
                    <a:pt x="301" y="1083"/>
                  </a:lnTo>
                  <a:lnTo>
                    <a:pt x="299" y="1083"/>
                  </a:lnTo>
                  <a:lnTo>
                    <a:pt x="297" y="1083"/>
                  </a:lnTo>
                  <a:lnTo>
                    <a:pt x="293" y="1083"/>
                  </a:lnTo>
                  <a:lnTo>
                    <a:pt x="291" y="1083"/>
                  </a:lnTo>
                  <a:lnTo>
                    <a:pt x="289" y="1083"/>
                  </a:lnTo>
                  <a:lnTo>
                    <a:pt x="288" y="1083"/>
                  </a:lnTo>
                  <a:lnTo>
                    <a:pt x="286" y="1083"/>
                  </a:lnTo>
                  <a:lnTo>
                    <a:pt x="283" y="1083"/>
                  </a:lnTo>
                  <a:lnTo>
                    <a:pt x="281" y="1083"/>
                  </a:lnTo>
                  <a:lnTo>
                    <a:pt x="278" y="1083"/>
                  </a:lnTo>
                  <a:lnTo>
                    <a:pt x="276" y="1083"/>
                  </a:lnTo>
                  <a:lnTo>
                    <a:pt x="273" y="1083"/>
                  </a:lnTo>
                  <a:lnTo>
                    <a:pt x="271" y="1083"/>
                  </a:lnTo>
                  <a:lnTo>
                    <a:pt x="269" y="1083"/>
                  </a:lnTo>
                  <a:lnTo>
                    <a:pt x="267" y="1083"/>
                  </a:lnTo>
                  <a:lnTo>
                    <a:pt x="264" y="1083"/>
                  </a:lnTo>
                  <a:lnTo>
                    <a:pt x="261" y="1083"/>
                  </a:lnTo>
                  <a:lnTo>
                    <a:pt x="259" y="1083"/>
                  </a:lnTo>
                  <a:lnTo>
                    <a:pt x="258" y="1083"/>
                  </a:lnTo>
                  <a:lnTo>
                    <a:pt x="256" y="1083"/>
                  </a:lnTo>
                  <a:lnTo>
                    <a:pt x="254" y="1083"/>
                  </a:lnTo>
                  <a:lnTo>
                    <a:pt x="252" y="1083"/>
                  </a:lnTo>
                  <a:lnTo>
                    <a:pt x="248" y="1083"/>
                  </a:lnTo>
                  <a:lnTo>
                    <a:pt x="247" y="1083"/>
                  </a:lnTo>
                  <a:lnTo>
                    <a:pt x="246" y="1083"/>
                  </a:lnTo>
                  <a:lnTo>
                    <a:pt x="244" y="1083"/>
                  </a:lnTo>
                  <a:lnTo>
                    <a:pt x="242" y="1083"/>
                  </a:lnTo>
                  <a:lnTo>
                    <a:pt x="240" y="1083"/>
                  </a:lnTo>
                  <a:lnTo>
                    <a:pt x="237" y="1083"/>
                  </a:lnTo>
                  <a:lnTo>
                    <a:pt x="235" y="1083"/>
                  </a:lnTo>
                  <a:lnTo>
                    <a:pt x="232" y="1083"/>
                  </a:lnTo>
                  <a:lnTo>
                    <a:pt x="230" y="1083"/>
                  </a:lnTo>
                  <a:lnTo>
                    <a:pt x="227" y="1083"/>
                  </a:lnTo>
                  <a:lnTo>
                    <a:pt x="226" y="1083"/>
                  </a:lnTo>
                  <a:lnTo>
                    <a:pt x="224" y="1083"/>
                  </a:lnTo>
                  <a:lnTo>
                    <a:pt x="222" y="1083"/>
                  </a:lnTo>
                  <a:lnTo>
                    <a:pt x="219" y="1083"/>
                  </a:lnTo>
                  <a:lnTo>
                    <a:pt x="217" y="1083"/>
                  </a:lnTo>
                  <a:lnTo>
                    <a:pt x="214" y="1083"/>
                  </a:lnTo>
                  <a:lnTo>
                    <a:pt x="212" y="1083"/>
                  </a:lnTo>
                  <a:lnTo>
                    <a:pt x="210" y="1083"/>
                  </a:lnTo>
                  <a:lnTo>
                    <a:pt x="208" y="1083"/>
                  </a:lnTo>
                  <a:lnTo>
                    <a:pt x="206" y="1083"/>
                  </a:lnTo>
                  <a:lnTo>
                    <a:pt x="202" y="1083"/>
                  </a:lnTo>
                  <a:lnTo>
                    <a:pt x="200" y="1083"/>
                  </a:lnTo>
                  <a:lnTo>
                    <a:pt x="198" y="1083"/>
                  </a:lnTo>
                  <a:lnTo>
                    <a:pt x="197" y="1083"/>
                  </a:lnTo>
                  <a:lnTo>
                    <a:pt x="195" y="1083"/>
                  </a:lnTo>
                  <a:lnTo>
                    <a:pt x="192" y="1083"/>
                  </a:lnTo>
                  <a:lnTo>
                    <a:pt x="190" y="1083"/>
                  </a:lnTo>
                  <a:lnTo>
                    <a:pt x="188" y="1083"/>
                  </a:lnTo>
                  <a:lnTo>
                    <a:pt x="188" y="1082"/>
                  </a:lnTo>
                  <a:lnTo>
                    <a:pt x="187" y="1082"/>
                  </a:lnTo>
                  <a:lnTo>
                    <a:pt x="187" y="1081"/>
                  </a:lnTo>
                  <a:lnTo>
                    <a:pt x="186" y="1081"/>
                  </a:lnTo>
                  <a:lnTo>
                    <a:pt x="185" y="1082"/>
                  </a:lnTo>
                  <a:lnTo>
                    <a:pt x="185" y="1081"/>
                  </a:lnTo>
                  <a:lnTo>
                    <a:pt x="184" y="1081"/>
                  </a:lnTo>
                  <a:lnTo>
                    <a:pt x="184" y="1079"/>
                  </a:lnTo>
                  <a:lnTo>
                    <a:pt x="184" y="1078"/>
                  </a:lnTo>
                  <a:lnTo>
                    <a:pt x="184" y="1077"/>
                  </a:lnTo>
                  <a:lnTo>
                    <a:pt x="183" y="1077"/>
                  </a:lnTo>
                  <a:lnTo>
                    <a:pt x="181" y="1077"/>
                  </a:lnTo>
                  <a:lnTo>
                    <a:pt x="181" y="1076"/>
                  </a:lnTo>
                  <a:lnTo>
                    <a:pt x="183" y="1076"/>
                  </a:lnTo>
                  <a:lnTo>
                    <a:pt x="184" y="1076"/>
                  </a:lnTo>
                  <a:lnTo>
                    <a:pt x="184" y="1075"/>
                  </a:lnTo>
                  <a:lnTo>
                    <a:pt x="184" y="1074"/>
                  </a:lnTo>
                  <a:lnTo>
                    <a:pt x="183" y="1074"/>
                  </a:lnTo>
                  <a:lnTo>
                    <a:pt x="183" y="1075"/>
                  </a:lnTo>
                  <a:lnTo>
                    <a:pt x="183" y="1076"/>
                  </a:lnTo>
                  <a:lnTo>
                    <a:pt x="181" y="1075"/>
                  </a:lnTo>
                  <a:lnTo>
                    <a:pt x="181" y="1074"/>
                  </a:lnTo>
                  <a:lnTo>
                    <a:pt x="180" y="1075"/>
                  </a:lnTo>
                  <a:lnTo>
                    <a:pt x="181" y="1076"/>
                  </a:lnTo>
                  <a:lnTo>
                    <a:pt x="180" y="1076"/>
                  </a:lnTo>
                  <a:lnTo>
                    <a:pt x="178" y="1075"/>
                  </a:lnTo>
                  <a:lnTo>
                    <a:pt x="177" y="1075"/>
                  </a:lnTo>
                  <a:lnTo>
                    <a:pt x="176" y="1075"/>
                  </a:lnTo>
                  <a:lnTo>
                    <a:pt x="176" y="1074"/>
                  </a:lnTo>
                  <a:lnTo>
                    <a:pt x="176" y="1073"/>
                  </a:lnTo>
                  <a:lnTo>
                    <a:pt x="175" y="1073"/>
                  </a:lnTo>
                  <a:lnTo>
                    <a:pt x="173" y="1072"/>
                  </a:lnTo>
                  <a:lnTo>
                    <a:pt x="175" y="1072"/>
                  </a:lnTo>
                  <a:lnTo>
                    <a:pt x="176" y="1072"/>
                  </a:lnTo>
                  <a:lnTo>
                    <a:pt x="177" y="1072"/>
                  </a:lnTo>
                  <a:lnTo>
                    <a:pt x="177" y="1073"/>
                  </a:lnTo>
                  <a:lnTo>
                    <a:pt x="177" y="1074"/>
                  </a:lnTo>
                  <a:lnTo>
                    <a:pt x="178" y="1074"/>
                  </a:lnTo>
                  <a:lnTo>
                    <a:pt x="178" y="1073"/>
                  </a:lnTo>
                  <a:lnTo>
                    <a:pt x="178" y="1072"/>
                  </a:lnTo>
                  <a:lnTo>
                    <a:pt x="177" y="1072"/>
                  </a:lnTo>
                  <a:lnTo>
                    <a:pt x="177" y="1071"/>
                  </a:lnTo>
                  <a:lnTo>
                    <a:pt x="177" y="1068"/>
                  </a:lnTo>
                  <a:lnTo>
                    <a:pt x="177" y="1067"/>
                  </a:lnTo>
                  <a:lnTo>
                    <a:pt x="176" y="1067"/>
                  </a:lnTo>
                  <a:lnTo>
                    <a:pt x="175" y="1068"/>
                  </a:lnTo>
                  <a:lnTo>
                    <a:pt x="175" y="1071"/>
                  </a:lnTo>
                  <a:lnTo>
                    <a:pt x="173" y="1071"/>
                  </a:lnTo>
                  <a:lnTo>
                    <a:pt x="173" y="1072"/>
                  </a:lnTo>
                  <a:lnTo>
                    <a:pt x="172" y="1071"/>
                  </a:lnTo>
                  <a:lnTo>
                    <a:pt x="170" y="1071"/>
                  </a:lnTo>
                  <a:lnTo>
                    <a:pt x="169" y="1071"/>
                  </a:lnTo>
                  <a:lnTo>
                    <a:pt x="169" y="1068"/>
                  </a:lnTo>
                  <a:lnTo>
                    <a:pt x="168" y="1068"/>
                  </a:lnTo>
                  <a:lnTo>
                    <a:pt x="168" y="1067"/>
                  </a:lnTo>
                  <a:lnTo>
                    <a:pt x="167" y="1066"/>
                  </a:lnTo>
                  <a:lnTo>
                    <a:pt x="168" y="1066"/>
                  </a:lnTo>
                  <a:lnTo>
                    <a:pt x="168" y="1065"/>
                  </a:lnTo>
                  <a:lnTo>
                    <a:pt x="168" y="1064"/>
                  </a:lnTo>
                  <a:lnTo>
                    <a:pt x="169" y="1064"/>
                  </a:lnTo>
                  <a:lnTo>
                    <a:pt x="169" y="1063"/>
                  </a:lnTo>
                  <a:lnTo>
                    <a:pt x="169" y="1062"/>
                  </a:lnTo>
                  <a:lnTo>
                    <a:pt x="168" y="1062"/>
                  </a:lnTo>
                  <a:lnTo>
                    <a:pt x="168" y="1061"/>
                  </a:lnTo>
                  <a:lnTo>
                    <a:pt x="169" y="1061"/>
                  </a:lnTo>
                  <a:lnTo>
                    <a:pt x="170" y="1060"/>
                  </a:lnTo>
                  <a:lnTo>
                    <a:pt x="169" y="1060"/>
                  </a:lnTo>
                  <a:lnTo>
                    <a:pt x="168" y="1060"/>
                  </a:lnTo>
                  <a:lnTo>
                    <a:pt x="168" y="1061"/>
                  </a:lnTo>
                  <a:lnTo>
                    <a:pt x="167" y="1061"/>
                  </a:lnTo>
                  <a:lnTo>
                    <a:pt x="167" y="1062"/>
                  </a:lnTo>
                  <a:lnTo>
                    <a:pt x="168" y="1062"/>
                  </a:lnTo>
                  <a:lnTo>
                    <a:pt x="168" y="1063"/>
                  </a:lnTo>
                  <a:lnTo>
                    <a:pt x="168" y="1064"/>
                  </a:lnTo>
                  <a:lnTo>
                    <a:pt x="167" y="1063"/>
                  </a:lnTo>
                  <a:lnTo>
                    <a:pt x="166" y="1063"/>
                  </a:lnTo>
                  <a:lnTo>
                    <a:pt x="166" y="1062"/>
                  </a:lnTo>
                  <a:lnTo>
                    <a:pt x="166" y="1061"/>
                  </a:lnTo>
                  <a:lnTo>
                    <a:pt x="166" y="1060"/>
                  </a:lnTo>
                  <a:lnTo>
                    <a:pt x="165" y="1060"/>
                  </a:lnTo>
                  <a:lnTo>
                    <a:pt x="165" y="1059"/>
                  </a:lnTo>
                  <a:lnTo>
                    <a:pt x="166" y="1059"/>
                  </a:lnTo>
                  <a:lnTo>
                    <a:pt x="166" y="1058"/>
                  </a:lnTo>
                  <a:lnTo>
                    <a:pt x="165" y="1058"/>
                  </a:lnTo>
                  <a:lnTo>
                    <a:pt x="165" y="1059"/>
                  </a:lnTo>
                  <a:lnTo>
                    <a:pt x="164" y="1059"/>
                  </a:lnTo>
                  <a:lnTo>
                    <a:pt x="164" y="1060"/>
                  </a:lnTo>
                  <a:lnTo>
                    <a:pt x="163" y="1060"/>
                  </a:lnTo>
                  <a:lnTo>
                    <a:pt x="162" y="1060"/>
                  </a:lnTo>
                  <a:lnTo>
                    <a:pt x="162" y="1061"/>
                  </a:lnTo>
                  <a:lnTo>
                    <a:pt x="161" y="1061"/>
                  </a:lnTo>
                  <a:lnTo>
                    <a:pt x="161" y="1062"/>
                  </a:lnTo>
                  <a:lnTo>
                    <a:pt x="162" y="1062"/>
                  </a:lnTo>
                  <a:lnTo>
                    <a:pt x="162" y="1061"/>
                  </a:lnTo>
                  <a:lnTo>
                    <a:pt x="163" y="1060"/>
                  </a:lnTo>
                  <a:lnTo>
                    <a:pt x="163" y="1061"/>
                  </a:lnTo>
                  <a:lnTo>
                    <a:pt x="164" y="1061"/>
                  </a:lnTo>
                  <a:lnTo>
                    <a:pt x="164" y="1062"/>
                  </a:lnTo>
                  <a:lnTo>
                    <a:pt x="165" y="1063"/>
                  </a:lnTo>
                  <a:lnTo>
                    <a:pt x="164" y="1064"/>
                  </a:lnTo>
                  <a:lnTo>
                    <a:pt x="163" y="1064"/>
                  </a:lnTo>
                  <a:lnTo>
                    <a:pt x="162" y="1064"/>
                  </a:lnTo>
                  <a:lnTo>
                    <a:pt x="162" y="1065"/>
                  </a:lnTo>
                  <a:lnTo>
                    <a:pt x="163" y="1065"/>
                  </a:lnTo>
                  <a:lnTo>
                    <a:pt x="164" y="1065"/>
                  </a:lnTo>
                  <a:lnTo>
                    <a:pt x="164" y="1066"/>
                  </a:lnTo>
                  <a:lnTo>
                    <a:pt x="163" y="1066"/>
                  </a:lnTo>
                  <a:lnTo>
                    <a:pt x="163" y="1067"/>
                  </a:lnTo>
                  <a:lnTo>
                    <a:pt x="164" y="1067"/>
                  </a:lnTo>
                  <a:lnTo>
                    <a:pt x="166" y="1072"/>
                  </a:lnTo>
                  <a:lnTo>
                    <a:pt x="166" y="1073"/>
                  </a:lnTo>
                  <a:lnTo>
                    <a:pt x="165" y="1072"/>
                  </a:lnTo>
                  <a:lnTo>
                    <a:pt x="165" y="1073"/>
                  </a:lnTo>
                  <a:lnTo>
                    <a:pt x="166" y="1073"/>
                  </a:lnTo>
                  <a:lnTo>
                    <a:pt x="167" y="1075"/>
                  </a:lnTo>
                  <a:lnTo>
                    <a:pt x="167" y="1074"/>
                  </a:lnTo>
                  <a:lnTo>
                    <a:pt x="168" y="1075"/>
                  </a:lnTo>
                  <a:lnTo>
                    <a:pt x="168" y="1076"/>
                  </a:lnTo>
                  <a:lnTo>
                    <a:pt x="169" y="1076"/>
                  </a:lnTo>
                  <a:lnTo>
                    <a:pt x="169" y="1077"/>
                  </a:lnTo>
                  <a:lnTo>
                    <a:pt x="170" y="1077"/>
                  </a:lnTo>
                  <a:lnTo>
                    <a:pt x="172" y="1077"/>
                  </a:lnTo>
                  <a:lnTo>
                    <a:pt x="173" y="1077"/>
                  </a:lnTo>
                  <a:lnTo>
                    <a:pt x="175" y="1077"/>
                  </a:lnTo>
                  <a:lnTo>
                    <a:pt x="175" y="1078"/>
                  </a:lnTo>
                  <a:lnTo>
                    <a:pt x="176" y="1078"/>
                  </a:lnTo>
                  <a:lnTo>
                    <a:pt x="176" y="1079"/>
                  </a:lnTo>
                  <a:lnTo>
                    <a:pt x="177" y="1081"/>
                  </a:lnTo>
                  <a:lnTo>
                    <a:pt x="177" y="1079"/>
                  </a:lnTo>
                  <a:lnTo>
                    <a:pt x="178" y="1079"/>
                  </a:lnTo>
                  <a:lnTo>
                    <a:pt x="179" y="1081"/>
                  </a:lnTo>
                  <a:lnTo>
                    <a:pt x="178" y="1081"/>
                  </a:lnTo>
                  <a:lnTo>
                    <a:pt x="178" y="1082"/>
                  </a:lnTo>
                  <a:lnTo>
                    <a:pt x="177" y="1083"/>
                  </a:lnTo>
                  <a:lnTo>
                    <a:pt x="178" y="1083"/>
                  </a:lnTo>
                  <a:lnTo>
                    <a:pt x="178" y="1084"/>
                  </a:lnTo>
                  <a:lnTo>
                    <a:pt x="180" y="1086"/>
                  </a:lnTo>
                  <a:lnTo>
                    <a:pt x="181" y="1086"/>
                  </a:lnTo>
                  <a:lnTo>
                    <a:pt x="183" y="1087"/>
                  </a:lnTo>
                  <a:lnTo>
                    <a:pt x="181" y="1087"/>
                  </a:lnTo>
                  <a:lnTo>
                    <a:pt x="180" y="1087"/>
                  </a:lnTo>
                  <a:lnTo>
                    <a:pt x="180" y="1088"/>
                  </a:lnTo>
                  <a:lnTo>
                    <a:pt x="180" y="1089"/>
                  </a:lnTo>
                  <a:lnTo>
                    <a:pt x="180" y="1090"/>
                  </a:lnTo>
                  <a:lnTo>
                    <a:pt x="181" y="1089"/>
                  </a:lnTo>
                  <a:lnTo>
                    <a:pt x="183" y="1089"/>
                  </a:lnTo>
                  <a:lnTo>
                    <a:pt x="183" y="1090"/>
                  </a:lnTo>
                  <a:lnTo>
                    <a:pt x="183" y="1092"/>
                  </a:lnTo>
                  <a:lnTo>
                    <a:pt x="183" y="1093"/>
                  </a:lnTo>
                  <a:lnTo>
                    <a:pt x="181" y="1092"/>
                  </a:lnTo>
                  <a:lnTo>
                    <a:pt x="181" y="1093"/>
                  </a:lnTo>
                  <a:lnTo>
                    <a:pt x="180" y="1093"/>
                  </a:lnTo>
                  <a:lnTo>
                    <a:pt x="180" y="1094"/>
                  </a:lnTo>
                  <a:lnTo>
                    <a:pt x="179" y="1094"/>
                  </a:lnTo>
                  <a:lnTo>
                    <a:pt x="179" y="1093"/>
                  </a:lnTo>
                  <a:lnTo>
                    <a:pt x="178" y="1093"/>
                  </a:lnTo>
                  <a:lnTo>
                    <a:pt x="177" y="1093"/>
                  </a:lnTo>
                  <a:lnTo>
                    <a:pt x="175" y="1092"/>
                  </a:lnTo>
                  <a:lnTo>
                    <a:pt x="172" y="1090"/>
                  </a:lnTo>
                  <a:lnTo>
                    <a:pt x="170" y="1090"/>
                  </a:lnTo>
                  <a:lnTo>
                    <a:pt x="172" y="1089"/>
                  </a:lnTo>
                  <a:lnTo>
                    <a:pt x="170" y="1089"/>
                  </a:lnTo>
                  <a:lnTo>
                    <a:pt x="170" y="1090"/>
                  </a:lnTo>
                  <a:lnTo>
                    <a:pt x="169" y="1090"/>
                  </a:lnTo>
                  <a:lnTo>
                    <a:pt x="168" y="1089"/>
                  </a:lnTo>
                  <a:lnTo>
                    <a:pt x="167" y="1089"/>
                  </a:lnTo>
                  <a:lnTo>
                    <a:pt x="167" y="1088"/>
                  </a:lnTo>
                  <a:lnTo>
                    <a:pt x="164" y="1087"/>
                  </a:lnTo>
                  <a:lnTo>
                    <a:pt x="164" y="1086"/>
                  </a:lnTo>
                  <a:lnTo>
                    <a:pt x="164" y="1084"/>
                  </a:lnTo>
                  <a:lnTo>
                    <a:pt x="165" y="1084"/>
                  </a:lnTo>
                  <a:lnTo>
                    <a:pt x="165" y="1083"/>
                  </a:lnTo>
                  <a:lnTo>
                    <a:pt x="164" y="1083"/>
                  </a:lnTo>
                  <a:lnTo>
                    <a:pt x="163" y="1083"/>
                  </a:lnTo>
                  <a:lnTo>
                    <a:pt x="163" y="1082"/>
                  </a:lnTo>
                  <a:lnTo>
                    <a:pt x="162" y="1082"/>
                  </a:lnTo>
                  <a:lnTo>
                    <a:pt x="162" y="1083"/>
                  </a:lnTo>
                  <a:lnTo>
                    <a:pt x="161" y="1083"/>
                  </a:lnTo>
                  <a:lnTo>
                    <a:pt x="161" y="1084"/>
                  </a:lnTo>
                  <a:lnTo>
                    <a:pt x="160" y="1083"/>
                  </a:lnTo>
                  <a:lnTo>
                    <a:pt x="157" y="1082"/>
                  </a:lnTo>
                  <a:lnTo>
                    <a:pt x="156" y="1082"/>
                  </a:lnTo>
                  <a:lnTo>
                    <a:pt x="156" y="1081"/>
                  </a:lnTo>
                  <a:lnTo>
                    <a:pt x="157" y="1081"/>
                  </a:lnTo>
                  <a:lnTo>
                    <a:pt x="160" y="1079"/>
                  </a:lnTo>
                  <a:lnTo>
                    <a:pt x="157" y="1079"/>
                  </a:lnTo>
                  <a:lnTo>
                    <a:pt x="157" y="1078"/>
                  </a:lnTo>
                  <a:lnTo>
                    <a:pt x="156" y="1078"/>
                  </a:lnTo>
                  <a:lnTo>
                    <a:pt x="155" y="1078"/>
                  </a:lnTo>
                  <a:lnTo>
                    <a:pt x="155" y="1077"/>
                  </a:lnTo>
                  <a:lnTo>
                    <a:pt x="154" y="1077"/>
                  </a:lnTo>
                  <a:lnTo>
                    <a:pt x="154" y="1078"/>
                  </a:lnTo>
                  <a:lnTo>
                    <a:pt x="153" y="1078"/>
                  </a:lnTo>
                  <a:lnTo>
                    <a:pt x="152" y="1078"/>
                  </a:lnTo>
                  <a:lnTo>
                    <a:pt x="152" y="1077"/>
                  </a:lnTo>
                  <a:lnTo>
                    <a:pt x="152" y="1076"/>
                  </a:lnTo>
                  <a:lnTo>
                    <a:pt x="151" y="1076"/>
                  </a:lnTo>
                  <a:lnTo>
                    <a:pt x="151" y="1075"/>
                  </a:lnTo>
                  <a:lnTo>
                    <a:pt x="150" y="1075"/>
                  </a:lnTo>
                  <a:lnTo>
                    <a:pt x="150" y="1074"/>
                  </a:lnTo>
                  <a:lnTo>
                    <a:pt x="150" y="1073"/>
                  </a:lnTo>
                  <a:lnTo>
                    <a:pt x="151" y="1073"/>
                  </a:lnTo>
                  <a:lnTo>
                    <a:pt x="150" y="1072"/>
                  </a:lnTo>
                  <a:lnTo>
                    <a:pt x="151" y="1071"/>
                  </a:lnTo>
                  <a:lnTo>
                    <a:pt x="150" y="1071"/>
                  </a:lnTo>
                  <a:lnTo>
                    <a:pt x="150" y="1072"/>
                  </a:lnTo>
                  <a:lnTo>
                    <a:pt x="149" y="1072"/>
                  </a:lnTo>
                  <a:lnTo>
                    <a:pt x="149" y="1073"/>
                  </a:lnTo>
                  <a:lnTo>
                    <a:pt x="149" y="1074"/>
                  </a:lnTo>
                  <a:lnTo>
                    <a:pt x="146" y="1073"/>
                  </a:lnTo>
                  <a:lnTo>
                    <a:pt x="145" y="1072"/>
                  </a:lnTo>
                  <a:lnTo>
                    <a:pt x="145" y="1071"/>
                  </a:lnTo>
                  <a:lnTo>
                    <a:pt x="145" y="1068"/>
                  </a:lnTo>
                  <a:lnTo>
                    <a:pt x="146" y="1068"/>
                  </a:lnTo>
                  <a:lnTo>
                    <a:pt x="147" y="1068"/>
                  </a:lnTo>
                  <a:lnTo>
                    <a:pt x="147" y="1067"/>
                  </a:lnTo>
                  <a:lnTo>
                    <a:pt x="146" y="1067"/>
                  </a:lnTo>
                  <a:lnTo>
                    <a:pt x="145" y="1066"/>
                  </a:lnTo>
                  <a:lnTo>
                    <a:pt x="145" y="1067"/>
                  </a:lnTo>
                  <a:lnTo>
                    <a:pt x="145" y="1068"/>
                  </a:lnTo>
                  <a:lnTo>
                    <a:pt x="144" y="1068"/>
                  </a:lnTo>
                  <a:lnTo>
                    <a:pt x="142" y="1068"/>
                  </a:lnTo>
                  <a:lnTo>
                    <a:pt x="142" y="1067"/>
                  </a:lnTo>
                  <a:lnTo>
                    <a:pt x="142" y="1066"/>
                  </a:lnTo>
                  <a:lnTo>
                    <a:pt x="142" y="1065"/>
                  </a:lnTo>
                  <a:lnTo>
                    <a:pt x="142" y="1064"/>
                  </a:lnTo>
                  <a:lnTo>
                    <a:pt x="141" y="1064"/>
                  </a:lnTo>
                  <a:lnTo>
                    <a:pt x="141" y="1065"/>
                  </a:lnTo>
                  <a:lnTo>
                    <a:pt x="141" y="1066"/>
                  </a:lnTo>
                  <a:lnTo>
                    <a:pt x="140" y="1066"/>
                  </a:lnTo>
                  <a:lnTo>
                    <a:pt x="140" y="1065"/>
                  </a:lnTo>
                  <a:lnTo>
                    <a:pt x="140" y="1064"/>
                  </a:lnTo>
                  <a:lnTo>
                    <a:pt x="139" y="1064"/>
                  </a:lnTo>
                  <a:lnTo>
                    <a:pt x="138" y="1065"/>
                  </a:lnTo>
                  <a:lnTo>
                    <a:pt x="138" y="1064"/>
                  </a:lnTo>
                  <a:lnTo>
                    <a:pt x="136" y="1064"/>
                  </a:lnTo>
                  <a:lnTo>
                    <a:pt x="136" y="1065"/>
                  </a:lnTo>
                  <a:lnTo>
                    <a:pt x="135" y="1065"/>
                  </a:lnTo>
                  <a:lnTo>
                    <a:pt x="135" y="1064"/>
                  </a:lnTo>
                  <a:lnTo>
                    <a:pt x="136" y="1063"/>
                  </a:lnTo>
                  <a:lnTo>
                    <a:pt x="135" y="1062"/>
                  </a:lnTo>
                  <a:lnTo>
                    <a:pt x="134" y="1062"/>
                  </a:lnTo>
                  <a:lnTo>
                    <a:pt x="134" y="1061"/>
                  </a:lnTo>
                  <a:lnTo>
                    <a:pt x="134" y="1060"/>
                  </a:lnTo>
                  <a:lnTo>
                    <a:pt x="135" y="1060"/>
                  </a:lnTo>
                  <a:lnTo>
                    <a:pt x="136" y="1060"/>
                  </a:lnTo>
                  <a:lnTo>
                    <a:pt x="136" y="1059"/>
                  </a:lnTo>
                  <a:lnTo>
                    <a:pt x="135" y="1059"/>
                  </a:lnTo>
                  <a:lnTo>
                    <a:pt x="134" y="1060"/>
                  </a:lnTo>
                  <a:lnTo>
                    <a:pt x="134" y="1059"/>
                  </a:lnTo>
                  <a:lnTo>
                    <a:pt x="133" y="1060"/>
                  </a:lnTo>
                  <a:lnTo>
                    <a:pt x="133" y="1059"/>
                  </a:lnTo>
                  <a:lnTo>
                    <a:pt x="132" y="1059"/>
                  </a:lnTo>
                  <a:lnTo>
                    <a:pt x="132" y="1058"/>
                  </a:lnTo>
                  <a:lnTo>
                    <a:pt x="131" y="1058"/>
                  </a:lnTo>
                  <a:lnTo>
                    <a:pt x="131" y="1056"/>
                  </a:lnTo>
                  <a:lnTo>
                    <a:pt x="131" y="1055"/>
                  </a:lnTo>
                  <a:lnTo>
                    <a:pt x="130" y="1055"/>
                  </a:lnTo>
                  <a:lnTo>
                    <a:pt x="130" y="1053"/>
                  </a:lnTo>
                  <a:lnTo>
                    <a:pt x="131" y="1053"/>
                  </a:lnTo>
                  <a:lnTo>
                    <a:pt x="132" y="1053"/>
                  </a:lnTo>
                  <a:lnTo>
                    <a:pt x="133" y="1053"/>
                  </a:lnTo>
                  <a:lnTo>
                    <a:pt x="133" y="1052"/>
                  </a:lnTo>
                  <a:lnTo>
                    <a:pt x="134" y="1052"/>
                  </a:lnTo>
                  <a:lnTo>
                    <a:pt x="134" y="1051"/>
                  </a:lnTo>
                  <a:lnTo>
                    <a:pt x="135" y="1051"/>
                  </a:lnTo>
                  <a:lnTo>
                    <a:pt x="135" y="1052"/>
                  </a:lnTo>
                  <a:lnTo>
                    <a:pt x="138" y="1053"/>
                  </a:lnTo>
                  <a:lnTo>
                    <a:pt x="139" y="1053"/>
                  </a:lnTo>
                  <a:lnTo>
                    <a:pt x="139" y="1055"/>
                  </a:lnTo>
                  <a:lnTo>
                    <a:pt x="140" y="1055"/>
                  </a:lnTo>
                  <a:lnTo>
                    <a:pt x="140" y="1056"/>
                  </a:lnTo>
                  <a:lnTo>
                    <a:pt x="141" y="1056"/>
                  </a:lnTo>
                  <a:lnTo>
                    <a:pt x="142" y="1056"/>
                  </a:lnTo>
                  <a:lnTo>
                    <a:pt x="142" y="1058"/>
                  </a:lnTo>
                  <a:lnTo>
                    <a:pt x="144" y="1058"/>
                  </a:lnTo>
                  <a:lnTo>
                    <a:pt x="145" y="1058"/>
                  </a:lnTo>
                  <a:lnTo>
                    <a:pt x="144" y="1056"/>
                  </a:lnTo>
                  <a:lnTo>
                    <a:pt x="145" y="1056"/>
                  </a:lnTo>
                  <a:lnTo>
                    <a:pt x="146" y="1056"/>
                  </a:lnTo>
                  <a:lnTo>
                    <a:pt x="146" y="1058"/>
                  </a:lnTo>
                  <a:lnTo>
                    <a:pt x="146" y="1059"/>
                  </a:lnTo>
                  <a:lnTo>
                    <a:pt x="147" y="1059"/>
                  </a:lnTo>
                  <a:lnTo>
                    <a:pt x="149" y="1059"/>
                  </a:lnTo>
                  <a:lnTo>
                    <a:pt x="149" y="1060"/>
                  </a:lnTo>
                  <a:lnTo>
                    <a:pt x="150" y="1059"/>
                  </a:lnTo>
                  <a:lnTo>
                    <a:pt x="150" y="1060"/>
                  </a:lnTo>
                  <a:lnTo>
                    <a:pt x="151" y="1059"/>
                  </a:lnTo>
                  <a:lnTo>
                    <a:pt x="152" y="1060"/>
                  </a:lnTo>
                  <a:lnTo>
                    <a:pt x="153" y="1060"/>
                  </a:lnTo>
                  <a:lnTo>
                    <a:pt x="154" y="1060"/>
                  </a:lnTo>
                  <a:lnTo>
                    <a:pt x="155" y="1061"/>
                  </a:lnTo>
                  <a:lnTo>
                    <a:pt x="156" y="1061"/>
                  </a:lnTo>
                  <a:lnTo>
                    <a:pt x="157" y="1061"/>
                  </a:lnTo>
                  <a:lnTo>
                    <a:pt x="157" y="1060"/>
                  </a:lnTo>
                  <a:lnTo>
                    <a:pt x="156" y="1059"/>
                  </a:lnTo>
                  <a:lnTo>
                    <a:pt x="155" y="1060"/>
                  </a:lnTo>
                  <a:lnTo>
                    <a:pt x="154" y="1060"/>
                  </a:lnTo>
                  <a:lnTo>
                    <a:pt x="154" y="1059"/>
                  </a:lnTo>
                  <a:lnTo>
                    <a:pt x="153" y="1059"/>
                  </a:lnTo>
                  <a:lnTo>
                    <a:pt x="153" y="1058"/>
                  </a:lnTo>
                  <a:lnTo>
                    <a:pt x="152" y="1058"/>
                  </a:lnTo>
                  <a:lnTo>
                    <a:pt x="152" y="1056"/>
                  </a:lnTo>
                  <a:lnTo>
                    <a:pt x="153" y="1055"/>
                  </a:lnTo>
                  <a:lnTo>
                    <a:pt x="154" y="1053"/>
                  </a:lnTo>
                  <a:lnTo>
                    <a:pt x="153" y="1053"/>
                  </a:lnTo>
                  <a:lnTo>
                    <a:pt x="153" y="1052"/>
                  </a:lnTo>
                  <a:lnTo>
                    <a:pt x="153" y="1051"/>
                  </a:lnTo>
                  <a:lnTo>
                    <a:pt x="152" y="1051"/>
                  </a:lnTo>
                  <a:lnTo>
                    <a:pt x="151" y="1051"/>
                  </a:lnTo>
                  <a:lnTo>
                    <a:pt x="150" y="1051"/>
                  </a:lnTo>
                  <a:lnTo>
                    <a:pt x="150" y="1052"/>
                  </a:lnTo>
                  <a:lnTo>
                    <a:pt x="149" y="1052"/>
                  </a:lnTo>
                  <a:lnTo>
                    <a:pt x="147" y="1052"/>
                  </a:lnTo>
                  <a:lnTo>
                    <a:pt x="146" y="1052"/>
                  </a:lnTo>
                  <a:lnTo>
                    <a:pt x="145" y="1052"/>
                  </a:lnTo>
                  <a:lnTo>
                    <a:pt x="145" y="1053"/>
                  </a:lnTo>
                  <a:lnTo>
                    <a:pt x="144" y="1053"/>
                  </a:lnTo>
                  <a:lnTo>
                    <a:pt x="144" y="1052"/>
                  </a:lnTo>
                  <a:lnTo>
                    <a:pt x="144" y="1051"/>
                  </a:lnTo>
                  <a:lnTo>
                    <a:pt x="142" y="1051"/>
                  </a:lnTo>
                  <a:lnTo>
                    <a:pt x="142" y="1052"/>
                  </a:lnTo>
                  <a:lnTo>
                    <a:pt x="141" y="1051"/>
                  </a:lnTo>
                  <a:lnTo>
                    <a:pt x="141" y="1052"/>
                  </a:lnTo>
                  <a:lnTo>
                    <a:pt x="140" y="1051"/>
                  </a:lnTo>
                  <a:lnTo>
                    <a:pt x="139" y="1050"/>
                  </a:lnTo>
                  <a:lnTo>
                    <a:pt x="138" y="1050"/>
                  </a:lnTo>
                  <a:lnTo>
                    <a:pt x="138" y="1049"/>
                  </a:lnTo>
                  <a:lnTo>
                    <a:pt x="136" y="1048"/>
                  </a:lnTo>
                  <a:lnTo>
                    <a:pt x="136" y="1047"/>
                  </a:lnTo>
                  <a:lnTo>
                    <a:pt x="138" y="1047"/>
                  </a:lnTo>
                  <a:lnTo>
                    <a:pt x="138" y="1045"/>
                  </a:lnTo>
                  <a:lnTo>
                    <a:pt x="136" y="1045"/>
                  </a:lnTo>
                  <a:lnTo>
                    <a:pt x="136" y="1044"/>
                  </a:lnTo>
                  <a:lnTo>
                    <a:pt x="138" y="1044"/>
                  </a:lnTo>
                  <a:lnTo>
                    <a:pt x="138" y="1043"/>
                  </a:lnTo>
                  <a:lnTo>
                    <a:pt x="139" y="1043"/>
                  </a:lnTo>
                  <a:lnTo>
                    <a:pt x="139" y="1042"/>
                  </a:lnTo>
                  <a:lnTo>
                    <a:pt x="138" y="1043"/>
                  </a:lnTo>
                  <a:lnTo>
                    <a:pt x="136" y="1043"/>
                  </a:lnTo>
                  <a:lnTo>
                    <a:pt x="136" y="1042"/>
                  </a:lnTo>
                  <a:lnTo>
                    <a:pt x="136" y="1041"/>
                  </a:lnTo>
                  <a:lnTo>
                    <a:pt x="135" y="1041"/>
                  </a:lnTo>
                  <a:lnTo>
                    <a:pt x="135" y="1040"/>
                  </a:lnTo>
                  <a:lnTo>
                    <a:pt x="135" y="1038"/>
                  </a:lnTo>
                  <a:lnTo>
                    <a:pt x="135" y="1037"/>
                  </a:lnTo>
                  <a:lnTo>
                    <a:pt x="135" y="1036"/>
                  </a:lnTo>
                  <a:lnTo>
                    <a:pt x="135" y="1035"/>
                  </a:lnTo>
                  <a:lnTo>
                    <a:pt x="135" y="1033"/>
                  </a:lnTo>
                  <a:lnTo>
                    <a:pt x="135" y="1032"/>
                  </a:lnTo>
                  <a:lnTo>
                    <a:pt x="134" y="1032"/>
                  </a:lnTo>
                  <a:lnTo>
                    <a:pt x="133" y="1032"/>
                  </a:lnTo>
                  <a:lnTo>
                    <a:pt x="132" y="1032"/>
                  </a:lnTo>
                  <a:lnTo>
                    <a:pt x="131" y="1032"/>
                  </a:lnTo>
                  <a:lnTo>
                    <a:pt x="132" y="1031"/>
                  </a:lnTo>
                  <a:lnTo>
                    <a:pt x="131" y="1031"/>
                  </a:lnTo>
                  <a:lnTo>
                    <a:pt x="130" y="1031"/>
                  </a:lnTo>
                  <a:lnTo>
                    <a:pt x="130" y="1030"/>
                  </a:lnTo>
                  <a:lnTo>
                    <a:pt x="131" y="1030"/>
                  </a:lnTo>
                  <a:lnTo>
                    <a:pt x="132" y="1030"/>
                  </a:lnTo>
                  <a:lnTo>
                    <a:pt x="133" y="1029"/>
                  </a:lnTo>
                  <a:lnTo>
                    <a:pt x="134" y="1029"/>
                  </a:lnTo>
                  <a:lnTo>
                    <a:pt x="135" y="1030"/>
                  </a:lnTo>
                  <a:lnTo>
                    <a:pt x="135" y="1031"/>
                  </a:lnTo>
                  <a:lnTo>
                    <a:pt x="136" y="1031"/>
                  </a:lnTo>
                  <a:lnTo>
                    <a:pt x="136" y="1030"/>
                  </a:lnTo>
                  <a:lnTo>
                    <a:pt x="138" y="1030"/>
                  </a:lnTo>
                  <a:lnTo>
                    <a:pt x="138" y="1029"/>
                  </a:lnTo>
                  <a:lnTo>
                    <a:pt x="136" y="1029"/>
                  </a:lnTo>
                  <a:lnTo>
                    <a:pt x="136" y="1030"/>
                  </a:lnTo>
                  <a:lnTo>
                    <a:pt x="135" y="1030"/>
                  </a:lnTo>
                  <a:lnTo>
                    <a:pt x="135" y="1029"/>
                  </a:lnTo>
                  <a:lnTo>
                    <a:pt x="135" y="1028"/>
                  </a:lnTo>
                  <a:lnTo>
                    <a:pt x="134" y="1029"/>
                  </a:lnTo>
                  <a:lnTo>
                    <a:pt x="134" y="1028"/>
                  </a:lnTo>
                  <a:lnTo>
                    <a:pt x="133" y="1028"/>
                  </a:lnTo>
                  <a:lnTo>
                    <a:pt x="133" y="1027"/>
                  </a:lnTo>
                  <a:lnTo>
                    <a:pt x="132" y="1028"/>
                  </a:lnTo>
                  <a:lnTo>
                    <a:pt x="132" y="1027"/>
                  </a:lnTo>
                  <a:lnTo>
                    <a:pt x="132" y="1026"/>
                  </a:lnTo>
                  <a:lnTo>
                    <a:pt x="132" y="1024"/>
                  </a:lnTo>
                  <a:lnTo>
                    <a:pt x="131" y="1024"/>
                  </a:lnTo>
                  <a:lnTo>
                    <a:pt x="131" y="1026"/>
                  </a:lnTo>
                  <a:lnTo>
                    <a:pt x="131" y="1027"/>
                  </a:lnTo>
                  <a:lnTo>
                    <a:pt x="131" y="1028"/>
                  </a:lnTo>
                  <a:lnTo>
                    <a:pt x="130" y="1028"/>
                  </a:lnTo>
                  <a:lnTo>
                    <a:pt x="130" y="1027"/>
                  </a:lnTo>
                  <a:lnTo>
                    <a:pt x="129" y="1027"/>
                  </a:lnTo>
                  <a:lnTo>
                    <a:pt x="129" y="1026"/>
                  </a:lnTo>
                  <a:lnTo>
                    <a:pt x="127" y="1026"/>
                  </a:lnTo>
                  <a:lnTo>
                    <a:pt x="127" y="1024"/>
                  </a:lnTo>
                  <a:lnTo>
                    <a:pt x="126" y="1024"/>
                  </a:lnTo>
                  <a:lnTo>
                    <a:pt x="126" y="1022"/>
                  </a:lnTo>
                  <a:lnTo>
                    <a:pt x="127" y="1022"/>
                  </a:lnTo>
                  <a:lnTo>
                    <a:pt x="127" y="1021"/>
                  </a:lnTo>
                  <a:lnTo>
                    <a:pt x="126" y="1021"/>
                  </a:lnTo>
                  <a:lnTo>
                    <a:pt x="126" y="1022"/>
                  </a:lnTo>
                  <a:lnTo>
                    <a:pt x="124" y="1022"/>
                  </a:lnTo>
                  <a:lnTo>
                    <a:pt x="124" y="1024"/>
                  </a:lnTo>
                  <a:lnTo>
                    <a:pt x="124" y="1026"/>
                  </a:lnTo>
                  <a:lnTo>
                    <a:pt x="124" y="1027"/>
                  </a:lnTo>
                  <a:lnTo>
                    <a:pt x="123" y="1027"/>
                  </a:lnTo>
                  <a:lnTo>
                    <a:pt x="123" y="1026"/>
                  </a:lnTo>
                  <a:lnTo>
                    <a:pt x="123" y="1024"/>
                  </a:lnTo>
                  <a:lnTo>
                    <a:pt x="122" y="1024"/>
                  </a:lnTo>
                  <a:lnTo>
                    <a:pt x="122" y="1022"/>
                  </a:lnTo>
                  <a:lnTo>
                    <a:pt x="121" y="1022"/>
                  </a:lnTo>
                  <a:lnTo>
                    <a:pt x="121" y="1021"/>
                  </a:lnTo>
                  <a:lnTo>
                    <a:pt x="121" y="1020"/>
                  </a:lnTo>
                  <a:lnTo>
                    <a:pt x="121" y="1019"/>
                  </a:lnTo>
                  <a:lnTo>
                    <a:pt x="122" y="1020"/>
                  </a:lnTo>
                  <a:lnTo>
                    <a:pt x="122" y="1021"/>
                  </a:lnTo>
                  <a:lnTo>
                    <a:pt x="123" y="1021"/>
                  </a:lnTo>
                  <a:lnTo>
                    <a:pt x="123" y="1020"/>
                  </a:lnTo>
                  <a:lnTo>
                    <a:pt x="122" y="1020"/>
                  </a:lnTo>
                  <a:lnTo>
                    <a:pt x="122" y="1019"/>
                  </a:lnTo>
                  <a:lnTo>
                    <a:pt x="123" y="1019"/>
                  </a:lnTo>
                  <a:lnTo>
                    <a:pt x="123" y="1018"/>
                  </a:lnTo>
                  <a:lnTo>
                    <a:pt x="124" y="1017"/>
                  </a:lnTo>
                  <a:lnTo>
                    <a:pt x="126" y="1016"/>
                  </a:lnTo>
                  <a:lnTo>
                    <a:pt x="124" y="1016"/>
                  </a:lnTo>
                  <a:lnTo>
                    <a:pt x="124" y="1017"/>
                  </a:lnTo>
                  <a:lnTo>
                    <a:pt x="123" y="1017"/>
                  </a:lnTo>
                  <a:lnTo>
                    <a:pt x="123" y="1018"/>
                  </a:lnTo>
                  <a:lnTo>
                    <a:pt x="122" y="1018"/>
                  </a:lnTo>
                  <a:lnTo>
                    <a:pt x="122" y="1017"/>
                  </a:lnTo>
                  <a:lnTo>
                    <a:pt x="122" y="1016"/>
                  </a:lnTo>
                  <a:lnTo>
                    <a:pt x="123" y="1015"/>
                  </a:lnTo>
                  <a:lnTo>
                    <a:pt x="122" y="1014"/>
                  </a:lnTo>
                  <a:lnTo>
                    <a:pt x="123" y="1014"/>
                  </a:lnTo>
                  <a:lnTo>
                    <a:pt x="123" y="1013"/>
                  </a:lnTo>
                  <a:lnTo>
                    <a:pt x="124" y="1013"/>
                  </a:lnTo>
                  <a:lnTo>
                    <a:pt x="126" y="1014"/>
                  </a:lnTo>
                  <a:lnTo>
                    <a:pt x="127" y="1014"/>
                  </a:lnTo>
                  <a:lnTo>
                    <a:pt x="127" y="1015"/>
                  </a:lnTo>
                  <a:lnTo>
                    <a:pt x="129" y="1015"/>
                  </a:lnTo>
                  <a:lnTo>
                    <a:pt x="129" y="1016"/>
                  </a:lnTo>
                  <a:lnTo>
                    <a:pt x="130" y="1016"/>
                  </a:lnTo>
                  <a:lnTo>
                    <a:pt x="130" y="1015"/>
                  </a:lnTo>
                  <a:lnTo>
                    <a:pt x="129" y="1015"/>
                  </a:lnTo>
                  <a:lnTo>
                    <a:pt x="127" y="1014"/>
                  </a:lnTo>
                  <a:lnTo>
                    <a:pt x="126" y="1013"/>
                  </a:lnTo>
                  <a:lnTo>
                    <a:pt x="124" y="1012"/>
                  </a:lnTo>
                  <a:lnTo>
                    <a:pt x="126" y="1010"/>
                  </a:lnTo>
                  <a:lnTo>
                    <a:pt x="124" y="1010"/>
                  </a:lnTo>
                  <a:lnTo>
                    <a:pt x="124" y="1008"/>
                  </a:lnTo>
                  <a:lnTo>
                    <a:pt x="124" y="1007"/>
                  </a:lnTo>
                  <a:lnTo>
                    <a:pt x="126" y="1007"/>
                  </a:lnTo>
                  <a:lnTo>
                    <a:pt x="126" y="1008"/>
                  </a:lnTo>
                  <a:lnTo>
                    <a:pt x="127" y="1008"/>
                  </a:lnTo>
                  <a:lnTo>
                    <a:pt x="129" y="1010"/>
                  </a:lnTo>
                  <a:lnTo>
                    <a:pt x="130" y="1010"/>
                  </a:lnTo>
                  <a:lnTo>
                    <a:pt x="131" y="1008"/>
                  </a:lnTo>
                  <a:lnTo>
                    <a:pt x="130" y="1008"/>
                  </a:lnTo>
                  <a:lnTo>
                    <a:pt x="129" y="1010"/>
                  </a:lnTo>
                  <a:lnTo>
                    <a:pt x="129" y="1008"/>
                  </a:lnTo>
                  <a:lnTo>
                    <a:pt x="127" y="1007"/>
                  </a:lnTo>
                  <a:lnTo>
                    <a:pt x="126" y="1007"/>
                  </a:lnTo>
                  <a:lnTo>
                    <a:pt x="126" y="1006"/>
                  </a:lnTo>
                  <a:lnTo>
                    <a:pt x="126" y="1005"/>
                  </a:lnTo>
                  <a:lnTo>
                    <a:pt x="124" y="1005"/>
                  </a:lnTo>
                  <a:lnTo>
                    <a:pt x="124" y="1004"/>
                  </a:lnTo>
                  <a:lnTo>
                    <a:pt x="126" y="1004"/>
                  </a:lnTo>
                  <a:lnTo>
                    <a:pt x="126" y="1003"/>
                  </a:lnTo>
                  <a:lnTo>
                    <a:pt x="127" y="1003"/>
                  </a:lnTo>
                  <a:lnTo>
                    <a:pt x="127" y="1002"/>
                  </a:lnTo>
                  <a:lnTo>
                    <a:pt x="129" y="1003"/>
                  </a:lnTo>
                  <a:lnTo>
                    <a:pt x="130" y="1003"/>
                  </a:lnTo>
                  <a:lnTo>
                    <a:pt x="130" y="1002"/>
                  </a:lnTo>
                  <a:lnTo>
                    <a:pt x="129" y="1002"/>
                  </a:lnTo>
                  <a:lnTo>
                    <a:pt x="127" y="1002"/>
                  </a:lnTo>
                  <a:lnTo>
                    <a:pt x="127" y="1001"/>
                  </a:lnTo>
                  <a:lnTo>
                    <a:pt x="126" y="1001"/>
                  </a:lnTo>
                  <a:lnTo>
                    <a:pt x="126" y="1002"/>
                  </a:lnTo>
                  <a:lnTo>
                    <a:pt x="124" y="1003"/>
                  </a:lnTo>
                  <a:lnTo>
                    <a:pt x="124" y="1002"/>
                  </a:lnTo>
                  <a:lnTo>
                    <a:pt x="123" y="1002"/>
                  </a:lnTo>
                  <a:lnTo>
                    <a:pt x="124" y="1003"/>
                  </a:lnTo>
                  <a:lnTo>
                    <a:pt x="123" y="1003"/>
                  </a:lnTo>
                  <a:lnTo>
                    <a:pt x="123" y="1004"/>
                  </a:lnTo>
                  <a:lnTo>
                    <a:pt x="122" y="1004"/>
                  </a:lnTo>
                  <a:lnTo>
                    <a:pt x="122" y="1005"/>
                  </a:lnTo>
                  <a:lnTo>
                    <a:pt x="121" y="1006"/>
                  </a:lnTo>
                  <a:lnTo>
                    <a:pt x="121" y="1007"/>
                  </a:lnTo>
                  <a:lnTo>
                    <a:pt x="121" y="1008"/>
                  </a:lnTo>
                  <a:lnTo>
                    <a:pt x="121" y="1010"/>
                  </a:lnTo>
                  <a:lnTo>
                    <a:pt x="120" y="1010"/>
                  </a:lnTo>
                  <a:lnTo>
                    <a:pt x="119" y="1008"/>
                  </a:lnTo>
                  <a:lnTo>
                    <a:pt x="119" y="1007"/>
                  </a:lnTo>
                  <a:lnTo>
                    <a:pt x="118" y="1007"/>
                  </a:lnTo>
                  <a:lnTo>
                    <a:pt x="118" y="1006"/>
                  </a:lnTo>
                  <a:lnTo>
                    <a:pt x="117" y="1006"/>
                  </a:lnTo>
                  <a:lnTo>
                    <a:pt x="118" y="1007"/>
                  </a:lnTo>
                  <a:lnTo>
                    <a:pt x="119" y="1008"/>
                  </a:lnTo>
                  <a:lnTo>
                    <a:pt x="119" y="1010"/>
                  </a:lnTo>
                  <a:lnTo>
                    <a:pt x="120" y="1010"/>
                  </a:lnTo>
                  <a:lnTo>
                    <a:pt x="120" y="1012"/>
                  </a:lnTo>
                  <a:lnTo>
                    <a:pt x="119" y="1012"/>
                  </a:lnTo>
                  <a:lnTo>
                    <a:pt x="119" y="1013"/>
                  </a:lnTo>
                  <a:lnTo>
                    <a:pt x="119" y="1014"/>
                  </a:lnTo>
                  <a:lnTo>
                    <a:pt x="119" y="1015"/>
                  </a:lnTo>
                  <a:lnTo>
                    <a:pt x="118" y="1015"/>
                  </a:lnTo>
                  <a:lnTo>
                    <a:pt x="118" y="1014"/>
                  </a:lnTo>
                  <a:lnTo>
                    <a:pt x="118" y="1013"/>
                  </a:lnTo>
                  <a:lnTo>
                    <a:pt x="117" y="1012"/>
                  </a:lnTo>
                  <a:lnTo>
                    <a:pt x="117" y="1010"/>
                  </a:lnTo>
                  <a:lnTo>
                    <a:pt x="116" y="1010"/>
                  </a:lnTo>
                  <a:lnTo>
                    <a:pt x="116" y="1008"/>
                  </a:lnTo>
                  <a:lnTo>
                    <a:pt x="115" y="1008"/>
                  </a:lnTo>
                  <a:lnTo>
                    <a:pt x="116" y="1007"/>
                  </a:lnTo>
                  <a:lnTo>
                    <a:pt x="115" y="1007"/>
                  </a:lnTo>
                  <a:lnTo>
                    <a:pt x="115" y="1006"/>
                  </a:lnTo>
                  <a:lnTo>
                    <a:pt x="113" y="1006"/>
                  </a:lnTo>
                  <a:lnTo>
                    <a:pt x="115" y="1005"/>
                  </a:lnTo>
                  <a:lnTo>
                    <a:pt x="113" y="1005"/>
                  </a:lnTo>
                  <a:lnTo>
                    <a:pt x="111" y="1004"/>
                  </a:lnTo>
                  <a:lnTo>
                    <a:pt x="111" y="1003"/>
                  </a:lnTo>
                  <a:lnTo>
                    <a:pt x="110" y="1003"/>
                  </a:lnTo>
                  <a:lnTo>
                    <a:pt x="110" y="1002"/>
                  </a:lnTo>
                  <a:lnTo>
                    <a:pt x="111" y="1001"/>
                  </a:lnTo>
                  <a:lnTo>
                    <a:pt x="111" y="1002"/>
                  </a:lnTo>
                  <a:lnTo>
                    <a:pt x="113" y="1002"/>
                  </a:lnTo>
                  <a:lnTo>
                    <a:pt x="113" y="1003"/>
                  </a:lnTo>
                  <a:lnTo>
                    <a:pt x="115" y="1003"/>
                  </a:lnTo>
                  <a:lnTo>
                    <a:pt x="115" y="1004"/>
                  </a:lnTo>
                  <a:lnTo>
                    <a:pt x="116" y="1004"/>
                  </a:lnTo>
                  <a:lnTo>
                    <a:pt x="116" y="1005"/>
                  </a:lnTo>
                  <a:lnTo>
                    <a:pt x="117" y="1005"/>
                  </a:lnTo>
                  <a:lnTo>
                    <a:pt x="117" y="1004"/>
                  </a:lnTo>
                  <a:lnTo>
                    <a:pt x="116" y="1004"/>
                  </a:lnTo>
                  <a:lnTo>
                    <a:pt x="116" y="1003"/>
                  </a:lnTo>
                  <a:lnTo>
                    <a:pt x="115" y="1003"/>
                  </a:lnTo>
                  <a:lnTo>
                    <a:pt x="113" y="1002"/>
                  </a:lnTo>
                  <a:lnTo>
                    <a:pt x="113" y="1001"/>
                  </a:lnTo>
                  <a:lnTo>
                    <a:pt x="113" y="999"/>
                  </a:lnTo>
                  <a:lnTo>
                    <a:pt x="113" y="998"/>
                  </a:lnTo>
                  <a:lnTo>
                    <a:pt x="113" y="997"/>
                  </a:lnTo>
                  <a:lnTo>
                    <a:pt x="115" y="997"/>
                  </a:lnTo>
                  <a:lnTo>
                    <a:pt x="115" y="998"/>
                  </a:lnTo>
                  <a:lnTo>
                    <a:pt x="116" y="998"/>
                  </a:lnTo>
                  <a:lnTo>
                    <a:pt x="115" y="997"/>
                  </a:lnTo>
                  <a:lnTo>
                    <a:pt x="115" y="996"/>
                  </a:lnTo>
                  <a:lnTo>
                    <a:pt x="113" y="996"/>
                  </a:lnTo>
                  <a:lnTo>
                    <a:pt x="113" y="997"/>
                  </a:lnTo>
                  <a:lnTo>
                    <a:pt x="111" y="997"/>
                  </a:lnTo>
                  <a:lnTo>
                    <a:pt x="110" y="997"/>
                  </a:lnTo>
                  <a:lnTo>
                    <a:pt x="110" y="996"/>
                  </a:lnTo>
                  <a:lnTo>
                    <a:pt x="110" y="995"/>
                  </a:lnTo>
                  <a:lnTo>
                    <a:pt x="109" y="995"/>
                  </a:lnTo>
                  <a:lnTo>
                    <a:pt x="110" y="993"/>
                  </a:lnTo>
                  <a:lnTo>
                    <a:pt x="109" y="993"/>
                  </a:lnTo>
                  <a:lnTo>
                    <a:pt x="109" y="995"/>
                  </a:lnTo>
                  <a:lnTo>
                    <a:pt x="108" y="995"/>
                  </a:lnTo>
                  <a:lnTo>
                    <a:pt x="108" y="993"/>
                  </a:lnTo>
                  <a:lnTo>
                    <a:pt x="108" y="992"/>
                  </a:lnTo>
                  <a:lnTo>
                    <a:pt x="109" y="991"/>
                  </a:lnTo>
                  <a:lnTo>
                    <a:pt x="109" y="990"/>
                  </a:lnTo>
                  <a:lnTo>
                    <a:pt x="109" y="988"/>
                  </a:lnTo>
                  <a:lnTo>
                    <a:pt x="110" y="990"/>
                  </a:lnTo>
                  <a:lnTo>
                    <a:pt x="111" y="992"/>
                  </a:lnTo>
                  <a:lnTo>
                    <a:pt x="113" y="993"/>
                  </a:lnTo>
                  <a:lnTo>
                    <a:pt x="113" y="992"/>
                  </a:lnTo>
                  <a:lnTo>
                    <a:pt x="111" y="992"/>
                  </a:lnTo>
                  <a:lnTo>
                    <a:pt x="111" y="991"/>
                  </a:lnTo>
                  <a:lnTo>
                    <a:pt x="110" y="990"/>
                  </a:lnTo>
                  <a:lnTo>
                    <a:pt x="110" y="988"/>
                  </a:lnTo>
                  <a:lnTo>
                    <a:pt x="109" y="988"/>
                  </a:lnTo>
                  <a:lnTo>
                    <a:pt x="109" y="987"/>
                  </a:lnTo>
                  <a:lnTo>
                    <a:pt x="109" y="986"/>
                  </a:lnTo>
                  <a:lnTo>
                    <a:pt x="110" y="986"/>
                  </a:lnTo>
                  <a:lnTo>
                    <a:pt x="110" y="987"/>
                  </a:lnTo>
                  <a:lnTo>
                    <a:pt x="111" y="987"/>
                  </a:lnTo>
                  <a:lnTo>
                    <a:pt x="111" y="986"/>
                  </a:lnTo>
                  <a:lnTo>
                    <a:pt x="110" y="986"/>
                  </a:lnTo>
                  <a:lnTo>
                    <a:pt x="110" y="985"/>
                  </a:lnTo>
                  <a:lnTo>
                    <a:pt x="111" y="985"/>
                  </a:lnTo>
                  <a:lnTo>
                    <a:pt x="113" y="984"/>
                  </a:lnTo>
                  <a:lnTo>
                    <a:pt x="113" y="983"/>
                  </a:lnTo>
                  <a:lnTo>
                    <a:pt x="113" y="982"/>
                  </a:lnTo>
                  <a:lnTo>
                    <a:pt x="115" y="983"/>
                  </a:lnTo>
                  <a:lnTo>
                    <a:pt x="116" y="982"/>
                  </a:lnTo>
                  <a:lnTo>
                    <a:pt x="115" y="982"/>
                  </a:lnTo>
                  <a:lnTo>
                    <a:pt x="115" y="981"/>
                  </a:lnTo>
                  <a:lnTo>
                    <a:pt x="115" y="980"/>
                  </a:lnTo>
                  <a:lnTo>
                    <a:pt x="116" y="980"/>
                  </a:lnTo>
                  <a:lnTo>
                    <a:pt x="116" y="978"/>
                  </a:lnTo>
                  <a:lnTo>
                    <a:pt x="116" y="976"/>
                  </a:lnTo>
                  <a:lnTo>
                    <a:pt x="117" y="976"/>
                  </a:lnTo>
                  <a:lnTo>
                    <a:pt x="117" y="975"/>
                  </a:lnTo>
                  <a:lnTo>
                    <a:pt x="117" y="974"/>
                  </a:lnTo>
                  <a:lnTo>
                    <a:pt x="118" y="973"/>
                  </a:lnTo>
                  <a:lnTo>
                    <a:pt x="117" y="973"/>
                  </a:lnTo>
                  <a:lnTo>
                    <a:pt x="117" y="972"/>
                  </a:lnTo>
                  <a:lnTo>
                    <a:pt x="116" y="971"/>
                  </a:lnTo>
                  <a:lnTo>
                    <a:pt x="116" y="972"/>
                  </a:lnTo>
                  <a:lnTo>
                    <a:pt x="116" y="973"/>
                  </a:lnTo>
                  <a:lnTo>
                    <a:pt x="116" y="974"/>
                  </a:lnTo>
                  <a:lnTo>
                    <a:pt x="116" y="975"/>
                  </a:lnTo>
                  <a:lnTo>
                    <a:pt x="116" y="976"/>
                  </a:lnTo>
                  <a:lnTo>
                    <a:pt x="115" y="978"/>
                  </a:lnTo>
                  <a:lnTo>
                    <a:pt x="115" y="980"/>
                  </a:lnTo>
                  <a:lnTo>
                    <a:pt x="113" y="981"/>
                  </a:lnTo>
                  <a:lnTo>
                    <a:pt x="113" y="982"/>
                  </a:lnTo>
                  <a:lnTo>
                    <a:pt x="111" y="982"/>
                  </a:lnTo>
                  <a:lnTo>
                    <a:pt x="111" y="981"/>
                  </a:lnTo>
                  <a:lnTo>
                    <a:pt x="111" y="980"/>
                  </a:lnTo>
                  <a:lnTo>
                    <a:pt x="113" y="980"/>
                  </a:lnTo>
                  <a:lnTo>
                    <a:pt x="113" y="978"/>
                  </a:lnTo>
                  <a:lnTo>
                    <a:pt x="115" y="976"/>
                  </a:lnTo>
                  <a:lnTo>
                    <a:pt x="115" y="975"/>
                  </a:lnTo>
                  <a:lnTo>
                    <a:pt x="113" y="975"/>
                  </a:lnTo>
                  <a:lnTo>
                    <a:pt x="113" y="974"/>
                  </a:lnTo>
                  <a:lnTo>
                    <a:pt x="113" y="973"/>
                  </a:lnTo>
                  <a:lnTo>
                    <a:pt x="113" y="972"/>
                  </a:lnTo>
                  <a:lnTo>
                    <a:pt x="113" y="971"/>
                  </a:lnTo>
                  <a:lnTo>
                    <a:pt x="113" y="970"/>
                  </a:lnTo>
                  <a:lnTo>
                    <a:pt x="113" y="969"/>
                  </a:lnTo>
                  <a:lnTo>
                    <a:pt x="111" y="969"/>
                  </a:lnTo>
                  <a:lnTo>
                    <a:pt x="111" y="968"/>
                  </a:lnTo>
                  <a:lnTo>
                    <a:pt x="113" y="967"/>
                  </a:lnTo>
                  <a:lnTo>
                    <a:pt x="115" y="965"/>
                  </a:lnTo>
                  <a:lnTo>
                    <a:pt x="113" y="965"/>
                  </a:lnTo>
                  <a:lnTo>
                    <a:pt x="113" y="964"/>
                  </a:lnTo>
                  <a:lnTo>
                    <a:pt x="113" y="962"/>
                  </a:lnTo>
                  <a:lnTo>
                    <a:pt x="113" y="961"/>
                  </a:lnTo>
                  <a:lnTo>
                    <a:pt x="111" y="961"/>
                  </a:lnTo>
                  <a:lnTo>
                    <a:pt x="110" y="961"/>
                  </a:lnTo>
                  <a:lnTo>
                    <a:pt x="109" y="961"/>
                  </a:lnTo>
                  <a:lnTo>
                    <a:pt x="109" y="960"/>
                  </a:lnTo>
                  <a:lnTo>
                    <a:pt x="108" y="959"/>
                  </a:lnTo>
                  <a:lnTo>
                    <a:pt x="107" y="959"/>
                  </a:lnTo>
                  <a:lnTo>
                    <a:pt x="106" y="957"/>
                  </a:lnTo>
                  <a:lnTo>
                    <a:pt x="105" y="957"/>
                  </a:lnTo>
                  <a:lnTo>
                    <a:pt x="104" y="957"/>
                  </a:lnTo>
                  <a:lnTo>
                    <a:pt x="103" y="956"/>
                  </a:lnTo>
                  <a:lnTo>
                    <a:pt x="101" y="956"/>
                  </a:lnTo>
                  <a:lnTo>
                    <a:pt x="100" y="955"/>
                  </a:lnTo>
                  <a:lnTo>
                    <a:pt x="97" y="953"/>
                  </a:lnTo>
                  <a:lnTo>
                    <a:pt x="97" y="952"/>
                  </a:lnTo>
                  <a:lnTo>
                    <a:pt x="96" y="952"/>
                  </a:lnTo>
                  <a:lnTo>
                    <a:pt x="95" y="952"/>
                  </a:lnTo>
                  <a:lnTo>
                    <a:pt x="94" y="952"/>
                  </a:lnTo>
                  <a:lnTo>
                    <a:pt x="94" y="951"/>
                  </a:lnTo>
                  <a:lnTo>
                    <a:pt x="94" y="950"/>
                  </a:lnTo>
                  <a:lnTo>
                    <a:pt x="94" y="949"/>
                  </a:lnTo>
                  <a:lnTo>
                    <a:pt x="92" y="947"/>
                  </a:lnTo>
                  <a:lnTo>
                    <a:pt x="93" y="944"/>
                  </a:lnTo>
                  <a:lnTo>
                    <a:pt x="92" y="944"/>
                  </a:lnTo>
                  <a:lnTo>
                    <a:pt x="89" y="942"/>
                  </a:lnTo>
                  <a:lnTo>
                    <a:pt x="90" y="941"/>
                  </a:lnTo>
                  <a:lnTo>
                    <a:pt x="89" y="939"/>
                  </a:lnTo>
                  <a:lnTo>
                    <a:pt x="89" y="938"/>
                  </a:lnTo>
                  <a:lnTo>
                    <a:pt x="88" y="937"/>
                  </a:lnTo>
                  <a:lnTo>
                    <a:pt x="87" y="936"/>
                  </a:lnTo>
                  <a:lnTo>
                    <a:pt x="86" y="934"/>
                  </a:lnTo>
                  <a:lnTo>
                    <a:pt x="86" y="932"/>
                  </a:lnTo>
                  <a:lnTo>
                    <a:pt x="85" y="929"/>
                  </a:lnTo>
                  <a:lnTo>
                    <a:pt x="84" y="927"/>
                  </a:lnTo>
                  <a:lnTo>
                    <a:pt x="82" y="926"/>
                  </a:lnTo>
                  <a:lnTo>
                    <a:pt x="82" y="925"/>
                  </a:lnTo>
                  <a:lnTo>
                    <a:pt x="81" y="925"/>
                  </a:lnTo>
                  <a:lnTo>
                    <a:pt x="81" y="923"/>
                  </a:lnTo>
                  <a:lnTo>
                    <a:pt x="80" y="922"/>
                  </a:lnTo>
                  <a:lnTo>
                    <a:pt x="78" y="921"/>
                  </a:lnTo>
                  <a:lnTo>
                    <a:pt x="78" y="919"/>
                  </a:lnTo>
                  <a:lnTo>
                    <a:pt x="77" y="917"/>
                  </a:lnTo>
                  <a:lnTo>
                    <a:pt x="78" y="917"/>
                  </a:lnTo>
                  <a:lnTo>
                    <a:pt x="77" y="916"/>
                  </a:lnTo>
                  <a:lnTo>
                    <a:pt x="76" y="915"/>
                  </a:lnTo>
                  <a:lnTo>
                    <a:pt x="76" y="914"/>
                  </a:lnTo>
                  <a:lnTo>
                    <a:pt x="75" y="914"/>
                  </a:lnTo>
                  <a:lnTo>
                    <a:pt x="74" y="912"/>
                  </a:lnTo>
                  <a:lnTo>
                    <a:pt x="74" y="911"/>
                  </a:lnTo>
                  <a:lnTo>
                    <a:pt x="73" y="911"/>
                  </a:lnTo>
                  <a:lnTo>
                    <a:pt x="71" y="910"/>
                  </a:lnTo>
                  <a:lnTo>
                    <a:pt x="70" y="908"/>
                  </a:lnTo>
                  <a:lnTo>
                    <a:pt x="70" y="907"/>
                  </a:lnTo>
                  <a:lnTo>
                    <a:pt x="70" y="906"/>
                  </a:lnTo>
                  <a:lnTo>
                    <a:pt x="69" y="906"/>
                  </a:lnTo>
                  <a:lnTo>
                    <a:pt x="69" y="905"/>
                  </a:lnTo>
                  <a:lnTo>
                    <a:pt x="66" y="904"/>
                  </a:lnTo>
                  <a:lnTo>
                    <a:pt x="65" y="904"/>
                  </a:lnTo>
                  <a:lnTo>
                    <a:pt x="65" y="902"/>
                  </a:lnTo>
                  <a:lnTo>
                    <a:pt x="65" y="901"/>
                  </a:lnTo>
                  <a:lnTo>
                    <a:pt x="64" y="901"/>
                  </a:lnTo>
                  <a:lnTo>
                    <a:pt x="63" y="900"/>
                  </a:lnTo>
                  <a:lnTo>
                    <a:pt x="62" y="900"/>
                  </a:lnTo>
                  <a:lnTo>
                    <a:pt x="62" y="899"/>
                  </a:lnTo>
                  <a:lnTo>
                    <a:pt x="62" y="898"/>
                  </a:lnTo>
                  <a:lnTo>
                    <a:pt x="61" y="898"/>
                  </a:lnTo>
                  <a:lnTo>
                    <a:pt x="61" y="896"/>
                  </a:lnTo>
                  <a:lnTo>
                    <a:pt x="62" y="895"/>
                  </a:lnTo>
                  <a:lnTo>
                    <a:pt x="62" y="894"/>
                  </a:lnTo>
                  <a:lnTo>
                    <a:pt x="61" y="894"/>
                  </a:lnTo>
                  <a:lnTo>
                    <a:pt x="61" y="893"/>
                  </a:lnTo>
                  <a:lnTo>
                    <a:pt x="60" y="893"/>
                  </a:lnTo>
                  <a:lnTo>
                    <a:pt x="60" y="892"/>
                  </a:lnTo>
                  <a:lnTo>
                    <a:pt x="59" y="892"/>
                  </a:lnTo>
                  <a:lnTo>
                    <a:pt x="59" y="891"/>
                  </a:lnTo>
                  <a:lnTo>
                    <a:pt x="58" y="891"/>
                  </a:lnTo>
                  <a:lnTo>
                    <a:pt x="58" y="890"/>
                  </a:lnTo>
                  <a:lnTo>
                    <a:pt x="56" y="890"/>
                  </a:lnTo>
                  <a:lnTo>
                    <a:pt x="55" y="891"/>
                  </a:lnTo>
                  <a:lnTo>
                    <a:pt x="53" y="892"/>
                  </a:lnTo>
                  <a:lnTo>
                    <a:pt x="51" y="893"/>
                  </a:lnTo>
                  <a:lnTo>
                    <a:pt x="50" y="893"/>
                  </a:lnTo>
                  <a:lnTo>
                    <a:pt x="49" y="893"/>
                  </a:lnTo>
                  <a:lnTo>
                    <a:pt x="48" y="894"/>
                  </a:lnTo>
                  <a:lnTo>
                    <a:pt x="49" y="894"/>
                  </a:lnTo>
                  <a:lnTo>
                    <a:pt x="49" y="895"/>
                  </a:lnTo>
                  <a:lnTo>
                    <a:pt x="48" y="896"/>
                  </a:lnTo>
                  <a:lnTo>
                    <a:pt x="47" y="896"/>
                  </a:lnTo>
                  <a:lnTo>
                    <a:pt x="47" y="898"/>
                  </a:lnTo>
                  <a:lnTo>
                    <a:pt x="47" y="900"/>
                  </a:lnTo>
                  <a:lnTo>
                    <a:pt x="46" y="902"/>
                  </a:lnTo>
                  <a:lnTo>
                    <a:pt x="44" y="902"/>
                  </a:lnTo>
                  <a:lnTo>
                    <a:pt x="43" y="902"/>
                  </a:lnTo>
                  <a:lnTo>
                    <a:pt x="42" y="904"/>
                  </a:lnTo>
                  <a:lnTo>
                    <a:pt x="41" y="904"/>
                  </a:lnTo>
                  <a:lnTo>
                    <a:pt x="41" y="905"/>
                  </a:lnTo>
                  <a:lnTo>
                    <a:pt x="40" y="905"/>
                  </a:lnTo>
                  <a:lnTo>
                    <a:pt x="39" y="906"/>
                  </a:lnTo>
                  <a:lnTo>
                    <a:pt x="38" y="906"/>
                  </a:lnTo>
                  <a:lnTo>
                    <a:pt x="36" y="907"/>
                  </a:lnTo>
                  <a:lnTo>
                    <a:pt x="36" y="906"/>
                  </a:lnTo>
                  <a:lnTo>
                    <a:pt x="36" y="905"/>
                  </a:lnTo>
                  <a:lnTo>
                    <a:pt x="35" y="902"/>
                  </a:lnTo>
                  <a:lnTo>
                    <a:pt x="35" y="901"/>
                  </a:lnTo>
                  <a:lnTo>
                    <a:pt x="33" y="899"/>
                  </a:lnTo>
                  <a:lnTo>
                    <a:pt x="31" y="898"/>
                  </a:lnTo>
                  <a:lnTo>
                    <a:pt x="30" y="896"/>
                  </a:lnTo>
                  <a:lnTo>
                    <a:pt x="28" y="894"/>
                  </a:lnTo>
                  <a:lnTo>
                    <a:pt x="27" y="893"/>
                  </a:lnTo>
                  <a:lnTo>
                    <a:pt x="26" y="892"/>
                  </a:lnTo>
                  <a:lnTo>
                    <a:pt x="25" y="891"/>
                  </a:lnTo>
                  <a:lnTo>
                    <a:pt x="25" y="890"/>
                  </a:lnTo>
                  <a:lnTo>
                    <a:pt x="24" y="887"/>
                  </a:lnTo>
                  <a:lnTo>
                    <a:pt x="23" y="887"/>
                  </a:lnTo>
                  <a:lnTo>
                    <a:pt x="20" y="885"/>
                  </a:lnTo>
                  <a:lnTo>
                    <a:pt x="19" y="885"/>
                  </a:lnTo>
                  <a:lnTo>
                    <a:pt x="19" y="884"/>
                  </a:lnTo>
                  <a:lnTo>
                    <a:pt x="18" y="883"/>
                  </a:lnTo>
                  <a:lnTo>
                    <a:pt x="18" y="882"/>
                  </a:lnTo>
                  <a:lnTo>
                    <a:pt x="19" y="880"/>
                  </a:lnTo>
                  <a:lnTo>
                    <a:pt x="19" y="879"/>
                  </a:lnTo>
                  <a:lnTo>
                    <a:pt x="19" y="878"/>
                  </a:lnTo>
                  <a:lnTo>
                    <a:pt x="17" y="878"/>
                  </a:lnTo>
                  <a:lnTo>
                    <a:pt x="16" y="879"/>
                  </a:lnTo>
                  <a:lnTo>
                    <a:pt x="15" y="879"/>
                  </a:lnTo>
                  <a:lnTo>
                    <a:pt x="14" y="879"/>
                  </a:lnTo>
                  <a:lnTo>
                    <a:pt x="13" y="879"/>
                  </a:lnTo>
                  <a:lnTo>
                    <a:pt x="12" y="880"/>
                  </a:lnTo>
                  <a:lnTo>
                    <a:pt x="12" y="881"/>
                  </a:lnTo>
                  <a:lnTo>
                    <a:pt x="10" y="881"/>
                  </a:lnTo>
                  <a:lnTo>
                    <a:pt x="8" y="880"/>
                  </a:lnTo>
                  <a:lnTo>
                    <a:pt x="7" y="880"/>
                  </a:lnTo>
                  <a:lnTo>
                    <a:pt x="5" y="879"/>
                  </a:lnTo>
                  <a:lnTo>
                    <a:pt x="5" y="880"/>
                  </a:lnTo>
                  <a:lnTo>
                    <a:pt x="4" y="880"/>
                  </a:lnTo>
                  <a:lnTo>
                    <a:pt x="4" y="881"/>
                  </a:lnTo>
                  <a:lnTo>
                    <a:pt x="3" y="880"/>
                  </a:lnTo>
                  <a:lnTo>
                    <a:pt x="2" y="880"/>
                  </a:lnTo>
                  <a:lnTo>
                    <a:pt x="1" y="879"/>
                  </a:lnTo>
                  <a:lnTo>
                    <a:pt x="0" y="879"/>
                  </a:lnTo>
                  <a:lnTo>
                    <a:pt x="0" y="876"/>
                  </a:lnTo>
                  <a:lnTo>
                    <a:pt x="0" y="873"/>
                  </a:lnTo>
                  <a:lnTo>
                    <a:pt x="0" y="869"/>
                  </a:lnTo>
                  <a:lnTo>
                    <a:pt x="0" y="866"/>
                  </a:lnTo>
                  <a:lnTo>
                    <a:pt x="0" y="864"/>
                  </a:lnTo>
                  <a:lnTo>
                    <a:pt x="0" y="860"/>
                  </a:lnTo>
                  <a:lnTo>
                    <a:pt x="0" y="856"/>
                  </a:lnTo>
                  <a:lnTo>
                    <a:pt x="0" y="854"/>
                  </a:lnTo>
                  <a:lnTo>
                    <a:pt x="0" y="850"/>
                  </a:lnTo>
                  <a:lnTo>
                    <a:pt x="0" y="847"/>
                  </a:lnTo>
                  <a:lnTo>
                    <a:pt x="0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0" y="832"/>
                  </a:lnTo>
                  <a:lnTo>
                    <a:pt x="0" y="828"/>
                  </a:lnTo>
                  <a:lnTo>
                    <a:pt x="0" y="824"/>
                  </a:lnTo>
                  <a:lnTo>
                    <a:pt x="0" y="821"/>
                  </a:lnTo>
                  <a:lnTo>
                    <a:pt x="0" y="819"/>
                  </a:lnTo>
                  <a:lnTo>
                    <a:pt x="0" y="815"/>
                  </a:lnTo>
                  <a:lnTo>
                    <a:pt x="0" y="811"/>
                  </a:lnTo>
                  <a:lnTo>
                    <a:pt x="0" y="808"/>
                  </a:lnTo>
                  <a:lnTo>
                    <a:pt x="0" y="804"/>
                  </a:lnTo>
                  <a:lnTo>
                    <a:pt x="0" y="801"/>
                  </a:lnTo>
                  <a:lnTo>
                    <a:pt x="0" y="798"/>
                  </a:lnTo>
                  <a:lnTo>
                    <a:pt x="0" y="795"/>
                  </a:lnTo>
                  <a:lnTo>
                    <a:pt x="0" y="791"/>
                  </a:lnTo>
                  <a:lnTo>
                    <a:pt x="0" y="788"/>
                  </a:lnTo>
                  <a:lnTo>
                    <a:pt x="0" y="785"/>
                  </a:lnTo>
                  <a:lnTo>
                    <a:pt x="0" y="780"/>
                  </a:lnTo>
                  <a:lnTo>
                    <a:pt x="0" y="777"/>
                  </a:lnTo>
                  <a:lnTo>
                    <a:pt x="0" y="774"/>
                  </a:lnTo>
                  <a:lnTo>
                    <a:pt x="0" y="770"/>
                  </a:lnTo>
                  <a:lnTo>
                    <a:pt x="0" y="767"/>
                  </a:lnTo>
                  <a:lnTo>
                    <a:pt x="0" y="763"/>
                  </a:lnTo>
                  <a:lnTo>
                    <a:pt x="0" y="758"/>
                  </a:lnTo>
                  <a:lnTo>
                    <a:pt x="0" y="755"/>
                  </a:lnTo>
                  <a:lnTo>
                    <a:pt x="0" y="752"/>
                  </a:lnTo>
                  <a:lnTo>
                    <a:pt x="0" y="747"/>
                  </a:lnTo>
                  <a:lnTo>
                    <a:pt x="0" y="744"/>
                  </a:lnTo>
                  <a:lnTo>
                    <a:pt x="0" y="741"/>
                  </a:lnTo>
                  <a:lnTo>
                    <a:pt x="0" y="738"/>
                  </a:lnTo>
                  <a:lnTo>
                    <a:pt x="0" y="732"/>
                  </a:lnTo>
                  <a:lnTo>
                    <a:pt x="0" y="729"/>
                  </a:lnTo>
                  <a:lnTo>
                    <a:pt x="0" y="725"/>
                  </a:lnTo>
                  <a:lnTo>
                    <a:pt x="0" y="722"/>
                  </a:lnTo>
                  <a:lnTo>
                    <a:pt x="0" y="717"/>
                  </a:lnTo>
                  <a:lnTo>
                    <a:pt x="0" y="713"/>
                  </a:lnTo>
                  <a:lnTo>
                    <a:pt x="0" y="710"/>
                  </a:lnTo>
                  <a:lnTo>
                    <a:pt x="0" y="705"/>
                  </a:lnTo>
                  <a:lnTo>
                    <a:pt x="0" y="701"/>
                  </a:lnTo>
                  <a:lnTo>
                    <a:pt x="0" y="698"/>
                  </a:lnTo>
                  <a:lnTo>
                    <a:pt x="0" y="694"/>
                  </a:lnTo>
                  <a:lnTo>
                    <a:pt x="0" y="689"/>
                  </a:lnTo>
                  <a:lnTo>
                    <a:pt x="0" y="685"/>
                  </a:lnTo>
                  <a:lnTo>
                    <a:pt x="0" y="682"/>
                  </a:lnTo>
                  <a:lnTo>
                    <a:pt x="0" y="678"/>
                  </a:lnTo>
                  <a:lnTo>
                    <a:pt x="0" y="673"/>
                  </a:lnTo>
                  <a:lnTo>
                    <a:pt x="0" y="669"/>
                  </a:lnTo>
                  <a:lnTo>
                    <a:pt x="0" y="665"/>
                  </a:lnTo>
                  <a:lnTo>
                    <a:pt x="0" y="661"/>
                  </a:lnTo>
                  <a:lnTo>
                    <a:pt x="0" y="656"/>
                  </a:lnTo>
                  <a:lnTo>
                    <a:pt x="0" y="652"/>
                  </a:lnTo>
                  <a:lnTo>
                    <a:pt x="0" y="649"/>
                  </a:lnTo>
                  <a:lnTo>
                    <a:pt x="1" y="649"/>
                  </a:lnTo>
                  <a:lnTo>
                    <a:pt x="2" y="649"/>
                  </a:lnTo>
                  <a:lnTo>
                    <a:pt x="3" y="649"/>
                  </a:lnTo>
                  <a:lnTo>
                    <a:pt x="5" y="650"/>
                  </a:lnTo>
                  <a:lnTo>
                    <a:pt x="8" y="650"/>
                  </a:lnTo>
                  <a:lnTo>
                    <a:pt x="9" y="649"/>
                  </a:lnTo>
                  <a:lnTo>
                    <a:pt x="12" y="649"/>
                  </a:lnTo>
                  <a:lnTo>
                    <a:pt x="14" y="650"/>
                  </a:lnTo>
                  <a:lnTo>
                    <a:pt x="16" y="651"/>
                  </a:lnTo>
                  <a:lnTo>
                    <a:pt x="17" y="652"/>
                  </a:lnTo>
                  <a:lnTo>
                    <a:pt x="18" y="652"/>
                  </a:lnTo>
                  <a:lnTo>
                    <a:pt x="19" y="652"/>
                  </a:lnTo>
                  <a:lnTo>
                    <a:pt x="19" y="653"/>
                  </a:lnTo>
                  <a:lnTo>
                    <a:pt x="19" y="654"/>
                  </a:lnTo>
                  <a:lnTo>
                    <a:pt x="20" y="654"/>
                  </a:lnTo>
                  <a:lnTo>
                    <a:pt x="20" y="655"/>
                  </a:lnTo>
                  <a:lnTo>
                    <a:pt x="24" y="656"/>
                  </a:lnTo>
                  <a:lnTo>
                    <a:pt x="25" y="658"/>
                  </a:lnTo>
                  <a:lnTo>
                    <a:pt x="25" y="659"/>
                  </a:lnTo>
                  <a:lnTo>
                    <a:pt x="26" y="659"/>
                  </a:lnTo>
                  <a:lnTo>
                    <a:pt x="26" y="661"/>
                  </a:lnTo>
                  <a:lnTo>
                    <a:pt x="27" y="661"/>
                  </a:lnTo>
                  <a:lnTo>
                    <a:pt x="27" y="659"/>
                  </a:lnTo>
                  <a:lnTo>
                    <a:pt x="28" y="661"/>
                  </a:lnTo>
                  <a:lnTo>
                    <a:pt x="28" y="662"/>
                  </a:lnTo>
                  <a:lnTo>
                    <a:pt x="30" y="663"/>
                  </a:lnTo>
                  <a:lnTo>
                    <a:pt x="32" y="664"/>
                  </a:lnTo>
                  <a:lnTo>
                    <a:pt x="36" y="666"/>
                  </a:lnTo>
                  <a:lnTo>
                    <a:pt x="36" y="667"/>
                  </a:lnTo>
                  <a:lnTo>
                    <a:pt x="39" y="667"/>
                  </a:lnTo>
                  <a:lnTo>
                    <a:pt x="39" y="669"/>
                  </a:lnTo>
                  <a:lnTo>
                    <a:pt x="41" y="669"/>
                  </a:lnTo>
                  <a:lnTo>
                    <a:pt x="42" y="669"/>
                  </a:lnTo>
                  <a:lnTo>
                    <a:pt x="43" y="670"/>
                  </a:lnTo>
                  <a:lnTo>
                    <a:pt x="43" y="671"/>
                  </a:lnTo>
                  <a:lnTo>
                    <a:pt x="44" y="671"/>
                  </a:lnTo>
                  <a:lnTo>
                    <a:pt x="44" y="670"/>
                  </a:lnTo>
                  <a:lnTo>
                    <a:pt x="46" y="670"/>
                  </a:lnTo>
                  <a:lnTo>
                    <a:pt x="47" y="670"/>
                  </a:lnTo>
                  <a:lnTo>
                    <a:pt x="49" y="670"/>
                  </a:lnTo>
                  <a:lnTo>
                    <a:pt x="50" y="670"/>
                  </a:lnTo>
                  <a:lnTo>
                    <a:pt x="53" y="671"/>
                  </a:lnTo>
                  <a:lnTo>
                    <a:pt x="53" y="672"/>
                  </a:lnTo>
                  <a:lnTo>
                    <a:pt x="54" y="672"/>
                  </a:lnTo>
                  <a:lnTo>
                    <a:pt x="54" y="673"/>
                  </a:lnTo>
                  <a:lnTo>
                    <a:pt x="55" y="673"/>
                  </a:lnTo>
                  <a:lnTo>
                    <a:pt x="56" y="674"/>
                  </a:lnTo>
                  <a:lnTo>
                    <a:pt x="58" y="674"/>
                  </a:lnTo>
                  <a:lnTo>
                    <a:pt x="58" y="676"/>
                  </a:lnTo>
                  <a:lnTo>
                    <a:pt x="59" y="676"/>
                  </a:lnTo>
                  <a:lnTo>
                    <a:pt x="60" y="677"/>
                  </a:lnTo>
                  <a:lnTo>
                    <a:pt x="60" y="676"/>
                  </a:lnTo>
                  <a:lnTo>
                    <a:pt x="59" y="674"/>
                  </a:lnTo>
                  <a:lnTo>
                    <a:pt x="59" y="673"/>
                  </a:lnTo>
                  <a:lnTo>
                    <a:pt x="58" y="673"/>
                  </a:lnTo>
                  <a:lnTo>
                    <a:pt x="58" y="672"/>
                  </a:lnTo>
                  <a:lnTo>
                    <a:pt x="56" y="672"/>
                  </a:lnTo>
                  <a:lnTo>
                    <a:pt x="56" y="671"/>
                  </a:lnTo>
                  <a:lnTo>
                    <a:pt x="55" y="670"/>
                  </a:lnTo>
                  <a:lnTo>
                    <a:pt x="53" y="670"/>
                  </a:lnTo>
                  <a:lnTo>
                    <a:pt x="51" y="669"/>
                  </a:lnTo>
                  <a:lnTo>
                    <a:pt x="51" y="667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3" y="666"/>
                  </a:lnTo>
                  <a:lnTo>
                    <a:pt x="54" y="667"/>
                  </a:lnTo>
                  <a:lnTo>
                    <a:pt x="55" y="667"/>
                  </a:lnTo>
                  <a:lnTo>
                    <a:pt x="55" y="666"/>
                  </a:lnTo>
                  <a:lnTo>
                    <a:pt x="54" y="666"/>
                  </a:lnTo>
                  <a:lnTo>
                    <a:pt x="54" y="665"/>
                  </a:lnTo>
                  <a:lnTo>
                    <a:pt x="53" y="664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1" y="661"/>
                  </a:lnTo>
                  <a:lnTo>
                    <a:pt x="51" y="659"/>
                  </a:lnTo>
                  <a:lnTo>
                    <a:pt x="53" y="659"/>
                  </a:lnTo>
                  <a:lnTo>
                    <a:pt x="54" y="662"/>
                  </a:lnTo>
                  <a:lnTo>
                    <a:pt x="54" y="661"/>
                  </a:lnTo>
                  <a:lnTo>
                    <a:pt x="53" y="659"/>
                  </a:lnTo>
                  <a:lnTo>
                    <a:pt x="53" y="658"/>
                  </a:lnTo>
                  <a:lnTo>
                    <a:pt x="54" y="658"/>
                  </a:lnTo>
                  <a:lnTo>
                    <a:pt x="54" y="656"/>
                  </a:lnTo>
                  <a:lnTo>
                    <a:pt x="55" y="656"/>
                  </a:lnTo>
                  <a:lnTo>
                    <a:pt x="56" y="656"/>
                  </a:lnTo>
                  <a:lnTo>
                    <a:pt x="58" y="656"/>
                  </a:lnTo>
                  <a:lnTo>
                    <a:pt x="58" y="658"/>
                  </a:lnTo>
                  <a:lnTo>
                    <a:pt x="59" y="658"/>
                  </a:lnTo>
                  <a:lnTo>
                    <a:pt x="60" y="659"/>
                  </a:lnTo>
                  <a:lnTo>
                    <a:pt x="60" y="658"/>
                  </a:lnTo>
                  <a:lnTo>
                    <a:pt x="60" y="656"/>
                  </a:lnTo>
                  <a:lnTo>
                    <a:pt x="59" y="656"/>
                  </a:lnTo>
                  <a:lnTo>
                    <a:pt x="58" y="656"/>
                  </a:lnTo>
                  <a:lnTo>
                    <a:pt x="56" y="655"/>
                  </a:lnTo>
                  <a:lnTo>
                    <a:pt x="58" y="655"/>
                  </a:lnTo>
                  <a:lnTo>
                    <a:pt x="59" y="655"/>
                  </a:lnTo>
                  <a:lnTo>
                    <a:pt x="59" y="654"/>
                  </a:lnTo>
                  <a:lnTo>
                    <a:pt x="60" y="653"/>
                  </a:lnTo>
                  <a:lnTo>
                    <a:pt x="61" y="653"/>
                  </a:lnTo>
                  <a:lnTo>
                    <a:pt x="61" y="652"/>
                  </a:lnTo>
                  <a:lnTo>
                    <a:pt x="62" y="653"/>
                  </a:lnTo>
                  <a:lnTo>
                    <a:pt x="63" y="652"/>
                  </a:lnTo>
                  <a:lnTo>
                    <a:pt x="64" y="652"/>
                  </a:lnTo>
                  <a:lnTo>
                    <a:pt x="64" y="653"/>
                  </a:lnTo>
                  <a:lnTo>
                    <a:pt x="65" y="653"/>
                  </a:lnTo>
                  <a:lnTo>
                    <a:pt x="66" y="653"/>
                  </a:lnTo>
                  <a:lnTo>
                    <a:pt x="66" y="654"/>
                  </a:lnTo>
                  <a:lnTo>
                    <a:pt x="69" y="653"/>
                  </a:lnTo>
                  <a:lnTo>
                    <a:pt x="69" y="652"/>
                  </a:lnTo>
                  <a:lnTo>
                    <a:pt x="66" y="652"/>
                  </a:lnTo>
                  <a:lnTo>
                    <a:pt x="66" y="653"/>
                  </a:lnTo>
                  <a:lnTo>
                    <a:pt x="65" y="652"/>
                  </a:lnTo>
                  <a:lnTo>
                    <a:pt x="65" y="651"/>
                  </a:lnTo>
                  <a:lnTo>
                    <a:pt x="66" y="651"/>
                  </a:lnTo>
                  <a:lnTo>
                    <a:pt x="66" y="650"/>
                  </a:lnTo>
                  <a:lnTo>
                    <a:pt x="69" y="650"/>
                  </a:lnTo>
                  <a:lnTo>
                    <a:pt x="69" y="649"/>
                  </a:lnTo>
                  <a:lnTo>
                    <a:pt x="69" y="648"/>
                  </a:lnTo>
                  <a:lnTo>
                    <a:pt x="70" y="648"/>
                  </a:lnTo>
                  <a:lnTo>
                    <a:pt x="71" y="648"/>
                  </a:lnTo>
                  <a:lnTo>
                    <a:pt x="71" y="649"/>
                  </a:lnTo>
                  <a:lnTo>
                    <a:pt x="70" y="650"/>
                  </a:lnTo>
                  <a:lnTo>
                    <a:pt x="71" y="650"/>
                  </a:lnTo>
                  <a:lnTo>
                    <a:pt x="71" y="651"/>
                  </a:lnTo>
                  <a:lnTo>
                    <a:pt x="72" y="651"/>
                  </a:lnTo>
                  <a:lnTo>
                    <a:pt x="73" y="652"/>
                  </a:lnTo>
                  <a:lnTo>
                    <a:pt x="74" y="652"/>
                  </a:lnTo>
                  <a:lnTo>
                    <a:pt x="74" y="653"/>
                  </a:lnTo>
                  <a:lnTo>
                    <a:pt x="72" y="655"/>
                  </a:lnTo>
                  <a:lnTo>
                    <a:pt x="72" y="656"/>
                  </a:lnTo>
                  <a:lnTo>
                    <a:pt x="72" y="658"/>
                  </a:lnTo>
                  <a:lnTo>
                    <a:pt x="71" y="658"/>
                  </a:lnTo>
                  <a:lnTo>
                    <a:pt x="71" y="659"/>
                  </a:lnTo>
                  <a:lnTo>
                    <a:pt x="70" y="659"/>
                  </a:lnTo>
                  <a:lnTo>
                    <a:pt x="70" y="661"/>
                  </a:lnTo>
                  <a:lnTo>
                    <a:pt x="71" y="661"/>
                  </a:lnTo>
                  <a:lnTo>
                    <a:pt x="71" y="659"/>
                  </a:lnTo>
                  <a:lnTo>
                    <a:pt x="72" y="659"/>
                  </a:lnTo>
                  <a:lnTo>
                    <a:pt x="73" y="659"/>
                  </a:lnTo>
                  <a:lnTo>
                    <a:pt x="73" y="658"/>
                  </a:lnTo>
                  <a:lnTo>
                    <a:pt x="74" y="658"/>
                  </a:lnTo>
                  <a:lnTo>
                    <a:pt x="74" y="656"/>
                  </a:lnTo>
                  <a:lnTo>
                    <a:pt x="75" y="656"/>
                  </a:lnTo>
                  <a:lnTo>
                    <a:pt x="75" y="655"/>
                  </a:lnTo>
                  <a:lnTo>
                    <a:pt x="76" y="655"/>
                  </a:lnTo>
                  <a:lnTo>
                    <a:pt x="77" y="654"/>
                  </a:lnTo>
                  <a:lnTo>
                    <a:pt x="80" y="654"/>
                  </a:lnTo>
                  <a:lnTo>
                    <a:pt x="81" y="654"/>
                  </a:lnTo>
                  <a:lnTo>
                    <a:pt x="82" y="654"/>
                  </a:lnTo>
                  <a:lnTo>
                    <a:pt x="82" y="653"/>
                  </a:lnTo>
                  <a:lnTo>
                    <a:pt x="82" y="652"/>
                  </a:lnTo>
                  <a:lnTo>
                    <a:pt x="82" y="651"/>
                  </a:lnTo>
                  <a:lnTo>
                    <a:pt x="84" y="651"/>
                  </a:lnTo>
                  <a:lnTo>
                    <a:pt x="84" y="650"/>
                  </a:lnTo>
                  <a:lnTo>
                    <a:pt x="82" y="650"/>
                  </a:lnTo>
                  <a:lnTo>
                    <a:pt x="82" y="649"/>
                  </a:lnTo>
                  <a:lnTo>
                    <a:pt x="84" y="649"/>
                  </a:lnTo>
                  <a:lnTo>
                    <a:pt x="84" y="648"/>
                  </a:lnTo>
                  <a:lnTo>
                    <a:pt x="85" y="648"/>
                  </a:lnTo>
                  <a:lnTo>
                    <a:pt x="85" y="649"/>
                  </a:lnTo>
                  <a:lnTo>
                    <a:pt x="86" y="649"/>
                  </a:lnTo>
                  <a:lnTo>
                    <a:pt x="86" y="648"/>
                  </a:lnTo>
                  <a:lnTo>
                    <a:pt x="87" y="648"/>
                  </a:lnTo>
                  <a:lnTo>
                    <a:pt x="87" y="649"/>
                  </a:lnTo>
                  <a:lnTo>
                    <a:pt x="89" y="649"/>
                  </a:lnTo>
                  <a:lnTo>
                    <a:pt x="89" y="648"/>
                  </a:lnTo>
                  <a:lnTo>
                    <a:pt x="89" y="647"/>
                  </a:lnTo>
                  <a:lnTo>
                    <a:pt x="90" y="647"/>
                  </a:lnTo>
                  <a:lnTo>
                    <a:pt x="92" y="647"/>
                  </a:lnTo>
                  <a:lnTo>
                    <a:pt x="92" y="645"/>
                  </a:lnTo>
                  <a:lnTo>
                    <a:pt x="93" y="645"/>
                  </a:lnTo>
                  <a:lnTo>
                    <a:pt x="94" y="643"/>
                  </a:lnTo>
                  <a:lnTo>
                    <a:pt x="95" y="643"/>
                  </a:lnTo>
                  <a:lnTo>
                    <a:pt x="95" y="642"/>
                  </a:lnTo>
                  <a:lnTo>
                    <a:pt x="96" y="642"/>
                  </a:lnTo>
                  <a:lnTo>
                    <a:pt x="96" y="641"/>
                  </a:lnTo>
                  <a:lnTo>
                    <a:pt x="99" y="640"/>
                  </a:lnTo>
                  <a:lnTo>
                    <a:pt x="99" y="639"/>
                  </a:lnTo>
                  <a:lnTo>
                    <a:pt x="100" y="639"/>
                  </a:lnTo>
                  <a:lnTo>
                    <a:pt x="101" y="639"/>
                  </a:lnTo>
                  <a:lnTo>
                    <a:pt x="101" y="640"/>
                  </a:lnTo>
                  <a:lnTo>
                    <a:pt x="103" y="640"/>
                  </a:lnTo>
                  <a:lnTo>
                    <a:pt x="103" y="639"/>
                  </a:lnTo>
                  <a:lnTo>
                    <a:pt x="103" y="638"/>
                  </a:lnTo>
                  <a:lnTo>
                    <a:pt x="104" y="638"/>
                  </a:lnTo>
                  <a:lnTo>
                    <a:pt x="104" y="637"/>
                  </a:lnTo>
                  <a:lnTo>
                    <a:pt x="104" y="636"/>
                  </a:lnTo>
                  <a:lnTo>
                    <a:pt x="105" y="636"/>
                  </a:lnTo>
                  <a:lnTo>
                    <a:pt x="105" y="635"/>
                  </a:lnTo>
                  <a:lnTo>
                    <a:pt x="106" y="635"/>
                  </a:lnTo>
                  <a:lnTo>
                    <a:pt x="107" y="635"/>
                  </a:lnTo>
                  <a:lnTo>
                    <a:pt x="107" y="633"/>
                  </a:lnTo>
                  <a:lnTo>
                    <a:pt x="108" y="633"/>
                  </a:lnTo>
                  <a:lnTo>
                    <a:pt x="109" y="633"/>
                  </a:lnTo>
                  <a:lnTo>
                    <a:pt x="110" y="633"/>
                  </a:lnTo>
                  <a:lnTo>
                    <a:pt x="110" y="635"/>
                  </a:lnTo>
                  <a:lnTo>
                    <a:pt x="111" y="635"/>
                  </a:lnTo>
                  <a:lnTo>
                    <a:pt x="111" y="636"/>
                  </a:lnTo>
                  <a:lnTo>
                    <a:pt x="113" y="635"/>
                  </a:lnTo>
                  <a:lnTo>
                    <a:pt x="115" y="635"/>
                  </a:lnTo>
                  <a:lnTo>
                    <a:pt x="116" y="635"/>
                  </a:lnTo>
                  <a:lnTo>
                    <a:pt x="116" y="633"/>
                  </a:lnTo>
                  <a:lnTo>
                    <a:pt x="116" y="632"/>
                  </a:lnTo>
                  <a:lnTo>
                    <a:pt x="116" y="631"/>
                  </a:lnTo>
                  <a:lnTo>
                    <a:pt x="117" y="631"/>
                  </a:lnTo>
                  <a:lnTo>
                    <a:pt x="118" y="631"/>
                  </a:lnTo>
                  <a:lnTo>
                    <a:pt x="118" y="632"/>
                  </a:lnTo>
                  <a:lnTo>
                    <a:pt x="119" y="632"/>
                  </a:lnTo>
                  <a:lnTo>
                    <a:pt x="119" y="633"/>
                  </a:lnTo>
                  <a:lnTo>
                    <a:pt x="120" y="633"/>
                  </a:lnTo>
                  <a:lnTo>
                    <a:pt x="120" y="635"/>
                  </a:lnTo>
                  <a:lnTo>
                    <a:pt x="119" y="636"/>
                  </a:lnTo>
                  <a:lnTo>
                    <a:pt x="118" y="636"/>
                  </a:lnTo>
                  <a:lnTo>
                    <a:pt x="119" y="637"/>
                  </a:lnTo>
                  <a:lnTo>
                    <a:pt x="118" y="637"/>
                  </a:lnTo>
                  <a:lnTo>
                    <a:pt x="118" y="638"/>
                  </a:lnTo>
                  <a:lnTo>
                    <a:pt x="117" y="638"/>
                  </a:lnTo>
                  <a:lnTo>
                    <a:pt x="117" y="639"/>
                  </a:lnTo>
                  <a:lnTo>
                    <a:pt x="111" y="641"/>
                  </a:lnTo>
                  <a:lnTo>
                    <a:pt x="110" y="642"/>
                  </a:lnTo>
                  <a:lnTo>
                    <a:pt x="110" y="641"/>
                  </a:lnTo>
                  <a:lnTo>
                    <a:pt x="109" y="642"/>
                  </a:lnTo>
                  <a:lnTo>
                    <a:pt x="109" y="643"/>
                  </a:lnTo>
                  <a:lnTo>
                    <a:pt x="108" y="643"/>
                  </a:lnTo>
                  <a:lnTo>
                    <a:pt x="107" y="645"/>
                  </a:lnTo>
                  <a:lnTo>
                    <a:pt x="108" y="645"/>
                  </a:lnTo>
                  <a:lnTo>
                    <a:pt x="107" y="647"/>
                  </a:lnTo>
                  <a:lnTo>
                    <a:pt x="106" y="648"/>
                  </a:lnTo>
                  <a:lnTo>
                    <a:pt x="105" y="648"/>
                  </a:lnTo>
                  <a:lnTo>
                    <a:pt x="105" y="649"/>
                  </a:lnTo>
                  <a:lnTo>
                    <a:pt x="105" y="650"/>
                  </a:lnTo>
                  <a:lnTo>
                    <a:pt x="104" y="650"/>
                  </a:lnTo>
                  <a:lnTo>
                    <a:pt x="103" y="650"/>
                  </a:lnTo>
                  <a:lnTo>
                    <a:pt x="103" y="651"/>
                  </a:lnTo>
                  <a:lnTo>
                    <a:pt x="101" y="651"/>
                  </a:lnTo>
                  <a:lnTo>
                    <a:pt x="100" y="650"/>
                  </a:lnTo>
                  <a:lnTo>
                    <a:pt x="101" y="650"/>
                  </a:lnTo>
                  <a:lnTo>
                    <a:pt x="101" y="649"/>
                  </a:lnTo>
                  <a:lnTo>
                    <a:pt x="100" y="650"/>
                  </a:lnTo>
                  <a:lnTo>
                    <a:pt x="99" y="650"/>
                  </a:lnTo>
                  <a:lnTo>
                    <a:pt x="97" y="650"/>
                  </a:lnTo>
                  <a:lnTo>
                    <a:pt x="96" y="650"/>
                  </a:lnTo>
                  <a:lnTo>
                    <a:pt x="96" y="651"/>
                  </a:lnTo>
                  <a:lnTo>
                    <a:pt x="95" y="650"/>
                  </a:lnTo>
                  <a:lnTo>
                    <a:pt x="94" y="651"/>
                  </a:lnTo>
                  <a:lnTo>
                    <a:pt x="93" y="651"/>
                  </a:lnTo>
                  <a:lnTo>
                    <a:pt x="93" y="652"/>
                  </a:lnTo>
                  <a:lnTo>
                    <a:pt x="92" y="653"/>
                  </a:lnTo>
                  <a:lnTo>
                    <a:pt x="92" y="654"/>
                  </a:lnTo>
                  <a:lnTo>
                    <a:pt x="92" y="655"/>
                  </a:lnTo>
                  <a:lnTo>
                    <a:pt x="92" y="656"/>
                  </a:lnTo>
                  <a:lnTo>
                    <a:pt x="89" y="658"/>
                  </a:lnTo>
                  <a:lnTo>
                    <a:pt x="88" y="658"/>
                  </a:lnTo>
                  <a:lnTo>
                    <a:pt x="88" y="659"/>
                  </a:lnTo>
                  <a:lnTo>
                    <a:pt x="88" y="661"/>
                  </a:lnTo>
                  <a:lnTo>
                    <a:pt x="87" y="659"/>
                  </a:lnTo>
                  <a:lnTo>
                    <a:pt x="87" y="658"/>
                  </a:lnTo>
                  <a:lnTo>
                    <a:pt x="86" y="659"/>
                  </a:lnTo>
                  <a:lnTo>
                    <a:pt x="85" y="659"/>
                  </a:lnTo>
                  <a:lnTo>
                    <a:pt x="85" y="661"/>
                  </a:lnTo>
                  <a:lnTo>
                    <a:pt x="85" y="662"/>
                  </a:lnTo>
                  <a:lnTo>
                    <a:pt x="84" y="663"/>
                  </a:lnTo>
                  <a:lnTo>
                    <a:pt x="84" y="664"/>
                  </a:lnTo>
                  <a:lnTo>
                    <a:pt x="84" y="665"/>
                  </a:lnTo>
                  <a:lnTo>
                    <a:pt x="82" y="665"/>
                  </a:lnTo>
                  <a:lnTo>
                    <a:pt x="81" y="665"/>
                  </a:lnTo>
                  <a:lnTo>
                    <a:pt x="80" y="666"/>
                  </a:lnTo>
                  <a:lnTo>
                    <a:pt x="80" y="667"/>
                  </a:lnTo>
                  <a:lnTo>
                    <a:pt x="80" y="669"/>
                  </a:lnTo>
                  <a:lnTo>
                    <a:pt x="80" y="670"/>
                  </a:lnTo>
                  <a:lnTo>
                    <a:pt x="78" y="671"/>
                  </a:lnTo>
                  <a:lnTo>
                    <a:pt x="78" y="670"/>
                  </a:lnTo>
                  <a:lnTo>
                    <a:pt x="77" y="670"/>
                  </a:lnTo>
                  <a:lnTo>
                    <a:pt x="77" y="671"/>
                  </a:lnTo>
                  <a:lnTo>
                    <a:pt x="77" y="672"/>
                  </a:lnTo>
                  <a:lnTo>
                    <a:pt x="77" y="673"/>
                  </a:lnTo>
                  <a:lnTo>
                    <a:pt x="78" y="673"/>
                  </a:lnTo>
                  <a:lnTo>
                    <a:pt x="78" y="674"/>
                  </a:lnTo>
                  <a:lnTo>
                    <a:pt x="80" y="674"/>
                  </a:lnTo>
                  <a:lnTo>
                    <a:pt x="80" y="673"/>
                  </a:lnTo>
                  <a:lnTo>
                    <a:pt x="81" y="673"/>
                  </a:lnTo>
                  <a:lnTo>
                    <a:pt x="80" y="672"/>
                  </a:lnTo>
                  <a:lnTo>
                    <a:pt x="78" y="673"/>
                  </a:lnTo>
                  <a:lnTo>
                    <a:pt x="78" y="672"/>
                  </a:lnTo>
                  <a:lnTo>
                    <a:pt x="78" y="671"/>
                  </a:lnTo>
                  <a:lnTo>
                    <a:pt x="80" y="671"/>
                  </a:lnTo>
                  <a:lnTo>
                    <a:pt x="81" y="671"/>
                  </a:lnTo>
                  <a:lnTo>
                    <a:pt x="81" y="672"/>
                  </a:lnTo>
                  <a:lnTo>
                    <a:pt x="82" y="672"/>
                  </a:lnTo>
                  <a:lnTo>
                    <a:pt x="84" y="672"/>
                  </a:lnTo>
                  <a:lnTo>
                    <a:pt x="84" y="671"/>
                  </a:lnTo>
                  <a:lnTo>
                    <a:pt x="85" y="672"/>
                  </a:lnTo>
                  <a:lnTo>
                    <a:pt x="86" y="673"/>
                  </a:lnTo>
                  <a:lnTo>
                    <a:pt x="86" y="672"/>
                  </a:lnTo>
                  <a:lnTo>
                    <a:pt x="87" y="672"/>
                  </a:lnTo>
                  <a:lnTo>
                    <a:pt x="88" y="672"/>
                  </a:lnTo>
                  <a:lnTo>
                    <a:pt x="88" y="671"/>
                  </a:lnTo>
                  <a:lnTo>
                    <a:pt x="88" y="670"/>
                  </a:lnTo>
                  <a:lnTo>
                    <a:pt x="87" y="671"/>
                  </a:lnTo>
                  <a:lnTo>
                    <a:pt x="87" y="670"/>
                  </a:lnTo>
                  <a:lnTo>
                    <a:pt x="86" y="670"/>
                  </a:lnTo>
                  <a:lnTo>
                    <a:pt x="85" y="670"/>
                  </a:lnTo>
                  <a:lnTo>
                    <a:pt x="85" y="669"/>
                  </a:lnTo>
                  <a:lnTo>
                    <a:pt x="85" y="667"/>
                  </a:lnTo>
                  <a:lnTo>
                    <a:pt x="84" y="666"/>
                  </a:lnTo>
                  <a:lnTo>
                    <a:pt x="85" y="665"/>
                  </a:lnTo>
                  <a:lnTo>
                    <a:pt x="85" y="664"/>
                  </a:lnTo>
                  <a:lnTo>
                    <a:pt x="86" y="664"/>
                  </a:lnTo>
                  <a:lnTo>
                    <a:pt x="87" y="663"/>
                  </a:lnTo>
                  <a:lnTo>
                    <a:pt x="88" y="663"/>
                  </a:lnTo>
                  <a:lnTo>
                    <a:pt x="89" y="663"/>
                  </a:lnTo>
                  <a:lnTo>
                    <a:pt x="89" y="662"/>
                  </a:lnTo>
                  <a:lnTo>
                    <a:pt x="90" y="662"/>
                  </a:lnTo>
                  <a:lnTo>
                    <a:pt x="90" y="661"/>
                  </a:lnTo>
                  <a:lnTo>
                    <a:pt x="92" y="661"/>
                  </a:lnTo>
                  <a:lnTo>
                    <a:pt x="93" y="659"/>
                  </a:lnTo>
                  <a:lnTo>
                    <a:pt x="93" y="658"/>
                  </a:lnTo>
                  <a:lnTo>
                    <a:pt x="94" y="658"/>
                  </a:lnTo>
                  <a:lnTo>
                    <a:pt x="95" y="658"/>
                  </a:lnTo>
                  <a:lnTo>
                    <a:pt x="95" y="655"/>
                  </a:lnTo>
                  <a:lnTo>
                    <a:pt x="94" y="655"/>
                  </a:lnTo>
                  <a:lnTo>
                    <a:pt x="94" y="654"/>
                  </a:lnTo>
                  <a:lnTo>
                    <a:pt x="95" y="654"/>
                  </a:lnTo>
                  <a:lnTo>
                    <a:pt x="96" y="654"/>
                  </a:lnTo>
                  <a:lnTo>
                    <a:pt x="96" y="653"/>
                  </a:lnTo>
                  <a:lnTo>
                    <a:pt x="97" y="653"/>
                  </a:lnTo>
                  <a:lnTo>
                    <a:pt x="99" y="653"/>
                  </a:lnTo>
                  <a:lnTo>
                    <a:pt x="99" y="654"/>
                  </a:lnTo>
                  <a:lnTo>
                    <a:pt x="97" y="655"/>
                  </a:lnTo>
                  <a:lnTo>
                    <a:pt x="97" y="656"/>
                  </a:lnTo>
                  <a:lnTo>
                    <a:pt x="99" y="656"/>
                  </a:lnTo>
                  <a:lnTo>
                    <a:pt x="99" y="655"/>
                  </a:lnTo>
                  <a:lnTo>
                    <a:pt x="99" y="654"/>
                  </a:lnTo>
                  <a:lnTo>
                    <a:pt x="100" y="654"/>
                  </a:lnTo>
                  <a:lnTo>
                    <a:pt x="101" y="655"/>
                  </a:lnTo>
                  <a:lnTo>
                    <a:pt x="103" y="655"/>
                  </a:lnTo>
                  <a:lnTo>
                    <a:pt x="104" y="653"/>
                  </a:lnTo>
                  <a:lnTo>
                    <a:pt x="104" y="654"/>
                  </a:lnTo>
                  <a:lnTo>
                    <a:pt x="104" y="655"/>
                  </a:lnTo>
                  <a:lnTo>
                    <a:pt x="105" y="655"/>
                  </a:lnTo>
                  <a:lnTo>
                    <a:pt x="106" y="655"/>
                  </a:lnTo>
                  <a:lnTo>
                    <a:pt x="106" y="654"/>
                  </a:lnTo>
                  <a:lnTo>
                    <a:pt x="107" y="654"/>
                  </a:lnTo>
                  <a:lnTo>
                    <a:pt x="107" y="653"/>
                  </a:lnTo>
                  <a:lnTo>
                    <a:pt x="106" y="653"/>
                  </a:lnTo>
                  <a:lnTo>
                    <a:pt x="108" y="651"/>
                  </a:lnTo>
                  <a:lnTo>
                    <a:pt x="108" y="650"/>
                  </a:lnTo>
                  <a:lnTo>
                    <a:pt x="108" y="649"/>
                  </a:lnTo>
                  <a:lnTo>
                    <a:pt x="109" y="649"/>
                  </a:lnTo>
                  <a:lnTo>
                    <a:pt x="109" y="648"/>
                  </a:lnTo>
                  <a:lnTo>
                    <a:pt x="109" y="647"/>
                  </a:lnTo>
                  <a:lnTo>
                    <a:pt x="111" y="647"/>
                  </a:lnTo>
                  <a:lnTo>
                    <a:pt x="115" y="645"/>
                  </a:lnTo>
                  <a:lnTo>
                    <a:pt x="117" y="643"/>
                  </a:lnTo>
                  <a:lnTo>
                    <a:pt x="118" y="642"/>
                  </a:lnTo>
                  <a:lnTo>
                    <a:pt x="119" y="642"/>
                  </a:lnTo>
                  <a:lnTo>
                    <a:pt x="122" y="641"/>
                  </a:lnTo>
                  <a:lnTo>
                    <a:pt x="122" y="642"/>
                  </a:lnTo>
                  <a:lnTo>
                    <a:pt x="122" y="643"/>
                  </a:lnTo>
                  <a:lnTo>
                    <a:pt x="122" y="645"/>
                  </a:lnTo>
                  <a:lnTo>
                    <a:pt x="122" y="647"/>
                  </a:lnTo>
                  <a:lnTo>
                    <a:pt x="123" y="647"/>
                  </a:lnTo>
                  <a:lnTo>
                    <a:pt x="123" y="648"/>
                  </a:lnTo>
                  <a:lnTo>
                    <a:pt x="124" y="648"/>
                  </a:lnTo>
                  <a:lnTo>
                    <a:pt x="124" y="647"/>
                  </a:lnTo>
                  <a:lnTo>
                    <a:pt x="123" y="647"/>
                  </a:lnTo>
                  <a:lnTo>
                    <a:pt x="123" y="645"/>
                  </a:lnTo>
                  <a:lnTo>
                    <a:pt x="124" y="645"/>
                  </a:lnTo>
                  <a:lnTo>
                    <a:pt x="126" y="645"/>
                  </a:lnTo>
                  <a:lnTo>
                    <a:pt x="126" y="643"/>
                  </a:lnTo>
                  <a:lnTo>
                    <a:pt x="127" y="642"/>
                  </a:lnTo>
                  <a:lnTo>
                    <a:pt x="127" y="641"/>
                  </a:lnTo>
                  <a:lnTo>
                    <a:pt x="129" y="641"/>
                  </a:lnTo>
                  <a:lnTo>
                    <a:pt x="130" y="639"/>
                  </a:lnTo>
                  <a:lnTo>
                    <a:pt x="131" y="639"/>
                  </a:lnTo>
                  <a:lnTo>
                    <a:pt x="131" y="638"/>
                  </a:lnTo>
                  <a:lnTo>
                    <a:pt x="131" y="637"/>
                  </a:lnTo>
                  <a:lnTo>
                    <a:pt x="131" y="636"/>
                  </a:lnTo>
                  <a:lnTo>
                    <a:pt x="131" y="635"/>
                  </a:lnTo>
                  <a:lnTo>
                    <a:pt x="131" y="633"/>
                  </a:lnTo>
                  <a:lnTo>
                    <a:pt x="132" y="633"/>
                  </a:lnTo>
                  <a:lnTo>
                    <a:pt x="132" y="632"/>
                  </a:lnTo>
                  <a:lnTo>
                    <a:pt x="133" y="632"/>
                  </a:lnTo>
                  <a:lnTo>
                    <a:pt x="134" y="632"/>
                  </a:lnTo>
                  <a:lnTo>
                    <a:pt x="135" y="631"/>
                  </a:lnTo>
                  <a:lnTo>
                    <a:pt x="136" y="631"/>
                  </a:lnTo>
                  <a:lnTo>
                    <a:pt x="139" y="630"/>
                  </a:lnTo>
                  <a:lnTo>
                    <a:pt x="136" y="630"/>
                  </a:lnTo>
                  <a:lnTo>
                    <a:pt x="135" y="630"/>
                  </a:lnTo>
                  <a:lnTo>
                    <a:pt x="134" y="628"/>
                  </a:lnTo>
                  <a:lnTo>
                    <a:pt x="133" y="628"/>
                  </a:lnTo>
                  <a:lnTo>
                    <a:pt x="133" y="627"/>
                  </a:lnTo>
                  <a:lnTo>
                    <a:pt x="133" y="626"/>
                  </a:lnTo>
                  <a:lnTo>
                    <a:pt x="134" y="626"/>
                  </a:lnTo>
                  <a:lnTo>
                    <a:pt x="134" y="627"/>
                  </a:lnTo>
                  <a:lnTo>
                    <a:pt x="135" y="626"/>
                  </a:lnTo>
                  <a:lnTo>
                    <a:pt x="135" y="625"/>
                  </a:lnTo>
                  <a:lnTo>
                    <a:pt x="134" y="625"/>
                  </a:lnTo>
                  <a:lnTo>
                    <a:pt x="133" y="626"/>
                  </a:lnTo>
                  <a:lnTo>
                    <a:pt x="132" y="626"/>
                  </a:lnTo>
                  <a:lnTo>
                    <a:pt x="132" y="625"/>
                  </a:lnTo>
                  <a:lnTo>
                    <a:pt x="132" y="624"/>
                  </a:lnTo>
                  <a:lnTo>
                    <a:pt x="133" y="622"/>
                  </a:lnTo>
                  <a:lnTo>
                    <a:pt x="133" y="621"/>
                  </a:lnTo>
                  <a:lnTo>
                    <a:pt x="133" y="620"/>
                  </a:lnTo>
                  <a:lnTo>
                    <a:pt x="134" y="620"/>
                  </a:lnTo>
                  <a:lnTo>
                    <a:pt x="134" y="619"/>
                  </a:lnTo>
                  <a:lnTo>
                    <a:pt x="135" y="620"/>
                  </a:lnTo>
                  <a:lnTo>
                    <a:pt x="138" y="622"/>
                  </a:lnTo>
                  <a:lnTo>
                    <a:pt x="140" y="625"/>
                  </a:lnTo>
                  <a:lnTo>
                    <a:pt x="142" y="628"/>
                  </a:lnTo>
                  <a:lnTo>
                    <a:pt x="144" y="630"/>
                  </a:lnTo>
                  <a:lnTo>
                    <a:pt x="144" y="631"/>
                  </a:lnTo>
                  <a:lnTo>
                    <a:pt x="144" y="632"/>
                  </a:lnTo>
                  <a:lnTo>
                    <a:pt x="145" y="635"/>
                  </a:lnTo>
                  <a:lnTo>
                    <a:pt x="145" y="636"/>
                  </a:lnTo>
                  <a:lnTo>
                    <a:pt x="146" y="637"/>
                  </a:lnTo>
                  <a:lnTo>
                    <a:pt x="146" y="638"/>
                  </a:lnTo>
                  <a:lnTo>
                    <a:pt x="147" y="638"/>
                  </a:lnTo>
                  <a:lnTo>
                    <a:pt x="147" y="639"/>
                  </a:lnTo>
                  <a:lnTo>
                    <a:pt x="146" y="640"/>
                  </a:lnTo>
                  <a:lnTo>
                    <a:pt x="147" y="641"/>
                  </a:lnTo>
                  <a:lnTo>
                    <a:pt x="147" y="643"/>
                  </a:lnTo>
                  <a:lnTo>
                    <a:pt x="149" y="645"/>
                  </a:lnTo>
                  <a:lnTo>
                    <a:pt x="152" y="651"/>
                  </a:lnTo>
                  <a:lnTo>
                    <a:pt x="152" y="652"/>
                  </a:lnTo>
                  <a:lnTo>
                    <a:pt x="153" y="652"/>
                  </a:lnTo>
                  <a:lnTo>
                    <a:pt x="153" y="653"/>
                  </a:lnTo>
                  <a:lnTo>
                    <a:pt x="155" y="654"/>
                  </a:lnTo>
                  <a:lnTo>
                    <a:pt x="156" y="655"/>
                  </a:lnTo>
                  <a:lnTo>
                    <a:pt x="157" y="655"/>
                  </a:lnTo>
                  <a:lnTo>
                    <a:pt x="160" y="655"/>
                  </a:lnTo>
                  <a:lnTo>
                    <a:pt x="160" y="656"/>
                  </a:lnTo>
                  <a:lnTo>
                    <a:pt x="161" y="658"/>
                  </a:lnTo>
                  <a:lnTo>
                    <a:pt x="162" y="658"/>
                  </a:lnTo>
                  <a:lnTo>
                    <a:pt x="162" y="656"/>
                  </a:lnTo>
                  <a:lnTo>
                    <a:pt x="162" y="655"/>
                  </a:lnTo>
                  <a:lnTo>
                    <a:pt x="164" y="655"/>
                  </a:lnTo>
                  <a:lnTo>
                    <a:pt x="164" y="654"/>
                  </a:lnTo>
                  <a:lnTo>
                    <a:pt x="164" y="653"/>
                  </a:lnTo>
                  <a:lnTo>
                    <a:pt x="163" y="653"/>
                  </a:lnTo>
                  <a:lnTo>
                    <a:pt x="161" y="653"/>
                  </a:lnTo>
                  <a:lnTo>
                    <a:pt x="161" y="652"/>
                  </a:lnTo>
                  <a:lnTo>
                    <a:pt x="162" y="652"/>
                  </a:lnTo>
                  <a:lnTo>
                    <a:pt x="163" y="652"/>
                  </a:lnTo>
                  <a:lnTo>
                    <a:pt x="163" y="651"/>
                  </a:lnTo>
                  <a:lnTo>
                    <a:pt x="163" y="650"/>
                  </a:lnTo>
                  <a:lnTo>
                    <a:pt x="162" y="650"/>
                  </a:lnTo>
                  <a:lnTo>
                    <a:pt x="161" y="649"/>
                  </a:lnTo>
                  <a:lnTo>
                    <a:pt x="162" y="649"/>
                  </a:lnTo>
                  <a:lnTo>
                    <a:pt x="162" y="648"/>
                  </a:lnTo>
                  <a:lnTo>
                    <a:pt x="162" y="647"/>
                  </a:lnTo>
                  <a:lnTo>
                    <a:pt x="163" y="647"/>
                  </a:lnTo>
                  <a:lnTo>
                    <a:pt x="164" y="645"/>
                  </a:lnTo>
                  <a:lnTo>
                    <a:pt x="165" y="645"/>
                  </a:lnTo>
                  <a:lnTo>
                    <a:pt x="166" y="647"/>
                  </a:lnTo>
                  <a:lnTo>
                    <a:pt x="167" y="647"/>
                  </a:lnTo>
                  <a:lnTo>
                    <a:pt x="166" y="645"/>
                  </a:lnTo>
                  <a:lnTo>
                    <a:pt x="165" y="645"/>
                  </a:lnTo>
                  <a:lnTo>
                    <a:pt x="164" y="643"/>
                  </a:lnTo>
                  <a:lnTo>
                    <a:pt x="165" y="643"/>
                  </a:lnTo>
                  <a:lnTo>
                    <a:pt x="165" y="642"/>
                  </a:lnTo>
                  <a:lnTo>
                    <a:pt x="165" y="641"/>
                  </a:lnTo>
                  <a:lnTo>
                    <a:pt x="165" y="640"/>
                  </a:lnTo>
                  <a:lnTo>
                    <a:pt x="166" y="639"/>
                  </a:lnTo>
                  <a:lnTo>
                    <a:pt x="168" y="638"/>
                  </a:lnTo>
                  <a:lnTo>
                    <a:pt x="167" y="638"/>
                  </a:lnTo>
                  <a:lnTo>
                    <a:pt x="167" y="637"/>
                  </a:lnTo>
                  <a:lnTo>
                    <a:pt x="166" y="637"/>
                  </a:lnTo>
                  <a:lnTo>
                    <a:pt x="166" y="636"/>
                  </a:lnTo>
                  <a:lnTo>
                    <a:pt x="167" y="636"/>
                  </a:lnTo>
                  <a:lnTo>
                    <a:pt x="168" y="636"/>
                  </a:lnTo>
                  <a:lnTo>
                    <a:pt x="169" y="637"/>
                  </a:lnTo>
                  <a:lnTo>
                    <a:pt x="169" y="636"/>
                  </a:lnTo>
                  <a:lnTo>
                    <a:pt x="169" y="635"/>
                  </a:lnTo>
                  <a:lnTo>
                    <a:pt x="168" y="635"/>
                  </a:lnTo>
                  <a:lnTo>
                    <a:pt x="168" y="633"/>
                  </a:lnTo>
                  <a:lnTo>
                    <a:pt x="169" y="633"/>
                  </a:lnTo>
                  <a:lnTo>
                    <a:pt x="170" y="633"/>
                  </a:lnTo>
                  <a:lnTo>
                    <a:pt x="170" y="635"/>
                  </a:lnTo>
                  <a:lnTo>
                    <a:pt x="172" y="635"/>
                  </a:lnTo>
                  <a:lnTo>
                    <a:pt x="172" y="636"/>
                  </a:lnTo>
                  <a:lnTo>
                    <a:pt x="172" y="637"/>
                  </a:lnTo>
                  <a:lnTo>
                    <a:pt x="170" y="637"/>
                  </a:lnTo>
                  <a:lnTo>
                    <a:pt x="170" y="638"/>
                  </a:lnTo>
                  <a:lnTo>
                    <a:pt x="169" y="638"/>
                  </a:lnTo>
                  <a:lnTo>
                    <a:pt x="170" y="639"/>
                  </a:lnTo>
                  <a:lnTo>
                    <a:pt x="170" y="640"/>
                  </a:lnTo>
                  <a:lnTo>
                    <a:pt x="170" y="641"/>
                  </a:lnTo>
                  <a:lnTo>
                    <a:pt x="170" y="642"/>
                  </a:lnTo>
                  <a:lnTo>
                    <a:pt x="170" y="643"/>
                  </a:lnTo>
                  <a:lnTo>
                    <a:pt x="170" y="645"/>
                  </a:lnTo>
                  <a:lnTo>
                    <a:pt x="170" y="647"/>
                  </a:lnTo>
                  <a:lnTo>
                    <a:pt x="172" y="647"/>
                  </a:lnTo>
                  <a:lnTo>
                    <a:pt x="173" y="647"/>
                  </a:lnTo>
                  <a:lnTo>
                    <a:pt x="173" y="645"/>
                  </a:lnTo>
                  <a:lnTo>
                    <a:pt x="175" y="645"/>
                  </a:lnTo>
                  <a:lnTo>
                    <a:pt x="175" y="647"/>
                  </a:lnTo>
                  <a:lnTo>
                    <a:pt x="176" y="647"/>
                  </a:lnTo>
                  <a:lnTo>
                    <a:pt x="176" y="648"/>
                  </a:lnTo>
                  <a:lnTo>
                    <a:pt x="175" y="648"/>
                  </a:lnTo>
                  <a:lnTo>
                    <a:pt x="173" y="649"/>
                  </a:lnTo>
                  <a:lnTo>
                    <a:pt x="173" y="650"/>
                  </a:lnTo>
                  <a:lnTo>
                    <a:pt x="173" y="651"/>
                  </a:lnTo>
                  <a:lnTo>
                    <a:pt x="172" y="652"/>
                  </a:lnTo>
                  <a:lnTo>
                    <a:pt x="170" y="653"/>
                  </a:lnTo>
                  <a:lnTo>
                    <a:pt x="170" y="654"/>
                  </a:lnTo>
                  <a:lnTo>
                    <a:pt x="169" y="655"/>
                  </a:lnTo>
                  <a:lnTo>
                    <a:pt x="170" y="655"/>
                  </a:lnTo>
                  <a:lnTo>
                    <a:pt x="170" y="656"/>
                  </a:lnTo>
                  <a:lnTo>
                    <a:pt x="172" y="656"/>
                  </a:lnTo>
                  <a:lnTo>
                    <a:pt x="175" y="656"/>
                  </a:lnTo>
                  <a:lnTo>
                    <a:pt x="176" y="656"/>
                  </a:lnTo>
                  <a:lnTo>
                    <a:pt x="175" y="655"/>
                  </a:lnTo>
                  <a:lnTo>
                    <a:pt x="176" y="655"/>
                  </a:lnTo>
                  <a:lnTo>
                    <a:pt x="177" y="655"/>
                  </a:lnTo>
                  <a:lnTo>
                    <a:pt x="178" y="655"/>
                  </a:lnTo>
                  <a:lnTo>
                    <a:pt x="179" y="655"/>
                  </a:lnTo>
                  <a:lnTo>
                    <a:pt x="180" y="655"/>
                  </a:lnTo>
                  <a:lnTo>
                    <a:pt x="181" y="654"/>
                  </a:lnTo>
                  <a:lnTo>
                    <a:pt x="181" y="653"/>
                  </a:lnTo>
                  <a:lnTo>
                    <a:pt x="183" y="652"/>
                  </a:lnTo>
                  <a:lnTo>
                    <a:pt x="184" y="652"/>
                  </a:lnTo>
                  <a:lnTo>
                    <a:pt x="184" y="651"/>
                  </a:lnTo>
                  <a:lnTo>
                    <a:pt x="185" y="651"/>
                  </a:lnTo>
                  <a:lnTo>
                    <a:pt x="185" y="650"/>
                  </a:lnTo>
                  <a:lnTo>
                    <a:pt x="184" y="650"/>
                  </a:lnTo>
                  <a:lnTo>
                    <a:pt x="184" y="649"/>
                  </a:lnTo>
                  <a:lnTo>
                    <a:pt x="185" y="649"/>
                  </a:lnTo>
                  <a:lnTo>
                    <a:pt x="185" y="648"/>
                  </a:lnTo>
                  <a:lnTo>
                    <a:pt x="185" y="647"/>
                  </a:lnTo>
                  <a:lnTo>
                    <a:pt x="185" y="645"/>
                  </a:lnTo>
                  <a:lnTo>
                    <a:pt x="184" y="643"/>
                  </a:lnTo>
                  <a:lnTo>
                    <a:pt x="185" y="643"/>
                  </a:lnTo>
                  <a:lnTo>
                    <a:pt x="186" y="642"/>
                  </a:lnTo>
                  <a:lnTo>
                    <a:pt x="187" y="643"/>
                  </a:lnTo>
                  <a:lnTo>
                    <a:pt x="188" y="643"/>
                  </a:lnTo>
                  <a:lnTo>
                    <a:pt x="188" y="642"/>
                  </a:lnTo>
                  <a:lnTo>
                    <a:pt x="190" y="642"/>
                  </a:lnTo>
                  <a:lnTo>
                    <a:pt x="191" y="642"/>
                  </a:lnTo>
                  <a:lnTo>
                    <a:pt x="191" y="643"/>
                  </a:lnTo>
                  <a:lnTo>
                    <a:pt x="192" y="642"/>
                  </a:lnTo>
                  <a:lnTo>
                    <a:pt x="195" y="643"/>
                  </a:lnTo>
                  <a:lnTo>
                    <a:pt x="196" y="642"/>
                  </a:lnTo>
                  <a:lnTo>
                    <a:pt x="200" y="643"/>
                  </a:lnTo>
                  <a:lnTo>
                    <a:pt x="202" y="643"/>
                  </a:lnTo>
                  <a:lnTo>
                    <a:pt x="206" y="647"/>
                  </a:lnTo>
                  <a:lnTo>
                    <a:pt x="209" y="649"/>
                  </a:lnTo>
                  <a:lnTo>
                    <a:pt x="210" y="651"/>
                  </a:lnTo>
                  <a:lnTo>
                    <a:pt x="214" y="655"/>
                  </a:lnTo>
                  <a:lnTo>
                    <a:pt x="215" y="655"/>
                  </a:lnTo>
                  <a:lnTo>
                    <a:pt x="215" y="656"/>
                  </a:lnTo>
                  <a:lnTo>
                    <a:pt x="217" y="656"/>
                  </a:lnTo>
                  <a:lnTo>
                    <a:pt x="219" y="656"/>
                  </a:lnTo>
                  <a:lnTo>
                    <a:pt x="223" y="658"/>
                  </a:lnTo>
                  <a:lnTo>
                    <a:pt x="225" y="658"/>
                  </a:lnTo>
                  <a:lnTo>
                    <a:pt x="229" y="659"/>
                  </a:lnTo>
                  <a:lnTo>
                    <a:pt x="231" y="661"/>
                  </a:lnTo>
                  <a:lnTo>
                    <a:pt x="231" y="662"/>
                  </a:lnTo>
                  <a:lnTo>
                    <a:pt x="232" y="663"/>
                  </a:lnTo>
                  <a:lnTo>
                    <a:pt x="236" y="665"/>
                  </a:lnTo>
                  <a:lnTo>
                    <a:pt x="237" y="666"/>
                  </a:lnTo>
                  <a:lnTo>
                    <a:pt x="240" y="667"/>
                  </a:lnTo>
                  <a:lnTo>
                    <a:pt x="241" y="667"/>
                  </a:lnTo>
                  <a:lnTo>
                    <a:pt x="244" y="669"/>
                  </a:lnTo>
                  <a:lnTo>
                    <a:pt x="245" y="669"/>
                  </a:lnTo>
                  <a:lnTo>
                    <a:pt x="246" y="670"/>
                  </a:lnTo>
                  <a:lnTo>
                    <a:pt x="247" y="670"/>
                  </a:lnTo>
                  <a:lnTo>
                    <a:pt x="248" y="670"/>
                  </a:lnTo>
                  <a:lnTo>
                    <a:pt x="250" y="670"/>
                  </a:lnTo>
                  <a:lnTo>
                    <a:pt x="254" y="671"/>
                  </a:lnTo>
                  <a:lnTo>
                    <a:pt x="254" y="670"/>
                  </a:lnTo>
                  <a:lnTo>
                    <a:pt x="255" y="670"/>
                  </a:lnTo>
                  <a:lnTo>
                    <a:pt x="255" y="671"/>
                  </a:lnTo>
                  <a:lnTo>
                    <a:pt x="256" y="671"/>
                  </a:lnTo>
                  <a:lnTo>
                    <a:pt x="256" y="672"/>
                  </a:lnTo>
                  <a:lnTo>
                    <a:pt x="258" y="672"/>
                  </a:lnTo>
                  <a:lnTo>
                    <a:pt x="259" y="672"/>
                  </a:lnTo>
                  <a:lnTo>
                    <a:pt x="257" y="671"/>
                  </a:lnTo>
                  <a:lnTo>
                    <a:pt x="257" y="670"/>
                  </a:lnTo>
                  <a:lnTo>
                    <a:pt x="255" y="669"/>
                  </a:lnTo>
                  <a:lnTo>
                    <a:pt x="255" y="667"/>
                  </a:lnTo>
                  <a:lnTo>
                    <a:pt x="256" y="667"/>
                  </a:lnTo>
                  <a:lnTo>
                    <a:pt x="257" y="667"/>
                  </a:lnTo>
                  <a:lnTo>
                    <a:pt x="259" y="669"/>
                  </a:lnTo>
                  <a:lnTo>
                    <a:pt x="260" y="669"/>
                  </a:lnTo>
                  <a:lnTo>
                    <a:pt x="259" y="667"/>
                  </a:lnTo>
                  <a:lnTo>
                    <a:pt x="259" y="666"/>
                  </a:lnTo>
                  <a:lnTo>
                    <a:pt x="260" y="667"/>
                  </a:lnTo>
                  <a:lnTo>
                    <a:pt x="261" y="667"/>
                  </a:lnTo>
                  <a:lnTo>
                    <a:pt x="263" y="667"/>
                  </a:lnTo>
                  <a:lnTo>
                    <a:pt x="263" y="669"/>
                  </a:lnTo>
                  <a:lnTo>
                    <a:pt x="264" y="669"/>
                  </a:lnTo>
                  <a:lnTo>
                    <a:pt x="267" y="670"/>
                  </a:lnTo>
                  <a:lnTo>
                    <a:pt x="268" y="671"/>
                  </a:lnTo>
                  <a:lnTo>
                    <a:pt x="269" y="671"/>
                  </a:lnTo>
                  <a:lnTo>
                    <a:pt x="270" y="672"/>
                  </a:lnTo>
                  <a:lnTo>
                    <a:pt x="271" y="672"/>
                  </a:lnTo>
                  <a:lnTo>
                    <a:pt x="271" y="673"/>
                  </a:lnTo>
                  <a:lnTo>
                    <a:pt x="271" y="674"/>
                  </a:lnTo>
                  <a:lnTo>
                    <a:pt x="273" y="674"/>
                  </a:lnTo>
                  <a:lnTo>
                    <a:pt x="275" y="676"/>
                  </a:lnTo>
                  <a:lnTo>
                    <a:pt x="273" y="677"/>
                  </a:lnTo>
                  <a:lnTo>
                    <a:pt x="275" y="677"/>
                  </a:lnTo>
                  <a:lnTo>
                    <a:pt x="275" y="678"/>
                  </a:lnTo>
                  <a:lnTo>
                    <a:pt x="277" y="679"/>
                  </a:lnTo>
                  <a:lnTo>
                    <a:pt x="277" y="681"/>
                  </a:lnTo>
                  <a:lnTo>
                    <a:pt x="278" y="682"/>
                  </a:lnTo>
                  <a:lnTo>
                    <a:pt x="278" y="683"/>
                  </a:lnTo>
                  <a:lnTo>
                    <a:pt x="277" y="683"/>
                  </a:lnTo>
                  <a:lnTo>
                    <a:pt x="278" y="684"/>
                  </a:lnTo>
                  <a:lnTo>
                    <a:pt x="279" y="684"/>
                  </a:lnTo>
                  <a:lnTo>
                    <a:pt x="279" y="685"/>
                  </a:lnTo>
                  <a:lnTo>
                    <a:pt x="278" y="686"/>
                  </a:lnTo>
                  <a:lnTo>
                    <a:pt x="278" y="687"/>
                  </a:lnTo>
                  <a:lnTo>
                    <a:pt x="278" y="688"/>
                  </a:lnTo>
                  <a:lnTo>
                    <a:pt x="277" y="687"/>
                  </a:lnTo>
                  <a:lnTo>
                    <a:pt x="277" y="688"/>
                  </a:lnTo>
                  <a:lnTo>
                    <a:pt x="276" y="688"/>
                  </a:lnTo>
                  <a:lnTo>
                    <a:pt x="275" y="688"/>
                  </a:lnTo>
                  <a:lnTo>
                    <a:pt x="275" y="687"/>
                  </a:lnTo>
                  <a:lnTo>
                    <a:pt x="272" y="688"/>
                  </a:lnTo>
                  <a:lnTo>
                    <a:pt x="270" y="687"/>
                  </a:lnTo>
                  <a:lnTo>
                    <a:pt x="269" y="687"/>
                  </a:lnTo>
                  <a:lnTo>
                    <a:pt x="270" y="688"/>
                  </a:lnTo>
                  <a:lnTo>
                    <a:pt x="271" y="689"/>
                  </a:lnTo>
                  <a:lnTo>
                    <a:pt x="270" y="689"/>
                  </a:lnTo>
                  <a:lnTo>
                    <a:pt x="270" y="692"/>
                  </a:lnTo>
                  <a:lnTo>
                    <a:pt x="267" y="689"/>
                  </a:lnTo>
                  <a:lnTo>
                    <a:pt x="267" y="692"/>
                  </a:lnTo>
                  <a:lnTo>
                    <a:pt x="267" y="693"/>
                  </a:lnTo>
                  <a:lnTo>
                    <a:pt x="267" y="694"/>
                  </a:lnTo>
                  <a:lnTo>
                    <a:pt x="267" y="695"/>
                  </a:lnTo>
                  <a:lnTo>
                    <a:pt x="267" y="696"/>
                  </a:lnTo>
                  <a:lnTo>
                    <a:pt x="266" y="696"/>
                  </a:lnTo>
                  <a:lnTo>
                    <a:pt x="264" y="697"/>
                  </a:lnTo>
                  <a:lnTo>
                    <a:pt x="263" y="697"/>
                  </a:lnTo>
                  <a:lnTo>
                    <a:pt x="263" y="698"/>
                  </a:lnTo>
                  <a:lnTo>
                    <a:pt x="264" y="698"/>
                  </a:lnTo>
                  <a:lnTo>
                    <a:pt x="266" y="698"/>
                  </a:lnTo>
                  <a:lnTo>
                    <a:pt x="266" y="699"/>
                  </a:lnTo>
                  <a:lnTo>
                    <a:pt x="267" y="699"/>
                  </a:lnTo>
                  <a:lnTo>
                    <a:pt x="267" y="700"/>
                  </a:lnTo>
                  <a:lnTo>
                    <a:pt x="268" y="700"/>
                  </a:lnTo>
                  <a:lnTo>
                    <a:pt x="269" y="700"/>
                  </a:lnTo>
                  <a:lnTo>
                    <a:pt x="271" y="700"/>
                  </a:lnTo>
                  <a:lnTo>
                    <a:pt x="272" y="700"/>
                  </a:lnTo>
                  <a:lnTo>
                    <a:pt x="272" y="701"/>
                  </a:lnTo>
                  <a:lnTo>
                    <a:pt x="273" y="701"/>
                  </a:lnTo>
                  <a:lnTo>
                    <a:pt x="273" y="700"/>
                  </a:lnTo>
                  <a:lnTo>
                    <a:pt x="275" y="701"/>
                  </a:lnTo>
                  <a:lnTo>
                    <a:pt x="276" y="702"/>
                  </a:lnTo>
                  <a:lnTo>
                    <a:pt x="277" y="701"/>
                  </a:lnTo>
                  <a:lnTo>
                    <a:pt x="279" y="702"/>
                  </a:lnTo>
                  <a:lnTo>
                    <a:pt x="281" y="704"/>
                  </a:lnTo>
                  <a:lnTo>
                    <a:pt x="282" y="704"/>
                  </a:lnTo>
                  <a:lnTo>
                    <a:pt x="287" y="702"/>
                  </a:lnTo>
                  <a:lnTo>
                    <a:pt x="288" y="702"/>
                  </a:lnTo>
                  <a:lnTo>
                    <a:pt x="289" y="704"/>
                  </a:lnTo>
                  <a:lnTo>
                    <a:pt x="291" y="704"/>
                  </a:lnTo>
                  <a:lnTo>
                    <a:pt x="294" y="704"/>
                  </a:lnTo>
                  <a:lnTo>
                    <a:pt x="297" y="704"/>
                  </a:lnTo>
                  <a:lnTo>
                    <a:pt x="297" y="702"/>
                  </a:lnTo>
                  <a:lnTo>
                    <a:pt x="297" y="701"/>
                  </a:lnTo>
                  <a:lnTo>
                    <a:pt x="298" y="702"/>
                  </a:lnTo>
                  <a:lnTo>
                    <a:pt x="300" y="701"/>
                  </a:lnTo>
                  <a:lnTo>
                    <a:pt x="300" y="702"/>
                  </a:lnTo>
                  <a:lnTo>
                    <a:pt x="300" y="704"/>
                  </a:lnTo>
                  <a:lnTo>
                    <a:pt x="301" y="704"/>
                  </a:lnTo>
                  <a:lnTo>
                    <a:pt x="301" y="702"/>
                  </a:lnTo>
                  <a:lnTo>
                    <a:pt x="301" y="701"/>
                  </a:lnTo>
                  <a:lnTo>
                    <a:pt x="304" y="702"/>
                  </a:lnTo>
                  <a:lnTo>
                    <a:pt x="304" y="701"/>
                  </a:lnTo>
                  <a:lnTo>
                    <a:pt x="305" y="701"/>
                  </a:lnTo>
                  <a:lnTo>
                    <a:pt x="306" y="700"/>
                  </a:lnTo>
                  <a:lnTo>
                    <a:pt x="307" y="699"/>
                  </a:lnTo>
                  <a:lnTo>
                    <a:pt x="307" y="700"/>
                  </a:lnTo>
                  <a:lnTo>
                    <a:pt x="307" y="701"/>
                  </a:lnTo>
                  <a:lnTo>
                    <a:pt x="309" y="700"/>
                  </a:lnTo>
                  <a:lnTo>
                    <a:pt x="309" y="701"/>
                  </a:lnTo>
                  <a:lnTo>
                    <a:pt x="310" y="701"/>
                  </a:lnTo>
                  <a:lnTo>
                    <a:pt x="312" y="700"/>
                  </a:lnTo>
                  <a:lnTo>
                    <a:pt x="313" y="699"/>
                  </a:lnTo>
                  <a:lnTo>
                    <a:pt x="314" y="698"/>
                  </a:lnTo>
                  <a:lnTo>
                    <a:pt x="315" y="698"/>
                  </a:lnTo>
                  <a:lnTo>
                    <a:pt x="315" y="697"/>
                  </a:lnTo>
                  <a:lnTo>
                    <a:pt x="316" y="697"/>
                  </a:lnTo>
                  <a:lnTo>
                    <a:pt x="317" y="697"/>
                  </a:lnTo>
                  <a:lnTo>
                    <a:pt x="317" y="696"/>
                  </a:lnTo>
                  <a:lnTo>
                    <a:pt x="318" y="697"/>
                  </a:lnTo>
                  <a:lnTo>
                    <a:pt x="318" y="696"/>
                  </a:lnTo>
                  <a:lnTo>
                    <a:pt x="318" y="695"/>
                  </a:lnTo>
                  <a:lnTo>
                    <a:pt x="320" y="695"/>
                  </a:lnTo>
                  <a:lnTo>
                    <a:pt x="320" y="696"/>
                  </a:lnTo>
                  <a:lnTo>
                    <a:pt x="321" y="696"/>
                  </a:lnTo>
                  <a:lnTo>
                    <a:pt x="321" y="697"/>
                  </a:lnTo>
                  <a:lnTo>
                    <a:pt x="321" y="698"/>
                  </a:lnTo>
                  <a:lnTo>
                    <a:pt x="322" y="698"/>
                  </a:lnTo>
                  <a:lnTo>
                    <a:pt x="322" y="699"/>
                  </a:lnTo>
                  <a:lnTo>
                    <a:pt x="323" y="699"/>
                  </a:lnTo>
                  <a:lnTo>
                    <a:pt x="323" y="700"/>
                  </a:lnTo>
                  <a:lnTo>
                    <a:pt x="323" y="701"/>
                  </a:lnTo>
                  <a:lnTo>
                    <a:pt x="323" y="702"/>
                  </a:lnTo>
                  <a:lnTo>
                    <a:pt x="325" y="704"/>
                  </a:lnTo>
                  <a:lnTo>
                    <a:pt x="325" y="702"/>
                  </a:lnTo>
                  <a:lnTo>
                    <a:pt x="325" y="701"/>
                  </a:lnTo>
                  <a:lnTo>
                    <a:pt x="327" y="701"/>
                  </a:lnTo>
                  <a:lnTo>
                    <a:pt x="327" y="702"/>
                  </a:lnTo>
                  <a:lnTo>
                    <a:pt x="328" y="702"/>
                  </a:lnTo>
                  <a:lnTo>
                    <a:pt x="330" y="702"/>
                  </a:lnTo>
                  <a:lnTo>
                    <a:pt x="330" y="704"/>
                  </a:lnTo>
                  <a:lnTo>
                    <a:pt x="332" y="707"/>
                  </a:lnTo>
                  <a:lnTo>
                    <a:pt x="332" y="708"/>
                  </a:lnTo>
                  <a:lnTo>
                    <a:pt x="332" y="709"/>
                  </a:lnTo>
                  <a:lnTo>
                    <a:pt x="330" y="709"/>
                  </a:lnTo>
                  <a:lnTo>
                    <a:pt x="330" y="710"/>
                  </a:lnTo>
                  <a:lnTo>
                    <a:pt x="332" y="710"/>
                  </a:lnTo>
                  <a:lnTo>
                    <a:pt x="332" y="711"/>
                  </a:lnTo>
                  <a:lnTo>
                    <a:pt x="333" y="711"/>
                  </a:lnTo>
                  <a:lnTo>
                    <a:pt x="334" y="710"/>
                  </a:lnTo>
                  <a:lnTo>
                    <a:pt x="334" y="707"/>
                  </a:lnTo>
                  <a:lnTo>
                    <a:pt x="334" y="705"/>
                  </a:lnTo>
                  <a:lnTo>
                    <a:pt x="335" y="705"/>
                  </a:lnTo>
                  <a:lnTo>
                    <a:pt x="335" y="707"/>
                  </a:lnTo>
                  <a:lnTo>
                    <a:pt x="335" y="709"/>
                  </a:lnTo>
                  <a:lnTo>
                    <a:pt x="336" y="709"/>
                  </a:lnTo>
                  <a:lnTo>
                    <a:pt x="336" y="708"/>
                  </a:lnTo>
                  <a:lnTo>
                    <a:pt x="337" y="708"/>
                  </a:lnTo>
                  <a:lnTo>
                    <a:pt x="337" y="709"/>
                  </a:lnTo>
                  <a:lnTo>
                    <a:pt x="337" y="710"/>
                  </a:lnTo>
                  <a:lnTo>
                    <a:pt x="337" y="711"/>
                  </a:lnTo>
                  <a:lnTo>
                    <a:pt x="338" y="711"/>
                  </a:lnTo>
                  <a:lnTo>
                    <a:pt x="338" y="712"/>
                  </a:lnTo>
                  <a:lnTo>
                    <a:pt x="341" y="715"/>
                  </a:lnTo>
                  <a:lnTo>
                    <a:pt x="341" y="716"/>
                  </a:lnTo>
                  <a:lnTo>
                    <a:pt x="343" y="716"/>
                  </a:lnTo>
                  <a:lnTo>
                    <a:pt x="343" y="718"/>
                  </a:lnTo>
                  <a:lnTo>
                    <a:pt x="343" y="719"/>
                  </a:lnTo>
                  <a:lnTo>
                    <a:pt x="343" y="720"/>
                  </a:lnTo>
                  <a:lnTo>
                    <a:pt x="341" y="720"/>
                  </a:lnTo>
                  <a:lnTo>
                    <a:pt x="339" y="720"/>
                  </a:lnTo>
                  <a:lnTo>
                    <a:pt x="338" y="720"/>
                  </a:lnTo>
                  <a:lnTo>
                    <a:pt x="338" y="722"/>
                  </a:lnTo>
                  <a:lnTo>
                    <a:pt x="337" y="720"/>
                  </a:lnTo>
                  <a:lnTo>
                    <a:pt x="336" y="719"/>
                  </a:lnTo>
                  <a:lnTo>
                    <a:pt x="335" y="718"/>
                  </a:lnTo>
                  <a:lnTo>
                    <a:pt x="335" y="719"/>
                  </a:lnTo>
                  <a:lnTo>
                    <a:pt x="335" y="720"/>
                  </a:lnTo>
                  <a:lnTo>
                    <a:pt x="336" y="722"/>
                  </a:lnTo>
                  <a:lnTo>
                    <a:pt x="336" y="720"/>
                  </a:lnTo>
                  <a:lnTo>
                    <a:pt x="337" y="720"/>
                  </a:lnTo>
                  <a:lnTo>
                    <a:pt x="337" y="722"/>
                  </a:lnTo>
                  <a:lnTo>
                    <a:pt x="337" y="723"/>
                  </a:lnTo>
                  <a:lnTo>
                    <a:pt x="338" y="723"/>
                  </a:lnTo>
                  <a:lnTo>
                    <a:pt x="339" y="723"/>
                  </a:lnTo>
                  <a:lnTo>
                    <a:pt x="339" y="724"/>
                  </a:lnTo>
                  <a:lnTo>
                    <a:pt x="339" y="725"/>
                  </a:lnTo>
                  <a:lnTo>
                    <a:pt x="339" y="727"/>
                  </a:lnTo>
                  <a:lnTo>
                    <a:pt x="341" y="727"/>
                  </a:lnTo>
                  <a:lnTo>
                    <a:pt x="341" y="728"/>
                  </a:lnTo>
                  <a:lnTo>
                    <a:pt x="343" y="728"/>
                  </a:lnTo>
                  <a:lnTo>
                    <a:pt x="343" y="729"/>
                  </a:lnTo>
                  <a:lnTo>
                    <a:pt x="344" y="729"/>
                  </a:lnTo>
                  <a:lnTo>
                    <a:pt x="344" y="730"/>
                  </a:lnTo>
                  <a:lnTo>
                    <a:pt x="345" y="731"/>
                  </a:lnTo>
                  <a:lnTo>
                    <a:pt x="344" y="732"/>
                  </a:lnTo>
                  <a:lnTo>
                    <a:pt x="345" y="732"/>
                  </a:lnTo>
                  <a:lnTo>
                    <a:pt x="345" y="733"/>
                  </a:lnTo>
                  <a:lnTo>
                    <a:pt x="346" y="733"/>
                  </a:lnTo>
                  <a:lnTo>
                    <a:pt x="346" y="734"/>
                  </a:lnTo>
                  <a:lnTo>
                    <a:pt x="347" y="736"/>
                  </a:lnTo>
                  <a:lnTo>
                    <a:pt x="347" y="738"/>
                  </a:lnTo>
                  <a:lnTo>
                    <a:pt x="348" y="738"/>
                  </a:lnTo>
                  <a:lnTo>
                    <a:pt x="348" y="739"/>
                  </a:lnTo>
                  <a:lnTo>
                    <a:pt x="349" y="740"/>
                  </a:lnTo>
                  <a:lnTo>
                    <a:pt x="349" y="739"/>
                  </a:lnTo>
                  <a:lnTo>
                    <a:pt x="349" y="738"/>
                  </a:lnTo>
                  <a:lnTo>
                    <a:pt x="348" y="738"/>
                  </a:lnTo>
                  <a:lnTo>
                    <a:pt x="347" y="734"/>
                  </a:lnTo>
                  <a:lnTo>
                    <a:pt x="347" y="733"/>
                  </a:lnTo>
                  <a:lnTo>
                    <a:pt x="346" y="733"/>
                  </a:lnTo>
                  <a:lnTo>
                    <a:pt x="346" y="732"/>
                  </a:lnTo>
                  <a:lnTo>
                    <a:pt x="345" y="731"/>
                  </a:lnTo>
                  <a:lnTo>
                    <a:pt x="345" y="730"/>
                  </a:lnTo>
                  <a:lnTo>
                    <a:pt x="344" y="729"/>
                  </a:lnTo>
                  <a:lnTo>
                    <a:pt x="345" y="729"/>
                  </a:lnTo>
                  <a:lnTo>
                    <a:pt x="345" y="728"/>
                  </a:lnTo>
                  <a:lnTo>
                    <a:pt x="345" y="727"/>
                  </a:lnTo>
                  <a:lnTo>
                    <a:pt x="345" y="725"/>
                  </a:lnTo>
                  <a:lnTo>
                    <a:pt x="346" y="725"/>
                  </a:lnTo>
                  <a:lnTo>
                    <a:pt x="346" y="727"/>
                  </a:lnTo>
                  <a:lnTo>
                    <a:pt x="347" y="727"/>
                  </a:lnTo>
                  <a:lnTo>
                    <a:pt x="347" y="725"/>
                  </a:lnTo>
                  <a:lnTo>
                    <a:pt x="347" y="724"/>
                  </a:lnTo>
                  <a:lnTo>
                    <a:pt x="347" y="723"/>
                  </a:lnTo>
                  <a:lnTo>
                    <a:pt x="348" y="723"/>
                  </a:lnTo>
                  <a:lnTo>
                    <a:pt x="348" y="724"/>
                  </a:lnTo>
                  <a:lnTo>
                    <a:pt x="349" y="725"/>
                  </a:lnTo>
                  <a:lnTo>
                    <a:pt x="349" y="727"/>
                  </a:lnTo>
                  <a:lnTo>
                    <a:pt x="350" y="727"/>
                  </a:lnTo>
                  <a:lnTo>
                    <a:pt x="349" y="725"/>
                  </a:lnTo>
                  <a:lnTo>
                    <a:pt x="350" y="725"/>
                  </a:lnTo>
                  <a:lnTo>
                    <a:pt x="348" y="723"/>
                  </a:lnTo>
                  <a:lnTo>
                    <a:pt x="348" y="722"/>
                  </a:lnTo>
                  <a:lnTo>
                    <a:pt x="347" y="720"/>
                  </a:lnTo>
                  <a:lnTo>
                    <a:pt x="348" y="720"/>
                  </a:lnTo>
                  <a:lnTo>
                    <a:pt x="349" y="719"/>
                  </a:lnTo>
                  <a:lnTo>
                    <a:pt x="349" y="718"/>
                  </a:lnTo>
                  <a:lnTo>
                    <a:pt x="348" y="719"/>
                  </a:lnTo>
                  <a:lnTo>
                    <a:pt x="348" y="718"/>
                  </a:lnTo>
                  <a:lnTo>
                    <a:pt x="347" y="718"/>
                  </a:lnTo>
                  <a:lnTo>
                    <a:pt x="346" y="717"/>
                  </a:lnTo>
                  <a:lnTo>
                    <a:pt x="346" y="716"/>
                  </a:lnTo>
                  <a:lnTo>
                    <a:pt x="346" y="715"/>
                  </a:lnTo>
                  <a:lnTo>
                    <a:pt x="346" y="713"/>
                  </a:lnTo>
                  <a:lnTo>
                    <a:pt x="345" y="712"/>
                  </a:lnTo>
                  <a:lnTo>
                    <a:pt x="345" y="711"/>
                  </a:lnTo>
                  <a:lnTo>
                    <a:pt x="345" y="710"/>
                  </a:lnTo>
                  <a:lnTo>
                    <a:pt x="346" y="710"/>
                  </a:lnTo>
                  <a:lnTo>
                    <a:pt x="346" y="709"/>
                  </a:lnTo>
                  <a:lnTo>
                    <a:pt x="345" y="709"/>
                  </a:lnTo>
                  <a:lnTo>
                    <a:pt x="345" y="708"/>
                  </a:lnTo>
                  <a:lnTo>
                    <a:pt x="345" y="707"/>
                  </a:lnTo>
                  <a:lnTo>
                    <a:pt x="344" y="707"/>
                  </a:lnTo>
                  <a:lnTo>
                    <a:pt x="344" y="705"/>
                  </a:lnTo>
                  <a:lnTo>
                    <a:pt x="343" y="705"/>
                  </a:lnTo>
                  <a:lnTo>
                    <a:pt x="343" y="704"/>
                  </a:lnTo>
                  <a:lnTo>
                    <a:pt x="341" y="704"/>
                  </a:lnTo>
                  <a:lnTo>
                    <a:pt x="341" y="702"/>
                  </a:lnTo>
                  <a:lnTo>
                    <a:pt x="341" y="701"/>
                  </a:lnTo>
                  <a:lnTo>
                    <a:pt x="341" y="700"/>
                  </a:lnTo>
                  <a:lnTo>
                    <a:pt x="341" y="699"/>
                  </a:lnTo>
                  <a:lnTo>
                    <a:pt x="343" y="699"/>
                  </a:lnTo>
                  <a:lnTo>
                    <a:pt x="344" y="698"/>
                  </a:lnTo>
                  <a:lnTo>
                    <a:pt x="345" y="698"/>
                  </a:lnTo>
                  <a:lnTo>
                    <a:pt x="345" y="697"/>
                  </a:lnTo>
                  <a:lnTo>
                    <a:pt x="344" y="696"/>
                  </a:lnTo>
                  <a:lnTo>
                    <a:pt x="343" y="696"/>
                  </a:lnTo>
                  <a:lnTo>
                    <a:pt x="343" y="695"/>
                  </a:lnTo>
                  <a:lnTo>
                    <a:pt x="343" y="694"/>
                  </a:lnTo>
                  <a:lnTo>
                    <a:pt x="343" y="693"/>
                  </a:lnTo>
                  <a:lnTo>
                    <a:pt x="344" y="693"/>
                  </a:lnTo>
                  <a:lnTo>
                    <a:pt x="345" y="694"/>
                  </a:lnTo>
                  <a:lnTo>
                    <a:pt x="344" y="694"/>
                  </a:lnTo>
                  <a:lnTo>
                    <a:pt x="344" y="695"/>
                  </a:lnTo>
                  <a:lnTo>
                    <a:pt x="345" y="694"/>
                  </a:lnTo>
                  <a:lnTo>
                    <a:pt x="346" y="694"/>
                  </a:lnTo>
                  <a:lnTo>
                    <a:pt x="347" y="694"/>
                  </a:lnTo>
                  <a:lnTo>
                    <a:pt x="348" y="694"/>
                  </a:lnTo>
                  <a:lnTo>
                    <a:pt x="349" y="693"/>
                  </a:lnTo>
                  <a:lnTo>
                    <a:pt x="350" y="692"/>
                  </a:lnTo>
                  <a:lnTo>
                    <a:pt x="350" y="693"/>
                  </a:lnTo>
                  <a:lnTo>
                    <a:pt x="351" y="693"/>
                  </a:lnTo>
                  <a:lnTo>
                    <a:pt x="351" y="692"/>
                  </a:lnTo>
                  <a:lnTo>
                    <a:pt x="352" y="693"/>
                  </a:lnTo>
                  <a:lnTo>
                    <a:pt x="353" y="693"/>
                  </a:lnTo>
                  <a:lnTo>
                    <a:pt x="353" y="692"/>
                  </a:lnTo>
                  <a:lnTo>
                    <a:pt x="353" y="689"/>
                  </a:lnTo>
                  <a:lnTo>
                    <a:pt x="355" y="689"/>
                  </a:lnTo>
                  <a:lnTo>
                    <a:pt x="355" y="688"/>
                  </a:lnTo>
                  <a:lnTo>
                    <a:pt x="357" y="689"/>
                  </a:lnTo>
                  <a:lnTo>
                    <a:pt x="358" y="689"/>
                  </a:lnTo>
                  <a:lnTo>
                    <a:pt x="359" y="689"/>
                  </a:lnTo>
                  <a:lnTo>
                    <a:pt x="357" y="688"/>
                  </a:lnTo>
                  <a:lnTo>
                    <a:pt x="357" y="687"/>
                  </a:lnTo>
                  <a:lnTo>
                    <a:pt x="358" y="687"/>
                  </a:lnTo>
                  <a:lnTo>
                    <a:pt x="358" y="686"/>
                  </a:lnTo>
                  <a:lnTo>
                    <a:pt x="357" y="686"/>
                  </a:lnTo>
                  <a:lnTo>
                    <a:pt x="358" y="685"/>
                  </a:lnTo>
                  <a:lnTo>
                    <a:pt x="359" y="685"/>
                  </a:lnTo>
                  <a:lnTo>
                    <a:pt x="359" y="684"/>
                  </a:lnTo>
                  <a:lnTo>
                    <a:pt x="360" y="684"/>
                  </a:lnTo>
                  <a:lnTo>
                    <a:pt x="360" y="685"/>
                  </a:lnTo>
                  <a:lnTo>
                    <a:pt x="361" y="685"/>
                  </a:lnTo>
                  <a:lnTo>
                    <a:pt x="361" y="684"/>
                  </a:lnTo>
                  <a:lnTo>
                    <a:pt x="362" y="684"/>
                  </a:lnTo>
                  <a:lnTo>
                    <a:pt x="363" y="684"/>
                  </a:lnTo>
                  <a:lnTo>
                    <a:pt x="363" y="683"/>
                  </a:lnTo>
                  <a:lnTo>
                    <a:pt x="364" y="684"/>
                  </a:lnTo>
                  <a:lnTo>
                    <a:pt x="364" y="683"/>
                  </a:lnTo>
                  <a:lnTo>
                    <a:pt x="364" y="682"/>
                  </a:lnTo>
                  <a:lnTo>
                    <a:pt x="364" y="681"/>
                  </a:lnTo>
                  <a:lnTo>
                    <a:pt x="364" y="679"/>
                  </a:lnTo>
                  <a:lnTo>
                    <a:pt x="364" y="678"/>
                  </a:lnTo>
                  <a:lnTo>
                    <a:pt x="366" y="678"/>
                  </a:lnTo>
                  <a:lnTo>
                    <a:pt x="366" y="677"/>
                  </a:lnTo>
                  <a:lnTo>
                    <a:pt x="364" y="677"/>
                  </a:lnTo>
                  <a:lnTo>
                    <a:pt x="364" y="678"/>
                  </a:lnTo>
                  <a:lnTo>
                    <a:pt x="363" y="678"/>
                  </a:lnTo>
                  <a:lnTo>
                    <a:pt x="363" y="677"/>
                  </a:lnTo>
                  <a:lnTo>
                    <a:pt x="362" y="677"/>
                  </a:lnTo>
                  <a:lnTo>
                    <a:pt x="361" y="678"/>
                  </a:lnTo>
                  <a:lnTo>
                    <a:pt x="357" y="681"/>
                  </a:lnTo>
                  <a:lnTo>
                    <a:pt x="357" y="682"/>
                  </a:lnTo>
                  <a:lnTo>
                    <a:pt x="355" y="682"/>
                  </a:lnTo>
                  <a:lnTo>
                    <a:pt x="355" y="683"/>
                  </a:lnTo>
                  <a:lnTo>
                    <a:pt x="357" y="684"/>
                  </a:lnTo>
                  <a:lnTo>
                    <a:pt x="357" y="685"/>
                  </a:lnTo>
                  <a:lnTo>
                    <a:pt x="357" y="686"/>
                  </a:lnTo>
                  <a:lnTo>
                    <a:pt x="355" y="686"/>
                  </a:lnTo>
                  <a:lnTo>
                    <a:pt x="355" y="685"/>
                  </a:lnTo>
                  <a:lnTo>
                    <a:pt x="353" y="685"/>
                  </a:lnTo>
                  <a:lnTo>
                    <a:pt x="353" y="684"/>
                  </a:lnTo>
                  <a:lnTo>
                    <a:pt x="352" y="685"/>
                  </a:lnTo>
                  <a:lnTo>
                    <a:pt x="352" y="684"/>
                  </a:lnTo>
                  <a:lnTo>
                    <a:pt x="351" y="685"/>
                  </a:lnTo>
                  <a:lnTo>
                    <a:pt x="350" y="686"/>
                  </a:lnTo>
                  <a:lnTo>
                    <a:pt x="350" y="687"/>
                  </a:lnTo>
                  <a:lnTo>
                    <a:pt x="349" y="687"/>
                  </a:lnTo>
                  <a:lnTo>
                    <a:pt x="348" y="687"/>
                  </a:lnTo>
                  <a:lnTo>
                    <a:pt x="348" y="686"/>
                  </a:lnTo>
                  <a:lnTo>
                    <a:pt x="347" y="686"/>
                  </a:lnTo>
                  <a:lnTo>
                    <a:pt x="346" y="686"/>
                  </a:lnTo>
                  <a:lnTo>
                    <a:pt x="346" y="685"/>
                  </a:lnTo>
                  <a:lnTo>
                    <a:pt x="345" y="685"/>
                  </a:lnTo>
                  <a:lnTo>
                    <a:pt x="344" y="686"/>
                  </a:lnTo>
                  <a:lnTo>
                    <a:pt x="344" y="685"/>
                  </a:lnTo>
                  <a:lnTo>
                    <a:pt x="343" y="686"/>
                  </a:lnTo>
                  <a:lnTo>
                    <a:pt x="343" y="687"/>
                  </a:lnTo>
                  <a:lnTo>
                    <a:pt x="343" y="688"/>
                  </a:lnTo>
                  <a:lnTo>
                    <a:pt x="344" y="688"/>
                  </a:lnTo>
                  <a:lnTo>
                    <a:pt x="344" y="689"/>
                  </a:lnTo>
                  <a:lnTo>
                    <a:pt x="343" y="689"/>
                  </a:lnTo>
                  <a:lnTo>
                    <a:pt x="343" y="692"/>
                  </a:lnTo>
                  <a:lnTo>
                    <a:pt x="341" y="692"/>
                  </a:lnTo>
                  <a:lnTo>
                    <a:pt x="341" y="689"/>
                  </a:lnTo>
                  <a:lnTo>
                    <a:pt x="339" y="689"/>
                  </a:lnTo>
                  <a:lnTo>
                    <a:pt x="338" y="689"/>
                  </a:lnTo>
                  <a:lnTo>
                    <a:pt x="338" y="692"/>
                  </a:lnTo>
                  <a:lnTo>
                    <a:pt x="337" y="693"/>
                  </a:lnTo>
                  <a:lnTo>
                    <a:pt x="336" y="693"/>
                  </a:lnTo>
                  <a:lnTo>
                    <a:pt x="336" y="692"/>
                  </a:lnTo>
                  <a:lnTo>
                    <a:pt x="337" y="692"/>
                  </a:lnTo>
                  <a:lnTo>
                    <a:pt x="337" y="689"/>
                  </a:lnTo>
                  <a:lnTo>
                    <a:pt x="336" y="689"/>
                  </a:lnTo>
                  <a:lnTo>
                    <a:pt x="336" y="688"/>
                  </a:lnTo>
                  <a:lnTo>
                    <a:pt x="337" y="687"/>
                  </a:lnTo>
                  <a:lnTo>
                    <a:pt x="336" y="686"/>
                  </a:lnTo>
                  <a:lnTo>
                    <a:pt x="336" y="687"/>
                  </a:lnTo>
                  <a:lnTo>
                    <a:pt x="335" y="687"/>
                  </a:lnTo>
                  <a:lnTo>
                    <a:pt x="334" y="687"/>
                  </a:lnTo>
                  <a:lnTo>
                    <a:pt x="334" y="688"/>
                  </a:lnTo>
                  <a:lnTo>
                    <a:pt x="333" y="688"/>
                  </a:lnTo>
                  <a:lnTo>
                    <a:pt x="333" y="687"/>
                  </a:lnTo>
                  <a:lnTo>
                    <a:pt x="333" y="686"/>
                  </a:lnTo>
                  <a:lnTo>
                    <a:pt x="333" y="685"/>
                  </a:lnTo>
                  <a:lnTo>
                    <a:pt x="334" y="685"/>
                  </a:lnTo>
                  <a:lnTo>
                    <a:pt x="335" y="684"/>
                  </a:lnTo>
                  <a:lnTo>
                    <a:pt x="337" y="679"/>
                  </a:lnTo>
                  <a:lnTo>
                    <a:pt x="337" y="678"/>
                  </a:lnTo>
                  <a:lnTo>
                    <a:pt x="338" y="678"/>
                  </a:lnTo>
                  <a:lnTo>
                    <a:pt x="344" y="677"/>
                  </a:lnTo>
                  <a:lnTo>
                    <a:pt x="345" y="676"/>
                  </a:lnTo>
                  <a:lnTo>
                    <a:pt x="347" y="676"/>
                  </a:lnTo>
                  <a:lnTo>
                    <a:pt x="348" y="676"/>
                  </a:lnTo>
                  <a:lnTo>
                    <a:pt x="349" y="674"/>
                  </a:lnTo>
                  <a:lnTo>
                    <a:pt x="350" y="673"/>
                  </a:lnTo>
                  <a:lnTo>
                    <a:pt x="352" y="672"/>
                  </a:lnTo>
                  <a:lnTo>
                    <a:pt x="353" y="672"/>
                  </a:lnTo>
                  <a:lnTo>
                    <a:pt x="355" y="672"/>
                  </a:lnTo>
                  <a:lnTo>
                    <a:pt x="357" y="671"/>
                  </a:lnTo>
                  <a:lnTo>
                    <a:pt x="358" y="671"/>
                  </a:lnTo>
                  <a:lnTo>
                    <a:pt x="358" y="670"/>
                  </a:lnTo>
                  <a:lnTo>
                    <a:pt x="359" y="670"/>
                  </a:lnTo>
                  <a:lnTo>
                    <a:pt x="359" y="669"/>
                  </a:lnTo>
                  <a:lnTo>
                    <a:pt x="360" y="669"/>
                  </a:lnTo>
                  <a:lnTo>
                    <a:pt x="362" y="670"/>
                  </a:lnTo>
                  <a:lnTo>
                    <a:pt x="363" y="670"/>
                  </a:lnTo>
                  <a:lnTo>
                    <a:pt x="364" y="671"/>
                  </a:lnTo>
                  <a:lnTo>
                    <a:pt x="364" y="672"/>
                  </a:lnTo>
                  <a:lnTo>
                    <a:pt x="366" y="673"/>
                  </a:lnTo>
                  <a:lnTo>
                    <a:pt x="367" y="674"/>
                  </a:lnTo>
                  <a:lnTo>
                    <a:pt x="367" y="676"/>
                  </a:lnTo>
                  <a:lnTo>
                    <a:pt x="367" y="677"/>
                  </a:lnTo>
                  <a:lnTo>
                    <a:pt x="367" y="678"/>
                  </a:lnTo>
                  <a:lnTo>
                    <a:pt x="368" y="681"/>
                  </a:lnTo>
                  <a:lnTo>
                    <a:pt x="369" y="682"/>
                  </a:lnTo>
                  <a:lnTo>
                    <a:pt x="368" y="682"/>
                  </a:lnTo>
                  <a:lnTo>
                    <a:pt x="367" y="682"/>
                  </a:lnTo>
                  <a:lnTo>
                    <a:pt x="367" y="683"/>
                  </a:lnTo>
                  <a:lnTo>
                    <a:pt x="367" y="684"/>
                  </a:lnTo>
                  <a:lnTo>
                    <a:pt x="368" y="684"/>
                  </a:lnTo>
                  <a:lnTo>
                    <a:pt x="368" y="685"/>
                  </a:lnTo>
                  <a:lnTo>
                    <a:pt x="369" y="685"/>
                  </a:lnTo>
                  <a:lnTo>
                    <a:pt x="372" y="687"/>
                  </a:lnTo>
                  <a:lnTo>
                    <a:pt x="372" y="686"/>
                  </a:lnTo>
                  <a:lnTo>
                    <a:pt x="373" y="686"/>
                  </a:lnTo>
                  <a:lnTo>
                    <a:pt x="373" y="685"/>
                  </a:lnTo>
                  <a:lnTo>
                    <a:pt x="374" y="686"/>
                  </a:lnTo>
                  <a:lnTo>
                    <a:pt x="374" y="687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4" y="688"/>
                  </a:lnTo>
                  <a:lnTo>
                    <a:pt x="377" y="688"/>
                  </a:lnTo>
                  <a:lnTo>
                    <a:pt x="377" y="689"/>
                  </a:lnTo>
                  <a:lnTo>
                    <a:pt x="375" y="692"/>
                  </a:lnTo>
                  <a:lnTo>
                    <a:pt x="377" y="692"/>
                  </a:lnTo>
                  <a:lnTo>
                    <a:pt x="377" y="693"/>
                  </a:lnTo>
                  <a:lnTo>
                    <a:pt x="377" y="694"/>
                  </a:lnTo>
                  <a:lnTo>
                    <a:pt x="378" y="694"/>
                  </a:lnTo>
                  <a:lnTo>
                    <a:pt x="378" y="695"/>
                  </a:lnTo>
                  <a:lnTo>
                    <a:pt x="379" y="695"/>
                  </a:lnTo>
                  <a:lnTo>
                    <a:pt x="379" y="694"/>
                  </a:lnTo>
                  <a:lnTo>
                    <a:pt x="380" y="695"/>
                  </a:lnTo>
                  <a:lnTo>
                    <a:pt x="381" y="695"/>
                  </a:lnTo>
                  <a:lnTo>
                    <a:pt x="382" y="694"/>
                  </a:lnTo>
                  <a:lnTo>
                    <a:pt x="383" y="695"/>
                  </a:lnTo>
                  <a:lnTo>
                    <a:pt x="384" y="695"/>
                  </a:lnTo>
                  <a:lnTo>
                    <a:pt x="384" y="694"/>
                  </a:lnTo>
                  <a:lnTo>
                    <a:pt x="385" y="694"/>
                  </a:lnTo>
                  <a:lnTo>
                    <a:pt x="387" y="694"/>
                  </a:lnTo>
                  <a:lnTo>
                    <a:pt x="387" y="693"/>
                  </a:lnTo>
                  <a:lnTo>
                    <a:pt x="387" y="692"/>
                  </a:lnTo>
                  <a:lnTo>
                    <a:pt x="389" y="692"/>
                  </a:lnTo>
                  <a:lnTo>
                    <a:pt x="390" y="692"/>
                  </a:lnTo>
                  <a:lnTo>
                    <a:pt x="390" y="693"/>
                  </a:lnTo>
                  <a:lnTo>
                    <a:pt x="390" y="694"/>
                  </a:lnTo>
                  <a:lnTo>
                    <a:pt x="390" y="695"/>
                  </a:lnTo>
                  <a:lnTo>
                    <a:pt x="390" y="696"/>
                  </a:lnTo>
                  <a:lnTo>
                    <a:pt x="391" y="696"/>
                  </a:lnTo>
                  <a:lnTo>
                    <a:pt x="392" y="696"/>
                  </a:lnTo>
                  <a:lnTo>
                    <a:pt x="392" y="697"/>
                  </a:lnTo>
                  <a:lnTo>
                    <a:pt x="393" y="697"/>
                  </a:lnTo>
                  <a:lnTo>
                    <a:pt x="394" y="698"/>
                  </a:lnTo>
                  <a:lnTo>
                    <a:pt x="394" y="699"/>
                  </a:lnTo>
                  <a:lnTo>
                    <a:pt x="395" y="700"/>
                  </a:lnTo>
                  <a:lnTo>
                    <a:pt x="397" y="700"/>
                  </a:lnTo>
                  <a:lnTo>
                    <a:pt x="398" y="701"/>
                  </a:lnTo>
                  <a:lnTo>
                    <a:pt x="400" y="701"/>
                  </a:lnTo>
                  <a:lnTo>
                    <a:pt x="400" y="702"/>
                  </a:lnTo>
                  <a:lnTo>
                    <a:pt x="401" y="702"/>
                  </a:lnTo>
                  <a:lnTo>
                    <a:pt x="401" y="701"/>
                  </a:lnTo>
                  <a:lnTo>
                    <a:pt x="403" y="701"/>
                  </a:lnTo>
                  <a:lnTo>
                    <a:pt x="404" y="701"/>
                  </a:lnTo>
                  <a:lnTo>
                    <a:pt x="405" y="701"/>
                  </a:lnTo>
                  <a:lnTo>
                    <a:pt x="405" y="702"/>
                  </a:lnTo>
                  <a:lnTo>
                    <a:pt x="406" y="702"/>
                  </a:lnTo>
                  <a:lnTo>
                    <a:pt x="406" y="704"/>
                  </a:lnTo>
                  <a:lnTo>
                    <a:pt x="407" y="704"/>
                  </a:lnTo>
                  <a:lnTo>
                    <a:pt x="408" y="704"/>
                  </a:lnTo>
                  <a:lnTo>
                    <a:pt x="409" y="704"/>
                  </a:lnTo>
                  <a:lnTo>
                    <a:pt x="409" y="702"/>
                  </a:lnTo>
                  <a:lnTo>
                    <a:pt x="410" y="702"/>
                  </a:lnTo>
                  <a:lnTo>
                    <a:pt x="410" y="701"/>
                  </a:lnTo>
                  <a:lnTo>
                    <a:pt x="412" y="701"/>
                  </a:lnTo>
                  <a:lnTo>
                    <a:pt x="413" y="700"/>
                  </a:lnTo>
                  <a:lnTo>
                    <a:pt x="413" y="701"/>
                  </a:lnTo>
                  <a:lnTo>
                    <a:pt x="414" y="701"/>
                  </a:lnTo>
                  <a:lnTo>
                    <a:pt x="414" y="700"/>
                  </a:lnTo>
                  <a:lnTo>
                    <a:pt x="415" y="700"/>
                  </a:lnTo>
                  <a:lnTo>
                    <a:pt x="415" y="699"/>
                  </a:lnTo>
                  <a:lnTo>
                    <a:pt x="416" y="699"/>
                  </a:lnTo>
                  <a:lnTo>
                    <a:pt x="418" y="699"/>
                  </a:lnTo>
                  <a:lnTo>
                    <a:pt x="418" y="700"/>
                  </a:lnTo>
                  <a:lnTo>
                    <a:pt x="419" y="699"/>
                  </a:lnTo>
                  <a:lnTo>
                    <a:pt x="420" y="699"/>
                  </a:lnTo>
                  <a:lnTo>
                    <a:pt x="423" y="699"/>
                  </a:lnTo>
                  <a:lnTo>
                    <a:pt x="423" y="700"/>
                  </a:lnTo>
                  <a:lnTo>
                    <a:pt x="424" y="700"/>
                  </a:lnTo>
                  <a:lnTo>
                    <a:pt x="425" y="700"/>
                  </a:lnTo>
                  <a:lnTo>
                    <a:pt x="426" y="700"/>
                  </a:lnTo>
                  <a:lnTo>
                    <a:pt x="426" y="699"/>
                  </a:lnTo>
                  <a:lnTo>
                    <a:pt x="427" y="700"/>
                  </a:lnTo>
                  <a:lnTo>
                    <a:pt x="428" y="700"/>
                  </a:lnTo>
                  <a:lnTo>
                    <a:pt x="429" y="700"/>
                  </a:lnTo>
                  <a:lnTo>
                    <a:pt x="429" y="701"/>
                  </a:lnTo>
                  <a:lnTo>
                    <a:pt x="430" y="701"/>
                  </a:lnTo>
                  <a:lnTo>
                    <a:pt x="431" y="702"/>
                  </a:lnTo>
                  <a:lnTo>
                    <a:pt x="434" y="702"/>
                  </a:lnTo>
                  <a:lnTo>
                    <a:pt x="435" y="702"/>
                  </a:lnTo>
                  <a:lnTo>
                    <a:pt x="436" y="702"/>
                  </a:lnTo>
                  <a:lnTo>
                    <a:pt x="436" y="701"/>
                  </a:lnTo>
                  <a:lnTo>
                    <a:pt x="437" y="701"/>
                  </a:lnTo>
                  <a:lnTo>
                    <a:pt x="438" y="700"/>
                  </a:lnTo>
                  <a:lnTo>
                    <a:pt x="438" y="701"/>
                  </a:lnTo>
                  <a:lnTo>
                    <a:pt x="440" y="700"/>
                  </a:lnTo>
                  <a:lnTo>
                    <a:pt x="440" y="699"/>
                  </a:lnTo>
                  <a:lnTo>
                    <a:pt x="440" y="698"/>
                  </a:lnTo>
                  <a:lnTo>
                    <a:pt x="439" y="699"/>
                  </a:lnTo>
                  <a:lnTo>
                    <a:pt x="439" y="698"/>
                  </a:lnTo>
                  <a:lnTo>
                    <a:pt x="438" y="698"/>
                  </a:lnTo>
                  <a:lnTo>
                    <a:pt x="438" y="697"/>
                  </a:lnTo>
                  <a:lnTo>
                    <a:pt x="437" y="697"/>
                  </a:lnTo>
                  <a:lnTo>
                    <a:pt x="437" y="696"/>
                  </a:lnTo>
                  <a:lnTo>
                    <a:pt x="437" y="695"/>
                  </a:lnTo>
                  <a:lnTo>
                    <a:pt x="437" y="694"/>
                  </a:lnTo>
                  <a:lnTo>
                    <a:pt x="438" y="694"/>
                  </a:lnTo>
                  <a:lnTo>
                    <a:pt x="438" y="693"/>
                  </a:lnTo>
                  <a:lnTo>
                    <a:pt x="439" y="693"/>
                  </a:lnTo>
                  <a:lnTo>
                    <a:pt x="439" y="694"/>
                  </a:lnTo>
                  <a:lnTo>
                    <a:pt x="440" y="695"/>
                  </a:lnTo>
                  <a:lnTo>
                    <a:pt x="440" y="694"/>
                  </a:lnTo>
                  <a:lnTo>
                    <a:pt x="439" y="693"/>
                  </a:lnTo>
                  <a:lnTo>
                    <a:pt x="439" y="692"/>
                  </a:lnTo>
                  <a:lnTo>
                    <a:pt x="439" y="689"/>
                  </a:lnTo>
                  <a:lnTo>
                    <a:pt x="440" y="689"/>
                  </a:lnTo>
                  <a:lnTo>
                    <a:pt x="440" y="692"/>
                  </a:lnTo>
                  <a:lnTo>
                    <a:pt x="440" y="693"/>
                  </a:lnTo>
                  <a:lnTo>
                    <a:pt x="441" y="692"/>
                  </a:lnTo>
                  <a:lnTo>
                    <a:pt x="441" y="689"/>
                  </a:lnTo>
                  <a:lnTo>
                    <a:pt x="440" y="689"/>
                  </a:lnTo>
                  <a:lnTo>
                    <a:pt x="439" y="688"/>
                  </a:lnTo>
                  <a:lnTo>
                    <a:pt x="439" y="687"/>
                  </a:lnTo>
                  <a:lnTo>
                    <a:pt x="438" y="687"/>
                  </a:lnTo>
                  <a:lnTo>
                    <a:pt x="438" y="685"/>
                  </a:lnTo>
                  <a:lnTo>
                    <a:pt x="437" y="685"/>
                  </a:lnTo>
                  <a:lnTo>
                    <a:pt x="438" y="684"/>
                  </a:lnTo>
                  <a:lnTo>
                    <a:pt x="439" y="685"/>
                  </a:lnTo>
                  <a:lnTo>
                    <a:pt x="440" y="685"/>
                  </a:lnTo>
                  <a:lnTo>
                    <a:pt x="441" y="685"/>
                  </a:lnTo>
                  <a:lnTo>
                    <a:pt x="441" y="686"/>
                  </a:lnTo>
                  <a:lnTo>
                    <a:pt x="442" y="686"/>
                  </a:lnTo>
                  <a:lnTo>
                    <a:pt x="443" y="686"/>
                  </a:lnTo>
                  <a:lnTo>
                    <a:pt x="443" y="685"/>
                  </a:lnTo>
                  <a:lnTo>
                    <a:pt x="444" y="685"/>
                  </a:lnTo>
                  <a:lnTo>
                    <a:pt x="444" y="684"/>
                  </a:lnTo>
                  <a:lnTo>
                    <a:pt x="446" y="684"/>
                  </a:lnTo>
                  <a:lnTo>
                    <a:pt x="447" y="685"/>
                  </a:lnTo>
                  <a:lnTo>
                    <a:pt x="447" y="684"/>
                  </a:lnTo>
                  <a:lnTo>
                    <a:pt x="446" y="684"/>
                  </a:lnTo>
                  <a:lnTo>
                    <a:pt x="446" y="683"/>
                  </a:lnTo>
                  <a:lnTo>
                    <a:pt x="444" y="682"/>
                  </a:lnTo>
                  <a:lnTo>
                    <a:pt x="444" y="681"/>
                  </a:lnTo>
                  <a:lnTo>
                    <a:pt x="446" y="681"/>
                  </a:lnTo>
                  <a:lnTo>
                    <a:pt x="447" y="681"/>
                  </a:lnTo>
                  <a:lnTo>
                    <a:pt x="449" y="681"/>
                  </a:lnTo>
                  <a:lnTo>
                    <a:pt x="449" y="682"/>
                  </a:lnTo>
                  <a:lnTo>
                    <a:pt x="451" y="682"/>
                  </a:lnTo>
                  <a:lnTo>
                    <a:pt x="452" y="682"/>
                  </a:lnTo>
                  <a:lnTo>
                    <a:pt x="452" y="683"/>
                  </a:lnTo>
                  <a:lnTo>
                    <a:pt x="453" y="684"/>
                  </a:lnTo>
                  <a:lnTo>
                    <a:pt x="453" y="685"/>
                  </a:lnTo>
                  <a:lnTo>
                    <a:pt x="454" y="685"/>
                  </a:lnTo>
                  <a:lnTo>
                    <a:pt x="454" y="686"/>
                  </a:lnTo>
                  <a:lnTo>
                    <a:pt x="454" y="687"/>
                  </a:lnTo>
                  <a:lnTo>
                    <a:pt x="455" y="687"/>
                  </a:lnTo>
                  <a:lnTo>
                    <a:pt x="455" y="688"/>
                  </a:lnTo>
                  <a:lnTo>
                    <a:pt x="458" y="687"/>
                  </a:lnTo>
                  <a:lnTo>
                    <a:pt x="459" y="687"/>
                  </a:lnTo>
                  <a:lnTo>
                    <a:pt x="460" y="686"/>
                  </a:lnTo>
                  <a:lnTo>
                    <a:pt x="461" y="686"/>
                  </a:lnTo>
                  <a:lnTo>
                    <a:pt x="460" y="687"/>
                  </a:lnTo>
                  <a:lnTo>
                    <a:pt x="460" y="688"/>
                  </a:lnTo>
                  <a:lnTo>
                    <a:pt x="460" y="689"/>
                  </a:lnTo>
                  <a:lnTo>
                    <a:pt x="459" y="692"/>
                  </a:lnTo>
                  <a:lnTo>
                    <a:pt x="459" y="693"/>
                  </a:lnTo>
                  <a:lnTo>
                    <a:pt x="458" y="693"/>
                  </a:lnTo>
                  <a:lnTo>
                    <a:pt x="458" y="694"/>
                  </a:lnTo>
                  <a:lnTo>
                    <a:pt x="457" y="694"/>
                  </a:lnTo>
                  <a:lnTo>
                    <a:pt x="457" y="695"/>
                  </a:lnTo>
                  <a:lnTo>
                    <a:pt x="458" y="695"/>
                  </a:lnTo>
                  <a:lnTo>
                    <a:pt x="458" y="694"/>
                  </a:lnTo>
                  <a:lnTo>
                    <a:pt x="459" y="694"/>
                  </a:lnTo>
                  <a:lnTo>
                    <a:pt x="459" y="695"/>
                  </a:lnTo>
                  <a:lnTo>
                    <a:pt x="460" y="695"/>
                  </a:lnTo>
                  <a:lnTo>
                    <a:pt x="460" y="694"/>
                  </a:lnTo>
                  <a:lnTo>
                    <a:pt x="460" y="693"/>
                  </a:lnTo>
                  <a:lnTo>
                    <a:pt x="460" y="692"/>
                  </a:lnTo>
                  <a:lnTo>
                    <a:pt x="461" y="689"/>
                  </a:lnTo>
                  <a:lnTo>
                    <a:pt x="463" y="689"/>
                  </a:lnTo>
                  <a:lnTo>
                    <a:pt x="464" y="688"/>
                  </a:lnTo>
                  <a:lnTo>
                    <a:pt x="465" y="688"/>
                  </a:lnTo>
                  <a:lnTo>
                    <a:pt x="465" y="687"/>
                  </a:lnTo>
                  <a:lnTo>
                    <a:pt x="466" y="687"/>
                  </a:lnTo>
                  <a:lnTo>
                    <a:pt x="466" y="688"/>
                  </a:lnTo>
                  <a:lnTo>
                    <a:pt x="465" y="689"/>
                  </a:lnTo>
                  <a:lnTo>
                    <a:pt x="465" y="692"/>
                  </a:lnTo>
                  <a:lnTo>
                    <a:pt x="464" y="692"/>
                  </a:lnTo>
                  <a:lnTo>
                    <a:pt x="465" y="693"/>
                  </a:lnTo>
                  <a:lnTo>
                    <a:pt x="465" y="694"/>
                  </a:lnTo>
                  <a:lnTo>
                    <a:pt x="464" y="695"/>
                  </a:lnTo>
                  <a:lnTo>
                    <a:pt x="464" y="696"/>
                  </a:lnTo>
                  <a:lnTo>
                    <a:pt x="464" y="697"/>
                  </a:lnTo>
                  <a:lnTo>
                    <a:pt x="464" y="698"/>
                  </a:lnTo>
                  <a:lnTo>
                    <a:pt x="464" y="699"/>
                  </a:lnTo>
                  <a:lnTo>
                    <a:pt x="463" y="699"/>
                  </a:lnTo>
                  <a:lnTo>
                    <a:pt x="463" y="700"/>
                  </a:lnTo>
                  <a:lnTo>
                    <a:pt x="463" y="701"/>
                  </a:lnTo>
                  <a:lnTo>
                    <a:pt x="463" y="702"/>
                  </a:lnTo>
                  <a:lnTo>
                    <a:pt x="463" y="704"/>
                  </a:lnTo>
                  <a:lnTo>
                    <a:pt x="461" y="704"/>
                  </a:lnTo>
                  <a:lnTo>
                    <a:pt x="461" y="705"/>
                  </a:lnTo>
                  <a:lnTo>
                    <a:pt x="461" y="707"/>
                  </a:lnTo>
                  <a:lnTo>
                    <a:pt x="460" y="708"/>
                  </a:lnTo>
                  <a:lnTo>
                    <a:pt x="460" y="709"/>
                  </a:lnTo>
                  <a:lnTo>
                    <a:pt x="461" y="709"/>
                  </a:lnTo>
                  <a:lnTo>
                    <a:pt x="461" y="710"/>
                  </a:lnTo>
                  <a:lnTo>
                    <a:pt x="463" y="710"/>
                  </a:lnTo>
                  <a:lnTo>
                    <a:pt x="463" y="711"/>
                  </a:lnTo>
                  <a:lnTo>
                    <a:pt x="464" y="711"/>
                  </a:lnTo>
                  <a:lnTo>
                    <a:pt x="464" y="712"/>
                  </a:lnTo>
                  <a:lnTo>
                    <a:pt x="464" y="713"/>
                  </a:lnTo>
                  <a:lnTo>
                    <a:pt x="463" y="713"/>
                  </a:lnTo>
                  <a:lnTo>
                    <a:pt x="463" y="715"/>
                  </a:lnTo>
                  <a:lnTo>
                    <a:pt x="463" y="716"/>
                  </a:lnTo>
                  <a:lnTo>
                    <a:pt x="464" y="716"/>
                  </a:lnTo>
                  <a:lnTo>
                    <a:pt x="465" y="716"/>
                  </a:lnTo>
                  <a:lnTo>
                    <a:pt x="465" y="715"/>
                  </a:lnTo>
                  <a:lnTo>
                    <a:pt x="466" y="715"/>
                  </a:lnTo>
                  <a:lnTo>
                    <a:pt x="467" y="712"/>
                  </a:lnTo>
                  <a:lnTo>
                    <a:pt x="469" y="712"/>
                  </a:lnTo>
                  <a:lnTo>
                    <a:pt x="470" y="712"/>
                  </a:lnTo>
                  <a:lnTo>
                    <a:pt x="470" y="713"/>
                  </a:lnTo>
                  <a:lnTo>
                    <a:pt x="470" y="715"/>
                  </a:lnTo>
                  <a:lnTo>
                    <a:pt x="467" y="717"/>
                  </a:lnTo>
                  <a:lnTo>
                    <a:pt x="469" y="717"/>
                  </a:lnTo>
                  <a:lnTo>
                    <a:pt x="470" y="716"/>
                  </a:lnTo>
                  <a:lnTo>
                    <a:pt x="471" y="717"/>
                  </a:lnTo>
                  <a:lnTo>
                    <a:pt x="472" y="718"/>
                  </a:lnTo>
                  <a:lnTo>
                    <a:pt x="471" y="718"/>
                  </a:lnTo>
                  <a:lnTo>
                    <a:pt x="472" y="719"/>
                  </a:lnTo>
                  <a:lnTo>
                    <a:pt x="471" y="720"/>
                  </a:lnTo>
                  <a:lnTo>
                    <a:pt x="472" y="720"/>
                  </a:lnTo>
                  <a:lnTo>
                    <a:pt x="472" y="719"/>
                  </a:lnTo>
                  <a:lnTo>
                    <a:pt x="472" y="718"/>
                  </a:lnTo>
                  <a:lnTo>
                    <a:pt x="472" y="717"/>
                  </a:lnTo>
                  <a:lnTo>
                    <a:pt x="473" y="717"/>
                  </a:lnTo>
                  <a:lnTo>
                    <a:pt x="473" y="716"/>
                  </a:lnTo>
                  <a:lnTo>
                    <a:pt x="473" y="715"/>
                  </a:lnTo>
                  <a:lnTo>
                    <a:pt x="472" y="713"/>
                  </a:lnTo>
                  <a:lnTo>
                    <a:pt x="472" y="712"/>
                  </a:lnTo>
                  <a:lnTo>
                    <a:pt x="472" y="711"/>
                  </a:lnTo>
                  <a:lnTo>
                    <a:pt x="472" y="710"/>
                  </a:lnTo>
                  <a:lnTo>
                    <a:pt x="471" y="710"/>
                  </a:lnTo>
                  <a:lnTo>
                    <a:pt x="472" y="709"/>
                  </a:lnTo>
                  <a:lnTo>
                    <a:pt x="472" y="708"/>
                  </a:lnTo>
                  <a:lnTo>
                    <a:pt x="472" y="707"/>
                  </a:lnTo>
                  <a:lnTo>
                    <a:pt x="471" y="707"/>
                  </a:lnTo>
                  <a:lnTo>
                    <a:pt x="471" y="705"/>
                  </a:lnTo>
                  <a:lnTo>
                    <a:pt x="470" y="705"/>
                  </a:lnTo>
                  <a:lnTo>
                    <a:pt x="470" y="704"/>
                  </a:lnTo>
                  <a:lnTo>
                    <a:pt x="469" y="704"/>
                  </a:lnTo>
                  <a:lnTo>
                    <a:pt x="469" y="702"/>
                  </a:lnTo>
                  <a:lnTo>
                    <a:pt x="469" y="701"/>
                  </a:lnTo>
                  <a:lnTo>
                    <a:pt x="469" y="700"/>
                  </a:lnTo>
                  <a:lnTo>
                    <a:pt x="470" y="700"/>
                  </a:lnTo>
                  <a:lnTo>
                    <a:pt x="470" y="699"/>
                  </a:lnTo>
                  <a:lnTo>
                    <a:pt x="470" y="698"/>
                  </a:lnTo>
                  <a:lnTo>
                    <a:pt x="470" y="697"/>
                  </a:lnTo>
                  <a:lnTo>
                    <a:pt x="471" y="696"/>
                  </a:lnTo>
                  <a:lnTo>
                    <a:pt x="471" y="695"/>
                  </a:lnTo>
                  <a:lnTo>
                    <a:pt x="471" y="694"/>
                  </a:lnTo>
                  <a:lnTo>
                    <a:pt x="473" y="694"/>
                  </a:lnTo>
                  <a:lnTo>
                    <a:pt x="474" y="693"/>
                  </a:lnTo>
                  <a:lnTo>
                    <a:pt x="474" y="694"/>
                  </a:lnTo>
                  <a:lnTo>
                    <a:pt x="475" y="694"/>
                  </a:lnTo>
                  <a:lnTo>
                    <a:pt x="476" y="694"/>
                  </a:lnTo>
                  <a:lnTo>
                    <a:pt x="476" y="695"/>
                  </a:lnTo>
                  <a:lnTo>
                    <a:pt x="478" y="695"/>
                  </a:lnTo>
                  <a:lnTo>
                    <a:pt x="478" y="694"/>
                  </a:lnTo>
                  <a:lnTo>
                    <a:pt x="480" y="694"/>
                  </a:lnTo>
                  <a:lnTo>
                    <a:pt x="480" y="693"/>
                  </a:lnTo>
                  <a:lnTo>
                    <a:pt x="481" y="692"/>
                  </a:lnTo>
                  <a:lnTo>
                    <a:pt x="481" y="689"/>
                  </a:lnTo>
                  <a:lnTo>
                    <a:pt x="482" y="689"/>
                  </a:lnTo>
                  <a:lnTo>
                    <a:pt x="482" y="688"/>
                  </a:lnTo>
                  <a:lnTo>
                    <a:pt x="483" y="688"/>
                  </a:lnTo>
                  <a:lnTo>
                    <a:pt x="483" y="687"/>
                  </a:lnTo>
                  <a:lnTo>
                    <a:pt x="484" y="687"/>
                  </a:lnTo>
                  <a:lnTo>
                    <a:pt x="484" y="686"/>
                  </a:lnTo>
                  <a:lnTo>
                    <a:pt x="484" y="685"/>
                  </a:lnTo>
                  <a:lnTo>
                    <a:pt x="484" y="684"/>
                  </a:lnTo>
                  <a:lnTo>
                    <a:pt x="485" y="684"/>
                  </a:lnTo>
                  <a:lnTo>
                    <a:pt x="485" y="683"/>
                  </a:lnTo>
                  <a:lnTo>
                    <a:pt x="486" y="682"/>
                  </a:lnTo>
                  <a:lnTo>
                    <a:pt x="488" y="682"/>
                  </a:lnTo>
                  <a:lnTo>
                    <a:pt x="488" y="681"/>
                  </a:lnTo>
                  <a:lnTo>
                    <a:pt x="489" y="681"/>
                  </a:lnTo>
                  <a:lnTo>
                    <a:pt x="489" y="679"/>
                  </a:lnTo>
                  <a:lnTo>
                    <a:pt x="490" y="679"/>
                  </a:lnTo>
                  <a:lnTo>
                    <a:pt x="490" y="678"/>
                  </a:lnTo>
                  <a:lnTo>
                    <a:pt x="492" y="677"/>
                  </a:lnTo>
                  <a:lnTo>
                    <a:pt x="489" y="678"/>
                  </a:lnTo>
                  <a:lnTo>
                    <a:pt x="488" y="678"/>
                  </a:lnTo>
                  <a:lnTo>
                    <a:pt x="488" y="677"/>
                  </a:lnTo>
                  <a:lnTo>
                    <a:pt x="488" y="676"/>
                  </a:lnTo>
                  <a:lnTo>
                    <a:pt x="488" y="674"/>
                  </a:lnTo>
                  <a:lnTo>
                    <a:pt x="488" y="673"/>
                  </a:lnTo>
                  <a:lnTo>
                    <a:pt x="489" y="673"/>
                  </a:lnTo>
                  <a:lnTo>
                    <a:pt x="489" y="672"/>
                  </a:lnTo>
                  <a:lnTo>
                    <a:pt x="489" y="671"/>
                  </a:lnTo>
                  <a:lnTo>
                    <a:pt x="489" y="670"/>
                  </a:lnTo>
                  <a:lnTo>
                    <a:pt x="489" y="669"/>
                  </a:lnTo>
                  <a:lnTo>
                    <a:pt x="489" y="667"/>
                  </a:lnTo>
                  <a:lnTo>
                    <a:pt x="488" y="667"/>
                  </a:lnTo>
                  <a:lnTo>
                    <a:pt x="487" y="667"/>
                  </a:lnTo>
                  <a:lnTo>
                    <a:pt x="487" y="666"/>
                  </a:lnTo>
                  <a:lnTo>
                    <a:pt x="487" y="665"/>
                  </a:lnTo>
                  <a:lnTo>
                    <a:pt x="486" y="665"/>
                  </a:lnTo>
                  <a:lnTo>
                    <a:pt x="486" y="666"/>
                  </a:lnTo>
                  <a:lnTo>
                    <a:pt x="486" y="667"/>
                  </a:lnTo>
                  <a:lnTo>
                    <a:pt x="486" y="669"/>
                  </a:lnTo>
                  <a:lnTo>
                    <a:pt x="485" y="670"/>
                  </a:lnTo>
                  <a:lnTo>
                    <a:pt x="485" y="671"/>
                  </a:lnTo>
                  <a:lnTo>
                    <a:pt x="486" y="671"/>
                  </a:lnTo>
                  <a:lnTo>
                    <a:pt x="486" y="672"/>
                  </a:lnTo>
                  <a:lnTo>
                    <a:pt x="486" y="673"/>
                  </a:lnTo>
                  <a:lnTo>
                    <a:pt x="485" y="673"/>
                  </a:lnTo>
                  <a:lnTo>
                    <a:pt x="483" y="673"/>
                  </a:lnTo>
                  <a:lnTo>
                    <a:pt x="482" y="674"/>
                  </a:lnTo>
                  <a:lnTo>
                    <a:pt x="481" y="674"/>
                  </a:lnTo>
                  <a:lnTo>
                    <a:pt x="481" y="673"/>
                  </a:lnTo>
                  <a:lnTo>
                    <a:pt x="480" y="673"/>
                  </a:lnTo>
                  <a:lnTo>
                    <a:pt x="480" y="672"/>
                  </a:lnTo>
                  <a:lnTo>
                    <a:pt x="480" y="671"/>
                  </a:lnTo>
                  <a:lnTo>
                    <a:pt x="481" y="671"/>
                  </a:lnTo>
                  <a:lnTo>
                    <a:pt x="481" y="670"/>
                  </a:lnTo>
                  <a:lnTo>
                    <a:pt x="481" y="669"/>
                  </a:lnTo>
                  <a:lnTo>
                    <a:pt x="480" y="669"/>
                  </a:lnTo>
                  <a:lnTo>
                    <a:pt x="480" y="667"/>
                  </a:lnTo>
                  <a:lnTo>
                    <a:pt x="481" y="667"/>
                  </a:lnTo>
                  <a:lnTo>
                    <a:pt x="482" y="669"/>
                  </a:lnTo>
                  <a:lnTo>
                    <a:pt x="482" y="667"/>
                  </a:lnTo>
                  <a:lnTo>
                    <a:pt x="482" y="666"/>
                  </a:lnTo>
                  <a:lnTo>
                    <a:pt x="483" y="666"/>
                  </a:lnTo>
                  <a:lnTo>
                    <a:pt x="484" y="666"/>
                  </a:lnTo>
                  <a:lnTo>
                    <a:pt x="484" y="665"/>
                  </a:lnTo>
                  <a:lnTo>
                    <a:pt x="484" y="664"/>
                  </a:lnTo>
                  <a:lnTo>
                    <a:pt x="485" y="663"/>
                  </a:lnTo>
                  <a:lnTo>
                    <a:pt x="484" y="663"/>
                  </a:lnTo>
                  <a:lnTo>
                    <a:pt x="483" y="663"/>
                  </a:lnTo>
                  <a:lnTo>
                    <a:pt x="483" y="662"/>
                  </a:lnTo>
                  <a:lnTo>
                    <a:pt x="483" y="661"/>
                  </a:lnTo>
                  <a:lnTo>
                    <a:pt x="483" y="659"/>
                  </a:lnTo>
                  <a:lnTo>
                    <a:pt x="483" y="658"/>
                  </a:lnTo>
                  <a:lnTo>
                    <a:pt x="484" y="656"/>
                  </a:lnTo>
                  <a:lnTo>
                    <a:pt x="485" y="656"/>
                  </a:lnTo>
                  <a:lnTo>
                    <a:pt x="486" y="656"/>
                  </a:lnTo>
                  <a:lnTo>
                    <a:pt x="487" y="656"/>
                  </a:lnTo>
                  <a:lnTo>
                    <a:pt x="487" y="655"/>
                  </a:lnTo>
                  <a:lnTo>
                    <a:pt x="488" y="655"/>
                  </a:lnTo>
                  <a:lnTo>
                    <a:pt x="488" y="654"/>
                  </a:lnTo>
                  <a:lnTo>
                    <a:pt x="489" y="654"/>
                  </a:lnTo>
                  <a:lnTo>
                    <a:pt x="490" y="654"/>
                  </a:lnTo>
                  <a:lnTo>
                    <a:pt x="490" y="653"/>
                  </a:lnTo>
                  <a:lnTo>
                    <a:pt x="492" y="653"/>
                  </a:lnTo>
                  <a:lnTo>
                    <a:pt x="490" y="652"/>
                  </a:lnTo>
                  <a:lnTo>
                    <a:pt x="490" y="651"/>
                  </a:lnTo>
                  <a:lnTo>
                    <a:pt x="488" y="652"/>
                  </a:lnTo>
                  <a:lnTo>
                    <a:pt x="488" y="653"/>
                  </a:lnTo>
                  <a:lnTo>
                    <a:pt x="487" y="653"/>
                  </a:lnTo>
                  <a:lnTo>
                    <a:pt x="487" y="654"/>
                  </a:lnTo>
                  <a:lnTo>
                    <a:pt x="486" y="654"/>
                  </a:lnTo>
                  <a:lnTo>
                    <a:pt x="484" y="654"/>
                  </a:lnTo>
                  <a:lnTo>
                    <a:pt x="483" y="653"/>
                  </a:lnTo>
                  <a:lnTo>
                    <a:pt x="482" y="652"/>
                  </a:lnTo>
                  <a:lnTo>
                    <a:pt x="481" y="650"/>
                  </a:lnTo>
                  <a:lnTo>
                    <a:pt x="481" y="649"/>
                  </a:lnTo>
                  <a:lnTo>
                    <a:pt x="481" y="648"/>
                  </a:lnTo>
                  <a:lnTo>
                    <a:pt x="480" y="649"/>
                  </a:lnTo>
                  <a:lnTo>
                    <a:pt x="480" y="648"/>
                  </a:lnTo>
                  <a:lnTo>
                    <a:pt x="480" y="647"/>
                  </a:lnTo>
                  <a:lnTo>
                    <a:pt x="478" y="648"/>
                  </a:lnTo>
                  <a:lnTo>
                    <a:pt x="478" y="649"/>
                  </a:lnTo>
                  <a:lnTo>
                    <a:pt x="478" y="650"/>
                  </a:lnTo>
                  <a:lnTo>
                    <a:pt x="476" y="650"/>
                  </a:lnTo>
                  <a:lnTo>
                    <a:pt x="475" y="650"/>
                  </a:lnTo>
                  <a:lnTo>
                    <a:pt x="475" y="649"/>
                  </a:lnTo>
                  <a:lnTo>
                    <a:pt x="474" y="649"/>
                  </a:lnTo>
                  <a:lnTo>
                    <a:pt x="473" y="649"/>
                  </a:lnTo>
                  <a:lnTo>
                    <a:pt x="471" y="648"/>
                  </a:lnTo>
                  <a:lnTo>
                    <a:pt x="471" y="647"/>
                  </a:lnTo>
                  <a:lnTo>
                    <a:pt x="470" y="645"/>
                  </a:lnTo>
                  <a:lnTo>
                    <a:pt x="469" y="643"/>
                  </a:lnTo>
                  <a:lnTo>
                    <a:pt x="467" y="643"/>
                  </a:lnTo>
                  <a:lnTo>
                    <a:pt x="467" y="642"/>
                  </a:lnTo>
                  <a:lnTo>
                    <a:pt x="466" y="643"/>
                  </a:lnTo>
                  <a:lnTo>
                    <a:pt x="465" y="643"/>
                  </a:lnTo>
                  <a:lnTo>
                    <a:pt x="465" y="642"/>
                  </a:lnTo>
                  <a:lnTo>
                    <a:pt x="464" y="641"/>
                  </a:lnTo>
                  <a:lnTo>
                    <a:pt x="464" y="640"/>
                  </a:lnTo>
                  <a:lnTo>
                    <a:pt x="464" y="639"/>
                  </a:lnTo>
                  <a:lnTo>
                    <a:pt x="464" y="638"/>
                  </a:lnTo>
                  <a:lnTo>
                    <a:pt x="463" y="638"/>
                  </a:lnTo>
                  <a:lnTo>
                    <a:pt x="460" y="635"/>
                  </a:lnTo>
                  <a:lnTo>
                    <a:pt x="460" y="633"/>
                  </a:lnTo>
                  <a:lnTo>
                    <a:pt x="459" y="633"/>
                  </a:lnTo>
                  <a:lnTo>
                    <a:pt x="459" y="632"/>
                  </a:lnTo>
                  <a:lnTo>
                    <a:pt x="459" y="631"/>
                  </a:lnTo>
                  <a:lnTo>
                    <a:pt x="459" y="627"/>
                  </a:lnTo>
                  <a:lnTo>
                    <a:pt x="460" y="626"/>
                  </a:lnTo>
                  <a:lnTo>
                    <a:pt x="460" y="625"/>
                  </a:lnTo>
                  <a:lnTo>
                    <a:pt x="461" y="625"/>
                  </a:lnTo>
                  <a:lnTo>
                    <a:pt x="461" y="624"/>
                  </a:lnTo>
                  <a:lnTo>
                    <a:pt x="461" y="622"/>
                  </a:lnTo>
                  <a:lnTo>
                    <a:pt x="461" y="621"/>
                  </a:lnTo>
                  <a:lnTo>
                    <a:pt x="463" y="620"/>
                  </a:lnTo>
                  <a:lnTo>
                    <a:pt x="463" y="621"/>
                  </a:lnTo>
                  <a:lnTo>
                    <a:pt x="464" y="621"/>
                  </a:lnTo>
                  <a:lnTo>
                    <a:pt x="464" y="620"/>
                  </a:lnTo>
                  <a:lnTo>
                    <a:pt x="464" y="619"/>
                  </a:lnTo>
                  <a:lnTo>
                    <a:pt x="465" y="619"/>
                  </a:lnTo>
                  <a:lnTo>
                    <a:pt x="465" y="620"/>
                  </a:lnTo>
                  <a:lnTo>
                    <a:pt x="466" y="621"/>
                  </a:lnTo>
                  <a:lnTo>
                    <a:pt x="467" y="621"/>
                  </a:lnTo>
                  <a:lnTo>
                    <a:pt x="467" y="620"/>
                  </a:lnTo>
                  <a:lnTo>
                    <a:pt x="466" y="620"/>
                  </a:lnTo>
                  <a:lnTo>
                    <a:pt x="465" y="619"/>
                  </a:lnTo>
                  <a:lnTo>
                    <a:pt x="465" y="618"/>
                  </a:lnTo>
                  <a:lnTo>
                    <a:pt x="466" y="617"/>
                  </a:lnTo>
                  <a:lnTo>
                    <a:pt x="466" y="616"/>
                  </a:lnTo>
                  <a:lnTo>
                    <a:pt x="464" y="617"/>
                  </a:lnTo>
                  <a:lnTo>
                    <a:pt x="464" y="618"/>
                  </a:lnTo>
                  <a:lnTo>
                    <a:pt x="463" y="618"/>
                  </a:lnTo>
                  <a:lnTo>
                    <a:pt x="461" y="617"/>
                  </a:lnTo>
                  <a:lnTo>
                    <a:pt x="461" y="616"/>
                  </a:lnTo>
                  <a:lnTo>
                    <a:pt x="460" y="616"/>
                  </a:lnTo>
                  <a:lnTo>
                    <a:pt x="460" y="614"/>
                  </a:lnTo>
                  <a:lnTo>
                    <a:pt x="459" y="613"/>
                  </a:lnTo>
                  <a:lnTo>
                    <a:pt x="459" y="612"/>
                  </a:lnTo>
                  <a:lnTo>
                    <a:pt x="459" y="610"/>
                  </a:lnTo>
                  <a:lnTo>
                    <a:pt x="459" y="609"/>
                  </a:lnTo>
                  <a:lnTo>
                    <a:pt x="460" y="608"/>
                  </a:lnTo>
                  <a:lnTo>
                    <a:pt x="460" y="607"/>
                  </a:lnTo>
                  <a:lnTo>
                    <a:pt x="460" y="606"/>
                  </a:lnTo>
                  <a:lnTo>
                    <a:pt x="460" y="605"/>
                  </a:lnTo>
                  <a:lnTo>
                    <a:pt x="461" y="605"/>
                  </a:lnTo>
                  <a:lnTo>
                    <a:pt x="461" y="604"/>
                  </a:lnTo>
                  <a:lnTo>
                    <a:pt x="461" y="603"/>
                  </a:lnTo>
                  <a:lnTo>
                    <a:pt x="460" y="603"/>
                  </a:lnTo>
                  <a:lnTo>
                    <a:pt x="461" y="604"/>
                  </a:lnTo>
                  <a:lnTo>
                    <a:pt x="460" y="604"/>
                  </a:lnTo>
                  <a:lnTo>
                    <a:pt x="459" y="603"/>
                  </a:lnTo>
                  <a:lnTo>
                    <a:pt x="459" y="602"/>
                  </a:lnTo>
                  <a:lnTo>
                    <a:pt x="460" y="602"/>
                  </a:lnTo>
                  <a:lnTo>
                    <a:pt x="461" y="602"/>
                  </a:lnTo>
                  <a:lnTo>
                    <a:pt x="460" y="601"/>
                  </a:lnTo>
                  <a:lnTo>
                    <a:pt x="460" y="598"/>
                  </a:lnTo>
                  <a:lnTo>
                    <a:pt x="460" y="597"/>
                  </a:lnTo>
                  <a:lnTo>
                    <a:pt x="460" y="596"/>
                  </a:lnTo>
                  <a:lnTo>
                    <a:pt x="461" y="596"/>
                  </a:lnTo>
                  <a:lnTo>
                    <a:pt x="463" y="596"/>
                  </a:lnTo>
                  <a:lnTo>
                    <a:pt x="463" y="595"/>
                  </a:lnTo>
                  <a:lnTo>
                    <a:pt x="463" y="594"/>
                  </a:lnTo>
                  <a:lnTo>
                    <a:pt x="464" y="593"/>
                  </a:lnTo>
                  <a:lnTo>
                    <a:pt x="465" y="593"/>
                  </a:lnTo>
                  <a:lnTo>
                    <a:pt x="466" y="593"/>
                  </a:lnTo>
                  <a:lnTo>
                    <a:pt x="466" y="594"/>
                  </a:lnTo>
                  <a:lnTo>
                    <a:pt x="467" y="595"/>
                  </a:lnTo>
                  <a:lnTo>
                    <a:pt x="469" y="596"/>
                  </a:lnTo>
                  <a:lnTo>
                    <a:pt x="470" y="596"/>
                  </a:lnTo>
                  <a:lnTo>
                    <a:pt x="470" y="595"/>
                  </a:lnTo>
                  <a:lnTo>
                    <a:pt x="471" y="595"/>
                  </a:lnTo>
                  <a:lnTo>
                    <a:pt x="471" y="594"/>
                  </a:lnTo>
                  <a:lnTo>
                    <a:pt x="470" y="594"/>
                  </a:lnTo>
                  <a:lnTo>
                    <a:pt x="470" y="593"/>
                  </a:lnTo>
                  <a:lnTo>
                    <a:pt x="470" y="592"/>
                  </a:lnTo>
                  <a:lnTo>
                    <a:pt x="471" y="592"/>
                  </a:lnTo>
                  <a:lnTo>
                    <a:pt x="471" y="591"/>
                  </a:lnTo>
                  <a:lnTo>
                    <a:pt x="469" y="591"/>
                  </a:lnTo>
                  <a:lnTo>
                    <a:pt x="469" y="590"/>
                  </a:lnTo>
                  <a:lnTo>
                    <a:pt x="467" y="590"/>
                  </a:lnTo>
                  <a:lnTo>
                    <a:pt x="466" y="590"/>
                  </a:lnTo>
                  <a:lnTo>
                    <a:pt x="466" y="589"/>
                  </a:lnTo>
                  <a:lnTo>
                    <a:pt x="466" y="587"/>
                  </a:lnTo>
                  <a:lnTo>
                    <a:pt x="466" y="586"/>
                  </a:lnTo>
                  <a:lnTo>
                    <a:pt x="467" y="586"/>
                  </a:lnTo>
                  <a:lnTo>
                    <a:pt x="469" y="586"/>
                  </a:lnTo>
                  <a:lnTo>
                    <a:pt x="469" y="585"/>
                  </a:lnTo>
                  <a:lnTo>
                    <a:pt x="470" y="585"/>
                  </a:lnTo>
                  <a:lnTo>
                    <a:pt x="470" y="583"/>
                  </a:lnTo>
                  <a:lnTo>
                    <a:pt x="471" y="583"/>
                  </a:lnTo>
                  <a:lnTo>
                    <a:pt x="472" y="583"/>
                  </a:lnTo>
                  <a:lnTo>
                    <a:pt x="472" y="582"/>
                  </a:lnTo>
                  <a:lnTo>
                    <a:pt x="471" y="582"/>
                  </a:lnTo>
                  <a:lnTo>
                    <a:pt x="471" y="581"/>
                  </a:lnTo>
                  <a:lnTo>
                    <a:pt x="472" y="581"/>
                  </a:lnTo>
                  <a:lnTo>
                    <a:pt x="473" y="581"/>
                  </a:lnTo>
                  <a:lnTo>
                    <a:pt x="473" y="580"/>
                  </a:lnTo>
                  <a:lnTo>
                    <a:pt x="474" y="579"/>
                  </a:lnTo>
                  <a:lnTo>
                    <a:pt x="473" y="579"/>
                  </a:lnTo>
                  <a:lnTo>
                    <a:pt x="473" y="578"/>
                  </a:lnTo>
                  <a:lnTo>
                    <a:pt x="473" y="576"/>
                  </a:lnTo>
                  <a:lnTo>
                    <a:pt x="473" y="575"/>
                  </a:lnTo>
                  <a:lnTo>
                    <a:pt x="474" y="575"/>
                  </a:lnTo>
                  <a:lnTo>
                    <a:pt x="473" y="574"/>
                  </a:lnTo>
                  <a:lnTo>
                    <a:pt x="473" y="573"/>
                  </a:lnTo>
                  <a:lnTo>
                    <a:pt x="473" y="572"/>
                  </a:lnTo>
                  <a:lnTo>
                    <a:pt x="474" y="572"/>
                  </a:lnTo>
                  <a:lnTo>
                    <a:pt x="474" y="571"/>
                  </a:lnTo>
                  <a:lnTo>
                    <a:pt x="473" y="571"/>
                  </a:lnTo>
                  <a:lnTo>
                    <a:pt x="473" y="570"/>
                  </a:lnTo>
                  <a:lnTo>
                    <a:pt x="474" y="570"/>
                  </a:lnTo>
                  <a:lnTo>
                    <a:pt x="478" y="568"/>
                  </a:lnTo>
                  <a:lnTo>
                    <a:pt x="476" y="568"/>
                  </a:lnTo>
                  <a:lnTo>
                    <a:pt x="474" y="570"/>
                  </a:lnTo>
                  <a:lnTo>
                    <a:pt x="473" y="568"/>
                  </a:lnTo>
                  <a:lnTo>
                    <a:pt x="473" y="567"/>
                  </a:lnTo>
                  <a:lnTo>
                    <a:pt x="473" y="565"/>
                  </a:lnTo>
                  <a:lnTo>
                    <a:pt x="473" y="564"/>
                  </a:lnTo>
                  <a:lnTo>
                    <a:pt x="473" y="563"/>
                  </a:lnTo>
                  <a:lnTo>
                    <a:pt x="473" y="562"/>
                  </a:lnTo>
                  <a:lnTo>
                    <a:pt x="473" y="561"/>
                  </a:lnTo>
                  <a:lnTo>
                    <a:pt x="473" y="560"/>
                  </a:lnTo>
                  <a:lnTo>
                    <a:pt x="473" y="559"/>
                  </a:lnTo>
                  <a:lnTo>
                    <a:pt x="474" y="559"/>
                  </a:lnTo>
                  <a:lnTo>
                    <a:pt x="474" y="558"/>
                  </a:lnTo>
                  <a:lnTo>
                    <a:pt x="473" y="558"/>
                  </a:lnTo>
                  <a:lnTo>
                    <a:pt x="473" y="557"/>
                  </a:lnTo>
                  <a:lnTo>
                    <a:pt x="473" y="556"/>
                  </a:lnTo>
                  <a:lnTo>
                    <a:pt x="472" y="556"/>
                  </a:lnTo>
                  <a:lnTo>
                    <a:pt x="472" y="555"/>
                  </a:lnTo>
                  <a:lnTo>
                    <a:pt x="472" y="552"/>
                  </a:lnTo>
                  <a:lnTo>
                    <a:pt x="472" y="551"/>
                  </a:lnTo>
                  <a:lnTo>
                    <a:pt x="471" y="551"/>
                  </a:lnTo>
                  <a:lnTo>
                    <a:pt x="471" y="550"/>
                  </a:lnTo>
                  <a:lnTo>
                    <a:pt x="470" y="550"/>
                  </a:lnTo>
                  <a:lnTo>
                    <a:pt x="470" y="549"/>
                  </a:lnTo>
                  <a:lnTo>
                    <a:pt x="470" y="548"/>
                  </a:lnTo>
                  <a:lnTo>
                    <a:pt x="470" y="547"/>
                  </a:lnTo>
                  <a:lnTo>
                    <a:pt x="469" y="547"/>
                  </a:lnTo>
                  <a:lnTo>
                    <a:pt x="469" y="546"/>
                  </a:lnTo>
                  <a:lnTo>
                    <a:pt x="467" y="546"/>
                  </a:lnTo>
                  <a:lnTo>
                    <a:pt x="466" y="545"/>
                  </a:lnTo>
                  <a:lnTo>
                    <a:pt x="467" y="544"/>
                  </a:lnTo>
                  <a:lnTo>
                    <a:pt x="467" y="545"/>
                  </a:lnTo>
                  <a:lnTo>
                    <a:pt x="469" y="545"/>
                  </a:lnTo>
                  <a:lnTo>
                    <a:pt x="469" y="544"/>
                  </a:lnTo>
                  <a:lnTo>
                    <a:pt x="469" y="542"/>
                  </a:lnTo>
                  <a:lnTo>
                    <a:pt x="469" y="541"/>
                  </a:lnTo>
                  <a:lnTo>
                    <a:pt x="469" y="540"/>
                  </a:lnTo>
                  <a:lnTo>
                    <a:pt x="469" y="539"/>
                  </a:lnTo>
                  <a:lnTo>
                    <a:pt x="469" y="537"/>
                  </a:lnTo>
                  <a:lnTo>
                    <a:pt x="469" y="536"/>
                  </a:lnTo>
                  <a:lnTo>
                    <a:pt x="469" y="535"/>
                  </a:lnTo>
                  <a:lnTo>
                    <a:pt x="470" y="535"/>
                  </a:lnTo>
                  <a:lnTo>
                    <a:pt x="470" y="534"/>
                  </a:lnTo>
                  <a:lnTo>
                    <a:pt x="470" y="533"/>
                  </a:lnTo>
                  <a:lnTo>
                    <a:pt x="470" y="532"/>
                  </a:lnTo>
                  <a:lnTo>
                    <a:pt x="470" y="530"/>
                  </a:lnTo>
                  <a:lnTo>
                    <a:pt x="470" y="529"/>
                  </a:lnTo>
                  <a:lnTo>
                    <a:pt x="470" y="528"/>
                  </a:lnTo>
                  <a:lnTo>
                    <a:pt x="469" y="528"/>
                  </a:lnTo>
                  <a:lnTo>
                    <a:pt x="469" y="527"/>
                  </a:lnTo>
                  <a:lnTo>
                    <a:pt x="469" y="526"/>
                  </a:lnTo>
                  <a:lnTo>
                    <a:pt x="469" y="525"/>
                  </a:lnTo>
                  <a:lnTo>
                    <a:pt x="469" y="524"/>
                  </a:lnTo>
                  <a:lnTo>
                    <a:pt x="469" y="522"/>
                  </a:lnTo>
                  <a:lnTo>
                    <a:pt x="469" y="521"/>
                  </a:lnTo>
                  <a:lnTo>
                    <a:pt x="469" y="519"/>
                  </a:lnTo>
                  <a:lnTo>
                    <a:pt x="469" y="518"/>
                  </a:lnTo>
                  <a:lnTo>
                    <a:pt x="469" y="517"/>
                  </a:lnTo>
                  <a:lnTo>
                    <a:pt x="470" y="517"/>
                  </a:lnTo>
                  <a:lnTo>
                    <a:pt x="469" y="516"/>
                  </a:lnTo>
                  <a:lnTo>
                    <a:pt x="469" y="515"/>
                  </a:lnTo>
                  <a:lnTo>
                    <a:pt x="469" y="514"/>
                  </a:lnTo>
                  <a:lnTo>
                    <a:pt x="469" y="513"/>
                  </a:lnTo>
                  <a:lnTo>
                    <a:pt x="470" y="513"/>
                  </a:lnTo>
                  <a:lnTo>
                    <a:pt x="471" y="512"/>
                  </a:lnTo>
                  <a:lnTo>
                    <a:pt x="472" y="512"/>
                  </a:lnTo>
                  <a:lnTo>
                    <a:pt x="473" y="512"/>
                  </a:lnTo>
                  <a:lnTo>
                    <a:pt x="474" y="514"/>
                  </a:lnTo>
                  <a:lnTo>
                    <a:pt x="475" y="515"/>
                  </a:lnTo>
                  <a:lnTo>
                    <a:pt x="478" y="516"/>
                  </a:lnTo>
                  <a:lnTo>
                    <a:pt x="480" y="516"/>
                  </a:lnTo>
                  <a:lnTo>
                    <a:pt x="480" y="515"/>
                  </a:lnTo>
                  <a:lnTo>
                    <a:pt x="476" y="514"/>
                  </a:lnTo>
                  <a:lnTo>
                    <a:pt x="475" y="513"/>
                  </a:lnTo>
                  <a:lnTo>
                    <a:pt x="475" y="512"/>
                  </a:lnTo>
                  <a:lnTo>
                    <a:pt x="474" y="512"/>
                  </a:lnTo>
                  <a:lnTo>
                    <a:pt x="474" y="511"/>
                  </a:lnTo>
                  <a:lnTo>
                    <a:pt x="475" y="510"/>
                  </a:lnTo>
                  <a:lnTo>
                    <a:pt x="475" y="507"/>
                  </a:lnTo>
                  <a:lnTo>
                    <a:pt x="474" y="507"/>
                  </a:lnTo>
                  <a:lnTo>
                    <a:pt x="474" y="510"/>
                  </a:lnTo>
                  <a:lnTo>
                    <a:pt x="473" y="510"/>
                  </a:lnTo>
                  <a:lnTo>
                    <a:pt x="473" y="507"/>
                  </a:lnTo>
                  <a:lnTo>
                    <a:pt x="472" y="507"/>
                  </a:lnTo>
                  <a:lnTo>
                    <a:pt x="472" y="506"/>
                  </a:lnTo>
                  <a:lnTo>
                    <a:pt x="472" y="505"/>
                  </a:lnTo>
                  <a:lnTo>
                    <a:pt x="472" y="504"/>
                  </a:lnTo>
                  <a:lnTo>
                    <a:pt x="472" y="503"/>
                  </a:lnTo>
                  <a:lnTo>
                    <a:pt x="473" y="502"/>
                  </a:lnTo>
                  <a:lnTo>
                    <a:pt x="475" y="502"/>
                  </a:lnTo>
                  <a:lnTo>
                    <a:pt x="475" y="501"/>
                  </a:lnTo>
                  <a:lnTo>
                    <a:pt x="476" y="501"/>
                  </a:lnTo>
                  <a:lnTo>
                    <a:pt x="478" y="501"/>
                  </a:lnTo>
                  <a:lnTo>
                    <a:pt x="478" y="500"/>
                  </a:lnTo>
                  <a:lnTo>
                    <a:pt x="480" y="500"/>
                  </a:lnTo>
                  <a:lnTo>
                    <a:pt x="482" y="500"/>
                  </a:lnTo>
                  <a:lnTo>
                    <a:pt x="482" y="499"/>
                  </a:lnTo>
                  <a:lnTo>
                    <a:pt x="486" y="498"/>
                  </a:lnTo>
                  <a:lnTo>
                    <a:pt x="487" y="499"/>
                  </a:lnTo>
                  <a:lnTo>
                    <a:pt x="487" y="500"/>
                  </a:lnTo>
                  <a:lnTo>
                    <a:pt x="488" y="500"/>
                  </a:lnTo>
                  <a:lnTo>
                    <a:pt x="488" y="499"/>
                  </a:lnTo>
                  <a:lnTo>
                    <a:pt x="488" y="498"/>
                  </a:lnTo>
                  <a:lnTo>
                    <a:pt x="489" y="496"/>
                  </a:lnTo>
                  <a:lnTo>
                    <a:pt x="490" y="496"/>
                  </a:lnTo>
                  <a:lnTo>
                    <a:pt x="494" y="496"/>
                  </a:lnTo>
                  <a:lnTo>
                    <a:pt x="496" y="498"/>
                  </a:lnTo>
                  <a:lnTo>
                    <a:pt x="498" y="499"/>
                  </a:lnTo>
                  <a:lnTo>
                    <a:pt x="499" y="499"/>
                  </a:lnTo>
                  <a:lnTo>
                    <a:pt x="498" y="500"/>
                  </a:lnTo>
                  <a:lnTo>
                    <a:pt x="499" y="500"/>
                  </a:lnTo>
                  <a:lnTo>
                    <a:pt x="500" y="499"/>
                  </a:lnTo>
                  <a:lnTo>
                    <a:pt x="501" y="501"/>
                  </a:lnTo>
                  <a:lnTo>
                    <a:pt x="503" y="501"/>
                  </a:lnTo>
                  <a:lnTo>
                    <a:pt x="503" y="502"/>
                  </a:lnTo>
                  <a:lnTo>
                    <a:pt x="504" y="503"/>
                  </a:lnTo>
                  <a:lnTo>
                    <a:pt x="503" y="504"/>
                  </a:lnTo>
                  <a:lnTo>
                    <a:pt x="503" y="505"/>
                  </a:lnTo>
                  <a:lnTo>
                    <a:pt x="505" y="504"/>
                  </a:lnTo>
                  <a:lnTo>
                    <a:pt x="505" y="503"/>
                  </a:lnTo>
                  <a:lnTo>
                    <a:pt x="506" y="503"/>
                  </a:lnTo>
                  <a:lnTo>
                    <a:pt x="509" y="502"/>
                  </a:lnTo>
                  <a:lnTo>
                    <a:pt x="511" y="502"/>
                  </a:lnTo>
                  <a:lnTo>
                    <a:pt x="514" y="502"/>
                  </a:lnTo>
                  <a:lnTo>
                    <a:pt x="517" y="503"/>
                  </a:lnTo>
                  <a:lnTo>
                    <a:pt x="520" y="504"/>
                  </a:lnTo>
                  <a:lnTo>
                    <a:pt x="524" y="505"/>
                  </a:lnTo>
                  <a:lnTo>
                    <a:pt x="526" y="505"/>
                  </a:lnTo>
                  <a:lnTo>
                    <a:pt x="526" y="506"/>
                  </a:lnTo>
                  <a:lnTo>
                    <a:pt x="526" y="507"/>
                  </a:lnTo>
                  <a:lnTo>
                    <a:pt x="524" y="510"/>
                  </a:lnTo>
                  <a:lnTo>
                    <a:pt x="524" y="507"/>
                  </a:lnTo>
                  <a:lnTo>
                    <a:pt x="522" y="507"/>
                  </a:lnTo>
                  <a:lnTo>
                    <a:pt x="522" y="510"/>
                  </a:lnTo>
                  <a:lnTo>
                    <a:pt x="524" y="510"/>
                  </a:lnTo>
                  <a:lnTo>
                    <a:pt x="522" y="511"/>
                  </a:lnTo>
                  <a:lnTo>
                    <a:pt x="522" y="513"/>
                  </a:lnTo>
                  <a:lnTo>
                    <a:pt x="521" y="514"/>
                  </a:lnTo>
                  <a:lnTo>
                    <a:pt x="521" y="516"/>
                  </a:lnTo>
                  <a:lnTo>
                    <a:pt x="520" y="516"/>
                  </a:lnTo>
                  <a:lnTo>
                    <a:pt x="519" y="519"/>
                  </a:lnTo>
                  <a:lnTo>
                    <a:pt x="518" y="519"/>
                  </a:lnTo>
                  <a:lnTo>
                    <a:pt x="517" y="519"/>
                  </a:lnTo>
                  <a:lnTo>
                    <a:pt x="518" y="521"/>
                  </a:lnTo>
                  <a:lnTo>
                    <a:pt x="517" y="522"/>
                  </a:lnTo>
                  <a:lnTo>
                    <a:pt x="517" y="524"/>
                  </a:lnTo>
                  <a:lnTo>
                    <a:pt x="517" y="525"/>
                  </a:lnTo>
                  <a:lnTo>
                    <a:pt x="516" y="525"/>
                  </a:lnTo>
                  <a:lnTo>
                    <a:pt x="516" y="526"/>
                  </a:lnTo>
                  <a:lnTo>
                    <a:pt x="515" y="527"/>
                  </a:lnTo>
                  <a:lnTo>
                    <a:pt x="515" y="529"/>
                  </a:lnTo>
                  <a:lnTo>
                    <a:pt x="514" y="530"/>
                  </a:lnTo>
                  <a:lnTo>
                    <a:pt x="512" y="530"/>
                  </a:lnTo>
                  <a:lnTo>
                    <a:pt x="511" y="530"/>
                  </a:lnTo>
                  <a:lnTo>
                    <a:pt x="510" y="532"/>
                  </a:lnTo>
                  <a:lnTo>
                    <a:pt x="514" y="532"/>
                  </a:lnTo>
                  <a:lnTo>
                    <a:pt x="512" y="535"/>
                  </a:lnTo>
                  <a:lnTo>
                    <a:pt x="512" y="536"/>
                  </a:lnTo>
                  <a:lnTo>
                    <a:pt x="511" y="536"/>
                  </a:lnTo>
                  <a:lnTo>
                    <a:pt x="511" y="537"/>
                  </a:lnTo>
                  <a:lnTo>
                    <a:pt x="510" y="539"/>
                  </a:lnTo>
                  <a:lnTo>
                    <a:pt x="510" y="540"/>
                  </a:lnTo>
                  <a:lnTo>
                    <a:pt x="509" y="542"/>
                  </a:lnTo>
                  <a:lnTo>
                    <a:pt x="509" y="545"/>
                  </a:lnTo>
                  <a:lnTo>
                    <a:pt x="507" y="545"/>
                  </a:lnTo>
                  <a:lnTo>
                    <a:pt x="506" y="547"/>
                  </a:lnTo>
                  <a:lnTo>
                    <a:pt x="506" y="548"/>
                  </a:lnTo>
                  <a:lnTo>
                    <a:pt x="505" y="548"/>
                  </a:lnTo>
                  <a:lnTo>
                    <a:pt x="505" y="549"/>
                  </a:lnTo>
                  <a:lnTo>
                    <a:pt x="503" y="549"/>
                  </a:lnTo>
                  <a:lnTo>
                    <a:pt x="501" y="549"/>
                  </a:lnTo>
                  <a:lnTo>
                    <a:pt x="500" y="549"/>
                  </a:lnTo>
                  <a:lnTo>
                    <a:pt x="500" y="548"/>
                  </a:lnTo>
                  <a:lnTo>
                    <a:pt x="496" y="547"/>
                  </a:lnTo>
                  <a:lnTo>
                    <a:pt x="495" y="547"/>
                  </a:lnTo>
                  <a:lnTo>
                    <a:pt x="494" y="547"/>
                  </a:lnTo>
                  <a:lnTo>
                    <a:pt x="494" y="546"/>
                  </a:lnTo>
                  <a:lnTo>
                    <a:pt x="492" y="546"/>
                  </a:lnTo>
                  <a:lnTo>
                    <a:pt x="492" y="547"/>
                  </a:lnTo>
                  <a:lnTo>
                    <a:pt x="490" y="547"/>
                  </a:lnTo>
                  <a:lnTo>
                    <a:pt x="489" y="547"/>
                  </a:lnTo>
                  <a:lnTo>
                    <a:pt x="487" y="547"/>
                  </a:lnTo>
                  <a:lnTo>
                    <a:pt x="484" y="547"/>
                  </a:lnTo>
                  <a:lnTo>
                    <a:pt x="483" y="547"/>
                  </a:lnTo>
                  <a:lnTo>
                    <a:pt x="483" y="548"/>
                  </a:lnTo>
                  <a:lnTo>
                    <a:pt x="483" y="549"/>
                  </a:lnTo>
                  <a:lnTo>
                    <a:pt x="484" y="548"/>
                  </a:lnTo>
                  <a:lnTo>
                    <a:pt x="485" y="549"/>
                  </a:lnTo>
                  <a:lnTo>
                    <a:pt x="487" y="549"/>
                  </a:lnTo>
                  <a:lnTo>
                    <a:pt x="487" y="550"/>
                  </a:lnTo>
                  <a:lnTo>
                    <a:pt x="487" y="551"/>
                  </a:lnTo>
                  <a:lnTo>
                    <a:pt x="488" y="552"/>
                  </a:lnTo>
                  <a:lnTo>
                    <a:pt x="489" y="552"/>
                  </a:lnTo>
                  <a:lnTo>
                    <a:pt x="490" y="555"/>
                  </a:lnTo>
                  <a:lnTo>
                    <a:pt x="490" y="557"/>
                  </a:lnTo>
                  <a:lnTo>
                    <a:pt x="490" y="558"/>
                  </a:lnTo>
                  <a:lnTo>
                    <a:pt x="490" y="559"/>
                  </a:lnTo>
                  <a:lnTo>
                    <a:pt x="490" y="560"/>
                  </a:lnTo>
                  <a:lnTo>
                    <a:pt x="489" y="560"/>
                  </a:lnTo>
                  <a:lnTo>
                    <a:pt x="489" y="561"/>
                  </a:lnTo>
                  <a:lnTo>
                    <a:pt x="488" y="562"/>
                  </a:lnTo>
                  <a:lnTo>
                    <a:pt x="487" y="563"/>
                  </a:lnTo>
                  <a:lnTo>
                    <a:pt x="487" y="564"/>
                  </a:lnTo>
                  <a:lnTo>
                    <a:pt x="486" y="565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5" y="570"/>
                  </a:lnTo>
                  <a:lnTo>
                    <a:pt x="485" y="571"/>
                  </a:lnTo>
                  <a:lnTo>
                    <a:pt x="485" y="572"/>
                  </a:lnTo>
                  <a:lnTo>
                    <a:pt x="484" y="572"/>
                  </a:lnTo>
                  <a:lnTo>
                    <a:pt x="484" y="573"/>
                  </a:lnTo>
                  <a:lnTo>
                    <a:pt x="485" y="573"/>
                  </a:lnTo>
                  <a:lnTo>
                    <a:pt x="485" y="574"/>
                  </a:lnTo>
                  <a:lnTo>
                    <a:pt x="484" y="574"/>
                  </a:lnTo>
                  <a:lnTo>
                    <a:pt x="483" y="574"/>
                  </a:lnTo>
                  <a:lnTo>
                    <a:pt x="483" y="573"/>
                  </a:lnTo>
                  <a:lnTo>
                    <a:pt x="481" y="573"/>
                  </a:lnTo>
                  <a:lnTo>
                    <a:pt x="480" y="573"/>
                  </a:lnTo>
                  <a:lnTo>
                    <a:pt x="478" y="573"/>
                  </a:lnTo>
                  <a:lnTo>
                    <a:pt x="475" y="574"/>
                  </a:lnTo>
                  <a:lnTo>
                    <a:pt x="476" y="574"/>
                  </a:lnTo>
                  <a:lnTo>
                    <a:pt x="481" y="574"/>
                  </a:lnTo>
                  <a:lnTo>
                    <a:pt x="481" y="575"/>
                  </a:lnTo>
                  <a:lnTo>
                    <a:pt x="482" y="575"/>
                  </a:lnTo>
                  <a:lnTo>
                    <a:pt x="482" y="576"/>
                  </a:lnTo>
                  <a:lnTo>
                    <a:pt x="481" y="576"/>
                  </a:lnTo>
                  <a:lnTo>
                    <a:pt x="481" y="578"/>
                  </a:lnTo>
                  <a:lnTo>
                    <a:pt x="482" y="578"/>
                  </a:lnTo>
                  <a:lnTo>
                    <a:pt x="482" y="579"/>
                  </a:lnTo>
                  <a:lnTo>
                    <a:pt x="481" y="579"/>
                  </a:lnTo>
                  <a:lnTo>
                    <a:pt x="480" y="580"/>
                  </a:lnTo>
                  <a:lnTo>
                    <a:pt x="480" y="581"/>
                  </a:lnTo>
                  <a:lnTo>
                    <a:pt x="480" y="582"/>
                  </a:lnTo>
                  <a:lnTo>
                    <a:pt x="481" y="581"/>
                  </a:lnTo>
                  <a:lnTo>
                    <a:pt x="481" y="580"/>
                  </a:lnTo>
                  <a:lnTo>
                    <a:pt x="482" y="580"/>
                  </a:lnTo>
                  <a:lnTo>
                    <a:pt x="483" y="580"/>
                  </a:lnTo>
                  <a:lnTo>
                    <a:pt x="482" y="581"/>
                  </a:lnTo>
                  <a:lnTo>
                    <a:pt x="482" y="582"/>
                  </a:lnTo>
                  <a:lnTo>
                    <a:pt x="482" y="583"/>
                  </a:lnTo>
                  <a:lnTo>
                    <a:pt x="482" y="585"/>
                  </a:lnTo>
                  <a:lnTo>
                    <a:pt x="483" y="582"/>
                  </a:lnTo>
                  <a:lnTo>
                    <a:pt x="484" y="581"/>
                  </a:lnTo>
                  <a:lnTo>
                    <a:pt x="485" y="581"/>
                  </a:lnTo>
                  <a:lnTo>
                    <a:pt x="486" y="581"/>
                  </a:lnTo>
                  <a:lnTo>
                    <a:pt x="486" y="582"/>
                  </a:lnTo>
                  <a:lnTo>
                    <a:pt x="487" y="582"/>
                  </a:lnTo>
                  <a:lnTo>
                    <a:pt x="487" y="581"/>
                  </a:lnTo>
                  <a:lnTo>
                    <a:pt x="488" y="581"/>
                  </a:lnTo>
                  <a:lnTo>
                    <a:pt x="488" y="582"/>
                  </a:lnTo>
                  <a:lnTo>
                    <a:pt x="488" y="583"/>
                  </a:lnTo>
                  <a:lnTo>
                    <a:pt x="487" y="585"/>
                  </a:lnTo>
                  <a:lnTo>
                    <a:pt x="487" y="586"/>
                  </a:lnTo>
                  <a:lnTo>
                    <a:pt x="488" y="586"/>
                  </a:lnTo>
                  <a:lnTo>
                    <a:pt x="489" y="589"/>
                  </a:lnTo>
                  <a:lnTo>
                    <a:pt x="490" y="589"/>
                  </a:lnTo>
                  <a:lnTo>
                    <a:pt x="492" y="590"/>
                  </a:lnTo>
                  <a:lnTo>
                    <a:pt x="492" y="591"/>
                  </a:lnTo>
                  <a:lnTo>
                    <a:pt x="494" y="591"/>
                  </a:lnTo>
                  <a:lnTo>
                    <a:pt x="495" y="592"/>
                  </a:lnTo>
                  <a:lnTo>
                    <a:pt x="495" y="593"/>
                  </a:lnTo>
                  <a:lnTo>
                    <a:pt x="495" y="594"/>
                  </a:lnTo>
                  <a:lnTo>
                    <a:pt x="496" y="594"/>
                  </a:lnTo>
                  <a:lnTo>
                    <a:pt x="496" y="595"/>
                  </a:lnTo>
                  <a:lnTo>
                    <a:pt x="497" y="595"/>
                  </a:lnTo>
                  <a:lnTo>
                    <a:pt x="496" y="596"/>
                  </a:lnTo>
                  <a:lnTo>
                    <a:pt x="497" y="596"/>
                  </a:lnTo>
                  <a:lnTo>
                    <a:pt x="497" y="597"/>
                  </a:lnTo>
                  <a:lnTo>
                    <a:pt x="497" y="598"/>
                  </a:lnTo>
                  <a:lnTo>
                    <a:pt x="497" y="601"/>
                  </a:lnTo>
                  <a:lnTo>
                    <a:pt x="498" y="602"/>
                  </a:lnTo>
                  <a:lnTo>
                    <a:pt x="498" y="603"/>
                  </a:lnTo>
                  <a:lnTo>
                    <a:pt x="498" y="604"/>
                  </a:lnTo>
                  <a:lnTo>
                    <a:pt x="497" y="604"/>
                  </a:lnTo>
                  <a:lnTo>
                    <a:pt x="497" y="605"/>
                  </a:lnTo>
                  <a:lnTo>
                    <a:pt x="498" y="605"/>
                  </a:lnTo>
                  <a:lnTo>
                    <a:pt x="497" y="606"/>
                  </a:lnTo>
                  <a:lnTo>
                    <a:pt x="497" y="607"/>
                  </a:lnTo>
                  <a:lnTo>
                    <a:pt x="497" y="608"/>
                  </a:lnTo>
                  <a:lnTo>
                    <a:pt x="497" y="609"/>
                  </a:lnTo>
                  <a:lnTo>
                    <a:pt x="497" y="610"/>
                  </a:lnTo>
                  <a:lnTo>
                    <a:pt x="496" y="610"/>
                  </a:lnTo>
                  <a:lnTo>
                    <a:pt x="497" y="612"/>
                  </a:lnTo>
                  <a:lnTo>
                    <a:pt x="498" y="612"/>
                  </a:lnTo>
                  <a:lnTo>
                    <a:pt x="498" y="613"/>
                  </a:lnTo>
                  <a:lnTo>
                    <a:pt x="499" y="613"/>
                  </a:lnTo>
                  <a:lnTo>
                    <a:pt x="499" y="614"/>
                  </a:lnTo>
                  <a:lnTo>
                    <a:pt x="499" y="616"/>
                  </a:lnTo>
                  <a:lnTo>
                    <a:pt x="499" y="617"/>
                  </a:lnTo>
                  <a:lnTo>
                    <a:pt x="500" y="617"/>
                  </a:lnTo>
                  <a:lnTo>
                    <a:pt x="501" y="617"/>
                  </a:lnTo>
                  <a:lnTo>
                    <a:pt x="503" y="618"/>
                  </a:lnTo>
                  <a:lnTo>
                    <a:pt x="504" y="618"/>
                  </a:lnTo>
                  <a:lnTo>
                    <a:pt x="504" y="619"/>
                  </a:lnTo>
                  <a:lnTo>
                    <a:pt x="503" y="619"/>
                  </a:lnTo>
                  <a:lnTo>
                    <a:pt x="504" y="620"/>
                  </a:lnTo>
                  <a:lnTo>
                    <a:pt x="504" y="621"/>
                  </a:lnTo>
                  <a:lnTo>
                    <a:pt x="504" y="622"/>
                  </a:lnTo>
                  <a:lnTo>
                    <a:pt x="505" y="622"/>
                  </a:lnTo>
                  <a:lnTo>
                    <a:pt x="505" y="624"/>
                  </a:lnTo>
                  <a:lnTo>
                    <a:pt x="506" y="625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5" y="628"/>
                  </a:lnTo>
                  <a:lnTo>
                    <a:pt x="506" y="628"/>
                  </a:lnTo>
                  <a:lnTo>
                    <a:pt x="506" y="630"/>
                  </a:lnTo>
                  <a:lnTo>
                    <a:pt x="507" y="630"/>
                  </a:lnTo>
                  <a:lnTo>
                    <a:pt x="507" y="628"/>
                  </a:lnTo>
                  <a:lnTo>
                    <a:pt x="507" y="627"/>
                  </a:lnTo>
                  <a:lnTo>
                    <a:pt x="507" y="626"/>
                  </a:lnTo>
                  <a:lnTo>
                    <a:pt x="509" y="626"/>
                  </a:lnTo>
                  <a:lnTo>
                    <a:pt x="510" y="626"/>
                  </a:lnTo>
                  <a:lnTo>
                    <a:pt x="510" y="627"/>
                  </a:lnTo>
                  <a:lnTo>
                    <a:pt x="510" y="628"/>
                  </a:lnTo>
                  <a:lnTo>
                    <a:pt x="510" y="630"/>
                  </a:lnTo>
                  <a:lnTo>
                    <a:pt x="510" y="631"/>
                  </a:lnTo>
                  <a:lnTo>
                    <a:pt x="511" y="631"/>
                  </a:lnTo>
                  <a:lnTo>
                    <a:pt x="511" y="632"/>
                  </a:lnTo>
                  <a:lnTo>
                    <a:pt x="511" y="633"/>
                  </a:lnTo>
                  <a:lnTo>
                    <a:pt x="510" y="633"/>
                  </a:lnTo>
                  <a:lnTo>
                    <a:pt x="509" y="633"/>
                  </a:lnTo>
                  <a:lnTo>
                    <a:pt x="507" y="633"/>
                  </a:lnTo>
                  <a:lnTo>
                    <a:pt x="506" y="633"/>
                  </a:lnTo>
                  <a:lnTo>
                    <a:pt x="505" y="633"/>
                  </a:lnTo>
                  <a:lnTo>
                    <a:pt x="505" y="632"/>
                  </a:lnTo>
                  <a:lnTo>
                    <a:pt x="504" y="632"/>
                  </a:lnTo>
                  <a:lnTo>
                    <a:pt x="503" y="632"/>
                  </a:lnTo>
                  <a:lnTo>
                    <a:pt x="503" y="633"/>
                  </a:lnTo>
                  <a:lnTo>
                    <a:pt x="501" y="633"/>
                  </a:lnTo>
                  <a:lnTo>
                    <a:pt x="501" y="635"/>
                  </a:lnTo>
                  <a:lnTo>
                    <a:pt x="500" y="636"/>
                  </a:lnTo>
                  <a:lnTo>
                    <a:pt x="501" y="636"/>
                  </a:lnTo>
                  <a:lnTo>
                    <a:pt x="503" y="635"/>
                  </a:lnTo>
                  <a:lnTo>
                    <a:pt x="505" y="635"/>
                  </a:lnTo>
                  <a:lnTo>
                    <a:pt x="506" y="636"/>
                  </a:lnTo>
                  <a:lnTo>
                    <a:pt x="507" y="637"/>
                  </a:lnTo>
                  <a:lnTo>
                    <a:pt x="506" y="638"/>
                  </a:lnTo>
                  <a:lnTo>
                    <a:pt x="505" y="638"/>
                  </a:lnTo>
                  <a:lnTo>
                    <a:pt x="504" y="640"/>
                  </a:lnTo>
                  <a:lnTo>
                    <a:pt x="504" y="641"/>
                  </a:lnTo>
                  <a:lnTo>
                    <a:pt x="503" y="641"/>
                  </a:lnTo>
                  <a:lnTo>
                    <a:pt x="503" y="642"/>
                  </a:lnTo>
                  <a:lnTo>
                    <a:pt x="501" y="642"/>
                  </a:lnTo>
                  <a:lnTo>
                    <a:pt x="500" y="642"/>
                  </a:lnTo>
                  <a:lnTo>
                    <a:pt x="500" y="643"/>
                  </a:lnTo>
                  <a:lnTo>
                    <a:pt x="499" y="643"/>
                  </a:lnTo>
                  <a:lnTo>
                    <a:pt x="499" y="645"/>
                  </a:lnTo>
                  <a:lnTo>
                    <a:pt x="498" y="647"/>
                  </a:lnTo>
                  <a:lnTo>
                    <a:pt x="497" y="648"/>
                  </a:lnTo>
                  <a:lnTo>
                    <a:pt x="498" y="648"/>
                  </a:lnTo>
                  <a:lnTo>
                    <a:pt x="498" y="647"/>
                  </a:lnTo>
                  <a:lnTo>
                    <a:pt x="499" y="647"/>
                  </a:lnTo>
                  <a:lnTo>
                    <a:pt x="499" y="648"/>
                  </a:lnTo>
                  <a:lnTo>
                    <a:pt x="500" y="648"/>
                  </a:lnTo>
                  <a:lnTo>
                    <a:pt x="501" y="647"/>
                  </a:lnTo>
                  <a:lnTo>
                    <a:pt x="503" y="648"/>
                  </a:lnTo>
                  <a:lnTo>
                    <a:pt x="504" y="648"/>
                  </a:lnTo>
                  <a:lnTo>
                    <a:pt x="505" y="649"/>
                  </a:lnTo>
                  <a:lnTo>
                    <a:pt x="504" y="649"/>
                  </a:lnTo>
                  <a:lnTo>
                    <a:pt x="504" y="650"/>
                  </a:lnTo>
                  <a:lnTo>
                    <a:pt x="505" y="650"/>
                  </a:lnTo>
                  <a:lnTo>
                    <a:pt x="505" y="651"/>
                  </a:lnTo>
                  <a:lnTo>
                    <a:pt x="506" y="651"/>
                  </a:lnTo>
                  <a:lnTo>
                    <a:pt x="507" y="652"/>
                  </a:lnTo>
                  <a:lnTo>
                    <a:pt x="509" y="652"/>
                  </a:lnTo>
                  <a:lnTo>
                    <a:pt x="509" y="651"/>
                  </a:lnTo>
                  <a:lnTo>
                    <a:pt x="510" y="651"/>
                  </a:lnTo>
                  <a:lnTo>
                    <a:pt x="511" y="650"/>
                  </a:lnTo>
                  <a:lnTo>
                    <a:pt x="511" y="649"/>
                  </a:lnTo>
                  <a:lnTo>
                    <a:pt x="512" y="649"/>
                  </a:lnTo>
                  <a:lnTo>
                    <a:pt x="512" y="648"/>
                  </a:lnTo>
                  <a:lnTo>
                    <a:pt x="514" y="648"/>
                  </a:lnTo>
                  <a:lnTo>
                    <a:pt x="515" y="649"/>
                  </a:lnTo>
                  <a:lnTo>
                    <a:pt x="514" y="651"/>
                  </a:lnTo>
                  <a:lnTo>
                    <a:pt x="511" y="651"/>
                  </a:lnTo>
                  <a:lnTo>
                    <a:pt x="511" y="652"/>
                  </a:lnTo>
                  <a:lnTo>
                    <a:pt x="512" y="652"/>
                  </a:lnTo>
                  <a:lnTo>
                    <a:pt x="514" y="652"/>
                  </a:lnTo>
                  <a:lnTo>
                    <a:pt x="514" y="651"/>
                  </a:lnTo>
                  <a:lnTo>
                    <a:pt x="515" y="651"/>
                  </a:lnTo>
                  <a:lnTo>
                    <a:pt x="516" y="651"/>
                  </a:lnTo>
                  <a:lnTo>
                    <a:pt x="516" y="652"/>
                  </a:lnTo>
                  <a:lnTo>
                    <a:pt x="517" y="652"/>
                  </a:lnTo>
                  <a:lnTo>
                    <a:pt x="518" y="651"/>
                  </a:lnTo>
                  <a:lnTo>
                    <a:pt x="518" y="652"/>
                  </a:lnTo>
                  <a:lnTo>
                    <a:pt x="519" y="652"/>
                  </a:lnTo>
                  <a:lnTo>
                    <a:pt x="519" y="651"/>
                  </a:lnTo>
                  <a:lnTo>
                    <a:pt x="520" y="651"/>
                  </a:lnTo>
                  <a:lnTo>
                    <a:pt x="521" y="652"/>
                  </a:lnTo>
                  <a:lnTo>
                    <a:pt x="522" y="652"/>
                  </a:lnTo>
                  <a:lnTo>
                    <a:pt x="522" y="653"/>
                  </a:lnTo>
                  <a:lnTo>
                    <a:pt x="522" y="654"/>
                  </a:lnTo>
                  <a:lnTo>
                    <a:pt x="521" y="654"/>
                  </a:lnTo>
                  <a:lnTo>
                    <a:pt x="520" y="654"/>
                  </a:lnTo>
                  <a:lnTo>
                    <a:pt x="520" y="655"/>
                  </a:lnTo>
                  <a:lnTo>
                    <a:pt x="519" y="655"/>
                  </a:lnTo>
                  <a:lnTo>
                    <a:pt x="519" y="656"/>
                  </a:lnTo>
                  <a:lnTo>
                    <a:pt x="520" y="655"/>
                  </a:lnTo>
                  <a:lnTo>
                    <a:pt x="521" y="656"/>
                  </a:lnTo>
                  <a:lnTo>
                    <a:pt x="521" y="658"/>
                  </a:lnTo>
                  <a:lnTo>
                    <a:pt x="521" y="659"/>
                  </a:lnTo>
                  <a:lnTo>
                    <a:pt x="522" y="659"/>
                  </a:lnTo>
                  <a:lnTo>
                    <a:pt x="522" y="661"/>
                  </a:lnTo>
                  <a:lnTo>
                    <a:pt x="521" y="661"/>
                  </a:lnTo>
                  <a:lnTo>
                    <a:pt x="521" y="662"/>
                  </a:lnTo>
                  <a:lnTo>
                    <a:pt x="520" y="662"/>
                  </a:lnTo>
                  <a:lnTo>
                    <a:pt x="520" y="661"/>
                  </a:lnTo>
                  <a:lnTo>
                    <a:pt x="520" y="659"/>
                  </a:lnTo>
                  <a:lnTo>
                    <a:pt x="520" y="658"/>
                  </a:lnTo>
                  <a:lnTo>
                    <a:pt x="520" y="656"/>
                  </a:lnTo>
                  <a:lnTo>
                    <a:pt x="519" y="658"/>
                  </a:lnTo>
                  <a:lnTo>
                    <a:pt x="519" y="659"/>
                  </a:lnTo>
                  <a:lnTo>
                    <a:pt x="518" y="659"/>
                  </a:lnTo>
                  <a:lnTo>
                    <a:pt x="517" y="659"/>
                  </a:lnTo>
                  <a:lnTo>
                    <a:pt x="517" y="658"/>
                  </a:lnTo>
                  <a:lnTo>
                    <a:pt x="517" y="656"/>
                  </a:lnTo>
                  <a:lnTo>
                    <a:pt x="516" y="658"/>
                  </a:lnTo>
                  <a:lnTo>
                    <a:pt x="515" y="658"/>
                  </a:lnTo>
                  <a:lnTo>
                    <a:pt x="512" y="656"/>
                  </a:lnTo>
                  <a:lnTo>
                    <a:pt x="512" y="658"/>
                  </a:lnTo>
                  <a:lnTo>
                    <a:pt x="515" y="659"/>
                  </a:lnTo>
                  <a:lnTo>
                    <a:pt x="516" y="659"/>
                  </a:lnTo>
                  <a:lnTo>
                    <a:pt x="516" y="661"/>
                  </a:lnTo>
                  <a:lnTo>
                    <a:pt x="517" y="661"/>
                  </a:lnTo>
                  <a:lnTo>
                    <a:pt x="518" y="663"/>
                  </a:lnTo>
                  <a:lnTo>
                    <a:pt x="519" y="663"/>
                  </a:lnTo>
                  <a:lnTo>
                    <a:pt x="519" y="664"/>
                  </a:lnTo>
                  <a:lnTo>
                    <a:pt x="520" y="664"/>
                  </a:lnTo>
                  <a:lnTo>
                    <a:pt x="520" y="665"/>
                  </a:lnTo>
                  <a:lnTo>
                    <a:pt x="520" y="666"/>
                  </a:lnTo>
                  <a:lnTo>
                    <a:pt x="519" y="666"/>
                  </a:lnTo>
                  <a:lnTo>
                    <a:pt x="520" y="667"/>
                  </a:lnTo>
                  <a:lnTo>
                    <a:pt x="521" y="669"/>
                  </a:lnTo>
                  <a:lnTo>
                    <a:pt x="520" y="669"/>
                  </a:lnTo>
                  <a:lnTo>
                    <a:pt x="520" y="670"/>
                  </a:lnTo>
                  <a:lnTo>
                    <a:pt x="521" y="670"/>
                  </a:lnTo>
                  <a:lnTo>
                    <a:pt x="522" y="670"/>
                  </a:lnTo>
                  <a:lnTo>
                    <a:pt x="522" y="671"/>
                  </a:lnTo>
                  <a:lnTo>
                    <a:pt x="521" y="671"/>
                  </a:lnTo>
                  <a:lnTo>
                    <a:pt x="521" y="672"/>
                  </a:lnTo>
                  <a:lnTo>
                    <a:pt x="522" y="672"/>
                  </a:lnTo>
                  <a:lnTo>
                    <a:pt x="522" y="673"/>
                  </a:lnTo>
                  <a:lnTo>
                    <a:pt x="521" y="673"/>
                  </a:lnTo>
                  <a:lnTo>
                    <a:pt x="521" y="674"/>
                  </a:lnTo>
                  <a:lnTo>
                    <a:pt x="521" y="676"/>
                  </a:lnTo>
                  <a:lnTo>
                    <a:pt x="521" y="677"/>
                  </a:lnTo>
                  <a:lnTo>
                    <a:pt x="521" y="678"/>
                  </a:lnTo>
                  <a:lnTo>
                    <a:pt x="521" y="679"/>
                  </a:lnTo>
                  <a:lnTo>
                    <a:pt x="521" y="681"/>
                  </a:lnTo>
                  <a:lnTo>
                    <a:pt x="521" y="682"/>
                  </a:lnTo>
                  <a:lnTo>
                    <a:pt x="520" y="683"/>
                  </a:lnTo>
                  <a:lnTo>
                    <a:pt x="521" y="683"/>
                  </a:lnTo>
                  <a:lnTo>
                    <a:pt x="521" y="684"/>
                  </a:lnTo>
                  <a:lnTo>
                    <a:pt x="524" y="685"/>
                  </a:lnTo>
                  <a:lnTo>
                    <a:pt x="522" y="685"/>
                  </a:lnTo>
                  <a:lnTo>
                    <a:pt x="522" y="686"/>
                  </a:lnTo>
                  <a:lnTo>
                    <a:pt x="524" y="685"/>
                  </a:lnTo>
                  <a:lnTo>
                    <a:pt x="524" y="686"/>
                  </a:lnTo>
                  <a:lnTo>
                    <a:pt x="524" y="687"/>
                  </a:lnTo>
                  <a:lnTo>
                    <a:pt x="524" y="688"/>
                  </a:lnTo>
                  <a:lnTo>
                    <a:pt x="526" y="688"/>
                  </a:lnTo>
                  <a:lnTo>
                    <a:pt x="527" y="687"/>
                  </a:lnTo>
                  <a:lnTo>
                    <a:pt x="526" y="687"/>
                  </a:lnTo>
                  <a:lnTo>
                    <a:pt x="526" y="686"/>
                  </a:lnTo>
                  <a:lnTo>
                    <a:pt x="527" y="686"/>
                  </a:lnTo>
                  <a:lnTo>
                    <a:pt x="527" y="685"/>
                  </a:lnTo>
                  <a:lnTo>
                    <a:pt x="528" y="685"/>
                  </a:lnTo>
                  <a:lnTo>
                    <a:pt x="528" y="684"/>
                  </a:lnTo>
                  <a:lnTo>
                    <a:pt x="528" y="683"/>
                  </a:lnTo>
                  <a:lnTo>
                    <a:pt x="529" y="683"/>
                  </a:lnTo>
                  <a:lnTo>
                    <a:pt x="528" y="682"/>
                  </a:lnTo>
                  <a:lnTo>
                    <a:pt x="529" y="682"/>
                  </a:lnTo>
                  <a:lnTo>
                    <a:pt x="529" y="681"/>
                  </a:lnTo>
                  <a:lnTo>
                    <a:pt x="529" y="679"/>
                  </a:lnTo>
                  <a:lnTo>
                    <a:pt x="528" y="679"/>
                  </a:lnTo>
                  <a:lnTo>
                    <a:pt x="528" y="678"/>
                  </a:lnTo>
                  <a:lnTo>
                    <a:pt x="528" y="677"/>
                  </a:lnTo>
                  <a:lnTo>
                    <a:pt x="529" y="677"/>
                  </a:lnTo>
                  <a:lnTo>
                    <a:pt x="529" y="676"/>
                  </a:lnTo>
                  <a:lnTo>
                    <a:pt x="529" y="674"/>
                  </a:lnTo>
                  <a:lnTo>
                    <a:pt x="530" y="676"/>
                  </a:lnTo>
                  <a:lnTo>
                    <a:pt x="530" y="674"/>
                  </a:lnTo>
                  <a:lnTo>
                    <a:pt x="530" y="673"/>
                  </a:lnTo>
                  <a:lnTo>
                    <a:pt x="530" y="672"/>
                  </a:lnTo>
                  <a:lnTo>
                    <a:pt x="530" y="671"/>
                  </a:lnTo>
                  <a:lnTo>
                    <a:pt x="530" y="670"/>
                  </a:lnTo>
                  <a:lnTo>
                    <a:pt x="530" y="669"/>
                  </a:lnTo>
                  <a:lnTo>
                    <a:pt x="530" y="667"/>
                  </a:lnTo>
                  <a:lnTo>
                    <a:pt x="530" y="666"/>
                  </a:lnTo>
                  <a:lnTo>
                    <a:pt x="531" y="665"/>
                  </a:lnTo>
                  <a:lnTo>
                    <a:pt x="532" y="664"/>
                  </a:lnTo>
                  <a:lnTo>
                    <a:pt x="533" y="663"/>
                  </a:lnTo>
                  <a:lnTo>
                    <a:pt x="533" y="662"/>
                  </a:lnTo>
                  <a:lnTo>
                    <a:pt x="533" y="661"/>
                  </a:lnTo>
                  <a:lnTo>
                    <a:pt x="534" y="659"/>
                  </a:lnTo>
                  <a:lnTo>
                    <a:pt x="535" y="659"/>
                  </a:lnTo>
                  <a:lnTo>
                    <a:pt x="537" y="659"/>
                  </a:lnTo>
                  <a:lnTo>
                    <a:pt x="538" y="661"/>
                  </a:lnTo>
                  <a:lnTo>
                    <a:pt x="538" y="662"/>
                  </a:lnTo>
                  <a:lnTo>
                    <a:pt x="540" y="663"/>
                  </a:lnTo>
                  <a:lnTo>
                    <a:pt x="541" y="665"/>
                  </a:lnTo>
                  <a:lnTo>
                    <a:pt x="542" y="666"/>
                  </a:lnTo>
                  <a:lnTo>
                    <a:pt x="543" y="666"/>
                  </a:lnTo>
                  <a:lnTo>
                    <a:pt x="543" y="667"/>
                  </a:lnTo>
                  <a:lnTo>
                    <a:pt x="545" y="669"/>
                  </a:lnTo>
                  <a:lnTo>
                    <a:pt x="547" y="672"/>
                  </a:lnTo>
                  <a:lnTo>
                    <a:pt x="547" y="673"/>
                  </a:lnTo>
                  <a:lnTo>
                    <a:pt x="549" y="674"/>
                  </a:lnTo>
                  <a:lnTo>
                    <a:pt x="549" y="676"/>
                  </a:lnTo>
                  <a:lnTo>
                    <a:pt x="549" y="677"/>
                  </a:lnTo>
                  <a:lnTo>
                    <a:pt x="549" y="678"/>
                  </a:lnTo>
                  <a:lnTo>
                    <a:pt x="549" y="679"/>
                  </a:lnTo>
                  <a:lnTo>
                    <a:pt x="549" y="681"/>
                  </a:lnTo>
                  <a:lnTo>
                    <a:pt x="549" y="682"/>
                  </a:lnTo>
                  <a:lnTo>
                    <a:pt x="550" y="682"/>
                  </a:lnTo>
                  <a:lnTo>
                    <a:pt x="550" y="683"/>
                  </a:lnTo>
                  <a:lnTo>
                    <a:pt x="550" y="684"/>
                  </a:lnTo>
                  <a:lnTo>
                    <a:pt x="550" y="685"/>
                  </a:lnTo>
                  <a:lnTo>
                    <a:pt x="550" y="686"/>
                  </a:lnTo>
                  <a:lnTo>
                    <a:pt x="550" y="687"/>
                  </a:lnTo>
                  <a:lnTo>
                    <a:pt x="549" y="688"/>
                  </a:lnTo>
                  <a:lnTo>
                    <a:pt x="549" y="689"/>
                  </a:lnTo>
                  <a:lnTo>
                    <a:pt x="547" y="688"/>
                  </a:lnTo>
                  <a:lnTo>
                    <a:pt x="546" y="688"/>
                  </a:lnTo>
                  <a:lnTo>
                    <a:pt x="546" y="687"/>
                  </a:lnTo>
                  <a:lnTo>
                    <a:pt x="546" y="685"/>
                  </a:lnTo>
                  <a:lnTo>
                    <a:pt x="545" y="684"/>
                  </a:lnTo>
                  <a:lnTo>
                    <a:pt x="545" y="685"/>
                  </a:lnTo>
                  <a:lnTo>
                    <a:pt x="545" y="686"/>
                  </a:lnTo>
                  <a:lnTo>
                    <a:pt x="544" y="686"/>
                  </a:lnTo>
                  <a:lnTo>
                    <a:pt x="544" y="687"/>
                  </a:lnTo>
                  <a:lnTo>
                    <a:pt x="544" y="688"/>
                  </a:lnTo>
                  <a:lnTo>
                    <a:pt x="544" y="689"/>
                  </a:lnTo>
                  <a:lnTo>
                    <a:pt x="545" y="692"/>
                  </a:lnTo>
                  <a:lnTo>
                    <a:pt x="545" y="693"/>
                  </a:lnTo>
                  <a:lnTo>
                    <a:pt x="544" y="694"/>
                  </a:lnTo>
                  <a:lnTo>
                    <a:pt x="544" y="695"/>
                  </a:lnTo>
                  <a:lnTo>
                    <a:pt x="544" y="696"/>
                  </a:lnTo>
                  <a:lnTo>
                    <a:pt x="544" y="697"/>
                  </a:lnTo>
                  <a:lnTo>
                    <a:pt x="544" y="698"/>
                  </a:lnTo>
                  <a:lnTo>
                    <a:pt x="545" y="699"/>
                  </a:lnTo>
                  <a:lnTo>
                    <a:pt x="545" y="700"/>
                  </a:lnTo>
                  <a:lnTo>
                    <a:pt x="545" y="701"/>
                  </a:lnTo>
                  <a:lnTo>
                    <a:pt x="546" y="701"/>
                  </a:lnTo>
                  <a:lnTo>
                    <a:pt x="546" y="702"/>
                  </a:lnTo>
                  <a:lnTo>
                    <a:pt x="546" y="704"/>
                  </a:lnTo>
                  <a:lnTo>
                    <a:pt x="546" y="705"/>
                  </a:lnTo>
                  <a:lnTo>
                    <a:pt x="547" y="705"/>
                  </a:lnTo>
                  <a:lnTo>
                    <a:pt x="549" y="707"/>
                  </a:lnTo>
                  <a:lnTo>
                    <a:pt x="549" y="708"/>
                  </a:lnTo>
                  <a:lnTo>
                    <a:pt x="550" y="708"/>
                  </a:lnTo>
                  <a:lnTo>
                    <a:pt x="550" y="709"/>
                  </a:lnTo>
                  <a:lnTo>
                    <a:pt x="551" y="709"/>
                  </a:lnTo>
                  <a:lnTo>
                    <a:pt x="551" y="711"/>
                  </a:lnTo>
                  <a:lnTo>
                    <a:pt x="552" y="711"/>
                  </a:lnTo>
                  <a:lnTo>
                    <a:pt x="553" y="712"/>
                  </a:lnTo>
                  <a:lnTo>
                    <a:pt x="553" y="713"/>
                  </a:lnTo>
                  <a:lnTo>
                    <a:pt x="553" y="715"/>
                  </a:lnTo>
                  <a:lnTo>
                    <a:pt x="555" y="715"/>
                  </a:lnTo>
                  <a:lnTo>
                    <a:pt x="555" y="716"/>
                  </a:lnTo>
                  <a:lnTo>
                    <a:pt x="553" y="716"/>
                  </a:lnTo>
                  <a:lnTo>
                    <a:pt x="553" y="717"/>
                  </a:lnTo>
                  <a:lnTo>
                    <a:pt x="552" y="717"/>
                  </a:lnTo>
                  <a:lnTo>
                    <a:pt x="552" y="718"/>
                  </a:lnTo>
                  <a:lnTo>
                    <a:pt x="552" y="719"/>
                  </a:lnTo>
                  <a:lnTo>
                    <a:pt x="553" y="719"/>
                  </a:lnTo>
                  <a:lnTo>
                    <a:pt x="553" y="718"/>
                  </a:lnTo>
                  <a:lnTo>
                    <a:pt x="553" y="717"/>
                  </a:lnTo>
                  <a:lnTo>
                    <a:pt x="555" y="717"/>
                  </a:lnTo>
                  <a:lnTo>
                    <a:pt x="555" y="718"/>
                  </a:lnTo>
                  <a:lnTo>
                    <a:pt x="555" y="719"/>
                  </a:lnTo>
                  <a:lnTo>
                    <a:pt x="556" y="719"/>
                  </a:lnTo>
                  <a:lnTo>
                    <a:pt x="556" y="717"/>
                  </a:lnTo>
                  <a:lnTo>
                    <a:pt x="556" y="716"/>
                  </a:lnTo>
                  <a:lnTo>
                    <a:pt x="557" y="716"/>
                  </a:lnTo>
                  <a:lnTo>
                    <a:pt x="557" y="715"/>
                  </a:lnTo>
                  <a:lnTo>
                    <a:pt x="558" y="716"/>
                  </a:lnTo>
                  <a:lnTo>
                    <a:pt x="558" y="715"/>
                  </a:lnTo>
                  <a:lnTo>
                    <a:pt x="558" y="713"/>
                  </a:lnTo>
                  <a:lnTo>
                    <a:pt x="557" y="713"/>
                  </a:lnTo>
                  <a:lnTo>
                    <a:pt x="557" y="712"/>
                  </a:lnTo>
                  <a:lnTo>
                    <a:pt x="558" y="712"/>
                  </a:lnTo>
                  <a:lnTo>
                    <a:pt x="560" y="712"/>
                  </a:lnTo>
                  <a:lnTo>
                    <a:pt x="560" y="711"/>
                  </a:lnTo>
                  <a:lnTo>
                    <a:pt x="561" y="711"/>
                  </a:lnTo>
                  <a:lnTo>
                    <a:pt x="562" y="712"/>
                  </a:lnTo>
                  <a:lnTo>
                    <a:pt x="563" y="712"/>
                  </a:lnTo>
                  <a:lnTo>
                    <a:pt x="563" y="711"/>
                  </a:lnTo>
                  <a:lnTo>
                    <a:pt x="563" y="710"/>
                  </a:lnTo>
                  <a:lnTo>
                    <a:pt x="564" y="710"/>
                  </a:lnTo>
                  <a:lnTo>
                    <a:pt x="563" y="709"/>
                  </a:lnTo>
                  <a:lnTo>
                    <a:pt x="563" y="708"/>
                  </a:lnTo>
                  <a:lnTo>
                    <a:pt x="563" y="707"/>
                  </a:lnTo>
                  <a:lnTo>
                    <a:pt x="564" y="707"/>
                  </a:lnTo>
                  <a:lnTo>
                    <a:pt x="563" y="705"/>
                  </a:lnTo>
                  <a:lnTo>
                    <a:pt x="563" y="704"/>
                  </a:lnTo>
                  <a:lnTo>
                    <a:pt x="564" y="702"/>
                  </a:lnTo>
                  <a:lnTo>
                    <a:pt x="564" y="701"/>
                  </a:lnTo>
                  <a:lnTo>
                    <a:pt x="563" y="701"/>
                  </a:lnTo>
                  <a:lnTo>
                    <a:pt x="563" y="702"/>
                  </a:lnTo>
                  <a:lnTo>
                    <a:pt x="562" y="702"/>
                  </a:lnTo>
                  <a:lnTo>
                    <a:pt x="562" y="701"/>
                  </a:lnTo>
                  <a:lnTo>
                    <a:pt x="561" y="701"/>
                  </a:lnTo>
                  <a:lnTo>
                    <a:pt x="560" y="700"/>
                  </a:lnTo>
                  <a:lnTo>
                    <a:pt x="560" y="699"/>
                  </a:lnTo>
                  <a:lnTo>
                    <a:pt x="560" y="698"/>
                  </a:lnTo>
                  <a:lnTo>
                    <a:pt x="558" y="698"/>
                  </a:lnTo>
                  <a:lnTo>
                    <a:pt x="558" y="697"/>
                  </a:lnTo>
                  <a:lnTo>
                    <a:pt x="560" y="697"/>
                  </a:lnTo>
                  <a:lnTo>
                    <a:pt x="560" y="696"/>
                  </a:lnTo>
                  <a:lnTo>
                    <a:pt x="560" y="695"/>
                  </a:lnTo>
                  <a:lnTo>
                    <a:pt x="558" y="694"/>
                  </a:lnTo>
                  <a:lnTo>
                    <a:pt x="558" y="693"/>
                  </a:lnTo>
                  <a:lnTo>
                    <a:pt x="560" y="692"/>
                  </a:lnTo>
                  <a:lnTo>
                    <a:pt x="560" y="689"/>
                  </a:lnTo>
                  <a:lnTo>
                    <a:pt x="560" y="688"/>
                  </a:lnTo>
                  <a:lnTo>
                    <a:pt x="561" y="688"/>
                  </a:lnTo>
                  <a:lnTo>
                    <a:pt x="561" y="687"/>
                  </a:lnTo>
                  <a:lnTo>
                    <a:pt x="561" y="686"/>
                  </a:lnTo>
                  <a:lnTo>
                    <a:pt x="562" y="686"/>
                  </a:lnTo>
                  <a:lnTo>
                    <a:pt x="563" y="687"/>
                  </a:lnTo>
                  <a:lnTo>
                    <a:pt x="564" y="688"/>
                  </a:lnTo>
                  <a:lnTo>
                    <a:pt x="564" y="689"/>
                  </a:lnTo>
                  <a:lnTo>
                    <a:pt x="564" y="692"/>
                  </a:lnTo>
                  <a:lnTo>
                    <a:pt x="564" y="693"/>
                  </a:lnTo>
                  <a:lnTo>
                    <a:pt x="564" y="694"/>
                  </a:lnTo>
                  <a:lnTo>
                    <a:pt x="564" y="695"/>
                  </a:lnTo>
                  <a:lnTo>
                    <a:pt x="564" y="696"/>
                  </a:lnTo>
                  <a:lnTo>
                    <a:pt x="564" y="697"/>
                  </a:lnTo>
                  <a:lnTo>
                    <a:pt x="564" y="699"/>
                  </a:lnTo>
                  <a:lnTo>
                    <a:pt x="564" y="700"/>
                  </a:lnTo>
                  <a:lnTo>
                    <a:pt x="565" y="699"/>
                  </a:lnTo>
                  <a:lnTo>
                    <a:pt x="565" y="698"/>
                  </a:lnTo>
                  <a:lnTo>
                    <a:pt x="566" y="697"/>
                  </a:lnTo>
                  <a:lnTo>
                    <a:pt x="567" y="696"/>
                  </a:lnTo>
                  <a:lnTo>
                    <a:pt x="567" y="695"/>
                  </a:lnTo>
                  <a:lnTo>
                    <a:pt x="569" y="695"/>
                  </a:lnTo>
                  <a:lnTo>
                    <a:pt x="570" y="694"/>
                  </a:lnTo>
                  <a:lnTo>
                    <a:pt x="569" y="693"/>
                  </a:lnTo>
                  <a:lnTo>
                    <a:pt x="570" y="693"/>
                  </a:lnTo>
                  <a:lnTo>
                    <a:pt x="570" y="692"/>
                  </a:lnTo>
                  <a:lnTo>
                    <a:pt x="570" y="689"/>
                  </a:lnTo>
                  <a:lnTo>
                    <a:pt x="572" y="688"/>
                  </a:lnTo>
                  <a:lnTo>
                    <a:pt x="570" y="688"/>
                  </a:lnTo>
                  <a:lnTo>
                    <a:pt x="570" y="687"/>
                  </a:lnTo>
                  <a:lnTo>
                    <a:pt x="570" y="686"/>
                  </a:lnTo>
                  <a:lnTo>
                    <a:pt x="572" y="684"/>
                  </a:lnTo>
                  <a:lnTo>
                    <a:pt x="572" y="683"/>
                  </a:lnTo>
                  <a:lnTo>
                    <a:pt x="572" y="682"/>
                  </a:lnTo>
                  <a:lnTo>
                    <a:pt x="572" y="681"/>
                  </a:lnTo>
                  <a:lnTo>
                    <a:pt x="572" y="679"/>
                  </a:lnTo>
                  <a:lnTo>
                    <a:pt x="572" y="678"/>
                  </a:lnTo>
                  <a:lnTo>
                    <a:pt x="572" y="677"/>
                  </a:lnTo>
                  <a:lnTo>
                    <a:pt x="572" y="676"/>
                  </a:lnTo>
                  <a:lnTo>
                    <a:pt x="573" y="676"/>
                  </a:lnTo>
                  <a:lnTo>
                    <a:pt x="573" y="674"/>
                  </a:lnTo>
                  <a:lnTo>
                    <a:pt x="574" y="674"/>
                  </a:lnTo>
                  <a:lnTo>
                    <a:pt x="574" y="673"/>
                  </a:lnTo>
                  <a:lnTo>
                    <a:pt x="575" y="673"/>
                  </a:lnTo>
                  <a:lnTo>
                    <a:pt x="575" y="674"/>
                  </a:lnTo>
                  <a:lnTo>
                    <a:pt x="576" y="674"/>
                  </a:lnTo>
                  <a:lnTo>
                    <a:pt x="576" y="673"/>
                  </a:lnTo>
                  <a:lnTo>
                    <a:pt x="577" y="673"/>
                  </a:lnTo>
                  <a:lnTo>
                    <a:pt x="577" y="674"/>
                  </a:lnTo>
                  <a:lnTo>
                    <a:pt x="579" y="673"/>
                  </a:lnTo>
                  <a:lnTo>
                    <a:pt x="579" y="674"/>
                  </a:lnTo>
                  <a:lnTo>
                    <a:pt x="580" y="674"/>
                  </a:lnTo>
                  <a:lnTo>
                    <a:pt x="581" y="673"/>
                  </a:lnTo>
                  <a:lnTo>
                    <a:pt x="580" y="673"/>
                  </a:lnTo>
                  <a:lnTo>
                    <a:pt x="580" y="672"/>
                  </a:lnTo>
                  <a:lnTo>
                    <a:pt x="579" y="672"/>
                  </a:lnTo>
                  <a:lnTo>
                    <a:pt x="577" y="672"/>
                  </a:lnTo>
                  <a:lnTo>
                    <a:pt x="577" y="671"/>
                  </a:lnTo>
                  <a:lnTo>
                    <a:pt x="578" y="671"/>
                  </a:lnTo>
                  <a:lnTo>
                    <a:pt x="578" y="670"/>
                  </a:lnTo>
                  <a:lnTo>
                    <a:pt x="578" y="669"/>
                  </a:lnTo>
                  <a:lnTo>
                    <a:pt x="577" y="669"/>
                  </a:lnTo>
                  <a:lnTo>
                    <a:pt x="577" y="667"/>
                  </a:lnTo>
                  <a:lnTo>
                    <a:pt x="578" y="667"/>
                  </a:lnTo>
                  <a:lnTo>
                    <a:pt x="579" y="669"/>
                  </a:lnTo>
                  <a:lnTo>
                    <a:pt x="580" y="669"/>
                  </a:lnTo>
                  <a:lnTo>
                    <a:pt x="580" y="667"/>
                  </a:lnTo>
                  <a:lnTo>
                    <a:pt x="579" y="667"/>
                  </a:lnTo>
                  <a:lnTo>
                    <a:pt x="579" y="666"/>
                  </a:lnTo>
                  <a:lnTo>
                    <a:pt x="580" y="666"/>
                  </a:lnTo>
                  <a:lnTo>
                    <a:pt x="581" y="666"/>
                  </a:lnTo>
                  <a:lnTo>
                    <a:pt x="581" y="665"/>
                  </a:lnTo>
                  <a:lnTo>
                    <a:pt x="581" y="664"/>
                  </a:lnTo>
                  <a:lnTo>
                    <a:pt x="580" y="664"/>
                  </a:lnTo>
                  <a:lnTo>
                    <a:pt x="579" y="665"/>
                  </a:lnTo>
                  <a:lnTo>
                    <a:pt x="579" y="664"/>
                  </a:lnTo>
                  <a:lnTo>
                    <a:pt x="578" y="664"/>
                  </a:lnTo>
                  <a:lnTo>
                    <a:pt x="579" y="663"/>
                  </a:lnTo>
                  <a:lnTo>
                    <a:pt x="578" y="663"/>
                  </a:lnTo>
                  <a:lnTo>
                    <a:pt x="579" y="662"/>
                  </a:lnTo>
                  <a:lnTo>
                    <a:pt x="578" y="662"/>
                  </a:lnTo>
                  <a:lnTo>
                    <a:pt x="577" y="662"/>
                  </a:lnTo>
                  <a:lnTo>
                    <a:pt x="577" y="663"/>
                  </a:lnTo>
                  <a:lnTo>
                    <a:pt x="576" y="663"/>
                  </a:lnTo>
                  <a:lnTo>
                    <a:pt x="576" y="662"/>
                  </a:lnTo>
                  <a:lnTo>
                    <a:pt x="575" y="662"/>
                  </a:lnTo>
                  <a:lnTo>
                    <a:pt x="575" y="661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8"/>
                  </a:lnTo>
                  <a:lnTo>
                    <a:pt x="575" y="658"/>
                  </a:lnTo>
                  <a:lnTo>
                    <a:pt x="575" y="656"/>
                  </a:lnTo>
                  <a:lnTo>
                    <a:pt x="574" y="655"/>
                  </a:lnTo>
                  <a:lnTo>
                    <a:pt x="574" y="654"/>
                  </a:lnTo>
                  <a:lnTo>
                    <a:pt x="575" y="654"/>
                  </a:lnTo>
                  <a:lnTo>
                    <a:pt x="575" y="653"/>
                  </a:lnTo>
                  <a:lnTo>
                    <a:pt x="574" y="654"/>
                  </a:lnTo>
                  <a:lnTo>
                    <a:pt x="574" y="653"/>
                  </a:lnTo>
                  <a:lnTo>
                    <a:pt x="574" y="652"/>
                  </a:lnTo>
                  <a:lnTo>
                    <a:pt x="574" y="651"/>
                  </a:lnTo>
                  <a:lnTo>
                    <a:pt x="574" y="650"/>
                  </a:lnTo>
                  <a:lnTo>
                    <a:pt x="575" y="651"/>
                  </a:lnTo>
                  <a:lnTo>
                    <a:pt x="574" y="649"/>
                  </a:lnTo>
                  <a:lnTo>
                    <a:pt x="574" y="648"/>
                  </a:lnTo>
                  <a:lnTo>
                    <a:pt x="575" y="647"/>
                  </a:lnTo>
                  <a:lnTo>
                    <a:pt x="575" y="645"/>
                  </a:lnTo>
                  <a:lnTo>
                    <a:pt x="574" y="645"/>
                  </a:lnTo>
                  <a:lnTo>
                    <a:pt x="574" y="643"/>
                  </a:lnTo>
                  <a:lnTo>
                    <a:pt x="575" y="643"/>
                  </a:lnTo>
                  <a:lnTo>
                    <a:pt x="576" y="643"/>
                  </a:lnTo>
                  <a:lnTo>
                    <a:pt x="575" y="642"/>
                  </a:lnTo>
                  <a:lnTo>
                    <a:pt x="573" y="642"/>
                  </a:lnTo>
                  <a:lnTo>
                    <a:pt x="573" y="641"/>
                  </a:lnTo>
                  <a:lnTo>
                    <a:pt x="574" y="641"/>
                  </a:lnTo>
                  <a:lnTo>
                    <a:pt x="575" y="641"/>
                  </a:lnTo>
                  <a:lnTo>
                    <a:pt x="576" y="641"/>
                  </a:lnTo>
                  <a:lnTo>
                    <a:pt x="577" y="643"/>
                  </a:lnTo>
                  <a:lnTo>
                    <a:pt x="578" y="643"/>
                  </a:lnTo>
                  <a:lnTo>
                    <a:pt x="578" y="642"/>
                  </a:lnTo>
                  <a:lnTo>
                    <a:pt x="579" y="642"/>
                  </a:lnTo>
                  <a:lnTo>
                    <a:pt x="580" y="642"/>
                  </a:lnTo>
                  <a:lnTo>
                    <a:pt x="581" y="642"/>
                  </a:lnTo>
                  <a:lnTo>
                    <a:pt x="581" y="641"/>
                  </a:lnTo>
                  <a:lnTo>
                    <a:pt x="586" y="641"/>
                  </a:lnTo>
                  <a:lnTo>
                    <a:pt x="587" y="642"/>
                  </a:lnTo>
                  <a:lnTo>
                    <a:pt x="588" y="642"/>
                  </a:lnTo>
                  <a:lnTo>
                    <a:pt x="589" y="645"/>
                  </a:lnTo>
                  <a:lnTo>
                    <a:pt x="590" y="645"/>
                  </a:lnTo>
                  <a:lnTo>
                    <a:pt x="590" y="643"/>
                  </a:lnTo>
                  <a:lnTo>
                    <a:pt x="590" y="642"/>
                  </a:lnTo>
                  <a:lnTo>
                    <a:pt x="594" y="643"/>
                  </a:lnTo>
                  <a:lnTo>
                    <a:pt x="592" y="643"/>
                  </a:lnTo>
                  <a:lnTo>
                    <a:pt x="592" y="645"/>
                  </a:lnTo>
                  <a:lnTo>
                    <a:pt x="592" y="647"/>
                  </a:lnTo>
                  <a:lnTo>
                    <a:pt x="591" y="645"/>
                  </a:lnTo>
                  <a:lnTo>
                    <a:pt x="591" y="647"/>
                  </a:lnTo>
                  <a:lnTo>
                    <a:pt x="592" y="647"/>
                  </a:lnTo>
                  <a:lnTo>
                    <a:pt x="595" y="648"/>
                  </a:lnTo>
                  <a:lnTo>
                    <a:pt x="595" y="647"/>
                  </a:lnTo>
                  <a:lnTo>
                    <a:pt x="596" y="648"/>
                  </a:lnTo>
                  <a:lnTo>
                    <a:pt x="597" y="647"/>
                  </a:lnTo>
                  <a:lnTo>
                    <a:pt x="600" y="648"/>
                  </a:lnTo>
                  <a:lnTo>
                    <a:pt x="601" y="647"/>
                  </a:lnTo>
                  <a:lnTo>
                    <a:pt x="603" y="648"/>
                  </a:lnTo>
                  <a:lnTo>
                    <a:pt x="603" y="647"/>
                  </a:lnTo>
                  <a:lnTo>
                    <a:pt x="604" y="647"/>
                  </a:lnTo>
                  <a:lnTo>
                    <a:pt x="604" y="648"/>
                  </a:lnTo>
                  <a:lnTo>
                    <a:pt x="606" y="649"/>
                  </a:lnTo>
                  <a:lnTo>
                    <a:pt x="604" y="649"/>
                  </a:lnTo>
                  <a:lnTo>
                    <a:pt x="603" y="649"/>
                  </a:lnTo>
                  <a:lnTo>
                    <a:pt x="604" y="650"/>
                  </a:lnTo>
                  <a:lnTo>
                    <a:pt x="603" y="650"/>
                  </a:lnTo>
                  <a:lnTo>
                    <a:pt x="603" y="651"/>
                  </a:lnTo>
                  <a:lnTo>
                    <a:pt x="604" y="651"/>
                  </a:lnTo>
                  <a:lnTo>
                    <a:pt x="606" y="652"/>
                  </a:lnTo>
                  <a:lnTo>
                    <a:pt x="604" y="652"/>
                  </a:lnTo>
                  <a:lnTo>
                    <a:pt x="601" y="652"/>
                  </a:lnTo>
                  <a:lnTo>
                    <a:pt x="597" y="651"/>
                  </a:lnTo>
                  <a:lnTo>
                    <a:pt x="602" y="653"/>
                  </a:lnTo>
                  <a:lnTo>
                    <a:pt x="607" y="654"/>
                  </a:lnTo>
                  <a:lnTo>
                    <a:pt x="608" y="654"/>
                  </a:lnTo>
                  <a:lnTo>
                    <a:pt x="608" y="655"/>
                  </a:lnTo>
                  <a:lnTo>
                    <a:pt x="607" y="655"/>
                  </a:lnTo>
                  <a:lnTo>
                    <a:pt x="607" y="656"/>
                  </a:lnTo>
                  <a:lnTo>
                    <a:pt x="608" y="656"/>
                  </a:lnTo>
                  <a:lnTo>
                    <a:pt x="608" y="658"/>
                  </a:lnTo>
                  <a:lnTo>
                    <a:pt x="607" y="658"/>
                  </a:lnTo>
                  <a:lnTo>
                    <a:pt x="608" y="659"/>
                  </a:lnTo>
                  <a:lnTo>
                    <a:pt x="607" y="659"/>
                  </a:lnTo>
                  <a:lnTo>
                    <a:pt x="607" y="661"/>
                  </a:lnTo>
                  <a:lnTo>
                    <a:pt x="608" y="661"/>
                  </a:lnTo>
                  <a:lnTo>
                    <a:pt x="609" y="659"/>
                  </a:lnTo>
                  <a:lnTo>
                    <a:pt x="610" y="659"/>
                  </a:lnTo>
                  <a:lnTo>
                    <a:pt x="612" y="659"/>
                  </a:lnTo>
                  <a:lnTo>
                    <a:pt x="613" y="659"/>
                  </a:lnTo>
                  <a:lnTo>
                    <a:pt x="615" y="662"/>
                  </a:lnTo>
                  <a:lnTo>
                    <a:pt x="617" y="661"/>
                  </a:lnTo>
                  <a:lnTo>
                    <a:pt x="617" y="662"/>
                  </a:lnTo>
                  <a:lnTo>
                    <a:pt x="618" y="662"/>
                  </a:lnTo>
                  <a:lnTo>
                    <a:pt x="618" y="663"/>
                  </a:lnTo>
                  <a:lnTo>
                    <a:pt x="618" y="664"/>
                  </a:lnTo>
                  <a:lnTo>
                    <a:pt x="617" y="664"/>
                  </a:lnTo>
                  <a:lnTo>
                    <a:pt x="615" y="665"/>
                  </a:lnTo>
                  <a:lnTo>
                    <a:pt x="615" y="666"/>
                  </a:lnTo>
                  <a:lnTo>
                    <a:pt x="613" y="667"/>
                  </a:lnTo>
                  <a:lnTo>
                    <a:pt x="612" y="667"/>
                  </a:lnTo>
                  <a:lnTo>
                    <a:pt x="612" y="669"/>
                  </a:lnTo>
                  <a:lnTo>
                    <a:pt x="611" y="669"/>
                  </a:lnTo>
                  <a:lnTo>
                    <a:pt x="610" y="670"/>
                  </a:lnTo>
                  <a:lnTo>
                    <a:pt x="609" y="671"/>
                  </a:lnTo>
                  <a:lnTo>
                    <a:pt x="611" y="670"/>
                  </a:lnTo>
                  <a:lnTo>
                    <a:pt x="612" y="670"/>
                  </a:lnTo>
                  <a:lnTo>
                    <a:pt x="613" y="670"/>
                  </a:lnTo>
                  <a:lnTo>
                    <a:pt x="613" y="671"/>
                  </a:lnTo>
                  <a:lnTo>
                    <a:pt x="613" y="672"/>
                  </a:lnTo>
                  <a:lnTo>
                    <a:pt x="615" y="672"/>
                  </a:lnTo>
                  <a:lnTo>
                    <a:pt x="615" y="671"/>
                  </a:lnTo>
                  <a:lnTo>
                    <a:pt x="617" y="671"/>
                  </a:lnTo>
                  <a:lnTo>
                    <a:pt x="618" y="672"/>
                  </a:lnTo>
                  <a:lnTo>
                    <a:pt x="618" y="673"/>
                  </a:lnTo>
                  <a:lnTo>
                    <a:pt x="618" y="674"/>
                  </a:lnTo>
                  <a:lnTo>
                    <a:pt x="618" y="676"/>
                  </a:lnTo>
                  <a:lnTo>
                    <a:pt x="618" y="677"/>
                  </a:lnTo>
                  <a:lnTo>
                    <a:pt x="617" y="678"/>
                  </a:lnTo>
                  <a:lnTo>
                    <a:pt x="617" y="679"/>
                  </a:lnTo>
                  <a:lnTo>
                    <a:pt x="615" y="679"/>
                  </a:lnTo>
                  <a:lnTo>
                    <a:pt x="613" y="681"/>
                  </a:lnTo>
                  <a:lnTo>
                    <a:pt x="612" y="681"/>
                  </a:lnTo>
                  <a:lnTo>
                    <a:pt x="611" y="681"/>
                  </a:lnTo>
                  <a:lnTo>
                    <a:pt x="611" y="682"/>
                  </a:lnTo>
                  <a:lnTo>
                    <a:pt x="611" y="683"/>
                  </a:lnTo>
                  <a:lnTo>
                    <a:pt x="610" y="683"/>
                  </a:lnTo>
                  <a:lnTo>
                    <a:pt x="609" y="683"/>
                  </a:lnTo>
                  <a:lnTo>
                    <a:pt x="609" y="682"/>
                  </a:lnTo>
                  <a:lnTo>
                    <a:pt x="609" y="681"/>
                  </a:lnTo>
                  <a:lnTo>
                    <a:pt x="608" y="681"/>
                  </a:lnTo>
                  <a:lnTo>
                    <a:pt x="608" y="682"/>
                  </a:lnTo>
                  <a:lnTo>
                    <a:pt x="608" y="683"/>
                  </a:lnTo>
                  <a:lnTo>
                    <a:pt x="607" y="683"/>
                  </a:lnTo>
                  <a:lnTo>
                    <a:pt x="606" y="682"/>
                  </a:lnTo>
                  <a:lnTo>
                    <a:pt x="604" y="681"/>
                  </a:lnTo>
                  <a:lnTo>
                    <a:pt x="603" y="681"/>
                  </a:lnTo>
                  <a:lnTo>
                    <a:pt x="603" y="682"/>
                  </a:lnTo>
                  <a:lnTo>
                    <a:pt x="604" y="682"/>
                  </a:lnTo>
                  <a:lnTo>
                    <a:pt x="604" y="683"/>
                  </a:lnTo>
                  <a:lnTo>
                    <a:pt x="603" y="683"/>
                  </a:lnTo>
                  <a:lnTo>
                    <a:pt x="603" y="684"/>
                  </a:lnTo>
                  <a:lnTo>
                    <a:pt x="604" y="684"/>
                  </a:lnTo>
                  <a:lnTo>
                    <a:pt x="606" y="684"/>
                  </a:lnTo>
                  <a:lnTo>
                    <a:pt x="606" y="685"/>
                  </a:lnTo>
                  <a:lnTo>
                    <a:pt x="607" y="686"/>
                  </a:lnTo>
                  <a:lnTo>
                    <a:pt x="606" y="686"/>
                  </a:lnTo>
                  <a:lnTo>
                    <a:pt x="606" y="687"/>
                  </a:lnTo>
                  <a:lnTo>
                    <a:pt x="607" y="687"/>
                  </a:lnTo>
                  <a:lnTo>
                    <a:pt x="607" y="688"/>
                  </a:lnTo>
                  <a:lnTo>
                    <a:pt x="607" y="689"/>
                  </a:lnTo>
                  <a:lnTo>
                    <a:pt x="607" y="692"/>
                  </a:lnTo>
                  <a:lnTo>
                    <a:pt x="608" y="693"/>
                  </a:lnTo>
                  <a:lnTo>
                    <a:pt x="608" y="692"/>
                  </a:lnTo>
                  <a:lnTo>
                    <a:pt x="609" y="692"/>
                  </a:lnTo>
                  <a:lnTo>
                    <a:pt x="609" y="689"/>
                  </a:lnTo>
                  <a:lnTo>
                    <a:pt x="609" y="688"/>
                  </a:lnTo>
                  <a:lnTo>
                    <a:pt x="610" y="688"/>
                  </a:lnTo>
                  <a:lnTo>
                    <a:pt x="610" y="689"/>
                  </a:lnTo>
                  <a:lnTo>
                    <a:pt x="610" y="692"/>
                  </a:lnTo>
                  <a:lnTo>
                    <a:pt x="609" y="693"/>
                  </a:lnTo>
                  <a:lnTo>
                    <a:pt x="609" y="694"/>
                  </a:lnTo>
                  <a:lnTo>
                    <a:pt x="608" y="695"/>
                  </a:lnTo>
                  <a:lnTo>
                    <a:pt x="608" y="696"/>
                  </a:lnTo>
                  <a:lnTo>
                    <a:pt x="609" y="696"/>
                  </a:lnTo>
                  <a:lnTo>
                    <a:pt x="609" y="697"/>
                  </a:lnTo>
                  <a:lnTo>
                    <a:pt x="609" y="698"/>
                  </a:lnTo>
                  <a:lnTo>
                    <a:pt x="610" y="698"/>
                  </a:lnTo>
                  <a:lnTo>
                    <a:pt x="610" y="699"/>
                  </a:lnTo>
                  <a:lnTo>
                    <a:pt x="611" y="700"/>
                  </a:lnTo>
                  <a:lnTo>
                    <a:pt x="611" y="701"/>
                  </a:lnTo>
                  <a:lnTo>
                    <a:pt x="612" y="701"/>
                  </a:lnTo>
                  <a:lnTo>
                    <a:pt x="612" y="702"/>
                  </a:lnTo>
                  <a:lnTo>
                    <a:pt x="613" y="704"/>
                  </a:lnTo>
                  <a:lnTo>
                    <a:pt x="615" y="705"/>
                  </a:lnTo>
                  <a:lnTo>
                    <a:pt x="617" y="707"/>
                  </a:lnTo>
                  <a:lnTo>
                    <a:pt x="617" y="708"/>
                  </a:lnTo>
                  <a:lnTo>
                    <a:pt x="618" y="708"/>
                  </a:lnTo>
                  <a:lnTo>
                    <a:pt x="618" y="709"/>
                  </a:lnTo>
                  <a:lnTo>
                    <a:pt x="618" y="710"/>
                  </a:lnTo>
                  <a:lnTo>
                    <a:pt x="618" y="711"/>
                  </a:lnTo>
                  <a:lnTo>
                    <a:pt x="618" y="712"/>
                  </a:lnTo>
                  <a:lnTo>
                    <a:pt x="618" y="713"/>
                  </a:lnTo>
                  <a:lnTo>
                    <a:pt x="617" y="715"/>
                  </a:lnTo>
                  <a:lnTo>
                    <a:pt x="617" y="716"/>
                  </a:lnTo>
                  <a:lnTo>
                    <a:pt x="617" y="717"/>
                  </a:lnTo>
                  <a:lnTo>
                    <a:pt x="617" y="718"/>
                  </a:lnTo>
                  <a:lnTo>
                    <a:pt x="617" y="719"/>
                  </a:lnTo>
                  <a:lnTo>
                    <a:pt x="617" y="720"/>
                  </a:lnTo>
                  <a:lnTo>
                    <a:pt x="615" y="720"/>
                  </a:lnTo>
                  <a:lnTo>
                    <a:pt x="615" y="722"/>
                  </a:lnTo>
                  <a:lnTo>
                    <a:pt x="613" y="722"/>
                  </a:lnTo>
                  <a:lnTo>
                    <a:pt x="613" y="723"/>
                  </a:lnTo>
                  <a:lnTo>
                    <a:pt x="612" y="723"/>
                  </a:lnTo>
                  <a:lnTo>
                    <a:pt x="611" y="722"/>
                  </a:lnTo>
                  <a:lnTo>
                    <a:pt x="611" y="723"/>
                  </a:lnTo>
                  <a:lnTo>
                    <a:pt x="610" y="723"/>
                  </a:lnTo>
                  <a:lnTo>
                    <a:pt x="610" y="724"/>
                  </a:lnTo>
                  <a:lnTo>
                    <a:pt x="609" y="727"/>
                  </a:lnTo>
                  <a:lnTo>
                    <a:pt x="609" y="728"/>
                  </a:lnTo>
                  <a:lnTo>
                    <a:pt x="608" y="728"/>
                  </a:lnTo>
                  <a:lnTo>
                    <a:pt x="608" y="729"/>
                  </a:lnTo>
                  <a:lnTo>
                    <a:pt x="608" y="730"/>
                  </a:lnTo>
                  <a:lnTo>
                    <a:pt x="606" y="729"/>
                  </a:lnTo>
                  <a:lnTo>
                    <a:pt x="606" y="730"/>
                  </a:lnTo>
                  <a:lnTo>
                    <a:pt x="604" y="731"/>
                  </a:lnTo>
                  <a:lnTo>
                    <a:pt x="604" y="732"/>
                  </a:lnTo>
                  <a:lnTo>
                    <a:pt x="604" y="733"/>
                  </a:lnTo>
                  <a:lnTo>
                    <a:pt x="603" y="733"/>
                  </a:lnTo>
                  <a:lnTo>
                    <a:pt x="601" y="733"/>
                  </a:lnTo>
                  <a:lnTo>
                    <a:pt x="600" y="733"/>
                  </a:lnTo>
                  <a:lnTo>
                    <a:pt x="600" y="734"/>
                  </a:lnTo>
                  <a:lnTo>
                    <a:pt x="600" y="736"/>
                  </a:lnTo>
                  <a:lnTo>
                    <a:pt x="598" y="736"/>
                  </a:lnTo>
                  <a:lnTo>
                    <a:pt x="598" y="738"/>
                  </a:lnTo>
                  <a:lnTo>
                    <a:pt x="597" y="739"/>
                  </a:lnTo>
                  <a:lnTo>
                    <a:pt x="596" y="739"/>
                  </a:lnTo>
                  <a:lnTo>
                    <a:pt x="596" y="740"/>
                  </a:lnTo>
                  <a:lnTo>
                    <a:pt x="595" y="740"/>
                  </a:lnTo>
                  <a:lnTo>
                    <a:pt x="595" y="739"/>
                  </a:lnTo>
                  <a:lnTo>
                    <a:pt x="594" y="740"/>
                  </a:lnTo>
                  <a:lnTo>
                    <a:pt x="594" y="739"/>
                  </a:lnTo>
                  <a:lnTo>
                    <a:pt x="592" y="739"/>
                  </a:lnTo>
                  <a:lnTo>
                    <a:pt x="592" y="738"/>
                  </a:lnTo>
                  <a:lnTo>
                    <a:pt x="594" y="738"/>
                  </a:lnTo>
                  <a:lnTo>
                    <a:pt x="592" y="736"/>
                  </a:lnTo>
                  <a:lnTo>
                    <a:pt x="592" y="734"/>
                  </a:lnTo>
                  <a:lnTo>
                    <a:pt x="591" y="733"/>
                  </a:lnTo>
                  <a:lnTo>
                    <a:pt x="590" y="733"/>
                  </a:lnTo>
                  <a:lnTo>
                    <a:pt x="589" y="732"/>
                  </a:lnTo>
                  <a:lnTo>
                    <a:pt x="589" y="731"/>
                  </a:lnTo>
                  <a:lnTo>
                    <a:pt x="589" y="730"/>
                  </a:lnTo>
                  <a:lnTo>
                    <a:pt x="590" y="730"/>
                  </a:lnTo>
                  <a:lnTo>
                    <a:pt x="590" y="729"/>
                  </a:lnTo>
                  <a:lnTo>
                    <a:pt x="590" y="728"/>
                  </a:lnTo>
                  <a:lnTo>
                    <a:pt x="589" y="728"/>
                  </a:lnTo>
                  <a:lnTo>
                    <a:pt x="588" y="729"/>
                  </a:lnTo>
                  <a:lnTo>
                    <a:pt x="588" y="730"/>
                  </a:lnTo>
                  <a:lnTo>
                    <a:pt x="587" y="729"/>
                  </a:lnTo>
                  <a:lnTo>
                    <a:pt x="587" y="728"/>
                  </a:lnTo>
                  <a:lnTo>
                    <a:pt x="586" y="728"/>
                  </a:lnTo>
                  <a:lnTo>
                    <a:pt x="585" y="727"/>
                  </a:lnTo>
                  <a:lnTo>
                    <a:pt x="586" y="727"/>
                  </a:lnTo>
                  <a:lnTo>
                    <a:pt x="587" y="727"/>
                  </a:lnTo>
                  <a:lnTo>
                    <a:pt x="586" y="725"/>
                  </a:lnTo>
                  <a:lnTo>
                    <a:pt x="586" y="724"/>
                  </a:lnTo>
                  <a:lnTo>
                    <a:pt x="585" y="724"/>
                  </a:lnTo>
                  <a:lnTo>
                    <a:pt x="583" y="723"/>
                  </a:lnTo>
                  <a:lnTo>
                    <a:pt x="585" y="723"/>
                  </a:lnTo>
                  <a:lnTo>
                    <a:pt x="586" y="723"/>
                  </a:lnTo>
                  <a:lnTo>
                    <a:pt x="581" y="722"/>
                  </a:lnTo>
                  <a:lnTo>
                    <a:pt x="583" y="723"/>
                  </a:lnTo>
                  <a:lnTo>
                    <a:pt x="581" y="723"/>
                  </a:lnTo>
                  <a:lnTo>
                    <a:pt x="581" y="724"/>
                  </a:lnTo>
                  <a:lnTo>
                    <a:pt x="583" y="724"/>
                  </a:lnTo>
                  <a:lnTo>
                    <a:pt x="581" y="725"/>
                  </a:lnTo>
                  <a:lnTo>
                    <a:pt x="583" y="725"/>
                  </a:lnTo>
                  <a:lnTo>
                    <a:pt x="583" y="727"/>
                  </a:lnTo>
                  <a:lnTo>
                    <a:pt x="585" y="728"/>
                  </a:lnTo>
                  <a:lnTo>
                    <a:pt x="586" y="728"/>
                  </a:lnTo>
                  <a:lnTo>
                    <a:pt x="586" y="729"/>
                  </a:lnTo>
                  <a:lnTo>
                    <a:pt x="585" y="730"/>
                  </a:lnTo>
                  <a:lnTo>
                    <a:pt x="586" y="730"/>
                  </a:lnTo>
                  <a:lnTo>
                    <a:pt x="587" y="730"/>
                  </a:lnTo>
                  <a:lnTo>
                    <a:pt x="588" y="730"/>
                  </a:lnTo>
                  <a:lnTo>
                    <a:pt x="588" y="731"/>
                  </a:lnTo>
                  <a:lnTo>
                    <a:pt x="588" y="732"/>
                  </a:lnTo>
                  <a:lnTo>
                    <a:pt x="587" y="732"/>
                  </a:lnTo>
                  <a:lnTo>
                    <a:pt x="589" y="734"/>
                  </a:lnTo>
                  <a:lnTo>
                    <a:pt x="589" y="736"/>
                  </a:lnTo>
                  <a:lnTo>
                    <a:pt x="590" y="736"/>
                  </a:lnTo>
                  <a:lnTo>
                    <a:pt x="590" y="738"/>
                  </a:lnTo>
                  <a:lnTo>
                    <a:pt x="590" y="739"/>
                  </a:lnTo>
                  <a:lnTo>
                    <a:pt x="590" y="740"/>
                  </a:lnTo>
                  <a:lnTo>
                    <a:pt x="591" y="741"/>
                  </a:lnTo>
                  <a:lnTo>
                    <a:pt x="591" y="742"/>
                  </a:lnTo>
                  <a:lnTo>
                    <a:pt x="592" y="742"/>
                  </a:lnTo>
                  <a:lnTo>
                    <a:pt x="592" y="743"/>
                  </a:lnTo>
                  <a:lnTo>
                    <a:pt x="591" y="743"/>
                  </a:lnTo>
                  <a:lnTo>
                    <a:pt x="590" y="743"/>
                  </a:lnTo>
                  <a:lnTo>
                    <a:pt x="589" y="743"/>
                  </a:lnTo>
                  <a:lnTo>
                    <a:pt x="589" y="742"/>
                  </a:lnTo>
                  <a:lnTo>
                    <a:pt x="588" y="742"/>
                  </a:lnTo>
                  <a:lnTo>
                    <a:pt x="588" y="741"/>
                  </a:lnTo>
                  <a:lnTo>
                    <a:pt x="588" y="740"/>
                  </a:lnTo>
                  <a:lnTo>
                    <a:pt x="587" y="740"/>
                  </a:lnTo>
                  <a:lnTo>
                    <a:pt x="587" y="741"/>
                  </a:lnTo>
                  <a:lnTo>
                    <a:pt x="586" y="741"/>
                  </a:lnTo>
                  <a:lnTo>
                    <a:pt x="586" y="740"/>
                  </a:lnTo>
                  <a:lnTo>
                    <a:pt x="585" y="739"/>
                  </a:lnTo>
                  <a:lnTo>
                    <a:pt x="583" y="739"/>
                  </a:lnTo>
                  <a:lnTo>
                    <a:pt x="583" y="740"/>
                  </a:lnTo>
                  <a:lnTo>
                    <a:pt x="583" y="741"/>
                  </a:lnTo>
                  <a:lnTo>
                    <a:pt x="585" y="742"/>
                  </a:lnTo>
                  <a:lnTo>
                    <a:pt x="586" y="743"/>
                  </a:lnTo>
                  <a:lnTo>
                    <a:pt x="586" y="744"/>
                  </a:lnTo>
                  <a:lnTo>
                    <a:pt x="586" y="745"/>
                  </a:lnTo>
                  <a:lnTo>
                    <a:pt x="588" y="745"/>
                  </a:lnTo>
                  <a:lnTo>
                    <a:pt x="588" y="746"/>
                  </a:lnTo>
                  <a:lnTo>
                    <a:pt x="589" y="746"/>
                  </a:lnTo>
                  <a:lnTo>
                    <a:pt x="589" y="747"/>
                  </a:lnTo>
                  <a:lnTo>
                    <a:pt x="590" y="747"/>
                  </a:lnTo>
                  <a:lnTo>
                    <a:pt x="591" y="749"/>
                  </a:lnTo>
                  <a:lnTo>
                    <a:pt x="592" y="750"/>
                  </a:lnTo>
                  <a:lnTo>
                    <a:pt x="592" y="752"/>
                  </a:lnTo>
                  <a:lnTo>
                    <a:pt x="591" y="753"/>
                  </a:lnTo>
                  <a:lnTo>
                    <a:pt x="592" y="754"/>
                  </a:lnTo>
                  <a:lnTo>
                    <a:pt x="591" y="755"/>
                  </a:lnTo>
                  <a:lnTo>
                    <a:pt x="591" y="754"/>
                  </a:lnTo>
                  <a:lnTo>
                    <a:pt x="590" y="754"/>
                  </a:lnTo>
                  <a:lnTo>
                    <a:pt x="590" y="755"/>
                  </a:lnTo>
                  <a:lnTo>
                    <a:pt x="589" y="755"/>
                  </a:lnTo>
                  <a:lnTo>
                    <a:pt x="588" y="754"/>
                  </a:lnTo>
                  <a:lnTo>
                    <a:pt x="588" y="753"/>
                  </a:lnTo>
                  <a:lnTo>
                    <a:pt x="588" y="752"/>
                  </a:lnTo>
                  <a:lnTo>
                    <a:pt x="588" y="750"/>
                  </a:lnTo>
                  <a:lnTo>
                    <a:pt x="588" y="749"/>
                  </a:lnTo>
                  <a:lnTo>
                    <a:pt x="587" y="749"/>
                  </a:lnTo>
                  <a:lnTo>
                    <a:pt x="587" y="747"/>
                  </a:lnTo>
                  <a:lnTo>
                    <a:pt x="586" y="747"/>
                  </a:lnTo>
                  <a:lnTo>
                    <a:pt x="585" y="747"/>
                  </a:lnTo>
                  <a:lnTo>
                    <a:pt x="585" y="746"/>
                  </a:lnTo>
                  <a:lnTo>
                    <a:pt x="585" y="745"/>
                  </a:lnTo>
                  <a:lnTo>
                    <a:pt x="585" y="744"/>
                  </a:lnTo>
                  <a:lnTo>
                    <a:pt x="585" y="743"/>
                  </a:lnTo>
                  <a:lnTo>
                    <a:pt x="583" y="743"/>
                  </a:lnTo>
                  <a:lnTo>
                    <a:pt x="581" y="743"/>
                  </a:lnTo>
                  <a:lnTo>
                    <a:pt x="580" y="742"/>
                  </a:lnTo>
                  <a:lnTo>
                    <a:pt x="580" y="741"/>
                  </a:lnTo>
                  <a:lnTo>
                    <a:pt x="579" y="741"/>
                  </a:lnTo>
                  <a:lnTo>
                    <a:pt x="579" y="742"/>
                  </a:lnTo>
                  <a:lnTo>
                    <a:pt x="578" y="742"/>
                  </a:lnTo>
                  <a:lnTo>
                    <a:pt x="578" y="741"/>
                  </a:lnTo>
                  <a:lnTo>
                    <a:pt x="578" y="740"/>
                  </a:lnTo>
                  <a:lnTo>
                    <a:pt x="577" y="740"/>
                  </a:lnTo>
                  <a:lnTo>
                    <a:pt x="577" y="741"/>
                  </a:lnTo>
                  <a:lnTo>
                    <a:pt x="577" y="742"/>
                  </a:lnTo>
                  <a:lnTo>
                    <a:pt x="576" y="741"/>
                  </a:lnTo>
                  <a:lnTo>
                    <a:pt x="576" y="740"/>
                  </a:lnTo>
                  <a:lnTo>
                    <a:pt x="576" y="739"/>
                  </a:lnTo>
                  <a:lnTo>
                    <a:pt x="576" y="738"/>
                  </a:lnTo>
                  <a:lnTo>
                    <a:pt x="576" y="736"/>
                  </a:lnTo>
                  <a:lnTo>
                    <a:pt x="575" y="734"/>
                  </a:lnTo>
                  <a:lnTo>
                    <a:pt x="575" y="733"/>
                  </a:lnTo>
                  <a:lnTo>
                    <a:pt x="574" y="733"/>
                  </a:lnTo>
                  <a:lnTo>
                    <a:pt x="572" y="734"/>
                  </a:lnTo>
                  <a:lnTo>
                    <a:pt x="570" y="734"/>
                  </a:lnTo>
                  <a:lnTo>
                    <a:pt x="566" y="734"/>
                  </a:lnTo>
                  <a:lnTo>
                    <a:pt x="565" y="734"/>
                  </a:lnTo>
                  <a:lnTo>
                    <a:pt x="565" y="733"/>
                  </a:lnTo>
                  <a:lnTo>
                    <a:pt x="564" y="734"/>
                  </a:lnTo>
                  <a:lnTo>
                    <a:pt x="563" y="733"/>
                  </a:lnTo>
                  <a:lnTo>
                    <a:pt x="562" y="733"/>
                  </a:lnTo>
                  <a:lnTo>
                    <a:pt x="563" y="734"/>
                  </a:lnTo>
                  <a:lnTo>
                    <a:pt x="562" y="734"/>
                  </a:lnTo>
                  <a:lnTo>
                    <a:pt x="561" y="734"/>
                  </a:lnTo>
                  <a:lnTo>
                    <a:pt x="561" y="736"/>
                  </a:lnTo>
                  <a:lnTo>
                    <a:pt x="561" y="738"/>
                  </a:lnTo>
                  <a:lnTo>
                    <a:pt x="562" y="739"/>
                  </a:lnTo>
                  <a:lnTo>
                    <a:pt x="562" y="740"/>
                  </a:lnTo>
                  <a:lnTo>
                    <a:pt x="563" y="741"/>
                  </a:lnTo>
                  <a:lnTo>
                    <a:pt x="564" y="741"/>
                  </a:lnTo>
                  <a:lnTo>
                    <a:pt x="565" y="741"/>
                  </a:lnTo>
                  <a:lnTo>
                    <a:pt x="569" y="743"/>
                  </a:lnTo>
                  <a:lnTo>
                    <a:pt x="570" y="743"/>
                  </a:lnTo>
                  <a:lnTo>
                    <a:pt x="570" y="744"/>
                  </a:lnTo>
                  <a:lnTo>
                    <a:pt x="569" y="745"/>
                  </a:lnTo>
                  <a:lnTo>
                    <a:pt x="569" y="746"/>
                  </a:lnTo>
                  <a:lnTo>
                    <a:pt x="569" y="747"/>
                  </a:lnTo>
                  <a:lnTo>
                    <a:pt x="567" y="747"/>
                  </a:lnTo>
                  <a:lnTo>
                    <a:pt x="566" y="747"/>
                  </a:lnTo>
                  <a:lnTo>
                    <a:pt x="566" y="749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4" y="750"/>
                  </a:lnTo>
                  <a:lnTo>
                    <a:pt x="564" y="752"/>
                  </a:lnTo>
                  <a:lnTo>
                    <a:pt x="564" y="753"/>
                  </a:lnTo>
                  <a:lnTo>
                    <a:pt x="563" y="753"/>
                  </a:lnTo>
                  <a:lnTo>
                    <a:pt x="563" y="754"/>
                  </a:lnTo>
                  <a:lnTo>
                    <a:pt x="564" y="754"/>
                  </a:lnTo>
                  <a:lnTo>
                    <a:pt x="564" y="755"/>
                  </a:lnTo>
                  <a:lnTo>
                    <a:pt x="563" y="756"/>
                  </a:lnTo>
                  <a:lnTo>
                    <a:pt x="562" y="756"/>
                  </a:lnTo>
                  <a:lnTo>
                    <a:pt x="562" y="757"/>
                  </a:lnTo>
                  <a:lnTo>
                    <a:pt x="561" y="757"/>
                  </a:lnTo>
                  <a:lnTo>
                    <a:pt x="561" y="758"/>
                  </a:lnTo>
                  <a:lnTo>
                    <a:pt x="560" y="759"/>
                  </a:lnTo>
                  <a:lnTo>
                    <a:pt x="558" y="759"/>
                  </a:lnTo>
                  <a:lnTo>
                    <a:pt x="558" y="761"/>
                  </a:lnTo>
                  <a:lnTo>
                    <a:pt x="557" y="761"/>
                  </a:lnTo>
                  <a:lnTo>
                    <a:pt x="557" y="762"/>
                  </a:lnTo>
                  <a:lnTo>
                    <a:pt x="557" y="763"/>
                  </a:lnTo>
                  <a:lnTo>
                    <a:pt x="556" y="763"/>
                  </a:lnTo>
                  <a:lnTo>
                    <a:pt x="556" y="764"/>
                  </a:lnTo>
                  <a:lnTo>
                    <a:pt x="555" y="764"/>
                  </a:lnTo>
                  <a:lnTo>
                    <a:pt x="555" y="765"/>
                  </a:lnTo>
                  <a:lnTo>
                    <a:pt x="552" y="765"/>
                  </a:lnTo>
                  <a:lnTo>
                    <a:pt x="552" y="767"/>
                  </a:lnTo>
                  <a:lnTo>
                    <a:pt x="555" y="767"/>
                  </a:lnTo>
                  <a:lnTo>
                    <a:pt x="558" y="767"/>
                  </a:lnTo>
                  <a:lnTo>
                    <a:pt x="558" y="768"/>
                  </a:lnTo>
                  <a:lnTo>
                    <a:pt x="558" y="769"/>
                  </a:lnTo>
                  <a:lnTo>
                    <a:pt x="558" y="770"/>
                  </a:lnTo>
                  <a:lnTo>
                    <a:pt x="558" y="772"/>
                  </a:lnTo>
                  <a:lnTo>
                    <a:pt x="558" y="773"/>
                  </a:lnTo>
                  <a:lnTo>
                    <a:pt x="557" y="773"/>
                  </a:lnTo>
                  <a:lnTo>
                    <a:pt x="557" y="774"/>
                  </a:lnTo>
                  <a:lnTo>
                    <a:pt x="557" y="775"/>
                  </a:lnTo>
                  <a:lnTo>
                    <a:pt x="556" y="775"/>
                  </a:lnTo>
                  <a:lnTo>
                    <a:pt x="556" y="776"/>
                  </a:lnTo>
                  <a:lnTo>
                    <a:pt x="556" y="777"/>
                  </a:lnTo>
                  <a:lnTo>
                    <a:pt x="555" y="777"/>
                  </a:lnTo>
                  <a:lnTo>
                    <a:pt x="555" y="778"/>
                  </a:lnTo>
                  <a:lnTo>
                    <a:pt x="553" y="779"/>
                  </a:lnTo>
                  <a:lnTo>
                    <a:pt x="552" y="779"/>
                  </a:lnTo>
                  <a:lnTo>
                    <a:pt x="552" y="780"/>
                  </a:lnTo>
                  <a:lnTo>
                    <a:pt x="552" y="782"/>
                  </a:lnTo>
                  <a:lnTo>
                    <a:pt x="552" y="784"/>
                  </a:lnTo>
                  <a:lnTo>
                    <a:pt x="550" y="785"/>
                  </a:lnTo>
                  <a:lnTo>
                    <a:pt x="550" y="786"/>
                  </a:lnTo>
                  <a:lnTo>
                    <a:pt x="549" y="787"/>
                  </a:lnTo>
                  <a:lnTo>
                    <a:pt x="549" y="788"/>
                  </a:lnTo>
                  <a:lnTo>
                    <a:pt x="549" y="789"/>
                  </a:lnTo>
                  <a:lnTo>
                    <a:pt x="547" y="790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6" y="793"/>
                  </a:lnTo>
                  <a:lnTo>
                    <a:pt x="545" y="793"/>
                  </a:lnTo>
                  <a:lnTo>
                    <a:pt x="545" y="795"/>
                  </a:lnTo>
                  <a:lnTo>
                    <a:pt x="544" y="795"/>
                  </a:lnTo>
                  <a:lnTo>
                    <a:pt x="543" y="796"/>
                  </a:lnTo>
                  <a:lnTo>
                    <a:pt x="542" y="796"/>
                  </a:lnTo>
                  <a:lnTo>
                    <a:pt x="541" y="798"/>
                  </a:lnTo>
                  <a:lnTo>
                    <a:pt x="540" y="798"/>
                  </a:lnTo>
                  <a:lnTo>
                    <a:pt x="538" y="798"/>
                  </a:lnTo>
                  <a:lnTo>
                    <a:pt x="537" y="798"/>
                  </a:lnTo>
                  <a:lnTo>
                    <a:pt x="537" y="796"/>
                  </a:lnTo>
                  <a:lnTo>
                    <a:pt x="535" y="796"/>
                  </a:lnTo>
                  <a:lnTo>
                    <a:pt x="537" y="798"/>
                  </a:lnTo>
                  <a:lnTo>
                    <a:pt x="537" y="799"/>
                  </a:lnTo>
                  <a:lnTo>
                    <a:pt x="535" y="799"/>
                  </a:lnTo>
                  <a:lnTo>
                    <a:pt x="535" y="798"/>
                  </a:lnTo>
                  <a:lnTo>
                    <a:pt x="534" y="798"/>
                  </a:lnTo>
                  <a:lnTo>
                    <a:pt x="533" y="796"/>
                  </a:lnTo>
                  <a:lnTo>
                    <a:pt x="532" y="796"/>
                  </a:lnTo>
                  <a:lnTo>
                    <a:pt x="532" y="795"/>
                  </a:lnTo>
                  <a:lnTo>
                    <a:pt x="531" y="795"/>
                  </a:lnTo>
                  <a:lnTo>
                    <a:pt x="532" y="796"/>
                  </a:lnTo>
                  <a:lnTo>
                    <a:pt x="531" y="796"/>
                  </a:lnTo>
                  <a:lnTo>
                    <a:pt x="530" y="795"/>
                  </a:lnTo>
                  <a:lnTo>
                    <a:pt x="529" y="795"/>
                  </a:lnTo>
                  <a:lnTo>
                    <a:pt x="529" y="793"/>
                  </a:lnTo>
                  <a:lnTo>
                    <a:pt x="530" y="793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29" y="791"/>
                  </a:lnTo>
                  <a:lnTo>
                    <a:pt x="529" y="792"/>
                  </a:lnTo>
                  <a:lnTo>
                    <a:pt x="529" y="793"/>
                  </a:lnTo>
                  <a:lnTo>
                    <a:pt x="528" y="792"/>
                  </a:lnTo>
                  <a:lnTo>
                    <a:pt x="527" y="793"/>
                  </a:lnTo>
                  <a:lnTo>
                    <a:pt x="527" y="795"/>
                  </a:lnTo>
                  <a:lnTo>
                    <a:pt x="528" y="795"/>
                  </a:lnTo>
                  <a:lnTo>
                    <a:pt x="528" y="796"/>
                  </a:lnTo>
                  <a:lnTo>
                    <a:pt x="528" y="798"/>
                  </a:lnTo>
                  <a:lnTo>
                    <a:pt x="527" y="798"/>
                  </a:lnTo>
                  <a:lnTo>
                    <a:pt x="526" y="798"/>
                  </a:lnTo>
                  <a:lnTo>
                    <a:pt x="526" y="796"/>
                  </a:lnTo>
                  <a:lnTo>
                    <a:pt x="524" y="798"/>
                  </a:lnTo>
                  <a:lnTo>
                    <a:pt x="526" y="798"/>
                  </a:lnTo>
                  <a:lnTo>
                    <a:pt x="526" y="799"/>
                  </a:lnTo>
                  <a:lnTo>
                    <a:pt x="527" y="799"/>
                  </a:lnTo>
                  <a:lnTo>
                    <a:pt x="527" y="800"/>
                  </a:lnTo>
                  <a:lnTo>
                    <a:pt x="528" y="801"/>
                  </a:lnTo>
                  <a:lnTo>
                    <a:pt x="528" y="802"/>
                  </a:lnTo>
                  <a:lnTo>
                    <a:pt x="527" y="802"/>
                  </a:lnTo>
                  <a:lnTo>
                    <a:pt x="527" y="803"/>
                  </a:lnTo>
                  <a:lnTo>
                    <a:pt x="527" y="804"/>
                  </a:lnTo>
                  <a:lnTo>
                    <a:pt x="526" y="804"/>
                  </a:lnTo>
                  <a:lnTo>
                    <a:pt x="526" y="805"/>
                  </a:lnTo>
                  <a:lnTo>
                    <a:pt x="524" y="807"/>
                  </a:lnTo>
                  <a:lnTo>
                    <a:pt x="524" y="805"/>
                  </a:lnTo>
                  <a:lnTo>
                    <a:pt x="522" y="805"/>
                  </a:lnTo>
                  <a:lnTo>
                    <a:pt x="521" y="805"/>
                  </a:lnTo>
                  <a:lnTo>
                    <a:pt x="521" y="807"/>
                  </a:lnTo>
                  <a:lnTo>
                    <a:pt x="520" y="805"/>
                  </a:lnTo>
                  <a:lnTo>
                    <a:pt x="520" y="807"/>
                  </a:lnTo>
                  <a:lnTo>
                    <a:pt x="519" y="807"/>
                  </a:lnTo>
                  <a:lnTo>
                    <a:pt x="518" y="807"/>
                  </a:lnTo>
                  <a:lnTo>
                    <a:pt x="517" y="807"/>
                  </a:lnTo>
                  <a:lnTo>
                    <a:pt x="516" y="805"/>
                  </a:lnTo>
                  <a:lnTo>
                    <a:pt x="515" y="805"/>
                  </a:lnTo>
                  <a:lnTo>
                    <a:pt x="514" y="804"/>
                  </a:lnTo>
                  <a:lnTo>
                    <a:pt x="511" y="803"/>
                  </a:lnTo>
                  <a:lnTo>
                    <a:pt x="510" y="803"/>
                  </a:lnTo>
                  <a:lnTo>
                    <a:pt x="510" y="802"/>
                  </a:lnTo>
                  <a:lnTo>
                    <a:pt x="509" y="803"/>
                  </a:lnTo>
                  <a:lnTo>
                    <a:pt x="507" y="803"/>
                  </a:lnTo>
                  <a:lnTo>
                    <a:pt x="506" y="802"/>
                  </a:lnTo>
                  <a:lnTo>
                    <a:pt x="507" y="802"/>
                  </a:lnTo>
                  <a:lnTo>
                    <a:pt x="506" y="801"/>
                  </a:lnTo>
                  <a:lnTo>
                    <a:pt x="506" y="802"/>
                  </a:lnTo>
                  <a:lnTo>
                    <a:pt x="506" y="803"/>
                  </a:lnTo>
                  <a:lnTo>
                    <a:pt x="505" y="803"/>
                  </a:lnTo>
                  <a:lnTo>
                    <a:pt x="505" y="802"/>
                  </a:lnTo>
                  <a:lnTo>
                    <a:pt x="504" y="802"/>
                  </a:lnTo>
                  <a:lnTo>
                    <a:pt x="503" y="802"/>
                  </a:lnTo>
                  <a:lnTo>
                    <a:pt x="501" y="801"/>
                  </a:lnTo>
                  <a:lnTo>
                    <a:pt x="499" y="800"/>
                  </a:lnTo>
                  <a:lnTo>
                    <a:pt x="498" y="800"/>
                  </a:lnTo>
                  <a:lnTo>
                    <a:pt x="497" y="800"/>
                  </a:lnTo>
                  <a:lnTo>
                    <a:pt x="497" y="799"/>
                  </a:lnTo>
                  <a:lnTo>
                    <a:pt x="496" y="799"/>
                  </a:lnTo>
                  <a:lnTo>
                    <a:pt x="495" y="799"/>
                  </a:lnTo>
                  <a:lnTo>
                    <a:pt x="495" y="798"/>
                  </a:lnTo>
                  <a:lnTo>
                    <a:pt x="494" y="798"/>
                  </a:lnTo>
                  <a:lnTo>
                    <a:pt x="492" y="798"/>
                  </a:lnTo>
                  <a:lnTo>
                    <a:pt x="492" y="796"/>
                  </a:lnTo>
                  <a:lnTo>
                    <a:pt x="490" y="796"/>
                  </a:lnTo>
                  <a:lnTo>
                    <a:pt x="490" y="795"/>
                  </a:lnTo>
                  <a:lnTo>
                    <a:pt x="489" y="795"/>
                  </a:lnTo>
                  <a:lnTo>
                    <a:pt x="489" y="796"/>
                  </a:lnTo>
                  <a:lnTo>
                    <a:pt x="489" y="798"/>
                  </a:lnTo>
                  <a:lnTo>
                    <a:pt x="488" y="798"/>
                  </a:lnTo>
                  <a:lnTo>
                    <a:pt x="488" y="799"/>
                  </a:lnTo>
                  <a:lnTo>
                    <a:pt x="489" y="800"/>
                  </a:lnTo>
                  <a:lnTo>
                    <a:pt x="490" y="801"/>
                  </a:lnTo>
                  <a:lnTo>
                    <a:pt x="492" y="801"/>
                  </a:lnTo>
                  <a:lnTo>
                    <a:pt x="494" y="801"/>
                  </a:lnTo>
                  <a:lnTo>
                    <a:pt x="492" y="800"/>
                  </a:lnTo>
                  <a:lnTo>
                    <a:pt x="490" y="799"/>
                  </a:lnTo>
                  <a:lnTo>
                    <a:pt x="492" y="798"/>
                  </a:lnTo>
                  <a:lnTo>
                    <a:pt x="492" y="799"/>
                  </a:lnTo>
                  <a:lnTo>
                    <a:pt x="495" y="800"/>
                  </a:lnTo>
                  <a:lnTo>
                    <a:pt x="496" y="800"/>
                  </a:lnTo>
                  <a:lnTo>
                    <a:pt x="497" y="801"/>
                  </a:lnTo>
                  <a:lnTo>
                    <a:pt x="498" y="801"/>
                  </a:lnTo>
                  <a:lnTo>
                    <a:pt x="500" y="802"/>
                  </a:lnTo>
                  <a:lnTo>
                    <a:pt x="500" y="801"/>
                  </a:lnTo>
                  <a:lnTo>
                    <a:pt x="501" y="801"/>
                  </a:lnTo>
                  <a:lnTo>
                    <a:pt x="501" y="802"/>
                  </a:lnTo>
                  <a:lnTo>
                    <a:pt x="501" y="803"/>
                  </a:lnTo>
                  <a:lnTo>
                    <a:pt x="503" y="803"/>
                  </a:lnTo>
                  <a:lnTo>
                    <a:pt x="504" y="803"/>
                  </a:lnTo>
                  <a:lnTo>
                    <a:pt x="505" y="803"/>
                  </a:lnTo>
                  <a:lnTo>
                    <a:pt x="505" y="804"/>
                  </a:lnTo>
                  <a:lnTo>
                    <a:pt x="504" y="804"/>
                  </a:lnTo>
                  <a:lnTo>
                    <a:pt x="504" y="805"/>
                  </a:lnTo>
                  <a:lnTo>
                    <a:pt x="503" y="805"/>
                  </a:lnTo>
                  <a:lnTo>
                    <a:pt x="503" y="807"/>
                  </a:lnTo>
                  <a:lnTo>
                    <a:pt x="501" y="807"/>
                  </a:lnTo>
                  <a:lnTo>
                    <a:pt x="500" y="808"/>
                  </a:lnTo>
                  <a:lnTo>
                    <a:pt x="501" y="808"/>
                  </a:lnTo>
                  <a:lnTo>
                    <a:pt x="503" y="808"/>
                  </a:lnTo>
                  <a:lnTo>
                    <a:pt x="503" y="807"/>
                  </a:lnTo>
                  <a:lnTo>
                    <a:pt x="504" y="808"/>
                  </a:lnTo>
                  <a:lnTo>
                    <a:pt x="504" y="807"/>
                  </a:lnTo>
                  <a:lnTo>
                    <a:pt x="504" y="805"/>
                  </a:lnTo>
                  <a:lnTo>
                    <a:pt x="505" y="805"/>
                  </a:lnTo>
                  <a:lnTo>
                    <a:pt x="506" y="805"/>
                  </a:lnTo>
                  <a:lnTo>
                    <a:pt x="506" y="804"/>
                  </a:lnTo>
                  <a:lnTo>
                    <a:pt x="507" y="804"/>
                  </a:lnTo>
                  <a:lnTo>
                    <a:pt x="509" y="804"/>
                  </a:lnTo>
                  <a:lnTo>
                    <a:pt x="509" y="803"/>
                  </a:lnTo>
                  <a:lnTo>
                    <a:pt x="510" y="804"/>
                  </a:lnTo>
                  <a:lnTo>
                    <a:pt x="510" y="805"/>
                  </a:lnTo>
                  <a:lnTo>
                    <a:pt x="511" y="805"/>
                  </a:lnTo>
                  <a:lnTo>
                    <a:pt x="512" y="805"/>
                  </a:lnTo>
                  <a:lnTo>
                    <a:pt x="512" y="807"/>
                  </a:lnTo>
                  <a:lnTo>
                    <a:pt x="512" y="808"/>
                  </a:lnTo>
                  <a:lnTo>
                    <a:pt x="514" y="808"/>
                  </a:lnTo>
                  <a:lnTo>
                    <a:pt x="512" y="809"/>
                  </a:lnTo>
                  <a:lnTo>
                    <a:pt x="514" y="809"/>
                  </a:lnTo>
                  <a:lnTo>
                    <a:pt x="515" y="809"/>
                  </a:lnTo>
                  <a:lnTo>
                    <a:pt x="516" y="809"/>
                  </a:lnTo>
                  <a:lnTo>
                    <a:pt x="517" y="809"/>
                  </a:lnTo>
                  <a:lnTo>
                    <a:pt x="517" y="810"/>
                  </a:lnTo>
                  <a:lnTo>
                    <a:pt x="517" y="811"/>
                  </a:lnTo>
                  <a:lnTo>
                    <a:pt x="518" y="811"/>
                  </a:lnTo>
                  <a:lnTo>
                    <a:pt x="517" y="810"/>
                  </a:lnTo>
                  <a:lnTo>
                    <a:pt x="518" y="810"/>
                  </a:lnTo>
                  <a:lnTo>
                    <a:pt x="519" y="811"/>
                  </a:lnTo>
                  <a:lnTo>
                    <a:pt x="520" y="811"/>
                  </a:lnTo>
                  <a:lnTo>
                    <a:pt x="520" y="813"/>
                  </a:lnTo>
                  <a:lnTo>
                    <a:pt x="519" y="813"/>
                  </a:lnTo>
                  <a:lnTo>
                    <a:pt x="519" y="814"/>
                  </a:lnTo>
                  <a:lnTo>
                    <a:pt x="520" y="815"/>
                  </a:lnTo>
                  <a:lnTo>
                    <a:pt x="520" y="816"/>
                  </a:lnTo>
                  <a:lnTo>
                    <a:pt x="520" y="818"/>
                  </a:lnTo>
                  <a:lnTo>
                    <a:pt x="520" y="819"/>
                  </a:lnTo>
                  <a:lnTo>
                    <a:pt x="520" y="820"/>
                  </a:lnTo>
                  <a:lnTo>
                    <a:pt x="519" y="820"/>
                  </a:lnTo>
                  <a:lnTo>
                    <a:pt x="519" y="821"/>
                  </a:lnTo>
                  <a:lnTo>
                    <a:pt x="518" y="822"/>
                  </a:lnTo>
                  <a:lnTo>
                    <a:pt x="517" y="821"/>
                  </a:lnTo>
                  <a:lnTo>
                    <a:pt x="516" y="821"/>
                  </a:lnTo>
                  <a:lnTo>
                    <a:pt x="516" y="822"/>
                  </a:lnTo>
                  <a:lnTo>
                    <a:pt x="515" y="822"/>
                  </a:lnTo>
                  <a:lnTo>
                    <a:pt x="515" y="823"/>
                  </a:lnTo>
                  <a:lnTo>
                    <a:pt x="514" y="824"/>
                  </a:lnTo>
                  <a:lnTo>
                    <a:pt x="512" y="824"/>
                  </a:lnTo>
                  <a:lnTo>
                    <a:pt x="510" y="824"/>
                  </a:lnTo>
                  <a:lnTo>
                    <a:pt x="509" y="824"/>
                  </a:lnTo>
                  <a:lnTo>
                    <a:pt x="506" y="823"/>
                  </a:lnTo>
                  <a:lnTo>
                    <a:pt x="505" y="823"/>
                  </a:lnTo>
                  <a:lnTo>
                    <a:pt x="505" y="824"/>
                  </a:lnTo>
                  <a:lnTo>
                    <a:pt x="504" y="824"/>
                  </a:lnTo>
                  <a:lnTo>
                    <a:pt x="504" y="823"/>
                  </a:lnTo>
                  <a:lnTo>
                    <a:pt x="503" y="823"/>
                  </a:lnTo>
                  <a:lnTo>
                    <a:pt x="501" y="824"/>
                  </a:lnTo>
                  <a:lnTo>
                    <a:pt x="501" y="825"/>
                  </a:lnTo>
                  <a:lnTo>
                    <a:pt x="503" y="825"/>
                  </a:lnTo>
                  <a:lnTo>
                    <a:pt x="503" y="827"/>
                  </a:lnTo>
                  <a:lnTo>
                    <a:pt x="504" y="827"/>
                  </a:lnTo>
                  <a:lnTo>
                    <a:pt x="504" y="828"/>
                  </a:lnTo>
                  <a:lnTo>
                    <a:pt x="506" y="828"/>
                  </a:lnTo>
                  <a:lnTo>
                    <a:pt x="507" y="828"/>
                  </a:lnTo>
                  <a:lnTo>
                    <a:pt x="507" y="830"/>
                  </a:lnTo>
                  <a:lnTo>
                    <a:pt x="507" y="831"/>
                  </a:lnTo>
                  <a:lnTo>
                    <a:pt x="506" y="831"/>
                  </a:lnTo>
                  <a:lnTo>
                    <a:pt x="505" y="831"/>
                  </a:lnTo>
                  <a:lnTo>
                    <a:pt x="505" y="830"/>
                  </a:lnTo>
                  <a:lnTo>
                    <a:pt x="504" y="830"/>
                  </a:lnTo>
                  <a:lnTo>
                    <a:pt x="504" y="831"/>
                  </a:lnTo>
                  <a:lnTo>
                    <a:pt x="503" y="831"/>
                  </a:lnTo>
                  <a:lnTo>
                    <a:pt x="501" y="831"/>
                  </a:lnTo>
                  <a:lnTo>
                    <a:pt x="501" y="830"/>
                  </a:lnTo>
                  <a:lnTo>
                    <a:pt x="500" y="830"/>
                  </a:lnTo>
                  <a:lnTo>
                    <a:pt x="500" y="831"/>
                  </a:lnTo>
                  <a:lnTo>
                    <a:pt x="500" y="832"/>
                  </a:lnTo>
                  <a:lnTo>
                    <a:pt x="500" y="833"/>
                  </a:lnTo>
                  <a:lnTo>
                    <a:pt x="499" y="833"/>
                  </a:lnTo>
                  <a:lnTo>
                    <a:pt x="499" y="834"/>
                  </a:lnTo>
                  <a:lnTo>
                    <a:pt x="499" y="835"/>
                  </a:lnTo>
                  <a:lnTo>
                    <a:pt x="500" y="835"/>
                  </a:lnTo>
                  <a:lnTo>
                    <a:pt x="500" y="836"/>
                  </a:lnTo>
                  <a:lnTo>
                    <a:pt x="500" y="837"/>
                  </a:lnTo>
                  <a:lnTo>
                    <a:pt x="499" y="837"/>
                  </a:lnTo>
                  <a:lnTo>
                    <a:pt x="499" y="836"/>
                  </a:lnTo>
                  <a:lnTo>
                    <a:pt x="498" y="836"/>
                  </a:lnTo>
                  <a:lnTo>
                    <a:pt x="498" y="835"/>
                  </a:lnTo>
                  <a:lnTo>
                    <a:pt x="497" y="835"/>
                  </a:lnTo>
                  <a:lnTo>
                    <a:pt x="496" y="835"/>
                  </a:lnTo>
                  <a:lnTo>
                    <a:pt x="497" y="836"/>
                  </a:lnTo>
                  <a:lnTo>
                    <a:pt x="498" y="836"/>
                  </a:lnTo>
                  <a:lnTo>
                    <a:pt x="498" y="837"/>
                  </a:lnTo>
                  <a:lnTo>
                    <a:pt x="498" y="838"/>
                  </a:lnTo>
                  <a:lnTo>
                    <a:pt x="497" y="838"/>
                  </a:lnTo>
                  <a:lnTo>
                    <a:pt x="496" y="838"/>
                  </a:lnTo>
                  <a:lnTo>
                    <a:pt x="495" y="838"/>
                  </a:lnTo>
                  <a:lnTo>
                    <a:pt x="495" y="839"/>
                  </a:lnTo>
                  <a:lnTo>
                    <a:pt x="496" y="839"/>
                  </a:lnTo>
                  <a:lnTo>
                    <a:pt x="497" y="839"/>
                  </a:lnTo>
                  <a:lnTo>
                    <a:pt x="497" y="841"/>
                  </a:lnTo>
                  <a:lnTo>
                    <a:pt x="496" y="841"/>
                  </a:lnTo>
                  <a:lnTo>
                    <a:pt x="496" y="843"/>
                  </a:lnTo>
                  <a:lnTo>
                    <a:pt x="495" y="843"/>
                  </a:lnTo>
                  <a:lnTo>
                    <a:pt x="494" y="843"/>
                  </a:lnTo>
                  <a:lnTo>
                    <a:pt x="494" y="841"/>
                  </a:lnTo>
                  <a:lnTo>
                    <a:pt x="492" y="841"/>
                  </a:lnTo>
                  <a:lnTo>
                    <a:pt x="494" y="843"/>
                  </a:lnTo>
                  <a:lnTo>
                    <a:pt x="492" y="843"/>
                  </a:lnTo>
                  <a:lnTo>
                    <a:pt x="495" y="844"/>
                  </a:lnTo>
                  <a:lnTo>
                    <a:pt x="492" y="844"/>
                  </a:lnTo>
                  <a:lnTo>
                    <a:pt x="492" y="845"/>
                  </a:lnTo>
                  <a:lnTo>
                    <a:pt x="490" y="844"/>
                  </a:lnTo>
                  <a:lnTo>
                    <a:pt x="489" y="844"/>
                  </a:lnTo>
                  <a:lnTo>
                    <a:pt x="489" y="845"/>
                  </a:lnTo>
                  <a:lnTo>
                    <a:pt x="489" y="846"/>
                  </a:lnTo>
                  <a:lnTo>
                    <a:pt x="490" y="846"/>
                  </a:lnTo>
                  <a:lnTo>
                    <a:pt x="492" y="847"/>
                  </a:lnTo>
                  <a:lnTo>
                    <a:pt x="494" y="847"/>
                  </a:lnTo>
                  <a:lnTo>
                    <a:pt x="494" y="848"/>
                  </a:lnTo>
                  <a:lnTo>
                    <a:pt x="492" y="849"/>
                  </a:lnTo>
                  <a:lnTo>
                    <a:pt x="490" y="849"/>
                  </a:lnTo>
                  <a:lnTo>
                    <a:pt x="488" y="850"/>
                  </a:lnTo>
                  <a:lnTo>
                    <a:pt x="488" y="852"/>
                  </a:lnTo>
                  <a:lnTo>
                    <a:pt x="488" y="853"/>
                  </a:lnTo>
                  <a:lnTo>
                    <a:pt x="487" y="853"/>
                  </a:lnTo>
                  <a:lnTo>
                    <a:pt x="486" y="854"/>
                  </a:lnTo>
                  <a:lnTo>
                    <a:pt x="486" y="855"/>
                  </a:lnTo>
                  <a:lnTo>
                    <a:pt x="486" y="856"/>
                  </a:lnTo>
                  <a:lnTo>
                    <a:pt x="487" y="856"/>
                  </a:lnTo>
                  <a:lnTo>
                    <a:pt x="487" y="858"/>
                  </a:lnTo>
                  <a:lnTo>
                    <a:pt x="486" y="858"/>
                  </a:lnTo>
                  <a:lnTo>
                    <a:pt x="485" y="858"/>
                  </a:lnTo>
                  <a:lnTo>
                    <a:pt x="485" y="859"/>
                  </a:lnTo>
                  <a:lnTo>
                    <a:pt x="486" y="859"/>
                  </a:lnTo>
                  <a:lnTo>
                    <a:pt x="486" y="860"/>
                  </a:lnTo>
                  <a:lnTo>
                    <a:pt x="485" y="860"/>
                  </a:lnTo>
                  <a:lnTo>
                    <a:pt x="485" y="861"/>
                  </a:lnTo>
                  <a:lnTo>
                    <a:pt x="485" y="862"/>
                  </a:lnTo>
                  <a:lnTo>
                    <a:pt x="485" y="864"/>
                  </a:lnTo>
                  <a:lnTo>
                    <a:pt x="484" y="864"/>
                  </a:lnTo>
                  <a:lnTo>
                    <a:pt x="484" y="865"/>
                  </a:lnTo>
                  <a:lnTo>
                    <a:pt x="484" y="866"/>
                  </a:lnTo>
                  <a:lnTo>
                    <a:pt x="483" y="867"/>
                  </a:lnTo>
                  <a:lnTo>
                    <a:pt x="483" y="868"/>
                  </a:lnTo>
                  <a:lnTo>
                    <a:pt x="482" y="868"/>
                  </a:lnTo>
                  <a:lnTo>
                    <a:pt x="482" y="869"/>
                  </a:lnTo>
                  <a:lnTo>
                    <a:pt x="482" y="870"/>
                  </a:lnTo>
                  <a:lnTo>
                    <a:pt x="482" y="871"/>
                  </a:lnTo>
                  <a:lnTo>
                    <a:pt x="481" y="871"/>
                  </a:lnTo>
                  <a:lnTo>
                    <a:pt x="481" y="873"/>
                  </a:lnTo>
                  <a:lnTo>
                    <a:pt x="481" y="875"/>
                  </a:lnTo>
                  <a:lnTo>
                    <a:pt x="480" y="875"/>
                  </a:lnTo>
                  <a:lnTo>
                    <a:pt x="480" y="876"/>
                  </a:lnTo>
                  <a:lnTo>
                    <a:pt x="480" y="877"/>
                  </a:lnTo>
                  <a:lnTo>
                    <a:pt x="480" y="878"/>
                  </a:lnTo>
                  <a:lnTo>
                    <a:pt x="480" y="879"/>
                  </a:lnTo>
                  <a:lnTo>
                    <a:pt x="478" y="880"/>
                  </a:lnTo>
                  <a:lnTo>
                    <a:pt x="480" y="880"/>
                  </a:lnTo>
                  <a:lnTo>
                    <a:pt x="480" y="881"/>
                  </a:lnTo>
                  <a:lnTo>
                    <a:pt x="480" y="882"/>
                  </a:lnTo>
                  <a:lnTo>
                    <a:pt x="478" y="882"/>
                  </a:lnTo>
                  <a:lnTo>
                    <a:pt x="478" y="883"/>
                  </a:lnTo>
                  <a:lnTo>
                    <a:pt x="478" y="884"/>
                  </a:lnTo>
                  <a:lnTo>
                    <a:pt x="478" y="885"/>
                  </a:lnTo>
                  <a:lnTo>
                    <a:pt x="478" y="887"/>
                  </a:lnTo>
                  <a:lnTo>
                    <a:pt x="478" y="889"/>
                  </a:lnTo>
                  <a:lnTo>
                    <a:pt x="478" y="890"/>
                  </a:lnTo>
                  <a:lnTo>
                    <a:pt x="478" y="891"/>
                  </a:lnTo>
                  <a:lnTo>
                    <a:pt x="478" y="892"/>
                  </a:lnTo>
                  <a:lnTo>
                    <a:pt x="476" y="893"/>
                  </a:lnTo>
                  <a:lnTo>
                    <a:pt x="478" y="893"/>
                  </a:lnTo>
                  <a:lnTo>
                    <a:pt x="478" y="894"/>
                  </a:lnTo>
                  <a:lnTo>
                    <a:pt x="478" y="895"/>
                  </a:lnTo>
                  <a:lnTo>
                    <a:pt x="478" y="896"/>
                  </a:lnTo>
                  <a:lnTo>
                    <a:pt x="478" y="898"/>
                  </a:lnTo>
                  <a:lnTo>
                    <a:pt x="478" y="899"/>
                  </a:lnTo>
                  <a:lnTo>
                    <a:pt x="478" y="900"/>
                  </a:lnTo>
                  <a:lnTo>
                    <a:pt x="478" y="901"/>
                  </a:lnTo>
                  <a:lnTo>
                    <a:pt x="478" y="902"/>
                  </a:lnTo>
                  <a:lnTo>
                    <a:pt x="478" y="904"/>
                  </a:lnTo>
                  <a:lnTo>
                    <a:pt x="476" y="904"/>
                  </a:lnTo>
                  <a:lnTo>
                    <a:pt x="475" y="904"/>
                  </a:lnTo>
                  <a:lnTo>
                    <a:pt x="475" y="905"/>
                  </a:lnTo>
                  <a:lnTo>
                    <a:pt x="478" y="905"/>
                  </a:lnTo>
                  <a:lnTo>
                    <a:pt x="478" y="906"/>
                  </a:lnTo>
                  <a:lnTo>
                    <a:pt x="480" y="906"/>
                  </a:lnTo>
                  <a:lnTo>
                    <a:pt x="480" y="907"/>
                  </a:lnTo>
                  <a:lnTo>
                    <a:pt x="478" y="908"/>
                  </a:lnTo>
                  <a:lnTo>
                    <a:pt x="478" y="910"/>
                  </a:lnTo>
                  <a:lnTo>
                    <a:pt x="480" y="908"/>
                  </a:lnTo>
                  <a:lnTo>
                    <a:pt x="481" y="908"/>
                  </a:lnTo>
                  <a:lnTo>
                    <a:pt x="481" y="910"/>
                  </a:lnTo>
                  <a:lnTo>
                    <a:pt x="482" y="910"/>
                  </a:lnTo>
                  <a:lnTo>
                    <a:pt x="482" y="911"/>
                  </a:lnTo>
                  <a:lnTo>
                    <a:pt x="483" y="911"/>
                  </a:lnTo>
                  <a:lnTo>
                    <a:pt x="483" y="910"/>
                  </a:lnTo>
                  <a:lnTo>
                    <a:pt x="484" y="910"/>
                  </a:lnTo>
                  <a:lnTo>
                    <a:pt x="484" y="911"/>
                  </a:lnTo>
                  <a:lnTo>
                    <a:pt x="485" y="911"/>
                  </a:lnTo>
                  <a:lnTo>
                    <a:pt x="487" y="911"/>
                  </a:lnTo>
                  <a:lnTo>
                    <a:pt x="488" y="911"/>
                  </a:lnTo>
                  <a:lnTo>
                    <a:pt x="488" y="910"/>
                  </a:lnTo>
                  <a:lnTo>
                    <a:pt x="489" y="911"/>
                  </a:lnTo>
                  <a:lnTo>
                    <a:pt x="490" y="911"/>
                  </a:lnTo>
                  <a:lnTo>
                    <a:pt x="490" y="912"/>
                  </a:lnTo>
                  <a:lnTo>
                    <a:pt x="492" y="912"/>
                  </a:lnTo>
                  <a:lnTo>
                    <a:pt x="492" y="911"/>
                  </a:lnTo>
                  <a:lnTo>
                    <a:pt x="494" y="911"/>
                  </a:lnTo>
                  <a:lnTo>
                    <a:pt x="495" y="911"/>
                  </a:lnTo>
                  <a:lnTo>
                    <a:pt x="495" y="912"/>
                  </a:lnTo>
                  <a:lnTo>
                    <a:pt x="495" y="913"/>
                  </a:lnTo>
                  <a:lnTo>
                    <a:pt x="495" y="914"/>
                  </a:lnTo>
                  <a:lnTo>
                    <a:pt x="495" y="915"/>
                  </a:lnTo>
                  <a:lnTo>
                    <a:pt x="496" y="916"/>
                  </a:lnTo>
                  <a:lnTo>
                    <a:pt x="496" y="917"/>
                  </a:lnTo>
                  <a:lnTo>
                    <a:pt x="496" y="919"/>
                  </a:lnTo>
                  <a:lnTo>
                    <a:pt x="497" y="919"/>
                  </a:lnTo>
                  <a:lnTo>
                    <a:pt x="497" y="921"/>
                  </a:lnTo>
                  <a:lnTo>
                    <a:pt x="497" y="922"/>
                  </a:lnTo>
                  <a:lnTo>
                    <a:pt x="498" y="923"/>
                  </a:lnTo>
                  <a:lnTo>
                    <a:pt x="498" y="924"/>
                  </a:lnTo>
                  <a:lnTo>
                    <a:pt x="498" y="925"/>
                  </a:lnTo>
                  <a:lnTo>
                    <a:pt x="498" y="926"/>
                  </a:lnTo>
                  <a:lnTo>
                    <a:pt x="498" y="927"/>
                  </a:lnTo>
                  <a:lnTo>
                    <a:pt x="499" y="928"/>
                  </a:lnTo>
                  <a:lnTo>
                    <a:pt x="499" y="929"/>
                  </a:lnTo>
                  <a:lnTo>
                    <a:pt x="499" y="930"/>
                  </a:lnTo>
                  <a:lnTo>
                    <a:pt x="500" y="930"/>
                  </a:lnTo>
                  <a:lnTo>
                    <a:pt x="500" y="932"/>
                  </a:lnTo>
                  <a:lnTo>
                    <a:pt x="500" y="934"/>
                  </a:lnTo>
                  <a:lnTo>
                    <a:pt x="500" y="935"/>
                  </a:lnTo>
                  <a:lnTo>
                    <a:pt x="501" y="935"/>
                  </a:lnTo>
                  <a:lnTo>
                    <a:pt x="501" y="936"/>
                  </a:lnTo>
                  <a:lnTo>
                    <a:pt x="501" y="937"/>
                  </a:lnTo>
                  <a:lnTo>
                    <a:pt x="501" y="938"/>
                  </a:lnTo>
                  <a:lnTo>
                    <a:pt x="501" y="939"/>
                  </a:lnTo>
                  <a:lnTo>
                    <a:pt x="501" y="940"/>
                  </a:lnTo>
                  <a:lnTo>
                    <a:pt x="500" y="942"/>
                  </a:lnTo>
                  <a:lnTo>
                    <a:pt x="500" y="944"/>
                  </a:lnTo>
                  <a:lnTo>
                    <a:pt x="499" y="945"/>
                  </a:lnTo>
                  <a:lnTo>
                    <a:pt x="499" y="946"/>
                  </a:lnTo>
                  <a:lnTo>
                    <a:pt x="500" y="944"/>
                  </a:lnTo>
                  <a:lnTo>
                    <a:pt x="501" y="944"/>
                  </a:lnTo>
                  <a:lnTo>
                    <a:pt x="504" y="944"/>
                  </a:lnTo>
                  <a:lnTo>
                    <a:pt x="505" y="944"/>
                  </a:lnTo>
                  <a:lnTo>
                    <a:pt x="506" y="944"/>
                  </a:lnTo>
                  <a:lnTo>
                    <a:pt x="509" y="942"/>
                  </a:lnTo>
                  <a:lnTo>
                    <a:pt x="512" y="941"/>
                  </a:lnTo>
                  <a:lnTo>
                    <a:pt x="515" y="940"/>
                  </a:lnTo>
                  <a:lnTo>
                    <a:pt x="517" y="940"/>
                  </a:lnTo>
                  <a:lnTo>
                    <a:pt x="518" y="940"/>
                  </a:lnTo>
                  <a:lnTo>
                    <a:pt x="520" y="940"/>
                  </a:lnTo>
                  <a:lnTo>
                    <a:pt x="521" y="940"/>
                  </a:lnTo>
                  <a:lnTo>
                    <a:pt x="521" y="941"/>
                  </a:lnTo>
                  <a:lnTo>
                    <a:pt x="522" y="941"/>
                  </a:lnTo>
                  <a:lnTo>
                    <a:pt x="524" y="941"/>
                  </a:lnTo>
                  <a:lnTo>
                    <a:pt x="524" y="942"/>
                  </a:lnTo>
                  <a:lnTo>
                    <a:pt x="526" y="942"/>
                  </a:lnTo>
                  <a:lnTo>
                    <a:pt x="526" y="944"/>
                  </a:lnTo>
                  <a:lnTo>
                    <a:pt x="527" y="944"/>
                  </a:lnTo>
                  <a:lnTo>
                    <a:pt x="528" y="945"/>
                  </a:lnTo>
                  <a:lnTo>
                    <a:pt x="529" y="945"/>
                  </a:lnTo>
                  <a:lnTo>
                    <a:pt x="531" y="946"/>
                  </a:lnTo>
                  <a:lnTo>
                    <a:pt x="532" y="946"/>
                  </a:lnTo>
                  <a:lnTo>
                    <a:pt x="533" y="946"/>
                  </a:lnTo>
                  <a:lnTo>
                    <a:pt x="534" y="946"/>
                  </a:lnTo>
                  <a:lnTo>
                    <a:pt x="535" y="947"/>
                  </a:lnTo>
                  <a:lnTo>
                    <a:pt x="537" y="947"/>
                  </a:lnTo>
                  <a:lnTo>
                    <a:pt x="538" y="947"/>
                  </a:lnTo>
                  <a:lnTo>
                    <a:pt x="540" y="947"/>
                  </a:lnTo>
                  <a:lnTo>
                    <a:pt x="540" y="949"/>
                  </a:lnTo>
                  <a:lnTo>
                    <a:pt x="541" y="950"/>
                  </a:lnTo>
                  <a:lnTo>
                    <a:pt x="541" y="951"/>
                  </a:lnTo>
                  <a:lnTo>
                    <a:pt x="542" y="951"/>
                  </a:lnTo>
                  <a:lnTo>
                    <a:pt x="543" y="951"/>
                  </a:lnTo>
                  <a:lnTo>
                    <a:pt x="543" y="952"/>
                  </a:lnTo>
                  <a:lnTo>
                    <a:pt x="544" y="952"/>
                  </a:lnTo>
                  <a:lnTo>
                    <a:pt x="544" y="953"/>
                  </a:lnTo>
                  <a:lnTo>
                    <a:pt x="546" y="955"/>
                  </a:lnTo>
                  <a:lnTo>
                    <a:pt x="547" y="955"/>
                  </a:lnTo>
                  <a:lnTo>
                    <a:pt x="547" y="956"/>
                  </a:lnTo>
                  <a:lnTo>
                    <a:pt x="549" y="956"/>
                  </a:lnTo>
                  <a:lnTo>
                    <a:pt x="549" y="957"/>
                  </a:lnTo>
                  <a:lnTo>
                    <a:pt x="549" y="958"/>
                  </a:lnTo>
                  <a:lnTo>
                    <a:pt x="551" y="960"/>
                  </a:lnTo>
                  <a:lnTo>
                    <a:pt x="551" y="961"/>
                  </a:lnTo>
                  <a:lnTo>
                    <a:pt x="552" y="961"/>
                  </a:lnTo>
                  <a:lnTo>
                    <a:pt x="552" y="962"/>
                  </a:lnTo>
                  <a:lnTo>
                    <a:pt x="551" y="962"/>
                  </a:lnTo>
                  <a:lnTo>
                    <a:pt x="552" y="964"/>
                  </a:lnTo>
                  <a:lnTo>
                    <a:pt x="552" y="962"/>
                  </a:lnTo>
                  <a:lnTo>
                    <a:pt x="553" y="962"/>
                  </a:lnTo>
                  <a:lnTo>
                    <a:pt x="555" y="962"/>
                  </a:lnTo>
                  <a:lnTo>
                    <a:pt x="555" y="964"/>
                  </a:lnTo>
                  <a:lnTo>
                    <a:pt x="557" y="965"/>
                  </a:lnTo>
                  <a:lnTo>
                    <a:pt x="558" y="965"/>
                  </a:lnTo>
                  <a:lnTo>
                    <a:pt x="560" y="965"/>
                  </a:lnTo>
                  <a:lnTo>
                    <a:pt x="561" y="965"/>
                  </a:lnTo>
                  <a:lnTo>
                    <a:pt x="561" y="967"/>
                  </a:lnTo>
                  <a:lnTo>
                    <a:pt x="562" y="967"/>
                  </a:lnTo>
                  <a:lnTo>
                    <a:pt x="563" y="968"/>
                  </a:lnTo>
                  <a:lnTo>
                    <a:pt x="564" y="968"/>
                  </a:lnTo>
                  <a:lnTo>
                    <a:pt x="565" y="969"/>
                  </a:lnTo>
                  <a:lnTo>
                    <a:pt x="567" y="970"/>
                  </a:lnTo>
                  <a:lnTo>
                    <a:pt x="569" y="970"/>
                  </a:lnTo>
                  <a:lnTo>
                    <a:pt x="570" y="970"/>
                  </a:lnTo>
                  <a:lnTo>
                    <a:pt x="572" y="971"/>
                  </a:lnTo>
                  <a:lnTo>
                    <a:pt x="573" y="971"/>
                  </a:lnTo>
                  <a:lnTo>
                    <a:pt x="573" y="972"/>
                  </a:lnTo>
                  <a:lnTo>
                    <a:pt x="574" y="972"/>
                  </a:lnTo>
                  <a:lnTo>
                    <a:pt x="574" y="973"/>
                  </a:lnTo>
                  <a:lnTo>
                    <a:pt x="575" y="974"/>
                  </a:lnTo>
                  <a:lnTo>
                    <a:pt x="576" y="974"/>
                  </a:lnTo>
                  <a:lnTo>
                    <a:pt x="577" y="975"/>
                  </a:lnTo>
                  <a:lnTo>
                    <a:pt x="577" y="976"/>
                  </a:lnTo>
                  <a:lnTo>
                    <a:pt x="576" y="976"/>
                  </a:lnTo>
                  <a:lnTo>
                    <a:pt x="576" y="978"/>
                  </a:lnTo>
                  <a:lnTo>
                    <a:pt x="576" y="980"/>
                  </a:lnTo>
                  <a:lnTo>
                    <a:pt x="575" y="980"/>
                  </a:lnTo>
                  <a:lnTo>
                    <a:pt x="575" y="981"/>
                  </a:lnTo>
                  <a:lnTo>
                    <a:pt x="576" y="980"/>
                  </a:lnTo>
                  <a:lnTo>
                    <a:pt x="577" y="976"/>
                  </a:lnTo>
                  <a:lnTo>
                    <a:pt x="578" y="976"/>
                  </a:lnTo>
                  <a:lnTo>
                    <a:pt x="579" y="976"/>
                  </a:lnTo>
                  <a:lnTo>
                    <a:pt x="583" y="976"/>
                  </a:lnTo>
                  <a:lnTo>
                    <a:pt x="585" y="976"/>
                  </a:lnTo>
                  <a:lnTo>
                    <a:pt x="586" y="976"/>
                  </a:lnTo>
                  <a:lnTo>
                    <a:pt x="587" y="976"/>
                  </a:lnTo>
                  <a:lnTo>
                    <a:pt x="588" y="976"/>
                  </a:lnTo>
                  <a:lnTo>
                    <a:pt x="589" y="976"/>
                  </a:lnTo>
                  <a:lnTo>
                    <a:pt x="590" y="975"/>
                  </a:lnTo>
                  <a:lnTo>
                    <a:pt x="591" y="976"/>
                  </a:lnTo>
                  <a:lnTo>
                    <a:pt x="592" y="976"/>
                  </a:lnTo>
                  <a:lnTo>
                    <a:pt x="592" y="978"/>
                  </a:lnTo>
                  <a:lnTo>
                    <a:pt x="594" y="978"/>
                  </a:lnTo>
                  <a:lnTo>
                    <a:pt x="594" y="976"/>
                  </a:lnTo>
                  <a:lnTo>
                    <a:pt x="595" y="976"/>
                  </a:lnTo>
                  <a:lnTo>
                    <a:pt x="595" y="978"/>
                  </a:lnTo>
                  <a:lnTo>
                    <a:pt x="596" y="978"/>
                  </a:lnTo>
                  <a:lnTo>
                    <a:pt x="597" y="978"/>
                  </a:lnTo>
                  <a:lnTo>
                    <a:pt x="598" y="978"/>
                  </a:lnTo>
                  <a:lnTo>
                    <a:pt x="600" y="976"/>
                  </a:lnTo>
                  <a:lnTo>
                    <a:pt x="601" y="978"/>
                  </a:lnTo>
                  <a:lnTo>
                    <a:pt x="601" y="980"/>
                  </a:lnTo>
                  <a:lnTo>
                    <a:pt x="602" y="980"/>
                  </a:lnTo>
                  <a:lnTo>
                    <a:pt x="603" y="978"/>
                  </a:lnTo>
                  <a:lnTo>
                    <a:pt x="603" y="980"/>
                  </a:lnTo>
                  <a:lnTo>
                    <a:pt x="604" y="980"/>
                  </a:lnTo>
                  <a:lnTo>
                    <a:pt x="606" y="980"/>
                  </a:lnTo>
                  <a:lnTo>
                    <a:pt x="606" y="981"/>
                  </a:lnTo>
                  <a:lnTo>
                    <a:pt x="607" y="981"/>
                  </a:lnTo>
                  <a:lnTo>
                    <a:pt x="607" y="982"/>
                  </a:lnTo>
                  <a:lnTo>
                    <a:pt x="607" y="983"/>
                  </a:lnTo>
                  <a:lnTo>
                    <a:pt x="607" y="984"/>
                  </a:lnTo>
                  <a:lnTo>
                    <a:pt x="608" y="984"/>
                  </a:lnTo>
                  <a:lnTo>
                    <a:pt x="608" y="985"/>
                  </a:lnTo>
                  <a:lnTo>
                    <a:pt x="607" y="986"/>
                  </a:lnTo>
                  <a:lnTo>
                    <a:pt x="607" y="990"/>
                  </a:lnTo>
                  <a:lnTo>
                    <a:pt x="606" y="991"/>
                  </a:lnTo>
                  <a:lnTo>
                    <a:pt x="606" y="992"/>
                  </a:lnTo>
                  <a:lnTo>
                    <a:pt x="606" y="993"/>
                  </a:lnTo>
                  <a:lnTo>
                    <a:pt x="606" y="995"/>
                  </a:lnTo>
                  <a:lnTo>
                    <a:pt x="606" y="996"/>
                  </a:lnTo>
                  <a:lnTo>
                    <a:pt x="606" y="997"/>
                  </a:lnTo>
                  <a:lnTo>
                    <a:pt x="607" y="997"/>
                  </a:lnTo>
                  <a:lnTo>
                    <a:pt x="607" y="998"/>
                  </a:lnTo>
                  <a:lnTo>
                    <a:pt x="608" y="998"/>
                  </a:lnTo>
                  <a:lnTo>
                    <a:pt x="608" y="1001"/>
                  </a:lnTo>
                  <a:lnTo>
                    <a:pt x="608" y="1002"/>
                  </a:lnTo>
                  <a:lnTo>
                    <a:pt x="608" y="1003"/>
                  </a:lnTo>
                  <a:lnTo>
                    <a:pt x="609" y="1003"/>
                  </a:lnTo>
                  <a:lnTo>
                    <a:pt x="608" y="1004"/>
                  </a:lnTo>
                  <a:lnTo>
                    <a:pt x="608" y="1005"/>
                  </a:lnTo>
                  <a:lnTo>
                    <a:pt x="608" y="1006"/>
                  </a:lnTo>
                  <a:lnTo>
                    <a:pt x="608" y="1007"/>
                  </a:lnTo>
                  <a:lnTo>
                    <a:pt x="608" y="1008"/>
                  </a:lnTo>
                  <a:lnTo>
                    <a:pt x="608" y="1010"/>
                  </a:lnTo>
                  <a:lnTo>
                    <a:pt x="609" y="1012"/>
                  </a:lnTo>
                  <a:lnTo>
                    <a:pt x="609" y="1013"/>
                  </a:lnTo>
                  <a:lnTo>
                    <a:pt x="608" y="1013"/>
                  </a:lnTo>
                  <a:lnTo>
                    <a:pt x="608" y="1014"/>
                  </a:lnTo>
                  <a:lnTo>
                    <a:pt x="607" y="1015"/>
                  </a:lnTo>
                  <a:lnTo>
                    <a:pt x="607" y="1016"/>
                  </a:lnTo>
                  <a:lnTo>
                    <a:pt x="607" y="1017"/>
                  </a:lnTo>
                  <a:lnTo>
                    <a:pt x="607" y="1018"/>
                  </a:lnTo>
                  <a:lnTo>
                    <a:pt x="608" y="1018"/>
                  </a:lnTo>
                  <a:lnTo>
                    <a:pt x="609" y="1018"/>
                  </a:lnTo>
                  <a:lnTo>
                    <a:pt x="609" y="1019"/>
                  </a:lnTo>
                  <a:lnTo>
                    <a:pt x="610" y="1020"/>
                  </a:lnTo>
                  <a:lnTo>
                    <a:pt x="610" y="1021"/>
                  </a:lnTo>
                  <a:lnTo>
                    <a:pt x="610" y="1022"/>
                  </a:lnTo>
                  <a:lnTo>
                    <a:pt x="611" y="1022"/>
                  </a:lnTo>
                  <a:lnTo>
                    <a:pt x="612" y="1026"/>
                  </a:lnTo>
                  <a:lnTo>
                    <a:pt x="613" y="1026"/>
                  </a:lnTo>
                  <a:lnTo>
                    <a:pt x="615" y="1027"/>
                  </a:lnTo>
                  <a:lnTo>
                    <a:pt x="613" y="1027"/>
                  </a:lnTo>
                  <a:lnTo>
                    <a:pt x="615" y="1028"/>
                  </a:lnTo>
                  <a:lnTo>
                    <a:pt x="615" y="1029"/>
                  </a:lnTo>
                  <a:lnTo>
                    <a:pt x="613" y="1029"/>
                  </a:lnTo>
                  <a:lnTo>
                    <a:pt x="612" y="1029"/>
                  </a:lnTo>
                  <a:lnTo>
                    <a:pt x="612" y="1030"/>
                  </a:lnTo>
                  <a:lnTo>
                    <a:pt x="615" y="1030"/>
                  </a:lnTo>
                  <a:lnTo>
                    <a:pt x="617" y="1031"/>
                  </a:lnTo>
                  <a:lnTo>
                    <a:pt x="617" y="1032"/>
                  </a:lnTo>
                  <a:lnTo>
                    <a:pt x="618" y="1032"/>
                  </a:lnTo>
                  <a:lnTo>
                    <a:pt x="619" y="1033"/>
                  </a:lnTo>
                  <a:lnTo>
                    <a:pt x="620" y="1033"/>
                  </a:lnTo>
                  <a:lnTo>
                    <a:pt x="621" y="1033"/>
                  </a:lnTo>
                  <a:lnTo>
                    <a:pt x="621" y="1035"/>
                  </a:lnTo>
                  <a:lnTo>
                    <a:pt x="621" y="1036"/>
                  </a:lnTo>
                  <a:lnTo>
                    <a:pt x="622" y="1036"/>
                  </a:lnTo>
                  <a:lnTo>
                    <a:pt x="623" y="1037"/>
                  </a:lnTo>
                  <a:lnTo>
                    <a:pt x="623" y="1038"/>
                  </a:lnTo>
                  <a:lnTo>
                    <a:pt x="624" y="1038"/>
                  </a:lnTo>
                  <a:lnTo>
                    <a:pt x="624" y="1040"/>
                  </a:lnTo>
                  <a:lnTo>
                    <a:pt x="624" y="1041"/>
                  </a:lnTo>
                  <a:lnTo>
                    <a:pt x="625" y="1042"/>
                  </a:lnTo>
                  <a:lnTo>
                    <a:pt x="625" y="1043"/>
                  </a:lnTo>
                  <a:lnTo>
                    <a:pt x="625" y="1044"/>
                  </a:lnTo>
                  <a:lnTo>
                    <a:pt x="624" y="1045"/>
                  </a:lnTo>
                  <a:lnTo>
                    <a:pt x="623" y="1047"/>
                  </a:lnTo>
                  <a:lnTo>
                    <a:pt x="623" y="1048"/>
                  </a:lnTo>
                  <a:lnTo>
                    <a:pt x="624" y="1047"/>
                  </a:lnTo>
                  <a:lnTo>
                    <a:pt x="625" y="1045"/>
                  </a:lnTo>
                  <a:lnTo>
                    <a:pt x="626" y="1045"/>
                  </a:lnTo>
                  <a:lnTo>
                    <a:pt x="627" y="1045"/>
                  </a:lnTo>
                  <a:lnTo>
                    <a:pt x="629" y="1045"/>
                  </a:lnTo>
                  <a:lnTo>
                    <a:pt x="631" y="1047"/>
                  </a:lnTo>
                  <a:lnTo>
                    <a:pt x="632" y="1047"/>
                  </a:lnTo>
                  <a:lnTo>
                    <a:pt x="632" y="1048"/>
                  </a:lnTo>
                  <a:lnTo>
                    <a:pt x="633" y="1048"/>
                  </a:lnTo>
                  <a:lnTo>
                    <a:pt x="633" y="1049"/>
                  </a:lnTo>
                  <a:lnTo>
                    <a:pt x="634" y="1049"/>
                  </a:lnTo>
                  <a:lnTo>
                    <a:pt x="633" y="1048"/>
                  </a:lnTo>
                  <a:lnTo>
                    <a:pt x="634" y="1047"/>
                  </a:lnTo>
                  <a:lnTo>
                    <a:pt x="634" y="1045"/>
                  </a:lnTo>
                  <a:lnTo>
                    <a:pt x="634" y="1044"/>
                  </a:lnTo>
                  <a:lnTo>
                    <a:pt x="634" y="1043"/>
                  </a:lnTo>
                  <a:lnTo>
                    <a:pt x="635" y="1043"/>
                  </a:lnTo>
                  <a:lnTo>
                    <a:pt x="635" y="1042"/>
                  </a:lnTo>
                  <a:lnTo>
                    <a:pt x="636" y="1041"/>
                  </a:lnTo>
                  <a:lnTo>
                    <a:pt x="637" y="1040"/>
                  </a:lnTo>
                  <a:lnTo>
                    <a:pt x="638" y="1040"/>
                  </a:lnTo>
                  <a:lnTo>
                    <a:pt x="638" y="1041"/>
                  </a:lnTo>
                  <a:lnTo>
                    <a:pt x="637" y="1042"/>
                  </a:lnTo>
                  <a:lnTo>
                    <a:pt x="638" y="1042"/>
                  </a:lnTo>
                  <a:lnTo>
                    <a:pt x="640" y="1042"/>
                  </a:lnTo>
                  <a:lnTo>
                    <a:pt x="641" y="1043"/>
                  </a:lnTo>
                  <a:lnTo>
                    <a:pt x="641" y="1044"/>
                  </a:lnTo>
                  <a:lnTo>
                    <a:pt x="641" y="1045"/>
                  </a:lnTo>
                  <a:lnTo>
                    <a:pt x="642" y="1045"/>
                  </a:lnTo>
                  <a:lnTo>
                    <a:pt x="642" y="1044"/>
                  </a:lnTo>
                  <a:lnTo>
                    <a:pt x="642" y="1043"/>
                  </a:lnTo>
                  <a:lnTo>
                    <a:pt x="643" y="1043"/>
                  </a:lnTo>
                  <a:lnTo>
                    <a:pt x="644" y="1043"/>
                  </a:lnTo>
                  <a:lnTo>
                    <a:pt x="643" y="1042"/>
                  </a:lnTo>
                  <a:lnTo>
                    <a:pt x="643" y="1041"/>
                  </a:lnTo>
                  <a:lnTo>
                    <a:pt x="642" y="1041"/>
                  </a:lnTo>
                  <a:lnTo>
                    <a:pt x="642" y="1040"/>
                  </a:lnTo>
                  <a:lnTo>
                    <a:pt x="641" y="1038"/>
                  </a:lnTo>
                  <a:lnTo>
                    <a:pt x="641" y="1037"/>
                  </a:lnTo>
                  <a:lnTo>
                    <a:pt x="642" y="1037"/>
                  </a:lnTo>
                  <a:lnTo>
                    <a:pt x="642" y="1036"/>
                  </a:lnTo>
                  <a:lnTo>
                    <a:pt x="642" y="1035"/>
                  </a:lnTo>
                  <a:lnTo>
                    <a:pt x="643" y="1035"/>
                  </a:lnTo>
                  <a:lnTo>
                    <a:pt x="643" y="1033"/>
                  </a:lnTo>
                  <a:lnTo>
                    <a:pt x="644" y="1033"/>
                  </a:lnTo>
                  <a:lnTo>
                    <a:pt x="644" y="1032"/>
                  </a:lnTo>
                  <a:lnTo>
                    <a:pt x="646" y="1032"/>
                  </a:lnTo>
                  <a:lnTo>
                    <a:pt x="646" y="1031"/>
                  </a:lnTo>
                  <a:lnTo>
                    <a:pt x="646" y="1030"/>
                  </a:lnTo>
                  <a:lnTo>
                    <a:pt x="647" y="1030"/>
                  </a:lnTo>
                  <a:lnTo>
                    <a:pt x="647" y="1029"/>
                  </a:lnTo>
                  <a:lnTo>
                    <a:pt x="646" y="1029"/>
                  </a:lnTo>
                  <a:lnTo>
                    <a:pt x="646" y="1028"/>
                  </a:lnTo>
                  <a:lnTo>
                    <a:pt x="646" y="1027"/>
                  </a:lnTo>
                  <a:lnTo>
                    <a:pt x="646" y="1026"/>
                  </a:lnTo>
                  <a:lnTo>
                    <a:pt x="644" y="1026"/>
                  </a:lnTo>
                  <a:lnTo>
                    <a:pt x="644" y="1024"/>
                  </a:lnTo>
                  <a:lnTo>
                    <a:pt x="643" y="1022"/>
                  </a:lnTo>
                  <a:lnTo>
                    <a:pt x="643" y="1021"/>
                  </a:lnTo>
                  <a:lnTo>
                    <a:pt x="642" y="1021"/>
                  </a:lnTo>
                  <a:lnTo>
                    <a:pt x="642" y="1020"/>
                  </a:lnTo>
                  <a:lnTo>
                    <a:pt x="643" y="1020"/>
                  </a:lnTo>
                  <a:lnTo>
                    <a:pt x="643" y="1019"/>
                  </a:lnTo>
                  <a:lnTo>
                    <a:pt x="642" y="1019"/>
                  </a:lnTo>
                  <a:lnTo>
                    <a:pt x="642" y="1018"/>
                  </a:lnTo>
                  <a:lnTo>
                    <a:pt x="642" y="1017"/>
                  </a:lnTo>
                  <a:lnTo>
                    <a:pt x="641" y="1017"/>
                  </a:lnTo>
                  <a:lnTo>
                    <a:pt x="641" y="1016"/>
                  </a:lnTo>
                  <a:lnTo>
                    <a:pt x="642" y="1014"/>
                  </a:lnTo>
                  <a:lnTo>
                    <a:pt x="642" y="1013"/>
                  </a:lnTo>
                  <a:lnTo>
                    <a:pt x="641" y="1013"/>
                  </a:lnTo>
                  <a:lnTo>
                    <a:pt x="642" y="1012"/>
                  </a:lnTo>
                  <a:lnTo>
                    <a:pt x="641" y="1012"/>
                  </a:lnTo>
                  <a:lnTo>
                    <a:pt x="641" y="1010"/>
                  </a:lnTo>
                  <a:lnTo>
                    <a:pt x="641" y="1008"/>
                  </a:lnTo>
                  <a:lnTo>
                    <a:pt x="640" y="1008"/>
                  </a:lnTo>
                  <a:lnTo>
                    <a:pt x="640" y="1007"/>
                  </a:lnTo>
                  <a:lnTo>
                    <a:pt x="641" y="1007"/>
                  </a:lnTo>
                  <a:lnTo>
                    <a:pt x="642" y="1007"/>
                  </a:lnTo>
                  <a:lnTo>
                    <a:pt x="642" y="1006"/>
                  </a:lnTo>
                  <a:lnTo>
                    <a:pt x="641" y="1006"/>
                  </a:lnTo>
                  <a:lnTo>
                    <a:pt x="641" y="1005"/>
                  </a:lnTo>
                  <a:lnTo>
                    <a:pt x="640" y="1005"/>
                  </a:lnTo>
                  <a:lnTo>
                    <a:pt x="640" y="1004"/>
                  </a:lnTo>
                  <a:lnTo>
                    <a:pt x="641" y="1003"/>
                  </a:lnTo>
                  <a:lnTo>
                    <a:pt x="642" y="1003"/>
                  </a:lnTo>
                  <a:lnTo>
                    <a:pt x="641" y="1002"/>
                  </a:lnTo>
                  <a:lnTo>
                    <a:pt x="640" y="1002"/>
                  </a:lnTo>
                  <a:lnTo>
                    <a:pt x="640" y="1001"/>
                  </a:lnTo>
                  <a:lnTo>
                    <a:pt x="641" y="1001"/>
                  </a:lnTo>
                  <a:lnTo>
                    <a:pt x="641" y="999"/>
                  </a:lnTo>
                  <a:lnTo>
                    <a:pt x="640" y="998"/>
                  </a:lnTo>
                  <a:lnTo>
                    <a:pt x="640" y="997"/>
                  </a:lnTo>
                  <a:lnTo>
                    <a:pt x="641" y="996"/>
                  </a:lnTo>
                  <a:lnTo>
                    <a:pt x="640" y="996"/>
                  </a:lnTo>
                  <a:lnTo>
                    <a:pt x="638" y="997"/>
                  </a:lnTo>
                  <a:lnTo>
                    <a:pt x="637" y="997"/>
                  </a:lnTo>
                  <a:lnTo>
                    <a:pt x="637" y="996"/>
                  </a:lnTo>
                  <a:lnTo>
                    <a:pt x="637" y="995"/>
                  </a:lnTo>
                  <a:lnTo>
                    <a:pt x="636" y="995"/>
                  </a:lnTo>
                  <a:lnTo>
                    <a:pt x="636" y="993"/>
                  </a:lnTo>
                  <a:lnTo>
                    <a:pt x="636" y="992"/>
                  </a:lnTo>
                  <a:lnTo>
                    <a:pt x="636" y="991"/>
                  </a:lnTo>
                  <a:lnTo>
                    <a:pt x="635" y="991"/>
                  </a:lnTo>
                  <a:lnTo>
                    <a:pt x="635" y="990"/>
                  </a:lnTo>
                  <a:lnTo>
                    <a:pt x="634" y="990"/>
                  </a:lnTo>
                  <a:lnTo>
                    <a:pt x="635" y="988"/>
                  </a:lnTo>
                  <a:lnTo>
                    <a:pt x="634" y="988"/>
                  </a:lnTo>
                  <a:lnTo>
                    <a:pt x="634" y="987"/>
                  </a:lnTo>
                  <a:lnTo>
                    <a:pt x="634" y="986"/>
                  </a:lnTo>
                  <a:lnTo>
                    <a:pt x="635" y="986"/>
                  </a:lnTo>
                  <a:lnTo>
                    <a:pt x="636" y="986"/>
                  </a:lnTo>
                  <a:lnTo>
                    <a:pt x="637" y="986"/>
                  </a:lnTo>
                  <a:lnTo>
                    <a:pt x="637" y="985"/>
                  </a:lnTo>
                  <a:lnTo>
                    <a:pt x="641" y="984"/>
                  </a:lnTo>
                  <a:lnTo>
                    <a:pt x="642" y="984"/>
                  </a:lnTo>
                  <a:lnTo>
                    <a:pt x="643" y="983"/>
                  </a:lnTo>
                  <a:lnTo>
                    <a:pt x="644" y="983"/>
                  </a:lnTo>
                  <a:lnTo>
                    <a:pt x="646" y="982"/>
                  </a:lnTo>
                  <a:lnTo>
                    <a:pt x="647" y="982"/>
                  </a:lnTo>
                  <a:lnTo>
                    <a:pt x="648" y="981"/>
                  </a:lnTo>
                  <a:lnTo>
                    <a:pt x="649" y="981"/>
                  </a:lnTo>
                  <a:lnTo>
                    <a:pt x="649" y="980"/>
                  </a:lnTo>
                  <a:lnTo>
                    <a:pt x="651" y="978"/>
                  </a:lnTo>
                  <a:lnTo>
                    <a:pt x="652" y="978"/>
                  </a:lnTo>
                  <a:lnTo>
                    <a:pt x="653" y="976"/>
                  </a:lnTo>
                  <a:lnTo>
                    <a:pt x="654" y="976"/>
                  </a:lnTo>
                  <a:lnTo>
                    <a:pt x="655" y="974"/>
                  </a:lnTo>
                  <a:lnTo>
                    <a:pt x="656" y="973"/>
                  </a:lnTo>
                  <a:lnTo>
                    <a:pt x="657" y="972"/>
                  </a:lnTo>
                  <a:lnTo>
                    <a:pt x="658" y="971"/>
                  </a:lnTo>
                  <a:lnTo>
                    <a:pt x="659" y="970"/>
                  </a:lnTo>
                  <a:lnTo>
                    <a:pt x="661" y="970"/>
                  </a:lnTo>
                  <a:lnTo>
                    <a:pt x="661" y="969"/>
                  </a:lnTo>
                  <a:lnTo>
                    <a:pt x="659" y="969"/>
                  </a:lnTo>
                  <a:lnTo>
                    <a:pt x="661" y="968"/>
                  </a:lnTo>
                  <a:lnTo>
                    <a:pt x="663" y="965"/>
                  </a:lnTo>
                  <a:lnTo>
                    <a:pt x="664" y="965"/>
                  </a:lnTo>
                  <a:lnTo>
                    <a:pt x="664" y="964"/>
                  </a:lnTo>
                  <a:lnTo>
                    <a:pt x="665" y="964"/>
                  </a:lnTo>
                  <a:lnTo>
                    <a:pt x="665" y="962"/>
                  </a:lnTo>
                  <a:lnTo>
                    <a:pt x="666" y="960"/>
                  </a:lnTo>
                  <a:lnTo>
                    <a:pt x="666" y="959"/>
                  </a:lnTo>
                  <a:lnTo>
                    <a:pt x="666" y="958"/>
                  </a:lnTo>
                  <a:lnTo>
                    <a:pt x="667" y="958"/>
                  </a:lnTo>
                  <a:lnTo>
                    <a:pt x="667" y="957"/>
                  </a:lnTo>
                  <a:lnTo>
                    <a:pt x="667" y="956"/>
                  </a:lnTo>
                  <a:lnTo>
                    <a:pt x="667" y="955"/>
                  </a:lnTo>
                  <a:lnTo>
                    <a:pt x="667" y="953"/>
                  </a:lnTo>
                  <a:lnTo>
                    <a:pt x="667" y="952"/>
                  </a:lnTo>
                  <a:lnTo>
                    <a:pt x="667" y="950"/>
                  </a:lnTo>
                  <a:lnTo>
                    <a:pt x="667" y="949"/>
                  </a:lnTo>
                  <a:lnTo>
                    <a:pt x="667" y="947"/>
                  </a:lnTo>
                  <a:lnTo>
                    <a:pt x="667" y="946"/>
                  </a:lnTo>
                  <a:lnTo>
                    <a:pt x="666" y="945"/>
                  </a:lnTo>
                  <a:lnTo>
                    <a:pt x="666" y="944"/>
                  </a:lnTo>
                  <a:lnTo>
                    <a:pt x="667" y="942"/>
                  </a:lnTo>
                  <a:lnTo>
                    <a:pt x="666" y="942"/>
                  </a:lnTo>
                  <a:lnTo>
                    <a:pt x="666" y="941"/>
                  </a:lnTo>
                  <a:lnTo>
                    <a:pt x="666" y="939"/>
                  </a:lnTo>
                  <a:lnTo>
                    <a:pt x="666" y="937"/>
                  </a:lnTo>
                  <a:lnTo>
                    <a:pt x="665" y="937"/>
                  </a:lnTo>
                  <a:lnTo>
                    <a:pt x="665" y="936"/>
                  </a:lnTo>
                  <a:lnTo>
                    <a:pt x="665" y="935"/>
                  </a:lnTo>
                  <a:lnTo>
                    <a:pt x="664" y="934"/>
                  </a:lnTo>
                  <a:lnTo>
                    <a:pt x="664" y="932"/>
                  </a:lnTo>
                  <a:lnTo>
                    <a:pt x="664" y="930"/>
                  </a:lnTo>
                  <a:lnTo>
                    <a:pt x="663" y="929"/>
                  </a:lnTo>
                  <a:lnTo>
                    <a:pt x="663" y="928"/>
                  </a:lnTo>
                  <a:lnTo>
                    <a:pt x="661" y="928"/>
                  </a:lnTo>
                  <a:lnTo>
                    <a:pt x="661" y="927"/>
                  </a:lnTo>
                  <a:lnTo>
                    <a:pt x="661" y="926"/>
                  </a:lnTo>
                  <a:lnTo>
                    <a:pt x="659" y="926"/>
                  </a:lnTo>
                  <a:lnTo>
                    <a:pt x="659" y="925"/>
                  </a:lnTo>
                  <a:lnTo>
                    <a:pt x="658" y="924"/>
                  </a:lnTo>
                  <a:lnTo>
                    <a:pt x="657" y="924"/>
                  </a:lnTo>
                  <a:lnTo>
                    <a:pt x="657" y="923"/>
                  </a:lnTo>
                  <a:lnTo>
                    <a:pt x="657" y="922"/>
                  </a:lnTo>
                  <a:lnTo>
                    <a:pt x="656" y="922"/>
                  </a:lnTo>
                  <a:lnTo>
                    <a:pt x="655" y="921"/>
                  </a:lnTo>
                  <a:lnTo>
                    <a:pt x="654" y="922"/>
                  </a:lnTo>
                  <a:lnTo>
                    <a:pt x="654" y="921"/>
                  </a:lnTo>
                  <a:lnTo>
                    <a:pt x="654" y="919"/>
                  </a:lnTo>
                  <a:lnTo>
                    <a:pt x="653" y="919"/>
                  </a:lnTo>
                  <a:lnTo>
                    <a:pt x="654" y="921"/>
                  </a:lnTo>
                  <a:lnTo>
                    <a:pt x="652" y="919"/>
                  </a:lnTo>
                  <a:lnTo>
                    <a:pt x="652" y="917"/>
                  </a:lnTo>
                  <a:lnTo>
                    <a:pt x="652" y="916"/>
                  </a:lnTo>
                  <a:lnTo>
                    <a:pt x="651" y="916"/>
                  </a:lnTo>
                  <a:lnTo>
                    <a:pt x="649" y="916"/>
                  </a:lnTo>
                  <a:lnTo>
                    <a:pt x="649" y="915"/>
                  </a:lnTo>
                  <a:lnTo>
                    <a:pt x="648" y="915"/>
                  </a:lnTo>
                  <a:lnTo>
                    <a:pt x="647" y="914"/>
                  </a:lnTo>
                  <a:lnTo>
                    <a:pt x="648" y="914"/>
                  </a:lnTo>
                  <a:lnTo>
                    <a:pt x="647" y="913"/>
                  </a:lnTo>
                  <a:lnTo>
                    <a:pt x="646" y="913"/>
                  </a:lnTo>
                  <a:lnTo>
                    <a:pt x="646" y="912"/>
                  </a:lnTo>
                  <a:lnTo>
                    <a:pt x="647" y="912"/>
                  </a:lnTo>
                  <a:lnTo>
                    <a:pt x="647" y="911"/>
                  </a:lnTo>
                  <a:lnTo>
                    <a:pt x="646" y="911"/>
                  </a:lnTo>
                  <a:lnTo>
                    <a:pt x="646" y="910"/>
                  </a:lnTo>
                  <a:lnTo>
                    <a:pt x="646" y="908"/>
                  </a:lnTo>
                  <a:lnTo>
                    <a:pt x="646" y="907"/>
                  </a:lnTo>
                  <a:lnTo>
                    <a:pt x="647" y="907"/>
                  </a:lnTo>
                  <a:lnTo>
                    <a:pt x="647" y="906"/>
                  </a:lnTo>
                  <a:lnTo>
                    <a:pt x="648" y="906"/>
                  </a:lnTo>
                  <a:lnTo>
                    <a:pt x="648" y="905"/>
                  </a:lnTo>
                  <a:lnTo>
                    <a:pt x="649" y="905"/>
                  </a:lnTo>
                  <a:lnTo>
                    <a:pt x="649" y="904"/>
                  </a:lnTo>
                  <a:lnTo>
                    <a:pt x="651" y="904"/>
                  </a:lnTo>
                  <a:lnTo>
                    <a:pt x="651" y="902"/>
                  </a:lnTo>
                  <a:lnTo>
                    <a:pt x="651" y="901"/>
                  </a:lnTo>
                  <a:lnTo>
                    <a:pt x="652" y="901"/>
                  </a:lnTo>
                  <a:lnTo>
                    <a:pt x="652" y="900"/>
                  </a:lnTo>
                  <a:lnTo>
                    <a:pt x="653" y="900"/>
                  </a:lnTo>
                  <a:lnTo>
                    <a:pt x="653" y="899"/>
                  </a:lnTo>
                  <a:lnTo>
                    <a:pt x="654" y="899"/>
                  </a:lnTo>
                  <a:lnTo>
                    <a:pt x="653" y="898"/>
                  </a:lnTo>
                  <a:lnTo>
                    <a:pt x="654" y="898"/>
                  </a:lnTo>
                  <a:lnTo>
                    <a:pt x="654" y="896"/>
                  </a:lnTo>
                  <a:lnTo>
                    <a:pt x="653" y="896"/>
                  </a:lnTo>
                  <a:lnTo>
                    <a:pt x="653" y="895"/>
                  </a:lnTo>
                  <a:lnTo>
                    <a:pt x="654" y="894"/>
                  </a:lnTo>
                  <a:lnTo>
                    <a:pt x="654" y="893"/>
                  </a:lnTo>
                  <a:lnTo>
                    <a:pt x="654" y="892"/>
                  </a:lnTo>
                  <a:lnTo>
                    <a:pt x="655" y="892"/>
                  </a:lnTo>
                  <a:lnTo>
                    <a:pt x="656" y="892"/>
                  </a:lnTo>
                  <a:lnTo>
                    <a:pt x="656" y="893"/>
                  </a:lnTo>
                  <a:lnTo>
                    <a:pt x="656" y="894"/>
                  </a:lnTo>
                  <a:lnTo>
                    <a:pt x="657" y="894"/>
                  </a:lnTo>
                  <a:lnTo>
                    <a:pt x="657" y="893"/>
                  </a:lnTo>
                  <a:lnTo>
                    <a:pt x="657" y="892"/>
                  </a:lnTo>
                  <a:lnTo>
                    <a:pt x="656" y="892"/>
                  </a:lnTo>
                  <a:lnTo>
                    <a:pt x="656" y="891"/>
                  </a:lnTo>
                  <a:lnTo>
                    <a:pt x="657" y="890"/>
                  </a:lnTo>
                  <a:lnTo>
                    <a:pt x="658" y="890"/>
                  </a:lnTo>
                  <a:lnTo>
                    <a:pt x="657" y="889"/>
                  </a:lnTo>
                  <a:lnTo>
                    <a:pt x="657" y="887"/>
                  </a:lnTo>
                  <a:lnTo>
                    <a:pt x="657" y="885"/>
                  </a:lnTo>
                  <a:lnTo>
                    <a:pt x="658" y="885"/>
                  </a:lnTo>
                  <a:lnTo>
                    <a:pt x="658" y="884"/>
                  </a:lnTo>
                  <a:lnTo>
                    <a:pt x="659" y="884"/>
                  </a:lnTo>
                  <a:lnTo>
                    <a:pt x="659" y="883"/>
                  </a:lnTo>
                  <a:lnTo>
                    <a:pt x="658" y="884"/>
                  </a:lnTo>
                  <a:lnTo>
                    <a:pt x="657" y="884"/>
                  </a:lnTo>
                  <a:lnTo>
                    <a:pt x="656" y="884"/>
                  </a:lnTo>
                  <a:lnTo>
                    <a:pt x="655" y="883"/>
                  </a:lnTo>
                  <a:lnTo>
                    <a:pt x="655" y="882"/>
                  </a:lnTo>
                  <a:lnTo>
                    <a:pt x="656" y="882"/>
                  </a:lnTo>
                  <a:lnTo>
                    <a:pt x="656" y="881"/>
                  </a:lnTo>
                  <a:lnTo>
                    <a:pt x="656" y="880"/>
                  </a:lnTo>
                  <a:lnTo>
                    <a:pt x="656" y="879"/>
                  </a:lnTo>
                  <a:lnTo>
                    <a:pt x="655" y="880"/>
                  </a:lnTo>
                  <a:lnTo>
                    <a:pt x="655" y="879"/>
                  </a:lnTo>
                  <a:lnTo>
                    <a:pt x="655" y="878"/>
                  </a:lnTo>
                  <a:lnTo>
                    <a:pt x="654" y="878"/>
                  </a:lnTo>
                  <a:lnTo>
                    <a:pt x="654" y="877"/>
                  </a:lnTo>
                  <a:lnTo>
                    <a:pt x="654" y="876"/>
                  </a:lnTo>
                  <a:lnTo>
                    <a:pt x="655" y="876"/>
                  </a:lnTo>
                  <a:lnTo>
                    <a:pt x="656" y="875"/>
                  </a:lnTo>
                  <a:lnTo>
                    <a:pt x="657" y="875"/>
                  </a:lnTo>
                  <a:lnTo>
                    <a:pt x="656" y="873"/>
                  </a:lnTo>
                  <a:lnTo>
                    <a:pt x="655" y="873"/>
                  </a:lnTo>
                  <a:lnTo>
                    <a:pt x="655" y="875"/>
                  </a:lnTo>
                  <a:lnTo>
                    <a:pt x="654" y="875"/>
                  </a:lnTo>
                  <a:lnTo>
                    <a:pt x="654" y="873"/>
                  </a:lnTo>
                  <a:lnTo>
                    <a:pt x="653" y="871"/>
                  </a:lnTo>
                  <a:lnTo>
                    <a:pt x="654" y="870"/>
                  </a:lnTo>
                  <a:lnTo>
                    <a:pt x="655" y="870"/>
                  </a:lnTo>
                  <a:lnTo>
                    <a:pt x="655" y="869"/>
                  </a:lnTo>
                  <a:lnTo>
                    <a:pt x="654" y="869"/>
                  </a:lnTo>
                  <a:lnTo>
                    <a:pt x="656" y="868"/>
                  </a:lnTo>
                  <a:lnTo>
                    <a:pt x="653" y="869"/>
                  </a:lnTo>
                  <a:lnTo>
                    <a:pt x="653" y="868"/>
                  </a:lnTo>
                  <a:lnTo>
                    <a:pt x="652" y="868"/>
                  </a:lnTo>
                  <a:lnTo>
                    <a:pt x="651" y="868"/>
                  </a:lnTo>
                  <a:lnTo>
                    <a:pt x="649" y="868"/>
                  </a:lnTo>
                  <a:lnTo>
                    <a:pt x="649" y="867"/>
                  </a:lnTo>
                  <a:lnTo>
                    <a:pt x="651" y="867"/>
                  </a:lnTo>
                  <a:lnTo>
                    <a:pt x="651" y="866"/>
                  </a:lnTo>
                  <a:lnTo>
                    <a:pt x="652" y="866"/>
                  </a:lnTo>
                  <a:lnTo>
                    <a:pt x="652" y="865"/>
                  </a:lnTo>
                  <a:lnTo>
                    <a:pt x="653" y="864"/>
                  </a:lnTo>
                  <a:lnTo>
                    <a:pt x="653" y="862"/>
                  </a:lnTo>
                  <a:lnTo>
                    <a:pt x="654" y="861"/>
                  </a:lnTo>
                  <a:lnTo>
                    <a:pt x="654" y="860"/>
                  </a:lnTo>
                  <a:lnTo>
                    <a:pt x="654" y="859"/>
                  </a:lnTo>
                  <a:lnTo>
                    <a:pt x="654" y="858"/>
                  </a:lnTo>
                  <a:lnTo>
                    <a:pt x="654" y="856"/>
                  </a:lnTo>
                  <a:lnTo>
                    <a:pt x="654" y="855"/>
                  </a:lnTo>
                  <a:lnTo>
                    <a:pt x="655" y="855"/>
                  </a:lnTo>
                  <a:lnTo>
                    <a:pt x="655" y="854"/>
                  </a:lnTo>
                  <a:lnTo>
                    <a:pt x="656" y="854"/>
                  </a:lnTo>
                  <a:lnTo>
                    <a:pt x="655" y="853"/>
                  </a:lnTo>
                  <a:lnTo>
                    <a:pt x="655" y="852"/>
                  </a:lnTo>
                  <a:lnTo>
                    <a:pt x="656" y="853"/>
                  </a:lnTo>
                  <a:lnTo>
                    <a:pt x="656" y="852"/>
                  </a:lnTo>
                  <a:lnTo>
                    <a:pt x="655" y="852"/>
                  </a:lnTo>
                  <a:lnTo>
                    <a:pt x="654" y="852"/>
                  </a:lnTo>
                  <a:lnTo>
                    <a:pt x="654" y="850"/>
                  </a:lnTo>
                  <a:lnTo>
                    <a:pt x="654" y="849"/>
                  </a:lnTo>
                  <a:lnTo>
                    <a:pt x="653" y="849"/>
                  </a:lnTo>
                  <a:lnTo>
                    <a:pt x="652" y="849"/>
                  </a:lnTo>
                  <a:lnTo>
                    <a:pt x="652" y="848"/>
                  </a:lnTo>
                  <a:lnTo>
                    <a:pt x="652" y="847"/>
                  </a:lnTo>
                  <a:lnTo>
                    <a:pt x="651" y="847"/>
                  </a:lnTo>
                  <a:lnTo>
                    <a:pt x="651" y="846"/>
                  </a:lnTo>
                  <a:lnTo>
                    <a:pt x="651" y="845"/>
                  </a:lnTo>
                  <a:lnTo>
                    <a:pt x="651" y="844"/>
                  </a:lnTo>
                  <a:lnTo>
                    <a:pt x="651" y="843"/>
                  </a:lnTo>
                  <a:lnTo>
                    <a:pt x="649" y="839"/>
                  </a:lnTo>
                  <a:lnTo>
                    <a:pt x="649" y="838"/>
                  </a:lnTo>
                  <a:lnTo>
                    <a:pt x="649" y="837"/>
                  </a:lnTo>
                  <a:lnTo>
                    <a:pt x="651" y="837"/>
                  </a:lnTo>
                  <a:lnTo>
                    <a:pt x="649" y="836"/>
                  </a:lnTo>
                  <a:lnTo>
                    <a:pt x="651" y="836"/>
                  </a:lnTo>
                  <a:lnTo>
                    <a:pt x="651" y="835"/>
                  </a:lnTo>
                  <a:lnTo>
                    <a:pt x="652" y="834"/>
                  </a:lnTo>
                  <a:lnTo>
                    <a:pt x="652" y="833"/>
                  </a:lnTo>
                  <a:lnTo>
                    <a:pt x="653" y="833"/>
                  </a:lnTo>
                  <a:lnTo>
                    <a:pt x="654" y="833"/>
                  </a:lnTo>
                  <a:lnTo>
                    <a:pt x="654" y="832"/>
                  </a:lnTo>
                  <a:lnTo>
                    <a:pt x="655" y="832"/>
                  </a:lnTo>
                  <a:lnTo>
                    <a:pt x="655" y="831"/>
                  </a:lnTo>
                  <a:lnTo>
                    <a:pt x="656" y="831"/>
                  </a:lnTo>
                  <a:lnTo>
                    <a:pt x="656" y="830"/>
                  </a:lnTo>
                  <a:lnTo>
                    <a:pt x="657" y="830"/>
                  </a:lnTo>
                  <a:lnTo>
                    <a:pt x="657" y="831"/>
                  </a:lnTo>
                  <a:lnTo>
                    <a:pt x="658" y="831"/>
                  </a:lnTo>
                  <a:lnTo>
                    <a:pt x="659" y="831"/>
                  </a:lnTo>
                  <a:lnTo>
                    <a:pt x="661" y="831"/>
                  </a:lnTo>
                  <a:lnTo>
                    <a:pt x="663" y="831"/>
                  </a:lnTo>
                  <a:lnTo>
                    <a:pt x="663" y="832"/>
                  </a:lnTo>
                  <a:lnTo>
                    <a:pt x="665" y="832"/>
                  </a:lnTo>
                  <a:lnTo>
                    <a:pt x="666" y="832"/>
                  </a:lnTo>
                  <a:lnTo>
                    <a:pt x="666" y="833"/>
                  </a:lnTo>
                  <a:lnTo>
                    <a:pt x="667" y="833"/>
                  </a:lnTo>
                  <a:lnTo>
                    <a:pt x="668" y="833"/>
                  </a:lnTo>
                  <a:lnTo>
                    <a:pt x="669" y="834"/>
                  </a:lnTo>
                  <a:lnTo>
                    <a:pt x="670" y="834"/>
                  </a:lnTo>
                  <a:lnTo>
                    <a:pt x="670" y="835"/>
                  </a:lnTo>
                  <a:lnTo>
                    <a:pt x="671" y="835"/>
                  </a:lnTo>
                  <a:lnTo>
                    <a:pt x="672" y="835"/>
                  </a:lnTo>
                  <a:lnTo>
                    <a:pt x="674" y="835"/>
                  </a:lnTo>
                  <a:lnTo>
                    <a:pt x="676" y="836"/>
                  </a:lnTo>
                  <a:lnTo>
                    <a:pt x="677" y="836"/>
                  </a:lnTo>
                  <a:lnTo>
                    <a:pt x="676" y="837"/>
                  </a:lnTo>
                  <a:lnTo>
                    <a:pt x="674" y="837"/>
                  </a:lnTo>
                  <a:lnTo>
                    <a:pt x="674" y="838"/>
                  </a:lnTo>
                  <a:lnTo>
                    <a:pt x="676" y="838"/>
                  </a:lnTo>
                  <a:lnTo>
                    <a:pt x="676" y="837"/>
                  </a:lnTo>
                  <a:lnTo>
                    <a:pt x="677" y="837"/>
                  </a:lnTo>
                  <a:lnTo>
                    <a:pt x="678" y="836"/>
                  </a:lnTo>
                  <a:lnTo>
                    <a:pt x="679" y="835"/>
                  </a:lnTo>
                  <a:lnTo>
                    <a:pt x="680" y="836"/>
                  </a:lnTo>
                  <a:lnTo>
                    <a:pt x="681" y="836"/>
                  </a:lnTo>
                  <a:lnTo>
                    <a:pt x="682" y="836"/>
                  </a:lnTo>
                  <a:lnTo>
                    <a:pt x="683" y="837"/>
                  </a:lnTo>
                  <a:lnTo>
                    <a:pt x="683" y="838"/>
                  </a:lnTo>
                  <a:lnTo>
                    <a:pt x="684" y="838"/>
                  </a:lnTo>
                  <a:lnTo>
                    <a:pt x="684" y="839"/>
                  </a:lnTo>
                  <a:lnTo>
                    <a:pt x="686" y="839"/>
                  </a:lnTo>
                  <a:lnTo>
                    <a:pt x="686" y="838"/>
                  </a:lnTo>
                  <a:lnTo>
                    <a:pt x="684" y="838"/>
                  </a:lnTo>
                  <a:lnTo>
                    <a:pt x="684" y="837"/>
                  </a:lnTo>
                  <a:lnTo>
                    <a:pt x="686" y="837"/>
                  </a:lnTo>
                  <a:lnTo>
                    <a:pt x="688" y="837"/>
                  </a:lnTo>
                  <a:lnTo>
                    <a:pt x="688" y="836"/>
                  </a:lnTo>
                  <a:lnTo>
                    <a:pt x="689" y="836"/>
                  </a:lnTo>
                  <a:lnTo>
                    <a:pt x="689" y="835"/>
                  </a:lnTo>
                  <a:lnTo>
                    <a:pt x="691" y="835"/>
                  </a:lnTo>
                  <a:lnTo>
                    <a:pt x="692" y="835"/>
                  </a:lnTo>
                  <a:lnTo>
                    <a:pt x="693" y="835"/>
                  </a:lnTo>
                  <a:lnTo>
                    <a:pt x="693" y="834"/>
                  </a:lnTo>
                  <a:lnTo>
                    <a:pt x="693" y="833"/>
                  </a:lnTo>
                  <a:lnTo>
                    <a:pt x="694" y="833"/>
                  </a:lnTo>
                  <a:lnTo>
                    <a:pt x="695" y="832"/>
                  </a:lnTo>
                  <a:lnTo>
                    <a:pt x="697" y="832"/>
                  </a:lnTo>
                  <a:lnTo>
                    <a:pt x="697" y="833"/>
                  </a:lnTo>
                  <a:lnTo>
                    <a:pt x="697" y="834"/>
                  </a:lnTo>
                  <a:lnTo>
                    <a:pt x="698" y="834"/>
                  </a:lnTo>
                  <a:lnTo>
                    <a:pt x="699" y="834"/>
                  </a:lnTo>
                  <a:lnTo>
                    <a:pt x="699" y="835"/>
                  </a:lnTo>
                  <a:lnTo>
                    <a:pt x="700" y="835"/>
                  </a:lnTo>
                  <a:lnTo>
                    <a:pt x="701" y="835"/>
                  </a:lnTo>
                  <a:lnTo>
                    <a:pt x="701" y="836"/>
                  </a:lnTo>
                  <a:lnTo>
                    <a:pt x="702" y="837"/>
                  </a:lnTo>
                  <a:lnTo>
                    <a:pt x="702" y="838"/>
                  </a:lnTo>
                  <a:lnTo>
                    <a:pt x="703" y="838"/>
                  </a:lnTo>
                  <a:lnTo>
                    <a:pt x="703" y="839"/>
                  </a:lnTo>
                  <a:lnTo>
                    <a:pt x="704" y="839"/>
                  </a:lnTo>
                  <a:lnTo>
                    <a:pt x="706" y="839"/>
                  </a:lnTo>
                  <a:lnTo>
                    <a:pt x="707" y="839"/>
                  </a:lnTo>
                  <a:lnTo>
                    <a:pt x="707" y="841"/>
                  </a:lnTo>
                  <a:lnTo>
                    <a:pt x="707" y="843"/>
                  </a:lnTo>
                  <a:lnTo>
                    <a:pt x="707" y="844"/>
                  </a:lnTo>
                  <a:lnTo>
                    <a:pt x="706" y="844"/>
                  </a:lnTo>
                  <a:lnTo>
                    <a:pt x="706" y="845"/>
                  </a:lnTo>
                  <a:lnTo>
                    <a:pt x="704" y="846"/>
                  </a:lnTo>
                  <a:lnTo>
                    <a:pt x="706" y="846"/>
                  </a:lnTo>
                  <a:lnTo>
                    <a:pt x="707" y="847"/>
                  </a:lnTo>
                  <a:lnTo>
                    <a:pt x="707" y="846"/>
                  </a:lnTo>
                  <a:lnTo>
                    <a:pt x="707" y="845"/>
                  </a:lnTo>
                  <a:lnTo>
                    <a:pt x="709" y="845"/>
                  </a:lnTo>
                  <a:lnTo>
                    <a:pt x="710" y="845"/>
                  </a:lnTo>
                  <a:lnTo>
                    <a:pt x="711" y="846"/>
                  </a:lnTo>
                  <a:lnTo>
                    <a:pt x="712" y="846"/>
                  </a:lnTo>
                  <a:lnTo>
                    <a:pt x="712" y="847"/>
                  </a:lnTo>
                  <a:lnTo>
                    <a:pt x="711" y="847"/>
                  </a:lnTo>
                  <a:lnTo>
                    <a:pt x="711" y="848"/>
                  </a:lnTo>
                  <a:lnTo>
                    <a:pt x="712" y="848"/>
                  </a:lnTo>
                  <a:lnTo>
                    <a:pt x="713" y="848"/>
                  </a:lnTo>
                  <a:lnTo>
                    <a:pt x="713" y="849"/>
                  </a:lnTo>
                  <a:lnTo>
                    <a:pt x="713" y="850"/>
                  </a:lnTo>
                  <a:lnTo>
                    <a:pt x="713" y="852"/>
                  </a:lnTo>
                  <a:lnTo>
                    <a:pt x="714" y="852"/>
                  </a:lnTo>
                  <a:lnTo>
                    <a:pt x="714" y="850"/>
                  </a:lnTo>
                  <a:lnTo>
                    <a:pt x="714" y="849"/>
                  </a:lnTo>
                  <a:lnTo>
                    <a:pt x="715" y="849"/>
                  </a:lnTo>
                  <a:lnTo>
                    <a:pt x="716" y="850"/>
                  </a:lnTo>
                  <a:lnTo>
                    <a:pt x="717" y="852"/>
                  </a:lnTo>
                  <a:lnTo>
                    <a:pt x="717" y="853"/>
                  </a:lnTo>
                  <a:lnTo>
                    <a:pt x="716" y="853"/>
                  </a:lnTo>
                  <a:lnTo>
                    <a:pt x="715" y="853"/>
                  </a:lnTo>
                  <a:lnTo>
                    <a:pt x="715" y="854"/>
                  </a:lnTo>
                  <a:lnTo>
                    <a:pt x="715" y="855"/>
                  </a:lnTo>
                  <a:lnTo>
                    <a:pt x="716" y="855"/>
                  </a:lnTo>
                  <a:lnTo>
                    <a:pt x="717" y="855"/>
                  </a:lnTo>
                  <a:lnTo>
                    <a:pt x="717" y="856"/>
                  </a:lnTo>
                  <a:lnTo>
                    <a:pt x="716" y="856"/>
                  </a:lnTo>
                  <a:lnTo>
                    <a:pt x="716" y="858"/>
                  </a:lnTo>
                  <a:lnTo>
                    <a:pt x="716" y="859"/>
                  </a:lnTo>
                  <a:lnTo>
                    <a:pt x="717" y="859"/>
                  </a:lnTo>
                  <a:lnTo>
                    <a:pt x="717" y="860"/>
                  </a:lnTo>
                  <a:lnTo>
                    <a:pt x="717" y="861"/>
                  </a:lnTo>
                  <a:lnTo>
                    <a:pt x="718" y="861"/>
                  </a:lnTo>
                  <a:lnTo>
                    <a:pt x="717" y="860"/>
                  </a:lnTo>
                  <a:lnTo>
                    <a:pt x="718" y="860"/>
                  </a:lnTo>
                  <a:lnTo>
                    <a:pt x="720" y="861"/>
                  </a:lnTo>
                  <a:lnTo>
                    <a:pt x="722" y="861"/>
                  </a:lnTo>
                  <a:lnTo>
                    <a:pt x="723" y="861"/>
                  </a:lnTo>
                  <a:lnTo>
                    <a:pt x="724" y="861"/>
                  </a:lnTo>
                  <a:lnTo>
                    <a:pt x="724" y="862"/>
                  </a:lnTo>
                  <a:lnTo>
                    <a:pt x="725" y="862"/>
                  </a:lnTo>
                  <a:lnTo>
                    <a:pt x="726" y="862"/>
                  </a:lnTo>
                  <a:lnTo>
                    <a:pt x="727" y="864"/>
                  </a:lnTo>
                  <a:lnTo>
                    <a:pt x="728" y="864"/>
                  </a:lnTo>
                  <a:lnTo>
                    <a:pt x="729" y="864"/>
                  </a:lnTo>
                  <a:lnTo>
                    <a:pt x="729" y="862"/>
                  </a:lnTo>
                  <a:lnTo>
                    <a:pt x="731" y="862"/>
                  </a:lnTo>
                  <a:lnTo>
                    <a:pt x="732" y="862"/>
                  </a:lnTo>
                  <a:lnTo>
                    <a:pt x="733" y="862"/>
                  </a:lnTo>
                  <a:lnTo>
                    <a:pt x="733" y="864"/>
                  </a:lnTo>
                  <a:lnTo>
                    <a:pt x="732" y="864"/>
                  </a:lnTo>
                  <a:lnTo>
                    <a:pt x="733" y="865"/>
                  </a:lnTo>
                  <a:lnTo>
                    <a:pt x="733" y="866"/>
                  </a:lnTo>
                  <a:lnTo>
                    <a:pt x="733" y="867"/>
                  </a:lnTo>
                  <a:lnTo>
                    <a:pt x="734" y="867"/>
                  </a:lnTo>
                  <a:lnTo>
                    <a:pt x="735" y="867"/>
                  </a:lnTo>
                  <a:lnTo>
                    <a:pt x="735" y="866"/>
                  </a:lnTo>
                  <a:lnTo>
                    <a:pt x="737" y="866"/>
                  </a:lnTo>
                  <a:lnTo>
                    <a:pt x="737" y="867"/>
                  </a:lnTo>
                  <a:lnTo>
                    <a:pt x="738" y="867"/>
                  </a:lnTo>
                  <a:lnTo>
                    <a:pt x="738" y="866"/>
                  </a:lnTo>
                  <a:lnTo>
                    <a:pt x="737" y="865"/>
                  </a:lnTo>
                  <a:lnTo>
                    <a:pt x="738" y="865"/>
                  </a:lnTo>
                  <a:lnTo>
                    <a:pt x="738" y="864"/>
                  </a:lnTo>
                  <a:lnTo>
                    <a:pt x="738" y="862"/>
                  </a:lnTo>
                  <a:lnTo>
                    <a:pt x="739" y="862"/>
                  </a:lnTo>
                  <a:lnTo>
                    <a:pt x="739" y="864"/>
                  </a:lnTo>
                  <a:lnTo>
                    <a:pt x="739" y="865"/>
                  </a:lnTo>
                  <a:lnTo>
                    <a:pt x="740" y="865"/>
                  </a:lnTo>
                  <a:lnTo>
                    <a:pt x="740" y="866"/>
                  </a:lnTo>
                  <a:lnTo>
                    <a:pt x="740" y="867"/>
                  </a:lnTo>
                  <a:lnTo>
                    <a:pt x="740" y="868"/>
                  </a:lnTo>
                  <a:lnTo>
                    <a:pt x="740" y="869"/>
                  </a:lnTo>
                  <a:lnTo>
                    <a:pt x="739" y="869"/>
                  </a:lnTo>
                  <a:lnTo>
                    <a:pt x="738" y="869"/>
                  </a:lnTo>
                  <a:lnTo>
                    <a:pt x="738" y="870"/>
                  </a:lnTo>
                  <a:lnTo>
                    <a:pt x="737" y="870"/>
                  </a:lnTo>
                  <a:lnTo>
                    <a:pt x="737" y="871"/>
                  </a:lnTo>
                  <a:lnTo>
                    <a:pt x="738" y="871"/>
                  </a:lnTo>
                  <a:lnTo>
                    <a:pt x="737" y="873"/>
                  </a:lnTo>
                  <a:lnTo>
                    <a:pt x="738" y="873"/>
                  </a:lnTo>
                  <a:lnTo>
                    <a:pt x="738" y="875"/>
                  </a:lnTo>
                  <a:lnTo>
                    <a:pt x="735" y="875"/>
                  </a:lnTo>
                  <a:lnTo>
                    <a:pt x="737" y="876"/>
                  </a:lnTo>
                  <a:lnTo>
                    <a:pt x="737" y="877"/>
                  </a:lnTo>
                  <a:lnTo>
                    <a:pt x="737" y="878"/>
                  </a:lnTo>
                  <a:lnTo>
                    <a:pt x="737" y="879"/>
                  </a:lnTo>
                  <a:lnTo>
                    <a:pt x="738" y="880"/>
                  </a:lnTo>
                  <a:lnTo>
                    <a:pt x="738" y="881"/>
                  </a:lnTo>
                  <a:lnTo>
                    <a:pt x="738" y="882"/>
                  </a:lnTo>
                  <a:lnTo>
                    <a:pt x="738" y="883"/>
                  </a:lnTo>
                  <a:lnTo>
                    <a:pt x="737" y="883"/>
                  </a:lnTo>
                  <a:lnTo>
                    <a:pt x="735" y="883"/>
                  </a:lnTo>
                  <a:lnTo>
                    <a:pt x="735" y="884"/>
                  </a:lnTo>
                  <a:lnTo>
                    <a:pt x="731" y="884"/>
                  </a:lnTo>
                  <a:lnTo>
                    <a:pt x="728" y="885"/>
                  </a:lnTo>
                  <a:lnTo>
                    <a:pt x="727" y="884"/>
                  </a:lnTo>
                  <a:lnTo>
                    <a:pt x="724" y="883"/>
                  </a:lnTo>
                  <a:lnTo>
                    <a:pt x="725" y="884"/>
                  </a:lnTo>
                  <a:lnTo>
                    <a:pt x="726" y="884"/>
                  </a:lnTo>
                  <a:lnTo>
                    <a:pt x="728" y="885"/>
                  </a:lnTo>
                  <a:lnTo>
                    <a:pt x="729" y="885"/>
                  </a:lnTo>
                  <a:lnTo>
                    <a:pt x="731" y="885"/>
                  </a:lnTo>
                  <a:lnTo>
                    <a:pt x="732" y="885"/>
                  </a:lnTo>
                  <a:lnTo>
                    <a:pt x="733" y="885"/>
                  </a:lnTo>
                  <a:lnTo>
                    <a:pt x="734" y="885"/>
                  </a:lnTo>
                  <a:lnTo>
                    <a:pt x="735" y="885"/>
                  </a:lnTo>
                  <a:lnTo>
                    <a:pt x="735" y="884"/>
                  </a:lnTo>
                  <a:lnTo>
                    <a:pt x="737" y="884"/>
                  </a:lnTo>
                  <a:lnTo>
                    <a:pt x="737" y="885"/>
                  </a:lnTo>
                  <a:lnTo>
                    <a:pt x="737" y="887"/>
                  </a:lnTo>
                  <a:lnTo>
                    <a:pt x="738" y="889"/>
                  </a:lnTo>
                  <a:lnTo>
                    <a:pt x="738" y="890"/>
                  </a:lnTo>
                  <a:lnTo>
                    <a:pt x="739" y="890"/>
                  </a:lnTo>
                  <a:lnTo>
                    <a:pt x="739" y="891"/>
                  </a:lnTo>
                  <a:lnTo>
                    <a:pt x="738" y="891"/>
                  </a:lnTo>
                  <a:lnTo>
                    <a:pt x="738" y="892"/>
                  </a:lnTo>
                  <a:lnTo>
                    <a:pt x="739" y="892"/>
                  </a:lnTo>
                  <a:lnTo>
                    <a:pt x="739" y="893"/>
                  </a:lnTo>
                  <a:lnTo>
                    <a:pt x="738" y="894"/>
                  </a:lnTo>
                  <a:lnTo>
                    <a:pt x="737" y="894"/>
                  </a:lnTo>
                  <a:lnTo>
                    <a:pt x="737" y="895"/>
                  </a:lnTo>
                  <a:lnTo>
                    <a:pt x="737" y="896"/>
                  </a:lnTo>
                  <a:lnTo>
                    <a:pt x="738" y="896"/>
                  </a:lnTo>
                  <a:lnTo>
                    <a:pt x="738" y="898"/>
                  </a:lnTo>
                  <a:lnTo>
                    <a:pt x="737" y="899"/>
                  </a:lnTo>
                  <a:lnTo>
                    <a:pt x="737" y="900"/>
                  </a:lnTo>
                  <a:lnTo>
                    <a:pt x="738" y="899"/>
                  </a:lnTo>
                  <a:lnTo>
                    <a:pt x="739" y="899"/>
                  </a:lnTo>
                  <a:lnTo>
                    <a:pt x="740" y="899"/>
                  </a:lnTo>
                  <a:lnTo>
                    <a:pt x="741" y="899"/>
                  </a:lnTo>
                  <a:lnTo>
                    <a:pt x="741" y="900"/>
                  </a:lnTo>
                  <a:lnTo>
                    <a:pt x="743" y="901"/>
                  </a:lnTo>
                  <a:lnTo>
                    <a:pt x="741" y="901"/>
                  </a:lnTo>
                  <a:lnTo>
                    <a:pt x="740" y="901"/>
                  </a:lnTo>
                  <a:lnTo>
                    <a:pt x="739" y="902"/>
                  </a:lnTo>
                  <a:lnTo>
                    <a:pt x="740" y="902"/>
                  </a:lnTo>
                  <a:lnTo>
                    <a:pt x="740" y="904"/>
                  </a:lnTo>
                  <a:lnTo>
                    <a:pt x="741" y="904"/>
                  </a:lnTo>
                  <a:lnTo>
                    <a:pt x="740" y="905"/>
                  </a:lnTo>
                  <a:lnTo>
                    <a:pt x="739" y="905"/>
                  </a:lnTo>
                  <a:lnTo>
                    <a:pt x="739" y="907"/>
                  </a:lnTo>
                  <a:lnTo>
                    <a:pt x="740" y="907"/>
                  </a:lnTo>
                  <a:lnTo>
                    <a:pt x="740" y="908"/>
                  </a:lnTo>
                  <a:lnTo>
                    <a:pt x="739" y="908"/>
                  </a:lnTo>
                  <a:lnTo>
                    <a:pt x="739" y="910"/>
                  </a:lnTo>
                  <a:lnTo>
                    <a:pt x="738" y="910"/>
                  </a:lnTo>
                  <a:lnTo>
                    <a:pt x="737" y="908"/>
                  </a:lnTo>
                  <a:lnTo>
                    <a:pt x="738" y="908"/>
                  </a:lnTo>
                  <a:lnTo>
                    <a:pt x="738" y="907"/>
                  </a:lnTo>
                  <a:lnTo>
                    <a:pt x="737" y="907"/>
                  </a:lnTo>
                  <a:lnTo>
                    <a:pt x="737" y="906"/>
                  </a:lnTo>
                  <a:lnTo>
                    <a:pt x="735" y="905"/>
                  </a:lnTo>
                  <a:lnTo>
                    <a:pt x="735" y="906"/>
                  </a:lnTo>
                  <a:lnTo>
                    <a:pt x="735" y="907"/>
                  </a:lnTo>
                  <a:lnTo>
                    <a:pt x="737" y="907"/>
                  </a:lnTo>
                  <a:lnTo>
                    <a:pt x="735" y="908"/>
                  </a:lnTo>
                  <a:lnTo>
                    <a:pt x="737" y="908"/>
                  </a:lnTo>
                  <a:lnTo>
                    <a:pt x="737" y="910"/>
                  </a:lnTo>
                  <a:lnTo>
                    <a:pt x="735" y="910"/>
                  </a:lnTo>
                  <a:lnTo>
                    <a:pt x="734" y="910"/>
                  </a:lnTo>
                  <a:lnTo>
                    <a:pt x="733" y="910"/>
                  </a:lnTo>
                  <a:lnTo>
                    <a:pt x="732" y="910"/>
                  </a:lnTo>
                  <a:lnTo>
                    <a:pt x="732" y="911"/>
                  </a:lnTo>
                  <a:lnTo>
                    <a:pt x="733" y="911"/>
                  </a:lnTo>
                  <a:lnTo>
                    <a:pt x="734" y="911"/>
                  </a:lnTo>
                  <a:lnTo>
                    <a:pt x="734" y="912"/>
                  </a:lnTo>
                  <a:lnTo>
                    <a:pt x="735" y="912"/>
                  </a:lnTo>
                  <a:lnTo>
                    <a:pt x="735" y="913"/>
                  </a:lnTo>
                  <a:lnTo>
                    <a:pt x="735" y="914"/>
                  </a:lnTo>
                  <a:lnTo>
                    <a:pt x="737" y="914"/>
                  </a:lnTo>
                  <a:lnTo>
                    <a:pt x="737" y="913"/>
                  </a:lnTo>
                  <a:lnTo>
                    <a:pt x="737" y="912"/>
                  </a:lnTo>
                  <a:lnTo>
                    <a:pt x="738" y="912"/>
                  </a:lnTo>
                  <a:lnTo>
                    <a:pt x="738" y="911"/>
                  </a:lnTo>
                  <a:lnTo>
                    <a:pt x="739" y="911"/>
                  </a:lnTo>
                  <a:lnTo>
                    <a:pt x="739" y="910"/>
                  </a:lnTo>
                  <a:lnTo>
                    <a:pt x="740" y="910"/>
                  </a:lnTo>
                  <a:lnTo>
                    <a:pt x="740" y="908"/>
                  </a:lnTo>
                  <a:lnTo>
                    <a:pt x="741" y="908"/>
                  </a:lnTo>
                  <a:lnTo>
                    <a:pt x="741" y="907"/>
                  </a:lnTo>
                  <a:lnTo>
                    <a:pt x="743" y="908"/>
                  </a:lnTo>
                  <a:lnTo>
                    <a:pt x="743" y="907"/>
                  </a:lnTo>
                  <a:lnTo>
                    <a:pt x="745" y="907"/>
                  </a:lnTo>
                  <a:lnTo>
                    <a:pt x="745" y="908"/>
                  </a:lnTo>
                  <a:lnTo>
                    <a:pt x="746" y="907"/>
                  </a:lnTo>
                  <a:lnTo>
                    <a:pt x="747" y="907"/>
                  </a:lnTo>
                  <a:lnTo>
                    <a:pt x="748" y="907"/>
                  </a:lnTo>
                  <a:lnTo>
                    <a:pt x="748" y="908"/>
                  </a:lnTo>
                  <a:lnTo>
                    <a:pt x="749" y="908"/>
                  </a:lnTo>
                  <a:lnTo>
                    <a:pt x="749" y="910"/>
                  </a:lnTo>
                  <a:lnTo>
                    <a:pt x="750" y="910"/>
                  </a:lnTo>
                  <a:lnTo>
                    <a:pt x="750" y="911"/>
                  </a:lnTo>
                  <a:lnTo>
                    <a:pt x="750" y="912"/>
                  </a:lnTo>
                  <a:lnTo>
                    <a:pt x="750" y="913"/>
                  </a:lnTo>
                  <a:lnTo>
                    <a:pt x="750" y="914"/>
                  </a:lnTo>
                  <a:lnTo>
                    <a:pt x="752" y="914"/>
                  </a:lnTo>
                  <a:lnTo>
                    <a:pt x="754" y="914"/>
                  </a:lnTo>
                  <a:lnTo>
                    <a:pt x="752" y="915"/>
                  </a:lnTo>
                  <a:lnTo>
                    <a:pt x="752" y="916"/>
                  </a:lnTo>
                  <a:lnTo>
                    <a:pt x="752" y="917"/>
                  </a:lnTo>
                  <a:lnTo>
                    <a:pt x="752" y="919"/>
                  </a:lnTo>
                  <a:lnTo>
                    <a:pt x="754" y="917"/>
                  </a:lnTo>
                  <a:lnTo>
                    <a:pt x="754" y="916"/>
                  </a:lnTo>
                  <a:lnTo>
                    <a:pt x="754" y="915"/>
                  </a:lnTo>
                  <a:lnTo>
                    <a:pt x="755" y="915"/>
                  </a:lnTo>
                  <a:lnTo>
                    <a:pt x="755" y="914"/>
                  </a:lnTo>
                  <a:lnTo>
                    <a:pt x="756" y="914"/>
                  </a:lnTo>
                  <a:lnTo>
                    <a:pt x="756" y="915"/>
                  </a:lnTo>
                  <a:lnTo>
                    <a:pt x="756" y="916"/>
                  </a:lnTo>
                  <a:lnTo>
                    <a:pt x="756" y="917"/>
                  </a:lnTo>
                  <a:lnTo>
                    <a:pt x="756" y="919"/>
                  </a:lnTo>
                  <a:lnTo>
                    <a:pt x="756" y="921"/>
                  </a:lnTo>
                  <a:lnTo>
                    <a:pt x="755" y="922"/>
                  </a:lnTo>
                  <a:lnTo>
                    <a:pt x="755" y="923"/>
                  </a:lnTo>
                  <a:lnTo>
                    <a:pt x="754" y="924"/>
                  </a:lnTo>
                  <a:lnTo>
                    <a:pt x="755" y="924"/>
                  </a:lnTo>
                  <a:lnTo>
                    <a:pt x="755" y="923"/>
                  </a:lnTo>
                  <a:lnTo>
                    <a:pt x="756" y="922"/>
                  </a:lnTo>
                  <a:lnTo>
                    <a:pt x="756" y="921"/>
                  </a:lnTo>
                  <a:lnTo>
                    <a:pt x="757" y="921"/>
                  </a:lnTo>
                  <a:lnTo>
                    <a:pt x="757" y="919"/>
                  </a:lnTo>
                  <a:lnTo>
                    <a:pt x="757" y="917"/>
                  </a:lnTo>
                  <a:lnTo>
                    <a:pt x="757" y="916"/>
                  </a:lnTo>
                  <a:lnTo>
                    <a:pt x="758" y="916"/>
                  </a:lnTo>
                  <a:lnTo>
                    <a:pt x="758" y="917"/>
                  </a:lnTo>
                  <a:lnTo>
                    <a:pt x="759" y="916"/>
                  </a:lnTo>
                  <a:lnTo>
                    <a:pt x="759" y="917"/>
                  </a:lnTo>
                  <a:lnTo>
                    <a:pt x="759" y="919"/>
                  </a:lnTo>
                  <a:lnTo>
                    <a:pt x="759" y="921"/>
                  </a:lnTo>
                  <a:lnTo>
                    <a:pt x="758" y="921"/>
                  </a:lnTo>
                  <a:lnTo>
                    <a:pt x="758" y="922"/>
                  </a:lnTo>
                  <a:lnTo>
                    <a:pt x="758" y="923"/>
                  </a:lnTo>
                  <a:lnTo>
                    <a:pt x="759" y="923"/>
                  </a:lnTo>
                  <a:lnTo>
                    <a:pt x="759" y="922"/>
                  </a:lnTo>
                  <a:lnTo>
                    <a:pt x="760" y="921"/>
                  </a:lnTo>
                  <a:lnTo>
                    <a:pt x="761" y="921"/>
                  </a:lnTo>
                  <a:lnTo>
                    <a:pt x="761" y="919"/>
                  </a:lnTo>
                  <a:lnTo>
                    <a:pt x="762" y="919"/>
                  </a:lnTo>
                  <a:lnTo>
                    <a:pt x="762" y="917"/>
                  </a:lnTo>
                  <a:lnTo>
                    <a:pt x="763" y="917"/>
                  </a:lnTo>
                  <a:lnTo>
                    <a:pt x="763" y="916"/>
                  </a:lnTo>
                  <a:lnTo>
                    <a:pt x="764" y="916"/>
                  </a:lnTo>
                  <a:lnTo>
                    <a:pt x="764" y="915"/>
                  </a:lnTo>
                  <a:lnTo>
                    <a:pt x="766" y="915"/>
                  </a:lnTo>
                  <a:lnTo>
                    <a:pt x="766" y="916"/>
                  </a:lnTo>
                  <a:lnTo>
                    <a:pt x="768" y="916"/>
                  </a:lnTo>
                  <a:lnTo>
                    <a:pt x="768" y="915"/>
                  </a:lnTo>
                  <a:lnTo>
                    <a:pt x="769" y="915"/>
                  </a:lnTo>
                  <a:lnTo>
                    <a:pt x="769" y="914"/>
                  </a:lnTo>
                  <a:lnTo>
                    <a:pt x="769" y="913"/>
                  </a:lnTo>
                  <a:lnTo>
                    <a:pt x="770" y="913"/>
                  </a:lnTo>
                  <a:lnTo>
                    <a:pt x="770" y="912"/>
                  </a:lnTo>
                  <a:lnTo>
                    <a:pt x="770" y="911"/>
                  </a:lnTo>
                  <a:lnTo>
                    <a:pt x="771" y="911"/>
                  </a:lnTo>
                  <a:lnTo>
                    <a:pt x="771" y="910"/>
                  </a:lnTo>
                  <a:lnTo>
                    <a:pt x="771" y="908"/>
                  </a:lnTo>
                  <a:lnTo>
                    <a:pt x="772" y="908"/>
                  </a:lnTo>
                  <a:lnTo>
                    <a:pt x="772" y="910"/>
                  </a:lnTo>
                  <a:lnTo>
                    <a:pt x="773" y="910"/>
                  </a:lnTo>
                  <a:lnTo>
                    <a:pt x="773" y="911"/>
                  </a:lnTo>
                  <a:lnTo>
                    <a:pt x="774" y="911"/>
                  </a:lnTo>
                  <a:lnTo>
                    <a:pt x="774" y="910"/>
                  </a:lnTo>
                  <a:lnTo>
                    <a:pt x="774" y="908"/>
                  </a:lnTo>
                  <a:lnTo>
                    <a:pt x="775" y="908"/>
                  </a:lnTo>
                  <a:lnTo>
                    <a:pt x="777" y="910"/>
                  </a:lnTo>
                  <a:lnTo>
                    <a:pt x="777" y="908"/>
                  </a:lnTo>
                  <a:lnTo>
                    <a:pt x="775" y="908"/>
                  </a:lnTo>
                  <a:lnTo>
                    <a:pt x="775" y="907"/>
                  </a:lnTo>
                  <a:lnTo>
                    <a:pt x="777" y="907"/>
                  </a:lnTo>
                  <a:lnTo>
                    <a:pt x="777" y="906"/>
                  </a:lnTo>
                  <a:lnTo>
                    <a:pt x="778" y="906"/>
                  </a:lnTo>
                  <a:lnTo>
                    <a:pt x="778" y="907"/>
                  </a:lnTo>
                  <a:lnTo>
                    <a:pt x="779" y="907"/>
                  </a:lnTo>
                  <a:lnTo>
                    <a:pt x="779" y="906"/>
                  </a:lnTo>
                  <a:lnTo>
                    <a:pt x="778" y="906"/>
                  </a:lnTo>
                  <a:lnTo>
                    <a:pt x="778" y="905"/>
                  </a:lnTo>
                  <a:lnTo>
                    <a:pt x="779" y="905"/>
                  </a:lnTo>
                  <a:lnTo>
                    <a:pt x="780" y="906"/>
                  </a:lnTo>
                  <a:lnTo>
                    <a:pt x="780" y="905"/>
                  </a:lnTo>
                  <a:lnTo>
                    <a:pt x="781" y="905"/>
                  </a:lnTo>
                  <a:lnTo>
                    <a:pt x="780" y="904"/>
                  </a:lnTo>
                  <a:lnTo>
                    <a:pt x="779" y="904"/>
                  </a:lnTo>
                  <a:lnTo>
                    <a:pt x="778" y="902"/>
                  </a:lnTo>
                  <a:lnTo>
                    <a:pt x="778" y="901"/>
                  </a:lnTo>
                  <a:lnTo>
                    <a:pt x="778" y="900"/>
                  </a:lnTo>
                  <a:lnTo>
                    <a:pt x="779" y="900"/>
                  </a:lnTo>
                  <a:lnTo>
                    <a:pt x="779" y="901"/>
                  </a:lnTo>
                  <a:lnTo>
                    <a:pt x="780" y="901"/>
                  </a:lnTo>
                  <a:lnTo>
                    <a:pt x="780" y="900"/>
                  </a:lnTo>
                  <a:lnTo>
                    <a:pt x="780" y="899"/>
                  </a:lnTo>
                  <a:lnTo>
                    <a:pt x="781" y="900"/>
                  </a:lnTo>
                  <a:lnTo>
                    <a:pt x="781" y="899"/>
                  </a:lnTo>
                  <a:lnTo>
                    <a:pt x="781" y="898"/>
                  </a:lnTo>
                  <a:lnTo>
                    <a:pt x="780" y="896"/>
                  </a:lnTo>
                  <a:lnTo>
                    <a:pt x="780" y="895"/>
                  </a:lnTo>
                  <a:lnTo>
                    <a:pt x="781" y="896"/>
                  </a:lnTo>
                  <a:lnTo>
                    <a:pt x="781" y="895"/>
                  </a:lnTo>
                  <a:lnTo>
                    <a:pt x="783" y="896"/>
                  </a:lnTo>
                  <a:lnTo>
                    <a:pt x="784" y="896"/>
                  </a:lnTo>
                  <a:lnTo>
                    <a:pt x="784" y="895"/>
                  </a:lnTo>
                  <a:lnTo>
                    <a:pt x="783" y="895"/>
                  </a:lnTo>
                  <a:lnTo>
                    <a:pt x="781" y="895"/>
                  </a:lnTo>
                  <a:lnTo>
                    <a:pt x="780" y="893"/>
                  </a:lnTo>
                  <a:lnTo>
                    <a:pt x="780" y="892"/>
                  </a:lnTo>
                  <a:lnTo>
                    <a:pt x="780" y="891"/>
                  </a:lnTo>
                  <a:lnTo>
                    <a:pt x="780" y="890"/>
                  </a:lnTo>
                  <a:lnTo>
                    <a:pt x="781" y="890"/>
                  </a:lnTo>
                  <a:lnTo>
                    <a:pt x="781" y="889"/>
                  </a:lnTo>
                  <a:lnTo>
                    <a:pt x="783" y="889"/>
                  </a:lnTo>
                  <a:lnTo>
                    <a:pt x="784" y="890"/>
                  </a:lnTo>
                  <a:lnTo>
                    <a:pt x="784" y="889"/>
                  </a:lnTo>
                  <a:lnTo>
                    <a:pt x="784" y="887"/>
                  </a:lnTo>
                  <a:lnTo>
                    <a:pt x="784" y="885"/>
                  </a:lnTo>
                  <a:lnTo>
                    <a:pt x="785" y="885"/>
                  </a:lnTo>
                  <a:lnTo>
                    <a:pt x="785" y="884"/>
                  </a:lnTo>
                  <a:lnTo>
                    <a:pt x="785" y="883"/>
                  </a:lnTo>
                  <a:lnTo>
                    <a:pt x="786" y="882"/>
                  </a:lnTo>
                  <a:lnTo>
                    <a:pt x="786" y="881"/>
                  </a:lnTo>
                  <a:lnTo>
                    <a:pt x="787" y="881"/>
                  </a:lnTo>
                  <a:lnTo>
                    <a:pt x="786" y="880"/>
                  </a:lnTo>
                  <a:lnTo>
                    <a:pt x="787" y="880"/>
                  </a:lnTo>
                  <a:lnTo>
                    <a:pt x="787" y="879"/>
                  </a:lnTo>
                  <a:lnTo>
                    <a:pt x="787" y="878"/>
                  </a:lnTo>
                  <a:lnTo>
                    <a:pt x="789" y="878"/>
                  </a:lnTo>
                  <a:lnTo>
                    <a:pt x="787" y="877"/>
                  </a:lnTo>
                  <a:lnTo>
                    <a:pt x="787" y="876"/>
                  </a:lnTo>
                  <a:lnTo>
                    <a:pt x="789" y="876"/>
                  </a:lnTo>
                  <a:lnTo>
                    <a:pt x="790" y="876"/>
                  </a:lnTo>
                  <a:lnTo>
                    <a:pt x="790" y="877"/>
                  </a:lnTo>
                  <a:lnTo>
                    <a:pt x="791" y="877"/>
                  </a:lnTo>
                  <a:lnTo>
                    <a:pt x="792" y="877"/>
                  </a:lnTo>
                  <a:lnTo>
                    <a:pt x="792" y="878"/>
                  </a:lnTo>
                  <a:lnTo>
                    <a:pt x="791" y="878"/>
                  </a:lnTo>
                  <a:lnTo>
                    <a:pt x="791" y="879"/>
                  </a:lnTo>
                  <a:lnTo>
                    <a:pt x="790" y="878"/>
                  </a:lnTo>
                  <a:lnTo>
                    <a:pt x="790" y="879"/>
                  </a:lnTo>
                  <a:lnTo>
                    <a:pt x="789" y="880"/>
                  </a:lnTo>
                  <a:lnTo>
                    <a:pt x="790" y="880"/>
                  </a:lnTo>
                  <a:lnTo>
                    <a:pt x="791" y="880"/>
                  </a:lnTo>
                  <a:lnTo>
                    <a:pt x="791" y="881"/>
                  </a:lnTo>
                  <a:lnTo>
                    <a:pt x="792" y="881"/>
                  </a:lnTo>
                  <a:lnTo>
                    <a:pt x="792" y="882"/>
                  </a:lnTo>
                  <a:lnTo>
                    <a:pt x="791" y="882"/>
                  </a:lnTo>
                  <a:lnTo>
                    <a:pt x="791" y="883"/>
                  </a:lnTo>
                  <a:lnTo>
                    <a:pt x="790" y="883"/>
                  </a:lnTo>
                  <a:lnTo>
                    <a:pt x="790" y="884"/>
                  </a:lnTo>
                  <a:lnTo>
                    <a:pt x="791" y="883"/>
                  </a:lnTo>
                  <a:lnTo>
                    <a:pt x="792" y="883"/>
                  </a:lnTo>
                  <a:lnTo>
                    <a:pt x="793" y="884"/>
                  </a:lnTo>
                  <a:lnTo>
                    <a:pt x="792" y="884"/>
                  </a:lnTo>
                  <a:lnTo>
                    <a:pt x="791" y="884"/>
                  </a:lnTo>
                  <a:lnTo>
                    <a:pt x="792" y="885"/>
                  </a:lnTo>
                  <a:lnTo>
                    <a:pt x="793" y="885"/>
                  </a:lnTo>
                  <a:lnTo>
                    <a:pt x="793" y="887"/>
                  </a:lnTo>
                  <a:lnTo>
                    <a:pt x="793" y="889"/>
                  </a:lnTo>
                  <a:lnTo>
                    <a:pt x="794" y="889"/>
                  </a:lnTo>
                  <a:lnTo>
                    <a:pt x="795" y="889"/>
                  </a:lnTo>
                  <a:lnTo>
                    <a:pt x="795" y="890"/>
                  </a:lnTo>
                  <a:lnTo>
                    <a:pt x="797" y="891"/>
                  </a:lnTo>
                  <a:lnTo>
                    <a:pt x="795" y="891"/>
                  </a:lnTo>
                  <a:lnTo>
                    <a:pt x="794" y="892"/>
                  </a:lnTo>
                  <a:lnTo>
                    <a:pt x="794" y="891"/>
                  </a:lnTo>
                  <a:lnTo>
                    <a:pt x="794" y="890"/>
                  </a:lnTo>
                  <a:lnTo>
                    <a:pt x="793" y="890"/>
                  </a:lnTo>
                  <a:lnTo>
                    <a:pt x="793" y="891"/>
                  </a:lnTo>
                  <a:lnTo>
                    <a:pt x="794" y="892"/>
                  </a:lnTo>
                  <a:lnTo>
                    <a:pt x="795" y="892"/>
                  </a:lnTo>
                  <a:lnTo>
                    <a:pt x="797" y="892"/>
                  </a:lnTo>
                  <a:lnTo>
                    <a:pt x="797" y="893"/>
                  </a:lnTo>
                  <a:lnTo>
                    <a:pt x="798" y="893"/>
                  </a:lnTo>
                  <a:lnTo>
                    <a:pt x="797" y="894"/>
                  </a:lnTo>
                  <a:lnTo>
                    <a:pt x="795" y="895"/>
                  </a:lnTo>
                  <a:lnTo>
                    <a:pt x="797" y="895"/>
                  </a:lnTo>
                  <a:lnTo>
                    <a:pt x="797" y="894"/>
                  </a:lnTo>
                  <a:lnTo>
                    <a:pt x="798" y="894"/>
                  </a:lnTo>
                  <a:lnTo>
                    <a:pt x="800" y="895"/>
                  </a:lnTo>
                  <a:lnTo>
                    <a:pt x="798" y="896"/>
                  </a:lnTo>
                  <a:lnTo>
                    <a:pt x="798" y="898"/>
                  </a:lnTo>
                  <a:lnTo>
                    <a:pt x="798" y="899"/>
                  </a:lnTo>
                  <a:lnTo>
                    <a:pt x="800" y="899"/>
                  </a:lnTo>
                  <a:lnTo>
                    <a:pt x="798" y="900"/>
                  </a:lnTo>
                  <a:lnTo>
                    <a:pt x="798" y="901"/>
                  </a:lnTo>
                  <a:lnTo>
                    <a:pt x="800" y="900"/>
                  </a:lnTo>
                  <a:lnTo>
                    <a:pt x="800" y="899"/>
                  </a:lnTo>
                  <a:lnTo>
                    <a:pt x="800" y="898"/>
                  </a:lnTo>
                  <a:lnTo>
                    <a:pt x="801" y="899"/>
                  </a:lnTo>
                  <a:lnTo>
                    <a:pt x="801" y="900"/>
                  </a:lnTo>
                  <a:lnTo>
                    <a:pt x="801" y="901"/>
                  </a:lnTo>
                  <a:lnTo>
                    <a:pt x="802" y="900"/>
                  </a:lnTo>
                  <a:lnTo>
                    <a:pt x="803" y="900"/>
                  </a:lnTo>
                  <a:lnTo>
                    <a:pt x="802" y="901"/>
                  </a:lnTo>
                  <a:lnTo>
                    <a:pt x="803" y="901"/>
                  </a:lnTo>
                  <a:lnTo>
                    <a:pt x="803" y="902"/>
                  </a:lnTo>
                  <a:lnTo>
                    <a:pt x="802" y="902"/>
                  </a:lnTo>
                  <a:lnTo>
                    <a:pt x="802" y="904"/>
                  </a:lnTo>
                  <a:lnTo>
                    <a:pt x="801" y="904"/>
                  </a:lnTo>
                  <a:lnTo>
                    <a:pt x="800" y="905"/>
                  </a:lnTo>
                  <a:lnTo>
                    <a:pt x="801" y="905"/>
                  </a:lnTo>
                  <a:lnTo>
                    <a:pt x="802" y="905"/>
                  </a:lnTo>
                  <a:lnTo>
                    <a:pt x="803" y="904"/>
                  </a:lnTo>
                  <a:lnTo>
                    <a:pt x="804" y="904"/>
                  </a:lnTo>
                  <a:lnTo>
                    <a:pt x="804" y="905"/>
                  </a:lnTo>
                  <a:lnTo>
                    <a:pt x="804" y="906"/>
                  </a:lnTo>
                  <a:lnTo>
                    <a:pt x="803" y="907"/>
                  </a:lnTo>
                  <a:lnTo>
                    <a:pt x="804" y="907"/>
                  </a:lnTo>
                  <a:lnTo>
                    <a:pt x="804" y="908"/>
                  </a:lnTo>
                  <a:lnTo>
                    <a:pt x="805" y="908"/>
                  </a:lnTo>
                  <a:lnTo>
                    <a:pt x="806" y="907"/>
                  </a:lnTo>
                  <a:lnTo>
                    <a:pt x="806" y="908"/>
                  </a:lnTo>
                  <a:lnTo>
                    <a:pt x="807" y="910"/>
                  </a:lnTo>
                  <a:lnTo>
                    <a:pt x="807" y="911"/>
                  </a:lnTo>
                  <a:lnTo>
                    <a:pt x="806" y="911"/>
                  </a:lnTo>
                  <a:lnTo>
                    <a:pt x="806" y="912"/>
                  </a:lnTo>
                  <a:lnTo>
                    <a:pt x="807" y="912"/>
                  </a:lnTo>
                  <a:lnTo>
                    <a:pt x="807" y="913"/>
                  </a:lnTo>
                  <a:lnTo>
                    <a:pt x="807" y="914"/>
                  </a:lnTo>
                  <a:lnTo>
                    <a:pt x="805" y="914"/>
                  </a:lnTo>
                  <a:lnTo>
                    <a:pt x="805" y="915"/>
                  </a:lnTo>
                  <a:lnTo>
                    <a:pt x="804" y="915"/>
                  </a:lnTo>
                  <a:lnTo>
                    <a:pt x="803" y="915"/>
                  </a:lnTo>
                  <a:lnTo>
                    <a:pt x="802" y="915"/>
                  </a:lnTo>
                  <a:lnTo>
                    <a:pt x="801" y="916"/>
                  </a:lnTo>
                  <a:lnTo>
                    <a:pt x="803" y="915"/>
                  </a:lnTo>
                  <a:lnTo>
                    <a:pt x="803" y="916"/>
                  </a:lnTo>
                  <a:lnTo>
                    <a:pt x="802" y="917"/>
                  </a:lnTo>
                  <a:lnTo>
                    <a:pt x="801" y="919"/>
                  </a:lnTo>
                  <a:lnTo>
                    <a:pt x="802" y="919"/>
                  </a:lnTo>
                  <a:lnTo>
                    <a:pt x="802" y="917"/>
                  </a:lnTo>
                  <a:lnTo>
                    <a:pt x="804" y="916"/>
                  </a:lnTo>
                  <a:lnTo>
                    <a:pt x="805" y="916"/>
                  </a:lnTo>
                  <a:lnTo>
                    <a:pt x="806" y="916"/>
                  </a:lnTo>
                  <a:lnTo>
                    <a:pt x="807" y="916"/>
                  </a:lnTo>
                  <a:lnTo>
                    <a:pt x="808" y="916"/>
                  </a:lnTo>
                  <a:lnTo>
                    <a:pt x="808" y="915"/>
                  </a:lnTo>
                  <a:lnTo>
                    <a:pt x="809" y="915"/>
                  </a:lnTo>
                  <a:lnTo>
                    <a:pt x="811" y="915"/>
                  </a:lnTo>
                  <a:lnTo>
                    <a:pt x="811" y="916"/>
                  </a:lnTo>
                  <a:lnTo>
                    <a:pt x="809" y="916"/>
                  </a:lnTo>
                  <a:lnTo>
                    <a:pt x="809" y="917"/>
                  </a:lnTo>
                  <a:lnTo>
                    <a:pt x="809" y="919"/>
                  </a:lnTo>
                  <a:lnTo>
                    <a:pt x="809" y="921"/>
                  </a:lnTo>
                  <a:lnTo>
                    <a:pt x="811" y="921"/>
                  </a:lnTo>
                  <a:lnTo>
                    <a:pt x="811" y="922"/>
                  </a:lnTo>
                  <a:lnTo>
                    <a:pt x="809" y="922"/>
                  </a:lnTo>
                  <a:lnTo>
                    <a:pt x="809" y="923"/>
                  </a:lnTo>
                  <a:lnTo>
                    <a:pt x="811" y="923"/>
                  </a:lnTo>
                  <a:lnTo>
                    <a:pt x="813" y="922"/>
                  </a:lnTo>
                  <a:lnTo>
                    <a:pt x="813" y="923"/>
                  </a:lnTo>
                  <a:lnTo>
                    <a:pt x="811" y="924"/>
                  </a:lnTo>
                  <a:lnTo>
                    <a:pt x="813" y="924"/>
                  </a:lnTo>
                  <a:lnTo>
                    <a:pt x="813" y="925"/>
                  </a:lnTo>
                  <a:lnTo>
                    <a:pt x="811" y="925"/>
                  </a:lnTo>
                  <a:lnTo>
                    <a:pt x="809" y="926"/>
                  </a:lnTo>
                  <a:lnTo>
                    <a:pt x="809" y="927"/>
                  </a:lnTo>
                  <a:lnTo>
                    <a:pt x="811" y="926"/>
                  </a:lnTo>
                  <a:lnTo>
                    <a:pt x="813" y="926"/>
                  </a:lnTo>
                  <a:lnTo>
                    <a:pt x="813" y="927"/>
                  </a:lnTo>
                  <a:lnTo>
                    <a:pt x="814" y="926"/>
                  </a:lnTo>
                  <a:lnTo>
                    <a:pt x="815" y="926"/>
                  </a:lnTo>
                  <a:lnTo>
                    <a:pt x="816" y="926"/>
                  </a:lnTo>
                  <a:lnTo>
                    <a:pt x="816" y="927"/>
                  </a:lnTo>
                  <a:lnTo>
                    <a:pt x="817" y="927"/>
                  </a:lnTo>
                  <a:lnTo>
                    <a:pt x="817" y="928"/>
                  </a:lnTo>
                  <a:lnTo>
                    <a:pt x="816" y="928"/>
                  </a:lnTo>
                  <a:lnTo>
                    <a:pt x="816" y="929"/>
                  </a:lnTo>
                  <a:lnTo>
                    <a:pt x="817" y="929"/>
                  </a:lnTo>
                  <a:lnTo>
                    <a:pt x="817" y="930"/>
                  </a:lnTo>
                  <a:lnTo>
                    <a:pt x="817" y="932"/>
                  </a:lnTo>
                  <a:lnTo>
                    <a:pt x="818" y="932"/>
                  </a:lnTo>
                  <a:lnTo>
                    <a:pt x="818" y="934"/>
                  </a:lnTo>
                  <a:lnTo>
                    <a:pt x="817" y="934"/>
                  </a:lnTo>
                  <a:lnTo>
                    <a:pt x="816" y="934"/>
                  </a:lnTo>
                  <a:lnTo>
                    <a:pt x="816" y="935"/>
                  </a:lnTo>
                  <a:lnTo>
                    <a:pt x="815" y="935"/>
                  </a:lnTo>
                  <a:lnTo>
                    <a:pt x="814" y="935"/>
                  </a:lnTo>
                  <a:lnTo>
                    <a:pt x="814" y="936"/>
                  </a:lnTo>
                  <a:lnTo>
                    <a:pt x="813" y="936"/>
                  </a:lnTo>
                  <a:lnTo>
                    <a:pt x="813" y="937"/>
                  </a:lnTo>
                  <a:lnTo>
                    <a:pt x="814" y="937"/>
                  </a:lnTo>
                  <a:lnTo>
                    <a:pt x="815" y="937"/>
                  </a:lnTo>
                  <a:lnTo>
                    <a:pt x="815" y="936"/>
                  </a:lnTo>
                  <a:lnTo>
                    <a:pt x="816" y="936"/>
                  </a:lnTo>
                  <a:lnTo>
                    <a:pt x="817" y="936"/>
                  </a:lnTo>
                  <a:lnTo>
                    <a:pt x="818" y="937"/>
                  </a:lnTo>
                  <a:lnTo>
                    <a:pt x="818" y="938"/>
                  </a:lnTo>
                  <a:lnTo>
                    <a:pt x="818" y="939"/>
                  </a:lnTo>
                  <a:lnTo>
                    <a:pt x="817" y="940"/>
                  </a:lnTo>
                  <a:lnTo>
                    <a:pt x="818" y="940"/>
                  </a:lnTo>
                  <a:lnTo>
                    <a:pt x="818" y="941"/>
                  </a:lnTo>
                  <a:lnTo>
                    <a:pt x="819" y="941"/>
                  </a:lnTo>
                  <a:lnTo>
                    <a:pt x="820" y="940"/>
                  </a:lnTo>
                  <a:lnTo>
                    <a:pt x="820" y="941"/>
                  </a:lnTo>
                  <a:lnTo>
                    <a:pt x="821" y="941"/>
                  </a:lnTo>
                  <a:lnTo>
                    <a:pt x="823" y="942"/>
                  </a:lnTo>
                  <a:lnTo>
                    <a:pt x="823" y="944"/>
                  </a:lnTo>
                  <a:lnTo>
                    <a:pt x="823" y="945"/>
                  </a:lnTo>
                  <a:lnTo>
                    <a:pt x="821" y="945"/>
                  </a:lnTo>
                  <a:lnTo>
                    <a:pt x="823" y="946"/>
                  </a:lnTo>
                  <a:lnTo>
                    <a:pt x="823" y="947"/>
                  </a:lnTo>
                  <a:lnTo>
                    <a:pt x="821" y="947"/>
                  </a:lnTo>
                  <a:lnTo>
                    <a:pt x="821" y="949"/>
                  </a:lnTo>
                  <a:lnTo>
                    <a:pt x="820" y="949"/>
                  </a:lnTo>
                  <a:lnTo>
                    <a:pt x="819" y="949"/>
                  </a:lnTo>
                  <a:lnTo>
                    <a:pt x="818" y="949"/>
                  </a:lnTo>
                  <a:lnTo>
                    <a:pt x="818" y="950"/>
                  </a:lnTo>
                  <a:lnTo>
                    <a:pt x="819" y="950"/>
                  </a:lnTo>
                  <a:lnTo>
                    <a:pt x="819" y="951"/>
                  </a:lnTo>
                  <a:lnTo>
                    <a:pt x="820" y="951"/>
                  </a:lnTo>
                  <a:lnTo>
                    <a:pt x="820" y="952"/>
                  </a:lnTo>
                  <a:lnTo>
                    <a:pt x="819" y="952"/>
                  </a:lnTo>
                  <a:lnTo>
                    <a:pt x="818" y="952"/>
                  </a:lnTo>
                  <a:lnTo>
                    <a:pt x="818" y="951"/>
                  </a:lnTo>
                  <a:lnTo>
                    <a:pt x="817" y="951"/>
                  </a:lnTo>
                  <a:lnTo>
                    <a:pt x="816" y="951"/>
                  </a:lnTo>
                  <a:lnTo>
                    <a:pt x="815" y="950"/>
                  </a:lnTo>
                  <a:lnTo>
                    <a:pt x="814" y="950"/>
                  </a:lnTo>
                  <a:lnTo>
                    <a:pt x="813" y="949"/>
                  </a:lnTo>
                  <a:lnTo>
                    <a:pt x="814" y="949"/>
                  </a:lnTo>
                  <a:lnTo>
                    <a:pt x="815" y="949"/>
                  </a:lnTo>
                  <a:lnTo>
                    <a:pt x="816" y="949"/>
                  </a:lnTo>
                  <a:lnTo>
                    <a:pt x="816" y="947"/>
                  </a:lnTo>
                  <a:lnTo>
                    <a:pt x="814" y="947"/>
                  </a:lnTo>
                  <a:lnTo>
                    <a:pt x="813" y="947"/>
                  </a:lnTo>
                  <a:lnTo>
                    <a:pt x="811" y="947"/>
                  </a:lnTo>
                  <a:lnTo>
                    <a:pt x="811" y="949"/>
                  </a:lnTo>
                  <a:lnTo>
                    <a:pt x="813" y="950"/>
                  </a:lnTo>
                  <a:lnTo>
                    <a:pt x="814" y="950"/>
                  </a:lnTo>
                  <a:lnTo>
                    <a:pt x="814" y="951"/>
                  </a:lnTo>
                  <a:lnTo>
                    <a:pt x="815" y="951"/>
                  </a:lnTo>
                  <a:lnTo>
                    <a:pt x="816" y="951"/>
                  </a:lnTo>
                  <a:lnTo>
                    <a:pt x="817" y="952"/>
                  </a:lnTo>
                  <a:lnTo>
                    <a:pt x="818" y="952"/>
                  </a:lnTo>
                  <a:lnTo>
                    <a:pt x="819" y="953"/>
                  </a:lnTo>
                  <a:lnTo>
                    <a:pt x="820" y="953"/>
                  </a:lnTo>
                  <a:lnTo>
                    <a:pt x="821" y="953"/>
                  </a:lnTo>
                  <a:lnTo>
                    <a:pt x="823" y="953"/>
                  </a:lnTo>
                  <a:lnTo>
                    <a:pt x="824" y="955"/>
                  </a:lnTo>
                  <a:lnTo>
                    <a:pt x="825" y="955"/>
                  </a:lnTo>
                  <a:lnTo>
                    <a:pt x="825" y="956"/>
                  </a:lnTo>
                  <a:lnTo>
                    <a:pt x="823" y="956"/>
                  </a:lnTo>
                  <a:lnTo>
                    <a:pt x="821" y="955"/>
                  </a:lnTo>
                  <a:lnTo>
                    <a:pt x="820" y="955"/>
                  </a:lnTo>
                  <a:lnTo>
                    <a:pt x="819" y="955"/>
                  </a:lnTo>
                  <a:lnTo>
                    <a:pt x="817" y="955"/>
                  </a:lnTo>
                  <a:lnTo>
                    <a:pt x="817" y="956"/>
                  </a:lnTo>
                  <a:lnTo>
                    <a:pt x="816" y="955"/>
                  </a:lnTo>
                  <a:lnTo>
                    <a:pt x="816" y="956"/>
                  </a:lnTo>
                  <a:lnTo>
                    <a:pt x="817" y="956"/>
                  </a:lnTo>
                  <a:lnTo>
                    <a:pt x="818" y="956"/>
                  </a:lnTo>
                  <a:lnTo>
                    <a:pt x="819" y="956"/>
                  </a:lnTo>
                  <a:lnTo>
                    <a:pt x="818" y="957"/>
                  </a:lnTo>
                  <a:lnTo>
                    <a:pt x="819" y="957"/>
                  </a:lnTo>
                  <a:lnTo>
                    <a:pt x="819" y="958"/>
                  </a:lnTo>
                  <a:lnTo>
                    <a:pt x="820" y="957"/>
                  </a:lnTo>
                  <a:lnTo>
                    <a:pt x="820" y="958"/>
                  </a:lnTo>
                  <a:lnTo>
                    <a:pt x="819" y="959"/>
                  </a:lnTo>
                  <a:lnTo>
                    <a:pt x="818" y="958"/>
                  </a:lnTo>
                  <a:lnTo>
                    <a:pt x="817" y="958"/>
                  </a:lnTo>
                  <a:lnTo>
                    <a:pt x="816" y="958"/>
                  </a:lnTo>
                  <a:lnTo>
                    <a:pt x="817" y="959"/>
                  </a:lnTo>
                  <a:lnTo>
                    <a:pt x="818" y="959"/>
                  </a:lnTo>
                  <a:lnTo>
                    <a:pt x="819" y="959"/>
                  </a:lnTo>
                  <a:lnTo>
                    <a:pt x="820" y="959"/>
                  </a:lnTo>
                  <a:lnTo>
                    <a:pt x="821" y="959"/>
                  </a:lnTo>
                  <a:lnTo>
                    <a:pt x="821" y="960"/>
                  </a:lnTo>
                  <a:lnTo>
                    <a:pt x="823" y="959"/>
                  </a:lnTo>
                  <a:lnTo>
                    <a:pt x="824" y="960"/>
                  </a:lnTo>
                  <a:lnTo>
                    <a:pt x="824" y="961"/>
                  </a:lnTo>
                  <a:lnTo>
                    <a:pt x="823" y="961"/>
                  </a:lnTo>
                  <a:lnTo>
                    <a:pt x="823" y="962"/>
                  </a:lnTo>
                  <a:lnTo>
                    <a:pt x="821" y="962"/>
                  </a:lnTo>
                  <a:lnTo>
                    <a:pt x="823" y="964"/>
                  </a:lnTo>
                  <a:lnTo>
                    <a:pt x="824" y="964"/>
                  </a:lnTo>
                  <a:lnTo>
                    <a:pt x="825" y="964"/>
                  </a:lnTo>
                  <a:lnTo>
                    <a:pt x="826" y="964"/>
                  </a:lnTo>
                  <a:lnTo>
                    <a:pt x="826" y="965"/>
                  </a:lnTo>
                  <a:lnTo>
                    <a:pt x="825" y="965"/>
                  </a:lnTo>
                  <a:lnTo>
                    <a:pt x="825" y="967"/>
                  </a:lnTo>
                  <a:lnTo>
                    <a:pt x="826" y="967"/>
                  </a:lnTo>
                  <a:lnTo>
                    <a:pt x="828" y="967"/>
                  </a:lnTo>
                  <a:lnTo>
                    <a:pt x="829" y="965"/>
                  </a:lnTo>
                  <a:lnTo>
                    <a:pt x="829" y="964"/>
                  </a:lnTo>
                  <a:lnTo>
                    <a:pt x="830" y="964"/>
                  </a:lnTo>
                  <a:lnTo>
                    <a:pt x="830" y="965"/>
                  </a:lnTo>
                  <a:lnTo>
                    <a:pt x="829" y="967"/>
                  </a:lnTo>
                  <a:lnTo>
                    <a:pt x="830" y="967"/>
                  </a:lnTo>
                  <a:lnTo>
                    <a:pt x="830" y="968"/>
                  </a:lnTo>
                  <a:lnTo>
                    <a:pt x="829" y="968"/>
                  </a:lnTo>
                  <a:lnTo>
                    <a:pt x="829" y="969"/>
                  </a:lnTo>
                  <a:lnTo>
                    <a:pt x="828" y="968"/>
                  </a:lnTo>
                  <a:lnTo>
                    <a:pt x="828" y="969"/>
                  </a:lnTo>
                  <a:lnTo>
                    <a:pt x="829" y="969"/>
                  </a:lnTo>
                  <a:lnTo>
                    <a:pt x="830" y="969"/>
                  </a:lnTo>
                  <a:lnTo>
                    <a:pt x="830" y="968"/>
                  </a:lnTo>
                  <a:lnTo>
                    <a:pt x="831" y="967"/>
                  </a:lnTo>
                  <a:lnTo>
                    <a:pt x="831" y="968"/>
                  </a:lnTo>
                  <a:lnTo>
                    <a:pt x="831" y="969"/>
                  </a:lnTo>
                  <a:lnTo>
                    <a:pt x="831" y="970"/>
                  </a:lnTo>
                  <a:lnTo>
                    <a:pt x="832" y="969"/>
                  </a:lnTo>
                  <a:lnTo>
                    <a:pt x="832" y="968"/>
                  </a:lnTo>
                  <a:lnTo>
                    <a:pt x="834" y="968"/>
                  </a:lnTo>
                  <a:lnTo>
                    <a:pt x="834" y="969"/>
                  </a:lnTo>
                  <a:lnTo>
                    <a:pt x="834" y="970"/>
                  </a:lnTo>
                  <a:lnTo>
                    <a:pt x="834" y="971"/>
                  </a:lnTo>
                  <a:lnTo>
                    <a:pt x="835" y="971"/>
                  </a:lnTo>
                  <a:lnTo>
                    <a:pt x="834" y="972"/>
                  </a:lnTo>
                  <a:lnTo>
                    <a:pt x="834" y="973"/>
                  </a:lnTo>
                  <a:lnTo>
                    <a:pt x="832" y="973"/>
                  </a:lnTo>
                  <a:lnTo>
                    <a:pt x="832" y="974"/>
                  </a:lnTo>
                  <a:lnTo>
                    <a:pt x="834" y="974"/>
                  </a:lnTo>
                  <a:lnTo>
                    <a:pt x="834" y="975"/>
                  </a:lnTo>
                  <a:lnTo>
                    <a:pt x="834" y="976"/>
                  </a:lnTo>
                  <a:lnTo>
                    <a:pt x="832" y="976"/>
                  </a:lnTo>
                  <a:lnTo>
                    <a:pt x="832" y="978"/>
                  </a:lnTo>
                  <a:lnTo>
                    <a:pt x="831" y="978"/>
                  </a:lnTo>
                  <a:lnTo>
                    <a:pt x="831" y="980"/>
                  </a:lnTo>
                  <a:lnTo>
                    <a:pt x="832" y="978"/>
                  </a:lnTo>
                  <a:lnTo>
                    <a:pt x="832" y="980"/>
                  </a:lnTo>
                  <a:lnTo>
                    <a:pt x="831" y="981"/>
                  </a:lnTo>
                  <a:lnTo>
                    <a:pt x="830" y="981"/>
                  </a:lnTo>
                  <a:lnTo>
                    <a:pt x="831" y="982"/>
                  </a:lnTo>
                  <a:lnTo>
                    <a:pt x="831" y="981"/>
                  </a:lnTo>
                  <a:lnTo>
                    <a:pt x="832" y="981"/>
                  </a:lnTo>
                  <a:lnTo>
                    <a:pt x="832" y="980"/>
                  </a:lnTo>
                  <a:lnTo>
                    <a:pt x="834" y="980"/>
                  </a:lnTo>
                  <a:lnTo>
                    <a:pt x="835" y="978"/>
                  </a:lnTo>
                  <a:lnTo>
                    <a:pt x="835" y="976"/>
                  </a:lnTo>
                  <a:lnTo>
                    <a:pt x="836" y="976"/>
                  </a:lnTo>
                  <a:lnTo>
                    <a:pt x="836" y="978"/>
                  </a:lnTo>
                  <a:lnTo>
                    <a:pt x="837" y="976"/>
                  </a:lnTo>
                  <a:lnTo>
                    <a:pt x="838" y="978"/>
                  </a:lnTo>
                  <a:lnTo>
                    <a:pt x="838" y="976"/>
                  </a:lnTo>
                  <a:lnTo>
                    <a:pt x="839" y="976"/>
                  </a:lnTo>
                  <a:lnTo>
                    <a:pt x="840" y="976"/>
                  </a:lnTo>
                  <a:lnTo>
                    <a:pt x="839" y="978"/>
                  </a:lnTo>
                  <a:lnTo>
                    <a:pt x="839" y="980"/>
                  </a:lnTo>
                  <a:lnTo>
                    <a:pt x="840" y="980"/>
                  </a:lnTo>
                  <a:lnTo>
                    <a:pt x="841" y="980"/>
                  </a:lnTo>
                  <a:lnTo>
                    <a:pt x="841" y="978"/>
                  </a:lnTo>
                  <a:lnTo>
                    <a:pt x="843" y="978"/>
                  </a:lnTo>
                  <a:lnTo>
                    <a:pt x="843" y="980"/>
                  </a:lnTo>
                  <a:lnTo>
                    <a:pt x="843" y="981"/>
                  </a:lnTo>
                  <a:lnTo>
                    <a:pt x="841" y="981"/>
                  </a:lnTo>
                  <a:lnTo>
                    <a:pt x="841" y="982"/>
                  </a:lnTo>
                  <a:lnTo>
                    <a:pt x="840" y="982"/>
                  </a:lnTo>
                  <a:lnTo>
                    <a:pt x="840" y="983"/>
                  </a:lnTo>
                  <a:lnTo>
                    <a:pt x="839" y="983"/>
                  </a:lnTo>
                  <a:lnTo>
                    <a:pt x="839" y="984"/>
                  </a:lnTo>
                  <a:lnTo>
                    <a:pt x="840" y="984"/>
                  </a:lnTo>
                  <a:lnTo>
                    <a:pt x="840" y="983"/>
                  </a:lnTo>
                  <a:lnTo>
                    <a:pt x="841" y="983"/>
                  </a:lnTo>
                  <a:lnTo>
                    <a:pt x="843" y="981"/>
                  </a:lnTo>
                  <a:lnTo>
                    <a:pt x="843" y="982"/>
                  </a:lnTo>
                  <a:lnTo>
                    <a:pt x="844" y="982"/>
                  </a:lnTo>
                  <a:lnTo>
                    <a:pt x="846" y="982"/>
                  </a:lnTo>
                  <a:lnTo>
                    <a:pt x="846" y="981"/>
                  </a:lnTo>
                  <a:lnTo>
                    <a:pt x="847" y="981"/>
                  </a:lnTo>
                  <a:lnTo>
                    <a:pt x="847" y="980"/>
                  </a:lnTo>
                  <a:lnTo>
                    <a:pt x="848" y="980"/>
                  </a:lnTo>
                  <a:lnTo>
                    <a:pt x="848" y="981"/>
                  </a:lnTo>
                  <a:lnTo>
                    <a:pt x="848" y="982"/>
                  </a:lnTo>
                  <a:lnTo>
                    <a:pt x="849" y="982"/>
                  </a:lnTo>
                  <a:lnTo>
                    <a:pt x="849" y="983"/>
                  </a:lnTo>
                  <a:lnTo>
                    <a:pt x="848" y="983"/>
                  </a:lnTo>
                  <a:lnTo>
                    <a:pt x="848" y="984"/>
                  </a:lnTo>
                  <a:lnTo>
                    <a:pt x="849" y="984"/>
                  </a:lnTo>
                  <a:lnTo>
                    <a:pt x="850" y="985"/>
                  </a:lnTo>
                  <a:lnTo>
                    <a:pt x="851" y="984"/>
                  </a:lnTo>
                  <a:lnTo>
                    <a:pt x="851" y="985"/>
                  </a:lnTo>
                  <a:lnTo>
                    <a:pt x="852" y="985"/>
                  </a:lnTo>
                  <a:lnTo>
                    <a:pt x="853" y="986"/>
                  </a:lnTo>
                  <a:lnTo>
                    <a:pt x="853" y="985"/>
                  </a:lnTo>
                  <a:lnTo>
                    <a:pt x="855" y="985"/>
                  </a:lnTo>
                  <a:lnTo>
                    <a:pt x="855" y="984"/>
                  </a:lnTo>
                  <a:lnTo>
                    <a:pt x="857" y="984"/>
                  </a:lnTo>
                  <a:lnTo>
                    <a:pt x="859" y="984"/>
                  </a:lnTo>
                  <a:lnTo>
                    <a:pt x="859" y="985"/>
                  </a:lnTo>
                  <a:lnTo>
                    <a:pt x="859" y="986"/>
                  </a:lnTo>
                  <a:lnTo>
                    <a:pt x="860" y="986"/>
                  </a:lnTo>
                  <a:lnTo>
                    <a:pt x="861" y="987"/>
                  </a:lnTo>
                  <a:lnTo>
                    <a:pt x="862" y="988"/>
                  </a:lnTo>
                  <a:lnTo>
                    <a:pt x="863" y="988"/>
                  </a:lnTo>
                  <a:lnTo>
                    <a:pt x="863" y="987"/>
                  </a:lnTo>
                  <a:lnTo>
                    <a:pt x="864" y="987"/>
                  </a:lnTo>
                  <a:lnTo>
                    <a:pt x="864" y="988"/>
                  </a:lnTo>
                  <a:lnTo>
                    <a:pt x="865" y="988"/>
                  </a:lnTo>
                  <a:lnTo>
                    <a:pt x="865" y="990"/>
                  </a:lnTo>
                  <a:lnTo>
                    <a:pt x="865" y="991"/>
                  </a:lnTo>
                  <a:lnTo>
                    <a:pt x="864" y="991"/>
                  </a:lnTo>
                  <a:lnTo>
                    <a:pt x="863" y="991"/>
                  </a:lnTo>
                  <a:lnTo>
                    <a:pt x="863" y="992"/>
                  </a:lnTo>
                  <a:lnTo>
                    <a:pt x="862" y="992"/>
                  </a:lnTo>
                  <a:lnTo>
                    <a:pt x="862" y="993"/>
                  </a:lnTo>
                  <a:lnTo>
                    <a:pt x="861" y="992"/>
                  </a:lnTo>
                  <a:lnTo>
                    <a:pt x="860" y="992"/>
                  </a:lnTo>
                  <a:lnTo>
                    <a:pt x="855" y="993"/>
                  </a:lnTo>
                  <a:lnTo>
                    <a:pt x="855" y="995"/>
                  </a:lnTo>
                  <a:lnTo>
                    <a:pt x="854" y="995"/>
                  </a:lnTo>
                  <a:lnTo>
                    <a:pt x="853" y="996"/>
                  </a:lnTo>
                  <a:lnTo>
                    <a:pt x="854" y="996"/>
                  </a:lnTo>
                  <a:lnTo>
                    <a:pt x="855" y="996"/>
                  </a:lnTo>
                  <a:lnTo>
                    <a:pt x="857" y="996"/>
                  </a:lnTo>
                  <a:lnTo>
                    <a:pt x="859" y="996"/>
                  </a:lnTo>
                  <a:lnTo>
                    <a:pt x="860" y="996"/>
                  </a:lnTo>
                  <a:lnTo>
                    <a:pt x="861" y="996"/>
                  </a:lnTo>
                  <a:lnTo>
                    <a:pt x="862" y="996"/>
                  </a:lnTo>
                  <a:lnTo>
                    <a:pt x="862" y="997"/>
                  </a:lnTo>
                  <a:lnTo>
                    <a:pt x="863" y="996"/>
                  </a:lnTo>
                  <a:lnTo>
                    <a:pt x="863" y="997"/>
                  </a:lnTo>
                  <a:lnTo>
                    <a:pt x="864" y="996"/>
                  </a:lnTo>
                  <a:lnTo>
                    <a:pt x="864" y="997"/>
                  </a:lnTo>
                  <a:lnTo>
                    <a:pt x="864" y="998"/>
                  </a:lnTo>
                  <a:lnTo>
                    <a:pt x="865" y="998"/>
                  </a:lnTo>
                  <a:lnTo>
                    <a:pt x="865" y="999"/>
                  </a:lnTo>
                  <a:lnTo>
                    <a:pt x="865" y="1001"/>
                  </a:lnTo>
                  <a:lnTo>
                    <a:pt x="866" y="1001"/>
                  </a:lnTo>
                  <a:lnTo>
                    <a:pt x="866" y="1002"/>
                  </a:lnTo>
                  <a:lnTo>
                    <a:pt x="866" y="1003"/>
                  </a:lnTo>
                  <a:lnTo>
                    <a:pt x="866" y="1004"/>
                  </a:lnTo>
                  <a:lnTo>
                    <a:pt x="865" y="1005"/>
                  </a:lnTo>
                  <a:lnTo>
                    <a:pt x="864" y="1005"/>
                  </a:lnTo>
                  <a:lnTo>
                    <a:pt x="863" y="1006"/>
                  </a:lnTo>
                  <a:lnTo>
                    <a:pt x="864" y="1006"/>
                  </a:lnTo>
                  <a:lnTo>
                    <a:pt x="865" y="1006"/>
                  </a:lnTo>
                  <a:lnTo>
                    <a:pt x="865" y="1007"/>
                  </a:lnTo>
                  <a:lnTo>
                    <a:pt x="865" y="1008"/>
                  </a:lnTo>
                  <a:lnTo>
                    <a:pt x="864" y="1008"/>
                  </a:lnTo>
                  <a:lnTo>
                    <a:pt x="864" y="1010"/>
                  </a:lnTo>
                  <a:lnTo>
                    <a:pt x="865" y="1008"/>
                  </a:lnTo>
                  <a:lnTo>
                    <a:pt x="866" y="1007"/>
                  </a:lnTo>
                  <a:lnTo>
                    <a:pt x="866" y="1006"/>
                  </a:lnTo>
                  <a:lnTo>
                    <a:pt x="868" y="1006"/>
                  </a:lnTo>
                  <a:lnTo>
                    <a:pt x="868" y="1005"/>
                  </a:lnTo>
                  <a:lnTo>
                    <a:pt x="869" y="1004"/>
                  </a:lnTo>
                  <a:lnTo>
                    <a:pt x="869" y="1003"/>
                  </a:lnTo>
                  <a:lnTo>
                    <a:pt x="870" y="1003"/>
                  </a:lnTo>
                  <a:lnTo>
                    <a:pt x="870" y="1004"/>
                  </a:lnTo>
                  <a:lnTo>
                    <a:pt x="871" y="1004"/>
                  </a:lnTo>
                  <a:lnTo>
                    <a:pt x="872" y="1004"/>
                  </a:lnTo>
                  <a:lnTo>
                    <a:pt x="874" y="1004"/>
                  </a:lnTo>
                  <a:lnTo>
                    <a:pt x="872" y="1005"/>
                  </a:lnTo>
                  <a:lnTo>
                    <a:pt x="875" y="1006"/>
                  </a:lnTo>
                  <a:lnTo>
                    <a:pt x="876" y="1006"/>
                  </a:lnTo>
                  <a:lnTo>
                    <a:pt x="877" y="1006"/>
                  </a:lnTo>
                  <a:lnTo>
                    <a:pt x="878" y="1006"/>
                  </a:lnTo>
                  <a:lnTo>
                    <a:pt x="880" y="1007"/>
                  </a:lnTo>
                  <a:lnTo>
                    <a:pt x="878" y="1007"/>
                  </a:lnTo>
                  <a:lnTo>
                    <a:pt x="877" y="1007"/>
                  </a:lnTo>
                  <a:lnTo>
                    <a:pt x="876" y="1007"/>
                  </a:lnTo>
                  <a:lnTo>
                    <a:pt x="878" y="1008"/>
                  </a:lnTo>
                  <a:lnTo>
                    <a:pt x="878" y="1010"/>
                  </a:lnTo>
                  <a:lnTo>
                    <a:pt x="880" y="1010"/>
                  </a:lnTo>
                  <a:lnTo>
                    <a:pt x="880" y="1008"/>
                  </a:lnTo>
                  <a:lnTo>
                    <a:pt x="881" y="1008"/>
                  </a:lnTo>
                  <a:lnTo>
                    <a:pt x="881" y="1010"/>
                  </a:lnTo>
                  <a:lnTo>
                    <a:pt x="881" y="1012"/>
                  </a:lnTo>
                  <a:lnTo>
                    <a:pt x="881" y="1013"/>
                  </a:lnTo>
                  <a:lnTo>
                    <a:pt x="882" y="1013"/>
                  </a:lnTo>
                  <a:lnTo>
                    <a:pt x="881" y="1014"/>
                  </a:lnTo>
                  <a:lnTo>
                    <a:pt x="882" y="1015"/>
                  </a:lnTo>
                  <a:lnTo>
                    <a:pt x="881" y="1015"/>
                  </a:lnTo>
                  <a:lnTo>
                    <a:pt x="880" y="1015"/>
                  </a:lnTo>
                  <a:lnTo>
                    <a:pt x="880" y="1016"/>
                  </a:lnTo>
                  <a:lnTo>
                    <a:pt x="881" y="1016"/>
                  </a:lnTo>
                  <a:lnTo>
                    <a:pt x="881" y="1017"/>
                  </a:lnTo>
                  <a:lnTo>
                    <a:pt x="880" y="1017"/>
                  </a:lnTo>
                  <a:lnTo>
                    <a:pt x="878" y="1016"/>
                  </a:lnTo>
                  <a:lnTo>
                    <a:pt x="877" y="1016"/>
                  </a:lnTo>
                  <a:lnTo>
                    <a:pt x="878" y="1017"/>
                  </a:lnTo>
                  <a:lnTo>
                    <a:pt x="880" y="1017"/>
                  </a:lnTo>
                  <a:lnTo>
                    <a:pt x="880" y="1018"/>
                  </a:lnTo>
                  <a:lnTo>
                    <a:pt x="881" y="1018"/>
                  </a:lnTo>
                  <a:lnTo>
                    <a:pt x="881" y="1019"/>
                  </a:lnTo>
                  <a:lnTo>
                    <a:pt x="880" y="1019"/>
                  </a:lnTo>
                  <a:lnTo>
                    <a:pt x="880" y="1020"/>
                  </a:lnTo>
                  <a:lnTo>
                    <a:pt x="878" y="1020"/>
                  </a:lnTo>
                  <a:lnTo>
                    <a:pt x="878" y="1021"/>
                  </a:lnTo>
                  <a:lnTo>
                    <a:pt x="880" y="1021"/>
                  </a:lnTo>
                  <a:lnTo>
                    <a:pt x="880" y="1020"/>
                  </a:lnTo>
                  <a:lnTo>
                    <a:pt x="881" y="1020"/>
                  </a:lnTo>
                  <a:lnTo>
                    <a:pt x="881" y="1021"/>
                  </a:lnTo>
                  <a:lnTo>
                    <a:pt x="881" y="1022"/>
                  </a:lnTo>
                  <a:lnTo>
                    <a:pt x="880" y="1024"/>
                  </a:lnTo>
                  <a:lnTo>
                    <a:pt x="878" y="1024"/>
                  </a:lnTo>
                  <a:lnTo>
                    <a:pt x="877" y="1024"/>
                  </a:lnTo>
                  <a:lnTo>
                    <a:pt x="876" y="1026"/>
                  </a:lnTo>
                  <a:lnTo>
                    <a:pt x="877" y="1026"/>
                  </a:lnTo>
                  <a:lnTo>
                    <a:pt x="877" y="1024"/>
                  </a:lnTo>
                  <a:lnTo>
                    <a:pt x="878" y="1026"/>
                  </a:lnTo>
                  <a:lnTo>
                    <a:pt x="880" y="1026"/>
                  </a:lnTo>
                  <a:lnTo>
                    <a:pt x="881" y="1026"/>
                  </a:lnTo>
                  <a:lnTo>
                    <a:pt x="882" y="1026"/>
                  </a:lnTo>
                  <a:lnTo>
                    <a:pt x="881" y="1027"/>
                  </a:lnTo>
                  <a:lnTo>
                    <a:pt x="882" y="1027"/>
                  </a:lnTo>
                  <a:lnTo>
                    <a:pt x="882" y="1028"/>
                  </a:lnTo>
                  <a:lnTo>
                    <a:pt x="881" y="1028"/>
                  </a:lnTo>
                  <a:lnTo>
                    <a:pt x="880" y="1028"/>
                  </a:lnTo>
                  <a:lnTo>
                    <a:pt x="877" y="1027"/>
                  </a:lnTo>
                  <a:lnTo>
                    <a:pt x="877" y="1028"/>
                  </a:lnTo>
                  <a:lnTo>
                    <a:pt x="878" y="1028"/>
                  </a:lnTo>
                  <a:lnTo>
                    <a:pt x="880" y="1028"/>
                  </a:lnTo>
                  <a:lnTo>
                    <a:pt x="881" y="1029"/>
                  </a:lnTo>
                  <a:lnTo>
                    <a:pt x="881" y="1030"/>
                  </a:lnTo>
                  <a:lnTo>
                    <a:pt x="882" y="1031"/>
                  </a:lnTo>
                  <a:lnTo>
                    <a:pt x="882" y="1032"/>
                  </a:lnTo>
                  <a:lnTo>
                    <a:pt x="881" y="1032"/>
                  </a:lnTo>
                  <a:lnTo>
                    <a:pt x="881" y="1033"/>
                  </a:lnTo>
                  <a:lnTo>
                    <a:pt x="880" y="1033"/>
                  </a:lnTo>
                  <a:lnTo>
                    <a:pt x="880" y="1035"/>
                  </a:lnTo>
                  <a:lnTo>
                    <a:pt x="878" y="1036"/>
                  </a:lnTo>
                  <a:lnTo>
                    <a:pt x="877" y="1036"/>
                  </a:lnTo>
                  <a:lnTo>
                    <a:pt x="877" y="1037"/>
                  </a:lnTo>
                  <a:lnTo>
                    <a:pt x="876" y="1037"/>
                  </a:lnTo>
                  <a:lnTo>
                    <a:pt x="875" y="1037"/>
                  </a:lnTo>
                  <a:lnTo>
                    <a:pt x="875" y="1038"/>
                  </a:lnTo>
                  <a:lnTo>
                    <a:pt x="874" y="1038"/>
                  </a:lnTo>
                  <a:lnTo>
                    <a:pt x="872" y="1040"/>
                  </a:lnTo>
                  <a:lnTo>
                    <a:pt x="871" y="1040"/>
                  </a:lnTo>
                  <a:lnTo>
                    <a:pt x="871" y="1041"/>
                  </a:lnTo>
                  <a:lnTo>
                    <a:pt x="871" y="1042"/>
                  </a:lnTo>
                  <a:lnTo>
                    <a:pt x="870" y="1042"/>
                  </a:lnTo>
                  <a:lnTo>
                    <a:pt x="870" y="1043"/>
                  </a:lnTo>
                  <a:lnTo>
                    <a:pt x="869" y="1042"/>
                  </a:lnTo>
                  <a:lnTo>
                    <a:pt x="869" y="1043"/>
                  </a:lnTo>
                  <a:lnTo>
                    <a:pt x="868" y="1043"/>
                  </a:lnTo>
                  <a:lnTo>
                    <a:pt x="868" y="1044"/>
                  </a:lnTo>
                  <a:lnTo>
                    <a:pt x="866" y="1043"/>
                  </a:lnTo>
                  <a:lnTo>
                    <a:pt x="865" y="1043"/>
                  </a:lnTo>
                  <a:lnTo>
                    <a:pt x="866" y="1042"/>
                  </a:lnTo>
                  <a:lnTo>
                    <a:pt x="865" y="1042"/>
                  </a:lnTo>
                  <a:lnTo>
                    <a:pt x="864" y="1042"/>
                  </a:lnTo>
                  <a:lnTo>
                    <a:pt x="864" y="1043"/>
                  </a:lnTo>
                  <a:lnTo>
                    <a:pt x="863" y="1043"/>
                  </a:lnTo>
                  <a:lnTo>
                    <a:pt x="862" y="1043"/>
                  </a:lnTo>
                  <a:lnTo>
                    <a:pt x="861" y="1043"/>
                  </a:lnTo>
                  <a:lnTo>
                    <a:pt x="860" y="1043"/>
                  </a:lnTo>
                  <a:lnTo>
                    <a:pt x="860" y="1044"/>
                  </a:lnTo>
                  <a:lnTo>
                    <a:pt x="859" y="1044"/>
                  </a:lnTo>
                  <a:lnTo>
                    <a:pt x="859" y="1045"/>
                  </a:lnTo>
                  <a:lnTo>
                    <a:pt x="857" y="1045"/>
                  </a:lnTo>
                  <a:lnTo>
                    <a:pt x="855" y="1045"/>
                  </a:lnTo>
                  <a:lnTo>
                    <a:pt x="854" y="1045"/>
                  </a:lnTo>
                  <a:lnTo>
                    <a:pt x="853" y="1045"/>
                  </a:lnTo>
                  <a:lnTo>
                    <a:pt x="853" y="1047"/>
                  </a:lnTo>
                  <a:lnTo>
                    <a:pt x="852" y="1047"/>
                  </a:lnTo>
                  <a:lnTo>
                    <a:pt x="852" y="1045"/>
                  </a:lnTo>
                  <a:lnTo>
                    <a:pt x="851" y="1045"/>
                  </a:lnTo>
                  <a:lnTo>
                    <a:pt x="851" y="1047"/>
                  </a:lnTo>
                  <a:lnTo>
                    <a:pt x="851" y="1048"/>
                  </a:lnTo>
                  <a:lnTo>
                    <a:pt x="851" y="1049"/>
                  </a:lnTo>
                  <a:lnTo>
                    <a:pt x="850" y="1049"/>
                  </a:lnTo>
                  <a:lnTo>
                    <a:pt x="849" y="1049"/>
                  </a:lnTo>
                  <a:lnTo>
                    <a:pt x="849" y="1050"/>
                  </a:lnTo>
                  <a:lnTo>
                    <a:pt x="848" y="1050"/>
                  </a:lnTo>
                  <a:lnTo>
                    <a:pt x="848" y="1051"/>
                  </a:lnTo>
                  <a:lnTo>
                    <a:pt x="848" y="1052"/>
                  </a:lnTo>
                  <a:lnTo>
                    <a:pt x="848" y="1053"/>
                  </a:lnTo>
                  <a:lnTo>
                    <a:pt x="848" y="1055"/>
                  </a:lnTo>
                  <a:lnTo>
                    <a:pt x="847" y="1053"/>
                  </a:lnTo>
                  <a:lnTo>
                    <a:pt x="846" y="1055"/>
                  </a:lnTo>
                  <a:lnTo>
                    <a:pt x="844" y="1055"/>
                  </a:lnTo>
                  <a:lnTo>
                    <a:pt x="844" y="1056"/>
                  </a:lnTo>
                  <a:close/>
                  <a:moveTo>
                    <a:pt x="855" y="998"/>
                  </a:moveTo>
                  <a:lnTo>
                    <a:pt x="857" y="998"/>
                  </a:lnTo>
                  <a:lnTo>
                    <a:pt x="859" y="998"/>
                  </a:lnTo>
                  <a:lnTo>
                    <a:pt x="859" y="997"/>
                  </a:lnTo>
                  <a:lnTo>
                    <a:pt x="857" y="997"/>
                  </a:lnTo>
                  <a:lnTo>
                    <a:pt x="855" y="997"/>
                  </a:lnTo>
                  <a:lnTo>
                    <a:pt x="855" y="998"/>
                  </a:lnTo>
                  <a:close/>
                  <a:moveTo>
                    <a:pt x="820" y="947"/>
                  </a:moveTo>
                  <a:lnTo>
                    <a:pt x="821" y="946"/>
                  </a:lnTo>
                  <a:lnTo>
                    <a:pt x="820" y="946"/>
                  </a:lnTo>
                  <a:lnTo>
                    <a:pt x="820" y="947"/>
                  </a:lnTo>
                  <a:close/>
                  <a:moveTo>
                    <a:pt x="577" y="727"/>
                  </a:moveTo>
                  <a:lnTo>
                    <a:pt x="578" y="727"/>
                  </a:lnTo>
                  <a:lnTo>
                    <a:pt x="579" y="725"/>
                  </a:lnTo>
                  <a:lnTo>
                    <a:pt x="579" y="724"/>
                  </a:lnTo>
                  <a:lnTo>
                    <a:pt x="580" y="724"/>
                  </a:lnTo>
                  <a:lnTo>
                    <a:pt x="580" y="723"/>
                  </a:lnTo>
                  <a:lnTo>
                    <a:pt x="580" y="722"/>
                  </a:lnTo>
                  <a:lnTo>
                    <a:pt x="579" y="720"/>
                  </a:lnTo>
                  <a:lnTo>
                    <a:pt x="579" y="722"/>
                  </a:lnTo>
                  <a:lnTo>
                    <a:pt x="580" y="723"/>
                  </a:lnTo>
                  <a:lnTo>
                    <a:pt x="578" y="723"/>
                  </a:lnTo>
                  <a:lnTo>
                    <a:pt x="577" y="724"/>
                  </a:lnTo>
                  <a:lnTo>
                    <a:pt x="577" y="725"/>
                  </a:lnTo>
                  <a:lnTo>
                    <a:pt x="577" y="727"/>
                  </a:lnTo>
                  <a:close/>
                  <a:moveTo>
                    <a:pt x="535" y="793"/>
                  </a:moveTo>
                  <a:lnTo>
                    <a:pt x="534" y="793"/>
                  </a:lnTo>
                  <a:lnTo>
                    <a:pt x="534" y="795"/>
                  </a:lnTo>
                  <a:lnTo>
                    <a:pt x="535" y="795"/>
                  </a:lnTo>
                  <a:lnTo>
                    <a:pt x="535" y="793"/>
                  </a:lnTo>
                  <a:close/>
                  <a:moveTo>
                    <a:pt x="518" y="750"/>
                  </a:moveTo>
                  <a:lnTo>
                    <a:pt x="520" y="752"/>
                  </a:lnTo>
                  <a:lnTo>
                    <a:pt x="521" y="752"/>
                  </a:lnTo>
                  <a:lnTo>
                    <a:pt x="524" y="753"/>
                  </a:lnTo>
                  <a:lnTo>
                    <a:pt x="527" y="753"/>
                  </a:lnTo>
                  <a:lnTo>
                    <a:pt x="528" y="754"/>
                  </a:lnTo>
                  <a:lnTo>
                    <a:pt x="529" y="755"/>
                  </a:lnTo>
                  <a:lnTo>
                    <a:pt x="530" y="755"/>
                  </a:lnTo>
                  <a:lnTo>
                    <a:pt x="531" y="756"/>
                  </a:lnTo>
                  <a:lnTo>
                    <a:pt x="531" y="757"/>
                  </a:lnTo>
                  <a:lnTo>
                    <a:pt x="532" y="758"/>
                  </a:lnTo>
                  <a:lnTo>
                    <a:pt x="532" y="759"/>
                  </a:lnTo>
                  <a:lnTo>
                    <a:pt x="533" y="759"/>
                  </a:lnTo>
                  <a:lnTo>
                    <a:pt x="533" y="761"/>
                  </a:lnTo>
                  <a:lnTo>
                    <a:pt x="534" y="762"/>
                  </a:lnTo>
                  <a:lnTo>
                    <a:pt x="535" y="762"/>
                  </a:lnTo>
                  <a:lnTo>
                    <a:pt x="535" y="763"/>
                  </a:lnTo>
                  <a:lnTo>
                    <a:pt x="535" y="764"/>
                  </a:lnTo>
                  <a:lnTo>
                    <a:pt x="537" y="764"/>
                  </a:lnTo>
                  <a:lnTo>
                    <a:pt x="537" y="765"/>
                  </a:lnTo>
                  <a:lnTo>
                    <a:pt x="538" y="764"/>
                  </a:lnTo>
                  <a:lnTo>
                    <a:pt x="538" y="765"/>
                  </a:lnTo>
                  <a:lnTo>
                    <a:pt x="542" y="765"/>
                  </a:lnTo>
                  <a:lnTo>
                    <a:pt x="546" y="767"/>
                  </a:lnTo>
                  <a:lnTo>
                    <a:pt x="547" y="767"/>
                  </a:lnTo>
                  <a:lnTo>
                    <a:pt x="549" y="765"/>
                  </a:lnTo>
                  <a:lnTo>
                    <a:pt x="550" y="767"/>
                  </a:lnTo>
                  <a:lnTo>
                    <a:pt x="551" y="767"/>
                  </a:lnTo>
                  <a:lnTo>
                    <a:pt x="550" y="765"/>
                  </a:lnTo>
                  <a:lnTo>
                    <a:pt x="551" y="765"/>
                  </a:lnTo>
                  <a:lnTo>
                    <a:pt x="549" y="764"/>
                  </a:lnTo>
                  <a:lnTo>
                    <a:pt x="547" y="764"/>
                  </a:lnTo>
                  <a:lnTo>
                    <a:pt x="546" y="763"/>
                  </a:lnTo>
                  <a:lnTo>
                    <a:pt x="545" y="763"/>
                  </a:lnTo>
                  <a:lnTo>
                    <a:pt x="545" y="762"/>
                  </a:lnTo>
                  <a:lnTo>
                    <a:pt x="544" y="761"/>
                  </a:lnTo>
                  <a:lnTo>
                    <a:pt x="544" y="759"/>
                  </a:lnTo>
                  <a:lnTo>
                    <a:pt x="543" y="759"/>
                  </a:lnTo>
                  <a:lnTo>
                    <a:pt x="542" y="758"/>
                  </a:lnTo>
                  <a:lnTo>
                    <a:pt x="541" y="758"/>
                  </a:lnTo>
                  <a:lnTo>
                    <a:pt x="541" y="757"/>
                  </a:lnTo>
                  <a:lnTo>
                    <a:pt x="542" y="757"/>
                  </a:lnTo>
                  <a:lnTo>
                    <a:pt x="543" y="757"/>
                  </a:lnTo>
                  <a:lnTo>
                    <a:pt x="541" y="756"/>
                  </a:lnTo>
                  <a:lnTo>
                    <a:pt x="540" y="756"/>
                  </a:lnTo>
                  <a:lnTo>
                    <a:pt x="538" y="756"/>
                  </a:lnTo>
                  <a:lnTo>
                    <a:pt x="537" y="755"/>
                  </a:lnTo>
                  <a:lnTo>
                    <a:pt x="535" y="755"/>
                  </a:lnTo>
                  <a:lnTo>
                    <a:pt x="535" y="754"/>
                  </a:lnTo>
                  <a:lnTo>
                    <a:pt x="534" y="754"/>
                  </a:lnTo>
                  <a:lnTo>
                    <a:pt x="534" y="753"/>
                  </a:lnTo>
                  <a:lnTo>
                    <a:pt x="533" y="753"/>
                  </a:lnTo>
                  <a:lnTo>
                    <a:pt x="533" y="752"/>
                  </a:lnTo>
                  <a:lnTo>
                    <a:pt x="532" y="752"/>
                  </a:lnTo>
                  <a:lnTo>
                    <a:pt x="532" y="750"/>
                  </a:lnTo>
                  <a:lnTo>
                    <a:pt x="531" y="750"/>
                  </a:lnTo>
                  <a:lnTo>
                    <a:pt x="530" y="749"/>
                  </a:lnTo>
                  <a:lnTo>
                    <a:pt x="530" y="750"/>
                  </a:lnTo>
                  <a:lnTo>
                    <a:pt x="528" y="749"/>
                  </a:lnTo>
                  <a:lnTo>
                    <a:pt x="530" y="752"/>
                  </a:lnTo>
                  <a:lnTo>
                    <a:pt x="530" y="753"/>
                  </a:lnTo>
                  <a:lnTo>
                    <a:pt x="529" y="753"/>
                  </a:lnTo>
                  <a:lnTo>
                    <a:pt x="529" y="752"/>
                  </a:lnTo>
                  <a:lnTo>
                    <a:pt x="528" y="752"/>
                  </a:lnTo>
                  <a:lnTo>
                    <a:pt x="527" y="752"/>
                  </a:lnTo>
                  <a:lnTo>
                    <a:pt x="526" y="752"/>
                  </a:lnTo>
                  <a:lnTo>
                    <a:pt x="524" y="752"/>
                  </a:lnTo>
                  <a:lnTo>
                    <a:pt x="522" y="752"/>
                  </a:lnTo>
                  <a:lnTo>
                    <a:pt x="522" y="750"/>
                  </a:lnTo>
                  <a:lnTo>
                    <a:pt x="519" y="750"/>
                  </a:lnTo>
                  <a:lnTo>
                    <a:pt x="518" y="750"/>
                  </a:lnTo>
                  <a:close/>
                  <a:moveTo>
                    <a:pt x="512" y="749"/>
                  </a:moveTo>
                  <a:lnTo>
                    <a:pt x="516" y="753"/>
                  </a:lnTo>
                  <a:lnTo>
                    <a:pt x="517" y="753"/>
                  </a:lnTo>
                  <a:lnTo>
                    <a:pt x="516" y="752"/>
                  </a:lnTo>
                  <a:lnTo>
                    <a:pt x="516" y="750"/>
                  </a:lnTo>
                  <a:lnTo>
                    <a:pt x="517" y="750"/>
                  </a:lnTo>
                  <a:lnTo>
                    <a:pt x="516" y="749"/>
                  </a:lnTo>
                  <a:lnTo>
                    <a:pt x="515" y="749"/>
                  </a:lnTo>
                  <a:lnTo>
                    <a:pt x="514" y="749"/>
                  </a:lnTo>
                  <a:lnTo>
                    <a:pt x="512" y="749"/>
                  </a:lnTo>
                  <a:close/>
                  <a:moveTo>
                    <a:pt x="503" y="630"/>
                  </a:moveTo>
                  <a:lnTo>
                    <a:pt x="504" y="631"/>
                  </a:lnTo>
                  <a:lnTo>
                    <a:pt x="504" y="630"/>
                  </a:lnTo>
                  <a:lnTo>
                    <a:pt x="503" y="630"/>
                  </a:lnTo>
                  <a:close/>
                  <a:moveTo>
                    <a:pt x="480" y="579"/>
                  </a:moveTo>
                  <a:lnTo>
                    <a:pt x="480" y="578"/>
                  </a:lnTo>
                  <a:lnTo>
                    <a:pt x="478" y="579"/>
                  </a:lnTo>
                  <a:lnTo>
                    <a:pt x="478" y="580"/>
                  </a:lnTo>
                  <a:lnTo>
                    <a:pt x="480" y="579"/>
                  </a:lnTo>
                  <a:close/>
                  <a:moveTo>
                    <a:pt x="492" y="656"/>
                  </a:moveTo>
                  <a:lnTo>
                    <a:pt x="492" y="655"/>
                  </a:lnTo>
                  <a:lnTo>
                    <a:pt x="490" y="656"/>
                  </a:lnTo>
                  <a:lnTo>
                    <a:pt x="490" y="655"/>
                  </a:lnTo>
                  <a:lnTo>
                    <a:pt x="489" y="656"/>
                  </a:lnTo>
                  <a:lnTo>
                    <a:pt x="488" y="656"/>
                  </a:lnTo>
                  <a:lnTo>
                    <a:pt x="488" y="658"/>
                  </a:lnTo>
                  <a:lnTo>
                    <a:pt x="487" y="658"/>
                  </a:lnTo>
                  <a:lnTo>
                    <a:pt x="487" y="659"/>
                  </a:lnTo>
                  <a:lnTo>
                    <a:pt x="487" y="661"/>
                  </a:lnTo>
                  <a:lnTo>
                    <a:pt x="487" y="662"/>
                  </a:lnTo>
                  <a:lnTo>
                    <a:pt x="488" y="662"/>
                  </a:lnTo>
                  <a:lnTo>
                    <a:pt x="488" y="661"/>
                  </a:lnTo>
                  <a:lnTo>
                    <a:pt x="489" y="659"/>
                  </a:lnTo>
                  <a:lnTo>
                    <a:pt x="489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2" y="656"/>
                  </a:lnTo>
                  <a:close/>
                  <a:moveTo>
                    <a:pt x="488" y="793"/>
                  </a:moveTo>
                  <a:lnTo>
                    <a:pt x="489" y="793"/>
                  </a:lnTo>
                  <a:lnTo>
                    <a:pt x="489" y="792"/>
                  </a:lnTo>
                  <a:lnTo>
                    <a:pt x="488" y="793"/>
                  </a:lnTo>
                  <a:close/>
                  <a:moveTo>
                    <a:pt x="458" y="689"/>
                  </a:moveTo>
                  <a:lnTo>
                    <a:pt x="459" y="689"/>
                  </a:lnTo>
                  <a:lnTo>
                    <a:pt x="459" y="688"/>
                  </a:lnTo>
                  <a:lnTo>
                    <a:pt x="458" y="688"/>
                  </a:lnTo>
                  <a:lnTo>
                    <a:pt x="458" y="689"/>
                  </a:lnTo>
                  <a:close/>
                  <a:moveTo>
                    <a:pt x="335" y="710"/>
                  </a:moveTo>
                  <a:lnTo>
                    <a:pt x="336" y="711"/>
                  </a:lnTo>
                  <a:lnTo>
                    <a:pt x="336" y="710"/>
                  </a:lnTo>
                  <a:lnTo>
                    <a:pt x="335" y="710"/>
                  </a:lnTo>
                  <a:close/>
                  <a:moveTo>
                    <a:pt x="55" y="659"/>
                  </a:moveTo>
                  <a:lnTo>
                    <a:pt x="56" y="661"/>
                  </a:lnTo>
                  <a:lnTo>
                    <a:pt x="56" y="659"/>
                  </a:lnTo>
                  <a:lnTo>
                    <a:pt x="55" y="658"/>
                  </a:lnTo>
                  <a:lnTo>
                    <a:pt x="55" y="659"/>
                  </a:lnTo>
                  <a:close/>
                  <a:moveTo>
                    <a:pt x="58" y="663"/>
                  </a:moveTo>
                  <a:lnTo>
                    <a:pt x="55" y="663"/>
                  </a:lnTo>
                  <a:lnTo>
                    <a:pt x="56" y="664"/>
                  </a:lnTo>
                  <a:lnTo>
                    <a:pt x="58" y="664"/>
                  </a:lnTo>
                  <a:lnTo>
                    <a:pt x="58" y="663"/>
                  </a:lnTo>
                  <a:close/>
                  <a:moveTo>
                    <a:pt x="84" y="676"/>
                  </a:moveTo>
                  <a:lnTo>
                    <a:pt x="82" y="674"/>
                  </a:lnTo>
                  <a:lnTo>
                    <a:pt x="82" y="676"/>
                  </a:lnTo>
                  <a:lnTo>
                    <a:pt x="84" y="676"/>
                  </a:lnTo>
                  <a:close/>
                  <a:moveTo>
                    <a:pt x="100" y="656"/>
                  </a:moveTo>
                  <a:lnTo>
                    <a:pt x="99" y="658"/>
                  </a:lnTo>
                  <a:lnTo>
                    <a:pt x="100" y="658"/>
                  </a:lnTo>
                  <a:lnTo>
                    <a:pt x="100" y="656"/>
                  </a:lnTo>
                  <a:close/>
                  <a:moveTo>
                    <a:pt x="104" y="661"/>
                  </a:moveTo>
                  <a:lnTo>
                    <a:pt x="103" y="662"/>
                  </a:lnTo>
                  <a:lnTo>
                    <a:pt x="104" y="663"/>
                  </a:lnTo>
                  <a:lnTo>
                    <a:pt x="104" y="662"/>
                  </a:lnTo>
                  <a:lnTo>
                    <a:pt x="104" y="661"/>
                  </a:lnTo>
                  <a:close/>
                  <a:moveTo>
                    <a:pt x="105" y="656"/>
                  </a:moveTo>
                  <a:lnTo>
                    <a:pt x="104" y="658"/>
                  </a:lnTo>
                  <a:lnTo>
                    <a:pt x="104" y="656"/>
                  </a:lnTo>
                  <a:lnTo>
                    <a:pt x="103" y="656"/>
                  </a:lnTo>
                  <a:lnTo>
                    <a:pt x="103" y="658"/>
                  </a:lnTo>
                  <a:lnTo>
                    <a:pt x="104" y="658"/>
                  </a:lnTo>
                  <a:lnTo>
                    <a:pt x="104" y="659"/>
                  </a:lnTo>
                  <a:lnTo>
                    <a:pt x="105" y="658"/>
                  </a:lnTo>
                  <a:lnTo>
                    <a:pt x="105" y="656"/>
                  </a:lnTo>
                  <a:close/>
                  <a:moveTo>
                    <a:pt x="115" y="990"/>
                  </a:moveTo>
                  <a:lnTo>
                    <a:pt x="113" y="990"/>
                  </a:lnTo>
                  <a:lnTo>
                    <a:pt x="113" y="991"/>
                  </a:lnTo>
                  <a:lnTo>
                    <a:pt x="115" y="991"/>
                  </a:lnTo>
                  <a:lnTo>
                    <a:pt x="115" y="990"/>
                  </a:lnTo>
                  <a:close/>
                  <a:moveTo>
                    <a:pt x="119" y="995"/>
                  </a:moveTo>
                  <a:lnTo>
                    <a:pt x="118" y="996"/>
                  </a:lnTo>
                  <a:lnTo>
                    <a:pt x="119" y="996"/>
                  </a:lnTo>
                  <a:lnTo>
                    <a:pt x="119" y="995"/>
                  </a:lnTo>
                  <a:close/>
                  <a:moveTo>
                    <a:pt x="127" y="1019"/>
                  </a:moveTo>
                  <a:lnTo>
                    <a:pt x="126" y="1019"/>
                  </a:lnTo>
                  <a:lnTo>
                    <a:pt x="126" y="1020"/>
                  </a:lnTo>
                  <a:lnTo>
                    <a:pt x="127" y="1020"/>
                  </a:lnTo>
                  <a:lnTo>
                    <a:pt x="127" y="1019"/>
                  </a:lnTo>
                  <a:close/>
                  <a:moveTo>
                    <a:pt x="130" y="1022"/>
                  </a:moveTo>
                  <a:lnTo>
                    <a:pt x="129" y="1022"/>
                  </a:lnTo>
                  <a:lnTo>
                    <a:pt x="129" y="1024"/>
                  </a:lnTo>
                  <a:lnTo>
                    <a:pt x="130" y="1026"/>
                  </a:lnTo>
                  <a:lnTo>
                    <a:pt x="130" y="1024"/>
                  </a:lnTo>
                  <a:lnTo>
                    <a:pt x="130" y="1022"/>
                  </a:lnTo>
                  <a:close/>
                  <a:moveTo>
                    <a:pt x="131" y="1020"/>
                  </a:moveTo>
                  <a:lnTo>
                    <a:pt x="130" y="1019"/>
                  </a:lnTo>
                  <a:lnTo>
                    <a:pt x="130" y="1018"/>
                  </a:lnTo>
                  <a:lnTo>
                    <a:pt x="130" y="1017"/>
                  </a:lnTo>
                  <a:lnTo>
                    <a:pt x="129" y="1017"/>
                  </a:lnTo>
                  <a:lnTo>
                    <a:pt x="129" y="1018"/>
                  </a:lnTo>
                  <a:lnTo>
                    <a:pt x="129" y="1019"/>
                  </a:lnTo>
                  <a:lnTo>
                    <a:pt x="130" y="1019"/>
                  </a:lnTo>
                  <a:lnTo>
                    <a:pt x="130" y="1020"/>
                  </a:lnTo>
                  <a:lnTo>
                    <a:pt x="131" y="1020"/>
                  </a:lnTo>
                  <a:close/>
                  <a:moveTo>
                    <a:pt x="133" y="1019"/>
                  </a:moveTo>
                  <a:lnTo>
                    <a:pt x="132" y="1019"/>
                  </a:lnTo>
                  <a:lnTo>
                    <a:pt x="132" y="1020"/>
                  </a:lnTo>
                  <a:lnTo>
                    <a:pt x="132" y="1021"/>
                  </a:lnTo>
                  <a:lnTo>
                    <a:pt x="132" y="1022"/>
                  </a:lnTo>
                  <a:lnTo>
                    <a:pt x="133" y="1021"/>
                  </a:lnTo>
                  <a:lnTo>
                    <a:pt x="133" y="1020"/>
                  </a:lnTo>
                  <a:lnTo>
                    <a:pt x="133" y="1019"/>
                  </a:lnTo>
                  <a:close/>
                  <a:moveTo>
                    <a:pt x="134" y="1010"/>
                  </a:moveTo>
                  <a:lnTo>
                    <a:pt x="133" y="1010"/>
                  </a:lnTo>
                  <a:lnTo>
                    <a:pt x="133" y="1012"/>
                  </a:lnTo>
                  <a:lnTo>
                    <a:pt x="134" y="1010"/>
                  </a:lnTo>
                  <a:close/>
                  <a:moveTo>
                    <a:pt x="135" y="1024"/>
                  </a:moveTo>
                  <a:lnTo>
                    <a:pt x="134" y="1024"/>
                  </a:lnTo>
                  <a:lnTo>
                    <a:pt x="134" y="1026"/>
                  </a:lnTo>
                  <a:lnTo>
                    <a:pt x="135" y="1026"/>
                  </a:lnTo>
                  <a:lnTo>
                    <a:pt x="135" y="1024"/>
                  </a:lnTo>
                  <a:close/>
                  <a:moveTo>
                    <a:pt x="135" y="1012"/>
                  </a:moveTo>
                  <a:lnTo>
                    <a:pt x="134" y="1012"/>
                  </a:lnTo>
                  <a:lnTo>
                    <a:pt x="134" y="1013"/>
                  </a:lnTo>
                  <a:lnTo>
                    <a:pt x="135" y="1014"/>
                  </a:lnTo>
                  <a:lnTo>
                    <a:pt x="135" y="1013"/>
                  </a:lnTo>
                  <a:lnTo>
                    <a:pt x="135" y="1012"/>
                  </a:lnTo>
                  <a:close/>
                  <a:moveTo>
                    <a:pt x="145" y="1029"/>
                  </a:moveTo>
                  <a:lnTo>
                    <a:pt x="145" y="1028"/>
                  </a:lnTo>
                  <a:lnTo>
                    <a:pt x="144" y="1028"/>
                  </a:lnTo>
                  <a:lnTo>
                    <a:pt x="142" y="1028"/>
                  </a:lnTo>
                  <a:lnTo>
                    <a:pt x="142" y="1029"/>
                  </a:lnTo>
                  <a:lnTo>
                    <a:pt x="141" y="1029"/>
                  </a:lnTo>
                  <a:lnTo>
                    <a:pt x="141" y="1030"/>
                  </a:lnTo>
                  <a:lnTo>
                    <a:pt x="142" y="1030"/>
                  </a:lnTo>
                  <a:lnTo>
                    <a:pt x="142" y="1029"/>
                  </a:lnTo>
                  <a:lnTo>
                    <a:pt x="144" y="1029"/>
                  </a:lnTo>
                  <a:lnTo>
                    <a:pt x="145" y="1029"/>
                  </a:lnTo>
                  <a:lnTo>
                    <a:pt x="145" y="1030"/>
                  </a:lnTo>
                  <a:lnTo>
                    <a:pt x="146" y="1030"/>
                  </a:lnTo>
                  <a:lnTo>
                    <a:pt x="146" y="1029"/>
                  </a:lnTo>
                  <a:lnTo>
                    <a:pt x="145" y="1029"/>
                  </a:lnTo>
                  <a:close/>
                  <a:moveTo>
                    <a:pt x="144" y="1019"/>
                  </a:moveTo>
                  <a:lnTo>
                    <a:pt x="145" y="1020"/>
                  </a:lnTo>
                  <a:lnTo>
                    <a:pt x="145" y="1019"/>
                  </a:lnTo>
                  <a:lnTo>
                    <a:pt x="144" y="1019"/>
                  </a:lnTo>
                  <a:close/>
                  <a:moveTo>
                    <a:pt x="139" y="1029"/>
                  </a:moveTo>
                  <a:lnTo>
                    <a:pt x="140" y="1028"/>
                  </a:lnTo>
                  <a:lnTo>
                    <a:pt x="141" y="1027"/>
                  </a:lnTo>
                  <a:lnTo>
                    <a:pt x="142" y="1027"/>
                  </a:lnTo>
                  <a:lnTo>
                    <a:pt x="142" y="1026"/>
                  </a:lnTo>
                  <a:lnTo>
                    <a:pt x="142" y="1024"/>
                  </a:lnTo>
                  <a:lnTo>
                    <a:pt x="144" y="1024"/>
                  </a:lnTo>
                  <a:lnTo>
                    <a:pt x="144" y="1022"/>
                  </a:lnTo>
                  <a:lnTo>
                    <a:pt x="145" y="1022"/>
                  </a:lnTo>
                  <a:lnTo>
                    <a:pt x="145" y="1021"/>
                  </a:lnTo>
                  <a:lnTo>
                    <a:pt x="144" y="1022"/>
                  </a:lnTo>
                  <a:lnTo>
                    <a:pt x="142" y="1024"/>
                  </a:lnTo>
                  <a:lnTo>
                    <a:pt x="141" y="1024"/>
                  </a:lnTo>
                  <a:lnTo>
                    <a:pt x="141" y="1026"/>
                  </a:lnTo>
                  <a:lnTo>
                    <a:pt x="141" y="1027"/>
                  </a:lnTo>
                  <a:lnTo>
                    <a:pt x="140" y="1027"/>
                  </a:lnTo>
                  <a:lnTo>
                    <a:pt x="140" y="1028"/>
                  </a:lnTo>
                  <a:lnTo>
                    <a:pt x="139" y="1028"/>
                  </a:lnTo>
                  <a:lnTo>
                    <a:pt x="139" y="1029"/>
                  </a:lnTo>
                  <a:close/>
                  <a:moveTo>
                    <a:pt x="138" y="1032"/>
                  </a:moveTo>
                  <a:lnTo>
                    <a:pt x="139" y="1031"/>
                  </a:lnTo>
                  <a:lnTo>
                    <a:pt x="140" y="1031"/>
                  </a:lnTo>
                  <a:lnTo>
                    <a:pt x="140" y="1030"/>
                  </a:lnTo>
                  <a:lnTo>
                    <a:pt x="139" y="1030"/>
                  </a:lnTo>
                  <a:lnTo>
                    <a:pt x="139" y="1031"/>
                  </a:lnTo>
                  <a:lnTo>
                    <a:pt x="138" y="1031"/>
                  </a:lnTo>
                  <a:lnTo>
                    <a:pt x="138" y="1032"/>
                  </a:lnTo>
                  <a:close/>
                  <a:moveTo>
                    <a:pt x="138" y="1035"/>
                  </a:moveTo>
                  <a:lnTo>
                    <a:pt x="138" y="1033"/>
                  </a:lnTo>
                  <a:lnTo>
                    <a:pt x="139" y="1033"/>
                  </a:lnTo>
                  <a:lnTo>
                    <a:pt x="139" y="1032"/>
                  </a:lnTo>
                  <a:lnTo>
                    <a:pt x="138" y="1033"/>
                  </a:lnTo>
                  <a:lnTo>
                    <a:pt x="136" y="1033"/>
                  </a:lnTo>
                  <a:lnTo>
                    <a:pt x="136" y="1035"/>
                  </a:lnTo>
                  <a:lnTo>
                    <a:pt x="138" y="1035"/>
                  </a:lnTo>
                  <a:close/>
                  <a:moveTo>
                    <a:pt x="144" y="1044"/>
                  </a:moveTo>
                  <a:lnTo>
                    <a:pt x="142" y="1045"/>
                  </a:lnTo>
                  <a:lnTo>
                    <a:pt x="141" y="1045"/>
                  </a:lnTo>
                  <a:lnTo>
                    <a:pt x="140" y="1045"/>
                  </a:lnTo>
                  <a:lnTo>
                    <a:pt x="140" y="1044"/>
                  </a:lnTo>
                  <a:lnTo>
                    <a:pt x="139" y="1044"/>
                  </a:lnTo>
                  <a:lnTo>
                    <a:pt x="139" y="1045"/>
                  </a:lnTo>
                  <a:lnTo>
                    <a:pt x="140" y="1045"/>
                  </a:lnTo>
                  <a:lnTo>
                    <a:pt x="140" y="1047"/>
                  </a:lnTo>
                  <a:lnTo>
                    <a:pt x="142" y="1045"/>
                  </a:lnTo>
                  <a:lnTo>
                    <a:pt x="144" y="1045"/>
                  </a:lnTo>
                  <a:lnTo>
                    <a:pt x="144" y="1044"/>
                  </a:lnTo>
                  <a:close/>
                  <a:moveTo>
                    <a:pt x="147" y="1040"/>
                  </a:moveTo>
                  <a:lnTo>
                    <a:pt x="144" y="1038"/>
                  </a:lnTo>
                  <a:lnTo>
                    <a:pt x="141" y="1040"/>
                  </a:lnTo>
                  <a:lnTo>
                    <a:pt x="140" y="1040"/>
                  </a:lnTo>
                  <a:lnTo>
                    <a:pt x="140" y="1038"/>
                  </a:lnTo>
                  <a:lnTo>
                    <a:pt x="141" y="1037"/>
                  </a:lnTo>
                  <a:lnTo>
                    <a:pt x="141" y="1036"/>
                  </a:lnTo>
                  <a:lnTo>
                    <a:pt x="140" y="1037"/>
                  </a:lnTo>
                  <a:lnTo>
                    <a:pt x="140" y="1038"/>
                  </a:lnTo>
                  <a:lnTo>
                    <a:pt x="139" y="1040"/>
                  </a:lnTo>
                  <a:lnTo>
                    <a:pt x="139" y="1038"/>
                  </a:lnTo>
                  <a:lnTo>
                    <a:pt x="138" y="1038"/>
                  </a:lnTo>
                  <a:lnTo>
                    <a:pt x="138" y="1040"/>
                  </a:lnTo>
                  <a:lnTo>
                    <a:pt x="139" y="1040"/>
                  </a:lnTo>
                  <a:lnTo>
                    <a:pt x="139" y="1041"/>
                  </a:lnTo>
                  <a:lnTo>
                    <a:pt x="140" y="1041"/>
                  </a:lnTo>
                  <a:lnTo>
                    <a:pt x="141" y="1040"/>
                  </a:lnTo>
                  <a:lnTo>
                    <a:pt x="144" y="1040"/>
                  </a:lnTo>
                  <a:lnTo>
                    <a:pt x="147" y="1040"/>
                  </a:lnTo>
                  <a:close/>
                  <a:moveTo>
                    <a:pt x="149" y="1033"/>
                  </a:moveTo>
                  <a:lnTo>
                    <a:pt x="147" y="1032"/>
                  </a:lnTo>
                  <a:lnTo>
                    <a:pt x="147" y="1031"/>
                  </a:lnTo>
                  <a:lnTo>
                    <a:pt x="146" y="1031"/>
                  </a:lnTo>
                  <a:lnTo>
                    <a:pt x="147" y="1032"/>
                  </a:lnTo>
                  <a:lnTo>
                    <a:pt x="147" y="1033"/>
                  </a:lnTo>
                  <a:lnTo>
                    <a:pt x="149" y="1033"/>
                  </a:lnTo>
                  <a:close/>
                  <a:moveTo>
                    <a:pt x="136" y="1058"/>
                  </a:moveTo>
                  <a:lnTo>
                    <a:pt x="135" y="1056"/>
                  </a:lnTo>
                  <a:lnTo>
                    <a:pt x="135" y="1058"/>
                  </a:lnTo>
                  <a:lnTo>
                    <a:pt x="136" y="1058"/>
                  </a:lnTo>
                  <a:close/>
                  <a:moveTo>
                    <a:pt x="140" y="1061"/>
                  </a:moveTo>
                  <a:lnTo>
                    <a:pt x="139" y="1060"/>
                  </a:lnTo>
                  <a:lnTo>
                    <a:pt x="139" y="1061"/>
                  </a:lnTo>
                  <a:lnTo>
                    <a:pt x="140" y="1061"/>
                  </a:lnTo>
                  <a:close/>
                  <a:moveTo>
                    <a:pt x="154" y="1072"/>
                  </a:moveTo>
                  <a:lnTo>
                    <a:pt x="153" y="1072"/>
                  </a:lnTo>
                  <a:lnTo>
                    <a:pt x="152" y="1073"/>
                  </a:lnTo>
                  <a:lnTo>
                    <a:pt x="153" y="1073"/>
                  </a:lnTo>
                  <a:lnTo>
                    <a:pt x="154" y="1073"/>
                  </a:lnTo>
                  <a:lnTo>
                    <a:pt x="154" y="1072"/>
                  </a:lnTo>
                  <a:close/>
                  <a:moveTo>
                    <a:pt x="166" y="1083"/>
                  </a:moveTo>
                  <a:lnTo>
                    <a:pt x="167" y="1082"/>
                  </a:lnTo>
                  <a:lnTo>
                    <a:pt x="167" y="1081"/>
                  </a:lnTo>
                  <a:lnTo>
                    <a:pt x="166" y="1081"/>
                  </a:lnTo>
                  <a:lnTo>
                    <a:pt x="166" y="1082"/>
                  </a:lnTo>
                  <a:lnTo>
                    <a:pt x="166" y="1083"/>
                  </a:lnTo>
                  <a:close/>
                  <a:moveTo>
                    <a:pt x="163" y="1063"/>
                  </a:moveTo>
                  <a:lnTo>
                    <a:pt x="164" y="1063"/>
                  </a:lnTo>
                  <a:lnTo>
                    <a:pt x="163" y="1062"/>
                  </a:lnTo>
                  <a:lnTo>
                    <a:pt x="163" y="1063"/>
                  </a:lnTo>
                  <a:close/>
                  <a:moveTo>
                    <a:pt x="161" y="1056"/>
                  </a:moveTo>
                  <a:lnTo>
                    <a:pt x="160" y="1056"/>
                  </a:lnTo>
                  <a:lnTo>
                    <a:pt x="160" y="1058"/>
                  </a:lnTo>
                  <a:lnTo>
                    <a:pt x="160" y="1059"/>
                  </a:lnTo>
                  <a:lnTo>
                    <a:pt x="161" y="1059"/>
                  </a:lnTo>
                  <a:lnTo>
                    <a:pt x="161" y="1058"/>
                  </a:lnTo>
                  <a:lnTo>
                    <a:pt x="161" y="1056"/>
                  </a:lnTo>
                  <a:close/>
                  <a:moveTo>
                    <a:pt x="161" y="1050"/>
                  </a:moveTo>
                  <a:lnTo>
                    <a:pt x="160" y="1050"/>
                  </a:lnTo>
                  <a:lnTo>
                    <a:pt x="160" y="1051"/>
                  </a:lnTo>
                  <a:lnTo>
                    <a:pt x="160" y="1052"/>
                  </a:lnTo>
                  <a:lnTo>
                    <a:pt x="157" y="1052"/>
                  </a:lnTo>
                  <a:lnTo>
                    <a:pt x="157" y="1053"/>
                  </a:lnTo>
                  <a:lnTo>
                    <a:pt x="157" y="1055"/>
                  </a:lnTo>
                  <a:lnTo>
                    <a:pt x="156" y="1055"/>
                  </a:lnTo>
                  <a:lnTo>
                    <a:pt x="155" y="1056"/>
                  </a:lnTo>
                  <a:lnTo>
                    <a:pt x="155" y="1055"/>
                  </a:lnTo>
                  <a:lnTo>
                    <a:pt x="154" y="1055"/>
                  </a:lnTo>
                  <a:lnTo>
                    <a:pt x="154" y="1056"/>
                  </a:lnTo>
                  <a:lnTo>
                    <a:pt x="154" y="1058"/>
                  </a:lnTo>
                  <a:lnTo>
                    <a:pt x="155" y="1058"/>
                  </a:lnTo>
                  <a:lnTo>
                    <a:pt x="155" y="1056"/>
                  </a:lnTo>
                  <a:lnTo>
                    <a:pt x="156" y="1056"/>
                  </a:lnTo>
                  <a:lnTo>
                    <a:pt x="157" y="1056"/>
                  </a:lnTo>
                  <a:lnTo>
                    <a:pt x="157" y="1055"/>
                  </a:lnTo>
                  <a:lnTo>
                    <a:pt x="160" y="1055"/>
                  </a:lnTo>
                  <a:lnTo>
                    <a:pt x="160" y="1053"/>
                  </a:lnTo>
                  <a:lnTo>
                    <a:pt x="160" y="1052"/>
                  </a:lnTo>
                  <a:lnTo>
                    <a:pt x="161" y="1052"/>
                  </a:lnTo>
                  <a:lnTo>
                    <a:pt x="161" y="1051"/>
                  </a:lnTo>
                  <a:lnTo>
                    <a:pt x="161" y="1050"/>
                  </a:lnTo>
                  <a:close/>
                  <a:moveTo>
                    <a:pt x="167" y="1055"/>
                  </a:moveTo>
                  <a:lnTo>
                    <a:pt x="166" y="1055"/>
                  </a:lnTo>
                  <a:lnTo>
                    <a:pt x="166" y="1056"/>
                  </a:lnTo>
                  <a:lnTo>
                    <a:pt x="167" y="1055"/>
                  </a:lnTo>
                  <a:close/>
                  <a:moveTo>
                    <a:pt x="167" y="1051"/>
                  </a:moveTo>
                  <a:lnTo>
                    <a:pt x="166" y="1051"/>
                  </a:lnTo>
                  <a:lnTo>
                    <a:pt x="166" y="1052"/>
                  </a:lnTo>
                  <a:lnTo>
                    <a:pt x="166" y="1053"/>
                  </a:lnTo>
                  <a:lnTo>
                    <a:pt x="167" y="1053"/>
                  </a:lnTo>
                  <a:lnTo>
                    <a:pt x="167" y="1052"/>
                  </a:lnTo>
                  <a:lnTo>
                    <a:pt x="167" y="1051"/>
                  </a:lnTo>
                  <a:close/>
                  <a:moveTo>
                    <a:pt x="178" y="1064"/>
                  </a:moveTo>
                  <a:lnTo>
                    <a:pt x="177" y="1064"/>
                  </a:lnTo>
                  <a:lnTo>
                    <a:pt x="176" y="1063"/>
                  </a:lnTo>
                  <a:lnTo>
                    <a:pt x="176" y="1064"/>
                  </a:lnTo>
                  <a:lnTo>
                    <a:pt x="177" y="1064"/>
                  </a:lnTo>
                  <a:lnTo>
                    <a:pt x="177" y="1065"/>
                  </a:lnTo>
                  <a:lnTo>
                    <a:pt x="176" y="1066"/>
                  </a:lnTo>
                  <a:lnTo>
                    <a:pt x="177" y="1066"/>
                  </a:lnTo>
                  <a:lnTo>
                    <a:pt x="178" y="1066"/>
                  </a:lnTo>
                  <a:lnTo>
                    <a:pt x="178" y="1065"/>
                  </a:lnTo>
                  <a:lnTo>
                    <a:pt x="178" y="1064"/>
                  </a:lnTo>
                  <a:close/>
                  <a:moveTo>
                    <a:pt x="180" y="1072"/>
                  </a:moveTo>
                  <a:lnTo>
                    <a:pt x="179" y="1073"/>
                  </a:lnTo>
                  <a:lnTo>
                    <a:pt x="180" y="1073"/>
                  </a:lnTo>
                  <a:lnTo>
                    <a:pt x="180" y="1072"/>
                  </a:lnTo>
                  <a:close/>
                  <a:moveTo>
                    <a:pt x="187" y="1076"/>
                  </a:moveTo>
                  <a:lnTo>
                    <a:pt x="186" y="1077"/>
                  </a:lnTo>
                  <a:lnTo>
                    <a:pt x="185" y="1077"/>
                  </a:lnTo>
                  <a:lnTo>
                    <a:pt x="185" y="1078"/>
                  </a:lnTo>
                  <a:lnTo>
                    <a:pt x="186" y="1078"/>
                  </a:lnTo>
                  <a:lnTo>
                    <a:pt x="187" y="1077"/>
                  </a:lnTo>
                  <a:lnTo>
                    <a:pt x="187" y="1076"/>
                  </a:lnTo>
                  <a:close/>
                  <a:moveTo>
                    <a:pt x="454" y="702"/>
                  </a:moveTo>
                  <a:lnTo>
                    <a:pt x="453" y="702"/>
                  </a:lnTo>
                  <a:lnTo>
                    <a:pt x="453" y="701"/>
                  </a:lnTo>
                  <a:lnTo>
                    <a:pt x="453" y="700"/>
                  </a:lnTo>
                  <a:lnTo>
                    <a:pt x="453" y="699"/>
                  </a:lnTo>
                  <a:lnTo>
                    <a:pt x="453" y="698"/>
                  </a:lnTo>
                  <a:lnTo>
                    <a:pt x="452" y="698"/>
                  </a:lnTo>
                  <a:lnTo>
                    <a:pt x="451" y="698"/>
                  </a:lnTo>
                  <a:lnTo>
                    <a:pt x="450" y="697"/>
                  </a:lnTo>
                  <a:lnTo>
                    <a:pt x="449" y="696"/>
                  </a:lnTo>
                  <a:lnTo>
                    <a:pt x="449" y="695"/>
                  </a:lnTo>
                  <a:lnTo>
                    <a:pt x="447" y="695"/>
                  </a:lnTo>
                  <a:lnTo>
                    <a:pt x="447" y="696"/>
                  </a:lnTo>
                  <a:lnTo>
                    <a:pt x="446" y="696"/>
                  </a:lnTo>
                  <a:lnTo>
                    <a:pt x="444" y="697"/>
                  </a:lnTo>
                  <a:lnTo>
                    <a:pt x="444" y="696"/>
                  </a:lnTo>
                  <a:lnTo>
                    <a:pt x="443" y="697"/>
                  </a:lnTo>
                  <a:lnTo>
                    <a:pt x="443" y="698"/>
                  </a:lnTo>
                  <a:lnTo>
                    <a:pt x="443" y="699"/>
                  </a:lnTo>
                  <a:lnTo>
                    <a:pt x="442" y="699"/>
                  </a:lnTo>
                  <a:lnTo>
                    <a:pt x="443" y="701"/>
                  </a:lnTo>
                  <a:lnTo>
                    <a:pt x="444" y="701"/>
                  </a:lnTo>
                  <a:lnTo>
                    <a:pt x="444" y="702"/>
                  </a:lnTo>
                  <a:lnTo>
                    <a:pt x="444" y="704"/>
                  </a:lnTo>
                  <a:lnTo>
                    <a:pt x="446" y="704"/>
                  </a:lnTo>
                  <a:lnTo>
                    <a:pt x="447" y="704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50" y="707"/>
                  </a:lnTo>
                  <a:lnTo>
                    <a:pt x="451" y="705"/>
                  </a:lnTo>
                  <a:lnTo>
                    <a:pt x="452" y="704"/>
                  </a:lnTo>
                  <a:lnTo>
                    <a:pt x="452" y="705"/>
                  </a:lnTo>
                  <a:lnTo>
                    <a:pt x="453" y="705"/>
                  </a:lnTo>
                  <a:lnTo>
                    <a:pt x="453" y="704"/>
                  </a:lnTo>
                  <a:lnTo>
                    <a:pt x="454" y="704"/>
                  </a:lnTo>
                  <a:lnTo>
                    <a:pt x="454" y="702"/>
                  </a:lnTo>
                  <a:close/>
                  <a:moveTo>
                    <a:pt x="469" y="730"/>
                  </a:moveTo>
                  <a:lnTo>
                    <a:pt x="467" y="730"/>
                  </a:lnTo>
                  <a:lnTo>
                    <a:pt x="467" y="731"/>
                  </a:lnTo>
                  <a:lnTo>
                    <a:pt x="469" y="731"/>
                  </a:lnTo>
                  <a:lnTo>
                    <a:pt x="469" y="730"/>
                  </a:lnTo>
                  <a:close/>
                  <a:moveTo>
                    <a:pt x="473" y="722"/>
                  </a:moveTo>
                  <a:lnTo>
                    <a:pt x="472" y="722"/>
                  </a:lnTo>
                  <a:lnTo>
                    <a:pt x="472" y="723"/>
                  </a:lnTo>
                  <a:lnTo>
                    <a:pt x="471" y="723"/>
                  </a:lnTo>
                  <a:lnTo>
                    <a:pt x="470" y="724"/>
                  </a:lnTo>
                  <a:lnTo>
                    <a:pt x="469" y="723"/>
                  </a:lnTo>
                  <a:lnTo>
                    <a:pt x="467" y="723"/>
                  </a:lnTo>
                  <a:lnTo>
                    <a:pt x="466" y="724"/>
                  </a:lnTo>
                  <a:lnTo>
                    <a:pt x="466" y="723"/>
                  </a:lnTo>
                  <a:lnTo>
                    <a:pt x="466" y="722"/>
                  </a:lnTo>
                  <a:lnTo>
                    <a:pt x="465" y="722"/>
                  </a:lnTo>
                  <a:lnTo>
                    <a:pt x="465" y="723"/>
                  </a:lnTo>
                  <a:lnTo>
                    <a:pt x="464" y="723"/>
                  </a:lnTo>
                  <a:lnTo>
                    <a:pt x="464" y="722"/>
                  </a:lnTo>
                  <a:lnTo>
                    <a:pt x="463" y="723"/>
                  </a:lnTo>
                  <a:lnTo>
                    <a:pt x="463" y="722"/>
                  </a:lnTo>
                  <a:lnTo>
                    <a:pt x="463" y="720"/>
                  </a:lnTo>
                  <a:lnTo>
                    <a:pt x="461" y="720"/>
                  </a:lnTo>
                  <a:lnTo>
                    <a:pt x="461" y="719"/>
                  </a:lnTo>
                  <a:lnTo>
                    <a:pt x="460" y="720"/>
                  </a:lnTo>
                  <a:lnTo>
                    <a:pt x="460" y="722"/>
                  </a:lnTo>
                  <a:lnTo>
                    <a:pt x="461" y="722"/>
                  </a:lnTo>
                  <a:lnTo>
                    <a:pt x="463" y="723"/>
                  </a:lnTo>
                  <a:lnTo>
                    <a:pt x="463" y="724"/>
                  </a:lnTo>
                  <a:lnTo>
                    <a:pt x="464" y="725"/>
                  </a:lnTo>
                  <a:lnTo>
                    <a:pt x="464" y="727"/>
                  </a:lnTo>
                  <a:lnTo>
                    <a:pt x="465" y="727"/>
                  </a:lnTo>
                  <a:lnTo>
                    <a:pt x="466" y="729"/>
                  </a:lnTo>
                  <a:lnTo>
                    <a:pt x="467" y="729"/>
                  </a:lnTo>
                  <a:lnTo>
                    <a:pt x="466" y="728"/>
                  </a:lnTo>
                  <a:lnTo>
                    <a:pt x="466" y="727"/>
                  </a:lnTo>
                  <a:lnTo>
                    <a:pt x="465" y="727"/>
                  </a:lnTo>
                  <a:lnTo>
                    <a:pt x="465" y="725"/>
                  </a:lnTo>
                  <a:lnTo>
                    <a:pt x="464" y="725"/>
                  </a:lnTo>
                  <a:lnTo>
                    <a:pt x="464" y="724"/>
                  </a:lnTo>
                  <a:lnTo>
                    <a:pt x="465" y="724"/>
                  </a:lnTo>
                  <a:lnTo>
                    <a:pt x="465" y="723"/>
                  </a:lnTo>
                  <a:lnTo>
                    <a:pt x="466" y="724"/>
                  </a:lnTo>
                  <a:lnTo>
                    <a:pt x="467" y="724"/>
                  </a:lnTo>
                  <a:lnTo>
                    <a:pt x="467" y="725"/>
                  </a:lnTo>
                  <a:lnTo>
                    <a:pt x="469" y="724"/>
                  </a:lnTo>
                  <a:lnTo>
                    <a:pt x="470" y="724"/>
                  </a:lnTo>
                  <a:lnTo>
                    <a:pt x="470" y="725"/>
                  </a:lnTo>
                  <a:lnTo>
                    <a:pt x="471" y="724"/>
                  </a:lnTo>
                  <a:lnTo>
                    <a:pt x="472" y="725"/>
                  </a:lnTo>
                  <a:lnTo>
                    <a:pt x="472" y="724"/>
                  </a:lnTo>
                  <a:lnTo>
                    <a:pt x="473" y="724"/>
                  </a:lnTo>
                  <a:lnTo>
                    <a:pt x="473" y="723"/>
                  </a:lnTo>
                  <a:lnTo>
                    <a:pt x="473" y="722"/>
                  </a:lnTo>
                  <a:close/>
                  <a:moveTo>
                    <a:pt x="483" y="921"/>
                  </a:moveTo>
                  <a:lnTo>
                    <a:pt x="482" y="921"/>
                  </a:lnTo>
                  <a:lnTo>
                    <a:pt x="482" y="922"/>
                  </a:lnTo>
                  <a:lnTo>
                    <a:pt x="483" y="921"/>
                  </a:lnTo>
                  <a:close/>
                  <a:moveTo>
                    <a:pt x="484" y="912"/>
                  </a:moveTo>
                  <a:lnTo>
                    <a:pt x="483" y="913"/>
                  </a:lnTo>
                  <a:lnTo>
                    <a:pt x="483" y="914"/>
                  </a:lnTo>
                  <a:lnTo>
                    <a:pt x="483" y="915"/>
                  </a:lnTo>
                  <a:lnTo>
                    <a:pt x="483" y="916"/>
                  </a:lnTo>
                  <a:lnTo>
                    <a:pt x="483" y="917"/>
                  </a:lnTo>
                  <a:lnTo>
                    <a:pt x="484" y="917"/>
                  </a:lnTo>
                  <a:lnTo>
                    <a:pt x="484" y="916"/>
                  </a:lnTo>
                  <a:lnTo>
                    <a:pt x="484" y="915"/>
                  </a:lnTo>
                  <a:lnTo>
                    <a:pt x="484" y="914"/>
                  </a:lnTo>
                  <a:lnTo>
                    <a:pt x="483" y="914"/>
                  </a:lnTo>
                  <a:lnTo>
                    <a:pt x="484" y="913"/>
                  </a:lnTo>
                  <a:lnTo>
                    <a:pt x="484" y="912"/>
                  </a:lnTo>
                  <a:close/>
                  <a:moveTo>
                    <a:pt x="503" y="945"/>
                  </a:moveTo>
                  <a:lnTo>
                    <a:pt x="501" y="945"/>
                  </a:lnTo>
                  <a:lnTo>
                    <a:pt x="501" y="946"/>
                  </a:lnTo>
                  <a:lnTo>
                    <a:pt x="503" y="946"/>
                  </a:lnTo>
                  <a:lnTo>
                    <a:pt x="503" y="945"/>
                  </a:lnTo>
                  <a:close/>
                  <a:moveTo>
                    <a:pt x="711" y="852"/>
                  </a:moveTo>
                  <a:lnTo>
                    <a:pt x="712" y="852"/>
                  </a:lnTo>
                  <a:lnTo>
                    <a:pt x="712" y="850"/>
                  </a:lnTo>
                  <a:lnTo>
                    <a:pt x="711" y="850"/>
                  </a:lnTo>
                  <a:lnTo>
                    <a:pt x="711" y="852"/>
                  </a:lnTo>
                  <a:close/>
                  <a:moveTo>
                    <a:pt x="641" y="1047"/>
                  </a:moveTo>
                  <a:lnTo>
                    <a:pt x="642" y="1048"/>
                  </a:lnTo>
                  <a:lnTo>
                    <a:pt x="642" y="1047"/>
                  </a:lnTo>
                  <a:lnTo>
                    <a:pt x="641" y="1047"/>
                  </a:lnTo>
                  <a:close/>
                  <a:moveTo>
                    <a:pt x="634" y="1050"/>
                  </a:moveTo>
                  <a:lnTo>
                    <a:pt x="635" y="1051"/>
                  </a:lnTo>
                  <a:lnTo>
                    <a:pt x="636" y="1052"/>
                  </a:lnTo>
                  <a:lnTo>
                    <a:pt x="636" y="1053"/>
                  </a:lnTo>
                  <a:lnTo>
                    <a:pt x="637" y="1053"/>
                  </a:lnTo>
                  <a:lnTo>
                    <a:pt x="636" y="1052"/>
                  </a:lnTo>
                  <a:lnTo>
                    <a:pt x="636" y="1051"/>
                  </a:lnTo>
                  <a:lnTo>
                    <a:pt x="635" y="1051"/>
                  </a:lnTo>
                  <a:lnTo>
                    <a:pt x="635" y="1050"/>
                  </a:lnTo>
                  <a:lnTo>
                    <a:pt x="634" y="1050"/>
                  </a:lnTo>
                  <a:close/>
                  <a:moveTo>
                    <a:pt x="620" y="1050"/>
                  </a:moveTo>
                  <a:lnTo>
                    <a:pt x="621" y="1050"/>
                  </a:lnTo>
                  <a:lnTo>
                    <a:pt x="622" y="1049"/>
                  </a:lnTo>
                  <a:lnTo>
                    <a:pt x="622" y="1048"/>
                  </a:lnTo>
                  <a:lnTo>
                    <a:pt x="621" y="1049"/>
                  </a:lnTo>
                  <a:lnTo>
                    <a:pt x="620" y="1050"/>
                  </a:lnTo>
                  <a:close/>
                  <a:moveTo>
                    <a:pt x="691" y="1135"/>
                  </a:moveTo>
                  <a:lnTo>
                    <a:pt x="689" y="1135"/>
                  </a:lnTo>
                  <a:lnTo>
                    <a:pt x="689" y="1136"/>
                  </a:lnTo>
                  <a:lnTo>
                    <a:pt x="691" y="1136"/>
                  </a:lnTo>
                  <a:lnTo>
                    <a:pt x="691" y="1135"/>
                  </a:lnTo>
                  <a:close/>
                  <a:moveTo>
                    <a:pt x="693" y="1136"/>
                  </a:moveTo>
                  <a:lnTo>
                    <a:pt x="694" y="1135"/>
                  </a:lnTo>
                  <a:lnTo>
                    <a:pt x="695" y="1134"/>
                  </a:lnTo>
                  <a:lnTo>
                    <a:pt x="694" y="1134"/>
                  </a:lnTo>
                  <a:lnTo>
                    <a:pt x="694" y="1135"/>
                  </a:lnTo>
                  <a:lnTo>
                    <a:pt x="693" y="1135"/>
                  </a:lnTo>
                  <a:lnTo>
                    <a:pt x="693" y="1136"/>
                  </a:lnTo>
                  <a:lnTo>
                    <a:pt x="692" y="1136"/>
                  </a:lnTo>
                  <a:lnTo>
                    <a:pt x="692" y="1138"/>
                  </a:lnTo>
                  <a:lnTo>
                    <a:pt x="693" y="1136"/>
                  </a:lnTo>
                  <a:close/>
                  <a:moveTo>
                    <a:pt x="698" y="1136"/>
                  </a:moveTo>
                  <a:lnTo>
                    <a:pt x="697" y="1136"/>
                  </a:lnTo>
                  <a:lnTo>
                    <a:pt x="695" y="1136"/>
                  </a:lnTo>
                  <a:lnTo>
                    <a:pt x="694" y="1136"/>
                  </a:lnTo>
                  <a:lnTo>
                    <a:pt x="693" y="1138"/>
                  </a:lnTo>
                  <a:lnTo>
                    <a:pt x="693" y="1139"/>
                  </a:lnTo>
                  <a:lnTo>
                    <a:pt x="693" y="1140"/>
                  </a:lnTo>
                  <a:lnTo>
                    <a:pt x="694" y="1139"/>
                  </a:lnTo>
                  <a:lnTo>
                    <a:pt x="695" y="1138"/>
                  </a:lnTo>
                  <a:lnTo>
                    <a:pt x="697" y="1138"/>
                  </a:lnTo>
                  <a:lnTo>
                    <a:pt x="698" y="1138"/>
                  </a:lnTo>
                  <a:lnTo>
                    <a:pt x="698" y="1136"/>
                  </a:lnTo>
                  <a:close/>
                  <a:moveTo>
                    <a:pt x="701" y="1129"/>
                  </a:moveTo>
                  <a:lnTo>
                    <a:pt x="700" y="1131"/>
                  </a:lnTo>
                  <a:lnTo>
                    <a:pt x="699" y="1131"/>
                  </a:lnTo>
                  <a:lnTo>
                    <a:pt x="699" y="1132"/>
                  </a:lnTo>
                  <a:lnTo>
                    <a:pt x="698" y="1133"/>
                  </a:lnTo>
                  <a:lnTo>
                    <a:pt x="698" y="1134"/>
                  </a:lnTo>
                  <a:lnTo>
                    <a:pt x="699" y="1134"/>
                  </a:lnTo>
                  <a:lnTo>
                    <a:pt x="699" y="1133"/>
                  </a:lnTo>
                  <a:lnTo>
                    <a:pt x="700" y="1131"/>
                  </a:lnTo>
                  <a:lnTo>
                    <a:pt x="701" y="1131"/>
                  </a:lnTo>
                  <a:lnTo>
                    <a:pt x="701" y="1129"/>
                  </a:lnTo>
                  <a:close/>
                  <a:moveTo>
                    <a:pt x="706" y="1124"/>
                  </a:moveTo>
                  <a:lnTo>
                    <a:pt x="704" y="1124"/>
                  </a:lnTo>
                  <a:lnTo>
                    <a:pt x="703" y="1124"/>
                  </a:lnTo>
                  <a:lnTo>
                    <a:pt x="703" y="1125"/>
                  </a:lnTo>
                  <a:lnTo>
                    <a:pt x="702" y="1127"/>
                  </a:lnTo>
                  <a:lnTo>
                    <a:pt x="701" y="1128"/>
                  </a:lnTo>
                  <a:lnTo>
                    <a:pt x="702" y="1128"/>
                  </a:lnTo>
                  <a:lnTo>
                    <a:pt x="702" y="1127"/>
                  </a:lnTo>
                  <a:lnTo>
                    <a:pt x="703" y="1127"/>
                  </a:lnTo>
                  <a:lnTo>
                    <a:pt x="704" y="1127"/>
                  </a:lnTo>
                  <a:lnTo>
                    <a:pt x="706" y="1125"/>
                  </a:lnTo>
                  <a:lnTo>
                    <a:pt x="706" y="1124"/>
                  </a:lnTo>
                  <a:close/>
                  <a:moveTo>
                    <a:pt x="710" y="1122"/>
                  </a:moveTo>
                  <a:lnTo>
                    <a:pt x="709" y="1122"/>
                  </a:lnTo>
                  <a:lnTo>
                    <a:pt x="707" y="1124"/>
                  </a:lnTo>
                  <a:lnTo>
                    <a:pt x="709" y="1123"/>
                  </a:lnTo>
                  <a:lnTo>
                    <a:pt x="710" y="1122"/>
                  </a:lnTo>
                  <a:close/>
                  <a:moveTo>
                    <a:pt x="712" y="1120"/>
                  </a:moveTo>
                  <a:lnTo>
                    <a:pt x="711" y="1120"/>
                  </a:lnTo>
                  <a:lnTo>
                    <a:pt x="711" y="1121"/>
                  </a:lnTo>
                  <a:lnTo>
                    <a:pt x="712" y="1121"/>
                  </a:lnTo>
                  <a:lnTo>
                    <a:pt x="712" y="1120"/>
                  </a:lnTo>
                  <a:close/>
                  <a:moveTo>
                    <a:pt x="723" y="1115"/>
                  </a:moveTo>
                  <a:lnTo>
                    <a:pt x="722" y="1117"/>
                  </a:lnTo>
                  <a:lnTo>
                    <a:pt x="720" y="1118"/>
                  </a:lnTo>
                  <a:lnTo>
                    <a:pt x="718" y="1118"/>
                  </a:lnTo>
                  <a:lnTo>
                    <a:pt x="718" y="1119"/>
                  </a:lnTo>
                  <a:lnTo>
                    <a:pt x="720" y="1118"/>
                  </a:lnTo>
                  <a:lnTo>
                    <a:pt x="722" y="1118"/>
                  </a:lnTo>
                  <a:lnTo>
                    <a:pt x="722" y="1117"/>
                  </a:lnTo>
                  <a:lnTo>
                    <a:pt x="723" y="1117"/>
                  </a:lnTo>
                  <a:lnTo>
                    <a:pt x="723" y="1115"/>
                  </a:lnTo>
                  <a:close/>
                  <a:moveTo>
                    <a:pt x="727" y="1093"/>
                  </a:moveTo>
                  <a:lnTo>
                    <a:pt x="726" y="1092"/>
                  </a:lnTo>
                  <a:lnTo>
                    <a:pt x="726" y="1093"/>
                  </a:lnTo>
                  <a:lnTo>
                    <a:pt x="725" y="1093"/>
                  </a:lnTo>
                  <a:lnTo>
                    <a:pt x="725" y="1094"/>
                  </a:lnTo>
                  <a:lnTo>
                    <a:pt x="726" y="1094"/>
                  </a:lnTo>
                  <a:lnTo>
                    <a:pt x="726" y="1093"/>
                  </a:lnTo>
                  <a:lnTo>
                    <a:pt x="727" y="1093"/>
                  </a:lnTo>
                  <a:close/>
                  <a:moveTo>
                    <a:pt x="735" y="1095"/>
                  </a:moveTo>
                  <a:lnTo>
                    <a:pt x="734" y="1094"/>
                  </a:lnTo>
                  <a:lnTo>
                    <a:pt x="733" y="1094"/>
                  </a:lnTo>
                  <a:lnTo>
                    <a:pt x="732" y="1094"/>
                  </a:lnTo>
                  <a:lnTo>
                    <a:pt x="731" y="1093"/>
                  </a:lnTo>
                  <a:lnTo>
                    <a:pt x="729" y="1093"/>
                  </a:lnTo>
                  <a:lnTo>
                    <a:pt x="731" y="1094"/>
                  </a:lnTo>
                  <a:lnTo>
                    <a:pt x="732" y="1094"/>
                  </a:lnTo>
                  <a:lnTo>
                    <a:pt x="732" y="1095"/>
                  </a:lnTo>
                  <a:lnTo>
                    <a:pt x="733" y="1095"/>
                  </a:lnTo>
                  <a:lnTo>
                    <a:pt x="734" y="1095"/>
                  </a:lnTo>
                  <a:lnTo>
                    <a:pt x="735" y="1095"/>
                  </a:lnTo>
                  <a:close/>
                  <a:moveTo>
                    <a:pt x="745" y="926"/>
                  </a:moveTo>
                  <a:lnTo>
                    <a:pt x="744" y="927"/>
                  </a:lnTo>
                  <a:lnTo>
                    <a:pt x="745" y="927"/>
                  </a:lnTo>
                  <a:lnTo>
                    <a:pt x="745" y="926"/>
                  </a:lnTo>
                  <a:close/>
                  <a:moveTo>
                    <a:pt x="752" y="921"/>
                  </a:moveTo>
                  <a:lnTo>
                    <a:pt x="750" y="922"/>
                  </a:lnTo>
                  <a:lnTo>
                    <a:pt x="750" y="923"/>
                  </a:lnTo>
                  <a:lnTo>
                    <a:pt x="750" y="924"/>
                  </a:lnTo>
                  <a:lnTo>
                    <a:pt x="749" y="925"/>
                  </a:lnTo>
                  <a:lnTo>
                    <a:pt x="747" y="925"/>
                  </a:lnTo>
                  <a:lnTo>
                    <a:pt x="746" y="926"/>
                  </a:lnTo>
                  <a:lnTo>
                    <a:pt x="747" y="926"/>
                  </a:lnTo>
                  <a:lnTo>
                    <a:pt x="748" y="926"/>
                  </a:lnTo>
                  <a:lnTo>
                    <a:pt x="749" y="925"/>
                  </a:lnTo>
                  <a:lnTo>
                    <a:pt x="750" y="925"/>
                  </a:lnTo>
                  <a:lnTo>
                    <a:pt x="750" y="924"/>
                  </a:lnTo>
                  <a:lnTo>
                    <a:pt x="752" y="923"/>
                  </a:lnTo>
                  <a:lnTo>
                    <a:pt x="752" y="922"/>
                  </a:lnTo>
                  <a:lnTo>
                    <a:pt x="752" y="921"/>
                  </a:lnTo>
                  <a:close/>
                  <a:moveTo>
                    <a:pt x="777" y="913"/>
                  </a:moveTo>
                  <a:lnTo>
                    <a:pt x="775" y="913"/>
                  </a:lnTo>
                  <a:lnTo>
                    <a:pt x="775" y="912"/>
                  </a:lnTo>
                  <a:lnTo>
                    <a:pt x="774" y="912"/>
                  </a:lnTo>
                  <a:lnTo>
                    <a:pt x="774" y="913"/>
                  </a:lnTo>
                  <a:lnTo>
                    <a:pt x="775" y="913"/>
                  </a:lnTo>
                  <a:lnTo>
                    <a:pt x="775" y="914"/>
                  </a:lnTo>
                  <a:lnTo>
                    <a:pt x="775" y="915"/>
                  </a:lnTo>
                  <a:lnTo>
                    <a:pt x="777" y="915"/>
                  </a:lnTo>
                  <a:lnTo>
                    <a:pt x="777" y="914"/>
                  </a:lnTo>
                  <a:lnTo>
                    <a:pt x="777" y="913"/>
                  </a:lnTo>
                  <a:close/>
                  <a:moveTo>
                    <a:pt x="786" y="890"/>
                  </a:moveTo>
                  <a:lnTo>
                    <a:pt x="785" y="890"/>
                  </a:lnTo>
                  <a:lnTo>
                    <a:pt x="785" y="891"/>
                  </a:lnTo>
                  <a:lnTo>
                    <a:pt x="786" y="891"/>
                  </a:lnTo>
                  <a:lnTo>
                    <a:pt x="786" y="890"/>
                  </a:lnTo>
                  <a:close/>
                  <a:moveTo>
                    <a:pt x="789" y="884"/>
                  </a:moveTo>
                  <a:lnTo>
                    <a:pt x="787" y="884"/>
                  </a:lnTo>
                  <a:lnTo>
                    <a:pt x="787" y="885"/>
                  </a:lnTo>
                  <a:lnTo>
                    <a:pt x="789" y="884"/>
                  </a:lnTo>
                  <a:close/>
                  <a:moveTo>
                    <a:pt x="795" y="894"/>
                  </a:moveTo>
                  <a:lnTo>
                    <a:pt x="794" y="894"/>
                  </a:lnTo>
                  <a:lnTo>
                    <a:pt x="794" y="895"/>
                  </a:lnTo>
                  <a:lnTo>
                    <a:pt x="795" y="894"/>
                  </a:lnTo>
                  <a:close/>
                  <a:moveTo>
                    <a:pt x="798" y="905"/>
                  </a:moveTo>
                  <a:lnTo>
                    <a:pt x="797" y="904"/>
                  </a:lnTo>
                  <a:lnTo>
                    <a:pt x="795" y="904"/>
                  </a:lnTo>
                  <a:lnTo>
                    <a:pt x="795" y="905"/>
                  </a:lnTo>
                  <a:lnTo>
                    <a:pt x="797" y="905"/>
                  </a:lnTo>
                  <a:lnTo>
                    <a:pt x="798" y="905"/>
                  </a:lnTo>
                  <a:close/>
                  <a:moveTo>
                    <a:pt x="804" y="925"/>
                  </a:moveTo>
                  <a:lnTo>
                    <a:pt x="805" y="924"/>
                  </a:lnTo>
                  <a:lnTo>
                    <a:pt x="804" y="924"/>
                  </a:lnTo>
                  <a:lnTo>
                    <a:pt x="804" y="925"/>
                  </a:lnTo>
                  <a:lnTo>
                    <a:pt x="803" y="926"/>
                  </a:lnTo>
                  <a:lnTo>
                    <a:pt x="805" y="925"/>
                  </a:lnTo>
                  <a:lnTo>
                    <a:pt x="804" y="925"/>
                  </a:lnTo>
                  <a:close/>
                  <a:moveTo>
                    <a:pt x="807" y="923"/>
                  </a:moveTo>
                  <a:lnTo>
                    <a:pt x="806" y="923"/>
                  </a:lnTo>
                  <a:lnTo>
                    <a:pt x="806" y="924"/>
                  </a:lnTo>
                  <a:lnTo>
                    <a:pt x="807" y="923"/>
                  </a:lnTo>
                  <a:close/>
                  <a:moveTo>
                    <a:pt x="808" y="921"/>
                  </a:moveTo>
                  <a:lnTo>
                    <a:pt x="807" y="921"/>
                  </a:lnTo>
                  <a:lnTo>
                    <a:pt x="807" y="922"/>
                  </a:lnTo>
                  <a:lnTo>
                    <a:pt x="808" y="921"/>
                  </a:lnTo>
                  <a:close/>
                  <a:moveTo>
                    <a:pt x="841" y="999"/>
                  </a:moveTo>
                  <a:lnTo>
                    <a:pt x="843" y="999"/>
                  </a:lnTo>
                  <a:lnTo>
                    <a:pt x="844" y="999"/>
                  </a:lnTo>
                  <a:lnTo>
                    <a:pt x="847" y="998"/>
                  </a:lnTo>
                  <a:lnTo>
                    <a:pt x="848" y="998"/>
                  </a:lnTo>
                  <a:lnTo>
                    <a:pt x="850" y="997"/>
                  </a:lnTo>
                  <a:lnTo>
                    <a:pt x="849" y="997"/>
                  </a:lnTo>
                  <a:lnTo>
                    <a:pt x="848" y="997"/>
                  </a:lnTo>
                  <a:lnTo>
                    <a:pt x="847" y="998"/>
                  </a:lnTo>
                  <a:lnTo>
                    <a:pt x="846" y="998"/>
                  </a:lnTo>
                  <a:lnTo>
                    <a:pt x="844" y="998"/>
                  </a:lnTo>
                  <a:lnTo>
                    <a:pt x="843" y="998"/>
                  </a:lnTo>
                  <a:lnTo>
                    <a:pt x="841" y="998"/>
                  </a:lnTo>
                  <a:lnTo>
                    <a:pt x="841" y="999"/>
                  </a:lnTo>
                  <a:close/>
                  <a:moveTo>
                    <a:pt x="838" y="986"/>
                  </a:moveTo>
                  <a:lnTo>
                    <a:pt x="839" y="986"/>
                  </a:lnTo>
                  <a:lnTo>
                    <a:pt x="839" y="985"/>
                  </a:lnTo>
                  <a:lnTo>
                    <a:pt x="838" y="986"/>
                  </a:lnTo>
                  <a:close/>
                  <a:moveTo>
                    <a:pt x="836" y="980"/>
                  </a:moveTo>
                  <a:lnTo>
                    <a:pt x="837" y="980"/>
                  </a:lnTo>
                  <a:lnTo>
                    <a:pt x="837" y="978"/>
                  </a:lnTo>
                  <a:lnTo>
                    <a:pt x="836" y="980"/>
                  </a:lnTo>
                  <a:close/>
                  <a:moveTo>
                    <a:pt x="835" y="982"/>
                  </a:moveTo>
                  <a:lnTo>
                    <a:pt x="836" y="981"/>
                  </a:lnTo>
                  <a:lnTo>
                    <a:pt x="835" y="980"/>
                  </a:lnTo>
                  <a:lnTo>
                    <a:pt x="835" y="981"/>
                  </a:lnTo>
                  <a:lnTo>
                    <a:pt x="835" y="982"/>
                  </a:lnTo>
                  <a:close/>
                  <a:moveTo>
                    <a:pt x="843" y="1006"/>
                  </a:moveTo>
                  <a:lnTo>
                    <a:pt x="844" y="1006"/>
                  </a:lnTo>
                  <a:lnTo>
                    <a:pt x="844" y="1005"/>
                  </a:lnTo>
                  <a:lnTo>
                    <a:pt x="846" y="1005"/>
                  </a:lnTo>
                  <a:lnTo>
                    <a:pt x="847" y="1005"/>
                  </a:lnTo>
                  <a:lnTo>
                    <a:pt x="847" y="1004"/>
                  </a:lnTo>
                  <a:lnTo>
                    <a:pt x="848" y="1004"/>
                  </a:lnTo>
                  <a:lnTo>
                    <a:pt x="848" y="1003"/>
                  </a:lnTo>
                  <a:lnTo>
                    <a:pt x="848" y="1002"/>
                  </a:lnTo>
                  <a:lnTo>
                    <a:pt x="849" y="1002"/>
                  </a:lnTo>
                  <a:lnTo>
                    <a:pt x="849" y="1001"/>
                  </a:lnTo>
                  <a:lnTo>
                    <a:pt x="850" y="1001"/>
                  </a:lnTo>
                  <a:lnTo>
                    <a:pt x="851" y="1001"/>
                  </a:lnTo>
                  <a:lnTo>
                    <a:pt x="852" y="999"/>
                  </a:lnTo>
                  <a:lnTo>
                    <a:pt x="854" y="998"/>
                  </a:lnTo>
                  <a:lnTo>
                    <a:pt x="853" y="997"/>
                  </a:lnTo>
                  <a:lnTo>
                    <a:pt x="852" y="997"/>
                  </a:lnTo>
                  <a:lnTo>
                    <a:pt x="852" y="996"/>
                  </a:lnTo>
                  <a:lnTo>
                    <a:pt x="851" y="997"/>
                  </a:lnTo>
                  <a:lnTo>
                    <a:pt x="852" y="997"/>
                  </a:lnTo>
                  <a:lnTo>
                    <a:pt x="852" y="998"/>
                  </a:lnTo>
                  <a:lnTo>
                    <a:pt x="851" y="999"/>
                  </a:lnTo>
                  <a:lnTo>
                    <a:pt x="849" y="998"/>
                  </a:lnTo>
                  <a:lnTo>
                    <a:pt x="848" y="999"/>
                  </a:lnTo>
                  <a:lnTo>
                    <a:pt x="849" y="999"/>
                  </a:lnTo>
                  <a:lnTo>
                    <a:pt x="848" y="1001"/>
                  </a:lnTo>
                  <a:lnTo>
                    <a:pt x="847" y="1001"/>
                  </a:lnTo>
                  <a:lnTo>
                    <a:pt x="846" y="1001"/>
                  </a:lnTo>
                  <a:lnTo>
                    <a:pt x="844" y="1002"/>
                  </a:lnTo>
                  <a:lnTo>
                    <a:pt x="843" y="1003"/>
                  </a:lnTo>
                  <a:lnTo>
                    <a:pt x="841" y="1003"/>
                  </a:lnTo>
                  <a:lnTo>
                    <a:pt x="840" y="1003"/>
                  </a:lnTo>
                  <a:lnTo>
                    <a:pt x="839" y="1002"/>
                  </a:lnTo>
                  <a:lnTo>
                    <a:pt x="839" y="1003"/>
                  </a:lnTo>
                  <a:lnTo>
                    <a:pt x="838" y="1003"/>
                  </a:lnTo>
                  <a:lnTo>
                    <a:pt x="837" y="1003"/>
                  </a:lnTo>
                  <a:lnTo>
                    <a:pt x="837" y="1004"/>
                  </a:lnTo>
                  <a:lnTo>
                    <a:pt x="836" y="1003"/>
                  </a:lnTo>
                  <a:lnTo>
                    <a:pt x="836" y="1004"/>
                  </a:lnTo>
                  <a:lnTo>
                    <a:pt x="837" y="1004"/>
                  </a:lnTo>
                  <a:lnTo>
                    <a:pt x="837" y="1005"/>
                  </a:lnTo>
                  <a:lnTo>
                    <a:pt x="836" y="1005"/>
                  </a:lnTo>
                  <a:lnTo>
                    <a:pt x="836" y="1006"/>
                  </a:lnTo>
                  <a:lnTo>
                    <a:pt x="837" y="1006"/>
                  </a:lnTo>
                  <a:lnTo>
                    <a:pt x="837" y="1007"/>
                  </a:lnTo>
                  <a:lnTo>
                    <a:pt x="836" y="1007"/>
                  </a:lnTo>
                  <a:lnTo>
                    <a:pt x="835" y="1006"/>
                  </a:lnTo>
                  <a:lnTo>
                    <a:pt x="834" y="1006"/>
                  </a:lnTo>
                  <a:lnTo>
                    <a:pt x="834" y="1005"/>
                  </a:lnTo>
                  <a:lnTo>
                    <a:pt x="832" y="1005"/>
                  </a:lnTo>
                  <a:lnTo>
                    <a:pt x="830" y="1004"/>
                  </a:lnTo>
                  <a:lnTo>
                    <a:pt x="829" y="1004"/>
                  </a:lnTo>
                  <a:lnTo>
                    <a:pt x="830" y="1005"/>
                  </a:lnTo>
                  <a:lnTo>
                    <a:pt x="831" y="1005"/>
                  </a:lnTo>
                  <a:lnTo>
                    <a:pt x="832" y="1005"/>
                  </a:lnTo>
                  <a:lnTo>
                    <a:pt x="834" y="1006"/>
                  </a:lnTo>
                  <a:lnTo>
                    <a:pt x="835" y="1007"/>
                  </a:lnTo>
                  <a:lnTo>
                    <a:pt x="836" y="1007"/>
                  </a:lnTo>
                  <a:lnTo>
                    <a:pt x="836" y="1008"/>
                  </a:lnTo>
                  <a:lnTo>
                    <a:pt x="835" y="1010"/>
                  </a:lnTo>
                  <a:lnTo>
                    <a:pt x="834" y="1010"/>
                  </a:lnTo>
                  <a:lnTo>
                    <a:pt x="834" y="1012"/>
                  </a:lnTo>
                  <a:lnTo>
                    <a:pt x="835" y="1012"/>
                  </a:lnTo>
                  <a:lnTo>
                    <a:pt x="836" y="1012"/>
                  </a:lnTo>
                  <a:lnTo>
                    <a:pt x="835" y="1013"/>
                  </a:lnTo>
                  <a:lnTo>
                    <a:pt x="836" y="1013"/>
                  </a:lnTo>
                  <a:lnTo>
                    <a:pt x="837" y="1013"/>
                  </a:lnTo>
                  <a:lnTo>
                    <a:pt x="837" y="1012"/>
                  </a:lnTo>
                  <a:lnTo>
                    <a:pt x="837" y="1010"/>
                  </a:lnTo>
                  <a:lnTo>
                    <a:pt x="838" y="1010"/>
                  </a:lnTo>
                  <a:lnTo>
                    <a:pt x="838" y="1008"/>
                  </a:lnTo>
                  <a:lnTo>
                    <a:pt x="839" y="1008"/>
                  </a:lnTo>
                  <a:lnTo>
                    <a:pt x="838" y="1007"/>
                  </a:lnTo>
                  <a:lnTo>
                    <a:pt x="839" y="1007"/>
                  </a:lnTo>
                  <a:lnTo>
                    <a:pt x="841" y="1007"/>
                  </a:lnTo>
                  <a:lnTo>
                    <a:pt x="843" y="1007"/>
                  </a:lnTo>
                  <a:lnTo>
                    <a:pt x="843" y="1006"/>
                  </a:lnTo>
                  <a:close/>
                  <a:moveTo>
                    <a:pt x="487" y="670"/>
                  </a:moveTo>
                  <a:lnTo>
                    <a:pt x="486" y="671"/>
                  </a:lnTo>
                  <a:lnTo>
                    <a:pt x="487" y="671"/>
                  </a:lnTo>
                  <a:lnTo>
                    <a:pt x="487" y="670"/>
                  </a:lnTo>
                  <a:close/>
                  <a:moveTo>
                    <a:pt x="792" y="1139"/>
                  </a:moveTo>
                  <a:lnTo>
                    <a:pt x="792" y="1140"/>
                  </a:lnTo>
                  <a:lnTo>
                    <a:pt x="793" y="1139"/>
                  </a:lnTo>
                  <a:lnTo>
                    <a:pt x="792" y="1139"/>
                  </a:lnTo>
                  <a:close/>
                  <a:moveTo>
                    <a:pt x="488" y="548"/>
                  </a:moveTo>
                  <a:lnTo>
                    <a:pt x="487" y="548"/>
                  </a:lnTo>
                  <a:lnTo>
                    <a:pt x="487" y="549"/>
                  </a:lnTo>
                  <a:lnTo>
                    <a:pt x="488" y="549"/>
                  </a:lnTo>
                  <a:lnTo>
                    <a:pt x="488" y="548"/>
                  </a:lnTo>
                  <a:close/>
                  <a:moveTo>
                    <a:pt x="794" y="885"/>
                  </a:moveTo>
                  <a:lnTo>
                    <a:pt x="794" y="884"/>
                  </a:lnTo>
                  <a:lnTo>
                    <a:pt x="793" y="884"/>
                  </a:lnTo>
                  <a:lnTo>
                    <a:pt x="793" y="885"/>
                  </a:lnTo>
                  <a:lnTo>
                    <a:pt x="794" y="885"/>
                  </a:lnTo>
                  <a:close/>
                  <a:moveTo>
                    <a:pt x="652" y="898"/>
                  </a:moveTo>
                  <a:lnTo>
                    <a:pt x="653" y="898"/>
                  </a:lnTo>
                  <a:lnTo>
                    <a:pt x="653" y="896"/>
                  </a:lnTo>
                  <a:lnTo>
                    <a:pt x="652" y="898"/>
                  </a:lnTo>
                  <a:close/>
                  <a:moveTo>
                    <a:pt x="577" y="663"/>
                  </a:moveTo>
                  <a:lnTo>
                    <a:pt x="578" y="664"/>
                  </a:lnTo>
                  <a:lnTo>
                    <a:pt x="578" y="663"/>
                  </a:lnTo>
                  <a:lnTo>
                    <a:pt x="577" y="663"/>
                  </a:lnTo>
                  <a:close/>
                  <a:moveTo>
                    <a:pt x="835" y="974"/>
                  </a:moveTo>
                  <a:lnTo>
                    <a:pt x="836" y="974"/>
                  </a:lnTo>
                  <a:lnTo>
                    <a:pt x="836" y="973"/>
                  </a:lnTo>
                  <a:lnTo>
                    <a:pt x="835" y="972"/>
                  </a:lnTo>
                  <a:lnTo>
                    <a:pt x="835" y="973"/>
                  </a:lnTo>
                  <a:lnTo>
                    <a:pt x="834" y="973"/>
                  </a:lnTo>
                  <a:lnTo>
                    <a:pt x="834" y="974"/>
                  </a:lnTo>
                  <a:lnTo>
                    <a:pt x="835" y="974"/>
                  </a:lnTo>
                  <a:close/>
                  <a:moveTo>
                    <a:pt x="449" y="485"/>
                  </a:moveTo>
                  <a:lnTo>
                    <a:pt x="450" y="483"/>
                  </a:lnTo>
                  <a:lnTo>
                    <a:pt x="451" y="483"/>
                  </a:lnTo>
                  <a:lnTo>
                    <a:pt x="452" y="482"/>
                  </a:lnTo>
                  <a:lnTo>
                    <a:pt x="452" y="481"/>
                  </a:lnTo>
                  <a:lnTo>
                    <a:pt x="452" y="480"/>
                  </a:lnTo>
                  <a:lnTo>
                    <a:pt x="451" y="479"/>
                  </a:lnTo>
                  <a:lnTo>
                    <a:pt x="450" y="479"/>
                  </a:lnTo>
                  <a:lnTo>
                    <a:pt x="450" y="480"/>
                  </a:lnTo>
                  <a:lnTo>
                    <a:pt x="450" y="481"/>
                  </a:lnTo>
                  <a:lnTo>
                    <a:pt x="449" y="481"/>
                  </a:lnTo>
                  <a:lnTo>
                    <a:pt x="449" y="482"/>
                  </a:lnTo>
                  <a:lnTo>
                    <a:pt x="447" y="483"/>
                  </a:lnTo>
                  <a:lnTo>
                    <a:pt x="446" y="484"/>
                  </a:lnTo>
                  <a:lnTo>
                    <a:pt x="447" y="484"/>
                  </a:lnTo>
                  <a:lnTo>
                    <a:pt x="447" y="485"/>
                  </a:lnTo>
                  <a:lnTo>
                    <a:pt x="449" y="485"/>
                  </a:lnTo>
                  <a:close/>
                  <a:moveTo>
                    <a:pt x="629" y="468"/>
                  </a:moveTo>
                  <a:lnTo>
                    <a:pt x="629" y="469"/>
                  </a:lnTo>
                  <a:lnTo>
                    <a:pt x="629" y="470"/>
                  </a:lnTo>
                  <a:lnTo>
                    <a:pt x="632" y="471"/>
                  </a:lnTo>
                  <a:lnTo>
                    <a:pt x="633" y="471"/>
                  </a:lnTo>
                  <a:lnTo>
                    <a:pt x="637" y="469"/>
                  </a:lnTo>
                  <a:lnTo>
                    <a:pt x="637" y="468"/>
                  </a:lnTo>
                  <a:lnTo>
                    <a:pt x="636" y="468"/>
                  </a:lnTo>
                  <a:lnTo>
                    <a:pt x="636" y="466"/>
                  </a:lnTo>
                  <a:lnTo>
                    <a:pt x="635" y="466"/>
                  </a:lnTo>
                  <a:lnTo>
                    <a:pt x="635" y="465"/>
                  </a:lnTo>
                  <a:lnTo>
                    <a:pt x="636" y="465"/>
                  </a:lnTo>
                  <a:lnTo>
                    <a:pt x="635" y="464"/>
                  </a:lnTo>
                  <a:lnTo>
                    <a:pt x="634" y="464"/>
                  </a:lnTo>
                  <a:lnTo>
                    <a:pt x="633" y="464"/>
                  </a:lnTo>
                  <a:lnTo>
                    <a:pt x="631" y="465"/>
                  </a:lnTo>
                  <a:lnTo>
                    <a:pt x="631" y="466"/>
                  </a:lnTo>
                  <a:lnTo>
                    <a:pt x="629" y="466"/>
                  </a:lnTo>
                  <a:lnTo>
                    <a:pt x="627" y="467"/>
                  </a:lnTo>
                  <a:lnTo>
                    <a:pt x="629" y="467"/>
                  </a:lnTo>
                  <a:lnTo>
                    <a:pt x="629" y="468"/>
                  </a:lnTo>
                  <a:close/>
                  <a:moveTo>
                    <a:pt x="484" y="479"/>
                  </a:moveTo>
                  <a:lnTo>
                    <a:pt x="487" y="479"/>
                  </a:lnTo>
                  <a:lnTo>
                    <a:pt x="489" y="479"/>
                  </a:lnTo>
                  <a:lnTo>
                    <a:pt x="490" y="477"/>
                  </a:lnTo>
                  <a:lnTo>
                    <a:pt x="490" y="476"/>
                  </a:lnTo>
                  <a:lnTo>
                    <a:pt x="490" y="475"/>
                  </a:lnTo>
                  <a:lnTo>
                    <a:pt x="490" y="473"/>
                  </a:lnTo>
                  <a:lnTo>
                    <a:pt x="492" y="473"/>
                  </a:lnTo>
                  <a:lnTo>
                    <a:pt x="492" y="472"/>
                  </a:lnTo>
                  <a:lnTo>
                    <a:pt x="492" y="470"/>
                  </a:lnTo>
                  <a:lnTo>
                    <a:pt x="492" y="469"/>
                  </a:lnTo>
                  <a:lnTo>
                    <a:pt x="492" y="468"/>
                  </a:lnTo>
                  <a:lnTo>
                    <a:pt x="492" y="467"/>
                  </a:lnTo>
                  <a:lnTo>
                    <a:pt x="492" y="466"/>
                  </a:lnTo>
                  <a:lnTo>
                    <a:pt x="490" y="465"/>
                  </a:lnTo>
                  <a:lnTo>
                    <a:pt x="490" y="464"/>
                  </a:lnTo>
                  <a:lnTo>
                    <a:pt x="490" y="461"/>
                  </a:lnTo>
                  <a:lnTo>
                    <a:pt x="489" y="464"/>
                  </a:lnTo>
                  <a:lnTo>
                    <a:pt x="489" y="461"/>
                  </a:lnTo>
                  <a:lnTo>
                    <a:pt x="490" y="461"/>
                  </a:lnTo>
                  <a:lnTo>
                    <a:pt x="490" y="460"/>
                  </a:lnTo>
                  <a:lnTo>
                    <a:pt x="490" y="459"/>
                  </a:lnTo>
                  <a:lnTo>
                    <a:pt x="490" y="458"/>
                  </a:lnTo>
                  <a:lnTo>
                    <a:pt x="490" y="457"/>
                  </a:lnTo>
                  <a:lnTo>
                    <a:pt x="489" y="456"/>
                  </a:lnTo>
                  <a:lnTo>
                    <a:pt x="490" y="455"/>
                  </a:lnTo>
                  <a:lnTo>
                    <a:pt x="490" y="454"/>
                  </a:lnTo>
                  <a:lnTo>
                    <a:pt x="489" y="453"/>
                  </a:lnTo>
                  <a:lnTo>
                    <a:pt x="487" y="452"/>
                  </a:lnTo>
                  <a:lnTo>
                    <a:pt x="488" y="452"/>
                  </a:lnTo>
                  <a:lnTo>
                    <a:pt x="489" y="452"/>
                  </a:lnTo>
                  <a:lnTo>
                    <a:pt x="489" y="450"/>
                  </a:lnTo>
                  <a:lnTo>
                    <a:pt x="488" y="450"/>
                  </a:lnTo>
                  <a:lnTo>
                    <a:pt x="488" y="449"/>
                  </a:lnTo>
                  <a:lnTo>
                    <a:pt x="487" y="448"/>
                  </a:lnTo>
                  <a:lnTo>
                    <a:pt x="486" y="446"/>
                  </a:lnTo>
                  <a:lnTo>
                    <a:pt x="485" y="445"/>
                  </a:lnTo>
                  <a:lnTo>
                    <a:pt x="482" y="439"/>
                  </a:lnTo>
                  <a:lnTo>
                    <a:pt x="480" y="438"/>
                  </a:lnTo>
                  <a:lnTo>
                    <a:pt x="476" y="438"/>
                  </a:lnTo>
                  <a:lnTo>
                    <a:pt x="475" y="438"/>
                  </a:lnTo>
                  <a:lnTo>
                    <a:pt x="474" y="438"/>
                  </a:lnTo>
                  <a:lnTo>
                    <a:pt x="474" y="439"/>
                  </a:lnTo>
                  <a:lnTo>
                    <a:pt x="474" y="441"/>
                  </a:lnTo>
                  <a:lnTo>
                    <a:pt x="473" y="441"/>
                  </a:lnTo>
                  <a:lnTo>
                    <a:pt x="473" y="439"/>
                  </a:lnTo>
                  <a:lnTo>
                    <a:pt x="472" y="439"/>
                  </a:lnTo>
                  <a:lnTo>
                    <a:pt x="472" y="441"/>
                  </a:lnTo>
                  <a:lnTo>
                    <a:pt x="472" y="442"/>
                  </a:lnTo>
                  <a:lnTo>
                    <a:pt x="471" y="441"/>
                  </a:lnTo>
                  <a:lnTo>
                    <a:pt x="470" y="442"/>
                  </a:lnTo>
                  <a:lnTo>
                    <a:pt x="467" y="444"/>
                  </a:lnTo>
                  <a:lnTo>
                    <a:pt x="467" y="445"/>
                  </a:lnTo>
                  <a:lnTo>
                    <a:pt x="467" y="446"/>
                  </a:lnTo>
                  <a:lnTo>
                    <a:pt x="469" y="446"/>
                  </a:lnTo>
                  <a:lnTo>
                    <a:pt x="469" y="448"/>
                  </a:lnTo>
                  <a:lnTo>
                    <a:pt x="467" y="448"/>
                  </a:lnTo>
                  <a:lnTo>
                    <a:pt x="466" y="448"/>
                  </a:lnTo>
                  <a:lnTo>
                    <a:pt x="466" y="446"/>
                  </a:lnTo>
                  <a:lnTo>
                    <a:pt x="465" y="446"/>
                  </a:lnTo>
                  <a:lnTo>
                    <a:pt x="464" y="448"/>
                  </a:lnTo>
                  <a:lnTo>
                    <a:pt x="465" y="448"/>
                  </a:lnTo>
                  <a:lnTo>
                    <a:pt x="467" y="449"/>
                  </a:lnTo>
                  <a:lnTo>
                    <a:pt x="466" y="450"/>
                  </a:lnTo>
                  <a:lnTo>
                    <a:pt x="466" y="449"/>
                  </a:lnTo>
                  <a:lnTo>
                    <a:pt x="465" y="449"/>
                  </a:lnTo>
                  <a:lnTo>
                    <a:pt x="465" y="452"/>
                  </a:lnTo>
                  <a:lnTo>
                    <a:pt x="464" y="452"/>
                  </a:lnTo>
                  <a:lnTo>
                    <a:pt x="464" y="453"/>
                  </a:lnTo>
                  <a:lnTo>
                    <a:pt x="465" y="453"/>
                  </a:lnTo>
                  <a:lnTo>
                    <a:pt x="464" y="454"/>
                  </a:lnTo>
                  <a:lnTo>
                    <a:pt x="465" y="454"/>
                  </a:lnTo>
                  <a:lnTo>
                    <a:pt x="464" y="455"/>
                  </a:lnTo>
                  <a:lnTo>
                    <a:pt x="461" y="455"/>
                  </a:lnTo>
                  <a:lnTo>
                    <a:pt x="461" y="456"/>
                  </a:lnTo>
                  <a:lnTo>
                    <a:pt x="461" y="457"/>
                  </a:lnTo>
                  <a:lnTo>
                    <a:pt x="460" y="456"/>
                  </a:lnTo>
                  <a:lnTo>
                    <a:pt x="460" y="457"/>
                  </a:lnTo>
                  <a:lnTo>
                    <a:pt x="460" y="458"/>
                  </a:lnTo>
                  <a:lnTo>
                    <a:pt x="460" y="459"/>
                  </a:lnTo>
                  <a:lnTo>
                    <a:pt x="459" y="460"/>
                  </a:lnTo>
                  <a:lnTo>
                    <a:pt x="459" y="461"/>
                  </a:lnTo>
                  <a:lnTo>
                    <a:pt x="459" y="464"/>
                  </a:lnTo>
                  <a:lnTo>
                    <a:pt x="459" y="465"/>
                  </a:lnTo>
                  <a:lnTo>
                    <a:pt x="460" y="465"/>
                  </a:lnTo>
                  <a:lnTo>
                    <a:pt x="461" y="465"/>
                  </a:lnTo>
                  <a:lnTo>
                    <a:pt x="461" y="466"/>
                  </a:lnTo>
                  <a:lnTo>
                    <a:pt x="461" y="467"/>
                  </a:lnTo>
                  <a:lnTo>
                    <a:pt x="461" y="468"/>
                  </a:lnTo>
                  <a:lnTo>
                    <a:pt x="463" y="468"/>
                  </a:lnTo>
                  <a:lnTo>
                    <a:pt x="463" y="467"/>
                  </a:lnTo>
                  <a:lnTo>
                    <a:pt x="463" y="466"/>
                  </a:lnTo>
                  <a:lnTo>
                    <a:pt x="464" y="465"/>
                  </a:lnTo>
                  <a:lnTo>
                    <a:pt x="464" y="464"/>
                  </a:lnTo>
                  <a:lnTo>
                    <a:pt x="465" y="464"/>
                  </a:lnTo>
                  <a:lnTo>
                    <a:pt x="465" y="465"/>
                  </a:lnTo>
                  <a:lnTo>
                    <a:pt x="464" y="465"/>
                  </a:lnTo>
                  <a:lnTo>
                    <a:pt x="464" y="466"/>
                  </a:lnTo>
                  <a:lnTo>
                    <a:pt x="465" y="466"/>
                  </a:lnTo>
                  <a:lnTo>
                    <a:pt x="465" y="467"/>
                  </a:lnTo>
                  <a:lnTo>
                    <a:pt x="464" y="467"/>
                  </a:lnTo>
                  <a:lnTo>
                    <a:pt x="464" y="468"/>
                  </a:lnTo>
                  <a:lnTo>
                    <a:pt x="465" y="468"/>
                  </a:lnTo>
                  <a:lnTo>
                    <a:pt x="465" y="469"/>
                  </a:lnTo>
                  <a:lnTo>
                    <a:pt x="465" y="470"/>
                  </a:lnTo>
                  <a:lnTo>
                    <a:pt x="466" y="470"/>
                  </a:lnTo>
                  <a:lnTo>
                    <a:pt x="466" y="471"/>
                  </a:lnTo>
                  <a:lnTo>
                    <a:pt x="467" y="471"/>
                  </a:lnTo>
                  <a:lnTo>
                    <a:pt x="467" y="470"/>
                  </a:lnTo>
                  <a:lnTo>
                    <a:pt x="469" y="470"/>
                  </a:lnTo>
                  <a:lnTo>
                    <a:pt x="469" y="471"/>
                  </a:lnTo>
                  <a:lnTo>
                    <a:pt x="470" y="471"/>
                  </a:lnTo>
                  <a:lnTo>
                    <a:pt x="471" y="472"/>
                  </a:lnTo>
                  <a:lnTo>
                    <a:pt x="471" y="471"/>
                  </a:lnTo>
                  <a:lnTo>
                    <a:pt x="472" y="471"/>
                  </a:lnTo>
                  <a:lnTo>
                    <a:pt x="472" y="472"/>
                  </a:lnTo>
                  <a:lnTo>
                    <a:pt x="474" y="475"/>
                  </a:lnTo>
                  <a:lnTo>
                    <a:pt x="474" y="476"/>
                  </a:lnTo>
                  <a:lnTo>
                    <a:pt x="474" y="477"/>
                  </a:lnTo>
                  <a:lnTo>
                    <a:pt x="475" y="477"/>
                  </a:lnTo>
                  <a:lnTo>
                    <a:pt x="476" y="477"/>
                  </a:lnTo>
                  <a:lnTo>
                    <a:pt x="478" y="477"/>
                  </a:lnTo>
                  <a:lnTo>
                    <a:pt x="478" y="479"/>
                  </a:lnTo>
                  <a:lnTo>
                    <a:pt x="482" y="479"/>
                  </a:lnTo>
                  <a:lnTo>
                    <a:pt x="483" y="477"/>
                  </a:lnTo>
                  <a:lnTo>
                    <a:pt x="483" y="479"/>
                  </a:lnTo>
                  <a:lnTo>
                    <a:pt x="484" y="479"/>
                  </a:lnTo>
                  <a:close/>
                  <a:moveTo>
                    <a:pt x="374" y="455"/>
                  </a:moveTo>
                  <a:lnTo>
                    <a:pt x="374" y="456"/>
                  </a:lnTo>
                  <a:lnTo>
                    <a:pt x="374" y="457"/>
                  </a:lnTo>
                  <a:lnTo>
                    <a:pt x="373" y="457"/>
                  </a:lnTo>
                  <a:lnTo>
                    <a:pt x="373" y="458"/>
                  </a:lnTo>
                  <a:lnTo>
                    <a:pt x="373" y="459"/>
                  </a:lnTo>
                  <a:lnTo>
                    <a:pt x="374" y="460"/>
                  </a:lnTo>
                  <a:lnTo>
                    <a:pt x="375" y="461"/>
                  </a:lnTo>
                  <a:lnTo>
                    <a:pt x="377" y="461"/>
                  </a:lnTo>
                  <a:lnTo>
                    <a:pt x="378" y="461"/>
                  </a:lnTo>
                  <a:lnTo>
                    <a:pt x="378" y="464"/>
                  </a:lnTo>
                  <a:lnTo>
                    <a:pt x="379" y="464"/>
                  </a:lnTo>
                  <a:lnTo>
                    <a:pt x="380" y="464"/>
                  </a:lnTo>
                  <a:lnTo>
                    <a:pt x="381" y="464"/>
                  </a:lnTo>
                  <a:lnTo>
                    <a:pt x="383" y="461"/>
                  </a:lnTo>
                  <a:lnTo>
                    <a:pt x="384" y="460"/>
                  </a:lnTo>
                  <a:lnTo>
                    <a:pt x="385" y="458"/>
                  </a:lnTo>
                  <a:lnTo>
                    <a:pt x="387" y="458"/>
                  </a:lnTo>
                  <a:lnTo>
                    <a:pt x="387" y="457"/>
                  </a:lnTo>
                  <a:lnTo>
                    <a:pt x="385" y="456"/>
                  </a:lnTo>
                  <a:lnTo>
                    <a:pt x="385" y="455"/>
                  </a:lnTo>
                  <a:lnTo>
                    <a:pt x="384" y="455"/>
                  </a:lnTo>
                  <a:lnTo>
                    <a:pt x="384" y="453"/>
                  </a:lnTo>
                  <a:lnTo>
                    <a:pt x="384" y="450"/>
                  </a:lnTo>
                  <a:lnTo>
                    <a:pt x="384" y="449"/>
                  </a:lnTo>
                  <a:lnTo>
                    <a:pt x="383" y="449"/>
                  </a:lnTo>
                  <a:lnTo>
                    <a:pt x="383" y="448"/>
                  </a:lnTo>
                  <a:lnTo>
                    <a:pt x="382" y="448"/>
                  </a:lnTo>
                  <a:lnTo>
                    <a:pt x="381" y="448"/>
                  </a:lnTo>
                  <a:lnTo>
                    <a:pt x="381" y="446"/>
                  </a:lnTo>
                  <a:lnTo>
                    <a:pt x="379" y="446"/>
                  </a:lnTo>
                  <a:lnTo>
                    <a:pt x="378" y="448"/>
                  </a:lnTo>
                  <a:lnTo>
                    <a:pt x="375" y="450"/>
                  </a:lnTo>
                  <a:lnTo>
                    <a:pt x="375" y="452"/>
                  </a:lnTo>
                  <a:lnTo>
                    <a:pt x="375" y="453"/>
                  </a:lnTo>
                  <a:lnTo>
                    <a:pt x="374" y="453"/>
                  </a:lnTo>
                  <a:lnTo>
                    <a:pt x="375" y="454"/>
                  </a:lnTo>
                  <a:lnTo>
                    <a:pt x="375" y="455"/>
                  </a:lnTo>
                  <a:lnTo>
                    <a:pt x="374" y="455"/>
                  </a:lnTo>
                  <a:close/>
                  <a:moveTo>
                    <a:pt x="461" y="442"/>
                  </a:moveTo>
                  <a:lnTo>
                    <a:pt x="460" y="442"/>
                  </a:lnTo>
                  <a:lnTo>
                    <a:pt x="461" y="443"/>
                  </a:lnTo>
                  <a:lnTo>
                    <a:pt x="463" y="444"/>
                  </a:lnTo>
                  <a:lnTo>
                    <a:pt x="463" y="445"/>
                  </a:lnTo>
                  <a:lnTo>
                    <a:pt x="464" y="445"/>
                  </a:lnTo>
                  <a:lnTo>
                    <a:pt x="464" y="444"/>
                  </a:lnTo>
                  <a:lnTo>
                    <a:pt x="465" y="444"/>
                  </a:lnTo>
                  <a:lnTo>
                    <a:pt x="465" y="443"/>
                  </a:lnTo>
                  <a:lnTo>
                    <a:pt x="466" y="442"/>
                  </a:lnTo>
                  <a:lnTo>
                    <a:pt x="466" y="441"/>
                  </a:lnTo>
                  <a:lnTo>
                    <a:pt x="465" y="439"/>
                  </a:lnTo>
                  <a:lnTo>
                    <a:pt x="464" y="439"/>
                  </a:lnTo>
                  <a:lnTo>
                    <a:pt x="463" y="438"/>
                  </a:lnTo>
                  <a:lnTo>
                    <a:pt x="461" y="437"/>
                  </a:lnTo>
                  <a:lnTo>
                    <a:pt x="460" y="438"/>
                  </a:lnTo>
                  <a:lnTo>
                    <a:pt x="461" y="439"/>
                  </a:lnTo>
                  <a:lnTo>
                    <a:pt x="460" y="439"/>
                  </a:lnTo>
                  <a:lnTo>
                    <a:pt x="460" y="441"/>
                  </a:lnTo>
                  <a:lnTo>
                    <a:pt x="461" y="441"/>
                  </a:lnTo>
                  <a:lnTo>
                    <a:pt x="461" y="442"/>
                  </a:lnTo>
                  <a:close/>
                  <a:moveTo>
                    <a:pt x="454" y="444"/>
                  </a:moveTo>
                  <a:lnTo>
                    <a:pt x="454" y="445"/>
                  </a:lnTo>
                  <a:lnTo>
                    <a:pt x="454" y="446"/>
                  </a:lnTo>
                  <a:lnTo>
                    <a:pt x="455" y="446"/>
                  </a:lnTo>
                  <a:lnTo>
                    <a:pt x="455" y="448"/>
                  </a:lnTo>
                  <a:lnTo>
                    <a:pt x="455" y="449"/>
                  </a:lnTo>
                  <a:lnTo>
                    <a:pt x="457" y="449"/>
                  </a:lnTo>
                  <a:lnTo>
                    <a:pt x="458" y="449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8" y="446"/>
                  </a:lnTo>
                  <a:lnTo>
                    <a:pt x="459" y="446"/>
                  </a:lnTo>
                  <a:lnTo>
                    <a:pt x="459" y="445"/>
                  </a:lnTo>
                  <a:lnTo>
                    <a:pt x="460" y="445"/>
                  </a:lnTo>
                  <a:lnTo>
                    <a:pt x="459" y="444"/>
                  </a:lnTo>
                  <a:lnTo>
                    <a:pt x="459" y="443"/>
                  </a:lnTo>
                  <a:lnTo>
                    <a:pt x="460" y="442"/>
                  </a:lnTo>
                  <a:lnTo>
                    <a:pt x="460" y="441"/>
                  </a:lnTo>
                  <a:lnTo>
                    <a:pt x="459" y="441"/>
                  </a:lnTo>
                  <a:lnTo>
                    <a:pt x="458" y="442"/>
                  </a:lnTo>
                  <a:lnTo>
                    <a:pt x="458" y="441"/>
                  </a:lnTo>
                  <a:lnTo>
                    <a:pt x="454" y="444"/>
                  </a:lnTo>
                  <a:close/>
                  <a:moveTo>
                    <a:pt x="240" y="429"/>
                  </a:moveTo>
                  <a:lnTo>
                    <a:pt x="240" y="427"/>
                  </a:lnTo>
                  <a:lnTo>
                    <a:pt x="241" y="426"/>
                  </a:lnTo>
                  <a:lnTo>
                    <a:pt x="241" y="425"/>
                  </a:lnTo>
                  <a:lnTo>
                    <a:pt x="242" y="425"/>
                  </a:lnTo>
                  <a:lnTo>
                    <a:pt x="242" y="424"/>
                  </a:lnTo>
                  <a:lnTo>
                    <a:pt x="242" y="423"/>
                  </a:lnTo>
                  <a:lnTo>
                    <a:pt x="243" y="422"/>
                  </a:lnTo>
                  <a:lnTo>
                    <a:pt x="243" y="421"/>
                  </a:lnTo>
                  <a:lnTo>
                    <a:pt x="243" y="420"/>
                  </a:lnTo>
                  <a:lnTo>
                    <a:pt x="243" y="419"/>
                  </a:lnTo>
                  <a:lnTo>
                    <a:pt x="242" y="419"/>
                  </a:lnTo>
                  <a:lnTo>
                    <a:pt x="241" y="416"/>
                  </a:lnTo>
                  <a:lnTo>
                    <a:pt x="240" y="419"/>
                  </a:lnTo>
                  <a:lnTo>
                    <a:pt x="238" y="420"/>
                  </a:lnTo>
                  <a:lnTo>
                    <a:pt x="240" y="421"/>
                  </a:lnTo>
                  <a:lnTo>
                    <a:pt x="237" y="422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5" y="424"/>
                  </a:lnTo>
                  <a:lnTo>
                    <a:pt x="231" y="426"/>
                  </a:lnTo>
                  <a:lnTo>
                    <a:pt x="231" y="427"/>
                  </a:lnTo>
                  <a:lnTo>
                    <a:pt x="230" y="429"/>
                  </a:lnTo>
                  <a:lnTo>
                    <a:pt x="230" y="430"/>
                  </a:lnTo>
                  <a:lnTo>
                    <a:pt x="229" y="430"/>
                  </a:lnTo>
                  <a:lnTo>
                    <a:pt x="227" y="431"/>
                  </a:lnTo>
                  <a:lnTo>
                    <a:pt x="227" y="433"/>
                  </a:lnTo>
                  <a:lnTo>
                    <a:pt x="227" y="434"/>
                  </a:lnTo>
                  <a:lnTo>
                    <a:pt x="226" y="434"/>
                  </a:lnTo>
                  <a:lnTo>
                    <a:pt x="224" y="437"/>
                  </a:lnTo>
                  <a:lnTo>
                    <a:pt x="223" y="439"/>
                  </a:lnTo>
                  <a:lnTo>
                    <a:pt x="225" y="442"/>
                  </a:lnTo>
                  <a:lnTo>
                    <a:pt x="226" y="441"/>
                  </a:lnTo>
                  <a:lnTo>
                    <a:pt x="227" y="442"/>
                  </a:lnTo>
                  <a:lnTo>
                    <a:pt x="227" y="443"/>
                  </a:lnTo>
                  <a:lnTo>
                    <a:pt x="230" y="443"/>
                  </a:lnTo>
                  <a:lnTo>
                    <a:pt x="230" y="444"/>
                  </a:lnTo>
                  <a:lnTo>
                    <a:pt x="231" y="444"/>
                  </a:lnTo>
                  <a:lnTo>
                    <a:pt x="235" y="439"/>
                  </a:lnTo>
                  <a:lnTo>
                    <a:pt x="237" y="435"/>
                  </a:lnTo>
                  <a:lnTo>
                    <a:pt x="238" y="435"/>
                  </a:lnTo>
                  <a:lnTo>
                    <a:pt x="238" y="434"/>
                  </a:lnTo>
                  <a:lnTo>
                    <a:pt x="238" y="433"/>
                  </a:lnTo>
                  <a:lnTo>
                    <a:pt x="238" y="431"/>
                  </a:lnTo>
                  <a:lnTo>
                    <a:pt x="240" y="431"/>
                  </a:lnTo>
                  <a:lnTo>
                    <a:pt x="238" y="430"/>
                  </a:lnTo>
                  <a:lnTo>
                    <a:pt x="240" y="430"/>
                  </a:lnTo>
                  <a:lnTo>
                    <a:pt x="240" y="429"/>
                  </a:lnTo>
                  <a:close/>
                  <a:moveTo>
                    <a:pt x="641" y="416"/>
                  </a:moveTo>
                  <a:lnTo>
                    <a:pt x="640" y="416"/>
                  </a:lnTo>
                  <a:lnTo>
                    <a:pt x="640" y="419"/>
                  </a:lnTo>
                  <a:lnTo>
                    <a:pt x="640" y="420"/>
                  </a:lnTo>
                  <a:lnTo>
                    <a:pt x="638" y="420"/>
                  </a:lnTo>
                  <a:lnTo>
                    <a:pt x="638" y="421"/>
                  </a:lnTo>
                  <a:lnTo>
                    <a:pt x="638" y="422"/>
                  </a:lnTo>
                  <a:lnTo>
                    <a:pt x="637" y="422"/>
                  </a:lnTo>
                  <a:lnTo>
                    <a:pt x="636" y="423"/>
                  </a:lnTo>
                  <a:lnTo>
                    <a:pt x="636" y="424"/>
                  </a:lnTo>
                  <a:lnTo>
                    <a:pt x="635" y="425"/>
                  </a:lnTo>
                  <a:lnTo>
                    <a:pt x="635" y="426"/>
                  </a:lnTo>
                  <a:lnTo>
                    <a:pt x="634" y="427"/>
                  </a:lnTo>
                  <a:lnTo>
                    <a:pt x="633" y="427"/>
                  </a:lnTo>
                  <a:lnTo>
                    <a:pt x="634" y="429"/>
                  </a:lnTo>
                  <a:lnTo>
                    <a:pt x="635" y="429"/>
                  </a:lnTo>
                  <a:lnTo>
                    <a:pt x="635" y="430"/>
                  </a:lnTo>
                  <a:lnTo>
                    <a:pt x="636" y="430"/>
                  </a:lnTo>
                  <a:lnTo>
                    <a:pt x="636" y="429"/>
                  </a:lnTo>
                  <a:lnTo>
                    <a:pt x="637" y="429"/>
                  </a:lnTo>
                  <a:lnTo>
                    <a:pt x="638" y="427"/>
                  </a:lnTo>
                  <a:lnTo>
                    <a:pt x="640" y="429"/>
                  </a:lnTo>
                  <a:lnTo>
                    <a:pt x="641" y="427"/>
                  </a:lnTo>
                  <a:lnTo>
                    <a:pt x="640" y="426"/>
                  </a:lnTo>
                  <a:lnTo>
                    <a:pt x="638" y="425"/>
                  </a:lnTo>
                  <a:lnTo>
                    <a:pt x="640" y="424"/>
                  </a:lnTo>
                  <a:lnTo>
                    <a:pt x="642" y="421"/>
                  </a:lnTo>
                  <a:lnTo>
                    <a:pt x="643" y="421"/>
                  </a:lnTo>
                  <a:lnTo>
                    <a:pt x="643" y="420"/>
                  </a:lnTo>
                  <a:lnTo>
                    <a:pt x="643" y="419"/>
                  </a:lnTo>
                  <a:lnTo>
                    <a:pt x="642" y="419"/>
                  </a:lnTo>
                  <a:lnTo>
                    <a:pt x="641" y="416"/>
                  </a:lnTo>
                  <a:close/>
                  <a:moveTo>
                    <a:pt x="278" y="409"/>
                  </a:moveTo>
                  <a:lnTo>
                    <a:pt x="278" y="408"/>
                  </a:lnTo>
                  <a:lnTo>
                    <a:pt x="277" y="409"/>
                  </a:lnTo>
                  <a:lnTo>
                    <a:pt x="278" y="409"/>
                  </a:lnTo>
                  <a:close/>
                  <a:moveTo>
                    <a:pt x="283" y="412"/>
                  </a:moveTo>
                  <a:lnTo>
                    <a:pt x="282" y="414"/>
                  </a:lnTo>
                  <a:lnTo>
                    <a:pt x="281" y="413"/>
                  </a:lnTo>
                  <a:lnTo>
                    <a:pt x="279" y="414"/>
                  </a:lnTo>
                  <a:lnTo>
                    <a:pt x="278" y="413"/>
                  </a:lnTo>
                  <a:lnTo>
                    <a:pt x="279" y="412"/>
                  </a:lnTo>
                  <a:lnTo>
                    <a:pt x="278" y="411"/>
                  </a:lnTo>
                  <a:lnTo>
                    <a:pt x="278" y="410"/>
                  </a:lnTo>
                  <a:lnTo>
                    <a:pt x="277" y="409"/>
                  </a:lnTo>
                  <a:lnTo>
                    <a:pt x="277" y="408"/>
                  </a:lnTo>
                  <a:lnTo>
                    <a:pt x="278" y="408"/>
                  </a:lnTo>
                  <a:lnTo>
                    <a:pt x="278" y="407"/>
                  </a:lnTo>
                  <a:lnTo>
                    <a:pt x="278" y="404"/>
                  </a:lnTo>
                  <a:lnTo>
                    <a:pt x="277" y="404"/>
                  </a:lnTo>
                  <a:lnTo>
                    <a:pt x="277" y="403"/>
                  </a:lnTo>
                  <a:lnTo>
                    <a:pt x="275" y="401"/>
                  </a:lnTo>
                  <a:lnTo>
                    <a:pt x="271" y="401"/>
                  </a:lnTo>
                  <a:lnTo>
                    <a:pt x="271" y="400"/>
                  </a:lnTo>
                  <a:lnTo>
                    <a:pt x="270" y="400"/>
                  </a:lnTo>
                  <a:lnTo>
                    <a:pt x="269" y="401"/>
                  </a:lnTo>
                  <a:lnTo>
                    <a:pt x="263" y="403"/>
                  </a:lnTo>
                  <a:lnTo>
                    <a:pt x="259" y="408"/>
                  </a:lnTo>
                  <a:lnTo>
                    <a:pt x="259" y="409"/>
                  </a:lnTo>
                  <a:lnTo>
                    <a:pt x="259" y="410"/>
                  </a:lnTo>
                  <a:lnTo>
                    <a:pt x="259" y="411"/>
                  </a:lnTo>
                  <a:lnTo>
                    <a:pt x="259" y="412"/>
                  </a:lnTo>
                  <a:lnTo>
                    <a:pt x="260" y="412"/>
                  </a:lnTo>
                  <a:lnTo>
                    <a:pt x="263" y="412"/>
                  </a:lnTo>
                  <a:lnTo>
                    <a:pt x="266" y="412"/>
                  </a:lnTo>
                  <a:lnTo>
                    <a:pt x="268" y="413"/>
                  </a:lnTo>
                  <a:lnTo>
                    <a:pt x="269" y="415"/>
                  </a:lnTo>
                  <a:lnTo>
                    <a:pt x="270" y="415"/>
                  </a:lnTo>
                  <a:lnTo>
                    <a:pt x="271" y="415"/>
                  </a:lnTo>
                  <a:lnTo>
                    <a:pt x="270" y="416"/>
                  </a:lnTo>
                  <a:lnTo>
                    <a:pt x="269" y="415"/>
                  </a:lnTo>
                  <a:lnTo>
                    <a:pt x="268" y="415"/>
                  </a:lnTo>
                  <a:lnTo>
                    <a:pt x="267" y="415"/>
                  </a:lnTo>
                  <a:lnTo>
                    <a:pt x="264" y="414"/>
                  </a:lnTo>
                  <a:lnTo>
                    <a:pt x="261" y="414"/>
                  </a:lnTo>
                  <a:lnTo>
                    <a:pt x="259" y="414"/>
                  </a:lnTo>
                  <a:lnTo>
                    <a:pt x="258" y="414"/>
                  </a:lnTo>
                  <a:lnTo>
                    <a:pt x="257" y="414"/>
                  </a:lnTo>
                  <a:lnTo>
                    <a:pt x="253" y="415"/>
                  </a:lnTo>
                  <a:lnTo>
                    <a:pt x="253" y="416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2" y="420"/>
                  </a:lnTo>
                  <a:lnTo>
                    <a:pt x="252" y="421"/>
                  </a:lnTo>
                  <a:lnTo>
                    <a:pt x="252" y="422"/>
                  </a:lnTo>
                  <a:lnTo>
                    <a:pt x="253" y="422"/>
                  </a:lnTo>
                  <a:lnTo>
                    <a:pt x="253" y="423"/>
                  </a:lnTo>
                  <a:lnTo>
                    <a:pt x="254" y="423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2" y="426"/>
                  </a:lnTo>
                  <a:lnTo>
                    <a:pt x="252" y="427"/>
                  </a:lnTo>
                  <a:lnTo>
                    <a:pt x="256" y="429"/>
                  </a:lnTo>
                  <a:lnTo>
                    <a:pt x="260" y="427"/>
                  </a:lnTo>
                  <a:lnTo>
                    <a:pt x="261" y="427"/>
                  </a:lnTo>
                  <a:lnTo>
                    <a:pt x="266" y="427"/>
                  </a:lnTo>
                  <a:lnTo>
                    <a:pt x="270" y="426"/>
                  </a:lnTo>
                  <a:lnTo>
                    <a:pt x="270" y="427"/>
                  </a:lnTo>
                  <a:lnTo>
                    <a:pt x="270" y="429"/>
                  </a:lnTo>
                  <a:lnTo>
                    <a:pt x="267" y="429"/>
                  </a:lnTo>
                  <a:lnTo>
                    <a:pt x="263" y="430"/>
                  </a:lnTo>
                  <a:lnTo>
                    <a:pt x="260" y="429"/>
                  </a:lnTo>
                  <a:lnTo>
                    <a:pt x="260" y="430"/>
                  </a:lnTo>
                  <a:lnTo>
                    <a:pt x="257" y="431"/>
                  </a:lnTo>
                  <a:lnTo>
                    <a:pt x="253" y="431"/>
                  </a:lnTo>
                  <a:lnTo>
                    <a:pt x="248" y="433"/>
                  </a:lnTo>
                  <a:lnTo>
                    <a:pt x="248" y="434"/>
                  </a:lnTo>
                  <a:lnTo>
                    <a:pt x="245" y="438"/>
                  </a:lnTo>
                  <a:lnTo>
                    <a:pt x="245" y="439"/>
                  </a:lnTo>
                  <a:lnTo>
                    <a:pt x="245" y="441"/>
                  </a:lnTo>
                  <a:lnTo>
                    <a:pt x="246" y="441"/>
                  </a:lnTo>
                  <a:lnTo>
                    <a:pt x="250" y="441"/>
                  </a:lnTo>
                  <a:lnTo>
                    <a:pt x="254" y="441"/>
                  </a:lnTo>
                  <a:lnTo>
                    <a:pt x="257" y="441"/>
                  </a:lnTo>
                  <a:lnTo>
                    <a:pt x="258" y="439"/>
                  </a:lnTo>
                  <a:lnTo>
                    <a:pt x="260" y="438"/>
                  </a:lnTo>
                  <a:lnTo>
                    <a:pt x="261" y="438"/>
                  </a:lnTo>
                  <a:lnTo>
                    <a:pt x="266" y="437"/>
                  </a:lnTo>
                  <a:lnTo>
                    <a:pt x="268" y="435"/>
                  </a:lnTo>
                  <a:lnTo>
                    <a:pt x="269" y="436"/>
                  </a:lnTo>
                  <a:lnTo>
                    <a:pt x="268" y="436"/>
                  </a:lnTo>
                  <a:lnTo>
                    <a:pt x="267" y="438"/>
                  </a:lnTo>
                  <a:lnTo>
                    <a:pt x="266" y="438"/>
                  </a:lnTo>
                  <a:lnTo>
                    <a:pt x="266" y="439"/>
                  </a:lnTo>
                  <a:lnTo>
                    <a:pt x="263" y="441"/>
                  </a:lnTo>
                  <a:lnTo>
                    <a:pt x="258" y="444"/>
                  </a:lnTo>
                  <a:lnTo>
                    <a:pt x="257" y="445"/>
                  </a:lnTo>
                  <a:lnTo>
                    <a:pt x="255" y="444"/>
                  </a:lnTo>
                  <a:lnTo>
                    <a:pt x="254" y="445"/>
                  </a:lnTo>
                  <a:lnTo>
                    <a:pt x="250" y="445"/>
                  </a:lnTo>
                  <a:lnTo>
                    <a:pt x="246" y="444"/>
                  </a:lnTo>
                  <a:lnTo>
                    <a:pt x="245" y="445"/>
                  </a:lnTo>
                  <a:lnTo>
                    <a:pt x="242" y="450"/>
                  </a:lnTo>
                  <a:lnTo>
                    <a:pt x="242" y="452"/>
                  </a:lnTo>
                  <a:lnTo>
                    <a:pt x="242" y="453"/>
                  </a:lnTo>
                  <a:lnTo>
                    <a:pt x="241" y="454"/>
                  </a:lnTo>
                  <a:lnTo>
                    <a:pt x="241" y="455"/>
                  </a:lnTo>
                  <a:lnTo>
                    <a:pt x="242" y="455"/>
                  </a:lnTo>
                  <a:lnTo>
                    <a:pt x="243" y="456"/>
                  </a:lnTo>
                  <a:lnTo>
                    <a:pt x="247" y="458"/>
                  </a:lnTo>
                  <a:lnTo>
                    <a:pt x="248" y="458"/>
                  </a:lnTo>
                  <a:lnTo>
                    <a:pt x="250" y="459"/>
                  </a:lnTo>
                  <a:lnTo>
                    <a:pt x="252" y="459"/>
                  </a:lnTo>
                  <a:lnTo>
                    <a:pt x="253" y="457"/>
                  </a:lnTo>
                  <a:lnTo>
                    <a:pt x="254" y="457"/>
                  </a:lnTo>
                  <a:lnTo>
                    <a:pt x="256" y="456"/>
                  </a:lnTo>
                  <a:lnTo>
                    <a:pt x="256" y="457"/>
                  </a:lnTo>
                  <a:lnTo>
                    <a:pt x="256" y="458"/>
                  </a:lnTo>
                  <a:lnTo>
                    <a:pt x="255" y="459"/>
                  </a:lnTo>
                  <a:lnTo>
                    <a:pt x="255" y="460"/>
                  </a:lnTo>
                  <a:lnTo>
                    <a:pt x="256" y="460"/>
                  </a:lnTo>
                  <a:lnTo>
                    <a:pt x="257" y="459"/>
                  </a:lnTo>
                  <a:lnTo>
                    <a:pt x="258" y="459"/>
                  </a:lnTo>
                  <a:lnTo>
                    <a:pt x="257" y="460"/>
                  </a:lnTo>
                  <a:lnTo>
                    <a:pt x="256" y="461"/>
                  </a:lnTo>
                  <a:lnTo>
                    <a:pt x="257" y="464"/>
                  </a:lnTo>
                  <a:lnTo>
                    <a:pt x="258" y="464"/>
                  </a:lnTo>
                  <a:lnTo>
                    <a:pt x="259" y="465"/>
                  </a:lnTo>
                  <a:lnTo>
                    <a:pt x="261" y="466"/>
                  </a:lnTo>
                  <a:lnTo>
                    <a:pt x="263" y="465"/>
                  </a:lnTo>
                  <a:lnTo>
                    <a:pt x="263" y="464"/>
                  </a:lnTo>
                  <a:lnTo>
                    <a:pt x="263" y="461"/>
                  </a:lnTo>
                  <a:lnTo>
                    <a:pt x="263" y="460"/>
                  </a:lnTo>
                  <a:lnTo>
                    <a:pt x="261" y="459"/>
                  </a:lnTo>
                  <a:lnTo>
                    <a:pt x="261" y="458"/>
                  </a:lnTo>
                  <a:lnTo>
                    <a:pt x="263" y="459"/>
                  </a:lnTo>
                  <a:lnTo>
                    <a:pt x="264" y="460"/>
                  </a:lnTo>
                  <a:lnTo>
                    <a:pt x="264" y="459"/>
                  </a:lnTo>
                  <a:lnTo>
                    <a:pt x="266" y="458"/>
                  </a:lnTo>
                  <a:lnTo>
                    <a:pt x="267" y="457"/>
                  </a:lnTo>
                  <a:lnTo>
                    <a:pt x="267" y="458"/>
                  </a:lnTo>
                  <a:lnTo>
                    <a:pt x="267" y="459"/>
                  </a:lnTo>
                  <a:lnTo>
                    <a:pt x="267" y="460"/>
                  </a:lnTo>
                  <a:lnTo>
                    <a:pt x="267" y="461"/>
                  </a:lnTo>
                  <a:lnTo>
                    <a:pt x="267" y="464"/>
                  </a:lnTo>
                  <a:lnTo>
                    <a:pt x="267" y="465"/>
                  </a:lnTo>
                  <a:lnTo>
                    <a:pt x="267" y="466"/>
                  </a:lnTo>
                  <a:lnTo>
                    <a:pt x="268" y="466"/>
                  </a:lnTo>
                  <a:lnTo>
                    <a:pt x="269" y="466"/>
                  </a:lnTo>
                  <a:lnTo>
                    <a:pt x="271" y="464"/>
                  </a:lnTo>
                  <a:lnTo>
                    <a:pt x="275" y="461"/>
                  </a:lnTo>
                  <a:lnTo>
                    <a:pt x="275" y="460"/>
                  </a:lnTo>
                  <a:lnTo>
                    <a:pt x="275" y="459"/>
                  </a:lnTo>
                  <a:lnTo>
                    <a:pt x="276" y="458"/>
                  </a:lnTo>
                  <a:lnTo>
                    <a:pt x="276" y="457"/>
                  </a:lnTo>
                  <a:lnTo>
                    <a:pt x="276" y="456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3" y="454"/>
                  </a:lnTo>
                  <a:lnTo>
                    <a:pt x="272" y="454"/>
                  </a:lnTo>
                  <a:lnTo>
                    <a:pt x="272" y="453"/>
                  </a:lnTo>
                  <a:lnTo>
                    <a:pt x="273" y="452"/>
                  </a:lnTo>
                  <a:lnTo>
                    <a:pt x="273" y="453"/>
                  </a:lnTo>
                  <a:lnTo>
                    <a:pt x="275" y="453"/>
                  </a:lnTo>
                  <a:lnTo>
                    <a:pt x="275" y="454"/>
                  </a:lnTo>
                  <a:lnTo>
                    <a:pt x="276" y="455"/>
                  </a:lnTo>
                  <a:lnTo>
                    <a:pt x="277" y="455"/>
                  </a:lnTo>
                  <a:lnTo>
                    <a:pt x="277" y="454"/>
                  </a:lnTo>
                  <a:lnTo>
                    <a:pt x="278" y="454"/>
                  </a:lnTo>
                  <a:lnTo>
                    <a:pt x="278" y="452"/>
                  </a:lnTo>
                  <a:lnTo>
                    <a:pt x="278" y="450"/>
                  </a:lnTo>
                  <a:lnTo>
                    <a:pt x="278" y="449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78" y="445"/>
                  </a:lnTo>
                  <a:lnTo>
                    <a:pt x="279" y="446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4" y="448"/>
                  </a:lnTo>
                  <a:lnTo>
                    <a:pt x="286" y="446"/>
                  </a:lnTo>
                  <a:lnTo>
                    <a:pt x="286" y="448"/>
                  </a:lnTo>
                  <a:lnTo>
                    <a:pt x="284" y="449"/>
                  </a:lnTo>
                  <a:lnTo>
                    <a:pt x="283" y="449"/>
                  </a:lnTo>
                  <a:lnTo>
                    <a:pt x="282" y="450"/>
                  </a:lnTo>
                  <a:lnTo>
                    <a:pt x="281" y="450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1" y="454"/>
                  </a:lnTo>
                  <a:lnTo>
                    <a:pt x="279" y="457"/>
                  </a:lnTo>
                  <a:lnTo>
                    <a:pt x="281" y="457"/>
                  </a:lnTo>
                  <a:lnTo>
                    <a:pt x="282" y="456"/>
                  </a:lnTo>
                  <a:lnTo>
                    <a:pt x="283" y="456"/>
                  </a:lnTo>
                  <a:lnTo>
                    <a:pt x="279" y="458"/>
                  </a:lnTo>
                  <a:lnTo>
                    <a:pt x="279" y="459"/>
                  </a:lnTo>
                  <a:lnTo>
                    <a:pt x="279" y="460"/>
                  </a:lnTo>
                  <a:lnTo>
                    <a:pt x="281" y="461"/>
                  </a:lnTo>
                  <a:lnTo>
                    <a:pt x="282" y="461"/>
                  </a:lnTo>
                  <a:lnTo>
                    <a:pt x="283" y="461"/>
                  </a:lnTo>
                  <a:lnTo>
                    <a:pt x="284" y="460"/>
                  </a:lnTo>
                  <a:lnTo>
                    <a:pt x="286" y="460"/>
                  </a:lnTo>
                  <a:lnTo>
                    <a:pt x="287" y="460"/>
                  </a:lnTo>
                  <a:lnTo>
                    <a:pt x="288" y="460"/>
                  </a:lnTo>
                  <a:lnTo>
                    <a:pt x="288" y="459"/>
                  </a:lnTo>
                  <a:lnTo>
                    <a:pt x="288" y="458"/>
                  </a:lnTo>
                  <a:lnTo>
                    <a:pt x="289" y="459"/>
                  </a:lnTo>
                  <a:lnTo>
                    <a:pt x="289" y="460"/>
                  </a:lnTo>
                  <a:lnTo>
                    <a:pt x="291" y="459"/>
                  </a:lnTo>
                  <a:lnTo>
                    <a:pt x="292" y="458"/>
                  </a:lnTo>
                  <a:lnTo>
                    <a:pt x="292" y="457"/>
                  </a:lnTo>
                  <a:lnTo>
                    <a:pt x="292" y="456"/>
                  </a:lnTo>
                  <a:lnTo>
                    <a:pt x="292" y="455"/>
                  </a:lnTo>
                  <a:lnTo>
                    <a:pt x="292" y="454"/>
                  </a:lnTo>
                  <a:lnTo>
                    <a:pt x="293" y="454"/>
                  </a:lnTo>
                  <a:lnTo>
                    <a:pt x="293" y="455"/>
                  </a:lnTo>
                  <a:lnTo>
                    <a:pt x="293" y="456"/>
                  </a:lnTo>
                  <a:lnTo>
                    <a:pt x="293" y="457"/>
                  </a:lnTo>
                  <a:lnTo>
                    <a:pt x="294" y="457"/>
                  </a:lnTo>
                  <a:lnTo>
                    <a:pt x="294" y="456"/>
                  </a:lnTo>
                  <a:lnTo>
                    <a:pt x="294" y="455"/>
                  </a:lnTo>
                  <a:lnTo>
                    <a:pt x="297" y="455"/>
                  </a:lnTo>
                  <a:lnTo>
                    <a:pt x="297" y="456"/>
                  </a:lnTo>
                  <a:lnTo>
                    <a:pt x="297" y="457"/>
                  </a:lnTo>
                  <a:lnTo>
                    <a:pt x="294" y="457"/>
                  </a:lnTo>
                  <a:lnTo>
                    <a:pt x="294" y="458"/>
                  </a:lnTo>
                  <a:lnTo>
                    <a:pt x="294" y="459"/>
                  </a:lnTo>
                  <a:lnTo>
                    <a:pt x="297" y="459"/>
                  </a:lnTo>
                  <a:lnTo>
                    <a:pt x="298" y="459"/>
                  </a:lnTo>
                  <a:lnTo>
                    <a:pt x="300" y="458"/>
                  </a:lnTo>
                  <a:lnTo>
                    <a:pt x="301" y="458"/>
                  </a:lnTo>
                  <a:lnTo>
                    <a:pt x="302" y="457"/>
                  </a:lnTo>
                  <a:lnTo>
                    <a:pt x="303" y="458"/>
                  </a:lnTo>
                  <a:lnTo>
                    <a:pt x="304" y="458"/>
                  </a:lnTo>
                  <a:lnTo>
                    <a:pt x="303" y="457"/>
                  </a:lnTo>
                  <a:lnTo>
                    <a:pt x="304" y="457"/>
                  </a:lnTo>
                  <a:lnTo>
                    <a:pt x="305" y="457"/>
                  </a:lnTo>
                  <a:lnTo>
                    <a:pt x="306" y="457"/>
                  </a:lnTo>
                  <a:lnTo>
                    <a:pt x="306" y="456"/>
                  </a:lnTo>
                  <a:lnTo>
                    <a:pt x="306" y="455"/>
                  </a:lnTo>
                  <a:lnTo>
                    <a:pt x="307" y="454"/>
                  </a:lnTo>
                  <a:lnTo>
                    <a:pt x="309" y="454"/>
                  </a:lnTo>
                  <a:lnTo>
                    <a:pt x="310" y="454"/>
                  </a:lnTo>
                  <a:lnTo>
                    <a:pt x="310" y="455"/>
                  </a:lnTo>
                  <a:lnTo>
                    <a:pt x="310" y="456"/>
                  </a:lnTo>
                  <a:lnTo>
                    <a:pt x="309" y="456"/>
                  </a:lnTo>
                  <a:lnTo>
                    <a:pt x="310" y="457"/>
                  </a:lnTo>
                  <a:lnTo>
                    <a:pt x="309" y="458"/>
                  </a:lnTo>
                  <a:lnTo>
                    <a:pt x="307" y="458"/>
                  </a:lnTo>
                  <a:lnTo>
                    <a:pt x="307" y="459"/>
                  </a:lnTo>
                  <a:lnTo>
                    <a:pt x="306" y="459"/>
                  </a:lnTo>
                  <a:lnTo>
                    <a:pt x="306" y="460"/>
                  </a:lnTo>
                  <a:lnTo>
                    <a:pt x="305" y="461"/>
                  </a:lnTo>
                  <a:lnTo>
                    <a:pt x="304" y="464"/>
                  </a:lnTo>
                  <a:lnTo>
                    <a:pt x="304" y="465"/>
                  </a:lnTo>
                  <a:lnTo>
                    <a:pt x="303" y="465"/>
                  </a:lnTo>
                  <a:lnTo>
                    <a:pt x="302" y="465"/>
                  </a:lnTo>
                  <a:lnTo>
                    <a:pt x="301" y="465"/>
                  </a:lnTo>
                  <a:lnTo>
                    <a:pt x="299" y="465"/>
                  </a:lnTo>
                  <a:lnTo>
                    <a:pt x="298" y="465"/>
                  </a:lnTo>
                  <a:lnTo>
                    <a:pt x="293" y="465"/>
                  </a:lnTo>
                  <a:lnTo>
                    <a:pt x="292" y="466"/>
                  </a:lnTo>
                  <a:lnTo>
                    <a:pt x="291" y="465"/>
                  </a:lnTo>
                  <a:lnTo>
                    <a:pt x="290" y="466"/>
                  </a:lnTo>
                  <a:lnTo>
                    <a:pt x="289" y="467"/>
                  </a:lnTo>
                  <a:lnTo>
                    <a:pt x="288" y="467"/>
                  </a:lnTo>
                  <a:lnTo>
                    <a:pt x="288" y="468"/>
                  </a:lnTo>
                  <a:lnTo>
                    <a:pt x="287" y="469"/>
                  </a:lnTo>
                  <a:lnTo>
                    <a:pt x="288" y="470"/>
                  </a:lnTo>
                  <a:lnTo>
                    <a:pt x="287" y="470"/>
                  </a:lnTo>
                  <a:lnTo>
                    <a:pt x="286" y="470"/>
                  </a:lnTo>
                  <a:lnTo>
                    <a:pt x="284" y="470"/>
                  </a:lnTo>
                  <a:lnTo>
                    <a:pt x="283" y="470"/>
                  </a:lnTo>
                  <a:lnTo>
                    <a:pt x="282" y="471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6" y="473"/>
                  </a:lnTo>
                  <a:lnTo>
                    <a:pt x="276" y="475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9"/>
                  </a:lnTo>
                  <a:lnTo>
                    <a:pt x="277" y="481"/>
                  </a:lnTo>
                  <a:lnTo>
                    <a:pt x="282" y="485"/>
                  </a:lnTo>
                  <a:lnTo>
                    <a:pt x="284" y="487"/>
                  </a:lnTo>
                  <a:lnTo>
                    <a:pt x="287" y="488"/>
                  </a:lnTo>
                  <a:lnTo>
                    <a:pt x="289" y="488"/>
                  </a:lnTo>
                  <a:lnTo>
                    <a:pt x="292" y="487"/>
                  </a:lnTo>
                  <a:lnTo>
                    <a:pt x="294" y="487"/>
                  </a:lnTo>
                  <a:lnTo>
                    <a:pt x="297" y="487"/>
                  </a:lnTo>
                  <a:lnTo>
                    <a:pt x="298" y="485"/>
                  </a:lnTo>
                  <a:lnTo>
                    <a:pt x="301" y="484"/>
                  </a:lnTo>
                  <a:lnTo>
                    <a:pt x="303" y="484"/>
                  </a:lnTo>
                  <a:lnTo>
                    <a:pt x="304" y="483"/>
                  </a:lnTo>
                  <a:lnTo>
                    <a:pt x="305" y="481"/>
                  </a:lnTo>
                  <a:lnTo>
                    <a:pt x="306" y="482"/>
                  </a:lnTo>
                  <a:lnTo>
                    <a:pt x="307" y="481"/>
                  </a:lnTo>
                  <a:lnTo>
                    <a:pt x="309" y="480"/>
                  </a:lnTo>
                  <a:lnTo>
                    <a:pt x="310" y="480"/>
                  </a:lnTo>
                  <a:lnTo>
                    <a:pt x="310" y="479"/>
                  </a:lnTo>
                  <a:lnTo>
                    <a:pt x="312" y="479"/>
                  </a:lnTo>
                  <a:lnTo>
                    <a:pt x="312" y="477"/>
                  </a:lnTo>
                  <a:lnTo>
                    <a:pt x="313" y="477"/>
                  </a:lnTo>
                  <a:lnTo>
                    <a:pt x="314" y="476"/>
                  </a:lnTo>
                  <a:lnTo>
                    <a:pt x="314" y="475"/>
                  </a:lnTo>
                  <a:lnTo>
                    <a:pt x="314" y="473"/>
                  </a:lnTo>
                  <a:lnTo>
                    <a:pt x="314" y="472"/>
                  </a:lnTo>
                  <a:lnTo>
                    <a:pt x="317" y="472"/>
                  </a:lnTo>
                  <a:lnTo>
                    <a:pt x="317" y="471"/>
                  </a:lnTo>
                  <a:lnTo>
                    <a:pt x="316" y="471"/>
                  </a:lnTo>
                  <a:lnTo>
                    <a:pt x="316" y="470"/>
                  </a:lnTo>
                  <a:lnTo>
                    <a:pt x="317" y="470"/>
                  </a:lnTo>
                  <a:lnTo>
                    <a:pt x="318" y="471"/>
                  </a:lnTo>
                  <a:lnTo>
                    <a:pt x="320" y="470"/>
                  </a:lnTo>
                  <a:lnTo>
                    <a:pt x="321" y="470"/>
                  </a:lnTo>
                  <a:lnTo>
                    <a:pt x="322" y="469"/>
                  </a:lnTo>
                  <a:lnTo>
                    <a:pt x="324" y="470"/>
                  </a:lnTo>
                  <a:lnTo>
                    <a:pt x="325" y="469"/>
                  </a:lnTo>
                  <a:lnTo>
                    <a:pt x="327" y="468"/>
                  </a:lnTo>
                  <a:lnTo>
                    <a:pt x="327" y="467"/>
                  </a:lnTo>
                  <a:lnTo>
                    <a:pt x="330" y="465"/>
                  </a:lnTo>
                  <a:lnTo>
                    <a:pt x="332" y="465"/>
                  </a:lnTo>
                  <a:lnTo>
                    <a:pt x="332" y="464"/>
                  </a:lnTo>
                  <a:lnTo>
                    <a:pt x="332" y="461"/>
                  </a:lnTo>
                  <a:lnTo>
                    <a:pt x="333" y="461"/>
                  </a:lnTo>
                  <a:lnTo>
                    <a:pt x="334" y="461"/>
                  </a:lnTo>
                  <a:lnTo>
                    <a:pt x="335" y="464"/>
                  </a:lnTo>
                  <a:lnTo>
                    <a:pt x="335" y="465"/>
                  </a:lnTo>
                  <a:lnTo>
                    <a:pt x="336" y="466"/>
                  </a:lnTo>
                  <a:lnTo>
                    <a:pt x="333" y="465"/>
                  </a:lnTo>
                  <a:lnTo>
                    <a:pt x="335" y="466"/>
                  </a:lnTo>
                  <a:lnTo>
                    <a:pt x="335" y="467"/>
                  </a:lnTo>
                  <a:lnTo>
                    <a:pt x="336" y="467"/>
                  </a:lnTo>
                  <a:lnTo>
                    <a:pt x="336" y="468"/>
                  </a:lnTo>
                  <a:lnTo>
                    <a:pt x="341" y="467"/>
                  </a:lnTo>
                  <a:lnTo>
                    <a:pt x="341" y="466"/>
                  </a:lnTo>
                  <a:lnTo>
                    <a:pt x="343" y="466"/>
                  </a:lnTo>
                  <a:lnTo>
                    <a:pt x="341" y="465"/>
                  </a:lnTo>
                  <a:lnTo>
                    <a:pt x="341" y="464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4" y="464"/>
                  </a:lnTo>
                  <a:lnTo>
                    <a:pt x="344" y="461"/>
                  </a:lnTo>
                  <a:lnTo>
                    <a:pt x="344" y="460"/>
                  </a:lnTo>
                  <a:lnTo>
                    <a:pt x="345" y="460"/>
                  </a:lnTo>
                  <a:lnTo>
                    <a:pt x="345" y="461"/>
                  </a:lnTo>
                  <a:lnTo>
                    <a:pt x="345" y="464"/>
                  </a:lnTo>
                  <a:lnTo>
                    <a:pt x="345" y="465"/>
                  </a:lnTo>
                  <a:lnTo>
                    <a:pt x="345" y="466"/>
                  </a:lnTo>
                  <a:lnTo>
                    <a:pt x="346" y="467"/>
                  </a:lnTo>
                  <a:lnTo>
                    <a:pt x="348" y="467"/>
                  </a:lnTo>
                  <a:lnTo>
                    <a:pt x="349" y="468"/>
                  </a:lnTo>
                  <a:lnTo>
                    <a:pt x="351" y="468"/>
                  </a:lnTo>
                  <a:lnTo>
                    <a:pt x="353" y="465"/>
                  </a:lnTo>
                  <a:lnTo>
                    <a:pt x="358" y="464"/>
                  </a:lnTo>
                  <a:lnTo>
                    <a:pt x="362" y="461"/>
                  </a:lnTo>
                  <a:lnTo>
                    <a:pt x="362" y="460"/>
                  </a:lnTo>
                  <a:lnTo>
                    <a:pt x="361" y="460"/>
                  </a:lnTo>
                  <a:lnTo>
                    <a:pt x="361" y="459"/>
                  </a:lnTo>
                  <a:lnTo>
                    <a:pt x="361" y="458"/>
                  </a:lnTo>
                  <a:lnTo>
                    <a:pt x="363" y="458"/>
                  </a:lnTo>
                  <a:lnTo>
                    <a:pt x="363" y="457"/>
                  </a:lnTo>
                  <a:lnTo>
                    <a:pt x="362" y="456"/>
                  </a:lnTo>
                  <a:lnTo>
                    <a:pt x="362" y="454"/>
                  </a:lnTo>
                  <a:lnTo>
                    <a:pt x="363" y="454"/>
                  </a:lnTo>
                  <a:lnTo>
                    <a:pt x="363" y="453"/>
                  </a:lnTo>
                  <a:lnTo>
                    <a:pt x="364" y="452"/>
                  </a:lnTo>
                  <a:lnTo>
                    <a:pt x="364" y="450"/>
                  </a:lnTo>
                  <a:lnTo>
                    <a:pt x="366" y="450"/>
                  </a:lnTo>
                  <a:lnTo>
                    <a:pt x="366" y="449"/>
                  </a:lnTo>
                  <a:lnTo>
                    <a:pt x="364" y="449"/>
                  </a:lnTo>
                  <a:lnTo>
                    <a:pt x="364" y="448"/>
                  </a:lnTo>
                  <a:lnTo>
                    <a:pt x="366" y="446"/>
                  </a:lnTo>
                  <a:lnTo>
                    <a:pt x="366" y="445"/>
                  </a:lnTo>
                  <a:lnTo>
                    <a:pt x="366" y="444"/>
                  </a:lnTo>
                  <a:lnTo>
                    <a:pt x="364" y="443"/>
                  </a:lnTo>
                  <a:lnTo>
                    <a:pt x="366" y="442"/>
                  </a:lnTo>
                  <a:lnTo>
                    <a:pt x="367" y="442"/>
                  </a:lnTo>
                  <a:lnTo>
                    <a:pt x="367" y="441"/>
                  </a:lnTo>
                  <a:lnTo>
                    <a:pt x="367" y="439"/>
                  </a:lnTo>
                  <a:lnTo>
                    <a:pt x="367" y="438"/>
                  </a:lnTo>
                  <a:lnTo>
                    <a:pt x="368" y="438"/>
                  </a:lnTo>
                  <a:lnTo>
                    <a:pt x="368" y="437"/>
                  </a:lnTo>
                  <a:lnTo>
                    <a:pt x="368" y="436"/>
                  </a:lnTo>
                  <a:lnTo>
                    <a:pt x="368" y="435"/>
                  </a:lnTo>
                  <a:lnTo>
                    <a:pt x="367" y="435"/>
                  </a:lnTo>
                  <a:lnTo>
                    <a:pt x="368" y="434"/>
                  </a:lnTo>
                  <a:lnTo>
                    <a:pt x="367" y="433"/>
                  </a:lnTo>
                  <a:lnTo>
                    <a:pt x="367" y="431"/>
                  </a:lnTo>
                  <a:lnTo>
                    <a:pt x="367" y="430"/>
                  </a:lnTo>
                  <a:lnTo>
                    <a:pt x="367" y="429"/>
                  </a:lnTo>
                  <a:lnTo>
                    <a:pt x="367" y="427"/>
                  </a:lnTo>
                  <a:lnTo>
                    <a:pt x="366" y="425"/>
                  </a:lnTo>
                  <a:lnTo>
                    <a:pt x="364" y="423"/>
                  </a:lnTo>
                  <a:lnTo>
                    <a:pt x="361" y="422"/>
                  </a:lnTo>
                  <a:lnTo>
                    <a:pt x="359" y="421"/>
                  </a:lnTo>
                  <a:lnTo>
                    <a:pt x="355" y="421"/>
                  </a:lnTo>
                  <a:lnTo>
                    <a:pt x="353" y="422"/>
                  </a:lnTo>
                  <a:lnTo>
                    <a:pt x="352" y="424"/>
                  </a:lnTo>
                  <a:lnTo>
                    <a:pt x="352" y="425"/>
                  </a:lnTo>
                  <a:lnTo>
                    <a:pt x="352" y="426"/>
                  </a:lnTo>
                  <a:lnTo>
                    <a:pt x="352" y="427"/>
                  </a:lnTo>
                  <a:lnTo>
                    <a:pt x="352" y="429"/>
                  </a:lnTo>
                  <a:lnTo>
                    <a:pt x="352" y="430"/>
                  </a:lnTo>
                  <a:lnTo>
                    <a:pt x="355" y="431"/>
                  </a:lnTo>
                  <a:lnTo>
                    <a:pt x="353" y="431"/>
                  </a:lnTo>
                  <a:lnTo>
                    <a:pt x="352" y="433"/>
                  </a:lnTo>
                  <a:lnTo>
                    <a:pt x="352" y="434"/>
                  </a:lnTo>
                  <a:lnTo>
                    <a:pt x="352" y="435"/>
                  </a:lnTo>
                  <a:lnTo>
                    <a:pt x="352" y="436"/>
                  </a:lnTo>
                  <a:lnTo>
                    <a:pt x="352" y="437"/>
                  </a:lnTo>
                  <a:lnTo>
                    <a:pt x="351" y="437"/>
                  </a:lnTo>
                  <a:lnTo>
                    <a:pt x="351" y="436"/>
                  </a:lnTo>
                  <a:lnTo>
                    <a:pt x="351" y="435"/>
                  </a:lnTo>
                  <a:lnTo>
                    <a:pt x="351" y="434"/>
                  </a:lnTo>
                  <a:lnTo>
                    <a:pt x="351" y="433"/>
                  </a:lnTo>
                  <a:lnTo>
                    <a:pt x="351" y="431"/>
                  </a:lnTo>
                  <a:lnTo>
                    <a:pt x="350" y="431"/>
                  </a:lnTo>
                  <a:lnTo>
                    <a:pt x="350" y="430"/>
                  </a:lnTo>
                  <a:lnTo>
                    <a:pt x="350" y="429"/>
                  </a:lnTo>
                  <a:lnTo>
                    <a:pt x="350" y="427"/>
                  </a:lnTo>
                  <a:lnTo>
                    <a:pt x="349" y="426"/>
                  </a:lnTo>
                  <a:lnTo>
                    <a:pt x="348" y="426"/>
                  </a:lnTo>
                  <a:lnTo>
                    <a:pt x="345" y="427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4" y="430"/>
                  </a:lnTo>
                  <a:lnTo>
                    <a:pt x="343" y="431"/>
                  </a:lnTo>
                  <a:lnTo>
                    <a:pt x="343" y="433"/>
                  </a:lnTo>
                  <a:lnTo>
                    <a:pt x="341" y="433"/>
                  </a:lnTo>
                  <a:lnTo>
                    <a:pt x="341" y="431"/>
                  </a:lnTo>
                  <a:lnTo>
                    <a:pt x="341" y="430"/>
                  </a:lnTo>
                  <a:lnTo>
                    <a:pt x="341" y="429"/>
                  </a:lnTo>
                  <a:lnTo>
                    <a:pt x="343" y="429"/>
                  </a:lnTo>
                  <a:lnTo>
                    <a:pt x="343" y="427"/>
                  </a:lnTo>
                  <a:lnTo>
                    <a:pt x="344" y="427"/>
                  </a:lnTo>
                  <a:lnTo>
                    <a:pt x="344" y="426"/>
                  </a:lnTo>
                  <a:lnTo>
                    <a:pt x="345" y="424"/>
                  </a:lnTo>
                  <a:lnTo>
                    <a:pt x="345" y="423"/>
                  </a:lnTo>
                  <a:lnTo>
                    <a:pt x="345" y="422"/>
                  </a:lnTo>
                  <a:lnTo>
                    <a:pt x="344" y="422"/>
                  </a:lnTo>
                  <a:lnTo>
                    <a:pt x="343" y="421"/>
                  </a:lnTo>
                  <a:lnTo>
                    <a:pt x="341" y="421"/>
                  </a:lnTo>
                  <a:lnTo>
                    <a:pt x="339" y="421"/>
                  </a:lnTo>
                  <a:lnTo>
                    <a:pt x="337" y="421"/>
                  </a:lnTo>
                  <a:lnTo>
                    <a:pt x="336" y="422"/>
                  </a:lnTo>
                  <a:lnTo>
                    <a:pt x="336" y="421"/>
                  </a:lnTo>
                  <a:lnTo>
                    <a:pt x="336" y="420"/>
                  </a:lnTo>
                  <a:lnTo>
                    <a:pt x="337" y="420"/>
                  </a:lnTo>
                  <a:lnTo>
                    <a:pt x="336" y="419"/>
                  </a:lnTo>
                  <a:lnTo>
                    <a:pt x="337" y="416"/>
                  </a:lnTo>
                  <a:lnTo>
                    <a:pt x="336" y="416"/>
                  </a:lnTo>
                  <a:lnTo>
                    <a:pt x="337" y="415"/>
                  </a:lnTo>
                  <a:lnTo>
                    <a:pt x="337" y="414"/>
                  </a:lnTo>
                  <a:lnTo>
                    <a:pt x="339" y="413"/>
                  </a:lnTo>
                  <a:lnTo>
                    <a:pt x="338" y="412"/>
                  </a:lnTo>
                  <a:lnTo>
                    <a:pt x="338" y="411"/>
                  </a:lnTo>
                  <a:lnTo>
                    <a:pt x="339" y="412"/>
                  </a:lnTo>
                  <a:lnTo>
                    <a:pt x="339" y="411"/>
                  </a:lnTo>
                  <a:lnTo>
                    <a:pt x="338" y="409"/>
                  </a:lnTo>
                  <a:lnTo>
                    <a:pt x="338" y="408"/>
                  </a:lnTo>
                  <a:lnTo>
                    <a:pt x="338" y="407"/>
                  </a:lnTo>
                  <a:lnTo>
                    <a:pt x="337" y="406"/>
                  </a:lnTo>
                  <a:lnTo>
                    <a:pt x="336" y="406"/>
                  </a:lnTo>
                  <a:lnTo>
                    <a:pt x="335" y="406"/>
                  </a:lnTo>
                  <a:lnTo>
                    <a:pt x="335" y="404"/>
                  </a:lnTo>
                  <a:lnTo>
                    <a:pt x="336" y="403"/>
                  </a:lnTo>
                  <a:lnTo>
                    <a:pt x="335" y="403"/>
                  </a:lnTo>
                  <a:lnTo>
                    <a:pt x="335" y="401"/>
                  </a:lnTo>
                  <a:lnTo>
                    <a:pt x="335" y="400"/>
                  </a:lnTo>
                  <a:lnTo>
                    <a:pt x="335" y="399"/>
                  </a:lnTo>
                  <a:lnTo>
                    <a:pt x="335" y="398"/>
                  </a:lnTo>
                  <a:lnTo>
                    <a:pt x="334" y="397"/>
                  </a:lnTo>
                  <a:lnTo>
                    <a:pt x="334" y="395"/>
                  </a:lnTo>
                  <a:lnTo>
                    <a:pt x="335" y="395"/>
                  </a:lnTo>
                  <a:lnTo>
                    <a:pt x="335" y="393"/>
                  </a:lnTo>
                  <a:lnTo>
                    <a:pt x="336" y="393"/>
                  </a:lnTo>
                  <a:lnTo>
                    <a:pt x="336" y="392"/>
                  </a:lnTo>
                  <a:lnTo>
                    <a:pt x="336" y="391"/>
                  </a:lnTo>
                  <a:lnTo>
                    <a:pt x="336" y="390"/>
                  </a:lnTo>
                  <a:lnTo>
                    <a:pt x="335" y="389"/>
                  </a:lnTo>
                  <a:lnTo>
                    <a:pt x="334" y="389"/>
                  </a:lnTo>
                  <a:lnTo>
                    <a:pt x="334" y="388"/>
                  </a:lnTo>
                  <a:lnTo>
                    <a:pt x="334" y="386"/>
                  </a:lnTo>
                  <a:lnTo>
                    <a:pt x="334" y="385"/>
                  </a:lnTo>
                  <a:lnTo>
                    <a:pt x="333" y="385"/>
                  </a:lnTo>
                  <a:lnTo>
                    <a:pt x="333" y="386"/>
                  </a:lnTo>
                  <a:lnTo>
                    <a:pt x="332" y="388"/>
                  </a:lnTo>
                  <a:lnTo>
                    <a:pt x="330" y="386"/>
                  </a:lnTo>
                  <a:lnTo>
                    <a:pt x="329" y="386"/>
                  </a:lnTo>
                  <a:lnTo>
                    <a:pt x="328" y="388"/>
                  </a:lnTo>
                  <a:lnTo>
                    <a:pt x="327" y="389"/>
                  </a:lnTo>
                  <a:lnTo>
                    <a:pt x="327" y="390"/>
                  </a:lnTo>
                  <a:lnTo>
                    <a:pt x="325" y="391"/>
                  </a:lnTo>
                  <a:lnTo>
                    <a:pt x="325" y="392"/>
                  </a:lnTo>
                  <a:lnTo>
                    <a:pt x="324" y="393"/>
                  </a:lnTo>
                  <a:lnTo>
                    <a:pt x="324" y="395"/>
                  </a:lnTo>
                  <a:lnTo>
                    <a:pt x="324" y="396"/>
                  </a:lnTo>
                  <a:lnTo>
                    <a:pt x="324" y="397"/>
                  </a:lnTo>
                  <a:lnTo>
                    <a:pt x="323" y="397"/>
                  </a:lnTo>
                  <a:lnTo>
                    <a:pt x="323" y="398"/>
                  </a:lnTo>
                  <a:lnTo>
                    <a:pt x="322" y="399"/>
                  </a:lnTo>
                  <a:lnTo>
                    <a:pt x="323" y="399"/>
                  </a:lnTo>
                  <a:lnTo>
                    <a:pt x="323" y="400"/>
                  </a:lnTo>
                  <a:lnTo>
                    <a:pt x="323" y="401"/>
                  </a:lnTo>
                  <a:lnTo>
                    <a:pt x="322" y="401"/>
                  </a:lnTo>
                  <a:lnTo>
                    <a:pt x="321" y="401"/>
                  </a:lnTo>
                  <a:lnTo>
                    <a:pt x="320" y="401"/>
                  </a:lnTo>
                  <a:lnTo>
                    <a:pt x="320" y="403"/>
                  </a:lnTo>
                  <a:lnTo>
                    <a:pt x="317" y="404"/>
                  </a:lnTo>
                  <a:lnTo>
                    <a:pt x="316" y="404"/>
                  </a:lnTo>
                  <a:lnTo>
                    <a:pt x="316" y="406"/>
                  </a:lnTo>
                  <a:lnTo>
                    <a:pt x="316" y="407"/>
                  </a:lnTo>
                  <a:lnTo>
                    <a:pt x="316" y="408"/>
                  </a:lnTo>
                  <a:lnTo>
                    <a:pt x="317" y="408"/>
                  </a:lnTo>
                  <a:lnTo>
                    <a:pt x="317" y="409"/>
                  </a:lnTo>
                  <a:lnTo>
                    <a:pt x="316" y="409"/>
                  </a:lnTo>
                  <a:lnTo>
                    <a:pt x="316" y="410"/>
                  </a:lnTo>
                  <a:lnTo>
                    <a:pt x="318" y="411"/>
                  </a:lnTo>
                  <a:lnTo>
                    <a:pt x="321" y="413"/>
                  </a:lnTo>
                  <a:lnTo>
                    <a:pt x="322" y="412"/>
                  </a:lnTo>
                  <a:lnTo>
                    <a:pt x="323" y="413"/>
                  </a:lnTo>
                  <a:lnTo>
                    <a:pt x="323" y="414"/>
                  </a:lnTo>
                  <a:lnTo>
                    <a:pt x="325" y="414"/>
                  </a:lnTo>
                  <a:lnTo>
                    <a:pt x="325" y="415"/>
                  </a:lnTo>
                  <a:lnTo>
                    <a:pt x="327" y="416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7" y="421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7" y="422"/>
                  </a:lnTo>
                  <a:lnTo>
                    <a:pt x="327" y="423"/>
                  </a:lnTo>
                  <a:lnTo>
                    <a:pt x="325" y="423"/>
                  </a:lnTo>
                  <a:lnTo>
                    <a:pt x="324" y="424"/>
                  </a:lnTo>
                  <a:lnTo>
                    <a:pt x="324" y="425"/>
                  </a:lnTo>
                  <a:lnTo>
                    <a:pt x="323" y="425"/>
                  </a:lnTo>
                  <a:lnTo>
                    <a:pt x="321" y="426"/>
                  </a:lnTo>
                  <a:lnTo>
                    <a:pt x="320" y="427"/>
                  </a:lnTo>
                  <a:lnTo>
                    <a:pt x="321" y="427"/>
                  </a:lnTo>
                  <a:lnTo>
                    <a:pt x="321" y="429"/>
                  </a:lnTo>
                  <a:lnTo>
                    <a:pt x="322" y="429"/>
                  </a:lnTo>
                  <a:lnTo>
                    <a:pt x="323" y="427"/>
                  </a:lnTo>
                  <a:lnTo>
                    <a:pt x="324" y="429"/>
                  </a:lnTo>
                  <a:lnTo>
                    <a:pt x="323" y="429"/>
                  </a:lnTo>
                  <a:lnTo>
                    <a:pt x="323" y="430"/>
                  </a:lnTo>
                  <a:lnTo>
                    <a:pt x="324" y="430"/>
                  </a:lnTo>
                  <a:lnTo>
                    <a:pt x="323" y="431"/>
                  </a:lnTo>
                  <a:lnTo>
                    <a:pt x="325" y="431"/>
                  </a:lnTo>
                  <a:lnTo>
                    <a:pt x="327" y="433"/>
                  </a:lnTo>
                  <a:lnTo>
                    <a:pt x="329" y="434"/>
                  </a:lnTo>
                  <a:lnTo>
                    <a:pt x="330" y="434"/>
                  </a:lnTo>
                  <a:lnTo>
                    <a:pt x="330" y="435"/>
                  </a:lnTo>
                  <a:lnTo>
                    <a:pt x="332" y="436"/>
                  </a:lnTo>
                  <a:lnTo>
                    <a:pt x="332" y="437"/>
                  </a:lnTo>
                  <a:lnTo>
                    <a:pt x="333" y="438"/>
                  </a:lnTo>
                  <a:lnTo>
                    <a:pt x="333" y="439"/>
                  </a:lnTo>
                  <a:lnTo>
                    <a:pt x="332" y="439"/>
                  </a:lnTo>
                  <a:lnTo>
                    <a:pt x="332" y="441"/>
                  </a:lnTo>
                  <a:lnTo>
                    <a:pt x="333" y="441"/>
                  </a:lnTo>
                  <a:lnTo>
                    <a:pt x="333" y="442"/>
                  </a:lnTo>
                  <a:lnTo>
                    <a:pt x="332" y="441"/>
                  </a:lnTo>
                  <a:lnTo>
                    <a:pt x="330" y="441"/>
                  </a:lnTo>
                  <a:lnTo>
                    <a:pt x="330" y="442"/>
                  </a:lnTo>
                  <a:lnTo>
                    <a:pt x="332" y="442"/>
                  </a:lnTo>
                  <a:lnTo>
                    <a:pt x="332" y="443"/>
                  </a:lnTo>
                  <a:lnTo>
                    <a:pt x="332" y="444"/>
                  </a:lnTo>
                  <a:lnTo>
                    <a:pt x="332" y="445"/>
                  </a:lnTo>
                  <a:lnTo>
                    <a:pt x="330" y="444"/>
                  </a:lnTo>
                  <a:lnTo>
                    <a:pt x="325" y="443"/>
                  </a:lnTo>
                  <a:lnTo>
                    <a:pt x="321" y="442"/>
                  </a:lnTo>
                  <a:lnTo>
                    <a:pt x="320" y="442"/>
                  </a:lnTo>
                  <a:lnTo>
                    <a:pt x="318" y="442"/>
                  </a:lnTo>
                  <a:lnTo>
                    <a:pt x="318" y="443"/>
                  </a:lnTo>
                  <a:lnTo>
                    <a:pt x="316" y="442"/>
                  </a:lnTo>
                  <a:lnTo>
                    <a:pt x="315" y="441"/>
                  </a:lnTo>
                  <a:lnTo>
                    <a:pt x="312" y="442"/>
                  </a:lnTo>
                  <a:lnTo>
                    <a:pt x="310" y="443"/>
                  </a:lnTo>
                  <a:lnTo>
                    <a:pt x="307" y="443"/>
                  </a:lnTo>
                  <a:lnTo>
                    <a:pt x="306" y="443"/>
                  </a:lnTo>
                  <a:lnTo>
                    <a:pt x="306" y="442"/>
                  </a:lnTo>
                  <a:lnTo>
                    <a:pt x="306" y="441"/>
                  </a:lnTo>
                  <a:lnTo>
                    <a:pt x="305" y="439"/>
                  </a:lnTo>
                  <a:lnTo>
                    <a:pt x="305" y="438"/>
                  </a:lnTo>
                  <a:lnTo>
                    <a:pt x="306" y="437"/>
                  </a:lnTo>
                  <a:lnTo>
                    <a:pt x="305" y="437"/>
                  </a:lnTo>
                  <a:lnTo>
                    <a:pt x="305" y="436"/>
                  </a:lnTo>
                  <a:lnTo>
                    <a:pt x="306" y="436"/>
                  </a:lnTo>
                  <a:lnTo>
                    <a:pt x="306" y="435"/>
                  </a:lnTo>
                  <a:lnTo>
                    <a:pt x="305" y="434"/>
                  </a:lnTo>
                  <a:lnTo>
                    <a:pt x="305" y="433"/>
                  </a:lnTo>
                  <a:lnTo>
                    <a:pt x="304" y="431"/>
                  </a:lnTo>
                  <a:lnTo>
                    <a:pt x="305" y="431"/>
                  </a:lnTo>
                  <a:lnTo>
                    <a:pt x="305" y="430"/>
                  </a:lnTo>
                  <a:lnTo>
                    <a:pt x="301" y="430"/>
                  </a:lnTo>
                  <a:lnTo>
                    <a:pt x="301" y="431"/>
                  </a:lnTo>
                  <a:lnTo>
                    <a:pt x="300" y="431"/>
                  </a:lnTo>
                  <a:lnTo>
                    <a:pt x="300" y="430"/>
                  </a:lnTo>
                  <a:lnTo>
                    <a:pt x="299" y="430"/>
                  </a:lnTo>
                  <a:lnTo>
                    <a:pt x="299" y="431"/>
                  </a:lnTo>
                  <a:lnTo>
                    <a:pt x="298" y="431"/>
                  </a:lnTo>
                  <a:lnTo>
                    <a:pt x="298" y="430"/>
                  </a:lnTo>
                  <a:lnTo>
                    <a:pt x="299" y="430"/>
                  </a:lnTo>
                  <a:lnTo>
                    <a:pt x="298" y="429"/>
                  </a:lnTo>
                  <a:lnTo>
                    <a:pt x="299" y="427"/>
                  </a:lnTo>
                  <a:lnTo>
                    <a:pt x="302" y="427"/>
                  </a:lnTo>
                  <a:lnTo>
                    <a:pt x="302" y="426"/>
                  </a:lnTo>
                  <a:lnTo>
                    <a:pt x="302" y="425"/>
                  </a:lnTo>
                  <a:lnTo>
                    <a:pt x="301" y="425"/>
                  </a:lnTo>
                  <a:lnTo>
                    <a:pt x="299" y="423"/>
                  </a:lnTo>
                  <a:lnTo>
                    <a:pt x="297" y="422"/>
                  </a:lnTo>
                  <a:lnTo>
                    <a:pt x="294" y="421"/>
                  </a:lnTo>
                  <a:lnTo>
                    <a:pt x="294" y="420"/>
                  </a:lnTo>
                  <a:lnTo>
                    <a:pt x="294" y="419"/>
                  </a:lnTo>
                  <a:lnTo>
                    <a:pt x="294" y="416"/>
                  </a:lnTo>
                  <a:lnTo>
                    <a:pt x="294" y="415"/>
                  </a:lnTo>
                  <a:lnTo>
                    <a:pt x="294" y="414"/>
                  </a:lnTo>
                  <a:lnTo>
                    <a:pt x="293" y="414"/>
                  </a:lnTo>
                  <a:lnTo>
                    <a:pt x="291" y="414"/>
                  </a:lnTo>
                  <a:lnTo>
                    <a:pt x="291" y="413"/>
                  </a:lnTo>
                  <a:lnTo>
                    <a:pt x="290" y="412"/>
                  </a:lnTo>
                  <a:lnTo>
                    <a:pt x="290" y="411"/>
                  </a:lnTo>
                  <a:lnTo>
                    <a:pt x="289" y="411"/>
                  </a:lnTo>
                  <a:lnTo>
                    <a:pt x="288" y="412"/>
                  </a:lnTo>
                  <a:lnTo>
                    <a:pt x="287" y="411"/>
                  </a:lnTo>
                  <a:lnTo>
                    <a:pt x="286" y="411"/>
                  </a:lnTo>
                  <a:lnTo>
                    <a:pt x="286" y="412"/>
                  </a:lnTo>
                  <a:lnTo>
                    <a:pt x="284" y="412"/>
                  </a:lnTo>
                  <a:lnTo>
                    <a:pt x="283" y="412"/>
                  </a:lnTo>
                  <a:close/>
                  <a:moveTo>
                    <a:pt x="393" y="421"/>
                  </a:moveTo>
                  <a:lnTo>
                    <a:pt x="392" y="421"/>
                  </a:lnTo>
                  <a:lnTo>
                    <a:pt x="391" y="422"/>
                  </a:lnTo>
                  <a:lnTo>
                    <a:pt x="390" y="422"/>
                  </a:lnTo>
                  <a:lnTo>
                    <a:pt x="387" y="424"/>
                  </a:lnTo>
                  <a:lnTo>
                    <a:pt x="384" y="424"/>
                  </a:lnTo>
                  <a:lnTo>
                    <a:pt x="384" y="425"/>
                  </a:lnTo>
                  <a:lnTo>
                    <a:pt x="383" y="425"/>
                  </a:lnTo>
                  <a:lnTo>
                    <a:pt x="383" y="426"/>
                  </a:lnTo>
                  <a:lnTo>
                    <a:pt x="383" y="427"/>
                  </a:lnTo>
                  <a:lnTo>
                    <a:pt x="384" y="426"/>
                  </a:lnTo>
                  <a:lnTo>
                    <a:pt x="385" y="427"/>
                  </a:lnTo>
                  <a:lnTo>
                    <a:pt x="390" y="426"/>
                  </a:lnTo>
                  <a:lnTo>
                    <a:pt x="393" y="425"/>
                  </a:lnTo>
                  <a:lnTo>
                    <a:pt x="397" y="423"/>
                  </a:lnTo>
                  <a:lnTo>
                    <a:pt x="398" y="423"/>
                  </a:lnTo>
                  <a:lnTo>
                    <a:pt x="400" y="422"/>
                  </a:lnTo>
                  <a:lnTo>
                    <a:pt x="400" y="421"/>
                  </a:lnTo>
                  <a:lnTo>
                    <a:pt x="400" y="420"/>
                  </a:lnTo>
                  <a:lnTo>
                    <a:pt x="398" y="420"/>
                  </a:lnTo>
                  <a:lnTo>
                    <a:pt x="395" y="421"/>
                  </a:lnTo>
                  <a:lnTo>
                    <a:pt x="393" y="421"/>
                  </a:lnTo>
                  <a:close/>
                  <a:moveTo>
                    <a:pt x="480" y="424"/>
                  </a:moveTo>
                  <a:lnTo>
                    <a:pt x="476" y="425"/>
                  </a:lnTo>
                  <a:lnTo>
                    <a:pt x="476" y="426"/>
                  </a:lnTo>
                  <a:lnTo>
                    <a:pt x="476" y="427"/>
                  </a:lnTo>
                  <a:lnTo>
                    <a:pt x="476" y="430"/>
                  </a:lnTo>
                  <a:lnTo>
                    <a:pt x="476" y="431"/>
                  </a:lnTo>
                  <a:lnTo>
                    <a:pt x="478" y="433"/>
                  </a:lnTo>
                  <a:lnTo>
                    <a:pt x="478" y="434"/>
                  </a:lnTo>
                  <a:lnTo>
                    <a:pt x="480" y="434"/>
                  </a:lnTo>
                  <a:lnTo>
                    <a:pt x="483" y="433"/>
                  </a:lnTo>
                  <a:lnTo>
                    <a:pt x="483" y="431"/>
                  </a:lnTo>
                  <a:lnTo>
                    <a:pt x="482" y="429"/>
                  </a:lnTo>
                  <a:lnTo>
                    <a:pt x="482" y="427"/>
                  </a:lnTo>
                  <a:lnTo>
                    <a:pt x="482" y="426"/>
                  </a:lnTo>
                  <a:lnTo>
                    <a:pt x="482" y="425"/>
                  </a:lnTo>
                  <a:lnTo>
                    <a:pt x="482" y="424"/>
                  </a:lnTo>
                  <a:lnTo>
                    <a:pt x="481" y="424"/>
                  </a:lnTo>
                  <a:lnTo>
                    <a:pt x="481" y="423"/>
                  </a:lnTo>
                  <a:lnTo>
                    <a:pt x="480" y="424"/>
                  </a:lnTo>
                  <a:close/>
                  <a:moveTo>
                    <a:pt x="396" y="410"/>
                  </a:moveTo>
                  <a:lnTo>
                    <a:pt x="395" y="409"/>
                  </a:lnTo>
                  <a:lnTo>
                    <a:pt x="392" y="410"/>
                  </a:lnTo>
                  <a:lnTo>
                    <a:pt x="389" y="411"/>
                  </a:lnTo>
                  <a:lnTo>
                    <a:pt x="387" y="411"/>
                  </a:lnTo>
                  <a:lnTo>
                    <a:pt x="387" y="412"/>
                  </a:lnTo>
                  <a:lnTo>
                    <a:pt x="385" y="411"/>
                  </a:lnTo>
                  <a:lnTo>
                    <a:pt x="384" y="412"/>
                  </a:lnTo>
                  <a:lnTo>
                    <a:pt x="383" y="412"/>
                  </a:lnTo>
                  <a:lnTo>
                    <a:pt x="381" y="413"/>
                  </a:lnTo>
                  <a:lnTo>
                    <a:pt x="380" y="413"/>
                  </a:lnTo>
                  <a:lnTo>
                    <a:pt x="379" y="413"/>
                  </a:lnTo>
                  <a:lnTo>
                    <a:pt x="379" y="414"/>
                  </a:lnTo>
                  <a:lnTo>
                    <a:pt x="379" y="415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20"/>
                  </a:lnTo>
                  <a:lnTo>
                    <a:pt x="379" y="420"/>
                  </a:lnTo>
                  <a:lnTo>
                    <a:pt x="381" y="421"/>
                  </a:lnTo>
                  <a:lnTo>
                    <a:pt x="382" y="421"/>
                  </a:lnTo>
                  <a:lnTo>
                    <a:pt x="383" y="421"/>
                  </a:lnTo>
                  <a:lnTo>
                    <a:pt x="383" y="422"/>
                  </a:lnTo>
                  <a:lnTo>
                    <a:pt x="384" y="422"/>
                  </a:lnTo>
                  <a:lnTo>
                    <a:pt x="387" y="422"/>
                  </a:lnTo>
                  <a:lnTo>
                    <a:pt x="391" y="421"/>
                  </a:lnTo>
                  <a:lnTo>
                    <a:pt x="394" y="420"/>
                  </a:lnTo>
                  <a:lnTo>
                    <a:pt x="396" y="419"/>
                  </a:lnTo>
                  <a:lnTo>
                    <a:pt x="396" y="416"/>
                  </a:lnTo>
                  <a:lnTo>
                    <a:pt x="396" y="415"/>
                  </a:lnTo>
                  <a:lnTo>
                    <a:pt x="397" y="415"/>
                  </a:lnTo>
                  <a:lnTo>
                    <a:pt x="396" y="414"/>
                  </a:lnTo>
                  <a:lnTo>
                    <a:pt x="397" y="413"/>
                  </a:lnTo>
                  <a:lnTo>
                    <a:pt x="396" y="412"/>
                  </a:lnTo>
                  <a:lnTo>
                    <a:pt x="396" y="411"/>
                  </a:lnTo>
                  <a:lnTo>
                    <a:pt x="396" y="410"/>
                  </a:lnTo>
                  <a:close/>
                  <a:moveTo>
                    <a:pt x="439" y="395"/>
                  </a:moveTo>
                  <a:lnTo>
                    <a:pt x="439" y="393"/>
                  </a:lnTo>
                  <a:lnTo>
                    <a:pt x="440" y="393"/>
                  </a:lnTo>
                  <a:lnTo>
                    <a:pt x="440" y="395"/>
                  </a:lnTo>
                  <a:lnTo>
                    <a:pt x="440" y="396"/>
                  </a:lnTo>
                  <a:lnTo>
                    <a:pt x="441" y="397"/>
                  </a:lnTo>
                  <a:lnTo>
                    <a:pt x="440" y="397"/>
                  </a:lnTo>
                  <a:lnTo>
                    <a:pt x="440" y="398"/>
                  </a:lnTo>
                  <a:lnTo>
                    <a:pt x="441" y="398"/>
                  </a:lnTo>
                  <a:lnTo>
                    <a:pt x="442" y="398"/>
                  </a:lnTo>
                  <a:lnTo>
                    <a:pt x="443" y="399"/>
                  </a:lnTo>
                  <a:lnTo>
                    <a:pt x="446" y="400"/>
                  </a:lnTo>
                  <a:lnTo>
                    <a:pt x="449" y="401"/>
                  </a:lnTo>
                  <a:lnTo>
                    <a:pt x="447" y="403"/>
                  </a:lnTo>
                  <a:lnTo>
                    <a:pt x="447" y="404"/>
                  </a:lnTo>
                  <a:lnTo>
                    <a:pt x="449" y="404"/>
                  </a:lnTo>
                  <a:lnTo>
                    <a:pt x="449" y="406"/>
                  </a:lnTo>
                  <a:lnTo>
                    <a:pt x="447" y="406"/>
                  </a:lnTo>
                  <a:lnTo>
                    <a:pt x="447" y="407"/>
                  </a:lnTo>
                  <a:lnTo>
                    <a:pt x="447" y="408"/>
                  </a:lnTo>
                  <a:lnTo>
                    <a:pt x="447" y="409"/>
                  </a:lnTo>
                  <a:lnTo>
                    <a:pt x="447" y="410"/>
                  </a:lnTo>
                  <a:lnTo>
                    <a:pt x="447" y="411"/>
                  </a:lnTo>
                  <a:lnTo>
                    <a:pt x="450" y="413"/>
                  </a:lnTo>
                  <a:lnTo>
                    <a:pt x="450" y="414"/>
                  </a:lnTo>
                  <a:lnTo>
                    <a:pt x="450" y="415"/>
                  </a:lnTo>
                  <a:lnTo>
                    <a:pt x="450" y="416"/>
                  </a:lnTo>
                  <a:lnTo>
                    <a:pt x="450" y="419"/>
                  </a:lnTo>
                  <a:lnTo>
                    <a:pt x="449" y="419"/>
                  </a:lnTo>
                  <a:lnTo>
                    <a:pt x="449" y="420"/>
                  </a:lnTo>
                  <a:lnTo>
                    <a:pt x="449" y="421"/>
                  </a:lnTo>
                  <a:lnTo>
                    <a:pt x="449" y="422"/>
                  </a:lnTo>
                  <a:lnTo>
                    <a:pt x="449" y="423"/>
                  </a:lnTo>
                  <a:lnTo>
                    <a:pt x="449" y="424"/>
                  </a:lnTo>
                  <a:lnTo>
                    <a:pt x="449" y="425"/>
                  </a:lnTo>
                  <a:lnTo>
                    <a:pt x="449" y="426"/>
                  </a:lnTo>
                  <a:lnTo>
                    <a:pt x="449" y="427"/>
                  </a:lnTo>
                  <a:lnTo>
                    <a:pt x="449" y="429"/>
                  </a:lnTo>
                  <a:lnTo>
                    <a:pt x="449" y="430"/>
                  </a:lnTo>
                  <a:lnTo>
                    <a:pt x="449" y="431"/>
                  </a:lnTo>
                  <a:lnTo>
                    <a:pt x="447" y="433"/>
                  </a:lnTo>
                  <a:lnTo>
                    <a:pt x="446" y="433"/>
                  </a:lnTo>
                  <a:lnTo>
                    <a:pt x="446" y="434"/>
                  </a:lnTo>
                  <a:lnTo>
                    <a:pt x="449" y="435"/>
                  </a:lnTo>
                  <a:lnTo>
                    <a:pt x="449" y="436"/>
                  </a:lnTo>
                  <a:lnTo>
                    <a:pt x="451" y="436"/>
                  </a:lnTo>
                  <a:lnTo>
                    <a:pt x="451" y="437"/>
                  </a:lnTo>
                  <a:lnTo>
                    <a:pt x="451" y="438"/>
                  </a:lnTo>
                  <a:lnTo>
                    <a:pt x="451" y="439"/>
                  </a:lnTo>
                  <a:lnTo>
                    <a:pt x="451" y="441"/>
                  </a:lnTo>
                  <a:lnTo>
                    <a:pt x="451" y="442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1" y="446"/>
                  </a:lnTo>
                  <a:lnTo>
                    <a:pt x="452" y="448"/>
                  </a:lnTo>
                  <a:lnTo>
                    <a:pt x="451" y="448"/>
                  </a:lnTo>
                  <a:lnTo>
                    <a:pt x="450" y="446"/>
                  </a:lnTo>
                  <a:lnTo>
                    <a:pt x="450" y="445"/>
                  </a:lnTo>
                  <a:lnTo>
                    <a:pt x="450" y="444"/>
                  </a:lnTo>
                  <a:lnTo>
                    <a:pt x="447" y="441"/>
                  </a:lnTo>
                  <a:lnTo>
                    <a:pt x="447" y="442"/>
                  </a:lnTo>
                  <a:lnTo>
                    <a:pt x="446" y="442"/>
                  </a:lnTo>
                  <a:lnTo>
                    <a:pt x="446" y="443"/>
                  </a:lnTo>
                  <a:lnTo>
                    <a:pt x="444" y="443"/>
                  </a:lnTo>
                  <a:lnTo>
                    <a:pt x="444" y="444"/>
                  </a:lnTo>
                  <a:lnTo>
                    <a:pt x="443" y="444"/>
                  </a:lnTo>
                  <a:lnTo>
                    <a:pt x="443" y="445"/>
                  </a:lnTo>
                  <a:lnTo>
                    <a:pt x="443" y="446"/>
                  </a:lnTo>
                  <a:lnTo>
                    <a:pt x="444" y="445"/>
                  </a:lnTo>
                  <a:lnTo>
                    <a:pt x="446" y="446"/>
                  </a:lnTo>
                  <a:lnTo>
                    <a:pt x="447" y="446"/>
                  </a:lnTo>
                  <a:lnTo>
                    <a:pt x="447" y="448"/>
                  </a:lnTo>
                  <a:lnTo>
                    <a:pt x="446" y="448"/>
                  </a:lnTo>
                  <a:lnTo>
                    <a:pt x="443" y="448"/>
                  </a:lnTo>
                  <a:lnTo>
                    <a:pt x="446" y="449"/>
                  </a:lnTo>
                  <a:lnTo>
                    <a:pt x="444" y="450"/>
                  </a:lnTo>
                  <a:lnTo>
                    <a:pt x="444" y="449"/>
                  </a:lnTo>
                  <a:lnTo>
                    <a:pt x="443" y="450"/>
                  </a:lnTo>
                  <a:lnTo>
                    <a:pt x="443" y="449"/>
                  </a:lnTo>
                  <a:lnTo>
                    <a:pt x="442" y="450"/>
                  </a:lnTo>
                  <a:lnTo>
                    <a:pt x="442" y="452"/>
                  </a:lnTo>
                  <a:lnTo>
                    <a:pt x="443" y="453"/>
                  </a:lnTo>
                  <a:lnTo>
                    <a:pt x="444" y="452"/>
                  </a:lnTo>
                  <a:lnTo>
                    <a:pt x="444" y="453"/>
                  </a:lnTo>
                  <a:lnTo>
                    <a:pt x="446" y="453"/>
                  </a:lnTo>
                  <a:lnTo>
                    <a:pt x="446" y="454"/>
                  </a:lnTo>
                  <a:lnTo>
                    <a:pt x="447" y="455"/>
                  </a:lnTo>
                  <a:lnTo>
                    <a:pt x="447" y="456"/>
                  </a:lnTo>
                  <a:lnTo>
                    <a:pt x="449" y="457"/>
                  </a:lnTo>
                  <a:lnTo>
                    <a:pt x="447" y="457"/>
                  </a:lnTo>
                  <a:lnTo>
                    <a:pt x="449" y="458"/>
                  </a:lnTo>
                  <a:lnTo>
                    <a:pt x="449" y="459"/>
                  </a:lnTo>
                  <a:lnTo>
                    <a:pt x="447" y="459"/>
                  </a:lnTo>
                  <a:lnTo>
                    <a:pt x="446" y="459"/>
                  </a:lnTo>
                  <a:lnTo>
                    <a:pt x="444" y="458"/>
                  </a:lnTo>
                  <a:lnTo>
                    <a:pt x="443" y="457"/>
                  </a:lnTo>
                  <a:lnTo>
                    <a:pt x="443" y="456"/>
                  </a:lnTo>
                  <a:lnTo>
                    <a:pt x="442" y="457"/>
                  </a:lnTo>
                  <a:lnTo>
                    <a:pt x="442" y="458"/>
                  </a:lnTo>
                  <a:lnTo>
                    <a:pt x="443" y="458"/>
                  </a:lnTo>
                  <a:lnTo>
                    <a:pt x="443" y="459"/>
                  </a:lnTo>
                  <a:lnTo>
                    <a:pt x="444" y="459"/>
                  </a:lnTo>
                  <a:lnTo>
                    <a:pt x="444" y="460"/>
                  </a:lnTo>
                  <a:lnTo>
                    <a:pt x="444" y="461"/>
                  </a:lnTo>
                  <a:lnTo>
                    <a:pt x="444" y="464"/>
                  </a:lnTo>
                  <a:lnTo>
                    <a:pt x="444" y="465"/>
                  </a:lnTo>
                  <a:lnTo>
                    <a:pt x="443" y="464"/>
                  </a:lnTo>
                  <a:lnTo>
                    <a:pt x="440" y="465"/>
                  </a:lnTo>
                  <a:lnTo>
                    <a:pt x="437" y="465"/>
                  </a:lnTo>
                  <a:lnTo>
                    <a:pt x="437" y="464"/>
                  </a:lnTo>
                  <a:lnTo>
                    <a:pt x="436" y="465"/>
                  </a:lnTo>
                  <a:lnTo>
                    <a:pt x="436" y="464"/>
                  </a:lnTo>
                  <a:lnTo>
                    <a:pt x="436" y="461"/>
                  </a:lnTo>
                  <a:lnTo>
                    <a:pt x="435" y="461"/>
                  </a:lnTo>
                  <a:lnTo>
                    <a:pt x="435" y="464"/>
                  </a:lnTo>
                  <a:lnTo>
                    <a:pt x="435" y="465"/>
                  </a:lnTo>
                  <a:lnTo>
                    <a:pt x="430" y="465"/>
                  </a:lnTo>
                  <a:lnTo>
                    <a:pt x="429" y="464"/>
                  </a:lnTo>
                  <a:lnTo>
                    <a:pt x="430" y="461"/>
                  </a:lnTo>
                  <a:lnTo>
                    <a:pt x="430" y="460"/>
                  </a:lnTo>
                  <a:lnTo>
                    <a:pt x="429" y="460"/>
                  </a:lnTo>
                  <a:lnTo>
                    <a:pt x="429" y="461"/>
                  </a:lnTo>
                  <a:lnTo>
                    <a:pt x="429" y="464"/>
                  </a:lnTo>
                  <a:lnTo>
                    <a:pt x="429" y="465"/>
                  </a:lnTo>
                  <a:lnTo>
                    <a:pt x="428" y="466"/>
                  </a:lnTo>
                  <a:lnTo>
                    <a:pt x="427" y="466"/>
                  </a:lnTo>
                  <a:lnTo>
                    <a:pt x="424" y="465"/>
                  </a:lnTo>
                  <a:lnTo>
                    <a:pt x="420" y="465"/>
                  </a:lnTo>
                  <a:lnTo>
                    <a:pt x="420" y="464"/>
                  </a:lnTo>
                  <a:lnTo>
                    <a:pt x="420" y="461"/>
                  </a:lnTo>
                  <a:lnTo>
                    <a:pt x="420" y="460"/>
                  </a:lnTo>
                  <a:lnTo>
                    <a:pt x="420" y="459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57"/>
                  </a:lnTo>
                  <a:lnTo>
                    <a:pt x="419" y="457"/>
                  </a:lnTo>
                  <a:lnTo>
                    <a:pt x="418" y="456"/>
                  </a:lnTo>
                  <a:lnTo>
                    <a:pt x="419" y="455"/>
                  </a:lnTo>
                  <a:lnTo>
                    <a:pt x="424" y="455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0" y="454"/>
                  </a:lnTo>
                  <a:lnTo>
                    <a:pt x="420" y="453"/>
                  </a:lnTo>
                  <a:lnTo>
                    <a:pt x="421" y="453"/>
                  </a:lnTo>
                  <a:lnTo>
                    <a:pt x="421" y="452"/>
                  </a:lnTo>
                  <a:lnTo>
                    <a:pt x="419" y="453"/>
                  </a:lnTo>
                  <a:lnTo>
                    <a:pt x="418" y="453"/>
                  </a:lnTo>
                  <a:lnTo>
                    <a:pt x="416" y="450"/>
                  </a:lnTo>
                  <a:lnTo>
                    <a:pt x="418" y="450"/>
                  </a:lnTo>
                  <a:lnTo>
                    <a:pt x="418" y="449"/>
                  </a:lnTo>
                  <a:lnTo>
                    <a:pt x="419" y="449"/>
                  </a:lnTo>
                  <a:lnTo>
                    <a:pt x="419" y="448"/>
                  </a:lnTo>
                  <a:lnTo>
                    <a:pt x="418" y="446"/>
                  </a:lnTo>
                  <a:lnTo>
                    <a:pt x="420" y="446"/>
                  </a:lnTo>
                  <a:lnTo>
                    <a:pt x="424" y="445"/>
                  </a:lnTo>
                  <a:lnTo>
                    <a:pt x="420" y="445"/>
                  </a:lnTo>
                  <a:lnTo>
                    <a:pt x="421" y="444"/>
                  </a:lnTo>
                  <a:lnTo>
                    <a:pt x="424" y="444"/>
                  </a:lnTo>
                  <a:lnTo>
                    <a:pt x="425" y="444"/>
                  </a:lnTo>
                  <a:lnTo>
                    <a:pt x="421" y="443"/>
                  </a:lnTo>
                  <a:lnTo>
                    <a:pt x="426" y="442"/>
                  </a:lnTo>
                  <a:lnTo>
                    <a:pt x="425" y="442"/>
                  </a:lnTo>
                  <a:lnTo>
                    <a:pt x="424" y="442"/>
                  </a:lnTo>
                  <a:lnTo>
                    <a:pt x="426" y="441"/>
                  </a:lnTo>
                  <a:lnTo>
                    <a:pt x="427" y="439"/>
                  </a:lnTo>
                  <a:lnTo>
                    <a:pt x="425" y="439"/>
                  </a:lnTo>
                  <a:lnTo>
                    <a:pt x="425" y="438"/>
                  </a:lnTo>
                  <a:lnTo>
                    <a:pt x="426" y="438"/>
                  </a:lnTo>
                  <a:lnTo>
                    <a:pt x="426" y="437"/>
                  </a:lnTo>
                  <a:lnTo>
                    <a:pt x="427" y="437"/>
                  </a:lnTo>
                  <a:lnTo>
                    <a:pt x="429" y="437"/>
                  </a:lnTo>
                  <a:lnTo>
                    <a:pt x="435" y="436"/>
                  </a:lnTo>
                  <a:lnTo>
                    <a:pt x="436" y="436"/>
                  </a:lnTo>
                  <a:lnTo>
                    <a:pt x="436" y="435"/>
                  </a:lnTo>
                  <a:lnTo>
                    <a:pt x="435" y="435"/>
                  </a:lnTo>
                  <a:lnTo>
                    <a:pt x="430" y="436"/>
                  </a:lnTo>
                  <a:lnTo>
                    <a:pt x="427" y="437"/>
                  </a:lnTo>
                  <a:lnTo>
                    <a:pt x="427" y="436"/>
                  </a:lnTo>
                  <a:lnTo>
                    <a:pt x="425" y="436"/>
                  </a:lnTo>
                  <a:lnTo>
                    <a:pt x="421" y="437"/>
                  </a:lnTo>
                  <a:lnTo>
                    <a:pt x="420" y="437"/>
                  </a:lnTo>
                  <a:lnTo>
                    <a:pt x="419" y="438"/>
                  </a:lnTo>
                  <a:lnTo>
                    <a:pt x="418" y="438"/>
                  </a:lnTo>
                  <a:lnTo>
                    <a:pt x="415" y="438"/>
                  </a:lnTo>
                  <a:lnTo>
                    <a:pt x="413" y="439"/>
                  </a:lnTo>
                  <a:lnTo>
                    <a:pt x="412" y="439"/>
                  </a:lnTo>
                  <a:lnTo>
                    <a:pt x="410" y="441"/>
                  </a:lnTo>
                  <a:lnTo>
                    <a:pt x="409" y="441"/>
                  </a:lnTo>
                  <a:lnTo>
                    <a:pt x="409" y="439"/>
                  </a:lnTo>
                  <a:lnTo>
                    <a:pt x="408" y="439"/>
                  </a:lnTo>
                  <a:lnTo>
                    <a:pt x="406" y="441"/>
                  </a:lnTo>
                  <a:lnTo>
                    <a:pt x="403" y="442"/>
                  </a:lnTo>
                  <a:lnTo>
                    <a:pt x="401" y="442"/>
                  </a:lnTo>
                  <a:lnTo>
                    <a:pt x="398" y="442"/>
                  </a:lnTo>
                  <a:lnTo>
                    <a:pt x="396" y="444"/>
                  </a:lnTo>
                  <a:lnTo>
                    <a:pt x="396" y="443"/>
                  </a:lnTo>
                  <a:lnTo>
                    <a:pt x="395" y="442"/>
                  </a:lnTo>
                  <a:lnTo>
                    <a:pt x="395" y="441"/>
                  </a:lnTo>
                  <a:lnTo>
                    <a:pt x="394" y="439"/>
                  </a:lnTo>
                  <a:lnTo>
                    <a:pt x="394" y="438"/>
                  </a:lnTo>
                  <a:lnTo>
                    <a:pt x="395" y="438"/>
                  </a:lnTo>
                  <a:lnTo>
                    <a:pt x="395" y="439"/>
                  </a:lnTo>
                  <a:lnTo>
                    <a:pt x="396" y="439"/>
                  </a:lnTo>
                  <a:lnTo>
                    <a:pt x="396" y="438"/>
                  </a:lnTo>
                  <a:lnTo>
                    <a:pt x="396" y="437"/>
                  </a:lnTo>
                  <a:lnTo>
                    <a:pt x="396" y="436"/>
                  </a:lnTo>
                  <a:lnTo>
                    <a:pt x="397" y="436"/>
                  </a:lnTo>
                  <a:lnTo>
                    <a:pt x="397" y="435"/>
                  </a:lnTo>
                  <a:lnTo>
                    <a:pt x="400" y="435"/>
                  </a:lnTo>
                  <a:lnTo>
                    <a:pt x="403" y="436"/>
                  </a:lnTo>
                  <a:lnTo>
                    <a:pt x="404" y="436"/>
                  </a:lnTo>
                  <a:lnTo>
                    <a:pt x="404" y="435"/>
                  </a:lnTo>
                  <a:lnTo>
                    <a:pt x="403" y="435"/>
                  </a:lnTo>
                  <a:lnTo>
                    <a:pt x="403" y="434"/>
                  </a:lnTo>
                  <a:lnTo>
                    <a:pt x="401" y="434"/>
                  </a:lnTo>
                  <a:lnTo>
                    <a:pt x="403" y="433"/>
                  </a:lnTo>
                  <a:lnTo>
                    <a:pt x="403" y="431"/>
                  </a:lnTo>
                  <a:lnTo>
                    <a:pt x="400" y="433"/>
                  </a:lnTo>
                  <a:lnTo>
                    <a:pt x="398" y="431"/>
                  </a:lnTo>
                  <a:lnTo>
                    <a:pt x="400" y="430"/>
                  </a:lnTo>
                  <a:lnTo>
                    <a:pt x="400" y="429"/>
                  </a:lnTo>
                  <a:lnTo>
                    <a:pt x="405" y="426"/>
                  </a:lnTo>
                  <a:lnTo>
                    <a:pt x="405" y="427"/>
                  </a:lnTo>
                  <a:lnTo>
                    <a:pt x="406" y="429"/>
                  </a:lnTo>
                  <a:lnTo>
                    <a:pt x="407" y="430"/>
                  </a:lnTo>
                  <a:lnTo>
                    <a:pt x="408" y="431"/>
                  </a:lnTo>
                  <a:lnTo>
                    <a:pt x="408" y="433"/>
                  </a:lnTo>
                  <a:lnTo>
                    <a:pt x="409" y="434"/>
                  </a:lnTo>
                  <a:lnTo>
                    <a:pt x="410" y="434"/>
                  </a:lnTo>
                  <a:lnTo>
                    <a:pt x="410" y="433"/>
                  </a:lnTo>
                  <a:lnTo>
                    <a:pt x="409" y="433"/>
                  </a:lnTo>
                  <a:lnTo>
                    <a:pt x="409" y="431"/>
                  </a:lnTo>
                  <a:lnTo>
                    <a:pt x="409" y="430"/>
                  </a:lnTo>
                  <a:lnTo>
                    <a:pt x="409" y="429"/>
                  </a:lnTo>
                  <a:lnTo>
                    <a:pt x="408" y="429"/>
                  </a:lnTo>
                  <a:lnTo>
                    <a:pt x="408" y="427"/>
                  </a:lnTo>
                  <a:lnTo>
                    <a:pt x="407" y="426"/>
                  </a:lnTo>
                  <a:lnTo>
                    <a:pt x="407" y="425"/>
                  </a:lnTo>
                  <a:lnTo>
                    <a:pt x="408" y="424"/>
                  </a:lnTo>
                  <a:lnTo>
                    <a:pt x="409" y="424"/>
                  </a:lnTo>
                  <a:lnTo>
                    <a:pt x="409" y="423"/>
                  </a:lnTo>
                  <a:lnTo>
                    <a:pt x="410" y="423"/>
                  </a:lnTo>
                  <a:lnTo>
                    <a:pt x="410" y="422"/>
                  </a:lnTo>
                  <a:lnTo>
                    <a:pt x="409" y="422"/>
                  </a:lnTo>
                  <a:lnTo>
                    <a:pt x="409" y="423"/>
                  </a:lnTo>
                  <a:lnTo>
                    <a:pt x="406" y="423"/>
                  </a:lnTo>
                  <a:lnTo>
                    <a:pt x="405" y="422"/>
                  </a:lnTo>
                  <a:lnTo>
                    <a:pt x="405" y="421"/>
                  </a:lnTo>
                  <a:lnTo>
                    <a:pt x="404" y="420"/>
                  </a:lnTo>
                  <a:lnTo>
                    <a:pt x="404" y="419"/>
                  </a:lnTo>
                  <a:lnTo>
                    <a:pt x="405" y="419"/>
                  </a:lnTo>
                  <a:lnTo>
                    <a:pt x="405" y="416"/>
                  </a:lnTo>
                  <a:lnTo>
                    <a:pt x="405" y="415"/>
                  </a:lnTo>
                  <a:lnTo>
                    <a:pt x="406" y="415"/>
                  </a:lnTo>
                  <a:lnTo>
                    <a:pt x="406" y="414"/>
                  </a:lnTo>
                  <a:lnTo>
                    <a:pt x="408" y="413"/>
                  </a:lnTo>
                  <a:lnTo>
                    <a:pt x="409" y="412"/>
                  </a:lnTo>
                  <a:lnTo>
                    <a:pt x="405" y="413"/>
                  </a:lnTo>
                  <a:lnTo>
                    <a:pt x="403" y="413"/>
                  </a:lnTo>
                  <a:lnTo>
                    <a:pt x="401" y="412"/>
                  </a:lnTo>
                  <a:lnTo>
                    <a:pt x="403" y="412"/>
                  </a:lnTo>
                  <a:lnTo>
                    <a:pt x="403" y="411"/>
                  </a:lnTo>
                  <a:lnTo>
                    <a:pt x="403" y="410"/>
                  </a:lnTo>
                  <a:lnTo>
                    <a:pt x="403" y="409"/>
                  </a:lnTo>
                  <a:lnTo>
                    <a:pt x="403" y="408"/>
                  </a:lnTo>
                  <a:lnTo>
                    <a:pt x="404" y="408"/>
                  </a:lnTo>
                  <a:lnTo>
                    <a:pt x="404" y="407"/>
                  </a:lnTo>
                  <a:lnTo>
                    <a:pt x="403" y="407"/>
                  </a:lnTo>
                  <a:lnTo>
                    <a:pt x="403" y="406"/>
                  </a:lnTo>
                  <a:lnTo>
                    <a:pt x="404" y="406"/>
                  </a:lnTo>
                  <a:lnTo>
                    <a:pt x="404" y="404"/>
                  </a:lnTo>
                  <a:lnTo>
                    <a:pt x="405" y="403"/>
                  </a:lnTo>
                  <a:lnTo>
                    <a:pt x="409" y="404"/>
                  </a:lnTo>
                  <a:lnTo>
                    <a:pt x="409" y="406"/>
                  </a:lnTo>
                  <a:lnTo>
                    <a:pt x="410" y="406"/>
                  </a:lnTo>
                  <a:lnTo>
                    <a:pt x="410" y="407"/>
                  </a:lnTo>
                  <a:lnTo>
                    <a:pt x="413" y="408"/>
                  </a:lnTo>
                  <a:lnTo>
                    <a:pt x="413" y="409"/>
                  </a:lnTo>
                  <a:lnTo>
                    <a:pt x="413" y="410"/>
                  </a:lnTo>
                  <a:lnTo>
                    <a:pt x="412" y="411"/>
                  </a:lnTo>
                  <a:lnTo>
                    <a:pt x="412" y="412"/>
                  </a:lnTo>
                  <a:lnTo>
                    <a:pt x="414" y="413"/>
                  </a:lnTo>
                  <a:lnTo>
                    <a:pt x="415" y="413"/>
                  </a:lnTo>
                  <a:lnTo>
                    <a:pt x="416" y="414"/>
                  </a:lnTo>
                  <a:lnTo>
                    <a:pt x="416" y="415"/>
                  </a:lnTo>
                  <a:lnTo>
                    <a:pt x="416" y="416"/>
                  </a:lnTo>
                  <a:lnTo>
                    <a:pt x="418" y="416"/>
                  </a:lnTo>
                  <a:lnTo>
                    <a:pt x="418" y="419"/>
                  </a:lnTo>
                  <a:lnTo>
                    <a:pt x="416" y="419"/>
                  </a:lnTo>
                  <a:lnTo>
                    <a:pt x="416" y="420"/>
                  </a:lnTo>
                  <a:lnTo>
                    <a:pt x="419" y="419"/>
                  </a:lnTo>
                  <a:lnTo>
                    <a:pt x="418" y="420"/>
                  </a:lnTo>
                  <a:lnTo>
                    <a:pt x="420" y="421"/>
                  </a:lnTo>
                  <a:lnTo>
                    <a:pt x="421" y="422"/>
                  </a:lnTo>
                  <a:lnTo>
                    <a:pt x="421" y="423"/>
                  </a:lnTo>
                  <a:lnTo>
                    <a:pt x="423" y="424"/>
                  </a:lnTo>
                  <a:lnTo>
                    <a:pt x="423" y="425"/>
                  </a:lnTo>
                  <a:lnTo>
                    <a:pt x="423" y="426"/>
                  </a:lnTo>
                  <a:lnTo>
                    <a:pt x="424" y="426"/>
                  </a:lnTo>
                  <a:lnTo>
                    <a:pt x="424" y="427"/>
                  </a:lnTo>
                  <a:lnTo>
                    <a:pt x="425" y="429"/>
                  </a:lnTo>
                  <a:lnTo>
                    <a:pt x="425" y="427"/>
                  </a:lnTo>
                  <a:lnTo>
                    <a:pt x="425" y="426"/>
                  </a:lnTo>
                  <a:lnTo>
                    <a:pt x="427" y="426"/>
                  </a:lnTo>
                  <a:lnTo>
                    <a:pt x="427" y="425"/>
                  </a:lnTo>
                  <a:lnTo>
                    <a:pt x="428" y="425"/>
                  </a:lnTo>
                  <a:lnTo>
                    <a:pt x="429" y="424"/>
                  </a:lnTo>
                  <a:lnTo>
                    <a:pt x="426" y="425"/>
                  </a:lnTo>
                  <a:lnTo>
                    <a:pt x="425" y="425"/>
                  </a:lnTo>
                  <a:lnTo>
                    <a:pt x="425" y="424"/>
                  </a:lnTo>
                  <a:lnTo>
                    <a:pt x="425" y="423"/>
                  </a:lnTo>
                  <a:lnTo>
                    <a:pt x="424" y="423"/>
                  </a:lnTo>
                  <a:lnTo>
                    <a:pt x="424" y="422"/>
                  </a:lnTo>
                  <a:lnTo>
                    <a:pt x="424" y="421"/>
                  </a:lnTo>
                  <a:lnTo>
                    <a:pt x="423" y="421"/>
                  </a:lnTo>
                  <a:lnTo>
                    <a:pt x="423" y="420"/>
                  </a:lnTo>
                  <a:lnTo>
                    <a:pt x="423" y="419"/>
                  </a:lnTo>
                  <a:lnTo>
                    <a:pt x="421" y="416"/>
                  </a:lnTo>
                  <a:lnTo>
                    <a:pt x="423" y="416"/>
                  </a:lnTo>
                  <a:lnTo>
                    <a:pt x="423" y="415"/>
                  </a:lnTo>
                  <a:lnTo>
                    <a:pt x="424" y="415"/>
                  </a:lnTo>
                  <a:lnTo>
                    <a:pt x="425" y="416"/>
                  </a:lnTo>
                  <a:lnTo>
                    <a:pt x="426" y="416"/>
                  </a:lnTo>
                  <a:lnTo>
                    <a:pt x="427" y="416"/>
                  </a:lnTo>
                  <a:lnTo>
                    <a:pt x="427" y="419"/>
                  </a:lnTo>
                  <a:lnTo>
                    <a:pt x="428" y="416"/>
                  </a:lnTo>
                  <a:lnTo>
                    <a:pt x="429" y="416"/>
                  </a:lnTo>
                  <a:lnTo>
                    <a:pt x="429" y="415"/>
                  </a:lnTo>
                  <a:lnTo>
                    <a:pt x="427" y="416"/>
                  </a:lnTo>
                  <a:lnTo>
                    <a:pt x="426" y="415"/>
                  </a:lnTo>
                  <a:lnTo>
                    <a:pt x="425" y="415"/>
                  </a:lnTo>
                  <a:lnTo>
                    <a:pt x="424" y="414"/>
                  </a:lnTo>
                  <a:lnTo>
                    <a:pt x="423" y="414"/>
                  </a:lnTo>
                  <a:lnTo>
                    <a:pt x="419" y="412"/>
                  </a:lnTo>
                  <a:lnTo>
                    <a:pt x="419" y="411"/>
                  </a:lnTo>
                  <a:lnTo>
                    <a:pt x="423" y="411"/>
                  </a:lnTo>
                  <a:lnTo>
                    <a:pt x="423" y="410"/>
                  </a:lnTo>
                  <a:lnTo>
                    <a:pt x="424" y="411"/>
                  </a:lnTo>
                  <a:lnTo>
                    <a:pt x="425" y="411"/>
                  </a:lnTo>
                  <a:lnTo>
                    <a:pt x="424" y="410"/>
                  </a:lnTo>
                  <a:lnTo>
                    <a:pt x="425" y="409"/>
                  </a:lnTo>
                  <a:lnTo>
                    <a:pt x="424" y="409"/>
                  </a:lnTo>
                  <a:lnTo>
                    <a:pt x="423" y="408"/>
                  </a:lnTo>
                  <a:lnTo>
                    <a:pt x="423" y="407"/>
                  </a:lnTo>
                  <a:lnTo>
                    <a:pt x="421" y="407"/>
                  </a:lnTo>
                  <a:lnTo>
                    <a:pt x="420" y="407"/>
                  </a:lnTo>
                  <a:lnTo>
                    <a:pt x="416" y="407"/>
                  </a:lnTo>
                  <a:lnTo>
                    <a:pt x="414" y="401"/>
                  </a:lnTo>
                  <a:lnTo>
                    <a:pt x="413" y="400"/>
                  </a:lnTo>
                  <a:lnTo>
                    <a:pt x="416" y="399"/>
                  </a:lnTo>
                  <a:lnTo>
                    <a:pt x="416" y="398"/>
                  </a:lnTo>
                  <a:lnTo>
                    <a:pt x="418" y="397"/>
                  </a:lnTo>
                  <a:lnTo>
                    <a:pt x="419" y="396"/>
                  </a:lnTo>
                  <a:lnTo>
                    <a:pt x="420" y="396"/>
                  </a:lnTo>
                  <a:lnTo>
                    <a:pt x="420" y="395"/>
                  </a:lnTo>
                  <a:lnTo>
                    <a:pt x="421" y="395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5"/>
                  </a:lnTo>
                  <a:lnTo>
                    <a:pt x="427" y="395"/>
                  </a:lnTo>
                  <a:lnTo>
                    <a:pt x="428" y="396"/>
                  </a:lnTo>
                  <a:lnTo>
                    <a:pt x="428" y="397"/>
                  </a:lnTo>
                  <a:lnTo>
                    <a:pt x="430" y="400"/>
                  </a:lnTo>
                  <a:lnTo>
                    <a:pt x="431" y="401"/>
                  </a:lnTo>
                  <a:lnTo>
                    <a:pt x="431" y="403"/>
                  </a:lnTo>
                  <a:lnTo>
                    <a:pt x="431" y="404"/>
                  </a:lnTo>
                  <a:lnTo>
                    <a:pt x="431" y="406"/>
                  </a:lnTo>
                  <a:lnTo>
                    <a:pt x="434" y="406"/>
                  </a:lnTo>
                  <a:lnTo>
                    <a:pt x="434" y="404"/>
                  </a:lnTo>
                  <a:lnTo>
                    <a:pt x="434" y="403"/>
                  </a:lnTo>
                  <a:lnTo>
                    <a:pt x="435" y="403"/>
                  </a:lnTo>
                  <a:lnTo>
                    <a:pt x="435" y="404"/>
                  </a:lnTo>
                  <a:lnTo>
                    <a:pt x="436" y="404"/>
                  </a:lnTo>
                  <a:lnTo>
                    <a:pt x="436" y="403"/>
                  </a:lnTo>
                  <a:lnTo>
                    <a:pt x="436" y="401"/>
                  </a:lnTo>
                  <a:lnTo>
                    <a:pt x="435" y="400"/>
                  </a:lnTo>
                  <a:lnTo>
                    <a:pt x="435" y="399"/>
                  </a:lnTo>
                  <a:lnTo>
                    <a:pt x="434" y="399"/>
                  </a:lnTo>
                  <a:lnTo>
                    <a:pt x="435" y="398"/>
                  </a:lnTo>
                  <a:lnTo>
                    <a:pt x="435" y="397"/>
                  </a:lnTo>
                  <a:lnTo>
                    <a:pt x="435" y="396"/>
                  </a:lnTo>
                  <a:lnTo>
                    <a:pt x="436" y="396"/>
                  </a:lnTo>
                  <a:lnTo>
                    <a:pt x="437" y="396"/>
                  </a:lnTo>
                  <a:lnTo>
                    <a:pt x="438" y="396"/>
                  </a:lnTo>
                  <a:lnTo>
                    <a:pt x="439" y="396"/>
                  </a:lnTo>
                  <a:lnTo>
                    <a:pt x="439" y="395"/>
                  </a:lnTo>
                  <a:close/>
                  <a:moveTo>
                    <a:pt x="414" y="431"/>
                  </a:moveTo>
                  <a:lnTo>
                    <a:pt x="413" y="431"/>
                  </a:lnTo>
                  <a:lnTo>
                    <a:pt x="413" y="433"/>
                  </a:lnTo>
                  <a:lnTo>
                    <a:pt x="414" y="431"/>
                  </a:lnTo>
                  <a:close/>
                  <a:moveTo>
                    <a:pt x="443" y="450"/>
                  </a:moveTo>
                  <a:lnTo>
                    <a:pt x="442" y="452"/>
                  </a:lnTo>
                  <a:lnTo>
                    <a:pt x="443" y="452"/>
                  </a:lnTo>
                  <a:lnTo>
                    <a:pt x="443" y="450"/>
                  </a:lnTo>
                  <a:close/>
                  <a:moveTo>
                    <a:pt x="446" y="452"/>
                  </a:moveTo>
                  <a:lnTo>
                    <a:pt x="444" y="450"/>
                  </a:lnTo>
                  <a:lnTo>
                    <a:pt x="444" y="452"/>
                  </a:lnTo>
                  <a:lnTo>
                    <a:pt x="446" y="452"/>
                  </a:lnTo>
                  <a:close/>
                  <a:moveTo>
                    <a:pt x="618" y="416"/>
                  </a:moveTo>
                  <a:lnTo>
                    <a:pt x="618" y="415"/>
                  </a:lnTo>
                  <a:lnTo>
                    <a:pt x="619" y="414"/>
                  </a:lnTo>
                  <a:lnTo>
                    <a:pt x="618" y="414"/>
                  </a:lnTo>
                  <a:lnTo>
                    <a:pt x="617" y="414"/>
                  </a:lnTo>
                  <a:lnTo>
                    <a:pt x="615" y="415"/>
                  </a:lnTo>
                  <a:lnTo>
                    <a:pt x="617" y="415"/>
                  </a:lnTo>
                  <a:lnTo>
                    <a:pt x="617" y="416"/>
                  </a:lnTo>
                  <a:lnTo>
                    <a:pt x="618" y="416"/>
                  </a:lnTo>
                  <a:close/>
                  <a:moveTo>
                    <a:pt x="476" y="409"/>
                  </a:moveTo>
                  <a:lnTo>
                    <a:pt x="475" y="409"/>
                  </a:lnTo>
                  <a:lnTo>
                    <a:pt x="474" y="409"/>
                  </a:lnTo>
                  <a:lnTo>
                    <a:pt x="474" y="410"/>
                  </a:lnTo>
                  <a:lnTo>
                    <a:pt x="472" y="410"/>
                  </a:lnTo>
                  <a:lnTo>
                    <a:pt x="472" y="411"/>
                  </a:lnTo>
                  <a:lnTo>
                    <a:pt x="471" y="411"/>
                  </a:lnTo>
                  <a:lnTo>
                    <a:pt x="472" y="412"/>
                  </a:lnTo>
                  <a:lnTo>
                    <a:pt x="473" y="412"/>
                  </a:lnTo>
                  <a:lnTo>
                    <a:pt x="474" y="413"/>
                  </a:lnTo>
                  <a:lnTo>
                    <a:pt x="475" y="413"/>
                  </a:lnTo>
                  <a:lnTo>
                    <a:pt x="475" y="412"/>
                  </a:lnTo>
                  <a:lnTo>
                    <a:pt x="476" y="411"/>
                  </a:lnTo>
                  <a:lnTo>
                    <a:pt x="478" y="411"/>
                  </a:lnTo>
                  <a:lnTo>
                    <a:pt x="478" y="410"/>
                  </a:lnTo>
                  <a:lnTo>
                    <a:pt x="478" y="409"/>
                  </a:lnTo>
                  <a:lnTo>
                    <a:pt x="476" y="410"/>
                  </a:lnTo>
                  <a:lnTo>
                    <a:pt x="476" y="409"/>
                  </a:lnTo>
                  <a:close/>
                  <a:moveTo>
                    <a:pt x="187" y="416"/>
                  </a:moveTo>
                  <a:lnTo>
                    <a:pt x="188" y="415"/>
                  </a:lnTo>
                  <a:lnTo>
                    <a:pt x="190" y="415"/>
                  </a:lnTo>
                  <a:lnTo>
                    <a:pt x="190" y="416"/>
                  </a:lnTo>
                  <a:lnTo>
                    <a:pt x="191" y="416"/>
                  </a:lnTo>
                  <a:lnTo>
                    <a:pt x="188" y="419"/>
                  </a:lnTo>
                  <a:lnTo>
                    <a:pt x="191" y="419"/>
                  </a:lnTo>
                  <a:lnTo>
                    <a:pt x="191" y="420"/>
                  </a:lnTo>
                  <a:lnTo>
                    <a:pt x="191" y="421"/>
                  </a:lnTo>
                  <a:lnTo>
                    <a:pt x="190" y="422"/>
                  </a:lnTo>
                  <a:lnTo>
                    <a:pt x="191" y="422"/>
                  </a:lnTo>
                  <a:lnTo>
                    <a:pt x="190" y="423"/>
                  </a:lnTo>
                  <a:lnTo>
                    <a:pt x="188" y="424"/>
                  </a:lnTo>
                  <a:lnTo>
                    <a:pt x="190" y="425"/>
                  </a:lnTo>
                  <a:lnTo>
                    <a:pt x="192" y="425"/>
                  </a:lnTo>
                  <a:lnTo>
                    <a:pt x="195" y="424"/>
                  </a:lnTo>
                  <a:lnTo>
                    <a:pt x="195" y="423"/>
                  </a:lnTo>
                  <a:lnTo>
                    <a:pt x="195" y="422"/>
                  </a:lnTo>
                  <a:lnTo>
                    <a:pt x="196" y="422"/>
                  </a:lnTo>
                  <a:lnTo>
                    <a:pt x="198" y="421"/>
                  </a:lnTo>
                  <a:lnTo>
                    <a:pt x="198" y="422"/>
                  </a:lnTo>
                  <a:lnTo>
                    <a:pt x="199" y="422"/>
                  </a:lnTo>
                  <a:lnTo>
                    <a:pt x="200" y="423"/>
                  </a:lnTo>
                  <a:lnTo>
                    <a:pt x="201" y="423"/>
                  </a:lnTo>
                  <a:lnTo>
                    <a:pt x="201" y="424"/>
                  </a:lnTo>
                  <a:lnTo>
                    <a:pt x="202" y="425"/>
                  </a:lnTo>
                  <a:lnTo>
                    <a:pt x="203" y="426"/>
                  </a:lnTo>
                  <a:lnTo>
                    <a:pt x="203" y="425"/>
                  </a:lnTo>
                  <a:lnTo>
                    <a:pt x="203" y="424"/>
                  </a:lnTo>
                  <a:lnTo>
                    <a:pt x="206" y="423"/>
                  </a:lnTo>
                  <a:lnTo>
                    <a:pt x="207" y="423"/>
                  </a:lnTo>
                  <a:lnTo>
                    <a:pt x="207" y="424"/>
                  </a:lnTo>
                  <a:lnTo>
                    <a:pt x="207" y="425"/>
                  </a:lnTo>
                  <a:lnTo>
                    <a:pt x="208" y="425"/>
                  </a:lnTo>
                  <a:lnTo>
                    <a:pt x="208" y="424"/>
                  </a:lnTo>
                  <a:lnTo>
                    <a:pt x="208" y="423"/>
                  </a:lnTo>
                  <a:lnTo>
                    <a:pt x="208" y="422"/>
                  </a:lnTo>
                  <a:lnTo>
                    <a:pt x="207" y="422"/>
                  </a:lnTo>
                  <a:lnTo>
                    <a:pt x="207" y="421"/>
                  </a:lnTo>
                  <a:lnTo>
                    <a:pt x="207" y="420"/>
                  </a:lnTo>
                  <a:lnTo>
                    <a:pt x="207" y="419"/>
                  </a:lnTo>
                  <a:lnTo>
                    <a:pt x="207" y="416"/>
                  </a:lnTo>
                  <a:lnTo>
                    <a:pt x="207" y="415"/>
                  </a:lnTo>
                  <a:lnTo>
                    <a:pt x="208" y="414"/>
                  </a:lnTo>
                  <a:lnTo>
                    <a:pt x="209" y="414"/>
                  </a:lnTo>
                  <a:lnTo>
                    <a:pt x="209" y="415"/>
                  </a:lnTo>
                  <a:lnTo>
                    <a:pt x="210" y="415"/>
                  </a:lnTo>
                  <a:lnTo>
                    <a:pt x="210" y="416"/>
                  </a:lnTo>
                  <a:lnTo>
                    <a:pt x="209" y="419"/>
                  </a:lnTo>
                  <a:lnTo>
                    <a:pt x="210" y="420"/>
                  </a:lnTo>
                  <a:lnTo>
                    <a:pt x="210" y="421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1" y="423"/>
                  </a:lnTo>
                  <a:lnTo>
                    <a:pt x="212" y="422"/>
                  </a:lnTo>
                  <a:lnTo>
                    <a:pt x="212" y="423"/>
                  </a:lnTo>
                  <a:lnTo>
                    <a:pt x="212" y="424"/>
                  </a:lnTo>
                  <a:lnTo>
                    <a:pt x="212" y="425"/>
                  </a:lnTo>
                  <a:lnTo>
                    <a:pt x="212" y="426"/>
                  </a:lnTo>
                  <a:lnTo>
                    <a:pt x="212" y="427"/>
                  </a:lnTo>
                  <a:lnTo>
                    <a:pt x="212" y="429"/>
                  </a:lnTo>
                  <a:lnTo>
                    <a:pt x="212" y="430"/>
                  </a:lnTo>
                  <a:lnTo>
                    <a:pt x="212" y="431"/>
                  </a:lnTo>
                  <a:lnTo>
                    <a:pt x="213" y="431"/>
                  </a:lnTo>
                  <a:lnTo>
                    <a:pt x="213" y="430"/>
                  </a:lnTo>
                  <a:lnTo>
                    <a:pt x="214" y="430"/>
                  </a:lnTo>
                  <a:lnTo>
                    <a:pt x="214" y="429"/>
                  </a:lnTo>
                  <a:lnTo>
                    <a:pt x="214" y="427"/>
                  </a:lnTo>
                  <a:lnTo>
                    <a:pt x="215" y="427"/>
                  </a:lnTo>
                  <a:lnTo>
                    <a:pt x="215" y="429"/>
                  </a:lnTo>
                  <a:lnTo>
                    <a:pt x="217" y="430"/>
                  </a:lnTo>
                  <a:lnTo>
                    <a:pt x="218" y="429"/>
                  </a:lnTo>
                  <a:lnTo>
                    <a:pt x="219" y="427"/>
                  </a:lnTo>
                  <a:lnTo>
                    <a:pt x="221" y="426"/>
                  </a:lnTo>
                  <a:lnTo>
                    <a:pt x="221" y="425"/>
                  </a:lnTo>
                  <a:lnTo>
                    <a:pt x="221" y="424"/>
                  </a:lnTo>
                  <a:lnTo>
                    <a:pt x="221" y="423"/>
                  </a:lnTo>
                  <a:lnTo>
                    <a:pt x="222" y="423"/>
                  </a:lnTo>
                  <a:lnTo>
                    <a:pt x="222" y="424"/>
                  </a:lnTo>
                  <a:lnTo>
                    <a:pt x="223" y="424"/>
                  </a:lnTo>
                  <a:lnTo>
                    <a:pt x="223" y="423"/>
                  </a:lnTo>
                  <a:lnTo>
                    <a:pt x="222" y="422"/>
                  </a:lnTo>
                  <a:lnTo>
                    <a:pt x="222" y="421"/>
                  </a:lnTo>
                  <a:lnTo>
                    <a:pt x="221" y="420"/>
                  </a:lnTo>
                  <a:lnTo>
                    <a:pt x="219" y="419"/>
                  </a:lnTo>
                  <a:lnTo>
                    <a:pt x="222" y="419"/>
                  </a:lnTo>
                  <a:lnTo>
                    <a:pt x="222" y="416"/>
                  </a:lnTo>
                  <a:lnTo>
                    <a:pt x="221" y="416"/>
                  </a:lnTo>
                  <a:lnTo>
                    <a:pt x="221" y="415"/>
                  </a:lnTo>
                  <a:lnTo>
                    <a:pt x="222" y="415"/>
                  </a:lnTo>
                  <a:lnTo>
                    <a:pt x="222" y="414"/>
                  </a:lnTo>
                  <a:lnTo>
                    <a:pt x="221" y="412"/>
                  </a:lnTo>
                  <a:lnTo>
                    <a:pt x="221" y="411"/>
                  </a:lnTo>
                  <a:lnTo>
                    <a:pt x="221" y="410"/>
                  </a:lnTo>
                  <a:lnTo>
                    <a:pt x="221" y="409"/>
                  </a:lnTo>
                  <a:lnTo>
                    <a:pt x="222" y="409"/>
                  </a:lnTo>
                  <a:lnTo>
                    <a:pt x="222" y="408"/>
                  </a:lnTo>
                  <a:lnTo>
                    <a:pt x="223" y="408"/>
                  </a:lnTo>
                  <a:lnTo>
                    <a:pt x="223" y="411"/>
                  </a:lnTo>
                  <a:lnTo>
                    <a:pt x="223" y="412"/>
                  </a:lnTo>
                  <a:lnTo>
                    <a:pt x="224" y="413"/>
                  </a:lnTo>
                  <a:lnTo>
                    <a:pt x="224" y="414"/>
                  </a:lnTo>
                  <a:lnTo>
                    <a:pt x="224" y="416"/>
                  </a:lnTo>
                  <a:lnTo>
                    <a:pt x="224" y="419"/>
                  </a:lnTo>
                  <a:lnTo>
                    <a:pt x="225" y="419"/>
                  </a:lnTo>
                  <a:lnTo>
                    <a:pt x="226" y="420"/>
                  </a:lnTo>
                  <a:lnTo>
                    <a:pt x="226" y="419"/>
                  </a:lnTo>
                  <a:lnTo>
                    <a:pt x="226" y="416"/>
                  </a:lnTo>
                  <a:lnTo>
                    <a:pt x="227" y="416"/>
                  </a:lnTo>
                  <a:lnTo>
                    <a:pt x="227" y="415"/>
                  </a:lnTo>
                  <a:lnTo>
                    <a:pt x="229" y="415"/>
                  </a:lnTo>
                  <a:lnTo>
                    <a:pt x="229" y="414"/>
                  </a:lnTo>
                  <a:lnTo>
                    <a:pt x="227" y="413"/>
                  </a:lnTo>
                  <a:lnTo>
                    <a:pt x="227" y="412"/>
                  </a:lnTo>
                  <a:lnTo>
                    <a:pt x="229" y="411"/>
                  </a:lnTo>
                  <a:lnTo>
                    <a:pt x="230" y="411"/>
                  </a:lnTo>
                  <a:lnTo>
                    <a:pt x="231" y="410"/>
                  </a:lnTo>
                  <a:lnTo>
                    <a:pt x="231" y="409"/>
                  </a:lnTo>
                  <a:lnTo>
                    <a:pt x="232" y="408"/>
                  </a:lnTo>
                  <a:lnTo>
                    <a:pt x="231" y="407"/>
                  </a:lnTo>
                  <a:lnTo>
                    <a:pt x="231" y="404"/>
                  </a:lnTo>
                  <a:lnTo>
                    <a:pt x="230" y="403"/>
                  </a:lnTo>
                  <a:lnTo>
                    <a:pt x="229" y="403"/>
                  </a:lnTo>
                  <a:lnTo>
                    <a:pt x="229" y="401"/>
                  </a:lnTo>
                  <a:lnTo>
                    <a:pt x="227" y="401"/>
                  </a:lnTo>
                  <a:lnTo>
                    <a:pt x="227" y="400"/>
                  </a:lnTo>
                  <a:lnTo>
                    <a:pt x="229" y="399"/>
                  </a:lnTo>
                  <a:lnTo>
                    <a:pt x="229" y="398"/>
                  </a:lnTo>
                  <a:lnTo>
                    <a:pt x="230" y="398"/>
                  </a:lnTo>
                  <a:lnTo>
                    <a:pt x="230" y="399"/>
                  </a:lnTo>
                  <a:lnTo>
                    <a:pt x="230" y="400"/>
                  </a:lnTo>
                  <a:lnTo>
                    <a:pt x="231" y="400"/>
                  </a:lnTo>
                  <a:lnTo>
                    <a:pt x="232" y="400"/>
                  </a:lnTo>
                  <a:lnTo>
                    <a:pt x="232" y="399"/>
                  </a:lnTo>
                  <a:lnTo>
                    <a:pt x="233" y="399"/>
                  </a:lnTo>
                  <a:lnTo>
                    <a:pt x="235" y="399"/>
                  </a:lnTo>
                  <a:lnTo>
                    <a:pt x="235" y="398"/>
                  </a:lnTo>
                  <a:lnTo>
                    <a:pt x="235" y="397"/>
                  </a:lnTo>
                  <a:lnTo>
                    <a:pt x="233" y="395"/>
                  </a:lnTo>
                  <a:lnTo>
                    <a:pt x="233" y="393"/>
                  </a:lnTo>
                  <a:lnTo>
                    <a:pt x="232" y="393"/>
                  </a:lnTo>
                  <a:lnTo>
                    <a:pt x="232" y="392"/>
                  </a:lnTo>
                  <a:lnTo>
                    <a:pt x="232" y="391"/>
                  </a:lnTo>
                  <a:lnTo>
                    <a:pt x="235" y="392"/>
                  </a:lnTo>
                  <a:lnTo>
                    <a:pt x="235" y="391"/>
                  </a:lnTo>
                  <a:lnTo>
                    <a:pt x="235" y="390"/>
                  </a:lnTo>
                  <a:lnTo>
                    <a:pt x="235" y="389"/>
                  </a:lnTo>
                  <a:lnTo>
                    <a:pt x="237" y="390"/>
                  </a:lnTo>
                  <a:lnTo>
                    <a:pt x="237" y="389"/>
                  </a:lnTo>
                  <a:lnTo>
                    <a:pt x="238" y="389"/>
                  </a:lnTo>
                  <a:lnTo>
                    <a:pt x="238" y="388"/>
                  </a:lnTo>
                  <a:lnTo>
                    <a:pt x="240" y="386"/>
                  </a:lnTo>
                  <a:lnTo>
                    <a:pt x="241" y="388"/>
                  </a:lnTo>
                  <a:lnTo>
                    <a:pt x="241" y="389"/>
                  </a:lnTo>
                  <a:lnTo>
                    <a:pt x="241" y="390"/>
                  </a:lnTo>
                  <a:lnTo>
                    <a:pt x="240" y="392"/>
                  </a:lnTo>
                  <a:lnTo>
                    <a:pt x="238" y="392"/>
                  </a:lnTo>
                  <a:lnTo>
                    <a:pt x="238" y="393"/>
                  </a:lnTo>
                  <a:lnTo>
                    <a:pt x="238" y="395"/>
                  </a:lnTo>
                  <a:lnTo>
                    <a:pt x="238" y="396"/>
                  </a:lnTo>
                  <a:lnTo>
                    <a:pt x="238" y="397"/>
                  </a:lnTo>
                  <a:lnTo>
                    <a:pt x="238" y="398"/>
                  </a:lnTo>
                  <a:lnTo>
                    <a:pt x="238" y="399"/>
                  </a:lnTo>
                  <a:lnTo>
                    <a:pt x="237" y="400"/>
                  </a:lnTo>
                  <a:lnTo>
                    <a:pt x="237" y="401"/>
                  </a:lnTo>
                  <a:lnTo>
                    <a:pt x="238" y="403"/>
                  </a:lnTo>
                  <a:lnTo>
                    <a:pt x="237" y="404"/>
                  </a:lnTo>
                  <a:lnTo>
                    <a:pt x="237" y="406"/>
                  </a:lnTo>
                  <a:lnTo>
                    <a:pt x="240" y="408"/>
                  </a:lnTo>
                  <a:lnTo>
                    <a:pt x="240" y="409"/>
                  </a:lnTo>
                  <a:lnTo>
                    <a:pt x="241" y="409"/>
                  </a:lnTo>
                  <a:lnTo>
                    <a:pt x="242" y="409"/>
                  </a:lnTo>
                  <a:lnTo>
                    <a:pt x="241" y="410"/>
                  </a:lnTo>
                  <a:lnTo>
                    <a:pt x="242" y="410"/>
                  </a:lnTo>
                  <a:lnTo>
                    <a:pt x="242" y="411"/>
                  </a:lnTo>
                  <a:lnTo>
                    <a:pt x="244" y="412"/>
                  </a:lnTo>
                  <a:lnTo>
                    <a:pt x="244" y="411"/>
                  </a:lnTo>
                  <a:lnTo>
                    <a:pt x="245" y="411"/>
                  </a:lnTo>
                  <a:lnTo>
                    <a:pt x="246" y="410"/>
                  </a:lnTo>
                  <a:lnTo>
                    <a:pt x="247" y="409"/>
                  </a:lnTo>
                  <a:lnTo>
                    <a:pt x="248" y="409"/>
                  </a:lnTo>
                  <a:lnTo>
                    <a:pt x="248" y="408"/>
                  </a:lnTo>
                  <a:lnTo>
                    <a:pt x="248" y="407"/>
                  </a:lnTo>
                  <a:lnTo>
                    <a:pt x="248" y="406"/>
                  </a:lnTo>
                  <a:lnTo>
                    <a:pt x="247" y="406"/>
                  </a:lnTo>
                  <a:lnTo>
                    <a:pt x="247" y="404"/>
                  </a:lnTo>
                  <a:lnTo>
                    <a:pt x="247" y="403"/>
                  </a:lnTo>
                  <a:lnTo>
                    <a:pt x="247" y="401"/>
                  </a:lnTo>
                  <a:lnTo>
                    <a:pt x="247" y="400"/>
                  </a:lnTo>
                  <a:lnTo>
                    <a:pt x="247" y="399"/>
                  </a:lnTo>
                  <a:lnTo>
                    <a:pt x="248" y="398"/>
                  </a:lnTo>
                  <a:lnTo>
                    <a:pt x="250" y="399"/>
                  </a:lnTo>
                  <a:lnTo>
                    <a:pt x="250" y="398"/>
                  </a:lnTo>
                  <a:lnTo>
                    <a:pt x="253" y="398"/>
                  </a:lnTo>
                  <a:lnTo>
                    <a:pt x="254" y="398"/>
                  </a:lnTo>
                  <a:lnTo>
                    <a:pt x="255" y="398"/>
                  </a:lnTo>
                  <a:lnTo>
                    <a:pt x="257" y="396"/>
                  </a:lnTo>
                  <a:lnTo>
                    <a:pt x="258" y="395"/>
                  </a:lnTo>
                  <a:lnTo>
                    <a:pt x="258" y="393"/>
                  </a:lnTo>
                  <a:lnTo>
                    <a:pt x="258" y="392"/>
                  </a:lnTo>
                  <a:lnTo>
                    <a:pt x="259" y="392"/>
                  </a:lnTo>
                  <a:lnTo>
                    <a:pt x="258" y="390"/>
                  </a:lnTo>
                  <a:lnTo>
                    <a:pt x="258" y="389"/>
                  </a:lnTo>
                  <a:lnTo>
                    <a:pt x="258" y="388"/>
                  </a:lnTo>
                  <a:lnTo>
                    <a:pt x="258" y="386"/>
                  </a:lnTo>
                  <a:lnTo>
                    <a:pt x="256" y="386"/>
                  </a:lnTo>
                  <a:lnTo>
                    <a:pt x="256" y="384"/>
                  </a:lnTo>
                  <a:lnTo>
                    <a:pt x="255" y="384"/>
                  </a:lnTo>
                  <a:lnTo>
                    <a:pt x="255" y="382"/>
                  </a:lnTo>
                  <a:lnTo>
                    <a:pt x="255" y="381"/>
                  </a:lnTo>
                  <a:lnTo>
                    <a:pt x="256" y="381"/>
                  </a:lnTo>
                  <a:lnTo>
                    <a:pt x="258" y="382"/>
                  </a:lnTo>
                  <a:lnTo>
                    <a:pt x="259" y="382"/>
                  </a:lnTo>
                  <a:lnTo>
                    <a:pt x="260" y="381"/>
                  </a:lnTo>
                  <a:lnTo>
                    <a:pt x="260" y="380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6" y="375"/>
                  </a:lnTo>
                  <a:lnTo>
                    <a:pt x="256" y="374"/>
                  </a:lnTo>
                  <a:lnTo>
                    <a:pt x="255" y="374"/>
                  </a:lnTo>
                  <a:lnTo>
                    <a:pt x="255" y="373"/>
                  </a:lnTo>
                  <a:lnTo>
                    <a:pt x="256" y="370"/>
                  </a:lnTo>
                  <a:lnTo>
                    <a:pt x="256" y="369"/>
                  </a:lnTo>
                  <a:lnTo>
                    <a:pt x="259" y="368"/>
                  </a:lnTo>
                  <a:lnTo>
                    <a:pt x="259" y="367"/>
                  </a:lnTo>
                  <a:lnTo>
                    <a:pt x="260" y="367"/>
                  </a:lnTo>
                  <a:lnTo>
                    <a:pt x="261" y="366"/>
                  </a:lnTo>
                  <a:lnTo>
                    <a:pt x="263" y="366"/>
                  </a:lnTo>
                  <a:lnTo>
                    <a:pt x="263" y="365"/>
                  </a:lnTo>
                  <a:lnTo>
                    <a:pt x="264" y="364"/>
                  </a:lnTo>
                  <a:lnTo>
                    <a:pt x="264" y="363"/>
                  </a:lnTo>
                  <a:lnTo>
                    <a:pt x="263" y="363"/>
                  </a:lnTo>
                  <a:lnTo>
                    <a:pt x="263" y="362"/>
                  </a:lnTo>
                  <a:lnTo>
                    <a:pt x="261" y="361"/>
                  </a:lnTo>
                  <a:lnTo>
                    <a:pt x="260" y="358"/>
                  </a:lnTo>
                  <a:lnTo>
                    <a:pt x="259" y="358"/>
                  </a:lnTo>
                  <a:lnTo>
                    <a:pt x="257" y="357"/>
                  </a:lnTo>
                  <a:lnTo>
                    <a:pt x="257" y="355"/>
                  </a:lnTo>
                  <a:lnTo>
                    <a:pt x="256" y="354"/>
                  </a:lnTo>
                  <a:lnTo>
                    <a:pt x="255" y="354"/>
                  </a:lnTo>
                  <a:lnTo>
                    <a:pt x="255" y="353"/>
                  </a:lnTo>
                  <a:lnTo>
                    <a:pt x="254" y="353"/>
                  </a:lnTo>
                  <a:lnTo>
                    <a:pt x="254" y="352"/>
                  </a:lnTo>
                  <a:lnTo>
                    <a:pt x="248" y="353"/>
                  </a:lnTo>
                  <a:lnTo>
                    <a:pt x="248" y="354"/>
                  </a:lnTo>
                  <a:lnTo>
                    <a:pt x="250" y="354"/>
                  </a:lnTo>
                  <a:lnTo>
                    <a:pt x="248" y="357"/>
                  </a:lnTo>
                  <a:lnTo>
                    <a:pt x="247" y="357"/>
                  </a:lnTo>
                  <a:lnTo>
                    <a:pt x="247" y="355"/>
                  </a:lnTo>
                  <a:lnTo>
                    <a:pt x="246" y="357"/>
                  </a:lnTo>
                  <a:lnTo>
                    <a:pt x="247" y="358"/>
                  </a:lnTo>
                  <a:lnTo>
                    <a:pt x="247" y="359"/>
                  </a:lnTo>
                  <a:lnTo>
                    <a:pt x="247" y="361"/>
                  </a:lnTo>
                  <a:lnTo>
                    <a:pt x="248" y="361"/>
                  </a:lnTo>
                  <a:lnTo>
                    <a:pt x="250" y="361"/>
                  </a:lnTo>
                  <a:lnTo>
                    <a:pt x="252" y="361"/>
                  </a:lnTo>
                  <a:lnTo>
                    <a:pt x="252" y="362"/>
                  </a:lnTo>
                  <a:lnTo>
                    <a:pt x="250" y="362"/>
                  </a:lnTo>
                  <a:lnTo>
                    <a:pt x="250" y="363"/>
                  </a:lnTo>
                  <a:lnTo>
                    <a:pt x="250" y="364"/>
                  </a:lnTo>
                  <a:lnTo>
                    <a:pt x="248" y="364"/>
                  </a:lnTo>
                  <a:lnTo>
                    <a:pt x="247" y="363"/>
                  </a:lnTo>
                  <a:lnTo>
                    <a:pt x="247" y="365"/>
                  </a:lnTo>
                  <a:lnTo>
                    <a:pt x="246" y="365"/>
                  </a:lnTo>
                  <a:lnTo>
                    <a:pt x="245" y="365"/>
                  </a:lnTo>
                  <a:lnTo>
                    <a:pt x="244" y="364"/>
                  </a:lnTo>
                  <a:lnTo>
                    <a:pt x="243" y="364"/>
                  </a:lnTo>
                  <a:lnTo>
                    <a:pt x="243" y="363"/>
                  </a:lnTo>
                  <a:lnTo>
                    <a:pt x="242" y="364"/>
                  </a:lnTo>
                  <a:lnTo>
                    <a:pt x="241" y="363"/>
                  </a:lnTo>
                  <a:lnTo>
                    <a:pt x="241" y="362"/>
                  </a:lnTo>
                  <a:lnTo>
                    <a:pt x="240" y="362"/>
                  </a:lnTo>
                  <a:lnTo>
                    <a:pt x="238" y="362"/>
                  </a:lnTo>
                  <a:lnTo>
                    <a:pt x="240" y="361"/>
                  </a:lnTo>
                  <a:lnTo>
                    <a:pt x="237" y="361"/>
                  </a:lnTo>
                  <a:lnTo>
                    <a:pt x="236" y="362"/>
                  </a:lnTo>
                  <a:lnTo>
                    <a:pt x="233" y="362"/>
                  </a:lnTo>
                  <a:lnTo>
                    <a:pt x="230" y="362"/>
                  </a:lnTo>
                  <a:lnTo>
                    <a:pt x="230" y="363"/>
                  </a:lnTo>
                  <a:lnTo>
                    <a:pt x="229" y="362"/>
                  </a:lnTo>
                  <a:lnTo>
                    <a:pt x="229" y="363"/>
                  </a:lnTo>
                  <a:lnTo>
                    <a:pt x="227" y="364"/>
                  </a:lnTo>
                  <a:lnTo>
                    <a:pt x="226" y="364"/>
                  </a:lnTo>
                  <a:lnTo>
                    <a:pt x="225" y="364"/>
                  </a:lnTo>
                  <a:lnTo>
                    <a:pt x="224" y="365"/>
                  </a:lnTo>
                  <a:lnTo>
                    <a:pt x="224" y="367"/>
                  </a:lnTo>
                  <a:lnTo>
                    <a:pt x="224" y="368"/>
                  </a:lnTo>
                  <a:lnTo>
                    <a:pt x="223" y="369"/>
                  </a:lnTo>
                  <a:lnTo>
                    <a:pt x="222" y="373"/>
                  </a:lnTo>
                  <a:lnTo>
                    <a:pt x="221" y="373"/>
                  </a:lnTo>
                  <a:lnTo>
                    <a:pt x="221" y="374"/>
                  </a:lnTo>
                  <a:lnTo>
                    <a:pt x="219" y="374"/>
                  </a:lnTo>
                  <a:lnTo>
                    <a:pt x="219" y="375"/>
                  </a:lnTo>
                  <a:lnTo>
                    <a:pt x="218" y="375"/>
                  </a:lnTo>
                  <a:lnTo>
                    <a:pt x="218" y="376"/>
                  </a:lnTo>
                  <a:lnTo>
                    <a:pt x="218" y="377"/>
                  </a:lnTo>
                  <a:lnTo>
                    <a:pt x="218" y="378"/>
                  </a:lnTo>
                  <a:lnTo>
                    <a:pt x="217" y="378"/>
                  </a:lnTo>
                  <a:lnTo>
                    <a:pt x="215" y="378"/>
                  </a:lnTo>
                  <a:lnTo>
                    <a:pt x="215" y="379"/>
                  </a:lnTo>
                  <a:lnTo>
                    <a:pt x="215" y="380"/>
                  </a:lnTo>
                  <a:lnTo>
                    <a:pt x="214" y="380"/>
                  </a:lnTo>
                  <a:lnTo>
                    <a:pt x="214" y="381"/>
                  </a:lnTo>
                  <a:lnTo>
                    <a:pt x="215" y="381"/>
                  </a:lnTo>
                  <a:lnTo>
                    <a:pt x="214" y="382"/>
                  </a:lnTo>
                  <a:lnTo>
                    <a:pt x="213" y="384"/>
                  </a:lnTo>
                  <a:lnTo>
                    <a:pt x="212" y="385"/>
                  </a:lnTo>
                  <a:lnTo>
                    <a:pt x="213" y="385"/>
                  </a:lnTo>
                  <a:lnTo>
                    <a:pt x="213" y="386"/>
                  </a:lnTo>
                  <a:lnTo>
                    <a:pt x="213" y="388"/>
                  </a:lnTo>
                  <a:lnTo>
                    <a:pt x="212" y="389"/>
                  </a:lnTo>
                  <a:lnTo>
                    <a:pt x="211" y="389"/>
                  </a:lnTo>
                  <a:lnTo>
                    <a:pt x="211" y="390"/>
                  </a:lnTo>
                  <a:lnTo>
                    <a:pt x="209" y="391"/>
                  </a:lnTo>
                  <a:lnTo>
                    <a:pt x="208" y="392"/>
                  </a:lnTo>
                  <a:lnTo>
                    <a:pt x="207" y="393"/>
                  </a:lnTo>
                  <a:lnTo>
                    <a:pt x="206" y="393"/>
                  </a:lnTo>
                  <a:lnTo>
                    <a:pt x="206" y="392"/>
                  </a:lnTo>
                  <a:lnTo>
                    <a:pt x="203" y="393"/>
                  </a:lnTo>
                  <a:lnTo>
                    <a:pt x="203" y="395"/>
                  </a:lnTo>
                  <a:lnTo>
                    <a:pt x="203" y="396"/>
                  </a:lnTo>
                  <a:lnTo>
                    <a:pt x="203" y="397"/>
                  </a:lnTo>
                  <a:lnTo>
                    <a:pt x="202" y="398"/>
                  </a:lnTo>
                  <a:lnTo>
                    <a:pt x="202" y="399"/>
                  </a:lnTo>
                  <a:lnTo>
                    <a:pt x="202" y="400"/>
                  </a:lnTo>
                  <a:lnTo>
                    <a:pt x="202" y="401"/>
                  </a:lnTo>
                  <a:lnTo>
                    <a:pt x="201" y="403"/>
                  </a:lnTo>
                  <a:lnTo>
                    <a:pt x="201" y="404"/>
                  </a:lnTo>
                  <a:lnTo>
                    <a:pt x="200" y="404"/>
                  </a:lnTo>
                  <a:lnTo>
                    <a:pt x="198" y="404"/>
                  </a:lnTo>
                  <a:lnTo>
                    <a:pt x="197" y="404"/>
                  </a:lnTo>
                  <a:lnTo>
                    <a:pt x="192" y="406"/>
                  </a:lnTo>
                  <a:lnTo>
                    <a:pt x="192" y="407"/>
                  </a:lnTo>
                  <a:lnTo>
                    <a:pt x="190" y="408"/>
                  </a:lnTo>
                  <a:lnTo>
                    <a:pt x="190" y="409"/>
                  </a:lnTo>
                  <a:lnTo>
                    <a:pt x="190" y="410"/>
                  </a:lnTo>
                  <a:lnTo>
                    <a:pt x="190" y="411"/>
                  </a:lnTo>
                  <a:lnTo>
                    <a:pt x="188" y="412"/>
                  </a:lnTo>
                  <a:lnTo>
                    <a:pt x="187" y="412"/>
                  </a:lnTo>
                  <a:lnTo>
                    <a:pt x="187" y="414"/>
                  </a:lnTo>
                  <a:lnTo>
                    <a:pt x="186" y="414"/>
                  </a:lnTo>
                  <a:lnTo>
                    <a:pt x="186" y="415"/>
                  </a:lnTo>
                  <a:lnTo>
                    <a:pt x="186" y="416"/>
                  </a:lnTo>
                  <a:lnTo>
                    <a:pt x="186" y="419"/>
                  </a:lnTo>
                  <a:lnTo>
                    <a:pt x="187" y="419"/>
                  </a:lnTo>
                  <a:lnTo>
                    <a:pt x="187" y="416"/>
                  </a:lnTo>
                  <a:close/>
                  <a:moveTo>
                    <a:pt x="188" y="422"/>
                  </a:moveTo>
                  <a:lnTo>
                    <a:pt x="190" y="423"/>
                  </a:lnTo>
                  <a:lnTo>
                    <a:pt x="190" y="422"/>
                  </a:lnTo>
                  <a:lnTo>
                    <a:pt x="188" y="422"/>
                  </a:lnTo>
                  <a:close/>
                  <a:moveTo>
                    <a:pt x="382" y="393"/>
                  </a:moveTo>
                  <a:lnTo>
                    <a:pt x="379" y="393"/>
                  </a:lnTo>
                  <a:lnTo>
                    <a:pt x="375" y="397"/>
                  </a:lnTo>
                  <a:lnTo>
                    <a:pt x="375" y="398"/>
                  </a:lnTo>
                  <a:lnTo>
                    <a:pt x="375" y="399"/>
                  </a:lnTo>
                  <a:lnTo>
                    <a:pt x="377" y="399"/>
                  </a:lnTo>
                  <a:lnTo>
                    <a:pt x="377" y="400"/>
                  </a:lnTo>
                  <a:lnTo>
                    <a:pt x="377" y="401"/>
                  </a:lnTo>
                  <a:lnTo>
                    <a:pt x="378" y="401"/>
                  </a:lnTo>
                  <a:lnTo>
                    <a:pt x="379" y="403"/>
                  </a:lnTo>
                  <a:lnTo>
                    <a:pt x="379" y="404"/>
                  </a:lnTo>
                  <a:lnTo>
                    <a:pt x="379" y="406"/>
                  </a:lnTo>
                  <a:lnTo>
                    <a:pt x="378" y="406"/>
                  </a:lnTo>
                  <a:lnTo>
                    <a:pt x="378" y="407"/>
                  </a:lnTo>
                  <a:lnTo>
                    <a:pt x="379" y="407"/>
                  </a:lnTo>
                  <a:lnTo>
                    <a:pt x="379" y="408"/>
                  </a:lnTo>
                  <a:lnTo>
                    <a:pt x="379" y="409"/>
                  </a:lnTo>
                  <a:lnTo>
                    <a:pt x="383" y="409"/>
                  </a:lnTo>
                  <a:lnTo>
                    <a:pt x="387" y="409"/>
                  </a:lnTo>
                  <a:lnTo>
                    <a:pt x="390" y="409"/>
                  </a:lnTo>
                  <a:lnTo>
                    <a:pt x="393" y="406"/>
                  </a:lnTo>
                  <a:lnTo>
                    <a:pt x="393" y="404"/>
                  </a:lnTo>
                  <a:lnTo>
                    <a:pt x="393" y="403"/>
                  </a:lnTo>
                  <a:lnTo>
                    <a:pt x="392" y="403"/>
                  </a:lnTo>
                  <a:lnTo>
                    <a:pt x="391" y="403"/>
                  </a:lnTo>
                  <a:lnTo>
                    <a:pt x="391" y="401"/>
                  </a:lnTo>
                  <a:lnTo>
                    <a:pt x="391" y="400"/>
                  </a:lnTo>
                  <a:lnTo>
                    <a:pt x="390" y="401"/>
                  </a:lnTo>
                  <a:lnTo>
                    <a:pt x="389" y="401"/>
                  </a:lnTo>
                  <a:lnTo>
                    <a:pt x="387" y="400"/>
                  </a:lnTo>
                  <a:lnTo>
                    <a:pt x="387" y="399"/>
                  </a:lnTo>
                  <a:lnTo>
                    <a:pt x="387" y="398"/>
                  </a:lnTo>
                  <a:lnTo>
                    <a:pt x="385" y="398"/>
                  </a:lnTo>
                  <a:lnTo>
                    <a:pt x="384" y="396"/>
                  </a:lnTo>
                  <a:lnTo>
                    <a:pt x="383" y="396"/>
                  </a:lnTo>
                  <a:lnTo>
                    <a:pt x="383" y="398"/>
                  </a:lnTo>
                  <a:lnTo>
                    <a:pt x="382" y="398"/>
                  </a:lnTo>
                  <a:lnTo>
                    <a:pt x="383" y="396"/>
                  </a:lnTo>
                  <a:lnTo>
                    <a:pt x="383" y="395"/>
                  </a:lnTo>
                  <a:lnTo>
                    <a:pt x="382" y="393"/>
                  </a:lnTo>
                  <a:close/>
                  <a:moveTo>
                    <a:pt x="517" y="423"/>
                  </a:moveTo>
                  <a:lnTo>
                    <a:pt x="517" y="422"/>
                  </a:lnTo>
                  <a:lnTo>
                    <a:pt x="516" y="423"/>
                  </a:lnTo>
                  <a:lnTo>
                    <a:pt x="517" y="423"/>
                  </a:lnTo>
                  <a:close/>
                  <a:moveTo>
                    <a:pt x="507" y="476"/>
                  </a:moveTo>
                  <a:lnTo>
                    <a:pt x="509" y="476"/>
                  </a:lnTo>
                  <a:lnTo>
                    <a:pt x="509" y="475"/>
                  </a:lnTo>
                  <a:lnTo>
                    <a:pt x="507" y="475"/>
                  </a:lnTo>
                  <a:lnTo>
                    <a:pt x="507" y="476"/>
                  </a:lnTo>
                  <a:close/>
                  <a:moveTo>
                    <a:pt x="519" y="476"/>
                  </a:moveTo>
                  <a:lnTo>
                    <a:pt x="519" y="475"/>
                  </a:lnTo>
                  <a:lnTo>
                    <a:pt x="518" y="475"/>
                  </a:lnTo>
                  <a:lnTo>
                    <a:pt x="518" y="476"/>
                  </a:lnTo>
                  <a:lnTo>
                    <a:pt x="517" y="476"/>
                  </a:lnTo>
                  <a:lnTo>
                    <a:pt x="517" y="475"/>
                  </a:lnTo>
                  <a:lnTo>
                    <a:pt x="518" y="473"/>
                  </a:lnTo>
                  <a:lnTo>
                    <a:pt x="518" y="472"/>
                  </a:lnTo>
                  <a:lnTo>
                    <a:pt x="519" y="471"/>
                  </a:lnTo>
                  <a:lnTo>
                    <a:pt x="519" y="470"/>
                  </a:lnTo>
                  <a:lnTo>
                    <a:pt x="519" y="469"/>
                  </a:lnTo>
                  <a:lnTo>
                    <a:pt x="518" y="469"/>
                  </a:lnTo>
                  <a:lnTo>
                    <a:pt x="518" y="470"/>
                  </a:lnTo>
                  <a:lnTo>
                    <a:pt x="516" y="473"/>
                  </a:lnTo>
                  <a:lnTo>
                    <a:pt x="515" y="473"/>
                  </a:lnTo>
                  <a:lnTo>
                    <a:pt x="515" y="475"/>
                  </a:lnTo>
                  <a:lnTo>
                    <a:pt x="515" y="476"/>
                  </a:lnTo>
                  <a:lnTo>
                    <a:pt x="516" y="479"/>
                  </a:lnTo>
                  <a:lnTo>
                    <a:pt x="514" y="479"/>
                  </a:lnTo>
                  <a:lnTo>
                    <a:pt x="512" y="479"/>
                  </a:lnTo>
                  <a:lnTo>
                    <a:pt x="511" y="479"/>
                  </a:lnTo>
                  <a:lnTo>
                    <a:pt x="510" y="477"/>
                  </a:lnTo>
                  <a:lnTo>
                    <a:pt x="510" y="476"/>
                  </a:lnTo>
                  <a:lnTo>
                    <a:pt x="510" y="475"/>
                  </a:lnTo>
                  <a:lnTo>
                    <a:pt x="509" y="475"/>
                  </a:lnTo>
                  <a:lnTo>
                    <a:pt x="507" y="473"/>
                  </a:lnTo>
                  <a:lnTo>
                    <a:pt x="506" y="472"/>
                  </a:lnTo>
                  <a:lnTo>
                    <a:pt x="506" y="471"/>
                  </a:lnTo>
                  <a:lnTo>
                    <a:pt x="506" y="470"/>
                  </a:lnTo>
                  <a:lnTo>
                    <a:pt x="506" y="469"/>
                  </a:lnTo>
                  <a:lnTo>
                    <a:pt x="506" y="468"/>
                  </a:lnTo>
                  <a:lnTo>
                    <a:pt x="506" y="467"/>
                  </a:lnTo>
                  <a:lnTo>
                    <a:pt x="506" y="466"/>
                  </a:lnTo>
                  <a:lnTo>
                    <a:pt x="504" y="464"/>
                  </a:lnTo>
                  <a:lnTo>
                    <a:pt x="504" y="461"/>
                  </a:lnTo>
                  <a:lnTo>
                    <a:pt x="504" y="460"/>
                  </a:lnTo>
                  <a:lnTo>
                    <a:pt x="505" y="460"/>
                  </a:lnTo>
                  <a:lnTo>
                    <a:pt x="506" y="460"/>
                  </a:lnTo>
                  <a:lnTo>
                    <a:pt x="505" y="459"/>
                  </a:lnTo>
                  <a:lnTo>
                    <a:pt x="505" y="458"/>
                  </a:lnTo>
                  <a:lnTo>
                    <a:pt x="504" y="458"/>
                  </a:lnTo>
                  <a:lnTo>
                    <a:pt x="503" y="458"/>
                  </a:lnTo>
                  <a:lnTo>
                    <a:pt x="503" y="457"/>
                  </a:lnTo>
                  <a:lnTo>
                    <a:pt x="503" y="456"/>
                  </a:lnTo>
                  <a:lnTo>
                    <a:pt x="501" y="456"/>
                  </a:lnTo>
                  <a:lnTo>
                    <a:pt x="501" y="455"/>
                  </a:lnTo>
                  <a:lnTo>
                    <a:pt x="501" y="454"/>
                  </a:lnTo>
                  <a:lnTo>
                    <a:pt x="501" y="453"/>
                  </a:lnTo>
                  <a:lnTo>
                    <a:pt x="501" y="452"/>
                  </a:lnTo>
                  <a:lnTo>
                    <a:pt x="501" y="450"/>
                  </a:lnTo>
                  <a:lnTo>
                    <a:pt x="503" y="450"/>
                  </a:lnTo>
                  <a:lnTo>
                    <a:pt x="503" y="449"/>
                  </a:lnTo>
                  <a:lnTo>
                    <a:pt x="501" y="449"/>
                  </a:lnTo>
                  <a:lnTo>
                    <a:pt x="503" y="445"/>
                  </a:lnTo>
                  <a:lnTo>
                    <a:pt x="504" y="443"/>
                  </a:lnTo>
                  <a:lnTo>
                    <a:pt x="504" y="442"/>
                  </a:lnTo>
                  <a:lnTo>
                    <a:pt x="505" y="441"/>
                  </a:lnTo>
                  <a:lnTo>
                    <a:pt x="506" y="441"/>
                  </a:lnTo>
                  <a:lnTo>
                    <a:pt x="506" y="439"/>
                  </a:lnTo>
                  <a:lnTo>
                    <a:pt x="505" y="438"/>
                  </a:lnTo>
                  <a:lnTo>
                    <a:pt x="506" y="438"/>
                  </a:lnTo>
                  <a:lnTo>
                    <a:pt x="506" y="437"/>
                  </a:lnTo>
                  <a:lnTo>
                    <a:pt x="506" y="436"/>
                  </a:lnTo>
                  <a:lnTo>
                    <a:pt x="505" y="435"/>
                  </a:lnTo>
                  <a:lnTo>
                    <a:pt x="505" y="434"/>
                  </a:lnTo>
                  <a:lnTo>
                    <a:pt x="505" y="431"/>
                  </a:lnTo>
                  <a:lnTo>
                    <a:pt x="505" y="430"/>
                  </a:lnTo>
                  <a:lnTo>
                    <a:pt x="505" y="429"/>
                  </a:lnTo>
                  <a:lnTo>
                    <a:pt x="505" y="427"/>
                  </a:lnTo>
                  <a:lnTo>
                    <a:pt x="504" y="427"/>
                  </a:lnTo>
                  <a:lnTo>
                    <a:pt x="503" y="426"/>
                  </a:lnTo>
                  <a:lnTo>
                    <a:pt x="501" y="425"/>
                  </a:lnTo>
                  <a:lnTo>
                    <a:pt x="501" y="424"/>
                  </a:lnTo>
                  <a:lnTo>
                    <a:pt x="500" y="424"/>
                  </a:lnTo>
                  <a:lnTo>
                    <a:pt x="500" y="423"/>
                  </a:lnTo>
                  <a:lnTo>
                    <a:pt x="500" y="422"/>
                  </a:lnTo>
                  <a:lnTo>
                    <a:pt x="500" y="421"/>
                  </a:lnTo>
                  <a:lnTo>
                    <a:pt x="499" y="420"/>
                  </a:lnTo>
                  <a:lnTo>
                    <a:pt x="500" y="420"/>
                  </a:lnTo>
                  <a:lnTo>
                    <a:pt x="500" y="419"/>
                  </a:lnTo>
                  <a:lnTo>
                    <a:pt x="499" y="419"/>
                  </a:lnTo>
                  <a:lnTo>
                    <a:pt x="499" y="416"/>
                  </a:lnTo>
                  <a:lnTo>
                    <a:pt x="499" y="415"/>
                  </a:lnTo>
                  <a:lnTo>
                    <a:pt x="498" y="414"/>
                  </a:lnTo>
                  <a:lnTo>
                    <a:pt x="498" y="413"/>
                  </a:lnTo>
                  <a:lnTo>
                    <a:pt x="497" y="412"/>
                  </a:lnTo>
                  <a:lnTo>
                    <a:pt x="496" y="411"/>
                  </a:lnTo>
                  <a:lnTo>
                    <a:pt x="496" y="410"/>
                  </a:lnTo>
                  <a:lnTo>
                    <a:pt x="496" y="409"/>
                  </a:lnTo>
                  <a:lnTo>
                    <a:pt x="496" y="408"/>
                  </a:lnTo>
                  <a:lnTo>
                    <a:pt x="495" y="407"/>
                  </a:lnTo>
                  <a:lnTo>
                    <a:pt x="494" y="407"/>
                  </a:lnTo>
                  <a:lnTo>
                    <a:pt x="489" y="410"/>
                  </a:lnTo>
                  <a:lnTo>
                    <a:pt x="489" y="409"/>
                  </a:lnTo>
                  <a:lnTo>
                    <a:pt x="488" y="409"/>
                  </a:lnTo>
                  <a:lnTo>
                    <a:pt x="488" y="410"/>
                  </a:lnTo>
                  <a:lnTo>
                    <a:pt x="488" y="411"/>
                  </a:lnTo>
                  <a:lnTo>
                    <a:pt x="489" y="411"/>
                  </a:lnTo>
                  <a:lnTo>
                    <a:pt x="489" y="412"/>
                  </a:lnTo>
                  <a:lnTo>
                    <a:pt x="488" y="412"/>
                  </a:lnTo>
                  <a:lnTo>
                    <a:pt x="487" y="411"/>
                  </a:lnTo>
                  <a:lnTo>
                    <a:pt x="486" y="411"/>
                  </a:lnTo>
                  <a:lnTo>
                    <a:pt x="485" y="412"/>
                  </a:lnTo>
                  <a:lnTo>
                    <a:pt x="484" y="411"/>
                  </a:lnTo>
                  <a:lnTo>
                    <a:pt x="480" y="411"/>
                  </a:lnTo>
                  <a:lnTo>
                    <a:pt x="480" y="410"/>
                  </a:lnTo>
                  <a:lnTo>
                    <a:pt x="480" y="409"/>
                  </a:lnTo>
                  <a:lnTo>
                    <a:pt x="478" y="409"/>
                  </a:lnTo>
                  <a:lnTo>
                    <a:pt x="476" y="409"/>
                  </a:lnTo>
                  <a:lnTo>
                    <a:pt x="474" y="408"/>
                  </a:lnTo>
                  <a:lnTo>
                    <a:pt x="473" y="408"/>
                  </a:lnTo>
                  <a:lnTo>
                    <a:pt x="473" y="407"/>
                  </a:lnTo>
                  <a:lnTo>
                    <a:pt x="472" y="407"/>
                  </a:lnTo>
                  <a:lnTo>
                    <a:pt x="472" y="408"/>
                  </a:lnTo>
                  <a:lnTo>
                    <a:pt x="471" y="408"/>
                  </a:lnTo>
                  <a:lnTo>
                    <a:pt x="471" y="407"/>
                  </a:lnTo>
                  <a:lnTo>
                    <a:pt x="472" y="406"/>
                  </a:lnTo>
                  <a:lnTo>
                    <a:pt x="471" y="406"/>
                  </a:lnTo>
                  <a:lnTo>
                    <a:pt x="470" y="407"/>
                  </a:lnTo>
                  <a:lnTo>
                    <a:pt x="467" y="406"/>
                  </a:lnTo>
                  <a:lnTo>
                    <a:pt x="466" y="406"/>
                  </a:lnTo>
                  <a:lnTo>
                    <a:pt x="466" y="404"/>
                  </a:lnTo>
                  <a:lnTo>
                    <a:pt x="465" y="404"/>
                  </a:lnTo>
                  <a:lnTo>
                    <a:pt x="465" y="403"/>
                  </a:lnTo>
                  <a:lnTo>
                    <a:pt x="464" y="401"/>
                  </a:lnTo>
                  <a:lnTo>
                    <a:pt x="464" y="400"/>
                  </a:lnTo>
                  <a:lnTo>
                    <a:pt x="465" y="400"/>
                  </a:lnTo>
                  <a:lnTo>
                    <a:pt x="467" y="400"/>
                  </a:lnTo>
                  <a:lnTo>
                    <a:pt x="469" y="399"/>
                  </a:lnTo>
                  <a:lnTo>
                    <a:pt x="470" y="397"/>
                  </a:lnTo>
                  <a:lnTo>
                    <a:pt x="470" y="396"/>
                  </a:lnTo>
                  <a:lnTo>
                    <a:pt x="469" y="397"/>
                  </a:lnTo>
                  <a:lnTo>
                    <a:pt x="467" y="398"/>
                  </a:lnTo>
                  <a:lnTo>
                    <a:pt x="466" y="399"/>
                  </a:lnTo>
                  <a:lnTo>
                    <a:pt x="465" y="399"/>
                  </a:lnTo>
                  <a:lnTo>
                    <a:pt x="465" y="398"/>
                  </a:lnTo>
                  <a:lnTo>
                    <a:pt x="465" y="397"/>
                  </a:lnTo>
                  <a:lnTo>
                    <a:pt x="464" y="398"/>
                  </a:lnTo>
                  <a:lnTo>
                    <a:pt x="464" y="397"/>
                  </a:lnTo>
                  <a:lnTo>
                    <a:pt x="463" y="396"/>
                  </a:lnTo>
                  <a:lnTo>
                    <a:pt x="463" y="395"/>
                  </a:lnTo>
                  <a:lnTo>
                    <a:pt x="461" y="395"/>
                  </a:lnTo>
                  <a:lnTo>
                    <a:pt x="460" y="395"/>
                  </a:lnTo>
                  <a:lnTo>
                    <a:pt x="460" y="393"/>
                  </a:lnTo>
                  <a:lnTo>
                    <a:pt x="460" y="392"/>
                  </a:lnTo>
                  <a:lnTo>
                    <a:pt x="458" y="392"/>
                  </a:lnTo>
                  <a:lnTo>
                    <a:pt x="457" y="392"/>
                  </a:lnTo>
                  <a:lnTo>
                    <a:pt x="455" y="391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9"/>
                  </a:lnTo>
                  <a:lnTo>
                    <a:pt x="455" y="389"/>
                  </a:lnTo>
                  <a:lnTo>
                    <a:pt x="455" y="388"/>
                  </a:lnTo>
                  <a:lnTo>
                    <a:pt x="457" y="388"/>
                  </a:lnTo>
                  <a:lnTo>
                    <a:pt x="458" y="388"/>
                  </a:lnTo>
                  <a:lnTo>
                    <a:pt x="458" y="389"/>
                  </a:lnTo>
                  <a:lnTo>
                    <a:pt x="458" y="390"/>
                  </a:lnTo>
                  <a:lnTo>
                    <a:pt x="459" y="390"/>
                  </a:lnTo>
                  <a:lnTo>
                    <a:pt x="459" y="389"/>
                  </a:lnTo>
                  <a:lnTo>
                    <a:pt x="460" y="390"/>
                  </a:lnTo>
                  <a:lnTo>
                    <a:pt x="460" y="389"/>
                  </a:lnTo>
                  <a:lnTo>
                    <a:pt x="460" y="388"/>
                  </a:lnTo>
                  <a:lnTo>
                    <a:pt x="461" y="388"/>
                  </a:lnTo>
                  <a:lnTo>
                    <a:pt x="459" y="386"/>
                  </a:lnTo>
                  <a:lnTo>
                    <a:pt x="459" y="385"/>
                  </a:lnTo>
                  <a:lnTo>
                    <a:pt x="458" y="385"/>
                  </a:lnTo>
                  <a:lnTo>
                    <a:pt x="457" y="385"/>
                  </a:lnTo>
                  <a:lnTo>
                    <a:pt x="457" y="384"/>
                  </a:lnTo>
                  <a:lnTo>
                    <a:pt x="457" y="382"/>
                  </a:lnTo>
                  <a:lnTo>
                    <a:pt x="457" y="381"/>
                  </a:lnTo>
                  <a:lnTo>
                    <a:pt x="458" y="381"/>
                  </a:lnTo>
                  <a:lnTo>
                    <a:pt x="458" y="380"/>
                  </a:lnTo>
                  <a:lnTo>
                    <a:pt x="457" y="380"/>
                  </a:lnTo>
                  <a:lnTo>
                    <a:pt x="457" y="379"/>
                  </a:lnTo>
                  <a:lnTo>
                    <a:pt x="460" y="380"/>
                  </a:lnTo>
                  <a:lnTo>
                    <a:pt x="461" y="379"/>
                  </a:lnTo>
                  <a:lnTo>
                    <a:pt x="463" y="379"/>
                  </a:lnTo>
                  <a:lnTo>
                    <a:pt x="463" y="378"/>
                  </a:lnTo>
                  <a:lnTo>
                    <a:pt x="461" y="378"/>
                  </a:lnTo>
                  <a:lnTo>
                    <a:pt x="461" y="377"/>
                  </a:lnTo>
                  <a:lnTo>
                    <a:pt x="465" y="377"/>
                  </a:lnTo>
                  <a:lnTo>
                    <a:pt x="466" y="376"/>
                  </a:lnTo>
                  <a:lnTo>
                    <a:pt x="467" y="375"/>
                  </a:lnTo>
                  <a:lnTo>
                    <a:pt x="469" y="376"/>
                  </a:lnTo>
                  <a:lnTo>
                    <a:pt x="471" y="376"/>
                  </a:lnTo>
                  <a:lnTo>
                    <a:pt x="472" y="377"/>
                  </a:lnTo>
                  <a:lnTo>
                    <a:pt x="473" y="378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81" y="380"/>
                  </a:lnTo>
                  <a:lnTo>
                    <a:pt x="481" y="381"/>
                  </a:lnTo>
                  <a:lnTo>
                    <a:pt x="482" y="381"/>
                  </a:lnTo>
                  <a:lnTo>
                    <a:pt x="482" y="382"/>
                  </a:lnTo>
                  <a:lnTo>
                    <a:pt x="483" y="382"/>
                  </a:lnTo>
                  <a:lnTo>
                    <a:pt x="484" y="384"/>
                  </a:lnTo>
                  <a:lnTo>
                    <a:pt x="485" y="384"/>
                  </a:lnTo>
                  <a:lnTo>
                    <a:pt x="485" y="382"/>
                  </a:lnTo>
                  <a:lnTo>
                    <a:pt x="486" y="381"/>
                  </a:lnTo>
                  <a:lnTo>
                    <a:pt x="487" y="381"/>
                  </a:lnTo>
                  <a:lnTo>
                    <a:pt x="488" y="382"/>
                  </a:lnTo>
                  <a:lnTo>
                    <a:pt x="489" y="382"/>
                  </a:lnTo>
                  <a:lnTo>
                    <a:pt x="489" y="384"/>
                  </a:lnTo>
                  <a:lnTo>
                    <a:pt x="489" y="385"/>
                  </a:lnTo>
                  <a:lnTo>
                    <a:pt x="490" y="385"/>
                  </a:lnTo>
                  <a:lnTo>
                    <a:pt x="490" y="386"/>
                  </a:lnTo>
                  <a:lnTo>
                    <a:pt x="492" y="386"/>
                  </a:lnTo>
                  <a:lnTo>
                    <a:pt x="492" y="388"/>
                  </a:lnTo>
                  <a:lnTo>
                    <a:pt x="494" y="389"/>
                  </a:lnTo>
                  <a:lnTo>
                    <a:pt x="494" y="390"/>
                  </a:lnTo>
                  <a:lnTo>
                    <a:pt x="495" y="390"/>
                  </a:lnTo>
                  <a:lnTo>
                    <a:pt x="495" y="391"/>
                  </a:lnTo>
                  <a:lnTo>
                    <a:pt x="495" y="393"/>
                  </a:lnTo>
                  <a:lnTo>
                    <a:pt x="494" y="396"/>
                  </a:lnTo>
                  <a:lnTo>
                    <a:pt x="494" y="397"/>
                  </a:lnTo>
                  <a:lnTo>
                    <a:pt x="494" y="398"/>
                  </a:lnTo>
                  <a:lnTo>
                    <a:pt x="494" y="399"/>
                  </a:lnTo>
                  <a:lnTo>
                    <a:pt x="492" y="399"/>
                  </a:lnTo>
                  <a:lnTo>
                    <a:pt x="492" y="400"/>
                  </a:lnTo>
                  <a:lnTo>
                    <a:pt x="490" y="401"/>
                  </a:lnTo>
                  <a:lnTo>
                    <a:pt x="489" y="403"/>
                  </a:lnTo>
                  <a:lnTo>
                    <a:pt x="489" y="404"/>
                  </a:lnTo>
                  <a:lnTo>
                    <a:pt x="490" y="403"/>
                  </a:lnTo>
                  <a:lnTo>
                    <a:pt x="492" y="403"/>
                  </a:lnTo>
                  <a:lnTo>
                    <a:pt x="492" y="401"/>
                  </a:lnTo>
                  <a:lnTo>
                    <a:pt x="494" y="401"/>
                  </a:lnTo>
                  <a:lnTo>
                    <a:pt x="494" y="400"/>
                  </a:lnTo>
                  <a:lnTo>
                    <a:pt x="494" y="399"/>
                  </a:lnTo>
                  <a:lnTo>
                    <a:pt x="495" y="398"/>
                  </a:lnTo>
                  <a:lnTo>
                    <a:pt x="496" y="397"/>
                  </a:lnTo>
                  <a:lnTo>
                    <a:pt x="495" y="396"/>
                  </a:lnTo>
                  <a:lnTo>
                    <a:pt x="496" y="396"/>
                  </a:lnTo>
                  <a:lnTo>
                    <a:pt x="497" y="396"/>
                  </a:lnTo>
                  <a:lnTo>
                    <a:pt x="498" y="396"/>
                  </a:lnTo>
                  <a:lnTo>
                    <a:pt x="499" y="397"/>
                  </a:lnTo>
                  <a:lnTo>
                    <a:pt x="501" y="396"/>
                  </a:lnTo>
                  <a:lnTo>
                    <a:pt x="503" y="397"/>
                  </a:lnTo>
                  <a:lnTo>
                    <a:pt x="504" y="396"/>
                  </a:lnTo>
                  <a:lnTo>
                    <a:pt x="505" y="396"/>
                  </a:lnTo>
                  <a:lnTo>
                    <a:pt x="506" y="395"/>
                  </a:lnTo>
                  <a:lnTo>
                    <a:pt x="506" y="393"/>
                  </a:lnTo>
                  <a:lnTo>
                    <a:pt x="510" y="393"/>
                  </a:lnTo>
                  <a:lnTo>
                    <a:pt x="512" y="392"/>
                  </a:lnTo>
                  <a:lnTo>
                    <a:pt x="516" y="393"/>
                  </a:lnTo>
                  <a:lnTo>
                    <a:pt x="516" y="395"/>
                  </a:lnTo>
                  <a:lnTo>
                    <a:pt x="517" y="395"/>
                  </a:lnTo>
                  <a:lnTo>
                    <a:pt x="518" y="395"/>
                  </a:lnTo>
                  <a:lnTo>
                    <a:pt x="518" y="396"/>
                  </a:lnTo>
                  <a:lnTo>
                    <a:pt x="518" y="397"/>
                  </a:lnTo>
                  <a:lnTo>
                    <a:pt x="519" y="397"/>
                  </a:lnTo>
                  <a:lnTo>
                    <a:pt x="521" y="398"/>
                  </a:lnTo>
                  <a:lnTo>
                    <a:pt x="521" y="399"/>
                  </a:lnTo>
                  <a:lnTo>
                    <a:pt x="521" y="400"/>
                  </a:lnTo>
                  <a:lnTo>
                    <a:pt x="521" y="401"/>
                  </a:lnTo>
                  <a:lnTo>
                    <a:pt x="522" y="401"/>
                  </a:lnTo>
                  <a:lnTo>
                    <a:pt x="521" y="403"/>
                  </a:lnTo>
                  <a:lnTo>
                    <a:pt x="520" y="403"/>
                  </a:lnTo>
                  <a:lnTo>
                    <a:pt x="518" y="401"/>
                  </a:lnTo>
                  <a:lnTo>
                    <a:pt x="517" y="401"/>
                  </a:lnTo>
                  <a:lnTo>
                    <a:pt x="516" y="401"/>
                  </a:lnTo>
                  <a:lnTo>
                    <a:pt x="514" y="400"/>
                  </a:lnTo>
                  <a:lnTo>
                    <a:pt x="511" y="400"/>
                  </a:lnTo>
                  <a:lnTo>
                    <a:pt x="511" y="401"/>
                  </a:lnTo>
                  <a:lnTo>
                    <a:pt x="512" y="401"/>
                  </a:lnTo>
                  <a:lnTo>
                    <a:pt x="512" y="403"/>
                  </a:lnTo>
                  <a:lnTo>
                    <a:pt x="517" y="403"/>
                  </a:lnTo>
                  <a:lnTo>
                    <a:pt x="517" y="404"/>
                  </a:lnTo>
                  <a:lnTo>
                    <a:pt x="519" y="404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7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7" y="407"/>
                  </a:lnTo>
                  <a:lnTo>
                    <a:pt x="530" y="409"/>
                  </a:lnTo>
                  <a:lnTo>
                    <a:pt x="534" y="410"/>
                  </a:lnTo>
                  <a:lnTo>
                    <a:pt x="534" y="411"/>
                  </a:lnTo>
                  <a:lnTo>
                    <a:pt x="535" y="411"/>
                  </a:lnTo>
                  <a:lnTo>
                    <a:pt x="535" y="412"/>
                  </a:lnTo>
                  <a:lnTo>
                    <a:pt x="535" y="413"/>
                  </a:lnTo>
                  <a:lnTo>
                    <a:pt x="534" y="413"/>
                  </a:lnTo>
                  <a:lnTo>
                    <a:pt x="534" y="414"/>
                  </a:lnTo>
                  <a:lnTo>
                    <a:pt x="533" y="414"/>
                  </a:lnTo>
                  <a:lnTo>
                    <a:pt x="530" y="414"/>
                  </a:lnTo>
                  <a:lnTo>
                    <a:pt x="527" y="414"/>
                  </a:lnTo>
                  <a:lnTo>
                    <a:pt x="522" y="415"/>
                  </a:lnTo>
                  <a:lnTo>
                    <a:pt x="527" y="416"/>
                  </a:lnTo>
                  <a:lnTo>
                    <a:pt x="526" y="416"/>
                  </a:lnTo>
                  <a:lnTo>
                    <a:pt x="520" y="415"/>
                  </a:lnTo>
                  <a:lnTo>
                    <a:pt x="516" y="414"/>
                  </a:lnTo>
                  <a:lnTo>
                    <a:pt x="515" y="413"/>
                  </a:lnTo>
                  <a:lnTo>
                    <a:pt x="511" y="411"/>
                  </a:lnTo>
                  <a:lnTo>
                    <a:pt x="511" y="412"/>
                  </a:lnTo>
                  <a:lnTo>
                    <a:pt x="512" y="412"/>
                  </a:lnTo>
                  <a:lnTo>
                    <a:pt x="515" y="413"/>
                  </a:lnTo>
                  <a:lnTo>
                    <a:pt x="515" y="414"/>
                  </a:lnTo>
                  <a:lnTo>
                    <a:pt x="514" y="415"/>
                  </a:lnTo>
                  <a:lnTo>
                    <a:pt x="512" y="415"/>
                  </a:lnTo>
                  <a:lnTo>
                    <a:pt x="512" y="416"/>
                  </a:lnTo>
                  <a:lnTo>
                    <a:pt x="514" y="416"/>
                  </a:lnTo>
                  <a:lnTo>
                    <a:pt x="515" y="415"/>
                  </a:lnTo>
                  <a:lnTo>
                    <a:pt x="519" y="416"/>
                  </a:lnTo>
                  <a:lnTo>
                    <a:pt x="520" y="419"/>
                  </a:lnTo>
                  <a:lnTo>
                    <a:pt x="519" y="419"/>
                  </a:lnTo>
                  <a:lnTo>
                    <a:pt x="519" y="420"/>
                  </a:lnTo>
                  <a:lnTo>
                    <a:pt x="518" y="420"/>
                  </a:lnTo>
                  <a:lnTo>
                    <a:pt x="518" y="421"/>
                  </a:lnTo>
                  <a:lnTo>
                    <a:pt x="519" y="421"/>
                  </a:lnTo>
                  <a:lnTo>
                    <a:pt x="520" y="421"/>
                  </a:lnTo>
                  <a:lnTo>
                    <a:pt x="520" y="420"/>
                  </a:lnTo>
                  <a:lnTo>
                    <a:pt x="521" y="420"/>
                  </a:lnTo>
                  <a:lnTo>
                    <a:pt x="526" y="421"/>
                  </a:lnTo>
                  <a:lnTo>
                    <a:pt x="524" y="422"/>
                  </a:lnTo>
                  <a:lnTo>
                    <a:pt x="520" y="422"/>
                  </a:lnTo>
                  <a:lnTo>
                    <a:pt x="517" y="422"/>
                  </a:lnTo>
                  <a:lnTo>
                    <a:pt x="516" y="422"/>
                  </a:lnTo>
                  <a:lnTo>
                    <a:pt x="516" y="423"/>
                  </a:lnTo>
                  <a:lnTo>
                    <a:pt x="516" y="424"/>
                  </a:lnTo>
                  <a:lnTo>
                    <a:pt x="517" y="424"/>
                  </a:lnTo>
                  <a:lnTo>
                    <a:pt x="517" y="425"/>
                  </a:lnTo>
                  <a:lnTo>
                    <a:pt x="516" y="426"/>
                  </a:lnTo>
                  <a:lnTo>
                    <a:pt x="516" y="427"/>
                  </a:lnTo>
                  <a:lnTo>
                    <a:pt x="517" y="426"/>
                  </a:lnTo>
                  <a:lnTo>
                    <a:pt x="518" y="426"/>
                  </a:lnTo>
                  <a:lnTo>
                    <a:pt x="518" y="425"/>
                  </a:lnTo>
                  <a:lnTo>
                    <a:pt x="518" y="424"/>
                  </a:lnTo>
                  <a:lnTo>
                    <a:pt x="519" y="423"/>
                  </a:lnTo>
                  <a:lnTo>
                    <a:pt x="520" y="423"/>
                  </a:lnTo>
                  <a:lnTo>
                    <a:pt x="520" y="424"/>
                  </a:lnTo>
                  <a:lnTo>
                    <a:pt x="519" y="424"/>
                  </a:lnTo>
                  <a:lnTo>
                    <a:pt x="520" y="425"/>
                  </a:lnTo>
                  <a:lnTo>
                    <a:pt x="520" y="424"/>
                  </a:lnTo>
                  <a:lnTo>
                    <a:pt x="521" y="424"/>
                  </a:lnTo>
                  <a:lnTo>
                    <a:pt x="521" y="423"/>
                  </a:lnTo>
                  <a:lnTo>
                    <a:pt x="522" y="424"/>
                  </a:lnTo>
                  <a:lnTo>
                    <a:pt x="521" y="425"/>
                  </a:lnTo>
                  <a:lnTo>
                    <a:pt x="521" y="426"/>
                  </a:lnTo>
                  <a:lnTo>
                    <a:pt x="522" y="425"/>
                  </a:lnTo>
                  <a:lnTo>
                    <a:pt x="524" y="425"/>
                  </a:lnTo>
                  <a:lnTo>
                    <a:pt x="524" y="424"/>
                  </a:lnTo>
                  <a:lnTo>
                    <a:pt x="526" y="424"/>
                  </a:lnTo>
                  <a:lnTo>
                    <a:pt x="526" y="425"/>
                  </a:lnTo>
                  <a:lnTo>
                    <a:pt x="527" y="425"/>
                  </a:lnTo>
                  <a:lnTo>
                    <a:pt x="527" y="424"/>
                  </a:lnTo>
                  <a:lnTo>
                    <a:pt x="527" y="423"/>
                  </a:lnTo>
                  <a:lnTo>
                    <a:pt x="528" y="422"/>
                  </a:lnTo>
                  <a:lnTo>
                    <a:pt x="528" y="423"/>
                  </a:lnTo>
                  <a:lnTo>
                    <a:pt x="528" y="424"/>
                  </a:lnTo>
                  <a:lnTo>
                    <a:pt x="529" y="424"/>
                  </a:lnTo>
                  <a:lnTo>
                    <a:pt x="529" y="425"/>
                  </a:lnTo>
                  <a:lnTo>
                    <a:pt x="530" y="426"/>
                  </a:lnTo>
                  <a:lnTo>
                    <a:pt x="530" y="427"/>
                  </a:lnTo>
                  <a:lnTo>
                    <a:pt x="530" y="430"/>
                  </a:lnTo>
                  <a:lnTo>
                    <a:pt x="531" y="430"/>
                  </a:lnTo>
                  <a:lnTo>
                    <a:pt x="532" y="430"/>
                  </a:lnTo>
                  <a:lnTo>
                    <a:pt x="532" y="429"/>
                  </a:lnTo>
                  <a:lnTo>
                    <a:pt x="533" y="429"/>
                  </a:lnTo>
                  <a:lnTo>
                    <a:pt x="534" y="431"/>
                  </a:lnTo>
                  <a:lnTo>
                    <a:pt x="535" y="431"/>
                  </a:lnTo>
                  <a:lnTo>
                    <a:pt x="535" y="433"/>
                  </a:lnTo>
                  <a:lnTo>
                    <a:pt x="535" y="434"/>
                  </a:lnTo>
                  <a:lnTo>
                    <a:pt x="535" y="435"/>
                  </a:lnTo>
                  <a:lnTo>
                    <a:pt x="534" y="437"/>
                  </a:lnTo>
                  <a:lnTo>
                    <a:pt x="534" y="438"/>
                  </a:lnTo>
                  <a:lnTo>
                    <a:pt x="533" y="439"/>
                  </a:lnTo>
                  <a:lnTo>
                    <a:pt x="531" y="438"/>
                  </a:lnTo>
                  <a:lnTo>
                    <a:pt x="531" y="439"/>
                  </a:lnTo>
                  <a:lnTo>
                    <a:pt x="530" y="441"/>
                  </a:lnTo>
                  <a:lnTo>
                    <a:pt x="531" y="441"/>
                  </a:lnTo>
                  <a:lnTo>
                    <a:pt x="530" y="442"/>
                  </a:lnTo>
                  <a:lnTo>
                    <a:pt x="531" y="442"/>
                  </a:lnTo>
                  <a:lnTo>
                    <a:pt x="532" y="442"/>
                  </a:lnTo>
                  <a:lnTo>
                    <a:pt x="532" y="441"/>
                  </a:lnTo>
                  <a:lnTo>
                    <a:pt x="533" y="441"/>
                  </a:lnTo>
                  <a:lnTo>
                    <a:pt x="535" y="441"/>
                  </a:lnTo>
                  <a:lnTo>
                    <a:pt x="535" y="442"/>
                  </a:lnTo>
                  <a:lnTo>
                    <a:pt x="535" y="443"/>
                  </a:lnTo>
                  <a:lnTo>
                    <a:pt x="535" y="444"/>
                  </a:lnTo>
                  <a:lnTo>
                    <a:pt x="537" y="444"/>
                  </a:lnTo>
                  <a:lnTo>
                    <a:pt x="537" y="445"/>
                  </a:lnTo>
                  <a:lnTo>
                    <a:pt x="538" y="445"/>
                  </a:lnTo>
                  <a:lnTo>
                    <a:pt x="538" y="446"/>
                  </a:lnTo>
                  <a:lnTo>
                    <a:pt x="540" y="446"/>
                  </a:lnTo>
                  <a:lnTo>
                    <a:pt x="541" y="445"/>
                  </a:lnTo>
                  <a:lnTo>
                    <a:pt x="541" y="444"/>
                  </a:lnTo>
                  <a:lnTo>
                    <a:pt x="540" y="443"/>
                  </a:lnTo>
                  <a:lnTo>
                    <a:pt x="540" y="442"/>
                  </a:lnTo>
                  <a:lnTo>
                    <a:pt x="538" y="439"/>
                  </a:lnTo>
                  <a:lnTo>
                    <a:pt x="540" y="438"/>
                  </a:lnTo>
                  <a:lnTo>
                    <a:pt x="541" y="438"/>
                  </a:lnTo>
                  <a:lnTo>
                    <a:pt x="541" y="437"/>
                  </a:lnTo>
                  <a:lnTo>
                    <a:pt x="541" y="436"/>
                  </a:lnTo>
                  <a:lnTo>
                    <a:pt x="542" y="437"/>
                  </a:lnTo>
                  <a:lnTo>
                    <a:pt x="543" y="439"/>
                  </a:lnTo>
                  <a:lnTo>
                    <a:pt x="544" y="442"/>
                  </a:lnTo>
                  <a:lnTo>
                    <a:pt x="545" y="442"/>
                  </a:lnTo>
                  <a:lnTo>
                    <a:pt x="545" y="443"/>
                  </a:lnTo>
                  <a:lnTo>
                    <a:pt x="545" y="444"/>
                  </a:lnTo>
                  <a:lnTo>
                    <a:pt x="546" y="444"/>
                  </a:lnTo>
                  <a:lnTo>
                    <a:pt x="547" y="443"/>
                  </a:lnTo>
                  <a:lnTo>
                    <a:pt x="547" y="442"/>
                  </a:lnTo>
                  <a:lnTo>
                    <a:pt x="549" y="442"/>
                  </a:lnTo>
                  <a:lnTo>
                    <a:pt x="550" y="441"/>
                  </a:lnTo>
                  <a:lnTo>
                    <a:pt x="551" y="441"/>
                  </a:lnTo>
                  <a:lnTo>
                    <a:pt x="551" y="442"/>
                  </a:lnTo>
                  <a:lnTo>
                    <a:pt x="551" y="443"/>
                  </a:lnTo>
                  <a:lnTo>
                    <a:pt x="552" y="443"/>
                  </a:lnTo>
                  <a:lnTo>
                    <a:pt x="552" y="444"/>
                  </a:lnTo>
                  <a:lnTo>
                    <a:pt x="553" y="444"/>
                  </a:lnTo>
                  <a:lnTo>
                    <a:pt x="552" y="445"/>
                  </a:lnTo>
                  <a:lnTo>
                    <a:pt x="552" y="446"/>
                  </a:lnTo>
                  <a:lnTo>
                    <a:pt x="553" y="445"/>
                  </a:lnTo>
                  <a:lnTo>
                    <a:pt x="553" y="444"/>
                  </a:lnTo>
                  <a:lnTo>
                    <a:pt x="553" y="443"/>
                  </a:lnTo>
                  <a:lnTo>
                    <a:pt x="552" y="442"/>
                  </a:lnTo>
                  <a:lnTo>
                    <a:pt x="553" y="441"/>
                  </a:lnTo>
                  <a:lnTo>
                    <a:pt x="555" y="439"/>
                  </a:lnTo>
                  <a:lnTo>
                    <a:pt x="556" y="438"/>
                  </a:lnTo>
                  <a:lnTo>
                    <a:pt x="557" y="439"/>
                  </a:lnTo>
                  <a:lnTo>
                    <a:pt x="557" y="441"/>
                  </a:lnTo>
                  <a:lnTo>
                    <a:pt x="557" y="442"/>
                  </a:lnTo>
                  <a:lnTo>
                    <a:pt x="561" y="445"/>
                  </a:lnTo>
                  <a:lnTo>
                    <a:pt x="563" y="445"/>
                  </a:lnTo>
                  <a:lnTo>
                    <a:pt x="564" y="446"/>
                  </a:lnTo>
                  <a:lnTo>
                    <a:pt x="565" y="446"/>
                  </a:lnTo>
                  <a:lnTo>
                    <a:pt x="564" y="448"/>
                  </a:lnTo>
                  <a:lnTo>
                    <a:pt x="562" y="449"/>
                  </a:lnTo>
                  <a:lnTo>
                    <a:pt x="564" y="449"/>
                  </a:lnTo>
                  <a:lnTo>
                    <a:pt x="566" y="448"/>
                  </a:lnTo>
                  <a:lnTo>
                    <a:pt x="569" y="448"/>
                  </a:lnTo>
                  <a:lnTo>
                    <a:pt x="570" y="448"/>
                  </a:lnTo>
                  <a:lnTo>
                    <a:pt x="573" y="448"/>
                  </a:lnTo>
                  <a:lnTo>
                    <a:pt x="572" y="446"/>
                  </a:lnTo>
                  <a:lnTo>
                    <a:pt x="570" y="446"/>
                  </a:lnTo>
                  <a:lnTo>
                    <a:pt x="570" y="445"/>
                  </a:lnTo>
                  <a:lnTo>
                    <a:pt x="567" y="444"/>
                  </a:lnTo>
                  <a:lnTo>
                    <a:pt x="566" y="444"/>
                  </a:lnTo>
                  <a:lnTo>
                    <a:pt x="566" y="443"/>
                  </a:lnTo>
                  <a:lnTo>
                    <a:pt x="567" y="443"/>
                  </a:lnTo>
                  <a:lnTo>
                    <a:pt x="569" y="443"/>
                  </a:lnTo>
                  <a:lnTo>
                    <a:pt x="572" y="442"/>
                  </a:lnTo>
                  <a:lnTo>
                    <a:pt x="573" y="439"/>
                  </a:lnTo>
                  <a:lnTo>
                    <a:pt x="574" y="439"/>
                  </a:lnTo>
                  <a:lnTo>
                    <a:pt x="574" y="441"/>
                  </a:lnTo>
                  <a:lnTo>
                    <a:pt x="574" y="442"/>
                  </a:lnTo>
                  <a:lnTo>
                    <a:pt x="575" y="441"/>
                  </a:lnTo>
                  <a:lnTo>
                    <a:pt x="576" y="442"/>
                  </a:lnTo>
                  <a:lnTo>
                    <a:pt x="576" y="441"/>
                  </a:lnTo>
                  <a:lnTo>
                    <a:pt x="576" y="439"/>
                  </a:lnTo>
                  <a:lnTo>
                    <a:pt x="577" y="439"/>
                  </a:lnTo>
                  <a:lnTo>
                    <a:pt x="577" y="438"/>
                  </a:lnTo>
                  <a:lnTo>
                    <a:pt x="578" y="438"/>
                  </a:lnTo>
                  <a:lnTo>
                    <a:pt x="578" y="437"/>
                  </a:lnTo>
                  <a:lnTo>
                    <a:pt x="580" y="437"/>
                  </a:lnTo>
                  <a:lnTo>
                    <a:pt x="581" y="438"/>
                  </a:lnTo>
                  <a:lnTo>
                    <a:pt x="583" y="437"/>
                  </a:lnTo>
                  <a:lnTo>
                    <a:pt x="581" y="436"/>
                  </a:lnTo>
                  <a:lnTo>
                    <a:pt x="587" y="435"/>
                  </a:lnTo>
                  <a:lnTo>
                    <a:pt x="587" y="434"/>
                  </a:lnTo>
                  <a:lnTo>
                    <a:pt x="588" y="434"/>
                  </a:lnTo>
                  <a:lnTo>
                    <a:pt x="589" y="433"/>
                  </a:lnTo>
                  <a:lnTo>
                    <a:pt x="590" y="431"/>
                  </a:lnTo>
                  <a:lnTo>
                    <a:pt x="589" y="430"/>
                  </a:lnTo>
                  <a:lnTo>
                    <a:pt x="591" y="431"/>
                  </a:lnTo>
                  <a:lnTo>
                    <a:pt x="592" y="430"/>
                  </a:lnTo>
                  <a:lnTo>
                    <a:pt x="592" y="431"/>
                  </a:lnTo>
                  <a:lnTo>
                    <a:pt x="594" y="431"/>
                  </a:lnTo>
                  <a:lnTo>
                    <a:pt x="595" y="434"/>
                  </a:lnTo>
                  <a:lnTo>
                    <a:pt x="597" y="434"/>
                  </a:lnTo>
                  <a:lnTo>
                    <a:pt x="598" y="434"/>
                  </a:lnTo>
                  <a:lnTo>
                    <a:pt x="603" y="430"/>
                  </a:lnTo>
                  <a:lnTo>
                    <a:pt x="604" y="430"/>
                  </a:lnTo>
                  <a:lnTo>
                    <a:pt x="606" y="430"/>
                  </a:lnTo>
                  <a:lnTo>
                    <a:pt x="607" y="430"/>
                  </a:lnTo>
                  <a:lnTo>
                    <a:pt x="610" y="430"/>
                  </a:lnTo>
                  <a:lnTo>
                    <a:pt x="615" y="431"/>
                  </a:lnTo>
                  <a:lnTo>
                    <a:pt x="619" y="433"/>
                  </a:lnTo>
                  <a:lnTo>
                    <a:pt x="620" y="433"/>
                  </a:lnTo>
                  <a:lnTo>
                    <a:pt x="620" y="434"/>
                  </a:lnTo>
                  <a:lnTo>
                    <a:pt x="619" y="434"/>
                  </a:lnTo>
                  <a:lnTo>
                    <a:pt x="619" y="435"/>
                  </a:lnTo>
                  <a:lnTo>
                    <a:pt x="618" y="436"/>
                  </a:lnTo>
                  <a:lnTo>
                    <a:pt x="618" y="437"/>
                  </a:lnTo>
                  <a:lnTo>
                    <a:pt x="619" y="437"/>
                  </a:lnTo>
                  <a:lnTo>
                    <a:pt x="620" y="438"/>
                  </a:lnTo>
                  <a:lnTo>
                    <a:pt x="623" y="438"/>
                  </a:lnTo>
                  <a:lnTo>
                    <a:pt x="625" y="437"/>
                  </a:lnTo>
                  <a:lnTo>
                    <a:pt x="625" y="438"/>
                  </a:lnTo>
                  <a:lnTo>
                    <a:pt x="626" y="438"/>
                  </a:lnTo>
                  <a:lnTo>
                    <a:pt x="627" y="439"/>
                  </a:lnTo>
                  <a:lnTo>
                    <a:pt x="629" y="439"/>
                  </a:lnTo>
                  <a:lnTo>
                    <a:pt x="631" y="441"/>
                  </a:lnTo>
                  <a:lnTo>
                    <a:pt x="631" y="442"/>
                  </a:lnTo>
                  <a:lnTo>
                    <a:pt x="632" y="442"/>
                  </a:lnTo>
                  <a:lnTo>
                    <a:pt x="631" y="443"/>
                  </a:lnTo>
                  <a:lnTo>
                    <a:pt x="626" y="444"/>
                  </a:lnTo>
                  <a:lnTo>
                    <a:pt x="626" y="445"/>
                  </a:lnTo>
                  <a:lnTo>
                    <a:pt x="631" y="445"/>
                  </a:lnTo>
                  <a:lnTo>
                    <a:pt x="634" y="445"/>
                  </a:lnTo>
                  <a:lnTo>
                    <a:pt x="634" y="446"/>
                  </a:lnTo>
                  <a:lnTo>
                    <a:pt x="635" y="448"/>
                  </a:lnTo>
                  <a:lnTo>
                    <a:pt x="636" y="449"/>
                  </a:lnTo>
                  <a:lnTo>
                    <a:pt x="636" y="450"/>
                  </a:lnTo>
                  <a:lnTo>
                    <a:pt x="635" y="452"/>
                  </a:lnTo>
                  <a:lnTo>
                    <a:pt x="635" y="453"/>
                  </a:lnTo>
                  <a:lnTo>
                    <a:pt x="636" y="453"/>
                  </a:lnTo>
                  <a:lnTo>
                    <a:pt x="636" y="454"/>
                  </a:lnTo>
                  <a:lnTo>
                    <a:pt x="635" y="455"/>
                  </a:lnTo>
                  <a:lnTo>
                    <a:pt x="635" y="456"/>
                  </a:lnTo>
                  <a:lnTo>
                    <a:pt x="634" y="457"/>
                  </a:lnTo>
                  <a:lnTo>
                    <a:pt x="633" y="457"/>
                  </a:lnTo>
                  <a:lnTo>
                    <a:pt x="633" y="458"/>
                  </a:lnTo>
                  <a:lnTo>
                    <a:pt x="632" y="458"/>
                  </a:lnTo>
                  <a:lnTo>
                    <a:pt x="632" y="459"/>
                  </a:lnTo>
                  <a:lnTo>
                    <a:pt x="632" y="460"/>
                  </a:lnTo>
                  <a:lnTo>
                    <a:pt x="627" y="461"/>
                  </a:lnTo>
                  <a:lnTo>
                    <a:pt x="626" y="461"/>
                  </a:lnTo>
                  <a:lnTo>
                    <a:pt x="626" y="464"/>
                  </a:lnTo>
                  <a:lnTo>
                    <a:pt x="625" y="464"/>
                  </a:lnTo>
                  <a:lnTo>
                    <a:pt x="626" y="465"/>
                  </a:lnTo>
                  <a:lnTo>
                    <a:pt x="627" y="465"/>
                  </a:lnTo>
                  <a:lnTo>
                    <a:pt x="629" y="465"/>
                  </a:lnTo>
                  <a:lnTo>
                    <a:pt x="627" y="466"/>
                  </a:lnTo>
                  <a:lnTo>
                    <a:pt x="627" y="467"/>
                  </a:lnTo>
                  <a:lnTo>
                    <a:pt x="626" y="467"/>
                  </a:lnTo>
                  <a:lnTo>
                    <a:pt x="626" y="468"/>
                  </a:lnTo>
                  <a:lnTo>
                    <a:pt x="626" y="469"/>
                  </a:lnTo>
                  <a:lnTo>
                    <a:pt x="629" y="471"/>
                  </a:lnTo>
                  <a:lnTo>
                    <a:pt x="629" y="472"/>
                  </a:lnTo>
                  <a:lnTo>
                    <a:pt x="627" y="473"/>
                  </a:lnTo>
                  <a:lnTo>
                    <a:pt x="629" y="475"/>
                  </a:lnTo>
                  <a:lnTo>
                    <a:pt x="629" y="476"/>
                  </a:lnTo>
                  <a:lnTo>
                    <a:pt x="627" y="476"/>
                  </a:lnTo>
                  <a:lnTo>
                    <a:pt x="627" y="477"/>
                  </a:lnTo>
                  <a:lnTo>
                    <a:pt x="629" y="477"/>
                  </a:lnTo>
                  <a:lnTo>
                    <a:pt x="629" y="479"/>
                  </a:lnTo>
                  <a:lnTo>
                    <a:pt x="629" y="480"/>
                  </a:lnTo>
                  <a:lnTo>
                    <a:pt x="627" y="480"/>
                  </a:lnTo>
                  <a:lnTo>
                    <a:pt x="627" y="481"/>
                  </a:lnTo>
                  <a:lnTo>
                    <a:pt x="626" y="481"/>
                  </a:lnTo>
                  <a:lnTo>
                    <a:pt x="625" y="481"/>
                  </a:lnTo>
                  <a:lnTo>
                    <a:pt x="624" y="482"/>
                  </a:lnTo>
                  <a:lnTo>
                    <a:pt x="622" y="481"/>
                  </a:lnTo>
                  <a:lnTo>
                    <a:pt x="619" y="481"/>
                  </a:lnTo>
                  <a:lnTo>
                    <a:pt x="618" y="482"/>
                  </a:lnTo>
                  <a:lnTo>
                    <a:pt x="617" y="483"/>
                  </a:lnTo>
                  <a:lnTo>
                    <a:pt x="615" y="483"/>
                  </a:lnTo>
                  <a:lnTo>
                    <a:pt x="615" y="484"/>
                  </a:lnTo>
                  <a:lnTo>
                    <a:pt x="613" y="484"/>
                  </a:lnTo>
                  <a:lnTo>
                    <a:pt x="612" y="485"/>
                  </a:lnTo>
                  <a:lnTo>
                    <a:pt x="611" y="485"/>
                  </a:lnTo>
                  <a:lnTo>
                    <a:pt x="610" y="484"/>
                  </a:lnTo>
                  <a:lnTo>
                    <a:pt x="609" y="484"/>
                  </a:lnTo>
                  <a:lnTo>
                    <a:pt x="608" y="484"/>
                  </a:lnTo>
                  <a:lnTo>
                    <a:pt x="608" y="483"/>
                  </a:lnTo>
                  <a:lnTo>
                    <a:pt x="606" y="483"/>
                  </a:lnTo>
                  <a:lnTo>
                    <a:pt x="606" y="482"/>
                  </a:lnTo>
                  <a:lnTo>
                    <a:pt x="604" y="483"/>
                  </a:lnTo>
                  <a:lnTo>
                    <a:pt x="603" y="483"/>
                  </a:lnTo>
                  <a:lnTo>
                    <a:pt x="602" y="483"/>
                  </a:lnTo>
                  <a:lnTo>
                    <a:pt x="601" y="482"/>
                  </a:lnTo>
                  <a:lnTo>
                    <a:pt x="600" y="482"/>
                  </a:lnTo>
                  <a:lnTo>
                    <a:pt x="598" y="479"/>
                  </a:lnTo>
                  <a:lnTo>
                    <a:pt x="598" y="477"/>
                  </a:lnTo>
                  <a:lnTo>
                    <a:pt x="598" y="476"/>
                  </a:lnTo>
                  <a:lnTo>
                    <a:pt x="598" y="475"/>
                  </a:lnTo>
                  <a:lnTo>
                    <a:pt x="598" y="473"/>
                  </a:lnTo>
                  <a:lnTo>
                    <a:pt x="600" y="473"/>
                  </a:lnTo>
                  <a:lnTo>
                    <a:pt x="600" y="472"/>
                  </a:lnTo>
                  <a:lnTo>
                    <a:pt x="598" y="472"/>
                  </a:lnTo>
                  <a:lnTo>
                    <a:pt x="598" y="471"/>
                  </a:lnTo>
                  <a:lnTo>
                    <a:pt x="597" y="471"/>
                  </a:lnTo>
                  <a:lnTo>
                    <a:pt x="596" y="470"/>
                  </a:lnTo>
                  <a:lnTo>
                    <a:pt x="595" y="469"/>
                  </a:lnTo>
                  <a:lnTo>
                    <a:pt x="595" y="468"/>
                  </a:lnTo>
                  <a:lnTo>
                    <a:pt x="594" y="468"/>
                  </a:lnTo>
                  <a:lnTo>
                    <a:pt x="594" y="469"/>
                  </a:lnTo>
                  <a:lnTo>
                    <a:pt x="594" y="470"/>
                  </a:lnTo>
                  <a:lnTo>
                    <a:pt x="595" y="471"/>
                  </a:lnTo>
                  <a:lnTo>
                    <a:pt x="595" y="472"/>
                  </a:lnTo>
                  <a:lnTo>
                    <a:pt x="596" y="472"/>
                  </a:lnTo>
                  <a:lnTo>
                    <a:pt x="596" y="473"/>
                  </a:lnTo>
                  <a:lnTo>
                    <a:pt x="596" y="476"/>
                  </a:lnTo>
                  <a:lnTo>
                    <a:pt x="595" y="477"/>
                  </a:lnTo>
                  <a:lnTo>
                    <a:pt x="595" y="479"/>
                  </a:lnTo>
                  <a:lnTo>
                    <a:pt x="595" y="480"/>
                  </a:lnTo>
                  <a:lnTo>
                    <a:pt x="595" y="481"/>
                  </a:lnTo>
                  <a:lnTo>
                    <a:pt x="594" y="481"/>
                  </a:lnTo>
                  <a:lnTo>
                    <a:pt x="594" y="482"/>
                  </a:lnTo>
                  <a:lnTo>
                    <a:pt x="592" y="482"/>
                  </a:lnTo>
                  <a:lnTo>
                    <a:pt x="589" y="482"/>
                  </a:lnTo>
                  <a:lnTo>
                    <a:pt x="588" y="483"/>
                  </a:lnTo>
                  <a:lnTo>
                    <a:pt x="587" y="483"/>
                  </a:lnTo>
                  <a:lnTo>
                    <a:pt x="585" y="483"/>
                  </a:lnTo>
                  <a:lnTo>
                    <a:pt x="583" y="484"/>
                  </a:lnTo>
                  <a:lnTo>
                    <a:pt x="583" y="483"/>
                  </a:lnTo>
                  <a:lnTo>
                    <a:pt x="581" y="483"/>
                  </a:lnTo>
                  <a:lnTo>
                    <a:pt x="580" y="483"/>
                  </a:lnTo>
                  <a:lnTo>
                    <a:pt x="579" y="483"/>
                  </a:lnTo>
                  <a:lnTo>
                    <a:pt x="579" y="482"/>
                  </a:lnTo>
                  <a:lnTo>
                    <a:pt x="579" y="481"/>
                  </a:lnTo>
                  <a:lnTo>
                    <a:pt x="579" y="480"/>
                  </a:lnTo>
                  <a:lnTo>
                    <a:pt x="578" y="479"/>
                  </a:lnTo>
                  <a:lnTo>
                    <a:pt x="579" y="477"/>
                  </a:lnTo>
                  <a:lnTo>
                    <a:pt x="579" y="476"/>
                  </a:lnTo>
                  <a:lnTo>
                    <a:pt x="578" y="476"/>
                  </a:lnTo>
                  <a:lnTo>
                    <a:pt x="578" y="477"/>
                  </a:lnTo>
                  <a:lnTo>
                    <a:pt x="578" y="479"/>
                  </a:lnTo>
                  <a:lnTo>
                    <a:pt x="578" y="480"/>
                  </a:lnTo>
                  <a:lnTo>
                    <a:pt x="578" y="481"/>
                  </a:lnTo>
                  <a:lnTo>
                    <a:pt x="578" y="482"/>
                  </a:lnTo>
                  <a:lnTo>
                    <a:pt x="578" y="483"/>
                  </a:lnTo>
                  <a:lnTo>
                    <a:pt x="577" y="484"/>
                  </a:lnTo>
                  <a:lnTo>
                    <a:pt x="576" y="484"/>
                  </a:lnTo>
                  <a:lnTo>
                    <a:pt x="575" y="483"/>
                  </a:lnTo>
                  <a:lnTo>
                    <a:pt x="575" y="482"/>
                  </a:lnTo>
                  <a:lnTo>
                    <a:pt x="575" y="481"/>
                  </a:lnTo>
                  <a:lnTo>
                    <a:pt x="574" y="477"/>
                  </a:lnTo>
                  <a:lnTo>
                    <a:pt x="574" y="479"/>
                  </a:lnTo>
                  <a:lnTo>
                    <a:pt x="574" y="480"/>
                  </a:lnTo>
                  <a:lnTo>
                    <a:pt x="574" y="482"/>
                  </a:lnTo>
                  <a:lnTo>
                    <a:pt x="574" y="483"/>
                  </a:lnTo>
                  <a:lnTo>
                    <a:pt x="573" y="484"/>
                  </a:lnTo>
                  <a:lnTo>
                    <a:pt x="570" y="484"/>
                  </a:lnTo>
                  <a:lnTo>
                    <a:pt x="567" y="484"/>
                  </a:lnTo>
                  <a:lnTo>
                    <a:pt x="567" y="482"/>
                  </a:lnTo>
                  <a:lnTo>
                    <a:pt x="567" y="481"/>
                  </a:lnTo>
                  <a:lnTo>
                    <a:pt x="566" y="481"/>
                  </a:lnTo>
                  <a:lnTo>
                    <a:pt x="566" y="482"/>
                  </a:lnTo>
                  <a:lnTo>
                    <a:pt x="565" y="483"/>
                  </a:lnTo>
                  <a:lnTo>
                    <a:pt x="565" y="484"/>
                  </a:lnTo>
                  <a:lnTo>
                    <a:pt x="564" y="484"/>
                  </a:lnTo>
                  <a:lnTo>
                    <a:pt x="562" y="482"/>
                  </a:lnTo>
                  <a:lnTo>
                    <a:pt x="561" y="482"/>
                  </a:lnTo>
                  <a:lnTo>
                    <a:pt x="561" y="483"/>
                  </a:lnTo>
                  <a:lnTo>
                    <a:pt x="562" y="484"/>
                  </a:lnTo>
                  <a:lnTo>
                    <a:pt x="562" y="485"/>
                  </a:lnTo>
                  <a:lnTo>
                    <a:pt x="560" y="485"/>
                  </a:lnTo>
                  <a:lnTo>
                    <a:pt x="558" y="485"/>
                  </a:lnTo>
                  <a:lnTo>
                    <a:pt x="558" y="484"/>
                  </a:lnTo>
                  <a:lnTo>
                    <a:pt x="557" y="485"/>
                  </a:lnTo>
                  <a:lnTo>
                    <a:pt x="556" y="485"/>
                  </a:lnTo>
                  <a:lnTo>
                    <a:pt x="555" y="484"/>
                  </a:lnTo>
                  <a:lnTo>
                    <a:pt x="555" y="483"/>
                  </a:lnTo>
                  <a:lnTo>
                    <a:pt x="555" y="482"/>
                  </a:lnTo>
                  <a:lnTo>
                    <a:pt x="553" y="482"/>
                  </a:lnTo>
                  <a:lnTo>
                    <a:pt x="553" y="483"/>
                  </a:lnTo>
                  <a:lnTo>
                    <a:pt x="553" y="484"/>
                  </a:lnTo>
                  <a:lnTo>
                    <a:pt x="552" y="485"/>
                  </a:lnTo>
                  <a:lnTo>
                    <a:pt x="551" y="485"/>
                  </a:lnTo>
                  <a:lnTo>
                    <a:pt x="550" y="484"/>
                  </a:lnTo>
                  <a:lnTo>
                    <a:pt x="549" y="484"/>
                  </a:lnTo>
                  <a:lnTo>
                    <a:pt x="547" y="484"/>
                  </a:lnTo>
                  <a:lnTo>
                    <a:pt x="546" y="484"/>
                  </a:lnTo>
                  <a:lnTo>
                    <a:pt x="546" y="483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2" y="483"/>
                  </a:lnTo>
                  <a:lnTo>
                    <a:pt x="542" y="482"/>
                  </a:lnTo>
                  <a:lnTo>
                    <a:pt x="542" y="481"/>
                  </a:lnTo>
                  <a:lnTo>
                    <a:pt x="542" y="480"/>
                  </a:lnTo>
                  <a:lnTo>
                    <a:pt x="543" y="479"/>
                  </a:lnTo>
                  <a:lnTo>
                    <a:pt x="543" y="477"/>
                  </a:lnTo>
                  <a:lnTo>
                    <a:pt x="543" y="476"/>
                  </a:lnTo>
                  <a:lnTo>
                    <a:pt x="543" y="475"/>
                  </a:lnTo>
                  <a:lnTo>
                    <a:pt x="544" y="475"/>
                  </a:lnTo>
                  <a:lnTo>
                    <a:pt x="544" y="473"/>
                  </a:lnTo>
                  <a:lnTo>
                    <a:pt x="545" y="473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3" y="471"/>
                  </a:lnTo>
                  <a:lnTo>
                    <a:pt x="543" y="470"/>
                  </a:lnTo>
                  <a:lnTo>
                    <a:pt x="543" y="468"/>
                  </a:lnTo>
                  <a:lnTo>
                    <a:pt x="542" y="468"/>
                  </a:lnTo>
                  <a:lnTo>
                    <a:pt x="542" y="469"/>
                  </a:lnTo>
                  <a:lnTo>
                    <a:pt x="542" y="470"/>
                  </a:lnTo>
                  <a:lnTo>
                    <a:pt x="541" y="470"/>
                  </a:lnTo>
                  <a:lnTo>
                    <a:pt x="541" y="471"/>
                  </a:lnTo>
                  <a:lnTo>
                    <a:pt x="541" y="472"/>
                  </a:lnTo>
                  <a:lnTo>
                    <a:pt x="541" y="473"/>
                  </a:lnTo>
                  <a:lnTo>
                    <a:pt x="541" y="475"/>
                  </a:lnTo>
                  <a:lnTo>
                    <a:pt x="540" y="476"/>
                  </a:lnTo>
                  <a:lnTo>
                    <a:pt x="540" y="477"/>
                  </a:lnTo>
                  <a:lnTo>
                    <a:pt x="538" y="477"/>
                  </a:lnTo>
                  <a:lnTo>
                    <a:pt x="538" y="476"/>
                  </a:lnTo>
                  <a:lnTo>
                    <a:pt x="538" y="475"/>
                  </a:lnTo>
                  <a:lnTo>
                    <a:pt x="538" y="473"/>
                  </a:lnTo>
                  <a:lnTo>
                    <a:pt x="538" y="472"/>
                  </a:lnTo>
                  <a:lnTo>
                    <a:pt x="537" y="471"/>
                  </a:lnTo>
                  <a:lnTo>
                    <a:pt x="537" y="472"/>
                  </a:lnTo>
                  <a:lnTo>
                    <a:pt x="537" y="475"/>
                  </a:lnTo>
                  <a:lnTo>
                    <a:pt x="535" y="475"/>
                  </a:lnTo>
                  <a:lnTo>
                    <a:pt x="535" y="476"/>
                  </a:lnTo>
                  <a:lnTo>
                    <a:pt x="537" y="476"/>
                  </a:lnTo>
                  <a:lnTo>
                    <a:pt x="537" y="477"/>
                  </a:lnTo>
                  <a:lnTo>
                    <a:pt x="535" y="479"/>
                  </a:lnTo>
                  <a:lnTo>
                    <a:pt x="535" y="480"/>
                  </a:lnTo>
                  <a:lnTo>
                    <a:pt x="535" y="481"/>
                  </a:lnTo>
                  <a:lnTo>
                    <a:pt x="534" y="481"/>
                  </a:lnTo>
                  <a:lnTo>
                    <a:pt x="533" y="481"/>
                  </a:lnTo>
                  <a:lnTo>
                    <a:pt x="533" y="482"/>
                  </a:lnTo>
                  <a:lnTo>
                    <a:pt x="531" y="482"/>
                  </a:lnTo>
                  <a:lnTo>
                    <a:pt x="530" y="482"/>
                  </a:lnTo>
                  <a:lnTo>
                    <a:pt x="529" y="482"/>
                  </a:lnTo>
                  <a:lnTo>
                    <a:pt x="528" y="483"/>
                  </a:lnTo>
                  <a:lnTo>
                    <a:pt x="528" y="482"/>
                  </a:lnTo>
                  <a:lnTo>
                    <a:pt x="528" y="481"/>
                  </a:lnTo>
                  <a:lnTo>
                    <a:pt x="527" y="481"/>
                  </a:lnTo>
                  <a:lnTo>
                    <a:pt x="527" y="482"/>
                  </a:lnTo>
                  <a:lnTo>
                    <a:pt x="522" y="480"/>
                  </a:lnTo>
                  <a:lnTo>
                    <a:pt x="524" y="480"/>
                  </a:lnTo>
                  <a:lnTo>
                    <a:pt x="524" y="479"/>
                  </a:lnTo>
                  <a:lnTo>
                    <a:pt x="522" y="480"/>
                  </a:lnTo>
                  <a:lnTo>
                    <a:pt x="521" y="480"/>
                  </a:lnTo>
                  <a:lnTo>
                    <a:pt x="520" y="479"/>
                  </a:lnTo>
                  <a:lnTo>
                    <a:pt x="519" y="477"/>
                  </a:lnTo>
                  <a:lnTo>
                    <a:pt x="519" y="476"/>
                  </a:lnTo>
                  <a:close/>
                  <a:moveTo>
                    <a:pt x="490" y="406"/>
                  </a:moveTo>
                  <a:lnTo>
                    <a:pt x="489" y="406"/>
                  </a:lnTo>
                  <a:lnTo>
                    <a:pt x="489" y="407"/>
                  </a:lnTo>
                  <a:lnTo>
                    <a:pt x="490" y="407"/>
                  </a:lnTo>
                  <a:lnTo>
                    <a:pt x="490" y="406"/>
                  </a:lnTo>
                  <a:close/>
                  <a:moveTo>
                    <a:pt x="530" y="390"/>
                  </a:moveTo>
                  <a:lnTo>
                    <a:pt x="529" y="388"/>
                  </a:lnTo>
                  <a:lnTo>
                    <a:pt x="528" y="386"/>
                  </a:lnTo>
                  <a:lnTo>
                    <a:pt x="526" y="386"/>
                  </a:lnTo>
                  <a:lnTo>
                    <a:pt x="524" y="386"/>
                  </a:lnTo>
                  <a:lnTo>
                    <a:pt x="521" y="389"/>
                  </a:lnTo>
                  <a:lnTo>
                    <a:pt x="520" y="390"/>
                  </a:lnTo>
                  <a:lnTo>
                    <a:pt x="521" y="391"/>
                  </a:lnTo>
                  <a:lnTo>
                    <a:pt x="524" y="398"/>
                  </a:lnTo>
                  <a:lnTo>
                    <a:pt x="526" y="400"/>
                  </a:lnTo>
                  <a:lnTo>
                    <a:pt x="527" y="401"/>
                  </a:lnTo>
                  <a:lnTo>
                    <a:pt x="528" y="401"/>
                  </a:lnTo>
                  <a:lnTo>
                    <a:pt x="528" y="400"/>
                  </a:lnTo>
                  <a:lnTo>
                    <a:pt x="529" y="400"/>
                  </a:lnTo>
                  <a:lnTo>
                    <a:pt x="529" y="401"/>
                  </a:lnTo>
                  <a:lnTo>
                    <a:pt x="530" y="401"/>
                  </a:lnTo>
                  <a:lnTo>
                    <a:pt x="530" y="400"/>
                  </a:lnTo>
                  <a:lnTo>
                    <a:pt x="529" y="399"/>
                  </a:lnTo>
                  <a:lnTo>
                    <a:pt x="529" y="397"/>
                  </a:lnTo>
                  <a:lnTo>
                    <a:pt x="529" y="396"/>
                  </a:lnTo>
                  <a:lnTo>
                    <a:pt x="529" y="395"/>
                  </a:lnTo>
                  <a:lnTo>
                    <a:pt x="529" y="393"/>
                  </a:lnTo>
                  <a:lnTo>
                    <a:pt x="530" y="393"/>
                  </a:lnTo>
                  <a:lnTo>
                    <a:pt x="530" y="392"/>
                  </a:lnTo>
                  <a:lnTo>
                    <a:pt x="531" y="392"/>
                  </a:lnTo>
                  <a:lnTo>
                    <a:pt x="530" y="391"/>
                  </a:lnTo>
                  <a:lnTo>
                    <a:pt x="531" y="391"/>
                  </a:lnTo>
                  <a:lnTo>
                    <a:pt x="530" y="390"/>
                  </a:lnTo>
                  <a:close/>
                  <a:moveTo>
                    <a:pt x="282" y="384"/>
                  </a:moveTo>
                  <a:lnTo>
                    <a:pt x="281" y="382"/>
                  </a:lnTo>
                  <a:lnTo>
                    <a:pt x="277" y="384"/>
                  </a:lnTo>
                  <a:lnTo>
                    <a:pt x="276" y="384"/>
                  </a:lnTo>
                  <a:lnTo>
                    <a:pt x="275" y="384"/>
                  </a:lnTo>
                  <a:lnTo>
                    <a:pt x="272" y="385"/>
                  </a:lnTo>
                  <a:lnTo>
                    <a:pt x="270" y="388"/>
                  </a:lnTo>
                  <a:lnTo>
                    <a:pt x="270" y="389"/>
                  </a:lnTo>
                  <a:lnTo>
                    <a:pt x="270" y="390"/>
                  </a:lnTo>
                  <a:lnTo>
                    <a:pt x="273" y="390"/>
                  </a:lnTo>
                  <a:lnTo>
                    <a:pt x="275" y="391"/>
                  </a:lnTo>
                  <a:lnTo>
                    <a:pt x="277" y="391"/>
                  </a:lnTo>
                  <a:lnTo>
                    <a:pt x="281" y="391"/>
                  </a:lnTo>
                  <a:lnTo>
                    <a:pt x="282" y="392"/>
                  </a:lnTo>
                  <a:lnTo>
                    <a:pt x="283" y="392"/>
                  </a:lnTo>
                  <a:lnTo>
                    <a:pt x="283" y="391"/>
                  </a:lnTo>
                  <a:lnTo>
                    <a:pt x="284" y="389"/>
                  </a:lnTo>
                  <a:lnTo>
                    <a:pt x="284" y="388"/>
                  </a:lnTo>
                  <a:lnTo>
                    <a:pt x="284" y="386"/>
                  </a:lnTo>
                  <a:lnTo>
                    <a:pt x="283" y="385"/>
                  </a:lnTo>
                  <a:lnTo>
                    <a:pt x="282" y="384"/>
                  </a:lnTo>
                  <a:close/>
                  <a:moveTo>
                    <a:pt x="363" y="349"/>
                  </a:moveTo>
                  <a:lnTo>
                    <a:pt x="363" y="350"/>
                  </a:lnTo>
                  <a:lnTo>
                    <a:pt x="363" y="351"/>
                  </a:lnTo>
                  <a:lnTo>
                    <a:pt x="363" y="352"/>
                  </a:lnTo>
                  <a:lnTo>
                    <a:pt x="363" y="353"/>
                  </a:lnTo>
                  <a:lnTo>
                    <a:pt x="364" y="353"/>
                  </a:lnTo>
                  <a:lnTo>
                    <a:pt x="364" y="354"/>
                  </a:lnTo>
                  <a:lnTo>
                    <a:pt x="364" y="355"/>
                  </a:lnTo>
                  <a:lnTo>
                    <a:pt x="364" y="357"/>
                  </a:lnTo>
                  <a:lnTo>
                    <a:pt x="364" y="358"/>
                  </a:lnTo>
                  <a:lnTo>
                    <a:pt x="366" y="358"/>
                  </a:lnTo>
                  <a:lnTo>
                    <a:pt x="364" y="359"/>
                  </a:lnTo>
                  <a:lnTo>
                    <a:pt x="366" y="359"/>
                  </a:lnTo>
                  <a:lnTo>
                    <a:pt x="366" y="361"/>
                  </a:lnTo>
                  <a:lnTo>
                    <a:pt x="367" y="362"/>
                  </a:lnTo>
                  <a:lnTo>
                    <a:pt x="366" y="362"/>
                  </a:lnTo>
                  <a:lnTo>
                    <a:pt x="366" y="363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7" y="366"/>
                  </a:lnTo>
                  <a:lnTo>
                    <a:pt x="368" y="366"/>
                  </a:lnTo>
                  <a:lnTo>
                    <a:pt x="368" y="367"/>
                  </a:lnTo>
                  <a:lnTo>
                    <a:pt x="369" y="368"/>
                  </a:lnTo>
                  <a:lnTo>
                    <a:pt x="369" y="369"/>
                  </a:lnTo>
                  <a:lnTo>
                    <a:pt x="369" y="370"/>
                  </a:lnTo>
                  <a:lnTo>
                    <a:pt x="370" y="370"/>
                  </a:lnTo>
                  <a:lnTo>
                    <a:pt x="372" y="370"/>
                  </a:lnTo>
                  <a:lnTo>
                    <a:pt x="373" y="370"/>
                  </a:lnTo>
                  <a:lnTo>
                    <a:pt x="374" y="374"/>
                  </a:lnTo>
                  <a:lnTo>
                    <a:pt x="375" y="373"/>
                  </a:lnTo>
                  <a:lnTo>
                    <a:pt x="378" y="373"/>
                  </a:lnTo>
                  <a:lnTo>
                    <a:pt x="379" y="369"/>
                  </a:lnTo>
                  <a:lnTo>
                    <a:pt x="379" y="367"/>
                  </a:lnTo>
                  <a:lnTo>
                    <a:pt x="379" y="366"/>
                  </a:lnTo>
                  <a:lnTo>
                    <a:pt x="378" y="366"/>
                  </a:lnTo>
                  <a:lnTo>
                    <a:pt x="378" y="365"/>
                  </a:lnTo>
                  <a:lnTo>
                    <a:pt x="378" y="364"/>
                  </a:lnTo>
                  <a:lnTo>
                    <a:pt x="377" y="363"/>
                  </a:lnTo>
                  <a:lnTo>
                    <a:pt x="375" y="361"/>
                  </a:lnTo>
                  <a:lnTo>
                    <a:pt x="375" y="359"/>
                  </a:lnTo>
                  <a:lnTo>
                    <a:pt x="374" y="359"/>
                  </a:lnTo>
                  <a:lnTo>
                    <a:pt x="372" y="359"/>
                  </a:lnTo>
                  <a:lnTo>
                    <a:pt x="372" y="358"/>
                  </a:lnTo>
                  <a:lnTo>
                    <a:pt x="372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3" y="354"/>
                  </a:lnTo>
                  <a:lnTo>
                    <a:pt x="372" y="353"/>
                  </a:lnTo>
                  <a:lnTo>
                    <a:pt x="369" y="349"/>
                  </a:lnTo>
                  <a:lnTo>
                    <a:pt x="367" y="345"/>
                  </a:lnTo>
                  <a:lnTo>
                    <a:pt x="366" y="344"/>
                  </a:lnTo>
                  <a:lnTo>
                    <a:pt x="366" y="343"/>
                  </a:lnTo>
                  <a:lnTo>
                    <a:pt x="362" y="343"/>
                  </a:lnTo>
                  <a:lnTo>
                    <a:pt x="361" y="344"/>
                  </a:lnTo>
                  <a:lnTo>
                    <a:pt x="361" y="345"/>
                  </a:lnTo>
                  <a:lnTo>
                    <a:pt x="361" y="346"/>
                  </a:lnTo>
                  <a:lnTo>
                    <a:pt x="362" y="347"/>
                  </a:lnTo>
                  <a:lnTo>
                    <a:pt x="363" y="349"/>
                  </a:lnTo>
                  <a:close/>
                  <a:moveTo>
                    <a:pt x="524" y="349"/>
                  </a:moveTo>
                  <a:lnTo>
                    <a:pt x="520" y="349"/>
                  </a:lnTo>
                  <a:lnTo>
                    <a:pt x="518" y="347"/>
                  </a:lnTo>
                  <a:lnTo>
                    <a:pt x="517" y="347"/>
                  </a:lnTo>
                  <a:lnTo>
                    <a:pt x="516" y="350"/>
                  </a:lnTo>
                  <a:lnTo>
                    <a:pt x="515" y="350"/>
                  </a:lnTo>
                  <a:lnTo>
                    <a:pt x="515" y="351"/>
                  </a:lnTo>
                  <a:lnTo>
                    <a:pt x="515" y="352"/>
                  </a:lnTo>
                  <a:lnTo>
                    <a:pt x="515" y="353"/>
                  </a:lnTo>
                  <a:lnTo>
                    <a:pt x="515" y="354"/>
                  </a:lnTo>
                  <a:lnTo>
                    <a:pt x="515" y="358"/>
                  </a:lnTo>
                  <a:lnTo>
                    <a:pt x="515" y="359"/>
                  </a:lnTo>
                  <a:lnTo>
                    <a:pt x="515" y="361"/>
                  </a:lnTo>
                  <a:lnTo>
                    <a:pt x="516" y="361"/>
                  </a:lnTo>
                  <a:lnTo>
                    <a:pt x="516" y="362"/>
                  </a:lnTo>
                  <a:lnTo>
                    <a:pt x="516" y="363"/>
                  </a:lnTo>
                  <a:lnTo>
                    <a:pt x="518" y="364"/>
                  </a:lnTo>
                  <a:lnTo>
                    <a:pt x="520" y="366"/>
                  </a:lnTo>
                  <a:lnTo>
                    <a:pt x="522" y="367"/>
                  </a:lnTo>
                  <a:lnTo>
                    <a:pt x="522" y="368"/>
                  </a:lnTo>
                  <a:lnTo>
                    <a:pt x="522" y="369"/>
                  </a:lnTo>
                  <a:lnTo>
                    <a:pt x="526" y="368"/>
                  </a:lnTo>
                  <a:lnTo>
                    <a:pt x="527" y="368"/>
                  </a:lnTo>
                  <a:lnTo>
                    <a:pt x="530" y="366"/>
                  </a:lnTo>
                  <a:lnTo>
                    <a:pt x="531" y="364"/>
                  </a:lnTo>
                  <a:lnTo>
                    <a:pt x="531" y="363"/>
                  </a:lnTo>
                  <a:lnTo>
                    <a:pt x="531" y="362"/>
                  </a:lnTo>
                  <a:lnTo>
                    <a:pt x="530" y="362"/>
                  </a:lnTo>
                  <a:lnTo>
                    <a:pt x="530" y="361"/>
                  </a:lnTo>
                  <a:lnTo>
                    <a:pt x="530" y="359"/>
                  </a:lnTo>
                  <a:lnTo>
                    <a:pt x="530" y="358"/>
                  </a:lnTo>
                  <a:lnTo>
                    <a:pt x="530" y="357"/>
                  </a:lnTo>
                  <a:lnTo>
                    <a:pt x="530" y="355"/>
                  </a:lnTo>
                  <a:lnTo>
                    <a:pt x="526" y="351"/>
                  </a:lnTo>
                  <a:lnTo>
                    <a:pt x="526" y="350"/>
                  </a:lnTo>
                  <a:lnTo>
                    <a:pt x="524" y="349"/>
                  </a:lnTo>
                  <a:close/>
                  <a:moveTo>
                    <a:pt x="287" y="343"/>
                  </a:moveTo>
                  <a:lnTo>
                    <a:pt x="288" y="344"/>
                  </a:lnTo>
                  <a:lnTo>
                    <a:pt x="287" y="344"/>
                  </a:lnTo>
                  <a:lnTo>
                    <a:pt x="287" y="345"/>
                  </a:lnTo>
                  <a:lnTo>
                    <a:pt x="287" y="346"/>
                  </a:lnTo>
                  <a:lnTo>
                    <a:pt x="287" y="347"/>
                  </a:lnTo>
                  <a:lnTo>
                    <a:pt x="288" y="347"/>
                  </a:lnTo>
                  <a:lnTo>
                    <a:pt x="288" y="349"/>
                  </a:lnTo>
                  <a:lnTo>
                    <a:pt x="289" y="350"/>
                  </a:lnTo>
                  <a:lnTo>
                    <a:pt x="288" y="350"/>
                  </a:lnTo>
                  <a:lnTo>
                    <a:pt x="287" y="351"/>
                  </a:lnTo>
                  <a:lnTo>
                    <a:pt x="287" y="352"/>
                  </a:lnTo>
                  <a:lnTo>
                    <a:pt x="287" y="353"/>
                  </a:lnTo>
                  <a:lnTo>
                    <a:pt x="288" y="354"/>
                  </a:lnTo>
                  <a:lnTo>
                    <a:pt x="289" y="354"/>
                  </a:lnTo>
                  <a:lnTo>
                    <a:pt x="290" y="355"/>
                  </a:lnTo>
                  <a:lnTo>
                    <a:pt x="290" y="357"/>
                  </a:lnTo>
                  <a:lnTo>
                    <a:pt x="291" y="358"/>
                  </a:lnTo>
                  <a:lnTo>
                    <a:pt x="292" y="358"/>
                  </a:lnTo>
                  <a:lnTo>
                    <a:pt x="292" y="357"/>
                  </a:lnTo>
                  <a:lnTo>
                    <a:pt x="293" y="358"/>
                  </a:lnTo>
                  <a:lnTo>
                    <a:pt x="293" y="359"/>
                  </a:lnTo>
                  <a:lnTo>
                    <a:pt x="294" y="361"/>
                  </a:lnTo>
                  <a:lnTo>
                    <a:pt x="294" y="362"/>
                  </a:lnTo>
                  <a:lnTo>
                    <a:pt x="299" y="364"/>
                  </a:lnTo>
                  <a:lnTo>
                    <a:pt x="300" y="364"/>
                  </a:lnTo>
                  <a:lnTo>
                    <a:pt x="301" y="363"/>
                  </a:lnTo>
                  <a:lnTo>
                    <a:pt x="305" y="361"/>
                  </a:lnTo>
                  <a:lnTo>
                    <a:pt x="306" y="358"/>
                  </a:lnTo>
                  <a:lnTo>
                    <a:pt x="307" y="358"/>
                  </a:lnTo>
                  <a:lnTo>
                    <a:pt x="307" y="359"/>
                  </a:lnTo>
                  <a:lnTo>
                    <a:pt x="312" y="359"/>
                  </a:lnTo>
                  <a:lnTo>
                    <a:pt x="313" y="358"/>
                  </a:lnTo>
                  <a:lnTo>
                    <a:pt x="315" y="357"/>
                  </a:lnTo>
                  <a:lnTo>
                    <a:pt x="318" y="354"/>
                  </a:lnTo>
                  <a:lnTo>
                    <a:pt x="318" y="353"/>
                  </a:lnTo>
                  <a:lnTo>
                    <a:pt x="320" y="353"/>
                  </a:lnTo>
                  <a:lnTo>
                    <a:pt x="320" y="352"/>
                  </a:lnTo>
                  <a:lnTo>
                    <a:pt x="320" y="351"/>
                  </a:lnTo>
                  <a:lnTo>
                    <a:pt x="318" y="351"/>
                  </a:lnTo>
                  <a:lnTo>
                    <a:pt x="318" y="350"/>
                  </a:lnTo>
                  <a:lnTo>
                    <a:pt x="320" y="350"/>
                  </a:lnTo>
                  <a:lnTo>
                    <a:pt x="320" y="349"/>
                  </a:lnTo>
                  <a:lnTo>
                    <a:pt x="320" y="347"/>
                  </a:lnTo>
                  <a:lnTo>
                    <a:pt x="320" y="346"/>
                  </a:lnTo>
                  <a:lnTo>
                    <a:pt x="320" y="345"/>
                  </a:lnTo>
                  <a:lnTo>
                    <a:pt x="320" y="344"/>
                  </a:lnTo>
                  <a:lnTo>
                    <a:pt x="320" y="343"/>
                  </a:lnTo>
                  <a:lnTo>
                    <a:pt x="320" y="342"/>
                  </a:lnTo>
                  <a:lnTo>
                    <a:pt x="318" y="342"/>
                  </a:lnTo>
                  <a:lnTo>
                    <a:pt x="317" y="342"/>
                  </a:lnTo>
                  <a:lnTo>
                    <a:pt x="316" y="342"/>
                  </a:lnTo>
                  <a:lnTo>
                    <a:pt x="313" y="343"/>
                  </a:lnTo>
                  <a:lnTo>
                    <a:pt x="313" y="342"/>
                  </a:lnTo>
                  <a:lnTo>
                    <a:pt x="313" y="340"/>
                  </a:lnTo>
                  <a:lnTo>
                    <a:pt x="312" y="339"/>
                  </a:lnTo>
                  <a:lnTo>
                    <a:pt x="312" y="338"/>
                  </a:lnTo>
                  <a:lnTo>
                    <a:pt x="312" y="336"/>
                  </a:lnTo>
                  <a:lnTo>
                    <a:pt x="315" y="336"/>
                  </a:lnTo>
                  <a:lnTo>
                    <a:pt x="318" y="335"/>
                  </a:lnTo>
                  <a:lnTo>
                    <a:pt x="318" y="334"/>
                  </a:lnTo>
                  <a:lnTo>
                    <a:pt x="321" y="334"/>
                  </a:lnTo>
                  <a:lnTo>
                    <a:pt x="322" y="333"/>
                  </a:lnTo>
                  <a:lnTo>
                    <a:pt x="323" y="332"/>
                  </a:lnTo>
                  <a:lnTo>
                    <a:pt x="324" y="331"/>
                  </a:lnTo>
                  <a:lnTo>
                    <a:pt x="324" y="330"/>
                  </a:lnTo>
                  <a:lnTo>
                    <a:pt x="324" y="329"/>
                  </a:lnTo>
                  <a:lnTo>
                    <a:pt x="324" y="328"/>
                  </a:lnTo>
                  <a:lnTo>
                    <a:pt x="323" y="327"/>
                  </a:lnTo>
                  <a:lnTo>
                    <a:pt x="321" y="327"/>
                  </a:lnTo>
                  <a:lnTo>
                    <a:pt x="316" y="327"/>
                  </a:lnTo>
                  <a:lnTo>
                    <a:pt x="313" y="327"/>
                  </a:lnTo>
                  <a:lnTo>
                    <a:pt x="312" y="328"/>
                  </a:lnTo>
                  <a:lnTo>
                    <a:pt x="310" y="328"/>
                  </a:lnTo>
                  <a:lnTo>
                    <a:pt x="310" y="327"/>
                  </a:lnTo>
                  <a:lnTo>
                    <a:pt x="307" y="328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28"/>
                  </a:lnTo>
                  <a:lnTo>
                    <a:pt x="303" y="329"/>
                  </a:lnTo>
                  <a:lnTo>
                    <a:pt x="303" y="330"/>
                  </a:lnTo>
                  <a:lnTo>
                    <a:pt x="302" y="330"/>
                  </a:lnTo>
                  <a:lnTo>
                    <a:pt x="302" y="329"/>
                  </a:lnTo>
                  <a:lnTo>
                    <a:pt x="300" y="330"/>
                  </a:lnTo>
                  <a:lnTo>
                    <a:pt x="299" y="331"/>
                  </a:lnTo>
                  <a:lnTo>
                    <a:pt x="298" y="331"/>
                  </a:lnTo>
                  <a:lnTo>
                    <a:pt x="298" y="330"/>
                  </a:lnTo>
                  <a:lnTo>
                    <a:pt x="293" y="332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89" y="335"/>
                  </a:lnTo>
                  <a:lnTo>
                    <a:pt x="289" y="334"/>
                  </a:lnTo>
                  <a:lnTo>
                    <a:pt x="288" y="334"/>
                  </a:lnTo>
                  <a:lnTo>
                    <a:pt x="287" y="335"/>
                  </a:lnTo>
                  <a:lnTo>
                    <a:pt x="287" y="336"/>
                  </a:lnTo>
                  <a:lnTo>
                    <a:pt x="287" y="338"/>
                  </a:lnTo>
                  <a:lnTo>
                    <a:pt x="287" y="339"/>
                  </a:lnTo>
                  <a:lnTo>
                    <a:pt x="286" y="340"/>
                  </a:lnTo>
                  <a:lnTo>
                    <a:pt x="287" y="342"/>
                  </a:lnTo>
                  <a:lnTo>
                    <a:pt x="287" y="343"/>
                  </a:lnTo>
                  <a:close/>
                  <a:moveTo>
                    <a:pt x="471" y="342"/>
                  </a:moveTo>
                  <a:lnTo>
                    <a:pt x="471" y="340"/>
                  </a:lnTo>
                  <a:lnTo>
                    <a:pt x="470" y="340"/>
                  </a:lnTo>
                  <a:lnTo>
                    <a:pt x="469" y="342"/>
                  </a:lnTo>
                  <a:lnTo>
                    <a:pt x="469" y="343"/>
                  </a:lnTo>
                  <a:lnTo>
                    <a:pt x="466" y="343"/>
                  </a:lnTo>
                  <a:lnTo>
                    <a:pt x="465" y="344"/>
                  </a:lnTo>
                  <a:lnTo>
                    <a:pt x="464" y="345"/>
                  </a:lnTo>
                  <a:lnTo>
                    <a:pt x="463" y="345"/>
                  </a:lnTo>
                  <a:lnTo>
                    <a:pt x="463" y="346"/>
                  </a:lnTo>
                  <a:lnTo>
                    <a:pt x="463" y="347"/>
                  </a:lnTo>
                  <a:lnTo>
                    <a:pt x="463" y="349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51"/>
                  </a:lnTo>
                  <a:lnTo>
                    <a:pt x="464" y="354"/>
                  </a:lnTo>
                  <a:lnTo>
                    <a:pt x="464" y="355"/>
                  </a:lnTo>
                  <a:lnTo>
                    <a:pt x="465" y="355"/>
                  </a:lnTo>
                  <a:lnTo>
                    <a:pt x="470" y="357"/>
                  </a:lnTo>
                  <a:lnTo>
                    <a:pt x="474" y="357"/>
                  </a:lnTo>
                  <a:lnTo>
                    <a:pt x="478" y="357"/>
                  </a:lnTo>
                  <a:lnTo>
                    <a:pt x="483" y="357"/>
                  </a:lnTo>
                  <a:lnTo>
                    <a:pt x="484" y="357"/>
                  </a:lnTo>
                  <a:lnTo>
                    <a:pt x="485" y="358"/>
                  </a:lnTo>
                  <a:lnTo>
                    <a:pt x="486" y="357"/>
                  </a:lnTo>
                  <a:lnTo>
                    <a:pt x="486" y="358"/>
                  </a:lnTo>
                  <a:lnTo>
                    <a:pt x="487" y="358"/>
                  </a:lnTo>
                  <a:lnTo>
                    <a:pt x="487" y="357"/>
                  </a:lnTo>
                  <a:lnTo>
                    <a:pt x="488" y="358"/>
                  </a:lnTo>
                  <a:lnTo>
                    <a:pt x="489" y="358"/>
                  </a:lnTo>
                  <a:lnTo>
                    <a:pt x="490" y="358"/>
                  </a:lnTo>
                  <a:lnTo>
                    <a:pt x="490" y="357"/>
                  </a:lnTo>
                  <a:lnTo>
                    <a:pt x="490" y="355"/>
                  </a:lnTo>
                  <a:lnTo>
                    <a:pt x="490" y="354"/>
                  </a:lnTo>
                  <a:lnTo>
                    <a:pt x="490" y="353"/>
                  </a:lnTo>
                  <a:lnTo>
                    <a:pt x="490" y="352"/>
                  </a:lnTo>
                  <a:lnTo>
                    <a:pt x="492" y="351"/>
                  </a:lnTo>
                  <a:lnTo>
                    <a:pt x="492" y="350"/>
                  </a:lnTo>
                  <a:lnTo>
                    <a:pt x="492" y="349"/>
                  </a:lnTo>
                  <a:lnTo>
                    <a:pt x="494" y="349"/>
                  </a:lnTo>
                  <a:lnTo>
                    <a:pt x="495" y="349"/>
                  </a:lnTo>
                  <a:lnTo>
                    <a:pt x="496" y="347"/>
                  </a:lnTo>
                  <a:lnTo>
                    <a:pt x="495" y="346"/>
                  </a:lnTo>
                  <a:lnTo>
                    <a:pt x="495" y="345"/>
                  </a:lnTo>
                  <a:lnTo>
                    <a:pt x="494" y="344"/>
                  </a:lnTo>
                  <a:lnTo>
                    <a:pt x="492" y="344"/>
                  </a:lnTo>
                  <a:lnTo>
                    <a:pt x="492" y="343"/>
                  </a:lnTo>
                  <a:lnTo>
                    <a:pt x="490" y="343"/>
                  </a:lnTo>
                  <a:lnTo>
                    <a:pt x="489" y="342"/>
                  </a:lnTo>
                  <a:lnTo>
                    <a:pt x="488" y="343"/>
                  </a:lnTo>
                  <a:lnTo>
                    <a:pt x="487" y="343"/>
                  </a:lnTo>
                  <a:lnTo>
                    <a:pt x="487" y="344"/>
                  </a:lnTo>
                  <a:lnTo>
                    <a:pt x="486" y="344"/>
                  </a:lnTo>
                  <a:lnTo>
                    <a:pt x="486" y="343"/>
                  </a:lnTo>
                  <a:lnTo>
                    <a:pt x="485" y="343"/>
                  </a:lnTo>
                  <a:lnTo>
                    <a:pt x="485" y="342"/>
                  </a:lnTo>
                  <a:lnTo>
                    <a:pt x="484" y="343"/>
                  </a:lnTo>
                  <a:lnTo>
                    <a:pt x="483" y="342"/>
                  </a:lnTo>
                  <a:lnTo>
                    <a:pt x="483" y="343"/>
                  </a:lnTo>
                  <a:lnTo>
                    <a:pt x="482" y="343"/>
                  </a:lnTo>
                  <a:lnTo>
                    <a:pt x="483" y="342"/>
                  </a:lnTo>
                  <a:lnTo>
                    <a:pt x="480" y="342"/>
                  </a:lnTo>
                  <a:lnTo>
                    <a:pt x="475" y="342"/>
                  </a:lnTo>
                  <a:lnTo>
                    <a:pt x="474" y="343"/>
                  </a:lnTo>
                  <a:lnTo>
                    <a:pt x="473" y="344"/>
                  </a:lnTo>
                  <a:lnTo>
                    <a:pt x="472" y="343"/>
                  </a:lnTo>
                  <a:lnTo>
                    <a:pt x="472" y="344"/>
                  </a:lnTo>
                  <a:lnTo>
                    <a:pt x="471" y="344"/>
                  </a:lnTo>
                  <a:lnTo>
                    <a:pt x="471" y="343"/>
                  </a:lnTo>
                  <a:lnTo>
                    <a:pt x="471" y="342"/>
                  </a:lnTo>
                  <a:close/>
                  <a:moveTo>
                    <a:pt x="579" y="353"/>
                  </a:moveTo>
                  <a:lnTo>
                    <a:pt x="579" y="352"/>
                  </a:lnTo>
                  <a:lnTo>
                    <a:pt x="578" y="351"/>
                  </a:lnTo>
                  <a:lnTo>
                    <a:pt x="576" y="351"/>
                  </a:lnTo>
                  <a:lnTo>
                    <a:pt x="575" y="351"/>
                  </a:lnTo>
                  <a:lnTo>
                    <a:pt x="575" y="352"/>
                  </a:lnTo>
                  <a:lnTo>
                    <a:pt x="574" y="352"/>
                  </a:lnTo>
                  <a:lnTo>
                    <a:pt x="574" y="353"/>
                  </a:lnTo>
                  <a:lnTo>
                    <a:pt x="576" y="353"/>
                  </a:lnTo>
                  <a:lnTo>
                    <a:pt x="577" y="354"/>
                  </a:lnTo>
                  <a:lnTo>
                    <a:pt x="577" y="355"/>
                  </a:lnTo>
                  <a:lnTo>
                    <a:pt x="577" y="357"/>
                  </a:lnTo>
                  <a:lnTo>
                    <a:pt x="578" y="357"/>
                  </a:lnTo>
                  <a:lnTo>
                    <a:pt x="580" y="355"/>
                  </a:lnTo>
                  <a:lnTo>
                    <a:pt x="580" y="354"/>
                  </a:lnTo>
                  <a:lnTo>
                    <a:pt x="579" y="354"/>
                  </a:lnTo>
                  <a:lnTo>
                    <a:pt x="579" y="353"/>
                  </a:lnTo>
                  <a:close/>
                  <a:moveTo>
                    <a:pt x="407" y="336"/>
                  </a:moveTo>
                  <a:lnTo>
                    <a:pt x="406" y="335"/>
                  </a:lnTo>
                  <a:lnTo>
                    <a:pt x="405" y="335"/>
                  </a:lnTo>
                  <a:lnTo>
                    <a:pt x="403" y="336"/>
                  </a:lnTo>
                  <a:lnTo>
                    <a:pt x="398" y="336"/>
                  </a:lnTo>
                  <a:lnTo>
                    <a:pt x="397" y="338"/>
                  </a:lnTo>
                  <a:lnTo>
                    <a:pt x="397" y="339"/>
                  </a:lnTo>
                  <a:lnTo>
                    <a:pt x="397" y="340"/>
                  </a:lnTo>
                  <a:lnTo>
                    <a:pt x="397" y="342"/>
                  </a:lnTo>
                  <a:lnTo>
                    <a:pt x="398" y="343"/>
                  </a:lnTo>
                  <a:lnTo>
                    <a:pt x="398" y="344"/>
                  </a:lnTo>
                  <a:lnTo>
                    <a:pt x="400" y="345"/>
                  </a:lnTo>
                  <a:lnTo>
                    <a:pt x="401" y="346"/>
                  </a:lnTo>
                  <a:lnTo>
                    <a:pt x="405" y="346"/>
                  </a:lnTo>
                  <a:lnTo>
                    <a:pt x="407" y="345"/>
                  </a:lnTo>
                  <a:lnTo>
                    <a:pt x="407" y="344"/>
                  </a:lnTo>
                  <a:lnTo>
                    <a:pt x="408" y="344"/>
                  </a:lnTo>
                  <a:lnTo>
                    <a:pt x="408" y="345"/>
                  </a:lnTo>
                  <a:lnTo>
                    <a:pt x="409" y="345"/>
                  </a:lnTo>
                  <a:lnTo>
                    <a:pt x="409" y="344"/>
                  </a:lnTo>
                  <a:lnTo>
                    <a:pt x="412" y="345"/>
                  </a:lnTo>
                  <a:lnTo>
                    <a:pt x="413" y="344"/>
                  </a:lnTo>
                  <a:lnTo>
                    <a:pt x="414" y="344"/>
                  </a:lnTo>
                  <a:lnTo>
                    <a:pt x="414" y="343"/>
                  </a:lnTo>
                  <a:lnTo>
                    <a:pt x="410" y="339"/>
                  </a:lnTo>
                  <a:lnTo>
                    <a:pt x="407" y="336"/>
                  </a:lnTo>
                  <a:close/>
                  <a:moveTo>
                    <a:pt x="271" y="338"/>
                  </a:moveTo>
                  <a:lnTo>
                    <a:pt x="272" y="340"/>
                  </a:lnTo>
                  <a:lnTo>
                    <a:pt x="272" y="342"/>
                  </a:lnTo>
                  <a:lnTo>
                    <a:pt x="273" y="342"/>
                  </a:lnTo>
                  <a:lnTo>
                    <a:pt x="273" y="343"/>
                  </a:lnTo>
                  <a:lnTo>
                    <a:pt x="276" y="345"/>
                  </a:lnTo>
                  <a:lnTo>
                    <a:pt x="277" y="345"/>
                  </a:lnTo>
                  <a:lnTo>
                    <a:pt x="282" y="343"/>
                  </a:lnTo>
                  <a:lnTo>
                    <a:pt x="283" y="340"/>
                  </a:lnTo>
                  <a:lnTo>
                    <a:pt x="283" y="339"/>
                  </a:lnTo>
                  <a:lnTo>
                    <a:pt x="282" y="338"/>
                  </a:lnTo>
                  <a:lnTo>
                    <a:pt x="282" y="336"/>
                  </a:lnTo>
                  <a:lnTo>
                    <a:pt x="282" y="335"/>
                  </a:lnTo>
                  <a:lnTo>
                    <a:pt x="279" y="334"/>
                  </a:lnTo>
                  <a:lnTo>
                    <a:pt x="278" y="332"/>
                  </a:lnTo>
                  <a:lnTo>
                    <a:pt x="278" y="331"/>
                  </a:lnTo>
                  <a:lnTo>
                    <a:pt x="276" y="331"/>
                  </a:lnTo>
                  <a:lnTo>
                    <a:pt x="276" y="330"/>
                  </a:lnTo>
                  <a:lnTo>
                    <a:pt x="275" y="330"/>
                  </a:lnTo>
                  <a:lnTo>
                    <a:pt x="276" y="329"/>
                  </a:lnTo>
                  <a:lnTo>
                    <a:pt x="276" y="328"/>
                  </a:lnTo>
                  <a:lnTo>
                    <a:pt x="275" y="328"/>
                  </a:lnTo>
                  <a:lnTo>
                    <a:pt x="273" y="329"/>
                  </a:lnTo>
                  <a:lnTo>
                    <a:pt x="272" y="330"/>
                  </a:lnTo>
                  <a:lnTo>
                    <a:pt x="271" y="331"/>
                  </a:lnTo>
                  <a:lnTo>
                    <a:pt x="271" y="332"/>
                  </a:lnTo>
                  <a:lnTo>
                    <a:pt x="270" y="332"/>
                  </a:lnTo>
                  <a:lnTo>
                    <a:pt x="269" y="333"/>
                  </a:lnTo>
                  <a:lnTo>
                    <a:pt x="268" y="332"/>
                  </a:lnTo>
                  <a:lnTo>
                    <a:pt x="268" y="333"/>
                  </a:lnTo>
                  <a:lnTo>
                    <a:pt x="270" y="338"/>
                  </a:lnTo>
                  <a:lnTo>
                    <a:pt x="271" y="338"/>
                  </a:lnTo>
                  <a:close/>
                  <a:moveTo>
                    <a:pt x="443" y="310"/>
                  </a:moveTo>
                  <a:lnTo>
                    <a:pt x="443" y="312"/>
                  </a:lnTo>
                  <a:lnTo>
                    <a:pt x="443" y="313"/>
                  </a:lnTo>
                  <a:lnTo>
                    <a:pt x="444" y="315"/>
                  </a:lnTo>
                  <a:lnTo>
                    <a:pt x="443" y="315"/>
                  </a:lnTo>
                  <a:lnTo>
                    <a:pt x="443" y="316"/>
                  </a:lnTo>
                  <a:lnTo>
                    <a:pt x="444" y="317"/>
                  </a:lnTo>
                  <a:lnTo>
                    <a:pt x="446" y="317"/>
                  </a:lnTo>
                  <a:lnTo>
                    <a:pt x="447" y="319"/>
                  </a:lnTo>
                  <a:lnTo>
                    <a:pt x="446" y="319"/>
                  </a:lnTo>
                  <a:lnTo>
                    <a:pt x="450" y="320"/>
                  </a:lnTo>
                  <a:lnTo>
                    <a:pt x="451" y="320"/>
                  </a:lnTo>
                  <a:lnTo>
                    <a:pt x="452" y="321"/>
                  </a:lnTo>
                  <a:lnTo>
                    <a:pt x="453" y="322"/>
                  </a:lnTo>
                  <a:lnTo>
                    <a:pt x="454" y="323"/>
                  </a:lnTo>
                  <a:lnTo>
                    <a:pt x="455" y="322"/>
                  </a:lnTo>
                  <a:lnTo>
                    <a:pt x="455" y="323"/>
                  </a:lnTo>
                  <a:lnTo>
                    <a:pt x="455" y="324"/>
                  </a:lnTo>
                  <a:lnTo>
                    <a:pt x="457" y="324"/>
                  </a:lnTo>
                  <a:lnTo>
                    <a:pt x="455" y="327"/>
                  </a:lnTo>
                  <a:lnTo>
                    <a:pt x="455" y="328"/>
                  </a:lnTo>
                  <a:lnTo>
                    <a:pt x="452" y="327"/>
                  </a:lnTo>
                  <a:lnTo>
                    <a:pt x="449" y="327"/>
                  </a:lnTo>
                  <a:lnTo>
                    <a:pt x="447" y="328"/>
                  </a:lnTo>
                  <a:lnTo>
                    <a:pt x="449" y="328"/>
                  </a:lnTo>
                  <a:lnTo>
                    <a:pt x="449" y="329"/>
                  </a:lnTo>
                  <a:lnTo>
                    <a:pt x="447" y="329"/>
                  </a:lnTo>
                  <a:lnTo>
                    <a:pt x="447" y="330"/>
                  </a:lnTo>
                  <a:lnTo>
                    <a:pt x="449" y="330"/>
                  </a:lnTo>
                  <a:lnTo>
                    <a:pt x="451" y="331"/>
                  </a:lnTo>
                  <a:lnTo>
                    <a:pt x="451" y="333"/>
                  </a:lnTo>
                  <a:lnTo>
                    <a:pt x="454" y="334"/>
                  </a:lnTo>
                  <a:lnTo>
                    <a:pt x="454" y="335"/>
                  </a:lnTo>
                  <a:lnTo>
                    <a:pt x="454" y="336"/>
                  </a:lnTo>
                  <a:lnTo>
                    <a:pt x="453" y="336"/>
                  </a:lnTo>
                  <a:lnTo>
                    <a:pt x="453" y="338"/>
                  </a:lnTo>
                  <a:lnTo>
                    <a:pt x="454" y="338"/>
                  </a:lnTo>
                  <a:lnTo>
                    <a:pt x="454" y="339"/>
                  </a:lnTo>
                  <a:lnTo>
                    <a:pt x="453" y="339"/>
                  </a:lnTo>
                  <a:lnTo>
                    <a:pt x="453" y="340"/>
                  </a:lnTo>
                  <a:lnTo>
                    <a:pt x="454" y="340"/>
                  </a:lnTo>
                  <a:lnTo>
                    <a:pt x="455" y="342"/>
                  </a:lnTo>
                  <a:lnTo>
                    <a:pt x="457" y="342"/>
                  </a:lnTo>
                  <a:lnTo>
                    <a:pt x="457" y="340"/>
                  </a:lnTo>
                  <a:lnTo>
                    <a:pt x="458" y="339"/>
                  </a:lnTo>
                  <a:lnTo>
                    <a:pt x="459" y="338"/>
                  </a:lnTo>
                  <a:lnTo>
                    <a:pt x="458" y="338"/>
                  </a:lnTo>
                  <a:lnTo>
                    <a:pt x="458" y="336"/>
                  </a:lnTo>
                  <a:lnTo>
                    <a:pt x="459" y="336"/>
                  </a:lnTo>
                  <a:lnTo>
                    <a:pt x="459" y="335"/>
                  </a:lnTo>
                  <a:lnTo>
                    <a:pt x="460" y="335"/>
                  </a:lnTo>
                  <a:lnTo>
                    <a:pt x="461" y="335"/>
                  </a:lnTo>
                  <a:lnTo>
                    <a:pt x="461" y="336"/>
                  </a:lnTo>
                  <a:lnTo>
                    <a:pt x="461" y="338"/>
                  </a:lnTo>
                  <a:lnTo>
                    <a:pt x="464" y="336"/>
                  </a:lnTo>
                  <a:lnTo>
                    <a:pt x="467" y="335"/>
                  </a:lnTo>
                  <a:lnTo>
                    <a:pt x="469" y="334"/>
                  </a:lnTo>
                  <a:lnTo>
                    <a:pt x="470" y="334"/>
                  </a:lnTo>
                  <a:lnTo>
                    <a:pt x="470" y="333"/>
                  </a:lnTo>
                  <a:lnTo>
                    <a:pt x="471" y="333"/>
                  </a:lnTo>
                  <a:lnTo>
                    <a:pt x="471" y="332"/>
                  </a:lnTo>
                  <a:lnTo>
                    <a:pt x="472" y="332"/>
                  </a:lnTo>
                  <a:lnTo>
                    <a:pt x="473" y="332"/>
                  </a:lnTo>
                  <a:lnTo>
                    <a:pt x="473" y="333"/>
                  </a:lnTo>
                  <a:lnTo>
                    <a:pt x="474" y="333"/>
                  </a:lnTo>
                  <a:lnTo>
                    <a:pt x="474" y="332"/>
                  </a:lnTo>
                  <a:lnTo>
                    <a:pt x="475" y="332"/>
                  </a:lnTo>
                  <a:lnTo>
                    <a:pt x="475" y="331"/>
                  </a:lnTo>
                  <a:lnTo>
                    <a:pt x="475" y="330"/>
                  </a:lnTo>
                  <a:lnTo>
                    <a:pt x="475" y="329"/>
                  </a:lnTo>
                  <a:lnTo>
                    <a:pt x="476" y="329"/>
                  </a:lnTo>
                  <a:lnTo>
                    <a:pt x="476" y="328"/>
                  </a:lnTo>
                  <a:lnTo>
                    <a:pt x="476" y="327"/>
                  </a:lnTo>
                  <a:lnTo>
                    <a:pt x="476" y="324"/>
                  </a:lnTo>
                  <a:lnTo>
                    <a:pt x="474" y="322"/>
                  </a:lnTo>
                  <a:lnTo>
                    <a:pt x="474" y="321"/>
                  </a:lnTo>
                  <a:lnTo>
                    <a:pt x="473" y="320"/>
                  </a:lnTo>
                  <a:lnTo>
                    <a:pt x="472" y="320"/>
                  </a:lnTo>
                  <a:lnTo>
                    <a:pt x="471" y="319"/>
                  </a:lnTo>
                  <a:lnTo>
                    <a:pt x="472" y="319"/>
                  </a:lnTo>
                  <a:lnTo>
                    <a:pt x="476" y="315"/>
                  </a:lnTo>
                  <a:lnTo>
                    <a:pt x="476" y="313"/>
                  </a:lnTo>
                  <a:lnTo>
                    <a:pt x="476" y="312"/>
                  </a:lnTo>
                  <a:lnTo>
                    <a:pt x="476" y="310"/>
                  </a:lnTo>
                  <a:lnTo>
                    <a:pt x="475" y="310"/>
                  </a:lnTo>
                  <a:lnTo>
                    <a:pt x="474" y="307"/>
                  </a:lnTo>
                  <a:lnTo>
                    <a:pt x="473" y="307"/>
                  </a:lnTo>
                  <a:lnTo>
                    <a:pt x="471" y="305"/>
                  </a:lnTo>
                  <a:lnTo>
                    <a:pt x="469" y="304"/>
                  </a:lnTo>
                  <a:lnTo>
                    <a:pt x="467" y="305"/>
                  </a:lnTo>
                  <a:lnTo>
                    <a:pt x="466" y="306"/>
                  </a:lnTo>
                  <a:lnTo>
                    <a:pt x="463" y="304"/>
                  </a:lnTo>
                  <a:lnTo>
                    <a:pt x="463" y="302"/>
                  </a:lnTo>
                  <a:lnTo>
                    <a:pt x="463" y="301"/>
                  </a:lnTo>
                  <a:lnTo>
                    <a:pt x="463" y="300"/>
                  </a:lnTo>
                  <a:lnTo>
                    <a:pt x="464" y="300"/>
                  </a:lnTo>
                  <a:lnTo>
                    <a:pt x="464" y="299"/>
                  </a:lnTo>
                  <a:lnTo>
                    <a:pt x="463" y="299"/>
                  </a:lnTo>
                  <a:lnTo>
                    <a:pt x="461" y="299"/>
                  </a:lnTo>
                  <a:lnTo>
                    <a:pt x="459" y="295"/>
                  </a:lnTo>
                  <a:lnTo>
                    <a:pt x="458" y="295"/>
                  </a:lnTo>
                  <a:lnTo>
                    <a:pt x="455" y="295"/>
                  </a:lnTo>
                  <a:lnTo>
                    <a:pt x="455" y="293"/>
                  </a:lnTo>
                  <a:lnTo>
                    <a:pt x="451" y="290"/>
                  </a:lnTo>
                  <a:lnTo>
                    <a:pt x="450" y="289"/>
                  </a:lnTo>
                  <a:lnTo>
                    <a:pt x="446" y="289"/>
                  </a:lnTo>
                  <a:lnTo>
                    <a:pt x="442" y="288"/>
                  </a:lnTo>
                  <a:lnTo>
                    <a:pt x="441" y="290"/>
                  </a:lnTo>
                  <a:lnTo>
                    <a:pt x="440" y="292"/>
                  </a:lnTo>
                  <a:lnTo>
                    <a:pt x="441" y="292"/>
                  </a:lnTo>
                  <a:lnTo>
                    <a:pt x="441" y="293"/>
                  </a:lnTo>
                  <a:lnTo>
                    <a:pt x="440" y="293"/>
                  </a:lnTo>
                  <a:lnTo>
                    <a:pt x="440" y="294"/>
                  </a:lnTo>
                  <a:lnTo>
                    <a:pt x="441" y="294"/>
                  </a:lnTo>
                  <a:lnTo>
                    <a:pt x="441" y="295"/>
                  </a:lnTo>
                  <a:lnTo>
                    <a:pt x="441" y="298"/>
                  </a:lnTo>
                  <a:lnTo>
                    <a:pt x="441" y="299"/>
                  </a:lnTo>
                  <a:lnTo>
                    <a:pt x="442" y="299"/>
                  </a:lnTo>
                  <a:lnTo>
                    <a:pt x="441" y="300"/>
                  </a:lnTo>
                  <a:lnTo>
                    <a:pt x="442" y="300"/>
                  </a:lnTo>
                  <a:lnTo>
                    <a:pt x="443" y="301"/>
                  </a:lnTo>
                  <a:lnTo>
                    <a:pt x="443" y="302"/>
                  </a:lnTo>
                  <a:lnTo>
                    <a:pt x="443" y="304"/>
                  </a:lnTo>
                  <a:lnTo>
                    <a:pt x="441" y="304"/>
                  </a:lnTo>
                  <a:lnTo>
                    <a:pt x="441" y="305"/>
                  </a:lnTo>
                  <a:lnTo>
                    <a:pt x="440" y="305"/>
                  </a:lnTo>
                  <a:lnTo>
                    <a:pt x="440" y="306"/>
                  </a:lnTo>
                  <a:lnTo>
                    <a:pt x="440" y="307"/>
                  </a:lnTo>
                  <a:lnTo>
                    <a:pt x="440" y="308"/>
                  </a:lnTo>
                  <a:lnTo>
                    <a:pt x="442" y="309"/>
                  </a:lnTo>
                  <a:lnTo>
                    <a:pt x="443" y="310"/>
                  </a:lnTo>
                  <a:close/>
                  <a:moveTo>
                    <a:pt x="393" y="318"/>
                  </a:moveTo>
                  <a:lnTo>
                    <a:pt x="392" y="318"/>
                  </a:lnTo>
                  <a:lnTo>
                    <a:pt x="391" y="321"/>
                  </a:lnTo>
                  <a:lnTo>
                    <a:pt x="390" y="321"/>
                  </a:lnTo>
                  <a:lnTo>
                    <a:pt x="390" y="322"/>
                  </a:lnTo>
                  <a:lnTo>
                    <a:pt x="390" y="323"/>
                  </a:lnTo>
                  <a:lnTo>
                    <a:pt x="391" y="324"/>
                  </a:lnTo>
                  <a:lnTo>
                    <a:pt x="392" y="324"/>
                  </a:lnTo>
                  <a:lnTo>
                    <a:pt x="394" y="321"/>
                  </a:lnTo>
                  <a:lnTo>
                    <a:pt x="395" y="321"/>
                  </a:lnTo>
                  <a:lnTo>
                    <a:pt x="395" y="320"/>
                  </a:lnTo>
                  <a:lnTo>
                    <a:pt x="395" y="319"/>
                  </a:lnTo>
                  <a:lnTo>
                    <a:pt x="395" y="318"/>
                  </a:lnTo>
                  <a:lnTo>
                    <a:pt x="394" y="318"/>
                  </a:lnTo>
                  <a:lnTo>
                    <a:pt x="394" y="317"/>
                  </a:lnTo>
                  <a:lnTo>
                    <a:pt x="393" y="318"/>
                  </a:lnTo>
                  <a:close/>
                  <a:moveTo>
                    <a:pt x="287" y="316"/>
                  </a:moveTo>
                  <a:lnTo>
                    <a:pt x="287" y="317"/>
                  </a:lnTo>
                  <a:lnTo>
                    <a:pt x="288" y="317"/>
                  </a:lnTo>
                  <a:lnTo>
                    <a:pt x="289" y="317"/>
                  </a:lnTo>
                  <a:lnTo>
                    <a:pt x="291" y="316"/>
                  </a:lnTo>
                  <a:lnTo>
                    <a:pt x="291" y="315"/>
                  </a:lnTo>
                  <a:lnTo>
                    <a:pt x="294" y="313"/>
                  </a:lnTo>
                  <a:lnTo>
                    <a:pt x="299" y="312"/>
                  </a:lnTo>
                  <a:lnTo>
                    <a:pt x="300" y="313"/>
                  </a:lnTo>
                  <a:lnTo>
                    <a:pt x="301" y="315"/>
                  </a:lnTo>
                  <a:lnTo>
                    <a:pt x="301" y="316"/>
                  </a:lnTo>
                  <a:lnTo>
                    <a:pt x="301" y="317"/>
                  </a:lnTo>
                  <a:lnTo>
                    <a:pt x="302" y="318"/>
                  </a:lnTo>
                  <a:lnTo>
                    <a:pt x="305" y="317"/>
                  </a:lnTo>
                  <a:lnTo>
                    <a:pt x="305" y="316"/>
                  </a:lnTo>
                  <a:lnTo>
                    <a:pt x="305" y="315"/>
                  </a:lnTo>
                  <a:lnTo>
                    <a:pt x="306" y="315"/>
                  </a:lnTo>
                  <a:lnTo>
                    <a:pt x="307" y="315"/>
                  </a:lnTo>
                  <a:lnTo>
                    <a:pt x="307" y="313"/>
                  </a:lnTo>
                  <a:lnTo>
                    <a:pt x="306" y="313"/>
                  </a:lnTo>
                  <a:lnTo>
                    <a:pt x="306" y="312"/>
                  </a:lnTo>
                  <a:lnTo>
                    <a:pt x="307" y="312"/>
                  </a:lnTo>
                  <a:lnTo>
                    <a:pt x="307" y="310"/>
                  </a:lnTo>
                  <a:lnTo>
                    <a:pt x="310" y="312"/>
                  </a:lnTo>
                  <a:lnTo>
                    <a:pt x="310" y="313"/>
                  </a:lnTo>
                  <a:lnTo>
                    <a:pt x="312" y="313"/>
                  </a:lnTo>
                  <a:lnTo>
                    <a:pt x="312" y="315"/>
                  </a:lnTo>
                  <a:lnTo>
                    <a:pt x="312" y="316"/>
                  </a:lnTo>
                  <a:lnTo>
                    <a:pt x="314" y="316"/>
                  </a:lnTo>
                  <a:lnTo>
                    <a:pt x="317" y="317"/>
                  </a:lnTo>
                  <a:lnTo>
                    <a:pt x="320" y="315"/>
                  </a:lnTo>
                  <a:lnTo>
                    <a:pt x="321" y="315"/>
                  </a:lnTo>
                  <a:lnTo>
                    <a:pt x="322" y="316"/>
                  </a:lnTo>
                  <a:lnTo>
                    <a:pt x="325" y="316"/>
                  </a:lnTo>
                  <a:lnTo>
                    <a:pt x="327" y="316"/>
                  </a:lnTo>
                  <a:lnTo>
                    <a:pt x="327" y="315"/>
                  </a:lnTo>
                  <a:lnTo>
                    <a:pt x="327" y="313"/>
                  </a:lnTo>
                  <a:lnTo>
                    <a:pt x="327" y="312"/>
                  </a:lnTo>
                  <a:lnTo>
                    <a:pt x="327" y="310"/>
                  </a:lnTo>
                  <a:lnTo>
                    <a:pt x="328" y="309"/>
                  </a:lnTo>
                  <a:lnTo>
                    <a:pt x="327" y="309"/>
                  </a:lnTo>
                  <a:lnTo>
                    <a:pt x="328" y="308"/>
                  </a:lnTo>
                  <a:lnTo>
                    <a:pt x="328" y="307"/>
                  </a:lnTo>
                  <a:lnTo>
                    <a:pt x="328" y="306"/>
                  </a:lnTo>
                  <a:lnTo>
                    <a:pt x="327" y="305"/>
                  </a:lnTo>
                  <a:lnTo>
                    <a:pt x="327" y="304"/>
                  </a:lnTo>
                  <a:lnTo>
                    <a:pt x="327" y="302"/>
                  </a:lnTo>
                  <a:lnTo>
                    <a:pt x="325" y="302"/>
                  </a:lnTo>
                  <a:lnTo>
                    <a:pt x="325" y="301"/>
                  </a:lnTo>
                  <a:lnTo>
                    <a:pt x="324" y="301"/>
                  </a:lnTo>
                  <a:lnTo>
                    <a:pt x="323" y="300"/>
                  </a:lnTo>
                  <a:lnTo>
                    <a:pt x="324" y="300"/>
                  </a:lnTo>
                  <a:lnTo>
                    <a:pt x="323" y="299"/>
                  </a:lnTo>
                  <a:lnTo>
                    <a:pt x="322" y="299"/>
                  </a:lnTo>
                  <a:lnTo>
                    <a:pt x="322" y="298"/>
                  </a:lnTo>
                  <a:lnTo>
                    <a:pt x="322" y="297"/>
                  </a:lnTo>
                  <a:lnTo>
                    <a:pt x="321" y="297"/>
                  </a:lnTo>
                  <a:lnTo>
                    <a:pt x="321" y="295"/>
                  </a:lnTo>
                  <a:lnTo>
                    <a:pt x="320" y="295"/>
                  </a:lnTo>
                  <a:lnTo>
                    <a:pt x="318" y="295"/>
                  </a:lnTo>
                  <a:lnTo>
                    <a:pt x="317" y="293"/>
                  </a:lnTo>
                  <a:lnTo>
                    <a:pt x="316" y="293"/>
                  </a:lnTo>
                  <a:lnTo>
                    <a:pt x="316" y="292"/>
                  </a:lnTo>
                  <a:lnTo>
                    <a:pt x="313" y="292"/>
                  </a:lnTo>
                  <a:lnTo>
                    <a:pt x="313" y="293"/>
                  </a:lnTo>
                  <a:lnTo>
                    <a:pt x="312" y="293"/>
                  </a:lnTo>
                  <a:lnTo>
                    <a:pt x="310" y="294"/>
                  </a:lnTo>
                  <a:lnTo>
                    <a:pt x="309" y="295"/>
                  </a:lnTo>
                  <a:lnTo>
                    <a:pt x="307" y="295"/>
                  </a:lnTo>
                  <a:lnTo>
                    <a:pt x="306" y="297"/>
                  </a:lnTo>
                  <a:lnTo>
                    <a:pt x="306" y="298"/>
                  </a:lnTo>
                  <a:lnTo>
                    <a:pt x="305" y="298"/>
                  </a:lnTo>
                  <a:lnTo>
                    <a:pt x="306" y="299"/>
                  </a:lnTo>
                  <a:lnTo>
                    <a:pt x="305" y="300"/>
                  </a:lnTo>
                  <a:lnTo>
                    <a:pt x="302" y="302"/>
                  </a:lnTo>
                  <a:lnTo>
                    <a:pt x="301" y="302"/>
                  </a:lnTo>
                  <a:lnTo>
                    <a:pt x="300" y="302"/>
                  </a:lnTo>
                  <a:lnTo>
                    <a:pt x="299" y="302"/>
                  </a:lnTo>
                  <a:lnTo>
                    <a:pt x="297" y="304"/>
                  </a:lnTo>
                  <a:lnTo>
                    <a:pt x="294" y="305"/>
                  </a:lnTo>
                  <a:lnTo>
                    <a:pt x="292" y="306"/>
                  </a:lnTo>
                  <a:lnTo>
                    <a:pt x="291" y="307"/>
                  </a:lnTo>
                  <a:lnTo>
                    <a:pt x="288" y="309"/>
                  </a:lnTo>
                  <a:lnTo>
                    <a:pt x="287" y="310"/>
                  </a:lnTo>
                  <a:lnTo>
                    <a:pt x="287" y="312"/>
                  </a:lnTo>
                  <a:lnTo>
                    <a:pt x="286" y="315"/>
                  </a:lnTo>
                  <a:lnTo>
                    <a:pt x="287" y="315"/>
                  </a:lnTo>
                  <a:lnTo>
                    <a:pt x="287" y="316"/>
                  </a:lnTo>
                  <a:close/>
                  <a:moveTo>
                    <a:pt x="373" y="276"/>
                  </a:moveTo>
                  <a:lnTo>
                    <a:pt x="375" y="276"/>
                  </a:lnTo>
                  <a:lnTo>
                    <a:pt x="375" y="277"/>
                  </a:lnTo>
                  <a:lnTo>
                    <a:pt x="375" y="278"/>
                  </a:lnTo>
                  <a:lnTo>
                    <a:pt x="374" y="279"/>
                  </a:lnTo>
                  <a:lnTo>
                    <a:pt x="374" y="283"/>
                  </a:lnTo>
                  <a:lnTo>
                    <a:pt x="374" y="284"/>
                  </a:lnTo>
                  <a:lnTo>
                    <a:pt x="374" y="285"/>
                  </a:lnTo>
                  <a:lnTo>
                    <a:pt x="373" y="285"/>
                  </a:lnTo>
                  <a:lnTo>
                    <a:pt x="372" y="287"/>
                  </a:lnTo>
                  <a:lnTo>
                    <a:pt x="372" y="288"/>
                  </a:lnTo>
                  <a:lnTo>
                    <a:pt x="372" y="289"/>
                  </a:lnTo>
                  <a:lnTo>
                    <a:pt x="373" y="289"/>
                  </a:lnTo>
                  <a:lnTo>
                    <a:pt x="374" y="289"/>
                  </a:lnTo>
                  <a:lnTo>
                    <a:pt x="375" y="287"/>
                  </a:lnTo>
                  <a:lnTo>
                    <a:pt x="377" y="286"/>
                  </a:lnTo>
                  <a:lnTo>
                    <a:pt x="377" y="285"/>
                  </a:lnTo>
                  <a:lnTo>
                    <a:pt x="378" y="283"/>
                  </a:lnTo>
                  <a:lnTo>
                    <a:pt x="378" y="282"/>
                  </a:lnTo>
                  <a:lnTo>
                    <a:pt x="379" y="279"/>
                  </a:lnTo>
                  <a:lnTo>
                    <a:pt x="379" y="282"/>
                  </a:lnTo>
                  <a:lnTo>
                    <a:pt x="380" y="282"/>
                  </a:lnTo>
                  <a:lnTo>
                    <a:pt x="380" y="279"/>
                  </a:lnTo>
                  <a:lnTo>
                    <a:pt x="380" y="278"/>
                  </a:lnTo>
                  <a:lnTo>
                    <a:pt x="381" y="279"/>
                  </a:lnTo>
                  <a:lnTo>
                    <a:pt x="382" y="279"/>
                  </a:lnTo>
                  <a:lnTo>
                    <a:pt x="382" y="282"/>
                  </a:lnTo>
                  <a:lnTo>
                    <a:pt x="382" y="283"/>
                  </a:lnTo>
                  <a:lnTo>
                    <a:pt x="383" y="284"/>
                  </a:lnTo>
                  <a:lnTo>
                    <a:pt x="384" y="284"/>
                  </a:lnTo>
                  <a:lnTo>
                    <a:pt x="384" y="285"/>
                  </a:lnTo>
                  <a:lnTo>
                    <a:pt x="383" y="285"/>
                  </a:lnTo>
                  <a:lnTo>
                    <a:pt x="381" y="288"/>
                  </a:lnTo>
                  <a:lnTo>
                    <a:pt x="380" y="290"/>
                  </a:lnTo>
                  <a:lnTo>
                    <a:pt x="381" y="290"/>
                  </a:lnTo>
                  <a:lnTo>
                    <a:pt x="381" y="292"/>
                  </a:lnTo>
                  <a:lnTo>
                    <a:pt x="382" y="292"/>
                  </a:lnTo>
                  <a:lnTo>
                    <a:pt x="383" y="292"/>
                  </a:lnTo>
                  <a:lnTo>
                    <a:pt x="383" y="290"/>
                  </a:lnTo>
                  <a:lnTo>
                    <a:pt x="383" y="289"/>
                  </a:lnTo>
                  <a:lnTo>
                    <a:pt x="384" y="289"/>
                  </a:lnTo>
                  <a:lnTo>
                    <a:pt x="385" y="289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4" y="293"/>
                  </a:lnTo>
                  <a:lnTo>
                    <a:pt x="385" y="290"/>
                  </a:lnTo>
                  <a:lnTo>
                    <a:pt x="387" y="292"/>
                  </a:lnTo>
                  <a:lnTo>
                    <a:pt x="387" y="290"/>
                  </a:lnTo>
                  <a:lnTo>
                    <a:pt x="389" y="290"/>
                  </a:lnTo>
                  <a:lnTo>
                    <a:pt x="390" y="292"/>
                  </a:lnTo>
                  <a:lnTo>
                    <a:pt x="390" y="293"/>
                  </a:lnTo>
                  <a:lnTo>
                    <a:pt x="390" y="294"/>
                  </a:lnTo>
                  <a:lnTo>
                    <a:pt x="389" y="294"/>
                  </a:lnTo>
                  <a:lnTo>
                    <a:pt x="387" y="294"/>
                  </a:lnTo>
                  <a:lnTo>
                    <a:pt x="387" y="295"/>
                  </a:lnTo>
                  <a:lnTo>
                    <a:pt x="389" y="297"/>
                  </a:lnTo>
                  <a:lnTo>
                    <a:pt x="383" y="297"/>
                  </a:lnTo>
                  <a:lnTo>
                    <a:pt x="382" y="298"/>
                  </a:lnTo>
                  <a:lnTo>
                    <a:pt x="382" y="299"/>
                  </a:lnTo>
                  <a:lnTo>
                    <a:pt x="385" y="299"/>
                  </a:lnTo>
                  <a:lnTo>
                    <a:pt x="389" y="299"/>
                  </a:lnTo>
                  <a:lnTo>
                    <a:pt x="389" y="300"/>
                  </a:lnTo>
                  <a:lnTo>
                    <a:pt x="390" y="301"/>
                  </a:lnTo>
                  <a:lnTo>
                    <a:pt x="389" y="301"/>
                  </a:lnTo>
                  <a:lnTo>
                    <a:pt x="389" y="302"/>
                  </a:lnTo>
                  <a:lnTo>
                    <a:pt x="389" y="304"/>
                  </a:lnTo>
                  <a:lnTo>
                    <a:pt x="387" y="305"/>
                  </a:lnTo>
                  <a:lnTo>
                    <a:pt x="385" y="304"/>
                  </a:lnTo>
                  <a:lnTo>
                    <a:pt x="382" y="305"/>
                  </a:lnTo>
                  <a:lnTo>
                    <a:pt x="379" y="302"/>
                  </a:lnTo>
                  <a:lnTo>
                    <a:pt x="375" y="301"/>
                  </a:lnTo>
                  <a:lnTo>
                    <a:pt x="374" y="301"/>
                  </a:lnTo>
                  <a:lnTo>
                    <a:pt x="373" y="302"/>
                  </a:lnTo>
                  <a:lnTo>
                    <a:pt x="373" y="304"/>
                  </a:lnTo>
                  <a:lnTo>
                    <a:pt x="372" y="304"/>
                  </a:lnTo>
                  <a:lnTo>
                    <a:pt x="372" y="305"/>
                  </a:lnTo>
                  <a:lnTo>
                    <a:pt x="372" y="306"/>
                  </a:lnTo>
                  <a:lnTo>
                    <a:pt x="372" y="308"/>
                  </a:lnTo>
                  <a:lnTo>
                    <a:pt x="373" y="310"/>
                  </a:lnTo>
                  <a:lnTo>
                    <a:pt x="374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8" y="317"/>
                  </a:lnTo>
                  <a:lnTo>
                    <a:pt x="380" y="318"/>
                  </a:lnTo>
                  <a:lnTo>
                    <a:pt x="383" y="319"/>
                  </a:lnTo>
                  <a:lnTo>
                    <a:pt x="383" y="318"/>
                  </a:lnTo>
                  <a:lnTo>
                    <a:pt x="383" y="317"/>
                  </a:lnTo>
                  <a:lnTo>
                    <a:pt x="384" y="316"/>
                  </a:lnTo>
                  <a:lnTo>
                    <a:pt x="385" y="315"/>
                  </a:lnTo>
                  <a:lnTo>
                    <a:pt x="387" y="315"/>
                  </a:lnTo>
                  <a:lnTo>
                    <a:pt x="389" y="315"/>
                  </a:lnTo>
                  <a:lnTo>
                    <a:pt x="390" y="315"/>
                  </a:lnTo>
                  <a:lnTo>
                    <a:pt x="390" y="313"/>
                  </a:lnTo>
                  <a:lnTo>
                    <a:pt x="393" y="312"/>
                  </a:lnTo>
                  <a:lnTo>
                    <a:pt x="395" y="312"/>
                  </a:lnTo>
                  <a:lnTo>
                    <a:pt x="396" y="312"/>
                  </a:lnTo>
                  <a:lnTo>
                    <a:pt x="395" y="315"/>
                  </a:lnTo>
                  <a:lnTo>
                    <a:pt x="394" y="316"/>
                  </a:lnTo>
                  <a:lnTo>
                    <a:pt x="395" y="317"/>
                  </a:lnTo>
                  <a:lnTo>
                    <a:pt x="396" y="319"/>
                  </a:lnTo>
                  <a:lnTo>
                    <a:pt x="397" y="319"/>
                  </a:lnTo>
                  <a:lnTo>
                    <a:pt x="401" y="317"/>
                  </a:lnTo>
                  <a:lnTo>
                    <a:pt x="405" y="318"/>
                  </a:lnTo>
                  <a:lnTo>
                    <a:pt x="408" y="319"/>
                  </a:lnTo>
                  <a:lnTo>
                    <a:pt x="410" y="321"/>
                  </a:lnTo>
                  <a:lnTo>
                    <a:pt x="413" y="320"/>
                  </a:lnTo>
                  <a:lnTo>
                    <a:pt x="413" y="321"/>
                  </a:lnTo>
                  <a:lnTo>
                    <a:pt x="413" y="322"/>
                  </a:lnTo>
                  <a:lnTo>
                    <a:pt x="413" y="323"/>
                  </a:lnTo>
                  <a:lnTo>
                    <a:pt x="414" y="324"/>
                  </a:lnTo>
                  <a:lnTo>
                    <a:pt x="415" y="327"/>
                  </a:lnTo>
                  <a:lnTo>
                    <a:pt x="415" y="328"/>
                  </a:lnTo>
                  <a:lnTo>
                    <a:pt x="415" y="329"/>
                  </a:lnTo>
                  <a:lnTo>
                    <a:pt x="415" y="330"/>
                  </a:lnTo>
                  <a:lnTo>
                    <a:pt x="415" y="331"/>
                  </a:lnTo>
                  <a:lnTo>
                    <a:pt x="415" y="332"/>
                  </a:lnTo>
                  <a:lnTo>
                    <a:pt x="416" y="335"/>
                  </a:lnTo>
                  <a:lnTo>
                    <a:pt x="418" y="335"/>
                  </a:lnTo>
                  <a:lnTo>
                    <a:pt x="418" y="336"/>
                  </a:lnTo>
                  <a:lnTo>
                    <a:pt x="418" y="338"/>
                  </a:lnTo>
                  <a:lnTo>
                    <a:pt x="420" y="339"/>
                  </a:lnTo>
                  <a:lnTo>
                    <a:pt x="421" y="340"/>
                  </a:lnTo>
                  <a:lnTo>
                    <a:pt x="423" y="340"/>
                  </a:lnTo>
                  <a:lnTo>
                    <a:pt x="425" y="342"/>
                  </a:lnTo>
                  <a:lnTo>
                    <a:pt x="426" y="340"/>
                  </a:lnTo>
                  <a:lnTo>
                    <a:pt x="429" y="339"/>
                  </a:lnTo>
                  <a:lnTo>
                    <a:pt x="431" y="339"/>
                  </a:lnTo>
                  <a:lnTo>
                    <a:pt x="431" y="338"/>
                  </a:lnTo>
                  <a:lnTo>
                    <a:pt x="434" y="338"/>
                  </a:lnTo>
                  <a:lnTo>
                    <a:pt x="434" y="336"/>
                  </a:lnTo>
                  <a:lnTo>
                    <a:pt x="435" y="336"/>
                  </a:lnTo>
                  <a:lnTo>
                    <a:pt x="435" y="335"/>
                  </a:lnTo>
                  <a:lnTo>
                    <a:pt x="434" y="334"/>
                  </a:lnTo>
                  <a:lnTo>
                    <a:pt x="434" y="332"/>
                  </a:lnTo>
                  <a:lnTo>
                    <a:pt x="435" y="331"/>
                  </a:lnTo>
                  <a:lnTo>
                    <a:pt x="435" y="330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8"/>
                  </a:lnTo>
                  <a:lnTo>
                    <a:pt x="430" y="321"/>
                  </a:lnTo>
                  <a:lnTo>
                    <a:pt x="429" y="320"/>
                  </a:lnTo>
                  <a:lnTo>
                    <a:pt x="429" y="319"/>
                  </a:lnTo>
                  <a:lnTo>
                    <a:pt x="428" y="317"/>
                  </a:lnTo>
                  <a:lnTo>
                    <a:pt x="428" y="316"/>
                  </a:lnTo>
                  <a:lnTo>
                    <a:pt x="426" y="316"/>
                  </a:lnTo>
                  <a:lnTo>
                    <a:pt x="426" y="315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5" y="308"/>
                  </a:lnTo>
                  <a:lnTo>
                    <a:pt x="426" y="307"/>
                  </a:lnTo>
                  <a:lnTo>
                    <a:pt x="427" y="306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7" y="304"/>
                  </a:lnTo>
                  <a:lnTo>
                    <a:pt x="427" y="302"/>
                  </a:lnTo>
                  <a:lnTo>
                    <a:pt x="428" y="302"/>
                  </a:lnTo>
                  <a:lnTo>
                    <a:pt x="428" y="301"/>
                  </a:lnTo>
                  <a:lnTo>
                    <a:pt x="428" y="300"/>
                  </a:lnTo>
                  <a:lnTo>
                    <a:pt x="427" y="300"/>
                  </a:lnTo>
                  <a:lnTo>
                    <a:pt x="426" y="300"/>
                  </a:lnTo>
                  <a:lnTo>
                    <a:pt x="426" y="299"/>
                  </a:lnTo>
                  <a:lnTo>
                    <a:pt x="426" y="298"/>
                  </a:lnTo>
                  <a:lnTo>
                    <a:pt x="425" y="299"/>
                  </a:lnTo>
                  <a:lnTo>
                    <a:pt x="424" y="299"/>
                  </a:lnTo>
                  <a:lnTo>
                    <a:pt x="424" y="298"/>
                  </a:lnTo>
                  <a:lnTo>
                    <a:pt x="425" y="297"/>
                  </a:lnTo>
                  <a:lnTo>
                    <a:pt x="425" y="295"/>
                  </a:lnTo>
                  <a:lnTo>
                    <a:pt x="424" y="293"/>
                  </a:lnTo>
                  <a:lnTo>
                    <a:pt x="421" y="290"/>
                  </a:lnTo>
                  <a:lnTo>
                    <a:pt x="420" y="290"/>
                  </a:lnTo>
                  <a:lnTo>
                    <a:pt x="420" y="289"/>
                  </a:lnTo>
                  <a:lnTo>
                    <a:pt x="420" y="288"/>
                  </a:lnTo>
                  <a:lnTo>
                    <a:pt x="419" y="288"/>
                  </a:lnTo>
                  <a:lnTo>
                    <a:pt x="418" y="289"/>
                  </a:lnTo>
                  <a:lnTo>
                    <a:pt x="415" y="289"/>
                  </a:lnTo>
                  <a:lnTo>
                    <a:pt x="415" y="290"/>
                  </a:lnTo>
                  <a:lnTo>
                    <a:pt x="414" y="290"/>
                  </a:lnTo>
                  <a:lnTo>
                    <a:pt x="413" y="290"/>
                  </a:lnTo>
                  <a:lnTo>
                    <a:pt x="413" y="289"/>
                  </a:lnTo>
                  <a:lnTo>
                    <a:pt x="412" y="289"/>
                  </a:lnTo>
                  <a:lnTo>
                    <a:pt x="412" y="288"/>
                  </a:lnTo>
                  <a:lnTo>
                    <a:pt x="412" y="287"/>
                  </a:lnTo>
                  <a:lnTo>
                    <a:pt x="412" y="286"/>
                  </a:lnTo>
                  <a:lnTo>
                    <a:pt x="413" y="284"/>
                  </a:lnTo>
                  <a:lnTo>
                    <a:pt x="413" y="283"/>
                  </a:lnTo>
                  <a:lnTo>
                    <a:pt x="413" y="282"/>
                  </a:lnTo>
                  <a:lnTo>
                    <a:pt x="412" y="279"/>
                  </a:lnTo>
                  <a:lnTo>
                    <a:pt x="412" y="282"/>
                  </a:lnTo>
                  <a:lnTo>
                    <a:pt x="410" y="279"/>
                  </a:lnTo>
                  <a:lnTo>
                    <a:pt x="409" y="278"/>
                  </a:lnTo>
                  <a:lnTo>
                    <a:pt x="407" y="275"/>
                  </a:lnTo>
                  <a:lnTo>
                    <a:pt x="407" y="274"/>
                  </a:lnTo>
                  <a:lnTo>
                    <a:pt x="404" y="274"/>
                  </a:lnTo>
                  <a:lnTo>
                    <a:pt x="403" y="276"/>
                  </a:lnTo>
                  <a:lnTo>
                    <a:pt x="400" y="276"/>
                  </a:lnTo>
                  <a:lnTo>
                    <a:pt x="400" y="277"/>
                  </a:lnTo>
                  <a:lnTo>
                    <a:pt x="398" y="277"/>
                  </a:lnTo>
                  <a:lnTo>
                    <a:pt x="398" y="278"/>
                  </a:lnTo>
                  <a:lnTo>
                    <a:pt x="398" y="279"/>
                  </a:lnTo>
                  <a:lnTo>
                    <a:pt x="398" y="282"/>
                  </a:lnTo>
                  <a:lnTo>
                    <a:pt x="398" y="283"/>
                  </a:lnTo>
                  <a:lnTo>
                    <a:pt x="397" y="285"/>
                  </a:lnTo>
                  <a:lnTo>
                    <a:pt x="397" y="286"/>
                  </a:lnTo>
                  <a:lnTo>
                    <a:pt x="396" y="286"/>
                  </a:lnTo>
                  <a:lnTo>
                    <a:pt x="396" y="285"/>
                  </a:lnTo>
                  <a:lnTo>
                    <a:pt x="396" y="284"/>
                  </a:lnTo>
                  <a:lnTo>
                    <a:pt x="397" y="283"/>
                  </a:lnTo>
                  <a:lnTo>
                    <a:pt x="396" y="282"/>
                  </a:lnTo>
                  <a:lnTo>
                    <a:pt x="395" y="283"/>
                  </a:lnTo>
                  <a:lnTo>
                    <a:pt x="395" y="282"/>
                  </a:lnTo>
                  <a:lnTo>
                    <a:pt x="396" y="279"/>
                  </a:lnTo>
                  <a:lnTo>
                    <a:pt x="396" y="277"/>
                  </a:lnTo>
                  <a:lnTo>
                    <a:pt x="396" y="276"/>
                  </a:lnTo>
                  <a:lnTo>
                    <a:pt x="396" y="275"/>
                  </a:lnTo>
                  <a:lnTo>
                    <a:pt x="396" y="274"/>
                  </a:lnTo>
                  <a:lnTo>
                    <a:pt x="396" y="273"/>
                  </a:lnTo>
                  <a:lnTo>
                    <a:pt x="395" y="273"/>
                  </a:lnTo>
                  <a:lnTo>
                    <a:pt x="395" y="272"/>
                  </a:lnTo>
                  <a:lnTo>
                    <a:pt x="395" y="271"/>
                  </a:lnTo>
                  <a:lnTo>
                    <a:pt x="394" y="270"/>
                  </a:lnTo>
                  <a:lnTo>
                    <a:pt x="394" y="269"/>
                  </a:lnTo>
                  <a:lnTo>
                    <a:pt x="393" y="267"/>
                  </a:lnTo>
                  <a:lnTo>
                    <a:pt x="394" y="267"/>
                  </a:lnTo>
                  <a:lnTo>
                    <a:pt x="394" y="266"/>
                  </a:lnTo>
                  <a:lnTo>
                    <a:pt x="393" y="266"/>
                  </a:lnTo>
                  <a:lnTo>
                    <a:pt x="392" y="263"/>
                  </a:lnTo>
                  <a:lnTo>
                    <a:pt x="390" y="262"/>
                  </a:lnTo>
                  <a:lnTo>
                    <a:pt x="385" y="260"/>
                  </a:lnTo>
                  <a:lnTo>
                    <a:pt x="385" y="259"/>
                  </a:lnTo>
                  <a:lnTo>
                    <a:pt x="380" y="260"/>
                  </a:lnTo>
                  <a:lnTo>
                    <a:pt x="375" y="261"/>
                  </a:lnTo>
                  <a:lnTo>
                    <a:pt x="370" y="262"/>
                  </a:lnTo>
                  <a:lnTo>
                    <a:pt x="368" y="260"/>
                  </a:lnTo>
                  <a:lnTo>
                    <a:pt x="367" y="261"/>
                  </a:lnTo>
                  <a:lnTo>
                    <a:pt x="367" y="262"/>
                  </a:lnTo>
                  <a:lnTo>
                    <a:pt x="368" y="262"/>
                  </a:lnTo>
                  <a:lnTo>
                    <a:pt x="368" y="263"/>
                  </a:lnTo>
                  <a:lnTo>
                    <a:pt x="367" y="264"/>
                  </a:lnTo>
                  <a:lnTo>
                    <a:pt x="367" y="266"/>
                  </a:lnTo>
                  <a:lnTo>
                    <a:pt x="366" y="266"/>
                  </a:lnTo>
                  <a:lnTo>
                    <a:pt x="366" y="269"/>
                  </a:lnTo>
                  <a:lnTo>
                    <a:pt x="366" y="270"/>
                  </a:lnTo>
                  <a:lnTo>
                    <a:pt x="366" y="271"/>
                  </a:lnTo>
                  <a:lnTo>
                    <a:pt x="366" y="273"/>
                  </a:lnTo>
                  <a:lnTo>
                    <a:pt x="366" y="274"/>
                  </a:lnTo>
                  <a:lnTo>
                    <a:pt x="366" y="275"/>
                  </a:lnTo>
                  <a:lnTo>
                    <a:pt x="366" y="276"/>
                  </a:lnTo>
                  <a:lnTo>
                    <a:pt x="366" y="277"/>
                  </a:lnTo>
                  <a:lnTo>
                    <a:pt x="368" y="277"/>
                  </a:lnTo>
                  <a:lnTo>
                    <a:pt x="373" y="276"/>
                  </a:lnTo>
                  <a:close/>
                  <a:moveTo>
                    <a:pt x="387" y="293"/>
                  </a:moveTo>
                  <a:lnTo>
                    <a:pt x="387" y="292"/>
                  </a:lnTo>
                  <a:lnTo>
                    <a:pt x="385" y="292"/>
                  </a:lnTo>
                  <a:lnTo>
                    <a:pt x="387" y="293"/>
                  </a:lnTo>
                  <a:close/>
                  <a:moveTo>
                    <a:pt x="423" y="222"/>
                  </a:moveTo>
                  <a:lnTo>
                    <a:pt x="423" y="224"/>
                  </a:lnTo>
                  <a:lnTo>
                    <a:pt x="423" y="225"/>
                  </a:lnTo>
                  <a:lnTo>
                    <a:pt x="423" y="226"/>
                  </a:lnTo>
                  <a:lnTo>
                    <a:pt x="423" y="227"/>
                  </a:lnTo>
                  <a:lnTo>
                    <a:pt x="423" y="228"/>
                  </a:lnTo>
                  <a:lnTo>
                    <a:pt x="423" y="229"/>
                  </a:lnTo>
                  <a:lnTo>
                    <a:pt x="424" y="229"/>
                  </a:lnTo>
                  <a:lnTo>
                    <a:pt x="427" y="229"/>
                  </a:lnTo>
                  <a:lnTo>
                    <a:pt x="427" y="228"/>
                  </a:lnTo>
                  <a:lnTo>
                    <a:pt x="428" y="228"/>
                  </a:lnTo>
                  <a:lnTo>
                    <a:pt x="430" y="231"/>
                  </a:lnTo>
                  <a:lnTo>
                    <a:pt x="430" y="232"/>
                  </a:lnTo>
                  <a:lnTo>
                    <a:pt x="430" y="233"/>
                  </a:lnTo>
                  <a:lnTo>
                    <a:pt x="430" y="236"/>
                  </a:lnTo>
                  <a:lnTo>
                    <a:pt x="430" y="237"/>
                  </a:lnTo>
                  <a:lnTo>
                    <a:pt x="435" y="239"/>
                  </a:lnTo>
                  <a:lnTo>
                    <a:pt x="436" y="239"/>
                  </a:lnTo>
                  <a:lnTo>
                    <a:pt x="436" y="240"/>
                  </a:lnTo>
                  <a:lnTo>
                    <a:pt x="436" y="241"/>
                  </a:lnTo>
                  <a:lnTo>
                    <a:pt x="437" y="241"/>
                  </a:lnTo>
                  <a:lnTo>
                    <a:pt x="437" y="239"/>
                  </a:lnTo>
                  <a:lnTo>
                    <a:pt x="437" y="238"/>
                  </a:lnTo>
                  <a:lnTo>
                    <a:pt x="437" y="237"/>
                  </a:lnTo>
                  <a:lnTo>
                    <a:pt x="438" y="237"/>
                  </a:lnTo>
                  <a:lnTo>
                    <a:pt x="438" y="236"/>
                  </a:lnTo>
                  <a:lnTo>
                    <a:pt x="438" y="233"/>
                  </a:lnTo>
                  <a:lnTo>
                    <a:pt x="438" y="232"/>
                  </a:lnTo>
                  <a:lnTo>
                    <a:pt x="438" y="231"/>
                  </a:lnTo>
                  <a:lnTo>
                    <a:pt x="438" y="230"/>
                  </a:lnTo>
                  <a:lnTo>
                    <a:pt x="437" y="229"/>
                  </a:lnTo>
                  <a:lnTo>
                    <a:pt x="437" y="228"/>
                  </a:lnTo>
                  <a:lnTo>
                    <a:pt x="437" y="227"/>
                  </a:lnTo>
                  <a:lnTo>
                    <a:pt x="437" y="226"/>
                  </a:lnTo>
                  <a:lnTo>
                    <a:pt x="437" y="225"/>
                  </a:lnTo>
                  <a:lnTo>
                    <a:pt x="437" y="224"/>
                  </a:lnTo>
                  <a:lnTo>
                    <a:pt x="437" y="222"/>
                  </a:lnTo>
                  <a:lnTo>
                    <a:pt x="437" y="221"/>
                  </a:lnTo>
                  <a:lnTo>
                    <a:pt x="436" y="220"/>
                  </a:lnTo>
                  <a:lnTo>
                    <a:pt x="436" y="218"/>
                  </a:lnTo>
                  <a:lnTo>
                    <a:pt x="436" y="217"/>
                  </a:lnTo>
                  <a:lnTo>
                    <a:pt x="435" y="216"/>
                  </a:lnTo>
                  <a:lnTo>
                    <a:pt x="434" y="215"/>
                  </a:lnTo>
                  <a:lnTo>
                    <a:pt x="434" y="214"/>
                  </a:lnTo>
                  <a:lnTo>
                    <a:pt x="429" y="215"/>
                  </a:lnTo>
                  <a:lnTo>
                    <a:pt x="428" y="214"/>
                  </a:lnTo>
                  <a:lnTo>
                    <a:pt x="426" y="213"/>
                  </a:lnTo>
                  <a:lnTo>
                    <a:pt x="424" y="216"/>
                  </a:lnTo>
                  <a:lnTo>
                    <a:pt x="423" y="217"/>
                  </a:lnTo>
                  <a:lnTo>
                    <a:pt x="423" y="218"/>
                  </a:lnTo>
                  <a:lnTo>
                    <a:pt x="423" y="220"/>
                  </a:lnTo>
                  <a:lnTo>
                    <a:pt x="421" y="220"/>
                  </a:lnTo>
                  <a:lnTo>
                    <a:pt x="423" y="221"/>
                  </a:lnTo>
                  <a:lnTo>
                    <a:pt x="423" y="222"/>
                  </a:lnTo>
                  <a:close/>
                  <a:moveTo>
                    <a:pt x="458" y="218"/>
                  </a:moveTo>
                  <a:lnTo>
                    <a:pt x="457" y="217"/>
                  </a:lnTo>
                  <a:lnTo>
                    <a:pt x="457" y="216"/>
                  </a:lnTo>
                  <a:lnTo>
                    <a:pt x="457" y="215"/>
                  </a:lnTo>
                  <a:lnTo>
                    <a:pt x="457" y="214"/>
                  </a:lnTo>
                  <a:lnTo>
                    <a:pt x="458" y="214"/>
                  </a:lnTo>
                  <a:lnTo>
                    <a:pt x="458" y="213"/>
                  </a:lnTo>
                  <a:lnTo>
                    <a:pt x="461" y="214"/>
                  </a:lnTo>
                  <a:lnTo>
                    <a:pt x="465" y="217"/>
                  </a:lnTo>
                  <a:lnTo>
                    <a:pt x="469" y="218"/>
                  </a:lnTo>
                  <a:lnTo>
                    <a:pt x="469" y="220"/>
                  </a:lnTo>
                  <a:lnTo>
                    <a:pt x="471" y="220"/>
                  </a:lnTo>
                  <a:lnTo>
                    <a:pt x="473" y="220"/>
                  </a:lnTo>
                  <a:lnTo>
                    <a:pt x="475" y="220"/>
                  </a:lnTo>
                  <a:lnTo>
                    <a:pt x="476" y="220"/>
                  </a:lnTo>
                  <a:lnTo>
                    <a:pt x="482" y="224"/>
                  </a:lnTo>
                  <a:lnTo>
                    <a:pt x="482" y="222"/>
                  </a:lnTo>
                  <a:lnTo>
                    <a:pt x="482" y="221"/>
                  </a:lnTo>
                  <a:lnTo>
                    <a:pt x="481" y="221"/>
                  </a:lnTo>
                  <a:lnTo>
                    <a:pt x="481" y="220"/>
                  </a:lnTo>
                  <a:lnTo>
                    <a:pt x="480" y="218"/>
                  </a:lnTo>
                  <a:lnTo>
                    <a:pt x="478" y="217"/>
                  </a:lnTo>
                  <a:lnTo>
                    <a:pt x="478" y="216"/>
                  </a:lnTo>
                  <a:lnTo>
                    <a:pt x="481" y="213"/>
                  </a:lnTo>
                  <a:lnTo>
                    <a:pt x="485" y="212"/>
                  </a:lnTo>
                  <a:lnTo>
                    <a:pt x="485" y="210"/>
                  </a:lnTo>
                  <a:lnTo>
                    <a:pt x="481" y="209"/>
                  </a:lnTo>
                  <a:lnTo>
                    <a:pt x="481" y="208"/>
                  </a:lnTo>
                  <a:lnTo>
                    <a:pt x="480" y="209"/>
                  </a:lnTo>
                  <a:lnTo>
                    <a:pt x="480" y="210"/>
                  </a:lnTo>
                  <a:lnTo>
                    <a:pt x="475" y="214"/>
                  </a:lnTo>
                  <a:lnTo>
                    <a:pt x="471" y="215"/>
                  </a:lnTo>
                  <a:lnTo>
                    <a:pt x="469" y="212"/>
                  </a:lnTo>
                  <a:lnTo>
                    <a:pt x="469" y="210"/>
                  </a:lnTo>
                  <a:lnTo>
                    <a:pt x="470" y="209"/>
                  </a:lnTo>
                  <a:lnTo>
                    <a:pt x="472" y="209"/>
                  </a:lnTo>
                  <a:lnTo>
                    <a:pt x="473" y="208"/>
                  </a:lnTo>
                  <a:lnTo>
                    <a:pt x="473" y="207"/>
                  </a:lnTo>
                  <a:lnTo>
                    <a:pt x="472" y="207"/>
                  </a:lnTo>
                  <a:lnTo>
                    <a:pt x="472" y="208"/>
                  </a:lnTo>
                  <a:lnTo>
                    <a:pt x="470" y="208"/>
                  </a:lnTo>
                  <a:lnTo>
                    <a:pt x="470" y="207"/>
                  </a:lnTo>
                  <a:lnTo>
                    <a:pt x="466" y="210"/>
                  </a:lnTo>
                  <a:lnTo>
                    <a:pt x="465" y="210"/>
                  </a:lnTo>
                  <a:lnTo>
                    <a:pt x="461" y="207"/>
                  </a:lnTo>
                  <a:lnTo>
                    <a:pt x="459" y="206"/>
                  </a:lnTo>
                  <a:lnTo>
                    <a:pt x="460" y="203"/>
                  </a:lnTo>
                  <a:lnTo>
                    <a:pt x="460" y="202"/>
                  </a:lnTo>
                  <a:lnTo>
                    <a:pt x="459" y="202"/>
                  </a:lnTo>
                  <a:lnTo>
                    <a:pt x="458" y="201"/>
                  </a:lnTo>
                  <a:lnTo>
                    <a:pt x="459" y="199"/>
                  </a:lnTo>
                  <a:lnTo>
                    <a:pt x="460" y="201"/>
                  </a:lnTo>
                  <a:lnTo>
                    <a:pt x="461" y="202"/>
                  </a:lnTo>
                  <a:lnTo>
                    <a:pt x="463" y="202"/>
                  </a:lnTo>
                  <a:lnTo>
                    <a:pt x="463" y="201"/>
                  </a:lnTo>
                  <a:lnTo>
                    <a:pt x="463" y="199"/>
                  </a:lnTo>
                  <a:lnTo>
                    <a:pt x="464" y="198"/>
                  </a:lnTo>
                  <a:lnTo>
                    <a:pt x="466" y="198"/>
                  </a:lnTo>
                  <a:lnTo>
                    <a:pt x="467" y="199"/>
                  </a:lnTo>
                  <a:lnTo>
                    <a:pt x="469" y="199"/>
                  </a:lnTo>
                  <a:lnTo>
                    <a:pt x="470" y="201"/>
                  </a:lnTo>
                  <a:lnTo>
                    <a:pt x="471" y="201"/>
                  </a:lnTo>
                  <a:lnTo>
                    <a:pt x="471" y="199"/>
                  </a:lnTo>
                  <a:lnTo>
                    <a:pt x="471" y="198"/>
                  </a:lnTo>
                  <a:lnTo>
                    <a:pt x="470" y="198"/>
                  </a:lnTo>
                  <a:lnTo>
                    <a:pt x="469" y="197"/>
                  </a:lnTo>
                  <a:lnTo>
                    <a:pt x="467" y="195"/>
                  </a:lnTo>
                  <a:lnTo>
                    <a:pt x="465" y="193"/>
                  </a:lnTo>
                  <a:lnTo>
                    <a:pt x="464" y="192"/>
                  </a:lnTo>
                  <a:lnTo>
                    <a:pt x="465" y="192"/>
                  </a:lnTo>
                  <a:lnTo>
                    <a:pt x="466" y="191"/>
                  </a:lnTo>
                  <a:lnTo>
                    <a:pt x="466" y="189"/>
                  </a:lnTo>
                  <a:lnTo>
                    <a:pt x="465" y="187"/>
                  </a:lnTo>
                  <a:lnTo>
                    <a:pt x="465" y="186"/>
                  </a:lnTo>
                  <a:lnTo>
                    <a:pt x="469" y="185"/>
                  </a:lnTo>
                  <a:lnTo>
                    <a:pt x="472" y="185"/>
                  </a:lnTo>
                  <a:lnTo>
                    <a:pt x="474" y="185"/>
                  </a:lnTo>
                  <a:lnTo>
                    <a:pt x="475" y="185"/>
                  </a:lnTo>
                  <a:lnTo>
                    <a:pt x="478" y="186"/>
                  </a:lnTo>
                  <a:lnTo>
                    <a:pt x="481" y="187"/>
                  </a:lnTo>
                  <a:lnTo>
                    <a:pt x="483" y="187"/>
                  </a:lnTo>
                  <a:lnTo>
                    <a:pt x="485" y="189"/>
                  </a:lnTo>
                  <a:lnTo>
                    <a:pt x="486" y="187"/>
                  </a:lnTo>
                  <a:lnTo>
                    <a:pt x="486" y="189"/>
                  </a:lnTo>
                  <a:lnTo>
                    <a:pt x="486" y="191"/>
                  </a:lnTo>
                  <a:lnTo>
                    <a:pt x="487" y="191"/>
                  </a:lnTo>
                  <a:lnTo>
                    <a:pt x="488" y="191"/>
                  </a:lnTo>
                  <a:lnTo>
                    <a:pt x="488" y="189"/>
                  </a:lnTo>
                  <a:lnTo>
                    <a:pt x="486" y="185"/>
                  </a:lnTo>
                  <a:lnTo>
                    <a:pt x="482" y="184"/>
                  </a:lnTo>
                  <a:lnTo>
                    <a:pt x="481" y="185"/>
                  </a:lnTo>
                  <a:lnTo>
                    <a:pt x="481" y="184"/>
                  </a:lnTo>
                  <a:lnTo>
                    <a:pt x="481" y="183"/>
                  </a:lnTo>
                  <a:lnTo>
                    <a:pt x="480" y="183"/>
                  </a:lnTo>
                  <a:lnTo>
                    <a:pt x="480" y="182"/>
                  </a:lnTo>
                  <a:lnTo>
                    <a:pt x="480" y="181"/>
                  </a:lnTo>
                  <a:lnTo>
                    <a:pt x="480" y="180"/>
                  </a:lnTo>
                  <a:lnTo>
                    <a:pt x="483" y="179"/>
                  </a:lnTo>
                  <a:lnTo>
                    <a:pt x="485" y="179"/>
                  </a:lnTo>
                  <a:lnTo>
                    <a:pt x="485" y="178"/>
                  </a:lnTo>
                  <a:lnTo>
                    <a:pt x="483" y="178"/>
                  </a:lnTo>
                  <a:lnTo>
                    <a:pt x="483" y="176"/>
                  </a:lnTo>
                  <a:lnTo>
                    <a:pt x="482" y="176"/>
                  </a:lnTo>
                  <a:lnTo>
                    <a:pt x="481" y="178"/>
                  </a:lnTo>
                  <a:lnTo>
                    <a:pt x="480" y="178"/>
                  </a:lnTo>
                  <a:lnTo>
                    <a:pt x="475" y="175"/>
                  </a:lnTo>
                  <a:lnTo>
                    <a:pt x="475" y="173"/>
                  </a:lnTo>
                  <a:lnTo>
                    <a:pt x="476" y="172"/>
                  </a:lnTo>
                  <a:lnTo>
                    <a:pt x="476" y="171"/>
                  </a:lnTo>
                  <a:lnTo>
                    <a:pt x="474" y="172"/>
                  </a:lnTo>
                  <a:lnTo>
                    <a:pt x="471" y="172"/>
                  </a:lnTo>
                  <a:lnTo>
                    <a:pt x="470" y="171"/>
                  </a:lnTo>
                  <a:lnTo>
                    <a:pt x="470" y="170"/>
                  </a:lnTo>
                  <a:lnTo>
                    <a:pt x="471" y="169"/>
                  </a:lnTo>
                  <a:lnTo>
                    <a:pt x="473" y="168"/>
                  </a:lnTo>
                  <a:lnTo>
                    <a:pt x="474" y="167"/>
                  </a:lnTo>
                  <a:lnTo>
                    <a:pt x="471" y="167"/>
                  </a:lnTo>
                  <a:lnTo>
                    <a:pt x="471" y="166"/>
                  </a:lnTo>
                  <a:lnTo>
                    <a:pt x="472" y="163"/>
                  </a:lnTo>
                  <a:lnTo>
                    <a:pt x="473" y="162"/>
                  </a:lnTo>
                  <a:lnTo>
                    <a:pt x="473" y="158"/>
                  </a:lnTo>
                  <a:lnTo>
                    <a:pt x="473" y="157"/>
                  </a:lnTo>
                  <a:lnTo>
                    <a:pt x="475" y="157"/>
                  </a:lnTo>
                  <a:lnTo>
                    <a:pt x="476" y="155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2" y="158"/>
                  </a:lnTo>
                  <a:lnTo>
                    <a:pt x="481" y="160"/>
                  </a:lnTo>
                  <a:lnTo>
                    <a:pt x="481" y="161"/>
                  </a:lnTo>
                  <a:lnTo>
                    <a:pt x="482" y="162"/>
                  </a:lnTo>
                  <a:lnTo>
                    <a:pt x="482" y="161"/>
                  </a:lnTo>
                  <a:lnTo>
                    <a:pt x="483" y="161"/>
                  </a:lnTo>
                  <a:lnTo>
                    <a:pt x="483" y="160"/>
                  </a:lnTo>
                  <a:lnTo>
                    <a:pt x="483" y="158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5" y="158"/>
                  </a:lnTo>
                  <a:lnTo>
                    <a:pt x="485" y="157"/>
                  </a:lnTo>
                  <a:lnTo>
                    <a:pt x="486" y="158"/>
                  </a:lnTo>
                  <a:lnTo>
                    <a:pt x="486" y="157"/>
                  </a:lnTo>
                  <a:lnTo>
                    <a:pt x="485" y="156"/>
                  </a:lnTo>
                  <a:lnTo>
                    <a:pt x="486" y="156"/>
                  </a:lnTo>
                  <a:lnTo>
                    <a:pt x="484" y="155"/>
                  </a:lnTo>
                  <a:lnTo>
                    <a:pt x="484" y="153"/>
                  </a:lnTo>
                  <a:lnTo>
                    <a:pt x="483" y="153"/>
                  </a:lnTo>
                  <a:lnTo>
                    <a:pt x="483" y="152"/>
                  </a:lnTo>
                  <a:lnTo>
                    <a:pt x="483" y="151"/>
                  </a:lnTo>
                  <a:lnTo>
                    <a:pt x="484" y="152"/>
                  </a:lnTo>
                  <a:lnTo>
                    <a:pt x="487" y="152"/>
                  </a:lnTo>
                  <a:lnTo>
                    <a:pt x="490" y="155"/>
                  </a:lnTo>
                  <a:lnTo>
                    <a:pt x="490" y="153"/>
                  </a:lnTo>
                  <a:lnTo>
                    <a:pt x="494" y="153"/>
                  </a:lnTo>
                  <a:lnTo>
                    <a:pt x="495" y="152"/>
                  </a:lnTo>
                  <a:lnTo>
                    <a:pt x="495" y="151"/>
                  </a:lnTo>
                  <a:lnTo>
                    <a:pt x="495" y="150"/>
                  </a:lnTo>
                  <a:lnTo>
                    <a:pt x="495" y="149"/>
                  </a:lnTo>
                  <a:lnTo>
                    <a:pt x="496" y="149"/>
                  </a:lnTo>
                  <a:lnTo>
                    <a:pt x="495" y="148"/>
                  </a:lnTo>
                  <a:lnTo>
                    <a:pt x="495" y="147"/>
                  </a:lnTo>
                  <a:lnTo>
                    <a:pt x="494" y="147"/>
                  </a:lnTo>
                  <a:lnTo>
                    <a:pt x="494" y="146"/>
                  </a:lnTo>
                  <a:lnTo>
                    <a:pt x="495" y="146"/>
                  </a:lnTo>
                  <a:lnTo>
                    <a:pt x="489" y="145"/>
                  </a:lnTo>
                  <a:lnTo>
                    <a:pt x="488" y="146"/>
                  </a:lnTo>
                  <a:lnTo>
                    <a:pt x="486" y="146"/>
                  </a:lnTo>
                  <a:lnTo>
                    <a:pt x="484" y="145"/>
                  </a:lnTo>
                  <a:lnTo>
                    <a:pt x="483" y="142"/>
                  </a:lnTo>
                  <a:lnTo>
                    <a:pt x="482" y="141"/>
                  </a:lnTo>
                  <a:lnTo>
                    <a:pt x="482" y="140"/>
                  </a:lnTo>
                  <a:lnTo>
                    <a:pt x="482" y="139"/>
                  </a:lnTo>
                  <a:lnTo>
                    <a:pt x="483" y="138"/>
                  </a:lnTo>
                  <a:lnTo>
                    <a:pt x="484" y="137"/>
                  </a:lnTo>
                  <a:lnTo>
                    <a:pt x="483" y="137"/>
                  </a:lnTo>
                  <a:lnTo>
                    <a:pt x="483" y="136"/>
                  </a:lnTo>
                  <a:lnTo>
                    <a:pt x="484" y="135"/>
                  </a:lnTo>
                  <a:lnTo>
                    <a:pt x="486" y="135"/>
                  </a:lnTo>
                  <a:lnTo>
                    <a:pt x="489" y="137"/>
                  </a:lnTo>
                  <a:lnTo>
                    <a:pt x="489" y="138"/>
                  </a:lnTo>
                  <a:lnTo>
                    <a:pt x="490" y="138"/>
                  </a:lnTo>
                  <a:lnTo>
                    <a:pt x="490" y="137"/>
                  </a:lnTo>
                  <a:lnTo>
                    <a:pt x="490" y="136"/>
                  </a:lnTo>
                  <a:lnTo>
                    <a:pt x="490" y="135"/>
                  </a:lnTo>
                  <a:lnTo>
                    <a:pt x="489" y="134"/>
                  </a:lnTo>
                  <a:lnTo>
                    <a:pt x="490" y="134"/>
                  </a:lnTo>
                  <a:lnTo>
                    <a:pt x="494" y="135"/>
                  </a:lnTo>
                  <a:lnTo>
                    <a:pt x="496" y="136"/>
                  </a:lnTo>
                  <a:lnTo>
                    <a:pt x="498" y="138"/>
                  </a:lnTo>
                  <a:lnTo>
                    <a:pt x="499" y="139"/>
                  </a:lnTo>
                  <a:lnTo>
                    <a:pt x="501" y="140"/>
                  </a:lnTo>
                  <a:lnTo>
                    <a:pt x="503" y="141"/>
                  </a:lnTo>
                  <a:lnTo>
                    <a:pt x="504" y="141"/>
                  </a:lnTo>
                  <a:lnTo>
                    <a:pt x="509" y="149"/>
                  </a:lnTo>
                  <a:lnTo>
                    <a:pt x="509" y="150"/>
                  </a:lnTo>
                  <a:lnTo>
                    <a:pt x="507" y="151"/>
                  </a:lnTo>
                  <a:lnTo>
                    <a:pt x="509" y="152"/>
                  </a:lnTo>
                  <a:lnTo>
                    <a:pt x="509" y="153"/>
                  </a:lnTo>
                  <a:lnTo>
                    <a:pt x="507" y="153"/>
                  </a:lnTo>
                  <a:lnTo>
                    <a:pt x="507" y="155"/>
                  </a:lnTo>
                  <a:lnTo>
                    <a:pt x="510" y="157"/>
                  </a:lnTo>
                  <a:lnTo>
                    <a:pt x="511" y="161"/>
                  </a:lnTo>
                  <a:lnTo>
                    <a:pt x="511" y="162"/>
                  </a:lnTo>
                  <a:lnTo>
                    <a:pt x="511" y="163"/>
                  </a:lnTo>
                  <a:lnTo>
                    <a:pt x="512" y="164"/>
                  </a:lnTo>
                  <a:lnTo>
                    <a:pt x="512" y="166"/>
                  </a:lnTo>
                  <a:lnTo>
                    <a:pt x="514" y="166"/>
                  </a:lnTo>
                  <a:lnTo>
                    <a:pt x="514" y="167"/>
                  </a:lnTo>
                  <a:lnTo>
                    <a:pt x="515" y="170"/>
                  </a:lnTo>
                  <a:lnTo>
                    <a:pt x="515" y="171"/>
                  </a:lnTo>
                  <a:lnTo>
                    <a:pt x="516" y="171"/>
                  </a:lnTo>
                  <a:lnTo>
                    <a:pt x="516" y="172"/>
                  </a:lnTo>
                  <a:lnTo>
                    <a:pt x="516" y="173"/>
                  </a:lnTo>
                  <a:lnTo>
                    <a:pt x="516" y="175"/>
                  </a:lnTo>
                  <a:lnTo>
                    <a:pt x="516" y="176"/>
                  </a:lnTo>
                  <a:lnTo>
                    <a:pt x="519" y="179"/>
                  </a:lnTo>
                  <a:lnTo>
                    <a:pt x="520" y="182"/>
                  </a:lnTo>
                  <a:lnTo>
                    <a:pt x="520" y="183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19" y="187"/>
                  </a:lnTo>
                  <a:lnTo>
                    <a:pt x="520" y="187"/>
                  </a:lnTo>
                  <a:lnTo>
                    <a:pt x="520" y="186"/>
                  </a:lnTo>
                  <a:lnTo>
                    <a:pt x="521" y="187"/>
                  </a:lnTo>
                  <a:lnTo>
                    <a:pt x="528" y="189"/>
                  </a:lnTo>
                  <a:lnTo>
                    <a:pt x="528" y="191"/>
                  </a:lnTo>
                  <a:lnTo>
                    <a:pt x="528" y="192"/>
                  </a:lnTo>
                  <a:lnTo>
                    <a:pt x="529" y="192"/>
                  </a:lnTo>
                  <a:lnTo>
                    <a:pt x="530" y="194"/>
                  </a:lnTo>
                  <a:lnTo>
                    <a:pt x="530" y="193"/>
                  </a:lnTo>
                  <a:lnTo>
                    <a:pt x="529" y="191"/>
                  </a:lnTo>
                  <a:lnTo>
                    <a:pt x="530" y="189"/>
                  </a:lnTo>
                  <a:lnTo>
                    <a:pt x="531" y="191"/>
                  </a:lnTo>
                  <a:lnTo>
                    <a:pt x="531" y="189"/>
                  </a:lnTo>
                  <a:lnTo>
                    <a:pt x="534" y="189"/>
                  </a:lnTo>
                  <a:lnTo>
                    <a:pt x="537" y="194"/>
                  </a:lnTo>
                  <a:lnTo>
                    <a:pt x="537" y="195"/>
                  </a:lnTo>
                  <a:lnTo>
                    <a:pt x="535" y="195"/>
                  </a:lnTo>
                  <a:lnTo>
                    <a:pt x="534" y="197"/>
                  </a:lnTo>
                  <a:lnTo>
                    <a:pt x="535" y="198"/>
                  </a:lnTo>
                  <a:lnTo>
                    <a:pt x="535" y="197"/>
                  </a:lnTo>
                  <a:lnTo>
                    <a:pt x="537" y="197"/>
                  </a:lnTo>
                  <a:lnTo>
                    <a:pt x="535" y="199"/>
                  </a:lnTo>
                  <a:lnTo>
                    <a:pt x="535" y="201"/>
                  </a:lnTo>
                  <a:lnTo>
                    <a:pt x="537" y="201"/>
                  </a:lnTo>
                  <a:lnTo>
                    <a:pt x="535" y="202"/>
                  </a:lnTo>
                  <a:lnTo>
                    <a:pt x="535" y="203"/>
                  </a:lnTo>
                  <a:lnTo>
                    <a:pt x="534" y="203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5" y="208"/>
                  </a:lnTo>
                  <a:lnTo>
                    <a:pt x="537" y="210"/>
                  </a:lnTo>
                  <a:lnTo>
                    <a:pt x="542" y="215"/>
                  </a:lnTo>
                  <a:lnTo>
                    <a:pt x="542" y="216"/>
                  </a:lnTo>
                  <a:lnTo>
                    <a:pt x="543" y="216"/>
                  </a:lnTo>
                  <a:lnTo>
                    <a:pt x="544" y="215"/>
                  </a:lnTo>
                  <a:lnTo>
                    <a:pt x="543" y="214"/>
                  </a:lnTo>
                  <a:lnTo>
                    <a:pt x="544" y="214"/>
                  </a:lnTo>
                  <a:lnTo>
                    <a:pt x="545" y="215"/>
                  </a:lnTo>
                  <a:lnTo>
                    <a:pt x="545" y="216"/>
                  </a:lnTo>
                  <a:lnTo>
                    <a:pt x="546" y="216"/>
                  </a:lnTo>
                  <a:lnTo>
                    <a:pt x="546" y="215"/>
                  </a:lnTo>
                  <a:lnTo>
                    <a:pt x="544" y="213"/>
                  </a:lnTo>
                  <a:lnTo>
                    <a:pt x="544" y="212"/>
                  </a:lnTo>
                  <a:lnTo>
                    <a:pt x="543" y="210"/>
                  </a:lnTo>
                  <a:lnTo>
                    <a:pt x="544" y="210"/>
                  </a:lnTo>
                  <a:lnTo>
                    <a:pt x="545" y="212"/>
                  </a:lnTo>
                  <a:lnTo>
                    <a:pt x="545" y="210"/>
                  </a:lnTo>
                  <a:lnTo>
                    <a:pt x="544" y="209"/>
                  </a:lnTo>
                  <a:lnTo>
                    <a:pt x="543" y="209"/>
                  </a:lnTo>
                  <a:lnTo>
                    <a:pt x="542" y="208"/>
                  </a:lnTo>
                  <a:lnTo>
                    <a:pt x="542" y="207"/>
                  </a:lnTo>
                  <a:lnTo>
                    <a:pt x="542" y="206"/>
                  </a:lnTo>
                  <a:lnTo>
                    <a:pt x="541" y="206"/>
                  </a:lnTo>
                  <a:lnTo>
                    <a:pt x="541" y="204"/>
                  </a:lnTo>
                  <a:lnTo>
                    <a:pt x="541" y="203"/>
                  </a:lnTo>
                  <a:lnTo>
                    <a:pt x="541" y="202"/>
                  </a:lnTo>
                  <a:lnTo>
                    <a:pt x="541" y="199"/>
                  </a:lnTo>
                  <a:lnTo>
                    <a:pt x="542" y="198"/>
                  </a:lnTo>
                  <a:lnTo>
                    <a:pt x="542" y="197"/>
                  </a:lnTo>
                  <a:lnTo>
                    <a:pt x="542" y="196"/>
                  </a:lnTo>
                  <a:lnTo>
                    <a:pt x="543" y="195"/>
                  </a:lnTo>
                  <a:lnTo>
                    <a:pt x="546" y="196"/>
                  </a:lnTo>
                  <a:lnTo>
                    <a:pt x="551" y="197"/>
                  </a:lnTo>
                  <a:lnTo>
                    <a:pt x="551" y="198"/>
                  </a:lnTo>
                  <a:lnTo>
                    <a:pt x="551" y="201"/>
                  </a:lnTo>
                  <a:lnTo>
                    <a:pt x="552" y="202"/>
                  </a:lnTo>
                  <a:lnTo>
                    <a:pt x="552" y="204"/>
                  </a:lnTo>
                  <a:lnTo>
                    <a:pt x="552" y="206"/>
                  </a:lnTo>
                  <a:lnTo>
                    <a:pt x="552" y="207"/>
                  </a:lnTo>
                  <a:lnTo>
                    <a:pt x="552" y="208"/>
                  </a:lnTo>
                  <a:lnTo>
                    <a:pt x="552" y="210"/>
                  </a:lnTo>
                  <a:lnTo>
                    <a:pt x="552" y="212"/>
                  </a:lnTo>
                  <a:lnTo>
                    <a:pt x="551" y="212"/>
                  </a:lnTo>
                  <a:lnTo>
                    <a:pt x="551" y="213"/>
                  </a:lnTo>
                  <a:lnTo>
                    <a:pt x="547" y="214"/>
                  </a:lnTo>
                  <a:lnTo>
                    <a:pt x="547" y="215"/>
                  </a:lnTo>
                  <a:lnTo>
                    <a:pt x="547" y="216"/>
                  </a:lnTo>
                  <a:lnTo>
                    <a:pt x="549" y="216"/>
                  </a:lnTo>
                  <a:lnTo>
                    <a:pt x="549" y="217"/>
                  </a:lnTo>
                  <a:lnTo>
                    <a:pt x="549" y="218"/>
                  </a:lnTo>
                  <a:lnTo>
                    <a:pt x="551" y="217"/>
                  </a:lnTo>
                  <a:lnTo>
                    <a:pt x="556" y="217"/>
                  </a:lnTo>
                  <a:lnTo>
                    <a:pt x="556" y="220"/>
                  </a:lnTo>
                  <a:lnTo>
                    <a:pt x="556" y="221"/>
                  </a:lnTo>
                  <a:lnTo>
                    <a:pt x="556" y="222"/>
                  </a:lnTo>
                  <a:lnTo>
                    <a:pt x="557" y="224"/>
                  </a:lnTo>
                  <a:lnTo>
                    <a:pt x="558" y="225"/>
                  </a:lnTo>
                  <a:lnTo>
                    <a:pt x="558" y="226"/>
                  </a:lnTo>
                  <a:lnTo>
                    <a:pt x="557" y="226"/>
                  </a:lnTo>
                  <a:lnTo>
                    <a:pt x="557" y="227"/>
                  </a:lnTo>
                  <a:lnTo>
                    <a:pt x="556" y="227"/>
                  </a:lnTo>
                  <a:lnTo>
                    <a:pt x="555" y="229"/>
                  </a:lnTo>
                  <a:lnTo>
                    <a:pt x="553" y="230"/>
                  </a:lnTo>
                  <a:lnTo>
                    <a:pt x="553" y="231"/>
                  </a:lnTo>
                  <a:lnTo>
                    <a:pt x="555" y="231"/>
                  </a:lnTo>
                  <a:lnTo>
                    <a:pt x="558" y="227"/>
                  </a:lnTo>
                  <a:lnTo>
                    <a:pt x="558" y="228"/>
                  </a:lnTo>
                  <a:lnTo>
                    <a:pt x="558" y="229"/>
                  </a:lnTo>
                  <a:lnTo>
                    <a:pt x="558" y="232"/>
                  </a:lnTo>
                  <a:lnTo>
                    <a:pt x="557" y="233"/>
                  </a:lnTo>
                  <a:lnTo>
                    <a:pt x="557" y="236"/>
                  </a:lnTo>
                  <a:lnTo>
                    <a:pt x="557" y="237"/>
                  </a:lnTo>
                  <a:lnTo>
                    <a:pt x="557" y="238"/>
                  </a:lnTo>
                  <a:lnTo>
                    <a:pt x="557" y="239"/>
                  </a:lnTo>
                  <a:lnTo>
                    <a:pt x="557" y="241"/>
                  </a:lnTo>
                  <a:lnTo>
                    <a:pt x="557" y="242"/>
                  </a:lnTo>
                  <a:lnTo>
                    <a:pt x="557" y="243"/>
                  </a:lnTo>
                  <a:lnTo>
                    <a:pt x="556" y="243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3" y="251"/>
                  </a:lnTo>
                  <a:lnTo>
                    <a:pt x="555" y="251"/>
                  </a:lnTo>
                  <a:lnTo>
                    <a:pt x="556" y="249"/>
                  </a:lnTo>
                  <a:lnTo>
                    <a:pt x="556" y="247"/>
                  </a:lnTo>
                  <a:lnTo>
                    <a:pt x="557" y="247"/>
                  </a:lnTo>
                  <a:lnTo>
                    <a:pt x="557" y="246"/>
                  </a:lnTo>
                  <a:lnTo>
                    <a:pt x="558" y="246"/>
                  </a:lnTo>
                  <a:lnTo>
                    <a:pt x="560" y="246"/>
                  </a:lnTo>
                  <a:lnTo>
                    <a:pt x="561" y="247"/>
                  </a:lnTo>
                  <a:lnTo>
                    <a:pt x="560" y="247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1" y="246"/>
                  </a:lnTo>
                  <a:lnTo>
                    <a:pt x="561" y="244"/>
                  </a:lnTo>
                  <a:lnTo>
                    <a:pt x="561" y="243"/>
                  </a:lnTo>
                  <a:lnTo>
                    <a:pt x="562" y="242"/>
                  </a:lnTo>
                  <a:lnTo>
                    <a:pt x="565" y="242"/>
                  </a:lnTo>
                  <a:lnTo>
                    <a:pt x="565" y="243"/>
                  </a:lnTo>
                  <a:lnTo>
                    <a:pt x="566" y="244"/>
                  </a:lnTo>
                  <a:lnTo>
                    <a:pt x="567" y="247"/>
                  </a:lnTo>
                  <a:lnTo>
                    <a:pt x="567" y="248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51"/>
                  </a:lnTo>
                  <a:lnTo>
                    <a:pt x="567" y="251"/>
                  </a:lnTo>
                  <a:lnTo>
                    <a:pt x="567" y="252"/>
                  </a:lnTo>
                  <a:lnTo>
                    <a:pt x="567" y="253"/>
                  </a:lnTo>
                  <a:lnTo>
                    <a:pt x="566" y="254"/>
                  </a:lnTo>
                  <a:lnTo>
                    <a:pt x="567" y="254"/>
                  </a:lnTo>
                  <a:lnTo>
                    <a:pt x="567" y="255"/>
                  </a:lnTo>
                  <a:lnTo>
                    <a:pt x="569" y="255"/>
                  </a:lnTo>
                  <a:lnTo>
                    <a:pt x="569" y="254"/>
                  </a:lnTo>
                  <a:lnTo>
                    <a:pt x="569" y="252"/>
                  </a:lnTo>
                  <a:lnTo>
                    <a:pt x="570" y="252"/>
                  </a:lnTo>
                  <a:lnTo>
                    <a:pt x="570" y="251"/>
                  </a:lnTo>
                  <a:lnTo>
                    <a:pt x="570" y="249"/>
                  </a:lnTo>
                  <a:lnTo>
                    <a:pt x="570" y="246"/>
                  </a:lnTo>
                  <a:lnTo>
                    <a:pt x="572" y="244"/>
                  </a:lnTo>
                  <a:lnTo>
                    <a:pt x="573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49"/>
                  </a:lnTo>
                  <a:lnTo>
                    <a:pt x="574" y="251"/>
                  </a:lnTo>
                  <a:lnTo>
                    <a:pt x="575" y="252"/>
                  </a:lnTo>
                  <a:lnTo>
                    <a:pt x="575" y="253"/>
                  </a:lnTo>
                  <a:lnTo>
                    <a:pt x="575" y="254"/>
                  </a:lnTo>
                  <a:lnTo>
                    <a:pt x="576" y="255"/>
                  </a:lnTo>
                  <a:lnTo>
                    <a:pt x="576" y="256"/>
                  </a:lnTo>
                  <a:lnTo>
                    <a:pt x="576" y="258"/>
                  </a:lnTo>
                  <a:lnTo>
                    <a:pt x="578" y="259"/>
                  </a:lnTo>
                  <a:lnTo>
                    <a:pt x="578" y="261"/>
                  </a:lnTo>
                  <a:lnTo>
                    <a:pt x="579" y="262"/>
                  </a:lnTo>
                  <a:lnTo>
                    <a:pt x="579" y="263"/>
                  </a:lnTo>
                  <a:lnTo>
                    <a:pt x="579" y="264"/>
                  </a:lnTo>
                  <a:lnTo>
                    <a:pt x="577" y="266"/>
                  </a:lnTo>
                  <a:lnTo>
                    <a:pt x="576" y="267"/>
                  </a:lnTo>
                  <a:lnTo>
                    <a:pt x="576" y="269"/>
                  </a:lnTo>
                  <a:lnTo>
                    <a:pt x="575" y="269"/>
                  </a:lnTo>
                  <a:lnTo>
                    <a:pt x="574" y="270"/>
                  </a:lnTo>
                  <a:lnTo>
                    <a:pt x="573" y="271"/>
                  </a:lnTo>
                  <a:lnTo>
                    <a:pt x="567" y="273"/>
                  </a:lnTo>
                  <a:lnTo>
                    <a:pt x="563" y="275"/>
                  </a:lnTo>
                  <a:lnTo>
                    <a:pt x="563" y="276"/>
                  </a:lnTo>
                  <a:lnTo>
                    <a:pt x="563" y="277"/>
                  </a:lnTo>
                  <a:lnTo>
                    <a:pt x="563" y="278"/>
                  </a:lnTo>
                  <a:lnTo>
                    <a:pt x="563" y="279"/>
                  </a:lnTo>
                  <a:lnTo>
                    <a:pt x="562" y="279"/>
                  </a:lnTo>
                  <a:lnTo>
                    <a:pt x="561" y="282"/>
                  </a:lnTo>
                  <a:lnTo>
                    <a:pt x="561" y="279"/>
                  </a:lnTo>
                  <a:lnTo>
                    <a:pt x="560" y="277"/>
                  </a:lnTo>
                  <a:lnTo>
                    <a:pt x="558" y="275"/>
                  </a:lnTo>
                  <a:lnTo>
                    <a:pt x="558" y="276"/>
                  </a:lnTo>
                  <a:lnTo>
                    <a:pt x="558" y="277"/>
                  </a:lnTo>
                  <a:lnTo>
                    <a:pt x="558" y="278"/>
                  </a:lnTo>
                  <a:lnTo>
                    <a:pt x="558" y="279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6"/>
                  </a:lnTo>
                  <a:lnTo>
                    <a:pt x="556" y="288"/>
                  </a:lnTo>
                  <a:lnTo>
                    <a:pt x="555" y="289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5"/>
                  </a:lnTo>
                  <a:lnTo>
                    <a:pt x="552" y="297"/>
                  </a:lnTo>
                  <a:lnTo>
                    <a:pt x="551" y="298"/>
                  </a:lnTo>
                  <a:lnTo>
                    <a:pt x="549" y="295"/>
                  </a:lnTo>
                  <a:lnTo>
                    <a:pt x="549" y="294"/>
                  </a:lnTo>
                  <a:lnTo>
                    <a:pt x="549" y="293"/>
                  </a:lnTo>
                  <a:lnTo>
                    <a:pt x="547" y="289"/>
                  </a:lnTo>
                  <a:lnTo>
                    <a:pt x="547" y="288"/>
                  </a:lnTo>
                  <a:lnTo>
                    <a:pt x="547" y="287"/>
                  </a:lnTo>
                  <a:lnTo>
                    <a:pt x="549" y="284"/>
                  </a:lnTo>
                  <a:lnTo>
                    <a:pt x="549" y="283"/>
                  </a:lnTo>
                  <a:lnTo>
                    <a:pt x="547" y="282"/>
                  </a:lnTo>
                  <a:lnTo>
                    <a:pt x="549" y="279"/>
                  </a:lnTo>
                  <a:lnTo>
                    <a:pt x="550" y="278"/>
                  </a:lnTo>
                  <a:lnTo>
                    <a:pt x="550" y="277"/>
                  </a:lnTo>
                  <a:lnTo>
                    <a:pt x="550" y="276"/>
                  </a:lnTo>
                  <a:lnTo>
                    <a:pt x="550" y="275"/>
                  </a:lnTo>
                  <a:lnTo>
                    <a:pt x="551" y="274"/>
                  </a:lnTo>
                  <a:lnTo>
                    <a:pt x="550" y="274"/>
                  </a:lnTo>
                  <a:lnTo>
                    <a:pt x="549" y="276"/>
                  </a:lnTo>
                  <a:lnTo>
                    <a:pt x="549" y="277"/>
                  </a:lnTo>
                  <a:lnTo>
                    <a:pt x="549" y="278"/>
                  </a:lnTo>
                  <a:lnTo>
                    <a:pt x="546" y="278"/>
                  </a:lnTo>
                  <a:lnTo>
                    <a:pt x="545" y="279"/>
                  </a:lnTo>
                  <a:lnTo>
                    <a:pt x="545" y="282"/>
                  </a:lnTo>
                  <a:lnTo>
                    <a:pt x="545" y="283"/>
                  </a:lnTo>
                  <a:lnTo>
                    <a:pt x="545" y="284"/>
                  </a:lnTo>
                  <a:lnTo>
                    <a:pt x="546" y="284"/>
                  </a:lnTo>
                  <a:lnTo>
                    <a:pt x="546" y="285"/>
                  </a:lnTo>
                  <a:lnTo>
                    <a:pt x="545" y="287"/>
                  </a:lnTo>
                  <a:lnTo>
                    <a:pt x="545" y="288"/>
                  </a:lnTo>
                  <a:lnTo>
                    <a:pt x="545" y="289"/>
                  </a:lnTo>
                  <a:lnTo>
                    <a:pt x="545" y="290"/>
                  </a:lnTo>
                  <a:lnTo>
                    <a:pt x="545" y="292"/>
                  </a:lnTo>
                  <a:lnTo>
                    <a:pt x="546" y="294"/>
                  </a:lnTo>
                  <a:lnTo>
                    <a:pt x="546" y="295"/>
                  </a:lnTo>
                  <a:lnTo>
                    <a:pt x="546" y="297"/>
                  </a:lnTo>
                  <a:lnTo>
                    <a:pt x="547" y="297"/>
                  </a:lnTo>
                  <a:lnTo>
                    <a:pt x="547" y="298"/>
                  </a:lnTo>
                  <a:lnTo>
                    <a:pt x="549" y="299"/>
                  </a:lnTo>
                  <a:lnTo>
                    <a:pt x="549" y="300"/>
                  </a:lnTo>
                  <a:lnTo>
                    <a:pt x="549" y="301"/>
                  </a:lnTo>
                  <a:lnTo>
                    <a:pt x="549" y="302"/>
                  </a:lnTo>
                  <a:lnTo>
                    <a:pt x="547" y="306"/>
                  </a:lnTo>
                  <a:lnTo>
                    <a:pt x="545" y="307"/>
                  </a:lnTo>
                  <a:lnTo>
                    <a:pt x="542" y="301"/>
                  </a:lnTo>
                  <a:lnTo>
                    <a:pt x="542" y="300"/>
                  </a:lnTo>
                  <a:lnTo>
                    <a:pt x="540" y="299"/>
                  </a:lnTo>
                  <a:lnTo>
                    <a:pt x="540" y="300"/>
                  </a:lnTo>
                  <a:lnTo>
                    <a:pt x="541" y="301"/>
                  </a:lnTo>
                  <a:lnTo>
                    <a:pt x="541" y="302"/>
                  </a:lnTo>
                  <a:lnTo>
                    <a:pt x="542" y="307"/>
                  </a:lnTo>
                  <a:lnTo>
                    <a:pt x="542" y="308"/>
                  </a:lnTo>
                  <a:lnTo>
                    <a:pt x="542" y="309"/>
                  </a:lnTo>
                  <a:lnTo>
                    <a:pt x="542" y="310"/>
                  </a:lnTo>
                  <a:lnTo>
                    <a:pt x="542" y="312"/>
                  </a:lnTo>
                  <a:lnTo>
                    <a:pt x="541" y="315"/>
                  </a:lnTo>
                  <a:lnTo>
                    <a:pt x="541" y="316"/>
                  </a:lnTo>
                  <a:lnTo>
                    <a:pt x="541" y="317"/>
                  </a:lnTo>
                  <a:lnTo>
                    <a:pt x="541" y="318"/>
                  </a:lnTo>
                  <a:lnTo>
                    <a:pt x="541" y="319"/>
                  </a:lnTo>
                  <a:lnTo>
                    <a:pt x="541" y="320"/>
                  </a:lnTo>
                  <a:lnTo>
                    <a:pt x="540" y="321"/>
                  </a:lnTo>
                  <a:lnTo>
                    <a:pt x="540" y="322"/>
                  </a:lnTo>
                  <a:lnTo>
                    <a:pt x="537" y="322"/>
                  </a:lnTo>
                  <a:lnTo>
                    <a:pt x="537" y="321"/>
                  </a:lnTo>
                  <a:lnTo>
                    <a:pt x="534" y="318"/>
                  </a:lnTo>
                  <a:lnTo>
                    <a:pt x="534" y="316"/>
                  </a:lnTo>
                  <a:lnTo>
                    <a:pt x="534" y="315"/>
                  </a:lnTo>
                  <a:lnTo>
                    <a:pt x="533" y="315"/>
                  </a:lnTo>
                  <a:lnTo>
                    <a:pt x="533" y="313"/>
                  </a:lnTo>
                  <a:lnTo>
                    <a:pt x="532" y="312"/>
                  </a:lnTo>
                  <a:lnTo>
                    <a:pt x="532" y="310"/>
                  </a:lnTo>
                  <a:lnTo>
                    <a:pt x="532" y="309"/>
                  </a:lnTo>
                  <a:lnTo>
                    <a:pt x="531" y="309"/>
                  </a:lnTo>
                  <a:lnTo>
                    <a:pt x="531" y="308"/>
                  </a:lnTo>
                  <a:lnTo>
                    <a:pt x="529" y="305"/>
                  </a:lnTo>
                  <a:lnTo>
                    <a:pt x="529" y="304"/>
                  </a:lnTo>
                  <a:lnTo>
                    <a:pt x="529" y="302"/>
                  </a:lnTo>
                  <a:lnTo>
                    <a:pt x="528" y="300"/>
                  </a:lnTo>
                  <a:lnTo>
                    <a:pt x="528" y="299"/>
                  </a:lnTo>
                  <a:lnTo>
                    <a:pt x="527" y="300"/>
                  </a:lnTo>
                  <a:lnTo>
                    <a:pt x="527" y="302"/>
                  </a:lnTo>
                  <a:lnTo>
                    <a:pt x="527" y="304"/>
                  </a:lnTo>
                  <a:lnTo>
                    <a:pt x="527" y="305"/>
                  </a:lnTo>
                  <a:lnTo>
                    <a:pt x="527" y="306"/>
                  </a:lnTo>
                  <a:lnTo>
                    <a:pt x="528" y="306"/>
                  </a:lnTo>
                  <a:lnTo>
                    <a:pt x="528" y="307"/>
                  </a:lnTo>
                  <a:lnTo>
                    <a:pt x="528" y="308"/>
                  </a:lnTo>
                  <a:lnTo>
                    <a:pt x="530" y="310"/>
                  </a:lnTo>
                  <a:lnTo>
                    <a:pt x="531" y="317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1" y="322"/>
                  </a:lnTo>
                  <a:lnTo>
                    <a:pt x="531" y="321"/>
                  </a:lnTo>
                  <a:lnTo>
                    <a:pt x="531" y="320"/>
                  </a:lnTo>
                  <a:lnTo>
                    <a:pt x="530" y="319"/>
                  </a:lnTo>
                  <a:lnTo>
                    <a:pt x="529" y="320"/>
                  </a:lnTo>
                  <a:lnTo>
                    <a:pt x="528" y="319"/>
                  </a:lnTo>
                  <a:lnTo>
                    <a:pt x="528" y="318"/>
                  </a:lnTo>
                  <a:lnTo>
                    <a:pt x="527" y="316"/>
                  </a:lnTo>
                  <a:lnTo>
                    <a:pt x="526" y="315"/>
                  </a:lnTo>
                  <a:lnTo>
                    <a:pt x="524" y="315"/>
                  </a:lnTo>
                  <a:lnTo>
                    <a:pt x="521" y="315"/>
                  </a:lnTo>
                  <a:lnTo>
                    <a:pt x="519" y="315"/>
                  </a:lnTo>
                  <a:lnTo>
                    <a:pt x="520" y="316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4" y="317"/>
                  </a:lnTo>
                  <a:lnTo>
                    <a:pt x="524" y="318"/>
                  </a:lnTo>
                  <a:lnTo>
                    <a:pt x="522" y="318"/>
                  </a:lnTo>
                  <a:lnTo>
                    <a:pt x="522" y="319"/>
                  </a:lnTo>
                  <a:lnTo>
                    <a:pt x="524" y="319"/>
                  </a:lnTo>
                  <a:lnTo>
                    <a:pt x="524" y="320"/>
                  </a:lnTo>
                  <a:lnTo>
                    <a:pt x="524" y="321"/>
                  </a:lnTo>
                  <a:lnTo>
                    <a:pt x="524" y="322"/>
                  </a:lnTo>
                  <a:lnTo>
                    <a:pt x="524" y="323"/>
                  </a:lnTo>
                  <a:lnTo>
                    <a:pt x="520" y="322"/>
                  </a:lnTo>
                  <a:lnTo>
                    <a:pt x="518" y="323"/>
                  </a:lnTo>
                  <a:lnTo>
                    <a:pt x="515" y="322"/>
                  </a:lnTo>
                  <a:lnTo>
                    <a:pt x="511" y="321"/>
                  </a:lnTo>
                  <a:lnTo>
                    <a:pt x="509" y="319"/>
                  </a:lnTo>
                  <a:lnTo>
                    <a:pt x="507" y="319"/>
                  </a:lnTo>
                  <a:lnTo>
                    <a:pt x="506" y="319"/>
                  </a:lnTo>
                  <a:lnTo>
                    <a:pt x="506" y="320"/>
                  </a:lnTo>
                  <a:lnTo>
                    <a:pt x="505" y="319"/>
                  </a:lnTo>
                  <a:lnTo>
                    <a:pt x="504" y="318"/>
                  </a:lnTo>
                  <a:lnTo>
                    <a:pt x="505" y="317"/>
                  </a:lnTo>
                  <a:lnTo>
                    <a:pt x="504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5" y="316"/>
                  </a:lnTo>
                  <a:lnTo>
                    <a:pt x="504" y="315"/>
                  </a:lnTo>
                  <a:lnTo>
                    <a:pt x="503" y="316"/>
                  </a:lnTo>
                  <a:lnTo>
                    <a:pt x="501" y="316"/>
                  </a:lnTo>
                  <a:lnTo>
                    <a:pt x="500" y="315"/>
                  </a:lnTo>
                  <a:lnTo>
                    <a:pt x="500" y="313"/>
                  </a:lnTo>
                  <a:lnTo>
                    <a:pt x="500" y="312"/>
                  </a:lnTo>
                  <a:lnTo>
                    <a:pt x="499" y="312"/>
                  </a:lnTo>
                  <a:lnTo>
                    <a:pt x="498" y="310"/>
                  </a:lnTo>
                  <a:lnTo>
                    <a:pt x="497" y="308"/>
                  </a:lnTo>
                  <a:lnTo>
                    <a:pt x="496" y="307"/>
                  </a:lnTo>
                  <a:lnTo>
                    <a:pt x="497" y="306"/>
                  </a:lnTo>
                  <a:lnTo>
                    <a:pt x="497" y="305"/>
                  </a:lnTo>
                  <a:lnTo>
                    <a:pt x="500" y="306"/>
                  </a:lnTo>
                  <a:lnTo>
                    <a:pt x="501" y="306"/>
                  </a:lnTo>
                  <a:lnTo>
                    <a:pt x="501" y="305"/>
                  </a:lnTo>
                  <a:lnTo>
                    <a:pt x="505" y="304"/>
                  </a:lnTo>
                  <a:lnTo>
                    <a:pt x="509" y="302"/>
                  </a:lnTo>
                  <a:lnTo>
                    <a:pt x="510" y="304"/>
                  </a:lnTo>
                  <a:lnTo>
                    <a:pt x="510" y="302"/>
                  </a:lnTo>
                  <a:lnTo>
                    <a:pt x="509" y="302"/>
                  </a:lnTo>
                  <a:lnTo>
                    <a:pt x="504" y="301"/>
                  </a:lnTo>
                  <a:lnTo>
                    <a:pt x="499" y="300"/>
                  </a:lnTo>
                  <a:lnTo>
                    <a:pt x="499" y="299"/>
                  </a:lnTo>
                  <a:lnTo>
                    <a:pt x="498" y="298"/>
                  </a:lnTo>
                  <a:lnTo>
                    <a:pt x="498" y="299"/>
                  </a:lnTo>
                  <a:lnTo>
                    <a:pt x="497" y="299"/>
                  </a:lnTo>
                  <a:lnTo>
                    <a:pt x="497" y="300"/>
                  </a:lnTo>
                  <a:lnTo>
                    <a:pt x="495" y="301"/>
                  </a:lnTo>
                  <a:lnTo>
                    <a:pt x="494" y="300"/>
                  </a:lnTo>
                  <a:lnTo>
                    <a:pt x="492" y="300"/>
                  </a:lnTo>
                  <a:lnTo>
                    <a:pt x="490" y="298"/>
                  </a:lnTo>
                  <a:lnTo>
                    <a:pt x="492" y="298"/>
                  </a:lnTo>
                  <a:lnTo>
                    <a:pt x="492" y="297"/>
                  </a:lnTo>
                  <a:lnTo>
                    <a:pt x="492" y="295"/>
                  </a:lnTo>
                  <a:lnTo>
                    <a:pt x="490" y="297"/>
                  </a:lnTo>
                  <a:lnTo>
                    <a:pt x="490" y="295"/>
                  </a:lnTo>
                  <a:lnTo>
                    <a:pt x="489" y="295"/>
                  </a:lnTo>
                  <a:lnTo>
                    <a:pt x="489" y="294"/>
                  </a:lnTo>
                  <a:lnTo>
                    <a:pt x="488" y="292"/>
                  </a:lnTo>
                  <a:lnTo>
                    <a:pt x="487" y="292"/>
                  </a:lnTo>
                  <a:lnTo>
                    <a:pt x="488" y="290"/>
                  </a:lnTo>
                  <a:lnTo>
                    <a:pt x="489" y="290"/>
                  </a:lnTo>
                  <a:lnTo>
                    <a:pt x="495" y="293"/>
                  </a:lnTo>
                  <a:lnTo>
                    <a:pt x="496" y="293"/>
                  </a:lnTo>
                  <a:lnTo>
                    <a:pt x="496" y="292"/>
                  </a:lnTo>
                  <a:lnTo>
                    <a:pt x="496" y="290"/>
                  </a:lnTo>
                  <a:lnTo>
                    <a:pt x="494" y="289"/>
                  </a:lnTo>
                  <a:lnTo>
                    <a:pt x="492" y="288"/>
                  </a:lnTo>
                  <a:lnTo>
                    <a:pt x="490" y="287"/>
                  </a:lnTo>
                  <a:lnTo>
                    <a:pt x="488" y="288"/>
                  </a:lnTo>
                  <a:lnTo>
                    <a:pt x="487" y="288"/>
                  </a:lnTo>
                  <a:lnTo>
                    <a:pt x="486" y="287"/>
                  </a:lnTo>
                  <a:lnTo>
                    <a:pt x="486" y="286"/>
                  </a:lnTo>
                  <a:lnTo>
                    <a:pt x="486" y="285"/>
                  </a:lnTo>
                  <a:lnTo>
                    <a:pt x="485" y="285"/>
                  </a:lnTo>
                  <a:lnTo>
                    <a:pt x="483" y="282"/>
                  </a:lnTo>
                  <a:lnTo>
                    <a:pt x="483" y="279"/>
                  </a:lnTo>
                  <a:lnTo>
                    <a:pt x="484" y="278"/>
                  </a:lnTo>
                  <a:lnTo>
                    <a:pt x="485" y="277"/>
                  </a:lnTo>
                  <a:lnTo>
                    <a:pt x="486" y="276"/>
                  </a:lnTo>
                  <a:lnTo>
                    <a:pt x="487" y="276"/>
                  </a:lnTo>
                  <a:lnTo>
                    <a:pt x="488" y="275"/>
                  </a:lnTo>
                  <a:lnTo>
                    <a:pt x="489" y="276"/>
                  </a:lnTo>
                  <a:lnTo>
                    <a:pt x="489" y="275"/>
                  </a:lnTo>
                  <a:lnTo>
                    <a:pt x="489" y="274"/>
                  </a:lnTo>
                  <a:lnTo>
                    <a:pt x="490" y="273"/>
                  </a:lnTo>
                  <a:lnTo>
                    <a:pt x="490" y="272"/>
                  </a:lnTo>
                  <a:lnTo>
                    <a:pt x="492" y="271"/>
                  </a:lnTo>
                  <a:lnTo>
                    <a:pt x="492" y="270"/>
                  </a:lnTo>
                  <a:lnTo>
                    <a:pt x="494" y="270"/>
                  </a:lnTo>
                  <a:lnTo>
                    <a:pt x="496" y="271"/>
                  </a:lnTo>
                  <a:lnTo>
                    <a:pt x="498" y="271"/>
                  </a:lnTo>
                  <a:lnTo>
                    <a:pt x="499" y="270"/>
                  </a:lnTo>
                  <a:lnTo>
                    <a:pt x="501" y="270"/>
                  </a:lnTo>
                  <a:lnTo>
                    <a:pt x="504" y="271"/>
                  </a:lnTo>
                  <a:lnTo>
                    <a:pt x="507" y="271"/>
                  </a:lnTo>
                  <a:lnTo>
                    <a:pt x="511" y="270"/>
                  </a:lnTo>
                  <a:lnTo>
                    <a:pt x="514" y="269"/>
                  </a:lnTo>
                  <a:lnTo>
                    <a:pt x="515" y="269"/>
                  </a:lnTo>
                  <a:lnTo>
                    <a:pt x="517" y="269"/>
                  </a:lnTo>
                  <a:lnTo>
                    <a:pt x="520" y="267"/>
                  </a:lnTo>
                  <a:lnTo>
                    <a:pt x="521" y="267"/>
                  </a:lnTo>
                  <a:lnTo>
                    <a:pt x="522" y="266"/>
                  </a:lnTo>
                  <a:lnTo>
                    <a:pt x="522" y="264"/>
                  </a:lnTo>
                  <a:lnTo>
                    <a:pt x="519" y="264"/>
                  </a:lnTo>
                  <a:lnTo>
                    <a:pt x="517" y="264"/>
                  </a:lnTo>
                  <a:lnTo>
                    <a:pt x="514" y="266"/>
                  </a:lnTo>
                  <a:lnTo>
                    <a:pt x="509" y="267"/>
                  </a:lnTo>
                  <a:lnTo>
                    <a:pt x="507" y="267"/>
                  </a:lnTo>
                  <a:lnTo>
                    <a:pt x="505" y="269"/>
                  </a:lnTo>
                  <a:lnTo>
                    <a:pt x="503" y="267"/>
                  </a:lnTo>
                  <a:lnTo>
                    <a:pt x="500" y="266"/>
                  </a:lnTo>
                  <a:lnTo>
                    <a:pt x="499" y="264"/>
                  </a:lnTo>
                  <a:lnTo>
                    <a:pt x="499" y="263"/>
                  </a:lnTo>
                  <a:lnTo>
                    <a:pt x="500" y="262"/>
                  </a:lnTo>
                  <a:lnTo>
                    <a:pt x="505" y="262"/>
                  </a:lnTo>
                  <a:lnTo>
                    <a:pt x="506" y="262"/>
                  </a:lnTo>
                  <a:lnTo>
                    <a:pt x="507" y="262"/>
                  </a:lnTo>
                  <a:lnTo>
                    <a:pt x="507" y="261"/>
                  </a:lnTo>
                  <a:lnTo>
                    <a:pt x="509" y="261"/>
                  </a:lnTo>
                  <a:lnTo>
                    <a:pt x="510" y="260"/>
                  </a:lnTo>
                  <a:lnTo>
                    <a:pt x="512" y="260"/>
                  </a:lnTo>
                  <a:lnTo>
                    <a:pt x="515" y="260"/>
                  </a:lnTo>
                  <a:lnTo>
                    <a:pt x="516" y="259"/>
                  </a:lnTo>
                  <a:lnTo>
                    <a:pt x="516" y="258"/>
                  </a:lnTo>
                  <a:lnTo>
                    <a:pt x="515" y="258"/>
                  </a:lnTo>
                  <a:lnTo>
                    <a:pt x="514" y="258"/>
                  </a:lnTo>
                  <a:lnTo>
                    <a:pt x="512" y="258"/>
                  </a:lnTo>
                  <a:lnTo>
                    <a:pt x="509" y="259"/>
                  </a:lnTo>
                  <a:lnTo>
                    <a:pt x="509" y="260"/>
                  </a:lnTo>
                  <a:lnTo>
                    <a:pt x="506" y="260"/>
                  </a:lnTo>
                  <a:lnTo>
                    <a:pt x="505" y="260"/>
                  </a:lnTo>
                  <a:lnTo>
                    <a:pt x="503" y="259"/>
                  </a:lnTo>
                  <a:lnTo>
                    <a:pt x="501" y="259"/>
                  </a:lnTo>
                  <a:lnTo>
                    <a:pt x="500" y="259"/>
                  </a:lnTo>
                  <a:lnTo>
                    <a:pt x="500" y="258"/>
                  </a:lnTo>
                  <a:lnTo>
                    <a:pt x="501" y="256"/>
                  </a:lnTo>
                  <a:lnTo>
                    <a:pt x="503" y="255"/>
                  </a:lnTo>
                  <a:lnTo>
                    <a:pt x="503" y="256"/>
                  </a:lnTo>
                  <a:lnTo>
                    <a:pt x="504" y="255"/>
                  </a:lnTo>
                  <a:lnTo>
                    <a:pt x="504" y="254"/>
                  </a:lnTo>
                  <a:lnTo>
                    <a:pt x="500" y="254"/>
                  </a:lnTo>
                  <a:lnTo>
                    <a:pt x="498" y="256"/>
                  </a:lnTo>
                  <a:lnTo>
                    <a:pt x="497" y="256"/>
                  </a:lnTo>
                  <a:lnTo>
                    <a:pt x="497" y="255"/>
                  </a:lnTo>
                  <a:lnTo>
                    <a:pt x="496" y="253"/>
                  </a:lnTo>
                  <a:lnTo>
                    <a:pt x="496" y="252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6" y="255"/>
                  </a:lnTo>
                  <a:lnTo>
                    <a:pt x="496" y="256"/>
                  </a:lnTo>
                  <a:lnTo>
                    <a:pt x="496" y="258"/>
                  </a:lnTo>
                  <a:lnTo>
                    <a:pt x="496" y="259"/>
                  </a:lnTo>
                  <a:lnTo>
                    <a:pt x="492" y="260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4" y="255"/>
                  </a:lnTo>
                  <a:lnTo>
                    <a:pt x="494" y="254"/>
                  </a:lnTo>
                  <a:lnTo>
                    <a:pt x="492" y="254"/>
                  </a:lnTo>
                  <a:lnTo>
                    <a:pt x="492" y="255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9"/>
                  </a:lnTo>
                  <a:lnTo>
                    <a:pt x="490" y="260"/>
                  </a:lnTo>
                  <a:lnTo>
                    <a:pt x="489" y="259"/>
                  </a:lnTo>
                  <a:lnTo>
                    <a:pt x="488" y="259"/>
                  </a:lnTo>
                  <a:lnTo>
                    <a:pt x="489" y="260"/>
                  </a:lnTo>
                  <a:lnTo>
                    <a:pt x="489" y="261"/>
                  </a:lnTo>
                  <a:lnTo>
                    <a:pt x="489" y="262"/>
                  </a:lnTo>
                  <a:lnTo>
                    <a:pt x="488" y="262"/>
                  </a:lnTo>
                  <a:lnTo>
                    <a:pt x="488" y="263"/>
                  </a:lnTo>
                  <a:lnTo>
                    <a:pt x="486" y="264"/>
                  </a:lnTo>
                  <a:lnTo>
                    <a:pt x="485" y="264"/>
                  </a:lnTo>
                  <a:lnTo>
                    <a:pt x="484" y="263"/>
                  </a:lnTo>
                  <a:lnTo>
                    <a:pt x="484" y="262"/>
                  </a:lnTo>
                  <a:lnTo>
                    <a:pt x="484" y="261"/>
                  </a:lnTo>
                  <a:lnTo>
                    <a:pt x="484" y="260"/>
                  </a:lnTo>
                  <a:lnTo>
                    <a:pt x="486" y="259"/>
                  </a:lnTo>
                  <a:lnTo>
                    <a:pt x="487" y="258"/>
                  </a:lnTo>
                  <a:lnTo>
                    <a:pt x="487" y="256"/>
                  </a:lnTo>
                  <a:lnTo>
                    <a:pt x="485" y="258"/>
                  </a:lnTo>
                  <a:lnTo>
                    <a:pt x="481" y="255"/>
                  </a:lnTo>
                  <a:lnTo>
                    <a:pt x="481" y="256"/>
                  </a:lnTo>
                  <a:lnTo>
                    <a:pt x="481" y="258"/>
                  </a:lnTo>
                  <a:lnTo>
                    <a:pt x="482" y="258"/>
                  </a:lnTo>
                  <a:lnTo>
                    <a:pt x="482" y="259"/>
                  </a:lnTo>
                  <a:lnTo>
                    <a:pt x="481" y="260"/>
                  </a:lnTo>
                  <a:lnTo>
                    <a:pt x="475" y="263"/>
                  </a:lnTo>
                  <a:lnTo>
                    <a:pt x="475" y="264"/>
                  </a:lnTo>
                  <a:lnTo>
                    <a:pt x="474" y="263"/>
                  </a:lnTo>
                  <a:lnTo>
                    <a:pt x="473" y="263"/>
                  </a:lnTo>
                  <a:lnTo>
                    <a:pt x="473" y="262"/>
                  </a:lnTo>
                  <a:lnTo>
                    <a:pt x="473" y="261"/>
                  </a:lnTo>
                  <a:lnTo>
                    <a:pt x="472" y="261"/>
                  </a:lnTo>
                  <a:lnTo>
                    <a:pt x="472" y="260"/>
                  </a:lnTo>
                  <a:lnTo>
                    <a:pt x="473" y="260"/>
                  </a:lnTo>
                  <a:lnTo>
                    <a:pt x="473" y="259"/>
                  </a:lnTo>
                  <a:lnTo>
                    <a:pt x="472" y="259"/>
                  </a:lnTo>
                  <a:lnTo>
                    <a:pt x="472" y="258"/>
                  </a:lnTo>
                  <a:lnTo>
                    <a:pt x="472" y="256"/>
                  </a:lnTo>
                  <a:lnTo>
                    <a:pt x="471" y="258"/>
                  </a:lnTo>
                  <a:lnTo>
                    <a:pt x="470" y="258"/>
                  </a:lnTo>
                  <a:lnTo>
                    <a:pt x="469" y="258"/>
                  </a:lnTo>
                  <a:lnTo>
                    <a:pt x="469" y="256"/>
                  </a:lnTo>
                  <a:lnTo>
                    <a:pt x="467" y="256"/>
                  </a:lnTo>
                  <a:lnTo>
                    <a:pt x="467" y="255"/>
                  </a:lnTo>
                  <a:lnTo>
                    <a:pt x="469" y="254"/>
                  </a:lnTo>
                  <a:lnTo>
                    <a:pt x="469" y="253"/>
                  </a:lnTo>
                  <a:lnTo>
                    <a:pt x="467" y="253"/>
                  </a:lnTo>
                  <a:lnTo>
                    <a:pt x="467" y="252"/>
                  </a:lnTo>
                  <a:lnTo>
                    <a:pt x="469" y="252"/>
                  </a:lnTo>
                  <a:lnTo>
                    <a:pt x="469" y="251"/>
                  </a:lnTo>
                  <a:lnTo>
                    <a:pt x="467" y="249"/>
                  </a:lnTo>
                  <a:lnTo>
                    <a:pt x="469" y="248"/>
                  </a:lnTo>
                  <a:lnTo>
                    <a:pt x="470" y="248"/>
                  </a:lnTo>
                  <a:lnTo>
                    <a:pt x="473" y="247"/>
                  </a:lnTo>
                  <a:lnTo>
                    <a:pt x="478" y="244"/>
                  </a:lnTo>
                  <a:lnTo>
                    <a:pt x="480" y="243"/>
                  </a:lnTo>
                  <a:lnTo>
                    <a:pt x="483" y="241"/>
                  </a:lnTo>
                  <a:lnTo>
                    <a:pt x="483" y="240"/>
                  </a:lnTo>
                  <a:lnTo>
                    <a:pt x="483" y="239"/>
                  </a:lnTo>
                  <a:lnTo>
                    <a:pt x="482" y="238"/>
                  </a:lnTo>
                  <a:lnTo>
                    <a:pt x="483" y="238"/>
                  </a:lnTo>
                  <a:lnTo>
                    <a:pt x="483" y="237"/>
                  </a:lnTo>
                  <a:lnTo>
                    <a:pt x="483" y="236"/>
                  </a:lnTo>
                  <a:lnTo>
                    <a:pt x="482" y="236"/>
                  </a:lnTo>
                  <a:lnTo>
                    <a:pt x="482" y="237"/>
                  </a:lnTo>
                  <a:lnTo>
                    <a:pt x="481" y="238"/>
                  </a:lnTo>
                  <a:lnTo>
                    <a:pt x="480" y="239"/>
                  </a:lnTo>
                  <a:lnTo>
                    <a:pt x="480" y="240"/>
                  </a:lnTo>
                  <a:lnTo>
                    <a:pt x="478" y="240"/>
                  </a:lnTo>
                  <a:lnTo>
                    <a:pt x="478" y="241"/>
                  </a:lnTo>
                  <a:lnTo>
                    <a:pt x="474" y="242"/>
                  </a:lnTo>
                  <a:lnTo>
                    <a:pt x="473" y="242"/>
                  </a:lnTo>
                  <a:lnTo>
                    <a:pt x="470" y="242"/>
                  </a:lnTo>
                  <a:lnTo>
                    <a:pt x="466" y="242"/>
                  </a:lnTo>
                  <a:lnTo>
                    <a:pt x="464" y="238"/>
                  </a:lnTo>
                  <a:lnTo>
                    <a:pt x="463" y="238"/>
                  </a:lnTo>
                  <a:lnTo>
                    <a:pt x="463" y="237"/>
                  </a:lnTo>
                  <a:lnTo>
                    <a:pt x="463" y="236"/>
                  </a:lnTo>
                  <a:lnTo>
                    <a:pt x="463" y="233"/>
                  </a:lnTo>
                  <a:lnTo>
                    <a:pt x="461" y="231"/>
                  </a:lnTo>
                  <a:lnTo>
                    <a:pt x="460" y="231"/>
                  </a:lnTo>
                  <a:lnTo>
                    <a:pt x="460" y="230"/>
                  </a:lnTo>
                  <a:lnTo>
                    <a:pt x="459" y="231"/>
                  </a:lnTo>
                  <a:lnTo>
                    <a:pt x="459" y="230"/>
                  </a:lnTo>
                  <a:lnTo>
                    <a:pt x="459" y="229"/>
                  </a:lnTo>
                  <a:lnTo>
                    <a:pt x="459" y="228"/>
                  </a:lnTo>
                  <a:lnTo>
                    <a:pt x="460" y="228"/>
                  </a:lnTo>
                  <a:lnTo>
                    <a:pt x="460" y="227"/>
                  </a:lnTo>
                  <a:lnTo>
                    <a:pt x="461" y="227"/>
                  </a:lnTo>
                  <a:lnTo>
                    <a:pt x="461" y="228"/>
                  </a:lnTo>
                  <a:lnTo>
                    <a:pt x="463" y="228"/>
                  </a:lnTo>
                  <a:lnTo>
                    <a:pt x="464" y="228"/>
                  </a:lnTo>
                  <a:lnTo>
                    <a:pt x="464" y="227"/>
                  </a:lnTo>
                  <a:lnTo>
                    <a:pt x="463" y="226"/>
                  </a:lnTo>
                  <a:lnTo>
                    <a:pt x="459" y="226"/>
                  </a:lnTo>
                  <a:lnTo>
                    <a:pt x="459" y="225"/>
                  </a:lnTo>
                  <a:lnTo>
                    <a:pt x="459" y="224"/>
                  </a:lnTo>
                  <a:lnTo>
                    <a:pt x="458" y="222"/>
                  </a:lnTo>
                  <a:lnTo>
                    <a:pt x="458" y="221"/>
                  </a:lnTo>
                  <a:lnTo>
                    <a:pt x="459" y="221"/>
                  </a:lnTo>
                  <a:lnTo>
                    <a:pt x="461" y="220"/>
                  </a:lnTo>
                  <a:lnTo>
                    <a:pt x="459" y="218"/>
                  </a:lnTo>
                  <a:lnTo>
                    <a:pt x="459" y="220"/>
                  </a:lnTo>
                  <a:lnTo>
                    <a:pt x="458" y="220"/>
                  </a:lnTo>
                  <a:lnTo>
                    <a:pt x="458" y="218"/>
                  </a:lnTo>
                  <a:close/>
                  <a:moveTo>
                    <a:pt x="544" y="298"/>
                  </a:moveTo>
                  <a:lnTo>
                    <a:pt x="545" y="297"/>
                  </a:lnTo>
                  <a:lnTo>
                    <a:pt x="544" y="297"/>
                  </a:lnTo>
                  <a:lnTo>
                    <a:pt x="544" y="298"/>
                  </a:lnTo>
                  <a:close/>
                  <a:moveTo>
                    <a:pt x="469" y="182"/>
                  </a:moveTo>
                  <a:lnTo>
                    <a:pt x="471" y="183"/>
                  </a:lnTo>
                  <a:lnTo>
                    <a:pt x="473" y="184"/>
                  </a:lnTo>
                  <a:lnTo>
                    <a:pt x="475" y="183"/>
                  </a:lnTo>
                  <a:lnTo>
                    <a:pt x="475" y="182"/>
                  </a:lnTo>
                  <a:lnTo>
                    <a:pt x="475" y="181"/>
                  </a:lnTo>
                  <a:lnTo>
                    <a:pt x="474" y="180"/>
                  </a:lnTo>
                  <a:lnTo>
                    <a:pt x="473" y="179"/>
                  </a:lnTo>
                  <a:lnTo>
                    <a:pt x="471" y="180"/>
                  </a:lnTo>
                  <a:lnTo>
                    <a:pt x="471" y="179"/>
                  </a:lnTo>
                  <a:lnTo>
                    <a:pt x="470" y="179"/>
                  </a:lnTo>
                  <a:lnTo>
                    <a:pt x="469" y="179"/>
                  </a:lnTo>
                  <a:lnTo>
                    <a:pt x="469" y="180"/>
                  </a:lnTo>
                  <a:lnTo>
                    <a:pt x="465" y="180"/>
                  </a:lnTo>
                  <a:lnTo>
                    <a:pt x="464" y="180"/>
                  </a:lnTo>
                  <a:lnTo>
                    <a:pt x="464" y="181"/>
                  </a:lnTo>
                  <a:lnTo>
                    <a:pt x="466" y="182"/>
                  </a:lnTo>
                  <a:lnTo>
                    <a:pt x="469" y="182"/>
                  </a:lnTo>
                  <a:close/>
                  <a:moveTo>
                    <a:pt x="509" y="117"/>
                  </a:moveTo>
                  <a:lnTo>
                    <a:pt x="507" y="117"/>
                  </a:lnTo>
                  <a:lnTo>
                    <a:pt x="507" y="116"/>
                  </a:lnTo>
                  <a:lnTo>
                    <a:pt x="507" y="115"/>
                  </a:lnTo>
                  <a:lnTo>
                    <a:pt x="507" y="114"/>
                  </a:lnTo>
                  <a:lnTo>
                    <a:pt x="509" y="114"/>
                  </a:lnTo>
                  <a:lnTo>
                    <a:pt x="509" y="112"/>
                  </a:lnTo>
                  <a:lnTo>
                    <a:pt x="509" y="111"/>
                  </a:lnTo>
                  <a:lnTo>
                    <a:pt x="510" y="110"/>
                  </a:lnTo>
                  <a:lnTo>
                    <a:pt x="510" y="109"/>
                  </a:lnTo>
                  <a:lnTo>
                    <a:pt x="511" y="109"/>
                  </a:lnTo>
                  <a:lnTo>
                    <a:pt x="511" y="107"/>
                  </a:lnTo>
                  <a:lnTo>
                    <a:pt x="512" y="106"/>
                  </a:lnTo>
                  <a:lnTo>
                    <a:pt x="512" y="105"/>
                  </a:lnTo>
                  <a:lnTo>
                    <a:pt x="515" y="106"/>
                  </a:lnTo>
                  <a:lnTo>
                    <a:pt x="516" y="106"/>
                  </a:lnTo>
                  <a:lnTo>
                    <a:pt x="517" y="106"/>
                  </a:lnTo>
                  <a:lnTo>
                    <a:pt x="516" y="105"/>
                  </a:lnTo>
                  <a:lnTo>
                    <a:pt x="516" y="104"/>
                  </a:lnTo>
                  <a:lnTo>
                    <a:pt x="516" y="102"/>
                  </a:lnTo>
                  <a:lnTo>
                    <a:pt x="517" y="101"/>
                  </a:lnTo>
                  <a:lnTo>
                    <a:pt x="519" y="102"/>
                  </a:lnTo>
                  <a:lnTo>
                    <a:pt x="520" y="101"/>
                  </a:lnTo>
                  <a:lnTo>
                    <a:pt x="520" y="100"/>
                  </a:lnTo>
                  <a:lnTo>
                    <a:pt x="520" y="98"/>
                  </a:lnTo>
                  <a:lnTo>
                    <a:pt x="526" y="96"/>
                  </a:lnTo>
                  <a:lnTo>
                    <a:pt x="528" y="98"/>
                  </a:lnTo>
                  <a:lnTo>
                    <a:pt x="528" y="96"/>
                  </a:lnTo>
                  <a:lnTo>
                    <a:pt x="529" y="96"/>
                  </a:lnTo>
                  <a:lnTo>
                    <a:pt x="530" y="94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31" y="100"/>
                  </a:lnTo>
                  <a:lnTo>
                    <a:pt x="532" y="101"/>
                  </a:lnTo>
                  <a:lnTo>
                    <a:pt x="532" y="102"/>
                  </a:lnTo>
                  <a:lnTo>
                    <a:pt x="533" y="103"/>
                  </a:lnTo>
                  <a:lnTo>
                    <a:pt x="533" y="102"/>
                  </a:lnTo>
                  <a:lnTo>
                    <a:pt x="534" y="101"/>
                  </a:lnTo>
                  <a:lnTo>
                    <a:pt x="535" y="98"/>
                  </a:lnTo>
                  <a:lnTo>
                    <a:pt x="535" y="96"/>
                  </a:lnTo>
                  <a:lnTo>
                    <a:pt x="533" y="95"/>
                  </a:lnTo>
                  <a:lnTo>
                    <a:pt x="533" y="94"/>
                  </a:lnTo>
                  <a:lnTo>
                    <a:pt x="533" y="93"/>
                  </a:lnTo>
                  <a:lnTo>
                    <a:pt x="534" y="93"/>
                  </a:lnTo>
                  <a:lnTo>
                    <a:pt x="537" y="95"/>
                  </a:lnTo>
                  <a:lnTo>
                    <a:pt x="538" y="94"/>
                  </a:lnTo>
                  <a:lnTo>
                    <a:pt x="537" y="93"/>
                  </a:lnTo>
                  <a:lnTo>
                    <a:pt x="538" y="93"/>
                  </a:lnTo>
                  <a:lnTo>
                    <a:pt x="537" y="90"/>
                  </a:lnTo>
                  <a:lnTo>
                    <a:pt x="537" y="89"/>
                  </a:lnTo>
                  <a:lnTo>
                    <a:pt x="541" y="86"/>
                  </a:lnTo>
                  <a:lnTo>
                    <a:pt x="545" y="82"/>
                  </a:lnTo>
                  <a:lnTo>
                    <a:pt x="546" y="82"/>
                  </a:lnTo>
                  <a:lnTo>
                    <a:pt x="546" y="81"/>
                  </a:lnTo>
                  <a:lnTo>
                    <a:pt x="547" y="81"/>
                  </a:lnTo>
                  <a:lnTo>
                    <a:pt x="550" y="84"/>
                  </a:lnTo>
                  <a:lnTo>
                    <a:pt x="552" y="82"/>
                  </a:lnTo>
                  <a:lnTo>
                    <a:pt x="555" y="84"/>
                  </a:lnTo>
                  <a:lnTo>
                    <a:pt x="556" y="88"/>
                  </a:lnTo>
                  <a:lnTo>
                    <a:pt x="556" y="89"/>
                  </a:lnTo>
                  <a:lnTo>
                    <a:pt x="555" y="91"/>
                  </a:lnTo>
                  <a:lnTo>
                    <a:pt x="555" y="92"/>
                  </a:lnTo>
                  <a:lnTo>
                    <a:pt x="558" y="94"/>
                  </a:lnTo>
                  <a:lnTo>
                    <a:pt x="561" y="96"/>
                  </a:lnTo>
                  <a:lnTo>
                    <a:pt x="561" y="95"/>
                  </a:lnTo>
                  <a:lnTo>
                    <a:pt x="561" y="94"/>
                  </a:lnTo>
                  <a:lnTo>
                    <a:pt x="557" y="92"/>
                  </a:lnTo>
                  <a:lnTo>
                    <a:pt x="557" y="91"/>
                  </a:lnTo>
                  <a:lnTo>
                    <a:pt x="560" y="90"/>
                  </a:lnTo>
                  <a:lnTo>
                    <a:pt x="558" y="88"/>
                  </a:lnTo>
                  <a:lnTo>
                    <a:pt x="558" y="87"/>
                  </a:lnTo>
                  <a:lnTo>
                    <a:pt x="558" y="86"/>
                  </a:lnTo>
                  <a:lnTo>
                    <a:pt x="562" y="86"/>
                  </a:lnTo>
                  <a:lnTo>
                    <a:pt x="565" y="87"/>
                  </a:lnTo>
                  <a:lnTo>
                    <a:pt x="566" y="87"/>
                  </a:lnTo>
                  <a:lnTo>
                    <a:pt x="567" y="88"/>
                  </a:lnTo>
                  <a:lnTo>
                    <a:pt x="569" y="89"/>
                  </a:lnTo>
                  <a:lnTo>
                    <a:pt x="572" y="93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3" y="93"/>
                  </a:lnTo>
                  <a:lnTo>
                    <a:pt x="572" y="90"/>
                  </a:lnTo>
                  <a:lnTo>
                    <a:pt x="572" y="89"/>
                  </a:lnTo>
                  <a:lnTo>
                    <a:pt x="576" y="89"/>
                  </a:lnTo>
                  <a:lnTo>
                    <a:pt x="577" y="90"/>
                  </a:lnTo>
                  <a:lnTo>
                    <a:pt x="578" y="95"/>
                  </a:lnTo>
                  <a:lnTo>
                    <a:pt x="579" y="96"/>
                  </a:lnTo>
                  <a:lnTo>
                    <a:pt x="580" y="98"/>
                  </a:lnTo>
                  <a:lnTo>
                    <a:pt x="579" y="94"/>
                  </a:lnTo>
                  <a:lnTo>
                    <a:pt x="578" y="90"/>
                  </a:lnTo>
                  <a:lnTo>
                    <a:pt x="580" y="90"/>
                  </a:lnTo>
                  <a:lnTo>
                    <a:pt x="580" y="92"/>
                  </a:lnTo>
                  <a:lnTo>
                    <a:pt x="580" y="93"/>
                  </a:lnTo>
                  <a:lnTo>
                    <a:pt x="580" y="95"/>
                  </a:lnTo>
                  <a:lnTo>
                    <a:pt x="581" y="96"/>
                  </a:lnTo>
                  <a:lnTo>
                    <a:pt x="583" y="96"/>
                  </a:lnTo>
                  <a:lnTo>
                    <a:pt x="581" y="94"/>
                  </a:lnTo>
                  <a:lnTo>
                    <a:pt x="581" y="92"/>
                  </a:lnTo>
                  <a:lnTo>
                    <a:pt x="581" y="90"/>
                  </a:lnTo>
                  <a:lnTo>
                    <a:pt x="576" y="88"/>
                  </a:lnTo>
                  <a:lnTo>
                    <a:pt x="572" y="86"/>
                  </a:lnTo>
                  <a:lnTo>
                    <a:pt x="566" y="81"/>
                  </a:lnTo>
                  <a:lnTo>
                    <a:pt x="561" y="79"/>
                  </a:lnTo>
                  <a:lnTo>
                    <a:pt x="560" y="75"/>
                  </a:lnTo>
                  <a:lnTo>
                    <a:pt x="560" y="73"/>
                  </a:lnTo>
                  <a:lnTo>
                    <a:pt x="563" y="71"/>
                  </a:lnTo>
                  <a:lnTo>
                    <a:pt x="565" y="72"/>
                  </a:lnTo>
                  <a:lnTo>
                    <a:pt x="569" y="71"/>
                  </a:lnTo>
                  <a:lnTo>
                    <a:pt x="573" y="71"/>
                  </a:lnTo>
                  <a:lnTo>
                    <a:pt x="574" y="69"/>
                  </a:lnTo>
                  <a:lnTo>
                    <a:pt x="575" y="69"/>
                  </a:lnTo>
                  <a:lnTo>
                    <a:pt x="575" y="67"/>
                  </a:lnTo>
                  <a:lnTo>
                    <a:pt x="574" y="66"/>
                  </a:lnTo>
                  <a:lnTo>
                    <a:pt x="574" y="65"/>
                  </a:lnTo>
                  <a:lnTo>
                    <a:pt x="574" y="64"/>
                  </a:lnTo>
                  <a:lnTo>
                    <a:pt x="575" y="64"/>
                  </a:lnTo>
                  <a:lnTo>
                    <a:pt x="575" y="63"/>
                  </a:lnTo>
                  <a:lnTo>
                    <a:pt x="574" y="63"/>
                  </a:lnTo>
                  <a:lnTo>
                    <a:pt x="574" y="61"/>
                  </a:lnTo>
                  <a:lnTo>
                    <a:pt x="574" y="59"/>
                  </a:lnTo>
                  <a:lnTo>
                    <a:pt x="574" y="58"/>
                  </a:lnTo>
                  <a:lnTo>
                    <a:pt x="572" y="58"/>
                  </a:lnTo>
                  <a:lnTo>
                    <a:pt x="572" y="57"/>
                  </a:lnTo>
                  <a:lnTo>
                    <a:pt x="570" y="57"/>
                  </a:lnTo>
                  <a:lnTo>
                    <a:pt x="569" y="57"/>
                  </a:lnTo>
                  <a:lnTo>
                    <a:pt x="570" y="56"/>
                  </a:lnTo>
                  <a:lnTo>
                    <a:pt x="572" y="54"/>
                  </a:lnTo>
                  <a:lnTo>
                    <a:pt x="575" y="54"/>
                  </a:lnTo>
                  <a:lnTo>
                    <a:pt x="578" y="54"/>
                  </a:lnTo>
                  <a:lnTo>
                    <a:pt x="581" y="52"/>
                  </a:lnTo>
                  <a:lnTo>
                    <a:pt x="581" y="54"/>
                  </a:lnTo>
                  <a:lnTo>
                    <a:pt x="583" y="55"/>
                  </a:lnTo>
                  <a:lnTo>
                    <a:pt x="583" y="56"/>
                  </a:lnTo>
                  <a:lnTo>
                    <a:pt x="579" y="56"/>
                  </a:lnTo>
                  <a:lnTo>
                    <a:pt x="579" y="57"/>
                  </a:lnTo>
                  <a:lnTo>
                    <a:pt x="585" y="59"/>
                  </a:lnTo>
                  <a:lnTo>
                    <a:pt x="586" y="61"/>
                  </a:lnTo>
                  <a:lnTo>
                    <a:pt x="586" y="63"/>
                  </a:lnTo>
                  <a:lnTo>
                    <a:pt x="587" y="61"/>
                  </a:lnTo>
                  <a:lnTo>
                    <a:pt x="590" y="61"/>
                  </a:lnTo>
                  <a:lnTo>
                    <a:pt x="592" y="63"/>
                  </a:lnTo>
                  <a:lnTo>
                    <a:pt x="595" y="66"/>
                  </a:lnTo>
                  <a:lnTo>
                    <a:pt x="596" y="67"/>
                  </a:lnTo>
                  <a:lnTo>
                    <a:pt x="596" y="69"/>
                  </a:lnTo>
                  <a:lnTo>
                    <a:pt x="596" y="70"/>
                  </a:lnTo>
                  <a:lnTo>
                    <a:pt x="596" y="71"/>
                  </a:lnTo>
                  <a:lnTo>
                    <a:pt x="596" y="72"/>
                  </a:lnTo>
                  <a:lnTo>
                    <a:pt x="600" y="77"/>
                  </a:lnTo>
                  <a:lnTo>
                    <a:pt x="600" y="79"/>
                  </a:lnTo>
                  <a:lnTo>
                    <a:pt x="600" y="80"/>
                  </a:lnTo>
                  <a:lnTo>
                    <a:pt x="600" y="81"/>
                  </a:lnTo>
                  <a:lnTo>
                    <a:pt x="600" y="82"/>
                  </a:lnTo>
                  <a:lnTo>
                    <a:pt x="598" y="84"/>
                  </a:lnTo>
                  <a:lnTo>
                    <a:pt x="602" y="84"/>
                  </a:lnTo>
                  <a:lnTo>
                    <a:pt x="606" y="86"/>
                  </a:lnTo>
                  <a:lnTo>
                    <a:pt x="609" y="86"/>
                  </a:lnTo>
                  <a:lnTo>
                    <a:pt x="610" y="87"/>
                  </a:lnTo>
                  <a:lnTo>
                    <a:pt x="611" y="87"/>
                  </a:lnTo>
                  <a:lnTo>
                    <a:pt x="610" y="84"/>
                  </a:lnTo>
                  <a:lnTo>
                    <a:pt x="609" y="81"/>
                  </a:lnTo>
                  <a:lnTo>
                    <a:pt x="604" y="82"/>
                  </a:lnTo>
                  <a:lnTo>
                    <a:pt x="603" y="81"/>
                  </a:lnTo>
                  <a:lnTo>
                    <a:pt x="601" y="76"/>
                  </a:lnTo>
                  <a:lnTo>
                    <a:pt x="600" y="72"/>
                  </a:lnTo>
                  <a:lnTo>
                    <a:pt x="600" y="71"/>
                  </a:lnTo>
                  <a:lnTo>
                    <a:pt x="600" y="70"/>
                  </a:lnTo>
                  <a:lnTo>
                    <a:pt x="600" y="67"/>
                  </a:lnTo>
                  <a:lnTo>
                    <a:pt x="600" y="66"/>
                  </a:lnTo>
                  <a:lnTo>
                    <a:pt x="604" y="71"/>
                  </a:lnTo>
                  <a:lnTo>
                    <a:pt x="606" y="71"/>
                  </a:lnTo>
                  <a:lnTo>
                    <a:pt x="609" y="75"/>
                  </a:lnTo>
                  <a:lnTo>
                    <a:pt x="611" y="78"/>
                  </a:lnTo>
                  <a:lnTo>
                    <a:pt x="613" y="80"/>
                  </a:lnTo>
                  <a:lnTo>
                    <a:pt x="620" y="84"/>
                  </a:lnTo>
                  <a:lnTo>
                    <a:pt x="624" y="89"/>
                  </a:lnTo>
                  <a:lnTo>
                    <a:pt x="624" y="90"/>
                  </a:lnTo>
                  <a:lnTo>
                    <a:pt x="625" y="90"/>
                  </a:lnTo>
                  <a:lnTo>
                    <a:pt x="625" y="89"/>
                  </a:lnTo>
                  <a:lnTo>
                    <a:pt x="631" y="92"/>
                  </a:lnTo>
                  <a:lnTo>
                    <a:pt x="635" y="100"/>
                  </a:lnTo>
                  <a:lnTo>
                    <a:pt x="635" y="102"/>
                  </a:lnTo>
                  <a:lnTo>
                    <a:pt x="635" y="103"/>
                  </a:lnTo>
                  <a:lnTo>
                    <a:pt x="638" y="103"/>
                  </a:lnTo>
                  <a:lnTo>
                    <a:pt x="634" y="94"/>
                  </a:lnTo>
                  <a:lnTo>
                    <a:pt x="634" y="92"/>
                  </a:lnTo>
                  <a:lnTo>
                    <a:pt x="633" y="91"/>
                  </a:lnTo>
                  <a:lnTo>
                    <a:pt x="632" y="91"/>
                  </a:lnTo>
                  <a:lnTo>
                    <a:pt x="632" y="90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2" y="88"/>
                  </a:lnTo>
                  <a:lnTo>
                    <a:pt x="627" y="86"/>
                  </a:lnTo>
                  <a:lnTo>
                    <a:pt x="624" y="84"/>
                  </a:lnTo>
                  <a:lnTo>
                    <a:pt x="621" y="81"/>
                  </a:lnTo>
                  <a:lnTo>
                    <a:pt x="621" y="80"/>
                  </a:lnTo>
                  <a:lnTo>
                    <a:pt x="621" y="79"/>
                  </a:lnTo>
                  <a:lnTo>
                    <a:pt x="621" y="78"/>
                  </a:lnTo>
                  <a:lnTo>
                    <a:pt x="622" y="77"/>
                  </a:lnTo>
                  <a:lnTo>
                    <a:pt x="618" y="77"/>
                  </a:lnTo>
                  <a:lnTo>
                    <a:pt x="612" y="72"/>
                  </a:lnTo>
                  <a:lnTo>
                    <a:pt x="608" y="66"/>
                  </a:lnTo>
                  <a:lnTo>
                    <a:pt x="602" y="60"/>
                  </a:lnTo>
                  <a:lnTo>
                    <a:pt x="602" y="59"/>
                  </a:lnTo>
                  <a:lnTo>
                    <a:pt x="602" y="58"/>
                  </a:lnTo>
                  <a:lnTo>
                    <a:pt x="603" y="56"/>
                  </a:lnTo>
                  <a:lnTo>
                    <a:pt x="604" y="49"/>
                  </a:lnTo>
                  <a:lnTo>
                    <a:pt x="610" y="50"/>
                  </a:lnTo>
                  <a:lnTo>
                    <a:pt x="613" y="50"/>
                  </a:lnTo>
                  <a:lnTo>
                    <a:pt x="615" y="50"/>
                  </a:lnTo>
                  <a:lnTo>
                    <a:pt x="615" y="49"/>
                  </a:lnTo>
                  <a:lnTo>
                    <a:pt x="613" y="50"/>
                  </a:lnTo>
                  <a:lnTo>
                    <a:pt x="610" y="48"/>
                  </a:lnTo>
                  <a:lnTo>
                    <a:pt x="607" y="44"/>
                  </a:lnTo>
                  <a:lnTo>
                    <a:pt x="606" y="42"/>
                  </a:lnTo>
                  <a:lnTo>
                    <a:pt x="606" y="39"/>
                  </a:lnTo>
                  <a:lnTo>
                    <a:pt x="607" y="38"/>
                  </a:lnTo>
                  <a:lnTo>
                    <a:pt x="609" y="36"/>
                  </a:lnTo>
                  <a:lnTo>
                    <a:pt x="612" y="39"/>
                  </a:lnTo>
                  <a:lnTo>
                    <a:pt x="617" y="41"/>
                  </a:lnTo>
                  <a:lnTo>
                    <a:pt x="619" y="45"/>
                  </a:lnTo>
                  <a:lnTo>
                    <a:pt x="621" y="48"/>
                  </a:lnTo>
                  <a:lnTo>
                    <a:pt x="624" y="47"/>
                  </a:lnTo>
                  <a:lnTo>
                    <a:pt x="624" y="46"/>
                  </a:lnTo>
                  <a:lnTo>
                    <a:pt x="622" y="42"/>
                  </a:lnTo>
                  <a:lnTo>
                    <a:pt x="620" y="36"/>
                  </a:lnTo>
                  <a:lnTo>
                    <a:pt x="619" y="35"/>
                  </a:lnTo>
                  <a:lnTo>
                    <a:pt x="619" y="33"/>
                  </a:lnTo>
                  <a:lnTo>
                    <a:pt x="618" y="33"/>
                  </a:lnTo>
                  <a:lnTo>
                    <a:pt x="617" y="31"/>
                  </a:lnTo>
                  <a:lnTo>
                    <a:pt x="615" y="30"/>
                  </a:lnTo>
                  <a:lnTo>
                    <a:pt x="613" y="27"/>
                  </a:lnTo>
                  <a:lnTo>
                    <a:pt x="615" y="26"/>
                  </a:lnTo>
                  <a:lnTo>
                    <a:pt x="615" y="25"/>
                  </a:lnTo>
                  <a:lnTo>
                    <a:pt x="615" y="24"/>
                  </a:lnTo>
                  <a:lnTo>
                    <a:pt x="620" y="25"/>
                  </a:lnTo>
                  <a:lnTo>
                    <a:pt x="623" y="27"/>
                  </a:lnTo>
                  <a:lnTo>
                    <a:pt x="626" y="29"/>
                  </a:lnTo>
                  <a:lnTo>
                    <a:pt x="627" y="30"/>
                  </a:lnTo>
                  <a:lnTo>
                    <a:pt x="627" y="31"/>
                  </a:lnTo>
                  <a:lnTo>
                    <a:pt x="629" y="32"/>
                  </a:lnTo>
                  <a:lnTo>
                    <a:pt x="629" y="33"/>
                  </a:lnTo>
                  <a:lnTo>
                    <a:pt x="629" y="34"/>
                  </a:lnTo>
                  <a:lnTo>
                    <a:pt x="629" y="36"/>
                  </a:lnTo>
                  <a:lnTo>
                    <a:pt x="629" y="38"/>
                  </a:lnTo>
                  <a:lnTo>
                    <a:pt x="632" y="39"/>
                  </a:lnTo>
                  <a:lnTo>
                    <a:pt x="633" y="39"/>
                  </a:lnTo>
                  <a:lnTo>
                    <a:pt x="632" y="36"/>
                  </a:lnTo>
                  <a:lnTo>
                    <a:pt x="631" y="35"/>
                  </a:lnTo>
                  <a:lnTo>
                    <a:pt x="632" y="34"/>
                  </a:lnTo>
                  <a:lnTo>
                    <a:pt x="632" y="33"/>
                  </a:lnTo>
                  <a:lnTo>
                    <a:pt x="635" y="35"/>
                  </a:lnTo>
                  <a:lnTo>
                    <a:pt x="640" y="38"/>
                  </a:lnTo>
                  <a:lnTo>
                    <a:pt x="641" y="36"/>
                  </a:lnTo>
                  <a:lnTo>
                    <a:pt x="642" y="38"/>
                  </a:lnTo>
                  <a:lnTo>
                    <a:pt x="646" y="36"/>
                  </a:lnTo>
                  <a:lnTo>
                    <a:pt x="646" y="35"/>
                  </a:lnTo>
                  <a:lnTo>
                    <a:pt x="641" y="34"/>
                  </a:lnTo>
                  <a:lnTo>
                    <a:pt x="636" y="32"/>
                  </a:lnTo>
                  <a:lnTo>
                    <a:pt x="632" y="30"/>
                  </a:lnTo>
                  <a:lnTo>
                    <a:pt x="632" y="29"/>
                  </a:lnTo>
                  <a:lnTo>
                    <a:pt x="632" y="27"/>
                  </a:lnTo>
                  <a:lnTo>
                    <a:pt x="631" y="26"/>
                  </a:lnTo>
                  <a:lnTo>
                    <a:pt x="632" y="25"/>
                  </a:lnTo>
                  <a:lnTo>
                    <a:pt x="634" y="25"/>
                  </a:lnTo>
                  <a:lnTo>
                    <a:pt x="634" y="24"/>
                  </a:lnTo>
                  <a:lnTo>
                    <a:pt x="631" y="23"/>
                  </a:lnTo>
                  <a:lnTo>
                    <a:pt x="626" y="21"/>
                  </a:lnTo>
                  <a:lnTo>
                    <a:pt x="626" y="20"/>
                  </a:lnTo>
                  <a:lnTo>
                    <a:pt x="625" y="19"/>
                  </a:lnTo>
                  <a:lnTo>
                    <a:pt x="626" y="18"/>
                  </a:lnTo>
                  <a:lnTo>
                    <a:pt x="627" y="18"/>
                  </a:lnTo>
                  <a:lnTo>
                    <a:pt x="627" y="16"/>
                  </a:lnTo>
                  <a:lnTo>
                    <a:pt x="629" y="15"/>
                  </a:lnTo>
                  <a:lnTo>
                    <a:pt x="633" y="13"/>
                  </a:lnTo>
                  <a:lnTo>
                    <a:pt x="637" y="12"/>
                  </a:lnTo>
                  <a:lnTo>
                    <a:pt x="637" y="13"/>
                  </a:lnTo>
                  <a:lnTo>
                    <a:pt x="638" y="14"/>
                  </a:lnTo>
                  <a:lnTo>
                    <a:pt x="638" y="15"/>
                  </a:lnTo>
                  <a:lnTo>
                    <a:pt x="640" y="16"/>
                  </a:lnTo>
                  <a:lnTo>
                    <a:pt x="640" y="18"/>
                  </a:lnTo>
                  <a:lnTo>
                    <a:pt x="640" y="20"/>
                  </a:lnTo>
                  <a:lnTo>
                    <a:pt x="641" y="20"/>
                  </a:lnTo>
                  <a:lnTo>
                    <a:pt x="643" y="14"/>
                  </a:lnTo>
                  <a:lnTo>
                    <a:pt x="644" y="14"/>
                  </a:lnTo>
                  <a:lnTo>
                    <a:pt x="646" y="16"/>
                  </a:lnTo>
                  <a:lnTo>
                    <a:pt x="646" y="18"/>
                  </a:lnTo>
                  <a:lnTo>
                    <a:pt x="646" y="19"/>
                  </a:lnTo>
                  <a:lnTo>
                    <a:pt x="646" y="21"/>
                  </a:lnTo>
                  <a:lnTo>
                    <a:pt x="646" y="23"/>
                  </a:lnTo>
                  <a:lnTo>
                    <a:pt x="647" y="23"/>
                  </a:lnTo>
                  <a:lnTo>
                    <a:pt x="647" y="21"/>
                  </a:lnTo>
                  <a:lnTo>
                    <a:pt x="647" y="20"/>
                  </a:lnTo>
                  <a:lnTo>
                    <a:pt x="648" y="23"/>
                  </a:lnTo>
                  <a:lnTo>
                    <a:pt x="649" y="24"/>
                  </a:lnTo>
                  <a:lnTo>
                    <a:pt x="649" y="23"/>
                  </a:lnTo>
                  <a:lnTo>
                    <a:pt x="649" y="21"/>
                  </a:lnTo>
                  <a:lnTo>
                    <a:pt x="649" y="20"/>
                  </a:lnTo>
                  <a:lnTo>
                    <a:pt x="651" y="21"/>
                  </a:lnTo>
                  <a:lnTo>
                    <a:pt x="652" y="21"/>
                  </a:lnTo>
                  <a:lnTo>
                    <a:pt x="651" y="20"/>
                  </a:lnTo>
                  <a:lnTo>
                    <a:pt x="651" y="19"/>
                  </a:lnTo>
                  <a:lnTo>
                    <a:pt x="651" y="18"/>
                  </a:lnTo>
                  <a:lnTo>
                    <a:pt x="653" y="16"/>
                  </a:lnTo>
                  <a:lnTo>
                    <a:pt x="656" y="19"/>
                  </a:lnTo>
                  <a:lnTo>
                    <a:pt x="659" y="21"/>
                  </a:lnTo>
                  <a:lnTo>
                    <a:pt x="663" y="26"/>
                  </a:lnTo>
                  <a:lnTo>
                    <a:pt x="663" y="27"/>
                  </a:lnTo>
                  <a:lnTo>
                    <a:pt x="663" y="29"/>
                  </a:lnTo>
                  <a:lnTo>
                    <a:pt x="663" y="30"/>
                  </a:lnTo>
                  <a:lnTo>
                    <a:pt x="664" y="30"/>
                  </a:lnTo>
                  <a:lnTo>
                    <a:pt x="665" y="32"/>
                  </a:lnTo>
                  <a:lnTo>
                    <a:pt x="666" y="36"/>
                  </a:lnTo>
                  <a:lnTo>
                    <a:pt x="667" y="38"/>
                  </a:lnTo>
                  <a:lnTo>
                    <a:pt x="668" y="39"/>
                  </a:lnTo>
                  <a:lnTo>
                    <a:pt x="669" y="41"/>
                  </a:lnTo>
                  <a:lnTo>
                    <a:pt x="670" y="41"/>
                  </a:lnTo>
                  <a:lnTo>
                    <a:pt x="672" y="43"/>
                  </a:lnTo>
                  <a:lnTo>
                    <a:pt x="672" y="44"/>
                  </a:lnTo>
                  <a:lnTo>
                    <a:pt x="672" y="45"/>
                  </a:lnTo>
                  <a:lnTo>
                    <a:pt x="671" y="45"/>
                  </a:lnTo>
                  <a:lnTo>
                    <a:pt x="671" y="47"/>
                  </a:lnTo>
                  <a:lnTo>
                    <a:pt x="670" y="48"/>
                  </a:lnTo>
                  <a:lnTo>
                    <a:pt x="670" y="49"/>
                  </a:lnTo>
                  <a:lnTo>
                    <a:pt x="669" y="52"/>
                  </a:lnTo>
                  <a:lnTo>
                    <a:pt x="669" y="54"/>
                  </a:lnTo>
                  <a:lnTo>
                    <a:pt x="669" y="55"/>
                  </a:lnTo>
                  <a:lnTo>
                    <a:pt x="670" y="55"/>
                  </a:lnTo>
                  <a:lnTo>
                    <a:pt x="672" y="48"/>
                  </a:lnTo>
                  <a:lnTo>
                    <a:pt x="676" y="44"/>
                  </a:lnTo>
                  <a:lnTo>
                    <a:pt x="678" y="43"/>
                  </a:lnTo>
                  <a:lnTo>
                    <a:pt x="678" y="42"/>
                  </a:lnTo>
                  <a:lnTo>
                    <a:pt x="678" y="41"/>
                  </a:lnTo>
                  <a:lnTo>
                    <a:pt x="674" y="38"/>
                  </a:lnTo>
                  <a:lnTo>
                    <a:pt x="670" y="35"/>
                  </a:lnTo>
                  <a:lnTo>
                    <a:pt x="670" y="34"/>
                  </a:lnTo>
                  <a:lnTo>
                    <a:pt x="669" y="34"/>
                  </a:lnTo>
                  <a:lnTo>
                    <a:pt x="669" y="33"/>
                  </a:lnTo>
                  <a:lnTo>
                    <a:pt x="669" y="31"/>
                  </a:lnTo>
                  <a:lnTo>
                    <a:pt x="669" y="29"/>
                  </a:lnTo>
                  <a:lnTo>
                    <a:pt x="671" y="30"/>
                  </a:lnTo>
                  <a:lnTo>
                    <a:pt x="671" y="27"/>
                  </a:lnTo>
                  <a:lnTo>
                    <a:pt x="668" y="27"/>
                  </a:lnTo>
                  <a:lnTo>
                    <a:pt x="667" y="25"/>
                  </a:lnTo>
                  <a:lnTo>
                    <a:pt x="665" y="20"/>
                  </a:lnTo>
                  <a:lnTo>
                    <a:pt x="661" y="15"/>
                  </a:lnTo>
                  <a:lnTo>
                    <a:pt x="657" y="11"/>
                  </a:lnTo>
                  <a:lnTo>
                    <a:pt x="657" y="10"/>
                  </a:lnTo>
                  <a:lnTo>
                    <a:pt x="658" y="9"/>
                  </a:lnTo>
                  <a:lnTo>
                    <a:pt x="659" y="7"/>
                  </a:lnTo>
                  <a:lnTo>
                    <a:pt x="659" y="9"/>
                  </a:lnTo>
                  <a:lnTo>
                    <a:pt x="659" y="10"/>
                  </a:lnTo>
                  <a:lnTo>
                    <a:pt x="665" y="9"/>
                  </a:lnTo>
                  <a:lnTo>
                    <a:pt x="669" y="7"/>
                  </a:lnTo>
                  <a:lnTo>
                    <a:pt x="670" y="6"/>
                  </a:lnTo>
                  <a:lnTo>
                    <a:pt x="674" y="6"/>
                  </a:lnTo>
                  <a:lnTo>
                    <a:pt x="678" y="7"/>
                  </a:lnTo>
                  <a:lnTo>
                    <a:pt x="679" y="7"/>
                  </a:lnTo>
                  <a:lnTo>
                    <a:pt x="679" y="9"/>
                  </a:lnTo>
                  <a:lnTo>
                    <a:pt x="680" y="9"/>
                  </a:lnTo>
                  <a:lnTo>
                    <a:pt x="681" y="7"/>
                  </a:lnTo>
                  <a:lnTo>
                    <a:pt x="682" y="6"/>
                  </a:lnTo>
                  <a:lnTo>
                    <a:pt x="686" y="9"/>
                  </a:lnTo>
                  <a:lnTo>
                    <a:pt x="691" y="10"/>
                  </a:lnTo>
                  <a:lnTo>
                    <a:pt x="692" y="13"/>
                  </a:lnTo>
                  <a:lnTo>
                    <a:pt x="693" y="13"/>
                  </a:lnTo>
                  <a:lnTo>
                    <a:pt x="693" y="14"/>
                  </a:lnTo>
                  <a:lnTo>
                    <a:pt x="693" y="15"/>
                  </a:lnTo>
                  <a:lnTo>
                    <a:pt x="694" y="18"/>
                  </a:lnTo>
                  <a:lnTo>
                    <a:pt x="694" y="20"/>
                  </a:lnTo>
                  <a:lnTo>
                    <a:pt x="694" y="21"/>
                  </a:lnTo>
                  <a:lnTo>
                    <a:pt x="699" y="26"/>
                  </a:lnTo>
                  <a:lnTo>
                    <a:pt x="702" y="31"/>
                  </a:lnTo>
                  <a:lnTo>
                    <a:pt x="707" y="34"/>
                  </a:lnTo>
                  <a:lnTo>
                    <a:pt x="707" y="33"/>
                  </a:lnTo>
                  <a:lnTo>
                    <a:pt x="709" y="33"/>
                  </a:lnTo>
                  <a:lnTo>
                    <a:pt x="704" y="30"/>
                  </a:lnTo>
                  <a:lnTo>
                    <a:pt x="702" y="27"/>
                  </a:lnTo>
                  <a:lnTo>
                    <a:pt x="700" y="24"/>
                  </a:lnTo>
                  <a:lnTo>
                    <a:pt x="699" y="23"/>
                  </a:lnTo>
                  <a:lnTo>
                    <a:pt x="699" y="21"/>
                  </a:lnTo>
                  <a:lnTo>
                    <a:pt x="699" y="19"/>
                  </a:lnTo>
                  <a:lnTo>
                    <a:pt x="699" y="18"/>
                  </a:lnTo>
                  <a:lnTo>
                    <a:pt x="698" y="18"/>
                  </a:lnTo>
                  <a:lnTo>
                    <a:pt x="697" y="16"/>
                  </a:lnTo>
                  <a:lnTo>
                    <a:pt x="697" y="14"/>
                  </a:lnTo>
                  <a:lnTo>
                    <a:pt x="697" y="13"/>
                  </a:lnTo>
                  <a:lnTo>
                    <a:pt x="699" y="12"/>
                  </a:lnTo>
                  <a:lnTo>
                    <a:pt x="700" y="9"/>
                  </a:lnTo>
                  <a:lnTo>
                    <a:pt x="703" y="6"/>
                  </a:lnTo>
                  <a:lnTo>
                    <a:pt x="704" y="4"/>
                  </a:lnTo>
                  <a:lnTo>
                    <a:pt x="702" y="4"/>
                  </a:lnTo>
                  <a:lnTo>
                    <a:pt x="703" y="3"/>
                  </a:lnTo>
                  <a:lnTo>
                    <a:pt x="704" y="2"/>
                  </a:lnTo>
                  <a:lnTo>
                    <a:pt x="706" y="1"/>
                  </a:lnTo>
                  <a:lnTo>
                    <a:pt x="707" y="1"/>
                  </a:lnTo>
                  <a:lnTo>
                    <a:pt x="709" y="3"/>
                  </a:lnTo>
                  <a:lnTo>
                    <a:pt x="711" y="1"/>
                  </a:lnTo>
                  <a:lnTo>
                    <a:pt x="714" y="1"/>
                  </a:lnTo>
                  <a:lnTo>
                    <a:pt x="717" y="1"/>
                  </a:lnTo>
                  <a:lnTo>
                    <a:pt x="717" y="2"/>
                  </a:lnTo>
                  <a:lnTo>
                    <a:pt x="715" y="6"/>
                  </a:lnTo>
                  <a:lnTo>
                    <a:pt x="715" y="9"/>
                  </a:lnTo>
                  <a:lnTo>
                    <a:pt x="715" y="10"/>
                  </a:lnTo>
                  <a:lnTo>
                    <a:pt x="717" y="13"/>
                  </a:lnTo>
                  <a:lnTo>
                    <a:pt x="717" y="14"/>
                  </a:lnTo>
                  <a:lnTo>
                    <a:pt x="722" y="16"/>
                  </a:lnTo>
                  <a:lnTo>
                    <a:pt x="725" y="20"/>
                  </a:lnTo>
                  <a:lnTo>
                    <a:pt x="725" y="18"/>
                  </a:lnTo>
                  <a:lnTo>
                    <a:pt x="720" y="11"/>
                  </a:lnTo>
                  <a:lnTo>
                    <a:pt x="718" y="10"/>
                  </a:lnTo>
                  <a:lnTo>
                    <a:pt x="718" y="9"/>
                  </a:lnTo>
                  <a:lnTo>
                    <a:pt x="722" y="4"/>
                  </a:lnTo>
                  <a:lnTo>
                    <a:pt x="723" y="3"/>
                  </a:lnTo>
                  <a:lnTo>
                    <a:pt x="723" y="2"/>
                  </a:lnTo>
                  <a:lnTo>
                    <a:pt x="723" y="1"/>
                  </a:lnTo>
                  <a:lnTo>
                    <a:pt x="724" y="1"/>
                  </a:lnTo>
                  <a:lnTo>
                    <a:pt x="725" y="2"/>
                  </a:lnTo>
                  <a:lnTo>
                    <a:pt x="725" y="1"/>
                  </a:lnTo>
                  <a:lnTo>
                    <a:pt x="726" y="0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8" y="0"/>
                  </a:lnTo>
                  <a:lnTo>
                    <a:pt x="738" y="1"/>
                  </a:lnTo>
                  <a:lnTo>
                    <a:pt x="737" y="1"/>
                  </a:lnTo>
                  <a:lnTo>
                    <a:pt x="737" y="2"/>
                  </a:lnTo>
                  <a:lnTo>
                    <a:pt x="738" y="2"/>
                  </a:lnTo>
                  <a:lnTo>
                    <a:pt x="738" y="3"/>
                  </a:lnTo>
                  <a:lnTo>
                    <a:pt x="737" y="3"/>
                  </a:lnTo>
                  <a:lnTo>
                    <a:pt x="737" y="4"/>
                  </a:lnTo>
                  <a:lnTo>
                    <a:pt x="737" y="6"/>
                  </a:lnTo>
                  <a:lnTo>
                    <a:pt x="738" y="6"/>
                  </a:lnTo>
                  <a:lnTo>
                    <a:pt x="739" y="6"/>
                  </a:lnTo>
                  <a:lnTo>
                    <a:pt x="740" y="7"/>
                  </a:lnTo>
                  <a:lnTo>
                    <a:pt x="739" y="7"/>
                  </a:lnTo>
                  <a:lnTo>
                    <a:pt x="738" y="10"/>
                  </a:lnTo>
                  <a:lnTo>
                    <a:pt x="738" y="11"/>
                  </a:lnTo>
                  <a:lnTo>
                    <a:pt x="743" y="9"/>
                  </a:lnTo>
                  <a:lnTo>
                    <a:pt x="744" y="6"/>
                  </a:lnTo>
                  <a:lnTo>
                    <a:pt x="745" y="6"/>
                  </a:lnTo>
                  <a:lnTo>
                    <a:pt x="745" y="9"/>
                  </a:lnTo>
                  <a:lnTo>
                    <a:pt x="745" y="11"/>
                  </a:lnTo>
                  <a:lnTo>
                    <a:pt x="745" y="12"/>
                  </a:lnTo>
                  <a:lnTo>
                    <a:pt x="747" y="12"/>
                  </a:lnTo>
                  <a:lnTo>
                    <a:pt x="748" y="11"/>
                  </a:lnTo>
                  <a:lnTo>
                    <a:pt x="749" y="10"/>
                  </a:lnTo>
                  <a:lnTo>
                    <a:pt x="754" y="10"/>
                  </a:lnTo>
                  <a:lnTo>
                    <a:pt x="754" y="11"/>
                  </a:lnTo>
                  <a:lnTo>
                    <a:pt x="754" y="13"/>
                  </a:lnTo>
                  <a:lnTo>
                    <a:pt x="754" y="14"/>
                  </a:lnTo>
                  <a:lnTo>
                    <a:pt x="754" y="15"/>
                  </a:lnTo>
                  <a:lnTo>
                    <a:pt x="755" y="15"/>
                  </a:lnTo>
                  <a:lnTo>
                    <a:pt x="755" y="14"/>
                  </a:lnTo>
                  <a:lnTo>
                    <a:pt x="759" y="12"/>
                  </a:lnTo>
                  <a:lnTo>
                    <a:pt x="762" y="15"/>
                  </a:lnTo>
                  <a:lnTo>
                    <a:pt x="763" y="14"/>
                  </a:lnTo>
                  <a:lnTo>
                    <a:pt x="763" y="13"/>
                  </a:lnTo>
                  <a:lnTo>
                    <a:pt x="766" y="14"/>
                  </a:lnTo>
                  <a:lnTo>
                    <a:pt x="764" y="15"/>
                  </a:lnTo>
                  <a:lnTo>
                    <a:pt x="766" y="16"/>
                  </a:lnTo>
                  <a:lnTo>
                    <a:pt x="768" y="13"/>
                  </a:lnTo>
                  <a:lnTo>
                    <a:pt x="768" y="14"/>
                  </a:lnTo>
                  <a:lnTo>
                    <a:pt x="769" y="15"/>
                  </a:lnTo>
                  <a:lnTo>
                    <a:pt x="771" y="14"/>
                  </a:lnTo>
                  <a:lnTo>
                    <a:pt x="772" y="15"/>
                  </a:lnTo>
                  <a:lnTo>
                    <a:pt x="772" y="16"/>
                  </a:lnTo>
                  <a:lnTo>
                    <a:pt x="771" y="16"/>
                  </a:lnTo>
                  <a:lnTo>
                    <a:pt x="772" y="18"/>
                  </a:lnTo>
                  <a:lnTo>
                    <a:pt x="772" y="19"/>
                  </a:lnTo>
                  <a:lnTo>
                    <a:pt x="768" y="24"/>
                  </a:lnTo>
                  <a:lnTo>
                    <a:pt x="768" y="25"/>
                  </a:lnTo>
                  <a:lnTo>
                    <a:pt x="766" y="26"/>
                  </a:lnTo>
                  <a:lnTo>
                    <a:pt x="763" y="27"/>
                  </a:lnTo>
                  <a:lnTo>
                    <a:pt x="762" y="30"/>
                  </a:lnTo>
                  <a:lnTo>
                    <a:pt x="760" y="30"/>
                  </a:lnTo>
                  <a:lnTo>
                    <a:pt x="759" y="31"/>
                  </a:lnTo>
                  <a:lnTo>
                    <a:pt x="758" y="32"/>
                  </a:lnTo>
                  <a:lnTo>
                    <a:pt x="757" y="32"/>
                  </a:lnTo>
                  <a:lnTo>
                    <a:pt x="756" y="33"/>
                  </a:lnTo>
                  <a:lnTo>
                    <a:pt x="754" y="34"/>
                  </a:lnTo>
                  <a:lnTo>
                    <a:pt x="750" y="36"/>
                  </a:lnTo>
                  <a:lnTo>
                    <a:pt x="749" y="38"/>
                  </a:lnTo>
                  <a:lnTo>
                    <a:pt x="748" y="39"/>
                  </a:lnTo>
                  <a:lnTo>
                    <a:pt x="747" y="41"/>
                  </a:lnTo>
                  <a:lnTo>
                    <a:pt x="748" y="41"/>
                  </a:lnTo>
                  <a:lnTo>
                    <a:pt x="752" y="41"/>
                  </a:lnTo>
                  <a:lnTo>
                    <a:pt x="757" y="39"/>
                  </a:lnTo>
                  <a:lnTo>
                    <a:pt x="760" y="38"/>
                  </a:lnTo>
                  <a:lnTo>
                    <a:pt x="762" y="35"/>
                  </a:lnTo>
                  <a:lnTo>
                    <a:pt x="763" y="35"/>
                  </a:lnTo>
                  <a:lnTo>
                    <a:pt x="763" y="34"/>
                  </a:lnTo>
                  <a:lnTo>
                    <a:pt x="766" y="33"/>
                  </a:lnTo>
                  <a:lnTo>
                    <a:pt x="769" y="34"/>
                  </a:lnTo>
                  <a:lnTo>
                    <a:pt x="769" y="33"/>
                  </a:lnTo>
                  <a:lnTo>
                    <a:pt x="769" y="31"/>
                  </a:lnTo>
                  <a:lnTo>
                    <a:pt x="769" y="30"/>
                  </a:lnTo>
                  <a:lnTo>
                    <a:pt x="773" y="27"/>
                  </a:lnTo>
                  <a:lnTo>
                    <a:pt x="777" y="24"/>
                  </a:lnTo>
                  <a:lnTo>
                    <a:pt x="780" y="24"/>
                  </a:lnTo>
                  <a:lnTo>
                    <a:pt x="781" y="24"/>
                  </a:lnTo>
                  <a:lnTo>
                    <a:pt x="780" y="25"/>
                  </a:lnTo>
                  <a:lnTo>
                    <a:pt x="780" y="26"/>
                  </a:lnTo>
                  <a:lnTo>
                    <a:pt x="780" y="29"/>
                  </a:lnTo>
                  <a:lnTo>
                    <a:pt x="781" y="29"/>
                  </a:lnTo>
                  <a:lnTo>
                    <a:pt x="784" y="30"/>
                  </a:lnTo>
                  <a:lnTo>
                    <a:pt x="784" y="29"/>
                  </a:lnTo>
                  <a:lnTo>
                    <a:pt x="783" y="27"/>
                  </a:lnTo>
                  <a:lnTo>
                    <a:pt x="781" y="26"/>
                  </a:lnTo>
                  <a:lnTo>
                    <a:pt x="783" y="26"/>
                  </a:lnTo>
                  <a:lnTo>
                    <a:pt x="784" y="23"/>
                  </a:lnTo>
                  <a:lnTo>
                    <a:pt x="785" y="23"/>
                  </a:lnTo>
                  <a:lnTo>
                    <a:pt x="784" y="21"/>
                  </a:lnTo>
                  <a:lnTo>
                    <a:pt x="783" y="21"/>
                  </a:lnTo>
                  <a:lnTo>
                    <a:pt x="783" y="20"/>
                  </a:lnTo>
                  <a:lnTo>
                    <a:pt x="784" y="20"/>
                  </a:lnTo>
                  <a:lnTo>
                    <a:pt x="784" y="19"/>
                  </a:lnTo>
                  <a:lnTo>
                    <a:pt x="789" y="18"/>
                  </a:lnTo>
                  <a:lnTo>
                    <a:pt x="790" y="19"/>
                  </a:lnTo>
                  <a:lnTo>
                    <a:pt x="789" y="20"/>
                  </a:lnTo>
                  <a:lnTo>
                    <a:pt x="786" y="20"/>
                  </a:lnTo>
                  <a:lnTo>
                    <a:pt x="787" y="21"/>
                  </a:lnTo>
                  <a:lnTo>
                    <a:pt x="789" y="21"/>
                  </a:lnTo>
                  <a:lnTo>
                    <a:pt x="789" y="23"/>
                  </a:lnTo>
                  <a:lnTo>
                    <a:pt x="789" y="24"/>
                  </a:lnTo>
                  <a:lnTo>
                    <a:pt x="789" y="26"/>
                  </a:lnTo>
                  <a:lnTo>
                    <a:pt x="790" y="27"/>
                  </a:lnTo>
                  <a:lnTo>
                    <a:pt x="791" y="30"/>
                  </a:lnTo>
                  <a:lnTo>
                    <a:pt x="792" y="30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4" y="24"/>
                  </a:lnTo>
                  <a:lnTo>
                    <a:pt x="798" y="24"/>
                  </a:lnTo>
                  <a:lnTo>
                    <a:pt x="802" y="25"/>
                  </a:lnTo>
                  <a:lnTo>
                    <a:pt x="803" y="26"/>
                  </a:lnTo>
                  <a:lnTo>
                    <a:pt x="803" y="27"/>
                  </a:lnTo>
                  <a:lnTo>
                    <a:pt x="803" y="29"/>
                  </a:lnTo>
                  <a:lnTo>
                    <a:pt x="803" y="30"/>
                  </a:lnTo>
                  <a:lnTo>
                    <a:pt x="802" y="31"/>
                  </a:lnTo>
                  <a:lnTo>
                    <a:pt x="802" y="32"/>
                  </a:lnTo>
                  <a:lnTo>
                    <a:pt x="798" y="33"/>
                  </a:lnTo>
                  <a:lnTo>
                    <a:pt x="800" y="33"/>
                  </a:lnTo>
                  <a:lnTo>
                    <a:pt x="801" y="34"/>
                  </a:lnTo>
                  <a:lnTo>
                    <a:pt x="801" y="35"/>
                  </a:lnTo>
                  <a:lnTo>
                    <a:pt x="801" y="36"/>
                  </a:lnTo>
                  <a:lnTo>
                    <a:pt x="802" y="36"/>
                  </a:lnTo>
                  <a:lnTo>
                    <a:pt x="802" y="38"/>
                  </a:lnTo>
                  <a:lnTo>
                    <a:pt x="803" y="38"/>
                  </a:lnTo>
                  <a:lnTo>
                    <a:pt x="804" y="39"/>
                  </a:lnTo>
                  <a:lnTo>
                    <a:pt x="804" y="41"/>
                  </a:lnTo>
                  <a:lnTo>
                    <a:pt x="803" y="42"/>
                  </a:lnTo>
                  <a:lnTo>
                    <a:pt x="803" y="43"/>
                  </a:lnTo>
                  <a:lnTo>
                    <a:pt x="806" y="44"/>
                  </a:lnTo>
                  <a:lnTo>
                    <a:pt x="807" y="45"/>
                  </a:lnTo>
                  <a:lnTo>
                    <a:pt x="806" y="45"/>
                  </a:lnTo>
                  <a:lnTo>
                    <a:pt x="806" y="46"/>
                  </a:lnTo>
                  <a:lnTo>
                    <a:pt x="806" y="47"/>
                  </a:lnTo>
                  <a:lnTo>
                    <a:pt x="805" y="48"/>
                  </a:lnTo>
                  <a:lnTo>
                    <a:pt x="806" y="49"/>
                  </a:lnTo>
                  <a:lnTo>
                    <a:pt x="805" y="50"/>
                  </a:lnTo>
                  <a:lnTo>
                    <a:pt x="805" y="52"/>
                  </a:lnTo>
                  <a:lnTo>
                    <a:pt x="805" y="54"/>
                  </a:lnTo>
                  <a:lnTo>
                    <a:pt x="803" y="55"/>
                  </a:lnTo>
                  <a:lnTo>
                    <a:pt x="803" y="56"/>
                  </a:lnTo>
                  <a:lnTo>
                    <a:pt x="806" y="55"/>
                  </a:lnTo>
                  <a:lnTo>
                    <a:pt x="806" y="54"/>
                  </a:lnTo>
                  <a:lnTo>
                    <a:pt x="807" y="49"/>
                  </a:lnTo>
                  <a:lnTo>
                    <a:pt x="808" y="49"/>
                  </a:lnTo>
                  <a:lnTo>
                    <a:pt x="813" y="48"/>
                  </a:lnTo>
                  <a:lnTo>
                    <a:pt x="815" y="48"/>
                  </a:lnTo>
                  <a:lnTo>
                    <a:pt x="815" y="49"/>
                  </a:lnTo>
                  <a:lnTo>
                    <a:pt x="814" y="49"/>
                  </a:lnTo>
                  <a:lnTo>
                    <a:pt x="814" y="50"/>
                  </a:lnTo>
                  <a:lnTo>
                    <a:pt x="814" y="52"/>
                  </a:lnTo>
                  <a:lnTo>
                    <a:pt x="815" y="52"/>
                  </a:lnTo>
                  <a:lnTo>
                    <a:pt x="815" y="50"/>
                  </a:lnTo>
                  <a:lnTo>
                    <a:pt x="815" y="49"/>
                  </a:lnTo>
                  <a:lnTo>
                    <a:pt x="816" y="49"/>
                  </a:lnTo>
                  <a:lnTo>
                    <a:pt x="816" y="50"/>
                  </a:lnTo>
                  <a:lnTo>
                    <a:pt x="818" y="52"/>
                  </a:lnTo>
                  <a:lnTo>
                    <a:pt x="821" y="52"/>
                  </a:lnTo>
                  <a:lnTo>
                    <a:pt x="824" y="55"/>
                  </a:lnTo>
                  <a:lnTo>
                    <a:pt x="825" y="60"/>
                  </a:lnTo>
                  <a:lnTo>
                    <a:pt x="826" y="61"/>
                  </a:lnTo>
                  <a:lnTo>
                    <a:pt x="826" y="64"/>
                  </a:lnTo>
                  <a:lnTo>
                    <a:pt x="826" y="66"/>
                  </a:lnTo>
                  <a:lnTo>
                    <a:pt x="826" y="69"/>
                  </a:lnTo>
                  <a:lnTo>
                    <a:pt x="826" y="70"/>
                  </a:lnTo>
                  <a:lnTo>
                    <a:pt x="825" y="71"/>
                  </a:lnTo>
                  <a:lnTo>
                    <a:pt x="824" y="75"/>
                  </a:lnTo>
                  <a:lnTo>
                    <a:pt x="820" y="77"/>
                  </a:lnTo>
                  <a:lnTo>
                    <a:pt x="817" y="79"/>
                  </a:lnTo>
                  <a:lnTo>
                    <a:pt x="818" y="80"/>
                  </a:lnTo>
                  <a:lnTo>
                    <a:pt x="818" y="81"/>
                  </a:lnTo>
                  <a:lnTo>
                    <a:pt x="817" y="82"/>
                  </a:lnTo>
                  <a:lnTo>
                    <a:pt x="816" y="86"/>
                  </a:lnTo>
                  <a:lnTo>
                    <a:pt x="815" y="88"/>
                  </a:lnTo>
                  <a:lnTo>
                    <a:pt x="813" y="89"/>
                  </a:lnTo>
                  <a:lnTo>
                    <a:pt x="813" y="88"/>
                  </a:lnTo>
                  <a:lnTo>
                    <a:pt x="811" y="88"/>
                  </a:lnTo>
                  <a:lnTo>
                    <a:pt x="811" y="89"/>
                  </a:lnTo>
                  <a:lnTo>
                    <a:pt x="813" y="89"/>
                  </a:lnTo>
                  <a:lnTo>
                    <a:pt x="811" y="90"/>
                  </a:lnTo>
                  <a:lnTo>
                    <a:pt x="808" y="93"/>
                  </a:lnTo>
                  <a:lnTo>
                    <a:pt x="806" y="95"/>
                  </a:lnTo>
                  <a:lnTo>
                    <a:pt x="805" y="95"/>
                  </a:lnTo>
                  <a:lnTo>
                    <a:pt x="802" y="101"/>
                  </a:lnTo>
                  <a:lnTo>
                    <a:pt x="797" y="104"/>
                  </a:lnTo>
                  <a:lnTo>
                    <a:pt x="794" y="104"/>
                  </a:lnTo>
                  <a:lnTo>
                    <a:pt x="793" y="102"/>
                  </a:lnTo>
                  <a:lnTo>
                    <a:pt x="792" y="102"/>
                  </a:lnTo>
                  <a:lnTo>
                    <a:pt x="793" y="103"/>
                  </a:lnTo>
                  <a:lnTo>
                    <a:pt x="794" y="106"/>
                  </a:lnTo>
                  <a:lnTo>
                    <a:pt x="794" y="107"/>
                  </a:lnTo>
                  <a:lnTo>
                    <a:pt x="793" y="109"/>
                  </a:lnTo>
                  <a:lnTo>
                    <a:pt x="792" y="110"/>
                  </a:lnTo>
                  <a:lnTo>
                    <a:pt x="787" y="109"/>
                  </a:lnTo>
                  <a:lnTo>
                    <a:pt x="787" y="107"/>
                  </a:lnTo>
                  <a:lnTo>
                    <a:pt x="786" y="107"/>
                  </a:lnTo>
                  <a:lnTo>
                    <a:pt x="785" y="107"/>
                  </a:lnTo>
                  <a:lnTo>
                    <a:pt x="781" y="106"/>
                  </a:lnTo>
                  <a:lnTo>
                    <a:pt x="781" y="107"/>
                  </a:lnTo>
                  <a:lnTo>
                    <a:pt x="783" y="107"/>
                  </a:lnTo>
                  <a:lnTo>
                    <a:pt x="783" y="109"/>
                  </a:lnTo>
                  <a:lnTo>
                    <a:pt x="781" y="109"/>
                  </a:lnTo>
                  <a:lnTo>
                    <a:pt x="778" y="110"/>
                  </a:lnTo>
                  <a:lnTo>
                    <a:pt x="774" y="111"/>
                  </a:lnTo>
                  <a:lnTo>
                    <a:pt x="775" y="112"/>
                  </a:lnTo>
                  <a:lnTo>
                    <a:pt x="777" y="111"/>
                  </a:lnTo>
                  <a:lnTo>
                    <a:pt x="778" y="112"/>
                  </a:lnTo>
                  <a:lnTo>
                    <a:pt x="783" y="111"/>
                  </a:lnTo>
                  <a:lnTo>
                    <a:pt x="781" y="112"/>
                  </a:lnTo>
                  <a:lnTo>
                    <a:pt x="777" y="117"/>
                  </a:lnTo>
                  <a:lnTo>
                    <a:pt x="775" y="116"/>
                  </a:lnTo>
                  <a:lnTo>
                    <a:pt x="775" y="115"/>
                  </a:lnTo>
                  <a:lnTo>
                    <a:pt x="773" y="116"/>
                  </a:lnTo>
                  <a:lnTo>
                    <a:pt x="771" y="117"/>
                  </a:lnTo>
                  <a:lnTo>
                    <a:pt x="769" y="117"/>
                  </a:lnTo>
                  <a:lnTo>
                    <a:pt x="763" y="117"/>
                  </a:lnTo>
                  <a:lnTo>
                    <a:pt x="761" y="118"/>
                  </a:lnTo>
                  <a:lnTo>
                    <a:pt x="758" y="119"/>
                  </a:lnTo>
                  <a:lnTo>
                    <a:pt x="756" y="119"/>
                  </a:lnTo>
                  <a:lnTo>
                    <a:pt x="752" y="121"/>
                  </a:lnTo>
                  <a:lnTo>
                    <a:pt x="748" y="117"/>
                  </a:lnTo>
                  <a:lnTo>
                    <a:pt x="745" y="114"/>
                  </a:lnTo>
                  <a:lnTo>
                    <a:pt x="741" y="110"/>
                  </a:lnTo>
                  <a:lnTo>
                    <a:pt x="741" y="111"/>
                  </a:lnTo>
                  <a:lnTo>
                    <a:pt x="746" y="116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6" y="122"/>
                  </a:lnTo>
                  <a:lnTo>
                    <a:pt x="746" y="123"/>
                  </a:lnTo>
                  <a:lnTo>
                    <a:pt x="748" y="124"/>
                  </a:lnTo>
                  <a:lnTo>
                    <a:pt x="754" y="123"/>
                  </a:lnTo>
                  <a:lnTo>
                    <a:pt x="758" y="122"/>
                  </a:lnTo>
                  <a:lnTo>
                    <a:pt x="762" y="121"/>
                  </a:lnTo>
                  <a:lnTo>
                    <a:pt x="764" y="122"/>
                  </a:lnTo>
                  <a:lnTo>
                    <a:pt x="769" y="123"/>
                  </a:lnTo>
                  <a:lnTo>
                    <a:pt x="769" y="124"/>
                  </a:lnTo>
                  <a:lnTo>
                    <a:pt x="769" y="125"/>
                  </a:lnTo>
                  <a:lnTo>
                    <a:pt x="764" y="127"/>
                  </a:lnTo>
                  <a:lnTo>
                    <a:pt x="763" y="127"/>
                  </a:lnTo>
                  <a:lnTo>
                    <a:pt x="762" y="129"/>
                  </a:lnTo>
                  <a:lnTo>
                    <a:pt x="758" y="133"/>
                  </a:lnTo>
                  <a:lnTo>
                    <a:pt x="755" y="135"/>
                  </a:lnTo>
                  <a:lnTo>
                    <a:pt x="754" y="136"/>
                  </a:lnTo>
                  <a:lnTo>
                    <a:pt x="752" y="136"/>
                  </a:lnTo>
                  <a:lnTo>
                    <a:pt x="749" y="138"/>
                  </a:lnTo>
                  <a:lnTo>
                    <a:pt x="748" y="139"/>
                  </a:lnTo>
                  <a:lnTo>
                    <a:pt x="747" y="139"/>
                  </a:lnTo>
                  <a:lnTo>
                    <a:pt x="746" y="140"/>
                  </a:lnTo>
                  <a:lnTo>
                    <a:pt x="745" y="141"/>
                  </a:lnTo>
                  <a:lnTo>
                    <a:pt x="744" y="141"/>
                  </a:lnTo>
                  <a:lnTo>
                    <a:pt x="740" y="140"/>
                  </a:lnTo>
                  <a:lnTo>
                    <a:pt x="739" y="141"/>
                  </a:lnTo>
                  <a:lnTo>
                    <a:pt x="740" y="142"/>
                  </a:lnTo>
                  <a:lnTo>
                    <a:pt x="738" y="146"/>
                  </a:lnTo>
                  <a:lnTo>
                    <a:pt x="737" y="146"/>
                  </a:lnTo>
                  <a:lnTo>
                    <a:pt x="734" y="147"/>
                  </a:lnTo>
                  <a:lnTo>
                    <a:pt x="732" y="147"/>
                  </a:lnTo>
                  <a:lnTo>
                    <a:pt x="732" y="148"/>
                  </a:lnTo>
                  <a:lnTo>
                    <a:pt x="733" y="149"/>
                  </a:lnTo>
                  <a:lnTo>
                    <a:pt x="738" y="148"/>
                  </a:lnTo>
                  <a:lnTo>
                    <a:pt x="737" y="149"/>
                  </a:lnTo>
                  <a:lnTo>
                    <a:pt x="735" y="150"/>
                  </a:lnTo>
                  <a:lnTo>
                    <a:pt x="734" y="151"/>
                  </a:lnTo>
                  <a:lnTo>
                    <a:pt x="734" y="152"/>
                  </a:lnTo>
                  <a:lnTo>
                    <a:pt x="738" y="150"/>
                  </a:lnTo>
                  <a:lnTo>
                    <a:pt x="739" y="148"/>
                  </a:lnTo>
                  <a:lnTo>
                    <a:pt x="739" y="147"/>
                  </a:lnTo>
                  <a:lnTo>
                    <a:pt x="744" y="146"/>
                  </a:lnTo>
                  <a:lnTo>
                    <a:pt x="748" y="142"/>
                  </a:lnTo>
                  <a:lnTo>
                    <a:pt x="752" y="140"/>
                  </a:lnTo>
                  <a:lnTo>
                    <a:pt x="757" y="138"/>
                  </a:lnTo>
                  <a:lnTo>
                    <a:pt x="760" y="136"/>
                  </a:lnTo>
                  <a:lnTo>
                    <a:pt x="762" y="134"/>
                  </a:lnTo>
                  <a:lnTo>
                    <a:pt x="766" y="133"/>
                  </a:lnTo>
                  <a:lnTo>
                    <a:pt x="770" y="132"/>
                  </a:lnTo>
                  <a:lnTo>
                    <a:pt x="773" y="129"/>
                  </a:lnTo>
                  <a:lnTo>
                    <a:pt x="775" y="127"/>
                  </a:lnTo>
                  <a:lnTo>
                    <a:pt x="778" y="126"/>
                  </a:lnTo>
                  <a:lnTo>
                    <a:pt x="783" y="124"/>
                  </a:lnTo>
                  <a:lnTo>
                    <a:pt x="786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4"/>
                  </a:lnTo>
                  <a:lnTo>
                    <a:pt x="791" y="125"/>
                  </a:lnTo>
                  <a:lnTo>
                    <a:pt x="791" y="126"/>
                  </a:lnTo>
                  <a:lnTo>
                    <a:pt x="791" y="127"/>
                  </a:lnTo>
                  <a:lnTo>
                    <a:pt x="789" y="134"/>
                  </a:lnTo>
                  <a:lnTo>
                    <a:pt x="785" y="137"/>
                  </a:lnTo>
                  <a:lnTo>
                    <a:pt x="781" y="141"/>
                  </a:lnTo>
                  <a:lnTo>
                    <a:pt x="780" y="142"/>
                  </a:lnTo>
                  <a:lnTo>
                    <a:pt x="779" y="141"/>
                  </a:lnTo>
                  <a:lnTo>
                    <a:pt x="777" y="145"/>
                  </a:lnTo>
                  <a:lnTo>
                    <a:pt x="775" y="145"/>
                  </a:lnTo>
                  <a:lnTo>
                    <a:pt x="774" y="147"/>
                  </a:lnTo>
                  <a:lnTo>
                    <a:pt x="773" y="148"/>
                  </a:lnTo>
                  <a:lnTo>
                    <a:pt x="772" y="149"/>
                  </a:lnTo>
                  <a:lnTo>
                    <a:pt x="771" y="151"/>
                  </a:lnTo>
                  <a:lnTo>
                    <a:pt x="771" y="152"/>
                  </a:lnTo>
                  <a:lnTo>
                    <a:pt x="770" y="153"/>
                  </a:lnTo>
                  <a:lnTo>
                    <a:pt x="769" y="157"/>
                  </a:lnTo>
                  <a:lnTo>
                    <a:pt x="766" y="158"/>
                  </a:lnTo>
                  <a:lnTo>
                    <a:pt x="762" y="163"/>
                  </a:lnTo>
                  <a:lnTo>
                    <a:pt x="759" y="163"/>
                  </a:lnTo>
                  <a:lnTo>
                    <a:pt x="759" y="164"/>
                  </a:lnTo>
                  <a:lnTo>
                    <a:pt x="759" y="167"/>
                  </a:lnTo>
                  <a:lnTo>
                    <a:pt x="759" y="168"/>
                  </a:lnTo>
                  <a:lnTo>
                    <a:pt x="758" y="169"/>
                  </a:lnTo>
                  <a:lnTo>
                    <a:pt x="757" y="169"/>
                  </a:lnTo>
                  <a:lnTo>
                    <a:pt x="756" y="170"/>
                  </a:lnTo>
                  <a:lnTo>
                    <a:pt x="757" y="170"/>
                  </a:lnTo>
                  <a:lnTo>
                    <a:pt x="757" y="171"/>
                  </a:lnTo>
                  <a:lnTo>
                    <a:pt x="756" y="171"/>
                  </a:lnTo>
                  <a:lnTo>
                    <a:pt x="755" y="172"/>
                  </a:lnTo>
                  <a:lnTo>
                    <a:pt x="752" y="175"/>
                  </a:lnTo>
                  <a:lnTo>
                    <a:pt x="750" y="178"/>
                  </a:lnTo>
                  <a:lnTo>
                    <a:pt x="749" y="179"/>
                  </a:lnTo>
                  <a:lnTo>
                    <a:pt x="748" y="180"/>
                  </a:lnTo>
                  <a:lnTo>
                    <a:pt x="748" y="181"/>
                  </a:lnTo>
                  <a:lnTo>
                    <a:pt x="747" y="183"/>
                  </a:lnTo>
                  <a:lnTo>
                    <a:pt x="745" y="184"/>
                  </a:lnTo>
                  <a:lnTo>
                    <a:pt x="745" y="185"/>
                  </a:lnTo>
                  <a:lnTo>
                    <a:pt x="745" y="186"/>
                  </a:lnTo>
                  <a:lnTo>
                    <a:pt x="743" y="189"/>
                  </a:lnTo>
                  <a:lnTo>
                    <a:pt x="743" y="191"/>
                  </a:lnTo>
                  <a:lnTo>
                    <a:pt x="743" y="193"/>
                  </a:lnTo>
                  <a:lnTo>
                    <a:pt x="741" y="194"/>
                  </a:lnTo>
                  <a:lnTo>
                    <a:pt x="741" y="195"/>
                  </a:lnTo>
                  <a:lnTo>
                    <a:pt x="741" y="196"/>
                  </a:lnTo>
                  <a:lnTo>
                    <a:pt x="741" y="197"/>
                  </a:lnTo>
                  <a:lnTo>
                    <a:pt x="740" y="198"/>
                  </a:lnTo>
                  <a:lnTo>
                    <a:pt x="738" y="201"/>
                  </a:lnTo>
                  <a:lnTo>
                    <a:pt x="734" y="201"/>
                  </a:lnTo>
                  <a:lnTo>
                    <a:pt x="731" y="201"/>
                  </a:lnTo>
                  <a:lnTo>
                    <a:pt x="731" y="199"/>
                  </a:lnTo>
                  <a:lnTo>
                    <a:pt x="732" y="197"/>
                  </a:lnTo>
                  <a:lnTo>
                    <a:pt x="732" y="196"/>
                  </a:lnTo>
                  <a:lnTo>
                    <a:pt x="731" y="195"/>
                  </a:lnTo>
                  <a:lnTo>
                    <a:pt x="731" y="193"/>
                  </a:lnTo>
                  <a:lnTo>
                    <a:pt x="726" y="186"/>
                  </a:lnTo>
                  <a:lnTo>
                    <a:pt x="726" y="187"/>
                  </a:lnTo>
                  <a:lnTo>
                    <a:pt x="726" y="189"/>
                  </a:lnTo>
                  <a:lnTo>
                    <a:pt x="727" y="191"/>
                  </a:lnTo>
                  <a:lnTo>
                    <a:pt x="728" y="193"/>
                  </a:lnTo>
                  <a:lnTo>
                    <a:pt x="728" y="194"/>
                  </a:lnTo>
                  <a:lnTo>
                    <a:pt x="729" y="194"/>
                  </a:lnTo>
                  <a:lnTo>
                    <a:pt x="729" y="195"/>
                  </a:lnTo>
                  <a:lnTo>
                    <a:pt x="729" y="196"/>
                  </a:lnTo>
                  <a:lnTo>
                    <a:pt x="731" y="197"/>
                  </a:lnTo>
                  <a:lnTo>
                    <a:pt x="729" y="198"/>
                  </a:lnTo>
                  <a:lnTo>
                    <a:pt x="729" y="199"/>
                  </a:lnTo>
                  <a:lnTo>
                    <a:pt x="729" y="201"/>
                  </a:lnTo>
                  <a:lnTo>
                    <a:pt x="734" y="204"/>
                  </a:lnTo>
                  <a:lnTo>
                    <a:pt x="734" y="207"/>
                  </a:lnTo>
                  <a:lnTo>
                    <a:pt x="734" y="208"/>
                  </a:lnTo>
                  <a:lnTo>
                    <a:pt x="733" y="208"/>
                  </a:lnTo>
                  <a:lnTo>
                    <a:pt x="732" y="210"/>
                  </a:lnTo>
                  <a:lnTo>
                    <a:pt x="729" y="210"/>
                  </a:lnTo>
                  <a:lnTo>
                    <a:pt x="726" y="209"/>
                  </a:lnTo>
                  <a:lnTo>
                    <a:pt x="723" y="212"/>
                  </a:lnTo>
                  <a:lnTo>
                    <a:pt x="720" y="213"/>
                  </a:lnTo>
                  <a:lnTo>
                    <a:pt x="718" y="215"/>
                  </a:lnTo>
                  <a:lnTo>
                    <a:pt x="716" y="215"/>
                  </a:lnTo>
                  <a:lnTo>
                    <a:pt x="715" y="214"/>
                  </a:lnTo>
                  <a:lnTo>
                    <a:pt x="714" y="212"/>
                  </a:lnTo>
                  <a:lnTo>
                    <a:pt x="713" y="210"/>
                  </a:lnTo>
                  <a:lnTo>
                    <a:pt x="712" y="210"/>
                  </a:lnTo>
                  <a:lnTo>
                    <a:pt x="710" y="208"/>
                  </a:lnTo>
                  <a:lnTo>
                    <a:pt x="710" y="209"/>
                  </a:lnTo>
                  <a:lnTo>
                    <a:pt x="713" y="213"/>
                  </a:lnTo>
                  <a:lnTo>
                    <a:pt x="714" y="215"/>
                  </a:lnTo>
                  <a:lnTo>
                    <a:pt x="712" y="217"/>
                  </a:lnTo>
                  <a:lnTo>
                    <a:pt x="710" y="216"/>
                  </a:lnTo>
                  <a:lnTo>
                    <a:pt x="710" y="217"/>
                  </a:lnTo>
                  <a:lnTo>
                    <a:pt x="710" y="218"/>
                  </a:lnTo>
                  <a:lnTo>
                    <a:pt x="712" y="218"/>
                  </a:lnTo>
                  <a:lnTo>
                    <a:pt x="715" y="218"/>
                  </a:lnTo>
                  <a:lnTo>
                    <a:pt x="716" y="217"/>
                  </a:lnTo>
                  <a:lnTo>
                    <a:pt x="717" y="218"/>
                  </a:lnTo>
                  <a:lnTo>
                    <a:pt x="720" y="216"/>
                  </a:lnTo>
                  <a:lnTo>
                    <a:pt x="724" y="215"/>
                  </a:lnTo>
                  <a:lnTo>
                    <a:pt x="727" y="214"/>
                  </a:lnTo>
                  <a:lnTo>
                    <a:pt x="728" y="215"/>
                  </a:lnTo>
                  <a:lnTo>
                    <a:pt x="728" y="216"/>
                  </a:lnTo>
                  <a:lnTo>
                    <a:pt x="728" y="217"/>
                  </a:lnTo>
                  <a:lnTo>
                    <a:pt x="729" y="218"/>
                  </a:lnTo>
                  <a:lnTo>
                    <a:pt x="728" y="220"/>
                  </a:lnTo>
                  <a:lnTo>
                    <a:pt x="727" y="220"/>
                  </a:lnTo>
                  <a:lnTo>
                    <a:pt x="727" y="221"/>
                  </a:lnTo>
                  <a:lnTo>
                    <a:pt x="727" y="222"/>
                  </a:lnTo>
                  <a:lnTo>
                    <a:pt x="724" y="225"/>
                  </a:lnTo>
                  <a:lnTo>
                    <a:pt x="720" y="226"/>
                  </a:lnTo>
                  <a:lnTo>
                    <a:pt x="718" y="226"/>
                  </a:lnTo>
                  <a:lnTo>
                    <a:pt x="718" y="227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22" y="227"/>
                  </a:lnTo>
                  <a:lnTo>
                    <a:pt x="725" y="228"/>
                  </a:lnTo>
                  <a:lnTo>
                    <a:pt x="725" y="229"/>
                  </a:lnTo>
                  <a:lnTo>
                    <a:pt x="724" y="230"/>
                  </a:lnTo>
                  <a:lnTo>
                    <a:pt x="724" y="231"/>
                  </a:lnTo>
                  <a:lnTo>
                    <a:pt x="724" y="232"/>
                  </a:lnTo>
                  <a:lnTo>
                    <a:pt x="723" y="232"/>
                  </a:lnTo>
                  <a:lnTo>
                    <a:pt x="723" y="233"/>
                  </a:lnTo>
                  <a:lnTo>
                    <a:pt x="720" y="237"/>
                  </a:lnTo>
                  <a:lnTo>
                    <a:pt x="718" y="238"/>
                  </a:lnTo>
                  <a:lnTo>
                    <a:pt x="714" y="240"/>
                  </a:lnTo>
                  <a:lnTo>
                    <a:pt x="713" y="241"/>
                  </a:lnTo>
                  <a:lnTo>
                    <a:pt x="712" y="241"/>
                  </a:lnTo>
                  <a:lnTo>
                    <a:pt x="711" y="242"/>
                  </a:lnTo>
                  <a:lnTo>
                    <a:pt x="710" y="241"/>
                  </a:lnTo>
                  <a:lnTo>
                    <a:pt x="707" y="241"/>
                  </a:lnTo>
                  <a:lnTo>
                    <a:pt x="703" y="239"/>
                  </a:lnTo>
                  <a:lnTo>
                    <a:pt x="703" y="238"/>
                  </a:lnTo>
                  <a:lnTo>
                    <a:pt x="703" y="237"/>
                  </a:lnTo>
                  <a:lnTo>
                    <a:pt x="702" y="237"/>
                  </a:lnTo>
                  <a:lnTo>
                    <a:pt x="702" y="236"/>
                  </a:lnTo>
                  <a:lnTo>
                    <a:pt x="702" y="233"/>
                  </a:lnTo>
                  <a:lnTo>
                    <a:pt x="703" y="233"/>
                  </a:lnTo>
                  <a:lnTo>
                    <a:pt x="703" y="232"/>
                  </a:lnTo>
                  <a:lnTo>
                    <a:pt x="701" y="232"/>
                  </a:lnTo>
                  <a:lnTo>
                    <a:pt x="699" y="231"/>
                  </a:lnTo>
                  <a:lnTo>
                    <a:pt x="694" y="232"/>
                  </a:lnTo>
                  <a:lnTo>
                    <a:pt x="694" y="231"/>
                  </a:lnTo>
                  <a:lnTo>
                    <a:pt x="694" y="230"/>
                  </a:lnTo>
                  <a:lnTo>
                    <a:pt x="695" y="230"/>
                  </a:lnTo>
                  <a:lnTo>
                    <a:pt x="691" y="228"/>
                  </a:lnTo>
                  <a:lnTo>
                    <a:pt x="689" y="229"/>
                  </a:lnTo>
                  <a:lnTo>
                    <a:pt x="687" y="230"/>
                  </a:lnTo>
                  <a:lnTo>
                    <a:pt x="683" y="230"/>
                  </a:lnTo>
                  <a:lnTo>
                    <a:pt x="684" y="231"/>
                  </a:lnTo>
                  <a:lnTo>
                    <a:pt x="684" y="232"/>
                  </a:lnTo>
                  <a:lnTo>
                    <a:pt x="686" y="233"/>
                  </a:lnTo>
                  <a:lnTo>
                    <a:pt x="689" y="233"/>
                  </a:lnTo>
                  <a:lnTo>
                    <a:pt x="693" y="236"/>
                  </a:lnTo>
                  <a:lnTo>
                    <a:pt x="697" y="237"/>
                  </a:lnTo>
                  <a:lnTo>
                    <a:pt x="698" y="237"/>
                  </a:lnTo>
                  <a:lnTo>
                    <a:pt x="699" y="236"/>
                  </a:lnTo>
                  <a:lnTo>
                    <a:pt x="699" y="237"/>
                  </a:lnTo>
                  <a:lnTo>
                    <a:pt x="699" y="238"/>
                  </a:lnTo>
                  <a:lnTo>
                    <a:pt x="699" y="239"/>
                  </a:lnTo>
                  <a:lnTo>
                    <a:pt x="700" y="239"/>
                  </a:lnTo>
                  <a:lnTo>
                    <a:pt x="700" y="240"/>
                  </a:lnTo>
                  <a:lnTo>
                    <a:pt x="700" y="241"/>
                  </a:lnTo>
                  <a:lnTo>
                    <a:pt x="701" y="241"/>
                  </a:lnTo>
                  <a:lnTo>
                    <a:pt x="701" y="242"/>
                  </a:lnTo>
                  <a:lnTo>
                    <a:pt x="701" y="243"/>
                  </a:lnTo>
                  <a:lnTo>
                    <a:pt x="701" y="244"/>
                  </a:lnTo>
                  <a:lnTo>
                    <a:pt x="701" y="246"/>
                  </a:lnTo>
                  <a:lnTo>
                    <a:pt x="701" y="247"/>
                  </a:lnTo>
                  <a:lnTo>
                    <a:pt x="701" y="248"/>
                  </a:lnTo>
                  <a:lnTo>
                    <a:pt x="701" y="249"/>
                  </a:lnTo>
                  <a:lnTo>
                    <a:pt x="700" y="251"/>
                  </a:lnTo>
                  <a:lnTo>
                    <a:pt x="698" y="252"/>
                  </a:lnTo>
                  <a:lnTo>
                    <a:pt x="697" y="251"/>
                  </a:lnTo>
                  <a:lnTo>
                    <a:pt x="695" y="252"/>
                  </a:lnTo>
                  <a:lnTo>
                    <a:pt x="695" y="251"/>
                  </a:lnTo>
                  <a:lnTo>
                    <a:pt x="694" y="248"/>
                  </a:lnTo>
                  <a:lnTo>
                    <a:pt x="693" y="248"/>
                  </a:lnTo>
                  <a:lnTo>
                    <a:pt x="693" y="249"/>
                  </a:lnTo>
                  <a:lnTo>
                    <a:pt x="693" y="251"/>
                  </a:lnTo>
                  <a:lnTo>
                    <a:pt x="693" y="252"/>
                  </a:lnTo>
                  <a:lnTo>
                    <a:pt x="693" y="253"/>
                  </a:lnTo>
                  <a:lnTo>
                    <a:pt x="693" y="254"/>
                  </a:lnTo>
                  <a:lnTo>
                    <a:pt x="692" y="254"/>
                  </a:lnTo>
                  <a:lnTo>
                    <a:pt x="689" y="254"/>
                  </a:lnTo>
                  <a:lnTo>
                    <a:pt x="688" y="254"/>
                  </a:lnTo>
                  <a:lnTo>
                    <a:pt x="686" y="254"/>
                  </a:lnTo>
                  <a:lnTo>
                    <a:pt x="684" y="253"/>
                  </a:lnTo>
                  <a:lnTo>
                    <a:pt x="683" y="252"/>
                  </a:lnTo>
                  <a:lnTo>
                    <a:pt x="682" y="252"/>
                  </a:lnTo>
                  <a:lnTo>
                    <a:pt x="683" y="251"/>
                  </a:lnTo>
                  <a:lnTo>
                    <a:pt x="682" y="251"/>
                  </a:lnTo>
                  <a:lnTo>
                    <a:pt x="681" y="252"/>
                  </a:lnTo>
                  <a:lnTo>
                    <a:pt x="682" y="252"/>
                  </a:lnTo>
                  <a:lnTo>
                    <a:pt x="682" y="253"/>
                  </a:lnTo>
                  <a:lnTo>
                    <a:pt x="682" y="254"/>
                  </a:lnTo>
                  <a:lnTo>
                    <a:pt x="683" y="255"/>
                  </a:lnTo>
                  <a:lnTo>
                    <a:pt x="683" y="256"/>
                  </a:lnTo>
                  <a:lnTo>
                    <a:pt x="682" y="258"/>
                  </a:lnTo>
                  <a:lnTo>
                    <a:pt x="682" y="259"/>
                  </a:lnTo>
                  <a:lnTo>
                    <a:pt x="678" y="258"/>
                  </a:lnTo>
                  <a:lnTo>
                    <a:pt x="677" y="255"/>
                  </a:lnTo>
                  <a:lnTo>
                    <a:pt x="676" y="255"/>
                  </a:lnTo>
                  <a:lnTo>
                    <a:pt x="676" y="256"/>
                  </a:lnTo>
                  <a:lnTo>
                    <a:pt x="674" y="256"/>
                  </a:lnTo>
                  <a:lnTo>
                    <a:pt x="674" y="255"/>
                  </a:lnTo>
                  <a:lnTo>
                    <a:pt x="674" y="254"/>
                  </a:lnTo>
                  <a:lnTo>
                    <a:pt x="672" y="255"/>
                  </a:lnTo>
                  <a:lnTo>
                    <a:pt x="671" y="255"/>
                  </a:lnTo>
                  <a:lnTo>
                    <a:pt x="670" y="252"/>
                  </a:lnTo>
                  <a:lnTo>
                    <a:pt x="666" y="251"/>
                  </a:lnTo>
                  <a:lnTo>
                    <a:pt x="661" y="251"/>
                  </a:lnTo>
                  <a:lnTo>
                    <a:pt x="661" y="249"/>
                  </a:lnTo>
                  <a:lnTo>
                    <a:pt x="661" y="248"/>
                  </a:lnTo>
                  <a:lnTo>
                    <a:pt x="659" y="248"/>
                  </a:lnTo>
                  <a:lnTo>
                    <a:pt x="659" y="249"/>
                  </a:lnTo>
                  <a:lnTo>
                    <a:pt x="659" y="251"/>
                  </a:lnTo>
                  <a:lnTo>
                    <a:pt x="659" y="252"/>
                  </a:lnTo>
                  <a:lnTo>
                    <a:pt x="663" y="252"/>
                  </a:lnTo>
                  <a:lnTo>
                    <a:pt x="664" y="252"/>
                  </a:lnTo>
                  <a:lnTo>
                    <a:pt x="665" y="252"/>
                  </a:lnTo>
                  <a:lnTo>
                    <a:pt x="666" y="253"/>
                  </a:lnTo>
                  <a:lnTo>
                    <a:pt x="667" y="252"/>
                  </a:lnTo>
                  <a:lnTo>
                    <a:pt x="670" y="253"/>
                  </a:lnTo>
                  <a:lnTo>
                    <a:pt x="670" y="254"/>
                  </a:lnTo>
                  <a:lnTo>
                    <a:pt x="670" y="255"/>
                  </a:lnTo>
                  <a:lnTo>
                    <a:pt x="670" y="256"/>
                  </a:lnTo>
                  <a:lnTo>
                    <a:pt x="670" y="258"/>
                  </a:lnTo>
                  <a:lnTo>
                    <a:pt x="671" y="259"/>
                  </a:lnTo>
                  <a:lnTo>
                    <a:pt x="672" y="259"/>
                  </a:lnTo>
                  <a:lnTo>
                    <a:pt x="672" y="260"/>
                  </a:lnTo>
                  <a:lnTo>
                    <a:pt x="670" y="260"/>
                  </a:lnTo>
                  <a:lnTo>
                    <a:pt x="669" y="260"/>
                  </a:lnTo>
                  <a:lnTo>
                    <a:pt x="667" y="260"/>
                  </a:lnTo>
                  <a:lnTo>
                    <a:pt x="664" y="259"/>
                  </a:lnTo>
                  <a:lnTo>
                    <a:pt x="664" y="260"/>
                  </a:lnTo>
                  <a:lnTo>
                    <a:pt x="663" y="260"/>
                  </a:lnTo>
                  <a:lnTo>
                    <a:pt x="663" y="259"/>
                  </a:lnTo>
                  <a:lnTo>
                    <a:pt x="661" y="256"/>
                  </a:lnTo>
                  <a:lnTo>
                    <a:pt x="661" y="255"/>
                  </a:lnTo>
                  <a:lnTo>
                    <a:pt x="661" y="254"/>
                  </a:lnTo>
                  <a:lnTo>
                    <a:pt x="659" y="253"/>
                  </a:lnTo>
                  <a:lnTo>
                    <a:pt x="659" y="254"/>
                  </a:lnTo>
                  <a:lnTo>
                    <a:pt x="658" y="254"/>
                  </a:lnTo>
                  <a:lnTo>
                    <a:pt x="657" y="253"/>
                  </a:lnTo>
                  <a:lnTo>
                    <a:pt x="657" y="254"/>
                  </a:lnTo>
                  <a:lnTo>
                    <a:pt x="657" y="255"/>
                  </a:lnTo>
                  <a:lnTo>
                    <a:pt x="658" y="256"/>
                  </a:lnTo>
                  <a:lnTo>
                    <a:pt x="658" y="258"/>
                  </a:lnTo>
                  <a:lnTo>
                    <a:pt x="658" y="259"/>
                  </a:lnTo>
                  <a:lnTo>
                    <a:pt x="659" y="260"/>
                  </a:lnTo>
                  <a:lnTo>
                    <a:pt x="659" y="261"/>
                  </a:lnTo>
                  <a:lnTo>
                    <a:pt x="656" y="260"/>
                  </a:lnTo>
                  <a:lnTo>
                    <a:pt x="654" y="260"/>
                  </a:lnTo>
                  <a:lnTo>
                    <a:pt x="653" y="259"/>
                  </a:lnTo>
                  <a:lnTo>
                    <a:pt x="652" y="259"/>
                  </a:lnTo>
                  <a:lnTo>
                    <a:pt x="651" y="259"/>
                  </a:lnTo>
                  <a:lnTo>
                    <a:pt x="651" y="260"/>
                  </a:lnTo>
                  <a:lnTo>
                    <a:pt x="653" y="261"/>
                  </a:lnTo>
                  <a:lnTo>
                    <a:pt x="655" y="261"/>
                  </a:lnTo>
                  <a:lnTo>
                    <a:pt x="657" y="263"/>
                  </a:lnTo>
                  <a:lnTo>
                    <a:pt x="658" y="264"/>
                  </a:lnTo>
                  <a:lnTo>
                    <a:pt x="657" y="264"/>
                  </a:lnTo>
                  <a:lnTo>
                    <a:pt x="656" y="264"/>
                  </a:lnTo>
                  <a:lnTo>
                    <a:pt x="656" y="266"/>
                  </a:lnTo>
                  <a:lnTo>
                    <a:pt x="661" y="264"/>
                  </a:lnTo>
                  <a:lnTo>
                    <a:pt x="664" y="263"/>
                  </a:lnTo>
                  <a:lnTo>
                    <a:pt x="667" y="264"/>
                  </a:lnTo>
                  <a:lnTo>
                    <a:pt x="669" y="264"/>
                  </a:lnTo>
                  <a:lnTo>
                    <a:pt x="669" y="263"/>
                  </a:lnTo>
                  <a:lnTo>
                    <a:pt x="670" y="263"/>
                  </a:lnTo>
                  <a:lnTo>
                    <a:pt x="672" y="266"/>
                  </a:lnTo>
                  <a:lnTo>
                    <a:pt x="676" y="266"/>
                  </a:lnTo>
                  <a:lnTo>
                    <a:pt x="679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8" y="267"/>
                  </a:lnTo>
                  <a:lnTo>
                    <a:pt x="687" y="267"/>
                  </a:lnTo>
                  <a:lnTo>
                    <a:pt x="687" y="269"/>
                  </a:lnTo>
                  <a:lnTo>
                    <a:pt x="684" y="269"/>
                  </a:lnTo>
                  <a:lnTo>
                    <a:pt x="684" y="270"/>
                  </a:lnTo>
                  <a:lnTo>
                    <a:pt x="684" y="271"/>
                  </a:lnTo>
                  <a:lnTo>
                    <a:pt x="686" y="270"/>
                  </a:lnTo>
                  <a:lnTo>
                    <a:pt x="686" y="271"/>
                  </a:lnTo>
                  <a:lnTo>
                    <a:pt x="686" y="272"/>
                  </a:lnTo>
                  <a:lnTo>
                    <a:pt x="687" y="272"/>
                  </a:lnTo>
                  <a:lnTo>
                    <a:pt x="687" y="273"/>
                  </a:lnTo>
                  <a:lnTo>
                    <a:pt x="687" y="274"/>
                  </a:lnTo>
                  <a:lnTo>
                    <a:pt x="688" y="274"/>
                  </a:lnTo>
                  <a:lnTo>
                    <a:pt x="688" y="275"/>
                  </a:lnTo>
                  <a:lnTo>
                    <a:pt x="688" y="276"/>
                  </a:lnTo>
                  <a:lnTo>
                    <a:pt x="687" y="276"/>
                  </a:lnTo>
                  <a:lnTo>
                    <a:pt x="684" y="276"/>
                  </a:lnTo>
                  <a:lnTo>
                    <a:pt x="681" y="277"/>
                  </a:lnTo>
                  <a:lnTo>
                    <a:pt x="678" y="275"/>
                  </a:lnTo>
                  <a:lnTo>
                    <a:pt x="674" y="274"/>
                  </a:lnTo>
                  <a:lnTo>
                    <a:pt x="674" y="273"/>
                  </a:lnTo>
                  <a:lnTo>
                    <a:pt x="672" y="273"/>
                  </a:lnTo>
                  <a:lnTo>
                    <a:pt x="672" y="272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0" y="269"/>
                  </a:lnTo>
                  <a:lnTo>
                    <a:pt x="668" y="269"/>
                  </a:lnTo>
                  <a:lnTo>
                    <a:pt x="666" y="269"/>
                  </a:lnTo>
                  <a:lnTo>
                    <a:pt x="663" y="269"/>
                  </a:lnTo>
                  <a:lnTo>
                    <a:pt x="659" y="269"/>
                  </a:lnTo>
                  <a:lnTo>
                    <a:pt x="654" y="269"/>
                  </a:lnTo>
                  <a:lnTo>
                    <a:pt x="649" y="269"/>
                  </a:lnTo>
                  <a:lnTo>
                    <a:pt x="648" y="270"/>
                  </a:lnTo>
                  <a:lnTo>
                    <a:pt x="649" y="271"/>
                  </a:lnTo>
                  <a:lnTo>
                    <a:pt x="651" y="270"/>
                  </a:lnTo>
                  <a:lnTo>
                    <a:pt x="654" y="270"/>
                  </a:lnTo>
                  <a:lnTo>
                    <a:pt x="657" y="271"/>
                  </a:lnTo>
                  <a:lnTo>
                    <a:pt x="661" y="271"/>
                  </a:lnTo>
                  <a:lnTo>
                    <a:pt x="665" y="271"/>
                  </a:lnTo>
                  <a:lnTo>
                    <a:pt x="667" y="272"/>
                  </a:lnTo>
                  <a:lnTo>
                    <a:pt x="670" y="272"/>
                  </a:lnTo>
                  <a:lnTo>
                    <a:pt x="670" y="273"/>
                  </a:lnTo>
                  <a:lnTo>
                    <a:pt x="671" y="273"/>
                  </a:lnTo>
                  <a:lnTo>
                    <a:pt x="670" y="274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65" y="274"/>
                  </a:lnTo>
                  <a:lnTo>
                    <a:pt x="663" y="275"/>
                  </a:lnTo>
                  <a:lnTo>
                    <a:pt x="659" y="275"/>
                  </a:lnTo>
                  <a:lnTo>
                    <a:pt x="656" y="277"/>
                  </a:lnTo>
                  <a:lnTo>
                    <a:pt x="655" y="276"/>
                  </a:lnTo>
                  <a:lnTo>
                    <a:pt x="654" y="276"/>
                  </a:lnTo>
                  <a:lnTo>
                    <a:pt x="654" y="275"/>
                  </a:lnTo>
                  <a:lnTo>
                    <a:pt x="651" y="274"/>
                  </a:lnTo>
                  <a:lnTo>
                    <a:pt x="648" y="274"/>
                  </a:lnTo>
                  <a:lnTo>
                    <a:pt x="644" y="275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2" y="275"/>
                  </a:lnTo>
                  <a:lnTo>
                    <a:pt x="654" y="276"/>
                  </a:lnTo>
                  <a:lnTo>
                    <a:pt x="654" y="277"/>
                  </a:lnTo>
                  <a:lnTo>
                    <a:pt x="654" y="278"/>
                  </a:lnTo>
                  <a:lnTo>
                    <a:pt x="652" y="282"/>
                  </a:lnTo>
                  <a:lnTo>
                    <a:pt x="652" y="283"/>
                  </a:lnTo>
                  <a:lnTo>
                    <a:pt x="651" y="286"/>
                  </a:lnTo>
                  <a:lnTo>
                    <a:pt x="649" y="288"/>
                  </a:lnTo>
                  <a:lnTo>
                    <a:pt x="648" y="289"/>
                  </a:lnTo>
                  <a:lnTo>
                    <a:pt x="648" y="290"/>
                  </a:lnTo>
                  <a:lnTo>
                    <a:pt x="649" y="290"/>
                  </a:lnTo>
                  <a:lnTo>
                    <a:pt x="649" y="289"/>
                  </a:lnTo>
                  <a:lnTo>
                    <a:pt x="651" y="288"/>
                  </a:lnTo>
                  <a:lnTo>
                    <a:pt x="651" y="287"/>
                  </a:lnTo>
                  <a:lnTo>
                    <a:pt x="653" y="283"/>
                  </a:lnTo>
                  <a:lnTo>
                    <a:pt x="654" y="279"/>
                  </a:lnTo>
                  <a:lnTo>
                    <a:pt x="659" y="278"/>
                  </a:lnTo>
                  <a:lnTo>
                    <a:pt x="665" y="276"/>
                  </a:lnTo>
                  <a:lnTo>
                    <a:pt x="669" y="278"/>
                  </a:lnTo>
                  <a:lnTo>
                    <a:pt x="674" y="279"/>
                  </a:lnTo>
                  <a:lnTo>
                    <a:pt x="676" y="282"/>
                  </a:lnTo>
                  <a:lnTo>
                    <a:pt x="674" y="282"/>
                  </a:lnTo>
                  <a:lnTo>
                    <a:pt x="674" y="283"/>
                  </a:lnTo>
                  <a:lnTo>
                    <a:pt x="669" y="284"/>
                  </a:lnTo>
                  <a:lnTo>
                    <a:pt x="667" y="286"/>
                  </a:lnTo>
                  <a:lnTo>
                    <a:pt x="667" y="287"/>
                  </a:lnTo>
                  <a:lnTo>
                    <a:pt x="668" y="287"/>
                  </a:lnTo>
                  <a:lnTo>
                    <a:pt x="669" y="286"/>
                  </a:lnTo>
                  <a:lnTo>
                    <a:pt x="674" y="286"/>
                  </a:lnTo>
                  <a:lnTo>
                    <a:pt x="674" y="285"/>
                  </a:lnTo>
                  <a:lnTo>
                    <a:pt x="677" y="285"/>
                  </a:lnTo>
                  <a:lnTo>
                    <a:pt x="679" y="285"/>
                  </a:lnTo>
                  <a:lnTo>
                    <a:pt x="681" y="286"/>
                  </a:lnTo>
                  <a:lnTo>
                    <a:pt x="683" y="287"/>
                  </a:lnTo>
                  <a:lnTo>
                    <a:pt x="683" y="288"/>
                  </a:lnTo>
                  <a:lnTo>
                    <a:pt x="684" y="288"/>
                  </a:lnTo>
                  <a:lnTo>
                    <a:pt x="684" y="289"/>
                  </a:lnTo>
                  <a:lnTo>
                    <a:pt x="683" y="289"/>
                  </a:lnTo>
                  <a:lnTo>
                    <a:pt x="683" y="290"/>
                  </a:lnTo>
                  <a:lnTo>
                    <a:pt x="684" y="290"/>
                  </a:lnTo>
                  <a:lnTo>
                    <a:pt x="684" y="292"/>
                  </a:lnTo>
                  <a:lnTo>
                    <a:pt x="683" y="293"/>
                  </a:lnTo>
                  <a:lnTo>
                    <a:pt x="684" y="293"/>
                  </a:lnTo>
                  <a:lnTo>
                    <a:pt x="684" y="294"/>
                  </a:lnTo>
                  <a:lnTo>
                    <a:pt x="684" y="295"/>
                  </a:lnTo>
                  <a:lnTo>
                    <a:pt x="683" y="295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3" y="299"/>
                  </a:lnTo>
                  <a:lnTo>
                    <a:pt x="684" y="299"/>
                  </a:lnTo>
                  <a:lnTo>
                    <a:pt x="686" y="299"/>
                  </a:lnTo>
                  <a:lnTo>
                    <a:pt x="686" y="301"/>
                  </a:lnTo>
                  <a:lnTo>
                    <a:pt x="684" y="301"/>
                  </a:lnTo>
                  <a:lnTo>
                    <a:pt x="682" y="304"/>
                  </a:lnTo>
                  <a:lnTo>
                    <a:pt x="680" y="304"/>
                  </a:lnTo>
                  <a:lnTo>
                    <a:pt x="679" y="305"/>
                  </a:lnTo>
                  <a:lnTo>
                    <a:pt x="674" y="304"/>
                  </a:lnTo>
                  <a:lnTo>
                    <a:pt x="670" y="304"/>
                  </a:lnTo>
                  <a:lnTo>
                    <a:pt x="667" y="302"/>
                  </a:lnTo>
                  <a:lnTo>
                    <a:pt x="666" y="304"/>
                  </a:lnTo>
                  <a:lnTo>
                    <a:pt x="665" y="304"/>
                  </a:lnTo>
                  <a:lnTo>
                    <a:pt x="665" y="305"/>
                  </a:lnTo>
                  <a:lnTo>
                    <a:pt x="669" y="305"/>
                  </a:lnTo>
                  <a:lnTo>
                    <a:pt x="670" y="305"/>
                  </a:lnTo>
                  <a:lnTo>
                    <a:pt x="670" y="306"/>
                  </a:lnTo>
                  <a:lnTo>
                    <a:pt x="670" y="307"/>
                  </a:lnTo>
                  <a:lnTo>
                    <a:pt x="671" y="307"/>
                  </a:lnTo>
                  <a:lnTo>
                    <a:pt x="677" y="309"/>
                  </a:lnTo>
                  <a:lnTo>
                    <a:pt x="681" y="312"/>
                  </a:lnTo>
                  <a:lnTo>
                    <a:pt x="681" y="313"/>
                  </a:lnTo>
                  <a:lnTo>
                    <a:pt x="682" y="313"/>
                  </a:lnTo>
                  <a:lnTo>
                    <a:pt x="682" y="315"/>
                  </a:lnTo>
                  <a:lnTo>
                    <a:pt x="681" y="316"/>
                  </a:lnTo>
                  <a:lnTo>
                    <a:pt x="680" y="316"/>
                  </a:lnTo>
                  <a:lnTo>
                    <a:pt x="679" y="316"/>
                  </a:lnTo>
                  <a:lnTo>
                    <a:pt x="678" y="318"/>
                  </a:lnTo>
                  <a:lnTo>
                    <a:pt x="677" y="320"/>
                  </a:lnTo>
                  <a:lnTo>
                    <a:pt x="677" y="321"/>
                  </a:lnTo>
                  <a:lnTo>
                    <a:pt x="672" y="320"/>
                  </a:lnTo>
                  <a:lnTo>
                    <a:pt x="670" y="319"/>
                  </a:lnTo>
                  <a:lnTo>
                    <a:pt x="668" y="319"/>
                  </a:lnTo>
                  <a:lnTo>
                    <a:pt x="666" y="318"/>
                  </a:lnTo>
                  <a:lnTo>
                    <a:pt x="665" y="319"/>
                  </a:lnTo>
                  <a:lnTo>
                    <a:pt x="663" y="320"/>
                  </a:lnTo>
                  <a:lnTo>
                    <a:pt x="664" y="321"/>
                  </a:lnTo>
                  <a:lnTo>
                    <a:pt x="665" y="321"/>
                  </a:lnTo>
                  <a:lnTo>
                    <a:pt x="665" y="322"/>
                  </a:lnTo>
                  <a:lnTo>
                    <a:pt x="666" y="322"/>
                  </a:lnTo>
                  <a:lnTo>
                    <a:pt x="669" y="323"/>
                  </a:lnTo>
                  <a:lnTo>
                    <a:pt x="670" y="323"/>
                  </a:lnTo>
                  <a:lnTo>
                    <a:pt x="672" y="323"/>
                  </a:lnTo>
                  <a:lnTo>
                    <a:pt x="676" y="323"/>
                  </a:lnTo>
                  <a:lnTo>
                    <a:pt x="677" y="323"/>
                  </a:lnTo>
                  <a:lnTo>
                    <a:pt x="677" y="324"/>
                  </a:lnTo>
                  <a:lnTo>
                    <a:pt x="677" y="327"/>
                  </a:lnTo>
                  <a:lnTo>
                    <a:pt x="676" y="329"/>
                  </a:lnTo>
                  <a:lnTo>
                    <a:pt x="674" y="331"/>
                  </a:lnTo>
                  <a:lnTo>
                    <a:pt x="672" y="332"/>
                  </a:lnTo>
                  <a:lnTo>
                    <a:pt x="671" y="332"/>
                  </a:lnTo>
                  <a:lnTo>
                    <a:pt x="670" y="331"/>
                  </a:lnTo>
                  <a:lnTo>
                    <a:pt x="670" y="330"/>
                  </a:lnTo>
                  <a:lnTo>
                    <a:pt x="669" y="330"/>
                  </a:lnTo>
                  <a:lnTo>
                    <a:pt x="667" y="331"/>
                  </a:lnTo>
                  <a:lnTo>
                    <a:pt x="667" y="332"/>
                  </a:lnTo>
                  <a:lnTo>
                    <a:pt x="667" y="333"/>
                  </a:lnTo>
                  <a:lnTo>
                    <a:pt x="665" y="334"/>
                  </a:lnTo>
                  <a:lnTo>
                    <a:pt x="664" y="335"/>
                  </a:lnTo>
                  <a:lnTo>
                    <a:pt x="661" y="335"/>
                  </a:lnTo>
                  <a:lnTo>
                    <a:pt x="659" y="333"/>
                  </a:lnTo>
                  <a:lnTo>
                    <a:pt x="656" y="333"/>
                  </a:lnTo>
                  <a:lnTo>
                    <a:pt x="653" y="333"/>
                  </a:lnTo>
                  <a:lnTo>
                    <a:pt x="649" y="331"/>
                  </a:lnTo>
                  <a:lnTo>
                    <a:pt x="648" y="332"/>
                  </a:lnTo>
                  <a:lnTo>
                    <a:pt x="649" y="332"/>
                  </a:lnTo>
                  <a:lnTo>
                    <a:pt x="647" y="334"/>
                  </a:lnTo>
                  <a:lnTo>
                    <a:pt x="647" y="335"/>
                  </a:lnTo>
                  <a:lnTo>
                    <a:pt x="648" y="336"/>
                  </a:lnTo>
                  <a:lnTo>
                    <a:pt x="648" y="338"/>
                  </a:lnTo>
                  <a:lnTo>
                    <a:pt x="649" y="338"/>
                  </a:lnTo>
                  <a:lnTo>
                    <a:pt x="651" y="338"/>
                  </a:lnTo>
                  <a:lnTo>
                    <a:pt x="651" y="339"/>
                  </a:lnTo>
                  <a:lnTo>
                    <a:pt x="652" y="340"/>
                  </a:lnTo>
                  <a:lnTo>
                    <a:pt x="652" y="342"/>
                  </a:lnTo>
                  <a:lnTo>
                    <a:pt x="652" y="343"/>
                  </a:lnTo>
                  <a:lnTo>
                    <a:pt x="652" y="344"/>
                  </a:lnTo>
                  <a:lnTo>
                    <a:pt x="651" y="344"/>
                  </a:lnTo>
                  <a:lnTo>
                    <a:pt x="652" y="345"/>
                  </a:lnTo>
                  <a:lnTo>
                    <a:pt x="652" y="346"/>
                  </a:lnTo>
                  <a:lnTo>
                    <a:pt x="651" y="346"/>
                  </a:lnTo>
                  <a:lnTo>
                    <a:pt x="652" y="347"/>
                  </a:lnTo>
                  <a:lnTo>
                    <a:pt x="653" y="347"/>
                  </a:lnTo>
                  <a:lnTo>
                    <a:pt x="653" y="349"/>
                  </a:lnTo>
                  <a:lnTo>
                    <a:pt x="654" y="349"/>
                  </a:lnTo>
                  <a:lnTo>
                    <a:pt x="654" y="350"/>
                  </a:lnTo>
                  <a:lnTo>
                    <a:pt x="654" y="351"/>
                  </a:lnTo>
                  <a:lnTo>
                    <a:pt x="653" y="352"/>
                  </a:lnTo>
                  <a:lnTo>
                    <a:pt x="652" y="352"/>
                  </a:lnTo>
                  <a:lnTo>
                    <a:pt x="652" y="353"/>
                  </a:lnTo>
                  <a:lnTo>
                    <a:pt x="652" y="354"/>
                  </a:lnTo>
                  <a:lnTo>
                    <a:pt x="652" y="357"/>
                  </a:lnTo>
                  <a:lnTo>
                    <a:pt x="649" y="358"/>
                  </a:lnTo>
                  <a:lnTo>
                    <a:pt x="648" y="358"/>
                  </a:lnTo>
                  <a:lnTo>
                    <a:pt x="649" y="361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4" y="364"/>
                  </a:lnTo>
                  <a:lnTo>
                    <a:pt x="643" y="364"/>
                  </a:lnTo>
                  <a:lnTo>
                    <a:pt x="642" y="364"/>
                  </a:lnTo>
                  <a:lnTo>
                    <a:pt x="643" y="362"/>
                  </a:lnTo>
                  <a:lnTo>
                    <a:pt x="643" y="361"/>
                  </a:lnTo>
                  <a:lnTo>
                    <a:pt x="642" y="362"/>
                  </a:lnTo>
                  <a:lnTo>
                    <a:pt x="642" y="363"/>
                  </a:lnTo>
                  <a:lnTo>
                    <a:pt x="641" y="364"/>
                  </a:lnTo>
                  <a:lnTo>
                    <a:pt x="640" y="365"/>
                  </a:lnTo>
                  <a:lnTo>
                    <a:pt x="637" y="364"/>
                  </a:lnTo>
                  <a:lnTo>
                    <a:pt x="634" y="364"/>
                  </a:lnTo>
                  <a:lnTo>
                    <a:pt x="633" y="364"/>
                  </a:lnTo>
                  <a:lnTo>
                    <a:pt x="632" y="365"/>
                  </a:lnTo>
                  <a:lnTo>
                    <a:pt x="631" y="365"/>
                  </a:lnTo>
                  <a:lnTo>
                    <a:pt x="629" y="365"/>
                  </a:lnTo>
                  <a:lnTo>
                    <a:pt x="627" y="365"/>
                  </a:lnTo>
                  <a:lnTo>
                    <a:pt x="626" y="365"/>
                  </a:lnTo>
                  <a:lnTo>
                    <a:pt x="625" y="364"/>
                  </a:lnTo>
                  <a:lnTo>
                    <a:pt x="624" y="364"/>
                  </a:lnTo>
                  <a:lnTo>
                    <a:pt x="622" y="363"/>
                  </a:lnTo>
                  <a:lnTo>
                    <a:pt x="621" y="361"/>
                  </a:lnTo>
                  <a:lnTo>
                    <a:pt x="620" y="361"/>
                  </a:lnTo>
                  <a:lnTo>
                    <a:pt x="619" y="359"/>
                  </a:lnTo>
                  <a:lnTo>
                    <a:pt x="618" y="358"/>
                  </a:lnTo>
                  <a:lnTo>
                    <a:pt x="618" y="357"/>
                  </a:lnTo>
                  <a:lnTo>
                    <a:pt x="617" y="357"/>
                  </a:lnTo>
                  <a:lnTo>
                    <a:pt x="617" y="355"/>
                  </a:lnTo>
                  <a:lnTo>
                    <a:pt x="615" y="355"/>
                  </a:lnTo>
                  <a:lnTo>
                    <a:pt x="615" y="354"/>
                  </a:lnTo>
                  <a:lnTo>
                    <a:pt x="613" y="354"/>
                  </a:lnTo>
                  <a:lnTo>
                    <a:pt x="613" y="353"/>
                  </a:lnTo>
                  <a:lnTo>
                    <a:pt x="615" y="353"/>
                  </a:lnTo>
                  <a:lnTo>
                    <a:pt x="613" y="352"/>
                  </a:lnTo>
                  <a:lnTo>
                    <a:pt x="613" y="351"/>
                  </a:lnTo>
                  <a:lnTo>
                    <a:pt x="611" y="350"/>
                  </a:lnTo>
                  <a:lnTo>
                    <a:pt x="611" y="349"/>
                  </a:lnTo>
                  <a:lnTo>
                    <a:pt x="611" y="347"/>
                  </a:lnTo>
                  <a:lnTo>
                    <a:pt x="611" y="346"/>
                  </a:lnTo>
                  <a:lnTo>
                    <a:pt x="610" y="346"/>
                  </a:lnTo>
                  <a:lnTo>
                    <a:pt x="610" y="347"/>
                  </a:lnTo>
                  <a:lnTo>
                    <a:pt x="610" y="349"/>
                  </a:lnTo>
                  <a:lnTo>
                    <a:pt x="610" y="350"/>
                  </a:lnTo>
                  <a:lnTo>
                    <a:pt x="611" y="350"/>
                  </a:lnTo>
                  <a:lnTo>
                    <a:pt x="611" y="351"/>
                  </a:lnTo>
                  <a:lnTo>
                    <a:pt x="612" y="351"/>
                  </a:lnTo>
                  <a:lnTo>
                    <a:pt x="612" y="352"/>
                  </a:lnTo>
                  <a:lnTo>
                    <a:pt x="612" y="353"/>
                  </a:lnTo>
                  <a:lnTo>
                    <a:pt x="613" y="354"/>
                  </a:lnTo>
                  <a:lnTo>
                    <a:pt x="612" y="355"/>
                  </a:lnTo>
                  <a:lnTo>
                    <a:pt x="612" y="357"/>
                  </a:lnTo>
                  <a:lnTo>
                    <a:pt x="612" y="358"/>
                  </a:lnTo>
                  <a:lnTo>
                    <a:pt x="612" y="359"/>
                  </a:lnTo>
                  <a:lnTo>
                    <a:pt x="613" y="359"/>
                  </a:lnTo>
                  <a:lnTo>
                    <a:pt x="613" y="361"/>
                  </a:lnTo>
                  <a:lnTo>
                    <a:pt x="615" y="362"/>
                  </a:lnTo>
                  <a:lnTo>
                    <a:pt x="619" y="362"/>
                  </a:lnTo>
                  <a:lnTo>
                    <a:pt x="619" y="363"/>
                  </a:lnTo>
                  <a:lnTo>
                    <a:pt x="619" y="364"/>
                  </a:lnTo>
                  <a:lnTo>
                    <a:pt x="615" y="364"/>
                  </a:lnTo>
                  <a:lnTo>
                    <a:pt x="611" y="365"/>
                  </a:lnTo>
                  <a:lnTo>
                    <a:pt x="608" y="364"/>
                  </a:lnTo>
                  <a:lnTo>
                    <a:pt x="608" y="365"/>
                  </a:lnTo>
                  <a:lnTo>
                    <a:pt x="610" y="366"/>
                  </a:lnTo>
                  <a:lnTo>
                    <a:pt x="610" y="367"/>
                  </a:lnTo>
                  <a:lnTo>
                    <a:pt x="611" y="367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1" y="370"/>
                  </a:lnTo>
                  <a:lnTo>
                    <a:pt x="612" y="370"/>
                  </a:lnTo>
                  <a:lnTo>
                    <a:pt x="613" y="369"/>
                  </a:lnTo>
                  <a:lnTo>
                    <a:pt x="615" y="368"/>
                  </a:lnTo>
                  <a:lnTo>
                    <a:pt x="620" y="365"/>
                  </a:lnTo>
                  <a:lnTo>
                    <a:pt x="623" y="366"/>
                  </a:lnTo>
                  <a:lnTo>
                    <a:pt x="626" y="367"/>
                  </a:lnTo>
                  <a:lnTo>
                    <a:pt x="626" y="368"/>
                  </a:lnTo>
                  <a:lnTo>
                    <a:pt x="629" y="368"/>
                  </a:lnTo>
                  <a:lnTo>
                    <a:pt x="629" y="369"/>
                  </a:lnTo>
                  <a:lnTo>
                    <a:pt x="627" y="370"/>
                  </a:lnTo>
                  <a:lnTo>
                    <a:pt x="627" y="374"/>
                  </a:lnTo>
                  <a:lnTo>
                    <a:pt x="631" y="369"/>
                  </a:lnTo>
                  <a:lnTo>
                    <a:pt x="634" y="367"/>
                  </a:lnTo>
                  <a:lnTo>
                    <a:pt x="636" y="367"/>
                  </a:lnTo>
                  <a:lnTo>
                    <a:pt x="637" y="368"/>
                  </a:lnTo>
                  <a:lnTo>
                    <a:pt x="638" y="368"/>
                  </a:lnTo>
                  <a:lnTo>
                    <a:pt x="640" y="370"/>
                  </a:lnTo>
                  <a:lnTo>
                    <a:pt x="641" y="370"/>
                  </a:lnTo>
                  <a:lnTo>
                    <a:pt x="641" y="373"/>
                  </a:lnTo>
                  <a:lnTo>
                    <a:pt x="640" y="373"/>
                  </a:lnTo>
                  <a:lnTo>
                    <a:pt x="641" y="374"/>
                  </a:lnTo>
                  <a:lnTo>
                    <a:pt x="641" y="375"/>
                  </a:lnTo>
                  <a:lnTo>
                    <a:pt x="640" y="376"/>
                  </a:lnTo>
                  <a:lnTo>
                    <a:pt x="637" y="379"/>
                  </a:lnTo>
                  <a:lnTo>
                    <a:pt x="637" y="380"/>
                  </a:lnTo>
                  <a:lnTo>
                    <a:pt x="637" y="381"/>
                  </a:lnTo>
                  <a:lnTo>
                    <a:pt x="640" y="381"/>
                  </a:lnTo>
                  <a:lnTo>
                    <a:pt x="641" y="381"/>
                  </a:lnTo>
                  <a:lnTo>
                    <a:pt x="642" y="381"/>
                  </a:lnTo>
                  <a:lnTo>
                    <a:pt x="642" y="382"/>
                  </a:lnTo>
                  <a:lnTo>
                    <a:pt x="642" y="384"/>
                  </a:lnTo>
                  <a:lnTo>
                    <a:pt x="641" y="385"/>
                  </a:lnTo>
                  <a:lnTo>
                    <a:pt x="641" y="386"/>
                  </a:lnTo>
                  <a:lnTo>
                    <a:pt x="643" y="386"/>
                  </a:lnTo>
                  <a:lnTo>
                    <a:pt x="644" y="386"/>
                  </a:lnTo>
                  <a:lnTo>
                    <a:pt x="644" y="385"/>
                  </a:lnTo>
                  <a:lnTo>
                    <a:pt x="643" y="384"/>
                  </a:lnTo>
                  <a:lnTo>
                    <a:pt x="644" y="384"/>
                  </a:lnTo>
                  <a:lnTo>
                    <a:pt x="646" y="384"/>
                  </a:lnTo>
                  <a:lnTo>
                    <a:pt x="646" y="382"/>
                  </a:lnTo>
                  <a:lnTo>
                    <a:pt x="646" y="381"/>
                  </a:lnTo>
                  <a:lnTo>
                    <a:pt x="646" y="380"/>
                  </a:lnTo>
                  <a:lnTo>
                    <a:pt x="647" y="380"/>
                  </a:lnTo>
                  <a:lnTo>
                    <a:pt x="647" y="379"/>
                  </a:lnTo>
                  <a:lnTo>
                    <a:pt x="647" y="378"/>
                  </a:lnTo>
                  <a:lnTo>
                    <a:pt x="648" y="378"/>
                  </a:lnTo>
                  <a:lnTo>
                    <a:pt x="651" y="378"/>
                  </a:lnTo>
                  <a:lnTo>
                    <a:pt x="652" y="380"/>
                  </a:lnTo>
                  <a:lnTo>
                    <a:pt x="653" y="380"/>
                  </a:lnTo>
                  <a:lnTo>
                    <a:pt x="653" y="381"/>
                  </a:lnTo>
                  <a:lnTo>
                    <a:pt x="653" y="382"/>
                  </a:lnTo>
                  <a:lnTo>
                    <a:pt x="653" y="384"/>
                  </a:lnTo>
                  <a:lnTo>
                    <a:pt x="653" y="385"/>
                  </a:lnTo>
                  <a:lnTo>
                    <a:pt x="654" y="385"/>
                  </a:lnTo>
                  <a:lnTo>
                    <a:pt x="654" y="386"/>
                  </a:lnTo>
                  <a:lnTo>
                    <a:pt x="654" y="388"/>
                  </a:lnTo>
                  <a:lnTo>
                    <a:pt x="654" y="389"/>
                  </a:lnTo>
                  <a:lnTo>
                    <a:pt x="654" y="390"/>
                  </a:lnTo>
                  <a:lnTo>
                    <a:pt x="654" y="391"/>
                  </a:lnTo>
                  <a:lnTo>
                    <a:pt x="653" y="392"/>
                  </a:lnTo>
                  <a:lnTo>
                    <a:pt x="653" y="393"/>
                  </a:lnTo>
                  <a:lnTo>
                    <a:pt x="654" y="393"/>
                  </a:lnTo>
                  <a:lnTo>
                    <a:pt x="653" y="395"/>
                  </a:lnTo>
                  <a:lnTo>
                    <a:pt x="653" y="396"/>
                  </a:lnTo>
                  <a:lnTo>
                    <a:pt x="652" y="395"/>
                  </a:lnTo>
                  <a:lnTo>
                    <a:pt x="651" y="396"/>
                  </a:lnTo>
                  <a:lnTo>
                    <a:pt x="651" y="397"/>
                  </a:lnTo>
                  <a:lnTo>
                    <a:pt x="649" y="398"/>
                  </a:lnTo>
                  <a:lnTo>
                    <a:pt x="649" y="399"/>
                  </a:lnTo>
                  <a:lnTo>
                    <a:pt x="651" y="400"/>
                  </a:lnTo>
                  <a:lnTo>
                    <a:pt x="648" y="401"/>
                  </a:lnTo>
                  <a:lnTo>
                    <a:pt x="647" y="401"/>
                  </a:lnTo>
                  <a:lnTo>
                    <a:pt x="648" y="403"/>
                  </a:lnTo>
                  <a:lnTo>
                    <a:pt x="646" y="403"/>
                  </a:lnTo>
                  <a:lnTo>
                    <a:pt x="644" y="401"/>
                  </a:lnTo>
                  <a:lnTo>
                    <a:pt x="644" y="400"/>
                  </a:lnTo>
                  <a:lnTo>
                    <a:pt x="646" y="400"/>
                  </a:lnTo>
                  <a:lnTo>
                    <a:pt x="644" y="399"/>
                  </a:lnTo>
                  <a:lnTo>
                    <a:pt x="646" y="398"/>
                  </a:lnTo>
                  <a:lnTo>
                    <a:pt x="644" y="398"/>
                  </a:lnTo>
                  <a:lnTo>
                    <a:pt x="643" y="398"/>
                  </a:lnTo>
                  <a:lnTo>
                    <a:pt x="643" y="399"/>
                  </a:lnTo>
                  <a:lnTo>
                    <a:pt x="642" y="399"/>
                  </a:lnTo>
                  <a:lnTo>
                    <a:pt x="642" y="400"/>
                  </a:lnTo>
                  <a:lnTo>
                    <a:pt x="642" y="403"/>
                  </a:lnTo>
                  <a:lnTo>
                    <a:pt x="641" y="404"/>
                  </a:lnTo>
                  <a:lnTo>
                    <a:pt x="640" y="406"/>
                  </a:lnTo>
                  <a:lnTo>
                    <a:pt x="638" y="406"/>
                  </a:lnTo>
                  <a:lnTo>
                    <a:pt x="638" y="407"/>
                  </a:lnTo>
                  <a:lnTo>
                    <a:pt x="638" y="408"/>
                  </a:lnTo>
                  <a:lnTo>
                    <a:pt x="638" y="409"/>
                  </a:lnTo>
                  <a:lnTo>
                    <a:pt x="637" y="410"/>
                  </a:lnTo>
                  <a:lnTo>
                    <a:pt x="636" y="409"/>
                  </a:lnTo>
                  <a:lnTo>
                    <a:pt x="635" y="409"/>
                  </a:lnTo>
                  <a:lnTo>
                    <a:pt x="633" y="411"/>
                  </a:lnTo>
                  <a:lnTo>
                    <a:pt x="629" y="413"/>
                  </a:lnTo>
                  <a:lnTo>
                    <a:pt x="629" y="412"/>
                  </a:lnTo>
                  <a:lnTo>
                    <a:pt x="627" y="412"/>
                  </a:lnTo>
                  <a:lnTo>
                    <a:pt x="626" y="413"/>
                  </a:lnTo>
                  <a:lnTo>
                    <a:pt x="626" y="414"/>
                  </a:lnTo>
                  <a:lnTo>
                    <a:pt x="625" y="414"/>
                  </a:lnTo>
                  <a:lnTo>
                    <a:pt x="624" y="414"/>
                  </a:lnTo>
                  <a:lnTo>
                    <a:pt x="624" y="415"/>
                  </a:lnTo>
                  <a:lnTo>
                    <a:pt x="623" y="415"/>
                  </a:lnTo>
                  <a:lnTo>
                    <a:pt x="622" y="415"/>
                  </a:lnTo>
                  <a:lnTo>
                    <a:pt x="621" y="415"/>
                  </a:lnTo>
                  <a:lnTo>
                    <a:pt x="621" y="416"/>
                  </a:lnTo>
                  <a:lnTo>
                    <a:pt x="620" y="416"/>
                  </a:lnTo>
                  <a:lnTo>
                    <a:pt x="620" y="415"/>
                  </a:lnTo>
                  <a:lnTo>
                    <a:pt x="621" y="414"/>
                  </a:lnTo>
                  <a:lnTo>
                    <a:pt x="620" y="413"/>
                  </a:lnTo>
                  <a:lnTo>
                    <a:pt x="620" y="412"/>
                  </a:lnTo>
                  <a:lnTo>
                    <a:pt x="620" y="411"/>
                  </a:lnTo>
                  <a:lnTo>
                    <a:pt x="621" y="411"/>
                  </a:lnTo>
                  <a:lnTo>
                    <a:pt x="621" y="409"/>
                  </a:lnTo>
                  <a:lnTo>
                    <a:pt x="622" y="408"/>
                  </a:lnTo>
                  <a:lnTo>
                    <a:pt x="622" y="407"/>
                  </a:lnTo>
                  <a:lnTo>
                    <a:pt x="622" y="406"/>
                  </a:lnTo>
                  <a:lnTo>
                    <a:pt x="622" y="404"/>
                  </a:lnTo>
                  <a:lnTo>
                    <a:pt x="621" y="404"/>
                  </a:lnTo>
                  <a:lnTo>
                    <a:pt x="621" y="403"/>
                  </a:lnTo>
                  <a:lnTo>
                    <a:pt x="621" y="401"/>
                  </a:lnTo>
                  <a:lnTo>
                    <a:pt x="620" y="401"/>
                  </a:lnTo>
                  <a:lnTo>
                    <a:pt x="619" y="401"/>
                  </a:lnTo>
                  <a:lnTo>
                    <a:pt x="619" y="400"/>
                  </a:lnTo>
                  <a:lnTo>
                    <a:pt x="619" y="399"/>
                  </a:lnTo>
                  <a:lnTo>
                    <a:pt x="619" y="398"/>
                  </a:lnTo>
                  <a:lnTo>
                    <a:pt x="618" y="399"/>
                  </a:lnTo>
                  <a:lnTo>
                    <a:pt x="618" y="400"/>
                  </a:lnTo>
                  <a:lnTo>
                    <a:pt x="617" y="401"/>
                  </a:lnTo>
                  <a:lnTo>
                    <a:pt x="615" y="403"/>
                  </a:lnTo>
                  <a:lnTo>
                    <a:pt x="610" y="401"/>
                  </a:lnTo>
                  <a:lnTo>
                    <a:pt x="609" y="400"/>
                  </a:lnTo>
                  <a:lnTo>
                    <a:pt x="609" y="399"/>
                  </a:lnTo>
                  <a:lnTo>
                    <a:pt x="610" y="398"/>
                  </a:lnTo>
                  <a:lnTo>
                    <a:pt x="610" y="397"/>
                  </a:lnTo>
                  <a:lnTo>
                    <a:pt x="609" y="396"/>
                  </a:lnTo>
                  <a:lnTo>
                    <a:pt x="610" y="396"/>
                  </a:lnTo>
                  <a:lnTo>
                    <a:pt x="611" y="395"/>
                  </a:lnTo>
                  <a:lnTo>
                    <a:pt x="611" y="393"/>
                  </a:lnTo>
                  <a:lnTo>
                    <a:pt x="612" y="393"/>
                  </a:lnTo>
                  <a:lnTo>
                    <a:pt x="612" y="392"/>
                  </a:lnTo>
                  <a:lnTo>
                    <a:pt x="611" y="392"/>
                  </a:lnTo>
                  <a:lnTo>
                    <a:pt x="611" y="393"/>
                  </a:lnTo>
                  <a:lnTo>
                    <a:pt x="608" y="396"/>
                  </a:lnTo>
                  <a:lnTo>
                    <a:pt x="607" y="396"/>
                  </a:lnTo>
                  <a:lnTo>
                    <a:pt x="607" y="395"/>
                  </a:lnTo>
                  <a:lnTo>
                    <a:pt x="606" y="392"/>
                  </a:lnTo>
                  <a:lnTo>
                    <a:pt x="604" y="391"/>
                  </a:lnTo>
                  <a:lnTo>
                    <a:pt x="604" y="390"/>
                  </a:lnTo>
                  <a:lnTo>
                    <a:pt x="604" y="389"/>
                  </a:lnTo>
                  <a:lnTo>
                    <a:pt x="603" y="388"/>
                  </a:lnTo>
                  <a:lnTo>
                    <a:pt x="602" y="386"/>
                  </a:lnTo>
                  <a:lnTo>
                    <a:pt x="602" y="388"/>
                  </a:lnTo>
                  <a:lnTo>
                    <a:pt x="603" y="388"/>
                  </a:lnTo>
                  <a:lnTo>
                    <a:pt x="603" y="389"/>
                  </a:lnTo>
                  <a:lnTo>
                    <a:pt x="603" y="390"/>
                  </a:lnTo>
                  <a:lnTo>
                    <a:pt x="604" y="391"/>
                  </a:lnTo>
                  <a:lnTo>
                    <a:pt x="604" y="392"/>
                  </a:lnTo>
                  <a:lnTo>
                    <a:pt x="604" y="393"/>
                  </a:lnTo>
                  <a:lnTo>
                    <a:pt x="606" y="396"/>
                  </a:lnTo>
                  <a:lnTo>
                    <a:pt x="607" y="396"/>
                  </a:lnTo>
                  <a:lnTo>
                    <a:pt x="609" y="398"/>
                  </a:lnTo>
                  <a:lnTo>
                    <a:pt x="608" y="399"/>
                  </a:lnTo>
                  <a:lnTo>
                    <a:pt x="608" y="400"/>
                  </a:lnTo>
                  <a:lnTo>
                    <a:pt x="608" y="401"/>
                  </a:lnTo>
                  <a:lnTo>
                    <a:pt x="609" y="403"/>
                  </a:lnTo>
                  <a:lnTo>
                    <a:pt x="609" y="404"/>
                  </a:lnTo>
                  <a:lnTo>
                    <a:pt x="608" y="404"/>
                  </a:lnTo>
                  <a:lnTo>
                    <a:pt x="607" y="406"/>
                  </a:lnTo>
                  <a:lnTo>
                    <a:pt x="604" y="407"/>
                  </a:lnTo>
                  <a:lnTo>
                    <a:pt x="602" y="407"/>
                  </a:lnTo>
                  <a:lnTo>
                    <a:pt x="602" y="406"/>
                  </a:lnTo>
                  <a:lnTo>
                    <a:pt x="601" y="406"/>
                  </a:lnTo>
                  <a:lnTo>
                    <a:pt x="600" y="404"/>
                  </a:lnTo>
                  <a:lnTo>
                    <a:pt x="598" y="403"/>
                  </a:lnTo>
                  <a:lnTo>
                    <a:pt x="598" y="401"/>
                  </a:lnTo>
                  <a:lnTo>
                    <a:pt x="598" y="400"/>
                  </a:lnTo>
                  <a:lnTo>
                    <a:pt x="598" y="399"/>
                  </a:lnTo>
                  <a:lnTo>
                    <a:pt x="598" y="398"/>
                  </a:lnTo>
                  <a:lnTo>
                    <a:pt x="598" y="397"/>
                  </a:lnTo>
                  <a:lnTo>
                    <a:pt x="597" y="397"/>
                  </a:lnTo>
                  <a:lnTo>
                    <a:pt x="597" y="396"/>
                  </a:lnTo>
                  <a:lnTo>
                    <a:pt x="596" y="393"/>
                  </a:lnTo>
                  <a:lnTo>
                    <a:pt x="595" y="392"/>
                  </a:lnTo>
                  <a:lnTo>
                    <a:pt x="595" y="391"/>
                  </a:lnTo>
                  <a:lnTo>
                    <a:pt x="596" y="391"/>
                  </a:lnTo>
                  <a:lnTo>
                    <a:pt x="596" y="390"/>
                  </a:lnTo>
                  <a:lnTo>
                    <a:pt x="595" y="390"/>
                  </a:lnTo>
                  <a:lnTo>
                    <a:pt x="594" y="391"/>
                  </a:lnTo>
                  <a:lnTo>
                    <a:pt x="594" y="392"/>
                  </a:lnTo>
                  <a:lnTo>
                    <a:pt x="595" y="393"/>
                  </a:lnTo>
                  <a:lnTo>
                    <a:pt x="595" y="395"/>
                  </a:lnTo>
                  <a:lnTo>
                    <a:pt x="596" y="396"/>
                  </a:lnTo>
                  <a:lnTo>
                    <a:pt x="596" y="397"/>
                  </a:lnTo>
                  <a:lnTo>
                    <a:pt x="597" y="397"/>
                  </a:lnTo>
                  <a:lnTo>
                    <a:pt x="597" y="398"/>
                  </a:lnTo>
                  <a:lnTo>
                    <a:pt x="597" y="399"/>
                  </a:lnTo>
                  <a:lnTo>
                    <a:pt x="597" y="400"/>
                  </a:lnTo>
                  <a:lnTo>
                    <a:pt x="597" y="401"/>
                  </a:lnTo>
                  <a:lnTo>
                    <a:pt x="597" y="403"/>
                  </a:lnTo>
                  <a:lnTo>
                    <a:pt x="597" y="404"/>
                  </a:lnTo>
                  <a:lnTo>
                    <a:pt x="597" y="406"/>
                  </a:lnTo>
                  <a:lnTo>
                    <a:pt x="592" y="404"/>
                  </a:lnTo>
                  <a:lnTo>
                    <a:pt x="592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90" y="400"/>
                  </a:lnTo>
                  <a:lnTo>
                    <a:pt x="589" y="399"/>
                  </a:lnTo>
                  <a:lnTo>
                    <a:pt x="589" y="398"/>
                  </a:lnTo>
                  <a:lnTo>
                    <a:pt x="589" y="396"/>
                  </a:lnTo>
                  <a:lnTo>
                    <a:pt x="588" y="396"/>
                  </a:lnTo>
                  <a:lnTo>
                    <a:pt x="587" y="395"/>
                  </a:lnTo>
                  <a:lnTo>
                    <a:pt x="587" y="393"/>
                  </a:lnTo>
                  <a:lnTo>
                    <a:pt x="586" y="395"/>
                  </a:lnTo>
                  <a:lnTo>
                    <a:pt x="587" y="395"/>
                  </a:lnTo>
                  <a:lnTo>
                    <a:pt x="587" y="396"/>
                  </a:lnTo>
                  <a:lnTo>
                    <a:pt x="587" y="397"/>
                  </a:lnTo>
                  <a:lnTo>
                    <a:pt x="587" y="399"/>
                  </a:lnTo>
                  <a:lnTo>
                    <a:pt x="587" y="400"/>
                  </a:lnTo>
                  <a:lnTo>
                    <a:pt x="588" y="401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89" y="401"/>
                  </a:lnTo>
                  <a:lnTo>
                    <a:pt x="590" y="403"/>
                  </a:lnTo>
                  <a:lnTo>
                    <a:pt x="590" y="404"/>
                  </a:lnTo>
                  <a:lnTo>
                    <a:pt x="589" y="404"/>
                  </a:lnTo>
                  <a:lnTo>
                    <a:pt x="588" y="403"/>
                  </a:lnTo>
                  <a:lnTo>
                    <a:pt x="587" y="403"/>
                  </a:lnTo>
                  <a:lnTo>
                    <a:pt x="587" y="404"/>
                  </a:lnTo>
                  <a:lnTo>
                    <a:pt x="583" y="404"/>
                  </a:lnTo>
                  <a:lnTo>
                    <a:pt x="581" y="403"/>
                  </a:lnTo>
                  <a:lnTo>
                    <a:pt x="580" y="401"/>
                  </a:lnTo>
                  <a:lnTo>
                    <a:pt x="580" y="400"/>
                  </a:lnTo>
                  <a:lnTo>
                    <a:pt x="580" y="399"/>
                  </a:lnTo>
                  <a:lnTo>
                    <a:pt x="579" y="398"/>
                  </a:lnTo>
                  <a:lnTo>
                    <a:pt x="579" y="397"/>
                  </a:lnTo>
                  <a:lnTo>
                    <a:pt x="578" y="397"/>
                  </a:lnTo>
                  <a:lnTo>
                    <a:pt x="578" y="398"/>
                  </a:lnTo>
                  <a:lnTo>
                    <a:pt x="578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8" y="403"/>
                  </a:lnTo>
                  <a:lnTo>
                    <a:pt x="579" y="403"/>
                  </a:lnTo>
                  <a:lnTo>
                    <a:pt x="579" y="404"/>
                  </a:lnTo>
                  <a:lnTo>
                    <a:pt x="581" y="407"/>
                  </a:lnTo>
                  <a:lnTo>
                    <a:pt x="586" y="409"/>
                  </a:lnTo>
                  <a:lnTo>
                    <a:pt x="586" y="410"/>
                  </a:lnTo>
                  <a:lnTo>
                    <a:pt x="580" y="410"/>
                  </a:lnTo>
                  <a:lnTo>
                    <a:pt x="577" y="411"/>
                  </a:lnTo>
                  <a:lnTo>
                    <a:pt x="576" y="410"/>
                  </a:lnTo>
                  <a:lnTo>
                    <a:pt x="576" y="409"/>
                  </a:lnTo>
                  <a:lnTo>
                    <a:pt x="575" y="410"/>
                  </a:lnTo>
                  <a:lnTo>
                    <a:pt x="574" y="410"/>
                  </a:lnTo>
                  <a:lnTo>
                    <a:pt x="574" y="409"/>
                  </a:lnTo>
                  <a:lnTo>
                    <a:pt x="573" y="409"/>
                  </a:lnTo>
                  <a:lnTo>
                    <a:pt x="572" y="408"/>
                  </a:lnTo>
                  <a:lnTo>
                    <a:pt x="570" y="408"/>
                  </a:lnTo>
                  <a:lnTo>
                    <a:pt x="569" y="407"/>
                  </a:lnTo>
                  <a:lnTo>
                    <a:pt x="567" y="407"/>
                  </a:lnTo>
                  <a:lnTo>
                    <a:pt x="566" y="407"/>
                  </a:lnTo>
                  <a:lnTo>
                    <a:pt x="565" y="407"/>
                  </a:lnTo>
                  <a:lnTo>
                    <a:pt x="564" y="406"/>
                  </a:lnTo>
                  <a:lnTo>
                    <a:pt x="564" y="404"/>
                  </a:lnTo>
                  <a:lnTo>
                    <a:pt x="564" y="403"/>
                  </a:lnTo>
                  <a:lnTo>
                    <a:pt x="564" y="401"/>
                  </a:lnTo>
                  <a:lnTo>
                    <a:pt x="566" y="400"/>
                  </a:lnTo>
                  <a:lnTo>
                    <a:pt x="566" y="399"/>
                  </a:lnTo>
                  <a:lnTo>
                    <a:pt x="564" y="397"/>
                  </a:lnTo>
                  <a:lnTo>
                    <a:pt x="563" y="396"/>
                  </a:lnTo>
                  <a:lnTo>
                    <a:pt x="563" y="395"/>
                  </a:lnTo>
                  <a:lnTo>
                    <a:pt x="562" y="395"/>
                  </a:lnTo>
                  <a:lnTo>
                    <a:pt x="565" y="399"/>
                  </a:lnTo>
                  <a:lnTo>
                    <a:pt x="565" y="400"/>
                  </a:lnTo>
                  <a:lnTo>
                    <a:pt x="563" y="401"/>
                  </a:lnTo>
                  <a:lnTo>
                    <a:pt x="562" y="401"/>
                  </a:lnTo>
                  <a:lnTo>
                    <a:pt x="562" y="403"/>
                  </a:lnTo>
                  <a:lnTo>
                    <a:pt x="562" y="406"/>
                  </a:lnTo>
                  <a:lnTo>
                    <a:pt x="561" y="408"/>
                  </a:lnTo>
                  <a:lnTo>
                    <a:pt x="560" y="407"/>
                  </a:lnTo>
                  <a:lnTo>
                    <a:pt x="557" y="407"/>
                  </a:lnTo>
                  <a:lnTo>
                    <a:pt x="557" y="406"/>
                  </a:lnTo>
                  <a:lnTo>
                    <a:pt x="557" y="404"/>
                  </a:lnTo>
                  <a:lnTo>
                    <a:pt x="553" y="403"/>
                  </a:lnTo>
                  <a:lnTo>
                    <a:pt x="553" y="401"/>
                  </a:lnTo>
                  <a:lnTo>
                    <a:pt x="555" y="401"/>
                  </a:lnTo>
                  <a:lnTo>
                    <a:pt x="553" y="400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3" y="397"/>
                  </a:lnTo>
                  <a:lnTo>
                    <a:pt x="552" y="396"/>
                  </a:lnTo>
                  <a:lnTo>
                    <a:pt x="552" y="397"/>
                  </a:lnTo>
                  <a:lnTo>
                    <a:pt x="552" y="398"/>
                  </a:lnTo>
                  <a:lnTo>
                    <a:pt x="552" y="399"/>
                  </a:lnTo>
                  <a:lnTo>
                    <a:pt x="552" y="400"/>
                  </a:lnTo>
                  <a:lnTo>
                    <a:pt x="553" y="400"/>
                  </a:lnTo>
                  <a:lnTo>
                    <a:pt x="553" y="401"/>
                  </a:lnTo>
                  <a:lnTo>
                    <a:pt x="552" y="403"/>
                  </a:lnTo>
                  <a:lnTo>
                    <a:pt x="552" y="404"/>
                  </a:lnTo>
                  <a:lnTo>
                    <a:pt x="553" y="404"/>
                  </a:lnTo>
                  <a:lnTo>
                    <a:pt x="553" y="406"/>
                  </a:lnTo>
                  <a:lnTo>
                    <a:pt x="553" y="407"/>
                  </a:lnTo>
                  <a:lnTo>
                    <a:pt x="553" y="408"/>
                  </a:lnTo>
                  <a:lnTo>
                    <a:pt x="552" y="407"/>
                  </a:lnTo>
                  <a:lnTo>
                    <a:pt x="552" y="408"/>
                  </a:lnTo>
                  <a:lnTo>
                    <a:pt x="551" y="409"/>
                  </a:lnTo>
                  <a:lnTo>
                    <a:pt x="550" y="408"/>
                  </a:lnTo>
                  <a:lnTo>
                    <a:pt x="550" y="406"/>
                  </a:lnTo>
                  <a:lnTo>
                    <a:pt x="549" y="406"/>
                  </a:lnTo>
                  <a:lnTo>
                    <a:pt x="549" y="407"/>
                  </a:lnTo>
                  <a:lnTo>
                    <a:pt x="549" y="408"/>
                  </a:lnTo>
                  <a:lnTo>
                    <a:pt x="544" y="407"/>
                  </a:lnTo>
                  <a:lnTo>
                    <a:pt x="543" y="406"/>
                  </a:lnTo>
                  <a:lnTo>
                    <a:pt x="544" y="406"/>
                  </a:lnTo>
                  <a:lnTo>
                    <a:pt x="544" y="404"/>
                  </a:lnTo>
                  <a:lnTo>
                    <a:pt x="544" y="403"/>
                  </a:lnTo>
                  <a:lnTo>
                    <a:pt x="543" y="403"/>
                  </a:lnTo>
                  <a:lnTo>
                    <a:pt x="544" y="401"/>
                  </a:lnTo>
                  <a:lnTo>
                    <a:pt x="544" y="400"/>
                  </a:lnTo>
                  <a:lnTo>
                    <a:pt x="544" y="399"/>
                  </a:lnTo>
                  <a:lnTo>
                    <a:pt x="543" y="399"/>
                  </a:lnTo>
                  <a:lnTo>
                    <a:pt x="543" y="400"/>
                  </a:lnTo>
                  <a:lnTo>
                    <a:pt x="542" y="403"/>
                  </a:lnTo>
                  <a:lnTo>
                    <a:pt x="542" y="404"/>
                  </a:lnTo>
                  <a:lnTo>
                    <a:pt x="542" y="406"/>
                  </a:lnTo>
                  <a:lnTo>
                    <a:pt x="541" y="406"/>
                  </a:lnTo>
                  <a:lnTo>
                    <a:pt x="541" y="404"/>
                  </a:lnTo>
                  <a:lnTo>
                    <a:pt x="541" y="403"/>
                  </a:lnTo>
                  <a:lnTo>
                    <a:pt x="542" y="401"/>
                  </a:lnTo>
                  <a:lnTo>
                    <a:pt x="541" y="400"/>
                  </a:lnTo>
                  <a:lnTo>
                    <a:pt x="541" y="399"/>
                  </a:lnTo>
                  <a:lnTo>
                    <a:pt x="541" y="398"/>
                  </a:lnTo>
                  <a:lnTo>
                    <a:pt x="540" y="399"/>
                  </a:lnTo>
                  <a:lnTo>
                    <a:pt x="540" y="400"/>
                  </a:lnTo>
                  <a:lnTo>
                    <a:pt x="540" y="401"/>
                  </a:lnTo>
                  <a:lnTo>
                    <a:pt x="540" y="403"/>
                  </a:lnTo>
                  <a:lnTo>
                    <a:pt x="540" y="404"/>
                  </a:lnTo>
                  <a:lnTo>
                    <a:pt x="538" y="404"/>
                  </a:lnTo>
                  <a:lnTo>
                    <a:pt x="538" y="406"/>
                  </a:lnTo>
                  <a:lnTo>
                    <a:pt x="537" y="406"/>
                  </a:lnTo>
                  <a:lnTo>
                    <a:pt x="537" y="404"/>
                  </a:lnTo>
                  <a:lnTo>
                    <a:pt x="535" y="404"/>
                  </a:lnTo>
                  <a:lnTo>
                    <a:pt x="534" y="404"/>
                  </a:lnTo>
                  <a:lnTo>
                    <a:pt x="534" y="403"/>
                  </a:lnTo>
                  <a:lnTo>
                    <a:pt x="533" y="401"/>
                  </a:lnTo>
                  <a:lnTo>
                    <a:pt x="533" y="400"/>
                  </a:lnTo>
                  <a:lnTo>
                    <a:pt x="533" y="399"/>
                  </a:lnTo>
                  <a:lnTo>
                    <a:pt x="533" y="398"/>
                  </a:lnTo>
                  <a:lnTo>
                    <a:pt x="532" y="398"/>
                  </a:lnTo>
                  <a:lnTo>
                    <a:pt x="532" y="399"/>
                  </a:lnTo>
                  <a:lnTo>
                    <a:pt x="531" y="398"/>
                  </a:lnTo>
                  <a:lnTo>
                    <a:pt x="531" y="397"/>
                  </a:lnTo>
                  <a:lnTo>
                    <a:pt x="531" y="396"/>
                  </a:lnTo>
                  <a:lnTo>
                    <a:pt x="533" y="395"/>
                  </a:lnTo>
                  <a:lnTo>
                    <a:pt x="533" y="393"/>
                  </a:lnTo>
                  <a:lnTo>
                    <a:pt x="533" y="392"/>
                  </a:lnTo>
                  <a:lnTo>
                    <a:pt x="532" y="391"/>
                  </a:lnTo>
                  <a:lnTo>
                    <a:pt x="533" y="391"/>
                  </a:lnTo>
                  <a:lnTo>
                    <a:pt x="533" y="390"/>
                  </a:lnTo>
                  <a:lnTo>
                    <a:pt x="532" y="390"/>
                  </a:lnTo>
                  <a:lnTo>
                    <a:pt x="532" y="389"/>
                  </a:lnTo>
                  <a:lnTo>
                    <a:pt x="532" y="388"/>
                  </a:lnTo>
                  <a:lnTo>
                    <a:pt x="532" y="386"/>
                  </a:lnTo>
                  <a:lnTo>
                    <a:pt x="532" y="385"/>
                  </a:lnTo>
                  <a:lnTo>
                    <a:pt x="532" y="384"/>
                  </a:lnTo>
                  <a:lnTo>
                    <a:pt x="537" y="380"/>
                  </a:lnTo>
                  <a:lnTo>
                    <a:pt x="538" y="380"/>
                  </a:lnTo>
                  <a:lnTo>
                    <a:pt x="537" y="379"/>
                  </a:lnTo>
                  <a:lnTo>
                    <a:pt x="538" y="379"/>
                  </a:lnTo>
                  <a:lnTo>
                    <a:pt x="541" y="378"/>
                  </a:lnTo>
                  <a:lnTo>
                    <a:pt x="542" y="377"/>
                  </a:lnTo>
                  <a:lnTo>
                    <a:pt x="542" y="376"/>
                  </a:lnTo>
                  <a:lnTo>
                    <a:pt x="543" y="376"/>
                  </a:lnTo>
                  <a:lnTo>
                    <a:pt x="544" y="375"/>
                  </a:lnTo>
                  <a:lnTo>
                    <a:pt x="544" y="374"/>
                  </a:lnTo>
                  <a:lnTo>
                    <a:pt x="545" y="373"/>
                  </a:lnTo>
                  <a:lnTo>
                    <a:pt x="546" y="373"/>
                  </a:lnTo>
                  <a:lnTo>
                    <a:pt x="546" y="374"/>
                  </a:lnTo>
                  <a:lnTo>
                    <a:pt x="549" y="373"/>
                  </a:lnTo>
                  <a:lnTo>
                    <a:pt x="550" y="373"/>
                  </a:lnTo>
                  <a:lnTo>
                    <a:pt x="551" y="373"/>
                  </a:lnTo>
                  <a:lnTo>
                    <a:pt x="552" y="374"/>
                  </a:lnTo>
                  <a:lnTo>
                    <a:pt x="552" y="375"/>
                  </a:lnTo>
                  <a:lnTo>
                    <a:pt x="553" y="374"/>
                  </a:lnTo>
                  <a:lnTo>
                    <a:pt x="555" y="374"/>
                  </a:lnTo>
                  <a:lnTo>
                    <a:pt x="553" y="373"/>
                  </a:lnTo>
                  <a:lnTo>
                    <a:pt x="555" y="370"/>
                  </a:lnTo>
                  <a:lnTo>
                    <a:pt x="557" y="369"/>
                  </a:lnTo>
                  <a:lnTo>
                    <a:pt x="558" y="370"/>
                  </a:lnTo>
                  <a:lnTo>
                    <a:pt x="558" y="373"/>
                  </a:lnTo>
                  <a:lnTo>
                    <a:pt x="560" y="373"/>
                  </a:lnTo>
                  <a:lnTo>
                    <a:pt x="561" y="373"/>
                  </a:lnTo>
                  <a:lnTo>
                    <a:pt x="560" y="370"/>
                  </a:lnTo>
                  <a:lnTo>
                    <a:pt x="562" y="370"/>
                  </a:lnTo>
                  <a:lnTo>
                    <a:pt x="562" y="369"/>
                  </a:lnTo>
                  <a:lnTo>
                    <a:pt x="560" y="369"/>
                  </a:lnTo>
                  <a:lnTo>
                    <a:pt x="557" y="368"/>
                  </a:lnTo>
                  <a:lnTo>
                    <a:pt x="557" y="369"/>
                  </a:lnTo>
                  <a:lnTo>
                    <a:pt x="556" y="369"/>
                  </a:lnTo>
                  <a:lnTo>
                    <a:pt x="556" y="368"/>
                  </a:lnTo>
                  <a:lnTo>
                    <a:pt x="557" y="367"/>
                  </a:lnTo>
                  <a:lnTo>
                    <a:pt x="558" y="366"/>
                  </a:lnTo>
                  <a:lnTo>
                    <a:pt x="558" y="365"/>
                  </a:lnTo>
                  <a:lnTo>
                    <a:pt x="556" y="366"/>
                  </a:lnTo>
                  <a:lnTo>
                    <a:pt x="556" y="365"/>
                  </a:lnTo>
                  <a:lnTo>
                    <a:pt x="556" y="364"/>
                  </a:lnTo>
                  <a:lnTo>
                    <a:pt x="557" y="363"/>
                  </a:lnTo>
                  <a:lnTo>
                    <a:pt x="558" y="363"/>
                  </a:lnTo>
                  <a:lnTo>
                    <a:pt x="560" y="363"/>
                  </a:lnTo>
                  <a:lnTo>
                    <a:pt x="560" y="362"/>
                  </a:lnTo>
                  <a:lnTo>
                    <a:pt x="557" y="362"/>
                  </a:lnTo>
                  <a:lnTo>
                    <a:pt x="555" y="363"/>
                  </a:lnTo>
                  <a:lnTo>
                    <a:pt x="551" y="363"/>
                  </a:lnTo>
                  <a:lnTo>
                    <a:pt x="551" y="362"/>
                  </a:lnTo>
                  <a:lnTo>
                    <a:pt x="551" y="361"/>
                  </a:lnTo>
                  <a:lnTo>
                    <a:pt x="550" y="359"/>
                  </a:lnTo>
                  <a:lnTo>
                    <a:pt x="550" y="358"/>
                  </a:lnTo>
                  <a:lnTo>
                    <a:pt x="550" y="357"/>
                  </a:lnTo>
                  <a:lnTo>
                    <a:pt x="551" y="357"/>
                  </a:lnTo>
                  <a:lnTo>
                    <a:pt x="551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3"/>
                  </a:lnTo>
                  <a:lnTo>
                    <a:pt x="550" y="352"/>
                  </a:lnTo>
                  <a:lnTo>
                    <a:pt x="550" y="351"/>
                  </a:lnTo>
                  <a:lnTo>
                    <a:pt x="549" y="351"/>
                  </a:lnTo>
                  <a:lnTo>
                    <a:pt x="547" y="350"/>
                  </a:lnTo>
                  <a:lnTo>
                    <a:pt x="546" y="349"/>
                  </a:lnTo>
                  <a:lnTo>
                    <a:pt x="545" y="349"/>
                  </a:lnTo>
                  <a:lnTo>
                    <a:pt x="545" y="347"/>
                  </a:lnTo>
                  <a:lnTo>
                    <a:pt x="545" y="346"/>
                  </a:lnTo>
                  <a:lnTo>
                    <a:pt x="546" y="345"/>
                  </a:lnTo>
                  <a:lnTo>
                    <a:pt x="546" y="344"/>
                  </a:lnTo>
                  <a:lnTo>
                    <a:pt x="546" y="343"/>
                  </a:lnTo>
                  <a:lnTo>
                    <a:pt x="545" y="343"/>
                  </a:lnTo>
                  <a:lnTo>
                    <a:pt x="545" y="342"/>
                  </a:lnTo>
                  <a:lnTo>
                    <a:pt x="546" y="342"/>
                  </a:lnTo>
                  <a:lnTo>
                    <a:pt x="546" y="340"/>
                  </a:lnTo>
                  <a:lnTo>
                    <a:pt x="545" y="338"/>
                  </a:lnTo>
                  <a:lnTo>
                    <a:pt x="546" y="338"/>
                  </a:lnTo>
                  <a:lnTo>
                    <a:pt x="546" y="339"/>
                  </a:lnTo>
                  <a:lnTo>
                    <a:pt x="547" y="339"/>
                  </a:lnTo>
                  <a:lnTo>
                    <a:pt x="552" y="338"/>
                  </a:lnTo>
                  <a:lnTo>
                    <a:pt x="556" y="335"/>
                  </a:lnTo>
                  <a:lnTo>
                    <a:pt x="560" y="336"/>
                  </a:lnTo>
                  <a:lnTo>
                    <a:pt x="562" y="338"/>
                  </a:lnTo>
                  <a:lnTo>
                    <a:pt x="564" y="339"/>
                  </a:lnTo>
                  <a:lnTo>
                    <a:pt x="566" y="342"/>
                  </a:lnTo>
                  <a:lnTo>
                    <a:pt x="567" y="344"/>
                  </a:lnTo>
                  <a:lnTo>
                    <a:pt x="569" y="345"/>
                  </a:lnTo>
                  <a:lnTo>
                    <a:pt x="569" y="346"/>
                  </a:lnTo>
                  <a:lnTo>
                    <a:pt x="569" y="347"/>
                  </a:lnTo>
                  <a:lnTo>
                    <a:pt x="570" y="349"/>
                  </a:lnTo>
                  <a:lnTo>
                    <a:pt x="570" y="350"/>
                  </a:lnTo>
                  <a:lnTo>
                    <a:pt x="570" y="351"/>
                  </a:lnTo>
                  <a:lnTo>
                    <a:pt x="570" y="352"/>
                  </a:lnTo>
                  <a:lnTo>
                    <a:pt x="570" y="354"/>
                  </a:lnTo>
                  <a:lnTo>
                    <a:pt x="572" y="354"/>
                  </a:lnTo>
                  <a:lnTo>
                    <a:pt x="572" y="355"/>
                  </a:lnTo>
                  <a:lnTo>
                    <a:pt x="572" y="357"/>
                  </a:lnTo>
                  <a:lnTo>
                    <a:pt x="570" y="359"/>
                  </a:lnTo>
                  <a:lnTo>
                    <a:pt x="572" y="359"/>
                  </a:lnTo>
                  <a:lnTo>
                    <a:pt x="573" y="357"/>
                  </a:lnTo>
                  <a:lnTo>
                    <a:pt x="574" y="357"/>
                  </a:lnTo>
                  <a:lnTo>
                    <a:pt x="574" y="358"/>
                  </a:lnTo>
                  <a:lnTo>
                    <a:pt x="574" y="359"/>
                  </a:lnTo>
                  <a:lnTo>
                    <a:pt x="575" y="359"/>
                  </a:lnTo>
                  <a:lnTo>
                    <a:pt x="575" y="361"/>
                  </a:lnTo>
                  <a:lnTo>
                    <a:pt x="578" y="361"/>
                  </a:lnTo>
                  <a:lnTo>
                    <a:pt x="579" y="362"/>
                  </a:lnTo>
                  <a:lnTo>
                    <a:pt x="581" y="364"/>
                  </a:lnTo>
                  <a:lnTo>
                    <a:pt x="585" y="365"/>
                  </a:lnTo>
                  <a:lnTo>
                    <a:pt x="585" y="364"/>
                  </a:lnTo>
                  <a:lnTo>
                    <a:pt x="583" y="363"/>
                  </a:lnTo>
                  <a:lnTo>
                    <a:pt x="583" y="362"/>
                  </a:lnTo>
                  <a:lnTo>
                    <a:pt x="583" y="361"/>
                  </a:lnTo>
                  <a:lnTo>
                    <a:pt x="583" y="359"/>
                  </a:lnTo>
                  <a:lnTo>
                    <a:pt x="585" y="359"/>
                  </a:lnTo>
                  <a:lnTo>
                    <a:pt x="586" y="361"/>
                  </a:lnTo>
                  <a:lnTo>
                    <a:pt x="589" y="361"/>
                  </a:lnTo>
                  <a:lnTo>
                    <a:pt x="591" y="362"/>
                  </a:lnTo>
                  <a:lnTo>
                    <a:pt x="595" y="363"/>
                  </a:lnTo>
                  <a:lnTo>
                    <a:pt x="595" y="362"/>
                  </a:lnTo>
                  <a:lnTo>
                    <a:pt x="595" y="361"/>
                  </a:lnTo>
                  <a:lnTo>
                    <a:pt x="591" y="359"/>
                  </a:lnTo>
                  <a:lnTo>
                    <a:pt x="591" y="357"/>
                  </a:lnTo>
                  <a:lnTo>
                    <a:pt x="592" y="357"/>
                  </a:lnTo>
                  <a:lnTo>
                    <a:pt x="594" y="355"/>
                  </a:lnTo>
                  <a:lnTo>
                    <a:pt x="595" y="355"/>
                  </a:lnTo>
                  <a:lnTo>
                    <a:pt x="595" y="354"/>
                  </a:lnTo>
                  <a:lnTo>
                    <a:pt x="596" y="354"/>
                  </a:lnTo>
                  <a:lnTo>
                    <a:pt x="596" y="352"/>
                  </a:lnTo>
                  <a:lnTo>
                    <a:pt x="597" y="352"/>
                  </a:lnTo>
                  <a:lnTo>
                    <a:pt x="600" y="347"/>
                  </a:lnTo>
                  <a:lnTo>
                    <a:pt x="600" y="346"/>
                  </a:lnTo>
                  <a:lnTo>
                    <a:pt x="600" y="345"/>
                  </a:lnTo>
                  <a:lnTo>
                    <a:pt x="601" y="345"/>
                  </a:lnTo>
                  <a:lnTo>
                    <a:pt x="601" y="344"/>
                  </a:lnTo>
                  <a:lnTo>
                    <a:pt x="602" y="342"/>
                  </a:lnTo>
                  <a:lnTo>
                    <a:pt x="602" y="340"/>
                  </a:lnTo>
                  <a:lnTo>
                    <a:pt x="603" y="339"/>
                  </a:lnTo>
                  <a:lnTo>
                    <a:pt x="603" y="338"/>
                  </a:lnTo>
                  <a:lnTo>
                    <a:pt x="603" y="336"/>
                  </a:lnTo>
                  <a:lnTo>
                    <a:pt x="603" y="335"/>
                  </a:lnTo>
                  <a:lnTo>
                    <a:pt x="604" y="334"/>
                  </a:lnTo>
                  <a:lnTo>
                    <a:pt x="604" y="333"/>
                  </a:lnTo>
                  <a:lnTo>
                    <a:pt x="604" y="332"/>
                  </a:lnTo>
                  <a:lnTo>
                    <a:pt x="604" y="331"/>
                  </a:lnTo>
                  <a:lnTo>
                    <a:pt x="603" y="330"/>
                  </a:lnTo>
                  <a:lnTo>
                    <a:pt x="604" y="329"/>
                  </a:lnTo>
                  <a:lnTo>
                    <a:pt x="606" y="329"/>
                  </a:lnTo>
                  <a:lnTo>
                    <a:pt x="607" y="328"/>
                  </a:lnTo>
                  <a:lnTo>
                    <a:pt x="604" y="328"/>
                  </a:lnTo>
                  <a:lnTo>
                    <a:pt x="603" y="328"/>
                  </a:lnTo>
                  <a:lnTo>
                    <a:pt x="602" y="330"/>
                  </a:lnTo>
                  <a:lnTo>
                    <a:pt x="602" y="331"/>
                  </a:lnTo>
                  <a:lnTo>
                    <a:pt x="602" y="332"/>
                  </a:lnTo>
                  <a:lnTo>
                    <a:pt x="602" y="333"/>
                  </a:lnTo>
                  <a:lnTo>
                    <a:pt x="602" y="334"/>
                  </a:lnTo>
                  <a:lnTo>
                    <a:pt x="602" y="335"/>
                  </a:lnTo>
                  <a:lnTo>
                    <a:pt x="601" y="336"/>
                  </a:lnTo>
                  <a:lnTo>
                    <a:pt x="600" y="336"/>
                  </a:lnTo>
                  <a:lnTo>
                    <a:pt x="600" y="338"/>
                  </a:lnTo>
                  <a:lnTo>
                    <a:pt x="600" y="339"/>
                  </a:lnTo>
                  <a:lnTo>
                    <a:pt x="598" y="340"/>
                  </a:lnTo>
                  <a:lnTo>
                    <a:pt x="598" y="342"/>
                  </a:lnTo>
                  <a:lnTo>
                    <a:pt x="597" y="345"/>
                  </a:lnTo>
                  <a:lnTo>
                    <a:pt x="597" y="346"/>
                  </a:lnTo>
                  <a:lnTo>
                    <a:pt x="596" y="347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2" y="353"/>
                  </a:lnTo>
                  <a:lnTo>
                    <a:pt x="590" y="355"/>
                  </a:lnTo>
                  <a:lnTo>
                    <a:pt x="590" y="354"/>
                  </a:lnTo>
                  <a:lnTo>
                    <a:pt x="588" y="354"/>
                  </a:lnTo>
                  <a:lnTo>
                    <a:pt x="586" y="353"/>
                  </a:lnTo>
                  <a:lnTo>
                    <a:pt x="581" y="354"/>
                  </a:lnTo>
                  <a:lnTo>
                    <a:pt x="580" y="354"/>
                  </a:lnTo>
                  <a:lnTo>
                    <a:pt x="580" y="353"/>
                  </a:lnTo>
                  <a:lnTo>
                    <a:pt x="580" y="352"/>
                  </a:lnTo>
                  <a:lnTo>
                    <a:pt x="580" y="351"/>
                  </a:lnTo>
                  <a:lnTo>
                    <a:pt x="581" y="350"/>
                  </a:lnTo>
                  <a:lnTo>
                    <a:pt x="583" y="349"/>
                  </a:lnTo>
                  <a:lnTo>
                    <a:pt x="583" y="347"/>
                  </a:lnTo>
                  <a:lnTo>
                    <a:pt x="585" y="346"/>
                  </a:lnTo>
                  <a:lnTo>
                    <a:pt x="583" y="346"/>
                  </a:lnTo>
                  <a:lnTo>
                    <a:pt x="583" y="347"/>
                  </a:lnTo>
                  <a:lnTo>
                    <a:pt x="581" y="349"/>
                  </a:lnTo>
                  <a:lnTo>
                    <a:pt x="579" y="350"/>
                  </a:lnTo>
                  <a:lnTo>
                    <a:pt x="578" y="350"/>
                  </a:lnTo>
                  <a:lnTo>
                    <a:pt x="576" y="347"/>
                  </a:lnTo>
                  <a:lnTo>
                    <a:pt x="576" y="346"/>
                  </a:lnTo>
                  <a:lnTo>
                    <a:pt x="576" y="345"/>
                  </a:lnTo>
                  <a:lnTo>
                    <a:pt x="575" y="344"/>
                  </a:lnTo>
                  <a:lnTo>
                    <a:pt x="577" y="343"/>
                  </a:lnTo>
                  <a:lnTo>
                    <a:pt x="577" y="342"/>
                  </a:lnTo>
                  <a:lnTo>
                    <a:pt x="577" y="340"/>
                  </a:lnTo>
                  <a:lnTo>
                    <a:pt x="578" y="340"/>
                  </a:lnTo>
                  <a:lnTo>
                    <a:pt x="579" y="340"/>
                  </a:lnTo>
                  <a:lnTo>
                    <a:pt x="579" y="339"/>
                  </a:lnTo>
                  <a:lnTo>
                    <a:pt x="581" y="335"/>
                  </a:lnTo>
                  <a:lnTo>
                    <a:pt x="586" y="336"/>
                  </a:lnTo>
                  <a:lnTo>
                    <a:pt x="586" y="335"/>
                  </a:lnTo>
                  <a:lnTo>
                    <a:pt x="583" y="334"/>
                  </a:lnTo>
                  <a:lnTo>
                    <a:pt x="579" y="334"/>
                  </a:lnTo>
                  <a:lnTo>
                    <a:pt x="576" y="335"/>
                  </a:lnTo>
                  <a:lnTo>
                    <a:pt x="575" y="336"/>
                  </a:lnTo>
                  <a:lnTo>
                    <a:pt x="574" y="336"/>
                  </a:lnTo>
                  <a:lnTo>
                    <a:pt x="574" y="335"/>
                  </a:lnTo>
                  <a:lnTo>
                    <a:pt x="573" y="334"/>
                  </a:lnTo>
                  <a:lnTo>
                    <a:pt x="572" y="334"/>
                  </a:lnTo>
                  <a:lnTo>
                    <a:pt x="573" y="333"/>
                  </a:lnTo>
                  <a:lnTo>
                    <a:pt x="575" y="331"/>
                  </a:lnTo>
                  <a:lnTo>
                    <a:pt x="578" y="328"/>
                  </a:lnTo>
                  <a:lnTo>
                    <a:pt x="579" y="329"/>
                  </a:lnTo>
                  <a:lnTo>
                    <a:pt x="581" y="330"/>
                  </a:lnTo>
                  <a:lnTo>
                    <a:pt x="581" y="329"/>
                  </a:lnTo>
                  <a:lnTo>
                    <a:pt x="580" y="329"/>
                  </a:lnTo>
                  <a:lnTo>
                    <a:pt x="578" y="327"/>
                  </a:lnTo>
                  <a:lnTo>
                    <a:pt x="578" y="324"/>
                  </a:lnTo>
                  <a:lnTo>
                    <a:pt x="578" y="322"/>
                  </a:lnTo>
                  <a:lnTo>
                    <a:pt x="578" y="321"/>
                  </a:lnTo>
                  <a:lnTo>
                    <a:pt x="580" y="322"/>
                  </a:lnTo>
                  <a:lnTo>
                    <a:pt x="583" y="320"/>
                  </a:lnTo>
                  <a:lnTo>
                    <a:pt x="586" y="321"/>
                  </a:lnTo>
                  <a:lnTo>
                    <a:pt x="587" y="322"/>
                  </a:lnTo>
                  <a:lnTo>
                    <a:pt x="589" y="321"/>
                  </a:lnTo>
                  <a:lnTo>
                    <a:pt x="587" y="321"/>
                  </a:lnTo>
                  <a:lnTo>
                    <a:pt x="585" y="320"/>
                  </a:lnTo>
                  <a:lnTo>
                    <a:pt x="583" y="320"/>
                  </a:lnTo>
                  <a:lnTo>
                    <a:pt x="581" y="320"/>
                  </a:lnTo>
                  <a:lnTo>
                    <a:pt x="580" y="321"/>
                  </a:lnTo>
                  <a:lnTo>
                    <a:pt x="579" y="320"/>
                  </a:lnTo>
                  <a:lnTo>
                    <a:pt x="579" y="319"/>
                  </a:lnTo>
                  <a:lnTo>
                    <a:pt x="579" y="318"/>
                  </a:lnTo>
                  <a:lnTo>
                    <a:pt x="579" y="317"/>
                  </a:lnTo>
                  <a:lnTo>
                    <a:pt x="580" y="317"/>
                  </a:lnTo>
                  <a:lnTo>
                    <a:pt x="580" y="316"/>
                  </a:lnTo>
                  <a:lnTo>
                    <a:pt x="580" y="315"/>
                  </a:lnTo>
                  <a:lnTo>
                    <a:pt x="583" y="313"/>
                  </a:lnTo>
                  <a:lnTo>
                    <a:pt x="583" y="312"/>
                  </a:lnTo>
                  <a:lnTo>
                    <a:pt x="581" y="313"/>
                  </a:lnTo>
                  <a:lnTo>
                    <a:pt x="580" y="313"/>
                  </a:lnTo>
                  <a:lnTo>
                    <a:pt x="580" y="312"/>
                  </a:lnTo>
                  <a:lnTo>
                    <a:pt x="580" y="310"/>
                  </a:lnTo>
                  <a:lnTo>
                    <a:pt x="580" y="309"/>
                  </a:lnTo>
                  <a:lnTo>
                    <a:pt x="580" y="308"/>
                  </a:lnTo>
                  <a:lnTo>
                    <a:pt x="580" y="307"/>
                  </a:lnTo>
                  <a:lnTo>
                    <a:pt x="579" y="307"/>
                  </a:lnTo>
                  <a:lnTo>
                    <a:pt x="579" y="308"/>
                  </a:lnTo>
                  <a:lnTo>
                    <a:pt x="579" y="309"/>
                  </a:lnTo>
                  <a:lnTo>
                    <a:pt x="579" y="310"/>
                  </a:lnTo>
                  <a:lnTo>
                    <a:pt x="579" y="312"/>
                  </a:lnTo>
                  <a:lnTo>
                    <a:pt x="579" y="313"/>
                  </a:lnTo>
                  <a:lnTo>
                    <a:pt x="579" y="315"/>
                  </a:lnTo>
                  <a:lnTo>
                    <a:pt x="578" y="315"/>
                  </a:lnTo>
                  <a:lnTo>
                    <a:pt x="578" y="316"/>
                  </a:lnTo>
                  <a:lnTo>
                    <a:pt x="578" y="317"/>
                  </a:lnTo>
                  <a:lnTo>
                    <a:pt x="577" y="319"/>
                  </a:lnTo>
                  <a:lnTo>
                    <a:pt x="576" y="320"/>
                  </a:lnTo>
                  <a:lnTo>
                    <a:pt x="575" y="322"/>
                  </a:lnTo>
                  <a:lnTo>
                    <a:pt x="575" y="323"/>
                  </a:lnTo>
                  <a:lnTo>
                    <a:pt x="574" y="327"/>
                  </a:lnTo>
                  <a:lnTo>
                    <a:pt x="574" y="324"/>
                  </a:lnTo>
                  <a:lnTo>
                    <a:pt x="570" y="327"/>
                  </a:lnTo>
                  <a:lnTo>
                    <a:pt x="566" y="328"/>
                  </a:lnTo>
                  <a:lnTo>
                    <a:pt x="565" y="328"/>
                  </a:lnTo>
                  <a:lnTo>
                    <a:pt x="565" y="327"/>
                  </a:lnTo>
                  <a:lnTo>
                    <a:pt x="565" y="324"/>
                  </a:lnTo>
                  <a:lnTo>
                    <a:pt x="565" y="323"/>
                  </a:lnTo>
                  <a:lnTo>
                    <a:pt x="566" y="323"/>
                  </a:lnTo>
                  <a:lnTo>
                    <a:pt x="566" y="322"/>
                  </a:lnTo>
                  <a:lnTo>
                    <a:pt x="567" y="322"/>
                  </a:lnTo>
                  <a:lnTo>
                    <a:pt x="567" y="321"/>
                  </a:lnTo>
                  <a:lnTo>
                    <a:pt x="567" y="320"/>
                  </a:lnTo>
                  <a:lnTo>
                    <a:pt x="569" y="319"/>
                  </a:lnTo>
                  <a:lnTo>
                    <a:pt x="569" y="318"/>
                  </a:lnTo>
                  <a:lnTo>
                    <a:pt x="570" y="317"/>
                  </a:lnTo>
                  <a:lnTo>
                    <a:pt x="570" y="316"/>
                  </a:lnTo>
                  <a:lnTo>
                    <a:pt x="570" y="315"/>
                  </a:lnTo>
                  <a:lnTo>
                    <a:pt x="570" y="313"/>
                  </a:lnTo>
                  <a:lnTo>
                    <a:pt x="569" y="313"/>
                  </a:lnTo>
                  <a:lnTo>
                    <a:pt x="569" y="315"/>
                  </a:lnTo>
                  <a:lnTo>
                    <a:pt x="569" y="316"/>
                  </a:lnTo>
                  <a:lnTo>
                    <a:pt x="567" y="316"/>
                  </a:lnTo>
                  <a:lnTo>
                    <a:pt x="567" y="317"/>
                  </a:lnTo>
                  <a:lnTo>
                    <a:pt x="567" y="318"/>
                  </a:lnTo>
                  <a:lnTo>
                    <a:pt x="566" y="319"/>
                  </a:lnTo>
                  <a:lnTo>
                    <a:pt x="566" y="320"/>
                  </a:lnTo>
                  <a:lnTo>
                    <a:pt x="565" y="321"/>
                  </a:lnTo>
                  <a:lnTo>
                    <a:pt x="565" y="320"/>
                  </a:lnTo>
                  <a:lnTo>
                    <a:pt x="564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1" y="324"/>
                  </a:lnTo>
                  <a:lnTo>
                    <a:pt x="557" y="324"/>
                  </a:lnTo>
                  <a:lnTo>
                    <a:pt x="553" y="324"/>
                  </a:lnTo>
                  <a:lnTo>
                    <a:pt x="552" y="323"/>
                  </a:lnTo>
                  <a:lnTo>
                    <a:pt x="553" y="322"/>
                  </a:lnTo>
                  <a:lnTo>
                    <a:pt x="553" y="321"/>
                  </a:lnTo>
                  <a:lnTo>
                    <a:pt x="557" y="320"/>
                  </a:lnTo>
                  <a:lnTo>
                    <a:pt x="556" y="320"/>
                  </a:lnTo>
                  <a:lnTo>
                    <a:pt x="556" y="319"/>
                  </a:lnTo>
                  <a:lnTo>
                    <a:pt x="555" y="320"/>
                  </a:lnTo>
                  <a:lnTo>
                    <a:pt x="553" y="320"/>
                  </a:lnTo>
                  <a:lnTo>
                    <a:pt x="552" y="319"/>
                  </a:lnTo>
                  <a:lnTo>
                    <a:pt x="553" y="318"/>
                  </a:lnTo>
                  <a:lnTo>
                    <a:pt x="553" y="317"/>
                  </a:lnTo>
                  <a:lnTo>
                    <a:pt x="552" y="316"/>
                  </a:lnTo>
                  <a:lnTo>
                    <a:pt x="552" y="315"/>
                  </a:lnTo>
                  <a:lnTo>
                    <a:pt x="552" y="313"/>
                  </a:lnTo>
                  <a:lnTo>
                    <a:pt x="553" y="312"/>
                  </a:lnTo>
                  <a:lnTo>
                    <a:pt x="553" y="310"/>
                  </a:lnTo>
                  <a:lnTo>
                    <a:pt x="552" y="309"/>
                  </a:lnTo>
                  <a:lnTo>
                    <a:pt x="552" y="308"/>
                  </a:lnTo>
                  <a:lnTo>
                    <a:pt x="553" y="308"/>
                  </a:lnTo>
                  <a:lnTo>
                    <a:pt x="557" y="302"/>
                  </a:lnTo>
                  <a:lnTo>
                    <a:pt x="560" y="302"/>
                  </a:lnTo>
                  <a:lnTo>
                    <a:pt x="560" y="301"/>
                  </a:lnTo>
                  <a:lnTo>
                    <a:pt x="557" y="301"/>
                  </a:lnTo>
                  <a:lnTo>
                    <a:pt x="557" y="300"/>
                  </a:lnTo>
                  <a:lnTo>
                    <a:pt x="558" y="298"/>
                  </a:lnTo>
                  <a:lnTo>
                    <a:pt x="558" y="297"/>
                  </a:lnTo>
                  <a:lnTo>
                    <a:pt x="558" y="295"/>
                  </a:lnTo>
                  <a:lnTo>
                    <a:pt x="558" y="294"/>
                  </a:lnTo>
                  <a:lnTo>
                    <a:pt x="562" y="289"/>
                  </a:lnTo>
                  <a:lnTo>
                    <a:pt x="563" y="289"/>
                  </a:lnTo>
                  <a:lnTo>
                    <a:pt x="569" y="287"/>
                  </a:lnTo>
                  <a:lnTo>
                    <a:pt x="572" y="288"/>
                  </a:lnTo>
                  <a:lnTo>
                    <a:pt x="574" y="286"/>
                  </a:lnTo>
                  <a:lnTo>
                    <a:pt x="575" y="285"/>
                  </a:lnTo>
                  <a:lnTo>
                    <a:pt x="576" y="284"/>
                  </a:lnTo>
                  <a:lnTo>
                    <a:pt x="577" y="284"/>
                  </a:lnTo>
                  <a:lnTo>
                    <a:pt x="578" y="284"/>
                  </a:lnTo>
                  <a:lnTo>
                    <a:pt x="581" y="286"/>
                  </a:lnTo>
                  <a:lnTo>
                    <a:pt x="587" y="287"/>
                  </a:lnTo>
                  <a:lnTo>
                    <a:pt x="591" y="287"/>
                  </a:lnTo>
                  <a:lnTo>
                    <a:pt x="594" y="290"/>
                  </a:lnTo>
                  <a:lnTo>
                    <a:pt x="596" y="290"/>
                  </a:lnTo>
                  <a:lnTo>
                    <a:pt x="597" y="293"/>
                  </a:lnTo>
                  <a:lnTo>
                    <a:pt x="598" y="294"/>
                  </a:lnTo>
                  <a:lnTo>
                    <a:pt x="602" y="295"/>
                  </a:lnTo>
                  <a:lnTo>
                    <a:pt x="603" y="297"/>
                  </a:lnTo>
                  <a:lnTo>
                    <a:pt x="603" y="298"/>
                  </a:lnTo>
                  <a:lnTo>
                    <a:pt x="603" y="299"/>
                  </a:lnTo>
                  <a:lnTo>
                    <a:pt x="604" y="300"/>
                  </a:lnTo>
                  <a:lnTo>
                    <a:pt x="606" y="301"/>
                  </a:lnTo>
                  <a:lnTo>
                    <a:pt x="607" y="301"/>
                  </a:lnTo>
                  <a:lnTo>
                    <a:pt x="608" y="301"/>
                  </a:lnTo>
                  <a:lnTo>
                    <a:pt x="608" y="300"/>
                  </a:lnTo>
                  <a:lnTo>
                    <a:pt x="604" y="297"/>
                  </a:lnTo>
                  <a:lnTo>
                    <a:pt x="603" y="294"/>
                  </a:lnTo>
                  <a:lnTo>
                    <a:pt x="604" y="294"/>
                  </a:lnTo>
                  <a:lnTo>
                    <a:pt x="606" y="293"/>
                  </a:lnTo>
                  <a:lnTo>
                    <a:pt x="608" y="294"/>
                  </a:lnTo>
                  <a:lnTo>
                    <a:pt x="608" y="293"/>
                  </a:lnTo>
                  <a:lnTo>
                    <a:pt x="607" y="292"/>
                  </a:lnTo>
                  <a:lnTo>
                    <a:pt x="602" y="293"/>
                  </a:lnTo>
                  <a:lnTo>
                    <a:pt x="601" y="292"/>
                  </a:lnTo>
                  <a:lnTo>
                    <a:pt x="601" y="290"/>
                  </a:lnTo>
                  <a:lnTo>
                    <a:pt x="600" y="290"/>
                  </a:lnTo>
                  <a:lnTo>
                    <a:pt x="598" y="289"/>
                  </a:lnTo>
                  <a:lnTo>
                    <a:pt x="597" y="289"/>
                  </a:lnTo>
                  <a:lnTo>
                    <a:pt x="597" y="288"/>
                  </a:lnTo>
                  <a:lnTo>
                    <a:pt x="597" y="287"/>
                  </a:lnTo>
                  <a:lnTo>
                    <a:pt x="600" y="287"/>
                  </a:lnTo>
                  <a:lnTo>
                    <a:pt x="603" y="288"/>
                  </a:lnTo>
                  <a:lnTo>
                    <a:pt x="606" y="288"/>
                  </a:lnTo>
                  <a:lnTo>
                    <a:pt x="607" y="288"/>
                  </a:lnTo>
                  <a:lnTo>
                    <a:pt x="607" y="287"/>
                  </a:lnTo>
                  <a:lnTo>
                    <a:pt x="610" y="286"/>
                  </a:lnTo>
                  <a:lnTo>
                    <a:pt x="612" y="286"/>
                  </a:lnTo>
                  <a:lnTo>
                    <a:pt x="613" y="286"/>
                  </a:lnTo>
                  <a:lnTo>
                    <a:pt x="613" y="285"/>
                  </a:lnTo>
                  <a:lnTo>
                    <a:pt x="612" y="284"/>
                  </a:lnTo>
                  <a:lnTo>
                    <a:pt x="612" y="283"/>
                  </a:lnTo>
                  <a:lnTo>
                    <a:pt x="612" y="282"/>
                  </a:lnTo>
                  <a:lnTo>
                    <a:pt x="612" y="279"/>
                  </a:lnTo>
                  <a:lnTo>
                    <a:pt x="613" y="278"/>
                  </a:lnTo>
                  <a:lnTo>
                    <a:pt x="615" y="276"/>
                  </a:lnTo>
                  <a:lnTo>
                    <a:pt x="615" y="275"/>
                  </a:lnTo>
                  <a:lnTo>
                    <a:pt x="611" y="277"/>
                  </a:lnTo>
                  <a:lnTo>
                    <a:pt x="610" y="278"/>
                  </a:lnTo>
                  <a:lnTo>
                    <a:pt x="610" y="279"/>
                  </a:lnTo>
                  <a:lnTo>
                    <a:pt x="609" y="282"/>
                  </a:lnTo>
                  <a:lnTo>
                    <a:pt x="609" y="284"/>
                  </a:lnTo>
                  <a:lnTo>
                    <a:pt x="604" y="285"/>
                  </a:lnTo>
                  <a:lnTo>
                    <a:pt x="603" y="285"/>
                  </a:lnTo>
                  <a:lnTo>
                    <a:pt x="600" y="283"/>
                  </a:lnTo>
                  <a:lnTo>
                    <a:pt x="596" y="283"/>
                  </a:lnTo>
                  <a:lnTo>
                    <a:pt x="592" y="283"/>
                  </a:lnTo>
                  <a:lnTo>
                    <a:pt x="590" y="282"/>
                  </a:lnTo>
                  <a:lnTo>
                    <a:pt x="587" y="282"/>
                  </a:lnTo>
                  <a:lnTo>
                    <a:pt x="585" y="277"/>
                  </a:lnTo>
                  <a:lnTo>
                    <a:pt x="581" y="276"/>
                  </a:lnTo>
                  <a:lnTo>
                    <a:pt x="580" y="276"/>
                  </a:lnTo>
                  <a:lnTo>
                    <a:pt x="580" y="275"/>
                  </a:lnTo>
                  <a:lnTo>
                    <a:pt x="580" y="274"/>
                  </a:lnTo>
                  <a:lnTo>
                    <a:pt x="581" y="274"/>
                  </a:lnTo>
                  <a:lnTo>
                    <a:pt x="581" y="273"/>
                  </a:lnTo>
                  <a:lnTo>
                    <a:pt x="585" y="271"/>
                  </a:lnTo>
                  <a:lnTo>
                    <a:pt x="586" y="272"/>
                  </a:lnTo>
                  <a:lnTo>
                    <a:pt x="588" y="272"/>
                  </a:lnTo>
                  <a:lnTo>
                    <a:pt x="589" y="273"/>
                  </a:lnTo>
                  <a:lnTo>
                    <a:pt x="589" y="274"/>
                  </a:lnTo>
                  <a:lnTo>
                    <a:pt x="589" y="275"/>
                  </a:lnTo>
                  <a:lnTo>
                    <a:pt x="589" y="276"/>
                  </a:lnTo>
                  <a:lnTo>
                    <a:pt x="592" y="276"/>
                  </a:lnTo>
                  <a:lnTo>
                    <a:pt x="595" y="277"/>
                  </a:lnTo>
                  <a:lnTo>
                    <a:pt x="595" y="276"/>
                  </a:lnTo>
                  <a:lnTo>
                    <a:pt x="596" y="276"/>
                  </a:lnTo>
                  <a:lnTo>
                    <a:pt x="595" y="275"/>
                  </a:lnTo>
                  <a:lnTo>
                    <a:pt x="595" y="276"/>
                  </a:lnTo>
                  <a:lnTo>
                    <a:pt x="594" y="276"/>
                  </a:lnTo>
                  <a:lnTo>
                    <a:pt x="592" y="275"/>
                  </a:lnTo>
                  <a:lnTo>
                    <a:pt x="592" y="274"/>
                  </a:lnTo>
                  <a:lnTo>
                    <a:pt x="590" y="272"/>
                  </a:lnTo>
                  <a:lnTo>
                    <a:pt x="589" y="272"/>
                  </a:lnTo>
                  <a:lnTo>
                    <a:pt x="589" y="271"/>
                  </a:lnTo>
                  <a:lnTo>
                    <a:pt x="589" y="270"/>
                  </a:lnTo>
                  <a:lnTo>
                    <a:pt x="590" y="269"/>
                  </a:lnTo>
                  <a:lnTo>
                    <a:pt x="590" y="267"/>
                  </a:lnTo>
                  <a:lnTo>
                    <a:pt x="589" y="267"/>
                  </a:lnTo>
                  <a:lnTo>
                    <a:pt x="588" y="269"/>
                  </a:lnTo>
                  <a:lnTo>
                    <a:pt x="588" y="270"/>
                  </a:lnTo>
                  <a:lnTo>
                    <a:pt x="586" y="269"/>
                  </a:lnTo>
                  <a:lnTo>
                    <a:pt x="586" y="267"/>
                  </a:lnTo>
                  <a:lnTo>
                    <a:pt x="586" y="266"/>
                  </a:lnTo>
                  <a:lnTo>
                    <a:pt x="586" y="264"/>
                  </a:lnTo>
                  <a:lnTo>
                    <a:pt x="586" y="263"/>
                  </a:lnTo>
                  <a:lnTo>
                    <a:pt x="585" y="262"/>
                  </a:lnTo>
                  <a:lnTo>
                    <a:pt x="585" y="261"/>
                  </a:lnTo>
                  <a:lnTo>
                    <a:pt x="585" y="259"/>
                  </a:lnTo>
                  <a:lnTo>
                    <a:pt x="585" y="258"/>
                  </a:lnTo>
                  <a:lnTo>
                    <a:pt x="585" y="256"/>
                  </a:lnTo>
                  <a:lnTo>
                    <a:pt x="585" y="255"/>
                  </a:lnTo>
                  <a:lnTo>
                    <a:pt x="583" y="254"/>
                  </a:lnTo>
                  <a:lnTo>
                    <a:pt x="581" y="254"/>
                  </a:lnTo>
                  <a:lnTo>
                    <a:pt x="580" y="252"/>
                  </a:lnTo>
                  <a:lnTo>
                    <a:pt x="579" y="252"/>
                  </a:lnTo>
                  <a:lnTo>
                    <a:pt x="579" y="251"/>
                  </a:lnTo>
                  <a:lnTo>
                    <a:pt x="579" y="249"/>
                  </a:lnTo>
                  <a:lnTo>
                    <a:pt x="579" y="248"/>
                  </a:lnTo>
                  <a:lnTo>
                    <a:pt x="579" y="247"/>
                  </a:lnTo>
                  <a:lnTo>
                    <a:pt x="578" y="247"/>
                  </a:lnTo>
                  <a:lnTo>
                    <a:pt x="578" y="246"/>
                  </a:lnTo>
                  <a:lnTo>
                    <a:pt x="578" y="244"/>
                  </a:lnTo>
                  <a:lnTo>
                    <a:pt x="577" y="242"/>
                  </a:lnTo>
                  <a:lnTo>
                    <a:pt x="576" y="241"/>
                  </a:lnTo>
                  <a:lnTo>
                    <a:pt x="573" y="239"/>
                  </a:lnTo>
                  <a:lnTo>
                    <a:pt x="570" y="240"/>
                  </a:lnTo>
                  <a:lnTo>
                    <a:pt x="566" y="238"/>
                  </a:lnTo>
                  <a:lnTo>
                    <a:pt x="564" y="237"/>
                  </a:lnTo>
                  <a:lnTo>
                    <a:pt x="563" y="236"/>
                  </a:lnTo>
                  <a:lnTo>
                    <a:pt x="563" y="232"/>
                  </a:lnTo>
                  <a:lnTo>
                    <a:pt x="564" y="232"/>
                  </a:lnTo>
                  <a:lnTo>
                    <a:pt x="564" y="231"/>
                  </a:lnTo>
                  <a:lnTo>
                    <a:pt x="564" y="230"/>
                  </a:lnTo>
                  <a:lnTo>
                    <a:pt x="564" y="229"/>
                  </a:lnTo>
                  <a:lnTo>
                    <a:pt x="564" y="228"/>
                  </a:lnTo>
                  <a:lnTo>
                    <a:pt x="564" y="227"/>
                  </a:lnTo>
                  <a:lnTo>
                    <a:pt x="564" y="226"/>
                  </a:lnTo>
                  <a:lnTo>
                    <a:pt x="564" y="225"/>
                  </a:lnTo>
                  <a:lnTo>
                    <a:pt x="565" y="224"/>
                  </a:lnTo>
                  <a:lnTo>
                    <a:pt x="569" y="225"/>
                  </a:lnTo>
                  <a:lnTo>
                    <a:pt x="570" y="226"/>
                  </a:lnTo>
                  <a:lnTo>
                    <a:pt x="574" y="226"/>
                  </a:lnTo>
                  <a:lnTo>
                    <a:pt x="575" y="228"/>
                  </a:lnTo>
                  <a:lnTo>
                    <a:pt x="576" y="228"/>
                  </a:lnTo>
                  <a:lnTo>
                    <a:pt x="576" y="227"/>
                  </a:lnTo>
                  <a:lnTo>
                    <a:pt x="575" y="226"/>
                  </a:lnTo>
                  <a:lnTo>
                    <a:pt x="574" y="225"/>
                  </a:lnTo>
                  <a:lnTo>
                    <a:pt x="570" y="224"/>
                  </a:lnTo>
                  <a:lnTo>
                    <a:pt x="569" y="222"/>
                  </a:lnTo>
                  <a:lnTo>
                    <a:pt x="564" y="222"/>
                  </a:lnTo>
                  <a:lnTo>
                    <a:pt x="563" y="220"/>
                  </a:lnTo>
                  <a:lnTo>
                    <a:pt x="563" y="218"/>
                  </a:lnTo>
                  <a:lnTo>
                    <a:pt x="562" y="217"/>
                  </a:lnTo>
                  <a:lnTo>
                    <a:pt x="562" y="216"/>
                  </a:lnTo>
                  <a:lnTo>
                    <a:pt x="562" y="215"/>
                  </a:lnTo>
                  <a:lnTo>
                    <a:pt x="562" y="214"/>
                  </a:lnTo>
                  <a:lnTo>
                    <a:pt x="562" y="213"/>
                  </a:lnTo>
                  <a:lnTo>
                    <a:pt x="563" y="210"/>
                  </a:lnTo>
                  <a:lnTo>
                    <a:pt x="563" y="209"/>
                  </a:lnTo>
                  <a:lnTo>
                    <a:pt x="563" y="208"/>
                  </a:lnTo>
                  <a:lnTo>
                    <a:pt x="563" y="207"/>
                  </a:lnTo>
                  <a:lnTo>
                    <a:pt x="563" y="206"/>
                  </a:lnTo>
                  <a:lnTo>
                    <a:pt x="563" y="204"/>
                  </a:lnTo>
                  <a:lnTo>
                    <a:pt x="563" y="203"/>
                  </a:lnTo>
                  <a:lnTo>
                    <a:pt x="564" y="203"/>
                  </a:lnTo>
                  <a:lnTo>
                    <a:pt x="566" y="202"/>
                  </a:lnTo>
                  <a:lnTo>
                    <a:pt x="570" y="202"/>
                  </a:lnTo>
                  <a:lnTo>
                    <a:pt x="572" y="203"/>
                  </a:lnTo>
                  <a:lnTo>
                    <a:pt x="576" y="206"/>
                  </a:lnTo>
                  <a:lnTo>
                    <a:pt x="579" y="206"/>
                  </a:lnTo>
                  <a:lnTo>
                    <a:pt x="583" y="206"/>
                  </a:lnTo>
                  <a:lnTo>
                    <a:pt x="586" y="206"/>
                  </a:lnTo>
                  <a:lnTo>
                    <a:pt x="589" y="206"/>
                  </a:lnTo>
                  <a:lnTo>
                    <a:pt x="591" y="207"/>
                  </a:lnTo>
                  <a:lnTo>
                    <a:pt x="596" y="214"/>
                  </a:lnTo>
                  <a:lnTo>
                    <a:pt x="598" y="217"/>
                  </a:lnTo>
                  <a:lnTo>
                    <a:pt x="603" y="222"/>
                  </a:lnTo>
                  <a:lnTo>
                    <a:pt x="606" y="226"/>
                  </a:lnTo>
                  <a:lnTo>
                    <a:pt x="608" y="230"/>
                  </a:lnTo>
                  <a:lnTo>
                    <a:pt x="609" y="231"/>
                  </a:lnTo>
                  <a:lnTo>
                    <a:pt x="609" y="232"/>
                  </a:lnTo>
                  <a:lnTo>
                    <a:pt x="610" y="236"/>
                  </a:lnTo>
                  <a:lnTo>
                    <a:pt x="610" y="237"/>
                  </a:lnTo>
                  <a:lnTo>
                    <a:pt x="610" y="238"/>
                  </a:lnTo>
                  <a:lnTo>
                    <a:pt x="610" y="239"/>
                  </a:lnTo>
                  <a:lnTo>
                    <a:pt x="610" y="240"/>
                  </a:lnTo>
                  <a:lnTo>
                    <a:pt x="611" y="240"/>
                  </a:lnTo>
                  <a:lnTo>
                    <a:pt x="613" y="240"/>
                  </a:lnTo>
                  <a:lnTo>
                    <a:pt x="612" y="242"/>
                  </a:lnTo>
                  <a:lnTo>
                    <a:pt x="613" y="242"/>
                  </a:lnTo>
                  <a:lnTo>
                    <a:pt x="613" y="244"/>
                  </a:lnTo>
                  <a:lnTo>
                    <a:pt x="612" y="244"/>
                  </a:lnTo>
                  <a:lnTo>
                    <a:pt x="613" y="246"/>
                  </a:lnTo>
                  <a:lnTo>
                    <a:pt x="617" y="243"/>
                  </a:lnTo>
                  <a:lnTo>
                    <a:pt x="621" y="244"/>
                  </a:lnTo>
                  <a:lnTo>
                    <a:pt x="624" y="247"/>
                  </a:lnTo>
                  <a:lnTo>
                    <a:pt x="624" y="246"/>
                  </a:lnTo>
                  <a:lnTo>
                    <a:pt x="626" y="243"/>
                  </a:lnTo>
                  <a:lnTo>
                    <a:pt x="629" y="242"/>
                  </a:lnTo>
                  <a:lnTo>
                    <a:pt x="632" y="243"/>
                  </a:lnTo>
                  <a:lnTo>
                    <a:pt x="632" y="242"/>
                  </a:lnTo>
                  <a:lnTo>
                    <a:pt x="633" y="240"/>
                  </a:lnTo>
                  <a:lnTo>
                    <a:pt x="631" y="240"/>
                  </a:lnTo>
                  <a:lnTo>
                    <a:pt x="626" y="240"/>
                  </a:lnTo>
                  <a:lnTo>
                    <a:pt x="625" y="241"/>
                  </a:lnTo>
                  <a:lnTo>
                    <a:pt x="622" y="242"/>
                  </a:lnTo>
                  <a:lnTo>
                    <a:pt x="618" y="239"/>
                  </a:lnTo>
                  <a:lnTo>
                    <a:pt x="615" y="239"/>
                  </a:lnTo>
                  <a:lnTo>
                    <a:pt x="615" y="238"/>
                  </a:lnTo>
                  <a:lnTo>
                    <a:pt x="615" y="237"/>
                  </a:lnTo>
                  <a:lnTo>
                    <a:pt x="613" y="237"/>
                  </a:lnTo>
                  <a:lnTo>
                    <a:pt x="613" y="233"/>
                  </a:lnTo>
                  <a:lnTo>
                    <a:pt x="615" y="233"/>
                  </a:lnTo>
                  <a:lnTo>
                    <a:pt x="613" y="232"/>
                  </a:lnTo>
                  <a:lnTo>
                    <a:pt x="613" y="230"/>
                  </a:lnTo>
                  <a:lnTo>
                    <a:pt x="613" y="229"/>
                  </a:lnTo>
                  <a:lnTo>
                    <a:pt x="613" y="228"/>
                  </a:lnTo>
                  <a:lnTo>
                    <a:pt x="613" y="227"/>
                  </a:lnTo>
                  <a:lnTo>
                    <a:pt x="615" y="227"/>
                  </a:lnTo>
                  <a:lnTo>
                    <a:pt x="617" y="227"/>
                  </a:lnTo>
                  <a:lnTo>
                    <a:pt x="617" y="226"/>
                  </a:lnTo>
                  <a:lnTo>
                    <a:pt x="615" y="225"/>
                  </a:lnTo>
                  <a:lnTo>
                    <a:pt x="612" y="224"/>
                  </a:lnTo>
                  <a:lnTo>
                    <a:pt x="610" y="222"/>
                  </a:lnTo>
                  <a:lnTo>
                    <a:pt x="609" y="221"/>
                  </a:lnTo>
                  <a:lnTo>
                    <a:pt x="608" y="221"/>
                  </a:lnTo>
                  <a:lnTo>
                    <a:pt x="604" y="215"/>
                  </a:lnTo>
                  <a:lnTo>
                    <a:pt x="600" y="208"/>
                  </a:lnTo>
                  <a:lnTo>
                    <a:pt x="600" y="206"/>
                  </a:lnTo>
                  <a:lnTo>
                    <a:pt x="597" y="203"/>
                  </a:lnTo>
                  <a:lnTo>
                    <a:pt x="597" y="202"/>
                  </a:lnTo>
                  <a:lnTo>
                    <a:pt x="598" y="202"/>
                  </a:lnTo>
                  <a:lnTo>
                    <a:pt x="601" y="201"/>
                  </a:lnTo>
                  <a:lnTo>
                    <a:pt x="604" y="199"/>
                  </a:lnTo>
                  <a:lnTo>
                    <a:pt x="607" y="198"/>
                  </a:lnTo>
                  <a:lnTo>
                    <a:pt x="610" y="197"/>
                  </a:lnTo>
                  <a:lnTo>
                    <a:pt x="613" y="197"/>
                  </a:lnTo>
                  <a:lnTo>
                    <a:pt x="619" y="196"/>
                  </a:lnTo>
                  <a:lnTo>
                    <a:pt x="622" y="195"/>
                  </a:lnTo>
                  <a:lnTo>
                    <a:pt x="626" y="194"/>
                  </a:lnTo>
                  <a:lnTo>
                    <a:pt x="627" y="193"/>
                  </a:lnTo>
                  <a:lnTo>
                    <a:pt x="627" y="192"/>
                  </a:lnTo>
                  <a:lnTo>
                    <a:pt x="626" y="192"/>
                  </a:lnTo>
                  <a:lnTo>
                    <a:pt x="631" y="191"/>
                  </a:lnTo>
                  <a:lnTo>
                    <a:pt x="633" y="189"/>
                  </a:lnTo>
                  <a:lnTo>
                    <a:pt x="636" y="189"/>
                  </a:lnTo>
                  <a:lnTo>
                    <a:pt x="636" y="187"/>
                  </a:lnTo>
                  <a:lnTo>
                    <a:pt x="641" y="187"/>
                  </a:lnTo>
                  <a:lnTo>
                    <a:pt x="642" y="187"/>
                  </a:lnTo>
                  <a:lnTo>
                    <a:pt x="643" y="187"/>
                  </a:lnTo>
                  <a:lnTo>
                    <a:pt x="644" y="186"/>
                  </a:lnTo>
                  <a:lnTo>
                    <a:pt x="647" y="187"/>
                  </a:lnTo>
                  <a:lnTo>
                    <a:pt x="651" y="187"/>
                  </a:lnTo>
                  <a:lnTo>
                    <a:pt x="651" y="186"/>
                  </a:lnTo>
                  <a:lnTo>
                    <a:pt x="652" y="185"/>
                  </a:lnTo>
                  <a:lnTo>
                    <a:pt x="647" y="184"/>
                  </a:lnTo>
                  <a:lnTo>
                    <a:pt x="643" y="184"/>
                  </a:lnTo>
                  <a:lnTo>
                    <a:pt x="638" y="184"/>
                  </a:lnTo>
                  <a:lnTo>
                    <a:pt x="635" y="184"/>
                  </a:lnTo>
                  <a:lnTo>
                    <a:pt x="632" y="184"/>
                  </a:lnTo>
                  <a:lnTo>
                    <a:pt x="632" y="183"/>
                  </a:lnTo>
                  <a:lnTo>
                    <a:pt x="635" y="181"/>
                  </a:lnTo>
                  <a:lnTo>
                    <a:pt x="637" y="179"/>
                  </a:lnTo>
                  <a:lnTo>
                    <a:pt x="640" y="179"/>
                  </a:lnTo>
                  <a:lnTo>
                    <a:pt x="642" y="176"/>
                  </a:lnTo>
                  <a:lnTo>
                    <a:pt x="644" y="175"/>
                  </a:lnTo>
                  <a:lnTo>
                    <a:pt x="646" y="173"/>
                  </a:lnTo>
                  <a:lnTo>
                    <a:pt x="648" y="173"/>
                  </a:lnTo>
                  <a:lnTo>
                    <a:pt x="649" y="172"/>
                  </a:lnTo>
                  <a:lnTo>
                    <a:pt x="654" y="171"/>
                  </a:lnTo>
                  <a:lnTo>
                    <a:pt x="656" y="170"/>
                  </a:lnTo>
                  <a:lnTo>
                    <a:pt x="659" y="170"/>
                  </a:lnTo>
                  <a:lnTo>
                    <a:pt x="664" y="170"/>
                  </a:lnTo>
                  <a:lnTo>
                    <a:pt x="666" y="169"/>
                  </a:lnTo>
                  <a:lnTo>
                    <a:pt x="667" y="169"/>
                  </a:lnTo>
                  <a:lnTo>
                    <a:pt x="667" y="168"/>
                  </a:lnTo>
                  <a:lnTo>
                    <a:pt x="666" y="166"/>
                  </a:lnTo>
                  <a:lnTo>
                    <a:pt x="664" y="166"/>
                  </a:lnTo>
                  <a:lnTo>
                    <a:pt x="661" y="167"/>
                  </a:lnTo>
                  <a:lnTo>
                    <a:pt x="657" y="166"/>
                  </a:lnTo>
                  <a:lnTo>
                    <a:pt x="654" y="166"/>
                  </a:lnTo>
                  <a:lnTo>
                    <a:pt x="652" y="166"/>
                  </a:lnTo>
                  <a:lnTo>
                    <a:pt x="651" y="167"/>
                  </a:lnTo>
                  <a:lnTo>
                    <a:pt x="647" y="168"/>
                  </a:lnTo>
                  <a:lnTo>
                    <a:pt x="642" y="169"/>
                  </a:lnTo>
                  <a:lnTo>
                    <a:pt x="642" y="168"/>
                  </a:lnTo>
                  <a:lnTo>
                    <a:pt x="642" y="167"/>
                  </a:lnTo>
                  <a:lnTo>
                    <a:pt x="642" y="166"/>
                  </a:lnTo>
                  <a:lnTo>
                    <a:pt x="642" y="164"/>
                  </a:lnTo>
                  <a:lnTo>
                    <a:pt x="642" y="162"/>
                  </a:lnTo>
                  <a:lnTo>
                    <a:pt x="642" y="161"/>
                  </a:lnTo>
                  <a:lnTo>
                    <a:pt x="642" y="160"/>
                  </a:lnTo>
                  <a:lnTo>
                    <a:pt x="642" y="158"/>
                  </a:lnTo>
                  <a:lnTo>
                    <a:pt x="647" y="152"/>
                  </a:lnTo>
                  <a:lnTo>
                    <a:pt x="647" y="151"/>
                  </a:lnTo>
                  <a:lnTo>
                    <a:pt x="647" y="150"/>
                  </a:lnTo>
                  <a:lnTo>
                    <a:pt x="647" y="149"/>
                  </a:lnTo>
                  <a:lnTo>
                    <a:pt x="647" y="148"/>
                  </a:lnTo>
                  <a:lnTo>
                    <a:pt x="648" y="148"/>
                  </a:lnTo>
                  <a:lnTo>
                    <a:pt x="649" y="147"/>
                  </a:lnTo>
                  <a:lnTo>
                    <a:pt x="651" y="145"/>
                  </a:lnTo>
                  <a:lnTo>
                    <a:pt x="652" y="142"/>
                  </a:lnTo>
                  <a:lnTo>
                    <a:pt x="653" y="140"/>
                  </a:lnTo>
                  <a:lnTo>
                    <a:pt x="655" y="138"/>
                  </a:lnTo>
                  <a:lnTo>
                    <a:pt x="657" y="136"/>
                  </a:lnTo>
                  <a:lnTo>
                    <a:pt x="659" y="134"/>
                  </a:lnTo>
                  <a:lnTo>
                    <a:pt x="661" y="134"/>
                  </a:lnTo>
                  <a:lnTo>
                    <a:pt x="663" y="133"/>
                  </a:lnTo>
                  <a:lnTo>
                    <a:pt x="665" y="130"/>
                  </a:lnTo>
                  <a:lnTo>
                    <a:pt x="664" y="129"/>
                  </a:lnTo>
                  <a:lnTo>
                    <a:pt x="658" y="133"/>
                  </a:lnTo>
                  <a:lnTo>
                    <a:pt x="654" y="135"/>
                  </a:lnTo>
                  <a:lnTo>
                    <a:pt x="653" y="137"/>
                  </a:lnTo>
                  <a:lnTo>
                    <a:pt x="649" y="139"/>
                  </a:lnTo>
                  <a:lnTo>
                    <a:pt x="647" y="145"/>
                  </a:lnTo>
                  <a:lnTo>
                    <a:pt x="646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3" y="149"/>
                  </a:lnTo>
                  <a:lnTo>
                    <a:pt x="643" y="150"/>
                  </a:lnTo>
                  <a:lnTo>
                    <a:pt x="643" y="151"/>
                  </a:lnTo>
                  <a:lnTo>
                    <a:pt x="641" y="152"/>
                  </a:lnTo>
                  <a:lnTo>
                    <a:pt x="638" y="149"/>
                  </a:lnTo>
                  <a:lnTo>
                    <a:pt x="636" y="147"/>
                  </a:lnTo>
                  <a:lnTo>
                    <a:pt x="636" y="148"/>
                  </a:lnTo>
                  <a:lnTo>
                    <a:pt x="640" y="152"/>
                  </a:lnTo>
                  <a:lnTo>
                    <a:pt x="640" y="153"/>
                  </a:lnTo>
                  <a:lnTo>
                    <a:pt x="640" y="155"/>
                  </a:lnTo>
                  <a:lnTo>
                    <a:pt x="638" y="155"/>
                  </a:lnTo>
                  <a:lnTo>
                    <a:pt x="637" y="157"/>
                  </a:lnTo>
                  <a:lnTo>
                    <a:pt x="637" y="158"/>
                  </a:lnTo>
                  <a:lnTo>
                    <a:pt x="637" y="160"/>
                  </a:lnTo>
                  <a:lnTo>
                    <a:pt x="638" y="161"/>
                  </a:lnTo>
                  <a:lnTo>
                    <a:pt x="638" y="162"/>
                  </a:lnTo>
                  <a:lnTo>
                    <a:pt x="638" y="164"/>
                  </a:lnTo>
                  <a:lnTo>
                    <a:pt x="637" y="164"/>
                  </a:lnTo>
                  <a:lnTo>
                    <a:pt x="636" y="164"/>
                  </a:lnTo>
                  <a:lnTo>
                    <a:pt x="636" y="166"/>
                  </a:lnTo>
                  <a:lnTo>
                    <a:pt x="636" y="167"/>
                  </a:lnTo>
                  <a:lnTo>
                    <a:pt x="636" y="168"/>
                  </a:lnTo>
                  <a:lnTo>
                    <a:pt x="635" y="170"/>
                  </a:lnTo>
                  <a:lnTo>
                    <a:pt x="632" y="172"/>
                  </a:lnTo>
                  <a:lnTo>
                    <a:pt x="631" y="175"/>
                  </a:lnTo>
                  <a:lnTo>
                    <a:pt x="629" y="176"/>
                  </a:lnTo>
                  <a:lnTo>
                    <a:pt x="626" y="176"/>
                  </a:lnTo>
                  <a:lnTo>
                    <a:pt x="624" y="179"/>
                  </a:lnTo>
                  <a:lnTo>
                    <a:pt x="622" y="181"/>
                  </a:lnTo>
                  <a:lnTo>
                    <a:pt x="619" y="183"/>
                  </a:lnTo>
                  <a:lnTo>
                    <a:pt x="615" y="184"/>
                  </a:lnTo>
                  <a:lnTo>
                    <a:pt x="611" y="185"/>
                  </a:lnTo>
                  <a:lnTo>
                    <a:pt x="609" y="186"/>
                  </a:lnTo>
                  <a:lnTo>
                    <a:pt x="607" y="187"/>
                  </a:lnTo>
                  <a:lnTo>
                    <a:pt x="606" y="187"/>
                  </a:lnTo>
                  <a:lnTo>
                    <a:pt x="602" y="187"/>
                  </a:lnTo>
                  <a:lnTo>
                    <a:pt x="601" y="189"/>
                  </a:lnTo>
                  <a:lnTo>
                    <a:pt x="598" y="189"/>
                  </a:lnTo>
                  <a:lnTo>
                    <a:pt x="598" y="187"/>
                  </a:lnTo>
                  <a:lnTo>
                    <a:pt x="597" y="185"/>
                  </a:lnTo>
                  <a:lnTo>
                    <a:pt x="598" y="184"/>
                  </a:lnTo>
                  <a:lnTo>
                    <a:pt x="598" y="183"/>
                  </a:lnTo>
                  <a:lnTo>
                    <a:pt x="598" y="182"/>
                  </a:lnTo>
                  <a:lnTo>
                    <a:pt x="600" y="182"/>
                  </a:lnTo>
                  <a:lnTo>
                    <a:pt x="601" y="182"/>
                  </a:lnTo>
                  <a:lnTo>
                    <a:pt x="601" y="180"/>
                  </a:lnTo>
                  <a:lnTo>
                    <a:pt x="604" y="179"/>
                  </a:lnTo>
                  <a:lnTo>
                    <a:pt x="608" y="178"/>
                  </a:lnTo>
                  <a:lnTo>
                    <a:pt x="609" y="175"/>
                  </a:lnTo>
                  <a:lnTo>
                    <a:pt x="610" y="175"/>
                  </a:lnTo>
                  <a:lnTo>
                    <a:pt x="612" y="171"/>
                  </a:lnTo>
                  <a:lnTo>
                    <a:pt x="611" y="171"/>
                  </a:lnTo>
                  <a:lnTo>
                    <a:pt x="610" y="170"/>
                  </a:lnTo>
                  <a:lnTo>
                    <a:pt x="609" y="171"/>
                  </a:lnTo>
                  <a:lnTo>
                    <a:pt x="606" y="173"/>
                  </a:lnTo>
                  <a:lnTo>
                    <a:pt x="604" y="175"/>
                  </a:lnTo>
                  <a:lnTo>
                    <a:pt x="604" y="176"/>
                  </a:lnTo>
                  <a:lnTo>
                    <a:pt x="600" y="178"/>
                  </a:lnTo>
                  <a:lnTo>
                    <a:pt x="596" y="179"/>
                  </a:lnTo>
                  <a:lnTo>
                    <a:pt x="595" y="179"/>
                  </a:lnTo>
                  <a:lnTo>
                    <a:pt x="594" y="179"/>
                  </a:lnTo>
                  <a:lnTo>
                    <a:pt x="594" y="178"/>
                  </a:lnTo>
                  <a:lnTo>
                    <a:pt x="594" y="176"/>
                  </a:lnTo>
                  <a:lnTo>
                    <a:pt x="594" y="175"/>
                  </a:lnTo>
                  <a:lnTo>
                    <a:pt x="596" y="175"/>
                  </a:lnTo>
                  <a:lnTo>
                    <a:pt x="598" y="171"/>
                  </a:lnTo>
                  <a:lnTo>
                    <a:pt x="598" y="170"/>
                  </a:lnTo>
                  <a:lnTo>
                    <a:pt x="597" y="169"/>
                  </a:lnTo>
                  <a:lnTo>
                    <a:pt x="596" y="170"/>
                  </a:lnTo>
                  <a:lnTo>
                    <a:pt x="596" y="171"/>
                  </a:lnTo>
                  <a:lnTo>
                    <a:pt x="594" y="173"/>
                  </a:lnTo>
                  <a:lnTo>
                    <a:pt x="592" y="175"/>
                  </a:lnTo>
                  <a:lnTo>
                    <a:pt x="592" y="176"/>
                  </a:lnTo>
                  <a:lnTo>
                    <a:pt x="591" y="176"/>
                  </a:lnTo>
                  <a:lnTo>
                    <a:pt x="591" y="175"/>
                  </a:lnTo>
                  <a:lnTo>
                    <a:pt x="590" y="175"/>
                  </a:lnTo>
                  <a:lnTo>
                    <a:pt x="591" y="176"/>
                  </a:lnTo>
                  <a:lnTo>
                    <a:pt x="591" y="178"/>
                  </a:lnTo>
                  <a:lnTo>
                    <a:pt x="591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2" y="182"/>
                  </a:lnTo>
                  <a:lnTo>
                    <a:pt x="592" y="183"/>
                  </a:lnTo>
                  <a:lnTo>
                    <a:pt x="591" y="184"/>
                  </a:lnTo>
                  <a:lnTo>
                    <a:pt x="591" y="186"/>
                  </a:lnTo>
                  <a:lnTo>
                    <a:pt x="591" y="187"/>
                  </a:lnTo>
                  <a:lnTo>
                    <a:pt x="591" y="189"/>
                  </a:lnTo>
                  <a:lnTo>
                    <a:pt x="590" y="189"/>
                  </a:lnTo>
                  <a:lnTo>
                    <a:pt x="589" y="189"/>
                  </a:lnTo>
                  <a:lnTo>
                    <a:pt x="586" y="192"/>
                  </a:lnTo>
                  <a:lnTo>
                    <a:pt x="581" y="189"/>
                  </a:lnTo>
                  <a:lnTo>
                    <a:pt x="579" y="191"/>
                  </a:lnTo>
                  <a:lnTo>
                    <a:pt x="577" y="192"/>
                  </a:lnTo>
                  <a:lnTo>
                    <a:pt x="574" y="191"/>
                  </a:lnTo>
                  <a:lnTo>
                    <a:pt x="573" y="189"/>
                  </a:lnTo>
                  <a:lnTo>
                    <a:pt x="570" y="191"/>
                  </a:lnTo>
                  <a:lnTo>
                    <a:pt x="570" y="189"/>
                  </a:lnTo>
                  <a:lnTo>
                    <a:pt x="570" y="186"/>
                  </a:lnTo>
                  <a:lnTo>
                    <a:pt x="573" y="185"/>
                  </a:lnTo>
                  <a:lnTo>
                    <a:pt x="574" y="183"/>
                  </a:lnTo>
                  <a:lnTo>
                    <a:pt x="572" y="185"/>
                  </a:lnTo>
                  <a:lnTo>
                    <a:pt x="570" y="186"/>
                  </a:lnTo>
                  <a:lnTo>
                    <a:pt x="567" y="189"/>
                  </a:lnTo>
                  <a:lnTo>
                    <a:pt x="564" y="186"/>
                  </a:lnTo>
                  <a:lnTo>
                    <a:pt x="561" y="185"/>
                  </a:lnTo>
                  <a:lnTo>
                    <a:pt x="562" y="182"/>
                  </a:lnTo>
                  <a:lnTo>
                    <a:pt x="563" y="179"/>
                  </a:lnTo>
                  <a:lnTo>
                    <a:pt x="566" y="170"/>
                  </a:lnTo>
                  <a:lnTo>
                    <a:pt x="570" y="163"/>
                  </a:lnTo>
                  <a:lnTo>
                    <a:pt x="573" y="161"/>
                  </a:lnTo>
                  <a:lnTo>
                    <a:pt x="574" y="161"/>
                  </a:lnTo>
                  <a:lnTo>
                    <a:pt x="574" y="160"/>
                  </a:lnTo>
                  <a:lnTo>
                    <a:pt x="575" y="160"/>
                  </a:lnTo>
                  <a:lnTo>
                    <a:pt x="576" y="158"/>
                  </a:lnTo>
                  <a:lnTo>
                    <a:pt x="577" y="158"/>
                  </a:lnTo>
                  <a:lnTo>
                    <a:pt x="578" y="157"/>
                  </a:lnTo>
                  <a:lnTo>
                    <a:pt x="579" y="156"/>
                  </a:lnTo>
                  <a:lnTo>
                    <a:pt x="579" y="157"/>
                  </a:lnTo>
                  <a:lnTo>
                    <a:pt x="583" y="156"/>
                  </a:lnTo>
                  <a:lnTo>
                    <a:pt x="587" y="156"/>
                  </a:lnTo>
                  <a:lnTo>
                    <a:pt x="588" y="155"/>
                  </a:lnTo>
                  <a:lnTo>
                    <a:pt x="592" y="153"/>
                  </a:lnTo>
                  <a:lnTo>
                    <a:pt x="597" y="151"/>
                  </a:lnTo>
                  <a:lnTo>
                    <a:pt x="602" y="150"/>
                  </a:lnTo>
                  <a:lnTo>
                    <a:pt x="603" y="149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6" y="147"/>
                  </a:lnTo>
                  <a:lnTo>
                    <a:pt x="601" y="149"/>
                  </a:lnTo>
                  <a:lnTo>
                    <a:pt x="596" y="150"/>
                  </a:lnTo>
                  <a:lnTo>
                    <a:pt x="591" y="151"/>
                  </a:lnTo>
                  <a:lnTo>
                    <a:pt x="587" y="153"/>
                  </a:lnTo>
                  <a:lnTo>
                    <a:pt x="587" y="152"/>
                  </a:lnTo>
                  <a:lnTo>
                    <a:pt x="581" y="153"/>
                  </a:lnTo>
                  <a:lnTo>
                    <a:pt x="577" y="155"/>
                  </a:lnTo>
                  <a:lnTo>
                    <a:pt x="576" y="156"/>
                  </a:lnTo>
                  <a:lnTo>
                    <a:pt x="575" y="156"/>
                  </a:lnTo>
                  <a:lnTo>
                    <a:pt x="574" y="156"/>
                  </a:lnTo>
                  <a:lnTo>
                    <a:pt x="572" y="157"/>
                  </a:lnTo>
                  <a:lnTo>
                    <a:pt x="567" y="160"/>
                  </a:lnTo>
                  <a:lnTo>
                    <a:pt x="564" y="164"/>
                  </a:lnTo>
                  <a:lnTo>
                    <a:pt x="564" y="167"/>
                  </a:lnTo>
                  <a:lnTo>
                    <a:pt x="563" y="168"/>
                  </a:lnTo>
                  <a:lnTo>
                    <a:pt x="562" y="170"/>
                  </a:lnTo>
                  <a:lnTo>
                    <a:pt x="557" y="178"/>
                  </a:lnTo>
                  <a:lnTo>
                    <a:pt x="557" y="180"/>
                  </a:lnTo>
                  <a:lnTo>
                    <a:pt x="556" y="181"/>
                  </a:lnTo>
                  <a:lnTo>
                    <a:pt x="556" y="183"/>
                  </a:lnTo>
                  <a:lnTo>
                    <a:pt x="553" y="183"/>
                  </a:lnTo>
                  <a:lnTo>
                    <a:pt x="551" y="182"/>
                  </a:lnTo>
                  <a:lnTo>
                    <a:pt x="549" y="181"/>
                  </a:lnTo>
                  <a:lnTo>
                    <a:pt x="546" y="180"/>
                  </a:lnTo>
                  <a:lnTo>
                    <a:pt x="544" y="178"/>
                  </a:lnTo>
                  <a:lnTo>
                    <a:pt x="542" y="175"/>
                  </a:lnTo>
                  <a:lnTo>
                    <a:pt x="538" y="172"/>
                  </a:lnTo>
                  <a:lnTo>
                    <a:pt x="535" y="169"/>
                  </a:lnTo>
                  <a:lnTo>
                    <a:pt x="533" y="168"/>
                  </a:lnTo>
                  <a:lnTo>
                    <a:pt x="532" y="166"/>
                  </a:lnTo>
                  <a:lnTo>
                    <a:pt x="532" y="164"/>
                  </a:lnTo>
                  <a:lnTo>
                    <a:pt x="533" y="164"/>
                  </a:lnTo>
                  <a:lnTo>
                    <a:pt x="533" y="163"/>
                  </a:lnTo>
                  <a:lnTo>
                    <a:pt x="534" y="163"/>
                  </a:lnTo>
                  <a:lnTo>
                    <a:pt x="537" y="162"/>
                  </a:lnTo>
                  <a:lnTo>
                    <a:pt x="540" y="161"/>
                  </a:lnTo>
                  <a:lnTo>
                    <a:pt x="544" y="160"/>
                  </a:lnTo>
                  <a:lnTo>
                    <a:pt x="546" y="160"/>
                  </a:lnTo>
                  <a:lnTo>
                    <a:pt x="550" y="160"/>
                  </a:lnTo>
                  <a:lnTo>
                    <a:pt x="552" y="161"/>
                  </a:lnTo>
                  <a:lnTo>
                    <a:pt x="557" y="160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4" y="157"/>
                  </a:lnTo>
                  <a:lnTo>
                    <a:pt x="565" y="155"/>
                  </a:lnTo>
                  <a:lnTo>
                    <a:pt x="569" y="153"/>
                  </a:lnTo>
                  <a:lnTo>
                    <a:pt x="570" y="155"/>
                  </a:lnTo>
                  <a:lnTo>
                    <a:pt x="570" y="153"/>
                  </a:lnTo>
                  <a:lnTo>
                    <a:pt x="570" y="152"/>
                  </a:lnTo>
                  <a:lnTo>
                    <a:pt x="569" y="152"/>
                  </a:lnTo>
                  <a:lnTo>
                    <a:pt x="570" y="151"/>
                  </a:lnTo>
                  <a:lnTo>
                    <a:pt x="570" y="150"/>
                  </a:lnTo>
                  <a:lnTo>
                    <a:pt x="572" y="150"/>
                  </a:lnTo>
                  <a:lnTo>
                    <a:pt x="573" y="149"/>
                  </a:lnTo>
                  <a:lnTo>
                    <a:pt x="573" y="148"/>
                  </a:lnTo>
                  <a:lnTo>
                    <a:pt x="574" y="147"/>
                  </a:lnTo>
                  <a:lnTo>
                    <a:pt x="577" y="145"/>
                  </a:lnTo>
                  <a:lnTo>
                    <a:pt x="580" y="141"/>
                  </a:lnTo>
                  <a:lnTo>
                    <a:pt x="580" y="140"/>
                  </a:lnTo>
                  <a:lnTo>
                    <a:pt x="581" y="140"/>
                  </a:lnTo>
                  <a:lnTo>
                    <a:pt x="581" y="139"/>
                  </a:lnTo>
                  <a:lnTo>
                    <a:pt x="580" y="139"/>
                  </a:lnTo>
                  <a:lnTo>
                    <a:pt x="579" y="138"/>
                  </a:lnTo>
                  <a:lnTo>
                    <a:pt x="578" y="139"/>
                  </a:lnTo>
                  <a:lnTo>
                    <a:pt x="576" y="139"/>
                  </a:lnTo>
                  <a:lnTo>
                    <a:pt x="574" y="141"/>
                  </a:lnTo>
                  <a:lnTo>
                    <a:pt x="570" y="142"/>
                  </a:lnTo>
                  <a:lnTo>
                    <a:pt x="566" y="147"/>
                  </a:lnTo>
                  <a:lnTo>
                    <a:pt x="565" y="149"/>
                  </a:lnTo>
                  <a:lnTo>
                    <a:pt x="563" y="151"/>
                  </a:lnTo>
                  <a:lnTo>
                    <a:pt x="560" y="152"/>
                  </a:lnTo>
                  <a:lnTo>
                    <a:pt x="555" y="155"/>
                  </a:lnTo>
                  <a:lnTo>
                    <a:pt x="549" y="153"/>
                  </a:lnTo>
                  <a:lnTo>
                    <a:pt x="544" y="155"/>
                  </a:lnTo>
                  <a:lnTo>
                    <a:pt x="540" y="156"/>
                  </a:lnTo>
                  <a:lnTo>
                    <a:pt x="533" y="157"/>
                  </a:lnTo>
                  <a:lnTo>
                    <a:pt x="529" y="158"/>
                  </a:lnTo>
                  <a:lnTo>
                    <a:pt x="528" y="157"/>
                  </a:lnTo>
                  <a:lnTo>
                    <a:pt x="527" y="156"/>
                  </a:lnTo>
                  <a:lnTo>
                    <a:pt x="526" y="155"/>
                  </a:lnTo>
                  <a:lnTo>
                    <a:pt x="526" y="153"/>
                  </a:lnTo>
                  <a:lnTo>
                    <a:pt x="524" y="152"/>
                  </a:lnTo>
                  <a:lnTo>
                    <a:pt x="524" y="150"/>
                  </a:lnTo>
                  <a:lnTo>
                    <a:pt x="524" y="149"/>
                  </a:lnTo>
                  <a:lnTo>
                    <a:pt x="524" y="148"/>
                  </a:lnTo>
                  <a:lnTo>
                    <a:pt x="524" y="147"/>
                  </a:lnTo>
                  <a:lnTo>
                    <a:pt x="528" y="142"/>
                  </a:lnTo>
                  <a:lnTo>
                    <a:pt x="529" y="142"/>
                  </a:lnTo>
                  <a:lnTo>
                    <a:pt x="531" y="146"/>
                  </a:lnTo>
                  <a:lnTo>
                    <a:pt x="532" y="146"/>
                  </a:lnTo>
                  <a:lnTo>
                    <a:pt x="534" y="145"/>
                  </a:lnTo>
                  <a:lnTo>
                    <a:pt x="538" y="142"/>
                  </a:lnTo>
                  <a:lnTo>
                    <a:pt x="537" y="141"/>
                  </a:lnTo>
                  <a:lnTo>
                    <a:pt x="533" y="142"/>
                  </a:lnTo>
                  <a:lnTo>
                    <a:pt x="531" y="140"/>
                  </a:lnTo>
                  <a:lnTo>
                    <a:pt x="529" y="139"/>
                  </a:lnTo>
                  <a:lnTo>
                    <a:pt x="528" y="137"/>
                  </a:lnTo>
                  <a:lnTo>
                    <a:pt x="528" y="136"/>
                  </a:lnTo>
                  <a:lnTo>
                    <a:pt x="531" y="135"/>
                  </a:lnTo>
                  <a:lnTo>
                    <a:pt x="532" y="133"/>
                  </a:lnTo>
                  <a:lnTo>
                    <a:pt x="534" y="132"/>
                  </a:lnTo>
                  <a:lnTo>
                    <a:pt x="538" y="127"/>
                  </a:lnTo>
                  <a:lnTo>
                    <a:pt x="538" y="129"/>
                  </a:lnTo>
                  <a:lnTo>
                    <a:pt x="540" y="129"/>
                  </a:lnTo>
                  <a:lnTo>
                    <a:pt x="540" y="127"/>
                  </a:lnTo>
                  <a:lnTo>
                    <a:pt x="538" y="126"/>
                  </a:lnTo>
                  <a:lnTo>
                    <a:pt x="538" y="125"/>
                  </a:lnTo>
                  <a:lnTo>
                    <a:pt x="543" y="124"/>
                  </a:lnTo>
                  <a:lnTo>
                    <a:pt x="544" y="124"/>
                  </a:lnTo>
                  <a:lnTo>
                    <a:pt x="549" y="123"/>
                  </a:lnTo>
                  <a:lnTo>
                    <a:pt x="547" y="124"/>
                  </a:lnTo>
                  <a:lnTo>
                    <a:pt x="549" y="124"/>
                  </a:lnTo>
                  <a:lnTo>
                    <a:pt x="550" y="124"/>
                  </a:lnTo>
                  <a:lnTo>
                    <a:pt x="551" y="124"/>
                  </a:lnTo>
                  <a:lnTo>
                    <a:pt x="552" y="124"/>
                  </a:lnTo>
                  <a:lnTo>
                    <a:pt x="555" y="126"/>
                  </a:lnTo>
                  <a:lnTo>
                    <a:pt x="556" y="125"/>
                  </a:lnTo>
                  <a:lnTo>
                    <a:pt x="555" y="125"/>
                  </a:lnTo>
                  <a:lnTo>
                    <a:pt x="555" y="124"/>
                  </a:lnTo>
                  <a:lnTo>
                    <a:pt x="551" y="122"/>
                  </a:lnTo>
                  <a:lnTo>
                    <a:pt x="547" y="121"/>
                  </a:lnTo>
                  <a:lnTo>
                    <a:pt x="546" y="122"/>
                  </a:lnTo>
                  <a:lnTo>
                    <a:pt x="545" y="121"/>
                  </a:lnTo>
                  <a:lnTo>
                    <a:pt x="545" y="119"/>
                  </a:lnTo>
                  <a:lnTo>
                    <a:pt x="544" y="119"/>
                  </a:lnTo>
                  <a:lnTo>
                    <a:pt x="543" y="121"/>
                  </a:lnTo>
                  <a:lnTo>
                    <a:pt x="542" y="122"/>
                  </a:lnTo>
                  <a:lnTo>
                    <a:pt x="538" y="123"/>
                  </a:lnTo>
                  <a:lnTo>
                    <a:pt x="534" y="125"/>
                  </a:lnTo>
                  <a:lnTo>
                    <a:pt x="532" y="126"/>
                  </a:lnTo>
                  <a:lnTo>
                    <a:pt x="530" y="129"/>
                  </a:lnTo>
                  <a:lnTo>
                    <a:pt x="524" y="133"/>
                  </a:lnTo>
                  <a:lnTo>
                    <a:pt x="524" y="134"/>
                  </a:lnTo>
                  <a:lnTo>
                    <a:pt x="522" y="135"/>
                  </a:lnTo>
                  <a:lnTo>
                    <a:pt x="521" y="135"/>
                  </a:lnTo>
                  <a:lnTo>
                    <a:pt x="521" y="134"/>
                  </a:lnTo>
                  <a:lnTo>
                    <a:pt x="521" y="133"/>
                  </a:lnTo>
                  <a:lnTo>
                    <a:pt x="518" y="129"/>
                  </a:lnTo>
                  <a:lnTo>
                    <a:pt x="518" y="127"/>
                  </a:lnTo>
                  <a:lnTo>
                    <a:pt x="522" y="124"/>
                  </a:lnTo>
                  <a:lnTo>
                    <a:pt x="527" y="121"/>
                  </a:lnTo>
                  <a:lnTo>
                    <a:pt x="528" y="121"/>
                  </a:lnTo>
                  <a:lnTo>
                    <a:pt x="528" y="119"/>
                  </a:lnTo>
                  <a:lnTo>
                    <a:pt x="528" y="118"/>
                  </a:lnTo>
                  <a:lnTo>
                    <a:pt x="531" y="118"/>
                  </a:lnTo>
                  <a:lnTo>
                    <a:pt x="531" y="116"/>
                  </a:lnTo>
                  <a:lnTo>
                    <a:pt x="529" y="116"/>
                  </a:lnTo>
                  <a:lnTo>
                    <a:pt x="527" y="117"/>
                  </a:lnTo>
                  <a:lnTo>
                    <a:pt x="527" y="116"/>
                  </a:lnTo>
                  <a:lnTo>
                    <a:pt x="527" y="115"/>
                  </a:lnTo>
                  <a:lnTo>
                    <a:pt x="526" y="111"/>
                  </a:lnTo>
                  <a:lnTo>
                    <a:pt x="524" y="111"/>
                  </a:lnTo>
                  <a:lnTo>
                    <a:pt x="524" y="112"/>
                  </a:lnTo>
                  <a:lnTo>
                    <a:pt x="524" y="114"/>
                  </a:lnTo>
                  <a:lnTo>
                    <a:pt x="524" y="115"/>
                  </a:lnTo>
                  <a:lnTo>
                    <a:pt x="522" y="115"/>
                  </a:lnTo>
                  <a:lnTo>
                    <a:pt x="521" y="115"/>
                  </a:lnTo>
                  <a:lnTo>
                    <a:pt x="520" y="114"/>
                  </a:lnTo>
                  <a:lnTo>
                    <a:pt x="519" y="114"/>
                  </a:lnTo>
                  <a:lnTo>
                    <a:pt x="519" y="116"/>
                  </a:lnTo>
                  <a:lnTo>
                    <a:pt x="518" y="116"/>
                  </a:lnTo>
                  <a:lnTo>
                    <a:pt x="517" y="117"/>
                  </a:lnTo>
                  <a:lnTo>
                    <a:pt x="517" y="118"/>
                  </a:lnTo>
                  <a:lnTo>
                    <a:pt x="517" y="121"/>
                  </a:lnTo>
                  <a:lnTo>
                    <a:pt x="517" y="122"/>
                  </a:lnTo>
                  <a:lnTo>
                    <a:pt x="516" y="123"/>
                  </a:lnTo>
                  <a:lnTo>
                    <a:pt x="516" y="122"/>
                  </a:lnTo>
                  <a:lnTo>
                    <a:pt x="512" y="123"/>
                  </a:lnTo>
                  <a:lnTo>
                    <a:pt x="512" y="122"/>
                  </a:lnTo>
                  <a:lnTo>
                    <a:pt x="512" y="119"/>
                  </a:lnTo>
                  <a:lnTo>
                    <a:pt x="512" y="118"/>
                  </a:lnTo>
                  <a:lnTo>
                    <a:pt x="509" y="118"/>
                  </a:lnTo>
                  <a:lnTo>
                    <a:pt x="509" y="117"/>
                  </a:lnTo>
                  <a:close/>
                  <a:moveTo>
                    <a:pt x="581" y="302"/>
                  </a:moveTo>
                  <a:lnTo>
                    <a:pt x="580" y="305"/>
                  </a:lnTo>
                  <a:lnTo>
                    <a:pt x="581" y="304"/>
                  </a:lnTo>
                  <a:lnTo>
                    <a:pt x="581" y="302"/>
                  </a:lnTo>
                  <a:close/>
                  <a:moveTo>
                    <a:pt x="583" y="300"/>
                  </a:moveTo>
                  <a:lnTo>
                    <a:pt x="581" y="300"/>
                  </a:lnTo>
                  <a:lnTo>
                    <a:pt x="581" y="301"/>
                  </a:lnTo>
                  <a:lnTo>
                    <a:pt x="583" y="301"/>
                  </a:lnTo>
                  <a:lnTo>
                    <a:pt x="583" y="300"/>
                  </a:lnTo>
                  <a:close/>
                  <a:moveTo>
                    <a:pt x="543" y="386"/>
                  </a:moveTo>
                  <a:lnTo>
                    <a:pt x="542" y="388"/>
                  </a:lnTo>
                  <a:lnTo>
                    <a:pt x="542" y="389"/>
                  </a:lnTo>
                  <a:lnTo>
                    <a:pt x="542" y="390"/>
                  </a:lnTo>
                  <a:lnTo>
                    <a:pt x="541" y="391"/>
                  </a:lnTo>
                  <a:lnTo>
                    <a:pt x="541" y="392"/>
                  </a:lnTo>
                  <a:lnTo>
                    <a:pt x="542" y="395"/>
                  </a:lnTo>
                  <a:lnTo>
                    <a:pt x="542" y="396"/>
                  </a:lnTo>
                  <a:lnTo>
                    <a:pt x="541" y="397"/>
                  </a:lnTo>
                  <a:lnTo>
                    <a:pt x="542" y="397"/>
                  </a:lnTo>
                  <a:lnTo>
                    <a:pt x="543" y="398"/>
                  </a:lnTo>
                  <a:lnTo>
                    <a:pt x="543" y="397"/>
                  </a:lnTo>
                  <a:lnTo>
                    <a:pt x="543" y="396"/>
                  </a:lnTo>
                  <a:lnTo>
                    <a:pt x="543" y="395"/>
                  </a:lnTo>
                  <a:lnTo>
                    <a:pt x="543" y="393"/>
                  </a:lnTo>
                  <a:lnTo>
                    <a:pt x="542" y="392"/>
                  </a:lnTo>
                  <a:lnTo>
                    <a:pt x="542" y="391"/>
                  </a:lnTo>
                  <a:lnTo>
                    <a:pt x="542" y="390"/>
                  </a:lnTo>
                  <a:lnTo>
                    <a:pt x="543" y="389"/>
                  </a:lnTo>
                  <a:lnTo>
                    <a:pt x="543" y="388"/>
                  </a:lnTo>
                  <a:lnTo>
                    <a:pt x="543" y="386"/>
                  </a:lnTo>
                  <a:close/>
                  <a:moveTo>
                    <a:pt x="779" y="1166"/>
                  </a:moveTo>
                  <a:lnTo>
                    <a:pt x="780" y="1166"/>
                  </a:lnTo>
                  <a:lnTo>
                    <a:pt x="780" y="1165"/>
                  </a:lnTo>
                  <a:lnTo>
                    <a:pt x="779" y="1165"/>
                  </a:lnTo>
                  <a:lnTo>
                    <a:pt x="779" y="1166"/>
                  </a:lnTo>
                  <a:close/>
                  <a:moveTo>
                    <a:pt x="783" y="1163"/>
                  </a:moveTo>
                  <a:lnTo>
                    <a:pt x="784" y="1163"/>
                  </a:lnTo>
                  <a:lnTo>
                    <a:pt x="783" y="1162"/>
                  </a:lnTo>
                  <a:lnTo>
                    <a:pt x="783" y="1163"/>
                  </a:lnTo>
                  <a:close/>
                  <a:moveTo>
                    <a:pt x="772" y="1153"/>
                  </a:moveTo>
                  <a:lnTo>
                    <a:pt x="772" y="1154"/>
                  </a:lnTo>
                  <a:lnTo>
                    <a:pt x="773" y="1153"/>
                  </a:lnTo>
                  <a:lnTo>
                    <a:pt x="772" y="1153"/>
                  </a:lnTo>
                  <a:close/>
                  <a:moveTo>
                    <a:pt x="773" y="1152"/>
                  </a:moveTo>
                  <a:lnTo>
                    <a:pt x="775" y="1151"/>
                  </a:lnTo>
                  <a:lnTo>
                    <a:pt x="775" y="1150"/>
                  </a:lnTo>
                  <a:lnTo>
                    <a:pt x="773" y="1152"/>
                  </a:lnTo>
                  <a:close/>
                  <a:moveTo>
                    <a:pt x="768" y="1150"/>
                  </a:moveTo>
                  <a:lnTo>
                    <a:pt x="769" y="1150"/>
                  </a:lnTo>
                  <a:lnTo>
                    <a:pt x="769" y="1148"/>
                  </a:lnTo>
                  <a:lnTo>
                    <a:pt x="768" y="1148"/>
                  </a:lnTo>
                  <a:lnTo>
                    <a:pt x="768" y="1150"/>
                  </a:lnTo>
                  <a:close/>
                  <a:moveTo>
                    <a:pt x="766" y="1147"/>
                  </a:moveTo>
                  <a:lnTo>
                    <a:pt x="766" y="1148"/>
                  </a:lnTo>
                  <a:lnTo>
                    <a:pt x="768" y="1148"/>
                  </a:lnTo>
                  <a:lnTo>
                    <a:pt x="768" y="1147"/>
                  </a:lnTo>
                  <a:lnTo>
                    <a:pt x="766" y="1147"/>
                  </a:lnTo>
                  <a:close/>
                  <a:moveTo>
                    <a:pt x="766" y="1144"/>
                  </a:moveTo>
                  <a:lnTo>
                    <a:pt x="764" y="1144"/>
                  </a:lnTo>
                  <a:lnTo>
                    <a:pt x="764" y="1146"/>
                  </a:lnTo>
                  <a:lnTo>
                    <a:pt x="766" y="1146"/>
                  </a:lnTo>
                  <a:lnTo>
                    <a:pt x="766" y="1144"/>
                  </a:lnTo>
                  <a:close/>
                  <a:moveTo>
                    <a:pt x="828" y="1136"/>
                  </a:moveTo>
                  <a:lnTo>
                    <a:pt x="828" y="1135"/>
                  </a:lnTo>
                  <a:lnTo>
                    <a:pt x="826" y="1135"/>
                  </a:lnTo>
                  <a:lnTo>
                    <a:pt x="826" y="1136"/>
                  </a:lnTo>
                  <a:lnTo>
                    <a:pt x="828" y="1136"/>
                  </a:lnTo>
                  <a:close/>
                  <a:moveTo>
                    <a:pt x="809" y="1132"/>
                  </a:moveTo>
                  <a:lnTo>
                    <a:pt x="808" y="1132"/>
                  </a:lnTo>
                  <a:lnTo>
                    <a:pt x="809" y="1133"/>
                  </a:lnTo>
                  <a:lnTo>
                    <a:pt x="809" y="1132"/>
                  </a:lnTo>
                  <a:close/>
                  <a:moveTo>
                    <a:pt x="904" y="1115"/>
                  </a:moveTo>
                  <a:lnTo>
                    <a:pt x="904" y="1117"/>
                  </a:lnTo>
                  <a:lnTo>
                    <a:pt x="905" y="1115"/>
                  </a:lnTo>
                  <a:lnTo>
                    <a:pt x="904" y="1115"/>
                  </a:lnTo>
                  <a:close/>
                  <a:moveTo>
                    <a:pt x="889" y="1111"/>
                  </a:moveTo>
                  <a:lnTo>
                    <a:pt x="889" y="1110"/>
                  </a:lnTo>
                  <a:lnTo>
                    <a:pt x="887" y="1111"/>
                  </a:lnTo>
                  <a:lnTo>
                    <a:pt x="889" y="1111"/>
                  </a:lnTo>
                  <a:close/>
                  <a:moveTo>
                    <a:pt x="817" y="1110"/>
                  </a:moveTo>
                  <a:lnTo>
                    <a:pt x="818" y="1110"/>
                  </a:lnTo>
                  <a:lnTo>
                    <a:pt x="818" y="1109"/>
                  </a:lnTo>
                  <a:lnTo>
                    <a:pt x="817" y="1109"/>
                  </a:lnTo>
                  <a:lnTo>
                    <a:pt x="817" y="1110"/>
                  </a:lnTo>
                  <a:close/>
                  <a:moveTo>
                    <a:pt x="880" y="1109"/>
                  </a:moveTo>
                  <a:lnTo>
                    <a:pt x="880" y="1110"/>
                  </a:lnTo>
                  <a:lnTo>
                    <a:pt x="881" y="1109"/>
                  </a:lnTo>
                  <a:lnTo>
                    <a:pt x="880" y="1109"/>
                  </a:lnTo>
                  <a:close/>
                  <a:moveTo>
                    <a:pt x="818" y="1107"/>
                  </a:moveTo>
                  <a:lnTo>
                    <a:pt x="817" y="1107"/>
                  </a:lnTo>
                  <a:lnTo>
                    <a:pt x="817" y="1108"/>
                  </a:lnTo>
                  <a:lnTo>
                    <a:pt x="818" y="1108"/>
                  </a:lnTo>
                  <a:lnTo>
                    <a:pt x="818" y="1107"/>
                  </a:lnTo>
                  <a:close/>
                  <a:moveTo>
                    <a:pt x="819" y="1107"/>
                  </a:moveTo>
                  <a:lnTo>
                    <a:pt x="819" y="1106"/>
                  </a:lnTo>
                  <a:lnTo>
                    <a:pt x="818" y="1107"/>
                  </a:lnTo>
                  <a:lnTo>
                    <a:pt x="819" y="1108"/>
                  </a:lnTo>
                  <a:lnTo>
                    <a:pt x="819" y="1107"/>
                  </a:lnTo>
                  <a:close/>
                  <a:moveTo>
                    <a:pt x="895" y="1107"/>
                  </a:moveTo>
                  <a:lnTo>
                    <a:pt x="895" y="1106"/>
                  </a:lnTo>
                  <a:lnTo>
                    <a:pt x="894" y="1108"/>
                  </a:lnTo>
                  <a:lnTo>
                    <a:pt x="895" y="1107"/>
                  </a:lnTo>
                  <a:close/>
                  <a:moveTo>
                    <a:pt x="896" y="1107"/>
                  </a:moveTo>
                  <a:lnTo>
                    <a:pt x="896" y="1108"/>
                  </a:lnTo>
                  <a:lnTo>
                    <a:pt x="897" y="1108"/>
                  </a:lnTo>
                  <a:lnTo>
                    <a:pt x="898" y="1108"/>
                  </a:lnTo>
                  <a:lnTo>
                    <a:pt x="897" y="1107"/>
                  </a:lnTo>
                  <a:lnTo>
                    <a:pt x="896" y="1107"/>
                  </a:lnTo>
                  <a:close/>
                  <a:moveTo>
                    <a:pt x="820" y="1105"/>
                  </a:moveTo>
                  <a:lnTo>
                    <a:pt x="820" y="1106"/>
                  </a:lnTo>
                  <a:lnTo>
                    <a:pt x="821" y="1105"/>
                  </a:lnTo>
                  <a:lnTo>
                    <a:pt x="820" y="1105"/>
                  </a:lnTo>
                  <a:close/>
                  <a:moveTo>
                    <a:pt x="898" y="1104"/>
                  </a:moveTo>
                  <a:lnTo>
                    <a:pt x="897" y="1105"/>
                  </a:lnTo>
                  <a:lnTo>
                    <a:pt x="897" y="1106"/>
                  </a:lnTo>
                  <a:lnTo>
                    <a:pt x="898" y="1105"/>
                  </a:lnTo>
                  <a:lnTo>
                    <a:pt x="898" y="1104"/>
                  </a:lnTo>
                  <a:close/>
                  <a:moveTo>
                    <a:pt x="823" y="1104"/>
                  </a:moveTo>
                  <a:lnTo>
                    <a:pt x="821" y="1104"/>
                  </a:lnTo>
                  <a:lnTo>
                    <a:pt x="821" y="1105"/>
                  </a:lnTo>
                  <a:lnTo>
                    <a:pt x="823" y="1105"/>
                  </a:lnTo>
                  <a:lnTo>
                    <a:pt x="823" y="1104"/>
                  </a:lnTo>
                  <a:close/>
                  <a:moveTo>
                    <a:pt x="910" y="1105"/>
                  </a:moveTo>
                  <a:lnTo>
                    <a:pt x="910" y="1104"/>
                  </a:lnTo>
                  <a:lnTo>
                    <a:pt x="909" y="1105"/>
                  </a:lnTo>
                  <a:lnTo>
                    <a:pt x="910" y="1105"/>
                  </a:lnTo>
                  <a:close/>
                  <a:moveTo>
                    <a:pt x="791" y="1101"/>
                  </a:moveTo>
                  <a:lnTo>
                    <a:pt x="790" y="1101"/>
                  </a:lnTo>
                  <a:lnTo>
                    <a:pt x="790" y="1102"/>
                  </a:lnTo>
                  <a:lnTo>
                    <a:pt x="791" y="1101"/>
                  </a:lnTo>
                  <a:close/>
                  <a:moveTo>
                    <a:pt x="789" y="1101"/>
                  </a:moveTo>
                  <a:lnTo>
                    <a:pt x="790" y="1101"/>
                  </a:lnTo>
                  <a:lnTo>
                    <a:pt x="790" y="1099"/>
                  </a:lnTo>
                  <a:lnTo>
                    <a:pt x="789" y="1101"/>
                  </a:lnTo>
                  <a:close/>
                  <a:moveTo>
                    <a:pt x="791" y="1098"/>
                  </a:moveTo>
                  <a:lnTo>
                    <a:pt x="790" y="1099"/>
                  </a:lnTo>
                  <a:lnTo>
                    <a:pt x="791" y="1099"/>
                  </a:lnTo>
                  <a:lnTo>
                    <a:pt x="791" y="1098"/>
                  </a:lnTo>
                  <a:close/>
                  <a:moveTo>
                    <a:pt x="901" y="1096"/>
                  </a:moveTo>
                  <a:lnTo>
                    <a:pt x="904" y="1097"/>
                  </a:lnTo>
                  <a:lnTo>
                    <a:pt x="905" y="1097"/>
                  </a:lnTo>
                  <a:lnTo>
                    <a:pt x="905" y="1096"/>
                  </a:lnTo>
                  <a:lnTo>
                    <a:pt x="905" y="1095"/>
                  </a:lnTo>
                  <a:lnTo>
                    <a:pt x="904" y="1096"/>
                  </a:lnTo>
                  <a:lnTo>
                    <a:pt x="901" y="1096"/>
                  </a:lnTo>
                  <a:close/>
                  <a:moveTo>
                    <a:pt x="904" y="1090"/>
                  </a:moveTo>
                  <a:lnTo>
                    <a:pt x="901" y="1090"/>
                  </a:lnTo>
                  <a:lnTo>
                    <a:pt x="901" y="1092"/>
                  </a:lnTo>
                  <a:lnTo>
                    <a:pt x="904" y="1090"/>
                  </a:lnTo>
                  <a:close/>
                  <a:moveTo>
                    <a:pt x="905" y="1090"/>
                  </a:moveTo>
                  <a:lnTo>
                    <a:pt x="904" y="1090"/>
                  </a:lnTo>
                  <a:lnTo>
                    <a:pt x="904" y="1092"/>
                  </a:lnTo>
                  <a:lnTo>
                    <a:pt x="905" y="1090"/>
                  </a:lnTo>
                  <a:close/>
                  <a:moveTo>
                    <a:pt x="849" y="1087"/>
                  </a:moveTo>
                  <a:lnTo>
                    <a:pt x="849" y="1088"/>
                  </a:lnTo>
                  <a:lnTo>
                    <a:pt x="850" y="1087"/>
                  </a:lnTo>
                  <a:lnTo>
                    <a:pt x="849" y="1087"/>
                  </a:lnTo>
                  <a:close/>
                  <a:moveTo>
                    <a:pt x="185" y="1087"/>
                  </a:moveTo>
                  <a:lnTo>
                    <a:pt x="185" y="1086"/>
                  </a:lnTo>
                  <a:lnTo>
                    <a:pt x="184" y="1086"/>
                  </a:lnTo>
                  <a:lnTo>
                    <a:pt x="183" y="1086"/>
                  </a:lnTo>
                  <a:lnTo>
                    <a:pt x="183" y="1087"/>
                  </a:lnTo>
                  <a:lnTo>
                    <a:pt x="184" y="1087"/>
                  </a:lnTo>
                  <a:lnTo>
                    <a:pt x="185" y="1087"/>
                  </a:lnTo>
                  <a:close/>
                  <a:moveTo>
                    <a:pt x="794" y="1086"/>
                  </a:moveTo>
                  <a:lnTo>
                    <a:pt x="793" y="1086"/>
                  </a:lnTo>
                  <a:lnTo>
                    <a:pt x="794" y="1087"/>
                  </a:lnTo>
                  <a:lnTo>
                    <a:pt x="794" y="1086"/>
                  </a:lnTo>
                  <a:close/>
                  <a:moveTo>
                    <a:pt x="180" y="1084"/>
                  </a:moveTo>
                  <a:lnTo>
                    <a:pt x="181" y="1086"/>
                  </a:lnTo>
                  <a:lnTo>
                    <a:pt x="181" y="1084"/>
                  </a:lnTo>
                  <a:lnTo>
                    <a:pt x="180" y="1084"/>
                  </a:lnTo>
                  <a:close/>
                  <a:moveTo>
                    <a:pt x="180" y="1083"/>
                  </a:moveTo>
                  <a:lnTo>
                    <a:pt x="181" y="1084"/>
                  </a:lnTo>
                  <a:lnTo>
                    <a:pt x="181" y="1083"/>
                  </a:lnTo>
                  <a:lnTo>
                    <a:pt x="180" y="1083"/>
                  </a:lnTo>
                  <a:close/>
                  <a:moveTo>
                    <a:pt x="750" y="1082"/>
                  </a:moveTo>
                  <a:lnTo>
                    <a:pt x="750" y="1081"/>
                  </a:lnTo>
                  <a:lnTo>
                    <a:pt x="749" y="1082"/>
                  </a:lnTo>
                  <a:lnTo>
                    <a:pt x="750" y="1082"/>
                  </a:lnTo>
                  <a:close/>
                  <a:moveTo>
                    <a:pt x="155" y="1081"/>
                  </a:moveTo>
                  <a:lnTo>
                    <a:pt x="155" y="1079"/>
                  </a:lnTo>
                  <a:lnTo>
                    <a:pt x="154" y="1079"/>
                  </a:lnTo>
                  <a:lnTo>
                    <a:pt x="155" y="1081"/>
                  </a:lnTo>
                  <a:close/>
                  <a:moveTo>
                    <a:pt x="156" y="1079"/>
                  </a:moveTo>
                  <a:lnTo>
                    <a:pt x="156" y="1078"/>
                  </a:lnTo>
                  <a:lnTo>
                    <a:pt x="155" y="1079"/>
                  </a:lnTo>
                  <a:lnTo>
                    <a:pt x="156" y="1079"/>
                  </a:lnTo>
                  <a:close/>
                  <a:moveTo>
                    <a:pt x="883" y="1075"/>
                  </a:moveTo>
                  <a:lnTo>
                    <a:pt x="883" y="1076"/>
                  </a:lnTo>
                  <a:lnTo>
                    <a:pt x="884" y="1075"/>
                  </a:lnTo>
                  <a:lnTo>
                    <a:pt x="883" y="1075"/>
                  </a:lnTo>
                  <a:close/>
                  <a:moveTo>
                    <a:pt x="893" y="1075"/>
                  </a:moveTo>
                  <a:lnTo>
                    <a:pt x="892" y="1075"/>
                  </a:lnTo>
                  <a:lnTo>
                    <a:pt x="892" y="1076"/>
                  </a:lnTo>
                  <a:lnTo>
                    <a:pt x="893" y="1076"/>
                  </a:lnTo>
                  <a:lnTo>
                    <a:pt x="893" y="1075"/>
                  </a:lnTo>
                  <a:close/>
                  <a:moveTo>
                    <a:pt x="169" y="1074"/>
                  </a:moveTo>
                  <a:lnTo>
                    <a:pt x="168" y="1074"/>
                  </a:lnTo>
                  <a:lnTo>
                    <a:pt x="168" y="1075"/>
                  </a:lnTo>
                  <a:lnTo>
                    <a:pt x="169" y="1075"/>
                  </a:lnTo>
                  <a:lnTo>
                    <a:pt x="169" y="1074"/>
                  </a:lnTo>
                  <a:close/>
                  <a:moveTo>
                    <a:pt x="892" y="1074"/>
                  </a:moveTo>
                  <a:lnTo>
                    <a:pt x="892" y="1075"/>
                  </a:lnTo>
                  <a:lnTo>
                    <a:pt x="893" y="1074"/>
                  </a:lnTo>
                  <a:lnTo>
                    <a:pt x="892" y="1074"/>
                  </a:lnTo>
                  <a:close/>
                  <a:moveTo>
                    <a:pt x="894" y="1073"/>
                  </a:moveTo>
                  <a:lnTo>
                    <a:pt x="893" y="1073"/>
                  </a:lnTo>
                  <a:lnTo>
                    <a:pt x="893" y="1074"/>
                  </a:lnTo>
                  <a:lnTo>
                    <a:pt x="894" y="1074"/>
                  </a:lnTo>
                  <a:lnTo>
                    <a:pt x="894" y="1073"/>
                  </a:lnTo>
                  <a:close/>
                  <a:moveTo>
                    <a:pt x="882" y="1074"/>
                  </a:moveTo>
                  <a:lnTo>
                    <a:pt x="883" y="1074"/>
                  </a:lnTo>
                  <a:lnTo>
                    <a:pt x="883" y="1073"/>
                  </a:lnTo>
                  <a:lnTo>
                    <a:pt x="882" y="1073"/>
                  </a:lnTo>
                  <a:lnTo>
                    <a:pt x="882" y="1074"/>
                  </a:lnTo>
                  <a:close/>
                  <a:moveTo>
                    <a:pt x="897" y="1073"/>
                  </a:moveTo>
                  <a:lnTo>
                    <a:pt x="896" y="1073"/>
                  </a:lnTo>
                  <a:lnTo>
                    <a:pt x="896" y="1074"/>
                  </a:lnTo>
                  <a:lnTo>
                    <a:pt x="897" y="1074"/>
                  </a:lnTo>
                  <a:lnTo>
                    <a:pt x="897" y="1073"/>
                  </a:lnTo>
                  <a:close/>
                  <a:moveTo>
                    <a:pt x="899" y="1073"/>
                  </a:moveTo>
                  <a:lnTo>
                    <a:pt x="899" y="1072"/>
                  </a:lnTo>
                  <a:lnTo>
                    <a:pt x="898" y="1072"/>
                  </a:lnTo>
                  <a:lnTo>
                    <a:pt x="897" y="1072"/>
                  </a:lnTo>
                  <a:lnTo>
                    <a:pt x="897" y="1073"/>
                  </a:lnTo>
                  <a:lnTo>
                    <a:pt x="898" y="1073"/>
                  </a:lnTo>
                  <a:lnTo>
                    <a:pt x="899" y="1073"/>
                  </a:lnTo>
                  <a:close/>
                  <a:moveTo>
                    <a:pt x="168" y="1072"/>
                  </a:moveTo>
                  <a:lnTo>
                    <a:pt x="169" y="1072"/>
                  </a:lnTo>
                  <a:lnTo>
                    <a:pt x="169" y="1071"/>
                  </a:lnTo>
                  <a:lnTo>
                    <a:pt x="168" y="1071"/>
                  </a:lnTo>
                  <a:lnTo>
                    <a:pt x="168" y="1072"/>
                  </a:lnTo>
                  <a:close/>
                  <a:moveTo>
                    <a:pt x="176" y="1071"/>
                  </a:moveTo>
                  <a:lnTo>
                    <a:pt x="175" y="1071"/>
                  </a:lnTo>
                  <a:lnTo>
                    <a:pt x="175" y="1072"/>
                  </a:lnTo>
                  <a:lnTo>
                    <a:pt x="176" y="1071"/>
                  </a:lnTo>
                  <a:close/>
                  <a:moveTo>
                    <a:pt x="176" y="1071"/>
                  </a:moveTo>
                  <a:lnTo>
                    <a:pt x="177" y="1068"/>
                  </a:lnTo>
                  <a:lnTo>
                    <a:pt x="176" y="1067"/>
                  </a:lnTo>
                  <a:lnTo>
                    <a:pt x="176" y="1068"/>
                  </a:lnTo>
                  <a:lnTo>
                    <a:pt x="176" y="1071"/>
                  </a:lnTo>
                  <a:close/>
                  <a:moveTo>
                    <a:pt x="165" y="1065"/>
                  </a:moveTo>
                  <a:lnTo>
                    <a:pt x="165" y="1066"/>
                  </a:lnTo>
                  <a:lnTo>
                    <a:pt x="166" y="1065"/>
                  </a:lnTo>
                  <a:lnTo>
                    <a:pt x="166" y="1064"/>
                  </a:lnTo>
                  <a:lnTo>
                    <a:pt x="165" y="1063"/>
                  </a:lnTo>
                  <a:lnTo>
                    <a:pt x="165" y="1064"/>
                  </a:lnTo>
                  <a:lnTo>
                    <a:pt x="165" y="1065"/>
                  </a:lnTo>
                  <a:close/>
                  <a:moveTo>
                    <a:pt x="165" y="1061"/>
                  </a:moveTo>
                  <a:lnTo>
                    <a:pt x="164" y="1061"/>
                  </a:lnTo>
                  <a:lnTo>
                    <a:pt x="165" y="1062"/>
                  </a:lnTo>
                  <a:lnTo>
                    <a:pt x="165" y="1061"/>
                  </a:lnTo>
                  <a:close/>
                  <a:moveTo>
                    <a:pt x="151" y="1059"/>
                  </a:moveTo>
                  <a:lnTo>
                    <a:pt x="152" y="1059"/>
                  </a:lnTo>
                  <a:lnTo>
                    <a:pt x="152" y="1058"/>
                  </a:lnTo>
                  <a:lnTo>
                    <a:pt x="151" y="1058"/>
                  </a:lnTo>
                  <a:lnTo>
                    <a:pt x="149" y="1059"/>
                  </a:lnTo>
                  <a:lnTo>
                    <a:pt x="150" y="1059"/>
                  </a:lnTo>
                  <a:lnTo>
                    <a:pt x="151" y="1059"/>
                  </a:lnTo>
                  <a:close/>
                  <a:moveTo>
                    <a:pt x="150" y="1058"/>
                  </a:moveTo>
                  <a:lnTo>
                    <a:pt x="151" y="1058"/>
                  </a:lnTo>
                  <a:lnTo>
                    <a:pt x="151" y="1056"/>
                  </a:lnTo>
                  <a:lnTo>
                    <a:pt x="150" y="1058"/>
                  </a:lnTo>
                  <a:close/>
                  <a:moveTo>
                    <a:pt x="152" y="1055"/>
                  </a:moveTo>
                  <a:lnTo>
                    <a:pt x="153" y="1055"/>
                  </a:lnTo>
                  <a:lnTo>
                    <a:pt x="153" y="1053"/>
                  </a:lnTo>
                  <a:lnTo>
                    <a:pt x="152" y="1053"/>
                  </a:lnTo>
                  <a:lnTo>
                    <a:pt x="151" y="1053"/>
                  </a:lnTo>
                  <a:lnTo>
                    <a:pt x="150" y="1055"/>
                  </a:lnTo>
                  <a:lnTo>
                    <a:pt x="149" y="1056"/>
                  </a:lnTo>
                  <a:lnTo>
                    <a:pt x="150" y="1056"/>
                  </a:lnTo>
                  <a:lnTo>
                    <a:pt x="151" y="1056"/>
                  </a:lnTo>
                  <a:lnTo>
                    <a:pt x="152" y="1056"/>
                  </a:lnTo>
                  <a:lnTo>
                    <a:pt x="152" y="1055"/>
                  </a:lnTo>
                  <a:close/>
                  <a:moveTo>
                    <a:pt x="883" y="1055"/>
                  </a:moveTo>
                  <a:lnTo>
                    <a:pt x="883" y="1056"/>
                  </a:lnTo>
                  <a:lnTo>
                    <a:pt x="884" y="1055"/>
                  </a:lnTo>
                  <a:lnTo>
                    <a:pt x="884" y="1053"/>
                  </a:lnTo>
                  <a:lnTo>
                    <a:pt x="883" y="1053"/>
                  </a:lnTo>
                  <a:lnTo>
                    <a:pt x="883" y="1055"/>
                  </a:lnTo>
                  <a:close/>
                  <a:moveTo>
                    <a:pt x="151" y="1052"/>
                  </a:moveTo>
                  <a:lnTo>
                    <a:pt x="150" y="1052"/>
                  </a:lnTo>
                  <a:lnTo>
                    <a:pt x="150" y="1053"/>
                  </a:lnTo>
                  <a:lnTo>
                    <a:pt x="151" y="1052"/>
                  </a:lnTo>
                  <a:close/>
                  <a:moveTo>
                    <a:pt x="152" y="1052"/>
                  </a:moveTo>
                  <a:lnTo>
                    <a:pt x="152" y="1053"/>
                  </a:lnTo>
                  <a:lnTo>
                    <a:pt x="153" y="1052"/>
                  </a:lnTo>
                  <a:lnTo>
                    <a:pt x="152" y="1052"/>
                  </a:lnTo>
                  <a:close/>
                  <a:moveTo>
                    <a:pt x="852" y="1049"/>
                  </a:moveTo>
                  <a:lnTo>
                    <a:pt x="853" y="1049"/>
                  </a:lnTo>
                  <a:lnTo>
                    <a:pt x="853" y="1048"/>
                  </a:lnTo>
                  <a:lnTo>
                    <a:pt x="852" y="1048"/>
                  </a:lnTo>
                  <a:lnTo>
                    <a:pt x="852" y="1049"/>
                  </a:lnTo>
                  <a:close/>
                  <a:moveTo>
                    <a:pt x="854" y="1048"/>
                  </a:moveTo>
                  <a:lnTo>
                    <a:pt x="854" y="1047"/>
                  </a:lnTo>
                  <a:lnTo>
                    <a:pt x="853" y="1047"/>
                  </a:lnTo>
                  <a:lnTo>
                    <a:pt x="853" y="1048"/>
                  </a:lnTo>
                  <a:lnTo>
                    <a:pt x="854" y="1048"/>
                  </a:lnTo>
                  <a:close/>
                  <a:moveTo>
                    <a:pt x="886" y="1035"/>
                  </a:moveTo>
                  <a:lnTo>
                    <a:pt x="886" y="1033"/>
                  </a:lnTo>
                  <a:lnTo>
                    <a:pt x="885" y="1035"/>
                  </a:lnTo>
                  <a:lnTo>
                    <a:pt x="884" y="1035"/>
                  </a:lnTo>
                  <a:lnTo>
                    <a:pt x="884" y="1036"/>
                  </a:lnTo>
                  <a:lnTo>
                    <a:pt x="885" y="1036"/>
                  </a:lnTo>
                  <a:lnTo>
                    <a:pt x="886" y="1035"/>
                  </a:lnTo>
                  <a:close/>
                  <a:moveTo>
                    <a:pt x="103" y="1035"/>
                  </a:moveTo>
                  <a:lnTo>
                    <a:pt x="104" y="1035"/>
                  </a:lnTo>
                  <a:lnTo>
                    <a:pt x="104" y="1033"/>
                  </a:lnTo>
                  <a:lnTo>
                    <a:pt x="103" y="1033"/>
                  </a:lnTo>
                  <a:lnTo>
                    <a:pt x="103" y="1035"/>
                  </a:lnTo>
                  <a:close/>
                  <a:moveTo>
                    <a:pt x="634" y="1033"/>
                  </a:moveTo>
                  <a:lnTo>
                    <a:pt x="635" y="1035"/>
                  </a:lnTo>
                  <a:lnTo>
                    <a:pt x="636" y="1035"/>
                  </a:lnTo>
                  <a:lnTo>
                    <a:pt x="637" y="1035"/>
                  </a:lnTo>
                  <a:lnTo>
                    <a:pt x="637" y="1033"/>
                  </a:lnTo>
                  <a:lnTo>
                    <a:pt x="638" y="1032"/>
                  </a:lnTo>
                  <a:lnTo>
                    <a:pt x="637" y="1032"/>
                  </a:lnTo>
                  <a:lnTo>
                    <a:pt x="636" y="1032"/>
                  </a:lnTo>
                  <a:lnTo>
                    <a:pt x="635" y="1033"/>
                  </a:lnTo>
                  <a:lnTo>
                    <a:pt x="634" y="1033"/>
                  </a:lnTo>
                  <a:close/>
                  <a:moveTo>
                    <a:pt x="100" y="1032"/>
                  </a:moveTo>
                  <a:lnTo>
                    <a:pt x="101" y="1031"/>
                  </a:lnTo>
                  <a:lnTo>
                    <a:pt x="100" y="1030"/>
                  </a:lnTo>
                  <a:lnTo>
                    <a:pt x="100" y="1031"/>
                  </a:lnTo>
                  <a:lnTo>
                    <a:pt x="100" y="1032"/>
                  </a:lnTo>
                  <a:close/>
                  <a:moveTo>
                    <a:pt x="103" y="1031"/>
                  </a:moveTo>
                  <a:lnTo>
                    <a:pt x="104" y="1031"/>
                  </a:lnTo>
                  <a:lnTo>
                    <a:pt x="104" y="1030"/>
                  </a:lnTo>
                  <a:lnTo>
                    <a:pt x="103" y="1030"/>
                  </a:lnTo>
                  <a:lnTo>
                    <a:pt x="103" y="1031"/>
                  </a:lnTo>
                  <a:close/>
                  <a:moveTo>
                    <a:pt x="101" y="1029"/>
                  </a:moveTo>
                  <a:lnTo>
                    <a:pt x="101" y="1030"/>
                  </a:lnTo>
                  <a:lnTo>
                    <a:pt x="103" y="1030"/>
                  </a:lnTo>
                  <a:lnTo>
                    <a:pt x="103" y="1029"/>
                  </a:lnTo>
                  <a:lnTo>
                    <a:pt x="101" y="1029"/>
                  </a:lnTo>
                  <a:close/>
                  <a:moveTo>
                    <a:pt x="635" y="1026"/>
                  </a:moveTo>
                  <a:lnTo>
                    <a:pt x="635" y="1024"/>
                  </a:lnTo>
                  <a:lnTo>
                    <a:pt x="634" y="1026"/>
                  </a:lnTo>
                  <a:lnTo>
                    <a:pt x="635" y="1026"/>
                  </a:lnTo>
                  <a:close/>
                  <a:moveTo>
                    <a:pt x="643" y="1026"/>
                  </a:moveTo>
                  <a:lnTo>
                    <a:pt x="644" y="1024"/>
                  </a:lnTo>
                  <a:lnTo>
                    <a:pt x="643" y="1024"/>
                  </a:lnTo>
                  <a:lnTo>
                    <a:pt x="643" y="1026"/>
                  </a:lnTo>
                  <a:close/>
                  <a:moveTo>
                    <a:pt x="97" y="1022"/>
                  </a:moveTo>
                  <a:lnTo>
                    <a:pt x="99" y="1022"/>
                  </a:lnTo>
                  <a:lnTo>
                    <a:pt x="99" y="1021"/>
                  </a:lnTo>
                  <a:lnTo>
                    <a:pt x="97" y="1021"/>
                  </a:lnTo>
                  <a:lnTo>
                    <a:pt x="96" y="1021"/>
                  </a:lnTo>
                  <a:lnTo>
                    <a:pt x="96" y="1022"/>
                  </a:lnTo>
                  <a:lnTo>
                    <a:pt x="96" y="1024"/>
                  </a:lnTo>
                  <a:lnTo>
                    <a:pt x="97" y="1024"/>
                  </a:lnTo>
                  <a:lnTo>
                    <a:pt x="97" y="1022"/>
                  </a:lnTo>
                  <a:close/>
                  <a:moveTo>
                    <a:pt x="120" y="1022"/>
                  </a:moveTo>
                  <a:lnTo>
                    <a:pt x="120" y="1021"/>
                  </a:lnTo>
                  <a:lnTo>
                    <a:pt x="119" y="1022"/>
                  </a:lnTo>
                  <a:lnTo>
                    <a:pt x="120" y="1022"/>
                  </a:lnTo>
                  <a:close/>
                  <a:moveTo>
                    <a:pt x="118" y="1017"/>
                  </a:moveTo>
                  <a:lnTo>
                    <a:pt x="119" y="1017"/>
                  </a:lnTo>
                  <a:lnTo>
                    <a:pt x="119" y="1016"/>
                  </a:lnTo>
                  <a:lnTo>
                    <a:pt x="118" y="1016"/>
                  </a:lnTo>
                  <a:lnTo>
                    <a:pt x="118" y="1017"/>
                  </a:lnTo>
                  <a:close/>
                  <a:moveTo>
                    <a:pt x="117" y="1015"/>
                  </a:moveTo>
                  <a:lnTo>
                    <a:pt x="117" y="1016"/>
                  </a:lnTo>
                  <a:lnTo>
                    <a:pt x="118" y="1016"/>
                  </a:lnTo>
                  <a:lnTo>
                    <a:pt x="118" y="1015"/>
                  </a:lnTo>
                  <a:lnTo>
                    <a:pt x="117" y="1015"/>
                  </a:lnTo>
                  <a:close/>
                  <a:moveTo>
                    <a:pt x="633" y="1015"/>
                  </a:moveTo>
                  <a:lnTo>
                    <a:pt x="632" y="1014"/>
                  </a:lnTo>
                  <a:lnTo>
                    <a:pt x="632" y="1015"/>
                  </a:lnTo>
                  <a:lnTo>
                    <a:pt x="632" y="1016"/>
                  </a:lnTo>
                  <a:lnTo>
                    <a:pt x="633" y="1016"/>
                  </a:lnTo>
                  <a:lnTo>
                    <a:pt x="633" y="1015"/>
                  </a:lnTo>
                  <a:close/>
                  <a:moveTo>
                    <a:pt x="122" y="1012"/>
                  </a:moveTo>
                  <a:lnTo>
                    <a:pt x="121" y="1012"/>
                  </a:lnTo>
                  <a:lnTo>
                    <a:pt x="121" y="1013"/>
                  </a:lnTo>
                  <a:lnTo>
                    <a:pt x="120" y="1014"/>
                  </a:lnTo>
                  <a:lnTo>
                    <a:pt x="120" y="1015"/>
                  </a:lnTo>
                  <a:lnTo>
                    <a:pt x="121" y="1015"/>
                  </a:lnTo>
                  <a:lnTo>
                    <a:pt x="122" y="1015"/>
                  </a:lnTo>
                  <a:lnTo>
                    <a:pt x="122" y="1014"/>
                  </a:lnTo>
                  <a:lnTo>
                    <a:pt x="122" y="1013"/>
                  </a:lnTo>
                  <a:lnTo>
                    <a:pt x="122" y="1012"/>
                  </a:lnTo>
                  <a:close/>
                  <a:moveTo>
                    <a:pt x="122" y="1013"/>
                  </a:moveTo>
                  <a:lnTo>
                    <a:pt x="123" y="1013"/>
                  </a:lnTo>
                  <a:lnTo>
                    <a:pt x="123" y="1012"/>
                  </a:lnTo>
                  <a:lnTo>
                    <a:pt x="122" y="1013"/>
                  </a:lnTo>
                  <a:close/>
                  <a:moveTo>
                    <a:pt x="632" y="1012"/>
                  </a:moveTo>
                  <a:lnTo>
                    <a:pt x="632" y="1010"/>
                  </a:lnTo>
                  <a:lnTo>
                    <a:pt x="631" y="1012"/>
                  </a:lnTo>
                  <a:lnTo>
                    <a:pt x="631" y="1013"/>
                  </a:lnTo>
                  <a:lnTo>
                    <a:pt x="632" y="1013"/>
                  </a:lnTo>
                  <a:lnTo>
                    <a:pt x="632" y="1012"/>
                  </a:lnTo>
                  <a:close/>
                  <a:moveTo>
                    <a:pt x="122" y="1010"/>
                  </a:moveTo>
                  <a:lnTo>
                    <a:pt x="122" y="1012"/>
                  </a:lnTo>
                  <a:lnTo>
                    <a:pt x="123" y="1012"/>
                  </a:lnTo>
                  <a:lnTo>
                    <a:pt x="124" y="1012"/>
                  </a:lnTo>
                  <a:lnTo>
                    <a:pt x="124" y="1010"/>
                  </a:lnTo>
                  <a:lnTo>
                    <a:pt x="123" y="1008"/>
                  </a:lnTo>
                  <a:lnTo>
                    <a:pt x="122" y="1010"/>
                  </a:lnTo>
                  <a:close/>
                  <a:moveTo>
                    <a:pt x="85" y="1008"/>
                  </a:moveTo>
                  <a:lnTo>
                    <a:pt x="85" y="1007"/>
                  </a:lnTo>
                  <a:lnTo>
                    <a:pt x="84" y="1008"/>
                  </a:lnTo>
                  <a:lnTo>
                    <a:pt x="85" y="1008"/>
                  </a:lnTo>
                  <a:close/>
                  <a:moveTo>
                    <a:pt x="111" y="1007"/>
                  </a:moveTo>
                  <a:lnTo>
                    <a:pt x="113" y="1007"/>
                  </a:lnTo>
                  <a:lnTo>
                    <a:pt x="113" y="1006"/>
                  </a:lnTo>
                  <a:lnTo>
                    <a:pt x="111" y="1006"/>
                  </a:lnTo>
                  <a:lnTo>
                    <a:pt x="111" y="1007"/>
                  </a:lnTo>
                  <a:close/>
                  <a:moveTo>
                    <a:pt x="108" y="1003"/>
                  </a:moveTo>
                  <a:lnTo>
                    <a:pt x="108" y="1004"/>
                  </a:lnTo>
                  <a:lnTo>
                    <a:pt x="109" y="1004"/>
                  </a:lnTo>
                  <a:lnTo>
                    <a:pt x="109" y="1003"/>
                  </a:lnTo>
                  <a:lnTo>
                    <a:pt x="108" y="1003"/>
                  </a:lnTo>
                  <a:close/>
                  <a:moveTo>
                    <a:pt x="107" y="1003"/>
                  </a:moveTo>
                  <a:lnTo>
                    <a:pt x="107" y="1002"/>
                  </a:lnTo>
                  <a:lnTo>
                    <a:pt x="106" y="1002"/>
                  </a:lnTo>
                  <a:lnTo>
                    <a:pt x="107" y="1003"/>
                  </a:lnTo>
                  <a:close/>
                  <a:moveTo>
                    <a:pt x="107" y="997"/>
                  </a:moveTo>
                  <a:lnTo>
                    <a:pt x="106" y="997"/>
                  </a:lnTo>
                  <a:lnTo>
                    <a:pt x="107" y="998"/>
                  </a:lnTo>
                  <a:lnTo>
                    <a:pt x="107" y="997"/>
                  </a:lnTo>
                  <a:close/>
                  <a:moveTo>
                    <a:pt x="106" y="996"/>
                  </a:moveTo>
                  <a:lnTo>
                    <a:pt x="105" y="996"/>
                  </a:lnTo>
                  <a:lnTo>
                    <a:pt x="105" y="997"/>
                  </a:lnTo>
                  <a:lnTo>
                    <a:pt x="106" y="997"/>
                  </a:lnTo>
                  <a:lnTo>
                    <a:pt x="106" y="996"/>
                  </a:lnTo>
                  <a:close/>
                  <a:moveTo>
                    <a:pt x="106" y="992"/>
                  </a:moveTo>
                  <a:lnTo>
                    <a:pt x="106" y="991"/>
                  </a:lnTo>
                  <a:lnTo>
                    <a:pt x="105" y="991"/>
                  </a:lnTo>
                  <a:lnTo>
                    <a:pt x="105" y="992"/>
                  </a:lnTo>
                  <a:lnTo>
                    <a:pt x="106" y="992"/>
                  </a:lnTo>
                  <a:close/>
                  <a:moveTo>
                    <a:pt x="106" y="990"/>
                  </a:moveTo>
                  <a:lnTo>
                    <a:pt x="106" y="988"/>
                  </a:lnTo>
                  <a:lnTo>
                    <a:pt x="105" y="988"/>
                  </a:lnTo>
                  <a:lnTo>
                    <a:pt x="104" y="988"/>
                  </a:lnTo>
                  <a:lnTo>
                    <a:pt x="104" y="990"/>
                  </a:lnTo>
                  <a:lnTo>
                    <a:pt x="104" y="991"/>
                  </a:lnTo>
                  <a:lnTo>
                    <a:pt x="105" y="991"/>
                  </a:lnTo>
                  <a:lnTo>
                    <a:pt x="105" y="990"/>
                  </a:lnTo>
                  <a:lnTo>
                    <a:pt x="106" y="990"/>
                  </a:lnTo>
                  <a:close/>
                  <a:moveTo>
                    <a:pt x="107" y="986"/>
                  </a:moveTo>
                  <a:lnTo>
                    <a:pt x="108" y="986"/>
                  </a:lnTo>
                  <a:lnTo>
                    <a:pt x="109" y="986"/>
                  </a:lnTo>
                  <a:lnTo>
                    <a:pt x="108" y="985"/>
                  </a:lnTo>
                  <a:lnTo>
                    <a:pt x="107" y="986"/>
                  </a:lnTo>
                  <a:close/>
                  <a:moveTo>
                    <a:pt x="110" y="985"/>
                  </a:moveTo>
                  <a:lnTo>
                    <a:pt x="110" y="984"/>
                  </a:lnTo>
                  <a:lnTo>
                    <a:pt x="111" y="984"/>
                  </a:lnTo>
                  <a:lnTo>
                    <a:pt x="111" y="983"/>
                  </a:lnTo>
                  <a:lnTo>
                    <a:pt x="111" y="982"/>
                  </a:lnTo>
                  <a:lnTo>
                    <a:pt x="110" y="983"/>
                  </a:lnTo>
                  <a:lnTo>
                    <a:pt x="109" y="984"/>
                  </a:lnTo>
                  <a:lnTo>
                    <a:pt x="108" y="985"/>
                  </a:lnTo>
                  <a:lnTo>
                    <a:pt x="109" y="985"/>
                  </a:lnTo>
                  <a:lnTo>
                    <a:pt x="110" y="985"/>
                  </a:lnTo>
                  <a:close/>
                  <a:moveTo>
                    <a:pt x="634" y="985"/>
                  </a:moveTo>
                  <a:lnTo>
                    <a:pt x="635" y="985"/>
                  </a:lnTo>
                  <a:lnTo>
                    <a:pt x="636" y="984"/>
                  </a:lnTo>
                  <a:lnTo>
                    <a:pt x="634" y="984"/>
                  </a:lnTo>
                  <a:lnTo>
                    <a:pt x="634" y="985"/>
                  </a:lnTo>
                  <a:close/>
                  <a:moveTo>
                    <a:pt x="637" y="984"/>
                  </a:moveTo>
                  <a:lnTo>
                    <a:pt x="638" y="984"/>
                  </a:lnTo>
                  <a:lnTo>
                    <a:pt x="640" y="984"/>
                  </a:lnTo>
                  <a:lnTo>
                    <a:pt x="641" y="983"/>
                  </a:lnTo>
                  <a:lnTo>
                    <a:pt x="637" y="983"/>
                  </a:lnTo>
                  <a:lnTo>
                    <a:pt x="637" y="984"/>
                  </a:lnTo>
                  <a:close/>
                  <a:moveTo>
                    <a:pt x="847" y="980"/>
                  </a:moveTo>
                  <a:lnTo>
                    <a:pt x="847" y="978"/>
                  </a:lnTo>
                  <a:lnTo>
                    <a:pt x="846" y="978"/>
                  </a:lnTo>
                  <a:lnTo>
                    <a:pt x="844" y="980"/>
                  </a:lnTo>
                  <a:lnTo>
                    <a:pt x="844" y="981"/>
                  </a:lnTo>
                  <a:lnTo>
                    <a:pt x="846" y="981"/>
                  </a:lnTo>
                  <a:lnTo>
                    <a:pt x="846" y="980"/>
                  </a:lnTo>
                  <a:lnTo>
                    <a:pt x="847" y="980"/>
                  </a:lnTo>
                  <a:close/>
                  <a:moveTo>
                    <a:pt x="655" y="973"/>
                  </a:moveTo>
                  <a:lnTo>
                    <a:pt x="656" y="973"/>
                  </a:lnTo>
                  <a:lnTo>
                    <a:pt x="656" y="972"/>
                  </a:lnTo>
                  <a:lnTo>
                    <a:pt x="655" y="973"/>
                  </a:lnTo>
                  <a:close/>
                  <a:moveTo>
                    <a:pt x="657" y="971"/>
                  </a:moveTo>
                  <a:lnTo>
                    <a:pt x="656" y="972"/>
                  </a:lnTo>
                  <a:lnTo>
                    <a:pt x="657" y="972"/>
                  </a:lnTo>
                  <a:lnTo>
                    <a:pt x="657" y="971"/>
                  </a:lnTo>
                  <a:close/>
                  <a:moveTo>
                    <a:pt x="638" y="965"/>
                  </a:moveTo>
                  <a:lnTo>
                    <a:pt x="640" y="964"/>
                  </a:lnTo>
                  <a:lnTo>
                    <a:pt x="638" y="964"/>
                  </a:lnTo>
                  <a:lnTo>
                    <a:pt x="637" y="967"/>
                  </a:lnTo>
                  <a:lnTo>
                    <a:pt x="638" y="965"/>
                  </a:lnTo>
                  <a:close/>
                  <a:moveTo>
                    <a:pt x="641" y="965"/>
                  </a:moveTo>
                  <a:lnTo>
                    <a:pt x="641" y="964"/>
                  </a:lnTo>
                  <a:lnTo>
                    <a:pt x="640" y="965"/>
                  </a:lnTo>
                  <a:lnTo>
                    <a:pt x="640" y="967"/>
                  </a:lnTo>
                  <a:lnTo>
                    <a:pt x="641" y="967"/>
                  </a:lnTo>
                  <a:lnTo>
                    <a:pt x="641" y="965"/>
                  </a:lnTo>
                  <a:close/>
                  <a:moveTo>
                    <a:pt x="641" y="962"/>
                  </a:moveTo>
                  <a:lnTo>
                    <a:pt x="641" y="964"/>
                  </a:lnTo>
                  <a:lnTo>
                    <a:pt x="642" y="962"/>
                  </a:lnTo>
                  <a:lnTo>
                    <a:pt x="641" y="962"/>
                  </a:lnTo>
                  <a:close/>
                  <a:moveTo>
                    <a:pt x="641" y="959"/>
                  </a:moveTo>
                  <a:lnTo>
                    <a:pt x="640" y="960"/>
                  </a:lnTo>
                  <a:lnTo>
                    <a:pt x="638" y="962"/>
                  </a:lnTo>
                  <a:lnTo>
                    <a:pt x="638" y="964"/>
                  </a:lnTo>
                  <a:lnTo>
                    <a:pt x="640" y="961"/>
                  </a:lnTo>
                  <a:lnTo>
                    <a:pt x="641" y="959"/>
                  </a:lnTo>
                  <a:close/>
                  <a:moveTo>
                    <a:pt x="644" y="960"/>
                  </a:moveTo>
                  <a:lnTo>
                    <a:pt x="644" y="959"/>
                  </a:lnTo>
                  <a:lnTo>
                    <a:pt x="644" y="958"/>
                  </a:lnTo>
                  <a:lnTo>
                    <a:pt x="644" y="957"/>
                  </a:lnTo>
                  <a:lnTo>
                    <a:pt x="644" y="956"/>
                  </a:lnTo>
                  <a:lnTo>
                    <a:pt x="643" y="956"/>
                  </a:lnTo>
                  <a:lnTo>
                    <a:pt x="643" y="957"/>
                  </a:lnTo>
                  <a:lnTo>
                    <a:pt x="643" y="958"/>
                  </a:lnTo>
                  <a:lnTo>
                    <a:pt x="642" y="958"/>
                  </a:lnTo>
                  <a:lnTo>
                    <a:pt x="642" y="959"/>
                  </a:lnTo>
                  <a:lnTo>
                    <a:pt x="642" y="960"/>
                  </a:lnTo>
                  <a:lnTo>
                    <a:pt x="642" y="961"/>
                  </a:lnTo>
                  <a:lnTo>
                    <a:pt x="643" y="960"/>
                  </a:lnTo>
                  <a:lnTo>
                    <a:pt x="644" y="960"/>
                  </a:lnTo>
                  <a:close/>
                  <a:moveTo>
                    <a:pt x="665" y="961"/>
                  </a:moveTo>
                  <a:lnTo>
                    <a:pt x="665" y="960"/>
                  </a:lnTo>
                  <a:lnTo>
                    <a:pt x="664" y="961"/>
                  </a:lnTo>
                  <a:lnTo>
                    <a:pt x="665" y="961"/>
                  </a:lnTo>
                  <a:close/>
                  <a:moveTo>
                    <a:pt x="634" y="956"/>
                  </a:moveTo>
                  <a:lnTo>
                    <a:pt x="634" y="957"/>
                  </a:lnTo>
                  <a:lnTo>
                    <a:pt x="635" y="956"/>
                  </a:lnTo>
                  <a:lnTo>
                    <a:pt x="634" y="956"/>
                  </a:lnTo>
                  <a:close/>
                  <a:moveTo>
                    <a:pt x="631" y="959"/>
                  </a:moveTo>
                  <a:lnTo>
                    <a:pt x="634" y="958"/>
                  </a:lnTo>
                  <a:lnTo>
                    <a:pt x="634" y="957"/>
                  </a:lnTo>
                  <a:lnTo>
                    <a:pt x="633" y="957"/>
                  </a:lnTo>
                  <a:lnTo>
                    <a:pt x="632" y="957"/>
                  </a:lnTo>
                  <a:lnTo>
                    <a:pt x="631" y="958"/>
                  </a:lnTo>
                  <a:lnTo>
                    <a:pt x="629" y="959"/>
                  </a:lnTo>
                  <a:lnTo>
                    <a:pt x="629" y="960"/>
                  </a:lnTo>
                  <a:lnTo>
                    <a:pt x="631" y="960"/>
                  </a:lnTo>
                  <a:lnTo>
                    <a:pt x="631" y="959"/>
                  </a:lnTo>
                  <a:close/>
                  <a:moveTo>
                    <a:pt x="820" y="950"/>
                  </a:moveTo>
                  <a:lnTo>
                    <a:pt x="821" y="951"/>
                  </a:lnTo>
                  <a:lnTo>
                    <a:pt x="823" y="952"/>
                  </a:lnTo>
                  <a:lnTo>
                    <a:pt x="823" y="951"/>
                  </a:lnTo>
                  <a:lnTo>
                    <a:pt x="823" y="950"/>
                  </a:lnTo>
                  <a:lnTo>
                    <a:pt x="823" y="949"/>
                  </a:lnTo>
                  <a:lnTo>
                    <a:pt x="821" y="949"/>
                  </a:lnTo>
                  <a:lnTo>
                    <a:pt x="821" y="950"/>
                  </a:lnTo>
                  <a:lnTo>
                    <a:pt x="820" y="950"/>
                  </a:lnTo>
                  <a:close/>
                  <a:moveTo>
                    <a:pt x="826" y="951"/>
                  </a:moveTo>
                  <a:lnTo>
                    <a:pt x="825" y="951"/>
                  </a:lnTo>
                  <a:lnTo>
                    <a:pt x="825" y="952"/>
                  </a:lnTo>
                  <a:lnTo>
                    <a:pt x="826" y="952"/>
                  </a:lnTo>
                  <a:lnTo>
                    <a:pt x="826" y="951"/>
                  </a:lnTo>
                  <a:close/>
                  <a:moveTo>
                    <a:pt x="635" y="950"/>
                  </a:moveTo>
                  <a:lnTo>
                    <a:pt x="635" y="951"/>
                  </a:lnTo>
                  <a:lnTo>
                    <a:pt x="636" y="951"/>
                  </a:lnTo>
                  <a:lnTo>
                    <a:pt x="636" y="950"/>
                  </a:lnTo>
                  <a:lnTo>
                    <a:pt x="636" y="949"/>
                  </a:lnTo>
                  <a:lnTo>
                    <a:pt x="635" y="949"/>
                  </a:lnTo>
                  <a:lnTo>
                    <a:pt x="635" y="950"/>
                  </a:lnTo>
                  <a:close/>
                  <a:moveTo>
                    <a:pt x="633" y="949"/>
                  </a:moveTo>
                  <a:lnTo>
                    <a:pt x="634" y="949"/>
                  </a:lnTo>
                  <a:lnTo>
                    <a:pt x="634" y="947"/>
                  </a:lnTo>
                  <a:lnTo>
                    <a:pt x="633" y="947"/>
                  </a:lnTo>
                  <a:lnTo>
                    <a:pt x="632" y="947"/>
                  </a:lnTo>
                  <a:lnTo>
                    <a:pt x="632" y="949"/>
                  </a:lnTo>
                  <a:lnTo>
                    <a:pt x="633" y="949"/>
                  </a:lnTo>
                  <a:close/>
                  <a:moveTo>
                    <a:pt x="632" y="946"/>
                  </a:moveTo>
                  <a:lnTo>
                    <a:pt x="632" y="947"/>
                  </a:lnTo>
                  <a:lnTo>
                    <a:pt x="633" y="946"/>
                  </a:lnTo>
                  <a:lnTo>
                    <a:pt x="632" y="946"/>
                  </a:lnTo>
                  <a:close/>
                  <a:moveTo>
                    <a:pt x="824" y="945"/>
                  </a:moveTo>
                  <a:lnTo>
                    <a:pt x="823" y="945"/>
                  </a:lnTo>
                  <a:lnTo>
                    <a:pt x="824" y="946"/>
                  </a:lnTo>
                  <a:lnTo>
                    <a:pt x="824" y="945"/>
                  </a:lnTo>
                  <a:close/>
                  <a:moveTo>
                    <a:pt x="665" y="942"/>
                  </a:moveTo>
                  <a:lnTo>
                    <a:pt x="665" y="944"/>
                  </a:lnTo>
                  <a:lnTo>
                    <a:pt x="666" y="942"/>
                  </a:lnTo>
                  <a:lnTo>
                    <a:pt x="665" y="941"/>
                  </a:lnTo>
                  <a:lnTo>
                    <a:pt x="665" y="942"/>
                  </a:lnTo>
                  <a:close/>
                  <a:moveTo>
                    <a:pt x="648" y="938"/>
                  </a:moveTo>
                  <a:lnTo>
                    <a:pt x="647" y="938"/>
                  </a:lnTo>
                  <a:lnTo>
                    <a:pt x="647" y="939"/>
                  </a:lnTo>
                  <a:lnTo>
                    <a:pt x="648" y="939"/>
                  </a:lnTo>
                  <a:lnTo>
                    <a:pt x="648" y="938"/>
                  </a:lnTo>
                  <a:close/>
                  <a:moveTo>
                    <a:pt x="665" y="938"/>
                  </a:moveTo>
                  <a:lnTo>
                    <a:pt x="664" y="937"/>
                  </a:lnTo>
                  <a:lnTo>
                    <a:pt x="664" y="938"/>
                  </a:lnTo>
                  <a:lnTo>
                    <a:pt x="664" y="939"/>
                  </a:lnTo>
                  <a:lnTo>
                    <a:pt x="665" y="939"/>
                  </a:lnTo>
                  <a:lnTo>
                    <a:pt x="665" y="938"/>
                  </a:lnTo>
                  <a:close/>
                  <a:moveTo>
                    <a:pt x="634" y="935"/>
                  </a:moveTo>
                  <a:lnTo>
                    <a:pt x="634" y="934"/>
                  </a:lnTo>
                  <a:lnTo>
                    <a:pt x="633" y="934"/>
                  </a:lnTo>
                  <a:lnTo>
                    <a:pt x="633" y="935"/>
                  </a:lnTo>
                  <a:lnTo>
                    <a:pt x="634" y="936"/>
                  </a:lnTo>
                  <a:lnTo>
                    <a:pt x="634" y="935"/>
                  </a:lnTo>
                  <a:close/>
                  <a:moveTo>
                    <a:pt x="818" y="929"/>
                  </a:moveTo>
                  <a:lnTo>
                    <a:pt x="818" y="928"/>
                  </a:lnTo>
                  <a:lnTo>
                    <a:pt x="817" y="928"/>
                  </a:lnTo>
                  <a:lnTo>
                    <a:pt x="817" y="929"/>
                  </a:lnTo>
                  <a:lnTo>
                    <a:pt x="818" y="929"/>
                  </a:lnTo>
                  <a:close/>
                  <a:moveTo>
                    <a:pt x="814" y="925"/>
                  </a:moveTo>
                  <a:lnTo>
                    <a:pt x="813" y="925"/>
                  </a:lnTo>
                  <a:lnTo>
                    <a:pt x="813" y="926"/>
                  </a:lnTo>
                  <a:lnTo>
                    <a:pt x="814" y="925"/>
                  </a:lnTo>
                  <a:close/>
                  <a:moveTo>
                    <a:pt x="644" y="914"/>
                  </a:moveTo>
                  <a:lnTo>
                    <a:pt x="647" y="915"/>
                  </a:lnTo>
                  <a:lnTo>
                    <a:pt x="647" y="914"/>
                  </a:lnTo>
                  <a:lnTo>
                    <a:pt x="644" y="913"/>
                  </a:lnTo>
                  <a:lnTo>
                    <a:pt x="644" y="914"/>
                  </a:lnTo>
                  <a:close/>
                  <a:moveTo>
                    <a:pt x="642" y="910"/>
                  </a:moveTo>
                  <a:lnTo>
                    <a:pt x="642" y="908"/>
                  </a:lnTo>
                  <a:lnTo>
                    <a:pt x="641" y="908"/>
                  </a:lnTo>
                  <a:lnTo>
                    <a:pt x="642" y="910"/>
                  </a:lnTo>
                  <a:close/>
                  <a:moveTo>
                    <a:pt x="741" y="905"/>
                  </a:moveTo>
                  <a:lnTo>
                    <a:pt x="741" y="906"/>
                  </a:lnTo>
                  <a:lnTo>
                    <a:pt x="740" y="906"/>
                  </a:lnTo>
                  <a:lnTo>
                    <a:pt x="741" y="907"/>
                  </a:lnTo>
                  <a:lnTo>
                    <a:pt x="743" y="906"/>
                  </a:lnTo>
                  <a:lnTo>
                    <a:pt x="743" y="905"/>
                  </a:lnTo>
                  <a:lnTo>
                    <a:pt x="744" y="905"/>
                  </a:lnTo>
                  <a:lnTo>
                    <a:pt x="744" y="904"/>
                  </a:lnTo>
                  <a:lnTo>
                    <a:pt x="744" y="902"/>
                  </a:lnTo>
                  <a:lnTo>
                    <a:pt x="743" y="902"/>
                  </a:lnTo>
                  <a:lnTo>
                    <a:pt x="741" y="902"/>
                  </a:lnTo>
                  <a:lnTo>
                    <a:pt x="740" y="902"/>
                  </a:lnTo>
                  <a:lnTo>
                    <a:pt x="741" y="904"/>
                  </a:lnTo>
                  <a:lnTo>
                    <a:pt x="741" y="905"/>
                  </a:lnTo>
                  <a:close/>
                  <a:moveTo>
                    <a:pt x="745" y="906"/>
                  </a:moveTo>
                  <a:lnTo>
                    <a:pt x="745" y="905"/>
                  </a:lnTo>
                  <a:lnTo>
                    <a:pt x="744" y="906"/>
                  </a:lnTo>
                  <a:lnTo>
                    <a:pt x="745" y="906"/>
                  </a:lnTo>
                  <a:close/>
                  <a:moveTo>
                    <a:pt x="779" y="898"/>
                  </a:moveTo>
                  <a:lnTo>
                    <a:pt x="779" y="899"/>
                  </a:lnTo>
                  <a:lnTo>
                    <a:pt x="780" y="899"/>
                  </a:lnTo>
                  <a:lnTo>
                    <a:pt x="780" y="898"/>
                  </a:lnTo>
                  <a:lnTo>
                    <a:pt x="779" y="898"/>
                  </a:lnTo>
                  <a:close/>
                  <a:moveTo>
                    <a:pt x="625" y="898"/>
                  </a:moveTo>
                  <a:lnTo>
                    <a:pt x="625" y="896"/>
                  </a:lnTo>
                  <a:lnTo>
                    <a:pt x="624" y="898"/>
                  </a:lnTo>
                  <a:lnTo>
                    <a:pt x="625" y="898"/>
                  </a:lnTo>
                  <a:close/>
                  <a:moveTo>
                    <a:pt x="624" y="896"/>
                  </a:moveTo>
                  <a:lnTo>
                    <a:pt x="625" y="896"/>
                  </a:lnTo>
                  <a:lnTo>
                    <a:pt x="625" y="895"/>
                  </a:lnTo>
                  <a:lnTo>
                    <a:pt x="624" y="896"/>
                  </a:lnTo>
                  <a:close/>
                  <a:moveTo>
                    <a:pt x="624" y="893"/>
                  </a:moveTo>
                  <a:lnTo>
                    <a:pt x="625" y="892"/>
                  </a:lnTo>
                  <a:lnTo>
                    <a:pt x="624" y="892"/>
                  </a:lnTo>
                  <a:lnTo>
                    <a:pt x="624" y="893"/>
                  </a:lnTo>
                  <a:close/>
                  <a:moveTo>
                    <a:pt x="626" y="892"/>
                  </a:moveTo>
                  <a:lnTo>
                    <a:pt x="625" y="892"/>
                  </a:lnTo>
                  <a:lnTo>
                    <a:pt x="625" y="893"/>
                  </a:lnTo>
                  <a:lnTo>
                    <a:pt x="626" y="892"/>
                  </a:lnTo>
                  <a:close/>
                  <a:moveTo>
                    <a:pt x="629" y="891"/>
                  </a:moveTo>
                  <a:lnTo>
                    <a:pt x="627" y="891"/>
                  </a:lnTo>
                  <a:lnTo>
                    <a:pt x="627" y="892"/>
                  </a:lnTo>
                  <a:lnTo>
                    <a:pt x="629" y="892"/>
                  </a:lnTo>
                  <a:lnTo>
                    <a:pt x="629" y="891"/>
                  </a:lnTo>
                  <a:close/>
                  <a:moveTo>
                    <a:pt x="627" y="892"/>
                  </a:moveTo>
                  <a:lnTo>
                    <a:pt x="626" y="893"/>
                  </a:lnTo>
                  <a:lnTo>
                    <a:pt x="627" y="893"/>
                  </a:lnTo>
                  <a:lnTo>
                    <a:pt x="627" y="892"/>
                  </a:lnTo>
                  <a:close/>
                  <a:moveTo>
                    <a:pt x="631" y="890"/>
                  </a:moveTo>
                  <a:lnTo>
                    <a:pt x="632" y="890"/>
                  </a:lnTo>
                  <a:lnTo>
                    <a:pt x="632" y="889"/>
                  </a:lnTo>
                  <a:lnTo>
                    <a:pt x="631" y="889"/>
                  </a:lnTo>
                  <a:lnTo>
                    <a:pt x="629" y="889"/>
                  </a:lnTo>
                  <a:lnTo>
                    <a:pt x="629" y="891"/>
                  </a:lnTo>
                  <a:lnTo>
                    <a:pt x="631" y="891"/>
                  </a:lnTo>
                  <a:lnTo>
                    <a:pt x="631" y="890"/>
                  </a:lnTo>
                  <a:close/>
                  <a:moveTo>
                    <a:pt x="791" y="880"/>
                  </a:moveTo>
                  <a:lnTo>
                    <a:pt x="791" y="879"/>
                  </a:lnTo>
                  <a:lnTo>
                    <a:pt x="790" y="879"/>
                  </a:lnTo>
                  <a:lnTo>
                    <a:pt x="791" y="880"/>
                  </a:lnTo>
                  <a:close/>
                  <a:moveTo>
                    <a:pt x="790" y="873"/>
                  </a:moveTo>
                  <a:lnTo>
                    <a:pt x="790" y="871"/>
                  </a:lnTo>
                  <a:lnTo>
                    <a:pt x="789" y="873"/>
                  </a:lnTo>
                  <a:lnTo>
                    <a:pt x="790" y="873"/>
                  </a:lnTo>
                  <a:close/>
                  <a:moveTo>
                    <a:pt x="644" y="870"/>
                  </a:moveTo>
                  <a:lnTo>
                    <a:pt x="646" y="870"/>
                  </a:lnTo>
                  <a:lnTo>
                    <a:pt x="646" y="869"/>
                  </a:lnTo>
                  <a:lnTo>
                    <a:pt x="648" y="869"/>
                  </a:lnTo>
                  <a:lnTo>
                    <a:pt x="649" y="868"/>
                  </a:lnTo>
                  <a:lnTo>
                    <a:pt x="644" y="869"/>
                  </a:lnTo>
                  <a:lnTo>
                    <a:pt x="644" y="870"/>
                  </a:lnTo>
                  <a:close/>
                  <a:moveTo>
                    <a:pt x="734" y="865"/>
                  </a:moveTo>
                  <a:lnTo>
                    <a:pt x="735" y="865"/>
                  </a:lnTo>
                  <a:lnTo>
                    <a:pt x="734" y="864"/>
                  </a:lnTo>
                  <a:lnTo>
                    <a:pt x="734" y="865"/>
                  </a:lnTo>
                  <a:close/>
                  <a:moveTo>
                    <a:pt x="777" y="846"/>
                  </a:moveTo>
                  <a:lnTo>
                    <a:pt x="777" y="847"/>
                  </a:lnTo>
                  <a:lnTo>
                    <a:pt x="775" y="847"/>
                  </a:lnTo>
                  <a:lnTo>
                    <a:pt x="777" y="848"/>
                  </a:lnTo>
                  <a:lnTo>
                    <a:pt x="778" y="848"/>
                  </a:lnTo>
                  <a:lnTo>
                    <a:pt x="779" y="848"/>
                  </a:lnTo>
                  <a:lnTo>
                    <a:pt x="778" y="847"/>
                  </a:lnTo>
                  <a:lnTo>
                    <a:pt x="778" y="846"/>
                  </a:lnTo>
                  <a:lnTo>
                    <a:pt x="777" y="846"/>
                  </a:lnTo>
                  <a:close/>
                  <a:moveTo>
                    <a:pt x="495" y="845"/>
                  </a:moveTo>
                  <a:lnTo>
                    <a:pt x="494" y="845"/>
                  </a:lnTo>
                  <a:lnTo>
                    <a:pt x="495" y="846"/>
                  </a:lnTo>
                  <a:lnTo>
                    <a:pt x="496" y="846"/>
                  </a:lnTo>
                  <a:lnTo>
                    <a:pt x="497" y="846"/>
                  </a:lnTo>
                  <a:lnTo>
                    <a:pt x="497" y="845"/>
                  </a:lnTo>
                  <a:lnTo>
                    <a:pt x="496" y="845"/>
                  </a:lnTo>
                  <a:lnTo>
                    <a:pt x="495" y="845"/>
                  </a:lnTo>
                  <a:close/>
                  <a:moveTo>
                    <a:pt x="712" y="845"/>
                  </a:moveTo>
                  <a:lnTo>
                    <a:pt x="712" y="846"/>
                  </a:lnTo>
                  <a:lnTo>
                    <a:pt x="713" y="846"/>
                  </a:lnTo>
                  <a:lnTo>
                    <a:pt x="712" y="845"/>
                  </a:lnTo>
                  <a:close/>
                  <a:moveTo>
                    <a:pt x="499" y="843"/>
                  </a:moveTo>
                  <a:lnTo>
                    <a:pt x="500" y="843"/>
                  </a:lnTo>
                  <a:lnTo>
                    <a:pt x="500" y="841"/>
                  </a:lnTo>
                  <a:lnTo>
                    <a:pt x="499" y="841"/>
                  </a:lnTo>
                  <a:lnTo>
                    <a:pt x="499" y="843"/>
                  </a:lnTo>
                  <a:close/>
                  <a:moveTo>
                    <a:pt x="773" y="835"/>
                  </a:moveTo>
                  <a:lnTo>
                    <a:pt x="772" y="835"/>
                  </a:lnTo>
                  <a:lnTo>
                    <a:pt x="772" y="836"/>
                  </a:lnTo>
                  <a:lnTo>
                    <a:pt x="773" y="836"/>
                  </a:lnTo>
                  <a:lnTo>
                    <a:pt x="773" y="835"/>
                  </a:lnTo>
                  <a:close/>
                  <a:moveTo>
                    <a:pt x="503" y="834"/>
                  </a:moveTo>
                  <a:lnTo>
                    <a:pt x="503" y="835"/>
                  </a:lnTo>
                  <a:lnTo>
                    <a:pt x="504" y="834"/>
                  </a:lnTo>
                  <a:lnTo>
                    <a:pt x="503" y="833"/>
                  </a:lnTo>
                  <a:lnTo>
                    <a:pt x="503" y="834"/>
                  </a:lnTo>
                  <a:close/>
                  <a:moveTo>
                    <a:pt x="505" y="834"/>
                  </a:moveTo>
                  <a:lnTo>
                    <a:pt x="504" y="834"/>
                  </a:lnTo>
                  <a:lnTo>
                    <a:pt x="504" y="835"/>
                  </a:lnTo>
                  <a:lnTo>
                    <a:pt x="505" y="834"/>
                  </a:lnTo>
                  <a:close/>
                  <a:moveTo>
                    <a:pt x="501" y="834"/>
                  </a:moveTo>
                  <a:lnTo>
                    <a:pt x="501" y="833"/>
                  </a:lnTo>
                  <a:lnTo>
                    <a:pt x="500" y="833"/>
                  </a:lnTo>
                  <a:lnTo>
                    <a:pt x="500" y="834"/>
                  </a:lnTo>
                  <a:lnTo>
                    <a:pt x="501" y="834"/>
                  </a:lnTo>
                  <a:close/>
                  <a:moveTo>
                    <a:pt x="786" y="832"/>
                  </a:moveTo>
                  <a:lnTo>
                    <a:pt x="786" y="833"/>
                  </a:lnTo>
                  <a:lnTo>
                    <a:pt x="787" y="834"/>
                  </a:lnTo>
                  <a:lnTo>
                    <a:pt x="789" y="834"/>
                  </a:lnTo>
                  <a:lnTo>
                    <a:pt x="790" y="834"/>
                  </a:lnTo>
                  <a:lnTo>
                    <a:pt x="791" y="834"/>
                  </a:lnTo>
                  <a:lnTo>
                    <a:pt x="791" y="833"/>
                  </a:lnTo>
                  <a:lnTo>
                    <a:pt x="792" y="833"/>
                  </a:lnTo>
                  <a:lnTo>
                    <a:pt x="791" y="832"/>
                  </a:lnTo>
                  <a:lnTo>
                    <a:pt x="792" y="832"/>
                  </a:lnTo>
                  <a:lnTo>
                    <a:pt x="792" y="831"/>
                  </a:lnTo>
                  <a:lnTo>
                    <a:pt x="791" y="831"/>
                  </a:lnTo>
                  <a:lnTo>
                    <a:pt x="790" y="831"/>
                  </a:lnTo>
                  <a:lnTo>
                    <a:pt x="789" y="831"/>
                  </a:lnTo>
                  <a:lnTo>
                    <a:pt x="787" y="831"/>
                  </a:lnTo>
                  <a:lnTo>
                    <a:pt x="787" y="832"/>
                  </a:lnTo>
                  <a:lnTo>
                    <a:pt x="786" y="832"/>
                  </a:lnTo>
                  <a:close/>
                  <a:moveTo>
                    <a:pt x="654" y="830"/>
                  </a:moveTo>
                  <a:lnTo>
                    <a:pt x="653" y="830"/>
                  </a:lnTo>
                  <a:lnTo>
                    <a:pt x="651" y="830"/>
                  </a:lnTo>
                  <a:lnTo>
                    <a:pt x="651" y="831"/>
                  </a:lnTo>
                  <a:lnTo>
                    <a:pt x="652" y="831"/>
                  </a:lnTo>
                  <a:lnTo>
                    <a:pt x="653" y="831"/>
                  </a:lnTo>
                  <a:lnTo>
                    <a:pt x="654" y="831"/>
                  </a:lnTo>
                  <a:lnTo>
                    <a:pt x="655" y="831"/>
                  </a:lnTo>
                  <a:lnTo>
                    <a:pt x="655" y="830"/>
                  </a:lnTo>
                  <a:lnTo>
                    <a:pt x="654" y="830"/>
                  </a:lnTo>
                  <a:close/>
                  <a:moveTo>
                    <a:pt x="511" y="830"/>
                  </a:moveTo>
                  <a:lnTo>
                    <a:pt x="511" y="828"/>
                  </a:lnTo>
                  <a:lnTo>
                    <a:pt x="510" y="828"/>
                  </a:lnTo>
                  <a:lnTo>
                    <a:pt x="511" y="830"/>
                  </a:lnTo>
                  <a:close/>
                  <a:moveTo>
                    <a:pt x="515" y="827"/>
                  </a:moveTo>
                  <a:lnTo>
                    <a:pt x="515" y="828"/>
                  </a:lnTo>
                  <a:lnTo>
                    <a:pt x="516" y="828"/>
                  </a:lnTo>
                  <a:lnTo>
                    <a:pt x="517" y="828"/>
                  </a:lnTo>
                  <a:lnTo>
                    <a:pt x="517" y="827"/>
                  </a:lnTo>
                  <a:lnTo>
                    <a:pt x="516" y="827"/>
                  </a:lnTo>
                  <a:lnTo>
                    <a:pt x="515" y="827"/>
                  </a:lnTo>
                  <a:close/>
                  <a:moveTo>
                    <a:pt x="770" y="822"/>
                  </a:moveTo>
                  <a:lnTo>
                    <a:pt x="770" y="823"/>
                  </a:lnTo>
                  <a:lnTo>
                    <a:pt x="771" y="823"/>
                  </a:lnTo>
                  <a:lnTo>
                    <a:pt x="772" y="823"/>
                  </a:lnTo>
                  <a:lnTo>
                    <a:pt x="771" y="822"/>
                  </a:lnTo>
                  <a:lnTo>
                    <a:pt x="770" y="822"/>
                  </a:lnTo>
                  <a:close/>
                  <a:moveTo>
                    <a:pt x="777" y="823"/>
                  </a:moveTo>
                  <a:lnTo>
                    <a:pt x="778" y="823"/>
                  </a:lnTo>
                  <a:lnTo>
                    <a:pt x="778" y="822"/>
                  </a:lnTo>
                  <a:lnTo>
                    <a:pt x="777" y="822"/>
                  </a:lnTo>
                  <a:lnTo>
                    <a:pt x="777" y="823"/>
                  </a:lnTo>
                  <a:close/>
                  <a:moveTo>
                    <a:pt x="764" y="819"/>
                  </a:moveTo>
                  <a:lnTo>
                    <a:pt x="764" y="820"/>
                  </a:lnTo>
                  <a:lnTo>
                    <a:pt x="766" y="821"/>
                  </a:lnTo>
                  <a:lnTo>
                    <a:pt x="768" y="822"/>
                  </a:lnTo>
                  <a:lnTo>
                    <a:pt x="768" y="821"/>
                  </a:lnTo>
                  <a:lnTo>
                    <a:pt x="766" y="819"/>
                  </a:lnTo>
                  <a:lnTo>
                    <a:pt x="764" y="819"/>
                  </a:lnTo>
                  <a:close/>
                  <a:moveTo>
                    <a:pt x="723" y="821"/>
                  </a:moveTo>
                  <a:lnTo>
                    <a:pt x="724" y="821"/>
                  </a:lnTo>
                  <a:lnTo>
                    <a:pt x="724" y="820"/>
                  </a:lnTo>
                  <a:lnTo>
                    <a:pt x="723" y="820"/>
                  </a:lnTo>
                  <a:lnTo>
                    <a:pt x="723" y="821"/>
                  </a:lnTo>
                  <a:close/>
                  <a:moveTo>
                    <a:pt x="755" y="816"/>
                  </a:moveTo>
                  <a:lnTo>
                    <a:pt x="755" y="815"/>
                  </a:lnTo>
                  <a:lnTo>
                    <a:pt x="754" y="814"/>
                  </a:lnTo>
                  <a:lnTo>
                    <a:pt x="752" y="814"/>
                  </a:lnTo>
                  <a:lnTo>
                    <a:pt x="754" y="815"/>
                  </a:lnTo>
                  <a:lnTo>
                    <a:pt x="755" y="816"/>
                  </a:lnTo>
                  <a:close/>
                  <a:moveTo>
                    <a:pt x="786" y="815"/>
                  </a:moveTo>
                  <a:lnTo>
                    <a:pt x="785" y="815"/>
                  </a:lnTo>
                  <a:lnTo>
                    <a:pt x="786" y="816"/>
                  </a:lnTo>
                  <a:lnTo>
                    <a:pt x="786" y="815"/>
                  </a:lnTo>
                  <a:close/>
                  <a:moveTo>
                    <a:pt x="756" y="813"/>
                  </a:moveTo>
                  <a:lnTo>
                    <a:pt x="756" y="814"/>
                  </a:lnTo>
                  <a:lnTo>
                    <a:pt x="757" y="814"/>
                  </a:lnTo>
                  <a:lnTo>
                    <a:pt x="757" y="813"/>
                  </a:lnTo>
                  <a:lnTo>
                    <a:pt x="756" y="811"/>
                  </a:lnTo>
                  <a:lnTo>
                    <a:pt x="756" y="813"/>
                  </a:lnTo>
                  <a:close/>
                  <a:moveTo>
                    <a:pt x="795" y="814"/>
                  </a:moveTo>
                  <a:lnTo>
                    <a:pt x="795" y="813"/>
                  </a:lnTo>
                  <a:lnTo>
                    <a:pt x="794" y="813"/>
                  </a:lnTo>
                  <a:lnTo>
                    <a:pt x="794" y="814"/>
                  </a:lnTo>
                  <a:lnTo>
                    <a:pt x="795" y="814"/>
                  </a:lnTo>
                  <a:close/>
                  <a:moveTo>
                    <a:pt x="794" y="813"/>
                  </a:moveTo>
                  <a:lnTo>
                    <a:pt x="794" y="811"/>
                  </a:lnTo>
                  <a:lnTo>
                    <a:pt x="793" y="811"/>
                  </a:lnTo>
                  <a:lnTo>
                    <a:pt x="793" y="813"/>
                  </a:lnTo>
                  <a:lnTo>
                    <a:pt x="794" y="813"/>
                  </a:lnTo>
                  <a:close/>
                  <a:moveTo>
                    <a:pt x="520" y="810"/>
                  </a:moveTo>
                  <a:lnTo>
                    <a:pt x="520" y="809"/>
                  </a:lnTo>
                  <a:lnTo>
                    <a:pt x="519" y="809"/>
                  </a:lnTo>
                  <a:lnTo>
                    <a:pt x="519" y="810"/>
                  </a:lnTo>
                  <a:lnTo>
                    <a:pt x="520" y="810"/>
                  </a:lnTo>
                  <a:close/>
                  <a:moveTo>
                    <a:pt x="518" y="808"/>
                  </a:moveTo>
                  <a:lnTo>
                    <a:pt x="518" y="809"/>
                  </a:lnTo>
                  <a:lnTo>
                    <a:pt x="519" y="809"/>
                  </a:lnTo>
                  <a:lnTo>
                    <a:pt x="519" y="808"/>
                  </a:lnTo>
                  <a:lnTo>
                    <a:pt x="518" y="808"/>
                  </a:lnTo>
                  <a:close/>
                  <a:moveTo>
                    <a:pt x="794" y="807"/>
                  </a:moveTo>
                  <a:lnTo>
                    <a:pt x="794" y="808"/>
                  </a:lnTo>
                  <a:lnTo>
                    <a:pt x="795" y="809"/>
                  </a:lnTo>
                  <a:lnTo>
                    <a:pt x="795" y="808"/>
                  </a:lnTo>
                  <a:lnTo>
                    <a:pt x="795" y="807"/>
                  </a:lnTo>
                  <a:lnTo>
                    <a:pt x="794" y="805"/>
                  </a:lnTo>
                  <a:lnTo>
                    <a:pt x="794" y="807"/>
                  </a:lnTo>
                  <a:close/>
                  <a:moveTo>
                    <a:pt x="714" y="804"/>
                  </a:moveTo>
                  <a:lnTo>
                    <a:pt x="713" y="805"/>
                  </a:lnTo>
                  <a:lnTo>
                    <a:pt x="714" y="805"/>
                  </a:lnTo>
                  <a:lnTo>
                    <a:pt x="714" y="804"/>
                  </a:lnTo>
                  <a:close/>
                  <a:moveTo>
                    <a:pt x="713" y="803"/>
                  </a:moveTo>
                  <a:lnTo>
                    <a:pt x="713" y="804"/>
                  </a:lnTo>
                  <a:lnTo>
                    <a:pt x="714" y="803"/>
                  </a:lnTo>
                  <a:lnTo>
                    <a:pt x="715" y="803"/>
                  </a:lnTo>
                  <a:lnTo>
                    <a:pt x="714" y="802"/>
                  </a:lnTo>
                  <a:lnTo>
                    <a:pt x="713" y="803"/>
                  </a:lnTo>
                  <a:close/>
                  <a:moveTo>
                    <a:pt x="793" y="802"/>
                  </a:moveTo>
                  <a:lnTo>
                    <a:pt x="794" y="802"/>
                  </a:lnTo>
                  <a:lnTo>
                    <a:pt x="793" y="801"/>
                  </a:lnTo>
                  <a:lnTo>
                    <a:pt x="792" y="801"/>
                  </a:lnTo>
                  <a:lnTo>
                    <a:pt x="792" y="802"/>
                  </a:lnTo>
                  <a:lnTo>
                    <a:pt x="793" y="803"/>
                  </a:lnTo>
                  <a:lnTo>
                    <a:pt x="793" y="802"/>
                  </a:lnTo>
                  <a:close/>
                  <a:moveTo>
                    <a:pt x="496" y="799"/>
                  </a:moveTo>
                  <a:lnTo>
                    <a:pt x="496" y="800"/>
                  </a:lnTo>
                  <a:lnTo>
                    <a:pt x="497" y="800"/>
                  </a:lnTo>
                  <a:lnTo>
                    <a:pt x="496" y="799"/>
                  </a:lnTo>
                  <a:close/>
                  <a:moveTo>
                    <a:pt x="529" y="799"/>
                  </a:moveTo>
                  <a:lnTo>
                    <a:pt x="529" y="798"/>
                  </a:lnTo>
                  <a:lnTo>
                    <a:pt x="528" y="798"/>
                  </a:lnTo>
                  <a:lnTo>
                    <a:pt x="528" y="799"/>
                  </a:lnTo>
                  <a:lnTo>
                    <a:pt x="529" y="799"/>
                  </a:lnTo>
                  <a:close/>
                  <a:moveTo>
                    <a:pt x="655" y="798"/>
                  </a:moveTo>
                  <a:lnTo>
                    <a:pt x="655" y="796"/>
                  </a:lnTo>
                  <a:lnTo>
                    <a:pt x="654" y="796"/>
                  </a:lnTo>
                  <a:lnTo>
                    <a:pt x="653" y="796"/>
                  </a:lnTo>
                  <a:lnTo>
                    <a:pt x="652" y="796"/>
                  </a:lnTo>
                  <a:lnTo>
                    <a:pt x="652" y="798"/>
                  </a:lnTo>
                  <a:lnTo>
                    <a:pt x="652" y="799"/>
                  </a:lnTo>
                  <a:lnTo>
                    <a:pt x="654" y="799"/>
                  </a:lnTo>
                  <a:lnTo>
                    <a:pt x="655" y="798"/>
                  </a:lnTo>
                  <a:close/>
                  <a:moveTo>
                    <a:pt x="700" y="793"/>
                  </a:moveTo>
                  <a:lnTo>
                    <a:pt x="700" y="792"/>
                  </a:lnTo>
                  <a:lnTo>
                    <a:pt x="699" y="793"/>
                  </a:lnTo>
                  <a:lnTo>
                    <a:pt x="700" y="793"/>
                  </a:lnTo>
                  <a:close/>
                  <a:moveTo>
                    <a:pt x="701" y="792"/>
                  </a:moveTo>
                  <a:lnTo>
                    <a:pt x="701" y="791"/>
                  </a:lnTo>
                  <a:lnTo>
                    <a:pt x="700" y="792"/>
                  </a:lnTo>
                  <a:lnTo>
                    <a:pt x="701" y="792"/>
                  </a:lnTo>
                  <a:close/>
                  <a:moveTo>
                    <a:pt x="617" y="791"/>
                  </a:moveTo>
                  <a:lnTo>
                    <a:pt x="615" y="791"/>
                  </a:lnTo>
                  <a:lnTo>
                    <a:pt x="615" y="792"/>
                  </a:lnTo>
                  <a:lnTo>
                    <a:pt x="617" y="792"/>
                  </a:lnTo>
                  <a:lnTo>
                    <a:pt x="617" y="791"/>
                  </a:lnTo>
                  <a:close/>
                  <a:moveTo>
                    <a:pt x="667" y="792"/>
                  </a:moveTo>
                  <a:lnTo>
                    <a:pt x="667" y="791"/>
                  </a:lnTo>
                  <a:lnTo>
                    <a:pt x="666" y="791"/>
                  </a:lnTo>
                  <a:lnTo>
                    <a:pt x="666" y="792"/>
                  </a:lnTo>
                  <a:lnTo>
                    <a:pt x="667" y="792"/>
                  </a:lnTo>
                  <a:close/>
                  <a:moveTo>
                    <a:pt x="668" y="790"/>
                  </a:moveTo>
                  <a:lnTo>
                    <a:pt x="670" y="790"/>
                  </a:lnTo>
                  <a:lnTo>
                    <a:pt x="669" y="789"/>
                  </a:lnTo>
                  <a:lnTo>
                    <a:pt x="668" y="789"/>
                  </a:lnTo>
                  <a:lnTo>
                    <a:pt x="668" y="790"/>
                  </a:lnTo>
                  <a:close/>
                  <a:moveTo>
                    <a:pt x="692" y="784"/>
                  </a:moveTo>
                  <a:lnTo>
                    <a:pt x="693" y="785"/>
                  </a:lnTo>
                  <a:lnTo>
                    <a:pt x="692" y="785"/>
                  </a:lnTo>
                  <a:lnTo>
                    <a:pt x="692" y="786"/>
                  </a:lnTo>
                  <a:lnTo>
                    <a:pt x="692" y="787"/>
                  </a:lnTo>
                  <a:lnTo>
                    <a:pt x="692" y="788"/>
                  </a:lnTo>
                  <a:lnTo>
                    <a:pt x="691" y="788"/>
                  </a:lnTo>
                  <a:lnTo>
                    <a:pt x="691" y="789"/>
                  </a:lnTo>
                  <a:lnTo>
                    <a:pt x="692" y="789"/>
                  </a:lnTo>
                  <a:lnTo>
                    <a:pt x="693" y="789"/>
                  </a:lnTo>
                  <a:lnTo>
                    <a:pt x="693" y="788"/>
                  </a:lnTo>
                  <a:lnTo>
                    <a:pt x="693" y="787"/>
                  </a:lnTo>
                  <a:lnTo>
                    <a:pt x="693" y="786"/>
                  </a:lnTo>
                  <a:lnTo>
                    <a:pt x="694" y="786"/>
                  </a:lnTo>
                  <a:lnTo>
                    <a:pt x="694" y="785"/>
                  </a:lnTo>
                  <a:lnTo>
                    <a:pt x="694" y="784"/>
                  </a:lnTo>
                  <a:lnTo>
                    <a:pt x="693" y="784"/>
                  </a:lnTo>
                  <a:lnTo>
                    <a:pt x="692" y="784"/>
                  </a:lnTo>
                  <a:close/>
                  <a:moveTo>
                    <a:pt x="676" y="787"/>
                  </a:moveTo>
                  <a:lnTo>
                    <a:pt x="674" y="786"/>
                  </a:lnTo>
                  <a:lnTo>
                    <a:pt x="674" y="787"/>
                  </a:lnTo>
                  <a:lnTo>
                    <a:pt x="676" y="787"/>
                  </a:lnTo>
                  <a:close/>
                  <a:moveTo>
                    <a:pt x="691" y="787"/>
                  </a:moveTo>
                  <a:lnTo>
                    <a:pt x="692" y="787"/>
                  </a:lnTo>
                  <a:lnTo>
                    <a:pt x="691" y="786"/>
                  </a:lnTo>
                  <a:lnTo>
                    <a:pt x="691" y="787"/>
                  </a:lnTo>
                  <a:close/>
                  <a:moveTo>
                    <a:pt x="779" y="786"/>
                  </a:moveTo>
                  <a:lnTo>
                    <a:pt x="780" y="785"/>
                  </a:lnTo>
                  <a:lnTo>
                    <a:pt x="781" y="785"/>
                  </a:lnTo>
                  <a:lnTo>
                    <a:pt x="781" y="784"/>
                  </a:lnTo>
                  <a:lnTo>
                    <a:pt x="783" y="784"/>
                  </a:lnTo>
                  <a:lnTo>
                    <a:pt x="783" y="782"/>
                  </a:lnTo>
                  <a:lnTo>
                    <a:pt x="783" y="780"/>
                  </a:lnTo>
                  <a:lnTo>
                    <a:pt x="783" y="779"/>
                  </a:lnTo>
                  <a:lnTo>
                    <a:pt x="781" y="780"/>
                  </a:lnTo>
                  <a:lnTo>
                    <a:pt x="780" y="780"/>
                  </a:lnTo>
                  <a:lnTo>
                    <a:pt x="780" y="782"/>
                  </a:lnTo>
                  <a:lnTo>
                    <a:pt x="779" y="784"/>
                  </a:lnTo>
                  <a:lnTo>
                    <a:pt x="779" y="785"/>
                  </a:lnTo>
                  <a:lnTo>
                    <a:pt x="779" y="786"/>
                  </a:lnTo>
                  <a:close/>
                  <a:moveTo>
                    <a:pt x="801" y="775"/>
                  </a:moveTo>
                  <a:lnTo>
                    <a:pt x="802" y="774"/>
                  </a:lnTo>
                  <a:lnTo>
                    <a:pt x="801" y="774"/>
                  </a:lnTo>
                  <a:lnTo>
                    <a:pt x="800" y="775"/>
                  </a:lnTo>
                  <a:lnTo>
                    <a:pt x="801" y="775"/>
                  </a:lnTo>
                  <a:close/>
                  <a:moveTo>
                    <a:pt x="764" y="765"/>
                  </a:moveTo>
                  <a:lnTo>
                    <a:pt x="764" y="767"/>
                  </a:lnTo>
                  <a:lnTo>
                    <a:pt x="766" y="765"/>
                  </a:lnTo>
                  <a:lnTo>
                    <a:pt x="766" y="764"/>
                  </a:lnTo>
                  <a:lnTo>
                    <a:pt x="764" y="764"/>
                  </a:lnTo>
                  <a:lnTo>
                    <a:pt x="764" y="765"/>
                  </a:lnTo>
                  <a:close/>
                  <a:moveTo>
                    <a:pt x="543" y="761"/>
                  </a:moveTo>
                  <a:lnTo>
                    <a:pt x="543" y="762"/>
                  </a:lnTo>
                  <a:lnTo>
                    <a:pt x="544" y="762"/>
                  </a:lnTo>
                  <a:lnTo>
                    <a:pt x="543" y="761"/>
                  </a:lnTo>
                  <a:close/>
                  <a:moveTo>
                    <a:pt x="802" y="762"/>
                  </a:moveTo>
                  <a:lnTo>
                    <a:pt x="803" y="762"/>
                  </a:lnTo>
                  <a:lnTo>
                    <a:pt x="804" y="762"/>
                  </a:lnTo>
                  <a:lnTo>
                    <a:pt x="802" y="761"/>
                  </a:lnTo>
                  <a:lnTo>
                    <a:pt x="801" y="761"/>
                  </a:lnTo>
                  <a:lnTo>
                    <a:pt x="801" y="762"/>
                  </a:lnTo>
                  <a:lnTo>
                    <a:pt x="802" y="762"/>
                  </a:lnTo>
                  <a:close/>
                  <a:moveTo>
                    <a:pt x="758" y="756"/>
                  </a:moveTo>
                  <a:lnTo>
                    <a:pt x="759" y="756"/>
                  </a:lnTo>
                  <a:lnTo>
                    <a:pt x="759" y="755"/>
                  </a:lnTo>
                  <a:lnTo>
                    <a:pt x="758" y="755"/>
                  </a:lnTo>
                  <a:lnTo>
                    <a:pt x="758" y="756"/>
                  </a:lnTo>
                  <a:close/>
                  <a:moveTo>
                    <a:pt x="759" y="755"/>
                  </a:moveTo>
                  <a:lnTo>
                    <a:pt x="760" y="756"/>
                  </a:lnTo>
                  <a:lnTo>
                    <a:pt x="760" y="755"/>
                  </a:lnTo>
                  <a:lnTo>
                    <a:pt x="759" y="755"/>
                  </a:lnTo>
                  <a:close/>
                  <a:moveTo>
                    <a:pt x="777" y="755"/>
                  </a:moveTo>
                  <a:lnTo>
                    <a:pt x="777" y="756"/>
                  </a:lnTo>
                  <a:lnTo>
                    <a:pt x="778" y="756"/>
                  </a:lnTo>
                  <a:lnTo>
                    <a:pt x="778" y="754"/>
                  </a:lnTo>
                  <a:lnTo>
                    <a:pt x="777" y="754"/>
                  </a:lnTo>
                  <a:lnTo>
                    <a:pt x="777" y="755"/>
                  </a:lnTo>
                  <a:close/>
                  <a:moveTo>
                    <a:pt x="596" y="753"/>
                  </a:moveTo>
                  <a:lnTo>
                    <a:pt x="596" y="752"/>
                  </a:lnTo>
                  <a:lnTo>
                    <a:pt x="594" y="752"/>
                  </a:lnTo>
                  <a:lnTo>
                    <a:pt x="594" y="753"/>
                  </a:lnTo>
                  <a:lnTo>
                    <a:pt x="595" y="753"/>
                  </a:lnTo>
                  <a:lnTo>
                    <a:pt x="596" y="753"/>
                  </a:lnTo>
                  <a:close/>
                  <a:moveTo>
                    <a:pt x="764" y="749"/>
                  </a:moveTo>
                  <a:lnTo>
                    <a:pt x="766" y="749"/>
                  </a:lnTo>
                  <a:lnTo>
                    <a:pt x="764" y="747"/>
                  </a:lnTo>
                  <a:lnTo>
                    <a:pt x="763" y="747"/>
                  </a:lnTo>
                  <a:lnTo>
                    <a:pt x="763" y="749"/>
                  </a:lnTo>
                  <a:lnTo>
                    <a:pt x="764" y="749"/>
                  </a:lnTo>
                  <a:close/>
                  <a:moveTo>
                    <a:pt x="594" y="745"/>
                  </a:moveTo>
                  <a:lnTo>
                    <a:pt x="592" y="745"/>
                  </a:lnTo>
                  <a:lnTo>
                    <a:pt x="592" y="746"/>
                  </a:lnTo>
                  <a:lnTo>
                    <a:pt x="594" y="746"/>
                  </a:lnTo>
                  <a:lnTo>
                    <a:pt x="594" y="745"/>
                  </a:lnTo>
                  <a:close/>
                  <a:moveTo>
                    <a:pt x="601" y="741"/>
                  </a:moveTo>
                  <a:lnTo>
                    <a:pt x="600" y="742"/>
                  </a:lnTo>
                  <a:lnTo>
                    <a:pt x="601" y="742"/>
                  </a:lnTo>
                  <a:lnTo>
                    <a:pt x="601" y="741"/>
                  </a:lnTo>
                  <a:close/>
                  <a:moveTo>
                    <a:pt x="600" y="743"/>
                  </a:moveTo>
                  <a:lnTo>
                    <a:pt x="600" y="742"/>
                  </a:lnTo>
                  <a:lnTo>
                    <a:pt x="598" y="742"/>
                  </a:lnTo>
                  <a:lnTo>
                    <a:pt x="598" y="743"/>
                  </a:lnTo>
                  <a:lnTo>
                    <a:pt x="600" y="743"/>
                  </a:lnTo>
                  <a:close/>
                  <a:moveTo>
                    <a:pt x="569" y="738"/>
                  </a:moveTo>
                  <a:lnTo>
                    <a:pt x="570" y="738"/>
                  </a:lnTo>
                  <a:lnTo>
                    <a:pt x="570" y="736"/>
                  </a:lnTo>
                  <a:lnTo>
                    <a:pt x="569" y="736"/>
                  </a:lnTo>
                  <a:lnTo>
                    <a:pt x="569" y="738"/>
                  </a:lnTo>
                  <a:close/>
                  <a:moveTo>
                    <a:pt x="811" y="719"/>
                  </a:moveTo>
                  <a:lnTo>
                    <a:pt x="813" y="718"/>
                  </a:lnTo>
                  <a:lnTo>
                    <a:pt x="814" y="718"/>
                  </a:lnTo>
                  <a:lnTo>
                    <a:pt x="813" y="717"/>
                  </a:lnTo>
                  <a:lnTo>
                    <a:pt x="811" y="717"/>
                  </a:lnTo>
                  <a:lnTo>
                    <a:pt x="809" y="717"/>
                  </a:lnTo>
                  <a:lnTo>
                    <a:pt x="809" y="718"/>
                  </a:lnTo>
                  <a:lnTo>
                    <a:pt x="809" y="719"/>
                  </a:lnTo>
                  <a:lnTo>
                    <a:pt x="808" y="719"/>
                  </a:lnTo>
                  <a:lnTo>
                    <a:pt x="808" y="720"/>
                  </a:lnTo>
                  <a:lnTo>
                    <a:pt x="809" y="720"/>
                  </a:lnTo>
                  <a:lnTo>
                    <a:pt x="811" y="719"/>
                  </a:lnTo>
                  <a:close/>
                  <a:moveTo>
                    <a:pt x="808" y="720"/>
                  </a:moveTo>
                  <a:lnTo>
                    <a:pt x="807" y="720"/>
                  </a:lnTo>
                  <a:lnTo>
                    <a:pt x="808" y="722"/>
                  </a:lnTo>
                  <a:lnTo>
                    <a:pt x="808" y="720"/>
                  </a:lnTo>
                  <a:close/>
                  <a:moveTo>
                    <a:pt x="346" y="717"/>
                  </a:moveTo>
                  <a:lnTo>
                    <a:pt x="345" y="717"/>
                  </a:lnTo>
                  <a:lnTo>
                    <a:pt x="345" y="718"/>
                  </a:lnTo>
                  <a:lnTo>
                    <a:pt x="346" y="719"/>
                  </a:lnTo>
                  <a:lnTo>
                    <a:pt x="346" y="720"/>
                  </a:lnTo>
                  <a:lnTo>
                    <a:pt x="347" y="719"/>
                  </a:lnTo>
                  <a:lnTo>
                    <a:pt x="346" y="717"/>
                  </a:lnTo>
                  <a:close/>
                  <a:moveTo>
                    <a:pt x="451" y="702"/>
                  </a:moveTo>
                  <a:lnTo>
                    <a:pt x="450" y="704"/>
                  </a:lnTo>
                  <a:lnTo>
                    <a:pt x="450" y="705"/>
                  </a:lnTo>
                  <a:lnTo>
                    <a:pt x="451" y="705"/>
                  </a:lnTo>
                  <a:lnTo>
                    <a:pt x="451" y="704"/>
                  </a:lnTo>
                  <a:lnTo>
                    <a:pt x="451" y="702"/>
                  </a:lnTo>
                  <a:close/>
                  <a:moveTo>
                    <a:pt x="464" y="705"/>
                  </a:moveTo>
                  <a:lnTo>
                    <a:pt x="464" y="702"/>
                  </a:lnTo>
                  <a:lnTo>
                    <a:pt x="463" y="704"/>
                  </a:lnTo>
                  <a:lnTo>
                    <a:pt x="463" y="705"/>
                  </a:lnTo>
                  <a:lnTo>
                    <a:pt x="464" y="705"/>
                  </a:lnTo>
                  <a:close/>
                  <a:moveTo>
                    <a:pt x="449" y="704"/>
                  </a:moveTo>
                  <a:lnTo>
                    <a:pt x="450" y="704"/>
                  </a:lnTo>
                  <a:lnTo>
                    <a:pt x="450" y="702"/>
                  </a:lnTo>
                  <a:lnTo>
                    <a:pt x="449" y="704"/>
                  </a:lnTo>
                  <a:close/>
                  <a:moveTo>
                    <a:pt x="324" y="701"/>
                  </a:moveTo>
                  <a:lnTo>
                    <a:pt x="323" y="701"/>
                  </a:lnTo>
                  <a:lnTo>
                    <a:pt x="324" y="702"/>
                  </a:lnTo>
                  <a:lnTo>
                    <a:pt x="324" y="701"/>
                  </a:lnTo>
                  <a:close/>
                  <a:moveTo>
                    <a:pt x="330" y="701"/>
                  </a:moveTo>
                  <a:lnTo>
                    <a:pt x="330" y="700"/>
                  </a:lnTo>
                  <a:lnTo>
                    <a:pt x="329" y="700"/>
                  </a:lnTo>
                  <a:lnTo>
                    <a:pt x="328" y="700"/>
                  </a:lnTo>
                  <a:lnTo>
                    <a:pt x="329" y="701"/>
                  </a:lnTo>
                  <a:lnTo>
                    <a:pt x="330" y="701"/>
                  </a:lnTo>
                  <a:close/>
                  <a:moveTo>
                    <a:pt x="309" y="699"/>
                  </a:moveTo>
                  <a:lnTo>
                    <a:pt x="310" y="699"/>
                  </a:lnTo>
                  <a:lnTo>
                    <a:pt x="310" y="698"/>
                  </a:lnTo>
                  <a:lnTo>
                    <a:pt x="312" y="698"/>
                  </a:lnTo>
                  <a:lnTo>
                    <a:pt x="312" y="697"/>
                  </a:lnTo>
                  <a:lnTo>
                    <a:pt x="312" y="696"/>
                  </a:lnTo>
                  <a:lnTo>
                    <a:pt x="310" y="697"/>
                  </a:lnTo>
                  <a:lnTo>
                    <a:pt x="309" y="698"/>
                  </a:lnTo>
                  <a:lnTo>
                    <a:pt x="309" y="699"/>
                  </a:lnTo>
                  <a:close/>
                  <a:moveTo>
                    <a:pt x="283" y="698"/>
                  </a:moveTo>
                  <a:lnTo>
                    <a:pt x="284" y="698"/>
                  </a:lnTo>
                  <a:lnTo>
                    <a:pt x="286" y="698"/>
                  </a:lnTo>
                  <a:lnTo>
                    <a:pt x="283" y="697"/>
                  </a:lnTo>
                  <a:lnTo>
                    <a:pt x="283" y="698"/>
                  </a:lnTo>
                  <a:close/>
                  <a:moveTo>
                    <a:pt x="286" y="698"/>
                  </a:moveTo>
                  <a:lnTo>
                    <a:pt x="287" y="698"/>
                  </a:lnTo>
                  <a:lnTo>
                    <a:pt x="287" y="697"/>
                  </a:lnTo>
                  <a:lnTo>
                    <a:pt x="286" y="697"/>
                  </a:lnTo>
                  <a:lnTo>
                    <a:pt x="286" y="698"/>
                  </a:lnTo>
                  <a:close/>
                  <a:moveTo>
                    <a:pt x="341" y="697"/>
                  </a:moveTo>
                  <a:lnTo>
                    <a:pt x="339" y="696"/>
                  </a:lnTo>
                  <a:lnTo>
                    <a:pt x="338" y="697"/>
                  </a:lnTo>
                  <a:lnTo>
                    <a:pt x="338" y="698"/>
                  </a:lnTo>
                  <a:lnTo>
                    <a:pt x="339" y="698"/>
                  </a:lnTo>
                  <a:lnTo>
                    <a:pt x="341" y="697"/>
                  </a:lnTo>
                  <a:close/>
                  <a:moveTo>
                    <a:pt x="290" y="697"/>
                  </a:moveTo>
                  <a:lnTo>
                    <a:pt x="291" y="697"/>
                  </a:lnTo>
                  <a:lnTo>
                    <a:pt x="291" y="696"/>
                  </a:lnTo>
                  <a:lnTo>
                    <a:pt x="290" y="696"/>
                  </a:lnTo>
                  <a:lnTo>
                    <a:pt x="290" y="697"/>
                  </a:lnTo>
                  <a:close/>
                  <a:moveTo>
                    <a:pt x="325" y="693"/>
                  </a:moveTo>
                  <a:lnTo>
                    <a:pt x="325" y="694"/>
                  </a:lnTo>
                  <a:lnTo>
                    <a:pt x="327" y="696"/>
                  </a:lnTo>
                  <a:lnTo>
                    <a:pt x="328" y="696"/>
                  </a:lnTo>
                  <a:lnTo>
                    <a:pt x="328" y="695"/>
                  </a:lnTo>
                  <a:lnTo>
                    <a:pt x="327" y="694"/>
                  </a:lnTo>
                  <a:lnTo>
                    <a:pt x="327" y="693"/>
                  </a:lnTo>
                  <a:lnTo>
                    <a:pt x="325" y="693"/>
                  </a:lnTo>
                  <a:close/>
                  <a:moveTo>
                    <a:pt x="317" y="694"/>
                  </a:moveTo>
                  <a:lnTo>
                    <a:pt x="318" y="695"/>
                  </a:lnTo>
                  <a:lnTo>
                    <a:pt x="318" y="694"/>
                  </a:lnTo>
                  <a:lnTo>
                    <a:pt x="317" y="694"/>
                  </a:lnTo>
                  <a:close/>
                  <a:moveTo>
                    <a:pt x="321" y="694"/>
                  </a:moveTo>
                  <a:lnTo>
                    <a:pt x="321" y="693"/>
                  </a:lnTo>
                  <a:lnTo>
                    <a:pt x="322" y="693"/>
                  </a:lnTo>
                  <a:lnTo>
                    <a:pt x="322" y="692"/>
                  </a:lnTo>
                  <a:lnTo>
                    <a:pt x="321" y="692"/>
                  </a:lnTo>
                  <a:lnTo>
                    <a:pt x="320" y="693"/>
                  </a:lnTo>
                  <a:lnTo>
                    <a:pt x="318" y="694"/>
                  </a:lnTo>
                  <a:lnTo>
                    <a:pt x="320" y="694"/>
                  </a:lnTo>
                  <a:lnTo>
                    <a:pt x="321" y="694"/>
                  </a:lnTo>
                  <a:close/>
                  <a:moveTo>
                    <a:pt x="434" y="695"/>
                  </a:moveTo>
                  <a:lnTo>
                    <a:pt x="435" y="695"/>
                  </a:lnTo>
                  <a:lnTo>
                    <a:pt x="435" y="694"/>
                  </a:lnTo>
                  <a:lnTo>
                    <a:pt x="434" y="694"/>
                  </a:lnTo>
                  <a:lnTo>
                    <a:pt x="434" y="695"/>
                  </a:lnTo>
                  <a:close/>
                  <a:moveTo>
                    <a:pt x="292" y="692"/>
                  </a:moveTo>
                  <a:lnTo>
                    <a:pt x="291" y="689"/>
                  </a:lnTo>
                  <a:lnTo>
                    <a:pt x="290" y="689"/>
                  </a:lnTo>
                  <a:lnTo>
                    <a:pt x="290" y="692"/>
                  </a:lnTo>
                  <a:lnTo>
                    <a:pt x="291" y="692"/>
                  </a:lnTo>
                  <a:lnTo>
                    <a:pt x="292" y="692"/>
                  </a:lnTo>
                  <a:close/>
                  <a:moveTo>
                    <a:pt x="324" y="688"/>
                  </a:moveTo>
                  <a:lnTo>
                    <a:pt x="322" y="689"/>
                  </a:lnTo>
                  <a:lnTo>
                    <a:pt x="322" y="692"/>
                  </a:lnTo>
                  <a:lnTo>
                    <a:pt x="323" y="689"/>
                  </a:lnTo>
                  <a:lnTo>
                    <a:pt x="324" y="688"/>
                  </a:lnTo>
                  <a:close/>
                  <a:moveTo>
                    <a:pt x="346" y="689"/>
                  </a:moveTo>
                  <a:lnTo>
                    <a:pt x="345" y="689"/>
                  </a:lnTo>
                  <a:lnTo>
                    <a:pt x="344" y="689"/>
                  </a:lnTo>
                  <a:lnTo>
                    <a:pt x="345" y="692"/>
                  </a:lnTo>
                  <a:lnTo>
                    <a:pt x="346" y="689"/>
                  </a:lnTo>
                  <a:close/>
                  <a:moveTo>
                    <a:pt x="641" y="685"/>
                  </a:moveTo>
                  <a:lnTo>
                    <a:pt x="640" y="685"/>
                  </a:lnTo>
                  <a:lnTo>
                    <a:pt x="638" y="686"/>
                  </a:lnTo>
                  <a:lnTo>
                    <a:pt x="638" y="687"/>
                  </a:lnTo>
                  <a:lnTo>
                    <a:pt x="638" y="688"/>
                  </a:lnTo>
                  <a:lnTo>
                    <a:pt x="640" y="689"/>
                  </a:lnTo>
                  <a:lnTo>
                    <a:pt x="641" y="692"/>
                  </a:lnTo>
                  <a:lnTo>
                    <a:pt x="641" y="689"/>
                  </a:lnTo>
                  <a:lnTo>
                    <a:pt x="642" y="688"/>
                  </a:lnTo>
                  <a:lnTo>
                    <a:pt x="643" y="687"/>
                  </a:lnTo>
                  <a:lnTo>
                    <a:pt x="642" y="686"/>
                  </a:lnTo>
                  <a:lnTo>
                    <a:pt x="642" y="685"/>
                  </a:lnTo>
                  <a:lnTo>
                    <a:pt x="641" y="685"/>
                  </a:lnTo>
                  <a:close/>
                  <a:moveTo>
                    <a:pt x="353" y="688"/>
                  </a:moveTo>
                  <a:lnTo>
                    <a:pt x="352" y="689"/>
                  </a:lnTo>
                  <a:lnTo>
                    <a:pt x="353" y="689"/>
                  </a:lnTo>
                  <a:lnTo>
                    <a:pt x="355" y="688"/>
                  </a:lnTo>
                  <a:lnTo>
                    <a:pt x="353" y="688"/>
                  </a:lnTo>
                  <a:close/>
                  <a:moveTo>
                    <a:pt x="302" y="688"/>
                  </a:moveTo>
                  <a:lnTo>
                    <a:pt x="303" y="688"/>
                  </a:lnTo>
                  <a:lnTo>
                    <a:pt x="303" y="687"/>
                  </a:lnTo>
                  <a:lnTo>
                    <a:pt x="302" y="687"/>
                  </a:lnTo>
                  <a:lnTo>
                    <a:pt x="302" y="688"/>
                  </a:lnTo>
                  <a:close/>
                  <a:moveTo>
                    <a:pt x="304" y="687"/>
                  </a:moveTo>
                  <a:lnTo>
                    <a:pt x="304" y="686"/>
                  </a:lnTo>
                  <a:lnTo>
                    <a:pt x="303" y="686"/>
                  </a:lnTo>
                  <a:lnTo>
                    <a:pt x="303" y="687"/>
                  </a:lnTo>
                  <a:lnTo>
                    <a:pt x="304" y="687"/>
                  </a:lnTo>
                  <a:close/>
                  <a:moveTo>
                    <a:pt x="423" y="687"/>
                  </a:moveTo>
                  <a:lnTo>
                    <a:pt x="423" y="686"/>
                  </a:lnTo>
                  <a:lnTo>
                    <a:pt x="421" y="686"/>
                  </a:lnTo>
                  <a:lnTo>
                    <a:pt x="423" y="687"/>
                  </a:lnTo>
                  <a:close/>
                  <a:moveTo>
                    <a:pt x="608" y="685"/>
                  </a:moveTo>
                  <a:lnTo>
                    <a:pt x="607" y="685"/>
                  </a:lnTo>
                  <a:lnTo>
                    <a:pt x="608" y="686"/>
                  </a:lnTo>
                  <a:lnTo>
                    <a:pt x="609" y="686"/>
                  </a:lnTo>
                  <a:lnTo>
                    <a:pt x="610" y="685"/>
                  </a:lnTo>
                  <a:lnTo>
                    <a:pt x="609" y="685"/>
                  </a:lnTo>
                  <a:lnTo>
                    <a:pt x="608" y="685"/>
                  </a:lnTo>
                  <a:close/>
                  <a:moveTo>
                    <a:pt x="684" y="686"/>
                  </a:moveTo>
                  <a:lnTo>
                    <a:pt x="683" y="685"/>
                  </a:lnTo>
                  <a:lnTo>
                    <a:pt x="683" y="686"/>
                  </a:lnTo>
                  <a:lnTo>
                    <a:pt x="684" y="686"/>
                  </a:lnTo>
                  <a:close/>
                  <a:moveTo>
                    <a:pt x="439" y="684"/>
                  </a:moveTo>
                  <a:lnTo>
                    <a:pt x="440" y="685"/>
                  </a:lnTo>
                  <a:lnTo>
                    <a:pt x="440" y="684"/>
                  </a:lnTo>
                  <a:lnTo>
                    <a:pt x="439" y="684"/>
                  </a:lnTo>
                  <a:close/>
                  <a:moveTo>
                    <a:pt x="279" y="678"/>
                  </a:moveTo>
                  <a:lnTo>
                    <a:pt x="281" y="679"/>
                  </a:lnTo>
                  <a:lnTo>
                    <a:pt x="282" y="678"/>
                  </a:lnTo>
                  <a:lnTo>
                    <a:pt x="281" y="678"/>
                  </a:lnTo>
                  <a:lnTo>
                    <a:pt x="279" y="678"/>
                  </a:lnTo>
                  <a:close/>
                  <a:moveTo>
                    <a:pt x="277" y="677"/>
                  </a:moveTo>
                  <a:lnTo>
                    <a:pt x="278" y="678"/>
                  </a:lnTo>
                  <a:lnTo>
                    <a:pt x="278" y="677"/>
                  </a:lnTo>
                  <a:lnTo>
                    <a:pt x="277" y="676"/>
                  </a:lnTo>
                  <a:lnTo>
                    <a:pt x="277" y="677"/>
                  </a:lnTo>
                  <a:close/>
                  <a:moveTo>
                    <a:pt x="755" y="677"/>
                  </a:moveTo>
                  <a:lnTo>
                    <a:pt x="754" y="677"/>
                  </a:lnTo>
                  <a:lnTo>
                    <a:pt x="754" y="678"/>
                  </a:lnTo>
                  <a:lnTo>
                    <a:pt x="755" y="677"/>
                  </a:lnTo>
                  <a:close/>
                  <a:moveTo>
                    <a:pt x="754" y="673"/>
                  </a:moveTo>
                  <a:lnTo>
                    <a:pt x="756" y="676"/>
                  </a:lnTo>
                  <a:lnTo>
                    <a:pt x="758" y="676"/>
                  </a:lnTo>
                  <a:lnTo>
                    <a:pt x="758" y="674"/>
                  </a:lnTo>
                  <a:lnTo>
                    <a:pt x="755" y="673"/>
                  </a:lnTo>
                  <a:lnTo>
                    <a:pt x="754" y="673"/>
                  </a:lnTo>
                  <a:close/>
                  <a:moveTo>
                    <a:pt x="275" y="671"/>
                  </a:moveTo>
                  <a:lnTo>
                    <a:pt x="276" y="670"/>
                  </a:lnTo>
                  <a:lnTo>
                    <a:pt x="275" y="670"/>
                  </a:lnTo>
                  <a:lnTo>
                    <a:pt x="275" y="671"/>
                  </a:lnTo>
                  <a:close/>
                  <a:moveTo>
                    <a:pt x="247" y="669"/>
                  </a:moveTo>
                  <a:lnTo>
                    <a:pt x="248" y="670"/>
                  </a:lnTo>
                  <a:lnTo>
                    <a:pt x="248" y="669"/>
                  </a:lnTo>
                  <a:lnTo>
                    <a:pt x="247" y="669"/>
                  </a:lnTo>
                  <a:close/>
                  <a:moveTo>
                    <a:pt x="379" y="670"/>
                  </a:moveTo>
                  <a:lnTo>
                    <a:pt x="380" y="670"/>
                  </a:lnTo>
                  <a:lnTo>
                    <a:pt x="379" y="669"/>
                  </a:lnTo>
                  <a:lnTo>
                    <a:pt x="379" y="670"/>
                  </a:lnTo>
                  <a:close/>
                  <a:moveTo>
                    <a:pt x="49" y="662"/>
                  </a:moveTo>
                  <a:lnTo>
                    <a:pt x="49" y="663"/>
                  </a:lnTo>
                  <a:lnTo>
                    <a:pt x="49" y="664"/>
                  </a:lnTo>
                  <a:lnTo>
                    <a:pt x="50" y="665"/>
                  </a:lnTo>
                  <a:lnTo>
                    <a:pt x="50" y="664"/>
                  </a:lnTo>
                  <a:lnTo>
                    <a:pt x="51" y="664"/>
                  </a:lnTo>
                  <a:lnTo>
                    <a:pt x="50" y="663"/>
                  </a:lnTo>
                  <a:lnTo>
                    <a:pt x="49" y="662"/>
                  </a:lnTo>
                  <a:close/>
                  <a:moveTo>
                    <a:pt x="524" y="664"/>
                  </a:moveTo>
                  <a:lnTo>
                    <a:pt x="524" y="665"/>
                  </a:lnTo>
                  <a:lnTo>
                    <a:pt x="526" y="665"/>
                  </a:lnTo>
                  <a:lnTo>
                    <a:pt x="527" y="665"/>
                  </a:lnTo>
                  <a:lnTo>
                    <a:pt x="526" y="664"/>
                  </a:lnTo>
                  <a:lnTo>
                    <a:pt x="524" y="664"/>
                  </a:lnTo>
                  <a:close/>
                  <a:moveTo>
                    <a:pt x="406" y="664"/>
                  </a:moveTo>
                  <a:lnTo>
                    <a:pt x="407" y="664"/>
                  </a:lnTo>
                  <a:lnTo>
                    <a:pt x="408" y="664"/>
                  </a:lnTo>
                  <a:lnTo>
                    <a:pt x="408" y="663"/>
                  </a:lnTo>
                  <a:lnTo>
                    <a:pt x="408" y="662"/>
                  </a:lnTo>
                  <a:lnTo>
                    <a:pt x="407" y="661"/>
                  </a:lnTo>
                  <a:lnTo>
                    <a:pt x="406" y="661"/>
                  </a:lnTo>
                  <a:lnTo>
                    <a:pt x="406" y="662"/>
                  </a:lnTo>
                  <a:lnTo>
                    <a:pt x="407" y="663"/>
                  </a:lnTo>
                  <a:lnTo>
                    <a:pt x="406" y="664"/>
                  </a:lnTo>
                  <a:close/>
                  <a:moveTo>
                    <a:pt x="516" y="659"/>
                  </a:moveTo>
                  <a:lnTo>
                    <a:pt x="517" y="658"/>
                  </a:lnTo>
                  <a:lnTo>
                    <a:pt x="516" y="658"/>
                  </a:lnTo>
                  <a:lnTo>
                    <a:pt x="516" y="659"/>
                  </a:lnTo>
                  <a:close/>
                  <a:moveTo>
                    <a:pt x="631" y="655"/>
                  </a:moveTo>
                  <a:lnTo>
                    <a:pt x="629" y="655"/>
                  </a:lnTo>
                  <a:lnTo>
                    <a:pt x="629" y="656"/>
                  </a:lnTo>
                  <a:lnTo>
                    <a:pt x="631" y="655"/>
                  </a:lnTo>
                  <a:close/>
                  <a:moveTo>
                    <a:pt x="627" y="655"/>
                  </a:moveTo>
                  <a:lnTo>
                    <a:pt x="629" y="655"/>
                  </a:lnTo>
                  <a:lnTo>
                    <a:pt x="627" y="654"/>
                  </a:lnTo>
                  <a:lnTo>
                    <a:pt x="627" y="655"/>
                  </a:lnTo>
                  <a:close/>
                  <a:moveTo>
                    <a:pt x="55" y="653"/>
                  </a:moveTo>
                  <a:lnTo>
                    <a:pt x="54" y="652"/>
                  </a:lnTo>
                  <a:lnTo>
                    <a:pt x="53" y="652"/>
                  </a:lnTo>
                  <a:lnTo>
                    <a:pt x="53" y="653"/>
                  </a:lnTo>
                  <a:lnTo>
                    <a:pt x="54" y="653"/>
                  </a:lnTo>
                  <a:lnTo>
                    <a:pt x="55" y="653"/>
                  </a:lnTo>
                  <a:close/>
                  <a:moveTo>
                    <a:pt x="759" y="652"/>
                  </a:moveTo>
                  <a:lnTo>
                    <a:pt x="760" y="651"/>
                  </a:lnTo>
                  <a:lnTo>
                    <a:pt x="761" y="651"/>
                  </a:lnTo>
                  <a:lnTo>
                    <a:pt x="761" y="650"/>
                  </a:lnTo>
                  <a:lnTo>
                    <a:pt x="760" y="650"/>
                  </a:lnTo>
                  <a:lnTo>
                    <a:pt x="759" y="650"/>
                  </a:lnTo>
                  <a:lnTo>
                    <a:pt x="759" y="651"/>
                  </a:lnTo>
                  <a:lnTo>
                    <a:pt x="758" y="651"/>
                  </a:lnTo>
                  <a:lnTo>
                    <a:pt x="757" y="652"/>
                  </a:lnTo>
                  <a:lnTo>
                    <a:pt x="758" y="652"/>
                  </a:lnTo>
                  <a:lnTo>
                    <a:pt x="759" y="652"/>
                  </a:lnTo>
                  <a:close/>
                  <a:moveTo>
                    <a:pt x="73" y="650"/>
                  </a:moveTo>
                  <a:lnTo>
                    <a:pt x="72" y="650"/>
                  </a:lnTo>
                  <a:lnTo>
                    <a:pt x="73" y="651"/>
                  </a:lnTo>
                  <a:lnTo>
                    <a:pt x="73" y="650"/>
                  </a:lnTo>
                  <a:close/>
                  <a:moveTo>
                    <a:pt x="74" y="649"/>
                  </a:moveTo>
                  <a:lnTo>
                    <a:pt x="73" y="649"/>
                  </a:lnTo>
                  <a:lnTo>
                    <a:pt x="73" y="650"/>
                  </a:lnTo>
                  <a:lnTo>
                    <a:pt x="74" y="650"/>
                  </a:lnTo>
                  <a:lnTo>
                    <a:pt x="74" y="649"/>
                  </a:lnTo>
                  <a:close/>
                  <a:moveTo>
                    <a:pt x="252" y="651"/>
                  </a:moveTo>
                  <a:lnTo>
                    <a:pt x="250" y="650"/>
                  </a:lnTo>
                  <a:lnTo>
                    <a:pt x="250" y="651"/>
                  </a:lnTo>
                  <a:lnTo>
                    <a:pt x="252" y="651"/>
                  </a:lnTo>
                  <a:close/>
                  <a:moveTo>
                    <a:pt x="58" y="650"/>
                  </a:moveTo>
                  <a:lnTo>
                    <a:pt x="58" y="649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9"/>
                  </a:lnTo>
                  <a:lnTo>
                    <a:pt x="55" y="650"/>
                  </a:lnTo>
                  <a:lnTo>
                    <a:pt x="56" y="650"/>
                  </a:lnTo>
                  <a:lnTo>
                    <a:pt x="58" y="650"/>
                  </a:lnTo>
                  <a:close/>
                  <a:moveTo>
                    <a:pt x="69" y="647"/>
                  </a:moveTo>
                  <a:lnTo>
                    <a:pt x="66" y="647"/>
                  </a:lnTo>
                  <a:lnTo>
                    <a:pt x="69" y="648"/>
                  </a:lnTo>
                  <a:lnTo>
                    <a:pt x="70" y="647"/>
                  </a:lnTo>
                  <a:lnTo>
                    <a:pt x="69" y="647"/>
                  </a:lnTo>
                  <a:close/>
                  <a:moveTo>
                    <a:pt x="401" y="647"/>
                  </a:moveTo>
                  <a:lnTo>
                    <a:pt x="401" y="648"/>
                  </a:lnTo>
                  <a:lnTo>
                    <a:pt x="403" y="648"/>
                  </a:lnTo>
                  <a:lnTo>
                    <a:pt x="403" y="647"/>
                  </a:lnTo>
                  <a:lnTo>
                    <a:pt x="401" y="645"/>
                  </a:lnTo>
                  <a:lnTo>
                    <a:pt x="401" y="647"/>
                  </a:lnTo>
                  <a:close/>
                  <a:moveTo>
                    <a:pt x="164" y="641"/>
                  </a:moveTo>
                  <a:lnTo>
                    <a:pt x="163" y="641"/>
                  </a:lnTo>
                  <a:lnTo>
                    <a:pt x="163" y="642"/>
                  </a:lnTo>
                  <a:lnTo>
                    <a:pt x="163" y="643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4" y="641"/>
                  </a:lnTo>
                  <a:close/>
                  <a:moveTo>
                    <a:pt x="124" y="641"/>
                  </a:moveTo>
                  <a:lnTo>
                    <a:pt x="124" y="640"/>
                  </a:lnTo>
                  <a:lnTo>
                    <a:pt x="124" y="639"/>
                  </a:lnTo>
                  <a:lnTo>
                    <a:pt x="124" y="638"/>
                  </a:lnTo>
                  <a:lnTo>
                    <a:pt x="123" y="639"/>
                  </a:lnTo>
                  <a:lnTo>
                    <a:pt x="123" y="640"/>
                  </a:lnTo>
                  <a:lnTo>
                    <a:pt x="122" y="641"/>
                  </a:lnTo>
                  <a:lnTo>
                    <a:pt x="124" y="642"/>
                  </a:lnTo>
                  <a:lnTo>
                    <a:pt x="124" y="641"/>
                  </a:lnTo>
                  <a:close/>
                  <a:moveTo>
                    <a:pt x="509" y="641"/>
                  </a:moveTo>
                  <a:lnTo>
                    <a:pt x="507" y="641"/>
                  </a:lnTo>
                  <a:lnTo>
                    <a:pt x="507" y="642"/>
                  </a:lnTo>
                  <a:lnTo>
                    <a:pt x="509" y="642"/>
                  </a:lnTo>
                  <a:lnTo>
                    <a:pt x="510" y="641"/>
                  </a:lnTo>
                  <a:lnTo>
                    <a:pt x="509" y="641"/>
                  </a:lnTo>
                  <a:close/>
                  <a:moveTo>
                    <a:pt x="579" y="641"/>
                  </a:moveTo>
                  <a:lnTo>
                    <a:pt x="580" y="642"/>
                  </a:lnTo>
                  <a:lnTo>
                    <a:pt x="580" y="641"/>
                  </a:lnTo>
                  <a:lnTo>
                    <a:pt x="579" y="641"/>
                  </a:lnTo>
                  <a:close/>
                  <a:moveTo>
                    <a:pt x="452" y="640"/>
                  </a:moveTo>
                  <a:lnTo>
                    <a:pt x="451" y="640"/>
                  </a:lnTo>
                  <a:lnTo>
                    <a:pt x="452" y="641"/>
                  </a:lnTo>
                  <a:lnTo>
                    <a:pt x="452" y="640"/>
                  </a:lnTo>
                  <a:close/>
                  <a:moveTo>
                    <a:pt x="451" y="638"/>
                  </a:moveTo>
                  <a:lnTo>
                    <a:pt x="450" y="639"/>
                  </a:lnTo>
                  <a:lnTo>
                    <a:pt x="450" y="640"/>
                  </a:lnTo>
                  <a:lnTo>
                    <a:pt x="451" y="640"/>
                  </a:lnTo>
                  <a:lnTo>
                    <a:pt x="451" y="639"/>
                  </a:lnTo>
                  <a:lnTo>
                    <a:pt x="451" y="638"/>
                  </a:lnTo>
                  <a:close/>
                  <a:moveTo>
                    <a:pt x="164" y="637"/>
                  </a:moveTo>
                  <a:lnTo>
                    <a:pt x="163" y="637"/>
                  </a:lnTo>
                  <a:lnTo>
                    <a:pt x="164" y="638"/>
                  </a:lnTo>
                  <a:lnTo>
                    <a:pt x="165" y="638"/>
                  </a:lnTo>
                  <a:lnTo>
                    <a:pt x="165" y="637"/>
                  </a:lnTo>
                  <a:lnTo>
                    <a:pt x="165" y="636"/>
                  </a:lnTo>
                  <a:lnTo>
                    <a:pt x="164" y="637"/>
                  </a:lnTo>
                  <a:close/>
                  <a:moveTo>
                    <a:pt x="167" y="635"/>
                  </a:moveTo>
                  <a:lnTo>
                    <a:pt x="168" y="633"/>
                  </a:lnTo>
                  <a:lnTo>
                    <a:pt x="167" y="633"/>
                  </a:lnTo>
                  <a:lnTo>
                    <a:pt x="167" y="635"/>
                  </a:lnTo>
                  <a:close/>
                  <a:moveTo>
                    <a:pt x="165" y="633"/>
                  </a:moveTo>
                  <a:lnTo>
                    <a:pt x="165" y="632"/>
                  </a:lnTo>
                  <a:lnTo>
                    <a:pt x="164" y="632"/>
                  </a:lnTo>
                  <a:lnTo>
                    <a:pt x="164" y="633"/>
                  </a:lnTo>
                  <a:lnTo>
                    <a:pt x="165" y="633"/>
                  </a:lnTo>
                  <a:close/>
                  <a:moveTo>
                    <a:pt x="117" y="630"/>
                  </a:moveTo>
                  <a:lnTo>
                    <a:pt x="117" y="631"/>
                  </a:lnTo>
                  <a:lnTo>
                    <a:pt x="118" y="630"/>
                  </a:lnTo>
                  <a:lnTo>
                    <a:pt x="117" y="630"/>
                  </a:lnTo>
                  <a:close/>
                  <a:moveTo>
                    <a:pt x="415" y="628"/>
                  </a:moveTo>
                  <a:lnTo>
                    <a:pt x="416" y="628"/>
                  </a:lnTo>
                  <a:lnTo>
                    <a:pt x="415" y="627"/>
                  </a:lnTo>
                  <a:lnTo>
                    <a:pt x="415" y="628"/>
                  </a:lnTo>
                  <a:close/>
                  <a:moveTo>
                    <a:pt x="415" y="630"/>
                  </a:moveTo>
                  <a:lnTo>
                    <a:pt x="415" y="628"/>
                  </a:lnTo>
                  <a:lnTo>
                    <a:pt x="414" y="628"/>
                  </a:lnTo>
                  <a:lnTo>
                    <a:pt x="415" y="630"/>
                  </a:lnTo>
                  <a:close/>
                  <a:moveTo>
                    <a:pt x="546" y="627"/>
                  </a:moveTo>
                  <a:lnTo>
                    <a:pt x="545" y="627"/>
                  </a:lnTo>
                  <a:lnTo>
                    <a:pt x="546" y="628"/>
                  </a:lnTo>
                  <a:lnTo>
                    <a:pt x="547" y="628"/>
                  </a:lnTo>
                  <a:lnTo>
                    <a:pt x="547" y="627"/>
                  </a:lnTo>
                  <a:lnTo>
                    <a:pt x="546" y="627"/>
                  </a:lnTo>
                  <a:close/>
                  <a:moveTo>
                    <a:pt x="250" y="621"/>
                  </a:moveTo>
                  <a:lnTo>
                    <a:pt x="250" y="622"/>
                  </a:lnTo>
                  <a:lnTo>
                    <a:pt x="252" y="622"/>
                  </a:lnTo>
                  <a:lnTo>
                    <a:pt x="250" y="621"/>
                  </a:lnTo>
                  <a:close/>
                  <a:moveTo>
                    <a:pt x="257" y="620"/>
                  </a:moveTo>
                  <a:lnTo>
                    <a:pt x="256" y="620"/>
                  </a:lnTo>
                  <a:lnTo>
                    <a:pt x="255" y="620"/>
                  </a:lnTo>
                  <a:lnTo>
                    <a:pt x="255" y="621"/>
                  </a:lnTo>
                  <a:lnTo>
                    <a:pt x="256" y="621"/>
                  </a:lnTo>
                  <a:lnTo>
                    <a:pt x="257" y="621"/>
                  </a:lnTo>
                  <a:lnTo>
                    <a:pt x="257" y="620"/>
                  </a:lnTo>
                  <a:close/>
                  <a:moveTo>
                    <a:pt x="394" y="619"/>
                  </a:moveTo>
                  <a:lnTo>
                    <a:pt x="393" y="618"/>
                  </a:lnTo>
                  <a:lnTo>
                    <a:pt x="392" y="617"/>
                  </a:lnTo>
                  <a:lnTo>
                    <a:pt x="391" y="617"/>
                  </a:lnTo>
                  <a:lnTo>
                    <a:pt x="392" y="618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3" y="621"/>
                  </a:lnTo>
                  <a:lnTo>
                    <a:pt x="394" y="621"/>
                  </a:lnTo>
                  <a:lnTo>
                    <a:pt x="394" y="620"/>
                  </a:lnTo>
                  <a:lnTo>
                    <a:pt x="394" y="619"/>
                  </a:lnTo>
                  <a:close/>
                  <a:moveTo>
                    <a:pt x="133" y="618"/>
                  </a:moveTo>
                  <a:lnTo>
                    <a:pt x="132" y="617"/>
                  </a:lnTo>
                  <a:lnTo>
                    <a:pt x="132" y="618"/>
                  </a:lnTo>
                  <a:lnTo>
                    <a:pt x="131" y="620"/>
                  </a:lnTo>
                  <a:lnTo>
                    <a:pt x="132" y="620"/>
                  </a:lnTo>
                  <a:lnTo>
                    <a:pt x="133" y="620"/>
                  </a:lnTo>
                  <a:lnTo>
                    <a:pt x="133" y="619"/>
                  </a:lnTo>
                  <a:lnTo>
                    <a:pt x="133" y="618"/>
                  </a:lnTo>
                  <a:close/>
                  <a:moveTo>
                    <a:pt x="245" y="619"/>
                  </a:moveTo>
                  <a:lnTo>
                    <a:pt x="245" y="620"/>
                  </a:lnTo>
                  <a:lnTo>
                    <a:pt x="247" y="620"/>
                  </a:lnTo>
                  <a:lnTo>
                    <a:pt x="245" y="619"/>
                  </a:lnTo>
                  <a:close/>
                  <a:moveTo>
                    <a:pt x="421" y="619"/>
                  </a:moveTo>
                  <a:lnTo>
                    <a:pt x="420" y="619"/>
                  </a:lnTo>
                  <a:lnTo>
                    <a:pt x="421" y="620"/>
                  </a:lnTo>
                  <a:lnTo>
                    <a:pt x="421" y="619"/>
                  </a:lnTo>
                  <a:close/>
                  <a:moveTo>
                    <a:pt x="505" y="620"/>
                  </a:moveTo>
                  <a:lnTo>
                    <a:pt x="505" y="619"/>
                  </a:lnTo>
                  <a:lnTo>
                    <a:pt x="504" y="619"/>
                  </a:lnTo>
                  <a:lnTo>
                    <a:pt x="504" y="620"/>
                  </a:lnTo>
                  <a:lnTo>
                    <a:pt x="505" y="620"/>
                  </a:lnTo>
                  <a:close/>
                  <a:moveTo>
                    <a:pt x="735" y="616"/>
                  </a:moveTo>
                  <a:lnTo>
                    <a:pt x="737" y="617"/>
                  </a:lnTo>
                  <a:lnTo>
                    <a:pt x="737" y="616"/>
                  </a:lnTo>
                  <a:lnTo>
                    <a:pt x="735" y="616"/>
                  </a:lnTo>
                  <a:close/>
                  <a:moveTo>
                    <a:pt x="578" y="601"/>
                  </a:moveTo>
                  <a:lnTo>
                    <a:pt x="579" y="602"/>
                  </a:lnTo>
                  <a:lnTo>
                    <a:pt x="579" y="601"/>
                  </a:lnTo>
                  <a:lnTo>
                    <a:pt x="578" y="601"/>
                  </a:lnTo>
                  <a:close/>
                  <a:moveTo>
                    <a:pt x="380" y="595"/>
                  </a:moveTo>
                  <a:lnTo>
                    <a:pt x="380" y="594"/>
                  </a:lnTo>
                  <a:lnTo>
                    <a:pt x="379" y="594"/>
                  </a:lnTo>
                  <a:lnTo>
                    <a:pt x="379" y="595"/>
                  </a:lnTo>
                  <a:lnTo>
                    <a:pt x="380" y="595"/>
                  </a:lnTo>
                  <a:close/>
                  <a:moveTo>
                    <a:pt x="707" y="587"/>
                  </a:moveTo>
                  <a:lnTo>
                    <a:pt x="706" y="586"/>
                  </a:lnTo>
                  <a:lnTo>
                    <a:pt x="706" y="585"/>
                  </a:lnTo>
                  <a:lnTo>
                    <a:pt x="703" y="585"/>
                  </a:lnTo>
                  <a:lnTo>
                    <a:pt x="703" y="586"/>
                  </a:lnTo>
                  <a:lnTo>
                    <a:pt x="702" y="587"/>
                  </a:lnTo>
                  <a:lnTo>
                    <a:pt x="703" y="589"/>
                  </a:lnTo>
                  <a:lnTo>
                    <a:pt x="706" y="590"/>
                  </a:lnTo>
                  <a:lnTo>
                    <a:pt x="706" y="589"/>
                  </a:lnTo>
                  <a:lnTo>
                    <a:pt x="707" y="587"/>
                  </a:lnTo>
                  <a:close/>
                  <a:moveTo>
                    <a:pt x="336" y="568"/>
                  </a:moveTo>
                  <a:lnTo>
                    <a:pt x="336" y="570"/>
                  </a:lnTo>
                  <a:lnTo>
                    <a:pt x="337" y="568"/>
                  </a:lnTo>
                  <a:lnTo>
                    <a:pt x="336" y="568"/>
                  </a:lnTo>
                  <a:close/>
                  <a:moveTo>
                    <a:pt x="343" y="563"/>
                  </a:moveTo>
                  <a:lnTo>
                    <a:pt x="343" y="564"/>
                  </a:lnTo>
                  <a:lnTo>
                    <a:pt x="344" y="564"/>
                  </a:lnTo>
                  <a:lnTo>
                    <a:pt x="344" y="563"/>
                  </a:lnTo>
                  <a:lnTo>
                    <a:pt x="343" y="563"/>
                  </a:lnTo>
                  <a:close/>
                  <a:moveTo>
                    <a:pt x="528" y="560"/>
                  </a:moveTo>
                  <a:lnTo>
                    <a:pt x="529" y="560"/>
                  </a:lnTo>
                  <a:lnTo>
                    <a:pt x="529" y="559"/>
                  </a:lnTo>
                  <a:lnTo>
                    <a:pt x="528" y="560"/>
                  </a:lnTo>
                  <a:close/>
                  <a:moveTo>
                    <a:pt x="321" y="557"/>
                  </a:moveTo>
                  <a:lnTo>
                    <a:pt x="320" y="556"/>
                  </a:lnTo>
                  <a:lnTo>
                    <a:pt x="318" y="555"/>
                  </a:lnTo>
                  <a:lnTo>
                    <a:pt x="317" y="555"/>
                  </a:lnTo>
                  <a:lnTo>
                    <a:pt x="317" y="556"/>
                  </a:lnTo>
                  <a:lnTo>
                    <a:pt x="320" y="557"/>
                  </a:lnTo>
                  <a:lnTo>
                    <a:pt x="321" y="557"/>
                  </a:lnTo>
                  <a:close/>
                  <a:moveTo>
                    <a:pt x="315" y="552"/>
                  </a:moveTo>
                  <a:lnTo>
                    <a:pt x="314" y="552"/>
                  </a:lnTo>
                  <a:lnTo>
                    <a:pt x="315" y="555"/>
                  </a:lnTo>
                  <a:lnTo>
                    <a:pt x="315" y="552"/>
                  </a:lnTo>
                  <a:close/>
                  <a:moveTo>
                    <a:pt x="317" y="552"/>
                  </a:moveTo>
                  <a:lnTo>
                    <a:pt x="317" y="551"/>
                  </a:lnTo>
                  <a:lnTo>
                    <a:pt x="316" y="551"/>
                  </a:lnTo>
                  <a:lnTo>
                    <a:pt x="317" y="552"/>
                  </a:lnTo>
                  <a:close/>
                  <a:moveTo>
                    <a:pt x="369" y="548"/>
                  </a:moveTo>
                  <a:lnTo>
                    <a:pt x="368" y="548"/>
                  </a:lnTo>
                  <a:lnTo>
                    <a:pt x="368" y="549"/>
                  </a:lnTo>
                  <a:lnTo>
                    <a:pt x="369" y="548"/>
                  </a:lnTo>
                  <a:close/>
                  <a:moveTo>
                    <a:pt x="164" y="544"/>
                  </a:moveTo>
                  <a:lnTo>
                    <a:pt x="164" y="545"/>
                  </a:lnTo>
                  <a:lnTo>
                    <a:pt x="165" y="545"/>
                  </a:lnTo>
                  <a:lnTo>
                    <a:pt x="165" y="544"/>
                  </a:lnTo>
                  <a:lnTo>
                    <a:pt x="164" y="544"/>
                  </a:lnTo>
                  <a:close/>
                  <a:moveTo>
                    <a:pt x="370" y="545"/>
                  </a:moveTo>
                  <a:lnTo>
                    <a:pt x="369" y="544"/>
                  </a:lnTo>
                  <a:lnTo>
                    <a:pt x="369" y="545"/>
                  </a:lnTo>
                  <a:lnTo>
                    <a:pt x="370" y="545"/>
                  </a:lnTo>
                  <a:close/>
                  <a:moveTo>
                    <a:pt x="421" y="542"/>
                  </a:moveTo>
                  <a:lnTo>
                    <a:pt x="421" y="541"/>
                  </a:lnTo>
                  <a:lnTo>
                    <a:pt x="420" y="541"/>
                  </a:lnTo>
                  <a:lnTo>
                    <a:pt x="419" y="542"/>
                  </a:lnTo>
                  <a:lnTo>
                    <a:pt x="420" y="544"/>
                  </a:lnTo>
                  <a:lnTo>
                    <a:pt x="420" y="542"/>
                  </a:lnTo>
                  <a:lnTo>
                    <a:pt x="421" y="542"/>
                  </a:lnTo>
                  <a:close/>
                  <a:moveTo>
                    <a:pt x="419" y="537"/>
                  </a:moveTo>
                  <a:lnTo>
                    <a:pt x="420" y="539"/>
                  </a:lnTo>
                  <a:lnTo>
                    <a:pt x="420" y="537"/>
                  </a:lnTo>
                  <a:lnTo>
                    <a:pt x="419" y="537"/>
                  </a:lnTo>
                  <a:close/>
                  <a:moveTo>
                    <a:pt x="419" y="541"/>
                  </a:moveTo>
                  <a:lnTo>
                    <a:pt x="420" y="541"/>
                  </a:lnTo>
                  <a:lnTo>
                    <a:pt x="419" y="540"/>
                  </a:lnTo>
                  <a:lnTo>
                    <a:pt x="419" y="541"/>
                  </a:lnTo>
                  <a:close/>
                  <a:moveTo>
                    <a:pt x="419" y="539"/>
                  </a:moveTo>
                  <a:lnTo>
                    <a:pt x="419" y="540"/>
                  </a:lnTo>
                  <a:lnTo>
                    <a:pt x="420" y="539"/>
                  </a:lnTo>
                  <a:lnTo>
                    <a:pt x="419" y="539"/>
                  </a:lnTo>
                  <a:close/>
                  <a:moveTo>
                    <a:pt x="419" y="536"/>
                  </a:moveTo>
                  <a:lnTo>
                    <a:pt x="419" y="535"/>
                  </a:lnTo>
                  <a:lnTo>
                    <a:pt x="418" y="536"/>
                  </a:lnTo>
                  <a:lnTo>
                    <a:pt x="419" y="536"/>
                  </a:lnTo>
                  <a:close/>
                  <a:moveTo>
                    <a:pt x="435" y="511"/>
                  </a:moveTo>
                  <a:lnTo>
                    <a:pt x="436" y="510"/>
                  </a:lnTo>
                  <a:lnTo>
                    <a:pt x="434" y="510"/>
                  </a:lnTo>
                  <a:lnTo>
                    <a:pt x="435" y="511"/>
                  </a:lnTo>
                  <a:close/>
                  <a:moveTo>
                    <a:pt x="222" y="494"/>
                  </a:moveTo>
                  <a:lnTo>
                    <a:pt x="221" y="494"/>
                  </a:lnTo>
                  <a:lnTo>
                    <a:pt x="222" y="495"/>
                  </a:lnTo>
                  <a:lnTo>
                    <a:pt x="222" y="494"/>
                  </a:lnTo>
                  <a:close/>
                  <a:moveTo>
                    <a:pt x="470" y="479"/>
                  </a:moveTo>
                  <a:lnTo>
                    <a:pt x="469" y="479"/>
                  </a:lnTo>
                  <a:lnTo>
                    <a:pt x="467" y="480"/>
                  </a:lnTo>
                  <a:lnTo>
                    <a:pt x="466" y="481"/>
                  </a:lnTo>
                  <a:lnTo>
                    <a:pt x="467" y="482"/>
                  </a:lnTo>
                  <a:lnTo>
                    <a:pt x="469" y="483"/>
                  </a:lnTo>
                  <a:lnTo>
                    <a:pt x="472" y="484"/>
                  </a:lnTo>
                  <a:lnTo>
                    <a:pt x="473" y="483"/>
                  </a:lnTo>
                  <a:lnTo>
                    <a:pt x="473" y="482"/>
                  </a:lnTo>
                  <a:lnTo>
                    <a:pt x="472" y="481"/>
                  </a:lnTo>
                  <a:lnTo>
                    <a:pt x="471" y="480"/>
                  </a:lnTo>
                  <a:lnTo>
                    <a:pt x="471" y="479"/>
                  </a:lnTo>
                  <a:lnTo>
                    <a:pt x="470" y="479"/>
                  </a:lnTo>
                  <a:close/>
                  <a:moveTo>
                    <a:pt x="470" y="473"/>
                  </a:moveTo>
                  <a:lnTo>
                    <a:pt x="470" y="475"/>
                  </a:lnTo>
                  <a:lnTo>
                    <a:pt x="471" y="475"/>
                  </a:lnTo>
                  <a:lnTo>
                    <a:pt x="471" y="473"/>
                  </a:lnTo>
                  <a:lnTo>
                    <a:pt x="472" y="472"/>
                  </a:lnTo>
                  <a:lnTo>
                    <a:pt x="471" y="472"/>
                  </a:lnTo>
                  <a:lnTo>
                    <a:pt x="470" y="473"/>
                  </a:lnTo>
                  <a:close/>
                  <a:moveTo>
                    <a:pt x="627" y="469"/>
                  </a:moveTo>
                  <a:lnTo>
                    <a:pt x="629" y="468"/>
                  </a:lnTo>
                  <a:lnTo>
                    <a:pt x="627" y="468"/>
                  </a:lnTo>
                  <a:lnTo>
                    <a:pt x="627" y="469"/>
                  </a:lnTo>
                  <a:close/>
                  <a:moveTo>
                    <a:pt x="415" y="450"/>
                  </a:moveTo>
                  <a:lnTo>
                    <a:pt x="416" y="450"/>
                  </a:lnTo>
                  <a:lnTo>
                    <a:pt x="416" y="449"/>
                  </a:lnTo>
                  <a:lnTo>
                    <a:pt x="415" y="450"/>
                  </a:lnTo>
                  <a:close/>
                  <a:moveTo>
                    <a:pt x="457" y="450"/>
                  </a:moveTo>
                  <a:lnTo>
                    <a:pt x="457" y="449"/>
                  </a:lnTo>
                  <a:lnTo>
                    <a:pt x="455" y="450"/>
                  </a:lnTo>
                  <a:lnTo>
                    <a:pt x="457" y="450"/>
                  </a:lnTo>
                  <a:close/>
                  <a:moveTo>
                    <a:pt x="446" y="445"/>
                  </a:moveTo>
                  <a:lnTo>
                    <a:pt x="447" y="445"/>
                  </a:lnTo>
                  <a:lnTo>
                    <a:pt x="447" y="444"/>
                  </a:lnTo>
                  <a:lnTo>
                    <a:pt x="447" y="443"/>
                  </a:lnTo>
                  <a:lnTo>
                    <a:pt x="446" y="443"/>
                  </a:lnTo>
                  <a:lnTo>
                    <a:pt x="446" y="444"/>
                  </a:lnTo>
                  <a:lnTo>
                    <a:pt x="446" y="445"/>
                  </a:lnTo>
                  <a:close/>
                  <a:moveTo>
                    <a:pt x="532" y="441"/>
                  </a:moveTo>
                  <a:lnTo>
                    <a:pt x="531" y="441"/>
                  </a:lnTo>
                  <a:lnTo>
                    <a:pt x="531" y="442"/>
                  </a:lnTo>
                  <a:lnTo>
                    <a:pt x="532" y="441"/>
                  </a:lnTo>
                  <a:close/>
                  <a:moveTo>
                    <a:pt x="207" y="427"/>
                  </a:moveTo>
                  <a:lnTo>
                    <a:pt x="207" y="429"/>
                  </a:lnTo>
                  <a:lnTo>
                    <a:pt x="207" y="430"/>
                  </a:lnTo>
                  <a:lnTo>
                    <a:pt x="207" y="431"/>
                  </a:lnTo>
                  <a:lnTo>
                    <a:pt x="206" y="431"/>
                  </a:lnTo>
                  <a:lnTo>
                    <a:pt x="203" y="433"/>
                  </a:lnTo>
                  <a:lnTo>
                    <a:pt x="203" y="434"/>
                  </a:lnTo>
                  <a:lnTo>
                    <a:pt x="206" y="435"/>
                  </a:lnTo>
                  <a:lnTo>
                    <a:pt x="207" y="434"/>
                  </a:lnTo>
                  <a:lnTo>
                    <a:pt x="208" y="431"/>
                  </a:lnTo>
                  <a:lnTo>
                    <a:pt x="208" y="430"/>
                  </a:lnTo>
                  <a:lnTo>
                    <a:pt x="208" y="429"/>
                  </a:lnTo>
                  <a:lnTo>
                    <a:pt x="208" y="427"/>
                  </a:lnTo>
                  <a:lnTo>
                    <a:pt x="208" y="426"/>
                  </a:lnTo>
                  <a:lnTo>
                    <a:pt x="208" y="425"/>
                  </a:lnTo>
                  <a:lnTo>
                    <a:pt x="207" y="426"/>
                  </a:lnTo>
                  <a:lnTo>
                    <a:pt x="207" y="427"/>
                  </a:lnTo>
                  <a:close/>
                  <a:moveTo>
                    <a:pt x="397" y="424"/>
                  </a:moveTo>
                  <a:lnTo>
                    <a:pt x="395" y="425"/>
                  </a:lnTo>
                  <a:lnTo>
                    <a:pt x="392" y="426"/>
                  </a:lnTo>
                  <a:lnTo>
                    <a:pt x="392" y="427"/>
                  </a:lnTo>
                  <a:lnTo>
                    <a:pt x="392" y="429"/>
                  </a:lnTo>
                  <a:lnTo>
                    <a:pt x="392" y="430"/>
                  </a:lnTo>
                  <a:lnTo>
                    <a:pt x="391" y="430"/>
                  </a:lnTo>
                  <a:lnTo>
                    <a:pt x="390" y="431"/>
                  </a:lnTo>
                  <a:lnTo>
                    <a:pt x="389" y="433"/>
                  </a:lnTo>
                  <a:lnTo>
                    <a:pt x="390" y="434"/>
                  </a:lnTo>
                  <a:lnTo>
                    <a:pt x="394" y="434"/>
                  </a:lnTo>
                  <a:lnTo>
                    <a:pt x="394" y="433"/>
                  </a:lnTo>
                  <a:lnTo>
                    <a:pt x="395" y="433"/>
                  </a:lnTo>
                  <a:lnTo>
                    <a:pt x="396" y="433"/>
                  </a:lnTo>
                  <a:lnTo>
                    <a:pt x="397" y="431"/>
                  </a:lnTo>
                  <a:lnTo>
                    <a:pt x="397" y="430"/>
                  </a:lnTo>
                  <a:lnTo>
                    <a:pt x="398" y="429"/>
                  </a:lnTo>
                  <a:lnTo>
                    <a:pt x="398" y="427"/>
                  </a:lnTo>
                  <a:lnTo>
                    <a:pt x="403" y="426"/>
                  </a:lnTo>
                  <a:lnTo>
                    <a:pt x="404" y="425"/>
                  </a:lnTo>
                  <a:lnTo>
                    <a:pt x="403" y="424"/>
                  </a:lnTo>
                  <a:lnTo>
                    <a:pt x="401" y="423"/>
                  </a:lnTo>
                  <a:lnTo>
                    <a:pt x="398" y="424"/>
                  </a:lnTo>
                  <a:lnTo>
                    <a:pt x="397" y="424"/>
                  </a:lnTo>
                  <a:close/>
                  <a:moveTo>
                    <a:pt x="637" y="430"/>
                  </a:moveTo>
                  <a:lnTo>
                    <a:pt x="636" y="430"/>
                  </a:lnTo>
                  <a:lnTo>
                    <a:pt x="636" y="431"/>
                  </a:lnTo>
                  <a:lnTo>
                    <a:pt x="637" y="430"/>
                  </a:lnTo>
                  <a:close/>
                  <a:moveTo>
                    <a:pt x="641" y="430"/>
                  </a:moveTo>
                  <a:lnTo>
                    <a:pt x="641" y="429"/>
                  </a:lnTo>
                  <a:lnTo>
                    <a:pt x="640" y="429"/>
                  </a:lnTo>
                  <a:lnTo>
                    <a:pt x="641" y="430"/>
                  </a:lnTo>
                  <a:close/>
                  <a:moveTo>
                    <a:pt x="642" y="430"/>
                  </a:moveTo>
                  <a:lnTo>
                    <a:pt x="642" y="429"/>
                  </a:lnTo>
                  <a:lnTo>
                    <a:pt x="641" y="427"/>
                  </a:lnTo>
                  <a:lnTo>
                    <a:pt x="641" y="429"/>
                  </a:lnTo>
                  <a:lnTo>
                    <a:pt x="642" y="430"/>
                  </a:lnTo>
                  <a:close/>
                  <a:moveTo>
                    <a:pt x="322" y="414"/>
                  </a:moveTo>
                  <a:lnTo>
                    <a:pt x="322" y="413"/>
                  </a:lnTo>
                  <a:lnTo>
                    <a:pt x="321" y="413"/>
                  </a:lnTo>
                  <a:lnTo>
                    <a:pt x="321" y="414"/>
                  </a:lnTo>
                  <a:lnTo>
                    <a:pt x="322" y="414"/>
                  </a:lnTo>
                  <a:close/>
                  <a:moveTo>
                    <a:pt x="421" y="410"/>
                  </a:moveTo>
                  <a:lnTo>
                    <a:pt x="423" y="410"/>
                  </a:lnTo>
                  <a:lnTo>
                    <a:pt x="423" y="409"/>
                  </a:lnTo>
                  <a:lnTo>
                    <a:pt x="421" y="410"/>
                  </a:lnTo>
                  <a:close/>
                  <a:moveTo>
                    <a:pt x="532" y="403"/>
                  </a:moveTo>
                  <a:lnTo>
                    <a:pt x="531" y="403"/>
                  </a:lnTo>
                  <a:lnTo>
                    <a:pt x="531" y="404"/>
                  </a:lnTo>
                  <a:lnTo>
                    <a:pt x="533" y="404"/>
                  </a:lnTo>
                  <a:lnTo>
                    <a:pt x="532" y="403"/>
                  </a:lnTo>
                  <a:close/>
                  <a:moveTo>
                    <a:pt x="431" y="400"/>
                  </a:moveTo>
                  <a:lnTo>
                    <a:pt x="431" y="401"/>
                  </a:lnTo>
                  <a:lnTo>
                    <a:pt x="434" y="401"/>
                  </a:lnTo>
                  <a:lnTo>
                    <a:pt x="431" y="400"/>
                  </a:lnTo>
                  <a:close/>
                  <a:moveTo>
                    <a:pt x="229" y="400"/>
                  </a:moveTo>
                  <a:lnTo>
                    <a:pt x="230" y="399"/>
                  </a:lnTo>
                  <a:lnTo>
                    <a:pt x="229" y="399"/>
                  </a:lnTo>
                  <a:lnTo>
                    <a:pt x="229" y="400"/>
                  </a:lnTo>
                  <a:close/>
                  <a:moveTo>
                    <a:pt x="413" y="391"/>
                  </a:moveTo>
                  <a:lnTo>
                    <a:pt x="413" y="392"/>
                  </a:lnTo>
                  <a:lnTo>
                    <a:pt x="413" y="393"/>
                  </a:lnTo>
                  <a:lnTo>
                    <a:pt x="412" y="393"/>
                  </a:lnTo>
                  <a:lnTo>
                    <a:pt x="412" y="395"/>
                  </a:lnTo>
                  <a:lnTo>
                    <a:pt x="410" y="395"/>
                  </a:lnTo>
                  <a:lnTo>
                    <a:pt x="409" y="395"/>
                  </a:lnTo>
                  <a:lnTo>
                    <a:pt x="408" y="396"/>
                  </a:lnTo>
                  <a:lnTo>
                    <a:pt x="407" y="397"/>
                  </a:lnTo>
                  <a:lnTo>
                    <a:pt x="406" y="397"/>
                  </a:lnTo>
                  <a:lnTo>
                    <a:pt x="409" y="398"/>
                  </a:lnTo>
                  <a:lnTo>
                    <a:pt x="412" y="398"/>
                  </a:lnTo>
                  <a:lnTo>
                    <a:pt x="416" y="395"/>
                  </a:lnTo>
                  <a:lnTo>
                    <a:pt x="420" y="391"/>
                  </a:lnTo>
                  <a:lnTo>
                    <a:pt x="421" y="391"/>
                  </a:lnTo>
                  <a:lnTo>
                    <a:pt x="418" y="390"/>
                  </a:lnTo>
                  <a:lnTo>
                    <a:pt x="414" y="391"/>
                  </a:lnTo>
                  <a:lnTo>
                    <a:pt x="413" y="391"/>
                  </a:lnTo>
                  <a:close/>
                  <a:moveTo>
                    <a:pt x="442" y="397"/>
                  </a:moveTo>
                  <a:lnTo>
                    <a:pt x="441" y="397"/>
                  </a:lnTo>
                  <a:lnTo>
                    <a:pt x="441" y="398"/>
                  </a:lnTo>
                  <a:lnTo>
                    <a:pt x="442" y="397"/>
                  </a:lnTo>
                  <a:close/>
                  <a:moveTo>
                    <a:pt x="436" y="395"/>
                  </a:moveTo>
                  <a:lnTo>
                    <a:pt x="437" y="395"/>
                  </a:lnTo>
                  <a:lnTo>
                    <a:pt x="438" y="395"/>
                  </a:lnTo>
                  <a:lnTo>
                    <a:pt x="439" y="393"/>
                  </a:lnTo>
                  <a:lnTo>
                    <a:pt x="436" y="393"/>
                  </a:lnTo>
                  <a:lnTo>
                    <a:pt x="436" y="395"/>
                  </a:lnTo>
                  <a:close/>
                  <a:moveTo>
                    <a:pt x="542" y="374"/>
                  </a:moveTo>
                  <a:lnTo>
                    <a:pt x="543" y="375"/>
                  </a:lnTo>
                  <a:lnTo>
                    <a:pt x="544" y="374"/>
                  </a:lnTo>
                  <a:lnTo>
                    <a:pt x="543" y="374"/>
                  </a:lnTo>
                  <a:lnTo>
                    <a:pt x="542" y="374"/>
                  </a:lnTo>
                  <a:close/>
                  <a:moveTo>
                    <a:pt x="246" y="363"/>
                  </a:moveTo>
                  <a:lnTo>
                    <a:pt x="247" y="363"/>
                  </a:lnTo>
                  <a:lnTo>
                    <a:pt x="246" y="362"/>
                  </a:lnTo>
                  <a:lnTo>
                    <a:pt x="246" y="363"/>
                  </a:lnTo>
                  <a:close/>
                  <a:moveTo>
                    <a:pt x="272" y="343"/>
                  </a:moveTo>
                  <a:lnTo>
                    <a:pt x="273" y="343"/>
                  </a:lnTo>
                  <a:lnTo>
                    <a:pt x="272" y="342"/>
                  </a:lnTo>
                  <a:lnTo>
                    <a:pt x="272" y="343"/>
                  </a:lnTo>
                  <a:close/>
                  <a:moveTo>
                    <a:pt x="654" y="342"/>
                  </a:moveTo>
                  <a:lnTo>
                    <a:pt x="655" y="342"/>
                  </a:lnTo>
                  <a:lnTo>
                    <a:pt x="655" y="340"/>
                  </a:lnTo>
                  <a:lnTo>
                    <a:pt x="655" y="339"/>
                  </a:lnTo>
                  <a:lnTo>
                    <a:pt x="655" y="338"/>
                  </a:lnTo>
                  <a:lnTo>
                    <a:pt x="655" y="336"/>
                  </a:lnTo>
                  <a:lnTo>
                    <a:pt x="653" y="338"/>
                  </a:lnTo>
                  <a:lnTo>
                    <a:pt x="652" y="339"/>
                  </a:lnTo>
                  <a:lnTo>
                    <a:pt x="652" y="340"/>
                  </a:lnTo>
                  <a:lnTo>
                    <a:pt x="653" y="342"/>
                  </a:lnTo>
                  <a:lnTo>
                    <a:pt x="654" y="342"/>
                  </a:lnTo>
                  <a:close/>
                  <a:moveTo>
                    <a:pt x="580" y="336"/>
                  </a:moveTo>
                  <a:lnTo>
                    <a:pt x="580" y="335"/>
                  </a:lnTo>
                  <a:lnTo>
                    <a:pt x="579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6"/>
                  </a:lnTo>
                  <a:lnTo>
                    <a:pt x="576" y="336"/>
                  </a:lnTo>
                  <a:lnTo>
                    <a:pt x="575" y="338"/>
                  </a:lnTo>
                  <a:lnTo>
                    <a:pt x="575" y="339"/>
                  </a:lnTo>
                  <a:lnTo>
                    <a:pt x="575" y="340"/>
                  </a:lnTo>
                  <a:lnTo>
                    <a:pt x="576" y="340"/>
                  </a:lnTo>
                  <a:lnTo>
                    <a:pt x="577" y="339"/>
                  </a:lnTo>
                  <a:lnTo>
                    <a:pt x="578" y="339"/>
                  </a:lnTo>
                  <a:lnTo>
                    <a:pt x="579" y="339"/>
                  </a:lnTo>
                  <a:lnTo>
                    <a:pt x="579" y="338"/>
                  </a:lnTo>
                  <a:lnTo>
                    <a:pt x="580" y="336"/>
                  </a:lnTo>
                  <a:close/>
                  <a:moveTo>
                    <a:pt x="460" y="338"/>
                  </a:moveTo>
                  <a:lnTo>
                    <a:pt x="459" y="338"/>
                  </a:lnTo>
                  <a:lnTo>
                    <a:pt x="459" y="339"/>
                  </a:lnTo>
                  <a:lnTo>
                    <a:pt x="460" y="338"/>
                  </a:lnTo>
                  <a:close/>
                  <a:moveTo>
                    <a:pt x="444" y="320"/>
                  </a:moveTo>
                  <a:lnTo>
                    <a:pt x="446" y="320"/>
                  </a:lnTo>
                  <a:lnTo>
                    <a:pt x="446" y="319"/>
                  </a:lnTo>
                  <a:lnTo>
                    <a:pt x="444" y="319"/>
                  </a:lnTo>
                  <a:lnTo>
                    <a:pt x="444" y="320"/>
                  </a:lnTo>
                  <a:close/>
                  <a:moveTo>
                    <a:pt x="545" y="318"/>
                  </a:moveTo>
                  <a:lnTo>
                    <a:pt x="545" y="317"/>
                  </a:lnTo>
                  <a:lnTo>
                    <a:pt x="546" y="316"/>
                  </a:lnTo>
                  <a:lnTo>
                    <a:pt x="546" y="315"/>
                  </a:lnTo>
                  <a:lnTo>
                    <a:pt x="546" y="313"/>
                  </a:lnTo>
                  <a:lnTo>
                    <a:pt x="546" y="312"/>
                  </a:lnTo>
                  <a:lnTo>
                    <a:pt x="546" y="310"/>
                  </a:lnTo>
                  <a:lnTo>
                    <a:pt x="547" y="309"/>
                  </a:lnTo>
                  <a:lnTo>
                    <a:pt x="547" y="308"/>
                  </a:lnTo>
                  <a:lnTo>
                    <a:pt x="547" y="307"/>
                  </a:lnTo>
                  <a:lnTo>
                    <a:pt x="546" y="307"/>
                  </a:lnTo>
                  <a:lnTo>
                    <a:pt x="546" y="308"/>
                  </a:lnTo>
                  <a:lnTo>
                    <a:pt x="545" y="308"/>
                  </a:lnTo>
                  <a:lnTo>
                    <a:pt x="545" y="309"/>
                  </a:lnTo>
                  <a:lnTo>
                    <a:pt x="545" y="310"/>
                  </a:lnTo>
                  <a:lnTo>
                    <a:pt x="545" y="312"/>
                  </a:lnTo>
                  <a:lnTo>
                    <a:pt x="545" y="313"/>
                  </a:lnTo>
                  <a:lnTo>
                    <a:pt x="544" y="315"/>
                  </a:lnTo>
                  <a:lnTo>
                    <a:pt x="544" y="316"/>
                  </a:lnTo>
                  <a:lnTo>
                    <a:pt x="544" y="317"/>
                  </a:lnTo>
                  <a:lnTo>
                    <a:pt x="544" y="318"/>
                  </a:lnTo>
                  <a:lnTo>
                    <a:pt x="544" y="319"/>
                  </a:lnTo>
                  <a:lnTo>
                    <a:pt x="545" y="319"/>
                  </a:lnTo>
                  <a:lnTo>
                    <a:pt x="545" y="318"/>
                  </a:lnTo>
                  <a:close/>
                  <a:moveTo>
                    <a:pt x="500" y="304"/>
                  </a:moveTo>
                  <a:lnTo>
                    <a:pt x="500" y="305"/>
                  </a:lnTo>
                  <a:lnTo>
                    <a:pt x="501" y="305"/>
                  </a:lnTo>
                  <a:lnTo>
                    <a:pt x="501" y="304"/>
                  </a:lnTo>
                  <a:lnTo>
                    <a:pt x="500" y="304"/>
                  </a:lnTo>
                  <a:close/>
                  <a:moveTo>
                    <a:pt x="691" y="295"/>
                  </a:moveTo>
                  <a:lnTo>
                    <a:pt x="691" y="294"/>
                  </a:lnTo>
                  <a:lnTo>
                    <a:pt x="691" y="293"/>
                  </a:lnTo>
                  <a:lnTo>
                    <a:pt x="689" y="292"/>
                  </a:lnTo>
                  <a:lnTo>
                    <a:pt x="687" y="290"/>
                  </a:lnTo>
                  <a:lnTo>
                    <a:pt x="686" y="290"/>
                  </a:lnTo>
                  <a:lnTo>
                    <a:pt x="686" y="292"/>
                  </a:lnTo>
                  <a:lnTo>
                    <a:pt x="686" y="293"/>
                  </a:lnTo>
                  <a:lnTo>
                    <a:pt x="686" y="294"/>
                  </a:lnTo>
                  <a:lnTo>
                    <a:pt x="689" y="297"/>
                  </a:lnTo>
                  <a:lnTo>
                    <a:pt x="691" y="295"/>
                  </a:lnTo>
                  <a:close/>
                  <a:moveTo>
                    <a:pt x="638" y="160"/>
                  </a:moveTo>
                  <a:lnTo>
                    <a:pt x="638" y="161"/>
                  </a:lnTo>
                  <a:lnTo>
                    <a:pt x="640" y="161"/>
                  </a:lnTo>
                  <a:lnTo>
                    <a:pt x="638" y="16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0" name="Freeform 31">
              <a:extLst>
                <a:ext uri="{FF2B5EF4-FFF2-40B4-BE49-F238E27FC236}">
                  <a16:creationId xmlns:a16="http://schemas.microsoft.com/office/drawing/2014/main" id="{7D65F14F-D819-8442-8786-647CB678C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2963" y="3178175"/>
              <a:ext cx="522288" cy="327025"/>
            </a:xfrm>
            <a:custGeom>
              <a:avLst/>
              <a:gdLst>
                <a:gd name="T0" fmla="*/ 213 w 329"/>
                <a:gd name="T1" fmla="*/ 121 h 206"/>
                <a:gd name="T2" fmla="*/ 217 w 329"/>
                <a:gd name="T3" fmla="*/ 132 h 206"/>
                <a:gd name="T4" fmla="*/ 232 w 329"/>
                <a:gd name="T5" fmla="*/ 158 h 206"/>
                <a:gd name="T6" fmla="*/ 249 w 329"/>
                <a:gd name="T7" fmla="*/ 167 h 206"/>
                <a:gd name="T8" fmla="*/ 266 w 329"/>
                <a:gd name="T9" fmla="*/ 163 h 206"/>
                <a:gd name="T10" fmla="*/ 279 w 329"/>
                <a:gd name="T11" fmla="*/ 164 h 206"/>
                <a:gd name="T12" fmla="*/ 288 w 329"/>
                <a:gd name="T13" fmla="*/ 147 h 206"/>
                <a:gd name="T14" fmla="*/ 307 w 329"/>
                <a:gd name="T15" fmla="*/ 132 h 206"/>
                <a:gd name="T16" fmla="*/ 323 w 329"/>
                <a:gd name="T17" fmla="*/ 132 h 206"/>
                <a:gd name="T18" fmla="*/ 322 w 329"/>
                <a:gd name="T19" fmla="*/ 145 h 206"/>
                <a:gd name="T20" fmla="*/ 319 w 329"/>
                <a:gd name="T21" fmla="*/ 154 h 206"/>
                <a:gd name="T22" fmla="*/ 314 w 329"/>
                <a:gd name="T23" fmla="*/ 160 h 206"/>
                <a:gd name="T24" fmla="*/ 302 w 329"/>
                <a:gd name="T25" fmla="*/ 171 h 206"/>
                <a:gd name="T26" fmla="*/ 288 w 329"/>
                <a:gd name="T27" fmla="*/ 191 h 206"/>
                <a:gd name="T28" fmla="*/ 265 w 329"/>
                <a:gd name="T29" fmla="*/ 200 h 206"/>
                <a:gd name="T30" fmla="*/ 249 w 329"/>
                <a:gd name="T31" fmla="*/ 190 h 206"/>
                <a:gd name="T32" fmla="*/ 237 w 329"/>
                <a:gd name="T33" fmla="*/ 192 h 206"/>
                <a:gd name="T34" fmla="*/ 209 w 329"/>
                <a:gd name="T35" fmla="*/ 189 h 206"/>
                <a:gd name="T36" fmla="*/ 185 w 329"/>
                <a:gd name="T37" fmla="*/ 179 h 206"/>
                <a:gd name="T38" fmla="*/ 160 w 329"/>
                <a:gd name="T39" fmla="*/ 167 h 206"/>
                <a:gd name="T40" fmla="*/ 137 w 329"/>
                <a:gd name="T41" fmla="*/ 152 h 206"/>
                <a:gd name="T42" fmla="*/ 135 w 329"/>
                <a:gd name="T43" fmla="*/ 130 h 206"/>
                <a:gd name="T44" fmla="*/ 118 w 329"/>
                <a:gd name="T45" fmla="*/ 103 h 206"/>
                <a:gd name="T46" fmla="*/ 106 w 329"/>
                <a:gd name="T47" fmla="*/ 94 h 206"/>
                <a:gd name="T48" fmla="*/ 100 w 329"/>
                <a:gd name="T49" fmla="*/ 86 h 206"/>
                <a:gd name="T50" fmla="*/ 94 w 329"/>
                <a:gd name="T51" fmla="*/ 83 h 206"/>
                <a:gd name="T52" fmla="*/ 92 w 329"/>
                <a:gd name="T53" fmla="*/ 73 h 206"/>
                <a:gd name="T54" fmla="*/ 81 w 329"/>
                <a:gd name="T55" fmla="*/ 60 h 206"/>
                <a:gd name="T56" fmla="*/ 66 w 329"/>
                <a:gd name="T57" fmla="*/ 45 h 206"/>
                <a:gd name="T58" fmla="*/ 57 w 329"/>
                <a:gd name="T59" fmla="*/ 28 h 206"/>
                <a:gd name="T60" fmla="*/ 43 w 329"/>
                <a:gd name="T61" fmla="*/ 14 h 206"/>
                <a:gd name="T62" fmla="*/ 38 w 329"/>
                <a:gd name="T63" fmla="*/ 26 h 206"/>
                <a:gd name="T64" fmla="*/ 51 w 329"/>
                <a:gd name="T65" fmla="*/ 45 h 206"/>
                <a:gd name="T66" fmla="*/ 64 w 329"/>
                <a:gd name="T67" fmla="*/ 62 h 206"/>
                <a:gd name="T68" fmla="*/ 71 w 329"/>
                <a:gd name="T69" fmla="*/ 74 h 206"/>
                <a:gd name="T70" fmla="*/ 80 w 329"/>
                <a:gd name="T71" fmla="*/ 96 h 206"/>
                <a:gd name="T72" fmla="*/ 90 w 329"/>
                <a:gd name="T73" fmla="*/ 104 h 206"/>
                <a:gd name="T74" fmla="*/ 77 w 329"/>
                <a:gd name="T75" fmla="*/ 102 h 206"/>
                <a:gd name="T76" fmla="*/ 66 w 329"/>
                <a:gd name="T77" fmla="*/ 91 h 206"/>
                <a:gd name="T78" fmla="*/ 56 w 329"/>
                <a:gd name="T79" fmla="*/ 73 h 206"/>
                <a:gd name="T80" fmla="*/ 40 w 329"/>
                <a:gd name="T81" fmla="*/ 63 h 206"/>
                <a:gd name="T82" fmla="*/ 43 w 329"/>
                <a:gd name="T83" fmla="*/ 57 h 206"/>
                <a:gd name="T84" fmla="*/ 38 w 329"/>
                <a:gd name="T85" fmla="*/ 44 h 206"/>
                <a:gd name="T86" fmla="*/ 23 w 329"/>
                <a:gd name="T87" fmla="*/ 22 h 206"/>
                <a:gd name="T88" fmla="*/ 15 w 329"/>
                <a:gd name="T89" fmla="*/ 1 h 206"/>
                <a:gd name="T90" fmla="*/ 71 w 329"/>
                <a:gd name="T91" fmla="*/ 16 h 206"/>
                <a:gd name="T92" fmla="*/ 105 w 329"/>
                <a:gd name="T93" fmla="*/ 17 h 206"/>
                <a:gd name="T94" fmla="*/ 129 w 329"/>
                <a:gd name="T95" fmla="*/ 17 h 206"/>
                <a:gd name="T96" fmla="*/ 145 w 329"/>
                <a:gd name="T97" fmla="*/ 38 h 206"/>
                <a:gd name="T98" fmla="*/ 168 w 329"/>
                <a:gd name="T99" fmla="*/ 34 h 206"/>
                <a:gd name="T100" fmla="*/ 183 w 329"/>
                <a:gd name="T101" fmla="*/ 44 h 206"/>
                <a:gd name="T102" fmla="*/ 196 w 329"/>
                <a:gd name="T103" fmla="*/ 68 h 206"/>
                <a:gd name="T104" fmla="*/ 218 w 329"/>
                <a:gd name="T105" fmla="*/ 80 h 206"/>
                <a:gd name="T106" fmla="*/ 122 w 329"/>
                <a:gd name="T107" fmla="*/ 130 h 206"/>
                <a:gd name="T108" fmla="*/ 84 w 329"/>
                <a:gd name="T109" fmla="*/ 98 h 206"/>
                <a:gd name="T110" fmla="*/ 65 w 329"/>
                <a:gd name="T111" fmla="*/ 92 h 206"/>
                <a:gd name="T112" fmla="*/ 81 w 329"/>
                <a:gd name="T113" fmla="*/ 63 h 206"/>
                <a:gd name="T114" fmla="*/ 64 w 329"/>
                <a:gd name="T115" fmla="*/ 43 h 206"/>
                <a:gd name="T116" fmla="*/ 39 w 329"/>
                <a:gd name="T117" fmla="*/ 12 h 206"/>
                <a:gd name="T118" fmla="*/ 328 w 329"/>
                <a:gd name="T119" fmla="*/ 134 h 206"/>
                <a:gd name="T120" fmla="*/ 297 w 329"/>
                <a:gd name="T121" fmla="*/ 119 h 206"/>
                <a:gd name="T122" fmla="*/ 67 w 329"/>
                <a:gd name="T123" fmla="*/ 6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6">
                  <a:moveTo>
                    <a:pt x="220" y="80"/>
                  </a:moveTo>
                  <a:lnTo>
                    <a:pt x="220" y="83"/>
                  </a:lnTo>
                  <a:lnTo>
                    <a:pt x="220" y="84"/>
                  </a:lnTo>
                  <a:lnTo>
                    <a:pt x="220" y="85"/>
                  </a:lnTo>
                  <a:lnTo>
                    <a:pt x="219" y="85"/>
                  </a:lnTo>
                  <a:lnTo>
                    <a:pt x="219" y="86"/>
                  </a:lnTo>
                  <a:lnTo>
                    <a:pt x="219" y="87"/>
                  </a:lnTo>
                  <a:lnTo>
                    <a:pt x="217" y="89"/>
                  </a:lnTo>
                  <a:lnTo>
                    <a:pt x="217" y="92"/>
                  </a:lnTo>
                  <a:lnTo>
                    <a:pt x="216" y="98"/>
                  </a:lnTo>
                  <a:lnTo>
                    <a:pt x="214" y="102"/>
                  </a:lnTo>
                  <a:lnTo>
                    <a:pt x="214" y="104"/>
                  </a:lnTo>
                  <a:lnTo>
                    <a:pt x="214" y="106"/>
                  </a:lnTo>
                  <a:lnTo>
                    <a:pt x="213" y="106"/>
                  </a:lnTo>
                  <a:lnTo>
                    <a:pt x="214" y="106"/>
                  </a:lnTo>
                  <a:lnTo>
                    <a:pt x="214" y="107"/>
                  </a:lnTo>
                  <a:lnTo>
                    <a:pt x="214" y="106"/>
                  </a:lnTo>
                  <a:lnTo>
                    <a:pt x="214" y="108"/>
                  </a:lnTo>
                  <a:lnTo>
                    <a:pt x="214" y="109"/>
                  </a:lnTo>
                  <a:lnTo>
                    <a:pt x="214" y="111"/>
                  </a:lnTo>
                  <a:lnTo>
                    <a:pt x="214" y="114"/>
                  </a:lnTo>
                  <a:lnTo>
                    <a:pt x="214" y="117"/>
                  </a:lnTo>
                  <a:lnTo>
                    <a:pt x="214" y="115"/>
                  </a:lnTo>
                  <a:lnTo>
                    <a:pt x="213" y="117"/>
                  </a:lnTo>
                  <a:lnTo>
                    <a:pt x="213" y="118"/>
                  </a:lnTo>
                  <a:lnTo>
                    <a:pt x="213" y="119"/>
                  </a:lnTo>
                  <a:lnTo>
                    <a:pt x="213" y="118"/>
                  </a:lnTo>
                  <a:lnTo>
                    <a:pt x="213" y="119"/>
                  </a:lnTo>
                  <a:lnTo>
                    <a:pt x="213" y="120"/>
                  </a:lnTo>
                  <a:lnTo>
                    <a:pt x="213" y="121"/>
                  </a:lnTo>
                  <a:lnTo>
                    <a:pt x="213" y="122"/>
                  </a:lnTo>
                  <a:lnTo>
                    <a:pt x="214" y="122"/>
                  </a:lnTo>
                  <a:lnTo>
                    <a:pt x="214" y="123"/>
                  </a:lnTo>
                  <a:lnTo>
                    <a:pt x="214" y="124"/>
                  </a:lnTo>
                  <a:lnTo>
                    <a:pt x="216" y="128"/>
                  </a:lnTo>
                  <a:lnTo>
                    <a:pt x="217" y="129"/>
                  </a:lnTo>
                  <a:lnTo>
                    <a:pt x="218" y="130"/>
                  </a:lnTo>
                  <a:lnTo>
                    <a:pt x="219" y="131"/>
                  </a:lnTo>
                  <a:lnTo>
                    <a:pt x="218" y="132"/>
                  </a:lnTo>
                  <a:lnTo>
                    <a:pt x="218" y="133"/>
                  </a:lnTo>
                  <a:lnTo>
                    <a:pt x="217" y="132"/>
                  </a:lnTo>
                  <a:lnTo>
                    <a:pt x="218" y="132"/>
                  </a:lnTo>
                  <a:lnTo>
                    <a:pt x="218" y="131"/>
                  </a:lnTo>
                  <a:lnTo>
                    <a:pt x="218" y="132"/>
                  </a:lnTo>
                  <a:lnTo>
                    <a:pt x="218" y="131"/>
                  </a:lnTo>
                  <a:lnTo>
                    <a:pt x="218" y="130"/>
                  </a:lnTo>
                  <a:lnTo>
                    <a:pt x="217" y="130"/>
                  </a:lnTo>
                  <a:lnTo>
                    <a:pt x="217" y="129"/>
                  </a:lnTo>
                  <a:lnTo>
                    <a:pt x="216" y="129"/>
                  </a:lnTo>
                  <a:lnTo>
                    <a:pt x="216" y="128"/>
                  </a:lnTo>
                  <a:lnTo>
                    <a:pt x="216" y="125"/>
                  </a:lnTo>
                  <a:lnTo>
                    <a:pt x="214" y="125"/>
                  </a:lnTo>
                  <a:lnTo>
                    <a:pt x="214" y="124"/>
                  </a:lnTo>
                  <a:lnTo>
                    <a:pt x="214" y="125"/>
                  </a:lnTo>
                  <a:lnTo>
                    <a:pt x="214" y="128"/>
                  </a:lnTo>
                  <a:lnTo>
                    <a:pt x="214" y="129"/>
                  </a:lnTo>
                  <a:lnTo>
                    <a:pt x="214" y="130"/>
                  </a:lnTo>
                  <a:lnTo>
                    <a:pt x="216" y="130"/>
                  </a:lnTo>
                  <a:lnTo>
                    <a:pt x="216" y="131"/>
                  </a:lnTo>
                  <a:lnTo>
                    <a:pt x="217" y="132"/>
                  </a:lnTo>
                  <a:lnTo>
                    <a:pt x="217" y="131"/>
                  </a:lnTo>
                  <a:lnTo>
                    <a:pt x="217" y="132"/>
                  </a:lnTo>
                  <a:lnTo>
                    <a:pt x="218" y="133"/>
                  </a:lnTo>
                  <a:lnTo>
                    <a:pt x="218" y="134"/>
                  </a:lnTo>
                  <a:lnTo>
                    <a:pt x="218" y="135"/>
                  </a:lnTo>
                  <a:lnTo>
                    <a:pt x="219" y="137"/>
                  </a:lnTo>
                  <a:lnTo>
                    <a:pt x="220" y="138"/>
                  </a:lnTo>
                  <a:lnTo>
                    <a:pt x="220" y="140"/>
                  </a:lnTo>
                  <a:lnTo>
                    <a:pt x="221" y="143"/>
                  </a:lnTo>
                  <a:lnTo>
                    <a:pt x="222" y="143"/>
                  </a:lnTo>
                  <a:lnTo>
                    <a:pt x="222" y="144"/>
                  </a:lnTo>
                  <a:lnTo>
                    <a:pt x="224" y="145"/>
                  </a:lnTo>
                  <a:lnTo>
                    <a:pt x="225" y="145"/>
                  </a:lnTo>
                  <a:lnTo>
                    <a:pt x="225" y="146"/>
                  </a:lnTo>
                  <a:lnTo>
                    <a:pt x="226" y="146"/>
                  </a:lnTo>
                  <a:lnTo>
                    <a:pt x="226" y="147"/>
                  </a:lnTo>
                  <a:lnTo>
                    <a:pt x="227" y="148"/>
                  </a:lnTo>
                  <a:lnTo>
                    <a:pt x="227" y="149"/>
                  </a:lnTo>
                  <a:lnTo>
                    <a:pt x="228" y="151"/>
                  </a:lnTo>
                  <a:lnTo>
                    <a:pt x="228" y="152"/>
                  </a:lnTo>
                  <a:lnTo>
                    <a:pt x="228" y="153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0" y="155"/>
                  </a:lnTo>
                  <a:lnTo>
                    <a:pt x="231" y="155"/>
                  </a:lnTo>
                  <a:lnTo>
                    <a:pt x="231" y="156"/>
                  </a:lnTo>
                  <a:lnTo>
                    <a:pt x="231" y="155"/>
                  </a:lnTo>
                  <a:lnTo>
                    <a:pt x="231" y="156"/>
                  </a:lnTo>
                  <a:lnTo>
                    <a:pt x="231" y="158"/>
                  </a:lnTo>
                  <a:lnTo>
                    <a:pt x="232" y="158"/>
                  </a:lnTo>
                  <a:lnTo>
                    <a:pt x="233" y="159"/>
                  </a:lnTo>
                  <a:lnTo>
                    <a:pt x="233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3" y="160"/>
                  </a:lnTo>
                  <a:lnTo>
                    <a:pt x="233" y="161"/>
                  </a:lnTo>
                  <a:lnTo>
                    <a:pt x="234" y="161"/>
                  </a:lnTo>
                  <a:lnTo>
                    <a:pt x="233" y="161"/>
                  </a:lnTo>
                  <a:lnTo>
                    <a:pt x="234" y="161"/>
                  </a:lnTo>
                  <a:lnTo>
                    <a:pt x="236" y="161"/>
                  </a:lnTo>
                  <a:lnTo>
                    <a:pt x="237" y="163"/>
                  </a:lnTo>
                  <a:lnTo>
                    <a:pt x="237" y="161"/>
                  </a:lnTo>
                  <a:lnTo>
                    <a:pt x="236" y="161"/>
                  </a:lnTo>
                  <a:lnTo>
                    <a:pt x="234" y="160"/>
                  </a:lnTo>
                  <a:lnTo>
                    <a:pt x="236" y="161"/>
                  </a:lnTo>
                  <a:lnTo>
                    <a:pt x="237" y="161"/>
                  </a:lnTo>
                  <a:lnTo>
                    <a:pt x="238" y="161"/>
                  </a:lnTo>
                  <a:lnTo>
                    <a:pt x="239" y="161"/>
                  </a:lnTo>
                  <a:lnTo>
                    <a:pt x="240" y="161"/>
                  </a:lnTo>
                  <a:lnTo>
                    <a:pt x="241" y="163"/>
                  </a:lnTo>
                  <a:lnTo>
                    <a:pt x="242" y="163"/>
                  </a:lnTo>
                  <a:lnTo>
                    <a:pt x="242" y="164"/>
                  </a:lnTo>
                  <a:lnTo>
                    <a:pt x="243" y="164"/>
                  </a:lnTo>
                  <a:lnTo>
                    <a:pt x="245" y="164"/>
                  </a:lnTo>
                  <a:lnTo>
                    <a:pt x="245" y="165"/>
                  </a:lnTo>
                  <a:lnTo>
                    <a:pt x="247" y="166"/>
                  </a:lnTo>
                  <a:lnTo>
                    <a:pt x="248" y="167"/>
                  </a:lnTo>
                  <a:lnTo>
                    <a:pt x="249" y="168"/>
                  </a:lnTo>
                  <a:lnTo>
                    <a:pt x="249" y="167"/>
                  </a:lnTo>
                  <a:lnTo>
                    <a:pt x="250" y="167"/>
                  </a:lnTo>
                  <a:lnTo>
                    <a:pt x="251" y="167"/>
                  </a:lnTo>
                  <a:lnTo>
                    <a:pt x="252" y="167"/>
                  </a:lnTo>
                  <a:lnTo>
                    <a:pt x="253" y="167"/>
                  </a:lnTo>
                  <a:lnTo>
                    <a:pt x="253" y="166"/>
                  </a:lnTo>
                  <a:lnTo>
                    <a:pt x="254" y="166"/>
                  </a:lnTo>
                  <a:lnTo>
                    <a:pt x="254" y="167"/>
                  </a:lnTo>
                  <a:lnTo>
                    <a:pt x="254" y="166"/>
                  </a:lnTo>
                  <a:lnTo>
                    <a:pt x="255" y="166"/>
                  </a:lnTo>
                  <a:lnTo>
                    <a:pt x="256" y="166"/>
                  </a:lnTo>
                  <a:lnTo>
                    <a:pt x="256" y="165"/>
                  </a:lnTo>
                  <a:lnTo>
                    <a:pt x="255" y="165"/>
                  </a:lnTo>
                  <a:lnTo>
                    <a:pt x="255" y="166"/>
                  </a:lnTo>
                  <a:lnTo>
                    <a:pt x="254" y="166"/>
                  </a:lnTo>
                  <a:lnTo>
                    <a:pt x="255" y="166"/>
                  </a:lnTo>
                  <a:lnTo>
                    <a:pt x="256" y="165"/>
                  </a:lnTo>
                  <a:lnTo>
                    <a:pt x="257" y="165"/>
                  </a:lnTo>
                  <a:lnTo>
                    <a:pt x="259" y="165"/>
                  </a:lnTo>
                  <a:lnTo>
                    <a:pt x="261" y="165"/>
                  </a:lnTo>
                  <a:lnTo>
                    <a:pt x="262" y="165"/>
                  </a:lnTo>
                  <a:lnTo>
                    <a:pt x="262" y="166"/>
                  </a:lnTo>
                  <a:lnTo>
                    <a:pt x="262" y="165"/>
                  </a:lnTo>
                  <a:lnTo>
                    <a:pt x="263" y="165"/>
                  </a:lnTo>
                  <a:lnTo>
                    <a:pt x="262" y="165"/>
                  </a:lnTo>
                  <a:lnTo>
                    <a:pt x="263" y="165"/>
                  </a:lnTo>
                  <a:lnTo>
                    <a:pt x="264" y="165"/>
                  </a:lnTo>
                  <a:lnTo>
                    <a:pt x="265" y="165"/>
                  </a:lnTo>
                  <a:lnTo>
                    <a:pt x="265" y="164"/>
                  </a:lnTo>
                  <a:lnTo>
                    <a:pt x="266" y="164"/>
                  </a:lnTo>
                  <a:lnTo>
                    <a:pt x="266" y="163"/>
                  </a:lnTo>
                  <a:lnTo>
                    <a:pt x="266" y="164"/>
                  </a:lnTo>
                  <a:lnTo>
                    <a:pt x="266" y="165"/>
                  </a:lnTo>
                  <a:lnTo>
                    <a:pt x="266" y="164"/>
                  </a:lnTo>
                  <a:lnTo>
                    <a:pt x="266" y="163"/>
                  </a:lnTo>
                  <a:lnTo>
                    <a:pt x="267" y="163"/>
                  </a:lnTo>
                  <a:lnTo>
                    <a:pt x="268" y="163"/>
                  </a:lnTo>
                  <a:lnTo>
                    <a:pt x="270" y="163"/>
                  </a:lnTo>
                  <a:lnTo>
                    <a:pt x="271" y="163"/>
                  </a:lnTo>
                  <a:lnTo>
                    <a:pt x="272" y="163"/>
                  </a:lnTo>
                  <a:lnTo>
                    <a:pt x="273" y="161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4"/>
                  </a:lnTo>
                  <a:lnTo>
                    <a:pt x="274" y="164"/>
                  </a:lnTo>
                  <a:lnTo>
                    <a:pt x="273" y="164"/>
                  </a:lnTo>
                  <a:lnTo>
                    <a:pt x="273" y="163"/>
                  </a:lnTo>
                  <a:lnTo>
                    <a:pt x="274" y="163"/>
                  </a:lnTo>
                  <a:lnTo>
                    <a:pt x="274" y="164"/>
                  </a:lnTo>
                  <a:lnTo>
                    <a:pt x="276" y="164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6" y="164"/>
                  </a:lnTo>
                  <a:lnTo>
                    <a:pt x="277" y="165"/>
                  </a:lnTo>
                  <a:lnTo>
                    <a:pt x="278" y="165"/>
                  </a:lnTo>
                  <a:lnTo>
                    <a:pt x="279" y="165"/>
                  </a:lnTo>
                  <a:lnTo>
                    <a:pt x="279" y="164"/>
                  </a:lnTo>
                  <a:lnTo>
                    <a:pt x="278" y="164"/>
                  </a:lnTo>
                  <a:lnTo>
                    <a:pt x="278" y="165"/>
                  </a:lnTo>
                  <a:lnTo>
                    <a:pt x="278" y="164"/>
                  </a:lnTo>
                  <a:lnTo>
                    <a:pt x="279" y="164"/>
                  </a:lnTo>
                  <a:lnTo>
                    <a:pt x="281" y="164"/>
                  </a:lnTo>
                  <a:lnTo>
                    <a:pt x="281" y="163"/>
                  </a:lnTo>
                  <a:lnTo>
                    <a:pt x="282" y="163"/>
                  </a:lnTo>
                  <a:lnTo>
                    <a:pt x="281" y="163"/>
                  </a:lnTo>
                  <a:lnTo>
                    <a:pt x="282" y="161"/>
                  </a:lnTo>
                  <a:lnTo>
                    <a:pt x="281" y="161"/>
                  </a:lnTo>
                  <a:lnTo>
                    <a:pt x="279" y="160"/>
                  </a:lnTo>
                  <a:lnTo>
                    <a:pt x="281" y="160"/>
                  </a:lnTo>
                  <a:lnTo>
                    <a:pt x="281" y="159"/>
                  </a:lnTo>
                  <a:lnTo>
                    <a:pt x="282" y="159"/>
                  </a:lnTo>
                  <a:lnTo>
                    <a:pt x="281" y="160"/>
                  </a:lnTo>
                  <a:lnTo>
                    <a:pt x="279" y="160"/>
                  </a:lnTo>
                  <a:lnTo>
                    <a:pt x="278" y="160"/>
                  </a:lnTo>
                  <a:lnTo>
                    <a:pt x="279" y="160"/>
                  </a:lnTo>
                  <a:lnTo>
                    <a:pt x="281" y="159"/>
                  </a:lnTo>
                  <a:lnTo>
                    <a:pt x="283" y="158"/>
                  </a:lnTo>
                  <a:lnTo>
                    <a:pt x="284" y="158"/>
                  </a:lnTo>
                  <a:lnTo>
                    <a:pt x="284" y="156"/>
                  </a:lnTo>
                  <a:lnTo>
                    <a:pt x="285" y="155"/>
                  </a:lnTo>
                  <a:lnTo>
                    <a:pt x="286" y="155"/>
                  </a:lnTo>
                  <a:lnTo>
                    <a:pt x="286" y="154"/>
                  </a:lnTo>
                  <a:lnTo>
                    <a:pt x="286" y="152"/>
                  </a:lnTo>
                  <a:lnTo>
                    <a:pt x="287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7" y="149"/>
                  </a:lnTo>
                  <a:lnTo>
                    <a:pt x="288" y="148"/>
                  </a:lnTo>
                  <a:lnTo>
                    <a:pt x="289" y="148"/>
                  </a:lnTo>
                  <a:lnTo>
                    <a:pt x="289" y="147"/>
                  </a:lnTo>
                  <a:lnTo>
                    <a:pt x="288" y="147"/>
                  </a:lnTo>
                  <a:lnTo>
                    <a:pt x="288" y="146"/>
                  </a:lnTo>
                  <a:lnTo>
                    <a:pt x="288" y="145"/>
                  </a:lnTo>
                  <a:lnTo>
                    <a:pt x="288" y="144"/>
                  </a:lnTo>
                  <a:lnTo>
                    <a:pt x="289" y="144"/>
                  </a:lnTo>
                  <a:lnTo>
                    <a:pt x="288" y="143"/>
                  </a:lnTo>
                  <a:lnTo>
                    <a:pt x="288" y="141"/>
                  </a:lnTo>
                  <a:lnTo>
                    <a:pt x="289" y="141"/>
                  </a:lnTo>
                  <a:lnTo>
                    <a:pt x="289" y="140"/>
                  </a:lnTo>
                  <a:lnTo>
                    <a:pt x="289" y="138"/>
                  </a:lnTo>
                  <a:lnTo>
                    <a:pt x="289" y="137"/>
                  </a:lnTo>
                  <a:lnTo>
                    <a:pt x="291" y="137"/>
                  </a:lnTo>
                  <a:lnTo>
                    <a:pt x="291" y="136"/>
                  </a:lnTo>
                  <a:lnTo>
                    <a:pt x="291" y="137"/>
                  </a:lnTo>
                  <a:lnTo>
                    <a:pt x="289" y="137"/>
                  </a:lnTo>
                  <a:lnTo>
                    <a:pt x="289" y="138"/>
                  </a:lnTo>
                  <a:lnTo>
                    <a:pt x="291" y="136"/>
                  </a:lnTo>
                  <a:lnTo>
                    <a:pt x="293" y="135"/>
                  </a:lnTo>
                  <a:lnTo>
                    <a:pt x="294" y="135"/>
                  </a:lnTo>
                  <a:lnTo>
                    <a:pt x="294" y="134"/>
                  </a:lnTo>
                  <a:lnTo>
                    <a:pt x="295" y="134"/>
                  </a:lnTo>
                  <a:lnTo>
                    <a:pt x="296" y="134"/>
                  </a:lnTo>
                  <a:lnTo>
                    <a:pt x="297" y="133"/>
                  </a:lnTo>
                  <a:lnTo>
                    <a:pt x="298" y="133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2" y="133"/>
                  </a:lnTo>
                  <a:lnTo>
                    <a:pt x="304" y="133"/>
                  </a:lnTo>
                  <a:lnTo>
                    <a:pt x="304" y="132"/>
                  </a:lnTo>
                  <a:lnTo>
                    <a:pt x="305" y="132"/>
                  </a:lnTo>
                  <a:lnTo>
                    <a:pt x="307" y="132"/>
                  </a:lnTo>
                  <a:lnTo>
                    <a:pt x="308" y="132"/>
                  </a:lnTo>
                  <a:lnTo>
                    <a:pt x="308" y="131"/>
                  </a:lnTo>
                  <a:lnTo>
                    <a:pt x="309" y="131"/>
                  </a:lnTo>
                  <a:lnTo>
                    <a:pt x="310" y="131"/>
                  </a:lnTo>
                  <a:lnTo>
                    <a:pt x="311" y="131"/>
                  </a:lnTo>
                  <a:lnTo>
                    <a:pt x="312" y="131"/>
                  </a:lnTo>
                  <a:lnTo>
                    <a:pt x="313" y="131"/>
                  </a:lnTo>
                  <a:lnTo>
                    <a:pt x="313" y="130"/>
                  </a:lnTo>
                  <a:lnTo>
                    <a:pt x="313" y="131"/>
                  </a:lnTo>
                  <a:lnTo>
                    <a:pt x="312" y="131"/>
                  </a:lnTo>
                  <a:lnTo>
                    <a:pt x="312" y="130"/>
                  </a:lnTo>
                  <a:lnTo>
                    <a:pt x="313" y="130"/>
                  </a:lnTo>
                  <a:lnTo>
                    <a:pt x="314" y="130"/>
                  </a:lnTo>
                  <a:lnTo>
                    <a:pt x="316" y="130"/>
                  </a:lnTo>
                  <a:lnTo>
                    <a:pt x="316" y="131"/>
                  </a:lnTo>
                  <a:lnTo>
                    <a:pt x="317" y="131"/>
                  </a:lnTo>
                  <a:lnTo>
                    <a:pt x="318" y="131"/>
                  </a:lnTo>
                  <a:lnTo>
                    <a:pt x="317" y="131"/>
                  </a:lnTo>
                  <a:lnTo>
                    <a:pt x="316" y="131"/>
                  </a:lnTo>
                  <a:lnTo>
                    <a:pt x="317" y="131"/>
                  </a:lnTo>
                  <a:lnTo>
                    <a:pt x="318" y="131"/>
                  </a:lnTo>
                  <a:lnTo>
                    <a:pt x="319" y="131"/>
                  </a:lnTo>
                  <a:lnTo>
                    <a:pt x="318" y="131"/>
                  </a:lnTo>
                  <a:lnTo>
                    <a:pt x="319" y="131"/>
                  </a:lnTo>
                  <a:lnTo>
                    <a:pt x="320" y="131"/>
                  </a:lnTo>
                  <a:lnTo>
                    <a:pt x="320" y="132"/>
                  </a:lnTo>
                  <a:lnTo>
                    <a:pt x="320" y="131"/>
                  </a:lnTo>
                  <a:lnTo>
                    <a:pt x="320" y="132"/>
                  </a:lnTo>
                  <a:lnTo>
                    <a:pt x="322" y="132"/>
                  </a:lnTo>
                  <a:lnTo>
                    <a:pt x="323" y="132"/>
                  </a:lnTo>
                  <a:lnTo>
                    <a:pt x="324" y="131"/>
                  </a:lnTo>
                  <a:lnTo>
                    <a:pt x="323" y="131"/>
                  </a:lnTo>
                  <a:lnTo>
                    <a:pt x="322" y="131"/>
                  </a:lnTo>
                  <a:lnTo>
                    <a:pt x="320" y="131"/>
                  </a:lnTo>
                  <a:lnTo>
                    <a:pt x="322" y="131"/>
                  </a:lnTo>
                  <a:lnTo>
                    <a:pt x="320" y="131"/>
                  </a:lnTo>
                  <a:lnTo>
                    <a:pt x="322" y="131"/>
                  </a:lnTo>
                  <a:lnTo>
                    <a:pt x="323" y="131"/>
                  </a:lnTo>
                  <a:lnTo>
                    <a:pt x="324" y="130"/>
                  </a:lnTo>
                  <a:lnTo>
                    <a:pt x="325" y="130"/>
                  </a:lnTo>
                  <a:lnTo>
                    <a:pt x="325" y="131"/>
                  </a:lnTo>
                  <a:lnTo>
                    <a:pt x="327" y="132"/>
                  </a:lnTo>
                  <a:lnTo>
                    <a:pt x="328" y="132"/>
                  </a:lnTo>
                  <a:lnTo>
                    <a:pt x="328" y="133"/>
                  </a:lnTo>
                  <a:lnTo>
                    <a:pt x="327" y="133"/>
                  </a:lnTo>
                  <a:lnTo>
                    <a:pt x="328" y="134"/>
                  </a:lnTo>
                  <a:lnTo>
                    <a:pt x="328" y="135"/>
                  </a:lnTo>
                  <a:lnTo>
                    <a:pt x="328" y="134"/>
                  </a:lnTo>
                  <a:lnTo>
                    <a:pt x="328" y="135"/>
                  </a:lnTo>
                  <a:lnTo>
                    <a:pt x="328" y="136"/>
                  </a:lnTo>
                  <a:lnTo>
                    <a:pt x="327" y="136"/>
                  </a:lnTo>
                  <a:lnTo>
                    <a:pt x="327" y="137"/>
                  </a:lnTo>
                  <a:lnTo>
                    <a:pt x="325" y="138"/>
                  </a:lnTo>
                  <a:lnTo>
                    <a:pt x="325" y="140"/>
                  </a:lnTo>
                  <a:lnTo>
                    <a:pt x="324" y="140"/>
                  </a:lnTo>
                  <a:lnTo>
                    <a:pt x="324" y="141"/>
                  </a:lnTo>
                  <a:lnTo>
                    <a:pt x="323" y="141"/>
                  </a:lnTo>
                  <a:lnTo>
                    <a:pt x="323" y="143"/>
                  </a:lnTo>
                  <a:lnTo>
                    <a:pt x="322" y="144"/>
                  </a:lnTo>
                  <a:lnTo>
                    <a:pt x="322" y="145"/>
                  </a:lnTo>
                  <a:lnTo>
                    <a:pt x="320" y="145"/>
                  </a:lnTo>
                  <a:lnTo>
                    <a:pt x="320" y="146"/>
                  </a:lnTo>
                  <a:lnTo>
                    <a:pt x="320" y="147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19" y="149"/>
                  </a:lnTo>
                  <a:lnTo>
                    <a:pt x="319" y="151"/>
                  </a:lnTo>
                  <a:lnTo>
                    <a:pt x="318" y="151"/>
                  </a:lnTo>
                  <a:lnTo>
                    <a:pt x="318" y="152"/>
                  </a:lnTo>
                  <a:lnTo>
                    <a:pt x="318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8" y="152"/>
                  </a:lnTo>
                  <a:lnTo>
                    <a:pt x="318" y="153"/>
                  </a:lnTo>
                  <a:lnTo>
                    <a:pt x="319" y="153"/>
                  </a:lnTo>
                  <a:lnTo>
                    <a:pt x="319" y="152"/>
                  </a:lnTo>
                  <a:lnTo>
                    <a:pt x="319" y="153"/>
                  </a:lnTo>
                  <a:lnTo>
                    <a:pt x="320" y="153"/>
                  </a:lnTo>
                  <a:lnTo>
                    <a:pt x="320" y="152"/>
                  </a:lnTo>
                  <a:lnTo>
                    <a:pt x="320" y="153"/>
                  </a:lnTo>
                  <a:lnTo>
                    <a:pt x="320" y="152"/>
                  </a:lnTo>
                  <a:lnTo>
                    <a:pt x="319" y="152"/>
                  </a:lnTo>
                  <a:lnTo>
                    <a:pt x="320" y="152"/>
                  </a:lnTo>
                  <a:lnTo>
                    <a:pt x="320" y="153"/>
                  </a:lnTo>
                  <a:lnTo>
                    <a:pt x="320" y="154"/>
                  </a:lnTo>
                  <a:lnTo>
                    <a:pt x="319" y="154"/>
                  </a:lnTo>
                  <a:lnTo>
                    <a:pt x="318" y="154"/>
                  </a:lnTo>
                  <a:lnTo>
                    <a:pt x="318" y="155"/>
                  </a:lnTo>
                  <a:lnTo>
                    <a:pt x="318" y="154"/>
                  </a:lnTo>
                  <a:lnTo>
                    <a:pt x="318" y="155"/>
                  </a:lnTo>
                  <a:lnTo>
                    <a:pt x="318" y="156"/>
                  </a:lnTo>
                  <a:lnTo>
                    <a:pt x="319" y="155"/>
                  </a:lnTo>
                  <a:lnTo>
                    <a:pt x="320" y="155"/>
                  </a:lnTo>
                  <a:lnTo>
                    <a:pt x="319" y="155"/>
                  </a:lnTo>
                  <a:lnTo>
                    <a:pt x="320" y="155"/>
                  </a:lnTo>
                  <a:lnTo>
                    <a:pt x="319" y="155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8" y="160"/>
                  </a:lnTo>
                  <a:lnTo>
                    <a:pt x="318" y="161"/>
                  </a:lnTo>
                  <a:lnTo>
                    <a:pt x="318" y="163"/>
                  </a:lnTo>
                  <a:lnTo>
                    <a:pt x="317" y="163"/>
                  </a:lnTo>
                  <a:lnTo>
                    <a:pt x="317" y="164"/>
                  </a:lnTo>
                  <a:lnTo>
                    <a:pt x="317" y="165"/>
                  </a:lnTo>
                  <a:lnTo>
                    <a:pt x="317" y="166"/>
                  </a:lnTo>
                  <a:lnTo>
                    <a:pt x="317" y="167"/>
                  </a:lnTo>
                  <a:lnTo>
                    <a:pt x="316" y="167"/>
                  </a:lnTo>
                  <a:lnTo>
                    <a:pt x="316" y="166"/>
                  </a:lnTo>
                  <a:lnTo>
                    <a:pt x="316" y="165"/>
                  </a:lnTo>
                  <a:lnTo>
                    <a:pt x="314" y="165"/>
                  </a:lnTo>
                  <a:lnTo>
                    <a:pt x="314" y="164"/>
                  </a:lnTo>
                  <a:lnTo>
                    <a:pt x="313" y="164"/>
                  </a:lnTo>
                  <a:lnTo>
                    <a:pt x="314" y="164"/>
                  </a:lnTo>
                  <a:lnTo>
                    <a:pt x="314" y="163"/>
                  </a:lnTo>
                  <a:lnTo>
                    <a:pt x="314" y="161"/>
                  </a:lnTo>
                  <a:lnTo>
                    <a:pt x="314" y="160"/>
                  </a:lnTo>
                  <a:lnTo>
                    <a:pt x="313" y="160"/>
                  </a:lnTo>
                  <a:lnTo>
                    <a:pt x="313" y="161"/>
                  </a:lnTo>
                  <a:lnTo>
                    <a:pt x="312" y="161"/>
                  </a:lnTo>
                  <a:lnTo>
                    <a:pt x="312" y="163"/>
                  </a:lnTo>
                  <a:lnTo>
                    <a:pt x="312" y="161"/>
                  </a:lnTo>
                  <a:lnTo>
                    <a:pt x="313" y="161"/>
                  </a:lnTo>
                  <a:lnTo>
                    <a:pt x="312" y="161"/>
                  </a:lnTo>
                  <a:lnTo>
                    <a:pt x="312" y="163"/>
                  </a:lnTo>
                  <a:lnTo>
                    <a:pt x="313" y="163"/>
                  </a:lnTo>
                  <a:lnTo>
                    <a:pt x="313" y="161"/>
                  </a:lnTo>
                  <a:lnTo>
                    <a:pt x="313" y="163"/>
                  </a:lnTo>
                  <a:lnTo>
                    <a:pt x="312" y="163"/>
                  </a:lnTo>
                  <a:lnTo>
                    <a:pt x="312" y="164"/>
                  </a:lnTo>
                  <a:lnTo>
                    <a:pt x="311" y="164"/>
                  </a:lnTo>
                  <a:lnTo>
                    <a:pt x="310" y="164"/>
                  </a:lnTo>
                  <a:lnTo>
                    <a:pt x="310" y="165"/>
                  </a:lnTo>
                  <a:lnTo>
                    <a:pt x="309" y="165"/>
                  </a:lnTo>
                  <a:lnTo>
                    <a:pt x="309" y="166"/>
                  </a:lnTo>
                  <a:lnTo>
                    <a:pt x="309" y="167"/>
                  </a:lnTo>
                  <a:lnTo>
                    <a:pt x="308" y="167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7" y="169"/>
                  </a:lnTo>
                  <a:lnTo>
                    <a:pt x="307" y="170"/>
                  </a:lnTo>
                  <a:lnTo>
                    <a:pt x="305" y="170"/>
                  </a:lnTo>
                  <a:lnTo>
                    <a:pt x="305" y="169"/>
                  </a:lnTo>
                  <a:lnTo>
                    <a:pt x="304" y="169"/>
                  </a:lnTo>
                  <a:lnTo>
                    <a:pt x="302" y="169"/>
                  </a:lnTo>
                  <a:lnTo>
                    <a:pt x="302" y="170"/>
                  </a:lnTo>
                  <a:lnTo>
                    <a:pt x="302" y="171"/>
                  </a:lnTo>
                  <a:lnTo>
                    <a:pt x="300" y="171"/>
                  </a:lnTo>
                  <a:lnTo>
                    <a:pt x="298" y="171"/>
                  </a:lnTo>
                  <a:lnTo>
                    <a:pt x="296" y="171"/>
                  </a:lnTo>
                  <a:lnTo>
                    <a:pt x="294" y="171"/>
                  </a:lnTo>
                  <a:lnTo>
                    <a:pt x="291" y="171"/>
                  </a:lnTo>
                  <a:lnTo>
                    <a:pt x="288" y="171"/>
                  </a:lnTo>
                  <a:lnTo>
                    <a:pt x="287" y="171"/>
                  </a:lnTo>
                  <a:lnTo>
                    <a:pt x="285" y="171"/>
                  </a:lnTo>
                  <a:lnTo>
                    <a:pt x="284" y="171"/>
                  </a:lnTo>
                  <a:lnTo>
                    <a:pt x="284" y="175"/>
                  </a:lnTo>
                  <a:lnTo>
                    <a:pt x="284" y="178"/>
                  </a:lnTo>
                  <a:lnTo>
                    <a:pt x="279" y="178"/>
                  </a:lnTo>
                  <a:lnTo>
                    <a:pt x="281" y="178"/>
                  </a:lnTo>
                  <a:lnTo>
                    <a:pt x="282" y="179"/>
                  </a:lnTo>
                  <a:lnTo>
                    <a:pt x="282" y="180"/>
                  </a:lnTo>
                  <a:lnTo>
                    <a:pt x="283" y="180"/>
                  </a:lnTo>
                  <a:lnTo>
                    <a:pt x="283" y="181"/>
                  </a:lnTo>
                  <a:lnTo>
                    <a:pt x="284" y="181"/>
                  </a:lnTo>
                  <a:lnTo>
                    <a:pt x="285" y="182"/>
                  </a:lnTo>
                  <a:lnTo>
                    <a:pt x="286" y="182"/>
                  </a:lnTo>
                  <a:lnTo>
                    <a:pt x="287" y="183"/>
                  </a:lnTo>
                  <a:lnTo>
                    <a:pt x="287" y="184"/>
                  </a:lnTo>
                  <a:lnTo>
                    <a:pt x="287" y="186"/>
                  </a:lnTo>
                  <a:lnTo>
                    <a:pt x="288" y="186"/>
                  </a:lnTo>
                  <a:lnTo>
                    <a:pt x="289" y="186"/>
                  </a:lnTo>
                  <a:lnTo>
                    <a:pt x="289" y="187"/>
                  </a:lnTo>
                  <a:lnTo>
                    <a:pt x="289" y="189"/>
                  </a:lnTo>
                  <a:lnTo>
                    <a:pt x="289" y="190"/>
                  </a:lnTo>
                  <a:lnTo>
                    <a:pt x="289" y="191"/>
                  </a:lnTo>
                  <a:lnTo>
                    <a:pt x="288" y="191"/>
                  </a:lnTo>
                  <a:lnTo>
                    <a:pt x="286" y="191"/>
                  </a:lnTo>
                  <a:lnTo>
                    <a:pt x="285" y="191"/>
                  </a:lnTo>
                  <a:lnTo>
                    <a:pt x="284" y="191"/>
                  </a:lnTo>
                  <a:lnTo>
                    <a:pt x="283" y="191"/>
                  </a:lnTo>
                  <a:lnTo>
                    <a:pt x="282" y="191"/>
                  </a:lnTo>
                  <a:lnTo>
                    <a:pt x="279" y="191"/>
                  </a:lnTo>
                  <a:lnTo>
                    <a:pt x="278" y="191"/>
                  </a:lnTo>
                  <a:lnTo>
                    <a:pt x="277" y="191"/>
                  </a:lnTo>
                  <a:lnTo>
                    <a:pt x="276" y="191"/>
                  </a:lnTo>
                  <a:lnTo>
                    <a:pt x="276" y="192"/>
                  </a:lnTo>
                  <a:lnTo>
                    <a:pt x="274" y="193"/>
                  </a:lnTo>
                  <a:lnTo>
                    <a:pt x="273" y="194"/>
                  </a:lnTo>
                  <a:lnTo>
                    <a:pt x="273" y="197"/>
                  </a:lnTo>
                  <a:lnTo>
                    <a:pt x="272" y="197"/>
                  </a:lnTo>
                  <a:lnTo>
                    <a:pt x="272" y="198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2" y="201"/>
                  </a:lnTo>
                  <a:lnTo>
                    <a:pt x="272" y="202"/>
                  </a:lnTo>
                  <a:lnTo>
                    <a:pt x="272" y="204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2" y="205"/>
                  </a:lnTo>
                  <a:lnTo>
                    <a:pt x="272" y="206"/>
                  </a:lnTo>
                  <a:lnTo>
                    <a:pt x="271" y="206"/>
                  </a:lnTo>
                  <a:lnTo>
                    <a:pt x="270" y="206"/>
                  </a:lnTo>
                  <a:lnTo>
                    <a:pt x="270" y="205"/>
                  </a:lnTo>
                  <a:lnTo>
                    <a:pt x="268" y="204"/>
                  </a:lnTo>
                  <a:lnTo>
                    <a:pt x="266" y="201"/>
                  </a:lnTo>
                  <a:lnTo>
                    <a:pt x="265" y="200"/>
                  </a:lnTo>
                  <a:lnTo>
                    <a:pt x="266" y="200"/>
                  </a:lnTo>
                  <a:lnTo>
                    <a:pt x="265" y="200"/>
                  </a:lnTo>
                  <a:lnTo>
                    <a:pt x="265" y="199"/>
                  </a:lnTo>
                  <a:lnTo>
                    <a:pt x="265" y="200"/>
                  </a:lnTo>
                  <a:lnTo>
                    <a:pt x="264" y="199"/>
                  </a:lnTo>
                  <a:lnTo>
                    <a:pt x="263" y="199"/>
                  </a:lnTo>
                  <a:lnTo>
                    <a:pt x="263" y="198"/>
                  </a:lnTo>
                  <a:lnTo>
                    <a:pt x="262" y="197"/>
                  </a:lnTo>
                  <a:lnTo>
                    <a:pt x="261" y="197"/>
                  </a:lnTo>
                  <a:lnTo>
                    <a:pt x="257" y="194"/>
                  </a:lnTo>
                  <a:lnTo>
                    <a:pt x="256" y="193"/>
                  </a:lnTo>
                  <a:lnTo>
                    <a:pt x="255" y="192"/>
                  </a:lnTo>
                  <a:lnTo>
                    <a:pt x="253" y="191"/>
                  </a:lnTo>
                  <a:lnTo>
                    <a:pt x="254" y="191"/>
                  </a:lnTo>
                  <a:lnTo>
                    <a:pt x="254" y="190"/>
                  </a:lnTo>
                  <a:lnTo>
                    <a:pt x="253" y="190"/>
                  </a:lnTo>
                  <a:lnTo>
                    <a:pt x="252" y="190"/>
                  </a:lnTo>
                  <a:lnTo>
                    <a:pt x="252" y="189"/>
                  </a:lnTo>
                  <a:lnTo>
                    <a:pt x="251" y="189"/>
                  </a:lnTo>
                  <a:lnTo>
                    <a:pt x="250" y="189"/>
                  </a:lnTo>
                  <a:lnTo>
                    <a:pt x="249" y="189"/>
                  </a:lnTo>
                  <a:lnTo>
                    <a:pt x="249" y="187"/>
                  </a:lnTo>
                  <a:lnTo>
                    <a:pt x="249" y="189"/>
                  </a:lnTo>
                  <a:lnTo>
                    <a:pt x="250" y="190"/>
                  </a:lnTo>
                  <a:lnTo>
                    <a:pt x="251" y="190"/>
                  </a:lnTo>
                  <a:lnTo>
                    <a:pt x="252" y="190"/>
                  </a:lnTo>
                  <a:lnTo>
                    <a:pt x="252" y="191"/>
                  </a:lnTo>
                  <a:lnTo>
                    <a:pt x="253" y="191"/>
                  </a:lnTo>
                  <a:lnTo>
                    <a:pt x="250" y="190"/>
                  </a:lnTo>
                  <a:lnTo>
                    <a:pt x="249" y="190"/>
                  </a:lnTo>
                  <a:lnTo>
                    <a:pt x="249" y="189"/>
                  </a:lnTo>
                  <a:lnTo>
                    <a:pt x="248" y="189"/>
                  </a:lnTo>
                  <a:lnTo>
                    <a:pt x="247" y="189"/>
                  </a:lnTo>
                  <a:lnTo>
                    <a:pt x="245" y="189"/>
                  </a:lnTo>
                  <a:lnTo>
                    <a:pt x="247" y="189"/>
                  </a:lnTo>
                  <a:lnTo>
                    <a:pt x="248" y="189"/>
                  </a:lnTo>
                  <a:lnTo>
                    <a:pt x="248" y="187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3" y="186"/>
                  </a:lnTo>
                  <a:lnTo>
                    <a:pt x="243" y="187"/>
                  </a:lnTo>
                  <a:lnTo>
                    <a:pt x="242" y="187"/>
                  </a:lnTo>
                  <a:lnTo>
                    <a:pt x="241" y="187"/>
                  </a:lnTo>
                  <a:lnTo>
                    <a:pt x="241" y="189"/>
                  </a:lnTo>
                  <a:lnTo>
                    <a:pt x="242" y="189"/>
                  </a:lnTo>
                  <a:lnTo>
                    <a:pt x="243" y="189"/>
                  </a:lnTo>
                  <a:lnTo>
                    <a:pt x="245" y="189"/>
                  </a:lnTo>
                  <a:lnTo>
                    <a:pt x="243" y="189"/>
                  </a:lnTo>
                  <a:lnTo>
                    <a:pt x="242" y="189"/>
                  </a:lnTo>
                  <a:lnTo>
                    <a:pt x="241" y="190"/>
                  </a:lnTo>
                  <a:lnTo>
                    <a:pt x="241" y="189"/>
                  </a:lnTo>
                  <a:lnTo>
                    <a:pt x="241" y="190"/>
                  </a:lnTo>
                  <a:lnTo>
                    <a:pt x="240" y="190"/>
                  </a:lnTo>
                  <a:lnTo>
                    <a:pt x="239" y="190"/>
                  </a:lnTo>
                  <a:lnTo>
                    <a:pt x="239" y="191"/>
                  </a:lnTo>
                  <a:lnTo>
                    <a:pt x="238" y="191"/>
                  </a:lnTo>
                  <a:lnTo>
                    <a:pt x="238" y="192"/>
                  </a:lnTo>
                  <a:lnTo>
                    <a:pt x="237" y="192"/>
                  </a:lnTo>
                  <a:lnTo>
                    <a:pt x="236" y="192"/>
                  </a:lnTo>
                  <a:lnTo>
                    <a:pt x="234" y="192"/>
                  </a:lnTo>
                  <a:lnTo>
                    <a:pt x="233" y="192"/>
                  </a:lnTo>
                  <a:lnTo>
                    <a:pt x="233" y="193"/>
                  </a:lnTo>
                  <a:lnTo>
                    <a:pt x="232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0" y="194"/>
                  </a:lnTo>
                  <a:lnTo>
                    <a:pt x="228" y="194"/>
                  </a:lnTo>
                  <a:lnTo>
                    <a:pt x="227" y="194"/>
                  </a:lnTo>
                  <a:lnTo>
                    <a:pt x="226" y="194"/>
                  </a:lnTo>
                  <a:lnTo>
                    <a:pt x="225" y="194"/>
                  </a:lnTo>
                  <a:lnTo>
                    <a:pt x="224" y="194"/>
                  </a:lnTo>
                  <a:lnTo>
                    <a:pt x="222" y="193"/>
                  </a:lnTo>
                  <a:lnTo>
                    <a:pt x="221" y="193"/>
                  </a:lnTo>
                  <a:lnTo>
                    <a:pt x="221" y="192"/>
                  </a:lnTo>
                  <a:lnTo>
                    <a:pt x="220" y="192"/>
                  </a:lnTo>
                  <a:lnTo>
                    <a:pt x="219" y="192"/>
                  </a:lnTo>
                  <a:lnTo>
                    <a:pt x="218" y="192"/>
                  </a:lnTo>
                  <a:lnTo>
                    <a:pt x="217" y="192"/>
                  </a:lnTo>
                  <a:lnTo>
                    <a:pt x="217" y="191"/>
                  </a:lnTo>
                  <a:lnTo>
                    <a:pt x="217" y="192"/>
                  </a:lnTo>
                  <a:lnTo>
                    <a:pt x="216" y="191"/>
                  </a:lnTo>
                  <a:lnTo>
                    <a:pt x="214" y="191"/>
                  </a:lnTo>
                  <a:lnTo>
                    <a:pt x="214" y="192"/>
                  </a:lnTo>
                  <a:lnTo>
                    <a:pt x="214" y="191"/>
                  </a:lnTo>
                  <a:lnTo>
                    <a:pt x="213" y="191"/>
                  </a:lnTo>
                  <a:lnTo>
                    <a:pt x="211" y="190"/>
                  </a:lnTo>
                  <a:lnTo>
                    <a:pt x="210" y="190"/>
                  </a:lnTo>
                  <a:lnTo>
                    <a:pt x="209" y="189"/>
                  </a:lnTo>
                  <a:lnTo>
                    <a:pt x="210" y="189"/>
                  </a:lnTo>
                  <a:lnTo>
                    <a:pt x="209" y="189"/>
                  </a:lnTo>
                  <a:lnTo>
                    <a:pt x="208" y="189"/>
                  </a:lnTo>
                  <a:lnTo>
                    <a:pt x="207" y="189"/>
                  </a:lnTo>
                  <a:lnTo>
                    <a:pt x="206" y="187"/>
                  </a:lnTo>
                  <a:lnTo>
                    <a:pt x="205" y="187"/>
                  </a:lnTo>
                  <a:lnTo>
                    <a:pt x="205" y="186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3" y="184"/>
                  </a:lnTo>
                  <a:lnTo>
                    <a:pt x="202" y="184"/>
                  </a:lnTo>
                  <a:lnTo>
                    <a:pt x="201" y="184"/>
                  </a:lnTo>
                  <a:lnTo>
                    <a:pt x="197" y="183"/>
                  </a:lnTo>
                  <a:lnTo>
                    <a:pt x="196" y="183"/>
                  </a:lnTo>
                  <a:lnTo>
                    <a:pt x="195" y="183"/>
                  </a:lnTo>
                  <a:lnTo>
                    <a:pt x="194" y="183"/>
                  </a:lnTo>
                  <a:lnTo>
                    <a:pt x="193" y="183"/>
                  </a:lnTo>
                  <a:lnTo>
                    <a:pt x="193" y="182"/>
                  </a:lnTo>
                  <a:lnTo>
                    <a:pt x="192" y="182"/>
                  </a:lnTo>
                  <a:lnTo>
                    <a:pt x="193" y="182"/>
                  </a:lnTo>
                  <a:lnTo>
                    <a:pt x="192" y="182"/>
                  </a:lnTo>
                  <a:lnTo>
                    <a:pt x="192" y="181"/>
                  </a:lnTo>
                  <a:lnTo>
                    <a:pt x="192" y="182"/>
                  </a:lnTo>
                  <a:lnTo>
                    <a:pt x="192" y="181"/>
                  </a:lnTo>
                  <a:lnTo>
                    <a:pt x="191" y="181"/>
                  </a:lnTo>
                  <a:lnTo>
                    <a:pt x="190" y="181"/>
                  </a:lnTo>
                  <a:lnTo>
                    <a:pt x="190" y="180"/>
                  </a:lnTo>
                  <a:lnTo>
                    <a:pt x="188" y="180"/>
                  </a:lnTo>
                  <a:lnTo>
                    <a:pt x="187" y="180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2" y="178"/>
                  </a:lnTo>
                  <a:lnTo>
                    <a:pt x="181" y="178"/>
                  </a:lnTo>
                  <a:lnTo>
                    <a:pt x="180" y="178"/>
                  </a:lnTo>
                  <a:lnTo>
                    <a:pt x="180" y="177"/>
                  </a:lnTo>
                  <a:lnTo>
                    <a:pt x="179" y="177"/>
                  </a:lnTo>
                  <a:lnTo>
                    <a:pt x="179" y="176"/>
                  </a:lnTo>
                  <a:lnTo>
                    <a:pt x="177" y="176"/>
                  </a:lnTo>
                  <a:lnTo>
                    <a:pt x="176" y="176"/>
                  </a:lnTo>
                  <a:lnTo>
                    <a:pt x="176" y="175"/>
                  </a:lnTo>
                  <a:lnTo>
                    <a:pt x="175" y="175"/>
                  </a:lnTo>
                  <a:lnTo>
                    <a:pt x="176" y="175"/>
                  </a:lnTo>
                  <a:lnTo>
                    <a:pt x="175" y="175"/>
                  </a:lnTo>
                  <a:lnTo>
                    <a:pt x="175" y="174"/>
                  </a:lnTo>
                  <a:lnTo>
                    <a:pt x="174" y="174"/>
                  </a:lnTo>
                  <a:lnTo>
                    <a:pt x="173" y="171"/>
                  </a:lnTo>
                  <a:lnTo>
                    <a:pt x="173" y="170"/>
                  </a:lnTo>
                  <a:lnTo>
                    <a:pt x="172" y="170"/>
                  </a:lnTo>
                  <a:lnTo>
                    <a:pt x="171" y="169"/>
                  </a:lnTo>
                  <a:lnTo>
                    <a:pt x="170" y="169"/>
                  </a:lnTo>
                  <a:lnTo>
                    <a:pt x="168" y="169"/>
                  </a:lnTo>
                  <a:lnTo>
                    <a:pt x="168" y="170"/>
                  </a:lnTo>
                  <a:lnTo>
                    <a:pt x="168" y="169"/>
                  </a:lnTo>
                  <a:lnTo>
                    <a:pt x="167" y="169"/>
                  </a:lnTo>
                  <a:lnTo>
                    <a:pt x="165" y="169"/>
                  </a:lnTo>
                  <a:lnTo>
                    <a:pt x="164" y="169"/>
                  </a:lnTo>
                  <a:lnTo>
                    <a:pt x="163" y="168"/>
                  </a:lnTo>
                  <a:lnTo>
                    <a:pt x="162" y="168"/>
                  </a:lnTo>
                  <a:lnTo>
                    <a:pt x="161" y="168"/>
                  </a:lnTo>
                  <a:lnTo>
                    <a:pt x="160" y="167"/>
                  </a:lnTo>
                  <a:lnTo>
                    <a:pt x="159" y="167"/>
                  </a:lnTo>
                  <a:lnTo>
                    <a:pt x="158" y="167"/>
                  </a:lnTo>
                  <a:lnTo>
                    <a:pt x="157" y="167"/>
                  </a:lnTo>
                  <a:lnTo>
                    <a:pt x="157" y="166"/>
                  </a:lnTo>
                  <a:lnTo>
                    <a:pt x="156" y="166"/>
                  </a:lnTo>
                  <a:lnTo>
                    <a:pt x="154" y="166"/>
                  </a:lnTo>
                  <a:lnTo>
                    <a:pt x="154" y="165"/>
                  </a:lnTo>
                  <a:lnTo>
                    <a:pt x="154" y="164"/>
                  </a:lnTo>
                  <a:lnTo>
                    <a:pt x="152" y="164"/>
                  </a:lnTo>
                  <a:lnTo>
                    <a:pt x="152" y="163"/>
                  </a:lnTo>
                  <a:lnTo>
                    <a:pt x="151" y="163"/>
                  </a:lnTo>
                  <a:lnTo>
                    <a:pt x="151" y="161"/>
                  </a:lnTo>
                  <a:lnTo>
                    <a:pt x="150" y="160"/>
                  </a:lnTo>
                  <a:lnTo>
                    <a:pt x="149" y="160"/>
                  </a:lnTo>
                  <a:lnTo>
                    <a:pt x="148" y="159"/>
                  </a:lnTo>
                  <a:lnTo>
                    <a:pt x="147" y="159"/>
                  </a:lnTo>
                  <a:lnTo>
                    <a:pt x="146" y="158"/>
                  </a:lnTo>
                  <a:lnTo>
                    <a:pt x="145" y="158"/>
                  </a:lnTo>
                  <a:lnTo>
                    <a:pt x="145" y="156"/>
                  </a:lnTo>
                  <a:lnTo>
                    <a:pt x="144" y="156"/>
                  </a:lnTo>
                  <a:lnTo>
                    <a:pt x="142" y="156"/>
                  </a:lnTo>
                  <a:lnTo>
                    <a:pt x="142" y="155"/>
                  </a:lnTo>
                  <a:lnTo>
                    <a:pt x="142" y="156"/>
                  </a:lnTo>
                  <a:lnTo>
                    <a:pt x="141" y="156"/>
                  </a:lnTo>
                  <a:lnTo>
                    <a:pt x="141" y="155"/>
                  </a:lnTo>
                  <a:lnTo>
                    <a:pt x="140" y="155"/>
                  </a:lnTo>
                  <a:lnTo>
                    <a:pt x="139" y="154"/>
                  </a:lnTo>
                  <a:lnTo>
                    <a:pt x="139" y="153"/>
                  </a:lnTo>
                  <a:lnTo>
                    <a:pt x="139" y="152"/>
                  </a:lnTo>
                  <a:lnTo>
                    <a:pt x="137" y="152"/>
                  </a:lnTo>
                  <a:lnTo>
                    <a:pt x="136" y="151"/>
                  </a:lnTo>
                  <a:lnTo>
                    <a:pt x="135" y="149"/>
                  </a:lnTo>
                  <a:lnTo>
                    <a:pt x="135" y="148"/>
                  </a:lnTo>
                  <a:lnTo>
                    <a:pt x="134" y="148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3" y="145"/>
                  </a:lnTo>
                  <a:lnTo>
                    <a:pt x="133" y="144"/>
                  </a:lnTo>
                  <a:lnTo>
                    <a:pt x="131" y="144"/>
                  </a:lnTo>
                  <a:lnTo>
                    <a:pt x="131" y="143"/>
                  </a:lnTo>
                  <a:lnTo>
                    <a:pt x="133" y="143"/>
                  </a:lnTo>
                  <a:lnTo>
                    <a:pt x="134" y="143"/>
                  </a:lnTo>
                  <a:lnTo>
                    <a:pt x="135" y="143"/>
                  </a:lnTo>
                  <a:lnTo>
                    <a:pt x="136" y="141"/>
                  </a:lnTo>
                  <a:lnTo>
                    <a:pt x="136" y="140"/>
                  </a:lnTo>
                  <a:lnTo>
                    <a:pt x="135" y="138"/>
                  </a:lnTo>
                  <a:lnTo>
                    <a:pt x="135" y="140"/>
                  </a:lnTo>
                  <a:lnTo>
                    <a:pt x="134" y="138"/>
                  </a:lnTo>
                  <a:lnTo>
                    <a:pt x="134" y="137"/>
                  </a:lnTo>
                  <a:lnTo>
                    <a:pt x="135" y="137"/>
                  </a:lnTo>
                  <a:lnTo>
                    <a:pt x="135" y="136"/>
                  </a:lnTo>
                  <a:lnTo>
                    <a:pt x="136" y="136"/>
                  </a:lnTo>
                  <a:lnTo>
                    <a:pt x="136" y="135"/>
                  </a:lnTo>
                  <a:lnTo>
                    <a:pt x="136" y="134"/>
                  </a:lnTo>
                  <a:lnTo>
                    <a:pt x="136" y="133"/>
                  </a:lnTo>
                  <a:lnTo>
                    <a:pt x="136" y="132"/>
                  </a:lnTo>
                  <a:lnTo>
                    <a:pt x="137" y="132"/>
                  </a:lnTo>
                  <a:lnTo>
                    <a:pt x="137" y="131"/>
                  </a:lnTo>
                  <a:lnTo>
                    <a:pt x="136" y="131"/>
                  </a:lnTo>
                  <a:lnTo>
                    <a:pt x="135" y="130"/>
                  </a:lnTo>
                  <a:lnTo>
                    <a:pt x="134" y="130"/>
                  </a:lnTo>
                  <a:lnTo>
                    <a:pt x="134" y="128"/>
                  </a:lnTo>
                  <a:lnTo>
                    <a:pt x="133" y="125"/>
                  </a:lnTo>
                  <a:lnTo>
                    <a:pt x="133" y="124"/>
                  </a:lnTo>
                  <a:lnTo>
                    <a:pt x="133" y="123"/>
                  </a:lnTo>
                  <a:lnTo>
                    <a:pt x="133" y="122"/>
                  </a:lnTo>
                  <a:lnTo>
                    <a:pt x="131" y="121"/>
                  </a:lnTo>
                  <a:lnTo>
                    <a:pt x="131" y="120"/>
                  </a:lnTo>
                  <a:lnTo>
                    <a:pt x="131" y="119"/>
                  </a:lnTo>
                  <a:lnTo>
                    <a:pt x="131" y="120"/>
                  </a:lnTo>
                  <a:lnTo>
                    <a:pt x="131" y="119"/>
                  </a:lnTo>
                  <a:lnTo>
                    <a:pt x="130" y="119"/>
                  </a:lnTo>
                  <a:lnTo>
                    <a:pt x="130" y="118"/>
                  </a:lnTo>
                  <a:lnTo>
                    <a:pt x="129" y="117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8" y="117"/>
                  </a:lnTo>
                  <a:lnTo>
                    <a:pt x="127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5" y="111"/>
                  </a:lnTo>
                  <a:lnTo>
                    <a:pt x="124" y="110"/>
                  </a:lnTo>
                  <a:lnTo>
                    <a:pt x="124" y="109"/>
                  </a:lnTo>
                  <a:lnTo>
                    <a:pt x="122" y="109"/>
                  </a:lnTo>
                  <a:lnTo>
                    <a:pt x="122" y="108"/>
                  </a:lnTo>
                  <a:lnTo>
                    <a:pt x="120" y="108"/>
                  </a:lnTo>
                  <a:lnTo>
                    <a:pt x="120" y="107"/>
                  </a:lnTo>
                  <a:lnTo>
                    <a:pt x="119" y="106"/>
                  </a:lnTo>
                  <a:lnTo>
                    <a:pt x="119" y="104"/>
                  </a:lnTo>
                  <a:lnTo>
                    <a:pt x="118" y="103"/>
                  </a:lnTo>
                  <a:lnTo>
                    <a:pt x="117" y="102"/>
                  </a:lnTo>
                  <a:lnTo>
                    <a:pt x="116" y="102"/>
                  </a:lnTo>
                  <a:lnTo>
                    <a:pt x="115" y="101"/>
                  </a:lnTo>
                  <a:lnTo>
                    <a:pt x="114" y="100"/>
                  </a:lnTo>
                  <a:lnTo>
                    <a:pt x="113" y="99"/>
                  </a:lnTo>
                  <a:lnTo>
                    <a:pt x="111" y="98"/>
                  </a:lnTo>
                  <a:lnTo>
                    <a:pt x="112" y="98"/>
                  </a:lnTo>
                  <a:lnTo>
                    <a:pt x="113" y="99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4" y="99"/>
                  </a:lnTo>
                  <a:lnTo>
                    <a:pt x="114" y="98"/>
                  </a:lnTo>
                  <a:lnTo>
                    <a:pt x="113" y="98"/>
                  </a:lnTo>
                  <a:lnTo>
                    <a:pt x="113" y="96"/>
                  </a:lnTo>
                  <a:lnTo>
                    <a:pt x="113" y="98"/>
                  </a:lnTo>
                  <a:lnTo>
                    <a:pt x="112" y="98"/>
                  </a:lnTo>
                  <a:lnTo>
                    <a:pt x="111" y="98"/>
                  </a:lnTo>
                  <a:lnTo>
                    <a:pt x="111" y="96"/>
                  </a:lnTo>
                  <a:lnTo>
                    <a:pt x="110" y="96"/>
                  </a:lnTo>
                  <a:lnTo>
                    <a:pt x="110" y="95"/>
                  </a:lnTo>
                  <a:lnTo>
                    <a:pt x="110" y="96"/>
                  </a:lnTo>
                  <a:lnTo>
                    <a:pt x="111" y="96"/>
                  </a:lnTo>
                  <a:lnTo>
                    <a:pt x="110" y="96"/>
                  </a:lnTo>
                  <a:lnTo>
                    <a:pt x="108" y="95"/>
                  </a:lnTo>
                  <a:lnTo>
                    <a:pt x="108" y="94"/>
                  </a:lnTo>
                  <a:lnTo>
                    <a:pt x="108" y="92"/>
                  </a:lnTo>
                  <a:lnTo>
                    <a:pt x="108" y="91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6" y="92"/>
                  </a:lnTo>
                  <a:lnTo>
                    <a:pt x="105" y="91"/>
                  </a:lnTo>
                  <a:lnTo>
                    <a:pt x="105" y="90"/>
                  </a:lnTo>
                  <a:lnTo>
                    <a:pt x="104" y="90"/>
                  </a:lnTo>
                  <a:lnTo>
                    <a:pt x="105" y="90"/>
                  </a:lnTo>
                  <a:lnTo>
                    <a:pt x="105" y="91"/>
                  </a:lnTo>
                  <a:lnTo>
                    <a:pt x="106" y="91"/>
                  </a:lnTo>
                  <a:lnTo>
                    <a:pt x="106" y="90"/>
                  </a:lnTo>
                  <a:lnTo>
                    <a:pt x="106" y="91"/>
                  </a:lnTo>
                  <a:lnTo>
                    <a:pt x="108" y="91"/>
                  </a:lnTo>
                  <a:lnTo>
                    <a:pt x="106" y="90"/>
                  </a:lnTo>
                  <a:lnTo>
                    <a:pt x="105" y="90"/>
                  </a:lnTo>
                  <a:lnTo>
                    <a:pt x="105" y="89"/>
                  </a:lnTo>
                  <a:lnTo>
                    <a:pt x="104" y="89"/>
                  </a:lnTo>
                  <a:lnTo>
                    <a:pt x="104" y="88"/>
                  </a:lnTo>
                  <a:lnTo>
                    <a:pt x="104" y="89"/>
                  </a:lnTo>
                  <a:lnTo>
                    <a:pt x="104" y="90"/>
                  </a:lnTo>
                  <a:lnTo>
                    <a:pt x="104" y="89"/>
                  </a:lnTo>
                  <a:lnTo>
                    <a:pt x="103" y="89"/>
                  </a:lnTo>
                  <a:lnTo>
                    <a:pt x="103" y="88"/>
                  </a:lnTo>
                  <a:lnTo>
                    <a:pt x="102" y="88"/>
                  </a:lnTo>
                  <a:lnTo>
                    <a:pt x="101" y="88"/>
                  </a:lnTo>
                  <a:lnTo>
                    <a:pt x="101" y="87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1" y="87"/>
                  </a:lnTo>
                  <a:lnTo>
                    <a:pt x="100" y="87"/>
                  </a:lnTo>
                  <a:lnTo>
                    <a:pt x="101" y="87"/>
                  </a:lnTo>
                  <a:lnTo>
                    <a:pt x="100" y="87"/>
                  </a:lnTo>
                  <a:lnTo>
                    <a:pt x="100" y="86"/>
                  </a:lnTo>
                  <a:lnTo>
                    <a:pt x="100" y="85"/>
                  </a:lnTo>
                  <a:lnTo>
                    <a:pt x="100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6"/>
                  </a:lnTo>
                  <a:lnTo>
                    <a:pt x="97" y="86"/>
                  </a:lnTo>
                  <a:lnTo>
                    <a:pt x="96" y="86"/>
                  </a:lnTo>
                  <a:lnTo>
                    <a:pt x="97" y="86"/>
                  </a:lnTo>
                  <a:lnTo>
                    <a:pt x="97" y="85"/>
                  </a:lnTo>
                  <a:lnTo>
                    <a:pt x="97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4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99" y="84"/>
                  </a:lnTo>
                  <a:lnTo>
                    <a:pt x="97" y="85"/>
                  </a:lnTo>
                  <a:lnTo>
                    <a:pt x="96" y="85"/>
                  </a:lnTo>
                  <a:lnTo>
                    <a:pt x="95" y="84"/>
                  </a:lnTo>
                  <a:lnTo>
                    <a:pt x="95" y="85"/>
                  </a:lnTo>
                  <a:lnTo>
                    <a:pt x="96" y="85"/>
                  </a:lnTo>
                  <a:lnTo>
                    <a:pt x="96" y="86"/>
                  </a:lnTo>
                  <a:lnTo>
                    <a:pt x="96" y="85"/>
                  </a:lnTo>
                  <a:lnTo>
                    <a:pt x="95" y="85"/>
                  </a:lnTo>
                  <a:lnTo>
                    <a:pt x="94" y="85"/>
                  </a:lnTo>
                  <a:lnTo>
                    <a:pt x="94" y="84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4" y="84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4" y="80"/>
                  </a:lnTo>
                  <a:lnTo>
                    <a:pt x="92" y="80"/>
                  </a:lnTo>
                  <a:lnTo>
                    <a:pt x="92" y="79"/>
                  </a:lnTo>
                  <a:lnTo>
                    <a:pt x="94" y="79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5" y="76"/>
                  </a:lnTo>
                  <a:lnTo>
                    <a:pt x="95" y="77"/>
                  </a:lnTo>
                  <a:lnTo>
                    <a:pt x="95" y="78"/>
                  </a:lnTo>
                  <a:lnTo>
                    <a:pt x="95" y="77"/>
                  </a:lnTo>
                  <a:lnTo>
                    <a:pt x="95" y="76"/>
                  </a:lnTo>
                  <a:lnTo>
                    <a:pt x="96" y="76"/>
                  </a:lnTo>
                  <a:lnTo>
                    <a:pt x="96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6" y="76"/>
                  </a:lnTo>
                  <a:lnTo>
                    <a:pt x="95" y="76"/>
                  </a:lnTo>
                  <a:lnTo>
                    <a:pt x="95" y="75"/>
                  </a:lnTo>
                  <a:lnTo>
                    <a:pt x="95" y="74"/>
                  </a:lnTo>
                  <a:lnTo>
                    <a:pt x="94" y="73"/>
                  </a:lnTo>
                  <a:lnTo>
                    <a:pt x="92" y="73"/>
                  </a:lnTo>
                  <a:lnTo>
                    <a:pt x="94" y="73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2" y="72"/>
                  </a:lnTo>
                  <a:lnTo>
                    <a:pt x="91" y="72"/>
                  </a:lnTo>
                  <a:lnTo>
                    <a:pt x="92" y="72"/>
                  </a:lnTo>
                  <a:lnTo>
                    <a:pt x="92" y="73"/>
                  </a:lnTo>
                  <a:lnTo>
                    <a:pt x="91" y="72"/>
                  </a:lnTo>
                  <a:lnTo>
                    <a:pt x="91" y="73"/>
                  </a:lnTo>
                  <a:lnTo>
                    <a:pt x="90" y="73"/>
                  </a:lnTo>
                  <a:lnTo>
                    <a:pt x="90" y="72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8" y="69"/>
                  </a:lnTo>
                  <a:lnTo>
                    <a:pt x="88" y="68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88" y="69"/>
                  </a:lnTo>
                  <a:lnTo>
                    <a:pt x="88" y="68"/>
                  </a:lnTo>
                  <a:lnTo>
                    <a:pt x="88" y="67"/>
                  </a:lnTo>
                  <a:lnTo>
                    <a:pt x="87" y="67"/>
                  </a:lnTo>
                  <a:lnTo>
                    <a:pt x="87" y="68"/>
                  </a:lnTo>
                  <a:lnTo>
                    <a:pt x="87" y="67"/>
                  </a:lnTo>
                  <a:lnTo>
                    <a:pt x="85" y="67"/>
                  </a:lnTo>
                  <a:lnTo>
                    <a:pt x="84" y="67"/>
                  </a:lnTo>
                  <a:lnTo>
                    <a:pt x="83" y="65"/>
                  </a:lnTo>
                  <a:lnTo>
                    <a:pt x="82" y="65"/>
                  </a:lnTo>
                  <a:lnTo>
                    <a:pt x="83" y="65"/>
                  </a:lnTo>
                  <a:lnTo>
                    <a:pt x="83" y="64"/>
                  </a:lnTo>
                  <a:lnTo>
                    <a:pt x="82" y="64"/>
                  </a:lnTo>
                  <a:lnTo>
                    <a:pt x="82" y="63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2" y="61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2" y="60"/>
                  </a:lnTo>
                  <a:lnTo>
                    <a:pt x="81" y="60"/>
                  </a:lnTo>
                  <a:lnTo>
                    <a:pt x="81" y="58"/>
                  </a:lnTo>
                  <a:lnTo>
                    <a:pt x="82" y="58"/>
                  </a:lnTo>
                  <a:lnTo>
                    <a:pt x="81" y="58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4" y="57"/>
                  </a:lnTo>
                  <a:lnTo>
                    <a:pt x="74" y="56"/>
                  </a:lnTo>
                  <a:lnTo>
                    <a:pt x="73" y="56"/>
                  </a:lnTo>
                  <a:lnTo>
                    <a:pt x="73" y="55"/>
                  </a:lnTo>
                  <a:lnTo>
                    <a:pt x="73" y="54"/>
                  </a:lnTo>
                  <a:lnTo>
                    <a:pt x="72" y="54"/>
                  </a:lnTo>
                  <a:lnTo>
                    <a:pt x="72" y="53"/>
                  </a:lnTo>
                  <a:lnTo>
                    <a:pt x="71" y="53"/>
                  </a:lnTo>
                  <a:lnTo>
                    <a:pt x="71" y="52"/>
                  </a:lnTo>
                  <a:lnTo>
                    <a:pt x="70" y="52"/>
                  </a:lnTo>
                  <a:lnTo>
                    <a:pt x="69" y="52"/>
                  </a:lnTo>
                  <a:lnTo>
                    <a:pt x="69" y="50"/>
                  </a:lnTo>
                  <a:lnTo>
                    <a:pt x="68" y="48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7" y="46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5" y="41"/>
                  </a:lnTo>
                  <a:lnTo>
                    <a:pt x="64" y="41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1" y="41"/>
                  </a:lnTo>
                  <a:lnTo>
                    <a:pt x="64" y="40"/>
                  </a:lnTo>
                  <a:lnTo>
                    <a:pt x="61" y="40"/>
                  </a:lnTo>
                  <a:lnTo>
                    <a:pt x="61" y="39"/>
                  </a:lnTo>
                  <a:lnTo>
                    <a:pt x="61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8" y="33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8" y="32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4" y="17"/>
                  </a:lnTo>
                  <a:lnTo>
                    <a:pt x="54" y="18"/>
                  </a:lnTo>
                  <a:lnTo>
                    <a:pt x="51" y="18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39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3" y="37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9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1" y="44"/>
                  </a:lnTo>
                  <a:lnTo>
                    <a:pt x="50" y="44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51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6"/>
                  </a:lnTo>
                  <a:lnTo>
                    <a:pt x="53" y="48"/>
                  </a:lnTo>
                  <a:lnTo>
                    <a:pt x="54" y="48"/>
                  </a:lnTo>
                  <a:lnTo>
                    <a:pt x="54" y="46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5" y="49"/>
                  </a:lnTo>
                  <a:lnTo>
                    <a:pt x="55" y="50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6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4" y="62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5" y="64"/>
                  </a:lnTo>
                  <a:lnTo>
                    <a:pt x="65" y="65"/>
                  </a:lnTo>
                  <a:lnTo>
                    <a:pt x="65" y="67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8"/>
                  </a:lnTo>
                  <a:lnTo>
                    <a:pt x="68" y="68"/>
                  </a:lnTo>
                  <a:lnTo>
                    <a:pt x="67" y="68"/>
                  </a:lnTo>
                  <a:lnTo>
                    <a:pt x="67" y="69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8" y="73"/>
                  </a:lnTo>
                  <a:lnTo>
                    <a:pt x="69" y="73"/>
                  </a:lnTo>
                  <a:lnTo>
                    <a:pt x="69" y="74"/>
                  </a:lnTo>
                  <a:lnTo>
                    <a:pt x="70" y="74"/>
                  </a:lnTo>
                  <a:lnTo>
                    <a:pt x="70" y="73"/>
                  </a:lnTo>
                  <a:lnTo>
                    <a:pt x="69" y="73"/>
                  </a:lnTo>
                  <a:lnTo>
                    <a:pt x="69" y="72"/>
                  </a:lnTo>
                  <a:lnTo>
                    <a:pt x="69" y="71"/>
                  </a:lnTo>
                  <a:lnTo>
                    <a:pt x="68" y="71"/>
                  </a:lnTo>
                  <a:lnTo>
                    <a:pt x="69" y="71"/>
                  </a:lnTo>
                  <a:lnTo>
                    <a:pt x="69" y="69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2" y="74"/>
                  </a:lnTo>
                  <a:lnTo>
                    <a:pt x="72" y="75"/>
                  </a:lnTo>
                  <a:lnTo>
                    <a:pt x="72" y="76"/>
                  </a:lnTo>
                  <a:lnTo>
                    <a:pt x="72" y="77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3" y="77"/>
                  </a:lnTo>
                  <a:lnTo>
                    <a:pt x="73" y="78"/>
                  </a:lnTo>
                  <a:lnTo>
                    <a:pt x="73" y="79"/>
                  </a:lnTo>
                  <a:lnTo>
                    <a:pt x="73" y="80"/>
                  </a:lnTo>
                  <a:lnTo>
                    <a:pt x="73" y="83"/>
                  </a:lnTo>
                  <a:lnTo>
                    <a:pt x="73" y="84"/>
                  </a:lnTo>
                  <a:lnTo>
                    <a:pt x="74" y="84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7" y="87"/>
                  </a:lnTo>
                  <a:lnTo>
                    <a:pt x="77" y="88"/>
                  </a:lnTo>
                  <a:lnTo>
                    <a:pt x="77" y="89"/>
                  </a:lnTo>
                  <a:lnTo>
                    <a:pt x="79" y="89"/>
                  </a:lnTo>
                  <a:lnTo>
                    <a:pt x="79" y="90"/>
                  </a:lnTo>
                  <a:lnTo>
                    <a:pt x="79" y="91"/>
                  </a:lnTo>
                  <a:lnTo>
                    <a:pt x="80" y="91"/>
                  </a:lnTo>
                  <a:lnTo>
                    <a:pt x="80" y="92"/>
                  </a:lnTo>
                  <a:lnTo>
                    <a:pt x="81" y="92"/>
                  </a:lnTo>
                  <a:lnTo>
                    <a:pt x="81" y="94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80" y="96"/>
                  </a:lnTo>
                  <a:lnTo>
                    <a:pt x="80" y="98"/>
                  </a:lnTo>
                  <a:lnTo>
                    <a:pt x="81" y="98"/>
                  </a:lnTo>
                  <a:lnTo>
                    <a:pt x="80" y="99"/>
                  </a:lnTo>
                  <a:lnTo>
                    <a:pt x="81" y="99"/>
                  </a:lnTo>
                  <a:lnTo>
                    <a:pt x="80" y="99"/>
                  </a:lnTo>
                  <a:lnTo>
                    <a:pt x="81" y="99"/>
                  </a:lnTo>
                  <a:lnTo>
                    <a:pt x="81" y="100"/>
                  </a:lnTo>
                  <a:lnTo>
                    <a:pt x="82" y="100"/>
                  </a:lnTo>
                  <a:lnTo>
                    <a:pt x="82" y="101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5" y="99"/>
                  </a:lnTo>
                  <a:lnTo>
                    <a:pt x="84" y="100"/>
                  </a:lnTo>
                  <a:lnTo>
                    <a:pt x="85" y="100"/>
                  </a:lnTo>
                  <a:lnTo>
                    <a:pt x="87" y="100"/>
                  </a:lnTo>
                  <a:lnTo>
                    <a:pt x="87" y="101"/>
                  </a:lnTo>
                  <a:lnTo>
                    <a:pt x="88" y="101"/>
                  </a:lnTo>
                  <a:lnTo>
                    <a:pt x="88" y="102"/>
                  </a:lnTo>
                  <a:lnTo>
                    <a:pt x="89" y="102"/>
                  </a:lnTo>
                  <a:lnTo>
                    <a:pt x="89" y="103"/>
                  </a:lnTo>
                  <a:lnTo>
                    <a:pt x="89" y="104"/>
                  </a:lnTo>
                  <a:lnTo>
                    <a:pt x="90" y="104"/>
                  </a:lnTo>
                  <a:lnTo>
                    <a:pt x="90" y="106"/>
                  </a:lnTo>
                  <a:lnTo>
                    <a:pt x="90" y="107"/>
                  </a:lnTo>
                  <a:lnTo>
                    <a:pt x="91" y="107"/>
                  </a:lnTo>
                  <a:lnTo>
                    <a:pt x="92" y="107"/>
                  </a:lnTo>
                  <a:lnTo>
                    <a:pt x="92" y="108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90" y="114"/>
                  </a:lnTo>
                  <a:lnTo>
                    <a:pt x="89" y="115"/>
                  </a:lnTo>
                  <a:lnTo>
                    <a:pt x="88" y="115"/>
                  </a:lnTo>
                  <a:lnTo>
                    <a:pt x="87" y="115"/>
                  </a:lnTo>
                  <a:lnTo>
                    <a:pt x="87" y="114"/>
                  </a:lnTo>
                  <a:lnTo>
                    <a:pt x="87" y="113"/>
                  </a:lnTo>
                  <a:lnTo>
                    <a:pt x="85" y="111"/>
                  </a:lnTo>
                  <a:lnTo>
                    <a:pt x="85" y="110"/>
                  </a:lnTo>
                  <a:lnTo>
                    <a:pt x="85" y="109"/>
                  </a:lnTo>
                  <a:lnTo>
                    <a:pt x="84" y="109"/>
                  </a:lnTo>
                  <a:lnTo>
                    <a:pt x="84" y="108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2" y="107"/>
                  </a:lnTo>
                  <a:lnTo>
                    <a:pt x="81" y="106"/>
                  </a:lnTo>
                  <a:lnTo>
                    <a:pt x="80" y="104"/>
                  </a:lnTo>
                  <a:lnTo>
                    <a:pt x="79" y="103"/>
                  </a:lnTo>
                  <a:lnTo>
                    <a:pt x="77" y="102"/>
                  </a:lnTo>
                  <a:lnTo>
                    <a:pt x="76" y="102"/>
                  </a:lnTo>
                  <a:lnTo>
                    <a:pt x="76" y="101"/>
                  </a:lnTo>
                  <a:lnTo>
                    <a:pt x="74" y="101"/>
                  </a:lnTo>
                  <a:lnTo>
                    <a:pt x="74" y="100"/>
                  </a:lnTo>
                  <a:lnTo>
                    <a:pt x="73" y="100"/>
                  </a:lnTo>
                  <a:lnTo>
                    <a:pt x="72" y="99"/>
                  </a:lnTo>
                  <a:lnTo>
                    <a:pt x="73" y="100"/>
                  </a:lnTo>
                  <a:lnTo>
                    <a:pt x="72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8" y="96"/>
                  </a:lnTo>
                  <a:lnTo>
                    <a:pt x="68" y="95"/>
                  </a:lnTo>
                  <a:lnTo>
                    <a:pt x="68" y="94"/>
                  </a:lnTo>
                  <a:lnTo>
                    <a:pt x="68" y="95"/>
                  </a:lnTo>
                  <a:lnTo>
                    <a:pt x="68" y="94"/>
                  </a:lnTo>
                  <a:lnTo>
                    <a:pt x="67" y="94"/>
                  </a:lnTo>
                  <a:lnTo>
                    <a:pt x="67" y="92"/>
                  </a:lnTo>
                  <a:lnTo>
                    <a:pt x="67" y="94"/>
                  </a:lnTo>
                  <a:lnTo>
                    <a:pt x="67" y="92"/>
                  </a:lnTo>
                  <a:lnTo>
                    <a:pt x="67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6" y="90"/>
                  </a:lnTo>
                  <a:lnTo>
                    <a:pt x="66" y="89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7" y="86"/>
                  </a:lnTo>
                  <a:lnTo>
                    <a:pt x="66" y="86"/>
                  </a:lnTo>
                  <a:lnTo>
                    <a:pt x="67" y="86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6" y="84"/>
                  </a:lnTo>
                  <a:lnTo>
                    <a:pt x="66" y="85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6" y="84"/>
                  </a:lnTo>
                  <a:lnTo>
                    <a:pt x="66" y="83"/>
                  </a:lnTo>
                  <a:lnTo>
                    <a:pt x="66" y="80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4" y="78"/>
                  </a:lnTo>
                  <a:lnTo>
                    <a:pt x="64" y="77"/>
                  </a:lnTo>
                  <a:lnTo>
                    <a:pt x="61" y="77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8" y="75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6" y="74"/>
                  </a:lnTo>
                  <a:lnTo>
                    <a:pt x="56" y="73"/>
                  </a:lnTo>
                  <a:lnTo>
                    <a:pt x="55" y="72"/>
                  </a:lnTo>
                  <a:lnTo>
                    <a:pt x="55" y="71"/>
                  </a:lnTo>
                  <a:lnTo>
                    <a:pt x="55" y="72"/>
                  </a:lnTo>
                  <a:lnTo>
                    <a:pt x="54" y="72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4" y="72"/>
                  </a:lnTo>
                  <a:lnTo>
                    <a:pt x="53" y="72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51" y="72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6" y="69"/>
                  </a:lnTo>
                  <a:lnTo>
                    <a:pt x="45" y="69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4" y="67"/>
                  </a:lnTo>
                  <a:lnTo>
                    <a:pt x="43" y="67"/>
                  </a:lnTo>
                  <a:lnTo>
                    <a:pt x="42" y="67"/>
                  </a:lnTo>
                  <a:lnTo>
                    <a:pt x="42" y="65"/>
                  </a:lnTo>
                  <a:lnTo>
                    <a:pt x="40" y="65"/>
                  </a:lnTo>
                  <a:lnTo>
                    <a:pt x="40" y="64"/>
                  </a:lnTo>
                  <a:lnTo>
                    <a:pt x="40" y="63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60"/>
                  </a:lnTo>
                  <a:lnTo>
                    <a:pt x="39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2" y="58"/>
                  </a:lnTo>
                  <a:lnTo>
                    <a:pt x="43" y="58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6" y="61"/>
                  </a:lnTo>
                  <a:lnTo>
                    <a:pt x="46" y="60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4" y="57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3" y="57"/>
                  </a:lnTo>
                  <a:lnTo>
                    <a:pt x="44" y="57"/>
                  </a:lnTo>
                  <a:lnTo>
                    <a:pt x="44" y="56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4" y="57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5" y="55"/>
                  </a:lnTo>
                  <a:lnTo>
                    <a:pt x="45" y="54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4" y="50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5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7" y="42"/>
                  </a:lnTo>
                  <a:lnTo>
                    <a:pt x="36" y="41"/>
                  </a:lnTo>
                  <a:lnTo>
                    <a:pt x="35" y="40"/>
                  </a:lnTo>
                  <a:lnTo>
                    <a:pt x="34" y="40"/>
                  </a:lnTo>
                  <a:lnTo>
                    <a:pt x="33" y="39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8" y="34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50" y="8"/>
                  </a:lnTo>
                  <a:lnTo>
                    <a:pt x="55" y="9"/>
                  </a:lnTo>
                  <a:lnTo>
                    <a:pt x="59" y="11"/>
                  </a:lnTo>
                  <a:lnTo>
                    <a:pt x="64" y="12"/>
                  </a:lnTo>
                  <a:lnTo>
                    <a:pt x="68" y="14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4" y="16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1" y="17"/>
                  </a:lnTo>
                  <a:lnTo>
                    <a:pt x="92" y="17"/>
                  </a:lnTo>
                  <a:lnTo>
                    <a:pt x="94" y="17"/>
                  </a:lnTo>
                  <a:lnTo>
                    <a:pt x="95" y="17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1" y="17"/>
                  </a:lnTo>
                  <a:lnTo>
                    <a:pt x="102" y="17"/>
                  </a:lnTo>
                  <a:lnTo>
                    <a:pt x="103" y="17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5" y="16"/>
                  </a:lnTo>
                  <a:lnTo>
                    <a:pt x="105" y="15"/>
                  </a:lnTo>
                  <a:lnTo>
                    <a:pt x="105" y="14"/>
                  </a:lnTo>
                  <a:lnTo>
                    <a:pt x="105" y="12"/>
                  </a:lnTo>
                  <a:lnTo>
                    <a:pt x="105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10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3" y="11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11"/>
                  </a:lnTo>
                  <a:lnTo>
                    <a:pt x="124" y="11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2"/>
                  </a:lnTo>
                  <a:lnTo>
                    <a:pt x="126" y="14"/>
                  </a:lnTo>
                  <a:lnTo>
                    <a:pt x="126" y="15"/>
                  </a:lnTo>
                  <a:lnTo>
                    <a:pt x="127" y="15"/>
                  </a:lnTo>
                  <a:lnTo>
                    <a:pt x="127" y="16"/>
                  </a:lnTo>
                  <a:lnTo>
                    <a:pt x="128" y="16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7"/>
                  </a:lnTo>
                  <a:lnTo>
                    <a:pt x="130" y="18"/>
                  </a:lnTo>
                  <a:lnTo>
                    <a:pt x="131" y="18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0"/>
                  </a:lnTo>
                  <a:lnTo>
                    <a:pt x="134" y="20"/>
                  </a:lnTo>
                  <a:lnTo>
                    <a:pt x="134" y="22"/>
                  </a:lnTo>
                  <a:lnTo>
                    <a:pt x="135" y="22"/>
                  </a:lnTo>
                  <a:lnTo>
                    <a:pt x="135" y="23"/>
                  </a:lnTo>
                  <a:lnTo>
                    <a:pt x="136" y="23"/>
                  </a:lnTo>
                  <a:lnTo>
                    <a:pt x="137" y="23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39" y="26"/>
                  </a:lnTo>
                  <a:lnTo>
                    <a:pt x="140" y="26"/>
                  </a:lnTo>
                  <a:lnTo>
                    <a:pt x="140" y="27"/>
                  </a:lnTo>
                  <a:lnTo>
                    <a:pt x="141" y="27"/>
                  </a:lnTo>
                  <a:lnTo>
                    <a:pt x="141" y="28"/>
                  </a:lnTo>
                  <a:lnTo>
                    <a:pt x="141" y="29"/>
                  </a:lnTo>
                  <a:lnTo>
                    <a:pt x="141" y="30"/>
                  </a:lnTo>
                  <a:lnTo>
                    <a:pt x="142" y="30"/>
                  </a:lnTo>
                  <a:lnTo>
                    <a:pt x="142" y="31"/>
                  </a:lnTo>
                  <a:lnTo>
                    <a:pt x="142" y="32"/>
                  </a:lnTo>
                  <a:lnTo>
                    <a:pt x="142" y="33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4" y="37"/>
                  </a:lnTo>
                  <a:lnTo>
                    <a:pt x="144" y="38"/>
                  </a:lnTo>
                  <a:lnTo>
                    <a:pt x="145" y="38"/>
                  </a:lnTo>
                  <a:lnTo>
                    <a:pt x="145" y="39"/>
                  </a:lnTo>
                  <a:lnTo>
                    <a:pt x="146" y="39"/>
                  </a:lnTo>
                  <a:lnTo>
                    <a:pt x="147" y="39"/>
                  </a:lnTo>
                  <a:lnTo>
                    <a:pt x="147" y="40"/>
                  </a:lnTo>
                  <a:lnTo>
                    <a:pt x="148" y="40"/>
                  </a:lnTo>
                  <a:lnTo>
                    <a:pt x="148" y="41"/>
                  </a:lnTo>
                  <a:lnTo>
                    <a:pt x="149" y="41"/>
                  </a:lnTo>
                  <a:lnTo>
                    <a:pt x="150" y="42"/>
                  </a:lnTo>
                  <a:lnTo>
                    <a:pt x="151" y="42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4"/>
                  </a:lnTo>
                  <a:lnTo>
                    <a:pt x="157" y="44"/>
                  </a:lnTo>
                  <a:lnTo>
                    <a:pt x="157" y="45"/>
                  </a:lnTo>
                  <a:lnTo>
                    <a:pt x="158" y="45"/>
                  </a:lnTo>
                  <a:lnTo>
                    <a:pt x="159" y="45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0" y="43"/>
                  </a:lnTo>
                  <a:lnTo>
                    <a:pt x="161" y="42"/>
                  </a:lnTo>
                  <a:lnTo>
                    <a:pt x="161" y="41"/>
                  </a:lnTo>
                  <a:lnTo>
                    <a:pt x="161" y="40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3" y="37"/>
                  </a:lnTo>
                  <a:lnTo>
                    <a:pt x="164" y="37"/>
                  </a:lnTo>
                  <a:lnTo>
                    <a:pt x="165" y="37"/>
                  </a:lnTo>
                  <a:lnTo>
                    <a:pt x="165" y="34"/>
                  </a:lnTo>
                  <a:lnTo>
                    <a:pt x="167" y="34"/>
                  </a:lnTo>
                  <a:lnTo>
                    <a:pt x="168" y="34"/>
                  </a:lnTo>
                  <a:lnTo>
                    <a:pt x="170" y="37"/>
                  </a:lnTo>
                  <a:lnTo>
                    <a:pt x="170" y="34"/>
                  </a:lnTo>
                  <a:lnTo>
                    <a:pt x="171" y="37"/>
                  </a:lnTo>
                  <a:lnTo>
                    <a:pt x="171" y="34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2" y="34"/>
                  </a:lnTo>
                  <a:lnTo>
                    <a:pt x="172" y="37"/>
                  </a:lnTo>
                  <a:lnTo>
                    <a:pt x="172" y="34"/>
                  </a:lnTo>
                  <a:lnTo>
                    <a:pt x="172" y="37"/>
                  </a:lnTo>
                  <a:lnTo>
                    <a:pt x="174" y="37"/>
                  </a:lnTo>
                  <a:lnTo>
                    <a:pt x="175" y="37"/>
                  </a:lnTo>
                  <a:lnTo>
                    <a:pt x="175" y="34"/>
                  </a:lnTo>
                  <a:lnTo>
                    <a:pt x="175" y="37"/>
                  </a:lnTo>
                  <a:lnTo>
                    <a:pt x="176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7" y="39"/>
                  </a:lnTo>
                  <a:lnTo>
                    <a:pt x="177" y="38"/>
                  </a:lnTo>
                  <a:lnTo>
                    <a:pt x="177" y="39"/>
                  </a:lnTo>
                  <a:lnTo>
                    <a:pt x="179" y="39"/>
                  </a:lnTo>
                  <a:lnTo>
                    <a:pt x="179" y="40"/>
                  </a:lnTo>
                  <a:lnTo>
                    <a:pt x="180" y="40"/>
                  </a:lnTo>
                  <a:lnTo>
                    <a:pt x="180" y="41"/>
                  </a:lnTo>
                  <a:lnTo>
                    <a:pt x="181" y="41"/>
                  </a:lnTo>
                  <a:lnTo>
                    <a:pt x="181" y="42"/>
                  </a:lnTo>
                  <a:lnTo>
                    <a:pt x="182" y="42"/>
                  </a:lnTo>
                  <a:lnTo>
                    <a:pt x="182" y="43"/>
                  </a:lnTo>
                  <a:lnTo>
                    <a:pt x="183" y="43"/>
                  </a:lnTo>
                  <a:lnTo>
                    <a:pt x="183" y="44"/>
                  </a:lnTo>
                  <a:lnTo>
                    <a:pt x="185" y="45"/>
                  </a:lnTo>
                  <a:lnTo>
                    <a:pt x="185" y="46"/>
                  </a:lnTo>
                  <a:lnTo>
                    <a:pt x="186" y="46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7" y="50"/>
                  </a:lnTo>
                  <a:lnTo>
                    <a:pt x="187" y="52"/>
                  </a:lnTo>
                  <a:lnTo>
                    <a:pt x="187" y="53"/>
                  </a:lnTo>
                  <a:lnTo>
                    <a:pt x="188" y="53"/>
                  </a:lnTo>
                  <a:lnTo>
                    <a:pt x="188" y="54"/>
                  </a:lnTo>
                  <a:lnTo>
                    <a:pt x="188" y="55"/>
                  </a:lnTo>
                  <a:lnTo>
                    <a:pt x="190" y="55"/>
                  </a:lnTo>
                  <a:lnTo>
                    <a:pt x="191" y="55"/>
                  </a:lnTo>
                  <a:lnTo>
                    <a:pt x="191" y="56"/>
                  </a:lnTo>
                  <a:lnTo>
                    <a:pt x="191" y="57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60"/>
                  </a:lnTo>
                  <a:lnTo>
                    <a:pt x="193" y="60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6" y="63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6" y="65"/>
                  </a:lnTo>
                  <a:lnTo>
                    <a:pt x="196" y="67"/>
                  </a:lnTo>
                  <a:lnTo>
                    <a:pt x="196" y="68"/>
                  </a:lnTo>
                  <a:lnTo>
                    <a:pt x="196" y="69"/>
                  </a:lnTo>
                  <a:lnTo>
                    <a:pt x="197" y="69"/>
                  </a:lnTo>
                  <a:lnTo>
                    <a:pt x="197" y="71"/>
                  </a:lnTo>
                  <a:lnTo>
                    <a:pt x="198" y="71"/>
                  </a:lnTo>
                  <a:lnTo>
                    <a:pt x="198" y="72"/>
                  </a:lnTo>
                  <a:lnTo>
                    <a:pt x="198" y="73"/>
                  </a:lnTo>
                  <a:lnTo>
                    <a:pt x="198" y="74"/>
                  </a:lnTo>
                  <a:lnTo>
                    <a:pt x="201" y="74"/>
                  </a:lnTo>
                  <a:lnTo>
                    <a:pt x="201" y="75"/>
                  </a:lnTo>
                  <a:lnTo>
                    <a:pt x="202" y="75"/>
                  </a:lnTo>
                  <a:lnTo>
                    <a:pt x="202" y="76"/>
                  </a:lnTo>
                  <a:lnTo>
                    <a:pt x="202" y="75"/>
                  </a:lnTo>
                  <a:lnTo>
                    <a:pt x="203" y="76"/>
                  </a:lnTo>
                  <a:lnTo>
                    <a:pt x="204" y="76"/>
                  </a:lnTo>
                  <a:lnTo>
                    <a:pt x="205" y="76"/>
                  </a:lnTo>
                  <a:lnTo>
                    <a:pt x="204" y="77"/>
                  </a:lnTo>
                  <a:lnTo>
                    <a:pt x="205" y="77"/>
                  </a:lnTo>
                  <a:lnTo>
                    <a:pt x="206" y="77"/>
                  </a:lnTo>
                  <a:lnTo>
                    <a:pt x="207" y="77"/>
                  </a:lnTo>
                  <a:lnTo>
                    <a:pt x="207" y="78"/>
                  </a:lnTo>
                  <a:lnTo>
                    <a:pt x="208" y="78"/>
                  </a:lnTo>
                  <a:lnTo>
                    <a:pt x="209" y="79"/>
                  </a:lnTo>
                  <a:lnTo>
                    <a:pt x="210" y="79"/>
                  </a:lnTo>
                  <a:lnTo>
                    <a:pt x="211" y="79"/>
                  </a:lnTo>
                  <a:lnTo>
                    <a:pt x="213" y="79"/>
                  </a:lnTo>
                  <a:lnTo>
                    <a:pt x="214" y="79"/>
                  </a:lnTo>
                  <a:lnTo>
                    <a:pt x="216" y="79"/>
                  </a:lnTo>
                  <a:lnTo>
                    <a:pt x="216" y="80"/>
                  </a:lnTo>
                  <a:lnTo>
                    <a:pt x="217" y="80"/>
                  </a:lnTo>
                  <a:lnTo>
                    <a:pt x="218" y="80"/>
                  </a:lnTo>
                  <a:lnTo>
                    <a:pt x="218" y="83"/>
                  </a:lnTo>
                  <a:lnTo>
                    <a:pt x="218" y="80"/>
                  </a:lnTo>
                  <a:lnTo>
                    <a:pt x="219" y="80"/>
                  </a:lnTo>
                  <a:lnTo>
                    <a:pt x="220" y="80"/>
                  </a:lnTo>
                  <a:close/>
                  <a:moveTo>
                    <a:pt x="77" y="160"/>
                  </a:moveTo>
                  <a:lnTo>
                    <a:pt x="77" y="161"/>
                  </a:lnTo>
                  <a:lnTo>
                    <a:pt x="79" y="161"/>
                  </a:lnTo>
                  <a:lnTo>
                    <a:pt x="77" y="161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7" y="160"/>
                  </a:lnTo>
                  <a:close/>
                  <a:moveTo>
                    <a:pt x="79" y="154"/>
                  </a:moveTo>
                  <a:lnTo>
                    <a:pt x="80" y="154"/>
                  </a:lnTo>
                  <a:lnTo>
                    <a:pt x="80" y="155"/>
                  </a:lnTo>
                  <a:lnTo>
                    <a:pt x="79" y="155"/>
                  </a:lnTo>
                  <a:lnTo>
                    <a:pt x="79" y="154"/>
                  </a:lnTo>
                  <a:close/>
                  <a:moveTo>
                    <a:pt x="127" y="133"/>
                  </a:moveTo>
                  <a:lnTo>
                    <a:pt x="126" y="133"/>
                  </a:lnTo>
                  <a:lnTo>
                    <a:pt x="127" y="133"/>
                  </a:lnTo>
                  <a:close/>
                  <a:moveTo>
                    <a:pt x="125" y="131"/>
                  </a:moveTo>
                  <a:lnTo>
                    <a:pt x="125" y="132"/>
                  </a:lnTo>
                  <a:lnTo>
                    <a:pt x="124" y="132"/>
                  </a:lnTo>
                  <a:lnTo>
                    <a:pt x="124" y="131"/>
                  </a:lnTo>
                  <a:lnTo>
                    <a:pt x="125" y="131"/>
                  </a:lnTo>
                  <a:close/>
                  <a:moveTo>
                    <a:pt x="124" y="130"/>
                  </a:moveTo>
                  <a:lnTo>
                    <a:pt x="124" y="131"/>
                  </a:lnTo>
                  <a:lnTo>
                    <a:pt x="122" y="131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2" y="130"/>
                  </a:lnTo>
                  <a:lnTo>
                    <a:pt x="124" y="130"/>
                  </a:lnTo>
                  <a:close/>
                  <a:moveTo>
                    <a:pt x="89" y="100"/>
                  </a:moveTo>
                  <a:lnTo>
                    <a:pt x="89" y="101"/>
                  </a:lnTo>
                  <a:lnTo>
                    <a:pt x="88" y="101"/>
                  </a:lnTo>
                  <a:lnTo>
                    <a:pt x="88" y="100"/>
                  </a:lnTo>
                  <a:lnTo>
                    <a:pt x="88" y="99"/>
                  </a:lnTo>
                  <a:lnTo>
                    <a:pt x="89" y="100"/>
                  </a:lnTo>
                  <a:close/>
                  <a:moveTo>
                    <a:pt x="71" y="99"/>
                  </a:moveTo>
                  <a:lnTo>
                    <a:pt x="72" y="99"/>
                  </a:lnTo>
                  <a:lnTo>
                    <a:pt x="71" y="99"/>
                  </a:lnTo>
                  <a:lnTo>
                    <a:pt x="70" y="99"/>
                  </a:lnTo>
                  <a:lnTo>
                    <a:pt x="71" y="99"/>
                  </a:lnTo>
                  <a:close/>
                  <a:moveTo>
                    <a:pt x="69" y="98"/>
                  </a:moveTo>
                  <a:lnTo>
                    <a:pt x="69" y="99"/>
                  </a:lnTo>
                  <a:lnTo>
                    <a:pt x="70" y="99"/>
                  </a:lnTo>
                  <a:lnTo>
                    <a:pt x="70" y="100"/>
                  </a:lnTo>
                  <a:lnTo>
                    <a:pt x="69" y="99"/>
                  </a:lnTo>
                  <a:lnTo>
                    <a:pt x="68" y="99"/>
                  </a:lnTo>
                  <a:lnTo>
                    <a:pt x="68" y="98"/>
                  </a:lnTo>
                  <a:lnTo>
                    <a:pt x="67" y="98"/>
                  </a:lnTo>
                  <a:lnTo>
                    <a:pt x="68" y="98"/>
                  </a:lnTo>
                  <a:lnTo>
                    <a:pt x="69" y="98"/>
                  </a:lnTo>
                  <a:close/>
                  <a:moveTo>
                    <a:pt x="84" y="98"/>
                  </a:moveTo>
                  <a:lnTo>
                    <a:pt x="84" y="99"/>
                  </a:lnTo>
                  <a:lnTo>
                    <a:pt x="83" y="99"/>
                  </a:lnTo>
                  <a:lnTo>
                    <a:pt x="84" y="98"/>
                  </a:lnTo>
                  <a:lnTo>
                    <a:pt x="83" y="98"/>
                  </a:lnTo>
                  <a:lnTo>
                    <a:pt x="83" y="96"/>
                  </a:lnTo>
                  <a:lnTo>
                    <a:pt x="84" y="96"/>
                  </a:lnTo>
                  <a:lnTo>
                    <a:pt x="84" y="98"/>
                  </a:lnTo>
                  <a:close/>
                  <a:moveTo>
                    <a:pt x="80" y="90"/>
                  </a:moveTo>
                  <a:lnTo>
                    <a:pt x="81" y="90"/>
                  </a:lnTo>
                  <a:lnTo>
                    <a:pt x="81" y="91"/>
                  </a:lnTo>
                  <a:lnTo>
                    <a:pt x="82" y="91"/>
                  </a:lnTo>
                  <a:lnTo>
                    <a:pt x="82" y="92"/>
                  </a:lnTo>
                  <a:lnTo>
                    <a:pt x="81" y="92"/>
                  </a:lnTo>
                  <a:lnTo>
                    <a:pt x="82" y="92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0" y="91"/>
                  </a:lnTo>
                  <a:lnTo>
                    <a:pt x="80" y="90"/>
                  </a:lnTo>
                  <a:close/>
                  <a:moveTo>
                    <a:pt x="66" y="96"/>
                  </a:moveTo>
                  <a:lnTo>
                    <a:pt x="67" y="96"/>
                  </a:lnTo>
                  <a:lnTo>
                    <a:pt x="66" y="96"/>
                  </a:lnTo>
                  <a:lnTo>
                    <a:pt x="66" y="95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4"/>
                  </a:lnTo>
                  <a:lnTo>
                    <a:pt x="65" y="94"/>
                  </a:lnTo>
                  <a:lnTo>
                    <a:pt x="65" y="92"/>
                  </a:lnTo>
                  <a:lnTo>
                    <a:pt x="65" y="91"/>
                  </a:lnTo>
                  <a:lnTo>
                    <a:pt x="65" y="90"/>
                  </a:lnTo>
                  <a:lnTo>
                    <a:pt x="66" y="89"/>
                  </a:lnTo>
                  <a:lnTo>
                    <a:pt x="66" y="88"/>
                  </a:lnTo>
                  <a:lnTo>
                    <a:pt x="66" y="89"/>
                  </a:lnTo>
                  <a:lnTo>
                    <a:pt x="66" y="90"/>
                  </a:lnTo>
                  <a:lnTo>
                    <a:pt x="65" y="91"/>
                  </a:lnTo>
                  <a:lnTo>
                    <a:pt x="66" y="91"/>
                  </a:lnTo>
                  <a:lnTo>
                    <a:pt x="65" y="91"/>
                  </a:lnTo>
                  <a:lnTo>
                    <a:pt x="65" y="92"/>
                  </a:lnTo>
                  <a:lnTo>
                    <a:pt x="66" y="92"/>
                  </a:lnTo>
                  <a:lnTo>
                    <a:pt x="65" y="92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6" y="95"/>
                  </a:lnTo>
                  <a:lnTo>
                    <a:pt x="66" y="96"/>
                  </a:lnTo>
                  <a:close/>
                  <a:moveTo>
                    <a:pt x="100" y="87"/>
                  </a:moveTo>
                  <a:lnTo>
                    <a:pt x="99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100" y="87"/>
                  </a:lnTo>
                  <a:close/>
                  <a:moveTo>
                    <a:pt x="80" y="85"/>
                  </a:moveTo>
                  <a:lnTo>
                    <a:pt x="80" y="84"/>
                  </a:lnTo>
                  <a:lnTo>
                    <a:pt x="80" y="85"/>
                  </a:lnTo>
                  <a:close/>
                  <a:moveTo>
                    <a:pt x="76" y="79"/>
                  </a:moveTo>
                  <a:lnTo>
                    <a:pt x="76" y="80"/>
                  </a:lnTo>
                  <a:lnTo>
                    <a:pt x="76" y="79"/>
                  </a:lnTo>
                  <a:lnTo>
                    <a:pt x="76" y="80"/>
                  </a:lnTo>
                  <a:lnTo>
                    <a:pt x="74" y="80"/>
                  </a:lnTo>
                  <a:lnTo>
                    <a:pt x="74" y="83"/>
                  </a:lnTo>
                  <a:lnTo>
                    <a:pt x="74" y="80"/>
                  </a:lnTo>
                  <a:lnTo>
                    <a:pt x="74" y="79"/>
                  </a:lnTo>
                  <a:lnTo>
                    <a:pt x="76" y="79"/>
                  </a:lnTo>
                  <a:close/>
                  <a:moveTo>
                    <a:pt x="87" y="68"/>
                  </a:moveTo>
                  <a:lnTo>
                    <a:pt x="88" y="68"/>
                  </a:lnTo>
                  <a:lnTo>
                    <a:pt x="87" y="68"/>
                  </a:lnTo>
                  <a:close/>
                  <a:moveTo>
                    <a:pt x="81" y="64"/>
                  </a:moveTo>
                  <a:lnTo>
                    <a:pt x="81" y="63"/>
                  </a:lnTo>
                  <a:lnTo>
                    <a:pt x="81" y="64"/>
                  </a:lnTo>
                  <a:lnTo>
                    <a:pt x="82" y="64"/>
                  </a:lnTo>
                  <a:lnTo>
                    <a:pt x="82" y="65"/>
                  </a:lnTo>
                  <a:lnTo>
                    <a:pt x="81" y="64"/>
                  </a:lnTo>
                  <a:close/>
                  <a:moveTo>
                    <a:pt x="34" y="53"/>
                  </a:moveTo>
                  <a:lnTo>
                    <a:pt x="34" y="54"/>
                  </a:lnTo>
                  <a:lnTo>
                    <a:pt x="34" y="55"/>
                  </a:lnTo>
                  <a:lnTo>
                    <a:pt x="34" y="56"/>
                  </a:lnTo>
                  <a:lnTo>
                    <a:pt x="33" y="56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4" y="53"/>
                  </a:lnTo>
                  <a:close/>
                  <a:moveTo>
                    <a:pt x="57" y="49"/>
                  </a:moveTo>
                  <a:lnTo>
                    <a:pt x="58" y="49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7" y="49"/>
                  </a:lnTo>
                  <a:close/>
                  <a:moveTo>
                    <a:pt x="60" y="48"/>
                  </a:moveTo>
                  <a:lnTo>
                    <a:pt x="60" y="49"/>
                  </a:lnTo>
                  <a:lnTo>
                    <a:pt x="60" y="48"/>
                  </a:lnTo>
                  <a:close/>
                  <a:moveTo>
                    <a:pt x="65" y="48"/>
                  </a:moveTo>
                  <a:lnTo>
                    <a:pt x="64" y="48"/>
                  </a:lnTo>
                  <a:lnTo>
                    <a:pt x="61" y="48"/>
                  </a:lnTo>
                  <a:lnTo>
                    <a:pt x="61" y="46"/>
                  </a:lnTo>
                  <a:lnTo>
                    <a:pt x="60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64" y="43"/>
                  </a:lnTo>
                  <a:lnTo>
                    <a:pt x="64" y="42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5" y="46"/>
                  </a:lnTo>
                  <a:lnTo>
                    <a:pt x="65" y="48"/>
                  </a:lnTo>
                  <a:close/>
                  <a:moveTo>
                    <a:pt x="55" y="44"/>
                  </a:moveTo>
                  <a:lnTo>
                    <a:pt x="55" y="45"/>
                  </a:lnTo>
                  <a:lnTo>
                    <a:pt x="55" y="44"/>
                  </a:lnTo>
                  <a:lnTo>
                    <a:pt x="54" y="44"/>
                  </a:lnTo>
                  <a:lnTo>
                    <a:pt x="54" y="43"/>
                  </a:lnTo>
                  <a:lnTo>
                    <a:pt x="53" y="43"/>
                  </a:lnTo>
                  <a:lnTo>
                    <a:pt x="53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0" y="39"/>
                  </a:lnTo>
                  <a:lnTo>
                    <a:pt x="51" y="39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4" y="42"/>
                  </a:lnTo>
                  <a:lnTo>
                    <a:pt x="55" y="42"/>
                  </a:lnTo>
                  <a:lnTo>
                    <a:pt x="55" y="43"/>
                  </a:lnTo>
                  <a:lnTo>
                    <a:pt x="55" y="44"/>
                  </a:lnTo>
                  <a:close/>
                  <a:moveTo>
                    <a:pt x="38" y="11"/>
                  </a:moveTo>
                  <a:lnTo>
                    <a:pt x="38" y="12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8" y="11"/>
                  </a:lnTo>
                  <a:close/>
                  <a:moveTo>
                    <a:pt x="322" y="164"/>
                  </a:moveTo>
                  <a:lnTo>
                    <a:pt x="322" y="165"/>
                  </a:lnTo>
                  <a:lnTo>
                    <a:pt x="322" y="164"/>
                  </a:lnTo>
                  <a:close/>
                  <a:moveTo>
                    <a:pt x="323" y="161"/>
                  </a:moveTo>
                  <a:lnTo>
                    <a:pt x="323" y="163"/>
                  </a:lnTo>
                  <a:lnTo>
                    <a:pt x="323" y="161"/>
                  </a:lnTo>
                  <a:close/>
                  <a:moveTo>
                    <a:pt x="278" y="161"/>
                  </a:moveTo>
                  <a:lnTo>
                    <a:pt x="277" y="161"/>
                  </a:lnTo>
                  <a:lnTo>
                    <a:pt x="277" y="163"/>
                  </a:lnTo>
                  <a:lnTo>
                    <a:pt x="277" y="161"/>
                  </a:lnTo>
                  <a:lnTo>
                    <a:pt x="276" y="163"/>
                  </a:lnTo>
                  <a:lnTo>
                    <a:pt x="276" y="161"/>
                  </a:lnTo>
                  <a:lnTo>
                    <a:pt x="277" y="161"/>
                  </a:lnTo>
                  <a:lnTo>
                    <a:pt x="278" y="161"/>
                  </a:lnTo>
                  <a:close/>
                  <a:moveTo>
                    <a:pt x="328" y="141"/>
                  </a:moveTo>
                  <a:lnTo>
                    <a:pt x="328" y="143"/>
                  </a:lnTo>
                  <a:lnTo>
                    <a:pt x="327" y="143"/>
                  </a:lnTo>
                  <a:lnTo>
                    <a:pt x="327" y="144"/>
                  </a:lnTo>
                  <a:lnTo>
                    <a:pt x="325" y="145"/>
                  </a:lnTo>
                  <a:lnTo>
                    <a:pt x="325" y="144"/>
                  </a:lnTo>
                  <a:lnTo>
                    <a:pt x="325" y="143"/>
                  </a:lnTo>
                  <a:lnTo>
                    <a:pt x="325" y="141"/>
                  </a:lnTo>
                  <a:lnTo>
                    <a:pt x="327" y="141"/>
                  </a:lnTo>
                  <a:lnTo>
                    <a:pt x="328" y="141"/>
                  </a:lnTo>
                  <a:close/>
                  <a:moveTo>
                    <a:pt x="329" y="134"/>
                  </a:moveTo>
                  <a:lnTo>
                    <a:pt x="328" y="134"/>
                  </a:lnTo>
                  <a:lnTo>
                    <a:pt x="328" y="133"/>
                  </a:lnTo>
                  <a:lnTo>
                    <a:pt x="328" y="134"/>
                  </a:lnTo>
                  <a:lnTo>
                    <a:pt x="329" y="134"/>
                  </a:lnTo>
                  <a:close/>
                  <a:moveTo>
                    <a:pt x="216" y="129"/>
                  </a:moveTo>
                  <a:lnTo>
                    <a:pt x="214" y="128"/>
                  </a:lnTo>
                  <a:lnTo>
                    <a:pt x="216" y="128"/>
                  </a:lnTo>
                  <a:lnTo>
                    <a:pt x="216" y="129"/>
                  </a:lnTo>
                  <a:close/>
                  <a:moveTo>
                    <a:pt x="213" y="118"/>
                  </a:moveTo>
                  <a:lnTo>
                    <a:pt x="213" y="117"/>
                  </a:lnTo>
                  <a:lnTo>
                    <a:pt x="214" y="117"/>
                  </a:lnTo>
                  <a:lnTo>
                    <a:pt x="213" y="118"/>
                  </a:lnTo>
                  <a:close/>
                  <a:moveTo>
                    <a:pt x="2" y="44"/>
                  </a:moveTo>
                  <a:lnTo>
                    <a:pt x="3" y="44"/>
                  </a:lnTo>
                  <a:lnTo>
                    <a:pt x="3" y="45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4"/>
                  </a:lnTo>
                  <a:close/>
                  <a:moveTo>
                    <a:pt x="54" y="72"/>
                  </a:moveTo>
                  <a:lnTo>
                    <a:pt x="55" y="72"/>
                  </a:lnTo>
                  <a:lnTo>
                    <a:pt x="55" y="73"/>
                  </a:lnTo>
                  <a:lnTo>
                    <a:pt x="54" y="72"/>
                  </a:lnTo>
                  <a:close/>
                  <a:moveTo>
                    <a:pt x="298" y="121"/>
                  </a:moveTo>
                  <a:lnTo>
                    <a:pt x="297" y="121"/>
                  </a:lnTo>
                  <a:lnTo>
                    <a:pt x="298" y="120"/>
                  </a:lnTo>
                  <a:lnTo>
                    <a:pt x="297" y="120"/>
                  </a:lnTo>
                  <a:lnTo>
                    <a:pt x="297" y="119"/>
                  </a:lnTo>
                  <a:lnTo>
                    <a:pt x="297" y="120"/>
                  </a:lnTo>
                  <a:lnTo>
                    <a:pt x="297" y="119"/>
                  </a:lnTo>
                  <a:lnTo>
                    <a:pt x="298" y="119"/>
                  </a:lnTo>
                  <a:lnTo>
                    <a:pt x="298" y="120"/>
                  </a:lnTo>
                  <a:lnTo>
                    <a:pt x="298" y="121"/>
                  </a:lnTo>
                  <a:close/>
                  <a:moveTo>
                    <a:pt x="81" y="94"/>
                  </a:moveTo>
                  <a:lnTo>
                    <a:pt x="82" y="92"/>
                  </a:lnTo>
                  <a:lnTo>
                    <a:pt x="82" y="94"/>
                  </a:lnTo>
                  <a:lnTo>
                    <a:pt x="81" y="94"/>
                  </a:lnTo>
                  <a:close/>
                  <a:moveTo>
                    <a:pt x="80" y="88"/>
                  </a:moveTo>
                  <a:lnTo>
                    <a:pt x="81" y="88"/>
                  </a:lnTo>
                  <a:lnTo>
                    <a:pt x="80" y="88"/>
                  </a:lnTo>
                  <a:close/>
                  <a:moveTo>
                    <a:pt x="66" y="86"/>
                  </a:moveTo>
                  <a:lnTo>
                    <a:pt x="66" y="87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6" y="86"/>
                  </a:lnTo>
                  <a:close/>
                  <a:moveTo>
                    <a:pt x="76" y="84"/>
                  </a:moveTo>
                  <a:lnTo>
                    <a:pt x="77" y="84"/>
                  </a:lnTo>
                  <a:lnTo>
                    <a:pt x="77" y="85"/>
                  </a:lnTo>
                  <a:lnTo>
                    <a:pt x="76" y="85"/>
                  </a:lnTo>
                  <a:lnTo>
                    <a:pt x="76" y="84"/>
                  </a:lnTo>
                  <a:close/>
                  <a:moveTo>
                    <a:pt x="74" y="83"/>
                  </a:moveTo>
                  <a:lnTo>
                    <a:pt x="74" y="84"/>
                  </a:lnTo>
                  <a:lnTo>
                    <a:pt x="74" y="83"/>
                  </a:lnTo>
                  <a:close/>
                  <a:moveTo>
                    <a:pt x="73" y="78"/>
                  </a:moveTo>
                  <a:lnTo>
                    <a:pt x="74" y="78"/>
                  </a:lnTo>
                  <a:lnTo>
                    <a:pt x="73" y="78"/>
                  </a:lnTo>
                  <a:lnTo>
                    <a:pt x="74" y="78"/>
                  </a:lnTo>
                  <a:lnTo>
                    <a:pt x="73" y="78"/>
                  </a:lnTo>
                  <a:close/>
                  <a:moveTo>
                    <a:pt x="66" y="65"/>
                  </a:moveTo>
                  <a:lnTo>
                    <a:pt x="67" y="65"/>
                  </a:lnTo>
                  <a:lnTo>
                    <a:pt x="67" y="67"/>
                  </a:lnTo>
                  <a:lnTo>
                    <a:pt x="66" y="67"/>
                  </a:lnTo>
                  <a:lnTo>
                    <a:pt x="66" y="65"/>
                  </a:lnTo>
                  <a:close/>
                  <a:moveTo>
                    <a:pt x="72" y="57"/>
                  </a:moveTo>
                  <a:lnTo>
                    <a:pt x="73" y="57"/>
                  </a:lnTo>
                  <a:lnTo>
                    <a:pt x="72" y="57"/>
                  </a:lnTo>
                  <a:close/>
                  <a:moveTo>
                    <a:pt x="30" y="53"/>
                  </a:moveTo>
                  <a:lnTo>
                    <a:pt x="30" y="54"/>
                  </a:lnTo>
                  <a:lnTo>
                    <a:pt x="30" y="53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30" y="5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1" name="Freeform 32">
              <a:extLst>
                <a:ext uri="{FF2B5EF4-FFF2-40B4-BE49-F238E27FC236}">
                  <a16:creationId xmlns:a16="http://schemas.microsoft.com/office/drawing/2014/main" id="{0F61D8CB-2A20-F9D0-9524-982BFCB61C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0801" y="3438525"/>
              <a:ext cx="25400" cy="44450"/>
            </a:xfrm>
            <a:custGeom>
              <a:avLst/>
              <a:gdLst>
                <a:gd name="T0" fmla="*/ 1 w 16"/>
                <a:gd name="T1" fmla="*/ 22 h 28"/>
                <a:gd name="T2" fmla="*/ 1 w 16"/>
                <a:gd name="T3" fmla="*/ 16 h 28"/>
                <a:gd name="T4" fmla="*/ 1 w 16"/>
                <a:gd name="T5" fmla="*/ 11 h 28"/>
                <a:gd name="T6" fmla="*/ 1 w 16"/>
                <a:gd name="T7" fmla="*/ 6 h 28"/>
                <a:gd name="T8" fmla="*/ 3 w 16"/>
                <a:gd name="T9" fmla="*/ 5 h 28"/>
                <a:gd name="T10" fmla="*/ 4 w 16"/>
                <a:gd name="T11" fmla="*/ 6 h 28"/>
                <a:gd name="T12" fmla="*/ 6 w 16"/>
                <a:gd name="T13" fmla="*/ 5 h 28"/>
                <a:gd name="T14" fmla="*/ 7 w 16"/>
                <a:gd name="T15" fmla="*/ 4 h 28"/>
                <a:gd name="T16" fmla="*/ 8 w 16"/>
                <a:gd name="T17" fmla="*/ 3 h 28"/>
                <a:gd name="T18" fmla="*/ 8 w 16"/>
                <a:gd name="T19" fmla="*/ 1 h 28"/>
                <a:gd name="T20" fmla="*/ 9 w 16"/>
                <a:gd name="T21" fmla="*/ 0 h 28"/>
                <a:gd name="T22" fmla="*/ 11 w 16"/>
                <a:gd name="T23" fmla="*/ 0 h 28"/>
                <a:gd name="T24" fmla="*/ 10 w 16"/>
                <a:gd name="T25" fmla="*/ 1 h 28"/>
                <a:gd name="T26" fmla="*/ 10 w 16"/>
                <a:gd name="T27" fmla="*/ 1 h 28"/>
                <a:gd name="T28" fmla="*/ 11 w 16"/>
                <a:gd name="T29" fmla="*/ 2 h 28"/>
                <a:gd name="T30" fmla="*/ 12 w 16"/>
                <a:gd name="T31" fmla="*/ 1 h 28"/>
                <a:gd name="T32" fmla="*/ 12 w 16"/>
                <a:gd name="T33" fmla="*/ 3 h 28"/>
                <a:gd name="T34" fmla="*/ 12 w 16"/>
                <a:gd name="T35" fmla="*/ 5 h 28"/>
                <a:gd name="T36" fmla="*/ 11 w 16"/>
                <a:gd name="T37" fmla="*/ 7 h 28"/>
                <a:gd name="T38" fmla="*/ 11 w 16"/>
                <a:gd name="T39" fmla="*/ 11 h 28"/>
                <a:gd name="T40" fmla="*/ 12 w 16"/>
                <a:gd name="T41" fmla="*/ 12 h 28"/>
                <a:gd name="T42" fmla="*/ 11 w 16"/>
                <a:gd name="T43" fmla="*/ 13 h 28"/>
                <a:gd name="T44" fmla="*/ 11 w 16"/>
                <a:gd name="T45" fmla="*/ 15 h 28"/>
                <a:gd name="T46" fmla="*/ 11 w 16"/>
                <a:gd name="T47" fmla="*/ 17 h 28"/>
                <a:gd name="T48" fmla="*/ 11 w 16"/>
                <a:gd name="T49" fmla="*/ 19 h 28"/>
                <a:gd name="T50" fmla="*/ 10 w 16"/>
                <a:gd name="T51" fmla="*/ 20 h 28"/>
                <a:gd name="T52" fmla="*/ 10 w 16"/>
                <a:gd name="T53" fmla="*/ 20 h 28"/>
                <a:gd name="T54" fmla="*/ 10 w 16"/>
                <a:gd name="T55" fmla="*/ 20 h 28"/>
                <a:gd name="T56" fmla="*/ 9 w 16"/>
                <a:gd name="T57" fmla="*/ 22 h 28"/>
                <a:gd name="T58" fmla="*/ 9 w 16"/>
                <a:gd name="T59" fmla="*/ 25 h 28"/>
                <a:gd name="T60" fmla="*/ 7 w 16"/>
                <a:gd name="T61" fmla="*/ 25 h 28"/>
                <a:gd name="T62" fmla="*/ 6 w 16"/>
                <a:gd name="T63" fmla="*/ 26 h 28"/>
                <a:gd name="T64" fmla="*/ 4 w 16"/>
                <a:gd name="T65" fmla="*/ 27 h 28"/>
                <a:gd name="T66" fmla="*/ 3 w 16"/>
                <a:gd name="T67" fmla="*/ 28 h 28"/>
                <a:gd name="T68" fmla="*/ 0 w 16"/>
                <a:gd name="T69" fmla="*/ 28 h 28"/>
                <a:gd name="T70" fmla="*/ 1 w 16"/>
                <a:gd name="T71" fmla="*/ 23 h 28"/>
                <a:gd name="T72" fmla="*/ 16 w 16"/>
                <a:gd name="T73" fmla="*/ 13 h 28"/>
                <a:gd name="T74" fmla="*/ 16 w 16"/>
                <a:gd name="T75" fmla="*/ 11 h 28"/>
                <a:gd name="T76" fmla="*/ 15 w 16"/>
                <a:gd name="T77" fmla="*/ 12 h 28"/>
                <a:gd name="T78" fmla="*/ 15 w 16"/>
                <a:gd name="T79" fmla="*/ 14 h 28"/>
                <a:gd name="T80" fmla="*/ 15 w 16"/>
                <a:gd name="T81" fmla="*/ 12 h 28"/>
                <a:gd name="T82" fmla="*/ 16 w 16"/>
                <a:gd name="T83" fmla="*/ 11 h 28"/>
                <a:gd name="T84" fmla="*/ 13 w 16"/>
                <a:gd name="T85" fmla="*/ 10 h 28"/>
                <a:gd name="T86" fmla="*/ 13 w 16"/>
                <a:gd name="T87" fmla="*/ 10 h 28"/>
                <a:gd name="T88" fmla="*/ 12 w 16"/>
                <a:gd name="T89" fmla="*/ 7 h 28"/>
                <a:gd name="T90" fmla="*/ 12 w 16"/>
                <a:gd name="T91" fmla="*/ 10 h 28"/>
                <a:gd name="T92" fmla="*/ 15 w 16"/>
                <a:gd name="T93" fmla="*/ 5 h 28"/>
                <a:gd name="T94" fmla="*/ 15 w 16"/>
                <a:gd name="T95" fmla="*/ 5 h 28"/>
                <a:gd name="T96" fmla="*/ 15 w 16"/>
                <a:gd name="T97" fmla="*/ 3 h 28"/>
                <a:gd name="T98" fmla="*/ 16 w 16"/>
                <a:gd name="T99" fmla="*/ 4 h 28"/>
                <a:gd name="T100" fmla="*/ 15 w 16"/>
                <a:gd name="T101" fmla="*/ 5 h 28"/>
                <a:gd name="T102" fmla="*/ 15 w 16"/>
                <a:gd name="T103" fmla="*/ 5 h 28"/>
                <a:gd name="T104" fmla="*/ 12 w 16"/>
                <a:gd name="T105" fmla="*/ 11 h 28"/>
                <a:gd name="T106" fmla="*/ 13 w 16"/>
                <a:gd name="T107" fmla="*/ 12 h 28"/>
                <a:gd name="T108" fmla="*/ 12 w 16"/>
                <a:gd name="T109" fmla="*/ 11 h 28"/>
                <a:gd name="T110" fmla="*/ 13 w 16"/>
                <a:gd name="T111" fmla="*/ 4 h 28"/>
                <a:gd name="T112" fmla="*/ 13 w 16"/>
                <a:gd name="T113" fmla="*/ 4 h 28"/>
                <a:gd name="T114" fmla="*/ 15 w 16"/>
                <a:gd name="T115" fmla="*/ 4 h 28"/>
                <a:gd name="T116" fmla="*/ 15 w 16"/>
                <a:gd name="T1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" h="28">
                  <a:moveTo>
                    <a:pt x="1" y="23"/>
                  </a:moveTo>
                  <a:lnTo>
                    <a:pt x="1" y="22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3"/>
                  </a:lnTo>
                  <a:close/>
                  <a:moveTo>
                    <a:pt x="16" y="12"/>
                  </a:moveTo>
                  <a:lnTo>
                    <a:pt x="16" y="13"/>
                  </a:lnTo>
                  <a:lnTo>
                    <a:pt x="16" y="12"/>
                  </a:lnTo>
                  <a:close/>
                  <a:moveTo>
                    <a:pt x="16" y="11"/>
                  </a:move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1"/>
                  </a:lnTo>
                  <a:close/>
                  <a:moveTo>
                    <a:pt x="13" y="10"/>
                  </a:moveTo>
                  <a:lnTo>
                    <a:pt x="13" y="11"/>
                  </a:lnTo>
                  <a:lnTo>
                    <a:pt x="13" y="10"/>
                  </a:lnTo>
                  <a:close/>
                  <a:moveTo>
                    <a:pt x="12" y="10"/>
                  </a:moveTo>
                  <a:lnTo>
                    <a:pt x="12" y="7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2" y="10"/>
                  </a:lnTo>
                  <a:close/>
                  <a:moveTo>
                    <a:pt x="15" y="5"/>
                  </a:move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close/>
                  <a:moveTo>
                    <a:pt x="12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13" y="4"/>
                  </a:moveTo>
                  <a:lnTo>
                    <a:pt x="15" y="4"/>
                  </a:lnTo>
                  <a:lnTo>
                    <a:pt x="13" y="4"/>
                  </a:lnTo>
                  <a:lnTo>
                    <a:pt x="13" y="4"/>
                  </a:lnTo>
                  <a:close/>
                  <a:moveTo>
                    <a:pt x="15" y="4"/>
                  </a:moveTo>
                  <a:lnTo>
                    <a:pt x="15" y="4"/>
                  </a:lnTo>
                  <a:close/>
                  <a:moveTo>
                    <a:pt x="15" y="3"/>
                  </a:moveTo>
                  <a:lnTo>
                    <a:pt x="15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2" name="Freeform 33">
              <a:extLst>
                <a:ext uri="{FF2B5EF4-FFF2-40B4-BE49-F238E27FC236}">
                  <a16:creationId xmlns:a16="http://schemas.microsoft.com/office/drawing/2014/main" id="{E7B3D32E-34BB-A2C8-4C16-C251925EA3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0801" y="3438525"/>
              <a:ext cx="25400" cy="44450"/>
            </a:xfrm>
            <a:custGeom>
              <a:avLst/>
              <a:gdLst>
                <a:gd name="T0" fmla="*/ 1 w 16"/>
                <a:gd name="T1" fmla="*/ 22 h 28"/>
                <a:gd name="T2" fmla="*/ 1 w 16"/>
                <a:gd name="T3" fmla="*/ 16 h 28"/>
                <a:gd name="T4" fmla="*/ 1 w 16"/>
                <a:gd name="T5" fmla="*/ 11 h 28"/>
                <a:gd name="T6" fmla="*/ 1 w 16"/>
                <a:gd name="T7" fmla="*/ 6 h 28"/>
                <a:gd name="T8" fmla="*/ 3 w 16"/>
                <a:gd name="T9" fmla="*/ 5 h 28"/>
                <a:gd name="T10" fmla="*/ 4 w 16"/>
                <a:gd name="T11" fmla="*/ 6 h 28"/>
                <a:gd name="T12" fmla="*/ 6 w 16"/>
                <a:gd name="T13" fmla="*/ 5 h 28"/>
                <a:gd name="T14" fmla="*/ 7 w 16"/>
                <a:gd name="T15" fmla="*/ 4 h 28"/>
                <a:gd name="T16" fmla="*/ 8 w 16"/>
                <a:gd name="T17" fmla="*/ 3 h 28"/>
                <a:gd name="T18" fmla="*/ 8 w 16"/>
                <a:gd name="T19" fmla="*/ 1 h 28"/>
                <a:gd name="T20" fmla="*/ 9 w 16"/>
                <a:gd name="T21" fmla="*/ 0 h 28"/>
                <a:gd name="T22" fmla="*/ 11 w 16"/>
                <a:gd name="T23" fmla="*/ 0 h 28"/>
                <a:gd name="T24" fmla="*/ 10 w 16"/>
                <a:gd name="T25" fmla="*/ 1 h 28"/>
                <a:gd name="T26" fmla="*/ 10 w 16"/>
                <a:gd name="T27" fmla="*/ 1 h 28"/>
                <a:gd name="T28" fmla="*/ 11 w 16"/>
                <a:gd name="T29" fmla="*/ 2 h 28"/>
                <a:gd name="T30" fmla="*/ 12 w 16"/>
                <a:gd name="T31" fmla="*/ 1 h 28"/>
                <a:gd name="T32" fmla="*/ 12 w 16"/>
                <a:gd name="T33" fmla="*/ 3 h 28"/>
                <a:gd name="T34" fmla="*/ 12 w 16"/>
                <a:gd name="T35" fmla="*/ 5 h 28"/>
                <a:gd name="T36" fmla="*/ 11 w 16"/>
                <a:gd name="T37" fmla="*/ 7 h 28"/>
                <a:gd name="T38" fmla="*/ 11 w 16"/>
                <a:gd name="T39" fmla="*/ 11 h 28"/>
                <a:gd name="T40" fmla="*/ 12 w 16"/>
                <a:gd name="T41" fmla="*/ 12 h 28"/>
                <a:gd name="T42" fmla="*/ 11 w 16"/>
                <a:gd name="T43" fmla="*/ 13 h 28"/>
                <a:gd name="T44" fmla="*/ 11 w 16"/>
                <a:gd name="T45" fmla="*/ 15 h 28"/>
                <a:gd name="T46" fmla="*/ 11 w 16"/>
                <a:gd name="T47" fmla="*/ 17 h 28"/>
                <a:gd name="T48" fmla="*/ 11 w 16"/>
                <a:gd name="T49" fmla="*/ 19 h 28"/>
                <a:gd name="T50" fmla="*/ 10 w 16"/>
                <a:gd name="T51" fmla="*/ 20 h 28"/>
                <a:gd name="T52" fmla="*/ 10 w 16"/>
                <a:gd name="T53" fmla="*/ 20 h 28"/>
                <a:gd name="T54" fmla="*/ 10 w 16"/>
                <a:gd name="T55" fmla="*/ 20 h 28"/>
                <a:gd name="T56" fmla="*/ 9 w 16"/>
                <a:gd name="T57" fmla="*/ 22 h 28"/>
                <a:gd name="T58" fmla="*/ 9 w 16"/>
                <a:gd name="T59" fmla="*/ 25 h 28"/>
                <a:gd name="T60" fmla="*/ 7 w 16"/>
                <a:gd name="T61" fmla="*/ 25 h 28"/>
                <a:gd name="T62" fmla="*/ 6 w 16"/>
                <a:gd name="T63" fmla="*/ 26 h 28"/>
                <a:gd name="T64" fmla="*/ 4 w 16"/>
                <a:gd name="T65" fmla="*/ 27 h 28"/>
                <a:gd name="T66" fmla="*/ 3 w 16"/>
                <a:gd name="T67" fmla="*/ 28 h 28"/>
                <a:gd name="T68" fmla="*/ 0 w 16"/>
                <a:gd name="T69" fmla="*/ 28 h 28"/>
                <a:gd name="T70" fmla="*/ 1 w 16"/>
                <a:gd name="T71" fmla="*/ 23 h 28"/>
                <a:gd name="T72" fmla="*/ 16 w 16"/>
                <a:gd name="T73" fmla="*/ 13 h 28"/>
                <a:gd name="T74" fmla="*/ 16 w 16"/>
                <a:gd name="T75" fmla="*/ 11 h 28"/>
                <a:gd name="T76" fmla="*/ 15 w 16"/>
                <a:gd name="T77" fmla="*/ 12 h 28"/>
                <a:gd name="T78" fmla="*/ 15 w 16"/>
                <a:gd name="T79" fmla="*/ 14 h 28"/>
                <a:gd name="T80" fmla="*/ 15 w 16"/>
                <a:gd name="T81" fmla="*/ 12 h 28"/>
                <a:gd name="T82" fmla="*/ 16 w 16"/>
                <a:gd name="T83" fmla="*/ 11 h 28"/>
                <a:gd name="T84" fmla="*/ 13 w 16"/>
                <a:gd name="T85" fmla="*/ 10 h 28"/>
                <a:gd name="T86" fmla="*/ 13 w 16"/>
                <a:gd name="T87" fmla="*/ 10 h 28"/>
                <a:gd name="T88" fmla="*/ 12 w 16"/>
                <a:gd name="T89" fmla="*/ 7 h 28"/>
                <a:gd name="T90" fmla="*/ 12 w 16"/>
                <a:gd name="T91" fmla="*/ 10 h 28"/>
                <a:gd name="T92" fmla="*/ 15 w 16"/>
                <a:gd name="T93" fmla="*/ 5 h 28"/>
                <a:gd name="T94" fmla="*/ 15 w 16"/>
                <a:gd name="T95" fmla="*/ 5 h 28"/>
                <a:gd name="T96" fmla="*/ 15 w 16"/>
                <a:gd name="T97" fmla="*/ 3 h 28"/>
                <a:gd name="T98" fmla="*/ 16 w 16"/>
                <a:gd name="T99" fmla="*/ 4 h 28"/>
                <a:gd name="T100" fmla="*/ 15 w 16"/>
                <a:gd name="T101" fmla="*/ 5 h 28"/>
                <a:gd name="T102" fmla="*/ 15 w 16"/>
                <a:gd name="T103" fmla="*/ 5 h 28"/>
                <a:gd name="T104" fmla="*/ 12 w 16"/>
                <a:gd name="T105" fmla="*/ 11 h 28"/>
                <a:gd name="T106" fmla="*/ 13 w 16"/>
                <a:gd name="T107" fmla="*/ 12 h 28"/>
                <a:gd name="T108" fmla="*/ 12 w 16"/>
                <a:gd name="T109" fmla="*/ 11 h 28"/>
                <a:gd name="T110" fmla="*/ 13 w 16"/>
                <a:gd name="T111" fmla="*/ 4 h 28"/>
                <a:gd name="T112" fmla="*/ 13 w 16"/>
                <a:gd name="T113" fmla="*/ 4 h 28"/>
                <a:gd name="T114" fmla="*/ 15 w 16"/>
                <a:gd name="T115" fmla="*/ 4 h 28"/>
                <a:gd name="T116" fmla="*/ 15 w 16"/>
                <a:gd name="T1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" h="28">
                  <a:moveTo>
                    <a:pt x="1" y="23"/>
                  </a:moveTo>
                  <a:lnTo>
                    <a:pt x="1" y="22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3"/>
                  </a:lnTo>
                  <a:moveTo>
                    <a:pt x="16" y="12"/>
                  </a:moveTo>
                  <a:lnTo>
                    <a:pt x="16" y="13"/>
                  </a:lnTo>
                  <a:lnTo>
                    <a:pt x="16" y="12"/>
                  </a:lnTo>
                  <a:moveTo>
                    <a:pt x="16" y="11"/>
                  </a:move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1"/>
                  </a:lnTo>
                  <a:moveTo>
                    <a:pt x="13" y="10"/>
                  </a:moveTo>
                  <a:lnTo>
                    <a:pt x="13" y="11"/>
                  </a:lnTo>
                  <a:lnTo>
                    <a:pt x="13" y="10"/>
                  </a:lnTo>
                  <a:moveTo>
                    <a:pt x="12" y="10"/>
                  </a:moveTo>
                  <a:lnTo>
                    <a:pt x="12" y="7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2" y="10"/>
                  </a:lnTo>
                  <a:moveTo>
                    <a:pt x="15" y="5"/>
                  </a:move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moveTo>
                    <a:pt x="12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1"/>
                  </a:lnTo>
                  <a:moveTo>
                    <a:pt x="13" y="4"/>
                  </a:moveTo>
                  <a:lnTo>
                    <a:pt x="15" y="4"/>
                  </a:lnTo>
                  <a:lnTo>
                    <a:pt x="13" y="4"/>
                  </a:lnTo>
                  <a:lnTo>
                    <a:pt x="13" y="4"/>
                  </a:lnTo>
                  <a:moveTo>
                    <a:pt x="15" y="4"/>
                  </a:moveTo>
                  <a:lnTo>
                    <a:pt x="15" y="4"/>
                  </a:lnTo>
                  <a:moveTo>
                    <a:pt x="15" y="3"/>
                  </a:moveTo>
                  <a:lnTo>
                    <a:pt x="15" y="3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3" name="Freeform 34">
              <a:extLst>
                <a:ext uri="{FF2B5EF4-FFF2-40B4-BE49-F238E27FC236}">
                  <a16:creationId xmlns:a16="http://schemas.microsoft.com/office/drawing/2014/main" id="{886B79F5-D00F-D9AD-ED37-C740057571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2401" y="3587750"/>
              <a:ext cx="96838" cy="41275"/>
            </a:xfrm>
            <a:custGeom>
              <a:avLst/>
              <a:gdLst>
                <a:gd name="T0" fmla="*/ 8 w 61"/>
                <a:gd name="T1" fmla="*/ 3 h 26"/>
                <a:gd name="T2" fmla="*/ 9 w 61"/>
                <a:gd name="T3" fmla="*/ 6 h 26"/>
                <a:gd name="T4" fmla="*/ 11 w 61"/>
                <a:gd name="T5" fmla="*/ 9 h 26"/>
                <a:gd name="T6" fmla="*/ 14 w 61"/>
                <a:gd name="T7" fmla="*/ 8 h 26"/>
                <a:gd name="T8" fmla="*/ 13 w 61"/>
                <a:gd name="T9" fmla="*/ 6 h 26"/>
                <a:gd name="T10" fmla="*/ 19 w 61"/>
                <a:gd name="T11" fmla="*/ 10 h 26"/>
                <a:gd name="T12" fmla="*/ 24 w 61"/>
                <a:gd name="T13" fmla="*/ 8 h 26"/>
                <a:gd name="T14" fmla="*/ 29 w 61"/>
                <a:gd name="T15" fmla="*/ 6 h 26"/>
                <a:gd name="T16" fmla="*/ 34 w 61"/>
                <a:gd name="T17" fmla="*/ 2 h 26"/>
                <a:gd name="T18" fmla="*/ 37 w 61"/>
                <a:gd name="T19" fmla="*/ 1 h 26"/>
                <a:gd name="T20" fmla="*/ 42 w 61"/>
                <a:gd name="T21" fmla="*/ 1 h 26"/>
                <a:gd name="T22" fmla="*/ 45 w 61"/>
                <a:gd name="T23" fmla="*/ 2 h 26"/>
                <a:gd name="T24" fmla="*/ 51 w 61"/>
                <a:gd name="T25" fmla="*/ 3 h 26"/>
                <a:gd name="T26" fmla="*/ 55 w 61"/>
                <a:gd name="T27" fmla="*/ 8 h 26"/>
                <a:gd name="T28" fmla="*/ 57 w 61"/>
                <a:gd name="T29" fmla="*/ 10 h 26"/>
                <a:gd name="T30" fmla="*/ 59 w 61"/>
                <a:gd name="T31" fmla="*/ 12 h 26"/>
                <a:gd name="T32" fmla="*/ 60 w 61"/>
                <a:gd name="T33" fmla="*/ 16 h 26"/>
                <a:gd name="T34" fmla="*/ 60 w 61"/>
                <a:gd name="T35" fmla="*/ 20 h 26"/>
                <a:gd name="T36" fmla="*/ 56 w 61"/>
                <a:gd name="T37" fmla="*/ 20 h 26"/>
                <a:gd name="T38" fmla="*/ 55 w 61"/>
                <a:gd name="T39" fmla="*/ 26 h 26"/>
                <a:gd name="T40" fmla="*/ 51 w 61"/>
                <a:gd name="T41" fmla="*/ 23 h 26"/>
                <a:gd name="T42" fmla="*/ 49 w 61"/>
                <a:gd name="T43" fmla="*/ 17 h 26"/>
                <a:gd name="T44" fmla="*/ 50 w 61"/>
                <a:gd name="T45" fmla="*/ 14 h 26"/>
                <a:gd name="T46" fmla="*/ 55 w 61"/>
                <a:gd name="T47" fmla="*/ 15 h 26"/>
                <a:gd name="T48" fmla="*/ 53 w 61"/>
                <a:gd name="T49" fmla="*/ 13 h 26"/>
                <a:gd name="T50" fmla="*/ 50 w 61"/>
                <a:gd name="T51" fmla="*/ 13 h 26"/>
                <a:gd name="T52" fmla="*/ 49 w 61"/>
                <a:gd name="T53" fmla="*/ 13 h 26"/>
                <a:gd name="T54" fmla="*/ 48 w 61"/>
                <a:gd name="T55" fmla="*/ 13 h 26"/>
                <a:gd name="T56" fmla="*/ 46 w 61"/>
                <a:gd name="T57" fmla="*/ 11 h 26"/>
                <a:gd name="T58" fmla="*/ 45 w 61"/>
                <a:gd name="T59" fmla="*/ 10 h 26"/>
                <a:gd name="T60" fmla="*/ 43 w 61"/>
                <a:gd name="T61" fmla="*/ 6 h 26"/>
                <a:gd name="T62" fmla="*/ 37 w 61"/>
                <a:gd name="T63" fmla="*/ 8 h 26"/>
                <a:gd name="T64" fmla="*/ 36 w 61"/>
                <a:gd name="T65" fmla="*/ 9 h 26"/>
                <a:gd name="T66" fmla="*/ 35 w 61"/>
                <a:gd name="T67" fmla="*/ 12 h 26"/>
                <a:gd name="T68" fmla="*/ 29 w 61"/>
                <a:gd name="T69" fmla="*/ 14 h 26"/>
                <a:gd name="T70" fmla="*/ 28 w 61"/>
                <a:gd name="T71" fmla="*/ 19 h 26"/>
                <a:gd name="T72" fmla="*/ 33 w 61"/>
                <a:gd name="T73" fmla="*/ 24 h 26"/>
                <a:gd name="T74" fmla="*/ 27 w 61"/>
                <a:gd name="T75" fmla="*/ 26 h 26"/>
                <a:gd name="T76" fmla="*/ 23 w 61"/>
                <a:gd name="T77" fmla="*/ 25 h 26"/>
                <a:gd name="T78" fmla="*/ 22 w 61"/>
                <a:gd name="T79" fmla="*/ 19 h 26"/>
                <a:gd name="T80" fmla="*/ 20 w 61"/>
                <a:gd name="T81" fmla="*/ 22 h 26"/>
                <a:gd name="T82" fmla="*/ 17 w 61"/>
                <a:gd name="T83" fmla="*/ 22 h 26"/>
                <a:gd name="T84" fmla="*/ 15 w 61"/>
                <a:gd name="T85" fmla="*/ 17 h 26"/>
                <a:gd name="T86" fmla="*/ 15 w 61"/>
                <a:gd name="T87" fmla="*/ 16 h 26"/>
                <a:gd name="T88" fmla="*/ 12 w 61"/>
                <a:gd name="T89" fmla="*/ 15 h 26"/>
                <a:gd name="T90" fmla="*/ 6 w 61"/>
                <a:gd name="T91" fmla="*/ 14 h 26"/>
                <a:gd name="T92" fmla="*/ 3 w 61"/>
                <a:gd name="T93" fmla="*/ 17 h 26"/>
                <a:gd name="T94" fmla="*/ 0 w 61"/>
                <a:gd name="T95" fmla="*/ 14 h 26"/>
                <a:gd name="T96" fmla="*/ 3 w 61"/>
                <a:gd name="T97" fmla="*/ 10 h 26"/>
                <a:gd name="T98" fmla="*/ 2 w 61"/>
                <a:gd name="T99" fmla="*/ 6 h 26"/>
                <a:gd name="T100" fmla="*/ 4 w 61"/>
                <a:gd name="T101" fmla="*/ 1 h 26"/>
                <a:gd name="T102" fmla="*/ 14 w 61"/>
                <a:gd name="T103" fmla="*/ 25 h 26"/>
                <a:gd name="T104" fmla="*/ 22 w 61"/>
                <a:gd name="T105" fmla="*/ 23 h 26"/>
                <a:gd name="T106" fmla="*/ 14 w 61"/>
                <a:gd name="T107" fmla="*/ 25 h 26"/>
                <a:gd name="T108" fmla="*/ 14 w 61"/>
                <a:gd name="T109" fmla="*/ 23 h 26"/>
                <a:gd name="T110" fmla="*/ 9 w 61"/>
                <a:gd name="T111" fmla="*/ 15 h 26"/>
                <a:gd name="T112" fmla="*/ 9 w 61"/>
                <a:gd name="T113" fmla="*/ 14 h 26"/>
                <a:gd name="T114" fmla="*/ 42 w 61"/>
                <a:gd name="T115" fmla="*/ 14 h 26"/>
                <a:gd name="T116" fmla="*/ 10 w 61"/>
                <a:gd name="T117" fmla="*/ 4 h 26"/>
                <a:gd name="T118" fmla="*/ 9 w 61"/>
                <a:gd name="T119" fmla="*/ 3 h 26"/>
                <a:gd name="T120" fmla="*/ 43 w 61"/>
                <a:gd name="T121" fmla="*/ 14 h 26"/>
                <a:gd name="T122" fmla="*/ 11 w 61"/>
                <a:gd name="T12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26">
                  <a:moveTo>
                    <a:pt x="6" y="1"/>
                  </a:moveTo>
                  <a:lnTo>
                    <a:pt x="8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9" y="13"/>
                  </a:lnTo>
                  <a:lnTo>
                    <a:pt x="59" y="14"/>
                  </a:lnTo>
                  <a:lnTo>
                    <a:pt x="60" y="15"/>
                  </a:lnTo>
                  <a:lnTo>
                    <a:pt x="60" y="16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0"/>
                  </a:lnTo>
                  <a:lnTo>
                    <a:pt x="59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5" y="23"/>
                  </a:lnTo>
                  <a:lnTo>
                    <a:pt x="55" y="24"/>
                  </a:lnTo>
                  <a:lnTo>
                    <a:pt x="55" y="26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3" y="23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4"/>
                  </a:lnTo>
                  <a:lnTo>
                    <a:pt x="54" y="15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9" y="12"/>
                  </a:lnTo>
                  <a:lnTo>
                    <a:pt x="49" y="13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9" y="13"/>
                  </a:lnTo>
                  <a:lnTo>
                    <a:pt x="48" y="13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6" y="10"/>
                  </a:lnTo>
                  <a:lnTo>
                    <a:pt x="45" y="10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close/>
                  <a:moveTo>
                    <a:pt x="13" y="25"/>
                  </a:moveTo>
                  <a:lnTo>
                    <a:pt x="14" y="25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3" y="25"/>
                  </a:lnTo>
                  <a:close/>
                  <a:moveTo>
                    <a:pt x="21" y="23"/>
                  </a:move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1" y="23"/>
                  </a:lnTo>
                  <a:close/>
                  <a:moveTo>
                    <a:pt x="15" y="24"/>
                  </a:moveTo>
                  <a:lnTo>
                    <a:pt x="15" y="25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4" y="24"/>
                  </a:lnTo>
                  <a:lnTo>
                    <a:pt x="15" y="24"/>
                  </a:lnTo>
                  <a:close/>
                  <a:moveTo>
                    <a:pt x="10" y="15"/>
                  </a:moveTo>
                  <a:lnTo>
                    <a:pt x="9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10" y="15"/>
                  </a:lnTo>
                  <a:close/>
                  <a:moveTo>
                    <a:pt x="9" y="15"/>
                  </a:moveTo>
                  <a:lnTo>
                    <a:pt x="8" y="15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5"/>
                  </a:lnTo>
                  <a:close/>
                  <a:moveTo>
                    <a:pt x="42" y="14"/>
                  </a:moveTo>
                  <a:lnTo>
                    <a:pt x="42" y="15"/>
                  </a:lnTo>
                  <a:lnTo>
                    <a:pt x="42" y="14"/>
                  </a:lnTo>
                  <a:close/>
                  <a:moveTo>
                    <a:pt x="42" y="13"/>
                  </a:moveTo>
                  <a:lnTo>
                    <a:pt x="42" y="14"/>
                  </a:lnTo>
                  <a:lnTo>
                    <a:pt x="42" y="13"/>
                  </a:lnTo>
                  <a:close/>
                  <a:moveTo>
                    <a:pt x="11" y="3"/>
                  </a:moveTo>
                  <a:lnTo>
                    <a:pt x="11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close/>
                  <a:moveTo>
                    <a:pt x="9" y="2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2"/>
                  </a:lnTo>
                  <a:close/>
                  <a:moveTo>
                    <a:pt x="44" y="13"/>
                  </a:moveTo>
                  <a:lnTo>
                    <a:pt x="44" y="14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4" y="13"/>
                  </a:lnTo>
                  <a:close/>
                  <a:moveTo>
                    <a:pt x="15" y="6"/>
                  </a:moveTo>
                  <a:lnTo>
                    <a:pt x="17" y="6"/>
                  </a:lnTo>
                  <a:lnTo>
                    <a:pt x="15" y="6"/>
                  </a:lnTo>
                  <a:close/>
                  <a:moveTo>
                    <a:pt x="11" y="4"/>
                  </a:moveTo>
                  <a:lnTo>
                    <a:pt x="11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4" name="Freeform 35">
              <a:extLst>
                <a:ext uri="{FF2B5EF4-FFF2-40B4-BE49-F238E27FC236}">
                  <a16:creationId xmlns:a16="http://schemas.microsoft.com/office/drawing/2014/main" id="{CB8EE858-2BF6-1B79-55FE-EDF7F50161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2738" y="3486150"/>
              <a:ext cx="222250" cy="249237"/>
            </a:xfrm>
            <a:custGeom>
              <a:avLst/>
              <a:gdLst>
                <a:gd name="T0" fmla="*/ 133 w 140"/>
                <a:gd name="T1" fmla="*/ 84 h 157"/>
                <a:gd name="T2" fmla="*/ 135 w 140"/>
                <a:gd name="T3" fmla="*/ 92 h 157"/>
                <a:gd name="T4" fmla="*/ 127 w 140"/>
                <a:gd name="T5" fmla="*/ 99 h 157"/>
                <a:gd name="T6" fmla="*/ 131 w 140"/>
                <a:gd name="T7" fmla="*/ 111 h 157"/>
                <a:gd name="T8" fmla="*/ 122 w 140"/>
                <a:gd name="T9" fmla="*/ 120 h 157"/>
                <a:gd name="T10" fmla="*/ 109 w 140"/>
                <a:gd name="T11" fmla="*/ 123 h 157"/>
                <a:gd name="T12" fmla="*/ 102 w 140"/>
                <a:gd name="T13" fmla="*/ 124 h 157"/>
                <a:gd name="T14" fmla="*/ 88 w 140"/>
                <a:gd name="T15" fmla="*/ 122 h 157"/>
                <a:gd name="T16" fmla="*/ 95 w 140"/>
                <a:gd name="T17" fmla="*/ 134 h 157"/>
                <a:gd name="T18" fmla="*/ 103 w 140"/>
                <a:gd name="T19" fmla="*/ 143 h 157"/>
                <a:gd name="T20" fmla="*/ 92 w 140"/>
                <a:gd name="T21" fmla="*/ 149 h 157"/>
                <a:gd name="T22" fmla="*/ 81 w 140"/>
                <a:gd name="T23" fmla="*/ 157 h 157"/>
                <a:gd name="T24" fmla="*/ 72 w 140"/>
                <a:gd name="T25" fmla="*/ 156 h 157"/>
                <a:gd name="T26" fmla="*/ 63 w 140"/>
                <a:gd name="T27" fmla="*/ 141 h 157"/>
                <a:gd name="T28" fmla="*/ 58 w 140"/>
                <a:gd name="T29" fmla="*/ 135 h 157"/>
                <a:gd name="T30" fmla="*/ 59 w 140"/>
                <a:gd name="T31" fmla="*/ 123 h 157"/>
                <a:gd name="T32" fmla="*/ 58 w 140"/>
                <a:gd name="T33" fmla="*/ 110 h 157"/>
                <a:gd name="T34" fmla="*/ 59 w 140"/>
                <a:gd name="T35" fmla="*/ 99 h 157"/>
                <a:gd name="T36" fmla="*/ 44 w 140"/>
                <a:gd name="T37" fmla="*/ 102 h 157"/>
                <a:gd name="T38" fmla="*/ 32 w 140"/>
                <a:gd name="T39" fmla="*/ 92 h 157"/>
                <a:gd name="T40" fmla="*/ 19 w 140"/>
                <a:gd name="T41" fmla="*/ 92 h 157"/>
                <a:gd name="T42" fmla="*/ 10 w 140"/>
                <a:gd name="T43" fmla="*/ 88 h 157"/>
                <a:gd name="T44" fmla="*/ 7 w 140"/>
                <a:gd name="T45" fmla="*/ 75 h 157"/>
                <a:gd name="T46" fmla="*/ 1 w 140"/>
                <a:gd name="T47" fmla="*/ 68 h 157"/>
                <a:gd name="T48" fmla="*/ 5 w 140"/>
                <a:gd name="T49" fmla="*/ 55 h 157"/>
                <a:gd name="T50" fmla="*/ 14 w 140"/>
                <a:gd name="T51" fmla="*/ 43 h 157"/>
                <a:gd name="T52" fmla="*/ 17 w 140"/>
                <a:gd name="T53" fmla="*/ 50 h 157"/>
                <a:gd name="T54" fmla="*/ 15 w 140"/>
                <a:gd name="T55" fmla="*/ 60 h 157"/>
                <a:gd name="T56" fmla="*/ 15 w 140"/>
                <a:gd name="T57" fmla="*/ 66 h 157"/>
                <a:gd name="T58" fmla="*/ 16 w 140"/>
                <a:gd name="T59" fmla="*/ 68 h 157"/>
                <a:gd name="T60" fmla="*/ 25 w 140"/>
                <a:gd name="T61" fmla="*/ 67 h 157"/>
                <a:gd name="T62" fmla="*/ 19 w 140"/>
                <a:gd name="T63" fmla="*/ 55 h 157"/>
                <a:gd name="T64" fmla="*/ 29 w 140"/>
                <a:gd name="T65" fmla="*/ 47 h 157"/>
                <a:gd name="T66" fmla="*/ 38 w 140"/>
                <a:gd name="T67" fmla="*/ 44 h 157"/>
                <a:gd name="T68" fmla="*/ 34 w 140"/>
                <a:gd name="T69" fmla="*/ 38 h 157"/>
                <a:gd name="T70" fmla="*/ 47 w 140"/>
                <a:gd name="T71" fmla="*/ 45 h 157"/>
                <a:gd name="T72" fmla="*/ 53 w 140"/>
                <a:gd name="T73" fmla="*/ 52 h 157"/>
                <a:gd name="T74" fmla="*/ 67 w 140"/>
                <a:gd name="T75" fmla="*/ 55 h 157"/>
                <a:gd name="T76" fmla="*/ 76 w 140"/>
                <a:gd name="T77" fmla="*/ 58 h 157"/>
                <a:gd name="T78" fmla="*/ 88 w 140"/>
                <a:gd name="T79" fmla="*/ 60 h 157"/>
                <a:gd name="T80" fmla="*/ 96 w 140"/>
                <a:gd name="T81" fmla="*/ 56 h 157"/>
                <a:gd name="T82" fmla="*/ 95 w 140"/>
                <a:gd name="T83" fmla="*/ 55 h 157"/>
                <a:gd name="T84" fmla="*/ 109 w 140"/>
                <a:gd name="T85" fmla="*/ 53 h 157"/>
                <a:gd name="T86" fmla="*/ 116 w 140"/>
                <a:gd name="T87" fmla="*/ 55 h 157"/>
                <a:gd name="T88" fmla="*/ 108 w 140"/>
                <a:gd name="T89" fmla="*/ 56 h 157"/>
                <a:gd name="T90" fmla="*/ 109 w 140"/>
                <a:gd name="T91" fmla="*/ 61 h 157"/>
                <a:gd name="T92" fmla="*/ 109 w 140"/>
                <a:gd name="T93" fmla="*/ 61 h 157"/>
                <a:gd name="T94" fmla="*/ 116 w 140"/>
                <a:gd name="T95" fmla="*/ 63 h 157"/>
                <a:gd name="T96" fmla="*/ 119 w 140"/>
                <a:gd name="T97" fmla="*/ 62 h 157"/>
                <a:gd name="T98" fmla="*/ 122 w 140"/>
                <a:gd name="T99" fmla="*/ 62 h 157"/>
                <a:gd name="T100" fmla="*/ 130 w 140"/>
                <a:gd name="T101" fmla="*/ 68 h 157"/>
                <a:gd name="T102" fmla="*/ 125 w 140"/>
                <a:gd name="T103" fmla="*/ 76 h 157"/>
                <a:gd name="T104" fmla="*/ 127 w 140"/>
                <a:gd name="T105" fmla="*/ 76 h 157"/>
                <a:gd name="T106" fmla="*/ 126 w 140"/>
                <a:gd name="T107" fmla="*/ 76 h 157"/>
                <a:gd name="T108" fmla="*/ 127 w 140"/>
                <a:gd name="T109" fmla="*/ 72 h 157"/>
                <a:gd name="T110" fmla="*/ 131 w 140"/>
                <a:gd name="T111" fmla="*/ 68 h 157"/>
                <a:gd name="T112" fmla="*/ 85 w 140"/>
                <a:gd name="T113" fmla="*/ 51 h 157"/>
                <a:gd name="T114" fmla="*/ 95 w 140"/>
                <a:gd name="T115" fmla="*/ 49 h 157"/>
                <a:gd name="T116" fmla="*/ 91 w 140"/>
                <a:gd name="T117" fmla="*/ 41 h 157"/>
                <a:gd name="T118" fmla="*/ 102 w 140"/>
                <a:gd name="T119" fmla="*/ 0 h 157"/>
                <a:gd name="T120" fmla="*/ 131 w 140"/>
                <a:gd name="T121" fmla="*/ 75 h 157"/>
                <a:gd name="T122" fmla="*/ 127 w 140"/>
                <a:gd name="T123" fmla="*/ 74 h 157"/>
                <a:gd name="T124" fmla="*/ 94 w 140"/>
                <a:gd name="T125" fmla="*/ 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157">
                  <a:moveTo>
                    <a:pt x="138" y="76"/>
                  </a:moveTo>
                  <a:lnTo>
                    <a:pt x="139" y="77"/>
                  </a:lnTo>
                  <a:lnTo>
                    <a:pt x="140" y="78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9"/>
                  </a:lnTo>
                  <a:lnTo>
                    <a:pt x="138" y="80"/>
                  </a:lnTo>
                  <a:lnTo>
                    <a:pt x="138" y="81"/>
                  </a:lnTo>
                  <a:lnTo>
                    <a:pt x="137" y="81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5" y="83"/>
                  </a:lnTo>
                  <a:lnTo>
                    <a:pt x="133" y="83"/>
                  </a:lnTo>
                  <a:lnTo>
                    <a:pt x="133" y="84"/>
                  </a:lnTo>
                  <a:lnTo>
                    <a:pt x="132" y="84"/>
                  </a:lnTo>
                  <a:lnTo>
                    <a:pt x="132" y="86"/>
                  </a:lnTo>
                  <a:lnTo>
                    <a:pt x="132" y="87"/>
                  </a:lnTo>
                  <a:lnTo>
                    <a:pt x="131" y="87"/>
                  </a:lnTo>
                  <a:lnTo>
                    <a:pt x="131" y="88"/>
                  </a:lnTo>
                  <a:lnTo>
                    <a:pt x="132" y="88"/>
                  </a:lnTo>
                  <a:lnTo>
                    <a:pt x="132" y="89"/>
                  </a:lnTo>
                  <a:lnTo>
                    <a:pt x="132" y="90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5" y="90"/>
                  </a:lnTo>
                  <a:lnTo>
                    <a:pt x="136" y="91"/>
                  </a:lnTo>
                  <a:lnTo>
                    <a:pt x="135" y="91"/>
                  </a:lnTo>
                  <a:lnTo>
                    <a:pt x="135" y="92"/>
                  </a:lnTo>
                  <a:lnTo>
                    <a:pt x="133" y="93"/>
                  </a:lnTo>
                  <a:lnTo>
                    <a:pt x="132" y="93"/>
                  </a:lnTo>
                  <a:lnTo>
                    <a:pt x="131" y="95"/>
                  </a:lnTo>
                  <a:lnTo>
                    <a:pt x="130" y="95"/>
                  </a:lnTo>
                  <a:lnTo>
                    <a:pt x="130" y="93"/>
                  </a:lnTo>
                  <a:lnTo>
                    <a:pt x="129" y="93"/>
                  </a:lnTo>
                  <a:lnTo>
                    <a:pt x="129" y="95"/>
                  </a:lnTo>
                  <a:lnTo>
                    <a:pt x="127" y="95"/>
                  </a:lnTo>
                  <a:lnTo>
                    <a:pt x="126" y="95"/>
                  </a:lnTo>
                  <a:lnTo>
                    <a:pt x="126" y="96"/>
                  </a:lnTo>
                  <a:lnTo>
                    <a:pt x="126" y="97"/>
                  </a:lnTo>
                  <a:lnTo>
                    <a:pt x="126" y="98"/>
                  </a:lnTo>
                  <a:lnTo>
                    <a:pt x="126" y="99"/>
                  </a:lnTo>
                  <a:lnTo>
                    <a:pt x="127" y="99"/>
                  </a:lnTo>
                  <a:lnTo>
                    <a:pt x="127" y="101"/>
                  </a:lnTo>
                  <a:lnTo>
                    <a:pt x="126" y="101"/>
                  </a:lnTo>
                  <a:lnTo>
                    <a:pt x="125" y="101"/>
                  </a:lnTo>
                  <a:lnTo>
                    <a:pt x="125" y="102"/>
                  </a:lnTo>
                  <a:lnTo>
                    <a:pt x="125" y="103"/>
                  </a:lnTo>
                  <a:lnTo>
                    <a:pt x="124" y="103"/>
                  </a:lnTo>
                  <a:lnTo>
                    <a:pt x="125" y="104"/>
                  </a:lnTo>
                  <a:lnTo>
                    <a:pt x="126" y="106"/>
                  </a:lnTo>
                  <a:lnTo>
                    <a:pt x="127" y="107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0" y="109"/>
                  </a:lnTo>
                  <a:lnTo>
                    <a:pt x="130" y="110"/>
                  </a:lnTo>
                  <a:lnTo>
                    <a:pt x="131" y="111"/>
                  </a:lnTo>
                  <a:lnTo>
                    <a:pt x="132" y="111"/>
                  </a:lnTo>
                  <a:lnTo>
                    <a:pt x="132" y="112"/>
                  </a:lnTo>
                  <a:lnTo>
                    <a:pt x="132" y="113"/>
                  </a:lnTo>
                  <a:lnTo>
                    <a:pt x="131" y="114"/>
                  </a:lnTo>
                  <a:lnTo>
                    <a:pt x="130" y="117"/>
                  </a:lnTo>
                  <a:lnTo>
                    <a:pt x="129" y="117"/>
                  </a:lnTo>
                  <a:lnTo>
                    <a:pt x="129" y="118"/>
                  </a:lnTo>
                  <a:lnTo>
                    <a:pt x="127" y="119"/>
                  </a:lnTo>
                  <a:lnTo>
                    <a:pt x="126" y="119"/>
                  </a:lnTo>
                  <a:lnTo>
                    <a:pt x="125" y="119"/>
                  </a:lnTo>
                  <a:lnTo>
                    <a:pt x="125" y="118"/>
                  </a:lnTo>
                  <a:lnTo>
                    <a:pt x="125" y="119"/>
                  </a:lnTo>
                  <a:lnTo>
                    <a:pt x="124" y="119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8" y="122"/>
                  </a:lnTo>
                  <a:lnTo>
                    <a:pt x="117" y="122"/>
                  </a:lnTo>
                  <a:lnTo>
                    <a:pt x="116" y="122"/>
                  </a:lnTo>
                  <a:lnTo>
                    <a:pt x="114" y="122"/>
                  </a:lnTo>
                  <a:lnTo>
                    <a:pt x="114" y="121"/>
                  </a:lnTo>
                  <a:lnTo>
                    <a:pt x="114" y="122"/>
                  </a:lnTo>
                  <a:lnTo>
                    <a:pt x="112" y="122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09" y="123"/>
                  </a:lnTo>
                  <a:lnTo>
                    <a:pt x="109" y="124"/>
                  </a:lnTo>
                  <a:lnTo>
                    <a:pt x="109" y="125"/>
                  </a:lnTo>
                  <a:lnTo>
                    <a:pt x="109" y="126"/>
                  </a:lnTo>
                  <a:lnTo>
                    <a:pt x="109" y="127"/>
                  </a:lnTo>
                  <a:lnTo>
                    <a:pt x="108" y="127"/>
                  </a:lnTo>
                  <a:lnTo>
                    <a:pt x="107" y="127"/>
                  </a:lnTo>
                  <a:lnTo>
                    <a:pt x="107" y="126"/>
                  </a:lnTo>
                  <a:lnTo>
                    <a:pt x="106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3" y="124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6" y="124"/>
                  </a:lnTo>
                  <a:lnTo>
                    <a:pt x="96" y="123"/>
                  </a:lnTo>
                  <a:lnTo>
                    <a:pt x="95" y="123"/>
                  </a:lnTo>
                  <a:lnTo>
                    <a:pt x="95" y="122"/>
                  </a:lnTo>
                  <a:lnTo>
                    <a:pt x="94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1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1" y="123"/>
                  </a:lnTo>
                  <a:lnTo>
                    <a:pt x="91" y="124"/>
                  </a:lnTo>
                  <a:lnTo>
                    <a:pt x="92" y="124"/>
                  </a:lnTo>
                  <a:lnTo>
                    <a:pt x="93" y="125"/>
                  </a:lnTo>
                  <a:lnTo>
                    <a:pt x="93" y="126"/>
                  </a:lnTo>
                  <a:lnTo>
                    <a:pt x="94" y="126"/>
                  </a:lnTo>
                  <a:lnTo>
                    <a:pt x="95" y="127"/>
                  </a:lnTo>
                  <a:lnTo>
                    <a:pt x="94" y="129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3"/>
                  </a:lnTo>
                  <a:lnTo>
                    <a:pt x="95" y="133"/>
                  </a:lnTo>
                  <a:lnTo>
                    <a:pt x="95" y="134"/>
                  </a:lnTo>
                  <a:lnTo>
                    <a:pt x="96" y="136"/>
                  </a:lnTo>
                  <a:lnTo>
                    <a:pt x="96" y="137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9" y="140"/>
                  </a:lnTo>
                  <a:lnTo>
                    <a:pt x="101" y="140"/>
                  </a:lnTo>
                  <a:lnTo>
                    <a:pt x="102" y="140"/>
                  </a:lnTo>
                  <a:lnTo>
                    <a:pt x="103" y="140"/>
                  </a:lnTo>
                  <a:lnTo>
                    <a:pt x="104" y="140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3" y="142"/>
                  </a:lnTo>
                  <a:lnTo>
                    <a:pt x="103" y="143"/>
                  </a:lnTo>
                  <a:lnTo>
                    <a:pt x="102" y="142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6" y="146"/>
                  </a:lnTo>
                  <a:lnTo>
                    <a:pt x="96" y="147"/>
                  </a:lnTo>
                  <a:lnTo>
                    <a:pt x="96" y="148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4" y="149"/>
                  </a:lnTo>
                  <a:lnTo>
                    <a:pt x="93" y="150"/>
                  </a:lnTo>
                  <a:lnTo>
                    <a:pt x="93" y="149"/>
                  </a:lnTo>
                  <a:lnTo>
                    <a:pt x="92" y="149"/>
                  </a:lnTo>
                  <a:lnTo>
                    <a:pt x="92" y="150"/>
                  </a:lnTo>
                  <a:lnTo>
                    <a:pt x="91" y="150"/>
                  </a:lnTo>
                  <a:lnTo>
                    <a:pt x="90" y="152"/>
                  </a:lnTo>
                  <a:lnTo>
                    <a:pt x="88" y="152"/>
                  </a:lnTo>
                  <a:lnTo>
                    <a:pt x="87" y="152"/>
                  </a:lnTo>
                  <a:lnTo>
                    <a:pt x="87" y="153"/>
                  </a:lnTo>
                  <a:lnTo>
                    <a:pt x="86" y="153"/>
                  </a:lnTo>
                  <a:lnTo>
                    <a:pt x="85" y="153"/>
                  </a:lnTo>
                  <a:lnTo>
                    <a:pt x="85" y="154"/>
                  </a:lnTo>
                  <a:lnTo>
                    <a:pt x="85" y="155"/>
                  </a:lnTo>
                  <a:lnTo>
                    <a:pt x="84" y="155"/>
                  </a:lnTo>
                  <a:lnTo>
                    <a:pt x="82" y="156"/>
                  </a:lnTo>
                  <a:lnTo>
                    <a:pt x="82" y="157"/>
                  </a:lnTo>
                  <a:lnTo>
                    <a:pt x="81" y="157"/>
                  </a:lnTo>
                  <a:lnTo>
                    <a:pt x="80" y="157"/>
                  </a:lnTo>
                  <a:lnTo>
                    <a:pt x="81" y="156"/>
                  </a:lnTo>
                  <a:lnTo>
                    <a:pt x="81" y="155"/>
                  </a:lnTo>
                  <a:lnTo>
                    <a:pt x="80" y="155"/>
                  </a:lnTo>
                  <a:lnTo>
                    <a:pt x="79" y="155"/>
                  </a:lnTo>
                  <a:lnTo>
                    <a:pt x="78" y="155"/>
                  </a:lnTo>
                  <a:lnTo>
                    <a:pt x="76" y="156"/>
                  </a:lnTo>
                  <a:lnTo>
                    <a:pt x="75" y="156"/>
                  </a:lnTo>
                  <a:lnTo>
                    <a:pt x="75" y="157"/>
                  </a:lnTo>
                  <a:lnTo>
                    <a:pt x="74" y="157"/>
                  </a:lnTo>
                  <a:lnTo>
                    <a:pt x="74" y="156"/>
                  </a:lnTo>
                  <a:lnTo>
                    <a:pt x="73" y="157"/>
                  </a:lnTo>
                  <a:lnTo>
                    <a:pt x="73" y="156"/>
                  </a:lnTo>
                  <a:lnTo>
                    <a:pt x="72" y="156"/>
                  </a:lnTo>
                  <a:lnTo>
                    <a:pt x="71" y="155"/>
                  </a:lnTo>
                  <a:lnTo>
                    <a:pt x="70" y="154"/>
                  </a:lnTo>
                  <a:lnTo>
                    <a:pt x="69" y="153"/>
                  </a:lnTo>
                  <a:lnTo>
                    <a:pt x="67" y="153"/>
                  </a:lnTo>
                  <a:lnTo>
                    <a:pt x="67" y="152"/>
                  </a:lnTo>
                  <a:lnTo>
                    <a:pt x="67" y="150"/>
                  </a:lnTo>
                  <a:lnTo>
                    <a:pt x="67" y="149"/>
                  </a:lnTo>
                  <a:lnTo>
                    <a:pt x="65" y="148"/>
                  </a:lnTo>
                  <a:lnTo>
                    <a:pt x="64" y="146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3" y="142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3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1" y="138"/>
                  </a:lnTo>
                  <a:lnTo>
                    <a:pt x="61" y="137"/>
                  </a:lnTo>
                  <a:lnTo>
                    <a:pt x="60" y="137"/>
                  </a:lnTo>
                  <a:lnTo>
                    <a:pt x="60" y="136"/>
                  </a:lnTo>
                  <a:lnTo>
                    <a:pt x="60" y="135"/>
                  </a:lnTo>
                  <a:lnTo>
                    <a:pt x="59" y="136"/>
                  </a:lnTo>
                  <a:lnTo>
                    <a:pt x="59" y="135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8" y="135"/>
                  </a:lnTo>
                  <a:lnTo>
                    <a:pt x="58" y="134"/>
                  </a:lnTo>
                  <a:lnTo>
                    <a:pt x="59" y="134"/>
                  </a:lnTo>
                  <a:lnTo>
                    <a:pt x="59" y="133"/>
                  </a:lnTo>
                  <a:lnTo>
                    <a:pt x="60" y="133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2" y="130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1" y="126"/>
                  </a:lnTo>
                  <a:lnTo>
                    <a:pt x="60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9" y="122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7" y="119"/>
                  </a:lnTo>
                  <a:lnTo>
                    <a:pt x="57" y="118"/>
                  </a:lnTo>
                  <a:lnTo>
                    <a:pt x="58" y="118"/>
                  </a:lnTo>
                  <a:lnTo>
                    <a:pt x="58" y="117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1"/>
                  </a:lnTo>
                  <a:lnTo>
                    <a:pt x="58" y="110"/>
                  </a:lnTo>
                  <a:lnTo>
                    <a:pt x="58" y="109"/>
                  </a:lnTo>
                  <a:lnTo>
                    <a:pt x="59" y="109"/>
                  </a:lnTo>
                  <a:lnTo>
                    <a:pt x="59" y="108"/>
                  </a:lnTo>
                  <a:lnTo>
                    <a:pt x="60" y="108"/>
                  </a:lnTo>
                  <a:lnTo>
                    <a:pt x="60" y="107"/>
                  </a:lnTo>
                  <a:lnTo>
                    <a:pt x="59" y="107"/>
                  </a:lnTo>
                  <a:lnTo>
                    <a:pt x="59" y="106"/>
                  </a:lnTo>
                  <a:lnTo>
                    <a:pt x="60" y="104"/>
                  </a:lnTo>
                  <a:lnTo>
                    <a:pt x="60" y="103"/>
                  </a:lnTo>
                  <a:lnTo>
                    <a:pt x="61" y="103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0" y="99"/>
                  </a:lnTo>
                  <a:lnTo>
                    <a:pt x="59" y="99"/>
                  </a:lnTo>
                  <a:lnTo>
                    <a:pt x="58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1" y="101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8" y="101"/>
                  </a:lnTo>
                  <a:lnTo>
                    <a:pt x="47" y="101"/>
                  </a:lnTo>
                  <a:lnTo>
                    <a:pt x="46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2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1" y="101"/>
                  </a:lnTo>
                  <a:lnTo>
                    <a:pt x="40" y="101"/>
                  </a:lnTo>
                  <a:lnTo>
                    <a:pt x="40" y="99"/>
                  </a:lnTo>
                  <a:lnTo>
                    <a:pt x="39" y="98"/>
                  </a:lnTo>
                  <a:lnTo>
                    <a:pt x="38" y="98"/>
                  </a:lnTo>
                  <a:lnTo>
                    <a:pt x="38" y="97"/>
                  </a:lnTo>
                  <a:lnTo>
                    <a:pt x="36" y="96"/>
                  </a:lnTo>
                  <a:lnTo>
                    <a:pt x="35" y="95"/>
                  </a:lnTo>
                  <a:lnTo>
                    <a:pt x="35" y="93"/>
                  </a:lnTo>
                  <a:lnTo>
                    <a:pt x="34" y="92"/>
                  </a:lnTo>
                  <a:lnTo>
                    <a:pt x="33" y="92"/>
                  </a:lnTo>
                  <a:lnTo>
                    <a:pt x="32" y="92"/>
                  </a:lnTo>
                  <a:lnTo>
                    <a:pt x="30" y="92"/>
                  </a:lnTo>
                  <a:lnTo>
                    <a:pt x="29" y="92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7" y="91"/>
                  </a:lnTo>
                  <a:lnTo>
                    <a:pt x="26" y="91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3" y="92"/>
                  </a:lnTo>
                  <a:lnTo>
                    <a:pt x="21" y="91"/>
                  </a:lnTo>
                  <a:lnTo>
                    <a:pt x="21" y="92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6" y="91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3" y="89"/>
                  </a:lnTo>
                  <a:lnTo>
                    <a:pt x="12" y="88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1" y="68"/>
                  </a:lnTo>
                  <a:lnTo>
                    <a:pt x="1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8" y="53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4" y="62"/>
                  </a:lnTo>
                  <a:lnTo>
                    <a:pt x="13" y="62"/>
                  </a:lnTo>
                  <a:lnTo>
                    <a:pt x="13" y="63"/>
                  </a:lnTo>
                  <a:lnTo>
                    <a:pt x="14" y="64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5" y="65"/>
                  </a:lnTo>
                  <a:lnTo>
                    <a:pt x="15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4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5" y="66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7" y="70"/>
                  </a:lnTo>
                  <a:lnTo>
                    <a:pt x="17" y="72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21" y="70"/>
                  </a:lnTo>
                  <a:lnTo>
                    <a:pt x="23" y="70"/>
                  </a:lnTo>
                  <a:lnTo>
                    <a:pt x="23" y="68"/>
                  </a:lnTo>
                  <a:lnTo>
                    <a:pt x="24" y="68"/>
                  </a:lnTo>
                  <a:lnTo>
                    <a:pt x="24" y="67"/>
                  </a:lnTo>
                  <a:lnTo>
                    <a:pt x="25" y="67"/>
                  </a:lnTo>
                  <a:lnTo>
                    <a:pt x="24" y="66"/>
                  </a:lnTo>
                  <a:lnTo>
                    <a:pt x="24" y="65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4" y="61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1" y="58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4" y="44"/>
                  </a:lnTo>
                  <a:lnTo>
                    <a:pt x="33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3" y="44"/>
                  </a:lnTo>
                  <a:lnTo>
                    <a:pt x="33" y="43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8" y="44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9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1" y="50"/>
                  </a:lnTo>
                  <a:lnTo>
                    <a:pt x="53" y="51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1" y="52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5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7" y="56"/>
                  </a:lnTo>
                  <a:lnTo>
                    <a:pt x="58" y="56"/>
                  </a:lnTo>
                  <a:lnTo>
                    <a:pt x="59" y="56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62" y="55"/>
                  </a:lnTo>
                  <a:lnTo>
                    <a:pt x="63" y="55"/>
                  </a:lnTo>
                  <a:lnTo>
                    <a:pt x="64" y="55"/>
                  </a:lnTo>
                  <a:lnTo>
                    <a:pt x="65" y="55"/>
                  </a:lnTo>
                  <a:lnTo>
                    <a:pt x="67" y="55"/>
                  </a:lnTo>
                  <a:lnTo>
                    <a:pt x="69" y="55"/>
                  </a:lnTo>
                  <a:lnTo>
                    <a:pt x="71" y="55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4" y="55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6" y="56"/>
                  </a:lnTo>
                  <a:lnTo>
                    <a:pt x="76" y="57"/>
                  </a:lnTo>
                  <a:lnTo>
                    <a:pt x="78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8" y="58"/>
                  </a:lnTo>
                  <a:lnTo>
                    <a:pt x="79" y="58"/>
                  </a:lnTo>
                  <a:lnTo>
                    <a:pt x="78" y="58"/>
                  </a:lnTo>
                  <a:lnTo>
                    <a:pt x="78" y="57"/>
                  </a:lnTo>
                  <a:lnTo>
                    <a:pt x="80" y="58"/>
                  </a:lnTo>
                  <a:lnTo>
                    <a:pt x="82" y="60"/>
                  </a:lnTo>
                  <a:lnTo>
                    <a:pt x="84" y="60"/>
                  </a:lnTo>
                  <a:lnTo>
                    <a:pt x="85" y="60"/>
                  </a:lnTo>
                  <a:lnTo>
                    <a:pt x="86" y="61"/>
                  </a:lnTo>
                  <a:lnTo>
                    <a:pt x="85" y="60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7" y="60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3" y="57"/>
                  </a:lnTo>
                  <a:lnTo>
                    <a:pt x="92" y="57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99" y="56"/>
                  </a:lnTo>
                  <a:lnTo>
                    <a:pt x="101" y="56"/>
                  </a:lnTo>
                  <a:lnTo>
                    <a:pt x="99" y="56"/>
                  </a:lnTo>
                  <a:lnTo>
                    <a:pt x="99" y="55"/>
                  </a:lnTo>
                  <a:lnTo>
                    <a:pt x="98" y="55"/>
                  </a:lnTo>
                  <a:lnTo>
                    <a:pt x="96" y="55"/>
                  </a:lnTo>
                  <a:lnTo>
                    <a:pt x="95" y="55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4" y="55"/>
                  </a:lnTo>
                  <a:lnTo>
                    <a:pt x="94" y="53"/>
                  </a:lnTo>
                  <a:lnTo>
                    <a:pt x="95" y="53"/>
                  </a:lnTo>
                  <a:lnTo>
                    <a:pt x="95" y="55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3"/>
                  </a:lnTo>
                  <a:lnTo>
                    <a:pt x="99" y="53"/>
                  </a:lnTo>
                  <a:lnTo>
                    <a:pt x="101" y="53"/>
                  </a:lnTo>
                  <a:lnTo>
                    <a:pt x="102" y="55"/>
                  </a:lnTo>
                  <a:lnTo>
                    <a:pt x="103" y="53"/>
                  </a:lnTo>
                  <a:lnTo>
                    <a:pt x="104" y="53"/>
                  </a:lnTo>
                  <a:lnTo>
                    <a:pt x="105" y="53"/>
                  </a:lnTo>
                  <a:lnTo>
                    <a:pt x="106" y="53"/>
                  </a:lnTo>
                  <a:lnTo>
                    <a:pt x="107" y="53"/>
                  </a:lnTo>
                  <a:lnTo>
                    <a:pt x="108" y="53"/>
                  </a:lnTo>
                  <a:lnTo>
                    <a:pt x="109" y="53"/>
                  </a:lnTo>
                  <a:lnTo>
                    <a:pt x="110" y="52"/>
                  </a:lnTo>
                  <a:lnTo>
                    <a:pt x="110" y="53"/>
                  </a:lnTo>
                  <a:lnTo>
                    <a:pt x="112" y="53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6" y="53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9" y="53"/>
                  </a:lnTo>
                  <a:lnTo>
                    <a:pt x="118" y="53"/>
                  </a:lnTo>
                  <a:lnTo>
                    <a:pt x="117" y="53"/>
                  </a:lnTo>
                  <a:lnTo>
                    <a:pt x="117" y="55"/>
                  </a:lnTo>
                  <a:lnTo>
                    <a:pt x="116" y="53"/>
                  </a:lnTo>
                  <a:lnTo>
                    <a:pt x="116" y="55"/>
                  </a:lnTo>
                  <a:lnTo>
                    <a:pt x="115" y="55"/>
                  </a:lnTo>
                  <a:lnTo>
                    <a:pt x="114" y="55"/>
                  </a:lnTo>
                  <a:lnTo>
                    <a:pt x="112" y="55"/>
                  </a:lnTo>
                  <a:lnTo>
                    <a:pt x="110" y="55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8" y="56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09" y="56"/>
                  </a:lnTo>
                  <a:lnTo>
                    <a:pt x="109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7" y="57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9" y="57"/>
                  </a:lnTo>
                  <a:lnTo>
                    <a:pt x="110" y="57"/>
                  </a:lnTo>
                  <a:lnTo>
                    <a:pt x="110" y="58"/>
                  </a:lnTo>
                  <a:lnTo>
                    <a:pt x="110" y="60"/>
                  </a:lnTo>
                  <a:lnTo>
                    <a:pt x="110" y="61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09" y="60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0"/>
                  </a:lnTo>
                  <a:lnTo>
                    <a:pt x="107" y="60"/>
                  </a:lnTo>
                  <a:lnTo>
                    <a:pt x="107" y="61"/>
                  </a:lnTo>
                  <a:lnTo>
                    <a:pt x="107" y="60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10" y="58"/>
                  </a:lnTo>
                  <a:lnTo>
                    <a:pt x="112" y="58"/>
                  </a:lnTo>
                  <a:lnTo>
                    <a:pt x="112" y="60"/>
                  </a:lnTo>
                  <a:lnTo>
                    <a:pt x="114" y="61"/>
                  </a:lnTo>
                  <a:lnTo>
                    <a:pt x="114" y="62"/>
                  </a:lnTo>
                  <a:lnTo>
                    <a:pt x="115" y="62"/>
                  </a:lnTo>
                  <a:lnTo>
                    <a:pt x="115" y="63"/>
                  </a:lnTo>
                  <a:lnTo>
                    <a:pt x="115" y="64"/>
                  </a:lnTo>
                  <a:lnTo>
                    <a:pt x="115" y="63"/>
                  </a:lnTo>
                  <a:lnTo>
                    <a:pt x="116" y="63"/>
                  </a:lnTo>
                  <a:lnTo>
                    <a:pt x="116" y="62"/>
                  </a:lnTo>
                  <a:lnTo>
                    <a:pt x="116" y="61"/>
                  </a:lnTo>
                  <a:lnTo>
                    <a:pt x="116" y="62"/>
                  </a:lnTo>
                  <a:lnTo>
                    <a:pt x="116" y="63"/>
                  </a:lnTo>
                  <a:lnTo>
                    <a:pt x="116" y="64"/>
                  </a:lnTo>
                  <a:lnTo>
                    <a:pt x="116" y="62"/>
                  </a:lnTo>
                  <a:lnTo>
                    <a:pt x="117" y="62"/>
                  </a:lnTo>
                  <a:lnTo>
                    <a:pt x="118" y="62"/>
                  </a:lnTo>
                  <a:lnTo>
                    <a:pt x="117" y="62"/>
                  </a:lnTo>
                  <a:lnTo>
                    <a:pt x="116" y="62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2"/>
                  </a:lnTo>
                  <a:lnTo>
                    <a:pt x="119" y="62"/>
                  </a:lnTo>
                  <a:lnTo>
                    <a:pt x="119" y="63"/>
                  </a:lnTo>
                  <a:lnTo>
                    <a:pt x="119" y="64"/>
                  </a:lnTo>
                  <a:lnTo>
                    <a:pt x="120" y="63"/>
                  </a:lnTo>
                  <a:lnTo>
                    <a:pt x="120" y="64"/>
                  </a:lnTo>
                  <a:lnTo>
                    <a:pt x="120" y="65"/>
                  </a:lnTo>
                  <a:lnTo>
                    <a:pt x="120" y="64"/>
                  </a:lnTo>
                  <a:lnTo>
                    <a:pt x="120" y="63"/>
                  </a:lnTo>
                  <a:lnTo>
                    <a:pt x="119" y="63"/>
                  </a:lnTo>
                  <a:lnTo>
                    <a:pt x="120" y="63"/>
                  </a:lnTo>
                  <a:lnTo>
                    <a:pt x="121" y="63"/>
                  </a:lnTo>
                  <a:lnTo>
                    <a:pt x="122" y="63"/>
                  </a:lnTo>
                  <a:lnTo>
                    <a:pt x="121" y="63"/>
                  </a:lnTo>
                  <a:lnTo>
                    <a:pt x="121" y="62"/>
                  </a:lnTo>
                  <a:lnTo>
                    <a:pt x="122" y="62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24" y="64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7" y="65"/>
                  </a:lnTo>
                  <a:lnTo>
                    <a:pt x="129" y="65"/>
                  </a:lnTo>
                  <a:lnTo>
                    <a:pt x="129" y="66"/>
                  </a:lnTo>
                  <a:lnTo>
                    <a:pt x="130" y="66"/>
                  </a:lnTo>
                  <a:lnTo>
                    <a:pt x="130" y="67"/>
                  </a:lnTo>
                  <a:lnTo>
                    <a:pt x="130" y="68"/>
                  </a:lnTo>
                  <a:lnTo>
                    <a:pt x="129" y="68"/>
                  </a:lnTo>
                  <a:lnTo>
                    <a:pt x="127" y="70"/>
                  </a:lnTo>
                  <a:lnTo>
                    <a:pt x="127" y="72"/>
                  </a:lnTo>
                  <a:lnTo>
                    <a:pt x="127" y="70"/>
                  </a:lnTo>
                  <a:lnTo>
                    <a:pt x="129" y="70"/>
                  </a:lnTo>
                  <a:lnTo>
                    <a:pt x="129" y="68"/>
                  </a:lnTo>
                  <a:lnTo>
                    <a:pt x="129" y="70"/>
                  </a:lnTo>
                  <a:lnTo>
                    <a:pt x="129" y="72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6" y="74"/>
                  </a:lnTo>
                  <a:lnTo>
                    <a:pt x="126" y="75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5"/>
                  </a:lnTo>
                  <a:lnTo>
                    <a:pt x="122" y="76"/>
                  </a:lnTo>
                  <a:lnTo>
                    <a:pt x="122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2" y="76"/>
                  </a:lnTo>
                  <a:lnTo>
                    <a:pt x="124" y="76"/>
                  </a:lnTo>
                  <a:lnTo>
                    <a:pt x="124" y="77"/>
                  </a:lnTo>
                  <a:lnTo>
                    <a:pt x="125" y="77"/>
                  </a:lnTo>
                  <a:lnTo>
                    <a:pt x="126" y="77"/>
                  </a:lnTo>
                  <a:lnTo>
                    <a:pt x="126" y="76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9" y="76"/>
                  </a:lnTo>
                  <a:lnTo>
                    <a:pt x="130" y="76"/>
                  </a:lnTo>
                  <a:lnTo>
                    <a:pt x="131" y="76"/>
                  </a:lnTo>
                  <a:lnTo>
                    <a:pt x="132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5"/>
                  </a:lnTo>
                  <a:lnTo>
                    <a:pt x="137" y="75"/>
                  </a:lnTo>
                  <a:lnTo>
                    <a:pt x="137" y="76"/>
                  </a:lnTo>
                  <a:lnTo>
                    <a:pt x="138" y="76"/>
                  </a:lnTo>
                  <a:close/>
                  <a:moveTo>
                    <a:pt x="127" y="75"/>
                  </a:moveTo>
                  <a:lnTo>
                    <a:pt x="129" y="76"/>
                  </a:lnTo>
                  <a:lnTo>
                    <a:pt x="127" y="76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6" y="76"/>
                  </a:lnTo>
                  <a:lnTo>
                    <a:pt x="127" y="76"/>
                  </a:lnTo>
                  <a:lnTo>
                    <a:pt x="127" y="75"/>
                  </a:lnTo>
                  <a:close/>
                  <a:moveTo>
                    <a:pt x="129" y="72"/>
                  </a:moveTo>
                  <a:lnTo>
                    <a:pt x="130" y="72"/>
                  </a:lnTo>
                  <a:lnTo>
                    <a:pt x="130" y="73"/>
                  </a:lnTo>
                  <a:lnTo>
                    <a:pt x="129" y="73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9" y="73"/>
                  </a:lnTo>
                  <a:lnTo>
                    <a:pt x="129" y="72"/>
                  </a:lnTo>
                  <a:close/>
                  <a:moveTo>
                    <a:pt x="127" y="73"/>
                  </a:moveTo>
                  <a:lnTo>
                    <a:pt x="127" y="72"/>
                  </a:lnTo>
                  <a:lnTo>
                    <a:pt x="129" y="72"/>
                  </a:lnTo>
                  <a:lnTo>
                    <a:pt x="129" y="70"/>
                  </a:lnTo>
                  <a:lnTo>
                    <a:pt x="130" y="70"/>
                  </a:lnTo>
                  <a:lnTo>
                    <a:pt x="130" y="72"/>
                  </a:lnTo>
                  <a:lnTo>
                    <a:pt x="129" y="72"/>
                  </a:lnTo>
                  <a:lnTo>
                    <a:pt x="127" y="72"/>
                  </a:lnTo>
                  <a:lnTo>
                    <a:pt x="127" y="73"/>
                  </a:lnTo>
                  <a:close/>
                  <a:moveTo>
                    <a:pt x="130" y="70"/>
                  </a:moveTo>
                  <a:lnTo>
                    <a:pt x="129" y="70"/>
                  </a:lnTo>
                  <a:lnTo>
                    <a:pt x="129" y="68"/>
                  </a:lnTo>
                  <a:lnTo>
                    <a:pt x="130" y="68"/>
                  </a:lnTo>
                  <a:lnTo>
                    <a:pt x="130" y="70"/>
                  </a:lnTo>
                  <a:close/>
                  <a:moveTo>
                    <a:pt x="130" y="68"/>
                  </a:moveTo>
                  <a:lnTo>
                    <a:pt x="131" y="68"/>
                  </a:lnTo>
                  <a:lnTo>
                    <a:pt x="130" y="68"/>
                  </a:lnTo>
                  <a:lnTo>
                    <a:pt x="130" y="70"/>
                  </a:lnTo>
                  <a:lnTo>
                    <a:pt x="130" y="68"/>
                  </a:lnTo>
                  <a:close/>
                  <a:moveTo>
                    <a:pt x="98" y="52"/>
                  </a:moveTo>
                  <a:lnTo>
                    <a:pt x="98" y="53"/>
                  </a:lnTo>
                  <a:lnTo>
                    <a:pt x="98" y="52"/>
                  </a:lnTo>
                  <a:lnTo>
                    <a:pt x="96" y="52"/>
                  </a:lnTo>
                  <a:lnTo>
                    <a:pt x="98" y="52"/>
                  </a:lnTo>
                  <a:close/>
                  <a:moveTo>
                    <a:pt x="85" y="51"/>
                  </a:moveTo>
                  <a:lnTo>
                    <a:pt x="84" y="51"/>
                  </a:lnTo>
                  <a:lnTo>
                    <a:pt x="82" y="51"/>
                  </a:lnTo>
                  <a:lnTo>
                    <a:pt x="84" y="50"/>
                  </a:lnTo>
                  <a:lnTo>
                    <a:pt x="84" y="51"/>
                  </a:lnTo>
                  <a:lnTo>
                    <a:pt x="85" y="51"/>
                  </a:lnTo>
                  <a:close/>
                  <a:moveTo>
                    <a:pt x="99" y="49"/>
                  </a:moveTo>
                  <a:lnTo>
                    <a:pt x="99" y="50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4" y="51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5" y="49"/>
                  </a:lnTo>
                  <a:lnTo>
                    <a:pt x="95" y="50"/>
                  </a:lnTo>
                  <a:lnTo>
                    <a:pt x="96" y="50"/>
                  </a:lnTo>
                  <a:lnTo>
                    <a:pt x="96" y="49"/>
                  </a:lnTo>
                  <a:lnTo>
                    <a:pt x="98" y="49"/>
                  </a:lnTo>
                  <a:lnTo>
                    <a:pt x="99" y="49"/>
                  </a:lnTo>
                  <a:close/>
                  <a:moveTo>
                    <a:pt x="70" y="42"/>
                  </a:moveTo>
                  <a:lnTo>
                    <a:pt x="71" y="42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0" y="42"/>
                  </a:lnTo>
                  <a:close/>
                  <a:moveTo>
                    <a:pt x="75" y="42"/>
                  </a:moveTo>
                  <a:lnTo>
                    <a:pt x="74" y="42"/>
                  </a:lnTo>
                  <a:lnTo>
                    <a:pt x="75" y="42"/>
                  </a:lnTo>
                  <a:close/>
                  <a:moveTo>
                    <a:pt x="91" y="41"/>
                  </a:moveTo>
                  <a:lnTo>
                    <a:pt x="91" y="42"/>
                  </a:lnTo>
                  <a:lnTo>
                    <a:pt x="91" y="41"/>
                  </a:lnTo>
                  <a:close/>
                  <a:moveTo>
                    <a:pt x="69" y="42"/>
                  </a:moveTo>
                  <a:lnTo>
                    <a:pt x="69" y="43"/>
                  </a:lnTo>
                  <a:lnTo>
                    <a:pt x="67" y="43"/>
                  </a:lnTo>
                  <a:lnTo>
                    <a:pt x="69" y="43"/>
                  </a:lnTo>
                  <a:lnTo>
                    <a:pt x="69" y="42"/>
                  </a:lnTo>
                  <a:close/>
                  <a:moveTo>
                    <a:pt x="69" y="41"/>
                  </a:moveTo>
                  <a:lnTo>
                    <a:pt x="70" y="41"/>
                  </a:lnTo>
                  <a:lnTo>
                    <a:pt x="69" y="41"/>
                  </a:lnTo>
                  <a:lnTo>
                    <a:pt x="69" y="42"/>
                  </a:lnTo>
                  <a:lnTo>
                    <a:pt x="69" y="41"/>
                  </a:lnTo>
                  <a:close/>
                  <a:moveTo>
                    <a:pt x="101" y="0"/>
                  </a:moveTo>
                  <a:lnTo>
                    <a:pt x="102" y="0"/>
                  </a:lnTo>
                  <a:lnTo>
                    <a:pt x="101" y="0"/>
                  </a:lnTo>
                  <a:close/>
                  <a:moveTo>
                    <a:pt x="124" y="76"/>
                  </a:moveTo>
                  <a:lnTo>
                    <a:pt x="125" y="76"/>
                  </a:lnTo>
                  <a:lnTo>
                    <a:pt x="125" y="77"/>
                  </a:lnTo>
                  <a:lnTo>
                    <a:pt x="125" y="76"/>
                  </a:lnTo>
                  <a:lnTo>
                    <a:pt x="124" y="76"/>
                  </a:lnTo>
                  <a:lnTo>
                    <a:pt x="122" y="76"/>
                  </a:lnTo>
                  <a:lnTo>
                    <a:pt x="124" y="76"/>
                  </a:lnTo>
                  <a:close/>
                  <a:moveTo>
                    <a:pt x="131" y="74"/>
                  </a:moveTo>
                  <a:lnTo>
                    <a:pt x="131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30" y="75"/>
                  </a:lnTo>
                  <a:lnTo>
                    <a:pt x="131" y="75"/>
                  </a:lnTo>
                  <a:lnTo>
                    <a:pt x="131" y="74"/>
                  </a:lnTo>
                  <a:close/>
                  <a:moveTo>
                    <a:pt x="129" y="74"/>
                  </a:moveTo>
                  <a:lnTo>
                    <a:pt x="129" y="73"/>
                  </a:lnTo>
                  <a:lnTo>
                    <a:pt x="130" y="73"/>
                  </a:lnTo>
                  <a:lnTo>
                    <a:pt x="131" y="73"/>
                  </a:lnTo>
                  <a:lnTo>
                    <a:pt x="131" y="74"/>
                  </a:lnTo>
                  <a:lnTo>
                    <a:pt x="130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6" y="75"/>
                  </a:lnTo>
                  <a:lnTo>
                    <a:pt x="126" y="76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7" y="74"/>
                  </a:lnTo>
                  <a:lnTo>
                    <a:pt x="129" y="74"/>
                  </a:lnTo>
                  <a:close/>
                  <a:moveTo>
                    <a:pt x="115" y="62"/>
                  </a:moveTo>
                  <a:lnTo>
                    <a:pt x="115" y="63"/>
                  </a:lnTo>
                  <a:lnTo>
                    <a:pt x="115" y="62"/>
                  </a:lnTo>
                  <a:close/>
                  <a:moveTo>
                    <a:pt x="116" y="61"/>
                  </a:moveTo>
                  <a:lnTo>
                    <a:pt x="115" y="61"/>
                  </a:lnTo>
                  <a:lnTo>
                    <a:pt x="116" y="61"/>
                  </a:lnTo>
                  <a:close/>
                  <a:moveTo>
                    <a:pt x="110" y="57"/>
                  </a:moveTo>
                  <a:lnTo>
                    <a:pt x="109" y="57"/>
                  </a:lnTo>
                  <a:lnTo>
                    <a:pt x="109" y="56"/>
                  </a:lnTo>
                  <a:lnTo>
                    <a:pt x="110" y="56"/>
                  </a:lnTo>
                  <a:lnTo>
                    <a:pt x="110" y="57"/>
                  </a:lnTo>
                  <a:close/>
                  <a:moveTo>
                    <a:pt x="95" y="52"/>
                  </a:moveTo>
                  <a:lnTo>
                    <a:pt x="94" y="52"/>
                  </a:lnTo>
                  <a:lnTo>
                    <a:pt x="95" y="5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5" name="Freeform 36">
              <a:extLst>
                <a:ext uri="{FF2B5EF4-FFF2-40B4-BE49-F238E27FC236}">
                  <a16:creationId xmlns:a16="http://schemas.microsoft.com/office/drawing/2014/main" id="{DB69D223-B55B-6CCD-2931-2F16FB5A4E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1030288"/>
              <a:ext cx="1012825" cy="1485900"/>
            </a:xfrm>
            <a:custGeom>
              <a:avLst/>
              <a:gdLst>
                <a:gd name="T0" fmla="*/ 209 w 638"/>
                <a:gd name="T1" fmla="*/ 723 h 936"/>
                <a:gd name="T2" fmla="*/ 230 w 638"/>
                <a:gd name="T3" fmla="*/ 686 h 936"/>
                <a:gd name="T4" fmla="*/ 204 w 638"/>
                <a:gd name="T5" fmla="*/ 649 h 936"/>
                <a:gd name="T6" fmla="*/ 185 w 638"/>
                <a:gd name="T7" fmla="*/ 595 h 936"/>
                <a:gd name="T8" fmla="*/ 507 w 638"/>
                <a:gd name="T9" fmla="*/ 578 h 936"/>
                <a:gd name="T10" fmla="*/ 571 w 638"/>
                <a:gd name="T11" fmla="*/ 504 h 936"/>
                <a:gd name="T12" fmla="*/ 15 w 638"/>
                <a:gd name="T13" fmla="*/ 409 h 936"/>
                <a:gd name="T14" fmla="*/ 576 w 638"/>
                <a:gd name="T15" fmla="*/ 268 h 936"/>
                <a:gd name="T16" fmla="*/ 555 w 638"/>
                <a:gd name="T17" fmla="*/ 229 h 936"/>
                <a:gd name="T18" fmla="*/ 539 w 638"/>
                <a:gd name="T19" fmla="*/ 336 h 936"/>
                <a:gd name="T20" fmla="*/ 563 w 638"/>
                <a:gd name="T21" fmla="*/ 436 h 936"/>
                <a:gd name="T22" fmla="*/ 552 w 638"/>
                <a:gd name="T23" fmla="*/ 462 h 936"/>
                <a:gd name="T24" fmla="*/ 541 w 638"/>
                <a:gd name="T25" fmla="*/ 515 h 936"/>
                <a:gd name="T26" fmla="*/ 546 w 638"/>
                <a:gd name="T27" fmla="*/ 553 h 936"/>
                <a:gd name="T28" fmla="*/ 479 w 638"/>
                <a:gd name="T29" fmla="*/ 574 h 936"/>
                <a:gd name="T30" fmla="*/ 516 w 638"/>
                <a:gd name="T31" fmla="*/ 620 h 936"/>
                <a:gd name="T32" fmla="*/ 524 w 638"/>
                <a:gd name="T33" fmla="*/ 664 h 936"/>
                <a:gd name="T34" fmla="*/ 489 w 638"/>
                <a:gd name="T35" fmla="*/ 637 h 936"/>
                <a:gd name="T36" fmla="*/ 476 w 638"/>
                <a:gd name="T37" fmla="*/ 677 h 936"/>
                <a:gd name="T38" fmla="*/ 494 w 638"/>
                <a:gd name="T39" fmla="*/ 712 h 936"/>
                <a:gd name="T40" fmla="*/ 424 w 638"/>
                <a:gd name="T41" fmla="*/ 732 h 936"/>
                <a:gd name="T42" fmla="*/ 388 w 638"/>
                <a:gd name="T43" fmla="*/ 790 h 936"/>
                <a:gd name="T44" fmla="*/ 343 w 638"/>
                <a:gd name="T45" fmla="*/ 805 h 936"/>
                <a:gd name="T46" fmla="*/ 332 w 638"/>
                <a:gd name="T47" fmla="*/ 857 h 936"/>
                <a:gd name="T48" fmla="*/ 318 w 638"/>
                <a:gd name="T49" fmla="*/ 884 h 936"/>
                <a:gd name="T50" fmla="*/ 306 w 638"/>
                <a:gd name="T51" fmla="*/ 931 h 936"/>
                <a:gd name="T52" fmla="*/ 283 w 638"/>
                <a:gd name="T53" fmla="*/ 911 h 936"/>
                <a:gd name="T54" fmla="*/ 249 w 638"/>
                <a:gd name="T55" fmla="*/ 894 h 936"/>
                <a:gd name="T56" fmla="*/ 233 w 638"/>
                <a:gd name="T57" fmla="*/ 838 h 936"/>
                <a:gd name="T58" fmla="*/ 217 w 638"/>
                <a:gd name="T59" fmla="*/ 826 h 936"/>
                <a:gd name="T60" fmla="*/ 218 w 638"/>
                <a:gd name="T61" fmla="*/ 778 h 936"/>
                <a:gd name="T62" fmla="*/ 207 w 638"/>
                <a:gd name="T63" fmla="*/ 761 h 936"/>
                <a:gd name="T64" fmla="*/ 221 w 638"/>
                <a:gd name="T65" fmla="*/ 730 h 936"/>
                <a:gd name="T66" fmla="*/ 232 w 638"/>
                <a:gd name="T67" fmla="*/ 707 h 936"/>
                <a:gd name="T68" fmla="*/ 226 w 638"/>
                <a:gd name="T69" fmla="*/ 671 h 936"/>
                <a:gd name="T70" fmla="*/ 208 w 638"/>
                <a:gd name="T71" fmla="*/ 639 h 936"/>
                <a:gd name="T72" fmla="*/ 190 w 638"/>
                <a:gd name="T73" fmla="*/ 621 h 936"/>
                <a:gd name="T74" fmla="*/ 179 w 638"/>
                <a:gd name="T75" fmla="*/ 558 h 936"/>
                <a:gd name="T76" fmla="*/ 151 w 638"/>
                <a:gd name="T77" fmla="*/ 494 h 936"/>
                <a:gd name="T78" fmla="*/ 83 w 638"/>
                <a:gd name="T79" fmla="*/ 461 h 936"/>
                <a:gd name="T80" fmla="*/ 37 w 638"/>
                <a:gd name="T81" fmla="*/ 425 h 936"/>
                <a:gd name="T82" fmla="*/ 25 w 638"/>
                <a:gd name="T83" fmla="*/ 392 h 936"/>
                <a:gd name="T84" fmla="*/ 71 w 638"/>
                <a:gd name="T85" fmla="*/ 319 h 936"/>
                <a:gd name="T86" fmla="*/ 83 w 638"/>
                <a:gd name="T87" fmla="*/ 217 h 936"/>
                <a:gd name="T88" fmla="*/ 170 w 638"/>
                <a:gd name="T89" fmla="*/ 179 h 936"/>
                <a:gd name="T90" fmla="*/ 208 w 638"/>
                <a:gd name="T91" fmla="*/ 139 h 936"/>
                <a:gd name="T92" fmla="*/ 298 w 638"/>
                <a:gd name="T93" fmla="*/ 111 h 936"/>
                <a:gd name="T94" fmla="*/ 302 w 638"/>
                <a:gd name="T95" fmla="*/ 70 h 936"/>
                <a:gd name="T96" fmla="*/ 352 w 638"/>
                <a:gd name="T97" fmla="*/ 60 h 936"/>
                <a:gd name="T98" fmla="*/ 453 w 638"/>
                <a:gd name="T99" fmla="*/ 10 h 936"/>
                <a:gd name="T100" fmla="*/ 477 w 638"/>
                <a:gd name="T101" fmla="*/ 50 h 936"/>
                <a:gd name="T102" fmla="*/ 416 w 638"/>
                <a:gd name="T103" fmla="*/ 152 h 936"/>
                <a:gd name="T104" fmla="*/ 528 w 638"/>
                <a:gd name="T105" fmla="*/ 186 h 936"/>
                <a:gd name="T106" fmla="*/ 585 w 638"/>
                <a:gd name="T107" fmla="*/ 158 h 936"/>
                <a:gd name="T108" fmla="*/ 224 w 638"/>
                <a:gd name="T109" fmla="*/ 822 h 936"/>
                <a:gd name="T110" fmla="*/ 220 w 638"/>
                <a:gd name="T111" fmla="*/ 747 h 936"/>
                <a:gd name="T112" fmla="*/ 310 w 638"/>
                <a:gd name="T113" fmla="*/ 913 h 936"/>
                <a:gd name="T114" fmla="*/ 149 w 638"/>
                <a:gd name="T115" fmla="*/ 495 h 936"/>
                <a:gd name="T116" fmla="*/ 342 w 638"/>
                <a:gd name="T117" fmla="*/ 55 h 936"/>
                <a:gd name="T118" fmla="*/ 256 w 638"/>
                <a:gd name="T119" fmla="*/ 908 h 936"/>
                <a:gd name="T120" fmla="*/ 207 w 638"/>
                <a:gd name="T121" fmla="*/ 773 h 936"/>
                <a:gd name="T122" fmla="*/ 205 w 638"/>
                <a:gd name="T123" fmla="*/ 636 h 936"/>
                <a:gd name="T124" fmla="*/ 0 w 638"/>
                <a:gd name="T125" fmla="*/ 36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8" h="936">
                  <a:moveTo>
                    <a:pt x="288" y="917"/>
                  </a:moveTo>
                  <a:lnTo>
                    <a:pt x="288" y="919"/>
                  </a:lnTo>
                  <a:lnTo>
                    <a:pt x="287" y="919"/>
                  </a:lnTo>
                  <a:lnTo>
                    <a:pt x="287" y="921"/>
                  </a:lnTo>
                  <a:lnTo>
                    <a:pt x="286" y="921"/>
                  </a:lnTo>
                  <a:lnTo>
                    <a:pt x="286" y="919"/>
                  </a:lnTo>
                  <a:lnTo>
                    <a:pt x="287" y="917"/>
                  </a:lnTo>
                  <a:lnTo>
                    <a:pt x="288" y="917"/>
                  </a:lnTo>
                  <a:close/>
                  <a:moveTo>
                    <a:pt x="281" y="916"/>
                  </a:moveTo>
                  <a:lnTo>
                    <a:pt x="281" y="915"/>
                  </a:lnTo>
                  <a:lnTo>
                    <a:pt x="281" y="914"/>
                  </a:lnTo>
                  <a:lnTo>
                    <a:pt x="279" y="914"/>
                  </a:lnTo>
                  <a:lnTo>
                    <a:pt x="278" y="914"/>
                  </a:lnTo>
                  <a:lnTo>
                    <a:pt x="278" y="915"/>
                  </a:lnTo>
                  <a:lnTo>
                    <a:pt x="279" y="916"/>
                  </a:lnTo>
                  <a:lnTo>
                    <a:pt x="278" y="916"/>
                  </a:lnTo>
                  <a:lnTo>
                    <a:pt x="278" y="917"/>
                  </a:lnTo>
                  <a:lnTo>
                    <a:pt x="279" y="917"/>
                  </a:lnTo>
                  <a:lnTo>
                    <a:pt x="281" y="917"/>
                  </a:lnTo>
                  <a:lnTo>
                    <a:pt x="282" y="917"/>
                  </a:lnTo>
                  <a:lnTo>
                    <a:pt x="282" y="919"/>
                  </a:lnTo>
                  <a:lnTo>
                    <a:pt x="282" y="921"/>
                  </a:lnTo>
                  <a:lnTo>
                    <a:pt x="283" y="921"/>
                  </a:lnTo>
                  <a:lnTo>
                    <a:pt x="283" y="919"/>
                  </a:lnTo>
                  <a:lnTo>
                    <a:pt x="283" y="917"/>
                  </a:lnTo>
                  <a:lnTo>
                    <a:pt x="281" y="916"/>
                  </a:lnTo>
                  <a:close/>
                  <a:moveTo>
                    <a:pt x="282" y="913"/>
                  </a:moveTo>
                  <a:lnTo>
                    <a:pt x="281" y="914"/>
                  </a:lnTo>
                  <a:lnTo>
                    <a:pt x="282" y="914"/>
                  </a:lnTo>
                  <a:lnTo>
                    <a:pt x="282" y="913"/>
                  </a:lnTo>
                  <a:close/>
                  <a:moveTo>
                    <a:pt x="242" y="884"/>
                  </a:moveTo>
                  <a:lnTo>
                    <a:pt x="243" y="884"/>
                  </a:lnTo>
                  <a:lnTo>
                    <a:pt x="243" y="885"/>
                  </a:lnTo>
                  <a:lnTo>
                    <a:pt x="244" y="884"/>
                  </a:lnTo>
                  <a:lnTo>
                    <a:pt x="244" y="883"/>
                  </a:lnTo>
                  <a:lnTo>
                    <a:pt x="243" y="883"/>
                  </a:lnTo>
                  <a:lnTo>
                    <a:pt x="242" y="883"/>
                  </a:lnTo>
                  <a:lnTo>
                    <a:pt x="242" y="884"/>
                  </a:lnTo>
                  <a:close/>
                  <a:moveTo>
                    <a:pt x="339" y="832"/>
                  </a:moveTo>
                  <a:lnTo>
                    <a:pt x="340" y="833"/>
                  </a:lnTo>
                  <a:lnTo>
                    <a:pt x="341" y="833"/>
                  </a:lnTo>
                  <a:lnTo>
                    <a:pt x="341" y="832"/>
                  </a:lnTo>
                  <a:lnTo>
                    <a:pt x="341" y="831"/>
                  </a:lnTo>
                  <a:lnTo>
                    <a:pt x="340" y="831"/>
                  </a:lnTo>
                  <a:lnTo>
                    <a:pt x="339" y="831"/>
                  </a:lnTo>
                  <a:lnTo>
                    <a:pt x="339" y="830"/>
                  </a:lnTo>
                  <a:lnTo>
                    <a:pt x="336" y="830"/>
                  </a:lnTo>
                  <a:lnTo>
                    <a:pt x="336" y="831"/>
                  </a:lnTo>
                  <a:lnTo>
                    <a:pt x="336" y="832"/>
                  </a:lnTo>
                  <a:lnTo>
                    <a:pt x="339" y="832"/>
                  </a:lnTo>
                  <a:close/>
                  <a:moveTo>
                    <a:pt x="237" y="828"/>
                  </a:moveTo>
                  <a:lnTo>
                    <a:pt x="236" y="828"/>
                  </a:lnTo>
                  <a:lnTo>
                    <a:pt x="236" y="826"/>
                  </a:lnTo>
                  <a:lnTo>
                    <a:pt x="235" y="826"/>
                  </a:lnTo>
                  <a:lnTo>
                    <a:pt x="235" y="825"/>
                  </a:lnTo>
                  <a:lnTo>
                    <a:pt x="232" y="826"/>
                  </a:lnTo>
                  <a:lnTo>
                    <a:pt x="233" y="826"/>
                  </a:lnTo>
                  <a:lnTo>
                    <a:pt x="233" y="828"/>
                  </a:lnTo>
                  <a:lnTo>
                    <a:pt x="232" y="828"/>
                  </a:lnTo>
                  <a:lnTo>
                    <a:pt x="230" y="828"/>
                  </a:lnTo>
                  <a:lnTo>
                    <a:pt x="229" y="828"/>
                  </a:lnTo>
                  <a:lnTo>
                    <a:pt x="229" y="830"/>
                  </a:lnTo>
                  <a:lnTo>
                    <a:pt x="230" y="830"/>
                  </a:lnTo>
                  <a:lnTo>
                    <a:pt x="232" y="830"/>
                  </a:lnTo>
                  <a:lnTo>
                    <a:pt x="232" y="831"/>
                  </a:lnTo>
                  <a:lnTo>
                    <a:pt x="233" y="831"/>
                  </a:lnTo>
                  <a:lnTo>
                    <a:pt x="232" y="832"/>
                  </a:lnTo>
                  <a:lnTo>
                    <a:pt x="235" y="833"/>
                  </a:lnTo>
                  <a:lnTo>
                    <a:pt x="236" y="833"/>
                  </a:lnTo>
                  <a:lnTo>
                    <a:pt x="237" y="832"/>
                  </a:lnTo>
                  <a:lnTo>
                    <a:pt x="237" y="830"/>
                  </a:lnTo>
                  <a:lnTo>
                    <a:pt x="237" y="828"/>
                  </a:lnTo>
                  <a:close/>
                  <a:moveTo>
                    <a:pt x="334" y="823"/>
                  </a:moveTo>
                  <a:lnTo>
                    <a:pt x="334" y="824"/>
                  </a:lnTo>
                  <a:lnTo>
                    <a:pt x="335" y="825"/>
                  </a:lnTo>
                  <a:lnTo>
                    <a:pt x="335" y="826"/>
                  </a:lnTo>
                  <a:lnTo>
                    <a:pt x="336" y="828"/>
                  </a:lnTo>
                  <a:lnTo>
                    <a:pt x="339" y="828"/>
                  </a:lnTo>
                  <a:lnTo>
                    <a:pt x="339" y="826"/>
                  </a:lnTo>
                  <a:lnTo>
                    <a:pt x="336" y="826"/>
                  </a:lnTo>
                  <a:lnTo>
                    <a:pt x="336" y="825"/>
                  </a:lnTo>
                  <a:lnTo>
                    <a:pt x="339" y="825"/>
                  </a:lnTo>
                  <a:lnTo>
                    <a:pt x="336" y="824"/>
                  </a:lnTo>
                  <a:lnTo>
                    <a:pt x="336" y="823"/>
                  </a:lnTo>
                  <a:lnTo>
                    <a:pt x="335" y="822"/>
                  </a:lnTo>
                  <a:lnTo>
                    <a:pt x="334" y="821"/>
                  </a:lnTo>
                  <a:lnTo>
                    <a:pt x="333" y="821"/>
                  </a:lnTo>
                  <a:lnTo>
                    <a:pt x="333" y="822"/>
                  </a:lnTo>
                  <a:lnTo>
                    <a:pt x="333" y="823"/>
                  </a:lnTo>
                  <a:lnTo>
                    <a:pt x="334" y="823"/>
                  </a:lnTo>
                  <a:close/>
                  <a:moveTo>
                    <a:pt x="345" y="810"/>
                  </a:moveTo>
                  <a:lnTo>
                    <a:pt x="344" y="810"/>
                  </a:lnTo>
                  <a:lnTo>
                    <a:pt x="344" y="811"/>
                  </a:lnTo>
                  <a:lnTo>
                    <a:pt x="345" y="811"/>
                  </a:lnTo>
                  <a:lnTo>
                    <a:pt x="346" y="813"/>
                  </a:lnTo>
                  <a:lnTo>
                    <a:pt x="347" y="813"/>
                  </a:lnTo>
                  <a:lnTo>
                    <a:pt x="347" y="811"/>
                  </a:lnTo>
                  <a:lnTo>
                    <a:pt x="347" y="810"/>
                  </a:lnTo>
                  <a:lnTo>
                    <a:pt x="346" y="810"/>
                  </a:lnTo>
                  <a:lnTo>
                    <a:pt x="345" y="810"/>
                  </a:lnTo>
                  <a:close/>
                  <a:moveTo>
                    <a:pt x="372" y="802"/>
                  </a:moveTo>
                  <a:lnTo>
                    <a:pt x="372" y="803"/>
                  </a:lnTo>
                  <a:lnTo>
                    <a:pt x="373" y="803"/>
                  </a:lnTo>
                  <a:lnTo>
                    <a:pt x="373" y="804"/>
                  </a:lnTo>
                  <a:lnTo>
                    <a:pt x="374" y="804"/>
                  </a:lnTo>
                  <a:lnTo>
                    <a:pt x="374" y="803"/>
                  </a:lnTo>
                  <a:lnTo>
                    <a:pt x="374" y="802"/>
                  </a:lnTo>
                  <a:lnTo>
                    <a:pt x="373" y="801"/>
                  </a:lnTo>
                  <a:lnTo>
                    <a:pt x="372" y="802"/>
                  </a:lnTo>
                  <a:close/>
                  <a:moveTo>
                    <a:pt x="212" y="738"/>
                  </a:moveTo>
                  <a:lnTo>
                    <a:pt x="212" y="739"/>
                  </a:lnTo>
                  <a:lnTo>
                    <a:pt x="213" y="738"/>
                  </a:lnTo>
                  <a:lnTo>
                    <a:pt x="213" y="735"/>
                  </a:lnTo>
                  <a:lnTo>
                    <a:pt x="212" y="735"/>
                  </a:lnTo>
                  <a:lnTo>
                    <a:pt x="210" y="735"/>
                  </a:lnTo>
                  <a:lnTo>
                    <a:pt x="209" y="735"/>
                  </a:lnTo>
                  <a:lnTo>
                    <a:pt x="209" y="738"/>
                  </a:lnTo>
                  <a:lnTo>
                    <a:pt x="210" y="738"/>
                  </a:lnTo>
                  <a:lnTo>
                    <a:pt x="212" y="738"/>
                  </a:lnTo>
                  <a:close/>
                  <a:moveTo>
                    <a:pt x="205" y="731"/>
                  </a:moveTo>
                  <a:lnTo>
                    <a:pt x="204" y="732"/>
                  </a:lnTo>
                  <a:lnTo>
                    <a:pt x="205" y="732"/>
                  </a:lnTo>
                  <a:lnTo>
                    <a:pt x="205" y="733"/>
                  </a:lnTo>
                  <a:lnTo>
                    <a:pt x="206" y="732"/>
                  </a:lnTo>
                  <a:lnTo>
                    <a:pt x="206" y="731"/>
                  </a:lnTo>
                  <a:lnTo>
                    <a:pt x="205" y="731"/>
                  </a:lnTo>
                  <a:close/>
                  <a:moveTo>
                    <a:pt x="204" y="733"/>
                  </a:moveTo>
                  <a:lnTo>
                    <a:pt x="205" y="733"/>
                  </a:lnTo>
                  <a:lnTo>
                    <a:pt x="204" y="732"/>
                  </a:lnTo>
                  <a:lnTo>
                    <a:pt x="204" y="733"/>
                  </a:lnTo>
                  <a:close/>
                  <a:moveTo>
                    <a:pt x="212" y="720"/>
                  </a:moveTo>
                  <a:lnTo>
                    <a:pt x="212" y="722"/>
                  </a:lnTo>
                  <a:lnTo>
                    <a:pt x="210" y="722"/>
                  </a:lnTo>
                  <a:lnTo>
                    <a:pt x="210" y="723"/>
                  </a:lnTo>
                  <a:lnTo>
                    <a:pt x="209" y="723"/>
                  </a:lnTo>
                  <a:lnTo>
                    <a:pt x="207" y="723"/>
                  </a:lnTo>
                  <a:lnTo>
                    <a:pt x="207" y="724"/>
                  </a:lnTo>
                  <a:lnTo>
                    <a:pt x="207" y="725"/>
                  </a:lnTo>
                  <a:lnTo>
                    <a:pt x="208" y="724"/>
                  </a:lnTo>
                  <a:lnTo>
                    <a:pt x="210" y="724"/>
                  </a:lnTo>
                  <a:lnTo>
                    <a:pt x="212" y="724"/>
                  </a:lnTo>
                  <a:lnTo>
                    <a:pt x="213" y="723"/>
                  </a:lnTo>
                  <a:lnTo>
                    <a:pt x="214" y="723"/>
                  </a:lnTo>
                  <a:lnTo>
                    <a:pt x="215" y="723"/>
                  </a:lnTo>
                  <a:lnTo>
                    <a:pt x="217" y="722"/>
                  </a:lnTo>
                  <a:lnTo>
                    <a:pt x="215" y="720"/>
                  </a:lnTo>
                  <a:lnTo>
                    <a:pt x="215" y="722"/>
                  </a:lnTo>
                  <a:lnTo>
                    <a:pt x="213" y="722"/>
                  </a:lnTo>
                  <a:lnTo>
                    <a:pt x="213" y="720"/>
                  </a:lnTo>
                  <a:lnTo>
                    <a:pt x="212" y="720"/>
                  </a:lnTo>
                  <a:close/>
                  <a:moveTo>
                    <a:pt x="198" y="705"/>
                  </a:moveTo>
                  <a:lnTo>
                    <a:pt x="199" y="705"/>
                  </a:lnTo>
                  <a:lnTo>
                    <a:pt x="202" y="705"/>
                  </a:lnTo>
                  <a:lnTo>
                    <a:pt x="202" y="707"/>
                  </a:lnTo>
                  <a:lnTo>
                    <a:pt x="203" y="707"/>
                  </a:lnTo>
                  <a:lnTo>
                    <a:pt x="203" y="705"/>
                  </a:lnTo>
                  <a:lnTo>
                    <a:pt x="205" y="704"/>
                  </a:lnTo>
                  <a:lnTo>
                    <a:pt x="206" y="704"/>
                  </a:lnTo>
                  <a:lnTo>
                    <a:pt x="208" y="702"/>
                  </a:lnTo>
                  <a:lnTo>
                    <a:pt x="209" y="702"/>
                  </a:lnTo>
                  <a:lnTo>
                    <a:pt x="214" y="700"/>
                  </a:lnTo>
                  <a:lnTo>
                    <a:pt x="215" y="700"/>
                  </a:lnTo>
                  <a:lnTo>
                    <a:pt x="217" y="699"/>
                  </a:lnTo>
                  <a:lnTo>
                    <a:pt x="218" y="698"/>
                  </a:lnTo>
                  <a:lnTo>
                    <a:pt x="219" y="696"/>
                  </a:lnTo>
                  <a:lnTo>
                    <a:pt x="219" y="695"/>
                  </a:lnTo>
                  <a:lnTo>
                    <a:pt x="218" y="694"/>
                  </a:lnTo>
                  <a:lnTo>
                    <a:pt x="219" y="694"/>
                  </a:lnTo>
                  <a:lnTo>
                    <a:pt x="219" y="693"/>
                  </a:lnTo>
                  <a:lnTo>
                    <a:pt x="219" y="691"/>
                  </a:lnTo>
                  <a:lnTo>
                    <a:pt x="219" y="689"/>
                  </a:lnTo>
                  <a:lnTo>
                    <a:pt x="218" y="689"/>
                  </a:lnTo>
                  <a:lnTo>
                    <a:pt x="215" y="688"/>
                  </a:lnTo>
                  <a:lnTo>
                    <a:pt x="214" y="687"/>
                  </a:lnTo>
                  <a:lnTo>
                    <a:pt x="213" y="687"/>
                  </a:lnTo>
                  <a:lnTo>
                    <a:pt x="212" y="686"/>
                  </a:lnTo>
                  <a:lnTo>
                    <a:pt x="210" y="685"/>
                  </a:lnTo>
                  <a:lnTo>
                    <a:pt x="209" y="684"/>
                  </a:lnTo>
                  <a:lnTo>
                    <a:pt x="208" y="682"/>
                  </a:lnTo>
                  <a:lnTo>
                    <a:pt x="208" y="681"/>
                  </a:lnTo>
                  <a:lnTo>
                    <a:pt x="207" y="681"/>
                  </a:lnTo>
                  <a:lnTo>
                    <a:pt x="207" y="679"/>
                  </a:lnTo>
                  <a:lnTo>
                    <a:pt x="206" y="678"/>
                  </a:lnTo>
                  <a:lnTo>
                    <a:pt x="205" y="677"/>
                  </a:lnTo>
                  <a:lnTo>
                    <a:pt x="204" y="677"/>
                  </a:lnTo>
                  <a:lnTo>
                    <a:pt x="203" y="676"/>
                  </a:lnTo>
                  <a:lnTo>
                    <a:pt x="199" y="676"/>
                  </a:lnTo>
                  <a:lnTo>
                    <a:pt x="198" y="674"/>
                  </a:lnTo>
                  <a:lnTo>
                    <a:pt x="194" y="673"/>
                  </a:lnTo>
                  <a:lnTo>
                    <a:pt x="193" y="673"/>
                  </a:lnTo>
                  <a:lnTo>
                    <a:pt x="191" y="676"/>
                  </a:lnTo>
                  <a:lnTo>
                    <a:pt x="190" y="676"/>
                  </a:lnTo>
                  <a:lnTo>
                    <a:pt x="190" y="677"/>
                  </a:lnTo>
                  <a:lnTo>
                    <a:pt x="189" y="678"/>
                  </a:lnTo>
                  <a:lnTo>
                    <a:pt x="190" y="681"/>
                  </a:lnTo>
                  <a:lnTo>
                    <a:pt x="190" y="682"/>
                  </a:lnTo>
                  <a:lnTo>
                    <a:pt x="190" y="683"/>
                  </a:lnTo>
                  <a:lnTo>
                    <a:pt x="192" y="684"/>
                  </a:lnTo>
                  <a:lnTo>
                    <a:pt x="194" y="685"/>
                  </a:lnTo>
                  <a:lnTo>
                    <a:pt x="195" y="685"/>
                  </a:lnTo>
                  <a:lnTo>
                    <a:pt x="195" y="686"/>
                  </a:lnTo>
                  <a:lnTo>
                    <a:pt x="191" y="685"/>
                  </a:lnTo>
                  <a:lnTo>
                    <a:pt x="191" y="684"/>
                  </a:lnTo>
                  <a:lnTo>
                    <a:pt x="190" y="684"/>
                  </a:lnTo>
                  <a:lnTo>
                    <a:pt x="190" y="685"/>
                  </a:lnTo>
                  <a:lnTo>
                    <a:pt x="189" y="685"/>
                  </a:lnTo>
                  <a:lnTo>
                    <a:pt x="189" y="686"/>
                  </a:lnTo>
                  <a:lnTo>
                    <a:pt x="190" y="686"/>
                  </a:lnTo>
                  <a:lnTo>
                    <a:pt x="190" y="687"/>
                  </a:lnTo>
                  <a:lnTo>
                    <a:pt x="189" y="687"/>
                  </a:lnTo>
                  <a:lnTo>
                    <a:pt x="189" y="688"/>
                  </a:lnTo>
                  <a:lnTo>
                    <a:pt x="190" y="689"/>
                  </a:lnTo>
                  <a:lnTo>
                    <a:pt x="191" y="689"/>
                  </a:lnTo>
                  <a:lnTo>
                    <a:pt x="192" y="691"/>
                  </a:lnTo>
                  <a:lnTo>
                    <a:pt x="193" y="693"/>
                  </a:lnTo>
                  <a:lnTo>
                    <a:pt x="192" y="693"/>
                  </a:lnTo>
                  <a:lnTo>
                    <a:pt x="191" y="691"/>
                  </a:lnTo>
                  <a:lnTo>
                    <a:pt x="190" y="691"/>
                  </a:lnTo>
                  <a:lnTo>
                    <a:pt x="189" y="691"/>
                  </a:lnTo>
                  <a:lnTo>
                    <a:pt x="187" y="691"/>
                  </a:lnTo>
                  <a:lnTo>
                    <a:pt x="187" y="693"/>
                  </a:lnTo>
                  <a:lnTo>
                    <a:pt x="187" y="694"/>
                  </a:lnTo>
                  <a:lnTo>
                    <a:pt x="189" y="694"/>
                  </a:lnTo>
                  <a:lnTo>
                    <a:pt x="189" y="695"/>
                  </a:lnTo>
                  <a:lnTo>
                    <a:pt x="190" y="695"/>
                  </a:lnTo>
                  <a:lnTo>
                    <a:pt x="190" y="696"/>
                  </a:lnTo>
                  <a:lnTo>
                    <a:pt x="194" y="697"/>
                  </a:lnTo>
                  <a:lnTo>
                    <a:pt x="194" y="696"/>
                  </a:lnTo>
                  <a:lnTo>
                    <a:pt x="195" y="696"/>
                  </a:lnTo>
                  <a:lnTo>
                    <a:pt x="196" y="697"/>
                  </a:lnTo>
                  <a:lnTo>
                    <a:pt x="197" y="697"/>
                  </a:lnTo>
                  <a:lnTo>
                    <a:pt x="197" y="696"/>
                  </a:lnTo>
                  <a:lnTo>
                    <a:pt x="198" y="696"/>
                  </a:lnTo>
                  <a:lnTo>
                    <a:pt x="198" y="697"/>
                  </a:lnTo>
                  <a:lnTo>
                    <a:pt x="197" y="698"/>
                  </a:lnTo>
                  <a:lnTo>
                    <a:pt x="199" y="698"/>
                  </a:lnTo>
                  <a:lnTo>
                    <a:pt x="198" y="699"/>
                  </a:lnTo>
                  <a:lnTo>
                    <a:pt x="199" y="699"/>
                  </a:lnTo>
                  <a:lnTo>
                    <a:pt x="202" y="699"/>
                  </a:lnTo>
                  <a:lnTo>
                    <a:pt x="202" y="698"/>
                  </a:lnTo>
                  <a:lnTo>
                    <a:pt x="202" y="697"/>
                  </a:lnTo>
                  <a:lnTo>
                    <a:pt x="203" y="696"/>
                  </a:lnTo>
                  <a:lnTo>
                    <a:pt x="204" y="696"/>
                  </a:lnTo>
                  <a:lnTo>
                    <a:pt x="203" y="697"/>
                  </a:lnTo>
                  <a:lnTo>
                    <a:pt x="203" y="698"/>
                  </a:lnTo>
                  <a:lnTo>
                    <a:pt x="203" y="699"/>
                  </a:lnTo>
                  <a:lnTo>
                    <a:pt x="204" y="700"/>
                  </a:lnTo>
                  <a:lnTo>
                    <a:pt x="202" y="700"/>
                  </a:lnTo>
                  <a:lnTo>
                    <a:pt x="199" y="700"/>
                  </a:lnTo>
                  <a:lnTo>
                    <a:pt x="197" y="700"/>
                  </a:lnTo>
                  <a:lnTo>
                    <a:pt x="196" y="700"/>
                  </a:lnTo>
                  <a:lnTo>
                    <a:pt x="195" y="700"/>
                  </a:lnTo>
                  <a:lnTo>
                    <a:pt x="194" y="701"/>
                  </a:lnTo>
                  <a:lnTo>
                    <a:pt x="195" y="701"/>
                  </a:lnTo>
                  <a:lnTo>
                    <a:pt x="195" y="702"/>
                  </a:lnTo>
                  <a:lnTo>
                    <a:pt x="196" y="702"/>
                  </a:lnTo>
                  <a:lnTo>
                    <a:pt x="198" y="704"/>
                  </a:lnTo>
                  <a:lnTo>
                    <a:pt x="198" y="705"/>
                  </a:lnTo>
                  <a:close/>
                  <a:moveTo>
                    <a:pt x="228" y="695"/>
                  </a:moveTo>
                  <a:lnTo>
                    <a:pt x="228" y="694"/>
                  </a:lnTo>
                  <a:lnTo>
                    <a:pt x="228" y="693"/>
                  </a:lnTo>
                  <a:lnTo>
                    <a:pt x="228" y="691"/>
                  </a:lnTo>
                  <a:lnTo>
                    <a:pt x="229" y="691"/>
                  </a:lnTo>
                  <a:lnTo>
                    <a:pt x="229" y="689"/>
                  </a:lnTo>
                  <a:lnTo>
                    <a:pt x="230" y="691"/>
                  </a:lnTo>
                  <a:lnTo>
                    <a:pt x="230" y="689"/>
                  </a:lnTo>
                  <a:lnTo>
                    <a:pt x="232" y="688"/>
                  </a:lnTo>
                  <a:lnTo>
                    <a:pt x="232" y="687"/>
                  </a:lnTo>
                  <a:lnTo>
                    <a:pt x="230" y="687"/>
                  </a:lnTo>
                  <a:lnTo>
                    <a:pt x="230" y="686"/>
                  </a:lnTo>
                  <a:lnTo>
                    <a:pt x="229" y="686"/>
                  </a:lnTo>
                  <a:lnTo>
                    <a:pt x="228" y="686"/>
                  </a:lnTo>
                  <a:lnTo>
                    <a:pt x="228" y="685"/>
                  </a:lnTo>
                  <a:lnTo>
                    <a:pt x="227" y="685"/>
                  </a:lnTo>
                  <a:lnTo>
                    <a:pt x="227" y="686"/>
                  </a:lnTo>
                  <a:lnTo>
                    <a:pt x="226" y="686"/>
                  </a:lnTo>
                  <a:lnTo>
                    <a:pt x="225" y="687"/>
                  </a:lnTo>
                  <a:lnTo>
                    <a:pt x="226" y="688"/>
                  </a:lnTo>
                  <a:lnTo>
                    <a:pt x="227" y="687"/>
                  </a:lnTo>
                  <a:lnTo>
                    <a:pt x="228" y="687"/>
                  </a:lnTo>
                  <a:lnTo>
                    <a:pt x="227" y="688"/>
                  </a:lnTo>
                  <a:lnTo>
                    <a:pt x="226" y="689"/>
                  </a:lnTo>
                  <a:lnTo>
                    <a:pt x="226" y="691"/>
                  </a:lnTo>
                  <a:lnTo>
                    <a:pt x="225" y="691"/>
                  </a:lnTo>
                  <a:lnTo>
                    <a:pt x="225" y="693"/>
                  </a:lnTo>
                  <a:lnTo>
                    <a:pt x="225" y="694"/>
                  </a:lnTo>
                  <a:lnTo>
                    <a:pt x="226" y="695"/>
                  </a:lnTo>
                  <a:lnTo>
                    <a:pt x="226" y="696"/>
                  </a:lnTo>
                  <a:lnTo>
                    <a:pt x="226" y="697"/>
                  </a:lnTo>
                  <a:lnTo>
                    <a:pt x="226" y="698"/>
                  </a:lnTo>
                  <a:lnTo>
                    <a:pt x="227" y="698"/>
                  </a:lnTo>
                  <a:lnTo>
                    <a:pt x="228" y="697"/>
                  </a:lnTo>
                  <a:lnTo>
                    <a:pt x="229" y="697"/>
                  </a:lnTo>
                  <a:lnTo>
                    <a:pt x="229" y="696"/>
                  </a:lnTo>
                  <a:lnTo>
                    <a:pt x="228" y="695"/>
                  </a:lnTo>
                  <a:close/>
                  <a:moveTo>
                    <a:pt x="484" y="667"/>
                  </a:moveTo>
                  <a:lnTo>
                    <a:pt x="483" y="666"/>
                  </a:lnTo>
                  <a:lnTo>
                    <a:pt x="483" y="667"/>
                  </a:lnTo>
                  <a:lnTo>
                    <a:pt x="483" y="668"/>
                  </a:lnTo>
                  <a:lnTo>
                    <a:pt x="483" y="670"/>
                  </a:lnTo>
                  <a:lnTo>
                    <a:pt x="484" y="670"/>
                  </a:lnTo>
                  <a:lnTo>
                    <a:pt x="486" y="670"/>
                  </a:lnTo>
                  <a:lnTo>
                    <a:pt x="486" y="668"/>
                  </a:lnTo>
                  <a:lnTo>
                    <a:pt x="486" y="667"/>
                  </a:lnTo>
                  <a:lnTo>
                    <a:pt x="484" y="666"/>
                  </a:lnTo>
                  <a:lnTo>
                    <a:pt x="484" y="667"/>
                  </a:lnTo>
                  <a:close/>
                  <a:moveTo>
                    <a:pt x="494" y="659"/>
                  </a:moveTo>
                  <a:lnTo>
                    <a:pt x="494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5"/>
                  </a:lnTo>
                  <a:lnTo>
                    <a:pt x="493" y="654"/>
                  </a:lnTo>
                  <a:lnTo>
                    <a:pt x="493" y="653"/>
                  </a:lnTo>
                  <a:lnTo>
                    <a:pt x="492" y="653"/>
                  </a:lnTo>
                  <a:lnTo>
                    <a:pt x="491" y="653"/>
                  </a:lnTo>
                  <a:lnTo>
                    <a:pt x="489" y="653"/>
                  </a:lnTo>
                  <a:lnTo>
                    <a:pt x="491" y="652"/>
                  </a:lnTo>
                  <a:lnTo>
                    <a:pt x="491" y="651"/>
                  </a:lnTo>
                  <a:lnTo>
                    <a:pt x="491" y="650"/>
                  </a:lnTo>
                  <a:lnTo>
                    <a:pt x="487" y="652"/>
                  </a:lnTo>
                  <a:lnTo>
                    <a:pt x="486" y="653"/>
                  </a:lnTo>
                  <a:lnTo>
                    <a:pt x="484" y="653"/>
                  </a:lnTo>
                  <a:lnTo>
                    <a:pt x="484" y="654"/>
                  </a:lnTo>
                  <a:lnTo>
                    <a:pt x="483" y="654"/>
                  </a:lnTo>
                  <a:lnTo>
                    <a:pt x="480" y="655"/>
                  </a:lnTo>
                  <a:lnTo>
                    <a:pt x="477" y="655"/>
                  </a:lnTo>
                  <a:lnTo>
                    <a:pt x="476" y="656"/>
                  </a:lnTo>
                  <a:lnTo>
                    <a:pt x="473" y="658"/>
                  </a:lnTo>
                  <a:lnTo>
                    <a:pt x="473" y="659"/>
                  </a:lnTo>
                  <a:lnTo>
                    <a:pt x="472" y="659"/>
                  </a:lnTo>
                  <a:lnTo>
                    <a:pt x="472" y="660"/>
                  </a:lnTo>
                  <a:lnTo>
                    <a:pt x="471" y="660"/>
                  </a:lnTo>
                  <a:lnTo>
                    <a:pt x="470" y="662"/>
                  </a:lnTo>
                  <a:lnTo>
                    <a:pt x="470" y="663"/>
                  </a:lnTo>
                  <a:lnTo>
                    <a:pt x="469" y="664"/>
                  </a:lnTo>
                  <a:lnTo>
                    <a:pt x="467" y="664"/>
                  </a:lnTo>
                  <a:lnTo>
                    <a:pt x="466" y="665"/>
                  </a:lnTo>
                  <a:lnTo>
                    <a:pt x="466" y="666"/>
                  </a:lnTo>
                  <a:lnTo>
                    <a:pt x="467" y="667"/>
                  </a:lnTo>
                  <a:lnTo>
                    <a:pt x="466" y="667"/>
                  </a:lnTo>
                  <a:lnTo>
                    <a:pt x="466" y="668"/>
                  </a:lnTo>
                  <a:lnTo>
                    <a:pt x="465" y="668"/>
                  </a:lnTo>
                  <a:lnTo>
                    <a:pt x="465" y="670"/>
                  </a:lnTo>
                  <a:lnTo>
                    <a:pt x="466" y="670"/>
                  </a:lnTo>
                  <a:lnTo>
                    <a:pt x="469" y="670"/>
                  </a:lnTo>
                  <a:lnTo>
                    <a:pt x="472" y="668"/>
                  </a:lnTo>
                  <a:lnTo>
                    <a:pt x="477" y="668"/>
                  </a:lnTo>
                  <a:lnTo>
                    <a:pt x="477" y="667"/>
                  </a:lnTo>
                  <a:lnTo>
                    <a:pt x="478" y="667"/>
                  </a:lnTo>
                  <a:lnTo>
                    <a:pt x="481" y="667"/>
                  </a:lnTo>
                  <a:lnTo>
                    <a:pt x="482" y="666"/>
                  </a:lnTo>
                  <a:lnTo>
                    <a:pt x="483" y="666"/>
                  </a:lnTo>
                  <a:lnTo>
                    <a:pt x="484" y="665"/>
                  </a:lnTo>
                  <a:lnTo>
                    <a:pt x="486" y="666"/>
                  </a:lnTo>
                  <a:lnTo>
                    <a:pt x="486" y="667"/>
                  </a:lnTo>
                  <a:lnTo>
                    <a:pt x="487" y="667"/>
                  </a:lnTo>
                  <a:lnTo>
                    <a:pt x="487" y="666"/>
                  </a:lnTo>
                  <a:lnTo>
                    <a:pt x="489" y="665"/>
                  </a:lnTo>
                  <a:lnTo>
                    <a:pt x="491" y="665"/>
                  </a:lnTo>
                  <a:lnTo>
                    <a:pt x="492" y="664"/>
                  </a:lnTo>
                  <a:lnTo>
                    <a:pt x="493" y="664"/>
                  </a:lnTo>
                  <a:lnTo>
                    <a:pt x="494" y="664"/>
                  </a:lnTo>
                  <a:lnTo>
                    <a:pt x="494" y="663"/>
                  </a:lnTo>
                  <a:lnTo>
                    <a:pt x="494" y="662"/>
                  </a:lnTo>
                  <a:lnTo>
                    <a:pt x="494" y="660"/>
                  </a:lnTo>
                  <a:lnTo>
                    <a:pt x="493" y="660"/>
                  </a:lnTo>
                  <a:lnTo>
                    <a:pt x="493" y="659"/>
                  </a:lnTo>
                  <a:lnTo>
                    <a:pt x="494" y="659"/>
                  </a:lnTo>
                  <a:close/>
                  <a:moveTo>
                    <a:pt x="224" y="663"/>
                  </a:moveTo>
                  <a:lnTo>
                    <a:pt x="222" y="662"/>
                  </a:lnTo>
                  <a:lnTo>
                    <a:pt x="221" y="662"/>
                  </a:lnTo>
                  <a:lnTo>
                    <a:pt x="221" y="660"/>
                  </a:lnTo>
                  <a:lnTo>
                    <a:pt x="220" y="660"/>
                  </a:lnTo>
                  <a:lnTo>
                    <a:pt x="220" y="662"/>
                  </a:lnTo>
                  <a:lnTo>
                    <a:pt x="222" y="663"/>
                  </a:lnTo>
                  <a:lnTo>
                    <a:pt x="222" y="664"/>
                  </a:lnTo>
                  <a:lnTo>
                    <a:pt x="224" y="663"/>
                  </a:lnTo>
                  <a:close/>
                  <a:moveTo>
                    <a:pt x="220" y="654"/>
                  </a:moveTo>
                  <a:lnTo>
                    <a:pt x="219" y="653"/>
                  </a:lnTo>
                  <a:lnTo>
                    <a:pt x="218" y="653"/>
                  </a:lnTo>
                  <a:lnTo>
                    <a:pt x="217" y="653"/>
                  </a:lnTo>
                  <a:lnTo>
                    <a:pt x="217" y="654"/>
                  </a:lnTo>
                  <a:lnTo>
                    <a:pt x="217" y="655"/>
                  </a:lnTo>
                  <a:lnTo>
                    <a:pt x="217" y="656"/>
                  </a:lnTo>
                  <a:lnTo>
                    <a:pt x="218" y="656"/>
                  </a:lnTo>
                  <a:lnTo>
                    <a:pt x="219" y="656"/>
                  </a:lnTo>
                  <a:lnTo>
                    <a:pt x="220" y="656"/>
                  </a:lnTo>
                  <a:lnTo>
                    <a:pt x="221" y="656"/>
                  </a:lnTo>
                  <a:lnTo>
                    <a:pt x="222" y="656"/>
                  </a:lnTo>
                  <a:lnTo>
                    <a:pt x="222" y="655"/>
                  </a:lnTo>
                  <a:lnTo>
                    <a:pt x="221" y="655"/>
                  </a:lnTo>
                  <a:lnTo>
                    <a:pt x="220" y="654"/>
                  </a:lnTo>
                  <a:close/>
                  <a:moveTo>
                    <a:pt x="202" y="642"/>
                  </a:moveTo>
                  <a:lnTo>
                    <a:pt x="199" y="643"/>
                  </a:lnTo>
                  <a:lnTo>
                    <a:pt x="199" y="644"/>
                  </a:lnTo>
                  <a:lnTo>
                    <a:pt x="198" y="647"/>
                  </a:lnTo>
                  <a:lnTo>
                    <a:pt x="197" y="648"/>
                  </a:lnTo>
                  <a:lnTo>
                    <a:pt x="197" y="649"/>
                  </a:lnTo>
                  <a:lnTo>
                    <a:pt x="197" y="650"/>
                  </a:lnTo>
                  <a:lnTo>
                    <a:pt x="198" y="650"/>
                  </a:lnTo>
                  <a:lnTo>
                    <a:pt x="202" y="651"/>
                  </a:lnTo>
                  <a:lnTo>
                    <a:pt x="203" y="651"/>
                  </a:lnTo>
                  <a:lnTo>
                    <a:pt x="204" y="651"/>
                  </a:lnTo>
                  <a:lnTo>
                    <a:pt x="204" y="650"/>
                  </a:lnTo>
                  <a:lnTo>
                    <a:pt x="204" y="649"/>
                  </a:lnTo>
                  <a:lnTo>
                    <a:pt x="204" y="648"/>
                  </a:lnTo>
                  <a:lnTo>
                    <a:pt x="204" y="647"/>
                  </a:lnTo>
                  <a:lnTo>
                    <a:pt x="203" y="644"/>
                  </a:lnTo>
                  <a:lnTo>
                    <a:pt x="203" y="642"/>
                  </a:lnTo>
                  <a:lnTo>
                    <a:pt x="202" y="642"/>
                  </a:lnTo>
                  <a:close/>
                  <a:moveTo>
                    <a:pt x="213" y="643"/>
                  </a:moveTo>
                  <a:lnTo>
                    <a:pt x="214" y="643"/>
                  </a:lnTo>
                  <a:lnTo>
                    <a:pt x="215" y="642"/>
                  </a:lnTo>
                  <a:lnTo>
                    <a:pt x="214" y="642"/>
                  </a:lnTo>
                  <a:lnTo>
                    <a:pt x="214" y="641"/>
                  </a:lnTo>
                  <a:lnTo>
                    <a:pt x="210" y="640"/>
                  </a:lnTo>
                  <a:lnTo>
                    <a:pt x="208" y="640"/>
                  </a:lnTo>
                  <a:lnTo>
                    <a:pt x="207" y="641"/>
                  </a:lnTo>
                  <a:lnTo>
                    <a:pt x="206" y="641"/>
                  </a:lnTo>
                  <a:lnTo>
                    <a:pt x="206" y="642"/>
                  </a:lnTo>
                  <a:lnTo>
                    <a:pt x="206" y="644"/>
                  </a:lnTo>
                  <a:lnTo>
                    <a:pt x="207" y="647"/>
                  </a:lnTo>
                  <a:lnTo>
                    <a:pt x="208" y="648"/>
                  </a:lnTo>
                  <a:lnTo>
                    <a:pt x="212" y="648"/>
                  </a:lnTo>
                  <a:lnTo>
                    <a:pt x="212" y="647"/>
                  </a:lnTo>
                  <a:lnTo>
                    <a:pt x="212" y="644"/>
                  </a:lnTo>
                  <a:lnTo>
                    <a:pt x="213" y="643"/>
                  </a:lnTo>
                  <a:close/>
                  <a:moveTo>
                    <a:pt x="518" y="595"/>
                  </a:moveTo>
                  <a:lnTo>
                    <a:pt x="517" y="594"/>
                  </a:lnTo>
                  <a:lnTo>
                    <a:pt x="517" y="593"/>
                  </a:lnTo>
                  <a:lnTo>
                    <a:pt x="516" y="592"/>
                  </a:lnTo>
                  <a:lnTo>
                    <a:pt x="516" y="591"/>
                  </a:lnTo>
                  <a:lnTo>
                    <a:pt x="512" y="591"/>
                  </a:lnTo>
                  <a:lnTo>
                    <a:pt x="511" y="591"/>
                  </a:lnTo>
                  <a:lnTo>
                    <a:pt x="510" y="591"/>
                  </a:lnTo>
                  <a:lnTo>
                    <a:pt x="509" y="590"/>
                  </a:lnTo>
                  <a:lnTo>
                    <a:pt x="503" y="591"/>
                  </a:lnTo>
                  <a:lnTo>
                    <a:pt x="502" y="591"/>
                  </a:lnTo>
                  <a:lnTo>
                    <a:pt x="502" y="592"/>
                  </a:lnTo>
                  <a:lnTo>
                    <a:pt x="503" y="593"/>
                  </a:lnTo>
                  <a:lnTo>
                    <a:pt x="503" y="594"/>
                  </a:lnTo>
                  <a:lnTo>
                    <a:pt x="503" y="595"/>
                  </a:lnTo>
                  <a:lnTo>
                    <a:pt x="503" y="596"/>
                  </a:lnTo>
                  <a:lnTo>
                    <a:pt x="503" y="597"/>
                  </a:lnTo>
                  <a:lnTo>
                    <a:pt x="503" y="598"/>
                  </a:lnTo>
                  <a:lnTo>
                    <a:pt x="503" y="601"/>
                  </a:lnTo>
                  <a:lnTo>
                    <a:pt x="504" y="601"/>
                  </a:lnTo>
                  <a:lnTo>
                    <a:pt x="506" y="602"/>
                  </a:lnTo>
                  <a:lnTo>
                    <a:pt x="507" y="602"/>
                  </a:lnTo>
                  <a:lnTo>
                    <a:pt x="507" y="603"/>
                  </a:lnTo>
                  <a:lnTo>
                    <a:pt x="509" y="603"/>
                  </a:lnTo>
                  <a:lnTo>
                    <a:pt x="507" y="604"/>
                  </a:lnTo>
                  <a:lnTo>
                    <a:pt x="509" y="604"/>
                  </a:lnTo>
                  <a:lnTo>
                    <a:pt x="511" y="605"/>
                  </a:lnTo>
                  <a:lnTo>
                    <a:pt x="512" y="606"/>
                  </a:lnTo>
                  <a:lnTo>
                    <a:pt x="514" y="607"/>
                  </a:lnTo>
                  <a:lnTo>
                    <a:pt x="517" y="609"/>
                  </a:lnTo>
                  <a:lnTo>
                    <a:pt x="517" y="610"/>
                  </a:lnTo>
                  <a:lnTo>
                    <a:pt x="518" y="611"/>
                  </a:lnTo>
                  <a:lnTo>
                    <a:pt x="519" y="613"/>
                  </a:lnTo>
                  <a:lnTo>
                    <a:pt x="522" y="614"/>
                  </a:lnTo>
                  <a:lnTo>
                    <a:pt x="523" y="614"/>
                  </a:lnTo>
                  <a:lnTo>
                    <a:pt x="523" y="613"/>
                  </a:lnTo>
                  <a:lnTo>
                    <a:pt x="524" y="613"/>
                  </a:lnTo>
                  <a:lnTo>
                    <a:pt x="523" y="614"/>
                  </a:lnTo>
                  <a:lnTo>
                    <a:pt x="523" y="616"/>
                  </a:lnTo>
                  <a:lnTo>
                    <a:pt x="526" y="616"/>
                  </a:lnTo>
                  <a:lnTo>
                    <a:pt x="527" y="614"/>
                  </a:lnTo>
                  <a:lnTo>
                    <a:pt x="526" y="613"/>
                  </a:lnTo>
                  <a:lnTo>
                    <a:pt x="527" y="613"/>
                  </a:lnTo>
                  <a:lnTo>
                    <a:pt x="527" y="611"/>
                  </a:lnTo>
                  <a:lnTo>
                    <a:pt x="528" y="610"/>
                  </a:lnTo>
                  <a:lnTo>
                    <a:pt x="527" y="610"/>
                  </a:lnTo>
                  <a:lnTo>
                    <a:pt x="526" y="610"/>
                  </a:lnTo>
                  <a:lnTo>
                    <a:pt x="525" y="610"/>
                  </a:lnTo>
                  <a:lnTo>
                    <a:pt x="525" y="609"/>
                  </a:lnTo>
                  <a:lnTo>
                    <a:pt x="522" y="607"/>
                  </a:lnTo>
                  <a:lnTo>
                    <a:pt x="522" y="606"/>
                  </a:lnTo>
                  <a:lnTo>
                    <a:pt x="519" y="606"/>
                  </a:lnTo>
                  <a:lnTo>
                    <a:pt x="519" y="605"/>
                  </a:lnTo>
                  <a:lnTo>
                    <a:pt x="522" y="605"/>
                  </a:lnTo>
                  <a:lnTo>
                    <a:pt x="522" y="604"/>
                  </a:lnTo>
                  <a:lnTo>
                    <a:pt x="525" y="605"/>
                  </a:lnTo>
                  <a:lnTo>
                    <a:pt x="526" y="605"/>
                  </a:lnTo>
                  <a:lnTo>
                    <a:pt x="527" y="606"/>
                  </a:lnTo>
                  <a:lnTo>
                    <a:pt x="528" y="606"/>
                  </a:lnTo>
                  <a:lnTo>
                    <a:pt x="528" y="607"/>
                  </a:lnTo>
                  <a:lnTo>
                    <a:pt x="529" y="606"/>
                  </a:lnTo>
                  <a:lnTo>
                    <a:pt x="528" y="605"/>
                  </a:lnTo>
                  <a:lnTo>
                    <a:pt x="529" y="604"/>
                  </a:lnTo>
                  <a:lnTo>
                    <a:pt x="528" y="604"/>
                  </a:lnTo>
                  <a:lnTo>
                    <a:pt x="528" y="603"/>
                  </a:lnTo>
                  <a:lnTo>
                    <a:pt x="526" y="604"/>
                  </a:lnTo>
                  <a:lnTo>
                    <a:pt x="526" y="603"/>
                  </a:lnTo>
                  <a:lnTo>
                    <a:pt x="527" y="603"/>
                  </a:lnTo>
                  <a:lnTo>
                    <a:pt x="527" y="602"/>
                  </a:lnTo>
                  <a:lnTo>
                    <a:pt x="526" y="602"/>
                  </a:lnTo>
                  <a:lnTo>
                    <a:pt x="525" y="601"/>
                  </a:lnTo>
                  <a:lnTo>
                    <a:pt x="524" y="601"/>
                  </a:lnTo>
                  <a:lnTo>
                    <a:pt x="524" y="598"/>
                  </a:lnTo>
                  <a:lnTo>
                    <a:pt x="523" y="598"/>
                  </a:lnTo>
                  <a:lnTo>
                    <a:pt x="522" y="597"/>
                  </a:lnTo>
                  <a:lnTo>
                    <a:pt x="522" y="596"/>
                  </a:lnTo>
                  <a:lnTo>
                    <a:pt x="519" y="596"/>
                  </a:lnTo>
                  <a:lnTo>
                    <a:pt x="518" y="595"/>
                  </a:lnTo>
                  <a:close/>
                  <a:moveTo>
                    <a:pt x="180" y="613"/>
                  </a:moveTo>
                  <a:lnTo>
                    <a:pt x="180" y="614"/>
                  </a:lnTo>
                  <a:lnTo>
                    <a:pt x="181" y="614"/>
                  </a:lnTo>
                  <a:lnTo>
                    <a:pt x="182" y="614"/>
                  </a:lnTo>
                  <a:lnTo>
                    <a:pt x="183" y="614"/>
                  </a:lnTo>
                  <a:lnTo>
                    <a:pt x="184" y="613"/>
                  </a:lnTo>
                  <a:lnTo>
                    <a:pt x="184" y="611"/>
                  </a:lnTo>
                  <a:lnTo>
                    <a:pt x="184" y="610"/>
                  </a:lnTo>
                  <a:lnTo>
                    <a:pt x="185" y="610"/>
                  </a:lnTo>
                  <a:lnTo>
                    <a:pt x="185" y="609"/>
                  </a:lnTo>
                  <a:lnTo>
                    <a:pt x="187" y="609"/>
                  </a:lnTo>
                  <a:lnTo>
                    <a:pt x="187" y="608"/>
                  </a:lnTo>
                  <a:lnTo>
                    <a:pt x="187" y="607"/>
                  </a:lnTo>
                  <a:lnTo>
                    <a:pt x="185" y="607"/>
                  </a:lnTo>
                  <a:lnTo>
                    <a:pt x="184" y="608"/>
                  </a:lnTo>
                  <a:lnTo>
                    <a:pt x="183" y="608"/>
                  </a:lnTo>
                  <a:lnTo>
                    <a:pt x="183" y="609"/>
                  </a:lnTo>
                  <a:lnTo>
                    <a:pt x="182" y="609"/>
                  </a:lnTo>
                  <a:lnTo>
                    <a:pt x="181" y="609"/>
                  </a:lnTo>
                  <a:lnTo>
                    <a:pt x="181" y="610"/>
                  </a:lnTo>
                  <a:lnTo>
                    <a:pt x="182" y="610"/>
                  </a:lnTo>
                  <a:lnTo>
                    <a:pt x="181" y="611"/>
                  </a:lnTo>
                  <a:lnTo>
                    <a:pt x="180" y="613"/>
                  </a:lnTo>
                  <a:close/>
                  <a:moveTo>
                    <a:pt x="179" y="598"/>
                  </a:moveTo>
                  <a:lnTo>
                    <a:pt x="180" y="598"/>
                  </a:lnTo>
                  <a:lnTo>
                    <a:pt x="180" y="597"/>
                  </a:lnTo>
                  <a:lnTo>
                    <a:pt x="181" y="597"/>
                  </a:lnTo>
                  <a:lnTo>
                    <a:pt x="181" y="598"/>
                  </a:lnTo>
                  <a:lnTo>
                    <a:pt x="182" y="598"/>
                  </a:lnTo>
                  <a:lnTo>
                    <a:pt x="183" y="598"/>
                  </a:lnTo>
                  <a:lnTo>
                    <a:pt x="183" y="597"/>
                  </a:lnTo>
                  <a:lnTo>
                    <a:pt x="184" y="597"/>
                  </a:lnTo>
                  <a:lnTo>
                    <a:pt x="184" y="596"/>
                  </a:lnTo>
                  <a:lnTo>
                    <a:pt x="184" y="595"/>
                  </a:lnTo>
                  <a:lnTo>
                    <a:pt x="185" y="595"/>
                  </a:lnTo>
                  <a:lnTo>
                    <a:pt x="185" y="594"/>
                  </a:lnTo>
                  <a:lnTo>
                    <a:pt x="187" y="593"/>
                  </a:lnTo>
                  <a:lnTo>
                    <a:pt x="187" y="592"/>
                  </a:lnTo>
                  <a:lnTo>
                    <a:pt x="184" y="591"/>
                  </a:lnTo>
                  <a:lnTo>
                    <a:pt x="184" y="592"/>
                  </a:lnTo>
                  <a:lnTo>
                    <a:pt x="185" y="592"/>
                  </a:lnTo>
                  <a:lnTo>
                    <a:pt x="185" y="593"/>
                  </a:lnTo>
                  <a:lnTo>
                    <a:pt x="184" y="592"/>
                  </a:lnTo>
                  <a:lnTo>
                    <a:pt x="183" y="592"/>
                  </a:lnTo>
                  <a:lnTo>
                    <a:pt x="183" y="593"/>
                  </a:lnTo>
                  <a:lnTo>
                    <a:pt x="182" y="593"/>
                  </a:lnTo>
                  <a:lnTo>
                    <a:pt x="182" y="594"/>
                  </a:lnTo>
                  <a:lnTo>
                    <a:pt x="181" y="594"/>
                  </a:lnTo>
                  <a:lnTo>
                    <a:pt x="181" y="595"/>
                  </a:lnTo>
                  <a:lnTo>
                    <a:pt x="181" y="596"/>
                  </a:lnTo>
                  <a:lnTo>
                    <a:pt x="180" y="596"/>
                  </a:lnTo>
                  <a:lnTo>
                    <a:pt x="179" y="597"/>
                  </a:lnTo>
                  <a:lnTo>
                    <a:pt x="179" y="598"/>
                  </a:lnTo>
                  <a:close/>
                  <a:moveTo>
                    <a:pt x="178" y="595"/>
                  </a:moveTo>
                  <a:lnTo>
                    <a:pt x="179" y="596"/>
                  </a:lnTo>
                  <a:lnTo>
                    <a:pt x="180" y="596"/>
                  </a:lnTo>
                  <a:lnTo>
                    <a:pt x="180" y="595"/>
                  </a:lnTo>
                  <a:lnTo>
                    <a:pt x="180" y="594"/>
                  </a:lnTo>
                  <a:lnTo>
                    <a:pt x="180" y="593"/>
                  </a:lnTo>
                  <a:lnTo>
                    <a:pt x="179" y="593"/>
                  </a:lnTo>
                  <a:lnTo>
                    <a:pt x="178" y="593"/>
                  </a:lnTo>
                  <a:lnTo>
                    <a:pt x="176" y="594"/>
                  </a:lnTo>
                  <a:lnTo>
                    <a:pt x="176" y="595"/>
                  </a:lnTo>
                  <a:lnTo>
                    <a:pt x="175" y="595"/>
                  </a:lnTo>
                  <a:lnTo>
                    <a:pt x="174" y="595"/>
                  </a:lnTo>
                  <a:lnTo>
                    <a:pt x="175" y="596"/>
                  </a:lnTo>
                  <a:lnTo>
                    <a:pt x="175" y="597"/>
                  </a:lnTo>
                  <a:lnTo>
                    <a:pt x="176" y="597"/>
                  </a:lnTo>
                  <a:lnTo>
                    <a:pt x="176" y="596"/>
                  </a:lnTo>
                  <a:lnTo>
                    <a:pt x="178" y="596"/>
                  </a:lnTo>
                  <a:lnTo>
                    <a:pt x="178" y="595"/>
                  </a:lnTo>
                  <a:close/>
                  <a:moveTo>
                    <a:pt x="528" y="591"/>
                  </a:moveTo>
                  <a:lnTo>
                    <a:pt x="528" y="590"/>
                  </a:lnTo>
                  <a:lnTo>
                    <a:pt x="529" y="590"/>
                  </a:lnTo>
                  <a:lnTo>
                    <a:pt x="529" y="588"/>
                  </a:lnTo>
                  <a:lnTo>
                    <a:pt x="528" y="588"/>
                  </a:lnTo>
                  <a:lnTo>
                    <a:pt x="528" y="587"/>
                  </a:lnTo>
                  <a:lnTo>
                    <a:pt x="527" y="587"/>
                  </a:lnTo>
                  <a:lnTo>
                    <a:pt x="527" y="588"/>
                  </a:lnTo>
                  <a:lnTo>
                    <a:pt x="526" y="586"/>
                  </a:lnTo>
                  <a:lnTo>
                    <a:pt x="522" y="585"/>
                  </a:lnTo>
                  <a:lnTo>
                    <a:pt x="519" y="585"/>
                  </a:lnTo>
                  <a:lnTo>
                    <a:pt x="519" y="583"/>
                  </a:lnTo>
                  <a:lnTo>
                    <a:pt x="518" y="583"/>
                  </a:lnTo>
                  <a:lnTo>
                    <a:pt x="515" y="582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10" y="585"/>
                  </a:lnTo>
                  <a:lnTo>
                    <a:pt x="506" y="585"/>
                  </a:lnTo>
                  <a:lnTo>
                    <a:pt x="502" y="586"/>
                  </a:lnTo>
                  <a:lnTo>
                    <a:pt x="501" y="586"/>
                  </a:lnTo>
                  <a:lnTo>
                    <a:pt x="501" y="587"/>
                  </a:lnTo>
                  <a:lnTo>
                    <a:pt x="502" y="588"/>
                  </a:lnTo>
                  <a:lnTo>
                    <a:pt x="502" y="590"/>
                  </a:lnTo>
                  <a:lnTo>
                    <a:pt x="506" y="588"/>
                  </a:lnTo>
                  <a:lnTo>
                    <a:pt x="510" y="588"/>
                  </a:lnTo>
                  <a:lnTo>
                    <a:pt x="511" y="590"/>
                  </a:lnTo>
                  <a:lnTo>
                    <a:pt x="512" y="590"/>
                  </a:lnTo>
                  <a:lnTo>
                    <a:pt x="513" y="590"/>
                  </a:lnTo>
                  <a:lnTo>
                    <a:pt x="514" y="590"/>
                  </a:lnTo>
                  <a:lnTo>
                    <a:pt x="515" y="590"/>
                  </a:lnTo>
                  <a:lnTo>
                    <a:pt x="516" y="590"/>
                  </a:lnTo>
                  <a:lnTo>
                    <a:pt x="519" y="592"/>
                  </a:lnTo>
                  <a:lnTo>
                    <a:pt x="519" y="593"/>
                  </a:lnTo>
                  <a:lnTo>
                    <a:pt x="519" y="594"/>
                  </a:lnTo>
                  <a:lnTo>
                    <a:pt x="522" y="594"/>
                  </a:lnTo>
                  <a:lnTo>
                    <a:pt x="523" y="594"/>
                  </a:lnTo>
                  <a:lnTo>
                    <a:pt x="523" y="595"/>
                  </a:lnTo>
                  <a:lnTo>
                    <a:pt x="522" y="595"/>
                  </a:lnTo>
                  <a:lnTo>
                    <a:pt x="522" y="596"/>
                  </a:lnTo>
                  <a:lnTo>
                    <a:pt x="526" y="595"/>
                  </a:lnTo>
                  <a:lnTo>
                    <a:pt x="527" y="596"/>
                  </a:lnTo>
                  <a:lnTo>
                    <a:pt x="527" y="595"/>
                  </a:lnTo>
                  <a:lnTo>
                    <a:pt x="528" y="595"/>
                  </a:lnTo>
                  <a:lnTo>
                    <a:pt x="527" y="596"/>
                  </a:lnTo>
                  <a:lnTo>
                    <a:pt x="528" y="596"/>
                  </a:lnTo>
                  <a:lnTo>
                    <a:pt x="529" y="596"/>
                  </a:lnTo>
                  <a:lnTo>
                    <a:pt x="529" y="595"/>
                  </a:lnTo>
                  <a:lnTo>
                    <a:pt x="529" y="594"/>
                  </a:lnTo>
                  <a:lnTo>
                    <a:pt x="528" y="594"/>
                  </a:lnTo>
                  <a:lnTo>
                    <a:pt x="528" y="593"/>
                  </a:lnTo>
                  <a:lnTo>
                    <a:pt x="527" y="593"/>
                  </a:lnTo>
                  <a:lnTo>
                    <a:pt x="527" y="592"/>
                  </a:lnTo>
                  <a:lnTo>
                    <a:pt x="528" y="591"/>
                  </a:lnTo>
                  <a:close/>
                  <a:moveTo>
                    <a:pt x="496" y="593"/>
                  </a:moveTo>
                  <a:lnTo>
                    <a:pt x="498" y="593"/>
                  </a:lnTo>
                  <a:lnTo>
                    <a:pt x="499" y="593"/>
                  </a:lnTo>
                  <a:lnTo>
                    <a:pt x="499" y="592"/>
                  </a:lnTo>
                  <a:lnTo>
                    <a:pt x="499" y="591"/>
                  </a:lnTo>
                  <a:lnTo>
                    <a:pt x="500" y="590"/>
                  </a:lnTo>
                  <a:lnTo>
                    <a:pt x="500" y="588"/>
                  </a:lnTo>
                  <a:lnTo>
                    <a:pt x="498" y="588"/>
                  </a:lnTo>
                  <a:lnTo>
                    <a:pt x="496" y="590"/>
                  </a:lnTo>
                  <a:lnTo>
                    <a:pt x="495" y="590"/>
                  </a:lnTo>
                  <a:lnTo>
                    <a:pt x="495" y="591"/>
                  </a:lnTo>
                  <a:lnTo>
                    <a:pt x="494" y="591"/>
                  </a:lnTo>
                  <a:lnTo>
                    <a:pt x="494" y="592"/>
                  </a:lnTo>
                  <a:lnTo>
                    <a:pt x="495" y="592"/>
                  </a:lnTo>
                  <a:lnTo>
                    <a:pt x="496" y="592"/>
                  </a:lnTo>
                  <a:lnTo>
                    <a:pt x="496" y="593"/>
                  </a:lnTo>
                  <a:close/>
                  <a:moveTo>
                    <a:pt x="181" y="585"/>
                  </a:moveTo>
                  <a:lnTo>
                    <a:pt x="180" y="586"/>
                  </a:lnTo>
                  <a:lnTo>
                    <a:pt x="181" y="586"/>
                  </a:lnTo>
                  <a:lnTo>
                    <a:pt x="182" y="587"/>
                  </a:lnTo>
                  <a:lnTo>
                    <a:pt x="183" y="587"/>
                  </a:lnTo>
                  <a:lnTo>
                    <a:pt x="183" y="588"/>
                  </a:lnTo>
                  <a:lnTo>
                    <a:pt x="185" y="588"/>
                  </a:lnTo>
                  <a:lnTo>
                    <a:pt x="185" y="587"/>
                  </a:lnTo>
                  <a:lnTo>
                    <a:pt x="187" y="587"/>
                  </a:lnTo>
                  <a:lnTo>
                    <a:pt x="185" y="586"/>
                  </a:lnTo>
                  <a:lnTo>
                    <a:pt x="182" y="583"/>
                  </a:lnTo>
                  <a:lnTo>
                    <a:pt x="181" y="583"/>
                  </a:lnTo>
                  <a:lnTo>
                    <a:pt x="181" y="585"/>
                  </a:lnTo>
                  <a:close/>
                  <a:moveTo>
                    <a:pt x="499" y="582"/>
                  </a:moveTo>
                  <a:lnTo>
                    <a:pt x="500" y="582"/>
                  </a:lnTo>
                  <a:lnTo>
                    <a:pt x="501" y="583"/>
                  </a:lnTo>
                  <a:lnTo>
                    <a:pt x="502" y="583"/>
                  </a:lnTo>
                  <a:lnTo>
                    <a:pt x="502" y="585"/>
                  </a:lnTo>
                  <a:lnTo>
                    <a:pt x="509" y="583"/>
                  </a:lnTo>
                  <a:lnTo>
                    <a:pt x="513" y="582"/>
                  </a:lnTo>
                  <a:lnTo>
                    <a:pt x="517" y="581"/>
                  </a:lnTo>
                  <a:lnTo>
                    <a:pt x="518" y="581"/>
                  </a:lnTo>
                  <a:lnTo>
                    <a:pt x="518" y="580"/>
                  </a:lnTo>
                  <a:lnTo>
                    <a:pt x="517" y="580"/>
                  </a:lnTo>
                  <a:lnTo>
                    <a:pt x="517" y="579"/>
                  </a:lnTo>
                  <a:lnTo>
                    <a:pt x="514" y="579"/>
                  </a:lnTo>
                  <a:lnTo>
                    <a:pt x="511" y="579"/>
                  </a:lnTo>
                  <a:lnTo>
                    <a:pt x="510" y="578"/>
                  </a:lnTo>
                  <a:lnTo>
                    <a:pt x="510" y="579"/>
                  </a:lnTo>
                  <a:lnTo>
                    <a:pt x="507" y="578"/>
                  </a:lnTo>
                  <a:lnTo>
                    <a:pt x="504" y="576"/>
                  </a:lnTo>
                  <a:lnTo>
                    <a:pt x="503" y="576"/>
                  </a:lnTo>
                  <a:lnTo>
                    <a:pt x="503" y="575"/>
                  </a:lnTo>
                  <a:lnTo>
                    <a:pt x="502" y="575"/>
                  </a:lnTo>
                  <a:lnTo>
                    <a:pt x="498" y="574"/>
                  </a:lnTo>
                  <a:lnTo>
                    <a:pt x="499" y="574"/>
                  </a:lnTo>
                  <a:lnTo>
                    <a:pt x="503" y="575"/>
                  </a:lnTo>
                  <a:lnTo>
                    <a:pt x="507" y="575"/>
                  </a:lnTo>
                  <a:lnTo>
                    <a:pt x="511" y="576"/>
                  </a:lnTo>
                  <a:lnTo>
                    <a:pt x="515" y="578"/>
                  </a:lnTo>
                  <a:lnTo>
                    <a:pt x="515" y="576"/>
                  </a:lnTo>
                  <a:lnTo>
                    <a:pt x="512" y="574"/>
                  </a:lnTo>
                  <a:lnTo>
                    <a:pt x="507" y="573"/>
                  </a:lnTo>
                  <a:lnTo>
                    <a:pt x="503" y="571"/>
                  </a:lnTo>
                  <a:lnTo>
                    <a:pt x="499" y="571"/>
                  </a:lnTo>
                  <a:lnTo>
                    <a:pt x="495" y="571"/>
                  </a:lnTo>
                  <a:lnTo>
                    <a:pt x="494" y="571"/>
                  </a:lnTo>
                  <a:lnTo>
                    <a:pt x="494" y="572"/>
                  </a:lnTo>
                  <a:lnTo>
                    <a:pt x="494" y="573"/>
                  </a:lnTo>
                  <a:lnTo>
                    <a:pt x="494" y="574"/>
                  </a:lnTo>
                  <a:lnTo>
                    <a:pt x="493" y="575"/>
                  </a:lnTo>
                  <a:lnTo>
                    <a:pt x="492" y="576"/>
                  </a:lnTo>
                  <a:lnTo>
                    <a:pt x="492" y="578"/>
                  </a:lnTo>
                  <a:lnTo>
                    <a:pt x="491" y="578"/>
                  </a:lnTo>
                  <a:lnTo>
                    <a:pt x="491" y="579"/>
                  </a:lnTo>
                  <a:lnTo>
                    <a:pt x="492" y="580"/>
                  </a:lnTo>
                  <a:lnTo>
                    <a:pt x="493" y="581"/>
                  </a:lnTo>
                  <a:lnTo>
                    <a:pt x="496" y="581"/>
                  </a:lnTo>
                  <a:lnTo>
                    <a:pt x="499" y="582"/>
                  </a:lnTo>
                  <a:close/>
                  <a:moveTo>
                    <a:pt x="180" y="567"/>
                  </a:moveTo>
                  <a:lnTo>
                    <a:pt x="179" y="567"/>
                  </a:lnTo>
                  <a:lnTo>
                    <a:pt x="178" y="565"/>
                  </a:lnTo>
                  <a:lnTo>
                    <a:pt x="178" y="564"/>
                  </a:lnTo>
                  <a:lnTo>
                    <a:pt x="176" y="565"/>
                  </a:lnTo>
                  <a:lnTo>
                    <a:pt x="176" y="567"/>
                  </a:lnTo>
                  <a:lnTo>
                    <a:pt x="178" y="567"/>
                  </a:lnTo>
                  <a:lnTo>
                    <a:pt x="179" y="568"/>
                  </a:lnTo>
                  <a:lnTo>
                    <a:pt x="180" y="570"/>
                  </a:lnTo>
                  <a:lnTo>
                    <a:pt x="181" y="570"/>
                  </a:lnTo>
                  <a:lnTo>
                    <a:pt x="181" y="568"/>
                  </a:lnTo>
                  <a:lnTo>
                    <a:pt x="180" y="568"/>
                  </a:lnTo>
                  <a:lnTo>
                    <a:pt x="180" y="567"/>
                  </a:lnTo>
                  <a:close/>
                  <a:moveTo>
                    <a:pt x="529" y="537"/>
                  </a:moveTo>
                  <a:lnTo>
                    <a:pt x="528" y="538"/>
                  </a:lnTo>
                  <a:lnTo>
                    <a:pt x="528" y="540"/>
                  </a:lnTo>
                  <a:lnTo>
                    <a:pt x="528" y="541"/>
                  </a:lnTo>
                  <a:lnTo>
                    <a:pt x="529" y="541"/>
                  </a:lnTo>
                  <a:lnTo>
                    <a:pt x="532" y="542"/>
                  </a:lnTo>
                  <a:lnTo>
                    <a:pt x="534" y="544"/>
                  </a:lnTo>
                  <a:lnTo>
                    <a:pt x="536" y="546"/>
                  </a:lnTo>
                  <a:lnTo>
                    <a:pt x="539" y="546"/>
                  </a:lnTo>
                  <a:lnTo>
                    <a:pt x="540" y="545"/>
                  </a:lnTo>
                  <a:lnTo>
                    <a:pt x="541" y="545"/>
                  </a:lnTo>
                  <a:lnTo>
                    <a:pt x="544" y="544"/>
                  </a:lnTo>
                  <a:lnTo>
                    <a:pt x="547" y="542"/>
                  </a:lnTo>
                  <a:lnTo>
                    <a:pt x="547" y="541"/>
                  </a:lnTo>
                  <a:lnTo>
                    <a:pt x="546" y="540"/>
                  </a:lnTo>
                  <a:lnTo>
                    <a:pt x="545" y="540"/>
                  </a:lnTo>
                  <a:lnTo>
                    <a:pt x="545" y="538"/>
                  </a:lnTo>
                  <a:lnTo>
                    <a:pt x="545" y="537"/>
                  </a:lnTo>
                  <a:lnTo>
                    <a:pt x="545" y="536"/>
                  </a:lnTo>
                  <a:lnTo>
                    <a:pt x="545" y="535"/>
                  </a:lnTo>
                  <a:lnTo>
                    <a:pt x="544" y="534"/>
                  </a:lnTo>
                  <a:lnTo>
                    <a:pt x="540" y="533"/>
                  </a:lnTo>
                  <a:lnTo>
                    <a:pt x="539" y="533"/>
                  </a:lnTo>
                  <a:lnTo>
                    <a:pt x="539" y="531"/>
                  </a:lnTo>
                  <a:lnTo>
                    <a:pt x="537" y="531"/>
                  </a:lnTo>
                  <a:lnTo>
                    <a:pt x="533" y="534"/>
                  </a:lnTo>
                  <a:lnTo>
                    <a:pt x="530" y="535"/>
                  </a:lnTo>
                  <a:lnTo>
                    <a:pt x="529" y="536"/>
                  </a:lnTo>
                  <a:lnTo>
                    <a:pt x="529" y="537"/>
                  </a:lnTo>
                  <a:close/>
                  <a:moveTo>
                    <a:pt x="558" y="528"/>
                  </a:moveTo>
                  <a:lnTo>
                    <a:pt x="561" y="528"/>
                  </a:lnTo>
                  <a:lnTo>
                    <a:pt x="562" y="527"/>
                  </a:lnTo>
                  <a:lnTo>
                    <a:pt x="562" y="526"/>
                  </a:lnTo>
                  <a:lnTo>
                    <a:pt x="562" y="525"/>
                  </a:lnTo>
                  <a:lnTo>
                    <a:pt x="561" y="523"/>
                  </a:lnTo>
                  <a:lnTo>
                    <a:pt x="560" y="523"/>
                  </a:lnTo>
                  <a:lnTo>
                    <a:pt x="559" y="525"/>
                  </a:lnTo>
                  <a:lnTo>
                    <a:pt x="558" y="526"/>
                  </a:lnTo>
                  <a:lnTo>
                    <a:pt x="557" y="527"/>
                  </a:lnTo>
                  <a:lnTo>
                    <a:pt x="558" y="527"/>
                  </a:lnTo>
                  <a:lnTo>
                    <a:pt x="558" y="528"/>
                  </a:lnTo>
                  <a:close/>
                  <a:moveTo>
                    <a:pt x="563" y="521"/>
                  </a:moveTo>
                  <a:lnTo>
                    <a:pt x="563" y="522"/>
                  </a:lnTo>
                  <a:lnTo>
                    <a:pt x="563" y="523"/>
                  </a:lnTo>
                  <a:lnTo>
                    <a:pt x="564" y="525"/>
                  </a:lnTo>
                  <a:lnTo>
                    <a:pt x="567" y="525"/>
                  </a:lnTo>
                  <a:lnTo>
                    <a:pt x="567" y="523"/>
                  </a:lnTo>
                  <a:lnTo>
                    <a:pt x="567" y="522"/>
                  </a:lnTo>
                  <a:lnTo>
                    <a:pt x="564" y="522"/>
                  </a:lnTo>
                  <a:lnTo>
                    <a:pt x="563" y="521"/>
                  </a:lnTo>
                  <a:close/>
                  <a:moveTo>
                    <a:pt x="547" y="522"/>
                  </a:moveTo>
                  <a:lnTo>
                    <a:pt x="548" y="522"/>
                  </a:lnTo>
                  <a:lnTo>
                    <a:pt x="548" y="521"/>
                  </a:lnTo>
                  <a:lnTo>
                    <a:pt x="549" y="519"/>
                  </a:lnTo>
                  <a:lnTo>
                    <a:pt x="551" y="519"/>
                  </a:lnTo>
                  <a:lnTo>
                    <a:pt x="551" y="517"/>
                  </a:lnTo>
                  <a:lnTo>
                    <a:pt x="552" y="516"/>
                  </a:lnTo>
                  <a:lnTo>
                    <a:pt x="552" y="515"/>
                  </a:lnTo>
                  <a:lnTo>
                    <a:pt x="551" y="515"/>
                  </a:lnTo>
                  <a:lnTo>
                    <a:pt x="549" y="514"/>
                  </a:lnTo>
                  <a:lnTo>
                    <a:pt x="548" y="514"/>
                  </a:lnTo>
                  <a:lnTo>
                    <a:pt x="548" y="513"/>
                  </a:lnTo>
                  <a:lnTo>
                    <a:pt x="547" y="513"/>
                  </a:lnTo>
                  <a:lnTo>
                    <a:pt x="549" y="512"/>
                  </a:lnTo>
                  <a:lnTo>
                    <a:pt x="549" y="511"/>
                  </a:lnTo>
                  <a:lnTo>
                    <a:pt x="549" y="510"/>
                  </a:lnTo>
                  <a:lnTo>
                    <a:pt x="548" y="510"/>
                  </a:lnTo>
                  <a:lnTo>
                    <a:pt x="547" y="507"/>
                  </a:lnTo>
                  <a:lnTo>
                    <a:pt x="546" y="507"/>
                  </a:lnTo>
                  <a:lnTo>
                    <a:pt x="544" y="510"/>
                  </a:lnTo>
                  <a:lnTo>
                    <a:pt x="544" y="511"/>
                  </a:lnTo>
                  <a:lnTo>
                    <a:pt x="543" y="511"/>
                  </a:lnTo>
                  <a:lnTo>
                    <a:pt x="544" y="512"/>
                  </a:lnTo>
                  <a:lnTo>
                    <a:pt x="544" y="513"/>
                  </a:lnTo>
                  <a:lnTo>
                    <a:pt x="544" y="514"/>
                  </a:lnTo>
                  <a:lnTo>
                    <a:pt x="544" y="515"/>
                  </a:lnTo>
                  <a:lnTo>
                    <a:pt x="543" y="516"/>
                  </a:lnTo>
                  <a:lnTo>
                    <a:pt x="543" y="517"/>
                  </a:lnTo>
                  <a:lnTo>
                    <a:pt x="543" y="518"/>
                  </a:lnTo>
                  <a:lnTo>
                    <a:pt x="545" y="521"/>
                  </a:lnTo>
                  <a:lnTo>
                    <a:pt x="546" y="521"/>
                  </a:lnTo>
                  <a:lnTo>
                    <a:pt x="546" y="522"/>
                  </a:lnTo>
                  <a:lnTo>
                    <a:pt x="547" y="522"/>
                  </a:lnTo>
                  <a:close/>
                  <a:moveTo>
                    <a:pt x="576" y="504"/>
                  </a:moveTo>
                  <a:lnTo>
                    <a:pt x="575" y="504"/>
                  </a:lnTo>
                  <a:lnTo>
                    <a:pt x="574" y="504"/>
                  </a:lnTo>
                  <a:lnTo>
                    <a:pt x="574" y="505"/>
                  </a:lnTo>
                  <a:lnTo>
                    <a:pt x="574" y="506"/>
                  </a:lnTo>
                  <a:lnTo>
                    <a:pt x="573" y="506"/>
                  </a:lnTo>
                  <a:lnTo>
                    <a:pt x="572" y="506"/>
                  </a:lnTo>
                  <a:lnTo>
                    <a:pt x="571" y="506"/>
                  </a:lnTo>
                  <a:lnTo>
                    <a:pt x="571" y="505"/>
                  </a:lnTo>
                  <a:lnTo>
                    <a:pt x="571" y="504"/>
                  </a:lnTo>
                  <a:lnTo>
                    <a:pt x="570" y="504"/>
                  </a:lnTo>
                  <a:lnTo>
                    <a:pt x="570" y="503"/>
                  </a:lnTo>
                  <a:lnTo>
                    <a:pt x="570" y="502"/>
                  </a:lnTo>
                  <a:lnTo>
                    <a:pt x="570" y="501"/>
                  </a:lnTo>
                  <a:lnTo>
                    <a:pt x="569" y="502"/>
                  </a:lnTo>
                  <a:lnTo>
                    <a:pt x="568" y="501"/>
                  </a:lnTo>
                  <a:lnTo>
                    <a:pt x="569" y="501"/>
                  </a:lnTo>
                  <a:lnTo>
                    <a:pt x="569" y="500"/>
                  </a:lnTo>
                  <a:lnTo>
                    <a:pt x="570" y="500"/>
                  </a:lnTo>
                  <a:lnTo>
                    <a:pt x="572" y="499"/>
                  </a:lnTo>
                  <a:lnTo>
                    <a:pt x="572" y="498"/>
                  </a:lnTo>
                  <a:lnTo>
                    <a:pt x="571" y="498"/>
                  </a:lnTo>
                  <a:lnTo>
                    <a:pt x="571" y="496"/>
                  </a:lnTo>
                  <a:lnTo>
                    <a:pt x="571" y="495"/>
                  </a:lnTo>
                  <a:lnTo>
                    <a:pt x="570" y="494"/>
                  </a:lnTo>
                  <a:lnTo>
                    <a:pt x="569" y="494"/>
                  </a:lnTo>
                  <a:lnTo>
                    <a:pt x="569" y="495"/>
                  </a:lnTo>
                  <a:lnTo>
                    <a:pt x="569" y="496"/>
                  </a:lnTo>
                  <a:lnTo>
                    <a:pt x="569" y="498"/>
                  </a:lnTo>
                  <a:lnTo>
                    <a:pt x="568" y="498"/>
                  </a:lnTo>
                  <a:lnTo>
                    <a:pt x="567" y="499"/>
                  </a:lnTo>
                  <a:lnTo>
                    <a:pt x="567" y="498"/>
                  </a:lnTo>
                  <a:lnTo>
                    <a:pt x="564" y="496"/>
                  </a:lnTo>
                  <a:lnTo>
                    <a:pt x="564" y="495"/>
                  </a:lnTo>
                  <a:lnTo>
                    <a:pt x="563" y="495"/>
                  </a:lnTo>
                  <a:lnTo>
                    <a:pt x="562" y="496"/>
                  </a:lnTo>
                  <a:lnTo>
                    <a:pt x="561" y="496"/>
                  </a:lnTo>
                  <a:lnTo>
                    <a:pt x="560" y="498"/>
                  </a:lnTo>
                  <a:lnTo>
                    <a:pt x="561" y="499"/>
                  </a:lnTo>
                  <a:lnTo>
                    <a:pt x="561" y="500"/>
                  </a:lnTo>
                  <a:lnTo>
                    <a:pt x="561" y="502"/>
                  </a:lnTo>
                  <a:lnTo>
                    <a:pt x="560" y="502"/>
                  </a:lnTo>
                  <a:lnTo>
                    <a:pt x="561" y="503"/>
                  </a:lnTo>
                  <a:lnTo>
                    <a:pt x="561" y="504"/>
                  </a:lnTo>
                  <a:lnTo>
                    <a:pt x="560" y="505"/>
                  </a:lnTo>
                  <a:lnTo>
                    <a:pt x="560" y="506"/>
                  </a:lnTo>
                  <a:lnTo>
                    <a:pt x="560" y="507"/>
                  </a:lnTo>
                  <a:lnTo>
                    <a:pt x="560" y="510"/>
                  </a:lnTo>
                  <a:lnTo>
                    <a:pt x="560" y="511"/>
                  </a:lnTo>
                  <a:lnTo>
                    <a:pt x="561" y="511"/>
                  </a:lnTo>
                  <a:lnTo>
                    <a:pt x="564" y="511"/>
                  </a:lnTo>
                  <a:lnTo>
                    <a:pt x="569" y="510"/>
                  </a:lnTo>
                  <a:lnTo>
                    <a:pt x="571" y="510"/>
                  </a:lnTo>
                  <a:lnTo>
                    <a:pt x="572" y="510"/>
                  </a:lnTo>
                  <a:lnTo>
                    <a:pt x="572" y="511"/>
                  </a:lnTo>
                  <a:lnTo>
                    <a:pt x="573" y="511"/>
                  </a:lnTo>
                  <a:lnTo>
                    <a:pt x="574" y="511"/>
                  </a:lnTo>
                  <a:lnTo>
                    <a:pt x="575" y="511"/>
                  </a:lnTo>
                  <a:lnTo>
                    <a:pt x="575" y="510"/>
                  </a:lnTo>
                  <a:lnTo>
                    <a:pt x="576" y="510"/>
                  </a:lnTo>
                  <a:lnTo>
                    <a:pt x="575" y="507"/>
                  </a:lnTo>
                  <a:lnTo>
                    <a:pt x="575" y="506"/>
                  </a:lnTo>
                  <a:lnTo>
                    <a:pt x="576" y="504"/>
                  </a:lnTo>
                  <a:close/>
                  <a:moveTo>
                    <a:pt x="37" y="444"/>
                  </a:moveTo>
                  <a:lnTo>
                    <a:pt x="37" y="443"/>
                  </a:lnTo>
                  <a:lnTo>
                    <a:pt x="37" y="442"/>
                  </a:lnTo>
                  <a:lnTo>
                    <a:pt x="32" y="443"/>
                  </a:lnTo>
                  <a:lnTo>
                    <a:pt x="31" y="444"/>
                  </a:lnTo>
                  <a:lnTo>
                    <a:pt x="32" y="444"/>
                  </a:lnTo>
                  <a:lnTo>
                    <a:pt x="36" y="445"/>
                  </a:lnTo>
                  <a:lnTo>
                    <a:pt x="37" y="444"/>
                  </a:lnTo>
                  <a:close/>
                  <a:moveTo>
                    <a:pt x="559" y="443"/>
                  </a:moveTo>
                  <a:lnTo>
                    <a:pt x="558" y="444"/>
                  </a:lnTo>
                  <a:lnTo>
                    <a:pt x="558" y="445"/>
                  </a:lnTo>
                  <a:lnTo>
                    <a:pt x="558" y="446"/>
                  </a:lnTo>
                  <a:lnTo>
                    <a:pt x="558" y="449"/>
                  </a:lnTo>
                  <a:lnTo>
                    <a:pt x="560" y="455"/>
                  </a:lnTo>
                  <a:lnTo>
                    <a:pt x="560" y="456"/>
                  </a:lnTo>
                  <a:lnTo>
                    <a:pt x="560" y="457"/>
                  </a:lnTo>
                  <a:lnTo>
                    <a:pt x="560" y="458"/>
                  </a:lnTo>
                  <a:lnTo>
                    <a:pt x="560" y="460"/>
                  </a:lnTo>
                  <a:lnTo>
                    <a:pt x="563" y="470"/>
                  </a:lnTo>
                  <a:lnTo>
                    <a:pt x="563" y="469"/>
                  </a:lnTo>
                  <a:lnTo>
                    <a:pt x="563" y="468"/>
                  </a:lnTo>
                  <a:lnTo>
                    <a:pt x="563" y="467"/>
                  </a:lnTo>
                  <a:lnTo>
                    <a:pt x="563" y="466"/>
                  </a:lnTo>
                  <a:lnTo>
                    <a:pt x="563" y="465"/>
                  </a:lnTo>
                  <a:lnTo>
                    <a:pt x="563" y="462"/>
                  </a:lnTo>
                  <a:lnTo>
                    <a:pt x="562" y="461"/>
                  </a:lnTo>
                  <a:lnTo>
                    <a:pt x="562" y="460"/>
                  </a:lnTo>
                  <a:lnTo>
                    <a:pt x="563" y="460"/>
                  </a:lnTo>
                  <a:lnTo>
                    <a:pt x="563" y="459"/>
                  </a:lnTo>
                  <a:lnTo>
                    <a:pt x="563" y="458"/>
                  </a:lnTo>
                  <a:lnTo>
                    <a:pt x="562" y="456"/>
                  </a:lnTo>
                  <a:lnTo>
                    <a:pt x="562" y="455"/>
                  </a:lnTo>
                  <a:lnTo>
                    <a:pt x="562" y="454"/>
                  </a:lnTo>
                  <a:lnTo>
                    <a:pt x="562" y="453"/>
                  </a:lnTo>
                  <a:lnTo>
                    <a:pt x="562" y="452"/>
                  </a:lnTo>
                  <a:lnTo>
                    <a:pt x="562" y="450"/>
                  </a:lnTo>
                  <a:lnTo>
                    <a:pt x="562" y="449"/>
                  </a:lnTo>
                  <a:lnTo>
                    <a:pt x="562" y="447"/>
                  </a:lnTo>
                  <a:lnTo>
                    <a:pt x="562" y="446"/>
                  </a:lnTo>
                  <a:lnTo>
                    <a:pt x="562" y="445"/>
                  </a:lnTo>
                  <a:lnTo>
                    <a:pt x="562" y="444"/>
                  </a:lnTo>
                  <a:lnTo>
                    <a:pt x="562" y="442"/>
                  </a:lnTo>
                  <a:lnTo>
                    <a:pt x="562" y="441"/>
                  </a:lnTo>
                  <a:lnTo>
                    <a:pt x="562" y="439"/>
                  </a:lnTo>
                  <a:lnTo>
                    <a:pt x="562" y="438"/>
                  </a:lnTo>
                  <a:lnTo>
                    <a:pt x="560" y="436"/>
                  </a:lnTo>
                  <a:lnTo>
                    <a:pt x="559" y="436"/>
                  </a:lnTo>
                  <a:lnTo>
                    <a:pt x="559" y="437"/>
                  </a:lnTo>
                  <a:lnTo>
                    <a:pt x="559" y="438"/>
                  </a:lnTo>
                  <a:lnTo>
                    <a:pt x="559" y="439"/>
                  </a:lnTo>
                  <a:lnTo>
                    <a:pt x="559" y="441"/>
                  </a:lnTo>
                  <a:lnTo>
                    <a:pt x="559" y="442"/>
                  </a:lnTo>
                  <a:lnTo>
                    <a:pt x="560" y="442"/>
                  </a:lnTo>
                  <a:lnTo>
                    <a:pt x="561" y="442"/>
                  </a:lnTo>
                  <a:lnTo>
                    <a:pt x="561" y="443"/>
                  </a:lnTo>
                  <a:lnTo>
                    <a:pt x="559" y="443"/>
                  </a:lnTo>
                  <a:close/>
                  <a:moveTo>
                    <a:pt x="562" y="472"/>
                  </a:moveTo>
                  <a:lnTo>
                    <a:pt x="563" y="473"/>
                  </a:lnTo>
                  <a:lnTo>
                    <a:pt x="563" y="472"/>
                  </a:lnTo>
                  <a:lnTo>
                    <a:pt x="563" y="471"/>
                  </a:lnTo>
                  <a:lnTo>
                    <a:pt x="563" y="470"/>
                  </a:lnTo>
                  <a:lnTo>
                    <a:pt x="562" y="471"/>
                  </a:lnTo>
                  <a:lnTo>
                    <a:pt x="562" y="472"/>
                  </a:lnTo>
                  <a:close/>
                  <a:moveTo>
                    <a:pt x="18" y="407"/>
                  </a:moveTo>
                  <a:lnTo>
                    <a:pt x="16" y="407"/>
                  </a:lnTo>
                  <a:lnTo>
                    <a:pt x="15" y="407"/>
                  </a:lnTo>
                  <a:lnTo>
                    <a:pt x="14" y="405"/>
                  </a:lnTo>
                  <a:lnTo>
                    <a:pt x="13" y="405"/>
                  </a:lnTo>
                  <a:lnTo>
                    <a:pt x="10" y="404"/>
                  </a:lnTo>
                  <a:lnTo>
                    <a:pt x="9" y="404"/>
                  </a:lnTo>
                  <a:lnTo>
                    <a:pt x="9" y="403"/>
                  </a:lnTo>
                  <a:lnTo>
                    <a:pt x="8" y="403"/>
                  </a:lnTo>
                  <a:lnTo>
                    <a:pt x="8" y="404"/>
                  </a:lnTo>
                  <a:lnTo>
                    <a:pt x="7" y="404"/>
                  </a:lnTo>
                  <a:lnTo>
                    <a:pt x="5" y="405"/>
                  </a:lnTo>
                  <a:lnTo>
                    <a:pt x="7" y="407"/>
                  </a:lnTo>
                  <a:lnTo>
                    <a:pt x="9" y="409"/>
                  </a:lnTo>
                  <a:lnTo>
                    <a:pt x="9" y="408"/>
                  </a:lnTo>
                  <a:lnTo>
                    <a:pt x="10" y="409"/>
                  </a:lnTo>
                  <a:lnTo>
                    <a:pt x="10" y="410"/>
                  </a:lnTo>
                  <a:lnTo>
                    <a:pt x="14" y="410"/>
                  </a:lnTo>
                  <a:lnTo>
                    <a:pt x="15" y="409"/>
                  </a:lnTo>
                  <a:lnTo>
                    <a:pt x="16" y="409"/>
                  </a:lnTo>
                  <a:lnTo>
                    <a:pt x="18" y="408"/>
                  </a:lnTo>
                  <a:lnTo>
                    <a:pt x="18" y="407"/>
                  </a:lnTo>
                  <a:close/>
                  <a:moveTo>
                    <a:pt x="21" y="408"/>
                  </a:moveTo>
                  <a:lnTo>
                    <a:pt x="25" y="407"/>
                  </a:lnTo>
                  <a:lnTo>
                    <a:pt x="30" y="407"/>
                  </a:lnTo>
                  <a:lnTo>
                    <a:pt x="31" y="407"/>
                  </a:lnTo>
                  <a:lnTo>
                    <a:pt x="31" y="405"/>
                  </a:lnTo>
                  <a:lnTo>
                    <a:pt x="29" y="405"/>
                  </a:lnTo>
                  <a:lnTo>
                    <a:pt x="25" y="404"/>
                  </a:lnTo>
                  <a:lnTo>
                    <a:pt x="23" y="403"/>
                  </a:lnTo>
                  <a:lnTo>
                    <a:pt x="22" y="403"/>
                  </a:lnTo>
                  <a:lnTo>
                    <a:pt x="21" y="403"/>
                  </a:lnTo>
                  <a:lnTo>
                    <a:pt x="20" y="403"/>
                  </a:lnTo>
                  <a:lnTo>
                    <a:pt x="18" y="403"/>
                  </a:lnTo>
                  <a:lnTo>
                    <a:pt x="18" y="404"/>
                  </a:lnTo>
                  <a:lnTo>
                    <a:pt x="20" y="404"/>
                  </a:lnTo>
                  <a:lnTo>
                    <a:pt x="21" y="405"/>
                  </a:lnTo>
                  <a:lnTo>
                    <a:pt x="21" y="407"/>
                  </a:lnTo>
                  <a:lnTo>
                    <a:pt x="21" y="408"/>
                  </a:lnTo>
                  <a:close/>
                  <a:moveTo>
                    <a:pt x="552" y="384"/>
                  </a:moveTo>
                  <a:lnTo>
                    <a:pt x="557" y="386"/>
                  </a:lnTo>
                  <a:lnTo>
                    <a:pt x="557" y="385"/>
                  </a:lnTo>
                  <a:lnTo>
                    <a:pt x="557" y="384"/>
                  </a:lnTo>
                  <a:lnTo>
                    <a:pt x="557" y="382"/>
                  </a:lnTo>
                  <a:lnTo>
                    <a:pt x="556" y="381"/>
                  </a:lnTo>
                  <a:lnTo>
                    <a:pt x="552" y="381"/>
                  </a:lnTo>
                  <a:lnTo>
                    <a:pt x="549" y="380"/>
                  </a:lnTo>
                  <a:lnTo>
                    <a:pt x="549" y="379"/>
                  </a:lnTo>
                  <a:lnTo>
                    <a:pt x="549" y="378"/>
                  </a:lnTo>
                  <a:lnTo>
                    <a:pt x="549" y="377"/>
                  </a:lnTo>
                  <a:lnTo>
                    <a:pt x="548" y="377"/>
                  </a:lnTo>
                  <a:lnTo>
                    <a:pt x="548" y="378"/>
                  </a:lnTo>
                  <a:lnTo>
                    <a:pt x="547" y="378"/>
                  </a:lnTo>
                  <a:lnTo>
                    <a:pt x="545" y="378"/>
                  </a:lnTo>
                  <a:lnTo>
                    <a:pt x="544" y="378"/>
                  </a:lnTo>
                  <a:lnTo>
                    <a:pt x="544" y="379"/>
                  </a:lnTo>
                  <a:lnTo>
                    <a:pt x="548" y="381"/>
                  </a:lnTo>
                  <a:lnTo>
                    <a:pt x="552" y="384"/>
                  </a:lnTo>
                  <a:close/>
                  <a:moveTo>
                    <a:pt x="553" y="361"/>
                  </a:moveTo>
                  <a:lnTo>
                    <a:pt x="553" y="362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5" y="365"/>
                  </a:lnTo>
                  <a:lnTo>
                    <a:pt x="555" y="366"/>
                  </a:lnTo>
                  <a:lnTo>
                    <a:pt x="555" y="367"/>
                  </a:lnTo>
                  <a:lnTo>
                    <a:pt x="556" y="366"/>
                  </a:lnTo>
                  <a:lnTo>
                    <a:pt x="556" y="365"/>
                  </a:lnTo>
                  <a:lnTo>
                    <a:pt x="556" y="363"/>
                  </a:lnTo>
                  <a:lnTo>
                    <a:pt x="555" y="363"/>
                  </a:lnTo>
                  <a:lnTo>
                    <a:pt x="555" y="362"/>
                  </a:lnTo>
                  <a:lnTo>
                    <a:pt x="553" y="361"/>
                  </a:lnTo>
                  <a:close/>
                  <a:moveTo>
                    <a:pt x="558" y="341"/>
                  </a:moveTo>
                  <a:lnTo>
                    <a:pt x="558" y="340"/>
                  </a:lnTo>
                  <a:lnTo>
                    <a:pt x="559" y="339"/>
                  </a:lnTo>
                  <a:lnTo>
                    <a:pt x="559" y="338"/>
                  </a:lnTo>
                  <a:lnTo>
                    <a:pt x="558" y="338"/>
                  </a:lnTo>
                  <a:lnTo>
                    <a:pt x="559" y="336"/>
                  </a:lnTo>
                  <a:lnTo>
                    <a:pt x="559" y="335"/>
                  </a:lnTo>
                  <a:lnTo>
                    <a:pt x="558" y="336"/>
                  </a:lnTo>
                  <a:lnTo>
                    <a:pt x="558" y="335"/>
                  </a:lnTo>
                  <a:lnTo>
                    <a:pt x="558" y="334"/>
                  </a:lnTo>
                  <a:lnTo>
                    <a:pt x="558" y="333"/>
                  </a:lnTo>
                  <a:lnTo>
                    <a:pt x="559" y="333"/>
                  </a:lnTo>
                  <a:lnTo>
                    <a:pt x="559" y="332"/>
                  </a:lnTo>
                  <a:lnTo>
                    <a:pt x="558" y="332"/>
                  </a:lnTo>
                  <a:lnTo>
                    <a:pt x="558" y="331"/>
                  </a:lnTo>
                  <a:lnTo>
                    <a:pt x="559" y="330"/>
                  </a:lnTo>
                  <a:lnTo>
                    <a:pt x="559" y="329"/>
                  </a:lnTo>
                  <a:lnTo>
                    <a:pt x="558" y="329"/>
                  </a:lnTo>
                  <a:lnTo>
                    <a:pt x="553" y="336"/>
                  </a:lnTo>
                  <a:lnTo>
                    <a:pt x="553" y="338"/>
                  </a:lnTo>
                  <a:lnTo>
                    <a:pt x="555" y="339"/>
                  </a:lnTo>
                  <a:lnTo>
                    <a:pt x="556" y="340"/>
                  </a:lnTo>
                  <a:lnTo>
                    <a:pt x="557" y="341"/>
                  </a:lnTo>
                  <a:lnTo>
                    <a:pt x="558" y="341"/>
                  </a:lnTo>
                  <a:close/>
                  <a:moveTo>
                    <a:pt x="573" y="315"/>
                  </a:moveTo>
                  <a:lnTo>
                    <a:pt x="573" y="316"/>
                  </a:lnTo>
                  <a:lnTo>
                    <a:pt x="572" y="317"/>
                  </a:lnTo>
                  <a:lnTo>
                    <a:pt x="572" y="319"/>
                  </a:lnTo>
                  <a:lnTo>
                    <a:pt x="571" y="321"/>
                  </a:lnTo>
                  <a:lnTo>
                    <a:pt x="570" y="322"/>
                  </a:lnTo>
                  <a:lnTo>
                    <a:pt x="570" y="324"/>
                  </a:lnTo>
                  <a:lnTo>
                    <a:pt x="571" y="324"/>
                  </a:lnTo>
                  <a:lnTo>
                    <a:pt x="571" y="325"/>
                  </a:lnTo>
                  <a:lnTo>
                    <a:pt x="571" y="328"/>
                  </a:lnTo>
                  <a:lnTo>
                    <a:pt x="572" y="328"/>
                  </a:lnTo>
                  <a:lnTo>
                    <a:pt x="572" y="325"/>
                  </a:lnTo>
                  <a:lnTo>
                    <a:pt x="572" y="324"/>
                  </a:lnTo>
                  <a:lnTo>
                    <a:pt x="573" y="324"/>
                  </a:lnTo>
                  <a:lnTo>
                    <a:pt x="573" y="323"/>
                  </a:lnTo>
                  <a:lnTo>
                    <a:pt x="573" y="322"/>
                  </a:lnTo>
                  <a:lnTo>
                    <a:pt x="574" y="323"/>
                  </a:lnTo>
                  <a:lnTo>
                    <a:pt x="574" y="322"/>
                  </a:lnTo>
                  <a:lnTo>
                    <a:pt x="575" y="322"/>
                  </a:lnTo>
                  <a:lnTo>
                    <a:pt x="575" y="320"/>
                  </a:lnTo>
                  <a:lnTo>
                    <a:pt x="575" y="319"/>
                  </a:lnTo>
                  <a:lnTo>
                    <a:pt x="575" y="318"/>
                  </a:lnTo>
                  <a:lnTo>
                    <a:pt x="574" y="316"/>
                  </a:lnTo>
                  <a:lnTo>
                    <a:pt x="574" y="315"/>
                  </a:lnTo>
                  <a:lnTo>
                    <a:pt x="573" y="315"/>
                  </a:lnTo>
                  <a:close/>
                  <a:moveTo>
                    <a:pt x="576" y="267"/>
                  </a:moveTo>
                  <a:lnTo>
                    <a:pt x="573" y="263"/>
                  </a:lnTo>
                  <a:lnTo>
                    <a:pt x="572" y="262"/>
                  </a:lnTo>
                  <a:lnTo>
                    <a:pt x="569" y="264"/>
                  </a:lnTo>
                  <a:lnTo>
                    <a:pt x="563" y="267"/>
                  </a:lnTo>
                  <a:lnTo>
                    <a:pt x="562" y="270"/>
                  </a:lnTo>
                  <a:lnTo>
                    <a:pt x="561" y="270"/>
                  </a:lnTo>
                  <a:lnTo>
                    <a:pt x="561" y="268"/>
                  </a:lnTo>
                  <a:lnTo>
                    <a:pt x="561" y="267"/>
                  </a:lnTo>
                  <a:lnTo>
                    <a:pt x="559" y="267"/>
                  </a:lnTo>
                  <a:lnTo>
                    <a:pt x="559" y="268"/>
                  </a:lnTo>
                  <a:lnTo>
                    <a:pt x="560" y="270"/>
                  </a:lnTo>
                  <a:lnTo>
                    <a:pt x="560" y="271"/>
                  </a:lnTo>
                  <a:lnTo>
                    <a:pt x="560" y="272"/>
                  </a:lnTo>
                  <a:lnTo>
                    <a:pt x="560" y="273"/>
                  </a:lnTo>
                  <a:lnTo>
                    <a:pt x="559" y="272"/>
                  </a:lnTo>
                  <a:lnTo>
                    <a:pt x="559" y="273"/>
                  </a:lnTo>
                  <a:lnTo>
                    <a:pt x="558" y="274"/>
                  </a:lnTo>
                  <a:lnTo>
                    <a:pt x="556" y="275"/>
                  </a:lnTo>
                  <a:lnTo>
                    <a:pt x="556" y="277"/>
                  </a:lnTo>
                  <a:lnTo>
                    <a:pt x="557" y="277"/>
                  </a:lnTo>
                  <a:lnTo>
                    <a:pt x="558" y="279"/>
                  </a:lnTo>
                  <a:lnTo>
                    <a:pt x="558" y="282"/>
                  </a:lnTo>
                  <a:lnTo>
                    <a:pt x="561" y="284"/>
                  </a:lnTo>
                  <a:lnTo>
                    <a:pt x="563" y="285"/>
                  </a:lnTo>
                  <a:lnTo>
                    <a:pt x="564" y="287"/>
                  </a:lnTo>
                  <a:lnTo>
                    <a:pt x="569" y="286"/>
                  </a:lnTo>
                  <a:lnTo>
                    <a:pt x="572" y="284"/>
                  </a:lnTo>
                  <a:lnTo>
                    <a:pt x="574" y="277"/>
                  </a:lnTo>
                  <a:lnTo>
                    <a:pt x="576" y="272"/>
                  </a:lnTo>
                  <a:lnTo>
                    <a:pt x="576" y="271"/>
                  </a:lnTo>
                  <a:lnTo>
                    <a:pt x="576" y="270"/>
                  </a:lnTo>
                  <a:lnTo>
                    <a:pt x="578" y="268"/>
                  </a:lnTo>
                  <a:lnTo>
                    <a:pt x="576" y="268"/>
                  </a:lnTo>
                  <a:lnTo>
                    <a:pt x="576" y="267"/>
                  </a:lnTo>
                  <a:close/>
                  <a:moveTo>
                    <a:pt x="64" y="230"/>
                  </a:moveTo>
                  <a:lnTo>
                    <a:pt x="66" y="231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9"/>
                  </a:lnTo>
                  <a:lnTo>
                    <a:pt x="67" y="228"/>
                  </a:lnTo>
                  <a:lnTo>
                    <a:pt x="66" y="228"/>
                  </a:lnTo>
                  <a:lnTo>
                    <a:pt x="66" y="227"/>
                  </a:lnTo>
                  <a:lnTo>
                    <a:pt x="64" y="227"/>
                  </a:lnTo>
                  <a:lnTo>
                    <a:pt x="62" y="227"/>
                  </a:lnTo>
                  <a:lnTo>
                    <a:pt x="62" y="228"/>
                  </a:lnTo>
                  <a:lnTo>
                    <a:pt x="62" y="229"/>
                  </a:lnTo>
                  <a:lnTo>
                    <a:pt x="64" y="229"/>
                  </a:lnTo>
                  <a:lnTo>
                    <a:pt x="64" y="230"/>
                  </a:lnTo>
                  <a:close/>
                  <a:moveTo>
                    <a:pt x="365" y="798"/>
                  </a:moveTo>
                  <a:lnTo>
                    <a:pt x="365" y="796"/>
                  </a:lnTo>
                  <a:lnTo>
                    <a:pt x="364" y="796"/>
                  </a:lnTo>
                  <a:lnTo>
                    <a:pt x="364" y="798"/>
                  </a:lnTo>
                  <a:lnTo>
                    <a:pt x="364" y="799"/>
                  </a:lnTo>
                  <a:lnTo>
                    <a:pt x="364" y="800"/>
                  </a:lnTo>
                  <a:lnTo>
                    <a:pt x="363" y="800"/>
                  </a:lnTo>
                  <a:lnTo>
                    <a:pt x="363" y="801"/>
                  </a:lnTo>
                  <a:lnTo>
                    <a:pt x="363" y="802"/>
                  </a:lnTo>
                  <a:lnTo>
                    <a:pt x="363" y="803"/>
                  </a:lnTo>
                  <a:lnTo>
                    <a:pt x="364" y="804"/>
                  </a:lnTo>
                  <a:lnTo>
                    <a:pt x="365" y="804"/>
                  </a:lnTo>
                  <a:lnTo>
                    <a:pt x="366" y="804"/>
                  </a:lnTo>
                  <a:lnTo>
                    <a:pt x="366" y="803"/>
                  </a:lnTo>
                  <a:lnTo>
                    <a:pt x="367" y="803"/>
                  </a:lnTo>
                  <a:lnTo>
                    <a:pt x="367" y="804"/>
                  </a:lnTo>
                  <a:lnTo>
                    <a:pt x="369" y="804"/>
                  </a:lnTo>
                  <a:lnTo>
                    <a:pt x="369" y="803"/>
                  </a:lnTo>
                  <a:lnTo>
                    <a:pt x="370" y="803"/>
                  </a:lnTo>
                  <a:lnTo>
                    <a:pt x="370" y="802"/>
                  </a:lnTo>
                  <a:lnTo>
                    <a:pt x="369" y="801"/>
                  </a:lnTo>
                  <a:lnTo>
                    <a:pt x="369" y="802"/>
                  </a:lnTo>
                  <a:lnTo>
                    <a:pt x="367" y="801"/>
                  </a:lnTo>
                  <a:lnTo>
                    <a:pt x="369" y="801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7" y="799"/>
                  </a:lnTo>
                  <a:lnTo>
                    <a:pt x="367" y="798"/>
                  </a:lnTo>
                  <a:lnTo>
                    <a:pt x="366" y="796"/>
                  </a:lnTo>
                  <a:lnTo>
                    <a:pt x="366" y="798"/>
                  </a:lnTo>
                  <a:lnTo>
                    <a:pt x="365" y="798"/>
                  </a:lnTo>
                  <a:close/>
                  <a:moveTo>
                    <a:pt x="213" y="810"/>
                  </a:moveTo>
                  <a:lnTo>
                    <a:pt x="212" y="811"/>
                  </a:lnTo>
                  <a:lnTo>
                    <a:pt x="213" y="811"/>
                  </a:lnTo>
                  <a:lnTo>
                    <a:pt x="213" y="813"/>
                  </a:lnTo>
                  <a:lnTo>
                    <a:pt x="213" y="814"/>
                  </a:lnTo>
                  <a:lnTo>
                    <a:pt x="214" y="814"/>
                  </a:lnTo>
                  <a:lnTo>
                    <a:pt x="214" y="813"/>
                  </a:lnTo>
                  <a:lnTo>
                    <a:pt x="214" y="811"/>
                  </a:lnTo>
                  <a:lnTo>
                    <a:pt x="214" y="810"/>
                  </a:lnTo>
                  <a:lnTo>
                    <a:pt x="213" y="810"/>
                  </a:lnTo>
                  <a:close/>
                  <a:moveTo>
                    <a:pt x="528" y="671"/>
                  </a:moveTo>
                  <a:lnTo>
                    <a:pt x="529" y="671"/>
                  </a:lnTo>
                  <a:lnTo>
                    <a:pt x="529" y="670"/>
                  </a:lnTo>
                  <a:lnTo>
                    <a:pt x="528" y="670"/>
                  </a:lnTo>
                  <a:lnTo>
                    <a:pt x="528" y="671"/>
                  </a:lnTo>
                  <a:close/>
                  <a:moveTo>
                    <a:pt x="227" y="836"/>
                  </a:moveTo>
                  <a:lnTo>
                    <a:pt x="226" y="836"/>
                  </a:lnTo>
                  <a:lnTo>
                    <a:pt x="226" y="837"/>
                  </a:lnTo>
                  <a:lnTo>
                    <a:pt x="227" y="837"/>
                  </a:lnTo>
                  <a:lnTo>
                    <a:pt x="227" y="836"/>
                  </a:lnTo>
                  <a:close/>
                  <a:moveTo>
                    <a:pt x="638" y="172"/>
                  </a:moveTo>
                  <a:lnTo>
                    <a:pt x="638" y="173"/>
                  </a:lnTo>
                  <a:lnTo>
                    <a:pt x="636" y="180"/>
                  </a:lnTo>
                  <a:lnTo>
                    <a:pt x="632" y="181"/>
                  </a:lnTo>
                  <a:lnTo>
                    <a:pt x="630" y="183"/>
                  </a:lnTo>
                  <a:lnTo>
                    <a:pt x="630" y="184"/>
                  </a:lnTo>
                  <a:lnTo>
                    <a:pt x="630" y="185"/>
                  </a:lnTo>
                  <a:lnTo>
                    <a:pt x="629" y="186"/>
                  </a:lnTo>
                  <a:lnTo>
                    <a:pt x="628" y="188"/>
                  </a:lnTo>
                  <a:lnTo>
                    <a:pt x="626" y="191"/>
                  </a:lnTo>
                  <a:lnTo>
                    <a:pt x="626" y="192"/>
                  </a:lnTo>
                  <a:lnTo>
                    <a:pt x="626" y="193"/>
                  </a:lnTo>
                  <a:lnTo>
                    <a:pt x="623" y="196"/>
                  </a:lnTo>
                  <a:lnTo>
                    <a:pt x="620" y="199"/>
                  </a:lnTo>
                  <a:lnTo>
                    <a:pt x="619" y="199"/>
                  </a:lnTo>
                  <a:lnTo>
                    <a:pt x="618" y="201"/>
                  </a:lnTo>
                  <a:lnTo>
                    <a:pt x="618" y="202"/>
                  </a:lnTo>
                  <a:lnTo>
                    <a:pt x="618" y="203"/>
                  </a:lnTo>
                  <a:lnTo>
                    <a:pt x="618" y="204"/>
                  </a:lnTo>
                  <a:lnTo>
                    <a:pt x="615" y="206"/>
                  </a:lnTo>
                  <a:lnTo>
                    <a:pt x="609" y="204"/>
                  </a:lnTo>
                  <a:lnTo>
                    <a:pt x="605" y="206"/>
                  </a:lnTo>
                  <a:lnTo>
                    <a:pt x="606" y="208"/>
                  </a:lnTo>
                  <a:lnTo>
                    <a:pt x="608" y="212"/>
                  </a:lnTo>
                  <a:lnTo>
                    <a:pt x="609" y="213"/>
                  </a:lnTo>
                  <a:lnTo>
                    <a:pt x="609" y="216"/>
                  </a:lnTo>
                  <a:lnTo>
                    <a:pt x="608" y="217"/>
                  </a:lnTo>
                  <a:lnTo>
                    <a:pt x="608" y="219"/>
                  </a:lnTo>
                  <a:lnTo>
                    <a:pt x="605" y="222"/>
                  </a:lnTo>
                  <a:lnTo>
                    <a:pt x="604" y="222"/>
                  </a:lnTo>
                  <a:lnTo>
                    <a:pt x="601" y="224"/>
                  </a:lnTo>
                  <a:lnTo>
                    <a:pt x="598" y="225"/>
                  </a:lnTo>
                  <a:lnTo>
                    <a:pt x="597" y="225"/>
                  </a:lnTo>
                  <a:lnTo>
                    <a:pt x="597" y="226"/>
                  </a:lnTo>
                  <a:lnTo>
                    <a:pt x="597" y="228"/>
                  </a:lnTo>
                  <a:lnTo>
                    <a:pt x="592" y="228"/>
                  </a:lnTo>
                  <a:lnTo>
                    <a:pt x="587" y="229"/>
                  </a:lnTo>
                  <a:lnTo>
                    <a:pt x="586" y="228"/>
                  </a:lnTo>
                  <a:lnTo>
                    <a:pt x="583" y="228"/>
                  </a:lnTo>
                  <a:lnTo>
                    <a:pt x="579" y="227"/>
                  </a:lnTo>
                  <a:lnTo>
                    <a:pt x="578" y="225"/>
                  </a:lnTo>
                  <a:lnTo>
                    <a:pt x="578" y="224"/>
                  </a:lnTo>
                  <a:lnTo>
                    <a:pt x="575" y="225"/>
                  </a:lnTo>
                  <a:lnTo>
                    <a:pt x="575" y="227"/>
                  </a:lnTo>
                  <a:lnTo>
                    <a:pt x="575" y="228"/>
                  </a:lnTo>
                  <a:lnTo>
                    <a:pt x="575" y="229"/>
                  </a:lnTo>
                  <a:lnTo>
                    <a:pt x="573" y="228"/>
                  </a:lnTo>
                  <a:lnTo>
                    <a:pt x="571" y="229"/>
                  </a:lnTo>
                  <a:lnTo>
                    <a:pt x="569" y="232"/>
                  </a:lnTo>
                  <a:lnTo>
                    <a:pt x="567" y="233"/>
                  </a:lnTo>
                  <a:lnTo>
                    <a:pt x="563" y="232"/>
                  </a:lnTo>
                  <a:lnTo>
                    <a:pt x="560" y="229"/>
                  </a:lnTo>
                  <a:lnTo>
                    <a:pt x="558" y="229"/>
                  </a:lnTo>
                  <a:lnTo>
                    <a:pt x="557" y="228"/>
                  </a:lnTo>
                  <a:lnTo>
                    <a:pt x="555" y="227"/>
                  </a:lnTo>
                  <a:lnTo>
                    <a:pt x="551" y="230"/>
                  </a:lnTo>
                  <a:lnTo>
                    <a:pt x="547" y="233"/>
                  </a:lnTo>
                  <a:lnTo>
                    <a:pt x="544" y="233"/>
                  </a:lnTo>
                  <a:lnTo>
                    <a:pt x="540" y="233"/>
                  </a:lnTo>
                  <a:lnTo>
                    <a:pt x="540" y="235"/>
                  </a:lnTo>
                  <a:lnTo>
                    <a:pt x="541" y="235"/>
                  </a:lnTo>
                  <a:lnTo>
                    <a:pt x="545" y="235"/>
                  </a:lnTo>
                  <a:lnTo>
                    <a:pt x="545" y="237"/>
                  </a:lnTo>
                  <a:lnTo>
                    <a:pt x="545" y="238"/>
                  </a:lnTo>
                  <a:lnTo>
                    <a:pt x="545" y="240"/>
                  </a:lnTo>
                  <a:lnTo>
                    <a:pt x="546" y="240"/>
                  </a:lnTo>
                  <a:lnTo>
                    <a:pt x="547" y="238"/>
                  </a:lnTo>
                  <a:lnTo>
                    <a:pt x="551" y="233"/>
                  </a:lnTo>
                  <a:lnTo>
                    <a:pt x="555" y="229"/>
                  </a:lnTo>
                  <a:lnTo>
                    <a:pt x="559" y="231"/>
                  </a:lnTo>
                  <a:lnTo>
                    <a:pt x="560" y="232"/>
                  </a:lnTo>
                  <a:lnTo>
                    <a:pt x="561" y="232"/>
                  </a:lnTo>
                  <a:lnTo>
                    <a:pt x="562" y="235"/>
                  </a:lnTo>
                  <a:lnTo>
                    <a:pt x="567" y="237"/>
                  </a:lnTo>
                  <a:lnTo>
                    <a:pt x="569" y="238"/>
                  </a:lnTo>
                  <a:lnTo>
                    <a:pt x="570" y="239"/>
                  </a:lnTo>
                  <a:lnTo>
                    <a:pt x="573" y="238"/>
                  </a:lnTo>
                  <a:lnTo>
                    <a:pt x="576" y="237"/>
                  </a:lnTo>
                  <a:lnTo>
                    <a:pt x="582" y="232"/>
                  </a:lnTo>
                  <a:lnTo>
                    <a:pt x="583" y="237"/>
                  </a:lnTo>
                  <a:lnTo>
                    <a:pt x="586" y="239"/>
                  </a:lnTo>
                  <a:lnTo>
                    <a:pt x="590" y="240"/>
                  </a:lnTo>
                  <a:lnTo>
                    <a:pt x="592" y="241"/>
                  </a:lnTo>
                  <a:lnTo>
                    <a:pt x="593" y="242"/>
                  </a:lnTo>
                  <a:lnTo>
                    <a:pt x="592" y="243"/>
                  </a:lnTo>
                  <a:lnTo>
                    <a:pt x="587" y="250"/>
                  </a:lnTo>
                  <a:lnTo>
                    <a:pt x="587" y="248"/>
                  </a:lnTo>
                  <a:lnTo>
                    <a:pt x="586" y="248"/>
                  </a:lnTo>
                  <a:lnTo>
                    <a:pt x="586" y="249"/>
                  </a:lnTo>
                  <a:lnTo>
                    <a:pt x="586" y="250"/>
                  </a:lnTo>
                  <a:lnTo>
                    <a:pt x="586" y="252"/>
                  </a:lnTo>
                  <a:lnTo>
                    <a:pt x="587" y="252"/>
                  </a:lnTo>
                  <a:lnTo>
                    <a:pt x="587" y="253"/>
                  </a:lnTo>
                  <a:lnTo>
                    <a:pt x="586" y="254"/>
                  </a:lnTo>
                  <a:lnTo>
                    <a:pt x="586" y="255"/>
                  </a:lnTo>
                  <a:lnTo>
                    <a:pt x="582" y="256"/>
                  </a:lnTo>
                  <a:lnTo>
                    <a:pt x="579" y="258"/>
                  </a:lnTo>
                  <a:lnTo>
                    <a:pt x="578" y="255"/>
                  </a:lnTo>
                  <a:lnTo>
                    <a:pt x="576" y="255"/>
                  </a:lnTo>
                  <a:lnTo>
                    <a:pt x="574" y="256"/>
                  </a:lnTo>
                  <a:lnTo>
                    <a:pt x="571" y="259"/>
                  </a:lnTo>
                  <a:lnTo>
                    <a:pt x="568" y="258"/>
                  </a:lnTo>
                  <a:lnTo>
                    <a:pt x="562" y="256"/>
                  </a:lnTo>
                  <a:lnTo>
                    <a:pt x="561" y="255"/>
                  </a:lnTo>
                  <a:lnTo>
                    <a:pt x="559" y="254"/>
                  </a:lnTo>
                  <a:lnTo>
                    <a:pt x="558" y="252"/>
                  </a:lnTo>
                  <a:lnTo>
                    <a:pt x="555" y="253"/>
                  </a:lnTo>
                  <a:lnTo>
                    <a:pt x="553" y="255"/>
                  </a:lnTo>
                  <a:lnTo>
                    <a:pt x="552" y="259"/>
                  </a:lnTo>
                  <a:lnTo>
                    <a:pt x="551" y="260"/>
                  </a:lnTo>
                  <a:lnTo>
                    <a:pt x="547" y="262"/>
                  </a:lnTo>
                  <a:lnTo>
                    <a:pt x="549" y="262"/>
                  </a:lnTo>
                  <a:lnTo>
                    <a:pt x="549" y="263"/>
                  </a:lnTo>
                  <a:lnTo>
                    <a:pt x="548" y="266"/>
                  </a:lnTo>
                  <a:lnTo>
                    <a:pt x="547" y="266"/>
                  </a:lnTo>
                  <a:lnTo>
                    <a:pt x="547" y="267"/>
                  </a:lnTo>
                  <a:lnTo>
                    <a:pt x="548" y="270"/>
                  </a:lnTo>
                  <a:lnTo>
                    <a:pt x="545" y="275"/>
                  </a:lnTo>
                  <a:lnTo>
                    <a:pt x="545" y="276"/>
                  </a:lnTo>
                  <a:lnTo>
                    <a:pt x="545" y="277"/>
                  </a:lnTo>
                  <a:lnTo>
                    <a:pt x="545" y="278"/>
                  </a:lnTo>
                  <a:lnTo>
                    <a:pt x="548" y="278"/>
                  </a:lnTo>
                  <a:lnTo>
                    <a:pt x="548" y="279"/>
                  </a:lnTo>
                  <a:lnTo>
                    <a:pt x="548" y="282"/>
                  </a:lnTo>
                  <a:lnTo>
                    <a:pt x="548" y="283"/>
                  </a:lnTo>
                  <a:lnTo>
                    <a:pt x="549" y="284"/>
                  </a:lnTo>
                  <a:lnTo>
                    <a:pt x="549" y="285"/>
                  </a:lnTo>
                  <a:lnTo>
                    <a:pt x="549" y="286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1" y="286"/>
                  </a:lnTo>
                  <a:lnTo>
                    <a:pt x="551" y="285"/>
                  </a:lnTo>
                  <a:lnTo>
                    <a:pt x="551" y="284"/>
                  </a:lnTo>
                  <a:lnTo>
                    <a:pt x="555" y="282"/>
                  </a:lnTo>
                  <a:lnTo>
                    <a:pt x="556" y="284"/>
                  </a:lnTo>
                  <a:lnTo>
                    <a:pt x="557" y="285"/>
                  </a:lnTo>
                  <a:lnTo>
                    <a:pt x="558" y="286"/>
                  </a:lnTo>
                  <a:lnTo>
                    <a:pt x="557" y="286"/>
                  </a:lnTo>
                  <a:lnTo>
                    <a:pt x="557" y="287"/>
                  </a:lnTo>
                  <a:lnTo>
                    <a:pt x="557" y="288"/>
                  </a:lnTo>
                  <a:lnTo>
                    <a:pt x="556" y="290"/>
                  </a:lnTo>
                  <a:lnTo>
                    <a:pt x="556" y="292"/>
                  </a:lnTo>
                  <a:lnTo>
                    <a:pt x="556" y="293"/>
                  </a:lnTo>
                  <a:lnTo>
                    <a:pt x="556" y="294"/>
                  </a:lnTo>
                  <a:lnTo>
                    <a:pt x="556" y="297"/>
                  </a:lnTo>
                  <a:lnTo>
                    <a:pt x="555" y="297"/>
                  </a:lnTo>
                  <a:lnTo>
                    <a:pt x="555" y="298"/>
                  </a:lnTo>
                  <a:lnTo>
                    <a:pt x="555" y="299"/>
                  </a:lnTo>
                  <a:lnTo>
                    <a:pt x="555" y="300"/>
                  </a:lnTo>
                  <a:lnTo>
                    <a:pt x="555" y="301"/>
                  </a:lnTo>
                  <a:lnTo>
                    <a:pt x="553" y="304"/>
                  </a:lnTo>
                  <a:lnTo>
                    <a:pt x="553" y="305"/>
                  </a:lnTo>
                  <a:lnTo>
                    <a:pt x="555" y="305"/>
                  </a:lnTo>
                  <a:lnTo>
                    <a:pt x="555" y="306"/>
                  </a:lnTo>
                  <a:lnTo>
                    <a:pt x="555" y="307"/>
                  </a:lnTo>
                  <a:lnTo>
                    <a:pt x="555" y="308"/>
                  </a:lnTo>
                  <a:lnTo>
                    <a:pt x="555" y="309"/>
                  </a:lnTo>
                  <a:lnTo>
                    <a:pt x="555" y="310"/>
                  </a:lnTo>
                  <a:lnTo>
                    <a:pt x="555" y="312"/>
                  </a:lnTo>
                  <a:lnTo>
                    <a:pt x="553" y="313"/>
                  </a:lnTo>
                  <a:lnTo>
                    <a:pt x="553" y="315"/>
                  </a:lnTo>
                  <a:lnTo>
                    <a:pt x="555" y="312"/>
                  </a:lnTo>
                  <a:lnTo>
                    <a:pt x="556" y="309"/>
                  </a:lnTo>
                  <a:lnTo>
                    <a:pt x="557" y="309"/>
                  </a:lnTo>
                  <a:lnTo>
                    <a:pt x="558" y="309"/>
                  </a:lnTo>
                  <a:lnTo>
                    <a:pt x="558" y="310"/>
                  </a:lnTo>
                  <a:lnTo>
                    <a:pt x="560" y="310"/>
                  </a:lnTo>
                  <a:lnTo>
                    <a:pt x="560" y="312"/>
                  </a:lnTo>
                  <a:lnTo>
                    <a:pt x="560" y="313"/>
                  </a:lnTo>
                  <a:lnTo>
                    <a:pt x="559" y="313"/>
                  </a:lnTo>
                  <a:lnTo>
                    <a:pt x="559" y="315"/>
                  </a:lnTo>
                  <a:lnTo>
                    <a:pt x="559" y="316"/>
                  </a:lnTo>
                  <a:lnTo>
                    <a:pt x="560" y="317"/>
                  </a:lnTo>
                  <a:lnTo>
                    <a:pt x="559" y="317"/>
                  </a:lnTo>
                  <a:lnTo>
                    <a:pt x="558" y="317"/>
                  </a:lnTo>
                  <a:lnTo>
                    <a:pt x="557" y="319"/>
                  </a:lnTo>
                  <a:lnTo>
                    <a:pt x="557" y="320"/>
                  </a:lnTo>
                  <a:lnTo>
                    <a:pt x="556" y="319"/>
                  </a:lnTo>
                  <a:lnTo>
                    <a:pt x="555" y="320"/>
                  </a:lnTo>
                  <a:lnTo>
                    <a:pt x="555" y="319"/>
                  </a:lnTo>
                  <a:lnTo>
                    <a:pt x="553" y="319"/>
                  </a:lnTo>
                  <a:lnTo>
                    <a:pt x="553" y="320"/>
                  </a:lnTo>
                  <a:lnTo>
                    <a:pt x="553" y="321"/>
                  </a:lnTo>
                  <a:lnTo>
                    <a:pt x="552" y="321"/>
                  </a:lnTo>
                  <a:lnTo>
                    <a:pt x="551" y="322"/>
                  </a:lnTo>
                  <a:lnTo>
                    <a:pt x="551" y="323"/>
                  </a:lnTo>
                  <a:lnTo>
                    <a:pt x="549" y="323"/>
                  </a:lnTo>
                  <a:lnTo>
                    <a:pt x="549" y="324"/>
                  </a:lnTo>
                  <a:lnTo>
                    <a:pt x="551" y="325"/>
                  </a:lnTo>
                  <a:lnTo>
                    <a:pt x="551" y="329"/>
                  </a:lnTo>
                  <a:lnTo>
                    <a:pt x="552" y="330"/>
                  </a:lnTo>
                  <a:lnTo>
                    <a:pt x="552" y="331"/>
                  </a:lnTo>
                  <a:lnTo>
                    <a:pt x="551" y="332"/>
                  </a:lnTo>
                  <a:lnTo>
                    <a:pt x="551" y="333"/>
                  </a:lnTo>
                  <a:lnTo>
                    <a:pt x="549" y="334"/>
                  </a:lnTo>
                  <a:lnTo>
                    <a:pt x="546" y="334"/>
                  </a:lnTo>
                  <a:lnTo>
                    <a:pt x="546" y="333"/>
                  </a:lnTo>
                  <a:lnTo>
                    <a:pt x="545" y="333"/>
                  </a:lnTo>
                  <a:lnTo>
                    <a:pt x="545" y="332"/>
                  </a:lnTo>
                  <a:lnTo>
                    <a:pt x="543" y="334"/>
                  </a:lnTo>
                  <a:lnTo>
                    <a:pt x="543" y="335"/>
                  </a:lnTo>
                  <a:lnTo>
                    <a:pt x="544" y="336"/>
                  </a:lnTo>
                  <a:lnTo>
                    <a:pt x="543" y="338"/>
                  </a:lnTo>
                  <a:lnTo>
                    <a:pt x="539" y="336"/>
                  </a:lnTo>
                  <a:lnTo>
                    <a:pt x="539" y="338"/>
                  </a:lnTo>
                  <a:lnTo>
                    <a:pt x="540" y="339"/>
                  </a:lnTo>
                  <a:lnTo>
                    <a:pt x="540" y="340"/>
                  </a:lnTo>
                  <a:lnTo>
                    <a:pt x="538" y="343"/>
                  </a:lnTo>
                  <a:lnTo>
                    <a:pt x="537" y="344"/>
                  </a:lnTo>
                  <a:lnTo>
                    <a:pt x="537" y="345"/>
                  </a:lnTo>
                  <a:lnTo>
                    <a:pt x="540" y="345"/>
                  </a:lnTo>
                  <a:lnTo>
                    <a:pt x="540" y="346"/>
                  </a:lnTo>
                  <a:lnTo>
                    <a:pt x="540" y="347"/>
                  </a:lnTo>
                  <a:lnTo>
                    <a:pt x="540" y="348"/>
                  </a:lnTo>
                  <a:lnTo>
                    <a:pt x="538" y="351"/>
                  </a:lnTo>
                  <a:lnTo>
                    <a:pt x="538" y="352"/>
                  </a:lnTo>
                  <a:lnTo>
                    <a:pt x="538" y="353"/>
                  </a:lnTo>
                  <a:lnTo>
                    <a:pt x="538" y="354"/>
                  </a:lnTo>
                  <a:lnTo>
                    <a:pt x="538" y="355"/>
                  </a:lnTo>
                  <a:lnTo>
                    <a:pt x="537" y="359"/>
                  </a:lnTo>
                  <a:lnTo>
                    <a:pt x="536" y="362"/>
                  </a:lnTo>
                  <a:lnTo>
                    <a:pt x="536" y="363"/>
                  </a:lnTo>
                  <a:lnTo>
                    <a:pt x="536" y="364"/>
                  </a:lnTo>
                  <a:lnTo>
                    <a:pt x="536" y="365"/>
                  </a:lnTo>
                  <a:lnTo>
                    <a:pt x="537" y="367"/>
                  </a:lnTo>
                  <a:lnTo>
                    <a:pt x="536" y="368"/>
                  </a:lnTo>
                  <a:lnTo>
                    <a:pt x="536" y="369"/>
                  </a:lnTo>
                  <a:lnTo>
                    <a:pt x="536" y="370"/>
                  </a:lnTo>
                  <a:lnTo>
                    <a:pt x="536" y="373"/>
                  </a:lnTo>
                  <a:lnTo>
                    <a:pt x="536" y="374"/>
                  </a:lnTo>
                  <a:lnTo>
                    <a:pt x="534" y="374"/>
                  </a:lnTo>
                  <a:lnTo>
                    <a:pt x="532" y="377"/>
                  </a:lnTo>
                  <a:lnTo>
                    <a:pt x="532" y="378"/>
                  </a:lnTo>
                  <a:lnTo>
                    <a:pt x="533" y="379"/>
                  </a:lnTo>
                  <a:lnTo>
                    <a:pt x="533" y="380"/>
                  </a:lnTo>
                  <a:lnTo>
                    <a:pt x="533" y="381"/>
                  </a:lnTo>
                  <a:lnTo>
                    <a:pt x="533" y="382"/>
                  </a:lnTo>
                  <a:lnTo>
                    <a:pt x="532" y="382"/>
                  </a:lnTo>
                  <a:lnTo>
                    <a:pt x="530" y="384"/>
                  </a:lnTo>
                  <a:lnTo>
                    <a:pt x="530" y="385"/>
                  </a:lnTo>
                  <a:lnTo>
                    <a:pt x="530" y="386"/>
                  </a:lnTo>
                  <a:lnTo>
                    <a:pt x="529" y="388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9" y="391"/>
                  </a:lnTo>
                  <a:lnTo>
                    <a:pt x="528" y="391"/>
                  </a:lnTo>
                  <a:lnTo>
                    <a:pt x="528" y="392"/>
                  </a:lnTo>
                  <a:lnTo>
                    <a:pt x="532" y="393"/>
                  </a:lnTo>
                  <a:lnTo>
                    <a:pt x="533" y="393"/>
                  </a:lnTo>
                  <a:lnTo>
                    <a:pt x="534" y="393"/>
                  </a:lnTo>
                  <a:lnTo>
                    <a:pt x="533" y="396"/>
                  </a:lnTo>
                  <a:lnTo>
                    <a:pt x="536" y="393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4" y="391"/>
                  </a:lnTo>
                  <a:lnTo>
                    <a:pt x="534" y="389"/>
                  </a:lnTo>
                  <a:lnTo>
                    <a:pt x="536" y="388"/>
                  </a:lnTo>
                  <a:lnTo>
                    <a:pt x="539" y="378"/>
                  </a:lnTo>
                  <a:lnTo>
                    <a:pt x="541" y="378"/>
                  </a:lnTo>
                  <a:lnTo>
                    <a:pt x="545" y="382"/>
                  </a:lnTo>
                  <a:lnTo>
                    <a:pt x="548" y="386"/>
                  </a:lnTo>
                  <a:lnTo>
                    <a:pt x="549" y="388"/>
                  </a:lnTo>
                  <a:lnTo>
                    <a:pt x="553" y="389"/>
                  </a:lnTo>
                  <a:lnTo>
                    <a:pt x="556" y="390"/>
                  </a:lnTo>
                  <a:lnTo>
                    <a:pt x="557" y="391"/>
                  </a:lnTo>
                  <a:lnTo>
                    <a:pt x="558" y="392"/>
                  </a:lnTo>
                  <a:lnTo>
                    <a:pt x="559" y="393"/>
                  </a:lnTo>
                  <a:lnTo>
                    <a:pt x="559" y="395"/>
                  </a:lnTo>
                  <a:lnTo>
                    <a:pt x="559" y="396"/>
                  </a:lnTo>
                  <a:lnTo>
                    <a:pt x="559" y="397"/>
                  </a:lnTo>
                  <a:lnTo>
                    <a:pt x="558" y="397"/>
                  </a:lnTo>
                  <a:lnTo>
                    <a:pt x="557" y="399"/>
                  </a:lnTo>
                  <a:lnTo>
                    <a:pt x="556" y="400"/>
                  </a:lnTo>
                  <a:lnTo>
                    <a:pt x="556" y="399"/>
                  </a:lnTo>
                  <a:lnTo>
                    <a:pt x="552" y="396"/>
                  </a:lnTo>
                  <a:lnTo>
                    <a:pt x="548" y="392"/>
                  </a:lnTo>
                  <a:lnTo>
                    <a:pt x="548" y="391"/>
                  </a:lnTo>
                  <a:lnTo>
                    <a:pt x="546" y="392"/>
                  </a:lnTo>
                  <a:lnTo>
                    <a:pt x="546" y="393"/>
                  </a:lnTo>
                  <a:lnTo>
                    <a:pt x="545" y="393"/>
                  </a:lnTo>
                  <a:lnTo>
                    <a:pt x="540" y="393"/>
                  </a:lnTo>
                  <a:lnTo>
                    <a:pt x="540" y="395"/>
                  </a:lnTo>
                  <a:lnTo>
                    <a:pt x="541" y="396"/>
                  </a:lnTo>
                  <a:lnTo>
                    <a:pt x="546" y="398"/>
                  </a:lnTo>
                  <a:lnTo>
                    <a:pt x="546" y="399"/>
                  </a:lnTo>
                  <a:lnTo>
                    <a:pt x="546" y="400"/>
                  </a:lnTo>
                  <a:lnTo>
                    <a:pt x="545" y="400"/>
                  </a:lnTo>
                  <a:lnTo>
                    <a:pt x="544" y="400"/>
                  </a:lnTo>
                  <a:lnTo>
                    <a:pt x="545" y="401"/>
                  </a:lnTo>
                  <a:lnTo>
                    <a:pt x="545" y="403"/>
                  </a:lnTo>
                  <a:lnTo>
                    <a:pt x="544" y="403"/>
                  </a:lnTo>
                  <a:lnTo>
                    <a:pt x="540" y="400"/>
                  </a:lnTo>
                  <a:lnTo>
                    <a:pt x="540" y="399"/>
                  </a:lnTo>
                  <a:lnTo>
                    <a:pt x="539" y="400"/>
                  </a:lnTo>
                  <a:lnTo>
                    <a:pt x="540" y="400"/>
                  </a:lnTo>
                  <a:lnTo>
                    <a:pt x="540" y="401"/>
                  </a:lnTo>
                  <a:lnTo>
                    <a:pt x="544" y="403"/>
                  </a:lnTo>
                  <a:lnTo>
                    <a:pt x="547" y="405"/>
                  </a:lnTo>
                  <a:lnTo>
                    <a:pt x="547" y="407"/>
                  </a:lnTo>
                  <a:lnTo>
                    <a:pt x="544" y="407"/>
                  </a:lnTo>
                  <a:lnTo>
                    <a:pt x="544" y="408"/>
                  </a:lnTo>
                  <a:lnTo>
                    <a:pt x="547" y="408"/>
                  </a:lnTo>
                  <a:lnTo>
                    <a:pt x="549" y="408"/>
                  </a:lnTo>
                  <a:lnTo>
                    <a:pt x="552" y="409"/>
                  </a:lnTo>
                  <a:lnTo>
                    <a:pt x="553" y="410"/>
                  </a:lnTo>
                  <a:lnTo>
                    <a:pt x="553" y="411"/>
                  </a:lnTo>
                  <a:lnTo>
                    <a:pt x="555" y="411"/>
                  </a:lnTo>
                  <a:lnTo>
                    <a:pt x="555" y="412"/>
                  </a:lnTo>
                  <a:lnTo>
                    <a:pt x="555" y="414"/>
                  </a:lnTo>
                  <a:lnTo>
                    <a:pt x="556" y="414"/>
                  </a:lnTo>
                  <a:lnTo>
                    <a:pt x="557" y="415"/>
                  </a:lnTo>
                  <a:lnTo>
                    <a:pt x="558" y="415"/>
                  </a:lnTo>
                  <a:lnTo>
                    <a:pt x="559" y="415"/>
                  </a:lnTo>
                  <a:lnTo>
                    <a:pt x="559" y="414"/>
                  </a:lnTo>
                  <a:lnTo>
                    <a:pt x="558" y="414"/>
                  </a:lnTo>
                  <a:lnTo>
                    <a:pt x="558" y="413"/>
                  </a:lnTo>
                  <a:lnTo>
                    <a:pt x="559" y="412"/>
                  </a:lnTo>
                  <a:lnTo>
                    <a:pt x="559" y="411"/>
                  </a:lnTo>
                  <a:lnTo>
                    <a:pt x="559" y="410"/>
                  </a:lnTo>
                  <a:lnTo>
                    <a:pt x="561" y="411"/>
                  </a:lnTo>
                  <a:lnTo>
                    <a:pt x="563" y="411"/>
                  </a:lnTo>
                  <a:lnTo>
                    <a:pt x="564" y="412"/>
                  </a:lnTo>
                  <a:lnTo>
                    <a:pt x="564" y="413"/>
                  </a:lnTo>
                  <a:lnTo>
                    <a:pt x="567" y="414"/>
                  </a:lnTo>
                  <a:lnTo>
                    <a:pt x="567" y="415"/>
                  </a:lnTo>
                  <a:lnTo>
                    <a:pt x="568" y="419"/>
                  </a:lnTo>
                  <a:lnTo>
                    <a:pt x="568" y="421"/>
                  </a:lnTo>
                  <a:lnTo>
                    <a:pt x="568" y="422"/>
                  </a:lnTo>
                  <a:lnTo>
                    <a:pt x="568" y="424"/>
                  </a:lnTo>
                  <a:lnTo>
                    <a:pt x="568" y="425"/>
                  </a:lnTo>
                  <a:lnTo>
                    <a:pt x="568" y="427"/>
                  </a:lnTo>
                  <a:lnTo>
                    <a:pt x="568" y="428"/>
                  </a:lnTo>
                  <a:lnTo>
                    <a:pt x="567" y="430"/>
                  </a:lnTo>
                  <a:lnTo>
                    <a:pt x="567" y="431"/>
                  </a:lnTo>
                  <a:lnTo>
                    <a:pt x="567" y="432"/>
                  </a:lnTo>
                  <a:lnTo>
                    <a:pt x="564" y="434"/>
                  </a:lnTo>
                  <a:lnTo>
                    <a:pt x="564" y="435"/>
                  </a:lnTo>
                  <a:lnTo>
                    <a:pt x="564" y="436"/>
                  </a:lnTo>
                  <a:lnTo>
                    <a:pt x="563" y="436"/>
                  </a:lnTo>
                  <a:lnTo>
                    <a:pt x="563" y="435"/>
                  </a:lnTo>
                  <a:lnTo>
                    <a:pt x="562" y="435"/>
                  </a:lnTo>
                  <a:lnTo>
                    <a:pt x="562" y="436"/>
                  </a:lnTo>
                  <a:lnTo>
                    <a:pt x="561" y="436"/>
                  </a:lnTo>
                  <a:lnTo>
                    <a:pt x="561" y="435"/>
                  </a:lnTo>
                  <a:lnTo>
                    <a:pt x="560" y="435"/>
                  </a:lnTo>
                  <a:lnTo>
                    <a:pt x="560" y="434"/>
                  </a:lnTo>
                  <a:lnTo>
                    <a:pt x="559" y="434"/>
                  </a:lnTo>
                  <a:lnTo>
                    <a:pt x="559" y="432"/>
                  </a:lnTo>
                  <a:lnTo>
                    <a:pt x="556" y="432"/>
                  </a:lnTo>
                  <a:lnTo>
                    <a:pt x="555" y="432"/>
                  </a:lnTo>
                  <a:lnTo>
                    <a:pt x="555" y="431"/>
                  </a:lnTo>
                  <a:lnTo>
                    <a:pt x="555" y="430"/>
                  </a:lnTo>
                  <a:lnTo>
                    <a:pt x="553" y="430"/>
                  </a:lnTo>
                  <a:lnTo>
                    <a:pt x="549" y="427"/>
                  </a:lnTo>
                  <a:lnTo>
                    <a:pt x="547" y="427"/>
                  </a:lnTo>
                  <a:lnTo>
                    <a:pt x="546" y="427"/>
                  </a:lnTo>
                  <a:lnTo>
                    <a:pt x="546" y="428"/>
                  </a:lnTo>
                  <a:lnTo>
                    <a:pt x="544" y="427"/>
                  </a:lnTo>
                  <a:lnTo>
                    <a:pt x="543" y="427"/>
                  </a:lnTo>
                  <a:lnTo>
                    <a:pt x="543" y="428"/>
                  </a:lnTo>
                  <a:lnTo>
                    <a:pt x="541" y="430"/>
                  </a:lnTo>
                  <a:lnTo>
                    <a:pt x="540" y="430"/>
                  </a:lnTo>
                  <a:lnTo>
                    <a:pt x="538" y="428"/>
                  </a:lnTo>
                  <a:lnTo>
                    <a:pt x="536" y="430"/>
                  </a:lnTo>
                  <a:lnTo>
                    <a:pt x="533" y="428"/>
                  </a:lnTo>
                  <a:lnTo>
                    <a:pt x="530" y="430"/>
                  </a:lnTo>
                  <a:lnTo>
                    <a:pt x="532" y="430"/>
                  </a:lnTo>
                  <a:lnTo>
                    <a:pt x="533" y="430"/>
                  </a:lnTo>
                  <a:lnTo>
                    <a:pt x="534" y="431"/>
                  </a:lnTo>
                  <a:lnTo>
                    <a:pt x="538" y="430"/>
                  </a:lnTo>
                  <a:lnTo>
                    <a:pt x="539" y="431"/>
                  </a:lnTo>
                  <a:lnTo>
                    <a:pt x="540" y="432"/>
                  </a:lnTo>
                  <a:lnTo>
                    <a:pt x="539" y="432"/>
                  </a:lnTo>
                  <a:lnTo>
                    <a:pt x="538" y="434"/>
                  </a:lnTo>
                  <a:lnTo>
                    <a:pt x="537" y="434"/>
                  </a:lnTo>
                  <a:lnTo>
                    <a:pt x="536" y="434"/>
                  </a:lnTo>
                  <a:lnTo>
                    <a:pt x="536" y="435"/>
                  </a:lnTo>
                  <a:lnTo>
                    <a:pt x="537" y="435"/>
                  </a:lnTo>
                  <a:lnTo>
                    <a:pt x="536" y="436"/>
                  </a:lnTo>
                  <a:lnTo>
                    <a:pt x="533" y="438"/>
                  </a:lnTo>
                  <a:lnTo>
                    <a:pt x="532" y="439"/>
                  </a:lnTo>
                  <a:lnTo>
                    <a:pt x="533" y="441"/>
                  </a:lnTo>
                  <a:lnTo>
                    <a:pt x="532" y="441"/>
                  </a:lnTo>
                  <a:lnTo>
                    <a:pt x="530" y="441"/>
                  </a:lnTo>
                  <a:lnTo>
                    <a:pt x="530" y="438"/>
                  </a:lnTo>
                  <a:lnTo>
                    <a:pt x="529" y="437"/>
                  </a:lnTo>
                  <a:lnTo>
                    <a:pt x="529" y="436"/>
                  </a:lnTo>
                  <a:lnTo>
                    <a:pt x="528" y="435"/>
                  </a:lnTo>
                  <a:lnTo>
                    <a:pt x="527" y="434"/>
                  </a:lnTo>
                  <a:lnTo>
                    <a:pt x="527" y="432"/>
                  </a:lnTo>
                  <a:lnTo>
                    <a:pt x="527" y="431"/>
                  </a:lnTo>
                  <a:lnTo>
                    <a:pt x="526" y="431"/>
                  </a:lnTo>
                  <a:lnTo>
                    <a:pt x="524" y="432"/>
                  </a:lnTo>
                  <a:lnTo>
                    <a:pt x="525" y="432"/>
                  </a:lnTo>
                  <a:lnTo>
                    <a:pt x="525" y="434"/>
                  </a:lnTo>
                  <a:lnTo>
                    <a:pt x="525" y="435"/>
                  </a:lnTo>
                  <a:lnTo>
                    <a:pt x="525" y="436"/>
                  </a:lnTo>
                  <a:lnTo>
                    <a:pt x="523" y="436"/>
                  </a:lnTo>
                  <a:lnTo>
                    <a:pt x="522" y="436"/>
                  </a:lnTo>
                  <a:lnTo>
                    <a:pt x="522" y="437"/>
                  </a:lnTo>
                  <a:lnTo>
                    <a:pt x="522" y="438"/>
                  </a:lnTo>
                  <a:lnTo>
                    <a:pt x="522" y="439"/>
                  </a:lnTo>
                  <a:lnTo>
                    <a:pt x="524" y="439"/>
                  </a:lnTo>
                  <a:lnTo>
                    <a:pt x="524" y="441"/>
                  </a:lnTo>
                  <a:lnTo>
                    <a:pt x="524" y="442"/>
                  </a:lnTo>
                  <a:lnTo>
                    <a:pt x="524" y="443"/>
                  </a:lnTo>
                  <a:lnTo>
                    <a:pt x="524" y="444"/>
                  </a:lnTo>
                  <a:lnTo>
                    <a:pt x="524" y="445"/>
                  </a:lnTo>
                  <a:lnTo>
                    <a:pt x="525" y="445"/>
                  </a:lnTo>
                  <a:lnTo>
                    <a:pt x="525" y="446"/>
                  </a:lnTo>
                  <a:lnTo>
                    <a:pt x="526" y="446"/>
                  </a:lnTo>
                  <a:lnTo>
                    <a:pt x="525" y="445"/>
                  </a:lnTo>
                  <a:lnTo>
                    <a:pt x="525" y="444"/>
                  </a:lnTo>
                  <a:lnTo>
                    <a:pt x="525" y="443"/>
                  </a:lnTo>
                  <a:lnTo>
                    <a:pt x="526" y="443"/>
                  </a:lnTo>
                  <a:lnTo>
                    <a:pt x="526" y="442"/>
                  </a:lnTo>
                  <a:lnTo>
                    <a:pt x="526" y="441"/>
                  </a:lnTo>
                  <a:lnTo>
                    <a:pt x="527" y="441"/>
                  </a:lnTo>
                  <a:lnTo>
                    <a:pt x="527" y="442"/>
                  </a:lnTo>
                  <a:lnTo>
                    <a:pt x="529" y="442"/>
                  </a:lnTo>
                  <a:lnTo>
                    <a:pt x="530" y="443"/>
                  </a:lnTo>
                  <a:lnTo>
                    <a:pt x="530" y="444"/>
                  </a:lnTo>
                  <a:lnTo>
                    <a:pt x="532" y="446"/>
                  </a:lnTo>
                  <a:lnTo>
                    <a:pt x="528" y="447"/>
                  </a:lnTo>
                  <a:lnTo>
                    <a:pt x="528" y="449"/>
                  </a:lnTo>
                  <a:lnTo>
                    <a:pt x="530" y="447"/>
                  </a:lnTo>
                  <a:lnTo>
                    <a:pt x="532" y="447"/>
                  </a:lnTo>
                  <a:lnTo>
                    <a:pt x="532" y="449"/>
                  </a:lnTo>
                  <a:lnTo>
                    <a:pt x="530" y="449"/>
                  </a:lnTo>
                  <a:lnTo>
                    <a:pt x="530" y="450"/>
                  </a:lnTo>
                  <a:lnTo>
                    <a:pt x="532" y="450"/>
                  </a:lnTo>
                  <a:lnTo>
                    <a:pt x="533" y="450"/>
                  </a:lnTo>
                  <a:lnTo>
                    <a:pt x="532" y="452"/>
                  </a:lnTo>
                  <a:lnTo>
                    <a:pt x="533" y="452"/>
                  </a:lnTo>
                  <a:lnTo>
                    <a:pt x="533" y="453"/>
                  </a:lnTo>
                  <a:lnTo>
                    <a:pt x="532" y="454"/>
                  </a:lnTo>
                  <a:lnTo>
                    <a:pt x="532" y="455"/>
                  </a:lnTo>
                  <a:lnTo>
                    <a:pt x="532" y="456"/>
                  </a:lnTo>
                  <a:lnTo>
                    <a:pt x="532" y="457"/>
                  </a:lnTo>
                  <a:lnTo>
                    <a:pt x="532" y="458"/>
                  </a:lnTo>
                  <a:lnTo>
                    <a:pt x="533" y="459"/>
                  </a:lnTo>
                  <a:lnTo>
                    <a:pt x="534" y="458"/>
                  </a:lnTo>
                  <a:lnTo>
                    <a:pt x="534" y="457"/>
                  </a:lnTo>
                  <a:lnTo>
                    <a:pt x="534" y="456"/>
                  </a:lnTo>
                  <a:lnTo>
                    <a:pt x="536" y="456"/>
                  </a:lnTo>
                  <a:lnTo>
                    <a:pt x="536" y="457"/>
                  </a:lnTo>
                  <a:lnTo>
                    <a:pt x="538" y="457"/>
                  </a:lnTo>
                  <a:lnTo>
                    <a:pt x="539" y="458"/>
                  </a:lnTo>
                  <a:lnTo>
                    <a:pt x="540" y="459"/>
                  </a:lnTo>
                  <a:lnTo>
                    <a:pt x="541" y="460"/>
                  </a:lnTo>
                  <a:lnTo>
                    <a:pt x="541" y="461"/>
                  </a:lnTo>
                  <a:lnTo>
                    <a:pt x="543" y="461"/>
                  </a:lnTo>
                  <a:lnTo>
                    <a:pt x="544" y="462"/>
                  </a:lnTo>
                  <a:lnTo>
                    <a:pt x="545" y="462"/>
                  </a:lnTo>
                  <a:lnTo>
                    <a:pt x="544" y="461"/>
                  </a:lnTo>
                  <a:lnTo>
                    <a:pt x="543" y="461"/>
                  </a:lnTo>
                  <a:lnTo>
                    <a:pt x="543" y="460"/>
                  </a:lnTo>
                  <a:lnTo>
                    <a:pt x="541" y="460"/>
                  </a:lnTo>
                  <a:lnTo>
                    <a:pt x="541" y="459"/>
                  </a:lnTo>
                  <a:lnTo>
                    <a:pt x="540" y="459"/>
                  </a:lnTo>
                  <a:lnTo>
                    <a:pt x="540" y="458"/>
                  </a:lnTo>
                  <a:lnTo>
                    <a:pt x="540" y="457"/>
                  </a:lnTo>
                  <a:lnTo>
                    <a:pt x="539" y="458"/>
                  </a:lnTo>
                  <a:lnTo>
                    <a:pt x="538" y="456"/>
                  </a:lnTo>
                  <a:lnTo>
                    <a:pt x="539" y="455"/>
                  </a:lnTo>
                  <a:lnTo>
                    <a:pt x="540" y="456"/>
                  </a:lnTo>
                  <a:lnTo>
                    <a:pt x="543" y="458"/>
                  </a:lnTo>
                  <a:lnTo>
                    <a:pt x="544" y="459"/>
                  </a:lnTo>
                  <a:lnTo>
                    <a:pt x="546" y="459"/>
                  </a:lnTo>
                  <a:lnTo>
                    <a:pt x="547" y="458"/>
                  </a:lnTo>
                  <a:lnTo>
                    <a:pt x="549" y="458"/>
                  </a:lnTo>
                  <a:lnTo>
                    <a:pt x="551" y="458"/>
                  </a:lnTo>
                  <a:lnTo>
                    <a:pt x="552" y="460"/>
                  </a:lnTo>
                  <a:lnTo>
                    <a:pt x="552" y="462"/>
                  </a:lnTo>
                  <a:lnTo>
                    <a:pt x="552" y="466"/>
                  </a:lnTo>
                  <a:lnTo>
                    <a:pt x="552" y="467"/>
                  </a:lnTo>
                  <a:lnTo>
                    <a:pt x="551" y="467"/>
                  </a:lnTo>
                  <a:lnTo>
                    <a:pt x="549" y="467"/>
                  </a:lnTo>
                  <a:lnTo>
                    <a:pt x="546" y="469"/>
                  </a:lnTo>
                  <a:lnTo>
                    <a:pt x="541" y="469"/>
                  </a:lnTo>
                  <a:lnTo>
                    <a:pt x="538" y="469"/>
                  </a:lnTo>
                  <a:lnTo>
                    <a:pt x="533" y="470"/>
                  </a:lnTo>
                  <a:lnTo>
                    <a:pt x="532" y="470"/>
                  </a:lnTo>
                  <a:lnTo>
                    <a:pt x="530" y="469"/>
                  </a:lnTo>
                  <a:lnTo>
                    <a:pt x="529" y="469"/>
                  </a:lnTo>
                  <a:lnTo>
                    <a:pt x="529" y="468"/>
                  </a:lnTo>
                  <a:lnTo>
                    <a:pt x="529" y="467"/>
                  </a:lnTo>
                  <a:lnTo>
                    <a:pt x="528" y="468"/>
                  </a:lnTo>
                  <a:lnTo>
                    <a:pt x="529" y="468"/>
                  </a:lnTo>
                  <a:lnTo>
                    <a:pt x="528" y="469"/>
                  </a:lnTo>
                  <a:lnTo>
                    <a:pt x="529" y="470"/>
                  </a:lnTo>
                  <a:lnTo>
                    <a:pt x="529" y="471"/>
                  </a:lnTo>
                  <a:lnTo>
                    <a:pt x="533" y="470"/>
                  </a:lnTo>
                  <a:lnTo>
                    <a:pt x="536" y="470"/>
                  </a:lnTo>
                  <a:lnTo>
                    <a:pt x="539" y="470"/>
                  </a:lnTo>
                  <a:lnTo>
                    <a:pt x="544" y="470"/>
                  </a:lnTo>
                  <a:lnTo>
                    <a:pt x="544" y="471"/>
                  </a:lnTo>
                  <a:lnTo>
                    <a:pt x="545" y="471"/>
                  </a:lnTo>
                  <a:lnTo>
                    <a:pt x="546" y="472"/>
                  </a:lnTo>
                  <a:lnTo>
                    <a:pt x="549" y="471"/>
                  </a:lnTo>
                  <a:lnTo>
                    <a:pt x="552" y="473"/>
                  </a:lnTo>
                  <a:lnTo>
                    <a:pt x="553" y="476"/>
                  </a:lnTo>
                  <a:lnTo>
                    <a:pt x="553" y="477"/>
                  </a:lnTo>
                  <a:lnTo>
                    <a:pt x="553" y="479"/>
                  </a:lnTo>
                  <a:lnTo>
                    <a:pt x="555" y="480"/>
                  </a:lnTo>
                  <a:lnTo>
                    <a:pt x="553" y="481"/>
                  </a:lnTo>
                  <a:lnTo>
                    <a:pt x="553" y="482"/>
                  </a:lnTo>
                  <a:lnTo>
                    <a:pt x="553" y="483"/>
                  </a:lnTo>
                  <a:lnTo>
                    <a:pt x="555" y="484"/>
                  </a:lnTo>
                  <a:lnTo>
                    <a:pt x="555" y="485"/>
                  </a:lnTo>
                  <a:lnTo>
                    <a:pt x="555" y="487"/>
                  </a:lnTo>
                  <a:lnTo>
                    <a:pt x="556" y="487"/>
                  </a:lnTo>
                  <a:lnTo>
                    <a:pt x="556" y="488"/>
                  </a:lnTo>
                  <a:lnTo>
                    <a:pt x="556" y="489"/>
                  </a:lnTo>
                  <a:lnTo>
                    <a:pt x="556" y="490"/>
                  </a:lnTo>
                  <a:lnTo>
                    <a:pt x="556" y="491"/>
                  </a:lnTo>
                  <a:lnTo>
                    <a:pt x="556" y="492"/>
                  </a:lnTo>
                  <a:lnTo>
                    <a:pt x="556" y="494"/>
                  </a:lnTo>
                  <a:lnTo>
                    <a:pt x="556" y="495"/>
                  </a:lnTo>
                  <a:lnTo>
                    <a:pt x="556" y="496"/>
                  </a:lnTo>
                  <a:lnTo>
                    <a:pt x="556" y="498"/>
                  </a:lnTo>
                  <a:lnTo>
                    <a:pt x="556" y="499"/>
                  </a:lnTo>
                  <a:lnTo>
                    <a:pt x="556" y="500"/>
                  </a:lnTo>
                  <a:lnTo>
                    <a:pt x="556" y="501"/>
                  </a:lnTo>
                  <a:lnTo>
                    <a:pt x="555" y="502"/>
                  </a:lnTo>
                  <a:lnTo>
                    <a:pt x="555" y="503"/>
                  </a:lnTo>
                  <a:lnTo>
                    <a:pt x="553" y="504"/>
                  </a:lnTo>
                  <a:lnTo>
                    <a:pt x="551" y="504"/>
                  </a:lnTo>
                  <a:lnTo>
                    <a:pt x="549" y="504"/>
                  </a:lnTo>
                  <a:lnTo>
                    <a:pt x="549" y="503"/>
                  </a:lnTo>
                  <a:lnTo>
                    <a:pt x="549" y="502"/>
                  </a:lnTo>
                  <a:lnTo>
                    <a:pt x="548" y="502"/>
                  </a:lnTo>
                  <a:lnTo>
                    <a:pt x="548" y="501"/>
                  </a:lnTo>
                  <a:lnTo>
                    <a:pt x="548" y="500"/>
                  </a:lnTo>
                  <a:lnTo>
                    <a:pt x="549" y="500"/>
                  </a:lnTo>
                  <a:lnTo>
                    <a:pt x="549" y="499"/>
                  </a:lnTo>
                  <a:lnTo>
                    <a:pt x="548" y="498"/>
                  </a:lnTo>
                  <a:lnTo>
                    <a:pt x="547" y="496"/>
                  </a:lnTo>
                  <a:lnTo>
                    <a:pt x="546" y="496"/>
                  </a:lnTo>
                  <a:lnTo>
                    <a:pt x="545" y="498"/>
                  </a:lnTo>
                  <a:lnTo>
                    <a:pt x="543" y="499"/>
                  </a:lnTo>
                  <a:lnTo>
                    <a:pt x="541" y="499"/>
                  </a:lnTo>
                  <a:lnTo>
                    <a:pt x="540" y="496"/>
                  </a:lnTo>
                  <a:lnTo>
                    <a:pt x="539" y="495"/>
                  </a:lnTo>
                  <a:lnTo>
                    <a:pt x="537" y="494"/>
                  </a:lnTo>
                  <a:lnTo>
                    <a:pt x="537" y="491"/>
                  </a:lnTo>
                  <a:lnTo>
                    <a:pt x="536" y="490"/>
                  </a:lnTo>
                  <a:lnTo>
                    <a:pt x="532" y="487"/>
                  </a:lnTo>
                  <a:lnTo>
                    <a:pt x="528" y="484"/>
                  </a:lnTo>
                  <a:lnTo>
                    <a:pt x="526" y="483"/>
                  </a:lnTo>
                  <a:lnTo>
                    <a:pt x="526" y="484"/>
                  </a:lnTo>
                  <a:lnTo>
                    <a:pt x="529" y="487"/>
                  </a:lnTo>
                  <a:lnTo>
                    <a:pt x="533" y="489"/>
                  </a:lnTo>
                  <a:lnTo>
                    <a:pt x="534" y="491"/>
                  </a:lnTo>
                  <a:lnTo>
                    <a:pt x="534" y="492"/>
                  </a:lnTo>
                  <a:lnTo>
                    <a:pt x="529" y="490"/>
                  </a:lnTo>
                  <a:lnTo>
                    <a:pt x="525" y="489"/>
                  </a:lnTo>
                  <a:lnTo>
                    <a:pt x="524" y="489"/>
                  </a:lnTo>
                  <a:lnTo>
                    <a:pt x="527" y="490"/>
                  </a:lnTo>
                  <a:lnTo>
                    <a:pt x="530" y="491"/>
                  </a:lnTo>
                  <a:lnTo>
                    <a:pt x="534" y="492"/>
                  </a:lnTo>
                  <a:lnTo>
                    <a:pt x="534" y="494"/>
                  </a:lnTo>
                  <a:lnTo>
                    <a:pt x="536" y="495"/>
                  </a:lnTo>
                  <a:lnTo>
                    <a:pt x="536" y="496"/>
                  </a:lnTo>
                  <a:lnTo>
                    <a:pt x="539" y="498"/>
                  </a:lnTo>
                  <a:lnTo>
                    <a:pt x="539" y="499"/>
                  </a:lnTo>
                  <a:lnTo>
                    <a:pt x="540" y="499"/>
                  </a:lnTo>
                  <a:lnTo>
                    <a:pt x="540" y="500"/>
                  </a:lnTo>
                  <a:lnTo>
                    <a:pt x="543" y="501"/>
                  </a:lnTo>
                  <a:lnTo>
                    <a:pt x="544" y="502"/>
                  </a:lnTo>
                  <a:lnTo>
                    <a:pt x="544" y="504"/>
                  </a:lnTo>
                  <a:lnTo>
                    <a:pt x="543" y="505"/>
                  </a:lnTo>
                  <a:lnTo>
                    <a:pt x="539" y="504"/>
                  </a:lnTo>
                  <a:lnTo>
                    <a:pt x="538" y="505"/>
                  </a:lnTo>
                  <a:lnTo>
                    <a:pt x="537" y="505"/>
                  </a:lnTo>
                  <a:lnTo>
                    <a:pt x="533" y="511"/>
                  </a:lnTo>
                  <a:lnTo>
                    <a:pt x="530" y="511"/>
                  </a:lnTo>
                  <a:lnTo>
                    <a:pt x="529" y="511"/>
                  </a:lnTo>
                  <a:lnTo>
                    <a:pt x="529" y="510"/>
                  </a:lnTo>
                  <a:lnTo>
                    <a:pt x="529" y="507"/>
                  </a:lnTo>
                  <a:lnTo>
                    <a:pt x="529" y="506"/>
                  </a:lnTo>
                  <a:lnTo>
                    <a:pt x="525" y="503"/>
                  </a:lnTo>
                  <a:lnTo>
                    <a:pt x="524" y="503"/>
                  </a:lnTo>
                  <a:lnTo>
                    <a:pt x="524" y="504"/>
                  </a:lnTo>
                  <a:lnTo>
                    <a:pt x="525" y="504"/>
                  </a:lnTo>
                  <a:lnTo>
                    <a:pt x="526" y="505"/>
                  </a:lnTo>
                  <a:lnTo>
                    <a:pt x="527" y="505"/>
                  </a:lnTo>
                  <a:lnTo>
                    <a:pt x="529" y="507"/>
                  </a:lnTo>
                  <a:lnTo>
                    <a:pt x="528" y="510"/>
                  </a:lnTo>
                  <a:lnTo>
                    <a:pt x="528" y="511"/>
                  </a:lnTo>
                  <a:lnTo>
                    <a:pt x="529" y="511"/>
                  </a:lnTo>
                  <a:lnTo>
                    <a:pt x="529" y="512"/>
                  </a:lnTo>
                  <a:lnTo>
                    <a:pt x="530" y="512"/>
                  </a:lnTo>
                  <a:lnTo>
                    <a:pt x="532" y="512"/>
                  </a:lnTo>
                  <a:lnTo>
                    <a:pt x="533" y="512"/>
                  </a:lnTo>
                  <a:lnTo>
                    <a:pt x="538" y="506"/>
                  </a:lnTo>
                  <a:lnTo>
                    <a:pt x="539" y="506"/>
                  </a:lnTo>
                  <a:lnTo>
                    <a:pt x="539" y="507"/>
                  </a:lnTo>
                  <a:lnTo>
                    <a:pt x="540" y="507"/>
                  </a:lnTo>
                  <a:lnTo>
                    <a:pt x="541" y="506"/>
                  </a:lnTo>
                  <a:lnTo>
                    <a:pt x="543" y="506"/>
                  </a:lnTo>
                  <a:lnTo>
                    <a:pt x="543" y="507"/>
                  </a:lnTo>
                  <a:lnTo>
                    <a:pt x="543" y="510"/>
                  </a:lnTo>
                  <a:lnTo>
                    <a:pt x="541" y="512"/>
                  </a:lnTo>
                  <a:lnTo>
                    <a:pt x="541" y="513"/>
                  </a:lnTo>
                  <a:lnTo>
                    <a:pt x="543" y="513"/>
                  </a:lnTo>
                  <a:lnTo>
                    <a:pt x="543" y="514"/>
                  </a:lnTo>
                  <a:lnTo>
                    <a:pt x="543" y="515"/>
                  </a:lnTo>
                  <a:lnTo>
                    <a:pt x="541" y="515"/>
                  </a:lnTo>
                  <a:lnTo>
                    <a:pt x="541" y="516"/>
                  </a:lnTo>
                  <a:lnTo>
                    <a:pt x="541" y="517"/>
                  </a:lnTo>
                  <a:lnTo>
                    <a:pt x="543" y="519"/>
                  </a:lnTo>
                  <a:lnTo>
                    <a:pt x="543" y="521"/>
                  </a:lnTo>
                  <a:lnTo>
                    <a:pt x="543" y="522"/>
                  </a:lnTo>
                  <a:lnTo>
                    <a:pt x="541" y="523"/>
                  </a:lnTo>
                  <a:lnTo>
                    <a:pt x="538" y="523"/>
                  </a:lnTo>
                  <a:lnTo>
                    <a:pt x="538" y="525"/>
                  </a:lnTo>
                  <a:lnTo>
                    <a:pt x="541" y="525"/>
                  </a:lnTo>
                  <a:lnTo>
                    <a:pt x="543" y="525"/>
                  </a:lnTo>
                  <a:lnTo>
                    <a:pt x="543" y="523"/>
                  </a:lnTo>
                  <a:lnTo>
                    <a:pt x="544" y="523"/>
                  </a:lnTo>
                  <a:lnTo>
                    <a:pt x="545" y="523"/>
                  </a:lnTo>
                  <a:lnTo>
                    <a:pt x="547" y="523"/>
                  </a:lnTo>
                  <a:lnTo>
                    <a:pt x="548" y="523"/>
                  </a:lnTo>
                  <a:lnTo>
                    <a:pt x="548" y="525"/>
                  </a:lnTo>
                  <a:lnTo>
                    <a:pt x="549" y="526"/>
                  </a:lnTo>
                  <a:lnTo>
                    <a:pt x="549" y="525"/>
                  </a:lnTo>
                  <a:lnTo>
                    <a:pt x="551" y="525"/>
                  </a:lnTo>
                  <a:lnTo>
                    <a:pt x="551" y="526"/>
                  </a:lnTo>
                  <a:lnTo>
                    <a:pt x="551" y="527"/>
                  </a:lnTo>
                  <a:lnTo>
                    <a:pt x="552" y="527"/>
                  </a:lnTo>
                  <a:lnTo>
                    <a:pt x="553" y="526"/>
                  </a:lnTo>
                  <a:lnTo>
                    <a:pt x="553" y="525"/>
                  </a:lnTo>
                  <a:lnTo>
                    <a:pt x="555" y="525"/>
                  </a:lnTo>
                  <a:lnTo>
                    <a:pt x="555" y="523"/>
                  </a:lnTo>
                  <a:lnTo>
                    <a:pt x="556" y="522"/>
                  </a:lnTo>
                  <a:lnTo>
                    <a:pt x="556" y="523"/>
                  </a:lnTo>
                  <a:lnTo>
                    <a:pt x="557" y="523"/>
                  </a:lnTo>
                  <a:lnTo>
                    <a:pt x="557" y="525"/>
                  </a:lnTo>
                  <a:lnTo>
                    <a:pt x="557" y="526"/>
                  </a:lnTo>
                  <a:lnTo>
                    <a:pt x="557" y="527"/>
                  </a:lnTo>
                  <a:lnTo>
                    <a:pt x="556" y="528"/>
                  </a:lnTo>
                  <a:lnTo>
                    <a:pt x="557" y="528"/>
                  </a:lnTo>
                  <a:lnTo>
                    <a:pt x="557" y="529"/>
                  </a:lnTo>
                  <a:lnTo>
                    <a:pt x="558" y="529"/>
                  </a:lnTo>
                  <a:lnTo>
                    <a:pt x="559" y="529"/>
                  </a:lnTo>
                  <a:lnTo>
                    <a:pt x="559" y="530"/>
                  </a:lnTo>
                  <a:lnTo>
                    <a:pt x="559" y="531"/>
                  </a:lnTo>
                  <a:lnTo>
                    <a:pt x="559" y="533"/>
                  </a:lnTo>
                  <a:lnTo>
                    <a:pt x="558" y="533"/>
                  </a:lnTo>
                  <a:lnTo>
                    <a:pt x="558" y="534"/>
                  </a:lnTo>
                  <a:lnTo>
                    <a:pt x="558" y="535"/>
                  </a:lnTo>
                  <a:lnTo>
                    <a:pt x="558" y="536"/>
                  </a:lnTo>
                  <a:lnTo>
                    <a:pt x="556" y="538"/>
                  </a:lnTo>
                  <a:lnTo>
                    <a:pt x="553" y="540"/>
                  </a:lnTo>
                  <a:lnTo>
                    <a:pt x="549" y="538"/>
                  </a:lnTo>
                  <a:lnTo>
                    <a:pt x="547" y="538"/>
                  </a:lnTo>
                  <a:lnTo>
                    <a:pt x="547" y="537"/>
                  </a:lnTo>
                  <a:lnTo>
                    <a:pt x="547" y="536"/>
                  </a:lnTo>
                  <a:lnTo>
                    <a:pt x="546" y="536"/>
                  </a:lnTo>
                  <a:lnTo>
                    <a:pt x="546" y="535"/>
                  </a:lnTo>
                  <a:lnTo>
                    <a:pt x="546" y="534"/>
                  </a:lnTo>
                  <a:lnTo>
                    <a:pt x="546" y="533"/>
                  </a:lnTo>
                  <a:lnTo>
                    <a:pt x="545" y="531"/>
                  </a:lnTo>
                  <a:lnTo>
                    <a:pt x="545" y="533"/>
                  </a:lnTo>
                  <a:lnTo>
                    <a:pt x="544" y="531"/>
                  </a:lnTo>
                  <a:lnTo>
                    <a:pt x="543" y="531"/>
                  </a:lnTo>
                  <a:lnTo>
                    <a:pt x="540" y="531"/>
                  </a:lnTo>
                  <a:lnTo>
                    <a:pt x="537" y="530"/>
                  </a:lnTo>
                  <a:lnTo>
                    <a:pt x="533" y="531"/>
                  </a:lnTo>
                  <a:lnTo>
                    <a:pt x="532" y="531"/>
                  </a:lnTo>
                  <a:lnTo>
                    <a:pt x="530" y="530"/>
                  </a:lnTo>
                  <a:lnTo>
                    <a:pt x="529" y="529"/>
                  </a:lnTo>
                  <a:lnTo>
                    <a:pt x="529" y="528"/>
                  </a:lnTo>
                  <a:lnTo>
                    <a:pt x="528" y="526"/>
                  </a:lnTo>
                  <a:lnTo>
                    <a:pt x="527" y="526"/>
                  </a:lnTo>
                  <a:lnTo>
                    <a:pt x="527" y="527"/>
                  </a:lnTo>
                  <a:lnTo>
                    <a:pt x="529" y="529"/>
                  </a:lnTo>
                  <a:lnTo>
                    <a:pt x="529" y="530"/>
                  </a:lnTo>
                  <a:lnTo>
                    <a:pt x="530" y="531"/>
                  </a:lnTo>
                  <a:lnTo>
                    <a:pt x="530" y="533"/>
                  </a:lnTo>
                  <a:lnTo>
                    <a:pt x="530" y="534"/>
                  </a:lnTo>
                  <a:lnTo>
                    <a:pt x="530" y="535"/>
                  </a:lnTo>
                  <a:lnTo>
                    <a:pt x="529" y="535"/>
                  </a:lnTo>
                  <a:lnTo>
                    <a:pt x="529" y="536"/>
                  </a:lnTo>
                  <a:lnTo>
                    <a:pt x="528" y="536"/>
                  </a:lnTo>
                  <a:lnTo>
                    <a:pt x="526" y="536"/>
                  </a:lnTo>
                  <a:lnTo>
                    <a:pt x="525" y="537"/>
                  </a:lnTo>
                  <a:lnTo>
                    <a:pt x="524" y="536"/>
                  </a:lnTo>
                  <a:lnTo>
                    <a:pt x="524" y="537"/>
                  </a:lnTo>
                  <a:lnTo>
                    <a:pt x="525" y="538"/>
                  </a:lnTo>
                  <a:lnTo>
                    <a:pt x="527" y="537"/>
                  </a:lnTo>
                  <a:lnTo>
                    <a:pt x="528" y="540"/>
                  </a:lnTo>
                  <a:lnTo>
                    <a:pt x="527" y="541"/>
                  </a:lnTo>
                  <a:lnTo>
                    <a:pt x="526" y="542"/>
                  </a:lnTo>
                  <a:lnTo>
                    <a:pt x="525" y="542"/>
                  </a:lnTo>
                  <a:lnTo>
                    <a:pt x="525" y="544"/>
                  </a:lnTo>
                  <a:lnTo>
                    <a:pt x="526" y="542"/>
                  </a:lnTo>
                  <a:lnTo>
                    <a:pt x="526" y="544"/>
                  </a:lnTo>
                  <a:lnTo>
                    <a:pt x="527" y="545"/>
                  </a:lnTo>
                  <a:lnTo>
                    <a:pt x="526" y="546"/>
                  </a:lnTo>
                  <a:lnTo>
                    <a:pt x="525" y="546"/>
                  </a:lnTo>
                  <a:lnTo>
                    <a:pt x="524" y="546"/>
                  </a:lnTo>
                  <a:lnTo>
                    <a:pt x="524" y="547"/>
                  </a:lnTo>
                  <a:lnTo>
                    <a:pt x="525" y="547"/>
                  </a:lnTo>
                  <a:lnTo>
                    <a:pt x="526" y="548"/>
                  </a:lnTo>
                  <a:lnTo>
                    <a:pt x="527" y="548"/>
                  </a:lnTo>
                  <a:lnTo>
                    <a:pt x="528" y="548"/>
                  </a:lnTo>
                  <a:lnTo>
                    <a:pt x="528" y="549"/>
                  </a:lnTo>
                  <a:lnTo>
                    <a:pt x="528" y="550"/>
                  </a:lnTo>
                  <a:lnTo>
                    <a:pt x="528" y="551"/>
                  </a:lnTo>
                  <a:lnTo>
                    <a:pt x="529" y="551"/>
                  </a:lnTo>
                  <a:lnTo>
                    <a:pt x="529" y="552"/>
                  </a:lnTo>
                  <a:lnTo>
                    <a:pt x="530" y="556"/>
                  </a:lnTo>
                  <a:lnTo>
                    <a:pt x="529" y="556"/>
                  </a:lnTo>
                  <a:lnTo>
                    <a:pt x="529" y="557"/>
                  </a:lnTo>
                  <a:lnTo>
                    <a:pt x="530" y="557"/>
                  </a:lnTo>
                  <a:lnTo>
                    <a:pt x="529" y="558"/>
                  </a:lnTo>
                  <a:lnTo>
                    <a:pt x="529" y="559"/>
                  </a:lnTo>
                  <a:lnTo>
                    <a:pt x="530" y="559"/>
                  </a:lnTo>
                  <a:lnTo>
                    <a:pt x="530" y="560"/>
                  </a:lnTo>
                  <a:lnTo>
                    <a:pt x="529" y="561"/>
                  </a:lnTo>
                  <a:lnTo>
                    <a:pt x="529" y="562"/>
                  </a:lnTo>
                  <a:lnTo>
                    <a:pt x="530" y="562"/>
                  </a:lnTo>
                  <a:lnTo>
                    <a:pt x="530" y="561"/>
                  </a:lnTo>
                  <a:lnTo>
                    <a:pt x="532" y="560"/>
                  </a:lnTo>
                  <a:lnTo>
                    <a:pt x="530" y="559"/>
                  </a:lnTo>
                  <a:lnTo>
                    <a:pt x="530" y="558"/>
                  </a:lnTo>
                  <a:lnTo>
                    <a:pt x="530" y="557"/>
                  </a:lnTo>
                  <a:lnTo>
                    <a:pt x="530" y="556"/>
                  </a:lnTo>
                  <a:lnTo>
                    <a:pt x="530" y="553"/>
                  </a:lnTo>
                  <a:lnTo>
                    <a:pt x="530" y="552"/>
                  </a:lnTo>
                  <a:lnTo>
                    <a:pt x="530" y="551"/>
                  </a:lnTo>
                  <a:lnTo>
                    <a:pt x="529" y="551"/>
                  </a:lnTo>
                  <a:lnTo>
                    <a:pt x="529" y="550"/>
                  </a:lnTo>
                  <a:lnTo>
                    <a:pt x="529" y="549"/>
                  </a:lnTo>
                  <a:lnTo>
                    <a:pt x="529" y="548"/>
                  </a:lnTo>
                  <a:lnTo>
                    <a:pt x="530" y="547"/>
                  </a:lnTo>
                  <a:lnTo>
                    <a:pt x="533" y="547"/>
                  </a:lnTo>
                  <a:lnTo>
                    <a:pt x="538" y="550"/>
                  </a:lnTo>
                  <a:lnTo>
                    <a:pt x="543" y="552"/>
                  </a:lnTo>
                  <a:lnTo>
                    <a:pt x="545" y="552"/>
                  </a:lnTo>
                  <a:lnTo>
                    <a:pt x="546" y="552"/>
                  </a:lnTo>
                  <a:lnTo>
                    <a:pt x="546" y="553"/>
                  </a:lnTo>
                  <a:lnTo>
                    <a:pt x="546" y="556"/>
                  </a:lnTo>
                  <a:lnTo>
                    <a:pt x="546" y="557"/>
                  </a:lnTo>
                  <a:lnTo>
                    <a:pt x="545" y="558"/>
                  </a:lnTo>
                  <a:lnTo>
                    <a:pt x="544" y="558"/>
                  </a:lnTo>
                  <a:lnTo>
                    <a:pt x="544" y="559"/>
                  </a:lnTo>
                  <a:lnTo>
                    <a:pt x="544" y="560"/>
                  </a:lnTo>
                  <a:lnTo>
                    <a:pt x="544" y="561"/>
                  </a:lnTo>
                  <a:lnTo>
                    <a:pt x="544" y="562"/>
                  </a:lnTo>
                  <a:lnTo>
                    <a:pt x="544" y="563"/>
                  </a:lnTo>
                  <a:lnTo>
                    <a:pt x="544" y="564"/>
                  </a:lnTo>
                  <a:lnTo>
                    <a:pt x="544" y="565"/>
                  </a:lnTo>
                  <a:lnTo>
                    <a:pt x="545" y="565"/>
                  </a:lnTo>
                  <a:lnTo>
                    <a:pt x="545" y="567"/>
                  </a:lnTo>
                  <a:lnTo>
                    <a:pt x="545" y="568"/>
                  </a:lnTo>
                  <a:lnTo>
                    <a:pt x="544" y="570"/>
                  </a:lnTo>
                  <a:lnTo>
                    <a:pt x="540" y="570"/>
                  </a:lnTo>
                  <a:lnTo>
                    <a:pt x="536" y="570"/>
                  </a:lnTo>
                  <a:lnTo>
                    <a:pt x="534" y="568"/>
                  </a:lnTo>
                  <a:lnTo>
                    <a:pt x="533" y="568"/>
                  </a:lnTo>
                  <a:lnTo>
                    <a:pt x="532" y="570"/>
                  </a:lnTo>
                  <a:lnTo>
                    <a:pt x="533" y="570"/>
                  </a:lnTo>
                  <a:lnTo>
                    <a:pt x="533" y="571"/>
                  </a:lnTo>
                  <a:lnTo>
                    <a:pt x="533" y="572"/>
                  </a:lnTo>
                  <a:lnTo>
                    <a:pt x="532" y="572"/>
                  </a:lnTo>
                  <a:lnTo>
                    <a:pt x="530" y="572"/>
                  </a:lnTo>
                  <a:lnTo>
                    <a:pt x="528" y="574"/>
                  </a:lnTo>
                  <a:lnTo>
                    <a:pt x="527" y="575"/>
                  </a:lnTo>
                  <a:lnTo>
                    <a:pt x="526" y="576"/>
                  </a:lnTo>
                  <a:lnTo>
                    <a:pt x="525" y="576"/>
                  </a:lnTo>
                  <a:lnTo>
                    <a:pt x="522" y="575"/>
                  </a:lnTo>
                  <a:lnTo>
                    <a:pt x="518" y="574"/>
                  </a:lnTo>
                  <a:lnTo>
                    <a:pt x="517" y="573"/>
                  </a:lnTo>
                  <a:lnTo>
                    <a:pt x="516" y="573"/>
                  </a:lnTo>
                  <a:lnTo>
                    <a:pt x="515" y="571"/>
                  </a:lnTo>
                  <a:lnTo>
                    <a:pt x="513" y="570"/>
                  </a:lnTo>
                  <a:lnTo>
                    <a:pt x="512" y="568"/>
                  </a:lnTo>
                  <a:lnTo>
                    <a:pt x="510" y="565"/>
                  </a:lnTo>
                  <a:lnTo>
                    <a:pt x="509" y="564"/>
                  </a:lnTo>
                  <a:lnTo>
                    <a:pt x="509" y="563"/>
                  </a:lnTo>
                  <a:lnTo>
                    <a:pt x="507" y="562"/>
                  </a:lnTo>
                  <a:lnTo>
                    <a:pt x="507" y="561"/>
                  </a:lnTo>
                  <a:lnTo>
                    <a:pt x="507" y="560"/>
                  </a:lnTo>
                  <a:lnTo>
                    <a:pt x="509" y="559"/>
                  </a:lnTo>
                  <a:lnTo>
                    <a:pt x="509" y="560"/>
                  </a:lnTo>
                  <a:lnTo>
                    <a:pt x="511" y="559"/>
                  </a:lnTo>
                  <a:lnTo>
                    <a:pt x="511" y="560"/>
                  </a:lnTo>
                  <a:lnTo>
                    <a:pt x="512" y="560"/>
                  </a:lnTo>
                  <a:lnTo>
                    <a:pt x="513" y="560"/>
                  </a:lnTo>
                  <a:lnTo>
                    <a:pt x="514" y="561"/>
                  </a:lnTo>
                  <a:lnTo>
                    <a:pt x="514" y="562"/>
                  </a:lnTo>
                  <a:lnTo>
                    <a:pt x="516" y="562"/>
                  </a:lnTo>
                  <a:lnTo>
                    <a:pt x="518" y="564"/>
                  </a:lnTo>
                  <a:lnTo>
                    <a:pt x="519" y="565"/>
                  </a:lnTo>
                  <a:lnTo>
                    <a:pt x="522" y="565"/>
                  </a:lnTo>
                  <a:lnTo>
                    <a:pt x="523" y="564"/>
                  </a:lnTo>
                  <a:lnTo>
                    <a:pt x="524" y="564"/>
                  </a:lnTo>
                  <a:lnTo>
                    <a:pt x="525" y="563"/>
                  </a:lnTo>
                  <a:lnTo>
                    <a:pt x="527" y="562"/>
                  </a:lnTo>
                  <a:lnTo>
                    <a:pt x="526" y="562"/>
                  </a:lnTo>
                  <a:lnTo>
                    <a:pt x="525" y="563"/>
                  </a:lnTo>
                  <a:lnTo>
                    <a:pt x="524" y="563"/>
                  </a:lnTo>
                  <a:lnTo>
                    <a:pt x="523" y="564"/>
                  </a:lnTo>
                  <a:lnTo>
                    <a:pt x="519" y="564"/>
                  </a:lnTo>
                  <a:lnTo>
                    <a:pt x="518" y="564"/>
                  </a:lnTo>
                  <a:lnTo>
                    <a:pt x="518" y="563"/>
                  </a:lnTo>
                  <a:lnTo>
                    <a:pt x="516" y="562"/>
                  </a:lnTo>
                  <a:lnTo>
                    <a:pt x="512" y="559"/>
                  </a:lnTo>
                  <a:lnTo>
                    <a:pt x="511" y="559"/>
                  </a:lnTo>
                  <a:lnTo>
                    <a:pt x="510" y="559"/>
                  </a:lnTo>
                  <a:lnTo>
                    <a:pt x="509" y="558"/>
                  </a:lnTo>
                  <a:lnTo>
                    <a:pt x="507" y="557"/>
                  </a:lnTo>
                  <a:lnTo>
                    <a:pt x="507" y="556"/>
                  </a:lnTo>
                  <a:lnTo>
                    <a:pt x="506" y="557"/>
                  </a:lnTo>
                  <a:lnTo>
                    <a:pt x="504" y="558"/>
                  </a:lnTo>
                  <a:lnTo>
                    <a:pt x="504" y="559"/>
                  </a:lnTo>
                  <a:lnTo>
                    <a:pt x="503" y="559"/>
                  </a:lnTo>
                  <a:lnTo>
                    <a:pt x="503" y="560"/>
                  </a:lnTo>
                  <a:lnTo>
                    <a:pt x="502" y="562"/>
                  </a:lnTo>
                  <a:lnTo>
                    <a:pt x="503" y="565"/>
                  </a:lnTo>
                  <a:lnTo>
                    <a:pt x="498" y="563"/>
                  </a:lnTo>
                  <a:lnTo>
                    <a:pt x="498" y="562"/>
                  </a:lnTo>
                  <a:lnTo>
                    <a:pt x="498" y="561"/>
                  </a:lnTo>
                  <a:lnTo>
                    <a:pt x="498" y="560"/>
                  </a:lnTo>
                  <a:lnTo>
                    <a:pt x="495" y="559"/>
                  </a:lnTo>
                  <a:lnTo>
                    <a:pt x="494" y="556"/>
                  </a:lnTo>
                  <a:lnTo>
                    <a:pt x="493" y="556"/>
                  </a:lnTo>
                  <a:lnTo>
                    <a:pt x="492" y="552"/>
                  </a:lnTo>
                  <a:lnTo>
                    <a:pt x="492" y="551"/>
                  </a:lnTo>
                  <a:lnTo>
                    <a:pt x="491" y="551"/>
                  </a:lnTo>
                  <a:lnTo>
                    <a:pt x="491" y="550"/>
                  </a:lnTo>
                  <a:lnTo>
                    <a:pt x="489" y="550"/>
                  </a:lnTo>
                  <a:lnTo>
                    <a:pt x="489" y="551"/>
                  </a:lnTo>
                  <a:lnTo>
                    <a:pt x="492" y="553"/>
                  </a:lnTo>
                  <a:lnTo>
                    <a:pt x="492" y="556"/>
                  </a:lnTo>
                  <a:lnTo>
                    <a:pt x="492" y="557"/>
                  </a:lnTo>
                  <a:lnTo>
                    <a:pt x="493" y="558"/>
                  </a:lnTo>
                  <a:lnTo>
                    <a:pt x="494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8" y="564"/>
                  </a:lnTo>
                  <a:lnTo>
                    <a:pt x="499" y="564"/>
                  </a:lnTo>
                  <a:lnTo>
                    <a:pt x="499" y="565"/>
                  </a:lnTo>
                  <a:lnTo>
                    <a:pt x="500" y="565"/>
                  </a:lnTo>
                  <a:lnTo>
                    <a:pt x="501" y="567"/>
                  </a:lnTo>
                  <a:lnTo>
                    <a:pt x="500" y="567"/>
                  </a:lnTo>
                  <a:lnTo>
                    <a:pt x="500" y="568"/>
                  </a:lnTo>
                  <a:lnTo>
                    <a:pt x="498" y="568"/>
                  </a:lnTo>
                  <a:lnTo>
                    <a:pt x="494" y="568"/>
                  </a:lnTo>
                  <a:lnTo>
                    <a:pt x="492" y="571"/>
                  </a:lnTo>
                  <a:lnTo>
                    <a:pt x="493" y="572"/>
                  </a:lnTo>
                  <a:lnTo>
                    <a:pt x="493" y="573"/>
                  </a:lnTo>
                  <a:lnTo>
                    <a:pt x="492" y="574"/>
                  </a:lnTo>
                  <a:lnTo>
                    <a:pt x="491" y="575"/>
                  </a:lnTo>
                  <a:lnTo>
                    <a:pt x="489" y="576"/>
                  </a:lnTo>
                  <a:lnTo>
                    <a:pt x="488" y="576"/>
                  </a:lnTo>
                  <a:lnTo>
                    <a:pt x="487" y="576"/>
                  </a:lnTo>
                  <a:lnTo>
                    <a:pt x="486" y="576"/>
                  </a:lnTo>
                  <a:lnTo>
                    <a:pt x="484" y="576"/>
                  </a:lnTo>
                  <a:lnTo>
                    <a:pt x="483" y="574"/>
                  </a:lnTo>
                  <a:lnTo>
                    <a:pt x="482" y="573"/>
                  </a:lnTo>
                  <a:lnTo>
                    <a:pt x="481" y="574"/>
                  </a:lnTo>
                  <a:lnTo>
                    <a:pt x="480" y="574"/>
                  </a:lnTo>
                  <a:lnTo>
                    <a:pt x="479" y="573"/>
                  </a:lnTo>
                  <a:lnTo>
                    <a:pt x="476" y="570"/>
                  </a:lnTo>
                  <a:lnTo>
                    <a:pt x="473" y="568"/>
                  </a:lnTo>
                  <a:lnTo>
                    <a:pt x="472" y="567"/>
                  </a:lnTo>
                  <a:lnTo>
                    <a:pt x="472" y="568"/>
                  </a:lnTo>
                  <a:lnTo>
                    <a:pt x="471" y="570"/>
                  </a:lnTo>
                  <a:lnTo>
                    <a:pt x="472" y="570"/>
                  </a:lnTo>
                  <a:lnTo>
                    <a:pt x="473" y="571"/>
                  </a:lnTo>
                  <a:lnTo>
                    <a:pt x="476" y="573"/>
                  </a:lnTo>
                  <a:lnTo>
                    <a:pt x="478" y="574"/>
                  </a:lnTo>
                  <a:lnTo>
                    <a:pt x="479" y="574"/>
                  </a:lnTo>
                  <a:lnTo>
                    <a:pt x="482" y="575"/>
                  </a:lnTo>
                  <a:lnTo>
                    <a:pt x="483" y="576"/>
                  </a:lnTo>
                  <a:lnTo>
                    <a:pt x="482" y="578"/>
                  </a:lnTo>
                  <a:lnTo>
                    <a:pt x="481" y="578"/>
                  </a:lnTo>
                  <a:lnTo>
                    <a:pt x="481" y="579"/>
                  </a:lnTo>
                  <a:lnTo>
                    <a:pt x="480" y="580"/>
                  </a:lnTo>
                  <a:lnTo>
                    <a:pt x="480" y="581"/>
                  </a:lnTo>
                  <a:lnTo>
                    <a:pt x="479" y="581"/>
                  </a:lnTo>
                  <a:lnTo>
                    <a:pt x="478" y="580"/>
                  </a:lnTo>
                  <a:lnTo>
                    <a:pt x="477" y="579"/>
                  </a:lnTo>
                  <a:lnTo>
                    <a:pt x="476" y="579"/>
                  </a:lnTo>
                  <a:lnTo>
                    <a:pt x="473" y="579"/>
                  </a:lnTo>
                  <a:lnTo>
                    <a:pt x="472" y="580"/>
                  </a:lnTo>
                  <a:lnTo>
                    <a:pt x="470" y="580"/>
                  </a:lnTo>
                  <a:lnTo>
                    <a:pt x="469" y="580"/>
                  </a:lnTo>
                  <a:lnTo>
                    <a:pt x="469" y="581"/>
                  </a:lnTo>
                  <a:lnTo>
                    <a:pt x="471" y="581"/>
                  </a:lnTo>
                  <a:lnTo>
                    <a:pt x="472" y="581"/>
                  </a:lnTo>
                  <a:lnTo>
                    <a:pt x="472" y="582"/>
                  </a:lnTo>
                  <a:lnTo>
                    <a:pt x="472" y="583"/>
                  </a:lnTo>
                  <a:lnTo>
                    <a:pt x="473" y="583"/>
                  </a:lnTo>
                  <a:lnTo>
                    <a:pt x="473" y="582"/>
                  </a:lnTo>
                  <a:lnTo>
                    <a:pt x="473" y="581"/>
                  </a:lnTo>
                  <a:lnTo>
                    <a:pt x="476" y="580"/>
                  </a:lnTo>
                  <a:lnTo>
                    <a:pt x="480" y="582"/>
                  </a:lnTo>
                  <a:lnTo>
                    <a:pt x="481" y="581"/>
                  </a:lnTo>
                  <a:lnTo>
                    <a:pt x="482" y="579"/>
                  </a:lnTo>
                  <a:lnTo>
                    <a:pt x="487" y="578"/>
                  </a:lnTo>
                  <a:lnTo>
                    <a:pt x="488" y="579"/>
                  </a:lnTo>
                  <a:lnTo>
                    <a:pt x="489" y="580"/>
                  </a:lnTo>
                  <a:lnTo>
                    <a:pt x="493" y="581"/>
                  </a:lnTo>
                  <a:lnTo>
                    <a:pt x="496" y="582"/>
                  </a:lnTo>
                  <a:lnTo>
                    <a:pt x="496" y="583"/>
                  </a:lnTo>
                  <a:lnTo>
                    <a:pt x="498" y="583"/>
                  </a:lnTo>
                  <a:lnTo>
                    <a:pt x="498" y="585"/>
                  </a:lnTo>
                  <a:lnTo>
                    <a:pt x="498" y="586"/>
                  </a:lnTo>
                  <a:lnTo>
                    <a:pt x="496" y="586"/>
                  </a:lnTo>
                  <a:lnTo>
                    <a:pt x="496" y="587"/>
                  </a:lnTo>
                  <a:lnTo>
                    <a:pt x="495" y="588"/>
                  </a:lnTo>
                  <a:lnTo>
                    <a:pt x="494" y="588"/>
                  </a:lnTo>
                  <a:lnTo>
                    <a:pt x="494" y="590"/>
                  </a:lnTo>
                  <a:lnTo>
                    <a:pt x="491" y="590"/>
                  </a:lnTo>
                  <a:lnTo>
                    <a:pt x="489" y="590"/>
                  </a:lnTo>
                  <a:lnTo>
                    <a:pt x="489" y="591"/>
                  </a:lnTo>
                  <a:lnTo>
                    <a:pt x="488" y="592"/>
                  </a:lnTo>
                  <a:lnTo>
                    <a:pt x="487" y="593"/>
                  </a:lnTo>
                  <a:lnTo>
                    <a:pt x="486" y="593"/>
                  </a:lnTo>
                  <a:lnTo>
                    <a:pt x="484" y="593"/>
                  </a:lnTo>
                  <a:lnTo>
                    <a:pt x="481" y="591"/>
                  </a:lnTo>
                  <a:lnTo>
                    <a:pt x="479" y="590"/>
                  </a:lnTo>
                  <a:lnTo>
                    <a:pt x="476" y="592"/>
                  </a:lnTo>
                  <a:lnTo>
                    <a:pt x="473" y="591"/>
                  </a:lnTo>
                  <a:lnTo>
                    <a:pt x="472" y="591"/>
                  </a:lnTo>
                  <a:lnTo>
                    <a:pt x="472" y="592"/>
                  </a:lnTo>
                  <a:lnTo>
                    <a:pt x="476" y="592"/>
                  </a:lnTo>
                  <a:lnTo>
                    <a:pt x="478" y="592"/>
                  </a:lnTo>
                  <a:lnTo>
                    <a:pt x="480" y="592"/>
                  </a:lnTo>
                  <a:lnTo>
                    <a:pt x="481" y="593"/>
                  </a:lnTo>
                  <a:lnTo>
                    <a:pt x="482" y="593"/>
                  </a:lnTo>
                  <a:lnTo>
                    <a:pt x="483" y="593"/>
                  </a:lnTo>
                  <a:lnTo>
                    <a:pt x="481" y="594"/>
                  </a:lnTo>
                  <a:lnTo>
                    <a:pt x="480" y="594"/>
                  </a:lnTo>
                  <a:lnTo>
                    <a:pt x="480" y="595"/>
                  </a:lnTo>
                  <a:lnTo>
                    <a:pt x="483" y="594"/>
                  </a:lnTo>
                  <a:lnTo>
                    <a:pt x="483" y="595"/>
                  </a:lnTo>
                  <a:lnTo>
                    <a:pt x="483" y="597"/>
                  </a:lnTo>
                  <a:lnTo>
                    <a:pt x="484" y="596"/>
                  </a:lnTo>
                  <a:lnTo>
                    <a:pt x="484" y="595"/>
                  </a:lnTo>
                  <a:lnTo>
                    <a:pt x="486" y="595"/>
                  </a:lnTo>
                  <a:lnTo>
                    <a:pt x="488" y="594"/>
                  </a:lnTo>
                  <a:lnTo>
                    <a:pt x="491" y="593"/>
                  </a:lnTo>
                  <a:lnTo>
                    <a:pt x="491" y="592"/>
                  </a:lnTo>
                  <a:lnTo>
                    <a:pt x="492" y="591"/>
                  </a:lnTo>
                  <a:lnTo>
                    <a:pt x="493" y="592"/>
                  </a:lnTo>
                  <a:lnTo>
                    <a:pt x="494" y="593"/>
                  </a:lnTo>
                  <a:lnTo>
                    <a:pt x="495" y="592"/>
                  </a:lnTo>
                  <a:lnTo>
                    <a:pt x="495" y="593"/>
                  </a:lnTo>
                  <a:lnTo>
                    <a:pt x="495" y="594"/>
                  </a:lnTo>
                  <a:lnTo>
                    <a:pt x="496" y="594"/>
                  </a:lnTo>
                  <a:lnTo>
                    <a:pt x="498" y="595"/>
                  </a:lnTo>
                  <a:lnTo>
                    <a:pt x="499" y="595"/>
                  </a:lnTo>
                  <a:lnTo>
                    <a:pt x="500" y="595"/>
                  </a:lnTo>
                  <a:lnTo>
                    <a:pt x="500" y="596"/>
                  </a:lnTo>
                  <a:lnTo>
                    <a:pt x="500" y="597"/>
                  </a:lnTo>
                  <a:lnTo>
                    <a:pt x="500" y="598"/>
                  </a:lnTo>
                  <a:lnTo>
                    <a:pt x="500" y="601"/>
                  </a:lnTo>
                  <a:lnTo>
                    <a:pt x="501" y="601"/>
                  </a:lnTo>
                  <a:lnTo>
                    <a:pt x="501" y="602"/>
                  </a:lnTo>
                  <a:lnTo>
                    <a:pt x="501" y="603"/>
                  </a:lnTo>
                  <a:lnTo>
                    <a:pt x="500" y="603"/>
                  </a:lnTo>
                  <a:lnTo>
                    <a:pt x="499" y="604"/>
                  </a:lnTo>
                  <a:lnTo>
                    <a:pt x="496" y="605"/>
                  </a:lnTo>
                  <a:lnTo>
                    <a:pt x="492" y="605"/>
                  </a:lnTo>
                  <a:lnTo>
                    <a:pt x="488" y="606"/>
                  </a:lnTo>
                  <a:lnTo>
                    <a:pt x="489" y="607"/>
                  </a:lnTo>
                  <a:lnTo>
                    <a:pt x="493" y="606"/>
                  </a:lnTo>
                  <a:lnTo>
                    <a:pt x="494" y="606"/>
                  </a:lnTo>
                  <a:lnTo>
                    <a:pt x="494" y="607"/>
                  </a:lnTo>
                  <a:lnTo>
                    <a:pt x="493" y="610"/>
                  </a:lnTo>
                  <a:lnTo>
                    <a:pt x="493" y="611"/>
                  </a:lnTo>
                  <a:lnTo>
                    <a:pt x="492" y="611"/>
                  </a:lnTo>
                  <a:lnTo>
                    <a:pt x="492" y="613"/>
                  </a:lnTo>
                  <a:lnTo>
                    <a:pt x="493" y="613"/>
                  </a:lnTo>
                  <a:lnTo>
                    <a:pt x="493" y="611"/>
                  </a:lnTo>
                  <a:lnTo>
                    <a:pt x="494" y="611"/>
                  </a:lnTo>
                  <a:lnTo>
                    <a:pt x="493" y="610"/>
                  </a:lnTo>
                  <a:lnTo>
                    <a:pt x="494" y="610"/>
                  </a:lnTo>
                  <a:lnTo>
                    <a:pt x="494" y="609"/>
                  </a:lnTo>
                  <a:lnTo>
                    <a:pt x="495" y="608"/>
                  </a:lnTo>
                  <a:lnTo>
                    <a:pt x="495" y="607"/>
                  </a:lnTo>
                  <a:lnTo>
                    <a:pt x="496" y="607"/>
                  </a:lnTo>
                  <a:lnTo>
                    <a:pt x="498" y="607"/>
                  </a:lnTo>
                  <a:lnTo>
                    <a:pt x="498" y="606"/>
                  </a:lnTo>
                  <a:lnTo>
                    <a:pt x="499" y="605"/>
                  </a:lnTo>
                  <a:lnTo>
                    <a:pt x="500" y="606"/>
                  </a:lnTo>
                  <a:lnTo>
                    <a:pt x="501" y="606"/>
                  </a:lnTo>
                  <a:lnTo>
                    <a:pt x="502" y="606"/>
                  </a:lnTo>
                  <a:lnTo>
                    <a:pt x="503" y="607"/>
                  </a:lnTo>
                  <a:lnTo>
                    <a:pt x="504" y="608"/>
                  </a:lnTo>
                  <a:lnTo>
                    <a:pt x="507" y="610"/>
                  </a:lnTo>
                  <a:lnTo>
                    <a:pt x="509" y="610"/>
                  </a:lnTo>
                  <a:lnTo>
                    <a:pt x="510" y="610"/>
                  </a:lnTo>
                  <a:lnTo>
                    <a:pt x="510" y="611"/>
                  </a:lnTo>
                  <a:lnTo>
                    <a:pt x="511" y="611"/>
                  </a:lnTo>
                  <a:lnTo>
                    <a:pt x="511" y="613"/>
                  </a:lnTo>
                  <a:lnTo>
                    <a:pt x="511" y="614"/>
                  </a:lnTo>
                  <a:lnTo>
                    <a:pt x="510" y="616"/>
                  </a:lnTo>
                  <a:lnTo>
                    <a:pt x="510" y="617"/>
                  </a:lnTo>
                  <a:lnTo>
                    <a:pt x="511" y="616"/>
                  </a:lnTo>
                  <a:lnTo>
                    <a:pt x="512" y="614"/>
                  </a:lnTo>
                  <a:lnTo>
                    <a:pt x="512" y="616"/>
                  </a:lnTo>
                  <a:lnTo>
                    <a:pt x="516" y="618"/>
                  </a:lnTo>
                  <a:lnTo>
                    <a:pt x="517" y="618"/>
                  </a:lnTo>
                  <a:lnTo>
                    <a:pt x="516" y="619"/>
                  </a:lnTo>
                  <a:lnTo>
                    <a:pt x="516" y="620"/>
                  </a:lnTo>
                  <a:lnTo>
                    <a:pt x="517" y="620"/>
                  </a:lnTo>
                  <a:lnTo>
                    <a:pt x="517" y="619"/>
                  </a:lnTo>
                  <a:lnTo>
                    <a:pt x="518" y="620"/>
                  </a:lnTo>
                  <a:lnTo>
                    <a:pt x="522" y="621"/>
                  </a:lnTo>
                  <a:lnTo>
                    <a:pt x="523" y="622"/>
                  </a:lnTo>
                  <a:lnTo>
                    <a:pt x="524" y="622"/>
                  </a:lnTo>
                  <a:lnTo>
                    <a:pt x="524" y="624"/>
                  </a:lnTo>
                  <a:lnTo>
                    <a:pt x="523" y="624"/>
                  </a:lnTo>
                  <a:lnTo>
                    <a:pt x="522" y="625"/>
                  </a:lnTo>
                  <a:lnTo>
                    <a:pt x="522" y="626"/>
                  </a:lnTo>
                  <a:lnTo>
                    <a:pt x="519" y="627"/>
                  </a:lnTo>
                  <a:lnTo>
                    <a:pt x="518" y="628"/>
                  </a:lnTo>
                  <a:lnTo>
                    <a:pt x="517" y="629"/>
                  </a:lnTo>
                  <a:lnTo>
                    <a:pt x="516" y="631"/>
                  </a:lnTo>
                  <a:lnTo>
                    <a:pt x="516" y="632"/>
                  </a:lnTo>
                  <a:lnTo>
                    <a:pt x="517" y="632"/>
                  </a:lnTo>
                  <a:lnTo>
                    <a:pt x="518" y="631"/>
                  </a:lnTo>
                  <a:lnTo>
                    <a:pt x="518" y="629"/>
                  </a:lnTo>
                  <a:lnTo>
                    <a:pt x="519" y="629"/>
                  </a:lnTo>
                  <a:lnTo>
                    <a:pt x="523" y="627"/>
                  </a:lnTo>
                  <a:lnTo>
                    <a:pt x="524" y="627"/>
                  </a:lnTo>
                  <a:lnTo>
                    <a:pt x="524" y="628"/>
                  </a:lnTo>
                  <a:lnTo>
                    <a:pt x="524" y="629"/>
                  </a:lnTo>
                  <a:lnTo>
                    <a:pt x="523" y="629"/>
                  </a:lnTo>
                  <a:lnTo>
                    <a:pt x="522" y="631"/>
                  </a:lnTo>
                  <a:lnTo>
                    <a:pt x="522" y="632"/>
                  </a:lnTo>
                  <a:lnTo>
                    <a:pt x="523" y="633"/>
                  </a:lnTo>
                  <a:lnTo>
                    <a:pt x="522" y="633"/>
                  </a:lnTo>
                  <a:lnTo>
                    <a:pt x="523" y="635"/>
                  </a:lnTo>
                  <a:lnTo>
                    <a:pt x="523" y="633"/>
                  </a:lnTo>
                  <a:lnTo>
                    <a:pt x="523" y="632"/>
                  </a:lnTo>
                  <a:lnTo>
                    <a:pt x="524" y="632"/>
                  </a:lnTo>
                  <a:lnTo>
                    <a:pt x="525" y="632"/>
                  </a:lnTo>
                  <a:lnTo>
                    <a:pt x="525" y="631"/>
                  </a:lnTo>
                  <a:lnTo>
                    <a:pt x="525" y="629"/>
                  </a:lnTo>
                  <a:lnTo>
                    <a:pt x="525" y="628"/>
                  </a:lnTo>
                  <a:lnTo>
                    <a:pt x="526" y="628"/>
                  </a:lnTo>
                  <a:lnTo>
                    <a:pt x="526" y="627"/>
                  </a:lnTo>
                  <a:lnTo>
                    <a:pt x="527" y="628"/>
                  </a:lnTo>
                  <a:lnTo>
                    <a:pt x="527" y="629"/>
                  </a:lnTo>
                  <a:lnTo>
                    <a:pt x="529" y="628"/>
                  </a:lnTo>
                  <a:lnTo>
                    <a:pt x="529" y="629"/>
                  </a:lnTo>
                  <a:lnTo>
                    <a:pt x="528" y="629"/>
                  </a:lnTo>
                  <a:lnTo>
                    <a:pt x="528" y="631"/>
                  </a:lnTo>
                  <a:lnTo>
                    <a:pt x="527" y="631"/>
                  </a:lnTo>
                  <a:lnTo>
                    <a:pt x="526" y="632"/>
                  </a:lnTo>
                  <a:lnTo>
                    <a:pt x="527" y="632"/>
                  </a:lnTo>
                  <a:lnTo>
                    <a:pt x="527" y="633"/>
                  </a:lnTo>
                  <a:lnTo>
                    <a:pt x="526" y="633"/>
                  </a:lnTo>
                  <a:lnTo>
                    <a:pt x="525" y="633"/>
                  </a:lnTo>
                  <a:lnTo>
                    <a:pt x="524" y="633"/>
                  </a:lnTo>
                  <a:lnTo>
                    <a:pt x="524" y="635"/>
                  </a:lnTo>
                  <a:lnTo>
                    <a:pt x="523" y="637"/>
                  </a:lnTo>
                  <a:lnTo>
                    <a:pt x="523" y="638"/>
                  </a:lnTo>
                  <a:lnTo>
                    <a:pt x="524" y="639"/>
                  </a:lnTo>
                  <a:lnTo>
                    <a:pt x="524" y="640"/>
                  </a:lnTo>
                  <a:lnTo>
                    <a:pt x="524" y="641"/>
                  </a:lnTo>
                  <a:lnTo>
                    <a:pt x="524" y="642"/>
                  </a:lnTo>
                  <a:lnTo>
                    <a:pt x="524" y="643"/>
                  </a:lnTo>
                  <a:lnTo>
                    <a:pt x="525" y="643"/>
                  </a:lnTo>
                  <a:lnTo>
                    <a:pt x="525" y="642"/>
                  </a:lnTo>
                  <a:lnTo>
                    <a:pt x="525" y="641"/>
                  </a:lnTo>
                  <a:lnTo>
                    <a:pt x="525" y="639"/>
                  </a:lnTo>
                  <a:lnTo>
                    <a:pt x="526" y="639"/>
                  </a:lnTo>
                  <a:lnTo>
                    <a:pt x="527" y="637"/>
                  </a:lnTo>
                  <a:lnTo>
                    <a:pt x="528" y="637"/>
                  </a:lnTo>
                  <a:lnTo>
                    <a:pt x="528" y="638"/>
                  </a:lnTo>
                  <a:lnTo>
                    <a:pt x="529" y="638"/>
                  </a:lnTo>
                  <a:lnTo>
                    <a:pt x="530" y="638"/>
                  </a:lnTo>
                  <a:lnTo>
                    <a:pt x="532" y="638"/>
                  </a:lnTo>
                  <a:lnTo>
                    <a:pt x="530" y="639"/>
                  </a:lnTo>
                  <a:lnTo>
                    <a:pt x="532" y="639"/>
                  </a:lnTo>
                  <a:lnTo>
                    <a:pt x="530" y="640"/>
                  </a:lnTo>
                  <a:lnTo>
                    <a:pt x="529" y="640"/>
                  </a:lnTo>
                  <a:lnTo>
                    <a:pt x="529" y="641"/>
                  </a:lnTo>
                  <a:lnTo>
                    <a:pt x="530" y="641"/>
                  </a:lnTo>
                  <a:lnTo>
                    <a:pt x="530" y="640"/>
                  </a:lnTo>
                  <a:lnTo>
                    <a:pt x="532" y="641"/>
                  </a:lnTo>
                  <a:lnTo>
                    <a:pt x="528" y="643"/>
                  </a:lnTo>
                  <a:lnTo>
                    <a:pt x="529" y="643"/>
                  </a:lnTo>
                  <a:lnTo>
                    <a:pt x="529" y="644"/>
                  </a:lnTo>
                  <a:lnTo>
                    <a:pt x="530" y="643"/>
                  </a:lnTo>
                  <a:lnTo>
                    <a:pt x="530" y="644"/>
                  </a:lnTo>
                  <a:lnTo>
                    <a:pt x="532" y="644"/>
                  </a:lnTo>
                  <a:lnTo>
                    <a:pt x="532" y="647"/>
                  </a:lnTo>
                  <a:lnTo>
                    <a:pt x="532" y="648"/>
                  </a:lnTo>
                  <a:lnTo>
                    <a:pt x="532" y="649"/>
                  </a:lnTo>
                  <a:lnTo>
                    <a:pt x="530" y="649"/>
                  </a:lnTo>
                  <a:lnTo>
                    <a:pt x="527" y="650"/>
                  </a:lnTo>
                  <a:lnTo>
                    <a:pt x="527" y="651"/>
                  </a:lnTo>
                  <a:lnTo>
                    <a:pt x="528" y="651"/>
                  </a:lnTo>
                  <a:lnTo>
                    <a:pt x="529" y="651"/>
                  </a:lnTo>
                  <a:lnTo>
                    <a:pt x="529" y="650"/>
                  </a:lnTo>
                  <a:lnTo>
                    <a:pt x="530" y="650"/>
                  </a:lnTo>
                  <a:lnTo>
                    <a:pt x="532" y="650"/>
                  </a:lnTo>
                  <a:lnTo>
                    <a:pt x="532" y="651"/>
                  </a:lnTo>
                  <a:lnTo>
                    <a:pt x="532" y="652"/>
                  </a:lnTo>
                  <a:lnTo>
                    <a:pt x="530" y="652"/>
                  </a:lnTo>
                  <a:lnTo>
                    <a:pt x="529" y="653"/>
                  </a:lnTo>
                  <a:lnTo>
                    <a:pt x="530" y="653"/>
                  </a:lnTo>
                  <a:lnTo>
                    <a:pt x="530" y="654"/>
                  </a:lnTo>
                  <a:lnTo>
                    <a:pt x="532" y="653"/>
                  </a:lnTo>
                  <a:lnTo>
                    <a:pt x="532" y="654"/>
                  </a:lnTo>
                  <a:lnTo>
                    <a:pt x="532" y="655"/>
                  </a:lnTo>
                  <a:lnTo>
                    <a:pt x="530" y="656"/>
                  </a:lnTo>
                  <a:lnTo>
                    <a:pt x="532" y="658"/>
                  </a:lnTo>
                  <a:lnTo>
                    <a:pt x="530" y="658"/>
                  </a:lnTo>
                  <a:lnTo>
                    <a:pt x="530" y="659"/>
                  </a:lnTo>
                  <a:lnTo>
                    <a:pt x="532" y="659"/>
                  </a:lnTo>
                  <a:lnTo>
                    <a:pt x="532" y="660"/>
                  </a:lnTo>
                  <a:lnTo>
                    <a:pt x="533" y="662"/>
                  </a:lnTo>
                  <a:lnTo>
                    <a:pt x="530" y="662"/>
                  </a:lnTo>
                  <a:lnTo>
                    <a:pt x="532" y="663"/>
                  </a:lnTo>
                  <a:lnTo>
                    <a:pt x="532" y="664"/>
                  </a:lnTo>
                  <a:lnTo>
                    <a:pt x="530" y="664"/>
                  </a:lnTo>
                  <a:lnTo>
                    <a:pt x="530" y="665"/>
                  </a:lnTo>
                  <a:lnTo>
                    <a:pt x="530" y="666"/>
                  </a:lnTo>
                  <a:lnTo>
                    <a:pt x="532" y="665"/>
                  </a:lnTo>
                  <a:lnTo>
                    <a:pt x="532" y="666"/>
                  </a:lnTo>
                  <a:lnTo>
                    <a:pt x="533" y="666"/>
                  </a:lnTo>
                  <a:lnTo>
                    <a:pt x="534" y="666"/>
                  </a:lnTo>
                  <a:lnTo>
                    <a:pt x="533" y="668"/>
                  </a:lnTo>
                  <a:lnTo>
                    <a:pt x="532" y="670"/>
                  </a:lnTo>
                  <a:lnTo>
                    <a:pt x="530" y="671"/>
                  </a:lnTo>
                  <a:lnTo>
                    <a:pt x="530" y="670"/>
                  </a:lnTo>
                  <a:lnTo>
                    <a:pt x="529" y="670"/>
                  </a:lnTo>
                  <a:lnTo>
                    <a:pt x="529" y="668"/>
                  </a:lnTo>
                  <a:lnTo>
                    <a:pt x="528" y="668"/>
                  </a:lnTo>
                  <a:lnTo>
                    <a:pt x="527" y="668"/>
                  </a:lnTo>
                  <a:lnTo>
                    <a:pt x="526" y="670"/>
                  </a:lnTo>
                  <a:lnTo>
                    <a:pt x="525" y="670"/>
                  </a:lnTo>
                  <a:lnTo>
                    <a:pt x="524" y="668"/>
                  </a:lnTo>
                  <a:lnTo>
                    <a:pt x="524" y="667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3"/>
                  </a:lnTo>
                  <a:lnTo>
                    <a:pt x="524" y="662"/>
                  </a:lnTo>
                  <a:lnTo>
                    <a:pt x="524" y="660"/>
                  </a:lnTo>
                  <a:lnTo>
                    <a:pt x="524" y="659"/>
                  </a:lnTo>
                  <a:lnTo>
                    <a:pt x="524" y="658"/>
                  </a:lnTo>
                  <a:lnTo>
                    <a:pt x="524" y="656"/>
                  </a:lnTo>
                  <a:lnTo>
                    <a:pt x="523" y="656"/>
                  </a:lnTo>
                  <a:lnTo>
                    <a:pt x="523" y="658"/>
                  </a:lnTo>
                  <a:lnTo>
                    <a:pt x="523" y="659"/>
                  </a:lnTo>
                  <a:lnTo>
                    <a:pt x="523" y="660"/>
                  </a:lnTo>
                  <a:lnTo>
                    <a:pt x="522" y="662"/>
                  </a:lnTo>
                  <a:lnTo>
                    <a:pt x="522" y="663"/>
                  </a:lnTo>
                  <a:lnTo>
                    <a:pt x="522" y="664"/>
                  </a:lnTo>
                  <a:lnTo>
                    <a:pt x="523" y="664"/>
                  </a:lnTo>
                  <a:lnTo>
                    <a:pt x="523" y="665"/>
                  </a:lnTo>
                  <a:lnTo>
                    <a:pt x="523" y="666"/>
                  </a:lnTo>
                  <a:lnTo>
                    <a:pt x="523" y="667"/>
                  </a:lnTo>
                  <a:lnTo>
                    <a:pt x="523" y="668"/>
                  </a:lnTo>
                  <a:lnTo>
                    <a:pt x="523" y="670"/>
                  </a:lnTo>
                  <a:lnTo>
                    <a:pt x="522" y="670"/>
                  </a:lnTo>
                  <a:lnTo>
                    <a:pt x="517" y="670"/>
                  </a:lnTo>
                  <a:lnTo>
                    <a:pt x="516" y="671"/>
                  </a:lnTo>
                  <a:lnTo>
                    <a:pt x="514" y="670"/>
                  </a:lnTo>
                  <a:lnTo>
                    <a:pt x="511" y="666"/>
                  </a:lnTo>
                  <a:lnTo>
                    <a:pt x="510" y="666"/>
                  </a:lnTo>
                  <a:lnTo>
                    <a:pt x="509" y="665"/>
                  </a:lnTo>
                  <a:lnTo>
                    <a:pt x="507" y="663"/>
                  </a:lnTo>
                  <a:lnTo>
                    <a:pt x="507" y="662"/>
                  </a:lnTo>
                  <a:lnTo>
                    <a:pt x="507" y="660"/>
                  </a:lnTo>
                  <a:lnTo>
                    <a:pt x="506" y="659"/>
                  </a:lnTo>
                  <a:lnTo>
                    <a:pt x="506" y="656"/>
                  </a:lnTo>
                  <a:lnTo>
                    <a:pt x="506" y="655"/>
                  </a:lnTo>
                  <a:lnTo>
                    <a:pt x="506" y="654"/>
                  </a:lnTo>
                  <a:lnTo>
                    <a:pt x="506" y="652"/>
                  </a:lnTo>
                  <a:lnTo>
                    <a:pt x="506" y="651"/>
                  </a:lnTo>
                  <a:lnTo>
                    <a:pt x="504" y="651"/>
                  </a:lnTo>
                  <a:lnTo>
                    <a:pt x="504" y="650"/>
                  </a:lnTo>
                  <a:lnTo>
                    <a:pt x="503" y="648"/>
                  </a:lnTo>
                  <a:lnTo>
                    <a:pt x="502" y="647"/>
                  </a:lnTo>
                  <a:lnTo>
                    <a:pt x="502" y="644"/>
                  </a:lnTo>
                  <a:lnTo>
                    <a:pt x="501" y="644"/>
                  </a:lnTo>
                  <a:lnTo>
                    <a:pt x="502" y="643"/>
                  </a:lnTo>
                  <a:lnTo>
                    <a:pt x="501" y="643"/>
                  </a:lnTo>
                  <a:lnTo>
                    <a:pt x="501" y="642"/>
                  </a:lnTo>
                  <a:lnTo>
                    <a:pt x="501" y="641"/>
                  </a:lnTo>
                  <a:lnTo>
                    <a:pt x="500" y="641"/>
                  </a:lnTo>
                  <a:lnTo>
                    <a:pt x="499" y="641"/>
                  </a:lnTo>
                  <a:lnTo>
                    <a:pt x="499" y="642"/>
                  </a:lnTo>
                  <a:lnTo>
                    <a:pt x="498" y="642"/>
                  </a:lnTo>
                  <a:lnTo>
                    <a:pt x="496" y="642"/>
                  </a:lnTo>
                  <a:lnTo>
                    <a:pt x="495" y="641"/>
                  </a:lnTo>
                  <a:lnTo>
                    <a:pt x="495" y="640"/>
                  </a:lnTo>
                  <a:lnTo>
                    <a:pt x="494" y="640"/>
                  </a:lnTo>
                  <a:lnTo>
                    <a:pt x="494" y="639"/>
                  </a:lnTo>
                  <a:lnTo>
                    <a:pt x="493" y="638"/>
                  </a:lnTo>
                  <a:lnTo>
                    <a:pt x="492" y="637"/>
                  </a:lnTo>
                  <a:lnTo>
                    <a:pt x="492" y="636"/>
                  </a:lnTo>
                  <a:lnTo>
                    <a:pt x="491" y="636"/>
                  </a:lnTo>
                  <a:lnTo>
                    <a:pt x="489" y="635"/>
                  </a:lnTo>
                  <a:lnTo>
                    <a:pt x="488" y="635"/>
                  </a:lnTo>
                  <a:lnTo>
                    <a:pt x="487" y="635"/>
                  </a:lnTo>
                  <a:lnTo>
                    <a:pt x="486" y="633"/>
                  </a:lnTo>
                  <a:lnTo>
                    <a:pt x="484" y="635"/>
                  </a:lnTo>
                  <a:lnTo>
                    <a:pt x="483" y="635"/>
                  </a:lnTo>
                  <a:lnTo>
                    <a:pt x="483" y="633"/>
                  </a:lnTo>
                  <a:lnTo>
                    <a:pt x="483" y="632"/>
                  </a:lnTo>
                  <a:lnTo>
                    <a:pt x="482" y="632"/>
                  </a:lnTo>
                  <a:lnTo>
                    <a:pt x="482" y="635"/>
                  </a:lnTo>
                  <a:lnTo>
                    <a:pt x="481" y="635"/>
                  </a:lnTo>
                  <a:lnTo>
                    <a:pt x="479" y="635"/>
                  </a:lnTo>
                  <a:lnTo>
                    <a:pt x="478" y="635"/>
                  </a:lnTo>
                  <a:lnTo>
                    <a:pt x="478" y="633"/>
                  </a:lnTo>
                  <a:lnTo>
                    <a:pt x="476" y="631"/>
                  </a:lnTo>
                  <a:lnTo>
                    <a:pt x="473" y="629"/>
                  </a:lnTo>
                  <a:lnTo>
                    <a:pt x="473" y="628"/>
                  </a:lnTo>
                  <a:lnTo>
                    <a:pt x="472" y="627"/>
                  </a:lnTo>
                  <a:lnTo>
                    <a:pt x="472" y="626"/>
                  </a:lnTo>
                  <a:lnTo>
                    <a:pt x="471" y="626"/>
                  </a:lnTo>
                  <a:lnTo>
                    <a:pt x="470" y="624"/>
                  </a:lnTo>
                  <a:lnTo>
                    <a:pt x="468" y="620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0"/>
                  </a:lnTo>
                  <a:lnTo>
                    <a:pt x="465" y="620"/>
                  </a:lnTo>
                  <a:lnTo>
                    <a:pt x="464" y="618"/>
                  </a:lnTo>
                  <a:lnTo>
                    <a:pt x="461" y="617"/>
                  </a:lnTo>
                  <a:lnTo>
                    <a:pt x="461" y="616"/>
                  </a:lnTo>
                  <a:lnTo>
                    <a:pt x="460" y="616"/>
                  </a:lnTo>
                  <a:lnTo>
                    <a:pt x="460" y="617"/>
                  </a:lnTo>
                  <a:lnTo>
                    <a:pt x="461" y="618"/>
                  </a:lnTo>
                  <a:lnTo>
                    <a:pt x="463" y="620"/>
                  </a:lnTo>
                  <a:lnTo>
                    <a:pt x="461" y="620"/>
                  </a:lnTo>
                  <a:lnTo>
                    <a:pt x="461" y="621"/>
                  </a:lnTo>
                  <a:lnTo>
                    <a:pt x="463" y="621"/>
                  </a:lnTo>
                  <a:lnTo>
                    <a:pt x="465" y="622"/>
                  </a:lnTo>
                  <a:lnTo>
                    <a:pt x="468" y="622"/>
                  </a:lnTo>
                  <a:lnTo>
                    <a:pt x="468" y="624"/>
                  </a:lnTo>
                  <a:lnTo>
                    <a:pt x="467" y="624"/>
                  </a:lnTo>
                  <a:lnTo>
                    <a:pt x="470" y="627"/>
                  </a:lnTo>
                  <a:lnTo>
                    <a:pt x="472" y="629"/>
                  </a:lnTo>
                  <a:lnTo>
                    <a:pt x="472" y="631"/>
                  </a:lnTo>
                  <a:lnTo>
                    <a:pt x="472" y="632"/>
                  </a:lnTo>
                  <a:lnTo>
                    <a:pt x="471" y="632"/>
                  </a:lnTo>
                  <a:lnTo>
                    <a:pt x="470" y="631"/>
                  </a:lnTo>
                  <a:lnTo>
                    <a:pt x="469" y="632"/>
                  </a:lnTo>
                  <a:lnTo>
                    <a:pt x="468" y="633"/>
                  </a:lnTo>
                  <a:lnTo>
                    <a:pt x="467" y="632"/>
                  </a:lnTo>
                  <a:lnTo>
                    <a:pt x="466" y="633"/>
                  </a:lnTo>
                  <a:lnTo>
                    <a:pt x="467" y="633"/>
                  </a:lnTo>
                  <a:lnTo>
                    <a:pt x="463" y="635"/>
                  </a:lnTo>
                  <a:lnTo>
                    <a:pt x="461" y="633"/>
                  </a:lnTo>
                  <a:lnTo>
                    <a:pt x="461" y="635"/>
                  </a:lnTo>
                  <a:lnTo>
                    <a:pt x="463" y="635"/>
                  </a:lnTo>
                  <a:lnTo>
                    <a:pt x="465" y="635"/>
                  </a:lnTo>
                  <a:lnTo>
                    <a:pt x="467" y="635"/>
                  </a:lnTo>
                  <a:lnTo>
                    <a:pt x="468" y="633"/>
                  </a:lnTo>
                  <a:lnTo>
                    <a:pt x="469" y="633"/>
                  </a:lnTo>
                  <a:lnTo>
                    <a:pt x="470" y="633"/>
                  </a:lnTo>
                  <a:lnTo>
                    <a:pt x="472" y="633"/>
                  </a:lnTo>
                  <a:lnTo>
                    <a:pt x="476" y="635"/>
                  </a:lnTo>
                  <a:lnTo>
                    <a:pt x="473" y="636"/>
                  </a:lnTo>
                  <a:lnTo>
                    <a:pt x="472" y="636"/>
                  </a:lnTo>
                  <a:lnTo>
                    <a:pt x="473" y="637"/>
                  </a:lnTo>
                  <a:lnTo>
                    <a:pt x="476" y="637"/>
                  </a:lnTo>
                  <a:lnTo>
                    <a:pt x="476" y="636"/>
                  </a:lnTo>
                  <a:lnTo>
                    <a:pt x="477" y="636"/>
                  </a:lnTo>
                  <a:lnTo>
                    <a:pt x="479" y="637"/>
                  </a:lnTo>
                  <a:lnTo>
                    <a:pt x="480" y="637"/>
                  </a:lnTo>
                  <a:lnTo>
                    <a:pt x="481" y="637"/>
                  </a:lnTo>
                  <a:lnTo>
                    <a:pt x="482" y="636"/>
                  </a:lnTo>
                  <a:lnTo>
                    <a:pt x="483" y="637"/>
                  </a:lnTo>
                  <a:lnTo>
                    <a:pt x="484" y="636"/>
                  </a:lnTo>
                  <a:lnTo>
                    <a:pt x="486" y="637"/>
                  </a:lnTo>
                  <a:lnTo>
                    <a:pt x="487" y="637"/>
                  </a:lnTo>
                  <a:lnTo>
                    <a:pt x="489" y="637"/>
                  </a:lnTo>
                  <a:lnTo>
                    <a:pt x="491" y="638"/>
                  </a:lnTo>
                  <a:lnTo>
                    <a:pt x="492" y="639"/>
                  </a:lnTo>
                  <a:lnTo>
                    <a:pt x="492" y="640"/>
                  </a:lnTo>
                  <a:lnTo>
                    <a:pt x="493" y="640"/>
                  </a:lnTo>
                  <a:lnTo>
                    <a:pt x="493" y="641"/>
                  </a:lnTo>
                  <a:lnTo>
                    <a:pt x="493" y="643"/>
                  </a:lnTo>
                  <a:lnTo>
                    <a:pt x="492" y="644"/>
                  </a:lnTo>
                  <a:lnTo>
                    <a:pt x="491" y="643"/>
                  </a:lnTo>
                  <a:lnTo>
                    <a:pt x="489" y="643"/>
                  </a:lnTo>
                  <a:lnTo>
                    <a:pt x="489" y="644"/>
                  </a:lnTo>
                  <a:lnTo>
                    <a:pt x="492" y="647"/>
                  </a:lnTo>
                  <a:lnTo>
                    <a:pt x="492" y="648"/>
                  </a:lnTo>
                  <a:lnTo>
                    <a:pt x="491" y="648"/>
                  </a:lnTo>
                  <a:lnTo>
                    <a:pt x="489" y="649"/>
                  </a:lnTo>
                  <a:lnTo>
                    <a:pt x="488" y="649"/>
                  </a:lnTo>
                  <a:lnTo>
                    <a:pt x="488" y="650"/>
                  </a:lnTo>
                  <a:lnTo>
                    <a:pt x="487" y="650"/>
                  </a:lnTo>
                  <a:lnTo>
                    <a:pt x="487" y="651"/>
                  </a:lnTo>
                  <a:lnTo>
                    <a:pt x="486" y="651"/>
                  </a:lnTo>
                  <a:lnTo>
                    <a:pt x="484" y="651"/>
                  </a:lnTo>
                  <a:lnTo>
                    <a:pt x="484" y="652"/>
                  </a:lnTo>
                  <a:lnTo>
                    <a:pt x="483" y="652"/>
                  </a:lnTo>
                  <a:lnTo>
                    <a:pt x="483" y="653"/>
                  </a:lnTo>
                  <a:lnTo>
                    <a:pt x="482" y="653"/>
                  </a:lnTo>
                  <a:lnTo>
                    <a:pt x="479" y="654"/>
                  </a:lnTo>
                  <a:lnTo>
                    <a:pt x="476" y="654"/>
                  </a:lnTo>
                  <a:lnTo>
                    <a:pt x="473" y="654"/>
                  </a:lnTo>
                  <a:lnTo>
                    <a:pt x="471" y="654"/>
                  </a:lnTo>
                  <a:lnTo>
                    <a:pt x="470" y="652"/>
                  </a:lnTo>
                  <a:lnTo>
                    <a:pt x="469" y="650"/>
                  </a:lnTo>
                  <a:lnTo>
                    <a:pt x="469" y="649"/>
                  </a:lnTo>
                  <a:lnTo>
                    <a:pt x="469" y="648"/>
                  </a:lnTo>
                  <a:lnTo>
                    <a:pt x="468" y="648"/>
                  </a:lnTo>
                  <a:lnTo>
                    <a:pt x="468" y="649"/>
                  </a:lnTo>
                  <a:lnTo>
                    <a:pt x="467" y="649"/>
                  </a:lnTo>
                  <a:lnTo>
                    <a:pt x="468" y="650"/>
                  </a:lnTo>
                  <a:lnTo>
                    <a:pt x="468" y="651"/>
                  </a:lnTo>
                  <a:lnTo>
                    <a:pt x="468" y="652"/>
                  </a:lnTo>
                  <a:lnTo>
                    <a:pt x="469" y="652"/>
                  </a:lnTo>
                  <a:lnTo>
                    <a:pt x="469" y="653"/>
                  </a:lnTo>
                  <a:lnTo>
                    <a:pt x="470" y="653"/>
                  </a:lnTo>
                  <a:lnTo>
                    <a:pt x="470" y="654"/>
                  </a:lnTo>
                  <a:lnTo>
                    <a:pt x="469" y="654"/>
                  </a:lnTo>
                  <a:lnTo>
                    <a:pt x="468" y="653"/>
                  </a:lnTo>
                  <a:lnTo>
                    <a:pt x="467" y="653"/>
                  </a:lnTo>
                  <a:lnTo>
                    <a:pt x="466" y="652"/>
                  </a:lnTo>
                  <a:lnTo>
                    <a:pt x="465" y="653"/>
                  </a:lnTo>
                  <a:lnTo>
                    <a:pt x="464" y="653"/>
                  </a:lnTo>
                  <a:lnTo>
                    <a:pt x="464" y="652"/>
                  </a:lnTo>
                  <a:lnTo>
                    <a:pt x="463" y="653"/>
                  </a:lnTo>
                  <a:lnTo>
                    <a:pt x="466" y="654"/>
                  </a:lnTo>
                  <a:lnTo>
                    <a:pt x="466" y="655"/>
                  </a:lnTo>
                  <a:lnTo>
                    <a:pt x="467" y="655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7" y="660"/>
                  </a:lnTo>
                  <a:lnTo>
                    <a:pt x="466" y="660"/>
                  </a:lnTo>
                  <a:lnTo>
                    <a:pt x="466" y="662"/>
                  </a:lnTo>
                  <a:lnTo>
                    <a:pt x="465" y="664"/>
                  </a:lnTo>
                  <a:lnTo>
                    <a:pt x="464" y="664"/>
                  </a:lnTo>
                  <a:lnTo>
                    <a:pt x="464" y="665"/>
                  </a:lnTo>
                  <a:lnTo>
                    <a:pt x="464" y="666"/>
                  </a:lnTo>
                  <a:lnTo>
                    <a:pt x="463" y="666"/>
                  </a:lnTo>
                  <a:lnTo>
                    <a:pt x="463" y="667"/>
                  </a:lnTo>
                  <a:lnTo>
                    <a:pt x="461" y="667"/>
                  </a:lnTo>
                  <a:lnTo>
                    <a:pt x="460" y="667"/>
                  </a:lnTo>
                  <a:lnTo>
                    <a:pt x="458" y="667"/>
                  </a:lnTo>
                  <a:lnTo>
                    <a:pt x="455" y="668"/>
                  </a:lnTo>
                  <a:lnTo>
                    <a:pt x="455" y="670"/>
                  </a:lnTo>
                  <a:lnTo>
                    <a:pt x="454" y="668"/>
                  </a:lnTo>
                  <a:lnTo>
                    <a:pt x="454" y="670"/>
                  </a:lnTo>
                  <a:lnTo>
                    <a:pt x="454" y="671"/>
                  </a:lnTo>
                  <a:lnTo>
                    <a:pt x="455" y="671"/>
                  </a:lnTo>
                  <a:lnTo>
                    <a:pt x="456" y="671"/>
                  </a:lnTo>
                  <a:lnTo>
                    <a:pt x="456" y="670"/>
                  </a:lnTo>
                  <a:lnTo>
                    <a:pt x="457" y="670"/>
                  </a:lnTo>
                  <a:lnTo>
                    <a:pt x="458" y="668"/>
                  </a:lnTo>
                  <a:lnTo>
                    <a:pt x="460" y="668"/>
                  </a:lnTo>
                  <a:lnTo>
                    <a:pt x="461" y="668"/>
                  </a:lnTo>
                  <a:lnTo>
                    <a:pt x="461" y="667"/>
                  </a:lnTo>
                  <a:lnTo>
                    <a:pt x="463" y="668"/>
                  </a:lnTo>
                  <a:lnTo>
                    <a:pt x="464" y="667"/>
                  </a:lnTo>
                  <a:lnTo>
                    <a:pt x="464" y="668"/>
                  </a:lnTo>
                  <a:lnTo>
                    <a:pt x="464" y="670"/>
                  </a:lnTo>
                  <a:lnTo>
                    <a:pt x="463" y="670"/>
                  </a:lnTo>
                  <a:lnTo>
                    <a:pt x="464" y="671"/>
                  </a:lnTo>
                  <a:lnTo>
                    <a:pt x="464" y="672"/>
                  </a:lnTo>
                  <a:lnTo>
                    <a:pt x="466" y="672"/>
                  </a:lnTo>
                  <a:lnTo>
                    <a:pt x="470" y="671"/>
                  </a:lnTo>
                  <a:lnTo>
                    <a:pt x="476" y="670"/>
                  </a:lnTo>
                  <a:lnTo>
                    <a:pt x="477" y="670"/>
                  </a:lnTo>
                  <a:lnTo>
                    <a:pt x="478" y="670"/>
                  </a:lnTo>
                  <a:lnTo>
                    <a:pt x="479" y="668"/>
                  </a:lnTo>
                  <a:lnTo>
                    <a:pt x="480" y="668"/>
                  </a:lnTo>
                  <a:lnTo>
                    <a:pt x="481" y="668"/>
                  </a:lnTo>
                  <a:lnTo>
                    <a:pt x="482" y="670"/>
                  </a:lnTo>
                  <a:lnTo>
                    <a:pt x="483" y="672"/>
                  </a:lnTo>
                  <a:lnTo>
                    <a:pt x="482" y="672"/>
                  </a:lnTo>
                  <a:lnTo>
                    <a:pt x="482" y="673"/>
                  </a:lnTo>
                  <a:lnTo>
                    <a:pt x="480" y="674"/>
                  </a:lnTo>
                  <a:lnTo>
                    <a:pt x="479" y="674"/>
                  </a:lnTo>
                  <a:lnTo>
                    <a:pt x="478" y="673"/>
                  </a:lnTo>
                  <a:lnTo>
                    <a:pt x="477" y="674"/>
                  </a:lnTo>
                  <a:lnTo>
                    <a:pt x="476" y="676"/>
                  </a:lnTo>
                  <a:lnTo>
                    <a:pt x="473" y="676"/>
                  </a:lnTo>
                  <a:lnTo>
                    <a:pt x="472" y="677"/>
                  </a:lnTo>
                  <a:lnTo>
                    <a:pt x="472" y="678"/>
                  </a:lnTo>
                  <a:lnTo>
                    <a:pt x="471" y="678"/>
                  </a:lnTo>
                  <a:lnTo>
                    <a:pt x="469" y="679"/>
                  </a:lnTo>
                  <a:lnTo>
                    <a:pt x="468" y="681"/>
                  </a:lnTo>
                  <a:lnTo>
                    <a:pt x="467" y="681"/>
                  </a:lnTo>
                  <a:lnTo>
                    <a:pt x="466" y="679"/>
                  </a:lnTo>
                  <a:lnTo>
                    <a:pt x="464" y="679"/>
                  </a:lnTo>
                  <a:lnTo>
                    <a:pt x="463" y="681"/>
                  </a:lnTo>
                  <a:lnTo>
                    <a:pt x="461" y="681"/>
                  </a:lnTo>
                  <a:lnTo>
                    <a:pt x="460" y="681"/>
                  </a:lnTo>
                  <a:lnTo>
                    <a:pt x="460" y="682"/>
                  </a:lnTo>
                  <a:lnTo>
                    <a:pt x="461" y="682"/>
                  </a:lnTo>
                  <a:lnTo>
                    <a:pt x="463" y="682"/>
                  </a:lnTo>
                  <a:lnTo>
                    <a:pt x="465" y="682"/>
                  </a:lnTo>
                  <a:lnTo>
                    <a:pt x="466" y="682"/>
                  </a:lnTo>
                  <a:lnTo>
                    <a:pt x="466" y="683"/>
                  </a:lnTo>
                  <a:lnTo>
                    <a:pt x="467" y="683"/>
                  </a:lnTo>
                  <a:lnTo>
                    <a:pt x="468" y="683"/>
                  </a:lnTo>
                  <a:lnTo>
                    <a:pt x="470" y="682"/>
                  </a:lnTo>
                  <a:lnTo>
                    <a:pt x="471" y="682"/>
                  </a:lnTo>
                  <a:lnTo>
                    <a:pt x="471" y="683"/>
                  </a:lnTo>
                  <a:lnTo>
                    <a:pt x="471" y="684"/>
                  </a:lnTo>
                  <a:lnTo>
                    <a:pt x="471" y="685"/>
                  </a:lnTo>
                  <a:lnTo>
                    <a:pt x="472" y="684"/>
                  </a:lnTo>
                  <a:lnTo>
                    <a:pt x="473" y="684"/>
                  </a:lnTo>
                  <a:lnTo>
                    <a:pt x="476" y="681"/>
                  </a:lnTo>
                  <a:lnTo>
                    <a:pt x="476" y="679"/>
                  </a:lnTo>
                  <a:lnTo>
                    <a:pt x="476" y="678"/>
                  </a:lnTo>
                  <a:lnTo>
                    <a:pt x="476" y="677"/>
                  </a:lnTo>
                  <a:lnTo>
                    <a:pt x="477" y="677"/>
                  </a:lnTo>
                  <a:lnTo>
                    <a:pt x="478" y="676"/>
                  </a:lnTo>
                  <a:lnTo>
                    <a:pt x="479" y="676"/>
                  </a:lnTo>
                  <a:lnTo>
                    <a:pt x="480" y="676"/>
                  </a:lnTo>
                  <a:lnTo>
                    <a:pt x="481" y="676"/>
                  </a:lnTo>
                  <a:lnTo>
                    <a:pt x="481" y="677"/>
                  </a:lnTo>
                  <a:lnTo>
                    <a:pt x="483" y="677"/>
                  </a:lnTo>
                  <a:lnTo>
                    <a:pt x="484" y="677"/>
                  </a:lnTo>
                  <a:lnTo>
                    <a:pt x="487" y="674"/>
                  </a:lnTo>
                  <a:lnTo>
                    <a:pt x="488" y="674"/>
                  </a:lnTo>
                  <a:lnTo>
                    <a:pt x="493" y="672"/>
                  </a:lnTo>
                  <a:lnTo>
                    <a:pt x="493" y="671"/>
                  </a:lnTo>
                  <a:lnTo>
                    <a:pt x="494" y="671"/>
                  </a:lnTo>
                  <a:lnTo>
                    <a:pt x="495" y="671"/>
                  </a:lnTo>
                  <a:lnTo>
                    <a:pt x="495" y="672"/>
                  </a:lnTo>
                  <a:lnTo>
                    <a:pt x="494" y="672"/>
                  </a:lnTo>
                  <a:lnTo>
                    <a:pt x="494" y="673"/>
                  </a:lnTo>
                  <a:lnTo>
                    <a:pt x="494" y="674"/>
                  </a:lnTo>
                  <a:lnTo>
                    <a:pt x="495" y="674"/>
                  </a:lnTo>
                  <a:lnTo>
                    <a:pt x="495" y="673"/>
                  </a:lnTo>
                  <a:lnTo>
                    <a:pt x="496" y="672"/>
                  </a:lnTo>
                  <a:lnTo>
                    <a:pt x="498" y="672"/>
                  </a:lnTo>
                  <a:lnTo>
                    <a:pt x="498" y="673"/>
                  </a:lnTo>
                  <a:lnTo>
                    <a:pt x="499" y="673"/>
                  </a:lnTo>
                  <a:lnTo>
                    <a:pt x="500" y="673"/>
                  </a:lnTo>
                  <a:lnTo>
                    <a:pt x="500" y="674"/>
                  </a:lnTo>
                  <a:lnTo>
                    <a:pt x="501" y="674"/>
                  </a:lnTo>
                  <a:lnTo>
                    <a:pt x="501" y="676"/>
                  </a:lnTo>
                  <a:lnTo>
                    <a:pt x="502" y="676"/>
                  </a:lnTo>
                  <a:lnTo>
                    <a:pt x="502" y="677"/>
                  </a:lnTo>
                  <a:lnTo>
                    <a:pt x="503" y="677"/>
                  </a:lnTo>
                  <a:lnTo>
                    <a:pt x="506" y="677"/>
                  </a:lnTo>
                  <a:lnTo>
                    <a:pt x="507" y="678"/>
                  </a:lnTo>
                  <a:lnTo>
                    <a:pt x="509" y="678"/>
                  </a:lnTo>
                  <a:lnTo>
                    <a:pt x="509" y="679"/>
                  </a:lnTo>
                  <a:lnTo>
                    <a:pt x="510" y="679"/>
                  </a:lnTo>
                  <a:lnTo>
                    <a:pt x="511" y="679"/>
                  </a:lnTo>
                  <a:lnTo>
                    <a:pt x="512" y="679"/>
                  </a:lnTo>
                  <a:lnTo>
                    <a:pt x="512" y="681"/>
                  </a:lnTo>
                  <a:lnTo>
                    <a:pt x="516" y="681"/>
                  </a:lnTo>
                  <a:lnTo>
                    <a:pt x="519" y="681"/>
                  </a:lnTo>
                  <a:lnTo>
                    <a:pt x="525" y="681"/>
                  </a:lnTo>
                  <a:lnTo>
                    <a:pt x="525" y="679"/>
                  </a:lnTo>
                  <a:lnTo>
                    <a:pt x="526" y="679"/>
                  </a:lnTo>
                  <a:lnTo>
                    <a:pt x="527" y="679"/>
                  </a:lnTo>
                  <a:lnTo>
                    <a:pt x="527" y="681"/>
                  </a:lnTo>
                  <a:lnTo>
                    <a:pt x="527" y="682"/>
                  </a:lnTo>
                  <a:lnTo>
                    <a:pt x="526" y="683"/>
                  </a:lnTo>
                  <a:lnTo>
                    <a:pt x="525" y="684"/>
                  </a:lnTo>
                  <a:lnTo>
                    <a:pt x="524" y="684"/>
                  </a:lnTo>
                  <a:lnTo>
                    <a:pt x="523" y="684"/>
                  </a:lnTo>
                  <a:lnTo>
                    <a:pt x="523" y="685"/>
                  </a:lnTo>
                  <a:lnTo>
                    <a:pt x="522" y="685"/>
                  </a:lnTo>
                  <a:lnTo>
                    <a:pt x="519" y="685"/>
                  </a:lnTo>
                  <a:lnTo>
                    <a:pt x="518" y="685"/>
                  </a:lnTo>
                  <a:lnTo>
                    <a:pt x="517" y="685"/>
                  </a:lnTo>
                  <a:lnTo>
                    <a:pt x="516" y="686"/>
                  </a:lnTo>
                  <a:lnTo>
                    <a:pt x="517" y="686"/>
                  </a:lnTo>
                  <a:lnTo>
                    <a:pt x="517" y="687"/>
                  </a:lnTo>
                  <a:lnTo>
                    <a:pt x="516" y="687"/>
                  </a:lnTo>
                  <a:lnTo>
                    <a:pt x="515" y="687"/>
                  </a:lnTo>
                  <a:lnTo>
                    <a:pt x="514" y="687"/>
                  </a:lnTo>
                  <a:lnTo>
                    <a:pt x="514" y="688"/>
                  </a:lnTo>
                  <a:lnTo>
                    <a:pt x="515" y="688"/>
                  </a:lnTo>
                  <a:lnTo>
                    <a:pt x="515" y="687"/>
                  </a:lnTo>
                  <a:lnTo>
                    <a:pt x="518" y="688"/>
                  </a:lnTo>
                  <a:lnTo>
                    <a:pt x="518" y="689"/>
                  </a:lnTo>
                  <a:lnTo>
                    <a:pt x="517" y="691"/>
                  </a:lnTo>
                  <a:lnTo>
                    <a:pt x="516" y="689"/>
                  </a:lnTo>
                  <a:lnTo>
                    <a:pt x="515" y="689"/>
                  </a:lnTo>
                  <a:lnTo>
                    <a:pt x="515" y="691"/>
                  </a:lnTo>
                  <a:lnTo>
                    <a:pt x="515" y="694"/>
                  </a:lnTo>
                  <a:lnTo>
                    <a:pt x="515" y="695"/>
                  </a:lnTo>
                  <a:lnTo>
                    <a:pt x="513" y="694"/>
                  </a:lnTo>
                  <a:lnTo>
                    <a:pt x="512" y="693"/>
                  </a:lnTo>
                  <a:lnTo>
                    <a:pt x="512" y="691"/>
                  </a:lnTo>
                  <a:lnTo>
                    <a:pt x="509" y="691"/>
                  </a:lnTo>
                  <a:lnTo>
                    <a:pt x="511" y="693"/>
                  </a:lnTo>
                  <a:lnTo>
                    <a:pt x="512" y="694"/>
                  </a:lnTo>
                  <a:lnTo>
                    <a:pt x="512" y="695"/>
                  </a:lnTo>
                  <a:lnTo>
                    <a:pt x="511" y="695"/>
                  </a:lnTo>
                  <a:lnTo>
                    <a:pt x="511" y="696"/>
                  </a:lnTo>
                  <a:lnTo>
                    <a:pt x="512" y="696"/>
                  </a:lnTo>
                  <a:lnTo>
                    <a:pt x="512" y="697"/>
                  </a:lnTo>
                  <a:lnTo>
                    <a:pt x="511" y="697"/>
                  </a:lnTo>
                  <a:lnTo>
                    <a:pt x="510" y="698"/>
                  </a:lnTo>
                  <a:lnTo>
                    <a:pt x="509" y="697"/>
                  </a:lnTo>
                  <a:lnTo>
                    <a:pt x="509" y="696"/>
                  </a:lnTo>
                  <a:lnTo>
                    <a:pt x="507" y="696"/>
                  </a:lnTo>
                  <a:lnTo>
                    <a:pt x="507" y="697"/>
                  </a:lnTo>
                  <a:lnTo>
                    <a:pt x="504" y="696"/>
                  </a:lnTo>
                  <a:lnTo>
                    <a:pt x="503" y="696"/>
                  </a:lnTo>
                  <a:lnTo>
                    <a:pt x="506" y="697"/>
                  </a:lnTo>
                  <a:lnTo>
                    <a:pt x="507" y="697"/>
                  </a:lnTo>
                  <a:lnTo>
                    <a:pt x="507" y="698"/>
                  </a:lnTo>
                  <a:lnTo>
                    <a:pt x="507" y="699"/>
                  </a:lnTo>
                  <a:lnTo>
                    <a:pt x="506" y="699"/>
                  </a:lnTo>
                  <a:lnTo>
                    <a:pt x="506" y="700"/>
                  </a:lnTo>
                  <a:lnTo>
                    <a:pt x="504" y="700"/>
                  </a:lnTo>
                  <a:lnTo>
                    <a:pt x="503" y="701"/>
                  </a:lnTo>
                  <a:lnTo>
                    <a:pt x="503" y="702"/>
                  </a:lnTo>
                  <a:lnTo>
                    <a:pt x="502" y="702"/>
                  </a:lnTo>
                  <a:lnTo>
                    <a:pt x="502" y="701"/>
                  </a:lnTo>
                  <a:lnTo>
                    <a:pt x="501" y="701"/>
                  </a:lnTo>
                  <a:lnTo>
                    <a:pt x="501" y="700"/>
                  </a:lnTo>
                  <a:lnTo>
                    <a:pt x="500" y="700"/>
                  </a:lnTo>
                  <a:lnTo>
                    <a:pt x="500" y="701"/>
                  </a:lnTo>
                  <a:lnTo>
                    <a:pt x="501" y="701"/>
                  </a:lnTo>
                  <a:lnTo>
                    <a:pt x="501" y="702"/>
                  </a:lnTo>
                  <a:lnTo>
                    <a:pt x="501" y="704"/>
                  </a:lnTo>
                  <a:lnTo>
                    <a:pt x="500" y="704"/>
                  </a:lnTo>
                  <a:lnTo>
                    <a:pt x="500" y="705"/>
                  </a:lnTo>
                  <a:lnTo>
                    <a:pt x="501" y="704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499" y="707"/>
                  </a:lnTo>
                  <a:lnTo>
                    <a:pt x="499" y="705"/>
                  </a:lnTo>
                  <a:lnTo>
                    <a:pt x="498" y="705"/>
                  </a:lnTo>
                  <a:lnTo>
                    <a:pt x="496" y="704"/>
                  </a:lnTo>
                  <a:lnTo>
                    <a:pt x="495" y="705"/>
                  </a:lnTo>
                  <a:lnTo>
                    <a:pt x="494" y="705"/>
                  </a:lnTo>
                  <a:lnTo>
                    <a:pt x="494" y="707"/>
                  </a:lnTo>
                  <a:lnTo>
                    <a:pt x="496" y="707"/>
                  </a:lnTo>
                  <a:lnTo>
                    <a:pt x="498" y="707"/>
                  </a:lnTo>
                  <a:lnTo>
                    <a:pt x="498" y="708"/>
                  </a:lnTo>
                  <a:lnTo>
                    <a:pt x="498" y="709"/>
                  </a:lnTo>
                  <a:lnTo>
                    <a:pt x="496" y="709"/>
                  </a:lnTo>
                  <a:lnTo>
                    <a:pt x="496" y="710"/>
                  </a:lnTo>
                  <a:lnTo>
                    <a:pt x="495" y="710"/>
                  </a:lnTo>
                  <a:lnTo>
                    <a:pt x="495" y="709"/>
                  </a:lnTo>
                  <a:lnTo>
                    <a:pt x="494" y="709"/>
                  </a:lnTo>
                  <a:lnTo>
                    <a:pt x="494" y="710"/>
                  </a:lnTo>
                  <a:lnTo>
                    <a:pt x="495" y="711"/>
                  </a:lnTo>
                  <a:lnTo>
                    <a:pt x="495" y="712"/>
                  </a:lnTo>
                  <a:lnTo>
                    <a:pt x="494" y="712"/>
                  </a:lnTo>
                  <a:lnTo>
                    <a:pt x="494" y="711"/>
                  </a:lnTo>
                  <a:lnTo>
                    <a:pt x="493" y="711"/>
                  </a:lnTo>
                  <a:lnTo>
                    <a:pt x="492" y="710"/>
                  </a:lnTo>
                  <a:lnTo>
                    <a:pt x="491" y="710"/>
                  </a:lnTo>
                  <a:lnTo>
                    <a:pt x="492" y="711"/>
                  </a:lnTo>
                  <a:lnTo>
                    <a:pt x="492" y="712"/>
                  </a:lnTo>
                  <a:lnTo>
                    <a:pt x="491" y="712"/>
                  </a:lnTo>
                  <a:lnTo>
                    <a:pt x="491" y="713"/>
                  </a:lnTo>
                  <a:lnTo>
                    <a:pt x="491" y="715"/>
                  </a:lnTo>
                  <a:lnTo>
                    <a:pt x="492" y="715"/>
                  </a:lnTo>
                  <a:lnTo>
                    <a:pt x="492" y="716"/>
                  </a:lnTo>
                  <a:lnTo>
                    <a:pt x="491" y="717"/>
                  </a:lnTo>
                  <a:lnTo>
                    <a:pt x="489" y="716"/>
                  </a:lnTo>
                  <a:lnTo>
                    <a:pt x="489" y="717"/>
                  </a:lnTo>
                  <a:lnTo>
                    <a:pt x="488" y="717"/>
                  </a:lnTo>
                  <a:lnTo>
                    <a:pt x="488" y="718"/>
                  </a:lnTo>
                  <a:lnTo>
                    <a:pt x="488" y="719"/>
                  </a:lnTo>
                  <a:lnTo>
                    <a:pt x="486" y="719"/>
                  </a:lnTo>
                  <a:lnTo>
                    <a:pt x="484" y="719"/>
                  </a:lnTo>
                  <a:lnTo>
                    <a:pt x="484" y="720"/>
                  </a:lnTo>
                  <a:lnTo>
                    <a:pt x="484" y="722"/>
                  </a:lnTo>
                  <a:lnTo>
                    <a:pt x="483" y="722"/>
                  </a:lnTo>
                  <a:lnTo>
                    <a:pt x="482" y="723"/>
                  </a:lnTo>
                  <a:lnTo>
                    <a:pt x="482" y="722"/>
                  </a:lnTo>
                  <a:lnTo>
                    <a:pt x="481" y="722"/>
                  </a:lnTo>
                  <a:lnTo>
                    <a:pt x="481" y="723"/>
                  </a:lnTo>
                  <a:lnTo>
                    <a:pt x="480" y="723"/>
                  </a:lnTo>
                  <a:lnTo>
                    <a:pt x="480" y="722"/>
                  </a:lnTo>
                  <a:lnTo>
                    <a:pt x="479" y="723"/>
                  </a:lnTo>
                  <a:lnTo>
                    <a:pt x="478" y="723"/>
                  </a:lnTo>
                  <a:lnTo>
                    <a:pt x="477" y="723"/>
                  </a:lnTo>
                  <a:lnTo>
                    <a:pt x="477" y="724"/>
                  </a:lnTo>
                  <a:lnTo>
                    <a:pt x="477" y="725"/>
                  </a:lnTo>
                  <a:lnTo>
                    <a:pt x="476" y="724"/>
                  </a:lnTo>
                  <a:lnTo>
                    <a:pt x="473" y="724"/>
                  </a:lnTo>
                  <a:lnTo>
                    <a:pt x="472" y="724"/>
                  </a:lnTo>
                  <a:lnTo>
                    <a:pt x="473" y="725"/>
                  </a:lnTo>
                  <a:lnTo>
                    <a:pt x="473" y="727"/>
                  </a:lnTo>
                  <a:lnTo>
                    <a:pt x="471" y="727"/>
                  </a:lnTo>
                  <a:lnTo>
                    <a:pt x="471" y="725"/>
                  </a:lnTo>
                  <a:lnTo>
                    <a:pt x="470" y="725"/>
                  </a:lnTo>
                  <a:lnTo>
                    <a:pt x="470" y="727"/>
                  </a:lnTo>
                  <a:lnTo>
                    <a:pt x="469" y="727"/>
                  </a:lnTo>
                  <a:lnTo>
                    <a:pt x="470" y="728"/>
                  </a:lnTo>
                  <a:lnTo>
                    <a:pt x="469" y="728"/>
                  </a:lnTo>
                  <a:lnTo>
                    <a:pt x="468" y="728"/>
                  </a:lnTo>
                  <a:lnTo>
                    <a:pt x="467" y="727"/>
                  </a:lnTo>
                  <a:lnTo>
                    <a:pt x="467" y="725"/>
                  </a:lnTo>
                  <a:lnTo>
                    <a:pt x="466" y="725"/>
                  </a:lnTo>
                  <a:lnTo>
                    <a:pt x="466" y="727"/>
                  </a:lnTo>
                  <a:lnTo>
                    <a:pt x="466" y="728"/>
                  </a:lnTo>
                  <a:lnTo>
                    <a:pt x="466" y="729"/>
                  </a:lnTo>
                  <a:lnTo>
                    <a:pt x="465" y="729"/>
                  </a:lnTo>
                  <a:lnTo>
                    <a:pt x="465" y="728"/>
                  </a:lnTo>
                  <a:lnTo>
                    <a:pt x="464" y="728"/>
                  </a:lnTo>
                  <a:lnTo>
                    <a:pt x="464" y="729"/>
                  </a:lnTo>
                  <a:lnTo>
                    <a:pt x="463" y="729"/>
                  </a:lnTo>
                  <a:lnTo>
                    <a:pt x="461" y="729"/>
                  </a:lnTo>
                  <a:lnTo>
                    <a:pt x="461" y="730"/>
                  </a:lnTo>
                  <a:lnTo>
                    <a:pt x="460" y="730"/>
                  </a:lnTo>
                  <a:lnTo>
                    <a:pt x="460" y="731"/>
                  </a:lnTo>
                  <a:lnTo>
                    <a:pt x="458" y="730"/>
                  </a:lnTo>
                  <a:lnTo>
                    <a:pt x="457" y="730"/>
                  </a:lnTo>
                  <a:lnTo>
                    <a:pt x="457" y="731"/>
                  </a:lnTo>
                  <a:lnTo>
                    <a:pt x="457" y="732"/>
                  </a:lnTo>
                  <a:lnTo>
                    <a:pt x="456" y="731"/>
                  </a:lnTo>
                  <a:lnTo>
                    <a:pt x="455" y="730"/>
                  </a:lnTo>
                  <a:lnTo>
                    <a:pt x="454" y="730"/>
                  </a:lnTo>
                  <a:lnTo>
                    <a:pt x="454" y="731"/>
                  </a:lnTo>
                  <a:lnTo>
                    <a:pt x="455" y="731"/>
                  </a:lnTo>
                  <a:lnTo>
                    <a:pt x="455" y="732"/>
                  </a:lnTo>
                  <a:lnTo>
                    <a:pt x="455" y="733"/>
                  </a:lnTo>
                  <a:lnTo>
                    <a:pt x="454" y="733"/>
                  </a:lnTo>
                  <a:lnTo>
                    <a:pt x="453" y="732"/>
                  </a:lnTo>
                  <a:lnTo>
                    <a:pt x="453" y="733"/>
                  </a:lnTo>
                  <a:lnTo>
                    <a:pt x="453" y="734"/>
                  </a:lnTo>
                  <a:lnTo>
                    <a:pt x="452" y="734"/>
                  </a:lnTo>
                  <a:lnTo>
                    <a:pt x="450" y="734"/>
                  </a:lnTo>
                  <a:lnTo>
                    <a:pt x="449" y="734"/>
                  </a:lnTo>
                  <a:lnTo>
                    <a:pt x="449" y="733"/>
                  </a:lnTo>
                  <a:lnTo>
                    <a:pt x="448" y="732"/>
                  </a:lnTo>
                  <a:lnTo>
                    <a:pt x="448" y="731"/>
                  </a:lnTo>
                  <a:lnTo>
                    <a:pt x="448" y="730"/>
                  </a:lnTo>
                  <a:lnTo>
                    <a:pt x="447" y="730"/>
                  </a:lnTo>
                  <a:lnTo>
                    <a:pt x="446" y="730"/>
                  </a:lnTo>
                  <a:lnTo>
                    <a:pt x="446" y="731"/>
                  </a:lnTo>
                  <a:lnTo>
                    <a:pt x="446" y="732"/>
                  </a:lnTo>
                  <a:lnTo>
                    <a:pt x="445" y="732"/>
                  </a:lnTo>
                  <a:lnTo>
                    <a:pt x="446" y="733"/>
                  </a:lnTo>
                  <a:lnTo>
                    <a:pt x="446" y="734"/>
                  </a:lnTo>
                  <a:lnTo>
                    <a:pt x="445" y="734"/>
                  </a:lnTo>
                  <a:lnTo>
                    <a:pt x="445" y="733"/>
                  </a:lnTo>
                  <a:lnTo>
                    <a:pt x="443" y="733"/>
                  </a:lnTo>
                  <a:lnTo>
                    <a:pt x="442" y="733"/>
                  </a:lnTo>
                  <a:lnTo>
                    <a:pt x="442" y="734"/>
                  </a:lnTo>
                  <a:lnTo>
                    <a:pt x="441" y="734"/>
                  </a:lnTo>
                  <a:lnTo>
                    <a:pt x="438" y="733"/>
                  </a:lnTo>
                  <a:lnTo>
                    <a:pt x="437" y="733"/>
                  </a:lnTo>
                  <a:lnTo>
                    <a:pt x="437" y="734"/>
                  </a:lnTo>
                  <a:lnTo>
                    <a:pt x="441" y="735"/>
                  </a:lnTo>
                  <a:lnTo>
                    <a:pt x="442" y="735"/>
                  </a:lnTo>
                  <a:lnTo>
                    <a:pt x="442" y="734"/>
                  </a:lnTo>
                  <a:lnTo>
                    <a:pt x="443" y="734"/>
                  </a:lnTo>
                  <a:lnTo>
                    <a:pt x="445" y="734"/>
                  </a:lnTo>
                  <a:lnTo>
                    <a:pt x="445" y="735"/>
                  </a:lnTo>
                  <a:lnTo>
                    <a:pt x="446" y="739"/>
                  </a:lnTo>
                  <a:lnTo>
                    <a:pt x="445" y="739"/>
                  </a:lnTo>
                  <a:lnTo>
                    <a:pt x="443" y="739"/>
                  </a:lnTo>
                  <a:lnTo>
                    <a:pt x="442" y="739"/>
                  </a:lnTo>
                  <a:lnTo>
                    <a:pt x="441" y="738"/>
                  </a:lnTo>
                  <a:lnTo>
                    <a:pt x="441" y="739"/>
                  </a:lnTo>
                  <a:lnTo>
                    <a:pt x="441" y="740"/>
                  </a:lnTo>
                  <a:lnTo>
                    <a:pt x="439" y="740"/>
                  </a:lnTo>
                  <a:lnTo>
                    <a:pt x="438" y="740"/>
                  </a:lnTo>
                  <a:lnTo>
                    <a:pt x="437" y="739"/>
                  </a:lnTo>
                  <a:lnTo>
                    <a:pt x="437" y="740"/>
                  </a:lnTo>
                  <a:lnTo>
                    <a:pt x="436" y="740"/>
                  </a:lnTo>
                  <a:lnTo>
                    <a:pt x="435" y="740"/>
                  </a:lnTo>
                  <a:lnTo>
                    <a:pt x="434" y="740"/>
                  </a:lnTo>
                  <a:lnTo>
                    <a:pt x="432" y="739"/>
                  </a:lnTo>
                  <a:lnTo>
                    <a:pt x="431" y="738"/>
                  </a:lnTo>
                  <a:lnTo>
                    <a:pt x="431" y="739"/>
                  </a:lnTo>
                  <a:lnTo>
                    <a:pt x="432" y="739"/>
                  </a:lnTo>
                  <a:lnTo>
                    <a:pt x="431" y="740"/>
                  </a:lnTo>
                  <a:lnTo>
                    <a:pt x="430" y="740"/>
                  </a:lnTo>
                  <a:lnTo>
                    <a:pt x="430" y="739"/>
                  </a:lnTo>
                  <a:lnTo>
                    <a:pt x="427" y="739"/>
                  </a:lnTo>
                  <a:lnTo>
                    <a:pt x="427" y="738"/>
                  </a:lnTo>
                  <a:lnTo>
                    <a:pt x="427" y="735"/>
                  </a:lnTo>
                  <a:lnTo>
                    <a:pt x="427" y="734"/>
                  </a:lnTo>
                  <a:lnTo>
                    <a:pt x="430" y="734"/>
                  </a:lnTo>
                  <a:lnTo>
                    <a:pt x="430" y="733"/>
                  </a:lnTo>
                  <a:lnTo>
                    <a:pt x="425" y="733"/>
                  </a:lnTo>
                  <a:lnTo>
                    <a:pt x="424" y="733"/>
                  </a:lnTo>
                  <a:lnTo>
                    <a:pt x="424" y="732"/>
                  </a:lnTo>
                  <a:lnTo>
                    <a:pt x="424" y="731"/>
                  </a:lnTo>
                  <a:lnTo>
                    <a:pt x="423" y="730"/>
                  </a:lnTo>
                  <a:lnTo>
                    <a:pt x="423" y="729"/>
                  </a:lnTo>
                  <a:lnTo>
                    <a:pt x="422" y="729"/>
                  </a:lnTo>
                  <a:lnTo>
                    <a:pt x="422" y="728"/>
                  </a:lnTo>
                  <a:lnTo>
                    <a:pt x="422" y="727"/>
                  </a:lnTo>
                  <a:lnTo>
                    <a:pt x="421" y="727"/>
                  </a:lnTo>
                  <a:lnTo>
                    <a:pt x="421" y="728"/>
                  </a:lnTo>
                  <a:lnTo>
                    <a:pt x="420" y="728"/>
                  </a:lnTo>
                  <a:lnTo>
                    <a:pt x="419" y="727"/>
                  </a:lnTo>
                  <a:lnTo>
                    <a:pt x="420" y="729"/>
                  </a:lnTo>
                  <a:lnTo>
                    <a:pt x="420" y="730"/>
                  </a:lnTo>
                  <a:lnTo>
                    <a:pt x="421" y="731"/>
                  </a:lnTo>
                  <a:lnTo>
                    <a:pt x="422" y="731"/>
                  </a:lnTo>
                  <a:lnTo>
                    <a:pt x="423" y="731"/>
                  </a:lnTo>
                  <a:lnTo>
                    <a:pt x="423" y="732"/>
                  </a:lnTo>
                  <a:lnTo>
                    <a:pt x="423" y="733"/>
                  </a:lnTo>
                  <a:lnTo>
                    <a:pt x="424" y="735"/>
                  </a:lnTo>
                  <a:lnTo>
                    <a:pt x="423" y="735"/>
                  </a:lnTo>
                  <a:lnTo>
                    <a:pt x="423" y="734"/>
                  </a:lnTo>
                  <a:lnTo>
                    <a:pt x="421" y="734"/>
                  </a:lnTo>
                  <a:lnTo>
                    <a:pt x="422" y="735"/>
                  </a:lnTo>
                  <a:lnTo>
                    <a:pt x="423" y="738"/>
                  </a:lnTo>
                  <a:lnTo>
                    <a:pt x="424" y="738"/>
                  </a:lnTo>
                  <a:lnTo>
                    <a:pt x="424" y="739"/>
                  </a:lnTo>
                  <a:lnTo>
                    <a:pt x="425" y="739"/>
                  </a:lnTo>
                  <a:lnTo>
                    <a:pt x="425" y="740"/>
                  </a:lnTo>
                  <a:lnTo>
                    <a:pt x="424" y="740"/>
                  </a:lnTo>
                  <a:lnTo>
                    <a:pt x="423" y="740"/>
                  </a:lnTo>
                  <a:lnTo>
                    <a:pt x="423" y="741"/>
                  </a:lnTo>
                  <a:lnTo>
                    <a:pt x="424" y="741"/>
                  </a:lnTo>
                  <a:lnTo>
                    <a:pt x="424" y="742"/>
                  </a:lnTo>
                  <a:lnTo>
                    <a:pt x="424" y="743"/>
                  </a:lnTo>
                  <a:lnTo>
                    <a:pt x="424" y="744"/>
                  </a:lnTo>
                  <a:lnTo>
                    <a:pt x="423" y="744"/>
                  </a:lnTo>
                  <a:lnTo>
                    <a:pt x="423" y="745"/>
                  </a:lnTo>
                  <a:lnTo>
                    <a:pt x="422" y="745"/>
                  </a:lnTo>
                  <a:lnTo>
                    <a:pt x="422" y="744"/>
                  </a:lnTo>
                  <a:lnTo>
                    <a:pt x="421" y="744"/>
                  </a:lnTo>
                  <a:lnTo>
                    <a:pt x="420" y="744"/>
                  </a:lnTo>
                  <a:lnTo>
                    <a:pt x="420" y="745"/>
                  </a:lnTo>
                  <a:lnTo>
                    <a:pt x="420" y="746"/>
                  </a:lnTo>
                  <a:lnTo>
                    <a:pt x="419" y="746"/>
                  </a:lnTo>
                  <a:lnTo>
                    <a:pt x="419" y="747"/>
                  </a:lnTo>
                  <a:lnTo>
                    <a:pt x="418" y="747"/>
                  </a:lnTo>
                  <a:lnTo>
                    <a:pt x="418" y="748"/>
                  </a:lnTo>
                  <a:lnTo>
                    <a:pt x="416" y="748"/>
                  </a:lnTo>
                  <a:lnTo>
                    <a:pt x="415" y="750"/>
                  </a:lnTo>
                  <a:lnTo>
                    <a:pt x="413" y="750"/>
                  </a:lnTo>
                  <a:lnTo>
                    <a:pt x="413" y="748"/>
                  </a:lnTo>
                  <a:lnTo>
                    <a:pt x="412" y="748"/>
                  </a:lnTo>
                  <a:lnTo>
                    <a:pt x="412" y="750"/>
                  </a:lnTo>
                  <a:lnTo>
                    <a:pt x="412" y="751"/>
                  </a:lnTo>
                  <a:lnTo>
                    <a:pt x="413" y="751"/>
                  </a:lnTo>
                  <a:lnTo>
                    <a:pt x="413" y="753"/>
                  </a:lnTo>
                  <a:lnTo>
                    <a:pt x="412" y="753"/>
                  </a:lnTo>
                  <a:lnTo>
                    <a:pt x="412" y="754"/>
                  </a:lnTo>
                  <a:lnTo>
                    <a:pt x="411" y="754"/>
                  </a:lnTo>
                  <a:lnTo>
                    <a:pt x="411" y="755"/>
                  </a:lnTo>
                  <a:lnTo>
                    <a:pt x="411" y="756"/>
                  </a:lnTo>
                  <a:lnTo>
                    <a:pt x="411" y="757"/>
                  </a:lnTo>
                  <a:lnTo>
                    <a:pt x="411" y="758"/>
                  </a:lnTo>
                  <a:lnTo>
                    <a:pt x="410" y="758"/>
                  </a:lnTo>
                  <a:lnTo>
                    <a:pt x="409" y="758"/>
                  </a:lnTo>
                  <a:lnTo>
                    <a:pt x="409" y="759"/>
                  </a:lnTo>
                  <a:lnTo>
                    <a:pt x="410" y="759"/>
                  </a:lnTo>
                  <a:lnTo>
                    <a:pt x="410" y="761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8" y="763"/>
                  </a:lnTo>
                  <a:lnTo>
                    <a:pt x="409" y="762"/>
                  </a:lnTo>
                  <a:lnTo>
                    <a:pt x="409" y="763"/>
                  </a:lnTo>
                  <a:lnTo>
                    <a:pt x="409" y="764"/>
                  </a:lnTo>
                  <a:lnTo>
                    <a:pt x="409" y="765"/>
                  </a:lnTo>
                  <a:lnTo>
                    <a:pt x="408" y="765"/>
                  </a:lnTo>
                  <a:lnTo>
                    <a:pt x="408" y="766"/>
                  </a:lnTo>
                  <a:lnTo>
                    <a:pt x="407" y="766"/>
                  </a:lnTo>
                  <a:lnTo>
                    <a:pt x="406" y="768"/>
                  </a:lnTo>
                  <a:lnTo>
                    <a:pt x="407" y="768"/>
                  </a:lnTo>
                  <a:lnTo>
                    <a:pt x="407" y="769"/>
                  </a:lnTo>
                  <a:lnTo>
                    <a:pt x="404" y="768"/>
                  </a:lnTo>
                  <a:lnTo>
                    <a:pt x="404" y="769"/>
                  </a:lnTo>
                  <a:lnTo>
                    <a:pt x="404" y="770"/>
                  </a:lnTo>
                  <a:lnTo>
                    <a:pt x="404" y="771"/>
                  </a:lnTo>
                  <a:lnTo>
                    <a:pt x="404" y="773"/>
                  </a:lnTo>
                  <a:lnTo>
                    <a:pt x="406" y="773"/>
                  </a:lnTo>
                  <a:lnTo>
                    <a:pt x="406" y="774"/>
                  </a:lnTo>
                  <a:lnTo>
                    <a:pt x="406" y="775"/>
                  </a:lnTo>
                  <a:lnTo>
                    <a:pt x="404" y="775"/>
                  </a:lnTo>
                  <a:lnTo>
                    <a:pt x="404" y="774"/>
                  </a:lnTo>
                  <a:lnTo>
                    <a:pt x="403" y="774"/>
                  </a:lnTo>
                  <a:lnTo>
                    <a:pt x="403" y="775"/>
                  </a:lnTo>
                  <a:lnTo>
                    <a:pt x="403" y="776"/>
                  </a:lnTo>
                  <a:lnTo>
                    <a:pt x="403" y="777"/>
                  </a:lnTo>
                  <a:lnTo>
                    <a:pt x="402" y="777"/>
                  </a:lnTo>
                  <a:lnTo>
                    <a:pt x="402" y="776"/>
                  </a:lnTo>
                  <a:lnTo>
                    <a:pt x="401" y="776"/>
                  </a:lnTo>
                  <a:lnTo>
                    <a:pt x="400" y="776"/>
                  </a:lnTo>
                  <a:lnTo>
                    <a:pt x="400" y="777"/>
                  </a:lnTo>
                  <a:lnTo>
                    <a:pt x="400" y="778"/>
                  </a:lnTo>
                  <a:lnTo>
                    <a:pt x="398" y="778"/>
                  </a:lnTo>
                  <a:lnTo>
                    <a:pt x="400" y="779"/>
                  </a:lnTo>
                  <a:lnTo>
                    <a:pt x="400" y="780"/>
                  </a:lnTo>
                  <a:lnTo>
                    <a:pt x="398" y="780"/>
                  </a:lnTo>
                  <a:lnTo>
                    <a:pt x="398" y="782"/>
                  </a:lnTo>
                  <a:lnTo>
                    <a:pt x="398" y="784"/>
                  </a:lnTo>
                  <a:lnTo>
                    <a:pt x="397" y="785"/>
                  </a:lnTo>
                  <a:lnTo>
                    <a:pt x="397" y="786"/>
                  </a:lnTo>
                  <a:lnTo>
                    <a:pt x="396" y="786"/>
                  </a:lnTo>
                  <a:lnTo>
                    <a:pt x="395" y="786"/>
                  </a:lnTo>
                  <a:lnTo>
                    <a:pt x="395" y="787"/>
                  </a:lnTo>
                  <a:lnTo>
                    <a:pt x="393" y="787"/>
                  </a:lnTo>
                  <a:lnTo>
                    <a:pt x="392" y="786"/>
                  </a:lnTo>
                  <a:lnTo>
                    <a:pt x="392" y="785"/>
                  </a:lnTo>
                  <a:lnTo>
                    <a:pt x="391" y="785"/>
                  </a:lnTo>
                  <a:lnTo>
                    <a:pt x="391" y="786"/>
                  </a:lnTo>
                  <a:lnTo>
                    <a:pt x="391" y="787"/>
                  </a:lnTo>
                  <a:lnTo>
                    <a:pt x="392" y="787"/>
                  </a:lnTo>
                  <a:lnTo>
                    <a:pt x="393" y="787"/>
                  </a:lnTo>
                  <a:lnTo>
                    <a:pt x="393" y="788"/>
                  </a:lnTo>
                  <a:lnTo>
                    <a:pt x="392" y="788"/>
                  </a:lnTo>
                  <a:lnTo>
                    <a:pt x="391" y="788"/>
                  </a:lnTo>
                  <a:lnTo>
                    <a:pt x="390" y="787"/>
                  </a:lnTo>
                  <a:lnTo>
                    <a:pt x="389" y="787"/>
                  </a:lnTo>
                  <a:lnTo>
                    <a:pt x="388" y="787"/>
                  </a:lnTo>
                  <a:lnTo>
                    <a:pt x="388" y="786"/>
                  </a:lnTo>
                  <a:lnTo>
                    <a:pt x="387" y="786"/>
                  </a:lnTo>
                  <a:lnTo>
                    <a:pt x="387" y="787"/>
                  </a:lnTo>
                  <a:lnTo>
                    <a:pt x="388" y="787"/>
                  </a:lnTo>
                  <a:lnTo>
                    <a:pt x="388" y="788"/>
                  </a:lnTo>
                  <a:lnTo>
                    <a:pt x="387" y="788"/>
                  </a:lnTo>
                  <a:lnTo>
                    <a:pt x="387" y="789"/>
                  </a:lnTo>
                  <a:lnTo>
                    <a:pt x="388" y="789"/>
                  </a:lnTo>
                  <a:lnTo>
                    <a:pt x="388" y="790"/>
                  </a:lnTo>
                  <a:lnTo>
                    <a:pt x="387" y="790"/>
                  </a:lnTo>
                  <a:lnTo>
                    <a:pt x="387" y="791"/>
                  </a:lnTo>
                  <a:lnTo>
                    <a:pt x="386" y="790"/>
                  </a:lnTo>
                  <a:lnTo>
                    <a:pt x="385" y="790"/>
                  </a:lnTo>
                  <a:lnTo>
                    <a:pt x="385" y="791"/>
                  </a:lnTo>
                  <a:lnTo>
                    <a:pt x="385" y="792"/>
                  </a:lnTo>
                  <a:lnTo>
                    <a:pt x="385" y="793"/>
                  </a:lnTo>
                  <a:lnTo>
                    <a:pt x="385" y="795"/>
                  </a:lnTo>
                  <a:lnTo>
                    <a:pt x="383" y="795"/>
                  </a:lnTo>
                  <a:lnTo>
                    <a:pt x="383" y="796"/>
                  </a:lnTo>
                  <a:lnTo>
                    <a:pt x="381" y="795"/>
                  </a:lnTo>
                  <a:lnTo>
                    <a:pt x="380" y="795"/>
                  </a:lnTo>
                  <a:lnTo>
                    <a:pt x="380" y="796"/>
                  </a:lnTo>
                  <a:lnTo>
                    <a:pt x="379" y="796"/>
                  </a:lnTo>
                  <a:lnTo>
                    <a:pt x="379" y="795"/>
                  </a:lnTo>
                  <a:lnTo>
                    <a:pt x="379" y="793"/>
                  </a:lnTo>
                  <a:lnTo>
                    <a:pt x="379" y="792"/>
                  </a:lnTo>
                  <a:lnTo>
                    <a:pt x="378" y="791"/>
                  </a:lnTo>
                  <a:lnTo>
                    <a:pt x="377" y="792"/>
                  </a:lnTo>
                  <a:lnTo>
                    <a:pt x="378" y="792"/>
                  </a:lnTo>
                  <a:lnTo>
                    <a:pt x="378" y="793"/>
                  </a:lnTo>
                  <a:lnTo>
                    <a:pt x="378" y="795"/>
                  </a:lnTo>
                  <a:lnTo>
                    <a:pt x="378" y="796"/>
                  </a:lnTo>
                  <a:lnTo>
                    <a:pt x="378" y="798"/>
                  </a:lnTo>
                  <a:lnTo>
                    <a:pt x="377" y="798"/>
                  </a:lnTo>
                  <a:lnTo>
                    <a:pt x="377" y="799"/>
                  </a:lnTo>
                  <a:lnTo>
                    <a:pt x="376" y="800"/>
                  </a:lnTo>
                  <a:lnTo>
                    <a:pt x="376" y="799"/>
                  </a:lnTo>
                  <a:lnTo>
                    <a:pt x="375" y="799"/>
                  </a:lnTo>
                  <a:lnTo>
                    <a:pt x="375" y="798"/>
                  </a:lnTo>
                  <a:lnTo>
                    <a:pt x="376" y="798"/>
                  </a:lnTo>
                  <a:lnTo>
                    <a:pt x="376" y="796"/>
                  </a:lnTo>
                  <a:lnTo>
                    <a:pt x="375" y="796"/>
                  </a:lnTo>
                  <a:lnTo>
                    <a:pt x="375" y="798"/>
                  </a:lnTo>
                  <a:lnTo>
                    <a:pt x="374" y="799"/>
                  </a:lnTo>
                  <a:lnTo>
                    <a:pt x="373" y="799"/>
                  </a:lnTo>
                  <a:lnTo>
                    <a:pt x="373" y="800"/>
                  </a:lnTo>
                  <a:lnTo>
                    <a:pt x="372" y="800"/>
                  </a:lnTo>
                  <a:lnTo>
                    <a:pt x="372" y="799"/>
                  </a:lnTo>
                  <a:lnTo>
                    <a:pt x="370" y="799"/>
                  </a:lnTo>
                  <a:lnTo>
                    <a:pt x="369" y="798"/>
                  </a:lnTo>
                  <a:lnTo>
                    <a:pt x="367" y="796"/>
                  </a:lnTo>
                  <a:lnTo>
                    <a:pt x="366" y="796"/>
                  </a:lnTo>
                  <a:lnTo>
                    <a:pt x="365" y="796"/>
                  </a:lnTo>
                  <a:lnTo>
                    <a:pt x="365" y="795"/>
                  </a:lnTo>
                  <a:lnTo>
                    <a:pt x="365" y="793"/>
                  </a:lnTo>
                  <a:lnTo>
                    <a:pt x="365" y="792"/>
                  </a:lnTo>
                  <a:lnTo>
                    <a:pt x="366" y="792"/>
                  </a:lnTo>
                  <a:lnTo>
                    <a:pt x="366" y="791"/>
                  </a:lnTo>
                  <a:lnTo>
                    <a:pt x="367" y="791"/>
                  </a:lnTo>
                  <a:lnTo>
                    <a:pt x="367" y="790"/>
                  </a:lnTo>
                  <a:lnTo>
                    <a:pt x="367" y="789"/>
                  </a:lnTo>
                  <a:lnTo>
                    <a:pt x="369" y="789"/>
                  </a:lnTo>
                  <a:lnTo>
                    <a:pt x="369" y="788"/>
                  </a:lnTo>
                  <a:lnTo>
                    <a:pt x="370" y="787"/>
                  </a:lnTo>
                  <a:lnTo>
                    <a:pt x="372" y="787"/>
                  </a:lnTo>
                  <a:lnTo>
                    <a:pt x="372" y="786"/>
                  </a:lnTo>
                  <a:lnTo>
                    <a:pt x="369" y="786"/>
                  </a:lnTo>
                  <a:lnTo>
                    <a:pt x="367" y="786"/>
                  </a:lnTo>
                  <a:lnTo>
                    <a:pt x="366" y="786"/>
                  </a:lnTo>
                  <a:lnTo>
                    <a:pt x="365" y="786"/>
                  </a:lnTo>
                  <a:lnTo>
                    <a:pt x="365" y="785"/>
                  </a:lnTo>
                  <a:lnTo>
                    <a:pt x="364" y="785"/>
                  </a:lnTo>
                  <a:lnTo>
                    <a:pt x="363" y="785"/>
                  </a:lnTo>
                  <a:lnTo>
                    <a:pt x="362" y="785"/>
                  </a:lnTo>
                  <a:lnTo>
                    <a:pt x="362" y="786"/>
                  </a:lnTo>
                  <a:lnTo>
                    <a:pt x="365" y="787"/>
                  </a:lnTo>
                  <a:lnTo>
                    <a:pt x="366" y="787"/>
                  </a:lnTo>
                  <a:lnTo>
                    <a:pt x="366" y="788"/>
                  </a:lnTo>
                  <a:lnTo>
                    <a:pt x="365" y="788"/>
                  </a:lnTo>
                  <a:lnTo>
                    <a:pt x="364" y="788"/>
                  </a:lnTo>
                  <a:lnTo>
                    <a:pt x="363" y="788"/>
                  </a:lnTo>
                  <a:lnTo>
                    <a:pt x="364" y="789"/>
                  </a:lnTo>
                  <a:lnTo>
                    <a:pt x="364" y="790"/>
                  </a:lnTo>
                  <a:lnTo>
                    <a:pt x="363" y="791"/>
                  </a:lnTo>
                  <a:lnTo>
                    <a:pt x="362" y="791"/>
                  </a:lnTo>
                  <a:lnTo>
                    <a:pt x="362" y="792"/>
                  </a:lnTo>
                  <a:lnTo>
                    <a:pt x="363" y="792"/>
                  </a:lnTo>
                  <a:lnTo>
                    <a:pt x="363" y="793"/>
                  </a:lnTo>
                  <a:lnTo>
                    <a:pt x="363" y="795"/>
                  </a:lnTo>
                  <a:lnTo>
                    <a:pt x="363" y="796"/>
                  </a:lnTo>
                  <a:lnTo>
                    <a:pt x="362" y="796"/>
                  </a:lnTo>
                  <a:lnTo>
                    <a:pt x="362" y="795"/>
                  </a:lnTo>
                  <a:lnTo>
                    <a:pt x="361" y="795"/>
                  </a:lnTo>
                  <a:lnTo>
                    <a:pt x="361" y="796"/>
                  </a:lnTo>
                  <a:lnTo>
                    <a:pt x="359" y="796"/>
                  </a:lnTo>
                  <a:lnTo>
                    <a:pt x="359" y="795"/>
                  </a:lnTo>
                  <a:lnTo>
                    <a:pt x="359" y="793"/>
                  </a:lnTo>
                  <a:lnTo>
                    <a:pt x="358" y="793"/>
                  </a:lnTo>
                  <a:lnTo>
                    <a:pt x="358" y="795"/>
                  </a:lnTo>
                  <a:lnTo>
                    <a:pt x="358" y="796"/>
                  </a:lnTo>
                  <a:lnTo>
                    <a:pt x="359" y="798"/>
                  </a:lnTo>
                  <a:lnTo>
                    <a:pt x="361" y="799"/>
                  </a:lnTo>
                  <a:lnTo>
                    <a:pt x="362" y="799"/>
                  </a:lnTo>
                  <a:lnTo>
                    <a:pt x="362" y="800"/>
                  </a:lnTo>
                  <a:lnTo>
                    <a:pt x="361" y="800"/>
                  </a:lnTo>
                  <a:lnTo>
                    <a:pt x="361" y="801"/>
                  </a:lnTo>
                  <a:lnTo>
                    <a:pt x="361" y="802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8" y="803"/>
                  </a:lnTo>
                  <a:lnTo>
                    <a:pt x="358" y="802"/>
                  </a:lnTo>
                  <a:lnTo>
                    <a:pt x="357" y="802"/>
                  </a:lnTo>
                  <a:lnTo>
                    <a:pt x="356" y="802"/>
                  </a:lnTo>
                  <a:lnTo>
                    <a:pt x="355" y="802"/>
                  </a:lnTo>
                  <a:lnTo>
                    <a:pt x="355" y="803"/>
                  </a:lnTo>
                  <a:lnTo>
                    <a:pt x="354" y="804"/>
                  </a:lnTo>
                  <a:lnTo>
                    <a:pt x="352" y="804"/>
                  </a:lnTo>
                  <a:lnTo>
                    <a:pt x="351" y="804"/>
                  </a:lnTo>
                  <a:lnTo>
                    <a:pt x="351" y="803"/>
                  </a:lnTo>
                  <a:lnTo>
                    <a:pt x="351" y="802"/>
                  </a:lnTo>
                  <a:lnTo>
                    <a:pt x="350" y="802"/>
                  </a:lnTo>
                  <a:lnTo>
                    <a:pt x="349" y="801"/>
                  </a:lnTo>
                  <a:lnTo>
                    <a:pt x="349" y="802"/>
                  </a:lnTo>
                  <a:lnTo>
                    <a:pt x="350" y="802"/>
                  </a:lnTo>
                  <a:lnTo>
                    <a:pt x="350" y="803"/>
                  </a:lnTo>
                  <a:lnTo>
                    <a:pt x="350" y="804"/>
                  </a:lnTo>
                  <a:lnTo>
                    <a:pt x="349" y="804"/>
                  </a:lnTo>
                  <a:lnTo>
                    <a:pt x="350" y="805"/>
                  </a:lnTo>
                  <a:lnTo>
                    <a:pt x="349" y="805"/>
                  </a:lnTo>
                  <a:lnTo>
                    <a:pt x="347" y="805"/>
                  </a:lnTo>
                  <a:lnTo>
                    <a:pt x="347" y="804"/>
                  </a:lnTo>
                  <a:lnTo>
                    <a:pt x="346" y="803"/>
                  </a:lnTo>
                  <a:lnTo>
                    <a:pt x="347" y="803"/>
                  </a:lnTo>
                  <a:lnTo>
                    <a:pt x="347" y="802"/>
                  </a:lnTo>
                  <a:lnTo>
                    <a:pt x="346" y="803"/>
                  </a:lnTo>
                  <a:lnTo>
                    <a:pt x="346" y="802"/>
                  </a:lnTo>
                  <a:lnTo>
                    <a:pt x="345" y="802"/>
                  </a:lnTo>
                  <a:lnTo>
                    <a:pt x="345" y="803"/>
                  </a:lnTo>
                  <a:lnTo>
                    <a:pt x="344" y="803"/>
                  </a:lnTo>
                  <a:lnTo>
                    <a:pt x="344" y="804"/>
                  </a:lnTo>
                  <a:lnTo>
                    <a:pt x="345" y="805"/>
                  </a:lnTo>
                  <a:lnTo>
                    <a:pt x="344" y="805"/>
                  </a:lnTo>
                  <a:lnTo>
                    <a:pt x="344" y="807"/>
                  </a:lnTo>
                  <a:lnTo>
                    <a:pt x="343" y="805"/>
                  </a:lnTo>
                  <a:lnTo>
                    <a:pt x="342" y="804"/>
                  </a:lnTo>
                  <a:lnTo>
                    <a:pt x="342" y="805"/>
                  </a:lnTo>
                  <a:lnTo>
                    <a:pt x="342" y="807"/>
                  </a:lnTo>
                  <a:lnTo>
                    <a:pt x="341" y="807"/>
                  </a:lnTo>
                  <a:lnTo>
                    <a:pt x="341" y="808"/>
                  </a:lnTo>
                  <a:lnTo>
                    <a:pt x="343" y="808"/>
                  </a:lnTo>
                  <a:lnTo>
                    <a:pt x="344" y="809"/>
                  </a:lnTo>
                  <a:lnTo>
                    <a:pt x="343" y="809"/>
                  </a:lnTo>
                  <a:lnTo>
                    <a:pt x="343" y="810"/>
                  </a:lnTo>
                  <a:lnTo>
                    <a:pt x="343" y="811"/>
                  </a:lnTo>
                  <a:lnTo>
                    <a:pt x="343" y="813"/>
                  </a:lnTo>
                  <a:lnTo>
                    <a:pt x="343" y="814"/>
                  </a:lnTo>
                  <a:lnTo>
                    <a:pt x="342" y="814"/>
                  </a:lnTo>
                  <a:lnTo>
                    <a:pt x="342" y="815"/>
                  </a:lnTo>
                  <a:lnTo>
                    <a:pt x="341" y="815"/>
                  </a:lnTo>
                  <a:lnTo>
                    <a:pt x="341" y="816"/>
                  </a:lnTo>
                  <a:lnTo>
                    <a:pt x="342" y="816"/>
                  </a:lnTo>
                  <a:lnTo>
                    <a:pt x="341" y="818"/>
                  </a:lnTo>
                  <a:lnTo>
                    <a:pt x="341" y="819"/>
                  </a:lnTo>
                  <a:lnTo>
                    <a:pt x="340" y="819"/>
                  </a:lnTo>
                  <a:lnTo>
                    <a:pt x="339" y="818"/>
                  </a:lnTo>
                  <a:lnTo>
                    <a:pt x="336" y="818"/>
                  </a:lnTo>
                  <a:lnTo>
                    <a:pt x="335" y="816"/>
                  </a:lnTo>
                  <a:lnTo>
                    <a:pt x="334" y="818"/>
                  </a:lnTo>
                  <a:lnTo>
                    <a:pt x="333" y="816"/>
                  </a:lnTo>
                  <a:lnTo>
                    <a:pt x="333" y="818"/>
                  </a:lnTo>
                  <a:lnTo>
                    <a:pt x="332" y="818"/>
                  </a:lnTo>
                  <a:lnTo>
                    <a:pt x="331" y="816"/>
                  </a:lnTo>
                  <a:lnTo>
                    <a:pt x="331" y="818"/>
                  </a:lnTo>
                  <a:lnTo>
                    <a:pt x="331" y="819"/>
                  </a:lnTo>
                  <a:lnTo>
                    <a:pt x="332" y="819"/>
                  </a:lnTo>
                  <a:lnTo>
                    <a:pt x="332" y="820"/>
                  </a:lnTo>
                  <a:lnTo>
                    <a:pt x="331" y="820"/>
                  </a:lnTo>
                  <a:lnTo>
                    <a:pt x="330" y="820"/>
                  </a:lnTo>
                  <a:lnTo>
                    <a:pt x="331" y="821"/>
                  </a:lnTo>
                  <a:lnTo>
                    <a:pt x="331" y="822"/>
                  </a:lnTo>
                  <a:lnTo>
                    <a:pt x="332" y="822"/>
                  </a:lnTo>
                  <a:lnTo>
                    <a:pt x="333" y="822"/>
                  </a:lnTo>
                  <a:lnTo>
                    <a:pt x="332" y="823"/>
                  </a:lnTo>
                  <a:lnTo>
                    <a:pt x="333" y="823"/>
                  </a:lnTo>
                  <a:lnTo>
                    <a:pt x="333" y="824"/>
                  </a:lnTo>
                  <a:lnTo>
                    <a:pt x="334" y="825"/>
                  </a:lnTo>
                  <a:lnTo>
                    <a:pt x="334" y="826"/>
                  </a:lnTo>
                  <a:lnTo>
                    <a:pt x="335" y="826"/>
                  </a:lnTo>
                  <a:lnTo>
                    <a:pt x="335" y="828"/>
                  </a:lnTo>
                  <a:lnTo>
                    <a:pt x="335" y="830"/>
                  </a:lnTo>
                  <a:lnTo>
                    <a:pt x="335" y="831"/>
                  </a:lnTo>
                  <a:lnTo>
                    <a:pt x="336" y="831"/>
                  </a:lnTo>
                  <a:lnTo>
                    <a:pt x="335" y="832"/>
                  </a:lnTo>
                  <a:lnTo>
                    <a:pt x="335" y="833"/>
                  </a:lnTo>
                  <a:lnTo>
                    <a:pt x="339" y="833"/>
                  </a:lnTo>
                  <a:lnTo>
                    <a:pt x="339" y="834"/>
                  </a:lnTo>
                  <a:lnTo>
                    <a:pt x="339" y="835"/>
                  </a:lnTo>
                  <a:lnTo>
                    <a:pt x="336" y="835"/>
                  </a:lnTo>
                  <a:lnTo>
                    <a:pt x="336" y="834"/>
                  </a:lnTo>
                  <a:lnTo>
                    <a:pt x="335" y="834"/>
                  </a:lnTo>
                  <a:lnTo>
                    <a:pt x="334" y="834"/>
                  </a:lnTo>
                  <a:lnTo>
                    <a:pt x="333" y="834"/>
                  </a:lnTo>
                  <a:lnTo>
                    <a:pt x="332" y="835"/>
                  </a:lnTo>
                  <a:lnTo>
                    <a:pt x="331" y="836"/>
                  </a:lnTo>
                  <a:lnTo>
                    <a:pt x="329" y="835"/>
                  </a:lnTo>
                  <a:lnTo>
                    <a:pt x="328" y="835"/>
                  </a:lnTo>
                  <a:lnTo>
                    <a:pt x="327" y="835"/>
                  </a:lnTo>
                  <a:lnTo>
                    <a:pt x="327" y="836"/>
                  </a:lnTo>
                  <a:lnTo>
                    <a:pt x="327" y="837"/>
                  </a:lnTo>
                  <a:lnTo>
                    <a:pt x="328" y="837"/>
                  </a:lnTo>
                  <a:lnTo>
                    <a:pt x="328" y="838"/>
                  </a:lnTo>
                  <a:lnTo>
                    <a:pt x="331" y="839"/>
                  </a:lnTo>
                  <a:lnTo>
                    <a:pt x="331" y="841"/>
                  </a:lnTo>
                  <a:lnTo>
                    <a:pt x="332" y="841"/>
                  </a:lnTo>
                  <a:lnTo>
                    <a:pt x="332" y="839"/>
                  </a:lnTo>
                  <a:lnTo>
                    <a:pt x="333" y="838"/>
                  </a:lnTo>
                  <a:lnTo>
                    <a:pt x="334" y="838"/>
                  </a:lnTo>
                  <a:lnTo>
                    <a:pt x="334" y="839"/>
                  </a:lnTo>
                  <a:lnTo>
                    <a:pt x="335" y="839"/>
                  </a:lnTo>
                  <a:lnTo>
                    <a:pt x="336" y="841"/>
                  </a:lnTo>
                  <a:lnTo>
                    <a:pt x="336" y="842"/>
                  </a:lnTo>
                  <a:lnTo>
                    <a:pt x="335" y="842"/>
                  </a:lnTo>
                  <a:lnTo>
                    <a:pt x="335" y="844"/>
                  </a:lnTo>
                  <a:lnTo>
                    <a:pt x="334" y="844"/>
                  </a:lnTo>
                  <a:lnTo>
                    <a:pt x="334" y="845"/>
                  </a:lnTo>
                  <a:lnTo>
                    <a:pt x="335" y="845"/>
                  </a:lnTo>
                  <a:lnTo>
                    <a:pt x="335" y="846"/>
                  </a:lnTo>
                  <a:lnTo>
                    <a:pt x="335" y="847"/>
                  </a:lnTo>
                  <a:lnTo>
                    <a:pt x="335" y="848"/>
                  </a:lnTo>
                  <a:lnTo>
                    <a:pt x="335" y="849"/>
                  </a:lnTo>
                  <a:lnTo>
                    <a:pt x="334" y="850"/>
                  </a:lnTo>
                  <a:lnTo>
                    <a:pt x="332" y="850"/>
                  </a:lnTo>
                  <a:lnTo>
                    <a:pt x="331" y="849"/>
                  </a:lnTo>
                  <a:lnTo>
                    <a:pt x="330" y="849"/>
                  </a:lnTo>
                  <a:lnTo>
                    <a:pt x="329" y="848"/>
                  </a:lnTo>
                  <a:lnTo>
                    <a:pt x="328" y="848"/>
                  </a:lnTo>
                  <a:lnTo>
                    <a:pt x="328" y="847"/>
                  </a:lnTo>
                  <a:lnTo>
                    <a:pt x="328" y="846"/>
                  </a:lnTo>
                  <a:lnTo>
                    <a:pt x="327" y="847"/>
                  </a:lnTo>
                  <a:lnTo>
                    <a:pt x="326" y="848"/>
                  </a:lnTo>
                  <a:lnTo>
                    <a:pt x="326" y="849"/>
                  </a:lnTo>
                  <a:lnTo>
                    <a:pt x="327" y="849"/>
                  </a:lnTo>
                  <a:lnTo>
                    <a:pt x="327" y="848"/>
                  </a:lnTo>
                  <a:lnTo>
                    <a:pt x="328" y="848"/>
                  </a:lnTo>
                  <a:lnTo>
                    <a:pt x="328" y="849"/>
                  </a:lnTo>
                  <a:lnTo>
                    <a:pt x="329" y="849"/>
                  </a:lnTo>
                  <a:lnTo>
                    <a:pt x="330" y="850"/>
                  </a:lnTo>
                  <a:lnTo>
                    <a:pt x="332" y="850"/>
                  </a:lnTo>
                  <a:lnTo>
                    <a:pt x="333" y="851"/>
                  </a:lnTo>
                  <a:lnTo>
                    <a:pt x="333" y="853"/>
                  </a:lnTo>
                  <a:lnTo>
                    <a:pt x="334" y="853"/>
                  </a:lnTo>
                  <a:lnTo>
                    <a:pt x="334" y="854"/>
                  </a:lnTo>
                  <a:lnTo>
                    <a:pt x="334" y="855"/>
                  </a:lnTo>
                  <a:lnTo>
                    <a:pt x="333" y="855"/>
                  </a:lnTo>
                  <a:lnTo>
                    <a:pt x="333" y="854"/>
                  </a:lnTo>
                  <a:lnTo>
                    <a:pt x="332" y="854"/>
                  </a:lnTo>
                  <a:lnTo>
                    <a:pt x="331" y="854"/>
                  </a:lnTo>
                  <a:lnTo>
                    <a:pt x="331" y="855"/>
                  </a:lnTo>
                  <a:lnTo>
                    <a:pt x="330" y="854"/>
                  </a:lnTo>
                  <a:lnTo>
                    <a:pt x="329" y="853"/>
                  </a:lnTo>
                  <a:lnTo>
                    <a:pt x="329" y="854"/>
                  </a:lnTo>
                  <a:lnTo>
                    <a:pt x="328" y="853"/>
                  </a:lnTo>
                  <a:lnTo>
                    <a:pt x="328" y="854"/>
                  </a:lnTo>
                  <a:lnTo>
                    <a:pt x="329" y="854"/>
                  </a:lnTo>
                  <a:lnTo>
                    <a:pt x="330" y="854"/>
                  </a:lnTo>
                  <a:lnTo>
                    <a:pt x="330" y="855"/>
                  </a:lnTo>
                  <a:lnTo>
                    <a:pt x="330" y="856"/>
                  </a:lnTo>
                  <a:lnTo>
                    <a:pt x="329" y="855"/>
                  </a:lnTo>
                  <a:lnTo>
                    <a:pt x="329" y="856"/>
                  </a:lnTo>
                  <a:lnTo>
                    <a:pt x="328" y="855"/>
                  </a:lnTo>
                  <a:lnTo>
                    <a:pt x="327" y="854"/>
                  </a:lnTo>
                  <a:lnTo>
                    <a:pt x="327" y="855"/>
                  </a:lnTo>
                  <a:lnTo>
                    <a:pt x="329" y="856"/>
                  </a:lnTo>
                  <a:lnTo>
                    <a:pt x="330" y="856"/>
                  </a:lnTo>
                  <a:lnTo>
                    <a:pt x="331" y="856"/>
                  </a:lnTo>
                  <a:lnTo>
                    <a:pt x="331" y="855"/>
                  </a:lnTo>
                  <a:lnTo>
                    <a:pt x="332" y="855"/>
                  </a:lnTo>
                  <a:lnTo>
                    <a:pt x="332" y="856"/>
                  </a:lnTo>
                  <a:lnTo>
                    <a:pt x="332" y="857"/>
                  </a:lnTo>
                  <a:lnTo>
                    <a:pt x="331" y="857"/>
                  </a:lnTo>
                  <a:lnTo>
                    <a:pt x="330" y="857"/>
                  </a:lnTo>
                  <a:lnTo>
                    <a:pt x="330" y="859"/>
                  </a:lnTo>
                  <a:lnTo>
                    <a:pt x="329" y="857"/>
                  </a:lnTo>
                  <a:lnTo>
                    <a:pt x="328" y="857"/>
                  </a:lnTo>
                  <a:lnTo>
                    <a:pt x="328" y="859"/>
                  </a:lnTo>
                  <a:lnTo>
                    <a:pt x="329" y="859"/>
                  </a:lnTo>
                  <a:lnTo>
                    <a:pt x="330" y="859"/>
                  </a:lnTo>
                  <a:lnTo>
                    <a:pt x="330" y="860"/>
                  </a:lnTo>
                  <a:lnTo>
                    <a:pt x="331" y="861"/>
                  </a:lnTo>
                  <a:lnTo>
                    <a:pt x="330" y="861"/>
                  </a:lnTo>
                  <a:lnTo>
                    <a:pt x="329" y="861"/>
                  </a:lnTo>
                  <a:lnTo>
                    <a:pt x="328" y="861"/>
                  </a:lnTo>
                  <a:lnTo>
                    <a:pt x="328" y="860"/>
                  </a:lnTo>
                  <a:lnTo>
                    <a:pt x="327" y="860"/>
                  </a:lnTo>
                  <a:lnTo>
                    <a:pt x="327" y="859"/>
                  </a:lnTo>
                  <a:lnTo>
                    <a:pt x="326" y="857"/>
                  </a:lnTo>
                  <a:lnTo>
                    <a:pt x="324" y="857"/>
                  </a:lnTo>
                  <a:lnTo>
                    <a:pt x="323" y="856"/>
                  </a:lnTo>
                  <a:lnTo>
                    <a:pt x="323" y="857"/>
                  </a:lnTo>
                  <a:lnTo>
                    <a:pt x="326" y="859"/>
                  </a:lnTo>
                  <a:lnTo>
                    <a:pt x="327" y="860"/>
                  </a:lnTo>
                  <a:lnTo>
                    <a:pt x="327" y="861"/>
                  </a:lnTo>
                  <a:lnTo>
                    <a:pt x="328" y="861"/>
                  </a:lnTo>
                  <a:lnTo>
                    <a:pt x="327" y="862"/>
                  </a:lnTo>
                  <a:lnTo>
                    <a:pt x="328" y="864"/>
                  </a:lnTo>
                  <a:lnTo>
                    <a:pt x="329" y="865"/>
                  </a:lnTo>
                  <a:lnTo>
                    <a:pt x="328" y="865"/>
                  </a:lnTo>
                  <a:lnTo>
                    <a:pt x="327" y="865"/>
                  </a:lnTo>
                  <a:lnTo>
                    <a:pt x="327" y="864"/>
                  </a:lnTo>
                  <a:lnTo>
                    <a:pt x="326" y="864"/>
                  </a:lnTo>
                  <a:lnTo>
                    <a:pt x="324" y="861"/>
                  </a:lnTo>
                  <a:lnTo>
                    <a:pt x="323" y="861"/>
                  </a:lnTo>
                  <a:lnTo>
                    <a:pt x="321" y="860"/>
                  </a:lnTo>
                  <a:lnTo>
                    <a:pt x="321" y="861"/>
                  </a:lnTo>
                  <a:lnTo>
                    <a:pt x="323" y="862"/>
                  </a:lnTo>
                  <a:lnTo>
                    <a:pt x="324" y="864"/>
                  </a:lnTo>
                  <a:lnTo>
                    <a:pt x="326" y="864"/>
                  </a:lnTo>
                  <a:lnTo>
                    <a:pt x="326" y="865"/>
                  </a:lnTo>
                  <a:lnTo>
                    <a:pt x="327" y="865"/>
                  </a:lnTo>
                  <a:lnTo>
                    <a:pt x="327" y="866"/>
                  </a:lnTo>
                  <a:lnTo>
                    <a:pt x="326" y="866"/>
                  </a:lnTo>
                  <a:lnTo>
                    <a:pt x="324" y="865"/>
                  </a:lnTo>
                  <a:lnTo>
                    <a:pt x="324" y="866"/>
                  </a:lnTo>
                  <a:lnTo>
                    <a:pt x="323" y="865"/>
                  </a:lnTo>
                  <a:lnTo>
                    <a:pt x="323" y="864"/>
                  </a:lnTo>
                  <a:lnTo>
                    <a:pt x="321" y="864"/>
                  </a:lnTo>
                  <a:lnTo>
                    <a:pt x="321" y="862"/>
                  </a:lnTo>
                  <a:lnTo>
                    <a:pt x="320" y="862"/>
                  </a:lnTo>
                  <a:lnTo>
                    <a:pt x="320" y="861"/>
                  </a:lnTo>
                  <a:lnTo>
                    <a:pt x="319" y="861"/>
                  </a:lnTo>
                  <a:lnTo>
                    <a:pt x="319" y="862"/>
                  </a:lnTo>
                  <a:lnTo>
                    <a:pt x="320" y="862"/>
                  </a:lnTo>
                  <a:lnTo>
                    <a:pt x="320" y="864"/>
                  </a:lnTo>
                  <a:lnTo>
                    <a:pt x="319" y="864"/>
                  </a:lnTo>
                  <a:lnTo>
                    <a:pt x="319" y="865"/>
                  </a:lnTo>
                  <a:lnTo>
                    <a:pt x="320" y="865"/>
                  </a:lnTo>
                  <a:lnTo>
                    <a:pt x="321" y="865"/>
                  </a:lnTo>
                  <a:lnTo>
                    <a:pt x="321" y="866"/>
                  </a:lnTo>
                  <a:lnTo>
                    <a:pt x="324" y="866"/>
                  </a:lnTo>
                  <a:lnTo>
                    <a:pt x="326" y="866"/>
                  </a:lnTo>
                  <a:lnTo>
                    <a:pt x="326" y="867"/>
                  </a:lnTo>
                  <a:lnTo>
                    <a:pt x="326" y="868"/>
                  </a:lnTo>
                  <a:lnTo>
                    <a:pt x="324" y="868"/>
                  </a:lnTo>
                  <a:lnTo>
                    <a:pt x="324" y="869"/>
                  </a:lnTo>
                  <a:lnTo>
                    <a:pt x="323" y="870"/>
                  </a:lnTo>
                  <a:lnTo>
                    <a:pt x="323" y="871"/>
                  </a:lnTo>
                  <a:lnTo>
                    <a:pt x="321" y="870"/>
                  </a:lnTo>
                  <a:lnTo>
                    <a:pt x="320" y="870"/>
                  </a:lnTo>
                  <a:lnTo>
                    <a:pt x="319" y="870"/>
                  </a:lnTo>
                  <a:lnTo>
                    <a:pt x="321" y="871"/>
                  </a:lnTo>
                  <a:lnTo>
                    <a:pt x="319" y="871"/>
                  </a:lnTo>
                  <a:lnTo>
                    <a:pt x="319" y="873"/>
                  </a:lnTo>
                  <a:lnTo>
                    <a:pt x="318" y="873"/>
                  </a:lnTo>
                  <a:lnTo>
                    <a:pt x="317" y="873"/>
                  </a:lnTo>
                  <a:lnTo>
                    <a:pt x="317" y="871"/>
                  </a:lnTo>
                  <a:lnTo>
                    <a:pt x="316" y="870"/>
                  </a:lnTo>
                  <a:lnTo>
                    <a:pt x="317" y="869"/>
                  </a:lnTo>
                  <a:lnTo>
                    <a:pt x="317" y="870"/>
                  </a:lnTo>
                  <a:lnTo>
                    <a:pt x="318" y="870"/>
                  </a:lnTo>
                  <a:lnTo>
                    <a:pt x="318" y="869"/>
                  </a:lnTo>
                  <a:lnTo>
                    <a:pt x="318" y="868"/>
                  </a:lnTo>
                  <a:lnTo>
                    <a:pt x="317" y="868"/>
                  </a:lnTo>
                  <a:lnTo>
                    <a:pt x="317" y="869"/>
                  </a:lnTo>
                  <a:lnTo>
                    <a:pt x="316" y="869"/>
                  </a:lnTo>
                  <a:lnTo>
                    <a:pt x="316" y="870"/>
                  </a:lnTo>
                  <a:lnTo>
                    <a:pt x="317" y="873"/>
                  </a:lnTo>
                  <a:lnTo>
                    <a:pt x="316" y="873"/>
                  </a:lnTo>
                  <a:lnTo>
                    <a:pt x="315" y="873"/>
                  </a:lnTo>
                  <a:lnTo>
                    <a:pt x="313" y="873"/>
                  </a:lnTo>
                  <a:lnTo>
                    <a:pt x="312" y="873"/>
                  </a:lnTo>
                  <a:lnTo>
                    <a:pt x="311" y="873"/>
                  </a:lnTo>
                  <a:lnTo>
                    <a:pt x="311" y="871"/>
                  </a:lnTo>
                  <a:lnTo>
                    <a:pt x="310" y="871"/>
                  </a:lnTo>
                  <a:lnTo>
                    <a:pt x="310" y="873"/>
                  </a:lnTo>
                  <a:lnTo>
                    <a:pt x="312" y="874"/>
                  </a:lnTo>
                  <a:lnTo>
                    <a:pt x="313" y="874"/>
                  </a:lnTo>
                  <a:lnTo>
                    <a:pt x="315" y="874"/>
                  </a:lnTo>
                  <a:lnTo>
                    <a:pt x="315" y="876"/>
                  </a:lnTo>
                  <a:lnTo>
                    <a:pt x="316" y="874"/>
                  </a:lnTo>
                  <a:lnTo>
                    <a:pt x="316" y="876"/>
                  </a:lnTo>
                  <a:lnTo>
                    <a:pt x="317" y="876"/>
                  </a:lnTo>
                  <a:lnTo>
                    <a:pt x="318" y="877"/>
                  </a:lnTo>
                  <a:lnTo>
                    <a:pt x="318" y="876"/>
                  </a:lnTo>
                  <a:lnTo>
                    <a:pt x="319" y="876"/>
                  </a:lnTo>
                  <a:lnTo>
                    <a:pt x="319" y="877"/>
                  </a:lnTo>
                  <a:lnTo>
                    <a:pt x="320" y="876"/>
                  </a:lnTo>
                  <a:lnTo>
                    <a:pt x="320" y="877"/>
                  </a:lnTo>
                  <a:lnTo>
                    <a:pt x="320" y="878"/>
                  </a:lnTo>
                  <a:lnTo>
                    <a:pt x="319" y="878"/>
                  </a:lnTo>
                  <a:lnTo>
                    <a:pt x="318" y="878"/>
                  </a:lnTo>
                  <a:lnTo>
                    <a:pt x="318" y="879"/>
                  </a:lnTo>
                  <a:lnTo>
                    <a:pt x="317" y="878"/>
                  </a:lnTo>
                  <a:lnTo>
                    <a:pt x="316" y="877"/>
                  </a:lnTo>
                  <a:lnTo>
                    <a:pt x="316" y="878"/>
                  </a:lnTo>
                  <a:lnTo>
                    <a:pt x="316" y="879"/>
                  </a:lnTo>
                  <a:lnTo>
                    <a:pt x="315" y="879"/>
                  </a:lnTo>
                  <a:lnTo>
                    <a:pt x="315" y="878"/>
                  </a:lnTo>
                  <a:lnTo>
                    <a:pt x="313" y="878"/>
                  </a:lnTo>
                  <a:lnTo>
                    <a:pt x="312" y="878"/>
                  </a:lnTo>
                  <a:lnTo>
                    <a:pt x="312" y="877"/>
                  </a:lnTo>
                  <a:lnTo>
                    <a:pt x="311" y="877"/>
                  </a:lnTo>
                  <a:lnTo>
                    <a:pt x="311" y="878"/>
                  </a:lnTo>
                  <a:lnTo>
                    <a:pt x="312" y="878"/>
                  </a:lnTo>
                  <a:lnTo>
                    <a:pt x="313" y="879"/>
                  </a:lnTo>
                  <a:lnTo>
                    <a:pt x="315" y="880"/>
                  </a:lnTo>
                  <a:lnTo>
                    <a:pt x="315" y="881"/>
                  </a:lnTo>
                  <a:lnTo>
                    <a:pt x="316" y="881"/>
                  </a:lnTo>
                  <a:lnTo>
                    <a:pt x="317" y="881"/>
                  </a:lnTo>
                  <a:lnTo>
                    <a:pt x="318" y="881"/>
                  </a:lnTo>
                  <a:lnTo>
                    <a:pt x="319" y="881"/>
                  </a:lnTo>
                  <a:lnTo>
                    <a:pt x="319" y="882"/>
                  </a:lnTo>
                  <a:lnTo>
                    <a:pt x="318" y="882"/>
                  </a:lnTo>
                  <a:lnTo>
                    <a:pt x="319" y="883"/>
                  </a:lnTo>
                  <a:lnTo>
                    <a:pt x="318" y="884"/>
                  </a:lnTo>
                  <a:lnTo>
                    <a:pt x="318" y="885"/>
                  </a:lnTo>
                  <a:lnTo>
                    <a:pt x="318" y="887"/>
                  </a:lnTo>
                  <a:lnTo>
                    <a:pt x="317" y="887"/>
                  </a:lnTo>
                  <a:lnTo>
                    <a:pt x="317" y="889"/>
                  </a:lnTo>
                  <a:lnTo>
                    <a:pt x="317" y="890"/>
                  </a:lnTo>
                  <a:lnTo>
                    <a:pt x="318" y="889"/>
                  </a:lnTo>
                  <a:lnTo>
                    <a:pt x="320" y="889"/>
                  </a:lnTo>
                  <a:lnTo>
                    <a:pt x="320" y="890"/>
                  </a:lnTo>
                  <a:lnTo>
                    <a:pt x="319" y="890"/>
                  </a:lnTo>
                  <a:lnTo>
                    <a:pt x="319" y="891"/>
                  </a:lnTo>
                  <a:lnTo>
                    <a:pt x="319" y="892"/>
                  </a:lnTo>
                  <a:lnTo>
                    <a:pt x="320" y="892"/>
                  </a:lnTo>
                  <a:lnTo>
                    <a:pt x="320" y="893"/>
                  </a:lnTo>
                  <a:lnTo>
                    <a:pt x="320" y="894"/>
                  </a:lnTo>
                  <a:lnTo>
                    <a:pt x="319" y="894"/>
                  </a:lnTo>
                  <a:lnTo>
                    <a:pt x="319" y="893"/>
                  </a:lnTo>
                  <a:lnTo>
                    <a:pt x="318" y="893"/>
                  </a:lnTo>
                  <a:lnTo>
                    <a:pt x="318" y="894"/>
                  </a:lnTo>
                  <a:lnTo>
                    <a:pt x="316" y="894"/>
                  </a:lnTo>
                  <a:lnTo>
                    <a:pt x="315" y="894"/>
                  </a:lnTo>
                  <a:lnTo>
                    <a:pt x="315" y="893"/>
                  </a:lnTo>
                  <a:lnTo>
                    <a:pt x="313" y="893"/>
                  </a:lnTo>
                  <a:lnTo>
                    <a:pt x="312" y="893"/>
                  </a:lnTo>
                  <a:lnTo>
                    <a:pt x="312" y="894"/>
                  </a:lnTo>
                  <a:lnTo>
                    <a:pt x="313" y="893"/>
                  </a:lnTo>
                  <a:lnTo>
                    <a:pt x="315" y="894"/>
                  </a:lnTo>
                  <a:lnTo>
                    <a:pt x="316" y="895"/>
                  </a:lnTo>
                  <a:lnTo>
                    <a:pt x="317" y="895"/>
                  </a:lnTo>
                  <a:lnTo>
                    <a:pt x="317" y="896"/>
                  </a:lnTo>
                  <a:lnTo>
                    <a:pt x="317" y="898"/>
                  </a:lnTo>
                  <a:lnTo>
                    <a:pt x="316" y="898"/>
                  </a:lnTo>
                  <a:lnTo>
                    <a:pt x="316" y="899"/>
                  </a:lnTo>
                  <a:lnTo>
                    <a:pt x="316" y="900"/>
                  </a:lnTo>
                  <a:lnTo>
                    <a:pt x="316" y="901"/>
                  </a:lnTo>
                  <a:lnTo>
                    <a:pt x="317" y="901"/>
                  </a:lnTo>
                  <a:lnTo>
                    <a:pt x="317" y="902"/>
                  </a:lnTo>
                  <a:lnTo>
                    <a:pt x="316" y="902"/>
                  </a:lnTo>
                  <a:lnTo>
                    <a:pt x="316" y="904"/>
                  </a:lnTo>
                  <a:lnTo>
                    <a:pt x="315" y="904"/>
                  </a:lnTo>
                  <a:lnTo>
                    <a:pt x="312" y="904"/>
                  </a:lnTo>
                  <a:lnTo>
                    <a:pt x="313" y="905"/>
                  </a:lnTo>
                  <a:lnTo>
                    <a:pt x="315" y="905"/>
                  </a:lnTo>
                  <a:lnTo>
                    <a:pt x="315" y="906"/>
                  </a:lnTo>
                  <a:lnTo>
                    <a:pt x="313" y="906"/>
                  </a:lnTo>
                  <a:lnTo>
                    <a:pt x="312" y="906"/>
                  </a:lnTo>
                  <a:lnTo>
                    <a:pt x="310" y="906"/>
                  </a:lnTo>
                  <a:lnTo>
                    <a:pt x="312" y="907"/>
                  </a:lnTo>
                  <a:lnTo>
                    <a:pt x="312" y="908"/>
                  </a:lnTo>
                  <a:lnTo>
                    <a:pt x="310" y="907"/>
                  </a:lnTo>
                  <a:lnTo>
                    <a:pt x="309" y="907"/>
                  </a:lnTo>
                  <a:lnTo>
                    <a:pt x="306" y="907"/>
                  </a:lnTo>
                  <a:lnTo>
                    <a:pt x="305" y="907"/>
                  </a:lnTo>
                  <a:lnTo>
                    <a:pt x="305" y="908"/>
                  </a:lnTo>
                  <a:lnTo>
                    <a:pt x="306" y="907"/>
                  </a:lnTo>
                  <a:lnTo>
                    <a:pt x="306" y="908"/>
                  </a:lnTo>
                  <a:lnTo>
                    <a:pt x="307" y="908"/>
                  </a:lnTo>
                  <a:lnTo>
                    <a:pt x="310" y="908"/>
                  </a:lnTo>
                  <a:lnTo>
                    <a:pt x="311" y="908"/>
                  </a:lnTo>
                  <a:lnTo>
                    <a:pt x="311" y="910"/>
                  </a:lnTo>
                  <a:lnTo>
                    <a:pt x="312" y="908"/>
                  </a:lnTo>
                  <a:lnTo>
                    <a:pt x="313" y="910"/>
                  </a:lnTo>
                  <a:lnTo>
                    <a:pt x="313" y="908"/>
                  </a:lnTo>
                  <a:lnTo>
                    <a:pt x="312" y="907"/>
                  </a:lnTo>
                  <a:lnTo>
                    <a:pt x="313" y="907"/>
                  </a:lnTo>
                  <a:lnTo>
                    <a:pt x="315" y="907"/>
                  </a:lnTo>
                  <a:lnTo>
                    <a:pt x="315" y="908"/>
                  </a:lnTo>
                  <a:lnTo>
                    <a:pt x="315" y="910"/>
                  </a:lnTo>
                  <a:lnTo>
                    <a:pt x="315" y="911"/>
                  </a:lnTo>
                  <a:lnTo>
                    <a:pt x="313" y="911"/>
                  </a:lnTo>
                  <a:lnTo>
                    <a:pt x="313" y="912"/>
                  </a:lnTo>
                  <a:lnTo>
                    <a:pt x="312" y="912"/>
                  </a:lnTo>
                  <a:lnTo>
                    <a:pt x="312" y="913"/>
                  </a:lnTo>
                  <a:lnTo>
                    <a:pt x="312" y="914"/>
                  </a:lnTo>
                  <a:lnTo>
                    <a:pt x="310" y="914"/>
                  </a:lnTo>
                  <a:lnTo>
                    <a:pt x="306" y="913"/>
                  </a:lnTo>
                  <a:lnTo>
                    <a:pt x="306" y="914"/>
                  </a:lnTo>
                  <a:lnTo>
                    <a:pt x="307" y="914"/>
                  </a:lnTo>
                  <a:lnTo>
                    <a:pt x="309" y="914"/>
                  </a:lnTo>
                  <a:lnTo>
                    <a:pt x="310" y="914"/>
                  </a:lnTo>
                  <a:lnTo>
                    <a:pt x="311" y="915"/>
                  </a:lnTo>
                  <a:lnTo>
                    <a:pt x="312" y="915"/>
                  </a:lnTo>
                  <a:lnTo>
                    <a:pt x="313" y="915"/>
                  </a:lnTo>
                  <a:lnTo>
                    <a:pt x="313" y="916"/>
                  </a:lnTo>
                  <a:lnTo>
                    <a:pt x="313" y="917"/>
                  </a:lnTo>
                  <a:lnTo>
                    <a:pt x="313" y="919"/>
                  </a:lnTo>
                  <a:lnTo>
                    <a:pt x="312" y="919"/>
                  </a:lnTo>
                  <a:lnTo>
                    <a:pt x="312" y="921"/>
                  </a:lnTo>
                  <a:lnTo>
                    <a:pt x="311" y="921"/>
                  </a:lnTo>
                  <a:lnTo>
                    <a:pt x="311" y="922"/>
                  </a:lnTo>
                  <a:lnTo>
                    <a:pt x="310" y="922"/>
                  </a:lnTo>
                  <a:lnTo>
                    <a:pt x="310" y="921"/>
                  </a:lnTo>
                  <a:lnTo>
                    <a:pt x="309" y="921"/>
                  </a:lnTo>
                  <a:lnTo>
                    <a:pt x="310" y="922"/>
                  </a:lnTo>
                  <a:lnTo>
                    <a:pt x="309" y="922"/>
                  </a:lnTo>
                  <a:lnTo>
                    <a:pt x="306" y="921"/>
                  </a:lnTo>
                  <a:lnTo>
                    <a:pt x="305" y="921"/>
                  </a:lnTo>
                  <a:lnTo>
                    <a:pt x="304" y="921"/>
                  </a:lnTo>
                  <a:lnTo>
                    <a:pt x="300" y="919"/>
                  </a:lnTo>
                  <a:lnTo>
                    <a:pt x="301" y="921"/>
                  </a:lnTo>
                  <a:lnTo>
                    <a:pt x="302" y="921"/>
                  </a:lnTo>
                  <a:lnTo>
                    <a:pt x="304" y="921"/>
                  </a:lnTo>
                  <a:lnTo>
                    <a:pt x="306" y="922"/>
                  </a:lnTo>
                  <a:lnTo>
                    <a:pt x="307" y="922"/>
                  </a:lnTo>
                  <a:lnTo>
                    <a:pt x="307" y="923"/>
                  </a:lnTo>
                  <a:lnTo>
                    <a:pt x="306" y="924"/>
                  </a:lnTo>
                  <a:lnTo>
                    <a:pt x="305" y="924"/>
                  </a:lnTo>
                  <a:lnTo>
                    <a:pt x="305" y="925"/>
                  </a:lnTo>
                  <a:lnTo>
                    <a:pt x="306" y="925"/>
                  </a:lnTo>
                  <a:lnTo>
                    <a:pt x="306" y="924"/>
                  </a:lnTo>
                  <a:lnTo>
                    <a:pt x="307" y="925"/>
                  </a:lnTo>
                  <a:lnTo>
                    <a:pt x="307" y="924"/>
                  </a:lnTo>
                  <a:lnTo>
                    <a:pt x="307" y="923"/>
                  </a:lnTo>
                  <a:lnTo>
                    <a:pt x="310" y="923"/>
                  </a:lnTo>
                  <a:lnTo>
                    <a:pt x="310" y="924"/>
                  </a:lnTo>
                  <a:lnTo>
                    <a:pt x="309" y="924"/>
                  </a:lnTo>
                  <a:lnTo>
                    <a:pt x="310" y="925"/>
                  </a:lnTo>
                  <a:lnTo>
                    <a:pt x="310" y="926"/>
                  </a:lnTo>
                  <a:lnTo>
                    <a:pt x="309" y="926"/>
                  </a:lnTo>
                  <a:lnTo>
                    <a:pt x="307" y="927"/>
                  </a:lnTo>
                  <a:lnTo>
                    <a:pt x="309" y="927"/>
                  </a:lnTo>
                  <a:lnTo>
                    <a:pt x="309" y="928"/>
                  </a:lnTo>
                  <a:lnTo>
                    <a:pt x="310" y="928"/>
                  </a:lnTo>
                  <a:lnTo>
                    <a:pt x="310" y="929"/>
                  </a:lnTo>
                  <a:lnTo>
                    <a:pt x="306" y="928"/>
                  </a:lnTo>
                  <a:lnTo>
                    <a:pt x="307" y="929"/>
                  </a:lnTo>
                  <a:lnTo>
                    <a:pt x="309" y="929"/>
                  </a:lnTo>
                  <a:lnTo>
                    <a:pt x="310" y="929"/>
                  </a:lnTo>
                  <a:lnTo>
                    <a:pt x="310" y="930"/>
                  </a:lnTo>
                  <a:lnTo>
                    <a:pt x="310" y="931"/>
                  </a:lnTo>
                  <a:lnTo>
                    <a:pt x="309" y="931"/>
                  </a:lnTo>
                  <a:lnTo>
                    <a:pt x="309" y="933"/>
                  </a:lnTo>
                  <a:lnTo>
                    <a:pt x="307" y="931"/>
                  </a:lnTo>
                  <a:lnTo>
                    <a:pt x="307" y="933"/>
                  </a:lnTo>
                  <a:lnTo>
                    <a:pt x="306" y="933"/>
                  </a:lnTo>
                  <a:lnTo>
                    <a:pt x="306" y="931"/>
                  </a:lnTo>
                  <a:lnTo>
                    <a:pt x="305" y="931"/>
                  </a:lnTo>
                  <a:lnTo>
                    <a:pt x="304" y="931"/>
                  </a:lnTo>
                  <a:lnTo>
                    <a:pt x="302" y="931"/>
                  </a:lnTo>
                  <a:lnTo>
                    <a:pt x="302" y="933"/>
                  </a:lnTo>
                  <a:lnTo>
                    <a:pt x="304" y="933"/>
                  </a:lnTo>
                  <a:lnTo>
                    <a:pt x="304" y="935"/>
                  </a:lnTo>
                  <a:lnTo>
                    <a:pt x="302" y="936"/>
                  </a:lnTo>
                  <a:lnTo>
                    <a:pt x="301" y="936"/>
                  </a:lnTo>
                  <a:lnTo>
                    <a:pt x="301" y="935"/>
                  </a:lnTo>
                  <a:lnTo>
                    <a:pt x="300" y="936"/>
                  </a:lnTo>
                  <a:lnTo>
                    <a:pt x="299" y="935"/>
                  </a:lnTo>
                  <a:lnTo>
                    <a:pt x="300" y="935"/>
                  </a:lnTo>
                  <a:lnTo>
                    <a:pt x="300" y="933"/>
                  </a:lnTo>
                  <a:lnTo>
                    <a:pt x="300" y="931"/>
                  </a:lnTo>
                  <a:lnTo>
                    <a:pt x="301" y="931"/>
                  </a:lnTo>
                  <a:lnTo>
                    <a:pt x="301" y="930"/>
                  </a:lnTo>
                  <a:lnTo>
                    <a:pt x="302" y="930"/>
                  </a:lnTo>
                  <a:lnTo>
                    <a:pt x="304" y="929"/>
                  </a:lnTo>
                  <a:lnTo>
                    <a:pt x="302" y="929"/>
                  </a:lnTo>
                  <a:lnTo>
                    <a:pt x="301" y="930"/>
                  </a:lnTo>
                  <a:lnTo>
                    <a:pt x="301" y="929"/>
                  </a:lnTo>
                  <a:lnTo>
                    <a:pt x="300" y="929"/>
                  </a:lnTo>
                  <a:lnTo>
                    <a:pt x="300" y="930"/>
                  </a:lnTo>
                  <a:lnTo>
                    <a:pt x="300" y="931"/>
                  </a:lnTo>
                  <a:lnTo>
                    <a:pt x="299" y="933"/>
                  </a:lnTo>
                  <a:lnTo>
                    <a:pt x="298" y="933"/>
                  </a:lnTo>
                  <a:lnTo>
                    <a:pt x="298" y="935"/>
                  </a:lnTo>
                  <a:lnTo>
                    <a:pt x="297" y="935"/>
                  </a:lnTo>
                  <a:lnTo>
                    <a:pt x="297" y="933"/>
                  </a:lnTo>
                  <a:lnTo>
                    <a:pt x="298" y="931"/>
                  </a:lnTo>
                  <a:lnTo>
                    <a:pt x="297" y="931"/>
                  </a:lnTo>
                  <a:lnTo>
                    <a:pt x="297" y="930"/>
                  </a:lnTo>
                  <a:lnTo>
                    <a:pt x="296" y="930"/>
                  </a:lnTo>
                  <a:lnTo>
                    <a:pt x="295" y="931"/>
                  </a:lnTo>
                  <a:lnTo>
                    <a:pt x="295" y="930"/>
                  </a:lnTo>
                  <a:lnTo>
                    <a:pt x="295" y="929"/>
                  </a:lnTo>
                  <a:lnTo>
                    <a:pt x="294" y="929"/>
                  </a:lnTo>
                  <a:lnTo>
                    <a:pt x="294" y="930"/>
                  </a:lnTo>
                  <a:lnTo>
                    <a:pt x="292" y="930"/>
                  </a:lnTo>
                  <a:lnTo>
                    <a:pt x="292" y="929"/>
                  </a:lnTo>
                  <a:lnTo>
                    <a:pt x="292" y="928"/>
                  </a:lnTo>
                  <a:lnTo>
                    <a:pt x="290" y="928"/>
                  </a:lnTo>
                  <a:lnTo>
                    <a:pt x="290" y="929"/>
                  </a:lnTo>
                  <a:lnTo>
                    <a:pt x="289" y="929"/>
                  </a:lnTo>
                  <a:lnTo>
                    <a:pt x="288" y="929"/>
                  </a:lnTo>
                  <a:lnTo>
                    <a:pt x="289" y="928"/>
                  </a:lnTo>
                  <a:lnTo>
                    <a:pt x="290" y="927"/>
                  </a:lnTo>
                  <a:lnTo>
                    <a:pt x="289" y="927"/>
                  </a:lnTo>
                  <a:lnTo>
                    <a:pt x="288" y="928"/>
                  </a:lnTo>
                  <a:lnTo>
                    <a:pt x="287" y="928"/>
                  </a:lnTo>
                  <a:lnTo>
                    <a:pt x="287" y="927"/>
                  </a:lnTo>
                  <a:lnTo>
                    <a:pt x="288" y="927"/>
                  </a:lnTo>
                  <a:lnTo>
                    <a:pt x="288" y="926"/>
                  </a:lnTo>
                  <a:lnTo>
                    <a:pt x="289" y="926"/>
                  </a:lnTo>
                  <a:lnTo>
                    <a:pt x="289" y="925"/>
                  </a:lnTo>
                  <a:lnTo>
                    <a:pt x="290" y="925"/>
                  </a:lnTo>
                  <a:lnTo>
                    <a:pt x="290" y="924"/>
                  </a:lnTo>
                  <a:lnTo>
                    <a:pt x="290" y="923"/>
                  </a:lnTo>
                  <a:lnTo>
                    <a:pt x="292" y="923"/>
                  </a:lnTo>
                  <a:lnTo>
                    <a:pt x="292" y="922"/>
                  </a:lnTo>
                  <a:lnTo>
                    <a:pt x="290" y="922"/>
                  </a:lnTo>
                  <a:lnTo>
                    <a:pt x="292" y="921"/>
                  </a:lnTo>
                  <a:lnTo>
                    <a:pt x="292" y="919"/>
                  </a:lnTo>
                  <a:lnTo>
                    <a:pt x="294" y="919"/>
                  </a:lnTo>
                  <a:lnTo>
                    <a:pt x="294" y="917"/>
                  </a:lnTo>
                  <a:lnTo>
                    <a:pt x="294" y="916"/>
                  </a:lnTo>
                  <a:lnTo>
                    <a:pt x="295" y="916"/>
                  </a:lnTo>
                  <a:lnTo>
                    <a:pt x="295" y="915"/>
                  </a:lnTo>
                  <a:lnTo>
                    <a:pt x="294" y="916"/>
                  </a:lnTo>
                  <a:lnTo>
                    <a:pt x="292" y="916"/>
                  </a:lnTo>
                  <a:lnTo>
                    <a:pt x="292" y="917"/>
                  </a:lnTo>
                  <a:lnTo>
                    <a:pt x="292" y="919"/>
                  </a:lnTo>
                  <a:lnTo>
                    <a:pt x="290" y="922"/>
                  </a:lnTo>
                  <a:lnTo>
                    <a:pt x="289" y="922"/>
                  </a:lnTo>
                  <a:lnTo>
                    <a:pt x="288" y="922"/>
                  </a:lnTo>
                  <a:lnTo>
                    <a:pt x="288" y="923"/>
                  </a:lnTo>
                  <a:lnTo>
                    <a:pt x="287" y="923"/>
                  </a:lnTo>
                  <a:lnTo>
                    <a:pt x="286" y="923"/>
                  </a:lnTo>
                  <a:lnTo>
                    <a:pt x="286" y="922"/>
                  </a:lnTo>
                  <a:lnTo>
                    <a:pt x="287" y="922"/>
                  </a:lnTo>
                  <a:lnTo>
                    <a:pt x="288" y="921"/>
                  </a:lnTo>
                  <a:lnTo>
                    <a:pt x="288" y="919"/>
                  </a:lnTo>
                  <a:lnTo>
                    <a:pt x="289" y="917"/>
                  </a:lnTo>
                  <a:lnTo>
                    <a:pt x="288" y="917"/>
                  </a:lnTo>
                  <a:lnTo>
                    <a:pt x="289" y="916"/>
                  </a:lnTo>
                  <a:lnTo>
                    <a:pt x="288" y="916"/>
                  </a:lnTo>
                  <a:lnTo>
                    <a:pt x="287" y="917"/>
                  </a:lnTo>
                  <a:lnTo>
                    <a:pt x="287" y="916"/>
                  </a:lnTo>
                  <a:lnTo>
                    <a:pt x="286" y="916"/>
                  </a:lnTo>
                  <a:lnTo>
                    <a:pt x="286" y="917"/>
                  </a:lnTo>
                  <a:lnTo>
                    <a:pt x="286" y="919"/>
                  </a:lnTo>
                  <a:lnTo>
                    <a:pt x="285" y="919"/>
                  </a:lnTo>
                  <a:lnTo>
                    <a:pt x="285" y="921"/>
                  </a:lnTo>
                  <a:lnTo>
                    <a:pt x="285" y="922"/>
                  </a:lnTo>
                  <a:lnTo>
                    <a:pt x="284" y="922"/>
                  </a:lnTo>
                  <a:lnTo>
                    <a:pt x="284" y="921"/>
                  </a:lnTo>
                  <a:lnTo>
                    <a:pt x="284" y="919"/>
                  </a:lnTo>
                  <a:lnTo>
                    <a:pt x="283" y="919"/>
                  </a:lnTo>
                  <a:lnTo>
                    <a:pt x="284" y="917"/>
                  </a:lnTo>
                  <a:lnTo>
                    <a:pt x="284" y="916"/>
                  </a:lnTo>
                  <a:lnTo>
                    <a:pt x="283" y="917"/>
                  </a:lnTo>
                  <a:lnTo>
                    <a:pt x="283" y="916"/>
                  </a:lnTo>
                  <a:lnTo>
                    <a:pt x="283" y="915"/>
                  </a:lnTo>
                  <a:lnTo>
                    <a:pt x="282" y="915"/>
                  </a:lnTo>
                  <a:lnTo>
                    <a:pt x="282" y="914"/>
                  </a:lnTo>
                  <a:lnTo>
                    <a:pt x="283" y="914"/>
                  </a:lnTo>
                  <a:lnTo>
                    <a:pt x="283" y="913"/>
                  </a:lnTo>
                  <a:lnTo>
                    <a:pt x="282" y="913"/>
                  </a:lnTo>
                  <a:lnTo>
                    <a:pt x="281" y="913"/>
                  </a:lnTo>
                  <a:lnTo>
                    <a:pt x="282" y="912"/>
                  </a:lnTo>
                  <a:lnTo>
                    <a:pt x="285" y="911"/>
                  </a:lnTo>
                  <a:lnTo>
                    <a:pt x="286" y="911"/>
                  </a:lnTo>
                  <a:lnTo>
                    <a:pt x="286" y="912"/>
                  </a:lnTo>
                  <a:lnTo>
                    <a:pt x="285" y="912"/>
                  </a:lnTo>
                  <a:lnTo>
                    <a:pt x="285" y="913"/>
                  </a:lnTo>
                  <a:lnTo>
                    <a:pt x="284" y="914"/>
                  </a:lnTo>
                  <a:lnTo>
                    <a:pt x="284" y="915"/>
                  </a:lnTo>
                  <a:lnTo>
                    <a:pt x="285" y="914"/>
                  </a:lnTo>
                  <a:lnTo>
                    <a:pt x="285" y="913"/>
                  </a:lnTo>
                  <a:lnTo>
                    <a:pt x="286" y="913"/>
                  </a:lnTo>
                  <a:lnTo>
                    <a:pt x="287" y="912"/>
                  </a:lnTo>
                  <a:lnTo>
                    <a:pt x="287" y="911"/>
                  </a:lnTo>
                  <a:lnTo>
                    <a:pt x="286" y="911"/>
                  </a:lnTo>
                  <a:lnTo>
                    <a:pt x="286" y="910"/>
                  </a:lnTo>
                  <a:lnTo>
                    <a:pt x="287" y="908"/>
                  </a:lnTo>
                  <a:lnTo>
                    <a:pt x="286" y="908"/>
                  </a:lnTo>
                  <a:lnTo>
                    <a:pt x="286" y="907"/>
                  </a:lnTo>
                  <a:lnTo>
                    <a:pt x="286" y="906"/>
                  </a:lnTo>
                  <a:lnTo>
                    <a:pt x="285" y="905"/>
                  </a:lnTo>
                  <a:lnTo>
                    <a:pt x="285" y="906"/>
                  </a:lnTo>
                  <a:lnTo>
                    <a:pt x="285" y="907"/>
                  </a:lnTo>
                  <a:lnTo>
                    <a:pt x="285" y="908"/>
                  </a:lnTo>
                  <a:lnTo>
                    <a:pt x="284" y="910"/>
                  </a:lnTo>
                  <a:lnTo>
                    <a:pt x="284" y="911"/>
                  </a:lnTo>
                  <a:lnTo>
                    <a:pt x="283" y="911"/>
                  </a:lnTo>
                  <a:lnTo>
                    <a:pt x="282" y="911"/>
                  </a:lnTo>
                  <a:lnTo>
                    <a:pt x="281" y="912"/>
                  </a:lnTo>
                  <a:lnTo>
                    <a:pt x="279" y="912"/>
                  </a:lnTo>
                  <a:lnTo>
                    <a:pt x="279" y="911"/>
                  </a:lnTo>
                  <a:lnTo>
                    <a:pt x="281" y="911"/>
                  </a:lnTo>
                  <a:lnTo>
                    <a:pt x="281" y="910"/>
                  </a:lnTo>
                  <a:lnTo>
                    <a:pt x="283" y="910"/>
                  </a:lnTo>
                  <a:lnTo>
                    <a:pt x="283" y="908"/>
                  </a:lnTo>
                  <a:lnTo>
                    <a:pt x="284" y="908"/>
                  </a:lnTo>
                  <a:lnTo>
                    <a:pt x="283" y="907"/>
                  </a:lnTo>
                  <a:lnTo>
                    <a:pt x="283" y="906"/>
                  </a:lnTo>
                  <a:lnTo>
                    <a:pt x="282" y="906"/>
                  </a:lnTo>
                  <a:lnTo>
                    <a:pt x="282" y="905"/>
                  </a:lnTo>
                  <a:lnTo>
                    <a:pt x="283" y="904"/>
                  </a:lnTo>
                  <a:lnTo>
                    <a:pt x="282" y="904"/>
                  </a:lnTo>
                  <a:lnTo>
                    <a:pt x="282" y="905"/>
                  </a:lnTo>
                  <a:lnTo>
                    <a:pt x="281" y="905"/>
                  </a:lnTo>
                  <a:lnTo>
                    <a:pt x="279" y="905"/>
                  </a:lnTo>
                  <a:lnTo>
                    <a:pt x="281" y="906"/>
                  </a:lnTo>
                  <a:lnTo>
                    <a:pt x="282" y="906"/>
                  </a:lnTo>
                  <a:lnTo>
                    <a:pt x="282" y="907"/>
                  </a:lnTo>
                  <a:lnTo>
                    <a:pt x="281" y="907"/>
                  </a:lnTo>
                  <a:lnTo>
                    <a:pt x="281" y="908"/>
                  </a:lnTo>
                  <a:lnTo>
                    <a:pt x="282" y="908"/>
                  </a:lnTo>
                  <a:lnTo>
                    <a:pt x="281" y="910"/>
                  </a:lnTo>
                  <a:lnTo>
                    <a:pt x="279" y="910"/>
                  </a:lnTo>
                  <a:lnTo>
                    <a:pt x="278" y="908"/>
                  </a:lnTo>
                  <a:lnTo>
                    <a:pt x="278" y="910"/>
                  </a:lnTo>
                  <a:lnTo>
                    <a:pt x="276" y="910"/>
                  </a:lnTo>
                  <a:lnTo>
                    <a:pt x="276" y="908"/>
                  </a:lnTo>
                  <a:lnTo>
                    <a:pt x="275" y="908"/>
                  </a:lnTo>
                  <a:lnTo>
                    <a:pt x="276" y="910"/>
                  </a:lnTo>
                  <a:lnTo>
                    <a:pt x="275" y="910"/>
                  </a:lnTo>
                  <a:lnTo>
                    <a:pt x="274" y="910"/>
                  </a:lnTo>
                  <a:lnTo>
                    <a:pt x="274" y="911"/>
                  </a:lnTo>
                  <a:lnTo>
                    <a:pt x="273" y="911"/>
                  </a:lnTo>
                  <a:lnTo>
                    <a:pt x="274" y="912"/>
                  </a:lnTo>
                  <a:lnTo>
                    <a:pt x="273" y="912"/>
                  </a:lnTo>
                  <a:lnTo>
                    <a:pt x="272" y="912"/>
                  </a:lnTo>
                  <a:lnTo>
                    <a:pt x="272" y="913"/>
                  </a:lnTo>
                  <a:lnTo>
                    <a:pt x="273" y="913"/>
                  </a:lnTo>
                  <a:lnTo>
                    <a:pt x="272" y="914"/>
                  </a:lnTo>
                  <a:lnTo>
                    <a:pt x="271" y="914"/>
                  </a:lnTo>
                  <a:lnTo>
                    <a:pt x="270" y="914"/>
                  </a:lnTo>
                  <a:lnTo>
                    <a:pt x="271" y="913"/>
                  </a:lnTo>
                  <a:lnTo>
                    <a:pt x="270" y="913"/>
                  </a:lnTo>
                  <a:lnTo>
                    <a:pt x="270" y="912"/>
                  </a:lnTo>
                  <a:lnTo>
                    <a:pt x="271" y="912"/>
                  </a:lnTo>
                  <a:lnTo>
                    <a:pt x="271" y="911"/>
                  </a:lnTo>
                  <a:lnTo>
                    <a:pt x="270" y="912"/>
                  </a:lnTo>
                  <a:lnTo>
                    <a:pt x="270" y="911"/>
                  </a:lnTo>
                  <a:lnTo>
                    <a:pt x="269" y="911"/>
                  </a:lnTo>
                  <a:lnTo>
                    <a:pt x="269" y="912"/>
                  </a:lnTo>
                  <a:lnTo>
                    <a:pt x="267" y="912"/>
                  </a:lnTo>
                  <a:lnTo>
                    <a:pt x="267" y="911"/>
                  </a:lnTo>
                  <a:lnTo>
                    <a:pt x="266" y="912"/>
                  </a:lnTo>
                  <a:lnTo>
                    <a:pt x="265" y="912"/>
                  </a:lnTo>
                  <a:lnTo>
                    <a:pt x="265" y="913"/>
                  </a:lnTo>
                  <a:lnTo>
                    <a:pt x="266" y="913"/>
                  </a:lnTo>
                  <a:lnTo>
                    <a:pt x="265" y="914"/>
                  </a:lnTo>
                  <a:lnTo>
                    <a:pt x="264" y="914"/>
                  </a:lnTo>
                  <a:lnTo>
                    <a:pt x="261" y="914"/>
                  </a:lnTo>
                  <a:lnTo>
                    <a:pt x="261" y="915"/>
                  </a:lnTo>
                  <a:lnTo>
                    <a:pt x="263" y="915"/>
                  </a:lnTo>
                  <a:lnTo>
                    <a:pt x="263" y="916"/>
                  </a:lnTo>
                  <a:lnTo>
                    <a:pt x="261" y="916"/>
                  </a:lnTo>
                  <a:lnTo>
                    <a:pt x="260" y="916"/>
                  </a:lnTo>
                  <a:lnTo>
                    <a:pt x="259" y="916"/>
                  </a:lnTo>
                  <a:lnTo>
                    <a:pt x="258" y="916"/>
                  </a:lnTo>
                  <a:lnTo>
                    <a:pt x="258" y="915"/>
                  </a:lnTo>
                  <a:lnTo>
                    <a:pt x="256" y="914"/>
                  </a:lnTo>
                  <a:lnTo>
                    <a:pt x="258" y="913"/>
                  </a:lnTo>
                  <a:lnTo>
                    <a:pt x="259" y="913"/>
                  </a:lnTo>
                  <a:lnTo>
                    <a:pt x="259" y="914"/>
                  </a:lnTo>
                  <a:lnTo>
                    <a:pt x="260" y="914"/>
                  </a:lnTo>
                  <a:lnTo>
                    <a:pt x="260" y="913"/>
                  </a:lnTo>
                  <a:lnTo>
                    <a:pt x="259" y="913"/>
                  </a:lnTo>
                  <a:lnTo>
                    <a:pt x="260" y="912"/>
                  </a:lnTo>
                  <a:lnTo>
                    <a:pt x="263" y="911"/>
                  </a:lnTo>
                  <a:lnTo>
                    <a:pt x="263" y="910"/>
                  </a:lnTo>
                  <a:lnTo>
                    <a:pt x="261" y="911"/>
                  </a:lnTo>
                  <a:lnTo>
                    <a:pt x="260" y="911"/>
                  </a:lnTo>
                  <a:lnTo>
                    <a:pt x="259" y="911"/>
                  </a:lnTo>
                  <a:lnTo>
                    <a:pt x="258" y="911"/>
                  </a:lnTo>
                  <a:lnTo>
                    <a:pt x="256" y="911"/>
                  </a:lnTo>
                  <a:lnTo>
                    <a:pt x="255" y="911"/>
                  </a:lnTo>
                  <a:lnTo>
                    <a:pt x="256" y="910"/>
                  </a:lnTo>
                  <a:lnTo>
                    <a:pt x="258" y="910"/>
                  </a:lnTo>
                  <a:lnTo>
                    <a:pt x="258" y="908"/>
                  </a:lnTo>
                  <a:lnTo>
                    <a:pt x="259" y="907"/>
                  </a:lnTo>
                  <a:lnTo>
                    <a:pt x="258" y="907"/>
                  </a:lnTo>
                  <a:lnTo>
                    <a:pt x="258" y="906"/>
                  </a:lnTo>
                  <a:lnTo>
                    <a:pt x="258" y="905"/>
                  </a:lnTo>
                  <a:lnTo>
                    <a:pt x="259" y="904"/>
                  </a:lnTo>
                  <a:lnTo>
                    <a:pt x="258" y="904"/>
                  </a:lnTo>
                  <a:lnTo>
                    <a:pt x="258" y="905"/>
                  </a:lnTo>
                  <a:lnTo>
                    <a:pt x="256" y="905"/>
                  </a:lnTo>
                  <a:lnTo>
                    <a:pt x="256" y="906"/>
                  </a:lnTo>
                  <a:lnTo>
                    <a:pt x="255" y="906"/>
                  </a:lnTo>
                  <a:lnTo>
                    <a:pt x="254" y="906"/>
                  </a:lnTo>
                  <a:lnTo>
                    <a:pt x="254" y="905"/>
                  </a:lnTo>
                  <a:lnTo>
                    <a:pt x="255" y="904"/>
                  </a:lnTo>
                  <a:lnTo>
                    <a:pt x="254" y="904"/>
                  </a:lnTo>
                  <a:lnTo>
                    <a:pt x="253" y="904"/>
                  </a:lnTo>
                  <a:lnTo>
                    <a:pt x="252" y="904"/>
                  </a:lnTo>
                  <a:lnTo>
                    <a:pt x="251" y="905"/>
                  </a:lnTo>
                  <a:lnTo>
                    <a:pt x="250" y="905"/>
                  </a:lnTo>
                  <a:lnTo>
                    <a:pt x="250" y="904"/>
                  </a:lnTo>
                  <a:lnTo>
                    <a:pt x="251" y="904"/>
                  </a:lnTo>
                  <a:lnTo>
                    <a:pt x="252" y="902"/>
                  </a:lnTo>
                  <a:lnTo>
                    <a:pt x="253" y="902"/>
                  </a:lnTo>
                  <a:lnTo>
                    <a:pt x="253" y="901"/>
                  </a:lnTo>
                  <a:lnTo>
                    <a:pt x="252" y="902"/>
                  </a:lnTo>
                  <a:lnTo>
                    <a:pt x="251" y="902"/>
                  </a:lnTo>
                  <a:lnTo>
                    <a:pt x="251" y="901"/>
                  </a:lnTo>
                  <a:lnTo>
                    <a:pt x="250" y="901"/>
                  </a:lnTo>
                  <a:lnTo>
                    <a:pt x="251" y="900"/>
                  </a:lnTo>
                  <a:lnTo>
                    <a:pt x="250" y="900"/>
                  </a:lnTo>
                  <a:lnTo>
                    <a:pt x="249" y="900"/>
                  </a:lnTo>
                  <a:lnTo>
                    <a:pt x="249" y="899"/>
                  </a:lnTo>
                  <a:lnTo>
                    <a:pt x="248" y="899"/>
                  </a:lnTo>
                  <a:lnTo>
                    <a:pt x="246" y="898"/>
                  </a:lnTo>
                  <a:lnTo>
                    <a:pt x="248" y="898"/>
                  </a:lnTo>
                  <a:lnTo>
                    <a:pt x="250" y="898"/>
                  </a:lnTo>
                  <a:lnTo>
                    <a:pt x="250" y="896"/>
                  </a:lnTo>
                  <a:lnTo>
                    <a:pt x="249" y="896"/>
                  </a:lnTo>
                  <a:lnTo>
                    <a:pt x="248" y="896"/>
                  </a:lnTo>
                  <a:lnTo>
                    <a:pt x="248" y="895"/>
                  </a:lnTo>
                  <a:lnTo>
                    <a:pt x="249" y="895"/>
                  </a:lnTo>
                  <a:lnTo>
                    <a:pt x="250" y="894"/>
                  </a:lnTo>
                  <a:lnTo>
                    <a:pt x="251" y="894"/>
                  </a:lnTo>
                  <a:lnTo>
                    <a:pt x="251" y="893"/>
                  </a:lnTo>
                  <a:lnTo>
                    <a:pt x="250" y="893"/>
                  </a:lnTo>
                  <a:lnTo>
                    <a:pt x="250" y="894"/>
                  </a:lnTo>
                  <a:lnTo>
                    <a:pt x="249" y="894"/>
                  </a:lnTo>
                  <a:lnTo>
                    <a:pt x="249" y="893"/>
                  </a:lnTo>
                  <a:lnTo>
                    <a:pt x="249" y="892"/>
                  </a:lnTo>
                  <a:lnTo>
                    <a:pt x="250" y="892"/>
                  </a:lnTo>
                  <a:lnTo>
                    <a:pt x="250" y="891"/>
                  </a:lnTo>
                  <a:lnTo>
                    <a:pt x="250" y="890"/>
                  </a:lnTo>
                  <a:lnTo>
                    <a:pt x="251" y="890"/>
                  </a:lnTo>
                  <a:lnTo>
                    <a:pt x="252" y="890"/>
                  </a:lnTo>
                  <a:lnTo>
                    <a:pt x="252" y="889"/>
                  </a:lnTo>
                  <a:lnTo>
                    <a:pt x="251" y="889"/>
                  </a:lnTo>
                  <a:lnTo>
                    <a:pt x="250" y="890"/>
                  </a:lnTo>
                  <a:lnTo>
                    <a:pt x="248" y="892"/>
                  </a:lnTo>
                  <a:lnTo>
                    <a:pt x="248" y="891"/>
                  </a:lnTo>
                  <a:lnTo>
                    <a:pt x="246" y="891"/>
                  </a:lnTo>
                  <a:lnTo>
                    <a:pt x="246" y="892"/>
                  </a:lnTo>
                  <a:lnTo>
                    <a:pt x="246" y="893"/>
                  </a:lnTo>
                  <a:lnTo>
                    <a:pt x="244" y="893"/>
                  </a:lnTo>
                  <a:lnTo>
                    <a:pt x="244" y="892"/>
                  </a:lnTo>
                  <a:lnTo>
                    <a:pt x="244" y="891"/>
                  </a:lnTo>
                  <a:lnTo>
                    <a:pt x="244" y="890"/>
                  </a:lnTo>
                  <a:lnTo>
                    <a:pt x="244" y="889"/>
                  </a:lnTo>
                  <a:lnTo>
                    <a:pt x="243" y="889"/>
                  </a:lnTo>
                  <a:lnTo>
                    <a:pt x="242" y="887"/>
                  </a:lnTo>
                  <a:lnTo>
                    <a:pt x="242" y="885"/>
                  </a:lnTo>
                  <a:lnTo>
                    <a:pt x="246" y="887"/>
                  </a:lnTo>
                  <a:lnTo>
                    <a:pt x="244" y="885"/>
                  </a:lnTo>
                  <a:lnTo>
                    <a:pt x="246" y="885"/>
                  </a:lnTo>
                  <a:lnTo>
                    <a:pt x="246" y="884"/>
                  </a:lnTo>
                  <a:lnTo>
                    <a:pt x="246" y="883"/>
                  </a:lnTo>
                  <a:lnTo>
                    <a:pt x="244" y="882"/>
                  </a:lnTo>
                  <a:lnTo>
                    <a:pt x="243" y="883"/>
                  </a:lnTo>
                  <a:lnTo>
                    <a:pt x="243" y="882"/>
                  </a:lnTo>
                  <a:lnTo>
                    <a:pt x="242" y="882"/>
                  </a:lnTo>
                  <a:lnTo>
                    <a:pt x="241" y="882"/>
                  </a:lnTo>
                  <a:lnTo>
                    <a:pt x="241" y="883"/>
                  </a:lnTo>
                  <a:lnTo>
                    <a:pt x="240" y="883"/>
                  </a:lnTo>
                  <a:lnTo>
                    <a:pt x="240" y="882"/>
                  </a:lnTo>
                  <a:lnTo>
                    <a:pt x="240" y="881"/>
                  </a:lnTo>
                  <a:lnTo>
                    <a:pt x="239" y="881"/>
                  </a:lnTo>
                  <a:lnTo>
                    <a:pt x="238" y="880"/>
                  </a:lnTo>
                  <a:lnTo>
                    <a:pt x="237" y="880"/>
                  </a:lnTo>
                  <a:lnTo>
                    <a:pt x="237" y="879"/>
                  </a:lnTo>
                  <a:lnTo>
                    <a:pt x="236" y="878"/>
                  </a:lnTo>
                  <a:lnTo>
                    <a:pt x="236" y="877"/>
                  </a:lnTo>
                  <a:lnTo>
                    <a:pt x="237" y="876"/>
                  </a:lnTo>
                  <a:lnTo>
                    <a:pt x="237" y="874"/>
                  </a:lnTo>
                  <a:lnTo>
                    <a:pt x="237" y="873"/>
                  </a:lnTo>
                  <a:lnTo>
                    <a:pt x="238" y="873"/>
                  </a:lnTo>
                  <a:lnTo>
                    <a:pt x="238" y="871"/>
                  </a:lnTo>
                  <a:lnTo>
                    <a:pt x="237" y="870"/>
                  </a:lnTo>
                  <a:lnTo>
                    <a:pt x="237" y="869"/>
                  </a:lnTo>
                  <a:lnTo>
                    <a:pt x="236" y="869"/>
                  </a:lnTo>
                  <a:lnTo>
                    <a:pt x="236" y="868"/>
                  </a:lnTo>
                  <a:lnTo>
                    <a:pt x="236" y="867"/>
                  </a:lnTo>
                  <a:lnTo>
                    <a:pt x="237" y="867"/>
                  </a:lnTo>
                  <a:lnTo>
                    <a:pt x="237" y="868"/>
                  </a:lnTo>
                  <a:lnTo>
                    <a:pt x="238" y="868"/>
                  </a:lnTo>
                  <a:lnTo>
                    <a:pt x="241" y="866"/>
                  </a:lnTo>
                  <a:lnTo>
                    <a:pt x="241" y="865"/>
                  </a:lnTo>
                  <a:lnTo>
                    <a:pt x="240" y="865"/>
                  </a:lnTo>
                  <a:lnTo>
                    <a:pt x="240" y="866"/>
                  </a:lnTo>
                  <a:lnTo>
                    <a:pt x="239" y="867"/>
                  </a:lnTo>
                  <a:lnTo>
                    <a:pt x="238" y="867"/>
                  </a:lnTo>
                  <a:lnTo>
                    <a:pt x="237" y="867"/>
                  </a:lnTo>
                  <a:lnTo>
                    <a:pt x="237" y="866"/>
                  </a:lnTo>
                  <a:lnTo>
                    <a:pt x="236" y="867"/>
                  </a:lnTo>
                  <a:lnTo>
                    <a:pt x="235" y="867"/>
                  </a:lnTo>
                  <a:lnTo>
                    <a:pt x="233" y="867"/>
                  </a:lnTo>
                  <a:lnTo>
                    <a:pt x="235" y="866"/>
                  </a:lnTo>
                  <a:lnTo>
                    <a:pt x="233" y="866"/>
                  </a:lnTo>
                  <a:lnTo>
                    <a:pt x="233" y="865"/>
                  </a:lnTo>
                  <a:lnTo>
                    <a:pt x="233" y="864"/>
                  </a:lnTo>
                  <a:lnTo>
                    <a:pt x="232" y="864"/>
                  </a:lnTo>
                  <a:lnTo>
                    <a:pt x="232" y="862"/>
                  </a:lnTo>
                  <a:lnTo>
                    <a:pt x="233" y="861"/>
                  </a:lnTo>
                  <a:lnTo>
                    <a:pt x="232" y="861"/>
                  </a:lnTo>
                  <a:lnTo>
                    <a:pt x="230" y="861"/>
                  </a:lnTo>
                  <a:lnTo>
                    <a:pt x="230" y="862"/>
                  </a:lnTo>
                  <a:lnTo>
                    <a:pt x="229" y="862"/>
                  </a:lnTo>
                  <a:lnTo>
                    <a:pt x="228" y="862"/>
                  </a:lnTo>
                  <a:lnTo>
                    <a:pt x="228" y="861"/>
                  </a:lnTo>
                  <a:lnTo>
                    <a:pt x="229" y="861"/>
                  </a:lnTo>
                  <a:lnTo>
                    <a:pt x="228" y="860"/>
                  </a:lnTo>
                  <a:lnTo>
                    <a:pt x="228" y="861"/>
                  </a:lnTo>
                  <a:lnTo>
                    <a:pt x="227" y="860"/>
                  </a:lnTo>
                  <a:lnTo>
                    <a:pt x="227" y="859"/>
                  </a:lnTo>
                  <a:lnTo>
                    <a:pt x="230" y="857"/>
                  </a:lnTo>
                  <a:lnTo>
                    <a:pt x="229" y="857"/>
                  </a:lnTo>
                  <a:lnTo>
                    <a:pt x="228" y="857"/>
                  </a:lnTo>
                  <a:lnTo>
                    <a:pt x="228" y="856"/>
                  </a:lnTo>
                  <a:lnTo>
                    <a:pt x="227" y="856"/>
                  </a:lnTo>
                  <a:lnTo>
                    <a:pt x="226" y="856"/>
                  </a:lnTo>
                  <a:lnTo>
                    <a:pt x="227" y="855"/>
                  </a:lnTo>
                  <a:lnTo>
                    <a:pt x="228" y="855"/>
                  </a:lnTo>
                  <a:lnTo>
                    <a:pt x="230" y="854"/>
                  </a:lnTo>
                  <a:lnTo>
                    <a:pt x="228" y="854"/>
                  </a:lnTo>
                  <a:lnTo>
                    <a:pt x="227" y="854"/>
                  </a:lnTo>
                  <a:lnTo>
                    <a:pt x="226" y="854"/>
                  </a:lnTo>
                  <a:lnTo>
                    <a:pt x="226" y="855"/>
                  </a:lnTo>
                  <a:lnTo>
                    <a:pt x="225" y="855"/>
                  </a:lnTo>
                  <a:lnTo>
                    <a:pt x="225" y="854"/>
                  </a:lnTo>
                  <a:lnTo>
                    <a:pt x="225" y="853"/>
                  </a:lnTo>
                  <a:lnTo>
                    <a:pt x="225" y="851"/>
                  </a:lnTo>
                  <a:lnTo>
                    <a:pt x="222" y="850"/>
                  </a:lnTo>
                  <a:lnTo>
                    <a:pt x="224" y="850"/>
                  </a:lnTo>
                  <a:lnTo>
                    <a:pt x="225" y="849"/>
                  </a:lnTo>
                  <a:lnTo>
                    <a:pt x="224" y="849"/>
                  </a:lnTo>
                  <a:lnTo>
                    <a:pt x="222" y="850"/>
                  </a:lnTo>
                  <a:lnTo>
                    <a:pt x="222" y="849"/>
                  </a:lnTo>
                  <a:lnTo>
                    <a:pt x="224" y="848"/>
                  </a:lnTo>
                  <a:lnTo>
                    <a:pt x="226" y="847"/>
                  </a:lnTo>
                  <a:lnTo>
                    <a:pt x="225" y="847"/>
                  </a:lnTo>
                  <a:lnTo>
                    <a:pt x="225" y="846"/>
                  </a:lnTo>
                  <a:lnTo>
                    <a:pt x="225" y="845"/>
                  </a:lnTo>
                  <a:lnTo>
                    <a:pt x="225" y="844"/>
                  </a:lnTo>
                  <a:lnTo>
                    <a:pt x="224" y="844"/>
                  </a:lnTo>
                  <a:lnTo>
                    <a:pt x="222" y="844"/>
                  </a:lnTo>
                  <a:lnTo>
                    <a:pt x="221" y="842"/>
                  </a:lnTo>
                  <a:lnTo>
                    <a:pt x="222" y="842"/>
                  </a:lnTo>
                  <a:lnTo>
                    <a:pt x="224" y="842"/>
                  </a:lnTo>
                  <a:lnTo>
                    <a:pt x="225" y="842"/>
                  </a:lnTo>
                  <a:lnTo>
                    <a:pt x="225" y="841"/>
                  </a:lnTo>
                  <a:lnTo>
                    <a:pt x="227" y="841"/>
                  </a:lnTo>
                  <a:lnTo>
                    <a:pt x="228" y="841"/>
                  </a:lnTo>
                  <a:lnTo>
                    <a:pt x="229" y="841"/>
                  </a:lnTo>
                  <a:lnTo>
                    <a:pt x="230" y="841"/>
                  </a:lnTo>
                  <a:lnTo>
                    <a:pt x="232" y="838"/>
                  </a:lnTo>
                  <a:lnTo>
                    <a:pt x="233" y="839"/>
                  </a:lnTo>
                  <a:lnTo>
                    <a:pt x="235" y="839"/>
                  </a:lnTo>
                  <a:lnTo>
                    <a:pt x="236" y="838"/>
                  </a:lnTo>
                  <a:lnTo>
                    <a:pt x="237" y="838"/>
                  </a:lnTo>
                  <a:lnTo>
                    <a:pt x="238" y="838"/>
                  </a:lnTo>
                  <a:lnTo>
                    <a:pt x="238" y="837"/>
                  </a:lnTo>
                  <a:lnTo>
                    <a:pt x="237" y="837"/>
                  </a:lnTo>
                  <a:lnTo>
                    <a:pt x="235" y="838"/>
                  </a:lnTo>
                  <a:lnTo>
                    <a:pt x="233" y="838"/>
                  </a:lnTo>
                  <a:lnTo>
                    <a:pt x="233" y="837"/>
                  </a:lnTo>
                  <a:lnTo>
                    <a:pt x="235" y="836"/>
                  </a:lnTo>
                  <a:lnTo>
                    <a:pt x="233" y="836"/>
                  </a:lnTo>
                  <a:lnTo>
                    <a:pt x="233" y="837"/>
                  </a:lnTo>
                  <a:lnTo>
                    <a:pt x="232" y="837"/>
                  </a:lnTo>
                  <a:lnTo>
                    <a:pt x="230" y="837"/>
                  </a:lnTo>
                  <a:lnTo>
                    <a:pt x="230" y="838"/>
                  </a:lnTo>
                  <a:lnTo>
                    <a:pt x="227" y="839"/>
                  </a:lnTo>
                  <a:lnTo>
                    <a:pt x="224" y="841"/>
                  </a:lnTo>
                  <a:lnTo>
                    <a:pt x="222" y="841"/>
                  </a:lnTo>
                  <a:lnTo>
                    <a:pt x="222" y="839"/>
                  </a:lnTo>
                  <a:lnTo>
                    <a:pt x="222" y="838"/>
                  </a:lnTo>
                  <a:lnTo>
                    <a:pt x="221" y="839"/>
                  </a:lnTo>
                  <a:lnTo>
                    <a:pt x="221" y="838"/>
                  </a:lnTo>
                  <a:lnTo>
                    <a:pt x="221" y="837"/>
                  </a:lnTo>
                  <a:lnTo>
                    <a:pt x="225" y="837"/>
                  </a:lnTo>
                  <a:lnTo>
                    <a:pt x="225" y="838"/>
                  </a:lnTo>
                  <a:lnTo>
                    <a:pt x="226" y="838"/>
                  </a:lnTo>
                  <a:lnTo>
                    <a:pt x="227" y="838"/>
                  </a:lnTo>
                  <a:lnTo>
                    <a:pt x="227" y="837"/>
                  </a:lnTo>
                  <a:lnTo>
                    <a:pt x="228" y="837"/>
                  </a:lnTo>
                  <a:lnTo>
                    <a:pt x="229" y="837"/>
                  </a:lnTo>
                  <a:lnTo>
                    <a:pt x="229" y="836"/>
                  </a:lnTo>
                  <a:lnTo>
                    <a:pt x="228" y="837"/>
                  </a:lnTo>
                  <a:lnTo>
                    <a:pt x="228" y="836"/>
                  </a:lnTo>
                  <a:lnTo>
                    <a:pt x="228" y="835"/>
                  </a:lnTo>
                  <a:lnTo>
                    <a:pt x="227" y="835"/>
                  </a:lnTo>
                  <a:lnTo>
                    <a:pt x="227" y="834"/>
                  </a:lnTo>
                  <a:lnTo>
                    <a:pt x="227" y="833"/>
                  </a:lnTo>
                  <a:lnTo>
                    <a:pt x="226" y="833"/>
                  </a:lnTo>
                  <a:lnTo>
                    <a:pt x="226" y="834"/>
                  </a:lnTo>
                  <a:lnTo>
                    <a:pt x="225" y="834"/>
                  </a:lnTo>
                  <a:lnTo>
                    <a:pt x="224" y="834"/>
                  </a:lnTo>
                  <a:lnTo>
                    <a:pt x="224" y="833"/>
                  </a:lnTo>
                  <a:lnTo>
                    <a:pt x="225" y="833"/>
                  </a:lnTo>
                  <a:lnTo>
                    <a:pt x="225" y="832"/>
                  </a:lnTo>
                  <a:lnTo>
                    <a:pt x="226" y="831"/>
                  </a:lnTo>
                  <a:lnTo>
                    <a:pt x="226" y="830"/>
                  </a:lnTo>
                  <a:lnTo>
                    <a:pt x="227" y="830"/>
                  </a:lnTo>
                  <a:lnTo>
                    <a:pt x="227" y="831"/>
                  </a:lnTo>
                  <a:lnTo>
                    <a:pt x="227" y="832"/>
                  </a:lnTo>
                  <a:lnTo>
                    <a:pt x="228" y="832"/>
                  </a:lnTo>
                  <a:lnTo>
                    <a:pt x="228" y="831"/>
                  </a:lnTo>
                  <a:lnTo>
                    <a:pt x="229" y="831"/>
                  </a:lnTo>
                  <a:lnTo>
                    <a:pt x="230" y="831"/>
                  </a:lnTo>
                  <a:lnTo>
                    <a:pt x="230" y="832"/>
                  </a:lnTo>
                  <a:lnTo>
                    <a:pt x="229" y="832"/>
                  </a:lnTo>
                  <a:lnTo>
                    <a:pt x="229" y="833"/>
                  </a:lnTo>
                  <a:lnTo>
                    <a:pt x="228" y="834"/>
                  </a:lnTo>
                  <a:lnTo>
                    <a:pt x="229" y="834"/>
                  </a:lnTo>
                  <a:lnTo>
                    <a:pt x="229" y="833"/>
                  </a:lnTo>
                  <a:lnTo>
                    <a:pt x="230" y="833"/>
                  </a:lnTo>
                  <a:lnTo>
                    <a:pt x="230" y="834"/>
                  </a:lnTo>
                  <a:lnTo>
                    <a:pt x="232" y="834"/>
                  </a:lnTo>
                  <a:lnTo>
                    <a:pt x="232" y="833"/>
                  </a:lnTo>
                  <a:lnTo>
                    <a:pt x="233" y="834"/>
                  </a:lnTo>
                  <a:lnTo>
                    <a:pt x="235" y="834"/>
                  </a:lnTo>
                  <a:lnTo>
                    <a:pt x="236" y="834"/>
                  </a:lnTo>
                  <a:lnTo>
                    <a:pt x="237" y="834"/>
                  </a:lnTo>
                  <a:lnTo>
                    <a:pt x="237" y="833"/>
                  </a:lnTo>
                  <a:lnTo>
                    <a:pt x="237" y="832"/>
                  </a:lnTo>
                  <a:lnTo>
                    <a:pt x="238" y="832"/>
                  </a:lnTo>
                  <a:lnTo>
                    <a:pt x="239" y="833"/>
                  </a:lnTo>
                  <a:lnTo>
                    <a:pt x="240" y="833"/>
                  </a:lnTo>
                  <a:lnTo>
                    <a:pt x="240" y="834"/>
                  </a:lnTo>
                  <a:lnTo>
                    <a:pt x="241" y="835"/>
                  </a:lnTo>
                  <a:lnTo>
                    <a:pt x="242" y="835"/>
                  </a:lnTo>
                  <a:lnTo>
                    <a:pt x="242" y="834"/>
                  </a:lnTo>
                  <a:lnTo>
                    <a:pt x="242" y="833"/>
                  </a:lnTo>
                  <a:lnTo>
                    <a:pt x="241" y="833"/>
                  </a:lnTo>
                  <a:lnTo>
                    <a:pt x="240" y="833"/>
                  </a:lnTo>
                  <a:lnTo>
                    <a:pt x="240" y="832"/>
                  </a:lnTo>
                  <a:lnTo>
                    <a:pt x="239" y="832"/>
                  </a:lnTo>
                  <a:lnTo>
                    <a:pt x="239" y="831"/>
                  </a:lnTo>
                  <a:lnTo>
                    <a:pt x="238" y="831"/>
                  </a:lnTo>
                  <a:lnTo>
                    <a:pt x="238" y="830"/>
                  </a:lnTo>
                  <a:lnTo>
                    <a:pt x="238" y="828"/>
                  </a:lnTo>
                  <a:lnTo>
                    <a:pt x="238" y="826"/>
                  </a:lnTo>
                  <a:lnTo>
                    <a:pt x="239" y="826"/>
                  </a:lnTo>
                  <a:lnTo>
                    <a:pt x="239" y="825"/>
                  </a:lnTo>
                  <a:lnTo>
                    <a:pt x="238" y="825"/>
                  </a:lnTo>
                  <a:lnTo>
                    <a:pt x="238" y="826"/>
                  </a:lnTo>
                  <a:lnTo>
                    <a:pt x="237" y="826"/>
                  </a:lnTo>
                  <a:lnTo>
                    <a:pt x="237" y="825"/>
                  </a:lnTo>
                  <a:lnTo>
                    <a:pt x="237" y="824"/>
                  </a:lnTo>
                  <a:lnTo>
                    <a:pt x="238" y="824"/>
                  </a:lnTo>
                  <a:lnTo>
                    <a:pt x="238" y="823"/>
                  </a:lnTo>
                  <a:lnTo>
                    <a:pt x="237" y="823"/>
                  </a:lnTo>
                  <a:lnTo>
                    <a:pt x="237" y="824"/>
                  </a:lnTo>
                  <a:lnTo>
                    <a:pt x="236" y="824"/>
                  </a:lnTo>
                  <a:lnTo>
                    <a:pt x="233" y="824"/>
                  </a:lnTo>
                  <a:lnTo>
                    <a:pt x="233" y="823"/>
                  </a:lnTo>
                  <a:lnTo>
                    <a:pt x="233" y="822"/>
                  </a:lnTo>
                  <a:lnTo>
                    <a:pt x="232" y="822"/>
                  </a:lnTo>
                  <a:lnTo>
                    <a:pt x="232" y="823"/>
                  </a:lnTo>
                  <a:lnTo>
                    <a:pt x="232" y="824"/>
                  </a:lnTo>
                  <a:lnTo>
                    <a:pt x="230" y="824"/>
                  </a:lnTo>
                  <a:lnTo>
                    <a:pt x="229" y="826"/>
                  </a:lnTo>
                  <a:lnTo>
                    <a:pt x="228" y="826"/>
                  </a:lnTo>
                  <a:lnTo>
                    <a:pt x="227" y="828"/>
                  </a:lnTo>
                  <a:lnTo>
                    <a:pt x="226" y="828"/>
                  </a:lnTo>
                  <a:lnTo>
                    <a:pt x="227" y="826"/>
                  </a:lnTo>
                  <a:lnTo>
                    <a:pt x="227" y="825"/>
                  </a:lnTo>
                  <a:lnTo>
                    <a:pt x="227" y="824"/>
                  </a:lnTo>
                  <a:lnTo>
                    <a:pt x="226" y="824"/>
                  </a:lnTo>
                  <a:lnTo>
                    <a:pt x="226" y="825"/>
                  </a:lnTo>
                  <a:lnTo>
                    <a:pt x="225" y="825"/>
                  </a:lnTo>
                  <a:lnTo>
                    <a:pt x="225" y="826"/>
                  </a:lnTo>
                  <a:lnTo>
                    <a:pt x="225" y="828"/>
                  </a:lnTo>
                  <a:lnTo>
                    <a:pt x="224" y="828"/>
                  </a:lnTo>
                  <a:lnTo>
                    <a:pt x="224" y="831"/>
                  </a:lnTo>
                  <a:lnTo>
                    <a:pt x="224" y="832"/>
                  </a:lnTo>
                  <a:lnTo>
                    <a:pt x="222" y="833"/>
                  </a:lnTo>
                  <a:lnTo>
                    <a:pt x="222" y="834"/>
                  </a:lnTo>
                  <a:lnTo>
                    <a:pt x="221" y="834"/>
                  </a:lnTo>
                  <a:lnTo>
                    <a:pt x="221" y="835"/>
                  </a:lnTo>
                  <a:lnTo>
                    <a:pt x="221" y="836"/>
                  </a:lnTo>
                  <a:lnTo>
                    <a:pt x="220" y="837"/>
                  </a:lnTo>
                  <a:lnTo>
                    <a:pt x="219" y="837"/>
                  </a:lnTo>
                  <a:lnTo>
                    <a:pt x="219" y="838"/>
                  </a:lnTo>
                  <a:lnTo>
                    <a:pt x="219" y="839"/>
                  </a:lnTo>
                  <a:lnTo>
                    <a:pt x="218" y="839"/>
                  </a:lnTo>
                  <a:lnTo>
                    <a:pt x="218" y="838"/>
                  </a:lnTo>
                  <a:lnTo>
                    <a:pt x="218" y="837"/>
                  </a:lnTo>
                  <a:lnTo>
                    <a:pt x="217" y="837"/>
                  </a:lnTo>
                  <a:lnTo>
                    <a:pt x="217" y="836"/>
                  </a:lnTo>
                  <a:lnTo>
                    <a:pt x="217" y="835"/>
                  </a:lnTo>
                  <a:lnTo>
                    <a:pt x="217" y="834"/>
                  </a:lnTo>
                  <a:lnTo>
                    <a:pt x="217" y="833"/>
                  </a:lnTo>
                  <a:lnTo>
                    <a:pt x="217" y="832"/>
                  </a:lnTo>
                  <a:lnTo>
                    <a:pt x="217" y="831"/>
                  </a:lnTo>
                  <a:lnTo>
                    <a:pt x="218" y="830"/>
                  </a:lnTo>
                  <a:lnTo>
                    <a:pt x="217" y="830"/>
                  </a:lnTo>
                  <a:lnTo>
                    <a:pt x="217" y="828"/>
                  </a:lnTo>
                  <a:lnTo>
                    <a:pt x="217" y="826"/>
                  </a:lnTo>
                  <a:lnTo>
                    <a:pt x="217" y="825"/>
                  </a:lnTo>
                  <a:lnTo>
                    <a:pt x="218" y="825"/>
                  </a:lnTo>
                  <a:lnTo>
                    <a:pt x="219" y="825"/>
                  </a:lnTo>
                  <a:lnTo>
                    <a:pt x="219" y="824"/>
                  </a:lnTo>
                  <a:lnTo>
                    <a:pt x="219" y="823"/>
                  </a:lnTo>
                  <a:lnTo>
                    <a:pt x="219" y="822"/>
                  </a:lnTo>
                  <a:lnTo>
                    <a:pt x="218" y="822"/>
                  </a:lnTo>
                  <a:lnTo>
                    <a:pt x="218" y="823"/>
                  </a:lnTo>
                  <a:lnTo>
                    <a:pt x="217" y="823"/>
                  </a:lnTo>
                  <a:lnTo>
                    <a:pt x="217" y="822"/>
                  </a:lnTo>
                  <a:lnTo>
                    <a:pt x="215" y="822"/>
                  </a:lnTo>
                  <a:lnTo>
                    <a:pt x="215" y="821"/>
                  </a:lnTo>
                  <a:lnTo>
                    <a:pt x="217" y="821"/>
                  </a:lnTo>
                  <a:lnTo>
                    <a:pt x="218" y="821"/>
                  </a:lnTo>
                  <a:lnTo>
                    <a:pt x="218" y="820"/>
                  </a:lnTo>
                  <a:lnTo>
                    <a:pt x="217" y="820"/>
                  </a:lnTo>
                  <a:lnTo>
                    <a:pt x="218" y="819"/>
                  </a:lnTo>
                  <a:lnTo>
                    <a:pt x="217" y="819"/>
                  </a:lnTo>
                  <a:lnTo>
                    <a:pt x="217" y="818"/>
                  </a:lnTo>
                  <a:lnTo>
                    <a:pt x="215" y="818"/>
                  </a:lnTo>
                  <a:lnTo>
                    <a:pt x="215" y="816"/>
                  </a:lnTo>
                  <a:lnTo>
                    <a:pt x="217" y="816"/>
                  </a:lnTo>
                  <a:lnTo>
                    <a:pt x="217" y="815"/>
                  </a:lnTo>
                  <a:lnTo>
                    <a:pt x="217" y="814"/>
                  </a:lnTo>
                  <a:lnTo>
                    <a:pt x="218" y="813"/>
                  </a:lnTo>
                  <a:lnTo>
                    <a:pt x="218" y="811"/>
                  </a:lnTo>
                  <a:lnTo>
                    <a:pt x="217" y="813"/>
                  </a:lnTo>
                  <a:lnTo>
                    <a:pt x="217" y="814"/>
                  </a:lnTo>
                  <a:lnTo>
                    <a:pt x="215" y="814"/>
                  </a:lnTo>
                  <a:lnTo>
                    <a:pt x="215" y="813"/>
                  </a:lnTo>
                  <a:lnTo>
                    <a:pt x="217" y="811"/>
                  </a:lnTo>
                  <a:lnTo>
                    <a:pt x="215" y="811"/>
                  </a:lnTo>
                  <a:lnTo>
                    <a:pt x="214" y="811"/>
                  </a:lnTo>
                  <a:lnTo>
                    <a:pt x="215" y="810"/>
                  </a:lnTo>
                  <a:lnTo>
                    <a:pt x="214" y="810"/>
                  </a:lnTo>
                  <a:lnTo>
                    <a:pt x="214" y="809"/>
                  </a:lnTo>
                  <a:lnTo>
                    <a:pt x="215" y="809"/>
                  </a:lnTo>
                  <a:lnTo>
                    <a:pt x="217" y="808"/>
                  </a:lnTo>
                  <a:lnTo>
                    <a:pt x="218" y="807"/>
                  </a:lnTo>
                  <a:lnTo>
                    <a:pt x="219" y="807"/>
                  </a:lnTo>
                  <a:lnTo>
                    <a:pt x="219" y="805"/>
                  </a:lnTo>
                  <a:lnTo>
                    <a:pt x="220" y="805"/>
                  </a:lnTo>
                  <a:lnTo>
                    <a:pt x="220" y="804"/>
                  </a:lnTo>
                  <a:lnTo>
                    <a:pt x="219" y="804"/>
                  </a:lnTo>
                  <a:lnTo>
                    <a:pt x="219" y="805"/>
                  </a:lnTo>
                  <a:lnTo>
                    <a:pt x="218" y="805"/>
                  </a:lnTo>
                  <a:lnTo>
                    <a:pt x="218" y="807"/>
                  </a:lnTo>
                  <a:lnTo>
                    <a:pt x="217" y="807"/>
                  </a:lnTo>
                  <a:lnTo>
                    <a:pt x="215" y="808"/>
                  </a:lnTo>
                  <a:lnTo>
                    <a:pt x="214" y="808"/>
                  </a:lnTo>
                  <a:lnTo>
                    <a:pt x="213" y="809"/>
                  </a:lnTo>
                  <a:lnTo>
                    <a:pt x="213" y="808"/>
                  </a:lnTo>
                  <a:lnTo>
                    <a:pt x="213" y="807"/>
                  </a:lnTo>
                  <a:lnTo>
                    <a:pt x="212" y="808"/>
                  </a:lnTo>
                  <a:lnTo>
                    <a:pt x="212" y="807"/>
                  </a:lnTo>
                  <a:lnTo>
                    <a:pt x="212" y="805"/>
                  </a:lnTo>
                  <a:lnTo>
                    <a:pt x="213" y="804"/>
                  </a:lnTo>
                  <a:lnTo>
                    <a:pt x="212" y="804"/>
                  </a:lnTo>
                  <a:lnTo>
                    <a:pt x="212" y="805"/>
                  </a:lnTo>
                  <a:lnTo>
                    <a:pt x="210" y="807"/>
                  </a:lnTo>
                  <a:lnTo>
                    <a:pt x="210" y="805"/>
                  </a:lnTo>
                  <a:lnTo>
                    <a:pt x="209" y="805"/>
                  </a:lnTo>
                  <a:lnTo>
                    <a:pt x="209" y="804"/>
                  </a:lnTo>
                  <a:lnTo>
                    <a:pt x="210" y="804"/>
                  </a:lnTo>
                  <a:lnTo>
                    <a:pt x="212" y="803"/>
                  </a:lnTo>
                  <a:lnTo>
                    <a:pt x="212" y="802"/>
                  </a:lnTo>
                  <a:lnTo>
                    <a:pt x="210" y="803"/>
                  </a:lnTo>
                  <a:lnTo>
                    <a:pt x="210" y="802"/>
                  </a:lnTo>
                  <a:lnTo>
                    <a:pt x="212" y="801"/>
                  </a:lnTo>
                  <a:lnTo>
                    <a:pt x="210" y="801"/>
                  </a:lnTo>
                  <a:lnTo>
                    <a:pt x="209" y="802"/>
                  </a:lnTo>
                  <a:lnTo>
                    <a:pt x="208" y="802"/>
                  </a:lnTo>
                  <a:lnTo>
                    <a:pt x="206" y="802"/>
                  </a:lnTo>
                  <a:lnTo>
                    <a:pt x="206" y="801"/>
                  </a:lnTo>
                  <a:lnTo>
                    <a:pt x="206" y="800"/>
                  </a:lnTo>
                  <a:lnTo>
                    <a:pt x="207" y="800"/>
                  </a:lnTo>
                  <a:lnTo>
                    <a:pt x="207" y="799"/>
                  </a:lnTo>
                  <a:lnTo>
                    <a:pt x="207" y="798"/>
                  </a:lnTo>
                  <a:lnTo>
                    <a:pt x="206" y="798"/>
                  </a:lnTo>
                  <a:lnTo>
                    <a:pt x="206" y="796"/>
                  </a:lnTo>
                  <a:lnTo>
                    <a:pt x="205" y="796"/>
                  </a:lnTo>
                  <a:lnTo>
                    <a:pt x="204" y="796"/>
                  </a:lnTo>
                  <a:lnTo>
                    <a:pt x="204" y="795"/>
                  </a:lnTo>
                  <a:lnTo>
                    <a:pt x="204" y="793"/>
                  </a:lnTo>
                  <a:lnTo>
                    <a:pt x="204" y="792"/>
                  </a:lnTo>
                  <a:lnTo>
                    <a:pt x="207" y="790"/>
                  </a:lnTo>
                  <a:lnTo>
                    <a:pt x="208" y="790"/>
                  </a:lnTo>
                  <a:lnTo>
                    <a:pt x="210" y="788"/>
                  </a:lnTo>
                  <a:lnTo>
                    <a:pt x="210" y="787"/>
                  </a:lnTo>
                  <a:lnTo>
                    <a:pt x="210" y="786"/>
                  </a:lnTo>
                  <a:lnTo>
                    <a:pt x="213" y="785"/>
                  </a:lnTo>
                  <a:lnTo>
                    <a:pt x="214" y="784"/>
                  </a:lnTo>
                  <a:lnTo>
                    <a:pt x="215" y="784"/>
                  </a:lnTo>
                  <a:lnTo>
                    <a:pt x="218" y="782"/>
                  </a:lnTo>
                  <a:lnTo>
                    <a:pt x="219" y="782"/>
                  </a:lnTo>
                  <a:lnTo>
                    <a:pt x="219" y="780"/>
                  </a:lnTo>
                  <a:lnTo>
                    <a:pt x="218" y="780"/>
                  </a:lnTo>
                  <a:lnTo>
                    <a:pt x="218" y="779"/>
                  </a:lnTo>
                  <a:lnTo>
                    <a:pt x="219" y="779"/>
                  </a:lnTo>
                  <a:lnTo>
                    <a:pt x="219" y="778"/>
                  </a:lnTo>
                  <a:lnTo>
                    <a:pt x="219" y="777"/>
                  </a:lnTo>
                  <a:lnTo>
                    <a:pt x="220" y="777"/>
                  </a:lnTo>
                  <a:lnTo>
                    <a:pt x="221" y="777"/>
                  </a:lnTo>
                  <a:lnTo>
                    <a:pt x="222" y="776"/>
                  </a:lnTo>
                  <a:lnTo>
                    <a:pt x="224" y="776"/>
                  </a:lnTo>
                  <a:lnTo>
                    <a:pt x="224" y="775"/>
                  </a:lnTo>
                  <a:lnTo>
                    <a:pt x="224" y="774"/>
                  </a:lnTo>
                  <a:lnTo>
                    <a:pt x="225" y="774"/>
                  </a:lnTo>
                  <a:lnTo>
                    <a:pt x="226" y="773"/>
                  </a:lnTo>
                  <a:lnTo>
                    <a:pt x="227" y="773"/>
                  </a:lnTo>
                  <a:lnTo>
                    <a:pt x="227" y="771"/>
                  </a:lnTo>
                  <a:lnTo>
                    <a:pt x="228" y="771"/>
                  </a:lnTo>
                  <a:lnTo>
                    <a:pt x="229" y="773"/>
                  </a:lnTo>
                  <a:lnTo>
                    <a:pt x="230" y="773"/>
                  </a:lnTo>
                  <a:lnTo>
                    <a:pt x="232" y="773"/>
                  </a:lnTo>
                  <a:lnTo>
                    <a:pt x="233" y="773"/>
                  </a:lnTo>
                  <a:lnTo>
                    <a:pt x="232" y="771"/>
                  </a:lnTo>
                  <a:lnTo>
                    <a:pt x="230" y="773"/>
                  </a:lnTo>
                  <a:lnTo>
                    <a:pt x="228" y="770"/>
                  </a:lnTo>
                  <a:lnTo>
                    <a:pt x="229" y="769"/>
                  </a:lnTo>
                  <a:lnTo>
                    <a:pt x="230" y="769"/>
                  </a:lnTo>
                  <a:lnTo>
                    <a:pt x="232" y="768"/>
                  </a:lnTo>
                  <a:lnTo>
                    <a:pt x="233" y="768"/>
                  </a:lnTo>
                  <a:lnTo>
                    <a:pt x="233" y="766"/>
                  </a:lnTo>
                  <a:lnTo>
                    <a:pt x="232" y="768"/>
                  </a:lnTo>
                  <a:lnTo>
                    <a:pt x="230" y="768"/>
                  </a:lnTo>
                  <a:lnTo>
                    <a:pt x="229" y="769"/>
                  </a:lnTo>
                  <a:lnTo>
                    <a:pt x="227" y="770"/>
                  </a:lnTo>
                  <a:lnTo>
                    <a:pt x="226" y="770"/>
                  </a:lnTo>
                  <a:lnTo>
                    <a:pt x="225" y="771"/>
                  </a:lnTo>
                  <a:lnTo>
                    <a:pt x="225" y="773"/>
                  </a:lnTo>
                  <a:lnTo>
                    <a:pt x="224" y="773"/>
                  </a:lnTo>
                  <a:lnTo>
                    <a:pt x="221" y="775"/>
                  </a:lnTo>
                  <a:lnTo>
                    <a:pt x="219" y="777"/>
                  </a:lnTo>
                  <a:lnTo>
                    <a:pt x="218" y="778"/>
                  </a:lnTo>
                  <a:lnTo>
                    <a:pt x="218" y="779"/>
                  </a:lnTo>
                  <a:lnTo>
                    <a:pt x="217" y="780"/>
                  </a:lnTo>
                  <a:lnTo>
                    <a:pt x="215" y="782"/>
                  </a:lnTo>
                  <a:lnTo>
                    <a:pt x="210" y="786"/>
                  </a:lnTo>
                  <a:lnTo>
                    <a:pt x="209" y="788"/>
                  </a:lnTo>
                  <a:lnTo>
                    <a:pt x="208" y="789"/>
                  </a:lnTo>
                  <a:lnTo>
                    <a:pt x="205" y="791"/>
                  </a:lnTo>
                  <a:lnTo>
                    <a:pt x="204" y="791"/>
                  </a:lnTo>
                  <a:lnTo>
                    <a:pt x="202" y="791"/>
                  </a:lnTo>
                  <a:lnTo>
                    <a:pt x="203" y="790"/>
                  </a:lnTo>
                  <a:lnTo>
                    <a:pt x="202" y="790"/>
                  </a:lnTo>
                  <a:lnTo>
                    <a:pt x="203" y="789"/>
                  </a:lnTo>
                  <a:lnTo>
                    <a:pt x="203" y="788"/>
                  </a:lnTo>
                  <a:lnTo>
                    <a:pt x="205" y="788"/>
                  </a:lnTo>
                  <a:lnTo>
                    <a:pt x="207" y="787"/>
                  </a:lnTo>
                  <a:lnTo>
                    <a:pt x="206" y="787"/>
                  </a:lnTo>
                  <a:lnTo>
                    <a:pt x="205" y="787"/>
                  </a:lnTo>
                  <a:lnTo>
                    <a:pt x="204" y="787"/>
                  </a:lnTo>
                  <a:lnTo>
                    <a:pt x="203" y="788"/>
                  </a:lnTo>
                  <a:lnTo>
                    <a:pt x="202" y="788"/>
                  </a:lnTo>
                  <a:lnTo>
                    <a:pt x="202" y="787"/>
                  </a:lnTo>
                  <a:lnTo>
                    <a:pt x="202" y="786"/>
                  </a:lnTo>
                  <a:lnTo>
                    <a:pt x="202" y="785"/>
                  </a:lnTo>
                  <a:lnTo>
                    <a:pt x="202" y="784"/>
                  </a:lnTo>
                  <a:lnTo>
                    <a:pt x="203" y="784"/>
                  </a:lnTo>
                  <a:lnTo>
                    <a:pt x="203" y="782"/>
                  </a:lnTo>
                  <a:lnTo>
                    <a:pt x="202" y="784"/>
                  </a:lnTo>
                  <a:lnTo>
                    <a:pt x="202" y="782"/>
                  </a:lnTo>
                  <a:lnTo>
                    <a:pt x="202" y="780"/>
                  </a:lnTo>
                  <a:lnTo>
                    <a:pt x="203" y="780"/>
                  </a:lnTo>
                  <a:lnTo>
                    <a:pt x="204" y="780"/>
                  </a:lnTo>
                  <a:lnTo>
                    <a:pt x="205" y="780"/>
                  </a:lnTo>
                  <a:lnTo>
                    <a:pt x="206" y="782"/>
                  </a:lnTo>
                  <a:lnTo>
                    <a:pt x="206" y="780"/>
                  </a:lnTo>
                  <a:lnTo>
                    <a:pt x="208" y="779"/>
                  </a:lnTo>
                  <a:lnTo>
                    <a:pt x="207" y="779"/>
                  </a:lnTo>
                  <a:lnTo>
                    <a:pt x="206" y="779"/>
                  </a:lnTo>
                  <a:lnTo>
                    <a:pt x="205" y="779"/>
                  </a:lnTo>
                  <a:lnTo>
                    <a:pt x="204" y="779"/>
                  </a:lnTo>
                  <a:lnTo>
                    <a:pt x="204" y="778"/>
                  </a:lnTo>
                  <a:lnTo>
                    <a:pt x="204" y="777"/>
                  </a:lnTo>
                  <a:lnTo>
                    <a:pt x="205" y="776"/>
                  </a:lnTo>
                  <a:lnTo>
                    <a:pt x="206" y="776"/>
                  </a:lnTo>
                  <a:lnTo>
                    <a:pt x="206" y="775"/>
                  </a:lnTo>
                  <a:lnTo>
                    <a:pt x="207" y="775"/>
                  </a:lnTo>
                  <a:lnTo>
                    <a:pt x="208" y="775"/>
                  </a:lnTo>
                  <a:lnTo>
                    <a:pt x="209" y="775"/>
                  </a:lnTo>
                  <a:lnTo>
                    <a:pt x="208" y="776"/>
                  </a:lnTo>
                  <a:lnTo>
                    <a:pt x="207" y="776"/>
                  </a:lnTo>
                  <a:lnTo>
                    <a:pt x="207" y="777"/>
                  </a:lnTo>
                  <a:lnTo>
                    <a:pt x="209" y="776"/>
                  </a:lnTo>
                  <a:lnTo>
                    <a:pt x="210" y="776"/>
                  </a:lnTo>
                  <a:lnTo>
                    <a:pt x="212" y="776"/>
                  </a:lnTo>
                  <a:lnTo>
                    <a:pt x="212" y="775"/>
                  </a:lnTo>
                  <a:lnTo>
                    <a:pt x="210" y="775"/>
                  </a:lnTo>
                  <a:lnTo>
                    <a:pt x="209" y="775"/>
                  </a:lnTo>
                  <a:lnTo>
                    <a:pt x="210" y="774"/>
                  </a:lnTo>
                  <a:lnTo>
                    <a:pt x="212" y="774"/>
                  </a:lnTo>
                  <a:lnTo>
                    <a:pt x="212" y="773"/>
                  </a:lnTo>
                  <a:lnTo>
                    <a:pt x="213" y="773"/>
                  </a:lnTo>
                  <a:lnTo>
                    <a:pt x="214" y="773"/>
                  </a:lnTo>
                  <a:lnTo>
                    <a:pt x="214" y="771"/>
                  </a:lnTo>
                  <a:lnTo>
                    <a:pt x="215" y="771"/>
                  </a:lnTo>
                  <a:lnTo>
                    <a:pt x="215" y="770"/>
                  </a:lnTo>
                  <a:lnTo>
                    <a:pt x="214" y="770"/>
                  </a:lnTo>
                  <a:lnTo>
                    <a:pt x="213" y="770"/>
                  </a:lnTo>
                  <a:lnTo>
                    <a:pt x="213" y="769"/>
                  </a:lnTo>
                  <a:lnTo>
                    <a:pt x="212" y="770"/>
                  </a:lnTo>
                  <a:lnTo>
                    <a:pt x="209" y="771"/>
                  </a:lnTo>
                  <a:lnTo>
                    <a:pt x="209" y="770"/>
                  </a:lnTo>
                  <a:lnTo>
                    <a:pt x="207" y="770"/>
                  </a:lnTo>
                  <a:lnTo>
                    <a:pt x="204" y="770"/>
                  </a:lnTo>
                  <a:lnTo>
                    <a:pt x="202" y="770"/>
                  </a:lnTo>
                  <a:lnTo>
                    <a:pt x="199" y="769"/>
                  </a:lnTo>
                  <a:lnTo>
                    <a:pt x="198" y="769"/>
                  </a:lnTo>
                  <a:lnTo>
                    <a:pt x="198" y="768"/>
                  </a:lnTo>
                  <a:lnTo>
                    <a:pt x="198" y="766"/>
                  </a:lnTo>
                  <a:lnTo>
                    <a:pt x="199" y="766"/>
                  </a:lnTo>
                  <a:lnTo>
                    <a:pt x="202" y="766"/>
                  </a:lnTo>
                  <a:lnTo>
                    <a:pt x="204" y="765"/>
                  </a:lnTo>
                  <a:lnTo>
                    <a:pt x="203" y="765"/>
                  </a:lnTo>
                  <a:lnTo>
                    <a:pt x="197" y="766"/>
                  </a:lnTo>
                  <a:lnTo>
                    <a:pt x="197" y="765"/>
                  </a:lnTo>
                  <a:lnTo>
                    <a:pt x="198" y="765"/>
                  </a:lnTo>
                  <a:lnTo>
                    <a:pt x="198" y="764"/>
                  </a:lnTo>
                  <a:lnTo>
                    <a:pt x="198" y="763"/>
                  </a:lnTo>
                  <a:lnTo>
                    <a:pt x="199" y="763"/>
                  </a:lnTo>
                  <a:lnTo>
                    <a:pt x="203" y="763"/>
                  </a:lnTo>
                  <a:lnTo>
                    <a:pt x="202" y="762"/>
                  </a:lnTo>
                  <a:lnTo>
                    <a:pt x="203" y="762"/>
                  </a:lnTo>
                  <a:lnTo>
                    <a:pt x="204" y="762"/>
                  </a:lnTo>
                  <a:lnTo>
                    <a:pt x="205" y="762"/>
                  </a:lnTo>
                  <a:lnTo>
                    <a:pt x="207" y="762"/>
                  </a:lnTo>
                  <a:lnTo>
                    <a:pt x="207" y="761"/>
                  </a:lnTo>
                  <a:lnTo>
                    <a:pt x="208" y="761"/>
                  </a:lnTo>
                  <a:lnTo>
                    <a:pt x="209" y="761"/>
                  </a:lnTo>
                  <a:lnTo>
                    <a:pt x="212" y="759"/>
                  </a:lnTo>
                  <a:lnTo>
                    <a:pt x="213" y="759"/>
                  </a:lnTo>
                  <a:lnTo>
                    <a:pt x="214" y="759"/>
                  </a:lnTo>
                  <a:lnTo>
                    <a:pt x="215" y="758"/>
                  </a:lnTo>
                  <a:lnTo>
                    <a:pt x="217" y="758"/>
                  </a:lnTo>
                  <a:lnTo>
                    <a:pt x="218" y="759"/>
                  </a:lnTo>
                  <a:lnTo>
                    <a:pt x="222" y="759"/>
                  </a:lnTo>
                  <a:lnTo>
                    <a:pt x="224" y="759"/>
                  </a:lnTo>
                  <a:lnTo>
                    <a:pt x="224" y="761"/>
                  </a:lnTo>
                  <a:lnTo>
                    <a:pt x="224" y="762"/>
                  </a:lnTo>
                  <a:lnTo>
                    <a:pt x="225" y="762"/>
                  </a:lnTo>
                  <a:lnTo>
                    <a:pt x="225" y="764"/>
                  </a:lnTo>
                  <a:lnTo>
                    <a:pt x="226" y="764"/>
                  </a:lnTo>
                  <a:lnTo>
                    <a:pt x="227" y="765"/>
                  </a:lnTo>
                  <a:lnTo>
                    <a:pt x="228" y="764"/>
                  </a:lnTo>
                  <a:lnTo>
                    <a:pt x="229" y="764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5" y="763"/>
                  </a:lnTo>
                  <a:lnTo>
                    <a:pt x="233" y="762"/>
                  </a:lnTo>
                  <a:lnTo>
                    <a:pt x="230" y="763"/>
                  </a:lnTo>
                  <a:lnTo>
                    <a:pt x="227" y="764"/>
                  </a:lnTo>
                  <a:lnTo>
                    <a:pt x="226" y="764"/>
                  </a:lnTo>
                  <a:lnTo>
                    <a:pt x="225" y="762"/>
                  </a:lnTo>
                  <a:lnTo>
                    <a:pt x="225" y="761"/>
                  </a:lnTo>
                  <a:lnTo>
                    <a:pt x="224" y="759"/>
                  </a:lnTo>
                  <a:lnTo>
                    <a:pt x="224" y="758"/>
                  </a:lnTo>
                  <a:lnTo>
                    <a:pt x="226" y="758"/>
                  </a:lnTo>
                  <a:lnTo>
                    <a:pt x="226" y="757"/>
                  </a:lnTo>
                  <a:lnTo>
                    <a:pt x="222" y="757"/>
                  </a:lnTo>
                  <a:lnTo>
                    <a:pt x="219" y="758"/>
                  </a:lnTo>
                  <a:lnTo>
                    <a:pt x="218" y="758"/>
                  </a:lnTo>
                  <a:lnTo>
                    <a:pt x="217" y="757"/>
                  </a:lnTo>
                  <a:lnTo>
                    <a:pt x="214" y="758"/>
                  </a:lnTo>
                  <a:lnTo>
                    <a:pt x="213" y="758"/>
                  </a:lnTo>
                  <a:lnTo>
                    <a:pt x="212" y="758"/>
                  </a:lnTo>
                  <a:lnTo>
                    <a:pt x="212" y="759"/>
                  </a:lnTo>
                  <a:lnTo>
                    <a:pt x="209" y="759"/>
                  </a:lnTo>
                  <a:lnTo>
                    <a:pt x="207" y="761"/>
                  </a:lnTo>
                  <a:lnTo>
                    <a:pt x="206" y="761"/>
                  </a:lnTo>
                  <a:lnTo>
                    <a:pt x="206" y="759"/>
                  </a:lnTo>
                  <a:lnTo>
                    <a:pt x="205" y="759"/>
                  </a:lnTo>
                  <a:lnTo>
                    <a:pt x="205" y="761"/>
                  </a:lnTo>
                  <a:lnTo>
                    <a:pt x="204" y="761"/>
                  </a:lnTo>
                  <a:lnTo>
                    <a:pt x="203" y="761"/>
                  </a:lnTo>
                  <a:lnTo>
                    <a:pt x="202" y="762"/>
                  </a:lnTo>
                  <a:lnTo>
                    <a:pt x="199" y="763"/>
                  </a:lnTo>
                  <a:lnTo>
                    <a:pt x="199" y="762"/>
                  </a:lnTo>
                  <a:lnTo>
                    <a:pt x="198" y="762"/>
                  </a:lnTo>
                  <a:lnTo>
                    <a:pt x="198" y="761"/>
                  </a:lnTo>
                  <a:lnTo>
                    <a:pt x="198" y="759"/>
                  </a:lnTo>
                  <a:lnTo>
                    <a:pt x="198" y="758"/>
                  </a:lnTo>
                  <a:lnTo>
                    <a:pt x="199" y="757"/>
                  </a:lnTo>
                  <a:lnTo>
                    <a:pt x="199" y="756"/>
                  </a:lnTo>
                  <a:lnTo>
                    <a:pt x="202" y="756"/>
                  </a:lnTo>
                  <a:lnTo>
                    <a:pt x="202" y="755"/>
                  </a:lnTo>
                  <a:lnTo>
                    <a:pt x="202" y="754"/>
                  </a:lnTo>
                  <a:lnTo>
                    <a:pt x="199" y="755"/>
                  </a:lnTo>
                  <a:lnTo>
                    <a:pt x="199" y="754"/>
                  </a:lnTo>
                  <a:lnTo>
                    <a:pt x="199" y="753"/>
                  </a:lnTo>
                  <a:lnTo>
                    <a:pt x="199" y="751"/>
                  </a:lnTo>
                  <a:lnTo>
                    <a:pt x="202" y="751"/>
                  </a:lnTo>
                  <a:lnTo>
                    <a:pt x="203" y="751"/>
                  </a:lnTo>
                  <a:lnTo>
                    <a:pt x="203" y="750"/>
                  </a:lnTo>
                  <a:lnTo>
                    <a:pt x="203" y="748"/>
                  </a:lnTo>
                  <a:lnTo>
                    <a:pt x="203" y="747"/>
                  </a:lnTo>
                  <a:lnTo>
                    <a:pt x="202" y="747"/>
                  </a:lnTo>
                  <a:lnTo>
                    <a:pt x="202" y="746"/>
                  </a:lnTo>
                  <a:lnTo>
                    <a:pt x="202" y="745"/>
                  </a:lnTo>
                  <a:lnTo>
                    <a:pt x="203" y="745"/>
                  </a:lnTo>
                  <a:lnTo>
                    <a:pt x="204" y="745"/>
                  </a:lnTo>
                  <a:lnTo>
                    <a:pt x="204" y="746"/>
                  </a:lnTo>
                  <a:lnTo>
                    <a:pt x="205" y="746"/>
                  </a:lnTo>
                  <a:lnTo>
                    <a:pt x="204" y="745"/>
                  </a:lnTo>
                  <a:lnTo>
                    <a:pt x="204" y="744"/>
                  </a:lnTo>
                  <a:lnTo>
                    <a:pt x="205" y="744"/>
                  </a:lnTo>
                  <a:lnTo>
                    <a:pt x="205" y="745"/>
                  </a:lnTo>
                  <a:lnTo>
                    <a:pt x="206" y="744"/>
                  </a:lnTo>
                  <a:lnTo>
                    <a:pt x="207" y="744"/>
                  </a:lnTo>
                  <a:lnTo>
                    <a:pt x="206" y="743"/>
                  </a:lnTo>
                  <a:lnTo>
                    <a:pt x="206" y="744"/>
                  </a:lnTo>
                  <a:lnTo>
                    <a:pt x="205" y="744"/>
                  </a:lnTo>
                  <a:lnTo>
                    <a:pt x="205" y="743"/>
                  </a:lnTo>
                  <a:lnTo>
                    <a:pt x="205" y="742"/>
                  </a:lnTo>
                  <a:lnTo>
                    <a:pt x="205" y="741"/>
                  </a:lnTo>
                  <a:lnTo>
                    <a:pt x="206" y="741"/>
                  </a:lnTo>
                  <a:lnTo>
                    <a:pt x="206" y="740"/>
                  </a:lnTo>
                  <a:lnTo>
                    <a:pt x="207" y="740"/>
                  </a:lnTo>
                  <a:lnTo>
                    <a:pt x="210" y="742"/>
                  </a:lnTo>
                  <a:lnTo>
                    <a:pt x="209" y="741"/>
                  </a:lnTo>
                  <a:lnTo>
                    <a:pt x="208" y="740"/>
                  </a:lnTo>
                  <a:lnTo>
                    <a:pt x="206" y="739"/>
                  </a:lnTo>
                  <a:lnTo>
                    <a:pt x="206" y="738"/>
                  </a:lnTo>
                  <a:lnTo>
                    <a:pt x="207" y="738"/>
                  </a:lnTo>
                  <a:lnTo>
                    <a:pt x="207" y="735"/>
                  </a:lnTo>
                  <a:lnTo>
                    <a:pt x="208" y="738"/>
                  </a:lnTo>
                  <a:lnTo>
                    <a:pt x="209" y="738"/>
                  </a:lnTo>
                  <a:lnTo>
                    <a:pt x="210" y="739"/>
                  </a:lnTo>
                  <a:lnTo>
                    <a:pt x="212" y="739"/>
                  </a:lnTo>
                  <a:lnTo>
                    <a:pt x="213" y="739"/>
                  </a:lnTo>
                  <a:lnTo>
                    <a:pt x="213" y="740"/>
                  </a:lnTo>
                  <a:lnTo>
                    <a:pt x="214" y="740"/>
                  </a:lnTo>
                  <a:lnTo>
                    <a:pt x="213" y="739"/>
                  </a:lnTo>
                  <a:lnTo>
                    <a:pt x="213" y="738"/>
                  </a:lnTo>
                  <a:lnTo>
                    <a:pt x="214" y="738"/>
                  </a:lnTo>
                  <a:lnTo>
                    <a:pt x="215" y="738"/>
                  </a:lnTo>
                  <a:lnTo>
                    <a:pt x="215" y="739"/>
                  </a:lnTo>
                  <a:lnTo>
                    <a:pt x="217" y="739"/>
                  </a:lnTo>
                  <a:lnTo>
                    <a:pt x="218" y="739"/>
                  </a:lnTo>
                  <a:lnTo>
                    <a:pt x="218" y="740"/>
                  </a:lnTo>
                  <a:lnTo>
                    <a:pt x="219" y="740"/>
                  </a:lnTo>
                  <a:lnTo>
                    <a:pt x="222" y="740"/>
                  </a:lnTo>
                  <a:lnTo>
                    <a:pt x="226" y="740"/>
                  </a:lnTo>
                  <a:lnTo>
                    <a:pt x="227" y="740"/>
                  </a:lnTo>
                  <a:lnTo>
                    <a:pt x="227" y="741"/>
                  </a:lnTo>
                  <a:lnTo>
                    <a:pt x="228" y="741"/>
                  </a:lnTo>
                  <a:lnTo>
                    <a:pt x="229" y="742"/>
                  </a:lnTo>
                  <a:lnTo>
                    <a:pt x="232" y="742"/>
                  </a:lnTo>
                  <a:lnTo>
                    <a:pt x="232" y="743"/>
                  </a:lnTo>
                  <a:lnTo>
                    <a:pt x="233" y="744"/>
                  </a:lnTo>
                  <a:lnTo>
                    <a:pt x="232" y="744"/>
                  </a:lnTo>
                  <a:lnTo>
                    <a:pt x="230" y="744"/>
                  </a:lnTo>
                  <a:lnTo>
                    <a:pt x="229" y="745"/>
                  </a:lnTo>
                  <a:lnTo>
                    <a:pt x="230" y="745"/>
                  </a:lnTo>
                  <a:lnTo>
                    <a:pt x="230" y="744"/>
                  </a:lnTo>
                  <a:lnTo>
                    <a:pt x="232" y="745"/>
                  </a:lnTo>
                  <a:lnTo>
                    <a:pt x="232" y="746"/>
                  </a:lnTo>
                  <a:lnTo>
                    <a:pt x="235" y="746"/>
                  </a:lnTo>
                  <a:lnTo>
                    <a:pt x="236" y="746"/>
                  </a:lnTo>
                  <a:lnTo>
                    <a:pt x="237" y="745"/>
                  </a:lnTo>
                  <a:lnTo>
                    <a:pt x="236" y="745"/>
                  </a:lnTo>
                  <a:lnTo>
                    <a:pt x="235" y="745"/>
                  </a:lnTo>
                  <a:lnTo>
                    <a:pt x="235" y="744"/>
                  </a:lnTo>
                  <a:lnTo>
                    <a:pt x="233" y="744"/>
                  </a:lnTo>
                  <a:lnTo>
                    <a:pt x="233" y="743"/>
                  </a:lnTo>
                  <a:lnTo>
                    <a:pt x="235" y="743"/>
                  </a:lnTo>
                  <a:lnTo>
                    <a:pt x="237" y="744"/>
                  </a:lnTo>
                  <a:lnTo>
                    <a:pt x="237" y="743"/>
                  </a:lnTo>
                  <a:lnTo>
                    <a:pt x="236" y="743"/>
                  </a:lnTo>
                  <a:lnTo>
                    <a:pt x="235" y="743"/>
                  </a:lnTo>
                  <a:lnTo>
                    <a:pt x="233" y="742"/>
                  </a:lnTo>
                  <a:lnTo>
                    <a:pt x="233" y="741"/>
                  </a:lnTo>
                  <a:lnTo>
                    <a:pt x="232" y="742"/>
                  </a:lnTo>
                  <a:lnTo>
                    <a:pt x="232" y="741"/>
                  </a:lnTo>
                  <a:lnTo>
                    <a:pt x="230" y="741"/>
                  </a:lnTo>
                  <a:lnTo>
                    <a:pt x="229" y="740"/>
                  </a:lnTo>
                  <a:lnTo>
                    <a:pt x="228" y="740"/>
                  </a:lnTo>
                  <a:lnTo>
                    <a:pt x="228" y="739"/>
                  </a:lnTo>
                  <a:lnTo>
                    <a:pt x="227" y="739"/>
                  </a:lnTo>
                  <a:lnTo>
                    <a:pt x="227" y="738"/>
                  </a:lnTo>
                  <a:lnTo>
                    <a:pt x="226" y="738"/>
                  </a:lnTo>
                  <a:lnTo>
                    <a:pt x="225" y="738"/>
                  </a:lnTo>
                  <a:lnTo>
                    <a:pt x="225" y="735"/>
                  </a:lnTo>
                  <a:lnTo>
                    <a:pt x="228" y="735"/>
                  </a:lnTo>
                  <a:lnTo>
                    <a:pt x="228" y="734"/>
                  </a:lnTo>
                  <a:lnTo>
                    <a:pt x="227" y="734"/>
                  </a:lnTo>
                  <a:lnTo>
                    <a:pt x="226" y="734"/>
                  </a:lnTo>
                  <a:lnTo>
                    <a:pt x="225" y="734"/>
                  </a:lnTo>
                  <a:lnTo>
                    <a:pt x="225" y="733"/>
                  </a:lnTo>
                  <a:lnTo>
                    <a:pt x="226" y="733"/>
                  </a:lnTo>
                  <a:lnTo>
                    <a:pt x="227" y="733"/>
                  </a:lnTo>
                  <a:lnTo>
                    <a:pt x="227" y="732"/>
                  </a:lnTo>
                  <a:lnTo>
                    <a:pt x="227" y="731"/>
                  </a:lnTo>
                  <a:lnTo>
                    <a:pt x="227" y="730"/>
                  </a:lnTo>
                  <a:lnTo>
                    <a:pt x="228" y="729"/>
                  </a:lnTo>
                  <a:lnTo>
                    <a:pt x="229" y="729"/>
                  </a:lnTo>
                  <a:lnTo>
                    <a:pt x="229" y="728"/>
                  </a:lnTo>
                  <a:lnTo>
                    <a:pt x="230" y="728"/>
                  </a:lnTo>
                  <a:lnTo>
                    <a:pt x="229" y="727"/>
                  </a:lnTo>
                  <a:lnTo>
                    <a:pt x="226" y="730"/>
                  </a:lnTo>
                  <a:lnTo>
                    <a:pt x="225" y="730"/>
                  </a:lnTo>
                  <a:lnTo>
                    <a:pt x="224" y="730"/>
                  </a:lnTo>
                  <a:lnTo>
                    <a:pt x="222" y="729"/>
                  </a:lnTo>
                  <a:lnTo>
                    <a:pt x="221" y="730"/>
                  </a:lnTo>
                  <a:lnTo>
                    <a:pt x="222" y="730"/>
                  </a:lnTo>
                  <a:lnTo>
                    <a:pt x="224" y="731"/>
                  </a:lnTo>
                  <a:lnTo>
                    <a:pt x="225" y="731"/>
                  </a:lnTo>
                  <a:lnTo>
                    <a:pt x="226" y="731"/>
                  </a:lnTo>
                  <a:lnTo>
                    <a:pt x="226" y="732"/>
                  </a:lnTo>
                  <a:lnTo>
                    <a:pt x="225" y="733"/>
                  </a:lnTo>
                  <a:lnTo>
                    <a:pt x="221" y="733"/>
                  </a:lnTo>
                  <a:lnTo>
                    <a:pt x="220" y="734"/>
                  </a:lnTo>
                  <a:lnTo>
                    <a:pt x="218" y="734"/>
                  </a:lnTo>
                  <a:lnTo>
                    <a:pt x="217" y="734"/>
                  </a:lnTo>
                  <a:lnTo>
                    <a:pt x="215" y="734"/>
                  </a:lnTo>
                  <a:lnTo>
                    <a:pt x="215" y="735"/>
                  </a:lnTo>
                  <a:lnTo>
                    <a:pt x="213" y="735"/>
                  </a:lnTo>
                  <a:lnTo>
                    <a:pt x="213" y="734"/>
                  </a:lnTo>
                  <a:lnTo>
                    <a:pt x="212" y="733"/>
                  </a:lnTo>
                  <a:lnTo>
                    <a:pt x="212" y="734"/>
                  </a:lnTo>
                  <a:lnTo>
                    <a:pt x="210" y="734"/>
                  </a:lnTo>
                  <a:lnTo>
                    <a:pt x="209" y="734"/>
                  </a:lnTo>
                  <a:lnTo>
                    <a:pt x="209" y="733"/>
                  </a:lnTo>
                  <a:lnTo>
                    <a:pt x="210" y="732"/>
                  </a:lnTo>
                  <a:lnTo>
                    <a:pt x="212" y="732"/>
                  </a:lnTo>
                  <a:lnTo>
                    <a:pt x="212" y="731"/>
                  </a:lnTo>
                  <a:lnTo>
                    <a:pt x="210" y="732"/>
                  </a:lnTo>
                  <a:lnTo>
                    <a:pt x="209" y="732"/>
                  </a:lnTo>
                  <a:lnTo>
                    <a:pt x="207" y="733"/>
                  </a:lnTo>
                  <a:lnTo>
                    <a:pt x="206" y="733"/>
                  </a:lnTo>
                  <a:lnTo>
                    <a:pt x="206" y="732"/>
                  </a:lnTo>
                  <a:lnTo>
                    <a:pt x="207" y="732"/>
                  </a:lnTo>
                  <a:lnTo>
                    <a:pt x="207" y="731"/>
                  </a:lnTo>
                  <a:lnTo>
                    <a:pt x="207" y="730"/>
                  </a:lnTo>
                  <a:lnTo>
                    <a:pt x="206" y="730"/>
                  </a:lnTo>
                  <a:lnTo>
                    <a:pt x="206" y="729"/>
                  </a:lnTo>
                  <a:lnTo>
                    <a:pt x="207" y="729"/>
                  </a:lnTo>
                  <a:lnTo>
                    <a:pt x="208" y="729"/>
                  </a:lnTo>
                  <a:lnTo>
                    <a:pt x="209" y="729"/>
                  </a:lnTo>
                  <a:lnTo>
                    <a:pt x="209" y="730"/>
                  </a:lnTo>
                  <a:lnTo>
                    <a:pt x="208" y="730"/>
                  </a:lnTo>
                  <a:lnTo>
                    <a:pt x="208" y="731"/>
                  </a:lnTo>
                  <a:lnTo>
                    <a:pt x="209" y="731"/>
                  </a:lnTo>
                  <a:lnTo>
                    <a:pt x="210" y="730"/>
                  </a:lnTo>
                  <a:lnTo>
                    <a:pt x="210" y="729"/>
                  </a:lnTo>
                  <a:lnTo>
                    <a:pt x="212" y="729"/>
                  </a:lnTo>
                  <a:lnTo>
                    <a:pt x="213" y="729"/>
                  </a:lnTo>
                  <a:lnTo>
                    <a:pt x="214" y="728"/>
                  </a:lnTo>
                  <a:lnTo>
                    <a:pt x="213" y="728"/>
                  </a:lnTo>
                  <a:lnTo>
                    <a:pt x="214" y="727"/>
                  </a:lnTo>
                  <a:lnTo>
                    <a:pt x="213" y="727"/>
                  </a:lnTo>
                  <a:lnTo>
                    <a:pt x="212" y="728"/>
                  </a:lnTo>
                  <a:lnTo>
                    <a:pt x="212" y="727"/>
                  </a:lnTo>
                  <a:lnTo>
                    <a:pt x="217" y="725"/>
                  </a:lnTo>
                  <a:lnTo>
                    <a:pt x="215" y="725"/>
                  </a:lnTo>
                  <a:lnTo>
                    <a:pt x="214" y="725"/>
                  </a:lnTo>
                  <a:lnTo>
                    <a:pt x="214" y="724"/>
                  </a:lnTo>
                  <a:lnTo>
                    <a:pt x="215" y="724"/>
                  </a:lnTo>
                  <a:lnTo>
                    <a:pt x="217" y="723"/>
                  </a:lnTo>
                  <a:lnTo>
                    <a:pt x="218" y="723"/>
                  </a:lnTo>
                  <a:lnTo>
                    <a:pt x="218" y="724"/>
                  </a:lnTo>
                  <a:lnTo>
                    <a:pt x="217" y="724"/>
                  </a:lnTo>
                  <a:lnTo>
                    <a:pt x="218" y="725"/>
                  </a:lnTo>
                  <a:lnTo>
                    <a:pt x="219" y="725"/>
                  </a:lnTo>
                  <a:lnTo>
                    <a:pt x="219" y="727"/>
                  </a:lnTo>
                  <a:lnTo>
                    <a:pt x="220" y="727"/>
                  </a:lnTo>
                  <a:lnTo>
                    <a:pt x="221" y="727"/>
                  </a:lnTo>
                  <a:lnTo>
                    <a:pt x="222" y="727"/>
                  </a:lnTo>
                  <a:lnTo>
                    <a:pt x="222" y="725"/>
                  </a:lnTo>
                  <a:lnTo>
                    <a:pt x="224" y="725"/>
                  </a:lnTo>
                  <a:lnTo>
                    <a:pt x="224" y="727"/>
                  </a:lnTo>
                  <a:lnTo>
                    <a:pt x="225" y="725"/>
                  </a:lnTo>
                  <a:lnTo>
                    <a:pt x="226" y="725"/>
                  </a:lnTo>
                  <a:lnTo>
                    <a:pt x="227" y="725"/>
                  </a:lnTo>
                  <a:lnTo>
                    <a:pt x="228" y="725"/>
                  </a:lnTo>
                  <a:lnTo>
                    <a:pt x="228" y="724"/>
                  </a:lnTo>
                  <a:lnTo>
                    <a:pt x="228" y="723"/>
                  </a:lnTo>
                  <a:lnTo>
                    <a:pt x="229" y="723"/>
                  </a:lnTo>
                  <a:lnTo>
                    <a:pt x="229" y="722"/>
                  </a:lnTo>
                  <a:lnTo>
                    <a:pt x="228" y="722"/>
                  </a:lnTo>
                  <a:lnTo>
                    <a:pt x="228" y="720"/>
                  </a:lnTo>
                  <a:lnTo>
                    <a:pt x="227" y="720"/>
                  </a:lnTo>
                  <a:lnTo>
                    <a:pt x="226" y="720"/>
                  </a:lnTo>
                  <a:lnTo>
                    <a:pt x="226" y="719"/>
                  </a:lnTo>
                  <a:lnTo>
                    <a:pt x="226" y="718"/>
                  </a:lnTo>
                  <a:lnTo>
                    <a:pt x="226" y="717"/>
                  </a:lnTo>
                  <a:lnTo>
                    <a:pt x="227" y="717"/>
                  </a:lnTo>
                  <a:lnTo>
                    <a:pt x="228" y="716"/>
                  </a:lnTo>
                  <a:lnTo>
                    <a:pt x="227" y="716"/>
                  </a:lnTo>
                  <a:lnTo>
                    <a:pt x="227" y="715"/>
                  </a:lnTo>
                  <a:lnTo>
                    <a:pt x="227" y="713"/>
                  </a:lnTo>
                  <a:lnTo>
                    <a:pt x="227" y="712"/>
                  </a:lnTo>
                  <a:lnTo>
                    <a:pt x="227" y="711"/>
                  </a:lnTo>
                  <a:lnTo>
                    <a:pt x="227" y="710"/>
                  </a:lnTo>
                  <a:lnTo>
                    <a:pt x="228" y="710"/>
                  </a:lnTo>
                  <a:lnTo>
                    <a:pt x="227" y="709"/>
                  </a:lnTo>
                  <a:lnTo>
                    <a:pt x="230" y="709"/>
                  </a:lnTo>
                  <a:lnTo>
                    <a:pt x="230" y="710"/>
                  </a:lnTo>
                  <a:lnTo>
                    <a:pt x="229" y="711"/>
                  </a:lnTo>
                  <a:lnTo>
                    <a:pt x="228" y="711"/>
                  </a:lnTo>
                  <a:lnTo>
                    <a:pt x="228" y="712"/>
                  </a:lnTo>
                  <a:lnTo>
                    <a:pt x="229" y="712"/>
                  </a:lnTo>
                  <a:lnTo>
                    <a:pt x="229" y="711"/>
                  </a:lnTo>
                  <a:lnTo>
                    <a:pt x="232" y="711"/>
                  </a:lnTo>
                  <a:lnTo>
                    <a:pt x="233" y="711"/>
                  </a:lnTo>
                  <a:lnTo>
                    <a:pt x="233" y="712"/>
                  </a:lnTo>
                  <a:lnTo>
                    <a:pt x="233" y="713"/>
                  </a:lnTo>
                  <a:lnTo>
                    <a:pt x="233" y="715"/>
                  </a:lnTo>
                  <a:lnTo>
                    <a:pt x="235" y="715"/>
                  </a:lnTo>
                  <a:lnTo>
                    <a:pt x="236" y="716"/>
                  </a:lnTo>
                  <a:lnTo>
                    <a:pt x="236" y="715"/>
                  </a:lnTo>
                  <a:lnTo>
                    <a:pt x="236" y="713"/>
                  </a:lnTo>
                  <a:lnTo>
                    <a:pt x="237" y="713"/>
                  </a:lnTo>
                  <a:lnTo>
                    <a:pt x="237" y="712"/>
                  </a:lnTo>
                  <a:lnTo>
                    <a:pt x="236" y="713"/>
                  </a:lnTo>
                  <a:lnTo>
                    <a:pt x="236" y="712"/>
                  </a:lnTo>
                  <a:lnTo>
                    <a:pt x="236" y="711"/>
                  </a:lnTo>
                  <a:lnTo>
                    <a:pt x="235" y="711"/>
                  </a:lnTo>
                  <a:lnTo>
                    <a:pt x="233" y="711"/>
                  </a:lnTo>
                  <a:lnTo>
                    <a:pt x="232" y="710"/>
                  </a:lnTo>
                  <a:lnTo>
                    <a:pt x="232" y="709"/>
                  </a:lnTo>
                  <a:lnTo>
                    <a:pt x="235" y="709"/>
                  </a:lnTo>
                  <a:lnTo>
                    <a:pt x="236" y="709"/>
                  </a:lnTo>
                  <a:lnTo>
                    <a:pt x="236" y="710"/>
                  </a:lnTo>
                  <a:lnTo>
                    <a:pt x="237" y="709"/>
                  </a:lnTo>
                  <a:lnTo>
                    <a:pt x="238" y="708"/>
                  </a:lnTo>
                  <a:lnTo>
                    <a:pt x="238" y="707"/>
                  </a:lnTo>
                  <a:lnTo>
                    <a:pt x="237" y="707"/>
                  </a:lnTo>
                  <a:lnTo>
                    <a:pt x="237" y="708"/>
                  </a:lnTo>
                  <a:lnTo>
                    <a:pt x="236" y="708"/>
                  </a:lnTo>
                  <a:lnTo>
                    <a:pt x="235" y="708"/>
                  </a:lnTo>
                  <a:lnTo>
                    <a:pt x="235" y="707"/>
                  </a:lnTo>
                  <a:lnTo>
                    <a:pt x="235" y="705"/>
                  </a:lnTo>
                  <a:lnTo>
                    <a:pt x="235" y="704"/>
                  </a:lnTo>
                  <a:lnTo>
                    <a:pt x="236" y="702"/>
                  </a:lnTo>
                  <a:lnTo>
                    <a:pt x="235" y="702"/>
                  </a:lnTo>
                  <a:lnTo>
                    <a:pt x="233" y="705"/>
                  </a:lnTo>
                  <a:lnTo>
                    <a:pt x="233" y="707"/>
                  </a:lnTo>
                  <a:lnTo>
                    <a:pt x="232" y="707"/>
                  </a:lnTo>
                  <a:lnTo>
                    <a:pt x="230" y="708"/>
                  </a:lnTo>
                  <a:lnTo>
                    <a:pt x="229" y="708"/>
                  </a:lnTo>
                  <a:lnTo>
                    <a:pt x="228" y="708"/>
                  </a:lnTo>
                  <a:lnTo>
                    <a:pt x="227" y="708"/>
                  </a:lnTo>
                  <a:lnTo>
                    <a:pt x="227" y="707"/>
                  </a:lnTo>
                  <a:lnTo>
                    <a:pt x="227" y="705"/>
                  </a:lnTo>
                  <a:lnTo>
                    <a:pt x="228" y="707"/>
                  </a:lnTo>
                  <a:lnTo>
                    <a:pt x="228" y="705"/>
                  </a:lnTo>
                  <a:lnTo>
                    <a:pt x="229" y="705"/>
                  </a:lnTo>
                  <a:lnTo>
                    <a:pt x="229" y="704"/>
                  </a:lnTo>
                  <a:lnTo>
                    <a:pt x="228" y="704"/>
                  </a:lnTo>
                  <a:lnTo>
                    <a:pt x="228" y="702"/>
                  </a:lnTo>
                  <a:lnTo>
                    <a:pt x="229" y="702"/>
                  </a:lnTo>
                  <a:lnTo>
                    <a:pt x="230" y="702"/>
                  </a:lnTo>
                  <a:lnTo>
                    <a:pt x="229" y="701"/>
                  </a:lnTo>
                  <a:lnTo>
                    <a:pt x="229" y="700"/>
                  </a:lnTo>
                  <a:lnTo>
                    <a:pt x="229" y="699"/>
                  </a:lnTo>
                  <a:lnTo>
                    <a:pt x="230" y="699"/>
                  </a:lnTo>
                  <a:lnTo>
                    <a:pt x="232" y="698"/>
                  </a:lnTo>
                  <a:lnTo>
                    <a:pt x="232" y="699"/>
                  </a:lnTo>
                  <a:lnTo>
                    <a:pt x="233" y="699"/>
                  </a:lnTo>
                  <a:lnTo>
                    <a:pt x="233" y="700"/>
                  </a:lnTo>
                  <a:lnTo>
                    <a:pt x="235" y="700"/>
                  </a:lnTo>
                  <a:lnTo>
                    <a:pt x="235" y="699"/>
                  </a:lnTo>
                  <a:lnTo>
                    <a:pt x="233" y="699"/>
                  </a:lnTo>
                  <a:lnTo>
                    <a:pt x="233" y="698"/>
                  </a:lnTo>
                  <a:lnTo>
                    <a:pt x="235" y="698"/>
                  </a:lnTo>
                  <a:lnTo>
                    <a:pt x="236" y="698"/>
                  </a:lnTo>
                  <a:lnTo>
                    <a:pt x="237" y="698"/>
                  </a:lnTo>
                  <a:lnTo>
                    <a:pt x="237" y="697"/>
                  </a:lnTo>
                  <a:lnTo>
                    <a:pt x="236" y="698"/>
                  </a:lnTo>
                  <a:lnTo>
                    <a:pt x="236" y="697"/>
                  </a:lnTo>
                  <a:lnTo>
                    <a:pt x="235" y="697"/>
                  </a:lnTo>
                  <a:lnTo>
                    <a:pt x="233" y="698"/>
                  </a:lnTo>
                  <a:lnTo>
                    <a:pt x="232" y="698"/>
                  </a:lnTo>
                  <a:lnTo>
                    <a:pt x="230" y="698"/>
                  </a:lnTo>
                  <a:lnTo>
                    <a:pt x="229" y="699"/>
                  </a:lnTo>
                  <a:lnTo>
                    <a:pt x="229" y="698"/>
                  </a:lnTo>
                  <a:lnTo>
                    <a:pt x="229" y="697"/>
                  </a:lnTo>
                  <a:lnTo>
                    <a:pt x="230" y="697"/>
                  </a:lnTo>
                  <a:lnTo>
                    <a:pt x="230" y="696"/>
                  </a:lnTo>
                  <a:lnTo>
                    <a:pt x="230" y="695"/>
                  </a:lnTo>
                  <a:lnTo>
                    <a:pt x="229" y="695"/>
                  </a:lnTo>
                  <a:lnTo>
                    <a:pt x="230" y="694"/>
                  </a:lnTo>
                  <a:lnTo>
                    <a:pt x="232" y="695"/>
                  </a:lnTo>
                  <a:lnTo>
                    <a:pt x="235" y="696"/>
                  </a:lnTo>
                  <a:lnTo>
                    <a:pt x="235" y="695"/>
                  </a:lnTo>
                  <a:lnTo>
                    <a:pt x="235" y="694"/>
                  </a:lnTo>
                  <a:lnTo>
                    <a:pt x="233" y="695"/>
                  </a:lnTo>
                  <a:lnTo>
                    <a:pt x="233" y="694"/>
                  </a:lnTo>
                  <a:lnTo>
                    <a:pt x="232" y="694"/>
                  </a:lnTo>
                  <a:lnTo>
                    <a:pt x="230" y="694"/>
                  </a:lnTo>
                  <a:lnTo>
                    <a:pt x="230" y="693"/>
                  </a:lnTo>
                  <a:lnTo>
                    <a:pt x="232" y="691"/>
                  </a:lnTo>
                  <a:lnTo>
                    <a:pt x="233" y="689"/>
                  </a:lnTo>
                  <a:lnTo>
                    <a:pt x="235" y="689"/>
                  </a:lnTo>
                  <a:lnTo>
                    <a:pt x="236" y="691"/>
                  </a:lnTo>
                  <a:lnTo>
                    <a:pt x="237" y="691"/>
                  </a:lnTo>
                  <a:lnTo>
                    <a:pt x="237" y="689"/>
                  </a:lnTo>
                  <a:lnTo>
                    <a:pt x="236" y="689"/>
                  </a:lnTo>
                  <a:lnTo>
                    <a:pt x="236" y="688"/>
                  </a:lnTo>
                  <a:lnTo>
                    <a:pt x="236" y="687"/>
                  </a:lnTo>
                  <a:lnTo>
                    <a:pt x="236" y="686"/>
                  </a:lnTo>
                  <a:lnTo>
                    <a:pt x="235" y="686"/>
                  </a:lnTo>
                  <a:lnTo>
                    <a:pt x="233" y="686"/>
                  </a:lnTo>
                  <a:lnTo>
                    <a:pt x="233" y="685"/>
                  </a:lnTo>
                  <a:lnTo>
                    <a:pt x="233" y="684"/>
                  </a:lnTo>
                  <a:lnTo>
                    <a:pt x="236" y="684"/>
                  </a:lnTo>
                  <a:lnTo>
                    <a:pt x="237" y="683"/>
                  </a:lnTo>
                  <a:lnTo>
                    <a:pt x="236" y="682"/>
                  </a:lnTo>
                  <a:lnTo>
                    <a:pt x="235" y="683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9" y="684"/>
                  </a:lnTo>
                  <a:lnTo>
                    <a:pt x="226" y="685"/>
                  </a:lnTo>
                  <a:lnTo>
                    <a:pt x="226" y="684"/>
                  </a:lnTo>
                  <a:lnTo>
                    <a:pt x="227" y="683"/>
                  </a:lnTo>
                  <a:lnTo>
                    <a:pt x="228" y="683"/>
                  </a:lnTo>
                  <a:lnTo>
                    <a:pt x="228" y="684"/>
                  </a:lnTo>
                  <a:lnTo>
                    <a:pt x="229" y="683"/>
                  </a:lnTo>
                  <a:lnTo>
                    <a:pt x="228" y="683"/>
                  </a:lnTo>
                  <a:lnTo>
                    <a:pt x="228" y="682"/>
                  </a:lnTo>
                  <a:lnTo>
                    <a:pt x="226" y="682"/>
                  </a:lnTo>
                  <a:lnTo>
                    <a:pt x="225" y="684"/>
                  </a:lnTo>
                  <a:lnTo>
                    <a:pt x="224" y="684"/>
                  </a:lnTo>
                  <a:lnTo>
                    <a:pt x="222" y="684"/>
                  </a:lnTo>
                  <a:lnTo>
                    <a:pt x="222" y="683"/>
                  </a:lnTo>
                  <a:lnTo>
                    <a:pt x="220" y="683"/>
                  </a:lnTo>
                  <a:lnTo>
                    <a:pt x="219" y="683"/>
                  </a:lnTo>
                  <a:lnTo>
                    <a:pt x="218" y="683"/>
                  </a:lnTo>
                  <a:lnTo>
                    <a:pt x="218" y="682"/>
                  </a:lnTo>
                  <a:lnTo>
                    <a:pt x="217" y="682"/>
                  </a:lnTo>
                  <a:lnTo>
                    <a:pt x="215" y="682"/>
                  </a:lnTo>
                  <a:lnTo>
                    <a:pt x="214" y="682"/>
                  </a:lnTo>
                  <a:lnTo>
                    <a:pt x="213" y="679"/>
                  </a:lnTo>
                  <a:lnTo>
                    <a:pt x="213" y="678"/>
                  </a:lnTo>
                  <a:lnTo>
                    <a:pt x="212" y="678"/>
                  </a:lnTo>
                  <a:lnTo>
                    <a:pt x="212" y="677"/>
                  </a:lnTo>
                  <a:lnTo>
                    <a:pt x="208" y="674"/>
                  </a:lnTo>
                  <a:lnTo>
                    <a:pt x="206" y="672"/>
                  </a:lnTo>
                  <a:lnTo>
                    <a:pt x="203" y="672"/>
                  </a:lnTo>
                  <a:lnTo>
                    <a:pt x="198" y="672"/>
                  </a:lnTo>
                  <a:lnTo>
                    <a:pt x="197" y="671"/>
                  </a:lnTo>
                  <a:lnTo>
                    <a:pt x="196" y="670"/>
                  </a:lnTo>
                  <a:lnTo>
                    <a:pt x="195" y="668"/>
                  </a:lnTo>
                  <a:lnTo>
                    <a:pt x="195" y="667"/>
                  </a:lnTo>
                  <a:lnTo>
                    <a:pt x="194" y="666"/>
                  </a:lnTo>
                  <a:lnTo>
                    <a:pt x="193" y="664"/>
                  </a:lnTo>
                  <a:lnTo>
                    <a:pt x="192" y="663"/>
                  </a:lnTo>
                  <a:lnTo>
                    <a:pt x="192" y="662"/>
                  </a:lnTo>
                  <a:lnTo>
                    <a:pt x="192" y="660"/>
                  </a:lnTo>
                  <a:lnTo>
                    <a:pt x="193" y="660"/>
                  </a:lnTo>
                  <a:lnTo>
                    <a:pt x="194" y="659"/>
                  </a:lnTo>
                  <a:lnTo>
                    <a:pt x="195" y="658"/>
                  </a:lnTo>
                  <a:lnTo>
                    <a:pt x="196" y="658"/>
                  </a:lnTo>
                  <a:lnTo>
                    <a:pt x="197" y="658"/>
                  </a:lnTo>
                  <a:lnTo>
                    <a:pt x="198" y="658"/>
                  </a:lnTo>
                  <a:lnTo>
                    <a:pt x="198" y="659"/>
                  </a:lnTo>
                  <a:lnTo>
                    <a:pt x="199" y="659"/>
                  </a:lnTo>
                  <a:lnTo>
                    <a:pt x="202" y="659"/>
                  </a:lnTo>
                  <a:lnTo>
                    <a:pt x="203" y="659"/>
                  </a:lnTo>
                  <a:lnTo>
                    <a:pt x="204" y="660"/>
                  </a:lnTo>
                  <a:lnTo>
                    <a:pt x="206" y="659"/>
                  </a:lnTo>
                  <a:lnTo>
                    <a:pt x="209" y="660"/>
                  </a:lnTo>
                  <a:lnTo>
                    <a:pt x="213" y="662"/>
                  </a:lnTo>
                  <a:lnTo>
                    <a:pt x="215" y="664"/>
                  </a:lnTo>
                  <a:lnTo>
                    <a:pt x="217" y="665"/>
                  </a:lnTo>
                  <a:lnTo>
                    <a:pt x="218" y="665"/>
                  </a:lnTo>
                  <a:lnTo>
                    <a:pt x="218" y="666"/>
                  </a:lnTo>
                  <a:lnTo>
                    <a:pt x="219" y="666"/>
                  </a:lnTo>
                  <a:lnTo>
                    <a:pt x="220" y="667"/>
                  </a:lnTo>
                  <a:lnTo>
                    <a:pt x="221" y="668"/>
                  </a:lnTo>
                  <a:lnTo>
                    <a:pt x="222" y="670"/>
                  </a:lnTo>
                  <a:lnTo>
                    <a:pt x="225" y="670"/>
                  </a:lnTo>
                  <a:lnTo>
                    <a:pt x="226" y="671"/>
                  </a:lnTo>
                  <a:lnTo>
                    <a:pt x="228" y="672"/>
                  </a:lnTo>
                  <a:lnTo>
                    <a:pt x="230" y="672"/>
                  </a:lnTo>
                  <a:lnTo>
                    <a:pt x="232" y="673"/>
                  </a:lnTo>
                  <a:lnTo>
                    <a:pt x="233" y="673"/>
                  </a:lnTo>
                  <a:lnTo>
                    <a:pt x="233" y="672"/>
                  </a:lnTo>
                  <a:lnTo>
                    <a:pt x="233" y="671"/>
                  </a:lnTo>
                  <a:lnTo>
                    <a:pt x="232" y="671"/>
                  </a:lnTo>
                  <a:lnTo>
                    <a:pt x="233" y="670"/>
                  </a:lnTo>
                  <a:lnTo>
                    <a:pt x="233" y="668"/>
                  </a:lnTo>
                  <a:lnTo>
                    <a:pt x="233" y="667"/>
                  </a:lnTo>
                  <a:lnTo>
                    <a:pt x="232" y="668"/>
                  </a:lnTo>
                  <a:lnTo>
                    <a:pt x="232" y="670"/>
                  </a:lnTo>
                  <a:lnTo>
                    <a:pt x="230" y="670"/>
                  </a:lnTo>
                  <a:lnTo>
                    <a:pt x="230" y="671"/>
                  </a:lnTo>
                  <a:lnTo>
                    <a:pt x="228" y="671"/>
                  </a:lnTo>
                  <a:lnTo>
                    <a:pt x="228" y="670"/>
                  </a:lnTo>
                  <a:lnTo>
                    <a:pt x="227" y="668"/>
                  </a:lnTo>
                  <a:lnTo>
                    <a:pt x="228" y="668"/>
                  </a:lnTo>
                  <a:lnTo>
                    <a:pt x="227" y="667"/>
                  </a:lnTo>
                  <a:lnTo>
                    <a:pt x="226" y="668"/>
                  </a:lnTo>
                  <a:lnTo>
                    <a:pt x="226" y="667"/>
                  </a:lnTo>
                  <a:lnTo>
                    <a:pt x="225" y="666"/>
                  </a:lnTo>
                  <a:lnTo>
                    <a:pt x="225" y="665"/>
                  </a:lnTo>
                  <a:lnTo>
                    <a:pt x="226" y="665"/>
                  </a:lnTo>
                  <a:lnTo>
                    <a:pt x="226" y="664"/>
                  </a:lnTo>
                  <a:lnTo>
                    <a:pt x="227" y="664"/>
                  </a:lnTo>
                  <a:lnTo>
                    <a:pt x="227" y="665"/>
                  </a:lnTo>
                  <a:lnTo>
                    <a:pt x="227" y="666"/>
                  </a:lnTo>
                  <a:lnTo>
                    <a:pt x="228" y="666"/>
                  </a:lnTo>
                  <a:lnTo>
                    <a:pt x="228" y="667"/>
                  </a:lnTo>
                  <a:lnTo>
                    <a:pt x="229" y="667"/>
                  </a:lnTo>
                  <a:lnTo>
                    <a:pt x="229" y="666"/>
                  </a:lnTo>
                  <a:lnTo>
                    <a:pt x="230" y="666"/>
                  </a:lnTo>
                  <a:lnTo>
                    <a:pt x="229" y="665"/>
                  </a:lnTo>
                  <a:lnTo>
                    <a:pt x="228" y="665"/>
                  </a:lnTo>
                  <a:lnTo>
                    <a:pt x="228" y="664"/>
                  </a:lnTo>
                  <a:lnTo>
                    <a:pt x="229" y="664"/>
                  </a:lnTo>
                  <a:lnTo>
                    <a:pt x="229" y="663"/>
                  </a:lnTo>
                  <a:lnTo>
                    <a:pt x="230" y="664"/>
                  </a:lnTo>
                  <a:lnTo>
                    <a:pt x="232" y="664"/>
                  </a:lnTo>
                  <a:lnTo>
                    <a:pt x="229" y="663"/>
                  </a:lnTo>
                  <a:lnTo>
                    <a:pt x="227" y="663"/>
                  </a:lnTo>
                  <a:lnTo>
                    <a:pt x="227" y="662"/>
                  </a:lnTo>
                  <a:lnTo>
                    <a:pt x="228" y="660"/>
                  </a:lnTo>
                  <a:lnTo>
                    <a:pt x="227" y="660"/>
                  </a:lnTo>
                  <a:lnTo>
                    <a:pt x="227" y="662"/>
                  </a:lnTo>
                  <a:lnTo>
                    <a:pt x="226" y="662"/>
                  </a:lnTo>
                  <a:lnTo>
                    <a:pt x="226" y="663"/>
                  </a:lnTo>
                  <a:lnTo>
                    <a:pt x="225" y="662"/>
                  </a:lnTo>
                  <a:lnTo>
                    <a:pt x="224" y="662"/>
                  </a:lnTo>
                  <a:lnTo>
                    <a:pt x="224" y="660"/>
                  </a:lnTo>
                  <a:lnTo>
                    <a:pt x="225" y="660"/>
                  </a:lnTo>
                  <a:lnTo>
                    <a:pt x="226" y="660"/>
                  </a:lnTo>
                  <a:lnTo>
                    <a:pt x="226" y="659"/>
                  </a:lnTo>
                  <a:lnTo>
                    <a:pt x="226" y="658"/>
                  </a:lnTo>
                  <a:lnTo>
                    <a:pt x="227" y="659"/>
                  </a:lnTo>
                  <a:lnTo>
                    <a:pt x="228" y="659"/>
                  </a:lnTo>
                  <a:lnTo>
                    <a:pt x="230" y="662"/>
                  </a:lnTo>
                  <a:lnTo>
                    <a:pt x="232" y="662"/>
                  </a:lnTo>
                  <a:lnTo>
                    <a:pt x="232" y="660"/>
                  </a:lnTo>
                  <a:lnTo>
                    <a:pt x="230" y="660"/>
                  </a:lnTo>
                  <a:lnTo>
                    <a:pt x="230" y="659"/>
                  </a:lnTo>
                  <a:lnTo>
                    <a:pt x="229" y="658"/>
                  </a:lnTo>
                  <a:lnTo>
                    <a:pt x="229" y="656"/>
                  </a:lnTo>
                  <a:lnTo>
                    <a:pt x="228" y="656"/>
                  </a:lnTo>
                  <a:lnTo>
                    <a:pt x="227" y="658"/>
                  </a:lnTo>
                  <a:lnTo>
                    <a:pt x="227" y="656"/>
                  </a:lnTo>
                  <a:lnTo>
                    <a:pt x="226" y="656"/>
                  </a:lnTo>
                  <a:lnTo>
                    <a:pt x="226" y="655"/>
                  </a:lnTo>
                  <a:lnTo>
                    <a:pt x="224" y="655"/>
                  </a:lnTo>
                  <a:lnTo>
                    <a:pt x="222" y="654"/>
                  </a:lnTo>
                  <a:lnTo>
                    <a:pt x="221" y="653"/>
                  </a:lnTo>
                  <a:lnTo>
                    <a:pt x="219" y="652"/>
                  </a:lnTo>
                  <a:lnTo>
                    <a:pt x="219" y="651"/>
                  </a:lnTo>
                  <a:lnTo>
                    <a:pt x="220" y="651"/>
                  </a:lnTo>
                  <a:lnTo>
                    <a:pt x="220" y="650"/>
                  </a:lnTo>
                  <a:lnTo>
                    <a:pt x="224" y="652"/>
                  </a:lnTo>
                  <a:lnTo>
                    <a:pt x="226" y="653"/>
                  </a:lnTo>
                  <a:lnTo>
                    <a:pt x="228" y="653"/>
                  </a:lnTo>
                  <a:lnTo>
                    <a:pt x="229" y="653"/>
                  </a:lnTo>
                  <a:lnTo>
                    <a:pt x="229" y="652"/>
                  </a:lnTo>
                  <a:lnTo>
                    <a:pt x="226" y="652"/>
                  </a:lnTo>
                  <a:lnTo>
                    <a:pt x="225" y="651"/>
                  </a:lnTo>
                  <a:lnTo>
                    <a:pt x="224" y="651"/>
                  </a:lnTo>
                  <a:lnTo>
                    <a:pt x="224" y="650"/>
                  </a:lnTo>
                  <a:lnTo>
                    <a:pt x="225" y="650"/>
                  </a:lnTo>
                  <a:lnTo>
                    <a:pt x="225" y="649"/>
                  </a:lnTo>
                  <a:lnTo>
                    <a:pt x="226" y="649"/>
                  </a:lnTo>
                  <a:lnTo>
                    <a:pt x="226" y="648"/>
                  </a:lnTo>
                  <a:lnTo>
                    <a:pt x="225" y="648"/>
                  </a:lnTo>
                  <a:lnTo>
                    <a:pt x="224" y="649"/>
                  </a:lnTo>
                  <a:lnTo>
                    <a:pt x="221" y="649"/>
                  </a:lnTo>
                  <a:lnTo>
                    <a:pt x="220" y="649"/>
                  </a:lnTo>
                  <a:lnTo>
                    <a:pt x="219" y="649"/>
                  </a:lnTo>
                  <a:lnTo>
                    <a:pt x="218" y="650"/>
                  </a:lnTo>
                  <a:lnTo>
                    <a:pt x="217" y="650"/>
                  </a:lnTo>
                  <a:lnTo>
                    <a:pt x="215" y="649"/>
                  </a:lnTo>
                  <a:lnTo>
                    <a:pt x="217" y="648"/>
                  </a:lnTo>
                  <a:lnTo>
                    <a:pt x="218" y="648"/>
                  </a:lnTo>
                  <a:lnTo>
                    <a:pt x="218" y="647"/>
                  </a:lnTo>
                  <a:lnTo>
                    <a:pt x="219" y="644"/>
                  </a:lnTo>
                  <a:lnTo>
                    <a:pt x="220" y="643"/>
                  </a:lnTo>
                  <a:lnTo>
                    <a:pt x="222" y="644"/>
                  </a:lnTo>
                  <a:lnTo>
                    <a:pt x="222" y="643"/>
                  </a:lnTo>
                  <a:lnTo>
                    <a:pt x="224" y="643"/>
                  </a:lnTo>
                  <a:lnTo>
                    <a:pt x="224" y="642"/>
                  </a:lnTo>
                  <a:lnTo>
                    <a:pt x="222" y="642"/>
                  </a:lnTo>
                  <a:lnTo>
                    <a:pt x="221" y="641"/>
                  </a:lnTo>
                  <a:lnTo>
                    <a:pt x="218" y="644"/>
                  </a:lnTo>
                  <a:lnTo>
                    <a:pt x="217" y="644"/>
                  </a:lnTo>
                  <a:lnTo>
                    <a:pt x="215" y="647"/>
                  </a:lnTo>
                  <a:lnTo>
                    <a:pt x="214" y="648"/>
                  </a:lnTo>
                  <a:lnTo>
                    <a:pt x="213" y="648"/>
                  </a:lnTo>
                  <a:lnTo>
                    <a:pt x="212" y="647"/>
                  </a:lnTo>
                  <a:lnTo>
                    <a:pt x="213" y="647"/>
                  </a:lnTo>
                  <a:lnTo>
                    <a:pt x="213" y="644"/>
                  </a:lnTo>
                  <a:lnTo>
                    <a:pt x="214" y="644"/>
                  </a:lnTo>
                  <a:lnTo>
                    <a:pt x="215" y="643"/>
                  </a:lnTo>
                  <a:lnTo>
                    <a:pt x="215" y="642"/>
                  </a:lnTo>
                  <a:lnTo>
                    <a:pt x="215" y="641"/>
                  </a:lnTo>
                  <a:lnTo>
                    <a:pt x="215" y="640"/>
                  </a:lnTo>
                  <a:lnTo>
                    <a:pt x="217" y="640"/>
                  </a:lnTo>
                  <a:lnTo>
                    <a:pt x="218" y="639"/>
                  </a:lnTo>
                  <a:lnTo>
                    <a:pt x="219" y="639"/>
                  </a:lnTo>
                  <a:lnTo>
                    <a:pt x="219" y="638"/>
                  </a:lnTo>
                  <a:lnTo>
                    <a:pt x="222" y="638"/>
                  </a:lnTo>
                  <a:lnTo>
                    <a:pt x="224" y="638"/>
                  </a:lnTo>
                  <a:lnTo>
                    <a:pt x="225" y="638"/>
                  </a:lnTo>
                  <a:lnTo>
                    <a:pt x="225" y="637"/>
                  </a:lnTo>
                  <a:lnTo>
                    <a:pt x="221" y="636"/>
                  </a:lnTo>
                  <a:lnTo>
                    <a:pt x="217" y="638"/>
                  </a:lnTo>
                  <a:lnTo>
                    <a:pt x="215" y="639"/>
                  </a:lnTo>
                  <a:lnTo>
                    <a:pt x="214" y="640"/>
                  </a:lnTo>
                  <a:lnTo>
                    <a:pt x="210" y="640"/>
                  </a:lnTo>
                  <a:lnTo>
                    <a:pt x="208" y="639"/>
                  </a:lnTo>
                  <a:lnTo>
                    <a:pt x="208" y="638"/>
                  </a:lnTo>
                  <a:lnTo>
                    <a:pt x="209" y="638"/>
                  </a:lnTo>
                  <a:lnTo>
                    <a:pt x="209" y="637"/>
                  </a:lnTo>
                  <a:lnTo>
                    <a:pt x="210" y="636"/>
                  </a:lnTo>
                  <a:lnTo>
                    <a:pt x="215" y="635"/>
                  </a:lnTo>
                  <a:lnTo>
                    <a:pt x="217" y="635"/>
                  </a:lnTo>
                  <a:lnTo>
                    <a:pt x="220" y="633"/>
                  </a:lnTo>
                  <a:lnTo>
                    <a:pt x="221" y="632"/>
                  </a:lnTo>
                  <a:lnTo>
                    <a:pt x="221" y="631"/>
                  </a:lnTo>
                  <a:lnTo>
                    <a:pt x="221" y="629"/>
                  </a:lnTo>
                  <a:lnTo>
                    <a:pt x="221" y="628"/>
                  </a:lnTo>
                  <a:lnTo>
                    <a:pt x="220" y="629"/>
                  </a:lnTo>
                  <a:lnTo>
                    <a:pt x="220" y="631"/>
                  </a:lnTo>
                  <a:lnTo>
                    <a:pt x="219" y="631"/>
                  </a:lnTo>
                  <a:lnTo>
                    <a:pt x="217" y="633"/>
                  </a:lnTo>
                  <a:lnTo>
                    <a:pt x="212" y="632"/>
                  </a:lnTo>
                  <a:lnTo>
                    <a:pt x="212" y="631"/>
                  </a:lnTo>
                  <a:lnTo>
                    <a:pt x="208" y="629"/>
                  </a:lnTo>
                  <a:lnTo>
                    <a:pt x="205" y="629"/>
                  </a:lnTo>
                  <a:lnTo>
                    <a:pt x="206" y="628"/>
                  </a:lnTo>
                  <a:lnTo>
                    <a:pt x="207" y="627"/>
                  </a:lnTo>
                  <a:lnTo>
                    <a:pt x="208" y="626"/>
                  </a:lnTo>
                  <a:lnTo>
                    <a:pt x="209" y="625"/>
                  </a:lnTo>
                  <a:lnTo>
                    <a:pt x="209" y="624"/>
                  </a:lnTo>
                  <a:lnTo>
                    <a:pt x="208" y="624"/>
                  </a:lnTo>
                  <a:lnTo>
                    <a:pt x="208" y="622"/>
                  </a:lnTo>
                  <a:lnTo>
                    <a:pt x="209" y="622"/>
                  </a:lnTo>
                  <a:lnTo>
                    <a:pt x="209" y="621"/>
                  </a:lnTo>
                  <a:lnTo>
                    <a:pt x="210" y="620"/>
                  </a:lnTo>
                  <a:lnTo>
                    <a:pt x="210" y="619"/>
                  </a:lnTo>
                  <a:lnTo>
                    <a:pt x="209" y="620"/>
                  </a:lnTo>
                  <a:lnTo>
                    <a:pt x="207" y="622"/>
                  </a:lnTo>
                  <a:lnTo>
                    <a:pt x="207" y="624"/>
                  </a:lnTo>
                  <a:lnTo>
                    <a:pt x="208" y="625"/>
                  </a:lnTo>
                  <a:lnTo>
                    <a:pt x="206" y="626"/>
                  </a:lnTo>
                  <a:lnTo>
                    <a:pt x="205" y="626"/>
                  </a:lnTo>
                  <a:lnTo>
                    <a:pt x="205" y="625"/>
                  </a:lnTo>
                  <a:lnTo>
                    <a:pt x="205" y="624"/>
                  </a:lnTo>
                  <a:lnTo>
                    <a:pt x="204" y="622"/>
                  </a:lnTo>
                  <a:lnTo>
                    <a:pt x="204" y="621"/>
                  </a:lnTo>
                  <a:lnTo>
                    <a:pt x="204" y="620"/>
                  </a:lnTo>
                  <a:lnTo>
                    <a:pt x="204" y="619"/>
                  </a:lnTo>
                  <a:lnTo>
                    <a:pt x="204" y="618"/>
                  </a:lnTo>
                  <a:lnTo>
                    <a:pt x="203" y="618"/>
                  </a:lnTo>
                  <a:lnTo>
                    <a:pt x="202" y="616"/>
                  </a:lnTo>
                  <a:lnTo>
                    <a:pt x="199" y="614"/>
                  </a:lnTo>
                  <a:lnTo>
                    <a:pt x="199" y="613"/>
                  </a:lnTo>
                  <a:lnTo>
                    <a:pt x="199" y="610"/>
                  </a:lnTo>
                  <a:lnTo>
                    <a:pt x="199" y="609"/>
                  </a:lnTo>
                  <a:lnTo>
                    <a:pt x="198" y="609"/>
                  </a:lnTo>
                  <a:lnTo>
                    <a:pt x="198" y="608"/>
                  </a:lnTo>
                  <a:lnTo>
                    <a:pt x="199" y="608"/>
                  </a:lnTo>
                  <a:lnTo>
                    <a:pt x="203" y="608"/>
                  </a:lnTo>
                  <a:lnTo>
                    <a:pt x="203" y="607"/>
                  </a:lnTo>
                  <a:lnTo>
                    <a:pt x="198" y="608"/>
                  </a:lnTo>
                  <a:lnTo>
                    <a:pt x="197" y="608"/>
                  </a:lnTo>
                  <a:lnTo>
                    <a:pt x="198" y="609"/>
                  </a:lnTo>
                  <a:lnTo>
                    <a:pt x="198" y="610"/>
                  </a:lnTo>
                  <a:lnTo>
                    <a:pt x="198" y="611"/>
                  </a:lnTo>
                  <a:lnTo>
                    <a:pt x="198" y="613"/>
                  </a:lnTo>
                  <a:lnTo>
                    <a:pt x="198" y="614"/>
                  </a:lnTo>
                  <a:lnTo>
                    <a:pt x="199" y="616"/>
                  </a:lnTo>
                  <a:lnTo>
                    <a:pt x="202" y="618"/>
                  </a:lnTo>
                  <a:lnTo>
                    <a:pt x="203" y="619"/>
                  </a:lnTo>
                  <a:lnTo>
                    <a:pt x="203" y="621"/>
                  </a:lnTo>
                  <a:lnTo>
                    <a:pt x="203" y="622"/>
                  </a:lnTo>
                  <a:lnTo>
                    <a:pt x="204" y="624"/>
                  </a:lnTo>
                  <a:lnTo>
                    <a:pt x="204" y="625"/>
                  </a:lnTo>
                  <a:lnTo>
                    <a:pt x="204" y="626"/>
                  </a:lnTo>
                  <a:lnTo>
                    <a:pt x="203" y="627"/>
                  </a:lnTo>
                  <a:lnTo>
                    <a:pt x="202" y="628"/>
                  </a:lnTo>
                  <a:lnTo>
                    <a:pt x="198" y="628"/>
                  </a:lnTo>
                  <a:lnTo>
                    <a:pt x="199" y="629"/>
                  </a:lnTo>
                  <a:lnTo>
                    <a:pt x="199" y="631"/>
                  </a:lnTo>
                  <a:lnTo>
                    <a:pt x="199" y="632"/>
                  </a:lnTo>
                  <a:lnTo>
                    <a:pt x="198" y="632"/>
                  </a:lnTo>
                  <a:lnTo>
                    <a:pt x="197" y="632"/>
                  </a:lnTo>
                  <a:lnTo>
                    <a:pt x="197" y="631"/>
                  </a:lnTo>
                  <a:lnTo>
                    <a:pt x="197" y="629"/>
                  </a:lnTo>
                  <a:lnTo>
                    <a:pt x="196" y="629"/>
                  </a:lnTo>
                  <a:lnTo>
                    <a:pt x="196" y="631"/>
                  </a:lnTo>
                  <a:lnTo>
                    <a:pt x="196" y="632"/>
                  </a:lnTo>
                  <a:lnTo>
                    <a:pt x="197" y="633"/>
                  </a:lnTo>
                  <a:lnTo>
                    <a:pt x="198" y="633"/>
                  </a:lnTo>
                  <a:lnTo>
                    <a:pt x="198" y="635"/>
                  </a:lnTo>
                  <a:lnTo>
                    <a:pt x="198" y="636"/>
                  </a:lnTo>
                  <a:lnTo>
                    <a:pt x="198" y="637"/>
                  </a:lnTo>
                  <a:lnTo>
                    <a:pt x="198" y="638"/>
                  </a:lnTo>
                  <a:lnTo>
                    <a:pt x="197" y="638"/>
                  </a:lnTo>
                  <a:lnTo>
                    <a:pt x="196" y="639"/>
                  </a:lnTo>
                  <a:lnTo>
                    <a:pt x="195" y="640"/>
                  </a:lnTo>
                  <a:lnTo>
                    <a:pt x="194" y="640"/>
                  </a:lnTo>
                  <a:lnTo>
                    <a:pt x="193" y="640"/>
                  </a:lnTo>
                  <a:lnTo>
                    <a:pt x="192" y="640"/>
                  </a:lnTo>
                  <a:lnTo>
                    <a:pt x="191" y="641"/>
                  </a:lnTo>
                  <a:lnTo>
                    <a:pt x="190" y="641"/>
                  </a:lnTo>
                  <a:lnTo>
                    <a:pt x="189" y="640"/>
                  </a:lnTo>
                  <a:lnTo>
                    <a:pt x="189" y="639"/>
                  </a:lnTo>
                  <a:lnTo>
                    <a:pt x="187" y="638"/>
                  </a:lnTo>
                  <a:lnTo>
                    <a:pt x="185" y="639"/>
                  </a:lnTo>
                  <a:lnTo>
                    <a:pt x="185" y="638"/>
                  </a:lnTo>
                  <a:lnTo>
                    <a:pt x="184" y="637"/>
                  </a:lnTo>
                  <a:lnTo>
                    <a:pt x="184" y="638"/>
                  </a:lnTo>
                  <a:lnTo>
                    <a:pt x="185" y="639"/>
                  </a:lnTo>
                  <a:lnTo>
                    <a:pt x="185" y="640"/>
                  </a:lnTo>
                  <a:lnTo>
                    <a:pt x="184" y="640"/>
                  </a:lnTo>
                  <a:lnTo>
                    <a:pt x="183" y="639"/>
                  </a:lnTo>
                  <a:lnTo>
                    <a:pt x="182" y="639"/>
                  </a:lnTo>
                  <a:lnTo>
                    <a:pt x="182" y="638"/>
                  </a:lnTo>
                  <a:lnTo>
                    <a:pt x="181" y="637"/>
                  </a:lnTo>
                  <a:lnTo>
                    <a:pt x="180" y="633"/>
                  </a:lnTo>
                  <a:lnTo>
                    <a:pt x="180" y="632"/>
                  </a:lnTo>
                  <a:lnTo>
                    <a:pt x="181" y="632"/>
                  </a:lnTo>
                  <a:lnTo>
                    <a:pt x="179" y="631"/>
                  </a:lnTo>
                  <a:lnTo>
                    <a:pt x="178" y="631"/>
                  </a:lnTo>
                  <a:lnTo>
                    <a:pt x="178" y="629"/>
                  </a:lnTo>
                  <a:lnTo>
                    <a:pt x="179" y="629"/>
                  </a:lnTo>
                  <a:lnTo>
                    <a:pt x="179" y="628"/>
                  </a:lnTo>
                  <a:lnTo>
                    <a:pt x="180" y="628"/>
                  </a:lnTo>
                  <a:lnTo>
                    <a:pt x="181" y="628"/>
                  </a:lnTo>
                  <a:lnTo>
                    <a:pt x="181" y="627"/>
                  </a:lnTo>
                  <a:lnTo>
                    <a:pt x="182" y="626"/>
                  </a:lnTo>
                  <a:lnTo>
                    <a:pt x="184" y="627"/>
                  </a:lnTo>
                  <a:lnTo>
                    <a:pt x="183" y="626"/>
                  </a:lnTo>
                  <a:lnTo>
                    <a:pt x="183" y="625"/>
                  </a:lnTo>
                  <a:lnTo>
                    <a:pt x="183" y="624"/>
                  </a:lnTo>
                  <a:lnTo>
                    <a:pt x="189" y="622"/>
                  </a:lnTo>
                  <a:lnTo>
                    <a:pt x="190" y="621"/>
                  </a:lnTo>
                  <a:lnTo>
                    <a:pt x="192" y="619"/>
                  </a:lnTo>
                  <a:lnTo>
                    <a:pt x="192" y="618"/>
                  </a:lnTo>
                  <a:lnTo>
                    <a:pt x="192" y="617"/>
                  </a:lnTo>
                  <a:lnTo>
                    <a:pt x="191" y="617"/>
                  </a:lnTo>
                  <a:lnTo>
                    <a:pt x="191" y="618"/>
                  </a:lnTo>
                  <a:lnTo>
                    <a:pt x="191" y="619"/>
                  </a:lnTo>
                  <a:lnTo>
                    <a:pt x="190" y="621"/>
                  </a:lnTo>
                  <a:lnTo>
                    <a:pt x="189" y="621"/>
                  </a:lnTo>
                  <a:lnTo>
                    <a:pt x="189" y="622"/>
                  </a:lnTo>
                  <a:lnTo>
                    <a:pt x="184" y="622"/>
                  </a:lnTo>
                  <a:lnTo>
                    <a:pt x="181" y="620"/>
                  </a:lnTo>
                  <a:lnTo>
                    <a:pt x="181" y="619"/>
                  </a:lnTo>
                  <a:lnTo>
                    <a:pt x="182" y="618"/>
                  </a:lnTo>
                  <a:lnTo>
                    <a:pt x="183" y="618"/>
                  </a:lnTo>
                  <a:lnTo>
                    <a:pt x="183" y="617"/>
                  </a:lnTo>
                  <a:lnTo>
                    <a:pt x="184" y="616"/>
                  </a:lnTo>
                  <a:lnTo>
                    <a:pt x="185" y="613"/>
                  </a:lnTo>
                  <a:lnTo>
                    <a:pt x="187" y="613"/>
                  </a:lnTo>
                  <a:lnTo>
                    <a:pt x="189" y="611"/>
                  </a:lnTo>
                  <a:lnTo>
                    <a:pt x="189" y="610"/>
                  </a:lnTo>
                  <a:lnTo>
                    <a:pt x="189" y="609"/>
                  </a:lnTo>
                  <a:lnTo>
                    <a:pt x="189" y="608"/>
                  </a:lnTo>
                  <a:lnTo>
                    <a:pt x="189" y="607"/>
                  </a:lnTo>
                  <a:lnTo>
                    <a:pt x="190" y="608"/>
                  </a:lnTo>
                  <a:lnTo>
                    <a:pt x="191" y="607"/>
                  </a:lnTo>
                  <a:lnTo>
                    <a:pt x="190" y="607"/>
                  </a:lnTo>
                  <a:lnTo>
                    <a:pt x="189" y="607"/>
                  </a:lnTo>
                  <a:lnTo>
                    <a:pt x="187" y="606"/>
                  </a:lnTo>
                  <a:lnTo>
                    <a:pt x="189" y="606"/>
                  </a:lnTo>
                  <a:lnTo>
                    <a:pt x="187" y="605"/>
                  </a:lnTo>
                  <a:lnTo>
                    <a:pt x="187" y="606"/>
                  </a:lnTo>
                  <a:lnTo>
                    <a:pt x="185" y="606"/>
                  </a:lnTo>
                  <a:lnTo>
                    <a:pt x="184" y="607"/>
                  </a:lnTo>
                  <a:lnTo>
                    <a:pt x="184" y="606"/>
                  </a:lnTo>
                  <a:lnTo>
                    <a:pt x="183" y="605"/>
                  </a:lnTo>
                  <a:lnTo>
                    <a:pt x="183" y="606"/>
                  </a:lnTo>
                  <a:lnTo>
                    <a:pt x="182" y="606"/>
                  </a:lnTo>
                  <a:lnTo>
                    <a:pt x="181" y="606"/>
                  </a:lnTo>
                  <a:lnTo>
                    <a:pt x="180" y="605"/>
                  </a:lnTo>
                  <a:lnTo>
                    <a:pt x="182" y="603"/>
                  </a:lnTo>
                  <a:lnTo>
                    <a:pt x="183" y="603"/>
                  </a:lnTo>
                  <a:lnTo>
                    <a:pt x="184" y="603"/>
                  </a:lnTo>
                  <a:lnTo>
                    <a:pt x="185" y="603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1" y="604"/>
                  </a:lnTo>
                  <a:lnTo>
                    <a:pt x="192" y="604"/>
                  </a:lnTo>
                  <a:lnTo>
                    <a:pt x="193" y="603"/>
                  </a:lnTo>
                  <a:lnTo>
                    <a:pt x="193" y="604"/>
                  </a:lnTo>
                  <a:lnTo>
                    <a:pt x="194" y="604"/>
                  </a:lnTo>
                  <a:lnTo>
                    <a:pt x="193" y="603"/>
                  </a:lnTo>
                  <a:lnTo>
                    <a:pt x="192" y="603"/>
                  </a:lnTo>
                  <a:lnTo>
                    <a:pt x="191" y="603"/>
                  </a:lnTo>
                  <a:lnTo>
                    <a:pt x="190" y="603"/>
                  </a:lnTo>
                  <a:lnTo>
                    <a:pt x="190" y="602"/>
                  </a:lnTo>
                  <a:lnTo>
                    <a:pt x="189" y="603"/>
                  </a:lnTo>
                  <a:lnTo>
                    <a:pt x="187" y="603"/>
                  </a:lnTo>
                  <a:lnTo>
                    <a:pt x="187" y="602"/>
                  </a:lnTo>
                  <a:lnTo>
                    <a:pt x="187" y="601"/>
                  </a:lnTo>
                  <a:lnTo>
                    <a:pt x="189" y="601"/>
                  </a:lnTo>
                  <a:lnTo>
                    <a:pt x="189" y="598"/>
                  </a:lnTo>
                  <a:lnTo>
                    <a:pt x="190" y="598"/>
                  </a:lnTo>
                  <a:lnTo>
                    <a:pt x="191" y="598"/>
                  </a:lnTo>
                  <a:lnTo>
                    <a:pt x="191" y="597"/>
                  </a:lnTo>
                  <a:lnTo>
                    <a:pt x="190" y="598"/>
                  </a:lnTo>
                  <a:lnTo>
                    <a:pt x="190" y="597"/>
                  </a:lnTo>
                  <a:lnTo>
                    <a:pt x="190" y="596"/>
                  </a:lnTo>
                  <a:lnTo>
                    <a:pt x="191" y="595"/>
                  </a:lnTo>
                  <a:lnTo>
                    <a:pt x="191" y="596"/>
                  </a:lnTo>
                  <a:lnTo>
                    <a:pt x="192" y="596"/>
                  </a:lnTo>
                  <a:lnTo>
                    <a:pt x="191" y="595"/>
                  </a:lnTo>
                  <a:lnTo>
                    <a:pt x="190" y="594"/>
                  </a:lnTo>
                  <a:lnTo>
                    <a:pt x="191" y="594"/>
                  </a:lnTo>
                  <a:lnTo>
                    <a:pt x="192" y="593"/>
                  </a:lnTo>
                  <a:lnTo>
                    <a:pt x="191" y="593"/>
                  </a:lnTo>
                  <a:lnTo>
                    <a:pt x="190" y="594"/>
                  </a:lnTo>
                  <a:lnTo>
                    <a:pt x="189" y="594"/>
                  </a:lnTo>
                  <a:lnTo>
                    <a:pt x="189" y="593"/>
                  </a:lnTo>
                  <a:lnTo>
                    <a:pt x="190" y="592"/>
                  </a:lnTo>
                  <a:lnTo>
                    <a:pt x="191" y="592"/>
                  </a:lnTo>
                  <a:lnTo>
                    <a:pt x="192" y="592"/>
                  </a:lnTo>
                  <a:lnTo>
                    <a:pt x="191" y="591"/>
                  </a:lnTo>
                  <a:lnTo>
                    <a:pt x="191" y="590"/>
                  </a:lnTo>
                  <a:lnTo>
                    <a:pt x="190" y="588"/>
                  </a:lnTo>
                  <a:lnTo>
                    <a:pt x="190" y="587"/>
                  </a:lnTo>
                  <a:lnTo>
                    <a:pt x="189" y="586"/>
                  </a:lnTo>
                  <a:lnTo>
                    <a:pt x="190" y="586"/>
                  </a:lnTo>
                  <a:lnTo>
                    <a:pt x="190" y="585"/>
                  </a:lnTo>
                  <a:lnTo>
                    <a:pt x="189" y="585"/>
                  </a:lnTo>
                  <a:lnTo>
                    <a:pt x="187" y="586"/>
                  </a:lnTo>
                  <a:lnTo>
                    <a:pt x="187" y="585"/>
                  </a:lnTo>
                  <a:lnTo>
                    <a:pt x="187" y="583"/>
                  </a:lnTo>
                  <a:lnTo>
                    <a:pt x="185" y="585"/>
                  </a:lnTo>
                  <a:lnTo>
                    <a:pt x="184" y="585"/>
                  </a:lnTo>
                  <a:lnTo>
                    <a:pt x="184" y="583"/>
                  </a:lnTo>
                  <a:lnTo>
                    <a:pt x="183" y="583"/>
                  </a:lnTo>
                  <a:lnTo>
                    <a:pt x="182" y="583"/>
                  </a:lnTo>
                  <a:lnTo>
                    <a:pt x="182" y="582"/>
                  </a:lnTo>
                  <a:lnTo>
                    <a:pt x="180" y="583"/>
                  </a:lnTo>
                  <a:lnTo>
                    <a:pt x="180" y="582"/>
                  </a:lnTo>
                  <a:lnTo>
                    <a:pt x="180" y="581"/>
                  </a:lnTo>
                  <a:lnTo>
                    <a:pt x="181" y="581"/>
                  </a:lnTo>
                  <a:lnTo>
                    <a:pt x="182" y="581"/>
                  </a:lnTo>
                  <a:lnTo>
                    <a:pt x="182" y="580"/>
                  </a:lnTo>
                  <a:lnTo>
                    <a:pt x="183" y="580"/>
                  </a:lnTo>
                  <a:lnTo>
                    <a:pt x="183" y="579"/>
                  </a:lnTo>
                  <a:lnTo>
                    <a:pt x="185" y="579"/>
                  </a:lnTo>
                  <a:lnTo>
                    <a:pt x="185" y="578"/>
                  </a:lnTo>
                  <a:lnTo>
                    <a:pt x="184" y="578"/>
                  </a:lnTo>
                  <a:lnTo>
                    <a:pt x="184" y="576"/>
                  </a:lnTo>
                  <a:lnTo>
                    <a:pt x="183" y="576"/>
                  </a:lnTo>
                  <a:lnTo>
                    <a:pt x="182" y="576"/>
                  </a:lnTo>
                  <a:lnTo>
                    <a:pt x="182" y="575"/>
                  </a:lnTo>
                  <a:lnTo>
                    <a:pt x="183" y="574"/>
                  </a:lnTo>
                  <a:lnTo>
                    <a:pt x="184" y="572"/>
                  </a:lnTo>
                  <a:lnTo>
                    <a:pt x="185" y="573"/>
                  </a:lnTo>
                  <a:lnTo>
                    <a:pt x="185" y="572"/>
                  </a:lnTo>
                  <a:lnTo>
                    <a:pt x="185" y="571"/>
                  </a:lnTo>
                  <a:lnTo>
                    <a:pt x="182" y="568"/>
                  </a:lnTo>
                  <a:lnTo>
                    <a:pt x="181" y="568"/>
                  </a:lnTo>
                  <a:lnTo>
                    <a:pt x="182" y="567"/>
                  </a:lnTo>
                  <a:lnTo>
                    <a:pt x="181" y="567"/>
                  </a:lnTo>
                  <a:lnTo>
                    <a:pt x="181" y="564"/>
                  </a:lnTo>
                  <a:lnTo>
                    <a:pt x="180" y="564"/>
                  </a:lnTo>
                  <a:lnTo>
                    <a:pt x="179" y="564"/>
                  </a:lnTo>
                  <a:lnTo>
                    <a:pt x="179" y="563"/>
                  </a:lnTo>
                  <a:lnTo>
                    <a:pt x="180" y="563"/>
                  </a:lnTo>
                  <a:lnTo>
                    <a:pt x="179" y="562"/>
                  </a:lnTo>
                  <a:lnTo>
                    <a:pt x="179" y="563"/>
                  </a:lnTo>
                  <a:lnTo>
                    <a:pt x="178" y="563"/>
                  </a:lnTo>
                  <a:lnTo>
                    <a:pt x="176" y="562"/>
                  </a:lnTo>
                  <a:lnTo>
                    <a:pt x="178" y="561"/>
                  </a:lnTo>
                  <a:lnTo>
                    <a:pt x="179" y="561"/>
                  </a:lnTo>
                  <a:lnTo>
                    <a:pt x="178" y="560"/>
                  </a:lnTo>
                  <a:lnTo>
                    <a:pt x="178" y="559"/>
                  </a:lnTo>
                  <a:lnTo>
                    <a:pt x="179" y="559"/>
                  </a:lnTo>
                  <a:lnTo>
                    <a:pt x="179" y="560"/>
                  </a:lnTo>
                  <a:lnTo>
                    <a:pt x="180" y="560"/>
                  </a:lnTo>
                  <a:lnTo>
                    <a:pt x="181" y="560"/>
                  </a:lnTo>
                  <a:lnTo>
                    <a:pt x="180" y="559"/>
                  </a:lnTo>
                  <a:lnTo>
                    <a:pt x="179" y="559"/>
                  </a:lnTo>
                  <a:lnTo>
                    <a:pt x="179" y="558"/>
                  </a:lnTo>
                  <a:lnTo>
                    <a:pt x="178" y="558"/>
                  </a:lnTo>
                  <a:lnTo>
                    <a:pt x="178" y="557"/>
                  </a:lnTo>
                  <a:lnTo>
                    <a:pt x="176" y="557"/>
                  </a:lnTo>
                  <a:lnTo>
                    <a:pt x="175" y="556"/>
                  </a:lnTo>
                  <a:lnTo>
                    <a:pt x="175" y="557"/>
                  </a:lnTo>
                  <a:lnTo>
                    <a:pt x="174" y="557"/>
                  </a:lnTo>
                  <a:lnTo>
                    <a:pt x="173" y="557"/>
                  </a:lnTo>
                  <a:lnTo>
                    <a:pt x="174" y="556"/>
                  </a:lnTo>
                  <a:lnTo>
                    <a:pt x="173" y="556"/>
                  </a:lnTo>
                  <a:lnTo>
                    <a:pt x="170" y="557"/>
                  </a:lnTo>
                  <a:lnTo>
                    <a:pt x="170" y="556"/>
                  </a:lnTo>
                  <a:lnTo>
                    <a:pt x="169" y="556"/>
                  </a:lnTo>
                  <a:lnTo>
                    <a:pt x="170" y="553"/>
                  </a:lnTo>
                  <a:lnTo>
                    <a:pt x="169" y="553"/>
                  </a:lnTo>
                  <a:lnTo>
                    <a:pt x="169" y="552"/>
                  </a:lnTo>
                  <a:lnTo>
                    <a:pt x="170" y="551"/>
                  </a:lnTo>
                  <a:lnTo>
                    <a:pt x="170" y="552"/>
                  </a:lnTo>
                  <a:lnTo>
                    <a:pt x="174" y="552"/>
                  </a:lnTo>
                  <a:lnTo>
                    <a:pt x="176" y="553"/>
                  </a:lnTo>
                  <a:lnTo>
                    <a:pt x="178" y="556"/>
                  </a:lnTo>
                  <a:lnTo>
                    <a:pt x="178" y="553"/>
                  </a:lnTo>
                  <a:lnTo>
                    <a:pt x="179" y="553"/>
                  </a:lnTo>
                  <a:lnTo>
                    <a:pt x="180" y="556"/>
                  </a:lnTo>
                  <a:lnTo>
                    <a:pt x="181" y="553"/>
                  </a:lnTo>
                  <a:lnTo>
                    <a:pt x="180" y="553"/>
                  </a:lnTo>
                  <a:lnTo>
                    <a:pt x="180" y="552"/>
                  </a:lnTo>
                  <a:lnTo>
                    <a:pt x="179" y="552"/>
                  </a:lnTo>
                  <a:lnTo>
                    <a:pt x="178" y="551"/>
                  </a:lnTo>
                  <a:lnTo>
                    <a:pt x="178" y="550"/>
                  </a:lnTo>
                  <a:lnTo>
                    <a:pt x="176" y="550"/>
                  </a:lnTo>
                  <a:lnTo>
                    <a:pt x="175" y="550"/>
                  </a:lnTo>
                  <a:lnTo>
                    <a:pt x="175" y="549"/>
                  </a:lnTo>
                  <a:lnTo>
                    <a:pt x="176" y="549"/>
                  </a:lnTo>
                  <a:lnTo>
                    <a:pt x="176" y="548"/>
                  </a:lnTo>
                  <a:lnTo>
                    <a:pt x="173" y="547"/>
                  </a:lnTo>
                  <a:lnTo>
                    <a:pt x="173" y="546"/>
                  </a:lnTo>
                  <a:lnTo>
                    <a:pt x="174" y="546"/>
                  </a:lnTo>
                  <a:lnTo>
                    <a:pt x="175" y="545"/>
                  </a:lnTo>
                  <a:lnTo>
                    <a:pt x="174" y="545"/>
                  </a:lnTo>
                  <a:lnTo>
                    <a:pt x="174" y="544"/>
                  </a:lnTo>
                  <a:lnTo>
                    <a:pt x="174" y="542"/>
                  </a:lnTo>
                  <a:lnTo>
                    <a:pt x="175" y="542"/>
                  </a:lnTo>
                  <a:lnTo>
                    <a:pt x="175" y="541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4" y="540"/>
                  </a:lnTo>
                  <a:lnTo>
                    <a:pt x="170" y="542"/>
                  </a:lnTo>
                  <a:lnTo>
                    <a:pt x="167" y="545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4"/>
                  </a:lnTo>
                  <a:lnTo>
                    <a:pt x="164" y="544"/>
                  </a:lnTo>
                  <a:lnTo>
                    <a:pt x="164" y="542"/>
                  </a:lnTo>
                  <a:lnTo>
                    <a:pt x="166" y="542"/>
                  </a:lnTo>
                  <a:lnTo>
                    <a:pt x="167" y="542"/>
                  </a:lnTo>
                  <a:lnTo>
                    <a:pt x="167" y="541"/>
                  </a:lnTo>
                  <a:lnTo>
                    <a:pt x="169" y="541"/>
                  </a:lnTo>
                  <a:lnTo>
                    <a:pt x="170" y="541"/>
                  </a:lnTo>
                  <a:lnTo>
                    <a:pt x="170" y="540"/>
                  </a:lnTo>
                  <a:lnTo>
                    <a:pt x="174" y="538"/>
                  </a:lnTo>
                  <a:lnTo>
                    <a:pt x="174" y="537"/>
                  </a:lnTo>
                  <a:lnTo>
                    <a:pt x="173" y="537"/>
                  </a:lnTo>
                  <a:lnTo>
                    <a:pt x="172" y="537"/>
                  </a:lnTo>
                  <a:lnTo>
                    <a:pt x="172" y="536"/>
                  </a:lnTo>
                  <a:lnTo>
                    <a:pt x="170" y="536"/>
                  </a:lnTo>
                  <a:lnTo>
                    <a:pt x="172" y="535"/>
                  </a:lnTo>
                  <a:lnTo>
                    <a:pt x="175" y="535"/>
                  </a:lnTo>
                  <a:lnTo>
                    <a:pt x="175" y="534"/>
                  </a:lnTo>
                  <a:lnTo>
                    <a:pt x="172" y="533"/>
                  </a:lnTo>
                  <a:lnTo>
                    <a:pt x="172" y="534"/>
                  </a:lnTo>
                  <a:lnTo>
                    <a:pt x="170" y="534"/>
                  </a:lnTo>
                  <a:lnTo>
                    <a:pt x="169" y="531"/>
                  </a:lnTo>
                  <a:lnTo>
                    <a:pt x="170" y="531"/>
                  </a:lnTo>
                  <a:lnTo>
                    <a:pt x="174" y="530"/>
                  </a:lnTo>
                  <a:lnTo>
                    <a:pt x="174" y="529"/>
                  </a:lnTo>
                  <a:lnTo>
                    <a:pt x="174" y="528"/>
                  </a:lnTo>
                  <a:lnTo>
                    <a:pt x="173" y="528"/>
                  </a:lnTo>
                  <a:lnTo>
                    <a:pt x="172" y="527"/>
                  </a:lnTo>
                  <a:lnTo>
                    <a:pt x="170" y="527"/>
                  </a:lnTo>
                  <a:lnTo>
                    <a:pt x="170" y="526"/>
                  </a:lnTo>
                  <a:lnTo>
                    <a:pt x="172" y="526"/>
                  </a:lnTo>
                  <a:lnTo>
                    <a:pt x="172" y="525"/>
                  </a:lnTo>
                  <a:lnTo>
                    <a:pt x="169" y="525"/>
                  </a:lnTo>
                  <a:lnTo>
                    <a:pt x="169" y="523"/>
                  </a:lnTo>
                  <a:lnTo>
                    <a:pt x="168" y="523"/>
                  </a:lnTo>
                  <a:lnTo>
                    <a:pt x="168" y="522"/>
                  </a:lnTo>
                  <a:lnTo>
                    <a:pt x="167" y="522"/>
                  </a:lnTo>
                  <a:lnTo>
                    <a:pt x="167" y="523"/>
                  </a:lnTo>
                  <a:lnTo>
                    <a:pt x="166" y="523"/>
                  </a:lnTo>
                  <a:lnTo>
                    <a:pt x="166" y="522"/>
                  </a:lnTo>
                  <a:lnTo>
                    <a:pt x="166" y="521"/>
                  </a:lnTo>
                  <a:lnTo>
                    <a:pt x="164" y="521"/>
                  </a:lnTo>
                  <a:lnTo>
                    <a:pt x="164" y="519"/>
                  </a:lnTo>
                  <a:lnTo>
                    <a:pt x="164" y="518"/>
                  </a:lnTo>
                  <a:lnTo>
                    <a:pt x="166" y="518"/>
                  </a:lnTo>
                  <a:lnTo>
                    <a:pt x="166" y="519"/>
                  </a:lnTo>
                  <a:lnTo>
                    <a:pt x="167" y="519"/>
                  </a:lnTo>
                  <a:lnTo>
                    <a:pt x="167" y="518"/>
                  </a:lnTo>
                  <a:lnTo>
                    <a:pt x="168" y="518"/>
                  </a:lnTo>
                  <a:lnTo>
                    <a:pt x="168" y="517"/>
                  </a:lnTo>
                  <a:lnTo>
                    <a:pt x="168" y="516"/>
                  </a:lnTo>
                  <a:lnTo>
                    <a:pt x="167" y="516"/>
                  </a:lnTo>
                  <a:lnTo>
                    <a:pt x="167" y="515"/>
                  </a:lnTo>
                  <a:lnTo>
                    <a:pt x="167" y="514"/>
                  </a:lnTo>
                  <a:lnTo>
                    <a:pt x="166" y="514"/>
                  </a:lnTo>
                  <a:lnTo>
                    <a:pt x="163" y="514"/>
                  </a:lnTo>
                  <a:lnTo>
                    <a:pt x="163" y="513"/>
                  </a:lnTo>
                  <a:lnTo>
                    <a:pt x="162" y="513"/>
                  </a:lnTo>
                  <a:lnTo>
                    <a:pt x="162" y="512"/>
                  </a:lnTo>
                  <a:lnTo>
                    <a:pt x="161" y="512"/>
                  </a:lnTo>
                  <a:lnTo>
                    <a:pt x="160" y="511"/>
                  </a:lnTo>
                  <a:lnTo>
                    <a:pt x="160" y="510"/>
                  </a:lnTo>
                  <a:lnTo>
                    <a:pt x="158" y="510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5" y="507"/>
                  </a:lnTo>
                  <a:lnTo>
                    <a:pt x="153" y="507"/>
                  </a:lnTo>
                  <a:lnTo>
                    <a:pt x="155" y="506"/>
                  </a:lnTo>
                  <a:lnTo>
                    <a:pt x="155" y="505"/>
                  </a:lnTo>
                  <a:lnTo>
                    <a:pt x="157" y="504"/>
                  </a:lnTo>
                  <a:lnTo>
                    <a:pt x="158" y="503"/>
                  </a:lnTo>
                  <a:lnTo>
                    <a:pt x="157" y="503"/>
                  </a:lnTo>
                  <a:lnTo>
                    <a:pt x="157" y="502"/>
                  </a:lnTo>
                  <a:lnTo>
                    <a:pt x="153" y="502"/>
                  </a:lnTo>
                  <a:lnTo>
                    <a:pt x="153" y="501"/>
                  </a:lnTo>
                  <a:lnTo>
                    <a:pt x="152" y="501"/>
                  </a:lnTo>
                  <a:lnTo>
                    <a:pt x="152" y="500"/>
                  </a:lnTo>
                  <a:lnTo>
                    <a:pt x="151" y="499"/>
                  </a:lnTo>
                  <a:lnTo>
                    <a:pt x="151" y="498"/>
                  </a:lnTo>
                  <a:lnTo>
                    <a:pt x="152" y="498"/>
                  </a:lnTo>
                  <a:lnTo>
                    <a:pt x="152" y="496"/>
                  </a:lnTo>
                  <a:lnTo>
                    <a:pt x="152" y="495"/>
                  </a:lnTo>
                  <a:lnTo>
                    <a:pt x="153" y="494"/>
                  </a:lnTo>
                  <a:lnTo>
                    <a:pt x="152" y="494"/>
                  </a:lnTo>
                  <a:lnTo>
                    <a:pt x="151" y="494"/>
                  </a:lnTo>
                  <a:lnTo>
                    <a:pt x="152" y="492"/>
                  </a:lnTo>
                  <a:lnTo>
                    <a:pt x="153" y="492"/>
                  </a:lnTo>
                  <a:lnTo>
                    <a:pt x="153" y="491"/>
                  </a:lnTo>
                  <a:lnTo>
                    <a:pt x="153" y="490"/>
                  </a:lnTo>
                  <a:lnTo>
                    <a:pt x="153" y="489"/>
                  </a:lnTo>
                  <a:lnTo>
                    <a:pt x="153" y="488"/>
                  </a:lnTo>
                  <a:lnTo>
                    <a:pt x="151" y="488"/>
                  </a:lnTo>
                  <a:lnTo>
                    <a:pt x="151" y="487"/>
                  </a:lnTo>
                  <a:lnTo>
                    <a:pt x="151" y="485"/>
                  </a:lnTo>
                  <a:lnTo>
                    <a:pt x="152" y="484"/>
                  </a:lnTo>
                  <a:lnTo>
                    <a:pt x="152" y="483"/>
                  </a:lnTo>
                  <a:lnTo>
                    <a:pt x="151" y="484"/>
                  </a:lnTo>
                  <a:lnTo>
                    <a:pt x="150" y="484"/>
                  </a:lnTo>
                  <a:lnTo>
                    <a:pt x="150" y="483"/>
                  </a:lnTo>
                  <a:lnTo>
                    <a:pt x="150" y="482"/>
                  </a:lnTo>
                  <a:lnTo>
                    <a:pt x="151" y="482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8" y="481"/>
                  </a:lnTo>
                  <a:lnTo>
                    <a:pt x="146" y="482"/>
                  </a:lnTo>
                  <a:lnTo>
                    <a:pt x="145" y="481"/>
                  </a:lnTo>
                  <a:lnTo>
                    <a:pt x="146" y="480"/>
                  </a:lnTo>
                  <a:lnTo>
                    <a:pt x="145" y="479"/>
                  </a:lnTo>
                  <a:lnTo>
                    <a:pt x="144" y="480"/>
                  </a:lnTo>
                  <a:lnTo>
                    <a:pt x="144" y="479"/>
                  </a:lnTo>
                  <a:lnTo>
                    <a:pt x="144" y="477"/>
                  </a:lnTo>
                  <a:lnTo>
                    <a:pt x="142" y="477"/>
                  </a:lnTo>
                  <a:lnTo>
                    <a:pt x="144" y="476"/>
                  </a:lnTo>
                  <a:lnTo>
                    <a:pt x="145" y="476"/>
                  </a:lnTo>
                  <a:lnTo>
                    <a:pt x="144" y="475"/>
                  </a:lnTo>
                  <a:lnTo>
                    <a:pt x="144" y="473"/>
                  </a:lnTo>
                  <a:lnTo>
                    <a:pt x="141" y="475"/>
                  </a:lnTo>
                  <a:lnTo>
                    <a:pt x="139" y="475"/>
                  </a:lnTo>
                  <a:lnTo>
                    <a:pt x="139" y="476"/>
                  </a:lnTo>
                  <a:lnTo>
                    <a:pt x="138" y="477"/>
                  </a:lnTo>
                  <a:lnTo>
                    <a:pt x="137" y="477"/>
                  </a:lnTo>
                  <a:lnTo>
                    <a:pt x="137" y="476"/>
                  </a:lnTo>
                  <a:lnTo>
                    <a:pt x="137" y="475"/>
                  </a:lnTo>
                  <a:lnTo>
                    <a:pt x="138" y="475"/>
                  </a:lnTo>
                  <a:lnTo>
                    <a:pt x="138" y="473"/>
                  </a:lnTo>
                  <a:lnTo>
                    <a:pt x="139" y="472"/>
                  </a:lnTo>
                  <a:lnTo>
                    <a:pt x="138" y="472"/>
                  </a:lnTo>
                  <a:lnTo>
                    <a:pt x="138" y="470"/>
                  </a:lnTo>
                  <a:lnTo>
                    <a:pt x="137" y="470"/>
                  </a:lnTo>
                  <a:lnTo>
                    <a:pt x="137" y="471"/>
                  </a:lnTo>
                  <a:lnTo>
                    <a:pt x="136" y="471"/>
                  </a:lnTo>
                  <a:lnTo>
                    <a:pt x="136" y="472"/>
                  </a:lnTo>
                  <a:lnTo>
                    <a:pt x="135" y="472"/>
                  </a:lnTo>
                  <a:lnTo>
                    <a:pt x="135" y="471"/>
                  </a:lnTo>
                  <a:lnTo>
                    <a:pt x="135" y="470"/>
                  </a:lnTo>
                  <a:lnTo>
                    <a:pt x="134" y="470"/>
                  </a:lnTo>
                  <a:lnTo>
                    <a:pt x="134" y="469"/>
                  </a:lnTo>
                  <a:lnTo>
                    <a:pt x="135" y="469"/>
                  </a:lnTo>
                  <a:lnTo>
                    <a:pt x="134" y="468"/>
                  </a:lnTo>
                  <a:lnTo>
                    <a:pt x="130" y="468"/>
                  </a:lnTo>
                  <a:lnTo>
                    <a:pt x="130" y="467"/>
                  </a:lnTo>
                  <a:lnTo>
                    <a:pt x="129" y="467"/>
                  </a:lnTo>
                  <a:lnTo>
                    <a:pt x="129" y="468"/>
                  </a:lnTo>
                  <a:lnTo>
                    <a:pt x="128" y="469"/>
                  </a:lnTo>
                  <a:lnTo>
                    <a:pt x="128" y="468"/>
                  </a:lnTo>
                  <a:lnTo>
                    <a:pt x="127" y="468"/>
                  </a:lnTo>
                  <a:lnTo>
                    <a:pt x="127" y="467"/>
                  </a:lnTo>
                  <a:lnTo>
                    <a:pt x="127" y="466"/>
                  </a:lnTo>
                  <a:lnTo>
                    <a:pt x="127" y="465"/>
                  </a:lnTo>
                  <a:lnTo>
                    <a:pt x="127" y="462"/>
                  </a:lnTo>
                  <a:lnTo>
                    <a:pt x="127" y="461"/>
                  </a:lnTo>
                  <a:lnTo>
                    <a:pt x="126" y="461"/>
                  </a:lnTo>
                  <a:lnTo>
                    <a:pt x="124" y="461"/>
                  </a:lnTo>
                  <a:lnTo>
                    <a:pt x="122" y="461"/>
                  </a:lnTo>
                  <a:lnTo>
                    <a:pt x="121" y="460"/>
                  </a:lnTo>
                  <a:lnTo>
                    <a:pt x="119" y="461"/>
                  </a:lnTo>
                  <a:lnTo>
                    <a:pt x="118" y="460"/>
                  </a:lnTo>
                  <a:lnTo>
                    <a:pt x="117" y="460"/>
                  </a:lnTo>
                  <a:lnTo>
                    <a:pt x="116" y="460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9"/>
                  </a:lnTo>
                  <a:lnTo>
                    <a:pt x="113" y="459"/>
                  </a:lnTo>
                  <a:lnTo>
                    <a:pt x="113" y="458"/>
                  </a:lnTo>
                  <a:lnTo>
                    <a:pt x="114" y="458"/>
                  </a:lnTo>
                  <a:lnTo>
                    <a:pt x="113" y="457"/>
                  </a:lnTo>
                  <a:lnTo>
                    <a:pt x="112" y="456"/>
                  </a:lnTo>
                  <a:lnTo>
                    <a:pt x="112" y="457"/>
                  </a:lnTo>
                  <a:lnTo>
                    <a:pt x="112" y="458"/>
                  </a:lnTo>
                  <a:lnTo>
                    <a:pt x="111" y="458"/>
                  </a:lnTo>
                  <a:lnTo>
                    <a:pt x="109" y="457"/>
                  </a:lnTo>
                  <a:lnTo>
                    <a:pt x="106" y="458"/>
                  </a:lnTo>
                  <a:lnTo>
                    <a:pt x="106" y="459"/>
                  </a:lnTo>
                  <a:lnTo>
                    <a:pt x="105" y="459"/>
                  </a:lnTo>
                  <a:lnTo>
                    <a:pt x="105" y="458"/>
                  </a:lnTo>
                  <a:lnTo>
                    <a:pt x="106" y="457"/>
                  </a:lnTo>
                  <a:lnTo>
                    <a:pt x="105" y="456"/>
                  </a:lnTo>
                  <a:lnTo>
                    <a:pt x="104" y="454"/>
                  </a:lnTo>
                  <a:lnTo>
                    <a:pt x="103" y="454"/>
                  </a:lnTo>
                  <a:lnTo>
                    <a:pt x="102" y="454"/>
                  </a:lnTo>
                  <a:lnTo>
                    <a:pt x="101" y="453"/>
                  </a:lnTo>
                  <a:lnTo>
                    <a:pt x="100" y="453"/>
                  </a:lnTo>
                  <a:lnTo>
                    <a:pt x="100" y="455"/>
                  </a:lnTo>
                  <a:lnTo>
                    <a:pt x="100" y="456"/>
                  </a:lnTo>
                  <a:lnTo>
                    <a:pt x="99" y="457"/>
                  </a:lnTo>
                  <a:lnTo>
                    <a:pt x="99" y="458"/>
                  </a:lnTo>
                  <a:lnTo>
                    <a:pt x="98" y="459"/>
                  </a:lnTo>
                  <a:lnTo>
                    <a:pt x="96" y="460"/>
                  </a:lnTo>
                  <a:lnTo>
                    <a:pt x="98" y="460"/>
                  </a:lnTo>
                  <a:lnTo>
                    <a:pt x="98" y="461"/>
                  </a:lnTo>
                  <a:lnTo>
                    <a:pt x="96" y="461"/>
                  </a:lnTo>
                  <a:lnTo>
                    <a:pt x="93" y="462"/>
                  </a:lnTo>
                  <a:lnTo>
                    <a:pt x="92" y="462"/>
                  </a:lnTo>
                  <a:lnTo>
                    <a:pt x="92" y="461"/>
                  </a:lnTo>
                  <a:lnTo>
                    <a:pt x="92" y="459"/>
                  </a:lnTo>
                  <a:lnTo>
                    <a:pt x="91" y="458"/>
                  </a:lnTo>
                  <a:lnTo>
                    <a:pt x="91" y="457"/>
                  </a:lnTo>
                  <a:lnTo>
                    <a:pt x="92" y="457"/>
                  </a:lnTo>
                  <a:lnTo>
                    <a:pt x="92" y="456"/>
                  </a:lnTo>
                  <a:lnTo>
                    <a:pt x="92" y="455"/>
                  </a:lnTo>
                  <a:lnTo>
                    <a:pt x="91" y="454"/>
                  </a:lnTo>
                  <a:lnTo>
                    <a:pt x="90" y="454"/>
                  </a:lnTo>
                  <a:lnTo>
                    <a:pt x="90" y="455"/>
                  </a:lnTo>
                  <a:lnTo>
                    <a:pt x="90" y="456"/>
                  </a:lnTo>
                  <a:lnTo>
                    <a:pt x="90" y="457"/>
                  </a:lnTo>
                  <a:lnTo>
                    <a:pt x="90" y="458"/>
                  </a:lnTo>
                  <a:lnTo>
                    <a:pt x="89" y="458"/>
                  </a:lnTo>
                  <a:lnTo>
                    <a:pt x="88" y="458"/>
                  </a:lnTo>
                  <a:lnTo>
                    <a:pt x="88" y="457"/>
                  </a:lnTo>
                  <a:lnTo>
                    <a:pt x="87" y="457"/>
                  </a:lnTo>
                  <a:lnTo>
                    <a:pt x="87" y="458"/>
                  </a:lnTo>
                  <a:lnTo>
                    <a:pt x="87" y="459"/>
                  </a:lnTo>
                  <a:lnTo>
                    <a:pt x="88" y="460"/>
                  </a:lnTo>
                  <a:lnTo>
                    <a:pt x="87" y="460"/>
                  </a:lnTo>
                  <a:lnTo>
                    <a:pt x="87" y="461"/>
                  </a:lnTo>
                  <a:lnTo>
                    <a:pt x="88" y="462"/>
                  </a:lnTo>
                  <a:lnTo>
                    <a:pt x="88" y="465"/>
                  </a:lnTo>
                  <a:lnTo>
                    <a:pt x="87" y="462"/>
                  </a:lnTo>
                  <a:lnTo>
                    <a:pt x="85" y="461"/>
                  </a:lnTo>
                  <a:lnTo>
                    <a:pt x="83" y="461"/>
                  </a:lnTo>
                  <a:lnTo>
                    <a:pt x="84" y="462"/>
                  </a:lnTo>
                  <a:lnTo>
                    <a:pt x="84" y="465"/>
                  </a:lnTo>
                  <a:lnTo>
                    <a:pt x="83" y="465"/>
                  </a:lnTo>
                  <a:lnTo>
                    <a:pt x="83" y="462"/>
                  </a:lnTo>
                  <a:lnTo>
                    <a:pt x="82" y="462"/>
                  </a:lnTo>
                  <a:lnTo>
                    <a:pt x="81" y="462"/>
                  </a:lnTo>
                  <a:lnTo>
                    <a:pt x="82" y="461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2"/>
                  </a:lnTo>
                  <a:lnTo>
                    <a:pt x="79" y="462"/>
                  </a:lnTo>
                  <a:lnTo>
                    <a:pt x="81" y="466"/>
                  </a:lnTo>
                  <a:lnTo>
                    <a:pt x="81" y="467"/>
                  </a:lnTo>
                  <a:lnTo>
                    <a:pt x="79" y="467"/>
                  </a:lnTo>
                  <a:lnTo>
                    <a:pt x="79" y="468"/>
                  </a:lnTo>
                  <a:lnTo>
                    <a:pt x="77" y="468"/>
                  </a:lnTo>
                  <a:lnTo>
                    <a:pt x="77" y="467"/>
                  </a:lnTo>
                  <a:lnTo>
                    <a:pt x="76" y="467"/>
                  </a:lnTo>
                  <a:lnTo>
                    <a:pt x="76" y="466"/>
                  </a:lnTo>
                  <a:lnTo>
                    <a:pt x="75" y="466"/>
                  </a:lnTo>
                  <a:lnTo>
                    <a:pt x="75" y="465"/>
                  </a:lnTo>
                  <a:lnTo>
                    <a:pt x="76" y="462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9"/>
                  </a:lnTo>
                  <a:lnTo>
                    <a:pt x="77" y="459"/>
                  </a:lnTo>
                  <a:lnTo>
                    <a:pt x="78" y="458"/>
                  </a:lnTo>
                  <a:lnTo>
                    <a:pt x="77" y="457"/>
                  </a:lnTo>
                  <a:lnTo>
                    <a:pt x="76" y="457"/>
                  </a:lnTo>
                  <a:lnTo>
                    <a:pt x="73" y="457"/>
                  </a:lnTo>
                  <a:lnTo>
                    <a:pt x="72" y="457"/>
                  </a:lnTo>
                  <a:lnTo>
                    <a:pt x="71" y="457"/>
                  </a:lnTo>
                  <a:lnTo>
                    <a:pt x="71" y="458"/>
                  </a:lnTo>
                  <a:lnTo>
                    <a:pt x="71" y="459"/>
                  </a:lnTo>
                  <a:lnTo>
                    <a:pt x="70" y="460"/>
                  </a:lnTo>
                  <a:lnTo>
                    <a:pt x="70" y="461"/>
                  </a:lnTo>
                  <a:lnTo>
                    <a:pt x="69" y="462"/>
                  </a:lnTo>
                  <a:lnTo>
                    <a:pt x="70" y="462"/>
                  </a:lnTo>
                  <a:lnTo>
                    <a:pt x="70" y="465"/>
                  </a:lnTo>
                  <a:lnTo>
                    <a:pt x="69" y="466"/>
                  </a:lnTo>
                  <a:lnTo>
                    <a:pt x="68" y="466"/>
                  </a:lnTo>
                  <a:lnTo>
                    <a:pt x="68" y="465"/>
                  </a:lnTo>
                  <a:lnTo>
                    <a:pt x="68" y="462"/>
                  </a:lnTo>
                  <a:lnTo>
                    <a:pt x="67" y="462"/>
                  </a:lnTo>
                  <a:lnTo>
                    <a:pt x="67" y="461"/>
                  </a:lnTo>
                  <a:lnTo>
                    <a:pt x="66" y="461"/>
                  </a:lnTo>
                  <a:lnTo>
                    <a:pt x="66" y="460"/>
                  </a:lnTo>
                  <a:lnTo>
                    <a:pt x="67" y="460"/>
                  </a:lnTo>
                  <a:lnTo>
                    <a:pt x="67" y="459"/>
                  </a:lnTo>
                  <a:lnTo>
                    <a:pt x="66" y="459"/>
                  </a:lnTo>
                  <a:lnTo>
                    <a:pt x="66" y="458"/>
                  </a:lnTo>
                  <a:lnTo>
                    <a:pt x="64" y="458"/>
                  </a:lnTo>
                  <a:lnTo>
                    <a:pt x="64" y="457"/>
                  </a:lnTo>
                  <a:lnTo>
                    <a:pt x="62" y="457"/>
                  </a:lnTo>
                  <a:lnTo>
                    <a:pt x="61" y="458"/>
                  </a:lnTo>
                  <a:lnTo>
                    <a:pt x="61" y="459"/>
                  </a:lnTo>
                  <a:lnTo>
                    <a:pt x="61" y="460"/>
                  </a:lnTo>
                  <a:lnTo>
                    <a:pt x="60" y="460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1" y="462"/>
                  </a:lnTo>
                  <a:lnTo>
                    <a:pt x="62" y="462"/>
                  </a:lnTo>
                  <a:lnTo>
                    <a:pt x="62" y="465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6" y="468"/>
                  </a:lnTo>
                  <a:lnTo>
                    <a:pt x="67" y="469"/>
                  </a:lnTo>
                  <a:lnTo>
                    <a:pt x="67" y="470"/>
                  </a:lnTo>
                  <a:lnTo>
                    <a:pt x="68" y="470"/>
                  </a:lnTo>
                  <a:lnTo>
                    <a:pt x="68" y="471"/>
                  </a:lnTo>
                  <a:lnTo>
                    <a:pt x="69" y="471"/>
                  </a:lnTo>
                  <a:lnTo>
                    <a:pt x="69" y="472"/>
                  </a:lnTo>
                  <a:lnTo>
                    <a:pt x="68" y="472"/>
                  </a:lnTo>
                  <a:lnTo>
                    <a:pt x="66" y="471"/>
                  </a:lnTo>
                  <a:lnTo>
                    <a:pt x="64" y="470"/>
                  </a:lnTo>
                  <a:lnTo>
                    <a:pt x="62" y="470"/>
                  </a:lnTo>
                  <a:lnTo>
                    <a:pt x="61" y="469"/>
                  </a:lnTo>
                  <a:lnTo>
                    <a:pt x="58" y="469"/>
                  </a:lnTo>
                  <a:lnTo>
                    <a:pt x="55" y="468"/>
                  </a:lnTo>
                  <a:lnTo>
                    <a:pt x="52" y="467"/>
                  </a:lnTo>
                  <a:lnTo>
                    <a:pt x="52" y="466"/>
                  </a:lnTo>
                  <a:lnTo>
                    <a:pt x="48" y="466"/>
                  </a:lnTo>
                  <a:lnTo>
                    <a:pt x="47" y="466"/>
                  </a:lnTo>
                  <a:lnTo>
                    <a:pt x="47" y="465"/>
                  </a:lnTo>
                  <a:lnTo>
                    <a:pt x="46" y="465"/>
                  </a:lnTo>
                  <a:lnTo>
                    <a:pt x="47" y="462"/>
                  </a:lnTo>
                  <a:lnTo>
                    <a:pt x="47" y="461"/>
                  </a:lnTo>
                  <a:lnTo>
                    <a:pt x="44" y="461"/>
                  </a:lnTo>
                  <a:lnTo>
                    <a:pt x="45" y="460"/>
                  </a:lnTo>
                  <a:lnTo>
                    <a:pt x="44" y="460"/>
                  </a:lnTo>
                  <a:lnTo>
                    <a:pt x="43" y="459"/>
                  </a:lnTo>
                  <a:lnTo>
                    <a:pt x="43" y="458"/>
                  </a:lnTo>
                  <a:lnTo>
                    <a:pt x="42" y="457"/>
                  </a:lnTo>
                  <a:lnTo>
                    <a:pt x="41" y="457"/>
                  </a:lnTo>
                  <a:lnTo>
                    <a:pt x="41" y="456"/>
                  </a:lnTo>
                  <a:lnTo>
                    <a:pt x="39" y="456"/>
                  </a:lnTo>
                  <a:lnTo>
                    <a:pt x="38" y="456"/>
                  </a:lnTo>
                  <a:lnTo>
                    <a:pt x="37" y="454"/>
                  </a:lnTo>
                  <a:lnTo>
                    <a:pt x="36" y="453"/>
                  </a:lnTo>
                  <a:lnTo>
                    <a:pt x="36" y="452"/>
                  </a:lnTo>
                  <a:lnTo>
                    <a:pt x="36" y="450"/>
                  </a:lnTo>
                  <a:lnTo>
                    <a:pt x="39" y="449"/>
                  </a:lnTo>
                  <a:lnTo>
                    <a:pt x="42" y="447"/>
                  </a:lnTo>
                  <a:lnTo>
                    <a:pt x="43" y="446"/>
                  </a:lnTo>
                  <a:lnTo>
                    <a:pt x="44" y="445"/>
                  </a:lnTo>
                  <a:lnTo>
                    <a:pt x="44" y="444"/>
                  </a:lnTo>
                  <a:lnTo>
                    <a:pt x="45" y="443"/>
                  </a:lnTo>
                  <a:lnTo>
                    <a:pt x="48" y="443"/>
                  </a:lnTo>
                  <a:lnTo>
                    <a:pt x="53" y="443"/>
                  </a:lnTo>
                  <a:lnTo>
                    <a:pt x="53" y="442"/>
                  </a:lnTo>
                  <a:lnTo>
                    <a:pt x="53" y="441"/>
                  </a:lnTo>
                  <a:lnTo>
                    <a:pt x="52" y="441"/>
                  </a:lnTo>
                  <a:lnTo>
                    <a:pt x="53" y="439"/>
                  </a:lnTo>
                  <a:lnTo>
                    <a:pt x="53" y="438"/>
                  </a:lnTo>
                  <a:lnTo>
                    <a:pt x="52" y="438"/>
                  </a:lnTo>
                  <a:lnTo>
                    <a:pt x="48" y="439"/>
                  </a:lnTo>
                  <a:lnTo>
                    <a:pt x="46" y="439"/>
                  </a:lnTo>
                  <a:lnTo>
                    <a:pt x="43" y="439"/>
                  </a:lnTo>
                  <a:lnTo>
                    <a:pt x="41" y="439"/>
                  </a:lnTo>
                  <a:lnTo>
                    <a:pt x="39" y="439"/>
                  </a:lnTo>
                  <a:lnTo>
                    <a:pt x="39" y="438"/>
                  </a:lnTo>
                  <a:lnTo>
                    <a:pt x="36" y="437"/>
                  </a:lnTo>
                  <a:lnTo>
                    <a:pt x="33" y="436"/>
                  </a:lnTo>
                  <a:lnTo>
                    <a:pt x="32" y="436"/>
                  </a:lnTo>
                  <a:lnTo>
                    <a:pt x="32" y="435"/>
                  </a:lnTo>
                  <a:lnTo>
                    <a:pt x="31" y="435"/>
                  </a:lnTo>
                  <a:lnTo>
                    <a:pt x="31" y="434"/>
                  </a:lnTo>
                  <a:lnTo>
                    <a:pt x="31" y="432"/>
                  </a:lnTo>
                  <a:lnTo>
                    <a:pt x="32" y="431"/>
                  </a:lnTo>
                  <a:lnTo>
                    <a:pt x="33" y="430"/>
                  </a:lnTo>
                  <a:lnTo>
                    <a:pt x="33" y="428"/>
                  </a:lnTo>
                  <a:lnTo>
                    <a:pt x="35" y="426"/>
                  </a:lnTo>
                  <a:lnTo>
                    <a:pt x="36" y="425"/>
                  </a:lnTo>
                  <a:lnTo>
                    <a:pt x="37" y="425"/>
                  </a:lnTo>
                  <a:lnTo>
                    <a:pt x="37" y="424"/>
                  </a:lnTo>
                  <a:lnTo>
                    <a:pt x="35" y="424"/>
                  </a:lnTo>
                  <a:lnTo>
                    <a:pt x="35" y="425"/>
                  </a:lnTo>
                  <a:lnTo>
                    <a:pt x="33" y="425"/>
                  </a:lnTo>
                  <a:lnTo>
                    <a:pt x="33" y="427"/>
                  </a:lnTo>
                  <a:lnTo>
                    <a:pt x="32" y="427"/>
                  </a:lnTo>
                  <a:lnTo>
                    <a:pt x="31" y="430"/>
                  </a:lnTo>
                  <a:lnTo>
                    <a:pt x="27" y="434"/>
                  </a:lnTo>
                  <a:lnTo>
                    <a:pt x="26" y="435"/>
                  </a:lnTo>
                  <a:lnTo>
                    <a:pt x="26" y="434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4" y="431"/>
                  </a:lnTo>
                  <a:lnTo>
                    <a:pt x="23" y="430"/>
                  </a:lnTo>
                  <a:lnTo>
                    <a:pt x="22" y="428"/>
                  </a:lnTo>
                  <a:lnTo>
                    <a:pt x="23" y="428"/>
                  </a:lnTo>
                  <a:lnTo>
                    <a:pt x="25" y="427"/>
                  </a:lnTo>
                  <a:lnTo>
                    <a:pt x="24" y="427"/>
                  </a:lnTo>
                  <a:lnTo>
                    <a:pt x="21" y="426"/>
                  </a:lnTo>
                  <a:lnTo>
                    <a:pt x="21" y="427"/>
                  </a:lnTo>
                  <a:lnTo>
                    <a:pt x="18" y="425"/>
                  </a:lnTo>
                  <a:lnTo>
                    <a:pt x="18" y="424"/>
                  </a:lnTo>
                  <a:lnTo>
                    <a:pt x="18" y="422"/>
                  </a:lnTo>
                  <a:lnTo>
                    <a:pt x="20" y="422"/>
                  </a:lnTo>
                  <a:lnTo>
                    <a:pt x="20" y="421"/>
                  </a:lnTo>
                  <a:lnTo>
                    <a:pt x="20" y="420"/>
                  </a:lnTo>
                  <a:lnTo>
                    <a:pt x="20" y="419"/>
                  </a:lnTo>
                  <a:lnTo>
                    <a:pt x="22" y="416"/>
                  </a:lnTo>
                  <a:lnTo>
                    <a:pt x="23" y="419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3" y="416"/>
                  </a:lnTo>
                  <a:lnTo>
                    <a:pt x="23" y="415"/>
                  </a:lnTo>
                  <a:lnTo>
                    <a:pt x="26" y="414"/>
                  </a:lnTo>
                  <a:lnTo>
                    <a:pt x="31" y="414"/>
                  </a:lnTo>
                  <a:lnTo>
                    <a:pt x="35" y="413"/>
                  </a:lnTo>
                  <a:lnTo>
                    <a:pt x="36" y="414"/>
                  </a:lnTo>
                  <a:lnTo>
                    <a:pt x="41" y="414"/>
                  </a:lnTo>
                  <a:lnTo>
                    <a:pt x="45" y="415"/>
                  </a:lnTo>
                  <a:lnTo>
                    <a:pt x="46" y="416"/>
                  </a:lnTo>
                  <a:lnTo>
                    <a:pt x="50" y="415"/>
                  </a:lnTo>
                  <a:lnTo>
                    <a:pt x="54" y="415"/>
                  </a:lnTo>
                  <a:lnTo>
                    <a:pt x="58" y="416"/>
                  </a:lnTo>
                  <a:lnTo>
                    <a:pt x="61" y="419"/>
                  </a:lnTo>
                  <a:lnTo>
                    <a:pt x="62" y="419"/>
                  </a:lnTo>
                  <a:lnTo>
                    <a:pt x="68" y="419"/>
                  </a:lnTo>
                  <a:lnTo>
                    <a:pt x="69" y="420"/>
                  </a:lnTo>
                  <a:lnTo>
                    <a:pt x="69" y="419"/>
                  </a:lnTo>
                  <a:lnTo>
                    <a:pt x="71" y="416"/>
                  </a:lnTo>
                  <a:lnTo>
                    <a:pt x="71" y="415"/>
                  </a:lnTo>
                  <a:lnTo>
                    <a:pt x="67" y="416"/>
                  </a:lnTo>
                  <a:lnTo>
                    <a:pt x="61" y="416"/>
                  </a:lnTo>
                  <a:lnTo>
                    <a:pt x="57" y="415"/>
                  </a:lnTo>
                  <a:lnTo>
                    <a:pt x="53" y="414"/>
                  </a:lnTo>
                  <a:lnTo>
                    <a:pt x="50" y="414"/>
                  </a:lnTo>
                  <a:lnTo>
                    <a:pt x="46" y="413"/>
                  </a:lnTo>
                  <a:lnTo>
                    <a:pt x="42" y="412"/>
                  </a:lnTo>
                  <a:lnTo>
                    <a:pt x="45" y="410"/>
                  </a:lnTo>
                  <a:lnTo>
                    <a:pt x="48" y="408"/>
                  </a:lnTo>
                  <a:lnTo>
                    <a:pt x="54" y="407"/>
                  </a:lnTo>
                  <a:lnTo>
                    <a:pt x="58" y="407"/>
                  </a:lnTo>
                  <a:lnTo>
                    <a:pt x="61" y="408"/>
                  </a:lnTo>
                  <a:lnTo>
                    <a:pt x="66" y="408"/>
                  </a:lnTo>
                  <a:lnTo>
                    <a:pt x="68" y="412"/>
                  </a:lnTo>
                  <a:lnTo>
                    <a:pt x="71" y="413"/>
                  </a:lnTo>
                  <a:lnTo>
                    <a:pt x="71" y="412"/>
                  </a:lnTo>
                  <a:lnTo>
                    <a:pt x="71" y="411"/>
                  </a:lnTo>
                  <a:lnTo>
                    <a:pt x="69" y="411"/>
                  </a:lnTo>
                  <a:lnTo>
                    <a:pt x="68" y="410"/>
                  </a:lnTo>
                  <a:lnTo>
                    <a:pt x="68" y="409"/>
                  </a:lnTo>
                  <a:lnTo>
                    <a:pt x="68" y="408"/>
                  </a:lnTo>
                  <a:lnTo>
                    <a:pt x="68" y="407"/>
                  </a:lnTo>
                  <a:lnTo>
                    <a:pt x="67" y="405"/>
                  </a:lnTo>
                  <a:lnTo>
                    <a:pt x="68" y="404"/>
                  </a:lnTo>
                  <a:lnTo>
                    <a:pt x="71" y="405"/>
                  </a:lnTo>
                  <a:lnTo>
                    <a:pt x="72" y="404"/>
                  </a:lnTo>
                  <a:lnTo>
                    <a:pt x="72" y="403"/>
                  </a:lnTo>
                  <a:lnTo>
                    <a:pt x="72" y="401"/>
                  </a:lnTo>
                  <a:lnTo>
                    <a:pt x="72" y="400"/>
                  </a:lnTo>
                  <a:lnTo>
                    <a:pt x="72" y="399"/>
                  </a:lnTo>
                  <a:lnTo>
                    <a:pt x="71" y="399"/>
                  </a:lnTo>
                  <a:lnTo>
                    <a:pt x="71" y="398"/>
                  </a:lnTo>
                  <a:lnTo>
                    <a:pt x="70" y="398"/>
                  </a:lnTo>
                  <a:lnTo>
                    <a:pt x="70" y="397"/>
                  </a:lnTo>
                  <a:lnTo>
                    <a:pt x="71" y="397"/>
                  </a:lnTo>
                  <a:lnTo>
                    <a:pt x="71" y="396"/>
                  </a:lnTo>
                  <a:lnTo>
                    <a:pt x="70" y="396"/>
                  </a:lnTo>
                  <a:lnTo>
                    <a:pt x="69" y="395"/>
                  </a:lnTo>
                  <a:lnTo>
                    <a:pt x="68" y="393"/>
                  </a:lnTo>
                  <a:lnTo>
                    <a:pt x="67" y="393"/>
                  </a:lnTo>
                  <a:lnTo>
                    <a:pt x="66" y="392"/>
                  </a:lnTo>
                  <a:lnTo>
                    <a:pt x="67" y="392"/>
                  </a:lnTo>
                  <a:lnTo>
                    <a:pt x="67" y="391"/>
                  </a:lnTo>
                  <a:lnTo>
                    <a:pt x="66" y="391"/>
                  </a:lnTo>
                  <a:lnTo>
                    <a:pt x="64" y="392"/>
                  </a:lnTo>
                  <a:lnTo>
                    <a:pt x="61" y="393"/>
                  </a:lnTo>
                  <a:lnTo>
                    <a:pt x="61" y="395"/>
                  </a:lnTo>
                  <a:lnTo>
                    <a:pt x="60" y="396"/>
                  </a:lnTo>
                  <a:lnTo>
                    <a:pt x="60" y="397"/>
                  </a:lnTo>
                  <a:lnTo>
                    <a:pt x="60" y="398"/>
                  </a:lnTo>
                  <a:lnTo>
                    <a:pt x="57" y="400"/>
                  </a:lnTo>
                  <a:lnTo>
                    <a:pt x="54" y="400"/>
                  </a:lnTo>
                  <a:lnTo>
                    <a:pt x="48" y="401"/>
                  </a:lnTo>
                  <a:lnTo>
                    <a:pt x="48" y="400"/>
                  </a:lnTo>
                  <a:lnTo>
                    <a:pt x="48" y="399"/>
                  </a:lnTo>
                  <a:lnTo>
                    <a:pt x="48" y="398"/>
                  </a:lnTo>
                  <a:lnTo>
                    <a:pt x="48" y="397"/>
                  </a:lnTo>
                  <a:lnTo>
                    <a:pt x="47" y="396"/>
                  </a:lnTo>
                  <a:lnTo>
                    <a:pt x="46" y="393"/>
                  </a:lnTo>
                  <a:lnTo>
                    <a:pt x="45" y="393"/>
                  </a:lnTo>
                  <a:lnTo>
                    <a:pt x="44" y="393"/>
                  </a:lnTo>
                  <a:lnTo>
                    <a:pt x="46" y="398"/>
                  </a:lnTo>
                  <a:lnTo>
                    <a:pt x="46" y="399"/>
                  </a:lnTo>
                  <a:lnTo>
                    <a:pt x="46" y="400"/>
                  </a:lnTo>
                  <a:lnTo>
                    <a:pt x="43" y="401"/>
                  </a:lnTo>
                  <a:lnTo>
                    <a:pt x="41" y="404"/>
                  </a:lnTo>
                  <a:lnTo>
                    <a:pt x="37" y="401"/>
                  </a:lnTo>
                  <a:lnTo>
                    <a:pt x="33" y="400"/>
                  </a:lnTo>
                  <a:lnTo>
                    <a:pt x="30" y="398"/>
                  </a:lnTo>
                  <a:lnTo>
                    <a:pt x="30" y="397"/>
                  </a:lnTo>
                  <a:lnTo>
                    <a:pt x="32" y="396"/>
                  </a:lnTo>
                  <a:lnTo>
                    <a:pt x="33" y="395"/>
                  </a:lnTo>
                  <a:lnTo>
                    <a:pt x="35" y="393"/>
                  </a:lnTo>
                  <a:lnTo>
                    <a:pt x="36" y="393"/>
                  </a:lnTo>
                  <a:lnTo>
                    <a:pt x="37" y="392"/>
                  </a:lnTo>
                  <a:lnTo>
                    <a:pt x="37" y="391"/>
                  </a:lnTo>
                  <a:lnTo>
                    <a:pt x="37" y="390"/>
                  </a:lnTo>
                  <a:lnTo>
                    <a:pt x="37" y="389"/>
                  </a:lnTo>
                  <a:lnTo>
                    <a:pt x="36" y="390"/>
                  </a:lnTo>
                  <a:lnTo>
                    <a:pt x="35" y="391"/>
                  </a:lnTo>
                  <a:lnTo>
                    <a:pt x="32" y="392"/>
                  </a:lnTo>
                  <a:lnTo>
                    <a:pt x="31" y="393"/>
                  </a:lnTo>
                  <a:lnTo>
                    <a:pt x="29" y="392"/>
                  </a:lnTo>
                  <a:lnTo>
                    <a:pt x="25" y="392"/>
                  </a:lnTo>
                  <a:lnTo>
                    <a:pt x="25" y="391"/>
                  </a:lnTo>
                  <a:lnTo>
                    <a:pt x="29" y="389"/>
                  </a:lnTo>
                  <a:lnTo>
                    <a:pt x="29" y="386"/>
                  </a:lnTo>
                  <a:lnTo>
                    <a:pt x="30" y="385"/>
                  </a:lnTo>
                  <a:lnTo>
                    <a:pt x="31" y="385"/>
                  </a:lnTo>
                  <a:lnTo>
                    <a:pt x="32" y="385"/>
                  </a:lnTo>
                  <a:lnTo>
                    <a:pt x="31" y="384"/>
                  </a:lnTo>
                  <a:lnTo>
                    <a:pt x="29" y="384"/>
                  </a:lnTo>
                  <a:lnTo>
                    <a:pt x="27" y="384"/>
                  </a:lnTo>
                  <a:lnTo>
                    <a:pt x="26" y="385"/>
                  </a:lnTo>
                  <a:lnTo>
                    <a:pt x="25" y="388"/>
                  </a:lnTo>
                  <a:lnTo>
                    <a:pt x="22" y="388"/>
                  </a:lnTo>
                  <a:lnTo>
                    <a:pt x="18" y="389"/>
                  </a:lnTo>
                  <a:lnTo>
                    <a:pt x="16" y="388"/>
                  </a:lnTo>
                  <a:lnTo>
                    <a:pt x="16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8" y="382"/>
                  </a:lnTo>
                  <a:lnTo>
                    <a:pt x="16" y="384"/>
                  </a:lnTo>
                  <a:lnTo>
                    <a:pt x="15" y="384"/>
                  </a:lnTo>
                  <a:lnTo>
                    <a:pt x="15" y="381"/>
                  </a:lnTo>
                  <a:lnTo>
                    <a:pt x="15" y="380"/>
                  </a:lnTo>
                  <a:lnTo>
                    <a:pt x="13" y="381"/>
                  </a:lnTo>
                  <a:lnTo>
                    <a:pt x="12" y="382"/>
                  </a:lnTo>
                  <a:lnTo>
                    <a:pt x="12" y="381"/>
                  </a:lnTo>
                  <a:lnTo>
                    <a:pt x="11" y="380"/>
                  </a:lnTo>
                  <a:lnTo>
                    <a:pt x="10" y="380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8" y="377"/>
                  </a:lnTo>
                  <a:lnTo>
                    <a:pt x="8" y="376"/>
                  </a:lnTo>
                  <a:lnTo>
                    <a:pt x="8" y="375"/>
                  </a:lnTo>
                  <a:lnTo>
                    <a:pt x="9" y="375"/>
                  </a:lnTo>
                  <a:lnTo>
                    <a:pt x="5" y="374"/>
                  </a:lnTo>
                  <a:lnTo>
                    <a:pt x="5" y="373"/>
                  </a:lnTo>
                  <a:lnTo>
                    <a:pt x="4" y="373"/>
                  </a:lnTo>
                  <a:lnTo>
                    <a:pt x="2" y="370"/>
                  </a:lnTo>
                  <a:lnTo>
                    <a:pt x="2" y="369"/>
                  </a:lnTo>
                  <a:lnTo>
                    <a:pt x="1" y="368"/>
                  </a:lnTo>
                  <a:lnTo>
                    <a:pt x="2" y="368"/>
                  </a:lnTo>
                  <a:lnTo>
                    <a:pt x="4" y="367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2" y="365"/>
                  </a:lnTo>
                  <a:lnTo>
                    <a:pt x="2" y="364"/>
                  </a:lnTo>
                  <a:lnTo>
                    <a:pt x="4" y="365"/>
                  </a:lnTo>
                  <a:lnTo>
                    <a:pt x="4" y="364"/>
                  </a:lnTo>
                  <a:lnTo>
                    <a:pt x="4" y="363"/>
                  </a:lnTo>
                  <a:lnTo>
                    <a:pt x="5" y="362"/>
                  </a:lnTo>
                  <a:lnTo>
                    <a:pt x="7" y="363"/>
                  </a:lnTo>
                  <a:lnTo>
                    <a:pt x="7" y="362"/>
                  </a:lnTo>
                  <a:lnTo>
                    <a:pt x="5" y="362"/>
                  </a:lnTo>
                  <a:lnTo>
                    <a:pt x="2" y="362"/>
                  </a:lnTo>
                  <a:lnTo>
                    <a:pt x="2" y="361"/>
                  </a:lnTo>
                  <a:lnTo>
                    <a:pt x="2" y="359"/>
                  </a:lnTo>
                  <a:lnTo>
                    <a:pt x="2" y="358"/>
                  </a:lnTo>
                  <a:lnTo>
                    <a:pt x="4" y="358"/>
                  </a:lnTo>
                  <a:lnTo>
                    <a:pt x="5" y="356"/>
                  </a:lnTo>
                  <a:lnTo>
                    <a:pt x="5" y="355"/>
                  </a:lnTo>
                  <a:lnTo>
                    <a:pt x="5" y="354"/>
                  </a:lnTo>
                  <a:lnTo>
                    <a:pt x="4" y="354"/>
                  </a:lnTo>
                  <a:lnTo>
                    <a:pt x="5" y="353"/>
                  </a:lnTo>
                  <a:lnTo>
                    <a:pt x="5" y="352"/>
                  </a:lnTo>
                  <a:lnTo>
                    <a:pt x="5" y="351"/>
                  </a:lnTo>
                  <a:lnTo>
                    <a:pt x="9" y="350"/>
                  </a:lnTo>
                  <a:lnTo>
                    <a:pt x="12" y="348"/>
                  </a:lnTo>
                  <a:lnTo>
                    <a:pt x="15" y="344"/>
                  </a:lnTo>
                  <a:lnTo>
                    <a:pt x="20" y="344"/>
                  </a:lnTo>
                  <a:lnTo>
                    <a:pt x="21" y="345"/>
                  </a:lnTo>
                  <a:lnTo>
                    <a:pt x="23" y="345"/>
                  </a:lnTo>
                  <a:lnTo>
                    <a:pt x="23" y="346"/>
                  </a:lnTo>
                  <a:lnTo>
                    <a:pt x="24" y="346"/>
                  </a:lnTo>
                  <a:lnTo>
                    <a:pt x="24" y="345"/>
                  </a:lnTo>
                  <a:lnTo>
                    <a:pt x="24" y="344"/>
                  </a:lnTo>
                  <a:lnTo>
                    <a:pt x="24" y="343"/>
                  </a:lnTo>
                  <a:lnTo>
                    <a:pt x="24" y="341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9" y="340"/>
                  </a:lnTo>
                  <a:lnTo>
                    <a:pt x="29" y="339"/>
                  </a:lnTo>
                  <a:lnTo>
                    <a:pt x="32" y="338"/>
                  </a:lnTo>
                  <a:lnTo>
                    <a:pt x="32" y="336"/>
                  </a:lnTo>
                  <a:lnTo>
                    <a:pt x="32" y="335"/>
                  </a:lnTo>
                  <a:lnTo>
                    <a:pt x="33" y="335"/>
                  </a:lnTo>
                  <a:lnTo>
                    <a:pt x="38" y="335"/>
                  </a:lnTo>
                  <a:lnTo>
                    <a:pt x="39" y="335"/>
                  </a:lnTo>
                  <a:lnTo>
                    <a:pt x="39" y="334"/>
                  </a:lnTo>
                  <a:lnTo>
                    <a:pt x="39" y="333"/>
                  </a:lnTo>
                  <a:lnTo>
                    <a:pt x="41" y="333"/>
                  </a:lnTo>
                  <a:lnTo>
                    <a:pt x="41" y="332"/>
                  </a:lnTo>
                  <a:lnTo>
                    <a:pt x="42" y="332"/>
                  </a:lnTo>
                  <a:lnTo>
                    <a:pt x="43" y="332"/>
                  </a:lnTo>
                  <a:lnTo>
                    <a:pt x="43" y="333"/>
                  </a:lnTo>
                  <a:lnTo>
                    <a:pt x="44" y="334"/>
                  </a:lnTo>
                  <a:lnTo>
                    <a:pt x="44" y="333"/>
                  </a:lnTo>
                  <a:lnTo>
                    <a:pt x="44" y="332"/>
                  </a:lnTo>
                  <a:lnTo>
                    <a:pt x="44" y="331"/>
                  </a:lnTo>
                  <a:lnTo>
                    <a:pt x="43" y="331"/>
                  </a:lnTo>
                  <a:lnTo>
                    <a:pt x="41" y="330"/>
                  </a:lnTo>
                  <a:lnTo>
                    <a:pt x="41" y="329"/>
                  </a:lnTo>
                  <a:lnTo>
                    <a:pt x="41" y="328"/>
                  </a:lnTo>
                  <a:lnTo>
                    <a:pt x="42" y="328"/>
                  </a:lnTo>
                  <a:lnTo>
                    <a:pt x="42" y="325"/>
                  </a:lnTo>
                  <a:lnTo>
                    <a:pt x="47" y="323"/>
                  </a:lnTo>
                  <a:lnTo>
                    <a:pt x="53" y="321"/>
                  </a:lnTo>
                  <a:lnTo>
                    <a:pt x="55" y="322"/>
                  </a:lnTo>
                  <a:lnTo>
                    <a:pt x="56" y="322"/>
                  </a:lnTo>
                  <a:lnTo>
                    <a:pt x="56" y="321"/>
                  </a:lnTo>
                  <a:lnTo>
                    <a:pt x="56" y="320"/>
                  </a:lnTo>
                  <a:lnTo>
                    <a:pt x="57" y="319"/>
                  </a:lnTo>
                  <a:lnTo>
                    <a:pt x="58" y="319"/>
                  </a:lnTo>
                  <a:lnTo>
                    <a:pt x="58" y="318"/>
                  </a:lnTo>
                  <a:lnTo>
                    <a:pt x="60" y="319"/>
                  </a:lnTo>
                  <a:lnTo>
                    <a:pt x="60" y="318"/>
                  </a:lnTo>
                  <a:lnTo>
                    <a:pt x="60" y="317"/>
                  </a:lnTo>
                  <a:lnTo>
                    <a:pt x="61" y="317"/>
                  </a:lnTo>
                  <a:lnTo>
                    <a:pt x="61" y="318"/>
                  </a:lnTo>
                  <a:lnTo>
                    <a:pt x="61" y="319"/>
                  </a:lnTo>
                  <a:lnTo>
                    <a:pt x="62" y="319"/>
                  </a:lnTo>
                  <a:lnTo>
                    <a:pt x="62" y="318"/>
                  </a:lnTo>
                  <a:lnTo>
                    <a:pt x="62" y="317"/>
                  </a:lnTo>
                  <a:lnTo>
                    <a:pt x="64" y="317"/>
                  </a:lnTo>
                  <a:lnTo>
                    <a:pt x="64" y="318"/>
                  </a:lnTo>
                  <a:lnTo>
                    <a:pt x="64" y="319"/>
                  </a:lnTo>
                  <a:lnTo>
                    <a:pt x="66" y="318"/>
                  </a:lnTo>
                  <a:lnTo>
                    <a:pt x="66" y="319"/>
                  </a:lnTo>
                  <a:lnTo>
                    <a:pt x="67" y="318"/>
                  </a:lnTo>
                  <a:lnTo>
                    <a:pt x="67" y="317"/>
                  </a:lnTo>
                  <a:lnTo>
                    <a:pt x="68" y="317"/>
                  </a:lnTo>
                  <a:lnTo>
                    <a:pt x="68" y="318"/>
                  </a:lnTo>
                  <a:lnTo>
                    <a:pt x="69" y="318"/>
                  </a:lnTo>
                  <a:lnTo>
                    <a:pt x="70" y="317"/>
                  </a:lnTo>
                  <a:lnTo>
                    <a:pt x="70" y="318"/>
                  </a:lnTo>
                  <a:lnTo>
                    <a:pt x="70" y="319"/>
                  </a:lnTo>
                  <a:lnTo>
                    <a:pt x="71" y="319"/>
                  </a:lnTo>
                  <a:lnTo>
                    <a:pt x="72" y="319"/>
                  </a:lnTo>
                  <a:lnTo>
                    <a:pt x="73" y="319"/>
                  </a:lnTo>
                  <a:lnTo>
                    <a:pt x="73" y="318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5" y="316"/>
                  </a:lnTo>
                  <a:lnTo>
                    <a:pt x="76" y="313"/>
                  </a:lnTo>
                  <a:lnTo>
                    <a:pt x="77" y="313"/>
                  </a:lnTo>
                  <a:lnTo>
                    <a:pt x="76" y="312"/>
                  </a:lnTo>
                  <a:lnTo>
                    <a:pt x="77" y="310"/>
                  </a:lnTo>
                  <a:lnTo>
                    <a:pt x="78" y="310"/>
                  </a:lnTo>
                  <a:lnTo>
                    <a:pt x="78" y="309"/>
                  </a:lnTo>
                  <a:lnTo>
                    <a:pt x="78" y="308"/>
                  </a:lnTo>
                  <a:lnTo>
                    <a:pt x="78" y="307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6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3" y="301"/>
                  </a:lnTo>
                  <a:lnTo>
                    <a:pt x="83" y="300"/>
                  </a:lnTo>
                  <a:lnTo>
                    <a:pt x="83" y="299"/>
                  </a:lnTo>
                  <a:lnTo>
                    <a:pt x="84" y="298"/>
                  </a:lnTo>
                  <a:lnTo>
                    <a:pt x="85" y="297"/>
                  </a:lnTo>
                  <a:lnTo>
                    <a:pt x="85" y="295"/>
                  </a:lnTo>
                  <a:lnTo>
                    <a:pt x="85" y="294"/>
                  </a:lnTo>
                  <a:lnTo>
                    <a:pt x="85" y="293"/>
                  </a:lnTo>
                  <a:lnTo>
                    <a:pt x="85" y="292"/>
                  </a:lnTo>
                  <a:lnTo>
                    <a:pt x="85" y="290"/>
                  </a:lnTo>
                  <a:lnTo>
                    <a:pt x="85" y="289"/>
                  </a:lnTo>
                  <a:lnTo>
                    <a:pt x="84" y="289"/>
                  </a:lnTo>
                  <a:lnTo>
                    <a:pt x="84" y="288"/>
                  </a:lnTo>
                  <a:lnTo>
                    <a:pt x="83" y="288"/>
                  </a:lnTo>
                  <a:lnTo>
                    <a:pt x="84" y="287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3" y="283"/>
                  </a:lnTo>
                  <a:lnTo>
                    <a:pt x="84" y="282"/>
                  </a:lnTo>
                  <a:lnTo>
                    <a:pt x="84" y="279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4" y="278"/>
                  </a:lnTo>
                  <a:lnTo>
                    <a:pt x="84" y="277"/>
                  </a:lnTo>
                  <a:lnTo>
                    <a:pt x="83" y="277"/>
                  </a:lnTo>
                  <a:lnTo>
                    <a:pt x="82" y="276"/>
                  </a:lnTo>
                  <a:lnTo>
                    <a:pt x="83" y="276"/>
                  </a:lnTo>
                  <a:lnTo>
                    <a:pt x="84" y="276"/>
                  </a:lnTo>
                  <a:lnTo>
                    <a:pt x="83" y="275"/>
                  </a:lnTo>
                  <a:lnTo>
                    <a:pt x="83" y="274"/>
                  </a:lnTo>
                  <a:lnTo>
                    <a:pt x="84" y="273"/>
                  </a:lnTo>
                  <a:lnTo>
                    <a:pt x="83" y="273"/>
                  </a:lnTo>
                  <a:lnTo>
                    <a:pt x="84" y="272"/>
                  </a:lnTo>
                  <a:lnTo>
                    <a:pt x="84" y="271"/>
                  </a:lnTo>
                  <a:lnTo>
                    <a:pt x="84" y="270"/>
                  </a:lnTo>
                  <a:lnTo>
                    <a:pt x="83" y="268"/>
                  </a:lnTo>
                  <a:lnTo>
                    <a:pt x="83" y="267"/>
                  </a:lnTo>
                  <a:lnTo>
                    <a:pt x="87" y="264"/>
                  </a:lnTo>
                  <a:lnTo>
                    <a:pt x="90" y="263"/>
                  </a:lnTo>
                  <a:lnTo>
                    <a:pt x="92" y="260"/>
                  </a:lnTo>
                  <a:lnTo>
                    <a:pt x="93" y="260"/>
                  </a:lnTo>
                  <a:lnTo>
                    <a:pt x="95" y="260"/>
                  </a:lnTo>
                  <a:lnTo>
                    <a:pt x="96" y="260"/>
                  </a:lnTo>
                  <a:lnTo>
                    <a:pt x="96" y="259"/>
                  </a:lnTo>
                  <a:lnTo>
                    <a:pt x="92" y="259"/>
                  </a:lnTo>
                  <a:lnTo>
                    <a:pt x="92" y="258"/>
                  </a:lnTo>
                  <a:lnTo>
                    <a:pt x="92" y="256"/>
                  </a:lnTo>
                  <a:lnTo>
                    <a:pt x="92" y="255"/>
                  </a:lnTo>
                  <a:lnTo>
                    <a:pt x="92" y="254"/>
                  </a:lnTo>
                  <a:lnTo>
                    <a:pt x="92" y="253"/>
                  </a:lnTo>
                  <a:lnTo>
                    <a:pt x="91" y="253"/>
                  </a:lnTo>
                  <a:lnTo>
                    <a:pt x="91" y="254"/>
                  </a:lnTo>
                  <a:lnTo>
                    <a:pt x="91" y="255"/>
                  </a:lnTo>
                  <a:lnTo>
                    <a:pt x="91" y="256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89" y="262"/>
                  </a:lnTo>
                  <a:lnTo>
                    <a:pt x="84" y="263"/>
                  </a:lnTo>
                  <a:lnTo>
                    <a:pt x="81" y="262"/>
                  </a:lnTo>
                  <a:lnTo>
                    <a:pt x="79" y="264"/>
                  </a:lnTo>
                  <a:lnTo>
                    <a:pt x="75" y="267"/>
                  </a:lnTo>
                  <a:lnTo>
                    <a:pt x="72" y="267"/>
                  </a:lnTo>
                  <a:lnTo>
                    <a:pt x="72" y="266"/>
                  </a:lnTo>
                  <a:lnTo>
                    <a:pt x="72" y="264"/>
                  </a:lnTo>
                  <a:lnTo>
                    <a:pt x="71" y="263"/>
                  </a:lnTo>
                  <a:lnTo>
                    <a:pt x="70" y="262"/>
                  </a:lnTo>
                  <a:lnTo>
                    <a:pt x="69" y="261"/>
                  </a:lnTo>
                  <a:lnTo>
                    <a:pt x="68" y="263"/>
                  </a:lnTo>
                  <a:lnTo>
                    <a:pt x="62" y="264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1" y="262"/>
                  </a:lnTo>
                  <a:lnTo>
                    <a:pt x="61" y="261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58" y="258"/>
                  </a:lnTo>
                  <a:lnTo>
                    <a:pt x="58" y="255"/>
                  </a:lnTo>
                  <a:lnTo>
                    <a:pt x="58" y="254"/>
                  </a:lnTo>
                  <a:lnTo>
                    <a:pt x="58" y="253"/>
                  </a:lnTo>
                  <a:lnTo>
                    <a:pt x="58" y="252"/>
                  </a:lnTo>
                  <a:lnTo>
                    <a:pt x="58" y="250"/>
                  </a:lnTo>
                  <a:lnTo>
                    <a:pt x="58" y="249"/>
                  </a:lnTo>
                  <a:lnTo>
                    <a:pt x="58" y="248"/>
                  </a:lnTo>
                  <a:lnTo>
                    <a:pt x="58" y="247"/>
                  </a:lnTo>
                  <a:lnTo>
                    <a:pt x="59" y="245"/>
                  </a:lnTo>
                  <a:lnTo>
                    <a:pt x="60" y="245"/>
                  </a:lnTo>
                  <a:lnTo>
                    <a:pt x="60" y="244"/>
                  </a:lnTo>
                  <a:lnTo>
                    <a:pt x="61" y="244"/>
                  </a:lnTo>
                  <a:lnTo>
                    <a:pt x="62" y="243"/>
                  </a:lnTo>
                  <a:lnTo>
                    <a:pt x="64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7" y="238"/>
                  </a:lnTo>
                  <a:lnTo>
                    <a:pt x="66" y="238"/>
                  </a:lnTo>
                  <a:lnTo>
                    <a:pt x="67" y="237"/>
                  </a:lnTo>
                  <a:lnTo>
                    <a:pt x="66" y="237"/>
                  </a:lnTo>
                  <a:lnTo>
                    <a:pt x="66" y="235"/>
                  </a:lnTo>
                  <a:lnTo>
                    <a:pt x="66" y="233"/>
                  </a:lnTo>
                  <a:lnTo>
                    <a:pt x="69" y="232"/>
                  </a:lnTo>
                  <a:lnTo>
                    <a:pt x="72" y="230"/>
                  </a:lnTo>
                  <a:lnTo>
                    <a:pt x="72" y="229"/>
                  </a:lnTo>
                  <a:lnTo>
                    <a:pt x="72" y="228"/>
                  </a:lnTo>
                  <a:lnTo>
                    <a:pt x="72" y="227"/>
                  </a:lnTo>
                  <a:lnTo>
                    <a:pt x="76" y="227"/>
                  </a:lnTo>
                  <a:lnTo>
                    <a:pt x="78" y="227"/>
                  </a:lnTo>
                  <a:lnTo>
                    <a:pt x="77" y="226"/>
                  </a:lnTo>
                  <a:lnTo>
                    <a:pt x="76" y="225"/>
                  </a:lnTo>
                  <a:lnTo>
                    <a:pt x="77" y="225"/>
                  </a:lnTo>
                  <a:lnTo>
                    <a:pt x="77" y="224"/>
                  </a:lnTo>
                  <a:lnTo>
                    <a:pt x="79" y="221"/>
                  </a:lnTo>
                  <a:lnTo>
                    <a:pt x="82" y="219"/>
                  </a:lnTo>
                  <a:lnTo>
                    <a:pt x="83" y="218"/>
                  </a:lnTo>
                  <a:lnTo>
                    <a:pt x="83" y="217"/>
                  </a:lnTo>
                  <a:lnTo>
                    <a:pt x="83" y="216"/>
                  </a:lnTo>
                  <a:lnTo>
                    <a:pt x="84" y="216"/>
                  </a:lnTo>
                  <a:lnTo>
                    <a:pt x="84" y="215"/>
                  </a:lnTo>
                  <a:lnTo>
                    <a:pt x="83" y="214"/>
                  </a:lnTo>
                  <a:lnTo>
                    <a:pt x="83" y="213"/>
                  </a:lnTo>
                  <a:lnTo>
                    <a:pt x="84" y="212"/>
                  </a:lnTo>
                  <a:lnTo>
                    <a:pt x="87" y="212"/>
                  </a:lnTo>
                  <a:lnTo>
                    <a:pt x="87" y="210"/>
                  </a:lnTo>
                  <a:lnTo>
                    <a:pt x="87" y="209"/>
                  </a:lnTo>
                  <a:lnTo>
                    <a:pt x="85" y="208"/>
                  </a:lnTo>
                  <a:lnTo>
                    <a:pt x="85" y="207"/>
                  </a:lnTo>
                  <a:lnTo>
                    <a:pt x="85" y="206"/>
                  </a:lnTo>
                  <a:lnTo>
                    <a:pt x="87" y="206"/>
                  </a:lnTo>
                  <a:lnTo>
                    <a:pt x="89" y="206"/>
                  </a:lnTo>
                  <a:lnTo>
                    <a:pt x="90" y="203"/>
                  </a:lnTo>
                  <a:lnTo>
                    <a:pt x="91" y="203"/>
                  </a:lnTo>
                  <a:lnTo>
                    <a:pt x="92" y="202"/>
                  </a:lnTo>
                  <a:lnTo>
                    <a:pt x="95" y="202"/>
                  </a:lnTo>
                  <a:lnTo>
                    <a:pt x="96" y="198"/>
                  </a:lnTo>
                  <a:lnTo>
                    <a:pt x="98" y="196"/>
                  </a:lnTo>
                  <a:lnTo>
                    <a:pt x="98" y="195"/>
                  </a:lnTo>
                  <a:lnTo>
                    <a:pt x="99" y="195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100" y="202"/>
                  </a:lnTo>
                  <a:lnTo>
                    <a:pt x="101" y="203"/>
                  </a:lnTo>
                  <a:lnTo>
                    <a:pt x="101" y="208"/>
                  </a:lnTo>
                  <a:lnTo>
                    <a:pt x="102" y="210"/>
                  </a:lnTo>
                  <a:lnTo>
                    <a:pt x="104" y="214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8"/>
                  </a:lnTo>
                  <a:lnTo>
                    <a:pt x="105" y="219"/>
                  </a:lnTo>
                  <a:lnTo>
                    <a:pt x="106" y="221"/>
                  </a:lnTo>
                  <a:lnTo>
                    <a:pt x="106" y="219"/>
                  </a:lnTo>
                  <a:lnTo>
                    <a:pt x="105" y="218"/>
                  </a:lnTo>
                  <a:lnTo>
                    <a:pt x="105" y="217"/>
                  </a:lnTo>
                  <a:lnTo>
                    <a:pt x="105" y="216"/>
                  </a:lnTo>
                  <a:lnTo>
                    <a:pt x="105" y="215"/>
                  </a:lnTo>
                  <a:lnTo>
                    <a:pt x="104" y="213"/>
                  </a:lnTo>
                  <a:lnTo>
                    <a:pt x="104" y="212"/>
                  </a:lnTo>
                  <a:lnTo>
                    <a:pt x="103" y="209"/>
                  </a:lnTo>
                  <a:lnTo>
                    <a:pt x="102" y="209"/>
                  </a:lnTo>
                  <a:lnTo>
                    <a:pt x="101" y="201"/>
                  </a:lnTo>
                  <a:lnTo>
                    <a:pt x="101" y="199"/>
                  </a:lnTo>
                  <a:lnTo>
                    <a:pt x="101" y="198"/>
                  </a:lnTo>
                  <a:lnTo>
                    <a:pt x="101" y="197"/>
                  </a:lnTo>
                  <a:lnTo>
                    <a:pt x="101" y="196"/>
                  </a:lnTo>
                  <a:lnTo>
                    <a:pt x="101" y="195"/>
                  </a:lnTo>
                  <a:lnTo>
                    <a:pt x="102" y="193"/>
                  </a:lnTo>
                  <a:lnTo>
                    <a:pt x="103" y="192"/>
                  </a:lnTo>
                  <a:lnTo>
                    <a:pt x="104" y="191"/>
                  </a:lnTo>
                  <a:lnTo>
                    <a:pt x="106" y="191"/>
                  </a:lnTo>
                  <a:lnTo>
                    <a:pt x="106" y="192"/>
                  </a:lnTo>
                  <a:lnTo>
                    <a:pt x="111" y="192"/>
                  </a:lnTo>
                  <a:lnTo>
                    <a:pt x="113" y="193"/>
                  </a:lnTo>
                  <a:lnTo>
                    <a:pt x="116" y="197"/>
                  </a:lnTo>
                  <a:lnTo>
                    <a:pt x="119" y="201"/>
                  </a:lnTo>
                  <a:lnTo>
                    <a:pt x="119" y="198"/>
                  </a:lnTo>
                  <a:lnTo>
                    <a:pt x="121" y="197"/>
                  </a:lnTo>
                  <a:lnTo>
                    <a:pt x="122" y="197"/>
                  </a:lnTo>
                  <a:lnTo>
                    <a:pt x="124" y="197"/>
                  </a:lnTo>
                  <a:lnTo>
                    <a:pt x="124" y="196"/>
                  </a:lnTo>
                  <a:lnTo>
                    <a:pt x="126" y="196"/>
                  </a:lnTo>
                  <a:lnTo>
                    <a:pt x="126" y="195"/>
                  </a:lnTo>
                  <a:lnTo>
                    <a:pt x="126" y="194"/>
                  </a:lnTo>
                  <a:lnTo>
                    <a:pt x="127" y="195"/>
                  </a:lnTo>
                  <a:lnTo>
                    <a:pt x="126" y="193"/>
                  </a:lnTo>
                  <a:lnTo>
                    <a:pt x="124" y="192"/>
                  </a:lnTo>
                  <a:lnTo>
                    <a:pt x="124" y="191"/>
                  </a:lnTo>
                  <a:lnTo>
                    <a:pt x="123" y="187"/>
                  </a:lnTo>
                  <a:lnTo>
                    <a:pt x="123" y="186"/>
                  </a:lnTo>
                  <a:lnTo>
                    <a:pt x="123" y="185"/>
                  </a:lnTo>
                  <a:lnTo>
                    <a:pt x="123" y="184"/>
                  </a:lnTo>
                  <a:lnTo>
                    <a:pt x="122" y="182"/>
                  </a:lnTo>
                  <a:lnTo>
                    <a:pt x="122" y="181"/>
                  </a:lnTo>
                  <a:lnTo>
                    <a:pt x="127" y="173"/>
                  </a:lnTo>
                  <a:lnTo>
                    <a:pt x="128" y="172"/>
                  </a:lnTo>
                  <a:lnTo>
                    <a:pt x="127" y="171"/>
                  </a:lnTo>
                  <a:lnTo>
                    <a:pt x="127" y="170"/>
                  </a:lnTo>
                  <a:lnTo>
                    <a:pt x="126" y="169"/>
                  </a:lnTo>
                  <a:lnTo>
                    <a:pt x="126" y="168"/>
                  </a:lnTo>
                  <a:lnTo>
                    <a:pt x="124" y="168"/>
                  </a:lnTo>
                  <a:lnTo>
                    <a:pt x="124" y="167"/>
                  </a:lnTo>
                  <a:lnTo>
                    <a:pt x="124" y="165"/>
                  </a:lnTo>
                  <a:lnTo>
                    <a:pt x="123" y="162"/>
                  </a:lnTo>
                  <a:lnTo>
                    <a:pt x="122" y="160"/>
                  </a:lnTo>
                  <a:lnTo>
                    <a:pt x="122" y="158"/>
                  </a:lnTo>
                  <a:lnTo>
                    <a:pt x="121" y="157"/>
                  </a:lnTo>
                  <a:lnTo>
                    <a:pt x="121" y="156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22" y="149"/>
                  </a:lnTo>
                  <a:lnTo>
                    <a:pt x="126" y="146"/>
                  </a:lnTo>
                  <a:lnTo>
                    <a:pt x="130" y="141"/>
                  </a:lnTo>
                  <a:lnTo>
                    <a:pt x="132" y="141"/>
                  </a:lnTo>
                  <a:lnTo>
                    <a:pt x="132" y="140"/>
                  </a:lnTo>
                  <a:lnTo>
                    <a:pt x="135" y="139"/>
                  </a:lnTo>
                  <a:lnTo>
                    <a:pt x="138" y="140"/>
                  </a:lnTo>
                  <a:lnTo>
                    <a:pt x="139" y="142"/>
                  </a:lnTo>
                  <a:lnTo>
                    <a:pt x="142" y="142"/>
                  </a:lnTo>
                  <a:lnTo>
                    <a:pt x="145" y="144"/>
                  </a:lnTo>
                  <a:lnTo>
                    <a:pt x="148" y="146"/>
                  </a:lnTo>
                  <a:lnTo>
                    <a:pt x="148" y="147"/>
                  </a:lnTo>
                  <a:lnTo>
                    <a:pt x="148" y="148"/>
                  </a:lnTo>
                  <a:lnTo>
                    <a:pt x="148" y="150"/>
                  </a:lnTo>
                  <a:lnTo>
                    <a:pt x="148" y="151"/>
                  </a:lnTo>
                  <a:lnTo>
                    <a:pt x="149" y="151"/>
                  </a:lnTo>
                  <a:lnTo>
                    <a:pt x="149" y="152"/>
                  </a:lnTo>
                  <a:lnTo>
                    <a:pt x="148" y="153"/>
                  </a:lnTo>
                  <a:lnTo>
                    <a:pt x="148" y="155"/>
                  </a:lnTo>
                  <a:lnTo>
                    <a:pt x="148" y="156"/>
                  </a:lnTo>
                  <a:lnTo>
                    <a:pt x="148" y="157"/>
                  </a:lnTo>
                  <a:lnTo>
                    <a:pt x="149" y="158"/>
                  </a:lnTo>
                  <a:lnTo>
                    <a:pt x="152" y="162"/>
                  </a:lnTo>
                  <a:lnTo>
                    <a:pt x="157" y="164"/>
                  </a:lnTo>
                  <a:lnTo>
                    <a:pt x="160" y="164"/>
                  </a:lnTo>
                  <a:lnTo>
                    <a:pt x="160" y="165"/>
                  </a:lnTo>
                  <a:lnTo>
                    <a:pt x="161" y="167"/>
                  </a:lnTo>
                  <a:lnTo>
                    <a:pt x="161" y="168"/>
                  </a:lnTo>
                  <a:lnTo>
                    <a:pt x="161" y="169"/>
                  </a:lnTo>
                  <a:lnTo>
                    <a:pt x="164" y="172"/>
                  </a:lnTo>
                  <a:lnTo>
                    <a:pt x="164" y="173"/>
                  </a:lnTo>
                  <a:lnTo>
                    <a:pt x="163" y="173"/>
                  </a:lnTo>
                  <a:lnTo>
                    <a:pt x="163" y="176"/>
                  </a:lnTo>
                  <a:lnTo>
                    <a:pt x="164" y="178"/>
                  </a:lnTo>
                  <a:lnTo>
                    <a:pt x="168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70" y="183"/>
                  </a:lnTo>
                  <a:lnTo>
                    <a:pt x="172" y="183"/>
                  </a:lnTo>
                  <a:lnTo>
                    <a:pt x="172" y="182"/>
                  </a:lnTo>
                  <a:lnTo>
                    <a:pt x="172" y="181"/>
                  </a:lnTo>
                  <a:lnTo>
                    <a:pt x="170" y="180"/>
                  </a:lnTo>
                  <a:lnTo>
                    <a:pt x="170" y="179"/>
                  </a:lnTo>
                  <a:lnTo>
                    <a:pt x="166" y="176"/>
                  </a:lnTo>
                  <a:lnTo>
                    <a:pt x="166" y="175"/>
                  </a:lnTo>
                  <a:lnTo>
                    <a:pt x="166" y="173"/>
                  </a:lnTo>
                  <a:lnTo>
                    <a:pt x="164" y="171"/>
                  </a:lnTo>
                  <a:lnTo>
                    <a:pt x="164" y="170"/>
                  </a:lnTo>
                  <a:lnTo>
                    <a:pt x="164" y="169"/>
                  </a:lnTo>
                  <a:lnTo>
                    <a:pt x="163" y="168"/>
                  </a:lnTo>
                  <a:lnTo>
                    <a:pt x="161" y="164"/>
                  </a:lnTo>
                  <a:lnTo>
                    <a:pt x="160" y="163"/>
                  </a:lnTo>
                  <a:lnTo>
                    <a:pt x="159" y="161"/>
                  </a:lnTo>
                  <a:lnTo>
                    <a:pt x="155" y="160"/>
                  </a:lnTo>
                  <a:lnTo>
                    <a:pt x="155" y="158"/>
                  </a:lnTo>
                  <a:lnTo>
                    <a:pt x="155" y="157"/>
                  </a:lnTo>
                  <a:lnTo>
                    <a:pt x="153" y="156"/>
                  </a:lnTo>
                  <a:lnTo>
                    <a:pt x="152" y="153"/>
                  </a:lnTo>
                  <a:lnTo>
                    <a:pt x="151" y="149"/>
                  </a:lnTo>
                  <a:lnTo>
                    <a:pt x="151" y="148"/>
                  </a:lnTo>
                  <a:lnTo>
                    <a:pt x="151" y="147"/>
                  </a:lnTo>
                  <a:lnTo>
                    <a:pt x="151" y="146"/>
                  </a:lnTo>
                  <a:lnTo>
                    <a:pt x="151" y="144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6" y="140"/>
                  </a:lnTo>
                  <a:lnTo>
                    <a:pt x="141" y="137"/>
                  </a:lnTo>
                  <a:lnTo>
                    <a:pt x="141" y="135"/>
                  </a:lnTo>
                  <a:lnTo>
                    <a:pt x="146" y="132"/>
                  </a:lnTo>
                  <a:lnTo>
                    <a:pt x="149" y="127"/>
                  </a:lnTo>
                  <a:lnTo>
                    <a:pt x="152" y="127"/>
                  </a:lnTo>
                  <a:lnTo>
                    <a:pt x="152" y="126"/>
                  </a:lnTo>
                  <a:lnTo>
                    <a:pt x="152" y="125"/>
                  </a:lnTo>
                  <a:lnTo>
                    <a:pt x="157" y="124"/>
                  </a:lnTo>
                  <a:lnTo>
                    <a:pt x="159" y="123"/>
                  </a:lnTo>
                  <a:lnTo>
                    <a:pt x="162" y="122"/>
                  </a:lnTo>
                  <a:lnTo>
                    <a:pt x="166" y="122"/>
                  </a:lnTo>
                  <a:lnTo>
                    <a:pt x="167" y="119"/>
                  </a:lnTo>
                  <a:lnTo>
                    <a:pt x="168" y="121"/>
                  </a:lnTo>
                  <a:lnTo>
                    <a:pt x="169" y="118"/>
                  </a:lnTo>
                  <a:lnTo>
                    <a:pt x="172" y="118"/>
                  </a:lnTo>
                  <a:lnTo>
                    <a:pt x="173" y="118"/>
                  </a:lnTo>
                  <a:lnTo>
                    <a:pt x="173" y="119"/>
                  </a:lnTo>
                  <a:lnTo>
                    <a:pt x="174" y="121"/>
                  </a:lnTo>
                  <a:lnTo>
                    <a:pt x="173" y="121"/>
                  </a:lnTo>
                  <a:lnTo>
                    <a:pt x="173" y="122"/>
                  </a:lnTo>
                  <a:lnTo>
                    <a:pt x="174" y="123"/>
                  </a:lnTo>
                  <a:lnTo>
                    <a:pt x="174" y="122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5" y="118"/>
                  </a:lnTo>
                  <a:lnTo>
                    <a:pt x="175" y="117"/>
                  </a:lnTo>
                  <a:lnTo>
                    <a:pt x="175" y="116"/>
                  </a:lnTo>
                  <a:lnTo>
                    <a:pt x="176" y="116"/>
                  </a:lnTo>
                  <a:lnTo>
                    <a:pt x="178" y="115"/>
                  </a:lnTo>
                  <a:lnTo>
                    <a:pt x="181" y="116"/>
                  </a:lnTo>
                  <a:lnTo>
                    <a:pt x="184" y="117"/>
                  </a:lnTo>
                  <a:lnTo>
                    <a:pt x="184" y="118"/>
                  </a:lnTo>
                  <a:lnTo>
                    <a:pt x="183" y="118"/>
                  </a:lnTo>
                  <a:lnTo>
                    <a:pt x="183" y="119"/>
                  </a:lnTo>
                  <a:lnTo>
                    <a:pt x="183" y="121"/>
                  </a:lnTo>
                  <a:lnTo>
                    <a:pt x="184" y="122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4" y="119"/>
                  </a:lnTo>
                  <a:lnTo>
                    <a:pt x="185" y="118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3" y="113"/>
                  </a:lnTo>
                  <a:lnTo>
                    <a:pt x="181" y="115"/>
                  </a:lnTo>
                  <a:lnTo>
                    <a:pt x="181" y="113"/>
                  </a:lnTo>
                  <a:lnTo>
                    <a:pt x="183" y="112"/>
                  </a:lnTo>
                  <a:lnTo>
                    <a:pt x="184" y="111"/>
                  </a:lnTo>
                  <a:lnTo>
                    <a:pt x="189" y="109"/>
                  </a:lnTo>
                  <a:lnTo>
                    <a:pt x="193" y="107"/>
                  </a:lnTo>
                  <a:lnTo>
                    <a:pt x="196" y="111"/>
                  </a:lnTo>
                  <a:lnTo>
                    <a:pt x="196" y="112"/>
                  </a:lnTo>
                  <a:lnTo>
                    <a:pt x="196" y="113"/>
                  </a:lnTo>
                  <a:lnTo>
                    <a:pt x="197" y="115"/>
                  </a:lnTo>
                  <a:lnTo>
                    <a:pt x="197" y="116"/>
                  </a:lnTo>
                  <a:lnTo>
                    <a:pt x="198" y="117"/>
                  </a:lnTo>
                  <a:lnTo>
                    <a:pt x="198" y="118"/>
                  </a:lnTo>
                  <a:lnTo>
                    <a:pt x="199" y="119"/>
                  </a:lnTo>
                  <a:lnTo>
                    <a:pt x="199" y="121"/>
                  </a:lnTo>
                  <a:lnTo>
                    <a:pt x="199" y="122"/>
                  </a:lnTo>
                  <a:lnTo>
                    <a:pt x="202" y="123"/>
                  </a:lnTo>
                  <a:lnTo>
                    <a:pt x="202" y="124"/>
                  </a:lnTo>
                  <a:lnTo>
                    <a:pt x="202" y="125"/>
                  </a:lnTo>
                  <a:lnTo>
                    <a:pt x="203" y="125"/>
                  </a:lnTo>
                  <a:lnTo>
                    <a:pt x="203" y="126"/>
                  </a:lnTo>
                  <a:lnTo>
                    <a:pt x="203" y="127"/>
                  </a:lnTo>
                  <a:lnTo>
                    <a:pt x="203" y="130"/>
                  </a:lnTo>
                  <a:lnTo>
                    <a:pt x="203" y="132"/>
                  </a:lnTo>
                  <a:lnTo>
                    <a:pt x="202" y="132"/>
                  </a:lnTo>
                  <a:lnTo>
                    <a:pt x="202" y="133"/>
                  </a:lnTo>
                  <a:lnTo>
                    <a:pt x="202" y="134"/>
                  </a:lnTo>
                  <a:lnTo>
                    <a:pt x="202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3" y="141"/>
                  </a:lnTo>
                  <a:lnTo>
                    <a:pt x="203" y="148"/>
                  </a:lnTo>
                  <a:lnTo>
                    <a:pt x="202" y="149"/>
                  </a:lnTo>
                  <a:lnTo>
                    <a:pt x="202" y="150"/>
                  </a:lnTo>
                  <a:lnTo>
                    <a:pt x="199" y="152"/>
                  </a:lnTo>
                  <a:lnTo>
                    <a:pt x="199" y="153"/>
                  </a:lnTo>
                  <a:lnTo>
                    <a:pt x="199" y="155"/>
                  </a:lnTo>
                  <a:lnTo>
                    <a:pt x="199" y="156"/>
                  </a:lnTo>
                  <a:lnTo>
                    <a:pt x="198" y="157"/>
                  </a:lnTo>
                  <a:lnTo>
                    <a:pt x="199" y="158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2"/>
                  </a:lnTo>
                  <a:lnTo>
                    <a:pt x="199" y="165"/>
                  </a:lnTo>
                  <a:lnTo>
                    <a:pt x="199" y="167"/>
                  </a:lnTo>
                  <a:lnTo>
                    <a:pt x="199" y="168"/>
                  </a:lnTo>
                  <a:lnTo>
                    <a:pt x="202" y="170"/>
                  </a:lnTo>
                  <a:lnTo>
                    <a:pt x="203" y="171"/>
                  </a:lnTo>
                  <a:lnTo>
                    <a:pt x="203" y="169"/>
                  </a:lnTo>
                  <a:lnTo>
                    <a:pt x="202" y="169"/>
                  </a:lnTo>
                  <a:lnTo>
                    <a:pt x="203" y="168"/>
                  </a:lnTo>
                  <a:lnTo>
                    <a:pt x="204" y="167"/>
                  </a:lnTo>
                  <a:lnTo>
                    <a:pt x="203" y="167"/>
                  </a:lnTo>
                  <a:lnTo>
                    <a:pt x="203" y="164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3" y="158"/>
                  </a:lnTo>
                  <a:lnTo>
                    <a:pt x="204" y="158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49"/>
                  </a:lnTo>
                  <a:lnTo>
                    <a:pt x="207" y="148"/>
                  </a:lnTo>
                  <a:lnTo>
                    <a:pt x="208" y="147"/>
                  </a:lnTo>
                  <a:lnTo>
                    <a:pt x="208" y="146"/>
                  </a:lnTo>
                  <a:lnTo>
                    <a:pt x="208" y="144"/>
                  </a:lnTo>
                  <a:lnTo>
                    <a:pt x="208" y="141"/>
                  </a:lnTo>
                  <a:lnTo>
                    <a:pt x="208" y="140"/>
                  </a:lnTo>
                  <a:lnTo>
                    <a:pt x="208" y="139"/>
                  </a:lnTo>
                  <a:lnTo>
                    <a:pt x="208" y="138"/>
                  </a:lnTo>
                  <a:lnTo>
                    <a:pt x="208" y="137"/>
                  </a:lnTo>
                  <a:lnTo>
                    <a:pt x="208" y="136"/>
                  </a:lnTo>
                  <a:lnTo>
                    <a:pt x="207" y="135"/>
                  </a:lnTo>
                  <a:lnTo>
                    <a:pt x="208" y="134"/>
                  </a:lnTo>
                  <a:lnTo>
                    <a:pt x="208" y="133"/>
                  </a:lnTo>
                  <a:lnTo>
                    <a:pt x="210" y="133"/>
                  </a:lnTo>
                  <a:lnTo>
                    <a:pt x="210" y="134"/>
                  </a:lnTo>
                  <a:lnTo>
                    <a:pt x="213" y="135"/>
                  </a:lnTo>
                  <a:lnTo>
                    <a:pt x="214" y="137"/>
                  </a:lnTo>
                  <a:lnTo>
                    <a:pt x="217" y="137"/>
                  </a:lnTo>
                  <a:lnTo>
                    <a:pt x="217" y="138"/>
                  </a:lnTo>
                  <a:lnTo>
                    <a:pt x="218" y="139"/>
                  </a:lnTo>
                  <a:lnTo>
                    <a:pt x="221" y="140"/>
                  </a:lnTo>
                  <a:lnTo>
                    <a:pt x="225" y="142"/>
                  </a:lnTo>
                  <a:lnTo>
                    <a:pt x="227" y="147"/>
                  </a:lnTo>
                  <a:lnTo>
                    <a:pt x="230" y="150"/>
                  </a:lnTo>
                  <a:lnTo>
                    <a:pt x="230" y="151"/>
                  </a:lnTo>
                  <a:lnTo>
                    <a:pt x="236" y="156"/>
                  </a:lnTo>
                  <a:lnTo>
                    <a:pt x="237" y="157"/>
                  </a:lnTo>
                  <a:lnTo>
                    <a:pt x="237" y="158"/>
                  </a:lnTo>
                  <a:lnTo>
                    <a:pt x="237" y="160"/>
                  </a:lnTo>
                  <a:lnTo>
                    <a:pt x="237" y="161"/>
                  </a:lnTo>
                  <a:lnTo>
                    <a:pt x="237" y="162"/>
                  </a:lnTo>
                  <a:lnTo>
                    <a:pt x="240" y="163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0" y="160"/>
                  </a:lnTo>
                  <a:lnTo>
                    <a:pt x="240" y="158"/>
                  </a:lnTo>
                  <a:lnTo>
                    <a:pt x="240" y="157"/>
                  </a:lnTo>
                  <a:lnTo>
                    <a:pt x="240" y="156"/>
                  </a:lnTo>
                  <a:lnTo>
                    <a:pt x="237" y="153"/>
                  </a:lnTo>
                  <a:lnTo>
                    <a:pt x="233" y="151"/>
                  </a:lnTo>
                  <a:lnTo>
                    <a:pt x="232" y="148"/>
                  </a:lnTo>
                  <a:lnTo>
                    <a:pt x="232" y="147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9" y="144"/>
                  </a:lnTo>
                  <a:lnTo>
                    <a:pt x="228" y="140"/>
                  </a:lnTo>
                  <a:lnTo>
                    <a:pt x="228" y="138"/>
                  </a:lnTo>
                  <a:lnTo>
                    <a:pt x="232" y="140"/>
                  </a:lnTo>
                  <a:lnTo>
                    <a:pt x="237" y="142"/>
                  </a:lnTo>
                  <a:lnTo>
                    <a:pt x="240" y="146"/>
                  </a:lnTo>
                  <a:lnTo>
                    <a:pt x="241" y="144"/>
                  </a:lnTo>
                  <a:lnTo>
                    <a:pt x="242" y="144"/>
                  </a:lnTo>
                  <a:lnTo>
                    <a:pt x="243" y="140"/>
                  </a:lnTo>
                  <a:lnTo>
                    <a:pt x="244" y="140"/>
                  </a:lnTo>
                  <a:lnTo>
                    <a:pt x="244" y="139"/>
                  </a:lnTo>
                  <a:lnTo>
                    <a:pt x="240" y="135"/>
                  </a:lnTo>
                  <a:lnTo>
                    <a:pt x="237" y="128"/>
                  </a:lnTo>
                  <a:lnTo>
                    <a:pt x="233" y="124"/>
                  </a:lnTo>
                  <a:lnTo>
                    <a:pt x="230" y="119"/>
                  </a:lnTo>
                  <a:lnTo>
                    <a:pt x="230" y="118"/>
                  </a:lnTo>
                  <a:lnTo>
                    <a:pt x="230" y="113"/>
                  </a:lnTo>
                  <a:lnTo>
                    <a:pt x="230" y="112"/>
                  </a:lnTo>
                  <a:lnTo>
                    <a:pt x="230" y="110"/>
                  </a:lnTo>
                  <a:lnTo>
                    <a:pt x="229" y="107"/>
                  </a:lnTo>
                  <a:lnTo>
                    <a:pt x="228" y="102"/>
                  </a:lnTo>
                  <a:lnTo>
                    <a:pt x="228" y="101"/>
                  </a:lnTo>
                  <a:lnTo>
                    <a:pt x="228" y="100"/>
                  </a:lnTo>
                  <a:lnTo>
                    <a:pt x="227" y="98"/>
                  </a:lnTo>
                  <a:lnTo>
                    <a:pt x="227" y="96"/>
                  </a:lnTo>
                  <a:lnTo>
                    <a:pt x="227" y="95"/>
                  </a:lnTo>
                  <a:lnTo>
                    <a:pt x="232" y="96"/>
                  </a:lnTo>
                  <a:lnTo>
                    <a:pt x="237" y="98"/>
                  </a:lnTo>
                  <a:lnTo>
                    <a:pt x="240" y="100"/>
                  </a:lnTo>
                  <a:lnTo>
                    <a:pt x="244" y="100"/>
                  </a:lnTo>
                  <a:lnTo>
                    <a:pt x="250" y="101"/>
                  </a:lnTo>
                  <a:lnTo>
                    <a:pt x="250" y="103"/>
                  </a:lnTo>
                  <a:lnTo>
                    <a:pt x="252" y="107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60" y="115"/>
                  </a:lnTo>
                  <a:lnTo>
                    <a:pt x="264" y="118"/>
                  </a:lnTo>
                  <a:lnTo>
                    <a:pt x="264" y="119"/>
                  </a:lnTo>
                  <a:lnTo>
                    <a:pt x="264" y="121"/>
                  </a:lnTo>
                  <a:lnTo>
                    <a:pt x="264" y="122"/>
                  </a:lnTo>
                  <a:lnTo>
                    <a:pt x="264" y="123"/>
                  </a:lnTo>
                  <a:lnTo>
                    <a:pt x="267" y="123"/>
                  </a:lnTo>
                  <a:lnTo>
                    <a:pt x="272" y="126"/>
                  </a:lnTo>
                  <a:lnTo>
                    <a:pt x="275" y="128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6"/>
                  </a:lnTo>
                  <a:lnTo>
                    <a:pt x="281" y="137"/>
                  </a:lnTo>
                  <a:lnTo>
                    <a:pt x="281" y="138"/>
                  </a:lnTo>
                  <a:lnTo>
                    <a:pt x="279" y="138"/>
                  </a:lnTo>
                  <a:lnTo>
                    <a:pt x="281" y="139"/>
                  </a:lnTo>
                  <a:lnTo>
                    <a:pt x="282" y="139"/>
                  </a:lnTo>
                  <a:lnTo>
                    <a:pt x="284" y="141"/>
                  </a:lnTo>
                  <a:lnTo>
                    <a:pt x="286" y="146"/>
                  </a:lnTo>
                  <a:lnTo>
                    <a:pt x="287" y="148"/>
                  </a:lnTo>
                  <a:lnTo>
                    <a:pt x="287" y="149"/>
                  </a:lnTo>
                  <a:lnTo>
                    <a:pt x="288" y="150"/>
                  </a:lnTo>
                  <a:lnTo>
                    <a:pt x="288" y="151"/>
                  </a:lnTo>
                  <a:lnTo>
                    <a:pt x="294" y="151"/>
                  </a:lnTo>
                  <a:lnTo>
                    <a:pt x="294" y="153"/>
                  </a:lnTo>
                  <a:lnTo>
                    <a:pt x="295" y="153"/>
                  </a:lnTo>
                  <a:lnTo>
                    <a:pt x="295" y="152"/>
                  </a:lnTo>
                  <a:lnTo>
                    <a:pt x="294" y="151"/>
                  </a:lnTo>
                  <a:lnTo>
                    <a:pt x="295" y="151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8" y="147"/>
                  </a:lnTo>
                  <a:lnTo>
                    <a:pt x="297" y="147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6" y="144"/>
                  </a:lnTo>
                  <a:lnTo>
                    <a:pt x="295" y="142"/>
                  </a:lnTo>
                  <a:lnTo>
                    <a:pt x="295" y="141"/>
                  </a:lnTo>
                  <a:lnTo>
                    <a:pt x="296" y="141"/>
                  </a:lnTo>
                  <a:lnTo>
                    <a:pt x="295" y="140"/>
                  </a:lnTo>
                  <a:lnTo>
                    <a:pt x="294" y="140"/>
                  </a:lnTo>
                  <a:lnTo>
                    <a:pt x="294" y="139"/>
                  </a:lnTo>
                  <a:lnTo>
                    <a:pt x="296" y="140"/>
                  </a:lnTo>
                  <a:lnTo>
                    <a:pt x="296" y="139"/>
                  </a:lnTo>
                  <a:lnTo>
                    <a:pt x="296" y="138"/>
                  </a:lnTo>
                  <a:lnTo>
                    <a:pt x="296" y="137"/>
                  </a:lnTo>
                  <a:lnTo>
                    <a:pt x="292" y="137"/>
                  </a:lnTo>
                  <a:lnTo>
                    <a:pt x="290" y="136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94" y="133"/>
                  </a:lnTo>
                  <a:lnTo>
                    <a:pt x="297" y="127"/>
                  </a:lnTo>
                  <a:lnTo>
                    <a:pt x="296" y="127"/>
                  </a:lnTo>
                  <a:lnTo>
                    <a:pt x="295" y="126"/>
                  </a:lnTo>
                  <a:lnTo>
                    <a:pt x="295" y="124"/>
                  </a:lnTo>
                  <a:lnTo>
                    <a:pt x="294" y="122"/>
                  </a:lnTo>
                  <a:lnTo>
                    <a:pt x="292" y="121"/>
                  </a:lnTo>
                  <a:lnTo>
                    <a:pt x="294" y="121"/>
                  </a:lnTo>
                  <a:lnTo>
                    <a:pt x="294" y="116"/>
                  </a:lnTo>
                  <a:lnTo>
                    <a:pt x="295" y="113"/>
                  </a:lnTo>
                  <a:lnTo>
                    <a:pt x="298" y="111"/>
                  </a:lnTo>
                  <a:lnTo>
                    <a:pt x="301" y="112"/>
                  </a:lnTo>
                  <a:lnTo>
                    <a:pt x="304" y="115"/>
                  </a:lnTo>
                  <a:lnTo>
                    <a:pt x="305" y="115"/>
                  </a:lnTo>
                  <a:lnTo>
                    <a:pt x="310" y="116"/>
                  </a:lnTo>
                  <a:lnTo>
                    <a:pt x="313" y="116"/>
                  </a:lnTo>
                  <a:lnTo>
                    <a:pt x="315" y="117"/>
                  </a:lnTo>
                  <a:lnTo>
                    <a:pt x="315" y="118"/>
                  </a:lnTo>
                  <a:lnTo>
                    <a:pt x="315" y="119"/>
                  </a:lnTo>
                  <a:lnTo>
                    <a:pt x="318" y="119"/>
                  </a:lnTo>
                  <a:lnTo>
                    <a:pt x="318" y="118"/>
                  </a:lnTo>
                  <a:lnTo>
                    <a:pt x="315" y="116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9" y="115"/>
                  </a:lnTo>
                  <a:lnTo>
                    <a:pt x="305" y="112"/>
                  </a:lnTo>
                  <a:lnTo>
                    <a:pt x="302" y="110"/>
                  </a:lnTo>
                  <a:lnTo>
                    <a:pt x="302" y="109"/>
                  </a:lnTo>
                  <a:lnTo>
                    <a:pt x="301" y="107"/>
                  </a:lnTo>
                  <a:lnTo>
                    <a:pt x="302" y="105"/>
                  </a:lnTo>
                  <a:lnTo>
                    <a:pt x="304" y="104"/>
                  </a:lnTo>
                  <a:lnTo>
                    <a:pt x="302" y="104"/>
                  </a:lnTo>
                  <a:lnTo>
                    <a:pt x="301" y="103"/>
                  </a:lnTo>
                  <a:lnTo>
                    <a:pt x="300" y="101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7" y="98"/>
                  </a:lnTo>
                  <a:lnTo>
                    <a:pt x="297" y="96"/>
                  </a:lnTo>
                  <a:lnTo>
                    <a:pt x="296" y="95"/>
                  </a:lnTo>
                  <a:lnTo>
                    <a:pt x="296" y="94"/>
                  </a:lnTo>
                  <a:lnTo>
                    <a:pt x="295" y="92"/>
                  </a:lnTo>
                  <a:lnTo>
                    <a:pt x="294" y="91"/>
                  </a:lnTo>
                  <a:lnTo>
                    <a:pt x="294" y="90"/>
                  </a:lnTo>
                  <a:lnTo>
                    <a:pt x="292" y="90"/>
                  </a:lnTo>
                  <a:lnTo>
                    <a:pt x="292" y="89"/>
                  </a:lnTo>
                  <a:lnTo>
                    <a:pt x="290" y="89"/>
                  </a:lnTo>
                  <a:lnTo>
                    <a:pt x="290" y="88"/>
                  </a:lnTo>
                  <a:lnTo>
                    <a:pt x="289" y="85"/>
                  </a:lnTo>
                  <a:lnTo>
                    <a:pt x="287" y="82"/>
                  </a:lnTo>
                  <a:lnTo>
                    <a:pt x="286" y="82"/>
                  </a:lnTo>
                  <a:lnTo>
                    <a:pt x="284" y="79"/>
                  </a:lnTo>
                  <a:lnTo>
                    <a:pt x="283" y="77"/>
                  </a:lnTo>
                  <a:lnTo>
                    <a:pt x="283" y="76"/>
                  </a:lnTo>
                  <a:lnTo>
                    <a:pt x="283" y="75"/>
                  </a:lnTo>
                  <a:lnTo>
                    <a:pt x="286" y="75"/>
                  </a:lnTo>
                  <a:lnTo>
                    <a:pt x="288" y="75"/>
                  </a:lnTo>
                  <a:lnTo>
                    <a:pt x="289" y="73"/>
                  </a:lnTo>
                  <a:lnTo>
                    <a:pt x="290" y="75"/>
                  </a:lnTo>
                  <a:lnTo>
                    <a:pt x="290" y="76"/>
                  </a:lnTo>
                  <a:lnTo>
                    <a:pt x="296" y="76"/>
                  </a:lnTo>
                  <a:lnTo>
                    <a:pt x="301" y="76"/>
                  </a:lnTo>
                  <a:lnTo>
                    <a:pt x="306" y="76"/>
                  </a:lnTo>
                  <a:lnTo>
                    <a:pt x="311" y="76"/>
                  </a:lnTo>
                  <a:lnTo>
                    <a:pt x="316" y="76"/>
                  </a:lnTo>
                  <a:lnTo>
                    <a:pt x="321" y="77"/>
                  </a:lnTo>
                  <a:lnTo>
                    <a:pt x="320" y="79"/>
                  </a:lnTo>
                  <a:lnTo>
                    <a:pt x="319" y="80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7"/>
                  </a:lnTo>
                  <a:lnTo>
                    <a:pt x="324" y="89"/>
                  </a:lnTo>
                  <a:lnTo>
                    <a:pt x="323" y="91"/>
                  </a:lnTo>
                  <a:lnTo>
                    <a:pt x="323" y="92"/>
                  </a:lnTo>
                  <a:lnTo>
                    <a:pt x="323" y="94"/>
                  </a:lnTo>
                  <a:lnTo>
                    <a:pt x="324" y="94"/>
                  </a:lnTo>
                  <a:lnTo>
                    <a:pt x="324" y="95"/>
                  </a:lnTo>
                  <a:lnTo>
                    <a:pt x="324" y="98"/>
                  </a:lnTo>
                  <a:lnTo>
                    <a:pt x="326" y="98"/>
                  </a:lnTo>
                  <a:lnTo>
                    <a:pt x="327" y="98"/>
                  </a:lnTo>
                  <a:lnTo>
                    <a:pt x="327" y="94"/>
                  </a:lnTo>
                  <a:lnTo>
                    <a:pt x="327" y="93"/>
                  </a:lnTo>
                  <a:lnTo>
                    <a:pt x="326" y="91"/>
                  </a:lnTo>
                  <a:lnTo>
                    <a:pt x="326" y="90"/>
                  </a:lnTo>
                  <a:lnTo>
                    <a:pt x="326" y="89"/>
                  </a:lnTo>
                  <a:lnTo>
                    <a:pt x="326" y="87"/>
                  </a:lnTo>
                  <a:lnTo>
                    <a:pt x="326" y="85"/>
                  </a:lnTo>
                  <a:lnTo>
                    <a:pt x="324" y="82"/>
                  </a:lnTo>
                  <a:lnTo>
                    <a:pt x="324" y="80"/>
                  </a:lnTo>
                  <a:lnTo>
                    <a:pt x="323" y="80"/>
                  </a:lnTo>
                  <a:lnTo>
                    <a:pt x="323" y="79"/>
                  </a:lnTo>
                  <a:lnTo>
                    <a:pt x="323" y="77"/>
                  </a:lnTo>
                  <a:lnTo>
                    <a:pt x="324" y="77"/>
                  </a:lnTo>
                  <a:lnTo>
                    <a:pt x="327" y="77"/>
                  </a:lnTo>
                  <a:lnTo>
                    <a:pt x="327" y="78"/>
                  </a:lnTo>
                  <a:lnTo>
                    <a:pt x="329" y="80"/>
                  </a:lnTo>
                  <a:lnTo>
                    <a:pt x="330" y="80"/>
                  </a:lnTo>
                  <a:lnTo>
                    <a:pt x="330" y="82"/>
                  </a:lnTo>
                  <a:lnTo>
                    <a:pt x="334" y="88"/>
                  </a:lnTo>
                  <a:lnTo>
                    <a:pt x="335" y="91"/>
                  </a:lnTo>
                  <a:lnTo>
                    <a:pt x="336" y="91"/>
                  </a:lnTo>
                  <a:lnTo>
                    <a:pt x="340" y="92"/>
                  </a:lnTo>
                  <a:lnTo>
                    <a:pt x="341" y="92"/>
                  </a:lnTo>
                  <a:lnTo>
                    <a:pt x="341" y="93"/>
                  </a:lnTo>
                  <a:lnTo>
                    <a:pt x="341" y="94"/>
                  </a:lnTo>
                  <a:lnTo>
                    <a:pt x="341" y="95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101"/>
                  </a:lnTo>
                  <a:lnTo>
                    <a:pt x="342" y="103"/>
                  </a:lnTo>
                  <a:lnTo>
                    <a:pt x="342" y="104"/>
                  </a:lnTo>
                  <a:lnTo>
                    <a:pt x="343" y="106"/>
                  </a:lnTo>
                  <a:lnTo>
                    <a:pt x="343" y="107"/>
                  </a:lnTo>
                  <a:lnTo>
                    <a:pt x="344" y="107"/>
                  </a:lnTo>
                  <a:lnTo>
                    <a:pt x="344" y="106"/>
                  </a:lnTo>
                  <a:lnTo>
                    <a:pt x="345" y="105"/>
                  </a:lnTo>
                  <a:lnTo>
                    <a:pt x="345" y="104"/>
                  </a:lnTo>
                  <a:lnTo>
                    <a:pt x="344" y="103"/>
                  </a:lnTo>
                  <a:lnTo>
                    <a:pt x="344" y="102"/>
                  </a:lnTo>
                  <a:lnTo>
                    <a:pt x="344" y="100"/>
                  </a:lnTo>
                  <a:lnTo>
                    <a:pt x="344" y="98"/>
                  </a:lnTo>
                  <a:lnTo>
                    <a:pt x="345" y="96"/>
                  </a:lnTo>
                  <a:lnTo>
                    <a:pt x="344" y="95"/>
                  </a:lnTo>
                  <a:lnTo>
                    <a:pt x="343" y="93"/>
                  </a:lnTo>
                  <a:lnTo>
                    <a:pt x="342" y="93"/>
                  </a:lnTo>
                  <a:lnTo>
                    <a:pt x="342" y="92"/>
                  </a:lnTo>
                  <a:lnTo>
                    <a:pt x="342" y="91"/>
                  </a:lnTo>
                  <a:lnTo>
                    <a:pt x="342" y="90"/>
                  </a:lnTo>
                  <a:lnTo>
                    <a:pt x="343" y="90"/>
                  </a:lnTo>
                  <a:lnTo>
                    <a:pt x="343" y="89"/>
                  </a:lnTo>
                  <a:lnTo>
                    <a:pt x="344" y="88"/>
                  </a:lnTo>
                  <a:lnTo>
                    <a:pt x="344" y="87"/>
                  </a:lnTo>
                  <a:lnTo>
                    <a:pt x="343" y="85"/>
                  </a:lnTo>
                  <a:lnTo>
                    <a:pt x="343" y="84"/>
                  </a:lnTo>
                  <a:lnTo>
                    <a:pt x="343" y="82"/>
                  </a:lnTo>
                  <a:lnTo>
                    <a:pt x="343" y="81"/>
                  </a:lnTo>
                  <a:lnTo>
                    <a:pt x="340" y="78"/>
                  </a:lnTo>
                  <a:lnTo>
                    <a:pt x="335" y="79"/>
                  </a:lnTo>
                  <a:lnTo>
                    <a:pt x="333" y="77"/>
                  </a:lnTo>
                  <a:lnTo>
                    <a:pt x="332" y="76"/>
                  </a:lnTo>
                  <a:lnTo>
                    <a:pt x="332" y="75"/>
                  </a:lnTo>
                  <a:lnTo>
                    <a:pt x="328" y="75"/>
                  </a:lnTo>
                  <a:lnTo>
                    <a:pt x="323" y="73"/>
                  </a:lnTo>
                  <a:lnTo>
                    <a:pt x="318" y="72"/>
                  </a:lnTo>
                  <a:lnTo>
                    <a:pt x="313" y="72"/>
                  </a:lnTo>
                  <a:lnTo>
                    <a:pt x="307" y="71"/>
                  </a:lnTo>
                  <a:lnTo>
                    <a:pt x="302" y="70"/>
                  </a:lnTo>
                  <a:lnTo>
                    <a:pt x="298" y="69"/>
                  </a:lnTo>
                  <a:lnTo>
                    <a:pt x="294" y="69"/>
                  </a:lnTo>
                  <a:lnTo>
                    <a:pt x="294" y="67"/>
                  </a:lnTo>
                  <a:lnTo>
                    <a:pt x="292" y="65"/>
                  </a:lnTo>
                  <a:lnTo>
                    <a:pt x="289" y="64"/>
                  </a:lnTo>
                  <a:lnTo>
                    <a:pt x="292" y="66"/>
                  </a:lnTo>
                  <a:lnTo>
                    <a:pt x="292" y="67"/>
                  </a:lnTo>
                  <a:lnTo>
                    <a:pt x="290" y="69"/>
                  </a:lnTo>
                  <a:lnTo>
                    <a:pt x="287" y="67"/>
                  </a:lnTo>
                  <a:lnTo>
                    <a:pt x="284" y="66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1" y="70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79" y="67"/>
                  </a:lnTo>
                  <a:lnTo>
                    <a:pt x="274" y="65"/>
                  </a:lnTo>
                  <a:lnTo>
                    <a:pt x="274" y="64"/>
                  </a:lnTo>
                  <a:lnTo>
                    <a:pt x="274" y="62"/>
                  </a:lnTo>
                  <a:lnTo>
                    <a:pt x="272" y="61"/>
                  </a:lnTo>
                  <a:lnTo>
                    <a:pt x="271" y="59"/>
                  </a:lnTo>
                  <a:lnTo>
                    <a:pt x="272" y="58"/>
                  </a:lnTo>
                  <a:lnTo>
                    <a:pt x="275" y="60"/>
                  </a:lnTo>
                  <a:lnTo>
                    <a:pt x="281" y="62"/>
                  </a:lnTo>
                  <a:lnTo>
                    <a:pt x="278" y="58"/>
                  </a:lnTo>
                  <a:lnTo>
                    <a:pt x="273" y="56"/>
                  </a:lnTo>
                  <a:lnTo>
                    <a:pt x="273" y="55"/>
                  </a:lnTo>
                  <a:lnTo>
                    <a:pt x="274" y="55"/>
                  </a:lnTo>
                  <a:lnTo>
                    <a:pt x="275" y="53"/>
                  </a:lnTo>
                  <a:lnTo>
                    <a:pt x="274" y="52"/>
                  </a:lnTo>
                  <a:lnTo>
                    <a:pt x="275" y="50"/>
                  </a:lnTo>
                  <a:lnTo>
                    <a:pt x="279" y="50"/>
                  </a:lnTo>
                  <a:lnTo>
                    <a:pt x="279" y="49"/>
                  </a:lnTo>
                  <a:lnTo>
                    <a:pt x="281" y="47"/>
                  </a:lnTo>
                  <a:lnTo>
                    <a:pt x="282" y="48"/>
                  </a:lnTo>
                  <a:lnTo>
                    <a:pt x="283" y="52"/>
                  </a:lnTo>
                  <a:lnTo>
                    <a:pt x="286" y="55"/>
                  </a:lnTo>
                  <a:lnTo>
                    <a:pt x="289" y="57"/>
                  </a:lnTo>
                  <a:lnTo>
                    <a:pt x="289" y="59"/>
                  </a:lnTo>
                  <a:lnTo>
                    <a:pt x="289" y="60"/>
                  </a:lnTo>
                  <a:lnTo>
                    <a:pt x="289" y="61"/>
                  </a:lnTo>
                  <a:lnTo>
                    <a:pt x="294" y="59"/>
                  </a:lnTo>
                  <a:lnTo>
                    <a:pt x="298" y="60"/>
                  </a:lnTo>
                  <a:lnTo>
                    <a:pt x="301" y="61"/>
                  </a:lnTo>
                  <a:lnTo>
                    <a:pt x="306" y="62"/>
                  </a:lnTo>
                  <a:lnTo>
                    <a:pt x="307" y="62"/>
                  </a:lnTo>
                  <a:lnTo>
                    <a:pt x="302" y="60"/>
                  </a:lnTo>
                  <a:lnTo>
                    <a:pt x="298" y="58"/>
                  </a:lnTo>
                  <a:lnTo>
                    <a:pt x="294" y="56"/>
                  </a:lnTo>
                  <a:lnTo>
                    <a:pt x="289" y="53"/>
                  </a:lnTo>
                  <a:lnTo>
                    <a:pt x="289" y="52"/>
                  </a:lnTo>
                  <a:lnTo>
                    <a:pt x="288" y="50"/>
                  </a:lnTo>
                  <a:lnTo>
                    <a:pt x="288" y="49"/>
                  </a:lnTo>
                  <a:lnTo>
                    <a:pt x="287" y="48"/>
                  </a:lnTo>
                  <a:lnTo>
                    <a:pt x="285" y="46"/>
                  </a:lnTo>
                  <a:lnTo>
                    <a:pt x="285" y="45"/>
                  </a:lnTo>
                  <a:lnTo>
                    <a:pt x="285" y="44"/>
                  </a:lnTo>
                  <a:lnTo>
                    <a:pt x="286" y="43"/>
                  </a:lnTo>
                  <a:lnTo>
                    <a:pt x="286" y="44"/>
                  </a:lnTo>
                  <a:lnTo>
                    <a:pt x="286" y="45"/>
                  </a:lnTo>
                  <a:lnTo>
                    <a:pt x="288" y="45"/>
                  </a:lnTo>
                  <a:lnTo>
                    <a:pt x="288" y="43"/>
                  </a:lnTo>
                  <a:lnTo>
                    <a:pt x="289" y="42"/>
                  </a:lnTo>
                  <a:lnTo>
                    <a:pt x="289" y="43"/>
                  </a:lnTo>
                  <a:lnTo>
                    <a:pt x="294" y="47"/>
                  </a:lnTo>
                  <a:lnTo>
                    <a:pt x="294" y="46"/>
                  </a:lnTo>
                  <a:lnTo>
                    <a:pt x="294" y="45"/>
                  </a:lnTo>
                  <a:lnTo>
                    <a:pt x="295" y="45"/>
                  </a:lnTo>
                  <a:lnTo>
                    <a:pt x="295" y="44"/>
                  </a:lnTo>
                  <a:lnTo>
                    <a:pt x="294" y="44"/>
                  </a:lnTo>
                  <a:lnTo>
                    <a:pt x="294" y="43"/>
                  </a:lnTo>
                  <a:lnTo>
                    <a:pt x="294" y="42"/>
                  </a:lnTo>
                  <a:lnTo>
                    <a:pt x="295" y="42"/>
                  </a:lnTo>
                  <a:lnTo>
                    <a:pt x="299" y="43"/>
                  </a:lnTo>
                  <a:lnTo>
                    <a:pt x="304" y="45"/>
                  </a:lnTo>
                  <a:lnTo>
                    <a:pt x="305" y="45"/>
                  </a:lnTo>
                  <a:lnTo>
                    <a:pt x="309" y="46"/>
                  </a:lnTo>
                  <a:lnTo>
                    <a:pt x="312" y="47"/>
                  </a:lnTo>
                  <a:lnTo>
                    <a:pt x="312" y="46"/>
                  </a:lnTo>
                  <a:lnTo>
                    <a:pt x="309" y="44"/>
                  </a:lnTo>
                  <a:lnTo>
                    <a:pt x="305" y="42"/>
                  </a:lnTo>
                  <a:lnTo>
                    <a:pt x="300" y="39"/>
                  </a:lnTo>
                  <a:lnTo>
                    <a:pt x="305" y="39"/>
                  </a:lnTo>
                  <a:lnTo>
                    <a:pt x="309" y="37"/>
                  </a:lnTo>
                  <a:lnTo>
                    <a:pt x="311" y="37"/>
                  </a:lnTo>
                  <a:lnTo>
                    <a:pt x="310" y="36"/>
                  </a:lnTo>
                  <a:lnTo>
                    <a:pt x="311" y="36"/>
                  </a:lnTo>
                  <a:lnTo>
                    <a:pt x="311" y="35"/>
                  </a:lnTo>
                  <a:lnTo>
                    <a:pt x="307" y="35"/>
                  </a:lnTo>
                  <a:lnTo>
                    <a:pt x="309" y="34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5" y="32"/>
                  </a:lnTo>
                  <a:lnTo>
                    <a:pt x="316" y="34"/>
                  </a:lnTo>
                  <a:lnTo>
                    <a:pt x="317" y="35"/>
                  </a:lnTo>
                  <a:lnTo>
                    <a:pt x="317" y="36"/>
                  </a:lnTo>
                  <a:lnTo>
                    <a:pt x="320" y="35"/>
                  </a:lnTo>
                  <a:lnTo>
                    <a:pt x="321" y="36"/>
                  </a:lnTo>
                  <a:lnTo>
                    <a:pt x="323" y="37"/>
                  </a:lnTo>
                  <a:lnTo>
                    <a:pt x="323" y="39"/>
                  </a:lnTo>
                  <a:lnTo>
                    <a:pt x="324" y="39"/>
                  </a:lnTo>
                  <a:lnTo>
                    <a:pt x="326" y="42"/>
                  </a:lnTo>
                  <a:lnTo>
                    <a:pt x="323" y="45"/>
                  </a:lnTo>
                  <a:lnTo>
                    <a:pt x="323" y="48"/>
                  </a:lnTo>
                  <a:lnTo>
                    <a:pt x="326" y="44"/>
                  </a:lnTo>
                  <a:lnTo>
                    <a:pt x="328" y="46"/>
                  </a:lnTo>
                  <a:lnTo>
                    <a:pt x="331" y="50"/>
                  </a:lnTo>
                  <a:lnTo>
                    <a:pt x="332" y="50"/>
                  </a:lnTo>
                  <a:lnTo>
                    <a:pt x="334" y="56"/>
                  </a:lnTo>
                  <a:lnTo>
                    <a:pt x="334" y="57"/>
                  </a:lnTo>
                  <a:lnTo>
                    <a:pt x="340" y="58"/>
                  </a:lnTo>
                  <a:lnTo>
                    <a:pt x="344" y="59"/>
                  </a:lnTo>
                  <a:lnTo>
                    <a:pt x="347" y="59"/>
                  </a:lnTo>
                  <a:lnTo>
                    <a:pt x="352" y="65"/>
                  </a:lnTo>
                  <a:lnTo>
                    <a:pt x="352" y="66"/>
                  </a:lnTo>
                  <a:lnTo>
                    <a:pt x="352" y="69"/>
                  </a:lnTo>
                  <a:lnTo>
                    <a:pt x="354" y="70"/>
                  </a:lnTo>
                  <a:lnTo>
                    <a:pt x="354" y="72"/>
                  </a:lnTo>
                  <a:lnTo>
                    <a:pt x="356" y="73"/>
                  </a:lnTo>
                  <a:lnTo>
                    <a:pt x="356" y="76"/>
                  </a:lnTo>
                  <a:lnTo>
                    <a:pt x="356" y="77"/>
                  </a:lnTo>
                  <a:lnTo>
                    <a:pt x="357" y="77"/>
                  </a:lnTo>
                  <a:lnTo>
                    <a:pt x="357" y="75"/>
                  </a:lnTo>
                  <a:lnTo>
                    <a:pt x="357" y="73"/>
                  </a:lnTo>
                  <a:lnTo>
                    <a:pt x="358" y="71"/>
                  </a:lnTo>
                  <a:lnTo>
                    <a:pt x="358" y="70"/>
                  </a:lnTo>
                  <a:lnTo>
                    <a:pt x="356" y="71"/>
                  </a:lnTo>
                  <a:lnTo>
                    <a:pt x="355" y="70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5" y="65"/>
                  </a:lnTo>
                  <a:lnTo>
                    <a:pt x="355" y="62"/>
                  </a:lnTo>
                  <a:lnTo>
                    <a:pt x="354" y="61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1" y="58"/>
                  </a:lnTo>
                  <a:lnTo>
                    <a:pt x="351" y="57"/>
                  </a:lnTo>
                  <a:lnTo>
                    <a:pt x="351" y="56"/>
                  </a:lnTo>
                  <a:lnTo>
                    <a:pt x="356" y="56"/>
                  </a:lnTo>
                  <a:lnTo>
                    <a:pt x="361" y="56"/>
                  </a:lnTo>
                  <a:lnTo>
                    <a:pt x="365" y="56"/>
                  </a:lnTo>
                  <a:lnTo>
                    <a:pt x="370" y="56"/>
                  </a:lnTo>
                  <a:lnTo>
                    <a:pt x="370" y="55"/>
                  </a:lnTo>
                  <a:lnTo>
                    <a:pt x="369" y="55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55" y="52"/>
                  </a:lnTo>
                  <a:lnTo>
                    <a:pt x="355" y="50"/>
                  </a:lnTo>
                  <a:lnTo>
                    <a:pt x="359" y="48"/>
                  </a:lnTo>
                  <a:lnTo>
                    <a:pt x="364" y="47"/>
                  </a:lnTo>
                  <a:lnTo>
                    <a:pt x="369" y="46"/>
                  </a:lnTo>
                  <a:lnTo>
                    <a:pt x="374" y="44"/>
                  </a:lnTo>
                  <a:lnTo>
                    <a:pt x="375" y="43"/>
                  </a:lnTo>
                  <a:lnTo>
                    <a:pt x="370" y="43"/>
                  </a:lnTo>
                  <a:lnTo>
                    <a:pt x="367" y="43"/>
                  </a:lnTo>
                  <a:lnTo>
                    <a:pt x="367" y="42"/>
                  </a:lnTo>
                  <a:lnTo>
                    <a:pt x="367" y="41"/>
                  </a:lnTo>
                  <a:lnTo>
                    <a:pt x="364" y="41"/>
                  </a:lnTo>
                  <a:lnTo>
                    <a:pt x="363" y="41"/>
                  </a:lnTo>
                  <a:lnTo>
                    <a:pt x="363" y="39"/>
                  </a:lnTo>
                  <a:lnTo>
                    <a:pt x="361" y="39"/>
                  </a:lnTo>
                  <a:lnTo>
                    <a:pt x="357" y="39"/>
                  </a:lnTo>
                  <a:lnTo>
                    <a:pt x="356" y="37"/>
                  </a:lnTo>
                  <a:lnTo>
                    <a:pt x="356" y="36"/>
                  </a:lnTo>
                  <a:lnTo>
                    <a:pt x="356" y="35"/>
                  </a:lnTo>
                  <a:lnTo>
                    <a:pt x="354" y="34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6" y="32"/>
                  </a:lnTo>
                  <a:lnTo>
                    <a:pt x="356" y="31"/>
                  </a:lnTo>
                  <a:lnTo>
                    <a:pt x="355" y="31"/>
                  </a:lnTo>
                  <a:lnTo>
                    <a:pt x="355" y="30"/>
                  </a:lnTo>
                  <a:lnTo>
                    <a:pt x="356" y="29"/>
                  </a:lnTo>
                  <a:lnTo>
                    <a:pt x="355" y="29"/>
                  </a:lnTo>
                  <a:lnTo>
                    <a:pt x="355" y="27"/>
                  </a:lnTo>
                  <a:lnTo>
                    <a:pt x="355" y="25"/>
                  </a:lnTo>
                  <a:lnTo>
                    <a:pt x="355" y="24"/>
                  </a:lnTo>
                  <a:lnTo>
                    <a:pt x="355" y="22"/>
                  </a:lnTo>
                  <a:lnTo>
                    <a:pt x="355" y="21"/>
                  </a:lnTo>
                  <a:lnTo>
                    <a:pt x="355" y="20"/>
                  </a:lnTo>
                  <a:lnTo>
                    <a:pt x="354" y="19"/>
                  </a:lnTo>
                  <a:lnTo>
                    <a:pt x="355" y="18"/>
                  </a:lnTo>
                  <a:lnTo>
                    <a:pt x="356" y="19"/>
                  </a:lnTo>
                  <a:lnTo>
                    <a:pt x="361" y="21"/>
                  </a:lnTo>
                  <a:lnTo>
                    <a:pt x="365" y="25"/>
                  </a:lnTo>
                  <a:lnTo>
                    <a:pt x="365" y="24"/>
                  </a:lnTo>
                  <a:lnTo>
                    <a:pt x="365" y="21"/>
                  </a:lnTo>
                  <a:lnTo>
                    <a:pt x="363" y="20"/>
                  </a:lnTo>
                  <a:lnTo>
                    <a:pt x="362" y="18"/>
                  </a:lnTo>
                  <a:lnTo>
                    <a:pt x="363" y="18"/>
                  </a:lnTo>
                  <a:lnTo>
                    <a:pt x="364" y="16"/>
                  </a:lnTo>
                  <a:lnTo>
                    <a:pt x="364" y="15"/>
                  </a:lnTo>
                  <a:lnTo>
                    <a:pt x="364" y="14"/>
                  </a:lnTo>
                  <a:lnTo>
                    <a:pt x="363" y="14"/>
                  </a:lnTo>
                  <a:lnTo>
                    <a:pt x="364" y="12"/>
                  </a:lnTo>
                  <a:lnTo>
                    <a:pt x="367" y="12"/>
                  </a:lnTo>
                  <a:lnTo>
                    <a:pt x="372" y="14"/>
                  </a:lnTo>
                  <a:lnTo>
                    <a:pt x="375" y="18"/>
                  </a:lnTo>
                  <a:lnTo>
                    <a:pt x="376" y="19"/>
                  </a:lnTo>
                  <a:lnTo>
                    <a:pt x="376" y="20"/>
                  </a:lnTo>
                  <a:lnTo>
                    <a:pt x="376" y="21"/>
                  </a:lnTo>
                  <a:lnTo>
                    <a:pt x="379" y="25"/>
                  </a:lnTo>
                  <a:lnTo>
                    <a:pt x="379" y="24"/>
                  </a:lnTo>
                  <a:lnTo>
                    <a:pt x="377" y="21"/>
                  </a:lnTo>
                  <a:lnTo>
                    <a:pt x="377" y="20"/>
                  </a:lnTo>
                  <a:lnTo>
                    <a:pt x="376" y="20"/>
                  </a:lnTo>
                  <a:lnTo>
                    <a:pt x="377" y="19"/>
                  </a:lnTo>
                  <a:lnTo>
                    <a:pt x="378" y="18"/>
                  </a:lnTo>
                  <a:lnTo>
                    <a:pt x="378" y="16"/>
                  </a:lnTo>
                  <a:lnTo>
                    <a:pt x="375" y="14"/>
                  </a:lnTo>
                  <a:lnTo>
                    <a:pt x="375" y="12"/>
                  </a:lnTo>
                  <a:lnTo>
                    <a:pt x="376" y="13"/>
                  </a:lnTo>
                  <a:lnTo>
                    <a:pt x="376" y="12"/>
                  </a:lnTo>
                  <a:lnTo>
                    <a:pt x="376" y="11"/>
                  </a:lnTo>
                  <a:lnTo>
                    <a:pt x="375" y="11"/>
                  </a:lnTo>
                  <a:lnTo>
                    <a:pt x="376" y="10"/>
                  </a:lnTo>
                  <a:lnTo>
                    <a:pt x="376" y="9"/>
                  </a:lnTo>
                  <a:lnTo>
                    <a:pt x="380" y="9"/>
                  </a:lnTo>
                  <a:lnTo>
                    <a:pt x="387" y="9"/>
                  </a:lnTo>
                  <a:lnTo>
                    <a:pt x="391" y="9"/>
                  </a:lnTo>
                  <a:lnTo>
                    <a:pt x="393" y="5"/>
                  </a:lnTo>
                  <a:lnTo>
                    <a:pt x="397" y="2"/>
                  </a:lnTo>
                  <a:lnTo>
                    <a:pt x="397" y="3"/>
                  </a:lnTo>
                  <a:lnTo>
                    <a:pt x="398" y="4"/>
                  </a:lnTo>
                  <a:lnTo>
                    <a:pt x="398" y="5"/>
                  </a:lnTo>
                  <a:lnTo>
                    <a:pt x="398" y="7"/>
                  </a:lnTo>
                  <a:lnTo>
                    <a:pt x="398" y="9"/>
                  </a:lnTo>
                  <a:lnTo>
                    <a:pt x="400" y="9"/>
                  </a:lnTo>
                  <a:lnTo>
                    <a:pt x="400" y="7"/>
                  </a:lnTo>
                  <a:lnTo>
                    <a:pt x="400" y="5"/>
                  </a:lnTo>
                  <a:lnTo>
                    <a:pt x="400" y="4"/>
                  </a:lnTo>
                  <a:lnTo>
                    <a:pt x="400" y="3"/>
                  </a:lnTo>
                  <a:lnTo>
                    <a:pt x="401" y="2"/>
                  </a:lnTo>
                  <a:lnTo>
                    <a:pt x="401" y="3"/>
                  </a:lnTo>
                  <a:lnTo>
                    <a:pt x="401" y="4"/>
                  </a:lnTo>
                  <a:lnTo>
                    <a:pt x="401" y="5"/>
                  </a:lnTo>
                  <a:lnTo>
                    <a:pt x="401" y="7"/>
                  </a:lnTo>
                  <a:lnTo>
                    <a:pt x="402" y="9"/>
                  </a:lnTo>
                  <a:lnTo>
                    <a:pt x="402" y="10"/>
                  </a:lnTo>
                  <a:lnTo>
                    <a:pt x="404" y="13"/>
                  </a:lnTo>
                  <a:lnTo>
                    <a:pt x="406" y="14"/>
                  </a:lnTo>
                  <a:lnTo>
                    <a:pt x="406" y="15"/>
                  </a:lnTo>
                  <a:lnTo>
                    <a:pt x="407" y="14"/>
                  </a:lnTo>
                  <a:lnTo>
                    <a:pt x="407" y="13"/>
                  </a:lnTo>
                  <a:lnTo>
                    <a:pt x="407" y="12"/>
                  </a:lnTo>
                  <a:lnTo>
                    <a:pt x="404" y="10"/>
                  </a:lnTo>
                  <a:lnTo>
                    <a:pt x="404" y="9"/>
                  </a:lnTo>
                  <a:lnTo>
                    <a:pt x="403" y="5"/>
                  </a:lnTo>
                  <a:lnTo>
                    <a:pt x="404" y="3"/>
                  </a:lnTo>
                  <a:lnTo>
                    <a:pt x="408" y="2"/>
                  </a:lnTo>
                  <a:lnTo>
                    <a:pt x="412" y="1"/>
                  </a:lnTo>
                  <a:lnTo>
                    <a:pt x="416" y="1"/>
                  </a:lnTo>
                  <a:lnTo>
                    <a:pt x="420" y="0"/>
                  </a:lnTo>
                  <a:lnTo>
                    <a:pt x="421" y="1"/>
                  </a:lnTo>
                  <a:lnTo>
                    <a:pt x="423" y="1"/>
                  </a:lnTo>
                  <a:lnTo>
                    <a:pt x="423" y="2"/>
                  </a:lnTo>
                  <a:lnTo>
                    <a:pt x="422" y="2"/>
                  </a:lnTo>
                  <a:lnTo>
                    <a:pt x="422" y="3"/>
                  </a:lnTo>
                  <a:lnTo>
                    <a:pt x="422" y="4"/>
                  </a:lnTo>
                  <a:lnTo>
                    <a:pt x="422" y="5"/>
                  </a:lnTo>
                  <a:lnTo>
                    <a:pt x="424" y="3"/>
                  </a:lnTo>
                  <a:lnTo>
                    <a:pt x="427" y="2"/>
                  </a:lnTo>
                  <a:lnTo>
                    <a:pt x="430" y="3"/>
                  </a:lnTo>
                  <a:lnTo>
                    <a:pt x="434" y="3"/>
                  </a:lnTo>
                  <a:lnTo>
                    <a:pt x="437" y="4"/>
                  </a:lnTo>
                  <a:lnTo>
                    <a:pt x="438" y="2"/>
                  </a:lnTo>
                  <a:lnTo>
                    <a:pt x="443" y="4"/>
                  </a:lnTo>
                  <a:lnTo>
                    <a:pt x="448" y="7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4" y="11"/>
                  </a:lnTo>
                  <a:lnTo>
                    <a:pt x="453" y="11"/>
                  </a:lnTo>
                  <a:lnTo>
                    <a:pt x="454" y="13"/>
                  </a:lnTo>
                  <a:lnTo>
                    <a:pt x="454" y="14"/>
                  </a:lnTo>
                  <a:lnTo>
                    <a:pt x="455" y="14"/>
                  </a:lnTo>
                  <a:lnTo>
                    <a:pt x="456" y="13"/>
                  </a:lnTo>
                  <a:lnTo>
                    <a:pt x="455" y="12"/>
                  </a:lnTo>
                  <a:lnTo>
                    <a:pt x="455" y="11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1" y="13"/>
                  </a:lnTo>
                  <a:lnTo>
                    <a:pt x="460" y="14"/>
                  </a:lnTo>
                  <a:lnTo>
                    <a:pt x="458" y="13"/>
                  </a:lnTo>
                  <a:lnTo>
                    <a:pt x="457" y="13"/>
                  </a:lnTo>
                  <a:lnTo>
                    <a:pt x="456" y="14"/>
                  </a:lnTo>
                  <a:lnTo>
                    <a:pt x="457" y="15"/>
                  </a:lnTo>
                  <a:lnTo>
                    <a:pt x="461" y="19"/>
                  </a:lnTo>
                  <a:lnTo>
                    <a:pt x="465" y="18"/>
                  </a:lnTo>
                  <a:lnTo>
                    <a:pt x="463" y="16"/>
                  </a:lnTo>
                  <a:lnTo>
                    <a:pt x="463" y="14"/>
                  </a:lnTo>
                  <a:lnTo>
                    <a:pt x="467" y="18"/>
                  </a:lnTo>
                  <a:lnTo>
                    <a:pt x="471" y="20"/>
                  </a:lnTo>
                  <a:lnTo>
                    <a:pt x="477" y="22"/>
                  </a:lnTo>
                  <a:lnTo>
                    <a:pt x="481" y="25"/>
                  </a:lnTo>
                  <a:lnTo>
                    <a:pt x="486" y="27"/>
                  </a:lnTo>
                  <a:lnTo>
                    <a:pt x="491" y="31"/>
                  </a:lnTo>
                  <a:lnTo>
                    <a:pt x="491" y="32"/>
                  </a:lnTo>
                  <a:lnTo>
                    <a:pt x="489" y="33"/>
                  </a:lnTo>
                  <a:lnTo>
                    <a:pt x="488" y="33"/>
                  </a:lnTo>
                  <a:lnTo>
                    <a:pt x="488" y="35"/>
                  </a:lnTo>
                  <a:lnTo>
                    <a:pt x="487" y="35"/>
                  </a:lnTo>
                  <a:lnTo>
                    <a:pt x="487" y="37"/>
                  </a:lnTo>
                  <a:lnTo>
                    <a:pt x="486" y="37"/>
                  </a:lnTo>
                  <a:lnTo>
                    <a:pt x="481" y="39"/>
                  </a:lnTo>
                  <a:lnTo>
                    <a:pt x="477" y="39"/>
                  </a:lnTo>
                  <a:lnTo>
                    <a:pt x="471" y="41"/>
                  </a:lnTo>
                  <a:lnTo>
                    <a:pt x="467" y="41"/>
                  </a:lnTo>
                  <a:lnTo>
                    <a:pt x="463" y="42"/>
                  </a:lnTo>
                  <a:lnTo>
                    <a:pt x="457" y="42"/>
                  </a:lnTo>
                  <a:lnTo>
                    <a:pt x="453" y="43"/>
                  </a:lnTo>
                  <a:lnTo>
                    <a:pt x="448" y="43"/>
                  </a:lnTo>
                  <a:lnTo>
                    <a:pt x="443" y="44"/>
                  </a:lnTo>
                  <a:lnTo>
                    <a:pt x="438" y="44"/>
                  </a:lnTo>
                  <a:lnTo>
                    <a:pt x="436" y="47"/>
                  </a:lnTo>
                  <a:lnTo>
                    <a:pt x="432" y="48"/>
                  </a:lnTo>
                  <a:lnTo>
                    <a:pt x="427" y="49"/>
                  </a:lnTo>
                  <a:lnTo>
                    <a:pt x="423" y="50"/>
                  </a:lnTo>
                  <a:lnTo>
                    <a:pt x="422" y="49"/>
                  </a:lnTo>
                  <a:lnTo>
                    <a:pt x="421" y="48"/>
                  </a:lnTo>
                  <a:lnTo>
                    <a:pt x="421" y="47"/>
                  </a:lnTo>
                  <a:lnTo>
                    <a:pt x="415" y="45"/>
                  </a:lnTo>
                  <a:lnTo>
                    <a:pt x="410" y="43"/>
                  </a:lnTo>
                  <a:lnTo>
                    <a:pt x="410" y="44"/>
                  </a:lnTo>
                  <a:lnTo>
                    <a:pt x="411" y="44"/>
                  </a:lnTo>
                  <a:lnTo>
                    <a:pt x="412" y="46"/>
                  </a:lnTo>
                  <a:lnTo>
                    <a:pt x="413" y="45"/>
                  </a:lnTo>
                  <a:lnTo>
                    <a:pt x="416" y="47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15" y="55"/>
                  </a:lnTo>
                  <a:lnTo>
                    <a:pt x="413" y="56"/>
                  </a:lnTo>
                  <a:lnTo>
                    <a:pt x="410" y="57"/>
                  </a:lnTo>
                  <a:lnTo>
                    <a:pt x="406" y="58"/>
                  </a:lnTo>
                  <a:lnTo>
                    <a:pt x="401" y="59"/>
                  </a:lnTo>
                  <a:lnTo>
                    <a:pt x="397" y="60"/>
                  </a:lnTo>
                  <a:lnTo>
                    <a:pt x="392" y="61"/>
                  </a:lnTo>
                  <a:lnTo>
                    <a:pt x="388" y="62"/>
                  </a:lnTo>
                  <a:lnTo>
                    <a:pt x="388" y="64"/>
                  </a:lnTo>
                  <a:lnTo>
                    <a:pt x="388" y="65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0" y="66"/>
                  </a:lnTo>
                  <a:lnTo>
                    <a:pt x="390" y="67"/>
                  </a:lnTo>
                  <a:lnTo>
                    <a:pt x="389" y="67"/>
                  </a:lnTo>
                  <a:lnTo>
                    <a:pt x="389" y="69"/>
                  </a:lnTo>
                  <a:lnTo>
                    <a:pt x="389" y="70"/>
                  </a:lnTo>
                  <a:lnTo>
                    <a:pt x="390" y="71"/>
                  </a:lnTo>
                  <a:lnTo>
                    <a:pt x="389" y="72"/>
                  </a:lnTo>
                  <a:lnTo>
                    <a:pt x="389" y="73"/>
                  </a:lnTo>
                  <a:lnTo>
                    <a:pt x="388" y="76"/>
                  </a:lnTo>
                  <a:lnTo>
                    <a:pt x="389" y="77"/>
                  </a:lnTo>
                  <a:lnTo>
                    <a:pt x="390" y="77"/>
                  </a:lnTo>
                  <a:lnTo>
                    <a:pt x="390" y="76"/>
                  </a:lnTo>
                  <a:lnTo>
                    <a:pt x="390" y="75"/>
                  </a:lnTo>
                  <a:lnTo>
                    <a:pt x="390" y="73"/>
                  </a:lnTo>
                  <a:lnTo>
                    <a:pt x="391" y="72"/>
                  </a:lnTo>
                  <a:lnTo>
                    <a:pt x="391" y="71"/>
                  </a:lnTo>
                  <a:lnTo>
                    <a:pt x="391" y="70"/>
                  </a:lnTo>
                  <a:lnTo>
                    <a:pt x="390" y="69"/>
                  </a:lnTo>
                  <a:lnTo>
                    <a:pt x="391" y="69"/>
                  </a:lnTo>
                  <a:lnTo>
                    <a:pt x="395" y="64"/>
                  </a:lnTo>
                  <a:lnTo>
                    <a:pt x="400" y="64"/>
                  </a:lnTo>
                  <a:lnTo>
                    <a:pt x="404" y="62"/>
                  </a:lnTo>
                  <a:lnTo>
                    <a:pt x="406" y="66"/>
                  </a:lnTo>
                  <a:lnTo>
                    <a:pt x="407" y="67"/>
                  </a:lnTo>
                  <a:lnTo>
                    <a:pt x="407" y="70"/>
                  </a:lnTo>
                  <a:lnTo>
                    <a:pt x="407" y="71"/>
                  </a:lnTo>
                  <a:lnTo>
                    <a:pt x="408" y="70"/>
                  </a:lnTo>
                  <a:lnTo>
                    <a:pt x="408" y="69"/>
                  </a:lnTo>
                  <a:lnTo>
                    <a:pt x="407" y="65"/>
                  </a:lnTo>
                  <a:lnTo>
                    <a:pt x="407" y="64"/>
                  </a:lnTo>
                  <a:lnTo>
                    <a:pt x="408" y="62"/>
                  </a:lnTo>
                  <a:lnTo>
                    <a:pt x="408" y="60"/>
                  </a:lnTo>
                  <a:lnTo>
                    <a:pt x="413" y="59"/>
                  </a:lnTo>
                  <a:lnTo>
                    <a:pt x="413" y="58"/>
                  </a:lnTo>
                  <a:lnTo>
                    <a:pt x="419" y="57"/>
                  </a:lnTo>
                  <a:lnTo>
                    <a:pt x="423" y="57"/>
                  </a:lnTo>
                  <a:lnTo>
                    <a:pt x="426" y="57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7" y="60"/>
                  </a:lnTo>
                  <a:lnTo>
                    <a:pt x="427" y="61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7"/>
                  </a:lnTo>
                  <a:lnTo>
                    <a:pt x="431" y="56"/>
                  </a:lnTo>
                  <a:lnTo>
                    <a:pt x="432" y="55"/>
                  </a:lnTo>
                  <a:lnTo>
                    <a:pt x="435" y="52"/>
                  </a:lnTo>
                  <a:lnTo>
                    <a:pt x="438" y="49"/>
                  </a:lnTo>
                  <a:lnTo>
                    <a:pt x="443" y="47"/>
                  </a:lnTo>
                  <a:lnTo>
                    <a:pt x="445" y="45"/>
                  </a:lnTo>
                  <a:lnTo>
                    <a:pt x="449" y="46"/>
                  </a:lnTo>
                  <a:lnTo>
                    <a:pt x="454" y="47"/>
                  </a:lnTo>
                  <a:lnTo>
                    <a:pt x="458" y="48"/>
                  </a:lnTo>
                  <a:lnTo>
                    <a:pt x="464" y="48"/>
                  </a:lnTo>
                  <a:lnTo>
                    <a:pt x="464" y="50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48"/>
                  </a:lnTo>
                  <a:lnTo>
                    <a:pt x="471" y="49"/>
                  </a:lnTo>
                  <a:lnTo>
                    <a:pt x="472" y="50"/>
                  </a:lnTo>
                  <a:lnTo>
                    <a:pt x="477" y="50"/>
                  </a:lnTo>
                  <a:lnTo>
                    <a:pt x="481" y="50"/>
                  </a:lnTo>
                  <a:lnTo>
                    <a:pt x="481" y="48"/>
                  </a:lnTo>
                  <a:lnTo>
                    <a:pt x="486" y="46"/>
                  </a:lnTo>
                  <a:lnTo>
                    <a:pt x="491" y="44"/>
                  </a:lnTo>
                  <a:lnTo>
                    <a:pt x="495" y="42"/>
                  </a:lnTo>
                  <a:lnTo>
                    <a:pt x="498" y="43"/>
                  </a:lnTo>
                  <a:lnTo>
                    <a:pt x="499" y="46"/>
                  </a:lnTo>
                  <a:lnTo>
                    <a:pt x="498" y="47"/>
                  </a:lnTo>
                  <a:lnTo>
                    <a:pt x="498" y="48"/>
                  </a:lnTo>
                  <a:lnTo>
                    <a:pt x="498" y="49"/>
                  </a:lnTo>
                  <a:lnTo>
                    <a:pt x="499" y="52"/>
                  </a:lnTo>
                  <a:lnTo>
                    <a:pt x="500" y="53"/>
                  </a:lnTo>
                  <a:lnTo>
                    <a:pt x="500" y="55"/>
                  </a:lnTo>
                  <a:lnTo>
                    <a:pt x="500" y="56"/>
                  </a:lnTo>
                  <a:lnTo>
                    <a:pt x="500" y="57"/>
                  </a:lnTo>
                  <a:lnTo>
                    <a:pt x="499" y="60"/>
                  </a:lnTo>
                  <a:lnTo>
                    <a:pt x="496" y="64"/>
                  </a:lnTo>
                  <a:lnTo>
                    <a:pt x="496" y="65"/>
                  </a:lnTo>
                  <a:lnTo>
                    <a:pt x="496" y="66"/>
                  </a:lnTo>
                  <a:lnTo>
                    <a:pt x="495" y="69"/>
                  </a:lnTo>
                  <a:lnTo>
                    <a:pt x="492" y="73"/>
                  </a:lnTo>
                  <a:lnTo>
                    <a:pt x="488" y="75"/>
                  </a:lnTo>
                  <a:lnTo>
                    <a:pt x="489" y="76"/>
                  </a:lnTo>
                  <a:lnTo>
                    <a:pt x="491" y="75"/>
                  </a:lnTo>
                  <a:lnTo>
                    <a:pt x="492" y="76"/>
                  </a:lnTo>
                  <a:lnTo>
                    <a:pt x="492" y="75"/>
                  </a:lnTo>
                  <a:lnTo>
                    <a:pt x="495" y="71"/>
                  </a:lnTo>
                  <a:lnTo>
                    <a:pt x="499" y="67"/>
                  </a:lnTo>
                  <a:lnTo>
                    <a:pt x="502" y="65"/>
                  </a:lnTo>
                  <a:lnTo>
                    <a:pt x="504" y="66"/>
                  </a:lnTo>
                  <a:lnTo>
                    <a:pt x="507" y="64"/>
                  </a:lnTo>
                  <a:lnTo>
                    <a:pt x="509" y="62"/>
                  </a:lnTo>
                  <a:lnTo>
                    <a:pt x="510" y="64"/>
                  </a:lnTo>
                  <a:lnTo>
                    <a:pt x="510" y="65"/>
                  </a:lnTo>
                  <a:lnTo>
                    <a:pt x="509" y="66"/>
                  </a:lnTo>
                  <a:lnTo>
                    <a:pt x="507" y="66"/>
                  </a:lnTo>
                  <a:lnTo>
                    <a:pt x="509" y="69"/>
                  </a:lnTo>
                  <a:lnTo>
                    <a:pt x="509" y="71"/>
                  </a:lnTo>
                  <a:lnTo>
                    <a:pt x="510" y="73"/>
                  </a:lnTo>
                  <a:lnTo>
                    <a:pt x="509" y="75"/>
                  </a:lnTo>
                  <a:lnTo>
                    <a:pt x="509" y="76"/>
                  </a:lnTo>
                  <a:lnTo>
                    <a:pt x="510" y="75"/>
                  </a:lnTo>
                  <a:lnTo>
                    <a:pt x="511" y="75"/>
                  </a:lnTo>
                  <a:lnTo>
                    <a:pt x="511" y="73"/>
                  </a:lnTo>
                  <a:lnTo>
                    <a:pt x="511" y="72"/>
                  </a:lnTo>
                  <a:lnTo>
                    <a:pt x="511" y="71"/>
                  </a:lnTo>
                  <a:lnTo>
                    <a:pt x="511" y="70"/>
                  </a:lnTo>
                  <a:lnTo>
                    <a:pt x="514" y="69"/>
                  </a:lnTo>
                  <a:lnTo>
                    <a:pt x="515" y="70"/>
                  </a:lnTo>
                  <a:lnTo>
                    <a:pt x="516" y="71"/>
                  </a:lnTo>
                  <a:lnTo>
                    <a:pt x="516" y="72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6"/>
                  </a:lnTo>
                  <a:lnTo>
                    <a:pt x="519" y="76"/>
                  </a:lnTo>
                  <a:lnTo>
                    <a:pt x="522" y="76"/>
                  </a:lnTo>
                  <a:lnTo>
                    <a:pt x="522" y="75"/>
                  </a:lnTo>
                  <a:lnTo>
                    <a:pt x="522" y="72"/>
                  </a:lnTo>
                  <a:lnTo>
                    <a:pt x="523" y="73"/>
                  </a:lnTo>
                  <a:lnTo>
                    <a:pt x="525" y="76"/>
                  </a:lnTo>
                  <a:lnTo>
                    <a:pt x="526" y="77"/>
                  </a:lnTo>
                  <a:lnTo>
                    <a:pt x="527" y="79"/>
                  </a:lnTo>
                  <a:lnTo>
                    <a:pt x="528" y="79"/>
                  </a:lnTo>
                  <a:lnTo>
                    <a:pt x="529" y="80"/>
                  </a:lnTo>
                  <a:lnTo>
                    <a:pt x="530" y="80"/>
                  </a:lnTo>
                  <a:lnTo>
                    <a:pt x="530" y="81"/>
                  </a:lnTo>
                  <a:lnTo>
                    <a:pt x="530" y="82"/>
                  </a:lnTo>
                  <a:lnTo>
                    <a:pt x="532" y="82"/>
                  </a:lnTo>
                  <a:lnTo>
                    <a:pt x="534" y="87"/>
                  </a:lnTo>
                  <a:lnTo>
                    <a:pt x="536" y="88"/>
                  </a:lnTo>
                  <a:lnTo>
                    <a:pt x="536" y="89"/>
                  </a:lnTo>
                  <a:lnTo>
                    <a:pt x="536" y="90"/>
                  </a:lnTo>
                  <a:lnTo>
                    <a:pt x="536" y="91"/>
                  </a:lnTo>
                  <a:lnTo>
                    <a:pt x="534" y="92"/>
                  </a:lnTo>
                  <a:lnTo>
                    <a:pt x="534" y="93"/>
                  </a:lnTo>
                  <a:lnTo>
                    <a:pt x="533" y="93"/>
                  </a:lnTo>
                  <a:lnTo>
                    <a:pt x="529" y="98"/>
                  </a:lnTo>
                  <a:lnTo>
                    <a:pt x="527" y="101"/>
                  </a:lnTo>
                  <a:lnTo>
                    <a:pt x="525" y="103"/>
                  </a:lnTo>
                  <a:lnTo>
                    <a:pt x="526" y="104"/>
                  </a:lnTo>
                  <a:lnTo>
                    <a:pt x="526" y="105"/>
                  </a:lnTo>
                  <a:lnTo>
                    <a:pt x="526" y="106"/>
                  </a:lnTo>
                  <a:lnTo>
                    <a:pt x="524" y="110"/>
                  </a:lnTo>
                  <a:lnTo>
                    <a:pt x="518" y="111"/>
                  </a:lnTo>
                  <a:lnTo>
                    <a:pt x="514" y="112"/>
                  </a:lnTo>
                  <a:lnTo>
                    <a:pt x="510" y="113"/>
                  </a:lnTo>
                  <a:lnTo>
                    <a:pt x="510" y="115"/>
                  </a:lnTo>
                  <a:lnTo>
                    <a:pt x="503" y="115"/>
                  </a:lnTo>
                  <a:lnTo>
                    <a:pt x="499" y="116"/>
                  </a:lnTo>
                  <a:lnTo>
                    <a:pt x="493" y="117"/>
                  </a:lnTo>
                  <a:lnTo>
                    <a:pt x="488" y="118"/>
                  </a:lnTo>
                  <a:lnTo>
                    <a:pt x="483" y="119"/>
                  </a:lnTo>
                  <a:lnTo>
                    <a:pt x="478" y="119"/>
                  </a:lnTo>
                  <a:lnTo>
                    <a:pt x="472" y="121"/>
                  </a:lnTo>
                  <a:lnTo>
                    <a:pt x="468" y="122"/>
                  </a:lnTo>
                  <a:lnTo>
                    <a:pt x="463" y="123"/>
                  </a:lnTo>
                  <a:lnTo>
                    <a:pt x="457" y="123"/>
                  </a:lnTo>
                  <a:lnTo>
                    <a:pt x="453" y="124"/>
                  </a:lnTo>
                  <a:lnTo>
                    <a:pt x="447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3" y="123"/>
                  </a:lnTo>
                  <a:lnTo>
                    <a:pt x="442" y="121"/>
                  </a:lnTo>
                  <a:lnTo>
                    <a:pt x="438" y="121"/>
                  </a:lnTo>
                  <a:lnTo>
                    <a:pt x="435" y="119"/>
                  </a:lnTo>
                  <a:lnTo>
                    <a:pt x="432" y="119"/>
                  </a:lnTo>
                  <a:lnTo>
                    <a:pt x="430" y="119"/>
                  </a:lnTo>
                  <a:lnTo>
                    <a:pt x="434" y="121"/>
                  </a:lnTo>
                  <a:lnTo>
                    <a:pt x="438" y="122"/>
                  </a:lnTo>
                  <a:lnTo>
                    <a:pt x="442" y="123"/>
                  </a:lnTo>
                  <a:lnTo>
                    <a:pt x="443" y="124"/>
                  </a:lnTo>
                  <a:lnTo>
                    <a:pt x="445" y="124"/>
                  </a:lnTo>
                  <a:lnTo>
                    <a:pt x="446" y="125"/>
                  </a:lnTo>
                  <a:lnTo>
                    <a:pt x="446" y="126"/>
                  </a:lnTo>
                  <a:lnTo>
                    <a:pt x="447" y="127"/>
                  </a:lnTo>
                  <a:lnTo>
                    <a:pt x="446" y="128"/>
                  </a:lnTo>
                  <a:lnTo>
                    <a:pt x="442" y="132"/>
                  </a:lnTo>
                  <a:lnTo>
                    <a:pt x="438" y="134"/>
                  </a:lnTo>
                  <a:lnTo>
                    <a:pt x="435" y="135"/>
                  </a:lnTo>
                  <a:lnTo>
                    <a:pt x="434" y="136"/>
                  </a:lnTo>
                  <a:lnTo>
                    <a:pt x="434" y="137"/>
                  </a:lnTo>
                  <a:lnTo>
                    <a:pt x="433" y="138"/>
                  </a:lnTo>
                  <a:lnTo>
                    <a:pt x="431" y="138"/>
                  </a:lnTo>
                  <a:lnTo>
                    <a:pt x="426" y="138"/>
                  </a:lnTo>
                  <a:lnTo>
                    <a:pt x="426" y="139"/>
                  </a:lnTo>
                  <a:lnTo>
                    <a:pt x="425" y="139"/>
                  </a:lnTo>
                  <a:lnTo>
                    <a:pt x="425" y="140"/>
                  </a:lnTo>
                  <a:lnTo>
                    <a:pt x="424" y="140"/>
                  </a:lnTo>
                  <a:lnTo>
                    <a:pt x="420" y="144"/>
                  </a:lnTo>
                  <a:lnTo>
                    <a:pt x="419" y="147"/>
                  </a:lnTo>
                  <a:lnTo>
                    <a:pt x="418" y="147"/>
                  </a:lnTo>
                  <a:lnTo>
                    <a:pt x="418" y="148"/>
                  </a:lnTo>
                  <a:lnTo>
                    <a:pt x="416" y="149"/>
                  </a:lnTo>
                  <a:lnTo>
                    <a:pt x="416" y="150"/>
                  </a:lnTo>
                  <a:lnTo>
                    <a:pt x="416" y="152"/>
                  </a:lnTo>
                  <a:lnTo>
                    <a:pt x="418" y="153"/>
                  </a:lnTo>
                  <a:lnTo>
                    <a:pt x="418" y="155"/>
                  </a:lnTo>
                  <a:lnTo>
                    <a:pt x="418" y="156"/>
                  </a:lnTo>
                  <a:lnTo>
                    <a:pt x="418" y="158"/>
                  </a:lnTo>
                  <a:lnTo>
                    <a:pt x="419" y="160"/>
                  </a:lnTo>
                  <a:lnTo>
                    <a:pt x="420" y="158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3" y="156"/>
                  </a:lnTo>
                  <a:lnTo>
                    <a:pt x="424" y="155"/>
                  </a:lnTo>
                  <a:lnTo>
                    <a:pt x="425" y="150"/>
                  </a:lnTo>
                  <a:lnTo>
                    <a:pt x="427" y="148"/>
                  </a:lnTo>
                  <a:lnTo>
                    <a:pt x="433" y="147"/>
                  </a:lnTo>
                  <a:lnTo>
                    <a:pt x="437" y="146"/>
                  </a:lnTo>
                  <a:lnTo>
                    <a:pt x="438" y="144"/>
                  </a:lnTo>
                  <a:lnTo>
                    <a:pt x="439" y="144"/>
                  </a:lnTo>
                  <a:lnTo>
                    <a:pt x="441" y="142"/>
                  </a:lnTo>
                  <a:lnTo>
                    <a:pt x="445" y="141"/>
                  </a:lnTo>
                  <a:lnTo>
                    <a:pt x="445" y="140"/>
                  </a:lnTo>
                  <a:lnTo>
                    <a:pt x="448" y="139"/>
                  </a:lnTo>
                  <a:lnTo>
                    <a:pt x="450" y="139"/>
                  </a:lnTo>
                  <a:lnTo>
                    <a:pt x="450" y="141"/>
                  </a:lnTo>
                  <a:lnTo>
                    <a:pt x="450" y="142"/>
                  </a:lnTo>
                  <a:lnTo>
                    <a:pt x="453" y="142"/>
                  </a:lnTo>
                  <a:lnTo>
                    <a:pt x="453" y="141"/>
                  </a:lnTo>
                  <a:lnTo>
                    <a:pt x="453" y="140"/>
                  </a:lnTo>
                  <a:lnTo>
                    <a:pt x="453" y="139"/>
                  </a:lnTo>
                  <a:lnTo>
                    <a:pt x="453" y="138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6"/>
                  </a:lnTo>
                  <a:lnTo>
                    <a:pt x="458" y="136"/>
                  </a:lnTo>
                  <a:lnTo>
                    <a:pt x="460" y="135"/>
                  </a:lnTo>
                  <a:lnTo>
                    <a:pt x="461" y="135"/>
                  </a:lnTo>
                  <a:lnTo>
                    <a:pt x="463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4"/>
                  </a:lnTo>
                  <a:lnTo>
                    <a:pt x="468" y="132"/>
                  </a:lnTo>
                  <a:lnTo>
                    <a:pt x="469" y="132"/>
                  </a:lnTo>
                  <a:lnTo>
                    <a:pt x="473" y="132"/>
                  </a:lnTo>
                  <a:lnTo>
                    <a:pt x="478" y="133"/>
                  </a:lnTo>
                  <a:lnTo>
                    <a:pt x="482" y="134"/>
                  </a:lnTo>
                  <a:lnTo>
                    <a:pt x="487" y="134"/>
                  </a:lnTo>
                  <a:lnTo>
                    <a:pt x="492" y="135"/>
                  </a:lnTo>
                  <a:lnTo>
                    <a:pt x="496" y="136"/>
                  </a:lnTo>
                  <a:lnTo>
                    <a:pt x="501" y="136"/>
                  </a:lnTo>
                  <a:lnTo>
                    <a:pt x="501" y="137"/>
                  </a:lnTo>
                  <a:lnTo>
                    <a:pt x="501" y="139"/>
                  </a:lnTo>
                  <a:lnTo>
                    <a:pt x="500" y="140"/>
                  </a:lnTo>
                  <a:lnTo>
                    <a:pt x="501" y="141"/>
                  </a:lnTo>
                  <a:lnTo>
                    <a:pt x="501" y="144"/>
                  </a:lnTo>
                  <a:lnTo>
                    <a:pt x="501" y="147"/>
                  </a:lnTo>
                  <a:lnTo>
                    <a:pt x="501" y="150"/>
                  </a:lnTo>
                  <a:lnTo>
                    <a:pt x="501" y="151"/>
                  </a:lnTo>
                  <a:lnTo>
                    <a:pt x="500" y="151"/>
                  </a:lnTo>
                  <a:lnTo>
                    <a:pt x="496" y="155"/>
                  </a:lnTo>
                  <a:lnTo>
                    <a:pt x="492" y="157"/>
                  </a:lnTo>
                  <a:lnTo>
                    <a:pt x="488" y="161"/>
                  </a:lnTo>
                  <a:lnTo>
                    <a:pt x="483" y="163"/>
                  </a:lnTo>
                  <a:lnTo>
                    <a:pt x="482" y="167"/>
                  </a:lnTo>
                  <a:lnTo>
                    <a:pt x="481" y="167"/>
                  </a:lnTo>
                  <a:lnTo>
                    <a:pt x="480" y="169"/>
                  </a:lnTo>
                  <a:lnTo>
                    <a:pt x="482" y="170"/>
                  </a:lnTo>
                  <a:lnTo>
                    <a:pt x="482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6"/>
                  </a:lnTo>
                  <a:lnTo>
                    <a:pt x="487" y="171"/>
                  </a:lnTo>
                  <a:lnTo>
                    <a:pt x="491" y="167"/>
                  </a:lnTo>
                  <a:lnTo>
                    <a:pt x="493" y="168"/>
                  </a:lnTo>
                  <a:lnTo>
                    <a:pt x="498" y="164"/>
                  </a:lnTo>
                  <a:lnTo>
                    <a:pt x="502" y="161"/>
                  </a:lnTo>
                  <a:lnTo>
                    <a:pt x="502" y="162"/>
                  </a:lnTo>
                  <a:lnTo>
                    <a:pt x="503" y="162"/>
                  </a:lnTo>
                  <a:lnTo>
                    <a:pt x="503" y="160"/>
                  </a:lnTo>
                  <a:lnTo>
                    <a:pt x="504" y="160"/>
                  </a:lnTo>
                  <a:lnTo>
                    <a:pt x="507" y="156"/>
                  </a:lnTo>
                  <a:lnTo>
                    <a:pt x="511" y="153"/>
                  </a:lnTo>
                  <a:lnTo>
                    <a:pt x="513" y="156"/>
                  </a:lnTo>
                  <a:lnTo>
                    <a:pt x="514" y="156"/>
                  </a:lnTo>
                  <a:lnTo>
                    <a:pt x="514" y="155"/>
                  </a:lnTo>
                  <a:lnTo>
                    <a:pt x="514" y="151"/>
                  </a:lnTo>
                  <a:lnTo>
                    <a:pt x="515" y="150"/>
                  </a:lnTo>
                  <a:lnTo>
                    <a:pt x="514" y="150"/>
                  </a:lnTo>
                  <a:lnTo>
                    <a:pt x="514" y="149"/>
                  </a:lnTo>
                  <a:lnTo>
                    <a:pt x="514" y="148"/>
                  </a:lnTo>
                  <a:lnTo>
                    <a:pt x="514" y="147"/>
                  </a:lnTo>
                  <a:lnTo>
                    <a:pt x="514" y="146"/>
                  </a:lnTo>
                  <a:lnTo>
                    <a:pt x="514" y="144"/>
                  </a:lnTo>
                  <a:lnTo>
                    <a:pt x="515" y="142"/>
                  </a:lnTo>
                  <a:lnTo>
                    <a:pt x="515" y="141"/>
                  </a:lnTo>
                  <a:lnTo>
                    <a:pt x="515" y="140"/>
                  </a:lnTo>
                  <a:lnTo>
                    <a:pt x="515" y="138"/>
                  </a:lnTo>
                  <a:lnTo>
                    <a:pt x="515" y="136"/>
                  </a:lnTo>
                  <a:lnTo>
                    <a:pt x="515" y="135"/>
                  </a:lnTo>
                  <a:lnTo>
                    <a:pt x="516" y="134"/>
                  </a:lnTo>
                  <a:lnTo>
                    <a:pt x="517" y="134"/>
                  </a:lnTo>
                  <a:lnTo>
                    <a:pt x="516" y="135"/>
                  </a:lnTo>
                  <a:lnTo>
                    <a:pt x="517" y="135"/>
                  </a:lnTo>
                  <a:lnTo>
                    <a:pt x="518" y="133"/>
                  </a:lnTo>
                  <a:lnTo>
                    <a:pt x="523" y="132"/>
                  </a:lnTo>
                  <a:lnTo>
                    <a:pt x="527" y="132"/>
                  </a:lnTo>
                  <a:lnTo>
                    <a:pt x="530" y="130"/>
                  </a:lnTo>
                  <a:lnTo>
                    <a:pt x="534" y="128"/>
                  </a:lnTo>
                  <a:lnTo>
                    <a:pt x="536" y="130"/>
                  </a:lnTo>
                  <a:lnTo>
                    <a:pt x="536" y="132"/>
                  </a:lnTo>
                  <a:lnTo>
                    <a:pt x="538" y="137"/>
                  </a:lnTo>
                  <a:lnTo>
                    <a:pt x="538" y="138"/>
                  </a:lnTo>
                  <a:lnTo>
                    <a:pt x="538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38" y="146"/>
                  </a:lnTo>
                  <a:lnTo>
                    <a:pt x="538" y="147"/>
                  </a:lnTo>
                  <a:lnTo>
                    <a:pt x="538" y="148"/>
                  </a:lnTo>
                  <a:lnTo>
                    <a:pt x="538" y="149"/>
                  </a:lnTo>
                  <a:lnTo>
                    <a:pt x="538" y="150"/>
                  </a:lnTo>
                  <a:lnTo>
                    <a:pt x="539" y="152"/>
                  </a:lnTo>
                  <a:lnTo>
                    <a:pt x="539" y="153"/>
                  </a:lnTo>
                  <a:lnTo>
                    <a:pt x="538" y="155"/>
                  </a:lnTo>
                  <a:lnTo>
                    <a:pt x="538" y="156"/>
                  </a:lnTo>
                  <a:lnTo>
                    <a:pt x="538" y="158"/>
                  </a:lnTo>
                  <a:lnTo>
                    <a:pt x="538" y="160"/>
                  </a:lnTo>
                  <a:lnTo>
                    <a:pt x="538" y="161"/>
                  </a:lnTo>
                  <a:lnTo>
                    <a:pt x="537" y="162"/>
                  </a:lnTo>
                  <a:lnTo>
                    <a:pt x="538" y="162"/>
                  </a:lnTo>
                  <a:lnTo>
                    <a:pt x="537" y="163"/>
                  </a:lnTo>
                  <a:lnTo>
                    <a:pt x="537" y="167"/>
                  </a:lnTo>
                  <a:lnTo>
                    <a:pt x="537" y="169"/>
                  </a:lnTo>
                  <a:lnTo>
                    <a:pt x="537" y="170"/>
                  </a:lnTo>
                  <a:lnTo>
                    <a:pt x="533" y="178"/>
                  </a:lnTo>
                  <a:lnTo>
                    <a:pt x="530" y="184"/>
                  </a:lnTo>
                  <a:lnTo>
                    <a:pt x="528" y="186"/>
                  </a:lnTo>
                  <a:lnTo>
                    <a:pt x="527" y="187"/>
                  </a:lnTo>
                  <a:lnTo>
                    <a:pt x="527" y="191"/>
                  </a:lnTo>
                  <a:lnTo>
                    <a:pt x="527" y="192"/>
                  </a:lnTo>
                  <a:lnTo>
                    <a:pt x="526" y="192"/>
                  </a:lnTo>
                  <a:lnTo>
                    <a:pt x="526" y="193"/>
                  </a:lnTo>
                  <a:lnTo>
                    <a:pt x="526" y="194"/>
                  </a:lnTo>
                  <a:lnTo>
                    <a:pt x="526" y="195"/>
                  </a:lnTo>
                  <a:lnTo>
                    <a:pt x="524" y="197"/>
                  </a:lnTo>
                  <a:lnTo>
                    <a:pt x="523" y="197"/>
                  </a:lnTo>
                  <a:lnTo>
                    <a:pt x="523" y="198"/>
                  </a:lnTo>
                  <a:lnTo>
                    <a:pt x="523" y="199"/>
                  </a:lnTo>
                  <a:lnTo>
                    <a:pt x="523" y="201"/>
                  </a:lnTo>
                  <a:lnTo>
                    <a:pt x="522" y="201"/>
                  </a:lnTo>
                  <a:lnTo>
                    <a:pt x="516" y="210"/>
                  </a:lnTo>
                  <a:lnTo>
                    <a:pt x="515" y="213"/>
                  </a:lnTo>
                  <a:lnTo>
                    <a:pt x="515" y="214"/>
                  </a:lnTo>
                  <a:lnTo>
                    <a:pt x="515" y="215"/>
                  </a:lnTo>
                  <a:lnTo>
                    <a:pt x="515" y="216"/>
                  </a:lnTo>
                  <a:lnTo>
                    <a:pt x="515" y="217"/>
                  </a:lnTo>
                  <a:lnTo>
                    <a:pt x="515" y="218"/>
                  </a:lnTo>
                  <a:lnTo>
                    <a:pt x="514" y="219"/>
                  </a:lnTo>
                  <a:lnTo>
                    <a:pt x="513" y="222"/>
                  </a:lnTo>
                  <a:lnTo>
                    <a:pt x="513" y="224"/>
                  </a:lnTo>
                  <a:lnTo>
                    <a:pt x="513" y="225"/>
                  </a:lnTo>
                  <a:lnTo>
                    <a:pt x="512" y="226"/>
                  </a:lnTo>
                  <a:lnTo>
                    <a:pt x="511" y="226"/>
                  </a:lnTo>
                  <a:lnTo>
                    <a:pt x="511" y="227"/>
                  </a:lnTo>
                  <a:lnTo>
                    <a:pt x="510" y="229"/>
                  </a:lnTo>
                  <a:lnTo>
                    <a:pt x="510" y="230"/>
                  </a:lnTo>
                  <a:lnTo>
                    <a:pt x="509" y="231"/>
                  </a:lnTo>
                  <a:lnTo>
                    <a:pt x="510" y="232"/>
                  </a:lnTo>
                  <a:lnTo>
                    <a:pt x="512" y="228"/>
                  </a:lnTo>
                  <a:lnTo>
                    <a:pt x="515" y="225"/>
                  </a:lnTo>
                  <a:lnTo>
                    <a:pt x="516" y="224"/>
                  </a:lnTo>
                  <a:lnTo>
                    <a:pt x="517" y="222"/>
                  </a:lnTo>
                  <a:lnTo>
                    <a:pt x="516" y="221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7"/>
                  </a:lnTo>
                  <a:lnTo>
                    <a:pt x="518" y="216"/>
                  </a:lnTo>
                  <a:lnTo>
                    <a:pt x="518" y="215"/>
                  </a:lnTo>
                  <a:lnTo>
                    <a:pt x="517" y="214"/>
                  </a:lnTo>
                  <a:lnTo>
                    <a:pt x="518" y="214"/>
                  </a:lnTo>
                  <a:lnTo>
                    <a:pt x="522" y="210"/>
                  </a:lnTo>
                  <a:lnTo>
                    <a:pt x="525" y="208"/>
                  </a:lnTo>
                  <a:lnTo>
                    <a:pt x="526" y="208"/>
                  </a:lnTo>
                  <a:lnTo>
                    <a:pt x="526" y="207"/>
                  </a:lnTo>
                  <a:lnTo>
                    <a:pt x="526" y="204"/>
                  </a:lnTo>
                  <a:lnTo>
                    <a:pt x="526" y="203"/>
                  </a:lnTo>
                  <a:lnTo>
                    <a:pt x="527" y="204"/>
                  </a:lnTo>
                  <a:lnTo>
                    <a:pt x="528" y="204"/>
                  </a:lnTo>
                  <a:lnTo>
                    <a:pt x="529" y="203"/>
                  </a:lnTo>
                  <a:lnTo>
                    <a:pt x="529" y="202"/>
                  </a:lnTo>
                  <a:lnTo>
                    <a:pt x="529" y="201"/>
                  </a:lnTo>
                  <a:lnTo>
                    <a:pt x="530" y="199"/>
                  </a:lnTo>
                  <a:lnTo>
                    <a:pt x="534" y="194"/>
                  </a:lnTo>
                  <a:lnTo>
                    <a:pt x="534" y="193"/>
                  </a:lnTo>
                  <a:lnTo>
                    <a:pt x="536" y="193"/>
                  </a:lnTo>
                  <a:lnTo>
                    <a:pt x="539" y="191"/>
                  </a:lnTo>
                  <a:lnTo>
                    <a:pt x="540" y="186"/>
                  </a:lnTo>
                  <a:lnTo>
                    <a:pt x="541" y="185"/>
                  </a:lnTo>
                  <a:lnTo>
                    <a:pt x="541" y="184"/>
                  </a:lnTo>
                  <a:lnTo>
                    <a:pt x="541" y="182"/>
                  </a:lnTo>
                  <a:lnTo>
                    <a:pt x="543" y="181"/>
                  </a:lnTo>
                  <a:lnTo>
                    <a:pt x="546" y="175"/>
                  </a:lnTo>
                  <a:lnTo>
                    <a:pt x="551" y="169"/>
                  </a:lnTo>
                  <a:lnTo>
                    <a:pt x="551" y="168"/>
                  </a:lnTo>
                  <a:lnTo>
                    <a:pt x="548" y="165"/>
                  </a:lnTo>
                  <a:lnTo>
                    <a:pt x="548" y="164"/>
                  </a:lnTo>
                  <a:lnTo>
                    <a:pt x="551" y="163"/>
                  </a:lnTo>
                  <a:lnTo>
                    <a:pt x="549" y="161"/>
                  </a:lnTo>
                  <a:lnTo>
                    <a:pt x="549" y="160"/>
                  </a:lnTo>
                  <a:lnTo>
                    <a:pt x="552" y="157"/>
                  </a:lnTo>
                  <a:lnTo>
                    <a:pt x="553" y="158"/>
                  </a:lnTo>
                  <a:lnTo>
                    <a:pt x="553" y="161"/>
                  </a:lnTo>
                  <a:lnTo>
                    <a:pt x="553" y="162"/>
                  </a:lnTo>
                  <a:lnTo>
                    <a:pt x="556" y="162"/>
                  </a:lnTo>
                  <a:lnTo>
                    <a:pt x="557" y="163"/>
                  </a:lnTo>
                  <a:lnTo>
                    <a:pt x="557" y="164"/>
                  </a:lnTo>
                  <a:lnTo>
                    <a:pt x="558" y="163"/>
                  </a:lnTo>
                  <a:lnTo>
                    <a:pt x="559" y="163"/>
                  </a:lnTo>
                  <a:lnTo>
                    <a:pt x="559" y="164"/>
                  </a:lnTo>
                  <a:lnTo>
                    <a:pt x="557" y="168"/>
                  </a:lnTo>
                  <a:lnTo>
                    <a:pt x="557" y="169"/>
                  </a:lnTo>
                  <a:lnTo>
                    <a:pt x="557" y="170"/>
                  </a:lnTo>
                  <a:lnTo>
                    <a:pt x="557" y="171"/>
                  </a:lnTo>
                  <a:lnTo>
                    <a:pt x="557" y="172"/>
                  </a:lnTo>
                  <a:lnTo>
                    <a:pt x="556" y="173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5" y="179"/>
                  </a:lnTo>
                  <a:lnTo>
                    <a:pt x="555" y="180"/>
                  </a:lnTo>
                  <a:lnTo>
                    <a:pt x="559" y="176"/>
                  </a:lnTo>
                  <a:lnTo>
                    <a:pt x="562" y="171"/>
                  </a:lnTo>
                  <a:lnTo>
                    <a:pt x="563" y="171"/>
                  </a:lnTo>
                  <a:lnTo>
                    <a:pt x="564" y="171"/>
                  </a:lnTo>
                  <a:lnTo>
                    <a:pt x="564" y="172"/>
                  </a:lnTo>
                  <a:lnTo>
                    <a:pt x="567" y="173"/>
                  </a:lnTo>
                  <a:lnTo>
                    <a:pt x="568" y="172"/>
                  </a:lnTo>
                  <a:lnTo>
                    <a:pt x="570" y="175"/>
                  </a:lnTo>
                  <a:lnTo>
                    <a:pt x="570" y="176"/>
                  </a:lnTo>
                  <a:lnTo>
                    <a:pt x="571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2" y="178"/>
                  </a:lnTo>
                  <a:lnTo>
                    <a:pt x="571" y="173"/>
                  </a:lnTo>
                  <a:lnTo>
                    <a:pt x="573" y="176"/>
                  </a:lnTo>
                  <a:lnTo>
                    <a:pt x="574" y="178"/>
                  </a:lnTo>
                  <a:lnTo>
                    <a:pt x="574" y="179"/>
                  </a:lnTo>
                  <a:lnTo>
                    <a:pt x="574" y="180"/>
                  </a:lnTo>
                  <a:lnTo>
                    <a:pt x="575" y="179"/>
                  </a:lnTo>
                  <a:lnTo>
                    <a:pt x="575" y="178"/>
                  </a:lnTo>
                  <a:lnTo>
                    <a:pt x="579" y="178"/>
                  </a:lnTo>
                  <a:lnTo>
                    <a:pt x="578" y="176"/>
                  </a:lnTo>
                  <a:lnTo>
                    <a:pt x="578" y="175"/>
                  </a:lnTo>
                  <a:lnTo>
                    <a:pt x="578" y="173"/>
                  </a:lnTo>
                  <a:lnTo>
                    <a:pt x="578" y="172"/>
                  </a:lnTo>
                  <a:lnTo>
                    <a:pt x="580" y="172"/>
                  </a:lnTo>
                  <a:lnTo>
                    <a:pt x="580" y="171"/>
                  </a:lnTo>
                  <a:lnTo>
                    <a:pt x="580" y="170"/>
                  </a:lnTo>
                  <a:lnTo>
                    <a:pt x="582" y="170"/>
                  </a:lnTo>
                  <a:lnTo>
                    <a:pt x="582" y="169"/>
                  </a:lnTo>
                  <a:lnTo>
                    <a:pt x="582" y="168"/>
                  </a:lnTo>
                  <a:lnTo>
                    <a:pt x="580" y="168"/>
                  </a:lnTo>
                  <a:lnTo>
                    <a:pt x="580" y="167"/>
                  </a:lnTo>
                  <a:lnTo>
                    <a:pt x="579" y="167"/>
                  </a:lnTo>
                  <a:lnTo>
                    <a:pt x="580" y="165"/>
                  </a:lnTo>
                  <a:lnTo>
                    <a:pt x="582" y="165"/>
                  </a:lnTo>
                  <a:lnTo>
                    <a:pt x="582" y="164"/>
                  </a:lnTo>
                  <a:lnTo>
                    <a:pt x="582" y="163"/>
                  </a:lnTo>
                  <a:lnTo>
                    <a:pt x="583" y="162"/>
                  </a:lnTo>
                  <a:lnTo>
                    <a:pt x="585" y="163"/>
                  </a:lnTo>
                  <a:lnTo>
                    <a:pt x="586" y="162"/>
                  </a:lnTo>
                  <a:lnTo>
                    <a:pt x="586" y="161"/>
                  </a:lnTo>
                  <a:lnTo>
                    <a:pt x="585" y="158"/>
                  </a:lnTo>
                  <a:lnTo>
                    <a:pt x="585" y="157"/>
                  </a:lnTo>
                  <a:lnTo>
                    <a:pt x="585" y="155"/>
                  </a:lnTo>
                  <a:lnTo>
                    <a:pt x="585" y="153"/>
                  </a:lnTo>
                  <a:lnTo>
                    <a:pt x="589" y="153"/>
                  </a:lnTo>
                  <a:lnTo>
                    <a:pt x="589" y="152"/>
                  </a:lnTo>
                  <a:lnTo>
                    <a:pt x="589" y="151"/>
                  </a:lnTo>
                  <a:lnTo>
                    <a:pt x="591" y="152"/>
                  </a:lnTo>
                  <a:lnTo>
                    <a:pt x="592" y="151"/>
                  </a:lnTo>
                  <a:lnTo>
                    <a:pt x="592" y="150"/>
                  </a:lnTo>
                  <a:lnTo>
                    <a:pt x="592" y="149"/>
                  </a:lnTo>
                  <a:lnTo>
                    <a:pt x="592" y="148"/>
                  </a:lnTo>
                  <a:lnTo>
                    <a:pt x="595" y="148"/>
                  </a:lnTo>
                  <a:lnTo>
                    <a:pt x="598" y="148"/>
                  </a:lnTo>
                  <a:lnTo>
                    <a:pt x="600" y="149"/>
                  </a:lnTo>
                  <a:lnTo>
                    <a:pt x="603" y="149"/>
                  </a:lnTo>
                  <a:lnTo>
                    <a:pt x="607" y="149"/>
                  </a:lnTo>
                  <a:lnTo>
                    <a:pt x="613" y="149"/>
                  </a:lnTo>
                  <a:lnTo>
                    <a:pt x="617" y="152"/>
                  </a:lnTo>
                  <a:lnTo>
                    <a:pt x="620" y="156"/>
                  </a:lnTo>
                  <a:lnTo>
                    <a:pt x="623" y="156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7"/>
                  </a:lnTo>
                  <a:lnTo>
                    <a:pt x="629" y="160"/>
                  </a:lnTo>
                  <a:lnTo>
                    <a:pt x="631" y="162"/>
                  </a:lnTo>
                  <a:lnTo>
                    <a:pt x="633" y="164"/>
                  </a:lnTo>
                  <a:lnTo>
                    <a:pt x="635" y="168"/>
                  </a:lnTo>
                  <a:lnTo>
                    <a:pt x="635" y="169"/>
                  </a:lnTo>
                  <a:lnTo>
                    <a:pt x="635" y="170"/>
                  </a:lnTo>
                  <a:lnTo>
                    <a:pt x="635" y="171"/>
                  </a:lnTo>
                  <a:lnTo>
                    <a:pt x="638" y="172"/>
                  </a:lnTo>
                  <a:close/>
                  <a:moveTo>
                    <a:pt x="194" y="611"/>
                  </a:moveTo>
                  <a:lnTo>
                    <a:pt x="193" y="611"/>
                  </a:lnTo>
                  <a:lnTo>
                    <a:pt x="193" y="613"/>
                  </a:lnTo>
                  <a:lnTo>
                    <a:pt x="192" y="614"/>
                  </a:lnTo>
                  <a:lnTo>
                    <a:pt x="192" y="616"/>
                  </a:lnTo>
                  <a:lnTo>
                    <a:pt x="193" y="616"/>
                  </a:lnTo>
                  <a:lnTo>
                    <a:pt x="193" y="614"/>
                  </a:lnTo>
                  <a:lnTo>
                    <a:pt x="193" y="613"/>
                  </a:lnTo>
                  <a:lnTo>
                    <a:pt x="194" y="611"/>
                  </a:lnTo>
                  <a:close/>
                  <a:moveTo>
                    <a:pt x="232" y="718"/>
                  </a:moveTo>
                  <a:lnTo>
                    <a:pt x="230" y="717"/>
                  </a:lnTo>
                  <a:lnTo>
                    <a:pt x="230" y="718"/>
                  </a:lnTo>
                  <a:lnTo>
                    <a:pt x="229" y="718"/>
                  </a:lnTo>
                  <a:lnTo>
                    <a:pt x="229" y="719"/>
                  </a:lnTo>
                  <a:lnTo>
                    <a:pt x="230" y="719"/>
                  </a:lnTo>
                  <a:lnTo>
                    <a:pt x="230" y="718"/>
                  </a:lnTo>
                  <a:lnTo>
                    <a:pt x="232" y="718"/>
                  </a:lnTo>
                  <a:close/>
                  <a:moveTo>
                    <a:pt x="206" y="768"/>
                  </a:moveTo>
                  <a:lnTo>
                    <a:pt x="205" y="768"/>
                  </a:lnTo>
                  <a:lnTo>
                    <a:pt x="204" y="768"/>
                  </a:lnTo>
                  <a:lnTo>
                    <a:pt x="203" y="768"/>
                  </a:lnTo>
                  <a:lnTo>
                    <a:pt x="202" y="768"/>
                  </a:lnTo>
                  <a:lnTo>
                    <a:pt x="199" y="768"/>
                  </a:lnTo>
                  <a:lnTo>
                    <a:pt x="202" y="769"/>
                  </a:lnTo>
                  <a:lnTo>
                    <a:pt x="204" y="768"/>
                  </a:lnTo>
                  <a:lnTo>
                    <a:pt x="205" y="769"/>
                  </a:lnTo>
                  <a:lnTo>
                    <a:pt x="206" y="768"/>
                  </a:lnTo>
                  <a:close/>
                  <a:moveTo>
                    <a:pt x="214" y="779"/>
                  </a:moveTo>
                  <a:lnTo>
                    <a:pt x="213" y="779"/>
                  </a:lnTo>
                  <a:lnTo>
                    <a:pt x="212" y="779"/>
                  </a:lnTo>
                  <a:lnTo>
                    <a:pt x="210" y="779"/>
                  </a:lnTo>
                  <a:lnTo>
                    <a:pt x="209" y="779"/>
                  </a:lnTo>
                  <a:lnTo>
                    <a:pt x="209" y="780"/>
                  </a:lnTo>
                  <a:lnTo>
                    <a:pt x="213" y="780"/>
                  </a:lnTo>
                  <a:lnTo>
                    <a:pt x="214" y="780"/>
                  </a:lnTo>
                  <a:lnTo>
                    <a:pt x="214" y="779"/>
                  </a:lnTo>
                  <a:close/>
                  <a:moveTo>
                    <a:pt x="209" y="799"/>
                  </a:moveTo>
                  <a:lnTo>
                    <a:pt x="208" y="799"/>
                  </a:lnTo>
                  <a:lnTo>
                    <a:pt x="208" y="800"/>
                  </a:lnTo>
                  <a:lnTo>
                    <a:pt x="207" y="801"/>
                  </a:lnTo>
                  <a:lnTo>
                    <a:pt x="208" y="801"/>
                  </a:lnTo>
                  <a:lnTo>
                    <a:pt x="208" y="800"/>
                  </a:lnTo>
                  <a:lnTo>
                    <a:pt x="209" y="800"/>
                  </a:lnTo>
                  <a:lnTo>
                    <a:pt x="209" y="799"/>
                  </a:lnTo>
                  <a:close/>
                  <a:moveTo>
                    <a:pt x="219" y="793"/>
                  </a:moveTo>
                  <a:lnTo>
                    <a:pt x="220" y="795"/>
                  </a:lnTo>
                  <a:lnTo>
                    <a:pt x="220" y="796"/>
                  </a:lnTo>
                  <a:lnTo>
                    <a:pt x="221" y="796"/>
                  </a:lnTo>
                  <a:lnTo>
                    <a:pt x="221" y="795"/>
                  </a:lnTo>
                  <a:lnTo>
                    <a:pt x="220" y="793"/>
                  </a:lnTo>
                  <a:lnTo>
                    <a:pt x="220" y="792"/>
                  </a:lnTo>
                  <a:lnTo>
                    <a:pt x="218" y="793"/>
                  </a:lnTo>
                  <a:lnTo>
                    <a:pt x="217" y="793"/>
                  </a:lnTo>
                  <a:lnTo>
                    <a:pt x="217" y="795"/>
                  </a:lnTo>
                  <a:lnTo>
                    <a:pt x="215" y="795"/>
                  </a:lnTo>
                  <a:lnTo>
                    <a:pt x="215" y="796"/>
                  </a:lnTo>
                  <a:lnTo>
                    <a:pt x="213" y="796"/>
                  </a:lnTo>
                  <a:lnTo>
                    <a:pt x="212" y="795"/>
                  </a:lnTo>
                  <a:lnTo>
                    <a:pt x="213" y="793"/>
                  </a:lnTo>
                  <a:lnTo>
                    <a:pt x="212" y="793"/>
                  </a:lnTo>
                  <a:lnTo>
                    <a:pt x="210" y="795"/>
                  </a:lnTo>
                  <a:lnTo>
                    <a:pt x="210" y="793"/>
                  </a:lnTo>
                  <a:lnTo>
                    <a:pt x="209" y="793"/>
                  </a:lnTo>
                  <a:lnTo>
                    <a:pt x="208" y="793"/>
                  </a:lnTo>
                  <a:lnTo>
                    <a:pt x="207" y="793"/>
                  </a:lnTo>
                  <a:lnTo>
                    <a:pt x="206" y="795"/>
                  </a:lnTo>
                  <a:lnTo>
                    <a:pt x="207" y="795"/>
                  </a:lnTo>
                  <a:lnTo>
                    <a:pt x="209" y="793"/>
                  </a:lnTo>
                  <a:lnTo>
                    <a:pt x="209" y="795"/>
                  </a:lnTo>
                  <a:lnTo>
                    <a:pt x="209" y="796"/>
                  </a:lnTo>
                  <a:lnTo>
                    <a:pt x="208" y="796"/>
                  </a:lnTo>
                  <a:lnTo>
                    <a:pt x="208" y="798"/>
                  </a:lnTo>
                  <a:lnTo>
                    <a:pt x="209" y="798"/>
                  </a:lnTo>
                  <a:lnTo>
                    <a:pt x="209" y="796"/>
                  </a:lnTo>
                  <a:lnTo>
                    <a:pt x="210" y="796"/>
                  </a:lnTo>
                  <a:lnTo>
                    <a:pt x="212" y="796"/>
                  </a:lnTo>
                  <a:lnTo>
                    <a:pt x="214" y="798"/>
                  </a:lnTo>
                  <a:lnTo>
                    <a:pt x="215" y="798"/>
                  </a:lnTo>
                  <a:lnTo>
                    <a:pt x="215" y="796"/>
                  </a:lnTo>
                  <a:lnTo>
                    <a:pt x="217" y="795"/>
                  </a:lnTo>
                  <a:lnTo>
                    <a:pt x="219" y="793"/>
                  </a:lnTo>
                  <a:close/>
                  <a:moveTo>
                    <a:pt x="219" y="803"/>
                  </a:moveTo>
                  <a:lnTo>
                    <a:pt x="219" y="802"/>
                  </a:lnTo>
                  <a:lnTo>
                    <a:pt x="218" y="802"/>
                  </a:lnTo>
                  <a:lnTo>
                    <a:pt x="219" y="803"/>
                  </a:lnTo>
                  <a:close/>
                  <a:moveTo>
                    <a:pt x="226" y="819"/>
                  </a:moveTo>
                  <a:lnTo>
                    <a:pt x="225" y="819"/>
                  </a:lnTo>
                  <a:lnTo>
                    <a:pt x="224" y="819"/>
                  </a:lnTo>
                  <a:lnTo>
                    <a:pt x="224" y="820"/>
                  </a:lnTo>
                  <a:lnTo>
                    <a:pt x="222" y="821"/>
                  </a:lnTo>
                  <a:lnTo>
                    <a:pt x="221" y="822"/>
                  </a:lnTo>
                  <a:lnTo>
                    <a:pt x="221" y="821"/>
                  </a:lnTo>
                  <a:lnTo>
                    <a:pt x="221" y="820"/>
                  </a:lnTo>
                  <a:lnTo>
                    <a:pt x="222" y="820"/>
                  </a:lnTo>
                  <a:lnTo>
                    <a:pt x="222" y="819"/>
                  </a:lnTo>
                  <a:lnTo>
                    <a:pt x="221" y="819"/>
                  </a:lnTo>
                  <a:lnTo>
                    <a:pt x="221" y="820"/>
                  </a:lnTo>
                  <a:lnTo>
                    <a:pt x="220" y="820"/>
                  </a:lnTo>
                  <a:lnTo>
                    <a:pt x="220" y="821"/>
                  </a:lnTo>
                  <a:lnTo>
                    <a:pt x="220" y="822"/>
                  </a:lnTo>
                  <a:lnTo>
                    <a:pt x="220" y="823"/>
                  </a:lnTo>
                  <a:lnTo>
                    <a:pt x="221" y="822"/>
                  </a:lnTo>
                  <a:lnTo>
                    <a:pt x="222" y="822"/>
                  </a:lnTo>
                  <a:lnTo>
                    <a:pt x="224" y="822"/>
                  </a:lnTo>
                  <a:lnTo>
                    <a:pt x="224" y="821"/>
                  </a:lnTo>
                  <a:lnTo>
                    <a:pt x="224" y="820"/>
                  </a:lnTo>
                  <a:lnTo>
                    <a:pt x="225" y="820"/>
                  </a:lnTo>
                  <a:lnTo>
                    <a:pt x="226" y="820"/>
                  </a:lnTo>
                  <a:lnTo>
                    <a:pt x="226" y="819"/>
                  </a:lnTo>
                  <a:close/>
                  <a:moveTo>
                    <a:pt x="228" y="801"/>
                  </a:moveTo>
                  <a:lnTo>
                    <a:pt x="228" y="800"/>
                  </a:lnTo>
                  <a:lnTo>
                    <a:pt x="229" y="801"/>
                  </a:lnTo>
                  <a:lnTo>
                    <a:pt x="230" y="802"/>
                  </a:lnTo>
                  <a:lnTo>
                    <a:pt x="230" y="801"/>
                  </a:lnTo>
                  <a:lnTo>
                    <a:pt x="232" y="801"/>
                  </a:lnTo>
                  <a:lnTo>
                    <a:pt x="230" y="800"/>
                  </a:lnTo>
                  <a:lnTo>
                    <a:pt x="230" y="801"/>
                  </a:lnTo>
                  <a:lnTo>
                    <a:pt x="229" y="801"/>
                  </a:lnTo>
                  <a:lnTo>
                    <a:pt x="229" y="800"/>
                  </a:lnTo>
                  <a:lnTo>
                    <a:pt x="228" y="800"/>
                  </a:lnTo>
                  <a:lnTo>
                    <a:pt x="227" y="800"/>
                  </a:lnTo>
                  <a:lnTo>
                    <a:pt x="226" y="800"/>
                  </a:lnTo>
                  <a:lnTo>
                    <a:pt x="224" y="800"/>
                  </a:lnTo>
                  <a:lnTo>
                    <a:pt x="220" y="802"/>
                  </a:lnTo>
                  <a:lnTo>
                    <a:pt x="221" y="802"/>
                  </a:lnTo>
                  <a:lnTo>
                    <a:pt x="224" y="801"/>
                  </a:lnTo>
                  <a:lnTo>
                    <a:pt x="227" y="800"/>
                  </a:lnTo>
                  <a:lnTo>
                    <a:pt x="227" y="801"/>
                  </a:lnTo>
                  <a:lnTo>
                    <a:pt x="228" y="801"/>
                  </a:lnTo>
                  <a:close/>
                  <a:moveTo>
                    <a:pt x="230" y="819"/>
                  </a:moveTo>
                  <a:lnTo>
                    <a:pt x="230" y="818"/>
                  </a:lnTo>
                  <a:lnTo>
                    <a:pt x="230" y="816"/>
                  </a:lnTo>
                  <a:lnTo>
                    <a:pt x="230" y="815"/>
                  </a:lnTo>
                  <a:lnTo>
                    <a:pt x="232" y="814"/>
                  </a:lnTo>
                  <a:lnTo>
                    <a:pt x="230" y="814"/>
                  </a:lnTo>
                  <a:lnTo>
                    <a:pt x="229" y="815"/>
                  </a:lnTo>
                  <a:lnTo>
                    <a:pt x="229" y="814"/>
                  </a:lnTo>
                  <a:lnTo>
                    <a:pt x="228" y="814"/>
                  </a:lnTo>
                  <a:lnTo>
                    <a:pt x="228" y="815"/>
                  </a:lnTo>
                  <a:lnTo>
                    <a:pt x="229" y="815"/>
                  </a:lnTo>
                  <a:lnTo>
                    <a:pt x="229" y="816"/>
                  </a:lnTo>
                  <a:lnTo>
                    <a:pt x="229" y="818"/>
                  </a:lnTo>
                  <a:lnTo>
                    <a:pt x="229" y="819"/>
                  </a:lnTo>
                  <a:lnTo>
                    <a:pt x="229" y="820"/>
                  </a:lnTo>
                  <a:lnTo>
                    <a:pt x="230" y="820"/>
                  </a:lnTo>
                  <a:lnTo>
                    <a:pt x="232" y="821"/>
                  </a:lnTo>
                  <a:lnTo>
                    <a:pt x="232" y="820"/>
                  </a:lnTo>
                  <a:lnTo>
                    <a:pt x="232" y="819"/>
                  </a:lnTo>
                  <a:lnTo>
                    <a:pt x="230" y="819"/>
                  </a:lnTo>
                  <a:close/>
                  <a:moveTo>
                    <a:pt x="233" y="801"/>
                  </a:moveTo>
                  <a:lnTo>
                    <a:pt x="232" y="802"/>
                  </a:lnTo>
                  <a:lnTo>
                    <a:pt x="233" y="802"/>
                  </a:lnTo>
                  <a:lnTo>
                    <a:pt x="233" y="801"/>
                  </a:lnTo>
                  <a:close/>
                  <a:moveTo>
                    <a:pt x="212" y="743"/>
                  </a:moveTo>
                  <a:lnTo>
                    <a:pt x="213" y="743"/>
                  </a:lnTo>
                  <a:lnTo>
                    <a:pt x="215" y="743"/>
                  </a:lnTo>
                  <a:lnTo>
                    <a:pt x="217" y="743"/>
                  </a:lnTo>
                  <a:lnTo>
                    <a:pt x="218" y="743"/>
                  </a:lnTo>
                  <a:lnTo>
                    <a:pt x="218" y="742"/>
                  </a:lnTo>
                  <a:lnTo>
                    <a:pt x="217" y="742"/>
                  </a:lnTo>
                  <a:lnTo>
                    <a:pt x="217" y="743"/>
                  </a:lnTo>
                  <a:lnTo>
                    <a:pt x="213" y="742"/>
                  </a:lnTo>
                  <a:lnTo>
                    <a:pt x="212" y="742"/>
                  </a:lnTo>
                  <a:lnTo>
                    <a:pt x="212" y="743"/>
                  </a:lnTo>
                  <a:close/>
                  <a:moveTo>
                    <a:pt x="207" y="742"/>
                  </a:moveTo>
                  <a:lnTo>
                    <a:pt x="208" y="742"/>
                  </a:lnTo>
                  <a:lnTo>
                    <a:pt x="208" y="741"/>
                  </a:lnTo>
                  <a:lnTo>
                    <a:pt x="207" y="742"/>
                  </a:lnTo>
                  <a:close/>
                  <a:moveTo>
                    <a:pt x="237" y="756"/>
                  </a:moveTo>
                  <a:lnTo>
                    <a:pt x="237" y="755"/>
                  </a:lnTo>
                  <a:lnTo>
                    <a:pt x="236" y="755"/>
                  </a:lnTo>
                  <a:lnTo>
                    <a:pt x="235" y="755"/>
                  </a:lnTo>
                  <a:lnTo>
                    <a:pt x="237" y="756"/>
                  </a:lnTo>
                  <a:close/>
                  <a:moveTo>
                    <a:pt x="239" y="769"/>
                  </a:moveTo>
                  <a:lnTo>
                    <a:pt x="238" y="768"/>
                  </a:lnTo>
                  <a:lnTo>
                    <a:pt x="237" y="769"/>
                  </a:lnTo>
                  <a:lnTo>
                    <a:pt x="237" y="768"/>
                  </a:lnTo>
                  <a:lnTo>
                    <a:pt x="236" y="768"/>
                  </a:lnTo>
                  <a:lnTo>
                    <a:pt x="237" y="769"/>
                  </a:lnTo>
                  <a:lnTo>
                    <a:pt x="238" y="769"/>
                  </a:lnTo>
                  <a:lnTo>
                    <a:pt x="239" y="769"/>
                  </a:lnTo>
                  <a:close/>
                  <a:moveTo>
                    <a:pt x="239" y="748"/>
                  </a:moveTo>
                  <a:lnTo>
                    <a:pt x="238" y="747"/>
                  </a:lnTo>
                  <a:lnTo>
                    <a:pt x="236" y="747"/>
                  </a:lnTo>
                  <a:lnTo>
                    <a:pt x="235" y="748"/>
                  </a:lnTo>
                  <a:lnTo>
                    <a:pt x="233" y="750"/>
                  </a:lnTo>
                  <a:lnTo>
                    <a:pt x="232" y="750"/>
                  </a:lnTo>
                  <a:lnTo>
                    <a:pt x="230" y="751"/>
                  </a:lnTo>
                  <a:lnTo>
                    <a:pt x="229" y="751"/>
                  </a:lnTo>
                  <a:lnTo>
                    <a:pt x="228" y="751"/>
                  </a:lnTo>
                  <a:lnTo>
                    <a:pt x="229" y="750"/>
                  </a:lnTo>
                  <a:lnTo>
                    <a:pt x="228" y="750"/>
                  </a:lnTo>
                  <a:lnTo>
                    <a:pt x="227" y="750"/>
                  </a:lnTo>
                  <a:lnTo>
                    <a:pt x="226" y="748"/>
                  </a:lnTo>
                  <a:lnTo>
                    <a:pt x="227" y="748"/>
                  </a:lnTo>
                  <a:lnTo>
                    <a:pt x="228" y="748"/>
                  </a:lnTo>
                  <a:lnTo>
                    <a:pt x="228" y="747"/>
                  </a:lnTo>
                  <a:lnTo>
                    <a:pt x="230" y="747"/>
                  </a:lnTo>
                  <a:lnTo>
                    <a:pt x="230" y="746"/>
                  </a:lnTo>
                  <a:lnTo>
                    <a:pt x="229" y="746"/>
                  </a:lnTo>
                  <a:lnTo>
                    <a:pt x="228" y="746"/>
                  </a:lnTo>
                  <a:lnTo>
                    <a:pt x="228" y="747"/>
                  </a:lnTo>
                  <a:lnTo>
                    <a:pt x="227" y="747"/>
                  </a:lnTo>
                  <a:lnTo>
                    <a:pt x="226" y="747"/>
                  </a:lnTo>
                  <a:lnTo>
                    <a:pt x="226" y="746"/>
                  </a:lnTo>
                  <a:lnTo>
                    <a:pt x="226" y="745"/>
                  </a:lnTo>
                  <a:lnTo>
                    <a:pt x="225" y="744"/>
                  </a:lnTo>
                  <a:lnTo>
                    <a:pt x="226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3"/>
                  </a:lnTo>
                  <a:lnTo>
                    <a:pt x="228" y="742"/>
                  </a:lnTo>
                  <a:lnTo>
                    <a:pt x="226" y="742"/>
                  </a:lnTo>
                  <a:lnTo>
                    <a:pt x="226" y="743"/>
                  </a:lnTo>
                  <a:lnTo>
                    <a:pt x="225" y="743"/>
                  </a:lnTo>
                  <a:lnTo>
                    <a:pt x="224" y="743"/>
                  </a:lnTo>
                  <a:lnTo>
                    <a:pt x="222" y="743"/>
                  </a:lnTo>
                  <a:lnTo>
                    <a:pt x="222" y="742"/>
                  </a:lnTo>
                  <a:lnTo>
                    <a:pt x="220" y="743"/>
                  </a:lnTo>
                  <a:lnTo>
                    <a:pt x="219" y="743"/>
                  </a:lnTo>
                  <a:lnTo>
                    <a:pt x="219" y="744"/>
                  </a:lnTo>
                  <a:lnTo>
                    <a:pt x="220" y="744"/>
                  </a:lnTo>
                  <a:lnTo>
                    <a:pt x="220" y="743"/>
                  </a:lnTo>
                  <a:lnTo>
                    <a:pt x="221" y="743"/>
                  </a:lnTo>
                  <a:lnTo>
                    <a:pt x="222" y="743"/>
                  </a:lnTo>
                  <a:lnTo>
                    <a:pt x="224" y="744"/>
                  </a:lnTo>
                  <a:lnTo>
                    <a:pt x="224" y="745"/>
                  </a:lnTo>
                  <a:lnTo>
                    <a:pt x="225" y="745"/>
                  </a:lnTo>
                  <a:lnTo>
                    <a:pt x="225" y="746"/>
                  </a:lnTo>
                  <a:lnTo>
                    <a:pt x="225" y="747"/>
                  </a:lnTo>
                  <a:lnTo>
                    <a:pt x="224" y="747"/>
                  </a:lnTo>
                  <a:lnTo>
                    <a:pt x="222" y="747"/>
                  </a:lnTo>
                  <a:lnTo>
                    <a:pt x="222" y="748"/>
                  </a:lnTo>
                  <a:lnTo>
                    <a:pt x="221" y="748"/>
                  </a:lnTo>
                  <a:lnTo>
                    <a:pt x="220" y="748"/>
                  </a:lnTo>
                  <a:lnTo>
                    <a:pt x="220" y="747"/>
                  </a:lnTo>
                  <a:lnTo>
                    <a:pt x="221" y="747"/>
                  </a:lnTo>
                  <a:lnTo>
                    <a:pt x="221" y="746"/>
                  </a:lnTo>
                  <a:lnTo>
                    <a:pt x="220" y="747"/>
                  </a:lnTo>
                  <a:lnTo>
                    <a:pt x="215" y="747"/>
                  </a:lnTo>
                  <a:lnTo>
                    <a:pt x="215" y="746"/>
                  </a:lnTo>
                  <a:lnTo>
                    <a:pt x="214" y="746"/>
                  </a:lnTo>
                  <a:lnTo>
                    <a:pt x="214" y="745"/>
                  </a:lnTo>
                  <a:lnTo>
                    <a:pt x="215" y="745"/>
                  </a:lnTo>
                  <a:lnTo>
                    <a:pt x="215" y="744"/>
                  </a:lnTo>
                  <a:lnTo>
                    <a:pt x="214" y="744"/>
                  </a:lnTo>
                  <a:lnTo>
                    <a:pt x="214" y="745"/>
                  </a:lnTo>
                  <a:lnTo>
                    <a:pt x="213" y="745"/>
                  </a:lnTo>
                  <a:lnTo>
                    <a:pt x="213" y="746"/>
                  </a:lnTo>
                  <a:lnTo>
                    <a:pt x="212" y="746"/>
                  </a:lnTo>
                  <a:lnTo>
                    <a:pt x="209" y="746"/>
                  </a:lnTo>
                  <a:lnTo>
                    <a:pt x="209" y="747"/>
                  </a:lnTo>
                  <a:lnTo>
                    <a:pt x="208" y="747"/>
                  </a:lnTo>
                  <a:lnTo>
                    <a:pt x="207" y="748"/>
                  </a:lnTo>
                  <a:lnTo>
                    <a:pt x="205" y="753"/>
                  </a:lnTo>
                  <a:lnTo>
                    <a:pt x="204" y="754"/>
                  </a:lnTo>
                  <a:lnTo>
                    <a:pt x="205" y="754"/>
                  </a:lnTo>
                  <a:lnTo>
                    <a:pt x="207" y="753"/>
                  </a:lnTo>
                  <a:lnTo>
                    <a:pt x="206" y="753"/>
                  </a:lnTo>
                  <a:lnTo>
                    <a:pt x="207" y="751"/>
                  </a:lnTo>
                  <a:lnTo>
                    <a:pt x="208" y="750"/>
                  </a:lnTo>
                  <a:lnTo>
                    <a:pt x="207" y="750"/>
                  </a:lnTo>
                  <a:lnTo>
                    <a:pt x="208" y="748"/>
                  </a:lnTo>
                  <a:lnTo>
                    <a:pt x="209" y="748"/>
                  </a:lnTo>
                  <a:lnTo>
                    <a:pt x="210" y="748"/>
                  </a:lnTo>
                  <a:lnTo>
                    <a:pt x="212" y="748"/>
                  </a:lnTo>
                  <a:lnTo>
                    <a:pt x="213" y="747"/>
                  </a:lnTo>
                  <a:lnTo>
                    <a:pt x="214" y="747"/>
                  </a:lnTo>
                  <a:lnTo>
                    <a:pt x="215" y="747"/>
                  </a:lnTo>
                  <a:lnTo>
                    <a:pt x="215" y="748"/>
                  </a:lnTo>
                  <a:lnTo>
                    <a:pt x="217" y="748"/>
                  </a:lnTo>
                  <a:lnTo>
                    <a:pt x="218" y="748"/>
                  </a:lnTo>
                  <a:lnTo>
                    <a:pt x="219" y="748"/>
                  </a:lnTo>
                  <a:lnTo>
                    <a:pt x="219" y="750"/>
                  </a:lnTo>
                  <a:lnTo>
                    <a:pt x="219" y="751"/>
                  </a:lnTo>
                  <a:lnTo>
                    <a:pt x="220" y="751"/>
                  </a:lnTo>
                  <a:lnTo>
                    <a:pt x="221" y="751"/>
                  </a:lnTo>
                  <a:lnTo>
                    <a:pt x="222" y="750"/>
                  </a:lnTo>
                  <a:lnTo>
                    <a:pt x="224" y="750"/>
                  </a:lnTo>
                  <a:lnTo>
                    <a:pt x="225" y="750"/>
                  </a:lnTo>
                  <a:lnTo>
                    <a:pt x="226" y="751"/>
                  </a:lnTo>
                  <a:lnTo>
                    <a:pt x="228" y="753"/>
                  </a:lnTo>
                  <a:lnTo>
                    <a:pt x="229" y="753"/>
                  </a:lnTo>
                  <a:lnTo>
                    <a:pt x="229" y="754"/>
                  </a:lnTo>
                  <a:lnTo>
                    <a:pt x="230" y="755"/>
                  </a:lnTo>
                  <a:lnTo>
                    <a:pt x="232" y="755"/>
                  </a:lnTo>
                  <a:lnTo>
                    <a:pt x="233" y="755"/>
                  </a:lnTo>
                  <a:lnTo>
                    <a:pt x="230" y="754"/>
                  </a:lnTo>
                  <a:lnTo>
                    <a:pt x="230" y="753"/>
                  </a:lnTo>
                  <a:lnTo>
                    <a:pt x="229" y="753"/>
                  </a:lnTo>
                  <a:lnTo>
                    <a:pt x="230" y="751"/>
                  </a:lnTo>
                  <a:lnTo>
                    <a:pt x="233" y="751"/>
                  </a:lnTo>
                  <a:lnTo>
                    <a:pt x="235" y="750"/>
                  </a:lnTo>
                  <a:lnTo>
                    <a:pt x="236" y="748"/>
                  </a:lnTo>
                  <a:lnTo>
                    <a:pt x="237" y="748"/>
                  </a:lnTo>
                  <a:lnTo>
                    <a:pt x="238" y="748"/>
                  </a:lnTo>
                  <a:lnTo>
                    <a:pt x="238" y="750"/>
                  </a:lnTo>
                  <a:lnTo>
                    <a:pt x="239" y="750"/>
                  </a:lnTo>
                  <a:lnTo>
                    <a:pt x="239" y="748"/>
                  </a:lnTo>
                  <a:close/>
                  <a:moveTo>
                    <a:pt x="227" y="846"/>
                  </a:moveTo>
                  <a:lnTo>
                    <a:pt x="229" y="845"/>
                  </a:lnTo>
                  <a:lnTo>
                    <a:pt x="228" y="845"/>
                  </a:lnTo>
                  <a:lnTo>
                    <a:pt x="227" y="846"/>
                  </a:lnTo>
                  <a:close/>
                  <a:moveTo>
                    <a:pt x="233" y="851"/>
                  </a:moveTo>
                  <a:lnTo>
                    <a:pt x="233" y="850"/>
                  </a:lnTo>
                  <a:lnTo>
                    <a:pt x="229" y="851"/>
                  </a:lnTo>
                  <a:lnTo>
                    <a:pt x="228" y="850"/>
                  </a:lnTo>
                  <a:lnTo>
                    <a:pt x="227" y="850"/>
                  </a:lnTo>
                  <a:lnTo>
                    <a:pt x="227" y="851"/>
                  </a:lnTo>
                  <a:lnTo>
                    <a:pt x="226" y="851"/>
                  </a:lnTo>
                  <a:lnTo>
                    <a:pt x="227" y="853"/>
                  </a:lnTo>
                  <a:lnTo>
                    <a:pt x="227" y="851"/>
                  </a:lnTo>
                  <a:lnTo>
                    <a:pt x="228" y="851"/>
                  </a:lnTo>
                  <a:lnTo>
                    <a:pt x="229" y="851"/>
                  </a:lnTo>
                  <a:lnTo>
                    <a:pt x="233" y="851"/>
                  </a:lnTo>
                  <a:close/>
                  <a:moveTo>
                    <a:pt x="235" y="857"/>
                  </a:moveTo>
                  <a:lnTo>
                    <a:pt x="236" y="857"/>
                  </a:lnTo>
                  <a:lnTo>
                    <a:pt x="236" y="856"/>
                  </a:lnTo>
                  <a:lnTo>
                    <a:pt x="235" y="856"/>
                  </a:lnTo>
                  <a:lnTo>
                    <a:pt x="233" y="857"/>
                  </a:lnTo>
                  <a:lnTo>
                    <a:pt x="235" y="857"/>
                  </a:lnTo>
                  <a:close/>
                  <a:moveTo>
                    <a:pt x="238" y="861"/>
                  </a:moveTo>
                  <a:lnTo>
                    <a:pt x="236" y="861"/>
                  </a:lnTo>
                  <a:lnTo>
                    <a:pt x="235" y="862"/>
                  </a:lnTo>
                  <a:lnTo>
                    <a:pt x="238" y="861"/>
                  </a:lnTo>
                  <a:close/>
                  <a:moveTo>
                    <a:pt x="240" y="869"/>
                  </a:moveTo>
                  <a:lnTo>
                    <a:pt x="239" y="869"/>
                  </a:lnTo>
                  <a:lnTo>
                    <a:pt x="239" y="870"/>
                  </a:lnTo>
                  <a:lnTo>
                    <a:pt x="240" y="869"/>
                  </a:lnTo>
                  <a:close/>
                  <a:moveTo>
                    <a:pt x="250" y="887"/>
                  </a:moveTo>
                  <a:lnTo>
                    <a:pt x="249" y="887"/>
                  </a:lnTo>
                  <a:lnTo>
                    <a:pt x="249" y="885"/>
                  </a:lnTo>
                  <a:lnTo>
                    <a:pt x="248" y="885"/>
                  </a:lnTo>
                  <a:lnTo>
                    <a:pt x="248" y="887"/>
                  </a:lnTo>
                  <a:lnTo>
                    <a:pt x="248" y="889"/>
                  </a:lnTo>
                  <a:lnTo>
                    <a:pt x="246" y="889"/>
                  </a:lnTo>
                  <a:lnTo>
                    <a:pt x="246" y="890"/>
                  </a:lnTo>
                  <a:lnTo>
                    <a:pt x="248" y="890"/>
                  </a:lnTo>
                  <a:lnTo>
                    <a:pt x="249" y="889"/>
                  </a:lnTo>
                  <a:lnTo>
                    <a:pt x="250" y="887"/>
                  </a:lnTo>
                  <a:close/>
                  <a:moveTo>
                    <a:pt x="250" y="884"/>
                  </a:moveTo>
                  <a:lnTo>
                    <a:pt x="249" y="883"/>
                  </a:lnTo>
                  <a:lnTo>
                    <a:pt x="249" y="884"/>
                  </a:lnTo>
                  <a:lnTo>
                    <a:pt x="250" y="884"/>
                  </a:lnTo>
                  <a:close/>
                  <a:moveTo>
                    <a:pt x="255" y="898"/>
                  </a:moveTo>
                  <a:lnTo>
                    <a:pt x="254" y="899"/>
                  </a:lnTo>
                  <a:lnTo>
                    <a:pt x="252" y="899"/>
                  </a:lnTo>
                  <a:lnTo>
                    <a:pt x="252" y="900"/>
                  </a:lnTo>
                  <a:lnTo>
                    <a:pt x="254" y="899"/>
                  </a:lnTo>
                  <a:lnTo>
                    <a:pt x="255" y="899"/>
                  </a:lnTo>
                  <a:lnTo>
                    <a:pt x="255" y="898"/>
                  </a:lnTo>
                  <a:close/>
                  <a:moveTo>
                    <a:pt x="260" y="910"/>
                  </a:moveTo>
                  <a:lnTo>
                    <a:pt x="260" y="908"/>
                  </a:lnTo>
                  <a:lnTo>
                    <a:pt x="261" y="907"/>
                  </a:lnTo>
                  <a:lnTo>
                    <a:pt x="260" y="907"/>
                  </a:lnTo>
                  <a:lnTo>
                    <a:pt x="260" y="908"/>
                  </a:lnTo>
                  <a:lnTo>
                    <a:pt x="259" y="908"/>
                  </a:lnTo>
                  <a:lnTo>
                    <a:pt x="259" y="910"/>
                  </a:lnTo>
                  <a:lnTo>
                    <a:pt x="260" y="910"/>
                  </a:lnTo>
                  <a:lnTo>
                    <a:pt x="261" y="910"/>
                  </a:lnTo>
                  <a:lnTo>
                    <a:pt x="261" y="908"/>
                  </a:lnTo>
                  <a:lnTo>
                    <a:pt x="260" y="910"/>
                  </a:lnTo>
                  <a:close/>
                  <a:moveTo>
                    <a:pt x="264" y="913"/>
                  </a:moveTo>
                  <a:lnTo>
                    <a:pt x="263" y="912"/>
                  </a:lnTo>
                  <a:lnTo>
                    <a:pt x="261" y="913"/>
                  </a:lnTo>
                  <a:lnTo>
                    <a:pt x="263" y="913"/>
                  </a:lnTo>
                  <a:lnTo>
                    <a:pt x="264" y="913"/>
                  </a:lnTo>
                  <a:close/>
                  <a:moveTo>
                    <a:pt x="294" y="925"/>
                  </a:moveTo>
                  <a:lnTo>
                    <a:pt x="292" y="925"/>
                  </a:lnTo>
                  <a:lnTo>
                    <a:pt x="292" y="926"/>
                  </a:lnTo>
                  <a:lnTo>
                    <a:pt x="294" y="926"/>
                  </a:lnTo>
                  <a:lnTo>
                    <a:pt x="294" y="925"/>
                  </a:lnTo>
                  <a:close/>
                  <a:moveTo>
                    <a:pt x="306" y="912"/>
                  </a:moveTo>
                  <a:lnTo>
                    <a:pt x="310" y="913"/>
                  </a:lnTo>
                  <a:lnTo>
                    <a:pt x="311" y="913"/>
                  </a:lnTo>
                  <a:lnTo>
                    <a:pt x="309" y="912"/>
                  </a:lnTo>
                  <a:lnTo>
                    <a:pt x="306" y="912"/>
                  </a:lnTo>
                  <a:close/>
                  <a:moveTo>
                    <a:pt x="288" y="906"/>
                  </a:moveTo>
                  <a:lnTo>
                    <a:pt x="287" y="906"/>
                  </a:lnTo>
                  <a:lnTo>
                    <a:pt x="287" y="907"/>
                  </a:lnTo>
                  <a:lnTo>
                    <a:pt x="288" y="907"/>
                  </a:lnTo>
                  <a:lnTo>
                    <a:pt x="288" y="906"/>
                  </a:lnTo>
                  <a:close/>
                  <a:moveTo>
                    <a:pt x="296" y="922"/>
                  </a:moveTo>
                  <a:lnTo>
                    <a:pt x="295" y="922"/>
                  </a:lnTo>
                  <a:lnTo>
                    <a:pt x="295" y="923"/>
                  </a:lnTo>
                  <a:lnTo>
                    <a:pt x="296" y="923"/>
                  </a:lnTo>
                  <a:lnTo>
                    <a:pt x="296" y="922"/>
                  </a:lnTo>
                  <a:close/>
                  <a:moveTo>
                    <a:pt x="300" y="927"/>
                  </a:moveTo>
                  <a:lnTo>
                    <a:pt x="299" y="927"/>
                  </a:lnTo>
                  <a:lnTo>
                    <a:pt x="299" y="926"/>
                  </a:lnTo>
                  <a:lnTo>
                    <a:pt x="300" y="926"/>
                  </a:lnTo>
                  <a:lnTo>
                    <a:pt x="300" y="925"/>
                  </a:lnTo>
                  <a:lnTo>
                    <a:pt x="299" y="926"/>
                  </a:lnTo>
                  <a:lnTo>
                    <a:pt x="299" y="925"/>
                  </a:lnTo>
                  <a:lnTo>
                    <a:pt x="298" y="925"/>
                  </a:lnTo>
                  <a:lnTo>
                    <a:pt x="298" y="926"/>
                  </a:lnTo>
                  <a:lnTo>
                    <a:pt x="298" y="927"/>
                  </a:lnTo>
                  <a:lnTo>
                    <a:pt x="298" y="928"/>
                  </a:lnTo>
                  <a:lnTo>
                    <a:pt x="298" y="929"/>
                  </a:lnTo>
                  <a:lnTo>
                    <a:pt x="299" y="929"/>
                  </a:lnTo>
                  <a:lnTo>
                    <a:pt x="298" y="928"/>
                  </a:lnTo>
                  <a:lnTo>
                    <a:pt x="299" y="927"/>
                  </a:lnTo>
                  <a:lnTo>
                    <a:pt x="299" y="928"/>
                  </a:lnTo>
                  <a:lnTo>
                    <a:pt x="300" y="927"/>
                  </a:lnTo>
                  <a:close/>
                  <a:moveTo>
                    <a:pt x="302" y="928"/>
                  </a:moveTo>
                  <a:lnTo>
                    <a:pt x="304" y="928"/>
                  </a:lnTo>
                  <a:lnTo>
                    <a:pt x="304" y="927"/>
                  </a:lnTo>
                  <a:lnTo>
                    <a:pt x="302" y="928"/>
                  </a:lnTo>
                  <a:close/>
                  <a:moveTo>
                    <a:pt x="305" y="917"/>
                  </a:moveTo>
                  <a:lnTo>
                    <a:pt x="304" y="917"/>
                  </a:lnTo>
                  <a:lnTo>
                    <a:pt x="305" y="919"/>
                  </a:lnTo>
                  <a:lnTo>
                    <a:pt x="305" y="917"/>
                  </a:lnTo>
                  <a:close/>
                  <a:moveTo>
                    <a:pt x="309" y="902"/>
                  </a:moveTo>
                  <a:lnTo>
                    <a:pt x="309" y="904"/>
                  </a:lnTo>
                  <a:lnTo>
                    <a:pt x="311" y="904"/>
                  </a:lnTo>
                  <a:lnTo>
                    <a:pt x="309" y="902"/>
                  </a:lnTo>
                  <a:close/>
                  <a:moveTo>
                    <a:pt x="311" y="898"/>
                  </a:moveTo>
                  <a:lnTo>
                    <a:pt x="312" y="899"/>
                  </a:lnTo>
                  <a:lnTo>
                    <a:pt x="313" y="899"/>
                  </a:lnTo>
                  <a:lnTo>
                    <a:pt x="315" y="899"/>
                  </a:lnTo>
                  <a:lnTo>
                    <a:pt x="312" y="898"/>
                  </a:lnTo>
                  <a:lnTo>
                    <a:pt x="311" y="898"/>
                  </a:lnTo>
                  <a:close/>
                  <a:moveTo>
                    <a:pt x="326" y="854"/>
                  </a:moveTo>
                  <a:lnTo>
                    <a:pt x="324" y="854"/>
                  </a:lnTo>
                  <a:lnTo>
                    <a:pt x="323" y="855"/>
                  </a:lnTo>
                  <a:lnTo>
                    <a:pt x="324" y="855"/>
                  </a:lnTo>
                  <a:lnTo>
                    <a:pt x="326" y="855"/>
                  </a:lnTo>
                  <a:lnTo>
                    <a:pt x="326" y="856"/>
                  </a:lnTo>
                  <a:lnTo>
                    <a:pt x="327" y="856"/>
                  </a:lnTo>
                  <a:lnTo>
                    <a:pt x="326" y="854"/>
                  </a:lnTo>
                  <a:close/>
                  <a:moveTo>
                    <a:pt x="373" y="793"/>
                  </a:moveTo>
                  <a:lnTo>
                    <a:pt x="372" y="793"/>
                  </a:lnTo>
                  <a:lnTo>
                    <a:pt x="373" y="795"/>
                  </a:lnTo>
                  <a:lnTo>
                    <a:pt x="372" y="795"/>
                  </a:lnTo>
                  <a:lnTo>
                    <a:pt x="372" y="796"/>
                  </a:lnTo>
                  <a:lnTo>
                    <a:pt x="373" y="798"/>
                  </a:lnTo>
                  <a:lnTo>
                    <a:pt x="373" y="796"/>
                  </a:lnTo>
                  <a:lnTo>
                    <a:pt x="373" y="795"/>
                  </a:lnTo>
                  <a:lnTo>
                    <a:pt x="373" y="793"/>
                  </a:lnTo>
                  <a:close/>
                  <a:moveTo>
                    <a:pt x="387" y="785"/>
                  </a:moveTo>
                  <a:lnTo>
                    <a:pt x="386" y="784"/>
                  </a:lnTo>
                  <a:lnTo>
                    <a:pt x="386" y="785"/>
                  </a:lnTo>
                  <a:lnTo>
                    <a:pt x="387" y="785"/>
                  </a:lnTo>
                  <a:close/>
                  <a:moveTo>
                    <a:pt x="421" y="724"/>
                  </a:moveTo>
                  <a:lnTo>
                    <a:pt x="420" y="724"/>
                  </a:lnTo>
                  <a:lnTo>
                    <a:pt x="420" y="725"/>
                  </a:lnTo>
                  <a:lnTo>
                    <a:pt x="421" y="725"/>
                  </a:lnTo>
                  <a:lnTo>
                    <a:pt x="421" y="724"/>
                  </a:lnTo>
                  <a:close/>
                  <a:moveTo>
                    <a:pt x="529" y="647"/>
                  </a:moveTo>
                  <a:lnTo>
                    <a:pt x="530" y="648"/>
                  </a:lnTo>
                  <a:lnTo>
                    <a:pt x="530" y="647"/>
                  </a:lnTo>
                  <a:lnTo>
                    <a:pt x="529" y="647"/>
                  </a:lnTo>
                  <a:close/>
                  <a:moveTo>
                    <a:pt x="492" y="616"/>
                  </a:moveTo>
                  <a:lnTo>
                    <a:pt x="493" y="616"/>
                  </a:lnTo>
                  <a:lnTo>
                    <a:pt x="493" y="614"/>
                  </a:lnTo>
                  <a:lnTo>
                    <a:pt x="492" y="616"/>
                  </a:lnTo>
                  <a:close/>
                  <a:moveTo>
                    <a:pt x="482" y="601"/>
                  </a:moveTo>
                  <a:lnTo>
                    <a:pt x="483" y="598"/>
                  </a:lnTo>
                  <a:lnTo>
                    <a:pt x="482" y="598"/>
                  </a:lnTo>
                  <a:lnTo>
                    <a:pt x="482" y="601"/>
                  </a:lnTo>
                  <a:close/>
                  <a:moveTo>
                    <a:pt x="471" y="587"/>
                  </a:moveTo>
                  <a:lnTo>
                    <a:pt x="472" y="587"/>
                  </a:lnTo>
                  <a:lnTo>
                    <a:pt x="472" y="586"/>
                  </a:lnTo>
                  <a:lnTo>
                    <a:pt x="471" y="587"/>
                  </a:lnTo>
                  <a:close/>
                  <a:moveTo>
                    <a:pt x="527" y="445"/>
                  </a:moveTo>
                  <a:lnTo>
                    <a:pt x="528" y="445"/>
                  </a:lnTo>
                  <a:lnTo>
                    <a:pt x="529" y="445"/>
                  </a:lnTo>
                  <a:lnTo>
                    <a:pt x="529" y="444"/>
                  </a:lnTo>
                  <a:lnTo>
                    <a:pt x="528" y="444"/>
                  </a:lnTo>
                  <a:lnTo>
                    <a:pt x="527" y="445"/>
                  </a:lnTo>
                  <a:close/>
                  <a:moveTo>
                    <a:pt x="525" y="449"/>
                  </a:moveTo>
                  <a:lnTo>
                    <a:pt x="524" y="450"/>
                  </a:lnTo>
                  <a:lnTo>
                    <a:pt x="525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9" y="450"/>
                  </a:lnTo>
                  <a:lnTo>
                    <a:pt x="527" y="450"/>
                  </a:lnTo>
                  <a:lnTo>
                    <a:pt x="526" y="449"/>
                  </a:lnTo>
                  <a:lnTo>
                    <a:pt x="525" y="447"/>
                  </a:lnTo>
                  <a:lnTo>
                    <a:pt x="524" y="447"/>
                  </a:lnTo>
                  <a:lnTo>
                    <a:pt x="525" y="449"/>
                  </a:lnTo>
                  <a:close/>
                  <a:moveTo>
                    <a:pt x="374" y="799"/>
                  </a:moveTo>
                  <a:lnTo>
                    <a:pt x="374" y="800"/>
                  </a:lnTo>
                  <a:lnTo>
                    <a:pt x="375" y="800"/>
                  </a:lnTo>
                  <a:lnTo>
                    <a:pt x="375" y="801"/>
                  </a:lnTo>
                  <a:lnTo>
                    <a:pt x="376" y="800"/>
                  </a:lnTo>
                  <a:lnTo>
                    <a:pt x="375" y="799"/>
                  </a:lnTo>
                  <a:lnTo>
                    <a:pt x="374" y="799"/>
                  </a:lnTo>
                  <a:close/>
                  <a:moveTo>
                    <a:pt x="242" y="890"/>
                  </a:moveTo>
                  <a:lnTo>
                    <a:pt x="243" y="889"/>
                  </a:lnTo>
                  <a:lnTo>
                    <a:pt x="242" y="889"/>
                  </a:lnTo>
                  <a:lnTo>
                    <a:pt x="242" y="890"/>
                  </a:lnTo>
                  <a:close/>
                  <a:moveTo>
                    <a:pt x="205" y="627"/>
                  </a:moveTo>
                  <a:lnTo>
                    <a:pt x="205" y="626"/>
                  </a:lnTo>
                  <a:lnTo>
                    <a:pt x="204" y="627"/>
                  </a:lnTo>
                  <a:lnTo>
                    <a:pt x="205" y="627"/>
                  </a:lnTo>
                  <a:close/>
                  <a:moveTo>
                    <a:pt x="236" y="870"/>
                  </a:moveTo>
                  <a:lnTo>
                    <a:pt x="236" y="869"/>
                  </a:lnTo>
                  <a:lnTo>
                    <a:pt x="235" y="869"/>
                  </a:lnTo>
                  <a:lnTo>
                    <a:pt x="236" y="870"/>
                  </a:lnTo>
                  <a:close/>
                  <a:moveTo>
                    <a:pt x="226" y="835"/>
                  </a:moveTo>
                  <a:lnTo>
                    <a:pt x="227" y="836"/>
                  </a:lnTo>
                  <a:lnTo>
                    <a:pt x="227" y="835"/>
                  </a:lnTo>
                  <a:lnTo>
                    <a:pt x="226" y="835"/>
                  </a:lnTo>
                  <a:close/>
                  <a:moveTo>
                    <a:pt x="225" y="836"/>
                  </a:moveTo>
                  <a:lnTo>
                    <a:pt x="225" y="837"/>
                  </a:lnTo>
                  <a:lnTo>
                    <a:pt x="226" y="837"/>
                  </a:lnTo>
                  <a:lnTo>
                    <a:pt x="225" y="836"/>
                  </a:lnTo>
                  <a:close/>
                  <a:moveTo>
                    <a:pt x="149" y="495"/>
                  </a:moveTo>
                  <a:lnTo>
                    <a:pt x="149" y="496"/>
                  </a:lnTo>
                  <a:lnTo>
                    <a:pt x="150" y="496"/>
                  </a:lnTo>
                  <a:lnTo>
                    <a:pt x="151" y="495"/>
                  </a:lnTo>
                  <a:lnTo>
                    <a:pt x="151" y="494"/>
                  </a:lnTo>
                  <a:lnTo>
                    <a:pt x="150" y="494"/>
                  </a:lnTo>
                  <a:lnTo>
                    <a:pt x="149" y="495"/>
                  </a:lnTo>
                  <a:close/>
                  <a:moveTo>
                    <a:pt x="232" y="820"/>
                  </a:moveTo>
                  <a:lnTo>
                    <a:pt x="230" y="819"/>
                  </a:lnTo>
                  <a:lnTo>
                    <a:pt x="230" y="820"/>
                  </a:lnTo>
                  <a:lnTo>
                    <a:pt x="232" y="820"/>
                  </a:lnTo>
                  <a:close/>
                  <a:moveTo>
                    <a:pt x="220" y="725"/>
                  </a:moveTo>
                  <a:lnTo>
                    <a:pt x="219" y="724"/>
                  </a:lnTo>
                  <a:lnTo>
                    <a:pt x="219" y="725"/>
                  </a:lnTo>
                  <a:lnTo>
                    <a:pt x="220" y="725"/>
                  </a:lnTo>
                  <a:close/>
                  <a:moveTo>
                    <a:pt x="248" y="893"/>
                  </a:moveTo>
                  <a:lnTo>
                    <a:pt x="248" y="892"/>
                  </a:lnTo>
                  <a:lnTo>
                    <a:pt x="246" y="894"/>
                  </a:lnTo>
                  <a:lnTo>
                    <a:pt x="248" y="895"/>
                  </a:lnTo>
                  <a:lnTo>
                    <a:pt x="248" y="894"/>
                  </a:lnTo>
                  <a:lnTo>
                    <a:pt x="248" y="893"/>
                  </a:lnTo>
                  <a:close/>
                  <a:moveTo>
                    <a:pt x="572" y="164"/>
                  </a:moveTo>
                  <a:lnTo>
                    <a:pt x="575" y="165"/>
                  </a:lnTo>
                  <a:lnTo>
                    <a:pt x="576" y="164"/>
                  </a:lnTo>
                  <a:lnTo>
                    <a:pt x="576" y="163"/>
                  </a:lnTo>
                  <a:lnTo>
                    <a:pt x="575" y="162"/>
                  </a:lnTo>
                  <a:lnTo>
                    <a:pt x="574" y="161"/>
                  </a:lnTo>
                  <a:lnTo>
                    <a:pt x="574" y="160"/>
                  </a:lnTo>
                  <a:lnTo>
                    <a:pt x="573" y="157"/>
                  </a:lnTo>
                  <a:lnTo>
                    <a:pt x="573" y="156"/>
                  </a:lnTo>
                  <a:lnTo>
                    <a:pt x="572" y="156"/>
                  </a:lnTo>
                  <a:lnTo>
                    <a:pt x="572" y="155"/>
                  </a:lnTo>
                  <a:lnTo>
                    <a:pt x="572" y="153"/>
                  </a:lnTo>
                  <a:lnTo>
                    <a:pt x="568" y="155"/>
                  </a:lnTo>
                  <a:lnTo>
                    <a:pt x="568" y="156"/>
                  </a:lnTo>
                  <a:lnTo>
                    <a:pt x="568" y="158"/>
                  </a:lnTo>
                  <a:lnTo>
                    <a:pt x="572" y="163"/>
                  </a:lnTo>
                  <a:lnTo>
                    <a:pt x="572" y="164"/>
                  </a:lnTo>
                  <a:close/>
                  <a:moveTo>
                    <a:pt x="206" y="125"/>
                  </a:moveTo>
                  <a:lnTo>
                    <a:pt x="206" y="126"/>
                  </a:lnTo>
                  <a:lnTo>
                    <a:pt x="207" y="127"/>
                  </a:lnTo>
                  <a:lnTo>
                    <a:pt x="207" y="128"/>
                  </a:lnTo>
                  <a:lnTo>
                    <a:pt x="212" y="130"/>
                  </a:lnTo>
                  <a:lnTo>
                    <a:pt x="213" y="133"/>
                  </a:lnTo>
                  <a:lnTo>
                    <a:pt x="217" y="134"/>
                  </a:lnTo>
                  <a:lnTo>
                    <a:pt x="217" y="136"/>
                  </a:lnTo>
                  <a:lnTo>
                    <a:pt x="221" y="136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6" y="135"/>
                  </a:lnTo>
                  <a:lnTo>
                    <a:pt x="222" y="130"/>
                  </a:lnTo>
                  <a:lnTo>
                    <a:pt x="218" y="125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2" y="116"/>
                  </a:lnTo>
                  <a:lnTo>
                    <a:pt x="212" y="115"/>
                  </a:lnTo>
                  <a:lnTo>
                    <a:pt x="213" y="115"/>
                  </a:lnTo>
                  <a:lnTo>
                    <a:pt x="209" y="111"/>
                  </a:lnTo>
                  <a:lnTo>
                    <a:pt x="207" y="110"/>
                  </a:lnTo>
                  <a:lnTo>
                    <a:pt x="205" y="112"/>
                  </a:lnTo>
                  <a:lnTo>
                    <a:pt x="205" y="116"/>
                  </a:lnTo>
                  <a:lnTo>
                    <a:pt x="205" y="121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6" y="125"/>
                  </a:lnTo>
                  <a:close/>
                  <a:moveTo>
                    <a:pt x="263" y="87"/>
                  </a:moveTo>
                  <a:lnTo>
                    <a:pt x="263" y="88"/>
                  </a:lnTo>
                  <a:lnTo>
                    <a:pt x="264" y="88"/>
                  </a:lnTo>
                  <a:lnTo>
                    <a:pt x="266" y="94"/>
                  </a:lnTo>
                  <a:lnTo>
                    <a:pt x="267" y="95"/>
                  </a:lnTo>
                  <a:lnTo>
                    <a:pt x="269" y="95"/>
                  </a:lnTo>
                  <a:lnTo>
                    <a:pt x="269" y="98"/>
                  </a:lnTo>
                  <a:lnTo>
                    <a:pt x="270" y="102"/>
                  </a:lnTo>
                  <a:lnTo>
                    <a:pt x="270" y="104"/>
                  </a:lnTo>
                  <a:lnTo>
                    <a:pt x="270" y="105"/>
                  </a:lnTo>
                  <a:lnTo>
                    <a:pt x="271" y="107"/>
                  </a:lnTo>
                  <a:lnTo>
                    <a:pt x="275" y="112"/>
                  </a:lnTo>
                  <a:lnTo>
                    <a:pt x="282" y="117"/>
                  </a:lnTo>
                  <a:lnTo>
                    <a:pt x="286" y="122"/>
                  </a:lnTo>
                  <a:lnTo>
                    <a:pt x="287" y="124"/>
                  </a:lnTo>
                  <a:lnTo>
                    <a:pt x="287" y="125"/>
                  </a:lnTo>
                  <a:lnTo>
                    <a:pt x="289" y="132"/>
                  </a:lnTo>
                  <a:lnTo>
                    <a:pt x="292" y="130"/>
                  </a:lnTo>
                  <a:lnTo>
                    <a:pt x="294" y="130"/>
                  </a:lnTo>
                  <a:lnTo>
                    <a:pt x="294" y="127"/>
                  </a:lnTo>
                  <a:lnTo>
                    <a:pt x="290" y="123"/>
                  </a:lnTo>
                  <a:lnTo>
                    <a:pt x="289" y="121"/>
                  </a:lnTo>
                  <a:lnTo>
                    <a:pt x="289" y="118"/>
                  </a:lnTo>
                  <a:lnTo>
                    <a:pt x="294" y="111"/>
                  </a:lnTo>
                  <a:lnTo>
                    <a:pt x="296" y="110"/>
                  </a:lnTo>
                  <a:lnTo>
                    <a:pt x="297" y="109"/>
                  </a:lnTo>
                  <a:lnTo>
                    <a:pt x="297" y="106"/>
                  </a:lnTo>
                  <a:lnTo>
                    <a:pt x="296" y="105"/>
                  </a:lnTo>
                  <a:lnTo>
                    <a:pt x="296" y="104"/>
                  </a:lnTo>
                  <a:lnTo>
                    <a:pt x="292" y="100"/>
                  </a:lnTo>
                  <a:lnTo>
                    <a:pt x="292" y="96"/>
                  </a:lnTo>
                  <a:lnTo>
                    <a:pt x="288" y="93"/>
                  </a:lnTo>
                  <a:lnTo>
                    <a:pt x="287" y="93"/>
                  </a:lnTo>
                  <a:lnTo>
                    <a:pt x="287" y="92"/>
                  </a:lnTo>
                  <a:lnTo>
                    <a:pt x="284" y="89"/>
                  </a:lnTo>
                  <a:lnTo>
                    <a:pt x="281" y="87"/>
                  </a:lnTo>
                  <a:lnTo>
                    <a:pt x="276" y="82"/>
                  </a:lnTo>
                  <a:lnTo>
                    <a:pt x="274" y="82"/>
                  </a:lnTo>
                  <a:lnTo>
                    <a:pt x="271" y="82"/>
                  </a:lnTo>
                  <a:lnTo>
                    <a:pt x="272" y="84"/>
                  </a:lnTo>
                  <a:lnTo>
                    <a:pt x="272" y="85"/>
                  </a:lnTo>
                  <a:lnTo>
                    <a:pt x="272" y="87"/>
                  </a:lnTo>
                  <a:lnTo>
                    <a:pt x="271" y="85"/>
                  </a:lnTo>
                  <a:lnTo>
                    <a:pt x="267" y="85"/>
                  </a:lnTo>
                  <a:lnTo>
                    <a:pt x="263" y="85"/>
                  </a:lnTo>
                  <a:lnTo>
                    <a:pt x="263" y="87"/>
                  </a:lnTo>
                  <a:close/>
                  <a:moveTo>
                    <a:pt x="261" y="75"/>
                  </a:moveTo>
                  <a:lnTo>
                    <a:pt x="264" y="75"/>
                  </a:lnTo>
                  <a:lnTo>
                    <a:pt x="265" y="73"/>
                  </a:lnTo>
                  <a:lnTo>
                    <a:pt x="265" y="72"/>
                  </a:lnTo>
                  <a:lnTo>
                    <a:pt x="265" y="71"/>
                  </a:lnTo>
                  <a:lnTo>
                    <a:pt x="260" y="67"/>
                  </a:lnTo>
                  <a:lnTo>
                    <a:pt x="256" y="65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2"/>
                  </a:lnTo>
                  <a:lnTo>
                    <a:pt x="255" y="73"/>
                  </a:lnTo>
                  <a:lnTo>
                    <a:pt x="256" y="73"/>
                  </a:lnTo>
                  <a:lnTo>
                    <a:pt x="261" y="75"/>
                  </a:lnTo>
                  <a:close/>
                  <a:moveTo>
                    <a:pt x="330" y="46"/>
                  </a:moveTo>
                  <a:lnTo>
                    <a:pt x="331" y="48"/>
                  </a:lnTo>
                  <a:lnTo>
                    <a:pt x="331" y="49"/>
                  </a:lnTo>
                  <a:lnTo>
                    <a:pt x="333" y="49"/>
                  </a:lnTo>
                  <a:lnTo>
                    <a:pt x="334" y="53"/>
                  </a:lnTo>
                  <a:lnTo>
                    <a:pt x="340" y="56"/>
                  </a:lnTo>
                  <a:lnTo>
                    <a:pt x="344" y="58"/>
                  </a:lnTo>
                  <a:lnTo>
                    <a:pt x="343" y="56"/>
                  </a:lnTo>
                  <a:lnTo>
                    <a:pt x="343" y="55"/>
                  </a:lnTo>
                  <a:lnTo>
                    <a:pt x="342" y="55"/>
                  </a:lnTo>
                  <a:lnTo>
                    <a:pt x="342" y="53"/>
                  </a:lnTo>
                  <a:lnTo>
                    <a:pt x="342" y="50"/>
                  </a:lnTo>
                  <a:lnTo>
                    <a:pt x="341" y="50"/>
                  </a:lnTo>
                  <a:lnTo>
                    <a:pt x="340" y="49"/>
                  </a:lnTo>
                  <a:lnTo>
                    <a:pt x="336" y="49"/>
                  </a:lnTo>
                  <a:lnTo>
                    <a:pt x="335" y="46"/>
                  </a:lnTo>
                  <a:lnTo>
                    <a:pt x="334" y="46"/>
                  </a:lnTo>
                  <a:lnTo>
                    <a:pt x="334" y="45"/>
                  </a:lnTo>
                  <a:lnTo>
                    <a:pt x="333" y="43"/>
                  </a:lnTo>
                  <a:lnTo>
                    <a:pt x="333" y="42"/>
                  </a:lnTo>
                  <a:lnTo>
                    <a:pt x="330" y="42"/>
                  </a:lnTo>
                  <a:lnTo>
                    <a:pt x="328" y="41"/>
                  </a:lnTo>
                  <a:lnTo>
                    <a:pt x="327" y="42"/>
                  </a:lnTo>
                  <a:lnTo>
                    <a:pt x="327" y="43"/>
                  </a:lnTo>
                  <a:lnTo>
                    <a:pt x="328" y="43"/>
                  </a:lnTo>
                  <a:lnTo>
                    <a:pt x="330" y="46"/>
                  </a:lnTo>
                  <a:close/>
                  <a:moveTo>
                    <a:pt x="343" y="50"/>
                  </a:moveTo>
                  <a:lnTo>
                    <a:pt x="344" y="55"/>
                  </a:lnTo>
                  <a:lnTo>
                    <a:pt x="344" y="56"/>
                  </a:lnTo>
                  <a:lnTo>
                    <a:pt x="345" y="56"/>
                  </a:lnTo>
                  <a:lnTo>
                    <a:pt x="345" y="57"/>
                  </a:lnTo>
                  <a:lnTo>
                    <a:pt x="347" y="56"/>
                  </a:lnTo>
                  <a:lnTo>
                    <a:pt x="349" y="52"/>
                  </a:lnTo>
                  <a:lnTo>
                    <a:pt x="350" y="49"/>
                  </a:lnTo>
                  <a:lnTo>
                    <a:pt x="350" y="48"/>
                  </a:lnTo>
                  <a:lnTo>
                    <a:pt x="350" y="47"/>
                  </a:lnTo>
                  <a:lnTo>
                    <a:pt x="347" y="47"/>
                  </a:lnTo>
                  <a:lnTo>
                    <a:pt x="344" y="45"/>
                  </a:lnTo>
                  <a:lnTo>
                    <a:pt x="343" y="43"/>
                  </a:lnTo>
                  <a:lnTo>
                    <a:pt x="340" y="42"/>
                  </a:lnTo>
                  <a:lnTo>
                    <a:pt x="336" y="42"/>
                  </a:lnTo>
                  <a:lnTo>
                    <a:pt x="336" y="43"/>
                  </a:lnTo>
                  <a:lnTo>
                    <a:pt x="336" y="44"/>
                  </a:lnTo>
                  <a:lnTo>
                    <a:pt x="336" y="45"/>
                  </a:lnTo>
                  <a:lnTo>
                    <a:pt x="339" y="46"/>
                  </a:lnTo>
                  <a:lnTo>
                    <a:pt x="339" y="47"/>
                  </a:lnTo>
                  <a:lnTo>
                    <a:pt x="339" y="48"/>
                  </a:lnTo>
                  <a:lnTo>
                    <a:pt x="340" y="49"/>
                  </a:lnTo>
                  <a:lnTo>
                    <a:pt x="342" y="49"/>
                  </a:lnTo>
                  <a:lnTo>
                    <a:pt x="343" y="50"/>
                  </a:lnTo>
                  <a:close/>
                  <a:moveTo>
                    <a:pt x="342" y="33"/>
                  </a:moveTo>
                  <a:lnTo>
                    <a:pt x="343" y="36"/>
                  </a:lnTo>
                  <a:lnTo>
                    <a:pt x="344" y="37"/>
                  </a:lnTo>
                  <a:lnTo>
                    <a:pt x="344" y="39"/>
                  </a:lnTo>
                  <a:lnTo>
                    <a:pt x="349" y="43"/>
                  </a:lnTo>
                  <a:lnTo>
                    <a:pt x="354" y="46"/>
                  </a:lnTo>
                  <a:lnTo>
                    <a:pt x="356" y="46"/>
                  </a:lnTo>
                  <a:lnTo>
                    <a:pt x="356" y="45"/>
                  </a:lnTo>
                  <a:lnTo>
                    <a:pt x="355" y="42"/>
                  </a:lnTo>
                  <a:lnTo>
                    <a:pt x="351" y="39"/>
                  </a:lnTo>
                  <a:lnTo>
                    <a:pt x="347" y="36"/>
                  </a:lnTo>
                  <a:lnTo>
                    <a:pt x="346" y="35"/>
                  </a:lnTo>
                  <a:lnTo>
                    <a:pt x="345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0" y="27"/>
                  </a:lnTo>
                  <a:lnTo>
                    <a:pt x="340" y="26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6" y="26"/>
                  </a:lnTo>
                  <a:lnTo>
                    <a:pt x="335" y="26"/>
                  </a:lnTo>
                  <a:lnTo>
                    <a:pt x="335" y="29"/>
                  </a:lnTo>
                  <a:lnTo>
                    <a:pt x="335" y="30"/>
                  </a:lnTo>
                  <a:lnTo>
                    <a:pt x="335" y="32"/>
                  </a:lnTo>
                  <a:lnTo>
                    <a:pt x="335" y="33"/>
                  </a:lnTo>
                  <a:lnTo>
                    <a:pt x="339" y="33"/>
                  </a:lnTo>
                  <a:lnTo>
                    <a:pt x="342" y="33"/>
                  </a:lnTo>
                  <a:close/>
                  <a:moveTo>
                    <a:pt x="290" y="930"/>
                  </a:moveTo>
                  <a:lnTo>
                    <a:pt x="292" y="930"/>
                  </a:lnTo>
                  <a:lnTo>
                    <a:pt x="290" y="929"/>
                  </a:lnTo>
                  <a:lnTo>
                    <a:pt x="290" y="930"/>
                  </a:lnTo>
                  <a:close/>
                  <a:moveTo>
                    <a:pt x="310" y="927"/>
                  </a:moveTo>
                  <a:lnTo>
                    <a:pt x="309" y="927"/>
                  </a:lnTo>
                  <a:lnTo>
                    <a:pt x="310" y="928"/>
                  </a:lnTo>
                  <a:lnTo>
                    <a:pt x="310" y="927"/>
                  </a:lnTo>
                  <a:close/>
                  <a:moveTo>
                    <a:pt x="288" y="926"/>
                  </a:moveTo>
                  <a:lnTo>
                    <a:pt x="288" y="925"/>
                  </a:lnTo>
                  <a:lnTo>
                    <a:pt x="288" y="924"/>
                  </a:lnTo>
                  <a:lnTo>
                    <a:pt x="287" y="924"/>
                  </a:lnTo>
                  <a:lnTo>
                    <a:pt x="287" y="925"/>
                  </a:lnTo>
                  <a:lnTo>
                    <a:pt x="286" y="925"/>
                  </a:lnTo>
                  <a:lnTo>
                    <a:pt x="286" y="926"/>
                  </a:lnTo>
                  <a:lnTo>
                    <a:pt x="286" y="927"/>
                  </a:lnTo>
                  <a:lnTo>
                    <a:pt x="287" y="927"/>
                  </a:lnTo>
                  <a:lnTo>
                    <a:pt x="287" y="926"/>
                  </a:lnTo>
                  <a:lnTo>
                    <a:pt x="288" y="926"/>
                  </a:lnTo>
                  <a:close/>
                  <a:moveTo>
                    <a:pt x="289" y="924"/>
                  </a:moveTo>
                  <a:lnTo>
                    <a:pt x="289" y="925"/>
                  </a:lnTo>
                  <a:lnTo>
                    <a:pt x="290" y="924"/>
                  </a:lnTo>
                  <a:lnTo>
                    <a:pt x="289" y="924"/>
                  </a:lnTo>
                  <a:close/>
                  <a:moveTo>
                    <a:pt x="275" y="916"/>
                  </a:moveTo>
                  <a:lnTo>
                    <a:pt x="276" y="917"/>
                  </a:lnTo>
                  <a:lnTo>
                    <a:pt x="276" y="916"/>
                  </a:lnTo>
                  <a:lnTo>
                    <a:pt x="276" y="915"/>
                  </a:lnTo>
                  <a:lnTo>
                    <a:pt x="276" y="914"/>
                  </a:lnTo>
                  <a:lnTo>
                    <a:pt x="275" y="914"/>
                  </a:lnTo>
                  <a:lnTo>
                    <a:pt x="275" y="915"/>
                  </a:lnTo>
                  <a:lnTo>
                    <a:pt x="275" y="916"/>
                  </a:lnTo>
                  <a:close/>
                  <a:moveTo>
                    <a:pt x="267" y="915"/>
                  </a:moveTo>
                  <a:lnTo>
                    <a:pt x="267" y="914"/>
                  </a:lnTo>
                  <a:lnTo>
                    <a:pt x="266" y="914"/>
                  </a:lnTo>
                  <a:lnTo>
                    <a:pt x="267" y="915"/>
                  </a:lnTo>
                  <a:close/>
                  <a:moveTo>
                    <a:pt x="278" y="912"/>
                  </a:moveTo>
                  <a:lnTo>
                    <a:pt x="275" y="913"/>
                  </a:lnTo>
                  <a:lnTo>
                    <a:pt x="276" y="913"/>
                  </a:lnTo>
                  <a:lnTo>
                    <a:pt x="278" y="912"/>
                  </a:lnTo>
                  <a:close/>
                  <a:moveTo>
                    <a:pt x="274" y="913"/>
                  </a:moveTo>
                  <a:lnTo>
                    <a:pt x="273" y="914"/>
                  </a:lnTo>
                  <a:lnTo>
                    <a:pt x="272" y="915"/>
                  </a:lnTo>
                  <a:lnTo>
                    <a:pt x="273" y="915"/>
                  </a:lnTo>
                  <a:lnTo>
                    <a:pt x="274" y="915"/>
                  </a:lnTo>
                  <a:lnTo>
                    <a:pt x="274" y="914"/>
                  </a:lnTo>
                  <a:lnTo>
                    <a:pt x="275" y="914"/>
                  </a:lnTo>
                  <a:lnTo>
                    <a:pt x="275" y="913"/>
                  </a:lnTo>
                  <a:lnTo>
                    <a:pt x="274" y="913"/>
                  </a:lnTo>
                  <a:close/>
                  <a:moveTo>
                    <a:pt x="269" y="914"/>
                  </a:moveTo>
                  <a:lnTo>
                    <a:pt x="269" y="913"/>
                  </a:lnTo>
                  <a:lnTo>
                    <a:pt x="267" y="914"/>
                  </a:lnTo>
                  <a:lnTo>
                    <a:pt x="269" y="914"/>
                  </a:lnTo>
                  <a:close/>
                  <a:moveTo>
                    <a:pt x="313" y="913"/>
                  </a:moveTo>
                  <a:lnTo>
                    <a:pt x="315" y="913"/>
                  </a:lnTo>
                  <a:lnTo>
                    <a:pt x="313" y="912"/>
                  </a:lnTo>
                  <a:lnTo>
                    <a:pt x="312" y="913"/>
                  </a:lnTo>
                  <a:lnTo>
                    <a:pt x="313" y="913"/>
                  </a:lnTo>
                  <a:close/>
                  <a:moveTo>
                    <a:pt x="275" y="912"/>
                  </a:moveTo>
                  <a:lnTo>
                    <a:pt x="275" y="911"/>
                  </a:lnTo>
                  <a:lnTo>
                    <a:pt x="274" y="911"/>
                  </a:lnTo>
                  <a:lnTo>
                    <a:pt x="274" y="912"/>
                  </a:lnTo>
                  <a:lnTo>
                    <a:pt x="275" y="912"/>
                  </a:lnTo>
                  <a:close/>
                  <a:moveTo>
                    <a:pt x="278" y="910"/>
                  </a:moveTo>
                  <a:lnTo>
                    <a:pt x="278" y="911"/>
                  </a:lnTo>
                  <a:lnTo>
                    <a:pt x="279" y="911"/>
                  </a:lnTo>
                  <a:lnTo>
                    <a:pt x="279" y="910"/>
                  </a:lnTo>
                  <a:lnTo>
                    <a:pt x="278" y="910"/>
                  </a:lnTo>
                  <a:close/>
                  <a:moveTo>
                    <a:pt x="256" y="908"/>
                  </a:moveTo>
                  <a:lnTo>
                    <a:pt x="255" y="908"/>
                  </a:lnTo>
                  <a:lnTo>
                    <a:pt x="256" y="910"/>
                  </a:lnTo>
                  <a:lnTo>
                    <a:pt x="258" y="908"/>
                  </a:lnTo>
                  <a:lnTo>
                    <a:pt x="256" y="908"/>
                  </a:lnTo>
                  <a:close/>
                  <a:moveTo>
                    <a:pt x="256" y="907"/>
                  </a:moveTo>
                  <a:lnTo>
                    <a:pt x="256" y="906"/>
                  </a:lnTo>
                  <a:lnTo>
                    <a:pt x="255" y="907"/>
                  </a:lnTo>
                  <a:lnTo>
                    <a:pt x="256" y="907"/>
                  </a:lnTo>
                  <a:close/>
                  <a:moveTo>
                    <a:pt x="319" y="895"/>
                  </a:moveTo>
                  <a:lnTo>
                    <a:pt x="318" y="894"/>
                  </a:lnTo>
                  <a:lnTo>
                    <a:pt x="318" y="895"/>
                  </a:lnTo>
                  <a:lnTo>
                    <a:pt x="319" y="895"/>
                  </a:lnTo>
                  <a:close/>
                  <a:moveTo>
                    <a:pt x="317" y="880"/>
                  </a:moveTo>
                  <a:lnTo>
                    <a:pt x="318" y="880"/>
                  </a:lnTo>
                  <a:lnTo>
                    <a:pt x="319" y="880"/>
                  </a:lnTo>
                  <a:lnTo>
                    <a:pt x="319" y="879"/>
                  </a:lnTo>
                  <a:lnTo>
                    <a:pt x="318" y="879"/>
                  </a:lnTo>
                  <a:lnTo>
                    <a:pt x="317" y="879"/>
                  </a:lnTo>
                  <a:lnTo>
                    <a:pt x="317" y="880"/>
                  </a:lnTo>
                  <a:close/>
                  <a:moveTo>
                    <a:pt x="237" y="870"/>
                  </a:moveTo>
                  <a:lnTo>
                    <a:pt x="236" y="871"/>
                  </a:lnTo>
                  <a:lnTo>
                    <a:pt x="236" y="873"/>
                  </a:lnTo>
                  <a:lnTo>
                    <a:pt x="237" y="873"/>
                  </a:lnTo>
                  <a:lnTo>
                    <a:pt x="237" y="871"/>
                  </a:lnTo>
                  <a:lnTo>
                    <a:pt x="237" y="870"/>
                  </a:lnTo>
                  <a:close/>
                  <a:moveTo>
                    <a:pt x="321" y="873"/>
                  </a:moveTo>
                  <a:lnTo>
                    <a:pt x="323" y="873"/>
                  </a:lnTo>
                  <a:lnTo>
                    <a:pt x="323" y="871"/>
                  </a:lnTo>
                  <a:lnTo>
                    <a:pt x="321" y="871"/>
                  </a:lnTo>
                  <a:lnTo>
                    <a:pt x="321" y="873"/>
                  </a:lnTo>
                  <a:close/>
                  <a:moveTo>
                    <a:pt x="326" y="868"/>
                  </a:moveTo>
                  <a:lnTo>
                    <a:pt x="327" y="868"/>
                  </a:lnTo>
                  <a:lnTo>
                    <a:pt x="328" y="867"/>
                  </a:lnTo>
                  <a:lnTo>
                    <a:pt x="328" y="866"/>
                  </a:lnTo>
                  <a:lnTo>
                    <a:pt x="327" y="866"/>
                  </a:lnTo>
                  <a:lnTo>
                    <a:pt x="327" y="867"/>
                  </a:lnTo>
                  <a:lnTo>
                    <a:pt x="326" y="868"/>
                  </a:lnTo>
                  <a:close/>
                  <a:moveTo>
                    <a:pt x="232" y="865"/>
                  </a:moveTo>
                  <a:lnTo>
                    <a:pt x="230" y="865"/>
                  </a:lnTo>
                  <a:lnTo>
                    <a:pt x="232" y="866"/>
                  </a:lnTo>
                  <a:lnTo>
                    <a:pt x="232" y="865"/>
                  </a:lnTo>
                  <a:close/>
                  <a:moveTo>
                    <a:pt x="229" y="864"/>
                  </a:moveTo>
                  <a:lnTo>
                    <a:pt x="230" y="865"/>
                  </a:lnTo>
                  <a:lnTo>
                    <a:pt x="230" y="864"/>
                  </a:lnTo>
                  <a:lnTo>
                    <a:pt x="232" y="864"/>
                  </a:lnTo>
                  <a:lnTo>
                    <a:pt x="230" y="862"/>
                  </a:lnTo>
                  <a:lnTo>
                    <a:pt x="229" y="864"/>
                  </a:lnTo>
                  <a:close/>
                  <a:moveTo>
                    <a:pt x="328" y="864"/>
                  </a:moveTo>
                  <a:lnTo>
                    <a:pt x="329" y="864"/>
                  </a:lnTo>
                  <a:lnTo>
                    <a:pt x="329" y="862"/>
                  </a:lnTo>
                  <a:lnTo>
                    <a:pt x="328" y="861"/>
                  </a:lnTo>
                  <a:lnTo>
                    <a:pt x="328" y="862"/>
                  </a:lnTo>
                  <a:lnTo>
                    <a:pt x="328" y="864"/>
                  </a:lnTo>
                  <a:close/>
                  <a:moveTo>
                    <a:pt x="336" y="850"/>
                  </a:moveTo>
                  <a:lnTo>
                    <a:pt x="336" y="849"/>
                  </a:lnTo>
                  <a:lnTo>
                    <a:pt x="335" y="849"/>
                  </a:lnTo>
                  <a:lnTo>
                    <a:pt x="335" y="850"/>
                  </a:lnTo>
                  <a:lnTo>
                    <a:pt x="336" y="850"/>
                  </a:lnTo>
                  <a:close/>
                  <a:moveTo>
                    <a:pt x="333" y="835"/>
                  </a:moveTo>
                  <a:lnTo>
                    <a:pt x="332" y="836"/>
                  </a:lnTo>
                  <a:lnTo>
                    <a:pt x="332" y="837"/>
                  </a:lnTo>
                  <a:lnTo>
                    <a:pt x="334" y="837"/>
                  </a:lnTo>
                  <a:lnTo>
                    <a:pt x="334" y="836"/>
                  </a:lnTo>
                  <a:lnTo>
                    <a:pt x="333" y="835"/>
                  </a:lnTo>
                  <a:close/>
                  <a:moveTo>
                    <a:pt x="331" y="838"/>
                  </a:moveTo>
                  <a:lnTo>
                    <a:pt x="332" y="838"/>
                  </a:lnTo>
                  <a:lnTo>
                    <a:pt x="332" y="837"/>
                  </a:lnTo>
                  <a:lnTo>
                    <a:pt x="331" y="837"/>
                  </a:lnTo>
                  <a:lnTo>
                    <a:pt x="331" y="838"/>
                  </a:lnTo>
                  <a:close/>
                  <a:moveTo>
                    <a:pt x="335" y="837"/>
                  </a:moveTo>
                  <a:lnTo>
                    <a:pt x="334" y="837"/>
                  </a:lnTo>
                  <a:lnTo>
                    <a:pt x="335" y="838"/>
                  </a:lnTo>
                  <a:lnTo>
                    <a:pt x="335" y="837"/>
                  </a:lnTo>
                  <a:close/>
                  <a:moveTo>
                    <a:pt x="218" y="824"/>
                  </a:moveTo>
                  <a:lnTo>
                    <a:pt x="218" y="823"/>
                  </a:lnTo>
                  <a:lnTo>
                    <a:pt x="217" y="824"/>
                  </a:lnTo>
                  <a:lnTo>
                    <a:pt x="218" y="824"/>
                  </a:lnTo>
                  <a:close/>
                  <a:moveTo>
                    <a:pt x="343" y="816"/>
                  </a:moveTo>
                  <a:lnTo>
                    <a:pt x="342" y="816"/>
                  </a:lnTo>
                  <a:lnTo>
                    <a:pt x="343" y="818"/>
                  </a:lnTo>
                  <a:lnTo>
                    <a:pt x="343" y="816"/>
                  </a:lnTo>
                  <a:close/>
                  <a:moveTo>
                    <a:pt x="208" y="803"/>
                  </a:moveTo>
                  <a:lnTo>
                    <a:pt x="206" y="803"/>
                  </a:lnTo>
                  <a:lnTo>
                    <a:pt x="206" y="804"/>
                  </a:lnTo>
                  <a:lnTo>
                    <a:pt x="206" y="805"/>
                  </a:lnTo>
                  <a:lnTo>
                    <a:pt x="207" y="805"/>
                  </a:lnTo>
                  <a:lnTo>
                    <a:pt x="208" y="805"/>
                  </a:lnTo>
                  <a:lnTo>
                    <a:pt x="209" y="804"/>
                  </a:lnTo>
                  <a:lnTo>
                    <a:pt x="209" y="803"/>
                  </a:lnTo>
                  <a:lnTo>
                    <a:pt x="208" y="803"/>
                  </a:lnTo>
                  <a:close/>
                  <a:moveTo>
                    <a:pt x="372" y="805"/>
                  </a:moveTo>
                  <a:lnTo>
                    <a:pt x="373" y="805"/>
                  </a:lnTo>
                  <a:lnTo>
                    <a:pt x="373" y="804"/>
                  </a:lnTo>
                  <a:lnTo>
                    <a:pt x="372" y="804"/>
                  </a:lnTo>
                  <a:lnTo>
                    <a:pt x="372" y="805"/>
                  </a:lnTo>
                  <a:close/>
                  <a:moveTo>
                    <a:pt x="356" y="804"/>
                  </a:moveTo>
                  <a:lnTo>
                    <a:pt x="356" y="803"/>
                  </a:lnTo>
                  <a:lnTo>
                    <a:pt x="355" y="803"/>
                  </a:lnTo>
                  <a:lnTo>
                    <a:pt x="355" y="804"/>
                  </a:lnTo>
                  <a:lnTo>
                    <a:pt x="356" y="804"/>
                  </a:lnTo>
                  <a:close/>
                  <a:moveTo>
                    <a:pt x="370" y="800"/>
                  </a:moveTo>
                  <a:lnTo>
                    <a:pt x="369" y="800"/>
                  </a:lnTo>
                  <a:lnTo>
                    <a:pt x="370" y="801"/>
                  </a:lnTo>
                  <a:lnTo>
                    <a:pt x="370" y="800"/>
                  </a:lnTo>
                  <a:close/>
                  <a:moveTo>
                    <a:pt x="379" y="799"/>
                  </a:moveTo>
                  <a:lnTo>
                    <a:pt x="380" y="799"/>
                  </a:lnTo>
                  <a:lnTo>
                    <a:pt x="380" y="798"/>
                  </a:lnTo>
                  <a:lnTo>
                    <a:pt x="379" y="798"/>
                  </a:lnTo>
                  <a:lnTo>
                    <a:pt x="379" y="799"/>
                  </a:lnTo>
                  <a:close/>
                  <a:moveTo>
                    <a:pt x="381" y="798"/>
                  </a:moveTo>
                  <a:lnTo>
                    <a:pt x="380" y="796"/>
                  </a:lnTo>
                  <a:lnTo>
                    <a:pt x="380" y="798"/>
                  </a:lnTo>
                  <a:lnTo>
                    <a:pt x="381" y="798"/>
                  </a:lnTo>
                  <a:close/>
                  <a:moveTo>
                    <a:pt x="385" y="791"/>
                  </a:moveTo>
                  <a:lnTo>
                    <a:pt x="386" y="792"/>
                  </a:lnTo>
                  <a:lnTo>
                    <a:pt x="387" y="792"/>
                  </a:lnTo>
                  <a:lnTo>
                    <a:pt x="387" y="791"/>
                  </a:lnTo>
                  <a:lnTo>
                    <a:pt x="386" y="791"/>
                  </a:lnTo>
                  <a:lnTo>
                    <a:pt x="385" y="791"/>
                  </a:lnTo>
                  <a:close/>
                  <a:moveTo>
                    <a:pt x="390" y="789"/>
                  </a:moveTo>
                  <a:lnTo>
                    <a:pt x="390" y="788"/>
                  </a:lnTo>
                  <a:lnTo>
                    <a:pt x="389" y="788"/>
                  </a:lnTo>
                  <a:lnTo>
                    <a:pt x="388" y="789"/>
                  </a:lnTo>
                  <a:lnTo>
                    <a:pt x="389" y="789"/>
                  </a:lnTo>
                  <a:lnTo>
                    <a:pt x="390" y="789"/>
                  </a:lnTo>
                  <a:close/>
                  <a:moveTo>
                    <a:pt x="402" y="779"/>
                  </a:moveTo>
                  <a:lnTo>
                    <a:pt x="402" y="778"/>
                  </a:lnTo>
                  <a:lnTo>
                    <a:pt x="401" y="778"/>
                  </a:lnTo>
                  <a:lnTo>
                    <a:pt x="401" y="779"/>
                  </a:lnTo>
                  <a:lnTo>
                    <a:pt x="402" y="779"/>
                  </a:lnTo>
                  <a:close/>
                  <a:moveTo>
                    <a:pt x="401" y="777"/>
                  </a:moveTo>
                  <a:lnTo>
                    <a:pt x="400" y="777"/>
                  </a:lnTo>
                  <a:lnTo>
                    <a:pt x="401" y="778"/>
                  </a:lnTo>
                  <a:lnTo>
                    <a:pt x="401" y="777"/>
                  </a:lnTo>
                  <a:close/>
                  <a:moveTo>
                    <a:pt x="207" y="773"/>
                  </a:moveTo>
                  <a:lnTo>
                    <a:pt x="207" y="774"/>
                  </a:lnTo>
                  <a:lnTo>
                    <a:pt x="207" y="775"/>
                  </a:lnTo>
                  <a:lnTo>
                    <a:pt x="208" y="773"/>
                  </a:lnTo>
                  <a:lnTo>
                    <a:pt x="207" y="773"/>
                  </a:lnTo>
                  <a:close/>
                  <a:moveTo>
                    <a:pt x="209" y="773"/>
                  </a:moveTo>
                  <a:lnTo>
                    <a:pt x="209" y="774"/>
                  </a:lnTo>
                  <a:lnTo>
                    <a:pt x="210" y="773"/>
                  </a:lnTo>
                  <a:lnTo>
                    <a:pt x="209" y="773"/>
                  </a:lnTo>
                  <a:close/>
                  <a:moveTo>
                    <a:pt x="411" y="761"/>
                  </a:moveTo>
                  <a:lnTo>
                    <a:pt x="412" y="759"/>
                  </a:lnTo>
                  <a:lnTo>
                    <a:pt x="412" y="758"/>
                  </a:lnTo>
                  <a:lnTo>
                    <a:pt x="411" y="758"/>
                  </a:lnTo>
                  <a:lnTo>
                    <a:pt x="411" y="759"/>
                  </a:lnTo>
                  <a:lnTo>
                    <a:pt x="411" y="761"/>
                  </a:lnTo>
                  <a:close/>
                  <a:moveTo>
                    <a:pt x="202" y="750"/>
                  </a:moveTo>
                  <a:lnTo>
                    <a:pt x="202" y="751"/>
                  </a:lnTo>
                  <a:lnTo>
                    <a:pt x="203" y="750"/>
                  </a:lnTo>
                  <a:lnTo>
                    <a:pt x="202" y="750"/>
                  </a:lnTo>
                  <a:close/>
                  <a:moveTo>
                    <a:pt x="209" y="747"/>
                  </a:moveTo>
                  <a:lnTo>
                    <a:pt x="210" y="748"/>
                  </a:lnTo>
                  <a:lnTo>
                    <a:pt x="213" y="747"/>
                  </a:lnTo>
                  <a:lnTo>
                    <a:pt x="212" y="747"/>
                  </a:lnTo>
                  <a:lnTo>
                    <a:pt x="209" y="747"/>
                  </a:lnTo>
                  <a:close/>
                  <a:moveTo>
                    <a:pt x="224" y="747"/>
                  </a:moveTo>
                  <a:lnTo>
                    <a:pt x="222" y="748"/>
                  </a:lnTo>
                  <a:lnTo>
                    <a:pt x="224" y="748"/>
                  </a:lnTo>
                  <a:lnTo>
                    <a:pt x="224" y="747"/>
                  </a:lnTo>
                  <a:close/>
                  <a:moveTo>
                    <a:pt x="205" y="735"/>
                  </a:moveTo>
                  <a:lnTo>
                    <a:pt x="204" y="738"/>
                  </a:lnTo>
                  <a:lnTo>
                    <a:pt x="205" y="738"/>
                  </a:lnTo>
                  <a:lnTo>
                    <a:pt x="206" y="738"/>
                  </a:lnTo>
                  <a:lnTo>
                    <a:pt x="206" y="735"/>
                  </a:lnTo>
                  <a:lnTo>
                    <a:pt x="205" y="735"/>
                  </a:lnTo>
                  <a:close/>
                  <a:moveTo>
                    <a:pt x="447" y="734"/>
                  </a:moveTo>
                  <a:lnTo>
                    <a:pt x="446" y="734"/>
                  </a:lnTo>
                  <a:lnTo>
                    <a:pt x="446" y="735"/>
                  </a:lnTo>
                  <a:lnTo>
                    <a:pt x="447" y="738"/>
                  </a:lnTo>
                  <a:lnTo>
                    <a:pt x="448" y="738"/>
                  </a:lnTo>
                  <a:lnTo>
                    <a:pt x="448" y="735"/>
                  </a:lnTo>
                  <a:lnTo>
                    <a:pt x="449" y="735"/>
                  </a:lnTo>
                  <a:lnTo>
                    <a:pt x="449" y="734"/>
                  </a:lnTo>
                  <a:lnTo>
                    <a:pt x="448" y="734"/>
                  </a:lnTo>
                  <a:lnTo>
                    <a:pt x="447" y="734"/>
                  </a:lnTo>
                  <a:close/>
                  <a:moveTo>
                    <a:pt x="207" y="728"/>
                  </a:moveTo>
                  <a:lnTo>
                    <a:pt x="208" y="729"/>
                  </a:lnTo>
                  <a:lnTo>
                    <a:pt x="208" y="728"/>
                  </a:lnTo>
                  <a:lnTo>
                    <a:pt x="207" y="728"/>
                  </a:lnTo>
                  <a:close/>
                  <a:moveTo>
                    <a:pt x="219" y="724"/>
                  </a:moveTo>
                  <a:lnTo>
                    <a:pt x="218" y="724"/>
                  </a:lnTo>
                  <a:lnTo>
                    <a:pt x="218" y="725"/>
                  </a:lnTo>
                  <a:lnTo>
                    <a:pt x="219" y="724"/>
                  </a:lnTo>
                  <a:close/>
                  <a:moveTo>
                    <a:pt x="220" y="723"/>
                  </a:moveTo>
                  <a:lnTo>
                    <a:pt x="219" y="723"/>
                  </a:lnTo>
                  <a:lnTo>
                    <a:pt x="219" y="724"/>
                  </a:lnTo>
                  <a:lnTo>
                    <a:pt x="220" y="724"/>
                  </a:lnTo>
                  <a:lnTo>
                    <a:pt x="220" y="723"/>
                  </a:lnTo>
                  <a:close/>
                  <a:moveTo>
                    <a:pt x="209" y="722"/>
                  </a:moveTo>
                  <a:lnTo>
                    <a:pt x="209" y="723"/>
                  </a:lnTo>
                  <a:lnTo>
                    <a:pt x="210" y="722"/>
                  </a:lnTo>
                  <a:lnTo>
                    <a:pt x="209" y="722"/>
                  </a:lnTo>
                  <a:close/>
                  <a:moveTo>
                    <a:pt x="227" y="722"/>
                  </a:moveTo>
                  <a:lnTo>
                    <a:pt x="228" y="723"/>
                  </a:lnTo>
                  <a:lnTo>
                    <a:pt x="228" y="722"/>
                  </a:lnTo>
                  <a:lnTo>
                    <a:pt x="227" y="722"/>
                  </a:lnTo>
                  <a:close/>
                  <a:moveTo>
                    <a:pt x="235" y="713"/>
                  </a:moveTo>
                  <a:lnTo>
                    <a:pt x="236" y="713"/>
                  </a:lnTo>
                  <a:lnTo>
                    <a:pt x="235" y="712"/>
                  </a:lnTo>
                  <a:lnTo>
                    <a:pt x="235" y="713"/>
                  </a:lnTo>
                  <a:close/>
                  <a:moveTo>
                    <a:pt x="493" y="713"/>
                  </a:moveTo>
                  <a:lnTo>
                    <a:pt x="492" y="712"/>
                  </a:lnTo>
                  <a:lnTo>
                    <a:pt x="491" y="713"/>
                  </a:lnTo>
                  <a:lnTo>
                    <a:pt x="493" y="713"/>
                  </a:lnTo>
                  <a:close/>
                  <a:moveTo>
                    <a:pt x="191" y="672"/>
                  </a:moveTo>
                  <a:lnTo>
                    <a:pt x="191" y="671"/>
                  </a:lnTo>
                  <a:lnTo>
                    <a:pt x="190" y="670"/>
                  </a:lnTo>
                  <a:lnTo>
                    <a:pt x="187" y="668"/>
                  </a:lnTo>
                  <a:lnTo>
                    <a:pt x="187" y="670"/>
                  </a:lnTo>
                  <a:lnTo>
                    <a:pt x="187" y="671"/>
                  </a:lnTo>
                  <a:lnTo>
                    <a:pt x="189" y="672"/>
                  </a:lnTo>
                  <a:lnTo>
                    <a:pt x="191" y="672"/>
                  </a:lnTo>
                  <a:close/>
                  <a:moveTo>
                    <a:pt x="191" y="664"/>
                  </a:moveTo>
                  <a:lnTo>
                    <a:pt x="192" y="664"/>
                  </a:lnTo>
                  <a:lnTo>
                    <a:pt x="192" y="663"/>
                  </a:lnTo>
                  <a:lnTo>
                    <a:pt x="191" y="663"/>
                  </a:lnTo>
                  <a:lnTo>
                    <a:pt x="191" y="664"/>
                  </a:lnTo>
                  <a:close/>
                  <a:moveTo>
                    <a:pt x="472" y="656"/>
                  </a:moveTo>
                  <a:lnTo>
                    <a:pt x="473" y="656"/>
                  </a:lnTo>
                  <a:lnTo>
                    <a:pt x="473" y="655"/>
                  </a:lnTo>
                  <a:lnTo>
                    <a:pt x="471" y="655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6"/>
                  </a:lnTo>
                  <a:lnTo>
                    <a:pt x="469" y="658"/>
                  </a:lnTo>
                  <a:lnTo>
                    <a:pt x="469" y="659"/>
                  </a:lnTo>
                  <a:lnTo>
                    <a:pt x="469" y="660"/>
                  </a:lnTo>
                  <a:lnTo>
                    <a:pt x="470" y="660"/>
                  </a:lnTo>
                  <a:lnTo>
                    <a:pt x="471" y="659"/>
                  </a:lnTo>
                  <a:lnTo>
                    <a:pt x="472" y="659"/>
                  </a:lnTo>
                  <a:lnTo>
                    <a:pt x="472" y="658"/>
                  </a:lnTo>
                  <a:lnTo>
                    <a:pt x="472" y="656"/>
                  </a:lnTo>
                  <a:close/>
                  <a:moveTo>
                    <a:pt x="533" y="653"/>
                  </a:moveTo>
                  <a:lnTo>
                    <a:pt x="532" y="654"/>
                  </a:lnTo>
                  <a:lnTo>
                    <a:pt x="533" y="654"/>
                  </a:lnTo>
                  <a:lnTo>
                    <a:pt x="533" y="653"/>
                  </a:lnTo>
                  <a:close/>
                  <a:moveTo>
                    <a:pt x="494" y="651"/>
                  </a:moveTo>
                  <a:lnTo>
                    <a:pt x="494" y="650"/>
                  </a:lnTo>
                  <a:lnTo>
                    <a:pt x="493" y="650"/>
                  </a:lnTo>
                  <a:lnTo>
                    <a:pt x="493" y="651"/>
                  </a:lnTo>
                  <a:lnTo>
                    <a:pt x="494" y="652"/>
                  </a:lnTo>
                  <a:lnTo>
                    <a:pt x="494" y="651"/>
                  </a:lnTo>
                  <a:close/>
                  <a:moveTo>
                    <a:pt x="492" y="649"/>
                  </a:moveTo>
                  <a:lnTo>
                    <a:pt x="492" y="650"/>
                  </a:lnTo>
                  <a:lnTo>
                    <a:pt x="493" y="650"/>
                  </a:lnTo>
                  <a:lnTo>
                    <a:pt x="493" y="649"/>
                  </a:lnTo>
                  <a:lnTo>
                    <a:pt x="492" y="649"/>
                  </a:lnTo>
                  <a:close/>
                  <a:moveTo>
                    <a:pt x="529" y="637"/>
                  </a:moveTo>
                  <a:lnTo>
                    <a:pt x="529" y="638"/>
                  </a:lnTo>
                  <a:lnTo>
                    <a:pt x="530" y="637"/>
                  </a:lnTo>
                  <a:lnTo>
                    <a:pt x="529" y="637"/>
                  </a:lnTo>
                  <a:close/>
                  <a:moveTo>
                    <a:pt x="205" y="636"/>
                  </a:moveTo>
                  <a:lnTo>
                    <a:pt x="206" y="636"/>
                  </a:lnTo>
                  <a:lnTo>
                    <a:pt x="207" y="636"/>
                  </a:lnTo>
                  <a:lnTo>
                    <a:pt x="207" y="635"/>
                  </a:lnTo>
                  <a:lnTo>
                    <a:pt x="207" y="633"/>
                  </a:lnTo>
                  <a:lnTo>
                    <a:pt x="208" y="633"/>
                  </a:lnTo>
                  <a:lnTo>
                    <a:pt x="209" y="632"/>
                  </a:lnTo>
                  <a:lnTo>
                    <a:pt x="210" y="631"/>
                  </a:lnTo>
                  <a:lnTo>
                    <a:pt x="208" y="631"/>
                  </a:lnTo>
                  <a:lnTo>
                    <a:pt x="207" y="631"/>
                  </a:lnTo>
                  <a:lnTo>
                    <a:pt x="206" y="631"/>
                  </a:lnTo>
                  <a:lnTo>
                    <a:pt x="204" y="631"/>
                  </a:lnTo>
                  <a:lnTo>
                    <a:pt x="203" y="631"/>
                  </a:lnTo>
                  <a:lnTo>
                    <a:pt x="204" y="632"/>
                  </a:lnTo>
                  <a:lnTo>
                    <a:pt x="204" y="635"/>
                  </a:lnTo>
                  <a:lnTo>
                    <a:pt x="205" y="636"/>
                  </a:lnTo>
                  <a:close/>
                  <a:moveTo>
                    <a:pt x="181" y="622"/>
                  </a:moveTo>
                  <a:lnTo>
                    <a:pt x="180" y="622"/>
                  </a:lnTo>
                  <a:lnTo>
                    <a:pt x="179" y="624"/>
                  </a:lnTo>
                  <a:lnTo>
                    <a:pt x="180" y="625"/>
                  </a:lnTo>
                  <a:lnTo>
                    <a:pt x="181" y="626"/>
                  </a:lnTo>
                  <a:lnTo>
                    <a:pt x="182" y="625"/>
                  </a:lnTo>
                  <a:lnTo>
                    <a:pt x="183" y="624"/>
                  </a:lnTo>
                  <a:lnTo>
                    <a:pt x="182" y="622"/>
                  </a:lnTo>
                  <a:lnTo>
                    <a:pt x="181" y="622"/>
                  </a:lnTo>
                  <a:close/>
                  <a:moveTo>
                    <a:pt x="181" y="602"/>
                  </a:moveTo>
                  <a:lnTo>
                    <a:pt x="182" y="601"/>
                  </a:lnTo>
                  <a:lnTo>
                    <a:pt x="182" y="598"/>
                  </a:lnTo>
                  <a:lnTo>
                    <a:pt x="181" y="601"/>
                  </a:lnTo>
                  <a:lnTo>
                    <a:pt x="181" y="602"/>
                  </a:lnTo>
                  <a:close/>
                  <a:moveTo>
                    <a:pt x="189" y="597"/>
                  </a:moveTo>
                  <a:lnTo>
                    <a:pt x="190" y="597"/>
                  </a:lnTo>
                  <a:lnTo>
                    <a:pt x="189" y="596"/>
                  </a:lnTo>
                  <a:lnTo>
                    <a:pt x="189" y="597"/>
                  </a:lnTo>
                  <a:close/>
                  <a:moveTo>
                    <a:pt x="534" y="581"/>
                  </a:moveTo>
                  <a:lnTo>
                    <a:pt x="534" y="582"/>
                  </a:lnTo>
                  <a:lnTo>
                    <a:pt x="536" y="582"/>
                  </a:lnTo>
                  <a:lnTo>
                    <a:pt x="537" y="581"/>
                  </a:lnTo>
                  <a:lnTo>
                    <a:pt x="537" y="580"/>
                  </a:lnTo>
                  <a:lnTo>
                    <a:pt x="536" y="580"/>
                  </a:lnTo>
                  <a:lnTo>
                    <a:pt x="534" y="581"/>
                  </a:lnTo>
                  <a:close/>
                  <a:moveTo>
                    <a:pt x="180" y="572"/>
                  </a:moveTo>
                  <a:lnTo>
                    <a:pt x="181" y="572"/>
                  </a:lnTo>
                  <a:lnTo>
                    <a:pt x="181" y="571"/>
                  </a:lnTo>
                  <a:lnTo>
                    <a:pt x="182" y="571"/>
                  </a:lnTo>
                  <a:lnTo>
                    <a:pt x="182" y="570"/>
                  </a:lnTo>
                  <a:lnTo>
                    <a:pt x="181" y="570"/>
                  </a:lnTo>
                  <a:lnTo>
                    <a:pt x="180" y="571"/>
                  </a:lnTo>
                  <a:lnTo>
                    <a:pt x="180" y="572"/>
                  </a:lnTo>
                  <a:close/>
                  <a:moveTo>
                    <a:pt x="175" y="565"/>
                  </a:moveTo>
                  <a:lnTo>
                    <a:pt x="176" y="565"/>
                  </a:lnTo>
                  <a:lnTo>
                    <a:pt x="176" y="564"/>
                  </a:lnTo>
                  <a:lnTo>
                    <a:pt x="175" y="565"/>
                  </a:lnTo>
                  <a:close/>
                  <a:moveTo>
                    <a:pt x="176" y="561"/>
                  </a:moveTo>
                  <a:lnTo>
                    <a:pt x="178" y="560"/>
                  </a:lnTo>
                  <a:lnTo>
                    <a:pt x="176" y="560"/>
                  </a:lnTo>
                  <a:lnTo>
                    <a:pt x="176" y="561"/>
                  </a:lnTo>
                  <a:close/>
                  <a:moveTo>
                    <a:pt x="169" y="536"/>
                  </a:moveTo>
                  <a:lnTo>
                    <a:pt x="170" y="536"/>
                  </a:lnTo>
                  <a:lnTo>
                    <a:pt x="169" y="535"/>
                  </a:lnTo>
                  <a:lnTo>
                    <a:pt x="169" y="536"/>
                  </a:lnTo>
                  <a:close/>
                  <a:moveTo>
                    <a:pt x="166" y="530"/>
                  </a:moveTo>
                  <a:lnTo>
                    <a:pt x="169" y="530"/>
                  </a:lnTo>
                  <a:lnTo>
                    <a:pt x="172" y="530"/>
                  </a:lnTo>
                  <a:lnTo>
                    <a:pt x="172" y="529"/>
                  </a:lnTo>
                  <a:lnTo>
                    <a:pt x="170" y="528"/>
                  </a:lnTo>
                  <a:lnTo>
                    <a:pt x="169" y="528"/>
                  </a:lnTo>
                  <a:lnTo>
                    <a:pt x="168" y="528"/>
                  </a:lnTo>
                  <a:lnTo>
                    <a:pt x="164" y="529"/>
                  </a:lnTo>
                  <a:lnTo>
                    <a:pt x="161" y="530"/>
                  </a:lnTo>
                  <a:lnTo>
                    <a:pt x="164" y="531"/>
                  </a:lnTo>
                  <a:lnTo>
                    <a:pt x="166" y="530"/>
                  </a:lnTo>
                  <a:close/>
                  <a:moveTo>
                    <a:pt x="573" y="513"/>
                  </a:moveTo>
                  <a:lnTo>
                    <a:pt x="574" y="513"/>
                  </a:lnTo>
                  <a:lnTo>
                    <a:pt x="574" y="512"/>
                  </a:lnTo>
                  <a:lnTo>
                    <a:pt x="573" y="512"/>
                  </a:lnTo>
                  <a:lnTo>
                    <a:pt x="573" y="513"/>
                  </a:lnTo>
                  <a:close/>
                  <a:moveTo>
                    <a:pt x="541" y="431"/>
                  </a:moveTo>
                  <a:lnTo>
                    <a:pt x="540" y="432"/>
                  </a:lnTo>
                  <a:lnTo>
                    <a:pt x="541" y="432"/>
                  </a:lnTo>
                  <a:lnTo>
                    <a:pt x="541" y="431"/>
                  </a:lnTo>
                  <a:close/>
                  <a:moveTo>
                    <a:pt x="571" y="395"/>
                  </a:moveTo>
                  <a:lnTo>
                    <a:pt x="572" y="393"/>
                  </a:lnTo>
                  <a:lnTo>
                    <a:pt x="572" y="392"/>
                  </a:lnTo>
                  <a:lnTo>
                    <a:pt x="573" y="390"/>
                  </a:lnTo>
                  <a:lnTo>
                    <a:pt x="573" y="388"/>
                  </a:lnTo>
                  <a:lnTo>
                    <a:pt x="573" y="386"/>
                  </a:lnTo>
                  <a:lnTo>
                    <a:pt x="573" y="385"/>
                  </a:lnTo>
                  <a:lnTo>
                    <a:pt x="573" y="382"/>
                  </a:lnTo>
                  <a:lnTo>
                    <a:pt x="572" y="382"/>
                  </a:lnTo>
                  <a:lnTo>
                    <a:pt x="571" y="382"/>
                  </a:lnTo>
                  <a:lnTo>
                    <a:pt x="571" y="384"/>
                  </a:lnTo>
                  <a:lnTo>
                    <a:pt x="570" y="385"/>
                  </a:lnTo>
                  <a:lnTo>
                    <a:pt x="570" y="388"/>
                  </a:lnTo>
                  <a:lnTo>
                    <a:pt x="570" y="389"/>
                  </a:lnTo>
                  <a:lnTo>
                    <a:pt x="569" y="390"/>
                  </a:lnTo>
                  <a:lnTo>
                    <a:pt x="568" y="393"/>
                  </a:lnTo>
                  <a:lnTo>
                    <a:pt x="568" y="395"/>
                  </a:lnTo>
                  <a:lnTo>
                    <a:pt x="570" y="395"/>
                  </a:lnTo>
                  <a:lnTo>
                    <a:pt x="571" y="395"/>
                  </a:lnTo>
                  <a:close/>
                  <a:moveTo>
                    <a:pt x="536" y="379"/>
                  </a:moveTo>
                  <a:lnTo>
                    <a:pt x="536" y="380"/>
                  </a:lnTo>
                  <a:lnTo>
                    <a:pt x="534" y="381"/>
                  </a:lnTo>
                  <a:lnTo>
                    <a:pt x="534" y="382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7" y="382"/>
                  </a:lnTo>
                  <a:lnTo>
                    <a:pt x="537" y="381"/>
                  </a:lnTo>
                  <a:lnTo>
                    <a:pt x="537" y="380"/>
                  </a:lnTo>
                  <a:lnTo>
                    <a:pt x="537" y="379"/>
                  </a:lnTo>
                  <a:lnTo>
                    <a:pt x="538" y="378"/>
                  </a:lnTo>
                  <a:lnTo>
                    <a:pt x="538" y="377"/>
                  </a:lnTo>
                  <a:lnTo>
                    <a:pt x="537" y="378"/>
                  </a:lnTo>
                  <a:lnTo>
                    <a:pt x="536" y="379"/>
                  </a:lnTo>
                  <a:close/>
                  <a:moveTo>
                    <a:pt x="558" y="376"/>
                  </a:moveTo>
                  <a:lnTo>
                    <a:pt x="558" y="377"/>
                  </a:lnTo>
                  <a:lnTo>
                    <a:pt x="558" y="378"/>
                  </a:lnTo>
                  <a:lnTo>
                    <a:pt x="558" y="379"/>
                  </a:lnTo>
                  <a:lnTo>
                    <a:pt x="558" y="380"/>
                  </a:lnTo>
                  <a:lnTo>
                    <a:pt x="560" y="375"/>
                  </a:lnTo>
                  <a:lnTo>
                    <a:pt x="560" y="374"/>
                  </a:lnTo>
                  <a:lnTo>
                    <a:pt x="560" y="373"/>
                  </a:lnTo>
                  <a:lnTo>
                    <a:pt x="560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7" y="373"/>
                  </a:lnTo>
                  <a:lnTo>
                    <a:pt x="558" y="374"/>
                  </a:lnTo>
                  <a:lnTo>
                    <a:pt x="558" y="375"/>
                  </a:lnTo>
                  <a:lnTo>
                    <a:pt x="558" y="376"/>
                  </a:lnTo>
                  <a:close/>
                  <a:moveTo>
                    <a:pt x="560" y="369"/>
                  </a:moveTo>
                  <a:lnTo>
                    <a:pt x="560" y="370"/>
                  </a:lnTo>
                  <a:lnTo>
                    <a:pt x="561" y="369"/>
                  </a:lnTo>
                  <a:lnTo>
                    <a:pt x="560" y="369"/>
                  </a:lnTo>
                  <a:close/>
                  <a:moveTo>
                    <a:pt x="544" y="364"/>
                  </a:moveTo>
                  <a:lnTo>
                    <a:pt x="544" y="365"/>
                  </a:lnTo>
                  <a:lnTo>
                    <a:pt x="543" y="367"/>
                  </a:lnTo>
                  <a:lnTo>
                    <a:pt x="541" y="367"/>
                  </a:lnTo>
                  <a:lnTo>
                    <a:pt x="540" y="368"/>
                  </a:lnTo>
                  <a:lnTo>
                    <a:pt x="543" y="369"/>
                  </a:lnTo>
                  <a:lnTo>
                    <a:pt x="545" y="370"/>
                  </a:lnTo>
                  <a:lnTo>
                    <a:pt x="545" y="369"/>
                  </a:lnTo>
                  <a:lnTo>
                    <a:pt x="546" y="368"/>
                  </a:lnTo>
                  <a:lnTo>
                    <a:pt x="546" y="367"/>
                  </a:lnTo>
                  <a:lnTo>
                    <a:pt x="545" y="366"/>
                  </a:lnTo>
                  <a:lnTo>
                    <a:pt x="545" y="365"/>
                  </a:lnTo>
                  <a:lnTo>
                    <a:pt x="544" y="364"/>
                  </a:lnTo>
                  <a:close/>
                  <a:moveTo>
                    <a:pt x="0" y="367"/>
                  </a:moveTo>
                  <a:lnTo>
                    <a:pt x="0" y="368"/>
                  </a:lnTo>
                  <a:lnTo>
                    <a:pt x="1" y="368"/>
                  </a:lnTo>
                  <a:lnTo>
                    <a:pt x="1" y="367"/>
                  </a:lnTo>
                  <a:lnTo>
                    <a:pt x="0" y="367"/>
                  </a:lnTo>
                  <a:close/>
                  <a:moveTo>
                    <a:pt x="559" y="361"/>
                  </a:moveTo>
                  <a:lnTo>
                    <a:pt x="560" y="361"/>
                  </a:lnTo>
                  <a:lnTo>
                    <a:pt x="560" y="359"/>
                  </a:lnTo>
                  <a:lnTo>
                    <a:pt x="560" y="358"/>
                  </a:lnTo>
                  <a:lnTo>
                    <a:pt x="560" y="356"/>
                  </a:lnTo>
                  <a:lnTo>
                    <a:pt x="560" y="354"/>
                  </a:lnTo>
                  <a:lnTo>
                    <a:pt x="560" y="353"/>
                  </a:lnTo>
                  <a:lnTo>
                    <a:pt x="557" y="358"/>
                  </a:lnTo>
                  <a:lnTo>
                    <a:pt x="557" y="359"/>
                  </a:lnTo>
                  <a:lnTo>
                    <a:pt x="557" y="361"/>
                  </a:lnTo>
                  <a:lnTo>
                    <a:pt x="557" y="362"/>
                  </a:lnTo>
                  <a:lnTo>
                    <a:pt x="557" y="363"/>
                  </a:lnTo>
                  <a:lnTo>
                    <a:pt x="557" y="364"/>
                  </a:lnTo>
                  <a:lnTo>
                    <a:pt x="557" y="365"/>
                  </a:lnTo>
                  <a:lnTo>
                    <a:pt x="559" y="367"/>
                  </a:lnTo>
                  <a:lnTo>
                    <a:pt x="560" y="366"/>
                  </a:lnTo>
                  <a:lnTo>
                    <a:pt x="560" y="365"/>
                  </a:lnTo>
                  <a:lnTo>
                    <a:pt x="559" y="363"/>
                  </a:lnTo>
                  <a:lnTo>
                    <a:pt x="559" y="362"/>
                  </a:lnTo>
                  <a:lnTo>
                    <a:pt x="559" y="361"/>
                  </a:lnTo>
                  <a:close/>
                  <a:moveTo>
                    <a:pt x="568" y="345"/>
                  </a:moveTo>
                  <a:lnTo>
                    <a:pt x="567" y="344"/>
                  </a:lnTo>
                  <a:lnTo>
                    <a:pt x="564" y="345"/>
                  </a:lnTo>
                  <a:lnTo>
                    <a:pt x="564" y="346"/>
                  </a:lnTo>
                  <a:lnTo>
                    <a:pt x="563" y="347"/>
                  </a:lnTo>
                  <a:lnTo>
                    <a:pt x="563" y="348"/>
                  </a:lnTo>
                  <a:lnTo>
                    <a:pt x="562" y="348"/>
                  </a:lnTo>
                  <a:lnTo>
                    <a:pt x="563" y="350"/>
                  </a:lnTo>
                  <a:lnTo>
                    <a:pt x="564" y="350"/>
                  </a:lnTo>
                  <a:lnTo>
                    <a:pt x="564" y="348"/>
                  </a:lnTo>
                  <a:lnTo>
                    <a:pt x="567" y="347"/>
                  </a:lnTo>
                  <a:lnTo>
                    <a:pt x="568" y="346"/>
                  </a:lnTo>
                  <a:lnTo>
                    <a:pt x="568" y="345"/>
                  </a:lnTo>
                  <a:close/>
                  <a:moveTo>
                    <a:pt x="570" y="339"/>
                  </a:moveTo>
                  <a:lnTo>
                    <a:pt x="570" y="338"/>
                  </a:lnTo>
                  <a:lnTo>
                    <a:pt x="570" y="336"/>
                  </a:lnTo>
                  <a:lnTo>
                    <a:pt x="570" y="335"/>
                  </a:lnTo>
                  <a:lnTo>
                    <a:pt x="569" y="334"/>
                  </a:lnTo>
                  <a:lnTo>
                    <a:pt x="568" y="335"/>
                  </a:lnTo>
                  <a:lnTo>
                    <a:pt x="568" y="336"/>
                  </a:lnTo>
                  <a:lnTo>
                    <a:pt x="568" y="338"/>
                  </a:lnTo>
                  <a:lnTo>
                    <a:pt x="568" y="339"/>
                  </a:lnTo>
                  <a:lnTo>
                    <a:pt x="568" y="340"/>
                  </a:lnTo>
                  <a:lnTo>
                    <a:pt x="568" y="341"/>
                  </a:lnTo>
                  <a:lnTo>
                    <a:pt x="569" y="340"/>
                  </a:lnTo>
                  <a:lnTo>
                    <a:pt x="570" y="339"/>
                  </a:lnTo>
                  <a:close/>
                  <a:moveTo>
                    <a:pt x="561" y="261"/>
                  </a:moveTo>
                  <a:lnTo>
                    <a:pt x="562" y="261"/>
                  </a:lnTo>
                  <a:lnTo>
                    <a:pt x="562" y="260"/>
                  </a:lnTo>
                  <a:lnTo>
                    <a:pt x="558" y="255"/>
                  </a:lnTo>
                  <a:lnTo>
                    <a:pt x="556" y="255"/>
                  </a:lnTo>
                  <a:lnTo>
                    <a:pt x="555" y="256"/>
                  </a:lnTo>
                  <a:lnTo>
                    <a:pt x="553" y="258"/>
                  </a:lnTo>
                  <a:lnTo>
                    <a:pt x="553" y="259"/>
                  </a:lnTo>
                  <a:lnTo>
                    <a:pt x="553" y="260"/>
                  </a:lnTo>
                  <a:lnTo>
                    <a:pt x="553" y="261"/>
                  </a:lnTo>
                  <a:lnTo>
                    <a:pt x="553" y="262"/>
                  </a:lnTo>
                  <a:lnTo>
                    <a:pt x="553" y="263"/>
                  </a:lnTo>
                  <a:lnTo>
                    <a:pt x="552" y="264"/>
                  </a:lnTo>
                  <a:lnTo>
                    <a:pt x="552" y="267"/>
                  </a:lnTo>
                  <a:lnTo>
                    <a:pt x="553" y="267"/>
                  </a:lnTo>
                  <a:lnTo>
                    <a:pt x="555" y="266"/>
                  </a:lnTo>
                  <a:lnTo>
                    <a:pt x="558" y="263"/>
                  </a:lnTo>
                  <a:lnTo>
                    <a:pt x="561" y="261"/>
                  </a:lnTo>
                  <a:close/>
                  <a:moveTo>
                    <a:pt x="553" y="134"/>
                  </a:moveTo>
                  <a:lnTo>
                    <a:pt x="553" y="135"/>
                  </a:lnTo>
                  <a:lnTo>
                    <a:pt x="553" y="136"/>
                  </a:lnTo>
                  <a:lnTo>
                    <a:pt x="555" y="139"/>
                  </a:lnTo>
                  <a:lnTo>
                    <a:pt x="559" y="148"/>
                  </a:lnTo>
                  <a:lnTo>
                    <a:pt x="562" y="149"/>
                  </a:lnTo>
                  <a:lnTo>
                    <a:pt x="563" y="149"/>
                  </a:lnTo>
                  <a:lnTo>
                    <a:pt x="562" y="147"/>
                  </a:lnTo>
                  <a:lnTo>
                    <a:pt x="562" y="146"/>
                  </a:lnTo>
                  <a:lnTo>
                    <a:pt x="560" y="138"/>
                  </a:lnTo>
                  <a:lnTo>
                    <a:pt x="559" y="137"/>
                  </a:lnTo>
                  <a:lnTo>
                    <a:pt x="559" y="136"/>
                  </a:lnTo>
                  <a:lnTo>
                    <a:pt x="559" y="134"/>
                  </a:lnTo>
                  <a:lnTo>
                    <a:pt x="559" y="133"/>
                  </a:lnTo>
                  <a:lnTo>
                    <a:pt x="557" y="128"/>
                  </a:lnTo>
                  <a:lnTo>
                    <a:pt x="557" y="127"/>
                  </a:lnTo>
                  <a:lnTo>
                    <a:pt x="556" y="126"/>
                  </a:lnTo>
                  <a:lnTo>
                    <a:pt x="555" y="126"/>
                  </a:lnTo>
                  <a:lnTo>
                    <a:pt x="553" y="127"/>
                  </a:lnTo>
                  <a:lnTo>
                    <a:pt x="553" y="128"/>
                  </a:lnTo>
                  <a:lnTo>
                    <a:pt x="552" y="130"/>
                  </a:lnTo>
                  <a:lnTo>
                    <a:pt x="553" y="132"/>
                  </a:lnTo>
                  <a:lnTo>
                    <a:pt x="553" y="13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6" name="Freeform 37">
              <a:extLst>
                <a:ext uri="{FF2B5EF4-FFF2-40B4-BE49-F238E27FC236}">
                  <a16:creationId xmlns:a16="http://schemas.microsoft.com/office/drawing/2014/main" id="{107F36C7-5345-2282-C48D-9E7F0568A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8" y="3541713"/>
              <a:ext cx="6350" cy="7937"/>
            </a:xfrm>
            <a:custGeom>
              <a:avLst/>
              <a:gdLst>
                <a:gd name="T0" fmla="*/ 3 w 4"/>
                <a:gd name="T1" fmla="*/ 3 h 5"/>
                <a:gd name="T2" fmla="*/ 4 w 4"/>
                <a:gd name="T3" fmla="*/ 5 h 5"/>
                <a:gd name="T4" fmla="*/ 3 w 4"/>
                <a:gd name="T5" fmla="*/ 5 h 5"/>
                <a:gd name="T6" fmla="*/ 2 w 4"/>
                <a:gd name="T7" fmla="*/ 3 h 5"/>
                <a:gd name="T8" fmla="*/ 1 w 4"/>
                <a:gd name="T9" fmla="*/ 3 h 5"/>
                <a:gd name="T10" fmla="*/ 1 w 4"/>
                <a:gd name="T11" fmla="*/ 2 h 5"/>
                <a:gd name="T12" fmla="*/ 0 w 4"/>
                <a:gd name="T13" fmla="*/ 2 h 5"/>
                <a:gd name="T14" fmla="*/ 0 w 4"/>
                <a:gd name="T15" fmla="*/ 0 h 5"/>
                <a:gd name="T16" fmla="*/ 1 w 4"/>
                <a:gd name="T17" fmla="*/ 0 h 5"/>
                <a:gd name="T18" fmla="*/ 1 w 4"/>
                <a:gd name="T19" fmla="*/ 2 h 5"/>
                <a:gd name="T20" fmla="*/ 2 w 4"/>
                <a:gd name="T21" fmla="*/ 2 h 5"/>
                <a:gd name="T22" fmla="*/ 3 w 4"/>
                <a:gd name="T23" fmla="*/ 3 h 5"/>
                <a:gd name="T24" fmla="*/ 3 w 4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4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7" name="Freeform 38">
              <a:extLst>
                <a:ext uri="{FF2B5EF4-FFF2-40B4-BE49-F238E27FC236}">
                  <a16:creationId xmlns:a16="http://schemas.microsoft.com/office/drawing/2014/main" id="{F0A7C5BD-AD55-CF65-DDC7-DC8F0610C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713" y="3538538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2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8" name="Freeform 39">
              <a:extLst>
                <a:ext uri="{FF2B5EF4-FFF2-40B4-BE49-F238E27FC236}">
                  <a16:creationId xmlns:a16="http://schemas.microsoft.com/office/drawing/2014/main" id="{8123469E-B60E-18CA-F069-13BEEF8410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4313" y="3287713"/>
              <a:ext cx="109538" cy="107950"/>
            </a:xfrm>
            <a:custGeom>
              <a:avLst/>
              <a:gdLst>
                <a:gd name="T0" fmla="*/ 64 w 69"/>
                <a:gd name="T1" fmla="*/ 51 h 68"/>
                <a:gd name="T2" fmla="*/ 69 w 69"/>
                <a:gd name="T3" fmla="*/ 52 h 68"/>
                <a:gd name="T4" fmla="*/ 60 w 69"/>
                <a:gd name="T5" fmla="*/ 66 h 68"/>
                <a:gd name="T6" fmla="*/ 64 w 69"/>
                <a:gd name="T7" fmla="*/ 65 h 68"/>
                <a:gd name="T8" fmla="*/ 63 w 69"/>
                <a:gd name="T9" fmla="*/ 67 h 68"/>
                <a:gd name="T10" fmla="*/ 60 w 69"/>
                <a:gd name="T11" fmla="*/ 67 h 68"/>
                <a:gd name="T12" fmla="*/ 56 w 69"/>
                <a:gd name="T13" fmla="*/ 49 h 68"/>
                <a:gd name="T14" fmla="*/ 55 w 69"/>
                <a:gd name="T15" fmla="*/ 53 h 68"/>
                <a:gd name="T16" fmla="*/ 55 w 69"/>
                <a:gd name="T17" fmla="*/ 52 h 68"/>
                <a:gd name="T18" fmla="*/ 56 w 69"/>
                <a:gd name="T19" fmla="*/ 50 h 68"/>
                <a:gd name="T20" fmla="*/ 56 w 69"/>
                <a:gd name="T21" fmla="*/ 49 h 68"/>
                <a:gd name="T22" fmla="*/ 58 w 69"/>
                <a:gd name="T23" fmla="*/ 44 h 68"/>
                <a:gd name="T24" fmla="*/ 39 w 69"/>
                <a:gd name="T25" fmla="*/ 40 h 68"/>
                <a:gd name="T26" fmla="*/ 46 w 69"/>
                <a:gd name="T27" fmla="*/ 45 h 68"/>
                <a:gd name="T28" fmla="*/ 43 w 69"/>
                <a:gd name="T29" fmla="*/ 42 h 68"/>
                <a:gd name="T30" fmla="*/ 44 w 69"/>
                <a:gd name="T31" fmla="*/ 42 h 68"/>
                <a:gd name="T32" fmla="*/ 43 w 69"/>
                <a:gd name="T33" fmla="*/ 39 h 68"/>
                <a:gd name="T34" fmla="*/ 46 w 69"/>
                <a:gd name="T35" fmla="*/ 44 h 68"/>
                <a:gd name="T36" fmla="*/ 46 w 69"/>
                <a:gd name="T37" fmla="*/ 38 h 68"/>
                <a:gd name="T38" fmla="*/ 51 w 69"/>
                <a:gd name="T39" fmla="*/ 33 h 68"/>
                <a:gd name="T40" fmla="*/ 51 w 69"/>
                <a:gd name="T41" fmla="*/ 33 h 68"/>
                <a:gd name="T42" fmla="*/ 30 w 69"/>
                <a:gd name="T43" fmla="*/ 32 h 68"/>
                <a:gd name="T44" fmla="*/ 18 w 69"/>
                <a:gd name="T45" fmla="*/ 35 h 68"/>
                <a:gd name="T46" fmla="*/ 17 w 69"/>
                <a:gd name="T47" fmla="*/ 37 h 68"/>
                <a:gd name="T48" fmla="*/ 15 w 69"/>
                <a:gd name="T49" fmla="*/ 33 h 68"/>
                <a:gd name="T50" fmla="*/ 17 w 69"/>
                <a:gd name="T51" fmla="*/ 33 h 68"/>
                <a:gd name="T52" fmla="*/ 19 w 69"/>
                <a:gd name="T53" fmla="*/ 34 h 68"/>
                <a:gd name="T54" fmla="*/ 17 w 69"/>
                <a:gd name="T55" fmla="*/ 30 h 68"/>
                <a:gd name="T56" fmla="*/ 41 w 69"/>
                <a:gd name="T57" fmla="*/ 32 h 68"/>
                <a:gd name="T58" fmla="*/ 39 w 69"/>
                <a:gd name="T59" fmla="*/ 26 h 68"/>
                <a:gd name="T60" fmla="*/ 19 w 69"/>
                <a:gd name="T61" fmla="*/ 21 h 68"/>
                <a:gd name="T62" fmla="*/ 11 w 69"/>
                <a:gd name="T63" fmla="*/ 27 h 68"/>
                <a:gd name="T64" fmla="*/ 11 w 69"/>
                <a:gd name="T65" fmla="*/ 26 h 68"/>
                <a:gd name="T66" fmla="*/ 14 w 69"/>
                <a:gd name="T67" fmla="*/ 20 h 68"/>
                <a:gd name="T68" fmla="*/ 17 w 69"/>
                <a:gd name="T69" fmla="*/ 27 h 68"/>
                <a:gd name="T70" fmla="*/ 14 w 69"/>
                <a:gd name="T71" fmla="*/ 30 h 68"/>
                <a:gd name="T72" fmla="*/ 33 w 69"/>
                <a:gd name="T73" fmla="*/ 20 h 68"/>
                <a:gd name="T74" fmla="*/ 32 w 69"/>
                <a:gd name="T75" fmla="*/ 25 h 68"/>
                <a:gd name="T76" fmla="*/ 33 w 69"/>
                <a:gd name="T77" fmla="*/ 22 h 68"/>
                <a:gd name="T78" fmla="*/ 29 w 69"/>
                <a:gd name="T79" fmla="*/ 18 h 68"/>
                <a:gd name="T80" fmla="*/ 29 w 69"/>
                <a:gd name="T81" fmla="*/ 17 h 68"/>
                <a:gd name="T82" fmla="*/ 16 w 69"/>
                <a:gd name="T83" fmla="*/ 15 h 68"/>
                <a:gd name="T84" fmla="*/ 19 w 69"/>
                <a:gd name="T85" fmla="*/ 7 h 68"/>
                <a:gd name="T86" fmla="*/ 4 w 69"/>
                <a:gd name="T87" fmla="*/ 3 h 68"/>
                <a:gd name="T88" fmla="*/ 9 w 69"/>
                <a:gd name="T89" fmla="*/ 3 h 68"/>
                <a:gd name="T90" fmla="*/ 12 w 69"/>
                <a:gd name="T91" fmla="*/ 3 h 68"/>
                <a:gd name="T92" fmla="*/ 11 w 69"/>
                <a:gd name="T93" fmla="*/ 4 h 68"/>
                <a:gd name="T94" fmla="*/ 18 w 69"/>
                <a:gd name="T95" fmla="*/ 0 h 68"/>
                <a:gd name="T96" fmla="*/ 24 w 69"/>
                <a:gd name="T97" fmla="*/ 5 h 68"/>
                <a:gd name="T98" fmla="*/ 22 w 69"/>
                <a:gd name="T99" fmla="*/ 11 h 68"/>
                <a:gd name="T100" fmla="*/ 21 w 69"/>
                <a:gd name="T101" fmla="*/ 9 h 68"/>
                <a:gd name="T102" fmla="*/ 22 w 69"/>
                <a:gd name="T103" fmla="*/ 5 h 68"/>
                <a:gd name="T104" fmla="*/ 18 w 69"/>
                <a:gd name="T105" fmla="*/ 2 h 68"/>
                <a:gd name="T106" fmla="*/ 39 w 69"/>
                <a:gd name="T107" fmla="*/ 54 h 68"/>
                <a:gd name="T108" fmla="*/ 16 w 69"/>
                <a:gd name="T109" fmla="*/ 30 h 68"/>
                <a:gd name="T110" fmla="*/ 1 w 69"/>
                <a:gd name="T111" fmla="*/ 15 h 68"/>
                <a:gd name="T112" fmla="*/ 28 w 69"/>
                <a:gd name="T113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" h="68">
                  <a:moveTo>
                    <a:pt x="66" y="63"/>
                  </a:moveTo>
                  <a:lnTo>
                    <a:pt x="65" y="63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6" y="63"/>
                  </a:lnTo>
                  <a:close/>
                  <a:moveTo>
                    <a:pt x="64" y="52"/>
                  </a:moveTo>
                  <a:lnTo>
                    <a:pt x="64" y="51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9" y="52"/>
                  </a:lnTo>
                  <a:lnTo>
                    <a:pt x="69" y="53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6" y="52"/>
                  </a:lnTo>
                  <a:lnTo>
                    <a:pt x="65" y="52"/>
                  </a:lnTo>
                  <a:lnTo>
                    <a:pt x="64" y="52"/>
                  </a:lnTo>
                  <a:close/>
                  <a:moveTo>
                    <a:pt x="60" y="66"/>
                  </a:moveTo>
                  <a:lnTo>
                    <a:pt x="61" y="66"/>
                  </a:lnTo>
                  <a:lnTo>
                    <a:pt x="61" y="65"/>
                  </a:lnTo>
                  <a:lnTo>
                    <a:pt x="62" y="65"/>
                  </a:lnTo>
                  <a:lnTo>
                    <a:pt x="63" y="65"/>
                  </a:lnTo>
                  <a:lnTo>
                    <a:pt x="63" y="66"/>
                  </a:lnTo>
                  <a:lnTo>
                    <a:pt x="64" y="66"/>
                  </a:lnTo>
                  <a:lnTo>
                    <a:pt x="64" y="65"/>
                  </a:lnTo>
                  <a:lnTo>
                    <a:pt x="65" y="64"/>
                  </a:lnTo>
                  <a:lnTo>
                    <a:pt x="65" y="65"/>
                  </a:lnTo>
                  <a:lnTo>
                    <a:pt x="65" y="66"/>
                  </a:lnTo>
                  <a:lnTo>
                    <a:pt x="64" y="67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2" y="67"/>
                  </a:lnTo>
                  <a:lnTo>
                    <a:pt x="62" y="68"/>
                  </a:lnTo>
                  <a:lnTo>
                    <a:pt x="61" y="68"/>
                  </a:lnTo>
                  <a:lnTo>
                    <a:pt x="60" y="68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60" y="67"/>
                  </a:lnTo>
                  <a:lnTo>
                    <a:pt x="60" y="66"/>
                  </a:lnTo>
                  <a:close/>
                  <a:moveTo>
                    <a:pt x="52" y="49"/>
                  </a:moveTo>
                  <a:lnTo>
                    <a:pt x="52" y="50"/>
                  </a:lnTo>
                  <a:lnTo>
                    <a:pt x="51" y="50"/>
                  </a:lnTo>
                  <a:lnTo>
                    <a:pt x="52" y="50"/>
                  </a:lnTo>
                  <a:lnTo>
                    <a:pt x="52" y="49"/>
                  </a:lnTo>
                  <a:close/>
                  <a:moveTo>
                    <a:pt x="56" y="49"/>
                  </a:moveTo>
                  <a:lnTo>
                    <a:pt x="57" y="49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5" y="53"/>
                  </a:lnTo>
                  <a:lnTo>
                    <a:pt x="54" y="53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6" y="51"/>
                  </a:lnTo>
                  <a:lnTo>
                    <a:pt x="57" y="51"/>
                  </a:lnTo>
                  <a:lnTo>
                    <a:pt x="57" y="50"/>
                  </a:lnTo>
                  <a:lnTo>
                    <a:pt x="56" y="50"/>
                  </a:lnTo>
                  <a:lnTo>
                    <a:pt x="55" y="50"/>
                  </a:lnTo>
                  <a:lnTo>
                    <a:pt x="56" y="50"/>
                  </a:lnTo>
                  <a:lnTo>
                    <a:pt x="56" y="49"/>
                  </a:lnTo>
                  <a:close/>
                  <a:moveTo>
                    <a:pt x="52" y="49"/>
                  </a:moveTo>
                  <a:lnTo>
                    <a:pt x="52" y="48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5" y="49"/>
                  </a:lnTo>
                  <a:lnTo>
                    <a:pt x="56" y="49"/>
                  </a:lnTo>
                  <a:lnTo>
                    <a:pt x="55" y="49"/>
                  </a:lnTo>
                  <a:lnTo>
                    <a:pt x="54" y="49"/>
                  </a:lnTo>
                  <a:lnTo>
                    <a:pt x="52" y="49"/>
                  </a:lnTo>
                  <a:close/>
                  <a:moveTo>
                    <a:pt x="60" y="44"/>
                  </a:moveTo>
                  <a:lnTo>
                    <a:pt x="58" y="44"/>
                  </a:lnTo>
                  <a:lnTo>
                    <a:pt x="57" y="44"/>
                  </a:lnTo>
                  <a:lnTo>
                    <a:pt x="58" y="44"/>
                  </a:lnTo>
                  <a:lnTo>
                    <a:pt x="60" y="44"/>
                  </a:lnTo>
                  <a:close/>
                  <a:moveTo>
                    <a:pt x="39" y="40"/>
                  </a:moveTo>
                  <a:lnTo>
                    <a:pt x="40" y="40"/>
                  </a:lnTo>
                  <a:lnTo>
                    <a:pt x="39" y="40"/>
                  </a:lnTo>
                  <a:close/>
                  <a:moveTo>
                    <a:pt x="37" y="39"/>
                  </a:moveTo>
                  <a:lnTo>
                    <a:pt x="37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7" y="39"/>
                  </a:lnTo>
                  <a:lnTo>
                    <a:pt x="35" y="39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7" y="39"/>
                  </a:lnTo>
                  <a:close/>
                  <a:moveTo>
                    <a:pt x="46" y="45"/>
                  </a:moveTo>
                  <a:lnTo>
                    <a:pt x="46" y="46"/>
                  </a:lnTo>
                  <a:lnTo>
                    <a:pt x="46" y="45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4" y="42"/>
                  </a:lnTo>
                  <a:lnTo>
                    <a:pt x="44" y="41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6" y="45"/>
                  </a:lnTo>
                  <a:close/>
                  <a:moveTo>
                    <a:pt x="46" y="37"/>
                  </a:moveTo>
                  <a:lnTo>
                    <a:pt x="47" y="37"/>
                  </a:lnTo>
                  <a:lnTo>
                    <a:pt x="47" y="38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6" y="38"/>
                  </a:lnTo>
                  <a:lnTo>
                    <a:pt x="46" y="37"/>
                  </a:lnTo>
                  <a:close/>
                  <a:moveTo>
                    <a:pt x="31" y="34"/>
                  </a:moveTo>
                  <a:lnTo>
                    <a:pt x="31" y="33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31" y="34"/>
                  </a:lnTo>
                  <a:close/>
                  <a:moveTo>
                    <a:pt x="51" y="33"/>
                  </a:moveTo>
                  <a:lnTo>
                    <a:pt x="50" y="34"/>
                  </a:lnTo>
                  <a:lnTo>
                    <a:pt x="50" y="33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1" y="34"/>
                  </a:lnTo>
                  <a:lnTo>
                    <a:pt x="51" y="33"/>
                  </a:lnTo>
                  <a:close/>
                  <a:moveTo>
                    <a:pt x="16" y="32"/>
                  </a:moveTo>
                  <a:lnTo>
                    <a:pt x="15" y="32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6" y="32"/>
                  </a:lnTo>
                  <a:close/>
                  <a:moveTo>
                    <a:pt x="30" y="32"/>
                  </a:moveTo>
                  <a:lnTo>
                    <a:pt x="30" y="31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0" y="32"/>
                  </a:lnTo>
                  <a:close/>
                  <a:moveTo>
                    <a:pt x="19" y="34"/>
                  </a:moveTo>
                  <a:lnTo>
                    <a:pt x="19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8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9" y="34"/>
                  </a:lnTo>
                  <a:close/>
                  <a:moveTo>
                    <a:pt x="17" y="30"/>
                  </a:moveTo>
                  <a:lnTo>
                    <a:pt x="17" y="31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7" y="30"/>
                  </a:lnTo>
                  <a:close/>
                  <a:moveTo>
                    <a:pt x="42" y="31"/>
                  </a:moveTo>
                  <a:lnTo>
                    <a:pt x="42" y="32"/>
                  </a:lnTo>
                  <a:lnTo>
                    <a:pt x="41" y="32"/>
                  </a:lnTo>
                  <a:lnTo>
                    <a:pt x="40" y="32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0" y="30"/>
                  </a:lnTo>
                  <a:lnTo>
                    <a:pt x="40" y="29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1" y="30"/>
                  </a:lnTo>
                  <a:lnTo>
                    <a:pt x="42" y="31"/>
                  </a:lnTo>
                  <a:close/>
                  <a:moveTo>
                    <a:pt x="19" y="22"/>
                  </a:moveTo>
                  <a:lnTo>
                    <a:pt x="19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9" y="22"/>
                  </a:lnTo>
                  <a:close/>
                  <a:moveTo>
                    <a:pt x="11" y="26"/>
                  </a:moveTo>
                  <a:lnTo>
                    <a:pt x="11" y="27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6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1" y="26"/>
                  </a:lnTo>
                  <a:close/>
                  <a:moveTo>
                    <a:pt x="33" y="20"/>
                  </a:moveTo>
                  <a:lnTo>
                    <a:pt x="33" y="21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5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2" y="20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3" y="20"/>
                  </a:lnTo>
                  <a:close/>
                  <a:moveTo>
                    <a:pt x="16" y="15"/>
                  </a:moveTo>
                  <a:lnTo>
                    <a:pt x="16" y="14"/>
                  </a:lnTo>
                  <a:lnTo>
                    <a:pt x="16" y="15"/>
                  </a:lnTo>
                  <a:close/>
                  <a:moveTo>
                    <a:pt x="19" y="7"/>
                  </a:moveTo>
                  <a:lnTo>
                    <a:pt x="18" y="8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9" y="7"/>
                  </a:lnTo>
                  <a:close/>
                  <a:moveTo>
                    <a:pt x="9" y="5"/>
                  </a:move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close/>
                  <a:moveTo>
                    <a:pt x="16" y="0"/>
                  </a:moveTo>
                  <a:lnTo>
                    <a:pt x="15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6" y="0"/>
                  </a:lnTo>
                  <a:close/>
                  <a:moveTo>
                    <a:pt x="0" y="17"/>
                  </a:moveTo>
                  <a:lnTo>
                    <a:pt x="1" y="17"/>
                  </a:lnTo>
                  <a:lnTo>
                    <a:pt x="0" y="17"/>
                  </a:lnTo>
                  <a:close/>
                  <a:moveTo>
                    <a:pt x="39" y="54"/>
                  </a:moveTo>
                  <a:lnTo>
                    <a:pt x="37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4"/>
                  </a:lnTo>
                  <a:close/>
                  <a:moveTo>
                    <a:pt x="16" y="30"/>
                  </a:moveTo>
                  <a:lnTo>
                    <a:pt x="16" y="31"/>
                  </a:lnTo>
                  <a:lnTo>
                    <a:pt x="16" y="30"/>
                  </a:lnTo>
                  <a:close/>
                  <a:moveTo>
                    <a:pt x="27" y="27"/>
                  </a:moveTo>
                  <a:lnTo>
                    <a:pt x="27" y="29"/>
                  </a:lnTo>
                  <a:lnTo>
                    <a:pt x="27" y="27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close/>
                  <a:moveTo>
                    <a:pt x="16" y="4"/>
                  </a:moveTo>
                  <a:lnTo>
                    <a:pt x="16" y="5"/>
                  </a:lnTo>
                  <a:lnTo>
                    <a:pt x="16" y="4"/>
                  </a:lnTo>
                  <a:close/>
                  <a:moveTo>
                    <a:pt x="28" y="17"/>
                  </a:moveTo>
                  <a:lnTo>
                    <a:pt x="27" y="17"/>
                  </a:lnTo>
                  <a:lnTo>
                    <a:pt x="28" y="1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9" name="Freeform 40">
              <a:extLst>
                <a:ext uri="{FF2B5EF4-FFF2-40B4-BE49-F238E27FC236}">
                  <a16:creationId xmlns:a16="http://schemas.microsoft.com/office/drawing/2014/main" id="{A0EA00C2-6C2A-6294-4934-C03C8CB262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613" y="3376613"/>
              <a:ext cx="22225" cy="12700"/>
            </a:xfrm>
            <a:custGeom>
              <a:avLst/>
              <a:gdLst>
                <a:gd name="T0" fmla="*/ 0 w 14"/>
                <a:gd name="T1" fmla="*/ 4 h 8"/>
                <a:gd name="T2" fmla="*/ 0 w 14"/>
                <a:gd name="T3" fmla="*/ 5 h 8"/>
                <a:gd name="T4" fmla="*/ 0 w 14"/>
                <a:gd name="T5" fmla="*/ 4 h 8"/>
                <a:gd name="T6" fmla="*/ 9 w 14"/>
                <a:gd name="T7" fmla="*/ 4 h 8"/>
                <a:gd name="T8" fmla="*/ 8 w 14"/>
                <a:gd name="T9" fmla="*/ 4 h 8"/>
                <a:gd name="T10" fmla="*/ 9 w 14"/>
                <a:gd name="T11" fmla="*/ 4 h 8"/>
                <a:gd name="T12" fmla="*/ 9 w 14"/>
                <a:gd name="T13" fmla="*/ 5 h 8"/>
                <a:gd name="T14" fmla="*/ 9 w 14"/>
                <a:gd name="T15" fmla="*/ 4 h 8"/>
                <a:gd name="T16" fmla="*/ 6 w 14"/>
                <a:gd name="T17" fmla="*/ 4 h 8"/>
                <a:gd name="T18" fmla="*/ 6 w 14"/>
                <a:gd name="T19" fmla="*/ 3 h 8"/>
                <a:gd name="T20" fmla="*/ 7 w 14"/>
                <a:gd name="T21" fmla="*/ 3 h 8"/>
                <a:gd name="T22" fmla="*/ 8 w 14"/>
                <a:gd name="T23" fmla="*/ 4 h 8"/>
                <a:gd name="T24" fmla="*/ 7 w 14"/>
                <a:gd name="T25" fmla="*/ 4 h 8"/>
                <a:gd name="T26" fmla="*/ 7 w 14"/>
                <a:gd name="T27" fmla="*/ 3 h 8"/>
                <a:gd name="T28" fmla="*/ 7 w 14"/>
                <a:gd name="T29" fmla="*/ 4 h 8"/>
                <a:gd name="T30" fmla="*/ 6 w 14"/>
                <a:gd name="T31" fmla="*/ 4 h 8"/>
                <a:gd name="T32" fmla="*/ 1 w 14"/>
                <a:gd name="T33" fmla="*/ 3 h 8"/>
                <a:gd name="T34" fmla="*/ 2 w 14"/>
                <a:gd name="T35" fmla="*/ 3 h 8"/>
                <a:gd name="T36" fmla="*/ 2 w 14"/>
                <a:gd name="T37" fmla="*/ 4 h 8"/>
                <a:gd name="T38" fmla="*/ 3 w 14"/>
                <a:gd name="T39" fmla="*/ 4 h 8"/>
                <a:gd name="T40" fmla="*/ 3 w 14"/>
                <a:gd name="T41" fmla="*/ 3 h 8"/>
                <a:gd name="T42" fmla="*/ 3 w 14"/>
                <a:gd name="T43" fmla="*/ 4 h 8"/>
                <a:gd name="T44" fmla="*/ 2 w 14"/>
                <a:gd name="T45" fmla="*/ 4 h 8"/>
                <a:gd name="T46" fmla="*/ 1 w 14"/>
                <a:gd name="T47" fmla="*/ 4 h 8"/>
                <a:gd name="T48" fmla="*/ 2 w 14"/>
                <a:gd name="T49" fmla="*/ 3 h 8"/>
                <a:gd name="T50" fmla="*/ 1 w 14"/>
                <a:gd name="T51" fmla="*/ 3 h 8"/>
                <a:gd name="T52" fmla="*/ 1 w 14"/>
                <a:gd name="T53" fmla="*/ 3 h 8"/>
                <a:gd name="T54" fmla="*/ 4 w 14"/>
                <a:gd name="T55" fmla="*/ 0 h 8"/>
                <a:gd name="T56" fmla="*/ 5 w 14"/>
                <a:gd name="T57" fmla="*/ 0 h 8"/>
                <a:gd name="T58" fmla="*/ 5 w 14"/>
                <a:gd name="T59" fmla="*/ 3 h 8"/>
                <a:gd name="T60" fmla="*/ 6 w 14"/>
                <a:gd name="T61" fmla="*/ 3 h 8"/>
                <a:gd name="T62" fmla="*/ 5 w 14"/>
                <a:gd name="T63" fmla="*/ 3 h 8"/>
                <a:gd name="T64" fmla="*/ 5 w 14"/>
                <a:gd name="T65" fmla="*/ 0 h 8"/>
                <a:gd name="T66" fmla="*/ 4 w 14"/>
                <a:gd name="T67" fmla="*/ 0 h 8"/>
                <a:gd name="T68" fmla="*/ 4 w 14"/>
                <a:gd name="T69" fmla="*/ 3 h 8"/>
                <a:gd name="T70" fmla="*/ 4 w 14"/>
                <a:gd name="T71" fmla="*/ 0 h 8"/>
                <a:gd name="T72" fmla="*/ 14 w 14"/>
                <a:gd name="T73" fmla="*/ 6 h 8"/>
                <a:gd name="T74" fmla="*/ 14 w 14"/>
                <a:gd name="T75" fmla="*/ 7 h 8"/>
                <a:gd name="T76" fmla="*/ 14 w 14"/>
                <a:gd name="T77" fmla="*/ 6 h 8"/>
                <a:gd name="T78" fmla="*/ 14 w 14"/>
                <a:gd name="T79" fmla="*/ 6 h 8"/>
                <a:gd name="T80" fmla="*/ 7 w 14"/>
                <a:gd name="T81" fmla="*/ 8 h 8"/>
                <a:gd name="T82" fmla="*/ 7 w 14"/>
                <a:gd name="T83" fmla="*/ 8 h 8"/>
                <a:gd name="T84" fmla="*/ 7 w 14"/>
                <a:gd name="T85" fmla="*/ 8 h 8"/>
                <a:gd name="T86" fmla="*/ 8 w 14"/>
                <a:gd name="T87" fmla="*/ 8 h 8"/>
                <a:gd name="T88" fmla="*/ 7 w 14"/>
                <a:gd name="T89" fmla="*/ 8 h 8"/>
                <a:gd name="T90" fmla="*/ 7 w 14"/>
                <a:gd name="T91" fmla="*/ 8 h 8"/>
                <a:gd name="T92" fmla="*/ 13 w 14"/>
                <a:gd name="T93" fmla="*/ 8 h 8"/>
                <a:gd name="T94" fmla="*/ 13 w 14"/>
                <a:gd name="T95" fmla="*/ 8 h 8"/>
                <a:gd name="T96" fmla="*/ 9 w 14"/>
                <a:gd name="T97" fmla="*/ 6 h 8"/>
                <a:gd name="T98" fmla="*/ 8 w 14"/>
                <a:gd name="T99" fmla="*/ 6 h 8"/>
                <a:gd name="T100" fmla="*/ 9 w 14"/>
                <a:gd name="T101" fmla="*/ 6 h 8"/>
                <a:gd name="T102" fmla="*/ 9 w 14"/>
                <a:gd name="T103" fmla="*/ 6 h 8"/>
                <a:gd name="T104" fmla="*/ 3 w 14"/>
                <a:gd name="T105" fmla="*/ 3 h 8"/>
                <a:gd name="T106" fmla="*/ 3 w 14"/>
                <a:gd name="T107" fmla="*/ 3 h 8"/>
                <a:gd name="T108" fmla="*/ 3 w 14"/>
                <a:gd name="T109" fmla="*/ 3 h 8"/>
                <a:gd name="T110" fmla="*/ 4 w 14"/>
                <a:gd name="T111" fmla="*/ 3 h 8"/>
                <a:gd name="T112" fmla="*/ 3 w 14"/>
                <a:gd name="T113" fmla="*/ 3 h 8"/>
                <a:gd name="T114" fmla="*/ 3 w 14"/>
                <a:gd name="T1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8">
                  <a:moveTo>
                    <a:pt x="0" y="4"/>
                  </a:moveTo>
                  <a:lnTo>
                    <a:pt x="0" y="5"/>
                  </a:lnTo>
                  <a:lnTo>
                    <a:pt x="0" y="4"/>
                  </a:lnTo>
                  <a:close/>
                  <a:moveTo>
                    <a:pt x="9" y="4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4"/>
                  </a:lnTo>
                  <a:close/>
                  <a:moveTo>
                    <a:pt x="6" y="4"/>
                  </a:moveTo>
                  <a:lnTo>
                    <a:pt x="6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close/>
                  <a:moveTo>
                    <a:pt x="1" y="3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close/>
                  <a:moveTo>
                    <a:pt x="4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0"/>
                  </a:lnTo>
                  <a:close/>
                  <a:moveTo>
                    <a:pt x="14" y="6"/>
                  </a:moveTo>
                  <a:lnTo>
                    <a:pt x="14" y="7"/>
                  </a:lnTo>
                  <a:lnTo>
                    <a:pt x="14" y="6"/>
                  </a:lnTo>
                  <a:lnTo>
                    <a:pt x="14" y="6"/>
                  </a:lnTo>
                  <a:close/>
                  <a:moveTo>
                    <a:pt x="7" y="8"/>
                  </a:moveTo>
                  <a:lnTo>
                    <a:pt x="7" y="8"/>
                  </a:lnTo>
                  <a:close/>
                  <a:moveTo>
                    <a:pt x="7" y="8"/>
                  </a:move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  <a:moveTo>
                    <a:pt x="13" y="8"/>
                  </a:moveTo>
                  <a:lnTo>
                    <a:pt x="13" y="8"/>
                  </a:lnTo>
                  <a:close/>
                  <a:moveTo>
                    <a:pt x="9" y="6"/>
                  </a:move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close/>
                  <a:moveTo>
                    <a:pt x="3" y="3"/>
                  </a:moveTo>
                  <a:lnTo>
                    <a:pt x="3" y="3"/>
                  </a:lnTo>
                  <a:close/>
                  <a:moveTo>
                    <a:pt x="3" y="3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0" name="Freeform 41">
              <a:extLst>
                <a:ext uri="{FF2B5EF4-FFF2-40B4-BE49-F238E27FC236}">
                  <a16:creationId xmlns:a16="http://schemas.microsoft.com/office/drawing/2014/main" id="{38B96982-DC08-9326-40D1-2A4A69CA6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613" y="3376613"/>
              <a:ext cx="22225" cy="12700"/>
            </a:xfrm>
            <a:custGeom>
              <a:avLst/>
              <a:gdLst>
                <a:gd name="T0" fmla="*/ 0 w 14"/>
                <a:gd name="T1" fmla="*/ 4 h 8"/>
                <a:gd name="T2" fmla="*/ 0 w 14"/>
                <a:gd name="T3" fmla="*/ 5 h 8"/>
                <a:gd name="T4" fmla="*/ 0 w 14"/>
                <a:gd name="T5" fmla="*/ 4 h 8"/>
                <a:gd name="T6" fmla="*/ 9 w 14"/>
                <a:gd name="T7" fmla="*/ 4 h 8"/>
                <a:gd name="T8" fmla="*/ 8 w 14"/>
                <a:gd name="T9" fmla="*/ 4 h 8"/>
                <a:gd name="T10" fmla="*/ 9 w 14"/>
                <a:gd name="T11" fmla="*/ 4 h 8"/>
                <a:gd name="T12" fmla="*/ 9 w 14"/>
                <a:gd name="T13" fmla="*/ 5 h 8"/>
                <a:gd name="T14" fmla="*/ 9 w 14"/>
                <a:gd name="T15" fmla="*/ 4 h 8"/>
                <a:gd name="T16" fmla="*/ 6 w 14"/>
                <a:gd name="T17" fmla="*/ 4 h 8"/>
                <a:gd name="T18" fmla="*/ 6 w 14"/>
                <a:gd name="T19" fmla="*/ 3 h 8"/>
                <a:gd name="T20" fmla="*/ 7 w 14"/>
                <a:gd name="T21" fmla="*/ 3 h 8"/>
                <a:gd name="T22" fmla="*/ 8 w 14"/>
                <a:gd name="T23" fmla="*/ 4 h 8"/>
                <a:gd name="T24" fmla="*/ 7 w 14"/>
                <a:gd name="T25" fmla="*/ 4 h 8"/>
                <a:gd name="T26" fmla="*/ 7 w 14"/>
                <a:gd name="T27" fmla="*/ 3 h 8"/>
                <a:gd name="T28" fmla="*/ 7 w 14"/>
                <a:gd name="T29" fmla="*/ 4 h 8"/>
                <a:gd name="T30" fmla="*/ 6 w 14"/>
                <a:gd name="T31" fmla="*/ 4 h 8"/>
                <a:gd name="T32" fmla="*/ 1 w 14"/>
                <a:gd name="T33" fmla="*/ 3 h 8"/>
                <a:gd name="T34" fmla="*/ 2 w 14"/>
                <a:gd name="T35" fmla="*/ 3 h 8"/>
                <a:gd name="T36" fmla="*/ 2 w 14"/>
                <a:gd name="T37" fmla="*/ 4 h 8"/>
                <a:gd name="T38" fmla="*/ 3 w 14"/>
                <a:gd name="T39" fmla="*/ 4 h 8"/>
                <a:gd name="T40" fmla="*/ 3 w 14"/>
                <a:gd name="T41" fmla="*/ 3 h 8"/>
                <a:gd name="T42" fmla="*/ 3 w 14"/>
                <a:gd name="T43" fmla="*/ 4 h 8"/>
                <a:gd name="T44" fmla="*/ 2 w 14"/>
                <a:gd name="T45" fmla="*/ 4 h 8"/>
                <a:gd name="T46" fmla="*/ 1 w 14"/>
                <a:gd name="T47" fmla="*/ 4 h 8"/>
                <a:gd name="T48" fmla="*/ 2 w 14"/>
                <a:gd name="T49" fmla="*/ 3 h 8"/>
                <a:gd name="T50" fmla="*/ 1 w 14"/>
                <a:gd name="T51" fmla="*/ 3 h 8"/>
                <a:gd name="T52" fmla="*/ 1 w 14"/>
                <a:gd name="T53" fmla="*/ 3 h 8"/>
                <a:gd name="T54" fmla="*/ 4 w 14"/>
                <a:gd name="T55" fmla="*/ 0 h 8"/>
                <a:gd name="T56" fmla="*/ 5 w 14"/>
                <a:gd name="T57" fmla="*/ 0 h 8"/>
                <a:gd name="T58" fmla="*/ 5 w 14"/>
                <a:gd name="T59" fmla="*/ 3 h 8"/>
                <a:gd name="T60" fmla="*/ 6 w 14"/>
                <a:gd name="T61" fmla="*/ 3 h 8"/>
                <a:gd name="T62" fmla="*/ 5 w 14"/>
                <a:gd name="T63" fmla="*/ 3 h 8"/>
                <a:gd name="T64" fmla="*/ 5 w 14"/>
                <a:gd name="T65" fmla="*/ 0 h 8"/>
                <a:gd name="T66" fmla="*/ 4 w 14"/>
                <a:gd name="T67" fmla="*/ 0 h 8"/>
                <a:gd name="T68" fmla="*/ 4 w 14"/>
                <a:gd name="T69" fmla="*/ 3 h 8"/>
                <a:gd name="T70" fmla="*/ 4 w 14"/>
                <a:gd name="T71" fmla="*/ 0 h 8"/>
                <a:gd name="T72" fmla="*/ 14 w 14"/>
                <a:gd name="T73" fmla="*/ 6 h 8"/>
                <a:gd name="T74" fmla="*/ 14 w 14"/>
                <a:gd name="T75" fmla="*/ 7 h 8"/>
                <a:gd name="T76" fmla="*/ 14 w 14"/>
                <a:gd name="T77" fmla="*/ 6 h 8"/>
                <a:gd name="T78" fmla="*/ 14 w 14"/>
                <a:gd name="T79" fmla="*/ 6 h 8"/>
                <a:gd name="T80" fmla="*/ 7 w 14"/>
                <a:gd name="T81" fmla="*/ 8 h 8"/>
                <a:gd name="T82" fmla="*/ 7 w 14"/>
                <a:gd name="T83" fmla="*/ 8 h 8"/>
                <a:gd name="T84" fmla="*/ 7 w 14"/>
                <a:gd name="T85" fmla="*/ 8 h 8"/>
                <a:gd name="T86" fmla="*/ 8 w 14"/>
                <a:gd name="T87" fmla="*/ 8 h 8"/>
                <a:gd name="T88" fmla="*/ 7 w 14"/>
                <a:gd name="T89" fmla="*/ 8 h 8"/>
                <a:gd name="T90" fmla="*/ 7 w 14"/>
                <a:gd name="T91" fmla="*/ 8 h 8"/>
                <a:gd name="T92" fmla="*/ 13 w 14"/>
                <a:gd name="T93" fmla="*/ 8 h 8"/>
                <a:gd name="T94" fmla="*/ 13 w 14"/>
                <a:gd name="T95" fmla="*/ 8 h 8"/>
                <a:gd name="T96" fmla="*/ 9 w 14"/>
                <a:gd name="T97" fmla="*/ 6 h 8"/>
                <a:gd name="T98" fmla="*/ 8 w 14"/>
                <a:gd name="T99" fmla="*/ 6 h 8"/>
                <a:gd name="T100" fmla="*/ 9 w 14"/>
                <a:gd name="T101" fmla="*/ 6 h 8"/>
                <a:gd name="T102" fmla="*/ 9 w 14"/>
                <a:gd name="T103" fmla="*/ 6 h 8"/>
                <a:gd name="T104" fmla="*/ 3 w 14"/>
                <a:gd name="T105" fmla="*/ 3 h 8"/>
                <a:gd name="T106" fmla="*/ 3 w 14"/>
                <a:gd name="T107" fmla="*/ 3 h 8"/>
                <a:gd name="T108" fmla="*/ 3 w 14"/>
                <a:gd name="T109" fmla="*/ 3 h 8"/>
                <a:gd name="T110" fmla="*/ 4 w 14"/>
                <a:gd name="T111" fmla="*/ 3 h 8"/>
                <a:gd name="T112" fmla="*/ 3 w 14"/>
                <a:gd name="T113" fmla="*/ 3 h 8"/>
                <a:gd name="T114" fmla="*/ 3 w 14"/>
                <a:gd name="T1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8">
                  <a:moveTo>
                    <a:pt x="0" y="4"/>
                  </a:moveTo>
                  <a:lnTo>
                    <a:pt x="0" y="5"/>
                  </a:lnTo>
                  <a:lnTo>
                    <a:pt x="0" y="4"/>
                  </a:lnTo>
                  <a:moveTo>
                    <a:pt x="9" y="4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4"/>
                  </a:lnTo>
                  <a:moveTo>
                    <a:pt x="6" y="4"/>
                  </a:moveTo>
                  <a:lnTo>
                    <a:pt x="6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moveTo>
                    <a:pt x="1" y="3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moveTo>
                    <a:pt x="4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0"/>
                  </a:lnTo>
                  <a:moveTo>
                    <a:pt x="14" y="6"/>
                  </a:moveTo>
                  <a:lnTo>
                    <a:pt x="14" y="7"/>
                  </a:lnTo>
                  <a:lnTo>
                    <a:pt x="14" y="6"/>
                  </a:lnTo>
                  <a:lnTo>
                    <a:pt x="14" y="6"/>
                  </a:lnTo>
                  <a:moveTo>
                    <a:pt x="7" y="8"/>
                  </a:moveTo>
                  <a:lnTo>
                    <a:pt x="7" y="8"/>
                  </a:lnTo>
                  <a:moveTo>
                    <a:pt x="7" y="8"/>
                  </a:move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moveTo>
                    <a:pt x="13" y="8"/>
                  </a:moveTo>
                  <a:lnTo>
                    <a:pt x="13" y="8"/>
                  </a:lnTo>
                  <a:moveTo>
                    <a:pt x="9" y="6"/>
                  </a:move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moveTo>
                    <a:pt x="3" y="3"/>
                  </a:moveTo>
                  <a:lnTo>
                    <a:pt x="3" y="3"/>
                  </a:lnTo>
                  <a:moveTo>
                    <a:pt x="3" y="3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1" name="Freeform 42">
              <a:extLst>
                <a:ext uri="{FF2B5EF4-FFF2-40B4-BE49-F238E27FC236}">
                  <a16:creationId xmlns:a16="http://schemas.microsoft.com/office/drawing/2014/main" id="{2404E6EF-F9C9-7E72-86D6-0BBDB1FB8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2138" y="2867025"/>
              <a:ext cx="3175" cy="11112"/>
            </a:xfrm>
            <a:custGeom>
              <a:avLst/>
              <a:gdLst>
                <a:gd name="T0" fmla="*/ 2 w 2"/>
                <a:gd name="T1" fmla="*/ 6 h 7"/>
                <a:gd name="T2" fmla="*/ 2 w 2"/>
                <a:gd name="T3" fmla="*/ 7 h 7"/>
                <a:gd name="T4" fmla="*/ 1 w 2"/>
                <a:gd name="T5" fmla="*/ 7 h 7"/>
                <a:gd name="T6" fmla="*/ 1 w 2"/>
                <a:gd name="T7" fmla="*/ 6 h 7"/>
                <a:gd name="T8" fmla="*/ 2 w 2"/>
                <a:gd name="T9" fmla="*/ 6 h 7"/>
                <a:gd name="T10" fmla="*/ 2 w 2"/>
                <a:gd name="T11" fmla="*/ 6 h 7"/>
                <a:gd name="T12" fmla="*/ 1 w 2"/>
                <a:gd name="T13" fmla="*/ 4 h 7"/>
                <a:gd name="T14" fmla="*/ 1 w 2"/>
                <a:gd name="T15" fmla="*/ 6 h 7"/>
                <a:gd name="T16" fmla="*/ 0 w 2"/>
                <a:gd name="T17" fmla="*/ 7 h 7"/>
                <a:gd name="T18" fmla="*/ 0 w 2"/>
                <a:gd name="T19" fmla="*/ 6 h 7"/>
                <a:gd name="T20" fmla="*/ 0 w 2"/>
                <a:gd name="T21" fmla="*/ 4 h 7"/>
                <a:gd name="T22" fmla="*/ 0 w 2"/>
                <a:gd name="T23" fmla="*/ 2 h 7"/>
                <a:gd name="T24" fmla="*/ 0 w 2"/>
                <a:gd name="T25" fmla="*/ 1 h 7"/>
                <a:gd name="T26" fmla="*/ 0 w 2"/>
                <a:gd name="T27" fmla="*/ 0 h 7"/>
                <a:gd name="T28" fmla="*/ 0 w 2"/>
                <a:gd name="T29" fmla="*/ 1 h 7"/>
                <a:gd name="T30" fmla="*/ 1 w 2"/>
                <a:gd name="T31" fmla="*/ 1 h 7"/>
                <a:gd name="T32" fmla="*/ 1 w 2"/>
                <a:gd name="T33" fmla="*/ 2 h 7"/>
                <a:gd name="T34" fmla="*/ 0 w 2"/>
                <a:gd name="T35" fmla="*/ 2 h 7"/>
                <a:gd name="T36" fmla="*/ 1 w 2"/>
                <a:gd name="T37" fmla="*/ 2 h 7"/>
                <a:gd name="T38" fmla="*/ 1 w 2"/>
                <a:gd name="T39" fmla="*/ 4 h 7"/>
                <a:gd name="T40" fmla="*/ 1 w 2"/>
                <a:gd name="T4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1" y="4"/>
                  </a:moveTo>
                  <a:lnTo>
                    <a:pt x="1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2" name="Freeform 43">
              <a:extLst>
                <a:ext uri="{FF2B5EF4-FFF2-40B4-BE49-F238E27FC236}">
                  <a16:creationId xmlns:a16="http://schemas.microsoft.com/office/drawing/2014/main" id="{59177DDE-DBC3-6BF1-DAE0-5FA3DA9DA7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0063" y="3559175"/>
              <a:ext cx="23813" cy="23812"/>
            </a:xfrm>
            <a:custGeom>
              <a:avLst/>
              <a:gdLst>
                <a:gd name="T0" fmla="*/ 11 w 15"/>
                <a:gd name="T1" fmla="*/ 7 h 15"/>
                <a:gd name="T2" fmla="*/ 9 w 15"/>
                <a:gd name="T3" fmla="*/ 7 h 15"/>
                <a:gd name="T4" fmla="*/ 9 w 15"/>
                <a:gd name="T5" fmla="*/ 9 h 15"/>
                <a:gd name="T6" fmla="*/ 9 w 15"/>
                <a:gd name="T7" fmla="*/ 10 h 15"/>
                <a:gd name="T8" fmla="*/ 9 w 15"/>
                <a:gd name="T9" fmla="*/ 11 h 15"/>
                <a:gd name="T10" fmla="*/ 11 w 15"/>
                <a:gd name="T11" fmla="*/ 11 h 15"/>
                <a:gd name="T12" fmla="*/ 11 w 15"/>
                <a:gd name="T13" fmla="*/ 12 h 15"/>
                <a:gd name="T14" fmla="*/ 11 w 15"/>
                <a:gd name="T15" fmla="*/ 14 h 15"/>
                <a:gd name="T16" fmla="*/ 9 w 15"/>
                <a:gd name="T17" fmla="*/ 14 h 15"/>
                <a:gd name="T18" fmla="*/ 8 w 15"/>
                <a:gd name="T19" fmla="*/ 14 h 15"/>
                <a:gd name="T20" fmla="*/ 7 w 15"/>
                <a:gd name="T21" fmla="*/ 14 h 15"/>
                <a:gd name="T22" fmla="*/ 7 w 15"/>
                <a:gd name="T23" fmla="*/ 15 h 15"/>
                <a:gd name="T24" fmla="*/ 6 w 15"/>
                <a:gd name="T25" fmla="*/ 14 h 15"/>
                <a:gd name="T26" fmla="*/ 4 w 15"/>
                <a:gd name="T27" fmla="*/ 15 h 15"/>
                <a:gd name="T28" fmla="*/ 4 w 15"/>
                <a:gd name="T29" fmla="*/ 14 h 15"/>
                <a:gd name="T30" fmla="*/ 3 w 15"/>
                <a:gd name="T31" fmla="*/ 15 h 15"/>
                <a:gd name="T32" fmla="*/ 3 w 15"/>
                <a:gd name="T33" fmla="*/ 14 h 15"/>
                <a:gd name="T34" fmla="*/ 2 w 15"/>
                <a:gd name="T35" fmla="*/ 14 h 15"/>
                <a:gd name="T36" fmla="*/ 1 w 15"/>
                <a:gd name="T37" fmla="*/ 14 h 15"/>
                <a:gd name="T38" fmla="*/ 1 w 15"/>
                <a:gd name="T39" fmla="*/ 15 h 15"/>
                <a:gd name="T40" fmla="*/ 0 w 15"/>
                <a:gd name="T41" fmla="*/ 15 h 15"/>
                <a:gd name="T42" fmla="*/ 1 w 15"/>
                <a:gd name="T43" fmla="*/ 15 h 15"/>
                <a:gd name="T44" fmla="*/ 1 w 15"/>
                <a:gd name="T45" fmla="*/ 14 h 15"/>
                <a:gd name="T46" fmla="*/ 2 w 15"/>
                <a:gd name="T47" fmla="*/ 14 h 15"/>
                <a:gd name="T48" fmla="*/ 3 w 15"/>
                <a:gd name="T49" fmla="*/ 12 h 15"/>
                <a:gd name="T50" fmla="*/ 4 w 15"/>
                <a:gd name="T51" fmla="*/ 12 h 15"/>
                <a:gd name="T52" fmla="*/ 6 w 15"/>
                <a:gd name="T53" fmla="*/ 12 h 15"/>
                <a:gd name="T54" fmla="*/ 6 w 15"/>
                <a:gd name="T55" fmla="*/ 11 h 15"/>
                <a:gd name="T56" fmla="*/ 4 w 15"/>
                <a:gd name="T57" fmla="*/ 11 h 15"/>
                <a:gd name="T58" fmla="*/ 4 w 15"/>
                <a:gd name="T59" fmla="*/ 10 h 15"/>
                <a:gd name="T60" fmla="*/ 6 w 15"/>
                <a:gd name="T61" fmla="*/ 10 h 15"/>
                <a:gd name="T62" fmla="*/ 6 w 15"/>
                <a:gd name="T63" fmla="*/ 9 h 15"/>
                <a:gd name="T64" fmla="*/ 4 w 15"/>
                <a:gd name="T65" fmla="*/ 9 h 15"/>
                <a:gd name="T66" fmla="*/ 4 w 15"/>
                <a:gd name="T67" fmla="*/ 7 h 15"/>
                <a:gd name="T68" fmla="*/ 3 w 15"/>
                <a:gd name="T69" fmla="*/ 7 h 15"/>
                <a:gd name="T70" fmla="*/ 3 w 15"/>
                <a:gd name="T71" fmla="*/ 6 h 15"/>
                <a:gd name="T72" fmla="*/ 4 w 15"/>
                <a:gd name="T73" fmla="*/ 7 h 15"/>
                <a:gd name="T74" fmla="*/ 4 w 15"/>
                <a:gd name="T75" fmla="*/ 6 h 15"/>
                <a:gd name="T76" fmla="*/ 6 w 15"/>
                <a:gd name="T77" fmla="*/ 6 h 15"/>
                <a:gd name="T78" fmla="*/ 7 w 15"/>
                <a:gd name="T79" fmla="*/ 6 h 15"/>
                <a:gd name="T80" fmla="*/ 8 w 15"/>
                <a:gd name="T81" fmla="*/ 6 h 15"/>
                <a:gd name="T82" fmla="*/ 9 w 15"/>
                <a:gd name="T83" fmla="*/ 6 h 15"/>
                <a:gd name="T84" fmla="*/ 11 w 15"/>
                <a:gd name="T85" fmla="*/ 6 h 15"/>
                <a:gd name="T86" fmla="*/ 11 w 15"/>
                <a:gd name="T87" fmla="*/ 7 h 15"/>
                <a:gd name="T88" fmla="*/ 15 w 15"/>
                <a:gd name="T89" fmla="*/ 0 h 15"/>
                <a:gd name="T90" fmla="*/ 15 w 15"/>
                <a:gd name="T91" fmla="*/ 1 h 15"/>
                <a:gd name="T92" fmla="*/ 14 w 15"/>
                <a:gd name="T93" fmla="*/ 1 h 15"/>
                <a:gd name="T94" fmla="*/ 13 w 15"/>
                <a:gd name="T95" fmla="*/ 1 h 15"/>
                <a:gd name="T96" fmla="*/ 13 w 15"/>
                <a:gd name="T97" fmla="*/ 3 h 15"/>
                <a:gd name="T98" fmla="*/ 12 w 15"/>
                <a:gd name="T99" fmla="*/ 3 h 15"/>
                <a:gd name="T100" fmla="*/ 12 w 15"/>
                <a:gd name="T101" fmla="*/ 1 h 15"/>
                <a:gd name="T102" fmla="*/ 13 w 15"/>
                <a:gd name="T103" fmla="*/ 1 h 15"/>
                <a:gd name="T104" fmla="*/ 14 w 15"/>
                <a:gd name="T105" fmla="*/ 0 h 15"/>
                <a:gd name="T106" fmla="*/ 15 w 15"/>
                <a:gd name="T107" fmla="*/ 0 h 15"/>
                <a:gd name="T108" fmla="*/ 15 w 15"/>
                <a:gd name="T10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" h="15">
                  <a:moveTo>
                    <a:pt x="11" y="7"/>
                  </a:move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7"/>
                  </a:lnTo>
                  <a:close/>
                  <a:moveTo>
                    <a:pt x="15" y="0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3" name="Freeform 44">
              <a:extLst>
                <a:ext uri="{FF2B5EF4-FFF2-40B4-BE49-F238E27FC236}">
                  <a16:creationId xmlns:a16="http://schemas.microsoft.com/office/drawing/2014/main" id="{5297DF0B-213E-5A27-286F-2E974624AB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3238" y="3540125"/>
              <a:ext cx="6350" cy="9525"/>
            </a:xfrm>
            <a:custGeom>
              <a:avLst/>
              <a:gdLst>
                <a:gd name="T0" fmla="*/ 1 w 4"/>
                <a:gd name="T1" fmla="*/ 3 h 6"/>
                <a:gd name="T2" fmla="*/ 1 w 4"/>
                <a:gd name="T3" fmla="*/ 4 h 6"/>
                <a:gd name="T4" fmla="*/ 1 w 4"/>
                <a:gd name="T5" fmla="*/ 6 h 6"/>
                <a:gd name="T6" fmla="*/ 0 w 4"/>
                <a:gd name="T7" fmla="*/ 6 h 6"/>
                <a:gd name="T8" fmla="*/ 0 w 4"/>
                <a:gd name="T9" fmla="*/ 4 h 6"/>
                <a:gd name="T10" fmla="*/ 1 w 4"/>
                <a:gd name="T11" fmla="*/ 3 h 6"/>
                <a:gd name="T12" fmla="*/ 1 w 4"/>
                <a:gd name="T13" fmla="*/ 3 h 6"/>
                <a:gd name="T14" fmla="*/ 4 w 4"/>
                <a:gd name="T15" fmla="*/ 0 h 6"/>
                <a:gd name="T16" fmla="*/ 2 w 4"/>
                <a:gd name="T17" fmla="*/ 0 h 6"/>
                <a:gd name="T18" fmla="*/ 4 w 4"/>
                <a:gd name="T19" fmla="*/ 0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close/>
                  <a:moveTo>
                    <a:pt x="4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4" name="Freeform 45">
              <a:extLst>
                <a:ext uri="{FF2B5EF4-FFF2-40B4-BE49-F238E27FC236}">
                  <a16:creationId xmlns:a16="http://schemas.microsoft.com/office/drawing/2014/main" id="{BEC8D121-5031-41B3-B817-5880E2AF2B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527425"/>
              <a:ext cx="3175" cy="11112"/>
            </a:xfrm>
            <a:custGeom>
              <a:avLst/>
              <a:gdLst>
                <a:gd name="T0" fmla="*/ 2 w 2"/>
                <a:gd name="T1" fmla="*/ 3 h 7"/>
                <a:gd name="T2" fmla="*/ 1 w 2"/>
                <a:gd name="T3" fmla="*/ 3 h 7"/>
                <a:gd name="T4" fmla="*/ 2 w 2"/>
                <a:gd name="T5" fmla="*/ 3 h 7"/>
                <a:gd name="T6" fmla="*/ 1 w 2"/>
                <a:gd name="T7" fmla="*/ 4 h 7"/>
                <a:gd name="T8" fmla="*/ 1 w 2"/>
                <a:gd name="T9" fmla="*/ 3 h 7"/>
                <a:gd name="T10" fmla="*/ 2 w 2"/>
                <a:gd name="T11" fmla="*/ 3 h 7"/>
                <a:gd name="T12" fmla="*/ 2 w 2"/>
                <a:gd name="T13" fmla="*/ 3 h 7"/>
                <a:gd name="T14" fmla="*/ 2 w 2"/>
                <a:gd name="T15" fmla="*/ 2 h 7"/>
                <a:gd name="T16" fmla="*/ 1 w 2"/>
                <a:gd name="T17" fmla="*/ 2 h 7"/>
                <a:gd name="T18" fmla="*/ 1 w 2"/>
                <a:gd name="T19" fmla="*/ 1 h 7"/>
                <a:gd name="T20" fmla="*/ 2 w 2"/>
                <a:gd name="T21" fmla="*/ 0 h 7"/>
                <a:gd name="T22" fmla="*/ 2 w 2"/>
                <a:gd name="T23" fmla="*/ 1 h 7"/>
                <a:gd name="T24" fmla="*/ 2 w 2"/>
                <a:gd name="T25" fmla="*/ 2 h 7"/>
                <a:gd name="T26" fmla="*/ 2 w 2"/>
                <a:gd name="T27" fmla="*/ 2 h 7"/>
                <a:gd name="T28" fmla="*/ 0 w 2"/>
                <a:gd name="T29" fmla="*/ 7 h 7"/>
                <a:gd name="T30" fmla="*/ 0 w 2"/>
                <a:gd name="T31" fmla="*/ 7 h 7"/>
                <a:gd name="T32" fmla="*/ 1 w 2"/>
                <a:gd name="T33" fmla="*/ 6 h 7"/>
                <a:gd name="T34" fmla="*/ 0 w 2"/>
                <a:gd name="T35" fmla="*/ 6 h 7"/>
                <a:gd name="T36" fmla="*/ 1 w 2"/>
                <a:gd name="T37" fmla="*/ 6 h 7"/>
                <a:gd name="T38" fmla="*/ 1 w 2"/>
                <a:gd name="T39" fmla="*/ 6 h 7"/>
                <a:gd name="T40" fmla="*/ 2 w 2"/>
                <a:gd name="T41" fmla="*/ 5 h 7"/>
                <a:gd name="T42" fmla="*/ 2 w 2"/>
                <a:gd name="T43" fmla="*/ 4 h 7"/>
                <a:gd name="T44" fmla="*/ 2 w 2"/>
                <a:gd name="T45" fmla="*/ 5 h 7"/>
                <a:gd name="T46" fmla="*/ 2 w 2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0" y="7"/>
                  </a:moveTo>
                  <a:lnTo>
                    <a:pt x="0" y="7"/>
                  </a:lnTo>
                  <a:close/>
                  <a:moveTo>
                    <a:pt x="1" y="6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close/>
                  <a:moveTo>
                    <a:pt x="2" y="5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5" name="Freeform 46">
              <a:extLst>
                <a:ext uri="{FF2B5EF4-FFF2-40B4-BE49-F238E27FC236}">
                  <a16:creationId xmlns:a16="http://schemas.microsoft.com/office/drawing/2014/main" id="{A7BCC1B0-42BC-5E2B-E8F9-1580BF7A2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527425"/>
              <a:ext cx="3175" cy="11112"/>
            </a:xfrm>
            <a:custGeom>
              <a:avLst/>
              <a:gdLst>
                <a:gd name="T0" fmla="*/ 2 w 2"/>
                <a:gd name="T1" fmla="*/ 3 h 7"/>
                <a:gd name="T2" fmla="*/ 1 w 2"/>
                <a:gd name="T3" fmla="*/ 3 h 7"/>
                <a:gd name="T4" fmla="*/ 2 w 2"/>
                <a:gd name="T5" fmla="*/ 3 h 7"/>
                <a:gd name="T6" fmla="*/ 1 w 2"/>
                <a:gd name="T7" fmla="*/ 4 h 7"/>
                <a:gd name="T8" fmla="*/ 1 w 2"/>
                <a:gd name="T9" fmla="*/ 3 h 7"/>
                <a:gd name="T10" fmla="*/ 2 w 2"/>
                <a:gd name="T11" fmla="*/ 3 h 7"/>
                <a:gd name="T12" fmla="*/ 2 w 2"/>
                <a:gd name="T13" fmla="*/ 3 h 7"/>
                <a:gd name="T14" fmla="*/ 2 w 2"/>
                <a:gd name="T15" fmla="*/ 2 h 7"/>
                <a:gd name="T16" fmla="*/ 1 w 2"/>
                <a:gd name="T17" fmla="*/ 2 h 7"/>
                <a:gd name="T18" fmla="*/ 1 w 2"/>
                <a:gd name="T19" fmla="*/ 1 h 7"/>
                <a:gd name="T20" fmla="*/ 2 w 2"/>
                <a:gd name="T21" fmla="*/ 0 h 7"/>
                <a:gd name="T22" fmla="*/ 2 w 2"/>
                <a:gd name="T23" fmla="*/ 1 h 7"/>
                <a:gd name="T24" fmla="*/ 2 w 2"/>
                <a:gd name="T25" fmla="*/ 2 h 7"/>
                <a:gd name="T26" fmla="*/ 2 w 2"/>
                <a:gd name="T27" fmla="*/ 2 h 7"/>
                <a:gd name="T28" fmla="*/ 0 w 2"/>
                <a:gd name="T29" fmla="*/ 7 h 7"/>
                <a:gd name="T30" fmla="*/ 0 w 2"/>
                <a:gd name="T31" fmla="*/ 7 h 7"/>
                <a:gd name="T32" fmla="*/ 1 w 2"/>
                <a:gd name="T33" fmla="*/ 6 h 7"/>
                <a:gd name="T34" fmla="*/ 0 w 2"/>
                <a:gd name="T35" fmla="*/ 6 h 7"/>
                <a:gd name="T36" fmla="*/ 1 w 2"/>
                <a:gd name="T37" fmla="*/ 6 h 7"/>
                <a:gd name="T38" fmla="*/ 1 w 2"/>
                <a:gd name="T39" fmla="*/ 6 h 7"/>
                <a:gd name="T40" fmla="*/ 2 w 2"/>
                <a:gd name="T41" fmla="*/ 5 h 7"/>
                <a:gd name="T42" fmla="*/ 2 w 2"/>
                <a:gd name="T43" fmla="*/ 4 h 7"/>
                <a:gd name="T44" fmla="*/ 2 w 2"/>
                <a:gd name="T45" fmla="*/ 5 h 7"/>
                <a:gd name="T46" fmla="*/ 2 w 2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moveTo>
                    <a:pt x="0" y="7"/>
                  </a:moveTo>
                  <a:lnTo>
                    <a:pt x="0" y="7"/>
                  </a:lnTo>
                  <a:moveTo>
                    <a:pt x="1" y="6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moveTo>
                    <a:pt x="2" y="5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6" name="Freeform 47">
              <a:extLst>
                <a:ext uri="{FF2B5EF4-FFF2-40B4-BE49-F238E27FC236}">
                  <a16:creationId xmlns:a16="http://schemas.microsoft.com/office/drawing/2014/main" id="{308A3C59-8383-1325-E5A8-11298EE5A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576" y="3527425"/>
              <a:ext cx="4763" cy="4762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3 h 3"/>
                <a:gd name="T4" fmla="*/ 1 w 3"/>
                <a:gd name="T5" fmla="*/ 3 h 3"/>
                <a:gd name="T6" fmla="*/ 1 w 3"/>
                <a:gd name="T7" fmla="*/ 2 h 3"/>
                <a:gd name="T8" fmla="*/ 0 w 3"/>
                <a:gd name="T9" fmla="*/ 2 h 3"/>
                <a:gd name="T10" fmla="*/ 0 w 3"/>
                <a:gd name="T11" fmla="*/ 1 h 3"/>
                <a:gd name="T12" fmla="*/ 0 w 3"/>
                <a:gd name="T13" fmla="*/ 0 h 3"/>
                <a:gd name="T14" fmla="*/ 1 w 3"/>
                <a:gd name="T15" fmla="*/ 0 h 3"/>
                <a:gd name="T16" fmla="*/ 1 w 3"/>
                <a:gd name="T17" fmla="*/ 1 h 3"/>
                <a:gd name="T18" fmla="*/ 3 w 3"/>
                <a:gd name="T19" fmla="*/ 1 h 3"/>
                <a:gd name="T20" fmla="*/ 3 w 3"/>
                <a:gd name="T21" fmla="*/ 2 h 3"/>
                <a:gd name="T22" fmla="*/ 3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7" name="Freeform 48">
              <a:extLst>
                <a:ext uri="{FF2B5EF4-FFF2-40B4-BE49-F238E27FC236}">
                  <a16:creationId xmlns:a16="http://schemas.microsoft.com/office/drawing/2014/main" id="{6C05196D-0E89-A399-65D6-63E0A5881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351" y="3513138"/>
              <a:ext cx="4763" cy="6350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2 h 4"/>
                <a:gd name="T4" fmla="*/ 3 w 3"/>
                <a:gd name="T5" fmla="*/ 3 h 4"/>
                <a:gd name="T6" fmla="*/ 2 w 3"/>
                <a:gd name="T7" fmla="*/ 3 h 4"/>
                <a:gd name="T8" fmla="*/ 2 w 3"/>
                <a:gd name="T9" fmla="*/ 4 h 4"/>
                <a:gd name="T10" fmla="*/ 0 w 3"/>
                <a:gd name="T11" fmla="*/ 3 h 4"/>
                <a:gd name="T12" fmla="*/ 0 w 3"/>
                <a:gd name="T13" fmla="*/ 2 h 4"/>
                <a:gd name="T14" fmla="*/ 0 w 3"/>
                <a:gd name="T15" fmla="*/ 1 h 4"/>
                <a:gd name="T16" fmla="*/ 2 w 3"/>
                <a:gd name="T17" fmla="*/ 1 h 4"/>
                <a:gd name="T18" fmla="*/ 2 w 3"/>
                <a:gd name="T19" fmla="*/ 0 h 4"/>
                <a:gd name="T20" fmla="*/ 2 w 3"/>
                <a:gd name="T21" fmla="*/ 1 h 4"/>
                <a:gd name="T22" fmla="*/ 3 w 3"/>
                <a:gd name="T23" fmla="*/ 1 h 4"/>
                <a:gd name="T24" fmla="*/ 3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8" name="Freeform 49">
              <a:extLst>
                <a:ext uri="{FF2B5EF4-FFF2-40B4-BE49-F238E27FC236}">
                  <a16:creationId xmlns:a16="http://schemas.microsoft.com/office/drawing/2014/main" id="{17BE9416-4A0C-CF4C-49F0-E89F85616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413" y="3487738"/>
              <a:ext cx="4763" cy="6350"/>
            </a:xfrm>
            <a:custGeom>
              <a:avLst/>
              <a:gdLst>
                <a:gd name="T0" fmla="*/ 2 w 3"/>
                <a:gd name="T1" fmla="*/ 4 h 4"/>
                <a:gd name="T2" fmla="*/ 2 w 3"/>
                <a:gd name="T3" fmla="*/ 3 h 4"/>
                <a:gd name="T4" fmla="*/ 2 w 3"/>
                <a:gd name="T5" fmla="*/ 2 h 4"/>
                <a:gd name="T6" fmla="*/ 0 w 3"/>
                <a:gd name="T7" fmla="*/ 2 h 4"/>
                <a:gd name="T8" fmla="*/ 0 w 3"/>
                <a:gd name="T9" fmla="*/ 0 h 4"/>
                <a:gd name="T10" fmla="*/ 2 w 3"/>
                <a:gd name="T11" fmla="*/ 0 h 4"/>
                <a:gd name="T12" fmla="*/ 0 w 3"/>
                <a:gd name="T13" fmla="*/ 0 h 4"/>
                <a:gd name="T14" fmla="*/ 2 w 3"/>
                <a:gd name="T15" fmla="*/ 0 h 4"/>
                <a:gd name="T16" fmla="*/ 3 w 3"/>
                <a:gd name="T17" fmla="*/ 0 h 4"/>
                <a:gd name="T18" fmla="*/ 3 w 3"/>
                <a:gd name="T19" fmla="*/ 2 h 4"/>
                <a:gd name="T20" fmla="*/ 3 w 3"/>
                <a:gd name="T21" fmla="*/ 3 h 4"/>
                <a:gd name="T22" fmla="*/ 3 w 3"/>
                <a:gd name="T23" fmla="*/ 4 h 4"/>
                <a:gd name="T24" fmla="*/ 2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9" name="Freeform 50">
              <a:extLst>
                <a:ext uri="{FF2B5EF4-FFF2-40B4-BE49-F238E27FC236}">
                  <a16:creationId xmlns:a16="http://schemas.microsoft.com/office/drawing/2014/main" id="{D478C845-5189-8151-C969-5B6A62688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888" y="3467100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0" name="Freeform 51">
              <a:extLst>
                <a:ext uri="{FF2B5EF4-FFF2-40B4-BE49-F238E27FC236}">
                  <a16:creationId xmlns:a16="http://schemas.microsoft.com/office/drawing/2014/main" id="{E88ED606-7A4B-5C84-B9CB-98E5B9409F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5301" y="3449638"/>
              <a:ext cx="9525" cy="15875"/>
            </a:xfrm>
            <a:custGeom>
              <a:avLst/>
              <a:gdLst>
                <a:gd name="T0" fmla="*/ 4 w 6"/>
                <a:gd name="T1" fmla="*/ 9 h 10"/>
                <a:gd name="T2" fmla="*/ 4 w 6"/>
                <a:gd name="T3" fmla="*/ 8 h 10"/>
                <a:gd name="T4" fmla="*/ 5 w 6"/>
                <a:gd name="T5" fmla="*/ 8 h 10"/>
                <a:gd name="T6" fmla="*/ 6 w 6"/>
                <a:gd name="T7" fmla="*/ 8 h 10"/>
                <a:gd name="T8" fmla="*/ 5 w 6"/>
                <a:gd name="T9" fmla="*/ 8 h 10"/>
                <a:gd name="T10" fmla="*/ 6 w 6"/>
                <a:gd name="T11" fmla="*/ 8 h 10"/>
                <a:gd name="T12" fmla="*/ 6 w 6"/>
                <a:gd name="T13" fmla="*/ 9 h 10"/>
                <a:gd name="T14" fmla="*/ 5 w 6"/>
                <a:gd name="T15" fmla="*/ 9 h 10"/>
                <a:gd name="T16" fmla="*/ 4 w 6"/>
                <a:gd name="T17" fmla="*/ 9 h 10"/>
                <a:gd name="T18" fmla="*/ 4 w 6"/>
                <a:gd name="T19" fmla="*/ 9 h 10"/>
                <a:gd name="T20" fmla="*/ 4 w 6"/>
                <a:gd name="T21" fmla="*/ 4 h 10"/>
                <a:gd name="T22" fmla="*/ 4 w 6"/>
                <a:gd name="T23" fmla="*/ 3 h 10"/>
                <a:gd name="T24" fmla="*/ 4 w 6"/>
                <a:gd name="T25" fmla="*/ 0 h 10"/>
                <a:gd name="T26" fmla="*/ 4 w 6"/>
                <a:gd name="T27" fmla="*/ 3 h 10"/>
                <a:gd name="T28" fmla="*/ 5 w 6"/>
                <a:gd name="T29" fmla="*/ 3 h 10"/>
                <a:gd name="T30" fmla="*/ 5 w 6"/>
                <a:gd name="T31" fmla="*/ 4 h 10"/>
                <a:gd name="T32" fmla="*/ 4 w 6"/>
                <a:gd name="T33" fmla="*/ 4 h 10"/>
                <a:gd name="T34" fmla="*/ 0 w 6"/>
                <a:gd name="T35" fmla="*/ 10 h 10"/>
                <a:gd name="T36" fmla="*/ 0 w 6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0">
                  <a:moveTo>
                    <a:pt x="4" y="9"/>
                  </a:move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4" y="4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close/>
                  <a:moveTo>
                    <a:pt x="0" y="10"/>
                  </a:moveTo>
                  <a:lnTo>
                    <a:pt x="0" y="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1" name="Freeform 52">
              <a:extLst>
                <a:ext uri="{FF2B5EF4-FFF2-40B4-BE49-F238E27FC236}">
                  <a16:creationId xmlns:a16="http://schemas.microsoft.com/office/drawing/2014/main" id="{343D6095-66CF-5861-A990-F26953EE95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5301" y="3449638"/>
              <a:ext cx="9525" cy="15875"/>
            </a:xfrm>
            <a:custGeom>
              <a:avLst/>
              <a:gdLst>
                <a:gd name="T0" fmla="*/ 4 w 6"/>
                <a:gd name="T1" fmla="*/ 9 h 10"/>
                <a:gd name="T2" fmla="*/ 4 w 6"/>
                <a:gd name="T3" fmla="*/ 8 h 10"/>
                <a:gd name="T4" fmla="*/ 5 w 6"/>
                <a:gd name="T5" fmla="*/ 8 h 10"/>
                <a:gd name="T6" fmla="*/ 6 w 6"/>
                <a:gd name="T7" fmla="*/ 8 h 10"/>
                <a:gd name="T8" fmla="*/ 5 w 6"/>
                <a:gd name="T9" fmla="*/ 8 h 10"/>
                <a:gd name="T10" fmla="*/ 6 w 6"/>
                <a:gd name="T11" fmla="*/ 8 h 10"/>
                <a:gd name="T12" fmla="*/ 6 w 6"/>
                <a:gd name="T13" fmla="*/ 9 h 10"/>
                <a:gd name="T14" fmla="*/ 5 w 6"/>
                <a:gd name="T15" fmla="*/ 9 h 10"/>
                <a:gd name="T16" fmla="*/ 4 w 6"/>
                <a:gd name="T17" fmla="*/ 9 h 10"/>
                <a:gd name="T18" fmla="*/ 4 w 6"/>
                <a:gd name="T19" fmla="*/ 9 h 10"/>
                <a:gd name="T20" fmla="*/ 4 w 6"/>
                <a:gd name="T21" fmla="*/ 4 h 10"/>
                <a:gd name="T22" fmla="*/ 4 w 6"/>
                <a:gd name="T23" fmla="*/ 3 h 10"/>
                <a:gd name="T24" fmla="*/ 4 w 6"/>
                <a:gd name="T25" fmla="*/ 0 h 10"/>
                <a:gd name="T26" fmla="*/ 4 w 6"/>
                <a:gd name="T27" fmla="*/ 3 h 10"/>
                <a:gd name="T28" fmla="*/ 5 w 6"/>
                <a:gd name="T29" fmla="*/ 3 h 10"/>
                <a:gd name="T30" fmla="*/ 5 w 6"/>
                <a:gd name="T31" fmla="*/ 4 h 10"/>
                <a:gd name="T32" fmla="*/ 4 w 6"/>
                <a:gd name="T33" fmla="*/ 4 h 10"/>
                <a:gd name="T34" fmla="*/ 0 w 6"/>
                <a:gd name="T35" fmla="*/ 10 h 10"/>
                <a:gd name="T36" fmla="*/ 0 w 6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0">
                  <a:moveTo>
                    <a:pt x="4" y="9"/>
                  </a:move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moveTo>
                    <a:pt x="4" y="4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moveTo>
                    <a:pt x="0" y="10"/>
                  </a:moveTo>
                  <a:lnTo>
                    <a:pt x="0" y="10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2" name="Freeform 53">
              <a:extLst>
                <a:ext uri="{FF2B5EF4-FFF2-40B4-BE49-F238E27FC236}">
                  <a16:creationId xmlns:a16="http://schemas.microsoft.com/office/drawing/2014/main" id="{E73DC910-3A6B-A3CF-6F16-7E206A23C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4188" y="3457575"/>
              <a:ext cx="6350" cy="4762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2 h 3"/>
                <a:gd name="T12" fmla="*/ 2 w 4"/>
                <a:gd name="T13" fmla="*/ 1 h 3"/>
                <a:gd name="T14" fmla="*/ 1 w 4"/>
                <a:gd name="T15" fmla="*/ 1 h 3"/>
                <a:gd name="T16" fmla="*/ 0 w 4"/>
                <a:gd name="T17" fmla="*/ 1 h 3"/>
                <a:gd name="T18" fmla="*/ 0 w 4"/>
                <a:gd name="T19" fmla="*/ 0 h 3"/>
                <a:gd name="T20" fmla="*/ 1 w 4"/>
                <a:gd name="T21" fmla="*/ 0 h 3"/>
                <a:gd name="T22" fmla="*/ 2 w 4"/>
                <a:gd name="T23" fmla="*/ 1 h 3"/>
                <a:gd name="T24" fmla="*/ 2 w 4"/>
                <a:gd name="T25" fmla="*/ 2 h 3"/>
                <a:gd name="T26" fmla="*/ 2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close/>
                  <a:moveTo>
                    <a:pt x="2" y="2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3" name="Freeform 54">
              <a:extLst>
                <a:ext uri="{FF2B5EF4-FFF2-40B4-BE49-F238E27FC236}">
                  <a16:creationId xmlns:a16="http://schemas.microsoft.com/office/drawing/2014/main" id="{C0B6A07C-443F-E99D-A3E5-E579DB64EE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263" y="3440113"/>
              <a:ext cx="7938" cy="14287"/>
            </a:xfrm>
            <a:custGeom>
              <a:avLst/>
              <a:gdLst>
                <a:gd name="T0" fmla="*/ 5 w 5"/>
                <a:gd name="T1" fmla="*/ 6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9 h 9"/>
                <a:gd name="T8" fmla="*/ 2 w 5"/>
                <a:gd name="T9" fmla="*/ 9 h 9"/>
                <a:gd name="T10" fmla="*/ 2 w 5"/>
                <a:gd name="T11" fmla="*/ 6 h 9"/>
                <a:gd name="T12" fmla="*/ 4 w 5"/>
                <a:gd name="T13" fmla="*/ 6 h 9"/>
                <a:gd name="T14" fmla="*/ 5 w 5"/>
                <a:gd name="T15" fmla="*/ 6 h 9"/>
                <a:gd name="T16" fmla="*/ 5 w 5"/>
                <a:gd name="T17" fmla="*/ 6 h 9"/>
                <a:gd name="T18" fmla="*/ 4 w 5"/>
                <a:gd name="T19" fmla="*/ 1 h 9"/>
                <a:gd name="T20" fmla="*/ 2 w 5"/>
                <a:gd name="T21" fmla="*/ 1 h 9"/>
                <a:gd name="T22" fmla="*/ 4 w 5"/>
                <a:gd name="T23" fmla="*/ 1 h 9"/>
                <a:gd name="T24" fmla="*/ 4 w 5"/>
                <a:gd name="T25" fmla="*/ 0 h 9"/>
                <a:gd name="T26" fmla="*/ 4 w 5"/>
                <a:gd name="T27" fmla="*/ 1 h 9"/>
                <a:gd name="T28" fmla="*/ 5 w 5"/>
                <a:gd name="T29" fmla="*/ 1 h 9"/>
                <a:gd name="T30" fmla="*/ 4 w 5"/>
                <a:gd name="T31" fmla="*/ 1 h 9"/>
                <a:gd name="T32" fmla="*/ 4 w 5"/>
                <a:gd name="T33" fmla="*/ 1 h 9"/>
                <a:gd name="T34" fmla="*/ 2 w 5"/>
                <a:gd name="T35" fmla="*/ 1 h 9"/>
                <a:gd name="T36" fmla="*/ 1 w 5"/>
                <a:gd name="T37" fmla="*/ 1 h 9"/>
                <a:gd name="T38" fmla="*/ 0 w 5"/>
                <a:gd name="T39" fmla="*/ 1 h 9"/>
                <a:gd name="T40" fmla="*/ 0 w 5"/>
                <a:gd name="T41" fmla="*/ 0 h 9"/>
                <a:gd name="T42" fmla="*/ 1 w 5"/>
                <a:gd name="T43" fmla="*/ 0 h 9"/>
                <a:gd name="T44" fmla="*/ 1 w 5"/>
                <a:gd name="T45" fmla="*/ 1 h 9"/>
                <a:gd name="T46" fmla="*/ 1 w 5"/>
                <a:gd name="T47" fmla="*/ 0 h 9"/>
                <a:gd name="T48" fmla="*/ 2 w 5"/>
                <a:gd name="T49" fmla="*/ 1 h 9"/>
                <a:gd name="T50" fmla="*/ 2 w 5"/>
                <a:gd name="T5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9">
                  <a:moveTo>
                    <a:pt x="5" y="6"/>
                  </a:moveTo>
                  <a:lnTo>
                    <a:pt x="4" y="6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close/>
                  <a:moveTo>
                    <a:pt x="4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close/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4" name="Freeform 55">
              <a:extLst>
                <a:ext uri="{FF2B5EF4-FFF2-40B4-BE49-F238E27FC236}">
                  <a16:creationId xmlns:a16="http://schemas.microsoft.com/office/drawing/2014/main" id="{443213E6-79D3-ADEF-159A-5694AEF8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188" y="3448050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5" name="Freeform 56">
              <a:extLst>
                <a:ext uri="{FF2B5EF4-FFF2-40B4-BE49-F238E27FC236}">
                  <a16:creationId xmlns:a16="http://schemas.microsoft.com/office/drawing/2014/main" id="{6D6507F6-8BAC-38AB-6D89-5691C45429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226" y="3438525"/>
              <a:ext cx="42863" cy="9525"/>
            </a:xfrm>
            <a:custGeom>
              <a:avLst/>
              <a:gdLst>
                <a:gd name="T0" fmla="*/ 0 w 27"/>
                <a:gd name="T1" fmla="*/ 4 h 6"/>
                <a:gd name="T2" fmla="*/ 1 w 27"/>
                <a:gd name="T3" fmla="*/ 4 h 6"/>
                <a:gd name="T4" fmla="*/ 25 w 27"/>
                <a:gd name="T5" fmla="*/ 4 h 6"/>
                <a:gd name="T6" fmla="*/ 23 w 27"/>
                <a:gd name="T7" fmla="*/ 4 h 6"/>
                <a:gd name="T8" fmla="*/ 24 w 27"/>
                <a:gd name="T9" fmla="*/ 3 h 6"/>
                <a:gd name="T10" fmla="*/ 27 w 27"/>
                <a:gd name="T11" fmla="*/ 3 h 6"/>
                <a:gd name="T12" fmla="*/ 27 w 27"/>
                <a:gd name="T13" fmla="*/ 4 h 6"/>
                <a:gd name="T14" fmla="*/ 27 w 27"/>
                <a:gd name="T15" fmla="*/ 2 h 6"/>
                <a:gd name="T16" fmla="*/ 23 w 27"/>
                <a:gd name="T17" fmla="*/ 3 h 6"/>
                <a:gd name="T18" fmla="*/ 23 w 27"/>
                <a:gd name="T19" fmla="*/ 3 h 6"/>
                <a:gd name="T20" fmla="*/ 22 w 27"/>
                <a:gd name="T21" fmla="*/ 4 h 6"/>
                <a:gd name="T22" fmla="*/ 21 w 27"/>
                <a:gd name="T23" fmla="*/ 5 h 6"/>
                <a:gd name="T24" fmla="*/ 18 w 27"/>
                <a:gd name="T25" fmla="*/ 5 h 6"/>
                <a:gd name="T26" fmla="*/ 17 w 27"/>
                <a:gd name="T27" fmla="*/ 5 h 6"/>
                <a:gd name="T28" fmla="*/ 15 w 27"/>
                <a:gd name="T29" fmla="*/ 5 h 6"/>
                <a:gd name="T30" fmla="*/ 13 w 27"/>
                <a:gd name="T31" fmla="*/ 5 h 6"/>
                <a:gd name="T32" fmla="*/ 10 w 27"/>
                <a:gd name="T33" fmla="*/ 5 h 6"/>
                <a:gd name="T34" fmla="*/ 8 w 27"/>
                <a:gd name="T35" fmla="*/ 6 h 6"/>
                <a:gd name="T36" fmla="*/ 7 w 27"/>
                <a:gd name="T37" fmla="*/ 5 h 6"/>
                <a:gd name="T38" fmla="*/ 7 w 27"/>
                <a:gd name="T39" fmla="*/ 5 h 6"/>
                <a:gd name="T40" fmla="*/ 6 w 27"/>
                <a:gd name="T41" fmla="*/ 4 h 6"/>
                <a:gd name="T42" fmla="*/ 6 w 27"/>
                <a:gd name="T43" fmla="*/ 2 h 6"/>
                <a:gd name="T44" fmla="*/ 7 w 27"/>
                <a:gd name="T45" fmla="*/ 1 h 6"/>
                <a:gd name="T46" fmla="*/ 8 w 27"/>
                <a:gd name="T47" fmla="*/ 0 h 6"/>
                <a:gd name="T48" fmla="*/ 12 w 27"/>
                <a:gd name="T49" fmla="*/ 0 h 6"/>
                <a:gd name="T50" fmla="*/ 14 w 27"/>
                <a:gd name="T51" fmla="*/ 0 h 6"/>
                <a:gd name="T52" fmla="*/ 16 w 27"/>
                <a:gd name="T53" fmla="*/ 1 h 6"/>
                <a:gd name="T54" fmla="*/ 17 w 27"/>
                <a:gd name="T55" fmla="*/ 1 h 6"/>
                <a:gd name="T56" fmla="*/ 19 w 27"/>
                <a:gd name="T57" fmla="*/ 1 h 6"/>
                <a:gd name="T58" fmla="*/ 22 w 27"/>
                <a:gd name="T59" fmla="*/ 1 h 6"/>
                <a:gd name="T60" fmla="*/ 23 w 27"/>
                <a:gd name="T61" fmla="*/ 1 h 6"/>
                <a:gd name="T62" fmla="*/ 23 w 27"/>
                <a:gd name="T6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6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7" y="2"/>
                  </a:moveTo>
                  <a:lnTo>
                    <a:pt x="27" y="2"/>
                  </a:lnTo>
                  <a:close/>
                  <a:moveTo>
                    <a:pt x="23" y="2"/>
                  </a:moveTo>
                  <a:lnTo>
                    <a:pt x="23" y="3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6" name="Freeform 57">
              <a:extLst>
                <a:ext uri="{FF2B5EF4-FFF2-40B4-BE49-F238E27FC236}">
                  <a16:creationId xmlns:a16="http://schemas.microsoft.com/office/drawing/2014/main" id="{884CE7D0-F85D-0671-3765-0B327E8FAA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226" y="3438525"/>
              <a:ext cx="42863" cy="9525"/>
            </a:xfrm>
            <a:custGeom>
              <a:avLst/>
              <a:gdLst>
                <a:gd name="T0" fmla="*/ 0 w 27"/>
                <a:gd name="T1" fmla="*/ 4 h 6"/>
                <a:gd name="T2" fmla="*/ 1 w 27"/>
                <a:gd name="T3" fmla="*/ 4 h 6"/>
                <a:gd name="T4" fmla="*/ 25 w 27"/>
                <a:gd name="T5" fmla="*/ 4 h 6"/>
                <a:gd name="T6" fmla="*/ 23 w 27"/>
                <a:gd name="T7" fmla="*/ 4 h 6"/>
                <a:gd name="T8" fmla="*/ 24 w 27"/>
                <a:gd name="T9" fmla="*/ 3 h 6"/>
                <a:gd name="T10" fmla="*/ 27 w 27"/>
                <a:gd name="T11" fmla="*/ 3 h 6"/>
                <a:gd name="T12" fmla="*/ 27 w 27"/>
                <a:gd name="T13" fmla="*/ 4 h 6"/>
                <a:gd name="T14" fmla="*/ 27 w 27"/>
                <a:gd name="T15" fmla="*/ 2 h 6"/>
                <a:gd name="T16" fmla="*/ 23 w 27"/>
                <a:gd name="T17" fmla="*/ 3 h 6"/>
                <a:gd name="T18" fmla="*/ 23 w 27"/>
                <a:gd name="T19" fmla="*/ 3 h 6"/>
                <a:gd name="T20" fmla="*/ 22 w 27"/>
                <a:gd name="T21" fmla="*/ 4 h 6"/>
                <a:gd name="T22" fmla="*/ 21 w 27"/>
                <a:gd name="T23" fmla="*/ 5 h 6"/>
                <a:gd name="T24" fmla="*/ 18 w 27"/>
                <a:gd name="T25" fmla="*/ 5 h 6"/>
                <a:gd name="T26" fmla="*/ 17 w 27"/>
                <a:gd name="T27" fmla="*/ 5 h 6"/>
                <a:gd name="T28" fmla="*/ 15 w 27"/>
                <a:gd name="T29" fmla="*/ 5 h 6"/>
                <a:gd name="T30" fmla="*/ 13 w 27"/>
                <a:gd name="T31" fmla="*/ 5 h 6"/>
                <a:gd name="T32" fmla="*/ 10 w 27"/>
                <a:gd name="T33" fmla="*/ 5 h 6"/>
                <a:gd name="T34" fmla="*/ 8 w 27"/>
                <a:gd name="T35" fmla="*/ 6 h 6"/>
                <a:gd name="T36" fmla="*/ 7 w 27"/>
                <a:gd name="T37" fmla="*/ 5 h 6"/>
                <a:gd name="T38" fmla="*/ 7 w 27"/>
                <a:gd name="T39" fmla="*/ 5 h 6"/>
                <a:gd name="T40" fmla="*/ 6 w 27"/>
                <a:gd name="T41" fmla="*/ 4 h 6"/>
                <a:gd name="T42" fmla="*/ 6 w 27"/>
                <a:gd name="T43" fmla="*/ 2 h 6"/>
                <a:gd name="T44" fmla="*/ 7 w 27"/>
                <a:gd name="T45" fmla="*/ 1 h 6"/>
                <a:gd name="T46" fmla="*/ 8 w 27"/>
                <a:gd name="T47" fmla="*/ 0 h 6"/>
                <a:gd name="T48" fmla="*/ 12 w 27"/>
                <a:gd name="T49" fmla="*/ 0 h 6"/>
                <a:gd name="T50" fmla="*/ 14 w 27"/>
                <a:gd name="T51" fmla="*/ 0 h 6"/>
                <a:gd name="T52" fmla="*/ 16 w 27"/>
                <a:gd name="T53" fmla="*/ 1 h 6"/>
                <a:gd name="T54" fmla="*/ 17 w 27"/>
                <a:gd name="T55" fmla="*/ 1 h 6"/>
                <a:gd name="T56" fmla="*/ 19 w 27"/>
                <a:gd name="T57" fmla="*/ 1 h 6"/>
                <a:gd name="T58" fmla="*/ 22 w 27"/>
                <a:gd name="T59" fmla="*/ 1 h 6"/>
                <a:gd name="T60" fmla="*/ 23 w 27"/>
                <a:gd name="T61" fmla="*/ 1 h 6"/>
                <a:gd name="T62" fmla="*/ 23 w 27"/>
                <a:gd name="T6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6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moveTo>
                    <a:pt x="27" y="4"/>
                  </a:move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moveTo>
                    <a:pt x="27" y="2"/>
                  </a:moveTo>
                  <a:lnTo>
                    <a:pt x="27" y="2"/>
                  </a:lnTo>
                  <a:moveTo>
                    <a:pt x="23" y="2"/>
                  </a:moveTo>
                  <a:lnTo>
                    <a:pt x="23" y="3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7" name="Freeform 58">
              <a:extLst>
                <a:ext uri="{FF2B5EF4-FFF2-40B4-BE49-F238E27FC236}">
                  <a16:creationId xmlns:a16="http://schemas.microsoft.com/office/drawing/2014/main" id="{783F4BDD-5E24-BA13-371B-3CA163E245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251" y="3436938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4 w 5"/>
                <a:gd name="T3" fmla="*/ 4 h 4"/>
                <a:gd name="T4" fmla="*/ 3 w 5"/>
                <a:gd name="T5" fmla="*/ 4 h 4"/>
                <a:gd name="T6" fmla="*/ 4 w 5"/>
                <a:gd name="T7" fmla="*/ 4 h 4"/>
                <a:gd name="T8" fmla="*/ 4 w 5"/>
                <a:gd name="T9" fmla="*/ 3 h 4"/>
                <a:gd name="T10" fmla="*/ 4 w 5"/>
                <a:gd name="T11" fmla="*/ 3 h 4"/>
                <a:gd name="T12" fmla="*/ 0 w 5"/>
                <a:gd name="T13" fmla="*/ 0 h 4"/>
                <a:gd name="T14" fmla="*/ 0 w 5"/>
                <a:gd name="T15" fmla="*/ 0 h 4"/>
                <a:gd name="T16" fmla="*/ 4 w 5"/>
                <a:gd name="T17" fmla="*/ 3 h 4"/>
                <a:gd name="T18" fmla="*/ 5 w 5"/>
                <a:gd name="T19" fmla="*/ 3 h 4"/>
                <a:gd name="T20" fmla="*/ 4 w 5"/>
                <a:gd name="T21" fmla="*/ 3 h 4"/>
                <a:gd name="T22" fmla="*/ 4 w 5"/>
                <a:gd name="T23" fmla="*/ 3 h 4"/>
                <a:gd name="T24" fmla="*/ 2 w 5"/>
                <a:gd name="T25" fmla="*/ 3 h 4"/>
                <a:gd name="T26" fmla="*/ 2 w 5"/>
                <a:gd name="T27" fmla="*/ 3 h 4"/>
                <a:gd name="T28" fmla="*/ 2 w 5"/>
                <a:gd name="T29" fmla="*/ 3 h 4"/>
                <a:gd name="T30" fmla="*/ 2 w 5"/>
                <a:gd name="T31" fmla="*/ 3 h 4"/>
                <a:gd name="T32" fmla="*/ 3 w 5"/>
                <a:gd name="T33" fmla="*/ 3 h 4"/>
                <a:gd name="T34" fmla="*/ 3 w 5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4" y="3"/>
                  </a:move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close/>
                  <a:moveTo>
                    <a:pt x="2" y="3"/>
                  </a:moveTo>
                  <a:lnTo>
                    <a:pt x="2" y="3"/>
                  </a:lnTo>
                  <a:close/>
                  <a:moveTo>
                    <a:pt x="2" y="3"/>
                  </a:moveTo>
                  <a:lnTo>
                    <a:pt x="2" y="3"/>
                  </a:lnTo>
                  <a:close/>
                  <a:moveTo>
                    <a:pt x="3" y="3"/>
                  </a:moveTo>
                  <a:lnTo>
                    <a:pt x="3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8" name="Freeform 59">
              <a:extLst>
                <a:ext uri="{FF2B5EF4-FFF2-40B4-BE49-F238E27FC236}">
                  <a16:creationId xmlns:a16="http://schemas.microsoft.com/office/drawing/2014/main" id="{03994501-6AEE-8461-88BE-6629B3AE03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251" y="3436938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4 w 5"/>
                <a:gd name="T3" fmla="*/ 4 h 4"/>
                <a:gd name="T4" fmla="*/ 3 w 5"/>
                <a:gd name="T5" fmla="*/ 4 h 4"/>
                <a:gd name="T6" fmla="*/ 4 w 5"/>
                <a:gd name="T7" fmla="*/ 4 h 4"/>
                <a:gd name="T8" fmla="*/ 4 w 5"/>
                <a:gd name="T9" fmla="*/ 3 h 4"/>
                <a:gd name="T10" fmla="*/ 4 w 5"/>
                <a:gd name="T11" fmla="*/ 3 h 4"/>
                <a:gd name="T12" fmla="*/ 0 w 5"/>
                <a:gd name="T13" fmla="*/ 0 h 4"/>
                <a:gd name="T14" fmla="*/ 0 w 5"/>
                <a:gd name="T15" fmla="*/ 0 h 4"/>
                <a:gd name="T16" fmla="*/ 4 w 5"/>
                <a:gd name="T17" fmla="*/ 3 h 4"/>
                <a:gd name="T18" fmla="*/ 5 w 5"/>
                <a:gd name="T19" fmla="*/ 3 h 4"/>
                <a:gd name="T20" fmla="*/ 4 w 5"/>
                <a:gd name="T21" fmla="*/ 3 h 4"/>
                <a:gd name="T22" fmla="*/ 4 w 5"/>
                <a:gd name="T23" fmla="*/ 3 h 4"/>
                <a:gd name="T24" fmla="*/ 2 w 5"/>
                <a:gd name="T25" fmla="*/ 3 h 4"/>
                <a:gd name="T26" fmla="*/ 2 w 5"/>
                <a:gd name="T27" fmla="*/ 3 h 4"/>
                <a:gd name="T28" fmla="*/ 2 w 5"/>
                <a:gd name="T29" fmla="*/ 3 h 4"/>
                <a:gd name="T30" fmla="*/ 2 w 5"/>
                <a:gd name="T31" fmla="*/ 3 h 4"/>
                <a:gd name="T32" fmla="*/ 3 w 5"/>
                <a:gd name="T33" fmla="*/ 3 h 4"/>
                <a:gd name="T34" fmla="*/ 3 w 5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4" y="3"/>
                  </a:move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moveTo>
                    <a:pt x="2" y="3"/>
                  </a:moveTo>
                  <a:lnTo>
                    <a:pt x="2" y="3"/>
                  </a:lnTo>
                  <a:moveTo>
                    <a:pt x="2" y="3"/>
                  </a:moveTo>
                  <a:lnTo>
                    <a:pt x="2" y="3"/>
                  </a:lnTo>
                  <a:moveTo>
                    <a:pt x="3" y="3"/>
                  </a:moveTo>
                  <a:lnTo>
                    <a:pt x="3" y="3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9" name="Freeform 60">
              <a:extLst>
                <a:ext uri="{FF2B5EF4-FFF2-40B4-BE49-F238E27FC236}">
                  <a16:creationId xmlns:a16="http://schemas.microsoft.com/office/drawing/2014/main" id="{99220F08-87DB-4922-CE9B-7144B49C66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613" y="3433763"/>
              <a:ext cx="6350" cy="7937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4 h 5"/>
                <a:gd name="T4" fmla="*/ 1 w 4"/>
                <a:gd name="T5" fmla="*/ 4 h 5"/>
                <a:gd name="T6" fmla="*/ 2 w 4"/>
                <a:gd name="T7" fmla="*/ 4 h 5"/>
                <a:gd name="T8" fmla="*/ 1 w 4"/>
                <a:gd name="T9" fmla="*/ 4 h 5"/>
                <a:gd name="T10" fmla="*/ 1 w 4"/>
                <a:gd name="T11" fmla="*/ 4 h 5"/>
                <a:gd name="T12" fmla="*/ 3 w 4"/>
                <a:gd name="T13" fmla="*/ 3 h 5"/>
                <a:gd name="T14" fmla="*/ 3 w 4"/>
                <a:gd name="T15" fmla="*/ 4 h 5"/>
                <a:gd name="T16" fmla="*/ 2 w 4"/>
                <a:gd name="T17" fmla="*/ 4 h 5"/>
                <a:gd name="T18" fmla="*/ 3 w 4"/>
                <a:gd name="T19" fmla="*/ 3 h 5"/>
                <a:gd name="T20" fmla="*/ 3 w 4"/>
                <a:gd name="T21" fmla="*/ 3 h 5"/>
                <a:gd name="T22" fmla="*/ 3 w 4"/>
                <a:gd name="T23" fmla="*/ 0 h 5"/>
                <a:gd name="T24" fmla="*/ 4 w 4"/>
                <a:gd name="T25" fmla="*/ 0 h 5"/>
                <a:gd name="T26" fmla="*/ 3 w 4"/>
                <a:gd name="T27" fmla="*/ 0 h 5"/>
                <a:gd name="T28" fmla="*/ 1 w 4"/>
                <a:gd name="T29" fmla="*/ 5 h 5"/>
                <a:gd name="T30" fmla="*/ 1 w 4"/>
                <a:gd name="T31" fmla="*/ 5 h 5"/>
                <a:gd name="T32" fmla="*/ 0 w 4"/>
                <a:gd name="T33" fmla="*/ 4 h 5"/>
                <a:gd name="T34" fmla="*/ 0 w 4"/>
                <a:gd name="T35" fmla="*/ 4 h 5"/>
                <a:gd name="T36" fmla="*/ 2 w 4"/>
                <a:gd name="T37" fmla="*/ 3 h 5"/>
                <a:gd name="T38" fmla="*/ 2 w 4"/>
                <a:gd name="T39" fmla="*/ 4 h 5"/>
                <a:gd name="T40" fmla="*/ 2 w 4"/>
                <a:gd name="T41" fmla="*/ 3 h 5"/>
                <a:gd name="T42" fmla="*/ 2 w 4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close/>
                  <a:moveTo>
                    <a:pt x="3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3" y="0"/>
                  </a:lnTo>
                  <a:close/>
                  <a:moveTo>
                    <a:pt x="1" y="5"/>
                  </a:moveTo>
                  <a:lnTo>
                    <a:pt x="1" y="5"/>
                  </a:lnTo>
                  <a:close/>
                  <a:moveTo>
                    <a:pt x="0" y="4"/>
                  </a:moveTo>
                  <a:lnTo>
                    <a:pt x="0" y="4"/>
                  </a:lnTo>
                  <a:close/>
                  <a:moveTo>
                    <a:pt x="2" y="3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0" name="Freeform 61">
              <a:extLst>
                <a:ext uri="{FF2B5EF4-FFF2-40B4-BE49-F238E27FC236}">
                  <a16:creationId xmlns:a16="http://schemas.microsoft.com/office/drawing/2014/main" id="{932E0343-5BAB-7A44-2F01-B0E7482375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613" y="3433763"/>
              <a:ext cx="6350" cy="7937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4 h 5"/>
                <a:gd name="T4" fmla="*/ 1 w 4"/>
                <a:gd name="T5" fmla="*/ 4 h 5"/>
                <a:gd name="T6" fmla="*/ 2 w 4"/>
                <a:gd name="T7" fmla="*/ 4 h 5"/>
                <a:gd name="T8" fmla="*/ 1 w 4"/>
                <a:gd name="T9" fmla="*/ 4 h 5"/>
                <a:gd name="T10" fmla="*/ 1 w 4"/>
                <a:gd name="T11" fmla="*/ 4 h 5"/>
                <a:gd name="T12" fmla="*/ 3 w 4"/>
                <a:gd name="T13" fmla="*/ 3 h 5"/>
                <a:gd name="T14" fmla="*/ 3 w 4"/>
                <a:gd name="T15" fmla="*/ 4 h 5"/>
                <a:gd name="T16" fmla="*/ 2 w 4"/>
                <a:gd name="T17" fmla="*/ 4 h 5"/>
                <a:gd name="T18" fmla="*/ 3 w 4"/>
                <a:gd name="T19" fmla="*/ 3 h 5"/>
                <a:gd name="T20" fmla="*/ 3 w 4"/>
                <a:gd name="T21" fmla="*/ 3 h 5"/>
                <a:gd name="T22" fmla="*/ 3 w 4"/>
                <a:gd name="T23" fmla="*/ 0 h 5"/>
                <a:gd name="T24" fmla="*/ 4 w 4"/>
                <a:gd name="T25" fmla="*/ 0 h 5"/>
                <a:gd name="T26" fmla="*/ 3 w 4"/>
                <a:gd name="T27" fmla="*/ 0 h 5"/>
                <a:gd name="T28" fmla="*/ 1 w 4"/>
                <a:gd name="T29" fmla="*/ 5 h 5"/>
                <a:gd name="T30" fmla="*/ 1 w 4"/>
                <a:gd name="T31" fmla="*/ 5 h 5"/>
                <a:gd name="T32" fmla="*/ 0 w 4"/>
                <a:gd name="T33" fmla="*/ 4 h 5"/>
                <a:gd name="T34" fmla="*/ 0 w 4"/>
                <a:gd name="T35" fmla="*/ 4 h 5"/>
                <a:gd name="T36" fmla="*/ 2 w 4"/>
                <a:gd name="T37" fmla="*/ 3 h 5"/>
                <a:gd name="T38" fmla="*/ 2 w 4"/>
                <a:gd name="T39" fmla="*/ 4 h 5"/>
                <a:gd name="T40" fmla="*/ 2 w 4"/>
                <a:gd name="T41" fmla="*/ 3 h 5"/>
                <a:gd name="T42" fmla="*/ 2 w 4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moveTo>
                    <a:pt x="3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moveTo>
                    <a:pt x="3" y="0"/>
                  </a:moveTo>
                  <a:lnTo>
                    <a:pt x="4" y="0"/>
                  </a:lnTo>
                  <a:lnTo>
                    <a:pt x="3" y="0"/>
                  </a:lnTo>
                  <a:moveTo>
                    <a:pt x="1" y="5"/>
                  </a:moveTo>
                  <a:lnTo>
                    <a:pt x="1" y="5"/>
                  </a:lnTo>
                  <a:moveTo>
                    <a:pt x="0" y="4"/>
                  </a:moveTo>
                  <a:lnTo>
                    <a:pt x="0" y="4"/>
                  </a:lnTo>
                  <a:moveTo>
                    <a:pt x="2" y="3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1" name="Freeform 62">
              <a:extLst>
                <a:ext uri="{FF2B5EF4-FFF2-40B4-BE49-F238E27FC236}">
                  <a16:creationId xmlns:a16="http://schemas.microsoft.com/office/drawing/2014/main" id="{4522933B-109A-C84C-28F8-54EB1CC67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3438525"/>
              <a:ext cx="36513" cy="15875"/>
            </a:xfrm>
            <a:custGeom>
              <a:avLst/>
              <a:gdLst>
                <a:gd name="T0" fmla="*/ 22 w 23"/>
                <a:gd name="T1" fmla="*/ 5 h 10"/>
                <a:gd name="T2" fmla="*/ 23 w 23"/>
                <a:gd name="T3" fmla="*/ 6 h 10"/>
                <a:gd name="T4" fmla="*/ 22 w 23"/>
                <a:gd name="T5" fmla="*/ 6 h 10"/>
                <a:gd name="T6" fmla="*/ 21 w 23"/>
                <a:gd name="T7" fmla="*/ 6 h 10"/>
                <a:gd name="T8" fmla="*/ 22 w 23"/>
                <a:gd name="T9" fmla="*/ 6 h 10"/>
                <a:gd name="T10" fmla="*/ 21 w 23"/>
                <a:gd name="T11" fmla="*/ 6 h 10"/>
                <a:gd name="T12" fmla="*/ 20 w 23"/>
                <a:gd name="T13" fmla="*/ 6 h 10"/>
                <a:gd name="T14" fmla="*/ 19 w 23"/>
                <a:gd name="T15" fmla="*/ 6 h 10"/>
                <a:gd name="T16" fmla="*/ 18 w 23"/>
                <a:gd name="T17" fmla="*/ 5 h 10"/>
                <a:gd name="T18" fmla="*/ 17 w 23"/>
                <a:gd name="T19" fmla="*/ 5 h 10"/>
                <a:gd name="T20" fmla="*/ 18 w 23"/>
                <a:gd name="T21" fmla="*/ 5 h 10"/>
                <a:gd name="T22" fmla="*/ 17 w 23"/>
                <a:gd name="T23" fmla="*/ 5 h 10"/>
                <a:gd name="T24" fmla="*/ 16 w 23"/>
                <a:gd name="T25" fmla="*/ 5 h 10"/>
                <a:gd name="T26" fmla="*/ 16 w 23"/>
                <a:gd name="T27" fmla="*/ 6 h 10"/>
                <a:gd name="T28" fmla="*/ 14 w 23"/>
                <a:gd name="T29" fmla="*/ 6 h 10"/>
                <a:gd name="T30" fmla="*/ 12 w 23"/>
                <a:gd name="T31" fmla="*/ 6 h 10"/>
                <a:gd name="T32" fmla="*/ 12 w 23"/>
                <a:gd name="T33" fmla="*/ 7 h 10"/>
                <a:gd name="T34" fmla="*/ 12 w 23"/>
                <a:gd name="T35" fmla="*/ 10 h 10"/>
                <a:gd name="T36" fmla="*/ 12 w 23"/>
                <a:gd name="T37" fmla="*/ 7 h 10"/>
                <a:gd name="T38" fmla="*/ 11 w 23"/>
                <a:gd name="T39" fmla="*/ 7 h 10"/>
                <a:gd name="T40" fmla="*/ 10 w 23"/>
                <a:gd name="T41" fmla="*/ 6 h 10"/>
                <a:gd name="T42" fmla="*/ 9 w 23"/>
                <a:gd name="T43" fmla="*/ 6 h 10"/>
                <a:gd name="T44" fmla="*/ 8 w 23"/>
                <a:gd name="T45" fmla="*/ 6 h 10"/>
                <a:gd name="T46" fmla="*/ 7 w 23"/>
                <a:gd name="T47" fmla="*/ 6 h 10"/>
                <a:gd name="T48" fmla="*/ 6 w 23"/>
                <a:gd name="T49" fmla="*/ 6 h 10"/>
                <a:gd name="T50" fmla="*/ 6 w 23"/>
                <a:gd name="T51" fmla="*/ 5 h 10"/>
                <a:gd name="T52" fmla="*/ 5 w 23"/>
                <a:gd name="T53" fmla="*/ 5 h 10"/>
                <a:gd name="T54" fmla="*/ 5 w 23"/>
                <a:gd name="T55" fmla="*/ 4 h 10"/>
                <a:gd name="T56" fmla="*/ 4 w 23"/>
                <a:gd name="T57" fmla="*/ 4 h 10"/>
                <a:gd name="T58" fmla="*/ 4 w 23"/>
                <a:gd name="T59" fmla="*/ 3 h 10"/>
                <a:gd name="T60" fmla="*/ 2 w 23"/>
                <a:gd name="T61" fmla="*/ 3 h 10"/>
                <a:gd name="T62" fmla="*/ 1 w 23"/>
                <a:gd name="T63" fmla="*/ 3 h 10"/>
                <a:gd name="T64" fmla="*/ 0 w 23"/>
                <a:gd name="T65" fmla="*/ 3 h 10"/>
                <a:gd name="T66" fmla="*/ 0 w 23"/>
                <a:gd name="T67" fmla="*/ 2 h 10"/>
                <a:gd name="T68" fmla="*/ 1 w 23"/>
                <a:gd name="T69" fmla="*/ 2 h 10"/>
                <a:gd name="T70" fmla="*/ 1 w 23"/>
                <a:gd name="T71" fmla="*/ 1 h 10"/>
                <a:gd name="T72" fmla="*/ 2 w 23"/>
                <a:gd name="T73" fmla="*/ 1 h 10"/>
                <a:gd name="T74" fmla="*/ 4 w 23"/>
                <a:gd name="T75" fmla="*/ 1 h 10"/>
                <a:gd name="T76" fmla="*/ 5 w 23"/>
                <a:gd name="T77" fmla="*/ 1 h 10"/>
                <a:gd name="T78" fmla="*/ 5 w 23"/>
                <a:gd name="T79" fmla="*/ 0 h 10"/>
                <a:gd name="T80" fmla="*/ 6 w 23"/>
                <a:gd name="T81" fmla="*/ 0 h 10"/>
                <a:gd name="T82" fmla="*/ 7 w 23"/>
                <a:gd name="T83" fmla="*/ 0 h 10"/>
                <a:gd name="T84" fmla="*/ 8 w 23"/>
                <a:gd name="T85" fmla="*/ 0 h 10"/>
                <a:gd name="T86" fmla="*/ 9 w 23"/>
                <a:gd name="T87" fmla="*/ 0 h 10"/>
                <a:gd name="T88" fmla="*/ 10 w 23"/>
                <a:gd name="T89" fmla="*/ 0 h 10"/>
                <a:gd name="T90" fmla="*/ 10 w 23"/>
                <a:gd name="T91" fmla="*/ 1 h 10"/>
                <a:gd name="T92" fmla="*/ 11 w 23"/>
                <a:gd name="T93" fmla="*/ 1 h 10"/>
                <a:gd name="T94" fmla="*/ 12 w 23"/>
                <a:gd name="T95" fmla="*/ 1 h 10"/>
                <a:gd name="T96" fmla="*/ 14 w 23"/>
                <a:gd name="T97" fmla="*/ 1 h 10"/>
                <a:gd name="T98" fmla="*/ 16 w 23"/>
                <a:gd name="T99" fmla="*/ 1 h 10"/>
                <a:gd name="T100" fmla="*/ 17 w 23"/>
                <a:gd name="T101" fmla="*/ 1 h 10"/>
                <a:gd name="T102" fmla="*/ 17 w 23"/>
                <a:gd name="T103" fmla="*/ 2 h 10"/>
                <a:gd name="T104" fmla="*/ 18 w 23"/>
                <a:gd name="T105" fmla="*/ 2 h 10"/>
                <a:gd name="T106" fmla="*/ 18 w 23"/>
                <a:gd name="T107" fmla="*/ 3 h 10"/>
                <a:gd name="T108" fmla="*/ 19 w 23"/>
                <a:gd name="T109" fmla="*/ 3 h 10"/>
                <a:gd name="T110" fmla="*/ 20 w 23"/>
                <a:gd name="T111" fmla="*/ 3 h 10"/>
                <a:gd name="T112" fmla="*/ 21 w 23"/>
                <a:gd name="T113" fmla="*/ 3 h 10"/>
                <a:gd name="T114" fmla="*/ 21 w 23"/>
                <a:gd name="T115" fmla="*/ 4 h 10"/>
                <a:gd name="T116" fmla="*/ 22 w 23"/>
                <a:gd name="T117" fmla="*/ 4 h 10"/>
                <a:gd name="T118" fmla="*/ 22 w 23"/>
                <a:gd name="T1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" h="10">
                  <a:moveTo>
                    <a:pt x="22" y="5"/>
                  </a:moveTo>
                  <a:lnTo>
                    <a:pt x="23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2" name="Freeform 63">
              <a:extLst>
                <a:ext uri="{FF2B5EF4-FFF2-40B4-BE49-F238E27FC236}">
                  <a16:creationId xmlns:a16="http://schemas.microsoft.com/office/drawing/2014/main" id="{6A3213BA-477E-27DE-BBB3-D0C77F6EF2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2563" y="3417888"/>
              <a:ext cx="26988" cy="6350"/>
            </a:xfrm>
            <a:custGeom>
              <a:avLst/>
              <a:gdLst>
                <a:gd name="T0" fmla="*/ 2 w 17"/>
                <a:gd name="T1" fmla="*/ 3 h 4"/>
                <a:gd name="T2" fmla="*/ 3 w 17"/>
                <a:gd name="T3" fmla="*/ 3 h 4"/>
                <a:gd name="T4" fmla="*/ 3 w 17"/>
                <a:gd name="T5" fmla="*/ 4 h 4"/>
                <a:gd name="T6" fmla="*/ 2 w 17"/>
                <a:gd name="T7" fmla="*/ 4 h 4"/>
                <a:gd name="T8" fmla="*/ 1 w 17"/>
                <a:gd name="T9" fmla="*/ 4 h 4"/>
                <a:gd name="T10" fmla="*/ 0 w 17"/>
                <a:gd name="T11" fmla="*/ 4 h 4"/>
                <a:gd name="T12" fmla="*/ 0 w 17"/>
                <a:gd name="T13" fmla="*/ 3 h 4"/>
                <a:gd name="T14" fmla="*/ 0 w 17"/>
                <a:gd name="T15" fmla="*/ 4 h 4"/>
                <a:gd name="T16" fmla="*/ 1 w 17"/>
                <a:gd name="T17" fmla="*/ 4 h 4"/>
                <a:gd name="T18" fmla="*/ 1 w 17"/>
                <a:gd name="T19" fmla="*/ 3 h 4"/>
                <a:gd name="T20" fmla="*/ 1 w 17"/>
                <a:gd name="T21" fmla="*/ 4 h 4"/>
                <a:gd name="T22" fmla="*/ 1 w 17"/>
                <a:gd name="T23" fmla="*/ 3 h 4"/>
                <a:gd name="T24" fmla="*/ 2 w 17"/>
                <a:gd name="T25" fmla="*/ 3 h 4"/>
                <a:gd name="T26" fmla="*/ 2 w 17"/>
                <a:gd name="T27" fmla="*/ 3 h 4"/>
                <a:gd name="T28" fmla="*/ 14 w 17"/>
                <a:gd name="T29" fmla="*/ 0 h 4"/>
                <a:gd name="T30" fmla="*/ 15 w 17"/>
                <a:gd name="T31" fmla="*/ 0 h 4"/>
                <a:gd name="T32" fmla="*/ 14 w 17"/>
                <a:gd name="T33" fmla="*/ 0 h 4"/>
                <a:gd name="T34" fmla="*/ 14 w 17"/>
                <a:gd name="T35" fmla="*/ 1 h 4"/>
                <a:gd name="T36" fmla="*/ 12 w 17"/>
                <a:gd name="T37" fmla="*/ 1 h 4"/>
                <a:gd name="T38" fmla="*/ 12 w 17"/>
                <a:gd name="T39" fmla="*/ 0 h 4"/>
                <a:gd name="T40" fmla="*/ 14 w 17"/>
                <a:gd name="T41" fmla="*/ 0 h 4"/>
                <a:gd name="T42" fmla="*/ 14 w 17"/>
                <a:gd name="T43" fmla="*/ 0 h 4"/>
                <a:gd name="T44" fmla="*/ 15 w 17"/>
                <a:gd name="T45" fmla="*/ 0 h 4"/>
                <a:gd name="T46" fmla="*/ 16 w 17"/>
                <a:gd name="T47" fmla="*/ 0 h 4"/>
                <a:gd name="T48" fmla="*/ 17 w 17"/>
                <a:gd name="T49" fmla="*/ 0 h 4"/>
                <a:gd name="T50" fmla="*/ 16 w 17"/>
                <a:gd name="T51" fmla="*/ 0 h 4"/>
                <a:gd name="T52" fmla="*/ 15 w 17"/>
                <a:gd name="T53" fmla="*/ 0 h 4"/>
                <a:gd name="T54" fmla="*/ 15 w 17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4">
                  <a:moveTo>
                    <a:pt x="2" y="3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14" y="0"/>
                  </a:moveTo>
                  <a:lnTo>
                    <a:pt x="15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3" name="Freeform 64">
              <a:extLst>
                <a:ext uri="{FF2B5EF4-FFF2-40B4-BE49-F238E27FC236}">
                  <a16:creationId xmlns:a16="http://schemas.microsoft.com/office/drawing/2014/main" id="{076A7EBD-BE84-8F08-FE6A-CAF3DD66E1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2438" y="3184525"/>
              <a:ext cx="4763" cy="4762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1 h 3"/>
                <a:gd name="T22" fmla="*/ 2 w 3"/>
                <a:gd name="T23" fmla="*/ 1 h 3"/>
                <a:gd name="T24" fmla="*/ 2 w 3"/>
                <a:gd name="T25" fmla="*/ 0 h 3"/>
                <a:gd name="T26" fmla="*/ 2 w 3"/>
                <a:gd name="T27" fmla="*/ 0 h 3"/>
                <a:gd name="T28" fmla="*/ 0 w 3"/>
                <a:gd name="T29" fmla="*/ 1 h 3"/>
                <a:gd name="T30" fmla="*/ 0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4" name="Freeform 65">
              <a:extLst>
                <a:ext uri="{FF2B5EF4-FFF2-40B4-BE49-F238E27FC236}">
                  <a16:creationId xmlns:a16="http://schemas.microsoft.com/office/drawing/2014/main" id="{AC8AD065-DEEC-D052-9082-C90AF74DC0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2438" y="3184525"/>
              <a:ext cx="4763" cy="4762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1 h 3"/>
                <a:gd name="T22" fmla="*/ 2 w 3"/>
                <a:gd name="T23" fmla="*/ 1 h 3"/>
                <a:gd name="T24" fmla="*/ 2 w 3"/>
                <a:gd name="T25" fmla="*/ 0 h 3"/>
                <a:gd name="T26" fmla="*/ 2 w 3"/>
                <a:gd name="T27" fmla="*/ 0 h 3"/>
                <a:gd name="T28" fmla="*/ 0 w 3"/>
                <a:gd name="T29" fmla="*/ 1 h 3"/>
                <a:gd name="T30" fmla="*/ 0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5" name="Freeform 66">
              <a:extLst>
                <a:ext uri="{FF2B5EF4-FFF2-40B4-BE49-F238E27FC236}">
                  <a16:creationId xmlns:a16="http://schemas.microsoft.com/office/drawing/2014/main" id="{FD60EFEC-0A2F-3419-3BC4-2C1AB1528B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51176" y="4722813"/>
              <a:ext cx="58738" cy="39687"/>
            </a:xfrm>
            <a:custGeom>
              <a:avLst/>
              <a:gdLst>
                <a:gd name="T0" fmla="*/ 15 w 37"/>
                <a:gd name="T1" fmla="*/ 21 h 25"/>
                <a:gd name="T2" fmla="*/ 0 w 37"/>
                <a:gd name="T3" fmla="*/ 15 h 25"/>
                <a:gd name="T4" fmla="*/ 2 w 37"/>
                <a:gd name="T5" fmla="*/ 16 h 25"/>
                <a:gd name="T6" fmla="*/ 2 w 37"/>
                <a:gd name="T7" fmla="*/ 15 h 25"/>
                <a:gd name="T8" fmla="*/ 4 w 37"/>
                <a:gd name="T9" fmla="*/ 16 h 25"/>
                <a:gd name="T10" fmla="*/ 0 w 37"/>
                <a:gd name="T11" fmla="*/ 14 h 25"/>
                <a:gd name="T12" fmla="*/ 15 w 37"/>
                <a:gd name="T13" fmla="*/ 16 h 25"/>
                <a:gd name="T14" fmla="*/ 11 w 37"/>
                <a:gd name="T15" fmla="*/ 17 h 25"/>
                <a:gd name="T16" fmla="*/ 7 w 37"/>
                <a:gd name="T17" fmla="*/ 20 h 25"/>
                <a:gd name="T18" fmla="*/ 6 w 37"/>
                <a:gd name="T19" fmla="*/ 20 h 25"/>
                <a:gd name="T20" fmla="*/ 4 w 37"/>
                <a:gd name="T21" fmla="*/ 20 h 25"/>
                <a:gd name="T22" fmla="*/ 5 w 37"/>
                <a:gd name="T23" fmla="*/ 18 h 25"/>
                <a:gd name="T24" fmla="*/ 6 w 37"/>
                <a:gd name="T25" fmla="*/ 17 h 25"/>
                <a:gd name="T26" fmla="*/ 8 w 37"/>
                <a:gd name="T27" fmla="*/ 16 h 25"/>
                <a:gd name="T28" fmla="*/ 10 w 37"/>
                <a:gd name="T29" fmla="*/ 15 h 25"/>
                <a:gd name="T30" fmla="*/ 11 w 37"/>
                <a:gd name="T31" fmla="*/ 13 h 25"/>
                <a:gd name="T32" fmla="*/ 7 w 37"/>
                <a:gd name="T33" fmla="*/ 11 h 25"/>
                <a:gd name="T34" fmla="*/ 12 w 37"/>
                <a:gd name="T35" fmla="*/ 13 h 25"/>
                <a:gd name="T36" fmla="*/ 8 w 37"/>
                <a:gd name="T37" fmla="*/ 9 h 25"/>
                <a:gd name="T38" fmla="*/ 8 w 37"/>
                <a:gd name="T39" fmla="*/ 7 h 25"/>
                <a:gd name="T40" fmla="*/ 13 w 37"/>
                <a:gd name="T41" fmla="*/ 7 h 25"/>
                <a:gd name="T42" fmla="*/ 19 w 37"/>
                <a:gd name="T43" fmla="*/ 7 h 25"/>
                <a:gd name="T44" fmla="*/ 20 w 37"/>
                <a:gd name="T45" fmla="*/ 7 h 25"/>
                <a:gd name="T46" fmla="*/ 19 w 37"/>
                <a:gd name="T47" fmla="*/ 10 h 25"/>
                <a:gd name="T48" fmla="*/ 13 w 37"/>
                <a:gd name="T49" fmla="*/ 6 h 25"/>
                <a:gd name="T50" fmla="*/ 12 w 37"/>
                <a:gd name="T51" fmla="*/ 6 h 25"/>
                <a:gd name="T52" fmla="*/ 12 w 37"/>
                <a:gd name="T53" fmla="*/ 8 h 25"/>
                <a:gd name="T54" fmla="*/ 36 w 37"/>
                <a:gd name="T55" fmla="*/ 13 h 25"/>
                <a:gd name="T56" fmla="*/ 31 w 37"/>
                <a:gd name="T57" fmla="*/ 14 h 25"/>
                <a:gd name="T58" fmla="*/ 29 w 37"/>
                <a:gd name="T59" fmla="*/ 15 h 25"/>
                <a:gd name="T60" fmla="*/ 24 w 37"/>
                <a:gd name="T61" fmla="*/ 15 h 25"/>
                <a:gd name="T62" fmla="*/ 28 w 37"/>
                <a:gd name="T63" fmla="*/ 17 h 25"/>
                <a:gd name="T64" fmla="*/ 26 w 37"/>
                <a:gd name="T65" fmla="*/ 17 h 25"/>
                <a:gd name="T66" fmla="*/ 23 w 37"/>
                <a:gd name="T67" fmla="*/ 17 h 25"/>
                <a:gd name="T68" fmla="*/ 23 w 37"/>
                <a:gd name="T69" fmla="*/ 20 h 25"/>
                <a:gd name="T70" fmla="*/ 22 w 37"/>
                <a:gd name="T71" fmla="*/ 21 h 25"/>
                <a:gd name="T72" fmla="*/ 20 w 37"/>
                <a:gd name="T73" fmla="*/ 22 h 25"/>
                <a:gd name="T74" fmla="*/ 17 w 37"/>
                <a:gd name="T75" fmla="*/ 20 h 25"/>
                <a:gd name="T76" fmla="*/ 16 w 37"/>
                <a:gd name="T77" fmla="*/ 18 h 25"/>
                <a:gd name="T78" fmla="*/ 19 w 37"/>
                <a:gd name="T79" fmla="*/ 16 h 25"/>
                <a:gd name="T80" fmla="*/ 20 w 37"/>
                <a:gd name="T81" fmla="*/ 14 h 25"/>
                <a:gd name="T82" fmla="*/ 24 w 37"/>
                <a:gd name="T83" fmla="*/ 13 h 25"/>
                <a:gd name="T84" fmla="*/ 24 w 37"/>
                <a:gd name="T85" fmla="*/ 9 h 25"/>
                <a:gd name="T86" fmla="*/ 24 w 37"/>
                <a:gd name="T87" fmla="*/ 5 h 25"/>
                <a:gd name="T88" fmla="*/ 28 w 37"/>
                <a:gd name="T89" fmla="*/ 6 h 25"/>
                <a:gd name="T90" fmla="*/ 29 w 37"/>
                <a:gd name="T91" fmla="*/ 7 h 25"/>
                <a:gd name="T92" fmla="*/ 29 w 37"/>
                <a:gd name="T93" fmla="*/ 9 h 25"/>
                <a:gd name="T94" fmla="*/ 30 w 37"/>
                <a:gd name="T95" fmla="*/ 9 h 25"/>
                <a:gd name="T96" fmla="*/ 36 w 37"/>
                <a:gd name="T97" fmla="*/ 8 h 25"/>
                <a:gd name="T98" fmla="*/ 35 w 37"/>
                <a:gd name="T99" fmla="*/ 9 h 25"/>
                <a:gd name="T100" fmla="*/ 36 w 37"/>
                <a:gd name="T101" fmla="*/ 11 h 25"/>
                <a:gd name="T102" fmla="*/ 16 w 37"/>
                <a:gd name="T103" fmla="*/ 6 h 25"/>
                <a:gd name="T104" fmla="*/ 17 w 37"/>
                <a:gd name="T105" fmla="*/ 6 h 25"/>
                <a:gd name="T106" fmla="*/ 15 w 37"/>
                <a:gd name="T107" fmla="*/ 24 h 25"/>
                <a:gd name="T108" fmla="*/ 28 w 37"/>
                <a:gd name="T109" fmla="*/ 17 h 25"/>
                <a:gd name="T110" fmla="*/ 17 w 37"/>
                <a:gd name="T111" fmla="*/ 7 h 25"/>
                <a:gd name="T112" fmla="*/ 16 w 37"/>
                <a:gd name="T113" fmla="*/ 7 h 25"/>
                <a:gd name="T114" fmla="*/ 2 w 37"/>
                <a:gd name="T11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" h="25">
                  <a:moveTo>
                    <a:pt x="16" y="21"/>
                  </a:moveTo>
                  <a:lnTo>
                    <a:pt x="16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6" y="21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close/>
                  <a:moveTo>
                    <a:pt x="4" y="16"/>
                  </a:move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4" y="16"/>
                  </a:lnTo>
                  <a:close/>
                  <a:moveTo>
                    <a:pt x="0" y="11"/>
                  </a:moveTo>
                  <a:lnTo>
                    <a:pt x="1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close/>
                  <a:moveTo>
                    <a:pt x="17" y="13"/>
                  </a:moveTo>
                  <a:lnTo>
                    <a:pt x="16" y="14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9" y="7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3"/>
                  </a:lnTo>
                  <a:close/>
                  <a:moveTo>
                    <a:pt x="14" y="6"/>
                  </a:moveTo>
                  <a:lnTo>
                    <a:pt x="14" y="7"/>
                  </a:lnTo>
                  <a:lnTo>
                    <a:pt x="13" y="6"/>
                  </a:lnTo>
                  <a:lnTo>
                    <a:pt x="14" y="6"/>
                  </a:lnTo>
                  <a:close/>
                  <a:moveTo>
                    <a:pt x="12" y="7"/>
                  </a:moveTo>
                  <a:lnTo>
                    <a:pt x="11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7"/>
                  </a:lnTo>
                  <a:close/>
                  <a:moveTo>
                    <a:pt x="36" y="13"/>
                  </a:moveTo>
                  <a:lnTo>
                    <a:pt x="37" y="13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3"/>
                  </a:lnTo>
                  <a:close/>
                  <a:moveTo>
                    <a:pt x="16" y="6"/>
                  </a:move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6"/>
                  </a:lnTo>
                  <a:close/>
                  <a:moveTo>
                    <a:pt x="15" y="24"/>
                  </a:moveTo>
                  <a:lnTo>
                    <a:pt x="16" y="22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5" y="24"/>
                  </a:lnTo>
                  <a:close/>
                  <a:moveTo>
                    <a:pt x="29" y="17"/>
                  </a:moveTo>
                  <a:lnTo>
                    <a:pt x="29" y="18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close/>
                  <a:moveTo>
                    <a:pt x="16" y="16"/>
                  </a:moveTo>
                  <a:lnTo>
                    <a:pt x="16" y="17"/>
                  </a:lnTo>
                  <a:lnTo>
                    <a:pt x="16" y="16"/>
                  </a:lnTo>
                  <a:close/>
                  <a:moveTo>
                    <a:pt x="16" y="7"/>
                  </a:moveTo>
                  <a:lnTo>
                    <a:pt x="17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7"/>
                  </a:lnTo>
                  <a:close/>
                  <a:moveTo>
                    <a:pt x="8" y="6"/>
                  </a:moveTo>
                  <a:lnTo>
                    <a:pt x="7" y="6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close/>
                  <a:moveTo>
                    <a:pt x="2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397566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2F9B33-0AFF-C85A-33A7-943369E8F8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37ACBA35-D4CA-2116-5436-33BE120853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kern="0" dirty="0"/>
              <a:t>North America and South America Map-</a:t>
            </a:r>
            <a:br>
              <a:rPr lang="en-US" altLang="zh-CN" kern="0" dirty="0"/>
            </a:br>
            <a:r>
              <a:rPr lang="en-US" altLang="zh-CN" kern="0" dirty="0"/>
              <a:t>Mercator Projection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1407" name="Group 1406">
            <a:extLst>
              <a:ext uri="{FF2B5EF4-FFF2-40B4-BE49-F238E27FC236}">
                <a16:creationId xmlns:a16="http://schemas.microsoft.com/office/drawing/2014/main" id="{79C62656-CA34-3E9C-0FFE-403C7E5B7197}"/>
              </a:ext>
            </a:extLst>
          </p:cNvPr>
          <p:cNvGrpSpPr/>
          <p:nvPr/>
        </p:nvGrpSpPr>
        <p:grpSpPr>
          <a:xfrm>
            <a:off x="1116013" y="1030288"/>
            <a:ext cx="2754313" cy="3829050"/>
            <a:chOff x="1116013" y="1030288"/>
            <a:chExt cx="2754313" cy="3829050"/>
          </a:xfrm>
          <a:solidFill>
            <a:srgbClr val="F79646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2E9E40E8-E2CA-F339-0FCF-08B7B656A1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9013" y="4040188"/>
              <a:ext cx="708025" cy="819150"/>
            </a:xfrm>
            <a:custGeom>
              <a:avLst/>
              <a:gdLst>
                <a:gd name="T0" fmla="*/ 437 w 446"/>
                <a:gd name="T1" fmla="*/ 68 h 516"/>
                <a:gd name="T2" fmla="*/ 409 w 446"/>
                <a:gd name="T3" fmla="*/ 138 h 516"/>
                <a:gd name="T4" fmla="*/ 407 w 446"/>
                <a:gd name="T5" fmla="*/ 196 h 516"/>
                <a:gd name="T6" fmla="*/ 392 w 446"/>
                <a:gd name="T7" fmla="*/ 263 h 516"/>
                <a:gd name="T8" fmla="*/ 390 w 446"/>
                <a:gd name="T9" fmla="*/ 321 h 516"/>
                <a:gd name="T10" fmla="*/ 389 w 446"/>
                <a:gd name="T11" fmla="*/ 369 h 516"/>
                <a:gd name="T12" fmla="*/ 386 w 446"/>
                <a:gd name="T13" fmla="*/ 427 h 516"/>
                <a:gd name="T14" fmla="*/ 400 w 446"/>
                <a:gd name="T15" fmla="*/ 461 h 516"/>
                <a:gd name="T16" fmla="*/ 395 w 446"/>
                <a:gd name="T17" fmla="*/ 461 h 516"/>
                <a:gd name="T18" fmla="*/ 379 w 446"/>
                <a:gd name="T19" fmla="*/ 461 h 516"/>
                <a:gd name="T20" fmla="*/ 376 w 446"/>
                <a:gd name="T21" fmla="*/ 462 h 516"/>
                <a:gd name="T22" fmla="*/ 376 w 446"/>
                <a:gd name="T23" fmla="*/ 448 h 516"/>
                <a:gd name="T24" fmla="*/ 382 w 446"/>
                <a:gd name="T25" fmla="*/ 443 h 516"/>
                <a:gd name="T26" fmla="*/ 368 w 446"/>
                <a:gd name="T27" fmla="*/ 438 h 516"/>
                <a:gd name="T28" fmla="*/ 366 w 446"/>
                <a:gd name="T29" fmla="*/ 424 h 516"/>
                <a:gd name="T30" fmla="*/ 367 w 446"/>
                <a:gd name="T31" fmla="*/ 410 h 516"/>
                <a:gd name="T32" fmla="*/ 367 w 446"/>
                <a:gd name="T33" fmla="*/ 390 h 516"/>
                <a:gd name="T34" fmla="*/ 370 w 446"/>
                <a:gd name="T35" fmla="*/ 377 h 516"/>
                <a:gd name="T36" fmla="*/ 364 w 446"/>
                <a:gd name="T37" fmla="*/ 364 h 516"/>
                <a:gd name="T38" fmla="*/ 361 w 446"/>
                <a:gd name="T39" fmla="*/ 350 h 516"/>
                <a:gd name="T40" fmla="*/ 373 w 446"/>
                <a:gd name="T41" fmla="*/ 349 h 516"/>
                <a:gd name="T42" fmla="*/ 379 w 446"/>
                <a:gd name="T43" fmla="*/ 320 h 516"/>
                <a:gd name="T44" fmla="*/ 381 w 446"/>
                <a:gd name="T45" fmla="*/ 290 h 516"/>
                <a:gd name="T46" fmla="*/ 373 w 446"/>
                <a:gd name="T47" fmla="*/ 247 h 516"/>
                <a:gd name="T48" fmla="*/ 392 w 446"/>
                <a:gd name="T49" fmla="*/ 178 h 516"/>
                <a:gd name="T50" fmla="*/ 400 w 446"/>
                <a:gd name="T51" fmla="*/ 112 h 516"/>
                <a:gd name="T52" fmla="*/ 408 w 446"/>
                <a:gd name="T53" fmla="*/ 46 h 516"/>
                <a:gd name="T54" fmla="*/ 412 w 446"/>
                <a:gd name="T55" fmla="*/ 496 h 516"/>
                <a:gd name="T56" fmla="*/ 389 w 446"/>
                <a:gd name="T57" fmla="*/ 493 h 516"/>
                <a:gd name="T58" fmla="*/ 401 w 446"/>
                <a:gd name="T59" fmla="*/ 485 h 516"/>
                <a:gd name="T60" fmla="*/ 408 w 446"/>
                <a:gd name="T61" fmla="*/ 472 h 516"/>
                <a:gd name="T62" fmla="*/ 2 w 446"/>
                <a:gd name="T63" fmla="*/ 108 h 516"/>
                <a:gd name="T64" fmla="*/ 443 w 446"/>
                <a:gd name="T65" fmla="*/ 504 h 516"/>
                <a:gd name="T66" fmla="*/ 415 w 446"/>
                <a:gd name="T67" fmla="*/ 504 h 516"/>
                <a:gd name="T68" fmla="*/ 427 w 446"/>
                <a:gd name="T69" fmla="*/ 504 h 516"/>
                <a:gd name="T70" fmla="*/ 402 w 446"/>
                <a:gd name="T71" fmla="*/ 501 h 516"/>
                <a:gd name="T72" fmla="*/ 395 w 446"/>
                <a:gd name="T73" fmla="*/ 496 h 516"/>
                <a:gd name="T74" fmla="*/ 398 w 446"/>
                <a:gd name="T75" fmla="*/ 483 h 516"/>
                <a:gd name="T76" fmla="*/ 390 w 446"/>
                <a:gd name="T77" fmla="*/ 485 h 516"/>
                <a:gd name="T78" fmla="*/ 381 w 446"/>
                <a:gd name="T79" fmla="*/ 484 h 516"/>
                <a:gd name="T80" fmla="*/ 378 w 446"/>
                <a:gd name="T81" fmla="*/ 474 h 516"/>
                <a:gd name="T82" fmla="*/ 368 w 446"/>
                <a:gd name="T83" fmla="*/ 467 h 516"/>
                <a:gd name="T84" fmla="*/ 368 w 446"/>
                <a:gd name="T85" fmla="*/ 455 h 516"/>
                <a:gd name="T86" fmla="*/ 368 w 446"/>
                <a:gd name="T87" fmla="*/ 446 h 516"/>
                <a:gd name="T88" fmla="*/ 367 w 446"/>
                <a:gd name="T89" fmla="*/ 444 h 516"/>
                <a:gd name="T90" fmla="*/ 358 w 446"/>
                <a:gd name="T91" fmla="*/ 433 h 516"/>
                <a:gd name="T92" fmla="*/ 357 w 446"/>
                <a:gd name="T93" fmla="*/ 425 h 516"/>
                <a:gd name="T94" fmla="*/ 354 w 446"/>
                <a:gd name="T95" fmla="*/ 422 h 516"/>
                <a:gd name="T96" fmla="*/ 353 w 446"/>
                <a:gd name="T97" fmla="*/ 406 h 516"/>
                <a:gd name="T98" fmla="*/ 355 w 446"/>
                <a:gd name="T99" fmla="*/ 395 h 516"/>
                <a:gd name="T100" fmla="*/ 363 w 446"/>
                <a:gd name="T101" fmla="*/ 400 h 516"/>
                <a:gd name="T102" fmla="*/ 357 w 446"/>
                <a:gd name="T103" fmla="*/ 410 h 516"/>
                <a:gd name="T104" fmla="*/ 363 w 446"/>
                <a:gd name="T105" fmla="*/ 392 h 516"/>
                <a:gd name="T106" fmla="*/ 352 w 446"/>
                <a:gd name="T107" fmla="*/ 390 h 516"/>
                <a:gd name="T108" fmla="*/ 354 w 446"/>
                <a:gd name="T109" fmla="*/ 380 h 516"/>
                <a:gd name="T110" fmla="*/ 359 w 446"/>
                <a:gd name="T111" fmla="*/ 349 h 516"/>
                <a:gd name="T112" fmla="*/ 363 w 446"/>
                <a:gd name="T113" fmla="*/ 344 h 516"/>
                <a:gd name="T114" fmla="*/ 356 w 446"/>
                <a:gd name="T115" fmla="*/ 335 h 516"/>
                <a:gd name="T116" fmla="*/ 363 w 446"/>
                <a:gd name="T117" fmla="*/ 332 h 516"/>
                <a:gd name="T118" fmla="*/ 363 w 446"/>
                <a:gd name="T119" fmla="*/ 329 h 516"/>
                <a:gd name="T120" fmla="*/ 370 w 446"/>
                <a:gd name="T121" fmla="*/ 304 h 516"/>
                <a:gd name="T122" fmla="*/ 373 w 446"/>
                <a:gd name="T123" fmla="*/ 306 h 516"/>
                <a:gd name="T124" fmla="*/ 370 w 446"/>
                <a:gd name="T125" fmla="*/ 445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6" h="516">
                  <a:moveTo>
                    <a:pt x="414" y="0"/>
                  </a:moveTo>
                  <a:lnTo>
                    <a:pt x="414" y="1"/>
                  </a:lnTo>
                  <a:lnTo>
                    <a:pt x="415" y="2"/>
                  </a:lnTo>
                  <a:lnTo>
                    <a:pt x="416" y="3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18" y="5"/>
                  </a:lnTo>
                  <a:lnTo>
                    <a:pt x="418" y="6"/>
                  </a:lnTo>
                  <a:lnTo>
                    <a:pt x="419" y="6"/>
                  </a:lnTo>
                  <a:lnTo>
                    <a:pt x="419" y="7"/>
                  </a:lnTo>
                  <a:lnTo>
                    <a:pt x="419" y="10"/>
                  </a:lnTo>
                  <a:lnTo>
                    <a:pt x="419" y="11"/>
                  </a:lnTo>
                  <a:lnTo>
                    <a:pt x="419" y="12"/>
                  </a:lnTo>
                  <a:lnTo>
                    <a:pt x="419" y="13"/>
                  </a:lnTo>
                  <a:lnTo>
                    <a:pt x="420" y="13"/>
                  </a:lnTo>
                  <a:lnTo>
                    <a:pt x="419" y="13"/>
                  </a:lnTo>
                  <a:lnTo>
                    <a:pt x="420" y="14"/>
                  </a:lnTo>
                  <a:lnTo>
                    <a:pt x="420" y="15"/>
                  </a:lnTo>
                  <a:lnTo>
                    <a:pt x="420" y="16"/>
                  </a:lnTo>
                  <a:lnTo>
                    <a:pt x="421" y="16"/>
                  </a:lnTo>
                  <a:lnTo>
                    <a:pt x="421" y="17"/>
                  </a:lnTo>
                  <a:lnTo>
                    <a:pt x="422" y="17"/>
                  </a:lnTo>
                  <a:lnTo>
                    <a:pt x="422" y="18"/>
                  </a:lnTo>
                  <a:lnTo>
                    <a:pt x="423" y="18"/>
                  </a:lnTo>
                  <a:lnTo>
                    <a:pt x="424" y="20"/>
                  </a:lnTo>
                  <a:lnTo>
                    <a:pt x="424" y="21"/>
                  </a:lnTo>
                  <a:lnTo>
                    <a:pt x="423" y="22"/>
                  </a:lnTo>
                  <a:lnTo>
                    <a:pt x="423" y="23"/>
                  </a:lnTo>
                  <a:lnTo>
                    <a:pt x="422" y="23"/>
                  </a:lnTo>
                  <a:lnTo>
                    <a:pt x="422" y="25"/>
                  </a:lnTo>
                  <a:lnTo>
                    <a:pt x="423" y="25"/>
                  </a:lnTo>
                  <a:lnTo>
                    <a:pt x="423" y="26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2" y="28"/>
                  </a:lnTo>
                  <a:lnTo>
                    <a:pt x="421" y="28"/>
                  </a:lnTo>
                  <a:lnTo>
                    <a:pt x="422" y="28"/>
                  </a:lnTo>
                  <a:lnTo>
                    <a:pt x="422" y="29"/>
                  </a:lnTo>
                  <a:lnTo>
                    <a:pt x="422" y="31"/>
                  </a:lnTo>
                  <a:lnTo>
                    <a:pt x="422" y="32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4" y="34"/>
                  </a:lnTo>
                  <a:lnTo>
                    <a:pt x="423" y="34"/>
                  </a:lnTo>
                  <a:lnTo>
                    <a:pt x="423" y="35"/>
                  </a:lnTo>
                  <a:lnTo>
                    <a:pt x="423" y="36"/>
                  </a:lnTo>
                  <a:lnTo>
                    <a:pt x="424" y="37"/>
                  </a:lnTo>
                  <a:lnTo>
                    <a:pt x="425" y="37"/>
                  </a:lnTo>
                  <a:lnTo>
                    <a:pt x="427" y="41"/>
                  </a:lnTo>
                  <a:lnTo>
                    <a:pt x="429" y="41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29" y="47"/>
                  </a:lnTo>
                  <a:lnTo>
                    <a:pt x="429" y="48"/>
                  </a:lnTo>
                  <a:lnTo>
                    <a:pt x="430" y="48"/>
                  </a:lnTo>
                  <a:lnTo>
                    <a:pt x="430" y="49"/>
                  </a:lnTo>
                  <a:lnTo>
                    <a:pt x="431" y="49"/>
                  </a:lnTo>
                  <a:lnTo>
                    <a:pt x="431" y="50"/>
                  </a:lnTo>
                  <a:lnTo>
                    <a:pt x="430" y="50"/>
                  </a:lnTo>
                  <a:lnTo>
                    <a:pt x="431" y="50"/>
                  </a:lnTo>
                  <a:lnTo>
                    <a:pt x="431" y="51"/>
                  </a:lnTo>
                  <a:lnTo>
                    <a:pt x="431" y="52"/>
                  </a:lnTo>
                  <a:lnTo>
                    <a:pt x="431" y="54"/>
                  </a:lnTo>
                  <a:lnTo>
                    <a:pt x="432" y="56"/>
                  </a:lnTo>
                  <a:lnTo>
                    <a:pt x="431" y="57"/>
                  </a:lnTo>
                  <a:lnTo>
                    <a:pt x="431" y="58"/>
                  </a:lnTo>
                  <a:lnTo>
                    <a:pt x="431" y="59"/>
                  </a:lnTo>
                  <a:lnTo>
                    <a:pt x="432" y="59"/>
                  </a:lnTo>
                  <a:lnTo>
                    <a:pt x="434" y="59"/>
                  </a:lnTo>
                  <a:lnTo>
                    <a:pt x="435" y="59"/>
                  </a:lnTo>
                  <a:lnTo>
                    <a:pt x="437" y="58"/>
                  </a:lnTo>
                  <a:lnTo>
                    <a:pt x="439" y="60"/>
                  </a:lnTo>
                  <a:lnTo>
                    <a:pt x="439" y="61"/>
                  </a:lnTo>
                  <a:lnTo>
                    <a:pt x="438" y="63"/>
                  </a:lnTo>
                  <a:lnTo>
                    <a:pt x="437" y="66"/>
                  </a:lnTo>
                  <a:lnTo>
                    <a:pt x="437" y="68"/>
                  </a:lnTo>
                  <a:lnTo>
                    <a:pt x="437" y="69"/>
                  </a:lnTo>
                  <a:lnTo>
                    <a:pt x="436" y="71"/>
                  </a:lnTo>
                  <a:lnTo>
                    <a:pt x="436" y="72"/>
                  </a:lnTo>
                  <a:lnTo>
                    <a:pt x="435" y="72"/>
                  </a:lnTo>
                  <a:lnTo>
                    <a:pt x="435" y="73"/>
                  </a:lnTo>
                  <a:lnTo>
                    <a:pt x="433" y="73"/>
                  </a:lnTo>
                  <a:lnTo>
                    <a:pt x="432" y="74"/>
                  </a:lnTo>
                  <a:lnTo>
                    <a:pt x="431" y="74"/>
                  </a:lnTo>
                  <a:lnTo>
                    <a:pt x="430" y="75"/>
                  </a:lnTo>
                  <a:lnTo>
                    <a:pt x="429" y="75"/>
                  </a:lnTo>
                  <a:lnTo>
                    <a:pt x="427" y="75"/>
                  </a:lnTo>
                  <a:lnTo>
                    <a:pt x="427" y="77"/>
                  </a:lnTo>
                  <a:lnTo>
                    <a:pt x="425" y="77"/>
                  </a:lnTo>
                  <a:lnTo>
                    <a:pt x="425" y="78"/>
                  </a:lnTo>
                  <a:lnTo>
                    <a:pt x="424" y="78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4" y="79"/>
                  </a:lnTo>
                  <a:lnTo>
                    <a:pt x="423" y="80"/>
                  </a:lnTo>
                  <a:lnTo>
                    <a:pt x="423" y="81"/>
                  </a:lnTo>
                  <a:lnTo>
                    <a:pt x="424" y="81"/>
                  </a:lnTo>
                  <a:lnTo>
                    <a:pt x="424" y="82"/>
                  </a:lnTo>
                  <a:lnTo>
                    <a:pt x="424" y="83"/>
                  </a:lnTo>
                  <a:lnTo>
                    <a:pt x="425" y="83"/>
                  </a:lnTo>
                  <a:lnTo>
                    <a:pt x="425" y="84"/>
                  </a:lnTo>
                  <a:lnTo>
                    <a:pt x="424" y="84"/>
                  </a:lnTo>
                  <a:lnTo>
                    <a:pt x="423" y="86"/>
                  </a:lnTo>
                  <a:lnTo>
                    <a:pt x="423" y="89"/>
                  </a:lnTo>
                  <a:lnTo>
                    <a:pt x="423" y="90"/>
                  </a:lnTo>
                  <a:lnTo>
                    <a:pt x="423" y="91"/>
                  </a:lnTo>
                  <a:lnTo>
                    <a:pt x="424" y="91"/>
                  </a:lnTo>
                  <a:lnTo>
                    <a:pt x="424" y="92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4" y="97"/>
                  </a:lnTo>
                  <a:lnTo>
                    <a:pt x="423" y="97"/>
                  </a:lnTo>
                  <a:lnTo>
                    <a:pt x="423" y="98"/>
                  </a:lnTo>
                  <a:lnTo>
                    <a:pt x="423" y="101"/>
                  </a:lnTo>
                  <a:lnTo>
                    <a:pt x="424" y="102"/>
                  </a:lnTo>
                  <a:lnTo>
                    <a:pt x="425" y="105"/>
                  </a:lnTo>
                  <a:lnTo>
                    <a:pt x="427" y="105"/>
                  </a:lnTo>
                  <a:lnTo>
                    <a:pt x="425" y="106"/>
                  </a:lnTo>
                  <a:lnTo>
                    <a:pt x="424" y="106"/>
                  </a:lnTo>
                  <a:lnTo>
                    <a:pt x="424" y="107"/>
                  </a:lnTo>
                  <a:lnTo>
                    <a:pt x="423" y="107"/>
                  </a:lnTo>
                  <a:lnTo>
                    <a:pt x="422" y="107"/>
                  </a:lnTo>
                  <a:lnTo>
                    <a:pt x="421" y="107"/>
                  </a:lnTo>
                  <a:lnTo>
                    <a:pt x="421" y="108"/>
                  </a:lnTo>
                  <a:lnTo>
                    <a:pt x="421" y="109"/>
                  </a:lnTo>
                  <a:lnTo>
                    <a:pt x="420" y="111"/>
                  </a:lnTo>
                  <a:lnTo>
                    <a:pt x="419" y="111"/>
                  </a:lnTo>
                  <a:lnTo>
                    <a:pt x="419" y="112"/>
                  </a:lnTo>
                  <a:lnTo>
                    <a:pt x="419" y="113"/>
                  </a:lnTo>
                  <a:lnTo>
                    <a:pt x="419" y="114"/>
                  </a:lnTo>
                  <a:lnTo>
                    <a:pt x="418" y="114"/>
                  </a:lnTo>
                  <a:lnTo>
                    <a:pt x="418" y="117"/>
                  </a:lnTo>
                  <a:lnTo>
                    <a:pt x="416" y="118"/>
                  </a:lnTo>
                  <a:lnTo>
                    <a:pt x="415" y="119"/>
                  </a:lnTo>
                  <a:lnTo>
                    <a:pt x="415" y="120"/>
                  </a:lnTo>
                  <a:lnTo>
                    <a:pt x="414" y="120"/>
                  </a:lnTo>
                  <a:lnTo>
                    <a:pt x="414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3" y="124"/>
                  </a:lnTo>
                  <a:lnTo>
                    <a:pt x="412" y="124"/>
                  </a:lnTo>
                  <a:lnTo>
                    <a:pt x="412" y="125"/>
                  </a:lnTo>
                  <a:lnTo>
                    <a:pt x="412" y="126"/>
                  </a:lnTo>
                  <a:lnTo>
                    <a:pt x="412" y="127"/>
                  </a:lnTo>
                  <a:lnTo>
                    <a:pt x="412" y="128"/>
                  </a:lnTo>
                  <a:lnTo>
                    <a:pt x="410" y="128"/>
                  </a:lnTo>
                  <a:lnTo>
                    <a:pt x="412" y="129"/>
                  </a:lnTo>
                  <a:lnTo>
                    <a:pt x="410" y="131"/>
                  </a:lnTo>
                  <a:lnTo>
                    <a:pt x="409" y="131"/>
                  </a:lnTo>
                  <a:lnTo>
                    <a:pt x="409" y="132"/>
                  </a:lnTo>
                  <a:lnTo>
                    <a:pt x="408" y="134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10" y="139"/>
                  </a:lnTo>
                  <a:lnTo>
                    <a:pt x="409" y="140"/>
                  </a:lnTo>
                  <a:lnTo>
                    <a:pt x="409" y="141"/>
                  </a:lnTo>
                  <a:lnTo>
                    <a:pt x="409" y="142"/>
                  </a:lnTo>
                  <a:lnTo>
                    <a:pt x="410" y="142"/>
                  </a:lnTo>
                  <a:lnTo>
                    <a:pt x="410" y="143"/>
                  </a:lnTo>
                  <a:lnTo>
                    <a:pt x="410" y="144"/>
                  </a:lnTo>
                  <a:lnTo>
                    <a:pt x="409" y="144"/>
                  </a:lnTo>
                  <a:lnTo>
                    <a:pt x="409" y="147"/>
                  </a:lnTo>
                  <a:lnTo>
                    <a:pt x="408" y="147"/>
                  </a:lnTo>
                  <a:lnTo>
                    <a:pt x="407" y="144"/>
                  </a:lnTo>
                  <a:lnTo>
                    <a:pt x="407" y="147"/>
                  </a:lnTo>
                  <a:lnTo>
                    <a:pt x="408" y="147"/>
                  </a:lnTo>
                  <a:lnTo>
                    <a:pt x="407" y="147"/>
                  </a:lnTo>
                  <a:lnTo>
                    <a:pt x="407" y="148"/>
                  </a:lnTo>
                  <a:lnTo>
                    <a:pt x="407" y="149"/>
                  </a:lnTo>
                  <a:lnTo>
                    <a:pt x="406" y="149"/>
                  </a:lnTo>
                  <a:lnTo>
                    <a:pt x="406" y="150"/>
                  </a:lnTo>
                  <a:lnTo>
                    <a:pt x="406" y="151"/>
                  </a:lnTo>
                  <a:lnTo>
                    <a:pt x="406" y="152"/>
                  </a:lnTo>
                  <a:lnTo>
                    <a:pt x="406" y="153"/>
                  </a:lnTo>
                  <a:lnTo>
                    <a:pt x="406" y="154"/>
                  </a:lnTo>
                  <a:lnTo>
                    <a:pt x="404" y="154"/>
                  </a:lnTo>
                  <a:lnTo>
                    <a:pt x="403" y="155"/>
                  </a:lnTo>
                  <a:lnTo>
                    <a:pt x="403" y="157"/>
                  </a:lnTo>
                  <a:lnTo>
                    <a:pt x="403" y="158"/>
                  </a:lnTo>
                  <a:lnTo>
                    <a:pt x="403" y="159"/>
                  </a:lnTo>
                  <a:lnTo>
                    <a:pt x="403" y="160"/>
                  </a:lnTo>
                  <a:lnTo>
                    <a:pt x="403" y="162"/>
                  </a:lnTo>
                  <a:lnTo>
                    <a:pt x="404" y="162"/>
                  </a:lnTo>
                  <a:lnTo>
                    <a:pt x="404" y="163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07" y="164"/>
                  </a:lnTo>
                  <a:lnTo>
                    <a:pt x="407" y="165"/>
                  </a:lnTo>
                  <a:lnTo>
                    <a:pt x="406" y="165"/>
                  </a:lnTo>
                  <a:lnTo>
                    <a:pt x="406" y="166"/>
                  </a:lnTo>
                  <a:lnTo>
                    <a:pt x="406" y="165"/>
                  </a:lnTo>
                  <a:lnTo>
                    <a:pt x="404" y="166"/>
                  </a:lnTo>
                  <a:lnTo>
                    <a:pt x="406" y="166"/>
                  </a:lnTo>
                  <a:lnTo>
                    <a:pt x="406" y="167"/>
                  </a:lnTo>
                  <a:lnTo>
                    <a:pt x="406" y="169"/>
                  </a:lnTo>
                  <a:lnTo>
                    <a:pt x="407" y="169"/>
                  </a:lnTo>
                  <a:lnTo>
                    <a:pt x="407" y="170"/>
                  </a:lnTo>
                  <a:lnTo>
                    <a:pt x="407" y="171"/>
                  </a:lnTo>
                  <a:lnTo>
                    <a:pt x="407" y="172"/>
                  </a:lnTo>
                  <a:lnTo>
                    <a:pt x="408" y="172"/>
                  </a:lnTo>
                  <a:lnTo>
                    <a:pt x="407" y="172"/>
                  </a:lnTo>
                  <a:lnTo>
                    <a:pt x="407" y="173"/>
                  </a:lnTo>
                  <a:lnTo>
                    <a:pt x="407" y="174"/>
                  </a:lnTo>
                  <a:lnTo>
                    <a:pt x="408" y="174"/>
                  </a:lnTo>
                  <a:lnTo>
                    <a:pt x="408" y="175"/>
                  </a:lnTo>
                  <a:lnTo>
                    <a:pt x="409" y="175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8" y="180"/>
                  </a:lnTo>
                  <a:lnTo>
                    <a:pt x="408" y="181"/>
                  </a:lnTo>
                  <a:lnTo>
                    <a:pt x="409" y="182"/>
                  </a:lnTo>
                  <a:lnTo>
                    <a:pt x="409" y="181"/>
                  </a:lnTo>
                  <a:lnTo>
                    <a:pt x="410" y="181"/>
                  </a:lnTo>
                  <a:lnTo>
                    <a:pt x="410" y="182"/>
                  </a:lnTo>
                  <a:lnTo>
                    <a:pt x="412" y="182"/>
                  </a:lnTo>
                  <a:lnTo>
                    <a:pt x="412" y="183"/>
                  </a:lnTo>
                  <a:lnTo>
                    <a:pt x="410" y="183"/>
                  </a:lnTo>
                  <a:lnTo>
                    <a:pt x="410" y="184"/>
                  </a:lnTo>
                  <a:lnTo>
                    <a:pt x="410" y="185"/>
                  </a:lnTo>
                  <a:lnTo>
                    <a:pt x="410" y="186"/>
                  </a:lnTo>
                  <a:lnTo>
                    <a:pt x="410" y="187"/>
                  </a:lnTo>
                  <a:lnTo>
                    <a:pt x="410" y="188"/>
                  </a:lnTo>
                  <a:lnTo>
                    <a:pt x="410" y="189"/>
                  </a:lnTo>
                  <a:lnTo>
                    <a:pt x="410" y="191"/>
                  </a:lnTo>
                  <a:lnTo>
                    <a:pt x="410" y="193"/>
                  </a:lnTo>
                  <a:lnTo>
                    <a:pt x="410" y="194"/>
                  </a:lnTo>
                  <a:lnTo>
                    <a:pt x="409" y="194"/>
                  </a:lnTo>
                  <a:lnTo>
                    <a:pt x="408" y="194"/>
                  </a:lnTo>
                  <a:lnTo>
                    <a:pt x="408" y="195"/>
                  </a:lnTo>
                  <a:lnTo>
                    <a:pt x="408" y="196"/>
                  </a:lnTo>
                  <a:lnTo>
                    <a:pt x="407" y="196"/>
                  </a:lnTo>
                  <a:lnTo>
                    <a:pt x="407" y="197"/>
                  </a:lnTo>
                  <a:lnTo>
                    <a:pt x="407" y="198"/>
                  </a:lnTo>
                  <a:lnTo>
                    <a:pt x="406" y="199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6" y="204"/>
                  </a:lnTo>
                  <a:lnTo>
                    <a:pt x="404" y="204"/>
                  </a:lnTo>
                  <a:lnTo>
                    <a:pt x="403" y="205"/>
                  </a:lnTo>
                  <a:lnTo>
                    <a:pt x="403" y="207"/>
                  </a:lnTo>
                  <a:lnTo>
                    <a:pt x="404" y="207"/>
                  </a:lnTo>
                  <a:lnTo>
                    <a:pt x="404" y="208"/>
                  </a:lnTo>
                  <a:lnTo>
                    <a:pt x="404" y="209"/>
                  </a:lnTo>
                  <a:lnTo>
                    <a:pt x="404" y="210"/>
                  </a:lnTo>
                  <a:lnTo>
                    <a:pt x="404" y="211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3" y="217"/>
                  </a:lnTo>
                  <a:lnTo>
                    <a:pt x="402" y="217"/>
                  </a:lnTo>
                  <a:lnTo>
                    <a:pt x="402" y="218"/>
                  </a:lnTo>
                  <a:lnTo>
                    <a:pt x="402" y="219"/>
                  </a:lnTo>
                  <a:lnTo>
                    <a:pt x="401" y="219"/>
                  </a:lnTo>
                  <a:lnTo>
                    <a:pt x="402" y="219"/>
                  </a:lnTo>
                  <a:lnTo>
                    <a:pt x="402" y="220"/>
                  </a:lnTo>
                  <a:lnTo>
                    <a:pt x="401" y="220"/>
                  </a:lnTo>
                  <a:lnTo>
                    <a:pt x="400" y="220"/>
                  </a:lnTo>
                  <a:lnTo>
                    <a:pt x="400" y="222"/>
                  </a:lnTo>
                  <a:lnTo>
                    <a:pt x="399" y="222"/>
                  </a:lnTo>
                  <a:lnTo>
                    <a:pt x="398" y="222"/>
                  </a:lnTo>
                  <a:lnTo>
                    <a:pt x="398" y="223"/>
                  </a:lnTo>
                  <a:lnTo>
                    <a:pt x="399" y="224"/>
                  </a:lnTo>
                  <a:lnTo>
                    <a:pt x="398" y="224"/>
                  </a:lnTo>
                  <a:lnTo>
                    <a:pt x="398" y="226"/>
                  </a:lnTo>
                  <a:lnTo>
                    <a:pt x="397" y="226"/>
                  </a:lnTo>
                  <a:lnTo>
                    <a:pt x="397" y="227"/>
                  </a:lnTo>
                  <a:lnTo>
                    <a:pt x="398" y="227"/>
                  </a:lnTo>
                  <a:lnTo>
                    <a:pt x="398" y="228"/>
                  </a:lnTo>
                  <a:lnTo>
                    <a:pt x="397" y="228"/>
                  </a:lnTo>
                  <a:lnTo>
                    <a:pt x="398" y="228"/>
                  </a:lnTo>
                  <a:lnTo>
                    <a:pt x="398" y="229"/>
                  </a:lnTo>
                  <a:lnTo>
                    <a:pt x="398" y="230"/>
                  </a:lnTo>
                  <a:lnTo>
                    <a:pt x="398" y="231"/>
                  </a:lnTo>
                  <a:lnTo>
                    <a:pt x="397" y="231"/>
                  </a:lnTo>
                  <a:lnTo>
                    <a:pt x="397" y="232"/>
                  </a:lnTo>
                  <a:lnTo>
                    <a:pt x="398" y="233"/>
                  </a:lnTo>
                  <a:lnTo>
                    <a:pt x="398" y="234"/>
                  </a:lnTo>
                  <a:lnTo>
                    <a:pt x="398" y="235"/>
                  </a:lnTo>
                  <a:lnTo>
                    <a:pt x="397" y="235"/>
                  </a:lnTo>
                  <a:lnTo>
                    <a:pt x="397" y="238"/>
                  </a:lnTo>
                  <a:lnTo>
                    <a:pt x="398" y="240"/>
                  </a:lnTo>
                  <a:lnTo>
                    <a:pt x="398" y="241"/>
                  </a:lnTo>
                  <a:lnTo>
                    <a:pt x="399" y="241"/>
                  </a:lnTo>
                  <a:lnTo>
                    <a:pt x="399" y="242"/>
                  </a:lnTo>
                  <a:lnTo>
                    <a:pt x="399" y="243"/>
                  </a:lnTo>
                  <a:lnTo>
                    <a:pt x="399" y="244"/>
                  </a:lnTo>
                  <a:lnTo>
                    <a:pt x="399" y="246"/>
                  </a:lnTo>
                  <a:lnTo>
                    <a:pt x="400" y="247"/>
                  </a:lnTo>
                  <a:lnTo>
                    <a:pt x="400" y="249"/>
                  </a:lnTo>
                  <a:lnTo>
                    <a:pt x="400" y="250"/>
                  </a:lnTo>
                  <a:lnTo>
                    <a:pt x="400" y="251"/>
                  </a:lnTo>
                  <a:lnTo>
                    <a:pt x="399" y="251"/>
                  </a:lnTo>
                  <a:lnTo>
                    <a:pt x="398" y="251"/>
                  </a:lnTo>
                  <a:lnTo>
                    <a:pt x="397" y="251"/>
                  </a:lnTo>
                  <a:lnTo>
                    <a:pt x="397" y="253"/>
                  </a:lnTo>
                  <a:lnTo>
                    <a:pt x="395" y="253"/>
                  </a:lnTo>
                  <a:lnTo>
                    <a:pt x="393" y="254"/>
                  </a:lnTo>
                  <a:lnTo>
                    <a:pt x="393" y="255"/>
                  </a:lnTo>
                  <a:lnTo>
                    <a:pt x="393" y="256"/>
                  </a:lnTo>
                  <a:lnTo>
                    <a:pt x="395" y="257"/>
                  </a:lnTo>
                  <a:lnTo>
                    <a:pt x="393" y="258"/>
                  </a:lnTo>
                  <a:lnTo>
                    <a:pt x="393" y="260"/>
                  </a:lnTo>
                  <a:lnTo>
                    <a:pt x="393" y="261"/>
                  </a:lnTo>
                  <a:lnTo>
                    <a:pt x="392" y="262"/>
                  </a:lnTo>
                  <a:lnTo>
                    <a:pt x="393" y="262"/>
                  </a:lnTo>
                  <a:lnTo>
                    <a:pt x="392" y="262"/>
                  </a:lnTo>
                  <a:lnTo>
                    <a:pt x="392" y="263"/>
                  </a:lnTo>
                  <a:lnTo>
                    <a:pt x="392" y="262"/>
                  </a:lnTo>
                  <a:lnTo>
                    <a:pt x="391" y="262"/>
                  </a:lnTo>
                  <a:lnTo>
                    <a:pt x="391" y="263"/>
                  </a:lnTo>
                  <a:lnTo>
                    <a:pt x="391" y="264"/>
                  </a:lnTo>
                  <a:lnTo>
                    <a:pt x="391" y="265"/>
                  </a:lnTo>
                  <a:lnTo>
                    <a:pt x="391" y="266"/>
                  </a:lnTo>
                  <a:lnTo>
                    <a:pt x="392" y="266"/>
                  </a:lnTo>
                  <a:lnTo>
                    <a:pt x="391" y="268"/>
                  </a:lnTo>
                  <a:lnTo>
                    <a:pt x="391" y="269"/>
                  </a:lnTo>
                  <a:lnTo>
                    <a:pt x="390" y="269"/>
                  </a:lnTo>
                  <a:lnTo>
                    <a:pt x="390" y="270"/>
                  </a:lnTo>
                  <a:lnTo>
                    <a:pt x="390" y="272"/>
                  </a:lnTo>
                  <a:lnTo>
                    <a:pt x="391" y="272"/>
                  </a:lnTo>
                  <a:lnTo>
                    <a:pt x="391" y="273"/>
                  </a:lnTo>
                  <a:lnTo>
                    <a:pt x="391" y="274"/>
                  </a:lnTo>
                  <a:lnTo>
                    <a:pt x="390" y="274"/>
                  </a:lnTo>
                  <a:lnTo>
                    <a:pt x="390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9" y="277"/>
                  </a:lnTo>
                  <a:lnTo>
                    <a:pt x="389" y="278"/>
                  </a:lnTo>
                  <a:lnTo>
                    <a:pt x="389" y="279"/>
                  </a:lnTo>
                  <a:lnTo>
                    <a:pt x="390" y="280"/>
                  </a:lnTo>
                  <a:lnTo>
                    <a:pt x="389" y="280"/>
                  </a:lnTo>
                  <a:lnTo>
                    <a:pt x="389" y="281"/>
                  </a:lnTo>
                  <a:lnTo>
                    <a:pt x="390" y="281"/>
                  </a:lnTo>
                  <a:lnTo>
                    <a:pt x="389" y="284"/>
                  </a:lnTo>
                  <a:lnTo>
                    <a:pt x="389" y="285"/>
                  </a:lnTo>
                  <a:lnTo>
                    <a:pt x="389" y="286"/>
                  </a:lnTo>
                  <a:lnTo>
                    <a:pt x="389" y="287"/>
                  </a:lnTo>
                  <a:lnTo>
                    <a:pt x="389" y="288"/>
                  </a:lnTo>
                  <a:lnTo>
                    <a:pt x="389" y="289"/>
                  </a:lnTo>
                  <a:lnTo>
                    <a:pt x="390" y="289"/>
                  </a:lnTo>
                  <a:lnTo>
                    <a:pt x="389" y="289"/>
                  </a:lnTo>
                  <a:lnTo>
                    <a:pt x="389" y="290"/>
                  </a:lnTo>
                  <a:lnTo>
                    <a:pt x="389" y="291"/>
                  </a:lnTo>
                  <a:lnTo>
                    <a:pt x="390" y="291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5"/>
                  </a:lnTo>
                  <a:lnTo>
                    <a:pt x="391" y="295"/>
                  </a:lnTo>
                  <a:lnTo>
                    <a:pt x="391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89" y="298"/>
                  </a:lnTo>
                  <a:lnTo>
                    <a:pt x="388" y="298"/>
                  </a:lnTo>
                  <a:lnTo>
                    <a:pt x="388" y="299"/>
                  </a:lnTo>
                  <a:lnTo>
                    <a:pt x="387" y="299"/>
                  </a:lnTo>
                  <a:lnTo>
                    <a:pt x="387" y="300"/>
                  </a:lnTo>
                  <a:lnTo>
                    <a:pt x="388" y="300"/>
                  </a:lnTo>
                  <a:lnTo>
                    <a:pt x="388" y="301"/>
                  </a:lnTo>
                  <a:lnTo>
                    <a:pt x="388" y="302"/>
                  </a:lnTo>
                  <a:lnTo>
                    <a:pt x="387" y="302"/>
                  </a:lnTo>
                  <a:lnTo>
                    <a:pt x="387" y="303"/>
                  </a:lnTo>
                  <a:lnTo>
                    <a:pt x="387" y="304"/>
                  </a:lnTo>
                  <a:lnTo>
                    <a:pt x="387" y="306"/>
                  </a:lnTo>
                  <a:lnTo>
                    <a:pt x="387" y="307"/>
                  </a:lnTo>
                  <a:lnTo>
                    <a:pt x="387" y="308"/>
                  </a:lnTo>
                  <a:lnTo>
                    <a:pt x="387" y="309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0" y="311"/>
                  </a:lnTo>
                  <a:lnTo>
                    <a:pt x="390" y="313"/>
                  </a:lnTo>
                  <a:lnTo>
                    <a:pt x="390" y="314"/>
                  </a:lnTo>
                  <a:lnTo>
                    <a:pt x="389" y="314"/>
                  </a:lnTo>
                  <a:lnTo>
                    <a:pt x="389" y="315"/>
                  </a:lnTo>
                  <a:lnTo>
                    <a:pt x="390" y="317"/>
                  </a:lnTo>
                  <a:lnTo>
                    <a:pt x="389" y="317"/>
                  </a:lnTo>
                  <a:lnTo>
                    <a:pt x="390" y="317"/>
                  </a:lnTo>
                  <a:lnTo>
                    <a:pt x="390" y="318"/>
                  </a:lnTo>
                  <a:lnTo>
                    <a:pt x="391" y="318"/>
                  </a:lnTo>
                  <a:lnTo>
                    <a:pt x="391" y="319"/>
                  </a:lnTo>
                  <a:lnTo>
                    <a:pt x="390" y="320"/>
                  </a:lnTo>
                  <a:lnTo>
                    <a:pt x="390" y="321"/>
                  </a:lnTo>
                  <a:lnTo>
                    <a:pt x="391" y="321"/>
                  </a:lnTo>
                  <a:lnTo>
                    <a:pt x="391" y="322"/>
                  </a:lnTo>
                  <a:lnTo>
                    <a:pt x="391" y="323"/>
                  </a:lnTo>
                  <a:lnTo>
                    <a:pt x="391" y="324"/>
                  </a:lnTo>
                  <a:lnTo>
                    <a:pt x="390" y="324"/>
                  </a:lnTo>
                  <a:lnTo>
                    <a:pt x="390" y="325"/>
                  </a:lnTo>
                  <a:lnTo>
                    <a:pt x="390" y="326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9" y="330"/>
                  </a:lnTo>
                  <a:lnTo>
                    <a:pt x="390" y="330"/>
                  </a:lnTo>
                  <a:lnTo>
                    <a:pt x="391" y="330"/>
                  </a:lnTo>
                  <a:lnTo>
                    <a:pt x="393" y="330"/>
                  </a:lnTo>
                  <a:lnTo>
                    <a:pt x="397" y="330"/>
                  </a:lnTo>
                  <a:lnTo>
                    <a:pt x="398" y="331"/>
                  </a:lnTo>
                  <a:lnTo>
                    <a:pt x="398" y="332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7" y="334"/>
                  </a:lnTo>
                  <a:lnTo>
                    <a:pt x="397" y="335"/>
                  </a:lnTo>
                  <a:lnTo>
                    <a:pt x="395" y="335"/>
                  </a:lnTo>
                  <a:lnTo>
                    <a:pt x="393" y="334"/>
                  </a:lnTo>
                  <a:lnTo>
                    <a:pt x="392" y="334"/>
                  </a:lnTo>
                  <a:lnTo>
                    <a:pt x="392" y="335"/>
                  </a:lnTo>
                  <a:lnTo>
                    <a:pt x="391" y="335"/>
                  </a:lnTo>
                  <a:lnTo>
                    <a:pt x="391" y="334"/>
                  </a:lnTo>
                  <a:lnTo>
                    <a:pt x="390" y="334"/>
                  </a:lnTo>
                  <a:lnTo>
                    <a:pt x="390" y="335"/>
                  </a:lnTo>
                  <a:lnTo>
                    <a:pt x="388" y="334"/>
                  </a:lnTo>
                  <a:lnTo>
                    <a:pt x="387" y="335"/>
                  </a:lnTo>
                  <a:lnTo>
                    <a:pt x="388" y="335"/>
                  </a:lnTo>
                  <a:lnTo>
                    <a:pt x="388" y="336"/>
                  </a:lnTo>
                  <a:lnTo>
                    <a:pt x="389" y="336"/>
                  </a:lnTo>
                  <a:lnTo>
                    <a:pt x="389" y="337"/>
                  </a:lnTo>
                  <a:lnTo>
                    <a:pt x="390" y="337"/>
                  </a:lnTo>
                  <a:lnTo>
                    <a:pt x="390" y="336"/>
                  </a:lnTo>
                  <a:lnTo>
                    <a:pt x="391" y="337"/>
                  </a:lnTo>
                  <a:lnTo>
                    <a:pt x="392" y="337"/>
                  </a:lnTo>
                  <a:lnTo>
                    <a:pt x="393" y="338"/>
                  </a:lnTo>
                  <a:lnTo>
                    <a:pt x="393" y="340"/>
                  </a:lnTo>
                  <a:lnTo>
                    <a:pt x="395" y="341"/>
                  </a:lnTo>
                  <a:lnTo>
                    <a:pt x="395" y="342"/>
                  </a:lnTo>
                  <a:lnTo>
                    <a:pt x="395" y="344"/>
                  </a:lnTo>
                  <a:lnTo>
                    <a:pt x="393" y="344"/>
                  </a:lnTo>
                  <a:lnTo>
                    <a:pt x="393" y="345"/>
                  </a:lnTo>
                  <a:lnTo>
                    <a:pt x="392" y="346"/>
                  </a:lnTo>
                  <a:lnTo>
                    <a:pt x="391" y="346"/>
                  </a:lnTo>
                  <a:lnTo>
                    <a:pt x="390" y="346"/>
                  </a:lnTo>
                  <a:lnTo>
                    <a:pt x="390" y="347"/>
                  </a:lnTo>
                  <a:lnTo>
                    <a:pt x="391" y="347"/>
                  </a:lnTo>
                  <a:lnTo>
                    <a:pt x="390" y="347"/>
                  </a:lnTo>
                  <a:lnTo>
                    <a:pt x="390" y="348"/>
                  </a:lnTo>
                  <a:lnTo>
                    <a:pt x="390" y="349"/>
                  </a:lnTo>
                  <a:lnTo>
                    <a:pt x="390" y="350"/>
                  </a:lnTo>
                  <a:lnTo>
                    <a:pt x="391" y="350"/>
                  </a:lnTo>
                  <a:lnTo>
                    <a:pt x="391" y="352"/>
                  </a:lnTo>
                  <a:lnTo>
                    <a:pt x="392" y="352"/>
                  </a:lnTo>
                  <a:lnTo>
                    <a:pt x="391" y="353"/>
                  </a:lnTo>
                  <a:lnTo>
                    <a:pt x="391" y="354"/>
                  </a:lnTo>
                  <a:lnTo>
                    <a:pt x="390" y="354"/>
                  </a:lnTo>
                  <a:lnTo>
                    <a:pt x="389" y="354"/>
                  </a:lnTo>
                  <a:lnTo>
                    <a:pt x="389" y="355"/>
                  </a:lnTo>
                  <a:lnTo>
                    <a:pt x="390" y="355"/>
                  </a:lnTo>
                  <a:lnTo>
                    <a:pt x="390" y="356"/>
                  </a:lnTo>
                  <a:lnTo>
                    <a:pt x="390" y="357"/>
                  </a:lnTo>
                  <a:lnTo>
                    <a:pt x="390" y="359"/>
                  </a:lnTo>
                  <a:lnTo>
                    <a:pt x="391" y="360"/>
                  </a:lnTo>
                  <a:lnTo>
                    <a:pt x="391" y="361"/>
                  </a:lnTo>
                  <a:lnTo>
                    <a:pt x="391" y="363"/>
                  </a:lnTo>
                  <a:lnTo>
                    <a:pt x="391" y="364"/>
                  </a:lnTo>
                  <a:lnTo>
                    <a:pt x="390" y="364"/>
                  </a:lnTo>
                  <a:lnTo>
                    <a:pt x="390" y="365"/>
                  </a:lnTo>
                  <a:lnTo>
                    <a:pt x="389" y="365"/>
                  </a:lnTo>
                  <a:lnTo>
                    <a:pt x="389" y="366"/>
                  </a:lnTo>
                  <a:lnTo>
                    <a:pt x="389" y="367"/>
                  </a:lnTo>
                  <a:lnTo>
                    <a:pt x="389" y="368"/>
                  </a:lnTo>
                  <a:lnTo>
                    <a:pt x="388" y="368"/>
                  </a:lnTo>
                  <a:lnTo>
                    <a:pt x="388" y="369"/>
                  </a:lnTo>
                  <a:lnTo>
                    <a:pt x="389" y="369"/>
                  </a:lnTo>
                  <a:lnTo>
                    <a:pt x="389" y="370"/>
                  </a:lnTo>
                  <a:lnTo>
                    <a:pt x="389" y="371"/>
                  </a:lnTo>
                  <a:lnTo>
                    <a:pt x="389" y="370"/>
                  </a:lnTo>
                  <a:lnTo>
                    <a:pt x="388" y="370"/>
                  </a:lnTo>
                  <a:lnTo>
                    <a:pt x="388" y="371"/>
                  </a:lnTo>
                  <a:lnTo>
                    <a:pt x="388" y="372"/>
                  </a:lnTo>
                  <a:lnTo>
                    <a:pt x="387" y="372"/>
                  </a:lnTo>
                  <a:lnTo>
                    <a:pt x="387" y="375"/>
                  </a:lnTo>
                  <a:lnTo>
                    <a:pt x="386" y="375"/>
                  </a:lnTo>
                  <a:lnTo>
                    <a:pt x="385" y="375"/>
                  </a:lnTo>
                  <a:lnTo>
                    <a:pt x="385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4" y="379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4" y="382"/>
                  </a:lnTo>
                  <a:lnTo>
                    <a:pt x="384" y="383"/>
                  </a:lnTo>
                  <a:lnTo>
                    <a:pt x="385" y="383"/>
                  </a:lnTo>
                  <a:lnTo>
                    <a:pt x="385" y="384"/>
                  </a:lnTo>
                  <a:lnTo>
                    <a:pt x="386" y="386"/>
                  </a:lnTo>
                  <a:lnTo>
                    <a:pt x="385" y="387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5" y="390"/>
                  </a:lnTo>
                  <a:lnTo>
                    <a:pt x="384" y="390"/>
                  </a:lnTo>
                  <a:lnTo>
                    <a:pt x="382" y="390"/>
                  </a:lnTo>
                  <a:lnTo>
                    <a:pt x="382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1" y="397"/>
                  </a:lnTo>
                  <a:lnTo>
                    <a:pt x="381" y="398"/>
                  </a:lnTo>
                  <a:lnTo>
                    <a:pt x="379" y="398"/>
                  </a:lnTo>
                  <a:lnTo>
                    <a:pt x="378" y="398"/>
                  </a:lnTo>
                  <a:lnTo>
                    <a:pt x="377" y="399"/>
                  </a:lnTo>
                  <a:lnTo>
                    <a:pt x="377" y="400"/>
                  </a:lnTo>
                  <a:lnTo>
                    <a:pt x="376" y="401"/>
                  </a:lnTo>
                  <a:lnTo>
                    <a:pt x="376" y="402"/>
                  </a:lnTo>
                  <a:lnTo>
                    <a:pt x="377" y="402"/>
                  </a:lnTo>
                  <a:lnTo>
                    <a:pt x="376" y="402"/>
                  </a:lnTo>
                  <a:lnTo>
                    <a:pt x="376" y="404"/>
                  </a:lnTo>
                  <a:lnTo>
                    <a:pt x="374" y="404"/>
                  </a:lnTo>
                  <a:lnTo>
                    <a:pt x="373" y="404"/>
                  </a:lnTo>
                  <a:lnTo>
                    <a:pt x="373" y="405"/>
                  </a:lnTo>
                  <a:lnTo>
                    <a:pt x="373" y="406"/>
                  </a:lnTo>
                  <a:lnTo>
                    <a:pt x="372" y="407"/>
                  </a:lnTo>
                  <a:lnTo>
                    <a:pt x="373" y="407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1"/>
                  </a:lnTo>
                  <a:lnTo>
                    <a:pt x="373" y="412"/>
                  </a:lnTo>
                  <a:lnTo>
                    <a:pt x="373" y="413"/>
                  </a:lnTo>
                  <a:lnTo>
                    <a:pt x="373" y="414"/>
                  </a:lnTo>
                  <a:lnTo>
                    <a:pt x="373" y="415"/>
                  </a:lnTo>
                  <a:lnTo>
                    <a:pt x="373" y="416"/>
                  </a:lnTo>
                  <a:lnTo>
                    <a:pt x="374" y="417"/>
                  </a:lnTo>
                  <a:lnTo>
                    <a:pt x="375" y="420"/>
                  </a:lnTo>
                  <a:lnTo>
                    <a:pt x="375" y="421"/>
                  </a:lnTo>
                  <a:lnTo>
                    <a:pt x="375" y="422"/>
                  </a:lnTo>
                  <a:lnTo>
                    <a:pt x="375" y="423"/>
                  </a:lnTo>
                  <a:lnTo>
                    <a:pt x="375" y="424"/>
                  </a:lnTo>
                  <a:lnTo>
                    <a:pt x="376" y="425"/>
                  </a:lnTo>
                  <a:lnTo>
                    <a:pt x="376" y="426"/>
                  </a:lnTo>
                  <a:lnTo>
                    <a:pt x="376" y="427"/>
                  </a:lnTo>
                  <a:lnTo>
                    <a:pt x="377" y="427"/>
                  </a:lnTo>
                  <a:lnTo>
                    <a:pt x="377" y="426"/>
                  </a:lnTo>
                  <a:lnTo>
                    <a:pt x="378" y="426"/>
                  </a:lnTo>
                  <a:lnTo>
                    <a:pt x="378" y="425"/>
                  </a:lnTo>
                  <a:lnTo>
                    <a:pt x="379" y="425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4"/>
                  </a:lnTo>
                  <a:lnTo>
                    <a:pt x="385" y="425"/>
                  </a:lnTo>
                  <a:lnTo>
                    <a:pt x="386" y="425"/>
                  </a:lnTo>
                  <a:lnTo>
                    <a:pt x="385" y="426"/>
                  </a:lnTo>
                  <a:lnTo>
                    <a:pt x="385" y="427"/>
                  </a:lnTo>
                  <a:lnTo>
                    <a:pt x="386" y="427"/>
                  </a:lnTo>
                  <a:lnTo>
                    <a:pt x="386" y="428"/>
                  </a:lnTo>
                  <a:lnTo>
                    <a:pt x="386" y="429"/>
                  </a:lnTo>
                  <a:lnTo>
                    <a:pt x="386" y="430"/>
                  </a:lnTo>
                  <a:lnTo>
                    <a:pt x="385" y="430"/>
                  </a:lnTo>
                  <a:lnTo>
                    <a:pt x="385" y="432"/>
                  </a:lnTo>
                  <a:lnTo>
                    <a:pt x="385" y="433"/>
                  </a:lnTo>
                  <a:lnTo>
                    <a:pt x="386" y="435"/>
                  </a:lnTo>
                  <a:lnTo>
                    <a:pt x="386" y="436"/>
                  </a:lnTo>
                  <a:lnTo>
                    <a:pt x="385" y="436"/>
                  </a:lnTo>
                  <a:lnTo>
                    <a:pt x="385" y="437"/>
                  </a:lnTo>
                  <a:lnTo>
                    <a:pt x="385" y="438"/>
                  </a:lnTo>
                  <a:lnTo>
                    <a:pt x="385" y="439"/>
                  </a:lnTo>
                  <a:lnTo>
                    <a:pt x="384" y="440"/>
                  </a:lnTo>
                  <a:lnTo>
                    <a:pt x="385" y="440"/>
                  </a:lnTo>
                  <a:lnTo>
                    <a:pt x="385" y="441"/>
                  </a:lnTo>
                  <a:lnTo>
                    <a:pt x="386" y="441"/>
                  </a:lnTo>
                  <a:lnTo>
                    <a:pt x="386" y="443"/>
                  </a:lnTo>
                  <a:lnTo>
                    <a:pt x="387" y="443"/>
                  </a:lnTo>
                  <a:lnTo>
                    <a:pt x="388" y="444"/>
                  </a:lnTo>
                  <a:lnTo>
                    <a:pt x="388" y="445"/>
                  </a:lnTo>
                  <a:lnTo>
                    <a:pt x="389" y="445"/>
                  </a:lnTo>
                  <a:lnTo>
                    <a:pt x="389" y="446"/>
                  </a:lnTo>
                  <a:lnTo>
                    <a:pt x="389" y="447"/>
                  </a:lnTo>
                  <a:lnTo>
                    <a:pt x="390" y="447"/>
                  </a:lnTo>
                  <a:lnTo>
                    <a:pt x="392" y="447"/>
                  </a:lnTo>
                  <a:lnTo>
                    <a:pt x="395" y="447"/>
                  </a:lnTo>
                  <a:lnTo>
                    <a:pt x="398" y="447"/>
                  </a:lnTo>
                  <a:lnTo>
                    <a:pt x="400" y="447"/>
                  </a:lnTo>
                  <a:lnTo>
                    <a:pt x="402" y="447"/>
                  </a:lnTo>
                  <a:lnTo>
                    <a:pt x="404" y="447"/>
                  </a:lnTo>
                  <a:lnTo>
                    <a:pt x="407" y="447"/>
                  </a:lnTo>
                  <a:lnTo>
                    <a:pt x="408" y="447"/>
                  </a:lnTo>
                  <a:lnTo>
                    <a:pt x="409" y="447"/>
                  </a:lnTo>
                  <a:lnTo>
                    <a:pt x="410" y="448"/>
                  </a:lnTo>
                  <a:lnTo>
                    <a:pt x="413" y="448"/>
                  </a:lnTo>
                  <a:lnTo>
                    <a:pt x="414" y="450"/>
                  </a:lnTo>
                  <a:lnTo>
                    <a:pt x="418" y="450"/>
                  </a:lnTo>
                  <a:lnTo>
                    <a:pt x="419" y="451"/>
                  </a:lnTo>
                  <a:lnTo>
                    <a:pt x="421" y="451"/>
                  </a:lnTo>
                  <a:lnTo>
                    <a:pt x="423" y="452"/>
                  </a:lnTo>
                  <a:lnTo>
                    <a:pt x="424" y="452"/>
                  </a:lnTo>
                  <a:lnTo>
                    <a:pt x="424" y="454"/>
                  </a:lnTo>
                  <a:lnTo>
                    <a:pt x="423" y="454"/>
                  </a:lnTo>
                  <a:lnTo>
                    <a:pt x="422" y="452"/>
                  </a:lnTo>
                  <a:lnTo>
                    <a:pt x="421" y="452"/>
                  </a:lnTo>
                  <a:lnTo>
                    <a:pt x="420" y="452"/>
                  </a:lnTo>
                  <a:lnTo>
                    <a:pt x="419" y="452"/>
                  </a:lnTo>
                  <a:lnTo>
                    <a:pt x="419" y="451"/>
                  </a:lnTo>
                  <a:lnTo>
                    <a:pt x="418" y="451"/>
                  </a:lnTo>
                  <a:lnTo>
                    <a:pt x="416" y="451"/>
                  </a:lnTo>
                  <a:lnTo>
                    <a:pt x="415" y="451"/>
                  </a:lnTo>
                  <a:lnTo>
                    <a:pt x="415" y="452"/>
                  </a:lnTo>
                  <a:lnTo>
                    <a:pt x="414" y="452"/>
                  </a:lnTo>
                  <a:lnTo>
                    <a:pt x="414" y="454"/>
                  </a:lnTo>
                  <a:lnTo>
                    <a:pt x="414" y="455"/>
                  </a:lnTo>
                  <a:lnTo>
                    <a:pt x="414" y="456"/>
                  </a:lnTo>
                  <a:lnTo>
                    <a:pt x="413" y="456"/>
                  </a:lnTo>
                  <a:lnTo>
                    <a:pt x="413" y="457"/>
                  </a:lnTo>
                  <a:lnTo>
                    <a:pt x="412" y="457"/>
                  </a:lnTo>
                  <a:lnTo>
                    <a:pt x="412" y="456"/>
                  </a:lnTo>
                  <a:lnTo>
                    <a:pt x="410" y="456"/>
                  </a:lnTo>
                  <a:lnTo>
                    <a:pt x="409" y="457"/>
                  </a:lnTo>
                  <a:lnTo>
                    <a:pt x="408" y="457"/>
                  </a:lnTo>
                  <a:lnTo>
                    <a:pt x="407" y="457"/>
                  </a:lnTo>
                  <a:lnTo>
                    <a:pt x="407" y="458"/>
                  </a:lnTo>
                  <a:lnTo>
                    <a:pt x="406" y="458"/>
                  </a:lnTo>
                  <a:lnTo>
                    <a:pt x="404" y="459"/>
                  </a:lnTo>
                  <a:lnTo>
                    <a:pt x="403" y="459"/>
                  </a:lnTo>
                  <a:lnTo>
                    <a:pt x="403" y="458"/>
                  </a:lnTo>
                  <a:lnTo>
                    <a:pt x="403" y="459"/>
                  </a:lnTo>
                  <a:lnTo>
                    <a:pt x="402" y="459"/>
                  </a:lnTo>
                  <a:lnTo>
                    <a:pt x="402" y="460"/>
                  </a:lnTo>
                  <a:lnTo>
                    <a:pt x="402" y="459"/>
                  </a:lnTo>
                  <a:lnTo>
                    <a:pt x="401" y="459"/>
                  </a:lnTo>
                  <a:lnTo>
                    <a:pt x="400" y="459"/>
                  </a:lnTo>
                  <a:lnTo>
                    <a:pt x="400" y="460"/>
                  </a:lnTo>
                  <a:lnTo>
                    <a:pt x="401" y="460"/>
                  </a:lnTo>
                  <a:lnTo>
                    <a:pt x="401" y="461"/>
                  </a:lnTo>
                  <a:lnTo>
                    <a:pt x="400" y="461"/>
                  </a:lnTo>
                  <a:lnTo>
                    <a:pt x="400" y="462"/>
                  </a:lnTo>
                  <a:lnTo>
                    <a:pt x="401" y="462"/>
                  </a:lnTo>
                  <a:lnTo>
                    <a:pt x="401" y="463"/>
                  </a:lnTo>
                  <a:lnTo>
                    <a:pt x="400" y="466"/>
                  </a:lnTo>
                  <a:lnTo>
                    <a:pt x="400" y="467"/>
                  </a:lnTo>
                  <a:lnTo>
                    <a:pt x="400" y="468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9" y="470"/>
                  </a:lnTo>
                  <a:lnTo>
                    <a:pt x="399" y="471"/>
                  </a:lnTo>
                  <a:lnTo>
                    <a:pt x="399" y="472"/>
                  </a:lnTo>
                  <a:lnTo>
                    <a:pt x="399" y="473"/>
                  </a:lnTo>
                  <a:lnTo>
                    <a:pt x="400" y="474"/>
                  </a:lnTo>
                  <a:lnTo>
                    <a:pt x="400" y="475"/>
                  </a:lnTo>
                  <a:lnTo>
                    <a:pt x="399" y="475"/>
                  </a:lnTo>
                  <a:lnTo>
                    <a:pt x="399" y="477"/>
                  </a:lnTo>
                  <a:lnTo>
                    <a:pt x="399" y="478"/>
                  </a:lnTo>
                  <a:lnTo>
                    <a:pt x="397" y="479"/>
                  </a:lnTo>
                  <a:lnTo>
                    <a:pt x="395" y="479"/>
                  </a:lnTo>
                  <a:lnTo>
                    <a:pt x="393" y="479"/>
                  </a:lnTo>
                  <a:lnTo>
                    <a:pt x="391" y="478"/>
                  </a:lnTo>
                  <a:lnTo>
                    <a:pt x="390" y="478"/>
                  </a:lnTo>
                  <a:lnTo>
                    <a:pt x="390" y="477"/>
                  </a:lnTo>
                  <a:lnTo>
                    <a:pt x="389" y="477"/>
                  </a:lnTo>
                  <a:lnTo>
                    <a:pt x="388" y="477"/>
                  </a:lnTo>
                  <a:lnTo>
                    <a:pt x="388" y="475"/>
                  </a:lnTo>
                  <a:lnTo>
                    <a:pt x="388" y="477"/>
                  </a:lnTo>
                  <a:lnTo>
                    <a:pt x="387" y="475"/>
                  </a:lnTo>
                  <a:lnTo>
                    <a:pt x="386" y="474"/>
                  </a:lnTo>
                  <a:lnTo>
                    <a:pt x="386" y="473"/>
                  </a:lnTo>
                  <a:lnTo>
                    <a:pt x="385" y="473"/>
                  </a:lnTo>
                  <a:lnTo>
                    <a:pt x="385" y="472"/>
                  </a:lnTo>
                  <a:lnTo>
                    <a:pt x="384" y="472"/>
                  </a:lnTo>
                  <a:lnTo>
                    <a:pt x="384" y="471"/>
                  </a:lnTo>
                  <a:lnTo>
                    <a:pt x="385" y="471"/>
                  </a:lnTo>
                  <a:lnTo>
                    <a:pt x="385" y="470"/>
                  </a:lnTo>
                  <a:lnTo>
                    <a:pt x="386" y="469"/>
                  </a:lnTo>
                  <a:lnTo>
                    <a:pt x="387" y="469"/>
                  </a:lnTo>
                  <a:lnTo>
                    <a:pt x="388" y="470"/>
                  </a:lnTo>
                  <a:lnTo>
                    <a:pt x="388" y="471"/>
                  </a:lnTo>
                  <a:lnTo>
                    <a:pt x="387" y="471"/>
                  </a:lnTo>
                  <a:lnTo>
                    <a:pt x="386" y="472"/>
                  </a:lnTo>
                  <a:lnTo>
                    <a:pt x="387" y="472"/>
                  </a:lnTo>
                  <a:lnTo>
                    <a:pt x="388" y="471"/>
                  </a:lnTo>
                  <a:lnTo>
                    <a:pt x="388" y="470"/>
                  </a:lnTo>
                  <a:lnTo>
                    <a:pt x="388" y="469"/>
                  </a:lnTo>
                  <a:lnTo>
                    <a:pt x="389" y="469"/>
                  </a:lnTo>
                  <a:lnTo>
                    <a:pt x="390" y="469"/>
                  </a:lnTo>
                  <a:lnTo>
                    <a:pt x="390" y="470"/>
                  </a:lnTo>
                  <a:lnTo>
                    <a:pt x="390" y="471"/>
                  </a:lnTo>
                  <a:lnTo>
                    <a:pt x="390" y="472"/>
                  </a:lnTo>
                  <a:lnTo>
                    <a:pt x="389" y="473"/>
                  </a:lnTo>
                  <a:lnTo>
                    <a:pt x="388" y="473"/>
                  </a:lnTo>
                  <a:lnTo>
                    <a:pt x="388" y="474"/>
                  </a:lnTo>
                  <a:lnTo>
                    <a:pt x="389" y="474"/>
                  </a:lnTo>
                  <a:lnTo>
                    <a:pt x="389" y="473"/>
                  </a:lnTo>
                  <a:lnTo>
                    <a:pt x="390" y="473"/>
                  </a:lnTo>
                  <a:lnTo>
                    <a:pt x="390" y="472"/>
                  </a:lnTo>
                  <a:lnTo>
                    <a:pt x="390" y="471"/>
                  </a:lnTo>
                  <a:lnTo>
                    <a:pt x="390" y="470"/>
                  </a:lnTo>
                  <a:lnTo>
                    <a:pt x="391" y="469"/>
                  </a:lnTo>
                  <a:lnTo>
                    <a:pt x="391" y="468"/>
                  </a:lnTo>
                  <a:lnTo>
                    <a:pt x="392" y="468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5" y="466"/>
                  </a:lnTo>
                  <a:lnTo>
                    <a:pt x="397" y="466"/>
                  </a:lnTo>
                  <a:lnTo>
                    <a:pt x="397" y="463"/>
                  </a:lnTo>
                  <a:lnTo>
                    <a:pt x="397" y="462"/>
                  </a:lnTo>
                  <a:lnTo>
                    <a:pt x="398" y="462"/>
                  </a:lnTo>
                  <a:lnTo>
                    <a:pt x="398" y="461"/>
                  </a:lnTo>
                  <a:lnTo>
                    <a:pt x="397" y="461"/>
                  </a:lnTo>
                  <a:lnTo>
                    <a:pt x="397" y="460"/>
                  </a:lnTo>
                  <a:lnTo>
                    <a:pt x="395" y="461"/>
                  </a:lnTo>
                  <a:lnTo>
                    <a:pt x="395" y="460"/>
                  </a:lnTo>
                  <a:lnTo>
                    <a:pt x="395" y="459"/>
                  </a:lnTo>
                  <a:lnTo>
                    <a:pt x="395" y="460"/>
                  </a:lnTo>
                  <a:lnTo>
                    <a:pt x="393" y="460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62"/>
                  </a:lnTo>
                  <a:lnTo>
                    <a:pt x="391" y="462"/>
                  </a:lnTo>
                  <a:lnTo>
                    <a:pt x="391" y="463"/>
                  </a:lnTo>
                  <a:lnTo>
                    <a:pt x="390" y="463"/>
                  </a:lnTo>
                  <a:lnTo>
                    <a:pt x="389" y="463"/>
                  </a:lnTo>
                  <a:lnTo>
                    <a:pt x="389" y="466"/>
                  </a:lnTo>
                  <a:lnTo>
                    <a:pt x="388" y="467"/>
                  </a:lnTo>
                  <a:lnTo>
                    <a:pt x="387" y="467"/>
                  </a:lnTo>
                  <a:lnTo>
                    <a:pt x="387" y="466"/>
                  </a:lnTo>
                  <a:lnTo>
                    <a:pt x="386" y="466"/>
                  </a:lnTo>
                  <a:lnTo>
                    <a:pt x="385" y="466"/>
                  </a:lnTo>
                  <a:lnTo>
                    <a:pt x="384" y="466"/>
                  </a:lnTo>
                  <a:lnTo>
                    <a:pt x="382" y="467"/>
                  </a:lnTo>
                  <a:lnTo>
                    <a:pt x="384" y="467"/>
                  </a:lnTo>
                  <a:lnTo>
                    <a:pt x="384" y="466"/>
                  </a:lnTo>
                  <a:lnTo>
                    <a:pt x="384" y="467"/>
                  </a:lnTo>
                  <a:lnTo>
                    <a:pt x="385" y="467"/>
                  </a:lnTo>
                  <a:lnTo>
                    <a:pt x="385" y="466"/>
                  </a:lnTo>
                  <a:lnTo>
                    <a:pt x="385" y="467"/>
                  </a:lnTo>
                  <a:lnTo>
                    <a:pt x="386" y="468"/>
                  </a:lnTo>
                  <a:lnTo>
                    <a:pt x="387" y="468"/>
                  </a:lnTo>
                  <a:lnTo>
                    <a:pt x="386" y="468"/>
                  </a:lnTo>
                  <a:lnTo>
                    <a:pt x="385" y="468"/>
                  </a:lnTo>
                  <a:lnTo>
                    <a:pt x="386" y="468"/>
                  </a:lnTo>
                  <a:lnTo>
                    <a:pt x="385" y="469"/>
                  </a:lnTo>
                  <a:lnTo>
                    <a:pt x="384" y="468"/>
                  </a:lnTo>
                  <a:lnTo>
                    <a:pt x="384" y="469"/>
                  </a:lnTo>
                  <a:lnTo>
                    <a:pt x="384" y="468"/>
                  </a:lnTo>
                  <a:lnTo>
                    <a:pt x="384" y="469"/>
                  </a:lnTo>
                  <a:lnTo>
                    <a:pt x="385" y="469"/>
                  </a:lnTo>
                  <a:lnTo>
                    <a:pt x="384" y="469"/>
                  </a:lnTo>
                  <a:lnTo>
                    <a:pt x="384" y="470"/>
                  </a:lnTo>
                  <a:lnTo>
                    <a:pt x="384" y="471"/>
                  </a:lnTo>
                  <a:lnTo>
                    <a:pt x="382" y="471"/>
                  </a:lnTo>
                  <a:lnTo>
                    <a:pt x="382" y="470"/>
                  </a:lnTo>
                  <a:lnTo>
                    <a:pt x="382" y="471"/>
                  </a:lnTo>
                  <a:lnTo>
                    <a:pt x="384" y="472"/>
                  </a:lnTo>
                  <a:lnTo>
                    <a:pt x="384" y="471"/>
                  </a:lnTo>
                  <a:lnTo>
                    <a:pt x="385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2" y="472"/>
                  </a:lnTo>
                  <a:lnTo>
                    <a:pt x="381" y="472"/>
                  </a:lnTo>
                  <a:lnTo>
                    <a:pt x="381" y="471"/>
                  </a:lnTo>
                  <a:lnTo>
                    <a:pt x="379" y="472"/>
                  </a:lnTo>
                  <a:lnTo>
                    <a:pt x="379" y="471"/>
                  </a:lnTo>
                  <a:lnTo>
                    <a:pt x="378" y="471"/>
                  </a:lnTo>
                  <a:lnTo>
                    <a:pt x="377" y="470"/>
                  </a:lnTo>
                  <a:lnTo>
                    <a:pt x="376" y="469"/>
                  </a:lnTo>
                  <a:lnTo>
                    <a:pt x="375" y="468"/>
                  </a:lnTo>
                  <a:lnTo>
                    <a:pt x="376" y="468"/>
                  </a:lnTo>
                  <a:lnTo>
                    <a:pt x="377" y="468"/>
                  </a:lnTo>
                  <a:lnTo>
                    <a:pt x="378" y="468"/>
                  </a:lnTo>
                  <a:lnTo>
                    <a:pt x="379" y="468"/>
                  </a:lnTo>
                  <a:lnTo>
                    <a:pt x="379" y="469"/>
                  </a:lnTo>
                  <a:lnTo>
                    <a:pt x="381" y="469"/>
                  </a:lnTo>
                  <a:lnTo>
                    <a:pt x="379" y="469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1" y="468"/>
                  </a:lnTo>
                  <a:lnTo>
                    <a:pt x="379" y="468"/>
                  </a:lnTo>
                  <a:lnTo>
                    <a:pt x="381" y="468"/>
                  </a:lnTo>
                  <a:lnTo>
                    <a:pt x="381" y="467"/>
                  </a:lnTo>
                  <a:lnTo>
                    <a:pt x="382" y="468"/>
                  </a:lnTo>
                  <a:lnTo>
                    <a:pt x="381" y="467"/>
                  </a:lnTo>
                  <a:lnTo>
                    <a:pt x="379" y="467"/>
                  </a:lnTo>
                  <a:lnTo>
                    <a:pt x="379" y="468"/>
                  </a:lnTo>
                  <a:lnTo>
                    <a:pt x="378" y="467"/>
                  </a:lnTo>
                  <a:lnTo>
                    <a:pt x="378" y="466"/>
                  </a:lnTo>
                  <a:lnTo>
                    <a:pt x="379" y="466"/>
                  </a:lnTo>
                  <a:lnTo>
                    <a:pt x="378" y="466"/>
                  </a:lnTo>
                  <a:lnTo>
                    <a:pt x="378" y="463"/>
                  </a:lnTo>
                  <a:lnTo>
                    <a:pt x="378" y="462"/>
                  </a:lnTo>
                  <a:lnTo>
                    <a:pt x="378" y="461"/>
                  </a:lnTo>
                  <a:lnTo>
                    <a:pt x="379" y="461"/>
                  </a:lnTo>
                  <a:lnTo>
                    <a:pt x="379" y="460"/>
                  </a:lnTo>
                  <a:lnTo>
                    <a:pt x="381" y="460"/>
                  </a:lnTo>
                  <a:lnTo>
                    <a:pt x="381" y="459"/>
                  </a:lnTo>
                  <a:lnTo>
                    <a:pt x="382" y="459"/>
                  </a:lnTo>
                  <a:lnTo>
                    <a:pt x="382" y="460"/>
                  </a:lnTo>
                  <a:lnTo>
                    <a:pt x="381" y="461"/>
                  </a:lnTo>
                  <a:lnTo>
                    <a:pt x="382" y="461"/>
                  </a:lnTo>
                  <a:lnTo>
                    <a:pt x="382" y="460"/>
                  </a:lnTo>
                  <a:lnTo>
                    <a:pt x="382" y="461"/>
                  </a:lnTo>
                  <a:lnTo>
                    <a:pt x="384" y="461"/>
                  </a:lnTo>
                  <a:lnTo>
                    <a:pt x="385" y="461"/>
                  </a:lnTo>
                  <a:lnTo>
                    <a:pt x="385" y="460"/>
                  </a:lnTo>
                  <a:lnTo>
                    <a:pt x="386" y="460"/>
                  </a:lnTo>
                  <a:lnTo>
                    <a:pt x="386" y="459"/>
                  </a:lnTo>
                  <a:lnTo>
                    <a:pt x="387" y="459"/>
                  </a:lnTo>
                  <a:lnTo>
                    <a:pt x="387" y="458"/>
                  </a:lnTo>
                  <a:lnTo>
                    <a:pt x="388" y="458"/>
                  </a:lnTo>
                  <a:lnTo>
                    <a:pt x="388" y="459"/>
                  </a:lnTo>
                  <a:lnTo>
                    <a:pt x="388" y="458"/>
                  </a:lnTo>
                  <a:lnTo>
                    <a:pt x="389" y="458"/>
                  </a:lnTo>
                  <a:lnTo>
                    <a:pt x="389" y="459"/>
                  </a:lnTo>
                  <a:lnTo>
                    <a:pt x="390" y="459"/>
                  </a:lnTo>
                  <a:lnTo>
                    <a:pt x="392" y="459"/>
                  </a:lnTo>
                  <a:lnTo>
                    <a:pt x="392" y="458"/>
                  </a:lnTo>
                  <a:lnTo>
                    <a:pt x="393" y="458"/>
                  </a:lnTo>
                  <a:lnTo>
                    <a:pt x="392" y="457"/>
                  </a:lnTo>
                  <a:lnTo>
                    <a:pt x="391" y="457"/>
                  </a:lnTo>
                  <a:lnTo>
                    <a:pt x="390" y="457"/>
                  </a:lnTo>
                  <a:lnTo>
                    <a:pt x="389" y="457"/>
                  </a:lnTo>
                  <a:lnTo>
                    <a:pt x="388" y="457"/>
                  </a:lnTo>
                  <a:lnTo>
                    <a:pt x="388" y="456"/>
                  </a:lnTo>
                  <a:lnTo>
                    <a:pt x="387" y="456"/>
                  </a:lnTo>
                  <a:lnTo>
                    <a:pt x="386" y="456"/>
                  </a:lnTo>
                  <a:lnTo>
                    <a:pt x="385" y="456"/>
                  </a:lnTo>
                  <a:lnTo>
                    <a:pt x="385" y="457"/>
                  </a:lnTo>
                  <a:lnTo>
                    <a:pt x="385" y="458"/>
                  </a:lnTo>
                  <a:lnTo>
                    <a:pt x="384" y="458"/>
                  </a:lnTo>
                  <a:lnTo>
                    <a:pt x="385" y="458"/>
                  </a:lnTo>
                  <a:lnTo>
                    <a:pt x="384" y="458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5" y="457"/>
                  </a:lnTo>
                  <a:lnTo>
                    <a:pt x="385" y="456"/>
                  </a:lnTo>
                  <a:lnTo>
                    <a:pt x="384" y="456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2" y="456"/>
                  </a:lnTo>
                  <a:lnTo>
                    <a:pt x="381" y="456"/>
                  </a:lnTo>
                  <a:lnTo>
                    <a:pt x="381" y="457"/>
                  </a:lnTo>
                  <a:lnTo>
                    <a:pt x="379" y="457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8" y="457"/>
                  </a:lnTo>
                  <a:lnTo>
                    <a:pt x="378" y="458"/>
                  </a:lnTo>
                  <a:lnTo>
                    <a:pt x="378" y="459"/>
                  </a:lnTo>
                  <a:lnTo>
                    <a:pt x="379" y="458"/>
                  </a:lnTo>
                  <a:lnTo>
                    <a:pt x="379" y="457"/>
                  </a:lnTo>
                  <a:lnTo>
                    <a:pt x="379" y="458"/>
                  </a:lnTo>
                  <a:lnTo>
                    <a:pt x="381" y="458"/>
                  </a:lnTo>
                  <a:lnTo>
                    <a:pt x="381" y="459"/>
                  </a:lnTo>
                  <a:lnTo>
                    <a:pt x="379" y="460"/>
                  </a:lnTo>
                  <a:lnTo>
                    <a:pt x="378" y="460"/>
                  </a:lnTo>
                  <a:lnTo>
                    <a:pt x="377" y="461"/>
                  </a:lnTo>
                  <a:lnTo>
                    <a:pt x="378" y="462"/>
                  </a:lnTo>
                  <a:lnTo>
                    <a:pt x="378" y="463"/>
                  </a:lnTo>
                  <a:lnTo>
                    <a:pt x="378" y="466"/>
                  </a:lnTo>
                  <a:lnTo>
                    <a:pt x="377" y="466"/>
                  </a:lnTo>
                  <a:lnTo>
                    <a:pt x="376" y="467"/>
                  </a:lnTo>
                  <a:lnTo>
                    <a:pt x="376" y="466"/>
                  </a:lnTo>
                  <a:lnTo>
                    <a:pt x="376" y="467"/>
                  </a:lnTo>
                  <a:lnTo>
                    <a:pt x="375" y="467"/>
                  </a:lnTo>
                  <a:lnTo>
                    <a:pt x="375" y="466"/>
                  </a:lnTo>
                  <a:lnTo>
                    <a:pt x="374" y="466"/>
                  </a:lnTo>
                  <a:lnTo>
                    <a:pt x="374" y="463"/>
                  </a:lnTo>
                  <a:lnTo>
                    <a:pt x="375" y="463"/>
                  </a:lnTo>
                  <a:lnTo>
                    <a:pt x="375" y="462"/>
                  </a:lnTo>
                  <a:lnTo>
                    <a:pt x="375" y="463"/>
                  </a:lnTo>
                  <a:lnTo>
                    <a:pt x="375" y="462"/>
                  </a:lnTo>
                  <a:lnTo>
                    <a:pt x="376" y="462"/>
                  </a:lnTo>
                  <a:lnTo>
                    <a:pt x="375" y="462"/>
                  </a:lnTo>
                  <a:lnTo>
                    <a:pt x="376" y="462"/>
                  </a:lnTo>
                  <a:lnTo>
                    <a:pt x="375" y="462"/>
                  </a:lnTo>
                  <a:lnTo>
                    <a:pt x="374" y="462"/>
                  </a:lnTo>
                  <a:lnTo>
                    <a:pt x="374" y="461"/>
                  </a:lnTo>
                  <a:lnTo>
                    <a:pt x="373" y="461"/>
                  </a:lnTo>
                  <a:lnTo>
                    <a:pt x="373" y="460"/>
                  </a:lnTo>
                  <a:lnTo>
                    <a:pt x="373" y="461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5" y="460"/>
                  </a:lnTo>
                  <a:lnTo>
                    <a:pt x="376" y="460"/>
                  </a:lnTo>
                  <a:lnTo>
                    <a:pt x="375" y="460"/>
                  </a:lnTo>
                  <a:lnTo>
                    <a:pt x="375" y="459"/>
                  </a:lnTo>
                  <a:lnTo>
                    <a:pt x="376" y="459"/>
                  </a:lnTo>
                  <a:lnTo>
                    <a:pt x="376" y="458"/>
                  </a:lnTo>
                  <a:lnTo>
                    <a:pt x="376" y="457"/>
                  </a:lnTo>
                  <a:lnTo>
                    <a:pt x="377" y="457"/>
                  </a:lnTo>
                  <a:lnTo>
                    <a:pt x="376" y="457"/>
                  </a:lnTo>
                  <a:lnTo>
                    <a:pt x="377" y="456"/>
                  </a:lnTo>
                  <a:lnTo>
                    <a:pt x="378" y="456"/>
                  </a:lnTo>
                  <a:lnTo>
                    <a:pt x="378" y="457"/>
                  </a:lnTo>
                  <a:lnTo>
                    <a:pt x="379" y="456"/>
                  </a:lnTo>
                  <a:lnTo>
                    <a:pt x="378" y="456"/>
                  </a:lnTo>
                  <a:lnTo>
                    <a:pt x="377" y="456"/>
                  </a:lnTo>
                  <a:lnTo>
                    <a:pt x="376" y="456"/>
                  </a:lnTo>
                  <a:lnTo>
                    <a:pt x="376" y="455"/>
                  </a:lnTo>
                  <a:lnTo>
                    <a:pt x="376" y="456"/>
                  </a:lnTo>
                  <a:lnTo>
                    <a:pt x="375" y="456"/>
                  </a:lnTo>
                  <a:lnTo>
                    <a:pt x="376" y="456"/>
                  </a:lnTo>
                  <a:lnTo>
                    <a:pt x="376" y="457"/>
                  </a:lnTo>
                  <a:lnTo>
                    <a:pt x="376" y="458"/>
                  </a:lnTo>
                  <a:lnTo>
                    <a:pt x="375" y="458"/>
                  </a:lnTo>
                  <a:lnTo>
                    <a:pt x="375" y="459"/>
                  </a:lnTo>
                  <a:lnTo>
                    <a:pt x="375" y="458"/>
                  </a:lnTo>
                  <a:lnTo>
                    <a:pt x="375" y="457"/>
                  </a:lnTo>
                  <a:lnTo>
                    <a:pt x="374" y="457"/>
                  </a:lnTo>
                  <a:lnTo>
                    <a:pt x="374" y="458"/>
                  </a:lnTo>
                  <a:lnTo>
                    <a:pt x="373" y="458"/>
                  </a:lnTo>
                  <a:lnTo>
                    <a:pt x="373" y="459"/>
                  </a:lnTo>
                  <a:lnTo>
                    <a:pt x="372" y="459"/>
                  </a:lnTo>
                  <a:lnTo>
                    <a:pt x="372" y="460"/>
                  </a:lnTo>
                  <a:lnTo>
                    <a:pt x="372" y="459"/>
                  </a:lnTo>
                  <a:lnTo>
                    <a:pt x="370" y="459"/>
                  </a:lnTo>
                  <a:lnTo>
                    <a:pt x="372" y="459"/>
                  </a:lnTo>
                  <a:lnTo>
                    <a:pt x="372" y="458"/>
                  </a:lnTo>
                  <a:lnTo>
                    <a:pt x="373" y="458"/>
                  </a:lnTo>
                  <a:lnTo>
                    <a:pt x="372" y="458"/>
                  </a:lnTo>
                  <a:lnTo>
                    <a:pt x="370" y="458"/>
                  </a:lnTo>
                  <a:lnTo>
                    <a:pt x="372" y="457"/>
                  </a:lnTo>
                  <a:lnTo>
                    <a:pt x="373" y="457"/>
                  </a:lnTo>
                  <a:lnTo>
                    <a:pt x="372" y="456"/>
                  </a:lnTo>
                  <a:lnTo>
                    <a:pt x="373" y="456"/>
                  </a:lnTo>
                  <a:lnTo>
                    <a:pt x="373" y="455"/>
                  </a:lnTo>
                  <a:lnTo>
                    <a:pt x="372" y="455"/>
                  </a:lnTo>
                  <a:lnTo>
                    <a:pt x="372" y="454"/>
                  </a:lnTo>
                  <a:lnTo>
                    <a:pt x="372" y="455"/>
                  </a:lnTo>
                  <a:lnTo>
                    <a:pt x="372" y="454"/>
                  </a:lnTo>
                  <a:lnTo>
                    <a:pt x="373" y="454"/>
                  </a:lnTo>
                  <a:lnTo>
                    <a:pt x="372" y="454"/>
                  </a:lnTo>
                  <a:lnTo>
                    <a:pt x="372" y="452"/>
                  </a:lnTo>
                  <a:lnTo>
                    <a:pt x="372" y="451"/>
                  </a:lnTo>
                  <a:lnTo>
                    <a:pt x="372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0" y="447"/>
                  </a:lnTo>
                  <a:lnTo>
                    <a:pt x="372" y="448"/>
                  </a:lnTo>
                  <a:lnTo>
                    <a:pt x="372" y="450"/>
                  </a:lnTo>
                  <a:lnTo>
                    <a:pt x="373" y="450"/>
                  </a:lnTo>
                  <a:lnTo>
                    <a:pt x="373" y="451"/>
                  </a:lnTo>
                  <a:lnTo>
                    <a:pt x="373" y="450"/>
                  </a:lnTo>
                  <a:lnTo>
                    <a:pt x="374" y="450"/>
                  </a:lnTo>
                  <a:lnTo>
                    <a:pt x="374" y="451"/>
                  </a:lnTo>
                  <a:lnTo>
                    <a:pt x="375" y="451"/>
                  </a:lnTo>
                  <a:lnTo>
                    <a:pt x="376" y="451"/>
                  </a:lnTo>
                  <a:lnTo>
                    <a:pt x="376" y="450"/>
                  </a:lnTo>
                  <a:lnTo>
                    <a:pt x="376" y="448"/>
                  </a:lnTo>
                  <a:lnTo>
                    <a:pt x="376" y="450"/>
                  </a:lnTo>
                  <a:lnTo>
                    <a:pt x="376" y="448"/>
                  </a:lnTo>
                  <a:lnTo>
                    <a:pt x="377" y="448"/>
                  </a:lnTo>
                  <a:lnTo>
                    <a:pt x="378" y="448"/>
                  </a:lnTo>
                  <a:lnTo>
                    <a:pt x="378" y="450"/>
                  </a:lnTo>
                  <a:lnTo>
                    <a:pt x="377" y="450"/>
                  </a:lnTo>
                  <a:lnTo>
                    <a:pt x="377" y="451"/>
                  </a:lnTo>
                  <a:lnTo>
                    <a:pt x="378" y="451"/>
                  </a:lnTo>
                  <a:lnTo>
                    <a:pt x="379" y="452"/>
                  </a:lnTo>
                  <a:lnTo>
                    <a:pt x="379" y="451"/>
                  </a:lnTo>
                  <a:lnTo>
                    <a:pt x="379" y="450"/>
                  </a:lnTo>
                  <a:lnTo>
                    <a:pt x="381" y="448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78" y="451"/>
                  </a:lnTo>
                  <a:lnTo>
                    <a:pt x="378" y="450"/>
                  </a:lnTo>
                  <a:lnTo>
                    <a:pt x="378" y="448"/>
                  </a:lnTo>
                  <a:lnTo>
                    <a:pt x="379" y="447"/>
                  </a:lnTo>
                  <a:lnTo>
                    <a:pt x="379" y="446"/>
                  </a:lnTo>
                  <a:lnTo>
                    <a:pt x="381" y="447"/>
                  </a:lnTo>
                  <a:lnTo>
                    <a:pt x="381" y="448"/>
                  </a:lnTo>
                  <a:lnTo>
                    <a:pt x="382" y="448"/>
                  </a:lnTo>
                  <a:lnTo>
                    <a:pt x="382" y="450"/>
                  </a:lnTo>
                  <a:lnTo>
                    <a:pt x="382" y="448"/>
                  </a:lnTo>
                  <a:lnTo>
                    <a:pt x="382" y="450"/>
                  </a:lnTo>
                  <a:lnTo>
                    <a:pt x="382" y="451"/>
                  </a:lnTo>
                  <a:lnTo>
                    <a:pt x="384" y="451"/>
                  </a:lnTo>
                  <a:lnTo>
                    <a:pt x="382" y="451"/>
                  </a:lnTo>
                  <a:lnTo>
                    <a:pt x="382" y="452"/>
                  </a:lnTo>
                  <a:lnTo>
                    <a:pt x="382" y="454"/>
                  </a:lnTo>
                  <a:lnTo>
                    <a:pt x="381" y="454"/>
                  </a:lnTo>
                  <a:lnTo>
                    <a:pt x="379" y="454"/>
                  </a:lnTo>
                  <a:lnTo>
                    <a:pt x="379" y="455"/>
                  </a:lnTo>
                  <a:lnTo>
                    <a:pt x="379" y="454"/>
                  </a:lnTo>
                  <a:lnTo>
                    <a:pt x="379" y="455"/>
                  </a:lnTo>
                  <a:lnTo>
                    <a:pt x="378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2" y="455"/>
                  </a:lnTo>
                  <a:lnTo>
                    <a:pt x="384" y="455"/>
                  </a:lnTo>
                  <a:lnTo>
                    <a:pt x="382" y="455"/>
                  </a:lnTo>
                  <a:lnTo>
                    <a:pt x="382" y="454"/>
                  </a:lnTo>
                  <a:lnTo>
                    <a:pt x="384" y="454"/>
                  </a:lnTo>
                  <a:lnTo>
                    <a:pt x="384" y="452"/>
                  </a:lnTo>
                  <a:lnTo>
                    <a:pt x="384" y="451"/>
                  </a:lnTo>
                  <a:lnTo>
                    <a:pt x="382" y="448"/>
                  </a:lnTo>
                  <a:lnTo>
                    <a:pt x="382" y="447"/>
                  </a:lnTo>
                  <a:lnTo>
                    <a:pt x="381" y="447"/>
                  </a:lnTo>
                  <a:lnTo>
                    <a:pt x="381" y="446"/>
                  </a:lnTo>
                  <a:lnTo>
                    <a:pt x="382" y="446"/>
                  </a:lnTo>
                  <a:lnTo>
                    <a:pt x="382" y="447"/>
                  </a:lnTo>
                  <a:lnTo>
                    <a:pt x="382" y="446"/>
                  </a:lnTo>
                  <a:lnTo>
                    <a:pt x="384" y="446"/>
                  </a:lnTo>
                  <a:lnTo>
                    <a:pt x="384" y="445"/>
                  </a:lnTo>
                  <a:lnTo>
                    <a:pt x="384" y="444"/>
                  </a:lnTo>
                  <a:lnTo>
                    <a:pt x="384" y="443"/>
                  </a:lnTo>
                  <a:lnTo>
                    <a:pt x="382" y="443"/>
                  </a:lnTo>
                  <a:lnTo>
                    <a:pt x="382" y="441"/>
                  </a:lnTo>
                  <a:lnTo>
                    <a:pt x="381" y="440"/>
                  </a:lnTo>
                  <a:lnTo>
                    <a:pt x="379" y="440"/>
                  </a:lnTo>
                  <a:lnTo>
                    <a:pt x="378" y="440"/>
                  </a:lnTo>
                  <a:lnTo>
                    <a:pt x="378" y="439"/>
                  </a:lnTo>
                  <a:lnTo>
                    <a:pt x="377" y="439"/>
                  </a:lnTo>
                  <a:lnTo>
                    <a:pt x="377" y="438"/>
                  </a:lnTo>
                  <a:lnTo>
                    <a:pt x="376" y="438"/>
                  </a:lnTo>
                  <a:lnTo>
                    <a:pt x="375" y="438"/>
                  </a:lnTo>
                  <a:lnTo>
                    <a:pt x="375" y="439"/>
                  </a:lnTo>
                  <a:lnTo>
                    <a:pt x="376" y="439"/>
                  </a:lnTo>
                  <a:lnTo>
                    <a:pt x="377" y="439"/>
                  </a:lnTo>
                  <a:lnTo>
                    <a:pt x="377" y="440"/>
                  </a:lnTo>
                  <a:lnTo>
                    <a:pt x="377" y="439"/>
                  </a:lnTo>
                  <a:lnTo>
                    <a:pt x="378" y="439"/>
                  </a:lnTo>
                  <a:lnTo>
                    <a:pt x="378" y="440"/>
                  </a:lnTo>
                  <a:lnTo>
                    <a:pt x="379" y="440"/>
                  </a:lnTo>
                  <a:lnTo>
                    <a:pt x="381" y="440"/>
                  </a:lnTo>
                  <a:lnTo>
                    <a:pt x="381" y="441"/>
                  </a:lnTo>
                  <a:lnTo>
                    <a:pt x="381" y="443"/>
                  </a:lnTo>
                  <a:lnTo>
                    <a:pt x="382" y="443"/>
                  </a:lnTo>
                  <a:lnTo>
                    <a:pt x="382" y="444"/>
                  </a:lnTo>
                  <a:lnTo>
                    <a:pt x="382" y="445"/>
                  </a:lnTo>
                  <a:lnTo>
                    <a:pt x="381" y="445"/>
                  </a:lnTo>
                  <a:lnTo>
                    <a:pt x="381" y="444"/>
                  </a:lnTo>
                  <a:lnTo>
                    <a:pt x="379" y="444"/>
                  </a:lnTo>
                  <a:lnTo>
                    <a:pt x="378" y="444"/>
                  </a:lnTo>
                  <a:lnTo>
                    <a:pt x="378" y="443"/>
                  </a:lnTo>
                  <a:lnTo>
                    <a:pt x="377" y="443"/>
                  </a:lnTo>
                  <a:lnTo>
                    <a:pt x="376" y="443"/>
                  </a:lnTo>
                  <a:lnTo>
                    <a:pt x="376" y="441"/>
                  </a:lnTo>
                  <a:lnTo>
                    <a:pt x="375" y="440"/>
                  </a:lnTo>
                  <a:lnTo>
                    <a:pt x="375" y="441"/>
                  </a:lnTo>
                  <a:lnTo>
                    <a:pt x="376" y="441"/>
                  </a:lnTo>
                  <a:lnTo>
                    <a:pt x="375" y="443"/>
                  </a:lnTo>
                  <a:lnTo>
                    <a:pt x="376" y="443"/>
                  </a:lnTo>
                  <a:lnTo>
                    <a:pt x="377" y="443"/>
                  </a:lnTo>
                  <a:lnTo>
                    <a:pt x="378" y="444"/>
                  </a:lnTo>
                  <a:lnTo>
                    <a:pt x="377" y="444"/>
                  </a:lnTo>
                  <a:lnTo>
                    <a:pt x="377" y="443"/>
                  </a:lnTo>
                  <a:lnTo>
                    <a:pt x="376" y="444"/>
                  </a:lnTo>
                  <a:lnTo>
                    <a:pt x="377" y="444"/>
                  </a:lnTo>
                  <a:lnTo>
                    <a:pt x="377" y="445"/>
                  </a:lnTo>
                  <a:lnTo>
                    <a:pt x="376" y="445"/>
                  </a:lnTo>
                  <a:lnTo>
                    <a:pt x="377" y="445"/>
                  </a:lnTo>
                  <a:lnTo>
                    <a:pt x="378" y="444"/>
                  </a:lnTo>
                  <a:lnTo>
                    <a:pt x="378" y="445"/>
                  </a:lnTo>
                  <a:lnTo>
                    <a:pt x="377" y="445"/>
                  </a:lnTo>
                  <a:lnTo>
                    <a:pt x="377" y="446"/>
                  </a:lnTo>
                  <a:lnTo>
                    <a:pt x="376" y="446"/>
                  </a:lnTo>
                  <a:lnTo>
                    <a:pt x="376" y="447"/>
                  </a:lnTo>
                  <a:lnTo>
                    <a:pt x="376" y="448"/>
                  </a:lnTo>
                  <a:lnTo>
                    <a:pt x="375" y="448"/>
                  </a:lnTo>
                  <a:lnTo>
                    <a:pt x="375" y="447"/>
                  </a:lnTo>
                  <a:lnTo>
                    <a:pt x="375" y="446"/>
                  </a:lnTo>
                  <a:lnTo>
                    <a:pt x="375" y="445"/>
                  </a:lnTo>
                  <a:lnTo>
                    <a:pt x="375" y="443"/>
                  </a:lnTo>
                  <a:lnTo>
                    <a:pt x="374" y="441"/>
                  </a:lnTo>
                  <a:lnTo>
                    <a:pt x="374" y="443"/>
                  </a:lnTo>
                  <a:lnTo>
                    <a:pt x="375" y="443"/>
                  </a:lnTo>
                  <a:lnTo>
                    <a:pt x="375" y="444"/>
                  </a:lnTo>
                  <a:lnTo>
                    <a:pt x="375" y="445"/>
                  </a:lnTo>
                  <a:lnTo>
                    <a:pt x="375" y="446"/>
                  </a:lnTo>
                  <a:lnTo>
                    <a:pt x="375" y="447"/>
                  </a:lnTo>
                  <a:lnTo>
                    <a:pt x="375" y="448"/>
                  </a:lnTo>
                  <a:lnTo>
                    <a:pt x="375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3" y="448"/>
                  </a:lnTo>
                  <a:lnTo>
                    <a:pt x="372" y="447"/>
                  </a:lnTo>
                  <a:lnTo>
                    <a:pt x="372" y="446"/>
                  </a:lnTo>
                  <a:lnTo>
                    <a:pt x="372" y="445"/>
                  </a:lnTo>
                  <a:lnTo>
                    <a:pt x="372" y="444"/>
                  </a:lnTo>
                  <a:lnTo>
                    <a:pt x="373" y="445"/>
                  </a:lnTo>
                  <a:lnTo>
                    <a:pt x="373" y="446"/>
                  </a:lnTo>
                  <a:lnTo>
                    <a:pt x="373" y="447"/>
                  </a:lnTo>
                  <a:lnTo>
                    <a:pt x="374" y="447"/>
                  </a:lnTo>
                  <a:lnTo>
                    <a:pt x="373" y="446"/>
                  </a:lnTo>
                  <a:lnTo>
                    <a:pt x="374" y="446"/>
                  </a:lnTo>
                  <a:lnTo>
                    <a:pt x="373" y="445"/>
                  </a:lnTo>
                  <a:lnTo>
                    <a:pt x="373" y="444"/>
                  </a:lnTo>
                  <a:lnTo>
                    <a:pt x="372" y="444"/>
                  </a:lnTo>
                  <a:lnTo>
                    <a:pt x="372" y="443"/>
                  </a:lnTo>
                  <a:lnTo>
                    <a:pt x="373" y="443"/>
                  </a:lnTo>
                  <a:lnTo>
                    <a:pt x="373" y="441"/>
                  </a:lnTo>
                  <a:lnTo>
                    <a:pt x="373" y="443"/>
                  </a:lnTo>
                  <a:lnTo>
                    <a:pt x="372" y="443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0" y="443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70" y="441"/>
                  </a:lnTo>
                  <a:lnTo>
                    <a:pt x="369" y="441"/>
                  </a:lnTo>
                  <a:lnTo>
                    <a:pt x="369" y="440"/>
                  </a:lnTo>
                  <a:lnTo>
                    <a:pt x="369" y="439"/>
                  </a:lnTo>
                  <a:lnTo>
                    <a:pt x="368" y="439"/>
                  </a:lnTo>
                  <a:lnTo>
                    <a:pt x="369" y="439"/>
                  </a:lnTo>
                  <a:lnTo>
                    <a:pt x="369" y="438"/>
                  </a:lnTo>
                  <a:lnTo>
                    <a:pt x="368" y="438"/>
                  </a:lnTo>
                  <a:lnTo>
                    <a:pt x="368" y="437"/>
                  </a:lnTo>
                  <a:lnTo>
                    <a:pt x="369" y="437"/>
                  </a:lnTo>
                  <a:lnTo>
                    <a:pt x="369" y="438"/>
                  </a:lnTo>
                  <a:lnTo>
                    <a:pt x="370" y="438"/>
                  </a:lnTo>
                  <a:lnTo>
                    <a:pt x="370" y="439"/>
                  </a:lnTo>
                  <a:lnTo>
                    <a:pt x="372" y="439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72" y="440"/>
                  </a:lnTo>
                  <a:lnTo>
                    <a:pt x="372" y="439"/>
                  </a:lnTo>
                  <a:lnTo>
                    <a:pt x="372" y="438"/>
                  </a:lnTo>
                  <a:lnTo>
                    <a:pt x="370" y="438"/>
                  </a:lnTo>
                  <a:lnTo>
                    <a:pt x="370" y="437"/>
                  </a:lnTo>
                  <a:lnTo>
                    <a:pt x="370" y="436"/>
                  </a:lnTo>
                  <a:lnTo>
                    <a:pt x="370" y="435"/>
                  </a:lnTo>
                  <a:lnTo>
                    <a:pt x="370" y="436"/>
                  </a:lnTo>
                  <a:lnTo>
                    <a:pt x="372" y="436"/>
                  </a:lnTo>
                  <a:lnTo>
                    <a:pt x="370" y="435"/>
                  </a:lnTo>
                  <a:lnTo>
                    <a:pt x="372" y="435"/>
                  </a:lnTo>
                  <a:lnTo>
                    <a:pt x="370" y="435"/>
                  </a:lnTo>
                  <a:lnTo>
                    <a:pt x="370" y="433"/>
                  </a:lnTo>
                  <a:lnTo>
                    <a:pt x="369" y="435"/>
                  </a:lnTo>
                  <a:lnTo>
                    <a:pt x="368" y="435"/>
                  </a:lnTo>
                  <a:lnTo>
                    <a:pt x="368" y="433"/>
                  </a:lnTo>
                  <a:lnTo>
                    <a:pt x="368" y="432"/>
                  </a:lnTo>
                  <a:lnTo>
                    <a:pt x="367" y="433"/>
                  </a:lnTo>
                  <a:lnTo>
                    <a:pt x="368" y="433"/>
                  </a:lnTo>
                  <a:lnTo>
                    <a:pt x="368" y="435"/>
                  </a:lnTo>
                  <a:lnTo>
                    <a:pt x="367" y="435"/>
                  </a:lnTo>
                  <a:lnTo>
                    <a:pt x="367" y="433"/>
                  </a:lnTo>
                  <a:lnTo>
                    <a:pt x="367" y="432"/>
                  </a:lnTo>
                  <a:lnTo>
                    <a:pt x="366" y="432"/>
                  </a:lnTo>
                  <a:lnTo>
                    <a:pt x="367" y="430"/>
                  </a:lnTo>
                  <a:lnTo>
                    <a:pt x="367" y="429"/>
                  </a:lnTo>
                  <a:lnTo>
                    <a:pt x="366" y="430"/>
                  </a:lnTo>
                  <a:lnTo>
                    <a:pt x="366" y="429"/>
                  </a:lnTo>
                  <a:lnTo>
                    <a:pt x="366" y="428"/>
                  </a:lnTo>
                  <a:lnTo>
                    <a:pt x="367" y="428"/>
                  </a:lnTo>
                  <a:lnTo>
                    <a:pt x="368" y="428"/>
                  </a:lnTo>
                  <a:lnTo>
                    <a:pt x="369" y="428"/>
                  </a:lnTo>
                  <a:lnTo>
                    <a:pt x="369" y="429"/>
                  </a:lnTo>
                  <a:lnTo>
                    <a:pt x="370" y="429"/>
                  </a:lnTo>
                  <a:lnTo>
                    <a:pt x="369" y="428"/>
                  </a:lnTo>
                  <a:lnTo>
                    <a:pt x="369" y="427"/>
                  </a:lnTo>
                  <a:lnTo>
                    <a:pt x="370" y="427"/>
                  </a:lnTo>
                  <a:lnTo>
                    <a:pt x="370" y="428"/>
                  </a:lnTo>
                  <a:lnTo>
                    <a:pt x="370" y="427"/>
                  </a:lnTo>
                  <a:lnTo>
                    <a:pt x="370" y="426"/>
                  </a:lnTo>
                  <a:lnTo>
                    <a:pt x="370" y="425"/>
                  </a:lnTo>
                  <a:lnTo>
                    <a:pt x="372" y="425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2" y="425"/>
                  </a:lnTo>
                  <a:lnTo>
                    <a:pt x="372" y="424"/>
                  </a:lnTo>
                  <a:lnTo>
                    <a:pt x="370" y="424"/>
                  </a:lnTo>
                  <a:lnTo>
                    <a:pt x="370" y="423"/>
                  </a:lnTo>
                  <a:lnTo>
                    <a:pt x="372" y="423"/>
                  </a:lnTo>
                  <a:lnTo>
                    <a:pt x="372" y="422"/>
                  </a:lnTo>
                  <a:lnTo>
                    <a:pt x="373" y="422"/>
                  </a:lnTo>
                  <a:lnTo>
                    <a:pt x="372" y="422"/>
                  </a:lnTo>
                  <a:lnTo>
                    <a:pt x="372" y="423"/>
                  </a:lnTo>
                  <a:lnTo>
                    <a:pt x="370" y="423"/>
                  </a:lnTo>
                  <a:lnTo>
                    <a:pt x="370" y="424"/>
                  </a:lnTo>
                  <a:lnTo>
                    <a:pt x="369" y="425"/>
                  </a:lnTo>
                  <a:lnTo>
                    <a:pt x="370" y="425"/>
                  </a:lnTo>
                  <a:lnTo>
                    <a:pt x="369" y="425"/>
                  </a:lnTo>
                  <a:lnTo>
                    <a:pt x="369" y="426"/>
                  </a:lnTo>
                  <a:lnTo>
                    <a:pt x="369" y="427"/>
                  </a:lnTo>
                  <a:lnTo>
                    <a:pt x="368" y="427"/>
                  </a:lnTo>
                  <a:lnTo>
                    <a:pt x="368" y="428"/>
                  </a:lnTo>
                  <a:lnTo>
                    <a:pt x="367" y="427"/>
                  </a:lnTo>
                  <a:lnTo>
                    <a:pt x="367" y="426"/>
                  </a:lnTo>
                  <a:lnTo>
                    <a:pt x="366" y="426"/>
                  </a:lnTo>
                  <a:lnTo>
                    <a:pt x="366" y="425"/>
                  </a:lnTo>
                  <a:lnTo>
                    <a:pt x="366" y="424"/>
                  </a:lnTo>
                  <a:lnTo>
                    <a:pt x="364" y="423"/>
                  </a:lnTo>
                  <a:lnTo>
                    <a:pt x="366" y="422"/>
                  </a:lnTo>
                  <a:lnTo>
                    <a:pt x="366" y="423"/>
                  </a:lnTo>
                  <a:lnTo>
                    <a:pt x="366" y="424"/>
                  </a:lnTo>
                  <a:lnTo>
                    <a:pt x="367" y="424"/>
                  </a:lnTo>
                  <a:lnTo>
                    <a:pt x="366" y="423"/>
                  </a:lnTo>
                  <a:lnTo>
                    <a:pt x="367" y="423"/>
                  </a:lnTo>
                  <a:lnTo>
                    <a:pt x="366" y="423"/>
                  </a:lnTo>
                  <a:lnTo>
                    <a:pt x="367" y="423"/>
                  </a:lnTo>
                  <a:lnTo>
                    <a:pt x="368" y="424"/>
                  </a:lnTo>
                  <a:lnTo>
                    <a:pt x="369" y="424"/>
                  </a:lnTo>
                  <a:lnTo>
                    <a:pt x="369" y="423"/>
                  </a:lnTo>
                  <a:lnTo>
                    <a:pt x="368" y="423"/>
                  </a:lnTo>
                  <a:lnTo>
                    <a:pt x="368" y="422"/>
                  </a:lnTo>
                  <a:lnTo>
                    <a:pt x="367" y="422"/>
                  </a:lnTo>
                  <a:lnTo>
                    <a:pt x="367" y="423"/>
                  </a:lnTo>
                  <a:lnTo>
                    <a:pt x="367" y="422"/>
                  </a:lnTo>
                  <a:lnTo>
                    <a:pt x="367" y="421"/>
                  </a:lnTo>
                  <a:lnTo>
                    <a:pt x="368" y="421"/>
                  </a:lnTo>
                  <a:lnTo>
                    <a:pt x="367" y="421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4" y="421"/>
                  </a:lnTo>
                  <a:lnTo>
                    <a:pt x="364" y="420"/>
                  </a:lnTo>
                  <a:lnTo>
                    <a:pt x="364" y="421"/>
                  </a:lnTo>
                  <a:lnTo>
                    <a:pt x="363" y="421"/>
                  </a:lnTo>
                  <a:lnTo>
                    <a:pt x="362" y="421"/>
                  </a:lnTo>
                  <a:lnTo>
                    <a:pt x="362" y="420"/>
                  </a:lnTo>
                  <a:lnTo>
                    <a:pt x="363" y="420"/>
                  </a:lnTo>
                  <a:lnTo>
                    <a:pt x="362" y="420"/>
                  </a:lnTo>
                  <a:lnTo>
                    <a:pt x="362" y="417"/>
                  </a:lnTo>
                  <a:lnTo>
                    <a:pt x="361" y="417"/>
                  </a:lnTo>
                  <a:lnTo>
                    <a:pt x="362" y="417"/>
                  </a:lnTo>
                  <a:lnTo>
                    <a:pt x="361" y="417"/>
                  </a:lnTo>
                  <a:lnTo>
                    <a:pt x="361" y="416"/>
                  </a:lnTo>
                  <a:lnTo>
                    <a:pt x="362" y="416"/>
                  </a:lnTo>
                  <a:lnTo>
                    <a:pt x="362" y="415"/>
                  </a:lnTo>
                  <a:lnTo>
                    <a:pt x="362" y="416"/>
                  </a:lnTo>
                  <a:lnTo>
                    <a:pt x="362" y="415"/>
                  </a:lnTo>
                  <a:lnTo>
                    <a:pt x="363" y="415"/>
                  </a:lnTo>
                  <a:lnTo>
                    <a:pt x="364" y="415"/>
                  </a:lnTo>
                  <a:lnTo>
                    <a:pt x="364" y="416"/>
                  </a:lnTo>
                  <a:lnTo>
                    <a:pt x="364" y="417"/>
                  </a:lnTo>
                  <a:lnTo>
                    <a:pt x="364" y="416"/>
                  </a:lnTo>
                  <a:lnTo>
                    <a:pt x="364" y="417"/>
                  </a:lnTo>
                  <a:lnTo>
                    <a:pt x="366" y="417"/>
                  </a:lnTo>
                  <a:lnTo>
                    <a:pt x="366" y="420"/>
                  </a:lnTo>
                  <a:lnTo>
                    <a:pt x="366" y="417"/>
                  </a:lnTo>
                  <a:lnTo>
                    <a:pt x="367" y="417"/>
                  </a:lnTo>
                  <a:lnTo>
                    <a:pt x="368" y="420"/>
                  </a:lnTo>
                  <a:lnTo>
                    <a:pt x="369" y="420"/>
                  </a:lnTo>
                  <a:lnTo>
                    <a:pt x="368" y="420"/>
                  </a:lnTo>
                  <a:lnTo>
                    <a:pt x="368" y="417"/>
                  </a:lnTo>
                  <a:lnTo>
                    <a:pt x="367" y="417"/>
                  </a:lnTo>
                  <a:lnTo>
                    <a:pt x="366" y="417"/>
                  </a:lnTo>
                  <a:lnTo>
                    <a:pt x="366" y="416"/>
                  </a:lnTo>
                  <a:lnTo>
                    <a:pt x="366" y="415"/>
                  </a:lnTo>
                  <a:lnTo>
                    <a:pt x="364" y="415"/>
                  </a:lnTo>
                  <a:lnTo>
                    <a:pt x="364" y="414"/>
                  </a:lnTo>
                  <a:lnTo>
                    <a:pt x="364" y="413"/>
                  </a:lnTo>
                  <a:lnTo>
                    <a:pt x="366" y="413"/>
                  </a:lnTo>
                  <a:lnTo>
                    <a:pt x="366" y="414"/>
                  </a:lnTo>
                  <a:lnTo>
                    <a:pt x="367" y="414"/>
                  </a:lnTo>
                  <a:lnTo>
                    <a:pt x="367" y="415"/>
                  </a:lnTo>
                  <a:lnTo>
                    <a:pt x="368" y="415"/>
                  </a:lnTo>
                  <a:lnTo>
                    <a:pt x="369" y="415"/>
                  </a:lnTo>
                  <a:lnTo>
                    <a:pt x="369" y="414"/>
                  </a:lnTo>
                  <a:lnTo>
                    <a:pt x="368" y="414"/>
                  </a:lnTo>
                  <a:lnTo>
                    <a:pt x="368" y="413"/>
                  </a:lnTo>
                  <a:lnTo>
                    <a:pt x="369" y="413"/>
                  </a:lnTo>
                  <a:lnTo>
                    <a:pt x="369" y="412"/>
                  </a:lnTo>
                  <a:lnTo>
                    <a:pt x="368" y="412"/>
                  </a:lnTo>
                  <a:lnTo>
                    <a:pt x="368" y="413"/>
                  </a:lnTo>
                  <a:lnTo>
                    <a:pt x="368" y="414"/>
                  </a:lnTo>
                  <a:lnTo>
                    <a:pt x="367" y="414"/>
                  </a:lnTo>
                  <a:lnTo>
                    <a:pt x="367" y="413"/>
                  </a:lnTo>
                  <a:lnTo>
                    <a:pt x="366" y="413"/>
                  </a:lnTo>
                  <a:lnTo>
                    <a:pt x="364" y="413"/>
                  </a:lnTo>
                  <a:lnTo>
                    <a:pt x="364" y="412"/>
                  </a:lnTo>
                  <a:lnTo>
                    <a:pt x="364" y="411"/>
                  </a:lnTo>
                  <a:lnTo>
                    <a:pt x="366" y="411"/>
                  </a:lnTo>
                  <a:lnTo>
                    <a:pt x="367" y="411"/>
                  </a:lnTo>
                  <a:lnTo>
                    <a:pt x="367" y="410"/>
                  </a:lnTo>
                  <a:lnTo>
                    <a:pt x="366" y="410"/>
                  </a:lnTo>
                  <a:lnTo>
                    <a:pt x="364" y="411"/>
                  </a:lnTo>
                  <a:lnTo>
                    <a:pt x="364" y="410"/>
                  </a:lnTo>
                  <a:lnTo>
                    <a:pt x="364" y="409"/>
                  </a:lnTo>
                  <a:lnTo>
                    <a:pt x="366" y="407"/>
                  </a:lnTo>
                  <a:lnTo>
                    <a:pt x="367" y="407"/>
                  </a:lnTo>
                  <a:lnTo>
                    <a:pt x="368" y="407"/>
                  </a:lnTo>
                  <a:lnTo>
                    <a:pt x="367" y="409"/>
                  </a:lnTo>
                  <a:lnTo>
                    <a:pt x="368" y="409"/>
                  </a:lnTo>
                  <a:lnTo>
                    <a:pt x="368" y="407"/>
                  </a:lnTo>
                  <a:lnTo>
                    <a:pt x="368" y="409"/>
                  </a:lnTo>
                  <a:lnTo>
                    <a:pt x="369" y="409"/>
                  </a:lnTo>
                  <a:lnTo>
                    <a:pt x="369" y="410"/>
                  </a:lnTo>
                  <a:lnTo>
                    <a:pt x="370" y="410"/>
                  </a:lnTo>
                  <a:lnTo>
                    <a:pt x="370" y="411"/>
                  </a:lnTo>
                  <a:lnTo>
                    <a:pt x="370" y="410"/>
                  </a:lnTo>
                  <a:lnTo>
                    <a:pt x="369" y="410"/>
                  </a:lnTo>
                  <a:lnTo>
                    <a:pt x="369" y="409"/>
                  </a:lnTo>
                  <a:lnTo>
                    <a:pt x="369" y="407"/>
                  </a:lnTo>
                  <a:lnTo>
                    <a:pt x="367" y="406"/>
                  </a:lnTo>
                  <a:lnTo>
                    <a:pt x="367" y="405"/>
                  </a:lnTo>
                  <a:lnTo>
                    <a:pt x="367" y="404"/>
                  </a:lnTo>
                  <a:lnTo>
                    <a:pt x="367" y="402"/>
                  </a:lnTo>
                  <a:lnTo>
                    <a:pt x="368" y="402"/>
                  </a:lnTo>
                  <a:lnTo>
                    <a:pt x="368" y="404"/>
                  </a:lnTo>
                  <a:lnTo>
                    <a:pt x="369" y="404"/>
                  </a:lnTo>
                  <a:lnTo>
                    <a:pt x="368" y="404"/>
                  </a:lnTo>
                  <a:lnTo>
                    <a:pt x="368" y="402"/>
                  </a:lnTo>
                  <a:lnTo>
                    <a:pt x="368" y="401"/>
                  </a:lnTo>
                  <a:lnTo>
                    <a:pt x="368" y="400"/>
                  </a:lnTo>
                  <a:lnTo>
                    <a:pt x="367" y="400"/>
                  </a:lnTo>
                  <a:lnTo>
                    <a:pt x="368" y="399"/>
                  </a:lnTo>
                  <a:lnTo>
                    <a:pt x="369" y="399"/>
                  </a:lnTo>
                  <a:lnTo>
                    <a:pt x="367" y="399"/>
                  </a:lnTo>
                  <a:lnTo>
                    <a:pt x="367" y="400"/>
                  </a:lnTo>
                  <a:lnTo>
                    <a:pt x="367" y="401"/>
                  </a:lnTo>
                  <a:lnTo>
                    <a:pt x="367" y="402"/>
                  </a:lnTo>
                  <a:lnTo>
                    <a:pt x="366" y="401"/>
                  </a:lnTo>
                  <a:lnTo>
                    <a:pt x="366" y="402"/>
                  </a:lnTo>
                  <a:lnTo>
                    <a:pt x="366" y="404"/>
                  </a:lnTo>
                  <a:lnTo>
                    <a:pt x="366" y="405"/>
                  </a:lnTo>
                  <a:lnTo>
                    <a:pt x="366" y="406"/>
                  </a:lnTo>
                  <a:lnTo>
                    <a:pt x="366" y="407"/>
                  </a:lnTo>
                  <a:lnTo>
                    <a:pt x="364" y="407"/>
                  </a:lnTo>
                  <a:lnTo>
                    <a:pt x="364" y="406"/>
                  </a:lnTo>
                  <a:lnTo>
                    <a:pt x="364" y="405"/>
                  </a:lnTo>
                  <a:lnTo>
                    <a:pt x="363" y="405"/>
                  </a:lnTo>
                  <a:lnTo>
                    <a:pt x="363" y="404"/>
                  </a:lnTo>
                  <a:lnTo>
                    <a:pt x="363" y="402"/>
                  </a:lnTo>
                  <a:lnTo>
                    <a:pt x="363" y="401"/>
                  </a:lnTo>
                  <a:lnTo>
                    <a:pt x="364" y="401"/>
                  </a:lnTo>
                  <a:lnTo>
                    <a:pt x="363" y="401"/>
                  </a:lnTo>
                  <a:lnTo>
                    <a:pt x="363" y="400"/>
                  </a:lnTo>
                  <a:lnTo>
                    <a:pt x="363" y="399"/>
                  </a:lnTo>
                  <a:lnTo>
                    <a:pt x="363" y="398"/>
                  </a:lnTo>
                  <a:lnTo>
                    <a:pt x="364" y="398"/>
                  </a:lnTo>
                  <a:lnTo>
                    <a:pt x="363" y="398"/>
                  </a:lnTo>
                  <a:lnTo>
                    <a:pt x="363" y="397"/>
                  </a:lnTo>
                  <a:lnTo>
                    <a:pt x="363" y="395"/>
                  </a:lnTo>
                  <a:lnTo>
                    <a:pt x="363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7" y="394"/>
                  </a:lnTo>
                  <a:lnTo>
                    <a:pt x="366" y="394"/>
                  </a:lnTo>
                  <a:lnTo>
                    <a:pt x="364" y="394"/>
                  </a:lnTo>
                  <a:lnTo>
                    <a:pt x="364" y="393"/>
                  </a:lnTo>
                  <a:lnTo>
                    <a:pt x="363" y="393"/>
                  </a:lnTo>
                  <a:lnTo>
                    <a:pt x="363" y="392"/>
                  </a:lnTo>
                  <a:lnTo>
                    <a:pt x="364" y="392"/>
                  </a:lnTo>
                  <a:lnTo>
                    <a:pt x="364" y="391"/>
                  </a:lnTo>
                  <a:lnTo>
                    <a:pt x="366" y="391"/>
                  </a:lnTo>
                  <a:lnTo>
                    <a:pt x="367" y="391"/>
                  </a:lnTo>
                  <a:lnTo>
                    <a:pt x="367" y="392"/>
                  </a:lnTo>
                  <a:lnTo>
                    <a:pt x="368" y="392"/>
                  </a:lnTo>
                  <a:lnTo>
                    <a:pt x="368" y="391"/>
                  </a:lnTo>
                  <a:lnTo>
                    <a:pt x="368" y="390"/>
                  </a:lnTo>
                  <a:lnTo>
                    <a:pt x="369" y="390"/>
                  </a:lnTo>
                  <a:lnTo>
                    <a:pt x="368" y="390"/>
                  </a:lnTo>
                  <a:lnTo>
                    <a:pt x="367" y="390"/>
                  </a:lnTo>
                  <a:lnTo>
                    <a:pt x="367" y="388"/>
                  </a:lnTo>
                  <a:lnTo>
                    <a:pt x="366" y="388"/>
                  </a:lnTo>
                  <a:lnTo>
                    <a:pt x="367" y="388"/>
                  </a:lnTo>
                  <a:lnTo>
                    <a:pt x="367" y="387"/>
                  </a:lnTo>
                  <a:lnTo>
                    <a:pt x="366" y="388"/>
                  </a:lnTo>
                  <a:lnTo>
                    <a:pt x="364" y="388"/>
                  </a:lnTo>
                  <a:lnTo>
                    <a:pt x="364" y="387"/>
                  </a:lnTo>
                  <a:lnTo>
                    <a:pt x="364" y="386"/>
                  </a:lnTo>
                  <a:lnTo>
                    <a:pt x="363" y="386"/>
                  </a:lnTo>
                  <a:lnTo>
                    <a:pt x="363" y="384"/>
                  </a:lnTo>
                  <a:lnTo>
                    <a:pt x="362" y="384"/>
                  </a:lnTo>
                  <a:lnTo>
                    <a:pt x="362" y="383"/>
                  </a:lnTo>
                  <a:lnTo>
                    <a:pt x="363" y="383"/>
                  </a:lnTo>
                  <a:lnTo>
                    <a:pt x="362" y="383"/>
                  </a:lnTo>
                  <a:lnTo>
                    <a:pt x="361" y="383"/>
                  </a:lnTo>
                  <a:lnTo>
                    <a:pt x="361" y="382"/>
                  </a:lnTo>
                  <a:lnTo>
                    <a:pt x="362" y="382"/>
                  </a:lnTo>
                  <a:lnTo>
                    <a:pt x="363" y="382"/>
                  </a:lnTo>
                  <a:lnTo>
                    <a:pt x="363" y="383"/>
                  </a:lnTo>
                  <a:lnTo>
                    <a:pt x="364" y="383"/>
                  </a:lnTo>
                  <a:lnTo>
                    <a:pt x="364" y="384"/>
                  </a:lnTo>
                  <a:lnTo>
                    <a:pt x="364" y="386"/>
                  </a:lnTo>
                  <a:lnTo>
                    <a:pt x="366" y="386"/>
                  </a:lnTo>
                  <a:lnTo>
                    <a:pt x="366" y="384"/>
                  </a:lnTo>
                  <a:lnTo>
                    <a:pt x="364" y="384"/>
                  </a:lnTo>
                  <a:lnTo>
                    <a:pt x="364" y="383"/>
                  </a:lnTo>
                  <a:lnTo>
                    <a:pt x="364" y="382"/>
                  </a:lnTo>
                  <a:lnTo>
                    <a:pt x="366" y="382"/>
                  </a:lnTo>
                  <a:lnTo>
                    <a:pt x="367" y="382"/>
                  </a:lnTo>
                  <a:lnTo>
                    <a:pt x="367" y="383"/>
                  </a:lnTo>
                  <a:lnTo>
                    <a:pt x="368" y="383"/>
                  </a:lnTo>
                  <a:lnTo>
                    <a:pt x="369" y="383"/>
                  </a:lnTo>
                  <a:lnTo>
                    <a:pt x="369" y="384"/>
                  </a:lnTo>
                  <a:lnTo>
                    <a:pt x="369" y="383"/>
                  </a:lnTo>
                  <a:lnTo>
                    <a:pt x="370" y="383"/>
                  </a:lnTo>
                  <a:lnTo>
                    <a:pt x="370" y="384"/>
                  </a:lnTo>
                  <a:lnTo>
                    <a:pt x="369" y="384"/>
                  </a:lnTo>
                  <a:lnTo>
                    <a:pt x="370" y="384"/>
                  </a:lnTo>
                  <a:lnTo>
                    <a:pt x="372" y="384"/>
                  </a:lnTo>
                  <a:lnTo>
                    <a:pt x="372" y="386"/>
                  </a:lnTo>
                  <a:lnTo>
                    <a:pt x="373" y="387"/>
                  </a:lnTo>
                  <a:lnTo>
                    <a:pt x="373" y="386"/>
                  </a:lnTo>
                  <a:lnTo>
                    <a:pt x="374" y="386"/>
                  </a:lnTo>
                  <a:lnTo>
                    <a:pt x="375" y="386"/>
                  </a:lnTo>
                  <a:lnTo>
                    <a:pt x="375" y="384"/>
                  </a:lnTo>
                  <a:lnTo>
                    <a:pt x="375" y="383"/>
                  </a:lnTo>
                  <a:lnTo>
                    <a:pt x="375" y="384"/>
                  </a:lnTo>
                  <a:lnTo>
                    <a:pt x="374" y="384"/>
                  </a:lnTo>
                  <a:lnTo>
                    <a:pt x="374" y="386"/>
                  </a:lnTo>
                  <a:lnTo>
                    <a:pt x="374" y="384"/>
                  </a:lnTo>
                  <a:lnTo>
                    <a:pt x="373" y="384"/>
                  </a:lnTo>
                  <a:lnTo>
                    <a:pt x="372" y="383"/>
                  </a:lnTo>
                  <a:lnTo>
                    <a:pt x="372" y="382"/>
                  </a:lnTo>
                  <a:lnTo>
                    <a:pt x="372" y="381"/>
                  </a:lnTo>
                  <a:lnTo>
                    <a:pt x="373" y="382"/>
                  </a:lnTo>
                  <a:lnTo>
                    <a:pt x="374" y="382"/>
                  </a:lnTo>
                  <a:lnTo>
                    <a:pt x="375" y="382"/>
                  </a:lnTo>
                  <a:lnTo>
                    <a:pt x="375" y="383"/>
                  </a:lnTo>
                  <a:lnTo>
                    <a:pt x="376" y="383"/>
                  </a:lnTo>
                  <a:lnTo>
                    <a:pt x="375" y="382"/>
                  </a:lnTo>
                  <a:lnTo>
                    <a:pt x="374" y="382"/>
                  </a:lnTo>
                  <a:lnTo>
                    <a:pt x="373" y="382"/>
                  </a:lnTo>
                  <a:lnTo>
                    <a:pt x="373" y="381"/>
                  </a:lnTo>
                  <a:lnTo>
                    <a:pt x="372" y="381"/>
                  </a:lnTo>
                  <a:lnTo>
                    <a:pt x="372" y="380"/>
                  </a:lnTo>
                  <a:lnTo>
                    <a:pt x="373" y="380"/>
                  </a:lnTo>
                  <a:lnTo>
                    <a:pt x="372" y="380"/>
                  </a:lnTo>
                  <a:lnTo>
                    <a:pt x="370" y="380"/>
                  </a:lnTo>
                  <a:lnTo>
                    <a:pt x="370" y="379"/>
                  </a:lnTo>
                  <a:lnTo>
                    <a:pt x="370" y="378"/>
                  </a:lnTo>
                  <a:lnTo>
                    <a:pt x="372" y="378"/>
                  </a:lnTo>
                  <a:lnTo>
                    <a:pt x="372" y="377"/>
                  </a:lnTo>
                  <a:lnTo>
                    <a:pt x="372" y="378"/>
                  </a:lnTo>
                  <a:lnTo>
                    <a:pt x="370" y="378"/>
                  </a:lnTo>
                  <a:lnTo>
                    <a:pt x="370" y="377"/>
                  </a:lnTo>
                  <a:lnTo>
                    <a:pt x="372" y="377"/>
                  </a:lnTo>
                  <a:lnTo>
                    <a:pt x="370" y="377"/>
                  </a:lnTo>
                  <a:lnTo>
                    <a:pt x="370" y="376"/>
                  </a:lnTo>
                  <a:lnTo>
                    <a:pt x="370" y="377"/>
                  </a:lnTo>
                  <a:lnTo>
                    <a:pt x="370" y="378"/>
                  </a:lnTo>
                  <a:lnTo>
                    <a:pt x="370" y="379"/>
                  </a:lnTo>
                  <a:lnTo>
                    <a:pt x="370" y="380"/>
                  </a:lnTo>
                  <a:lnTo>
                    <a:pt x="369" y="380"/>
                  </a:lnTo>
                  <a:lnTo>
                    <a:pt x="368" y="380"/>
                  </a:lnTo>
                  <a:lnTo>
                    <a:pt x="367" y="380"/>
                  </a:lnTo>
                  <a:lnTo>
                    <a:pt x="367" y="379"/>
                  </a:lnTo>
                  <a:lnTo>
                    <a:pt x="366" y="380"/>
                  </a:lnTo>
                  <a:lnTo>
                    <a:pt x="364" y="379"/>
                  </a:lnTo>
                  <a:lnTo>
                    <a:pt x="364" y="380"/>
                  </a:lnTo>
                  <a:lnTo>
                    <a:pt x="363" y="380"/>
                  </a:lnTo>
                  <a:lnTo>
                    <a:pt x="363" y="379"/>
                  </a:lnTo>
                  <a:lnTo>
                    <a:pt x="364" y="379"/>
                  </a:lnTo>
                  <a:lnTo>
                    <a:pt x="363" y="379"/>
                  </a:lnTo>
                  <a:lnTo>
                    <a:pt x="362" y="380"/>
                  </a:lnTo>
                  <a:lnTo>
                    <a:pt x="362" y="379"/>
                  </a:lnTo>
                  <a:lnTo>
                    <a:pt x="361" y="379"/>
                  </a:lnTo>
                  <a:lnTo>
                    <a:pt x="359" y="379"/>
                  </a:lnTo>
                  <a:lnTo>
                    <a:pt x="359" y="378"/>
                  </a:lnTo>
                  <a:lnTo>
                    <a:pt x="361" y="378"/>
                  </a:lnTo>
                  <a:lnTo>
                    <a:pt x="362" y="378"/>
                  </a:lnTo>
                  <a:lnTo>
                    <a:pt x="361" y="378"/>
                  </a:lnTo>
                  <a:lnTo>
                    <a:pt x="361" y="377"/>
                  </a:lnTo>
                  <a:lnTo>
                    <a:pt x="362" y="377"/>
                  </a:lnTo>
                  <a:lnTo>
                    <a:pt x="363" y="377"/>
                  </a:lnTo>
                  <a:lnTo>
                    <a:pt x="364" y="377"/>
                  </a:lnTo>
                  <a:lnTo>
                    <a:pt x="364" y="378"/>
                  </a:lnTo>
                  <a:lnTo>
                    <a:pt x="363" y="378"/>
                  </a:lnTo>
                  <a:lnTo>
                    <a:pt x="363" y="379"/>
                  </a:lnTo>
                  <a:lnTo>
                    <a:pt x="363" y="378"/>
                  </a:lnTo>
                  <a:lnTo>
                    <a:pt x="364" y="378"/>
                  </a:lnTo>
                  <a:lnTo>
                    <a:pt x="364" y="379"/>
                  </a:lnTo>
                  <a:lnTo>
                    <a:pt x="366" y="379"/>
                  </a:lnTo>
                  <a:lnTo>
                    <a:pt x="364" y="379"/>
                  </a:lnTo>
                  <a:lnTo>
                    <a:pt x="364" y="378"/>
                  </a:lnTo>
                  <a:lnTo>
                    <a:pt x="366" y="378"/>
                  </a:lnTo>
                  <a:lnTo>
                    <a:pt x="367" y="378"/>
                  </a:lnTo>
                  <a:lnTo>
                    <a:pt x="366" y="378"/>
                  </a:lnTo>
                  <a:lnTo>
                    <a:pt x="364" y="378"/>
                  </a:lnTo>
                  <a:lnTo>
                    <a:pt x="366" y="378"/>
                  </a:lnTo>
                  <a:lnTo>
                    <a:pt x="366" y="377"/>
                  </a:lnTo>
                  <a:lnTo>
                    <a:pt x="367" y="378"/>
                  </a:lnTo>
                  <a:lnTo>
                    <a:pt x="367" y="377"/>
                  </a:lnTo>
                  <a:lnTo>
                    <a:pt x="367" y="376"/>
                  </a:lnTo>
                  <a:lnTo>
                    <a:pt x="367" y="377"/>
                  </a:lnTo>
                  <a:lnTo>
                    <a:pt x="366" y="377"/>
                  </a:lnTo>
                  <a:lnTo>
                    <a:pt x="364" y="377"/>
                  </a:lnTo>
                  <a:lnTo>
                    <a:pt x="364" y="376"/>
                  </a:lnTo>
                  <a:lnTo>
                    <a:pt x="363" y="376"/>
                  </a:lnTo>
                  <a:lnTo>
                    <a:pt x="363" y="375"/>
                  </a:lnTo>
                  <a:lnTo>
                    <a:pt x="362" y="376"/>
                  </a:lnTo>
                  <a:lnTo>
                    <a:pt x="362" y="375"/>
                  </a:lnTo>
                  <a:lnTo>
                    <a:pt x="363" y="372"/>
                  </a:lnTo>
                  <a:lnTo>
                    <a:pt x="363" y="371"/>
                  </a:lnTo>
                  <a:lnTo>
                    <a:pt x="364" y="371"/>
                  </a:lnTo>
                  <a:lnTo>
                    <a:pt x="364" y="370"/>
                  </a:lnTo>
                  <a:lnTo>
                    <a:pt x="364" y="371"/>
                  </a:lnTo>
                  <a:lnTo>
                    <a:pt x="364" y="370"/>
                  </a:lnTo>
                  <a:lnTo>
                    <a:pt x="366" y="370"/>
                  </a:lnTo>
                  <a:lnTo>
                    <a:pt x="366" y="371"/>
                  </a:lnTo>
                  <a:lnTo>
                    <a:pt x="366" y="370"/>
                  </a:lnTo>
                  <a:lnTo>
                    <a:pt x="366" y="371"/>
                  </a:lnTo>
                  <a:lnTo>
                    <a:pt x="367" y="372"/>
                  </a:lnTo>
                  <a:lnTo>
                    <a:pt x="367" y="371"/>
                  </a:lnTo>
                  <a:lnTo>
                    <a:pt x="367" y="370"/>
                  </a:lnTo>
                  <a:lnTo>
                    <a:pt x="368" y="370"/>
                  </a:lnTo>
                  <a:lnTo>
                    <a:pt x="368" y="371"/>
                  </a:lnTo>
                  <a:lnTo>
                    <a:pt x="368" y="370"/>
                  </a:lnTo>
                  <a:lnTo>
                    <a:pt x="367" y="370"/>
                  </a:lnTo>
                  <a:lnTo>
                    <a:pt x="368" y="368"/>
                  </a:lnTo>
                  <a:lnTo>
                    <a:pt x="368" y="367"/>
                  </a:lnTo>
                  <a:lnTo>
                    <a:pt x="367" y="367"/>
                  </a:lnTo>
                  <a:lnTo>
                    <a:pt x="366" y="367"/>
                  </a:lnTo>
                  <a:lnTo>
                    <a:pt x="366" y="366"/>
                  </a:lnTo>
                  <a:lnTo>
                    <a:pt x="367" y="365"/>
                  </a:lnTo>
                  <a:lnTo>
                    <a:pt x="366" y="365"/>
                  </a:lnTo>
                  <a:lnTo>
                    <a:pt x="366" y="366"/>
                  </a:lnTo>
                  <a:lnTo>
                    <a:pt x="364" y="365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5"/>
                  </a:lnTo>
                  <a:lnTo>
                    <a:pt x="363" y="364"/>
                  </a:lnTo>
                  <a:lnTo>
                    <a:pt x="362" y="364"/>
                  </a:lnTo>
                  <a:lnTo>
                    <a:pt x="363" y="365"/>
                  </a:lnTo>
                  <a:lnTo>
                    <a:pt x="362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5"/>
                  </a:lnTo>
                  <a:lnTo>
                    <a:pt x="362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1" y="366"/>
                  </a:lnTo>
                  <a:lnTo>
                    <a:pt x="359" y="366"/>
                  </a:lnTo>
                  <a:lnTo>
                    <a:pt x="359" y="365"/>
                  </a:lnTo>
                  <a:lnTo>
                    <a:pt x="358" y="365"/>
                  </a:lnTo>
                  <a:lnTo>
                    <a:pt x="357" y="364"/>
                  </a:lnTo>
                  <a:lnTo>
                    <a:pt x="356" y="363"/>
                  </a:lnTo>
                  <a:lnTo>
                    <a:pt x="356" y="361"/>
                  </a:lnTo>
                  <a:lnTo>
                    <a:pt x="357" y="361"/>
                  </a:lnTo>
                  <a:lnTo>
                    <a:pt x="357" y="360"/>
                  </a:lnTo>
                  <a:lnTo>
                    <a:pt x="358" y="360"/>
                  </a:lnTo>
                  <a:lnTo>
                    <a:pt x="358" y="359"/>
                  </a:lnTo>
                  <a:lnTo>
                    <a:pt x="357" y="360"/>
                  </a:lnTo>
                  <a:lnTo>
                    <a:pt x="356" y="361"/>
                  </a:lnTo>
                  <a:lnTo>
                    <a:pt x="355" y="363"/>
                  </a:lnTo>
                  <a:lnTo>
                    <a:pt x="355" y="361"/>
                  </a:lnTo>
                  <a:lnTo>
                    <a:pt x="355" y="363"/>
                  </a:lnTo>
                  <a:lnTo>
                    <a:pt x="354" y="363"/>
                  </a:lnTo>
                  <a:lnTo>
                    <a:pt x="353" y="363"/>
                  </a:lnTo>
                  <a:lnTo>
                    <a:pt x="352" y="363"/>
                  </a:lnTo>
                  <a:lnTo>
                    <a:pt x="352" y="364"/>
                  </a:lnTo>
                  <a:lnTo>
                    <a:pt x="351" y="364"/>
                  </a:lnTo>
                  <a:lnTo>
                    <a:pt x="351" y="365"/>
                  </a:lnTo>
                  <a:lnTo>
                    <a:pt x="352" y="364"/>
                  </a:lnTo>
                  <a:lnTo>
                    <a:pt x="353" y="364"/>
                  </a:lnTo>
                  <a:lnTo>
                    <a:pt x="353" y="365"/>
                  </a:lnTo>
                  <a:lnTo>
                    <a:pt x="354" y="365"/>
                  </a:lnTo>
                  <a:lnTo>
                    <a:pt x="353" y="366"/>
                  </a:lnTo>
                  <a:lnTo>
                    <a:pt x="354" y="366"/>
                  </a:lnTo>
                  <a:lnTo>
                    <a:pt x="353" y="367"/>
                  </a:lnTo>
                  <a:lnTo>
                    <a:pt x="352" y="367"/>
                  </a:lnTo>
                  <a:lnTo>
                    <a:pt x="352" y="366"/>
                  </a:lnTo>
                  <a:lnTo>
                    <a:pt x="351" y="366"/>
                  </a:lnTo>
                  <a:lnTo>
                    <a:pt x="351" y="365"/>
                  </a:lnTo>
                  <a:lnTo>
                    <a:pt x="351" y="364"/>
                  </a:lnTo>
                  <a:lnTo>
                    <a:pt x="351" y="363"/>
                  </a:lnTo>
                  <a:lnTo>
                    <a:pt x="351" y="361"/>
                  </a:lnTo>
                  <a:lnTo>
                    <a:pt x="352" y="361"/>
                  </a:lnTo>
                  <a:lnTo>
                    <a:pt x="352" y="360"/>
                  </a:lnTo>
                  <a:lnTo>
                    <a:pt x="353" y="360"/>
                  </a:lnTo>
                  <a:lnTo>
                    <a:pt x="354" y="360"/>
                  </a:lnTo>
                  <a:lnTo>
                    <a:pt x="354" y="359"/>
                  </a:lnTo>
                  <a:lnTo>
                    <a:pt x="353" y="359"/>
                  </a:lnTo>
                  <a:lnTo>
                    <a:pt x="354" y="359"/>
                  </a:lnTo>
                  <a:lnTo>
                    <a:pt x="355" y="357"/>
                  </a:lnTo>
                  <a:lnTo>
                    <a:pt x="355" y="359"/>
                  </a:lnTo>
                  <a:lnTo>
                    <a:pt x="355" y="357"/>
                  </a:lnTo>
                  <a:lnTo>
                    <a:pt x="356" y="357"/>
                  </a:lnTo>
                  <a:lnTo>
                    <a:pt x="357" y="357"/>
                  </a:lnTo>
                  <a:lnTo>
                    <a:pt x="356" y="357"/>
                  </a:lnTo>
                  <a:lnTo>
                    <a:pt x="356" y="356"/>
                  </a:lnTo>
                  <a:lnTo>
                    <a:pt x="356" y="355"/>
                  </a:lnTo>
                  <a:lnTo>
                    <a:pt x="357" y="355"/>
                  </a:lnTo>
                  <a:lnTo>
                    <a:pt x="357" y="356"/>
                  </a:lnTo>
                  <a:lnTo>
                    <a:pt x="358" y="356"/>
                  </a:lnTo>
                  <a:lnTo>
                    <a:pt x="357" y="356"/>
                  </a:lnTo>
                  <a:lnTo>
                    <a:pt x="357" y="355"/>
                  </a:lnTo>
                  <a:lnTo>
                    <a:pt x="358" y="355"/>
                  </a:lnTo>
                  <a:lnTo>
                    <a:pt x="359" y="355"/>
                  </a:lnTo>
                  <a:lnTo>
                    <a:pt x="359" y="354"/>
                  </a:lnTo>
                  <a:lnTo>
                    <a:pt x="359" y="353"/>
                  </a:lnTo>
                  <a:lnTo>
                    <a:pt x="361" y="353"/>
                  </a:lnTo>
                  <a:lnTo>
                    <a:pt x="359" y="353"/>
                  </a:lnTo>
                  <a:lnTo>
                    <a:pt x="361" y="353"/>
                  </a:lnTo>
                  <a:lnTo>
                    <a:pt x="359" y="352"/>
                  </a:lnTo>
                  <a:lnTo>
                    <a:pt x="361" y="350"/>
                  </a:lnTo>
                  <a:lnTo>
                    <a:pt x="361" y="349"/>
                  </a:lnTo>
                  <a:lnTo>
                    <a:pt x="361" y="350"/>
                  </a:lnTo>
                  <a:lnTo>
                    <a:pt x="362" y="350"/>
                  </a:lnTo>
                  <a:lnTo>
                    <a:pt x="362" y="352"/>
                  </a:lnTo>
                  <a:lnTo>
                    <a:pt x="363" y="352"/>
                  </a:lnTo>
                  <a:lnTo>
                    <a:pt x="363" y="353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3" y="349"/>
                  </a:lnTo>
                  <a:lnTo>
                    <a:pt x="364" y="349"/>
                  </a:lnTo>
                  <a:lnTo>
                    <a:pt x="364" y="350"/>
                  </a:lnTo>
                  <a:lnTo>
                    <a:pt x="364" y="349"/>
                  </a:lnTo>
                  <a:lnTo>
                    <a:pt x="366" y="349"/>
                  </a:lnTo>
                  <a:lnTo>
                    <a:pt x="367" y="350"/>
                  </a:lnTo>
                  <a:lnTo>
                    <a:pt x="366" y="350"/>
                  </a:lnTo>
                  <a:lnTo>
                    <a:pt x="367" y="350"/>
                  </a:lnTo>
                  <a:lnTo>
                    <a:pt x="367" y="352"/>
                  </a:lnTo>
                  <a:lnTo>
                    <a:pt x="366" y="352"/>
                  </a:lnTo>
                  <a:lnTo>
                    <a:pt x="367" y="352"/>
                  </a:lnTo>
                  <a:lnTo>
                    <a:pt x="367" y="353"/>
                  </a:lnTo>
                  <a:lnTo>
                    <a:pt x="366" y="353"/>
                  </a:lnTo>
                  <a:lnTo>
                    <a:pt x="367" y="353"/>
                  </a:lnTo>
                  <a:lnTo>
                    <a:pt x="367" y="354"/>
                  </a:lnTo>
                  <a:lnTo>
                    <a:pt x="366" y="354"/>
                  </a:lnTo>
                  <a:lnTo>
                    <a:pt x="367" y="354"/>
                  </a:lnTo>
                  <a:lnTo>
                    <a:pt x="367" y="353"/>
                  </a:lnTo>
                  <a:lnTo>
                    <a:pt x="368" y="353"/>
                  </a:lnTo>
                  <a:lnTo>
                    <a:pt x="368" y="354"/>
                  </a:lnTo>
                  <a:lnTo>
                    <a:pt x="368" y="355"/>
                  </a:lnTo>
                  <a:lnTo>
                    <a:pt x="367" y="355"/>
                  </a:lnTo>
                  <a:lnTo>
                    <a:pt x="366" y="356"/>
                  </a:lnTo>
                  <a:lnTo>
                    <a:pt x="364" y="356"/>
                  </a:lnTo>
                  <a:lnTo>
                    <a:pt x="363" y="356"/>
                  </a:lnTo>
                  <a:lnTo>
                    <a:pt x="363" y="355"/>
                  </a:lnTo>
                  <a:lnTo>
                    <a:pt x="362" y="355"/>
                  </a:lnTo>
                  <a:lnTo>
                    <a:pt x="363" y="355"/>
                  </a:lnTo>
                  <a:lnTo>
                    <a:pt x="363" y="356"/>
                  </a:lnTo>
                  <a:lnTo>
                    <a:pt x="364" y="356"/>
                  </a:lnTo>
                  <a:lnTo>
                    <a:pt x="366" y="356"/>
                  </a:lnTo>
                  <a:lnTo>
                    <a:pt x="367" y="355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6"/>
                  </a:lnTo>
                  <a:lnTo>
                    <a:pt x="368" y="356"/>
                  </a:lnTo>
                  <a:lnTo>
                    <a:pt x="368" y="357"/>
                  </a:lnTo>
                  <a:lnTo>
                    <a:pt x="369" y="357"/>
                  </a:lnTo>
                  <a:lnTo>
                    <a:pt x="368" y="356"/>
                  </a:lnTo>
                  <a:lnTo>
                    <a:pt x="368" y="355"/>
                  </a:lnTo>
                  <a:lnTo>
                    <a:pt x="369" y="354"/>
                  </a:lnTo>
                  <a:lnTo>
                    <a:pt x="369" y="355"/>
                  </a:lnTo>
                  <a:lnTo>
                    <a:pt x="370" y="356"/>
                  </a:lnTo>
                  <a:lnTo>
                    <a:pt x="370" y="357"/>
                  </a:lnTo>
                  <a:lnTo>
                    <a:pt x="369" y="359"/>
                  </a:lnTo>
                  <a:lnTo>
                    <a:pt x="369" y="360"/>
                  </a:lnTo>
                  <a:lnTo>
                    <a:pt x="368" y="360"/>
                  </a:lnTo>
                  <a:lnTo>
                    <a:pt x="368" y="361"/>
                  </a:lnTo>
                  <a:lnTo>
                    <a:pt x="369" y="361"/>
                  </a:lnTo>
                  <a:lnTo>
                    <a:pt x="370" y="360"/>
                  </a:lnTo>
                  <a:lnTo>
                    <a:pt x="370" y="361"/>
                  </a:lnTo>
                  <a:lnTo>
                    <a:pt x="370" y="360"/>
                  </a:lnTo>
                  <a:lnTo>
                    <a:pt x="370" y="359"/>
                  </a:lnTo>
                  <a:lnTo>
                    <a:pt x="370" y="357"/>
                  </a:lnTo>
                  <a:lnTo>
                    <a:pt x="372" y="357"/>
                  </a:lnTo>
                  <a:lnTo>
                    <a:pt x="373" y="357"/>
                  </a:lnTo>
                  <a:lnTo>
                    <a:pt x="373" y="356"/>
                  </a:lnTo>
                  <a:lnTo>
                    <a:pt x="373" y="355"/>
                  </a:lnTo>
                  <a:lnTo>
                    <a:pt x="374" y="354"/>
                  </a:lnTo>
                  <a:lnTo>
                    <a:pt x="374" y="353"/>
                  </a:lnTo>
                  <a:lnTo>
                    <a:pt x="373" y="354"/>
                  </a:lnTo>
                  <a:lnTo>
                    <a:pt x="372" y="355"/>
                  </a:lnTo>
                  <a:lnTo>
                    <a:pt x="372" y="356"/>
                  </a:lnTo>
                  <a:lnTo>
                    <a:pt x="370" y="357"/>
                  </a:lnTo>
                  <a:lnTo>
                    <a:pt x="370" y="356"/>
                  </a:lnTo>
                  <a:lnTo>
                    <a:pt x="372" y="356"/>
                  </a:lnTo>
                  <a:lnTo>
                    <a:pt x="372" y="355"/>
                  </a:lnTo>
                  <a:lnTo>
                    <a:pt x="372" y="354"/>
                  </a:lnTo>
                  <a:lnTo>
                    <a:pt x="372" y="353"/>
                  </a:lnTo>
                  <a:lnTo>
                    <a:pt x="372" y="352"/>
                  </a:lnTo>
                  <a:lnTo>
                    <a:pt x="372" y="350"/>
                  </a:lnTo>
                  <a:lnTo>
                    <a:pt x="373" y="350"/>
                  </a:lnTo>
                  <a:lnTo>
                    <a:pt x="373" y="349"/>
                  </a:lnTo>
                  <a:lnTo>
                    <a:pt x="374" y="348"/>
                  </a:lnTo>
                  <a:lnTo>
                    <a:pt x="376" y="348"/>
                  </a:lnTo>
                  <a:lnTo>
                    <a:pt x="376" y="347"/>
                  </a:lnTo>
                  <a:lnTo>
                    <a:pt x="375" y="347"/>
                  </a:lnTo>
                  <a:lnTo>
                    <a:pt x="374" y="347"/>
                  </a:lnTo>
                  <a:lnTo>
                    <a:pt x="373" y="348"/>
                  </a:lnTo>
                  <a:lnTo>
                    <a:pt x="373" y="349"/>
                  </a:lnTo>
                  <a:lnTo>
                    <a:pt x="372" y="349"/>
                  </a:lnTo>
                  <a:lnTo>
                    <a:pt x="372" y="348"/>
                  </a:lnTo>
                  <a:lnTo>
                    <a:pt x="373" y="347"/>
                  </a:lnTo>
                  <a:lnTo>
                    <a:pt x="373" y="346"/>
                  </a:lnTo>
                  <a:lnTo>
                    <a:pt x="373" y="345"/>
                  </a:lnTo>
                  <a:lnTo>
                    <a:pt x="374" y="344"/>
                  </a:lnTo>
                  <a:lnTo>
                    <a:pt x="374" y="345"/>
                  </a:lnTo>
                  <a:lnTo>
                    <a:pt x="374" y="344"/>
                  </a:lnTo>
                  <a:lnTo>
                    <a:pt x="375" y="344"/>
                  </a:lnTo>
                  <a:lnTo>
                    <a:pt x="375" y="342"/>
                  </a:lnTo>
                  <a:lnTo>
                    <a:pt x="376" y="342"/>
                  </a:lnTo>
                  <a:lnTo>
                    <a:pt x="376" y="344"/>
                  </a:lnTo>
                  <a:lnTo>
                    <a:pt x="377" y="344"/>
                  </a:lnTo>
                  <a:lnTo>
                    <a:pt x="377" y="345"/>
                  </a:lnTo>
                  <a:lnTo>
                    <a:pt x="378" y="345"/>
                  </a:lnTo>
                  <a:lnTo>
                    <a:pt x="379" y="345"/>
                  </a:lnTo>
                  <a:lnTo>
                    <a:pt x="379" y="344"/>
                  </a:lnTo>
                  <a:lnTo>
                    <a:pt x="378" y="344"/>
                  </a:lnTo>
                  <a:lnTo>
                    <a:pt x="377" y="344"/>
                  </a:lnTo>
                  <a:lnTo>
                    <a:pt x="376" y="342"/>
                  </a:lnTo>
                  <a:lnTo>
                    <a:pt x="376" y="341"/>
                  </a:lnTo>
                  <a:lnTo>
                    <a:pt x="375" y="341"/>
                  </a:lnTo>
                  <a:lnTo>
                    <a:pt x="375" y="342"/>
                  </a:lnTo>
                  <a:lnTo>
                    <a:pt x="374" y="342"/>
                  </a:lnTo>
                  <a:lnTo>
                    <a:pt x="373" y="342"/>
                  </a:lnTo>
                  <a:lnTo>
                    <a:pt x="373" y="341"/>
                  </a:lnTo>
                  <a:lnTo>
                    <a:pt x="374" y="341"/>
                  </a:lnTo>
                  <a:lnTo>
                    <a:pt x="375" y="340"/>
                  </a:lnTo>
                  <a:lnTo>
                    <a:pt x="375" y="338"/>
                  </a:lnTo>
                  <a:lnTo>
                    <a:pt x="374" y="338"/>
                  </a:lnTo>
                  <a:lnTo>
                    <a:pt x="374" y="337"/>
                  </a:lnTo>
                  <a:lnTo>
                    <a:pt x="375" y="337"/>
                  </a:lnTo>
                  <a:lnTo>
                    <a:pt x="376" y="337"/>
                  </a:lnTo>
                  <a:lnTo>
                    <a:pt x="377" y="337"/>
                  </a:lnTo>
                  <a:lnTo>
                    <a:pt x="377" y="336"/>
                  </a:lnTo>
                  <a:lnTo>
                    <a:pt x="378" y="336"/>
                  </a:lnTo>
                  <a:lnTo>
                    <a:pt x="378" y="335"/>
                  </a:lnTo>
                  <a:lnTo>
                    <a:pt x="379" y="334"/>
                  </a:lnTo>
                  <a:lnTo>
                    <a:pt x="381" y="334"/>
                  </a:lnTo>
                  <a:lnTo>
                    <a:pt x="381" y="333"/>
                  </a:lnTo>
                  <a:lnTo>
                    <a:pt x="381" y="332"/>
                  </a:lnTo>
                  <a:lnTo>
                    <a:pt x="382" y="331"/>
                  </a:lnTo>
                  <a:lnTo>
                    <a:pt x="382" y="330"/>
                  </a:lnTo>
                  <a:lnTo>
                    <a:pt x="382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1" y="331"/>
                  </a:lnTo>
                  <a:lnTo>
                    <a:pt x="381" y="330"/>
                  </a:lnTo>
                  <a:lnTo>
                    <a:pt x="379" y="330"/>
                  </a:lnTo>
                  <a:lnTo>
                    <a:pt x="378" y="330"/>
                  </a:lnTo>
                  <a:lnTo>
                    <a:pt x="378" y="329"/>
                  </a:lnTo>
                  <a:lnTo>
                    <a:pt x="377" y="329"/>
                  </a:lnTo>
                  <a:lnTo>
                    <a:pt x="377" y="326"/>
                  </a:lnTo>
                  <a:lnTo>
                    <a:pt x="376" y="326"/>
                  </a:lnTo>
                  <a:lnTo>
                    <a:pt x="376" y="325"/>
                  </a:lnTo>
                  <a:lnTo>
                    <a:pt x="375" y="325"/>
                  </a:lnTo>
                  <a:lnTo>
                    <a:pt x="375" y="324"/>
                  </a:lnTo>
                  <a:lnTo>
                    <a:pt x="376" y="325"/>
                  </a:lnTo>
                  <a:lnTo>
                    <a:pt x="376" y="324"/>
                  </a:lnTo>
                  <a:lnTo>
                    <a:pt x="377" y="324"/>
                  </a:lnTo>
                  <a:lnTo>
                    <a:pt x="376" y="324"/>
                  </a:lnTo>
                  <a:lnTo>
                    <a:pt x="376" y="323"/>
                  </a:lnTo>
                  <a:lnTo>
                    <a:pt x="376" y="322"/>
                  </a:lnTo>
                  <a:lnTo>
                    <a:pt x="377" y="322"/>
                  </a:lnTo>
                  <a:lnTo>
                    <a:pt x="377" y="321"/>
                  </a:lnTo>
                  <a:lnTo>
                    <a:pt x="377" y="320"/>
                  </a:lnTo>
                  <a:lnTo>
                    <a:pt x="378" y="320"/>
                  </a:lnTo>
                  <a:lnTo>
                    <a:pt x="378" y="321"/>
                  </a:lnTo>
                  <a:lnTo>
                    <a:pt x="378" y="320"/>
                  </a:lnTo>
                  <a:lnTo>
                    <a:pt x="379" y="320"/>
                  </a:lnTo>
                  <a:lnTo>
                    <a:pt x="379" y="321"/>
                  </a:lnTo>
                  <a:lnTo>
                    <a:pt x="379" y="320"/>
                  </a:lnTo>
                  <a:lnTo>
                    <a:pt x="379" y="319"/>
                  </a:lnTo>
                  <a:lnTo>
                    <a:pt x="379" y="320"/>
                  </a:lnTo>
                  <a:lnTo>
                    <a:pt x="378" y="320"/>
                  </a:lnTo>
                  <a:lnTo>
                    <a:pt x="377" y="320"/>
                  </a:lnTo>
                  <a:lnTo>
                    <a:pt x="377" y="319"/>
                  </a:lnTo>
                  <a:lnTo>
                    <a:pt x="378" y="319"/>
                  </a:lnTo>
                  <a:lnTo>
                    <a:pt x="378" y="318"/>
                  </a:lnTo>
                  <a:lnTo>
                    <a:pt x="377" y="318"/>
                  </a:lnTo>
                  <a:lnTo>
                    <a:pt x="377" y="317"/>
                  </a:lnTo>
                  <a:lnTo>
                    <a:pt x="377" y="315"/>
                  </a:lnTo>
                  <a:lnTo>
                    <a:pt x="377" y="314"/>
                  </a:lnTo>
                  <a:lnTo>
                    <a:pt x="377" y="313"/>
                  </a:lnTo>
                  <a:lnTo>
                    <a:pt x="378" y="313"/>
                  </a:lnTo>
                  <a:lnTo>
                    <a:pt x="378" y="311"/>
                  </a:lnTo>
                  <a:lnTo>
                    <a:pt x="378" y="310"/>
                  </a:lnTo>
                  <a:lnTo>
                    <a:pt x="379" y="309"/>
                  </a:lnTo>
                  <a:lnTo>
                    <a:pt x="379" y="310"/>
                  </a:lnTo>
                  <a:lnTo>
                    <a:pt x="381" y="310"/>
                  </a:lnTo>
                  <a:lnTo>
                    <a:pt x="381" y="309"/>
                  </a:lnTo>
                  <a:lnTo>
                    <a:pt x="381" y="308"/>
                  </a:lnTo>
                  <a:lnTo>
                    <a:pt x="379" y="307"/>
                  </a:lnTo>
                  <a:lnTo>
                    <a:pt x="379" y="306"/>
                  </a:lnTo>
                  <a:lnTo>
                    <a:pt x="379" y="304"/>
                  </a:lnTo>
                  <a:lnTo>
                    <a:pt x="379" y="303"/>
                  </a:lnTo>
                  <a:lnTo>
                    <a:pt x="379" y="302"/>
                  </a:lnTo>
                  <a:lnTo>
                    <a:pt x="381" y="302"/>
                  </a:lnTo>
                  <a:lnTo>
                    <a:pt x="382" y="302"/>
                  </a:lnTo>
                  <a:lnTo>
                    <a:pt x="382" y="303"/>
                  </a:lnTo>
                  <a:lnTo>
                    <a:pt x="384" y="303"/>
                  </a:lnTo>
                  <a:lnTo>
                    <a:pt x="384" y="302"/>
                  </a:lnTo>
                  <a:lnTo>
                    <a:pt x="382" y="302"/>
                  </a:lnTo>
                  <a:lnTo>
                    <a:pt x="381" y="302"/>
                  </a:lnTo>
                  <a:lnTo>
                    <a:pt x="381" y="301"/>
                  </a:lnTo>
                  <a:lnTo>
                    <a:pt x="381" y="300"/>
                  </a:lnTo>
                  <a:lnTo>
                    <a:pt x="379" y="300"/>
                  </a:lnTo>
                  <a:lnTo>
                    <a:pt x="379" y="299"/>
                  </a:lnTo>
                  <a:lnTo>
                    <a:pt x="381" y="299"/>
                  </a:lnTo>
                  <a:lnTo>
                    <a:pt x="382" y="298"/>
                  </a:lnTo>
                  <a:lnTo>
                    <a:pt x="382" y="299"/>
                  </a:lnTo>
                  <a:lnTo>
                    <a:pt x="384" y="301"/>
                  </a:lnTo>
                  <a:lnTo>
                    <a:pt x="385" y="302"/>
                  </a:lnTo>
                  <a:lnTo>
                    <a:pt x="385" y="301"/>
                  </a:lnTo>
                  <a:lnTo>
                    <a:pt x="384" y="300"/>
                  </a:lnTo>
                  <a:lnTo>
                    <a:pt x="384" y="299"/>
                  </a:lnTo>
                  <a:lnTo>
                    <a:pt x="385" y="299"/>
                  </a:lnTo>
                  <a:lnTo>
                    <a:pt x="384" y="299"/>
                  </a:lnTo>
                  <a:lnTo>
                    <a:pt x="384" y="298"/>
                  </a:lnTo>
                  <a:lnTo>
                    <a:pt x="385" y="298"/>
                  </a:lnTo>
                  <a:lnTo>
                    <a:pt x="384" y="298"/>
                  </a:lnTo>
                  <a:lnTo>
                    <a:pt x="384" y="296"/>
                  </a:lnTo>
                  <a:lnTo>
                    <a:pt x="384" y="295"/>
                  </a:lnTo>
                  <a:lnTo>
                    <a:pt x="384" y="294"/>
                  </a:lnTo>
                  <a:lnTo>
                    <a:pt x="384" y="295"/>
                  </a:lnTo>
                  <a:lnTo>
                    <a:pt x="382" y="295"/>
                  </a:lnTo>
                  <a:lnTo>
                    <a:pt x="381" y="295"/>
                  </a:lnTo>
                  <a:lnTo>
                    <a:pt x="379" y="295"/>
                  </a:lnTo>
                  <a:lnTo>
                    <a:pt x="379" y="294"/>
                  </a:lnTo>
                  <a:lnTo>
                    <a:pt x="378" y="294"/>
                  </a:lnTo>
                  <a:lnTo>
                    <a:pt x="379" y="294"/>
                  </a:lnTo>
                  <a:lnTo>
                    <a:pt x="379" y="292"/>
                  </a:lnTo>
                  <a:lnTo>
                    <a:pt x="381" y="291"/>
                  </a:lnTo>
                  <a:lnTo>
                    <a:pt x="382" y="291"/>
                  </a:lnTo>
                  <a:lnTo>
                    <a:pt x="384" y="291"/>
                  </a:lnTo>
                  <a:lnTo>
                    <a:pt x="385" y="290"/>
                  </a:lnTo>
                  <a:lnTo>
                    <a:pt x="386" y="290"/>
                  </a:lnTo>
                  <a:lnTo>
                    <a:pt x="385" y="290"/>
                  </a:lnTo>
                  <a:lnTo>
                    <a:pt x="385" y="289"/>
                  </a:lnTo>
                  <a:lnTo>
                    <a:pt x="386" y="289"/>
                  </a:lnTo>
                  <a:lnTo>
                    <a:pt x="386" y="288"/>
                  </a:lnTo>
                  <a:lnTo>
                    <a:pt x="385" y="288"/>
                  </a:lnTo>
                  <a:lnTo>
                    <a:pt x="386" y="287"/>
                  </a:lnTo>
                  <a:lnTo>
                    <a:pt x="385" y="287"/>
                  </a:lnTo>
                  <a:lnTo>
                    <a:pt x="385" y="288"/>
                  </a:lnTo>
                  <a:lnTo>
                    <a:pt x="385" y="289"/>
                  </a:lnTo>
                  <a:lnTo>
                    <a:pt x="385" y="290"/>
                  </a:lnTo>
                  <a:lnTo>
                    <a:pt x="384" y="290"/>
                  </a:lnTo>
                  <a:lnTo>
                    <a:pt x="382" y="291"/>
                  </a:lnTo>
                  <a:lnTo>
                    <a:pt x="382" y="290"/>
                  </a:lnTo>
                  <a:lnTo>
                    <a:pt x="381" y="290"/>
                  </a:lnTo>
                  <a:lnTo>
                    <a:pt x="381" y="289"/>
                  </a:lnTo>
                  <a:lnTo>
                    <a:pt x="379" y="289"/>
                  </a:lnTo>
                  <a:lnTo>
                    <a:pt x="379" y="288"/>
                  </a:lnTo>
                  <a:lnTo>
                    <a:pt x="378" y="288"/>
                  </a:lnTo>
                  <a:lnTo>
                    <a:pt x="377" y="288"/>
                  </a:lnTo>
                  <a:lnTo>
                    <a:pt x="377" y="289"/>
                  </a:lnTo>
                  <a:lnTo>
                    <a:pt x="377" y="290"/>
                  </a:lnTo>
                  <a:lnTo>
                    <a:pt x="377" y="291"/>
                  </a:lnTo>
                  <a:lnTo>
                    <a:pt x="376" y="291"/>
                  </a:lnTo>
                  <a:lnTo>
                    <a:pt x="376" y="292"/>
                  </a:lnTo>
                  <a:lnTo>
                    <a:pt x="375" y="292"/>
                  </a:lnTo>
                  <a:lnTo>
                    <a:pt x="374" y="291"/>
                  </a:lnTo>
                  <a:lnTo>
                    <a:pt x="374" y="292"/>
                  </a:lnTo>
                  <a:lnTo>
                    <a:pt x="373" y="292"/>
                  </a:lnTo>
                  <a:lnTo>
                    <a:pt x="373" y="291"/>
                  </a:lnTo>
                  <a:lnTo>
                    <a:pt x="372" y="291"/>
                  </a:lnTo>
                  <a:lnTo>
                    <a:pt x="370" y="291"/>
                  </a:lnTo>
                  <a:lnTo>
                    <a:pt x="370" y="290"/>
                  </a:lnTo>
                  <a:lnTo>
                    <a:pt x="372" y="290"/>
                  </a:lnTo>
                  <a:lnTo>
                    <a:pt x="373" y="289"/>
                  </a:lnTo>
                  <a:lnTo>
                    <a:pt x="373" y="288"/>
                  </a:lnTo>
                  <a:lnTo>
                    <a:pt x="373" y="289"/>
                  </a:lnTo>
                  <a:lnTo>
                    <a:pt x="372" y="289"/>
                  </a:lnTo>
                  <a:lnTo>
                    <a:pt x="370" y="289"/>
                  </a:lnTo>
                  <a:lnTo>
                    <a:pt x="369" y="289"/>
                  </a:lnTo>
                  <a:lnTo>
                    <a:pt x="370" y="289"/>
                  </a:lnTo>
                  <a:lnTo>
                    <a:pt x="369" y="288"/>
                  </a:lnTo>
                  <a:lnTo>
                    <a:pt x="369" y="287"/>
                  </a:lnTo>
                  <a:lnTo>
                    <a:pt x="369" y="286"/>
                  </a:lnTo>
                  <a:lnTo>
                    <a:pt x="369" y="285"/>
                  </a:lnTo>
                  <a:lnTo>
                    <a:pt x="368" y="284"/>
                  </a:lnTo>
                  <a:lnTo>
                    <a:pt x="369" y="284"/>
                  </a:lnTo>
                  <a:lnTo>
                    <a:pt x="368" y="284"/>
                  </a:lnTo>
                  <a:lnTo>
                    <a:pt x="368" y="281"/>
                  </a:lnTo>
                  <a:lnTo>
                    <a:pt x="368" y="280"/>
                  </a:lnTo>
                  <a:lnTo>
                    <a:pt x="369" y="280"/>
                  </a:lnTo>
                  <a:lnTo>
                    <a:pt x="369" y="279"/>
                  </a:lnTo>
                  <a:lnTo>
                    <a:pt x="369" y="278"/>
                  </a:lnTo>
                  <a:lnTo>
                    <a:pt x="369" y="277"/>
                  </a:lnTo>
                  <a:lnTo>
                    <a:pt x="369" y="276"/>
                  </a:lnTo>
                  <a:lnTo>
                    <a:pt x="370" y="276"/>
                  </a:lnTo>
                  <a:lnTo>
                    <a:pt x="370" y="275"/>
                  </a:lnTo>
                  <a:lnTo>
                    <a:pt x="370" y="274"/>
                  </a:lnTo>
                  <a:lnTo>
                    <a:pt x="370" y="273"/>
                  </a:lnTo>
                  <a:lnTo>
                    <a:pt x="370" y="272"/>
                  </a:lnTo>
                  <a:lnTo>
                    <a:pt x="370" y="270"/>
                  </a:lnTo>
                  <a:lnTo>
                    <a:pt x="370" y="269"/>
                  </a:lnTo>
                  <a:lnTo>
                    <a:pt x="372" y="269"/>
                  </a:lnTo>
                  <a:lnTo>
                    <a:pt x="372" y="268"/>
                  </a:lnTo>
                  <a:lnTo>
                    <a:pt x="370" y="268"/>
                  </a:lnTo>
                  <a:lnTo>
                    <a:pt x="370" y="266"/>
                  </a:lnTo>
                  <a:lnTo>
                    <a:pt x="372" y="266"/>
                  </a:lnTo>
                  <a:lnTo>
                    <a:pt x="373" y="266"/>
                  </a:lnTo>
                  <a:lnTo>
                    <a:pt x="373" y="265"/>
                  </a:lnTo>
                  <a:lnTo>
                    <a:pt x="374" y="265"/>
                  </a:lnTo>
                  <a:lnTo>
                    <a:pt x="374" y="266"/>
                  </a:lnTo>
                  <a:lnTo>
                    <a:pt x="374" y="265"/>
                  </a:lnTo>
                  <a:lnTo>
                    <a:pt x="374" y="264"/>
                  </a:lnTo>
                  <a:lnTo>
                    <a:pt x="374" y="263"/>
                  </a:lnTo>
                  <a:lnTo>
                    <a:pt x="375" y="262"/>
                  </a:lnTo>
                  <a:lnTo>
                    <a:pt x="375" y="261"/>
                  </a:lnTo>
                  <a:lnTo>
                    <a:pt x="375" y="260"/>
                  </a:lnTo>
                  <a:lnTo>
                    <a:pt x="376" y="260"/>
                  </a:lnTo>
                  <a:lnTo>
                    <a:pt x="375" y="260"/>
                  </a:lnTo>
                  <a:lnTo>
                    <a:pt x="376" y="260"/>
                  </a:lnTo>
                  <a:lnTo>
                    <a:pt x="376" y="258"/>
                  </a:lnTo>
                  <a:lnTo>
                    <a:pt x="375" y="258"/>
                  </a:lnTo>
                  <a:lnTo>
                    <a:pt x="375" y="257"/>
                  </a:lnTo>
                  <a:lnTo>
                    <a:pt x="376" y="257"/>
                  </a:lnTo>
                  <a:lnTo>
                    <a:pt x="375" y="257"/>
                  </a:lnTo>
                  <a:lnTo>
                    <a:pt x="375" y="256"/>
                  </a:lnTo>
                  <a:lnTo>
                    <a:pt x="375" y="255"/>
                  </a:lnTo>
                  <a:lnTo>
                    <a:pt x="374" y="254"/>
                  </a:lnTo>
                  <a:lnTo>
                    <a:pt x="374" y="250"/>
                  </a:lnTo>
                  <a:lnTo>
                    <a:pt x="374" y="251"/>
                  </a:lnTo>
                  <a:lnTo>
                    <a:pt x="374" y="250"/>
                  </a:lnTo>
                  <a:lnTo>
                    <a:pt x="373" y="250"/>
                  </a:lnTo>
                  <a:lnTo>
                    <a:pt x="373" y="249"/>
                  </a:lnTo>
                  <a:lnTo>
                    <a:pt x="373" y="247"/>
                  </a:lnTo>
                  <a:lnTo>
                    <a:pt x="373" y="246"/>
                  </a:lnTo>
                  <a:lnTo>
                    <a:pt x="373" y="245"/>
                  </a:lnTo>
                  <a:lnTo>
                    <a:pt x="373" y="244"/>
                  </a:lnTo>
                  <a:lnTo>
                    <a:pt x="373" y="242"/>
                  </a:lnTo>
                  <a:lnTo>
                    <a:pt x="373" y="241"/>
                  </a:lnTo>
                  <a:lnTo>
                    <a:pt x="373" y="240"/>
                  </a:lnTo>
                  <a:lnTo>
                    <a:pt x="372" y="239"/>
                  </a:lnTo>
                  <a:lnTo>
                    <a:pt x="372" y="238"/>
                  </a:lnTo>
                  <a:lnTo>
                    <a:pt x="372" y="235"/>
                  </a:lnTo>
                  <a:lnTo>
                    <a:pt x="370" y="235"/>
                  </a:lnTo>
                  <a:lnTo>
                    <a:pt x="372" y="235"/>
                  </a:lnTo>
                  <a:lnTo>
                    <a:pt x="372" y="234"/>
                  </a:lnTo>
                  <a:lnTo>
                    <a:pt x="372" y="233"/>
                  </a:lnTo>
                  <a:lnTo>
                    <a:pt x="372" y="232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3" y="230"/>
                  </a:lnTo>
                  <a:lnTo>
                    <a:pt x="373" y="231"/>
                  </a:lnTo>
                  <a:lnTo>
                    <a:pt x="374" y="231"/>
                  </a:lnTo>
                  <a:lnTo>
                    <a:pt x="375" y="231"/>
                  </a:lnTo>
                  <a:lnTo>
                    <a:pt x="375" y="230"/>
                  </a:lnTo>
                  <a:lnTo>
                    <a:pt x="376" y="230"/>
                  </a:lnTo>
                  <a:lnTo>
                    <a:pt x="376" y="229"/>
                  </a:lnTo>
                  <a:lnTo>
                    <a:pt x="376" y="228"/>
                  </a:lnTo>
                  <a:lnTo>
                    <a:pt x="376" y="226"/>
                  </a:lnTo>
                  <a:lnTo>
                    <a:pt x="376" y="224"/>
                  </a:lnTo>
                  <a:lnTo>
                    <a:pt x="376" y="226"/>
                  </a:lnTo>
                  <a:lnTo>
                    <a:pt x="376" y="224"/>
                  </a:lnTo>
                  <a:lnTo>
                    <a:pt x="376" y="223"/>
                  </a:lnTo>
                  <a:lnTo>
                    <a:pt x="377" y="223"/>
                  </a:lnTo>
                  <a:lnTo>
                    <a:pt x="377" y="224"/>
                  </a:lnTo>
                  <a:lnTo>
                    <a:pt x="378" y="224"/>
                  </a:lnTo>
                  <a:lnTo>
                    <a:pt x="378" y="223"/>
                  </a:lnTo>
                  <a:lnTo>
                    <a:pt x="378" y="222"/>
                  </a:lnTo>
                  <a:lnTo>
                    <a:pt x="378" y="220"/>
                  </a:lnTo>
                  <a:lnTo>
                    <a:pt x="379" y="220"/>
                  </a:lnTo>
                  <a:lnTo>
                    <a:pt x="379" y="219"/>
                  </a:lnTo>
                  <a:lnTo>
                    <a:pt x="379" y="218"/>
                  </a:lnTo>
                  <a:lnTo>
                    <a:pt x="379" y="217"/>
                  </a:lnTo>
                  <a:lnTo>
                    <a:pt x="379" y="216"/>
                  </a:lnTo>
                  <a:lnTo>
                    <a:pt x="379" y="215"/>
                  </a:lnTo>
                  <a:lnTo>
                    <a:pt x="381" y="214"/>
                  </a:lnTo>
                  <a:lnTo>
                    <a:pt x="382" y="212"/>
                  </a:lnTo>
                  <a:lnTo>
                    <a:pt x="382" y="211"/>
                  </a:lnTo>
                  <a:lnTo>
                    <a:pt x="382" y="210"/>
                  </a:lnTo>
                  <a:lnTo>
                    <a:pt x="384" y="209"/>
                  </a:lnTo>
                  <a:lnTo>
                    <a:pt x="384" y="208"/>
                  </a:lnTo>
                  <a:lnTo>
                    <a:pt x="384" y="207"/>
                  </a:lnTo>
                  <a:lnTo>
                    <a:pt x="385" y="207"/>
                  </a:lnTo>
                  <a:lnTo>
                    <a:pt x="385" y="205"/>
                  </a:lnTo>
                  <a:lnTo>
                    <a:pt x="386" y="204"/>
                  </a:lnTo>
                  <a:lnTo>
                    <a:pt x="386" y="203"/>
                  </a:lnTo>
                  <a:lnTo>
                    <a:pt x="387" y="201"/>
                  </a:lnTo>
                  <a:lnTo>
                    <a:pt x="387" y="200"/>
                  </a:lnTo>
                  <a:lnTo>
                    <a:pt x="387" y="199"/>
                  </a:lnTo>
                  <a:lnTo>
                    <a:pt x="388" y="198"/>
                  </a:lnTo>
                  <a:lnTo>
                    <a:pt x="388" y="197"/>
                  </a:lnTo>
                  <a:lnTo>
                    <a:pt x="388" y="196"/>
                  </a:lnTo>
                  <a:lnTo>
                    <a:pt x="388" y="195"/>
                  </a:lnTo>
                  <a:lnTo>
                    <a:pt x="388" y="194"/>
                  </a:lnTo>
                  <a:lnTo>
                    <a:pt x="388" y="193"/>
                  </a:lnTo>
                  <a:lnTo>
                    <a:pt x="388" y="191"/>
                  </a:lnTo>
                  <a:lnTo>
                    <a:pt x="389" y="191"/>
                  </a:lnTo>
                  <a:lnTo>
                    <a:pt x="389" y="189"/>
                  </a:lnTo>
                  <a:lnTo>
                    <a:pt x="389" y="188"/>
                  </a:lnTo>
                  <a:lnTo>
                    <a:pt x="390" y="187"/>
                  </a:lnTo>
                  <a:lnTo>
                    <a:pt x="390" y="186"/>
                  </a:lnTo>
                  <a:lnTo>
                    <a:pt x="391" y="186"/>
                  </a:lnTo>
                  <a:lnTo>
                    <a:pt x="391" y="185"/>
                  </a:lnTo>
                  <a:lnTo>
                    <a:pt x="391" y="184"/>
                  </a:lnTo>
                  <a:lnTo>
                    <a:pt x="392" y="184"/>
                  </a:lnTo>
                  <a:lnTo>
                    <a:pt x="391" y="184"/>
                  </a:lnTo>
                  <a:lnTo>
                    <a:pt x="391" y="183"/>
                  </a:lnTo>
                  <a:lnTo>
                    <a:pt x="391" y="182"/>
                  </a:lnTo>
                  <a:lnTo>
                    <a:pt x="391" y="181"/>
                  </a:lnTo>
                  <a:lnTo>
                    <a:pt x="391" y="180"/>
                  </a:lnTo>
                  <a:lnTo>
                    <a:pt x="390" y="180"/>
                  </a:lnTo>
                  <a:lnTo>
                    <a:pt x="391" y="178"/>
                  </a:lnTo>
                  <a:lnTo>
                    <a:pt x="392" y="178"/>
                  </a:lnTo>
                  <a:lnTo>
                    <a:pt x="392" y="177"/>
                  </a:lnTo>
                  <a:lnTo>
                    <a:pt x="392" y="175"/>
                  </a:lnTo>
                  <a:lnTo>
                    <a:pt x="392" y="174"/>
                  </a:lnTo>
                  <a:lnTo>
                    <a:pt x="393" y="174"/>
                  </a:lnTo>
                  <a:lnTo>
                    <a:pt x="393" y="173"/>
                  </a:lnTo>
                  <a:lnTo>
                    <a:pt x="393" y="172"/>
                  </a:lnTo>
                  <a:lnTo>
                    <a:pt x="393" y="171"/>
                  </a:lnTo>
                  <a:lnTo>
                    <a:pt x="393" y="170"/>
                  </a:lnTo>
                  <a:lnTo>
                    <a:pt x="393" y="169"/>
                  </a:lnTo>
                  <a:lnTo>
                    <a:pt x="392" y="167"/>
                  </a:lnTo>
                  <a:lnTo>
                    <a:pt x="392" y="166"/>
                  </a:lnTo>
                  <a:lnTo>
                    <a:pt x="393" y="165"/>
                  </a:lnTo>
                  <a:lnTo>
                    <a:pt x="392" y="165"/>
                  </a:lnTo>
                  <a:lnTo>
                    <a:pt x="392" y="164"/>
                  </a:lnTo>
                  <a:lnTo>
                    <a:pt x="393" y="164"/>
                  </a:lnTo>
                  <a:lnTo>
                    <a:pt x="392" y="163"/>
                  </a:lnTo>
                  <a:lnTo>
                    <a:pt x="393" y="163"/>
                  </a:lnTo>
                  <a:lnTo>
                    <a:pt x="392" y="160"/>
                  </a:lnTo>
                  <a:lnTo>
                    <a:pt x="392" y="159"/>
                  </a:lnTo>
                  <a:lnTo>
                    <a:pt x="392" y="158"/>
                  </a:lnTo>
                  <a:lnTo>
                    <a:pt x="391" y="155"/>
                  </a:lnTo>
                  <a:lnTo>
                    <a:pt x="391" y="154"/>
                  </a:lnTo>
                  <a:lnTo>
                    <a:pt x="391" y="153"/>
                  </a:lnTo>
                  <a:lnTo>
                    <a:pt x="391" y="152"/>
                  </a:lnTo>
                  <a:lnTo>
                    <a:pt x="391" y="151"/>
                  </a:lnTo>
                  <a:lnTo>
                    <a:pt x="391" y="150"/>
                  </a:lnTo>
                  <a:lnTo>
                    <a:pt x="391" y="149"/>
                  </a:lnTo>
                  <a:lnTo>
                    <a:pt x="391" y="148"/>
                  </a:lnTo>
                  <a:lnTo>
                    <a:pt x="391" y="147"/>
                  </a:lnTo>
                  <a:lnTo>
                    <a:pt x="391" y="144"/>
                  </a:lnTo>
                  <a:lnTo>
                    <a:pt x="391" y="143"/>
                  </a:lnTo>
                  <a:lnTo>
                    <a:pt x="392" y="143"/>
                  </a:lnTo>
                  <a:lnTo>
                    <a:pt x="392" y="144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3"/>
                  </a:lnTo>
                  <a:lnTo>
                    <a:pt x="395" y="142"/>
                  </a:lnTo>
                  <a:lnTo>
                    <a:pt x="395" y="141"/>
                  </a:lnTo>
                  <a:lnTo>
                    <a:pt x="393" y="141"/>
                  </a:lnTo>
                  <a:lnTo>
                    <a:pt x="395" y="140"/>
                  </a:lnTo>
                  <a:lnTo>
                    <a:pt x="395" y="141"/>
                  </a:lnTo>
                  <a:lnTo>
                    <a:pt x="395" y="140"/>
                  </a:lnTo>
                  <a:lnTo>
                    <a:pt x="397" y="140"/>
                  </a:lnTo>
                  <a:lnTo>
                    <a:pt x="397" y="139"/>
                  </a:lnTo>
                  <a:lnTo>
                    <a:pt x="395" y="139"/>
                  </a:lnTo>
                  <a:lnTo>
                    <a:pt x="395" y="138"/>
                  </a:lnTo>
                  <a:lnTo>
                    <a:pt x="395" y="137"/>
                  </a:lnTo>
                  <a:lnTo>
                    <a:pt x="397" y="137"/>
                  </a:lnTo>
                  <a:lnTo>
                    <a:pt x="395" y="137"/>
                  </a:lnTo>
                  <a:lnTo>
                    <a:pt x="395" y="136"/>
                  </a:lnTo>
                  <a:lnTo>
                    <a:pt x="395" y="135"/>
                  </a:lnTo>
                  <a:lnTo>
                    <a:pt x="395" y="134"/>
                  </a:lnTo>
                  <a:lnTo>
                    <a:pt x="395" y="132"/>
                  </a:lnTo>
                  <a:lnTo>
                    <a:pt x="393" y="132"/>
                  </a:lnTo>
                  <a:lnTo>
                    <a:pt x="393" y="131"/>
                  </a:lnTo>
                  <a:lnTo>
                    <a:pt x="393" y="129"/>
                  </a:lnTo>
                  <a:lnTo>
                    <a:pt x="393" y="128"/>
                  </a:lnTo>
                  <a:lnTo>
                    <a:pt x="392" y="128"/>
                  </a:lnTo>
                  <a:lnTo>
                    <a:pt x="393" y="128"/>
                  </a:lnTo>
                  <a:lnTo>
                    <a:pt x="393" y="127"/>
                  </a:lnTo>
                  <a:lnTo>
                    <a:pt x="395" y="127"/>
                  </a:lnTo>
                  <a:lnTo>
                    <a:pt x="395" y="126"/>
                  </a:lnTo>
                  <a:lnTo>
                    <a:pt x="395" y="125"/>
                  </a:lnTo>
                  <a:lnTo>
                    <a:pt x="397" y="125"/>
                  </a:lnTo>
                  <a:lnTo>
                    <a:pt x="395" y="125"/>
                  </a:lnTo>
                  <a:lnTo>
                    <a:pt x="395" y="124"/>
                  </a:lnTo>
                  <a:lnTo>
                    <a:pt x="397" y="124"/>
                  </a:lnTo>
                  <a:lnTo>
                    <a:pt x="397" y="123"/>
                  </a:lnTo>
                  <a:lnTo>
                    <a:pt x="398" y="121"/>
                  </a:lnTo>
                  <a:lnTo>
                    <a:pt x="397" y="121"/>
                  </a:lnTo>
                  <a:lnTo>
                    <a:pt x="398" y="120"/>
                  </a:lnTo>
                  <a:lnTo>
                    <a:pt x="398" y="119"/>
                  </a:lnTo>
                  <a:lnTo>
                    <a:pt x="398" y="118"/>
                  </a:lnTo>
                  <a:lnTo>
                    <a:pt x="398" y="117"/>
                  </a:lnTo>
                  <a:lnTo>
                    <a:pt x="398" y="116"/>
                  </a:lnTo>
                  <a:lnTo>
                    <a:pt x="399" y="114"/>
                  </a:lnTo>
                  <a:lnTo>
                    <a:pt x="399" y="113"/>
                  </a:lnTo>
                  <a:lnTo>
                    <a:pt x="400" y="113"/>
                  </a:lnTo>
                  <a:lnTo>
                    <a:pt x="400" y="112"/>
                  </a:lnTo>
                  <a:lnTo>
                    <a:pt x="400" y="111"/>
                  </a:lnTo>
                  <a:lnTo>
                    <a:pt x="400" y="109"/>
                  </a:lnTo>
                  <a:lnTo>
                    <a:pt x="399" y="108"/>
                  </a:lnTo>
                  <a:lnTo>
                    <a:pt x="400" y="108"/>
                  </a:lnTo>
                  <a:lnTo>
                    <a:pt x="399" y="108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6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1" y="102"/>
                  </a:lnTo>
                  <a:lnTo>
                    <a:pt x="402" y="102"/>
                  </a:lnTo>
                  <a:lnTo>
                    <a:pt x="402" y="101"/>
                  </a:lnTo>
                  <a:lnTo>
                    <a:pt x="402" y="98"/>
                  </a:lnTo>
                  <a:lnTo>
                    <a:pt x="402" y="97"/>
                  </a:lnTo>
                  <a:lnTo>
                    <a:pt x="402" y="96"/>
                  </a:lnTo>
                  <a:lnTo>
                    <a:pt x="402" y="95"/>
                  </a:lnTo>
                  <a:lnTo>
                    <a:pt x="402" y="94"/>
                  </a:lnTo>
                  <a:lnTo>
                    <a:pt x="402" y="93"/>
                  </a:lnTo>
                  <a:lnTo>
                    <a:pt x="402" y="92"/>
                  </a:lnTo>
                  <a:lnTo>
                    <a:pt x="401" y="92"/>
                  </a:lnTo>
                  <a:lnTo>
                    <a:pt x="402" y="92"/>
                  </a:lnTo>
                  <a:lnTo>
                    <a:pt x="402" y="91"/>
                  </a:lnTo>
                  <a:lnTo>
                    <a:pt x="402" y="90"/>
                  </a:lnTo>
                  <a:lnTo>
                    <a:pt x="402" y="89"/>
                  </a:lnTo>
                  <a:lnTo>
                    <a:pt x="403" y="89"/>
                  </a:lnTo>
                  <a:lnTo>
                    <a:pt x="403" y="87"/>
                  </a:lnTo>
                  <a:lnTo>
                    <a:pt x="404" y="87"/>
                  </a:lnTo>
                  <a:lnTo>
                    <a:pt x="404" y="86"/>
                  </a:lnTo>
                  <a:lnTo>
                    <a:pt x="404" y="84"/>
                  </a:lnTo>
                  <a:lnTo>
                    <a:pt x="404" y="83"/>
                  </a:lnTo>
                  <a:lnTo>
                    <a:pt x="403" y="83"/>
                  </a:lnTo>
                  <a:lnTo>
                    <a:pt x="404" y="83"/>
                  </a:lnTo>
                  <a:lnTo>
                    <a:pt x="404" y="82"/>
                  </a:lnTo>
                  <a:lnTo>
                    <a:pt x="403" y="82"/>
                  </a:lnTo>
                  <a:lnTo>
                    <a:pt x="403" y="81"/>
                  </a:lnTo>
                  <a:lnTo>
                    <a:pt x="403" y="80"/>
                  </a:lnTo>
                  <a:lnTo>
                    <a:pt x="403" y="79"/>
                  </a:lnTo>
                  <a:lnTo>
                    <a:pt x="403" y="78"/>
                  </a:lnTo>
                  <a:lnTo>
                    <a:pt x="403" y="77"/>
                  </a:lnTo>
                  <a:lnTo>
                    <a:pt x="403" y="75"/>
                  </a:lnTo>
                  <a:lnTo>
                    <a:pt x="403" y="74"/>
                  </a:lnTo>
                  <a:lnTo>
                    <a:pt x="403" y="73"/>
                  </a:lnTo>
                  <a:lnTo>
                    <a:pt x="403" y="72"/>
                  </a:lnTo>
                  <a:lnTo>
                    <a:pt x="403" y="71"/>
                  </a:lnTo>
                  <a:lnTo>
                    <a:pt x="403" y="69"/>
                  </a:lnTo>
                  <a:lnTo>
                    <a:pt x="403" y="68"/>
                  </a:lnTo>
                  <a:lnTo>
                    <a:pt x="404" y="68"/>
                  </a:lnTo>
                  <a:lnTo>
                    <a:pt x="404" y="67"/>
                  </a:lnTo>
                  <a:lnTo>
                    <a:pt x="404" y="66"/>
                  </a:lnTo>
                  <a:lnTo>
                    <a:pt x="403" y="66"/>
                  </a:lnTo>
                  <a:lnTo>
                    <a:pt x="402" y="66"/>
                  </a:lnTo>
                  <a:lnTo>
                    <a:pt x="402" y="64"/>
                  </a:lnTo>
                  <a:lnTo>
                    <a:pt x="403" y="64"/>
                  </a:lnTo>
                  <a:lnTo>
                    <a:pt x="402" y="64"/>
                  </a:lnTo>
                  <a:lnTo>
                    <a:pt x="403" y="63"/>
                  </a:lnTo>
                  <a:lnTo>
                    <a:pt x="403" y="62"/>
                  </a:lnTo>
                  <a:lnTo>
                    <a:pt x="403" y="61"/>
                  </a:lnTo>
                  <a:lnTo>
                    <a:pt x="403" y="60"/>
                  </a:lnTo>
                  <a:lnTo>
                    <a:pt x="403" y="61"/>
                  </a:lnTo>
                  <a:lnTo>
                    <a:pt x="404" y="61"/>
                  </a:lnTo>
                  <a:lnTo>
                    <a:pt x="406" y="61"/>
                  </a:lnTo>
                  <a:lnTo>
                    <a:pt x="406" y="60"/>
                  </a:lnTo>
                  <a:lnTo>
                    <a:pt x="406" y="59"/>
                  </a:lnTo>
                  <a:lnTo>
                    <a:pt x="406" y="58"/>
                  </a:lnTo>
                  <a:lnTo>
                    <a:pt x="406" y="57"/>
                  </a:lnTo>
                  <a:lnTo>
                    <a:pt x="406" y="56"/>
                  </a:lnTo>
                  <a:lnTo>
                    <a:pt x="407" y="54"/>
                  </a:lnTo>
                  <a:lnTo>
                    <a:pt x="407" y="52"/>
                  </a:lnTo>
                  <a:lnTo>
                    <a:pt x="407" y="51"/>
                  </a:lnTo>
                  <a:lnTo>
                    <a:pt x="407" y="50"/>
                  </a:lnTo>
                  <a:lnTo>
                    <a:pt x="407" y="49"/>
                  </a:lnTo>
                  <a:lnTo>
                    <a:pt x="407" y="48"/>
                  </a:lnTo>
                  <a:lnTo>
                    <a:pt x="407" y="47"/>
                  </a:lnTo>
                  <a:lnTo>
                    <a:pt x="408" y="47"/>
                  </a:lnTo>
                  <a:lnTo>
                    <a:pt x="407" y="46"/>
                  </a:lnTo>
                  <a:lnTo>
                    <a:pt x="408" y="46"/>
                  </a:lnTo>
                  <a:lnTo>
                    <a:pt x="407" y="46"/>
                  </a:lnTo>
                  <a:lnTo>
                    <a:pt x="407" y="45"/>
                  </a:lnTo>
                  <a:lnTo>
                    <a:pt x="408" y="45"/>
                  </a:lnTo>
                  <a:lnTo>
                    <a:pt x="408" y="44"/>
                  </a:lnTo>
                  <a:lnTo>
                    <a:pt x="408" y="43"/>
                  </a:lnTo>
                  <a:lnTo>
                    <a:pt x="408" y="41"/>
                  </a:lnTo>
                  <a:lnTo>
                    <a:pt x="408" y="40"/>
                  </a:lnTo>
                  <a:lnTo>
                    <a:pt x="408" y="38"/>
                  </a:lnTo>
                  <a:lnTo>
                    <a:pt x="407" y="38"/>
                  </a:lnTo>
                  <a:lnTo>
                    <a:pt x="407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7" y="36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7" y="33"/>
                  </a:lnTo>
                  <a:lnTo>
                    <a:pt x="407" y="32"/>
                  </a:lnTo>
                  <a:lnTo>
                    <a:pt x="407" y="31"/>
                  </a:lnTo>
                  <a:lnTo>
                    <a:pt x="408" y="31"/>
                  </a:lnTo>
                  <a:lnTo>
                    <a:pt x="408" y="29"/>
                  </a:lnTo>
                  <a:lnTo>
                    <a:pt x="407" y="29"/>
                  </a:lnTo>
                  <a:lnTo>
                    <a:pt x="408" y="29"/>
                  </a:lnTo>
                  <a:lnTo>
                    <a:pt x="407" y="28"/>
                  </a:lnTo>
                  <a:lnTo>
                    <a:pt x="408" y="28"/>
                  </a:lnTo>
                  <a:lnTo>
                    <a:pt x="408" y="27"/>
                  </a:lnTo>
                  <a:lnTo>
                    <a:pt x="408" y="26"/>
                  </a:lnTo>
                  <a:lnTo>
                    <a:pt x="407" y="25"/>
                  </a:lnTo>
                  <a:lnTo>
                    <a:pt x="407" y="23"/>
                  </a:lnTo>
                  <a:lnTo>
                    <a:pt x="407" y="22"/>
                  </a:lnTo>
                  <a:lnTo>
                    <a:pt x="407" y="21"/>
                  </a:lnTo>
                  <a:lnTo>
                    <a:pt x="407" y="20"/>
                  </a:lnTo>
                  <a:lnTo>
                    <a:pt x="406" y="20"/>
                  </a:lnTo>
                  <a:lnTo>
                    <a:pt x="406" y="18"/>
                  </a:lnTo>
                  <a:lnTo>
                    <a:pt x="406" y="17"/>
                  </a:lnTo>
                  <a:lnTo>
                    <a:pt x="406" y="16"/>
                  </a:lnTo>
                  <a:lnTo>
                    <a:pt x="406" y="15"/>
                  </a:lnTo>
                  <a:lnTo>
                    <a:pt x="406" y="14"/>
                  </a:lnTo>
                  <a:lnTo>
                    <a:pt x="406" y="13"/>
                  </a:lnTo>
                  <a:lnTo>
                    <a:pt x="406" y="12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4" y="10"/>
                  </a:lnTo>
                  <a:lnTo>
                    <a:pt x="406" y="7"/>
                  </a:lnTo>
                  <a:lnTo>
                    <a:pt x="407" y="7"/>
                  </a:lnTo>
                  <a:lnTo>
                    <a:pt x="408" y="7"/>
                  </a:lnTo>
                  <a:lnTo>
                    <a:pt x="409" y="7"/>
                  </a:lnTo>
                  <a:lnTo>
                    <a:pt x="409" y="6"/>
                  </a:lnTo>
                  <a:lnTo>
                    <a:pt x="410" y="6"/>
                  </a:lnTo>
                  <a:lnTo>
                    <a:pt x="410" y="5"/>
                  </a:lnTo>
                  <a:lnTo>
                    <a:pt x="412" y="4"/>
                  </a:lnTo>
                  <a:lnTo>
                    <a:pt x="410" y="3"/>
                  </a:lnTo>
                  <a:lnTo>
                    <a:pt x="410" y="2"/>
                  </a:lnTo>
                  <a:lnTo>
                    <a:pt x="410" y="1"/>
                  </a:lnTo>
                  <a:lnTo>
                    <a:pt x="412" y="1"/>
                  </a:lnTo>
                  <a:lnTo>
                    <a:pt x="413" y="1"/>
                  </a:lnTo>
                  <a:lnTo>
                    <a:pt x="414" y="0"/>
                  </a:lnTo>
                  <a:close/>
                  <a:moveTo>
                    <a:pt x="423" y="496"/>
                  </a:moveTo>
                  <a:lnTo>
                    <a:pt x="423" y="497"/>
                  </a:lnTo>
                  <a:lnTo>
                    <a:pt x="422" y="497"/>
                  </a:lnTo>
                  <a:lnTo>
                    <a:pt x="420" y="496"/>
                  </a:lnTo>
                  <a:lnTo>
                    <a:pt x="421" y="496"/>
                  </a:lnTo>
                  <a:lnTo>
                    <a:pt x="421" y="497"/>
                  </a:lnTo>
                  <a:lnTo>
                    <a:pt x="422" y="497"/>
                  </a:lnTo>
                  <a:lnTo>
                    <a:pt x="422" y="498"/>
                  </a:lnTo>
                  <a:lnTo>
                    <a:pt x="421" y="498"/>
                  </a:lnTo>
                  <a:lnTo>
                    <a:pt x="419" y="498"/>
                  </a:lnTo>
                  <a:lnTo>
                    <a:pt x="418" y="498"/>
                  </a:lnTo>
                  <a:lnTo>
                    <a:pt x="416" y="498"/>
                  </a:lnTo>
                  <a:lnTo>
                    <a:pt x="414" y="497"/>
                  </a:lnTo>
                  <a:lnTo>
                    <a:pt x="413" y="497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3"/>
                  </a:lnTo>
                  <a:lnTo>
                    <a:pt x="413" y="494"/>
                  </a:lnTo>
                  <a:lnTo>
                    <a:pt x="413" y="496"/>
                  </a:lnTo>
                  <a:lnTo>
                    <a:pt x="412" y="494"/>
                  </a:lnTo>
                  <a:lnTo>
                    <a:pt x="412" y="493"/>
                  </a:lnTo>
                  <a:lnTo>
                    <a:pt x="412" y="494"/>
                  </a:lnTo>
                  <a:lnTo>
                    <a:pt x="412" y="496"/>
                  </a:lnTo>
                  <a:lnTo>
                    <a:pt x="412" y="494"/>
                  </a:lnTo>
                  <a:lnTo>
                    <a:pt x="412" y="496"/>
                  </a:lnTo>
                  <a:lnTo>
                    <a:pt x="410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3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7"/>
                  </a:lnTo>
                  <a:lnTo>
                    <a:pt x="408" y="497"/>
                  </a:lnTo>
                  <a:lnTo>
                    <a:pt x="408" y="496"/>
                  </a:lnTo>
                  <a:lnTo>
                    <a:pt x="408" y="497"/>
                  </a:lnTo>
                  <a:lnTo>
                    <a:pt x="407" y="497"/>
                  </a:lnTo>
                  <a:lnTo>
                    <a:pt x="406" y="497"/>
                  </a:lnTo>
                  <a:lnTo>
                    <a:pt x="406" y="496"/>
                  </a:lnTo>
                  <a:lnTo>
                    <a:pt x="406" y="494"/>
                  </a:lnTo>
                  <a:lnTo>
                    <a:pt x="407" y="494"/>
                  </a:lnTo>
                  <a:lnTo>
                    <a:pt x="407" y="493"/>
                  </a:lnTo>
                  <a:lnTo>
                    <a:pt x="407" y="494"/>
                  </a:lnTo>
                  <a:lnTo>
                    <a:pt x="406" y="494"/>
                  </a:lnTo>
                  <a:lnTo>
                    <a:pt x="406" y="496"/>
                  </a:lnTo>
                  <a:lnTo>
                    <a:pt x="406" y="497"/>
                  </a:lnTo>
                  <a:lnTo>
                    <a:pt x="404" y="497"/>
                  </a:lnTo>
                  <a:lnTo>
                    <a:pt x="404" y="496"/>
                  </a:lnTo>
                  <a:lnTo>
                    <a:pt x="403" y="496"/>
                  </a:lnTo>
                  <a:lnTo>
                    <a:pt x="402" y="496"/>
                  </a:lnTo>
                  <a:lnTo>
                    <a:pt x="401" y="496"/>
                  </a:lnTo>
                  <a:lnTo>
                    <a:pt x="401" y="497"/>
                  </a:lnTo>
                  <a:lnTo>
                    <a:pt x="401" y="496"/>
                  </a:lnTo>
                  <a:lnTo>
                    <a:pt x="400" y="496"/>
                  </a:lnTo>
                  <a:lnTo>
                    <a:pt x="401" y="496"/>
                  </a:lnTo>
                  <a:lnTo>
                    <a:pt x="402" y="494"/>
                  </a:lnTo>
                  <a:lnTo>
                    <a:pt x="403" y="494"/>
                  </a:lnTo>
                  <a:lnTo>
                    <a:pt x="404" y="493"/>
                  </a:lnTo>
                  <a:lnTo>
                    <a:pt x="403" y="492"/>
                  </a:lnTo>
                  <a:lnTo>
                    <a:pt x="402" y="493"/>
                  </a:lnTo>
                  <a:lnTo>
                    <a:pt x="403" y="493"/>
                  </a:lnTo>
                  <a:lnTo>
                    <a:pt x="402" y="494"/>
                  </a:lnTo>
                  <a:lnTo>
                    <a:pt x="401" y="494"/>
                  </a:lnTo>
                  <a:lnTo>
                    <a:pt x="400" y="494"/>
                  </a:lnTo>
                  <a:lnTo>
                    <a:pt x="401" y="493"/>
                  </a:lnTo>
                  <a:lnTo>
                    <a:pt x="400" y="493"/>
                  </a:lnTo>
                  <a:lnTo>
                    <a:pt x="399" y="493"/>
                  </a:lnTo>
                  <a:lnTo>
                    <a:pt x="400" y="494"/>
                  </a:lnTo>
                  <a:lnTo>
                    <a:pt x="399" y="494"/>
                  </a:lnTo>
                  <a:lnTo>
                    <a:pt x="399" y="496"/>
                  </a:lnTo>
                  <a:lnTo>
                    <a:pt x="399" y="494"/>
                  </a:lnTo>
                  <a:lnTo>
                    <a:pt x="399" y="493"/>
                  </a:lnTo>
                  <a:lnTo>
                    <a:pt x="399" y="492"/>
                  </a:lnTo>
                  <a:lnTo>
                    <a:pt x="398" y="492"/>
                  </a:lnTo>
                  <a:lnTo>
                    <a:pt x="399" y="492"/>
                  </a:lnTo>
                  <a:lnTo>
                    <a:pt x="399" y="493"/>
                  </a:lnTo>
                  <a:lnTo>
                    <a:pt x="398" y="493"/>
                  </a:lnTo>
                  <a:lnTo>
                    <a:pt x="398" y="494"/>
                  </a:lnTo>
                  <a:lnTo>
                    <a:pt x="397" y="494"/>
                  </a:lnTo>
                  <a:lnTo>
                    <a:pt x="397" y="493"/>
                  </a:lnTo>
                  <a:lnTo>
                    <a:pt x="395" y="493"/>
                  </a:lnTo>
                  <a:lnTo>
                    <a:pt x="397" y="493"/>
                  </a:lnTo>
                  <a:lnTo>
                    <a:pt x="397" y="492"/>
                  </a:lnTo>
                  <a:lnTo>
                    <a:pt x="397" y="491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1"/>
                  </a:lnTo>
                  <a:lnTo>
                    <a:pt x="393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3" y="493"/>
                  </a:lnTo>
                  <a:lnTo>
                    <a:pt x="392" y="493"/>
                  </a:lnTo>
                  <a:lnTo>
                    <a:pt x="393" y="492"/>
                  </a:lnTo>
                  <a:lnTo>
                    <a:pt x="392" y="492"/>
                  </a:lnTo>
                  <a:lnTo>
                    <a:pt x="392" y="493"/>
                  </a:lnTo>
                  <a:lnTo>
                    <a:pt x="392" y="492"/>
                  </a:lnTo>
                  <a:lnTo>
                    <a:pt x="391" y="493"/>
                  </a:lnTo>
                  <a:lnTo>
                    <a:pt x="391" y="492"/>
                  </a:lnTo>
                  <a:lnTo>
                    <a:pt x="390" y="492"/>
                  </a:lnTo>
                  <a:lnTo>
                    <a:pt x="391" y="492"/>
                  </a:lnTo>
                  <a:lnTo>
                    <a:pt x="390" y="492"/>
                  </a:lnTo>
                  <a:lnTo>
                    <a:pt x="390" y="493"/>
                  </a:lnTo>
                  <a:lnTo>
                    <a:pt x="389" y="493"/>
                  </a:lnTo>
                  <a:lnTo>
                    <a:pt x="388" y="492"/>
                  </a:lnTo>
                  <a:lnTo>
                    <a:pt x="389" y="492"/>
                  </a:lnTo>
                  <a:lnTo>
                    <a:pt x="389" y="491"/>
                  </a:lnTo>
                  <a:lnTo>
                    <a:pt x="388" y="492"/>
                  </a:lnTo>
                  <a:lnTo>
                    <a:pt x="388" y="491"/>
                  </a:lnTo>
                  <a:lnTo>
                    <a:pt x="389" y="491"/>
                  </a:lnTo>
                  <a:lnTo>
                    <a:pt x="388" y="490"/>
                  </a:lnTo>
                  <a:lnTo>
                    <a:pt x="389" y="490"/>
                  </a:lnTo>
                  <a:lnTo>
                    <a:pt x="389" y="491"/>
                  </a:lnTo>
                  <a:lnTo>
                    <a:pt x="390" y="491"/>
                  </a:lnTo>
                  <a:lnTo>
                    <a:pt x="391" y="492"/>
                  </a:lnTo>
                  <a:lnTo>
                    <a:pt x="391" y="491"/>
                  </a:lnTo>
                  <a:lnTo>
                    <a:pt x="390" y="491"/>
                  </a:lnTo>
                  <a:lnTo>
                    <a:pt x="391" y="491"/>
                  </a:lnTo>
                  <a:lnTo>
                    <a:pt x="392" y="491"/>
                  </a:lnTo>
                  <a:lnTo>
                    <a:pt x="391" y="491"/>
                  </a:lnTo>
                  <a:lnTo>
                    <a:pt x="391" y="490"/>
                  </a:lnTo>
                  <a:lnTo>
                    <a:pt x="390" y="490"/>
                  </a:lnTo>
                  <a:lnTo>
                    <a:pt x="390" y="489"/>
                  </a:lnTo>
                  <a:lnTo>
                    <a:pt x="391" y="489"/>
                  </a:lnTo>
                  <a:lnTo>
                    <a:pt x="391" y="490"/>
                  </a:lnTo>
                  <a:lnTo>
                    <a:pt x="392" y="491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2" y="489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2" y="489"/>
                  </a:lnTo>
                  <a:lnTo>
                    <a:pt x="393" y="489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5" y="489"/>
                  </a:lnTo>
                  <a:lnTo>
                    <a:pt x="393" y="489"/>
                  </a:lnTo>
                  <a:lnTo>
                    <a:pt x="395" y="489"/>
                  </a:lnTo>
                  <a:lnTo>
                    <a:pt x="397" y="489"/>
                  </a:lnTo>
                  <a:lnTo>
                    <a:pt x="398" y="490"/>
                  </a:lnTo>
                  <a:lnTo>
                    <a:pt x="398" y="491"/>
                  </a:lnTo>
                  <a:lnTo>
                    <a:pt x="398" y="490"/>
                  </a:lnTo>
                  <a:lnTo>
                    <a:pt x="399" y="490"/>
                  </a:lnTo>
                  <a:lnTo>
                    <a:pt x="399" y="489"/>
                  </a:lnTo>
                  <a:lnTo>
                    <a:pt x="400" y="489"/>
                  </a:lnTo>
                  <a:lnTo>
                    <a:pt x="399" y="487"/>
                  </a:lnTo>
                  <a:lnTo>
                    <a:pt x="400" y="487"/>
                  </a:lnTo>
                  <a:lnTo>
                    <a:pt x="401" y="487"/>
                  </a:lnTo>
                  <a:lnTo>
                    <a:pt x="402" y="487"/>
                  </a:lnTo>
                  <a:lnTo>
                    <a:pt x="402" y="489"/>
                  </a:lnTo>
                  <a:lnTo>
                    <a:pt x="401" y="489"/>
                  </a:lnTo>
                  <a:lnTo>
                    <a:pt x="401" y="490"/>
                  </a:lnTo>
                  <a:lnTo>
                    <a:pt x="402" y="490"/>
                  </a:lnTo>
                  <a:lnTo>
                    <a:pt x="401" y="491"/>
                  </a:lnTo>
                  <a:lnTo>
                    <a:pt x="401" y="492"/>
                  </a:lnTo>
                  <a:lnTo>
                    <a:pt x="401" y="491"/>
                  </a:lnTo>
                  <a:lnTo>
                    <a:pt x="402" y="492"/>
                  </a:lnTo>
                  <a:lnTo>
                    <a:pt x="402" y="491"/>
                  </a:lnTo>
                  <a:lnTo>
                    <a:pt x="402" y="490"/>
                  </a:lnTo>
                  <a:lnTo>
                    <a:pt x="402" y="489"/>
                  </a:lnTo>
                  <a:lnTo>
                    <a:pt x="403" y="489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1"/>
                  </a:lnTo>
                  <a:lnTo>
                    <a:pt x="406" y="492"/>
                  </a:lnTo>
                  <a:lnTo>
                    <a:pt x="407" y="492"/>
                  </a:lnTo>
                  <a:lnTo>
                    <a:pt x="407" y="491"/>
                  </a:lnTo>
                  <a:lnTo>
                    <a:pt x="406" y="491"/>
                  </a:lnTo>
                  <a:lnTo>
                    <a:pt x="407" y="491"/>
                  </a:lnTo>
                  <a:lnTo>
                    <a:pt x="408" y="491"/>
                  </a:lnTo>
                  <a:lnTo>
                    <a:pt x="407" y="491"/>
                  </a:lnTo>
                  <a:lnTo>
                    <a:pt x="407" y="490"/>
                  </a:lnTo>
                  <a:lnTo>
                    <a:pt x="404" y="490"/>
                  </a:lnTo>
                  <a:lnTo>
                    <a:pt x="404" y="489"/>
                  </a:lnTo>
                  <a:lnTo>
                    <a:pt x="403" y="489"/>
                  </a:lnTo>
                  <a:lnTo>
                    <a:pt x="403" y="487"/>
                  </a:lnTo>
                  <a:lnTo>
                    <a:pt x="403" y="486"/>
                  </a:lnTo>
                  <a:lnTo>
                    <a:pt x="402" y="486"/>
                  </a:lnTo>
                  <a:lnTo>
                    <a:pt x="401" y="486"/>
                  </a:lnTo>
                  <a:lnTo>
                    <a:pt x="400" y="486"/>
                  </a:lnTo>
                  <a:lnTo>
                    <a:pt x="400" y="485"/>
                  </a:lnTo>
                  <a:lnTo>
                    <a:pt x="401" y="485"/>
                  </a:lnTo>
                  <a:lnTo>
                    <a:pt x="400" y="485"/>
                  </a:lnTo>
                  <a:lnTo>
                    <a:pt x="400" y="484"/>
                  </a:lnTo>
                  <a:lnTo>
                    <a:pt x="403" y="486"/>
                  </a:lnTo>
                  <a:lnTo>
                    <a:pt x="404" y="486"/>
                  </a:lnTo>
                  <a:lnTo>
                    <a:pt x="406" y="487"/>
                  </a:lnTo>
                  <a:lnTo>
                    <a:pt x="407" y="487"/>
                  </a:lnTo>
                  <a:lnTo>
                    <a:pt x="407" y="489"/>
                  </a:lnTo>
                  <a:lnTo>
                    <a:pt x="408" y="489"/>
                  </a:lnTo>
                  <a:lnTo>
                    <a:pt x="408" y="487"/>
                  </a:lnTo>
                  <a:lnTo>
                    <a:pt x="407" y="487"/>
                  </a:lnTo>
                  <a:lnTo>
                    <a:pt x="408" y="487"/>
                  </a:lnTo>
                  <a:lnTo>
                    <a:pt x="408" y="486"/>
                  </a:lnTo>
                  <a:lnTo>
                    <a:pt x="409" y="486"/>
                  </a:lnTo>
                  <a:lnTo>
                    <a:pt x="409" y="487"/>
                  </a:lnTo>
                  <a:lnTo>
                    <a:pt x="409" y="489"/>
                  </a:lnTo>
                  <a:lnTo>
                    <a:pt x="410" y="489"/>
                  </a:lnTo>
                  <a:lnTo>
                    <a:pt x="410" y="490"/>
                  </a:lnTo>
                  <a:lnTo>
                    <a:pt x="410" y="491"/>
                  </a:lnTo>
                  <a:lnTo>
                    <a:pt x="410" y="490"/>
                  </a:lnTo>
                  <a:lnTo>
                    <a:pt x="412" y="490"/>
                  </a:lnTo>
                  <a:lnTo>
                    <a:pt x="412" y="491"/>
                  </a:lnTo>
                  <a:lnTo>
                    <a:pt x="412" y="490"/>
                  </a:lnTo>
                  <a:lnTo>
                    <a:pt x="410" y="489"/>
                  </a:lnTo>
                  <a:lnTo>
                    <a:pt x="410" y="487"/>
                  </a:lnTo>
                  <a:lnTo>
                    <a:pt x="410" y="486"/>
                  </a:lnTo>
                  <a:lnTo>
                    <a:pt x="412" y="486"/>
                  </a:lnTo>
                  <a:lnTo>
                    <a:pt x="412" y="487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4" y="490"/>
                  </a:lnTo>
                  <a:lnTo>
                    <a:pt x="414" y="489"/>
                  </a:lnTo>
                  <a:lnTo>
                    <a:pt x="414" y="487"/>
                  </a:lnTo>
                  <a:lnTo>
                    <a:pt x="416" y="489"/>
                  </a:lnTo>
                  <a:lnTo>
                    <a:pt x="416" y="490"/>
                  </a:lnTo>
                  <a:lnTo>
                    <a:pt x="418" y="490"/>
                  </a:lnTo>
                  <a:lnTo>
                    <a:pt x="416" y="490"/>
                  </a:lnTo>
                  <a:lnTo>
                    <a:pt x="416" y="491"/>
                  </a:lnTo>
                  <a:lnTo>
                    <a:pt x="415" y="491"/>
                  </a:lnTo>
                  <a:lnTo>
                    <a:pt x="415" y="492"/>
                  </a:lnTo>
                  <a:lnTo>
                    <a:pt x="415" y="493"/>
                  </a:lnTo>
                  <a:lnTo>
                    <a:pt x="415" y="492"/>
                  </a:lnTo>
                  <a:lnTo>
                    <a:pt x="416" y="492"/>
                  </a:lnTo>
                  <a:lnTo>
                    <a:pt x="416" y="491"/>
                  </a:lnTo>
                  <a:lnTo>
                    <a:pt x="418" y="491"/>
                  </a:lnTo>
                  <a:lnTo>
                    <a:pt x="418" y="492"/>
                  </a:lnTo>
                  <a:lnTo>
                    <a:pt x="418" y="491"/>
                  </a:lnTo>
                  <a:lnTo>
                    <a:pt x="418" y="490"/>
                  </a:lnTo>
                  <a:lnTo>
                    <a:pt x="419" y="490"/>
                  </a:lnTo>
                  <a:lnTo>
                    <a:pt x="420" y="490"/>
                  </a:lnTo>
                  <a:lnTo>
                    <a:pt x="419" y="489"/>
                  </a:lnTo>
                  <a:lnTo>
                    <a:pt x="418" y="489"/>
                  </a:lnTo>
                  <a:lnTo>
                    <a:pt x="418" y="487"/>
                  </a:lnTo>
                  <a:lnTo>
                    <a:pt x="416" y="487"/>
                  </a:lnTo>
                  <a:lnTo>
                    <a:pt x="414" y="486"/>
                  </a:lnTo>
                  <a:lnTo>
                    <a:pt x="414" y="485"/>
                  </a:lnTo>
                  <a:lnTo>
                    <a:pt x="413" y="485"/>
                  </a:lnTo>
                  <a:lnTo>
                    <a:pt x="410" y="484"/>
                  </a:lnTo>
                  <a:lnTo>
                    <a:pt x="409" y="484"/>
                  </a:lnTo>
                  <a:lnTo>
                    <a:pt x="408" y="483"/>
                  </a:lnTo>
                  <a:lnTo>
                    <a:pt x="408" y="482"/>
                  </a:lnTo>
                  <a:lnTo>
                    <a:pt x="408" y="481"/>
                  </a:lnTo>
                  <a:lnTo>
                    <a:pt x="407" y="481"/>
                  </a:lnTo>
                  <a:lnTo>
                    <a:pt x="407" y="479"/>
                  </a:lnTo>
                  <a:lnTo>
                    <a:pt x="407" y="478"/>
                  </a:lnTo>
                  <a:lnTo>
                    <a:pt x="408" y="477"/>
                  </a:lnTo>
                  <a:lnTo>
                    <a:pt x="409" y="475"/>
                  </a:lnTo>
                  <a:lnTo>
                    <a:pt x="410" y="475"/>
                  </a:lnTo>
                  <a:lnTo>
                    <a:pt x="413" y="475"/>
                  </a:lnTo>
                  <a:lnTo>
                    <a:pt x="415" y="473"/>
                  </a:lnTo>
                  <a:lnTo>
                    <a:pt x="416" y="473"/>
                  </a:lnTo>
                  <a:lnTo>
                    <a:pt x="416" y="472"/>
                  </a:lnTo>
                  <a:lnTo>
                    <a:pt x="416" y="471"/>
                  </a:lnTo>
                  <a:lnTo>
                    <a:pt x="415" y="471"/>
                  </a:lnTo>
                  <a:lnTo>
                    <a:pt x="414" y="471"/>
                  </a:lnTo>
                  <a:lnTo>
                    <a:pt x="413" y="471"/>
                  </a:lnTo>
                  <a:lnTo>
                    <a:pt x="410" y="471"/>
                  </a:lnTo>
                  <a:lnTo>
                    <a:pt x="409" y="471"/>
                  </a:lnTo>
                  <a:lnTo>
                    <a:pt x="409" y="472"/>
                  </a:lnTo>
                  <a:lnTo>
                    <a:pt x="408" y="472"/>
                  </a:lnTo>
                  <a:lnTo>
                    <a:pt x="407" y="472"/>
                  </a:lnTo>
                  <a:lnTo>
                    <a:pt x="406" y="472"/>
                  </a:lnTo>
                  <a:lnTo>
                    <a:pt x="406" y="471"/>
                  </a:lnTo>
                  <a:lnTo>
                    <a:pt x="404" y="471"/>
                  </a:lnTo>
                  <a:lnTo>
                    <a:pt x="404" y="470"/>
                  </a:lnTo>
                  <a:lnTo>
                    <a:pt x="404" y="469"/>
                  </a:lnTo>
                  <a:lnTo>
                    <a:pt x="404" y="468"/>
                  </a:lnTo>
                  <a:lnTo>
                    <a:pt x="404" y="467"/>
                  </a:lnTo>
                  <a:lnTo>
                    <a:pt x="404" y="466"/>
                  </a:lnTo>
                  <a:lnTo>
                    <a:pt x="404" y="463"/>
                  </a:lnTo>
                  <a:lnTo>
                    <a:pt x="406" y="463"/>
                  </a:lnTo>
                  <a:lnTo>
                    <a:pt x="406" y="466"/>
                  </a:lnTo>
                  <a:lnTo>
                    <a:pt x="407" y="466"/>
                  </a:lnTo>
                  <a:lnTo>
                    <a:pt x="408" y="466"/>
                  </a:lnTo>
                  <a:lnTo>
                    <a:pt x="408" y="463"/>
                  </a:lnTo>
                  <a:lnTo>
                    <a:pt x="408" y="462"/>
                  </a:lnTo>
                  <a:lnTo>
                    <a:pt x="407" y="462"/>
                  </a:lnTo>
                  <a:lnTo>
                    <a:pt x="407" y="461"/>
                  </a:lnTo>
                  <a:lnTo>
                    <a:pt x="407" y="462"/>
                  </a:lnTo>
                  <a:lnTo>
                    <a:pt x="406" y="462"/>
                  </a:lnTo>
                  <a:lnTo>
                    <a:pt x="407" y="461"/>
                  </a:lnTo>
                  <a:lnTo>
                    <a:pt x="406" y="461"/>
                  </a:lnTo>
                  <a:lnTo>
                    <a:pt x="406" y="460"/>
                  </a:lnTo>
                  <a:lnTo>
                    <a:pt x="404" y="460"/>
                  </a:lnTo>
                  <a:lnTo>
                    <a:pt x="406" y="460"/>
                  </a:lnTo>
                  <a:lnTo>
                    <a:pt x="407" y="460"/>
                  </a:lnTo>
                  <a:lnTo>
                    <a:pt x="407" y="459"/>
                  </a:lnTo>
                  <a:lnTo>
                    <a:pt x="408" y="459"/>
                  </a:lnTo>
                  <a:lnTo>
                    <a:pt x="408" y="460"/>
                  </a:lnTo>
                  <a:lnTo>
                    <a:pt x="408" y="461"/>
                  </a:lnTo>
                  <a:lnTo>
                    <a:pt x="409" y="461"/>
                  </a:lnTo>
                  <a:lnTo>
                    <a:pt x="410" y="461"/>
                  </a:lnTo>
                  <a:lnTo>
                    <a:pt x="410" y="460"/>
                  </a:lnTo>
                  <a:lnTo>
                    <a:pt x="412" y="460"/>
                  </a:lnTo>
                  <a:lnTo>
                    <a:pt x="412" y="459"/>
                  </a:lnTo>
                  <a:lnTo>
                    <a:pt x="413" y="459"/>
                  </a:lnTo>
                  <a:lnTo>
                    <a:pt x="413" y="458"/>
                  </a:lnTo>
                  <a:lnTo>
                    <a:pt x="413" y="457"/>
                  </a:lnTo>
                  <a:lnTo>
                    <a:pt x="413" y="456"/>
                  </a:lnTo>
                  <a:lnTo>
                    <a:pt x="414" y="456"/>
                  </a:lnTo>
                  <a:lnTo>
                    <a:pt x="415" y="456"/>
                  </a:lnTo>
                  <a:lnTo>
                    <a:pt x="415" y="455"/>
                  </a:lnTo>
                  <a:lnTo>
                    <a:pt x="415" y="456"/>
                  </a:lnTo>
                  <a:lnTo>
                    <a:pt x="416" y="456"/>
                  </a:lnTo>
                  <a:lnTo>
                    <a:pt x="416" y="457"/>
                  </a:lnTo>
                  <a:lnTo>
                    <a:pt x="418" y="458"/>
                  </a:lnTo>
                  <a:lnTo>
                    <a:pt x="418" y="459"/>
                  </a:lnTo>
                  <a:lnTo>
                    <a:pt x="419" y="459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1" y="458"/>
                  </a:lnTo>
                  <a:lnTo>
                    <a:pt x="421" y="457"/>
                  </a:lnTo>
                  <a:lnTo>
                    <a:pt x="422" y="457"/>
                  </a:lnTo>
                  <a:lnTo>
                    <a:pt x="422" y="458"/>
                  </a:lnTo>
                  <a:lnTo>
                    <a:pt x="423" y="458"/>
                  </a:lnTo>
                  <a:lnTo>
                    <a:pt x="423" y="462"/>
                  </a:lnTo>
                  <a:lnTo>
                    <a:pt x="423" y="468"/>
                  </a:lnTo>
                  <a:lnTo>
                    <a:pt x="423" y="472"/>
                  </a:lnTo>
                  <a:lnTo>
                    <a:pt x="423" y="477"/>
                  </a:lnTo>
                  <a:lnTo>
                    <a:pt x="423" y="482"/>
                  </a:lnTo>
                  <a:lnTo>
                    <a:pt x="423" y="486"/>
                  </a:lnTo>
                  <a:lnTo>
                    <a:pt x="423" y="491"/>
                  </a:lnTo>
                  <a:lnTo>
                    <a:pt x="423" y="496"/>
                  </a:lnTo>
                  <a:lnTo>
                    <a:pt x="422" y="496"/>
                  </a:lnTo>
                  <a:lnTo>
                    <a:pt x="423" y="496"/>
                  </a:lnTo>
                  <a:close/>
                  <a:moveTo>
                    <a:pt x="298" y="187"/>
                  </a:moveTo>
                  <a:lnTo>
                    <a:pt x="297" y="186"/>
                  </a:lnTo>
                  <a:lnTo>
                    <a:pt x="298" y="186"/>
                  </a:lnTo>
                  <a:lnTo>
                    <a:pt x="298" y="187"/>
                  </a:lnTo>
                  <a:close/>
                  <a:moveTo>
                    <a:pt x="318" y="185"/>
                  </a:moveTo>
                  <a:lnTo>
                    <a:pt x="317" y="185"/>
                  </a:lnTo>
                  <a:lnTo>
                    <a:pt x="316" y="185"/>
                  </a:lnTo>
                  <a:lnTo>
                    <a:pt x="316" y="186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8" y="185"/>
                  </a:lnTo>
                  <a:close/>
                  <a:moveTo>
                    <a:pt x="3" y="107"/>
                  </a:moveTo>
                  <a:lnTo>
                    <a:pt x="2" y="107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3" y="107"/>
                  </a:lnTo>
                  <a:close/>
                  <a:moveTo>
                    <a:pt x="42" y="101"/>
                  </a:moveTo>
                  <a:lnTo>
                    <a:pt x="42" y="98"/>
                  </a:lnTo>
                  <a:lnTo>
                    <a:pt x="42" y="101"/>
                  </a:lnTo>
                  <a:close/>
                  <a:moveTo>
                    <a:pt x="307" y="97"/>
                  </a:moveTo>
                  <a:lnTo>
                    <a:pt x="307" y="98"/>
                  </a:lnTo>
                  <a:lnTo>
                    <a:pt x="307" y="97"/>
                  </a:lnTo>
                  <a:close/>
                  <a:moveTo>
                    <a:pt x="437" y="515"/>
                  </a:moveTo>
                  <a:lnTo>
                    <a:pt x="437" y="516"/>
                  </a:lnTo>
                  <a:lnTo>
                    <a:pt x="436" y="516"/>
                  </a:lnTo>
                  <a:lnTo>
                    <a:pt x="436" y="515"/>
                  </a:lnTo>
                  <a:lnTo>
                    <a:pt x="435" y="515"/>
                  </a:lnTo>
                  <a:lnTo>
                    <a:pt x="436" y="515"/>
                  </a:lnTo>
                  <a:lnTo>
                    <a:pt x="437" y="515"/>
                  </a:lnTo>
                  <a:close/>
                  <a:moveTo>
                    <a:pt x="438" y="515"/>
                  </a:moveTo>
                  <a:lnTo>
                    <a:pt x="438" y="516"/>
                  </a:lnTo>
                  <a:lnTo>
                    <a:pt x="438" y="515"/>
                  </a:lnTo>
                  <a:close/>
                  <a:moveTo>
                    <a:pt x="435" y="515"/>
                  </a:moveTo>
                  <a:lnTo>
                    <a:pt x="434" y="515"/>
                  </a:lnTo>
                  <a:lnTo>
                    <a:pt x="434" y="516"/>
                  </a:lnTo>
                  <a:lnTo>
                    <a:pt x="433" y="516"/>
                  </a:lnTo>
                  <a:lnTo>
                    <a:pt x="434" y="516"/>
                  </a:lnTo>
                  <a:lnTo>
                    <a:pt x="434" y="515"/>
                  </a:lnTo>
                  <a:lnTo>
                    <a:pt x="433" y="515"/>
                  </a:lnTo>
                  <a:lnTo>
                    <a:pt x="433" y="516"/>
                  </a:lnTo>
                  <a:lnTo>
                    <a:pt x="433" y="515"/>
                  </a:lnTo>
                  <a:lnTo>
                    <a:pt x="432" y="515"/>
                  </a:lnTo>
                  <a:lnTo>
                    <a:pt x="432" y="516"/>
                  </a:lnTo>
                  <a:lnTo>
                    <a:pt x="431" y="516"/>
                  </a:lnTo>
                  <a:lnTo>
                    <a:pt x="431" y="515"/>
                  </a:lnTo>
                  <a:lnTo>
                    <a:pt x="432" y="515"/>
                  </a:lnTo>
                  <a:lnTo>
                    <a:pt x="433" y="515"/>
                  </a:lnTo>
                  <a:lnTo>
                    <a:pt x="434" y="515"/>
                  </a:lnTo>
                  <a:lnTo>
                    <a:pt x="435" y="515"/>
                  </a:lnTo>
                  <a:close/>
                  <a:moveTo>
                    <a:pt x="437" y="514"/>
                  </a:moveTo>
                  <a:lnTo>
                    <a:pt x="438" y="514"/>
                  </a:lnTo>
                  <a:lnTo>
                    <a:pt x="437" y="514"/>
                  </a:lnTo>
                  <a:close/>
                  <a:moveTo>
                    <a:pt x="436" y="514"/>
                  </a:moveTo>
                  <a:lnTo>
                    <a:pt x="435" y="514"/>
                  </a:lnTo>
                  <a:lnTo>
                    <a:pt x="434" y="514"/>
                  </a:lnTo>
                  <a:lnTo>
                    <a:pt x="434" y="513"/>
                  </a:lnTo>
                  <a:lnTo>
                    <a:pt x="434" y="512"/>
                  </a:lnTo>
                  <a:lnTo>
                    <a:pt x="435" y="512"/>
                  </a:lnTo>
                  <a:lnTo>
                    <a:pt x="435" y="513"/>
                  </a:lnTo>
                  <a:lnTo>
                    <a:pt x="436" y="513"/>
                  </a:lnTo>
                  <a:lnTo>
                    <a:pt x="436" y="512"/>
                  </a:lnTo>
                  <a:lnTo>
                    <a:pt x="435" y="512"/>
                  </a:lnTo>
                  <a:lnTo>
                    <a:pt x="435" y="510"/>
                  </a:lnTo>
                  <a:lnTo>
                    <a:pt x="436" y="510"/>
                  </a:lnTo>
                  <a:lnTo>
                    <a:pt x="436" y="512"/>
                  </a:lnTo>
                  <a:lnTo>
                    <a:pt x="436" y="513"/>
                  </a:lnTo>
                  <a:lnTo>
                    <a:pt x="437" y="513"/>
                  </a:lnTo>
                  <a:lnTo>
                    <a:pt x="437" y="514"/>
                  </a:lnTo>
                  <a:lnTo>
                    <a:pt x="436" y="514"/>
                  </a:lnTo>
                  <a:close/>
                  <a:moveTo>
                    <a:pt x="433" y="508"/>
                  </a:moveTo>
                  <a:lnTo>
                    <a:pt x="434" y="508"/>
                  </a:lnTo>
                  <a:lnTo>
                    <a:pt x="434" y="510"/>
                  </a:lnTo>
                  <a:lnTo>
                    <a:pt x="433" y="512"/>
                  </a:lnTo>
                  <a:lnTo>
                    <a:pt x="433" y="510"/>
                  </a:lnTo>
                  <a:lnTo>
                    <a:pt x="433" y="508"/>
                  </a:lnTo>
                  <a:close/>
                  <a:moveTo>
                    <a:pt x="412" y="505"/>
                  </a:moveTo>
                  <a:lnTo>
                    <a:pt x="413" y="506"/>
                  </a:lnTo>
                  <a:lnTo>
                    <a:pt x="412" y="506"/>
                  </a:lnTo>
                  <a:lnTo>
                    <a:pt x="413" y="506"/>
                  </a:lnTo>
                  <a:lnTo>
                    <a:pt x="412" y="506"/>
                  </a:lnTo>
                  <a:lnTo>
                    <a:pt x="412" y="505"/>
                  </a:lnTo>
                  <a:close/>
                  <a:moveTo>
                    <a:pt x="409" y="505"/>
                  </a:moveTo>
                  <a:lnTo>
                    <a:pt x="409" y="506"/>
                  </a:lnTo>
                  <a:lnTo>
                    <a:pt x="409" y="505"/>
                  </a:lnTo>
                  <a:lnTo>
                    <a:pt x="408" y="505"/>
                  </a:lnTo>
                  <a:lnTo>
                    <a:pt x="409" y="505"/>
                  </a:lnTo>
                  <a:lnTo>
                    <a:pt x="408" y="505"/>
                  </a:lnTo>
                  <a:lnTo>
                    <a:pt x="409" y="505"/>
                  </a:lnTo>
                  <a:close/>
                  <a:moveTo>
                    <a:pt x="441" y="504"/>
                  </a:moveTo>
                  <a:lnTo>
                    <a:pt x="443" y="504"/>
                  </a:lnTo>
                  <a:lnTo>
                    <a:pt x="441" y="505"/>
                  </a:lnTo>
                  <a:lnTo>
                    <a:pt x="439" y="505"/>
                  </a:lnTo>
                  <a:lnTo>
                    <a:pt x="438" y="505"/>
                  </a:lnTo>
                  <a:lnTo>
                    <a:pt x="438" y="504"/>
                  </a:lnTo>
                  <a:lnTo>
                    <a:pt x="439" y="504"/>
                  </a:lnTo>
                  <a:lnTo>
                    <a:pt x="441" y="504"/>
                  </a:lnTo>
                  <a:close/>
                  <a:moveTo>
                    <a:pt x="446" y="503"/>
                  </a:moveTo>
                  <a:lnTo>
                    <a:pt x="446" y="504"/>
                  </a:lnTo>
                  <a:lnTo>
                    <a:pt x="445" y="504"/>
                  </a:lnTo>
                  <a:lnTo>
                    <a:pt x="445" y="505"/>
                  </a:lnTo>
                  <a:lnTo>
                    <a:pt x="445" y="504"/>
                  </a:lnTo>
                  <a:lnTo>
                    <a:pt x="444" y="504"/>
                  </a:lnTo>
                  <a:lnTo>
                    <a:pt x="444" y="503"/>
                  </a:lnTo>
                  <a:lnTo>
                    <a:pt x="445" y="503"/>
                  </a:lnTo>
                  <a:lnTo>
                    <a:pt x="446" y="503"/>
                  </a:lnTo>
                  <a:close/>
                  <a:moveTo>
                    <a:pt x="441" y="501"/>
                  </a:moveTo>
                  <a:lnTo>
                    <a:pt x="443" y="501"/>
                  </a:lnTo>
                  <a:lnTo>
                    <a:pt x="443" y="502"/>
                  </a:lnTo>
                  <a:lnTo>
                    <a:pt x="441" y="502"/>
                  </a:lnTo>
                  <a:lnTo>
                    <a:pt x="441" y="501"/>
                  </a:lnTo>
                  <a:lnTo>
                    <a:pt x="439" y="501"/>
                  </a:lnTo>
                  <a:lnTo>
                    <a:pt x="438" y="500"/>
                  </a:lnTo>
                  <a:lnTo>
                    <a:pt x="439" y="500"/>
                  </a:lnTo>
                  <a:lnTo>
                    <a:pt x="441" y="500"/>
                  </a:lnTo>
                  <a:lnTo>
                    <a:pt x="441" y="501"/>
                  </a:lnTo>
                  <a:close/>
                  <a:moveTo>
                    <a:pt x="430" y="512"/>
                  </a:moveTo>
                  <a:lnTo>
                    <a:pt x="430" y="513"/>
                  </a:lnTo>
                  <a:lnTo>
                    <a:pt x="429" y="513"/>
                  </a:lnTo>
                  <a:lnTo>
                    <a:pt x="429" y="512"/>
                  </a:lnTo>
                  <a:lnTo>
                    <a:pt x="429" y="510"/>
                  </a:lnTo>
                  <a:lnTo>
                    <a:pt x="427" y="512"/>
                  </a:lnTo>
                  <a:lnTo>
                    <a:pt x="427" y="510"/>
                  </a:lnTo>
                  <a:lnTo>
                    <a:pt x="427" y="508"/>
                  </a:lnTo>
                  <a:lnTo>
                    <a:pt x="425" y="508"/>
                  </a:lnTo>
                  <a:lnTo>
                    <a:pt x="425" y="507"/>
                  </a:lnTo>
                  <a:lnTo>
                    <a:pt x="425" y="508"/>
                  </a:lnTo>
                  <a:lnTo>
                    <a:pt x="424" y="508"/>
                  </a:lnTo>
                  <a:lnTo>
                    <a:pt x="424" y="507"/>
                  </a:lnTo>
                  <a:lnTo>
                    <a:pt x="423" y="507"/>
                  </a:lnTo>
                  <a:lnTo>
                    <a:pt x="423" y="506"/>
                  </a:lnTo>
                  <a:lnTo>
                    <a:pt x="423" y="507"/>
                  </a:lnTo>
                  <a:lnTo>
                    <a:pt x="422" y="507"/>
                  </a:lnTo>
                  <a:lnTo>
                    <a:pt x="421" y="507"/>
                  </a:lnTo>
                  <a:lnTo>
                    <a:pt x="422" y="507"/>
                  </a:lnTo>
                  <a:lnTo>
                    <a:pt x="421" y="507"/>
                  </a:lnTo>
                  <a:lnTo>
                    <a:pt x="421" y="508"/>
                  </a:lnTo>
                  <a:lnTo>
                    <a:pt x="422" y="508"/>
                  </a:lnTo>
                  <a:lnTo>
                    <a:pt x="421" y="508"/>
                  </a:lnTo>
                  <a:lnTo>
                    <a:pt x="420" y="508"/>
                  </a:lnTo>
                  <a:lnTo>
                    <a:pt x="420" y="507"/>
                  </a:lnTo>
                  <a:lnTo>
                    <a:pt x="420" y="506"/>
                  </a:lnTo>
                  <a:lnTo>
                    <a:pt x="421" y="506"/>
                  </a:lnTo>
                  <a:lnTo>
                    <a:pt x="422" y="506"/>
                  </a:lnTo>
                  <a:lnTo>
                    <a:pt x="421" y="506"/>
                  </a:lnTo>
                  <a:lnTo>
                    <a:pt x="422" y="505"/>
                  </a:lnTo>
                  <a:lnTo>
                    <a:pt x="421" y="505"/>
                  </a:lnTo>
                  <a:lnTo>
                    <a:pt x="420" y="506"/>
                  </a:lnTo>
                  <a:lnTo>
                    <a:pt x="420" y="505"/>
                  </a:lnTo>
                  <a:lnTo>
                    <a:pt x="421" y="504"/>
                  </a:lnTo>
                  <a:lnTo>
                    <a:pt x="421" y="503"/>
                  </a:lnTo>
                  <a:lnTo>
                    <a:pt x="420" y="504"/>
                  </a:lnTo>
                  <a:lnTo>
                    <a:pt x="419" y="504"/>
                  </a:lnTo>
                  <a:lnTo>
                    <a:pt x="419" y="503"/>
                  </a:lnTo>
                  <a:lnTo>
                    <a:pt x="418" y="503"/>
                  </a:lnTo>
                  <a:lnTo>
                    <a:pt x="418" y="502"/>
                  </a:lnTo>
                  <a:lnTo>
                    <a:pt x="418" y="503"/>
                  </a:lnTo>
                  <a:lnTo>
                    <a:pt x="418" y="504"/>
                  </a:lnTo>
                  <a:lnTo>
                    <a:pt x="419" y="504"/>
                  </a:lnTo>
                  <a:lnTo>
                    <a:pt x="418" y="504"/>
                  </a:lnTo>
                  <a:lnTo>
                    <a:pt x="418" y="503"/>
                  </a:lnTo>
                  <a:lnTo>
                    <a:pt x="416" y="503"/>
                  </a:lnTo>
                  <a:lnTo>
                    <a:pt x="416" y="502"/>
                  </a:lnTo>
                  <a:lnTo>
                    <a:pt x="415" y="502"/>
                  </a:lnTo>
                  <a:lnTo>
                    <a:pt x="415" y="503"/>
                  </a:lnTo>
                  <a:lnTo>
                    <a:pt x="416" y="503"/>
                  </a:lnTo>
                  <a:lnTo>
                    <a:pt x="416" y="504"/>
                  </a:lnTo>
                  <a:lnTo>
                    <a:pt x="415" y="504"/>
                  </a:lnTo>
                  <a:lnTo>
                    <a:pt x="414" y="504"/>
                  </a:lnTo>
                  <a:lnTo>
                    <a:pt x="415" y="504"/>
                  </a:lnTo>
                  <a:lnTo>
                    <a:pt x="415" y="505"/>
                  </a:lnTo>
                  <a:lnTo>
                    <a:pt x="416" y="505"/>
                  </a:lnTo>
                  <a:lnTo>
                    <a:pt x="416" y="506"/>
                  </a:lnTo>
                  <a:lnTo>
                    <a:pt x="416" y="507"/>
                  </a:lnTo>
                  <a:lnTo>
                    <a:pt x="418" y="507"/>
                  </a:lnTo>
                  <a:lnTo>
                    <a:pt x="418" y="508"/>
                  </a:lnTo>
                  <a:lnTo>
                    <a:pt x="418" y="507"/>
                  </a:lnTo>
                  <a:lnTo>
                    <a:pt x="416" y="507"/>
                  </a:lnTo>
                  <a:lnTo>
                    <a:pt x="416" y="508"/>
                  </a:lnTo>
                  <a:lnTo>
                    <a:pt x="416" y="507"/>
                  </a:lnTo>
                  <a:lnTo>
                    <a:pt x="415" y="507"/>
                  </a:lnTo>
                  <a:lnTo>
                    <a:pt x="415" y="506"/>
                  </a:lnTo>
                  <a:lnTo>
                    <a:pt x="415" y="507"/>
                  </a:lnTo>
                  <a:lnTo>
                    <a:pt x="415" y="508"/>
                  </a:lnTo>
                  <a:lnTo>
                    <a:pt x="415" y="507"/>
                  </a:lnTo>
                  <a:lnTo>
                    <a:pt x="415" y="506"/>
                  </a:lnTo>
                  <a:lnTo>
                    <a:pt x="414" y="506"/>
                  </a:lnTo>
                  <a:lnTo>
                    <a:pt x="415" y="506"/>
                  </a:lnTo>
                  <a:lnTo>
                    <a:pt x="414" y="506"/>
                  </a:lnTo>
                  <a:lnTo>
                    <a:pt x="414" y="505"/>
                  </a:lnTo>
                  <a:lnTo>
                    <a:pt x="414" y="506"/>
                  </a:lnTo>
                  <a:lnTo>
                    <a:pt x="413" y="506"/>
                  </a:lnTo>
                  <a:lnTo>
                    <a:pt x="413" y="505"/>
                  </a:lnTo>
                  <a:lnTo>
                    <a:pt x="412" y="505"/>
                  </a:lnTo>
                  <a:lnTo>
                    <a:pt x="413" y="504"/>
                  </a:lnTo>
                  <a:lnTo>
                    <a:pt x="414" y="504"/>
                  </a:lnTo>
                  <a:lnTo>
                    <a:pt x="413" y="504"/>
                  </a:lnTo>
                  <a:lnTo>
                    <a:pt x="414" y="503"/>
                  </a:lnTo>
                  <a:lnTo>
                    <a:pt x="413" y="503"/>
                  </a:lnTo>
                  <a:lnTo>
                    <a:pt x="413" y="504"/>
                  </a:lnTo>
                  <a:lnTo>
                    <a:pt x="412" y="504"/>
                  </a:lnTo>
                  <a:lnTo>
                    <a:pt x="410" y="504"/>
                  </a:lnTo>
                  <a:lnTo>
                    <a:pt x="409" y="504"/>
                  </a:lnTo>
                  <a:lnTo>
                    <a:pt x="410" y="504"/>
                  </a:lnTo>
                  <a:lnTo>
                    <a:pt x="410" y="503"/>
                  </a:lnTo>
                  <a:lnTo>
                    <a:pt x="409" y="503"/>
                  </a:lnTo>
                  <a:lnTo>
                    <a:pt x="409" y="502"/>
                  </a:lnTo>
                  <a:lnTo>
                    <a:pt x="409" y="501"/>
                  </a:lnTo>
                  <a:lnTo>
                    <a:pt x="410" y="501"/>
                  </a:lnTo>
                  <a:lnTo>
                    <a:pt x="412" y="501"/>
                  </a:lnTo>
                  <a:lnTo>
                    <a:pt x="413" y="501"/>
                  </a:lnTo>
                  <a:lnTo>
                    <a:pt x="414" y="501"/>
                  </a:lnTo>
                  <a:lnTo>
                    <a:pt x="414" y="502"/>
                  </a:lnTo>
                  <a:lnTo>
                    <a:pt x="413" y="503"/>
                  </a:lnTo>
                  <a:lnTo>
                    <a:pt x="414" y="502"/>
                  </a:lnTo>
                  <a:lnTo>
                    <a:pt x="414" y="501"/>
                  </a:lnTo>
                  <a:lnTo>
                    <a:pt x="415" y="500"/>
                  </a:lnTo>
                  <a:lnTo>
                    <a:pt x="415" y="501"/>
                  </a:lnTo>
                  <a:lnTo>
                    <a:pt x="416" y="501"/>
                  </a:lnTo>
                  <a:lnTo>
                    <a:pt x="415" y="500"/>
                  </a:lnTo>
                  <a:lnTo>
                    <a:pt x="416" y="500"/>
                  </a:lnTo>
                  <a:lnTo>
                    <a:pt x="418" y="500"/>
                  </a:lnTo>
                  <a:lnTo>
                    <a:pt x="419" y="500"/>
                  </a:lnTo>
                  <a:lnTo>
                    <a:pt x="421" y="500"/>
                  </a:lnTo>
                  <a:lnTo>
                    <a:pt x="422" y="498"/>
                  </a:lnTo>
                  <a:lnTo>
                    <a:pt x="423" y="498"/>
                  </a:lnTo>
                  <a:lnTo>
                    <a:pt x="424" y="498"/>
                  </a:lnTo>
                  <a:lnTo>
                    <a:pt x="425" y="498"/>
                  </a:lnTo>
                  <a:lnTo>
                    <a:pt x="425" y="500"/>
                  </a:lnTo>
                  <a:lnTo>
                    <a:pt x="425" y="501"/>
                  </a:lnTo>
                  <a:lnTo>
                    <a:pt x="424" y="501"/>
                  </a:lnTo>
                  <a:lnTo>
                    <a:pt x="425" y="501"/>
                  </a:lnTo>
                  <a:lnTo>
                    <a:pt x="424" y="502"/>
                  </a:lnTo>
                  <a:lnTo>
                    <a:pt x="423" y="501"/>
                  </a:lnTo>
                  <a:lnTo>
                    <a:pt x="423" y="502"/>
                  </a:lnTo>
                  <a:lnTo>
                    <a:pt x="423" y="503"/>
                  </a:lnTo>
                  <a:lnTo>
                    <a:pt x="422" y="502"/>
                  </a:lnTo>
                  <a:lnTo>
                    <a:pt x="421" y="502"/>
                  </a:lnTo>
                  <a:lnTo>
                    <a:pt x="420" y="501"/>
                  </a:lnTo>
                  <a:lnTo>
                    <a:pt x="419" y="501"/>
                  </a:lnTo>
                  <a:lnTo>
                    <a:pt x="419" y="500"/>
                  </a:lnTo>
                  <a:lnTo>
                    <a:pt x="419" y="501"/>
                  </a:lnTo>
                  <a:lnTo>
                    <a:pt x="420" y="501"/>
                  </a:lnTo>
                  <a:lnTo>
                    <a:pt x="420" y="502"/>
                  </a:lnTo>
                  <a:lnTo>
                    <a:pt x="421" y="503"/>
                  </a:lnTo>
                  <a:lnTo>
                    <a:pt x="422" y="503"/>
                  </a:lnTo>
                  <a:lnTo>
                    <a:pt x="423" y="503"/>
                  </a:lnTo>
                  <a:lnTo>
                    <a:pt x="425" y="503"/>
                  </a:lnTo>
                  <a:lnTo>
                    <a:pt x="427" y="504"/>
                  </a:lnTo>
                  <a:lnTo>
                    <a:pt x="425" y="504"/>
                  </a:lnTo>
                  <a:lnTo>
                    <a:pt x="427" y="504"/>
                  </a:lnTo>
                  <a:lnTo>
                    <a:pt x="427" y="505"/>
                  </a:lnTo>
                  <a:lnTo>
                    <a:pt x="427" y="504"/>
                  </a:lnTo>
                  <a:lnTo>
                    <a:pt x="427" y="505"/>
                  </a:lnTo>
                  <a:lnTo>
                    <a:pt x="425" y="505"/>
                  </a:lnTo>
                  <a:lnTo>
                    <a:pt x="424" y="505"/>
                  </a:lnTo>
                  <a:lnTo>
                    <a:pt x="423" y="505"/>
                  </a:lnTo>
                  <a:lnTo>
                    <a:pt x="423" y="504"/>
                  </a:lnTo>
                  <a:lnTo>
                    <a:pt x="422" y="504"/>
                  </a:lnTo>
                  <a:lnTo>
                    <a:pt x="422" y="505"/>
                  </a:lnTo>
                  <a:lnTo>
                    <a:pt x="423" y="505"/>
                  </a:lnTo>
                  <a:lnTo>
                    <a:pt x="423" y="506"/>
                  </a:lnTo>
                  <a:lnTo>
                    <a:pt x="424" y="505"/>
                  </a:lnTo>
                  <a:lnTo>
                    <a:pt x="425" y="505"/>
                  </a:lnTo>
                  <a:lnTo>
                    <a:pt x="425" y="506"/>
                  </a:lnTo>
                  <a:lnTo>
                    <a:pt x="427" y="506"/>
                  </a:lnTo>
                  <a:lnTo>
                    <a:pt x="429" y="506"/>
                  </a:lnTo>
                  <a:lnTo>
                    <a:pt x="429" y="507"/>
                  </a:lnTo>
                  <a:lnTo>
                    <a:pt x="430" y="507"/>
                  </a:lnTo>
                  <a:lnTo>
                    <a:pt x="430" y="508"/>
                  </a:lnTo>
                  <a:lnTo>
                    <a:pt x="429" y="508"/>
                  </a:lnTo>
                  <a:lnTo>
                    <a:pt x="430" y="508"/>
                  </a:lnTo>
                  <a:lnTo>
                    <a:pt x="430" y="510"/>
                  </a:lnTo>
                  <a:lnTo>
                    <a:pt x="431" y="510"/>
                  </a:lnTo>
                  <a:lnTo>
                    <a:pt x="430" y="510"/>
                  </a:lnTo>
                  <a:lnTo>
                    <a:pt x="430" y="512"/>
                  </a:lnTo>
                  <a:close/>
                  <a:moveTo>
                    <a:pt x="431" y="504"/>
                  </a:moveTo>
                  <a:lnTo>
                    <a:pt x="432" y="504"/>
                  </a:lnTo>
                  <a:lnTo>
                    <a:pt x="433" y="504"/>
                  </a:lnTo>
                  <a:lnTo>
                    <a:pt x="432" y="504"/>
                  </a:lnTo>
                  <a:lnTo>
                    <a:pt x="432" y="503"/>
                  </a:lnTo>
                  <a:lnTo>
                    <a:pt x="431" y="503"/>
                  </a:lnTo>
                  <a:lnTo>
                    <a:pt x="430" y="504"/>
                  </a:lnTo>
                  <a:lnTo>
                    <a:pt x="429" y="504"/>
                  </a:lnTo>
                  <a:lnTo>
                    <a:pt x="429" y="503"/>
                  </a:lnTo>
                  <a:lnTo>
                    <a:pt x="429" y="502"/>
                  </a:lnTo>
                  <a:lnTo>
                    <a:pt x="429" y="501"/>
                  </a:lnTo>
                  <a:lnTo>
                    <a:pt x="429" y="500"/>
                  </a:lnTo>
                  <a:lnTo>
                    <a:pt x="427" y="500"/>
                  </a:lnTo>
                  <a:lnTo>
                    <a:pt x="425" y="500"/>
                  </a:lnTo>
                  <a:lnTo>
                    <a:pt x="425" y="498"/>
                  </a:lnTo>
                  <a:lnTo>
                    <a:pt x="427" y="498"/>
                  </a:lnTo>
                  <a:lnTo>
                    <a:pt x="431" y="498"/>
                  </a:lnTo>
                  <a:lnTo>
                    <a:pt x="432" y="498"/>
                  </a:lnTo>
                  <a:lnTo>
                    <a:pt x="433" y="498"/>
                  </a:lnTo>
                  <a:lnTo>
                    <a:pt x="435" y="498"/>
                  </a:lnTo>
                  <a:lnTo>
                    <a:pt x="436" y="498"/>
                  </a:lnTo>
                  <a:lnTo>
                    <a:pt x="437" y="498"/>
                  </a:lnTo>
                  <a:lnTo>
                    <a:pt x="437" y="500"/>
                  </a:lnTo>
                  <a:lnTo>
                    <a:pt x="438" y="500"/>
                  </a:lnTo>
                  <a:lnTo>
                    <a:pt x="438" y="501"/>
                  </a:lnTo>
                  <a:lnTo>
                    <a:pt x="439" y="501"/>
                  </a:lnTo>
                  <a:lnTo>
                    <a:pt x="439" y="502"/>
                  </a:lnTo>
                  <a:lnTo>
                    <a:pt x="438" y="503"/>
                  </a:lnTo>
                  <a:lnTo>
                    <a:pt x="437" y="505"/>
                  </a:lnTo>
                  <a:lnTo>
                    <a:pt x="436" y="505"/>
                  </a:lnTo>
                  <a:lnTo>
                    <a:pt x="435" y="505"/>
                  </a:lnTo>
                  <a:lnTo>
                    <a:pt x="435" y="504"/>
                  </a:lnTo>
                  <a:lnTo>
                    <a:pt x="435" y="503"/>
                  </a:lnTo>
                  <a:lnTo>
                    <a:pt x="434" y="503"/>
                  </a:lnTo>
                  <a:lnTo>
                    <a:pt x="433" y="504"/>
                  </a:lnTo>
                  <a:lnTo>
                    <a:pt x="432" y="504"/>
                  </a:lnTo>
                  <a:lnTo>
                    <a:pt x="431" y="504"/>
                  </a:lnTo>
                  <a:close/>
                  <a:moveTo>
                    <a:pt x="406" y="501"/>
                  </a:moveTo>
                  <a:lnTo>
                    <a:pt x="406" y="502"/>
                  </a:lnTo>
                  <a:lnTo>
                    <a:pt x="404" y="502"/>
                  </a:lnTo>
                  <a:lnTo>
                    <a:pt x="404" y="501"/>
                  </a:lnTo>
                  <a:lnTo>
                    <a:pt x="404" y="502"/>
                  </a:lnTo>
                  <a:lnTo>
                    <a:pt x="406" y="503"/>
                  </a:lnTo>
                  <a:lnTo>
                    <a:pt x="404" y="503"/>
                  </a:lnTo>
                  <a:lnTo>
                    <a:pt x="403" y="503"/>
                  </a:lnTo>
                  <a:lnTo>
                    <a:pt x="404" y="503"/>
                  </a:lnTo>
                  <a:lnTo>
                    <a:pt x="403" y="503"/>
                  </a:lnTo>
                  <a:lnTo>
                    <a:pt x="403" y="502"/>
                  </a:lnTo>
                  <a:lnTo>
                    <a:pt x="403" y="501"/>
                  </a:lnTo>
                  <a:lnTo>
                    <a:pt x="402" y="501"/>
                  </a:lnTo>
                  <a:lnTo>
                    <a:pt x="403" y="501"/>
                  </a:lnTo>
                  <a:lnTo>
                    <a:pt x="402" y="501"/>
                  </a:lnTo>
                  <a:lnTo>
                    <a:pt x="402" y="502"/>
                  </a:lnTo>
                  <a:lnTo>
                    <a:pt x="401" y="502"/>
                  </a:lnTo>
                  <a:lnTo>
                    <a:pt x="401" y="501"/>
                  </a:lnTo>
                  <a:lnTo>
                    <a:pt x="400" y="501"/>
                  </a:lnTo>
                  <a:lnTo>
                    <a:pt x="399" y="501"/>
                  </a:lnTo>
                  <a:lnTo>
                    <a:pt x="399" y="500"/>
                  </a:lnTo>
                  <a:lnTo>
                    <a:pt x="400" y="500"/>
                  </a:lnTo>
                  <a:lnTo>
                    <a:pt x="399" y="500"/>
                  </a:lnTo>
                  <a:lnTo>
                    <a:pt x="399" y="498"/>
                  </a:lnTo>
                  <a:lnTo>
                    <a:pt x="400" y="498"/>
                  </a:lnTo>
                  <a:lnTo>
                    <a:pt x="400" y="500"/>
                  </a:lnTo>
                  <a:lnTo>
                    <a:pt x="401" y="500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402" y="500"/>
                  </a:lnTo>
                  <a:lnTo>
                    <a:pt x="403" y="500"/>
                  </a:lnTo>
                  <a:lnTo>
                    <a:pt x="402" y="500"/>
                  </a:lnTo>
                  <a:lnTo>
                    <a:pt x="402" y="498"/>
                  </a:lnTo>
                  <a:lnTo>
                    <a:pt x="403" y="498"/>
                  </a:lnTo>
                  <a:lnTo>
                    <a:pt x="404" y="498"/>
                  </a:lnTo>
                  <a:lnTo>
                    <a:pt x="406" y="498"/>
                  </a:lnTo>
                  <a:lnTo>
                    <a:pt x="404" y="498"/>
                  </a:lnTo>
                  <a:lnTo>
                    <a:pt x="403" y="498"/>
                  </a:lnTo>
                  <a:lnTo>
                    <a:pt x="403" y="500"/>
                  </a:lnTo>
                  <a:lnTo>
                    <a:pt x="402" y="500"/>
                  </a:lnTo>
                  <a:lnTo>
                    <a:pt x="401" y="500"/>
                  </a:lnTo>
                  <a:lnTo>
                    <a:pt x="402" y="500"/>
                  </a:lnTo>
                  <a:lnTo>
                    <a:pt x="402" y="501"/>
                  </a:lnTo>
                  <a:lnTo>
                    <a:pt x="403" y="501"/>
                  </a:lnTo>
                  <a:lnTo>
                    <a:pt x="403" y="500"/>
                  </a:lnTo>
                  <a:lnTo>
                    <a:pt x="404" y="501"/>
                  </a:lnTo>
                  <a:lnTo>
                    <a:pt x="403" y="501"/>
                  </a:lnTo>
                  <a:lnTo>
                    <a:pt x="404" y="501"/>
                  </a:lnTo>
                  <a:lnTo>
                    <a:pt x="406" y="501"/>
                  </a:lnTo>
                  <a:close/>
                  <a:moveTo>
                    <a:pt x="410" y="500"/>
                  </a:moveTo>
                  <a:lnTo>
                    <a:pt x="409" y="500"/>
                  </a:lnTo>
                  <a:lnTo>
                    <a:pt x="409" y="498"/>
                  </a:lnTo>
                  <a:lnTo>
                    <a:pt x="410" y="498"/>
                  </a:lnTo>
                  <a:lnTo>
                    <a:pt x="409" y="498"/>
                  </a:lnTo>
                  <a:lnTo>
                    <a:pt x="410" y="497"/>
                  </a:lnTo>
                  <a:lnTo>
                    <a:pt x="410" y="498"/>
                  </a:lnTo>
                  <a:lnTo>
                    <a:pt x="412" y="498"/>
                  </a:lnTo>
                  <a:lnTo>
                    <a:pt x="412" y="497"/>
                  </a:lnTo>
                  <a:lnTo>
                    <a:pt x="413" y="497"/>
                  </a:lnTo>
                  <a:lnTo>
                    <a:pt x="414" y="498"/>
                  </a:lnTo>
                  <a:lnTo>
                    <a:pt x="415" y="498"/>
                  </a:lnTo>
                  <a:lnTo>
                    <a:pt x="416" y="498"/>
                  </a:lnTo>
                  <a:lnTo>
                    <a:pt x="418" y="498"/>
                  </a:lnTo>
                  <a:lnTo>
                    <a:pt x="418" y="500"/>
                  </a:lnTo>
                  <a:lnTo>
                    <a:pt x="416" y="500"/>
                  </a:lnTo>
                  <a:lnTo>
                    <a:pt x="415" y="498"/>
                  </a:lnTo>
                  <a:lnTo>
                    <a:pt x="416" y="500"/>
                  </a:lnTo>
                  <a:lnTo>
                    <a:pt x="415" y="500"/>
                  </a:lnTo>
                  <a:lnTo>
                    <a:pt x="414" y="500"/>
                  </a:lnTo>
                  <a:lnTo>
                    <a:pt x="413" y="500"/>
                  </a:lnTo>
                  <a:lnTo>
                    <a:pt x="413" y="501"/>
                  </a:lnTo>
                  <a:lnTo>
                    <a:pt x="412" y="501"/>
                  </a:lnTo>
                  <a:lnTo>
                    <a:pt x="410" y="500"/>
                  </a:lnTo>
                  <a:lnTo>
                    <a:pt x="410" y="501"/>
                  </a:lnTo>
                  <a:lnTo>
                    <a:pt x="410" y="500"/>
                  </a:lnTo>
                  <a:close/>
                  <a:moveTo>
                    <a:pt x="404" y="497"/>
                  </a:moveTo>
                  <a:lnTo>
                    <a:pt x="403" y="497"/>
                  </a:lnTo>
                  <a:lnTo>
                    <a:pt x="403" y="498"/>
                  </a:lnTo>
                  <a:lnTo>
                    <a:pt x="402" y="498"/>
                  </a:lnTo>
                  <a:lnTo>
                    <a:pt x="402" y="497"/>
                  </a:lnTo>
                  <a:lnTo>
                    <a:pt x="401" y="497"/>
                  </a:lnTo>
                  <a:lnTo>
                    <a:pt x="402" y="497"/>
                  </a:lnTo>
                  <a:lnTo>
                    <a:pt x="403" y="497"/>
                  </a:lnTo>
                  <a:lnTo>
                    <a:pt x="404" y="497"/>
                  </a:lnTo>
                  <a:close/>
                  <a:moveTo>
                    <a:pt x="399" y="498"/>
                  </a:moveTo>
                  <a:lnTo>
                    <a:pt x="398" y="498"/>
                  </a:lnTo>
                  <a:lnTo>
                    <a:pt x="397" y="498"/>
                  </a:lnTo>
                  <a:lnTo>
                    <a:pt x="397" y="497"/>
                  </a:lnTo>
                  <a:lnTo>
                    <a:pt x="395" y="497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3" y="497"/>
                  </a:lnTo>
                  <a:lnTo>
                    <a:pt x="395" y="497"/>
                  </a:lnTo>
                  <a:lnTo>
                    <a:pt x="395" y="496"/>
                  </a:lnTo>
                  <a:lnTo>
                    <a:pt x="395" y="497"/>
                  </a:lnTo>
                  <a:lnTo>
                    <a:pt x="397" y="497"/>
                  </a:lnTo>
                  <a:lnTo>
                    <a:pt x="398" y="497"/>
                  </a:lnTo>
                  <a:lnTo>
                    <a:pt x="399" y="497"/>
                  </a:lnTo>
                  <a:lnTo>
                    <a:pt x="399" y="498"/>
                  </a:lnTo>
                  <a:lnTo>
                    <a:pt x="400" y="498"/>
                  </a:lnTo>
                  <a:lnTo>
                    <a:pt x="399" y="498"/>
                  </a:lnTo>
                  <a:close/>
                  <a:moveTo>
                    <a:pt x="389" y="494"/>
                  </a:moveTo>
                  <a:lnTo>
                    <a:pt x="388" y="494"/>
                  </a:lnTo>
                  <a:lnTo>
                    <a:pt x="388" y="493"/>
                  </a:lnTo>
                  <a:lnTo>
                    <a:pt x="387" y="493"/>
                  </a:lnTo>
                  <a:lnTo>
                    <a:pt x="388" y="493"/>
                  </a:lnTo>
                  <a:lnTo>
                    <a:pt x="389" y="493"/>
                  </a:lnTo>
                  <a:lnTo>
                    <a:pt x="389" y="494"/>
                  </a:lnTo>
                  <a:close/>
                  <a:moveTo>
                    <a:pt x="385" y="487"/>
                  </a:moveTo>
                  <a:lnTo>
                    <a:pt x="386" y="487"/>
                  </a:lnTo>
                  <a:lnTo>
                    <a:pt x="386" y="489"/>
                  </a:lnTo>
                  <a:lnTo>
                    <a:pt x="385" y="487"/>
                  </a:lnTo>
                  <a:lnTo>
                    <a:pt x="385" y="489"/>
                  </a:lnTo>
                  <a:lnTo>
                    <a:pt x="384" y="489"/>
                  </a:lnTo>
                  <a:lnTo>
                    <a:pt x="384" y="487"/>
                  </a:lnTo>
                  <a:lnTo>
                    <a:pt x="385" y="487"/>
                  </a:lnTo>
                  <a:lnTo>
                    <a:pt x="384" y="487"/>
                  </a:lnTo>
                  <a:lnTo>
                    <a:pt x="385" y="487"/>
                  </a:lnTo>
                  <a:close/>
                  <a:moveTo>
                    <a:pt x="404" y="485"/>
                  </a:moveTo>
                  <a:lnTo>
                    <a:pt x="406" y="485"/>
                  </a:lnTo>
                  <a:lnTo>
                    <a:pt x="407" y="485"/>
                  </a:lnTo>
                  <a:lnTo>
                    <a:pt x="407" y="486"/>
                  </a:lnTo>
                  <a:lnTo>
                    <a:pt x="406" y="486"/>
                  </a:lnTo>
                  <a:lnTo>
                    <a:pt x="404" y="486"/>
                  </a:lnTo>
                  <a:lnTo>
                    <a:pt x="404" y="485"/>
                  </a:lnTo>
                  <a:lnTo>
                    <a:pt x="403" y="485"/>
                  </a:lnTo>
                  <a:lnTo>
                    <a:pt x="403" y="484"/>
                  </a:lnTo>
                  <a:lnTo>
                    <a:pt x="404" y="484"/>
                  </a:lnTo>
                  <a:lnTo>
                    <a:pt x="404" y="485"/>
                  </a:lnTo>
                  <a:close/>
                  <a:moveTo>
                    <a:pt x="386" y="483"/>
                  </a:moveTo>
                  <a:lnTo>
                    <a:pt x="386" y="484"/>
                  </a:lnTo>
                  <a:lnTo>
                    <a:pt x="386" y="485"/>
                  </a:lnTo>
                  <a:lnTo>
                    <a:pt x="386" y="486"/>
                  </a:lnTo>
                  <a:lnTo>
                    <a:pt x="385" y="486"/>
                  </a:lnTo>
                  <a:lnTo>
                    <a:pt x="385" y="485"/>
                  </a:lnTo>
                  <a:lnTo>
                    <a:pt x="385" y="486"/>
                  </a:lnTo>
                  <a:lnTo>
                    <a:pt x="384" y="486"/>
                  </a:lnTo>
                  <a:lnTo>
                    <a:pt x="384" y="485"/>
                  </a:lnTo>
                  <a:lnTo>
                    <a:pt x="385" y="485"/>
                  </a:lnTo>
                  <a:lnTo>
                    <a:pt x="385" y="484"/>
                  </a:lnTo>
                  <a:lnTo>
                    <a:pt x="386" y="484"/>
                  </a:lnTo>
                  <a:lnTo>
                    <a:pt x="385" y="484"/>
                  </a:lnTo>
                  <a:lnTo>
                    <a:pt x="385" y="483"/>
                  </a:lnTo>
                  <a:lnTo>
                    <a:pt x="386" y="483"/>
                  </a:lnTo>
                  <a:close/>
                  <a:moveTo>
                    <a:pt x="376" y="483"/>
                  </a:moveTo>
                  <a:lnTo>
                    <a:pt x="376" y="484"/>
                  </a:lnTo>
                  <a:lnTo>
                    <a:pt x="375" y="484"/>
                  </a:lnTo>
                  <a:lnTo>
                    <a:pt x="375" y="483"/>
                  </a:lnTo>
                  <a:lnTo>
                    <a:pt x="374" y="483"/>
                  </a:lnTo>
                  <a:lnTo>
                    <a:pt x="373" y="483"/>
                  </a:lnTo>
                  <a:lnTo>
                    <a:pt x="374" y="483"/>
                  </a:lnTo>
                  <a:lnTo>
                    <a:pt x="374" y="482"/>
                  </a:lnTo>
                  <a:lnTo>
                    <a:pt x="375" y="483"/>
                  </a:lnTo>
                  <a:lnTo>
                    <a:pt x="376" y="483"/>
                  </a:lnTo>
                  <a:close/>
                  <a:moveTo>
                    <a:pt x="392" y="483"/>
                  </a:moveTo>
                  <a:lnTo>
                    <a:pt x="391" y="483"/>
                  </a:lnTo>
                  <a:lnTo>
                    <a:pt x="391" y="482"/>
                  </a:lnTo>
                  <a:lnTo>
                    <a:pt x="392" y="481"/>
                  </a:lnTo>
                  <a:lnTo>
                    <a:pt x="392" y="482"/>
                  </a:lnTo>
                  <a:lnTo>
                    <a:pt x="393" y="482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3"/>
                  </a:lnTo>
                  <a:lnTo>
                    <a:pt x="395" y="483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7" y="483"/>
                  </a:lnTo>
                  <a:lnTo>
                    <a:pt x="395" y="484"/>
                  </a:lnTo>
                  <a:lnTo>
                    <a:pt x="397" y="484"/>
                  </a:lnTo>
                  <a:lnTo>
                    <a:pt x="397" y="485"/>
                  </a:lnTo>
                  <a:lnTo>
                    <a:pt x="397" y="484"/>
                  </a:lnTo>
                  <a:lnTo>
                    <a:pt x="397" y="483"/>
                  </a:lnTo>
                  <a:lnTo>
                    <a:pt x="398" y="483"/>
                  </a:lnTo>
                  <a:lnTo>
                    <a:pt x="398" y="484"/>
                  </a:lnTo>
                  <a:lnTo>
                    <a:pt x="398" y="483"/>
                  </a:lnTo>
                  <a:lnTo>
                    <a:pt x="399" y="483"/>
                  </a:lnTo>
                  <a:lnTo>
                    <a:pt x="399" y="484"/>
                  </a:lnTo>
                  <a:lnTo>
                    <a:pt x="399" y="485"/>
                  </a:lnTo>
                  <a:lnTo>
                    <a:pt x="398" y="485"/>
                  </a:lnTo>
                  <a:lnTo>
                    <a:pt x="399" y="485"/>
                  </a:lnTo>
                  <a:lnTo>
                    <a:pt x="399" y="486"/>
                  </a:lnTo>
                  <a:lnTo>
                    <a:pt x="398" y="486"/>
                  </a:lnTo>
                  <a:lnTo>
                    <a:pt x="399" y="487"/>
                  </a:lnTo>
                  <a:lnTo>
                    <a:pt x="398" y="487"/>
                  </a:lnTo>
                  <a:lnTo>
                    <a:pt x="398" y="489"/>
                  </a:lnTo>
                  <a:lnTo>
                    <a:pt x="398" y="487"/>
                  </a:lnTo>
                  <a:lnTo>
                    <a:pt x="397" y="487"/>
                  </a:lnTo>
                  <a:lnTo>
                    <a:pt x="397" y="489"/>
                  </a:lnTo>
                  <a:lnTo>
                    <a:pt x="397" y="487"/>
                  </a:lnTo>
                  <a:lnTo>
                    <a:pt x="395" y="487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5"/>
                  </a:lnTo>
                  <a:lnTo>
                    <a:pt x="397" y="486"/>
                  </a:lnTo>
                  <a:lnTo>
                    <a:pt x="395" y="486"/>
                  </a:lnTo>
                  <a:lnTo>
                    <a:pt x="395" y="485"/>
                  </a:lnTo>
                  <a:lnTo>
                    <a:pt x="395" y="486"/>
                  </a:lnTo>
                  <a:lnTo>
                    <a:pt x="393" y="486"/>
                  </a:lnTo>
                  <a:lnTo>
                    <a:pt x="393" y="485"/>
                  </a:lnTo>
                  <a:lnTo>
                    <a:pt x="395" y="485"/>
                  </a:lnTo>
                  <a:lnTo>
                    <a:pt x="395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2" y="485"/>
                  </a:lnTo>
                  <a:lnTo>
                    <a:pt x="392" y="486"/>
                  </a:lnTo>
                  <a:lnTo>
                    <a:pt x="392" y="485"/>
                  </a:lnTo>
                  <a:lnTo>
                    <a:pt x="392" y="486"/>
                  </a:lnTo>
                  <a:lnTo>
                    <a:pt x="391" y="486"/>
                  </a:lnTo>
                  <a:lnTo>
                    <a:pt x="391" y="485"/>
                  </a:lnTo>
                  <a:lnTo>
                    <a:pt x="391" y="484"/>
                  </a:lnTo>
                  <a:lnTo>
                    <a:pt x="392" y="484"/>
                  </a:lnTo>
                  <a:lnTo>
                    <a:pt x="392" y="483"/>
                  </a:lnTo>
                  <a:close/>
                  <a:moveTo>
                    <a:pt x="388" y="485"/>
                  </a:moveTo>
                  <a:lnTo>
                    <a:pt x="387" y="484"/>
                  </a:lnTo>
                  <a:lnTo>
                    <a:pt x="388" y="484"/>
                  </a:lnTo>
                  <a:lnTo>
                    <a:pt x="387" y="484"/>
                  </a:lnTo>
                  <a:lnTo>
                    <a:pt x="388" y="484"/>
                  </a:lnTo>
                  <a:lnTo>
                    <a:pt x="387" y="483"/>
                  </a:lnTo>
                  <a:lnTo>
                    <a:pt x="387" y="484"/>
                  </a:lnTo>
                  <a:lnTo>
                    <a:pt x="386" y="483"/>
                  </a:lnTo>
                  <a:lnTo>
                    <a:pt x="386" y="482"/>
                  </a:lnTo>
                  <a:lnTo>
                    <a:pt x="386" y="481"/>
                  </a:lnTo>
                  <a:lnTo>
                    <a:pt x="387" y="481"/>
                  </a:lnTo>
                  <a:lnTo>
                    <a:pt x="387" y="482"/>
                  </a:lnTo>
                  <a:lnTo>
                    <a:pt x="388" y="482"/>
                  </a:lnTo>
                  <a:lnTo>
                    <a:pt x="388" y="481"/>
                  </a:lnTo>
                  <a:lnTo>
                    <a:pt x="388" y="482"/>
                  </a:lnTo>
                  <a:lnTo>
                    <a:pt x="388" y="481"/>
                  </a:lnTo>
                  <a:lnTo>
                    <a:pt x="388" y="479"/>
                  </a:lnTo>
                  <a:lnTo>
                    <a:pt x="389" y="481"/>
                  </a:lnTo>
                  <a:lnTo>
                    <a:pt x="389" y="479"/>
                  </a:lnTo>
                  <a:lnTo>
                    <a:pt x="388" y="479"/>
                  </a:lnTo>
                  <a:lnTo>
                    <a:pt x="389" y="479"/>
                  </a:lnTo>
                  <a:lnTo>
                    <a:pt x="390" y="481"/>
                  </a:lnTo>
                  <a:lnTo>
                    <a:pt x="390" y="482"/>
                  </a:lnTo>
                  <a:lnTo>
                    <a:pt x="390" y="481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2"/>
                  </a:lnTo>
                  <a:lnTo>
                    <a:pt x="391" y="482"/>
                  </a:lnTo>
                  <a:lnTo>
                    <a:pt x="391" y="483"/>
                  </a:lnTo>
                  <a:lnTo>
                    <a:pt x="390" y="483"/>
                  </a:lnTo>
                  <a:lnTo>
                    <a:pt x="391" y="483"/>
                  </a:lnTo>
                  <a:lnTo>
                    <a:pt x="391" y="484"/>
                  </a:lnTo>
                  <a:lnTo>
                    <a:pt x="390" y="485"/>
                  </a:lnTo>
                  <a:lnTo>
                    <a:pt x="390" y="484"/>
                  </a:lnTo>
                  <a:lnTo>
                    <a:pt x="389" y="483"/>
                  </a:lnTo>
                  <a:lnTo>
                    <a:pt x="389" y="482"/>
                  </a:lnTo>
                  <a:lnTo>
                    <a:pt x="389" y="483"/>
                  </a:lnTo>
                  <a:lnTo>
                    <a:pt x="389" y="484"/>
                  </a:lnTo>
                  <a:lnTo>
                    <a:pt x="390" y="484"/>
                  </a:lnTo>
                  <a:lnTo>
                    <a:pt x="390" y="485"/>
                  </a:lnTo>
                  <a:lnTo>
                    <a:pt x="391" y="486"/>
                  </a:lnTo>
                  <a:lnTo>
                    <a:pt x="390" y="486"/>
                  </a:lnTo>
                  <a:lnTo>
                    <a:pt x="389" y="486"/>
                  </a:lnTo>
                  <a:lnTo>
                    <a:pt x="390" y="487"/>
                  </a:lnTo>
                  <a:lnTo>
                    <a:pt x="389" y="487"/>
                  </a:lnTo>
                  <a:lnTo>
                    <a:pt x="388" y="487"/>
                  </a:lnTo>
                  <a:lnTo>
                    <a:pt x="389" y="487"/>
                  </a:lnTo>
                  <a:lnTo>
                    <a:pt x="389" y="486"/>
                  </a:lnTo>
                  <a:lnTo>
                    <a:pt x="389" y="485"/>
                  </a:lnTo>
                  <a:lnTo>
                    <a:pt x="388" y="485"/>
                  </a:lnTo>
                  <a:close/>
                  <a:moveTo>
                    <a:pt x="404" y="474"/>
                  </a:moveTo>
                  <a:lnTo>
                    <a:pt x="404" y="475"/>
                  </a:lnTo>
                  <a:lnTo>
                    <a:pt x="404" y="477"/>
                  </a:lnTo>
                  <a:lnTo>
                    <a:pt x="404" y="478"/>
                  </a:lnTo>
                  <a:lnTo>
                    <a:pt x="404" y="479"/>
                  </a:lnTo>
                  <a:lnTo>
                    <a:pt x="404" y="481"/>
                  </a:lnTo>
                  <a:lnTo>
                    <a:pt x="406" y="482"/>
                  </a:lnTo>
                  <a:lnTo>
                    <a:pt x="406" y="483"/>
                  </a:lnTo>
                  <a:lnTo>
                    <a:pt x="404" y="483"/>
                  </a:lnTo>
                  <a:lnTo>
                    <a:pt x="403" y="483"/>
                  </a:lnTo>
                  <a:lnTo>
                    <a:pt x="403" y="482"/>
                  </a:lnTo>
                  <a:lnTo>
                    <a:pt x="402" y="481"/>
                  </a:lnTo>
                  <a:lnTo>
                    <a:pt x="402" y="482"/>
                  </a:lnTo>
                  <a:lnTo>
                    <a:pt x="403" y="483"/>
                  </a:lnTo>
                  <a:lnTo>
                    <a:pt x="403" y="484"/>
                  </a:lnTo>
                  <a:lnTo>
                    <a:pt x="403" y="485"/>
                  </a:lnTo>
                  <a:lnTo>
                    <a:pt x="402" y="485"/>
                  </a:lnTo>
                  <a:lnTo>
                    <a:pt x="401" y="484"/>
                  </a:lnTo>
                  <a:lnTo>
                    <a:pt x="401" y="483"/>
                  </a:lnTo>
                  <a:lnTo>
                    <a:pt x="400" y="483"/>
                  </a:lnTo>
                  <a:lnTo>
                    <a:pt x="400" y="482"/>
                  </a:lnTo>
                  <a:lnTo>
                    <a:pt x="400" y="481"/>
                  </a:lnTo>
                  <a:lnTo>
                    <a:pt x="400" y="479"/>
                  </a:lnTo>
                  <a:lnTo>
                    <a:pt x="401" y="479"/>
                  </a:lnTo>
                  <a:lnTo>
                    <a:pt x="401" y="478"/>
                  </a:lnTo>
                  <a:lnTo>
                    <a:pt x="401" y="479"/>
                  </a:lnTo>
                  <a:lnTo>
                    <a:pt x="402" y="479"/>
                  </a:lnTo>
                  <a:lnTo>
                    <a:pt x="403" y="479"/>
                  </a:lnTo>
                  <a:lnTo>
                    <a:pt x="402" y="478"/>
                  </a:lnTo>
                  <a:lnTo>
                    <a:pt x="402" y="477"/>
                  </a:lnTo>
                  <a:lnTo>
                    <a:pt x="402" y="475"/>
                  </a:lnTo>
                  <a:lnTo>
                    <a:pt x="403" y="475"/>
                  </a:lnTo>
                  <a:lnTo>
                    <a:pt x="403" y="474"/>
                  </a:lnTo>
                  <a:lnTo>
                    <a:pt x="404" y="474"/>
                  </a:lnTo>
                  <a:close/>
                  <a:moveTo>
                    <a:pt x="369" y="472"/>
                  </a:moveTo>
                  <a:lnTo>
                    <a:pt x="370" y="473"/>
                  </a:lnTo>
                  <a:lnTo>
                    <a:pt x="370" y="474"/>
                  </a:lnTo>
                  <a:lnTo>
                    <a:pt x="369" y="474"/>
                  </a:lnTo>
                  <a:lnTo>
                    <a:pt x="369" y="473"/>
                  </a:lnTo>
                  <a:lnTo>
                    <a:pt x="369" y="472"/>
                  </a:lnTo>
                  <a:close/>
                  <a:moveTo>
                    <a:pt x="374" y="471"/>
                  </a:moveTo>
                  <a:lnTo>
                    <a:pt x="374" y="472"/>
                  </a:lnTo>
                  <a:lnTo>
                    <a:pt x="373" y="472"/>
                  </a:lnTo>
                  <a:lnTo>
                    <a:pt x="374" y="472"/>
                  </a:lnTo>
                  <a:lnTo>
                    <a:pt x="374" y="473"/>
                  </a:lnTo>
                  <a:lnTo>
                    <a:pt x="373" y="474"/>
                  </a:lnTo>
                  <a:lnTo>
                    <a:pt x="373" y="473"/>
                  </a:lnTo>
                  <a:lnTo>
                    <a:pt x="372" y="473"/>
                  </a:lnTo>
                  <a:lnTo>
                    <a:pt x="370" y="472"/>
                  </a:lnTo>
                  <a:lnTo>
                    <a:pt x="369" y="472"/>
                  </a:lnTo>
                  <a:lnTo>
                    <a:pt x="370" y="471"/>
                  </a:lnTo>
                  <a:lnTo>
                    <a:pt x="370" y="472"/>
                  </a:lnTo>
                  <a:lnTo>
                    <a:pt x="372" y="472"/>
                  </a:lnTo>
                  <a:lnTo>
                    <a:pt x="372" y="473"/>
                  </a:lnTo>
                  <a:lnTo>
                    <a:pt x="373" y="472"/>
                  </a:lnTo>
                  <a:lnTo>
                    <a:pt x="372" y="472"/>
                  </a:lnTo>
                  <a:lnTo>
                    <a:pt x="373" y="472"/>
                  </a:lnTo>
                  <a:lnTo>
                    <a:pt x="372" y="472"/>
                  </a:lnTo>
                  <a:lnTo>
                    <a:pt x="372" y="471"/>
                  </a:lnTo>
                  <a:lnTo>
                    <a:pt x="373" y="471"/>
                  </a:lnTo>
                  <a:lnTo>
                    <a:pt x="374" y="471"/>
                  </a:lnTo>
                  <a:close/>
                  <a:moveTo>
                    <a:pt x="384" y="483"/>
                  </a:moveTo>
                  <a:lnTo>
                    <a:pt x="384" y="484"/>
                  </a:lnTo>
                  <a:lnTo>
                    <a:pt x="382" y="484"/>
                  </a:lnTo>
                  <a:lnTo>
                    <a:pt x="382" y="483"/>
                  </a:lnTo>
                  <a:lnTo>
                    <a:pt x="382" y="482"/>
                  </a:lnTo>
                  <a:lnTo>
                    <a:pt x="382" y="483"/>
                  </a:lnTo>
                  <a:lnTo>
                    <a:pt x="381" y="483"/>
                  </a:lnTo>
                  <a:lnTo>
                    <a:pt x="381" y="484"/>
                  </a:lnTo>
                  <a:lnTo>
                    <a:pt x="379" y="483"/>
                  </a:lnTo>
                  <a:lnTo>
                    <a:pt x="379" y="484"/>
                  </a:lnTo>
                  <a:lnTo>
                    <a:pt x="378" y="484"/>
                  </a:lnTo>
                  <a:lnTo>
                    <a:pt x="379" y="484"/>
                  </a:lnTo>
                  <a:lnTo>
                    <a:pt x="379" y="483"/>
                  </a:lnTo>
                  <a:lnTo>
                    <a:pt x="378" y="483"/>
                  </a:lnTo>
                  <a:lnTo>
                    <a:pt x="378" y="484"/>
                  </a:lnTo>
                  <a:lnTo>
                    <a:pt x="378" y="483"/>
                  </a:lnTo>
                  <a:lnTo>
                    <a:pt x="378" y="484"/>
                  </a:lnTo>
                  <a:lnTo>
                    <a:pt x="377" y="483"/>
                  </a:lnTo>
                  <a:lnTo>
                    <a:pt x="378" y="483"/>
                  </a:lnTo>
                  <a:lnTo>
                    <a:pt x="379" y="483"/>
                  </a:lnTo>
                  <a:lnTo>
                    <a:pt x="379" y="482"/>
                  </a:lnTo>
                  <a:lnTo>
                    <a:pt x="381" y="483"/>
                  </a:lnTo>
                  <a:lnTo>
                    <a:pt x="381" y="482"/>
                  </a:lnTo>
                  <a:lnTo>
                    <a:pt x="379" y="482"/>
                  </a:lnTo>
                  <a:lnTo>
                    <a:pt x="379" y="481"/>
                  </a:lnTo>
                  <a:lnTo>
                    <a:pt x="381" y="481"/>
                  </a:lnTo>
                  <a:lnTo>
                    <a:pt x="381" y="479"/>
                  </a:lnTo>
                  <a:lnTo>
                    <a:pt x="382" y="479"/>
                  </a:lnTo>
                  <a:lnTo>
                    <a:pt x="381" y="479"/>
                  </a:lnTo>
                  <a:lnTo>
                    <a:pt x="379" y="479"/>
                  </a:lnTo>
                  <a:lnTo>
                    <a:pt x="379" y="478"/>
                  </a:lnTo>
                  <a:lnTo>
                    <a:pt x="379" y="479"/>
                  </a:lnTo>
                  <a:lnTo>
                    <a:pt x="378" y="479"/>
                  </a:lnTo>
                  <a:lnTo>
                    <a:pt x="377" y="479"/>
                  </a:lnTo>
                  <a:lnTo>
                    <a:pt x="377" y="478"/>
                  </a:lnTo>
                  <a:lnTo>
                    <a:pt x="377" y="479"/>
                  </a:lnTo>
                  <a:lnTo>
                    <a:pt x="377" y="481"/>
                  </a:lnTo>
                  <a:lnTo>
                    <a:pt x="377" y="482"/>
                  </a:lnTo>
                  <a:lnTo>
                    <a:pt x="377" y="483"/>
                  </a:lnTo>
                  <a:lnTo>
                    <a:pt x="377" y="482"/>
                  </a:lnTo>
                  <a:lnTo>
                    <a:pt x="376" y="482"/>
                  </a:lnTo>
                  <a:lnTo>
                    <a:pt x="375" y="482"/>
                  </a:lnTo>
                  <a:lnTo>
                    <a:pt x="375" y="481"/>
                  </a:lnTo>
                  <a:lnTo>
                    <a:pt x="375" y="479"/>
                  </a:lnTo>
                  <a:lnTo>
                    <a:pt x="375" y="478"/>
                  </a:lnTo>
                  <a:lnTo>
                    <a:pt x="375" y="477"/>
                  </a:lnTo>
                  <a:lnTo>
                    <a:pt x="374" y="477"/>
                  </a:lnTo>
                  <a:lnTo>
                    <a:pt x="373" y="477"/>
                  </a:lnTo>
                  <a:lnTo>
                    <a:pt x="372" y="477"/>
                  </a:lnTo>
                  <a:lnTo>
                    <a:pt x="373" y="477"/>
                  </a:lnTo>
                  <a:lnTo>
                    <a:pt x="373" y="475"/>
                  </a:lnTo>
                  <a:lnTo>
                    <a:pt x="372" y="475"/>
                  </a:lnTo>
                  <a:lnTo>
                    <a:pt x="372" y="474"/>
                  </a:lnTo>
                  <a:lnTo>
                    <a:pt x="373" y="474"/>
                  </a:lnTo>
                  <a:lnTo>
                    <a:pt x="374" y="474"/>
                  </a:lnTo>
                  <a:lnTo>
                    <a:pt x="375" y="474"/>
                  </a:lnTo>
                  <a:lnTo>
                    <a:pt x="375" y="475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77" y="475"/>
                  </a:lnTo>
                  <a:lnTo>
                    <a:pt x="377" y="474"/>
                  </a:lnTo>
                  <a:lnTo>
                    <a:pt x="377" y="475"/>
                  </a:lnTo>
                  <a:lnTo>
                    <a:pt x="376" y="475"/>
                  </a:lnTo>
                  <a:lnTo>
                    <a:pt x="375" y="475"/>
                  </a:lnTo>
                  <a:lnTo>
                    <a:pt x="375" y="474"/>
                  </a:lnTo>
                  <a:lnTo>
                    <a:pt x="375" y="473"/>
                  </a:lnTo>
                  <a:lnTo>
                    <a:pt x="374" y="473"/>
                  </a:lnTo>
                  <a:lnTo>
                    <a:pt x="374" y="472"/>
                  </a:lnTo>
                  <a:lnTo>
                    <a:pt x="375" y="472"/>
                  </a:lnTo>
                  <a:lnTo>
                    <a:pt x="375" y="473"/>
                  </a:lnTo>
                  <a:lnTo>
                    <a:pt x="376" y="473"/>
                  </a:lnTo>
                  <a:lnTo>
                    <a:pt x="377" y="473"/>
                  </a:lnTo>
                  <a:lnTo>
                    <a:pt x="376" y="473"/>
                  </a:lnTo>
                  <a:lnTo>
                    <a:pt x="376" y="472"/>
                  </a:lnTo>
                  <a:lnTo>
                    <a:pt x="376" y="471"/>
                  </a:lnTo>
                  <a:lnTo>
                    <a:pt x="377" y="471"/>
                  </a:lnTo>
                  <a:lnTo>
                    <a:pt x="377" y="472"/>
                  </a:lnTo>
                  <a:lnTo>
                    <a:pt x="377" y="473"/>
                  </a:lnTo>
                  <a:lnTo>
                    <a:pt x="378" y="472"/>
                  </a:lnTo>
                  <a:lnTo>
                    <a:pt x="377" y="472"/>
                  </a:lnTo>
                  <a:lnTo>
                    <a:pt x="377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8" y="473"/>
                  </a:lnTo>
                  <a:lnTo>
                    <a:pt x="379" y="473"/>
                  </a:lnTo>
                  <a:lnTo>
                    <a:pt x="379" y="474"/>
                  </a:lnTo>
                  <a:lnTo>
                    <a:pt x="378" y="474"/>
                  </a:lnTo>
                  <a:lnTo>
                    <a:pt x="378" y="475"/>
                  </a:lnTo>
                  <a:lnTo>
                    <a:pt x="379" y="475"/>
                  </a:lnTo>
                  <a:lnTo>
                    <a:pt x="379" y="474"/>
                  </a:lnTo>
                  <a:lnTo>
                    <a:pt x="379" y="473"/>
                  </a:lnTo>
                  <a:lnTo>
                    <a:pt x="379" y="472"/>
                  </a:lnTo>
                  <a:lnTo>
                    <a:pt x="379" y="473"/>
                  </a:lnTo>
                  <a:lnTo>
                    <a:pt x="381" y="473"/>
                  </a:lnTo>
                  <a:lnTo>
                    <a:pt x="381" y="474"/>
                  </a:lnTo>
                  <a:lnTo>
                    <a:pt x="381" y="475"/>
                  </a:lnTo>
                  <a:lnTo>
                    <a:pt x="382" y="475"/>
                  </a:lnTo>
                  <a:lnTo>
                    <a:pt x="382" y="474"/>
                  </a:lnTo>
                  <a:lnTo>
                    <a:pt x="381" y="473"/>
                  </a:lnTo>
                  <a:lnTo>
                    <a:pt x="382" y="473"/>
                  </a:lnTo>
                  <a:lnTo>
                    <a:pt x="382" y="474"/>
                  </a:lnTo>
                  <a:lnTo>
                    <a:pt x="384" y="474"/>
                  </a:lnTo>
                  <a:lnTo>
                    <a:pt x="385" y="474"/>
                  </a:lnTo>
                  <a:lnTo>
                    <a:pt x="385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5" y="477"/>
                  </a:lnTo>
                  <a:lnTo>
                    <a:pt x="385" y="475"/>
                  </a:lnTo>
                  <a:lnTo>
                    <a:pt x="385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7" y="478"/>
                  </a:lnTo>
                  <a:lnTo>
                    <a:pt x="386" y="478"/>
                  </a:lnTo>
                  <a:lnTo>
                    <a:pt x="386" y="479"/>
                  </a:lnTo>
                  <a:lnTo>
                    <a:pt x="385" y="479"/>
                  </a:lnTo>
                  <a:lnTo>
                    <a:pt x="385" y="481"/>
                  </a:lnTo>
                  <a:lnTo>
                    <a:pt x="385" y="479"/>
                  </a:lnTo>
                  <a:lnTo>
                    <a:pt x="385" y="481"/>
                  </a:lnTo>
                  <a:lnTo>
                    <a:pt x="385" y="482"/>
                  </a:lnTo>
                  <a:lnTo>
                    <a:pt x="385" y="483"/>
                  </a:lnTo>
                  <a:lnTo>
                    <a:pt x="384" y="483"/>
                  </a:lnTo>
                  <a:lnTo>
                    <a:pt x="384" y="482"/>
                  </a:lnTo>
                  <a:lnTo>
                    <a:pt x="384" y="483"/>
                  </a:lnTo>
                  <a:close/>
                  <a:moveTo>
                    <a:pt x="366" y="469"/>
                  </a:moveTo>
                  <a:lnTo>
                    <a:pt x="367" y="469"/>
                  </a:lnTo>
                  <a:lnTo>
                    <a:pt x="367" y="470"/>
                  </a:lnTo>
                  <a:lnTo>
                    <a:pt x="366" y="470"/>
                  </a:lnTo>
                  <a:lnTo>
                    <a:pt x="366" y="469"/>
                  </a:lnTo>
                  <a:close/>
                  <a:moveTo>
                    <a:pt x="374" y="461"/>
                  </a:moveTo>
                  <a:lnTo>
                    <a:pt x="374" y="462"/>
                  </a:lnTo>
                  <a:lnTo>
                    <a:pt x="374" y="463"/>
                  </a:lnTo>
                  <a:lnTo>
                    <a:pt x="373" y="463"/>
                  </a:lnTo>
                  <a:lnTo>
                    <a:pt x="373" y="462"/>
                  </a:lnTo>
                  <a:lnTo>
                    <a:pt x="372" y="462"/>
                  </a:lnTo>
                  <a:lnTo>
                    <a:pt x="370" y="462"/>
                  </a:lnTo>
                  <a:lnTo>
                    <a:pt x="369" y="462"/>
                  </a:lnTo>
                  <a:lnTo>
                    <a:pt x="370" y="462"/>
                  </a:lnTo>
                  <a:lnTo>
                    <a:pt x="370" y="461"/>
                  </a:lnTo>
                  <a:lnTo>
                    <a:pt x="372" y="461"/>
                  </a:lnTo>
                  <a:lnTo>
                    <a:pt x="373" y="461"/>
                  </a:lnTo>
                  <a:lnTo>
                    <a:pt x="374" y="462"/>
                  </a:lnTo>
                  <a:lnTo>
                    <a:pt x="374" y="461"/>
                  </a:lnTo>
                  <a:close/>
                  <a:moveTo>
                    <a:pt x="376" y="470"/>
                  </a:moveTo>
                  <a:lnTo>
                    <a:pt x="377" y="470"/>
                  </a:lnTo>
                  <a:lnTo>
                    <a:pt x="377" y="471"/>
                  </a:lnTo>
                  <a:lnTo>
                    <a:pt x="376" y="471"/>
                  </a:lnTo>
                  <a:lnTo>
                    <a:pt x="375" y="471"/>
                  </a:lnTo>
                  <a:lnTo>
                    <a:pt x="375" y="470"/>
                  </a:lnTo>
                  <a:lnTo>
                    <a:pt x="375" y="471"/>
                  </a:lnTo>
                  <a:lnTo>
                    <a:pt x="374" y="470"/>
                  </a:lnTo>
                  <a:lnTo>
                    <a:pt x="374" y="469"/>
                  </a:lnTo>
                  <a:lnTo>
                    <a:pt x="374" y="470"/>
                  </a:lnTo>
                  <a:lnTo>
                    <a:pt x="373" y="470"/>
                  </a:lnTo>
                  <a:lnTo>
                    <a:pt x="372" y="470"/>
                  </a:lnTo>
                  <a:lnTo>
                    <a:pt x="373" y="470"/>
                  </a:lnTo>
                  <a:lnTo>
                    <a:pt x="373" y="469"/>
                  </a:lnTo>
                  <a:lnTo>
                    <a:pt x="372" y="469"/>
                  </a:lnTo>
                  <a:lnTo>
                    <a:pt x="372" y="468"/>
                  </a:lnTo>
                  <a:lnTo>
                    <a:pt x="370" y="468"/>
                  </a:lnTo>
                  <a:lnTo>
                    <a:pt x="370" y="467"/>
                  </a:lnTo>
                  <a:lnTo>
                    <a:pt x="370" y="468"/>
                  </a:lnTo>
                  <a:lnTo>
                    <a:pt x="370" y="467"/>
                  </a:lnTo>
                  <a:lnTo>
                    <a:pt x="369" y="467"/>
                  </a:lnTo>
                  <a:lnTo>
                    <a:pt x="369" y="466"/>
                  </a:lnTo>
                  <a:lnTo>
                    <a:pt x="369" y="467"/>
                  </a:lnTo>
                  <a:lnTo>
                    <a:pt x="368" y="467"/>
                  </a:lnTo>
                  <a:lnTo>
                    <a:pt x="367" y="466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6" y="467"/>
                  </a:lnTo>
                  <a:lnTo>
                    <a:pt x="366" y="466"/>
                  </a:lnTo>
                  <a:lnTo>
                    <a:pt x="366" y="467"/>
                  </a:lnTo>
                  <a:lnTo>
                    <a:pt x="364" y="467"/>
                  </a:lnTo>
                  <a:lnTo>
                    <a:pt x="364" y="466"/>
                  </a:lnTo>
                  <a:lnTo>
                    <a:pt x="363" y="466"/>
                  </a:lnTo>
                  <a:lnTo>
                    <a:pt x="363" y="463"/>
                  </a:lnTo>
                  <a:lnTo>
                    <a:pt x="362" y="463"/>
                  </a:lnTo>
                  <a:lnTo>
                    <a:pt x="362" y="462"/>
                  </a:lnTo>
                  <a:lnTo>
                    <a:pt x="362" y="461"/>
                  </a:lnTo>
                  <a:lnTo>
                    <a:pt x="361" y="461"/>
                  </a:lnTo>
                  <a:lnTo>
                    <a:pt x="361" y="460"/>
                  </a:lnTo>
                  <a:lnTo>
                    <a:pt x="359" y="460"/>
                  </a:lnTo>
                  <a:lnTo>
                    <a:pt x="361" y="460"/>
                  </a:lnTo>
                  <a:lnTo>
                    <a:pt x="361" y="459"/>
                  </a:lnTo>
                  <a:lnTo>
                    <a:pt x="361" y="460"/>
                  </a:lnTo>
                  <a:lnTo>
                    <a:pt x="362" y="460"/>
                  </a:lnTo>
                  <a:lnTo>
                    <a:pt x="362" y="461"/>
                  </a:lnTo>
                  <a:lnTo>
                    <a:pt x="363" y="461"/>
                  </a:lnTo>
                  <a:lnTo>
                    <a:pt x="364" y="462"/>
                  </a:lnTo>
                  <a:lnTo>
                    <a:pt x="363" y="462"/>
                  </a:lnTo>
                  <a:lnTo>
                    <a:pt x="364" y="463"/>
                  </a:lnTo>
                  <a:lnTo>
                    <a:pt x="364" y="462"/>
                  </a:lnTo>
                  <a:lnTo>
                    <a:pt x="364" y="463"/>
                  </a:lnTo>
                  <a:lnTo>
                    <a:pt x="366" y="463"/>
                  </a:lnTo>
                  <a:lnTo>
                    <a:pt x="366" y="462"/>
                  </a:lnTo>
                  <a:lnTo>
                    <a:pt x="366" y="463"/>
                  </a:lnTo>
                  <a:lnTo>
                    <a:pt x="367" y="463"/>
                  </a:lnTo>
                  <a:lnTo>
                    <a:pt x="367" y="462"/>
                  </a:lnTo>
                  <a:lnTo>
                    <a:pt x="367" y="463"/>
                  </a:lnTo>
                  <a:lnTo>
                    <a:pt x="368" y="463"/>
                  </a:lnTo>
                  <a:lnTo>
                    <a:pt x="368" y="466"/>
                  </a:lnTo>
                  <a:lnTo>
                    <a:pt x="369" y="466"/>
                  </a:lnTo>
                  <a:lnTo>
                    <a:pt x="369" y="463"/>
                  </a:lnTo>
                  <a:lnTo>
                    <a:pt x="369" y="466"/>
                  </a:lnTo>
                  <a:lnTo>
                    <a:pt x="370" y="466"/>
                  </a:lnTo>
                  <a:lnTo>
                    <a:pt x="372" y="467"/>
                  </a:lnTo>
                  <a:lnTo>
                    <a:pt x="372" y="466"/>
                  </a:lnTo>
                  <a:lnTo>
                    <a:pt x="372" y="467"/>
                  </a:lnTo>
                  <a:lnTo>
                    <a:pt x="373" y="467"/>
                  </a:lnTo>
                  <a:lnTo>
                    <a:pt x="373" y="468"/>
                  </a:lnTo>
                  <a:lnTo>
                    <a:pt x="372" y="468"/>
                  </a:lnTo>
                  <a:lnTo>
                    <a:pt x="373" y="468"/>
                  </a:lnTo>
                  <a:lnTo>
                    <a:pt x="373" y="469"/>
                  </a:lnTo>
                  <a:lnTo>
                    <a:pt x="373" y="468"/>
                  </a:lnTo>
                  <a:lnTo>
                    <a:pt x="373" y="467"/>
                  </a:lnTo>
                  <a:lnTo>
                    <a:pt x="374" y="467"/>
                  </a:lnTo>
                  <a:lnTo>
                    <a:pt x="374" y="468"/>
                  </a:lnTo>
                  <a:lnTo>
                    <a:pt x="375" y="468"/>
                  </a:lnTo>
                  <a:lnTo>
                    <a:pt x="375" y="469"/>
                  </a:lnTo>
                  <a:lnTo>
                    <a:pt x="374" y="469"/>
                  </a:lnTo>
                  <a:lnTo>
                    <a:pt x="375" y="469"/>
                  </a:lnTo>
                  <a:lnTo>
                    <a:pt x="376" y="470"/>
                  </a:lnTo>
                  <a:close/>
                  <a:moveTo>
                    <a:pt x="375" y="459"/>
                  </a:moveTo>
                  <a:lnTo>
                    <a:pt x="374" y="459"/>
                  </a:lnTo>
                  <a:lnTo>
                    <a:pt x="374" y="460"/>
                  </a:lnTo>
                  <a:lnTo>
                    <a:pt x="374" y="459"/>
                  </a:lnTo>
                  <a:lnTo>
                    <a:pt x="375" y="459"/>
                  </a:lnTo>
                  <a:close/>
                  <a:moveTo>
                    <a:pt x="369" y="459"/>
                  </a:moveTo>
                  <a:lnTo>
                    <a:pt x="368" y="459"/>
                  </a:lnTo>
                  <a:lnTo>
                    <a:pt x="369" y="458"/>
                  </a:lnTo>
                  <a:lnTo>
                    <a:pt x="368" y="458"/>
                  </a:lnTo>
                  <a:lnTo>
                    <a:pt x="369" y="457"/>
                  </a:lnTo>
                  <a:lnTo>
                    <a:pt x="368" y="458"/>
                  </a:lnTo>
                  <a:lnTo>
                    <a:pt x="367" y="458"/>
                  </a:lnTo>
                  <a:lnTo>
                    <a:pt x="367" y="459"/>
                  </a:lnTo>
                  <a:lnTo>
                    <a:pt x="366" y="459"/>
                  </a:lnTo>
                  <a:lnTo>
                    <a:pt x="367" y="459"/>
                  </a:lnTo>
                  <a:lnTo>
                    <a:pt x="366" y="458"/>
                  </a:lnTo>
                  <a:lnTo>
                    <a:pt x="366" y="457"/>
                  </a:lnTo>
                  <a:lnTo>
                    <a:pt x="367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7" y="456"/>
                  </a:lnTo>
                  <a:lnTo>
                    <a:pt x="367" y="455"/>
                  </a:lnTo>
                  <a:lnTo>
                    <a:pt x="368" y="455"/>
                  </a:lnTo>
                  <a:lnTo>
                    <a:pt x="369" y="455"/>
                  </a:lnTo>
                  <a:lnTo>
                    <a:pt x="370" y="455"/>
                  </a:lnTo>
                  <a:lnTo>
                    <a:pt x="372" y="456"/>
                  </a:lnTo>
                  <a:lnTo>
                    <a:pt x="370" y="456"/>
                  </a:lnTo>
                  <a:lnTo>
                    <a:pt x="370" y="457"/>
                  </a:lnTo>
                  <a:lnTo>
                    <a:pt x="370" y="458"/>
                  </a:lnTo>
                  <a:lnTo>
                    <a:pt x="370" y="459"/>
                  </a:lnTo>
                  <a:lnTo>
                    <a:pt x="369" y="459"/>
                  </a:lnTo>
                  <a:close/>
                  <a:moveTo>
                    <a:pt x="361" y="455"/>
                  </a:moveTo>
                  <a:lnTo>
                    <a:pt x="361" y="454"/>
                  </a:lnTo>
                  <a:lnTo>
                    <a:pt x="359" y="454"/>
                  </a:lnTo>
                  <a:lnTo>
                    <a:pt x="359" y="452"/>
                  </a:lnTo>
                  <a:lnTo>
                    <a:pt x="358" y="452"/>
                  </a:lnTo>
                  <a:lnTo>
                    <a:pt x="358" y="451"/>
                  </a:lnTo>
                  <a:lnTo>
                    <a:pt x="359" y="451"/>
                  </a:lnTo>
                  <a:lnTo>
                    <a:pt x="361" y="451"/>
                  </a:lnTo>
                  <a:lnTo>
                    <a:pt x="362" y="451"/>
                  </a:lnTo>
                  <a:lnTo>
                    <a:pt x="362" y="452"/>
                  </a:lnTo>
                  <a:lnTo>
                    <a:pt x="362" y="454"/>
                  </a:lnTo>
                  <a:lnTo>
                    <a:pt x="362" y="455"/>
                  </a:lnTo>
                  <a:lnTo>
                    <a:pt x="361" y="455"/>
                  </a:lnTo>
                  <a:close/>
                  <a:moveTo>
                    <a:pt x="370" y="454"/>
                  </a:moveTo>
                  <a:lnTo>
                    <a:pt x="370" y="455"/>
                  </a:lnTo>
                  <a:lnTo>
                    <a:pt x="369" y="455"/>
                  </a:lnTo>
                  <a:lnTo>
                    <a:pt x="369" y="454"/>
                  </a:lnTo>
                  <a:lnTo>
                    <a:pt x="369" y="452"/>
                  </a:lnTo>
                  <a:lnTo>
                    <a:pt x="368" y="452"/>
                  </a:lnTo>
                  <a:lnTo>
                    <a:pt x="368" y="451"/>
                  </a:lnTo>
                  <a:lnTo>
                    <a:pt x="367" y="451"/>
                  </a:lnTo>
                  <a:lnTo>
                    <a:pt x="367" y="450"/>
                  </a:lnTo>
                  <a:lnTo>
                    <a:pt x="368" y="450"/>
                  </a:lnTo>
                  <a:lnTo>
                    <a:pt x="368" y="451"/>
                  </a:lnTo>
                  <a:lnTo>
                    <a:pt x="369" y="451"/>
                  </a:lnTo>
                  <a:lnTo>
                    <a:pt x="369" y="452"/>
                  </a:lnTo>
                  <a:lnTo>
                    <a:pt x="370" y="452"/>
                  </a:lnTo>
                  <a:lnTo>
                    <a:pt x="370" y="454"/>
                  </a:lnTo>
                  <a:close/>
                  <a:moveTo>
                    <a:pt x="367" y="455"/>
                  </a:moveTo>
                  <a:lnTo>
                    <a:pt x="366" y="455"/>
                  </a:lnTo>
                  <a:lnTo>
                    <a:pt x="366" y="454"/>
                  </a:lnTo>
                  <a:lnTo>
                    <a:pt x="366" y="452"/>
                  </a:lnTo>
                  <a:lnTo>
                    <a:pt x="366" y="451"/>
                  </a:lnTo>
                  <a:lnTo>
                    <a:pt x="367" y="452"/>
                  </a:lnTo>
                  <a:lnTo>
                    <a:pt x="367" y="451"/>
                  </a:lnTo>
                  <a:lnTo>
                    <a:pt x="366" y="451"/>
                  </a:lnTo>
                  <a:lnTo>
                    <a:pt x="366" y="450"/>
                  </a:lnTo>
                  <a:lnTo>
                    <a:pt x="364" y="450"/>
                  </a:lnTo>
                  <a:lnTo>
                    <a:pt x="363" y="450"/>
                  </a:lnTo>
                  <a:lnTo>
                    <a:pt x="364" y="448"/>
                  </a:lnTo>
                  <a:lnTo>
                    <a:pt x="366" y="450"/>
                  </a:lnTo>
                  <a:lnTo>
                    <a:pt x="367" y="451"/>
                  </a:lnTo>
                  <a:lnTo>
                    <a:pt x="368" y="452"/>
                  </a:lnTo>
                  <a:lnTo>
                    <a:pt x="368" y="454"/>
                  </a:lnTo>
                  <a:lnTo>
                    <a:pt x="367" y="454"/>
                  </a:lnTo>
                  <a:lnTo>
                    <a:pt x="367" y="455"/>
                  </a:lnTo>
                  <a:close/>
                  <a:moveTo>
                    <a:pt x="359" y="451"/>
                  </a:moveTo>
                  <a:lnTo>
                    <a:pt x="359" y="450"/>
                  </a:lnTo>
                  <a:lnTo>
                    <a:pt x="361" y="448"/>
                  </a:lnTo>
                  <a:lnTo>
                    <a:pt x="362" y="448"/>
                  </a:lnTo>
                  <a:lnTo>
                    <a:pt x="361" y="448"/>
                  </a:lnTo>
                  <a:lnTo>
                    <a:pt x="361" y="450"/>
                  </a:lnTo>
                  <a:lnTo>
                    <a:pt x="359" y="450"/>
                  </a:lnTo>
                  <a:lnTo>
                    <a:pt x="359" y="451"/>
                  </a:lnTo>
                  <a:close/>
                  <a:moveTo>
                    <a:pt x="364" y="448"/>
                  </a:moveTo>
                  <a:lnTo>
                    <a:pt x="363" y="448"/>
                  </a:lnTo>
                  <a:lnTo>
                    <a:pt x="364" y="448"/>
                  </a:lnTo>
                  <a:close/>
                  <a:moveTo>
                    <a:pt x="362" y="447"/>
                  </a:moveTo>
                  <a:lnTo>
                    <a:pt x="361" y="448"/>
                  </a:lnTo>
                  <a:lnTo>
                    <a:pt x="359" y="448"/>
                  </a:lnTo>
                  <a:lnTo>
                    <a:pt x="361" y="447"/>
                  </a:lnTo>
                  <a:lnTo>
                    <a:pt x="362" y="446"/>
                  </a:lnTo>
                  <a:lnTo>
                    <a:pt x="362" y="447"/>
                  </a:lnTo>
                  <a:close/>
                  <a:moveTo>
                    <a:pt x="370" y="451"/>
                  </a:moveTo>
                  <a:lnTo>
                    <a:pt x="370" y="450"/>
                  </a:lnTo>
                  <a:lnTo>
                    <a:pt x="369" y="450"/>
                  </a:lnTo>
                  <a:lnTo>
                    <a:pt x="369" y="448"/>
                  </a:lnTo>
                  <a:lnTo>
                    <a:pt x="368" y="448"/>
                  </a:lnTo>
                  <a:lnTo>
                    <a:pt x="367" y="447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7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70" y="451"/>
                  </a:lnTo>
                  <a:close/>
                  <a:moveTo>
                    <a:pt x="359" y="448"/>
                  </a:moveTo>
                  <a:lnTo>
                    <a:pt x="358" y="448"/>
                  </a:lnTo>
                  <a:lnTo>
                    <a:pt x="358" y="450"/>
                  </a:lnTo>
                  <a:lnTo>
                    <a:pt x="358" y="448"/>
                  </a:lnTo>
                  <a:lnTo>
                    <a:pt x="359" y="447"/>
                  </a:lnTo>
                  <a:lnTo>
                    <a:pt x="358" y="447"/>
                  </a:lnTo>
                  <a:lnTo>
                    <a:pt x="359" y="445"/>
                  </a:lnTo>
                  <a:lnTo>
                    <a:pt x="361" y="445"/>
                  </a:lnTo>
                  <a:lnTo>
                    <a:pt x="362" y="445"/>
                  </a:lnTo>
                  <a:lnTo>
                    <a:pt x="361" y="445"/>
                  </a:lnTo>
                  <a:lnTo>
                    <a:pt x="361" y="446"/>
                  </a:lnTo>
                  <a:lnTo>
                    <a:pt x="359" y="446"/>
                  </a:lnTo>
                  <a:lnTo>
                    <a:pt x="359" y="447"/>
                  </a:lnTo>
                  <a:lnTo>
                    <a:pt x="361" y="447"/>
                  </a:lnTo>
                  <a:lnTo>
                    <a:pt x="359" y="447"/>
                  </a:lnTo>
                  <a:lnTo>
                    <a:pt x="359" y="448"/>
                  </a:lnTo>
                  <a:close/>
                  <a:moveTo>
                    <a:pt x="356" y="445"/>
                  </a:moveTo>
                  <a:lnTo>
                    <a:pt x="356" y="446"/>
                  </a:lnTo>
                  <a:lnTo>
                    <a:pt x="356" y="445"/>
                  </a:lnTo>
                  <a:lnTo>
                    <a:pt x="356" y="444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6" y="445"/>
                  </a:lnTo>
                  <a:close/>
                  <a:moveTo>
                    <a:pt x="363" y="445"/>
                  </a:moveTo>
                  <a:lnTo>
                    <a:pt x="363" y="444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3" y="443"/>
                  </a:lnTo>
                  <a:lnTo>
                    <a:pt x="364" y="444"/>
                  </a:lnTo>
                  <a:lnTo>
                    <a:pt x="366" y="444"/>
                  </a:lnTo>
                  <a:lnTo>
                    <a:pt x="366" y="445"/>
                  </a:lnTo>
                  <a:lnTo>
                    <a:pt x="367" y="445"/>
                  </a:lnTo>
                  <a:lnTo>
                    <a:pt x="367" y="446"/>
                  </a:lnTo>
                  <a:lnTo>
                    <a:pt x="366" y="446"/>
                  </a:lnTo>
                  <a:lnTo>
                    <a:pt x="364" y="446"/>
                  </a:lnTo>
                  <a:lnTo>
                    <a:pt x="364" y="445"/>
                  </a:lnTo>
                  <a:lnTo>
                    <a:pt x="363" y="445"/>
                  </a:lnTo>
                  <a:close/>
                  <a:moveTo>
                    <a:pt x="370" y="443"/>
                  </a:moveTo>
                  <a:lnTo>
                    <a:pt x="370" y="444"/>
                  </a:lnTo>
                  <a:lnTo>
                    <a:pt x="369" y="444"/>
                  </a:lnTo>
                  <a:lnTo>
                    <a:pt x="370" y="444"/>
                  </a:lnTo>
                  <a:lnTo>
                    <a:pt x="369" y="444"/>
                  </a:lnTo>
                  <a:lnTo>
                    <a:pt x="369" y="443"/>
                  </a:lnTo>
                  <a:lnTo>
                    <a:pt x="368" y="443"/>
                  </a:lnTo>
                  <a:lnTo>
                    <a:pt x="368" y="441"/>
                  </a:lnTo>
                  <a:lnTo>
                    <a:pt x="369" y="441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69" y="443"/>
                  </a:lnTo>
                  <a:lnTo>
                    <a:pt x="370" y="443"/>
                  </a:lnTo>
                  <a:close/>
                  <a:moveTo>
                    <a:pt x="358" y="447"/>
                  </a:moveTo>
                  <a:lnTo>
                    <a:pt x="358" y="448"/>
                  </a:lnTo>
                  <a:lnTo>
                    <a:pt x="357" y="450"/>
                  </a:lnTo>
                  <a:lnTo>
                    <a:pt x="357" y="448"/>
                  </a:lnTo>
                  <a:lnTo>
                    <a:pt x="357" y="447"/>
                  </a:lnTo>
                  <a:lnTo>
                    <a:pt x="357" y="448"/>
                  </a:lnTo>
                  <a:lnTo>
                    <a:pt x="357" y="447"/>
                  </a:lnTo>
                  <a:lnTo>
                    <a:pt x="356" y="447"/>
                  </a:lnTo>
                  <a:lnTo>
                    <a:pt x="357" y="446"/>
                  </a:lnTo>
                  <a:lnTo>
                    <a:pt x="357" y="445"/>
                  </a:lnTo>
                  <a:lnTo>
                    <a:pt x="357" y="444"/>
                  </a:lnTo>
                  <a:lnTo>
                    <a:pt x="358" y="445"/>
                  </a:lnTo>
                  <a:lnTo>
                    <a:pt x="358" y="444"/>
                  </a:lnTo>
                  <a:lnTo>
                    <a:pt x="358" y="443"/>
                  </a:lnTo>
                  <a:lnTo>
                    <a:pt x="358" y="441"/>
                  </a:lnTo>
                  <a:lnTo>
                    <a:pt x="359" y="441"/>
                  </a:lnTo>
                  <a:lnTo>
                    <a:pt x="359" y="443"/>
                  </a:lnTo>
                  <a:lnTo>
                    <a:pt x="359" y="444"/>
                  </a:lnTo>
                  <a:lnTo>
                    <a:pt x="359" y="445"/>
                  </a:lnTo>
                  <a:lnTo>
                    <a:pt x="358" y="446"/>
                  </a:lnTo>
                  <a:lnTo>
                    <a:pt x="358" y="447"/>
                  </a:lnTo>
                  <a:close/>
                  <a:moveTo>
                    <a:pt x="368" y="443"/>
                  </a:moveTo>
                  <a:lnTo>
                    <a:pt x="368" y="444"/>
                  </a:lnTo>
                  <a:lnTo>
                    <a:pt x="367" y="444"/>
                  </a:lnTo>
                  <a:lnTo>
                    <a:pt x="366" y="443"/>
                  </a:lnTo>
                  <a:lnTo>
                    <a:pt x="366" y="441"/>
                  </a:lnTo>
                  <a:lnTo>
                    <a:pt x="367" y="441"/>
                  </a:lnTo>
                  <a:lnTo>
                    <a:pt x="366" y="441"/>
                  </a:lnTo>
                  <a:lnTo>
                    <a:pt x="366" y="440"/>
                  </a:lnTo>
                  <a:lnTo>
                    <a:pt x="367" y="440"/>
                  </a:lnTo>
                  <a:lnTo>
                    <a:pt x="367" y="439"/>
                  </a:lnTo>
                  <a:lnTo>
                    <a:pt x="367" y="440"/>
                  </a:lnTo>
                  <a:lnTo>
                    <a:pt x="367" y="441"/>
                  </a:lnTo>
                  <a:lnTo>
                    <a:pt x="368" y="441"/>
                  </a:lnTo>
                  <a:lnTo>
                    <a:pt x="368" y="443"/>
                  </a:lnTo>
                  <a:close/>
                  <a:moveTo>
                    <a:pt x="366" y="438"/>
                  </a:moveTo>
                  <a:lnTo>
                    <a:pt x="366" y="437"/>
                  </a:lnTo>
                  <a:lnTo>
                    <a:pt x="364" y="437"/>
                  </a:lnTo>
                  <a:lnTo>
                    <a:pt x="364" y="436"/>
                  </a:lnTo>
                  <a:lnTo>
                    <a:pt x="366" y="436"/>
                  </a:lnTo>
                  <a:lnTo>
                    <a:pt x="366" y="437"/>
                  </a:lnTo>
                  <a:lnTo>
                    <a:pt x="367" y="437"/>
                  </a:lnTo>
                  <a:lnTo>
                    <a:pt x="367" y="438"/>
                  </a:lnTo>
                  <a:lnTo>
                    <a:pt x="366" y="438"/>
                  </a:lnTo>
                  <a:close/>
                  <a:moveTo>
                    <a:pt x="357" y="437"/>
                  </a:moveTo>
                  <a:lnTo>
                    <a:pt x="357" y="438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40"/>
                  </a:lnTo>
                  <a:lnTo>
                    <a:pt x="355" y="440"/>
                  </a:lnTo>
                  <a:lnTo>
                    <a:pt x="354" y="441"/>
                  </a:lnTo>
                  <a:lnTo>
                    <a:pt x="354" y="440"/>
                  </a:lnTo>
                  <a:lnTo>
                    <a:pt x="354" y="439"/>
                  </a:lnTo>
                  <a:lnTo>
                    <a:pt x="355" y="439"/>
                  </a:lnTo>
                  <a:lnTo>
                    <a:pt x="355" y="438"/>
                  </a:lnTo>
                  <a:lnTo>
                    <a:pt x="355" y="437"/>
                  </a:lnTo>
                  <a:lnTo>
                    <a:pt x="355" y="436"/>
                  </a:lnTo>
                  <a:lnTo>
                    <a:pt x="356" y="436"/>
                  </a:lnTo>
                  <a:lnTo>
                    <a:pt x="356" y="437"/>
                  </a:lnTo>
                  <a:lnTo>
                    <a:pt x="356" y="436"/>
                  </a:lnTo>
                  <a:lnTo>
                    <a:pt x="356" y="437"/>
                  </a:lnTo>
                  <a:lnTo>
                    <a:pt x="357" y="437"/>
                  </a:lnTo>
                  <a:close/>
                  <a:moveTo>
                    <a:pt x="370" y="436"/>
                  </a:moveTo>
                  <a:lnTo>
                    <a:pt x="370" y="437"/>
                  </a:lnTo>
                  <a:lnTo>
                    <a:pt x="369" y="437"/>
                  </a:lnTo>
                  <a:lnTo>
                    <a:pt x="369" y="436"/>
                  </a:lnTo>
                  <a:lnTo>
                    <a:pt x="368" y="436"/>
                  </a:lnTo>
                  <a:lnTo>
                    <a:pt x="369" y="436"/>
                  </a:lnTo>
                  <a:lnTo>
                    <a:pt x="369" y="435"/>
                  </a:lnTo>
                  <a:lnTo>
                    <a:pt x="370" y="436"/>
                  </a:lnTo>
                  <a:close/>
                  <a:moveTo>
                    <a:pt x="359" y="437"/>
                  </a:moveTo>
                  <a:lnTo>
                    <a:pt x="359" y="438"/>
                  </a:lnTo>
                  <a:lnTo>
                    <a:pt x="358" y="438"/>
                  </a:lnTo>
                  <a:lnTo>
                    <a:pt x="357" y="438"/>
                  </a:lnTo>
                  <a:lnTo>
                    <a:pt x="357" y="439"/>
                  </a:lnTo>
                  <a:lnTo>
                    <a:pt x="357" y="438"/>
                  </a:lnTo>
                  <a:lnTo>
                    <a:pt x="358" y="437"/>
                  </a:lnTo>
                  <a:lnTo>
                    <a:pt x="359" y="437"/>
                  </a:lnTo>
                  <a:lnTo>
                    <a:pt x="359" y="436"/>
                  </a:lnTo>
                  <a:lnTo>
                    <a:pt x="358" y="437"/>
                  </a:lnTo>
                  <a:lnTo>
                    <a:pt x="357" y="437"/>
                  </a:lnTo>
                  <a:lnTo>
                    <a:pt x="357" y="436"/>
                  </a:lnTo>
                  <a:lnTo>
                    <a:pt x="358" y="436"/>
                  </a:lnTo>
                  <a:lnTo>
                    <a:pt x="358" y="435"/>
                  </a:lnTo>
                  <a:lnTo>
                    <a:pt x="359" y="435"/>
                  </a:lnTo>
                  <a:lnTo>
                    <a:pt x="361" y="435"/>
                  </a:lnTo>
                  <a:lnTo>
                    <a:pt x="362" y="435"/>
                  </a:lnTo>
                  <a:lnTo>
                    <a:pt x="362" y="436"/>
                  </a:lnTo>
                  <a:lnTo>
                    <a:pt x="361" y="436"/>
                  </a:lnTo>
                  <a:lnTo>
                    <a:pt x="362" y="436"/>
                  </a:lnTo>
                  <a:lnTo>
                    <a:pt x="362" y="437"/>
                  </a:lnTo>
                  <a:lnTo>
                    <a:pt x="361" y="438"/>
                  </a:lnTo>
                  <a:lnTo>
                    <a:pt x="361" y="437"/>
                  </a:lnTo>
                  <a:lnTo>
                    <a:pt x="361" y="436"/>
                  </a:lnTo>
                  <a:lnTo>
                    <a:pt x="359" y="436"/>
                  </a:lnTo>
                  <a:lnTo>
                    <a:pt x="359" y="437"/>
                  </a:lnTo>
                  <a:close/>
                  <a:moveTo>
                    <a:pt x="358" y="433"/>
                  </a:moveTo>
                  <a:lnTo>
                    <a:pt x="357" y="433"/>
                  </a:lnTo>
                  <a:lnTo>
                    <a:pt x="357" y="432"/>
                  </a:lnTo>
                  <a:lnTo>
                    <a:pt x="358" y="432"/>
                  </a:lnTo>
                  <a:lnTo>
                    <a:pt x="358" y="433"/>
                  </a:lnTo>
                  <a:close/>
                  <a:moveTo>
                    <a:pt x="363" y="432"/>
                  </a:moveTo>
                  <a:lnTo>
                    <a:pt x="363" y="433"/>
                  </a:lnTo>
                  <a:lnTo>
                    <a:pt x="363" y="435"/>
                  </a:lnTo>
                  <a:lnTo>
                    <a:pt x="363" y="433"/>
                  </a:lnTo>
                  <a:lnTo>
                    <a:pt x="362" y="433"/>
                  </a:lnTo>
                  <a:lnTo>
                    <a:pt x="361" y="432"/>
                  </a:lnTo>
                  <a:lnTo>
                    <a:pt x="362" y="430"/>
                  </a:lnTo>
                  <a:lnTo>
                    <a:pt x="363" y="430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3" y="432"/>
                  </a:lnTo>
                  <a:lnTo>
                    <a:pt x="363" y="433"/>
                  </a:lnTo>
                  <a:lnTo>
                    <a:pt x="363" y="432"/>
                  </a:lnTo>
                  <a:close/>
                  <a:moveTo>
                    <a:pt x="366" y="435"/>
                  </a:moveTo>
                  <a:lnTo>
                    <a:pt x="364" y="435"/>
                  </a:lnTo>
                  <a:lnTo>
                    <a:pt x="364" y="433"/>
                  </a:lnTo>
                  <a:lnTo>
                    <a:pt x="364" y="432"/>
                  </a:lnTo>
                  <a:lnTo>
                    <a:pt x="364" y="430"/>
                  </a:lnTo>
                  <a:lnTo>
                    <a:pt x="364" y="429"/>
                  </a:lnTo>
                  <a:lnTo>
                    <a:pt x="364" y="430"/>
                  </a:lnTo>
                  <a:lnTo>
                    <a:pt x="366" y="432"/>
                  </a:lnTo>
                  <a:lnTo>
                    <a:pt x="366" y="433"/>
                  </a:lnTo>
                  <a:lnTo>
                    <a:pt x="366" y="435"/>
                  </a:lnTo>
                  <a:close/>
                  <a:moveTo>
                    <a:pt x="363" y="430"/>
                  </a:moveTo>
                  <a:lnTo>
                    <a:pt x="363" y="432"/>
                  </a:lnTo>
                  <a:lnTo>
                    <a:pt x="363" y="430"/>
                  </a:lnTo>
                  <a:lnTo>
                    <a:pt x="362" y="430"/>
                  </a:lnTo>
                  <a:lnTo>
                    <a:pt x="361" y="430"/>
                  </a:lnTo>
                  <a:lnTo>
                    <a:pt x="361" y="432"/>
                  </a:lnTo>
                  <a:lnTo>
                    <a:pt x="359" y="432"/>
                  </a:lnTo>
                  <a:lnTo>
                    <a:pt x="359" y="430"/>
                  </a:lnTo>
                  <a:lnTo>
                    <a:pt x="361" y="430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8" y="432"/>
                  </a:lnTo>
                  <a:lnTo>
                    <a:pt x="358" y="430"/>
                  </a:lnTo>
                  <a:lnTo>
                    <a:pt x="358" y="429"/>
                  </a:lnTo>
                  <a:lnTo>
                    <a:pt x="358" y="430"/>
                  </a:lnTo>
                  <a:lnTo>
                    <a:pt x="357" y="430"/>
                  </a:lnTo>
                  <a:lnTo>
                    <a:pt x="357" y="429"/>
                  </a:lnTo>
                  <a:lnTo>
                    <a:pt x="358" y="429"/>
                  </a:lnTo>
                  <a:lnTo>
                    <a:pt x="358" y="428"/>
                  </a:lnTo>
                  <a:lnTo>
                    <a:pt x="361" y="429"/>
                  </a:lnTo>
                  <a:lnTo>
                    <a:pt x="362" y="428"/>
                  </a:lnTo>
                  <a:lnTo>
                    <a:pt x="361" y="428"/>
                  </a:lnTo>
                  <a:lnTo>
                    <a:pt x="362" y="428"/>
                  </a:lnTo>
                  <a:lnTo>
                    <a:pt x="362" y="427"/>
                  </a:lnTo>
                  <a:lnTo>
                    <a:pt x="361" y="427"/>
                  </a:lnTo>
                  <a:lnTo>
                    <a:pt x="361" y="426"/>
                  </a:lnTo>
                  <a:lnTo>
                    <a:pt x="362" y="426"/>
                  </a:lnTo>
                  <a:lnTo>
                    <a:pt x="362" y="427"/>
                  </a:lnTo>
                  <a:lnTo>
                    <a:pt x="363" y="427"/>
                  </a:lnTo>
                  <a:lnTo>
                    <a:pt x="363" y="428"/>
                  </a:lnTo>
                  <a:lnTo>
                    <a:pt x="363" y="429"/>
                  </a:lnTo>
                  <a:lnTo>
                    <a:pt x="363" y="430"/>
                  </a:lnTo>
                  <a:close/>
                  <a:moveTo>
                    <a:pt x="358" y="427"/>
                  </a:moveTo>
                  <a:lnTo>
                    <a:pt x="357" y="427"/>
                  </a:lnTo>
                  <a:lnTo>
                    <a:pt x="357" y="426"/>
                  </a:lnTo>
                  <a:lnTo>
                    <a:pt x="358" y="426"/>
                  </a:lnTo>
                  <a:lnTo>
                    <a:pt x="358" y="425"/>
                  </a:lnTo>
                  <a:lnTo>
                    <a:pt x="358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59" y="427"/>
                  </a:lnTo>
                  <a:lnTo>
                    <a:pt x="359" y="428"/>
                  </a:lnTo>
                  <a:lnTo>
                    <a:pt x="361" y="428"/>
                  </a:lnTo>
                  <a:lnTo>
                    <a:pt x="361" y="427"/>
                  </a:lnTo>
                  <a:lnTo>
                    <a:pt x="361" y="428"/>
                  </a:lnTo>
                  <a:lnTo>
                    <a:pt x="359" y="428"/>
                  </a:lnTo>
                  <a:lnTo>
                    <a:pt x="358" y="428"/>
                  </a:lnTo>
                  <a:lnTo>
                    <a:pt x="358" y="427"/>
                  </a:lnTo>
                  <a:close/>
                  <a:moveTo>
                    <a:pt x="357" y="427"/>
                  </a:moveTo>
                  <a:lnTo>
                    <a:pt x="356" y="427"/>
                  </a:lnTo>
                  <a:lnTo>
                    <a:pt x="356" y="426"/>
                  </a:lnTo>
                  <a:lnTo>
                    <a:pt x="357" y="426"/>
                  </a:lnTo>
                  <a:lnTo>
                    <a:pt x="356" y="426"/>
                  </a:lnTo>
                  <a:lnTo>
                    <a:pt x="356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7"/>
                  </a:lnTo>
                  <a:close/>
                  <a:moveTo>
                    <a:pt x="361" y="423"/>
                  </a:moveTo>
                  <a:lnTo>
                    <a:pt x="362" y="423"/>
                  </a:lnTo>
                  <a:lnTo>
                    <a:pt x="361" y="424"/>
                  </a:lnTo>
                  <a:lnTo>
                    <a:pt x="361" y="423"/>
                  </a:lnTo>
                  <a:close/>
                  <a:moveTo>
                    <a:pt x="356" y="423"/>
                  </a:moveTo>
                  <a:lnTo>
                    <a:pt x="356" y="424"/>
                  </a:lnTo>
                  <a:lnTo>
                    <a:pt x="355" y="424"/>
                  </a:lnTo>
                  <a:lnTo>
                    <a:pt x="354" y="424"/>
                  </a:lnTo>
                  <a:lnTo>
                    <a:pt x="355" y="425"/>
                  </a:lnTo>
                  <a:lnTo>
                    <a:pt x="354" y="425"/>
                  </a:lnTo>
                  <a:lnTo>
                    <a:pt x="355" y="425"/>
                  </a:lnTo>
                  <a:lnTo>
                    <a:pt x="355" y="426"/>
                  </a:lnTo>
                  <a:lnTo>
                    <a:pt x="354" y="426"/>
                  </a:lnTo>
                  <a:lnTo>
                    <a:pt x="355" y="426"/>
                  </a:lnTo>
                  <a:lnTo>
                    <a:pt x="355" y="427"/>
                  </a:lnTo>
                  <a:lnTo>
                    <a:pt x="354" y="427"/>
                  </a:lnTo>
                  <a:lnTo>
                    <a:pt x="354" y="426"/>
                  </a:lnTo>
                  <a:lnTo>
                    <a:pt x="354" y="427"/>
                  </a:lnTo>
                  <a:lnTo>
                    <a:pt x="353" y="427"/>
                  </a:lnTo>
                  <a:lnTo>
                    <a:pt x="353" y="426"/>
                  </a:lnTo>
                  <a:lnTo>
                    <a:pt x="353" y="425"/>
                  </a:lnTo>
                  <a:lnTo>
                    <a:pt x="353" y="424"/>
                  </a:lnTo>
                  <a:lnTo>
                    <a:pt x="354" y="425"/>
                  </a:lnTo>
                  <a:lnTo>
                    <a:pt x="354" y="424"/>
                  </a:lnTo>
                  <a:lnTo>
                    <a:pt x="353" y="424"/>
                  </a:lnTo>
                  <a:lnTo>
                    <a:pt x="353" y="423"/>
                  </a:lnTo>
                  <a:lnTo>
                    <a:pt x="353" y="422"/>
                  </a:lnTo>
                  <a:lnTo>
                    <a:pt x="354" y="422"/>
                  </a:lnTo>
                  <a:lnTo>
                    <a:pt x="354" y="423"/>
                  </a:lnTo>
                  <a:lnTo>
                    <a:pt x="355" y="423"/>
                  </a:lnTo>
                  <a:lnTo>
                    <a:pt x="356" y="423"/>
                  </a:lnTo>
                  <a:close/>
                  <a:moveTo>
                    <a:pt x="364" y="428"/>
                  </a:moveTo>
                  <a:lnTo>
                    <a:pt x="363" y="428"/>
                  </a:lnTo>
                  <a:lnTo>
                    <a:pt x="363" y="427"/>
                  </a:lnTo>
                  <a:lnTo>
                    <a:pt x="363" y="426"/>
                  </a:lnTo>
                  <a:lnTo>
                    <a:pt x="362" y="426"/>
                  </a:lnTo>
                  <a:lnTo>
                    <a:pt x="362" y="425"/>
                  </a:lnTo>
                  <a:lnTo>
                    <a:pt x="362" y="424"/>
                  </a:lnTo>
                  <a:lnTo>
                    <a:pt x="363" y="424"/>
                  </a:lnTo>
                  <a:lnTo>
                    <a:pt x="363" y="423"/>
                  </a:lnTo>
                  <a:lnTo>
                    <a:pt x="362" y="423"/>
                  </a:lnTo>
                  <a:lnTo>
                    <a:pt x="361" y="423"/>
                  </a:lnTo>
                  <a:lnTo>
                    <a:pt x="361" y="422"/>
                  </a:lnTo>
                  <a:lnTo>
                    <a:pt x="362" y="422"/>
                  </a:lnTo>
                  <a:lnTo>
                    <a:pt x="362" y="423"/>
                  </a:lnTo>
                  <a:lnTo>
                    <a:pt x="363" y="423"/>
                  </a:lnTo>
                  <a:lnTo>
                    <a:pt x="363" y="422"/>
                  </a:lnTo>
                  <a:lnTo>
                    <a:pt x="364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6" y="425"/>
                  </a:lnTo>
                  <a:lnTo>
                    <a:pt x="364" y="425"/>
                  </a:lnTo>
                  <a:lnTo>
                    <a:pt x="363" y="425"/>
                  </a:lnTo>
                  <a:lnTo>
                    <a:pt x="364" y="425"/>
                  </a:lnTo>
                  <a:lnTo>
                    <a:pt x="364" y="426"/>
                  </a:lnTo>
                  <a:lnTo>
                    <a:pt x="366" y="426"/>
                  </a:lnTo>
                  <a:lnTo>
                    <a:pt x="366" y="427"/>
                  </a:lnTo>
                  <a:lnTo>
                    <a:pt x="366" y="428"/>
                  </a:lnTo>
                  <a:lnTo>
                    <a:pt x="366" y="427"/>
                  </a:lnTo>
                  <a:lnTo>
                    <a:pt x="364" y="427"/>
                  </a:lnTo>
                  <a:lnTo>
                    <a:pt x="364" y="428"/>
                  </a:lnTo>
                  <a:close/>
                  <a:moveTo>
                    <a:pt x="359" y="423"/>
                  </a:moveTo>
                  <a:lnTo>
                    <a:pt x="359" y="422"/>
                  </a:lnTo>
                  <a:lnTo>
                    <a:pt x="359" y="421"/>
                  </a:lnTo>
                  <a:lnTo>
                    <a:pt x="361" y="421"/>
                  </a:lnTo>
                  <a:lnTo>
                    <a:pt x="362" y="421"/>
                  </a:lnTo>
                  <a:lnTo>
                    <a:pt x="362" y="422"/>
                  </a:lnTo>
                  <a:lnTo>
                    <a:pt x="361" y="422"/>
                  </a:lnTo>
                  <a:lnTo>
                    <a:pt x="359" y="423"/>
                  </a:lnTo>
                  <a:close/>
                  <a:moveTo>
                    <a:pt x="357" y="420"/>
                  </a:moveTo>
                  <a:lnTo>
                    <a:pt x="356" y="420"/>
                  </a:lnTo>
                  <a:lnTo>
                    <a:pt x="356" y="421"/>
                  </a:lnTo>
                  <a:lnTo>
                    <a:pt x="356" y="420"/>
                  </a:lnTo>
                  <a:lnTo>
                    <a:pt x="356" y="421"/>
                  </a:lnTo>
                  <a:lnTo>
                    <a:pt x="355" y="421"/>
                  </a:lnTo>
                  <a:lnTo>
                    <a:pt x="355" y="422"/>
                  </a:lnTo>
                  <a:lnTo>
                    <a:pt x="354" y="422"/>
                  </a:lnTo>
                  <a:lnTo>
                    <a:pt x="355" y="421"/>
                  </a:lnTo>
                  <a:lnTo>
                    <a:pt x="355" y="420"/>
                  </a:lnTo>
                  <a:lnTo>
                    <a:pt x="355" y="421"/>
                  </a:lnTo>
                  <a:lnTo>
                    <a:pt x="354" y="421"/>
                  </a:lnTo>
                  <a:lnTo>
                    <a:pt x="355" y="420"/>
                  </a:lnTo>
                  <a:lnTo>
                    <a:pt x="354" y="420"/>
                  </a:lnTo>
                  <a:lnTo>
                    <a:pt x="354" y="421"/>
                  </a:lnTo>
                  <a:lnTo>
                    <a:pt x="353" y="421"/>
                  </a:lnTo>
                  <a:lnTo>
                    <a:pt x="353" y="420"/>
                  </a:lnTo>
                  <a:lnTo>
                    <a:pt x="353" y="417"/>
                  </a:lnTo>
                  <a:lnTo>
                    <a:pt x="354" y="416"/>
                  </a:lnTo>
                  <a:lnTo>
                    <a:pt x="355" y="416"/>
                  </a:lnTo>
                  <a:lnTo>
                    <a:pt x="355" y="417"/>
                  </a:lnTo>
                  <a:lnTo>
                    <a:pt x="354" y="417"/>
                  </a:lnTo>
                  <a:lnTo>
                    <a:pt x="355" y="417"/>
                  </a:lnTo>
                  <a:lnTo>
                    <a:pt x="355" y="420"/>
                  </a:lnTo>
                  <a:lnTo>
                    <a:pt x="355" y="417"/>
                  </a:lnTo>
                  <a:lnTo>
                    <a:pt x="355" y="420"/>
                  </a:lnTo>
                  <a:lnTo>
                    <a:pt x="356" y="420"/>
                  </a:lnTo>
                  <a:lnTo>
                    <a:pt x="356" y="417"/>
                  </a:lnTo>
                  <a:lnTo>
                    <a:pt x="356" y="416"/>
                  </a:lnTo>
                  <a:lnTo>
                    <a:pt x="355" y="416"/>
                  </a:lnTo>
                  <a:lnTo>
                    <a:pt x="354" y="416"/>
                  </a:lnTo>
                  <a:lnTo>
                    <a:pt x="354" y="415"/>
                  </a:lnTo>
                  <a:lnTo>
                    <a:pt x="353" y="415"/>
                  </a:lnTo>
                  <a:lnTo>
                    <a:pt x="354" y="415"/>
                  </a:lnTo>
                  <a:lnTo>
                    <a:pt x="354" y="414"/>
                  </a:lnTo>
                  <a:lnTo>
                    <a:pt x="355" y="414"/>
                  </a:lnTo>
                  <a:lnTo>
                    <a:pt x="354" y="414"/>
                  </a:lnTo>
                  <a:lnTo>
                    <a:pt x="354" y="415"/>
                  </a:lnTo>
                  <a:lnTo>
                    <a:pt x="355" y="415"/>
                  </a:lnTo>
                  <a:lnTo>
                    <a:pt x="356" y="414"/>
                  </a:lnTo>
                  <a:lnTo>
                    <a:pt x="356" y="415"/>
                  </a:lnTo>
                  <a:lnTo>
                    <a:pt x="357" y="416"/>
                  </a:lnTo>
                  <a:lnTo>
                    <a:pt x="357" y="415"/>
                  </a:lnTo>
                  <a:lnTo>
                    <a:pt x="357" y="416"/>
                  </a:lnTo>
                  <a:lnTo>
                    <a:pt x="356" y="417"/>
                  </a:lnTo>
                  <a:lnTo>
                    <a:pt x="357" y="417"/>
                  </a:lnTo>
                  <a:lnTo>
                    <a:pt x="357" y="416"/>
                  </a:lnTo>
                  <a:lnTo>
                    <a:pt x="358" y="416"/>
                  </a:lnTo>
                  <a:lnTo>
                    <a:pt x="358" y="417"/>
                  </a:lnTo>
                  <a:lnTo>
                    <a:pt x="358" y="416"/>
                  </a:lnTo>
                  <a:lnTo>
                    <a:pt x="359" y="416"/>
                  </a:lnTo>
                  <a:lnTo>
                    <a:pt x="359" y="417"/>
                  </a:lnTo>
                  <a:lnTo>
                    <a:pt x="358" y="417"/>
                  </a:lnTo>
                  <a:lnTo>
                    <a:pt x="357" y="417"/>
                  </a:lnTo>
                  <a:lnTo>
                    <a:pt x="357" y="420"/>
                  </a:lnTo>
                  <a:close/>
                  <a:moveTo>
                    <a:pt x="353" y="411"/>
                  </a:moveTo>
                  <a:lnTo>
                    <a:pt x="352" y="411"/>
                  </a:lnTo>
                  <a:lnTo>
                    <a:pt x="352" y="412"/>
                  </a:lnTo>
                  <a:lnTo>
                    <a:pt x="351" y="412"/>
                  </a:lnTo>
                  <a:lnTo>
                    <a:pt x="352" y="412"/>
                  </a:lnTo>
                  <a:lnTo>
                    <a:pt x="351" y="411"/>
                  </a:lnTo>
                  <a:lnTo>
                    <a:pt x="352" y="411"/>
                  </a:lnTo>
                  <a:lnTo>
                    <a:pt x="353" y="410"/>
                  </a:lnTo>
                  <a:lnTo>
                    <a:pt x="352" y="410"/>
                  </a:lnTo>
                  <a:lnTo>
                    <a:pt x="352" y="409"/>
                  </a:lnTo>
                  <a:lnTo>
                    <a:pt x="353" y="409"/>
                  </a:lnTo>
                  <a:lnTo>
                    <a:pt x="353" y="407"/>
                  </a:lnTo>
                  <a:lnTo>
                    <a:pt x="353" y="409"/>
                  </a:lnTo>
                  <a:lnTo>
                    <a:pt x="354" y="409"/>
                  </a:lnTo>
                  <a:lnTo>
                    <a:pt x="354" y="410"/>
                  </a:lnTo>
                  <a:lnTo>
                    <a:pt x="355" y="410"/>
                  </a:lnTo>
                  <a:lnTo>
                    <a:pt x="355" y="411"/>
                  </a:lnTo>
                  <a:lnTo>
                    <a:pt x="355" y="412"/>
                  </a:lnTo>
                  <a:lnTo>
                    <a:pt x="355" y="413"/>
                  </a:lnTo>
                  <a:lnTo>
                    <a:pt x="355" y="412"/>
                  </a:lnTo>
                  <a:lnTo>
                    <a:pt x="355" y="413"/>
                  </a:lnTo>
                  <a:lnTo>
                    <a:pt x="354" y="413"/>
                  </a:lnTo>
                  <a:lnTo>
                    <a:pt x="354" y="412"/>
                  </a:lnTo>
                  <a:lnTo>
                    <a:pt x="354" y="411"/>
                  </a:lnTo>
                  <a:lnTo>
                    <a:pt x="354" y="410"/>
                  </a:lnTo>
                  <a:lnTo>
                    <a:pt x="354" y="411"/>
                  </a:lnTo>
                  <a:lnTo>
                    <a:pt x="353" y="411"/>
                  </a:lnTo>
                  <a:close/>
                  <a:moveTo>
                    <a:pt x="352" y="405"/>
                  </a:moveTo>
                  <a:lnTo>
                    <a:pt x="353" y="405"/>
                  </a:lnTo>
                  <a:lnTo>
                    <a:pt x="353" y="406"/>
                  </a:lnTo>
                  <a:lnTo>
                    <a:pt x="353" y="407"/>
                  </a:lnTo>
                  <a:lnTo>
                    <a:pt x="353" y="406"/>
                  </a:lnTo>
                  <a:lnTo>
                    <a:pt x="352" y="406"/>
                  </a:lnTo>
                  <a:lnTo>
                    <a:pt x="353" y="406"/>
                  </a:lnTo>
                  <a:lnTo>
                    <a:pt x="353" y="405"/>
                  </a:lnTo>
                  <a:lnTo>
                    <a:pt x="352" y="405"/>
                  </a:lnTo>
                  <a:close/>
                  <a:moveTo>
                    <a:pt x="358" y="400"/>
                  </a:moveTo>
                  <a:lnTo>
                    <a:pt x="358" y="401"/>
                  </a:lnTo>
                  <a:lnTo>
                    <a:pt x="358" y="402"/>
                  </a:lnTo>
                  <a:lnTo>
                    <a:pt x="357" y="402"/>
                  </a:lnTo>
                  <a:lnTo>
                    <a:pt x="356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6" y="400"/>
                  </a:lnTo>
                  <a:lnTo>
                    <a:pt x="355" y="401"/>
                  </a:lnTo>
                  <a:lnTo>
                    <a:pt x="355" y="400"/>
                  </a:lnTo>
                  <a:lnTo>
                    <a:pt x="356" y="399"/>
                  </a:lnTo>
                  <a:lnTo>
                    <a:pt x="357" y="399"/>
                  </a:lnTo>
                  <a:lnTo>
                    <a:pt x="357" y="400"/>
                  </a:lnTo>
                  <a:lnTo>
                    <a:pt x="357" y="399"/>
                  </a:lnTo>
                  <a:lnTo>
                    <a:pt x="358" y="400"/>
                  </a:lnTo>
                  <a:close/>
                  <a:moveTo>
                    <a:pt x="352" y="402"/>
                  </a:moveTo>
                  <a:lnTo>
                    <a:pt x="351" y="402"/>
                  </a:lnTo>
                  <a:lnTo>
                    <a:pt x="351" y="401"/>
                  </a:lnTo>
                  <a:lnTo>
                    <a:pt x="352" y="402"/>
                  </a:lnTo>
                  <a:lnTo>
                    <a:pt x="351" y="401"/>
                  </a:lnTo>
                  <a:lnTo>
                    <a:pt x="352" y="401"/>
                  </a:lnTo>
                  <a:lnTo>
                    <a:pt x="352" y="400"/>
                  </a:lnTo>
                  <a:lnTo>
                    <a:pt x="352" y="401"/>
                  </a:lnTo>
                  <a:lnTo>
                    <a:pt x="353" y="400"/>
                  </a:lnTo>
                  <a:lnTo>
                    <a:pt x="352" y="400"/>
                  </a:lnTo>
                  <a:lnTo>
                    <a:pt x="353" y="400"/>
                  </a:lnTo>
                  <a:lnTo>
                    <a:pt x="353" y="399"/>
                  </a:lnTo>
                  <a:lnTo>
                    <a:pt x="354" y="399"/>
                  </a:lnTo>
                  <a:lnTo>
                    <a:pt x="354" y="398"/>
                  </a:lnTo>
                  <a:lnTo>
                    <a:pt x="354" y="399"/>
                  </a:lnTo>
                  <a:lnTo>
                    <a:pt x="354" y="400"/>
                  </a:lnTo>
                  <a:lnTo>
                    <a:pt x="354" y="401"/>
                  </a:lnTo>
                  <a:lnTo>
                    <a:pt x="354" y="400"/>
                  </a:lnTo>
                  <a:lnTo>
                    <a:pt x="354" y="401"/>
                  </a:lnTo>
                  <a:lnTo>
                    <a:pt x="353" y="401"/>
                  </a:lnTo>
                  <a:lnTo>
                    <a:pt x="353" y="400"/>
                  </a:lnTo>
                  <a:lnTo>
                    <a:pt x="353" y="401"/>
                  </a:lnTo>
                  <a:lnTo>
                    <a:pt x="353" y="402"/>
                  </a:lnTo>
                  <a:lnTo>
                    <a:pt x="352" y="402"/>
                  </a:lnTo>
                  <a:close/>
                  <a:moveTo>
                    <a:pt x="355" y="399"/>
                  </a:moveTo>
                  <a:lnTo>
                    <a:pt x="355" y="400"/>
                  </a:lnTo>
                  <a:lnTo>
                    <a:pt x="354" y="399"/>
                  </a:lnTo>
                  <a:lnTo>
                    <a:pt x="354" y="398"/>
                  </a:lnTo>
                  <a:lnTo>
                    <a:pt x="353" y="398"/>
                  </a:lnTo>
                  <a:lnTo>
                    <a:pt x="353" y="399"/>
                  </a:lnTo>
                  <a:lnTo>
                    <a:pt x="352" y="399"/>
                  </a:lnTo>
                  <a:lnTo>
                    <a:pt x="353" y="399"/>
                  </a:lnTo>
                  <a:lnTo>
                    <a:pt x="353" y="398"/>
                  </a:lnTo>
                  <a:lnTo>
                    <a:pt x="352" y="398"/>
                  </a:lnTo>
                  <a:lnTo>
                    <a:pt x="352" y="399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7"/>
                  </a:lnTo>
                  <a:lnTo>
                    <a:pt x="352" y="397"/>
                  </a:lnTo>
                  <a:lnTo>
                    <a:pt x="352" y="395"/>
                  </a:lnTo>
                  <a:lnTo>
                    <a:pt x="353" y="397"/>
                  </a:lnTo>
                  <a:lnTo>
                    <a:pt x="352" y="397"/>
                  </a:lnTo>
                  <a:lnTo>
                    <a:pt x="353" y="397"/>
                  </a:lnTo>
                  <a:lnTo>
                    <a:pt x="353" y="395"/>
                  </a:lnTo>
                  <a:lnTo>
                    <a:pt x="354" y="395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4" y="397"/>
                  </a:lnTo>
                  <a:lnTo>
                    <a:pt x="354" y="398"/>
                  </a:lnTo>
                  <a:lnTo>
                    <a:pt x="354" y="397"/>
                  </a:lnTo>
                  <a:lnTo>
                    <a:pt x="355" y="397"/>
                  </a:lnTo>
                  <a:lnTo>
                    <a:pt x="355" y="398"/>
                  </a:lnTo>
                  <a:lnTo>
                    <a:pt x="355" y="399"/>
                  </a:lnTo>
                  <a:close/>
                  <a:moveTo>
                    <a:pt x="356" y="398"/>
                  </a:moveTo>
                  <a:lnTo>
                    <a:pt x="355" y="399"/>
                  </a:lnTo>
                  <a:lnTo>
                    <a:pt x="355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5"/>
                  </a:lnTo>
                  <a:lnTo>
                    <a:pt x="355" y="395"/>
                  </a:lnTo>
                  <a:lnTo>
                    <a:pt x="356" y="397"/>
                  </a:lnTo>
                  <a:lnTo>
                    <a:pt x="356" y="398"/>
                  </a:lnTo>
                  <a:close/>
                  <a:moveTo>
                    <a:pt x="355" y="411"/>
                  </a:moveTo>
                  <a:lnTo>
                    <a:pt x="355" y="410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5" y="407"/>
                  </a:lnTo>
                  <a:lnTo>
                    <a:pt x="354" y="407"/>
                  </a:lnTo>
                  <a:lnTo>
                    <a:pt x="355" y="407"/>
                  </a:lnTo>
                  <a:lnTo>
                    <a:pt x="355" y="406"/>
                  </a:lnTo>
                  <a:lnTo>
                    <a:pt x="354" y="407"/>
                  </a:lnTo>
                  <a:lnTo>
                    <a:pt x="354" y="406"/>
                  </a:lnTo>
                  <a:lnTo>
                    <a:pt x="354" y="405"/>
                  </a:lnTo>
                  <a:lnTo>
                    <a:pt x="353" y="405"/>
                  </a:lnTo>
                  <a:lnTo>
                    <a:pt x="353" y="404"/>
                  </a:lnTo>
                  <a:lnTo>
                    <a:pt x="353" y="402"/>
                  </a:lnTo>
                  <a:lnTo>
                    <a:pt x="354" y="402"/>
                  </a:lnTo>
                  <a:lnTo>
                    <a:pt x="354" y="404"/>
                  </a:lnTo>
                  <a:lnTo>
                    <a:pt x="354" y="405"/>
                  </a:lnTo>
                  <a:lnTo>
                    <a:pt x="355" y="406"/>
                  </a:lnTo>
                  <a:lnTo>
                    <a:pt x="356" y="406"/>
                  </a:lnTo>
                  <a:lnTo>
                    <a:pt x="355" y="406"/>
                  </a:lnTo>
                  <a:lnTo>
                    <a:pt x="355" y="405"/>
                  </a:lnTo>
                  <a:lnTo>
                    <a:pt x="354" y="405"/>
                  </a:lnTo>
                  <a:lnTo>
                    <a:pt x="354" y="404"/>
                  </a:lnTo>
                  <a:lnTo>
                    <a:pt x="354" y="402"/>
                  </a:lnTo>
                  <a:lnTo>
                    <a:pt x="355" y="402"/>
                  </a:lnTo>
                  <a:lnTo>
                    <a:pt x="355" y="404"/>
                  </a:lnTo>
                  <a:lnTo>
                    <a:pt x="356" y="405"/>
                  </a:lnTo>
                  <a:lnTo>
                    <a:pt x="356" y="404"/>
                  </a:lnTo>
                  <a:lnTo>
                    <a:pt x="355" y="404"/>
                  </a:lnTo>
                  <a:lnTo>
                    <a:pt x="356" y="404"/>
                  </a:lnTo>
                  <a:lnTo>
                    <a:pt x="356" y="402"/>
                  </a:lnTo>
                  <a:lnTo>
                    <a:pt x="357" y="402"/>
                  </a:lnTo>
                  <a:lnTo>
                    <a:pt x="356" y="402"/>
                  </a:lnTo>
                  <a:lnTo>
                    <a:pt x="356" y="401"/>
                  </a:lnTo>
                  <a:lnTo>
                    <a:pt x="357" y="402"/>
                  </a:lnTo>
                  <a:lnTo>
                    <a:pt x="357" y="404"/>
                  </a:lnTo>
                  <a:lnTo>
                    <a:pt x="358" y="404"/>
                  </a:lnTo>
                  <a:lnTo>
                    <a:pt x="358" y="405"/>
                  </a:lnTo>
                  <a:lnTo>
                    <a:pt x="358" y="404"/>
                  </a:lnTo>
                  <a:lnTo>
                    <a:pt x="358" y="402"/>
                  </a:lnTo>
                  <a:lnTo>
                    <a:pt x="358" y="401"/>
                  </a:lnTo>
                  <a:lnTo>
                    <a:pt x="358" y="400"/>
                  </a:lnTo>
                  <a:lnTo>
                    <a:pt x="359" y="400"/>
                  </a:lnTo>
                  <a:lnTo>
                    <a:pt x="357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9" y="399"/>
                  </a:lnTo>
                  <a:lnTo>
                    <a:pt x="359" y="398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7"/>
                  </a:lnTo>
                  <a:lnTo>
                    <a:pt x="358" y="397"/>
                  </a:lnTo>
                  <a:lnTo>
                    <a:pt x="357" y="397"/>
                  </a:lnTo>
                  <a:lnTo>
                    <a:pt x="356" y="395"/>
                  </a:lnTo>
                  <a:lnTo>
                    <a:pt x="357" y="395"/>
                  </a:lnTo>
                  <a:lnTo>
                    <a:pt x="358" y="395"/>
                  </a:lnTo>
                  <a:lnTo>
                    <a:pt x="357" y="395"/>
                  </a:lnTo>
                  <a:lnTo>
                    <a:pt x="357" y="394"/>
                  </a:lnTo>
                  <a:lnTo>
                    <a:pt x="358" y="394"/>
                  </a:lnTo>
                  <a:lnTo>
                    <a:pt x="359" y="394"/>
                  </a:lnTo>
                  <a:lnTo>
                    <a:pt x="359" y="393"/>
                  </a:lnTo>
                  <a:lnTo>
                    <a:pt x="361" y="393"/>
                  </a:lnTo>
                  <a:lnTo>
                    <a:pt x="361" y="394"/>
                  </a:lnTo>
                  <a:lnTo>
                    <a:pt x="361" y="395"/>
                  </a:lnTo>
                  <a:lnTo>
                    <a:pt x="361" y="397"/>
                  </a:lnTo>
                  <a:lnTo>
                    <a:pt x="361" y="395"/>
                  </a:lnTo>
                  <a:lnTo>
                    <a:pt x="362" y="394"/>
                  </a:lnTo>
                  <a:lnTo>
                    <a:pt x="362" y="395"/>
                  </a:lnTo>
                  <a:lnTo>
                    <a:pt x="362" y="397"/>
                  </a:lnTo>
                  <a:lnTo>
                    <a:pt x="362" y="398"/>
                  </a:lnTo>
                  <a:lnTo>
                    <a:pt x="362" y="397"/>
                  </a:lnTo>
                  <a:lnTo>
                    <a:pt x="362" y="398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2" y="399"/>
                  </a:lnTo>
                  <a:lnTo>
                    <a:pt x="363" y="400"/>
                  </a:lnTo>
                  <a:lnTo>
                    <a:pt x="363" y="401"/>
                  </a:lnTo>
                  <a:lnTo>
                    <a:pt x="363" y="402"/>
                  </a:lnTo>
                  <a:lnTo>
                    <a:pt x="363" y="404"/>
                  </a:lnTo>
                  <a:lnTo>
                    <a:pt x="363" y="405"/>
                  </a:lnTo>
                  <a:lnTo>
                    <a:pt x="363" y="406"/>
                  </a:lnTo>
                  <a:lnTo>
                    <a:pt x="362" y="406"/>
                  </a:lnTo>
                  <a:lnTo>
                    <a:pt x="362" y="407"/>
                  </a:lnTo>
                  <a:lnTo>
                    <a:pt x="362" y="409"/>
                  </a:lnTo>
                  <a:lnTo>
                    <a:pt x="362" y="410"/>
                  </a:lnTo>
                  <a:lnTo>
                    <a:pt x="361" y="410"/>
                  </a:lnTo>
                  <a:lnTo>
                    <a:pt x="362" y="410"/>
                  </a:lnTo>
                  <a:lnTo>
                    <a:pt x="362" y="409"/>
                  </a:lnTo>
                  <a:lnTo>
                    <a:pt x="363" y="409"/>
                  </a:lnTo>
                  <a:lnTo>
                    <a:pt x="363" y="410"/>
                  </a:lnTo>
                  <a:lnTo>
                    <a:pt x="363" y="411"/>
                  </a:lnTo>
                  <a:lnTo>
                    <a:pt x="362" y="411"/>
                  </a:lnTo>
                  <a:lnTo>
                    <a:pt x="363" y="411"/>
                  </a:lnTo>
                  <a:lnTo>
                    <a:pt x="363" y="412"/>
                  </a:lnTo>
                  <a:lnTo>
                    <a:pt x="363" y="413"/>
                  </a:lnTo>
                  <a:lnTo>
                    <a:pt x="363" y="412"/>
                  </a:lnTo>
                  <a:lnTo>
                    <a:pt x="362" y="412"/>
                  </a:lnTo>
                  <a:lnTo>
                    <a:pt x="362" y="413"/>
                  </a:lnTo>
                  <a:lnTo>
                    <a:pt x="363" y="413"/>
                  </a:lnTo>
                  <a:lnTo>
                    <a:pt x="363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2" y="414"/>
                  </a:lnTo>
                  <a:lnTo>
                    <a:pt x="361" y="415"/>
                  </a:lnTo>
                  <a:lnTo>
                    <a:pt x="361" y="414"/>
                  </a:lnTo>
                  <a:lnTo>
                    <a:pt x="359" y="414"/>
                  </a:lnTo>
                  <a:lnTo>
                    <a:pt x="359" y="415"/>
                  </a:lnTo>
                  <a:lnTo>
                    <a:pt x="359" y="414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8" y="414"/>
                  </a:lnTo>
                  <a:lnTo>
                    <a:pt x="359" y="414"/>
                  </a:lnTo>
                  <a:lnTo>
                    <a:pt x="359" y="413"/>
                  </a:lnTo>
                  <a:lnTo>
                    <a:pt x="361" y="413"/>
                  </a:lnTo>
                  <a:lnTo>
                    <a:pt x="361" y="414"/>
                  </a:lnTo>
                  <a:lnTo>
                    <a:pt x="361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8" y="414"/>
                  </a:lnTo>
                  <a:lnTo>
                    <a:pt x="358" y="413"/>
                  </a:lnTo>
                  <a:lnTo>
                    <a:pt x="358" y="412"/>
                  </a:lnTo>
                  <a:lnTo>
                    <a:pt x="359" y="412"/>
                  </a:lnTo>
                  <a:lnTo>
                    <a:pt x="358" y="412"/>
                  </a:lnTo>
                  <a:lnTo>
                    <a:pt x="359" y="412"/>
                  </a:lnTo>
                  <a:lnTo>
                    <a:pt x="359" y="411"/>
                  </a:lnTo>
                  <a:lnTo>
                    <a:pt x="358" y="411"/>
                  </a:lnTo>
                  <a:lnTo>
                    <a:pt x="358" y="410"/>
                  </a:lnTo>
                  <a:lnTo>
                    <a:pt x="358" y="409"/>
                  </a:lnTo>
                  <a:lnTo>
                    <a:pt x="359" y="409"/>
                  </a:lnTo>
                  <a:lnTo>
                    <a:pt x="361" y="409"/>
                  </a:lnTo>
                  <a:lnTo>
                    <a:pt x="359" y="409"/>
                  </a:lnTo>
                  <a:lnTo>
                    <a:pt x="359" y="407"/>
                  </a:lnTo>
                  <a:lnTo>
                    <a:pt x="359" y="409"/>
                  </a:lnTo>
                  <a:lnTo>
                    <a:pt x="358" y="409"/>
                  </a:lnTo>
                  <a:lnTo>
                    <a:pt x="358" y="407"/>
                  </a:lnTo>
                  <a:lnTo>
                    <a:pt x="359" y="406"/>
                  </a:lnTo>
                  <a:lnTo>
                    <a:pt x="359" y="407"/>
                  </a:lnTo>
                  <a:lnTo>
                    <a:pt x="359" y="406"/>
                  </a:lnTo>
                  <a:lnTo>
                    <a:pt x="361" y="406"/>
                  </a:lnTo>
                  <a:lnTo>
                    <a:pt x="361" y="405"/>
                  </a:lnTo>
                  <a:lnTo>
                    <a:pt x="359" y="405"/>
                  </a:lnTo>
                  <a:lnTo>
                    <a:pt x="361" y="405"/>
                  </a:lnTo>
                  <a:lnTo>
                    <a:pt x="361" y="404"/>
                  </a:lnTo>
                  <a:lnTo>
                    <a:pt x="359" y="405"/>
                  </a:lnTo>
                  <a:lnTo>
                    <a:pt x="359" y="406"/>
                  </a:lnTo>
                  <a:lnTo>
                    <a:pt x="358" y="406"/>
                  </a:lnTo>
                  <a:lnTo>
                    <a:pt x="358" y="407"/>
                  </a:lnTo>
                  <a:lnTo>
                    <a:pt x="357" y="407"/>
                  </a:lnTo>
                  <a:lnTo>
                    <a:pt x="357" y="406"/>
                  </a:lnTo>
                  <a:lnTo>
                    <a:pt x="357" y="407"/>
                  </a:lnTo>
                  <a:lnTo>
                    <a:pt x="357" y="409"/>
                  </a:lnTo>
                  <a:lnTo>
                    <a:pt x="357" y="410"/>
                  </a:lnTo>
                  <a:lnTo>
                    <a:pt x="357" y="409"/>
                  </a:lnTo>
                  <a:lnTo>
                    <a:pt x="357" y="410"/>
                  </a:lnTo>
                  <a:lnTo>
                    <a:pt x="357" y="411"/>
                  </a:lnTo>
                  <a:lnTo>
                    <a:pt x="357" y="412"/>
                  </a:lnTo>
                  <a:lnTo>
                    <a:pt x="357" y="413"/>
                  </a:lnTo>
                  <a:lnTo>
                    <a:pt x="356" y="413"/>
                  </a:lnTo>
                  <a:lnTo>
                    <a:pt x="356" y="412"/>
                  </a:lnTo>
                  <a:lnTo>
                    <a:pt x="355" y="411"/>
                  </a:lnTo>
                  <a:close/>
                  <a:moveTo>
                    <a:pt x="356" y="393"/>
                  </a:moveTo>
                  <a:lnTo>
                    <a:pt x="356" y="394"/>
                  </a:lnTo>
                  <a:lnTo>
                    <a:pt x="356" y="395"/>
                  </a:lnTo>
                  <a:lnTo>
                    <a:pt x="355" y="395"/>
                  </a:lnTo>
                  <a:lnTo>
                    <a:pt x="355" y="394"/>
                  </a:lnTo>
                  <a:lnTo>
                    <a:pt x="356" y="394"/>
                  </a:lnTo>
                  <a:lnTo>
                    <a:pt x="356" y="393"/>
                  </a:lnTo>
                  <a:close/>
                  <a:moveTo>
                    <a:pt x="357" y="394"/>
                  </a:moveTo>
                  <a:lnTo>
                    <a:pt x="357" y="393"/>
                  </a:lnTo>
                  <a:lnTo>
                    <a:pt x="358" y="393"/>
                  </a:lnTo>
                  <a:lnTo>
                    <a:pt x="359" y="393"/>
                  </a:lnTo>
                  <a:lnTo>
                    <a:pt x="358" y="393"/>
                  </a:lnTo>
                  <a:lnTo>
                    <a:pt x="358" y="394"/>
                  </a:lnTo>
                  <a:lnTo>
                    <a:pt x="357" y="394"/>
                  </a:lnTo>
                  <a:close/>
                  <a:moveTo>
                    <a:pt x="354" y="393"/>
                  </a:moveTo>
                  <a:lnTo>
                    <a:pt x="354" y="394"/>
                  </a:lnTo>
                  <a:lnTo>
                    <a:pt x="353" y="394"/>
                  </a:lnTo>
                  <a:lnTo>
                    <a:pt x="353" y="395"/>
                  </a:lnTo>
                  <a:lnTo>
                    <a:pt x="352" y="395"/>
                  </a:lnTo>
                  <a:lnTo>
                    <a:pt x="351" y="395"/>
                  </a:lnTo>
                  <a:lnTo>
                    <a:pt x="351" y="394"/>
                  </a:lnTo>
                  <a:lnTo>
                    <a:pt x="352" y="394"/>
                  </a:lnTo>
                  <a:lnTo>
                    <a:pt x="353" y="394"/>
                  </a:lnTo>
                  <a:lnTo>
                    <a:pt x="354" y="393"/>
                  </a:lnTo>
                  <a:close/>
                  <a:moveTo>
                    <a:pt x="354" y="392"/>
                  </a:moveTo>
                  <a:lnTo>
                    <a:pt x="354" y="393"/>
                  </a:lnTo>
                  <a:lnTo>
                    <a:pt x="353" y="394"/>
                  </a:lnTo>
                  <a:lnTo>
                    <a:pt x="352" y="394"/>
                  </a:lnTo>
                  <a:lnTo>
                    <a:pt x="352" y="393"/>
                  </a:lnTo>
                  <a:lnTo>
                    <a:pt x="353" y="393"/>
                  </a:lnTo>
                  <a:lnTo>
                    <a:pt x="353" y="392"/>
                  </a:lnTo>
                  <a:lnTo>
                    <a:pt x="353" y="393"/>
                  </a:lnTo>
                  <a:lnTo>
                    <a:pt x="352" y="393"/>
                  </a:lnTo>
                  <a:lnTo>
                    <a:pt x="353" y="393"/>
                  </a:lnTo>
                  <a:lnTo>
                    <a:pt x="353" y="392"/>
                  </a:lnTo>
                  <a:lnTo>
                    <a:pt x="352" y="392"/>
                  </a:lnTo>
                  <a:lnTo>
                    <a:pt x="352" y="393"/>
                  </a:lnTo>
                  <a:lnTo>
                    <a:pt x="351" y="393"/>
                  </a:lnTo>
                  <a:lnTo>
                    <a:pt x="351" y="392"/>
                  </a:lnTo>
                  <a:lnTo>
                    <a:pt x="351" y="391"/>
                  </a:lnTo>
                  <a:lnTo>
                    <a:pt x="352" y="391"/>
                  </a:lnTo>
                  <a:lnTo>
                    <a:pt x="352" y="390"/>
                  </a:lnTo>
                  <a:lnTo>
                    <a:pt x="352" y="391"/>
                  </a:lnTo>
                  <a:lnTo>
                    <a:pt x="353" y="391"/>
                  </a:lnTo>
                  <a:lnTo>
                    <a:pt x="353" y="390"/>
                  </a:lnTo>
                  <a:lnTo>
                    <a:pt x="354" y="390"/>
                  </a:lnTo>
                  <a:lnTo>
                    <a:pt x="354" y="391"/>
                  </a:lnTo>
                  <a:lnTo>
                    <a:pt x="354" y="392"/>
                  </a:lnTo>
                  <a:close/>
                  <a:moveTo>
                    <a:pt x="363" y="390"/>
                  </a:moveTo>
                  <a:lnTo>
                    <a:pt x="362" y="390"/>
                  </a:lnTo>
                  <a:lnTo>
                    <a:pt x="363" y="390"/>
                  </a:lnTo>
                  <a:lnTo>
                    <a:pt x="364" y="391"/>
                  </a:lnTo>
                  <a:lnTo>
                    <a:pt x="363" y="391"/>
                  </a:lnTo>
                  <a:lnTo>
                    <a:pt x="363" y="390"/>
                  </a:lnTo>
                  <a:close/>
                  <a:moveTo>
                    <a:pt x="367" y="391"/>
                  </a:moveTo>
                  <a:lnTo>
                    <a:pt x="366" y="390"/>
                  </a:lnTo>
                  <a:lnTo>
                    <a:pt x="366" y="388"/>
                  </a:lnTo>
                  <a:lnTo>
                    <a:pt x="367" y="390"/>
                  </a:lnTo>
                  <a:lnTo>
                    <a:pt x="367" y="391"/>
                  </a:lnTo>
                  <a:close/>
                  <a:moveTo>
                    <a:pt x="362" y="388"/>
                  </a:moveTo>
                  <a:lnTo>
                    <a:pt x="363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4" y="387"/>
                  </a:lnTo>
                  <a:lnTo>
                    <a:pt x="364" y="388"/>
                  </a:lnTo>
                  <a:lnTo>
                    <a:pt x="364" y="390"/>
                  </a:lnTo>
                  <a:lnTo>
                    <a:pt x="366" y="390"/>
                  </a:lnTo>
                  <a:lnTo>
                    <a:pt x="364" y="391"/>
                  </a:lnTo>
                  <a:lnTo>
                    <a:pt x="364" y="390"/>
                  </a:lnTo>
                  <a:lnTo>
                    <a:pt x="363" y="390"/>
                  </a:lnTo>
                  <a:lnTo>
                    <a:pt x="362" y="388"/>
                  </a:lnTo>
                  <a:close/>
                  <a:moveTo>
                    <a:pt x="362" y="392"/>
                  </a:moveTo>
                  <a:lnTo>
                    <a:pt x="363" y="392"/>
                  </a:lnTo>
                  <a:lnTo>
                    <a:pt x="363" y="393"/>
                  </a:lnTo>
                  <a:lnTo>
                    <a:pt x="362" y="393"/>
                  </a:lnTo>
                  <a:lnTo>
                    <a:pt x="362" y="394"/>
                  </a:lnTo>
                  <a:lnTo>
                    <a:pt x="361" y="394"/>
                  </a:lnTo>
                  <a:lnTo>
                    <a:pt x="361" y="393"/>
                  </a:lnTo>
                  <a:lnTo>
                    <a:pt x="359" y="393"/>
                  </a:lnTo>
                  <a:lnTo>
                    <a:pt x="358" y="393"/>
                  </a:lnTo>
                  <a:lnTo>
                    <a:pt x="357" y="393"/>
                  </a:lnTo>
                  <a:lnTo>
                    <a:pt x="357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8" y="390"/>
                  </a:lnTo>
                  <a:lnTo>
                    <a:pt x="359" y="390"/>
                  </a:lnTo>
                  <a:lnTo>
                    <a:pt x="359" y="391"/>
                  </a:lnTo>
                  <a:lnTo>
                    <a:pt x="359" y="390"/>
                  </a:lnTo>
                  <a:lnTo>
                    <a:pt x="361" y="390"/>
                  </a:lnTo>
                  <a:lnTo>
                    <a:pt x="359" y="390"/>
                  </a:lnTo>
                  <a:lnTo>
                    <a:pt x="359" y="388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4"/>
                  </a:lnTo>
                  <a:lnTo>
                    <a:pt x="361" y="384"/>
                  </a:lnTo>
                  <a:lnTo>
                    <a:pt x="361" y="386"/>
                  </a:lnTo>
                  <a:lnTo>
                    <a:pt x="359" y="386"/>
                  </a:lnTo>
                  <a:lnTo>
                    <a:pt x="361" y="387"/>
                  </a:lnTo>
                  <a:lnTo>
                    <a:pt x="361" y="386"/>
                  </a:lnTo>
                  <a:lnTo>
                    <a:pt x="361" y="387"/>
                  </a:lnTo>
                  <a:lnTo>
                    <a:pt x="361" y="388"/>
                  </a:lnTo>
                  <a:lnTo>
                    <a:pt x="362" y="388"/>
                  </a:lnTo>
                  <a:lnTo>
                    <a:pt x="362" y="390"/>
                  </a:lnTo>
                  <a:lnTo>
                    <a:pt x="361" y="390"/>
                  </a:lnTo>
                  <a:lnTo>
                    <a:pt x="361" y="391"/>
                  </a:lnTo>
                  <a:lnTo>
                    <a:pt x="361" y="392"/>
                  </a:lnTo>
                  <a:lnTo>
                    <a:pt x="362" y="392"/>
                  </a:lnTo>
                  <a:lnTo>
                    <a:pt x="362" y="393"/>
                  </a:lnTo>
                  <a:lnTo>
                    <a:pt x="362" y="392"/>
                  </a:lnTo>
                  <a:close/>
                  <a:moveTo>
                    <a:pt x="362" y="388"/>
                  </a:moveTo>
                  <a:lnTo>
                    <a:pt x="362" y="387"/>
                  </a:lnTo>
                  <a:lnTo>
                    <a:pt x="362" y="386"/>
                  </a:lnTo>
                  <a:lnTo>
                    <a:pt x="362" y="387"/>
                  </a:lnTo>
                  <a:lnTo>
                    <a:pt x="361" y="387"/>
                  </a:lnTo>
                  <a:lnTo>
                    <a:pt x="361" y="386"/>
                  </a:lnTo>
                  <a:lnTo>
                    <a:pt x="362" y="386"/>
                  </a:lnTo>
                  <a:lnTo>
                    <a:pt x="361" y="386"/>
                  </a:lnTo>
                  <a:lnTo>
                    <a:pt x="362" y="384"/>
                  </a:lnTo>
                  <a:lnTo>
                    <a:pt x="363" y="386"/>
                  </a:lnTo>
                  <a:lnTo>
                    <a:pt x="363" y="387"/>
                  </a:lnTo>
                  <a:lnTo>
                    <a:pt x="363" y="388"/>
                  </a:lnTo>
                  <a:lnTo>
                    <a:pt x="362" y="388"/>
                  </a:lnTo>
                  <a:close/>
                  <a:moveTo>
                    <a:pt x="356" y="387"/>
                  </a:moveTo>
                  <a:lnTo>
                    <a:pt x="355" y="386"/>
                  </a:lnTo>
                  <a:lnTo>
                    <a:pt x="355" y="384"/>
                  </a:lnTo>
                  <a:lnTo>
                    <a:pt x="355" y="383"/>
                  </a:lnTo>
                  <a:lnTo>
                    <a:pt x="356" y="383"/>
                  </a:lnTo>
                  <a:lnTo>
                    <a:pt x="356" y="384"/>
                  </a:lnTo>
                  <a:lnTo>
                    <a:pt x="357" y="384"/>
                  </a:lnTo>
                  <a:lnTo>
                    <a:pt x="358" y="384"/>
                  </a:lnTo>
                  <a:lnTo>
                    <a:pt x="359" y="384"/>
                  </a:lnTo>
                  <a:lnTo>
                    <a:pt x="359" y="386"/>
                  </a:lnTo>
                  <a:lnTo>
                    <a:pt x="358" y="387"/>
                  </a:lnTo>
                  <a:lnTo>
                    <a:pt x="358" y="388"/>
                  </a:lnTo>
                  <a:lnTo>
                    <a:pt x="358" y="390"/>
                  </a:lnTo>
                  <a:lnTo>
                    <a:pt x="357" y="390"/>
                  </a:lnTo>
                  <a:lnTo>
                    <a:pt x="356" y="390"/>
                  </a:lnTo>
                  <a:lnTo>
                    <a:pt x="356" y="388"/>
                  </a:lnTo>
                  <a:lnTo>
                    <a:pt x="356" y="387"/>
                  </a:lnTo>
                  <a:close/>
                  <a:moveTo>
                    <a:pt x="356" y="393"/>
                  </a:moveTo>
                  <a:lnTo>
                    <a:pt x="355" y="394"/>
                  </a:lnTo>
                  <a:lnTo>
                    <a:pt x="355" y="393"/>
                  </a:lnTo>
                  <a:lnTo>
                    <a:pt x="355" y="392"/>
                  </a:lnTo>
                  <a:lnTo>
                    <a:pt x="354" y="392"/>
                  </a:lnTo>
                  <a:lnTo>
                    <a:pt x="354" y="391"/>
                  </a:lnTo>
                  <a:lnTo>
                    <a:pt x="354" y="390"/>
                  </a:lnTo>
                  <a:lnTo>
                    <a:pt x="355" y="390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90"/>
                  </a:lnTo>
                  <a:lnTo>
                    <a:pt x="353" y="390"/>
                  </a:lnTo>
                  <a:lnTo>
                    <a:pt x="352" y="390"/>
                  </a:lnTo>
                  <a:lnTo>
                    <a:pt x="352" y="388"/>
                  </a:lnTo>
                  <a:lnTo>
                    <a:pt x="353" y="388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4" y="388"/>
                  </a:lnTo>
                  <a:lnTo>
                    <a:pt x="353" y="388"/>
                  </a:lnTo>
                  <a:lnTo>
                    <a:pt x="353" y="387"/>
                  </a:lnTo>
                  <a:lnTo>
                    <a:pt x="354" y="387"/>
                  </a:lnTo>
                  <a:lnTo>
                    <a:pt x="353" y="387"/>
                  </a:lnTo>
                  <a:lnTo>
                    <a:pt x="353" y="388"/>
                  </a:lnTo>
                  <a:lnTo>
                    <a:pt x="353" y="387"/>
                  </a:lnTo>
                  <a:lnTo>
                    <a:pt x="353" y="388"/>
                  </a:lnTo>
                  <a:lnTo>
                    <a:pt x="352" y="388"/>
                  </a:lnTo>
                  <a:lnTo>
                    <a:pt x="352" y="387"/>
                  </a:lnTo>
                  <a:lnTo>
                    <a:pt x="353" y="387"/>
                  </a:lnTo>
                  <a:lnTo>
                    <a:pt x="353" y="386"/>
                  </a:lnTo>
                  <a:lnTo>
                    <a:pt x="352" y="387"/>
                  </a:lnTo>
                  <a:lnTo>
                    <a:pt x="352" y="386"/>
                  </a:lnTo>
                  <a:lnTo>
                    <a:pt x="352" y="384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4" y="383"/>
                  </a:lnTo>
                  <a:lnTo>
                    <a:pt x="354" y="384"/>
                  </a:lnTo>
                  <a:lnTo>
                    <a:pt x="355" y="384"/>
                  </a:lnTo>
                  <a:lnTo>
                    <a:pt x="355" y="386"/>
                  </a:lnTo>
                  <a:lnTo>
                    <a:pt x="354" y="386"/>
                  </a:lnTo>
                  <a:lnTo>
                    <a:pt x="355" y="386"/>
                  </a:lnTo>
                  <a:lnTo>
                    <a:pt x="355" y="387"/>
                  </a:lnTo>
                  <a:lnTo>
                    <a:pt x="355" y="388"/>
                  </a:lnTo>
                  <a:lnTo>
                    <a:pt x="356" y="388"/>
                  </a:lnTo>
                  <a:lnTo>
                    <a:pt x="355" y="390"/>
                  </a:lnTo>
                  <a:lnTo>
                    <a:pt x="356" y="390"/>
                  </a:lnTo>
                  <a:lnTo>
                    <a:pt x="356" y="391"/>
                  </a:lnTo>
                  <a:lnTo>
                    <a:pt x="356" y="392"/>
                  </a:lnTo>
                  <a:lnTo>
                    <a:pt x="356" y="393"/>
                  </a:lnTo>
                  <a:close/>
                  <a:moveTo>
                    <a:pt x="355" y="383"/>
                  </a:moveTo>
                  <a:lnTo>
                    <a:pt x="355" y="382"/>
                  </a:lnTo>
                  <a:lnTo>
                    <a:pt x="355" y="381"/>
                  </a:lnTo>
                  <a:lnTo>
                    <a:pt x="356" y="381"/>
                  </a:lnTo>
                  <a:lnTo>
                    <a:pt x="357" y="381"/>
                  </a:lnTo>
                  <a:lnTo>
                    <a:pt x="358" y="381"/>
                  </a:lnTo>
                  <a:lnTo>
                    <a:pt x="358" y="380"/>
                  </a:lnTo>
                  <a:lnTo>
                    <a:pt x="359" y="380"/>
                  </a:lnTo>
                  <a:lnTo>
                    <a:pt x="359" y="381"/>
                  </a:lnTo>
                  <a:lnTo>
                    <a:pt x="359" y="382"/>
                  </a:lnTo>
                  <a:lnTo>
                    <a:pt x="358" y="383"/>
                  </a:lnTo>
                  <a:lnTo>
                    <a:pt x="359" y="383"/>
                  </a:lnTo>
                  <a:lnTo>
                    <a:pt x="359" y="384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7" y="383"/>
                  </a:lnTo>
                  <a:lnTo>
                    <a:pt x="357" y="382"/>
                  </a:lnTo>
                  <a:lnTo>
                    <a:pt x="356" y="382"/>
                  </a:lnTo>
                  <a:lnTo>
                    <a:pt x="356" y="383"/>
                  </a:lnTo>
                  <a:lnTo>
                    <a:pt x="355" y="383"/>
                  </a:lnTo>
                  <a:close/>
                  <a:moveTo>
                    <a:pt x="363" y="382"/>
                  </a:moveTo>
                  <a:lnTo>
                    <a:pt x="362" y="381"/>
                  </a:lnTo>
                  <a:lnTo>
                    <a:pt x="363" y="381"/>
                  </a:lnTo>
                  <a:lnTo>
                    <a:pt x="363" y="380"/>
                  </a:lnTo>
                  <a:lnTo>
                    <a:pt x="364" y="380"/>
                  </a:lnTo>
                  <a:lnTo>
                    <a:pt x="364" y="381"/>
                  </a:lnTo>
                  <a:lnTo>
                    <a:pt x="366" y="381"/>
                  </a:lnTo>
                  <a:lnTo>
                    <a:pt x="364" y="381"/>
                  </a:lnTo>
                  <a:lnTo>
                    <a:pt x="364" y="380"/>
                  </a:lnTo>
                  <a:lnTo>
                    <a:pt x="366" y="380"/>
                  </a:lnTo>
                  <a:lnTo>
                    <a:pt x="367" y="380"/>
                  </a:lnTo>
                  <a:lnTo>
                    <a:pt x="368" y="381"/>
                  </a:lnTo>
                  <a:lnTo>
                    <a:pt x="369" y="381"/>
                  </a:lnTo>
                  <a:lnTo>
                    <a:pt x="369" y="382"/>
                  </a:lnTo>
                  <a:lnTo>
                    <a:pt x="368" y="382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67" y="382"/>
                  </a:lnTo>
                  <a:lnTo>
                    <a:pt x="366" y="382"/>
                  </a:lnTo>
                  <a:lnTo>
                    <a:pt x="364" y="382"/>
                  </a:lnTo>
                  <a:lnTo>
                    <a:pt x="363" y="382"/>
                  </a:lnTo>
                  <a:close/>
                  <a:moveTo>
                    <a:pt x="355" y="380"/>
                  </a:moveTo>
                  <a:lnTo>
                    <a:pt x="354" y="379"/>
                  </a:lnTo>
                  <a:lnTo>
                    <a:pt x="354" y="380"/>
                  </a:lnTo>
                  <a:lnTo>
                    <a:pt x="354" y="379"/>
                  </a:lnTo>
                  <a:lnTo>
                    <a:pt x="355" y="379"/>
                  </a:lnTo>
                  <a:lnTo>
                    <a:pt x="356" y="379"/>
                  </a:lnTo>
                  <a:lnTo>
                    <a:pt x="356" y="378"/>
                  </a:lnTo>
                  <a:lnTo>
                    <a:pt x="356" y="379"/>
                  </a:lnTo>
                  <a:lnTo>
                    <a:pt x="356" y="380"/>
                  </a:lnTo>
                  <a:lnTo>
                    <a:pt x="356" y="379"/>
                  </a:lnTo>
                  <a:lnTo>
                    <a:pt x="356" y="380"/>
                  </a:lnTo>
                  <a:lnTo>
                    <a:pt x="357" y="380"/>
                  </a:lnTo>
                  <a:lnTo>
                    <a:pt x="356" y="380"/>
                  </a:lnTo>
                  <a:lnTo>
                    <a:pt x="355" y="381"/>
                  </a:lnTo>
                  <a:lnTo>
                    <a:pt x="355" y="380"/>
                  </a:lnTo>
                  <a:close/>
                  <a:moveTo>
                    <a:pt x="358" y="379"/>
                  </a:moveTo>
                  <a:lnTo>
                    <a:pt x="357" y="380"/>
                  </a:lnTo>
                  <a:lnTo>
                    <a:pt x="357" y="379"/>
                  </a:lnTo>
                  <a:lnTo>
                    <a:pt x="357" y="378"/>
                  </a:lnTo>
                  <a:lnTo>
                    <a:pt x="358" y="378"/>
                  </a:lnTo>
                  <a:lnTo>
                    <a:pt x="358" y="379"/>
                  </a:lnTo>
                  <a:close/>
                  <a:moveTo>
                    <a:pt x="363" y="368"/>
                  </a:moveTo>
                  <a:lnTo>
                    <a:pt x="364" y="368"/>
                  </a:lnTo>
                  <a:lnTo>
                    <a:pt x="364" y="369"/>
                  </a:lnTo>
                  <a:lnTo>
                    <a:pt x="363" y="369"/>
                  </a:lnTo>
                  <a:lnTo>
                    <a:pt x="363" y="370"/>
                  </a:lnTo>
                  <a:lnTo>
                    <a:pt x="363" y="369"/>
                  </a:lnTo>
                  <a:lnTo>
                    <a:pt x="362" y="369"/>
                  </a:lnTo>
                  <a:lnTo>
                    <a:pt x="363" y="369"/>
                  </a:lnTo>
                  <a:lnTo>
                    <a:pt x="363" y="368"/>
                  </a:lnTo>
                  <a:close/>
                  <a:moveTo>
                    <a:pt x="367" y="368"/>
                  </a:moveTo>
                  <a:lnTo>
                    <a:pt x="368" y="368"/>
                  </a:lnTo>
                  <a:lnTo>
                    <a:pt x="368" y="369"/>
                  </a:lnTo>
                  <a:lnTo>
                    <a:pt x="367" y="369"/>
                  </a:lnTo>
                  <a:lnTo>
                    <a:pt x="366" y="370"/>
                  </a:lnTo>
                  <a:lnTo>
                    <a:pt x="366" y="369"/>
                  </a:lnTo>
                  <a:lnTo>
                    <a:pt x="366" y="368"/>
                  </a:lnTo>
                  <a:lnTo>
                    <a:pt x="367" y="368"/>
                  </a:lnTo>
                  <a:close/>
                  <a:moveTo>
                    <a:pt x="370" y="353"/>
                  </a:moveTo>
                  <a:lnTo>
                    <a:pt x="370" y="354"/>
                  </a:lnTo>
                  <a:lnTo>
                    <a:pt x="372" y="354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9" y="354"/>
                  </a:lnTo>
                  <a:lnTo>
                    <a:pt x="368" y="354"/>
                  </a:lnTo>
                  <a:lnTo>
                    <a:pt x="368" y="353"/>
                  </a:lnTo>
                  <a:lnTo>
                    <a:pt x="369" y="353"/>
                  </a:lnTo>
                  <a:lnTo>
                    <a:pt x="370" y="353"/>
                  </a:lnTo>
                  <a:close/>
                  <a:moveTo>
                    <a:pt x="370" y="352"/>
                  </a:moveTo>
                  <a:lnTo>
                    <a:pt x="372" y="353"/>
                  </a:lnTo>
                  <a:lnTo>
                    <a:pt x="370" y="353"/>
                  </a:lnTo>
                  <a:lnTo>
                    <a:pt x="369" y="353"/>
                  </a:lnTo>
                  <a:lnTo>
                    <a:pt x="369" y="352"/>
                  </a:lnTo>
                  <a:lnTo>
                    <a:pt x="370" y="352"/>
                  </a:lnTo>
                  <a:lnTo>
                    <a:pt x="370" y="350"/>
                  </a:lnTo>
                  <a:lnTo>
                    <a:pt x="370" y="352"/>
                  </a:lnTo>
                  <a:close/>
                  <a:moveTo>
                    <a:pt x="359" y="349"/>
                  </a:moveTo>
                  <a:lnTo>
                    <a:pt x="361" y="350"/>
                  </a:lnTo>
                  <a:lnTo>
                    <a:pt x="359" y="350"/>
                  </a:lnTo>
                  <a:lnTo>
                    <a:pt x="359" y="352"/>
                  </a:lnTo>
                  <a:lnTo>
                    <a:pt x="359" y="353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7" y="354"/>
                  </a:lnTo>
                  <a:lnTo>
                    <a:pt x="356" y="354"/>
                  </a:lnTo>
                  <a:lnTo>
                    <a:pt x="356" y="353"/>
                  </a:lnTo>
                  <a:lnTo>
                    <a:pt x="357" y="353"/>
                  </a:lnTo>
                  <a:lnTo>
                    <a:pt x="358" y="353"/>
                  </a:lnTo>
                  <a:lnTo>
                    <a:pt x="357" y="353"/>
                  </a:lnTo>
                  <a:lnTo>
                    <a:pt x="356" y="353"/>
                  </a:lnTo>
                  <a:lnTo>
                    <a:pt x="356" y="352"/>
                  </a:lnTo>
                  <a:lnTo>
                    <a:pt x="357" y="352"/>
                  </a:lnTo>
                  <a:lnTo>
                    <a:pt x="356" y="352"/>
                  </a:lnTo>
                  <a:lnTo>
                    <a:pt x="356" y="350"/>
                  </a:lnTo>
                  <a:lnTo>
                    <a:pt x="357" y="350"/>
                  </a:lnTo>
                  <a:lnTo>
                    <a:pt x="358" y="352"/>
                  </a:lnTo>
                  <a:lnTo>
                    <a:pt x="357" y="350"/>
                  </a:lnTo>
                  <a:lnTo>
                    <a:pt x="358" y="350"/>
                  </a:lnTo>
                  <a:lnTo>
                    <a:pt x="358" y="349"/>
                  </a:lnTo>
                  <a:lnTo>
                    <a:pt x="359" y="350"/>
                  </a:lnTo>
                  <a:lnTo>
                    <a:pt x="359" y="349"/>
                  </a:lnTo>
                  <a:close/>
                  <a:moveTo>
                    <a:pt x="370" y="349"/>
                  </a:moveTo>
                  <a:lnTo>
                    <a:pt x="370" y="350"/>
                  </a:lnTo>
                  <a:lnTo>
                    <a:pt x="369" y="350"/>
                  </a:lnTo>
                  <a:lnTo>
                    <a:pt x="369" y="352"/>
                  </a:lnTo>
                  <a:lnTo>
                    <a:pt x="369" y="353"/>
                  </a:lnTo>
                  <a:lnTo>
                    <a:pt x="368" y="352"/>
                  </a:lnTo>
                  <a:lnTo>
                    <a:pt x="368" y="350"/>
                  </a:lnTo>
                  <a:lnTo>
                    <a:pt x="369" y="350"/>
                  </a:lnTo>
                  <a:lnTo>
                    <a:pt x="370" y="349"/>
                  </a:lnTo>
                  <a:close/>
                  <a:moveTo>
                    <a:pt x="368" y="349"/>
                  </a:moveTo>
                  <a:lnTo>
                    <a:pt x="368" y="350"/>
                  </a:lnTo>
                  <a:lnTo>
                    <a:pt x="368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7" y="349"/>
                  </a:lnTo>
                  <a:lnTo>
                    <a:pt x="367" y="348"/>
                  </a:lnTo>
                  <a:lnTo>
                    <a:pt x="368" y="349"/>
                  </a:lnTo>
                  <a:close/>
                  <a:moveTo>
                    <a:pt x="359" y="347"/>
                  </a:moveTo>
                  <a:lnTo>
                    <a:pt x="359" y="348"/>
                  </a:lnTo>
                  <a:lnTo>
                    <a:pt x="358" y="347"/>
                  </a:lnTo>
                  <a:lnTo>
                    <a:pt x="359" y="347"/>
                  </a:lnTo>
                  <a:close/>
                  <a:moveTo>
                    <a:pt x="362" y="346"/>
                  </a:moveTo>
                  <a:lnTo>
                    <a:pt x="362" y="347"/>
                  </a:lnTo>
                  <a:lnTo>
                    <a:pt x="362" y="348"/>
                  </a:lnTo>
                  <a:lnTo>
                    <a:pt x="362" y="349"/>
                  </a:lnTo>
                  <a:lnTo>
                    <a:pt x="361" y="349"/>
                  </a:lnTo>
                  <a:lnTo>
                    <a:pt x="361" y="348"/>
                  </a:lnTo>
                  <a:lnTo>
                    <a:pt x="361" y="347"/>
                  </a:lnTo>
                  <a:lnTo>
                    <a:pt x="362" y="346"/>
                  </a:lnTo>
                  <a:close/>
                  <a:moveTo>
                    <a:pt x="367" y="348"/>
                  </a:moveTo>
                  <a:lnTo>
                    <a:pt x="367" y="347"/>
                  </a:lnTo>
                  <a:lnTo>
                    <a:pt x="367" y="346"/>
                  </a:lnTo>
                  <a:lnTo>
                    <a:pt x="368" y="346"/>
                  </a:lnTo>
                  <a:lnTo>
                    <a:pt x="369" y="347"/>
                  </a:lnTo>
                  <a:lnTo>
                    <a:pt x="369" y="348"/>
                  </a:lnTo>
                  <a:lnTo>
                    <a:pt x="368" y="348"/>
                  </a:lnTo>
                  <a:lnTo>
                    <a:pt x="367" y="348"/>
                  </a:lnTo>
                  <a:close/>
                  <a:moveTo>
                    <a:pt x="362" y="348"/>
                  </a:moveTo>
                  <a:lnTo>
                    <a:pt x="363" y="348"/>
                  </a:lnTo>
                  <a:lnTo>
                    <a:pt x="363" y="347"/>
                  </a:lnTo>
                  <a:lnTo>
                    <a:pt x="362" y="347"/>
                  </a:lnTo>
                  <a:lnTo>
                    <a:pt x="363" y="347"/>
                  </a:lnTo>
                  <a:lnTo>
                    <a:pt x="363" y="346"/>
                  </a:lnTo>
                  <a:lnTo>
                    <a:pt x="363" y="345"/>
                  </a:lnTo>
                  <a:lnTo>
                    <a:pt x="364" y="345"/>
                  </a:lnTo>
                  <a:lnTo>
                    <a:pt x="366" y="346"/>
                  </a:lnTo>
                  <a:lnTo>
                    <a:pt x="364" y="346"/>
                  </a:lnTo>
                  <a:lnTo>
                    <a:pt x="366" y="346"/>
                  </a:lnTo>
                  <a:lnTo>
                    <a:pt x="366" y="347"/>
                  </a:lnTo>
                  <a:lnTo>
                    <a:pt x="364" y="347"/>
                  </a:lnTo>
                  <a:lnTo>
                    <a:pt x="366" y="347"/>
                  </a:lnTo>
                  <a:lnTo>
                    <a:pt x="366" y="348"/>
                  </a:lnTo>
                  <a:lnTo>
                    <a:pt x="364" y="348"/>
                  </a:lnTo>
                  <a:lnTo>
                    <a:pt x="363" y="349"/>
                  </a:lnTo>
                  <a:lnTo>
                    <a:pt x="362" y="349"/>
                  </a:lnTo>
                  <a:lnTo>
                    <a:pt x="362" y="348"/>
                  </a:lnTo>
                  <a:close/>
                  <a:moveTo>
                    <a:pt x="372" y="345"/>
                  </a:moveTo>
                  <a:lnTo>
                    <a:pt x="372" y="346"/>
                  </a:lnTo>
                  <a:lnTo>
                    <a:pt x="372" y="347"/>
                  </a:lnTo>
                  <a:lnTo>
                    <a:pt x="372" y="348"/>
                  </a:lnTo>
                  <a:lnTo>
                    <a:pt x="372" y="349"/>
                  </a:lnTo>
                  <a:lnTo>
                    <a:pt x="370" y="348"/>
                  </a:lnTo>
                  <a:lnTo>
                    <a:pt x="369" y="347"/>
                  </a:lnTo>
                  <a:lnTo>
                    <a:pt x="370" y="347"/>
                  </a:lnTo>
                  <a:lnTo>
                    <a:pt x="370" y="346"/>
                  </a:lnTo>
                  <a:lnTo>
                    <a:pt x="370" y="345"/>
                  </a:lnTo>
                  <a:lnTo>
                    <a:pt x="372" y="345"/>
                  </a:lnTo>
                  <a:close/>
                  <a:moveTo>
                    <a:pt x="369" y="345"/>
                  </a:moveTo>
                  <a:lnTo>
                    <a:pt x="369" y="346"/>
                  </a:lnTo>
                  <a:lnTo>
                    <a:pt x="368" y="346"/>
                  </a:lnTo>
                  <a:lnTo>
                    <a:pt x="367" y="346"/>
                  </a:lnTo>
                  <a:lnTo>
                    <a:pt x="366" y="346"/>
                  </a:lnTo>
                  <a:lnTo>
                    <a:pt x="367" y="346"/>
                  </a:lnTo>
                  <a:lnTo>
                    <a:pt x="367" y="345"/>
                  </a:lnTo>
                  <a:lnTo>
                    <a:pt x="368" y="345"/>
                  </a:lnTo>
                  <a:lnTo>
                    <a:pt x="369" y="345"/>
                  </a:lnTo>
                  <a:close/>
                  <a:moveTo>
                    <a:pt x="362" y="346"/>
                  </a:moveTo>
                  <a:lnTo>
                    <a:pt x="362" y="345"/>
                  </a:lnTo>
                  <a:lnTo>
                    <a:pt x="363" y="344"/>
                  </a:lnTo>
                  <a:lnTo>
                    <a:pt x="363" y="345"/>
                  </a:lnTo>
                  <a:lnTo>
                    <a:pt x="362" y="346"/>
                  </a:lnTo>
                  <a:lnTo>
                    <a:pt x="362" y="347"/>
                  </a:lnTo>
                  <a:lnTo>
                    <a:pt x="362" y="346"/>
                  </a:lnTo>
                  <a:close/>
                  <a:moveTo>
                    <a:pt x="369" y="344"/>
                  </a:moveTo>
                  <a:lnTo>
                    <a:pt x="369" y="345"/>
                  </a:lnTo>
                  <a:lnTo>
                    <a:pt x="368" y="345"/>
                  </a:lnTo>
                  <a:lnTo>
                    <a:pt x="368" y="344"/>
                  </a:lnTo>
                  <a:lnTo>
                    <a:pt x="369" y="344"/>
                  </a:lnTo>
                  <a:close/>
                  <a:moveTo>
                    <a:pt x="364" y="342"/>
                  </a:move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2" y="342"/>
                  </a:lnTo>
                  <a:lnTo>
                    <a:pt x="363" y="342"/>
                  </a:lnTo>
                  <a:lnTo>
                    <a:pt x="364" y="342"/>
                  </a:lnTo>
                  <a:close/>
                  <a:moveTo>
                    <a:pt x="369" y="342"/>
                  </a:moveTo>
                  <a:lnTo>
                    <a:pt x="370" y="342"/>
                  </a:lnTo>
                  <a:lnTo>
                    <a:pt x="369" y="344"/>
                  </a:lnTo>
                  <a:lnTo>
                    <a:pt x="368" y="344"/>
                  </a:lnTo>
                  <a:lnTo>
                    <a:pt x="367" y="342"/>
                  </a:lnTo>
                  <a:lnTo>
                    <a:pt x="366" y="342"/>
                  </a:lnTo>
                  <a:lnTo>
                    <a:pt x="366" y="341"/>
                  </a:lnTo>
                  <a:lnTo>
                    <a:pt x="367" y="341"/>
                  </a:lnTo>
                  <a:lnTo>
                    <a:pt x="368" y="342"/>
                  </a:lnTo>
                  <a:lnTo>
                    <a:pt x="369" y="342"/>
                  </a:lnTo>
                  <a:close/>
                  <a:moveTo>
                    <a:pt x="364" y="341"/>
                  </a:moveTo>
                  <a:lnTo>
                    <a:pt x="364" y="342"/>
                  </a:lnTo>
                  <a:lnTo>
                    <a:pt x="363" y="342"/>
                  </a:lnTo>
                  <a:lnTo>
                    <a:pt x="363" y="341"/>
                  </a:lnTo>
                  <a:lnTo>
                    <a:pt x="363" y="340"/>
                  </a:lnTo>
                  <a:lnTo>
                    <a:pt x="364" y="340"/>
                  </a:lnTo>
                  <a:lnTo>
                    <a:pt x="364" y="341"/>
                  </a:lnTo>
                  <a:close/>
                  <a:moveTo>
                    <a:pt x="370" y="341"/>
                  </a:moveTo>
                  <a:lnTo>
                    <a:pt x="370" y="342"/>
                  </a:lnTo>
                  <a:lnTo>
                    <a:pt x="369" y="341"/>
                  </a:lnTo>
                  <a:lnTo>
                    <a:pt x="368" y="341"/>
                  </a:lnTo>
                  <a:lnTo>
                    <a:pt x="367" y="341"/>
                  </a:lnTo>
                  <a:lnTo>
                    <a:pt x="367" y="340"/>
                  </a:lnTo>
                  <a:lnTo>
                    <a:pt x="366" y="340"/>
                  </a:lnTo>
                  <a:lnTo>
                    <a:pt x="366" y="338"/>
                  </a:lnTo>
                  <a:lnTo>
                    <a:pt x="367" y="338"/>
                  </a:lnTo>
                  <a:lnTo>
                    <a:pt x="368" y="338"/>
                  </a:lnTo>
                  <a:lnTo>
                    <a:pt x="368" y="337"/>
                  </a:lnTo>
                  <a:lnTo>
                    <a:pt x="369" y="337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1"/>
                  </a:lnTo>
                  <a:close/>
                  <a:moveTo>
                    <a:pt x="364" y="337"/>
                  </a:moveTo>
                  <a:lnTo>
                    <a:pt x="366" y="336"/>
                  </a:lnTo>
                  <a:lnTo>
                    <a:pt x="367" y="336"/>
                  </a:lnTo>
                  <a:lnTo>
                    <a:pt x="368" y="336"/>
                  </a:lnTo>
                  <a:lnTo>
                    <a:pt x="368" y="337"/>
                  </a:lnTo>
                  <a:lnTo>
                    <a:pt x="369" y="337"/>
                  </a:lnTo>
                  <a:lnTo>
                    <a:pt x="368" y="337"/>
                  </a:lnTo>
                  <a:lnTo>
                    <a:pt x="367" y="337"/>
                  </a:lnTo>
                  <a:lnTo>
                    <a:pt x="366" y="337"/>
                  </a:lnTo>
                  <a:lnTo>
                    <a:pt x="364" y="338"/>
                  </a:lnTo>
                  <a:lnTo>
                    <a:pt x="364" y="337"/>
                  </a:lnTo>
                  <a:close/>
                  <a:moveTo>
                    <a:pt x="368" y="335"/>
                  </a:moveTo>
                  <a:lnTo>
                    <a:pt x="367" y="335"/>
                  </a:lnTo>
                  <a:lnTo>
                    <a:pt x="366" y="335"/>
                  </a:lnTo>
                  <a:lnTo>
                    <a:pt x="367" y="335"/>
                  </a:lnTo>
                  <a:lnTo>
                    <a:pt x="368" y="334"/>
                  </a:lnTo>
                  <a:lnTo>
                    <a:pt x="368" y="335"/>
                  </a:lnTo>
                  <a:close/>
                  <a:moveTo>
                    <a:pt x="368" y="335"/>
                  </a:moveTo>
                  <a:lnTo>
                    <a:pt x="369" y="334"/>
                  </a:lnTo>
                  <a:lnTo>
                    <a:pt x="369" y="335"/>
                  </a:lnTo>
                  <a:lnTo>
                    <a:pt x="370" y="336"/>
                  </a:lnTo>
                  <a:lnTo>
                    <a:pt x="370" y="337"/>
                  </a:lnTo>
                  <a:lnTo>
                    <a:pt x="369" y="337"/>
                  </a:lnTo>
                  <a:lnTo>
                    <a:pt x="369" y="336"/>
                  </a:lnTo>
                  <a:lnTo>
                    <a:pt x="368" y="336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69" y="336"/>
                  </a:lnTo>
                  <a:lnTo>
                    <a:pt x="369" y="335"/>
                  </a:lnTo>
                  <a:lnTo>
                    <a:pt x="368" y="335"/>
                  </a:lnTo>
                  <a:close/>
                  <a:moveTo>
                    <a:pt x="356" y="335"/>
                  </a:moveTo>
                  <a:lnTo>
                    <a:pt x="357" y="335"/>
                  </a:lnTo>
                  <a:lnTo>
                    <a:pt x="357" y="336"/>
                  </a:lnTo>
                  <a:lnTo>
                    <a:pt x="356" y="336"/>
                  </a:lnTo>
                  <a:lnTo>
                    <a:pt x="355" y="335"/>
                  </a:lnTo>
                  <a:lnTo>
                    <a:pt x="356" y="334"/>
                  </a:lnTo>
                  <a:lnTo>
                    <a:pt x="356" y="335"/>
                  </a:lnTo>
                  <a:close/>
                  <a:moveTo>
                    <a:pt x="372" y="334"/>
                  </a:moveTo>
                  <a:lnTo>
                    <a:pt x="372" y="335"/>
                  </a:lnTo>
                  <a:lnTo>
                    <a:pt x="370" y="335"/>
                  </a:lnTo>
                  <a:lnTo>
                    <a:pt x="370" y="334"/>
                  </a:lnTo>
                  <a:lnTo>
                    <a:pt x="372" y="334"/>
                  </a:lnTo>
                  <a:close/>
                  <a:moveTo>
                    <a:pt x="364" y="335"/>
                  </a:moveTo>
                  <a:lnTo>
                    <a:pt x="363" y="336"/>
                  </a:lnTo>
                  <a:lnTo>
                    <a:pt x="363" y="335"/>
                  </a:lnTo>
                  <a:lnTo>
                    <a:pt x="362" y="335"/>
                  </a:lnTo>
                  <a:lnTo>
                    <a:pt x="362" y="334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5"/>
                  </a:lnTo>
                  <a:close/>
                  <a:moveTo>
                    <a:pt x="363" y="333"/>
                  </a:moveTo>
                  <a:lnTo>
                    <a:pt x="363" y="334"/>
                  </a:lnTo>
                  <a:lnTo>
                    <a:pt x="362" y="333"/>
                  </a:lnTo>
                  <a:lnTo>
                    <a:pt x="361" y="333"/>
                  </a:lnTo>
                  <a:lnTo>
                    <a:pt x="362" y="333"/>
                  </a:lnTo>
                  <a:lnTo>
                    <a:pt x="363" y="333"/>
                  </a:lnTo>
                  <a:close/>
                  <a:moveTo>
                    <a:pt x="368" y="333"/>
                  </a:moveTo>
                  <a:lnTo>
                    <a:pt x="369" y="333"/>
                  </a:lnTo>
                  <a:lnTo>
                    <a:pt x="369" y="334"/>
                  </a:lnTo>
                  <a:lnTo>
                    <a:pt x="368" y="334"/>
                  </a:lnTo>
                  <a:lnTo>
                    <a:pt x="367" y="334"/>
                  </a:lnTo>
                  <a:lnTo>
                    <a:pt x="366" y="335"/>
                  </a:lnTo>
                  <a:lnTo>
                    <a:pt x="364" y="335"/>
                  </a:lnTo>
                  <a:lnTo>
                    <a:pt x="364" y="334"/>
                  </a:lnTo>
                  <a:lnTo>
                    <a:pt x="363" y="334"/>
                  </a:lnTo>
                  <a:lnTo>
                    <a:pt x="364" y="334"/>
                  </a:lnTo>
                  <a:lnTo>
                    <a:pt x="363" y="334"/>
                  </a:lnTo>
                  <a:lnTo>
                    <a:pt x="363" y="333"/>
                  </a:lnTo>
                  <a:lnTo>
                    <a:pt x="364" y="333"/>
                  </a:lnTo>
                  <a:lnTo>
                    <a:pt x="364" y="332"/>
                  </a:lnTo>
                  <a:lnTo>
                    <a:pt x="368" y="332"/>
                  </a:lnTo>
                  <a:lnTo>
                    <a:pt x="368" y="333"/>
                  </a:lnTo>
                  <a:close/>
                  <a:moveTo>
                    <a:pt x="359" y="332"/>
                  </a:moveTo>
                  <a:lnTo>
                    <a:pt x="359" y="333"/>
                  </a:lnTo>
                  <a:lnTo>
                    <a:pt x="359" y="332"/>
                  </a:lnTo>
                  <a:close/>
                  <a:moveTo>
                    <a:pt x="372" y="333"/>
                  </a:moveTo>
                  <a:lnTo>
                    <a:pt x="372" y="334"/>
                  </a:lnTo>
                  <a:lnTo>
                    <a:pt x="370" y="334"/>
                  </a:lnTo>
                  <a:lnTo>
                    <a:pt x="369" y="333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2" y="333"/>
                  </a:lnTo>
                  <a:close/>
                  <a:moveTo>
                    <a:pt x="366" y="331"/>
                  </a:moveTo>
                  <a:lnTo>
                    <a:pt x="366" y="332"/>
                  </a:lnTo>
                  <a:lnTo>
                    <a:pt x="367" y="332"/>
                  </a:lnTo>
                  <a:lnTo>
                    <a:pt x="366" y="332"/>
                  </a:lnTo>
                  <a:lnTo>
                    <a:pt x="364" y="332"/>
                  </a:lnTo>
                  <a:lnTo>
                    <a:pt x="364" y="331"/>
                  </a:lnTo>
                  <a:lnTo>
                    <a:pt x="366" y="331"/>
                  </a:lnTo>
                  <a:close/>
                  <a:moveTo>
                    <a:pt x="367" y="331"/>
                  </a:moveTo>
                  <a:lnTo>
                    <a:pt x="366" y="330"/>
                  </a:lnTo>
                  <a:lnTo>
                    <a:pt x="367" y="330"/>
                  </a:lnTo>
                  <a:lnTo>
                    <a:pt x="367" y="331"/>
                  </a:lnTo>
                  <a:lnTo>
                    <a:pt x="368" y="331"/>
                  </a:lnTo>
                  <a:lnTo>
                    <a:pt x="368" y="332"/>
                  </a:lnTo>
                  <a:lnTo>
                    <a:pt x="367" y="332"/>
                  </a:lnTo>
                  <a:lnTo>
                    <a:pt x="367" y="331"/>
                  </a:lnTo>
                  <a:close/>
                  <a:moveTo>
                    <a:pt x="363" y="332"/>
                  </a:moveTo>
                  <a:lnTo>
                    <a:pt x="362" y="332"/>
                  </a:lnTo>
                  <a:lnTo>
                    <a:pt x="362" y="331"/>
                  </a:lnTo>
                  <a:lnTo>
                    <a:pt x="362" y="330"/>
                  </a:lnTo>
                  <a:lnTo>
                    <a:pt x="363" y="330"/>
                  </a:lnTo>
                  <a:lnTo>
                    <a:pt x="363" y="331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6" y="331"/>
                  </a:lnTo>
                  <a:lnTo>
                    <a:pt x="364" y="331"/>
                  </a:lnTo>
                  <a:lnTo>
                    <a:pt x="363" y="331"/>
                  </a:lnTo>
                  <a:lnTo>
                    <a:pt x="363" y="332"/>
                  </a:lnTo>
                  <a:close/>
                  <a:moveTo>
                    <a:pt x="370" y="330"/>
                  </a:moveTo>
                  <a:lnTo>
                    <a:pt x="370" y="331"/>
                  </a:lnTo>
                  <a:lnTo>
                    <a:pt x="369" y="331"/>
                  </a:lnTo>
                  <a:lnTo>
                    <a:pt x="369" y="330"/>
                  </a:lnTo>
                  <a:lnTo>
                    <a:pt x="370" y="330"/>
                  </a:lnTo>
                  <a:close/>
                  <a:moveTo>
                    <a:pt x="374" y="332"/>
                  </a:moveTo>
                  <a:lnTo>
                    <a:pt x="374" y="333"/>
                  </a:lnTo>
                  <a:lnTo>
                    <a:pt x="375" y="332"/>
                  </a:lnTo>
                  <a:lnTo>
                    <a:pt x="375" y="333"/>
                  </a:lnTo>
                  <a:lnTo>
                    <a:pt x="376" y="333"/>
                  </a:lnTo>
                  <a:lnTo>
                    <a:pt x="375" y="332"/>
                  </a:lnTo>
                  <a:lnTo>
                    <a:pt x="376" y="332"/>
                  </a:lnTo>
                  <a:lnTo>
                    <a:pt x="376" y="331"/>
                  </a:lnTo>
                  <a:lnTo>
                    <a:pt x="375" y="331"/>
                  </a:lnTo>
                  <a:lnTo>
                    <a:pt x="375" y="330"/>
                  </a:lnTo>
                  <a:lnTo>
                    <a:pt x="376" y="330"/>
                  </a:lnTo>
                  <a:lnTo>
                    <a:pt x="377" y="330"/>
                  </a:lnTo>
                  <a:lnTo>
                    <a:pt x="377" y="331"/>
                  </a:lnTo>
                  <a:lnTo>
                    <a:pt x="377" y="330"/>
                  </a:lnTo>
                  <a:lnTo>
                    <a:pt x="377" y="329"/>
                  </a:lnTo>
                  <a:lnTo>
                    <a:pt x="378" y="330"/>
                  </a:lnTo>
                  <a:lnTo>
                    <a:pt x="378" y="331"/>
                  </a:lnTo>
                  <a:lnTo>
                    <a:pt x="379" y="330"/>
                  </a:lnTo>
                  <a:lnTo>
                    <a:pt x="379" y="331"/>
                  </a:lnTo>
                  <a:lnTo>
                    <a:pt x="381" y="331"/>
                  </a:lnTo>
                  <a:lnTo>
                    <a:pt x="381" y="332"/>
                  </a:lnTo>
                  <a:lnTo>
                    <a:pt x="379" y="333"/>
                  </a:lnTo>
                  <a:lnTo>
                    <a:pt x="378" y="333"/>
                  </a:lnTo>
                  <a:lnTo>
                    <a:pt x="378" y="332"/>
                  </a:lnTo>
                  <a:lnTo>
                    <a:pt x="378" y="333"/>
                  </a:lnTo>
                  <a:lnTo>
                    <a:pt x="379" y="333"/>
                  </a:lnTo>
                  <a:lnTo>
                    <a:pt x="379" y="334"/>
                  </a:lnTo>
                  <a:lnTo>
                    <a:pt x="378" y="335"/>
                  </a:lnTo>
                  <a:lnTo>
                    <a:pt x="377" y="335"/>
                  </a:lnTo>
                  <a:lnTo>
                    <a:pt x="377" y="336"/>
                  </a:lnTo>
                  <a:lnTo>
                    <a:pt x="376" y="336"/>
                  </a:lnTo>
                  <a:lnTo>
                    <a:pt x="375" y="337"/>
                  </a:lnTo>
                  <a:lnTo>
                    <a:pt x="375" y="336"/>
                  </a:lnTo>
                  <a:lnTo>
                    <a:pt x="374" y="336"/>
                  </a:lnTo>
                  <a:lnTo>
                    <a:pt x="374" y="335"/>
                  </a:lnTo>
                  <a:lnTo>
                    <a:pt x="375" y="335"/>
                  </a:lnTo>
                  <a:lnTo>
                    <a:pt x="376" y="335"/>
                  </a:lnTo>
                  <a:lnTo>
                    <a:pt x="375" y="334"/>
                  </a:lnTo>
                  <a:lnTo>
                    <a:pt x="375" y="335"/>
                  </a:lnTo>
                  <a:lnTo>
                    <a:pt x="374" y="335"/>
                  </a:lnTo>
                  <a:lnTo>
                    <a:pt x="374" y="334"/>
                  </a:lnTo>
                  <a:lnTo>
                    <a:pt x="374" y="333"/>
                  </a:lnTo>
                  <a:lnTo>
                    <a:pt x="373" y="333"/>
                  </a:lnTo>
                  <a:lnTo>
                    <a:pt x="374" y="332"/>
                  </a:lnTo>
                  <a:close/>
                  <a:moveTo>
                    <a:pt x="370" y="330"/>
                  </a:moveTo>
                  <a:lnTo>
                    <a:pt x="370" y="329"/>
                  </a:lnTo>
                  <a:lnTo>
                    <a:pt x="372" y="329"/>
                  </a:lnTo>
                  <a:lnTo>
                    <a:pt x="372" y="330"/>
                  </a:lnTo>
                  <a:lnTo>
                    <a:pt x="370" y="330"/>
                  </a:lnTo>
                  <a:lnTo>
                    <a:pt x="372" y="330"/>
                  </a:lnTo>
                  <a:lnTo>
                    <a:pt x="370" y="330"/>
                  </a:lnTo>
                  <a:close/>
                  <a:moveTo>
                    <a:pt x="367" y="329"/>
                  </a:moveTo>
                  <a:lnTo>
                    <a:pt x="368" y="329"/>
                  </a:lnTo>
                  <a:lnTo>
                    <a:pt x="368" y="330"/>
                  </a:lnTo>
                  <a:lnTo>
                    <a:pt x="368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29"/>
                  </a:lnTo>
                  <a:close/>
                  <a:moveTo>
                    <a:pt x="375" y="330"/>
                  </a:moveTo>
                  <a:lnTo>
                    <a:pt x="375" y="329"/>
                  </a:lnTo>
                  <a:lnTo>
                    <a:pt x="376" y="329"/>
                  </a:lnTo>
                  <a:lnTo>
                    <a:pt x="376" y="330"/>
                  </a:lnTo>
                  <a:lnTo>
                    <a:pt x="375" y="330"/>
                  </a:lnTo>
                  <a:close/>
                  <a:moveTo>
                    <a:pt x="369" y="329"/>
                  </a:moveTo>
                  <a:lnTo>
                    <a:pt x="368" y="329"/>
                  </a:lnTo>
                  <a:lnTo>
                    <a:pt x="368" y="326"/>
                  </a:lnTo>
                  <a:lnTo>
                    <a:pt x="369" y="329"/>
                  </a:lnTo>
                  <a:lnTo>
                    <a:pt x="369" y="326"/>
                  </a:lnTo>
                  <a:lnTo>
                    <a:pt x="370" y="329"/>
                  </a:lnTo>
                  <a:lnTo>
                    <a:pt x="369" y="329"/>
                  </a:lnTo>
                  <a:close/>
                  <a:moveTo>
                    <a:pt x="363" y="326"/>
                  </a:moveTo>
                  <a:lnTo>
                    <a:pt x="364" y="326"/>
                  </a:lnTo>
                  <a:lnTo>
                    <a:pt x="364" y="329"/>
                  </a:lnTo>
                  <a:lnTo>
                    <a:pt x="363" y="329"/>
                  </a:lnTo>
                  <a:lnTo>
                    <a:pt x="363" y="326"/>
                  </a:lnTo>
                  <a:close/>
                  <a:moveTo>
                    <a:pt x="370" y="326"/>
                  </a:moveTo>
                  <a:lnTo>
                    <a:pt x="372" y="326"/>
                  </a:lnTo>
                  <a:lnTo>
                    <a:pt x="370" y="329"/>
                  </a:lnTo>
                  <a:lnTo>
                    <a:pt x="370" y="326"/>
                  </a:lnTo>
                  <a:close/>
                  <a:moveTo>
                    <a:pt x="367" y="326"/>
                  </a:moveTo>
                  <a:lnTo>
                    <a:pt x="367" y="325"/>
                  </a:lnTo>
                  <a:lnTo>
                    <a:pt x="368" y="325"/>
                  </a:lnTo>
                  <a:lnTo>
                    <a:pt x="368" y="326"/>
                  </a:lnTo>
                  <a:lnTo>
                    <a:pt x="369" y="326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7" y="329"/>
                  </a:lnTo>
                  <a:lnTo>
                    <a:pt x="367" y="326"/>
                  </a:lnTo>
                  <a:close/>
                  <a:moveTo>
                    <a:pt x="364" y="325"/>
                  </a:moveTo>
                  <a:lnTo>
                    <a:pt x="366" y="325"/>
                  </a:lnTo>
                  <a:lnTo>
                    <a:pt x="364" y="325"/>
                  </a:lnTo>
                  <a:lnTo>
                    <a:pt x="363" y="325"/>
                  </a:lnTo>
                  <a:lnTo>
                    <a:pt x="364" y="325"/>
                  </a:lnTo>
                  <a:close/>
                  <a:moveTo>
                    <a:pt x="369" y="324"/>
                  </a:moveTo>
                  <a:lnTo>
                    <a:pt x="369" y="325"/>
                  </a:lnTo>
                  <a:lnTo>
                    <a:pt x="368" y="325"/>
                  </a:lnTo>
                  <a:lnTo>
                    <a:pt x="368" y="324"/>
                  </a:lnTo>
                  <a:lnTo>
                    <a:pt x="369" y="324"/>
                  </a:lnTo>
                  <a:close/>
                  <a:moveTo>
                    <a:pt x="364" y="323"/>
                  </a:moveTo>
                  <a:lnTo>
                    <a:pt x="366" y="323"/>
                  </a:lnTo>
                  <a:lnTo>
                    <a:pt x="364" y="323"/>
                  </a:lnTo>
                  <a:close/>
                  <a:moveTo>
                    <a:pt x="370" y="322"/>
                  </a:moveTo>
                  <a:lnTo>
                    <a:pt x="370" y="323"/>
                  </a:lnTo>
                  <a:lnTo>
                    <a:pt x="372" y="323"/>
                  </a:lnTo>
                  <a:lnTo>
                    <a:pt x="372" y="324"/>
                  </a:lnTo>
                  <a:lnTo>
                    <a:pt x="372" y="325"/>
                  </a:lnTo>
                  <a:lnTo>
                    <a:pt x="372" y="324"/>
                  </a:lnTo>
                  <a:lnTo>
                    <a:pt x="370" y="324"/>
                  </a:lnTo>
                  <a:lnTo>
                    <a:pt x="370" y="323"/>
                  </a:lnTo>
                  <a:lnTo>
                    <a:pt x="370" y="322"/>
                  </a:lnTo>
                  <a:close/>
                  <a:moveTo>
                    <a:pt x="376" y="323"/>
                  </a:moveTo>
                  <a:lnTo>
                    <a:pt x="375" y="323"/>
                  </a:lnTo>
                  <a:lnTo>
                    <a:pt x="375" y="322"/>
                  </a:lnTo>
                  <a:lnTo>
                    <a:pt x="376" y="322"/>
                  </a:lnTo>
                  <a:lnTo>
                    <a:pt x="376" y="323"/>
                  </a:lnTo>
                  <a:close/>
                  <a:moveTo>
                    <a:pt x="367" y="321"/>
                  </a:moveTo>
                  <a:lnTo>
                    <a:pt x="368" y="321"/>
                  </a:lnTo>
                  <a:lnTo>
                    <a:pt x="369" y="321"/>
                  </a:lnTo>
                  <a:lnTo>
                    <a:pt x="368" y="321"/>
                  </a:lnTo>
                  <a:lnTo>
                    <a:pt x="369" y="320"/>
                  </a:lnTo>
                  <a:lnTo>
                    <a:pt x="370" y="321"/>
                  </a:lnTo>
                  <a:lnTo>
                    <a:pt x="370" y="322"/>
                  </a:lnTo>
                  <a:lnTo>
                    <a:pt x="369" y="322"/>
                  </a:lnTo>
                  <a:lnTo>
                    <a:pt x="369" y="321"/>
                  </a:lnTo>
                  <a:lnTo>
                    <a:pt x="368" y="321"/>
                  </a:lnTo>
                  <a:lnTo>
                    <a:pt x="368" y="322"/>
                  </a:lnTo>
                  <a:lnTo>
                    <a:pt x="369" y="322"/>
                  </a:lnTo>
                  <a:lnTo>
                    <a:pt x="368" y="322"/>
                  </a:lnTo>
                  <a:lnTo>
                    <a:pt x="367" y="322"/>
                  </a:lnTo>
                  <a:lnTo>
                    <a:pt x="366" y="322"/>
                  </a:lnTo>
                  <a:lnTo>
                    <a:pt x="366" y="321"/>
                  </a:lnTo>
                  <a:lnTo>
                    <a:pt x="367" y="321"/>
                  </a:lnTo>
                  <a:close/>
                  <a:moveTo>
                    <a:pt x="359" y="319"/>
                  </a:moveTo>
                  <a:lnTo>
                    <a:pt x="359" y="318"/>
                  </a:lnTo>
                  <a:lnTo>
                    <a:pt x="359" y="317"/>
                  </a:lnTo>
                  <a:lnTo>
                    <a:pt x="361" y="317"/>
                  </a:lnTo>
                  <a:lnTo>
                    <a:pt x="361" y="318"/>
                  </a:lnTo>
                  <a:lnTo>
                    <a:pt x="362" y="318"/>
                  </a:lnTo>
                  <a:lnTo>
                    <a:pt x="362" y="319"/>
                  </a:lnTo>
                  <a:lnTo>
                    <a:pt x="361" y="319"/>
                  </a:lnTo>
                  <a:lnTo>
                    <a:pt x="359" y="319"/>
                  </a:lnTo>
                  <a:close/>
                  <a:moveTo>
                    <a:pt x="372" y="308"/>
                  </a:moveTo>
                  <a:lnTo>
                    <a:pt x="373" y="308"/>
                  </a:lnTo>
                  <a:lnTo>
                    <a:pt x="374" y="308"/>
                  </a:lnTo>
                  <a:lnTo>
                    <a:pt x="374" y="309"/>
                  </a:lnTo>
                  <a:lnTo>
                    <a:pt x="373" y="309"/>
                  </a:lnTo>
                  <a:lnTo>
                    <a:pt x="373" y="308"/>
                  </a:lnTo>
                  <a:lnTo>
                    <a:pt x="372" y="308"/>
                  </a:lnTo>
                  <a:close/>
                  <a:moveTo>
                    <a:pt x="372" y="303"/>
                  </a:moveTo>
                  <a:lnTo>
                    <a:pt x="372" y="304"/>
                  </a:lnTo>
                  <a:lnTo>
                    <a:pt x="372" y="303"/>
                  </a:lnTo>
                  <a:lnTo>
                    <a:pt x="370" y="303"/>
                  </a:lnTo>
                  <a:lnTo>
                    <a:pt x="370" y="304"/>
                  </a:lnTo>
                  <a:lnTo>
                    <a:pt x="370" y="303"/>
                  </a:lnTo>
                  <a:lnTo>
                    <a:pt x="372" y="303"/>
                  </a:lnTo>
                  <a:close/>
                  <a:moveTo>
                    <a:pt x="374" y="302"/>
                  </a:moveTo>
                  <a:lnTo>
                    <a:pt x="374" y="303"/>
                  </a:lnTo>
                  <a:lnTo>
                    <a:pt x="373" y="302"/>
                  </a:lnTo>
                  <a:lnTo>
                    <a:pt x="372" y="301"/>
                  </a:lnTo>
                  <a:lnTo>
                    <a:pt x="372" y="300"/>
                  </a:lnTo>
                  <a:lnTo>
                    <a:pt x="373" y="301"/>
                  </a:lnTo>
                  <a:lnTo>
                    <a:pt x="374" y="302"/>
                  </a:lnTo>
                  <a:close/>
                  <a:moveTo>
                    <a:pt x="377" y="299"/>
                  </a:moveTo>
                  <a:lnTo>
                    <a:pt x="377" y="300"/>
                  </a:lnTo>
                  <a:lnTo>
                    <a:pt x="376" y="300"/>
                  </a:lnTo>
                  <a:lnTo>
                    <a:pt x="376" y="299"/>
                  </a:lnTo>
                  <a:lnTo>
                    <a:pt x="377" y="299"/>
                  </a:lnTo>
                  <a:close/>
                  <a:moveTo>
                    <a:pt x="384" y="298"/>
                  </a:moveTo>
                  <a:lnTo>
                    <a:pt x="382" y="296"/>
                  </a:lnTo>
                  <a:lnTo>
                    <a:pt x="384" y="296"/>
                  </a:lnTo>
                  <a:lnTo>
                    <a:pt x="384" y="298"/>
                  </a:lnTo>
                  <a:close/>
                  <a:moveTo>
                    <a:pt x="364" y="313"/>
                  </a:moveTo>
                  <a:lnTo>
                    <a:pt x="363" y="313"/>
                  </a:lnTo>
                  <a:lnTo>
                    <a:pt x="364" y="311"/>
                  </a:lnTo>
                  <a:lnTo>
                    <a:pt x="364" y="310"/>
                  </a:lnTo>
                  <a:lnTo>
                    <a:pt x="366" y="309"/>
                  </a:lnTo>
                  <a:lnTo>
                    <a:pt x="366" y="308"/>
                  </a:lnTo>
                  <a:lnTo>
                    <a:pt x="366" y="307"/>
                  </a:lnTo>
                  <a:lnTo>
                    <a:pt x="366" y="306"/>
                  </a:lnTo>
                  <a:lnTo>
                    <a:pt x="366" y="304"/>
                  </a:lnTo>
                  <a:lnTo>
                    <a:pt x="367" y="304"/>
                  </a:lnTo>
                  <a:lnTo>
                    <a:pt x="367" y="303"/>
                  </a:lnTo>
                  <a:lnTo>
                    <a:pt x="366" y="303"/>
                  </a:lnTo>
                  <a:lnTo>
                    <a:pt x="366" y="302"/>
                  </a:lnTo>
                  <a:lnTo>
                    <a:pt x="366" y="301"/>
                  </a:lnTo>
                  <a:lnTo>
                    <a:pt x="366" y="300"/>
                  </a:lnTo>
                  <a:lnTo>
                    <a:pt x="367" y="300"/>
                  </a:lnTo>
                  <a:lnTo>
                    <a:pt x="366" y="299"/>
                  </a:lnTo>
                  <a:lnTo>
                    <a:pt x="367" y="298"/>
                  </a:lnTo>
                  <a:lnTo>
                    <a:pt x="367" y="296"/>
                  </a:lnTo>
                  <a:lnTo>
                    <a:pt x="367" y="295"/>
                  </a:lnTo>
                  <a:lnTo>
                    <a:pt x="367" y="294"/>
                  </a:lnTo>
                  <a:lnTo>
                    <a:pt x="368" y="294"/>
                  </a:lnTo>
                  <a:lnTo>
                    <a:pt x="368" y="292"/>
                  </a:lnTo>
                  <a:lnTo>
                    <a:pt x="367" y="292"/>
                  </a:lnTo>
                  <a:lnTo>
                    <a:pt x="367" y="291"/>
                  </a:lnTo>
                  <a:lnTo>
                    <a:pt x="368" y="291"/>
                  </a:lnTo>
                  <a:lnTo>
                    <a:pt x="368" y="292"/>
                  </a:lnTo>
                  <a:lnTo>
                    <a:pt x="368" y="291"/>
                  </a:lnTo>
                  <a:lnTo>
                    <a:pt x="369" y="292"/>
                  </a:lnTo>
                  <a:lnTo>
                    <a:pt x="368" y="292"/>
                  </a:lnTo>
                  <a:lnTo>
                    <a:pt x="369" y="294"/>
                  </a:lnTo>
                  <a:lnTo>
                    <a:pt x="369" y="292"/>
                  </a:lnTo>
                  <a:lnTo>
                    <a:pt x="370" y="294"/>
                  </a:lnTo>
                  <a:lnTo>
                    <a:pt x="370" y="292"/>
                  </a:lnTo>
                  <a:lnTo>
                    <a:pt x="372" y="292"/>
                  </a:lnTo>
                  <a:lnTo>
                    <a:pt x="373" y="292"/>
                  </a:lnTo>
                  <a:lnTo>
                    <a:pt x="373" y="294"/>
                  </a:lnTo>
                  <a:lnTo>
                    <a:pt x="372" y="294"/>
                  </a:lnTo>
                  <a:lnTo>
                    <a:pt x="373" y="295"/>
                  </a:lnTo>
                  <a:lnTo>
                    <a:pt x="374" y="296"/>
                  </a:lnTo>
                  <a:lnTo>
                    <a:pt x="373" y="296"/>
                  </a:lnTo>
                  <a:lnTo>
                    <a:pt x="373" y="298"/>
                  </a:lnTo>
                  <a:lnTo>
                    <a:pt x="374" y="298"/>
                  </a:lnTo>
                  <a:lnTo>
                    <a:pt x="374" y="299"/>
                  </a:lnTo>
                  <a:lnTo>
                    <a:pt x="374" y="300"/>
                  </a:lnTo>
                  <a:lnTo>
                    <a:pt x="373" y="300"/>
                  </a:lnTo>
                  <a:lnTo>
                    <a:pt x="372" y="300"/>
                  </a:lnTo>
                  <a:lnTo>
                    <a:pt x="372" y="301"/>
                  </a:lnTo>
                  <a:lnTo>
                    <a:pt x="370" y="301"/>
                  </a:lnTo>
                  <a:lnTo>
                    <a:pt x="372" y="302"/>
                  </a:lnTo>
                  <a:lnTo>
                    <a:pt x="370" y="302"/>
                  </a:lnTo>
                  <a:lnTo>
                    <a:pt x="370" y="301"/>
                  </a:lnTo>
                  <a:lnTo>
                    <a:pt x="369" y="302"/>
                  </a:lnTo>
                  <a:lnTo>
                    <a:pt x="370" y="302"/>
                  </a:lnTo>
                  <a:lnTo>
                    <a:pt x="370" y="303"/>
                  </a:lnTo>
                  <a:lnTo>
                    <a:pt x="369" y="303"/>
                  </a:lnTo>
                  <a:lnTo>
                    <a:pt x="370" y="303"/>
                  </a:lnTo>
                  <a:lnTo>
                    <a:pt x="370" y="304"/>
                  </a:lnTo>
                  <a:lnTo>
                    <a:pt x="372" y="304"/>
                  </a:lnTo>
                  <a:lnTo>
                    <a:pt x="372" y="306"/>
                  </a:lnTo>
                  <a:lnTo>
                    <a:pt x="373" y="306"/>
                  </a:lnTo>
                  <a:lnTo>
                    <a:pt x="373" y="307"/>
                  </a:lnTo>
                  <a:lnTo>
                    <a:pt x="373" y="308"/>
                  </a:lnTo>
                  <a:lnTo>
                    <a:pt x="373" y="307"/>
                  </a:lnTo>
                  <a:lnTo>
                    <a:pt x="372" y="307"/>
                  </a:lnTo>
                  <a:lnTo>
                    <a:pt x="372" y="308"/>
                  </a:lnTo>
                  <a:lnTo>
                    <a:pt x="372" y="307"/>
                  </a:lnTo>
                  <a:lnTo>
                    <a:pt x="370" y="307"/>
                  </a:lnTo>
                  <a:lnTo>
                    <a:pt x="372" y="308"/>
                  </a:lnTo>
                  <a:lnTo>
                    <a:pt x="372" y="309"/>
                  </a:lnTo>
                  <a:lnTo>
                    <a:pt x="372" y="308"/>
                  </a:lnTo>
                  <a:lnTo>
                    <a:pt x="372" y="309"/>
                  </a:lnTo>
                  <a:lnTo>
                    <a:pt x="373" y="309"/>
                  </a:lnTo>
                  <a:lnTo>
                    <a:pt x="373" y="310"/>
                  </a:lnTo>
                  <a:lnTo>
                    <a:pt x="372" y="309"/>
                  </a:lnTo>
                  <a:lnTo>
                    <a:pt x="372" y="310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0"/>
                  </a:lnTo>
                  <a:lnTo>
                    <a:pt x="372" y="310"/>
                  </a:lnTo>
                  <a:lnTo>
                    <a:pt x="370" y="311"/>
                  </a:lnTo>
                  <a:lnTo>
                    <a:pt x="370" y="310"/>
                  </a:lnTo>
                  <a:lnTo>
                    <a:pt x="370" y="311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2" y="314"/>
                  </a:lnTo>
                  <a:lnTo>
                    <a:pt x="370" y="314"/>
                  </a:lnTo>
                  <a:lnTo>
                    <a:pt x="372" y="314"/>
                  </a:lnTo>
                  <a:lnTo>
                    <a:pt x="372" y="315"/>
                  </a:lnTo>
                  <a:lnTo>
                    <a:pt x="370" y="315"/>
                  </a:lnTo>
                  <a:lnTo>
                    <a:pt x="370" y="314"/>
                  </a:lnTo>
                  <a:lnTo>
                    <a:pt x="370" y="315"/>
                  </a:lnTo>
                  <a:lnTo>
                    <a:pt x="369" y="315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4"/>
                  </a:lnTo>
                  <a:lnTo>
                    <a:pt x="367" y="314"/>
                  </a:lnTo>
                  <a:lnTo>
                    <a:pt x="367" y="315"/>
                  </a:lnTo>
                  <a:lnTo>
                    <a:pt x="367" y="314"/>
                  </a:lnTo>
                  <a:lnTo>
                    <a:pt x="366" y="314"/>
                  </a:lnTo>
                  <a:lnTo>
                    <a:pt x="364" y="314"/>
                  </a:lnTo>
                  <a:lnTo>
                    <a:pt x="364" y="313"/>
                  </a:lnTo>
                  <a:close/>
                  <a:moveTo>
                    <a:pt x="377" y="292"/>
                  </a:moveTo>
                  <a:lnTo>
                    <a:pt x="377" y="291"/>
                  </a:lnTo>
                  <a:lnTo>
                    <a:pt x="377" y="292"/>
                  </a:lnTo>
                  <a:close/>
                  <a:moveTo>
                    <a:pt x="377" y="490"/>
                  </a:moveTo>
                  <a:lnTo>
                    <a:pt x="378" y="490"/>
                  </a:lnTo>
                  <a:lnTo>
                    <a:pt x="378" y="491"/>
                  </a:lnTo>
                  <a:lnTo>
                    <a:pt x="377" y="490"/>
                  </a:lnTo>
                  <a:close/>
                  <a:moveTo>
                    <a:pt x="404" y="483"/>
                  </a:moveTo>
                  <a:lnTo>
                    <a:pt x="406" y="483"/>
                  </a:lnTo>
                  <a:lnTo>
                    <a:pt x="406" y="484"/>
                  </a:lnTo>
                  <a:lnTo>
                    <a:pt x="404" y="484"/>
                  </a:lnTo>
                  <a:lnTo>
                    <a:pt x="403" y="483"/>
                  </a:lnTo>
                  <a:lnTo>
                    <a:pt x="404" y="483"/>
                  </a:lnTo>
                  <a:close/>
                  <a:moveTo>
                    <a:pt x="402" y="461"/>
                  </a:moveTo>
                  <a:lnTo>
                    <a:pt x="402" y="462"/>
                  </a:lnTo>
                  <a:lnTo>
                    <a:pt x="401" y="462"/>
                  </a:lnTo>
                  <a:lnTo>
                    <a:pt x="401" y="461"/>
                  </a:lnTo>
                  <a:lnTo>
                    <a:pt x="402" y="461"/>
                  </a:lnTo>
                  <a:close/>
                  <a:moveTo>
                    <a:pt x="363" y="456"/>
                  </a:moveTo>
                  <a:lnTo>
                    <a:pt x="363" y="457"/>
                  </a:lnTo>
                  <a:lnTo>
                    <a:pt x="364" y="457"/>
                  </a:lnTo>
                  <a:lnTo>
                    <a:pt x="364" y="458"/>
                  </a:lnTo>
                  <a:lnTo>
                    <a:pt x="363" y="458"/>
                  </a:lnTo>
                  <a:lnTo>
                    <a:pt x="363" y="457"/>
                  </a:lnTo>
                  <a:lnTo>
                    <a:pt x="362" y="457"/>
                  </a:lnTo>
                  <a:lnTo>
                    <a:pt x="363" y="457"/>
                  </a:lnTo>
                  <a:lnTo>
                    <a:pt x="363" y="456"/>
                  </a:lnTo>
                  <a:close/>
                  <a:moveTo>
                    <a:pt x="363" y="452"/>
                  </a:moveTo>
                  <a:lnTo>
                    <a:pt x="363" y="454"/>
                  </a:lnTo>
                  <a:lnTo>
                    <a:pt x="362" y="454"/>
                  </a:lnTo>
                  <a:lnTo>
                    <a:pt x="362" y="455"/>
                  </a:lnTo>
                  <a:lnTo>
                    <a:pt x="363" y="455"/>
                  </a:lnTo>
                  <a:lnTo>
                    <a:pt x="362" y="455"/>
                  </a:lnTo>
                  <a:lnTo>
                    <a:pt x="362" y="454"/>
                  </a:lnTo>
                  <a:lnTo>
                    <a:pt x="362" y="452"/>
                  </a:lnTo>
                  <a:lnTo>
                    <a:pt x="363" y="452"/>
                  </a:lnTo>
                  <a:close/>
                  <a:moveTo>
                    <a:pt x="369" y="445"/>
                  </a:moveTo>
                  <a:lnTo>
                    <a:pt x="370" y="445"/>
                  </a:lnTo>
                  <a:lnTo>
                    <a:pt x="370" y="446"/>
                  </a:lnTo>
                  <a:lnTo>
                    <a:pt x="370" y="447"/>
                  </a:lnTo>
                  <a:lnTo>
                    <a:pt x="369" y="447"/>
                  </a:lnTo>
                  <a:lnTo>
                    <a:pt x="369" y="446"/>
                  </a:lnTo>
                  <a:lnTo>
                    <a:pt x="368" y="445"/>
                  </a:lnTo>
                  <a:lnTo>
                    <a:pt x="368" y="444"/>
                  </a:lnTo>
                  <a:lnTo>
                    <a:pt x="369" y="444"/>
                  </a:lnTo>
                  <a:lnTo>
                    <a:pt x="369" y="445"/>
                  </a:lnTo>
                  <a:close/>
                  <a:moveTo>
                    <a:pt x="364" y="437"/>
                  </a:moveTo>
                  <a:lnTo>
                    <a:pt x="364" y="438"/>
                  </a:lnTo>
                  <a:lnTo>
                    <a:pt x="363" y="438"/>
                  </a:lnTo>
                  <a:lnTo>
                    <a:pt x="363" y="437"/>
                  </a:lnTo>
                  <a:lnTo>
                    <a:pt x="364" y="437"/>
                  </a:lnTo>
                  <a:close/>
                  <a:moveTo>
                    <a:pt x="357" y="420"/>
                  </a:moveTo>
                  <a:lnTo>
                    <a:pt x="358" y="420"/>
                  </a:lnTo>
                  <a:lnTo>
                    <a:pt x="358" y="421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6" y="422"/>
                  </a:lnTo>
                  <a:lnTo>
                    <a:pt x="356" y="421"/>
                  </a:lnTo>
                  <a:lnTo>
                    <a:pt x="357" y="420"/>
                  </a:lnTo>
                  <a:close/>
                  <a:moveTo>
                    <a:pt x="363" y="409"/>
                  </a:moveTo>
                  <a:lnTo>
                    <a:pt x="363" y="407"/>
                  </a:lnTo>
                  <a:lnTo>
                    <a:pt x="363" y="406"/>
                  </a:lnTo>
                  <a:lnTo>
                    <a:pt x="363" y="405"/>
                  </a:lnTo>
                  <a:lnTo>
                    <a:pt x="363" y="406"/>
                  </a:lnTo>
                  <a:lnTo>
                    <a:pt x="364" y="406"/>
                  </a:lnTo>
                  <a:lnTo>
                    <a:pt x="364" y="407"/>
                  </a:lnTo>
                  <a:lnTo>
                    <a:pt x="364" y="409"/>
                  </a:lnTo>
                  <a:lnTo>
                    <a:pt x="363" y="409"/>
                  </a:lnTo>
                  <a:close/>
                  <a:moveTo>
                    <a:pt x="361" y="380"/>
                  </a:moveTo>
                  <a:lnTo>
                    <a:pt x="362" y="380"/>
                  </a:lnTo>
                  <a:lnTo>
                    <a:pt x="362" y="381"/>
                  </a:lnTo>
                  <a:lnTo>
                    <a:pt x="361" y="381"/>
                  </a:lnTo>
                  <a:lnTo>
                    <a:pt x="361" y="380"/>
                  </a:lnTo>
                  <a:close/>
                  <a:moveTo>
                    <a:pt x="354" y="363"/>
                  </a:moveTo>
                  <a:lnTo>
                    <a:pt x="355" y="363"/>
                  </a:lnTo>
                  <a:lnTo>
                    <a:pt x="356" y="364"/>
                  </a:lnTo>
                  <a:lnTo>
                    <a:pt x="356" y="365"/>
                  </a:lnTo>
                  <a:lnTo>
                    <a:pt x="355" y="364"/>
                  </a:lnTo>
                  <a:lnTo>
                    <a:pt x="354" y="364"/>
                  </a:lnTo>
                  <a:lnTo>
                    <a:pt x="354" y="363"/>
                  </a:lnTo>
                  <a:close/>
                  <a:moveTo>
                    <a:pt x="366" y="314"/>
                  </a:moveTo>
                  <a:lnTo>
                    <a:pt x="366" y="315"/>
                  </a:lnTo>
                  <a:lnTo>
                    <a:pt x="364" y="315"/>
                  </a:lnTo>
                  <a:lnTo>
                    <a:pt x="364" y="314"/>
                  </a:lnTo>
                  <a:lnTo>
                    <a:pt x="366" y="314"/>
                  </a:lnTo>
                  <a:close/>
                  <a:moveTo>
                    <a:pt x="370" y="311"/>
                  </a:moveTo>
                  <a:lnTo>
                    <a:pt x="372" y="311"/>
                  </a:lnTo>
                  <a:lnTo>
                    <a:pt x="372" y="313"/>
                  </a:lnTo>
                  <a:lnTo>
                    <a:pt x="370" y="313"/>
                  </a:lnTo>
                  <a:lnTo>
                    <a:pt x="370" y="311"/>
                  </a:lnTo>
                  <a:close/>
                  <a:moveTo>
                    <a:pt x="377" y="304"/>
                  </a:moveTo>
                  <a:lnTo>
                    <a:pt x="378" y="304"/>
                  </a:lnTo>
                  <a:lnTo>
                    <a:pt x="378" y="306"/>
                  </a:lnTo>
                  <a:lnTo>
                    <a:pt x="378" y="307"/>
                  </a:lnTo>
                  <a:lnTo>
                    <a:pt x="378" y="306"/>
                  </a:lnTo>
                  <a:lnTo>
                    <a:pt x="377" y="306"/>
                  </a:lnTo>
                  <a:lnTo>
                    <a:pt x="377" y="304"/>
                  </a:lnTo>
                  <a:close/>
                  <a:moveTo>
                    <a:pt x="375" y="303"/>
                  </a:moveTo>
                  <a:lnTo>
                    <a:pt x="375" y="304"/>
                  </a:lnTo>
                  <a:lnTo>
                    <a:pt x="374" y="304"/>
                  </a:lnTo>
                  <a:lnTo>
                    <a:pt x="375" y="303"/>
                  </a:lnTo>
                  <a:close/>
                  <a:moveTo>
                    <a:pt x="369" y="245"/>
                  </a:moveTo>
                  <a:lnTo>
                    <a:pt x="369" y="246"/>
                  </a:lnTo>
                  <a:lnTo>
                    <a:pt x="368" y="246"/>
                  </a:lnTo>
                  <a:lnTo>
                    <a:pt x="368" y="245"/>
                  </a:lnTo>
                  <a:lnTo>
                    <a:pt x="369" y="245"/>
                  </a:lnTo>
                  <a:close/>
                  <a:moveTo>
                    <a:pt x="373" y="228"/>
                  </a:moveTo>
                  <a:lnTo>
                    <a:pt x="373" y="229"/>
                  </a:lnTo>
                  <a:lnTo>
                    <a:pt x="374" y="229"/>
                  </a:lnTo>
                  <a:lnTo>
                    <a:pt x="373" y="229"/>
                  </a:lnTo>
                  <a:lnTo>
                    <a:pt x="373" y="22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F8E4D4E-C6B7-BCED-0510-CCE544AEA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651" y="3905250"/>
              <a:ext cx="200025" cy="228600"/>
            </a:xfrm>
            <a:custGeom>
              <a:avLst/>
              <a:gdLst>
                <a:gd name="T0" fmla="*/ 2 w 126"/>
                <a:gd name="T1" fmla="*/ 79 h 144"/>
                <a:gd name="T2" fmla="*/ 7 w 126"/>
                <a:gd name="T3" fmla="*/ 73 h 144"/>
                <a:gd name="T4" fmla="*/ 3 w 126"/>
                <a:gd name="T5" fmla="*/ 68 h 144"/>
                <a:gd name="T6" fmla="*/ 5 w 126"/>
                <a:gd name="T7" fmla="*/ 61 h 144"/>
                <a:gd name="T8" fmla="*/ 3 w 126"/>
                <a:gd name="T9" fmla="*/ 55 h 144"/>
                <a:gd name="T10" fmla="*/ 6 w 126"/>
                <a:gd name="T11" fmla="*/ 50 h 144"/>
                <a:gd name="T12" fmla="*/ 6 w 126"/>
                <a:gd name="T13" fmla="*/ 44 h 144"/>
                <a:gd name="T14" fmla="*/ 7 w 126"/>
                <a:gd name="T15" fmla="*/ 36 h 144"/>
                <a:gd name="T16" fmla="*/ 8 w 126"/>
                <a:gd name="T17" fmla="*/ 28 h 144"/>
                <a:gd name="T18" fmla="*/ 0 w 126"/>
                <a:gd name="T19" fmla="*/ 15 h 144"/>
                <a:gd name="T20" fmla="*/ 8 w 126"/>
                <a:gd name="T21" fmla="*/ 15 h 144"/>
                <a:gd name="T22" fmla="*/ 14 w 126"/>
                <a:gd name="T23" fmla="*/ 15 h 144"/>
                <a:gd name="T24" fmla="*/ 20 w 126"/>
                <a:gd name="T25" fmla="*/ 11 h 144"/>
                <a:gd name="T26" fmla="*/ 25 w 126"/>
                <a:gd name="T27" fmla="*/ 8 h 144"/>
                <a:gd name="T28" fmla="*/ 34 w 126"/>
                <a:gd name="T29" fmla="*/ 4 h 144"/>
                <a:gd name="T30" fmla="*/ 41 w 126"/>
                <a:gd name="T31" fmla="*/ 4 h 144"/>
                <a:gd name="T32" fmla="*/ 45 w 126"/>
                <a:gd name="T33" fmla="*/ 5 h 144"/>
                <a:gd name="T34" fmla="*/ 43 w 126"/>
                <a:gd name="T35" fmla="*/ 12 h 144"/>
                <a:gd name="T36" fmla="*/ 43 w 126"/>
                <a:gd name="T37" fmla="*/ 19 h 144"/>
                <a:gd name="T38" fmla="*/ 46 w 126"/>
                <a:gd name="T39" fmla="*/ 22 h 144"/>
                <a:gd name="T40" fmla="*/ 49 w 126"/>
                <a:gd name="T41" fmla="*/ 27 h 144"/>
                <a:gd name="T42" fmla="*/ 55 w 126"/>
                <a:gd name="T43" fmla="*/ 30 h 144"/>
                <a:gd name="T44" fmla="*/ 62 w 126"/>
                <a:gd name="T45" fmla="*/ 30 h 144"/>
                <a:gd name="T46" fmla="*/ 68 w 126"/>
                <a:gd name="T47" fmla="*/ 34 h 144"/>
                <a:gd name="T48" fmla="*/ 76 w 126"/>
                <a:gd name="T49" fmla="*/ 38 h 144"/>
                <a:gd name="T50" fmla="*/ 82 w 126"/>
                <a:gd name="T51" fmla="*/ 42 h 144"/>
                <a:gd name="T52" fmla="*/ 87 w 126"/>
                <a:gd name="T53" fmla="*/ 41 h 144"/>
                <a:gd name="T54" fmla="*/ 94 w 126"/>
                <a:gd name="T55" fmla="*/ 44 h 144"/>
                <a:gd name="T56" fmla="*/ 96 w 126"/>
                <a:gd name="T57" fmla="*/ 51 h 144"/>
                <a:gd name="T58" fmla="*/ 97 w 126"/>
                <a:gd name="T59" fmla="*/ 59 h 144"/>
                <a:gd name="T60" fmla="*/ 97 w 126"/>
                <a:gd name="T61" fmla="*/ 65 h 144"/>
                <a:gd name="T62" fmla="*/ 102 w 126"/>
                <a:gd name="T63" fmla="*/ 72 h 144"/>
                <a:gd name="T64" fmla="*/ 116 w 126"/>
                <a:gd name="T65" fmla="*/ 72 h 144"/>
                <a:gd name="T66" fmla="*/ 115 w 126"/>
                <a:gd name="T67" fmla="*/ 82 h 144"/>
                <a:gd name="T68" fmla="*/ 123 w 126"/>
                <a:gd name="T69" fmla="*/ 86 h 144"/>
                <a:gd name="T70" fmla="*/ 126 w 126"/>
                <a:gd name="T71" fmla="*/ 91 h 144"/>
                <a:gd name="T72" fmla="*/ 123 w 126"/>
                <a:gd name="T73" fmla="*/ 100 h 144"/>
                <a:gd name="T74" fmla="*/ 119 w 126"/>
                <a:gd name="T75" fmla="*/ 110 h 144"/>
                <a:gd name="T76" fmla="*/ 119 w 126"/>
                <a:gd name="T77" fmla="*/ 112 h 144"/>
                <a:gd name="T78" fmla="*/ 111 w 126"/>
                <a:gd name="T79" fmla="*/ 105 h 144"/>
                <a:gd name="T80" fmla="*/ 98 w 126"/>
                <a:gd name="T81" fmla="*/ 105 h 144"/>
                <a:gd name="T82" fmla="*/ 80 w 126"/>
                <a:gd name="T83" fmla="*/ 111 h 144"/>
                <a:gd name="T84" fmla="*/ 76 w 126"/>
                <a:gd name="T85" fmla="*/ 118 h 144"/>
                <a:gd name="T86" fmla="*/ 76 w 126"/>
                <a:gd name="T87" fmla="*/ 128 h 144"/>
                <a:gd name="T88" fmla="*/ 71 w 126"/>
                <a:gd name="T89" fmla="*/ 136 h 144"/>
                <a:gd name="T90" fmla="*/ 60 w 126"/>
                <a:gd name="T91" fmla="*/ 134 h 144"/>
                <a:gd name="T92" fmla="*/ 55 w 126"/>
                <a:gd name="T93" fmla="*/ 143 h 144"/>
                <a:gd name="T94" fmla="*/ 53 w 126"/>
                <a:gd name="T95" fmla="*/ 137 h 144"/>
                <a:gd name="T96" fmla="*/ 47 w 126"/>
                <a:gd name="T97" fmla="*/ 135 h 144"/>
                <a:gd name="T98" fmla="*/ 37 w 126"/>
                <a:gd name="T99" fmla="*/ 133 h 144"/>
                <a:gd name="T100" fmla="*/ 32 w 126"/>
                <a:gd name="T101" fmla="*/ 135 h 144"/>
                <a:gd name="T102" fmla="*/ 26 w 126"/>
                <a:gd name="T103" fmla="*/ 141 h 144"/>
                <a:gd name="T104" fmla="*/ 18 w 126"/>
                <a:gd name="T105" fmla="*/ 144 h 144"/>
                <a:gd name="T106" fmla="*/ 17 w 126"/>
                <a:gd name="T107" fmla="*/ 135 h 144"/>
                <a:gd name="T108" fmla="*/ 16 w 126"/>
                <a:gd name="T109" fmla="*/ 130 h 144"/>
                <a:gd name="T110" fmla="*/ 11 w 126"/>
                <a:gd name="T111" fmla="*/ 119 h 144"/>
                <a:gd name="T112" fmla="*/ 8 w 126"/>
                <a:gd name="T113" fmla="*/ 113 h 144"/>
                <a:gd name="T114" fmla="*/ 10 w 126"/>
                <a:gd name="T115" fmla="*/ 108 h 144"/>
                <a:gd name="T116" fmla="*/ 8 w 126"/>
                <a:gd name="T117" fmla="*/ 101 h 144"/>
                <a:gd name="T118" fmla="*/ 6 w 126"/>
                <a:gd name="T119" fmla="*/ 96 h 144"/>
                <a:gd name="T120" fmla="*/ 5 w 126"/>
                <a:gd name="T121" fmla="*/ 8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144">
                  <a:moveTo>
                    <a:pt x="1" y="85"/>
                  </a:moveTo>
                  <a:lnTo>
                    <a:pt x="1" y="84"/>
                  </a:lnTo>
                  <a:lnTo>
                    <a:pt x="1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7"/>
                  </a:lnTo>
                  <a:lnTo>
                    <a:pt x="5" y="76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71"/>
                  </a:lnTo>
                  <a:lnTo>
                    <a:pt x="5" y="71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2" y="17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3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6" y="31"/>
                  </a:lnTo>
                  <a:lnTo>
                    <a:pt x="56" y="30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60" y="30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2"/>
                  </a:lnTo>
                  <a:lnTo>
                    <a:pt x="65" y="32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6" y="38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78" y="39"/>
                  </a:lnTo>
                  <a:lnTo>
                    <a:pt x="79" y="40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5" y="42"/>
                  </a:lnTo>
                  <a:lnTo>
                    <a:pt x="86" y="41"/>
                  </a:lnTo>
                  <a:lnTo>
                    <a:pt x="86" y="42"/>
                  </a:lnTo>
                  <a:lnTo>
                    <a:pt x="87" y="42"/>
                  </a:lnTo>
                  <a:lnTo>
                    <a:pt x="87" y="41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1" y="42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4"/>
                  </a:lnTo>
                  <a:lnTo>
                    <a:pt x="94" y="44"/>
                  </a:lnTo>
                  <a:lnTo>
                    <a:pt x="94" y="45"/>
                  </a:lnTo>
                  <a:lnTo>
                    <a:pt x="96" y="45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50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2"/>
                  </a:lnTo>
                  <a:lnTo>
                    <a:pt x="96" y="53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7" y="57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4" y="60"/>
                  </a:lnTo>
                  <a:lnTo>
                    <a:pt x="96" y="61"/>
                  </a:lnTo>
                  <a:lnTo>
                    <a:pt x="97" y="62"/>
                  </a:lnTo>
                  <a:lnTo>
                    <a:pt x="97" y="63"/>
                  </a:lnTo>
                  <a:lnTo>
                    <a:pt x="97" y="65"/>
                  </a:lnTo>
                  <a:lnTo>
                    <a:pt x="98" y="67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9" y="72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5" y="72"/>
                  </a:lnTo>
                  <a:lnTo>
                    <a:pt x="106" y="72"/>
                  </a:lnTo>
                  <a:lnTo>
                    <a:pt x="109" y="72"/>
                  </a:lnTo>
                  <a:lnTo>
                    <a:pt x="111" y="72"/>
                  </a:lnTo>
                  <a:lnTo>
                    <a:pt x="112" y="72"/>
                  </a:lnTo>
                  <a:lnTo>
                    <a:pt x="114" y="72"/>
                  </a:lnTo>
                  <a:lnTo>
                    <a:pt x="115" y="72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6" y="74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5" y="80"/>
                  </a:lnTo>
                  <a:lnTo>
                    <a:pt x="115" y="82"/>
                  </a:lnTo>
                  <a:lnTo>
                    <a:pt x="116" y="83"/>
                  </a:lnTo>
                  <a:lnTo>
                    <a:pt x="117" y="83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1" y="85"/>
                  </a:lnTo>
                  <a:lnTo>
                    <a:pt x="122" y="85"/>
                  </a:lnTo>
                  <a:lnTo>
                    <a:pt x="123" y="85"/>
                  </a:lnTo>
                  <a:lnTo>
                    <a:pt x="123" y="86"/>
                  </a:lnTo>
                  <a:lnTo>
                    <a:pt x="123" y="87"/>
                  </a:lnTo>
                  <a:lnTo>
                    <a:pt x="123" y="88"/>
                  </a:lnTo>
                  <a:lnTo>
                    <a:pt x="124" y="88"/>
                  </a:lnTo>
                  <a:lnTo>
                    <a:pt x="123" y="88"/>
                  </a:lnTo>
                  <a:lnTo>
                    <a:pt x="124" y="89"/>
                  </a:lnTo>
                  <a:lnTo>
                    <a:pt x="124" y="91"/>
                  </a:lnTo>
                  <a:lnTo>
                    <a:pt x="125" y="91"/>
                  </a:lnTo>
                  <a:lnTo>
                    <a:pt x="126" y="91"/>
                  </a:lnTo>
                  <a:lnTo>
                    <a:pt x="126" y="92"/>
                  </a:lnTo>
                  <a:lnTo>
                    <a:pt x="125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97"/>
                  </a:lnTo>
                  <a:lnTo>
                    <a:pt x="123" y="98"/>
                  </a:lnTo>
                  <a:lnTo>
                    <a:pt x="123" y="99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2" y="102"/>
                  </a:lnTo>
                  <a:lnTo>
                    <a:pt x="122" y="103"/>
                  </a:lnTo>
                  <a:lnTo>
                    <a:pt x="121" y="106"/>
                  </a:lnTo>
                  <a:lnTo>
                    <a:pt x="121" y="107"/>
                  </a:lnTo>
                  <a:lnTo>
                    <a:pt x="119" y="107"/>
                  </a:lnTo>
                  <a:lnTo>
                    <a:pt x="119" y="108"/>
                  </a:lnTo>
                  <a:lnTo>
                    <a:pt x="119" y="110"/>
                  </a:lnTo>
                  <a:lnTo>
                    <a:pt x="121" y="111"/>
                  </a:lnTo>
                  <a:lnTo>
                    <a:pt x="122" y="112"/>
                  </a:lnTo>
                  <a:lnTo>
                    <a:pt x="121" y="112"/>
                  </a:lnTo>
                  <a:lnTo>
                    <a:pt x="121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9" y="112"/>
                  </a:lnTo>
                  <a:lnTo>
                    <a:pt x="117" y="111"/>
                  </a:lnTo>
                  <a:lnTo>
                    <a:pt x="117" y="110"/>
                  </a:lnTo>
                  <a:lnTo>
                    <a:pt x="116" y="110"/>
                  </a:lnTo>
                  <a:lnTo>
                    <a:pt x="115" y="108"/>
                  </a:lnTo>
                  <a:lnTo>
                    <a:pt x="114" y="107"/>
                  </a:lnTo>
                  <a:lnTo>
                    <a:pt x="113" y="106"/>
                  </a:lnTo>
                  <a:lnTo>
                    <a:pt x="112" y="106"/>
                  </a:lnTo>
                  <a:lnTo>
                    <a:pt x="111" y="105"/>
                  </a:lnTo>
                  <a:lnTo>
                    <a:pt x="110" y="105"/>
                  </a:lnTo>
                  <a:lnTo>
                    <a:pt x="109" y="103"/>
                  </a:lnTo>
                  <a:lnTo>
                    <a:pt x="106" y="103"/>
                  </a:lnTo>
                  <a:lnTo>
                    <a:pt x="103" y="103"/>
                  </a:lnTo>
                  <a:lnTo>
                    <a:pt x="102" y="103"/>
                  </a:lnTo>
                  <a:lnTo>
                    <a:pt x="100" y="103"/>
                  </a:lnTo>
                  <a:lnTo>
                    <a:pt x="99" y="103"/>
                  </a:lnTo>
                  <a:lnTo>
                    <a:pt x="98" y="105"/>
                  </a:lnTo>
                  <a:lnTo>
                    <a:pt x="94" y="105"/>
                  </a:lnTo>
                  <a:lnTo>
                    <a:pt x="91" y="106"/>
                  </a:lnTo>
                  <a:lnTo>
                    <a:pt x="87" y="107"/>
                  </a:lnTo>
                  <a:lnTo>
                    <a:pt x="83" y="107"/>
                  </a:lnTo>
                  <a:lnTo>
                    <a:pt x="82" y="107"/>
                  </a:lnTo>
                  <a:lnTo>
                    <a:pt x="81" y="108"/>
                  </a:lnTo>
                  <a:lnTo>
                    <a:pt x="81" y="110"/>
                  </a:lnTo>
                  <a:lnTo>
                    <a:pt x="80" y="111"/>
                  </a:lnTo>
                  <a:lnTo>
                    <a:pt x="80" y="112"/>
                  </a:lnTo>
                  <a:lnTo>
                    <a:pt x="79" y="113"/>
                  </a:lnTo>
                  <a:lnTo>
                    <a:pt x="79" y="114"/>
                  </a:lnTo>
                  <a:lnTo>
                    <a:pt x="78" y="114"/>
                  </a:lnTo>
                  <a:lnTo>
                    <a:pt x="78" y="116"/>
                  </a:lnTo>
                  <a:lnTo>
                    <a:pt x="77" y="117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6" y="120"/>
                  </a:lnTo>
                  <a:lnTo>
                    <a:pt x="76" y="121"/>
                  </a:lnTo>
                  <a:lnTo>
                    <a:pt x="76" y="122"/>
                  </a:lnTo>
                  <a:lnTo>
                    <a:pt x="76" y="123"/>
                  </a:lnTo>
                  <a:lnTo>
                    <a:pt x="76" y="125"/>
                  </a:lnTo>
                  <a:lnTo>
                    <a:pt x="76" y="126"/>
                  </a:lnTo>
                  <a:lnTo>
                    <a:pt x="76" y="128"/>
                  </a:lnTo>
                  <a:lnTo>
                    <a:pt x="75" y="129"/>
                  </a:lnTo>
                  <a:lnTo>
                    <a:pt x="75" y="130"/>
                  </a:lnTo>
                  <a:lnTo>
                    <a:pt x="75" y="131"/>
                  </a:lnTo>
                  <a:lnTo>
                    <a:pt x="73" y="132"/>
                  </a:lnTo>
                  <a:lnTo>
                    <a:pt x="73" y="134"/>
                  </a:lnTo>
                  <a:lnTo>
                    <a:pt x="73" y="135"/>
                  </a:lnTo>
                  <a:lnTo>
                    <a:pt x="71" y="135"/>
                  </a:lnTo>
                  <a:lnTo>
                    <a:pt x="71" y="136"/>
                  </a:lnTo>
                  <a:lnTo>
                    <a:pt x="71" y="135"/>
                  </a:lnTo>
                  <a:lnTo>
                    <a:pt x="70" y="135"/>
                  </a:lnTo>
                  <a:lnTo>
                    <a:pt x="70" y="134"/>
                  </a:lnTo>
                  <a:lnTo>
                    <a:pt x="69" y="134"/>
                  </a:lnTo>
                  <a:lnTo>
                    <a:pt x="68" y="134"/>
                  </a:lnTo>
                  <a:lnTo>
                    <a:pt x="65" y="134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59" y="134"/>
                  </a:lnTo>
                  <a:lnTo>
                    <a:pt x="57" y="134"/>
                  </a:lnTo>
                  <a:lnTo>
                    <a:pt x="57" y="135"/>
                  </a:lnTo>
                  <a:lnTo>
                    <a:pt x="57" y="136"/>
                  </a:lnTo>
                  <a:lnTo>
                    <a:pt x="56" y="139"/>
                  </a:lnTo>
                  <a:lnTo>
                    <a:pt x="55" y="141"/>
                  </a:lnTo>
                  <a:lnTo>
                    <a:pt x="55" y="142"/>
                  </a:lnTo>
                  <a:lnTo>
                    <a:pt x="55" y="143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4" y="142"/>
                  </a:lnTo>
                  <a:lnTo>
                    <a:pt x="53" y="142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3" y="139"/>
                  </a:lnTo>
                  <a:lnTo>
                    <a:pt x="53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3" y="136"/>
                  </a:lnTo>
                  <a:lnTo>
                    <a:pt x="52" y="136"/>
                  </a:lnTo>
                  <a:lnTo>
                    <a:pt x="52" y="135"/>
                  </a:lnTo>
                  <a:lnTo>
                    <a:pt x="51" y="135"/>
                  </a:lnTo>
                  <a:lnTo>
                    <a:pt x="49" y="135"/>
                  </a:lnTo>
                  <a:lnTo>
                    <a:pt x="47" y="135"/>
                  </a:lnTo>
                  <a:lnTo>
                    <a:pt x="46" y="135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1" y="134"/>
                  </a:lnTo>
                  <a:lnTo>
                    <a:pt x="41" y="135"/>
                  </a:lnTo>
                  <a:lnTo>
                    <a:pt x="40" y="135"/>
                  </a:lnTo>
                  <a:lnTo>
                    <a:pt x="40" y="134"/>
                  </a:lnTo>
                  <a:lnTo>
                    <a:pt x="37" y="133"/>
                  </a:lnTo>
                  <a:lnTo>
                    <a:pt x="36" y="133"/>
                  </a:lnTo>
                  <a:lnTo>
                    <a:pt x="36" y="132"/>
                  </a:lnTo>
                  <a:lnTo>
                    <a:pt x="35" y="132"/>
                  </a:lnTo>
                  <a:lnTo>
                    <a:pt x="34" y="133"/>
                  </a:lnTo>
                  <a:lnTo>
                    <a:pt x="34" y="134"/>
                  </a:lnTo>
                  <a:lnTo>
                    <a:pt x="34" y="135"/>
                  </a:lnTo>
                  <a:lnTo>
                    <a:pt x="33" y="135"/>
                  </a:lnTo>
                  <a:lnTo>
                    <a:pt x="32" y="135"/>
                  </a:lnTo>
                  <a:lnTo>
                    <a:pt x="31" y="135"/>
                  </a:lnTo>
                  <a:lnTo>
                    <a:pt x="31" y="136"/>
                  </a:lnTo>
                  <a:lnTo>
                    <a:pt x="30" y="136"/>
                  </a:lnTo>
                  <a:lnTo>
                    <a:pt x="30" y="137"/>
                  </a:lnTo>
                  <a:lnTo>
                    <a:pt x="30" y="139"/>
                  </a:lnTo>
                  <a:lnTo>
                    <a:pt x="28" y="139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5" y="143"/>
                  </a:lnTo>
                  <a:lnTo>
                    <a:pt x="24" y="143"/>
                  </a:lnTo>
                  <a:lnTo>
                    <a:pt x="22" y="144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8" y="144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9" y="141"/>
                  </a:lnTo>
                  <a:lnTo>
                    <a:pt x="18" y="139"/>
                  </a:lnTo>
                  <a:lnTo>
                    <a:pt x="18" y="137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7" y="135"/>
                  </a:lnTo>
                  <a:lnTo>
                    <a:pt x="18" y="135"/>
                  </a:lnTo>
                  <a:lnTo>
                    <a:pt x="18" y="134"/>
                  </a:lnTo>
                  <a:lnTo>
                    <a:pt x="17" y="134"/>
                  </a:lnTo>
                  <a:lnTo>
                    <a:pt x="17" y="133"/>
                  </a:lnTo>
                  <a:lnTo>
                    <a:pt x="16" y="133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26"/>
                  </a:lnTo>
                  <a:lnTo>
                    <a:pt x="14" y="126"/>
                  </a:lnTo>
                  <a:lnTo>
                    <a:pt x="12" y="122"/>
                  </a:lnTo>
                  <a:lnTo>
                    <a:pt x="11" y="122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11" y="119"/>
                  </a:lnTo>
                  <a:lnTo>
                    <a:pt x="11" y="118"/>
                  </a:lnTo>
                  <a:lnTo>
                    <a:pt x="10" y="118"/>
                  </a:lnTo>
                  <a:lnTo>
                    <a:pt x="9" y="118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3"/>
                  </a:lnTo>
                  <a:lnTo>
                    <a:pt x="8" y="113"/>
                  </a:lnTo>
                  <a:lnTo>
                    <a:pt x="9" y="113"/>
                  </a:lnTo>
                  <a:lnTo>
                    <a:pt x="10" y="112"/>
                  </a:lnTo>
                  <a:lnTo>
                    <a:pt x="11" y="111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0" y="103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8" y="102"/>
                  </a:lnTo>
                  <a:lnTo>
                    <a:pt x="8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6" y="98"/>
                  </a:lnTo>
                  <a:lnTo>
                    <a:pt x="6" y="97"/>
                  </a:lnTo>
                  <a:lnTo>
                    <a:pt x="6" y="96"/>
                  </a:lnTo>
                  <a:lnTo>
                    <a:pt x="6" y="95"/>
                  </a:lnTo>
                  <a:lnTo>
                    <a:pt x="6" y="92"/>
                  </a:lnTo>
                  <a:lnTo>
                    <a:pt x="6" y="91"/>
                  </a:lnTo>
                  <a:lnTo>
                    <a:pt x="5" y="91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5" y="90"/>
                  </a:lnTo>
                  <a:lnTo>
                    <a:pt x="5" y="89"/>
                  </a:lnTo>
                  <a:lnTo>
                    <a:pt x="3" y="89"/>
                  </a:lnTo>
                  <a:lnTo>
                    <a:pt x="3" y="88"/>
                  </a:lnTo>
                  <a:lnTo>
                    <a:pt x="2" y="87"/>
                  </a:lnTo>
                  <a:lnTo>
                    <a:pt x="1" y="86"/>
                  </a:lnTo>
                  <a:lnTo>
                    <a:pt x="1" y="8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8414DAD-AD81-AFC7-1C9B-D3D866CCDD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4151" y="3748088"/>
              <a:ext cx="204788" cy="307975"/>
            </a:xfrm>
            <a:custGeom>
              <a:avLst/>
              <a:gdLst>
                <a:gd name="T0" fmla="*/ 115 w 129"/>
                <a:gd name="T1" fmla="*/ 191 h 194"/>
                <a:gd name="T2" fmla="*/ 105 w 129"/>
                <a:gd name="T3" fmla="*/ 187 h 194"/>
                <a:gd name="T4" fmla="*/ 96 w 129"/>
                <a:gd name="T5" fmla="*/ 181 h 194"/>
                <a:gd name="T6" fmla="*/ 86 w 129"/>
                <a:gd name="T7" fmla="*/ 174 h 194"/>
                <a:gd name="T8" fmla="*/ 75 w 129"/>
                <a:gd name="T9" fmla="*/ 168 h 194"/>
                <a:gd name="T10" fmla="*/ 66 w 129"/>
                <a:gd name="T11" fmla="*/ 162 h 194"/>
                <a:gd name="T12" fmla="*/ 59 w 129"/>
                <a:gd name="T13" fmla="*/ 155 h 194"/>
                <a:gd name="T14" fmla="*/ 52 w 129"/>
                <a:gd name="T15" fmla="*/ 149 h 194"/>
                <a:gd name="T16" fmla="*/ 52 w 129"/>
                <a:gd name="T17" fmla="*/ 142 h 194"/>
                <a:gd name="T18" fmla="*/ 47 w 129"/>
                <a:gd name="T19" fmla="*/ 130 h 194"/>
                <a:gd name="T20" fmla="*/ 40 w 129"/>
                <a:gd name="T21" fmla="*/ 121 h 194"/>
                <a:gd name="T22" fmla="*/ 35 w 129"/>
                <a:gd name="T23" fmla="*/ 110 h 194"/>
                <a:gd name="T24" fmla="*/ 30 w 129"/>
                <a:gd name="T25" fmla="*/ 99 h 194"/>
                <a:gd name="T26" fmla="*/ 26 w 129"/>
                <a:gd name="T27" fmla="*/ 94 h 194"/>
                <a:gd name="T28" fmla="*/ 20 w 129"/>
                <a:gd name="T29" fmla="*/ 83 h 194"/>
                <a:gd name="T30" fmla="*/ 14 w 129"/>
                <a:gd name="T31" fmla="*/ 70 h 194"/>
                <a:gd name="T32" fmla="*/ 1 w 129"/>
                <a:gd name="T33" fmla="*/ 60 h 194"/>
                <a:gd name="T34" fmla="*/ 2 w 129"/>
                <a:gd name="T35" fmla="*/ 51 h 194"/>
                <a:gd name="T36" fmla="*/ 3 w 129"/>
                <a:gd name="T37" fmla="*/ 40 h 194"/>
                <a:gd name="T38" fmla="*/ 9 w 129"/>
                <a:gd name="T39" fmla="*/ 38 h 194"/>
                <a:gd name="T40" fmla="*/ 11 w 129"/>
                <a:gd name="T41" fmla="*/ 45 h 194"/>
                <a:gd name="T42" fmla="*/ 18 w 129"/>
                <a:gd name="T43" fmla="*/ 50 h 194"/>
                <a:gd name="T44" fmla="*/ 26 w 129"/>
                <a:gd name="T45" fmla="*/ 47 h 194"/>
                <a:gd name="T46" fmla="*/ 30 w 129"/>
                <a:gd name="T47" fmla="*/ 35 h 194"/>
                <a:gd name="T48" fmla="*/ 39 w 129"/>
                <a:gd name="T49" fmla="*/ 29 h 194"/>
                <a:gd name="T50" fmla="*/ 51 w 129"/>
                <a:gd name="T51" fmla="*/ 23 h 194"/>
                <a:gd name="T52" fmla="*/ 60 w 129"/>
                <a:gd name="T53" fmla="*/ 10 h 194"/>
                <a:gd name="T54" fmla="*/ 60 w 129"/>
                <a:gd name="T55" fmla="*/ 4 h 194"/>
                <a:gd name="T56" fmla="*/ 64 w 129"/>
                <a:gd name="T57" fmla="*/ 1 h 194"/>
                <a:gd name="T58" fmla="*/ 70 w 129"/>
                <a:gd name="T59" fmla="*/ 7 h 194"/>
                <a:gd name="T60" fmla="*/ 77 w 129"/>
                <a:gd name="T61" fmla="*/ 13 h 194"/>
                <a:gd name="T62" fmla="*/ 81 w 129"/>
                <a:gd name="T63" fmla="*/ 18 h 194"/>
                <a:gd name="T64" fmla="*/ 85 w 129"/>
                <a:gd name="T65" fmla="*/ 24 h 194"/>
                <a:gd name="T66" fmla="*/ 97 w 129"/>
                <a:gd name="T67" fmla="*/ 22 h 194"/>
                <a:gd name="T68" fmla="*/ 106 w 129"/>
                <a:gd name="T69" fmla="*/ 23 h 194"/>
                <a:gd name="T70" fmla="*/ 111 w 129"/>
                <a:gd name="T71" fmla="*/ 25 h 194"/>
                <a:gd name="T72" fmla="*/ 111 w 129"/>
                <a:gd name="T73" fmla="*/ 34 h 194"/>
                <a:gd name="T74" fmla="*/ 114 w 129"/>
                <a:gd name="T75" fmla="*/ 42 h 194"/>
                <a:gd name="T76" fmla="*/ 110 w 129"/>
                <a:gd name="T77" fmla="*/ 44 h 194"/>
                <a:gd name="T78" fmla="*/ 106 w 129"/>
                <a:gd name="T79" fmla="*/ 46 h 194"/>
                <a:gd name="T80" fmla="*/ 99 w 129"/>
                <a:gd name="T81" fmla="*/ 46 h 194"/>
                <a:gd name="T82" fmla="*/ 94 w 129"/>
                <a:gd name="T83" fmla="*/ 48 h 194"/>
                <a:gd name="T84" fmla="*/ 85 w 129"/>
                <a:gd name="T85" fmla="*/ 52 h 194"/>
                <a:gd name="T86" fmla="*/ 83 w 129"/>
                <a:gd name="T87" fmla="*/ 64 h 194"/>
                <a:gd name="T88" fmla="*/ 76 w 129"/>
                <a:gd name="T89" fmla="*/ 73 h 194"/>
                <a:gd name="T90" fmla="*/ 79 w 129"/>
                <a:gd name="T91" fmla="*/ 83 h 194"/>
                <a:gd name="T92" fmla="*/ 85 w 129"/>
                <a:gd name="T93" fmla="*/ 94 h 194"/>
                <a:gd name="T94" fmla="*/ 93 w 129"/>
                <a:gd name="T95" fmla="*/ 99 h 194"/>
                <a:gd name="T96" fmla="*/ 105 w 129"/>
                <a:gd name="T97" fmla="*/ 103 h 194"/>
                <a:gd name="T98" fmla="*/ 109 w 129"/>
                <a:gd name="T99" fmla="*/ 99 h 194"/>
                <a:gd name="T100" fmla="*/ 109 w 129"/>
                <a:gd name="T101" fmla="*/ 113 h 194"/>
                <a:gd name="T102" fmla="*/ 119 w 129"/>
                <a:gd name="T103" fmla="*/ 113 h 194"/>
                <a:gd name="T104" fmla="*/ 129 w 129"/>
                <a:gd name="T105" fmla="*/ 130 h 194"/>
                <a:gd name="T106" fmla="*/ 126 w 129"/>
                <a:gd name="T107" fmla="*/ 141 h 194"/>
                <a:gd name="T108" fmla="*/ 127 w 129"/>
                <a:gd name="T109" fmla="*/ 150 h 194"/>
                <a:gd name="T110" fmla="*/ 125 w 129"/>
                <a:gd name="T111" fmla="*/ 158 h 194"/>
                <a:gd name="T112" fmla="*/ 125 w 129"/>
                <a:gd name="T113" fmla="*/ 168 h 194"/>
                <a:gd name="T114" fmla="*/ 125 w 129"/>
                <a:gd name="T115" fmla="*/ 176 h 194"/>
                <a:gd name="T116" fmla="*/ 51 w 129"/>
                <a:gd name="T117" fmla="*/ 14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94">
                  <a:moveTo>
                    <a:pt x="121" y="184"/>
                  </a:moveTo>
                  <a:lnTo>
                    <a:pt x="120" y="185"/>
                  </a:lnTo>
                  <a:lnTo>
                    <a:pt x="119" y="185"/>
                  </a:lnTo>
                  <a:lnTo>
                    <a:pt x="117" y="185"/>
                  </a:lnTo>
                  <a:lnTo>
                    <a:pt x="117" y="186"/>
                  </a:lnTo>
                  <a:lnTo>
                    <a:pt x="117" y="187"/>
                  </a:lnTo>
                  <a:lnTo>
                    <a:pt x="119" y="188"/>
                  </a:lnTo>
                  <a:lnTo>
                    <a:pt x="117" y="189"/>
                  </a:lnTo>
                  <a:lnTo>
                    <a:pt x="117" y="190"/>
                  </a:lnTo>
                  <a:lnTo>
                    <a:pt x="116" y="190"/>
                  </a:lnTo>
                  <a:lnTo>
                    <a:pt x="116" y="191"/>
                  </a:lnTo>
                  <a:lnTo>
                    <a:pt x="115" y="191"/>
                  </a:lnTo>
                  <a:lnTo>
                    <a:pt x="114" y="191"/>
                  </a:lnTo>
                  <a:lnTo>
                    <a:pt x="113" y="191"/>
                  </a:lnTo>
                  <a:lnTo>
                    <a:pt x="111" y="194"/>
                  </a:lnTo>
                  <a:lnTo>
                    <a:pt x="111" y="191"/>
                  </a:lnTo>
                  <a:lnTo>
                    <a:pt x="110" y="191"/>
                  </a:lnTo>
                  <a:lnTo>
                    <a:pt x="110" y="190"/>
                  </a:lnTo>
                  <a:lnTo>
                    <a:pt x="109" y="190"/>
                  </a:lnTo>
                  <a:lnTo>
                    <a:pt x="108" y="189"/>
                  </a:lnTo>
                  <a:lnTo>
                    <a:pt x="107" y="189"/>
                  </a:lnTo>
                  <a:lnTo>
                    <a:pt x="107" y="188"/>
                  </a:lnTo>
                  <a:lnTo>
                    <a:pt x="106" y="187"/>
                  </a:lnTo>
                  <a:lnTo>
                    <a:pt x="105" y="187"/>
                  </a:lnTo>
                  <a:lnTo>
                    <a:pt x="104" y="186"/>
                  </a:lnTo>
                  <a:lnTo>
                    <a:pt x="102" y="186"/>
                  </a:lnTo>
                  <a:lnTo>
                    <a:pt x="102" y="185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0" y="183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7" y="181"/>
                  </a:lnTo>
                  <a:lnTo>
                    <a:pt x="96" y="181"/>
                  </a:lnTo>
                  <a:lnTo>
                    <a:pt x="96" y="179"/>
                  </a:lnTo>
                  <a:lnTo>
                    <a:pt x="95" y="179"/>
                  </a:lnTo>
                  <a:lnTo>
                    <a:pt x="95" y="178"/>
                  </a:lnTo>
                  <a:lnTo>
                    <a:pt x="94" y="178"/>
                  </a:lnTo>
                  <a:lnTo>
                    <a:pt x="94" y="176"/>
                  </a:lnTo>
                  <a:lnTo>
                    <a:pt x="93" y="176"/>
                  </a:lnTo>
                  <a:lnTo>
                    <a:pt x="92" y="175"/>
                  </a:lnTo>
                  <a:lnTo>
                    <a:pt x="91" y="175"/>
                  </a:lnTo>
                  <a:lnTo>
                    <a:pt x="91" y="174"/>
                  </a:lnTo>
                  <a:lnTo>
                    <a:pt x="89" y="174"/>
                  </a:lnTo>
                  <a:lnTo>
                    <a:pt x="88" y="174"/>
                  </a:lnTo>
                  <a:lnTo>
                    <a:pt x="86" y="174"/>
                  </a:lnTo>
                  <a:lnTo>
                    <a:pt x="85" y="173"/>
                  </a:lnTo>
                  <a:lnTo>
                    <a:pt x="84" y="173"/>
                  </a:lnTo>
                  <a:lnTo>
                    <a:pt x="84" y="172"/>
                  </a:lnTo>
                  <a:lnTo>
                    <a:pt x="83" y="172"/>
                  </a:lnTo>
                  <a:lnTo>
                    <a:pt x="82" y="172"/>
                  </a:lnTo>
                  <a:lnTo>
                    <a:pt x="82" y="171"/>
                  </a:lnTo>
                  <a:lnTo>
                    <a:pt x="81" y="171"/>
                  </a:lnTo>
                  <a:lnTo>
                    <a:pt x="80" y="171"/>
                  </a:lnTo>
                  <a:lnTo>
                    <a:pt x="79" y="170"/>
                  </a:lnTo>
                  <a:lnTo>
                    <a:pt x="77" y="170"/>
                  </a:lnTo>
                  <a:lnTo>
                    <a:pt x="76" y="168"/>
                  </a:lnTo>
                  <a:lnTo>
                    <a:pt x="75" y="168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3" y="166"/>
                  </a:lnTo>
                  <a:lnTo>
                    <a:pt x="71" y="166"/>
                  </a:lnTo>
                  <a:lnTo>
                    <a:pt x="70" y="166"/>
                  </a:lnTo>
                  <a:lnTo>
                    <a:pt x="70" y="165"/>
                  </a:lnTo>
                  <a:lnTo>
                    <a:pt x="69" y="165"/>
                  </a:lnTo>
                  <a:lnTo>
                    <a:pt x="69" y="164"/>
                  </a:lnTo>
                  <a:lnTo>
                    <a:pt x="68" y="164"/>
                  </a:lnTo>
                  <a:lnTo>
                    <a:pt x="66" y="162"/>
                  </a:lnTo>
                  <a:lnTo>
                    <a:pt x="65" y="162"/>
                  </a:lnTo>
                  <a:lnTo>
                    <a:pt x="64" y="161"/>
                  </a:lnTo>
                  <a:lnTo>
                    <a:pt x="63" y="161"/>
                  </a:lnTo>
                  <a:lnTo>
                    <a:pt x="63" y="160"/>
                  </a:lnTo>
                  <a:lnTo>
                    <a:pt x="62" y="160"/>
                  </a:lnTo>
                  <a:lnTo>
                    <a:pt x="63" y="160"/>
                  </a:lnTo>
                  <a:lnTo>
                    <a:pt x="62" y="160"/>
                  </a:lnTo>
                  <a:lnTo>
                    <a:pt x="62" y="159"/>
                  </a:lnTo>
                  <a:lnTo>
                    <a:pt x="61" y="158"/>
                  </a:lnTo>
                  <a:lnTo>
                    <a:pt x="60" y="156"/>
                  </a:lnTo>
                  <a:lnTo>
                    <a:pt x="60" y="155"/>
                  </a:lnTo>
                  <a:lnTo>
                    <a:pt x="59" y="155"/>
                  </a:lnTo>
                  <a:lnTo>
                    <a:pt x="58" y="155"/>
                  </a:lnTo>
                  <a:lnTo>
                    <a:pt x="58" y="154"/>
                  </a:lnTo>
                  <a:lnTo>
                    <a:pt x="56" y="154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3" y="152"/>
                  </a:lnTo>
                  <a:lnTo>
                    <a:pt x="54" y="151"/>
                  </a:lnTo>
                  <a:lnTo>
                    <a:pt x="53" y="151"/>
                  </a:lnTo>
                  <a:lnTo>
                    <a:pt x="53" y="150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7"/>
                  </a:lnTo>
                  <a:lnTo>
                    <a:pt x="51" y="149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1" y="144"/>
                  </a:lnTo>
                  <a:lnTo>
                    <a:pt x="50" y="144"/>
                  </a:lnTo>
                  <a:lnTo>
                    <a:pt x="50" y="143"/>
                  </a:lnTo>
                  <a:lnTo>
                    <a:pt x="51" y="143"/>
                  </a:lnTo>
                  <a:lnTo>
                    <a:pt x="51" y="144"/>
                  </a:lnTo>
                  <a:lnTo>
                    <a:pt x="51" y="143"/>
                  </a:lnTo>
                  <a:lnTo>
                    <a:pt x="51" y="142"/>
                  </a:lnTo>
                  <a:lnTo>
                    <a:pt x="52" y="142"/>
                  </a:lnTo>
                  <a:lnTo>
                    <a:pt x="52" y="141"/>
                  </a:lnTo>
                  <a:lnTo>
                    <a:pt x="52" y="140"/>
                  </a:lnTo>
                  <a:lnTo>
                    <a:pt x="51" y="139"/>
                  </a:lnTo>
                  <a:lnTo>
                    <a:pt x="51" y="138"/>
                  </a:lnTo>
                  <a:lnTo>
                    <a:pt x="50" y="138"/>
                  </a:lnTo>
                  <a:lnTo>
                    <a:pt x="49" y="137"/>
                  </a:lnTo>
                  <a:lnTo>
                    <a:pt x="49" y="136"/>
                  </a:lnTo>
                  <a:lnTo>
                    <a:pt x="49" y="135"/>
                  </a:lnTo>
                  <a:lnTo>
                    <a:pt x="49" y="133"/>
                  </a:lnTo>
                  <a:lnTo>
                    <a:pt x="48" y="133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6" y="130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5" y="127"/>
                  </a:lnTo>
                  <a:lnTo>
                    <a:pt x="43" y="127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0" y="121"/>
                  </a:lnTo>
                  <a:lnTo>
                    <a:pt x="40" y="120"/>
                  </a:lnTo>
                  <a:lnTo>
                    <a:pt x="40" y="119"/>
                  </a:lnTo>
                  <a:lnTo>
                    <a:pt x="39" y="119"/>
                  </a:lnTo>
                  <a:lnTo>
                    <a:pt x="37" y="118"/>
                  </a:lnTo>
                  <a:lnTo>
                    <a:pt x="37" y="116"/>
                  </a:lnTo>
                  <a:lnTo>
                    <a:pt x="37" y="115"/>
                  </a:lnTo>
                  <a:lnTo>
                    <a:pt x="37" y="114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1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5" y="109"/>
                  </a:lnTo>
                  <a:lnTo>
                    <a:pt x="34" y="109"/>
                  </a:lnTo>
                  <a:lnTo>
                    <a:pt x="34" y="108"/>
                  </a:lnTo>
                  <a:lnTo>
                    <a:pt x="34" y="107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1" y="105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8"/>
                  </a:lnTo>
                  <a:lnTo>
                    <a:pt x="30" y="98"/>
                  </a:lnTo>
                  <a:lnTo>
                    <a:pt x="29" y="98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8" y="96"/>
                  </a:lnTo>
                  <a:lnTo>
                    <a:pt x="28" y="95"/>
                  </a:lnTo>
                  <a:lnTo>
                    <a:pt x="26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4" y="88"/>
                  </a:lnTo>
                  <a:lnTo>
                    <a:pt x="24" y="87"/>
                  </a:lnTo>
                  <a:lnTo>
                    <a:pt x="23" y="85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0" y="83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5" y="73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13" y="69"/>
                  </a:lnTo>
                  <a:lnTo>
                    <a:pt x="11" y="68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5" y="65"/>
                  </a:lnTo>
                  <a:lnTo>
                    <a:pt x="4" y="64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9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7" y="46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19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3" y="34"/>
                  </a:lnTo>
                  <a:lnTo>
                    <a:pt x="33" y="33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7" y="27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2"/>
                  </a:lnTo>
                  <a:lnTo>
                    <a:pt x="53" y="21"/>
                  </a:lnTo>
                  <a:lnTo>
                    <a:pt x="54" y="19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0" y="5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8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4" y="1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2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7" y="12"/>
                  </a:lnTo>
                  <a:lnTo>
                    <a:pt x="77" y="13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9" y="15"/>
                  </a:lnTo>
                  <a:lnTo>
                    <a:pt x="80" y="15"/>
                  </a:lnTo>
                  <a:lnTo>
                    <a:pt x="80" y="16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4" y="21"/>
                  </a:lnTo>
                  <a:lnTo>
                    <a:pt x="83" y="22"/>
                  </a:lnTo>
                  <a:lnTo>
                    <a:pt x="83" y="23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6" y="24"/>
                  </a:lnTo>
                  <a:lnTo>
                    <a:pt x="88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3" y="24"/>
                  </a:lnTo>
                  <a:lnTo>
                    <a:pt x="94" y="24"/>
                  </a:lnTo>
                  <a:lnTo>
                    <a:pt x="95" y="23"/>
                  </a:lnTo>
                  <a:lnTo>
                    <a:pt x="96" y="24"/>
                  </a:lnTo>
                  <a:lnTo>
                    <a:pt x="96" y="23"/>
                  </a:lnTo>
                  <a:lnTo>
                    <a:pt x="97" y="22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100" y="23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04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7" y="22"/>
                  </a:lnTo>
                  <a:lnTo>
                    <a:pt x="107" y="23"/>
                  </a:lnTo>
                  <a:lnTo>
                    <a:pt x="108" y="23"/>
                  </a:lnTo>
                  <a:lnTo>
                    <a:pt x="109" y="24"/>
                  </a:lnTo>
                  <a:lnTo>
                    <a:pt x="109" y="25"/>
                  </a:lnTo>
                  <a:lnTo>
                    <a:pt x="110" y="25"/>
                  </a:lnTo>
                  <a:lnTo>
                    <a:pt x="110" y="24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4" y="27"/>
                  </a:lnTo>
                  <a:lnTo>
                    <a:pt x="114" y="28"/>
                  </a:lnTo>
                  <a:lnTo>
                    <a:pt x="115" y="27"/>
                  </a:lnTo>
                  <a:lnTo>
                    <a:pt x="115" y="28"/>
                  </a:lnTo>
                  <a:lnTo>
                    <a:pt x="114" y="29"/>
                  </a:lnTo>
                  <a:lnTo>
                    <a:pt x="114" y="30"/>
                  </a:lnTo>
                  <a:lnTo>
                    <a:pt x="113" y="32"/>
                  </a:lnTo>
                  <a:lnTo>
                    <a:pt x="111" y="34"/>
                  </a:lnTo>
                  <a:lnTo>
                    <a:pt x="111" y="35"/>
                  </a:lnTo>
                  <a:lnTo>
                    <a:pt x="110" y="36"/>
                  </a:lnTo>
                  <a:lnTo>
                    <a:pt x="109" y="37"/>
                  </a:lnTo>
                  <a:lnTo>
                    <a:pt x="109" y="38"/>
                  </a:lnTo>
                  <a:lnTo>
                    <a:pt x="108" y="38"/>
                  </a:lnTo>
                  <a:lnTo>
                    <a:pt x="109" y="38"/>
                  </a:lnTo>
                  <a:lnTo>
                    <a:pt x="110" y="39"/>
                  </a:lnTo>
                  <a:lnTo>
                    <a:pt x="111" y="39"/>
                  </a:lnTo>
                  <a:lnTo>
                    <a:pt x="113" y="39"/>
                  </a:lnTo>
                  <a:lnTo>
                    <a:pt x="114" y="39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6" y="44"/>
                  </a:lnTo>
                  <a:lnTo>
                    <a:pt x="116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4" y="45"/>
                  </a:lnTo>
                  <a:lnTo>
                    <a:pt x="113" y="44"/>
                  </a:lnTo>
                  <a:lnTo>
                    <a:pt x="113" y="42"/>
                  </a:lnTo>
                  <a:lnTo>
                    <a:pt x="113" y="44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10" y="42"/>
                  </a:lnTo>
                  <a:lnTo>
                    <a:pt x="110" y="44"/>
                  </a:lnTo>
                  <a:lnTo>
                    <a:pt x="109" y="44"/>
                  </a:lnTo>
                  <a:lnTo>
                    <a:pt x="109" y="42"/>
                  </a:lnTo>
                  <a:lnTo>
                    <a:pt x="109" y="44"/>
                  </a:lnTo>
                  <a:lnTo>
                    <a:pt x="108" y="44"/>
                  </a:lnTo>
                  <a:lnTo>
                    <a:pt x="107" y="44"/>
                  </a:lnTo>
                  <a:lnTo>
                    <a:pt x="107" y="45"/>
                  </a:lnTo>
                  <a:lnTo>
                    <a:pt x="106" y="45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6" y="46"/>
                  </a:lnTo>
                  <a:lnTo>
                    <a:pt x="105" y="45"/>
                  </a:lnTo>
                  <a:lnTo>
                    <a:pt x="105" y="46"/>
                  </a:lnTo>
                  <a:lnTo>
                    <a:pt x="105" y="45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0" y="46"/>
                  </a:lnTo>
                  <a:lnTo>
                    <a:pt x="99" y="46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8" y="47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7"/>
                  </a:lnTo>
                  <a:lnTo>
                    <a:pt x="96" y="47"/>
                  </a:lnTo>
                  <a:lnTo>
                    <a:pt x="95" y="47"/>
                  </a:lnTo>
                  <a:lnTo>
                    <a:pt x="95" y="48"/>
                  </a:lnTo>
                  <a:lnTo>
                    <a:pt x="95" y="47"/>
                  </a:lnTo>
                  <a:lnTo>
                    <a:pt x="95" y="48"/>
                  </a:lnTo>
                  <a:lnTo>
                    <a:pt x="94" y="48"/>
                  </a:lnTo>
                  <a:lnTo>
                    <a:pt x="93" y="49"/>
                  </a:lnTo>
                  <a:lnTo>
                    <a:pt x="92" y="49"/>
                  </a:lnTo>
                  <a:lnTo>
                    <a:pt x="92" y="50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89" y="51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8" y="51"/>
                  </a:lnTo>
                  <a:lnTo>
                    <a:pt x="88" y="52"/>
                  </a:lnTo>
                  <a:lnTo>
                    <a:pt x="86" y="52"/>
                  </a:lnTo>
                  <a:lnTo>
                    <a:pt x="85" y="52"/>
                  </a:lnTo>
                  <a:lnTo>
                    <a:pt x="85" y="53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5" y="58"/>
                  </a:lnTo>
                  <a:lnTo>
                    <a:pt x="85" y="59"/>
                  </a:lnTo>
                  <a:lnTo>
                    <a:pt x="84" y="60"/>
                  </a:lnTo>
                  <a:lnTo>
                    <a:pt x="83" y="61"/>
                  </a:lnTo>
                  <a:lnTo>
                    <a:pt x="83" y="62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8"/>
                  </a:lnTo>
                  <a:lnTo>
                    <a:pt x="82" y="68"/>
                  </a:lnTo>
                  <a:lnTo>
                    <a:pt x="81" y="68"/>
                  </a:lnTo>
                  <a:lnTo>
                    <a:pt x="80" y="69"/>
                  </a:lnTo>
                  <a:lnTo>
                    <a:pt x="79" y="69"/>
                  </a:lnTo>
                  <a:lnTo>
                    <a:pt x="79" y="70"/>
                  </a:lnTo>
                  <a:lnTo>
                    <a:pt x="77" y="70"/>
                  </a:lnTo>
                  <a:lnTo>
                    <a:pt x="77" y="71"/>
                  </a:lnTo>
                  <a:lnTo>
                    <a:pt x="77" y="73"/>
                  </a:lnTo>
                  <a:lnTo>
                    <a:pt x="76" y="73"/>
                  </a:lnTo>
                  <a:lnTo>
                    <a:pt x="76" y="74"/>
                  </a:lnTo>
                  <a:lnTo>
                    <a:pt x="77" y="75"/>
                  </a:lnTo>
                  <a:lnTo>
                    <a:pt x="77" y="76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6" y="80"/>
                  </a:lnTo>
                  <a:lnTo>
                    <a:pt x="77" y="80"/>
                  </a:lnTo>
                  <a:lnTo>
                    <a:pt x="77" y="81"/>
                  </a:lnTo>
                  <a:lnTo>
                    <a:pt x="77" y="82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80" y="85"/>
                  </a:lnTo>
                  <a:lnTo>
                    <a:pt x="80" y="87"/>
                  </a:lnTo>
                  <a:lnTo>
                    <a:pt x="81" y="87"/>
                  </a:lnTo>
                  <a:lnTo>
                    <a:pt x="81" y="88"/>
                  </a:lnTo>
                  <a:lnTo>
                    <a:pt x="81" y="90"/>
                  </a:lnTo>
                  <a:lnTo>
                    <a:pt x="82" y="90"/>
                  </a:lnTo>
                  <a:lnTo>
                    <a:pt x="83" y="91"/>
                  </a:lnTo>
                  <a:lnTo>
                    <a:pt x="84" y="92"/>
                  </a:lnTo>
                  <a:lnTo>
                    <a:pt x="84" y="93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5"/>
                  </a:lnTo>
                  <a:lnTo>
                    <a:pt x="84" y="95"/>
                  </a:lnTo>
                  <a:lnTo>
                    <a:pt x="84" y="96"/>
                  </a:lnTo>
                  <a:lnTo>
                    <a:pt x="83" y="96"/>
                  </a:lnTo>
                  <a:lnTo>
                    <a:pt x="83" y="97"/>
                  </a:lnTo>
                  <a:lnTo>
                    <a:pt x="86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92" y="98"/>
                  </a:lnTo>
                  <a:lnTo>
                    <a:pt x="93" y="98"/>
                  </a:lnTo>
                  <a:lnTo>
                    <a:pt x="93" y="99"/>
                  </a:lnTo>
                  <a:lnTo>
                    <a:pt x="93" y="101"/>
                  </a:lnTo>
                  <a:lnTo>
                    <a:pt x="94" y="101"/>
                  </a:lnTo>
                  <a:lnTo>
                    <a:pt x="94" y="103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7" y="104"/>
                  </a:lnTo>
                  <a:lnTo>
                    <a:pt x="99" y="104"/>
                  </a:lnTo>
                  <a:lnTo>
                    <a:pt x="100" y="104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4" y="103"/>
                  </a:lnTo>
                  <a:lnTo>
                    <a:pt x="105" y="103"/>
                  </a:lnTo>
                  <a:lnTo>
                    <a:pt x="106" y="103"/>
                  </a:lnTo>
                  <a:lnTo>
                    <a:pt x="106" y="101"/>
                  </a:lnTo>
                  <a:lnTo>
                    <a:pt x="107" y="101"/>
                  </a:lnTo>
                  <a:lnTo>
                    <a:pt x="107" y="99"/>
                  </a:lnTo>
                  <a:lnTo>
                    <a:pt x="108" y="99"/>
                  </a:lnTo>
                  <a:lnTo>
                    <a:pt x="108" y="98"/>
                  </a:lnTo>
                  <a:lnTo>
                    <a:pt x="109" y="98"/>
                  </a:lnTo>
                  <a:lnTo>
                    <a:pt x="109" y="97"/>
                  </a:lnTo>
                  <a:lnTo>
                    <a:pt x="110" y="97"/>
                  </a:lnTo>
                  <a:lnTo>
                    <a:pt x="110" y="98"/>
                  </a:lnTo>
                  <a:lnTo>
                    <a:pt x="109" y="98"/>
                  </a:lnTo>
                  <a:lnTo>
                    <a:pt x="109" y="99"/>
                  </a:lnTo>
                  <a:lnTo>
                    <a:pt x="110" y="99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7"/>
                  </a:lnTo>
                  <a:lnTo>
                    <a:pt x="109" y="108"/>
                  </a:lnTo>
                  <a:lnTo>
                    <a:pt x="109" y="109"/>
                  </a:lnTo>
                  <a:lnTo>
                    <a:pt x="109" y="110"/>
                  </a:lnTo>
                  <a:lnTo>
                    <a:pt x="109" y="111"/>
                  </a:lnTo>
                  <a:lnTo>
                    <a:pt x="109" y="113"/>
                  </a:lnTo>
                  <a:lnTo>
                    <a:pt x="109" y="114"/>
                  </a:lnTo>
                  <a:lnTo>
                    <a:pt x="110" y="114"/>
                  </a:lnTo>
                  <a:lnTo>
                    <a:pt x="110" y="113"/>
                  </a:lnTo>
                  <a:lnTo>
                    <a:pt x="110" y="114"/>
                  </a:lnTo>
                  <a:lnTo>
                    <a:pt x="111" y="114"/>
                  </a:lnTo>
                  <a:lnTo>
                    <a:pt x="111" y="115"/>
                  </a:lnTo>
                  <a:lnTo>
                    <a:pt x="113" y="115"/>
                  </a:lnTo>
                  <a:lnTo>
                    <a:pt x="114" y="115"/>
                  </a:lnTo>
                  <a:lnTo>
                    <a:pt x="114" y="114"/>
                  </a:lnTo>
                  <a:lnTo>
                    <a:pt x="116" y="113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9" y="114"/>
                  </a:lnTo>
                  <a:lnTo>
                    <a:pt x="120" y="114"/>
                  </a:lnTo>
                  <a:lnTo>
                    <a:pt x="121" y="114"/>
                  </a:lnTo>
                  <a:lnTo>
                    <a:pt x="122" y="116"/>
                  </a:lnTo>
                  <a:lnTo>
                    <a:pt x="123" y="118"/>
                  </a:lnTo>
                  <a:lnTo>
                    <a:pt x="123" y="120"/>
                  </a:lnTo>
                  <a:lnTo>
                    <a:pt x="125" y="122"/>
                  </a:lnTo>
                  <a:lnTo>
                    <a:pt x="126" y="124"/>
                  </a:lnTo>
                  <a:lnTo>
                    <a:pt x="127" y="126"/>
                  </a:lnTo>
                  <a:lnTo>
                    <a:pt x="128" y="127"/>
                  </a:lnTo>
                  <a:lnTo>
                    <a:pt x="129" y="129"/>
                  </a:lnTo>
                  <a:lnTo>
                    <a:pt x="129" y="130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9" y="131"/>
                  </a:lnTo>
                  <a:lnTo>
                    <a:pt x="128" y="133"/>
                  </a:lnTo>
                  <a:lnTo>
                    <a:pt x="127" y="133"/>
                  </a:lnTo>
                  <a:lnTo>
                    <a:pt x="127" y="135"/>
                  </a:lnTo>
                  <a:lnTo>
                    <a:pt x="127" y="136"/>
                  </a:lnTo>
                  <a:lnTo>
                    <a:pt x="127" y="137"/>
                  </a:lnTo>
                  <a:lnTo>
                    <a:pt x="127" y="138"/>
                  </a:lnTo>
                  <a:lnTo>
                    <a:pt x="127" y="140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2"/>
                  </a:lnTo>
                  <a:lnTo>
                    <a:pt x="126" y="143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7" y="145"/>
                  </a:lnTo>
                  <a:lnTo>
                    <a:pt x="127" y="147"/>
                  </a:lnTo>
                  <a:lnTo>
                    <a:pt x="128" y="147"/>
                  </a:lnTo>
                  <a:lnTo>
                    <a:pt x="128" y="149"/>
                  </a:lnTo>
                  <a:lnTo>
                    <a:pt x="127" y="149"/>
                  </a:lnTo>
                  <a:lnTo>
                    <a:pt x="126" y="149"/>
                  </a:lnTo>
                  <a:lnTo>
                    <a:pt x="126" y="150"/>
                  </a:lnTo>
                  <a:lnTo>
                    <a:pt x="127" y="150"/>
                  </a:lnTo>
                  <a:lnTo>
                    <a:pt x="126" y="151"/>
                  </a:lnTo>
                  <a:lnTo>
                    <a:pt x="125" y="151"/>
                  </a:lnTo>
                  <a:lnTo>
                    <a:pt x="125" y="152"/>
                  </a:lnTo>
                  <a:lnTo>
                    <a:pt x="123" y="152"/>
                  </a:lnTo>
                  <a:lnTo>
                    <a:pt x="123" y="153"/>
                  </a:lnTo>
                  <a:lnTo>
                    <a:pt x="123" y="154"/>
                  </a:lnTo>
                  <a:lnTo>
                    <a:pt x="122" y="154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3" y="156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5" y="159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3" y="161"/>
                  </a:lnTo>
                  <a:lnTo>
                    <a:pt x="122" y="161"/>
                  </a:lnTo>
                  <a:lnTo>
                    <a:pt x="122" y="162"/>
                  </a:lnTo>
                  <a:lnTo>
                    <a:pt x="122" y="164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3" y="167"/>
                  </a:lnTo>
                  <a:lnTo>
                    <a:pt x="123" y="168"/>
                  </a:lnTo>
                  <a:lnTo>
                    <a:pt x="125" y="168"/>
                  </a:lnTo>
                  <a:lnTo>
                    <a:pt x="125" y="170"/>
                  </a:lnTo>
                  <a:lnTo>
                    <a:pt x="126" y="170"/>
                  </a:lnTo>
                  <a:lnTo>
                    <a:pt x="127" y="170"/>
                  </a:lnTo>
                  <a:lnTo>
                    <a:pt x="127" y="171"/>
                  </a:lnTo>
                  <a:lnTo>
                    <a:pt x="128" y="171"/>
                  </a:lnTo>
                  <a:lnTo>
                    <a:pt x="127" y="172"/>
                  </a:lnTo>
                  <a:lnTo>
                    <a:pt x="126" y="172"/>
                  </a:lnTo>
                  <a:lnTo>
                    <a:pt x="126" y="173"/>
                  </a:lnTo>
                  <a:lnTo>
                    <a:pt x="126" y="174"/>
                  </a:lnTo>
                  <a:lnTo>
                    <a:pt x="126" y="175"/>
                  </a:lnTo>
                  <a:lnTo>
                    <a:pt x="125" y="175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22" y="178"/>
                  </a:lnTo>
                  <a:lnTo>
                    <a:pt x="122" y="179"/>
                  </a:lnTo>
                  <a:lnTo>
                    <a:pt x="121" y="179"/>
                  </a:lnTo>
                  <a:lnTo>
                    <a:pt x="120" y="181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3"/>
                  </a:lnTo>
                  <a:lnTo>
                    <a:pt x="121" y="184"/>
                  </a:lnTo>
                  <a:close/>
                  <a:moveTo>
                    <a:pt x="52" y="149"/>
                  </a:moveTo>
                  <a:lnTo>
                    <a:pt x="52" y="150"/>
                  </a:lnTo>
                  <a:lnTo>
                    <a:pt x="51" y="149"/>
                  </a:lnTo>
                  <a:lnTo>
                    <a:pt x="52" y="149"/>
                  </a:lnTo>
                  <a:close/>
                  <a:moveTo>
                    <a:pt x="49" y="143"/>
                  </a:moveTo>
                  <a:lnTo>
                    <a:pt x="49" y="144"/>
                  </a:lnTo>
                  <a:lnTo>
                    <a:pt x="49" y="143"/>
                  </a:lnTo>
                  <a:close/>
                  <a:moveTo>
                    <a:pt x="40" y="126"/>
                  </a:moveTo>
                  <a:lnTo>
                    <a:pt x="41" y="126"/>
                  </a:lnTo>
                  <a:lnTo>
                    <a:pt x="40" y="126"/>
                  </a:lnTo>
                  <a:close/>
                  <a:moveTo>
                    <a:pt x="4" y="65"/>
                  </a:moveTo>
                  <a:lnTo>
                    <a:pt x="4" y="67"/>
                  </a:lnTo>
                  <a:lnTo>
                    <a:pt x="4" y="6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7BAE433B-B372-D097-242B-7DF0DB36AA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1151" y="4114800"/>
              <a:ext cx="327025" cy="720725"/>
            </a:xfrm>
            <a:custGeom>
              <a:avLst/>
              <a:gdLst>
                <a:gd name="T0" fmla="*/ 81 w 206"/>
                <a:gd name="T1" fmla="*/ 2 h 454"/>
                <a:gd name="T2" fmla="*/ 97 w 206"/>
                <a:gd name="T3" fmla="*/ 3 h 454"/>
                <a:gd name="T4" fmla="*/ 120 w 206"/>
                <a:gd name="T5" fmla="*/ 14 h 454"/>
                <a:gd name="T6" fmla="*/ 143 w 206"/>
                <a:gd name="T7" fmla="*/ 28 h 454"/>
                <a:gd name="T8" fmla="*/ 164 w 206"/>
                <a:gd name="T9" fmla="*/ 43 h 454"/>
                <a:gd name="T10" fmla="*/ 153 w 206"/>
                <a:gd name="T11" fmla="*/ 61 h 454"/>
                <a:gd name="T12" fmla="*/ 177 w 206"/>
                <a:gd name="T13" fmla="*/ 65 h 454"/>
                <a:gd name="T14" fmla="*/ 194 w 206"/>
                <a:gd name="T15" fmla="*/ 55 h 454"/>
                <a:gd name="T16" fmla="*/ 201 w 206"/>
                <a:gd name="T17" fmla="*/ 43 h 454"/>
                <a:gd name="T18" fmla="*/ 200 w 206"/>
                <a:gd name="T19" fmla="*/ 61 h 454"/>
                <a:gd name="T20" fmla="*/ 186 w 206"/>
                <a:gd name="T21" fmla="*/ 72 h 454"/>
                <a:gd name="T22" fmla="*/ 176 w 206"/>
                <a:gd name="T23" fmla="*/ 84 h 454"/>
                <a:gd name="T24" fmla="*/ 162 w 206"/>
                <a:gd name="T25" fmla="*/ 105 h 454"/>
                <a:gd name="T26" fmla="*/ 159 w 206"/>
                <a:gd name="T27" fmla="*/ 130 h 454"/>
                <a:gd name="T28" fmla="*/ 154 w 206"/>
                <a:gd name="T29" fmla="*/ 148 h 454"/>
                <a:gd name="T30" fmla="*/ 166 w 206"/>
                <a:gd name="T31" fmla="*/ 165 h 454"/>
                <a:gd name="T32" fmla="*/ 167 w 206"/>
                <a:gd name="T33" fmla="*/ 191 h 454"/>
                <a:gd name="T34" fmla="*/ 140 w 206"/>
                <a:gd name="T35" fmla="*/ 206 h 454"/>
                <a:gd name="T36" fmla="*/ 116 w 206"/>
                <a:gd name="T37" fmla="*/ 208 h 454"/>
                <a:gd name="T38" fmla="*/ 115 w 206"/>
                <a:gd name="T39" fmla="*/ 223 h 454"/>
                <a:gd name="T40" fmla="*/ 103 w 206"/>
                <a:gd name="T41" fmla="*/ 237 h 454"/>
                <a:gd name="T42" fmla="*/ 87 w 206"/>
                <a:gd name="T43" fmla="*/ 239 h 454"/>
                <a:gd name="T44" fmla="*/ 97 w 206"/>
                <a:gd name="T45" fmla="*/ 254 h 454"/>
                <a:gd name="T46" fmla="*/ 95 w 206"/>
                <a:gd name="T47" fmla="*/ 259 h 454"/>
                <a:gd name="T48" fmla="*/ 93 w 206"/>
                <a:gd name="T49" fmla="*/ 263 h 454"/>
                <a:gd name="T50" fmla="*/ 86 w 206"/>
                <a:gd name="T51" fmla="*/ 282 h 454"/>
                <a:gd name="T52" fmla="*/ 79 w 206"/>
                <a:gd name="T53" fmla="*/ 291 h 454"/>
                <a:gd name="T54" fmla="*/ 61 w 206"/>
                <a:gd name="T55" fmla="*/ 305 h 454"/>
                <a:gd name="T56" fmla="*/ 79 w 206"/>
                <a:gd name="T57" fmla="*/ 322 h 454"/>
                <a:gd name="T58" fmla="*/ 77 w 206"/>
                <a:gd name="T59" fmla="*/ 335 h 454"/>
                <a:gd name="T60" fmla="*/ 60 w 206"/>
                <a:gd name="T61" fmla="*/ 354 h 454"/>
                <a:gd name="T62" fmla="*/ 54 w 206"/>
                <a:gd name="T63" fmla="*/ 369 h 454"/>
                <a:gd name="T64" fmla="*/ 51 w 206"/>
                <a:gd name="T65" fmla="*/ 368 h 454"/>
                <a:gd name="T66" fmla="*/ 46 w 206"/>
                <a:gd name="T67" fmla="*/ 386 h 454"/>
                <a:gd name="T68" fmla="*/ 51 w 206"/>
                <a:gd name="T69" fmla="*/ 408 h 454"/>
                <a:gd name="T70" fmla="*/ 14 w 206"/>
                <a:gd name="T71" fmla="*/ 396 h 454"/>
                <a:gd name="T72" fmla="*/ 8 w 206"/>
                <a:gd name="T73" fmla="*/ 378 h 454"/>
                <a:gd name="T74" fmla="*/ 4 w 206"/>
                <a:gd name="T75" fmla="*/ 358 h 454"/>
                <a:gd name="T76" fmla="*/ 12 w 206"/>
                <a:gd name="T77" fmla="*/ 336 h 454"/>
                <a:gd name="T78" fmla="*/ 16 w 206"/>
                <a:gd name="T79" fmla="*/ 318 h 454"/>
                <a:gd name="T80" fmla="*/ 17 w 206"/>
                <a:gd name="T81" fmla="*/ 299 h 454"/>
                <a:gd name="T82" fmla="*/ 19 w 206"/>
                <a:gd name="T83" fmla="*/ 287 h 454"/>
                <a:gd name="T84" fmla="*/ 18 w 206"/>
                <a:gd name="T85" fmla="*/ 272 h 454"/>
                <a:gd name="T86" fmla="*/ 15 w 206"/>
                <a:gd name="T87" fmla="*/ 253 h 454"/>
                <a:gd name="T88" fmla="*/ 16 w 206"/>
                <a:gd name="T89" fmla="*/ 234 h 454"/>
                <a:gd name="T90" fmla="*/ 18 w 206"/>
                <a:gd name="T91" fmla="*/ 215 h 454"/>
                <a:gd name="T92" fmla="*/ 26 w 206"/>
                <a:gd name="T93" fmla="*/ 195 h 454"/>
                <a:gd name="T94" fmla="*/ 26 w 206"/>
                <a:gd name="T95" fmla="*/ 175 h 454"/>
                <a:gd name="T96" fmla="*/ 33 w 206"/>
                <a:gd name="T97" fmla="*/ 157 h 454"/>
                <a:gd name="T98" fmla="*/ 36 w 206"/>
                <a:gd name="T99" fmla="*/ 134 h 454"/>
                <a:gd name="T100" fmla="*/ 34 w 206"/>
                <a:gd name="T101" fmla="*/ 118 h 454"/>
                <a:gd name="T102" fmla="*/ 35 w 206"/>
                <a:gd name="T103" fmla="*/ 100 h 454"/>
                <a:gd name="T104" fmla="*/ 40 w 206"/>
                <a:gd name="T105" fmla="*/ 77 h 454"/>
                <a:gd name="T106" fmla="*/ 51 w 206"/>
                <a:gd name="T107" fmla="*/ 55 h 454"/>
                <a:gd name="T108" fmla="*/ 52 w 206"/>
                <a:gd name="T109" fmla="*/ 31 h 454"/>
                <a:gd name="T110" fmla="*/ 50 w 206"/>
                <a:gd name="T111" fmla="*/ 439 h 454"/>
                <a:gd name="T112" fmla="*/ 56 w 206"/>
                <a:gd name="T113" fmla="*/ 423 h 454"/>
                <a:gd name="T114" fmla="*/ 79 w 206"/>
                <a:gd name="T115" fmla="*/ 445 h 454"/>
                <a:gd name="T116" fmla="*/ 73 w 206"/>
                <a:gd name="T117" fmla="*/ 454 h 454"/>
                <a:gd name="T118" fmla="*/ 99 w 206"/>
                <a:gd name="T119" fmla="*/ 447 h 454"/>
                <a:gd name="T120" fmla="*/ 96 w 206"/>
                <a:gd name="T121" fmla="*/ 447 h 454"/>
                <a:gd name="T122" fmla="*/ 119 w 206"/>
                <a:gd name="T123" fmla="*/ 22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" h="454">
                  <a:moveTo>
                    <a:pt x="64" y="11"/>
                  </a:moveTo>
                  <a:lnTo>
                    <a:pt x="65" y="11"/>
                  </a:lnTo>
                  <a:lnTo>
                    <a:pt x="65" y="10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4" y="1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80" y="2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92" y="3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4" y="9"/>
                  </a:lnTo>
                  <a:lnTo>
                    <a:pt x="93" y="9"/>
                  </a:lnTo>
                  <a:lnTo>
                    <a:pt x="93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4" y="12"/>
                  </a:lnTo>
                  <a:lnTo>
                    <a:pt x="95" y="11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6" y="7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5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0" y="3"/>
                  </a:lnTo>
                  <a:lnTo>
                    <a:pt x="111" y="3"/>
                  </a:lnTo>
                  <a:lnTo>
                    <a:pt x="111" y="4"/>
                  </a:lnTo>
                  <a:lnTo>
                    <a:pt x="111" y="5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5" y="7"/>
                  </a:lnTo>
                  <a:lnTo>
                    <a:pt x="116" y="7"/>
                  </a:lnTo>
                  <a:lnTo>
                    <a:pt x="116" y="9"/>
                  </a:lnTo>
                  <a:lnTo>
                    <a:pt x="117" y="9"/>
                  </a:lnTo>
                  <a:lnTo>
                    <a:pt x="117" y="10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18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4"/>
                  </a:lnTo>
                  <a:lnTo>
                    <a:pt x="121" y="15"/>
                  </a:lnTo>
                  <a:lnTo>
                    <a:pt x="121" y="16"/>
                  </a:lnTo>
                  <a:lnTo>
                    <a:pt x="122" y="16"/>
                  </a:lnTo>
                  <a:lnTo>
                    <a:pt x="123" y="16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9"/>
                  </a:lnTo>
                  <a:lnTo>
                    <a:pt x="127" y="19"/>
                  </a:lnTo>
                  <a:lnTo>
                    <a:pt x="127" y="20"/>
                  </a:lnTo>
                  <a:lnTo>
                    <a:pt x="128" y="20"/>
                  </a:lnTo>
                  <a:lnTo>
                    <a:pt x="128" y="21"/>
                  </a:lnTo>
                  <a:lnTo>
                    <a:pt x="128" y="22"/>
                  </a:lnTo>
                  <a:lnTo>
                    <a:pt x="130" y="22"/>
                  </a:lnTo>
                  <a:lnTo>
                    <a:pt x="131" y="22"/>
                  </a:lnTo>
                  <a:lnTo>
                    <a:pt x="132" y="22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4" y="24"/>
                  </a:lnTo>
                  <a:lnTo>
                    <a:pt x="136" y="25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39" y="25"/>
                  </a:lnTo>
                  <a:lnTo>
                    <a:pt x="142" y="27"/>
                  </a:lnTo>
                  <a:lnTo>
                    <a:pt x="143" y="27"/>
                  </a:lnTo>
                  <a:lnTo>
                    <a:pt x="143" y="28"/>
                  </a:lnTo>
                  <a:lnTo>
                    <a:pt x="145" y="28"/>
                  </a:lnTo>
                  <a:lnTo>
                    <a:pt x="146" y="30"/>
                  </a:lnTo>
                  <a:lnTo>
                    <a:pt x="148" y="31"/>
                  </a:lnTo>
                  <a:lnTo>
                    <a:pt x="149" y="31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2" y="33"/>
                  </a:lnTo>
                  <a:lnTo>
                    <a:pt x="153" y="33"/>
                  </a:lnTo>
                  <a:lnTo>
                    <a:pt x="153" y="34"/>
                  </a:lnTo>
                  <a:lnTo>
                    <a:pt x="155" y="34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9" y="35"/>
                  </a:lnTo>
                  <a:lnTo>
                    <a:pt x="159" y="36"/>
                  </a:lnTo>
                  <a:lnTo>
                    <a:pt x="161" y="36"/>
                  </a:lnTo>
                  <a:lnTo>
                    <a:pt x="162" y="36"/>
                  </a:lnTo>
                  <a:lnTo>
                    <a:pt x="162" y="37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4" y="39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5" y="42"/>
                  </a:lnTo>
                  <a:lnTo>
                    <a:pt x="165" y="43"/>
                  </a:lnTo>
                  <a:lnTo>
                    <a:pt x="164" y="43"/>
                  </a:lnTo>
                  <a:lnTo>
                    <a:pt x="164" y="44"/>
                  </a:lnTo>
                  <a:lnTo>
                    <a:pt x="163" y="44"/>
                  </a:lnTo>
                  <a:lnTo>
                    <a:pt x="163" y="45"/>
                  </a:lnTo>
                  <a:lnTo>
                    <a:pt x="162" y="45"/>
                  </a:lnTo>
                  <a:lnTo>
                    <a:pt x="163" y="45"/>
                  </a:lnTo>
                  <a:lnTo>
                    <a:pt x="162" y="46"/>
                  </a:lnTo>
                  <a:lnTo>
                    <a:pt x="162" y="47"/>
                  </a:lnTo>
                  <a:lnTo>
                    <a:pt x="161" y="48"/>
                  </a:lnTo>
                  <a:lnTo>
                    <a:pt x="159" y="48"/>
                  </a:lnTo>
                  <a:lnTo>
                    <a:pt x="159" y="49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1"/>
                  </a:lnTo>
                  <a:lnTo>
                    <a:pt x="157" y="54"/>
                  </a:lnTo>
                  <a:lnTo>
                    <a:pt x="157" y="55"/>
                  </a:lnTo>
                  <a:lnTo>
                    <a:pt x="157" y="56"/>
                  </a:lnTo>
                  <a:lnTo>
                    <a:pt x="156" y="56"/>
                  </a:lnTo>
                  <a:lnTo>
                    <a:pt x="156" y="57"/>
                  </a:lnTo>
                  <a:lnTo>
                    <a:pt x="156" y="58"/>
                  </a:lnTo>
                  <a:lnTo>
                    <a:pt x="155" y="58"/>
                  </a:lnTo>
                  <a:lnTo>
                    <a:pt x="155" y="59"/>
                  </a:lnTo>
                  <a:lnTo>
                    <a:pt x="154" y="59"/>
                  </a:lnTo>
                  <a:lnTo>
                    <a:pt x="154" y="60"/>
                  </a:lnTo>
                  <a:lnTo>
                    <a:pt x="153" y="60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4" y="62"/>
                  </a:lnTo>
                  <a:lnTo>
                    <a:pt x="157" y="61"/>
                  </a:lnTo>
                  <a:lnTo>
                    <a:pt x="159" y="61"/>
                  </a:lnTo>
                  <a:lnTo>
                    <a:pt x="161" y="61"/>
                  </a:lnTo>
                  <a:lnTo>
                    <a:pt x="161" y="62"/>
                  </a:lnTo>
                  <a:lnTo>
                    <a:pt x="162" y="62"/>
                  </a:lnTo>
                  <a:lnTo>
                    <a:pt x="163" y="62"/>
                  </a:lnTo>
                  <a:lnTo>
                    <a:pt x="165" y="64"/>
                  </a:lnTo>
                  <a:lnTo>
                    <a:pt x="166" y="64"/>
                  </a:lnTo>
                  <a:lnTo>
                    <a:pt x="167" y="64"/>
                  </a:lnTo>
                  <a:lnTo>
                    <a:pt x="168" y="64"/>
                  </a:lnTo>
                  <a:lnTo>
                    <a:pt x="168" y="65"/>
                  </a:lnTo>
                  <a:lnTo>
                    <a:pt x="170" y="65"/>
                  </a:lnTo>
                  <a:lnTo>
                    <a:pt x="171" y="64"/>
                  </a:lnTo>
                  <a:lnTo>
                    <a:pt x="172" y="64"/>
                  </a:lnTo>
                  <a:lnTo>
                    <a:pt x="172" y="65"/>
                  </a:lnTo>
                  <a:lnTo>
                    <a:pt x="173" y="65"/>
                  </a:lnTo>
                  <a:lnTo>
                    <a:pt x="173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6" y="65"/>
                  </a:lnTo>
                  <a:lnTo>
                    <a:pt x="177" y="65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2"/>
                  </a:lnTo>
                  <a:lnTo>
                    <a:pt x="179" y="62"/>
                  </a:lnTo>
                  <a:lnTo>
                    <a:pt x="180" y="62"/>
                  </a:lnTo>
                  <a:lnTo>
                    <a:pt x="182" y="62"/>
                  </a:lnTo>
                  <a:lnTo>
                    <a:pt x="183" y="64"/>
                  </a:lnTo>
                  <a:lnTo>
                    <a:pt x="184" y="64"/>
                  </a:lnTo>
                  <a:lnTo>
                    <a:pt x="184" y="62"/>
                  </a:lnTo>
                  <a:lnTo>
                    <a:pt x="185" y="62"/>
                  </a:lnTo>
                  <a:lnTo>
                    <a:pt x="185" y="61"/>
                  </a:lnTo>
                  <a:lnTo>
                    <a:pt x="185" y="60"/>
                  </a:lnTo>
                  <a:lnTo>
                    <a:pt x="186" y="60"/>
                  </a:lnTo>
                  <a:lnTo>
                    <a:pt x="186" y="59"/>
                  </a:lnTo>
                  <a:lnTo>
                    <a:pt x="187" y="59"/>
                  </a:lnTo>
                  <a:lnTo>
                    <a:pt x="187" y="58"/>
                  </a:lnTo>
                  <a:lnTo>
                    <a:pt x="188" y="58"/>
                  </a:lnTo>
                  <a:lnTo>
                    <a:pt x="189" y="58"/>
                  </a:lnTo>
                  <a:lnTo>
                    <a:pt x="189" y="57"/>
                  </a:lnTo>
                  <a:lnTo>
                    <a:pt x="191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4" y="55"/>
                  </a:lnTo>
                  <a:lnTo>
                    <a:pt x="194" y="56"/>
                  </a:lnTo>
                  <a:lnTo>
                    <a:pt x="194" y="55"/>
                  </a:lnTo>
                  <a:lnTo>
                    <a:pt x="194" y="54"/>
                  </a:lnTo>
                  <a:lnTo>
                    <a:pt x="195" y="51"/>
                  </a:lnTo>
                  <a:lnTo>
                    <a:pt x="195" y="50"/>
                  </a:lnTo>
                  <a:lnTo>
                    <a:pt x="195" y="49"/>
                  </a:lnTo>
                  <a:lnTo>
                    <a:pt x="195" y="48"/>
                  </a:lnTo>
                  <a:lnTo>
                    <a:pt x="195" y="47"/>
                  </a:lnTo>
                  <a:lnTo>
                    <a:pt x="196" y="46"/>
                  </a:lnTo>
                  <a:lnTo>
                    <a:pt x="195" y="46"/>
                  </a:lnTo>
                  <a:lnTo>
                    <a:pt x="196" y="46"/>
                  </a:lnTo>
                  <a:lnTo>
                    <a:pt x="196" y="45"/>
                  </a:lnTo>
                  <a:lnTo>
                    <a:pt x="195" y="45"/>
                  </a:lnTo>
                  <a:lnTo>
                    <a:pt x="195" y="44"/>
                  </a:lnTo>
                  <a:lnTo>
                    <a:pt x="196" y="44"/>
                  </a:lnTo>
                  <a:lnTo>
                    <a:pt x="196" y="43"/>
                  </a:lnTo>
                  <a:lnTo>
                    <a:pt x="197" y="43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9" y="43"/>
                  </a:lnTo>
                  <a:lnTo>
                    <a:pt x="199" y="42"/>
                  </a:lnTo>
                  <a:lnTo>
                    <a:pt x="199" y="43"/>
                  </a:lnTo>
                  <a:lnTo>
                    <a:pt x="199" y="42"/>
                  </a:lnTo>
                  <a:lnTo>
                    <a:pt x="200" y="42"/>
                  </a:lnTo>
                  <a:lnTo>
                    <a:pt x="200" y="43"/>
                  </a:lnTo>
                  <a:lnTo>
                    <a:pt x="201" y="43"/>
                  </a:lnTo>
                  <a:lnTo>
                    <a:pt x="201" y="44"/>
                  </a:lnTo>
                  <a:lnTo>
                    <a:pt x="202" y="43"/>
                  </a:lnTo>
                  <a:lnTo>
                    <a:pt x="202" y="44"/>
                  </a:lnTo>
                  <a:lnTo>
                    <a:pt x="202" y="45"/>
                  </a:lnTo>
                  <a:lnTo>
                    <a:pt x="202" y="46"/>
                  </a:lnTo>
                  <a:lnTo>
                    <a:pt x="202" y="47"/>
                  </a:lnTo>
                  <a:lnTo>
                    <a:pt x="203" y="47"/>
                  </a:lnTo>
                  <a:lnTo>
                    <a:pt x="203" y="48"/>
                  </a:lnTo>
                  <a:lnTo>
                    <a:pt x="206" y="49"/>
                  </a:lnTo>
                  <a:lnTo>
                    <a:pt x="206" y="50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3" y="54"/>
                  </a:lnTo>
                  <a:lnTo>
                    <a:pt x="203" y="55"/>
                  </a:lnTo>
                  <a:lnTo>
                    <a:pt x="203" y="56"/>
                  </a:lnTo>
                  <a:lnTo>
                    <a:pt x="203" y="57"/>
                  </a:lnTo>
                  <a:lnTo>
                    <a:pt x="203" y="58"/>
                  </a:lnTo>
                  <a:lnTo>
                    <a:pt x="203" y="59"/>
                  </a:lnTo>
                  <a:lnTo>
                    <a:pt x="203" y="60"/>
                  </a:lnTo>
                  <a:lnTo>
                    <a:pt x="202" y="60"/>
                  </a:lnTo>
                  <a:lnTo>
                    <a:pt x="201" y="60"/>
                  </a:lnTo>
                  <a:lnTo>
                    <a:pt x="201" y="61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200" y="61"/>
                  </a:lnTo>
                  <a:lnTo>
                    <a:pt x="199" y="61"/>
                  </a:lnTo>
                  <a:lnTo>
                    <a:pt x="199" y="62"/>
                  </a:lnTo>
                  <a:lnTo>
                    <a:pt x="199" y="64"/>
                  </a:lnTo>
                  <a:lnTo>
                    <a:pt x="198" y="64"/>
                  </a:lnTo>
                  <a:lnTo>
                    <a:pt x="197" y="64"/>
                  </a:lnTo>
                  <a:lnTo>
                    <a:pt x="196" y="65"/>
                  </a:lnTo>
                  <a:lnTo>
                    <a:pt x="196" y="64"/>
                  </a:lnTo>
                  <a:lnTo>
                    <a:pt x="196" y="65"/>
                  </a:lnTo>
                  <a:lnTo>
                    <a:pt x="195" y="65"/>
                  </a:lnTo>
                  <a:lnTo>
                    <a:pt x="194" y="65"/>
                  </a:lnTo>
                  <a:lnTo>
                    <a:pt x="194" y="66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1" y="69"/>
                  </a:lnTo>
                  <a:lnTo>
                    <a:pt x="191" y="67"/>
                  </a:lnTo>
                  <a:lnTo>
                    <a:pt x="189" y="67"/>
                  </a:lnTo>
                  <a:lnTo>
                    <a:pt x="189" y="69"/>
                  </a:lnTo>
                  <a:lnTo>
                    <a:pt x="191" y="69"/>
                  </a:lnTo>
                  <a:lnTo>
                    <a:pt x="189" y="69"/>
                  </a:lnTo>
                  <a:lnTo>
                    <a:pt x="188" y="69"/>
                  </a:lnTo>
                  <a:lnTo>
                    <a:pt x="188" y="70"/>
                  </a:lnTo>
                  <a:lnTo>
                    <a:pt x="187" y="70"/>
                  </a:lnTo>
                  <a:lnTo>
                    <a:pt x="187" y="71"/>
                  </a:lnTo>
                  <a:lnTo>
                    <a:pt x="186" y="71"/>
                  </a:lnTo>
                  <a:lnTo>
                    <a:pt x="186" y="72"/>
                  </a:lnTo>
                  <a:lnTo>
                    <a:pt x="186" y="71"/>
                  </a:lnTo>
                  <a:lnTo>
                    <a:pt x="186" y="72"/>
                  </a:lnTo>
                  <a:lnTo>
                    <a:pt x="185" y="72"/>
                  </a:lnTo>
                  <a:lnTo>
                    <a:pt x="184" y="72"/>
                  </a:lnTo>
                  <a:lnTo>
                    <a:pt x="184" y="73"/>
                  </a:lnTo>
                  <a:lnTo>
                    <a:pt x="183" y="73"/>
                  </a:lnTo>
                  <a:lnTo>
                    <a:pt x="184" y="73"/>
                  </a:lnTo>
                  <a:lnTo>
                    <a:pt x="184" y="74"/>
                  </a:lnTo>
                  <a:lnTo>
                    <a:pt x="184" y="76"/>
                  </a:lnTo>
                  <a:lnTo>
                    <a:pt x="184" y="74"/>
                  </a:lnTo>
                  <a:lnTo>
                    <a:pt x="183" y="74"/>
                  </a:lnTo>
                  <a:lnTo>
                    <a:pt x="182" y="74"/>
                  </a:lnTo>
                  <a:lnTo>
                    <a:pt x="182" y="76"/>
                  </a:lnTo>
                  <a:lnTo>
                    <a:pt x="182" y="77"/>
                  </a:lnTo>
                  <a:lnTo>
                    <a:pt x="180" y="77"/>
                  </a:lnTo>
                  <a:lnTo>
                    <a:pt x="180" y="78"/>
                  </a:lnTo>
                  <a:lnTo>
                    <a:pt x="179" y="78"/>
                  </a:lnTo>
                  <a:lnTo>
                    <a:pt x="179" y="79"/>
                  </a:lnTo>
                  <a:lnTo>
                    <a:pt x="178" y="79"/>
                  </a:lnTo>
                  <a:lnTo>
                    <a:pt x="178" y="80"/>
                  </a:lnTo>
                  <a:lnTo>
                    <a:pt x="178" y="81"/>
                  </a:lnTo>
                  <a:lnTo>
                    <a:pt x="177" y="81"/>
                  </a:lnTo>
                  <a:lnTo>
                    <a:pt x="177" y="82"/>
                  </a:lnTo>
                  <a:lnTo>
                    <a:pt x="176" y="82"/>
                  </a:lnTo>
                  <a:lnTo>
                    <a:pt x="176" y="84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3" y="87"/>
                  </a:lnTo>
                  <a:lnTo>
                    <a:pt x="173" y="88"/>
                  </a:lnTo>
                  <a:lnTo>
                    <a:pt x="172" y="88"/>
                  </a:lnTo>
                  <a:lnTo>
                    <a:pt x="172" y="89"/>
                  </a:lnTo>
                  <a:lnTo>
                    <a:pt x="171" y="89"/>
                  </a:lnTo>
                  <a:lnTo>
                    <a:pt x="171" y="90"/>
                  </a:lnTo>
                  <a:lnTo>
                    <a:pt x="170" y="90"/>
                  </a:lnTo>
                  <a:lnTo>
                    <a:pt x="170" y="91"/>
                  </a:lnTo>
                  <a:lnTo>
                    <a:pt x="168" y="91"/>
                  </a:lnTo>
                  <a:lnTo>
                    <a:pt x="167" y="92"/>
                  </a:lnTo>
                  <a:lnTo>
                    <a:pt x="167" y="93"/>
                  </a:lnTo>
                  <a:lnTo>
                    <a:pt x="167" y="94"/>
                  </a:lnTo>
                  <a:lnTo>
                    <a:pt x="166" y="94"/>
                  </a:lnTo>
                  <a:lnTo>
                    <a:pt x="165" y="95"/>
                  </a:lnTo>
                  <a:lnTo>
                    <a:pt x="164" y="96"/>
                  </a:lnTo>
                  <a:lnTo>
                    <a:pt x="164" y="97"/>
                  </a:lnTo>
                  <a:lnTo>
                    <a:pt x="162" y="101"/>
                  </a:lnTo>
                  <a:lnTo>
                    <a:pt x="162" y="102"/>
                  </a:lnTo>
                  <a:lnTo>
                    <a:pt x="162" y="103"/>
                  </a:lnTo>
                  <a:lnTo>
                    <a:pt x="163" y="103"/>
                  </a:lnTo>
                  <a:lnTo>
                    <a:pt x="163" y="104"/>
                  </a:lnTo>
                  <a:lnTo>
                    <a:pt x="163" y="105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2" y="107"/>
                  </a:lnTo>
                  <a:lnTo>
                    <a:pt x="162" y="108"/>
                  </a:lnTo>
                  <a:lnTo>
                    <a:pt x="161" y="110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12"/>
                  </a:lnTo>
                  <a:lnTo>
                    <a:pt x="161" y="112"/>
                  </a:lnTo>
                  <a:lnTo>
                    <a:pt x="161" y="113"/>
                  </a:lnTo>
                  <a:lnTo>
                    <a:pt x="159" y="116"/>
                  </a:lnTo>
                  <a:lnTo>
                    <a:pt x="157" y="117"/>
                  </a:lnTo>
                  <a:lnTo>
                    <a:pt x="157" y="118"/>
                  </a:lnTo>
                  <a:lnTo>
                    <a:pt x="159" y="118"/>
                  </a:lnTo>
                  <a:lnTo>
                    <a:pt x="159" y="119"/>
                  </a:lnTo>
                  <a:lnTo>
                    <a:pt x="157" y="119"/>
                  </a:lnTo>
                  <a:lnTo>
                    <a:pt x="157" y="120"/>
                  </a:lnTo>
                  <a:lnTo>
                    <a:pt x="159" y="122"/>
                  </a:lnTo>
                  <a:lnTo>
                    <a:pt x="157" y="123"/>
                  </a:lnTo>
                  <a:lnTo>
                    <a:pt x="157" y="124"/>
                  </a:lnTo>
                  <a:lnTo>
                    <a:pt x="157" y="125"/>
                  </a:lnTo>
                  <a:lnTo>
                    <a:pt x="157" y="126"/>
                  </a:lnTo>
                  <a:lnTo>
                    <a:pt x="157" y="127"/>
                  </a:lnTo>
                  <a:lnTo>
                    <a:pt x="157" y="128"/>
                  </a:lnTo>
                  <a:lnTo>
                    <a:pt x="159" y="128"/>
                  </a:lnTo>
                  <a:lnTo>
                    <a:pt x="159" y="130"/>
                  </a:lnTo>
                  <a:lnTo>
                    <a:pt x="157" y="130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7" y="133"/>
                  </a:lnTo>
                  <a:lnTo>
                    <a:pt x="155" y="131"/>
                  </a:lnTo>
                  <a:lnTo>
                    <a:pt x="155" y="133"/>
                  </a:lnTo>
                  <a:lnTo>
                    <a:pt x="155" y="134"/>
                  </a:lnTo>
                  <a:lnTo>
                    <a:pt x="155" y="135"/>
                  </a:lnTo>
                  <a:lnTo>
                    <a:pt x="154" y="136"/>
                  </a:lnTo>
                  <a:lnTo>
                    <a:pt x="154" y="137"/>
                  </a:lnTo>
                  <a:lnTo>
                    <a:pt x="154" y="138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6" y="146"/>
                  </a:lnTo>
                  <a:lnTo>
                    <a:pt x="155" y="146"/>
                  </a:lnTo>
                  <a:lnTo>
                    <a:pt x="155" y="147"/>
                  </a:lnTo>
                  <a:lnTo>
                    <a:pt x="154" y="147"/>
                  </a:lnTo>
                  <a:lnTo>
                    <a:pt x="155" y="147"/>
                  </a:lnTo>
                  <a:lnTo>
                    <a:pt x="155" y="148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5" y="149"/>
                  </a:lnTo>
                  <a:lnTo>
                    <a:pt x="155" y="150"/>
                  </a:lnTo>
                  <a:lnTo>
                    <a:pt x="156" y="150"/>
                  </a:lnTo>
                  <a:lnTo>
                    <a:pt x="156" y="151"/>
                  </a:lnTo>
                  <a:lnTo>
                    <a:pt x="157" y="151"/>
                  </a:lnTo>
                  <a:lnTo>
                    <a:pt x="157" y="152"/>
                  </a:lnTo>
                  <a:lnTo>
                    <a:pt x="159" y="152"/>
                  </a:lnTo>
                  <a:lnTo>
                    <a:pt x="161" y="152"/>
                  </a:lnTo>
                  <a:lnTo>
                    <a:pt x="161" y="153"/>
                  </a:lnTo>
                  <a:lnTo>
                    <a:pt x="162" y="153"/>
                  </a:lnTo>
                  <a:lnTo>
                    <a:pt x="163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5" y="156"/>
                  </a:lnTo>
                  <a:lnTo>
                    <a:pt x="166" y="156"/>
                  </a:lnTo>
                  <a:lnTo>
                    <a:pt x="167" y="157"/>
                  </a:lnTo>
                  <a:lnTo>
                    <a:pt x="167" y="158"/>
                  </a:lnTo>
                  <a:lnTo>
                    <a:pt x="168" y="160"/>
                  </a:lnTo>
                  <a:lnTo>
                    <a:pt x="168" y="161"/>
                  </a:lnTo>
                  <a:lnTo>
                    <a:pt x="168" y="162"/>
                  </a:lnTo>
                  <a:lnTo>
                    <a:pt x="168" y="163"/>
                  </a:lnTo>
                  <a:lnTo>
                    <a:pt x="167" y="164"/>
                  </a:lnTo>
                  <a:lnTo>
                    <a:pt x="166" y="165"/>
                  </a:lnTo>
                  <a:lnTo>
                    <a:pt x="166" y="167"/>
                  </a:lnTo>
                  <a:lnTo>
                    <a:pt x="166" y="168"/>
                  </a:lnTo>
                  <a:lnTo>
                    <a:pt x="167" y="168"/>
                  </a:lnTo>
                  <a:lnTo>
                    <a:pt x="167" y="169"/>
                  </a:lnTo>
                  <a:lnTo>
                    <a:pt x="167" y="170"/>
                  </a:lnTo>
                  <a:lnTo>
                    <a:pt x="170" y="171"/>
                  </a:lnTo>
                  <a:lnTo>
                    <a:pt x="171" y="172"/>
                  </a:lnTo>
                  <a:lnTo>
                    <a:pt x="171" y="173"/>
                  </a:lnTo>
                  <a:lnTo>
                    <a:pt x="171" y="172"/>
                  </a:lnTo>
                  <a:lnTo>
                    <a:pt x="172" y="172"/>
                  </a:lnTo>
                  <a:lnTo>
                    <a:pt x="173" y="172"/>
                  </a:lnTo>
                  <a:lnTo>
                    <a:pt x="173" y="173"/>
                  </a:lnTo>
                  <a:lnTo>
                    <a:pt x="173" y="175"/>
                  </a:lnTo>
                  <a:lnTo>
                    <a:pt x="173" y="176"/>
                  </a:lnTo>
                  <a:lnTo>
                    <a:pt x="174" y="177"/>
                  </a:lnTo>
                  <a:lnTo>
                    <a:pt x="174" y="180"/>
                  </a:lnTo>
                  <a:lnTo>
                    <a:pt x="173" y="180"/>
                  </a:lnTo>
                  <a:lnTo>
                    <a:pt x="172" y="182"/>
                  </a:lnTo>
                  <a:lnTo>
                    <a:pt x="172" y="183"/>
                  </a:lnTo>
                  <a:lnTo>
                    <a:pt x="170" y="185"/>
                  </a:lnTo>
                  <a:lnTo>
                    <a:pt x="170" y="186"/>
                  </a:lnTo>
                  <a:lnTo>
                    <a:pt x="168" y="187"/>
                  </a:lnTo>
                  <a:lnTo>
                    <a:pt x="168" y="188"/>
                  </a:lnTo>
                  <a:lnTo>
                    <a:pt x="167" y="188"/>
                  </a:lnTo>
                  <a:lnTo>
                    <a:pt x="167" y="191"/>
                  </a:lnTo>
                  <a:lnTo>
                    <a:pt x="166" y="191"/>
                  </a:lnTo>
                  <a:lnTo>
                    <a:pt x="166" y="192"/>
                  </a:lnTo>
                  <a:lnTo>
                    <a:pt x="165" y="192"/>
                  </a:lnTo>
                  <a:lnTo>
                    <a:pt x="165" y="193"/>
                  </a:lnTo>
                  <a:lnTo>
                    <a:pt x="165" y="194"/>
                  </a:lnTo>
                  <a:lnTo>
                    <a:pt x="165" y="195"/>
                  </a:lnTo>
                  <a:lnTo>
                    <a:pt x="165" y="196"/>
                  </a:lnTo>
                  <a:lnTo>
                    <a:pt x="164" y="196"/>
                  </a:lnTo>
                  <a:lnTo>
                    <a:pt x="164" y="197"/>
                  </a:lnTo>
                  <a:lnTo>
                    <a:pt x="163" y="197"/>
                  </a:lnTo>
                  <a:lnTo>
                    <a:pt x="162" y="198"/>
                  </a:lnTo>
                  <a:lnTo>
                    <a:pt x="161" y="198"/>
                  </a:lnTo>
                  <a:lnTo>
                    <a:pt x="159" y="198"/>
                  </a:lnTo>
                  <a:lnTo>
                    <a:pt x="159" y="199"/>
                  </a:lnTo>
                  <a:lnTo>
                    <a:pt x="157" y="199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4" y="202"/>
                  </a:lnTo>
                  <a:lnTo>
                    <a:pt x="152" y="202"/>
                  </a:lnTo>
                  <a:lnTo>
                    <a:pt x="151" y="203"/>
                  </a:lnTo>
                  <a:lnTo>
                    <a:pt x="150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1" y="206"/>
                  </a:lnTo>
                  <a:lnTo>
                    <a:pt x="140" y="206"/>
                  </a:lnTo>
                  <a:lnTo>
                    <a:pt x="136" y="206"/>
                  </a:lnTo>
                  <a:lnTo>
                    <a:pt x="134" y="207"/>
                  </a:lnTo>
                  <a:lnTo>
                    <a:pt x="133" y="207"/>
                  </a:lnTo>
                  <a:lnTo>
                    <a:pt x="131" y="207"/>
                  </a:lnTo>
                  <a:lnTo>
                    <a:pt x="130" y="207"/>
                  </a:lnTo>
                  <a:lnTo>
                    <a:pt x="128" y="207"/>
                  </a:lnTo>
                  <a:lnTo>
                    <a:pt x="127" y="208"/>
                  </a:lnTo>
                  <a:lnTo>
                    <a:pt x="126" y="207"/>
                  </a:lnTo>
                  <a:lnTo>
                    <a:pt x="125" y="207"/>
                  </a:lnTo>
                  <a:lnTo>
                    <a:pt x="123" y="207"/>
                  </a:lnTo>
                  <a:lnTo>
                    <a:pt x="123" y="208"/>
                  </a:lnTo>
                  <a:lnTo>
                    <a:pt x="122" y="207"/>
                  </a:lnTo>
                  <a:lnTo>
                    <a:pt x="121" y="207"/>
                  </a:lnTo>
                  <a:lnTo>
                    <a:pt x="120" y="207"/>
                  </a:lnTo>
                  <a:lnTo>
                    <a:pt x="119" y="207"/>
                  </a:lnTo>
                  <a:lnTo>
                    <a:pt x="118" y="207"/>
                  </a:lnTo>
                  <a:lnTo>
                    <a:pt x="118" y="206"/>
                  </a:lnTo>
                  <a:lnTo>
                    <a:pt x="118" y="204"/>
                  </a:lnTo>
                  <a:lnTo>
                    <a:pt x="117" y="204"/>
                  </a:lnTo>
                  <a:lnTo>
                    <a:pt x="116" y="204"/>
                  </a:lnTo>
                  <a:lnTo>
                    <a:pt x="115" y="204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6" y="207"/>
                  </a:lnTo>
                  <a:lnTo>
                    <a:pt x="116" y="208"/>
                  </a:lnTo>
                  <a:lnTo>
                    <a:pt x="116" y="209"/>
                  </a:lnTo>
                  <a:lnTo>
                    <a:pt x="116" y="210"/>
                  </a:lnTo>
                  <a:lnTo>
                    <a:pt x="117" y="210"/>
                  </a:lnTo>
                  <a:lnTo>
                    <a:pt x="116" y="210"/>
                  </a:lnTo>
                  <a:lnTo>
                    <a:pt x="116" y="211"/>
                  </a:lnTo>
                  <a:lnTo>
                    <a:pt x="117" y="211"/>
                  </a:lnTo>
                  <a:lnTo>
                    <a:pt x="118" y="211"/>
                  </a:lnTo>
                  <a:lnTo>
                    <a:pt x="119" y="213"/>
                  </a:lnTo>
                  <a:lnTo>
                    <a:pt x="118" y="213"/>
                  </a:lnTo>
                  <a:lnTo>
                    <a:pt x="117" y="211"/>
                  </a:lnTo>
                  <a:lnTo>
                    <a:pt x="116" y="211"/>
                  </a:lnTo>
                  <a:lnTo>
                    <a:pt x="117" y="211"/>
                  </a:lnTo>
                  <a:lnTo>
                    <a:pt x="117" y="213"/>
                  </a:lnTo>
                  <a:lnTo>
                    <a:pt x="118" y="213"/>
                  </a:lnTo>
                  <a:lnTo>
                    <a:pt x="118" y="214"/>
                  </a:lnTo>
                  <a:lnTo>
                    <a:pt x="118" y="215"/>
                  </a:lnTo>
                  <a:lnTo>
                    <a:pt x="118" y="217"/>
                  </a:lnTo>
                  <a:lnTo>
                    <a:pt x="118" y="218"/>
                  </a:lnTo>
                  <a:lnTo>
                    <a:pt x="117" y="218"/>
                  </a:lnTo>
                  <a:lnTo>
                    <a:pt x="116" y="218"/>
                  </a:lnTo>
                  <a:lnTo>
                    <a:pt x="116" y="219"/>
                  </a:lnTo>
                  <a:lnTo>
                    <a:pt x="116" y="221"/>
                  </a:lnTo>
                  <a:lnTo>
                    <a:pt x="116" y="222"/>
                  </a:lnTo>
                  <a:lnTo>
                    <a:pt x="116" y="223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5" y="226"/>
                  </a:lnTo>
                  <a:lnTo>
                    <a:pt x="115" y="227"/>
                  </a:lnTo>
                  <a:lnTo>
                    <a:pt x="116" y="227"/>
                  </a:lnTo>
                  <a:lnTo>
                    <a:pt x="116" y="228"/>
                  </a:lnTo>
                  <a:lnTo>
                    <a:pt x="117" y="228"/>
                  </a:lnTo>
                  <a:lnTo>
                    <a:pt x="117" y="229"/>
                  </a:lnTo>
                  <a:lnTo>
                    <a:pt x="116" y="229"/>
                  </a:lnTo>
                  <a:lnTo>
                    <a:pt x="116" y="230"/>
                  </a:lnTo>
                  <a:lnTo>
                    <a:pt x="117" y="229"/>
                  </a:lnTo>
                  <a:lnTo>
                    <a:pt x="117" y="230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3"/>
                  </a:lnTo>
                  <a:lnTo>
                    <a:pt x="111" y="233"/>
                  </a:lnTo>
                  <a:lnTo>
                    <a:pt x="111" y="234"/>
                  </a:lnTo>
                  <a:lnTo>
                    <a:pt x="110" y="234"/>
                  </a:lnTo>
                  <a:lnTo>
                    <a:pt x="109" y="234"/>
                  </a:lnTo>
                  <a:lnTo>
                    <a:pt x="109" y="237"/>
                  </a:lnTo>
                  <a:lnTo>
                    <a:pt x="108" y="237"/>
                  </a:lnTo>
                  <a:lnTo>
                    <a:pt x="107" y="237"/>
                  </a:lnTo>
                  <a:lnTo>
                    <a:pt x="105" y="237"/>
                  </a:lnTo>
                  <a:lnTo>
                    <a:pt x="104" y="237"/>
                  </a:lnTo>
                  <a:lnTo>
                    <a:pt x="103" y="237"/>
                  </a:lnTo>
                  <a:lnTo>
                    <a:pt x="100" y="237"/>
                  </a:lnTo>
                  <a:lnTo>
                    <a:pt x="99" y="237"/>
                  </a:lnTo>
                  <a:lnTo>
                    <a:pt x="99" y="234"/>
                  </a:lnTo>
                  <a:lnTo>
                    <a:pt x="97" y="234"/>
                  </a:lnTo>
                  <a:lnTo>
                    <a:pt x="97" y="233"/>
                  </a:lnTo>
                  <a:lnTo>
                    <a:pt x="96" y="234"/>
                  </a:lnTo>
                  <a:lnTo>
                    <a:pt x="96" y="233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1" y="231"/>
                  </a:lnTo>
                  <a:lnTo>
                    <a:pt x="89" y="231"/>
                  </a:lnTo>
                  <a:lnTo>
                    <a:pt x="88" y="231"/>
                  </a:lnTo>
                  <a:lnTo>
                    <a:pt x="89" y="231"/>
                  </a:lnTo>
                  <a:lnTo>
                    <a:pt x="91" y="231"/>
                  </a:lnTo>
                  <a:lnTo>
                    <a:pt x="89" y="231"/>
                  </a:lnTo>
                  <a:lnTo>
                    <a:pt x="91" y="230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8" y="231"/>
                  </a:lnTo>
                  <a:lnTo>
                    <a:pt x="87" y="231"/>
                  </a:lnTo>
                  <a:lnTo>
                    <a:pt x="86" y="231"/>
                  </a:lnTo>
                  <a:lnTo>
                    <a:pt x="86" y="232"/>
                  </a:lnTo>
                  <a:lnTo>
                    <a:pt x="86" y="233"/>
                  </a:lnTo>
                  <a:lnTo>
                    <a:pt x="86" y="237"/>
                  </a:lnTo>
                  <a:lnTo>
                    <a:pt x="87" y="239"/>
                  </a:lnTo>
                  <a:lnTo>
                    <a:pt x="87" y="240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7" y="243"/>
                  </a:lnTo>
                  <a:lnTo>
                    <a:pt x="87" y="244"/>
                  </a:lnTo>
                  <a:lnTo>
                    <a:pt x="88" y="244"/>
                  </a:lnTo>
                  <a:lnTo>
                    <a:pt x="88" y="245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48"/>
                  </a:lnTo>
                  <a:lnTo>
                    <a:pt x="88" y="249"/>
                  </a:lnTo>
                  <a:lnTo>
                    <a:pt x="88" y="251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91" y="252"/>
                  </a:lnTo>
                  <a:lnTo>
                    <a:pt x="92" y="252"/>
                  </a:lnTo>
                  <a:lnTo>
                    <a:pt x="93" y="252"/>
                  </a:lnTo>
                  <a:lnTo>
                    <a:pt x="93" y="253"/>
                  </a:lnTo>
                  <a:lnTo>
                    <a:pt x="92" y="254"/>
                  </a:lnTo>
                  <a:lnTo>
                    <a:pt x="93" y="254"/>
                  </a:lnTo>
                  <a:lnTo>
                    <a:pt x="94" y="254"/>
                  </a:lnTo>
                  <a:lnTo>
                    <a:pt x="95" y="254"/>
                  </a:lnTo>
                  <a:lnTo>
                    <a:pt x="96" y="254"/>
                  </a:lnTo>
                  <a:lnTo>
                    <a:pt x="97" y="254"/>
                  </a:lnTo>
                  <a:lnTo>
                    <a:pt x="97" y="253"/>
                  </a:lnTo>
                  <a:lnTo>
                    <a:pt x="97" y="252"/>
                  </a:lnTo>
                  <a:lnTo>
                    <a:pt x="96" y="252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5" y="252"/>
                  </a:lnTo>
                  <a:lnTo>
                    <a:pt x="96" y="252"/>
                  </a:lnTo>
                  <a:lnTo>
                    <a:pt x="97" y="251"/>
                  </a:lnTo>
                  <a:lnTo>
                    <a:pt x="99" y="249"/>
                  </a:lnTo>
                  <a:lnTo>
                    <a:pt x="100" y="249"/>
                  </a:lnTo>
                  <a:lnTo>
                    <a:pt x="102" y="249"/>
                  </a:lnTo>
                  <a:lnTo>
                    <a:pt x="102" y="251"/>
                  </a:lnTo>
                  <a:lnTo>
                    <a:pt x="102" y="252"/>
                  </a:lnTo>
                  <a:lnTo>
                    <a:pt x="103" y="252"/>
                  </a:lnTo>
                  <a:lnTo>
                    <a:pt x="103" y="253"/>
                  </a:lnTo>
                  <a:lnTo>
                    <a:pt x="103" y="254"/>
                  </a:lnTo>
                  <a:lnTo>
                    <a:pt x="103" y="256"/>
                  </a:lnTo>
                  <a:lnTo>
                    <a:pt x="103" y="257"/>
                  </a:lnTo>
                  <a:lnTo>
                    <a:pt x="103" y="259"/>
                  </a:lnTo>
                  <a:lnTo>
                    <a:pt x="102" y="260"/>
                  </a:lnTo>
                  <a:lnTo>
                    <a:pt x="99" y="260"/>
                  </a:lnTo>
                  <a:lnTo>
                    <a:pt x="97" y="260"/>
                  </a:lnTo>
                  <a:lnTo>
                    <a:pt x="96" y="261"/>
                  </a:lnTo>
                  <a:lnTo>
                    <a:pt x="96" y="260"/>
                  </a:lnTo>
                  <a:lnTo>
                    <a:pt x="95" y="259"/>
                  </a:lnTo>
                  <a:lnTo>
                    <a:pt x="95" y="257"/>
                  </a:lnTo>
                  <a:lnTo>
                    <a:pt x="96" y="257"/>
                  </a:lnTo>
                  <a:lnTo>
                    <a:pt x="95" y="256"/>
                  </a:lnTo>
                  <a:lnTo>
                    <a:pt x="94" y="255"/>
                  </a:lnTo>
                  <a:lnTo>
                    <a:pt x="93" y="255"/>
                  </a:lnTo>
                  <a:lnTo>
                    <a:pt x="92" y="255"/>
                  </a:lnTo>
                  <a:lnTo>
                    <a:pt x="91" y="256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8" y="257"/>
                  </a:lnTo>
                  <a:lnTo>
                    <a:pt x="87" y="259"/>
                  </a:lnTo>
                  <a:lnTo>
                    <a:pt x="88" y="259"/>
                  </a:lnTo>
                  <a:lnTo>
                    <a:pt x="88" y="260"/>
                  </a:lnTo>
                  <a:lnTo>
                    <a:pt x="89" y="260"/>
                  </a:lnTo>
                  <a:lnTo>
                    <a:pt x="91" y="260"/>
                  </a:lnTo>
                  <a:lnTo>
                    <a:pt x="91" y="261"/>
                  </a:lnTo>
                  <a:lnTo>
                    <a:pt x="92" y="261"/>
                  </a:lnTo>
                  <a:lnTo>
                    <a:pt x="93" y="261"/>
                  </a:lnTo>
                  <a:lnTo>
                    <a:pt x="93" y="262"/>
                  </a:lnTo>
                  <a:lnTo>
                    <a:pt x="94" y="262"/>
                  </a:lnTo>
                  <a:lnTo>
                    <a:pt x="94" y="261"/>
                  </a:lnTo>
                  <a:lnTo>
                    <a:pt x="95" y="261"/>
                  </a:lnTo>
                  <a:lnTo>
                    <a:pt x="95" y="262"/>
                  </a:lnTo>
                  <a:lnTo>
                    <a:pt x="94" y="262"/>
                  </a:lnTo>
                  <a:lnTo>
                    <a:pt x="93" y="263"/>
                  </a:lnTo>
                  <a:lnTo>
                    <a:pt x="92" y="263"/>
                  </a:lnTo>
                  <a:lnTo>
                    <a:pt x="91" y="264"/>
                  </a:lnTo>
                  <a:lnTo>
                    <a:pt x="88" y="266"/>
                  </a:lnTo>
                  <a:lnTo>
                    <a:pt x="87" y="266"/>
                  </a:lnTo>
                  <a:lnTo>
                    <a:pt x="87" y="267"/>
                  </a:lnTo>
                  <a:lnTo>
                    <a:pt x="87" y="268"/>
                  </a:lnTo>
                  <a:lnTo>
                    <a:pt x="86" y="270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6"/>
                  </a:lnTo>
                  <a:lnTo>
                    <a:pt x="86" y="276"/>
                  </a:lnTo>
                  <a:lnTo>
                    <a:pt x="85" y="276"/>
                  </a:lnTo>
                  <a:lnTo>
                    <a:pt x="86" y="276"/>
                  </a:lnTo>
                  <a:lnTo>
                    <a:pt x="86" y="277"/>
                  </a:lnTo>
                  <a:lnTo>
                    <a:pt x="85" y="277"/>
                  </a:lnTo>
                  <a:lnTo>
                    <a:pt x="86" y="277"/>
                  </a:lnTo>
                  <a:lnTo>
                    <a:pt x="86" y="278"/>
                  </a:lnTo>
                  <a:lnTo>
                    <a:pt x="85" y="278"/>
                  </a:lnTo>
                  <a:lnTo>
                    <a:pt x="85" y="279"/>
                  </a:lnTo>
                  <a:lnTo>
                    <a:pt x="85" y="282"/>
                  </a:lnTo>
                  <a:lnTo>
                    <a:pt x="86" y="282"/>
                  </a:lnTo>
                  <a:lnTo>
                    <a:pt x="86" y="283"/>
                  </a:lnTo>
                  <a:lnTo>
                    <a:pt x="85" y="283"/>
                  </a:lnTo>
                  <a:lnTo>
                    <a:pt x="85" y="284"/>
                  </a:lnTo>
                  <a:lnTo>
                    <a:pt x="85" y="285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2" y="286"/>
                  </a:lnTo>
                  <a:lnTo>
                    <a:pt x="81" y="286"/>
                  </a:lnTo>
                  <a:lnTo>
                    <a:pt x="81" y="287"/>
                  </a:lnTo>
                  <a:lnTo>
                    <a:pt x="80" y="287"/>
                  </a:lnTo>
                  <a:lnTo>
                    <a:pt x="80" y="288"/>
                  </a:lnTo>
                  <a:lnTo>
                    <a:pt x="80" y="289"/>
                  </a:lnTo>
                  <a:lnTo>
                    <a:pt x="81" y="289"/>
                  </a:lnTo>
                  <a:lnTo>
                    <a:pt x="82" y="289"/>
                  </a:lnTo>
                  <a:lnTo>
                    <a:pt x="82" y="290"/>
                  </a:lnTo>
                  <a:lnTo>
                    <a:pt x="81" y="290"/>
                  </a:lnTo>
                  <a:lnTo>
                    <a:pt x="81" y="291"/>
                  </a:lnTo>
                  <a:lnTo>
                    <a:pt x="80" y="291"/>
                  </a:lnTo>
                  <a:lnTo>
                    <a:pt x="79" y="291"/>
                  </a:lnTo>
                  <a:lnTo>
                    <a:pt x="79" y="290"/>
                  </a:lnTo>
                  <a:lnTo>
                    <a:pt x="79" y="291"/>
                  </a:lnTo>
                  <a:lnTo>
                    <a:pt x="77" y="291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5" y="290"/>
                  </a:lnTo>
                  <a:lnTo>
                    <a:pt x="75" y="291"/>
                  </a:lnTo>
                  <a:lnTo>
                    <a:pt x="74" y="291"/>
                  </a:lnTo>
                  <a:lnTo>
                    <a:pt x="73" y="291"/>
                  </a:lnTo>
                  <a:lnTo>
                    <a:pt x="72" y="291"/>
                  </a:lnTo>
                  <a:lnTo>
                    <a:pt x="72" y="293"/>
                  </a:lnTo>
                  <a:lnTo>
                    <a:pt x="73" y="293"/>
                  </a:lnTo>
                  <a:lnTo>
                    <a:pt x="72" y="293"/>
                  </a:lnTo>
                  <a:lnTo>
                    <a:pt x="72" y="294"/>
                  </a:lnTo>
                  <a:lnTo>
                    <a:pt x="71" y="294"/>
                  </a:lnTo>
                  <a:lnTo>
                    <a:pt x="70" y="294"/>
                  </a:lnTo>
                  <a:lnTo>
                    <a:pt x="68" y="294"/>
                  </a:lnTo>
                  <a:lnTo>
                    <a:pt x="66" y="295"/>
                  </a:lnTo>
                  <a:lnTo>
                    <a:pt x="65" y="297"/>
                  </a:lnTo>
                  <a:lnTo>
                    <a:pt x="65" y="298"/>
                  </a:lnTo>
                  <a:lnTo>
                    <a:pt x="64" y="299"/>
                  </a:lnTo>
                  <a:lnTo>
                    <a:pt x="63" y="300"/>
                  </a:lnTo>
                  <a:lnTo>
                    <a:pt x="63" y="301"/>
                  </a:lnTo>
                  <a:lnTo>
                    <a:pt x="63" y="302"/>
                  </a:lnTo>
                  <a:lnTo>
                    <a:pt x="62" y="302"/>
                  </a:lnTo>
                  <a:lnTo>
                    <a:pt x="62" y="303"/>
                  </a:lnTo>
                  <a:lnTo>
                    <a:pt x="61" y="305"/>
                  </a:lnTo>
                  <a:lnTo>
                    <a:pt x="61" y="306"/>
                  </a:lnTo>
                  <a:lnTo>
                    <a:pt x="61" y="307"/>
                  </a:lnTo>
                  <a:lnTo>
                    <a:pt x="61" y="308"/>
                  </a:lnTo>
                  <a:lnTo>
                    <a:pt x="61" y="310"/>
                  </a:lnTo>
                  <a:lnTo>
                    <a:pt x="61" y="312"/>
                  </a:lnTo>
                  <a:lnTo>
                    <a:pt x="62" y="312"/>
                  </a:lnTo>
                  <a:lnTo>
                    <a:pt x="62" y="314"/>
                  </a:lnTo>
                  <a:lnTo>
                    <a:pt x="63" y="314"/>
                  </a:lnTo>
                  <a:lnTo>
                    <a:pt x="63" y="316"/>
                  </a:lnTo>
                  <a:lnTo>
                    <a:pt x="64" y="316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8"/>
                  </a:lnTo>
                  <a:lnTo>
                    <a:pt x="66" y="319"/>
                  </a:lnTo>
                  <a:lnTo>
                    <a:pt x="68" y="319"/>
                  </a:lnTo>
                  <a:lnTo>
                    <a:pt x="70" y="320"/>
                  </a:lnTo>
                  <a:lnTo>
                    <a:pt x="70" y="321"/>
                  </a:lnTo>
                  <a:lnTo>
                    <a:pt x="71" y="321"/>
                  </a:lnTo>
                  <a:lnTo>
                    <a:pt x="72" y="321"/>
                  </a:lnTo>
                  <a:lnTo>
                    <a:pt x="73" y="321"/>
                  </a:lnTo>
                  <a:lnTo>
                    <a:pt x="74" y="321"/>
                  </a:lnTo>
                  <a:lnTo>
                    <a:pt x="75" y="322"/>
                  </a:lnTo>
                  <a:lnTo>
                    <a:pt x="76" y="322"/>
                  </a:lnTo>
                  <a:lnTo>
                    <a:pt x="77" y="321"/>
                  </a:lnTo>
                  <a:lnTo>
                    <a:pt x="79" y="322"/>
                  </a:lnTo>
                  <a:lnTo>
                    <a:pt x="80" y="323"/>
                  </a:lnTo>
                  <a:lnTo>
                    <a:pt x="80" y="324"/>
                  </a:lnTo>
                  <a:lnTo>
                    <a:pt x="80" y="325"/>
                  </a:lnTo>
                  <a:lnTo>
                    <a:pt x="80" y="328"/>
                  </a:lnTo>
                  <a:lnTo>
                    <a:pt x="80" y="329"/>
                  </a:lnTo>
                  <a:lnTo>
                    <a:pt x="80" y="330"/>
                  </a:lnTo>
                  <a:lnTo>
                    <a:pt x="80" y="331"/>
                  </a:lnTo>
                  <a:lnTo>
                    <a:pt x="79" y="332"/>
                  </a:lnTo>
                  <a:lnTo>
                    <a:pt x="77" y="332"/>
                  </a:lnTo>
                  <a:lnTo>
                    <a:pt x="76" y="332"/>
                  </a:lnTo>
                  <a:lnTo>
                    <a:pt x="76" y="333"/>
                  </a:lnTo>
                  <a:lnTo>
                    <a:pt x="75" y="333"/>
                  </a:lnTo>
                  <a:lnTo>
                    <a:pt x="74" y="334"/>
                  </a:lnTo>
                  <a:lnTo>
                    <a:pt x="73" y="334"/>
                  </a:lnTo>
                  <a:lnTo>
                    <a:pt x="74" y="334"/>
                  </a:lnTo>
                  <a:lnTo>
                    <a:pt x="75" y="333"/>
                  </a:lnTo>
                  <a:lnTo>
                    <a:pt x="76" y="333"/>
                  </a:lnTo>
                  <a:lnTo>
                    <a:pt x="77" y="332"/>
                  </a:lnTo>
                  <a:lnTo>
                    <a:pt x="79" y="332"/>
                  </a:lnTo>
                  <a:lnTo>
                    <a:pt x="79" y="333"/>
                  </a:lnTo>
                  <a:lnTo>
                    <a:pt x="79" y="334"/>
                  </a:lnTo>
                  <a:lnTo>
                    <a:pt x="80" y="334"/>
                  </a:lnTo>
                  <a:lnTo>
                    <a:pt x="80" y="335"/>
                  </a:lnTo>
                  <a:lnTo>
                    <a:pt x="79" y="335"/>
                  </a:lnTo>
                  <a:lnTo>
                    <a:pt x="77" y="335"/>
                  </a:lnTo>
                  <a:lnTo>
                    <a:pt x="77" y="336"/>
                  </a:lnTo>
                  <a:lnTo>
                    <a:pt x="79" y="336"/>
                  </a:lnTo>
                  <a:lnTo>
                    <a:pt x="79" y="337"/>
                  </a:lnTo>
                  <a:lnTo>
                    <a:pt x="77" y="337"/>
                  </a:lnTo>
                  <a:lnTo>
                    <a:pt x="76" y="337"/>
                  </a:lnTo>
                  <a:lnTo>
                    <a:pt x="76" y="339"/>
                  </a:lnTo>
                  <a:lnTo>
                    <a:pt x="75" y="339"/>
                  </a:lnTo>
                  <a:lnTo>
                    <a:pt x="74" y="340"/>
                  </a:lnTo>
                  <a:lnTo>
                    <a:pt x="74" y="341"/>
                  </a:lnTo>
                  <a:lnTo>
                    <a:pt x="73" y="341"/>
                  </a:lnTo>
                  <a:lnTo>
                    <a:pt x="73" y="343"/>
                  </a:lnTo>
                  <a:lnTo>
                    <a:pt x="72" y="343"/>
                  </a:lnTo>
                  <a:lnTo>
                    <a:pt x="71" y="343"/>
                  </a:lnTo>
                  <a:lnTo>
                    <a:pt x="70" y="344"/>
                  </a:lnTo>
                  <a:lnTo>
                    <a:pt x="68" y="345"/>
                  </a:lnTo>
                  <a:lnTo>
                    <a:pt x="66" y="346"/>
                  </a:lnTo>
                  <a:lnTo>
                    <a:pt x="65" y="346"/>
                  </a:lnTo>
                  <a:lnTo>
                    <a:pt x="65" y="347"/>
                  </a:lnTo>
                  <a:lnTo>
                    <a:pt x="64" y="348"/>
                  </a:lnTo>
                  <a:lnTo>
                    <a:pt x="64" y="350"/>
                  </a:lnTo>
                  <a:lnTo>
                    <a:pt x="63" y="350"/>
                  </a:lnTo>
                  <a:lnTo>
                    <a:pt x="62" y="350"/>
                  </a:lnTo>
                  <a:lnTo>
                    <a:pt x="61" y="352"/>
                  </a:lnTo>
                  <a:lnTo>
                    <a:pt x="61" y="353"/>
                  </a:lnTo>
                  <a:lnTo>
                    <a:pt x="60" y="354"/>
                  </a:lnTo>
                  <a:lnTo>
                    <a:pt x="61" y="354"/>
                  </a:lnTo>
                  <a:lnTo>
                    <a:pt x="60" y="354"/>
                  </a:lnTo>
                  <a:lnTo>
                    <a:pt x="60" y="355"/>
                  </a:lnTo>
                  <a:lnTo>
                    <a:pt x="60" y="357"/>
                  </a:lnTo>
                  <a:lnTo>
                    <a:pt x="59" y="357"/>
                  </a:lnTo>
                  <a:lnTo>
                    <a:pt x="60" y="357"/>
                  </a:lnTo>
                  <a:lnTo>
                    <a:pt x="59" y="358"/>
                  </a:lnTo>
                  <a:lnTo>
                    <a:pt x="60" y="358"/>
                  </a:lnTo>
                  <a:lnTo>
                    <a:pt x="60" y="357"/>
                  </a:lnTo>
                  <a:lnTo>
                    <a:pt x="60" y="355"/>
                  </a:lnTo>
                  <a:lnTo>
                    <a:pt x="61" y="355"/>
                  </a:lnTo>
                  <a:lnTo>
                    <a:pt x="61" y="357"/>
                  </a:lnTo>
                  <a:lnTo>
                    <a:pt x="60" y="358"/>
                  </a:lnTo>
                  <a:lnTo>
                    <a:pt x="60" y="359"/>
                  </a:lnTo>
                  <a:lnTo>
                    <a:pt x="60" y="360"/>
                  </a:lnTo>
                  <a:lnTo>
                    <a:pt x="60" y="362"/>
                  </a:lnTo>
                  <a:lnTo>
                    <a:pt x="60" y="363"/>
                  </a:lnTo>
                  <a:lnTo>
                    <a:pt x="60" y="364"/>
                  </a:lnTo>
                  <a:lnTo>
                    <a:pt x="59" y="365"/>
                  </a:lnTo>
                  <a:lnTo>
                    <a:pt x="59" y="366"/>
                  </a:lnTo>
                  <a:lnTo>
                    <a:pt x="59" y="367"/>
                  </a:lnTo>
                  <a:lnTo>
                    <a:pt x="58" y="367"/>
                  </a:lnTo>
                  <a:lnTo>
                    <a:pt x="57" y="368"/>
                  </a:lnTo>
                  <a:lnTo>
                    <a:pt x="56" y="369"/>
                  </a:lnTo>
                  <a:lnTo>
                    <a:pt x="54" y="369"/>
                  </a:lnTo>
                  <a:lnTo>
                    <a:pt x="52" y="369"/>
                  </a:lnTo>
                  <a:lnTo>
                    <a:pt x="52" y="368"/>
                  </a:lnTo>
                  <a:lnTo>
                    <a:pt x="51" y="368"/>
                  </a:lnTo>
                  <a:lnTo>
                    <a:pt x="51" y="367"/>
                  </a:lnTo>
                  <a:lnTo>
                    <a:pt x="51" y="366"/>
                  </a:lnTo>
                  <a:lnTo>
                    <a:pt x="50" y="366"/>
                  </a:lnTo>
                  <a:lnTo>
                    <a:pt x="50" y="365"/>
                  </a:lnTo>
                  <a:lnTo>
                    <a:pt x="50" y="364"/>
                  </a:lnTo>
                  <a:lnTo>
                    <a:pt x="49" y="364"/>
                  </a:lnTo>
                  <a:lnTo>
                    <a:pt x="49" y="363"/>
                  </a:lnTo>
                  <a:lnTo>
                    <a:pt x="49" y="364"/>
                  </a:lnTo>
                  <a:lnTo>
                    <a:pt x="50" y="364"/>
                  </a:lnTo>
                  <a:lnTo>
                    <a:pt x="50" y="365"/>
                  </a:lnTo>
                  <a:lnTo>
                    <a:pt x="50" y="366"/>
                  </a:lnTo>
                  <a:lnTo>
                    <a:pt x="50" y="367"/>
                  </a:lnTo>
                  <a:lnTo>
                    <a:pt x="49" y="367"/>
                  </a:lnTo>
                  <a:lnTo>
                    <a:pt x="48" y="367"/>
                  </a:lnTo>
                  <a:lnTo>
                    <a:pt x="47" y="367"/>
                  </a:lnTo>
                  <a:lnTo>
                    <a:pt x="46" y="367"/>
                  </a:lnTo>
                  <a:lnTo>
                    <a:pt x="47" y="367"/>
                  </a:lnTo>
                  <a:lnTo>
                    <a:pt x="48" y="367"/>
                  </a:lnTo>
                  <a:lnTo>
                    <a:pt x="49" y="367"/>
                  </a:lnTo>
                  <a:lnTo>
                    <a:pt x="50" y="367"/>
                  </a:lnTo>
                  <a:lnTo>
                    <a:pt x="51" y="367"/>
                  </a:lnTo>
                  <a:lnTo>
                    <a:pt x="51" y="368"/>
                  </a:lnTo>
                  <a:lnTo>
                    <a:pt x="51" y="369"/>
                  </a:lnTo>
                  <a:lnTo>
                    <a:pt x="52" y="369"/>
                  </a:lnTo>
                  <a:lnTo>
                    <a:pt x="52" y="370"/>
                  </a:lnTo>
                  <a:lnTo>
                    <a:pt x="51" y="370"/>
                  </a:lnTo>
                  <a:lnTo>
                    <a:pt x="50" y="373"/>
                  </a:lnTo>
                  <a:lnTo>
                    <a:pt x="49" y="373"/>
                  </a:lnTo>
                  <a:lnTo>
                    <a:pt x="48" y="373"/>
                  </a:lnTo>
                  <a:lnTo>
                    <a:pt x="48" y="374"/>
                  </a:lnTo>
                  <a:lnTo>
                    <a:pt x="47" y="374"/>
                  </a:lnTo>
                  <a:lnTo>
                    <a:pt x="47" y="375"/>
                  </a:lnTo>
                  <a:lnTo>
                    <a:pt x="46" y="376"/>
                  </a:lnTo>
                  <a:lnTo>
                    <a:pt x="46" y="377"/>
                  </a:lnTo>
                  <a:lnTo>
                    <a:pt x="45" y="378"/>
                  </a:lnTo>
                  <a:lnTo>
                    <a:pt x="45" y="379"/>
                  </a:lnTo>
                  <a:lnTo>
                    <a:pt x="45" y="380"/>
                  </a:lnTo>
                  <a:lnTo>
                    <a:pt x="45" y="381"/>
                  </a:lnTo>
                  <a:lnTo>
                    <a:pt x="45" y="382"/>
                  </a:lnTo>
                  <a:lnTo>
                    <a:pt x="43" y="383"/>
                  </a:lnTo>
                  <a:lnTo>
                    <a:pt x="42" y="383"/>
                  </a:lnTo>
                  <a:lnTo>
                    <a:pt x="42" y="385"/>
                  </a:lnTo>
                  <a:lnTo>
                    <a:pt x="43" y="383"/>
                  </a:lnTo>
                  <a:lnTo>
                    <a:pt x="45" y="383"/>
                  </a:lnTo>
                  <a:lnTo>
                    <a:pt x="45" y="385"/>
                  </a:lnTo>
                  <a:lnTo>
                    <a:pt x="45" y="386"/>
                  </a:lnTo>
                  <a:lnTo>
                    <a:pt x="46" y="386"/>
                  </a:lnTo>
                  <a:lnTo>
                    <a:pt x="46" y="388"/>
                  </a:lnTo>
                  <a:lnTo>
                    <a:pt x="46" y="389"/>
                  </a:lnTo>
                  <a:lnTo>
                    <a:pt x="47" y="392"/>
                  </a:lnTo>
                  <a:lnTo>
                    <a:pt x="47" y="393"/>
                  </a:lnTo>
                  <a:lnTo>
                    <a:pt x="46" y="393"/>
                  </a:lnTo>
                  <a:lnTo>
                    <a:pt x="45" y="393"/>
                  </a:lnTo>
                  <a:lnTo>
                    <a:pt x="43" y="393"/>
                  </a:lnTo>
                  <a:lnTo>
                    <a:pt x="42" y="393"/>
                  </a:lnTo>
                  <a:lnTo>
                    <a:pt x="41" y="393"/>
                  </a:lnTo>
                  <a:lnTo>
                    <a:pt x="40" y="394"/>
                  </a:lnTo>
                  <a:lnTo>
                    <a:pt x="42" y="393"/>
                  </a:lnTo>
                  <a:lnTo>
                    <a:pt x="43" y="393"/>
                  </a:lnTo>
                  <a:lnTo>
                    <a:pt x="45" y="394"/>
                  </a:lnTo>
                  <a:lnTo>
                    <a:pt x="45" y="396"/>
                  </a:lnTo>
                  <a:lnTo>
                    <a:pt x="45" y="394"/>
                  </a:lnTo>
                  <a:lnTo>
                    <a:pt x="46" y="394"/>
                  </a:lnTo>
                  <a:lnTo>
                    <a:pt x="47" y="393"/>
                  </a:lnTo>
                  <a:lnTo>
                    <a:pt x="47" y="394"/>
                  </a:lnTo>
                  <a:lnTo>
                    <a:pt x="48" y="397"/>
                  </a:lnTo>
                  <a:lnTo>
                    <a:pt x="49" y="399"/>
                  </a:lnTo>
                  <a:lnTo>
                    <a:pt x="49" y="400"/>
                  </a:lnTo>
                  <a:lnTo>
                    <a:pt x="51" y="403"/>
                  </a:lnTo>
                  <a:lnTo>
                    <a:pt x="52" y="405"/>
                  </a:lnTo>
                  <a:lnTo>
                    <a:pt x="52" y="407"/>
                  </a:lnTo>
                  <a:lnTo>
                    <a:pt x="51" y="408"/>
                  </a:lnTo>
                  <a:lnTo>
                    <a:pt x="51" y="407"/>
                  </a:lnTo>
                  <a:lnTo>
                    <a:pt x="51" y="405"/>
                  </a:lnTo>
                  <a:lnTo>
                    <a:pt x="50" y="405"/>
                  </a:lnTo>
                  <a:lnTo>
                    <a:pt x="48" y="404"/>
                  </a:lnTo>
                  <a:lnTo>
                    <a:pt x="46" y="404"/>
                  </a:lnTo>
                  <a:lnTo>
                    <a:pt x="45" y="403"/>
                  </a:lnTo>
                  <a:lnTo>
                    <a:pt x="41" y="403"/>
                  </a:lnTo>
                  <a:lnTo>
                    <a:pt x="40" y="401"/>
                  </a:lnTo>
                  <a:lnTo>
                    <a:pt x="37" y="401"/>
                  </a:lnTo>
                  <a:lnTo>
                    <a:pt x="36" y="400"/>
                  </a:lnTo>
                  <a:lnTo>
                    <a:pt x="35" y="400"/>
                  </a:lnTo>
                  <a:lnTo>
                    <a:pt x="34" y="400"/>
                  </a:lnTo>
                  <a:lnTo>
                    <a:pt x="31" y="400"/>
                  </a:lnTo>
                  <a:lnTo>
                    <a:pt x="29" y="400"/>
                  </a:lnTo>
                  <a:lnTo>
                    <a:pt x="27" y="400"/>
                  </a:lnTo>
                  <a:lnTo>
                    <a:pt x="25" y="400"/>
                  </a:lnTo>
                  <a:lnTo>
                    <a:pt x="22" y="400"/>
                  </a:lnTo>
                  <a:lnTo>
                    <a:pt x="19" y="400"/>
                  </a:lnTo>
                  <a:lnTo>
                    <a:pt x="17" y="400"/>
                  </a:lnTo>
                  <a:lnTo>
                    <a:pt x="16" y="400"/>
                  </a:lnTo>
                  <a:lnTo>
                    <a:pt x="16" y="399"/>
                  </a:lnTo>
                  <a:lnTo>
                    <a:pt x="16" y="398"/>
                  </a:lnTo>
                  <a:lnTo>
                    <a:pt x="15" y="398"/>
                  </a:lnTo>
                  <a:lnTo>
                    <a:pt x="15" y="397"/>
                  </a:lnTo>
                  <a:lnTo>
                    <a:pt x="14" y="396"/>
                  </a:lnTo>
                  <a:lnTo>
                    <a:pt x="13" y="396"/>
                  </a:lnTo>
                  <a:lnTo>
                    <a:pt x="13" y="394"/>
                  </a:lnTo>
                  <a:lnTo>
                    <a:pt x="12" y="394"/>
                  </a:lnTo>
                  <a:lnTo>
                    <a:pt x="12" y="393"/>
                  </a:lnTo>
                  <a:lnTo>
                    <a:pt x="11" y="393"/>
                  </a:lnTo>
                  <a:lnTo>
                    <a:pt x="12" y="392"/>
                  </a:lnTo>
                  <a:lnTo>
                    <a:pt x="12" y="391"/>
                  </a:lnTo>
                  <a:lnTo>
                    <a:pt x="12" y="390"/>
                  </a:lnTo>
                  <a:lnTo>
                    <a:pt x="12" y="389"/>
                  </a:lnTo>
                  <a:lnTo>
                    <a:pt x="13" y="389"/>
                  </a:lnTo>
                  <a:lnTo>
                    <a:pt x="13" y="388"/>
                  </a:lnTo>
                  <a:lnTo>
                    <a:pt x="12" y="386"/>
                  </a:lnTo>
                  <a:lnTo>
                    <a:pt x="12" y="385"/>
                  </a:lnTo>
                  <a:lnTo>
                    <a:pt x="12" y="383"/>
                  </a:lnTo>
                  <a:lnTo>
                    <a:pt x="13" y="383"/>
                  </a:lnTo>
                  <a:lnTo>
                    <a:pt x="13" y="382"/>
                  </a:lnTo>
                  <a:lnTo>
                    <a:pt x="13" y="381"/>
                  </a:lnTo>
                  <a:lnTo>
                    <a:pt x="13" y="380"/>
                  </a:lnTo>
                  <a:lnTo>
                    <a:pt x="12" y="380"/>
                  </a:lnTo>
                  <a:lnTo>
                    <a:pt x="12" y="379"/>
                  </a:lnTo>
                  <a:lnTo>
                    <a:pt x="13" y="378"/>
                  </a:lnTo>
                  <a:lnTo>
                    <a:pt x="12" y="378"/>
                  </a:lnTo>
                  <a:lnTo>
                    <a:pt x="11" y="377"/>
                  </a:lnTo>
                  <a:lnTo>
                    <a:pt x="9" y="378"/>
                  </a:lnTo>
                  <a:lnTo>
                    <a:pt x="8" y="378"/>
                  </a:lnTo>
                  <a:lnTo>
                    <a:pt x="6" y="378"/>
                  </a:lnTo>
                  <a:lnTo>
                    <a:pt x="5" y="378"/>
                  </a:lnTo>
                  <a:lnTo>
                    <a:pt x="5" y="379"/>
                  </a:lnTo>
                  <a:lnTo>
                    <a:pt x="4" y="379"/>
                  </a:lnTo>
                  <a:lnTo>
                    <a:pt x="4" y="380"/>
                  </a:lnTo>
                  <a:lnTo>
                    <a:pt x="3" y="380"/>
                  </a:lnTo>
                  <a:lnTo>
                    <a:pt x="3" y="379"/>
                  </a:lnTo>
                  <a:lnTo>
                    <a:pt x="3" y="378"/>
                  </a:lnTo>
                  <a:lnTo>
                    <a:pt x="2" y="377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2" y="374"/>
                  </a:lnTo>
                  <a:lnTo>
                    <a:pt x="2" y="373"/>
                  </a:lnTo>
                  <a:lnTo>
                    <a:pt x="1" y="370"/>
                  </a:lnTo>
                  <a:lnTo>
                    <a:pt x="0" y="369"/>
                  </a:lnTo>
                  <a:lnTo>
                    <a:pt x="0" y="368"/>
                  </a:lnTo>
                  <a:lnTo>
                    <a:pt x="0" y="367"/>
                  </a:lnTo>
                  <a:lnTo>
                    <a:pt x="0" y="366"/>
                  </a:lnTo>
                  <a:lnTo>
                    <a:pt x="0" y="365"/>
                  </a:lnTo>
                  <a:lnTo>
                    <a:pt x="0" y="364"/>
                  </a:lnTo>
                  <a:lnTo>
                    <a:pt x="3" y="363"/>
                  </a:lnTo>
                  <a:lnTo>
                    <a:pt x="3" y="362"/>
                  </a:lnTo>
                  <a:lnTo>
                    <a:pt x="4" y="360"/>
                  </a:lnTo>
                  <a:lnTo>
                    <a:pt x="4" y="359"/>
                  </a:lnTo>
                  <a:lnTo>
                    <a:pt x="4" y="358"/>
                  </a:lnTo>
                  <a:lnTo>
                    <a:pt x="3" y="358"/>
                  </a:lnTo>
                  <a:lnTo>
                    <a:pt x="4" y="357"/>
                  </a:lnTo>
                  <a:lnTo>
                    <a:pt x="4" y="355"/>
                  </a:lnTo>
                  <a:lnTo>
                    <a:pt x="3" y="355"/>
                  </a:lnTo>
                  <a:lnTo>
                    <a:pt x="3" y="354"/>
                  </a:lnTo>
                  <a:lnTo>
                    <a:pt x="4" y="353"/>
                  </a:lnTo>
                  <a:lnTo>
                    <a:pt x="4" y="352"/>
                  </a:lnTo>
                  <a:lnTo>
                    <a:pt x="5" y="351"/>
                  </a:lnTo>
                  <a:lnTo>
                    <a:pt x="6" y="351"/>
                  </a:lnTo>
                  <a:lnTo>
                    <a:pt x="8" y="351"/>
                  </a:lnTo>
                  <a:lnTo>
                    <a:pt x="8" y="350"/>
                  </a:lnTo>
                  <a:lnTo>
                    <a:pt x="9" y="348"/>
                  </a:lnTo>
                  <a:lnTo>
                    <a:pt x="9" y="347"/>
                  </a:lnTo>
                  <a:lnTo>
                    <a:pt x="9" y="346"/>
                  </a:lnTo>
                  <a:lnTo>
                    <a:pt x="9" y="345"/>
                  </a:lnTo>
                  <a:lnTo>
                    <a:pt x="9" y="344"/>
                  </a:lnTo>
                  <a:lnTo>
                    <a:pt x="9" y="343"/>
                  </a:lnTo>
                  <a:lnTo>
                    <a:pt x="11" y="343"/>
                  </a:lnTo>
                  <a:lnTo>
                    <a:pt x="12" y="343"/>
                  </a:lnTo>
                  <a:lnTo>
                    <a:pt x="12" y="341"/>
                  </a:lnTo>
                  <a:lnTo>
                    <a:pt x="13" y="341"/>
                  </a:lnTo>
                  <a:lnTo>
                    <a:pt x="12" y="340"/>
                  </a:lnTo>
                  <a:lnTo>
                    <a:pt x="13" y="339"/>
                  </a:lnTo>
                  <a:lnTo>
                    <a:pt x="12" y="337"/>
                  </a:lnTo>
                  <a:lnTo>
                    <a:pt x="12" y="336"/>
                  </a:lnTo>
                  <a:lnTo>
                    <a:pt x="11" y="336"/>
                  </a:lnTo>
                  <a:lnTo>
                    <a:pt x="11" y="335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11" y="332"/>
                  </a:lnTo>
                  <a:lnTo>
                    <a:pt x="12" y="331"/>
                  </a:lnTo>
                  <a:lnTo>
                    <a:pt x="12" y="330"/>
                  </a:lnTo>
                  <a:lnTo>
                    <a:pt x="12" y="329"/>
                  </a:lnTo>
                  <a:lnTo>
                    <a:pt x="12" y="328"/>
                  </a:lnTo>
                  <a:lnTo>
                    <a:pt x="13" y="328"/>
                  </a:lnTo>
                  <a:lnTo>
                    <a:pt x="14" y="328"/>
                  </a:lnTo>
                  <a:lnTo>
                    <a:pt x="14" y="325"/>
                  </a:lnTo>
                  <a:lnTo>
                    <a:pt x="15" y="325"/>
                  </a:lnTo>
                  <a:lnTo>
                    <a:pt x="15" y="324"/>
                  </a:lnTo>
                  <a:lnTo>
                    <a:pt x="15" y="323"/>
                  </a:lnTo>
                  <a:lnTo>
                    <a:pt x="16" y="323"/>
                  </a:lnTo>
                  <a:lnTo>
                    <a:pt x="16" y="324"/>
                  </a:lnTo>
                  <a:lnTo>
                    <a:pt x="16" y="323"/>
                  </a:lnTo>
                  <a:lnTo>
                    <a:pt x="16" y="322"/>
                  </a:lnTo>
                  <a:lnTo>
                    <a:pt x="15" y="322"/>
                  </a:lnTo>
                  <a:lnTo>
                    <a:pt x="15" y="321"/>
                  </a:lnTo>
                  <a:lnTo>
                    <a:pt x="16" y="321"/>
                  </a:lnTo>
                  <a:lnTo>
                    <a:pt x="16" y="320"/>
                  </a:lnTo>
                  <a:lnTo>
                    <a:pt x="16" y="319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7" y="317"/>
                  </a:lnTo>
                  <a:lnTo>
                    <a:pt x="18" y="317"/>
                  </a:lnTo>
                  <a:lnTo>
                    <a:pt x="18" y="316"/>
                  </a:lnTo>
                  <a:lnTo>
                    <a:pt x="18" y="314"/>
                  </a:lnTo>
                  <a:lnTo>
                    <a:pt x="18" y="313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7" y="309"/>
                  </a:lnTo>
                  <a:lnTo>
                    <a:pt x="17" y="308"/>
                  </a:lnTo>
                  <a:lnTo>
                    <a:pt x="16" y="308"/>
                  </a:lnTo>
                  <a:lnTo>
                    <a:pt x="16" y="307"/>
                  </a:lnTo>
                  <a:lnTo>
                    <a:pt x="17" y="307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8" y="303"/>
                  </a:lnTo>
                  <a:lnTo>
                    <a:pt x="17" y="303"/>
                  </a:lnTo>
                  <a:lnTo>
                    <a:pt x="17" y="302"/>
                  </a:lnTo>
                  <a:lnTo>
                    <a:pt x="17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17" y="300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299"/>
                  </a:lnTo>
                  <a:lnTo>
                    <a:pt x="20" y="298"/>
                  </a:lnTo>
                  <a:lnTo>
                    <a:pt x="20" y="297"/>
                  </a:lnTo>
                  <a:lnTo>
                    <a:pt x="22" y="297"/>
                  </a:lnTo>
                  <a:lnTo>
                    <a:pt x="22" y="295"/>
                  </a:lnTo>
                  <a:lnTo>
                    <a:pt x="22" y="294"/>
                  </a:lnTo>
                  <a:lnTo>
                    <a:pt x="20" y="293"/>
                  </a:lnTo>
                  <a:lnTo>
                    <a:pt x="20" y="291"/>
                  </a:lnTo>
                  <a:lnTo>
                    <a:pt x="19" y="290"/>
                  </a:lnTo>
                  <a:lnTo>
                    <a:pt x="18" y="290"/>
                  </a:lnTo>
                  <a:lnTo>
                    <a:pt x="17" y="289"/>
                  </a:lnTo>
                  <a:lnTo>
                    <a:pt x="17" y="290"/>
                  </a:lnTo>
                  <a:lnTo>
                    <a:pt x="16" y="290"/>
                  </a:lnTo>
                  <a:lnTo>
                    <a:pt x="16" y="289"/>
                  </a:lnTo>
                  <a:lnTo>
                    <a:pt x="15" y="289"/>
                  </a:lnTo>
                  <a:lnTo>
                    <a:pt x="15" y="288"/>
                  </a:lnTo>
                  <a:lnTo>
                    <a:pt x="14" y="288"/>
                  </a:lnTo>
                  <a:lnTo>
                    <a:pt x="15" y="287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8" y="287"/>
                  </a:lnTo>
                  <a:lnTo>
                    <a:pt x="18" y="288"/>
                  </a:lnTo>
                  <a:lnTo>
                    <a:pt x="19" y="288"/>
                  </a:lnTo>
                  <a:lnTo>
                    <a:pt x="19" y="287"/>
                  </a:lnTo>
                  <a:lnTo>
                    <a:pt x="20" y="287"/>
                  </a:lnTo>
                  <a:lnTo>
                    <a:pt x="22" y="288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4" y="286"/>
                  </a:lnTo>
                  <a:lnTo>
                    <a:pt x="24" y="285"/>
                  </a:lnTo>
                  <a:lnTo>
                    <a:pt x="25" y="285"/>
                  </a:lnTo>
                  <a:lnTo>
                    <a:pt x="25" y="284"/>
                  </a:lnTo>
                  <a:lnTo>
                    <a:pt x="24" y="283"/>
                  </a:lnTo>
                  <a:lnTo>
                    <a:pt x="20" y="283"/>
                  </a:lnTo>
                  <a:lnTo>
                    <a:pt x="18" y="283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7" y="282"/>
                  </a:lnTo>
                  <a:lnTo>
                    <a:pt x="17" y="279"/>
                  </a:lnTo>
                  <a:lnTo>
                    <a:pt x="17" y="278"/>
                  </a:lnTo>
                  <a:lnTo>
                    <a:pt x="17" y="277"/>
                  </a:lnTo>
                  <a:lnTo>
                    <a:pt x="18" y="277"/>
                  </a:lnTo>
                  <a:lnTo>
                    <a:pt x="18" y="276"/>
                  </a:lnTo>
                  <a:lnTo>
                    <a:pt x="18" y="275"/>
                  </a:lnTo>
                  <a:lnTo>
                    <a:pt x="18" y="274"/>
                  </a:lnTo>
                  <a:lnTo>
                    <a:pt x="17" y="274"/>
                  </a:lnTo>
                  <a:lnTo>
                    <a:pt x="17" y="273"/>
                  </a:lnTo>
                  <a:lnTo>
                    <a:pt x="18" y="272"/>
                  </a:lnTo>
                  <a:lnTo>
                    <a:pt x="18" y="271"/>
                  </a:lnTo>
                  <a:lnTo>
                    <a:pt x="17" y="271"/>
                  </a:lnTo>
                  <a:lnTo>
                    <a:pt x="17" y="270"/>
                  </a:lnTo>
                  <a:lnTo>
                    <a:pt x="16" y="270"/>
                  </a:lnTo>
                  <a:lnTo>
                    <a:pt x="17" y="270"/>
                  </a:lnTo>
                  <a:lnTo>
                    <a:pt x="16" y="268"/>
                  </a:lnTo>
                  <a:lnTo>
                    <a:pt x="16" y="267"/>
                  </a:lnTo>
                  <a:lnTo>
                    <a:pt x="17" y="267"/>
                  </a:lnTo>
                  <a:lnTo>
                    <a:pt x="17" y="266"/>
                  </a:lnTo>
                  <a:lnTo>
                    <a:pt x="17" y="264"/>
                  </a:lnTo>
                  <a:lnTo>
                    <a:pt x="18" y="264"/>
                  </a:lnTo>
                  <a:lnTo>
                    <a:pt x="17" y="264"/>
                  </a:lnTo>
                  <a:lnTo>
                    <a:pt x="16" y="264"/>
                  </a:lnTo>
                  <a:lnTo>
                    <a:pt x="15" y="263"/>
                  </a:lnTo>
                  <a:lnTo>
                    <a:pt x="14" y="263"/>
                  </a:lnTo>
                  <a:lnTo>
                    <a:pt x="14" y="262"/>
                  </a:lnTo>
                  <a:lnTo>
                    <a:pt x="14" y="261"/>
                  </a:lnTo>
                  <a:lnTo>
                    <a:pt x="14" y="260"/>
                  </a:lnTo>
                  <a:lnTo>
                    <a:pt x="14" y="259"/>
                  </a:lnTo>
                  <a:lnTo>
                    <a:pt x="14" y="257"/>
                  </a:lnTo>
                  <a:lnTo>
                    <a:pt x="14" y="256"/>
                  </a:lnTo>
                  <a:lnTo>
                    <a:pt x="14" y="255"/>
                  </a:lnTo>
                  <a:lnTo>
                    <a:pt x="15" y="255"/>
                  </a:lnTo>
                  <a:lnTo>
                    <a:pt x="15" y="254"/>
                  </a:lnTo>
                  <a:lnTo>
                    <a:pt x="15" y="253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1"/>
                  </a:lnTo>
                  <a:lnTo>
                    <a:pt x="17" y="251"/>
                  </a:lnTo>
                  <a:lnTo>
                    <a:pt x="17" y="249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7" y="248"/>
                  </a:lnTo>
                  <a:lnTo>
                    <a:pt x="17" y="247"/>
                  </a:lnTo>
                  <a:lnTo>
                    <a:pt x="17" y="245"/>
                  </a:lnTo>
                  <a:lnTo>
                    <a:pt x="17" y="244"/>
                  </a:lnTo>
                  <a:lnTo>
                    <a:pt x="16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2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6" y="238"/>
                  </a:lnTo>
                  <a:lnTo>
                    <a:pt x="16" y="237"/>
                  </a:lnTo>
                  <a:lnTo>
                    <a:pt x="17" y="234"/>
                  </a:lnTo>
                  <a:lnTo>
                    <a:pt x="16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16" y="232"/>
                  </a:lnTo>
                  <a:lnTo>
                    <a:pt x="16" y="231"/>
                  </a:lnTo>
                  <a:lnTo>
                    <a:pt x="16" y="230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8"/>
                  </a:lnTo>
                  <a:lnTo>
                    <a:pt x="16" y="228"/>
                  </a:lnTo>
                  <a:lnTo>
                    <a:pt x="17" y="228"/>
                  </a:lnTo>
                  <a:lnTo>
                    <a:pt x="17" y="227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7" y="225"/>
                  </a:lnTo>
                  <a:lnTo>
                    <a:pt x="17" y="223"/>
                  </a:lnTo>
                  <a:lnTo>
                    <a:pt x="17" y="222"/>
                  </a:lnTo>
                  <a:lnTo>
                    <a:pt x="18" y="222"/>
                  </a:lnTo>
                  <a:lnTo>
                    <a:pt x="18" y="221"/>
                  </a:lnTo>
                  <a:lnTo>
                    <a:pt x="19" y="219"/>
                  </a:lnTo>
                  <a:lnTo>
                    <a:pt x="18" y="219"/>
                  </a:lnTo>
                  <a:lnTo>
                    <a:pt x="18" y="218"/>
                  </a:lnTo>
                  <a:lnTo>
                    <a:pt x="18" y="217"/>
                  </a:lnTo>
                  <a:lnTo>
                    <a:pt x="18" y="216"/>
                  </a:lnTo>
                  <a:lnTo>
                    <a:pt x="18" y="215"/>
                  </a:lnTo>
                  <a:lnTo>
                    <a:pt x="19" y="215"/>
                  </a:lnTo>
                  <a:lnTo>
                    <a:pt x="19" y="216"/>
                  </a:lnTo>
                  <a:lnTo>
                    <a:pt x="19" y="215"/>
                  </a:lnTo>
                  <a:lnTo>
                    <a:pt x="20" y="215"/>
                  </a:lnTo>
                  <a:lnTo>
                    <a:pt x="19" y="215"/>
                  </a:lnTo>
                  <a:lnTo>
                    <a:pt x="20" y="214"/>
                  </a:lnTo>
                  <a:lnTo>
                    <a:pt x="20" y="213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0" y="209"/>
                  </a:lnTo>
                  <a:lnTo>
                    <a:pt x="20" y="208"/>
                  </a:lnTo>
                  <a:lnTo>
                    <a:pt x="20" y="207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4" y="204"/>
                  </a:lnTo>
                  <a:lnTo>
                    <a:pt x="25" y="204"/>
                  </a:lnTo>
                  <a:lnTo>
                    <a:pt x="26" y="204"/>
                  </a:lnTo>
                  <a:lnTo>
                    <a:pt x="27" y="204"/>
                  </a:lnTo>
                  <a:lnTo>
                    <a:pt x="27" y="203"/>
                  </a:lnTo>
                  <a:lnTo>
                    <a:pt x="27" y="202"/>
                  </a:lnTo>
                  <a:lnTo>
                    <a:pt x="27" y="200"/>
                  </a:lnTo>
                  <a:lnTo>
                    <a:pt x="26" y="199"/>
                  </a:lnTo>
                  <a:lnTo>
                    <a:pt x="26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6" y="194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4" y="191"/>
                  </a:lnTo>
                  <a:lnTo>
                    <a:pt x="24" y="188"/>
                  </a:lnTo>
                  <a:lnTo>
                    <a:pt x="25" y="188"/>
                  </a:lnTo>
                  <a:lnTo>
                    <a:pt x="25" y="187"/>
                  </a:lnTo>
                  <a:lnTo>
                    <a:pt x="25" y="186"/>
                  </a:lnTo>
                  <a:lnTo>
                    <a:pt x="24" y="185"/>
                  </a:lnTo>
                  <a:lnTo>
                    <a:pt x="24" y="184"/>
                  </a:lnTo>
                  <a:lnTo>
                    <a:pt x="25" y="184"/>
                  </a:lnTo>
                  <a:lnTo>
                    <a:pt x="25" y="183"/>
                  </a:lnTo>
                  <a:lnTo>
                    <a:pt x="25" y="182"/>
                  </a:lnTo>
                  <a:lnTo>
                    <a:pt x="25" y="181"/>
                  </a:lnTo>
                  <a:lnTo>
                    <a:pt x="24" y="181"/>
                  </a:lnTo>
                  <a:lnTo>
                    <a:pt x="25" y="181"/>
                  </a:lnTo>
                  <a:lnTo>
                    <a:pt x="25" y="180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5" y="179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7" y="175"/>
                  </a:lnTo>
                  <a:lnTo>
                    <a:pt x="27" y="173"/>
                  </a:lnTo>
                  <a:lnTo>
                    <a:pt x="28" y="173"/>
                  </a:lnTo>
                  <a:lnTo>
                    <a:pt x="29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1" y="170"/>
                  </a:lnTo>
                  <a:lnTo>
                    <a:pt x="31" y="169"/>
                  </a:lnTo>
                  <a:lnTo>
                    <a:pt x="31" y="168"/>
                  </a:lnTo>
                  <a:lnTo>
                    <a:pt x="31" y="167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4"/>
                  </a:lnTo>
                  <a:lnTo>
                    <a:pt x="31" y="163"/>
                  </a:lnTo>
                  <a:lnTo>
                    <a:pt x="31" y="162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1" y="157"/>
                  </a:lnTo>
                  <a:lnTo>
                    <a:pt x="33" y="157"/>
                  </a:lnTo>
                  <a:lnTo>
                    <a:pt x="33" y="156"/>
                  </a:lnTo>
                  <a:lnTo>
                    <a:pt x="33" y="154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4" y="149"/>
                  </a:lnTo>
                  <a:lnTo>
                    <a:pt x="35" y="149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6" y="147"/>
                  </a:lnTo>
                  <a:lnTo>
                    <a:pt x="37" y="147"/>
                  </a:lnTo>
                  <a:lnTo>
                    <a:pt x="37" y="146"/>
                  </a:lnTo>
                  <a:lnTo>
                    <a:pt x="37" y="144"/>
                  </a:lnTo>
                  <a:lnTo>
                    <a:pt x="37" y="142"/>
                  </a:lnTo>
                  <a:lnTo>
                    <a:pt x="37" y="141"/>
                  </a:lnTo>
                  <a:lnTo>
                    <a:pt x="37" y="140"/>
                  </a:lnTo>
                  <a:lnTo>
                    <a:pt x="37" y="139"/>
                  </a:lnTo>
                  <a:lnTo>
                    <a:pt x="37" y="138"/>
                  </a:lnTo>
                  <a:lnTo>
                    <a:pt x="37" y="137"/>
                  </a:lnTo>
                  <a:lnTo>
                    <a:pt x="37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7" y="135"/>
                  </a:lnTo>
                  <a:lnTo>
                    <a:pt x="37" y="134"/>
                  </a:lnTo>
                  <a:lnTo>
                    <a:pt x="36" y="134"/>
                  </a:lnTo>
                  <a:lnTo>
                    <a:pt x="36" y="135"/>
                  </a:lnTo>
                  <a:lnTo>
                    <a:pt x="35" y="134"/>
                  </a:lnTo>
                  <a:lnTo>
                    <a:pt x="35" y="133"/>
                  </a:lnTo>
                  <a:lnTo>
                    <a:pt x="35" y="131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35" y="128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4" y="126"/>
                  </a:lnTo>
                  <a:lnTo>
                    <a:pt x="34" y="125"/>
                  </a:lnTo>
                  <a:lnTo>
                    <a:pt x="35" y="125"/>
                  </a:lnTo>
                  <a:lnTo>
                    <a:pt x="34" y="125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2"/>
                  </a:lnTo>
                  <a:lnTo>
                    <a:pt x="33" y="122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1" y="119"/>
                  </a:lnTo>
                  <a:lnTo>
                    <a:pt x="33" y="118"/>
                  </a:lnTo>
                  <a:lnTo>
                    <a:pt x="33" y="119"/>
                  </a:lnTo>
                  <a:lnTo>
                    <a:pt x="33" y="118"/>
                  </a:lnTo>
                  <a:lnTo>
                    <a:pt x="34" y="118"/>
                  </a:lnTo>
                  <a:lnTo>
                    <a:pt x="34" y="117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1" y="115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0" y="110"/>
                  </a:lnTo>
                  <a:lnTo>
                    <a:pt x="30" y="108"/>
                  </a:lnTo>
                  <a:lnTo>
                    <a:pt x="31" y="107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3" y="105"/>
                  </a:lnTo>
                  <a:lnTo>
                    <a:pt x="33" y="104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4" y="101"/>
                  </a:lnTo>
                  <a:lnTo>
                    <a:pt x="34" y="100"/>
                  </a:lnTo>
                  <a:lnTo>
                    <a:pt x="35" y="100"/>
                  </a:lnTo>
                  <a:lnTo>
                    <a:pt x="34" y="100"/>
                  </a:lnTo>
                  <a:lnTo>
                    <a:pt x="34" y="97"/>
                  </a:lnTo>
                  <a:lnTo>
                    <a:pt x="35" y="100"/>
                  </a:lnTo>
                  <a:lnTo>
                    <a:pt x="36" y="100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6" y="94"/>
                  </a:lnTo>
                  <a:lnTo>
                    <a:pt x="36" y="93"/>
                  </a:lnTo>
                  <a:lnTo>
                    <a:pt x="37" y="92"/>
                  </a:lnTo>
                  <a:lnTo>
                    <a:pt x="36" y="91"/>
                  </a:lnTo>
                  <a:lnTo>
                    <a:pt x="36" y="90"/>
                  </a:lnTo>
                  <a:lnTo>
                    <a:pt x="36" y="89"/>
                  </a:lnTo>
                  <a:lnTo>
                    <a:pt x="36" y="88"/>
                  </a:lnTo>
                  <a:lnTo>
                    <a:pt x="35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7" y="84"/>
                  </a:lnTo>
                  <a:lnTo>
                    <a:pt x="39" y="82"/>
                  </a:lnTo>
                  <a:lnTo>
                    <a:pt x="37" y="81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9" y="78"/>
                  </a:lnTo>
                  <a:lnTo>
                    <a:pt x="39" y="77"/>
                  </a:lnTo>
                  <a:lnTo>
                    <a:pt x="40" y="77"/>
                  </a:lnTo>
                  <a:lnTo>
                    <a:pt x="40" y="76"/>
                  </a:lnTo>
                  <a:lnTo>
                    <a:pt x="40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43" y="71"/>
                  </a:lnTo>
                  <a:lnTo>
                    <a:pt x="45" y="70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6" y="65"/>
                  </a:lnTo>
                  <a:lnTo>
                    <a:pt x="46" y="64"/>
                  </a:lnTo>
                  <a:lnTo>
                    <a:pt x="47" y="64"/>
                  </a:lnTo>
                  <a:lnTo>
                    <a:pt x="48" y="62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0" y="60"/>
                  </a:lnTo>
                  <a:lnTo>
                    <a:pt x="51" y="60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1" y="55"/>
                  </a:lnTo>
                  <a:lnTo>
                    <a:pt x="50" y="54"/>
                  </a:lnTo>
                  <a:lnTo>
                    <a:pt x="50" y="51"/>
                  </a:lnTo>
                  <a:lnTo>
                    <a:pt x="50" y="50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2" y="48"/>
                  </a:lnTo>
                  <a:lnTo>
                    <a:pt x="51" y="45"/>
                  </a:lnTo>
                  <a:lnTo>
                    <a:pt x="51" y="44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0" y="42"/>
                  </a:lnTo>
                  <a:lnTo>
                    <a:pt x="50" y="39"/>
                  </a:lnTo>
                  <a:lnTo>
                    <a:pt x="51" y="37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1" y="36"/>
                  </a:lnTo>
                  <a:lnTo>
                    <a:pt x="51" y="35"/>
                  </a:lnTo>
                  <a:lnTo>
                    <a:pt x="51" y="34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7" y="28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3" y="24"/>
                  </a:lnTo>
                  <a:lnTo>
                    <a:pt x="64" y="22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6"/>
                  </a:lnTo>
                  <a:lnTo>
                    <a:pt x="66" y="14"/>
                  </a:lnTo>
                  <a:lnTo>
                    <a:pt x="66" y="13"/>
                  </a:lnTo>
                  <a:lnTo>
                    <a:pt x="64" y="11"/>
                  </a:lnTo>
                  <a:close/>
                  <a:moveTo>
                    <a:pt x="50" y="450"/>
                  </a:moveTo>
                  <a:lnTo>
                    <a:pt x="50" y="449"/>
                  </a:lnTo>
                  <a:lnTo>
                    <a:pt x="50" y="450"/>
                  </a:lnTo>
                  <a:close/>
                  <a:moveTo>
                    <a:pt x="50" y="449"/>
                  </a:moveTo>
                  <a:lnTo>
                    <a:pt x="50" y="444"/>
                  </a:lnTo>
                  <a:lnTo>
                    <a:pt x="50" y="439"/>
                  </a:lnTo>
                  <a:lnTo>
                    <a:pt x="50" y="435"/>
                  </a:lnTo>
                  <a:lnTo>
                    <a:pt x="50" y="430"/>
                  </a:lnTo>
                  <a:lnTo>
                    <a:pt x="50" y="425"/>
                  </a:lnTo>
                  <a:lnTo>
                    <a:pt x="50" y="421"/>
                  </a:lnTo>
                  <a:lnTo>
                    <a:pt x="50" y="415"/>
                  </a:lnTo>
                  <a:lnTo>
                    <a:pt x="50" y="411"/>
                  </a:lnTo>
                  <a:lnTo>
                    <a:pt x="50" y="412"/>
                  </a:lnTo>
                  <a:lnTo>
                    <a:pt x="51" y="413"/>
                  </a:lnTo>
                  <a:lnTo>
                    <a:pt x="52" y="414"/>
                  </a:lnTo>
                  <a:lnTo>
                    <a:pt x="52" y="415"/>
                  </a:lnTo>
                  <a:lnTo>
                    <a:pt x="54" y="415"/>
                  </a:lnTo>
                  <a:lnTo>
                    <a:pt x="54" y="416"/>
                  </a:lnTo>
                  <a:lnTo>
                    <a:pt x="54" y="420"/>
                  </a:lnTo>
                  <a:lnTo>
                    <a:pt x="54" y="419"/>
                  </a:lnTo>
                  <a:lnTo>
                    <a:pt x="54" y="416"/>
                  </a:lnTo>
                  <a:lnTo>
                    <a:pt x="52" y="416"/>
                  </a:lnTo>
                  <a:lnTo>
                    <a:pt x="52" y="419"/>
                  </a:lnTo>
                  <a:lnTo>
                    <a:pt x="51" y="420"/>
                  </a:lnTo>
                  <a:lnTo>
                    <a:pt x="50" y="421"/>
                  </a:lnTo>
                  <a:lnTo>
                    <a:pt x="50" y="422"/>
                  </a:lnTo>
                  <a:lnTo>
                    <a:pt x="51" y="422"/>
                  </a:lnTo>
                  <a:lnTo>
                    <a:pt x="51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6" y="423"/>
                  </a:lnTo>
                  <a:lnTo>
                    <a:pt x="56" y="424"/>
                  </a:lnTo>
                  <a:lnTo>
                    <a:pt x="57" y="424"/>
                  </a:lnTo>
                  <a:lnTo>
                    <a:pt x="57" y="425"/>
                  </a:lnTo>
                  <a:lnTo>
                    <a:pt x="57" y="426"/>
                  </a:lnTo>
                  <a:lnTo>
                    <a:pt x="57" y="427"/>
                  </a:lnTo>
                  <a:lnTo>
                    <a:pt x="59" y="430"/>
                  </a:lnTo>
                  <a:lnTo>
                    <a:pt x="60" y="431"/>
                  </a:lnTo>
                  <a:lnTo>
                    <a:pt x="61" y="431"/>
                  </a:lnTo>
                  <a:lnTo>
                    <a:pt x="61" y="432"/>
                  </a:lnTo>
                  <a:lnTo>
                    <a:pt x="61" y="434"/>
                  </a:lnTo>
                  <a:lnTo>
                    <a:pt x="63" y="436"/>
                  </a:lnTo>
                  <a:lnTo>
                    <a:pt x="65" y="437"/>
                  </a:lnTo>
                  <a:lnTo>
                    <a:pt x="66" y="437"/>
                  </a:lnTo>
                  <a:lnTo>
                    <a:pt x="66" y="438"/>
                  </a:lnTo>
                  <a:lnTo>
                    <a:pt x="68" y="438"/>
                  </a:lnTo>
                  <a:lnTo>
                    <a:pt x="70" y="439"/>
                  </a:lnTo>
                  <a:lnTo>
                    <a:pt x="71" y="439"/>
                  </a:lnTo>
                  <a:lnTo>
                    <a:pt x="71" y="440"/>
                  </a:lnTo>
                  <a:lnTo>
                    <a:pt x="72" y="442"/>
                  </a:lnTo>
                  <a:lnTo>
                    <a:pt x="72" y="443"/>
                  </a:lnTo>
                  <a:lnTo>
                    <a:pt x="73" y="443"/>
                  </a:lnTo>
                  <a:lnTo>
                    <a:pt x="74" y="443"/>
                  </a:lnTo>
                  <a:lnTo>
                    <a:pt x="74" y="444"/>
                  </a:lnTo>
                  <a:lnTo>
                    <a:pt x="77" y="445"/>
                  </a:lnTo>
                  <a:lnTo>
                    <a:pt x="79" y="445"/>
                  </a:lnTo>
                  <a:lnTo>
                    <a:pt x="79" y="446"/>
                  </a:lnTo>
                  <a:lnTo>
                    <a:pt x="80" y="446"/>
                  </a:lnTo>
                  <a:lnTo>
                    <a:pt x="83" y="446"/>
                  </a:lnTo>
                  <a:lnTo>
                    <a:pt x="85" y="445"/>
                  </a:lnTo>
                  <a:lnTo>
                    <a:pt x="86" y="446"/>
                  </a:lnTo>
                  <a:lnTo>
                    <a:pt x="86" y="447"/>
                  </a:lnTo>
                  <a:lnTo>
                    <a:pt x="86" y="449"/>
                  </a:lnTo>
                  <a:lnTo>
                    <a:pt x="85" y="449"/>
                  </a:lnTo>
                  <a:lnTo>
                    <a:pt x="85" y="450"/>
                  </a:lnTo>
                  <a:lnTo>
                    <a:pt x="85" y="451"/>
                  </a:lnTo>
                  <a:lnTo>
                    <a:pt x="83" y="451"/>
                  </a:lnTo>
                  <a:lnTo>
                    <a:pt x="83" y="450"/>
                  </a:lnTo>
                  <a:lnTo>
                    <a:pt x="82" y="451"/>
                  </a:lnTo>
                  <a:lnTo>
                    <a:pt x="81" y="451"/>
                  </a:lnTo>
                  <a:lnTo>
                    <a:pt x="81" y="453"/>
                  </a:lnTo>
                  <a:lnTo>
                    <a:pt x="80" y="453"/>
                  </a:lnTo>
                  <a:lnTo>
                    <a:pt x="80" y="451"/>
                  </a:lnTo>
                  <a:lnTo>
                    <a:pt x="79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6" y="453"/>
                  </a:lnTo>
                  <a:lnTo>
                    <a:pt x="75" y="453"/>
                  </a:lnTo>
                  <a:lnTo>
                    <a:pt x="74" y="453"/>
                  </a:lnTo>
                  <a:lnTo>
                    <a:pt x="74" y="454"/>
                  </a:lnTo>
                  <a:lnTo>
                    <a:pt x="73" y="454"/>
                  </a:lnTo>
                  <a:lnTo>
                    <a:pt x="72" y="454"/>
                  </a:lnTo>
                  <a:lnTo>
                    <a:pt x="71" y="454"/>
                  </a:lnTo>
                  <a:lnTo>
                    <a:pt x="71" y="453"/>
                  </a:lnTo>
                  <a:lnTo>
                    <a:pt x="70" y="451"/>
                  </a:lnTo>
                  <a:lnTo>
                    <a:pt x="68" y="451"/>
                  </a:lnTo>
                  <a:lnTo>
                    <a:pt x="66" y="451"/>
                  </a:lnTo>
                  <a:lnTo>
                    <a:pt x="63" y="451"/>
                  </a:lnTo>
                  <a:lnTo>
                    <a:pt x="61" y="450"/>
                  </a:lnTo>
                  <a:lnTo>
                    <a:pt x="60" y="450"/>
                  </a:lnTo>
                  <a:lnTo>
                    <a:pt x="58" y="450"/>
                  </a:lnTo>
                  <a:lnTo>
                    <a:pt x="57" y="450"/>
                  </a:lnTo>
                  <a:lnTo>
                    <a:pt x="56" y="449"/>
                  </a:lnTo>
                  <a:lnTo>
                    <a:pt x="54" y="449"/>
                  </a:lnTo>
                  <a:lnTo>
                    <a:pt x="54" y="450"/>
                  </a:lnTo>
                  <a:lnTo>
                    <a:pt x="52" y="450"/>
                  </a:lnTo>
                  <a:lnTo>
                    <a:pt x="51" y="450"/>
                  </a:lnTo>
                  <a:lnTo>
                    <a:pt x="50" y="450"/>
                  </a:lnTo>
                  <a:lnTo>
                    <a:pt x="50" y="449"/>
                  </a:lnTo>
                  <a:close/>
                  <a:moveTo>
                    <a:pt x="99" y="447"/>
                  </a:moveTo>
                  <a:lnTo>
                    <a:pt x="100" y="447"/>
                  </a:lnTo>
                  <a:lnTo>
                    <a:pt x="100" y="449"/>
                  </a:lnTo>
                  <a:lnTo>
                    <a:pt x="99" y="449"/>
                  </a:lnTo>
                  <a:lnTo>
                    <a:pt x="97" y="449"/>
                  </a:lnTo>
                  <a:lnTo>
                    <a:pt x="99" y="449"/>
                  </a:lnTo>
                  <a:lnTo>
                    <a:pt x="99" y="447"/>
                  </a:lnTo>
                  <a:lnTo>
                    <a:pt x="97" y="447"/>
                  </a:lnTo>
                  <a:lnTo>
                    <a:pt x="97" y="449"/>
                  </a:lnTo>
                  <a:lnTo>
                    <a:pt x="96" y="449"/>
                  </a:lnTo>
                  <a:lnTo>
                    <a:pt x="95" y="449"/>
                  </a:lnTo>
                  <a:lnTo>
                    <a:pt x="95" y="450"/>
                  </a:lnTo>
                  <a:lnTo>
                    <a:pt x="95" y="449"/>
                  </a:lnTo>
                  <a:lnTo>
                    <a:pt x="94" y="449"/>
                  </a:lnTo>
                  <a:lnTo>
                    <a:pt x="94" y="450"/>
                  </a:lnTo>
                  <a:lnTo>
                    <a:pt x="93" y="450"/>
                  </a:lnTo>
                  <a:lnTo>
                    <a:pt x="93" y="449"/>
                  </a:lnTo>
                  <a:lnTo>
                    <a:pt x="93" y="450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1" y="451"/>
                  </a:lnTo>
                  <a:lnTo>
                    <a:pt x="91" y="450"/>
                  </a:lnTo>
                  <a:lnTo>
                    <a:pt x="91" y="449"/>
                  </a:lnTo>
                  <a:lnTo>
                    <a:pt x="92" y="449"/>
                  </a:lnTo>
                  <a:lnTo>
                    <a:pt x="93" y="449"/>
                  </a:lnTo>
                  <a:lnTo>
                    <a:pt x="92" y="447"/>
                  </a:lnTo>
                  <a:lnTo>
                    <a:pt x="93" y="447"/>
                  </a:lnTo>
                  <a:lnTo>
                    <a:pt x="94" y="447"/>
                  </a:lnTo>
                  <a:lnTo>
                    <a:pt x="94" y="449"/>
                  </a:lnTo>
                  <a:lnTo>
                    <a:pt x="94" y="447"/>
                  </a:lnTo>
                  <a:lnTo>
                    <a:pt x="95" y="447"/>
                  </a:lnTo>
                  <a:lnTo>
                    <a:pt x="96" y="447"/>
                  </a:lnTo>
                  <a:lnTo>
                    <a:pt x="97" y="447"/>
                  </a:lnTo>
                  <a:lnTo>
                    <a:pt x="99" y="447"/>
                  </a:lnTo>
                  <a:close/>
                  <a:moveTo>
                    <a:pt x="120" y="209"/>
                  </a:moveTo>
                  <a:lnTo>
                    <a:pt x="120" y="210"/>
                  </a:lnTo>
                  <a:lnTo>
                    <a:pt x="119" y="210"/>
                  </a:lnTo>
                  <a:lnTo>
                    <a:pt x="118" y="209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9" y="209"/>
                  </a:lnTo>
                  <a:lnTo>
                    <a:pt x="120" y="209"/>
                  </a:lnTo>
                  <a:close/>
                  <a:moveTo>
                    <a:pt x="118" y="208"/>
                  </a:moveTo>
                  <a:lnTo>
                    <a:pt x="119" y="208"/>
                  </a:lnTo>
                  <a:lnTo>
                    <a:pt x="118" y="208"/>
                  </a:lnTo>
                  <a:close/>
                  <a:moveTo>
                    <a:pt x="117" y="226"/>
                  </a:moveTo>
                  <a:lnTo>
                    <a:pt x="118" y="226"/>
                  </a:lnTo>
                  <a:lnTo>
                    <a:pt x="118" y="227"/>
                  </a:lnTo>
                  <a:lnTo>
                    <a:pt x="119" y="227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7" y="228"/>
                  </a:lnTo>
                  <a:lnTo>
                    <a:pt x="117" y="227"/>
                  </a:lnTo>
                  <a:lnTo>
                    <a:pt x="117" y="226"/>
                  </a:lnTo>
                  <a:close/>
                  <a:moveTo>
                    <a:pt x="118" y="222"/>
                  </a:moveTo>
                  <a:lnTo>
                    <a:pt x="118" y="223"/>
                  </a:lnTo>
                  <a:lnTo>
                    <a:pt x="119" y="223"/>
                  </a:lnTo>
                  <a:lnTo>
                    <a:pt x="119" y="225"/>
                  </a:lnTo>
                  <a:lnTo>
                    <a:pt x="119" y="226"/>
                  </a:lnTo>
                  <a:lnTo>
                    <a:pt x="118" y="225"/>
                  </a:lnTo>
                  <a:lnTo>
                    <a:pt x="118" y="223"/>
                  </a:lnTo>
                  <a:lnTo>
                    <a:pt x="118" y="2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F541AB7-D84F-FBC2-4A03-7DB4A572B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563" y="3648075"/>
              <a:ext cx="66675" cy="69850"/>
            </a:xfrm>
            <a:custGeom>
              <a:avLst/>
              <a:gdLst>
                <a:gd name="T0" fmla="*/ 40 w 42"/>
                <a:gd name="T1" fmla="*/ 30 h 44"/>
                <a:gd name="T2" fmla="*/ 40 w 42"/>
                <a:gd name="T3" fmla="*/ 33 h 44"/>
                <a:gd name="T4" fmla="*/ 39 w 42"/>
                <a:gd name="T5" fmla="*/ 36 h 44"/>
                <a:gd name="T6" fmla="*/ 36 w 42"/>
                <a:gd name="T7" fmla="*/ 39 h 44"/>
                <a:gd name="T8" fmla="*/ 34 w 42"/>
                <a:gd name="T9" fmla="*/ 38 h 44"/>
                <a:gd name="T10" fmla="*/ 34 w 42"/>
                <a:gd name="T11" fmla="*/ 35 h 44"/>
                <a:gd name="T12" fmla="*/ 30 w 42"/>
                <a:gd name="T13" fmla="*/ 36 h 44"/>
                <a:gd name="T14" fmla="*/ 28 w 42"/>
                <a:gd name="T15" fmla="*/ 38 h 44"/>
                <a:gd name="T16" fmla="*/ 25 w 42"/>
                <a:gd name="T17" fmla="*/ 38 h 44"/>
                <a:gd name="T18" fmla="*/ 21 w 42"/>
                <a:gd name="T19" fmla="*/ 36 h 44"/>
                <a:gd name="T20" fmla="*/ 20 w 42"/>
                <a:gd name="T21" fmla="*/ 39 h 44"/>
                <a:gd name="T22" fmla="*/ 23 w 42"/>
                <a:gd name="T23" fmla="*/ 41 h 44"/>
                <a:gd name="T24" fmla="*/ 21 w 42"/>
                <a:gd name="T25" fmla="*/ 44 h 44"/>
                <a:gd name="T26" fmla="*/ 18 w 42"/>
                <a:gd name="T27" fmla="*/ 42 h 44"/>
                <a:gd name="T28" fmla="*/ 14 w 42"/>
                <a:gd name="T29" fmla="*/ 41 h 44"/>
                <a:gd name="T30" fmla="*/ 13 w 42"/>
                <a:gd name="T31" fmla="*/ 38 h 44"/>
                <a:gd name="T32" fmla="*/ 11 w 42"/>
                <a:gd name="T33" fmla="*/ 35 h 44"/>
                <a:gd name="T34" fmla="*/ 9 w 42"/>
                <a:gd name="T35" fmla="*/ 33 h 44"/>
                <a:gd name="T36" fmla="*/ 8 w 42"/>
                <a:gd name="T37" fmla="*/ 31 h 44"/>
                <a:gd name="T38" fmla="*/ 8 w 42"/>
                <a:gd name="T39" fmla="*/ 30 h 44"/>
                <a:gd name="T40" fmla="*/ 8 w 42"/>
                <a:gd name="T41" fmla="*/ 28 h 44"/>
                <a:gd name="T42" fmla="*/ 7 w 42"/>
                <a:gd name="T43" fmla="*/ 28 h 44"/>
                <a:gd name="T44" fmla="*/ 5 w 42"/>
                <a:gd name="T45" fmla="*/ 27 h 44"/>
                <a:gd name="T46" fmla="*/ 4 w 42"/>
                <a:gd name="T47" fmla="*/ 24 h 44"/>
                <a:gd name="T48" fmla="*/ 2 w 42"/>
                <a:gd name="T49" fmla="*/ 22 h 44"/>
                <a:gd name="T50" fmla="*/ 0 w 42"/>
                <a:gd name="T51" fmla="*/ 20 h 44"/>
                <a:gd name="T52" fmla="*/ 2 w 42"/>
                <a:gd name="T53" fmla="*/ 18 h 44"/>
                <a:gd name="T54" fmla="*/ 3 w 42"/>
                <a:gd name="T55" fmla="*/ 16 h 44"/>
                <a:gd name="T56" fmla="*/ 3 w 42"/>
                <a:gd name="T57" fmla="*/ 11 h 44"/>
                <a:gd name="T58" fmla="*/ 5 w 42"/>
                <a:gd name="T59" fmla="*/ 10 h 44"/>
                <a:gd name="T60" fmla="*/ 8 w 42"/>
                <a:gd name="T61" fmla="*/ 10 h 44"/>
                <a:gd name="T62" fmla="*/ 9 w 42"/>
                <a:gd name="T63" fmla="*/ 8 h 44"/>
                <a:gd name="T64" fmla="*/ 8 w 42"/>
                <a:gd name="T65" fmla="*/ 6 h 44"/>
                <a:gd name="T66" fmla="*/ 9 w 42"/>
                <a:gd name="T67" fmla="*/ 4 h 44"/>
                <a:gd name="T68" fmla="*/ 11 w 42"/>
                <a:gd name="T69" fmla="*/ 1 h 44"/>
                <a:gd name="T70" fmla="*/ 13 w 42"/>
                <a:gd name="T71" fmla="*/ 1 h 44"/>
                <a:gd name="T72" fmla="*/ 17 w 42"/>
                <a:gd name="T73" fmla="*/ 1 h 44"/>
                <a:gd name="T74" fmla="*/ 19 w 42"/>
                <a:gd name="T75" fmla="*/ 2 h 44"/>
                <a:gd name="T76" fmla="*/ 23 w 42"/>
                <a:gd name="T77" fmla="*/ 2 h 44"/>
                <a:gd name="T78" fmla="*/ 23 w 42"/>
                <a:gd name="T79" fmla="*/ 1 h 44"/>
                <a:gd name="T80" fmla="*/ 26 w 42"/>
                <a:gd name="T81" fmla="*/ 1 h 44"/>
                <a:gd name="T82" fmla="*/ 30 w 42"/>
                <a:gd name="T83" fmla="*/ 1 h 44"/>
                <a:gd name="T84" fmla="*/ 34 w 42"/>
                <a:gd name="T85" fmla="*/ 2 h 44"/>
                <a:gd name="T86" fmla="*/ 30 w 42"/>
                <a:gd name="T87" fmla="*/ 1 h 44"/>
                <a:gd name="T88" fmla="*/ 36 w 42"/>
                <a:gd name="T89" fmla="*/ 1 h 44"/>
                <a:gd name="T90" fmla="*/ 40 w 42"/>
                <a:gd name="T91" fmla="*/ 1 h 44"/>
                <a:gd name="T92" fmla="*/ 42 w 42"/>
                <a:gd name="T93" fmla="*/ 2 h 44"/>
                <a:gd name="T94" fmla="*/ 41 w 42"/>
                <a:gd name="T95" fmla="*/ 5 h 44"/>
                <a:gd name="T96" fmla="*/ 40 w 42"/>
                <a:gd name="T97" fmla="*/ 7 h 44"/>
                <a:gd name="T98" fmla="*/ 39 w 42"/>
                <a:gd name="T99" fmla="*/ 9 h 44"/>
                <a:gd name="T100" fmla="*/ 38 w 42"/>
                <a:gd name="T101" fmla="*/ 12 h 44"/>
                <a:gd name="T102" fmla="*/ 38 w 42"/>
                <a:gd name="T103" fmla="*/ 17 h 44"/>
                <a:gd name="T104" fmla="*/ 38 w 42"/>
                <a:gd name="T105" fmla="*/ 20 h 44"/>
                <a:gd name="T106" fmla="*/ 39 w 42"/>
                <a:gd name="T107" fmla="*/ 22 h 44"/>
                <a:gd name="T108" fmla="*/ 41 w 42"/>
                <a:gd name="T109" fmla="*/ 23 h 44"/>
                <a:gd name="T110" fmla="*/ 42 w 42"/>
                <a:gd name="T111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4">
                  <a:moveTo>
                    <a:pt x="41" y="28"/>
                  </a:moveTo>
                  <a:lnTo>
                    <a:pt x="41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39" y="35"/>
                  </a:lnTo>
                  <a:lnTo>
                    <a:pt x="39" y="36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8"/>
                  </a:lnTo>
                  <a:lnTo>
                    <a:pt x="35" y="38"/>
                  </a:lnTo>
                  <a:lnTo>
                    <a:pt x="34" y="38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32" y="36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1" y="2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B15C951-43E4-CEE5-A42B-A2FC3856A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606800"/>
              <a:ext cx="80963" cy="122237"/>
            </a:xfrm>
            <a:custGeom>
              <a:avLst/>
              <a:gdLst>
                <a:gd name="T0" fmla="*/ 47 w 51"/>
                <a:gd name="T1" fmla="*/ 70 h 77"/>
                <a:gd name="T2" fmla="*/ 42 w 51"/>
                <a:gd name="T3" fmla="*/ 68 h 77"/>
                <a:gd name="T4" fmla="*/ 38 w 51"/>
                <a:gd name="T5" fmla="*/ 71 h 77"/>
                <a:gd name="T6" fmla="*/ 32 w 51"/>
                <a:gd name="T7" fmla="*/ 73 h 77"/>
                <a:gd name="T8" fmla="*/ 31 w 51"/>
                <a:gd name="T9" fmla="*/ 73 h 77"/>
                <a:gd name="T10" fmla="*/ 30 w 51"/>
                <a:gd name="T11" fmla="*/ 76 h 77"/>
                <a:gd name="T12" fmla="*/ 26 w 51"/>
                <a:gd name="T13" fmla="*/ 77 h 77"/>
                <a:gd name="T14" fmla="*/ 23 w 51"/>
                <a:gd name="T15" fmla="*/ 73 h 77"/>
                <a:gd name="T16" fmla="*/ 17 w 51"/>
                <a:gd name="T17" fmla="*/ 71 h 77"/>
                <a:gd name="T18" fmla="*/ 17 w 51"/>
                <a:gd name="T19" fmla="*/ 67 h 77"/>
                <a:gd name="T20" fmla="*/ 15 w 51"/>
                <a:gd name="T21" fmla="*/ 64 h 77"/>
                <a:gd name="T22" fmla="*/ 15 w 51"/>
                <a:gd name="T23" fmla="*/ 58 h 77"/>
                <a:gd name="T24" fmla="*/ 16 w 51"/>
                <a:gd name="T25" fmla="*/ 53 h 77"/>
                <a:gd name="T26" fmla="*/ 18 w 51"/>
                <a:gd name="T27" fmla="*/ 49 h 77"/>
                <a:gd name="T28" fmla="*/ 17 w 51"/>
                <a:gd name="T29" fmla="*/ 45 h 77"/>
                <a:gd name="T30" fmla="*/ 14 w 51"/>
                <a:gd name="T31" fmla="*/ 43 h 77"/>
                <a:gd name="T32" fmla="*/ 14 w 51"/>
                <a:gd name="T33" fmla="*/ 42 h 77"/>
                <a:gd name="T34" fmla="*/ 14 w 51"/>
                <a:gd name="T35" fmla="*/ 35 h 77"/>
                <a:gd name="T36" fmla="*/ 11 w 51"/>
                <a:gd name="T37" fmla="*/ 35 h 77"/>
                <a:gd name="T38" fmla="*/ 7 w 51"/>
                <a:gd name="T39" fmla="*/ 35 h 77"/>
                <a:gd name="T40" fmla="*/ 3 w 51"/>
                <a:gd name="T41" fmla="*/ 31 h 77"/>
                <a:gd name="T42" fmla="*/ 1 w 51"/>
                <a:gd name="T43" fmla="*/ 26 h 77"/>
                <a:gd name="T44" fmla="*/ 2 w 51"/>
                <a:gd name="T45" fmla="*/ 23 h 77"/>
                <a:gd name="T46" fmla="*/ 3 w 51"/>
                <a:gd name="T47" fmla="*/ 19 h 77"/>
                <a:gd name="T48" fmla="*/ 7 w 51"/>
                <a:gd name="T49" fmla="*/ 19 h 77"/>
                <a:gd name="T50" fmla="*/ 12 w 51"/>
                <a:gd name="T51" fmla="*/ 15 h 77"/>
                <a:gd name="T52" fmla="*/ 8 w 51"/>
                <a:gd name="T53" fmla="*/ 13 h 77"/>
                <a:gd name="T54" fmla="*/ 8 w 51"/>
                <a:gd name="T55" fmla="*/ 10 h 77"/>
                <a:gd name="T56" fmla="*/ 12 w 51"/>
                <a:gd name="T57" fmla="*/ 7 h 77"/>
                <a:gd name="T58" fmla="*/ 14 w 51"/>
                <a:gd name="T59" fmla="*/ 3 h 77"/>
                <a:gd name="T60" fmla="*/ 14 w 51"/>
                <a:gd name="T61" fmla="*/ 0 h 77"/>
                <a:gd name="T62" fmla="*/ 18 w 51"/>
                <a:gd name="T63" fmla="*/ 2 h 77"/>
                <a:gd name="T64" fmla="*/ 18 w 51"/>
                <a:gd name="T65" fmla="*/ 3 h 77"/>
                <a:gd name="T66" fmla="*/ 17 w 51"/>
                <a:gd name="T67" fmla="*/ 2 h 77"/>
                <a:gd name="T68" fmla="*/ 24 w 51"/>
                <a:gd name="T69" fmla="*/ 5 h 77"/>
                <a:gd name="T70" fmla="*/ 27 w 51"/>
                <a:gd name="T71" fmla="*/ 11 h 77"/>
                <a:gd name="T72" fmla="*/ 29 w 51"/>
                <a:gd name="T73" fmla="*/ 12 h 77"/>
                <a:gd name="T74" fmla="*/ 30 w 51"/>
                <a:gd name="T75" fmla="*/ 16 h 77"/>
                <a:gd name="T76" fmla="*/ 28 w 51"/>
                <a:gd name="T77" fmla="*/ 21 h 77"/>
                <a:gd name="T78" fmla="*/ 30 w 51"/>
                <a:gd name="T79" fmla="*/ 17 h 77"/>
                <a:gd name="T80" fmla="*/ 37 w 51"/>
                <a:gd name="T81" fmla="*/ 19 h 77"/>
                <a:gd name="T82" fmla="*/ 39 w 51"/>
                <a:gd name="T83" fmla="*/ 22 h 77"/>
                <a:gd name="T84" fmla="*/ 43 w 51"/>
                <a:gd name="T85" fmla="*/ 25 h 77"/>
                <a:gd name="T86" fmla="*/ 43 w 51"/>
                <a:gd name="T87" fmla="*/ 28 h 77"/>
                <a:gd name="T88" fmla="*/ 42 w 51"/>
                <a:gd name="T89" fmla="*/ 34 h 77"/>
                <a:gd name="T90" fmla="*/ 41 w 51"/>
                <a:gd name="T91" fmla="*/ 36 h 77"/>
                <a:gd name="T92" fmla="*/ 37 w 51"/>
                <a:gd name="T93" fmla="*/ 37 h 77"/>
                <a:gd name="T94" fmla="*/ 36 w 51"/>
                <a:gd name="T95" fmla="*/ 43 h 77"/>
                <a:gd name="T96" fmla="*/ 34 w 51"/>
                <a:gd name="T97" fmla="*/ 47 h 77"/>
                <a:gd name="T98" fmla="*/ 38 w 51"/>
                <a:gd name="T99" fmla="*/ 50 h 77"/>
                <a:gd name="T100" fmla="*/ 40 w 51"/>
                <a:gd name="T101" fmla="*/ 54 h 77"/>
                <a:gd name="T102" fmla="*/ 42 w 51"/>
                <a:gd name="T103" fmla="*/ 53 h 77"/>
                <a:gd name="T104" fmla="*/ 42 w 51"/>
                <a:gd name="T105" fmla="*/ 57 h 77"/>
                <a:gd name="T106" fmla="*/ 45 w 51"/>
                <a:gd name="T107" fmla="*/ 60 h 77"/>
                <a:gd name="T108" fmla="*/ 47 w 51"/>
                <a:gd name="T109" fmla="*/ 65 h 77"/>
                <a:gd name="T110" fmla="*/ 31 w 51"/>
                <a:gd name="T111" fmla="*/ 1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" h="77">
                  <a:moveTo>
                    <a:pt x="51" y="68"/>
                  </a:moveTo>
                  <a:lnTo>
                    <a:pt x="49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7" y="70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3" y="68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40" y="71"/>
                  </a:lnTo>
                  <a:lnTo>
                    <a:pt x="39" y="71"/>
                  </a:lnTo>
                  <a:lnTo>
                    <a:pt x="38" y="71"/>
                  </a:lnTo>
                  <a:lnTo>
                    <a:pt x="37" y="72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1" y="72"/>
                  </a:lnTo>
                  <a:lnTo>
                    <a:pt x="31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8" y="76"/>
                  </a:lnTo>
                  <a:lnTo>
                    <a:pt x="27" y="76"/>
                  </a:lnTo>
                  <a:lnTo>
                    <a:pt x="27" y="77"/>
                  </a:lnTo>
                  <a:lnTo>
                    <a:pt x="26" y="77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4" y="74"/>
                  </a:lnTo>
                  <a:lnTo>
                    <a:pt x="23" y="74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8" y="71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7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38" y="51"/>
                  </a:lnTo>
                  <a:lnTo>
                    <a:pt x="39" y="51"/>
                  </a:lnTo>
                  <a:lnTo>
                    <a:pt x="39" y="53"/>
                  </a:lnTo>
                  <a:lnTo>
                    <a:pt x="39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1" y="53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2" y="54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3" y="57"/>
                  </a:lnTo>
                  <a:lnTo>
                    <a:pt x="42" y="57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6" y="62"/>
                  </a:lnTo>
                  <a:lnTo>
                    <a:pt x="46" y="64"/>
                  </a:lnTo>
                  <a:lnTo>
                    <a:pt x="47" y="64"/>
                  </a:lnTo>
                  <a:lnTo>
                    <a:pt x="47" y="65"/>
                  </a:lnTo>
                  <a:lnTo>
                    <a:pt x="47" y="66"/>
                  </a:lnTo>
                  <a:lnTo>
                    <a:pt x="48" y="67"/>
                  </a:lnTo>
                  <a:lnTo>
                    <a:pt x="49" y="67"/>
                  </a:lnTo>
                  <a:lnTo>
                    <a:pt x="51" y="68"/>
                  </a:lnTo>
                  <a:close/>
                  <a:moveTo>
                    <a:pt x="31" y="16"/>
                  </a:moveTo>
                  <a:lnTo>
                    <a:pt x="30" y="16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1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79037DA-CDB2-A04F-0F86-F8529C176C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7313" y="3560763"/>
              <a:ext cx="74613" cy="96837"/>
            </a:xfrm>
            <a:custGeom>
              <a:avLst/>
              <a:gdLst>
                <a:gd name="T0" fmla="*/ 35 w 47"/>
                <a:gd name="T1" fmla="*/ 4 h 61"/>
                <a:gd name="T2" fmla="*/ 37 w 47"/>
                <a:gd name="T3" fmla="*/ 6 h 61"/>
                <a:gd name="T4" fmla="*/ 37 w 47"/>
                <a:gd name="T5" fmla="*/ 5 h 61"/>
                <a:gd name="T6" fmla="*/ 39 w 47"/>
                <a:gd name="T7" fmla="*/ 10 h 61"/>
                <a:gd name="T8" fmla="*/ 43 w 47"/>
                <a:gd name="T9" fmla="*/ 14 h 61"/>
                <a:gd name="T10" fmla="*/ 44 w 47"/>
                <a:gd name="T11" fmla="*/ 16 h 61"/>
                <a:gd name="T12" fmla="*/ 46 w 47"/>
                <a:gd name="T13" fmla="*/ 17 h 61"/>
                <a:gd name="T14" fmla="*/ 46 w 47"/>
                <a:gd name="T15" fmla="*/ 19 h 61"/>
                <a:gd name="T16" fmla="*/ 44 w 47"/>
                <a:gd name="T17" fmla="*/ 18 h 61"/>
                <a:gd name="T18" fmla="*/ 43 w 47"/>
                <a:gd name="T19" fmla="*/ 20 h 61"/>
                <a:gd name="T20" fmla="*/ 44 w 47"/>
                <a:gd name="T21" fmla="*/ 23 h 61"/>
                <a:gd name="T22" fmla="*/ 45 w 47"/>
                <a:gd name="T23" fmla="*/ 26 h 61"/>
                <a:gd name="T24" fmla="*/ 44 w 47"/>
                <a:gd name="T25" fmla="*/ 28 h 61"/>
                <a:gd name="T26" fmla="*/ 43 w 47"/>
                <a:gd name="T27" fmla="*/ 30 h 61"/>
                <a:gd name="T28" fmla="*/ 43 w 47"/>
                <a:gd name="T29" fmla="*/ 31 h 61"/>
                <a:gd name="T30" fmla="*/ 43 w 47"/>
                <a:gd name="T31" fmla="*/ 32 h 61"/>
                <a:gd name="T32" fmla="*/ 44 w 47"/>
                <a:gd name="T33" fmla="*/ 33 h 61"/>
                <a:gd name="T34" fmla="*/ 41 w 47"/>
                <a:gd name="T35" fmla="*/ 30 h 61"/>
                <a:gd name="T36" fmla="*/ 40 w 47"/>
                <a:gd name="T37" fmla="*/ 28 h 61"/>
                <a:gd name="T38" fmla="*/ 40 w 47"/>
                <a:gd name="T39" fmla="*/ 28 h 61"/>
                <a:gd name="T40" fmla="*/ 38 w 47"/>
                <a:gd name="T41" fmla="*/ 27 h 61"/>
                <a:gd name="T42" fmla="*/ 39 w 47"/>
                <a:gd name="T43" fmla="*/ 29 h 61"/>
                <a:gd name="T44" fmla="*/ 39 w 47"/>
                <a:gd name="T45" fmla="*/ 30 h 61"/>
                <a:gd name="T46" fmla="*/ 38 w 47"/>
                <a:gd name="T47" fmla="*/ 30 h 61"/>
                <a:gd name="T48" fmla="*/ 34 w 47"/>
                <a:gd name="T49" fmla="*/ 28 h 61"/>
                <a:gd name="T50" fmla="*/ 37 w 47"/>
                <a:gd name="T51" fmla="*/ 27 h 61"/>
                <a:gd name="T52" fmla="*/ 37 w 47"/>
                <a:gd name="T53" fmla="*/ 26 h 61"/>
                <a:gd name="T54" fmla="*/ 35 w 47"/>
                <a:gd name="T55" fmla="*/ 26 h 61"/>
                <a:gd name="T56" fmla="*/ 35 w 47"/>
                <a:gd name="T57" fmla="*/ 23 h 61"/>
                <a:gd name="T58" fmla="*/ 34 w 47"/>
                <a:gd name="T59" fmla="*/ 23 h 61"/>
                <a:gd name="T60" fmla="*/ 32 w 47"/>
                <a:gd name="T61" fmla="*/ 20 h 61"/>
                <a:gd name="T62" fmla="*/ 30 w 47"/>
                <a:gd name="T63" fmla="*/ 19 h 61"/>
                <a:gd name="T64" fmla="*/ 26 w 47"/>
                <a:gd name="T65" fmla="*/ 18 h 61"/>
                <a:gd name="T66" fmla="*/ 24 w 47"/>
                <a:gd name="T67" fmla="*/ 16 h 61"/>
                <a:gd name="T68" fmla="*/ 23 w 47"/>
                <a:gd name="T69" fmla="*/ 14 h 61"/>
                <a:gd name="T70" fmla="*/ 21 w 47"/>
                <a:gd name="T71" fmla="*/ 13 h 61"/>
                <a:gd name="T72" fmla="*/ 19 w 47"/>
                <a:gd name="T73" fmla="*/ 13 h 61"/>
                <a:gd name="T74" fmla="*/ 21 w 47"/>
                <a:gd name="T75" fmla="*/ 14 h 61"/>
                <a:gd name="T76" fmla="*/ 22 w 47"/>
                <a:gd name="T77" fmla="*/ 16 h 61"/>
                <a:gd name="T78" fmla="*/ 22 w 47"/>
                <a:gd name="T79" fmla="*/ 17 h 61"/>
                <a:gd name="T80" fmla="*/ 21 w 47"/>
                <a:gd name="T81" fmla="*/ 17 h 61"/>
                <a:gd name="T82" fmla="*/ 19 w 47"/>
                <a:gd name="T83" fmla="*/ 17 h 61"/>
                <a:gd name="T84" fmla="*/ 17 w 47"/>
                <a:gd name="T85" fmla="*/ 15 h 61"/>
                <a:gd name="T86" fmla="*/ 13 w 47"/>
                <a:gd name="T87" fmla="*/ 13 h 61"/>
                <a:gd name="T88" fmla="*/ 13 w 47"/>
                <a:gd name="T89" fmla="*/ 9 h 61"/>
                <a:gd name="T90" fmla="*/ 15 w 47"/>
                <a:gd name="T91" fmla="*/ 9 h 61"/>
                <a:gd name="T92" fmla="*/ 16 w 47"/>
                <a:gd name="T93" fmla="*/ 8 h 61"/>
                <a:gd name="T94" fmla="*/ 15 w 47"/>
                <a:gd name="T95" fmla="*/ 6 h 61"/>
                <a:gd name="T96" fmla="*/ 16 w 47"/>
                <a:gd name="T97" fmla="*/ 6 h 61"/>
                <a:gd name="T98" fmla="*/ 13 w 47"/>
                <a:gd name="T99" fmla="*/ 5 h 61"/>
                <a:gd name="T100" fmla="*/ 13 w 47"/>
                <a:gd name="T101" fmla="*/ 4 h 61"/>
                <a:gd name="T102" fmla="*/ 15 w 47"/>
                <a:gd name="T103" fmla="*/ 4 h 61"/>
                <a:gd name="T104" fmla="*/ 15 w 47"/>
                <a:gd name="T105" fmla="*/ 3 h 61"/>
                <a:gd name="T106" fmla="*/ 17 w 47"/>
                <a:gd name="T107" fmla="*/ 2 h 61"/>
                <a:gd name="T108" fmla="*/ 21 w 47"/>
                <a:gd name="T109" fmla="*/ 3 h 61"/>
                <a:gd name="T110" fmla="*/ 24 w 47"/>
                <a:gd name="T111" fmla="*/ 3 h 61"/>
                <a:gd name="T112" fmla="*/ 28 w 47"/>
                <a:gd name="T113" fmla="*/ 4 h 61"/>
                <a:gd name="T114" fmla="*/ 29 w 47"/>
                <a:gd name="T115" fmla="*/ 4 h 61"/>
                <a:gd name="T116" fmla="*/ 31 w 47"/>
                <a:gd name="T117" fmla="*/ 5 h 61"/>
                <a:gd name="T118" fmla="*/ 34 w 47"/>
                <a:gd name="T119" fmla="*/ 5 h 61"/>
                <a:gd name="T120" fmla="*/ 20 w 47"/>
                <a:gd name="T121" fmla="*/ 13 h 61"/>
                <a:gd name="T122" fmla="*/ 0 w 47"/>
                <a:gd name="T12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61">
                  <a:moveTo>
                    <a:pt x="35" y="4"/>
                  </a:moveTo>
                  <a:lnTo>
                    <a:pt x="37" y="5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9"/>
                  </a:lnTo>
                  <a:lnTo>
                    <a:pt x="39" y="10"/>
                  </a:lnTo>
                  <a:lnTo>
                    <a:pt x="40" y="13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3" y="32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0" y="29"/>
                  </a:lnTo>
                  <a:lnTo>
                    <a:pt x="40" y="28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9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39" y="31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5" y="29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3" y="20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4"/>
                  </a:lnTo>
                  <a:close/>
                  <a:moveTo>
                    <a:pt x="20" y="13"/>
                  </a:moveTo>
                  <a:lnTo>
                    <a:pt x="21" y="13"/>
                  </a:lnTo>
                  <a:lnTo>
                    <a:pt x="20" y="13"/>
                  </a:lnTo>
                  <a:close/>
                  <a:moveTo>
                    <a:pt x="0" y="61"/>
                  </a:moveTo>
                  <a:lnTo>
                    <a:pt x="0" y="60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A193A2A-A494-277D-D09D-83BC75EDBA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788" y="3497263"/>
              <a:ext cx="77788" cy="73025"/>
            </a:xfrm>
            <a:custGeom>
              <a:avLst/>
              <a:gdLst>
                <a:gd name="T0" fmla="*/ 18 w 49"/>
                <a:gd name="T1" fmla="*/ 39 h 46"/>
                <a:gd name="T2" fmla="*/ 15 w 49"/>
                <a:gd name="T3" fmla="*/ 37 h 46"/>
                <a:gd name="T4" fmla="*/ 12 w 49"/>
                <a:gd name="T5" fmla="*/ 35 h 46"/>
                <a:gd name="T6" fmla="*/ 10 w 49"/>
                <a:gd name="T7" fmla="*/ 33 h 46"/>
                <a:gd name="T8" fmla="*/ 6 w 49"/>
                <a:gd name="T9" fmla="*/ 28 h 46"/>
                <a:gd name="T10" fmla="*/ 5 w 49"/>
                <a:gd name="T11" fmla="*/ 26 h 46"/>
                <a:gd name="T12" fmla="*/ 2 w 49"/>
                <a:gd name="T13" fmla="*/ 25 h 46"/>
                <a:gd name="T14" fmla="*/ 1 w 49"/>
                <a:gd name="T15" fmla="*/ 24 h 46"/>
                <a:gd name="T16" fmla="*/ 2 w 49"/>
                <a:gd name="T17" fmla="*/ 22 h 46"/>
                <a:gd name="T18" fmla="*/ 6 w 49"/>
                <a:gd name="T19" fmla="*/ 22 h 46"/>
                <a:gd name="T20" fmla="*/ 9 w 49"/>
                <a:gd name="T21" fmla="*/ 22 h 46"/>
                <a:gd name="T22" fmla="*/ 11 w 49"/>
                <a:gd name="T23" fmla="*/ 20 h 46"/>
                <a:gd name="T24" fmla="*/ 10 w 49"/>
                <a:gd name="T25" fmla="*/ 15 h 46"/>
                <a:gd name="T26" fmla="*/ 12 w 49"/>
                <a:gd name="T27" fmla="*/ 13 h 46"/>
                <a:gd name="T28" fmla="*/ 14 w 49"/>
                <a:gd name="T29" fmla="*/ 13 h 46"/>
                <a:gd name="T30" fmla="*/ 18 w 49"/>
                <a:gd name="T31" fmla="*/ 11 h 46"/>
                <a:gd name="T32" fmla="*/ 19 w 49"/>
                <a:gd name="T33" fmla="*/ 13 h 46"/>
                <a:gd name="T34" fmla="*/ 23 w 49"/>
                <a:gd name="T35" fmla="*/ 11 h 46"/>
                <a:gd name="T36" fmla="*/ 25 w 49"/>
                <a:gd name="T37" fmla="*/ 9 h 46"/>
                <a:gd name="T38" fmla="*/ 26 w 49"/>
                <a:gd name="T39" fmla="*/ 5 h 46"/>
                <a:gd name="T40" fmla="*/ 28 w 49"/>
                <a:gd name="T41" fmla="*/ 3 h 46"/>
                <a:gd name="T42" fmla="*/ 30 w 49"/>
                <a:gd name="T43" fmla="*/ 3 h 46"/>
                <a:gd name="T44" fmla="*/ 34 w 49"/>
                <a:gd name="T45" fmla="*/ 5 h 46"/>
                <a:gd name="T46" fmla="*/ 36 w 49"/>
                <a:gd name="T47" fmla="*/ 4 h 46"/>
                <a:gd name="T48" fmla="*/ 39 w 49"/>
                <a:gd name="T49" fmla="*/ 3 h 46"/>
                <a:gd name="T50" fmla="*/ 43 w 49"/>
                <a:gd name="T51" fmla="*/ 1 h 46"/>
                <a:gd name="T52" fmla="*/ 44 w 49"/>
                <a:gd name="T53" fmla="*/ 0 h 46"/>
                <a:gd name="T54" fmla="*/ 46 w 49"/>
                <a:gd name="T55" fmla="*/ 0 h 46"/>
                <a:gd name="T56" fmla="*/ 47 w 49"/>
                <a:gd name="T57" fmla="*/ 1 h 46"/>
                <a:gd name="T58" fmla="*/ 45 w 49"/>
                <a:gd name="T59" fmla="*/ 3 h 46"/>
                <a:gd name="T60" fmla="*/ 45 w 49"/>
                <a:gd name="T61" fmla="*/ 4 h 46"/>
                <a:gd name="T62" fmla="*/ 46 w 49"/>
                <a:gd name="T63" fmla="*/ 5 h 46"/>
                <a:gd name="T64" fmla="*/ 45 w 49"/>
                <a:gd name="T65" fmla="*/ 10 h 46"/>
                <a:gd name="T66" fmla="*/ 44 w 49"/>
                <a:gd name="T67" fmla="*/ 13 h 46"/>
                <a:gd name="T68" fmla="*/ 43 w 49"/>
                <a:gd name="T69" fmla="*/ 19 h 46"/>
                <a:gd name="T70" fmla="*/ 43 w 49"/>
                <a:gd name="T71" fmla="*/ 26 h 46"/>
                <a:gd name="T72" fmla="*/ 43 w 49"/>
                <a:gd name="T73" fmla="*/ 28 h 46"/>
                <a:gd name="T74" fmla="*/ 41 w 49"/>
                <a:gd name="T75" fmla="*/ 27 h 46"/>
                <a:gd name="T76" fmla="*/ 43 w 49"/>
                <a:gd name="T77" fmla="*/ 24 h 46"/>
                <a:gd name="T78" fmla="*/ 43 w 49"/>
                <a:gd name="T79" fmla="*/ 26 h 46"/>
                <a:gd name="T80" fmla="*/ 41 w 49"/>
                <a:gd name="T81" fmla="*/ 27 h 46"/>
                <a:gd name="T82" fmla="*/ 43 w 49"/>
                <a:gd name="T83" fmla="*/ 28 h 46"/>
                <a:gd name="T84" fmla="*/ 41 w 49"/>
                <a:gd name="T85" fmla="*/ 31 h 46"/>
                <a:gd name="T86" fmla="*/ 40 w 49"/>
                <a:gd name="T87" fmla="*/ 33 h 46"/>
                <a:gd name="T88" fmla="*/ 41 w 49"/>
                <a:gd name="T89" fmla="*/ 36 h 46"/>
                <a:gd name="T90" fmla="*/ 39 w 49"/>
                <a:gd name="T91" fmla="*/ 39 h 46"/>
                <a:gd name="T92" fmla="*/ 41 w 49"/>
                <a:gd name="T93" fmla="*/ 44 h 46"/>
                <a:gd name="T94" fmla="*/ 38 w 49"/>
                <a:gd name="T95" fmla="*/ 45 h 46"/>
                <a:gd name="T96" fmla="*/ 35 w 49"/>
                <a:gd name="T97" fmla="*/ 44 h 46"/>
                <a:gd name="T98" fmla="*/ 34 w 49"/>
                <a:gd name="T99" fmla="*/ 43 h 46"/>
                <a:gd name="T100" fmla="*/ 28 w 49"/>
                <a:gd name="T101" fmla="*/ 44 h 46"/>
                <a:gd name="T102" fmla="*/ 23 w 49"/>
                <a:gd name="T103" fmla="*/ 42 h 46"/>
                <a:gd name="T104" fmla="*/ 41 w 49"/>
                <a:gd name="T105" fmla="*/ 34 h 46"/>
                <a:gd name="T106" fmla="*/ 49 w 49"/>
                <a:gd name="T107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46">
                  <a:moveTo>
                    <a:pt x="21" y="43"/>
                  </a:moveTo>
                  <a:lnTo>
                    <a:pt x="21" y="42"/>
                  </a:lnTo>
                  <a:lnTo>
                    <a:pt x="19" y="42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5" y="10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4" y="23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3" y="28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3" y="26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40" y="38"/>
                  </a:lnTo>
                  <a:lnTo>
                    <a:pt x="39" y="39"/>
                  </a:lnTo>
                  <a:lnTo>
                    <a:pt x="39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39" y="46"/>
                  </a:lnTo>
                  <a:lnTo>
                    <a:pt x="38" y="45"/>
                  </a:lnTo>
                  <a:lnTo>
                    <a:pt x="37" y="45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1" y="43"/>
                  </a:lnTo>
                  <a:close/>
                  <a:moveTo>
                    <a:pt x="41" y="34"/>
                  </a:moveTo>
                  <a:lnTo>
                    <a:pt x="41" y="33"/>
                  </a:lnTo>
                  <a:lnTo>
                    <a:pt x="41" y="34"/>
                  </a:lnTo>
                  <a:close/>
                  <a:moveTo>
                    <a:pt x="47" y="31"/>
                  </a:moveTo>
                  <a:lnTo>
                    <a:pt x="49" y="31"/>
                  </a:lnTo>
                  <a:lnTo>
                    <a:pt x="47" y="3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B32611DD-768E-29C2-6161-EBE68B9E7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44487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D3342E4-B1D3-3163-8507-4539B16D6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444875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2A053CD-1D69-2AD6-8325-7B3965690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3213" y="3660775"/>
              <a:ext cx="733425" cy="674687"/>
            </a:xfrm>
            <a:custGeom>
              <a:avLst/>
              <a:gdLst>
                <a:gd name="T0" fmla="*/ 192 w 462"/>
                <a:gd name="T1" fmla="*/ 357 h 425"/>
                <a:gd name="T2" fmla="*/ 207 w 462"/>
                <a:gd name="T3" fmla="*/ 330 h 425"/>
                <a:gd name="T4" fmla="*/ 191 w 462"/>
                <a:gd name="T5" fmla="*/ 310 h 425"/>
                <a:gd name="T6" fmla="*/ 166 w 462"/>
                <a:gd name="T7" fmla="*/ 287 h 425"/>
                <a:gd name="T8" fmla="*/ 168 w 462"/>
                <a:gd name="T9" fmla="*/ 255 h 425"/>
                <a:gd name="T10" fmla="*/ 143 w 462"/>
                <a:gd name="T11" fmla="*/ 225 h 425"/>
                <a:gd name="T12" fmla="*/ 126 w 462"/>
                <a:gd name="T13" fmla="*/ 196 h 425"/>
                <a:gd name="T14" fmla="*/ 92 w 462"/>
                <a:gd name="T15" fmla="*/ 177 h 425"/>
                <a:gd name="T16" fmla="*/ 76 w 462"/>
                <a:gd name="T17" fmla="*/ 158 h 425"/>
                <a:gd name="T18" fmla="*/ 36 w 462"/>
                <a:gd name="T19" fmla="*/ 170 h 425"/>
                <a:gd name="T20" fmla="*/ 16 w 462"/>
                <a:gd name="T21" fmla="*/ 153 h 425"/>
                <a:gd name="T22" fmla="*/ 8 w 462"/>
                <a:gd name="T23" fmla="*/ 119 h 425"/>
                <a:gd name="T24" fmla="*/ 30 w 462"/>
                <a:gd name="T25" fmla="*/ 100 h 425"/>
                <a:gd name="T26" fmla="*/ 47 w 462"/>
                <a:gd name="T27" fmla="*/ 65 h 425"/>
                <a:gd name="T28" fmla="*/ 42 w 462"/>
                <a:gd name="T29" fmla="*/ 39 h 425"/>
                <a:gd name="T30" fmla="*/ 79 w 462"/>
                <a:gd name="T31" fmla="*/ 47 h 425"/>
                <a:gd name="T32" fmla="*/ 109 w 462"/>
                <a:gd name="T33" fmla="*/ 30 h 425"/>
                <a:gd name="T34" fmla="*/ 113 w 462"/>
                <a:gd name="T35" fmla="*/ 17 h 425"/>
                <a:gd name="T36" fmla="*/ 144 w 462"/>
                <a:gd name="T37" fmla="*/ 2 h 425"/>
                <a:gd name="T38" fmla="*/ 148 w 462"/>
                <a:gd name="T39" fmla="*/ 37 h 425"/>
                <a:gd name="T40" fmla="*/ 183 w 462"/>
                <a:gd name="T41" fmla="*/ 36 h 425"/>
                <a:gd name="T42" fmla="*/ 213 w 462"/>
                <a:gd name="T43" fmla="*/ 31 h 425"/>
                <a:gd name="T44" fmla="*/ 234 w 462"/>
                <a:gd name="T45" fmla="*/ 10 h 425"/>
                <a:gd name="T46" fmla="*/ 249 w 462"/>
                <a:gd name="T47" fmla="*/ 40 h 425"/>
                <a:gd name="T48" fmla="*/ 228 w 462"/>
                <a:gd name="T49" fmla="*/ 69 h 425"/>
                <a:gd name="T50" fmla="*/ 239 w 462"/>
                <a:gd name="T51" fmla="*/ 73 h 425"/>
                <a:gd name="T52" fmla="*/ 257 w 462"/>
                <a:gd name="T53" fmla="*/ 74 h 425"/>
                <a:gd name="T54" fmla="*/ 269 w 462"/>
                <a:gd name="T55" fmla="*/ 62 h 425"/>
                <a:gd name="T56" fmla="*/ 279 w 462"/>
                <a:gd name="T57" fmla="*/ 63 h 425"/>
                <a:gd name="T58" fmla="*/ 288 w 462"/>
                <a:gd name="T59" fmla="*/ 68 h 425"/>
                <a:gd name="T60" fmla="*/ 296 w 462"/>
                <a:gd name="T61" fmla="*/ 69 h 425"/>
                <a:gd name="T62" fmla="*/ 304 w 462"/>
                <a:gd name="T63" fmla="*/ 76 h 425"/>
                <a:gd name="T64" fmla="*/ 306 w 462"/>
                <a:gd name="T65" fmla="*/ 80 h 425"/>
                <a:gd name="T66" fmla="*/ 315 w 462"/>
                <a:gd name="T67" fmla="*/ 80 h 425"/>
                <a:gd name="T68" fmla="*/ 348 w 462"/>
                <a:gd name="T69" fmla="*/ 84 h 425"/>
                <a:gd name="T70" fmla="*/ 384 w 462"/>
                <a:gd name="T71" fmla="*/ 105 h 425"/>
                <a:gd name="T72" fmla="*/ 405 w 462"/>
                <a:gd name="T73" fmla="*/ 128 h 425"/>
                <a:gd name="T74" fmla="*/ 392 w 462"/>
                <a:gd name="T75" fmla="*/ 159 h 425"/>
                <a:gd name="T76" fmla="*/ 372 w 462"/>
                <a:gd name="T77" fmla="*/ 185 h 425"/>
                <a:gd name="T78" fmla="*/ 361 w 462"/>
                <a:gd name="T79" fmla="*/ 197 h 425"/>
                <a:gd name="T80" fmla="*/ 363 w 462"/>
                <a:gd name="T81" fmla="*/ 223 h 425"/>
                <a:gd name="T82" fmla="*/ 349 w 462"/>
                <a:gd name="T83" fmla="*/ 271 h 425"/>
                <a:gd name="T84" fmla="*/ 319 w 462"/>
                <a:gd name="T85" fmla="*/ 299 h 425"/>
                <a:gd name="T86" fmla="*/ 304 w 462"/>
                <a:gd name="T87" fmla="*/ 302 h 425"/>
                <a:gd name="T88" fmla="*/ 281 w 462"/>
                <a:gd name="T89" fmla="*/ 312 h 425"/>
                <a:gd name="T90" fmla="*/ 262 w 462"/>
                <a:gd name="T91" fmla="*/ 328 h 425"/>
                <a:gd name="T92" fmla="*/ 263 w 462"/>
                <a:gd name="T93" fmla="*/ 348 h 425"/>
                <a:gd name="T94" fmla="*/ 229 w 462"/>
                <a:gd name="T95" fmla="*/ 403 h 425"/>
                <a:gd name="T96" fmla="*/ 238 w 462"/>
                <a:gd name="T97" fmla="*/ 383 h 425"/>
                <a:gd name="T98" fmla="*/ 228 w 462"/>
                <a:gd name="T99" fmla="*/ 399 h 425"/>
                <a:gd name="T100" fmla="*/ 213 w 462"/>
                <a:gd name="T101" fmla="*/ 417 h 425"/>
                <a:gd name="T102" fmla="*/ 187 w 462"/>
                <a:gd name="T103" fmla="*/ 392 h 425"/>
                <a:gd name="T104" fmla="*/ 365 w 462"/>
                <a:gd name="T105" fmla="*/ 191 h 425"/>
                <a:gd name="T106" fmla="*/ 267 w 462"/>
                <a:gd name="T107" fmla="*/ 65 h 425"/>
                <a:gd name="T108" fmla="*/ 230 w 462"/>
                <a:gd name="T109" fmla="*/ 63 h 425"/>
                <a:gd name="T110" fmla="*/ 258 w 462"/>
                <a:gd name="T111" fmla="*/ 70 h 425"/>
                <a:gd name="T112" fmla="*/ 239 w 462"/>
                <a:gd name="T113" fmla="*/ 70 h 425"/>
                <a:gd name="T114" fmla="*/ 258 w 462"/>
                <a:gd name="T115" fmla="*/ 56 h 425"/>
                <a:gd name="T116" fmla="*/ 242 w 462"/>
                <a:gd name="T117" fmla="*/ 55 h 425"/>
                <a:gd name="T118" fmla="*/ 246 w 462"/>
                <a:gd name="T119" fmla="*/ 48 h 425"/>
                <a:gd name="T120" fmla="*/ 263 w 462"/>
                <a:gd name="T121" fmla="*/ 353 h 425"/>
                <a:gd name="T122" fmla="*/ 296 w 462"/>
                <a:gd name="T123" fmla="*/ 31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2" h="425">
                  <a:moveTo>
                    <a:pt x="169" y="382"/>
                  </a:moveTo>
                  <a:lnTo>
                    <a:pt x="170" y="381"/>
                  </a:lnTo>
                  <a:lnTo>
                    <a:pt x="171" y="380"/>
                  </a:lnTo>
                  <a:lnTo>
                    <a:pt x="172" y="380"/>
                  </a:lnTo>
                  <a:lnTo>
                    <a:pt x="172" y="379"/>
                  </a:lnTo>
                  <a:lnTo>
                    <a:pt x="172" y="378"/>
                  </a:lnTo>
                  <a:lnTo>
                    <a:pt x="173" y="377"/>
                  </a:lnTo>
                  <a:lnTo>
                    <a:pt x="175" y="377"/>
                  </a:lnTo>
                  <a:lnTo>
                    <a:pt x="175" y="376"/>
                  </a:lnTo>
                  <a:lnTo>
                    <a:pt x="176" y="376"/>
                  </a:lnTo>
                  <a:lnTo>
                    <a:pt x="176" y="375"/>
                  </a:lnTo>
                  <a:lnTo>
                    <a:pt x="177" y="375"/>
                  </a:lnTo>
                  <a:lnTo>
                    <a:pt x="177" y="374"/>
                  </a:lnTo>
                  <a:lnTo>
                    <a:pt x="178" y="374"/>
                  </a:lnTo>
                  <a:lnTo>
                    <a:pt x="178" y="373"/>
                  </a:lnTo>
                  <a:lnTo>
                    <a:pt x="179" y="371"/>
                  </a:lnTo>
                  <a:lnTo>
                    <a:pt x="179" y="370"/>
                  </a:lnTo>
                  <a:lnTo>
                    <a:pt x="181" y="370"/>
                  </a:lnTo>
                  <a:lnTo>
                    <a:pt x="181" y="368"/>
                  </a:lnTo>
                  <a:lnTo>
                    <a:pt x="182" y="368"/>
                  </a:lnTo>
                  <a:lnTo>
                    <a:pt x="182" y="367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3" y="365"/>
                  </a:lnTo>
                  <a:lnTo>
                    <a:pt x="184" y="365"/>
                  </a:lnTo>
                  <a:lnTo>
                    <a:pt x="184" y="364"/>
                  </a:lnTo>
                  <a:lnTo>
                    <a:pt x="185" y="364"/>
                  </a:lnTo>
                  <a:lnTo>
                    <a:pt x="185" y="363"/>
                  </a:lnTo>
                  <a:lnTo>
                    <a:pt x="187" y="363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8" y="360"/>
                  </a:lnTo>
                  <a:lnTo>
                    <a:pt x="189" y="360"/>
                  </a:lnTo>
                  <a:lnTo>
                    <a:pt x="189" y="362"/>
                  </a:lnTo>
                  <a:lnTo>
                    <a:pt x="189" y="360"/>
                  </a:lnTo>
                  <a:lnTo>
                    <a:pt x="189" y="359"/>
                  </a:lnTo>
                  <a:lnTo>
                    <a:pt x="188" y="359"/>
                  </a:lnTo>
                  <a:lnTo>
                    <a:pt x="189" y="359"/>
                  </a:lnTo>
                  <a:lnTo>
                    <a:pt x="189" y="358"/>
                  </a:lnTo>
                  <a:lnTo>
                    <a:pt x="190" y="358"/>
                  </a:lnTo>
                  <a:lnTo>
                    <a:pt x="191" y="358"/>
                  </a:lnTo>
                  <a:lnTo>
                    <a:pt x="191" y="357"/>
                  </a:lnTo>
                  <a:lnTo>
                    <a:pt x="191" y="358"/>
                  </a:lnTo>
                  <a:lnTo>
                    <a:pt x="191" y="357"/>
                  </a:lnTo>
                  <a:lnTo>
                    <a:pt x="192" y="357"/>
                  </a:lnTo>
                  <a:lnTo>
                    <a:pt x="192" y="356"/>
                  </a:lnTo>
                  <a:lnTo>
                    <a:pt x="193" y="356"/>
                  </a:lnTo>
                  <a:lnTo>
                    <a:pt x="193" y="355"/>
                  </a:lnTo>
                  <a:lnTo>
                    <a:pt x="194" y="355"/>
                  </a:lnTo>
                  <a:lnTo>
                    <a:pt x="196" y="355"/>
                  </a:lnTo>
                  <a:lnTo>
                    <a:pt x="194" y="355"/>
                  </a:lnTo>
                  <a:lnTo>
                    <a:pt x="194" y="353"/>
                  </a:lnTo>
                  <a:lnTo>
                    <a:pt x="196" y="353"/>
                  </a:lnTo>
                  <a:lnTo>
                    <a:pt x="196" y="355"/>
                  </a:lnTo>
                  <a:lnTo>
                    <a:pt x="198" y="353"/>
                  </a:lnTo>
                  <a:lnTo>
                    <a:pt x="198" y="352"/>
                  </a:lnTo>
                  <a:lnTo>
                    <a:pt x="199" y="352"/>
                  </a:lnTo>
                  <a:lnTo>
                    <a:pt x="199" y="351"/>
                  </a:lnTo>
                  <a:lnTo>
                    <a:pt x="200" y="351"/>
                  </a:lnTo>
                  <a:lnTo>
                    <a:pt x="201" y="351"/>
                  </a:lnTo>
                  <a:lnTo>
                    <a:pt x="201" y="350"/>
                  </a:lnTo>
                  <a:lnTo>
                    <a:pt x="201" y="351"/>
                  </a:lnTo>
                  <a:lnTo>
                    <a:pt x="202" y="350"/>
                  </a:lnTo>
                  <a:lnTo>
                    <a:pt x="203" y="350"/>
                  </a:lnTo>
                  <a:lnTo>
                    <a:pt x="204" y="350"/>
                  </a:lnTo>
                  <a:lnTo>
                    <a:pt x="204" y="348"/>
                  </a:lnTo>
                  <a:lnTo>
                    <a:pt x="204" y="347"/>
                  </a:lnTo>
                  <a:lnTo>
                    <a:pt x="205" y="347"/>
                  </a:lnTo>
                  <a:lnTo>
                    <a:pt x="204" y="348"/>
                  </a:lnTo>
                  <a:lnTo>
                    <a:pt x="205" y="348"/>
                  </a:lnTo>
                  <a:lnTo>
                    <a:pt x="206" y="347"/>
                  </a:lnTo>
                  <a:lnTo>
                    <a:pt x="206" y="346"/>
                  </a:lnTo>
                  <a:lnTo>
                    <a:pt x="207" y="346"/>
                  </a:lnTo>
                  <a:lnTo>
                    <a:pt x="208" y="346"/>
                  </a:lnTo>
                  <a:lnTo>
                    <a:pt x="208" y="345"/>
                  </a:lnTo>
                  <a:lnTo>
                    <a:pt x="208" y="344"/>
                  </a:lnTo>
                  <a:lnTo>
                    <a:pt x="208" y="343"/>
                  </a:lnTo>
                  <a:lnTo>
                    <a:pt x="208" y="342"/>
                  </a:lnTo>
                  <a:lnTo>
                    <a:pt x="208" y="341"/>
                  </a:lnTo>
                  <a:lnTo>
                    <a:pt x="208" y="340"/>
                  </a:lnTo>
                  <a:lnTo>
                    <a:pt x="208" y="337"/>
                  </a:lnTo>
                  <a:lnTo>
                    <a:pt x="208" y="336"/>
                  </a:lnTo>
                  <a:lnTo>
                    <a:pt x="211" y="336"/>
                  </a:lnTo>
                  <a:lnTo>
                    <a:pt x="211" y="335"/>
                  </a:lnTo>
                  <a:lnTo>
                    <a:pt x="208" y="334"/>
                  </a:lnTo>
                  <a:lnTo>
                    <a:pt x="208" y="333"/>
                  </a:lnTo>
                  <a:lnTo>
                    <a:pt x="207" y="333"/>
                  </a:lnTo>
                  <a:lnTo>
                    <a:pt x="207" y="332"/>
                  </a:lnTo>
                  <a:lnTo>
                    <a:pt x="207" y="331"/>
                  </a:lnTo>
                  <a:lnTo>
                    <a:pt x="207" y="330"/>
                  </a:lnTo>
                  <a:lnTo>
                    <a:pt x="207" y="329"/>
                  </a:lnTo>
                  <a:lnTo>
                    <a:pt x="206" y="330"/>
                  </a:lnTo>
                  <a:lnTo>
                    <a:pt x="206" y="329"/>
                  </a:lnTo>
                  <a:lnTo>
                    <a:pt x="205" y="329"/>
                  </a:lnTo>
                  <a:lnTo>
                    <a:pt x="205" y="328"/>
                  </a:lnTo>
                  <a:lnTo>
                    <a:pt x="204" y="328"/>
                  </a:lnTo>
                  <a:lnTo>
                    <a:pt x="204" y="329"/>
                  </a:lnTo>
                  <a:lnTo>
                    <a:pt x="204" y="328"/>
                  </a:lnTo>
                  <a:lnTo>
                    <a:pt x="204" y="329"/>
                  </a:lnTo>
                  <a:lnTo>
                    <a:pt x="203" y="329"/>
                  </a:lnTo>
                  <a:lnTo>
                    <a:pt x="202" y="329"/>
                  </a:lnTo>
                  <a:lnTo>
                    <a:pt x="202" y="330"/>
                  </a:lnTo>
                  <a:lnTo>
                    <a:pt x="202" y="329"/>
                  </a:lnTo>
                  <a:lnTo>
                    <a:pt x="201" y="329"/>
                  </a:lnTo>
                  <a:lnTo>
                    <a:pt x="201" y="328"/>
                  </a:lnTo>
                  <a:lnTo>
                    <a:pt x="201" y="326"/>
                  </a:lnTo>
                  <a:lnTo>
                    <a:pt x="201" y="325"/>
                  </a:lnTo>
                  <a:lnTo>
                    <a:pt x="202" y="323"/>
                  </a:lnTo>
                  <a:lnTo>
                    <a:pt x="202" y="322"/>
                  </a:lnTo>
                  <a:lnTo>
                    <a:pt x="202" y="321"/>
                  </a:lnTo>
                  <a:lnTo>
                    <a:pt x="202" y="320"/>
                  </a:lnTo>
                  <a:lnTo>
                    <a:pt x="202" y="319"/>
                  </a:lnTo>
                  <a:lnTo>
                    <a:pt x="203" y="319"/>
                  </a:lnTo>
                  <a:lnTo>
                    <a:pt x="203" y="318"/>
                  </a:lnTo>
                  <a:lnTo>
                    <a:pt x="203" y="317"/>
                  </a:lnTo>
                  <a:lnTo>
                    <a:pt x="203" y="316"/>
                  </a:lnTo>
                  <a:lnTo>
                    <a:pt x="203" y="314"/>
                  </a:lnTo>
                  <a:lnTo>
                    <a:pt x="204" y="314"/>
                  </a:lnTo>
                  <a:lnTo>
                    <a:pt x="203" y="314"/>
                  </a:lnTo>
                  <a:lnTo>
                    <a:pt x="203" y="313"/>
                  </a:lnTo>
                  <a:lnTo>
                    <a:pt x="203" y="312"/>
                  </a:lnTo>
                  <a:lnTo>
                    <a:pt x="204" y="311"/>
                  </a:lnTo>
                  <a:lnTo>
                    <a:pt x="203" y="311"/>
                  </a:lnTo>
                  <a:lnTo>
                    <a:pt x="202" y="310"/>
                  </a:lnTo>
                  <a:lnTo>
                    <a:pt x="201" y="308"/>
                  </a:lnTo>
                  <a:lnTo>
                    <a:pt x="200" y="308"/>
                  </a:lnTo>
                  <a:lnTo>
                    <a:pt x="199" y="310"/>
                  </a:lnTo>
                  <a:lnTo>
                    <a:pt x="198" y="310"/>
                  </a:lnTo>
                  <a:lnTo>
                    <a:pt x="196" y="310"/>
                  </a:lnTo>
                  <a:lnTo>
                    <a:pt x="196" y="311"/>
                  </a:lnTo>
                  <a:lnTo>
                    <a:pt x="194" y="311"/>
                  </a:lnTo>
                  <a:lnTo>
                    <a:pt x="193" y="311"/>
                  </a:lnTo>
                  <a:lnTo>
                    <a:pt x="192" y="311"/>
                  </a:lnTo>
                  <a:lnTo>
                    <a:pt x="192" y="310"/>
                  </a:lnTo>
                  <a:lnTo>
                    <a:pt x="191" y="310"/>
                  </a:lnTo>
                  <a:lnTo>
                    <a:pt x="191" y="307"/>
                  </a:lnTo>
                  <a:lnTo>
                    <a:pt x="191" y="306"/>
                  </a:lnTo>
                  <a:lnTo>
                    <a:pt x="190" y="306"/>
                  </a:lnTo>
                  <a:lnTo>
                    <a:pt x="190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90" y="301"/>
                  </a:lnTo>
                  <a:lnTo>
                    <a:pt x="190" y="300"/>
                  </a:lnTo>
                  <a:lnTo>
                    <a:pt x="190" y="299"/>
                  </a:lnTo>
                  <a:lnTo>
                    <a:pt x="189" y="298"/>
                  </a:lnTo>
                  <a:lnTo>
                    <a:pt x="189" y="297"/>
                  </a:lnTo>
                  <a:lnTo>
                    <a:pt x="190" y="297"/>
                  </a:lnTo>
                  <a:lnTo>
                    <a:pt x="190" y="296"/>
                  </a:lnTo>
                  <a:lnTo>
                    <a:pt x="189" y="296"/>
                  </a:lnTo>
                  <a:lnTo>
                    <a:pt x="189" y="295"/>
                  </a:lnTo>
                  <a:lnTo>
                    <a:pt x="189" y="293"/>
                  </a:lnTo>
                  <a:lnTo>
                    <a:pt x="188" y="291"/>
                  </a:lnTo>
                  <a:lnTo>
                    <a:pt x="188" y="290"/>
                  </a:lnTo>
                  <a:lnTo>
                    <a:pt x="187" y="291"/>
                  </a:lnTo>
                  <a:lnTo>
                    <a:pt x="187" y="290"/>
                  </a:lnTo>
                  <a:lnTo>
                    <a:pt x="185" y="290"/>
                  </a:lnTo>
                  <a:lnTo>
                    <a:pt x="184" y="290"/>
                  </a:lnTo>
                  <a:lnTo>
                    <a:pt x="183" y="290"/>
                  </a:lnTo>
                  <a:lnTo>
                    <a:pt x="182" y="289"/>
                  </a:lnTo>
                  <a:lnTo>
                    <a:pt x="182" y="288"/>
                  </a:lnTo>
                  <a:lnTo>
                    <a:pt x="181" y="288"/>
                  </a:lnTo>
                  <a:lnTo>
                    <a:pt x="181" y="289"/>
                  </a:lnTo>
                  <a:lnTo>
                    <a:pt x="179" y="289"/>
                  </a:lnTo>
                  <a:lnTo>
                    <a:pt x="179" y="290"/>
                  </a:lnTo>
                  <a:lnTo>
                    <a:pt x="178" y="290"/>
                  </a:lnTo>
                  <a:lnTo>
                    <a:pt x="177" y="290"/>
                  </a:lnTo>
                  <a:lnTo>
                    <a:pt x="176" y="290"/>
                  </a:lnTo>
                  <a:lnTo>
                    <a:pt x="175" y="290"/>
                  </a:lnTo>
                  <a:lnTo>
                    <a:pt x="173" y="290"/>
                  </a:lnTo>
                  <a:lnTo>
                    <a:pt x="173" y="289"/>
                  </a:lnTo>
                  <a:lnTo>
                    <a:pt x="172" y="290"/>
                  </a:lnTo>
                  <a:lnTo>
                    <a:pt x="171" y="290"/>
                  </a:lnTo>
                  <a:lnTo>
                    <a:pt x="171" y="289"/>
                  </a:lnTo>
                  <a:lnTo>
                    <a:pt x="170" y="289"/>
                  </a:lnTo>
                  <a:lnTo>
                    <a:pt x="169" y="289"/>
                  </a:lnTo>
                  <a:lnTo>
                    <a:pt x="168" y="289"/>
                  </a:lnTo>
                  <a:lnTo>
                    <a:pt x="167" y="289"/>
                  </a:lnTo>
                  <a:lnTo>
                    <a:pt x="166" y="289"/>
                  </a:lnTo>
                  <a:lnTo>
                    <a:pt x="166" y="288"/>
                  </a:lnTo>
                  <a:lnTo>
                    <a:pt x="166" y="287"/>
                  </a:lnTo>
                  <a:lnTo>
                    <a:pt x="167" y="287"/>
                  </a:lnTo>
                  <a:lnTo>
                    <a:pt x="166" y="287"/>
                  </a:lnTo>
                  <a:lnTo>
                    <a:pt x="166" y="286"/>
                  </a:lnTo>
                  <a:lnTo>
                    <a:pt x="166" y="285"/>
                  </a:lnTo>
                  <a:lnTo>
                    <a:pt x="167" y="285"/>
                  </a:lnTo>
                  <a:lnTo>
                    <a:pt x="167" y="284"/>
                  </a:lnTo>
                  <a:lnTo>
                    <a:pt x="166" y="284"/>
                  </a:lnTo>
                  <a:lnTo>
                    <a:pt x="167" y="284"/>
                  </a:lnTo>
                  <a:lnTo>
                    <a:pt x="167" y="283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7" y="280"/>
                  </a:lnTo>
                  <a:lnTo>
                    <a:pt x="167" y="279"/>
                  </a:lnTo>
                  <a:lnTo>
                    <a:pt x="167" y="277"/>
                  </a:lnTo>
                  <a:lnTo>
                    <a:pt x="167" y="276"/>
                  </a:lnTo>
                  <a:lnTo>
                    <a:pt x="167" y="275"/>
                  </a:lnTo>
                  <a:lnTo>
                    <a:pt x="167" y="274"/>
                  </a:lnTo>
                  <a:lnTo>
                    <a:pt x="166" y="274"/>
                  </a:lnTo>
                  <a:lnTo>
                    <a:pt x="167" y="274"/>
                  </a:lnTo>
                  <a:lnTo>
                    <a:pt x="167" y="273"/>
                  </a:lnTo>
                  <a:lnTo>
                    <a:pt x="166" y="273"/>
                  </a:lnTo>
                  <a:lnTo>
                    <a:pt x="166" y="274"/>
                  </a:lnTo>
                  <a:lnTo>
                    <a:pt x="166" y="273"/>
                  </a:lnTo>
                  <a:lnTo>
                    <a:pt x="166" y="272"/>
                  </a:lnTo>
                  <a:lnTo>
                    <a:pt x="166" y="271"/>
                  </a:lnTo>
                  <a:lnTo>
                    <a:pt x="164" y="271"/>
                  </a:lnTo>
                  <a:lnTo>
                    <a:pt x="164" y="270"/>
                  </a:lnTo>
                  <a:lnTo>
                    <a:pt x="164" y="268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2" y="268"/>
                  </a:lnTo>
                  <a:lnTo>
                    <a:pt x="162" y="267"/>
                  </a:lnTo>
                  <a:lnTo>
                    <a:pt x="164" y="267"/>
                  </a:lnTo>
                  <a:lnTo>
                    <a:pt x="166" y="267"/>
                  </a:lnTo>
                  <a:lnTo>
                    <a:pt x="166" y="266"/>
                  </a:lnTo>
                  <a:lnTo>
                    <a:pt x="167" y="266"/>
                  </a:lnTo>
                  <a:lnTo>
                    <a:pt x="166" y="265"/>
                  </a:lnTo>
                  <a:lnTo>
                    <a:pt x="164" y="264"/>
                  </a:lnTo>
                  <a:lnTo>
                    <a:pt x="164" y="262"/>
                  </a:lnTo>
                  <a:lnTo>
                    <a:pt x="164" y="261"/>
                  </a:lnTo>
                  <a:lnTo>
                    <a:pt x="166" y="261"/>
                  </a:lnTo>
                  <a:lnTo>
                    <a:pt x="166" y="260"/>
                  </a:lnTo>
                  <a:lnTo>
                    <a:pt x="167" y="257"/>
                  </a:lnTo>
                  <a:lnTo>
                    <a:pt x="167" y="256"/>
                  </a:lnTo>
                  <a:lnTo>
                    <a:pt x="168" y="255"/>
                  </a:lnTo>
                  <a:lnTo>
                    <a:pt x="168" y="254"/>
                  </a:lnTo>
                  <a:lnTo>
                    <a:pt x="168" y="253"/>
                  </a:lnTo>
                  <a:lnTo>
                    <a:pt x="168" y="252"/>
                  </a:lnTo>
                  <a:lnTo>
                    <a:pt x="169" y="251"/>
                  </a:lnTo>
                  <a:lnTo>
                    <a:pt x="169" y="250"/>
                  </a:lnTo>
                  <a:lnTo>
                    <a:pt x="169" y="246"/>
                  </a:lnTo>
                  <a:lnTo>
                    <a:pt x="170" y="246"/>
                  </a:lnTo>
                  <a:lnTo>
                    <a:pt x="171" y="246"/>
                  </a:lnTo>
                  <a:lnTo>
                    <a:pt x="171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9" y="243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8" y="242"/>
                  </a:lnTo>
                  <a:lnTo>
                    <a:pt x="168" y="241"/>
                  </a:lnTo>
                  <a:lnTo>
                    <a:pt x="168" y="240"/>
                  </a:lnTo>
                  <a:lnTo>
                    <a:pt x="168" y="239"/>
                  </a:lnTo>
                  <a:lnTo>
                    <a:pt x="167" y="239"/>
                  </a:lnTo>
                  <a:lnTo>
                    <a:pt x="166" y="239"/>
                  </a:lnTo>
                  <a:lnTo>
                    <a:pt x="164" y="238"/>
                  </a:lnTo>
                  <a:lnTo>
                    <a:pt x="162" y="238"/>
                  </a:lnTo>
                  <a:lnTo>
                    <a:pt x="162" y="237"/>
                  </a:lnTo>
                  <a:lnTo>
                    <a:pt x="161" y="237"/>
                  </a:lnTo>
                  <a:lnTo>
                    <a:pt x="160" y="236"/>
                  </a:lnTo>
                  <a:lnTo>
                    <a:pt x="160" y="234"/>
                  </a:lnTo>
                  <a:lnTo>
                    <a:pt x="160" y="233"/>
                  </a:lnTo>
                  <a:lnTo>
                    <a:pt x="160" y="231"/>
                  </a:lnTo>
                  <a:lnTo>
                    <a:pt x="160" y="230"/>
                  </a:lnTo>
                  <a:lnTo>
                    <a:pt x="160" y="229"/>
                  </a:lnTo>
                  <a:lnTo>
                    <a:pt x="161" y="228"/>
                  </a:lnTo>
                  <a:lnTo>
                    <a:pt x="161" y="227"/>
                  </a:lnTo>
                  <a:lnTo>
                    <a:pt x="161" y="226"/>
                  </a:lnTo>
                  <a:lnTo>
                    <a:pt x="160" y="226"/>
                  </a:lnTo>
                  <a:lnTo>
                    <a:pt x="159" y="226"/>
                  </a:lnTo>
                  <a:lnTo>
                    <a:pt x="157" y="226"/>
                  </a:lnTo>
                  <a:lnTo>
                    <a:pt x="156" y="226"/>
                  </a:lnTo>
                  <a:lnTo>
                    <a:pt x="154" y="226"/>
                  </a:lnTo>
                  <a:lnTo>
                    <a:pt x="151" y="226"/>
                  </a:lnTo>
                  <a:lnTo>
                    <a:pt x="150" y="226"/>
                  </a:lnTo>
                  <a:lnTo>
                    <a:pt x="147" y="226"/>
                  </a:lnTo>
                  <a:lnTo>
                    <a:pt x="145" y="226"/>
                  </a:lnTo>
                  <a:lnTo>
                    <a:pt x="144" y="226"/>
                  </a:lnTo>
                  <a:lnTo>
                    <a:pt x="143" y="226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3" y="222"/>
                  </a:lnTo>
                  <a:lnTo>
                    <a:pt x="143" y="221"/>
                  </a:lnTo>
                  <a:lnTo>
                    <a:pt x="142" y="219"/>
                  </a:lnTo>
                  <a:lnTo>
                    <a:pt x="142" y="217"/>
                  </a:lnTo>
                  <a:lnTo>
                    <a:pt x="142" y="216"/>
                  </a:lnTo>
                  <a:lnTo>
                    <a:pt x="141" y="215"/>
                  </a:lnTo>
                  <a:lnTo>
                    <a:pt x="139" y="214"/>
                  </a:lnTo>
                  <a:lnTo>
                    <a:pt x="139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3"/>
                  </a:lnTo>
                  <a:lnTo>
                    <a:pt x="142" y="211"/>
                  </a:lnTo>
                  <a:lnTo>
                    <a:pt x="142" y="210"/>
                  </a:lnTo>
                  <a:lnTo>
                    <a:pt x="142" y="209"/>
                  </a:lnTo>
                  <a:lnTo>
                    <a:pt x="142" y="208"/>
                  </a:lnTo>
                  <a:lnTo>
                    <a:pt x="142" y="207"/>
                  </a:lnTo>
                  <a:lnTo>
                    <a:pt x="141" y="207"/>
                  </a:lnTo>
                  <a:lnTo>
                    <a:pt x="141" y="206"/>
                  </a:lnTo>
                  <a:lnTo>
                    <a:pt x="141" y="205"/>
                  </a:lnTo>
                  <a:lnTo>
                    <a:pt x="139" y="205"/>
                  </a:lnTo>
                  <a:lnTo>
                    <a:pt x="139" y="204"/>
                  </a:lnTo>
                  <a:lnTo>
                    <a:pt x="139" y="202"/>
                  </a:lnTo>
                  <a:lnTo>
                    <a:pt x="141" y="202"/>
                  </a:lnTo>
                  <a:lnTo>
                    <a:pt x="141" y="200"/>
                  </a:lnTo>
                  <a:lnTo>
                    <a:pt x="141" y="199"/>
                  </a:lnTo>
                  <a:lnTo>
                    <a:pt x="139" y="199"/>
                  </a:lnTo>
                  <a:lnTo>
                    <a:pt x="139" y="198"/>
                  </a:lnTo>
                  <a:lnTo>
                    <a:pt x="138" y="198"/>
                  </a:lnTo>
                  <a:lnTo>
                    <a:pt x="138" y="197"/>
                  </a:lnTo>
                  <a:lnTo>
                    <a:pt x="137" y="197"/>
                  </a:lnTo>
                  <a:lnTo>
                    <a:pt x="136" y="196"/>
                  </a:lnTo>
                  <a:lnTo>
                    <a:pt x="135" y="196"/>
                  </a:lnTo>
                  <a:lnTo>
                    <a:pt x="133" y="196"/>
                  </a:lnTo>
                  <a:lnTo>
                    <a:pt x="133" y="195"/>
                  </a:lnTo>
                  <a:lnTo>
                    <a:pt x="132" y="195"/>
                  </a:lnTo>
                  <a:lnTo>
                    <a:pt x="132" y="196"/>
                  </a:lnTo>
                  <a:lnTo>
                    <a:pt x="131" y="196"/>
                  </a:lnTo>
                  <a:lnTo>
                    <a:pt x="131" y="195"/>
                  </a:lnTo>
                  <a:lnTo>
                    <a:pt x="130" y="196"/>
                  </a:lnTo>
                  <a:lnTo>
                    <a:pt x="128" y="196"/>
                  </a:lnTo>
                  <a:lnTo>
                    <a:pt x="127" y="196"/>
                  </a:lnTo>
                  <a:lnTo>
                    <a:pt x="127" y="195"/>
                  </a:lnTo>
                  <a:lnTo>
                    <a:pt x="127" y="196"/>
                  </a:lnTo>
                  <a:lnTo>
                    <a:pt x="126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4" y="194"/>
                  </a:lnTo>
                  <a:lnTo>
                    <a:pt x="123" y="193"/>
                  </a:lnTo>
                  <a:lnTo>
                    <a:pt x="123" y="192"/>
                  </a:lnTo>
                  <a:lnTo>
                    <a:pt x="122" y="192"/>
                  </a:lnTo>
                  <a:lnTo>
                    <a:pt x="121" y="192"/>
                  </a:lnTo>
                  <a:lnTo>
                    <a:pt x="120" y="192"/>
                  </a:lnTo>
                  <a:lnTo>
                    <a:pt x="118" y="192"/>
                  </a:lnTo>
                  <a:lnTo>
                    <a:pt x="116" y="191"/>
                  </a:lnTo>
                  <a:lnTo>
                    <a:pt x="115" y="191"/>
                  </a:lnTo>
                  <a:lnTo>
                    <a:pt x="115" y="190"/>
                  </a:lnTo>
                  <a:lnTo>
                    <a:pt x="114" y="190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3" y="186"/>
                  </a:lnTo>
                  <a:lnTo>
                    <a:pt x="112" y="186"/>
                  </a:lnTo>
                  <a:lnTo>
                    <a:pt x="111" y="186"/>
                  </a:lnTo>
                  <a:lnTo>
                    <a:pt x="110" y="186"/>
                  </a:lnTo>
                  <a:lnTo>
                    <a:pt x="109" y="186"/>
                  </a:lnTo>
                  <a:lnTo>
                    <a:pt x="109" y="185"/>
                  </a:lnTo>
                  <a:lnTo>
                    <a:pt x="108" y="185"/>
                  </a:lnTo>
                  <a:lnTo>
                    <a:pt x="107" y="184"/>
                  </a:lnTo>
                  <a:lnTo>
                    <a:pt x="105" y="184"/>
                  </a:lnTo>
                  <a:lnTo>
                    <a:pt x="104" y="185"/>
                  </a:lnTo>
                  <a:lnTo>
                    <a:pt x="102" y="185"/>
                  </a:lnTo>
                  <a:lnTo>
                    <a:pt x="101" y="185"/>
                  </a:lnTo>
                  <a:lnTo>
                    <a:pt x="101" y="184"/>
                  </a:lnTo>
                  <a:lnTo>
                    <a:pt x="101" y="185"/>
                  </a:lnTo>
                  <a:lnTo>
                    <a:pt x="101" y="184"/>
                  </a:lnTo>
                  <a:lnTo>
                    <a:pt x="100" y="184"/>
                  </a:lnTo>
                  <a:lnTo>
                    <a:pt x="99" y="184"/>
                  </a:lnTo>
                  <a:lnTo>
                    <a:pt x="98" y="184"/>
                  </a:lnTo>
                  <a:lnTo>
                    <a:pt x="98" y="183"/>
                  </a:lnTo>
                  <a:lnTo>
                    <a:pt x="98" y="182"/>
                  </a:lnTo>
                  <a:lnTo>
                    <a:pt x="97" y="182"/>
                  </a:lnTo>
                  <a:lnTo>
                    <a:pt x="96" y="182"/>
                  </a:lnTo>
                  <a:lnTo>
                    <a:pt x="96" y="181"/>
                  </a:lnTo>
                  <a:lnTo>
                    <a:pt x="94" y="181"/>
                  </a:lnTo>
                  <a:lnTo>
                    <a:pt x="94" y="180"/>
                  </a:lnTo>
                  <a:lnTo>
                    <a:pt x="93" y="180"/>
                  </a:lnTo>
                  <a:lnTo>
                    <a:pt x="92" y="180"/>
                  </a:lnTo>
                  <a:lnTo>
                    <a:pt x="93" y="179"/>
                  </a:lnTo>
                  <a:lnTo>
                    <a:pt x="92" y="179"/>
                  </a:lnTo>
                  <a:lnTo>
                    <a:pt x="92" y="177"/>
                  </a:lnTo>
                  <a:lnTo>
                    <a:pt x="92" y="176"/>
                  </a:lnTo>
                  <a:lnTo>
                    <a:pt x="91" y="176"/>
                  </a:lnTo>
                  <a:lnTo>
                    <a:pt x="91" y="177"/>
                  </a:lnTo>
                  <a:lnTo>
                    <a:pt x="91" y="176"/>
                  </a:lnTo>
                  <a:lnTo>
                    <a:pt x="91" y="175"/>
                  </a:lnTo>
                  <a:lnTo>
                    <a:pt x="90" y="174"/>
                  </a:lnTo>
                  <a:lnTo>
                    <a:pt x="90" y="175"/>
                  </a:lnTo>
                  <a:lnTo>
                    <a:pt x="90" y="174"/>
                  </a:lnTo>
                  <a:lnTo>
                    <a:pt x="88" y="174"/>
                  </a:lnTo>
                  <a:lnTo>
                    <a:pt x="88" y="173"/>
                  </a:lnTo>
                  <a:lnTo>
                    <a:pt x="90" y="173"/>
                  </a:lnTo>
                  <a:lnTo>
                    <a:pt x="88" y="173"/>
                  </a:lnTo>
                  <a:lnTo>
                    <a:pt x="88" y="171"/>
                  </a:lnTo>
                  <a:lnTo>
                    <a:pt x="88" y="170"/>
                  </a:lnTo>
                  <a:lnTo>
                    <a:pt x="90" y="170"/>
                  </a:lnTo>
                  <a:lnTo>
                    <a:pt x="90" y="169"/>
                  </a:lnTo>
                  <a:lnTo>
                    <a:pt x="90" y="168"/>
                  </a:lnTo>
                  <a:lnTo>
                    <a:pt x="88" y="166"/>
                  </a:lnTo>
                  <a:lnTo>
                    <a:pt x="88" y="165"/>
                  </a:lnTo>
                  <a:lnTo>
                    <a:pt x="88" y="164"/>
                  </a:lnTo>
                  <a:lnTo>
                    <a:pt x="88" y="163"/>
                  </a:lnTo>
                  <a:lnTo>
                    <a:pt x="88" y="162"/>
                  </a:lnTo>
                  <a:lnTo>
                    <a:pt x="90" y="162"/>
                  </a:lnTo>
                  <a:lnTo>
                    <a:pt x="90" y="161"/>
                  </a:lnTo>
                  <a:lnTo>
                    <a:pt x="90" y="160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90" y="156"/>
                  </a:lnTo>
                  <a:lnTo>
                    <a:pt x="88" y="156"/>
                  </a:lnTo>
                  <a:lnTo>
                    <a:pt x="88" y="154"/>
                  </a:lnTo>
                  <a:lnTo>
                    <a:pt x="87" y="154"/>
                  </a:lnTo>
                  <a:lnTo>
                    <a:pt x="87" y="156"/>
                  </a:lnTo>
                  <a:lnTo>
                    <a:pt x="87" y="158"/>
                  </a:lnTo>
                  <a:lnTo>
                    <a:pt x="86" y="158"/>
                  </a:lnTo>
                  <a:lnTo>
                    <a:pt x="86" y="156"/>
                  </a:lnTo>
                  <a:lnTo>
                    <a:pt x="85" y="156"/>
                  </a:lnTo>
                  <a:lnTo>
                    <a:pt x="84" y="156"/>
                  </a:lnTo>
                  <a:lnTo>
                    <a:pt x="82" y="156"/>
                  </a:lnTo>
                  <a:lnTo>
                    <a:pt x="81" y="156"/>
                  </a:lnTo>
                  <a:lnTo>
                    <a:pt x="80" y="156"/>
                  </a:lnTo>
                  <a:lnTo>
                    <a:pt x="80" y="158"/>
                  </a:lnTo>
                  <a:lnTo>
                    <a:pt x="79" y="158"/>
                  </a:lnTo>
                  <a:lnTo>
                    <a:pt x="78" y="158"/>
                  </a:lnTo>
                  <a:lnTo>
                    <a:pt x="77" y="158"/>
                  </a:lnTo>
                  <a:lnTo>
                    <a:pt x="76" y="158"/>
                  </a:lnTo>
                  <a:lnTo>
                    <a:pt x="76" y="159"/>
                  </a:lnTo>
                  <a:lnTo>
                    <a:pt x="75" y="159"/>
                  </a:lnTo>
                  <a:lnTo>
                    <a:pt x="73" y="160"/>
                  </a:lnTo>
                  <a:lnTo>
                    <a:pt x="70" y="161"/>
                  </a:lnTo>
                  <a:lnTo>
                    <a:pt x="70" y="162"/>
                  </a:lnTo>
                  <a:lnTo>
                    <a:pt x="69" y="162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7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5" y="164"/>
                  </a:lnTo>
                  <a:lnTo>
                    <a:pt x="65" y="165"/>
                  </a:lnTo>
                  <a:lnTo>
                    <a:pt x="64" y="165"/>
                  </a:lnTo>
                  <a:lnTo>
                    <a:pt x="63" y="165"/>
                  </a:lnTo>
                  <a:lnTo>
                    <a:pt x="62" y="165"/>
                  </a:lnTo>
                  <a:lnTo>
                    <a:pt x="61" y="165"/>
                  </a:lnTo>
                  <a:lnTo>
                    <a:pt x="61" y="166"/>
                  </a:lnTo>
                  <a:lnTo>
                    <a:pt x="61" y="168"/>
                  </a:lnTo>
                  <a:lnTo>
                    <a:pt x="59" y="168"/>
                  </a:lnTo>
                  <a:lnTo>
                    <a:pt x="59" y="169"/>
                  </a:lnTo>
                  <a:lnTo>
                    <a:pt x="57" y="169"/>
                  </a:lnTo>
                  <a:lnTo>
                    <a:pt x="56" y="169"/>
                  </a:lnTo>
                  <a:lnTo>
                    <a:pt x="56" y="170"/>
                  </a:lnTo>
                  <a:lnTo>
                    <a:pt x="55" y="170"/>
                  </a:lnTo>
                  <a:lnTo>
                    <a:pt x="54" y="170"/>
                  </a:lnTo>
                  <a:lnTo>
                    <a:pt x="53" y="170"/>
                  </a:lnTo>
                  <a:lnTo>
                    <a:pt x="54" y="169"/>
                  </a:lnTo>
                  <a:lnTo>
                    <a:pt x="53" y="169"/>
                  </a:lnTo>
                  <a:lnTo>
                    <a:pt x="52" y="169"/>
                  </a:lnTo>
                  <a:lnTo>
                    <a:pt x="51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7" y="169"/>
                  </a:lnTo>
                  <a:lnTo>
                    <a:pt x="47" y="168"/>
                  </a:lnTo>
                  <a:lnTo>
                    <a:pt x="46" y="169"/>
                  </a:lnTo>
                  <a:lnTo>
                    <a:pt x="45" y="169"/>
                  </a:lnTo>
                  <a:lnTo>
                    <a:pt x="44" y="169"/>
                  </a:lnTo>
                  <a:lnTo>
                    <a:pt x="44" y="168"/>
                  </a:lnTo>
                  <a:lnTo>
                    <a:pt x="42" y="168"/>
                  </a:lnTo>
                  <a:lnTo>
                    <a:pt x="41" y="168"/>
                  </a:lnTo>
                  <a:lnTo>
                    <a:pt x="39" y="169"/>
                  </a:lnTo>
                  <a:lnTo>
                    <a:pt x="39" y="170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6" y="169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5" y="169"/>
                  </a:lnTo>
                  <a:lnTo>
                    <a:pt x="34" y="169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4" y="165"/>
                  </a:lnTo>
                  <a:lnTo>
                    <a:pt x="34" y="164"/>
                  </a:lnTo>
                  <a:lnTo>
                    <a:pt x="34" y="163"/>
                  </a:lnTo>
                  <a:lnTo>
                    <a:pt x="34" y="162"/>
                  </a:lnTo>
                  <a:lnTo>
                    <a:pt x="34" y="161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6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4" y="152"/>
                  </a:lnTo>
                  <a:lnTo>
                    <a:pt x="34" y="153"/>
                  </a:lnTo>
                  <a:lnTo>
                    <a:pt x="33" y="153"/>
                  </a:lnTo>
                  <a:lnTo>
                    <a:pt x="33" y="154"/>
                  </a:lnTo>
                  <a:lnTo>
                    <a:pt x="32" y="154"/>
                  </a:lnTo>
                  <a:lnTo>
                    <a:pt x="32" y="156"/>
                  </a:lnTo>
                  <a:lnTo>
                    <a:pt x="31" y="156"/>
                  </a:lnTo>
                  <a:lnTo>
                    <a:pt x="31" y="158"/>
                  </a:lnTo>
                  <a:lnTo>
                    <a:pt x="30" y="158"/>
                  </a:lnTo>
                  <a:lnTo>
                    <a:pt x="29" y="158"/>
                  </a:lnTo>
                  <a:lnTo>
                    <a:pt x="29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4" y="159"/>
                  </a:lnTo>
                  <a:lnTo>
                    <a:pt x="22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9" y="158"/>
                  </a:lnTo>
                  <a:lnTo>
                    <a:pt x="19" y="156"/>
                  </a:lnTo>
                  <a:lnTo>
                    <a:pt x="18" y="156"/>
                  </a:lnTo>
                  <a:lnTo>
                    <a:pt x="18" y="154"/>
                  </a:lnTo>
                  <a:lnTo>
                    <a:pt x="18" y="153"/>
                  </a:lnTo>
                  <a:lnTo>
                    <a:pt x="17" y="153"/>
                  </a:lnTo>
                  <a:lnTo>
                    <a:pt x="16" y="153"/>
                  </a:lnTo>
                  <a:lnTo>
                    <a:pt x="14" y="152"/>
                  </a:lnTo>
                  <a:lnTo>
                    <a:pt x="13" y="152"/>
                  </a:lnTo>
                  <a:lnTo>
                    <a:pt x="11" y="152"/>
                  </a:lnTo>
                  <a:lnTo>
                    <a:pt x="8" y="152"/>
                  </a:lnTo>
                  <a:lnTo>
                    <a:pt x="8" y="151"/>
                  </a:lnTo>
                  <a:lnTo>
                    <a:pt x="9" y="151"/>
                  </a:lnTo>
                  <a:lnTo>
                    <a:pt x="9" y="150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8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7" y="145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4" y="139"/>
                  </a:lnTo>
                  <a:lnTo>
                    <a:pt x="4" y="138"/>
                  </a:lnTo>
                  <a:lnTo>
                    <a:pt x="2" y="137"/>
                  </a:lnTo>
                  <a:lnTo>
                    <a:pt x="2" y="136"/>
                  </a:lnTo>
                  <a:lnTo>
                    <a:pt x="2" y="135"/>
                  </a:lnTo>
                  <a:lnTo>
                    <a:pt x="1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1"/>
                  </a:lnTo>
                  <a:lnTo>
                    <a:pt x="1" y="131"/>
                  </a:lnTo>
                  <a:lnTo>
                    <a:pt x="2" y="131"/>
                  </a:lnTo>
                  <a:lnTo>
                    <a:pt x="2" y="130"/>
                  </a:lnTo>
                  <a:lnTo>
                    <a:pt x="1" y="129"/>
                  </a:lnTo>
                  <a:lnTo>
                    <a:pt x="1" y="128"/>
                  </a:lnTo>
                  <a:lnTo>
                    <a:pt x="2" y="128"/>
                  </a:lnTo>
                  <a:lnTo>
                    <a:pt x="2" y="126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7" y="118"/>
                  </a:lnTo>
                  <a:lnTo>
                    <a:pt x="7" y="117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10" y="114"/>
                  </a:lnTo>
                  <a:lnTo>
                    <a:pt x="10" y="113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11" y="107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7"/>
                  </a:lnTo>
                  <a:lnTo>
                    <a:pt x="14" y="107"/>
                  </a:lnTo>
                  <a:lnTo>
                    <a:pt x="14" y="106"/>
                  </a:lnTo>
                  <a:lnTo>
                    <a:pt x="16" y="106"/>
                  </a:lnTo>
                  <a:lnTo>
                    <a:pt x="16" y="105"/>
                  </a:lnTo>
                  <a:lnTo>
                    <a:pt x="17" y="105"/>
                  </a:lnTo>
                  <a:lnTo>
                    <a:pt x="17" y="104"/>
                  </a:lnTo>
                  <a:lnTo>
                    <a:pt x="18" y="104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1" y="102"/>
                  </a:lnTo>
                  <a:lnTo>
                    <a:pt x="22" y="102"/>
                  </a:lnTo>
                  <a:lnTo>
                    <a:pt x="22" y="101"/>
                  </a:lnTo>
                  <a:lnTo>
                    <a:pt x="22" y="102"/>
                  </a:lnTo>
                  <a:lnTo>
                    <a:pt x="23" y="102"/>
                  </a:lnTo>
                  <a:lnTo>
                    <a:pt x="23" y="101"/>
                  </a:lnTo>
                  <a:lnTo>
                    <a:pt x="23" y="102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4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30" y="100"/>
                  </a:lnTo>
                  <a:lnTo>
                    <a:pt x="30" y="101"/>
                  </a:lnTo>
                  <a:lnTo>
                    <a:pt x="30" y="100"/>
                  </a:lnTo>
                  <a:lnTo>
                    <a:pt x="31" y="101"/>
                  </a:lnTo>
                  <a:lnTo>
                    <a:pt x="31" y="100"/>
                  </a:lnTo>
                  <a:lnTo>
                    <a:pt x="31" y="101"/>
                  </a:lnTo>
                  <a:lnTo>
                    <a:pt x="31" y="100"/>
                  </a:lnTo>
                  <a:lnTo>
                    <a:pt x="32" y="100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6" y="97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39" y="100"/>
                  </a:lnTo>
                  <a:lnTo>
                    <a:pt x="40" y="99"/>
                  </a:lnTo>
                  <a:lnTo>
                    <a:pt x="40" y="100"/>
                  </a:lnTo>
                  <a:lnTo>
                    <a:pt x="41" y="100"/>
                  </a:lnTo>
                  <a:lnTo>
                    <a:pt x="41" y="99"/>
                  </a:lnTo>
                  <a:lnTo>
                    <a:pt x="42" y="97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2" y="91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4" y="85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6" y="77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7" y="68"/>
                  </a:lnTo>
                  <a:lnTo>
                    <a:pt x="47" y="67"/>
                  </a:lnTo>
                  <a:lnTo>
                    <a:pt x="47" y="65"/>
                  </a:lnTo>
                  <a:lnTo>
                    <a:pt x="46" y="65"/>
                  </a:lnTo>
                  <a:lnTo>
                    <a:pt x="46" y="63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60"/>
                  </a:lnTo>
                  <a:lnTo>
                    <a:pt x="45" y="59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2" y="58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0" y="49"/>
                  </a:lnTo>
                  <a:lnTo>
                    <a:pt x="40" y="48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50" y="46"/>
                  </a:lnTo>
                  <a:lnTo>
                    <a:pt x="50" y="45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5" y="37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55" y="37"/>
                  </a:lnTo>
                  <a:lnTo>
                    <a:pt x="57" y="37"/>
                  </a:lnTo>
                  <a:lnTo>
                    <a:pt x="59" y="37"/>
                  </a:lnTo>
                  <a:lnTo>
                    <a:pt x="61" y="37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4"/>
                  </a:lnTo>
                  <a:lnTo>
                    <a:pt x="62" y="36"/>
                  </a:lnTo>
                  <a:lnTo>
                    <a:pt x="62" y="37"/>
                  </a:lnTo>
                  <a:lnTo>
                    <a:pt x="63" y="37"/>
                  </a:lnTo>
                  <a:lnTo>
                    <a:pt x="64" y="37"/>
                  </a:lnTo>
                  <a:lnTo>
                    <a:pt x="64" y="36"/>
                  </a:lnTo>
                  <a:lnTo>
                    <a:pt x="65" y="34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7" y="32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0" y="42"/>
                  </a:lnTo>
                  <a:lnTo>
                    <a:pt x="70" y="43"/>
                  </a:lnTo>
                  <a:lnTo>
                    <a:pt x="71" y="43"/>
                  </a:lnTo>
                  <a:lnTo>
                    <a:pt x="73" y="42"/>
                  </a:lnTo>
                  <a:lnTo>
                    <a:pt x="73" y="43"/>
                  </a:lnTo>
                  <a:lnTo>
                    <a:pt x="75" y="43"/>
                  </a:lnTo>
                  <a:lnTo>
                    <a:pt x="76" y="44"/>
                  </a:lnTo>
                  <a:lnTo>
                    <a:pt x="77" y="45"/>
                  </a:lnTo>
                  <a:lnTo>
                    <a:pt x="78" y="46"/>
                  </a:lnTo>
                  <a:lnTo>
                    <a:pt x="79" y="46"/>
                  </a:lnTo>
                  <a:lnTo>
                    <a:pt x="79" y="47"/>
                  </a:lnTo>
                  <a:lnTo>
                    <a:pt x="80" y="46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6" y="45"/>
                  </a:lnTo>
                  <a:lnTo>
                    <a:pt x="87" y="45"/>
                  </a:lnTo>
                  <a:lnTo>
                    <a:pt x="87" y="46"/>
                  </a:lnTo>
                  <a:lnTo>
                    <a:pt x="86" y="47"/>
                  </a:lnTo>
                  <a:lnTo>
                    <a:pt x="87" y="47"/>
                  </a:lnTo>
                  <a:lnTo>
                    <a:pt x="88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3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7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9" y="39"/>
                  </a:lnTo>
                  <a:lnTo>
                    <a:pt x="99" y="40"/>
                  </a:lnTo>
                  <a:lnTo>
                    <a:pt x="100" y="39"/>
                  </a:lnTo>
                  <a:lnTo>
                    <a:pt x="101" y="39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5" y="34"/>
                  </a:lnTo>
                  <a:lnTo>
                    <a:pt x="108" y="33"/>
                  </a:lnTo>
                  <a:lnTo>
                    <a:pt x="108" y="32"/>
                  </a:lnTo>
                  <a:lnTo>
                    <a:pt x="109" y="33"/>
                  </a:lnTo>
                  <a:lnTo>
                    <a:pt x="109" y="32"/>
                  </a:lnTo>
                  <a:lnTo>
                    <a:pt x="110" y="32"/>
                  </a:lnTo>
                  <a:lnTo>
                    <a:pt x="110" y="31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8" y="30"/>
                  </a:lnTo>
                  <a:lnTo>
                    <a:pt x="107" y="30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2" y="30"/>
                  </a:lnTo>
                  <a:lnTo>
                    <a:pt x="102" y="28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1" y="24"/>
                  </a:lnTo>
                  <a:lnTo>
                    <a:pt x="101" y="23"/>
                  </a:lnTo>
                  <a:lnTo>
                    <a:pt x="100" y="23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19"/>
                  </a:lnTo>
                  <a:lnTo>
                    <a:pt x="101" y="17"/>
                  </a:lnTo>
                  <a:lnTo>
                    <a:pt x="100" y="16"/>
                  </a:lnTo>
                  <a:lnTo>
                    <a:pt x="99" y="16"/>
                  </a:lnTo>
                  <a:lnTo>
                    <a:pt x="99" y="15"/>
                  </a:lnTo>
                  <a:lnTo>
                    <a:pt x="98" y="14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7" y="11"/>
                  </a:lnTo>
                  <a:lnTo>
                    <a:pt x="97" y="12"/>
                  </a:lnTo>
                  <a:lnTo>
                    <a:pt x="99" y="12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1" y="14"/>
                  </a:lnTo>
                  <a:lnTo>
                    <a:pt x="111" y="15"/>
                  </a:lnTo>
                  <a:lnTo>
                    <a:pt x="112" y="15"/>
                  </a:lnTo>
                  <a:lnTo>
                    <a:pt x="113" y="16"/>
                  </a:lnTo>
                  <a:lnTo>
                    <a:pt x="113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6"/>
                  </a:lnTo>
                  <a:lnTo>
                    <a:pt x="115" y="15"/>
                  </a:lnTo>
                  <a:lnTo>
                    <a:pt x="115" y="14"/>
                  </a:lnTo>
                  <a:lnTo>
                    <a:pt x="115" y="13"/>
                  </a:lnTo>
                  <a:lnTo>
                    <a:pt x="116" y="13"/>
                  </a:lnTo>
                  <a:lnTo>
                    <a:pt x="118" y="13"/>
                  </a:lnTo>
                  <a:lnTo>
                    <a:pt x="118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0" y="12"/>
                  </a:lnTo>
                  <a:lnTo>
                    <a:pt x="122" y="12"/>
                  </a:lnTo>
                  <a:lnTo>
                    <a:pt x="123" y="12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8" y="11"/>
                  </a:lnTo>
                  <a:lnTo>
                    <a:pt x="128" y="10"/>
                  </a:lnTo>
                  <a:lnTo>
                    <a:pt x="130" y="9"/>
                  </a:lnTo>
                  <a:lnTo>
                    <a:pt x="131" y="9"/>
                  </a:lnTo>
                  <a:lnTo>
                    <a:pt x="131" y="8"/>
                  </a:lnTo>
                  <a:lnTo>
                    <a:pt x="131" y="9"/>
                  </a:lnTo>
                  <a:lnTo>
                    <a:pt x="132" y="9"/>
                  </a:lnTo>
                  <a:lnTo>
                    <a:pt x="133" y="9"/>
                  </a:lnTo>
                  <a:lnTo>
                    <a:pt x="135" y="8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4"/>
                  </a:lnTo>
                  <a:lnTo>
                    <a:pt x="138" y="3"/>
                  </a:lnTo>
                  <a:lnTo>
                    <a:pt x="138" y="2"/>
                  </a:lnTo>
                  <a:lnTo>
                    <a:pt x="138" y="1"/>
                  </a:lnTo>
                  <a:lnTo>
                    <a:pt x="137" y="1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1" y="0"/>
                  </a:lnTo>
                  <a:lnTo>
                    <a:pt x="141" y="1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1"/>
                  </a:lnTo>
                  <a:lnTo>
                    <a:pt x="144" y="2"/>
                  </a:lnTo>
                  <a:lnTo>
                    <a:pt x="144" y="3"/>
                  </a:lnTo>
                  <a:lnTo>
                    <a:pt x="144" y="4"/>
                  </a:lnTo>
                  <a:lnTo>
                    <a:pt x="144" y="7"/>
                  </a:lnTo>
                  <a:lnTo>
                    <a:pt x="144" y="8"/>
                  </a:lnTo>
                  <a:lnTo>
                    <a:pt x="143" y="8"/>
                  </a:lnTo>
                  <a:lnTo>
                    <a:pt x="143" y="9"/>
                  </a:lnTo>
                  <a:lnTo>
                    <a:pt x="143" y="8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6" y="9"/>
                  </a:lnTo>
                  <a:lnTo>
                    <a:pt x="147" y="9"/>
                  </a:lnTo>
                  <a:lnTo>
                    <a:pt x="147" y="10"/>
                  </a:lnTo>
                  <a:lnTo>
                    <a:pt x="147" y="11"/>
                  </a:lnTo>
                  <a:lnTo>
                    <a:pt x="147" y="12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48" y="14"/>
                  </a:lnTo>
                  <a:lnTo>
                    <a:pt x="148" y="15"/>
                  </a:lnTo>
                  <a:lnTo>
                    <a:pt x="147" y="15"/>
                  </a:lnTo>
                  <a:lnTo>
                    <a:pt x="147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6" y="19"/>
                  </a:lnTo>
                  <a:lnTo>
                    <a:pt x="146" y="20"/>
                  </a:lnTo>
                  <a:lnTo>
                    <a:pt x="145" y="20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5" y="24"/>
                  </a:lnTo>
                  <a:lnTo>
                    <a:pt x="144" y="25"/>
                  </a:lnTo>
                  <a:lnTo>
                    <a:pt x="144" y="27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5" y="30"/>
                  </a:lnTo>
                  <a:lnTo>
                    <a:pt x="145" y="31"/>
                  </a:lnTo>
                  <a:lnTo>
                    <a:pt x="146" y="31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7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7" y="36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50" y="38"/>
                  </a:lnTo>
                  <a:lnTo>
                    <a:pt x="150" y="39"/>
                  </a:lnTo>
                  <a:lnTo>
                    <a:pt x="151" y="39"/>
                  </a:lnTo>
                  <a:lnTo>
                    <a:pt x="153" y="39"/>
                  </a:lnTo>
                  <a:lnTo>
                    <a:pt x="153" y="40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6" y="42"/>
                  </a:lnTo>
                  <a:lnTo>
                    <a:pt x="156" y="43"/>
                  </a:lnTo>
                  <a:lnTo>
                    <a:pt x="157" y="43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9" y="42"/>
                  </a:lnTo>
                  <a:lnTo>
                    <a:pt x="160" y="42"/>
                  </a:lnTo>
                  <a:lnTo>
                    <a:pt x="160" y="40"/>
                  </a:lnTo>
                  <a:lnTo>
                    <a:pt x="159" y="40"/>
                  </a:lnTo>
                  <a:lnTo>
                    <a:pt x="159" y="39"/>
                  </a:lnTo>
                  <a:lnTo>
                    <a:pt x="160" y="39"/>
                  </a:lnTo>
                  <a:lnTo>
                    <a:pt x="161" y="39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2" y="39"/>
                  </a:lnTo>
                  <a:lnTo>
                    <a:pt x="164" y="39"/>
                  </a:lnTo>
                  <a:lnTo>
                    <a:pt x="166" y="39"/>
                  </a:lnTo>
                  <a:lnTo>
                    <a:pt x="166" y="38"/>
                  </a:lnTo>
                  <a:lnTo>
                    <a:pt x="167" y="38"/>
                  </a:lnTo>
                  <a:lnTo>
                    <a:pt x="168" y="37"/>
                  </a:lnTo>
                  <a:lnTo>
                    <a:pt x="169" y="37"/>
                  </a:lnTo>
                  <a:lnTo>
                    <a:pt x="170" y="37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72" y="34"/>
                  </a:lnTo>
                  <a:lnTo>
                    <a:pt x="173" y="34"/>
                  </a:lnTo>
                  <a:lnTo>
                    <a:pt x="175" y="33"/>
                  </a:lnTo>
                  <a:lnTo>
                    <a:pt x="175" y="34"/>
                  </a:lnTo>
                  <a:lnTo>
                    <a:pt x="176" y="34"/>
                  </a:lnTo>
                  <a:lnTo>
                    <a:pt x="177" y="36"/>
                  </a:lnTo>
                  <a:lnTo>
                    <a:pt x="178" y="36"/>
                  </a:lnTo>
                  <a:lnTo>
                    <a:pt x="178" y="34"/>
                  </a:lnTo>
                  <a:lnTo>
                    <a:pt x="179" y="34"/>
                  </a:lnTo>
                  <a:lnTo>
                    <a:pt x="181" y="34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87" y="36"/>
                  </a:lnTo>
                  <a:lnTo>
                    <a:pt x="187" y="34"/>
                  </a:lnTo>
                  <a:lnTo>
                    <a:pt x="187" y="33"/>
                  </a:lnTo>
                  <a:lnTo>
                    <a:pt x="185" y="32"/>
                  </a:lnTo>
                  <a:lnTo>
                    <a:pt x="185" y="31"/>
                  </a:lnTo>
                  <a:lnTo>
                    <a:pt x="184" y="31"/>
                  </a:lnTo>
                  <a:lnTo>
                    <a:pt x="185" y="31"/>
                  </a:lnTo>
                  <a:lnTo>
                    <a:pt x="185" y="30"/>
                  </a:lnTo>
                  <a:lnTo>
                    <a:pt x="185" y="28"/>
                  </a:lnTo>
                  <a:lnTo>
                    <a:pt x="187" y="28"/>
                  </a:lnTo>
                  <a:lnTo>
                    <a:pt x="188" y="30"/>
                  </a:lnTo>
                  <a:lnTo>
                    <a:pt x="189" y="30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30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4" y="28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8" y="27"/>
                  </a:lnTo>
                  <a:lnTo>
                    <a:pt x="196" y="27"/>
                  </a:lnTo>
                  <a:lnTo>
                    <a:pt x="196" y="28"/>
                  </a:lnTo>
                  <a:lnTo>
                    <a:pt x="198" y="30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0" y="31"/>
                  </a:lnTo>
                  <a:lnTo>
                    <a:pt x="201" y="31"/>
                  </a:lnTo>
                  <a:lnTo>
                    <a:pt x="202" y="32"/>
                  </a:lnTo>
                  <a:lnTo>
                    <a:pt x="203" y="32"/>
                  </a:lnTo>
                  <a:lnTo>
                    <a:pt x="204" y="32"/>
                  </a:lnTo>
                  <a:lnTo>
                    <a:pt x="204" y="33"/>
                  </a:lnTo>
                  <a:lnTo>
                    <a:pt x="205" y="33"/>
                  </a:lnTo>
                  <a:lnTo>
                    <a:pt x="205" y="32"/>
                  </a:lnTo>
                  <a:lnTo>
                    <a:pt x="206" y="32"/>
                  </a:lnTo>
                  <a:lnTo>
                    <a:pt x="206" y="31"/>
                  </a:lnTo>
                  <a:lnTo>
                    <a:pt x="207" y="31"/>
                  </a:lnTo>
                  <a:lnTo>
                    <a:pt x="208" y="31"/>
                  </a:lnTo>
                  <a:lnTo>
                    <a:pt x="208" y="30"/>
                  </a:lnTo>
                  <a:lnTo>
                    <a:pt x="208" y="31"/>
                  </a:lnTo>
                  <a:lnTo>
                    <a:pt x="211" y="31"/>
                  </a:lnTo>
                  <a:lnTo>
                    <a:pt x="212" y="31"/>
                  </a:lnTo>
                  <a:lnTo>
                    <a:pt x="213" y="31"/>
                  </a:lnTo>
                  <a:lnTo>
                    <a:pt x="214" y="31"/>
                  </a:lnTo>
                  <a:lnTo>
                    <a:pt x="215" y="31"/>
                  </a:lnTo>
                  <a:lnTo>
                    <a:pt x="215" y="32"/>
                  </a:lnTo>
                  <a:lnTo>
                    <a:pt x="214" y="32"/>
                  </a:lnTo>
                  <a:lnTo>
                    <a:pt x="215" y="32"/>
                  </a:lnTo>
                  <a:lnTo>
                    <a:pt x="216" y="32"/>
                  </a:lnTo>
                  <a:lnTo>
                    <a:pt x="217" y="32"/>
                  </a:lnTo>
                  <a:lnTo>
                    <a:pt x="218" y="32"/>
                  </a:lnTo>
                  <a:lnTo>
                    <a:pt x="218" y="31"/>
                  </a:lnTo>
                  <a:lnTo>
                    <a:pt x="219" y="30"/>
                  </a:lnTo>
                  <a:lnTo>
                    <a:pt x="221" y="30"/>
                  </a:lnTo>
                  <a:lnTo>
                    <a:pt x="221" y="28"/>
                  </a:lnTo>
                  <a:lnTo>
                    <a:pt x="222" y="28"/>
                  </a:lnTo>
                  <a:lnTo>
                    <a:pt x="222" y="27"/>
                  </a:lnTo>
                  <a:lnTo>
                    <a:pt x="221" y="27"/>
                  </a:lnTo>
                  <a:lnTo>
                    <a:pt x="222" y="27"/>
                  </a:lnTo>
                  <a:lnTo>
                    <a:pt x="222" y="25"/>
                  </a:lnTo>
                  <a:lnTo>
                    <a:pt x="223" y="25"/>
                  </a:lnTo>
                  <a:lnTo>
                    <a:pt x="223" y="24"/>
                  </a:lnTo>
                  <a:lnTo>
                    <a:pt x="223" y="23"/>
                  </a:lnTo>
                  <a:lnTo>
                    <a:pt x="224" y="22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7" y="16"/>
                  </a:lnTo>
                  <a:lnTo>
                    <a:pt x="228" y="16"/>
                  </a:lnTo>
                  <a:lnTo>
                    <a:pt x="228" y="15"/>
                  </a:lnTo>
                  <a:lnTo>
                    <a:pt x="228" y="16"/>
                  </a:lnTo>
                  <a:lnTo>
                    <a:pt x="228" y="15"/>
                  </a:lnTo>
                  <a:lnTo>
                    <a:pt x="229" y="14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1" y="12"/>
                  </a:lnTo>
                  <a:lnTo>
                    <a:pt x="233" y="12"/>
                  </a:lnTo>
                  <a:lnTo>
                    <a:pt x="233" y="13"/>
                  </a:lnTo>
                  <a:lnTo>
                    <a:pt x="233" y="14"/>
                  </a:lnTo>
                  <a:lnTo>
                    <a:pt x="233" y="13"/>
                  </a:lnTo>
                  <a:lnTo>
                    <a:pt x="233" y="12"/>
                  </a:lnTo>
                  <a:lnTo>
                    <a:pt x="231" y="11"/>
                  </a:lnTo>
                  <a:lnTo>
                    <a:pt x="231" y="10"/>
                  </a:lnTo>
                  <a:lnTo>
                    <a:pt x="231" y="9"/>
                  </a:lnTo>
                  <a:lnTo>
                    <a:pt x="233" y="9"/>
                  </a:lnTo>
                  <a:lnTo>
                    <a:pt x="233" y="10"/>
                  </a:lnTo>
                  <a:lnTo>
                    <a:pt x="234" y="10"/>
                  </a:lnTo>
                  <a:lnTo>
                    <a:pt x="235" y="11"/>
                  </a:lnTo>
                  <a:lnTo>
                    <a:pt x="235" y="12"/>
                  </a:lnTo>
                  <a:lnTo>
                    <a:pt x="236" y="12"/>
                  </a:lnTo>
                  <a:lnTo>
                    <a:pt x="236" y="13"/>
                  </a:lnTo>
                  <a:lnTo>
                    <a:pt x="236" y="14"/>
                  </a:lnTo>
                  <a:lnTo>
                    <a:pt x="236" y="15"/>
                  </a:lnTo>
                  <a:lnTo>
                    <a:pt x="235" y="16"/>
                  </a:lnTo>
                  <a:lnTo>
                    <a:pt x="236" y="16"/>
                  </a:lnTo>
                  <a:lnTo>
                    <a:pt x="236" y="15"/>
                  </a:lnTo>
                  <a:lnTo>
                    <a:pt x="236" y="14"/>
                  </a:lnTo>
                  <a:lnTo>
                    <a:pt x="236" y="15"/>
                  </a:lnTo>
                  <a:lnTo>
                    <a:pt x="236" y="17"/>
                  </a:lnTo>
                  <a:lnTo>
                    <a:pt x="236" y="19"/>
                  </a:lnTo>
                  <a:lnTo>
                    <a:pt x="236" y="20"/>
                  </a:lnTo>
                  <a:lnTo>
                    <a:pt x="237" y="22"/>
                  </a:lnTo>
                  <a:lnTo>
                    <a:pt x="237" y="23"/>
                  </a:lnTo>
                  <a:lnTo>
                    <a:pt x="237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38" y="26"/>
                  </a:lnTo>
                  <a:lnTo>
                    <a:pt x="238" y="27"/>
                  </a:lnTo>
                  <a:lnTo>
                    <a:pt x="239" y="27"/>
                  </a:lnTo>
                  <a:lnTo>
                    <a:pt x="239" y="28"/>
                  </a:lnTo>
                  <a:lnTo>
                    <a:pt x="239" y="30"/>
                  </a:lnTo>
                  <a:lnTo>
                    <a:pt x="239" y="31"/>
                  </a:lnTo>
                  <a:lnTo>
                    <a:pt x="241" y="31"/>
                  </a:lnTo>
                  <a:lnTo>
                    <a:pt x="241" y="32"/>
                  </a:lnTo>
                  <a:lnTo>
                    <a:pt x="239" y="32"/>
                  </a:lnTo>
                  <a:lnTo>
                    <a:pt x="239" y="33"/>
                  </a:lnTo>
                  <a:lnTo>
                    <a:pt x="241" y="33"/>
                  </a:lnTo>
                  <a:lnTo>
                    <a:pt x="241" y="32"/>
                  </a:lnTo>
                  <a:lnTo>
                    <a:pt x="241" y="33"/>
                  </a:lnTo>
                  <a:lnTo>
                    <a:pt x="242" y="33"/>
                  </a:lnTo>
                  <a:lnTo>
                    <a:pt x="242" y="34"/>
                  </a:lnTo>
                  <a:lnTo>
                    <a:pt x="242" y="36"/>
                  </a:lnTo>
                  <a:lnTo>
                    <a:pt x="244" y="36"/>
                  </a:lnTo>
                  <a:lnTo>
                    <a:pt x="245" y="36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7" y="37"/>
                  </a:lnTo>
                  <a:lnTo>
                    <a:pt x="248" y="37"/>
                  </a:lnTo>
                  <a:lnTo>
                    <a:pt x="249" y="37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49" y="40"/>
                  </a:lnTo>
                  <a:lnTo>
                    <a:pt x="249" y="42"/>
                  </a:lnTo>
                  <a:lnTo>
                    <a:pt x="248" y="42"/>
                  </a:lnTo>
                  <a:lnTo>
                    <a:pt x="247" y="42"/>
                  </a:lnTo>
                  <a:lnTo>
                    <a:pt x="247" y="43"/>
                  </a:lnTo>
                  <a:lnTo>
                    <a:pt x="248" y="43"/>
                  </a:lnTo>
                  <a:lnTo>
                    <a:pt x="248" y="42"/>
                  </a:lnTo>
                  <a:lnTo>
                    <a:pt x="249" y="42"/>
                  </a:lnTo>
                  <a:lnTo>
                    <a:pt x="249" y="43"/>
                  </a:lnTo>
                  <a:lnTo>
                    <a:pt x="248" y="44"/>
                  </a:lnTo>
                  <a:lnTo>
                    <a:pt x="248" y="43"/>
                  </a:lnTo>
                  <a:lnTo>
                    <a:pt x="248" y="44"/>
                  </a:lnTo>
                  <a:lnTo>
                    <a:pt x="247" y="44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5" y="46"/>
                  </a:lnTo>
                  <a:lnTo>
                    <a:pt x="245" y="47"/>
                  </a:lnTo>
                  <a:lnTo>
                    <a:pt x="244" y="47"/>
                  </a:lnTo>
                  <a:lnTo>
                    <a:pt x="244" y="48"/>
                  </a:lnTo>
                  <a:lnTo>
                    <a:pt x="242" y="49"/>
                  </a:lnTo>
                  <a:lnTo>
                    <a:pt x="242" y="51"/>
                  </a:lnTo>
                  <a:lnTo>
                    <a:pt x="241" y="53"/>
                  </a:lnTo>
                  <a:lnTo>
                    <a:pt x="239" y="54"/>
                  </a:lnTo>
                  <a:lnTo>
                    <a:pt x="238" y="54"/>
                  </a:lnTo>
                  <a:lnTo>
                    <a:pt x="237" y="54"/>
                  </a:lnTo>
                  <a:lnTo>
                    <a:pt x="237" y="55"/>
                  </a:lnTo>
                  <a:lnTo>
                    <a:pt x="236" y="55"/>
                  </a:lnTo>
                  <a:lnTo>
                    <a:pt x="235" y="56"/>
                  </a:lnTo>
                  <a:lnTo>
                    <a:pt x="234" y="56"/>
                  </a:lnTo>
                  <a:lnTo>
                    <a:pt x="235" y="56"/>
                  </a:lnTo>
                  <a:lnTo>
                    <a:pt x="234" y="57"/>
                  </a:lnTo>
                  <a:lnTo>
                    <a:pt x="234" y="58"/>
                  </a:lnTo>
                  <a:lnTo>
                    <a:pt x="234" y="59"/>
                  </a:lnTo>
                  <a:lnTo>
                    <a:pt x="233" y="59"/>
                  </a:lnTo>
                  <a:lnTo>
                    <a:pt x="233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0" y="61"/>
                  </a:lnTo>
                  <a:lnTo>
                    <a:pt x="230" y="62"/>
                  </a:lnTo>
                  <a:lnTo>
                    <a:pt x="230" y="63"/>
                  </a:lnTo>
                  <a:lnTo>
                    <a:pt x="230" y="65"/>
                  </a:lnTo>
                  <a:lnTo>
                    <a:pt x="229" y="67"/>
                  </a:lnTo>
                  <a:lnTo>
                    <a:pt x="228" y="67"/>
                  </a:lnTo>
                  <a:lnTo>
                    <a:pt x="228" y="68"/>
                  </a:lnTo>
                  <a:lnTo>
                    <a:pt x="228" y="69"/>
                  </a:lnTo>
                  <a:lnTo>
                    <a:pt x="227" y="69"/>
                  </a:lnTo>
                  <a:lnTo>
                    <a:pt x="226" y="69"/>
                  </a:lnTo>
                  <a:lnTo>
                    <a:pt x="224" y="69"/>
                  </a:lnTo>
                  <a:lnTo>
                    <a:pt x="223" y="69"/>
                  </a:lnTo>
                  <a:lnTo>
                    <a:pt x="223" y="70"/>
                  </a:lnTo>
                  <a:lnTo>
                    <a:pt x="222" y="70"/>
                  </a:lnTo>
                  <a:lnTo>
                    <a:pt x="221" y="70"/>
                  </a:lnTo>
                  <a:lnTo>
                    <a:pt x="219" y="71"/>
                  </a:lnTo>
                  <a:lnTo>
                    <a:pt x="221" y="71"/>
                  </a:lnTo>
                  <a:lnTo>
                    <a:pt x="223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4" y="71"/>
                  </a:lnTo>
                  <a:lnTo>
                    <a:pt x="224" y="72"/>
                  </a:lnTo>
                  <a:lnTo>
                    <a:pt x="226" y="72"/>
                  </a:lnTo>
                  <a:lnTo>
                    <a:pt x="226" y="71"/>
                  </a:lnTo>
                  <a:lnTo>
                    <a:pt x="227" y="71"/>
                  </a:lnTo>
                  <a:lnTo>
                    <a:pt x="228" y="71"/>
                  </a:lnTo>
                  <a:lnTo>
                    <a:pt x="230" y="69"/>
                  </a:lnTo>
                  <a:lnTo>
                    <a:pt x="231" y="69"/>
                  </a:lnTo>
                  <a:lnTo>
                    <a:pt x="233" y="69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8"/>
                  </a:lnTo>
                  <a:lnTo>
                    <a:pt x="235" y="67"/>
                  </a:lnTo>
                  <a:lnTo>
                    <a:pt x="236" y="67"/>
                  </a:lnTo>
                  <a:lnTo>
                    <a:pt x="237" y="65"/>
                  </a:lnTo>
                  <a:lnTo>
                    <a:pt x="237" y="63"/>
                  </a:lnTo>
                  <a:lnTo>
                    <a:pt x="238" y="63"/>
                  </a:lnTo>
                  <a:lnTo>
                    <a:pt x="238" y="65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39" y="65"/>
                  </a:lnTo>
                  <a:lnTo>
                    <a:pt x="238" y="67"/>
                  </a:lnTo>
                  <a:lnTo>
                    <a:pt x="238" y="68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39" y="70"/>
                  </a:lnTo>
                  <a:lnTo>
                    <a:pt x="239" y="71"/>
                  </a:lnTo>
                  <a:lnTo>
                    <a:pt x="241" y="71"/>
                  </a:lnTo>
                  <a:lnTo>
                    <a:pt x="241" y="72"/>
                  </a:lnTo>
                  <a:lnTo>
                    <a:pt x="241" y="73"/>
                  </a:lnTo>
                  <a:lnTo>
                    <a:pt x="239" y="72"/>
                  </a:lnTo>
                  <a:lnTo>
                    <a:pt x="241" y="73"/>
                  </a:lnTo>
                  <a:lnTo>
                    <a:pt x="239" y="73"/>
                  </a:lnTo>
                  <a:lnTo>
                    <a:pt x="239" y="74"/>
                  </a:lnTo>
                  <a:lnTo>
                    <a:pt x="238" y="73"/>
                  </a:lnTo>
                  <a:lnTo>
                    <a:pt x="238" y="74"/>
                  </a:lnTo>
                  <a:lnTo>
                    <a:pt x="239" y="74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2" y="73"/>
                  </a:lnTo>
                  <a:lnTo>
                    <a:pt x="242" y="74"/>
                  </a:lnTo>
                  <a:lnTo>
                    <a:pt x="244" y="74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5" y="74"/>
                  </a:lnTo>
                  <a:lnTo>
                    <a:pt x="246" y="74"/>
                  </a:lnTo>
                  <a:lnTo>
                    <a:pt x="247" y="74"/>
                  </a:lnTo>
                  <a:lnTo>
                    <a:pt x="247" y="73"/>
                  </a:lnTo>
                  <a:lnTo>
                    <a:pt x="248" y="73"/>
                  </a:lnTo>
                  <a:lnTo>
                    <a:pt x="249" y="74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49" y="76"/>
                  </a:lnTo>
                  <a:lnTo>
                    <a:pt x="249" y="74"/>
                  </a:lnTo>
                  <a:lnTo>
                    <a:pt x="250" y="74"/>
                  </a:lnTo>
                  <a:lnTo>
                    <a:pt x="251" y="74"/>
                  </a:lnTo>
                  <a:lnTo>
                    <a:pt x="251" y="76"/>
                  </a:lnTo>
                  <a:lnTo>
                    <a:pt x="252" y="76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2" y="73"/>
                  </a:lnTo>
                  <a:lnTo>
                    <a:pt x="253" y="73"/>
                  </a:lnTo>
                  <a:lnTo>
                    <a:pt x="253" y="74"/>
                  </a:lnTo>
                  <a:lnTo>
                    <a:pt x="253" y="76"/>
                  </a:lnTo>
                  <a:lnTo>
                    <a:pt x="253" y="77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2" y="80"/>
                  </a:lnTo>
                  <a:lnTo>
                    <a:pt x="251" y="82"/>
                  </a:lnTo>
                  <a:lnTo>
                    <a:pt x="251" y="83"/>
                  </a:lnTo>
                  <a:lnTo>
                    <a:pt x="252" y="82"/>
                  </a:lnTo>
                  <a:lnTo>
                    <a:pt x="252" y="80"/>
                  </a:lnTo>
                  <a:lnTo>
                    <a:pt x="253" y="80"/>
                  </a:lnTo>
                  <a:lnTo>
                    <a:pt x="253" y="79"/>
                  </a:lnTo>
                  <a:lnTo>
                    <a:pt x="255" y="77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7" y="73"/>
                  </a:lnTo>
                  <a:lnTo>
                    <a:pt x="258" y="73"/>
                  </a:lnTo>
                  <a:lnTo>
                    <a:pt x="258" y="72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60" y="71"/>
                  </a:lnTo>
                  <a:lnTo>
                    <a:pt x="259" y="71"/>
                  </a:lnTo>
                  <a:lnTo>
                    <a:pt x="259" y="72"/>
                  </a:lnTo>
                  <a:lnTo>
                    <a:pt x="259" y="73"/>
                  </a:lnTo>
                  <a:lnTo>
                    <a:pt x="258" y="73"/>
                  </a:lnTo>
                  <a:lnTo>
                    <a:pt x="259" y="73"/>
                  </a:lnTo>
                  <a:lnTo>
                    <a:pt x="259" y="72"/>
                  </a:lnTo>
                  <a:lnTo>
                    <a:pt x="260" y="72"/>
                  </a:lnTo>
                  <a:lnTo>
                    <a:pt x="260" y="71"/>
                  </a:lnTo>
                  <a:lnTo>
                    <a:pt x="261" y="70"/>
                  </a:lnTo>
                  <a:lnTo>
                    <a:pt x="262" y="69"/>
                  </a:lnTo>
                  <a:lnTo>
                    <a:pt x="262" y="70"/>
                  </a:lnTo>
                  <a:lnTo>
                    <a:pt x="262" y="71"/>
                  </a:lnTo>
                  <a:lnTo>
                    <a:pt x="263" y="71"/>
                  </a:lnTo>
                  <a:lnTo>
                    <a:pt x="264" y="71"/>
                  </a:lnTo>
                  <a:lnTo>
                    <a:pt x="264" y="72"/>
                  </a:lnTo>
                  <a:lnTo>
                    <a:pt x="264" y="71"/>
                  </a:lnTo>
                  <a:lnTo>
                    <a:pt x="263" y="71"/>
                  </a:lnTo>
                  <a:lnTo>
                    <a:pt x="263" y="70"/>
                  </a:lnTo>
                  <a:lnTo>
                    <a:pt x="264" y="70"/>
                  </a:lnTo>
                  <a:lnTo>
                    <a:pt x="265" y="70"/>
                  </a:lnTo>
                  <a:lnTo>
                    <a:pt x="264" y="70"/>
                  </a:lnTo>
                  <a:lnTo>
                    <a:pt x="263" y="70"/>
                  </a:lnTo>
                  <a:lnTo>
                    <a:pt x="263" y="69"/>
                  </a:lnTo>
                  <a:lnTo>
                    <a:pt x="263" y="68"/>
                  </a:lnTo>
                  <a:lnTo>
                    <a:pt x="264" y="68"/>
                  </a:lnTo>
                  <a:lnTo>
                    <a:pt x="264" y="69"/>
                  </a:lnTo>
                  <a:lnTo>
                    <a:pt x="264" y="68"/>
                  </a:lnTo>
                  <a:lnTo>
                    <a:pt x="265" y="68"/>
                  </a:lnTo>
                  <a:lnTo>
                    <a:pt x="265" y="67"/>
                  </a:lnTo>
                  <a:lnTo>
                    <a:pt x="265" y="68"/>
                  </a:lnTo>
                  <a:lnTo>
                    <a:pt x="265" y="67"/>
                  </a:lnTo>
                  <a:lnTo>
                    <a:pt x="265" y="65"/>
                  </a:lnTo>
                  <a:lnTo>
                    <a:pt x="267" y="65"/>
                  </a:lnTo>
                  <a:lnTo>
                    <a:pt x="267" y="63"/>
                  </a:lnTo>
                  <a:lnTo>
                    <a:pt x="267" y="62"/>
                  </a:lnTo>
                  <a:lnTo>
                    <a:pt x="267" y="61"/>
                  </a:lnTo>
                  <a:lnTo>
                    <a:pt x="268" y="61"/>
                  </a:lnTo>
                  <a:lnTo>
                    <a:pt x="268" y="62"/>
                  </a:lnTo>
                  <a:lnTo>
                    <a:pt x="269" y="62"/>
                  </a:lnTo>
                  <a:lnTo>
                    <a:pt x="269" y="61"/>
                  </a:lnTo>
                  <a:lnTo>
                    <a:pt x="270" y="61"/>
                  </a:lnTo>
                  <a:lnTo>
                    <a:pt x="270" y="60"/>
                  </a:lnTo>
                  <a:lnTo>
                    <a:pt x="270" y="61"/>
                  </a:lnTo>
                  <a:lnTo>
                    <a:pt x="272" y="61"/>
                  </a:lnTo>
                  <a:lnTo>
                    <a:pt x="272" y="62"/>
                  </a:lnTo>
                  <a:lnTo>
                    <a:pt x="272" y="61"/>
                  </a:lnTo>
                  <a:lnTo>
                    <a:pt x="273" y="61"/>
                  </a:lnTo>
                  <a:lnTo>
                    <a:pt x="273" y="60"/>
                  </a:lnTo>
                  <a:lnTo>
                    <a:pt x="273" y="61"/>
                  </a:lnTo>
                  <a:lnTo>
                    <a:pt x="274" y="61"/>
                  </a:lnTo>
                  <a:lnTo>
                    <a:pt x="274" y="62"/>
                  </a:lnTo>
                  <a:lnTo>
                    <a:pt x="275" y="62"/>
                  </a:lnTo>
                  <a:lnTo>
                    <a:pt x="274" y="61"/>
                  </a:lnTo>
                  <a:lnTo>
                    <a:pt x="274" y="62"/>
                  </a:lnTo>
                  <a:lnTo>
                    <a:pt x="274" y="61"/>
                  </a:lnTo>
                  <a:lnTo>
                    <a:pt x="274" y="60"/>
                  </a:lnTo>
                  <a:lnTo>
                    <a:pt x="275" y="60"/>
                  </a:lnTo>
                  <a:lnTo>
                    <a:pt x="275" y="61"/>
                  </a:lnTo>
                  <a:lnTo>
                    <a:pt x="275" y="60"/>
                  </a:lnTo>
                  <a:lnTo>
                    <a:pt x="275" y="61"/>
                  </a:lnTo>
                  <a:lnTo>
                    <a:pt x="275" y="60"/>
                  </a:lnTo>
                  <a:lnTo>
                    <a:pt x="276" y="60"/>
                  </a:lnTo>
                  <a:lnTo>
                    <a:pt x="276" y="61"/>
                  </a:lnTo>
                  <a:lnTo>
                    <a:pt x="278" y="61"/>
                  </a:lnTo>
                  <a:lnTo>
                    <a:pt x="278" y="62"/>
                  </a:lnTo>
                  <a:lnTo>
                    <a:pt x="276" y="62"/>
                  </a:lnTo>
                  <a:lnTo>
                    <a:pt x="278" y="62"/>
                  </a:lnTo>
                  <a:lnTo>
                    <a:pt x="278" y="61"/>
                  </a:lnTo>
                  <a:lnTo>
                    <a:pt x="279" y="61"/>
                  </a:lnTo>
                  <a:lnTo>
                    <a:pt x="278" y="61"/>
                  </a:lnTo>
                  <a:lnTo>
                    <a:pt x="279" y="61"/>
                  </a:lnTo>
                  <a:lnTo>
                    <a:pt x="278" y="61"/>
                  </a:lnTo>
                  <a:lnTo>
                    <a:pt x="278" y="62"/>
                  </a:lnTo>
                  <a:lnTo>
                    <a:pt x="279" y="62"/>
                  </a:lnTo>
                  <a:lnTo>
                    <a:pt x="278" y="62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79" y="61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79" y="62"/>
                  </a:lnTo>
                  <a:lnTo>
                    <a:pt x="280" y="62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80" y="63"/>
                  </a:lnTo>
                  <a:lnTo>
                    <a:pt x="280" y="62"/>
                  </a:lnTo>
                  <a:lnTo>
                    <a:pt x="280" y="63"/>
                  </a:lnTo>
                  <a:lnTo>
                    <a:pt x="280" y="62"/>
                  </a:lnTo>
                  <a:lnTo>
                    <a:pt x="281" y="62"/>
                  </a:lnTo>
                  <a:lnTo>
                    <a:pt x="280" y="62"/>
                  </a:lnTo>
                  <a:lnTo>
                    <a:pt x="281" y="62"/>
                  </a:lnTo>
                  <a:lnTo>
                    <a:pt x="281" y="61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81" y="62"/>
                  </a:lnTo>
                  <a:lnTo>
                    <a:pt x="282" y="63"/>
                  </a:lnTo>
                  <a:lnTo>
                    <a:pt x="281" y="63"/>
                  </a:lnTo>
                  <a:lnTo>
                    <a:pt x="282" y="63"/>
                  </a:lnTo>
                  <a:lnTo>
                    <a:pt x="282" y="62"/>
                  </a:lnTo>
                  <a:lnTo>
                    <a:pt x="282" y="63"/>
                  </a:lnTo>
                  <a:lnTo>
                    <a:pt x="282" y="62"/>
                  </a:lnTo>
                  <a:lnTo>
                    <a:pt x="283" y="62"/>
                  </a:lnTo>
                  <a:lnTo>
                    <a:pt x="283" y="63"/>
                  </a:lnTo>
                  <a:lnTo>
                    <a:pt x="282" y="63"/>
                  </a:lnTo>
                  <a:lnTo>
                    <a:pt x="283" y="63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1" y="65"/>
                  </a:lnTo>
                  <a:lnTo>
                    <a:pt x="282" y="65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4" y="63"/>
                  </a:lnTo>
                  <a:lnTo>
                    <a:pt x="284" y="65"/>
                  </a:lnTo>
                  <a:lnTo>
                    <a:pt x="285" y="65"/>
                  </a:lnTo>
                  <a:lnTo>
                    <a:pt x="285" y="67"/>
                  </a:lnTo>
                  <a:lnTo>
                    <a:pt x="285" y="65"/>
                  </a:lnTo>
                  <a:lnTo>
                    <a:pt x="285" y="67"/>
                  </a:lnTo>
                  <a:lnTo>
                    <a:pt x="285" y="65"/>
                  </a:lnTo>
                  <a:lnTo>
                    <a:pt x="287" y="67"/>
                  </a:lnTo>
                  <a:lnTo>
                    <a:pt x="287" y="65"/>
                  </a:lnTo>
                  <a:lnTo>
                    <a:pt x="285" y="65"/>
                  </a:lnTo>
                  <a:lnTo>
                    <a:pt x="287" y="65"/>
                  </a:lnTo>
                  <a:lnTo>
                    <a:pt x="285" y="65"/>
                  </a:lnTo>
                  <a:lnTo>
                    <a:pt x="287" y="65"/>
                  </a:lnTo>
                  <a:lnTo>
                    <a:pt x="287" y="63"/>
                  </a:lnTo>
                  <a:lnTo>
                    <a:pt x="287" y="65"/>
                  </a:lnTo>
                  <a:lnTo>
                    <a:pt x="287" y="67"/>
                  </a:lnTo>
                  <a:lnTo>
                    <a:pt x="288" y="67"/>
                  </a:lnTo>
                  <a:lnTo>
                    <a:pt x="288" y="68"/>
                  </a:lnTo>
                  <a:lnTo>
                    <a:pt x="288" y="67"/>
                  </a:lnTo>
                  <a:lnTo>
                    <a:pt x="290" y="67"/>
                  </a:lnTo>
                  <a:lnTo>
                    <a:pt x="290" y="68"/>
                  </a:lnTo>
                  <a:lnTo>
                    <a:pt x="288" y="68"/>
                  </a:lnTo>
                  <a:lnTo>
                    <a:pt x="290" y="68"/>
                  </a:lnTo>
                  <a:lnTo>
                    <a:pt x="290" y="67"/>
                  </a:lnTo>
                  <a:lnTo>
                    <a:pt x="290" y="65"/>
                  </a:lnTo>
                  <a:lnTo>
                    <a:pt x="290" y="67"/>
                  </a:lnTo>
                  <a:lnTo>
                    <a:pt x="290" y="68"/>
                  </a:lnTo>
                  <a:lnTo>
                    <a:pt x="291" y="68"/>
                  </a:lnTo>
                  <a:lnTo>
                    <a:pt x="291" y="67"/>
                  </a:lnTo>
                  <a:lnTo>
                    <a:pt x="291" y="65"/>
                  </a:lnTo>
                  <a:lnTo>
                    <a:pt x="291" y="67"/>
                  </a:lnTo>
                  <a:lnTo>
                    <a:pt x="291" y="68"/>
                  </a:lnTo>
                  <a:lnTo>
                    <a:pt x="291" y="67"/>
                  </a:lnTo>
                  <a:lnTo>
                    <a:pt x="291" y="68"/>
                  </a:lnTo>
                  <a:lnTo>
                    <a:pt x="291" y="69"/>
                  </a:lnTo>
                  <a:lnTo>
                    <a:pt x="292" y="69"/>
                  </a:lnTo>
                  <a:lnTo>
                    <a:pt x="291" y="68"/>
                  </a:lnTo>
                  <a:lnTo>
                    <a:pt x="292" y="68"/>
                  </a:lnTo>
                  <a:lnTo>
                    <a:pt x="292" y="67"/>
                  </a:lnTo>
                  <a:lnTo>
                    <a:pt x="293" y="67"/>
                  </a:lnTo>
                  <a:lnTo>
                    <a:pt x="292" y="68"/>
                  </a:lnTo>
                  <a:lnTo>
                    <a:pt x="293" y="68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4" y="68"/>
                  </a:lnTo>
                  <a:lnTo>
                    <a:pt x="293" y="68"/>
                  </a:lnTo>
                  <a:lnTo>
                    <a:pt x="294" y="68"/>
                  </a:lnTo>
                  <a:lnTo>
                    <a:pt x="294" y="69"/>
                  </a:lnTo>
                  <a:lnTo>
                    <a:pt x="294" y="68"/>
                  </a:lnTo>
                  <a:lnTo>
                    <a:pt x="294" y="69"/>
                  </a:lnTo>
                  <a:lnTo>
                    <a:pt x="294" y="70"/>
                  </a:lnTo>
                  <a:lnTo>
                    <a:pt x="294" y="69"/>
                  </a:lnTo>
                  <a:lnTo>
                    <a:pt x="295" y="69"/>
                  </a:lnTo>
                  <a:lnTo>
                    <a:pt x="295" y="68"/>
                  </a:lnTo>
                  <a:lnTo>
                    <a:pt x="295" y="69"/>
                  </a:lnTo>
                  <a:lnTo>
                    <a:pt x="294" y="70"/>
                  </a:lnTo>
                  <a:lnTo>
                    <a:pt x="295" y="70"/>
                  </a:lnTo>
                  <a:lnTo>
                    <a:pt x="295" y="71"/>
                  </a:lnTo>
                  <a:lnTo>
                    <a:pt x="295" y="70"/>
                  </a:lnTo>
                  <a:lnTo>
                    <a:pt x="295" y="69"/>
                  </a:lnTo>
                  <a:lnTo>
                    <a:pt x="296" y="69"/>
                  </a:lnTo>
                  <a:lnTo>
                    <a:pt x="296" y="70"/>
                  </a:lnTo>
                  <a:lnTo>
                    <a:pt x="296" y="69"/>
                  </a:lnTo>
                  <a:lnTo>
                    <a:pt x="296" y="70"/>
                  </a:lnTo>
                  <a:lnTo>
                    <a:pt x="295" y="70"/>
                  </a:lnTo>
                  <a:lnTo>
                    <a:pt x="296" y="70"/>
                  </a:lnTo>
                  <a:lnTo>
                    <a:pt x="295" y="70"/>
                  </a:lnTo>
                  <a:lnTo>
                    <a:pt x="295" y="71"/>
                  </a:lnTo>
                  <a:lnTo>
                    <a:pt x="296" y="71"/>
                  </a:lnTo>
                  <a:lnTo>
                    <a:pt x="296" y="72"/>
                  </a:lnTo>
                  <a:lnTo>
                    <a:pt x="295" y="72"/>
                  </a:lnTo>
                  <a:lnTo>
                    <a:pt x="296" y="72"/>
                  </a:lnTo>
                  <a:lnTo>
                    <a:pt x="297" y="72"/>
                  </a:lnTo>
                  <a:lnTo>
                    <a:pt x="296" y="71"/>
                  </a:lnTo>
                  <a:lnTo>
                    <a:pt x="297" y="71"/>
                  </a:lnTo>
                  <a:lnTo>
                    <a:pt x="297" y="70"/>
                  </a:lnTo>
                  <a:lnTo>
                    <a:pt x="298" y="70"/>
                  </a:lnTo>
                  <a:lnTo>
                    <a:pt x="299" y="70"/>
                  </a:lnTo>
                  <a:lnTo>
                    <a:pt x="298" y="70"/>
                  </a:lnTo>
                  <a:lnTo>
                    <a:pt x="299" y="71"/>
                  </a:lnTo>
                  <a:lnTo>
                    <a:pt x="298" y="71"/>
                  </a:lnTo>
                  <a:lnTo>
                    <a:pt x="299" y="71"/>
                  </a:lnTo>
                  <a:lnTo>
                    <a:pt x="299" y="70"/>
                  </a:lnTo>
                  <a:lnTo>
                    <a:pt x="301" y="70"/>
                  </a:lnTo>
                  <a:lnTo>
                    <a:pt x="301" y="71"/>
                  </a:lnTo>
                  <a:lnTo>
                    <a:pt x="299" y="71"/>
                  </a:lnTo>
                  <a:lnTo>
                    <a:pt x="299" y="72"/>
                  </a:lnTo>
                  <a:lnTo>
                    <a:pt x="301" y="71"/>
                  </a:lnTo>
                  <a:lnTo>
                    <a:pt x="301" y="72"/>
                  </a:lnTo>
                  <a:lnTo>
                    <a:pt x="301" y="71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1" y="72"/>
                  </a:lnTo>
                  <a:lnTo>
                    <a:pt x="301" y="73"/>
                  </a:lnTo>
                  <a:lnTo>
                    <a:pt x="303" y="72"/>
                  </a:lnTo>
                  <a:lnTo>
                    <a:pt x="303" y="73"/>
                  </a:lnTo>
                  <a:lnTo>
                    <a:pt x="301" y="73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2"/>
                  </a:lnTo>
                  <a:lnTo>
                    <a:pt x="304" y="73"/>
                  </a:lnTo>
                  <a:lnTo>
                    <a:pt x="305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4" y="77"/>
                  </a:lnTo>
                  <a:lnTo>
                    <a:pt x="304" y="78"/>
                  </a:lnTo>
                  <a:lnTo>
                    <a:pt x="303" y="78"/>
                  </a:lnTo>
                  <a:lnTo>
                    <a:pt x="301" y="78"/>
                  </a:lnTo>
                  <a:lnTo>
                    <a:pt x="303" y="78"/>
                  </a:lnTo>
                  <a:lnTo>
                    <a:pt x="304" y="78"/>
                  </a:lnTo>
                  <a:lnTo>
                    <a:pt x="303" y="78"/>
                  </a:lnTo>
                  <a:lnTo>
                    <a:pt x="303" y="79"/>
                  </a:lnTo>
                  <a:lnTo>
                    <a:pt x="304" y="79"/>
                  </a:lnTo>
                  <a:lnTo>
                    <a:pt x="304" y="78"/>
                  </a:lnTo>
                  <a:lnTo>
                    <a:pt x="305" y="78"/>
                  </a:lnTo>
                  <a:lnTo>
                    <a:pt x="305" y="77"/>
                  </a:lnTo>
                  <a:lnTo>
                    <a:pt x="306" y="77"/>
                  </a:lnTo>
                  <a:lnTo>
                    <a:pt x="306" y="78"/>
                  </a:lnTo>
                  <a:lnTo>
                    <a:pt x="306" y="79"/>
                  </a:lnTo>
                  <a:lnTo>
                    <a:pt x="305" y="79"/>
                  </a:lnTo>
                  <a:lnTo>
                    <a:pt x="304" y="79"/>
                  </a:lnTo>
                  <a:lnTo>
                    <a:pt x="305" y="79"/>
                  </a:lnTo>
                  <a:lnTo>
                    <a:pt x="305" y="80"/>
                  </a:lnTo>
                  <a:lnTo>
                    <a:pt x="304" y="80"/>
                  </a:lnTo>
                  <a:lnTo>
                    <a:pt x="304" y="82"/>
                  </a:lnTo>
                  <a:lnTo>
                    <a:pt x="304" y="80"/>
                  </a:lnTo>
                  <a:lnTo>
                    <a:pt x="305" y="80"/>
                  </a:lnTo>
                  <a:lnTo>
                    <a:pt x="305" y="82"/>
                  </a:lnTo>
                  <a:lnTo>
                    <a:pt x="304" y="83"/>
                  </a:lnTo>
                  <a:lnTo>
                    <a:pt x="304" y="84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4" y="87"/>
                  </a:lnTo>
                  <a:lnTo>
                    <a:pt x="303" y="87"/>
                  </a:lnTo>
                  <a:lnTo>
                    <a:pt x="303" y="88"/>
                  </a:lnTo>
                  <a:lnTo>
                    <a:pt x="303" y="89"/>
                  </a:lnTo>
                  <a:lnTo>
                    <a:pt x="301" y="89"/>
                  </a:lnTo>
                  <a:lnTo>
                    <a:pt x="303" y="89"/>
                  </a:lnTo>
                  <a:lnTo>
                    <a:pt x="303" y="88"/>
                  </a:lnTo>
                  <a:lnTo>
                    <a:pt x="304" y="88"/>
                  </a:lnTo>
                  <a:lnTo>
                    <a:pt x="304" y="87"/>
                  </a:lnTo>
                  <a:lnTo>
                    <a:pt x="305" y="87"/>
                  </a:lnTo>
                  <a:lnTo>
                    <a:pt x="305" y="85"/>
                  </a:lnTo>
                  <a:lnTo>
                    <a:pt x="306" y="85"/>
                  </a:lnTo>
                  <a:lnTo>
                    <a:pt x="306" y="84"/>
                  </a:lnTo>
                  <a:lnTo>
                    <a:pt x="306" y="83"/>
                  </a:lnTo>
                  <a:lnTo>
                    <a:pt x="306" y="82"/>
                  </a:lnTo>
                  <a:lnTo>
                    <a:pt x="306" y="80"/>
                  </a:lnTo>
                  <a:lnTo>
                    <a:pt x="307" y="80"/>
                  </a:lnTo>
                  <a:lnTo>
                    <a:pt x="307" y="82"/>
                  </a:lnTo>
                  <a:lnTo>
                    <a:pt x="307" y="80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09" y="80"/>
                  </a:lnTo>
                  <a:lnTo>
                    <a:pt x="309" y="79"/>
                  </a:lnTo>
                  <a:lnTo>
                    <a:pt x="309" y="80"/>
                  </a:lnTo>
                  <a:lnTo>
                    <a:pt x="309" y="82"/>
                  </a:lnTo>
                  <a:lnTo>
                    <a:pt x="308" y="82"/>
                  </a:lnTo>
                  <a:lnTo>
                    <a:pt x="308" y="83"/>
                  </a:lnTo>
                  <a:lnTo>
                    <a:pt x="307" y="83"/>
                  </a:lnTo>
                  <a:lnTo>
                    <a:pt x="306" y="84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8" y="83"/>
                  </a:lnTo>
                  <a:lnTo>
                    <a:pt x="308" y="84"/>
                  </a:lnTo>
                  <a:lnTo>
                    <a:pt x="308" y="83"/>
                  </a:lnTo>
                  <a:lnTo>
                    <a:pt x="309" y="83"/>
                  </a:lnTo>
                  <a:lnTo>
                    <a:pt x="309" y="84"/>
                  </a:lnTo>
                  <a:lnTo>
                    <a:pt x="309" y="83"/>
                  </a:lnTo>
                  <a:lnTo>
                    <a:pt x="309" y="82"/>
                  </a:lnTo>
                  <a:lnTo>
                    <a:pt x="310" y="82"/>
                  </a:lnTo>
                  <a:lnTo>
                    <a:pt x="310" y="80"/>
                  </a:lnTo>
                  <a:lnTo>
                    <a:pt x="310" y="82"/>
                  </a:lnTo>
                  <a:lnTo>
                    <a:pt x="311" y="82"/>
                  </a:lnTo>
                  <a:lnTo>
                    <a:pt x="310" y="82"/>
                  </a:lnTo>
                  <a:lnTo>
                    <a:pt x="311" y="82"/>
                  </a:lnTo>
                  <a:lnTo>
                    <a:pt x="311" y="80"/>
                  </a:lnTo>
                  <a:lnTo>
                    <a:pt x="313" y="80"/>
                  </a:lnTo>
                  <a:lnTo>
                    <a:pt x="313" y="82"/>
                  </a:lnTo>
                  <a:lnTo>
                    <a:pt x="313" y="80"/>
                  </a:lnTo>
                  <a:lnTo>
                    <a:pt x="313" y="82"/>
                  </a:lnTo>
                  <a:lnTo>
                    <a:pt x="313" y="80"/>
                  </a:lnTo>
                  <a:lnTo>
                    <a:pt x="314" y="80"/>
                  </a:lnTo>
                  <a:lnTo>
                    <a:pt x="313" y="80"/>
                  </a:lnTo>
                  <a:lnTo>
                    <a:pt x="314" y="80"/>
                  </a:lnTo>
                  <a:lnTo>
                    <a:pt x="314" y="79"/>
                  </a:lnTo>
                  <a:lnTo>
                    <a:pt x="315" y="80"/>
                  </a:lnTo>
                  <a:lnTo>
                    <a:pt x="316" y="80"/>
                  </a:lnTo>
                  <a:lnTo>
                    <a:pt x="315" y="80"/>
                  </a:lnTo>
                  <a:lnTo>
                    <a:pt x="316" y="80"/>
                  </a:lnTo>
                  <a:lnTo>
                    <a:pt x="315" y="80"/>
                  </a:lnTo>
                  <a:lnTo>
                    <a:pt x="315" y="79"/>
                  </a:lnTo>
                  <a:lnTo>
                    <a:pt x="316" y="79"/>
                  </a:lnTo>
                  <a:lnTo>
                    <a:pt x="318" y="79"/>
                  </a:lnTo>
                  <a:lnTo>
                    <a:pt x="319" y="79"/>
                  </a:lnTo>
                  <a:lnTo>
                    <a:pt x="320" y="80"/>
                  </a:lnTo>
                  <a:lnTo>
                    <a:pt x="321" y="80"/>
                  </a:lnTo>
                  <a:lnTo>
                    <a:pt x="322" y="80"/>
                  </a:lnTo>
                  <a:lnTo>
                    <a:pt x="322" y="82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6" y="83"/>
                  </a:lnTo>
                  <a:lnTo>
                    <a:pt x="325" y="83"/>
                  </a:lnTo>
                  <a:lnTo>
                    <a:pt x="326" y="83"/>
                  </a:lnTo>
                  <a:lnTo>
                    <a:pt x="327" y="83"/>
                  </a:lnTo>
                  <a:lnTo>
                    <a:pt x="328" y="83"/>
                  </a:lnTo>
                  <a:lnTo>
                    <a:pt x="328" y="84"/>
                  </a:lnTo>
                  <a:lnTo>
                    <a:pt x="329" y="84"/>
                  </a:lnTo>
                  <a:lnTo>
                    <a:pt x="330" y="84"/>
                  </a:lnTo>
                  <a:lnTo>
                    <a:pt x="330" y="83"/>
                  </a:lnTo>
                  <a:lnTo>
                    <a:pt x="332" y="83"/>
                  </a:lnTo>
                  <a:lnTo>
                    <a:pt x="333" y="83"/>
                  </a:lnTo>
                  <a:lnTo>
                    <a:pt x="332" y="83"/>
                  </a:lnTo>
                  <a:lnTo>
                    <a:pt x="333" y="83"/>
                  </a:lnTo>
                  <a:lnTo>
                    <a:pt x="333" y="84"/>
                  </a:lnTo>
                  <a:lnTo>
                    <a:pt x="335" y="84"/>
                  </a:lnTo>
                  <a:lnTo>
                    <a:pt x="335" y="85"/>
                  </a:lnTo>
                  <a:lnTo>
                    <a:pt x="336" y="85"/>
                  </a:lnTo>
                  <a:lnTo>
                    <a:pt x="337" y="84"/>
                  </a:lnTo>
                  <a:lnTo>
                    <a:pt x="337" y="85"/>
                  </a:lnTo>
                  <a:lnTo>
                    <a:pt x="338" y="85"/>
                  </a:lnTo>
                  <a:lnTo>
                    <a:pt x="339" y="87"/>
                  </a:lnTo>
                  <a:lnTo>
                    <a:pt x="339" y="85"/>
                  </a:lnTo>
                  <a:lnTo>
                    <a:pt x="338" y="85"/>
                  </a:lnTo>
                  <a:lnTo>
                    <a:pt x="338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0" y="84"/>
                  </a:lnTo>
                  <a:lnTo>
                    <a:pt x="341" y="84"/>
                  </a:lnTo>
                  <a:lnTo>
                    <a:pt x="342" y="84"/>
                  </a:lnTo>
                  <a:lnTo>
                    <a:pt x="343" y="84"/>
                  </a:lnTo>
                  <a:lnTo>
                    <a:pt x="344" y="84"/>
                  </a:lnTo>
                  <a:lnTo>
                    <a:pt x="345" y="84"/>
                  </a:lnTo>
                  <a:lnTo>
                    <a:pt x="348" y="84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51" y="84"/>
                  </a:lnTo>
                  <a:lnTo>
                    <a:pt x="352" y="84"/>
                  </a:lnTo>
                  <a:lnTo>
                    <a:pt x="352" y="85"/>
                  </a:lnTo>
                  <a:lnTo>
                    <a:pt x="353" y="85"/>
                  </a:lnTo>
                  <a:lnTo>
                    <a:pt x="354" y="85"/>
                  </a:lnTo>
                  <a:lnTo>
                    <a:pt x="354" y="87"/>
                  </a:lnTo>
                  <a:lnTo>
                    <a:pt x="355" y="87"/>
                  </a:lnTo>
                  <a:lnTo>
                    <a:pt x="356" y="88"/>
                  </a:lnTo>
                  <a:lnTo>
                    <a:pt x="358" y="88"/>
                  </a:lnTo>
                  <a:lnTo>
                    <a:pt x="359" y="88"/>
                  </a:lnTo>
                  <a:lnTo>
                    <a:pt x="359" y="89"/>
                  </a:lnTo>
                  <a:lnTo>
                    <a:pt x="360" y="89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3" y="90"/>
                  </a:lnTo>
                  <a:lnTo>
                    <a:pt x="363" y="91"/>
                  </a:lnTo>
                  <a:lnTo>
                    <a:pt x="364" y="91"/>
                  </a:lnTo>
                  <a:lnTo>
                    <a:pt x="364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6" y="93"/>
                  </a:lnTo>
                  <a:lnTo>
                    <a:pt x="367" y="93"/>
                  </a:lnTo>
                  <a:lnTo>
                    <a:pt x="367" y="94"/>
                  </a:lnTo>
                  <a:lnTo>
                    <a:pt x="368" y="94"/>
                  </a:lnTo>
                  <a:lnTo>
                    <a:pt x="368" y="95"/>
                  </a:lnTo>
                  <a:lnTo>
                    <a:pt x="370" y="95"/>
                  </a:lnTo>
                  <a:lnTo>
                    <a:pt x="370" y="97"/>
                  </a:lnTo>
                  <a:lnTo>
                    <a:pt x="371" y="99"/>
                  </a:lnTo>
                  <a:lnTo>
                    <a:pt x="372" y="99"/>
                  </a:lnTo>
                  <a:lnTo>
                    <a:pt x="373" y="100"/>
                  </a:lnTo>
                  <a:lnTo>
                    <a:pt x="373" y="101"/>
                  </a:lnTo>
                  <a:lnTo>
                    <a:pt x="374" y="101"/>
                  </a:lnTo>
                  <a:lnTo>
                    <a:pt x="374" y="102"/>
                  </a:lnTo>
                  <a:lnTo>
                    <a:pt x="375" y="102"/>
                  </a:lnTo>
                  <a:lnTo>
                    <a:pt x="375" y="103"/>
                  </a:lnTo>
                  <a:lnTo>
                    <a:pt x="376" y="103"/>
                  </a:lnTo>
                  <a:lnTo>
                    <a:pt x="378" y="103"/>
                  </a:lnTo>
                  <a:lnTo>
                    <a:pt x="379" y="103"/>
                  </a:lnTo>
                  <a:lnTo>
                    <a:pt x="379" y="104"/>
                  </a:lnTo>
                  <a:lnTo>
                    <a:pt x="381" y="105"/>
                  </a:lnTo>
                  <a:lnTo>
                    <a:pt x="382" y="105"/>
                  </a:lnTo>
                  <a:lnTo>
                    <a:pt x="383" y="105"/>
                  </a:lnTo>
                  <a:lnTo>
                    <a:pt x="384" y="105"/>
                  </a:lnTo>
                  <a:lnTo>
                    <a:pt x="384" y="106"/>
                  </a:lnTo>
                  <a:lnTo>
                    <a:pt x="385" y="106"/>
                  </a:lnTo>
                  <a:lnTo>
                    <a:pt x="385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7"/>
                  </a:lnTo>
                  <a:lnTo>
                    <a:pt x="392" y="107"/>
                  </a:lnTo>
                  <a:lnTo>
                    <a:pt x="392" y="106"/>
                  </a:lnTo>
                  <a:lnTo>
                    <a:pt x="394" y="106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8" y="108"/>
                  </a:lnTo>
                  <a:lnTo>
                    <a:pt x="399" y="108"/>
                  </a:lnTo>
                  <a:lnTo>
                    <a:pt x="399" y="110"/>
                  </a:lnTo>
                  <a:lnTo>
                    <a:pt x="400" y="111"/>
                  </a:lnTo>
                  <a:lnTo>
                    <a:pt x="400" y="113"/>
                  </a:lnTo>
                  <a:lnTo>
                    <a:pt x="400" y="114"/>
                  </a:lnTo>
                  <a:lnTo>
                    <a:pt x="401" y="114"/>
                  </a:lnTo>
                  <a:lnTo>
                    <a:pt x="401" y="115"/>
                  </a:lnTo>
                  <a:lnTo>
                    <a:pt x="401" y="116"/>
                  </a:lnTo>
                  <a:lnTo>
                    <a:pt x="401" y="117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2" y="119"/>
                  </a:lnTo>
                  <a:lnTo>
                    <a:pt x="402" y="120"/>
                  </a:lnTo>
                  <a:lnTo>
                    <a:pt x="402" y="122"/>
                  </a:lnTo>
                  <a:lnTo>
                    <a:pt x="404" y="122"/>
                  </a:lnTo>
                  <a:lnTo>
                    <a:pt x="404" y="123"/>
                  </a:lnTo>
                  <a:lnTo>
                    <a:pt x="402" y="123"/>
                  </a:lnTo>
                  <a:lnTo>
                    <a:pt x="404" y="123"/>
                  </a:lnTo>
                  <a:lnTo>
                    <a:pt x="404" y="124"/>
                  </a:lnTo>
                  <a:lnTo>
                    <a:pt x="404" y="125"/>
                  </a:lnTo>
                  <a:lnTo>
                    <a:pt x="404" y="126"/>
                  </a:lnTo>
                  <a:lnTo>
                    <a:pt x="404" y="128"/>
                  </a:lnTo>
                  <a:lnTo>
                    <a:pt x="404" y="129"/>
                  </a:lnTo>
                  <a:lnTo>
                    <a:pt x="404" y="128"/>
                  </a:lnTo>
                  <a:lnTo>
                    <a:pt x="405" y="128"/>
                  </a:lnTo>
                  <a:lnTo>
                    <a:pt x="405" y="126"/>
                  </a:lnTo>
                  <a:lnTo>
                    <a:pt x="405" y="128"/>
                  </a:lnTo>
                  <a:lnTo>
                    <a:pt x="405" y="129"/>
                  </a:lnTo>
                  <a:lnTo>
                    <a:pt x="405" y="130"/>
                  </a:lnTo>
                  <a:lnTo>
                    <a:pt x="405" y="131"/>
                  </a:lnTo>
                  <a:lnTo>
                    <a:pt x="405" y="133"/>
                  </a:lnTo>
                  <a:lnTo>
                    <a:pt x="404" y="133"/>
                  </a:lnTo>
                  <a:lnTo>
                    <a:pt x="405" y="134"/>
                  </a:lnTo>
                  <a:lnTo>
                    <a:pt x="405" y="135"/>
                  </a:lnTo>
                  <a:lnTo>
                    <a:pt x="405" y="134"/>
                  </a:lnTo>
                  <a:lnTo>
                    <a:pt x="405" y="135"/>
                  </a:lnTo>
                  <a:lnTo>
                    <a:pt x="404" y="134"/>
                  </a:lnTo>
                  <a:lnTo>
                    <a:pt x="404" y="135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7"/>
                  </a:lnTo>
                  <a:lnTo>
                    <a:pt x="405" y="138"/>
                  </a:lnTo>
                  <a:lnTo>
                    <a:pt x="404" y="138"/>
                  </a:lnTo>
                  <a:lnTo>
                    <a:pt x="404" y="139"/>
                  </a:lnTo>
                  <a:lnTo>
                    <a:pt x="404" y="140"/>
                  </a:lnTo>
                  <a:lnTo>
                    <a:pt x="404" y="142"/>
                  </a:lnTo>
                  <a:lnTo>
                    <a:pt x="402" y="145"/>
                  </a:lnTo>
                  <a:lnTo>
                    <a:pt x="401" y="146"/>
                  </a:lnTo>
                  <a:lnTo>
                    <a:pt x="401" y="147"/>
                  </a:lnTo>
                  <a:lnTo>
                    <a:pt x="401" y="148"/>
                  </a:lnTo>
                  <a:lnTo>
                    <a:pt x="400" y="149"/>
                  </a:lnTo>
                  <a:lnTo>
                    <a:pt x="400" y="150"/>
                  </a:lnTo>
                  <a:lnTo>
                    <a:pt x="399" y="151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6" y="153"/>
                  </a:lnTo>
                  <a:lnTo>
                    <a:pt x="396" y="154"/>
                  </a:lnTo>
                  <a:lnTo>
                    <a:pt x="395" y="154"/>
                  </a:lnTo>
                  <a:lnTo>
                    <a:pt x="396" y="154"/>
                  </a:lnTo>
                  <a:lnTo>
                    <a:pt x="395" y="154"/>
                  </a:lnTo>
                  <a:lnTo>
                    <a:pt x="395" y="153"/>
                  </a:lnTo>
                  <a:lnTo>
                    <a:pt x="395" y="154"/>
                  </a:lnTo>
                  <a:lnTo>
                    <a:pt x="395" y="156"/>
                  </a:lnTo>
                  <a:lnTo>
                    <a:pt x="395" y="154"/>
                  </a:lnTo>
                  <a:lnTo>
                    <a:pt x="394" y="154"/>
                  </a:lnTo>
                  <a:lnTo>
                    <a:pt x="395" y="156"/>
                  </a:lnTo>
                  <a:lnTo>
                    <a:pt x="394" y="158"/>
                  </a:lnTo>
                  <a:lnTo>
                    <a:pt x="394" y="159"/>
                  </a:lnTo>
                  <a:lnTo>
                    <a:pt x="392" y="159"/>
                  </a:lnTo>
                  <a:lnTo>
                    <a:pt x="392" y="160"/>
                  </a:lnTo>
                  <a:lnTo>
                    <a:pt x="390" y="161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8" y="164"/>
                  </a:lnTo>
                  <a:lnTo>
                    <a:pt x="387" y="164"/>
                  </a:lnTo>
                  <a:lnTo>
                    <a:pt x="386" y="164"/>
                  </a:lnTo>
                  <a:lnTo>
                    <a:pt x="385" y="165"/>
                  </a:lnTo>
                  <a:lnTo>
                    <a:pt x="384" y="166"/>
                  </a:lnTo>
                  <a:lnTo>
                    <a:pt x="383" y="168"/>
                  </a:lnTo>
                  <a:lnTo>
                    <a:pt x="382" y="168"/>
                  </a:lnTo>
                  <a:lnTo>
                    <a:pt x="382" y="169"/>
                  </a:lnTo>
                  <a:lnTo>
                    <a:pt x="382" y="170"/>
                  </a:lnTo>
                  <a:lnTo>
                    <a:pt x="381" y="170"/>
                  </a:lnTo>
                  <a:lnTo>
                    <a:pt x="381" y="169"/>
                  </a:lnTo>
                  <a:lnTo>
                    <a:pt x="379" y="169"/>
                  </a:lnTo>
                  <a:lnTo>
                    <a:pt x="379" y="170"/>
                  </a:lnTo>
                  <a:lnTo>
                    <a:pt x="381" y="170"/>
                  </a:lnTo>
                  <a:lnTo>
                    <a:pt x="381" y="171"/>
                  </a:lnTo>
                  <a:lnTo>
                    <a:pt x="379" y="171"/>
                  </a:lnTo>
                  <a:lnTo>
                    <a:pt x="379" y="173"/>
                  </a:lnTo>
                  <a:lnTo>
                    <a:pt x="379" y="174"/>
                  </a:lnTo>
                  <a:lnTo>
                    <a:pt x="378" y="174"/>
                  </a:lnTo>
                  <a:lnTo>
                    <a:pt x="378" y="173"/>
                  </a:lnTo>
                  <a:lnTo>
                    <a:pt x="379" y="173"/>
                  </a:lnTo>
                  <a:lnTo>
                    <a:pt x="379" y="171"/>
                  </a:lnTo>
                  <a:lnTo>
                    <a:pt x="379" y="173"/>
                  </a:lnTo>
                  <a:lnTo>
                    <a:pt x="378" y="173"/>
                  </a:lnTo>
                  <a:lnTo>
                    <a:pt x="378" y="174"/>
                  </a:lnTo>
                  <a:lnTo>
                    <a:pt x="378" y="173"/>
                  </a:lnTo>
                  <a:lnTo>
                    <a:pt x="378" y="174"/>
                  </a:lnTo>
                  <a:lnTo>
                    <a:pt x="378" y="175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78" y="174"/>
                  </a:lnTo>
                  <a:lnTo>
                    <a:pt x="379" y="174"/>
                  </a:lnTo>
                  <a:lnTo>
                    <a:pt x="378" y="174"/>
                  </a:lnTo>
                  <a:lnTo>
                    <a:pt x="378" y="175"/>
                  </a:lnTo>
                  <a:lnTo>
                    <a:pt x="376" y="177"/>
                  </a:lnTo>
                  <a:lnTo>
                    <a:pt x="375" y="180"/>
                  </a:lnTo>
                  <a:lnTo>
                    <a:pt x="374" y="181"/>
                  </a:lnTo>
                  <a:lnTo>
                    <a:pt x="374" y="182"/>
                  </a:lnTo>
                  <a:lnTo>
                    <a:pt x="373" y="183"/>
                  </a:lnTo>
                  <a:lnTo>
                    <a:pt x="373" y="184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1" y="186"/>
                  </a:lnTo>
                  <a:lnTo>
                    <a:pt x="371" y="188"/>
                  </a:lnTo>
                  <a:lnTo>
                    <a:pt x="370" y="188"/>
                  </a:lnTo>
                  <a:lnTo>
                    <a:pt x="368" y="190"/>
                  </a:lnTo>
                  <a:lnTo>
                    <a:pt x="368" y="191"/>
                  </a:lnTo>
                  <a:lnTo>
                    <a:pt x="367" y="191"/>
                  </a:lnTo>
                  <a:lnTo>
                    <a:pt x="366" y="191"/>
                  </a:lnTo>
                  <a:lnTo>
                    <a:pt x="367" y="190"/>
                  </a:lnTo>
                  <a:lnTo>
                    <a:pt x="367" y="188"/>
                  </a:lnTo>
                  <a:lnTo>
                    <a:pt x="367" y="186"/>
                  </a:lnTo>
                  <a:lnTo>
                    <a:pt x="366" y="186"/>
                  </a:lnTo>
                  <a:lnTo>
                    <a:pt x="365" y="186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4" y="186"/>
                  </a:lnTo>
                  <a:lnTo>
                    <a:pt x="364" y="188"/>
                  </a:lnTo>
                  <a:lnTo>
                    <a:pt x="364" y="190"/>
                  </a:lnTo>
                  <a:lnTo>
                    <a:pt x="364" y="188"/>
                  </a:lnTo>
                  <a:lnTo>
                    <a:pt x="363" y="188"/>
                  </a:lnTo>
                  <a:lnTo>
                    <a:pt x="363" y="186"/>
                  </a:lnTo>
                  <a:lnTo>
                    <a:pt x="364" y="186"/>
                  </a:lnTo>
                  <a:lnTo>
                    <a:pt x="363" y="186"/>
                  </a:lnTo>
                  <a:lnTo>
                    <a:pt x="363" y="188"/>
                  </a:lnTo>
                  <a:lnTo>
                    <a:pt x="363" y="190"/>
                  </a:lnTo>
                  <a:lnTo>
                    <a:pt x="364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4" y="191"/>
                  </a:lnTo>
                  <a:lnTo>
                    <a:pt x="363" y="191"/>
                  </a:lnTo>
                  <a:lnTo>
                    <a:pt x="363" y="192"/>
                  </a:lnTo>
                  <a:lnTo>
                    <a:pt x="364" y="192"/>
                  </a:lnTo>
                  <a:lnTo>
                    <a:pt x="363" y="193"/>
                  </a:lnTo>
                  <a:lnTo>
                    <a:pt x="363" y="194"/>
                  </a:lnTo>
                  <a:lnTo>
                    <a:pt x="361" y="194"/>
                  </a:lnTo>
                  <a:lnTo>
                    <a:pt x="363" y="194"/>
                  </a:lnTo>
                  <a:lnTo>
                    <a:pt x="361" y="194"/>
                  </a:lnTo>
                  <a:lnTo>
                    <a:pt x="361" y="195"/>
                  </a:lnTo>
                  <a:lnTo>
                    <a:pt x="360" y="196"/>
                  </a:lnTo>
                  <a:lnTo>
                    <a:pt x="361" y="196"/>
                  </a:lnTo>
                  <a:lnTo>
                    <a:pt x="360" y="196"/>
                  </a:lnTo>
                  <a:lnTo>
                    <a:pt x="361" y="196"/>
                  </a:lnTo>
                  <a:lnTo>
                    <a:pt x="361" y="195"/>
                  </a:lnTo>
                  <a:lnTo>
                    <a:pt x="361" y="196"/>
                  </a:lnTo>
                  <a:lnTo>
                    <a:pt x="361" y="197"/>
                  </a:lnTo>
                  <a:lnTo>
                    <a:pt x="361" y="198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8"/>
                  </a:lnTo>
                  <a:lnTo>
                    <a:pt x="361" y="198"/>
                  </a:lnTo>
                  <a:lnTo>
                    <a:pt x="361" y="199"/>
                  </a:lnTo>
                  <a:lnTo>
                    <a:pt x="361" y="200"/>
                  </a:lnTo>
                  <a:lnTo>
                    <a:pt x="361" y="202"/>
                  </a:lnTo>
                  <a:lnTo>
                    <a:pt x="361" y="200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3" y="202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3" y="202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1" y="205"/>
                  </a:lnTo>
                  <a:lnTo>
                    <a:pt x="361" y="206"/>
                  </a:lnTo>
                  <a:lnTo>
                    <a:pt x="361" y="207"/>
                  </a:lnTo>
                  <a:lnTo>
                    <a:pt x="361" y="208"/>
                  </a:lnTo>
                  <a:lnTo>
                    <a:pt x="361" y="209"/>
                  </a:lnTo>
                  <a:lnTo>
                    <a:pt x="361" y="210"/>
                  </a:lnTo>
                  <a:lnTo>
                    <a:pt x="361" y="211"/>
                  </a:lnTo>
                  <a:lnTo>
                    <a:pt x="361" y="214"/>
                  </a:lnTo>
                  <a:lnTo>
                    <a:pt x="361" y="215"/>
                  </a:lnTo>
                  <a:lnTo>
                    <a:pt x="361" y="216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3" y="220"/>
                  </a:lnTo>
                  <a:lnTo>
                    <a:pt x="363" y="221"/>
                  </a:lnTo>
                  <a:lnTo>
                    <a:pt x="363" y="222"/>
                  </a:lnTo>
                  <a:lnTo>
                    <a:pt x="363" y="223"/>
                  </a:lnTo>
                  <a:lnTo>
                    <a:pt x="363" y="225"/>
                  </a:lnTo>
                  <a:lnTo>
                    <a:pt x="361" y="225"/>
                  </a:lnTo>
                  <a:lnTo>
                    <a:pt x="361" y="226"/>
                  </a:lnTo>
                  <a:lnTo>
                    <a:pt x="361" y="227"/>
                  </a:lnTo>
                  <a:lnTo>
                    <a:pt x="360" y="229"/>
                  </a:lnTo>
                  <a:lnTo>
                    <a:pt x="360" y="230"/>
                  </a:lnTo>
                  <a:lnTo>
                    <a:pt x="360" y="231"/>
                  </a:lnTo>
                  <a:lnTo>
                    <a:pt x="360" y="233"/>
                  </a:lnTo>
                  <a:lnTo>
                    <a:pt x="360" y="234"/>
                  </a:lnTo>
                  <a:lnTo>
                    <a:pt x="359" y="236"/>
                  </a:lnTo>
                  <a:lnTo>
                    <a:pt x="359" y="237"/>
                  </a:lnTo>
                  <a:lnTo>
                    <a:pt x="359" y="238"/>
                  </a:lnTo>
                  <a:lnTo>
                    <a:pt x="360" y="238"/>
                  </a:lnTo>
                  <a:lnTo>
                    <a:pt x="360" y="240"/>
                  </a:lnTo>
                  <a:lnTo>
                    <a:pt x="360" y="241"/>
                  </a:lnTo>
                  <a:lnTo>
                    <a:pt x="359" y="242"/>
                  </a:lnTo>
                  <a:lnTo>
                    <a:pt x="358" y="242"/>
                  </a:lnTo>
                  <a:lnTo>
                    <a:pt x="358" y="243"/>
                  </a:lnTo>
                  <a:lnTo>
                    <a:pt x="356" y="243"/>
                  </a:lnTo>
                  <a:lnTo>
                    <a:pt x="355" y="245"/>
                  </a:lnTo>
                  <a:lnTo>
                    <a:pt x="354" y="246"/>
                  </a:lnTo>
                  <a:lnTo>
                    <a:pt x="354" y="250"/>
                  </a:lnTo>
                  <a:lnTo>
                    <a:pt x="354" y="252"/>
                  </a:lnTo>
                  <a:lnTo>
                    <a:pt x="354" y="254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3" y="261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51" y="264"/>
                  </a:lnTo>
                  <a:lnTo>
                    <a:pt x="351" y="265"/>
                  </a:lnTo>
                  <a:lnTo>
                    <a:pt x="350" y="265"/>
                  </a:lnTo>
                  <a:lnTo>
                    <a:pt x="350" y="266"/>
                  </a:lnTo>
                  <a:lnTo>
                    <a:pt x="350" y="267"/>
                  </a:lnTo>
                  <a:lnTo>
                    <a:pt x="350" y="268"/>
                  </a:lnTo>
                  <a:lnTo>
                    <a:pt x="349" y="268"/>
                  </a:lnTo>
                  <a:lnTo>
                    <a:pt x="349" y="270"/>
                  </a:lnTo>
                  <a:lnTo>
                    <a:pt x="349" y="268"/>
                  </a:lnTo>
                  <a:lnTo>
                    <a:pt x="349" y="270"/>
                  </a:lnTo>
                  <a:lnTo>
                    <a:pt x="349" y="268"/>
                  </a:lnTo>
                  <a:lnTo>
                    <a:pt x="348" y="268"/>
                  </a:lnTo>
                  <a:lnTo>
                    <a:pt x="348" y="270"/>
                  </a:lnTo>
                  <a:lnTo>
                    <a:pt x="349" y="270"/>
                  </a:lnTo>
                  <a:lnTo>
                    <a:pt x="349" y="271"/>
                  </a:lnTo>
                  <a:lnTo>
                    <a:pt x="348" y="272"/>
                  </a:lnTo>
                  <a:lnTo>
                    <a:pt x="348" y="273"/>
                  </a:lnTo>
                  <a:lnTo>
                    <a:pt x="345" y="273"/>
                  </a:lnTo>
                  <a:lnTo>
                    <a:pt x="345" y="274"/>
                  </a:lnTo>
                  <a:lnTo>
                    <a:pt x="344" y="274"/>
                  </a:lnTo>
                  <a:lnTo>
                    <a:pt x="344" y="275"/>
                  </a:lnTo>
                  <a:lnTo>
                    <a:pt x="344" y="274"/>
                  </a:lnTo>
                  <a:lnTo>
                    <a:pt x="344" y="275"/>
                  </a:lnTo>
                  <a:lnTo>
                    <a:pt x="343" y="275"/>
                  </a:lnTo>
                  <a:lnTo>
                    <a:pt x="342" y="276"/>
                  </a:lnTo>
                  <a:lnTo>
                    <a:pt x="342" y="277"/>
                  </a:lnTo>
                  <a:lnTo>
                    <a:pt x="341" y="279"/>
                  </a:lnTo>
                  <a:lnTo>
                    <a:pt x="341" y="280"/>
                  </a:lnTo>
                  <a:lnTo>
                    <a:pt x="341" y="282"/>
                  </a:lnTo>
                  <a:lnTo>
                    <a:pt x="340" y="283"/>
                  </a:lnTo>
                  <a:lnTo>
                    <a:pt x="340" y="284"/>
                  </a:lnTo>
                  <a:lnTo>
                    <a:pt x="341" y="284"/>
                  </a:lnTo>
                  <a:lnTo>
                    <a:pt x="340" y="285"/>
                  </a:lnTo>
                  <a:lnTo>
                    <a:pt x="341" y="286"/>
                  </a:lnTo>
                  <a:lnTo>
                    <a:pt x="341" y="287"/>
                  </a:lnTo>
                  <a:lnTo>
                    <a:pt x="341" y="288"/>
                  </a:lnTo>
                  <a:lnTo>
                    <a:pt x="339" y="289"/>
                  </a:lnTo>
                  <a:lnTo>
                    <a:pt x="338" y="289"/>
                  </a:lnTo>
                  <a:lnTo>
                    <a:pt x="337" y="290"/>
                  </a:lnTo>
                  <a:lnTo>
                    <a:pt x="336" y="290"/>
                  </a:lnTo>
                  <a:lnTo>
                    <a:pt x="335" y="290"/>
                  </a:lnTo>
                  <a:lnTo>
                    <a:pt x="333" y="291"/>
                  </a:lnTo>
                  <a:lnTo>
                    <a:pt x="332" y="293"/>
                  </a:lnTo>
                  <a:lnTo>
                    <a:pt x="332" y="295"/>
                  </a:lnTo>
                  <a:lnTo>
                    <a:pt x="330" y="295"/>
                  </a:lnTo>
                  <a:lnTo>
                    <a:pt x="330" y="296"/>
                  </a:lnTo>
                  <a:lnTo>
                    <a:pt x="330" y="297"/>
                  </a:lnTo>
                  <a:lnTo>
                    <a:pt x="332" y="297"/>
                  </a:lnTo>
                  <a:lnTo>
                    <a:pt x="330" y="297"/>
                  </a:lnTo>
                  <a:lnTo>
                    <a:pt x="330" y="298"/>
                  </a:lnTo>
                  <a:lnTo>
                    <a:pt x="330" y="299"/>
                  </a:lnTo>
                  <a:lnTo>
                    <a:pt x="329" y="299"/>
                  </a:lnTo>
                  <a:lnTo>
                    <a:pt x="328" y="299"/>
                  </a:lnTo>
                  <a:lnTo>
                    <a:pt x="327" y="299"/>
                  </a:lnTo>
                  <a:lnTo>
                    <a:pt x="325" y="299"/>
                  </a:lnTo>
                  <a:lnTo>
                    <a:pt x="324" y="299"/>
                  </a:lnTo>
                  <a:lnTo>
                    <a:pt x="322" y="299"/>
                  </a:lnTo>
                  <a:lnTo>
                    <a:pt x="321" y="299"/>
                  </a:lnTo>
                  <a:lnTo>
                    <a:pt x="320" y="299"/>
                  </a:lnTo>
                  <a:lnTo>
                    <a:pt x="319" y="299"/>
                  </a:lnTo>
                  <a:lnTo>
                    <a:pt x="319" y="298"/>
                  </a:lnTo>
                  <a:lnTo>
                    <a:pt x="319" y="297"/>
                  </a:lnTo>
                  <a:lnTo>
                    <a:pt x="320" y="297"/>
                  </a:lnTo>
                  <a:lnTo>
                    <a:pt x="320" y="296"/>
                  </a:lnTo>
                  <a:lnTo>
                    <a:pt x="319" y="296"/>
                  </a:lnTo>
                  <a:lnTo>
                    <a:pt x="318" y="297"/>
                  </a:lnTo>
                  <a:lnTo>
                    <a:pt x="318" y="298"/>
                  </a:lnTo>
                  <a:lnTo>
                    <a:pt x="319" y="298"/>
                  </a:lnTo>
                  <a:lnTo>
                    <a:pt x="319" y="299"/>
                  </a:lnTo>
                  <a:lnTo>
                    <a:pt x="318" y="299"/>
                  </a:lnTo>
                  <a:lnTo>
                    <a:pt x="315" y="299"/>
                  </a:lnTo>
                  <a:lnTo>
                    <a:pt x="314" y="300"/>
                  </a:lnTo>
                  <a:lnTo>
                    <a:pt x="311" y="300"/>
                  </a:lnTo>
                  <a:lnTo>
                    <a:pt x="310" y="300"/>
                  </a:lnTo>
                  <a:lnTo>
                    <a:pt x="309" y="300"/>
                  </a:lnTo>
                  <a:lnTo>
                    <a:pt x="310" y="300"/>
                  </a:lnTo>
                  <a:lnTo>
                    <a:pt x="310" y="299"/>
                  </a:lnTo>
                  <a:lnTo>
                    <a:pt x="311" y="300"/>
                  </a:lnTo>
                  <a:lnTo>
                    <a:pt x="313" y="300"/>
                  </a:lnTo>
                  <a:lnTo>
                    <a:pt x="314" y="299"/>
                  </a:lnTo>
                  <a:lnTo>
                    <a:pt x="313" y="299"/>
                  </a:lnTo>
                  <a:lnTo>
                    <a:pt x="311" y="298"/>
                  </a:lnTo>
                  <a:lnTo>
                    <a:pt x="310" y="298"/>
                  </a:lnTo>
                  <a:lnTo>
                    <a:pt x="309" y="299"/>
                  </a:lnTo>
                  <a:lnTo>
                    <a:pt x="308" y="299"/>
                  </a:lnTo>
                  <a:lnTo>
                    <a:pt x="308" y="300"/>
                  </a:lnTo>
                  <a:lnTo>
                    <a:pt x="308" y="299"/>
                  </a:lnTo>
                  <a:lnTo>
                    <a:pt x="308" y="300"/>
                  </a:lnTo>
                  <a:lnTo>
                    <a:pt x="307" y="300"/>
                  </a:lnTo>
                  <a:lnTo>
                    <a:pt x="307" y="299"/>
                  </a:lnTo>
                  <a:lnTo>
                    <a:pt x="306" y="299"/>
                  </a:lnTo>
                  <a:lnTo>
                    <a:pt x="307" y="299"/>
                  </a:lnTo>
                  <a:lnTo>
                    <a:pt x="307" y="298"/>
                  </a:lnTo>
                  <a:lnTo>
                    <a:pt x="306" y="298"/>
                  </a:lnTo>
                  <a:lnTo>
                    <a:pt x="306" y="299"/>
                  </a:lnTo>
                  <a:lnTo>
                    <a:pt x="305" y="299"/>
                  </a:lnTo>
                  <a:lnTo>
                    <a:pt x="304" y="300"/>
                  </a:lnTo>
                  <a:lnTo>
                    <a:pt x="304" y="299"/>
                  </a:lnTo>
                  <a:lnTo>
                    <a:pt x="304" y="300"/>
                  </a:lnTo>
                  <a:lnTo>
                    <a:pt x="303" y="300"/>
                  </a:lnTo>
                  <a:lnTo>
                    <a:pt x="303" y="301"/>
                  </a:lnTo>
                  <a:lnTo>
                    <a:pt x="304" y="301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4" y="302"/>
                  </a:lnTo>
                  <a:lnTo>
                    <a:pt x="304" y="301"/>
                  </a:lnTo>
                  <a:lnTo>
                    <a:pt x="305" y="301"/>
                  </a:lnTo>
                  <a:lnTo>
                    <a:pt x="304" y="301"/>
                  </a:lnTo>
                  <a:lnTo>
                    <a:pt x="304" y="302"/>
                  </a:lnTo>
                  <a:lnTo>
                    <a:pt x="305" y="302"/>
                  </a:lnTo>
                  <a:lnTo>
                    <a:pt x="304" y="302"/>
                  </a:lnTo>
                  <a:lnTo>
                    <a:pt x="304" y="303"/>
                  </a:lnTo>
                  <a:lnTo>
                    <a:pt x="304" y="302"/>
                  </a:lnTo>
                  <a:lnTo>
                    <a:pt x="303" y="302"/>
                  </a:lnTo>
                  <a:lnTo>
                    <a:pt x="303" y="303"/>
                  </a:lnTo>
                  <a:lnTo>
                    <a:pt x="301" y="303"/>
                  </a:lnTo>
                  <a:lnTo>
                    <a:pt x="301" y="302"/>
                  </a:lnTo>
                  <a:lnTo>
                    <a:pt x="299" y="302"/>
                  </a:lnTo>
                  <a:lnTo>
                    <a:pt x="299" y="303"/>
                  </a:lnTo>
                  <a:lnTo>
                    <a:pt x="298" y="303"/>
                  </a:lnTo>
                  <a:lnTo>
                    <a:pt x="299" y="305"/>
                  </a:lnTo>
                  <a:lnTo>
                    <a:pt x="298" y="305"/>
                  </a:lnTo>
                  <a:lnTo>
                    <a:pt x="297" y="305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5" y="306"/>
                  </a:lnTo>
                  <a:lnTo>
                    <a:pt x="295" y="307"/>
                  </a:lnTo>
                  <a:lnTo>
                    <a:pt x="295" y="308"/>
                  </a:lnTo>
                  <a:lnTo>
                    <a:pt x="294" y="308"/>
                  </a:lnTo>
                  <a:lnTo>
                    <a:pt x="293" y="308"/>
                  </a:lnTo>
                  <a:lnTo>
                    <a:pt x="292" y="308"/>
                  </a:lnTo>
                  <a:lnTo>
                    <a:pt x="292" y="307"/>
                  </a:lnTo>
                  <a:lnTo>
                    <a:pt x="291" y="307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7" y="310"/>
                  </a:lnTo>
                  <a:lnTo>
                    <a:pt x="288" y="308"/>
                  </a:lnTo>
                  <a:lnTo>
                    <a:pt x="288" y="310"/>
                  </a:lnTo>
                  <a:lnTo>
                    <a:pt x="287" y="310"/>
                  </a:lnTo>
                  <a:lnTo>
                    <a:pt x="287" y="311"/>
                  </a:lnTo>
                  <a:lnTo>
                    <a:pt x="285" y="311"/>
                  </a:lnTo>
                  <a:lnTo>
                    <a:pt x="285" y="310"/>
                  </a:lnTo>
                  <a:lnTo>
                    <a:pt x="285" y="308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4" y="311"/>
                  </a:lnTo>
                  <a:lnTo>
                    <a:pt x="285" y="311"/>
                  </a:lnTo>
                  <a:lnTo>
                    <a:pt x="284" y="311"/>
                  </a:lnTo>
                  <a:lnTo>
                    <a:pt x="283" y="312"/>
                  </a:lnTo>
                  <a:lnTo>
                    <a:pt x="281" y="312"/>
                  </a:lnTo>
                  <a:lnTo>
                    <a:pt x="280" y="313"/>
                  </a:lnTo>
                  <a:lnTo>
                    <a:pt x="279" y="314"/>
                  </a:lnTo>
                  <a:lnTo>
                    <a:pt x="279" y="316"/>
                  </a:lnTo>
                  <a:lnTo>
                    <a:pt x="278" y="316"/>
                  </a:lnTo>
                  <a:lnTo>
                    <a:pt x="278" y="317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3" y="319"/>
                  </a:lnTo>
                  <a:lnTo>
                    <a:pt x="270" y="320"/>
                  </a:lnTo>
                  <a:lnTo>
                    <a:pt x="270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8" y="322"/>
                  </a:lnTo>
                  <a:lnTo>
                    <a:pt x="269" y="322"/>
                  </a:lnTo>
                  <a:lnTo>
                    <a:pt x="269" y="321"/>
                  </a:lnTo>
                  <a:lnTo>
                    <a:pt x="268" y="321"/>
                  </a:lnTo>
                  <a:lnTo>
                    <a:pt x="268" y="322"/>
                  </a:lnTo>
                  <a:lnTo>
                    <a:pt x="269" y="322"/>
                  </a:lnTo>
                  <a:lnTo>
                    <a:pt x="269" y="323"/>
                  </a:lnTo>
                  <a:lnTo>
                    <a:pt x="268" y="323"/>
                  </a:lnTo>
                  <a:lnTo>
                    <a:pt x="268" y="325"/>
                  </a:lnTo>
                  <a:lnTo>
                    <a:pt x="267" y="326"/>
                  </a:lnTo>
                  <a:lnTo>
                    <a:pt x="267" y="328"/>
                  </a:lnTo>
                  <a:lnTo>
                    <a:pt x="265" y="328"/>
                  </a:lnTo>
                  <a:lnTo>
                    <a:pt x="265" y="326"/>
                  </a:lnTo>
                  <a:lnTo>
                    <a:pt x="267" y="325"/>
                  </a:lnTo>
                  <a:lnTo>
                    <a:pt x="265" y="325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5" y="325"/>
                  </a:lnTo>
                  <a:lnTo>
                    <a:pt x="264" y="326"/>
                  </a:lnTo>
                  <a:lnTo>
                    <a:pt x="264" y="325"/>
                  </a:lnTo>
                  <a:lnTo>
                    <a:pt x="265" y="325"/>
                  </a:lnTo>
                  <a:lnTo>
                    <a:pt x="264" y="325"/>
                  </a:lnTo>
                  <a:lnTo>
                    <a:pt x="263" y="325"/>
                  </a:lnTo>
                  <a:lnTo>
                    <a:pt x="264" y="325"/>
                  </a:lnTo>
                  <a:lnTo>
                    <a:pt x="263" y="325"/>
                  </a:lnTo>
                  <a:lnTo>
                    <a:pt x="263" y="326"/>
                  </a:lnTo>
                  <a:lnTo>
                    <a:pt x="264" y="326"/>
                  </a:lnTo>
                  <a:lnTo>
                    <a:pt x="263" y="326"/>
                  </a:lnTo>
                  <a:lnTo>
                    <a:pt x="264" y="326"/>
                  </a:lnTo>
                  <a:lnTo>
                    <a:pt x="264" y="328"/>
                  </a:lnTo>
                  <a:lnTo>
                    <a:pt x="264" y="326"/>
                  </a:lnTo>
                  <a:lnTo>
                    <a:pt x="263" y="328"/>
                  </a:lnTo>
                  <a:lnTo>
                    <a:pt x="262" y="328"/>
                  </a:lnTo>
                  <a:lnTo>
                    <a:pt x="261" y="326"/>
                  </a:lnTo>
                  <a:lnTo>
                    <a:pt x="261" y="328"/>
                  </a:lnTo>
                  <a:lnTo>
                    <a:pt x="262" y="328"/>
                  </a:lnTo>
                  <a:lnTo>
                    <a:pt x="262" y="329"/>
                  </a:lnTo>
                  <a:lnTo>
                    <a:pt x="262" y="328"/>
                  </a:lnTo>
                  <a:lnTo>
                    <a:pt x="263" y="328"/>
                  </a:lnTo>
                  <a:lnTo>
                    <a:pt x="263" y="329"/>
                  </a:lnTo>
                  <a:lnTo>
                    <a:pt x="264" y="329"/>
                  </a:lnTo>
                  <a:lnTo>
                    <a:pt x="263" y="331"/>
                  </a:lnTo>
                  <a:lnTo>
                    <a:pt x="263" y="332"/>
                  </a:lnTo>
                  <a:lnTo>
                    <a:pt x="263" y="331"/>
                  </a:lnTo>
                  <a:lnTo>
                    <a:pt x="262" y="331"/>
                  </a:lnTo>
                  <a:lnTo>
                    <a:pt x="262" y="332"/>
                  </a:lnTo>
                  <a:lnTo>
                    <a:pt x="261" y="332"/>
                  </a:lnTo>
                  <a:lnTo>
                    <a:pt x="262" y="332"/>
                  </a:lnTo>
                  <a:lnTo>
                    <a:pt x="263" y="332"/>
                  </a:lnTo>
                  <a:lnTo>
                    <a:pt x="262" y="333"/>
                  </a:lnTo>
                  <a:lnTo>
                    <a:pt x="262" y="334"/>
                  </a:lnTo>
                  <a:lnTo>
                    <a:pt x="262" y="335"/>
                  </a:lnTo>
                  <a:lnTo>
                    <a:pt x="261" y="335"/>
                  </a:lnTo>
                  <a:lnTo>
                    <a:pt x="261" y="334"/>
                  </a:lnTo>
                  <a:lnTo>
                    <a:pt x="260" y="334"/>
                  </a:lnTo>
                  <a:lnTo>
                    <a:pt x="261" y="334"/>
                  </a:lnTo>
                  <a:lnTo>
                    <a:pt x="260" y="334"/>
                  </a:lnTo>
                  <a:lnTo>
                    <a:pt x="261" y="334"/>
                  </a:lnTo>
                  <a:lnTo>
                    <a:pt x="261" y="335"/>
                  </a:lnTo>
                  <a:lnTo>
                    <a:pt x="261" y="336"/>
                  </a:lnTo>
                  <a:lnTo>
                    <a:pt x="260" y="336"/>
                  </a:lnTo>
                  <a:lnTo>
                    <a:pt x="261" y="336"/>
                  </a:lnTo>
                  <a:lnTo>
                    <a:pt x="262" y="337"/>
                  </a:lnTo>
                  <a:lnTo>
                    <a:pt x="262" y="340"/>
                  </a:lnTo>
                  <a:lnTo>
                    <a:pt x="261" y="341"/>
                  </a:lnTo>
                  <a:lnTo>
                    <a:pt x="261" y="342"/>
                  </a:lnTo>
                  <a:lnTo>
                    <a:pt x="262" y="342"/>
                  </a:lnTo>
                  <a:lnTo>
                    <a:pt x="262" y="343"/>
                  </a:lnTo>
                  <a:lnTo>
                    <a:pt x="262" y="342"/>
                  </a:lnTo>
                  <a:lnTo>
                    <a:pt x="262" y="343"/>
                  </a:lnTo>
                  <a:lnTo>
                    <a:pt x="262" y="344"/>
                  </a:lnTo>
                  <a:lnTo>
                    <a:pt x="262" y="345"/>
                  </a:lnTo>
                  <a:lnTo>
                    <a:pt x="262" y="346"/>
                  </a:lnTo>
                  <a:lnTo>
                    <a:pt x="263" y="346"/>
                  </a:lnTo>
                  <a:lnTo>
                    <a:pt x="263" y="347"/>
                  </a:lnTo>
                  <a:lnTo>
                    <a:pt x="262" y="347"/>
                  </a:lnTo>
                  <a:lnTo>
                    <a:pt x="262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2" y="348"/>
                  </a:lnTo>
                  <a:lnTo>
                    <a:pt x="262" y="350"/>
                  </a:lnTo>
                  <a:lnTo>
                    <a:pt x="262" y="351"/>
                  </a:lnTo>
                  <a:lnTo>
                    <a:pt x="262" y="352"/>
                  </a:lnTo>
                  <a:lnTo>
                    <a:pt x="262" y="353"/>
                  </a:lnTo>
                  <a:lnTo>
                    <a:pt x="262" y="355"/>
                  </a:lnTo>
                  <a:lnTo>
                    <a:pt x="262" y="356"/>
                  </a:lnTo>
                  <a:lnTo>
                    <a:pt x="262" y="357"/>
                  </a:lnTo>
                  <a:lnTo>
                    <a:pt x="262" y="358"/>
                  </a:lnTo>
                  <a:lnTo>
                    <a:pt x="262" y="359"/>
                  </a:lnTo>
                  <a:lnTo>
                    <a:pt x="261" y="359"/>
                  </a:lnTo>
                  <a:lnTo>
                    <a:pt x="261" y="360"/>
                  </a:lnTo>
                  <a:lnTo>
                    <a:pt x="261" y="362"/>
                  </a:lnTo>
                  <a:lnTo>
                    <a:pt x="261" y="363"/>
                  </a:lnTo>
                  <a:lnTo>
                    <a:pt x="260" y="362"/>
                  </a:lnTo>
                  <a:lnTo>
                    <a:pt x="260" y="360"/>
                  </a:lnTo>
                  <a:lnTo>
                    <a:pt x="260" y="362"/>
                  </a:lnTo>
                  <a:lnTo>
                    <a:pt x="260" y="363"/>
                  </a:lnTo>
                  <a:lnTo>
                    <a:pt x="261" y="363"/>
                  </a:lnTo>
                  <a:lnTo>
                    <a:pt x="260" y="363"/>
                  </a:lnTo>
                  <a:lnTo>
                    <a:pt x="260" y="364"/>
                  </a:lnTo>
                  <a:lnTo>
                    <a:pt x="259" y="364"/>
                  </a:lnTo>
                  <a:lnTo>
                    <a:pt x="258" y="365"/>
                  </a:lnTo>
                  <a:lnTo>
                    <a:pt x="255" y="367"/>
                  </a:lnTo>
                  <a:lnTo>
                    <a:pt x="252" y="370"/>
                  </a:lnTo>
                  <a:lnTo>
                    <a:pt x="250" y="373"/>
                  </a:lnTo>
                  <a:lnTo>
                    <a:pt x="250" y="374"/>
                  </a:lnTo>
                  <a:lnTo>
                    <a:pt x="249" y="375"/>
                  </a:lnTo>
                  <a:lnTo>
                    <a:pt x="248" y="376"/>
                  </a:lnTo>
                  <a:lnTo>
                    <a:pt x="248" y="377"/>
                  </a:lnTo>
                  <a:lnTo>
                    <a:pt x="247" y="378"/>
                  </a:lnTo>
                  <a:lnTo>
                    <a:pt x="246" y="382"/>
                  </a:lnTo>
                  <a:lnTo>
                    <a:pt x="246" y="383"/>
                  </a:lnTo>
                  <a:lnTo>
                    <a:pt x="245" y="386"/>
                  </a:lnTo>
                  <a:lnTo>
                    <a:pt x="242" y="390"/>
                  </a:lnTo>
                  <a:lnTo>
                    <a:pt x="242" y="391"/>
                  </a:lnTo>
                  <a:lnTo>
                    <a:pt x="241" y="392"/>
                  </a:lnTo>
                  <a:lnTo>
                    <a:pt x="239" y="393"/>
                  </a:lnTo>
                  <a:lnTo>
                    <a:pt x="238" y="394"/>
                  </a:lnTo>
                  <a:lnTo>
                    <a:pt x="237" y="397"/>
                  </a:lnTo>
                  <a:lnTo>
                    <a:pt x="236" y="398"/>
                  </a:lnTo>
                  <a:lnTo>
                    <a:pt x="234" y="399"/>
                  </a:lnTo>
                  <a:lnTo>
                    <a:pt x="231" y="402"/>
                  </a:lnTo>
                  <a:lnTo>
                    <a:pt x="229" y="403"/>
                  </a:lnTo>
                  <a:lnTo>
                    <a:pt x="228" y="404"/>
                  </a:lnTo>
                  <a:lnTo>
                    <a:pt x="227" y="405"/>
                  </a:lnTo>
                  <a:lnTo>
                    <a:pt x="227" y="406"/>
                  </a:lnTo>
                  <a:lnTo>
                    <a:pt x="227" y="405"/>
                  </a:lnTo>
                  <a:lnTo>
                    <a:pt x="227" y="404"/>
                  </a:lnTo>
                  <a:lnTo>
                    <a:pt x="227" y="403"/>
                  </a:lnTo>
                  <a:lnTo>
                    <a:pt x="227" y="402"/>
                  </a:lnTo>
                  <a:lnTo>
                    <a:pt x="228" y="403"/>
                  </a:lnTo>
                  <a:lnTo>
                    <a:pt x="229" y="403"/>
                  </a:lnTo>
                  <a:lnTo>
                    <a:pt x="229" y="402"/>
                  </a:lnTo>
                  <a:lnTo>
                    <a:pt x="230" y="402"/>
                  </a:lnTo>
                  <a:lnTo>
                    <a:pt x="231" y="401"/>
                  </a:lnTo>
                  <a:lnTo>
                    <a:pt x="231" y="399"/>
                  </a:lnTo>
                  <a:lnTo>
                    <a:pt x="233" y="399"/>
                  </a:lnTo>
                  <a:lnTo>
                    <a:pt x="233" y="398"/>
                  </a:lnTo>
                  <a:lnTo>
                    <a:pt x="234" y="398"/>
                  </a:lnTo>
                  <a:lnTo>
                    <a:pt x="235" y="398"/>
                  </a:lnTo>
                  <a:lnTo>
                    <a:pt x="235" y="397"/>
                  </a:lnTo>
                  <a:lnTo>
                    <a:pt x="236" y="397"/>
                  </a:lnTo>
                  <a:lnTo>
                    <a:pt x="236" y="396"/>
                  </a:lnTo>
                  <a:lnTo>
                    <a:pt x="236" y="394"/>
                  </a:lnTo>
                  <a:lnTo>
                    <a:pt x="236" y="393"/>
                  </a:lnTo>
                  <a:lnTo>
                    <a:pt x="237" y="393"/>
                  </a:lnTo>
                  <a:lnTo>
                    <a:pt x="237" y="392"/>
                  </a:lnTo>
                  <a:lnTo>
                    <a:pt x="237" y="393"/>
                  </a:lnTo>
                  <a:lnTo>
                    <a:pt x="238" y="393"/>
                  </a:lnTo>
                  <a:lnTo>
                    <a:pt x="237" y="393"/>
                  </a:lnTo>
                  <a:lnTo>
                    <a:pt x="237" y="392"/>
                  </a:lnTo>
                  <a:lnTo>
                    <a:pt x="238" y="391"/>
                  </a:lnTo>
                  <a:lnTo>
                    <a:pt x="237" y="391"/>
                  </a:lnTo>
                  <a:lnTo>
                    <a:pt x="238" y="391"/>
                  </a:lnTo>
                  <a:lnTo>
                    <a:pt x="239" y="390"/>
                  </a:lnTo>
                  <a:lnTo>
                    <a:pt x="241" y="389"/>
                  </a:lnTo>
                  <a:lnTo>
                    <a:pt x="241" y="388"/>
                  </a:lnTo>
                  <a:lnTo>
                    <a:pt x="241" y="386"/>
                  </a:lnTo>
                  <a:lnTo>
                    <a:pt x="241" y="383"/>
                  </a:lnTo>
                  <a:lnTo>
                    <a:pt x="241" y="386"/>
                  </a:lnTo>
                  <a:lnTo>
                    <a:pt x="242" y="387"/>
                  </a:lnTo>
                  <a:lnTo>
                    <a:pt x="242" y="386"/>
                  </a:lnTo>
                  <a:lnTo>
                    <a:pt x="242" y="383"/>
                  </a:lnTo>
                  <a:lnTo>
                    <a:pt x="242" y="382"/>
                  </a:lnTo>
                  <a:lnTo>
                    <a:pt x="241" y="382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8" y="383"/>
                  </a:lnTo>
                  <a:lnTo>
                    <a:pt x="238" y="386"/>
                  </a:lnTo>
                  <a:lnTo>
                    <a:pt x="237" y="386"/>
                  </a:lnTo>
                  <a:lnTo>
                    <a:pt x="237" y="383"/>
                  </a:lnTo>
                  <a:lnTo>
                    <a:pt x="237" y="382"/>
                  </a:lnTo>
                  <a:lnTo>
                    <a:pt x="236" y="382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5" y="380"/>
                  </a:lnTo>
                  <a:lnTo>
                    <a:pt x="234" y="380"/>
                  </a:lnTo>
                  <a:lnTo>
                    <a:pt x="235" y="380"/>
                  </a:lnTo>
                  <a:lnTo>
                    <a:pt x="235" y="381"/>
                  </a:lnTo>
                  <a:lnTo>
                    <a:pt x="234" y="381"/>
                  </a:lnTo>
                  <a:lnTo>
                    <a:pt x="234" y="382"/>
                  </a:lnTo>
                  <a:lnTo>
                    <a:pt x="235" y="382"/>
                  </a:lnTo>
                  <a:lnTo>
                    <a:pt x="235" y="383"/>
                  </a:lnTo>
                  <a:lnTo>
                    <a:pt x="236" y="383"/>
                  </a:lnTo>
                  <a:lnTo>
                    <a:pt x="236" y="386"/>
                  </a:lnTo>
                  <a:lnTo>
                    <a:pt x="235" y="386"/>
                  </a:lnTo>
                  <a:lnTo>
                    <a:pt x="235" y="387"/>
                  </a:lnTo>
                  <a:lnTo>
                    <a:pt x="235" y="388"/>
                  </a:lnTo>
                  <a:lnTo>
                    <a:pt x="235" y="389"/>
                  </a:lnTo>
                  <a:lnTo>
                    <a:pt x="235" y="390"/>
                  </a:lnTo>
                  <a:lnTo>
                    <a:pt x="234" y="390"/>
                  </a:lnTo>
                  <a:lnTo>
                    <a:pt x="235" y="389"/>
                  </a:lnTo>
                  <a:lnTo>
                    <a:pt x="234" y="389"/>
                  </a:lnTo>
                  <a:lnTo>
                    <a:pt x="234" y="388"/>
                  </a:lnTo>
                  <a:lnTo>
                    <a:pt x="234" y="390"/>
                  </a:lnTo>
                  <a:lnTo>
                    <a:pt x="234" y="391"/>
                  </a:lnTo>
                  <a:lnTo>
                    <a:pt x="233" y="391"/>
                  </a:lnTo>
                  <a:lnTo>
                    <a:pt x="233" y="392"/>
                  </a:lnTo>
                  <a:lnTo>
                    <a:pt x="233" y="393"/>
                  </a:lnTo>
                  <a:lnTo>
                    <a:pt x="231" y="393"/>
                  </a:lnTo>
                  <a:lnTo>
                    <a:pt x="231" y="394"/>
                  </a:lnTo>
                  <a:lnTo>
                    <a:pt x="230" y="394"/>
                  </a:lnTo>
                  <a:lnTo>
                    <a:pt x="231" y="394"/>
                  </a:lnTo>
                  <a:lnTo>
                    <a:pt x="230" y="396"/>
                  </a:lnTo>
                  <a:lnTo>
                    <a:pt x="230" y="394"/>
                  </a:lnTo>
                  <a:lnTo>
                    <a:pt x="230" y="396"/>
                  </a:lnTo>
                  <a:lnTo>
                    <a:pt x="229" y="396"/>
                  </a:lnTo>
                  <a:lnTo>
                    <a:pt x="228" y="396"/>
                  </a:lnTo>
                  <a:lnTo>
                    <a:pt x="228" y="397"/>
                  </a:lnTo>
                  <a:lnTo>
                    <a:pt x="227" y="397"/>
                  </a:lnTo>
                  <a:lnTo>
                    <a:pt x="227" y="398"/>
                  </a:lnTo>
                  <a:lnTo>
                    <a:pt x="227" y="399"/>
                  </a:lnTo>
                  <a:lnTo>
                    <a:pt x="228" y="399"/>
                  </a:lnTo>
                  <a:lnTo>
                    <a:pt x="227" y="399"/>
                  </a:lnTo>
                  <a:lnTo>
                    <a:pt x="227" y="401"/>
                  </a:lnTo>
                  <a:lnTo>
                    <a:pt x="226" y="401"/>
                  </a:lnTo>
                  <a:lnTo>
                    <a:pt x="224" y="401"/>
                  </a:lnTo>
                  <a:lnTo>
                    <a:pt x="224" y="402"/>
                  </a:lnTo>
                  <a:lnTo>
                    <a:pt x="226" y="402"/>
                  </a:lnTo>
                  <a:lnTo>
                    <a:pt x="224" y="402"/>
                  </a:lnTo>
                  <a:lnTo>
                    <a:pt x="224" y="403"/>
                  </a:lnTo>
                  <a:lnTo>
                    <a:pt x="226" y="403"/>
                  </a:lnTo>
                  <a:lnTo>
                    <a:pt x="226" y="404"/>
                  </a:lnTo>
                  <a:lnTo>
                    <a:pt x="226" y="403"/>
                  </a:lnTo>
                  <a:lnTo>
                    <a:pt x="226" y="404"/>
                  </a:lnTo>
                  <a:lnTo>
                    <a:pt x="224" y="404"/>
                  </a:lnTo>
                  <a:lnTo>
                    <a:pt x="224" y="405"/>
                  </a:lnTo>
                  <a:lnTo>
                    <a:pt x="226" y="405"/>
                  </a:lnTo>
                  <a:lnTo>
                    <a:pt x="224" y="405"/>
                  </a:lnTo>
                  <a:lnTo>
                    <a:pt x="226" y="405"/>
                  </a:lnTo>
                  <a:lnTo>
                    <a:pt x="226" y="404"/>
                  </a:lnTo>
                  <a:lnTo>
                    <a:pt x="227" y="404"/>
                  </a:lnTo>
                  <a:lnTo>
                    <a:pt x="227" y="405"/>
                  </a:lnTo>
                  <a:lnTo>
                    <a:pt x="226" y="405"/>
                  </a:lnTo>
                  <a:lnTo>
                    <a:pt x="227" y="405"/>
                  </a:lnTo>
                  <a:lnTo>
                    <a:pt x="226" y="405"/>
                  </a:lnTo>
                  <a:lnTo>
                    <a:pt x="227" y="406"/>
                  </a:lnTo>
                  <a:lnTo>
                    <a:pt x="226" y="406"/>
                  </a:lnTo>
                  <a:lnTo>
                    <a:pt x="224" y="408"/>
                  </a:lnTo>
                  <a:lnTo>
                    <a:pt x="223" y="410"/>
                  </a:lnTo>
                  <a:lnTo>
                    <a:pt x="223" y="412"/>
                  </a:lnTo>
                  <a:lnTo>
                    <a:pt x="222" y="413"/>
                  </a:lnTo>
                  <a:lnTo>
                    <a:pt x="221" y="419"/>
                  </a:lnTo>
                  <a:lnTo>
                    <a:pt x="219" y="420"/>
                  </a:lnTo>
                  <a:lnTo>
                    <a:pt x="218" y="421"/>
                  </a:lnTo>
                  <a:lnTo>
                    <a:pt x="217" y="422"/>
                  </a:lnTo>
                  <a:lnTo>
                    <a:pt x="216" y="423"/>
                  </a:lnTo>
                  <a:lnTo>
                    <a:pt x="215" y="424"/>
                  </a:lnTo>
                  <a:lnTo>
                    <a:pt x="214" y="425"/>
                  </a:lnTo>
                  <a:lnTo>
                    <a:pt x="213" y="425"/>
                  </a:lnTo>
                  <a:lnTo>
                    <a:pt x="212" y="425"/>
                  </a:lnTo>
                  <a:lnTo>
                    <a:pt x="212" y="424"/>
                  </a:lnTo>
                  <a:lnTo>
                    <a:pt x="212" y="423"/>
                  </a:lnTo>
                  <a:lnTo>
                    <a:pt x="212" y="422"/>
                  </a:lnTo>
                  <a:lnTo>
                    <a:pt x="212" y="420"/>
                  </a:lnTo>
                  <a:lnTo>
                    <a:pt x="212" y="419"/>
                  </a:lnTo>
                  <a:lnTo>
                    <a:pt x="212" y="417"/>
                  </a:lnTo>
                  <a:lnTo>
                    <a:pt x="213" y="417"/>
                  </a:lnTo>
                  <a:lnTo>
                    <a:pt x="214" y="416"/>
                  </a:lnTo>
                  <a:lnTo>
                    <a:pt x="214" y="414"/>
                  </a:lnTo>
                  <a:lnTo>
                    <a:pt x="215" y="414"/>
                  </a:lnTo>
                  <a:lnTo>
                    <a:pt x="215" y="413"/>
                  </a:lnTo>
                  <a:lnTo>
                    <a:pt x="216" y="413"/>
                  </a:lnTo>
                  <a:lnTo>
                    <a:pt x="216" y="412"/>
                  </a:lnTo>
                  <a:lnTo>
                    <a:pt x="215" y="412"/>
                  </a:lnTo>
                  <a:lnTo>
                    <a:pt x="214" y="411"/>
                  </a:lnTo>
                  <a:lnTo>
                    <a:pt x="213" y="411"/>
                  </a:lnTo>
                  <a:lnTo>
                    <a:pt x="212" y="410"/>
                  </a:lnTo>
                  <a:lnTo>
                    <a:pt x="211" y="409"/>
                  </a:lnTo>
                  <a:lnTo>
                    <a:pt x="211" y="408"/>
                  </a:lnTo>
                  <a:lnTo>
                    <a:pt x="211" y="406"/>
                  </a:lnTo>
                  <a:lnTo>
                    <a:pt x="208" y="406"/>
                  </a:lnTo>
                  <a:lnTo>
                    <a:pt x="208" y="405"/>
                  </a:lnTo>
                  <a:lnTo>
                    <a:pt x="207" y="405"/>
                  </a:lnTo>
                  <a:lnTo>
                    <a:pt x="207" y="404"/>
                  </a:lnTo>
                  <a:lnTo>
                    <a:pt x="206" y="404"/>
                  </a:lnTo>
                  <a:lnTo>
                    <a:pt x="206" y="403"/>
                  </a:lnTo>
                  <a:lnTo>
                    <a:pt x="205" y="403"/>
                  </a:lnTo>
                  <a:lnTo>
                    <a:pt x="204" y="403"/>
                  </a:lnTo>
                  <a:lnTo>
                    <a:pt x="203" y="402"/>
                  </a:lnTo>
                  <a:lnTo>
                    <a:pt x="203" y="401"/>
                  </a:lnTo>
                  <a:lnTo>
                    <a:pt x="202" y="401"/>
                  </a:lnTo>
                  <a:lnTo>
                    <a:pt x="202" y="399"/>
                  </a:lnTo>
                  <a:lnTo>
                    <a:pt x="201" y="399"/>
                  </a:lnTo>
                  <a:lnTo>
                    <a:pt x="201" y="398"/>
                  </a:lnTo>
                  <a:lnTo>
                    <a:pt x="200" y="398"/>
                  </a:lnTo>
                  <a:lnTo>
                    <a:pt x="199" y="397"/>
                  </a:lnTo>
                  <a:lnTo>
                    <a:pt x="198" y="397"/>
                  </a:lnTo>
                  <a:lnTo>
                    <a:pt x="196" y="396"/>
                  </a:lnTo>
                  <a:lnTo>
                    <a:pt x="194" y="396"/>
                  </a:lnTo>
                  <a:lnTo>
                    <a:pt x="193" y="396"/>
                  </a:lnTo>
                  <a:lnTo>
                    <a:pt x="193" y="394"/>
                  </a:lnTo>
                  <a:lnTo>
                    <a:pt x="193" y="393"/>
                  </a:lnTo>
                  <a:lnTo>
                    <a:pt x="192" y="393"/>
                  </a:lnTo>
                  <a:lnTo>
                    <a:pt x="192" y="392"/>
                  </a:lnTo>
                  <a:lnTo>
                    <a:pt x="191" y="392"/>
                  </a:lnTo>
                  <a:lnTo>
                    <a:pt x="191" y="391"/>
                  </a:lnTo>
                  <a:lnTo>
                    <a:pt x="190" y="391"/>
                  </a:lnTo>
                  <a:lnTo>
                    <a:pt x="190" y="390"/>
                  </a:lnTo>
                  <a:lnTo>
                    <a:pt x="189" y="390"/>
                  </a:lnTo>
                  <a:lnTo>
                    <a:pt x="189" y="391"/>
                  </a:lnTo>
                  <a:lnTo>
                    <a:pt x="188" y="392"/>
                  </a:lnTo>
                  <a:lnTo>
                    <a:pt x="187" y="392"/>
                  </a:lnTo>
                  <a:lnTo>
                    <a:pt x="187" y="391"/>
                  </a:lnTo>
                  <a:lnTo>
                    <a:pt x="185" y="390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88"/>
                  </a:lnTo>
                  <a:lnTo>
                    <a:pt x="183" y="388"/>
                  </a:lnTo>
                  <a:lnTo>
                    <a:pt x="183" y="387"/>
                  </a:lnTo>
                  <a:lnTo>
                    <a:pt x="182" y="387"/>
                  </a:lnTo>
                  <a:lnTo>
                    <a:pt x="182" y="386"/>
                  </a:lnTo>
                  <a:lnTo>
                    <a:pt x="181" y="386"/>
                  </a:lnTo>
                  <a:lnTo>
                    <a:pt x="181" y="383"/>
                  </a:lnTo>
                  <a:lnTo>
                    <a:pt x="179" y="383"/>
                  </a:lnTo>
                  <a:lnTo>
                    <a:pt x="179" y="382"/>
                  </a:lnTo>
                  <a:lnTo>
                    <a:pt x="178" y="382"/>
                  </a:lnTo>
                  <a:lnTo>
                    <a:pt x="178" y="381"/>
                  </a:lnTo>
                  <a:lnTo>
                    <a:pt x="177" y="381"/>
                  </a:lnTo>
                  <a:lnTo>
                    <a:pt x="176" y="381"/>
                  </a:lnTo>
                  <a:lnTo>
                    <a:pt x="175" y="381"/>
                  </a:lnTo>
                  <a:lnTo>
                    <a:pt x="173" y="381"/>
                  </a:lnTo>
                  <a:lnTo>
                    <a:pt x="173" y="382"/>
                  </a:lnTo>
                  <a:lnTo>
                    <a:pt x="173" y="383"/>
                  </a:lnTo>
                  <a:lnTo>
                    <a:pt x="172" y="383"/>
                  </a:lnTo>
                  <a:lnTo>
                    <a:pt x="172" y="382"/>
                  </a:lnTo>
                  <a:lnTo>
                    <a:pt x="172" y="383"/>
                  </a:lnTo>
                  <a:lnTo>
                    <a:pt x="172" y="382"/>
                  </a:lnTo>
                  <a:lnTo>
                    <a:pt x="171" y="383"/>
                  </a:lnTo>
                  <a:lnTo>
                    <a:pt x="171" y="382"/>
                  </a:lnTo>
                  <a:lnTo>
                    <a:pt x="170" y="382"/>
                  </a:lnTo>
                  <a:lnTo>
                    <a:pt x="169" y="382"/>
                  </a:lnTo>
                  <a:close/>
                  <a:moveTo>
                    <a:pt x="363" y="194"/>
                  </a:moveTo>
                  <a:lnTo>
                    <a:pt x="363" y="195"/>
                  </a:lnTo>
                  <a:lnTo>
                    <a:pt x="363" y="196"/>
                  </a:lnTo>
                  <a:lnTo>
                    <a:pt x="363" y="197"/>
                  </a:lnTo>
                  <a:lnTo>
                    <a:pt x="361" y="196"/>
                  </a:lnTo>
                  <a:lnTo>
                    <a:pt x="361" y="195"/>
                  </a:lnTo>
                  <a:lnTo>
                    <a:pt x="361" y="194"/>
                  </a:lnTo>
                  <a:lnTo>
                    <a:pt x="363" y="195"/>
                  </a:lnTo>
                  <a:lnTo>
                    <a:pt x="363" y="194"/>
                  </a:lnTo>
                  <a:close/>
                  <a:moveTo>
                    <a:pt x="366" y="190"/>
                  </a:moveTo>
                  <a:lnTo>
                    <a:pt x="366" y="191"/>
                  </a:lnTo>
                  <a:lnTo>
                    <a:pt x="365" y="191"/>
                  </a:lnTo>
                  <a:lnTo>
                    <a:pt x="365" y="192"/>
                  </a:lnTo>
                  <a:lnTo>
                    <a:pt x="364" y="192"/>
                  </a:lnTo>
                  <a:lnTo>
                    <a:pt x="364" y="191"/>
                  </a:lnTo>
                  <a:lnTo>
                    <a:pt x="365" y="191"/>
                  </a:lnTo>
                  <a:lnTo>
                    <a:pt x="365" y="190"/>
                  </a:lnTo>
                  <a:lnTo>
                    <a:pt x="366" y="190"/>
                  </a:lnTo>
                  <a:close/>
                  <a:moveTo>
                    <a:pt x="305" y="84"/>
                  </a:moveTo>
                  <a:lnTo>
                    <a:pt x="305" y="85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4" y="84"/>
                  </a:lnTo>
                  <a:lnTo>
                    <a:pt x="305" y="83"/>
                  </a:lnTo>
                  <a:lnTo>
                    <a:pt x="305" y="84"/>
                  </a:lnTo>
                  <a:close/>
                  <a:moveTo>
                    <a:pt x="330" y="83"/>
                  </a:moveTo>
                  <a:lnTo>
                    <a:pt x="329" y="83"/>
                  </a:lnTo>
                  <a:lnTo>
                    <a:pt x="328" y="83"/>
                  </a:lnTo>
                  <a:lnTo>
                    <a:pt x="329" y="83"/>
                  </a:lnTo>
                  <a:lnTo>
                    <a:pt x="330" y="83"/>
                  </a:lnTo>
                  <a:close/>
                  <a:moveTo>
                    <a:pt x="314" y="78"/>
                  </a:moveTo>
                  <a:lnTo>
                    <a:pt x="314" y="79"/>
                  </a:lnTo>
                  <a:lnTo>
                    <a:pt x="313" y="79"/>
                  </a:lnTo>
                  <a:lnTo>
                    <a:pt x="313" y="78"/>
                  </a:lnTo>
                  <a:lnTo>
                    <a:pt x="314" y="78"/>
                  </a:lnTo>
                  <a:close/>
                  <a:moveTo>
                    <a:pt x="255" y="73"/>
                  </a:moveTo>
                  <a:lnTo>
                    <a:pt x="253" y="74"/>
                  </a:lnTo>
                  <a:lnTo>
                    <a:pt x="253" y="73"/>
                  </a:lnTo>
                  <a:lnTo>
                    <a:pt x="253" y="72"/>
                  </a:lnTo>
                  <a:lnTo>
                    <a:pt x="255" y="72"/>
                  </a:lnTo>
                  <a:lnTo>
                    <a:pt x="255" y="73"/>
                  </a:lnTo>
                  <a:close/>
                  <a:moveTo>
                    <a:pt x="301" y="68"/>
                  </a:moveTo>
                  <a:lnTo>
                    <a:pt x="301" y="69"/>
                  </a:lnTo>
                  <a:lnTo>
                    <a:pt x="299" y="69"/>
                  </a:lnTo>
                  <a:lnTo>
                    <a:pt x="301" y="69"/>
                  </a:lnTo>
                  <a:lnTo>
                    <a:pt x="299" y="69"/>
                  </a:lnTo>
                  <a:lnTo>
                    <a:pt x="298" y="69"/>
                  </a:lnTo>
                  <a:lnTo>
                    <a:pt x="299" y="69"/>
                  </a:lnTo>
                  <a:lnTo>
                    <a:pt x="299" y="68"/>
                  </a:lnTo>
                  <a:lnTo>
                    <a:pt x="301" y="68"/>
                  </a:lnTo>
                  <a:close/>
                  <a:moveTo>
                    <a:pt x="264" y="65"/>
                  </a:moveTo>
                  <a:lnTo>
                    <a:pt x="265" y="67"/>
                  </a:lnTo>
                  <a:lnTo>
                    <a:pt x="265" y="68"/>
                  </a:lnTo>
                  <a:lnTo>
                    <a:pt x="264" y="68"/>
                  </a:lnTo>
                  <a:lnTo>
                    <a:pt x="264" y="67"/>
                  </a:lnTo>
                  <a:lnTo>
                    <a:pt x="263" y="67"/>
                  </a:lnTo>
                  <a:lnTo>
                    <a:pt x="264" y="67"/>
                  </a:lnTo>
                  <a:lnTo>
                    <a:pt x="264" y="65"/>
                  </a:lnTo>
                  <a:close/>
                  <a:moveTo>
                    <a:pt x="267" y="62"/>
                  </a:moveTo>
                  <a:lnTo>
                    <a:pt x="267" y="63"/>
                  </a:lnTo>
                  <a:lnTo>
                    <a:pt x="267" y="65"/>
                  </a:lnTo>
                  <a:lnTo>
                    <a:pt x="265" y="65"/>
                  </a:lnTo>
                  <a:lnTo>
                    <a:pt x="265" y="63"/>
                  </a:lnTo>
                  <a:lnTo>
                    <a:pt x="267" y="62"/>
                  </a:lnTo>
                  <a:close/>
                  <a:moveTo>
                    <a:pt x="269" y="61"/>
                  </a:moveTo>
                  <a:lnTo>
                    <a:pt x="269" y="62"/>
                  </a:lnTo>
                  <a:lnTo>
                    <a:pt x="269" y="61"/>
                  </a:lnTo>
                  <a:close/>
                  <a:moveTo>
                    <a:pt x="239" y="61"/>
                  </a:moveTo>
                  <a:lnTo>
                    <a:pt x="238" y="61"/>
                  </a:lnTo>
                  <a:lnTo>
                    <a:pt x="238" y="62"/>
                  </a:lnTo>
                  <a:lnTo>
                    <a:pt x="237" y="62"/>
                  </a:lnTo>
                  <a:lnTo>
                    <a:pt x="236" y="62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9" y="60"/>
                  </a:lnTo>
                  <a:lnTo>
                    <a:pt x="239" y="61"/>
                  </a:lnTo>
                  <a:close/>
                  <a:moveTo>
                    <a:pt x="272" y="60"/>
                  </a:moveTo>
                  <a:lnTo>
                    <a:pt x="273" y="60"/>
                  </a:lnTo>
                  <a:lnTo>
                    <a:pt x="273" y="61"/>
                  </a:lnTo>
                  <a:lnTo>
                    <a:pt x="272" y="61"/>
                  </a:lnTo>
                  <a:lnTo>
                    <a:pt x="273" y="61"/>
                  </a:lnTo>
                  <a:lnTo>
                    <a:pt x="272" y="61"/>
                  </a:lnTo>
                  <a:lnTo>
                    <a:pt x="272" y="60"/>
                  </a:lnTo>
                  <a:lnTo>
                    <a:pt x="270" y="60"/>
                  </a:lnTo>
                  <a:lnTo>
                    <a:pt x="272" y="60"/>
                  </a:lnTo>
                  <a:close/>
                  <a:moveTo>
                    <a:pt x="236" y="61"/>
                  </a:moveTo>
                  <a:lnTo>
                    <a:pt x="235" y="62"/>
                  </a:lnTo>
                  <a:lnTo>
                    <a:pt x="235" y="65"/>
                  </a:lnTo>
                  <a:lnTo>
                    <a:pt x="234" y="65"/>
                  </a:lnTo>
                  <a:lnTo>
                    <a:pt x="234" y="67"/>
                  </a:lnTo>
                  <a:lnTo>
                    <a:pt x="233" y="68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0" y="69"/>
                  </a:lnTo>
                  <a:lnTo>
                    <a:pt x="230" y="70"/>
                  </a:lnTo>
                  <a:lnTo>
                    <a:pt x="229" y="70"/>
                  </a:lnTo>
                  <a:lnTo>
                    <a:pt x="228" y="70"/>
                  </a:lnTo>
                  <a:lnTo>
                    <a:pt x="228" y="69"/>
                  </a:lnTo>
                  <a:lnTo>
                    <a:pt x="228" y="68"/>
                  </a:lnTo>
                  <a:lnTo>
                    <a:pt x="229" y="68"/>
                  </a:lnTo>
                  <a:lnTo>
                    <a:pt x="229" y="67"/>
                  </a:lnTo>
                  <a:lnTo>
                    <a:pt x="230" y="67"/>
                  </a:lnTo>
                  <a:lnTo>
                    <a:pt x="230" y="65"/>
                  </a:lnTo>
                  <a:lnTo>
                    <a:pt x="230" y="63"/>
                  </a:lnTo>
                  <a:lnTo>
                    <a:pt x="231" y="62"/>
                  </a:lnTo>
                  <a:lnTo>
                    <a:pt x="231" y="61"/>
                  </a:lnTo>
                  <a:lnTo>
                    <a:pt x="233" y="60"/>
                  </a:lnTo>
                  <a:lnTo>
                    <a:pt x="234" y="60"/>
                  </a:lnTo>
                  <a:lnTo>
                    <a:pt x="234" y="61"/>
                  </a:lnTo>
                  <a:lnTo>
                    <a:pt x="234" y="60"/>
                  </a:lnTo>
                  <a:lnTo>
                    <a:pt x="235" y="60"/>
                  </a:lnTo>
                  <a:lnTo>
                    <a:pt x="234" y="60"/>
                  </a:lnTo>
                  <a:lnTo>
                    <a:pt x="235" y="60"/>
                  </a:lnTo>
                  <a:lnTo>
                    <a:pt x="236" y="61"/>
                  </a:lnTo>
                  <a:close/>
                  <a:moveTo>
                    <a:pt x="236" y="56"/>
                  </a:moveTo>
                  <a:lnTo>
                    <a:pt x="236" y="57"/>
                  </a:lnTo>
                  <a:lnTo>
                    <a:pt x="236" y="58"/>
                  </a:lnTo>
                  <a:lnTo>
                    <a:pt x="235" y="58"/>
                  </a:lnTo>
                  <a:lnTo>
                    <a:pt x="235" y="59"/>
                  </a:lnTo>
                  <a:lnTo>
                    <a:pt x="234" y="59"/>
                  </a:lnTo>
                  <a:lnTo>
                    <a:pt x="234" y="58"/>
                  </a:lnTo>
                  <a:lnTo>
                    <a:pt x="235" y="57"/>
                  </a:lnTo>
                  <a:lnTo>
                    <a:pt x="236" y="57"/>
                  </a:lnTo>
                  <a:lnTo>
                    <a:pt x="236" y="56"/>
                  </a:lnTo>
                  <a:close/>
                  <a:moveTo>
                    <a:pt x="263" y="60"/>
                  </a:moveTo>
                  <a:lnTo>
                    <a:pt x="263" y="61"/>
                  </a:lnTo>
                  <a:lnTo>
                    <a:pt x="263" y="62"/>
                  </a:lnTo>
                  <a:lnTo>
                    <a:pt x="263" y="61"/>
                  </a:lnTo>
                  <a:lnTo>
                    <a:pt x="262" y="61"/>
                  </a:lnTo>
                  <a:lnTo>
                    <a:pt x="263" y="62"/>
                  </a:lnTo>
                  <a:lnTo>
                    <a:pt x="263" y="63"/>
                  </a:lnTo>
                  <a:lnTo>
                    <a:pt x="262" y="63"/>
                  </a:lnTo>
                  <a:lnTo>
                    <a:pt x="262" y="65"/>
                  </a:lnTo>
                  <a:lnTo>
                    <a:pt x="262" y="67"/>
                  </a:lnTo>
                  <a:lnTo>
                    <a:pt x="261" y="67"/>
                  </a:lnTo>
                  <a:lnTo>
                    <a:pt x="260" y="68"/>
                  </a:lnTo>
                  <a:lnTo>
                    <a:pt x="260" y="67"/>
                  </a:lnTo>
                  <a:lnTo>
                    <a:pt x="259" y="67"/>
                  </a:lnTo>
                  <a:lnTo>
                    <a:pt x="260" y="67"/>
                  </a:lnTo>
                  <a:lnTo>
                    <a:pt x="260" y="68"/>
                  </a:lnTo>
                  <a:lnTo>
                    <a:pt x="260" y="69"/>
                  </a:lnTo>
                  <a:lnTo>
                    <a:pt x="260" y="70"/>
                  </a:lnTo>
                  <a:lnTo>
                    <a:pt x="260" y="69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60" y="69"/>
                  </a:lnTo>
                  <a:lnTo>
                    <a:pt x="260" y="70"/>
                  </a:lnTo>
                  <a:lnTo>
                    <a:pt x="259" y="70"/>
                  </a:lnTo>
                  <a:lnTo>
                    <a:pt x="258" y="70"/>
                  </a:lnTo>
                  <a:lnTo>
                    <a:pt x="258" y="71"/>
                  </a:lnTo>
                  <a:lnTo>
                    <a:pt x="258" y="70"/>
                  </a:lnTo>
                  <a:lnTo>
                    <a:pt x="257" y="69"/>
                  </a:lnTo>
                  <a:lnTo>
                    <a:pt x="257" y="70"/>
                  </a:lnTo>
                  <a:lnTo>
                    <a:pt x="257" y="71"/>
                  </a:lnTo>
                  <a:lnTo>
                    <a:pt x="255" y="71"/>
                  </a:lnTo>
                  <a:lnTo>
                    <a:pt x="253" y="71"/>
                  </a:lnTo>
                  <a:lnTo>
                    <a:pt x="253" y="70"/>
                  </a:lnTo>
                  <a:lnTo>
                    <a:pt x="253" y="71"/>
                  </a:lnTo>
                  <a:lnTo>
                    <a:pt x="255" y="71"/>
                  </a:lnTo>
                  <a:lnTo>
                    <a:pt x="253" y="72"/>
                  </a:lnTo>
                  <a:lnTo>
                    <a:pt x="253" y="71"/>
                  </a:lnTo>
                  <a:lnTo>
                    <a:pt x="252" y="71"/>
                  </a:lnTo>
                  <a:lnTo>
                    <a:pt x="252" y="70"/>
                  </a:lnTo>
                  <a:lnTo>
                    <a:pt x="252" y="71"/>
                  </a:lnTo>
                  <a:lnTo>
                    <a:pt x="252" y="72"/>
                  </a:lnTo>
                  <a:lnTo>
                    <a:pt x="251" y="72"/>
                  </a:lnTo>
                  <a:lnTo>
                    <a:pt x="251" y="73"/>
                  </a:lnTo>
                  <a:lnTo>
                    <a:pt x="250" y="72"/>
                  </a:lnTo>
                  <a:lnTo>
                    <a:pt x="250" y="71"/>
                  </a:lnTo>
                  <a:lnTo>
                    <a:pt x="250" y="72"/>
                  </a:lnTo>
                  <a:lnTo>
                    <a:pt x="250" y="73"/>
                  </a:lnTo>
                  <a:lnTo>
                    <a:pt x="249" y="73"/>
                  </a:lnTo>
                  <a:lnTo>
                    <a:pt x="248" y="73"/>
                  </a:lnTo>
                  <a:lnTo>
                    <a:pt x="248" y="72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6" y="73"/>
                  </a:lnTo>
                  <a:lnTo>
                    <a:pt x="246" y="72"/>
                  </a:lnTo>
                  <a:lnTo>
                    <a:pt x="246" y="71"/>
                  </a:lnTo>
                  <a:lnTo>
                    <a:pt x="245" y="71"/>
                  </a:lnTo>
                  <a:lnTo>
                    <a:pt x="246" y="71"/>
                  </a:lnTo>
                  <a:lnTo>
                    <a:pt x="246" y="70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5" y="71"/>
                  </a:lnTo>
                  <a:lnTo>
                    <a:pt x="246" y="71"/>
                  </a:lnTo>
                  <a:lnTo>
                    <a:pt x="246" y="72"/>
                  </a:lnTo>
                  <a:lnTo>
                    <a:pt x="245" y="72"/>
                  </a:lnTo>
                  <a:lnTo>
                    <a:pt x="245" y="73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2" y="72"/>
                  </a:lnTo>
                  <a:lnTo>
                    <a:pt x="239" y="71"/>
                  </a:lnTo>
                  <a:lnTo>
                    <a:pt x="239" y="70"/>
                  </a:lnTo>
                  <a:lnTo>
                    <a:pt x="239" y="69"/>
                  </a:lnTo>
                  <a:lnTo>
                    <a:pt x="239" y="68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2" y="67"/>
                  </a:lnTo>
                  <a:lnTo>
                    <a:pt x="241" y="67"/>
                  </a:lnTo>
                  <a:lnTo>
                    <a:pt x="242" y="67"/>
                  </a:lnTo>
                  <a:lnTo>
                    <a:pt x="242" y="65"/>
                  </a:lnTo>
                  <a:lnTo>
                    <a:pt x="244" y="65"/>
                  </a:lnTo>
                  <a:lnTo>
                    <a:pt x="242" y="65"/>
                  </a:lnTo>
                  <a:lnTo>
                    <a:pt x="242" y="67"/>
                  </a:lnTo>
                  <a:lnTo>
                    <a:pt x="241" y="67"/>
                  </a:lnTo>
                  <a:lnTo>
                    <a:pt x="239" y="67"/>
                  </a:lnTo>
                  <a:lnTo>
                    <a:pt x="239" y="65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39" y="61"/>
                  </a:lnTo>
                  <a:lnTo>
                    <a:pt x="239" y="60"/>
                  </a:lnTo>
                  <a:lnTo>
                    <a:pt x="241" y="60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1" y="61"/>
                  </a:lnTo>
                  <a:lnTo>
                    <a:pt x="241" y="60"/>
                  </a:lnTo>
                  <a:lnTo>
                    <a:pt x="241" y="59"/>
                  </a:lnTo>
                  <a:lnTo>
                    <a:pt x="241" y="58"/>
                  </a:lnTo>
                  <a:lnTo>
                    <a:pt x="241" y="57"/>
                  </a:lnTo>
                  <a:lnTo>
                    <a:pt x="242" y="57"/>
                  </a:lnTo>
                  <a:lnTo>
                    <a:pt x="244" y="57"/>
                  </a:lnTo>
                  <a:lnTo>
                    <a:pt x="244" y="56"/>
                  </a:lnTo>
                  <a:lnTo>
                    <a:pt x="244" y="57"/>
                  </a:lnTo>
                  <a:lnTo>
                    <a:pt x="244" y="56"/>
                  </a:lnTo>
                  <a:lnTo>
                    <a:pt x="245" y="56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50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3" y="57"/>
                  </a:lnTo>
                  <a:lnTo>
                    <a:pt x="255" y="56"/>
                  </a:lnTo>
                  <a:lnTo>
                    <a:pt x="255" y="57"/>
                  </a:lnTo>
                  <a:lnTo>
                    <a:pt x="255" y="56"/>
                  </a:lnTo>
                  <a:lnTo>
                    <a:pt x="257" y="56"/>
                  </a:lnTo>
                  <a:lnTo>
                    <a:pt x="258" y="57"/>
                  </a:lnTo>
                  <a:lnTo>
                    <a:pt x="258" y="56"/>
                  </a:lnTo>
                  <a:lnTo>
                    <a:pt x="258" y="57"/>
                  </a:lnTo>
                  <a:lnTo>
                    <a:pt x="259" y="57"/>
                  </a:lnTo>
                  <a:lnTo>
                    <a:pt x="260" y="56"/>
                  </a:lnTo>
                  <a:lnTo>
                    <a:pt x="260" y="57"/>
                  </a:lnTo>
                  <a:lnTo>
                    <a:pt x="261" y="57"/>
                  </a:lnTo>
                  <a:lnTo>
                    <a:pt x="262" y="57"/>
                  </a:lnTo>
                  <a:lnTo>
                    <a:pt x="263" y="57"/>
                  </a:lnTo>
                  <a:lnTo>
                    <a:pt x="264" y="57"/>
                  </a:lnTo>
                  <a:lnTo>
                    <a:pt x="264" y="58"/>
                  </a:lnTo>
                  <a:lnTo>
                    <a:pt x="264" y="59"/>
                  </a:lnTo>
                  <a:lnTo>
                    <a:pt x="263" y="59"/>
                  </a:lnTo>
                  <a:lnTo>
                    <a:pt x="263" y="60"/>
                  </a:lnTo>
                  <a:close/>
                  <a:moveTo>
                    <a:pt x="237" y="58"/>
                  </a:moveTo>
                  <a:lnTo>
                    <a:pt x="237" y="57"/>
                  </a:lnTo>
                  <a:lnTo>
                    <a:pt x="237" y="56"/>
                  </a:lnTo>
                  <a:lnTo>
                    <a:pt x="238" y="55"/>
                  </a:lnTo>
                  <a:lnTo>
                    <a:pt x="239" y="55"/>
                  </a:lnTo>
                  <a:lnTo>
                    <a:pt x="241" y="55"/>
                  </a:lnTo>
                  <a:lnTo>
                    <a:pt x="241" y="56"/>
                  </a:lnTo>
                  <a:lnTo>
                    <a:pt x="241" y="57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7" y="58"/>
                  </a:lnTo>
                  <a:close/>
                  <a:moveTo>
                    <a:pt x="249" y="56"/>
                  </a:moveTo>
                  <a:lnTo>
                    <a:pt x="250" y="56"/>
                  </a:lnTo>
                  <a:lnTo>
                    <a:pt x="250" y="55"/>
                  </a:lnTo>
                  <a:lnTo>
                    <a:pt x="251" y="55"/>
                  </a:lnTo>
                  <a:lnTo>
                    <a:pt x="252" y="54"/>
                  </a:lnTo>
                  <a:lnTo>
                    <a:pt x="252" y="55"/>
                  </a:lnTo>
                  <a:lnTo>
                    <a:pt x="253" y="55"/>
                  </a:lnTo>
                  <a:lnTo>
                    <a:pt x="253" y="54"/>
                  </a:lnTo>
                  <a:lnTo>
                    <a:pt x="253" y="55"/>
                  </a:lnTo>
                  <a:lnTo>
                    <a:pt x="255" y="55"/>
                  </a:lnTo>
                  <a:lnTo>
                    <a:pt x="255" y="56"/>
                  </a:lnTo>
                  <a:lnTo>
                    <a:pt x="253" y="56"/>
                  </a:lnTo>
                  <a:lnTo>
                    <a:pt x="252" y="56"/>
                  </a:lnTo>
                  <a:lnTo>
                    <a:pt x="251" y="56"/>
                  </a:lnTo>
                  <a:lnTo>
                    <a:pt x="250" y="56"/>
                  </a:lnTo>
                  <a:lnTo>
                    <a:pt x="249" y="56"/>
                  </a:lnTo>
                  <a:close/>
                  <a:moveTo>
                    <a:pt x="241" y="55"/>
                  </a:moveTo>
                  <a:lnTo>
                    <a:pt x="241" y="54"/>
                  </a:lnTo>
                  <a:lnTo>
                    <a:pt x="242" y="54"/>
                  </a:lnTo>
                  <a:lnTo>
                    <a:pt x="244" y="54"/>
                  </a:lnTo>
                  <a:lnTo>
                    <a:pt x="244" y="55"/>
                  </a:lnTo>
                  <a:lnTo>
                    <a:pt x="242" y="55"/>
                  </a:lnTo>
                  <a:lnTo>
                    <a:pt x="241" y="55"/>
                  </a:lnTo>
                  <a:close/>
                  <a:moveTo>
                    <a:pt x="247" y="51"/>
                  </a:moveTo>
                  <a:lnTo>
                    <a:pt x="247" y="53"/>
                  </a:lnTo>
                  <a:lnTo>
                    <a:pt x="246" y="53"/>
                  </a:lnTo>
                  <a:lnTo>
                    <a:pt x="247" y="51"/>
                  </a:lnTo>
                  <a:close/>
                  <a:moveTo>
                    <a:pt x="248" y="53"/>
                  </a:moveTo>
                  <a:lnTo>
                    <a:pt x="248" y="51"/>
                  </a:lnTo>
                  <a:lnTo>
                    <a:pt x="249" y="53"/>
                  </a:lnTo>
                  <a:lnTo>
                    <a:pt x="249" y="51"/>
                  </a:lnTo>
                  <a:lnTo>
                    <a:pt x="250" y="51"/>
                  </a:lnTo>
                  <a:lnTo>
                    <a:pt x="251" y="51"/>
                  </a:lnTo>
                  <a:lnTo>
                    <a:pt x="252" y="51"/>
                  </a:lnTo>
                  <a:lnTo>
                    <a:pt x="252" y="53"/>
                  </a:lnTo>
                  <a:lnTo>
                    <a:pt x="251" y="53"/>
                  </a:lnTo>
                  <a:lnTo>
                    <a:pt x="250" y="54"/>
                  </a:lnTo>
                  <a:lnTo>
                    <a:pt x="250" y="55"/>
                  </a:lnTo>
                  <a:lnTo>
                    <a:pt x="249" y="55"/>
                  </a:lnTo>
                  <a:lnTo>
                    <a:pt x="248" y="55"/>
                  </a:lnTo>
                  <a:lnTo>
                    <a:pt x="248" y="56"/>
                  </a:lnTo>
                  <a:lnTo>
                    <a:pt x="248" y="55"/>
                  </a:lnTo>
                  <a:lnTo>
                    <a:pt x="247" y="55"/>
                  </a:lnTo>
                  <a:lnTo>
                    <a:pt x="246" y="55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6" y="53"/>
                  </a:lnTo>
                  <a:lnTo>
                    <a:pt x="247" y="53"/>
                  </a:lnTo>
                  <a:lnTo>
                    <a:pt x="248" y="53"/>
                  </a:lnTo>
                  <a:close/>
                  <a:moveTo>
                    <a:pt x="245" y="53"/>
                  </a:moveTo>
                  <a:lnTo>
                    <a:pt x="244" y="53"/>
                  </a:lnTo>
                  <a:lnTo>
                    <a:pt x="244" y="54"/>
                  </a:lnTo>
                  <a:lnTo>
                    <a:pt x="244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4" y="51"/>
                  </a:lnTo>
                  <a:lnTo>
                    <a:pt x="244" y="49"/>
                  </a:lnTo>
                  <a:lnTo>
                    <a:pt x="244" y="48"/>
                  </a:lnTo>
                  <a:lnTo>
                    <a:pt x="245" y="48"/>
                  </a:lnTo>
                  <a:lnTo>
                    <a:pt x="245" y="49"/>
                  </a:lnTo>
                  <a:lnTo>
                    <a:pt x="245" y="51"/>
                  </a:lnTo>
                  <a:lnTo>
                    <a:pt x="245" y="53"/>
                  </a:lnTo>
                  <a:close/>
                  <a:moveTo>
                    <a:pt x="245" y="51"/>
                  </a:moveTo>
                  <a:lnTo>
                    <a:pt x="245" y="49"/>
                  </a:lnTo>
                  <a:lnTo>
                    <a:pt x="245" y="48"/>
                  </a:lnTo>
                  <a:lnTo>
                    <a:pt x="246" y="48"/>
                  </a:lnTo>
                  <a:lnTo>
                    <a:pt x="247" y="48"/>
                  </a:lnTo>
                  <a:lnTo>
                    <a:pt x="247" y="47"/>
                  </a:lnTo>
                  <a:lnTo>
                    <a:pt x="248" y="48"/>
                  </a:lnTo>
                  <a:lnTo>
                    <a:pt x="248" y="49"/>
                  </a:lnTo>
                  <a:lnTo>
                    <a:pt x="246" y="51"/>
                  </a:lnTo>
                  <a:lnTo>
                    <a:pt x="245" y="51"/>
                  </a:lnTo>
                  <a:close/>
                  <a:moveTo>
                    <a:pt x="246" y="47"/>
                  </a:moveTo>
                  <a:lnTo>
                    <a:pt x="245" y="47"/>
                  </a:lnTo>
                  <a:lnTo>
                    <a:pt x="245" y="46"/>
                  </a:lnTo>
                  <a:lnTo>
                    <a:pt x="246" y="46"/>
                  </a:lnTo>
                  <a:lnTo>
                    <a:pt x="247" y="45"/>
                  </a:lnTo>
                  <a:lnTo>
                    <a:pt x="248" y="45"/>
                  </a:lnTo>
                  <a:lnTo>
                    <a:pt x="248" y="46"/>
                  </a:lnTo>
                  <a:lnTo>
                    <a:pt x="247" y="46"/>
                  </a:lnTo>
                  <a:lnTo>
                    <a:pt x="247" y="47"/>
                  </a:lnTo>
                  <a:lnTo>
                    <a:pt x="246" y="47"/>
                  </a:lnTo>
                  <a:close/>
                  <a:moveTo>
                    <a:pt x="247" y="45"/>
                  </a:moveTo>
                  <a:lnTo>
                    <a:pt x="248" y="44"/>
                  </a:lnTo>
                  <a:lnTo>
                    <a:pt x="249" y="44"/>
                  </a:lnTo>
                  <a:lnTo>
                    <a:pt x="248" y="44"/>
                  </a:lnTo>
                  <a:lnTo>
                    <a:pt x="248" y="45"/>
                  </a:lnTo>
                  <a:lnTo>
                    <a:pt x="247" y="45"/>
                  </a:lnTo>
                  <a:close/>
                  <a:moveTo>
                    <a:pt x="244" y="33"/>
                  </a:moveTo>
                  <a:lnTo>
                    <a:pt x="245" y="33"/>
                  </a:lnTo>
                  <a:lnTo>
                    <a:pt x="245" y="34"/>
                  </a:lnTo>
                  <a:lnTo>
                    <a:pt x="245" y="36"/>
                  </a:lnTo>
                  <a:lnTo>
                    <a:pt x="244" y="36"/>
                  </a:lnTo>
                  <a:lnTo>
                    <a:pt x="244" y="34"/>
                  </a:lnTo>
                  <a:lnTo>
                    <a:pt x="242" y="34"/>
                  </a:lnTo>
                  <a:lnTo>
                    <a:pt x="242" y="33"/>
                  </a:lnTo>
                  <a:lnTo>
                    <a:pt x="244" y="33"/>
                  </a:lnTo>
                  <a:close/>
                  <a:moveTo>
                    <a:pt x="242" y="32"/>
                  </a:moveTo>
                  <a:lnTo>
                    <a:pt x="244" y="32"/>
                  </a:lnTo>
                  <a:lnTo>
                    <a:pt x="244" y="33"/>
                  </a:lnTo>
                  <a:lnTo>
                    <a:pt x="242" y="33"/>
                  </a:lnTo>
                  <a:lnTo>
                    <a:pt x="242" y="32"/>
                  </a:lnTo>
                  <a:close/>
                  <a:moveTo>
                    <a:pt x="264" y="350"/>
                  </a:moveTo>
                  <a:lnTo>
                    <a:pt x="264" y="351"/>
                  </a:lnTo>
                  <a:lnTo>
                    <a:pt x="264" y="352"/>
                  </a:lnTo>
                  <a:lnTo>
                    <a:pt x="263" y="352"/>
                  </a:lnTo>
                  <a:lnTo>
                    <a:pt x="263" y="353"/>
                  </a:lnTo>
                  <a:lnTo>
                    <a:pt x="263" y="355"/>
                  </a:lnTo>
                  <a:lnTo>
                    <a:pt x="262" y="355"/>
                  </a:lnTo>
                  <a:lnTo>
                    <a:pt x="262" y="353"/>
                  </a:lnTo>
                  <a:lnTo>
                    <a:pt x="263" y="353"/>
                  </a:lnTo>
                  <a:lnTo>
                    <a:pt x="263" y="352"/>
                  </a:lnTo>
                  <a:lnTo>
                    <a:pt x="263" y="351"/>
                  </a:lnTo>
                  <a:lnTo>
                    <a:pt x="263" y="350"/>
                  </a:lnTo>
                  <a:lnTo>
                    <a:pt x="264" y="350"/>
                  </a:lnTo>
                  <a:close/>
                  <a:moveTo>
                    <a:pt x="263" y="336"/>
                  </a:moveTo>
                  <a:lnTo>
                    <a:pt x="262" y="337"/>
                  </a:lnTo>
                  <a:lnTo>
                    <a:pt x="262" y="336"/>
                  </a:lnTo>
                  <a:lnTo>
                    <a:pt x="261" y="336"/>
                  </a:lnTo>
                  <a:lnTo>
                    <a:pt x="262" y="336"/>
                  </a:lnTo>
                  <a:lnTo>
                    <a:pt x="262" y="335"/>
                  </a:lnTo>
                  <a:lnTo>
                    <a:pt x="263" y="335"/>
                  </a:lnTo>
                  <a:lnTo>
                    <a:pt x="262" y="335"/>
                  </a:lnTo>
                  <a:lnTo>
                    <a:pt x="263" y="335"/>
                  </a:lnTo>
                  <a:lnTo>
                    <a:pt x="263" y="336"/>
                  </a:lnTo>
                  <a:close/>
                  <a:moveTo>
                    <a:pt x="274" y="318"/>
                  </a:moveTo>
                  <a:lnTo>
                    <a:pt x="274" y="319"/>
                  </a:lnTo>
                  <a:lnTo>
                    <a:pt x="273" y="319"/>
                  </a:lnTo>
                  <a:lnTo>
                    <a:pt x="270" y="321"/>
                  </a:lnTo>
                  <a:lnTo>
                    <a:pt x="269" y="322"/>
                  </a:lnTo>
                  <a:lnTo>
                    <a:pt x="269" y="321"/>
                  </a:lnTo>
                  <a:lnTo>
                    <a:pt x="270" y="321"/>
                  </a:lnTo>
                  <a:lnTo>
                    <a:pt x="270" y="320"/>
                  </a:lnTo>
                  <a:lnTo>
                    <a:pt x="272" y="320"/>
                  </a:lnTo>
                  <a:lnTo>
                    <a:pt x="272" y="319"/>
                  </a:lnTo>
                  <a:lnTo>
                    <a:pt x="273" y="319"/>
                  </a:lnTo>
                  <a:lnTo>
                    <a:pt x="274" y="318"/>
                  </a:lnTo>
                  <a:close/>
                  <a:moveTo>
                    <a:pt x="285" y="310"/>
                  </a:moveTo>
                  <a:lnTo>
                    <a:pt x="285" y="311"/>
                  </a:lnTo>
                  <a:lnTo>
                    <a:pt x="285" y="310"/>
                  </a:lnTo>
                  <a:lnTo>
                    <a:pt x="285" y="311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5" y="310"/>
                  </a:lnTo>
                  <a:close/>
                  <a:moveTo>
                    <a:pt x="297" y="310"/>
                  </a:moveTo>
                  <a:lnTo>
                    <a:pt x="296" y="310"/>
                  </a:lnTo>
                  <a:lnTo>
                    <a:pt x="295" y="310"/>
                  </a:lnTo>
                  <a:lnTo>
                    <a:pt x="295" y="308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7"/>
                  </a:lnTo>
                  <a:lnTo>
                    <a:pt x="297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7" y="310"/>
                  </a:lnTo>
                  <a:close/>
                  <a:moveTo>
                    <a:pt x="309" y="301"/>
                  </a:moveTo>
                  <a:lnTo>
                    <a:pt x="308" y="301"/>
                  </a:lnTo>
                  <a:lnTo>
                    <a:pt x="307" y="301"/>
                  </a:lnTo>
                  <a:lnTo>
                    <a:pt x="306" y="301"/>
                  </a:lnTo>
                  <a:lnTo>
                    <a:pt x="307" y="301"/>
                  </a:lnTo>
                  <a:lnTo>
                    <a:pt x="307" y="300"/>
                  </a:lnTo>
                  <a:lnTo>
                    <a:pt x="308" y="300"/>
                  </a:lnTo>
                  <a:lnTo>
                    <a:pt x="309" y="301"/>
                  </a:lnTo>
                  <a:close/>
                  <a:moveTo>
                    <a:pt x="430" y="94"/>
                  </a:moveTo>
                  <a:lnTo>
                    <a:pt x="429" y="94"/>
                  </a:lnTo>
                  <a:lnTo>
                    <a:pt x="430" y="94"/>
                  </a:lnTo>
                  <a:close/>
                  <a:moveTo>
                    <a:pt x="461" y="45"/>
                  </a:moveTo>
                  <a:lnTo>
                    <a:pt x="462" y="45"/>
                  </a:lnTo>
                  <a:lnTo>
                    <a:pt x="462" y="46"/>
                  </a:lnTo>
                  <a:lnTo>
                    <a:pt x="461" y="46"/>
                  </a:lnTo>
                  <a:lnTo>
                    <a:pt x="461" y="45"/>
                  </a:lnTo>
                  <a:close/>
                  <a:moveTo>
                    <a:pt x="265" y="326"/>
                  </a:moveTo>
                  <a:lnTo>
                    <a:pt x="265" y="328"/>
                  </a:lnTo>
                  <a:lnTo>
                    <a:pt x="264" y="326"/>
                  </a:lnTo>
                  <a:lnTo>
                    <a:pt x="265" y="326"/>
                  </a:lnTo>
                  <a:close/>
                  <a:moveTo>
                    <a:pt x="405" y="135"/>
                  </a:moveTo>
                  <a:lnTo>
                    <a:pt x="405" y="136"/>
                  </a:lnTo>
                  <a:lnTo>
                    <a:pt x="404" y="136"/>
                  </a:lnTo>
                  <a:lnTo>
                    <a:pt x="404" y="135"/>
                  </a:lnTo>
                  <a:lnTo>
                    <a:pt x="405" y="135"/>
                  </a:lnTo>
                  <a:close/>
                  <a:moveTo>
                    <a:pt x="328" y="83"/>
                  </a:moveTo>
                  <a:lnTo>
                    <a:pt x="329" y="83"/>
                  </a:lnTo>
                  <a:lnTo>
                    <a:pt x="328" y="83"/>
                  </a:lnTo>
                  <a:close/>
                  <a:moveTo>
                    <a:pt x="311" y="80"/>
                  </a:moveTo>
                  <a:lnTo>
                    <a:pt x="311" y="79"/>
                  </a:lnTo>
                  <a:lnTo>
                    <a:pt x="311" y="80"/>
                  </a:lnTo>
                  <a:lnTo>
                    <a:pt x="311" y="79"/>
                  </a:lnTo>
                  <a:lnTo>
                    <a:pt x="313" y="80"/>
                  </a:lnTo>
                  <a:lnTo>
                    <a:pt x="311" y="80"/>
                  </a:lnTo>
                  <a:close/>
                  <a:moveTo>
                    <a:pt x="252" y="72"/>
                  </a:moveTo>
                  <a:lnTo>
                    <a:pt x="253" y="72"/>
                  </a:lnTo>
                  <a:lnTo>
                    <a:pt x="252" y="7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1E8FF1B-4B34-D483-30C1-1B5923752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4265613"/>
              <a:ext cx="88900" cy="93662"/>
            </a:xfrm>
            <a:custGeom>
              <a:avLst/>
              <a:gdLst>
                <a:gd name="T0" fmla="*/ 11 w 56"/>
                <a:gd name="T1" fmla="*/ 2 h 59"/>
                <a:gd name="T2" fmla="*/ 12 w 56"/>
                <a:gd name="T3" fmla="*/ 2 h 59"/>
                <a:gd name="T4" fmla="*/ 15 w 56"/>
                <a:gd name="T5" fmla="*/ 0 h 59"/>
                <a:gd name="T6" fmla="*/ 18 w 56"/>
                <a:gd name="T7" fmla="*/ 1 h 59"/>
                <a:gd name="T8" fmla="*/ 21 w 56"/>
                <a:gd name="T9" fmla="*/ 5 h 59"/>
                <a:gd name="T10" fmla="*/ 23 w 56"/>
                <a:gd name="T11" fmla="*/ 7 h 59"/>
                <a:gd name="T12" fmla="*/ 25 w 56"/>
                <a:gd name="T13" fmla="*/ 9 h 59"/>
                <a:gd name="T14" fmla="*/ 27 w 56"/>
                <a:gd name="T15" fmla="*/ 12 h 59"/>
                <a:gd name="T16" fmla="*/ 29 w 56"/>
                <a:gd name="T17" fmla="*/ 9 h 59"/>
                <a:gd name="T18" fmla="*/ 31 w 56"/>
                <a:gd name="T19" fmla="*/ 11 h 59"/>
                <a:gd name="T20" fmla="*/ 33 w 56"/>
                <a:gd name="T21" fmla="*/ 13 h 59"/>
                <a:gd name="T22" fmla="*/ 38 w 56"/>
                <a:gd name="T23" fmla="*/ 16 h 59"/>
                <a:gd name="T24" fmla="*/ 41 w 56"/>
                <a:gd name="T25" fmla="*/ 18 h 59"/>
                <a:gd name="T26" fmla="*/ 43 w 56"/>
                <a:gd name="T27" fmla="*/ 21 h 59"/>
                <a:gd name="T28" fmla="*/ 46 w 56"/>
                <a:gd name="T29" fmla="*/ 23 h 59"/>
                <a:gd name="T30" fmla="*/ 48 w 56"/>
                <a:gd name="T31" fmla="*/ 25 h 59"/>
                <a:gd name="T32" fmla="*/ 52 w 56"/>
                <a:gd name="T33" fmla="*/ 29 h 59"/>
                <a:gd name="T34" fmla="*/ 56 w 56"/>
                <a:gd name="T35" fmla="*/ 31 h 59"/>
                <a:gd name="T36" fmla="*/ 54 w 56"/>
                <a:gd name="T37" fmla="*/ 33 h 59"/>
                <a:gd name="T38" fmla="*/ 52 w 56"/>
                <a:gd name="T39" fmla="*/ 38 h 59"/>
                <a:gd name="T40" fmla="*/ 52 w 56"/>
                <a:gd name="T41" fmla="*/ 43 h 59"/>
                <a:gd name="T42" fmla="*/ 52 w 56"/>
                <a:gd name="T43" fmla="*/ 45 h 59"/>
                <a:gd name="T44" fmla="*/ 51 w 56"/>
                <a:gd name="T45" fmla="*/ 49 h 59"/>
                <a:gd name="T46" fmla="*/ 48 w 56"/>
                <a:gd name="T47" fmla="*/ 53 h 59"/>
                <a:gd name="T48" fmla="*/ 45 w 56"/>
                <a:gd name="T49" fmla="*/ 56 h 59"/>
                <a:gd name="T50" fmla="*/ 43 w 56"/>
                <a:gd name="T51" fmla="*/ 56 h 59"/>
                <a:gd name="T52" fmla="*/ 38 w 56"/>
                <a:gd name="T53" fmla="*/ 59 h 59"/>
                <a:gd name="T54" fmla="*/ 36 w 56"/>
                <a:gd name="T55" fmla="*/ 58 h 59"/>
                <a:gd name="T56" fmla="*/ 32 w 56"/>
                <a:gd name="T57" fmla="*/ 58 h 59"/>
                <a:gd name="T58" fmla="*/ 29 w 56"/>
                <a:gd name="T59" fmla="*/ 57 h 59"/>
                <a:gd name="T60" fmla="*/ 25 w 56"/>
                <a:gd name="T61" fmla="*/ 59 h 59"/>
                <a:gd name="T62" fmla="*/ 24 w 56"/>
                <a:gd name="T63" fmla="*/ 58 h 59"/>
                <a:gd name="T64" fmla="*/ 22 w 56"/>
                <a:gd name="T65" fmla="*/ 57 h 59"/>
                <a:gd name="T66" fmla="*/ 17 w 56"/>
                <a:gd name="T67" fmla="*/ 56 h 59"/>
                <a:gd name="T68" fmla="*/ 15 w 56"/>
                <a:gd name="T69" fmla="*/ 54 h 59"/>
                <a:gd name="T70" fmla="*/ 10 w 56"/>
                <a:gd name="T71" fmla="*/ 54 h 59"/>
                <a:gd name="T72" fmla="*/ 7 w 56"/>
                <a:gd name="T73" fmla="*/ 53 h 59"/>
                <a:gd name="T74" fmla="*/ 2 w 56"/>
                <a:gd name="T75" fmla="*/ 51 h 59"/>
                <a:gd name="T76" fmla="*/ 0 w 56"/>
                <a:gd name="T77" fmla="*/ 45 h 59"/>
                <a:gd name="T78" fmla="*/ 0 w 56"/>
                <a:gd name="T79" fmla="*/ 41 h 59"/>
                <a:gd name="T80" fmla="*/ 1 w 56"/>
                <a:gd name="T81" fmla="*/ 40 h 59"/>
                <a:gd name="T82" fmla="*/ 4 w 56"/>
                <a:gd name="T83" fmla="*/ 38 h 59"/>
                <a:gd name="T84" fmla="*/ 4 w 56"/>
                <a:gd name="T85" fmla="*/ 32 h 59"/>
                <a:gd name="T86" fmla="*/ 2 w 56"/>
                <a:gd name="T87" fmla="*/ 28 h 59"/>
                <a:gd name="T88" fmla="*/ 4 w 56"/>
                <a:gd name="T89" fmla="*/ 24 h 59"/>
                <a:gd name="T90" fmla="*/ 4 w 56"/>
                <a:gd name="T91" fmla="*/ 21 h 59"/>
                <a:gd name="T92" fmla="*/ 4 w 56"/>
                <a:gd name="T93" fmla="*/ 16 h 59"/>
                <a:gd name="T94" fmla="*/ 7 w 56"/>
                <a:gd name="T95" fmla="*/ 12 h 59"/>
                <a:gd name="T96" fmla="*/ 8 w 56"/>
                <a:gd name="T97" fmla="*/ 9 h 59"/>
                <a:gd name="T98" fmla="*/ 7 w 56"/>
                <a:gd name="T99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" h="59">
                  <a:moveTo>
                    <a:pt x="9" y="1"/>
                  </a:move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7"/>
                  </a:lnTo>
                  <a:lnTo>
                    <a:pt x="41" y="17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51" y="25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2" y="29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5" y="31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52" y="44"/>
                  </a:lnTo>
                  <a:lnTo>
                    <a:pt x="53" y="44"/>
                  </a:lnTo>
                  <a:lnTo>
                    <a:pt x="53" y="45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48" y="51"/>
                  </a:lnTo>
                  <a:lnTo>
                    <a:pt x="48" y="52"/>
                  </a:lnTo>
                  <a:lnTo>
                    <a:pt x="48" y="53"/>
                  </a:lnTo>
                  <a:lnTo>
                    <a:pt x="47" y="54"/>
                  </a:lnTo>
                  <a:lnTo>
                    <a:pt x="46" y="54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3" y="57"/>
                  </a:lnTo>
                  <a:lnTo>
                    <a:pt x="41" y="58"/>
                  </a:lnTo>
                  <a:lnTo>
                    <a:pt x="40" y="58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2" y="58"/>
                  </a:lnTo>
                  <a:lnTo>
                    <a:pt x="32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3" y="59"/>
                  </a:lnTo>
                  <a:lnTo>
                    <a:pt x="24" y="59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3" y="59"/>
                  </a:lnTo>
                  <a:lnTo>
                    <a:pt x="22" y="58"/>
                  </a:lnTo>
                  <a:lnTo>
                    <a:pt x="22" y="57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5" y="55"/>
                  </a:lnTo>
                  <a:lnTo>
                    <a:pt x="15" y="54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4" y="21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9" y="2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A974363-B106-D976-D777-313BC2AC60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3688" y="3411538"/>
              <a:ext cx="46038" cy="34925"/>
            </a:xfrm>
            <a:custGeom>
              <a:avLst/>
              <a:gdLst>
                <a:gd name="T0" fmla="*/ 28 w 29"/>
                <a:gd name="T1" fmla="*/ 5 h 22"/>
                <a:gd name="T2" fmla="*/ 29 w 29"/>
                <a:gd name="T3" fmla="*/ 7 h 22"/>
                <a:gd name="T4" fmla="*/ 29 w 29"/>
                <a:gd name="T5" fmla="*/ 9 h 22"/>
                <a:gd name="T6" fmla="*/ 27 w 29"/>
                <a:gd name="T7" fmla="*/ 12 h 22"/>
                <a:gd name="T8" fmla="*/ 29 w 29"/>
                <a:gd name="T9" fmla="*/ 14 h 22"/>
                <a:gd name="T10" fmla="*/ 27 w 29"/>
                <a:gd name="T11" fmla="*/ 16 h 22"/>
                <a:gd name="T12" fmla="*/ 27 w 29"/>
                <a:gd name="T13" fmla="*/ 17 h 22"/>
                <a:gd name="T14" fmla="*/ 28 w 29"/>
                <a:gd name="T15" fmla="*/ 19 h 22"/>
                <a:gd name="T16" fmla="*/ 28 w 29"/>
                <a:gd name="T17" fmla="*/ 21 h 22"/>
                <a:gd name="T18" fmla="*/ 27 w 29"/>
                <a:gd name="T19" fmla="*/ 21 h 22"/>
                <a:gd name="T20" fmla="*/ 25 w 29"/>
                <a:gd name="T21" fmla="*/ 20 h 22"/>
                <a:gd name="T22" fmla="*/ 20 w 29"/>
                <a:gd name="T23" fmla="*/ 20 h 22"/>
                <a:gd name="T24" fmla="*/ 17 w 29"/>
                <a:gd name="T25" fmla="*/ 21 h 22"/>
                <a:gd name="T26" fmla="*/ 16 w 29"/>
                <a:gd name="T27" fmla="*/ 20 h 22"/>
                <a:gd name="T28" fmla="*/ 13 w 29"/>
                <a:gd name="T29" fmla="*/ 20 h 22"/>
                <a:gd name="T30" fmla="*/ 12 w 29"/>
                <a:gd name="T31" fmla="*/ 20 h 22"/>
                <a:gd name="T32" fmla="*/ 11 w 29"/>
                <a:gd name="T33" fmla="*/ 20 h 22"/>
                <a:gd name="T34" fmla="*/ 10 w 29"/>
                <a:gd name="T35" fmla="*/ 20 h 22"/>
                <a:gd name="T36" fmla="*/ 7 w 29"/>
                <a:gd name="T37" fmla="*/ 21 h 22"/>
                <a:gd name="T38" fmla="*/ 7 w 29"/>
                <a:gd name="T39" fmla="*/ 22 h 22"/>
                <a:gd name="T40" fmla="*/ 6 w 29"/>
                <a:gd name="T41" fmla="*/ 20 h 22"/>
                <a:gd name="T42" fmla="*/ 2 w 29"/>
                <a:gd name="T43" fmla="*/ 19 h 22"/>
                <a:gd name="T44" fmla="*/ 0 w 29"/>
                <a:gd name="T45" fmla="*/ 18 h 22"/>
                <a:gd name="T46" fmla="*/ 2 w 29"/>
                <a:gd name="T47" fmla="*/ 16 h 22"/>
                <a:gd name="T48" fmla="*/ 6 w 29"/>
                <a:gd name="T49" fmla="*/ 17 h 22"/>
                <a:gd name="T50" fmla="*/ 8 w 29"/>
                <a:gd name="T51" fmla="*/ 17 h 22"/>
                <a:gd name="T52" fmla="*/ 10 w 29"/>
                <a:gd name="T53" fmla="*/ 17 h 22"/>
                <a:gd name="T54" fmla="*/ 11 w 29"/>
                <a:gd name="T55" fmla="*/ 17 h 22"/>
                <a:gd name="T56" fmla="*/ 14 w 29"/>
                <a:gd name="T57" fmla="*/ 17 h 22"/>
                <a:gd name="T58" fmla="*/ 16 w 29"/>
                <a:gd name="T59" fmla="*/ 18 h 22"/>
                <a:gd name="T60" fmla="*/ 19 w 29"/>
                <a:gd name="T61" fmla="*/ 17 h 22"/>
                <a:gd name="T62" fmla="*/ 23 w 29"/>
                <a:gd name="T63" fmla="*/ 16 h 22"/>
                <a:gd name="T64" fmla="*/ 20 w 29"/>
                <a:gd name="T65" fmla="*/ 14 h 22"/>
                <a:gd name="T66" fmla="*/ 19 w 29"/>
                <a:gd name="T67" fmla="*/ 12 h 22"/>
                <a:gd name="T68" fmla="*/ 19 w 29"/>
                <a:gd name="T69" fmla="*/ 9 h 22"/>
                <a:gd name="T70" fmla="*/ 19 w 29"/>
                <a:gd name="T71" fmla="*/ 8 h 22"/>
                <a:gd name="T72" fmla="*/ 19 w 29"/>
                <a:gd name="T73" fmla="*/ 6 h 22"/>
                <a:gd name="T74" fmla="*/ 15 w 29"/>
                <a:gd name="T75" fmla="*/ 5 h 22"/>
                <a:gd name="T76" fmla="*/ 12 w 29"/>
                <a:gd name="T77" fmla="*/ 5 h 22"/>
                <a:gd name="T78" fmla="*/ 12 w 29"/>
                <a:gd name="T79" fmla="*/ 2 h 22"/>
                <a:gd name="T80" fmla="*/ 16 w 29"/>
                <a:gd name="T81" fmla="*/ 1 h 22"/>
                <a:gd name="T82" fmla="*/ 20 w 29"/>
                <a:gd name="T83" fmla="*/ 1 h 22"/>
                <a:gd name="T84" fmla="*/ 23 w 29"/>
                <a:gd name="T85" fmla="*/ 2 h 22"/>
                <a:gd name="T86" fmla="*/ 24 w 29"/>
                <a:gd name="T87" fmla="*/ 2 h 22"/>
                <a:gd name="T88" fmla="*/ 26 w 29"/>
                <a:gd name="T89" fmla="*/ 4 h 22"/>
                <a:gd name="T90" fmla="*/ 27 w 29"/>
                <a:gd name="T91" fmla="*/ 4 h 22"/>
                <a:gd name="T92" fmla="*/ 28 w 29"/>
                <a:gd name="T93" fmla="*/ 4 h 22"/>
                <a:gd name="T94" fmla="*/ 10 w 29"/>
                <a:gd name="T95" fmla="*/ 21 h 22"/>
                <a:gd name="T96" fmla="*/ 20 w 29"/>
                <a:gd name="T97" fmla="*/ 0 h 22"/>
                <a:gd name="T98" fmla="*/ 16 w 29"/>
                <a:gd name="T99" fmla="*/ 0 h 22"/>
                <a:gd name="T100" fmla="*/ 13 w 29"/>
                <a:gd name="T101" fmla="*/ 12 h 22"/>
                <a:gd name="T102" fmla="*/ 16 w 29"/>
                <a:gd name="T103" fmla="*/ 13 h 22"/>
                <a:gd name="T104" fmla="*/ 16 w 29"/>
                <a:gd name="T105" fmla="*/ 14 h 22"/>
                <a:gd name="T106" fmla="*/ 13 w 29"/>
                <a:gd name="T107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2">
                  <a:moveTo>
                    <a:pt x="28" y="4"/>
                  </a:moveTo>
                  <a:lnTo>
                    <a:pt x="29" y="4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6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4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10" y="21"/>
                  </a:lnTo>
                  <a:close/>
                  <a:moveTo>
                    <a:pt x="17" y="0"/>
                  </a:moveTo>
                  <a:lnTo>
                    <a:pt x="19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7" y="0"/>
                  </a:lnTo>
                  <a:close/>
                  <a:moveTo>
                    <a:pt x="13" y="13"/>
                  </a:moveTo>
                  <a:lnTo>
                    <a:pt x="13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3" y="1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3822F30-49D7-3489-4469-4EE930176B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4963" y="3413125"/>
              <a:ext cx="58738" cy="42862"/>
            </a:xfrm>
            <a:custGeom>
              <a:avLst/>
              <a:gdLst>
                <a:gd name="T0" fmla="*/ 3 w 37"/>
                <a:gd name="T1" fmla="*/ 1 h 27"/>
                <a:gd name="T2" fmla="*/ 3 w 37"/>
                <a:gd name="T3" fmla="*/ 0 h 27"/>
                <a:gd name="T4" fmla="*/ 7 w 37"/>
                <a:gd name="T5" fmla="*/ 1 h 27"/>
                <a:gd name="T6" fmla="*/ 10 w 37"/>
                <a:gd name="T7" fmla="*/ 0 h 27"/>
                <a:gd name="T8" fmla="*/ 11 w 37"/>
                <a:gd name="T9" fmla="*/ 0 h 27"/>
                <a:gd name="T10" fmla="*/ 13 w 37"/>
                <a:gd name="T11" fmla="*/ 1 h 27"/>
                <a:gd name="T12" fmla="*/ 15 w 37"/>
                <a:gd name="T13" fmla="*/ 3 h 27"/>
                <a:gd name="T14" fmla="*/ 18 w 37"/>
                <a:gd name="T15" fmla="*/ 3 h 27"/>
                <a:gd name="T16" fmla="*/ 20 w 37"/>
                <a:gd name="T17" fmla="*/ 4 h 27"/>
                <a:gd name="T18" fmla="*/ 22 w 37"/>
                <a:gd name="T19" fmla="*/ 4 h 27"/>
                <a:gd name="T20" fmla="*/ 24 w 37"/>
                <a:gd name="T21" fmla="*/ 7 h 27"/>
                <a:gd name="T22" fmla="*/ 26 w 37"/>
                <a:gd name="T23" fmla="*/ 6 h 27"/>
                <a:gd name="T24" fmla="*/ 28 w 37"/>
                <a:gd name="T25" fmla="*/ 7 h 27"/>
                <a:gd name="T26" fmla="*/ 30 w 37"/>
                <a:gd name="T27" fmla="*/ 7 h 27"/>
                <a:gd name="T28" fmla="*/ 30 w 37"/>
                <a:gd name="T29" fmla="*/ 8 h 27"/>
                <a:gd name="T30" fmla="*/ 26 w 37"/>
                <a:gd name="T31" fmla="*/ 8 h 27"/>
                <a:gd name="T32" fmla="*/ 26 w 37"/>
                <a:gd name="T33" fmla="*/ 10 h 27"/>
                <a:gd name="T34" fmla="*/ 27 w 37"/>
                <a:gd name="T35" fmla="*/ 10 h 27"/>
                <a:gd name="T36" fmla="*/ 30 w 37"/>
                <a:gd name="T37" fmla="*/ 11 h 27"/>
                <a:gd name="T38" fmla="*/ 32 w 37"/>
                <a:gd name="T39" fmla="*/ 11 h 27"/>
                <a:gd name="T40" fmla="*/ 34 w 37"/>
                <a:gd name="T41" fmla="*/ 11 h 27"/>
                <a:gd name="T42" fmla="*/ 37 w 37"/>
                <a:gd name="T43" fmla="*/ 15 h 27"/>
                <a:gd name="T44" fmla="*/ 36 w 37"/>
                <a:gd name="T45" fmla="*/ 17 h 27"/>
                <a:gd name="T46" fmla="*/ 35 w 37"/>
                <a:gd name="T47" fmla="*/ 18 h 27"/>
                <a:gd name="T48" fmla="*/ 33 w 37"/>
                <a:gd name="T49" fmla="*/ 18 h 27"/>
                <a:gd name="T50" fmla="*/ 31 w 37"/>
                <a:gd name="T51" fmla="*/ 17 h 27"/>
                <a:gd name="T52" fmla="*/ 26 w 37"/>
                <a:gd name="T53" fmla="*/ 17 h 27"/>
                <a:gd name="T54" fmla="*/ 22 w 37"/>
                <a:gd name="T55" fmla="*/ 17 h 27"/>
                <a:gd name="T56" fmla="*/ 20 w 37"/>
                <a:gd name="T57" fmla="*/ 18 h 27"/>
                <a:gd name="T58" fmla="*/ 16 w 37"/>
                <a:gd name="T59" fmla="*/ 19 h 27"/>
                <a:gd name="T60" fmla="*/ 15 w 37"/>
                <a:gd name="T61" fmla="*/ 17 h 27"/>
                <a:gd name="T62" fmla="*/ 12 w 37"/>
                <a:gd name="T63" fmla="*/ 18 h 27"/>
                <a:gd name="T64" fmla="*/ 10 w 37"/>
                <a:gd name="T65" fmla="*/ 19 h 27"/>
                <a:gd name="T66" fmla="*/ 9 w 37"/>
                <a:gd name="T67" fmla="*/ 22 h 27"/>
                <a:gd name="T68" fmla="*/ 7 w 37"/>
                <a:gd name="T69" fmla="*/ 22 h 27"/>
                <a:gd name="T70" fmla="*/ 5 w 37"/>
                <a:gd name="T71" fmla="*/ 27 h 27"/>
                <a:gd name="T72" fmla="*/ 4 w 37"/>
                <a:gd name="T73" fmla="*/ 23 h 27"/>
                <a:gd name="T74" fmla="*/ 3 w 37"/>
                <a:gd name="T75" fmla="*/ 22 h 27"/>
                <a:gd name="T76" fmla="*/ 2 w 37"/>
                <a:gd name="T77" fmla="*/ 20 h 27"/>
                <a:gd name="T78" fmla="*/ 2 w 37"/>
                <a:gd name="T79" fmla="*/ 18 h 27"/>
                <a:gd name="T80" fmla="*/ 1 w 37"/>
                <a:gd name="T81" fmla="*/ 16 h 27"/>
                <a:gd name="T82" fmla="*/ 1 w 37"/>
                <a:gd name="T83" fmla="*/ 15 h 27"/>
                <a:gd name="T84" fmla="*/ 3 w 37"/>
                <a:gd name="T85" fmla="*/ 13 h 27"/>
                <a:gd name="T86" fmla="*/ 1 w 37"/>
                <a:gd name="T87" fmla="*/ 11 h 27"/>
                <a:gd name="T88" fmla="*/ 3 w 37"/>
                <a:gd name="T89" fmla="*/ 8 h 27"/>
                <a:gd name="T90" fmla="*/ 3 w 37"/>
                <a:gd name="T91" fmla="*/ 6 h 27"/>
                <a:gd name="T92" fmla="*/ 2 w 37"/>
                <a:gd name="T93" fmla="*/ 4 h 27"/>
                <a:gd name="T94" fmla="*/ 4 w 37"/>
                <a:gd name="T95" fmla="*/ 27 h 27"/>
                <a:gd name="T96" fmla="*/ 5 w 37"/>
                <a:gd name="T97" fmla="*/ 27 h 27"/>
                <a:gd name="T98" fmla="*/ 35 w 37"/>
                <a:gd name="T99" fmla="*/ 19 h 27"/>
                <a:gd name="T100" fmla="*/ 33 w 37"/>
                <a:gd name="T101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27">
                  <a:moveTo>
                    <a:pt x="2" y="3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5" y="12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2" y="3"/>
                  </a:lnTo>
                  <a:close/>
                  <a:moveTo>
                    <a:pt x="4" y="27"/>
                  </a:moveTo>
                  <a:lnTo>
                    <a:pt x="4" y="26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close/>
                  <a:moveTo>
                    <a:pt x="34" y="19"/>
                  </a:moveTo>
                  <a:lnTo>
                    <a:pt x="35" y="19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3" y="19"/>
                  </a:lnTo>
                  <a:lnTo>
                    <a:pt x="34" y="1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AB5408E0-00A6-0AA4-2C61-2352F24A1C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9688" y="3506788"/>
              <a:ext cx="38100" cy="23812"/>
            </a:xfrm>
            <a:custGeom>
              <a:avLst/>
              <a:gdLst>
                <a:gd name="T0" fmla="*/ 0 w 24"/>
                <a:gd name="T1" fmla="*/ 7 h 15"/>
                <a:gd name="T2" fmla="*/ 1 w 24"/>
                <a:gd name="T3" fmla="*/ 6 h 15"/>
                <a:gd name="T4" fmla="*/ 2 w 24"/>
                <a:gd name="T5" fmla="*/ 5 h 15"/>
                <a:gd name="T6" fmla="*/ 3 w 24"/>
                <a:gd name="T7" fmla="*/ 4 h 15"/>
                <a:gd name="T8" fmla="*/ 5 w 24"/>
                <a:gd name="T9" fmla="*/ 3 h 15"/>
                <a:gd name="T10" fmla="*/ 4 w 24"/>
                <a:gd name="T11" fmla="*/ 2 h 15"/>
                <a:gd name="T12" fmla="*/ 5 w 24"/>
                <a:gd name="T13" fmla="*/ 0 h 15"/>
                <a:gd name="T14" fmla="*/ 6 w 24"/>
                <a:gd name="T15" fmla="*/ 2 h 15"/>
                <a:gd name="T16" fmla="*/ 6 w 24"/>
                <a:gd name="T17" fmla="*/ 2 h 15"/>
                <a:gd name="T18" fmla="*/ 8 w 24"/>
                <a:gd name="T19" fmla="*/ 2 h 15"/>
                <a:gd name="T20" fmla="*/ 10 w 24"/>
                <a:gd name="T21" fmla="*/ 3 h 15"/>
                <a:gd name="T22" fmla="*/ 11 w 24"/>
                <a:gd name="T23" fmla="*/ 4 h 15"/>
                <a:gd name="T24" fmla="*/ 14 w 24"/>
                <a:gd name="T25" fmla="*/ 4 h 15"/>
                <a:gd name="T26" fmla="*/ 15 w 24"/>
                <a:gd name="T27" fmla="*/ 5 h 15"/>
                <a:gd name="T28" fmla="*/ 16 w 24"/>
                <a:gd name="T29" fmla="*/ 6 h 15"/>
                <a:gd name="T30" fmla="*/ 16 w 24"/>
                <a:gd name="T31" fmla="*/ 6 h 15"/>
                <a:gd name="T32" fmla="*/ 18 w 24"/>
                <a:gd name="T33" fmla="*/ 6 h 15"/>
                <a:gd name="T34" fmla="*/ 19 w 24"/>
                <a:gd name="T35" fmla="*/ 5 h 15"/>
                <a:gd name="T36" fmla="*/ 20 w 24"/>
                <a:gd name="T37" fmla="*/ 7 h 15"/>
                <a:gd name="T38" fmla="*/ 22 w 24"/>
                <a:gd name="T39" fmla="*/ 6 h 15"/>
                <a:gd name="T40" fmla="*/ 23 w 24"/>
                <a:gd name="T41" fmla="*/ 7 h 15"/>
                <a:gd name="T42" fmla="*/ 24 w 24"/>
                <a:gd name="T43" fmla="*/ 8 h 15"/>
                <a:gd name="T44" fmla="*/ 24 w 24"/>
                <a:gd name="T45" fmla="*/ 8 h 15"/>
                <a:gd name="T46" fmla="*/ 23 w 24"/>
                <a:gd name="T47" fmla="*/ 9 h 15"/>
                <a:gd name="T48" fmla="*/ 24 w 24"/>
                <a:gd name="T49" fmla="*/ 10 h 15"/>
                <a:gd name="T50" fmla="*/ 23 w 24"/>
                <a:gd name="T51" fmla="*/ 13 h 15"/>
                <a:gd name="T52" fmla="*/ 22 w 24"/>
                <a:gd name="T53" fmla="*/ 13 h 15"/>
                <a:gd name="T54" fmla="*/ 23 w 24"/>
                <a:gd name="T55" fmla="*/ 14 h 15"/>
                <a:gd name="T56" fmla="*/ 22 w 24"/>
                <a:gd name="T57" fmla="*/ 15 h 15"/>
                <a:gd name="T58" fmla="*/ 19 w 24"/>
                <a:gd name="T59" fmla="*/ 15 h 15"/>
                <a:gd name="T60" fmla="*/ 17 w 24"/>
                <a:gd name="T61" fmla="*/ 15 h 15"/>
                <a:gd name="T62" fmla="*/ 17 w 24"/>
                <a:gd name="T63" fmla="*/ 15 h 15"/>
                <a:gd name="T64" fmla="*/ 16 w 24"/>
                <a:gd name="T65" fmla="*/ 14 h 15"/>
                <a:gd name="T66" fmla="*/ 17 w 24"/>
                <a:gd name="T67" fmla="*/ 14 h 15"/>
                <a:gd name="T68" fmla="*/ 15 w 24"/>
                <a:gd name="T69" fmla="*/ 14 h 15"/>
                <a:gd name="T70" fmla="*/ 15 w 24"/>
                <a:gd name="T71" fmla="*/ 14 h 15"/>
                <a:gd name="T72" fmla="*/ 16 w 24"/>
                <a:gd name="T73" fmla="*/ 15 h 15"/>
                <a:gd name="T74" fmla="*/ 10 w 24"/>
                <a:gd name="T75" fmla="*/ 13 h 15"/>
                <a:gd name="T76" fmla="*/ 7 w 24"/>
                <a:gd name="T77" fmla="*/ 10 h 15"/>
                <a:gd name="T78" fmla="*/ 5 w 24"/>
                <a:gd name="T79" fmla="*/ 10 h 15"/>
                <a:gd name="T80" fmla="*/ 3 w 24"/>
                <a:gd name="T81" fmla="*/ 10 h 15"/>
                <a:gd name="T82" fmla="*/ 2 w 24"/>
                <a:gd name="T83" fmla="*/ 9 h 15"/>
                <a:gd name="T84" fmla="*/ 0 w 24"/>
                <a:gd name="T85" fmla="*/ 8 h 15"/>
                <a:gd name="T86" fmla="*/ 24 w 24"/>
                <a:gd name="T87" fmla="*/ 15 h 15"/>
                <a:gd name="T88" fmla="*/ 24 w 24"/>
                <a:gd name="T89" fmla="*/ 15 h 15"/>
                <a:gd name="T90" fmla="*/ 23 w 24"/>
                <a:gd name="T9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15">
                  <a:moveTo>
                    <a:pt x="0" y="8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3" y="14"/>
                  </a:lnTo>
                  <a:lnTo>
                    <a:pt x="10" y="13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24" y="15"/>
                  </a:moveTo>
                  <a:lnTo>
                    <a:pt x="24" y="14"/>
                  </a:lnTo>
                  <a:lnTo>
                    <a:pt x="24" y="15"/>
                  </a:lnTo>
                  <a:lnTo>
                    <a:pt x="24" y="15"/>
                  </a:lnTo>
                  <a:close/>
                  <a:moveTo>
                    <a:pt x="23" y="14"/>
                  </a:moveTo>
                  <a:lnTo>
                    <a:pt x="23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DDFE6AC-B95F-71CD-2E04-9F744C487D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9688" y="3506788"/>
              <a:ext cx="38100" cy="23812"/>
            </a:xfrm>
            <a:custGeom>
              <a:avLst/>
              <a:gdLst>
                <a:gd name="T0" fmla="*/ 0 w 24"/>
                <a:gd name="T1" fmla="*/ 7 h 15"/>
                <a:gd name="T2" fmla="*/ 1 w 24"/>
                <a:gd name="T3" fmla="*/ 6 h 15"/>
                <a:gd name="T4" fmla="*/ 2 w 24"/>
                <a:gd name="T5" fmla="*/ 5 h 15"/>
                <a:gd name="T6" fmla="*/ 3 w 24"/>
                <a:gd name="T7" fmla="*/ 4 h 15"/>
                <a:gd name="T8" fmla="*/ 5 w 24"/>
                <a:gd name="T9" fmla="*/ 3 h 15"/>
                <a:gd name="T10" fmla="*/ 4 w 24"/>
                <a:gd name="T11" fmla="*/ 2 h 15"/>
                <a:gd name="T12" fmla="*/ 5 w 24"/>
                <a:gd name="T13" fmla="*/ 0 h 15"/>
                <a:gd name="T14" fmla="*/ 6 w 24"/>
                <a:gd name="T15" fmla="*/ 2 h 15"/>
                <a:gd name="T16" fmla="*/ 6 w 24"/>
                <a:gd name="T17" fmla="*/ 2 h 15"/>
                <a:gd name="T18" fmla="*/ 8 w 24"/>
                <a:gd name="T19" fmla="*/ 2 h 15"/>
                <a:gd name="T20" fmla="*/ 10 w 24"/>
                <a:gd name="T21" fmla="*/ 3 h 15"/>
                <a:gd name="T22" fmla="*/ 11 w 24"/>
                <a:gd name="T23" fmla="*/ 4 h 15"/>
                <a:gd name="T24" fmla="*/ 14 w 24"/>
                <a:gd name="T25" fmla="*/ 4 h 15"/>
                <a:gd name="T26" fmla="*/ 15 w 24"/>
                <a:gd name="T27" fmla="*/ 5 h 15"/>
                <a:gd name="T28" fmla="*/ 16 w 24"/>
                <a:gd name="T29" fmla="*/ 6 h 15"/>
                <a:gd name="T30" fmla="*/ 16 w 24"/>
                <a:gd name="T31" fmla="*/ 6 h 15"/>
                <a:gd name="T32" fmla="*/ 18 w 24"/>
                <a:gd name="T33" fmla="*/ 6 h 15"/>
                <a:gd name="T34" fmla="*/ 19 w 24"/>
                <a:gd name="T35" fmla="*/ 5 h 15"/>
                <a:gd name="T36" fmla="*/ 20 w 24"/>
                <a:gd name="T37" fmla="*/ 7 h 15"/>
                <a:gd name="T38" fmla="*/ 22 w 24"/>
                <a:gd name="T39" fmla="*/ 6 h 15"/>
                <a:gd name="T40" fmla="*/ 23 w 24"/>
                <a:gd name="T41" fmla="*/ 7 h 15"/>
                <a:gd name="T42" fmla="*/ 24 w 24"/>
                <a:gd name="T43" fmla="*/ 8 h 15"/>
                <a:gd name="T44" fmla="*/ 24 w 24"/>
                <a:gd name="T45" fmla="*/ 8 h 15"/>
                <a:gd name="T46" fmla="*/ 23 w 24"/>
                <a:gd name="T47" fmla="*/ 9 h 15"/>
                <a:gd name="T48" fmla="*/ 24 w 24"/>
                <a:gd name="T49" fmla="*/ 10 h 15"/>
                <a:gd name="T50" fmla="*/ 23 w 24"/>
                <a:gd name="T51" fmla="*/ 13 h 15"/>
                <a:gd name="T52" fmla="*/ 22 w 24"/>
                <a:gd name="T53" fmla="*/ 13 h 15"/>
                <a:gd name="T54" fmla="*/ 23 w 24"/>
                <a:gd name="T55" fmla="*/ 14 h 15"/>
                <a:gd name="T56" fmla="*/ 22 w 24"/>
                <a:gd name="T57" fmla="*/ 15 h 15"/>
                <a:gd name="T58" fmla="*/ 19 w 24"/>
                <a:gd name="T59" fmla="*/ 15 h 15"/>
                <a:gd name="T60" fmla="*/ 17 w 24"/>
                <a:gd name="T61" fmla="*/ 15 h 15"/>
                <a:gd name="T62" fmla="*/ 17 w 24"/>
                <a:gd name="T63" fmla="*/ 15 h 15"/>
                <a:gd name="T64" fmla="*/ 16 w 24"/>
                <a:gd name="T65" fmla="*/ 14 h 15"/>
                <a:gd name="T66" fmla="*/ 17 w 24"/>
                <a:gd name="T67" fmla="*/ 14 h 15"/>
                <a:gd name="T68" fmla="*/ 15 w 24"/>
                <a:gd name="T69" fmla="*/ 14 h 15"/>
                <a:gd name="T70" fmla="*/ 15 w 24"/>
                <a:gd name="T71" fmla="*/ 14 h 15"/>
                <a:gd name="T72" fmla="*/ 16 w 24"/>
                <a:gd name="T73" fmla="*/ 15 h 15"/>
                <a:gd name="T74" fmla="*/ 10 w 24"/>
                <a:gd name="T75" fmla="*/ 13 h 15"/>
                <a:gd name="T76" fmla="*/ 7 w 24"/>
                <a:gd name="T77" fmla="*/ 10 h 15"/>
                <a:gd name="T78" fmla="*/ 5 w 24"/>
                <a:gd name="T79" fmla="*/ 10 h 15"/>
                <a:gd name="T80" fmla="*/ 3 w 24"/>
                <a:gd name="T81" fmla="*/ 10 h 15"/>
                <a:gd name="T82" fmla="*/ 2 w 24"/>
                <a:gd name="T83" fmla="*/ 9 h 15"/>
                <a:gd name="T84" fmla="*/ 0 w 24"/>
                <a:gd name="T85" fmla="*/ 8 h 15"/>
                <a:gd name="T86" fmla="*/ 24 w 24"/>
                <a:gd name="T87" fmla="*/ 15 h 15"/>
                <a:gd name="T88" fmla="*/ 24 w 24"/>
                <a:gd name="T89" fmla="*/ 15 h 15"/>
                <a:gd name="T90" fmla="*/ 23 w 24"/>
                <a:gd name="T9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15">
                  <a:moveTo>
                    <a:pt x="0" y="8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3" y="14"/>
                  </a:lnTo>
                  <a:lnTo>
                    <a:pt x="10" y="13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moveTo>
                    <a:pt x="24" y="15"/>
                  </a:moveTo>
                  <a:lnTo>
                    <a:pt x="24" y="14"/>
                  </a:lnTo>
                  <a:lnTo>
                    <a:pt x="24" y="15"/>
                  </a:lnTo>
                  <a:lnTo>
                    <a:pt x="24" y="15"/>
                  </a:lnTo>
                  <a:moveTo>
                    <a:pt x="23" y="14"/>
                  </a:moveTo>
                  <a:lnTo>
                    <a:pt x="23" y="14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6E535FC-7F5C-5395-F25A-484E02EA0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176" y="3449638"/>
              <a:ext cx="65088" cy="69850"/>
            </a:xfrm>
            <a:custGeom>
              <a:avLst/>
              <a:gdLst>
                <a:gd name="T0" fmla="*/ 29 w 41"/>
                <a:gd name="T1" fmla="*/ 38 h 44"/>
                <a:gd name="T2" fmla="*/ 28 w 41"/>
                <a:gd name="T3" fmla="*/ 38 h 44"/>
                <a:gd name="T4" fmla="*/ 28 w 41"/>
                <a:gd name="T5" fmla="*/ 39 h 44"/>
                <a:gd name="T6" fmla="*/ 26 w 41"/>
                <a:gd name="T7" fmla="*/ 41 h 44"/>
                <a:gd name="T8" fmla="*/ 24 w 41"/>
                <a:gd name="T9" fmla="*/ 42 h 44"/>
                <a:gd name="T10" fmla="*/ 23 w 41"/>
                <a:gd name="T11" fmla="*/ 44 h 44"/>
                <a:gd name="T12" fmla="*/ 17 w 41"/>
                <a:gd name="T13" fmla="*/ 42 h 44"/>
                <a:gd name="T14" fmla="*/ 14 w 41"/>
                <a:gd name="T15" fmla="*/ 42 h 44"/>
                <a:gd name="T16" fmla="*/ 10 w 41"/>
                <a:gd name="T17" fmla="*/ 42 h 44"/>
                <a:gd name="T18" fmla="*/ 5 w 41"/>
                <a:gd name="T19" fmla="*/ 40 h 44"/>
                <a:gd name="T20" fmla="*/ 0 w 41"/>
                <a:gd name="T21" fmla="*/ 35 h 44"/>
                <a:gd name="T22" fmla="*/ 1 w 41"/>
                <a:gd name="T23" fmla="*/ 33 h 44"/>
                <a:gd name="T24" fmla="*/ 1 w 41"/>
                <a:gd name="T25" fmla="*/ 31 h 44"/>
                <a:gd name="T26" fmla="*/ 0 w 41"/>
                <a:gd name="T27" fmla="*/ 28 h 44"/>
                <a:gd name="T28" fmla="*/ 2 w 41"/>
                <a:gd name="T29" fmla="*/ 26 h 44"/>
                <a:gd name="T30" fmla="*/ 5 w 41"/>
                <a:gd name="T31" fmla="*/ 21 h 44"/>
                <a:gd name="T32" fmla="*/ 7 w 41"/>
                <a:gd name="T33" fmla="*/ 20 h 44"/>
                <a:gd name="T34" fmla="*/ 12 w 41"/>
                <a:gd name="T35" fmla="*/ 20 h 44"/>
                <a:gd name="T36" fmla="*/ 15 w 41"/>
                <a:gd name="T37" fmla="*/ 20 h 44"/>
                <a:gd name="T38" fmla="*/ 18 w 41"/>
                <a:gd name="T39" fmla="*/ 19 h 44"/>
                <a:gd name="T40" fmla="*/ 18 w 41"/>
                <a:gd name="T41" fmla="*/ 15 h 44"/>
                <a:gd name="T42" fmla="*/ 16 w 41"/>
                <a:gd name="T43" fmla="*/ 13 h 44"/>
                <a:gd name="T44" fmla="*/ 14 w 41"/>
                <a:gd name="T45" fmla="*/ 11 h 44"/>
                <a:gd name="T46" fmla="*/ 12 w 41"/>
                <a:gd name="T47" fmla="*/ 9 h 44"/>
                <a:gd name="T48" fmla="*/ 10 w 41"/>
                <a:gd name="T49" fmla="*/ 7 h 44"/>
                <a:gd name="T50" fmla="*/ 13 w 41"/>
                <a:gd name="T51" fmla="*/ 4 h 44"/>
                <a:gd name="T52" fmla="*/ 16 w 41"/>
                <a:gd name="T53" fmla="*/ 0 h 44"/>
                <a:gd name="T54" fmla="*/ 23 w 41"/>
                <a:gd name="T55" fmla="*/ 0 h 44"/>
                <a:gd name="T56" fmla="*/ 29 w 41"/>
                <a:gd name="T57" fmla="*/ 0 h 44"/>
                <a:gd name="T58" fmla="*/ 31 w 41"/>
                <a:gd name="T59" fmla="*/ 6 h 44"/>
                <a:gd name="T60" fmla="*/ 31 w 41"/>
                <a:gd name="T61" fmla="*/ 15 h 44"/>
                <a:gd name="T62" fmla="*/ 30 w 41"/>
                <a:gd name="T63" fmla="*/ 21 h 44"/>
                <a:gd name="T64" fmla="*/ 34 w 41"/>
                <a:gd name="T65" fmla="*/ 21 h 44"/>
                <a:gd name="T66" fmla="*/ 38 w 41"/>
                <a:gd name="T67" fmla="*/ 22 h 44"/>
                <a:gd name="T68" fmla="*/ 39 w 41"/>
                <a:gd name="T69" fmla="*/ 22 h 44"/>
                <a:gd name="T70" fmla="*/ 38 w 41"/>
                <a:gd name="T71" fmla="*/ 20 h 44"/>
                <a:gd name="T72" fmla="*/ 40 w 41"/>
                <a:gd name="T73" fmla="*/ 22 h 44"/>
                <a:gd name="T74" fmla="*/ 40 w 41"/>
                <a:gd name="T75" fmla="*/ 23 h 44"/>
                <a:gd name="T76" fmla="*/ 38 w 41"/>
                <a:gd name="T77" fmla="*/ 26 h 44"/>
                <a:gd name="T78" fmla="*/ 36 w 41"/>
                <a:gd name="T79" fmla="*/ 28 h 44"/>
                <a:gd name="T80" fmla="*/ 31 w 41"/>
                <a:gd name="T81" fmla="*/ 29 h 44"/>
                <a:gd name="T82" fmla="*/ 30 w 41"/>
                <a:gd name="T83" fmla="*/ 31 h 44"/>
                <a:gd name="T84" fmla="*/ 31 w 41"/>
                <a:gd name="T85" fmla="*/ 34 h 44"/>
                <a:gd name="T86" fmla="*/ 30 w 41"/>
                <a:gd name="T87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44">
                  <a:moveTo>
                    <a:pt x="29" y="38"/>
                  </a:moveTo>
                  <a:lnTo>
                    <a:pt x="29" y="36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3" y="44"/>
                  </a:lnTo>
                  <a:lnTo>
                    <a:pt x="22" y="43"/>
                  </a:lnTo>
                  <a:lnTo>
                    <a:pt x="18" y="43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7" y="41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3" y="39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2" y="26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7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31" y="11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7" y="27"/>
                  </a:lnTo>
                  <a:lnTo>
                    <a:pt x="37" y="28"/>
                  </a:lnTo>
                  <a:lnTo>
                    <a:pt x="36" y="28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1" y="34"/>
                  </a:lnTo>
                  <a:lnTo>
                    <a:pt x="31" y="35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9" y="3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AC702305-F1A6-BAAC-FC7F-3E4271B5AC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2238" y="3354388"/>
              <a:ext cx="179388" cy="60325"/>
            </a:xfrm>
            <a:custGeom>
              <a:avLst/>
              <a:gdLst>
                <a:gd name="T0" fmla="*/ 97 w 113"/>
                <a:gd name="T1" fmla="*/ 37 h 38"/>
                <a:gd name="T2" fmla="*/ 84 w 113"/>
                <a:gd name="T3" fmla="*/ 37 h 38"/>
                <a:gd name="T4" fmla="*/ 76 w 113"/>
                <a:gd name="T5" fmla="*/ 37 h 38"/>
                <a:gd name="T6" fmla="*/ 82 w 113"/>
                <a:gd name="T7" fmla="*/ 33 h 38"/>
                <a:gd name="T8" fmla="*/ 75 w 113"/>
                <a:gd name="T9" fmla="*/ 29 h 38"/>
                <a:gd name="T10" fmla="*/ 67 w 113"/>
                <a:gd name="T11" fmla="*/ 25 h 38"/>
                <a:gd name="T12" fmla="*/ 65 w 113"/>
                <a:gd name="T13" fmla="*/ 19 h 38"/>
                <a:gd name="T14" fmla="*/ 56 w 113"/>
                <a:gd name="T15" fmla="*/ 19 h 38"/>
                <a:gd name="T16" fmla="*/ 48 w 113"/>
                <a:gd name="T17" fmla="*/ 17 h 38"/>
                <a:gd name="T18" fmla="*/ 42 w 113"/>
                <a:gd name="T19" fmla="*/ 13 h 38"/>
                <a:gd name="T20" fmla="*/ 39 w 113"/>
                <a:gd name="T21" fmla="*/ 13 h 38"/>
                <a:gd name="T22" fmla="*/ 30 w 113"/>
                <a:gd name="T23" fmla="*/ 10 h 38"/>
                <a:gd name="T24" fmla="*/ 34 w 113"/>
                <a:gd name="T25" fmla="*/ 8 h 38"/>
                <a:gd name="T26" fmla="*/ 24 w 113"/>
                <a:gd name="T27" fmla="*/ 7 h 38"/>
                <a:gd name="T28" fmla="*/ 17 w 113"/>
                <a:gd name="T29" fmla="*/ 11 h 38"/>
                <a:gd name="T30" fmla="*/ 11 w 113"/>
                <a:gd name="T31" fmla="*/ 12 h 38"/>
                <a:gd name="T32" fmla="*/ 6 w 113"/>
                <a:gd name="T33" fmla="*/ 14 h 38"/>
                <a:gd name="T34" fmla="*/ 2 w 113"/>
                <a:gd name="T35" fmla="*/ 14 h 38"/>
                <a:gd name="T36" fmla="*/ 7 w 113"/>
                <a:gd name="T37" fmla="*/ 11 h 38"/>
                <a:gd name="T38" fmla="*/ 11 w 113"/>
                <a:gd name="T39" fmla="*/ 7 h 38"/>
                <a:gd name="T40" fmla="*/ 18 w 113"/>
                <a:gd name="T41" fmla="*/ 4 h 38"/>
                <a:gd name="T42" fmla="*/ 28 w 113"/>
                <a:gd name="T43" fmla="*/ 2 h 38"/>
                <a:gd name="T44" fmla="*/ 36 w 113"/>
                <a:gd name="T45" fmla="*/ 3 h 38"/>
                <a:gd name="T46" fmla="*/ 42 w 113"/>
                <a:gd name="T47" fmla="*/ 2 h 38"/>
                <a:gd name="T48" fmla="*/ 50 w 113"/>
                <a:gd name="T49" fmla="*/ 4 h 38"/>
                <a:gd name="T50" fmla="*/ 55 w 113"/>
                <a:gd name="T51" fmla="*/ 7 h 38"/>
                <a:gd name="T52" fmla="*/ 63 w 113"/>
                <a:gd name="T53" fmla="*/ 10 h 38"/>
                <a:gd name="T54" fmla="*/ 68 w 113"/>
                <a:gd name="T55" fmla="*/ 12 h 38"/>
                <a:gd name="T56" fmla="*/ 74 w 113"/>
                <a:gd name="T57" fmla="*/ 17 h 38"/>
                <a:gd name="T58" fmla="*/ 78 w 113"/>
                <a:gd name="T59" fmla="*/ 19 h 38"/>
                <a:gd name="T60" fmla="*/ 80 w 113"/>
                <a:gd name="T61" fmla="*/ 19 h 38"/>
                <a:gd name="T62" fmla="*/ 82 w 113"/>
                <a:gd name="T63" fmla="*/ 19 h 38"/>
                <a:gd name="T64" fmla="*/ 87 w 113"/>
                <a:gd name="T65" fmla="*/ 22 h 38"/>
                <a:gd name="T66" fmla="*/ 89 w 113"/>
                <a:gd name="T67" fmla="*/ 22 h 38"/>
                <a:gd name="T68" fmla="*/ 98 w 113"/>
                <a:gd name="T69" fmla="*/ 25 h 38"/>
                <a:gd name="T70" fmla="*/ 95 w 113"/>
                <a:gd name="T71" fmla="*/ 27 h 38"/>
                <a:gd name="T72" fmla="*/ 101 w 113"/>
                <a:gd name="T73" fmla="*/ 29 h 38"/>
                <a:gd name="T74" fmla="*/ 108 w 113"/>
                <a:gd name="T75" fmla="*/ 33 h 38"/>
                <a:gd name="T76" fmla="*/ 110 w 113"/>
                <a:gd name="T77" fmla="*/ 36 h 38"/>
                <a:gd name="T78" fmla="*/ 69 w 113"/>
                <a:gd name="T79" fmla="*/ 32 h 38"/>
                <a:gd name="T80" fmla="*/ 98 w 113"/>
                <a:gd name="T81" fmla="*/ 27 h 38"/>
                <a:gd name="T82" fmla="*/ 62 w 113"/>
                <a:gd name="T83" fmla="*/ 26 h 38"/>
                <a:gd name="T84" fmla="*/ 36 w 113"/>
                <a:gd name="T85" fmla="*/ 19 h 38"/>
                <a:gd name="T86" fmla="*/ 19 w 113"/>
                <a:gd name="T87" fmla="*/ 20 h 38"/>
                <a:gd name="T88" fmla="*/ 21 w 113"/>
                <a:gd name="T89" fmla="*/ 17 h 38"/>
                <a:gd name="T90" fmla="*/ 25 w 113"/>
                <a:gd name="T91" fmla="*/ 19 h 38"/>
                <a:gd name="T92" fmla="*/ 73 w 113"/>
                <a:gd name="T93" fmla="*/ 13 h 38"/>
                <a:gd name="T94" fmla="*/ 73 w 113"/>
                <a:gd name="T95" fmla="*/ 12 h 38"/>
                <a:gd name="T96" fmla="*/ 74 w 113"/>
                <a:gd name="T97" fmla="*/ 13 h 38"/>
                <a:gd name="T98" fmla="*/ 72 w 113"/>
                <a:gd name="T99" fmla="*/ 10 h 38"/>
                <a:gd name="T100" fmla="*/ 65 w 113"/>
                <a:gd name="T101" fmla="*/ 9 h 38"/>
                <a:gd name="T102" fmla="*/ 62 w 113"/>
                <a:gd name="T103" fmla="*/ 8 h 38"/>
                <a:gd name="T104" fmla="*/ 55 w 113"/>
                <a:gd name="T105" fmla="*/ 6 h 38"/>
                <a:gd name="T106" fmla="*/ 48 w 113"/>
                <a:gd name="T107" fmla="*/ 3 h 38"/>
                <a:gd name="T108" fmla="*/ 43 w 113"/>
                <a:gd name="T109" fmla="*/ 0 h 38"/>
                <a:gd name="T110" fmla="*/ 67 w 113"/>
                <a:gd name="T111" fmla="*/ 29 h 38"/>
                <a:gd name="T112" fmla="*/ 25 w 113"/>
                <a:gd name="T113" fmla="*/ 14 h 38"/>
                <a:gd name="T114" fmla="*/ 59 w 113"/>
                <a:gd name="T115" fmla="*/ 8 h 38"/>
                <a:gd name="T116" fmla="*/ 54 w 113"/>
                <a:gd name="T117" fmla="*/ 3 h 38"/>
                <a:gd name="T118" fmla="*/ 44 w 113"/>
                <a:gd name="T1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38">
                  <a:moveTo>
                    <a:pt x="102" y="37"/>
                  </a:moveTo>
                  <a:lnTo>
                    <a:pt x="102" y="36"/>
                  </a:lnTo>
                  <a:lnTo>
                    <a:pt x="101" y="36"/>
                  </a:lnTo>
                  <a:lnTo>
                    <a:pt x="102" y="36"/>
                  </a:lnTo>
                  <a:lnTo>
                    <a:pt x="102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9" y="37"/>
                  </a:lnTo>
                  <a:lnTo>
                    <a:pt x="98" y="37"/>
                  </a:lnTo>
                  <a:lnTo>
                    <a:pt x="97" y="37"/>
                  </a:lnTo>
                  <a:lnTo>
                    <a:pt x="95" y="37"/>
                  </a:lnTo>
                  <a:lnTo>
                    <a:pt x="93" y="37"/>
                  </a:lnTo>
                  <a:lnTo>
                    <a:pt x="92" y="37"/>
                  </a:lnTo>
                  <a:lnTo>
                    <a:pt x="91" y="37"/>
                  </a:lnTo>
                  <a:lnTo>
                    <a:pt x="90" y="36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lnTo>
                    <a:pt x="84" y="37"/>
                  </a:lnTo>
                  <a:lnTo>
                    <a:pt x="82" y="37"/>
                  </a:lnTo>
                  <a:lnTo>
                    <a:pt x="80" y="37"/>
                  </a:lnTo>
                  <a:lnTo>
                    <a:pt x="79" y="37"/>
                  </a:lnTo>
                  <a:lnTo>
                    <a:pt x="79" y="38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5" y="37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8" y="35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80" y="33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0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0" y="29"/>
                  </a:lnTo>
                  <a:lnTo>
                    <a:pt x="79" y="29"/>
                  </a:lnTo>
                  <a:lnTo>
                    <a:pt x="78" y="29"/>
                  </a:lnTo>
                  <a:lnTo>
                    <a:pt x="77" y="29"/>
                  </a:lnTo>
                  <a:lnTo>
                    <a:pt x="76" y="29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3" y="29"/>
                  </a:lnTo>
                  <a:lnTo>
                    <a:pt x="72" y="29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9" y="25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7" y="21"/>
                  </a:lnTo>
                  <a:lnTo>
                    <a:pt x="65" y="20"/>
                  </a:lnTo>
                  <a:lnTo>
                    <a:pt x="64" y="20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5" y="20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59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9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4" y="19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4"/>
                  </a:lnTo>
                  <a:lnTo>
                    <a:pt x="47" y="13"/>
                  </a:lnTo>
                  <a:lnTo>
                    <a:pt x="46" y="13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7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5" y="10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7" y="11"/>
                  </a:lnTo>
                  <a:lnTo>
                    <a:pt x="68" y="11"/>
                  </a:lnTo>
                  <a:lnTo>
                    <a:pt x="68" y="12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4" y="17"/>
                  </a:lnTo>
                  <a:lnTo>
                    <a:pt x="74" y="14"/>
                  </a:lnTo>
                  <a:lnTo>
                    <a:pt x="74" y="17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8"/>
                  </a:lnTo>
                  <a:lnTo>
                    <a:pt x="78" y="18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7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9"/>
                  </a:lnTo>
                  <a:lnTo>
                    <a:pt x="80" y="20"/>
                  </a:lnTo>
                  <a:lnTo>
                    <a:pt x="79" y="19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0" y="20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4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22"/>
                  </a:lnTo>
                  <a:lnTo>
                    <a:pt x="87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1" y="23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7" y="26"/>
                  </a:lnTo>
                  <a:lnTo>
                    <a:pt x="95" y="26"/>
                  </a:lnTo>
                  <a:lnTo>
                    <a:pt x="97" y="26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8" y="26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97" y="29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9" y="29"/>
                  </a:lnTo>
                  <a:lnTo>
                    <a:pt x="99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1" y="29"/>
                  </a:lnTo>
                  <a:lnTo>
                    <a:pt x="100" y="29"/>
                  </a:lnTo>
                  <a:lnTo>
                    <a:pt x="101" y="29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4" y="29"/>
                  </a:lnTo>
                  <a:lnTo>
                    <a:pt x="105" y="30"/>
                  </a:lnTo>
                  <a:lnTo>
                    <a:pt x="107" y="30"/>
                  </a:lnTo>
                  <a:lnTo>
                    <a:pt x="107" y="32"/>
                  </a:lnTo>
                  <a:lnTo>
                    <a:pt x="108" y="32"/>
                  </a:lnTo>
                  <a:lnTo>
                    <a:pt x="108" y="33"/>
                  </a:lnTo>
                  <a:lnTo>
                    <a:pt x="109" y="33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0" y="33"/>
                  </a:lnTo>
                  <a:lnTo>
                    <a:pt x="112" y="33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3" y="35"/>
                  </a:lnTo>
                  <a:lnTo>
                    <a:pt x="112" y="35"/>
                  </a:lnTo>
                  <a:lnTo>
                    <a:pt x="110" y="36"/>
                  </a:lnTo>
                  <a:lnTo>
                    <a:pt x="109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6"/>
                  </a:lnTo>
                  <a:lnTo>
                    <a:pt x="104" y="36"/>
                  </a:lnTo>
                  <a:lnTo>
                    <a:pt x="104" y="37"/>
                  </a:lnTo>
                  <a:lnTo>
                    <a:pt x="103" y="37"/>
                  </a:lnTo>
                  <a:lnTo>
                    <a:pt x="102" y="37"/>
                  </a:lnTo>
                  <a:close/>
                  <a:moveTo>
                    <a:pt x="69" y="30"/>
                  </a:moveTo>
                  <a:lnTo>
                    <a:pt x="69" y="32"/>
                  </a:lnTo>
                  <a:lnTo>
                    <a:pt x="69" y="30"/>
                  </a:lnTo>
                  <a:lnTo>
                    <a:pt x="68" y="30"/>
                  </a:lnTo>
                  <a:lnTo>
                    <a:pt x="69" y="30"/>
                  </a:lnTo>
                  <a:close/>
                  <a:moveTo>
                    <a:pt x="68" y="29"/>
                  </a:moveTo>
                  <a:lnTo>
                    <a:pt x="67" y="29"/>
                  </a:lnTo>
                  <a:lnTo>
                    <a:pt x="68" y="29"/>
                  </a:lnTo>
                  <a:close/>
                  <a:moveTo>
                    <a:pt x="64" y="27"/>
                  </a:moveTo>
                  <a:lnTo>
                    <a:pt x="64" y="29"/>
                  </a:lnTo>
                  <a:lnTo>
                    <a:pt x="64" y="27"/>
                  </a:lnTo>
                  <a:close/>
                  <a:moveTo>
                    <a:pt x="98" y="27"/>
                  </a:moveTo>
                  <a:lnTo>
                    <a:pt x="99" y="27"/>
                  </a:lnTo>
                  <a:lnTo>
                    <a:pt x="98" y="27"/>
                  </a:lnTo>
                  <a:close/>
                  <a:moveTo>
                    <a:pt x="63" y="27"/>
                  </a:moveTo>
                  <a:lnTo>
                    <a:pt x="62" y="27"/>
                  </a:lnTo>
                  <a:lnTo>
                    <a:pt x="63" y="27"/>
                  </a:lnTo>
                  <a:close/>
                  <a:moveTo>
                    <a:pt x="62" y="26"/>
                  </a:moveTo>
                  <a:lnTo>
                    <a:pt x="62" y="27"/>
                  </a:lnTo>
                  <a:lnTo>
                    <a:pt x="62" y="26"/>
                  </a:lnTo>
                  <a:lnTo>
                    <a:pt x="61" y="26"/>
                  </a:lnTo>
                  <a:lnTo>
                    <a:pt x="62" y="26"/>
                  </a:lnTo>
                  <a:close/>
                  <a:moveTo>
                    <a:pt x="61" y="26"/>
                  </a:moveTo>
                  <a:lnTo>
                    <a:pt x="61" y="25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1" y="26"/>
                  </a:lnTo>
                  <a:close/>
                  <a:moveTo>
                    <a:pt x="38" y="18"/>
                  </a:moveTo>
                  <a:lnTo>
                    <a:pt x="38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8"/>
                  </a:lnTo>
                  <a:close/>
                  <a:moveTo>
                    <a:pt x="25" y="19"/>
                  </a:move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5" y="19"/>
                  </a:lnTo>
                  <a:close/>
                  <a:moveTo>
                    <a:pt x="76" y="13"/>
                  </a:moveTo>
                  <a:lnTo>
                    <a:pt x="76" y="14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5" y="13"/>
                  </a:lnTo>
                  <a:lnTo>
                    <a:pt x="76" y="13"/>
                  </a:lnTo>
                  <a:close/>
                  <a:moveTo>
                    <a:pt x="74" y="11"/>
                  </a:moveTo>
                  <a:lnTo>
                    <a:pt x="75" y="12"/>
                  </a:lnTo>
                  <a:lnTo>
                    <a:pt x="74" y="12"/>
                  </a:lnTo>
                  <a:lnTo>
                    <a:pt x="74" y="11"/>
                  </a:lnTo>
                  <a:close/>
                  <a:moveTo>
                    <a:pt x="73" y="12"/>
                  </a:moveTo>
                  <a:lnTo>
                    <a:pt x="72" y="12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3" y="12"/>
                  </a:lnTo>
                  <a:lnTo>
                    <a:pt x="74" y="12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3" y="12"/>
                  </a:lnTo>
                  <a:close/>
                  <a:moveTo>
                    <a:pt x="70" y="10"/>
                  </a:moveTo>
                  <a:lnTo>
                    <a:pt x="69" y="10"/>
                  </a:lnTo>
                  <a:lnTo>
                    <a:pt x="70" y="10"/>
                  </a:lnTo>
                  <a:lnTo>
                    <a:pt x="70" y="9"/>
                  </a:lnTo>
                  <a:lnTo>
                    <a:pt x="70" y="10"/>
                  </a:lnTo>
                  <a:lnTo>
                    <a:pt x="70" y="9"/>
                  </a:lnTo>
                  <a:lnTo>
                    <a:pt x="70" y="10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70" y="10"/>
                  </a:lnTo>
                  <a:close/>
                  <a:moveTo>
                    <a:pt x="68" y="9"/>
                  </a:moveTo>
                  <a:lnTo>
                    <a:pt x="67" y="9"/>
                  </a:lnTo>
                  <a:lnTo>
                    <a:pt x="65" y="9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68" y="8"/>
                  </a:lnTo>
                  <a:lnTo>
                    <a:pt x="69" y="8"/>
                  </a:lnTo>
                  <a:lnTo>
                    <a:pt x="69" y="9"/>
                  </a:lnTo>
                  <a:lnTo>
                    <a:pt x="68" y="10"/>
                  </a:lnTo>
                  <a:lnTo>
                    <a:pt x="68" y="9"/>
                  </a:lnTo>
                  <a:close/>
                  <a:moveTo>
                    <a:pt x="62" y="8"/>
                  </a:moveTo>
                  <a:lnTo>
                    <a:pt x="62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2" y="8"/>
                  </a:lnTo>
                  <a:close/>
                  <a:moveTo>
                    <a:pt x="58" y="8"/>
                  </a:moveTo>
                  <a:lnTo>
                    <a:pt x="58" y="7"/>
                  </a:lnTo>
                  <a:lnTo>
                    <a:pt x="57" y="7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8"/>
                  </a:lnTo>
                  <a:close/>
                  <a:moveTo>
                    <a:pt x="53" y="4"/>
                  </a:moveTo>
                  <a:lnTo>
                    <a:pt x="53" y="3"/>
                  </a:lnTo>
                  <a:lnTo>
                    <a:pt x="53" y="4"/>
                  </a:lnTo>
                  <a:close/>
                  <a:moveTo>
                    <a:pt x="47" y="3"/>
                  </a:moveTo>
                  <a:lnTo>
                    <a:pt x="48" y="3"/>
                  </a:lnTo>
                  <a:lnTo>
                    <a:pt x="48" y="4"/>
                  </a:lnTo>
                  <a:lnTo>
                    <a:pt x="47" y="3"/>
                  </a:lnTo>
                  <a:close/>
                  <a:moveTo>
                    <a:pt x="50" y="2"/>
                  </a:moveTo>
                  <a:lnTo>
                    <a:pt x="48" y="2"/>
                  </a:lnTo>
                  <a:lnTo>
                    <a:pt x="50" y="2"/>
                  </a:lnTo>
                  <a:close/>
                  <a:moveTo>
                    <a:pt x="43" y="0"/>
                  </a:moveTo>
                  <a:lnTo>
                    <a:pt x="43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3" y="0"/>
                  </a:lnTo>
                  <a:close/>
                  <a:moveTo>
                    <a:pt x="46" y="0"/>
                  </a:moveTo>
                  <a:lnTo>
                    <a:pt x="46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6" y="0"/>
                  </a:lnTo>
                  <a:close/>
                  <a:moveTo>
                    <a:pt x="67" y="29"/>
                  </a:moveTo>
                  <a:lnTo>
                    <a:pt x="65" y="29"/>
                  </a:lnTo>
                  <a:lnTo>
                    <a:pt x="67" y="29"/>
                  </a:lnTo>
                  <a:close/>
                  <a:moveTo>
                    <a:pt x="31" y="19"/>
                  </a:moveTo>
                  <a:lnTo>
                    <a:pt x="30" y="19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1" y="19"/>
                  </a:lnTo>
                  <a:close/>
                  <a:moveTo>
                    <a:pt x="32" y="19"/>
                  </a:moveTo>
                  <a:lnTo>
                    <a:pt x="31" y="19"/>
                  </a:lnTo>
                  <a:lnTo>
                    <a:pt x="32" y="19"/>
                  </a:lnTo>
                  <a:close/>
                  <a:moveTo>
                    <a:pt x="24" y="14"/>
                  </a:moveTo>
                  <a:lnTo>
                    <a:pt x="25" y="14"/>
                  </a:lnTo>
                  <a:lnTo>
                    <a:pt x="24" y="14"/>
                  </a:lnTo>
                  <a:close/>
                  <a:moveTo>
                    <a:pt x="36" y="13"/>
                  </a:moveTo>
                  <a:lnTo>
                    <a:pt x="34" y="13"/>
                  </a:lnTo>
                  <a:lnTo>
                    <a:pt x="36" y="13"/>
                  </a:lnTo>
                  <a:close/>
                  <a:moveTo>
                    <a:pt x="64" y="8"/>
                  </a:moveTo>
                  <a:lnTo>
                    <a:pt x="64" y="9"/>
                  </a:lnTo>
                  <a:lnTo>
                    <a:pt x="64" y="8"/>
                  </a:lnTo>
                  <a:close/>
                  <a:moveTo>
                    <a:pt x="59" y="8"/>
                  </a:moveTo>
                  <a:lnTo>
                    <a:pt x="59" y="7"/>
                  </a:lnTo>
                  <a:lnTo>
                    <a:pt x="59" y="8"/>
                  </a:lnTo>
                  <a:close/>
                  <a:moveTo>
                    <a:pt x="55" y="4"/>
                  </a:moveTo>
                  <a:lnTo>
                    <a:pt x="55" y="6"/>
                  </a:lnTo>
                  <a:lnTo>
                    <a:pt x="55" y="4"/>
                  </a:lnTo>
                  <a:close/>
                  <a:moveTo>
                    <a:pt x="54" y="3"/>
                  </a:moveTo>
                  <a:lnTo>
                    <a:pt x="54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4" y="3"/>
                  </a:lnTo>
                  <a:close/>
                  <a:moveTo>
                    <a:pt x="52" y="3"/>
                  </a:moveTo>
                  <a:lnTo>
                    <a:pt x="50" y="3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3"/>
                  </a:lnTo>
                  <a:close/>
                  <a:moveTo>
                    <a:pt x="47" y="2"/>
                  </a:moveTo>
                  <a:lnTo>
                    <a:pt x="46" y="2"/>
                  </a:lnTo>
                  <a:lnTo>
                    <a:pt x="47" y="2"/>
                  </a:lnTo>
                  <a:close/>
                  <a:moveTo>
                    <a:pt x="43" y="0"/>
                  </a:moveTo>
                  <a:lnTo>
                    <a:pt x="44" y="0"/>
                  </a:lnTo>
                  <a:lnTo>
                    <a:pt x="43" y="0"/>
                  </a:lnTo>
                  <a:close/>
                  <a:moveTo>
                    <a:pt x="43" y="0"/>
                  </a:move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0666694F-7D78-EB77-DA0A-BA065E91D3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9213" y="3470275"/>
              <a:ext cx="103188" cy="63500"/>
            </a:xfrm>
            <a:custGeom>
              <a:avLst/>
              <a:gdLst>
                <a:gd name="T0" fmla="*/ 2 w 65"/>
                <a:gd name="T1" fmla="*/ 22 h 40"/>
                <a:gd name="T2" fmla="*/ 2 w 65"/>
                <a:gd name="T3" fmla="*/ 18 h 40"/>
                <a:gd name="T4" fmla="*/ 7 w 65"/>
                <a:gd name="T5" fmla="*/ 15 h 40"/>
                <a:gd name="T6" fmla="*/ 11 w 65"/>
                <a:gd name="T7" fmla="*/ 11 h 40"/>
                <a:gd name="T8" fmla="*/ 16 w 65"/>
                <a:gd name="T9" fmla="*/ 9 h 40"/>
                <a:gd name="T10" fmla="*/ 19 w 65"/>
                <a:gd name="T11" fmla="*/ 9 h 40"/>
                <a:gd name="T12" fmla="*/ 25 w 65"/>
                <a:gd name="T13" fmla="*/ 9 h 40"/>
                <a:gd name="T14" fmla="*/ 31 w 65"/>
                <a:gd name="T15" fmla="*/ 9 h 40"/>
                <a:gd name="T16" fmla="*/ 37 w 65"/>
                <a:gd name="T17" fmla="*/ 7 h 40"/>
                <a:gd name="T18" fmla="*/ 40 w 65"/>
                <a:gd name="T19" fmla="*/ 8 h 40"/>
                <a:gd name="T20" fmla="*/ 43 w 65"/>
                <a:gd name="T21" fmla="*/ 8 h 40"/>
                <a:gd name="T22" fmla="*/ 48 w 65"/>
                <a:gd name="T23" fmla="*/ 8 h 40"/>
                <a:gd name="T24" fmla="*/ 50 w 65"/>
                <a:gd name="T25" fmla="*/ 8 h 40"/>
                <a:gd name="T26" fmla="*/ 55 w 65"/>
                <a:gd name="T27" fmla="*/ 10 h 40"/>
                <a:gd name="T28" fmla="*/ 58 w 65"/>
                <a:gd name="T29" fmla="*/ 14 h 40"/>
                <a:gd name="T30" fmla="*/ 56 w 65"/>
                <a:gd name="T31" fmla="*/ 13 h 40"/>
                <a:gd name="T32" fmla="*/ 55 w 65"/>
                <a:gd name="T33" fmla="*/ 11 h 40"/>
                <a:gd name="T34" fmla="*/ 54 w 65"/>
                <a:gd name="T35" fmla="*/ 11 h 40"/>
                <a:gd name="T36" fmla="*/ 55 w 65"/>
                <a:gd name="T37" fmla="*/ 14 h 40"/>
                <a:gd name="T38" fmla="*/ 58 w 65"/>
                <a:gd name="T39" fmla="*/ 15 h 40"/>
                <a:gd name="T40" fmla="*/ 57 w 65"/>
                <a:gd name="T41" fmla="*/ 14 h 40"/>
                <a:gd name="T42" fmla="*/ 59 w 65"/>
                <a:gd name="T43" fmla="*/ 16 h 40"/>
                <a:gd name="T44" fmla="*/ 62 w 65"/>
                <a:gd name="T45" fmla="*/ 15 h 40"/>
                <a:gd name="T46" fmla="*/ 59 w 65"/>
                <a:gd name="T47" fmla="*/ 14 h 40"/>
                <a:gd name="T48" fmla="*/ 63 w 65"/>
                <a:gd name="T49" fmla="*/ 17 h 40"/>
                <a:gd name="T50" fmla="*/ 64 w 65"/>
                <a:gd name="T51" fmla="*/ 17 h 40"/>
                <a:gd name="T52" fmla="*/ 61 w 65"/>
                <a:gd name="T53" fmla="*/ 17 h 40"/>
                <a:gd name="T54" fmla="*/ 59 w 65"/>
                <a:gd name="T55" fmla="*/ 20 h 40"/>
                <a:gd name="T56" fmla="*/ 55 w 65"/>
                <a:gd name="T57" fmla="*/ 21 h 40"/>
                <a:gd name="T58" fmla="*/ 52 w 65"/>
                <a:gd name="T59" fmla="*/ 22 h 40"/>
                <a:gd name="T60" fmla="*/ 47 w 65"/>
                <a:gd name="T61" fmla="*/ 20 h 40"/>
                <a:gd name="T62" fmla="*/ 45 w 65"/>
                <a:gd name="T63" fmla="*/ 21 h 40"/>
                <a:gd name="T64" fmla="*/ 44 w 65"/>
                <a:gd name="T65" fmla="*/ 26 h 40"/>
                <a:gd name="T66" fmla="*/ 41 w 65"/>
                <a:gd name="T67" fmla="*/ 28 h 40"/>
                <a:gd name="T68" fmla="*/ 37 w 65"/>
                <a:gd name="T69" fmla="*/ 29 h 40"/>
                <a:gd name="T70" fmla="*/ 33 w 65"/>
                <a:gd name="T71" fmla="*/ 28 h 40"/>
                <a:gd name="T72" fmla="*/ 31 w 65"/>
                <a:gd name="T73" fmla="*/ 30 h 40"/>
                <a:gd name="T74" fmla="*/ 28 w 65"/>
                <a:gd name="T75" fmla="*/ 32 h 40"/>
                <a:gd name="T76" fmla="*/ 28 w 65"/>
                <a:gd name="T77" fmla="*/ 37 h 40"/>
                <a:gd name="T78" fmla="*/ 25 w 65"/>
                <a:gd name="T79" fmla="*/ 40 h 40"/>
                <a:gd name="T80" fmla="*/ 22 w 65"/>
                <a:gd name="T81" fmla="*/ 39 h 40"/>
                <a:gd name="T82" fmla="*/ 20 w 65"/>
                <a:gd name="T83" fmla="*/ 37 h 40"/>
                <a:gd name="T84" fmla="*/ 18 w 65"/>
                <a:gd name="T85" fmla="*/ 36 h 40"/>
                <a:gd name="T86" fmla="*/ 17 w 65"/>
                <a:gd name="T87" fmla="*/ 33 h 40"/>
                <a:gd name="T88" fmla="*/ 18 w 65"/>
                <a:gd name="T89" fmla="*/ 31 h 40"/>
                <a:gd name="T90" fmla="*/ 17 w 65"/>
                <a:gd name="T91" fmla="*/ 29 h 40"/>
                <a:gd name="T92" fmla="*/ 13 w 65"/>
                <a:gd name="T93" fmla="*/ 28 h 40"/>
                <a:gd name="T94" fmla="*/ 10 w 65"/>
                <a:gd name="T95" fmla="*/ 30 h 40"/>
                <a:gd name="T96" fmla="*/ 8 w 65"/>
                <a:gd name="T97" fmla="*/ 27 h 40"/>
                <a:gd name="T98" fmla="*/ 4 w 65"/>
                <a:gd name="T99" fmla="*/ 25 h 40"/>
                <a:gd name="T100" fmla="*/ 18 w 65"/>
                <a:gd name="T101" fmla="*/ 37 h 40"/>
                <a:gd name="T102" fmla="*/ 18 w 65"/>
                <a:gd name="T103" fmla="*/ 36 h 40"/>
                <a:gd name="T104" fmla="*/ 27 w 65"/>
                <a:gd name="T105" fmla="*/ 6 h 40"/>
                <a:gd name="T106" fmla="*/ 31 w 65"/>
                <a:gd name="T107" fmla="*/ 2 h 40"/>
                <a:gd name="T108" fmla="*/ 31 w 65"/>
                <a:gd name="T109" fmla="*/ 3 h 40"/>
                <a:gd name="T110" fmla="*/ 37 w 65"/>
                <a:gd name="T11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40">
                  <a:moveTo>
                    <a:pt x="0" y="25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50" y="8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5" y="10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7" y="14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3" y="17"/>
                  </a:lnTo>
                  <a:lnTo>
                    <a:pt x="62" y="17"/>
                  </a:lnTo>
                  <a:lnTo>
                    <a:pt x="61" y="17"/>
                  </a:lnTo>
                  <a:lnTo>
                    <a:pt x="62" y="17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8" y="20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5" y="20"/>
                  </a:lnTo>
                  <a:lnTo>
                    <a:pt x="55" y="21"/>
                  </a:lnTo>
                  <a:lnTo>
                    <a:pt x="54" y="21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3" y="21"/>
                  </a:lnTo>
                  <a:lnTo>
                    <a:pt x="52" y="22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4" y="28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9"/>
                  </a:lnTo>
                  <a:lnTo>
                    <a:pt x="32" y="30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6"/>
                  </a:lnTo>
                  <a:lnTo>
                    <a:pt x="29" y="36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4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0" y="25"/>
                  </a:lnTo>
                  <a:close/>
                  <a:moveTo>
                    <a:pt x="19" y="37"/>
                  </a:moveTo>
                  <a:lnTo>
                    <a:pt x="18" y="37"/>
                  </a:lnTo>
                  <a:lnTo>
                    <a:pt x="19" y="37"/>
                  </a:lnTo>
                  <a:close/>
                  <a:moveTo>
                    <a:pt x="18" y="36"/>
                  </a:moveTo>
                  <a:lnTo>
                    <a:pt x="19" y="36"/>
                  </a:lnTo>
                  <a:lnTo>
                    <a:pt x="19" y="37"/>
                  </a:lnTo>
                  <a:lnTo>
                    <a:pt x="18" y="36"/>
                  </a:lnTo>
                  <a:close/>
                  <a:moveTo>
                    <a:pt x="27" y="6"/>
                  </a:moveTo>
                  <a:lnTo>
                    <a:pt x="25" y="6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7" y="6"/>
                  </a:lnTo>
                  <a:close/>
                  <a:moveTo>
                    <a:pt x="29" y="5"/>
                  </a:move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29" y="5"/>
                  </a:lnTo>
                  <a:close/>
                  <a:moveTo>
                    <a:pt x="36" y="2"/>
                  </a:moveTo>
                  <a:lnTo>
                    <a:pt x="37" y="2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6" y="3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6F2DB4A-4E75-6D95-61AA-1D56C3E1D5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2701" y="3724275"/>
              <a:ext cx="269875" cy="104775"/>
            </a:xfrm>
            <a:custGeom>
              <a:avLst/>
              <a:gdLst>
                <a:gd name="T0" fmla="*/ 137 w 170"/>
                <a:gd name="T1" fmla="*/ 4 h 66"/>
                <a:gd name="T2" fmla="*/ 145 w 170"/>
                <a:gd name="T3" fmla="*/ 6 h 66"/>
                <a:gd name="T4" fmla="*/ 149 w 170"/>
                <a:gd name="T5" fmla="*/ 11 h 66"/>
                <a:gd name="T6" fmla="*/ 157 w 170"/>
                <a:gd name="T7" fmla="*/ 13 h 66"/>
                <a:gd name="T8" fmla="*/ 161 w 170"/>
                <a:gd name="T9" fmla="*/ 11 h 66"/>
                <a:gd name="T10" fmla="*/ 167 w 170"/>
                <a:gd name="T11" fmla="*/ 14 h 66"/>
                <a:gd name="T12" fmla="*/ 168 w 170"/>
                <a:gd name="T13" fmla="*/ 16 h 66"/>
                <a:gd name="T14" fmla="*/ 168 w 170"/>
                <a:gd name="T15" fmla="*/ 19 h 66"/>
                <a:gd name="T16" fmla="*/ 170 w 170"/>
                <a:gd name="T17" fmla="*/ 23 h 66"/>
                <a:gd name="T18" fmla="*/ 168 w 170"/>
                <a:gd name="T19" fmla="*/ 28 h 66"/>
                <a:gd name="T20" fmla="*/ 162 w 170"/>
                <a:gd name="T21" fmla="*/ 34 h 66"/>
                <a:gd name="T22" fmla="*/ 157 w 170"/>
                <a:gd name="T23" fmla="*/ 40 h 66"/>
                <a:gd name="T24" fmla="*/ 148 w 170"/>
                <a:gd name="T25" fmla="*/ 44 h 66"/>
                <a:gd name="T26" fmla="*/ 141 w 170"/>
                <a:gd name="T27" fmla="*/ 48 h 66"/>
                <a:gd name="T28" fmla="*/ 138 w 170"/>
                <a:gd name="T29" fmla="*/ 51 h 66"/>
                <a:gd name="T30" fmla="*/ 136 w 170"/>
                <a:gd name="T31" fmla="*/ 57 h 66"/>
                <a:gd name="T32" fmla="*/ 132 w 170"/>
                <a:gd name="T33" fmla="*/ 63 h 66"/>
                <a:gd name="T34" fmla="*/ 127 w 170"/>
                <a:gd name="T35" fmla="*/ 66 h 66"/>
                <a:gd name="T36" fmla="*/ 126 w 170"/>
                <a:gd name="T37" fmla="*/ 62 h 66"/>
                <a:gd name="T38" fmla="*/ 119 w 170"/>
                <a:gd name="T39" fmla="*/ 60 h 66"/>
                <a:gd name="T40" fmla="*/ 115 w 170"/>
                <a:gd name="T41" fmla="*/ 57 h 66"/>
                <a:gd name="T42" fmla="*/ 117 w 170"/>
                <a:gd name="T43" fmla="*/ 51 h 66"/>
                <a:gd name="T44" fmla="*/ 117 w 170"/>
                <a:gd name="T45" fmla="*/ 50 h 66"/>
                <a:gd name="T46" fmla="*/ 122 w 170"/>
                <a:gd name="T47" fmla="*/ 47 h 66"/>
                <a:gd name="T48" fmla="*/ 123 w 170"/>
                <a:gd name="T49" fmla="*/ 40 h 66"/>
                <a:gd name="T50" fmla="*/ 123 w 170"/>
                <a:gd name="T51" fmla="*/ 36 h 66"/>
                <a:gd name="T52" fmla="*/ 121 w 170"/>
                <a:gd name="T53" fmla="*/ 40 h 66"/>
                <a:gd name="T54" fmla="*/ 121 w 170"/>
                <a:gd name="T55" fmla="*/ 40 h 66"/>
                <a:gd name="T56" fmla="*/ 115 w 170"/>
                <a:gd name="T57" fmla="*/ 42 h 66"/>
                <a:gd name="T58" fmla="*/ 111 w 170"/>
                <a:gd name="T59" fmla="*/ 38 h 66"/>
                <a:gd name="T60" fmla="*/ 112 w 170"/>
                <a:gd name="T61" fmla="*/ 32 h 66"/>
                <a:gd name="T62" fmla="*/ 112 w 170"/>
                <a:gd name="T63" fmla="*/ 27 h 66"/>
                <a:gd name="T64" fmla="*/ 115 w 170"/>
                <a:gd name="T65" fmla="*/ 22 h 66"/>
                <a:gd name="T66" fmla="*/ 116 w 170"/>
                <a:gd name="T67" fmla="*/ 20 h 66"/>
                <a:gd name="T68" fmla="*/ 117 w 170"/>
                <a:gd name="T69" fmla="*/ 16 h 66"/>
                <a:gd name="T70" fmla="*/ 121 w 170"/>
                <a:gd name="T71" fmla="*/ 9 h 66"/>
                <a:gd name="T72" fmla="*/ 122 w 170"/>
                <a:gd name="T73" fmla="*/ 5 h 66"/>
                <a:gd name="T74" fmla="*/ 125 w 170"/>
                <a:gd name="T75" fmla="*/ 4 h 66"/>
                <a:gd name="T76" fmla="*/ 130 w 170"/>
                <a:gd name="T77" fmla="*/ 3 h 66"/>
                <a:gd name="T78" fmla="*/ 132 w 170"/>
                <a:gd name="T79" fmla="*/ 0 h 66"/>
                <a:gd name="T80" fmla="*/ 121 w 170"/>
                <a:gd name="T81" fmla="*/ 45 h 66"/>
                <a:gd name="T82" fmla="*/ 119 w 170"/>
                <a:gd name="T83" fmla="*/ 43 h 66"/>
                <a:gd name="T84" fmla="*/ 12 w 170"/>
                <a:gd name="T85" fmla="*/ 29 h 66"/>
                <a:gd name="T86" fmla="*/ 23 w 170"/>
                <a:gd name="T87" fmla="*/ 23 h 66"/>
                <a:gd name="T88" fmla="*/ 23 w 170"/>
                <a:gd name="T89" fmla="*/ 22 h 66"/>
                <a:gd name="T90" fmla="*/ 12 w 170"/>
                <a:gd name="T91" fmla="*/ 21 h 66"/>
                <a:gd name="T92" fmla="*/ 2 w 170"/>
                <a:gd name="T93" fmla="*/ 19 h 66"/>
                <a:gd name="T94" fmla="*/ 2 w 170"/>
                <a:gd name="T95" fmla="*/ 18 h 66"/>
                <a:gd name="T96" fmla="*/ 9 w 170"/>
                <a:gd name="T97" fmla="*/ 16 h 66"/>
                <a:gd name="T98" fmla="*/ 8 w 170"/>
                <a:gd name="T99" fmla="*/ 23 h 66"/>
                <a:gd name="T100" fmla="*/ 2 w 170"/>
                <a:gd name="T101" fmla="*/ 23 h 66"/>
                <a:gd name="T102" fmla="*/ 6 w 170"/>
                <a:gd name="T103" fmla="*/ 20 h 66"/>
                <a:gd name="T104" fmla="*/ 4 w 170"/>
                <a:gd name="T105" fmla="*/ 17 h 66"/>
                <a:gd name="T106" fmla="*/ 2 w 170"/>
                <a:gd name="T107" fmla="*/ 15 h 66"/>
                <a:gd name="T108" fmla="*/ 6 w 170"/>
                <a:gd name="T109" fmla="*/ 17 h 66"/>
                <a:gd name="T110" fmla="*/ 11 w 170"/>
                <a:gd name="T111" fmla="*/ 13 h 66"/>
                <a:gd name="T112" fmla="*/ 9 w 170"/>
                <a:gd name="T113" fmla="*/ 7 h 66"/>
                <a:gd name="T114" fmla="*/ 122 w 170"/>
                <a:gd name="T115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0" h="66">
                  <a:moveTo>
                    <a:pt x="132" y="0"/>
                  </a:moveTo>
                  <a:lnTo>
                    <a:pt x="133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7" y="4"/>
                  </a:lnTo>
                  <a:lnTo>
                    <a:pt x="138" y="4"/>
                  </a:lnTo>
                  <a:lnTo>
                    <a:pt x="139" y="4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5" y="6"/>
                  </a:lnTo>
                  <a:lnTo>
                    <a:pt x="145" y="7"/>
                  </a:lnTo>
                  <a:lnTo>
                    <a:pt x="146" y="7"/>
                  </a:lnTo>
                  <a:lnTo>
                    <a:pt x="147" y="8"/>
                  </a:lnTo>
                  <a:lnTo>
                    <a:pt x="147" y="9"/>
                  </a:lnTo>
                  <a:lnTo>
                    <a:pt x="147" y="11"/>
                  </a:lnTo>
                  <a:lnTo>
                    <a:pt x="148" y="11"/>
                  </a:lnTo>
                  <a:lnTo>
                    <a:pt x="149" y="11"/>
                  </a:lnTo>
                  <a:lnTo>
                    <a:pt x="151" y="11"/>
                  </a:lnTo>
                  <a:lnTo>
                    <a:pt x="151" y="13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5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8" y="13"/>
                  </a:lnTo>
                  <a:lnTo>
                    <a:pt x="158" y="11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59" y="11"/>
                  </a:lnTo>
                  <a:lnTo>
                    <a:pt x="160" y="11"/>
                  </a:lnTo>
                  <a:lnTo>
                    <a:pt x="161" y="11"/>
                  </a:lnTo>
                  <a:lnTo>
                    <a:pt x="161" y="13"/>
                  </a:lnTo>
                  <a:lnTo>
                    <a:pt x="162" y="13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6" y="15"/>
                  </a:lnTo>
                  <a:lnTo>
                    <a:pt x="166" y="14"/>
                  </a:lnTo>
                  <a:lnTo>
                    <a:pt x="167" y="14"/>
                  </a:lnTo>
                  <a:lnTo>
                    <a:pt x="167" y="15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69" y="16"/>
                  </a:lnTo>
                  <a:lnTo>
                    <a:pt x="170" y="16"/>
                  </a:lnTo>
                  <a:lnTo>
                    <a:pt x="169" y="16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7" y="16"/>
                  </a:lnTo>
                  <a:lnTo>
                    <a:pt x="166" y="16"/>
                  </a:lnTo>
                  <a:lnTo>
                    <a:pt x="167" y="17"/>
                  </a:lnTo>
                  <a:lnTo>
                    <a:pt x="168" y="17"/>
                  </a:lnTo>
                  <a:lnTo>
                    <a:pt x="168" y="18"/>
                  </a:lnTo>
                  <a:lnTo>
                    <a:pt x="168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0" y="21"/>
                  </a:lnTo>
                  <a:lnTo>
                    <a:pt x="169" y="21"/>
                  </a:lnTo>
                  <a:lnTo>
                    <a:pt x="169" y="22"/>
                  </a:lnTo>
                  <a:lnTo>
                    <a:pt x="170" y="23"/>
                  </a:lnTo>
                  <a:lnTo>
                    <a:pt x="170" y="25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8" y="23"/>
                  </a:lnTo>
                  <a:lnTo>
                    <a:pt x="168" y="25"/>
                  </a:lnTo>
                  <a:lnTo>
                    <a:pt x="168" y="27"/>
                  </a:lnTo>
                  <a:lnTo>
                    <a:pt x="168" y="28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1"/>
                  </a:lnTo>
                  <a:lnTo>
                    <a:pt x="166" y="31"/>
                  </a:lnTo>
                  <a:lnTo>
                    <a:pt x="166" y="32"/>
                  </a:lnTo>
                  <a:lnTo>
                    <a:pt x="164" y="33"/>
                  </a:lnTo>
                  <a:lnTo>
                    <a:pt x="162" y="34"/>
                  </a:lnTo>
                  <a:lnTo>
                    <a:pt x="161" y="36"/>
                  </a:lnTo>
                  <a:lnTo>
                    <a:pt x="160" y="37"/>
                  </a:lnTo>
                  <a:lnTo>
                    <a:pt x="159" y="38"/>
                  </a:lnTo>
                  <a:lnTo>
                    <a:pt x="158" y="38"/>
                  </a:lnTo>
                  <a:lnTo>
                    <a:pt x="158" y="39"/>
                  </a:lnTo>
                  <a:lnTo>
                    <a:pt x="157" y="39"/>
                  </a:lnTo>
                  <a:lnTo>
                    <a:pt x="157" y="40"/>
                  </a:lnTo>
                  <a:lnTo>
                    <a:pt x="156" y="40"/>
                  </a:lnTo>
                  <a:lnTo>
                    <a:pt x="155" y="42"/>
                  </a:lnTo>
                  <a:lnTo>
                    <a:pt x="154" y="42"/>
                  </a:lnTo>
                  <a:lnTo>
                    <a:pt x="153" y="42"/>
                  </a:lnTo>
                  <a:lnTo>
                    <a:pt x="151" y="43"/>
                  </a:lnTo>
                  <a:lnTo>
                    <a:pt x="149" y="43"/>
                  </a:lnTo>
                  <a:lnTo>
                    <a:pt x="148" y="44"/>
                  </a:lnTo>
                  <a:lnTo>
                    <a:pt x="147" y="44"/>
                  </a:lnTo>
                  <a:lnTo>
                    <a:pt x="146" y="44"/>
                  </a:lnTo>
                  <a:lnTo>
                    <a:pt x="145" y="45"/>
                  </a:lnTo>
                  <a:lnTo>
                    <a:pt x="144" y="45"/>
                  </a:lnTo>
                  <a:lnTo>
                    <a:pt x="143" y="45"/>
                  </a:lnTo>
                  <a:lnTo>
                    <a:pt x="142" y="47"/>
                  </a:lnTo>
                  <a:lnTo>
                    <a:pt x="141" y="48"/>
                  </a:lnTo>
                  <a:lnTo>
                    <a:pt x="141" y="49"/>
                  </a:lnTo>
                  <a:lnTo>
                    <a:pt x="139" y="49"/>
                  </a:lnTo>
                  <a:lnTo>
                    <a:pt x="139" y="50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8" y="50"/>
                  </a:lnTo>
                  <a:lnTo>
                    <a:pt x="138" y="51"/>
                  </a:lnTo>
                  <a:lnTo>
                    <a:pt x="137" y="51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6" y="55"/>
                  </a:lnTo>
                  <a:lnTo>
                    <a:pt x="136" y="57"/>
                  </a:lnTo>
                  <a:lnTo>
                    <a:pt x="134" y="59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4" y="62"/>
                  </a:lnTo>
                  <a:lnTo>
                    <a:pt x="133" y="62"/>
                  </a:lnTo>
                  <a:lnTo>
                    <a:pt x="133" y="63"/>
                  </a:lnTo>
                  <a:lnTo>
                    <a:pt x="132" y="63"/>
                  </a:lnTo>
                  <a:lnTo>
                    <a:pt x="132" y="64"/>
                  </a:lnTo>
                  <a:lnTo>
                    <a:pt x="132" y="65"/>
                  </a:lnTo>
                  <a:lnTo>
                    <a:pt x="131" y="65"/>
                  </a:lnTo>
                  <a:lnTo>
                    <a:pt x="131" y="66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7" y="66"/>
                  </a:lnTo>
                  <a:lnTo>
                    <a:pt x="127" y="65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6" y="63"/>
                  </a:lnTo>
                  <a:lnTo>
                    <a:pt x="125" y="63"/>
                  </a:lnTo>
                  <a:lnTo>
                    <a:pt x="125" y="62"/>
                  </a:lnTo>
                  <a:lnTo>
                    <a:pt x="126" y="62"/>
                  </a:lnTo>
                  <a:lnTo>
                    <a:pt x="125" y="62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2" y="61"/>
                  </a:lnTo>
                  <a:lnTo>
                    <a:pt x="121" y="61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61"/>
                  </a:lnTo>
                  <a:lnTo>
                    <a:pt x="116" y="61"/>
                  </a:lnTo>
                  <a:lnTo>
                    <a:pt x="115" y="61"/>
                  </a:lnTo>
                  <a:lnTo>
                    <a:pt x="116" y="59"/>
                  </a:lnTo>
                  <a:lnTo>
                    <a:pt x="115" y="59"/>
                  </a:lnTo>
                  <a:lnTo>
                    <a:pt x="115" y="57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7" y="55"/>
                  </a:lnTo>
                  <a:lnTo>
                    <a:pt x="119" y="54"/>
                  </a:lnTo>
                  <a:lnTo>
                    <a:pt x="117" y="53"/>
                  </a:lnTo>
                  <a:lnTo>
                    <a:pt x="117" y="52"/>
                  </a:lnTo>
                  <a:lnTo>
                    <a:pt x="117" y="51"/>
                  </a:lnTo>
                  <a:lnTo>
                    <a:pt x="117" y="50"/>
                  </a:lnTo>
                  <a:lnTo>
                    <a:pt x="116" y="50"/>
                  </a:lnTo>
                  <a:lnTo>
                    <a:pt x="116" y="49"/>
                  </a:lnTo>
                  <a:lnTo>
                    <a:pt x="117" y="49"/>
                  </a:lnTo>
                  <a:lnTo>
                    <a:pt x="116" y="49"/>
                  </a:lnTo>
                  <a:lnTo>
                    <a:pt x="116" y="50"/>
                  </a:lnTo>
                  <a:lnTo>
                    <a:pt x="117" y="50"/>
                  </a:lnTo>
                  <a:lnTo>
                    <a:pt x="117" y="49"/>
                  </a:lnTo>
                  <a:lnTo>
                    <a:pt x="119" y="49"/>
                  </a:lnTo>
                  <a:lnTo>
                    <a:pt x="121" y="48"/>
                  </a:lnTo>
                  <a:lnTo>
                    <a:pt x="121" y="49"/>
                  </a:lnTo>
                  <a:lnTo>
                    <a:pt x="121" y="48"/>
                  </a:lnTo>
                  <a:lnTo>
                    <a:pt x="122" y="48"/>
                  </a:lnTo>
                  <a:lnTo>
                    <a:pt x="122" y="47"/>
                  </a:lnTo>
                  <a:lnTo>
                    <a:pt x="122" y="45"/>
                  </a:lnTo>
                  <a:lnTo>
                    <a:pt x="123" y="44"/>
                  </a:lnTo>
                  <a:lnTo>
                    <a:pt x="123" y="43"/>
                  </a:lnTo>
                  <a:lnTo>
                    <a:pt x="123" y="42"/>
                  </a:lnTo>
                  <a:lnTo>
                    <a:pt x="124" y="42"/>
                  </a:lnTo>
                  <a:lnTo>
                    <a:pt x="124" y="40"/>
                  </a:lnTo>
                  <a:lnTo>
                    <a:pt x="123" y="40"/>
                  </a:lnTo>
                  <a:lnTo>
                    <a:pt x="123" y="39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22" y="37"/>
                  </a:lnTo>
                  <a:lnTo>
                    <a:pt x="123" y="37"/>
                  </a:lnTo>
                  <a:lnTo>
                    <a:pt x="122" y="37"/>
                  </a:lnTo>
                  <a:lnTo>
                    <a:pt x="123" y="36"/>
                  </a:lnTo>
                  <a:lnTo>
                    <a:pt x="122" y="36"/>
                  </a:lnTo>
                  <a:lnTo>
                    <a:pt x="122" y="37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2" y="42"/>
                  </a:lnTo>
                  <a:lnTo>
                    <a:pt x="121" y="42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1" y="39"/>
                  </a:lnTo>
                  <a:lnTo>
                    <a:pt x="122" y="38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3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5" y="42"/>
                  </a:lnTo>
                  <a:lnTo>
                    <a:pt x="114" y="40"/>
                  </a:lnTo>
                  <a:lnTo>
                    <a:pt x="113" y="39"/>
                  </a:lnTo>
                  <a:lnTo>
                    <a:pt x="112" y="39"/>
                  </a:lnTo>
                  <a:lnTo>
                    <a:pt x="111" y="38"/>
                  </a:lnTo>
                  <a:lnTo>
                    <a:pt x="110" y="37"/>
                  </a:lnTo>
                  <a:lnTo>
                    <a:pt x="111" y="37"/>
                  </a:lnTo>
                  <a:lnTo>
                    <a:pt x="111" y="38"/>
                  </a:lnTo>
                  <a:lnTo>
                    <a:pt x="112" y="37"/>
                  </a:lnTo>
                  <a:lnTo>
                    <a:pt x="113" y="37"/>
                  </a:lnTo>
                  <a:lnTo>
                    <a:pt x="113" y="36"/>
                  </a:lnTo>
                  <a:lnTo>
                    <a:pt x="113" y="34"/>
                  </a:lnTo>
                  <a:lnTo>
                    <a:pt x="113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2" y="31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13" y="29"/>
                  </a:lnTo>
                  <a:lnTo>
                    <a:pt x="112" y="29"/>
                  </a:lnTo>
                  <a:lnTo>
                    <a:pt x="112" y="28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4" y="23"/>
                  </a:lnTo>
                  <a:lnTo>
                    <a:pt x="115" y="22"/>
                  </a:lnTo>
                  <a:lnTo>
                    <a:pt x="115" y="21"/>
                  </a:lnTo>
                  <a:lnTo>
                    <a:pt x="115" y="20"/>
                  </a:lnTo>
                  <a:lnTo>
                    <a:pt x="116" y="20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6" y="20"/>
                  </a:lnTo>
                  <a:lnTo>
                    <a:pt x="115" y="20"/>
                  </a:lnTo>
                  <a:lnTo>
                    <a:pt x="115" y="19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5"/>
                  </a:lnTo>
                  <a:lnTo>
                    <a:pt x="121" y="15"/>
                  </a:lnTo>
                  <a:lnTo>
                    <a:pt x="121" y="14"/>
                  </a:lnTo>
                  <a:lnTo>
                    <a:pt x="121" y="13"/>
                  </a:lnTo>
                  <a:lnTo>
                    <a:pt x="121" y="11"/>
                  </a:lnTo>
                  <a:lnTo>
                    <a:pt x="121" y="9"/>
                  </a:lnTo>
                  <a:lnTo>
                    <a:pt x="121" y="8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21" y="6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3" y="5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5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5" y="4"/>
                  </a:lnTo>
                  <a:lnTo>
                    <a:pt x="125" y="5"/>
                  </a:lnTo>
                  <a:lnTo>
                    <a:pt x="125" y="4"/>
                  </a:lnTo>
                  <a:lnTo>
                    <a:pt x="126" y="4"/>
                  </a:lnTo>
                  <a:lnTo>
                    <a:pt x="127" y="4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0" y="3"/>
                  </a:lnTo>
                  <a:lnTo>
                    <a:pt x="130" y="2"/>
                  </a:lnTo>
                  <a:lnTo>
                    <a:pt x="131" y="3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2" y="0"/>
                  </a:lnTo>
                  <a:close/>
                  <a:moveTo>
                    <a:pt x="121" y="42"/>
                  </a:moveTo>
                  <a:lnTo>
                    <a:pt x="122" y="43"/>
                  </a:lnTo>
                  <a:lnTo>
                    <a:pt x="121" y="43"/>
                  </a:lnTo>
                  <a:lnTo>
                    <a:pt x="121" y="44"/>
                  </a:lnTo>
                  <a:lnTo>
                    <a:pt x="121" y="45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7" y="44"/>
                  </a:lnTo>
                  <a:lnTo>
                    <a:pt x="117" y="43"/>
                  </a:lnTo>
                  <a:lnTo>
                    <a:pt x="119" y="43"/>
                  </a:lnTo>
                  <a:lnTo>
                    <a:pt x="121" y="43"/>
                  </a:lnTo>
                  <a:lnTo>
                    <a:pt x="121" y="42"/>
                  </a:lnTo>
                  <a:close/>
                  <a:moveTo>
                    <a:pt x="21" y="29"/>
                  </a:moveTo>
                  <a:lnTo>
                    <a:pt x="20" y="29"/>
                  </a:lnTo>
                  <a:lnTo>
                    <a:pt x="21" y="29"/>
                  </a:lnTo>
                  <a:close/>
                  <a:moveTo>
                    <a:pt x="12" y="28"/>
                  </a:move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2" y="28"/>
                  </a:lnTo>
                  <a:close/>
                  <a:moveTo>
                    <a:pt x="24" y="21"/>
                  </a:moveTo>
                  <a:lnTo>
                    <a:pt x="24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1"/>
                  </a:lnTo>
                  <a:close/>
                  <a:moveTo>
                    <a:pt x="16" y="20"/>
                  </a:moveTo>
                  <a:lnTo>
                    <a:pt x="16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20"/>
                  </a:lnTo>
                  <a:close/>
                  <a:moveTo>
                    <a:pt x="2" y="19"/>
                  </a:move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close/>
                  <a:moveTo>
                    <a:pt x="11" y="18"/>
                  </a:moveTo>
                  <a:lnTo>
                    <a:pt x="10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8"/>
                  </a:lnTo>
                  <a:close/>
                  <a:moveTo>
                    <a:pt x="9" y="22"/>
                  </a:moveTo>
                  <a:lnTo>
                    <a:pt x="8" y="22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8" y="21"/>
                  </a:lnTo>
                  <a:lnTo>
                    <a:pt x="9" y="22"/>
                  </a:lnTo>
                  <a:close/>
                  <a:moveTo>
                    <a:pt x="11" y="13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1" y="13"/>
                  </a:lnTo>
                  <a:close/>
                  <a:moveTo>
                    <a:pt x="9" y="7"/>
                  </a:moveTo>
                  <a:lnTo>
                    <a:pt x="9" y="8"/>
                  </a:lnTo>
                  <a:lnTo>
                    <a:pt x="9" y="7"/>
                  </a:lnTo>
                  <a:close/>
                  <a:moveTo>
                    <a:pt x="132" y="0"/>
                  </a:moveTo>
                  <a:lnTo>
                    <a:pt x="132" y="2"/>
                  </a:lnTo>
                  <a:lnTo>
                    <a:pt x="131" y="2"/>
                  </a:lnTo>
                  <a:lnTo>
                    <a:pt x="132" y="0"/>
                  </a:lnTo>
                  <a:close/>
                  <a:moveTo>
                    <a:pt x="123" y="40"/>
                  </a:moveTo>
                  <a:lnTo>
                    <a:pt x="123" y="42"/>
                  </a:lnTo>
                  <a:lnTo>
                    <a:pt x="122" y="42"/>
                  </a:lnTo>
                  <a:lnTo>
                    <a:pt x="123" y="4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5BBD6FA3-7CC6-FE50-1783-1E153698F8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4626" y="3538538"/>
              <a:ext cx="244475" cy="279400"/>
            </a:xfrm>
            <a:custGeom>
              <a:avLst/>
              <a:gdLst>
                <a:gd name="T0" fmla="*/ 32 w 154"/>
                <a:gd name="T1" fmla="*/ 113 h 176"/>
                <a:gd name="T2" fmla="*/ 34 w 154"/>
                <a:gd name="T3" fmla="*/ 107 h 176"/>
                <a:gd name="T4" fmla="*/ 40 w 154"/>
                <a:gd name="T5" fmla="*/ 104 h 176"/>
                <a:gd name="T6" fmla="*/ 43 w 154"/>
                <a:gd name="T7" fmla="*/ 102 h 176"/>
                <a:gd name="T8" fmla="*/ 46 w 154"/>
                <a:gd name="T9" fmla="*/ 97 h 176"/>
                <a:gd name="T10" fmla="*/ 47 w 154"/>
                <a:gd name="T11" fmla="*/ 91 h 176"/>
                <a:gd name="T12" fmla="*/ 45 w 154"/>
                <a:gd name="T13" fmla="*/ 89 h 176"/>
                <a:gd name="T14" fmla="*/ 45 w 154"/>
                <a:gd name="T15" fmla="*/ 79 h 176"/>
                <a:gd name="T16" fmla="*/ 45 w 154"/>
                <a:gd name="T17" fmla="*/ 70 h 176"/>
                <a:gd name="T18" fmla="*/ 42 w 154"/>
                <a:gd name="T19" fmla="*/ 60 h 176"/>
                <a:gd name="T20" fmla="*/ 43 w 154"/>
                <a:gd name="T21" fmla="*/ 54 h 176"/>
                <a:gd name="T22" fmla="*/ 45 w 154"/>
                <a:gd name="T23" fmla="*/ 44 h 176"/>
                <a:gd name="T24" fmla="*/ 52 w 154"/>
                <a:gd name="T25" fmla="*/ 48 h 176"/>
                <a:gd name="T26" fmla="*/ 51 w 154"/>
                <a:gd name="T27" fmla="*/ 42 h 176"/>
                <a:gd name="T28" fmla="*/ 58 w 154"/>
                <a:gd name="T29" fmla="*/ 37 h 176"/>
                <a:gd name="T30" fmla="*/ 64 w 154"/>
                <a:gd name="T31" fmla="*/ 30 h 176"/>
                <a:gd name="T32" fmla="*/ 65 w 154"/>
                <a:gd name="T33" fmla="*/ 24 h 176"/>
                <a:gd name="T34" fmla="*/ 69 w 154"/>
                <a:gd name="T35" fmla="*/ 18 h 176"/>
                <a:gd name="T36" fmla="*/ 75 w 154"/>
                <a:gd name="T37" fmla="*/ 18 h 176"/>
                <a:gd name="T38" fmla="*/ 80 w 154"/>
                <a:gd name="T39" fmla="*/ 13 h 176"/>
                <a:gd name="T40" fmla="*/ 91 w 154"/>
                <a:gd name="T41" fmla="*/ 11 h 176"/>
                <a:gd name="T42" fmla="*/ 101 w 154"/>
                <a:gd name="T43" fmla="*/ 5 h 176"/>
                <a:gd name="T44" fmla="*/ 104 w 154"/>
                <a:gd name="T45" fmla="*/ 1 h 176"/>
                <a:gd name="T46" fmla="*/ 105 w 154"/>
                <a:gd name="T47" fmla="*/ 9 h 176"/>
                <a:gd name="T48" fmla="*/ 97 w 154"/>
                <a:gd name="T49" fmla="*/ 16 h 176"/>
                <a:gd name="T50" fmla="*/ 90 w 154"/>
                <a:gd name="T51" fmla="*/ 30 h 176"/>
                <a:gd name="T52" fmla="*/ 91 w 154"/>
                <a:gd name="T53" fmla="*/ 35 h 176"/>
                <a:gd name="T54" fmla="*/ 98 w 154"/>
                <a:gd name="T55" fmla="*/ 46 h 176"/>
                <a:gd name="T56" fmla="*/ 100 w 154"/>
                <a:gd name="T57" fmla="*/ 58 h 176"/>
                <a:gd name="T58" fmla="*/ 108 w 154"/>
                <a:gd name="T59" fmla="*/ 58 h 176"/>
                <a:gd name="T60" fmla="*/ 122 w 154"/>
                <a:gd name="T61" fmla="*/ 60 h 176"/>
                <a:gd name="T62" fmla="*/ 132 w 154"/>
                <a:gd name="T63" fmla="*/ 68 h 176"/>
                <a:gd name="T64" fmla="*/ 147 w 154"/>
                <a:gd name="T65" fmla="*/ 66 h 176"/>
                <a:gd name="T66" fmla="*/ 145 w 154"/>
                <a:gd name="T67" fmla="*/ 77 h 176"/>
                <a:gd name="T68" fmla="*/ 146 w 154"/>
                <a:gd name="T69" fmla="*/ 89 h 176"/>
                <a:gd name="T70" fmla="*/ 146 w 154"/>
                <a:gd name="T71" fmla="*/ 101 h 176"/>
                <a:gd name="T72" fmla="*/ 149 w 154"/>
                <a:gd name="T73" fmla="*/ 107 h 176"/>
                <a:gd name="T74" fmla="*/ 152 w 154"/>
                <a:gd name="T75" fmla="*/ 120 h 176"/>
                <a:gd name="T76" fmla="*/ 145 w 154"/>
                <a:gd name="T77" fmla="*/ 113 h 176"/>
                <a:gd name="T78" fmla="*/ 136 w 154"/>
                <a:gd name="T79" fmla="*/ 114 h 176"/>
                <a:gd name="T80" fmla="*/ 123 w 154"/>
                <a:gd name="T81" fmla="*/ 119 h 176"/>
                <a:gd name="T82" fmla="*/ 129 w 154"/>
                <a:gd name="T83" fmla="*/ 124 h 176"/>
                <a:gd name="T84" fmla="*/ 121 w 154"/>
                <a:gd name="T85" fmla="*/ 131 h 176"/>
                <a:gd name="T86" fmla="*/ 127 w 154"/>
                <a:gd name="T87" fmla="*/ 139 h 176"/>
                <a:gd name="T88" fmla="*/ 126 w 154"/>
                <a:gd name="T89" fmla="*/ 155 h 176"/>
                <a:gd name="T90" fmla="*/ 122 w 154"/>
                <a:gd name="T91" fmla="*/ 174 h 176"/>
                <a:gd name="T92" fmla="*/ 117 w 154"/>
                <a:gd name="T93" fmla="*/ 167 h 176"/>
                <a:gd name="T94" fmla="*/ 117 w 154"/>
                <a:gd name="T95" fmla="*/ 157 h 176"/>
                <a:gd name="T96" fmla="*/ 112 w 154"/>
                <a:gd name="T97" fmla="*/ 154 h 176"/>
                <a:gd name="T98" fmla="*/ 102 w 154"/>
                <a:gd name="T99" fmla="*/ 156 h 176"/>
                <a:gd name="T100" fmla="*/ 90 w 154"/>
                <a:gd name="T101" fmla="*/ 155 h 176"/>
                <a:gd name="T102" fmla="*/ 86 w 154"/>
                <a:gd name="T103" fmla="*/ 147 h 176"/>
                <a:gd name="T104" fmla="*/ 81 w 154"/>
                <a:gd name="T105" fmla="*/ 144 h 176"/>
                <a:gd name="T106" fmla="*/ 74 w 154"/>
                <a:gd name="T107" fmla="*/ 136 h 176"/>
                <a:gd name="T108" fmla="*/ 65 w 154"/>
                <a:gd name="T109" fmla="*/ 132 h 176"/>
                <a:gd name="T110" fmla="*/ 56 w 154"/>
                <a:gd name="T111" fmla="*/ 128 h 176"/>
                <a:gd name="T112" fmla="*/ 45 w 154"/>
                <a:gd name="T113" fmla="*/ 125 h 176"/>
                <a:gd name="T114" fmla="*/ 34 w 154"/>
                <a:gd name="T115" fmla="*/ 119 h 176"/>
                <a:gd name="T116" fmla="*/ 40 w 154"/>
                <a:gd name="T117" fmla="*/ 104 h 176"/>
                <a:gd name="T118" fmla="*/ 45 w 154"/>
                <a:gd name="T119" fmla="*/ 8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176">
                  <a:moveTo>
                    <a:pt x="30" y="117"/>
                  </a:moveTo>
                  <a:lnTo>
                    <a:pt x="31" y="117"/>
                  </a:lnTo>
                  <a:lnTo>
                    <a:pt x="31" y="116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1" y="113"/>
                  </a:lnTo>
                  <a:lnTo>
                    <a:pt x="32" y="113"/>
                  </a:lnTo>
                  <a:lnTo>
                    <a:pt x="34" y="114"/>
                  </a:lnTo>
                  <a:lnTo>
                    <a:pt x="34" y="113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4" y="111"/>
                  </a:lnTo>
                  <a:lnTo>
                    <a:pt x="34" y="110"/>
                  </a:lnTo>
                  <a:lnTo>
                    <a:pt x="32" y="110"/>
                  </a:lnTo>
                  <a:lnTo>
                    <a:pt x="32" y="111"/>
                  </a:lnTo>
                  <a:lnTo>
                    <a:pt x="32" y="110"/>
                  </a:lnTo>
                  <a:lnTo>
                    <a:pt x="32" y="109"/>
                  </a:lnTo>
                  <a:lnTo>
                    <a:pt x="32" y="108"/>
                  </a:lnTo>
                  <a:lnTo>
                    <a:pt x="32" y="107"/>
                  </a:lnTo>
                  <a:lnTo>
                    <a:pt x="34" y="107"/>
                  </a:lnTo>
                  <a:lnTo>
                    <a:pt x="34" y="105"/>
                  </a:lnTo>
                  <a:lnTo>
                    <a:pt x="35" y="105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6" y="105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6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9" y="105"/>
                  </a:lnTo>
                  <a:lnTo>
                    <a:pt x="39" y="104"/>
                  </a:lnTo>
                  <a:lnTo>
                    <a:pt x="40" y="104"/>
                  </a:lnTo>
                  <a:lnTo>
                    <a:pt x="41" y="104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2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2" y="103"/>
                  </a:lnTo>
                  <a:lnTo>
                    <a:pt x="42" y="102"/>
                  </a:lnTo>
                  <a:lnTo>
                    <a:pt x="42" y="103"/>
                  </a:lnTo>
                  <a:lnTo>
                    <a:pt x="42" y="102"/>
                  </a:lnTo>
                  <a:lnTo>
                    <a:pt x="43" y="102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3" y="101"/>
                  </a:lnTo>
                  <a:lnTo>
                    <a:pt x="43" y="102"/>
                  </a:lnTo>
                  <a:lnTo>
                    <a:pt x="43" y="101"/>
                  </a:lnTo>
                  <a:lnTo>
                    <a:pt x="42" y="101"/>
                  </a:lnTo>
                  <a:lnTo>
                    <a:pt x="43" y="100"/>
                  </a:lnTo>
                  <a:lnTo>
                    <a:pt x="44" y="99"/>
                  </a:lnTo>
                  <a:lnTo>
                    <a:pt x="44" y="97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6" y="97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6" y="96"/>
                  </a:lnTo>
                  <a:lnTo>
                    <a:pt x="45" y="96"/>
                  </a:lnTo>
                  <a:lnTo>
                    <a:pt x="46" y="96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4"/>
                  </a:lnTo>
                  <a:lnTo>
                    <a:pt x="47" y="94"/>
                  </a:lnTo>
                  <a:lnTo>
                    <a:pt x="47" y="93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47" y="91"/>
                  </a:lnTo>
                  <a:lnTo>
                    <a:pt x="46" y="91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90"/>
                  </a:lnTo>
                  <a:lnTo>
                    <a:pt x="45" y="91"/>
                  </a:lnTo>
                  <a:lnTo>
                    <a:pt x="45" y="90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7"/>
                  </a:lnTo>
                  <a:lnTo>
                    <a:pt x="45" y="86"/>
                  </a:lnTo>
                  <a:lnTo>
                    <a:pt x="46" y="86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1"/>
                  </a:lnTo>
                  <a:lnTo>
                    <a:pt x="46" y="84"/>
                  </a:lnTo>
                  <a:lnTo>
                    <a:pt x="46" y="81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5" y="77"/>
                  </a:lnTo>
                  <a:lnTo>
                    <a:pt x="45" y="76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5" y="74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5" y="69"/>
                  </a:lnTo>
                  <a:lnTo>
                    <a:pt x="44" y="68"/>
                  </a:lnTo>
                  <a:lnTo>
                    <a:pt x="44" y="66"/>
                  </a:lnTo>
                  <a:lnTo>
                    <a:pt x="45" y="66"/>
                  </a:lnTo>
                  <a:lnTo>
                    <a:pt x="45" y="65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5" y="62"/>
                  </a:lnTo>
                  <a:lnTo>
                    <a:pt x="44" y="62"/>
                  </a:lnTo>
                  <a:lnTo>
                    <a:pt x="44" y="63"/>
                  </a:lnTo>
                  <a:lnTo>
                    <a:pt x="44" y="62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2" y="58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4"/>
                  </a:lnTo>
                  <a:lnTo>
                    <a:pt x="42" y="55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3" y="53"/>
                  </a:lnTo>
                  <a:lnTo>
                    <a:pt x="43" y="54"/>
                  </a:lnTo>
                  <a:lnTo>
                    <a:pt x="44" y="54"/>
                  </a:lnTo>
                  <a:lnTo>
                    <a:pt x="44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5" y="51"/>
                  </a:lnTo>
                  <a:lnTo>
                    <a:pt x="45" y="50"/>
                  </a:lnTo>
                  <a:lnTo>
                    <a:pt x="46" y="50"/>
                  </a:lnTo>
                  <a:lnTo>
                    <a:pt x="46" y="48"/>
                  </a:lnTo>
                  <a:lnTo>
                    <a:pt x="47" y="48"/>
                  </a:lnTo>
                  <a:lnTo>
                    <a:pt x="46" y="47"/>
                  </a:lnTo>
                  <a:lnTo>
                    <a:pt x="46" y="46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6" y="42"/>
                  </a:lnTo>
                  <a:lnTo>
                    <a:pt x="46" y="43"/>
                  </a:lnTo>
                  <a:lnTo>
                    <a:pt x="47" y="44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51" y="46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2" y="48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2" y="50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3" y="46"/>
                  </a:lnTo>
                  <a:lnTo>
                    <a:pt x="53" y="44"/>
                  </a:lnTo>
                  <a:lnTo>
                    <a:pt x="52" y="44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1" y="42"/>
                  </a:lnTo>
                  <a:lnTo>
                    <a:pt x="52" y="42"/>
                  </a:lnTo>
                  <a:lnTo>
                    <a:pt x="53" y="42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7" y="39"/>
                  </a:lnTo>
                  <a:lnTo>
                    <a:pt x="57" y="37"/>
                  </a:lnTo>
                  <a:lnTo>
                    <a:pt x="58" y="37"/>
                  </a:lnTo>
                  <a:lnTo>
                    <a:pt x="58" y="35"/>
                  </a:lnTo>
                  <a:lnTo>
                    <a:pt x="58" y="34"/>
                  </a:lnTo>
                  <a:lnTo>
                    <a:pt x="59" y="34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2" y="34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4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29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6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68" y="19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2" y="17"/>
                  </a:lnTo>
                  <a:lnTo>
                    <a:pt x="74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6" y="19"/>
                  </a:lnTo>
                  <a:lnTo>
                    <a:pt x="75" y="18"/>
                  </a:lnTo>
                  <a:lnTo>
                    <a:pt x="74" y="19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80" y="13"/>
                  </a:lnTo>
                  <a:lnTo>
                    <a:pt x="81" y="13"/>
                  </a:lnTo>
                  <a:lnTo>
                    <a:pt x="82" y="13"/>
                  </a:lnTo>
                  <a:lnTo>
                    <a:pt x="82" y="14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6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90" y="12"/>
                  </a:lnTo>
                  <a:lnTo>
                    <a:pt x="91" y="11"/>
                  </a:lnTo>
                  <a:lnTo>
                    <a:pt x="94" y="10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9"/>
                  </a:lnTo>
                  <a:lnTo>
                    <a:pt x="99" y="9"/>
                  </a:lnTo>
                  <a:lnTo>
                    <a:pt x="99" y="8"/>
                  </a:lnTo>
                  <a:lnTo>
                    <a:pt x="100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101" y="4"/>
                  </a:lnTo>
                  <a:lnTo>
                    <a:pt x="102" y="4"/>
                  </a:lnTo>
                  <a:lnTo>
                    <a:pt x="101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1"/>
                  </a:lnTo>
                  <a:lnTo>
                    <a:pt x="104" y="1"/>
                  </a:lnTo>
                  <a:lnTo>
                    <a:pt x="104" y="2"/>
                  </a:lnTo>
                  <a:lnTo>
                    <a:pt x="104" y="1"/>
                  </a:lnTo>
                  <a:lnTo>
                    <a:pt x="104" y="2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1" y="5"/>
                  </a:lnTo>
                  <a:lnTo>
                    <a:pt x="111" y="7"/>
                  </a:lnTo>
                  <a:lnTo>
                    <a:pt x="110" y="8"/>
                  </a:lnTo>
                  <a:lnTo>
                    <a:pt x="108" y="8"/>
                  </a:lnTo>
                  <a:lnTo>
                    <a:pt x="108" y="9"/>
                  </a:lnTo>
                  <a:lnTo>
                    <a:pt x="106" y="9"/>
                  </a:lnTo>
                  <a:lnTo>
                    <a:pt x="105" y="9"/>
                  </a:lnTo>
                  <a:lnTo>
                    <a:pt x="104" y="10"/>
                  </a:lnTo>
                  <a:lnTo>
                    <a:pt x="103" y="10"/>
                  </a:lnTo>
                  <a:lnTo>
                    <a:pt x="102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0" y="12"/>
                  </a:lnTo>
                  <a:lnTo>
                    <a:pt x="100" y="13"/>
                  </a:lnTo>
                  <a:lnTo>
                    <a:pt x="100" y="14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98" y="16"/>
                  </a:lnTo>
                  <a:lnTo>
                    <a:pt x="97" y="16"/>
                  </a:lnTo>
                  <a:lnTo>
                    <a:pt x="97" y="17"/>
                  </a:lnTo>
                  <a:lnTo>
                    <a:pt x="95" y="18"/>
                  </a:lnTo>
                  <a:lnTo>
                    <a:pt x="94" y="19"/>
                  </a:lnTo>
                  <a:lnTo>
                    <a:pt x="94" y="20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1" y="23"/>
                  </a:lnTo>
                  <a:lnTo>
                    <a:pt x="91" y="24"/>
                  </a:lnTo>
                  <a:lnTo>
                    <a:pt x="91" y="27"/>
                  </a:lnTo>
                  <a:lnTo>
                    <a:pt x="91" y="28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90" y="30"/>
                  </a:lnTo>
                  <a:lnTo>
                    <a:pt x="90" y="31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3"/>
                  </a:lnTo>
                  <a:lnTo>
                    <a:pt x="88" y="34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89" y="35"/>
                  </a:lnTo>
                  <a:lnTo>
                    <a:pt x="90" y="35"/>
                  </a:lnTo>
                  <a:lnTo>
                    <a:pt x="90" y="34"/>
                  </a:lnTo>
                  <a:lnTo>
                    <a:pt x="91" y="35"/>
                  </a:lnTo>
                  <a:lnTo>
                    <a:pt x="91" y="37"/>
                  </a:lnTo>
                  <a:lnTo>
                    <a:pt x="92" y="37"/>
                  </a:lnTo>
                  <a:lnTo>
                    <a:pt x="92" y="39"/>
                  </a:lnTo>
                  <a:lnTo>
                    <a:pt x="94" y="39"/>
                  </a:lnTo>
                  <a:lnTo>
                    <a:pt x="94" y="40"/>
                  </a:lnTo>
                  <a:lnTo>
                    <a:pt x="94" y="41"/>
                  </a:lnTo>
                  <a:lnTo>
                    <a:pt x="94" y="42"/>
                  </a:lnTo>
                  <a:lnTo>
                    <a:pt x="95" y="42"/>
                  </a:lnTo>
                  <a:lnTo>
                    <a:pt x="95" y="43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7" y="48"/>
                  </a:lnTo>
                  <a:lnTo>
                    <a:pt x="97" y="50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100" y="56"/>
                  </a:lnTo>
                  <a:lnTo>
                    <a:pt x="100" y="57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1" y="59"/>
                  </a:lnTo>
                  <a:lnTo>
                    <a:pt x="102" y="59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5" y="58"/>
                  </a:lnTo>
                  <a:lnTo>
                    <a:pt x="106" y="58"/>
                  </a:lnTo>
                  <a:lnTo>
                    <a:pt x="106" y="59"/>
                  </a:lnTo>
                  <a:lnTo>
                    <a:pt x="106" y="58"/>
                  </a:lnTo>
                  <a:lnTo>
                    <a:pt x="108" y="58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10" y="59"/>
                  </a:lnTo>
                  <a:lnTo>
                    <a:pt x="111" y="59"/>
                  </a:lnTo>
                  <a:lnTo>
                    <a:pt x="112" y="59"/>
                  </a:lnTo>
                  <a:lnTo>
                    <a:pt x="113" y="58"/>
                  </a:lnTo>
                  <a:lnTo>
                    <a:pt x="114" y="58"/>
                  </a:lnTo>
                  <a:lnTo>
                    <a:pt x="115" y="58"/>
                  </a:lnTo>
                  <a:lnTo>
                    <a:pt x="116" y="58"/>
                  </a:lnTo>
                  <a:lnTo>
                    <a:pt x="116" y="59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20" y="59"/>
                  </a:lnTo>
                  <a:lnTo>
                    <a:pt x="121" y="59"/>
                  </a:lnTo>
                  <a:lnTo>
                    <a:pt x="122" y="60"/>
                  </a:lnTo>
                  <a:lnTo>
                    <a:pt x="122" y="62"/>
                  </a:lnTo>
                  <a:lnTo>
                    <a:pt x="123" y="63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6" y="65"/>
                  </a:lnTo>
                  <a:lnTo>
                    <a:pt x="127" y="66"/>
                  </a:lnTo>
                  <a:lnTo>
                    <a:pt x="127" y="68"/>
                  </a:lnTo>
                  <a:lnTo>
                    <a:pt x="128" y="68"/>
                  </a:lnTo>
                  <a:lnTo>
                    <a:pt x="129" y="68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1" y="68"/>
                  </a:lnTo>
                  <a:lnTo>
                    <a:pt x="132" y="68"/>
                  </a:lnTo>
                  <a:lnTo>
                    <a:pt x="133" y="68"/>
                  </a:lnTo>
                  <a:lnTo>
                    <a:pt x="134" y="68"/>
                  </a:lnTo>
                  <a:lnTo>
                    <a:pt x="135" y="68"/>
                  </a:lnTo>
                  <a:lnTo>
                    <a:pt x="136" y="68"/>
                  </a:lnTo>
                  <a:lnTo>
                    <a:pt x="137" y="68"/>
                  </a:lnTo>
                  <a:lnTo>
                    <a:pt x="138" y="68"/>
                  </a:lnTo>
                  <a:lnTo>
                    <a:pt x="140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4" y="66"/>
                  </a:lnTo>
                  <a:lnTo>
                    <a:pt x="145" y="66"/>
                  </a:lnTo>
                  <a:lnTo>
                    <a:pt x="146" y="66"/>
                  </a:lnTo>
                  <a:lnTo>
                    <a:pt x="147" y="66"/>
                  </a:lnTo>
                  <a:lnTo>
                    <a:pt x="148" y="68"/>
                  </a:lnTo>
                  <a:lnTo>
                    <a:pt x="148" y="69"/>
                  </a:lnTo>
                  <a:lnTo>
                    <a:pt x="148" y="70"/>
                  </a:lnTo>
                  <a:lnTo>
                    <a:pt x="147" y="70"/>
                  </a:lnTo>
                  <a:lnTo>
                    <a:pt x="147" y="71"/>
                  </a:lnTo>
                  <a:lnTo>
                    <a:pt x="146" y="73"/>
                  </a:lnTo>
                  <a:lnTo>
                    <a:pt x="146" y="74"/>
                  </a:lnTo>
                  <a:lnTo>
                    <a:pt x="147" y="74"/>
                  </a:lnTo>
                  <a:lnTo>
                    <a:pt x="147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5" y="76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5" y="79"/>
                  </a:lnTo>
                  <a:lnTo>
                    <a:pt x="145" y="80"/>
                  </a:lnTo>
                  <a:lnTo>
                    <a:pt x="145" y="81"/>
                  </a:lnTo>
                  <a:lnTo>
                    <a:pt x="145" y="84"/>
                  </a:lnTo>
                  <a:lnTo>
                    <a:pt x="145" y="85"/>
                  </a:lnTo>
                  <a:lnTo>
                    <a:pt x="144" y="85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5" y="87"/>
                  </a:lnTo>
                  <a:lnTo>
                    <a:pt x="145" y="88"/>
                  </a:lnTo>
                  <a:lnTo>
                    <a:pt x="145" y="89"/>
                  </a:lnTo>
                  <a:lnTo>
                    <a:pt x="146" y="89"/>
                  </a:lnTo>
                  <a:lnTo>
                    <a:pt x="146" y="90"/>
                  </a:lnTo>
                  <a:lnTo>
                    <a:pt x="146" y="91"/>
                  </a:lnTo>
                  <a:lnTo>
                    <a:pt x="146" y="92"/>
                  </a:lnTo>
                  <a:lnTo>
                    <a:pt x="147" y="92"/>
                  </a:lnTo>
                  <a:lnTo>
                    <a:pt x="148" y="93"/>
                  </a:lnTo>
                  <a:lnTo>
                    <a:pt x="149" y="94"/>
                  </a:lnTo>
                  <a:lnTo>
                    <a:pt x="149" y="96"/>
                  </a:lnTo>
                  <a:lnTo>
                    <a:pt x="149" y="97"/>
                  </a:lnTo>
                  <a:lnTo>
                    <a:pt x="149" y="99"/>
                  </a:lnTo>
                  <a:lnTo>
                    <a:pt x="148" y="99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5" y="101"/>
                  </a:lnTo>
                  <a:lnTo>
                    <a:pt x="145" y="102"/>
                  </a:lnTo>
                  <a:lnTo>
                    <a:pt x="145" y="103"/>
                  </a:lnTo>
                  <a:lnTo>
                    <a:pt x="145" y="102"/>
                  </a:lnTo>
                  <a:lnTo>
                    <a:pt x="146" y="102"/>
                  </a:lnTo>
                  <a:lnTo>
                    <a:pt x="146" y="103"/>
                  </a:lnTo>
                  <a:lnTo>
                    <a:pt x="147" y="102"/>
                  </a:lnTo>
                  <a:lnTo>
                    <a:pt x="147" y="103"/>
                  </a:lnTo>
                  <a:lnTo>
                    <a:pt x="147" y="104"/>
                  </a:lnTo>
                  <a:lnTo>
                    <a:pt x="148" y="104"/>
                  </a:lnTo>
                  <a:lnTo>
                    <a:pt x="148" y="105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50" y="107"/>
                  </a:lnTo>
                  <a:lnTo>
                    <a:pt x="151" y="108"/>
                  </a:lnTo>
                  <a:lnTo>
                    <a:pt x="150" y="108"/>
                  </a:lnTo>
                  <a:lnTo>
                    <a:pt x="150" y="109"/>
                  </a:lnTo>
                  <a:lnTo>
                    <a:pt x="151" y="109"/>
                  </a:lnTo>
                  <a:lnTo>
                    <a:pt x="151" y="110"/>
                  </a:lnTo>
                  <a:lnTo>
                    <a:pt x="151" y="111"/>
                  </a:lnTo>
                  <a:lnTo>
                    <a:pt x="151" y="113"/>
                  </a:lnTo>
                  <a:lnTo>
                    <a:pt x="152" y="115"/>
                  </a:lnTo>
                  <a:lnTo>
                    <a:pt x="154" y="116"/>
                  </a:lnTo>
                  <a:lnTo>
                    <a:pt x="154" y="117"/>
                  </a:lnTo>
                  <a:lnTo>
                    <a:pt x="154" y="119"/>
                  </a:lnTo>
                  <a:lnTo>
                    <a:pt x="152" y="120"/>
                  </a:lnTo>
                  <a:lnTo>
                    <a:pt x="151" y="120"/>
                  </a:lnTo>
                  <a:lnTo>
                    <a:pt x="151" y="119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1" y="114"/>
                  </a:lnTo>
                  <a:lnTo>
                    <a:pt x="151" y="113"/>
                  </a:lnTo>
                  <a:lnTo>
                    <a:pt x="150" y="111"/>
                  </a:lnTo>
                  <a:lnTo>
                    <a:pt x="149" y="110"/>
                  </a:lnTo>
                  <a:lnTo>
                    <a:pt x="148" y="109"/>
                  </a:lnTo>
                  <a:lnTo>
                    <a:pt x="148" y="110"/>
                  </a:lnTo>
                  <a:lnTo>
                    <a:pt x="147" y="110"/>
                  </a:lnTo>
                  <a:lnTo>
                    <a:pt x="146" y="111"/>
                  </a:lnTo>
                  <a:lnTo>
                    <a:pt x="145" y="113"/>
                  </a:lnTo>
                  <a:lnTo>
                    <a:pt x="145" y="114"/>
                  </a:lnTo>
                  <a:lnTo>
                    <a:pt x="144" y="114"/>
                  </a:lnTo>
                  <a:lnTo>
                    <a:pt x="143" y="114"/>
                  </a:lnTo>
                  <a:lnTo>
                    <a:pt x="143" y="113"/>
                  </a:lnTo>
                  <a:lnTo>
                    <a:pt x="142" y="111"/>
                  </a:lnTo>
                  <a:lnTo>
                    <a:pt x="142" y="110"/>
                  </a:lnTo>
                  <a:lnTo>
                    <a:pt x="142" y="111"/>
                  </a:lnTo>
                  <a:lnTo>
                    <a:pt x="140" y="113"/>
                  </a:lnTo>
                  <a:lnTo>
                    <a:pt x="140" y="114"/>
                  </a:lnTo>
                  <a:lnTo>
                    <a:pt x="142" y="114"/>
                  </a:lnTo>
                  <a:lnTo>
                    <a:pt x="140" y="114"/>
                  </a:lnTo>
                  <a:lnTo>
                    <a:pt x="138" y="114"/>
                  </a:lnTo>
                  <a:lnTo>
                    <a:pt x="136" y="114"/>
                  </a:lnTo>
                  <a:lnTo>
                    <a:pt x="134" y="114"/>
                  </a:lnTo>
                  <a:lnTo>
                    <a:pt x="133" y="114"/>
                  </a:lnTo>
                  <a:lnTo>
                    <a:pt x="131" y="114"/>
                  </a:lnTo>
                  <a:lnTo>
                    <a:pt x="129" y="114"/>
                  </a:lnTo>
                  <a:lnTo>
                    <a:pt x="128" y="114"/>
                  </a:lnTo>
                  <a:lnTo>
                    <a:pt x="127" y="114"/>
                  </a:lnTo>
                  <a:lnTo>
                    <a:pt x="126" y="114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5"/>
                  </a:lnTo>
                  <a:lnTo>
                    <a:pt x="123" y="116"/>
                  </a:lnTo>
                  <a:lnTo>
                    <a:pt x="123" y="117"/>
                  </a:lnTo>
                  <a:lnTo>
                    <a:pt x="123" y="119"/>
                  </a:lnTo>
                  <a:lnTo>
                    <a:pt x="123" y="120"/>
                  </a:lnTo>
                  <a:lnTo>
                    <a:pt x="123" y="121"/>
                  </a:lnTo>
                  <a:lnTo>
                    <a:pt x="125" y="121"/>
                  </a:lnTo>
                  <a:lnTo>
                    <a:pt x="126" y="121"/>
                  </a:lnTo>
                  <a:lnTo>
                    <a:pt x="127" y="121"/>
                  </a:lnTo>
                  <a:lnTo>
                    <a:pt x="128" y="121"/>
                  </a:lnTo>
                  <a:lnTo>
                    <a:pt x="129" y="121"/>
                  </a:lnTo>
                  <a:lnTo>
                    <a:pt x="131" y="122"/>
                  </a:lnTo>
                  <a:lnTo>
                    <a:pt x="131" y="123"/>
                  </a:lnTo>
                  <a:lnTo>
                    <a:pt x="131" y="124"/>
                  </a:lnTo>
                  <a:lnTo>
                    <a:pt x="131" y="125"/>
                  </a:lnTo>
                  <a:lnTo>
                    <a:pt x="129" y="125"/>
                  </a:lnTo>
                  <a:lnTo>
                    <a:pt x="129" y="124"/>
                  </a:lnTo>
                  <a:lnTo>
                    <a:pt x="128" y="125"/>
                  </a:lnTo>
                  <a:lnTo>
                    <a:pt x="128" y="124"/>
                  </a:lnTo>
                  <a:lnTo>
                    <a:pt x="127" y="124"/>
                  </a:lnTo>
                  <a:lnTo>
                    <a:pt x="126" y="124"/>
                  </a:lnTo>
                  <a:lnTo>
                    <a:pt x="125" y="124"/>
                  </a:lnTo>
                  <a:lnTo>
                    <a:pt x="125" y="125"/>
                  </a:lnTo>
                  <a:lnTo>
                    <a:pt x="123" y="125"/>
                  </a:lnTo>
                  <a:lnTo>
                    <a:pt x="122" y="125"/>
                  </a:lnTo>
                  <a:lnTo>
                    <a:pt x="121" y="125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1" y="130"/>
                  </a:lnTo>
                  <a:lnTo>
                    <a:pt x="121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1" y="134"/>
                  </a:lnTo>
                  <a:lnTo>
                    <a:pt x="122" y="134"/>
                  </a:lnTo>
                  <a:lnTo>
                    <a:pt x="122" y="135"/>
                  </a:lnTo>
                  <a:lnTo>
                    <a:pt x="123" y="135"/>
                  </a:lnTo>
                  <a:lnTo>
                    <a:pt x="123" y="136"/>
                  </a:lnTo>
                  <a:lnTo>
                    <a:pt x="125" y="136"/>
                  </a:lnTo>
                  <a:lnTo>
                    <a:pt x="126" y="136"/>
                  </a:lnTo>
                  <a:lnTo>
                    <a:pt x="126" y="137"/>
                  </a:lnTo>
                  <a:lnTo>
                    <a:pt x="126" y="138"/>
                  </a:lnTo>
                  <a:lnTo>
                    <a:pt x="126" y="139"/>
                  </a:lnTo>
                  <a:lnTo>
                    <a:pt x="127" y="139"/>
                  </a:lnTo>
                  <a:lnTo>
                    <a:pt x="126" y="139"/>
                  </a:lnTo>
                  <a:lnTo>
                    <a:pt x="127" y="140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8" y="144"/>
                  </a:lnTo>
                  <a:lnTo>
                    <a:pt x="128" y="145"/>
                  </a:lnTo>
                  <a:lnTo>
                    <a:pt x="128" y="146"/>
                  </a:lnTo>
                  <a:lnTo>
                    <a:pt x="128" y="147"/>
                  </a:lnTo>
                  <a:lnTo>
                    <a:pt x="127" y="148"/>
                  </a:lnTo>
                  <a:lnTo>
                    <a:pt x="127" y="150"/>
                  </a:lnTo>
                  <a:lnTo>
                    <a:pt x="127" y="151"/>
                  </a:lnTo>
                  <a:lnTo>
                    <a:pt x="127" y="154"/>
                  </a:lnTo>
                  <a:lnTo>
                    <a:pt x="126" y="155"/>
                  </a:lnTo>
                  <a:lnTo>
                    <a:pt x="126" y="156"/>
                  </a:lnTo>
                  <a:lnTo>
                    <a:pt x="126" y="159"/>
                  </a:lnTo>
                  <a:lnTo>
                    <a:pt x="126" y="160"/>
                  </a:lnTo>
                  <a:lnTo>
                    <a:pt x="125" y="162"/>
                  </a:lnTo>
                  <a:lnTo>
                    <a:pt x="125" y="164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8"/>
                  </a:lnTo>
                  <a:lnTo>
                    <a:pt x="123" y="170"/>
                  </a:lnTo>
                  <a:lnTo>
                    <a:pt x="123" y="171"/>
                  </a:lnTo>
                  <a:lnTo>
                    <a:pt x="123" y="174"/>
                  </a:lnTo>
                  <a:lnTo>
                    <a:pt x="122" y="176"/>
                  </a:lnTo>
                  <a:lnTo>
                    <a:pt x="122" y="174"/>
                  </a:lnTo>
                  <a:lnTo>
                    <a:pt x="121" y="174"/>
                  </a:lnTo>
                  <a:lnTo>
                    <a:pt x="120" y="174"/>
                  </a:lnTo>
                  <a:lnTo>
                    <a:pt x="120" y="172"/>
                  </a:lnTo>
                  <a:lnTo>
                    <a:pt x="120" y="171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0"/>
                  </a:lnTo>
                  <a:lnTo>
                    <a:pt x="114" y="170"/>
                  </a:lnTo>
                  <a:lnTo>
                    <a:pt x="115" y="170"/>
                  </a:lnTo>
                  <a:lnTo>
                    <a:pt x="115" y="169"/>
                  </a:lnTo>
                  <a:lnTo>
                    <a:pt x="116" y="168"/>
                  </a:lnTo>
                  <a:lnTo>
                    <a:pt x="117" y="167"/>
                  </a:lnTo>
                  <a:lnTo>
                    <a:pt x="117" y="166"/>
                  </a:lnTo>
                  <a:lnTo>
                    <a:pt x="119" y="164"/>
                  </a:lnTo>
                  <a:lnTo>
                    <a:pt x="120" y="162"/>
                  </a:lnTo>
                  <a:lnTo>
                    <a:pt x="120" y="161"/>
                  </a:lnTo>
                  <a:lnTo>
                    <a:pt x="121" y="160"/>
                  </a:lnTo>
                  <a:lnTo>
                    <a:pt x="121" y="159"/>
                  </a:lnTo>
                  <a:lnTo>
                    <a:pt x="120" y="160"/>
                  </a:lnTo>
                  <a:lnTo>
                    <a:pt x="120" y="159"/>
                  </a:lnTo>
                  <a:lnTo>
                    <a:pt x="119" y="159"/>
                  </a:lnTo>
                  <a:lnTo>
                    <a:pt x="119" y="157"/>
                  </a:lnTo>
                  <a:lnTo>
                    <a:pt x="119" y="159"/>
                  </a:lnTo>
                  <a:lnTo>
                    <a:pt x="119" y="157"/>
                  </a:lnTo>
                  <a:lnTo>
                    <a:pt x="117" y="157"/>
                  </a:lnTo>
                  <a:lnTo>
                    <a:pt x="119" y="157"/>
                  </a:lnTo>
                  <a:lnTo>
                    <a:pt x="117" y="157"/>
                  </a:lnTo>
                  <a:lnTo>
                    <a:pt x="116" y="157"/>
                  </a:lnTo>
                  <a:lnTo>
                    <a:pt x="116" y="156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5"/>
                  </a:lnTo>
                  <a:lnTo>
                    <a:pt x="113" y="154"/>
                  </a:lnTo>
                  <a:lnTo>
                    <a:pt x="113" y="155"/>
                  </a:lnTo>
                  <a:lnTo>
                    <a:pt x="112" y="155"/>
                  </a:lnTo>
                  <a:lnTo>
                    <a:pt x="112" y="154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10" y="155"/>
                  </a:lnTo>
                  <a:lnTo>
                    <a:pt x="110" y="156"/>
                  </a:lnTo>
                  <a:lnTo>
                    <a:pt x="108" y="156"/>
                  </a:lnTo>
                  <a:lnTo>
                    <a:pt x="106" y="156"/>
                  </a:lnTo>
                  <a:lnTo>
                    <a:pt x="106" y="155"/>
                  </a:lnTo>
                  <a:lnTo>
                    <a:pt x="105" y="155"/>
                  </a:lnTo>
                  <a:lnTo>
                    <a:pt x="105" y="154"/>
                  </a:lnTo>
                  <a:lnTo>
                    <a:pt x="104" y="154"/>
                  </a:lnTo>
                  <a:lnTo>
                    <a:pt x="103" y="154"/>
                  </a:lnTo>
                  <a:lnTo>
                    <a:pt x="102" y="155"/>
                  </a:lnTo>
                  <a:lnTo>
                    <a:pt x="102" y="156"/>
                  </a:lnTo>
                  <a:lnTo>
                    <a:pt x="101" y="155"/>
                  </a:lnTo>
                  <a:lnTo>
                    <a:pt x="100" y="156"/>
                  </a:lnTo>
                  <a:lnTo>
                    <a:pt x="99" y="156"/>
                  </a:lnTo>
                  <a:lnTo>
                    <a:pt x="98" y="157"/>
                  </a:lnTo>
                  <a:lnTo>
                    <a:pt x="98" y="156"/>
                  </a:lnTo>
                  <a:lnTo>
                    <a:pt x="97" y="156"/>
                  </a:lnTo>
                  <a:lnTo>
                    <a:pt x="95" y="156"/>
                  </a:lnTo>
                  <a:lnTo>
                    <a:pt x="94" y="156"/>
                  </a:lnTo>
                  <a:lnTo>
                    <a:pt x="92" y="156"/>
                  </a:lnTo>
                  <a:lnTo>
                    <a:pt x="91" y="156"/>
                  </a:lnTo>
                  <a:lnTo>
                    <a:pt x="90" y="155"/>
                  </a:lnTo>
                  <a:lnTo>
                    <a:pt x="90" y="156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4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88" y="149"/>
                  </a:lnTo>
                  <a:lnTo>
                    <a:pt x="88" y="150"/>
                  </a:lnTo>
                  <a:lnTo>
                    <a:pt x="87" y="150"/>
                  </a:lnTo>
                  <a:lnTo>
                    <a:pt x="87" y="149"/>
                  </a:lnTo>
                  <a:lnTo>
                    <a:pt x="86" y="149"/>
                  </a:lnTo>
                  <a:lnTo>
                    <a:pt x="86" y="148"/>
                  </a:lnTo>
                  <a:lnTo>
                    <a:pt x="86" y="147"/>
                  </a:lnTo>
                  <a:lnTo>
                    <a:pt x="85" y="147"/>
                  </a:lnTo>
                  <a:lnTo>
                    <a:pt x="85" y="146"/>
                  </a:lnTo>
                  <a:lnTo>
                    <a:pt x="86" y="146"/>
                  </a:lnTo>
                  <a:lnTo>
                    <a:pt x="85" y="146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3" y="144"/>
                  </a:lnTo>
                  <a:lnTo>
                    <a:pt x="83" y="145"/>
                  </a:lnTo>
                  <a:lnTo>
                    <a:pt x="82" y="145"/>
                  </a:lnTo>
                  <a:lnTo>
                    <a:pt x="82" y="144"/>
                  </a:lnTo>
                  <a:lnTo>
                    <a:pt x="81" y="144"/>
                  </a:lnTo>
                  <a:lnTo>
                    <a:pt x="81" y="142"/>
                  </a:lnTo>
                  <a:lnTo>
                    <a:pt x="81" y="144"/>
                  </a:lnTo>
                  <a:lnTo>
                    <a:pt x="80" y="144"/>
                  </a:lnTo>
                  <a:lnTo>
                    <a:pt x="80" y="142"/>
                  </a:lnTo>
                  <a:lnTo>
                    <a:pt x="79" y="142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7" y="139"/>
                  </a:lnTo>
                  <a:lnTo>
                    <a:pt x="76" y="139"/>
                  </a:lnTo>
                  <a:lnTo>
                    <a:pt x="76" y="138"/>
                  </a:lnTo>
                  <a:lnTo>
                    <a:pt x="77" y="138"/>
                  </a:lnTo>
                  <a:lnTo>
                    <a:pt x="76" y="137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2" y="135"/>
                  </a:lnTo>
                  <a:lnTo>
                    <a:pt x="72" y="134"/>
                  </a:lnTo>
                  <a:lnTo>
                    <a:pt x="71" y="134"/>
                  </a:lnTo>
                  <a:lnTo>
                    <a:pt x="70" y="134"/>
                  </a:lnTo>
                  <a:lnTo>
                    <a:pt x="70" y="133"/>
                  </a:lnTo>
                  <a:lnTo>
                    <a:pt x="69" y="133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5" y="131"/>
                  </a:lnTo>
                  <a:lnTo>
                    <a:pt x="64" y="131"/>
                  </a:lnTo>
                  <a:lnTo>
                    <a:pt x="64" y="132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0" y="130"/>
                  </a:lnTo>
                  <a:lnTo>
                    <a:pt x="59" y="130"/>
                  </a:lnTo>
                  <a:lnTo>
                    <a:pt x="59" y="128"/>
                  </a:lnTo>
                  <a:lnTo>
                    <a:pt x="58" y="128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5" y="130"/>
                  </a:lnTo>
                  <a:lnTo>
                    <a:pt x="54" y="130"/>
                  </a:lnTo>
                  <a:lnTo>
                    <a:pt x="53" y="130"/>
                  </a:lnTo>
                  <a:lnTo>
                    <a:pt x="52" y="130"/>
                  </a:lnTo>
                  <a:lnTo>
                    <a:pt x="51" y="130"/>
                  </a:lnTo>
                  <a:lnTo>
                    <a:pt x="49" y="130"/>
                  </a:lnTo>
                  <a:lnTo>
                    <a:pt x="49" y="128"/>
                  </a:lnTo>
                  <a:lnTo>
                    <a:pt x="47" y="128"/>
                  </a:lnTo>
                  <a:lnTo>
                    <a:pt x="46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2" y="123"/>
                  </a:lnTo>
                  <a:lnTo>
                    <a:pt x="41" y="123"/>
                  </a:lnTo>
                  <a:lnTo>
                    <a:pt x="40" y="122"/>
                  </a:lnTo>
                  <a:lnTo>
                    <a:pt x="39" y="122"/>
                  </a:lnTo>
                  <a:lnTo>
                    <a:pt x="37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0" y="117"/>
                  </a:lnTo>
                  <a:close/>
                  <a:moveTo>
                    <a:pt x="39" y="104"/>
                  </a:moveTo>
                  <a:lnTo>
                    <a:pt x="39" y="105"/>
                  </a:lnTo>
                  <a:lnTo>
                    <a:pt x="37" y="105"/>
                  </a:lnTo>
                  <a:lnTo>
                    <a:pt x="37" y="104"/>
                  </a:lnTo>
                  <a:lnTo>
                    <a:pt x="39" y="104"/>
                  </a:lnTo>
                  <a:close/>
                  <a:moveTo>
                    <a:pt x="41" y="104"/>
                  </a:moveTo>
                  <a:lnTo>
                    <a:pt x="42" y="104"/>
                  </a:lnTo>
                  <a:lnTo>
                    <a:pt x="41" y="105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41" y="104"/>
                  </a:lnTo>
                  <a:close/>
                  <a:moveTo>
                    <a:pt x="41" y="104"/>
                  </a:moveTo>
                  <a:lnTo>
                    <a:pt x="42" y="104"/>
                  </a:lnTo>
                  <a:lnTo>
                    <a:pt x="41" y="104"/>
                  </a:lnTo>
                  <a:lnTo>
                    <a:pt x="41" y="103"/>
                  </a:lnTo>
                  <a:lnTo>
                    <a:pt x="41" y="104"/>
                  </a:lnTo>
                  <a:close/>
                  <a:moveTo>
                    <a:pt x="45" y="88"/>
                  </a:moveTo>
                  <a:lnTo>
                    <a:pt x="46" y="88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5" y="88"/>
                  </a:lnTo>
                  <a:lnTo>
                    <a:pt x="45" y="87"/>
                  </a:lnTo>
                  <a:lnTo>
                    <a:pt x="45" y="88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24D90492-0024-E30F-1FBC-E2F6A1403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363" y="4068763"/>
              <a:ext cx="139700" cy="150812"/>
            </a:xfrm>
            <a:custGeom>
              <a:avLst/>
              <a:gdLst>
                <a:gd name="T0" fmla="*/ 2 w 88"/>
                <a:gd name="T1" fmla="*/ 29 h 95"/>
                <a:gd name="T2" fmla="*/ 5 w 88"/>
                <a:gd name="T3" fmla="*/ 23 h 95"/>
                <a:gd name="T4" fmla="*/ 5 w 88"/>
                <a:gd name="T5" fmla="*/ 17 h 95"/>
                <a:gd name="T6" fmla="*/ 7 w 88"/>
                <a:gd name="T7" fmla="*/ 13 h 95"/>
                <a:gd name="T8" fmla="*/ 9 w 88"/>
                <a:gd name="T9" fmla="*/ 8 h 95"/>
                <a:gd name="T10" fmla="*/ 16 w 88"/>
                <a:gd name="T11" fmla="*/ 4 h 95"/>
                <a:gd name="T12" fmla="*/ 29 w 88"/>
                <a:gd name="T13" fmla="*/ 0 h 95"/>
                <a:gd name="T14" fmla="*/ 39 w 88"/>
                <a:gd name="T15" fmla="*/ 2 h 95"/>
                <a:gd name="T16" fmla="*/ 44 w 88"/>
                <a:gd name="T17" fmla="*/ 5 h 95"/>
                <a:gd name="T18" fmla="*/ 48 w 88"/>
                <a:gd name="T19" fmla="*/ 10 h 95"/>
                <a:gd name="T20" fmla="*/ 48 w 88"/>
                <a:gd name="T21" fmla="*/ 11 h 95"/>
                <a:gd name="T22" fmla="*/ 50 w 88"/>
                <a:gd name="T23" fmla="*/ 16 h 95"/>
                <a:gd name="T24" fmla="*/ 50 w 88"/>
                <a:gd name="T25" fmla="*/ 17 h 95"/>
                <a:gd name="T26" fmla="*/ 51 w 88"/>
                <a:gd name="T27" fmla="*/ 22 h 95"/>
                <a:gd name="T28" fmla="*/ 51 w 88"/>
                <a:gd name="T29" fmla="*/ 27 h 95"/>
                <a:gd name="T30" fmla="*/ 50 w 88"/>
                <a:gd name="T31" fmla="*/ 29 h 95"/>
                <a:gd name="T32" fmla="*/ 50 w 88"/>
                <a:gd name="T33" fmla="*/ 32 h 95"/>
                <a:gd name="T34" fmla="*/ 55 w 88"/>
                <a:gd name="T35" fmla="*/ 32 h 95"/>
                <a:gd name="T36" fmla="*/ 59 w 88"/>
                <a:gd name="T37" fmla="*/ 33 h 95"/>
                <a:gd name="T38" fmla="*/ 63 w 88"/>
                <a:gd name="T39" fmla="*/ 32 h 95"/>
                <a:gd name="T40" fmla="*/ 67 w 88"/>
                <a:gd name="T41" fmla="*/ 33 h 95"/>
                <a:gd name="T42" fmla="*/ 72 w 88"/>
                <a:gd name="T43" fmla="*/ 33 h 95"/>
                <a:gd name="T44" fmla="*/ 74 w 88"/>
                <a:gd name="T45" fmla="*/ 39 h 95"/>
                <a:gd name="T46" fmla="*/ 74 w 88"/>
                <a:gd name="T47" fmla="*/ 43 h 95"/>
                <a:gd name="T48" fmla="*/ 74 w 88"/>
                <a:gd name="T49" fmla="*/ 49 h 95"/>
                <a:gd name="T50" fmla="*/ 76 w 88"/>
                <a:gd name="T51" fmla="*/ 54 h 95"/>
                <a:gd name="T52" fmla="*/ 82 w 88"/>
                <a:gd name="T53" fmla="*/ 53 h 95"/>
                <a:gd name="T54" fmla="*/ 87 w 88"/>
                <a:gd name="T55" fmla="*/ 54 h 95"/>
                <a:gd name="T56" fmla="*/ 88 w 88"/>
                <a:gd name="T57" fmla="*/ 57 h 95"/>
                <a:gd name="T58" fmla="*/ 87 w 88"/>
                <a:gd name="T59" fmla="*/ 62 h 95"/>
                <a:gd name="T60" fmla="*/ 86 w 88"/>
                <a:gd name="T61" fmla="*/ 66 h 95"/>
                <a:gd name="T62" fmla="*/ 85 w 88"/>
                <a:gd name="T63" fmla="*/ 73 h 95"/>
                <a:gd name="T64" fmla="*/ 84 w 88"/>
                <a:gd name="T65" fmla="*/ 75 h 95"/>
                <a:gd name="T66" fmla="*/ 84 w 88"/>
                <a:gd name="T67" fmla="*/ 79 h 95"/>
                <a:gd name="T68" fmla="*/ 83 w 88"/>
                <a:gd name="T69" fmla="*/ 84 h 95"/>
                <a:gd name="T70" fmla="*/ 78 w 88"/>
                <a:gd name="T71" fmla="*/ 87 h 95"/>
                <a:gd name="T72" fmla="*/ 75 w 88"/>
                <a:gd name="T73" fmla="*/ 89 h 95"/>
                <a:gd name="T74" fmla="*/ 73 w 88"/>
                <a:gd name="T75" fmla="*/ 93 h 95"/>
                <a:gd name="T76" fmla="*/ 67 w 88"/>
                <a:gd name="T77" fmla="*/ 91 h 95"/>
                <a:gd name="T78" fmla="*/ 66 w 88"/>
                <a:gd name="T79" fmla="*/ 94 h 95"/>
                <a:gd name="T80" fmla="*/ 62 w 88"/>
                <a:gd name="T81" fmla="*/ 94 h 95"/>
                <a:gd name="T82" fmla="*/ 57 w 88"/>
                <a:gd name="T83" fmla="*/ 94 h 95"/>
                <a:gd name="T84" fmla="*/ 52 w 88"/>
                <a:gd name="T85" fmla="*/ 91 h 95"/>
                <a:gd name="T86" fmla="*/ 46 w 88"/>
                <a:gd name="T87" fmla="*/ 90 h 95"/>
                <a:gd name="T88" fmla="*/ 43 w 88"/>
                <a:gd name="T89" fmla="*/ 89 h 95"/>
                <a:gd name="T90" fmla="*/ 45 w 88"/>
                <a:gd name="T91" fmla="*/ 86 h 95"/>
                <a:gd name="T92" fmla="*/ 46 w 88"/>
                <a:gd name="T93" fmla="*/ 80 h 95"/>
                <a:gd name="T94" fmla="*/ 50 w 88"/>
                <a:gd name="T95" fmla="*/ 77 h 95"/>
                <a:gd name="T96" fmla="*/ 52 w 88"/>
                <a:gd name="T97" fmla="*/ 74 h 95"/>
                <a:gd name="T98" fmla="*/ 54 w 88"/>
                <a:gd name="T99" fmla="*/ 71 h 95"/>
                <a:gd name="T100" fmla="*/ 52 w 88"/>
                <a:gd name="T101" fmla="*/ 66 h 95"/>
                <a:gd name="T102" fmla="*/ 48 w 88"/>
                <a:gd name="T103" fmla="*/ 64 h 95"/>
                <a:gd name="T104" fmla="*/ 42 w 88"/>
                <a:gd name="T105" fmla="*/ 62 h 95"/>
                <a:gd name="T106" fmla="*/ 37 w 88"/>
                <a:gd name="T107" fmla="*/ 60 h 95"/>
                <a:gd name="T108" fmla="*/ 31 w 88"/>
                <a:gd name="T109" fmla="*/ 56 h 95"/>
                <a:gd name="T110" fmla="*/ 23 w 88"/>
                <a:gd name="T111" fmla="*/ 53 h 95"/>
                <a:gd name="T112" fmla="*/ 19 w 88"/>
                <a:gd name="T113" fmla="*/ 51 h 95"/>
                <a:gd name="T114" fmla="*/ 16 w 88"/>
                <a:gd name="T115" fmla="*/ 48 h 95"/>
                <a:gd name="T116" fmla="*/ 11 w 88"/>
                <a:gd name="T117" fmla="*/ 45 h 95"/>
                <a:gd name="T118" fmla="*/ 8 w 88"/>
                <a:gd name="T119" fmla="*/ 41 h 95"/>
                <a:gd name="T120" fmla="*/ 6 w 88"/>
                <a:gd name="T121" fmla="*/ 38 h 95"/>
                <a:gd name="T122" fmla="*/ 2 w 88"/>
                <a:gd name="T123" fmla="*/ 3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95">
                  <a:moveTo>
                    <a:pt x="0" y="33"/>
                  </a:moveTo>
                  <a:lnTo>
                    <a:pt x="0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3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8" y="13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1" y="25"/>
                  </a:lnTo>
                  <a:lnTo>
                    <a:pt x="50" y="26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9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6" y="31"/>
                  </a:lnTo>
                  <a:lnTo>
                    <a:pt x="66" y="32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2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3" y="39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4" y="42"/>
                  </a:lnTo>
                  <a:lnTo>
                    <a:pt x="74" y="43"/>
                  </a:lnTo>
                  <a:lnTo>
                    <a:pt x="74" y="44"/>
                  </a:lnTo>
                  <a:lnTo>
                    <a:pt x="74" y="45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4" y="49"/>
                  </a:lnTo>
                  <a:lnTo>
                    <a:pt x="75" y="49"/>
                  </a:lnTo>
                  <a:lnTo>
                    <a:pt x="75" y="50"/>
                  </a:lnTo>
                  <a:lnTo>
                    <a:pt x="75" y="53"/>
                  </a:lnTo>
                  <a:lnTo>
                    <a:pt x="76" y="53"/>
                  </a:lnTo>
                  <a:lnTo>
                    <a:pt x="76" y="54"/>
                  </a:lnTo>
                  <a:lnTo>
                    <a:pt x="77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2" y="53"/>
                  </a:lnTo>
                  <a:lnTo>
                    <a:pt x="83" y="53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87" y="55"/>
                  </a:lnTo>
                  <a:lnTo>
                    <a:pt x="87" y="56"/>
                  </a:lnTo>
                  <a:lnTo>
                    <a:pt x="87" y="57"/>
                  </a:lnTo>
                  <a:lnTo>
                    <a:pt x="88" y="57"/>
                  </a:lnTo>
                  <a:lnTo>
                    <a:pt x="87" y="57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7" y="61"/>
                  </a:lnTo>
                  <a:lnTo>
                    <a:pt x="87" y="62"/>
                  </a:lnTo>
                  <a:lnTo>
                    <a:pt x="86" y="62"/>
                  </a:lnTo>
                  <a:lnTo>
                    <a:pt x="86" y="63"/>
                  </a:lnTo>
                  <a:lnTo>
                    <a:pt x="86" y="64"/>
                  </a:lnTo>
                  <a:lnTo>
                    <a:pt x="86" y="65"/>
                  </a:lnTo>
                  <a:lnTo>
                    <a:pt x="86" y="66"/>
                  </a:lnTo>
                  <a:lnTo>
                    <a:pt x="85" y="68"/>
                  </a:lnTo>
                  <a:lnTo>
                    <a:pt x="85" y="69"/>
                  </a:lnTo>
                  <a:lnTo>
                    <a:pt x="85" y="71"/>
                  </a:lnTo>
                  <a:lnTo>
                    <a:pt x="85" y="72"/>
                  </a:lnTo>
                  <a:lnTo>
                    <a:pt x="85" y="73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4" y="76"/>
                  </a:lnTo>
                  <a:lnTo>
                    <a:pt x="84" y="77"/>
                  </a:lnTo>
                  <a:lnTo>
                    <a:pt x="84" y="78"/>
                  </a:lnTo>
                  <a:lnTo>
                    <a:pt x="84" y="79"/>
                  </a:lnTo>
                  <a:lnTo>
                    <a:pt x="84" y="80"/>
                  </a:lnTo>
                  <a:lnTo>
                    <a:pt x="83" y="83"/>
                  </a:lnTo>
                  <a:lnTo>
                    <a:pt x="83" y="84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2" y="84"/>
                  </a:lnTo>
                  <a:lnTo>
                    <a:pt x="82" y="85"/>
                  </a:lnTo>
                  <a:lnTo>
                    <a:pt x="80" y="86"/>
                  </a:lnTo>
                  <a:lnTo>
                    <a:pt x="78" y="86"/>
                  </a:lnTo>
                  <a:lnTo>
                    <a:pt x="78" y="87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8"/>
                  </a:lnTo>
                  <a:lnTo>
                    <a:pt x="75" y="88"/>
                  </a:lnTo>
                  <a:lnTo>
                    <a:pt x="75" y="89"/>
                  </a:lnTo>
                  <a:lnTo>
                    <a:pt x="74" y="89"/>
                  </a:lnTo>
                  <a:lnTo>
                    <a:pt x="74" y="90"/>
                  </a:lnTo>
                  <a:lnTo>
                    <a:pt x="74" y="91"/>
                  </a:lnTo>
                  <a:lnTo>
                    <a:pt x="73" y="91"/>
                  </a:lnTo>
                  <a:lnTo>
                    <a:pt x="73" y="93"/>
                  </a:lnTo>
                  <a:lnTo>
                    <a:pt x="72" y="93"/>
                  </a:lnTo>
                  <a:lnTo>
                    <a:pt x="71" y="91"/>
                  </a:lnTo>
                  <a:lnTo>
                    <a:pt x="69" y="91"/>
                  </a:lnTo>
                  <a:lnTo>
                    <a:pt x="68" y="91"/>
                  </a:lnTo>
                  <a:lnTo>
                    <a:pt x="67" y="91"/>
                  </a:lnTo>
                  <a:lnTo>
                    <a:pt x="67" y="93"/>
                  </a:lnTo>
                  <a:lnTo>
                    <a:pt x="67" y="94"/>
                  </a:lnTo>
                  <a:lnTo>
                    <a:pt x="66" y="94"/>
                  </a:lnTo>
                  <a:lnTo>
                    <a:pt x="66" y="95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5" y="93"/>
                  </a:lnTo>
                  <a:lnTo>
                    <a:pt x="63" y="93"/>
                  </a:lnTo>
                  <a:lnTo>
                    <a:pt x="62" y="93"/>
                  </a:lnTo>
                  <a:lnTo>
                    <a:pt x="62" y="94"/>
                  </a:lnTo>
                  <a:lnTo>
                    <a:pt x="61" y="94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9" y="94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6" y="93"/>
                  </a:lnTo>
                  <a:lnTo>
                    <a:pt x="55" y="93"/>
                  </a:lnTo>
                  <a:lnTo>
                    <a:pt x="54" y="93"/>
                  </a:lnTo>
                  <a:lnTo>
                    <a:pt x="52" y="91"/>
                  </a:lnTo>
                  <a:lnTo>
                    <a:pt x="51" y="91"/>
                  </a:lnTo>
                  <a:lnTo>
                    <a:pt x="50" y="91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3" y="91"/>
                  </a:lnTo>
                  <a:lnTo>
                    <a:pt x="43" y="90"/>
                  </a:lnTo>
                  <a:lnTo>
                    <a:pt x="42" y="90"/>
                  </a:lnTo>
                  <a:lnTo>
                    <a:pt x="42" y="89"/>
                  </a:lnTo>
                  <a:lnTo>
                    <a:pt x="43" y="89"/>
                  </a:lnTo>
                  <a:lnTo>
                    <a:pt x="43" y="88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3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51" y="76"/>
                  </a:lnTo>
                  <a:lnTo>
                    <a:pt x="51" y="75"/>
                  </a:lnTo>
                  <a:lnTo>
                    <a:pt x="52" y="74"/>
                  </a:lnTo>
                  <a:lnTo>
                    <a:pt x="51" y="74"/>
                  </a:lnTo>
                  <a:lnTo>
                    <a:pt x="52" y="74"/>
                  </a:lnTo>
                  <a:lnTo>
                    <a:pt x="52" y="73"/>
                  </a:lnTo>
                  <a:lnTo>
                    <a:pt x="53" y="73"/>
                  </a:lnTo>
                  <a:lnTo>
                    <a:pt x="53" y="72"/>
                  </a:lnTo>
                  <a:lnTo>
                    <a:pt x="54" y="72"/>
                  </a:lnTo>
                  <a:lnTo>
                    <a:pt x="54" y="71"/>
                  </a:lnTo>
                  <a:lnTo>
                    <a:pt x="54" y="69"/>
                  </a:lnTo>
                  <a:lnTo>
                    <a:pt x="53" y="69"/>
                  </a:lnTo>
                  <a:lnTo>
                    <a:pt x="53" y="68"/>
                  </a:lnTo>
                  <a:lnTo>
                    <a:pt x="52" y="68"/>
                  </a:lnTo>
                  <a:lnTo>
                    <a:pt x="52" y="66"/>
                  </a:lnTo>
                  <a:lnTo>
                    <a:pt x="51" y="66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6" y="64"/>
                  </a:lnTo>
                  <a:lnTo>
                    <a:pt x="45" y="64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2"/>
                  </a:lnTo>
                  <a:lnTo>
                    <a:pt x="41" y="62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37" y="60"/>
                  </a:lnTo>
                  <a:lnTo>
                    <a:pt x="35" y="59"/>
                  </a:lnTo>
                  <a:lnTo>
                    <a:pt x="34" y="57"/>
                  </a:lnTo>
                  <a:lnTo>
                    <a:pt x="32" y="57"/>
                  </a:lnTo>
                  <a:lnTo>
                    <a:pt x="32" y="56"/>
                  </a:lnTo>
                  <a:lnTo>
                    <a:pt x="31" y="56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5" y="54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Line 27">
              <a:extLst>
                <a:ext uri="{FF2B5EF4-FFF2-40B4-BE49-F238E27FC236}">
                  <a16:creationId xmlns:a16="http://schemas.microsoft.com/office/drawing/2014/main" id="{33A57EA1-06DD-7F7F-891C-1D1C366AFB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1501" y="4267200"/>
              <a:ext cx="0" cy="0"/>
            </a:xfrm>
            <a:prstGeom prst="line">
              <a:avLst/>
            </a:pr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28">
              <a:extLst>
                <a:ext uri="{FF2B5EF4-FFF2-40B4-BE49-F238E27FC236}">
                  <a16:creationId xmlns:a16="http://schemas.microsoft.com/office/drawing/2014/main" id="{49CF1948-6C32-645F-17EC-4E4851622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1501" y="4267200"/>
              <a:ext cx="0" cy="0"/>
            </a:xfrm>
            <a:prstGeom prst="line">
              <a:avLst/>
            </a:pr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985B8C0-CFBE-F1F9-D186-A52CE7B674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6013" y="2044700"/>
              <a:ext cx="1839913" cy="1385887"/>
            </a:xfrm>
            <a:custGeom>
              <a:avLst/>
              <a:gdLst>
                <a:gd name="T0" fmla="*/ 1067 w 1159"/>
                <a:gd name="T1" fmla="*/ 669 h 873"/>
                <a:gd name="T2" fmla="*/ 1122 w 1159"/>
                <a:gd name="T3" fmla="*/ 577 h 873"/>
                <a:gd name="T4" fmla="*/ 1086 w 1159"/>
                <a:gd name="T5" fmla="*/ 626 h 873"/>
                <a:gd name="T6" fmla="*/ 1069 w 1159"/>
                <a:gd name="T7" fmla="*/ 630 h 873"/>
                <a:gd name="T8" fmla="*/ 1067 w 1159"/>
                <a:gd name="T9" fmla="*/ 667 h 873"/>
                <a:gd name="T10" fmla="*/ 1024 w 1159"/>
                <a:gd name="T11" fmla="*/ 715 h 873"/>
                <a:gd name="T12" fmla="*/ 1006 w 1159"/>
                <a:gd name="T13" fmla="*/ 790 h 873"/>
                <a:gd name="T14" fmla="*/ 947 w 1159"/>
                <a:gd name="T15" fmla="*/ 743 h 873"/>
                <a:gd name="T16" fmla="*/ 906 w 1159"/>
                <a:gd name="T17" fmla="*/ 752 h 873"/>
                <a:gd name="T18" fmla="*/ 847 w 1159"/>
                <a:gd name="T19" fmla="*/ 776 h 873"/>
                <a:gd name="T20" fmla="*/ 789 w 1159"/>
                <a:gd name="T21" fmla="*/ 754 h 873"/>
                <a:gd name="T22" fmla="*/ 666 w 1159"/>
                <a:gd name="T23" fmla="*/ 715 h 873"/>
                <a:gd name="T24" fmla="*/ 590 w 1159"/>
                <a:gd name="T25" fmla="*/ 653 h 873"/>
                <a:gd name="T26" fmla="*/ 570 w 1159"/>
                <a:gd name="T27" fmla="*/ 559 h 873"/>
                <a:gd name="T28" fmla="*/ 585 w 1159"/>
                <a:gd name="T29" fmla="*/ 506 h 873"/>
                <a:gd name="T30" fmla="*/ 702 w 1159"/>
                <a:gd name="T31" fmla="*/ 490 h 873"/>
                <a:gd name="T32" fmla="*/ 905 w 1159"/>
                <a:gd name="T33" fmla="*/ 503 h 873"/>
                <a:gd name="T34" fmla="*/ 993 w 1159"/>
                <a:gd name="T35" fmla="*/ 589 h 873"/>
                <a:gd name="T36" fmla="*/ 1120 w 1159"/>
                <a:gd name="T37" fmla="*/ 545 h 873"/>
                <a:gd name="T38" fmla="*/ 1056 w 1159"/>
                <a:gd name="T39" fmla="*/ 685 h 873"/>
                <a:gd name="T40" fmla="*/ 581 w 1159"/>
                <a:gd name="T41" fmla="*/ 499 h 873"/>
                <a:gd name="T42" fmla="*/ 60 w 1159"/>
                <a:gd name="T43" fmla="*/ 440 h 873"/>
                <a:gd name="T44" fmla="*/ 137 w 1159"/>
                <a:gd name="T45" fmla="*/ 406 h 873"/>
                <a:gd name="T46" fmla="*/ 484 w 1159"/>
                <a:gd name="T47" fmla="*/ 390 h 873"/>
                <a:gd name="T48" fmla="*/ 460 w 1159"/>
                <a:gd name="T49" fmla="*/ 362 h 873"/>
                <a:gd name="T50" fmla="*/ 457 w 1159"/>
                <a:gd name="T51" fmla="*/ 336 h 873"/>
                <a:gd name="T52" fmla="*/ 266 w 1159"/>
                <a:gd name="T53" fmla="*/ 349 h 873"/>
                <a:gd name="T54" fmla="*/ 268 w 1159"/>
                <a:gd name="T55" fmla="*/ 348 h 873"/>
                <a:gd name="T56" fmla="*/ 270 w 1159"/>
                <a:gd name="T57" fmla="*/ 328 h 873"/>
                <a:gd name="T58" fmla="*/ 68 w 1159"/>
                <a:gd name="T59" fmla="*/ 285 h 873"/>
                <a:gd name="T60" fmla="*/ 170 w 1159"/>
                <a:gd name="T61" fmla="*/ 212 h 873"/>
                <a:gd name="T62" fmla="*/ 499 w 1159"/>
                <a:gd name="T63" fmla="*/ 376 h 873"/>
                <a:gd name="T64" fmla="*/ 482 w 1159"/>
                <a:gd name="T65" fmla="*/ 363 h 873"/>
                <a:gd name="T66" fmla="*/ 480 w 1159"/>
                <a:gd name="T67" fmla="*/ 352 h 873"/>
                <a:gd name="T68" fmla="*/ 446 w 1159"/>
                <a:gd name="T69" fmla="*/ 315 h 873"/>
                <a:gd name="T70" fmla="*/ 506 w 1159"/>
                <a:gd name="T71" fmla="*/ 376 h 873"/>
                <a:gd name="T72" fmla="*/ 443 w 1159"/>
                <a:gd name="T73" fmla="*/ 324 h 873"/>
                <a:gd name="T74" fmla="*/ 357 w 1159"/>
                <a:gd name="T75" fmla="*/ 288 h 873"/>
                <a:gd name="T76" fmla="*/ 320 w 1159"/>
                <a:gd name="T77" fmla="*/ 271 h 873"/>
                <a:gd name="T78" fmla="*/ 285 w 1159"/>
                <a:gd name="T79" fmla="*/ 309 h 873"/>
                <a:gd name="T80" fmla="*/ 282 w 1159"/>
                <a:gd name="T81" fmla="*/ 278 h 873"/>
                <a:gd name="T82" fmla="*/ 251 w 1159"/>
                <a:gd name="T83" fmla="*/ 332 h 873"/>
                <a:gd name="T84" fmla="*/ 202 w 1159"/>
                <a:gd name="T85" fmla="*/ 375 h 873"/>
                <a:gd name="T86" fmla="*/ 190 w 1159"/>
                <a:gd name="T87" fmla="*/ 375 h 873"/>
                <a:gd name="T88" fmla="*/ 207 w 1159"/>
                <a:gd name="T89" fmla="*/ 322 h 873"/>
                <a:gd name="T90" fmla="*/ 146 w 1159"/>
                <a:gd name="T91" fmla="*/ 284 h 873"/>
                <a:gd name="T92" fmla="*/ 158 w 1159"/>
                <a:gd name="T93" fmla="*/ 222 h 873"/>
                <a:gd name="T94" fmla="*/ 149 w 1159"/>
                <a:gd name="T95" fmla="*/ 193 h 873"/>
                <a:gd name="T96" fmla="*/ 156 w 1159"/>
                <a:gd name="T97" fmla="*/ 150 h 873"/>
                <a:gd name="T98" fmla="*/ 168 w 1159"/>
                <a:gd name="T99" fmla="*/ 129 h 873"/>
                <a:gd name="T100" fmla="*/ 198 w 1159"/>
                <a:gd name="T101" fmla="*/ 28 h 873"/>
                <a:gd name="T102" fmla="*/ 254 w 1159"/>
                <a:gd name="T103" fmla="*/ 17 h 873"/>
                <a:gd name="T104" fmla="*/ 357 w 1159"/>
                <a:gd name="T105" fmla="*/ 45 h 873"/>
                <a:gd name="T106" fmla="*/ 407 w 1159"/>
                <a:gd name="T107" fmla="*/ 288 h 873"/>
                <a:gd name="T108" fmla="*/ 178 w 1159"/>
                <a:gd name="T109" fmla="*/ 277 h 873"/>
                <a:gd name="T110" fmla="*/ 197 w 1159"/>
                <a:gd name="T111" fmla="*/ 842 h 873"/>
                <a:gd name="T112" fmla="*/ 627 w 1159"/>
                <a:gd name="T113" fmla="*/ 707 h 873"/>
                <a:gd name="T114" fmla="*/ 1127 w 1159"/>
                <a:gd name="T115" fmla="*/ 592 h 873"/>
                <a:gd name="T116" fmla="*/ 134 w 1159"/>
                <a:gd name="T117" fmla="*/ 411 h 873"/>
                <a:gd name="T118" fmla="*/ 470 w 1159"/>
                <a:gd name="T119" fmla="*/ 383 h 873"/>
                <a:gd name="T120" fmla="*/ 268 w 1159"/>
                <a:gd name="T121" fmla="*/ 349 h 873"/>
                <a:gd name="T122" fmla="*/ 264 w 1159"/>
                <a:gd name="T123" fmla="*/ 305 h 873"/>
                <a:gd name="T124" fmla="*/ 96 w 1159"/>
                <a:gd name="T125" fmla="*/ 226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9" h="873">
                  <a:moveTo>
                    <a:pt x="251" y="866"/>
                  </a:moveTo>
                  <a:lnTo>
                    <a:pt x="252" y="867"/>
                  </a:lnTo>
                  <a:lnTo>
                    <a:pt x="252" y="868"/>
                  </a:lnTo>
                  <a:lnTo>
                    <a:pt x="251" y="868"/>
                  </a:lnTo>
                  <a:lnTo>
                    <a:pt x="251" y="869"/>
                  </a:lnTo>
                  <a:lnTo>
                    <a:pt x="249" y="869"/>
                  </a:lnTo>
                  <a:lnTo>
                    <a:pt x="248" y="869"/>
                  </a:lnTo>
                  <a:lnTo>
                    <a:pt x="247" y="869"/>
                  </a:lnTo>
                  <a:lnTo>
                    <a:pt x="247" y="870"/>
                  </a:lnTo>
                  <a:lnTo>
                    <a:pt x="245" y="870"/>
                  </a:lnTo>
                  <a:lnTo>
                    <a:pt x="244" y="870"/>
                  </a:lnTo>
                  <a:lnTo>
                    <a:pt x="244" y="872"/>
                  </a:lnTo>
                  <a:lnTo>
                    <a:pt x="243" y="873"/>
                  </a:lnTo>
                  <a:lnTo>
                    <a:pt x="242" y="873"/>
                  </a:lnTo>
                  <a:lnTo>
                    <a:pt x="241" y="873"/>
                  </a:lnTo>
                  <a:lnTo>
                    <a:pt x="241" y="872"/>
                  </a:lnTo>
                  <a:lnTo>
                    <a:pt x="241" y="870"/>
                  </a:lnTo>
                  <a:lnTo>
                    <a:pt x="241" y="869"/>
                  </a:lnTo>
                  <a:lnTo>
                    <a:pt x="241" y="868"/>
                  </a:lnTo>
                  <a:lnTo>
                    <a:pt x="240" y="867"/>
                  </a:lnTo>
                  <a:lnTo>
                    <a:pt x="240" y="866"/>
                  </a:lnTo>
                  <a:lnTo>
                    <a:pt x="239" y="865"/>
                  </a:lnTo>
                  <a:lnTo>
                    <a:pt x="239" y="863"/>
                  </a:lnTo>
                  <a:lnTo>
                    <a:pt x="240" y="863"/>
                  </a:lnTo>
                  <a:lnTo>
                    <a:pt x="241" y="862"/>
                  </a:lnTo>
                  <a:lnTo>
                    <a:pt x="241" y="861"/>
                  </a:lnTo>
                  <a:lnTo>
                    <a:pt x="241" y="860"/>
                  </a:lnTo>
                  <a:lnTo>
                    <a:pt x="241" y="859"/>
                  </a:lnTo>
                  <a:lnTo>
                    <a:pt x="242" y="859"/>
                  </a:lnTo>
                  <a:lnTo>
                    <a:pt x="242" y="860"/>
                  </a:lnTo>
                  <a:lnTo>
                    <a:pt x="243" y="860"/>
                  </a:lnTo>
                  <a:lnTo>
                    <a:pt x="244" y="860"/>
                  </a:lnTo>
                  <a:lnTo>
                    <a:pt x="245" y="861"/>
                  </a:lnTo>
                  <a:lnTo>
                    <a:pt x="247" y="861"/>
                  </a:lnTo>
                  <a:lnTo>
                    <a:pt x="248" y="862"/>
                  </a:lnTo>
                  <a:lnTo>
                    <a:pt x="249" y="862"/>
                  </a:lnTo>
                  <a:lnTo>
                    <a:pt x="249" y="863"/>
                  </a:lnTo>
                  <a:lnTo>
                    <a:pt x="249" y="865"/>
                  </a:lnTo>
                  <a:lnTo>
                    <a:pt x="251" y="865"/>
                  </a:lnTo>
                  <a:lnTo>
                    <a:pt x="251" y="866"/>
                  </a:lnTo>
                  <a:close/>
                  <a:moveTo>
                    <a:pt x="239" y="854"/>
                  </a:moveTo>
                  <a:lnTo>
                    <a:pt x="240" y="854"/>
                  </a:lnTo>
                  <a:lnTo>
                    <a:pt x="240" y="852"/>
                  </a:lnTo>
                  <a:lnTo>
                    <a:pt x="239" y="852"/>
                  </a:lnTo>
                  <a:lnTo>
                    <a:pt x="239" y="851"/>
                  </a:lnTo>
                  <a:lnTo>
                    <a:pt x="238" y="851"/>
                  </a:lnTo>
                  <a:lnTo>
                    <a:pt x="237" y="851"/>
                  </a:lnTo>
                  <a:lnTo>
                    <a:pt x="236" y="851"/>
                  </a:lnTo>
                  <a:lnTo>
                    <a:pt x="233" y="851"/>
                  </a:lnTo>
                  <a:lnTo>
                    <a:pt x="233" y="850"/>
                  </a:lnTo>
                  <a:lnTo>
                    <a:pt x="232" y="850"/>
                  </a:lnTo>
                  <a:lnTo>
                    <a:pt x="232" y="851"/>
                  </a:lnTo>
                  <a:lnTo>
                    <a:pt x="232" y="852"/>
                  </a:lnTo>
                  <a:lnTo>
                    <a:pt x="233" y="852"/>
                  </a:lnTo>
                  <a:lnTo>
                    <a:pt x="236" y="852"/>
                  </a:lnTo>
                  <a:lnTo>
                    <a:pt x="236" y="854"/>
                  </a:lnTo>
                  <a:lnTo>
                    <a:pt x="236" y="855"/>
                  </a:lnTo>
                  <a:lnTo>
                    <a:pt x="237" y="855"/>
                  </a:lnTo>
                  <a:lnTo>
                    <a:pt x="238" y="855"/>
                  </a:lnTo>
                  <a:lnTo>
                    <a:pt x="239" y="855"/>
                  </a:lnTo>
                  <a:lnTo>
                    <a:pt x="239" y="854"/>
                  </a:lnTo>
                  <a:close/>
                  <a:moveTo>
                    <a:pt x="230" y="848"/>
                  </a:moveTo>
                  <a:lnTo>
                    <a:pt x="229" y="848"/>
                  </a:lnTo>
                  <a:lnTo>
                    <a:pt x="228" y="848"/>
                  </a:lnTo>
                  <a:lnTo>
                    <a:pt x="227" y="848"/>
                  </a:lnTo>
                  <a:lnTo>
                    <a:pt x="227" y="849"/>
                  </a:lnTo>
                  <a:lnTo>
                    <a:pt x="228" y="849"/>
                  </a:lnTo>
                  <a:lnTo>
                    <a:pt x="229" y="849"/>
                  </a:lnTo>
                  <a:lnTo>
                    <a:pt x="230" y="849"/>
                  </a:lnTo>
                  <a:lnTo>
                    <a:pt x="230" y="850"/>
                  </a:lnTo>
                  <a:lnTo>
                    <a:pt x="231" y="849"/>
                  </a:lnTo>
                  <a:lnTo>
                    <a:pt x="231" y="848"/>
                  </a:lnTo>
                  <a:lnTo>
                    <a:pt x="230" y="848"/>
                  </a:lnTo>
                  <a:close/>
                  <a:moveTo>
                    <a:pt x="221" y="845"/>
                  </a:moveTo>
                  <a:lnTo>
                    <a:pt x="220" y="845"/>
                  </a:lnTo>
                  <a:lnTo>
                    <a:pt x="220" y="844"/>
                  </a:lnTo>
                  <a:lnTo>
                    <a:pt x="220" y="843"/>
                  </a:lnTo>
                  <a:lnTo>
                    <a:pt x="218" y="843"/>
                  </a:lnTo>
                  <a:lnTo>
                    <a:pt x="218" y="844"/>
                  </a:lnTo>
                  <a:lnTo>
                    <a:pt x="217" y="844"/>
                  </a:lnTo>
                  <a:lnTo>
                    <a:pt x="216" y="845"/>
                  </a:lnTo>
                  <a:lnTo>
                    <a:pt x="216" y="846"/>
                  </a:lnTo>
                  <a:lnTo>
                    <a:pt x="217" y="846"/>
                  </a:lnTo>
                  <a:lnTo>
                    <a:pt x="217" y="847"/>
                  </a:lnTo>
                  <a:lnTo>
                    <a:pt x="218" y="847"/>
                  </a:lnTo>
                  <a:lnTo>
                    <a:pt x="218" y="846"/>
                  </a:lnTo>
                  <a:lnTo>
                    <a:pt x="220" y="847"/>
                  </a:lnTo>
                  <a:lnTo>
                    <a:pt x="221" y="847"/>
                  </a:lnTo>
                  <a:lnTo>
                    <a:pt x="222" y="847"/>
                  </a:lnTo>
                  <a:lnTo>
                    <a:pt x="222" y="846"/>
                  </a:lnTo>
                  <a:lnTo>
                    <a:pt x="221" y="846"/>
                  </a:lnTo>
                  <a:lnTo>
                    <a:pt x="221" y="845"/>
                  </a:lnTo>
                  <a:close/>
                  <a:moveTo>
                    <a:pt x="203" y="836"/>
                  </a:moveTo>
                  <a:lnTo>
                    <a:pt x="202" y="836"/>
                  </a:lnTo>
                  <a:lnTo>
                    <a:pt x="202" y="837"/>
                  </a:lnTo>
                  <a:lnTo>
                    <a:pt x="201" y="837"/>
                  </a:lnTo>
                  <a:lnTo>
                    <a:pt x="201" y="838"/>
                  </a:lnTo>
                  <a:lnTo>
                    <a:pt x="201" y="839"/>
                  </a:lnTo>
                  <a:lnTo>
                    <a:pt x="202" y="839"/>
                  </a:lnTo>
                  <a:lnTo>
                    <a:pt x="202" y="842"/>
                  </a:lnTo>
                  <a:lnTo>
                    <a:pt x="203" y="842"/>
                  </a:lnTo>
                  <a:lnTo>
                    <a:pt x="205" y="842"/>
                  </a:lnTo>
                  <a:lnTo>
                    <a:pt x="205" y="839"/>
                  </a:lnTo>
                  <a:lnTo>
                    <a:pt x="206" y="839"/>
                  </a:lnTo>
                  <a:lnTo>
                    <a:pt x="206" y="838"/>
                  </a:lnTo>
                  <a:lnTo>
                    <a:pt x="206" y="837"/>
                  </a:lnTo>
                  <a:lnTo>
                    <a:pt x="205" y="836"/>
                  </a:lnTo>
                  <a:lnTo>
                    <a:pt x="203" y="836"/>
                  </a:lnTo>
                  <a:close/>
                  <a:moveTo>
                    <a:pt x="928" y="759"/>
                  </a:moveTo>
                  <a:lnTo>
                    <a:pt x="929" y="759"/>
                  </a:lnTo>
                  <a:lnTo>
                    <a:pt x="929" y="758"/>
                  </a:lnTo>
                  <a:lnTo>
                    <a:pt x="928" y="758"/>
                  </a:lnTo>
                  <a:lnTo>
                    <a:pt x="928" y="759"/>
                  </a:lnTo>
                  <a:close/>
                  <a:moveTo>
                    <a:pt x="1071" y="672"/>
                  </a:moveTo>
                  <a:lnTo>
                    <a:pt x="1071" y="673"/>
                  </a:lnTo>
                  <a:lnTo>
                    <a:pt x="1072" y="675"/>
                  </a:lnTo>
                  <a:lnTo>
                    <a:pt x="1071" y="671"/>
                  </a:lnTo>
                  <a:lnTo>
                    <a:pt x="1069" y="672"/>
                  </a:lnTo>
                  <a:lnTo>
                    <a:pt x="1071" y="672"/>
                  </a:lnTo>
                  <a:close/>
                  <a:moveTo>
                    <a:pt x="1067" y="668"/>
                  </a:moveTo>
                  <a:lnTo>
                    <a:pt x="1066" y="668"/>
                  </a:lnTo>
                  <a:lnTo>
                    <a:pt x="1067" y="669"/>
                  </a:lnTo>
                  <a:lnTo>
                    <a:pt x="1067" y="668"/>
                  </a:lnTo>
                  <a:close/>
                  <a:moveTo>
                    <a:pt x="1066" y="671"/>
                  </a:moveTo>
                  <a:lnTo>
                    <a:pt x="1067" y="671"/>
                  </a:lnTo>
                  <a:lnTo>
                    <a:pt x="1067" y="672"/>
                  </a:lnTo>
                  <a:lnTo>
                    <a:pt x="1069" y="672"/>
                  </a:lnTo>
                  <a:lnTo>
                    <a:pt x="1069" y="671"/>
                  </a:lnTo>
                  <a:lnTo>
                    <a:pt x="1067" y="669"/>
                  </a:lnTo>
                  <a:lnTo>
                    <a:pt x="1066" y="669"/>
                  </a:lnTo>
                  <a:lnTo>
                    <a:pt x="1066" y="671"/>
                  </a:lnTo>
                  <a:close/>
                  <a:moveTo>
                    <a:pt x="1063" y="635"/>
                  </a:moveTo>
                  <a:lnTo>
                    <a:pt x="1064" y="635"/>
                  </a:lnTo>
                  <a:lnTo>
                    <a:pt x="1064" y="634"/>
                  </a:lnTo>
                  <a:lnTo>
                    <a:pt x="1064" y="633"/>
                  </a:lnTo>
                  <a:lnTo>
                    <a:pt x="1063" y="633"/>
                  </a:lnTo>
                  <a:lnTo>
                    <a:pt x="1062" y="633"/>
                  </a:lnTo>
                  <a:lnTo>
                    <a:pt x="1062" y="634"/>
                  </a:lnTo>
                  <a:lnTo>
                    <a:pt x="1063" y="634"/>
                  </a:lnTo>
                  <a:lnTo>
                    <a:pt x="1063" y="635"/>
                  </a:lnTo>
                  <a:close/>
                  <a:moveTo>
                    <a:pt x="1066" y="656"/>
                  </a:moveTo>
                  <a:lnTo>
                    <a:pt x="1066" y="657"/>
                  </a:lnTo>
                  <a:lnTo>
                    <a:pt x="1067" y="660"/>
                  </a:lnTo>
                  <a:lnTo>
                    <a:pt x="1067" y="657"/>
                  </a:lnTo>
                  <a:lnTo>
                    <a:pt x="1067" y="656"/>
                  </a:lnTo>
                  <a:lnTo>
                    <a:pt x="1067" y="655"/>
                  </a:lnTo>
                  <a:lnTo>
                    <a:pt x="1066" y="655"/>
                  </a:lnTo>
                  <a:lnTo>
                    <a:pt x="1066" y="656"/>
                  </a:lnTo>
                  <a:close/>
                  <a:moveTo>
                    <a:pt x="1158" y="551"/>
                  </a:moveTo>
                  <a:lnTo>
                    <a:pt x="1157" y="551"/>
                  </a:lnTo>
                  <a:lnTo>
                    <a:pt x="1158" y="553"/>
                  </a:lnTo>
                  <a:lnTo>
                    <a:pt x="1159" y="553"/>
                  </a:lnTo>
                  <a:lnTo>
                    <a:pt x="1159" y="554"/>
                  </a:lnTo>
                  <a:lnTo>
                    <a:pt x="1158" y="554"/>
                  </a:lnTo>
                  <a:lnTo>
                    <a:pt x="1158" y="555"/>
                  </a:lnTo>
                  <a:lnTo>
                    <a:pt x="1157" y="555"/>
                  </a:lnTo>
                  <a:lnTo>
                    <a:pt x="1157" y="557"/>
                  </a:lnTo>
                  <a:lnTo>
                    <a:pt x="1156" y="555"/>
                  </a:lnTo>
                  <a:lnTo>
                    <a:pt x="1156" y="557"/>
                  </a:lnTo>
                  <a:lnTo>
                    <a:pt x="1155" y="557"/>
                  </a:lnTo>
                  <a:lnTo>
                    <a:pt x="1155" y="555"/>
                  </a:lnTo>
                  <a:lnTo>
                    <a:pt x="1154" y="557"/>
                  </a:lnTo>
                  <a:lnTo>
                    <a:pt x="1154" y="558"/>
                  </a:lnTo>
                  <a:lnTo>
                    <a:pt x="1153" y="558"/>
                  </a:lnTo>
                  <a:lnTo>
                    <a:pt x="1152" y="558"/>
                  </a:lnTo>
                  <a:lnTo>
                    <a:pt x="1153" y="557"/>
                  </a:lnTo>
                  <a:lnTo>
                    <a:pt x="1152" y="557"/>
                  </a:lnTo>
                  <a:lnTo>
                    <a:pt x="1152" y="558"/>
                  </a:lnTo>
                  <a:lnTo>
                    <a:pt x="1151" y="558"/>
                  </a:lnTo>
                  <a:lnTo>
                    <a:pt x="1150" y="558"/>
                  </a:lnTo>
                  <a:lnTo>
                    <a:pt x="1150" y="559"/>
                  </a:lnTo>
                  <a:lnTo>
                    <a:pt x="1151" y="559"/>
                  </a:lnTo>
                  <a:lnTo>
                    <a:pt x="1150" y="560"/>
                  </a:lnTo>
                  <a:lnTo>
                    <a:pt x="1149" y="560"/>
                  </a:lnTo>
                  <a:lnTo>
                    <a:pt x="1149" y="559"/>
                  </a:lnTo>
                  <a:lnTo>
                    <a:pt x="1149" y="558"/>
                  </a:lnTo>
                  <a:lnTo>
                    <a:pt x="1147" y="558"/>
                  </a:lnTo>
                  <a:lnTo>
                    <a:pt x="1147" y="559"/>
                  </a:lnTo>
                  <a:lnTo>
                    <a:pt x="1149" y="560"/>
                  </a:lnTo>
                  <a:lnTo>
                    <a:pt x="1149" y="561"/>
                  </a:lnTo>
                  <a:lnTo>
                    <a:pt x="1147" y="561"/>
                  </a:lnTo>
                  <a:lnTo>
                    <a:pt x="1145" y="562"/>
                  </a:lnTo>
                  <a:lnTo>
                    <a:pt x="1145" y="561"/>
                  </a:lnTo>
                  <a:lnTo>
                    <a:pt x="1144" y="561"/>
                  </a:lnTo>
                  <a:lnTo>
                    <a:pt x="1144" y="560"/>
                  </a:lnTo>
                  <a:lnTo>
                    <a:pt x="1145" y="560"/>
                  </a:lnTo>
                  <a:lnTo>
                    <a:pt x="1145" y="559"/>
                  </a:lnTo>
                  <a:lnTo>
                    <a:pt x="1145" y="558"/>
                  </a:lnTo>
                  <a:lnTo>
                    <a:pt x="1144" y="558"/>
                  </a:lnTo>
                  <a:lnTo>
                    <a:pt x="1144" y="559"/>
                  </a:lnTo>
                  <a:lnTo>
                    <a:pt x="1143" y="559"/>
                  </a:lnTo>
                  <a:lnTo>
                    <a:pt x="1143" y="560"/>
                  </a:lnTo>
                  <a:lnTo>
                    <a:pt x="1143" y="561"/>
                  </a:lnTo>
                  <a:lnTo>
                    <a:pt x="1143" y="562"/>
                  </a:lnTo>
                  <a:lnTo>
                    <a:pt x="1142" y="562"/>
                  </a:lnTo>
                  <a:lnTo>
                    <a:pt x="1142" y="561"/>
                  </a:lnTo>
                  <a:lnTo>
                    <a:pt x="1142" y="560"/>
                  </a:lnTo>
                  <a:lnTo>
                    <a:pt x="1142" y="559"/>
                  </a:lnTo>
                  <a:lnTo>
                    <a:pt x="1141" y="559"/>
                  </a:lnTo>
                  <a:lnTo>
                    <a:pt x="1142" y="558"/>
                  </a:lnTo>
                  <a:lnTo>
                    <a:pt x="1142" y="557"/>
                  </a:lnTo>
                  <a:lnTo>
                    <a:pt x="1141" y="557"/>
                  </a:lnTo>
                  <a:lnTo>
                    <a:pt x="1141" y="558"/>
                  </a:lnTo>
                  <a:lnTo>
                    <a:pt x="1141" y="559"/>
                  </a:lnTo>
                  <a:lnTo>
                    <a:pt x="1140" y="559"/>
                  </a:lnTo>
                  <a:lnTo>
                    <a:pt x="1140" y="560"/>
                  </a:lnTo>
                  <a:lnTo>
                    <a:pt x="1141" y="561"/>
                  </a:lnTo>
                  <a:lnTo>
                    <a:pt x="1140" y="561"/>
                  </a:lnTo>
                  <a:lnTo>
                    <a:pt x="1139" y="561"/>
                  </a:lnTo>
                  <a:lnTo>
                    <a:pt x="1139" y="562"/>
                  </a:lnTo>
                  <a:lnTo>
                    <a:pt x="1139" y="563"/>
                  </a:lnTo>
                  <a:lnTo>
                    <a:pt x="1139" y="564"/>
                  </a:lnTo>
                  <a:lnTo>
                    <a:pt x="1138" y="564"/>
                  </a:lnTo>
                  <a:lnTo>
                    <a:pt x="1136" y="564"/>
                  </a:lnTo>
                  <a:lnTo>
                    <a:pt x="1135" y="565"/>
                  </a:lnTo>
                  <a:lnTo>
                    <a:pt x="1134" y="566"/>
                  </a:lnTo>
                  <a:lnTo>
                    <a:pt x="1134" y="565"/>
                  </a:lnTo>
                  <a:lnTo>
                    <a:pt x="1133" y="565"/>
                  </a:lnTo>
                  <a:lnTo>
                    <a:pt x="1133" y="564"/>
                  </a:lnTo>
                  <a:lnTo>
                    <a:pt x="1132" y="565"/>
                  </a:lnTo>
                  <a:lnTo>
                    <a:pt x="1130" y="564"/>
                  </a:lnTo>
                  <a:lnTo>
                    <a:pt x="1130" y="565"/>
                  </a:lnTo>
                  <a:lnTo>
                    <a:pt x="1132" y="566"/>
                  </a:lnTo>
                  <a:lnTo>
                    <a:pt x="1132" y="569"/>
                  </a:lnTo>
                  <a:lnTo>
                    <a:pt x="1132" y="570"/>
                  </a:lnTo>
                  <a:lnTo>
                    <a:pt x="1130" y="570"/>
                  </a:lnTo>
                  <a:lnTo>
                    <a:pt x="1130" y="569"/>
                  </a:lnTo>
                  <a:lnTo>
                    <a:pt x="1129" y="569"/>
                  </a:lnTo>
                  <a:lnTo>
                    <a:pt x="1129" y="566"/>
                  </a:lnTo>
                  <a:lnTo>
                    <a:pt x="1128" y="566"/>
                  </a:lnTo>
                  <a:lnTo>
                    <a:pt x="1128" y="569"/>
                  </a:lnTo>
                  <a:lnTo>
                    <a:pt x="1127" y="569"/>
                  </a:lnTo>
                  <a:lnTo>
                    <a:pt x="1127" y="570"/>
                  </a:lnTo>
                  <a:lnTo>
                    <a:pt x="1127" y="571"/>
                  </a:lnTo>
                  <a:lnTo>
                    <a:pt x="1127" y="572"/>
                  </a:lnTo>
                  <a:lnTo>
                    <a:pt x="1126" y="572"/>
                  </a:lnTo>
                  <a:lnTo>
                    <a:pt x="1126" y="573"/>
                  </a:lnTo>
                  <a:lnTo>
                    <a:pt x="1126" y="574"/>
                  </a:lnTo>
                  <a:lnTo>
                    <a:pt x="1124" y="574"/>
                  </a:lnTo>
                  <a:lnTo>
                    <a:pt x="1123" y="574"/>
                  </a:lnTo>
                  <a:lnTo>
                    <a:pt x="1123" y="575"/>
                  </a:lnTo>
                  <a:lnTo>
                    <a:pt x="1123" y="576"/>
                  </a:lnTo>
                  <a:lnTo>
                    <a:pt x="1122" y="576"/>
                  </a:lnTo>
                  <a:lnTo>
                    <a:pt x="1122" y="577"/>
                  </a:lnTo>
                  <a:lnTo>
                    <a:pt x="1121" y="577"/>
                  </a:lnTo>
                  <a:lnTo>
                    <a:pt x="1121" y="578"/>
                  </a:lnTo>
                  <a:lnTo>
                    <a:pt x="1121" y="580"/>
                  </a:lnTo>
                  <a:lnTo>
                    <a:pt x="1121" y="581"/>
                  </a:lnTo>
                  <a:lnTo>
                    <a:pt x="1120" y="581"/>
                  </a:lnTo>
                  <a:lnTo>
                    <a:pt x="1120" y="582"/>
                  </a:lnTo>
                  <a:lnTo>
                    <a:pt x="1121" y="582"/>
                  </a:lnTo>
                  <a:lnTo>
                    <a:pt x="1121" y="584"/>
                  </a:lnTo>
                  <a:lnTo>
                    <a:pt x="1122" y="584"/>
                  </a:lnTo>
                  <a:lnTo>
                    <a:pt x="1123" y="584"/>
                  </a:lnTo>
                  <a:lnTo>
                    <a:pt x="1123" y="585"/>
                  </a:lnTo>
                  <a:lnTo>
                    <a:pt x="1122" y="585"/>
                  </a:lnTo>
                  <a:lnTo>
                    <a:pt x="1121" y="586"/>
                  </a:lnTo>
                  <a:lnTo>
                    <a:pt x="1120" y="586"/>
                  </a:lnTo>
                  <a:lnTo>
                    <a:pt x="1120" y="587"/>
                  </a:lnTo>
                  <a:lnTo>
                    <a:pt x="1119" y="587"/>
                  </a:lnTo>
                  <a:lnTo>
                    <a:pt x="1119" y="588"/>
                  </a:lnTo>
                  <a:lnTo>
                    <a:pt x="1119" y="589"/>
                  </a:lnTo>
                  <a:lnTo>
                    <a:pt x="1120" y="589"/>
                  </a:lnTo>
                  <a:lnTo>
                    <a:pt x="1121" y="589"/>
                  </a:lnTo>
                  <a:lnTo>
                    <a:pt x="1122" y="591"/>
                  </a:lnTo>
                  <a:lnTo>
                    <a:pt x="1122" y="592"/>
                  </a:lnTo>
                  <a:lnTo>
                    <a:pt x="1122" y="593"/>
                  </a:lnTo>
                  <a:lnTo>
                    <a:pt x="1122" y="594"/>
                  </a:lnTo>
                  <a:lnTo>
                    <a:pt x="1123" y="594"/>
                  </a:lnTo>
                  <a:lnTo>
                    <a:pt x="1123" y="595"/>
                  </a:lnTo>
                  <a:lnTo>
                    <a:pt x="1123" y="596"/>
                  </a:lnTo>
                  <a:lnTo>
                    <a:pt x="1124" y="596"/>
                  </a:lnTo>
                  <a:lnTo>
                    <a:pt x="1126" y="596"/>
                  </a:lnTo>
                  <a:lnTo>
                    <a:pt x="1126" y="597"/>
                  </a:lnTo>
                  <a:lnTo>
                    <a:pt x="1127" y="596"/>
                  </a:lnTo>
                  <a:lnTo>
                    <a:pt x="1128" y="596"/>
                  </a:lnTo>
                  <a:lnTo>
                    <a:pt x="1129" y="596"/>
                  </a:lnTo>
                  <a:lnTo>
                    <a:pt x="1129" y="597"/>
                  </a:lnTo>
                  <a:lnTo>
                    <a:pt x="1128" y="597"/>
                  </a:lnTo>
                  <a:lnTo>
                    <a:pt x="1127" y="597"/>
                  </a:lnTo>
                  <a:lnTo>
                    <a:pt x="1126" y="599"/>
                  </a:lnTo>
                  <a:lnTo>
                    <a:pt x="1124" y="599"/>
                  </a:lnTo>
                  <a:lnTo>
                    <a:pt x="1123" y="599"/>
                  </a:lnTo>
                  <a:lnTo>
                    <a:pt x="1122" y="600"/>
                  </a:lnTo>
                  <a:lnTo>
                    <a:pt x="1122" y="599"/>
                  </a:lnTo>
                  <a:lnTo>
                    <a:pt x="1122" y="597"/>
                  </a:lnTo>
                  <a:lnTo>
                    <a:pt x="1122" y="596"/>
                  </a:lnTo>
                  <a:lnTo>
                    <a:pt x="1121" y="596"/>
                  </a:lnTo>
                  <a:lnTo>
                    <a:pt x="1121" y="597"/>
                  </a:lnTo>
                  <a:lnTo>
                    <a:pt x="1121" y="599"/>
                  </a:lnTo>
                  <a:lnTo>
                    <a:pt x="1120" y="599"/>
                  </a:lnTo>
                  <a:lnTo>
                    <a:pt x="1119" y="600"/>
                  </a:lnTo>
                  <a:lnTo>
                    <a:pt x="1119" y="599"/>
                  </a:lnTo>
                  <a:lnTo>
                    <a:pt x="1118" y="599"/>
                  </a:lnTo>
                  <a:lnTo>
                    <a:pt x="1118" y="600"/>
                  </a:lnTo>
                  <a:lnTo>
                    <a:pt x="1117" y="600"/>
                  </a:lnTo>
                  <a:lnTo>
                    <a:pt x="1115" y="600"/>
                  </a:lnTo>
                  <a:lnTo>
                    <a:pt x="1115" y="599"/>
                  </a:lnTo>
                  <a:lnTo>
                    <a:pt x="1117" y="599"/>
                  </a:lnTo>
                  <a:lnTo>
                    <a:pt x="1117" y="597"/>
                  </a:lnTo>
                  <a:lnTo>
                    <a:pt x="1118" y="596"/>
                  </a:lnTo>
                  <a:lnTo>
                    <a:pt x="1117" y="596"/>
                  </a:lnTo>
                  <a:lnTo>
                    <a:pt x="1115" y="596"/>
                  </a:lnTo>
                  <a:lnTo>
                    <a:pt x="1115" y="597"/>
                  </a:lnTo>
                  <a:lnTo>
                    <a:pt x="1113" y="597"/>
                  </a:lnTo>
                  <a:lnTo>
                    <a:pt x="1113" y="599"/>
                  </a:lnTo>
                  <a:lnTo>
                    <a:pt x="1113" y="600"/>
                  </a:lnTo>
                  <a:lnTo>
                    <a:pt x="1113" y="602"/>
                  </a:lnTo>
                  <a:lnTo>
                    <a:pt x="1113" y="603"/>
                  </a:lnTo>
                  <a:lnTo>
                    <a:pt x="1112" y="603"/>
                  </a:lnTo>
                  <a:lnTo>
                    <a:pt x="1110" y="603"/>
                  </a:lnTo>
                  <a:lnTo>
                    <a:pt x="1109" y="603"/>
                  </a:lnTo>
                  <a:lnTo>
                    <a:pt x="1108" y="603"/>
                  </a:lnTo>
                  <a:lnTo>
                    <a:pt x="1107" y="603"/>
                  </a:lnTo>
                  <a:lnTo>
                    <a:pt x="1106" y="603"/>
                  </a:lnTo>
                  <a:lnTo>
                    <a:pt x="1106" y="604"/>
                  </a:lnTo>
                  <a:lnTo>
                    <a:pt x="1105" y="603"/>
                  </a:lnTo>
                  <a:lnTo>
                    <a:pt x="1105" y="604"/>
                  </a:lnTo>
                  <a:lnTo>
                    <a:pt x="1104" y="604"/>
                  </a:lnTo>
                  <a:lnTo>
                    <a:pt x="1102" y="604"/>
                  </a:lnTo>
                  <a:lnTo>
                    <a:pt x="1101" y="604"/>
                  </a:lnTo>
                  <a:lnTo>
                    <a:pt x="1099" y="604"/>
                  </a:lnTo>
                  <a:lnTo>
                    <a:pt x="1098" y="604"/>
                  </a:lnTo>
                  <a:lnTo>
                    <a:pt x="1097" y="604"/>
                  </a:lnTo>
                  <a:lnTo>
                    <a:pt x="1097" y="605"/>
                  </a:lnTo>
                  <a:lnTo>
                    <a:pt x="1096" y="605"/>
                  </a:lnTo>
                  <a:lnTo>
                    <a:pt x="1095" y="605"/>
                  </a:lnTo>
                  <a:lnTo>
                    <a:pt x="1095" y="606"/>
                  </a:lnTo>
                  <a:lnTo>
                    <a:pt x="1094" y="606"/>
                  </a:lnTo>
                  <a:lnTo>
                    <a:pt x="1093" y="606"/>
                  </a:lnTo>
                  <a:lnTo>
                    <a:pt x="1093" y="607"/>
                  </a:lnTo>
                  <a:lnTo>
                    <a:pt x="1092" y="607"/>
                  </a:lnTo>
                  <a:lnTo>
                    <a:pt x="1090" y="607"/>
                  </a:lnTo>
                  <a:lnTo>
                    <a:pt x="1090" y="608"/>
                  </a:lnTo>
                  <a:lnTo>
                    <a:pt x="1089" y="608"/>
                  </a:lnTo>
                  <a:lnTo>
                    <a:pt x="1089" y="607"/>
                  </a:lnTo>
                  <a:lnTo>
                    <a:pt x="1089" y="606"/>
                  </a:lnTo>
                  <a:lnTo>
                    <a:pt x="1089" y="605"/>
                  </a:lnTo>
                  <a:lnTo>
                    <a:pt x="1089" y="604"/>
                  </a:lnTo>
                  <a:lnTo>
                    <a:pt x="1088" y="604"/>
                  </a:lnTo>
                  <a:lnTo>
                    <a:pt x="1088" y="605"/>
                  </a:lnTo>
                  <a:lnTo>
                    <a:pt x="1088" y="606"/>
                  </a:lnTo>
                  <a:lnTo>
                    <a:pt x="1089" y="607"/>
                  </a:lnTo>
                  <a:lnTo>
                    <a:pt x="1088" y="608"/>
                  </a:lnTo>
                  <a:lnTo>
                    <a:pt x="1088" y="609"/>
                  </a:lnTo>
                  <a:lnTo>
                    <a:pt x="1088" y="610"/>
                  </a:lnTo>
                  <a:lnTo>
                    <a:pt x="1087" y="610"/>
                  </a:lnTo>
                  <a:lnTo>
                    <a:pt x="1087" y="611"/>
                  </a:lnTo>
                  <a:lnTo>
                    <a:pt x="1087" y="612"/>
                  </a:lnTo>
                  <a:lnTo>
                    <a:pt x="1086" y="612"/>
                  </a:lnTo>
                  <a:lnTo>
                    <a:pt x="1084" y="612"/>
                  </a:lnTo>
                  <a:lnTo>
                    <a:pt x="1084" y="615"/>
                  </a:lnTo>
                  <a:lnTo>
                    <a:pt x="1086" y="615"/>
                  </a:lnTo>
                  <a:lnTo>
                    <a:pt x="1087" y="615"/>
                  </a:lnTo>
                  <a:lnTo>
                    <a:pt x="1087" y="616"/>
                  </a:lnTo>
                  <a:lnTo>
                    <a:pt x="1088" y="616"/>
                  </a:lnTo>
                  <a:lnTo>
                    <a:pt x="1088" y="617"/>
                  </a:lnTo>
                  <a:lnTo>
                    <a:pt x="1088" y="618"/>
                  </a:lnTo>
                  <a:lnTo>
                    <a:pt x="1088" y="619"/>
                  </a:lnTo>
                  <a:lnTo>
                    <a:pt x="1087" y="620"/>
                  </a:lnTo>
                  <a:lnTo>
                    <a:pt x="1087" y="621"/>
                  </a:lnTo>
                  <a:lnTo>
                    <a:pt x="1087" y="622"/>
                  </a:lnTo>
                  <a:lnTo>
                    <a:pt x="1086" y="622"/>
                  </a:lnTo>
                  <a:lnTo>
                    <a:pt x="1086" y="623"/>
                  </a:lnTo>
                  <a:lnTo>
                    <a:pt x="1086" y="625"/>
                  </a:lnTo>
                  <a:lnTo>
                    <a:pt x="1086" y="626"/>
                  </a:lnTo>
                  <a:lnTo>
                    <a:pt x="1084" y="626"/>
                  </a:lnTo>
                  <a:lnTo>
                    <a:pt x="1084" y="627"/>
                  </a:lnTo>
                  <a:lnTo>
                    <a:pt x="1083" y="627"/>
                  </a:lnTo>
                  <a:lnTo>
                    <a:pt x="1083" y="628"/>
                  </a:lnTo>
                  <a:lnTo>
                    <a:pt x="1083" y="630"/>
                  </a:lnTo>
                  <a:lnTo>
                    <a:pt x="1082" y="628"/>
                  </a:lnTo>
                  <a:lnTo>
                    <a:pt x="1082" y="630"/>
                  </a:lnTo>
                  <a:lnTo>
                    <a:pt x="1081" y="630"/>
                  </a:lnTo>
                  <a:lnTo>
                    <a:pt x="1081" y="631"/>
                  </a:lnTo>
                  <a:lnTo>
                    <a:pt x="1081" y="632"/>
                  </a:lnTo>
                  <a:lnTo>
                    <a:pt x="1079" y="632"/>
                  </a:lnTo>
                  <a:lnTo>
                    <a:pt x="1081" y="633"/>
                  </a:lnTo>
                  <a:lnTo>
                    <a:pt x="1079" y="633"/>
                  </a:lnTo>
                  <a:lnTo>
                    <a:pt x="1079" y="634"/>
                  </a:lnTo>
                  <a:lnTo>
                    <a:pt x="1078" y="634"/>
                  </a:lnTo>
                  <a:lnTo>
                    <a:pt x="1078" y="635"/>
                  </a:lnTo>
                  <a:lnTo>
                    <a:pt x="1077" y="635"/>
                  </a:lnTo>
                  <a:lnTo>
                    <a:pt x="1077" y="634"/>
                  </a:lnTo>
                  <a:lnTo>
                    <a:pt x="1077" y="633"/>
                  </a:lnTo>
                  <a:lnTo>
                    <a:pt x="1078" y="633"/>
                  </a:lnTo>
                  <a:lnTo>
                    <a:pt x="1078" y="632"/>
                  </a:lnTo>
                  <a:lnTo>
                    <a:pt x="1077" y="632"/>
                  </a:lnTo>
                  <a:lnTo>
                    <a:pt x="1077" y="631"/>
                  </a:lnTo>
                  <a:lnTo>
                    <a:pt x="1076" y="631"/>
                  </a:lnTo>
                  <a:lnTo>
                    <a:pt x="1075" y="631"/>
                  </a:lnTo>
                  <a:lnTo>
                    <a:pt x="1075" y="630"/>
                  </a:lnTo>
                  <a:lnTo>
                    <a:pt x="1074" y="630"/>
                  </a:lnTo>
                  <a:lnTo>
                    <a:pt x="1073" y="628"/>
                  </a:lnTo>
                  <a:lnTo>
                    <a:pt x="1072" y="627"/>
                  </a:lnTo>
                  <a:lnTo>
                    <a:pt x="1073" y="626"/>
                  </a:lnTo>
                  <a:lnTo>
                    <a:pt x="1072" y="626"/>
                  </a:lnTo>
                  <a:lnTo>
                    <a:pt x="1072" y="627"/>
                  </a:lnTo>
                  <a:lnTo>
                    <a:pt x="1072" y="628"/>
                  </a:lnTo>
                  <a:lnTo>
                    <a:pt x="1073" y="630"/>
                  </a:lnTo>
                  <a:lnTo>
                    <a:pt x="1073" y="631"/>
                  </a:lnTo>
                  <a:lnTo>
                    <a:pt x="1074" y="631"/>
                  </a:lnTo>
                  <a:lnTo>
                    <a:pt x="1073" y="632"/>
                  </a:lnTo>
                  <a:lnTo>
                    <a:pt x="1074" y="633"/>
                  </a:lnTo>
                  <a:lnTo>
                    <a:pt x="1074" y="634"/>
                  </a:lnTo>
                  <a:lnTo>
                    <a:pt x="1074" y="635"/>
                  </a:lnTo>
                  <a:lnTo>
                    <a:pt x="1075" y="635"/>
                  </a:lnTo>
                  <a:lnTo>
                    <a:pt x="1075" y="637"/>
                  </a:lnTo>
                  <a:lnTo>
                    <a:pt x="1076" y="637"/>
                  </a:lnTo>
                  <a:lnTo>
                    <a:pt x="1076" y="638"/>
                  </a:lnTo>
                  <a:lnTo>
                    <a:pt x="1076" y="639"/>
                  </a:lnTo>
                  <a:lnTo>
                    <a:pt x="1075" y="639"/>
                  </a:lnTo>
                  <a:lnTo>
                    <a:pt x="1075" y="640"/>
                  </a:lnTo>
                  <a:lnTo>
                    <a:pt x="1076" y="639"/>
                  </a:lnTo>
                  <a:lnTo>
                    <a:pt x="1077" y="639"/>
                  </a:lnTo>
                  <a:lnTo>
                    <a:pt x="1076" y="640"/>
                  </a:lnTo>
                  <a:lnTo>
                    <a:pt x="1077" y="640"/>
                  </a:lnTo>
                  <a:lnTo>
                    <a:pt x="1077" y="641"/>
                  </a:lnTo>
                  <a:lnTo>
                    <a:pt x="1077" y="642"/>
                  </a:lnTo>
                  <a:lnTo>
                    <a:pt x="1076" y="642"/>
                  </a:lnTo>
                  <a:lnTo>
                    <a:pt x="1076" y="641"/>
                  </a:lnTo>
                  <a:lnTo>
                    <a:pt x="1075" y="641"/>
                  </a:lnTo>
                  <a:lnTo>
                    <a:pt x="1076" y="642"/>
                  </a:lnTo>
                  <a:lnTo>
                    <a:pt x="1076" y="644"/>
                  </a:lnTo>
                  <a:lnTo>
                    <a:pt x="1075" y="644"/>
                  </a:lnTo>
                  <a:lnTo>
                    <a:pt x="1075" y="645"/>
                  </a:lnTo>
                  <a:lnTo>
                    <a:pt x="1076" y="645"/>
                  </a:lnTo>
                  <a:lnTo>
                    <a:pt x="1075" y="646"/>
                  </a:lnTo>
                  <a:lnTo>
                    <a:pt x="1074" y="646"/>
                  </a:lnTo>
                  <a:lnTo>
                    <a:pt x="1074" y="648"/>
                  </a:lnTo>
                  <a:lnTo>
                    <a:pt x="1073" y="648"/>
                  </a:lnTo>
                  <a:lnTo>
                    <a:pt x="1073" y="649"/>
                  </a:lnTo>
                  <a:lnTo>
                    <a:pt x="1073" y="650"/>
                  </a:lnTo>
                  <a:lnTo>
                    <a:pt x="1072" y="650"/>
                  </a:lnTo>
                  <a:lnTo>
                    <a:pt x="1072" y="651"/>
                  </a:lnTo>
                  <a:lnTo>
                    <a:pt x="1072" y="652"/>
                  </a:lnTo>
                  <a:lnTo>
                    <a:pt x="1071" y="652"/>
                  </a:lnTo>
                  <a:lnTo>
                    <a:pt x="1071" y="653"/>
                  </a:lnTo>
                  <a:lnTo>
                    <a:pt x="1069" y="653"/>
                  </a:lnTo>
                  <a:lnTo>
                    <a:pt x="1069" y="654"/>
                  </a:lnTo>
                  <a:lnTo>
                    <a:pt x="1069" y="655"/>
                  </a:lnTo>
                  <a:lnTo>
                    <a:pt x="1067" y="655"/>
                  </a:lnTo>
                  <a:lnTo>
                    <a:pt x="1067" y="654"/>
                  </a:lnTo>
                  <a:lnTo>
                    <a:pt x="1067" y="653"/>
                  </a:lnTo>
                  <a:lnTo>
                    <a:pt x="1067" y="652"/>
                  </a:lnTo>
                  <a:lnTo>
                    <a:pt x="1069" y="652"/>
                  </a:lnTo>
                  <a:lnTo>
                    <a:pt x="1069" y="651"/>
                  </a:lnTo>
                  <a:lnTo>
                    <a:pt x="1069" y="650"/>
                  </a:lnTo>
                  <a:lnTo>
                    <a:pt x="1071" y="650"/>
                  </a:lnTo>
                  <a:lnTo>
                    <a:pt x="1071" y="649"/>
                  </a:lnTo>
                  <a:lnTo>
                    <a:pt x="1071" y="648"/>
                  </a:lnTo>
                  <a:lnTo>
                    <a:pt x="1069" y="648"/>
                  </a:lnTo>
                  <a:lnTo>
                    <a:pt x="1069" y="646"/>
                  </a:lnTo>
                  <a:lnTo>
                    <a:pt x="1069" y="645"/>
                  </a:lnTo>
                  <a:lnTo>
                    <a:pt x="1069" y="644"/>
                  </a:lnTo>
                  <a:lnTo>
                    <a:pt x="1067" y="644"/>
                  </a:lnTo>
                  <a:lnTo>
                    <a:pt x="1066" y="644"/>
                  </a:lnTo>
                  <a:lnTo>
                    <a:pt x="1065" y="644"/>
                  </a:lnTo>
                  <a:lnTo>
                    <a:pt x="1065" y="642"/>
                  </a:lnTo>
                  <a:lnTo>
                    <a:pt x="1064" y="642"/>
                  </a:lnTo>
                  <a:lnTo>
                    <a:pt x="1064" y="641"/>
                  </a:lnTo>
                  <a:lnTo>
                    <a:pt x="1063" y="641"/>
                  </a:lnTo>
                  <a:lnTo>
                    <a:pt x="1063" y="640"/>
                  </a:lnTo>
                  <a:lnTo>
                    <a:pt x="1064" y="640"/>
                  </a:lnTo>
                  <a:lnTo>
                    <a:pt x="1065" y="640"/>
                  </a:lnTo>
                  <a:lnTo>
                    <a:pt x="1065" y="639"/>
                  </a:lnTo>
                  <a:lnTo>
                    <a:pt x="1066" y="640"/>
                  </a:lnTo>
                  <a:lnTo>
                    <a:pt x="1066" y="639"/>
                  </a:lnTo>
                  <a:lnTo>
                    <a:pt x="1065" y="639"/>
                  </a:lnTo>
                  <a:lnTo>
                    <a:pt x="1065" y="638"/>
                  </a:lnTo>
                  <a:lnTo>
                    <a:pt x="1064" y="638"/>
                  </a:lnTo>
                  <a:lnTo>
                    <a:pt x="1063" y="638"/>
                  </a:lnTo>
                  <a:lnTo>
                    <a:pt x="1064" y="637"/>
                  </a:lnTo>
                  <a:lnTo>
                    <a:pt x="1065" y="637"/>
                  </a:lnTo>
                  <a:lnTo>
                    <a:pt x="1065" y="635"/>
                  </a:lnTo>
                  <a:lnTo>
                    <a:pt x="1065" y="634"/>
                  </a:lnTo>
                  <a:lnTo>
                    <a:pt x="1065" y="633"/>
                  </a:lnTo>
                  <a:lnTo>
                    <a:pt x="1066" y="632"/>
                  </a:lnTo>
                  <a:lnTo>
                    <a:pt x="1065" y="632"/>
                  </a:lnTo>
                  <a:lnTo>
                    <a:pt x="1065" y="633"/>
                  </a:lnTo>
                  <a:lnTo>
                    <a:pt x="1064" y="633"/>
                  </a:lnTo>
                  <a:lnTo>
                    <a:pt x="1064" y="632"/>
                  </a:lnTo>
                  <a:lnTo>
                    <a:pt x="1064" y="631"/>
                  </a:lnTo>
                  <a:lnTo>
                    <a:pt x="1065" y="631"/>
                  </a:lnTo>
                  <a:lnTo>
                    <a:pt x="1065" y="630"/>
                  </a:lnTo>
                  <a:lnTo>
                    <a:pt x="1066" y="630"/>
                  </a:lnTo>
                  <a:lnTo>
                    <a:pt x="1067" y="630"/>
                  </a:lnTo>
                  <a:lnTo>
                    <a:pt x="1069" y="630"/>
                  </a:lnTo>
                  <a:lnTo>
                    <a:pt x="1067" y="628"/>
                  </a:lnTo>
                  <a:lnTo>
                    <a:pt x="1069" y="628"/>
                  </a:lnTo>
                  <a:lnTo>
                    <a:pt x="1069" y="627"/>
                  </a:lnTo>
                  <a:lnTo>
                    <a:pt x="1069" y="626"/>
                  </a:lnTo>
                  <a:lnTo>
                    <a:pt x="1067" y="626"/>
                  </a:lnTo>
                  <a:lnTo>
                    <a:pt x="1066" y="626"/>
                  </a:lnTo>
                  <a:lnTo>
                    <a:pt x="1065" y="627"/>
                  </a:lnTo>
                  <a:lnTo>
                    <a:pt x="1066" y="627"/>
                  </a:lnTo>
                  <a:lnTo>
                    <a:pt x="1067" y="627"/>
                  </a:lnTo>
                  <a:lnTo>
                    <a:pt x="1066" y="628"/>
                  </a:lnTo>
                  <a:lnTo>
                    <a:pt x="1065" y="628"/>
                  </a:lnTo>
                  <a:lnTo>
                    <a:pt x="1064" y="630"/>
                  </a:lnTo>
                  <a:lnTo>
                    <a:pt x="1064" y="628"/>
                  </a:lnTo>
                  <a:lnTo>
                    <a:pt x="1063" y="628"/>
                  </a:lnTo>
                  <a:lnTo>
                    <a:pt x="1063" y="630"/>
                  </a:lnTo>
                  <a:lnTo>
                    <a:pt x="1063" y="631"/>
                  </a:lnTo>
                  <a:lnTo>
                    <a:pt x="1062" y="630"/>
                  </a:lnTo>
                  <a:lnTo>
                    <a:pt x="1062" y="631"/>
                  </a:lnTo>
                  <a:lnTo>
                    <a:pt x="1062" y="632"/>
                  </a:lnTo>
                  <a:lnTo>
                    <a:pt x="1062" y="633"/>
                  </a:lnTo>
                  <a:lnTo>
                    <a:pt x="1061" y="633"/>
                  </a:lnTo>
                  <a:lnTo>
                    <a:pt x="1062" y="634"/>
                  </a:lnTo>
                  <a:lnTo>
                    <a:pt x="1062" y="635"/>
                  </a:lnTo>
                  <a:lnTo>
                    <a:pt x="1062" y="637"/>
                  </a:lnTo>
                  <a:lnTo>
                    <a:pt x="1061" y="637"/>
                  </a:lnTo>
                  <a:lnTo>
                    <a:pt x="1061" y="638"/>
                  </a:lnTo>
                  <a:lnTo>
                    <a:pt x="1062" y="638"/>
                  </a:lnTo>
                  <a:lnTo>
                    <a:pt x="1062" y="639"/>
                  </a:lnTo>
                  <a:lnTo>
                    <a:pt x="1062" y="640"/>
                  </a:lnTo>
                  <a:lnTo>
                    <a:pt x="1062" y="641"/>
                  </a:lnTo>
                  <a:lnTo>
                    <a:pt x="1061" y="641"/>
                  </a:lnTo>
                  <a:lnTo>
                    <a:pt x="1061" y="640"/>
                  </a:lnTo>
                  <a:lnTo>
                    <a:pt x="1060" y="639"/>
                  </a:lnTo>
                  <a:lnTo>
                    <a:pt x="1060" y="640"/>
                  </a:lnTo>
                  <a:lnTo>
                    <a:pt x="1060" y="641"/>
                  </a:lnTo>
                  <a:lnTo>
                    <a:pt x="1061" y="641"/>
                  </a:lnTo>
                  <a:lnTo>
                    <a:pt x="1061" y="642"/>
                  </a:lnTo>
                  <a:lnTo>
                    <a:pt x="1062" y="642"/>
                  </a:lnTo>
                  <a:lnTo>
                    <a:pt x="1062" y="644"/>
                  </a:lnTo>
                  <a:lnTo>
                    <a:pt x="1063" y="644"/>
                  </a:lnTo>
                  <a:lnTo>
                    <a:pt x="1063" y="645"/>
                  </a:lnTo>
                  <a:lnTo>
                    <a:pt x="1063" y="646"/>
                  </a:lnTo>
                  <a:lnTo>
                    <a:pt x="1062" y="645"/>
                  </a:lnTo>
                  <a:lnTo>
                    <a:pt x="1061" y="645"/>
                  </a:lnTo>
                  <a:lnTo>
                    <a:pt x="1061" y="644"/>
                  </a:lnTo>
                  <a:lnTo>
                    <a:pt x="1060" y="644"/>
                  </a:lnTo>
                  <a:lnTo>
                    <a:pt x="1059" y="644"/>
                  </a:lnTo>
                  <a:lnTo>
                    <a:pt x="1058" y="644"/>
                  </a:lnTo>
                  <a:lnTo>
                    <a:pt x="1058" y="642"/>
                  </a:lnTo>
                  <a:lnTo>
                    <a:pt x="1056" y="641"/>
                  </a:lnTo>
                  <a:lnTo>
                    <a:pt x="1054" y="642"/>
                  </a:lnTo>
                  <a:lnTo>
                    <a:pt x="1056" y="642"/>
                  </a:lnTo>
                  <a:lnTo>
                    <a:pt x="1056" y="644"/>
                  </a:lnTo>
                  <a:lnTo>
                    <a:pt x="1058" y="644"/>
                  </a:lnTo>
                  <a:lnTo>
                    <a:pt x="1058" y="645"/>
                  </a:lnTo>
                  <a:lnTo>
                    <a:pt x="1059" y="645"/>
                  </a:lnTo>
                  <a:lnTo>
                    <a:pt x="1060" y="645"/>
                  </a:lnTo>
                  <a:lnTo>
                    <a:pt x="1061" y="645"/>
                  </a:lnTo>
                  <a:lnTo>
                    <a:pt x="1061" y="646"/>
                  </a:lnTo>
                  <a:lnTo>
                    <a:pt x="1062" y="646"/>
                  </a:lnTo>
                  <a:lnTo>
                    <a:pt x="1062" y="648"/>
                  </a:lnTo>
                  <a:lnTo>
                    <a:pt x="1063" y="648"/>
                  </a:lnTo>
                  <a:lnTo>
                    <a:pt x="1064" y="649"/>
                  </a:lnTo>
                  <a:lnTo>
                    <a:pt x="1064" y="650"/>
                  </a:lnTo>
                  <a:lnTo>
                    <a:pt x="1064" y="651"/>
                  </a:lnTo>
                  <a:lnTo>
                    <a:pt x="1063" y="651"/>
                  </a:lnTo>
                  <a:lnTo>
                    <a:pt x="1063" y="652"/>
                  </a:lnTo>
                  <a:lnTo>
                    <a:pt x="1063" y="653"/>
                  </a:lnTo>
                  <a:lnTo>
                    <a:pt x="1064" y="654"/>
                  </a:lnTo>
                  <a:lnTo>
                    <a:pt x="1064" y="655"/>
                  </a:lnTo>
                  <a:lnTo>
                    <a:pt x="1063" y="655"/>
                  </a:lnTo>
                  <a:lnTo>
                    <a:pt x="1063" y="656"/>
                  </a:lnTo>
                  <a:lnTo>
                    <a:pt x="1062" y="656"/>
                  </a:lnTo>
                  <a:lnTo>
                    <a:pt x="1062" y="657"/>
                  </a:lnTo>
                  <a:lnTo>
                    <a:pt x="1063" y="656"/>
                  </a:lnTo>
                  <a:lnTo>
                    <a:pt x="1063" y="657"/>
                  </a:lnTo>
                  <a:lnTo>
                    <a:pt x="1064" y="657"/>
                  </a:lnTo>
                  <a:lnTo>
                    <a:pt x="1064" y="660"/>
                  </a:lnTo>
                  <a:lnTo>
                    <a:pt x="1064" y="661"/>
                  </a:lnTo>
                  <a:lnTo>
                    <a:pt x="1063" y="661"/>
                  </a:lnTo>
                  <a:lnTo>
                    <a:pt x="1062" y="661"/>
                  </a:lnTo>
                  <a:lnTo>
                    <a:pt x="1062" y="660"/>
                  </a:lnTo>
                  <a:lnTo>
                    <a:pt x="1061" y="660"/>
                  </a:lnTo>
                  <a:lnTo>
                    <a:pt x="1061" y="657"/>
                  </a:lnTo>
                  <a:lnTo>
                    <a:pt x="1061" y="656"/>
                  </a:lnTo>
                  <a:lnTo>
                    <a:pt x="1060" y="656"/>
                  </a:lnTo>
                  <a:lnTo>
                    <a:pt x="1059" y="656"/>
                  </a:lnTo>
                  <a:lnTo>
                    <a:pt x="1058" y="656"/>
                  </a:lnTo>
                  <a:lnTo>
                    <a:pt x="1058" y="655"/>
                  </a:lnTo>
                  <a:lnTo>
                    <a:pt x="1056" y="655"/>
                  </a:lnTo>
                  <a:lnTo>
                    <a:pt x="1054" y="656"/>
                  </a:lnTo>
                  <a:lnTo>
                    <a:pt x="1054" y="655"/>
                  </a:lnTo>
                  <a:lnTo>
                    <a:pt x="1053" y="655"/>
                  </a:lnTo>
                  <a:lnTo>
                    <a:pt x="1053" y="656"/>
                  </a:lnTo>
                  <a:lnTo>
                    <a:pt x="1054" y="656"/>
                  </a:lnTo>
                  <a:lnTo>
                    <a:pt x="1056" y="656"/>
                  </a:lnTo>
                  <a:lnTo>
                    <a:pt x="1058" y="656"/>
                  </a:lnTo>
                  <a:lnTo>
                    <a:pt x="1058" y="657"/>
                  </a:lnTo>
                  <a:lnTo>
                    <a:pt x="1059" y="657"/>
                  </a:lnTo>
                  <a:lnTo>
                    <a:pt x="1060" y="657"/>
                  </a:lnTo>
                  <a:lnTo>
                    <a:pt x="1061" y="660"/>
                  </a:lnTo>
                  <a:lnTo>
                    <a:pt x="1060" y="660"/>
                  </a:lnTo>
                  <a:lnTo>
                    <a:pt x="1060" y="661"/>
                  </a:lnTo>
                  <a:lnTo>
                    <a:pt x="1061" y="661"/>
                  </a:lnTo>
                  <a:lnTo>
                    <a:pt x="1062" y="661"/>
                  </a:lnTo>
                  <a:lnTo>
                    <a:pt x="1062" y="662"/>
                  </a:lnTo>
                  <a:lnTo>
                    <a:pt x="1063" y="662"/>
                  </a:lnTo>
                  <a:lnTo>
                    <a:pt x="1063" y="663"/>
                  </a:lnTo>
                  <a:lnTo>
                    <a:pt x="1064" y="663"/>
                  </a:lnTo>
                  <a:lnTo>
                    <a:pt x="1064" y="662"/>
                  </a:lnTo>
                  <a:lnTo>
                    <a:pt x="1063" y="662"/>
                  </a:lnTo>
                  <a:lnTo>
                    <a:pt x="1064" y="661"/>
                  </a:lnTo>
                  <a:lnTo>
                    <a:pt x="1065" y="662"/>
                  </a:lnTo>
                  <a:lnTo>
                    <a:pt x="1066" y="662"/>
                  </a:lnTo>
                  <a:lnTo>
                    <a:pt x="1067" y="663"/>
                  </a:lnTo>
                  <a:lnTo>
                    <a:pt x="1067" y="664"/>
                  </a:lnTo>
                  <a:lnTo>
                    <a:pt x="1066" y="665"/>
                  </a:lnTo>
                  <a:lnTo>
                    <a:pt x="1067" y="666"/>
                  </a:lnTo>
                  <a:lnTo>
                    <a:pt x="1067" y="665"/>
                  </a:lnTo>
                  <a:lnTo>
                    <a:pt x="1069" y="666"/>
                  </a:lnTo>
                  <a:lnTo>
                    <a:pt x="1069" y="667"/>
                  </a:lnTo>
                  <a:lnTo>
                    <a:pt x="1067" y="667"/>
                  </a:lnTo>
                  <a:lnTo>
                    <a:pt x="1066" y="666"/>
                  </a:lnTo>
                  <a:lnTo>
                    <a:pt x="1066" y="667"/>
                  </a:lnTo>
                  <a:lnTo>
                    <a:pt x="1066" y="668"/>
                  </a:lnTo>
                  <a:lnTo>
                    <a:pt x="1066" y="669"/>
                  </a:lnTo>
                  <a:lnTo>
                    <a:pt x="1065" y="669"/>
                  </a:lnTo>
                  <a:lnTo>
                    <a:pt x="1065" y="668"/>
                  </a:lnTo>
                  <a:lnTo>
                    <a:pt x="1064" y="668"/>
                  </a:lnTo>
                  <a:lnTo>
                    <a:pt x="1064" y="669"/>
                  </a:lnTo>
                  <a:lnTo>
                    <a:pt x="1065" y="669"/>
                  </a:lnTo>
                  <a:lnTo>
                    <a:pt x="1065" y="671"/>
                  </a:lnTo>
                  <a:lnTo>
                    <a:pt x="1064" y="671"/>
                  </a:lnTo>
                  <a:lnTo>
                    <a:pt x="1064" y="672"/>
                  </a:lnTo>
                  <a:lnTo>
                    <a:pt x="1063" y="671"/>
                  </a:lnTo>
                  <a:lnTo>
                    <a:pt x="1063" y="672"/>
                  </a:lnTo>
                  <a:lnTo>
                    <a:pt x="1062" y="672"/>
                  </a:lnTo>
                  <a:lnTo>
                    <a:pt x="1062" y="673"/>
                  </a:lnTo>
                  <a:lnTo>
                    <a:pt x="1061" y="673"/>
                  </a:lnTo>
                  <a:lnTo>
                    <a:pt x="1061" y="672"/>
                  </a:lnTo>
                  <a:lnTo>
                    <a:pt x="1060" y="672"/>
                  </a:lnTo>
                  <a:lnTo>
                    <a:pt x="1060" y="673"/>
                  </a:lnTo>
                  <a:lnTo>
                    <a:pt x="1061" y="673"/>
                  </a:lnTo>
                  <a:lnTo>
                    <a:pt x="1061" y="675"/>
                  </a:lnTo>
                  <a:lnTo>
                    <a:pt x="1062" y="673"/>
                  </a:lnTo>
                  <a:lnTo>
                    <a:pt x="1063" y="673"/>
                  </a:lnTo>
                  <a:lnTo>
                    <a:pt x="1063" y="675"/>
                  </a:lnTo>
                  <a:lnTo>
                    <a:pt x="1064" y="675"/>
                  </a:lnTo>
                  <a:lnTo>
                    <a:pt x="1064" y="673"/>
                  </a:lnTo>
                  <a:lnTo>
                    <a:pt x="1065" y="673"/>
                  </a:lnTo>
                  <a:lnTo>
                    <a:pt x="1066" y="673"/>
                  </a:lnTo>
                  <a:lnTo>
                    <a:pt x="1066" y="675"/>
                  </a:lnTo>
                  <a:lnTo>
                    <a:pt x="1067" y="675"/>
                  </a:lnTo>
                  <a:lnTo>
                    <a:pt x="1069" y="675"/>
                  </a:lnTo>
                  <a:lnTo>
                    <a:pt x="1071" y="676"/>
                  </a:lnTo>
                  <a:lnTo>
                    <a:pt x="1071" y="677"/>
                  </a:lnTo>
                  <a:lnTo>
                    <a:pt x="1069" y="677"/>
                  </a:lnTo>
                  <a:lnTo>
                    <a:pt x="1071" y="678"/>
                  </a:lnTo>
                  <a:lnTo>
                    <a:pt x="1069" y="678"/>
                  </a:lnTo>
                  <a:lnTo>
                    <a:pt x="1067" y="678"/>
                  </a:lnTo>
                  <a:lnTo>
                    <a:pt x="1067" y="679"/>
                  </a:lnTo>
                  <a:lnTo>
                    <a:pt x="1066" y="679"/>
                  </a:lnTo>
                  <a:lnTo>
                    <a:pt x="1066" y="680"/>
                  </a:lnTo>
                  <a:lnTo>
                    <a:pt x="1066" y="682"/>
                  </a:lnTo>
                  <a:lnTo>
                    <a:pt x="1065" y="682"/>
                  </a:lnTo>
                  <a:lnTo>
                    <a:pt x="1064" y="682"/>
                  </a:lnTo>
                  <a:lnTo>
                    <a:pt x="1063" y="680"/>
                  </a:lnTo>
                  <a:lnTo>
                    <a:pt x="1062" y="680"/>
                  </a:lnTo>
                  <a:lnTo>
                    <a:pt x="1061" y="680"/>
                  </a:lnTo>
                  <a:lnTo>
                    <a:pt x="1060" y="680"/>
                  </a:lnTo>
                  <a:lnTo>
                    <a:pt x="1059" y="680"/>
                  </a:lnTo>
                  <a:lnTo>
                    <a:pt x="1060" y="682"/>
                  </a:lnTo>
                  <a:lnTo>
                    <a:pt x="1061" y="682"/>
                  </a:lnTo>
                  <a:lnTo>
                    <a:pt x="1062" y="682"/>
                  </a:lnTo>
                  <a:lnTo>
                    <a:pt x="1062" y="683"/>
                  </a:lnTo>
                  <a:lnTo>
                    <a:pt x="1061" y="683"/>
                  </a:lnTo>
                  <a:lnTo>
                    <a:pt x="1061" y="684"/>
                  </a:lnTo>
                  <a:lnTo>
                    <a:pt x="1061" y="685"/>
                  </a:lnTo>
                  <a:lnTo>
                    <a:pt x="1060" y="685"/>
                  </a:lnTo>
                  <a:lnTo>
                    <a:pt x="1060" y="686"/>
                  </a:lnTo>
                  <a:lnTo>
                    <a:pt x="1061" y="686"/>
                  </a:lnTo>
                  <a:lnTo>
                    <a:pt x="1062" y="686"/>
                  </a:lnTo>
                  <a:lnTo>
                    <a:pt x="1062" y="685"/>
                  </a:lnTo>
                  <a:lnTo>
                    <a:pt x="1063" y="686"/>
                  </a:lnTo>
                  <a:lnTo>
                    <a:pt x="1063" y="687"/>
                  </a:lnTo>
                  <a:lnTo>
                    <a:pt x="1062" y="688"/>
                  </a:lnTo>
                  <a:lnTo>
                    <a:pt x="1061" y="688"/>
                  </a:lnTo>
                  <a:lnTo>
                    <a:pt x="1061" y="690"/>
                  </a:lnTo>
                  <a:lnTo>
                    <a:pt x="1060" y="690"/>
                  </a:lnTo>
                  <a:lnTo>
                    <a:pt x="1058" y="688"/>
                  </a:lnTo>
                  <a:lnTo>
                    <a:pt x="1058" y="690"/>
                  </a:lnTo>
                  <a:lnTo>
                    <a:pt x="1056" y="690"/>
                  </a:lnTo>
                  <a:lnTo>
                    <a:pt x="1056" y="688"/>
                  </a:lnTo>
                  <a:lnTo>
                    <a:pt x="1054" y="688"/>
                  </a:lnTo>
                  <a:lnTo>
                    <a:pt x="1054" y="690"/>
                  </a:lnTo>
                  <a:lnTo>
                    <a:pt x="1053" y="691"/>
                  </a:lnTo>
                  <a:lnTo>
                    <a:pt x="1052" y="691"/>
                  </a:lnTo>
                  <a:lnTo>
                    <a:pt x="1053" y="690"/>
                  </a:lnTo>
                  <a:lnTo>
                    <a:pt x="1052" y="690"/>
                  </a:lnTo>
                  <a:lnTo>
                    <a:pt x="1052" y="691"/>
                  </a:lnTo>
                  <a:lnTo>
                    <a:pt x="1052" y="692"/>
                  </a:lnTo>
                  <a:lnTo>
                    <a:pt x="1050" y="694"/>
                  </a:lnTo>
                  <a:lnTo>
                    <a:pt x="1049" y="695"/>
                  </a:lnTo>
                  <a:lnTo>
                    <a:pt x="1049" y="696"/>
                  </a:lnTo>
                  <a:lnTo>
                    <a:pt x="1048" y="696"/>
                  </a:lnTo>
                  <a:lnTo>
                    <a:pt x="1048" y="697"/>
                  </a:lnTo>
                  <a:lnTo>
                    <a:pt x="1048" y="698"/>
                  </a:lnTo>
                  <a:lnTo>
                    <a:pt x="1048" y="699"/>
                  </a:lnTo>
                  <a:lnTo>
                    <a:pt x="1047" y="699"/>
                  </a:lnTo>
                  <a:lnTo>
                    <a:pt x="1046" y="699"/>
                  </a:lnTo>
                  <a:lnTo>
                    <a:pt x="1044" y="699"/>
                  </a:lnTo>
                  <a:lnTo>
                    <a:pt x="1043" y="699"/>
                  </a:lnTo>
                  <a:lnTo>
                    <a:pt x="1042" y="699"/>
                  </a:lnTo>
                  <a:lnTo>
                    <a:pt x="1041" y="700"/>
                  </a:lnTo>
                  <a:lnTo>
                    <a:pt x="1041" y="699"/>
                  </a:lnTo>
                  <a:lnTo>
                    <a:pt x="1039" y="700"/>
                  </a:lnTo>
                  <a:lnTo>
                    <a:pt x="1038" y="701"/>
                  </a:lnTo>
                  <a:lnTo>
                    <a:pt x="1037" y="701"/>
                  </a:lnTo>
                  <a:lnTo>
                    <a:pt x="1037" y="702"/>
                  </a:lnTo>
                  <a:lnTo>
                    <a:pt x="1036" y="703"/>
                  </a:lnTo>
                  <a:lnTo>
                    <a:pt x="1035" y="706"/>
                  </a:lnTo>
                  <a:lnTo>
                    <a:pt x="1035" y="707"/>
                  </a:lnTo>
                  <a:lnTo>
                    <a:pt x="1033" y="708"/>
                  </a:lnTo>
                  <a:lnTo>
                    <a:pt x="1033" y="707"/>
                  </a:lnTo>
                  <a:lnTo>
                    <a:pt x="1032" y="707"/>
                  </a:lnTo>
                  <a:lnTo>
                    <a:pt x="1032" y="708"/>
                  </a:lnTo>
                  <a:lnTo>
                    <a:pt x="1033" y="708"/>
                  </a:lnTo>
                  <a:lnTo>
                    <a:pt x="1033" y="709"/>
                  </a:lnTo>
                  <a:lnTo>
                    <a:pt x="1032" y="709"/>
                  </a:lnTo>
                  <a:lnTo>
                    <a:pt x="1032" y="710"/>
                  </a:lnTo>
                  <a:lnTo>
                    <a:pt x="1032" y="711"/>
                  </a:lnTo>
                  <a:lnTo>
                    <a:pt x="1031" y="711"/>
                  </a:lnTo>
                  <a:lnTo>
                    <a:pt x="1031" y="710"/>
                  </a:lnTo>
                  <a:lnTo>
                    <a:pt x="1030" y="710"/>
                  </a:lnTo>
                  <a:lnTo>
                    <a:pt x="1030" y="711"/>
                  </a:lnTo>
                  <a:lnTo>
                    <a:pt x="1030" y="712"/>
                  </a:lnTo>
                  <a:lnTo>
                    <a:pt x="1029" y="712"/>
                  </a:lnTo>
                  <a:lnTo>
                    <a:pt x="1029" y="713"/>
                  </a:lnTo>
                  <a:lnTo>
                    <a:pt x="1028" y="713"/>
                  </a:lnTo>
                  <a:lnTo>
                    <a:pt x="1027" y="713"/>
                  </a:lnTo>
                  <a:lnTo>
                    <a:pt x="1027" y="714"/>
                  </a:lnTo>
                  <a:lnTo>
                    <a:pt x="1026" y="714"/>
                  </a:lnTo>
                  <a:lnTo>
                    <a:pt x="1026" y="715"/>
                  </a:lnTo>
                  <a:lnTo>
                    <a:pt x="1024" y="715"/>
                  </a:lnTo>
                  <a:lnTo>
                    <a:pt x="1022" y="715"/>
                  </a:lnTo>
                  <a:lnTo>
                    <a:pt x="1022" y="717"/>
                  </a:lnTo>
                  <a:lnTo>
                    <a:pt x="1021" y="717"/>
                  </a:lnTo>
                  <a:lnTo>
                    <a:pt x="1020" y="717"/>
                  </a:lnTo>
                  <a:lnTo>
                    <a:pt x="1020" y="715"/>
                  </a:lnTo>
                  <a:lnTo>
                    <a:pt x="1019" y="715"/>
                  </a:lnTo>
                  <a:lnTo>
                    <a:pt x="1019" y="717"/>
                  </a:lnTo>
                  <a:lnTo>
                    <a:pt x="1020" y="717"/>
                  </a:lnTo>
                  <a:lnTo>
                    <a:pt x="1020" y="718"/>
                  </a:lnTo>
                  <a:lnTo>
                    <a:pt x="1019" y="718"/>
                  </a:lnTo>
                  <a:lnTo>
                    <a:pt x="1018" y="717"/>
                  </a:lnTo>
                  <a:lnTo>
                    <a:pt x="1018" y="718"/>
                  </a:lnTo>
                  <a:lnTo>
                    <a:pt x="1017" y="718"/>
                  </a:lnTo>
                  <a:lnTo>
                    <a:pt x="1017" y="719"/>
                  </a:lnTo>
                  <a:lnTo>
                    <a:pt x="1018" y="719"/>
                  </a:lnTo>
                  <a:lnTo>
                    <a:pt x="1018" y="721"/>
                  </a:lnTo>
                  <a:lnTo>
                    <a:pt x="1018" y="722"/>
                  </a:lnTo>
                  <a:lnTo>
                    <a:pt x="1017" y="722"/>
                  </a:lnTo>
                  <a:lnTo>
                    <a:pt x="1016" y="722"/>
                  </a:lnTo>
                  <a:lnTo>
                    <a:pt x="1016" y="723"/>
                  </a:lnTo>
                  <a:lnTo>
                    <a:pt x="1017" y="723"/>
                  </a:lnTo>
                  <a:lnTo>
                    <a:pt x="1016" y="724"/>
                  </a:lnTo>
                  <a:lnTo>
                    <a:pt x="1016" y="725"/>
                  </a:lnTo>
                  <a:lnTo>
                    <a:pt x="1015" y="724"/>
                  </a:lnTo>
                  <a:lnTo>
                    <a:pt x="1014" y="725"/>
                  </a:lnTo>
                  <a:lnTo>
                    <a:pt x="1015" y="725"/>
                  </a:lnTo>
                  <a:lnTo>
                    <a:pt x="1015" y="726"/>
                  </a:lnTo>
                  <a:lnTo>
                    <a:pt x="1014" y="726"/>
                  </a:lnTo>
                  <a:lnTo>
                    <a:pt x="1013" y="728"/>
                  </a:lnTo>
                  <a:lnTo>
                    <a:pt x="1013" y="729"/>
                  </a:lnTo>
                  <a:lnTo>
                    <a:pt x="1014" y="729"/>
                  </a:lnTo>
                  <a:lnTo>
                    <a:pt x="1014" y="730"/>
                  </a:lnTo>
                  <a:lnTo>
                    <a:pt x="1013" y="730"/>
                  </a:lnTo>
                  <a:lnTo>
                    <a:pt x="1012" y="730"/>
                  </a:lnTo>
                  <a:lnTo>
                    <a:pt x="1013" y="731"/>
                  </a:lnTo>
                  <a:lnTo>
                    <a:pt x="1013" y="732"/>
                  </a:lnTo>
                  <a:lnTo>
                    <a:pt x="1012" y="733"/>
                  </a:lnTo>
                  <a:lnTo>
                    <a:pt x="1012" y="732"/>
                  </a:lnTo>
                  <a:lnTo>
                    <a:pt x="1010" y="732"/>
                  </a:lnTo>
                  <a:lnTo>
                    <a:pt x="1012" y="733"/>
                  </a:lnTo>
                  <a:lnTo>
                    <a:pt x="1010" y="733"/>
                  </a:lnTo>
                  <a:lnTo>
                    <a:pt x="1012" y="734"/>
                  </a:lnTo>
                  <a:lnTo>
                    <a:pt x="1010" y="734"/>
                  </a:lnTo>
                  <a:lnTo>
                    <a:pt x="1010" y="736"/>
                  </a:lnTo>
                  <a:lnTo>
                    <a:pt x="1012" y="736"/>
                  </a:lnTo>
                  <a:lnTo>
                    <a:pt x="1012" y="737"/>
                  </a:lnTo>
                  <a:lnTo>
                    <a:pt x="1010" y="737"/>
                  </a:lnTo>
                  <a:lnTo>
                    <a:pt x="1010" y="738"/>
                  </a:lnTo>
                  <a:lnTo>
                    <a:pt x="1012" y="738"/>
                  </a:lnTo>
                  <a:lnTo>
                    <a:pt x="1012" y="740"/>
                  </a:lnTo>
                  <a:lnTo>
                    <a:pt x="1012" y="741"/>
                  </a:lnTo>
                  <a:lnTo>
                    <a:pt x="1012" y="742"/>
                  </a:lnTo>
                  <a:lnTo>
                    <a:pt x="1012" y="743"/>
                  </a:lnTo>
                  <a:lnTo>
                    <a:pt x="1012" y="744"/>
                  </a:lnTo>
                  <a:lnTo>
                    <a:pt x="1012" y="745"/>
                  </a:lnTo>
                  <a:lnTo>
                    <a:pt x="1013" y="746"/>
                  </a:lnTo>
                  <a:lnTo>
                    <a:pt x="1013" y="747"/>
                  </a:lnTo>
                  <a:lnTo>
                    <a:pt x="1013" y="748"/>
                  </a:lnTo>
                  <a:lnTo>
                    <a:pt x="1013" y="751"/>
                  </a:lnTo>
                  <a:lnTo>
                    <a:pt x="1013" y="752"/>
                  </a:lnTo>
                  <a:lnTo>
                    <a:pt x="1014" y="752"/>
                  </a:lnTo>
                  <a:lnTo>
                    <a:pt x="1014" y="753"/>
                  </a:lnTo>
                  <a:lnTo>
                    <a:pt x="1014" y="754"/>
                  </a:lnTo>
                  <a:lnTo>
                    <a:pt x="1015" y="755"/>
                  </a:lnTo>
                  <a:lnTo>
                    <a:pt x="1015" y="756"/>
                  </a:lnTo>
                  <a:lnTo>
                    <a:pt x="1016" y="757"/>
                  </a:lnTo>
                  <a:lnTo>
                    <a:pt x="1016" y="758"/>
                  </a:lnTo>
                  <a:lnTo>
                    <a:pt x="1017" y="759"/>
                  </a:lnTo>
                  <a:lnTo>
                    <a:pt x="1018" y="762"/>
                  </a:lnTo>
                  <a:lnTo>
                    <a:pt x="1017" y="762"/>
                  </a:lnTo>
                  <a:lnTo>
                    <a:pt x="1017" y="763"/>
                  </a:lnTo>
                  <a:lnTo>
                    <a:pt x="1017" y="764"/>
                  </a:lnTo>
                  <a:lnTo>
                    <a:pt x="1018" y="766"/>
                  </a:lnTo>
                  <a:lnTo>
                    <a:pt x="1018" y="767"/>
                  </a:lnTo>
                  <a:lnTo>
                    <a:pt x="1018" y="768"/>
                  </a:lnTo>
                  <a:lnTo>
                    <a:pt x="1019" y="771"/>
                  </a:lnTo>
                  <a:lnTo>
                    <a:pt x="1021" y="775"/>
                  </a:lnTo>
                  <a:lnTo>
                    <a:pt x="1021" y="776"/>
                  </a:lnTo>
                  <a:lnTo>
                    <a:pt x="1022" y="781"/>
                  </a:lnTo>
                  <a:lnTo>
                    <a:pt x="1024" y="781"/>
                  </a:lnTo>
                  <a:lnTo>
                    <a:pt x="1024" y="782"/>
                  </a:lnTo>
                  <a:lnTo>
                    <a:pt x="1026" y="783"/>
                  </a:lnTo>
                  <a:lnTo>
                    <a:pt x="1026" y="785"/>
                  </a:lnTo>
                  <a:lnTo>
                    <a:pt x="1026" y="786"/>
                  </a:lnTo>
                  <a:lnTo>
                    <a:pt x="1026" y="788"/>
                  </a:lnTo>
                  <a:lnTo>
                    <a:pt x="1026" y="789"/>
                  </a:lnTo>
                  <a:lnTo>
                    <a:pt x="1026" y="790"/>
                  </a:lnTo>
                  <a:lnTo>
                    <a:pt x="1024" y="792"/>
                  </a:lnTo>
                  <a:lnTo>
                    <a:pt x="1024" y="793"/>
                  </a:lnTo>
                  <a:lnTo>
                    <a:pt x="1024" y="794"/>
                  </a:lnTo>
                  <a:lnTo>
                    <a:pt x="1024" y="797"/>
                  </a:lnTo>
                  <a:lnTo>
                    <a:pt x="1024" y="798"/>
                  </a:lnTo>
                  <a:lnTo>
                    <a:pt x="1022" y="798"/>
                  </a:lnTo>
                  <a:lnTo>
                    <a:pt x="1022" y="799"/>
                  </a:lnTo>
                  <a:lnTo>
                    <a:pt x="1022" y="800"/>
                  </a:lnTo>
                  <a:lnTo>
                    <a:pt x="1021" y="800"/>
                  </a:lnTo>
                  <a:lnTo>
                    <a:pt x="1021" y="801"/>
                  </a:lnTo>
                  <a:lnTo>
                    <a:pt x="1021" y="802"/>
                  </a:lnTo>
                  <a:lnTo>
                    <a:pt x="1022" y="802"/>
                  </a:lnTo>
                  <a:lnTo>
                    <a:pt x="1021" y="803"/>
                  </a:lnTo>
                  <a:lnTo>
                    <a:pt x="1020" y="803"/>
                  </a:lnTo>
                  <a:lnTo>
                    <a:pt x="1019" y="803"/>
                  </a:lnTo>
                  <a:lnTo>
                    <a:pt x="1018" y="803"/>
                  </a:lnTo>
                  <a:lnTo>
                    <a:pt x="1017" y="803"/>
                  </a:lnTo>
                  <a:lnTo>
                    <a:pt x="1016" y="803"/>
                  </a:lnTo>
                  <a:lnTo>
                    <a:pt x="1016" y="802"/>
                  </a:lnTo>
                  <a:lnTo>
                    <a:pt x="1015" y="802"/>
                  </a:lnTo>
                  <a:lnTo>
                    <a:pt x="1014" y="801"/>
                  </a:lnTo>
                  <a:lnTo>
                    <a:pt x="1014" y="800"/>
                  </a:lnTo>
                  <a:lnTo>
                    <a:pt x="1013" y="799"/>
                  </a:lnTo>
                  <a:lnTo>
                    <a:pt x="1013" y="798"/>
                  </a:lnTo>
                  <a:lnTo>
                    <a:pt x="1012" y="798"/>
                  </a:lnTo>
                  <a:lnTo>
                    <a:pt x="1013" y="797"/>
                  </a:lnTo>
                  <a:lnTo>
                    <a:pt x="1012" y="797"/>
                  </a:lnTo>
                  <a:lnTo>
                    <a:pt x="1010" y="794"/>
                  </a:lnTo>
                  <a:lnTo>
                    <a:pt x="1008" y="794"/>
                  </a:lnTo>
                  <a:lnTo>
                    <a:pt x="1008" y="793"/>
                  </a:lnTo>
                  <a:lnTo>
                    <a:pt x="1007" y="793"/>
                  </a:lnTo>
                  <a:lnTo>
                    <a:pt x="1007" y="792"/>
                  </a:lnTo>
                  <a:lnTo>
                    <a:pt x="1006" y="792"/>
                  </a:lnTo>
                  <a:lnTo>
                    <a:pt x="1006" y="791"/>
                  </a:lnTo>
                  <a:lnTo>
                    <a:pt x="1006" y="790"/>
                  </a:lnTo>
                  <a:lnTo>
                    <a:pt x="1006" y="789"/>
                  </a:lnTo>
                  <a:lnTo>
                    <a:pt x="1005" y="789"/>
                  </a:lnTo>
                  <a:lnTo>
                    <a:pt x="1005" y="788"/>
                  </a:lnTo>
                  <a:lnTo>
                    <a:pt x="1006" y="788"/>
                  </a:lnTo>
                  <a:lnTo>
                    <a:pt x="1006" y="787"/>
                  </a:lnTo>
                  <a:lnTo>
                    <a:pt x="1007" y="786"/>
                  </a:lnTo>
                  <a:lnTo>
                    <a:pt x="1006" y="786"/>
                  </a:lnTo>
                  <a:lnTo>
                    <a:pt x="1006" y="787"/>
                  </a:lnTo>
                  <a:lnTo>
                    <a:pt x="1005" y="787"/>
                  </a:lnTo>
                  <a:lnTo>
                    <a:pt x="1005" y="788"/>
                  </a:lnTo>
                  <a:lnTo>
                    <a:pt x="1004" y="788"/>
                  </a:lnTo>
                  <a:lnTo>
                    <a:pt x="1004" y="787"/>
                  </a:lnTo>
                  <a:lnTo>
                    <a:pt x="1004" y="786"/>
                  </a:lnTo>
                  <a:lnTo>
                    <a:pt x="1004" y="785"/>
                  </a:lnTo>
                  <a:lnTo>
                    <a:pt x="1004" y="783"/>
                  </a:lnTo>
                  <a:lnTo>
                    <a:pt x="1003" y="783"/>
                  </a:lnTo>
                  <a:lnTo>
                    <a:pt x="1002" y="782"/>
                  </a:lnTo>
                  <a:lnTo>
                    <a:pt x="1002" y="783"/>
                  </a:lnTo>
                  <a:lnTo>
                    <a:pt x="1001" y="783"/>
                  </a:lnTo>
                  <a:lnTo>
                    <a:pt x="1001" y="781"/>
                  </a:lnTo>
                  <a:lnTo>
                    <a:pt x="999" y="781"/>
                  </a:lnTo>
                  <a:lnTo>
                    <a:pt x="999" y="779"/>
                  </a:lnTo>
                  <a:lnTo>
                    <a:pt x="999" y="778"/>
                  </a:lnTo>
                  <a:lnTo>
                    <a:pt x="999" y="777"/>
                  </a:lnTo>
                  <a:lnTo>
                    <a:pt x="998" y="776"/>
                  </a:lnTo>
                  <a:lnTo>
                    <a:pt x="999" y="776"/>
                  </a:lnTo>
                  <a:lnTo>
                    <a:pt x="999" y="775"/>
                  </a:lnTo>
                  <a:lnTo>
                    <a:pt x="1001" y="774"/>
                  </a:lnTo>
                  <a:lnTo>
                    <a:pt x="1001" y="772"/>
                  </a:lnTo>
                  <a:lnTo>
                    <a:pt x="999" y="772"/>
                  </a:lnTo>
                  <a:lnTo>
                    <a:pt x="999" y="771"/>
                  </a:lnTo>
                  <a:lnTo>
                    <a:pt x="998" y="771"/>
                  </a:lnTo>
                  <a:lnTo>
                    <a:pt x="998" y="772"/>
                  </a:lnTo>
                  <a:lnTo>
                    <a:pt x="998" y="774"/>
                  </a:lnTo>
                  <a:lnTo>
                    <a:pt x="997" y="774"/>
                  </a:lnTo>
                  <a:lnTo>
                    <a:pt x="996" y="774"/>
                  </a:lnTo>
                  <a:lnTo>
                    <a:pt x="996" y="772"/>
                  </a:lnTo>
                  <a:lnTo>
                    <a:pt x="997" y="771"/>
                  </a:lnTo>
                  <a:lnTo>
                    <a:pt x="997" y="770"/>
                  </a:lnTo>
                  <a:lnTo>
                    <a:pt x="997" y="769"/>
                  </a:lnTo>
                  <a:lnTo>
                    <a:pt x="997" y="768"/>
                  </a:lnTo>
                  <a:lnTo>
                    <a:pt x="998" y="767"/>
                  </a:lnTo>
                  <a:lnTo>
                    <a:pt x="998" y="766"/>
                  </a:lnTo>
                  <a:lnTo>
                    <a:pt x="998" y="764"/>
                  </a:lnTo>
                  <a:lnTo>
                    <a:pt x="998" y="763"/>
                  </a:lnTo>
                  <a:lnTo>
                    <a:pt x="998" y="762"/>
                  </a:lnTo>
                  <a:lnTo>
                    <a:pt x="998" y="760"/>
                  </a:lnTo>
                  <a:lnTo>
                    <a:pt x="997" y="759"/>
                  </a:lnTo>
                  <a:lnTo>
                    <a:pt x="997" y="758"/>
                  </a:lnTo>
                  <a:lnTo>
                    <a:pt x="997" y="757"/>
                  </a:lnTo>
                  <a:lnTo>
                    <a:pt x="996" y="757"/>
                  </a:lnTo>
                  <a:lnTo>
                    <a:pt x="995" y="757"/>
                  </a:lnTo>
                  <a:lnTo>
                    <a:pt x="993" y="757"/>
                  </a:lnTo>
                  <a:lnTo>
                    <a:pt x="993" y="756"/>
                  </a:lnTo>
                  <a:lnTo>
                    <a:pt x="993" y="755"/>
                  </a:lnTo>
                  <a:lnTo>
                    <a:pt x="992" y="755"/>
                  </a:lnTo>
                  <a:lnTo>
                    <a:pt x="992" y="754"/>
                  </a:lnTo>
                  <a:lnTo>
                    <a:pt x="991" y="754"/>
                  </a:lnTo>
                  <a:lnTo>
                    <a:pt x="991" y="753"/>
                  </a:lnTo>
                  <a:lnTo>
                    <a:pt x="991" y="752"/>
                  </a:lnTo>
                  <a:lnTo>
                    <a:pt x="990" y="752"/>
                  </a:lnTo>
                  <a:lnTo>
                    <a:pt x="989" y="751"/>
                  </a:lnTo>
                  <a:lnTo>
                    <a:pt x="989" y="748"/>
                  </a:lnTo>
                  <a:lnTo>
                    <a:pt x="987" y="748"/>
                  </a:lnTo>
                  <a:lnTo>
                    <a:pt x="987" y="747"/>
                  </a:lnTo>
                  <a:lnTo>
                    <a:pt x="986" y="747"/>
                  </a:lnTo>
                  <a:lnTo>
                    <a:pt x="985" y="747"/>
                  </a:lnTo>
                  <a:lnTo>
                    <a:pt x="985" y="746"/>
                  </a:lnTo>
                  <a:lnTo>
                    <a:pt x="984" y="745"/>
                  </a:lnTo>
                  <a:lnTo>
                    <a:pt x="984" y="746"/>
                  </a:lnTo>
                  <a:lnTo>
                    <a:pt x="983" y="746"/>
                  </a:lnTo>
                  <a:lnTo>
                    <a:pt x="982" y="746"/>
                  </a:lnTo>
                  <a:lnTo>
                    <a:pt x="981" y="746"/>
                  </a:lnTo>
                  <a:lnTo>
                    <a:pt x="981" y="747"/>
                  </a:lnTo>
                  <a:lnTo>
                    <a:pt x="980" y="747"/>
                  </a:lnTo>
                  <a:lnTo>
                    <a:pt x="978" y="748"/>
                  </a:lnTo>
                  <a:lnTo>
                    <a:pt x="976" y="748"/>
                  </a:lnTo>
                  <a:lnTo>
                    <a:pt x="976" y="751"/>
                  </a:lnTo>
                  <a:lnTo>
                    <a:pt x="975" y="752"/>
                  </a:lnTo>
                  <a:lnTo>
                    <a:pt x="975" y="751"/>
                  </a:lnTo>
                  <a:lnTo>
                    <a:pt x="974" y="751"/>
                  </a:lnTo>
                  <a:lnTo>
                    <a:pt x="973" y="751"/>
                  </a:lnTo>
                  <a:lnTo>
                    <a:pt x="972" y="751"/>
                  </a:lnTo>
                  <a:lnTo>
                    <a:pt x="971" y="752"/>
                  </a:lnTo>
                  <a:lnTo>
                    <a:pt x="971" y="751"/>
                  </a:lnTo>
                  <a:lnTo>
                    <a:pt x="971" y="748"/>
                  </a:lnTo>
                  <a:lnTo>
                    <a:pt x="970" y="748"/>
                  </a:lnTo>
                  <a:lnTo>
                    <a:pt x="970" y="747"/>
                  </a:lnTo>
                  <a:lnTo>
                    <a:pt x="969" y="747"/>
                  </a:lnTo>
                  <a:lnTo>
                    <a:pt x="968" y="746"/>
                  </a:lnTo>
                  <a:lnTo>
                    <a:pt x="968" y="745"/>
                  </a:lnTo>
                  <a:lnTo>
                    <a:pt x="969" y="746"/>
                  </a:lnTo>
                  <a:lnTo>
                    <a:pt x="969" y="745"/>
                  </a:lnTo>
                  <a:lnTo>
                    <a:pt x="968" y="745"/>
                  </a:lnTo>
                  <a:lnTo>
                    <a:pt x="967" y="745"/>
                  </a:lnTo>
                  <a:lnTo>
                    <a:pt x="965" y="744"/>
                  </a:lnTo>
                  <a:lnTo>
                    <a:pt x="964" y="744"/>
                  </a:lnTo>
                  <a:lnTo>
                    <a:pt x="962" y="743"/>
                  </a:lnTo>
                  <a:lnTo>
                    <a:pt x="962" y="742"/>
                  </a:lnTo>
                  <a:lnTo>
                    <a:pt x="961" y="742"/>
                  </a:lnTo>
                  <a:lnTo>
                    <a:pt x="960" y="742"/>
                  </a:lnTo>
                  <a:lnTo>
                    <a:pt x="959" y="742"/>
                  </a:lnTo>
                  <a:lnTo>
                    <a:pt x="959" y="741"/>
                  </a:lnTo>
                  <a:lnTo>
                    <a:pt x="958" y="741"/>
                  </a:lnTo>
                  <a:lnTo>
                    <a:pt x="958" y="742"/>
                  </a:lnTo>
                  <a:lnTo>
                    <a:pt x="957" y="742"/>
                  </a:lnTo>
                  <a:lnTo>
                    <a:pt x="958" y="743"/>
                  </a:lnTo>
                  <a:lnTo>
                    <a:pt x="955" y="743"/>
                  </a:lnTo>
                  <a:lnTo>
                    <a:pt x="956" y="742"/>
                  </a:lnTo>
                  <a:lnTo>
                    <a:pt x="955" y="742"/>
                  </a:lnTo>
                  <a:lnTo>
                    <a:pt x="953" y="743"/>
                  </a:lnTo>
                  <a:lnTo>
                    <a:pt x="952" y="743"/>
                  </a:lnTo>
                  <a:lnTo>
                    <a:pt x="952" y="742"/>
                  </a:lnTo>
                  <a:lnTo>
                    <a:pt x="953" y="742"/>
                  </a:lnTo>
                  <a:lnTo>
                    <a:pt x="953" y="741"/>
                  </a:lnTo>
                  <a:lnTo>
                    <a:pt x="952" y="742"/>
                  </a:lnTo>
                  <a:lnTo>
                    <a:pt x="951" y="742"/>
                  </a:lnTo>
                  <a:lnTo>
                    <a:pt x="951" y="743"/>
                  </a:lnTo>
                  <a:lnTo>
                    <a:pt x="950" y="743"/>
                  </a:lnTo>
                  <a:lnTo>
                    <a:pt x="948" y="744"/>
                  </a:lnTo>
                  <a:lnTo>
                    <a:pt x="948" y="743"/>
                  </a:lnTo>
                  <a:lnTo>
                    <a:pt x="947" y="743"/>
                  </a:lnTo>
                  <a:lnTo>
                    <a:pt x="947" y="744"/>
                  </a:lnTo>
                  <a:lnTo>
                    <a:pt x="946" y="744"/>
                  </a:lnTo>
                  <a:lnTo>
                    <a:pt x="945" y="744"/>
                  </a:lnTo>
                  <a:lnTo>
                    <a:pt x="945" y="743"/>
                  </a:lnTo>
                  <a:lnTo>
                    <a:pt x="945" y="742"/>
                  </a:lnTo>
                  <a:lnTo>
                    <a:pt x="944" y="743"/>
                  </a:lnTo>
                  <a:lnTo>
                    <a:pt x="944" y="742"/>
                  </a:lnTo>
                  <a:lnTo>
                    <a:pt x="944" y="741"/>
                  </a:lnTo>
                  <a:lnTo>
                    <a:pt x="944" y="740"/>
                  </a:lnTo>
                  <a:lnTo>
                    <a:pt x="942" y="740"/>
                  </a:lnTo>
                  <a:lnTo>
                    <a:pt x="942" y="741"/>
                  </a:lnTo>
                  <a:lnTo>
                    <a:pt x="941" y="741"/>
                  </a:lnTo>
                  <a:lnTo>
                    <a:pt x="941" y="742"/>
                  </a:lnTo>
                  <a:lnTo>
                    <a:pt x="941" y="743"/>
                  </a:lnTo>
                  <a:lnTo>
                    <a:pt x="940" y="743"/>
                  </a:lnTo>
                  <a:lnTo>
                    <a:pt x="939" y="743"/>
                  </a:lnTo>
                  <a:lnTo>
                    <a:pt x="938" y="743"/>
                  </a:lnTo>
                  <a:lnTo>
                    <a:pt x="937" y="743"/>
                  </a:lnTo>
                  <a:lnTo>
                    <a:pt x="936" y="743"/>
                  </a:lnTo>
                  <a:lnTo>
                    <a:pt x="935" y="742"/>
                  </a:lnTo>
                  <a:lnTo>
                    <a:pt x="935" y="743"/>
                  </a:lnTo>
                  <a:lnTo>
                    <a:pt x="933" y="743"/>
                  </a:lnTo>
                  <a:lnTo>
                    <a:pt x="932" y="743"/>
                  </a:lnTo>
                  <a:lnTo>
                    <a:pt x="930" y="743"/>
                  </a:lnTo>
                  <a:lnTo>
                    <a:pt x="929" y="743"/>
                  </a:lnTo>
                  <a:lnTo>
                    <a:pt x="929" y="744"/>
                  </a:lnTo>
                  <a:lnTo>
                    <a:pt x="928" y="744"/>
                  </a:lnTo>
                  <a:lnTo>
                    <a:pt x="928" y="745"/>
                  </a:lnTo>
                  <a:lnTo>
                    <a:pt x="927" y="745"/>
                  </a:lnTo>
                  <a:lnTo>
                    <a:pt x="926" y="745"/>
                  </a:lnTo>
                  <a:lnTo>
                    <a:pt x="926" y="746"/>
                  </a:lnTo>
                  <a:lnTo>
                    <a:pt x="925" y="746"/>
                  </a:lnTo>
                  <a:lnTo>
                    <a:pt x="925" y="745"/>
                  </a:lnTo>
                  <a:lnTo>
                    <a:pt x="925" y="744"/>
                  </a:lnTo>
                  <a:lnTo>
                    <a:pt x="924" y="744"/>
                  </a:lnTo>
                  <a:lnTo>
                    <a:pt x="923" y="744"/>
                  </a:lnTo>
                  <a:lnTo>
                    <a:pt x="923" y="743"/>
                  </a:lnTo>
                  <a:lnTo>
                    <a:pt x="922" y="743"/>
                  </a:lnTo>
                  <a:lnTo>
                    <a:pt x="921" y="743"/>
                  </a:lnTo>
                  <a:lnTo>
                    <a:pt x="919" y="743"/>
                  </a:lnTo>
                  <a:lnTo>
                    <a:pt x="919" y="744"/>
                  </a:lnTo>
                  <a:lnTo>
                    <a:pt x="917" y="744"/>
                  </a:lnTo>
                  <a:lnTo>
                    <a:pt x="917" y="745"/>
                  </a:lnTo>
                  <a:lnTo>
                    <a:pt x="917" y="746"/>
                  </a:lnTo>
                  <a:lnTo>
                    <a:pt x="919" y="746"/>
                  </a:lnTo>
                  <a:lnTo>
                    <a:pt x="921" y="746"/>
                  </a:lnTo>
                  <a:lnTo>
                    <a:pt x="922" y="746"/>
                  </a:lnTo>
                  <a:lnTo>
                    <a:pt x="923" y="746"/>
                  </a:lnTo>
                  <a:lnTo>
                    <a:pt x="924" y="745"/>
                  </a:lnTo>
                  <a:lnTo>
                    <a:pt x="924" y="746"/>
                  </a:lnTo>
                  <a:lnTo>
                    <a:pt x="924" y="747"/>
                  </a:lnTo>
                  <a:lnTo>
                    <a:pt x="925" y="747"/>
                  </a:lnTo>
                  <a:lnTo>
                    <a:pt x="925" y="748"/>
                  </a:lnTo>
                  <a:lnTo>
                    <a:pt x="926" y="748"/>
                  </a:lnTo>
                  <a:lnTo>
                    <a:pt x="926" y="747"/>
                  </a:lnTo>
                  <a:lnTo>
                    <a:pt x="927" y="746"/>
                  </a:lnTo>
                  <a:lnTo>
                    <a:pt x="928" y="746"/>
                  </a:lnTo>
                  <a:lnTo>
                    <a:pt x="928" y="747"/>
                  </a:lnTo>
                  <a:lnTo>
                    <a:pt x="928" y="748"/>
                  </a:lnTo>
                  <a:lnTo>
                    <a:pt x="927" y="748"/>
                  </a:lnTo>
                  <a:lnTo>
                    <a:pt x="927" y="751"/>
                  </a:lnTo>
                  <a:lnTo>
                    <a:pt x="926" y="751"/>
                  </a:lnTo>
                  <a:lnTo>
                    <a:pt x="926" y="752"/>
                  </a:lnTo>
                  <a:lnTo>
                    <a:pt x="925" y="752"/>
                  </a:lnTo>
                  <a:lnTo>
                    <a:pt x="925" y="753"/>
                  </a:lnTo>
                  <a:lnTo>
                    <a:pt x="926" y="753"/>
                  </a:lnTo>
                  <a:lnTo>
                    <a:pt x="926" y="754"/>
                  </a:lnTo>
                  <a:lnTo>
                    <a:pt x="927" y="754"/>
                  </a:lnTo>
                  <a:lnTo>
                    <a:pt x="927" y="755"/>
                  </a:lnTo>
                  <a:lnTo>
                    <a:pt x="928" y="755"/>
                  </a:lnTo>
                  <a:lnTo>
                    <a:pt x="929" y="755"/>
                  </a:lnTo>
                  <a:lnTo>
                    <a:pt x="930" y="755"/>
                  </a:lnTo>
                  <a:lnTo>
                    <a:pt x="930" y="756"/>
                  </a:lnTo>
                  <a:lnTo>
                    <a:pt x="932" y="756"/>
                  </a:lnTo>
                  <a:lnTo>
                    <a:pt x="932" y="757"/>
                  </a:lnTo>
                  <a:lnTo>
                    <a:pt x="932" y="758"/>
                  </a:lnTo>
                  <a:lnTo>
                    <a:pt x="930" y="758"/>
                  </a:lnTo>
                  <a:lnTo>
                    <a:pt x="929" y="758"/>
                  </a:lnTo>
                  <a:lnTo>
                    <a:pt x="929" y="757"/>
                  </a:lnTo>
                  <a:lnTo>
                    <a:pt x="928" y="758"/>
                  </a:lnTo>
                  <a:lnTo>
                    <a:pt x="928" y="757"/>
                  </a:lnTo>
                  <a:lnTo>
                    <a:pt x="927" y="756"/>
                  </a:lnTo>
                  <a:lnTo>
                    <a:pt x="926" y="756"/>
                  </a:lnTo>
                  <a:lnTo>
                    <a:pt x="925" y="756"/>
                  </a:lnTo>
                  <a:lnTo>
                    <a:pt x="924" y="755"/>
                  </a:lnTo>
                  <a:lnTo>
                    <a:pt x="925" y="755"/>
                  </a:lnTo>
                  <a:lnTo>
                    <a:pt x="925" y="754"/>
                  </a:lnTo>
                  <a:lnTo>
                    <a:pt x="924" y="755"/>
                  </a:lnTo>
                  <a:lnTo>
                    <a:pt x="924" y="754"/>
                  </a:lnTo>
                  <a:lnTo>
                    <a:pt x="923" y="754"/>
                  </a:lnTo>
                  <a:lnTo>
                    <a:pt x="922" y="753"/>
                  </a:lnTo>
                  <a:lnTo>
                    <a:pt x="921" y="753"/>
                  </a:lnTo>
                  <a:lnTo>
                    <a:pt x="921" y="754"/>
                  </a:lnTo>
                  <a:lnTo>
                    <a:pt x="922" y="754"/>
                  </a:lnTo>
                  <a:lnTo>
                    <a:pt x="922" y="755"/>
                  </a:lnTo>
                  <a:lnTo>
                    <a:pt x="923" y="756"/>
                  </a:lnTo>
                  <a:lnTo>
                    <a:pt x="922" y="756"/>
                  </a:lnTo>
                  <a:lnTo>
                    <a:pt x="922" y="757"/>
                  </a:lnTo>
                  <a:lnTo>
                    <a:pt x="921" y="757"/>
                  </a:lnTo>
                  <a:lnTo>
                    <a:pt x="919" y="757"/>
                  </a:lnTo>
                  <a:lnTo>
                    <a:pt x="919" y="756"/>
                  </a:lnTo>
                  <a:lnTo>
                    <a:pt x="917" y="756"/>
                  </a:lnTo>
                  <a:lnTo>
                    <a:pt x="917" y="755"/>
                  </a:lnTo>
                  <a:lnTo>
                    <a:pt x="916" y="756"/>
                  </a:lnTo>
                  <a:lnTo>
                    <a:pt x="915" y="756"/>
                  </a:lnTo>
                  <a:lnTo>
                    <a:pt x="915" y="757"/>
                  </a:lnTo>
                  <a:lnTo>
                    <a:pt x="914" y="757"/>
                  </a:lnTo>
                  <a:lnTo>
                    <a:pt x="913" y="757"/>
                  </a:lnTo>
                  <a:lnTo>
                    <a:pt x="912" y="757"/>
                  </a:lnTo>
                  <a:lnTo>
                    <a:pt x="911" y="757"/>
                  </a:lnTo>
                  <a:lnTo>
                    <a:pt x="911" y="756"/>
                  </a:lnTo>
                  <a:lnTo>
                    <a:pt x="911" y="755"/>
                  </a:lnTo>
                  <a:lnTo>
                    <a:pt x="910" y="756"/>
                  </a:lnTo>
                  <a:lnTo>
                    <a:pt x="909" y="756"/>
                  </a:lnTo>
                  <a:lnTo>
                    <a:pt x="909" y="755"/>
                  </a:lnTo>
                  <a:lnTo>
                    <a:pt x="910" y="755"/>
                  </a:lnTo>
                  <a:lnTo>
                    <a:pt x="910" y="754"/>
                  </a:lnTo>
                  <a:lnTo>
                    <a:pt x="910" y="753"/>
                  </a:lnTo>
                  <a:lnTo>
                    <a:pt x="909" y="753"/>
                  </a:lnTo>
                  <a:lnTo>
                    <a:pt x="907" y="753"/>
                  </a:lnTo>
                  <a:lnTo>
                    <a:pt x="906" y="753"/>
                  </a:lnTo>
                  <a:lnTo>
                    <a:pt x="906" y="752"/>
                  </a:lnTo>
                  <a:lnTo>
                    <a:pt x="905" y="752"/>
                  </a:lnTo>
                  <a:lnTo>
                    <a:pt x="905" y="751"/>
                  </a:lnTo>
                  <a:lnTo>
                    <a:pt x="904" y="751"/>
                  </a:lnTo>
                  <a:lnTo>
                    <a:pt x="904" y="748"/>
                  </a:lnTo>
                  <a:lnTo>
                    <a:pt x="902" y="748"/>
                  </a:lnTo>
                  <a:lnTo>
                    <a:pt x="901" y="748"/>
                  </a:lnTo>
                  <a:lnTo>
                    <a:pt x="901" y="751"/>
                  </a:lnTo>
                  <a:lnTo>
                    <a:pt x="900" y="751"/>
                  </a:lnTo>
                  <a:lnTo>
                    <a:pt x="899" y="751"/>
                  </a:lnTo>
                  <a:lnTo>
                    <a:pt x="900" y="752"/>
                  </a:lnTo>
                  <a:lnTo>
                    <a:pt x="901" y="752"/>
                  </a:lnTo>
                  <a:lnTo>
                    <a:pt x="902" y="752"/>
                  </a:lnTo>
                  <a:lnTo>
                    <a:pt x="904" y="752"/>
                  </a:lnTo>
                  <a:lnTo>
                    <a:pt x="904" y="753"/>
                  </a:lnTo>
                  <a:lnTo>
                    <a:pt x="904" y="754"/>
                  </a:lnTo>
                  <a:lnTo>
                    <a:pt x="902" y="753"/>
                  </a:lnTo>
                  <a:lnTo>
                    <a:pt x="901" y="753"/>
                  </a:lnTo>
                  <a:lnTo>
                    <a:pt x="900" y="753"/>
                  </a:lnTo>
                  <a:lnTo>
                    <a:pt x="899" y="753"/>
                  </a:lnTo>
                  <a:lnTo>
                    <a:pt x="898" y="753"/>
                  </a:lnTo>
                  <a:lnTo>
                    <a:pt x="896" y="753"/>
                  </a:lnTo>
                  <a:lnTo>
                    <a:pt x="895" y="753"/>
                  </a:lnTo>
                  <a:lnTo>
                    <a:pt x="894" y="753"/>
                  </a:lnTo>
                  <a:lnTo>
                    <a:pt x="893" y="752"/>
                  </a:lnTo>
                  <a:lnTo>
                    <a:pt x="892" y="752"/>
                  </a:lnTo>
                  <a:lnTo>
                    <a:pt x="891" y="751"/>
                  </a:lnTo>
                  <a:lnTo>
                    <a:pt x="890" y="751"/>
                  </a:lnTo>
                  <a:lnTo>
                    <a:pt x="889" y="751"/>
                  </a:lnTo>
                  <a:lnTo>
                    <a:pt x="887" y="751"/>
                  </a:lnTo>
                  <a:lnTo>
                    <a:pt x="885" y="751"/>
                  </a:lnTo>
                  <a:lnTo>
                    <a:pt x="884" y="751"/>
                  </a:lnTo>
                  <a:lnTo>
                    <a:pt x="883" y="751"/>
                  </a:lnTo>
                  <a:lnTo>
                    <a:pt x="882" y="751"/>
                  </a:lnTo>
                  <a:lnTo>
                    <a:pt x="882" y="748"/>
                  </a:lnTo>
                  <a:lnTo>
                    <a:pt x="883" y="748"/>
                  </a:lnTo>
                  <a:lnTo>
                    <a:pt x="883" y="747"/>
                  </a:lnTo>
                  <a:lnTo>
                    <a:pt x="882" y="747"/>
                  </a:lnTo>
                  <a:lnTo>
                    <a:pt x="881" y="748"/>
                  </a:lnTo>
                  <a:lnTo>
                    <a:pt x="881" y="751"/>
                  </a:lnTo>
                  <a:lnTo>
                    <a:pt x="882" y="751"/>
                  </a:lnTo>
                  <a:lnTo>
                    <a:pt x="882" y="752"/>
                  </a:lnTo>
                  <a:lnTo>
                    <a:pt x="881" y="752"/>
                  </a:lnTo>
                  <a:lnTo>
                    <a:pt x="880" y="752"/>
                  </a:lnTo>
                  <a:lnTo>
                    <a:pt x="879" y="752"/>
                  </a:lnTo>
                  <a:lnTo>
                    <a:pt x="878" y="753"/>
                  </a:lnTo>
                  <a:lnTo>
                    <a:pt x="875" y="754"/>
                  </a:lnTo>
                  <a:lnTo>
                    <a:pt x="875" y="753"/>
                  </a:lnTo>
                  <a:lnTo>
                    <a:pt x="873" y="753"/>
                  </a:lnTo>
                  <a:lnTo>
                    <a:pt x="873" y="752"/>
                  </a:lnTo>
                  <a:lnTo>
                    <a:pt x="875" y="752"/>
                  </a:lnTo>
                  <a:lnTo>
                    <a:pt x="875" y="751"/>
                  </a:lnTo>
                  <a:lnTo>
                    <a:pt x="873" y="751"/>
                  </a:lnTo>
                  <a:lnTo>
                    <a:pt x="871" y="751"/>
                  </a:lnTo>
                  <a:lnTo>
                    <a:pt x="871" y="752"/>
                  </a:lnTo>
                  <a:lnTo>
                    <a:pt x="870" y="752"/>
                  </a:lnTo>
                  <a:lnTo>
                    <a:pt x="870" y="751"/>
                  </a:lnTo>
                  <a:lnTo>
                    <a:pt x="869" y="751"/>
                  </a:lnTo>
                  <a:lnTo>
                    <a:pt x="869" y="752"/>
                  </a:lnTo>
                  <a:lnTo>
                    <a:pt x="870" y="752"/>
                  </a:lnTo>
                  <a:lnTo>
                    <a:pt x="870" y="753"/>
                  </a:lnTo>
                  <a:lnTo>
                    <a:pt x="871" y="754"/>
                  </a:lnTo>
                  <a:lnTo>
                    <a:pt x="871" y="755"/>
                  </a:lnTo>
                  <a:lnTo>
                    <a:pt x="873" y="755"/>
                  </a:lnTo>
                  <a:lnTo>
                    <a:pt x="871" y="756"/>
                  </a:lnTo>
                  <a:lnTo>
                    <a:pt x="870" y="755"/>
                  </a:lnTo>
                  <a:lnTo>
                    <a:pt x="870" y="756"/>
                  </a:lnTo>
                  <a:lnTo>
                    <a:pt x="869" y="757"/>
                  </a:lnTo>
                  <a:lnTo>
                    <a:pt x="869" y="758"/>
                  </a:lnTo>
                  <a:lnTo>
                    <a:pt x="868" y="759"/>
                  </a:lnTo>
                  <a:lnTo>
                    <a:pt x="867" y="759"/>
                  </a:lnTo>
                  <a:lnTo>
                    <a:pt x="867" y="760"/>
                  </a:lnTo>
                  <a:lnTo>
                    <a:pt x="866" y="760"/>
                  </a:lnTo>
                  <a:lnTo>
                    <a:pt x="865" y="762"/>
                  </a:lnTo>
                  <a:lnTo>
                    <a:pt x="864" y="762"/>
                  </a:lnTo>
                  <a:lnTo>
                    <a:pt x="862" y="762"/>
                  </a:lnTo>
                  <a:lnTo>
                    <a:pt x="861" y="763"/>
                  </a:lnTo>
                  <a:lnTo>
                    <a:pt x="860" y="764"/>
                  </a:lnTo>
                  <a:lnTo>
                    <a:pt x="860" y="763"/>
                  </a:lnTo>
                  <a:lnTo>
                    <a:pt x="859" y="763"/>
                  </a:lnTo>
                  <a:lnTo>
                    <a:pt x="858" y="763"/>
                  </a:lnTo>
                  <a:lnTo>
                    <a:pt x="856" y="763"/>
                  </a:lnTo>
                  <a:lnTo>
                    <a:pt x="855" y="764"/>
                  </a:lnTo>
                  <a:lnTo>
                    <a:pt x="855" y="763"/>
                  </a:lnTo>
                  <a:lnTo>
                    <a:pt x="856" y="762"/>
                  </a:lnTo>
                  <a:lnTo>
                    <a:pt x="855" y="762"/>
                  </a:lnTo>
                  <a:lnTo>
                    <a:pt x="855" y="763"/>
                  </a:lnTo>
                  <a:lnTo>
                    <a:pt x="854" y="763"/>
                  </a:lnTo>
                  <a:lnTo>
                    <a:pt x="854" y="762"/>
                  </a:lnTo>
                  <a:lnTo>
                    <a:pt x="853" y="762"/>
                  </a:lnTo>
                  <a:lnTo>
                    <a:pt x="853" y="763"/>
                  </a:lnTo>
                  <a:lnTo>
                    <a:pt x="854" y="763"/>
                  </a:lnTo>
                  <a:lnTo>
                    <a:pt x="854" y="764"/>
                  </a:lnTo>
                  <a:lnTo>
                    <a:pt x="855" y="764"/>
                  </a:lnTo>
                  <a:lnTo>
                    <a:pt x="855" y="766"/>
                  </a:lnTo>
                  <a:lnTo>
                    <a:pt x="856" y="766"/>
                  </a:lnTo>
                  <a:lnTo>
                    <a:pt x="855" y="767"/>
                  </a:lnTo>
                  <a:lnTo>
                    <a:pt x="854" y="767"/>
                  </a:lnTo>
                  <a:lnTo>
                    <a:pt x="853" y="767"/>
                  </a:lnTo>
                  <a:lnTo>
                    <a:pt x="853" y="766"/>
                  </a:lnTo>
                  <a:lnTo>
                    <a:pt x="852" y="766"/>
                  </a:lnTo>
                  <a:lnTo>
                    <a:pt x="852" y="767"/>
                  </a:lnTo>
                  <a:lnTo>
                    <a:pt x="852" y="768"/>
                  </a:lnTo>
                  <a:lnTo>
                    <a:pt x="852" y="769"/>
                  </a:lnTo>
                  <a:lnTo>
                    <a:pt x="852" y="770"/>
                  </a:lnTo>
                  <a:lnTo>
                    <a:pt x="850" y="771"/>
                  </a:lnTo>
                  <a:lnTo>
                    <a:pt x="850" y="770"/>
                  </a:lnTo>
                  <a:lnTo>
                    <a:pt x="850" y="769"/>
                  </a:lnTo>
                  <a:lnTo>
                    <a:pt x="849" y="769"/>
                  </a:lnTo>
                  <a:lnTo>
                    <a:pt x="848" y="769"/>
                  </a:lnTo>
                  <a:lnTo>
                    <a:pt x="848" y="770"/>
                  </a:lnTo>
                  <a:lnTo>
                    <a:pt x="849" y="770"/>
                  </a:lnTo>
                  <a:lnTo>
                    <a:pt x="849" y="771"/>
                  </a:lnTo>
                  <a:lnTo>
                    <a:pt x="848" y="771"/>
                  </a:lnTo>
                  <a:lnTo>
                    <a:pt x="848" y="772"/>
                  </a:lnTo>
                  <a:lnTo>
                    <a:pt x="847" y="772"/>
                  </a:lnTo>
                  <a:lnTo>
                    <a:pt x="846" y="772"/>
                  </a:lnTo>
                  <a:lnTo>
                    <a:pt x="846" y="774"/>
                  </a:lnTo>
                  <a:lnTo>
                    <a:pt x="847" y="774"/>
                  </a:lnTo>
                  <a:lnTo>
                    <a:pt x="847" y="775"/>
                  </a:lnTo>
                  <a:lnTo>
                    <a:pt x="848" y="775"/>
                  </a:lnTo>
                  <a:lnTo>
                    <a:pt x="847" y="777"/>
                  </a:lnTo>
                  <a:lnTo>
                    <a:pt x="847" y="776"/>
                  </a:lnTo>
                  <a:lnTo>
                    <a:pt x="846" y="776"/>
                  </a:lnTo>
                  <a:lnTo>
                    <a:pt x="846" y="777"/>
                  </a:lnTo>
                  <a:lnTo>
                    <a:pt x="847" y="777"/>
                  </a:lnTo>
                  <a:lnTo>
                    <a:pt x="847" y="778"/>
                  </a:lnTo>
                  <a:lnTo>
                    <a:pt x="846" y="779"/>
                  </a:lnTo>
                  <a:lnTo>
                    <a:pt x="846" y="778"/>
                  </a:lnTo>
                  <a:lnTo>
                    <a:pt x="845" y="778"/>
                  </a:lnTo>
                  <a:lnTo>
                    <a:pt x="844" y="778"/>
                  </a:lnTo>
                  <a:lnTo>
                    <a:pt x="842" y="777"/>
                  </a:lnTo>
                  <a:lnTo>
                    <a:pt x="842" y="778"/>
                  </a:lnTo>
                  <a:lnTo>
                    <a:pt x="844" y="778"/>
                  </a:lnTo>
                  <a:lnTo>
                    <a:pt x="842" y="779"/>
                  </a:lnTo>
                  <a:lnTo>
                    <a:pt x="844" y="779"/>
                  </a:lnTo>
                  <a:lnTo>
                    <a:pt x="845" y="779"/>
                  </a:lnTo>
                  <a:lnTo>
                    <a:pt x="846" y="779"/>
                  </a:lnTo>
                  <a:lnTo>
                    <a:pt x="845" y="781"/>
                  </a:lnTo>
                  <a:lnTo>
                    <a:pt x="845" y="782"/>
                  </a:lnTo>
                  <a:lnTo>
                    <a:pt x="844" y="782"/>
                  </a:lnTo>
                  <a:lnTo>
                    <a:pt x="844" y="783"/>
                  </a:lnTo>
                  <a:lnTo>
                    <a:pt x="845" y="783"/>
                  </a:lnTo>
                  <a:lnTo>
                    <a:pt x="845" y="785"/>
                  </a:lnTo>
                  <a:lnTo>
                    <a:pt x="845" y="786"/>
                  </a:lnTo>
                  <a:lnTo>
                    <a:pt x="845" y="787"/>
                  </a:lnTo>
                  <a:lnTo>
                    <a:pt x="846" y="788"/>
                  </a:lnTo>
                  <a:lnTo>
                    <a:pt x="845" y="788"/>
                  </a:lnTo>
                  <a:lnTo>
                    <a:pt x="846" y="789"/>
                  </a:lnTo>
                  <a:lnTo>
                    <a:pt x="846" y="790"/>
                  </a:lnTo>
                  <a:lnTo>
                    <a:pt x="846" y="791"/>
                  </a:lnTo>
                  <a:lnTo>
                    <a:pt x="847" y="791"/>
                  </a:lnTo>
                  <a:lnTo>
                    <a:pt x="847" y="792"/>
                  </a:lnTo>
                  <a:lnTo>
                    <a:pt x="848" y="792"/>
                  </a:lnTo>
                  <a:lnTo>
                    <a:pt x="847" y="793"/>
                  </a:lnTo>
                  <a:lnTo>
                    <a:pt x="848" y="793"/>
                  </a:lnTo>
                  <a:lnTo>
                    <a:pt x="848" y="794"/>
                  </a:lnTo>
                  <a:lnTo>
                    <a:pt x="847" y="794"/>
                  </a:lnTo>
                  <a:lnTo>
                    <a:pt x="846" y="794"/>
                  </a:lnTo>
                  <a:lnTo>
                    <a:pt x="845" y="794"/>
                  </a:lnTo>
                  <a:lnTo>
                    <a:pt x="844" y="794"/>
                  </a:lnTo>
                  <a:lnTo>
                    <a:pt x="844" y="793"/>
                  </a:lnTo>
                  <a:lnTo>
                    <a:pt x="842" y="793"/>
                  </a:lnTo>
                  <a:lnTo>
                    <a:pt x="841" y="793"/>
                  </a:lnTo>
                  <a:lnTo>
                    <a:pt x="839" y="793"/>
                  </a:lnTo>
                  <a:lnTo>
                    <a:pt x="838" y="793"/>
                  </a:lnTo>
                  <a:lnTo>
                    <a:pt x="837" y="793"/>
                  </a:lnTo>
                  <a:lnTo>
                    <a:pt x="836" y="792"/>
                  </a:lnTo>
                  <a:lnTo>
                    <a:pt x="835" y="792"/>
                  </a:lnTo>
                  <a:lnTo>
                    <a:pt x="835" y="791"/>
                  </a:lnTo>
                  <a:lnTo>
                    <a:pt x="834" y="791"/>
                  </a:lnTo>
                  <a:lnTo>
                    <a:pt x="833" y="791"/>
                  </a:lnTo>
                  <a:lnTo>
                    <a:pt x="832" y="791"/>
                  </a:lnTo>
                  <a:lnTo>
                    <a:pt x="833" y="790"/>
                  </a:lnTo>
                  <a:lnTo>
                    <a:pt x="832" y="790"/>
                  </a:lnTo>
                  <a:lnTo>
                    <a:pt x="831" y="790"/>
                  </a:lnTo>
                  <a:lnTo>
                    <a:pt x="830" y="789"/>
                  </a:lnTo>
                  <a:lnTo>
                    <a:pt x="829" y="789"/>
                  </a:lnTo>
                  <a:lnTo>
                    <a:pt x="829" y="788"/>
                  </a:lnTo>
                  <a:lnTo>
                    <a:pt x="826" y="788"/>
                  </a:lnTo>
                  <a:lnTo>
                    <a:pt x="826" y="787"/>
                  </a:lnTo>
                  <a:lnTo>
                    <a:pt x="826" y="786"/>
                  </a:lnTo>
                  <a:lnTo>
                    <a:pt x="826" y="785"/>
                  </a:lnTo>
                  <a:lnTo>
                    <a:pt x="825" y="785"/>
                  </a:lnTo>
                  <a:lnTo>
                    <a:pt x="825" y="783"/>
                  </a:lnTo>
                  <a:lnTo>
                    <a:pt x="824" y="783"/>
                  </a:lnTo>
                  <a:lnTo>
                    <a:pt x="824" y="782"/>
                  </a:lnTo>
                  <a:lnTo>
                    <a:pt x="824" y="781"/>
                  </a:lnTo>
                  <a:lnTo>
                    <a:pt x="824" y="779"/>
                  </a:lnTo>
                  <a:lnTo>
                    <a:pt x="823" y="778"/>
                  </a:lnTo>
                  <a:lnTo>
                    <a:pt x="824" y="778"/>
                  </a:lnTo>
                  <a:lnTo>
                    <a:pt x="824" y="777"/>
                  </a:lnTo>
                  <a:lnTo>
                    <a:pt x="823" y="777"/>
                  </a:lnTo>
                  <a:lnTo>
                    <a:pt x="823" y="776"/>
                  </a:lnTo>
                  <a:lnTo>
                    <a:pt x="823" y="775"/>
                  </a:lnTo>
                  <a:lnTo>
                    <a:pt x="822" y="775"/>
                  </a:lnTo>
                  <a:lnTo>
                    <a:pt x="821" y="775"/>
                  </a:lnTo>
                  <a:lnTo>
                    <a:pt x="821" y="774"/>
                  </a:lnTo>
                  <a:lnTo>
                    <a:pt x="820" y="774"/>
                  </a:lnTo>
                  <a:lnTo>
                    <a:pt x="820" y="772"/>
                  </a:lnTo>
                  <a:lnTo>
                    <a:pt x="820" y="771"/>
                  </a:lnTo>
                  <a:lnTo>
                    <a:pt x="819" y="771"/>
                  </a:lnTo>
                  <a:lnTo>
                    <a:pt x="819" y="770"/>
                  </a:lnTo>
                  <a:lnTo>
                    <a:pt x="819" y="769"/>
                  </a:lnTo>
                  <a:lnTo>
                    <a:pt x="818" y="769"/>
                  </a:lnTo>
                  <a:lnTo>
                    <a:pt x="816" y="769"/>
                  </a:lnTo>
                  <a:lnTo>
                    <a:pt x="816" y="768"/>
                  </a:lnTo>
                  <a:lnTo>
                    <a:pt x="816" y="767"/>
                  </a:lnTo>
                  <a:lnTo>
                    <a:pt x="815" y="767"/>
                  </a:lnTo>
                  <a:lnTo>
                    <a:pt x="815" y="766"/>
                  </a:lnTo>
                  <a:lnTo>
                    <a:pt x="815" y="764"/>
                  </a:lnTo>
                  <a:lnTo>
                    <a:pt x="814" y="763"/>
                  </a:lnTo>
                  <a:lnTo>
                    <a:pt x="814" y="762"/>
                  </a:lnTo>
                  <a:lnTo>
                    <a:pt x="814" y="760"/>
                  </a:lnTo>
                  <a:lnTo>
                    <a:pt x="813" y="760"/>
                  </a:lnTo>
                  <a:lnTo>
                    <a:pt x="813" y="759"/>
                  </a:lnTo>
                  <a:lnTo>
                    <a:pt x="811" y="758"/>
                  </a:lnTo>
                  <a:lnTo>
                    <a:pt x="811" y="757"/>
                  </a:lnTo>
                  <a:lnTo>
                    <a:pt x="810" y="757"/>
                  </a:lnTo>
                  <a:lnTo>
                    <a:pt x="810" y="756"/>
                  </a:lnTo>
                  <a:lnTo>
                    <a:pt x="809" y="756"/>
                  </a:lnTo>
                  <a:lnTo>
                    <a:pt x="809" y="755"/>
                  </a:lnTo>
                  <a:lnTo>
                    <a:pt x="808" y="755"/>
                  </a:lnTo>
                  <a:lnTo>
                    <a:pt x="808" y="754"/>
                  </a:lnTo>
                  <a:lnTo>
                    <a:pt x="807" y="754"/>
                  </a:lnTo>
                  <a:lnTo>
                    <a:pt x="807" y="753"/>
                  </a:lnTo>
                  <a:lnTo>
                    <a:pt x="805" y="753"/>
                  </a:lnTo>
                  <a:lnTo>
                    <a:pt x="805" y="752"/>
                  </a:lnTo>
                  <a:lnTo>
                    <a:pt x="804" y="752"/>
                  </a:lnTo>
                  <a:lnTo>
                    <a:pt x="804" y="751"/>
                  </a:lnTo>
                  <a:lnTo>
                    <a:pt x="803" y="751"/>
                  </a:lnTo>
                  <a:lnTo>
                    <a:pt x="802" y="751"/>
                  </a:lnTo>
                  <a:lnTo>
                    <a:pt x="800" y="751"/>
                  </a:lnTo>
                  <a:lnTo>
                    <a:pt x="799" y="751"/>
                  </a:lnTo>
                  <a:lnTo>
                    <a:pt x="798" y="748"/>
                  </a:lnTo>
                  <a:lnTo>
                    <a:pt x="798" y="751"/>
                  </a:lnTo>
                  <a:lnTo>
                    <a:pt x="796" y="748"/>
                  </a:lnTo>
                  <a:lnTo>
                    <a:pt x="795" y="748"/>
                  </a:lnTo>
                  <a:lnTo>
                    <a:pt x="793" y="748"/>
                  </a:lnTo>
                  <a:lnTo>
                    <a:pt x="793" y="751"/>
                  </a:lnTo>
                  <a:lnTo>
                    <a:pt x="792" y="751"/>
                  </a:lnTo>
                  <a:lnTo>
                    <a:pt x="791" y="751"/>
                  </a:lnTo>
                  <a:lnTo>
                    <a:pt x="790" y="752"/>
                  </a:lnTo>
                  <a:lnTo>
                    <a:pt x="790" y="753"/>
                  </a:lnTo>
                  <a:lnTo>
                    <a:pt x="789" y="754"/>
                  </a:lnTo>
                  <a:lnTo>
                    <a:pt x="789" y="755"/>
                  </a:lnTo>
                  <a:lnTo>
                    <a:pt x="789" y="756"/>
                  </a:lnTo>
                  <a:lnTo>
                    <a:pt x="788" y="757"/>
                  </a:lnTo>
                  <a:lnTo>
                    <a:pt x="788" y="758"/>
                  </a:lnTo>
                  <a:lnTo>
                    <a:pt x="787" y="758"/>
                  </a:lnTo>
                  <a:lnTo>
                    <a:pt x="787" y="759"/>
                  </a:lnTo>
                  <a:lnTo>
                    <a:pt x="786" y="759"/>
                  </a:lnTo>
                  <a:lnTo>
                    <a:pt x="785" y="759"/>
                  </a:lnTo>
                  <a:lnTo>
                    <a:pt x="785" y="758"/>
                  </a:lnTo>
                  <a:lnTo>
                    <a:pt x="784" y="758"/>
                  </a:lnTo>
                  <a:lnTo>
                    <a:pt x="782" y="757"/>
                  </a:lnTo>
                  <a:lnTo>
                    <a:pt x="780" y="757"/>
                  </a:lnTo>
                  <a:lnTo>
                    <a:pt x="779" y="756"/>
                  </a:lnTo>
                  <a:lnTo>
                    <a:pt x="778" y="756"/>
                  </a:lnTo>
                  <a:lnTo>
                    <a:pt x="777" y="755"/>
                  </a:lnTo>
                  <a:lnTo>
                    <a:pt x="776" y="755"/>
                  </a:lnTo>
                  <a:lnTo>
                    <a:pt x="776" y="754"/>
                  </a:lnTo>
                  <a:lnTo>
                    <a:pt x="775" y="754"/>
                  </a:lnTo>
                  <a:lnTo>
                    <a:pt x="775" y="753"/>
                  </a:lnTo>
                  <a:lnTo>
                    <a:pt x="774" y="753"/>
                  </a:lnTo>
                  <a:lnTo>
                    <a:pt x="773" y="753"/>
                  </a:lnTo>
                  <a:lnTo>
                    <a:pt x="773" y="752"/>
                  </a:lnTo>
                  <a:lnTo>
                    <a:pt x="772" y="752"/>
                  </a:lnTo>
                  <a:lnTo>
                    <a:pt x="772" y="751"/>
                  </a:lnTo>
                  <a:lnTo>
                    <a:pt x="772" y="748"/>
                  </a:lnTo>
                  <a:lnTo>
                    <a:pt x="770" y="748"/>
                  </a:lnTo>
                  <a:lnTo>
                    <a:pt x="770" y="747"/>
                  </a:lnTo>
                  <a:lnTo>
                    <a:pt x="770" y="746"/>
                  </a:lnTo>
                  <a:lnTo>
                    <a:pt x="770" y="745"/>
                  </a:lnTo>
                  <a:lnTo>
                    <a:pt x="770" y="744"/>
                  </a:lnTo>
                  <a:lnTo>
                    <a:pt x="769" y="744"/>
                  </a:lnTo>
                  <a:lnTo>
                    <a:pt x="769" y="743"/>
                  </a:lnTo>
                  <a:lnTo>
                    <a:pt x="769" y="742"/>
                  </a:lnTo>
                  <a:lnTo>
                    <a:pt x="769" y="741"/>
                  </a:lnTo>
                  <a:lnTo>
                    <a:pt x="768" y="741"/>
                  </a:lnTo>
                  <a:lnTo>
                    <a:pt x="768" y="740"/>
                  </a:lnTo>
                  <a:lnTo>
                    <a:pt x="767" y="740"/>
                  </a:lnTo>
                  <a:lnTo>
                    <a:pt x="767" y="738"/>
                  </a:lnTo>
                  <a:lnTo>
                    <a:pt x="765" y="738"/>
                  </a:lnTo>
                  <a:lnTo>
                    <a:pt x="765" y="737"/>
                  </a:lnTo>
                  <a:lnTo>
                    <a:pt x="764" y="737"/>
                  </a:lnTo>
                  <a:lnTo>
                    <a:pt x="763" y="737"/>
                  </a:lnTo>
                  <a:lnTo>
                    <a:pt x="763" y="736"/>
                  </a:lnTo>
                  <a:lnTo>
                    <a:pt x="762" y="736"/>
                  </a:lnTo>
                  <a:lnTo>
                    <a:pt x="762" y="734"/>
                  </a:lnTo>
                  <a:lnTo>
                    <a:pt x="761" y="734"/>
                  </a:lnTo>
                  <a:lnTo>
                    <a:pt x="761" y="733"/>
                  </a:lnTo>
                  <a:lnTo>
                    <a:pt x="759" y="733"/>
                  </a:lnTo>
                  <a:lnTo>
                    <a:pt x="759" y="732"/>
                  </a:lnTo>
                  <a:lnTo>
                    <a:pt x="758" y="732"/>
                  </a:lnTo>
                  <a:lnTo>
                    <a:pt x="758" y="731"/>
                  </a:lnTo>
                  <a:lnTo>
                    <a:pt x="757" y="731"/>
                  </a:lnTo>
                  <a:lnTo>
                    <a:pt x="757" y="730"/>
                  </a:lnTo>
                  <a:lnTo>
                    <a:pt x="756" y="730"/>
                  </a:lnTo>
                  <a:lnTo>
                    <a:pt x="755" y="730"/>
                  </a:lnTo>
                  <a:lnTo>
                    <a:pt x="755" y="729"/>
                  </a:lnTo>
                  <a:lnTo>
                    <a:pt x="754" y="729"/>
                  </a:lnTo>
                  <a:lnTo>
                    <a:pt x="754" y="728"/>
                  </a:lnTo>
                  <a:lnTo>
                    <a:pt x="754" y="726"/>
                  </a:lnTo>
                  <a:lnTo>
                    <a:pt x="753" y="726"/>
                  </a:lnTo>
                  <a:lnTo>
                    <a:pt x="752" y="726"/>
                  </a:lnTo>
                  <a:lnTo>
                    <a:pt x="752" y="725"/>
                  </a:lnTo>
                  <a:lnTo>
                    <a:pt x="750" y="725"/>
                  </a:lnTo>
                  <a:lnTo>
                    <a:pt x="748" y="725"/>
                  </a:lnTo>
                  <a:lnTo>
                    <a:pt x="747" y="725"/>
                  </a:lnTo>
                  <a:lnTo>
                    <a:pt x="746" y="725"/>
                  </a:lnTo>
                  <a:lnTo>
                    <a:pt x="745" y="725"/>
                  </a:lnTo>
                  <a:lnTo>
                    <a:pt x="744" y="725"/>
                  </a:lnTo>
                  <a:lnTo>
                    <a:pt x="743" y="725"/>
                  </a:lnTo>
                  <a:lnTo>
                    <a:pt x="742" y="725"/>
                  </a:lnTo>
                  <a:lnTo>
                    <a:pt x="741" y="725"/>
                  </a:lnTo>
                  <a:lnTo>
                    <a:pt x="740" y="725"/>
                  </a:lnTo>
                  <a:lnTo>
                    <a:pt x="739" y="725"/>
                  </a:lnTo>
                  <a:lnTo>
                    <a:pt x="738" y="725"/>
                  </a:lnTo>
                  <a:lnTo>
                    <a:pt x="736" y="725"/>
                  </a:lnTo>
                  <a:lnTo>
                    <a:pt x="734" y="725"/>
                  </a:lnTo>
                  <a:lnTo>
                    <a:pt x="733" y="725"/>
                  </a:lnTo>
                  <a:lnTo>
                    <a:pt x="733" y="726"/>
                  </a:lnTo>
                  <a:lnTo>
                    <a:pt x="733" y="728"/>
                  </a:lnTo>
                  <a:lnTo>
                    <a:pt x="733" y="729"/>
                  </a:lnTo>
                  <a:lnTo>
                    <a:pt x="733" y="730"/>
                  </a:lnTo>
                  <a:lnTo>
                    <a:pt x="733" y="731"/>
                  </a:lnTo>
                  <a:lnTo>
                    <a:pt x="732" y="731"/>
                  </a:lnTo>
                  <a:lnTo>
                    <a:pt x="731" y="731"/>
                  </a:lnTo>
                  <a:lnTo>
                    <a:pt x="730" y="731"/>
                  </a:lnTo>
                  <a:lnTo>
                    <a:pt x="729" y="731"/>
                  </a:lnTo>
                  <a:lnTo>
                    <a:pt x="728" y="731"/>
                  </a:lnTo>
                  <a:lnTo>
                    <a:pt x="727" y="731"/>
                  </a:lnTo>
                  <a:lnTo>
                    <a:pt x="725" y="731"/>
                  </a:lnTo>
                  <a:lnTo>
                    <a:pt x="724" y="731"/>
                  </a:lnTo>
                  <a:lnTo>
                    <a:pt x="723" y="731"/>
                  </a:lnTo>
                  <a:lnTo>
                    <a:pt x="722" y="731"/>
                  </a:lnTo>
                  <a:lnTo>
                    <a:pt x="720" y="731"/>
                  </a:lnTo>
                  <a:lnTo>
                    <a:pt x="719" y="731"/>
                  </a:lnTo>
                  <a:lnTo>
                    <a:pt x="718" y="731"/>
                  </a:lnTo>
                  <a:lnTo>
                    <a:pt x="717" y="731"/>
                  </a:lnTo>
                  <a:lnTo>
                    <a:pt x="716" y="731"/>
                  </a:lnTo>
                  <a:lnTo>
                    <a:pt x="715" y="731"/>
                  </a:lnTo>
                  <a:lnTo>
                    <a:pt x="713" y="731"/>
                  </a:lnTo>
                  <a:lnTo>
                    <a:pt x="712" y="731"/>
                  </a:lnTo>
                  <a:lnTo>
                    <a:pt x="711" y="731"/>
                  </a:lnTo>
                  <a:lnTo>
                    <a:pt x="710" y="731"/>
                  </a:lnTo>
                  <a:lnTo>
                    <a:pt x="709" y="731"/>
                  </a:lnTo>
                  <a:lnTo>
                    <a:pt x="708" y="731"/>
                  </a:lnTo>
                  <a:lnTo>
                    <a:pt x="707" y="731"/>
                  </a:lnTo>
                  <a:lnTo>
                    <a:pt x="705" y="731"/>
                  </a:lnTo>
                  <a:lnTo>
                    <a:pt x="704" y="731"/>
                  </a:lnTo>
                  <a:lnTo>
                    <a:pt x="702" y="731"/>
                  </a:lnTo>
                  <a:lnTo>
                    <a:pt x="702" y="730"/>
                  </a:lnTo>
                  <a:lnTo>
                    <a:pt x="701" y="730"/>
                  </a:lnTo>
                  <a:lnTo>
                    <a:pt x="700" y="730"/>
                  </a:lnTo>
                  <a:lnTo>
                    <a:pt x="699" y="730"/>
                  </a:lnTo>
                  <a:lnTo>
                    <a:pt x="696" y="728"/>
                  </a:lnTo>
                  <a:lnTo>
                    <a:pt x="692" y="726"/>
                  </a:lnTo>
                  <a:lnTo>
                    <a:pt x="687" y="725"/>
                  </a:lnTo>
                  <a:lnTo>
                    <a:pt x="683" y="723"/>
                  </a:lnTo>
                  <a:lnTo>
                    <a:pt x="678" y="722"/>
                  </a:lnTo>
                  <a:lnTo>
                    <a:pt x="674" y="721"/>
                  </a:lnTo>
                  <a:lnTo>
                    <a:pt x="670" y="718"/>
                  </a:lnTo>
                  <a:lnTo>
                    <a:pt x="666" y="717"/>
                  </a:lnTo>
                  <a:lnTo>
                    <a:pt x="665" y="717"/>
                  </a:lnTo>
                  <a:lnTo>
                    <a:pt x="666" y="715"/>
                  </a:lnTo>
                  <a:lnTo>
                    <a:pt x="666" y="714"/>
                  </a:lnTo>
                  <a:lnTo>
                    <a:pt x="665" y="714"/>
                  </a:lnTo>
                  <a:lnTo>
                    <a:pt x="664" y="714"/>
                  </a:lnTo>
                  <a:lnTo>
                    <a:pt x="663" y="714"/>
                  </a:lnTo>
                  <a:lnTo>
                    <a:pt x="662" y="714"/>
                  </a:lnTo>
                  <a:lnTo>
                    <a:pt x="661" y="714"/>
                  </a:lnTo>
                  <a:lnTo>
                    <a:pt x="659" y="714"/>
                  </a:lnTo>
                  <a:lnTo>
                    <a:pt x="658" y="714"/>
                  </a:lnTo>
                  <a:lnTo>
                    <a:pt x="656" y="714"/>
                  </a:lnTo>
                  <a:lnTo>
                    <a:pt x="655" y="715"/>
                  </a:lnTo>
                  <a:lnTo>
                    <a:pt x="654" y="715"/>
                  </a:lnTo>
                  <a:lnTo>
                    <a:pt x="653" y="715"/>
                  </a:lnTo>
                  <a:lnTo>
                    <a:pt x="652" y="715"/>
                  </a:lnTo>
                  <a:lnTo>
                    <a:pt x="651" y="715"/>
                  </a:lnTo>
                  <a:lnTo>
                    <a:pt x="650" y="715"/>
                  </a:lnTo>
                  <a:lnTo>
                    <a:pt x="649" y="715"/>
                  </a:lnTo>
                  <a:lnTo>
                    <a:pt x="648" y="715"/>
                  </a:lnTo>
                  <a:lnTo>
                    <a:pt x="647" y="715"/>
                  </a:lnTo>
                  <a:lnTo>
                    <a:pt x="645" y="715"/>
                  </a:lnTo>
                  <a:lnTo>
                    <a:pt x="643" y="715"/>
                  </a:lnTo>
                  <a:lnTo>
                    <a:pt x="643" y="717"/>
                  </a:lnTo>
                  <a:lnTo>
                    <a:pt x="642" y="717"/>
                  </a:lnTo>
                  <a:lnTo>
                    <a:pt x="641" y="717"/>
                  </a:lnTo>
                  <a:lnTo>
                    <a:pt x="641" y="715"/>
                  </a:lnTo>
                  <a:lnTo>
                    <a:pt x="641" y="714"/>
                  </a:lnTo>
                  <a:lnTo>
                    <a:pt x="640" y="714"/>
                  </a:lnTo>
                  <a:lnTo>
                    <a:pt x="640" y="713"/>
                  </a:lnTo>
                  <a:lnTo>
                    <a:pt x="640" y="712"/>
                  </a:lnTo>
                  <a:lnTo>
                    <a:pt x="640" y="711"/>
                  </a:lnTo>
                  <a:lnTo>
                    <a:pt x="640" y="710"/>
                  </a:lnTo>
                  <a:lnTo>
                    <a:pt x="639" y="710"/>
                  </a:lnTo>
                  <a:lnTo>
                    <a:pt x="639" y="709"/>
                  </a:lnTo>
                  <a:lnTo>
                    <a:pt x="638" y="707"/>
                  </a:lnTo>
                  <a:lnTo>
                    <a:pt x="637" y="707"/>
                  </a:lnTo>
                  <a:lnTo>
                    <a:pt x="637" y="706"/>
                  </a:lnTo>
                  <a:lnTo>
                    <a:pt x="636" y="706"/>
                  </a:lnTo>
                  <a:lnTo>
                    <a:pt x="635" y="703"/>
                  </a:lnTo>
                  <a:lnTo>
                    <a:pt x="633" y="702"/>
                  </a:lnTo>
                  <a:lnTo>
                    <a:pt x="632" y="701"/>
                  </a:lnTo>
                  <a:lnTo>
                    <a:pt x="631" y="701"/>
                  </a:lnTo>
                  <a:lnTo>
                    <a:pt x="630" y="701"/>
                  </a:lnTo>
                  <a:lnTo>
                    <a:pt x="628" y="701"/>
                  </a:lnTo>
                  <a:lnTo>
                    <a:pt x="628" y="700"/>
                  </a:lnTo>
                  <a:lnTo>
                    <a:pt x="628" y="699"/>
                  </a:lnTo>
                  <a:lnTo>
                    <a:pt x="627" y="698"/>
                  </a:lnTo>
                  <a:lnTo>
                    <a:pt x="626" y="698"/>
                  </a:lnTo>
                  <a:lnTo>
                    <a:pt x="625" y="698"/>
                  </a:lnTo>
                  <a:lnTo>
                    <a:pt x="624" y="698"/>
                  </a:lnTo>
                  <a:lnTo>
                    <a:pt x="622" y="698"/>
                  </a:lnTo>
                  <a:lnTo>
                    <a:pt x="621" y="697"/>
                  </a:lnTo>
                  <a:lnTo>
                    <a:pt x="620" y="697"/>
                  </a:lnTo>
                  <a:lnTo>
                    <a:pt x="620" y="696"/>
                  </a:lnTo>
                  <a:lnTo>
                    <a:pt x="619" y="696"/>
                  </a:lnTo>
                  <a:lnTo>
                    <a:pt x="619" y="695"/>
                  </a:lnTo>
                  <a:lnTo>
                    <a:pt x="618" y="695"/>
                  </a:lnTo>
                  <a:lnTo>
                    <a:pt x="618" y="694"/>
                  </a:lnTo>
                  <a:lnTo>
                    <a:pt x="617" y="694"/>
                  </a:lnTo>
                  <a:lnTo>
                    <a:pt x="616" y="694"/>
                  </a:lnTo>
                  <a:lnTo>
                    <a:pt x="614" y="694"/>
                  </a:lnTo>
                  <a:lnTo>
                    <a:pt x="613" y="694"/>
                  </a:lnTo>
                  <a:lnTo>
                    <a:pt x="612" y="694"/>
                  </a:lnTo>
                  <a:lnTo>
                    <a:pt x="612" y="692"/>
                  </a:lnTo>
                  <a:lnTo>
                    <a:pt x="610" y="692"/>
                  </a:lnTo>
                  <a:lnTo>
                    <a:pt x="608" y="692"/>
                  </a:lnTo>
                  <a:lnTo>
                    <a:pt x="607" y="692"/>
                  </a:lnTo>
                  <a:lnTo>
                    <a:pt x="606" y="692"/>
                  </a:lnTo>
                  <a:lnTo>
                    <a:pt x="606" y="691"/>
                  </a:lnTo>
                  <a:lnTo>
                    <a:pt x="605" y="691"/>
                  </a:lnTo>
                  <a:lnTo>
                    <a:pt x="606" y="690"/>
                  </a:lnTo>
                  <a:lnTo>
                    <a:pt x="606" y="688"/>
                  </a:lnTo>
                  <a:lnTo>
                    <a:pt x="606" y="687"/>
                  </a:lnTo>
                  <a:lnTo>
                    <a:pt x="605" y="687"/>
                  </a:lnTo>
                  <a:lnTo>
                    <a:pt x="605" y="686"/>
                  </a:lnTo>
                  <a:lnTo>
                    <a:pt x="605" y="685"/>
                  </a:lnTo>
                  <a:lnTo>
                    <a:pt x="605" y="684"/>
                  </a:lnTo>
                  <a:lnTo>
                    <a:pt x="604" y="684"/>
                  </a:lnTo>
                  <a:lnTo>
                    <a:pt x="604" y="683"/>
                  </a:lnTo>
                  <a:lnTo>
                    <a:pt x="603" y="683"/>
                  </a:lnTo>
                  <a:lnTo>
                    <a:pt x="603" y="682"/>
                  </a:lnTo>
                  <a:lnTo>
                    <a:pt x="603" y="680"/>
                  </a:lnTo>
                  <a:lnTo>
                    <a:pt x="602" y="680"/>
                  </a:lnTo>
                  <a:lnTo>
                    <a:pt x="602" y="679"/>
                  </a:lnTo>
                  <a:lnTo>
                    <a:pt x="601" y="679"/>
                  </a:lnTo>
                  <a:lnTo>
                    <a:pt x="601" y="678"/>
                  </a:lnTo>
                  <a:lnTo>
                    <a:pt x="598" y="678"/>
                  </a:lnTo>
                  <a:lnTo>
                    <a:pt x="598" y="677"/>
                  </a:lnTo>
                  <a:lnTo>
                    <a:pt x="597" y="677"/>
                  </a:lnTo>
                  <a:lnTo>
                    <a:pt x="597" y="676"/>
                  </a:lnTo>
                  <a:lnTo>
                    <a:pt x="597" y="675"/>
                  </a:lnTo>
                  <a:lnTo>
                    <a:pt x="596" y="675"/>
                  </a:lnTo>
                  <a:lnTo>
                    <a:pt x="596" y="673"/>
                  </a:lnTo>
                  <a:lnTo>
                    <a:pt x="595" y="673"/>
                  </a:lnTo>
                  <a:lnTo>
                    <a:pt x="595" y="672"/>
                  </a:lnTo>
                  <a:lnTo>
                    <a:pt x="594" y="671"/>
                  </a:lnTo>
                  <a:lnTo>
                    <a:pt x="593" y="669"/>
                  </a:lnTo>
                  <a:lnTo>
                    <a:pt x="592" y="669"/>
                  </a:lnTo>
                  <a:lnTo>
                    <a:pt x="592" y="668"/>
                  </a:lnTo>
                  <a:lnTo>
                    <a:pt x="592" y="667"/>
                  </a:lnTo>
                  <a:lnTo>
                    <a:pt x="592" y="666"/>
                  </a:lnTo>
                  <a:lnTo>
                    <a:pt x="592" y="665"/>
                  </a:lnTo>
                  <a:lnTo>
                    <a:pt x="593" y="665"/>
                  </a:lnTo>
                  <a:lnTo>
                    <a:pt x="593" y="664"/>
                  </a:lnTo>
                  <a:lnTo>
                    <a:pt x="593" y="663"/>
                  </a:lnTo>
                  <a:lnTo>
                    <a:pt x="593" y="662"/>
                  </a:lnTo>
                  <a:lnTo>
                    <a:pt x="592" y="661"/>
                  </a:lnTo>
                  <a:lnTo>
                    <a:pt x="591" y="661"/>
                  </a:lnTo>
                  <a:lnTo>
                    <a:pt x="590" y="661"/>
                  </a:lnTo>
                  <a:lnTo>
                    <a:pt x="588" y="660"/>
                  </a:lnTo>
                  <a:lnTo>
                    <a:pt x="587" y="657"/>
                  </a:lnTo>
                  <a:lnTo>
                    <a:pt x="587" y="656"/>
                  </a:lnTo>
                  <a:lnTo>
                    <a:pt x="587" y="655"/>
                  </a:lnTo>
                  <a:lnTo>
                    <a:pt x="587" y="654"/>
                  </a:lnTo>
                  <a:lnTo>
                    <a:pt x="586" y="654"/>
                  </a:lnTo>
                  <a:lnTo>
                    <a:pt x="586" y="653"/>
                  </a:lnTo>
                  <a:lnTo>
                    <a:pt x="586" y="652"/>
                  </a:lnTo>
                  <a:lnTo>
                    <a:pt x="586" y="651"/>
                  </a:lnTo>
                  <a:lnTo>
                    <a:pt x="586" y="650"/>
                  </a:lnTo>
                  <a:lnTo>
                    <a:pt x="587" y="650"/>
                  </a:lnTo>
                  <a:lnTo>
                    <a:pt x="587" y="651"/>
                  </a:lnTo>
                  <a:lnTo>
                    <a:pt x="587" y="652"/>
                  </a:lnTo>
                  <a:lnTo>
                    <a:pt x="588" y="653"/>
                  </a:lnTo>
                  <a:lnTo>
                    <a:pt x="590" y="653"/>
                  </a:lnTo>
                  <a:lnTo>
                    <a:pt x="590" y="654"/>
                  </a:lnTo>
                  <a:lnTo>
                    <a:pt x="591" y="654"/>
                  </a:lnTo>
                  <a:lnTo>
                    <a:pt x="591" y="653"/>
                  </a:lnTo>
                  <a:lnTo>
                    <a:pt x="590" y="653"/>
                  </a:lnTo>
                  <a:lnTo>
                    <a:pt x="590" y="652"/>
                  </a:lnTo>
                  <a:lnTo>
                    <a:pt x="590" y="651"/>
                  </a:lnTo>
                  <a:lnTo>
                    <a:pt x="588" y="651"/>
                  </a:lnTo>
                  <a:lnTo>
                    <a:pt x="588" y="650"/>
                  </a:lnTo>
                  <a:lnTo>
                    <a:pt x="588" y="649"/>
                  </a:lnTo>
                  <a:lnTo>
                    <a:pt x="587" y="649"/>
                  </a:lnTo>
                  <a:lnTo>
                    <a:pt x="587" y="648"/>
                  </a:lnTo>
                  <a:lnTo>
                    <a:pt x="588" y="648"/>
                  </a:lnTo>
                  <a:lnTo>
                    <a:pt x="588" y="646"/>
                  </a:lnTo>
                  <a:lnTo>
                    <a:pt x="587" y="645"/>
                  </a:lnTo>
                  <a:lnTo>
                    <a:pt x="587" y="646"/>
                  </a:lnTo>
                  <a:lnTo>
                    <a:pt x="586" y="646"/>
                  </a:lnTo>
                  <a:lnTo>
                    <a:pt x="586" y="648"/>
                  </a:lnTo>
                  <a:lnTo>
                    <a:pt x="586" y="649"/>
                  </a:lnTo>
                  <a:lnTo>
                    <a:pt x="586" y="650"/>
                  </a:lnTo>
                  <a:lnTo>
                    <a:pt x="585" y="650"/>
                  </a:lnTo>
                  <a:lnTo>
                    <a:pt x="585" y="649"/>
                  </a:lnTo>
                  <a:lnTo>
                    <a:pt x="583" y="649"/>
                  </a:lnTo>
                  <a:lnTo>
                    <a:pt x="583" y="648"/>
                  </a:lnTo>
                  <a:lnTo>
                    <a:pt x="582" y="648"/>
                  </a:lnTo>
                  <a:lnTo>
                    <a:pt x="581" y="648"/>
                  </a:lnTo>
                  <a:lnTo>
                    <a:pt x="581" y="646"/>
                  </a:lnTo>
                  <a:lnTo>
                    <a:pt x="581" y="645"/>
                  </a:lnTo>
                  <a:lnTo>
                    <a:pt x="581" y="644"/>
                  </a:lnTo>
                  <a:lnTo>
                    <a:pt x="580" y="642"/>
                  </a:lnTo>
                  <a:lnTo>
                    <a:pt x="580" y="641"/>
                  </a:lnTo>
                  <a:lnTo>
                    <a:pt x="579" y="641"/>
                  </a:lnTo>
                  <a:lnTo>
                    <a:pt x="579" y="640"/>
                  </a:lnTo>
                  <a:lnTo>
                    <a:pt x="578" y="640"/>
                  </a:lnTo>
                  <a:lnTo>
                    <a:pt x="578" y="639"/>
                  </a:lnTo>
                  <a:lnTo>
                    <a:pt x="576" y="639"/>
                  </a:lnTo>
                  <a:lnTo>
                    <a:pt x="576" y="638"/>
                  </a:lnTo>
                  <a:lnTo>
                    <a:pt x="575" y="638"/>
                  </a:lnTo>
                  <a:lnTo>
                    <a:pt x="575" y="637"/>
                  </a:lnTo>
                  <a:lnTo>
                    <a:pt x="574" y="637"/>
                  </a:lnTo>
                  <a:lnTo>
                    <a:pt x="574" y="635"/>
                  </a:lnTo>
                  <a:lnTo>
                    <a:pt x="573" y="635"/>
                  </a:lnTo>
                  <a:lnTo>
                    <a:pt x="573" y="634"/>
                  </a:lnTo>
                  <a:lnTo>
                    <a:pt x="574" y="634"/>
                  </a:lnTo>
                  <a:lnTo>
                    <a:pt x="574" y="633"/>
                  </a:lnTo>
                  <a:lnTo>
                    <a:pt x="573" y="633"/>
                  </a:lnTo>
                  <a:lnTo>
                    <a:pt x="573" y="632"/>
                  </a:lnTo>
                  <a:lnTo>
                    <a:pt x="573" y="631"/>
                  </a:lnTo>
                  <a:lnTo>
                    <a:pt x="573" y="630"/>
                  </a:lnTo>
                  <a:lnTo>
                    <a:pt x="573" y="628"/>
                  </a:lnTo>
                  <a:lnTo>
                    <a:pt x="573" y="627"/>
                  </a:lnTo>
                  <a:lnTo>
                    <a:pt x="573" y="626"/>
                  </a:lnTo>
                  <a:lnTo>
                    <a:pt x="573" y="625"/>
                  </a:lnTo>
                  <a:lnTo>
                    <a:pt x="572" y="625"/>
                  </a:lnTo>
                  <a:lnTo>
                    <a:pt x="572" y="623"/>
                  </a:lnTo>
                  <a:lnTo>
                    <a:pt x="572" y="622"/>
                  </a:lnTo>
                  <a:lnTo>
                    <a:pt x="572" y="621"/>
                  </a:lnTo>
                  <a:lnTo>
                    <a:pt x="571" y="621"/>
                  </a:lnTo>
                  <a:lnTo>
                    <a:pt x="571" y="620"/>
                  </a:lnTo>
                  <a:lnTo>
                    <a:pt x="570" y="620"/>
                  </a:lnTo>
                  <a:lnTo>
                    <a:pt x="570" y="619"/>
                  </a:lnTo>
                  <a:lnTo>
                    <a:pt x="568" y="619"/>
                  </a:lnTo>
                  <a:lnTo>
                    <a:pt x="568" y="618"/>
                  </a:lnTo>
                  <a:lnTo>
                    <a:pt x="567" y="618"/>
                  </a:lnTo>
                  <a:lnTo>
                    <a:pt x="567" y="617"/>
                  </a:lnTo>
                  <a:lnTo>
                    <a:pt x="567" y="616"/>
                  </a:lnTo>
                  <a:lnTo>
                    <a:pt x="565" y="615"/>
                  </a:lnTo>
                  <a:lnTo>
                    <a:pt x="567" y="615"/>
                  </a:lnTo>
                  <a:lnTo>
                    <a:pt x="567" y="612"/>
                  </a:lnTo>
                  <a:lnTo>
                    <a:pt x="567" y="611"/>
                  </a:lnTo>
                  <a:lnTo>
                    <a:pt x="568" y="610"/>
                  </a:lnTo>
                  <a:lnTo>
                    <a:pt x="568" y="609"/>
                  </a:lnTo>
                  <a:lnTo>
                    <a:pt x="570" y="608"/>
                  </a:lnTo>
                  <a:lnTo>
                    <a:pt x="570" y="607"/>
                  </a:lnTo>
                  <a:lnTo>
                    <a:pt x="570" y="606"/>
                  </a:lnTo>
                  <a:lnTo>
                    <a:pt x="570" y="605"/>
                  </a:lnTo>
                  <a:lnTo>
                    <a:pt x="570" y="604"/>
                  </a:lnTo>
                  <a:lnTo>
                    <a:pt x="570" y="603"/>
                  </a:lnTo>
                  <a:lnTo>
                    <a:pt x="570" y="602"/>
                  </a:lnTo>
                  <a:lnTo>
                    <a:pt x="570" y="600"/>
                  </a:lnTo>
                  <a:lnTo>
                    <a:pt x="570" y="599"/>
                  </a:lnTo>
                  <a:lnTo>
                    <a:pt x="570" y="597"/>
                  </a:lnTo>
                  <a:lnTo>
                    <a:pt x="570" y="596"/>
                  </a:lnTo>
                  <a:lnTo>
                    <a:pt x="568" y="596"/>
                  </a:lnTo>
                  <a:lnTo>
                    <a:pt x="568" y="595"/>
                  </a:lnTo>
                  <a:lnTo>
                    <a:pt x="568" y="594"/>
                  </a:lnTo>
                  <a:lnTo>
                    <a:pt x="568" y="593"/>
                  </a:lnTo>
                  <a:lnTo>
                    <a:pt x="567" y="593"/>
                  </a:lnTo>
                  <a:lnTo>
                    <a:pt x="567" y="592"/>
                  </a:lnTo>
                  <a:lnTo>
                    <a:pt x="567" y="591"/>
                  </a:lnTo>
                  <a:lnTo>
                    <a:pt x="567" y="589"/>
                  </a:lnTo>
                  <a:lnTo>
                    <a:pt x="565" y="589"/>
                  </a:lnTo>
                  <a:lnTo>
                    <a:pt x="565" y="588"/>
                  </a:lnTo>
                  <a:lnTo>
                    <a:pt x="565" y="587"/>
                  </a:lnTo>
                  <a:lnTo>
                    <a:pt x="565" y="586"/>
                  </a:lnTo>
                  <a:lnTo>
                    <a:pt x="567" y="586"/>
                  </a:lnTo>
                  <a:lnTo>
                    <a:pt x="565" y="585"/>
                  </a:lnTo>
                  <a:lnTo>
                    <a:pt x="565" y="584"/>
                  </a:lnTo>
                  <a:lnTo>
                    <a:pt x="565" y="582"/>
                  </a:lnTo>
                  <a:lnTo>
                    <a:pt x="564" y="582"/>
                  </a:lnTo>
                  <a:lnTo>
                    <a:pt x="564" y="581"/>
                  </a:lnTo>
                  <a:lnTo>
                    <a:pt x="565" y="580"/>
                  </a:lnTo>
                  <a:lnTo>
                    <a:pt x="565" y="578"/>
                  </a:lnTo>
                  <a:lnTo>
                    <a:pt x="565" y="577"/>
                  </a:lnTo>
                  <a:lnTo>
                    <a:pt x="567" y="575"/>
                  </a:lnTo>
                  <a:lnTo>
                    <a:pt x="565" y="575"/>
                  </a:lnTo>
                  <a:lnTo>
                    <a:pt x="567" y="574"/>
                  </a:lnTo>
                  <a:lnTo>
                    <a:pt x="568" y="574"/>
                  </a:lnTo>
                  <a:lnTo>
                    <a:pt x="568" y="573"/>
                  </a:lnTo>
                  <a:lnTo>
                    <a:pt x="567" y="574"/>
                  </a:lnTo>
                  <a:lnTo>
                    <a:pt x="567" y="573"/>
                  </a:lnTo>
                  <a:lnTo>
                    <a:pt x="568" y="572"/>
                  </a:lnTo>
                  <a:lnTo>
                    <a:pt x="568" y="571"/>
                  </a:lnTo>
                  <a:lnTo>
                    <a:pt x="568" y="570"/>
                  </a:lnTo>
                  <a:lnTo>
                    <a:pt x="568" y="569"/>
                  </a:lnTo>
                  <a:lnTo>
                    <a:pt x="570" y="566"/>
                  </a:lnTo>
                  <a:lnTo>
                    <a:pt x="570" y="565"/>
                  </a:lnTo>
                  <a:lnTo>
                    <a:pt x="570" y="564"/>
                  </a:lnTo>
                  <a:lnTo>
                    <a:pt x="570" y="563"/>
                  </a:lnTo>
                  <a:lnTo>
                    <a:pt x="570" y="562"/>
                  </a:lnTo>
                  <a:lnTo>
                    <a:pt x="570" y="561"/>
                  </a:lnTo>
                  <a:lnTo>
                    <a:pt x="570" y="560"/>
                  </a:lnTo>
                  <a:lnTo>
                    <a:pt x="570" y="559"/>
                  </a:lnTo>
                  <a:lnTo>
                    <a:pt x="570" y="558"/>
                  </a:lnTo>
                  <a:lnTo>
                    <a:pt x="570" y="557"/>
                  </a:lnTo>
                  <a:lnTo>
                    <a:pt x="570" y="555"/>
                  </a:lnTo>
                  <a:lnTo>
                    <a:pt x="570" y="554"/>
                  </a:lnTo>
                  <a:lnTo>
                    <a:pt x="570" y="553"/>
                  </a:lnTo>
                  <a:lnTo>
                    <a:pt x="571" y="553"/>
                  </a:lnTo>
                  <a:lnTo>
                    <a:pt x="571" y="551"/>
                  </a:lnTo>
                  <a:lnTo>
                    <a:pt x="571" y="550"/>
                  </a:lnTo>
                  <a:lnTo>
                    <a:pt x="571" y="549"/>
                  </a:lnTo>
                  <a:lnTo>
                    <a:pt x="571" y="548"/>
                  </a:lnTo>
                  <a:lnTo>
                    <a:pt x="571" y="547"/>
                  </a:lnTo>
                  <a:lnTo>
                    <a:pt x="571" y="546"/>
                  </a:lnTo>
                  <a:lnTo>
                    <a:pt x="571" y="545"/>
                  </a:lnTo>
                  <a:lnTo>
                    <a:pt x="571" y="543"/>
                  </a:lnTo>
                  <a:lnTo>
                    <a:pt x="571" y="542"/>
                  </a:lnTo>
                  <a:lnTo>
                    <a:pt x="572" y="543"/>
                  </a:lnTo>
                  <a:lnTo>
                    <a:pt x="572" y="542"/>
                  </a:lnTo>
                  <a:lnTo>
                    <a:pt x="571" y="542"/>
                  </a:lnTo>
                  <a:lnTo>
                    <a:pt x="571" y="541"/>
                  </a:lnTo>
                  <a:lnTo>
                    <a:pt x="572" y="541"/>
                  </a:lnTo>
                  <a:lnTo>
                    <a:pt x="572" y="540"/>
                  </a:lnTo>
                  <a:lnTo>
                    <a:pt x="571" y="540"/>
                  </a:lnTo>
                  <a:lnTo>
                    <a:pt x="571" y="539"/>
                  </a:lnTo>
                  <a:lnTo>
                    <a:pt x="571" y="538"/>
                  </a:lnTo>
                  <a:lnTo>
                    <a:pt x="571" y="536"/>
                  </a:lnTo>
                  <a:lnTo>
                    <a:pt x="572" y="536"/>
                  </a:lnTo>
                  <a:lnTo>
                    <a:pt x="572" y="535"/>
                  </a:lnTo>
                  <a:lnTo>
                    <a:pt x="572" y="534"/>
                  </a:lnTo>
                  <a:lnTo>
                    <a:pt x="571" y="534"/>
                  </a:lnTo>
                  <a:lnTo>
                    <a:pt x="571" y="532"/>
                  </a:lnTo>
                  <a:lnTo>
                    <a:pt x="572" y="532"/>
                  </a:lnTo>
                  <a:lnTo>
                    <a:pt x="573" y="534"/>
                  </a:lnTo>
                  <a:lnTo>
                    <a:pt x="573" y="532"/>
                  </a:lnTo>
                  <a:lnTo>
                    <a:pt x="574" y="532"/>
                  </a:lnTo>
                  <a:lnTo>
                    <a:pt x="575" y="532"/>
                  </a:lnTo>
                  <a:lnTo>
                    <a:pt x="576" y="532"/>
                  </a:lnTo>
                  <a:lnTo>
                    <a:pt x="576" y="531"/>
                  </a:lnTo>
                  <a:lnTo>
                    <a:pt x="574" y="531"/>
                  </a:lnTo>
                  <a:lnTo>
                    <a:pt x="573" y="531"/>
                  </a:lnTo>
                  <a:lnTo>
                    <a:pt x="572" y="531"/>
                  </a:lnTo>
                  <a:lnTo>
                    <a:pt x="571" y="531"/>
                  </a:lnTo>
                  <a:lnTo>
                    <a:pt x="570" y="531"/>
                  </a:lnTo>
                  <a:lnTo>
                    <a:pt x="570" y="530"/>
                  </a:lnTo>
                  <a:lnTo>
                    <a:pt x="570" y="529"/>
                  </a:lnTo>
                  <a:lnTo>
                    <a:pt x="570" y="527"/>
                  </a:lnTo>
                  <a:lnTo>
                    <a:pt x="570" y="526"/>
                  </a:lnTo>
                  <a:lnTo>
                    <a:pt x="571" y="526"/>
                  </a:lnTo>
                  <a:lnTo>
                    <a:pt x="571" y="527"/>
                  </a:lnTo>
                  <a:lnTo>
                    <a:pt x="571" y="528"/>
                  </a:lnTo>
                  <a:lnTo>
                    <a:pt x="571" y="529"/>
                  </a:lnTo>
                  <a:lnTo>
                    <a:pt x="572" y="529"/>
                  </a:lnTo>
                  <a:lnTo>
                    <a:pt x="572" y="528"/>
                  </a:lnTo>
                  <a:lnTo>
                    <a:pt x="572" y="527"/>
                  </a:lnTo>
                  <a:lnTo>
                    <a:pt x="572" y="526"/>
                  </a:lnTo>
                  <a:lnTo>
                    <a:pt x="573" y="526"/>
                  </a:lnTo>
                  <a:lnTo>
                    <a:pt x="572" y="525"/>
                  </a:lnTo>
                  <a:lnTo>
                    <a:pt x="571" y="525"/>
                  </a:lnTo>
                  <a:lnTo>
                    <a:pt x="570" y="525"/>
                  </a:lnTo>
                  <a:lnTo>
                    <a:pt x="570" y="524"/>
                  </a:lnTo>
                  <a:lnTo>
                    <a:pt x="571" y="524"/>
                  </a:lnTo>
                  <a:lnTo>
                    <a:pt x="571" y="522"/>
                  </a:lnTo>
                  <a:lnTo>
                    <a:pt x="572" y="522"/>
                  </a:lnTo>
                  <a:lnTo>
                    <a:pt x="573" y="520"/>
                  </a:lnTo>
                  <a:lnTo>
                    <a:pt x="572" y="520"/>
                  </a:lnTo>
                  <a:lnTo>
                    <a:pt x="571" y="520"/>
                  </a:lnTo>
                  <a:lnTo>
                    <a:pt x="571" y="519"/>
                  </a:lnTo>
                  <a:lnTo>
                    <a:pt x="570" y="519"/>
                  </a:lnTo>
                  <a:lnTo>
                    <a:pt x="570" y="520"/>
                  </a:lnTo>
                  <a:lnTo>
                    <a:pt x="570" y="522"/>
                  </a:lnTo>
                  <a:lnTo>
                    <a:pt x="568" y="522"/>
                  </a:lnTo>
                  <a:lnTo>
                    <a:pt x="568" y="520"/>
                  </a:lnTo>
                  <a:lnTo>
                    <a:pt x="568" y="519"/>
                  </a:lnTo>
                  <a:lnTo>
                    <a:pt x="568" y="518"/>
                  </a:lnTo>
                  <a:lnTo>
                    <a:pt x="568" y="517"/>
                  </a:lnTo>
                  <a:lnTo>
                    <a:pt x="568" y="516"/>
                  </a:lnTo>
                  <a:lnTo>
                    <a:pt x="567" y="515"/>
                  </a:lnTo>
                  <a:lnTo>
                    <a:pt x="567" y="513"/>
                  </a:lnTo>
                  <a:lnTo>
                    <a:pt x="567" y="512"/>
                  </a:lnTo>
                  <a:lnTo>
                    <a:pt x="565" y="511"/>
                  </a:lnTo>
                  <a:lnTo>
                    <a:pt x="565" y="509"/>
                  </a:lnTo>
                  <a:lnTo>
                    <a:pt x="565" y="508"/>
                  </a:lnTo>
                  <a:lnTo>
                    <a:pt x="564" y="508"/>
                  </a:lnTo>
                  <a:lnTo>
                    <a:pt x="564" y="506"/>
                  </a:lnTo>
                  <a:lnTo>
                    <a:pt x="563" y="506"/>
                  </a:lnTo>
                  <a:lnTo>
                    <a:pt x="563" y="505"/>
                  </a:lnTo>
                  <a:lnTo>
                    <a:pt x="563" y="504"/>
                  </a:lnTo>
                  <a:lnTo>
                    <a:pt x="563" y="503"/>
                  </a:lnTo>
                  <a:lnTo>
                    <a:pt x="563" y="502"/>
                  </a:lnTo>
                  <a:lnTo>
                    <a:pt x="563" y="501"/>
                  </a:lnTo>
                  <a:lnTo>
                    <a:pt x="563" y="500"/>
                  </a:lnTo>
                  <a:lnTo>
                    <a:pt x="564" y="500"/>
                  </a:lnTo>
                  <a:lnTo>
                    <a:pt x="565" y="501"/>
                  </a:lnTo>
                  <a:lnTo>
                    <a:pt x="567" y="501"/>
                  </a:lnTo>
                  <a:lnTo>
                    <a:pt x="568" y="501"/>
                  </a:lnTo>
                  <a:lnTo>
                    <a:pt x="570" y="502"/>
                  </a:lnTo>
                  <a:lnTo>
                    <a:pt x="571" y="502"/>
                  </a:lnTo>
                  <a:lnTo>
                    <a:pt x="571" y="503"/>
                  </a:lnTo>
                  <a:lnTo>
                    <a:pt x="572" y="503"/>
                  </a:lnTo>
                  <a:lnTo>
                    <a:pt x="573" y="503"/>
                  </a:lnTo>
                  <a:lnTo>
                    <a:pt x="574" y="503"/>
                  </a:lnTo>
                  <a:lnTo>
                    <a:pt x="575" y="503"/>
                  </a:lnTo>
                  <a:lnTo>
                    <a:pt x="576" y="503"/>
                  </a:lnTo>
                  <a:lnTo>
                    <a:pt x="578" y="503"/>
                  </a:lnTo>
                  <a:lnTo>
                    <a:pt x="579" y="503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80" y="503"/>
                  </a:lnTo>
                  <a:lnTo>
                    <a:pt x="580" y="504"/>
                  </a:lnTo>
                  <a:lnTo>
                    <a:pt x="581" y="504"/>
                  </a:lnTo>
                  <a:lnTo>
                    <a:pt x="582" y="504"/>
                  </a:lnTo>
                  <a:lnTo>
                    <a:pt x="582" y="503"/>
                  </a:lnTo>
                  <a:lnTo>
                    <a:pt x="583" y="503"/>
                  </a:lnTo>
                  <a:lnTo>
                    <a:pt x="583" y="504"/>
                  </a:lnTo>
                  <a:lnTo>
                    <a:pt x="585" y="504"/>
                  </a:lnTo>
                  <a:lnTo>
                    <a:pt x="585" y="503"/>
                  </a:lnTo>
                  <a:lnTo>
                    <a:pt x="586" y="503"/>
                  </a:lnTo>
                  <a:lnTo>
                    <a:pt x="586" y="504"/>
                  </a:lnTo>
                  <a:lnTo>
                    <a:pt x="587" y="505"/>
                  </a:lnTo>
                  <a:lnTo>
                    <a:pt x="586" y="505"/>
                  </a:lnTo>
                  <a:lnTo>
                    <a:pt x="585" y="505"/>
                  </a:lnTo>
                  <a:lnTo>
                    <a:pt x="583" y="505"/>
                  </a:lnTo>
                  <a:lnTo>
                    <a:pt x="585" y="506"/>
                  </a:lnTo>
                  <a:lnTo>
                    <a:pt x="586" y="506"/>
                  </a:lnTo>
                  <a:lnTo>
                    <a:pt x="586" y="508"/>
                  </a:lnTo>
                  <a:lnTo>
                    <a:pt x="586" y="509"/>
                  </a:lnTo>
                  <a:lnTo>
                    <a:pt x="586" y="511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7" y="513"/>
                  </a:lnTo>
                  <a:lnTo>
                    <a:pt x="586" y="514"/>
                  </a:lnTo>
                  <a:lnTo>
                    <a:pt x="587" y="514"/>
                  </a:lnTo>
                  <a:lnTo>
                    <a:pt x="587" y="515"/>
                  </a:lnTo>
                  <a:lnTo>
                    <a:pt x="586" y="515"/>
                  </a:lnTo>
                  <a:lnTo>
                    <a:pt x="585" y="515"/>
                  </a:lnTo>
                  <a:lnTo>
                    <a:pt x="583" y="515"/>
                  </a:lnTo>
                  <a:lnTo>
                    <a:pt x="582" y="515"/>
                  </a:lnTo>
                  <a:lnTo>
                    <a:pt x="582" y="514"/>
                  </a:lnTo>
                  <a:lnTo>
                    <a:pt x="581" y="515"/>
                  </a:lnTo>
                  <a:lnTo>
                    <a:pt x="582" y="515"/>
                  </a:lnTo>
                  <a:lnTo>
                    <a:pt x="582" y="516"/>
                  </a:lnTo>
                  <a:lnTo>
                    <a:pt x="583" y="516"/>
                  </a:lnTo>
                  <a:lnTo>
                    <a:pt x="583" y="517"/>
                  </a:lnTo>
                  <a:lnTo>
                    <a:pt x="582" y="517"/>
                  </a:lnTo>
                  <a:lnTo>
                    <a:pt x="581" y="517"/>
                  </a:lnTo>
                  <a:lnTo>
                    <a:pt x="581" y="518"/>
                  </a:lnTo>
                  <a:lnTo>
                    <a:pt x="581" y="519"/>
                  </a:lnTo>
                  <a:lnTo>
                    <a:pt x="582" y="519"/>
                  </a:lnTo>
                  <a:lnTo>
                    <a:pt x="582" y="518"/>
                  </a:lnTo>
                  <a:lnTo>
                    <a:pt x="583" y="518"/>
                  </a:lnTo>
                  <a:lnTo>
                    <a:pt x="583" y="517"/>
                  </a:lnTo>
                  <a:lnTo>
                    <a:pt x="585" y="518"/>
                  </a:lnTo>
                  <a:lnTo>
                    <a:pt x="585" y="517"/>
                  </a:lnTo>
                  <a:lnTo>
                    <a:pt x="586" y="517"/>
                  </a:lnTo>
                  <a:lnTo>
                    <a:pt x="586" y="516"/>
                  </a:lnTo>
                  <a:lnTo>
                    <a:pt x="587" y="516"/>
                  </a:lnTo>
                  <a:lnTo>
                    <a:pt x="587" y="515"/>
                  </a:lnTo>
                  <a:lnTo>
                    <a:pt x="588" y="515"/>
                  </a:lnTo>
                  <a:lnTo>
                    <a:pt x="587" y="514"/>
                  </a:lnTo>
                  <a:lnTo>
                    <a:pt x="587" y="513"/>
                  </a:lnTo>
                  <a:lnTo>
                    <a:pt x="588" y="512"/>
                  </a:lnTo>
                  <a:lnTo>
                    <a:pt x="587" y="512"/>
                  </a:lnTo>
                  <a:lnTo>
                    <a:pt x="587" y="511"/>
                  </a:lnTo>
                  <a:lnTo>
                    <a:pt x="587" y="509"/>
                  </a:lnTo>
                  <a:lnTo>
                    <a:pt x="587" y="508"/>
                  </a:lnTo>
                  <a:lnTo>
                    <a:pt x="588" y="506"/>
                  </a:lnTo>
                  <a:lnTo>
                    <a:pt x="588" y="505"/>
                  </a:lnTo>
                  <a:lnTo>
                    <a:pt x="590" y="505"/>
                  </a:lnTo>
                  <a:lnTo>
                    <a:pt x="590" y="504"/>
                  </a:lnTo>
                  <a:lnTo>
                    <a:pt x="588" y="504"/>
                  </a:lnTo>
                  <a:lnTo>
                    <a:pt x="587" y="503"/>
                  </a:lnTo>
                  <a:lnTo>
                    <a:pt x="587" y="502"/>
                  </a:lnTo>
                  <a:lnTo>
                    <a:pt x="586" y="502"/>
                  </a:lnTo>
                  <a:lnTo>
                    <a:pt x="586" y="501"/>
                  </a:lnTo>
                  <a:lnTo>
                    <a:pt x="587" y="501"/>
                  </a:lnTo>
                  <a:lnTo>
                    <a:pt x="587" y="500"/>
                  </a:lnTo>
                  <a:lnTo>
                    <a:pt x="586" y="500"/>
                  </a:lnTo>
                  <a:lnTo>
                    <a:pt x="586" y="499"/>
                  </a:lnTo>
                  <a:lnTo>
                    <a:pt x="585" y="499"/>
                  </a:lnTo>
                  <a:lnTo>
                    <a:pt x="583" y="497"/>
                  </a:lnTo>
                  <a:lnTo>
                    <a:pt x="585" y="497"/>
                  </a:lnTo>
                  <a:lnTo>
                    <a:pt x="586" y="497"/>
                  </a:lnTo>
                  <a:lnTo>
                    <a:pt x="587" y="496"/>
                  </a:lnTo>
                  <a:lnTo>
                    <a:pt x="586" y="496"/>
                  </a:lnTo>
                  <a:lnTo>
                    <a:pt x="586" y="495"/>
                  </a:lnTo>
                  <a:lnTo>
                    <a:pt x="586" y="494"/>
                  </a:lnTo>
                  <a:lnTo>
                    <a:pt x="585" y="494"/>
                  </a:lnTo>
                  <a:lnTo>
                    <a:pt x="585" y="493"/>
                  </a:lnTo>
                  <a:lnTo>
                    <a:pt x="583" y="493"/>
                  </a:lnTo>
                  <a:lnTo>
                    <a:pt x="583" y="491"/>
                  </a:lnTo>
                  <a:lnTo>
                    <a:pt x="583" y="490"/>
                  </a:lnTo>
                  <a:lnTo>
                    <a:pt x="585" y="490"/>
                  </a:lnTo>
                  <a:lnTo>
                    <a:pt x="587" y="490"/>
                  </a:lnTo>
                  <a:lnTo>
                    <a:pt x="590" y="490"/>
                  </a:lnTo>
                  <a:lnTo>
                    <a:pt x="592" y="490"/>
                  </a:lnTo>
                  <a:lnTo>
                    <a:pt x="593" y="490"/>
                  </a:lnTo>
                  <a:lnTo>
                    <a:pt x="595" y="490"/>
                  </a:lnTo>
                  <a:lnTo>
                    <a:pt x="597" y="490"/>
                  </a:lnTo>
                  <a:lnTo>
                    <a:pt x="601" y="490"/>
                  </a:lnTo>
                  <a:lnTo>
                    <a:pt x="603" y="490"/>
                  </a:lnTo>
                  <a:lnTo>
                    <a:pt x="605" y="490"/>
                  </a:lnTo>
                  <a:lnTo>
                    <a:pt x="607" y="490"/>
                  </a:lnTo>
                  <a:lnTo>
                    <a:pt x="609" y="490"/>
                  </a:lnTo>
                  <a:lnTo>
                    <a:pt x="612" y="490"/>
                  </a:lnTo>
                  <a:lnTo>
                    <a:pt x="614" y="490"/>
                  </a:lnTo>
                  <a:lnTo>
                    <a:pt x="617" y="490"/>
                  </a:lnTo>
                  <a:lnTo>
                    <a:pt x="619" y="490"/>
                  </a:lnTo>
                  <a:lnTo>
                    <a:pt x="621" y="490"/>
                  </a:lnTo>
                  <a:lnTo>
                    <a:pt x="622" y="490"/>
                  </a:lnTo>
                  <a:lnTo>
                    <a:pt x="625" y="490"/>
                  </a:lnTo>
                  <a:lnTo>
                    <a:pt x="627" y="490"/>
                  </a:lnTo>
                  <a:lnTo>
                    <a:pt x="630" y="490"/>
                  </a:lnTo>
                  <a:lnTo>
                    <a:pt x="632" y="490"/>
                  </a:lnTo>
                  <a:lnTo>
                    <a:pt x="635" y="490"/>
                  </a:lnTo>
                  <a:lnTo>
                    <a:pt x="637" y="490"/>
                  </a:lnTo>
                  <a:lnTo>
                    <a:pt x="639" y="490"/>
                  </a:lnTo>
                  <a:lnTo>
                    <a:pt x="641" y="490"/>
                  </a:lnTo>
                  <a:lnTo>
                    <a:pt x="642" y="490"/>
                  </a:lnTo>
                  <a:lnTo>
                    <a:pt x="643" y="490"/>
                  </a:lnTo>
                  <a:lnTo>
                    <a:pt x="647" y="490"/>
                  </a:lnTo>
                  <a:lnTo>
                    <a:pt x="649" y="490"/>
                  </a:lnTo>
                  <a:lnTo>
                    <a:pt x="651" y="490"/>
                  </a:lnTo>
                  <a:lnTo>
                    <a:pt x="653" y="490"/>
                  </a:lnTo>
                  <a:lnTo>
                    <a:pt x="654" y="490"/>
                  </a:lnTo>
                  <a:lnTo>
                    <a:pt x="656" y="490"/>
                  </a:lnTo>
                  <a:lnTo>
                    <a:pt x="659" y="490"/>
                  </a:lnTo>
                  <a:lnTo>
                    <a:pt x="662" y="490"/>
                  </a:lnTo>
                  <a:lnTo>
                    <a:pt x="664" y="490"/>
                  </a:lnTo>
                  <a:lnTo>
                    <a:pt x="666" y="490"/>
                  </a:lnTo>
                  <a:lnTo>
                    <a:pt x="668" y="490"/>
                  </a:lnTo>
                  <a:lnTo>
                    <a:pt x="671" y="490"/>
                  </a:lnTo>
                  <a:lnTo>
                    <a:pt x="673" y="490"/>
                  </a:lnTo>
                  <a:lnTo>
                    <a:pt x="676" y="490"/>
                  </a:lnTo>
                  <a:lnTo>
                    <a:pt x="678" y="490"/>
                  </a:lnTo>
                  <a:lnTo>
                    <a:pt x="681" y="490"/>
                  </a:lnTo>
                  <a:lnTo>
                    <a:pt x="683" y="490"/>
                  </a:lnTo>
                  <a:lnTo>
                    <a:pt x="684" y="490"/>
                  </a:lnTo>
                  <a:lnTo>
                    <a:pt x="686" y="490"/>
                  </a:lnTo>
                  <a:lnTo>
                    <a:pt x="688" y="490"/>
                  </a:lnTo>
                  <a:lnTo>
                    <a:pt x="692" y="490"/>
                  </a:lnTo>
                  <a:lnTo>
                    <a:pt x="694" y="490"/>
                  </a:lnTo>
                  <a:lnTo>
                    <a:pt x="696" y="490"/>
                  </a:lnTo>
                  <a:lnTo>
                    <a:pt x="698" y="490"/>
                  </a:lnTo>
                  <a:lnTo>
                    <a:pt x="700" y="490"/>
                  </a:lnTo>
                  <a:lnTo>
                    <a:pt x="702" y="490"/>
                  </a:lnTo>
                  <a:lnTo>
                    <a:pt x="705" y="490"/>
                  </a:lnTo>
                  <a:lnTo>
                    <a:pt x="708" y="490"/>
                  </a:lnTo>
                  <a:lnTo>
                    <a:pt x="710" y="490"/>
                  </a:lnTo>
                  <a:lnTo>
                    <a:pt x="712" y="490"/>
                  </a:lnTo>
                  <a:lnTo>
                    <a:pt x="713" y="490"/>
                  </a:lnTo>
                  <a:lnTo>
                    <a:pt x="716" y="490"/>
                  </a:lnTo>
                  <a:lnTo>
                    <a:pt x="718" y="490"/>
                  </a:lnTo>
                  <a:lnTo>
                    <a:pt x="720" y="490"/>
                  </a:lnTo>
                  <a:lnTo>
                    <a:pt x="723" y="490"/>
                  </a:lnTo>
                  <a:lnTo>
                    <a:pt x="725" y="490"/>
                  </a:lnTo>
                  <a:lnTo>
                    <a:pt x="728" y="490"/>
                  </a:lnTo>
                  <a:lnTo>
                    <a:pt x="730" y="490"/>
                  </a:lnTo>
                  <a:lnTo>
                    <a:pt x="732" y="490"/>
                  </a:lnTo>
                  <a:lnTo>
                    <a:pt x="734" y="490"/>
                  </a:lnTo>
                  <a:lnTo>
                    <a:pt x="738" y="490"/>
                  </a:lnTo>
                  <a:lnTo>
                    <a:pt x="740" y="490"/>
                  </a:lnTo>
                  <a:lnTo>
                    <a:pt x="742" y="490"/>
                  </a:lnTo>
                  <a:lnTo>
                    <a:pt x="743" y="490"/>
                  </a:lnTo>
                  <a:lnTo>
                    <a:pt x="745" y="490"/>
                  </a:lnTo>
                  <a:lnTo>
                    <a:pt x="747" y="490"/>
                  </a:lnTo>
                  <a:lnTo>
                    <a:pt x="750" y="490"/>
                  </a:lnTo>
                  <a:lnTo>
                    <a:pt x="753" y="490"/>
                  </a:lnTo>
                  <a:lnTo>
                    <a:pt x="755" y="490"/>
                  </a:lnTo>
                  <a:lnTo>
                    <a:pt x="757" y="490"/>
                  </a:lnTo>
                  <a:lnTo>
                    <a:pt x="759" y="490"/>
                  </a:lnTo>
                  <a:lnTo>
                    <a:pt x="762" y="490"/>
                  </a:lnTo>
                  <a:lnTo>
                    <a:pt x="764" y="490"/>
                  </a:lnTo>
                  <a:lnTo>
                    <a:pt x="767" y="490"/>
                  </a:lnTo>
                  <a:lnTo>
                    <a:pt x="769" y="490"/>
                  </a:lnTo>
                  <a:lnTo>
                    <a:pt x="772" y="490"/>
                  </a:lnTo>
                  <a:lnTo>
                    <a:pt x="774" y="490"/>
                  </a:lnTo>
                  <a:lnTo>
                    <a:pt x="775" y="490"/>
                  </a:lnTo>
                  <a:lnTo>
                    <a:pt x="777" y="490"/>
                  </a:lnTo>
                  <a:lnTo>
                    <a:pt x="779" y="490"/>
                  </a:lnTo>
                  <a:lnTo>
                    <a:pt x="782" y="490"/>
                  </a:lnTo>
                  <a:lnTo>
                    <a:pt x="785" y="490"/>
                  </a:lnTo>
                  <a:lnTo>
                    <a:pt x="787" y="490"/>
                  </a:lnTo>
                  <a:lnTo>
                    <a:pt x="789" y="490"/>
                  </a:lnTo>
                  <a:lnTo>
                    <a:pt x="791" y="490"/>
                  </a:lnTo>
                  <a:lnTo>
                    <a:pt x="793" y="490"/>
                  </a:lnTo>
                  <a:lnTo>
                    <a:pt x="796" y="490"/>
                  </a:lnTo>
                  <a:lnTo>
                    <a:pt x="799" y="490"/>
                  </a:lnTo>
                  <a:lnTo>
                    <a:pt x="801" y="490"/>
                  </a:lnTo>
                  <a:lnTo>
                    <a:pt x="803" y="490"/>
                  </a:lnTo>
                  <a:lnTo>
                    <a:pt x="804" y="490"/>
                  </a:lnTo>
                  <a:lnTo>
                    <a:pt x="807" y="490"/>
                  </a:lnTo>
                  <a:lnTo>
                    <a:pt x="809" y="490"/>
                  </a:lnTo>
                  <a:lnTo>
                    <a:pt x="811" y="490"/>
                  </a:lnTo>
                  <a:lnTo>
                    <a:pt x="814" y="490"/>
                  </a:lnTo>
                  <a:lnTo>
                    <a:pt x="816" y="490"/>
                  </a:lnTo>
                  <a:lnTo>
                    <a:pt x="819" y="490"/>
                  </a:lnTo>
                  <a:lnTo>
                    <a:pt x="821" y="490"/>
                  </a:lnTo>
                  <a:lnTo>
                    <a:pt x="823" y="490"/>
                  </a:lnTo>
                  <a:lnTo>
                    <a:pt x="825" y="490"/>
                  </a:lnTo>
                  <a:lnTo>
                    <a:pt x="829" y="490"/>
                  </a:lnTo>
                  <a:lnTo>
                    <a:pt x="831" y="490"/>
                  </a:lnTo>
                  <a:lnTo>
                    <a:pt x="833" y="490"/>
                  </a:lnTo>
                  <a:lnTo>
                    <a:pt x="834" y="490"/>
                  </a:lnTo>
                  <a:lnTo>
                    <a:pt x="836" y="490"/>
                  </a:lnTo>
                  <a:lnTo>
                    <a:pt x="838" y="490"/>
                  </a:lnTo>
                  <a:lnTo>
                    <a:pt x="841" y="490"/>
                  </a:lnTo>
                  <a:lnTo>
                    <a:pt x="844" y="490"/>
                  </a:lnTo>
                  <a:lnTo>
                    <a:pt x="846" y="490"/>
                  </a:lnTo>
                  <a:lnTo>
                    <a:pt x="847" y="490"/>
                  </a:lnTo>
                  <a:lnTo>
                    <a:pt x="848" y="490"/>
                  </a:lnTo>
                  <a:lnTo>
                    <a:pt x="850" y="490"/>
                  </a:lnTo>
                  <a:lnTo>
                    <a:pt x="853" y="490"/>
                  </a:lnTo>
                  <a:lnTo>
                    <a:pt x="855" y="490"/>
                  </a:lnTo>
                  <a:lnTo>
                    <a:pt x="858" y="490"/>
                  </a:lnTo>
                  <a:lnTo>
                    <a:pt x="860" y="490"/>
                  </a:lnTo>
                  <a:lnTo>
                    <a:pt x="862" y="490"/>
                  </a:lnTo>
                  <a:lnTo>
                    <a:pt x="864" y="490"/>
                  </a:lnTo>
                  <a:lnTo>
                    <a:pt x="866" y="490"/>
                  </a:lnTo>
                  <a:lnTo>
                    <a:pt x="868" y="490"/>
                  </a:lnTo>
                  <a:lnTo>
                    <a:pt x="869" y="489"/>
                  </a:lnTo>
                  <a:lnTo>
                    <a:pt x="868" y="488"/>
                  </a:lnTo>
                  <a:lnTo>
                    <a:pt x="868" y="486"/>
                  </a:lnTo>
                  <a:lnTo>
                    <a:pt x="868" y="484"/>
                  </a:lnTo>
                  <a:lnTo>
                    <a:pt x="869" y="484"/>
                  </a:lnTo>
                  <a:lnTo>
                    <a:pt x="870" y="484"/>
                  </a:lnTo>
                  <a:lnTo>
                    <a:pt x="871" y="484"/>
                  </a:lnTo>
                  <a:lnTo>
                    <a:pt x="871" y="485"/>
                  </a:lnTo>
                  <a:lnTo>
                    <a:pt x="873" y="486"/>
                  </a:lnTo>
                  <a:lnTo>
                    <a:pt x="873" y="488"/>
                  </a:lnTo>
                  <a:lnTo>
                    <a:pt x="873" y="489"/>
                  </a:lnTo>
                  <a:lnTo>
                    <a:pt x="873" y="491"/>
                  </a:lnTo>
                  <a:lnTo>
                    <a:pt x="873" y="493"/>
                  </a:lnTo>
                  <a:lnTo>
                    <a:pt x="875" y="493"/>
                  </a:lnTo>
                  <a:lnTo>
                    <a:pt x="875" y="494"/>
                  </a:lnTo>
                  <a:lnTo>
                    <a:pt x="876" y="495"/>
                  </a:lnTo>
                  <a:lnTo>
                    <a:pt x="878" y="494"/>
                  </a:lnTo>
                  <a:lnTo>
                    <a:pt x="878" y="495"/>
                  </a:lnTo>
                  <a:lnTo>
                    <a:pt x="879" y="495"/>
                  </a:lnTo>
                  <a:lnTo>
                    <a:pt x="880" y="495"/>
                  </a:lnTo>
                  <a:lnTo>
                    <a:pt x="882" y="495"/>
                  </a:lnTo>
                  <a:lnTo>
                    <a:pt x="882" y="496"/>
                  </a:lnTo>
                  <a:lnTo>
                    <a:pt x="882" y="497"/>
                  </a:lnTo>
                  <a:lnTo>
                    <a:pt x="883" y="497"/>
                  </a:lnTo>
                  <a:lnTo>
                    <a:pt x="884" y="497"/>
                  </a:lnTo>
                  <a:lnTo>
                    <a:pt x="885" y="497"/>
                  </a:lnTo>
                  <a:lnTo>
                    <a:pt x="885" y="496"/>
                  </a:lnTo>
                  <a:lnTo>
                    <a:pt x="887" y="496"/>
                  </a:lnTo>
                  <a:lnTo>
                    <a:pt x="889" y="496"/>
                  </a:lnTo>
                  <a:lnTo>
                    <a:pt x="890" y="496"/>
                  </a:lnTo>
                  <a:lnTo>
                    <a:pt x="892" y="496"/>
                  </a:lnTo>
                  <a:lnTo>
                    <a:pt x="894" y="497"/>
                  </a:lnTo>
                  <a:lnTo>
                    <a:pt x="894" y="499"/>
                  </a:lnTo>
                  <a:lnTo>
                    <a:pt x="895" y="499"/>
                  </a:lnTo>
                  <a:lnTo>
                    <a:pt x="896" y="499"/>
                  </a:lnTo>
                  <a:lnTo>
                    <a:pt x="896" y="500"/>
                  </a:lnTo>
                  <a:lnTo>
                    <a:pt x="896" y="501"/>
                  </a:lnTo>
                  <a:lnTo>
                    <a:pt x="898" y="502"/>
                  </a:lnTo>
                  <a:lnTo>
                    <a:pt x="899" y="502"/>
                  </a:lnTo>
                  <a:lnTo>
                    <a:pt x="899" y="501"/>
                  </a:lnTo>
                  <a:lnTo>
                    <a:pt x="899" y="500"/>
                  </a:lnTo>
                  <a:lnTo>
                    <a:pt x="900" y="500"/>
                  </a:lnTo>
                  <a:lnTo>
                    <a:pt x="901" y="500"/>
                  </a:lnTo>
                  <a:lnTo>
                    <a:pt x="901" y="501"/>
                  </a:lnTo>
                  <a:lnTo>
                    <a:pt x="901" y="502"/>
                  </a:lnTo>
                  <a:lnTo>
                    <a:pt x="902" y="502"/>
                  </a:lnTo>
                  <a:lnTo>
                    <a:pt x="904" y="502"/>
                  </a:lnTo>
                  <a:lnTo>
                    <a:pt x="905" y="503"/>
                  </a:lnTo>
                  <a:lnTo>
                    <a:pt x="905" y="504"/>
                  </a:lnTo>
                  <a:lnTo>
                    <a:pt x="906" y="504"/>
                  </a:lnTo>
                  <a:lnTo>
                    <a:pt x="907" y="504"/>
                  </a:lnTo>
                  <a:lnTo>
                    <a:pt x="909" y="504"/>
                  </a:lnTo>
                  <a:lnTo>
                    <a:pt x="910" y="504"/>
                  </a:lnTo>
                  <a:lnTo>
                    <a:pt x="910" y="503"/>
                  </a:lnTo>
                  <a:lnTo>
                    <a:pt x="911" y="503"/>
                  </a:lnTo>
                  <a:lnTo>
                    <a:pt x="912" y="502"/>
                  </a:lnTo>
                  <a:lnTo>
                    <a:pt x="913" y="502"/>
                  </a:lnTo>
                  <a:lnTo>
                    <a:pt x="913" y="503"/>
                  </a:lnTo>
                  <a:lnTo>
                    <a:pt x="914" y="503"/>
                  </a:lnTo>
                  <a:lnTo>
                    <a:pt x="914" y="504"/>
                  </a:lnTo>
                  <a:lnTo>
                    <a:pt x="915" y="504"/>
                  </a:lnTo>
                  <a:lnTo>
                    <a:pt x="915" y="503"/>
                  </a:lnTo>
                  <a:lnTo>
                    <a:pt x="916" y="503"/>
                  </a:lnTo>
                  <a:lnTo>
                    <a:pt x="916" y="504"/>
                  </a:lnTo>
                  <a:lnTo>
                    <a:pt x="917" y="504"/>
                  </a:lnTo>
                  <a:lnTo>
                    <a:pt x="921" y="503"/>
                  </a:lnTo>
                  <a:lnTo>
                    <a:pt x="922" y="503"/>
                  </a:lnTo>
                  <a:lnTo>
                    <a:pt x="922" y="504"/>
                  </a:lnTo>
                  <a:lnTo>
                    <a:pt x="923" y="504"/>
                  </a:lnTo>
                  <a:lnTo>
                    <a:pt x="923" y="505"/>
                  </a:lnTo>
                  <a:lnTo>
                    <a:pt x="924" y="505"/>
                  </a:lnTo>
                  <a:lnTo>
                    <a:pt x="925" y="505"/>
                  </a:lnTo>
                  <a:lnTo>
                    <a:pt x="926" y="505"/>
                  </a:lnTo>
                  <a:lnTo>
                    <a:pt x="927" y="505"/>
                  </a:lnTo>
                  <a:lnTo>
                    <a:pt x="928" y="505"/>
                  </a:lnTo>
                  <a:lnTo>
                    <a:pt x="929" y="505"/>
                  </a:lnTo>
                  <a:lnTo>
                    <a:pt x="932" y="504"/>
                  </a:lnTo>
                  <a:lnTo>
                    <a:pt x="933" y="503"/>
                  </a:lnTo>
                  <a:lnTo>
                    <a:pt x="935" y="502"/>
                  </a:lnTo>
                  <a:lnTo>
                    <a:pt x="937" y="501"/>
                  </a:lnTo>
                  <a:lnTo>
                    <a:pt x="939" y="501"/>
                  </a:lnTo>
                  <a:lnTo>
                    <a:pt x="941" y="502"/>
                  </a:lnTo>
                  <a:lnTo>
                    <a:pt x="942" y="503"/>
                  </a:lnTo>
                  <a:lnTo>
                    <a:pt x="945" y="504"/>
                  </a:lnTo>
                  <a:lnTo>
                    <a:pt x="947" y="505"/>
                  </a:lnTo>
                  <a:lnTo>
                    <a:pt x="948" y="506"/>
                  </a:lnTo>
                  <a:lnTo>
                    <a:pt x="951" y="508"/>
                  </a:lnTo>
                  <a:lnTo>
                    <a:pt x="953" y="509"/>
                  </a:lnTo>
                  <a:lnTo>
                    <a:pt x="955" y="511"/>
                  </a:lnTo>
                  <a:lnTo>
                    <a:pt x="956" y="511"/>
                  </a:lnTo>
                  <a:lnTo>
                    <a:pt x="957" y="512"/>
                  </a:lnTo>
                  <a:lnTo>
                    <a:pt x="958" y="512"/>
                  </a:lnTo>
                  <a:lnTo>
                    <a:pt x="959" y="513"/>
                  </a:lnTo>
                  <a:lnTo>
                    <a:pt x="960" y="513"/>
                  </a:lnTo>
                  <a:lnTo>
                    <a:pt x="961" y="514"/>
                  </a:lnTo>
                  <a:lnTo>
                    <a:pt x="962" y="514"/>
                  </a:lnTo>
                  <a:lnTo>
                    <a:pt x="964" y="515"/>
                  </a:lnTo>
                  <a:lnTo>
                    <a:pt x="965" y="516"/>
                  </a:lnTo>
                  <a:lnTo>
                    <a:pt x="967" y="516"/>
                  </a:lnTo>
                  <a:lnTo>
                    <a:pt x="968" y="517"/>
                  </a:lnTo>
                  <a:lnTo>
                    <a:pt x="969" y="518"/>
                  </a:lnTo>
                  <a:lnTo>
                    <a:pt x="970" y="518"/>
                  </a:lnTo>
                  <a:lnTo>
                    <a:pt x="971" y="519"/>
                  </a:lnTo>
                  <a:lnTo>
                    <a:pt x="972" y="520"/>
                  </a:lnTo>
                  <a:lnTo>
                    <a:pt x="973" y="520"/>
                  </a:lnTo>
                  <a:lnTo>
                    <a:pt x="974" y="520"/>
                  </a:lnTo>
                  <a:lnTo>
                    <a:pt x="974" y="522"/>
                  </a:lnTo>
                  <a:lnTo>
                    <a:pt x="975" y="522"/>
                  </a:lnTo>
                  <a:lnTo>
                    <a:pt x="975" y="524"/>
                  </a:lnTo>
                  <a:lnTo>
                    <a:pt x="975" y="525"/>
                  </a:lnTo>
                  <a:lnTo>
                    <a:pt x="975" y="526"/>
                  </a:lnTo>
                  <a:lnTo>
                    <a:pt x="976" y="527"/>
                  </a:lnTo>
                  <a:lnTo>
                    <a:pt x="978" y="528"/>
                  </a:lnTo>
                  <a:lnTo>
                    <a:pt x="978" y="529"/>
                  </a:lnTo>
                  <a:lnTo>
                    <a:pt x="980" y="529"/>
                  </a:lnTo>
                  <a:lnTo>
                    <a:pt x="980" y="528"/>
                  </a:lnTo>
                  <a:lnTo>
                    <a:pt x="981" y="528"/>
                  </a:lnTo>
                  <a:lnTo>
                    <a:pt x="982" y="528"/>
                  </a:lnTo>
                  <a:lnTo>
                    <a:pt x="983" y="528"/>
                  </a:lnTo>
                  <a:lnTo>
                    <a:pt x="983" y="529"/>
                  </a:lnTo>
                  <a:lnTo>
                    <a:pt x="983" y="530"/>
                  </a:lnTo>
                  <a:lnTo>
                    <a:pt x="983" y="531"/>
                  </a:lnTo>
                  <a:lnTo>
                    <a:pt x="983" y="532"/>
                  </a:lnTo>
                  <a:lnTo>
                    <a:pt x="984" y="532"/>
                  </a:lnTo>
                  <a:lnTo>
                    <a:pt x="984" y="534"/>
                  </a:lnTo>
                  <a:lnTo>
                    <a:pt x="984" y="535"/>
                  </a:lnTo>
                  <a:lnTo>
                    <a:pt x="985" y="535"/>
                  </a:lnTo>
                  <a:lnTo>
                    <a:pt x="985" y="534"/>
                  </a:lnTo>
                  <a:lnTo>
                    <a:pt x="986" y="534"/>
                  </a:lnTo>
                  <a:lnTo>
                    <a:pt x="987" y="534"/>
                  </a:lnTo>
                  <a:lnTo>
                    <a:pt x="989" y="534"/>
                  </a:lnTo>
                  <a:lnTo>
                    <a:pt x="990" y="535"/>
                  </a:lnTo>
                  <a:lnTo>
                    <a:pt x="990" y="536"/>
                  </a:lnTo>
                  <a:lnTo>
                    <a:pt x="989" y="536"/>
                  </a:lnTo>
                  <a:lnTo>
                    <a:pt x="989" y="538"/>
                  </a:lnTo>
                  <a:lnTo>
                    <a:pt x="987" y="539"/>
                  </a:lnTo>
                  <a:lnTo>
                    <a:pt x="990" y="539"/>
                  </a:lnTo>
                  <a:lnTo>
                    <a:pt x="991" y="540"/>
                  </a:lnTo>
                  <a:lnTo>
                    <a:pt x="992" y="541"/>
                  </a:lnTo>
                  <a:lnTo>
                    <a:pt x="995" y="542"/>
                  </a:lnTo>
                  <a:lnTo>
                    <a:pt x="997" y="543"/>
                  </a:lnTo>
                  <a:lnTo>
                    <a:pt x="999" y="545"/>
                  </a:lnTo>
                  <a:lnTo>
                    <a:pt x="999" y="546"/>
                  </a:lnTo>
                  <a:lnTo>
                    <a:pt x="999" y="549"/>
                  </a:lnTo>
                  <a:lnTo>
                    <a:pt x="1001" y="553"/>
                  </a:lnTo>
                  <a:lnTo>
                    <a:pt x="1001" y="555"/>
                  </a:lnTo>
                  <a:lnTo>
                    <a:pt x="1002" y="559"/>
                  </a:lnTo>
                  <a:lnTo>
                    <a:pt x="1002" y="561"/>
                  </a:lnTo>
                  <a:lnTo>
                    <a:pt x="1003" y="564"/>
                  </a:lnTo>
                  <a:lnTo>
                    <a:pt x="1003" y="566"/>
                  </a:lnTo>
                  <a:lnTo>
                    <a:pt x="1003" y="571"/>
                  </a:lnTo>
                  <a:lnTo>
                    <a:pt x="1003" y="572"/>
                  </a:lnTo>
                  <a:lnTo>
                    <a:pt x="1003" y="573"/>
                  </a:lnTo>
                  <a:lnTo>
                    <a:pt x="1003" y="574"/>
                  </a:lnTo>
                  <a:lnTo>
                    <a:pt x="1002" y="575"/>
                  </a:lnTo>
                  <a:lnTo>
                    <a:pt x="1002" y="576"/>
                  </a:lnTo>
                  <a:lnTo>
                    <a:pt x="1001" y="577"/>
                  </a:lnTo>
                  <a:lnTo>
                    <a:pt x="1001" y="578"/>
                  </a:lnTo>
                  <a:lnTo>
                    <a:pt x="1001" y="580"/>
                  </a:lnTo>
                  <a:lnTo>
                    <a:pt x="1001" y="581"/>
                  </a:lnTo>
                  <a:lnTo>
                    <a:pt x="999" y="581"/>
                  </a:lnTo>
                  <a:lnTo>
                    <a:pt x="999" y="582"/>
                  </a:lnTo>
                  <a:lnTo>
                    <a:pt x="1001" y="582"/>
                  </a:lnTo>
                  <a:lnTo>
                    <a:pt x="999" y="584"/>
                  </a:lnTo>
                  <a:lnTo>
                    <a:pt x="999" y="585"/>
                  </a:lnTo>
                  <a:lnTo>
                    <a:pt x="998" y="586"/>
                  </a:lnTo>
                  <a:lnTo>
                    <a:pt x="997" y="587"/>
                  </a:lnTo>
                  <a:lnTo>
                    <a:pt x="996" y="588"/>
                  </a:lnTo>
                  <a:lnTo>
                    <a:pt x="995" y="588"/>
                  </a:lnTo>
                  <a:lnTo>
                    <a:pt x="993" y="589"/>
                  </a:lnTo>
                  <a:lnTo>
                    <a:pt x="993" y="591"/>
                  </a:lnTo>
                  <a:lnTo>
                    <a:pt x="993" y="592"/>
                  </a:lnTo>
                  <a:lnTo>
                    <a:pt x="993" y="593"/>
                  </a:lnTo>
                  <a:lnTo>
                    <a:pt x="993" y="594"/>
                  </a:lnTo>
                  <a:lnTo>
                    <a:pt x="993" y="595"/>
                  </a:lnTo>
                  <a:lnTo>
                    <a:pt x="995" y="595"/>
                  </a:lnTo>
                  <a:lnTo>
                    <a:pt x="996" y="596"/>
                  </a:lnTo>
                  <a:lnTo>
                    <a:pt x="997" y="597"/>
                  </a:lnTo>
                  <a:lnTo>
                    <a:pt x="998" y="597"/>
                  </a:lnTo>
                  <a:lnTo>
                    <a:pt x="1001" y="597"/>
                  </a:lnTo>
                  <a:lnTo>
                    <a:pt x="1002" y="596"/>
                  </a:lnTo>
                  <a:lnTo>
                    <a:pt x="1004" y="595"/>
                  </a:lnTo>
                  <a:lnTo>
                    <a:pt x="1005" y="595"/>
                  </a:lnTo>
                  <a:lnTo>
                    <a:pt x="1006" y="594"/>
                  </a:lnTo>
                  <a:lnTo>
                    <a:pt x="1007" y="593"/>
                  </a:lnTo>
                  <a:lnTo>
                    <a:pt x="1010" y="592"/>
                  </a:lnTo>
                  <a:lnTo>
                    <a:pt x="1012" y="592"/>
                  </a:lnTo>
                  <a:lnTo>
                    <a:pt x="1013" y="591"/>
                  </a:lnTo>
                  <a:lnTo>
                    <a:pt x="1014" y="591"/>
                  </a:lnTo>
                  <a:lnTo>
                    <a:pt x="1015" y="589"/>
                  </a:lnTo>
                  <a:lnTo>
                    <a:pt x="1016" y="589"/>
                  </a:lnTo>
                  <a:lnTo>
                    <a:pt x="1018" y="589"/>
                  </a:lnTo>
                  <a:lnTo>
                    <a:pt x="1019" y="589"/>
                  </a:lnTo>
                  <a:lnTo>
                    <a:pt x="1020" y="588"/>
                  </a:lnTo>
                  <a:lnTo>
                    <a:pt x="1021" y="588"/>
                  </a:lnTo>
                  <a:lnTo>
                    <a:pt x="1022" y="588"/>
                  </a:lnTo>
                  <a:lnTo>
                    <a:pt x="1024" y="587"/>
                  </a:lnTo>
                  <a:lnTo>
                    <a:pt x="1027" y="587"/>
                  </a:lnTo>
                  <a:lnTo>
                    <a:pt x="1028" y="586"/>
                  </a:lnTo>
                  <a:lnTo>
                    <a:pt x="1029" y="585"/>
                  </a:lnTo>
                  <a:lnTo>
                    <a:pt x="1031" y="585"/>
                  </a:lnTo>
                  <a:lnTo>
                    <a:pt x="1032" y="584"/>
                  </a:lnTo>
                  <a:lnTo>
                    <a:pt x="1033" y="582"/>
                  </a:lnTo>
                  <a:lnTo>
                    <a:pt x="1036" y="582"/>
                  </a:lnTo>
                  <a:lnTo>
                    <a:pt x="1036" y="581"/>
                  </a:lnTo>
                  <a:lnTo>
                    <a:pt x="1037" y="581"/>
                  </a:lnTo>
                  <a:lnTo>
                    <a:pt x="1037" y="580"/>
                  </a:lnTo>
                  <a:lnTo>
                    <a:pt x="1036" y="580"/>
                  </a:lnTo>
                  <a:lnTo>
                    <a:pt x="1036" y="578"/>
                  </a:lnTo>
                  <a:lnTo>
                    <a:pt x="1036" y="577"/>
                  </a:lnTo>
                  <a:lnTo>
                    <a:pt x="1036" y="576"/>
                  </a:lnTo>
                  <a:lnTo>
                    <a:pt x="1036" y="575"/>
                  </a:lnTo>
                  <a:lnTo>
                    <a:pt x="1035" y="575"/>
                  </a:lnTo>
                  <a:lnTo>
                    <a:pt x="1035" y="574"/>
                  </a:lnTo>
                  <a:lnTo>
                    <a:pt x="1033" y="573"/>
                  </a:lnTo>
                  <a:lnTo>
                    <a:pt x="1035" y="572"/>
                  </a:lnTo>
                  <a:lnTo>
                    <a:pt x="1036" y="572"/>
                  </a:lnTo>
                  <a:lnTo>
                    <a:pt x="1038" y="571"/>
                  </a:lnTo>
                  <a:lnTo>
                    <a:pt x="1039" y="571"/>
                  </a:lnTo>
                  <a:lnTo>
                    <a:pt x="1042" y="571"/>
                  </a:lnTo>
                  <a:lnTo>
                    <a:pt x="1044" y="571"/>
                  </a:lnTo>
                  <a:lnTo>
                    <a:pt x="1047" y="571"/>
                  </a:lnTo>
                  <a:lnTo>
                    <a:pt x="1049" y="571"/>
                  </a:lnTo>
                  <a:lnTo>
                    <a:pt x="1051" y="571"/>
                  </a:lnTo>
                  <a:lnTo>
                    <a:pt x="1053" y="571"/>
                  </a:lnTo>
                  <a:lnTo>
                    <a:pt x="1056" y="571"/>
                  </a:lnTo>
                  <a:lnTo>
                    <a:pt x="1059" y="571"/>
                  </a:lnTo>
                  <a:lnTo>
                    <a:pt x="1060" y="570"/>
                  </a:lnTo>
                  <a:lnTo>
                    <a:pt x="1060" y="569"/>
                  </a:lnTo>
                  <a:lnTo>
                    <a:pt x="1061" y="566"/>
                  </a:lnTo>
                  <a:lnTo>
                    <a:pt x="1061" y="565"/>
                  </a:lnTo>
                  <a:lnTo>
                    <a:pt x="1062" y="565"/>
                  </a:lnTo>
                  <a:lnTo>
                    <a:pt x="1062" y="564"/>
                  </a:lnTo>
                  <a:lnTo>
                    <a:pt x="1062" y="563"/>
                  </a:lnTo>
                  <a:lnTo>
                    <a:pt x="1063" y="562"/>
                  </a:lnTo>
                  <a:lnTo>
                    <a:pt x="1064" y="562"/>
                  </a:lnTo>
                  <a:lnTo>
                    <a:pt x="1065" y="562"/>
                  </a:lnTo>
                  <a:lnTo>
                    <a:pt x="1065" y="561"/>
                  </a:lnTo>
                  <a:lnTo>
                    <a:pt x="1066" y="560"/>
                  </a:lnTo>
                  <a:lnTo>
                    <a:pt x="1067" y="559"/>
                  </a:lnTo>
                  <a:lnTo>
                    <a:pt x="1069" y="559"/>
                  </a:lnTo>
                  <a:lnTo>
                    <a:pt x="1069" y="558"/>
                  </a:lnTo>
                  <a:lnTo>
                    <a:pt x="1071" y="557"/>
                  </a:lnTo>
                  <a:lnTo>
                    <a:pt x="1072" y="555"/>
                  </a:lnTo>
                  <a:lnTo>
                    <a:pt x="1073" y="554"/>
                  </a:lnTo>
                  <a:lnTo>
                    <a:pt x="1074" y="553"/>
                  </a:lnTo>
                  <a:lnTo>
                    <a:pt x="1075" y="553"/>
                  </a:lnTo>
                  <a:lnTo>
                    <a:pt x="1076" y="551"/>
                  </a:lnTo>
                  <a:lnTo>
                    <a:pt x="1077" y="550"/>
                  </a:lnTo>
                  <a:lnTo>
                    <a:pt x="1078" y="550"/>
                  </a:lnTo>
                  <a:lnTo>
                    <a:pt x="1079" y="550"/>
                  </a:lnTo>
                  <a:lnTo>
                    <a:pt x="1081" y="550"/>
                  </a:lnTo>
                  <a:lnTo>
                    <a:pt x="1082" y="550"/>
                  </a:lnTo>
                  <a:lnTo>
                    <a:pt x="1083" y="550"/>
                  </a:lnTo>
                  <a:lnTo>
                    <a:pt x="1084" y="550"/>
                  </a:lnTo>
                  <a:lnTo>
                    <a:pt x="1086" y="550"/>
                  </a:lnTo>
                  <a:lnTo>
                    <a:pt x="1087" y="550"/>
                  </a:lnTo>
                  <a:lnTo>
                    <a:pt x="1088" y="550"/>
                  </a:lnTo>
                  <a:lnTo>
                    <a:pt x="1089" y="550"/>
                  </a:lnTo>
                  <a:lnTo>
                    <a:pt x="1090" y="550"/>
                  </a:lnTo>
                  <a:lnTo>
                    <a:pt x="1092" y="550"/>
                  </a:lnTo>
                  <a:lnTo>
                    <a:pt x="1093" y="550"/>
                  </a:lnTo>
                  <a:lnTo>
                    <a:pt x="1094" y="550"/>
                  </a:lnTo>
                  <a:lnTo>
                    <a:pt x="1095" y="550"/>
                  </a:lnTo>
                  <a:lnTo>
                    <a:pt x="1096" y="550"/>
                  </a:lnTo>
                  <a:lnTo>
                    <a:pt x="1097" y="550"/>
                  </a:lnTo>
                  <a:lnTo>
                    <a:pt x="1098" y="550"/>
                  </a:lnTo>
                  <a:lnTo>
                    <a:pt x="1099" y="550"/>
                  </a:lnTo>
                  <a:lnTo>
                    <a:pt x="1101" y="550"/>
                  </a:lnTo>
                  <a:lnTo>
                    <a:pt x="1102" y="550"/>
                  </a:lnTo>
                  <a:lnTo>
                    <a:pt x="1104" y="550"/>
                  </a:lnTo>
                  <a:lnTo>
                    <a:pt x="1105" y="550"/>
                  </a:lnTo>
                  <a:lnTo>
                    <a:pt x="1106" y="550"/>
                  </a:lnTo>
                  <a:lnTo>
                    <a:pt x="1107" y="550"/>
                  </a:lnTo>
                  <a:lnTo>
                    <a:pt x="1108" y="550"/>
                  </a:lnTo>
                  <a:lnTo>
                    <a:pt x="1109" y="550"/>
                  </a:lnTo>
                  <a:lnTo>
                    <a:pt x="1110" y="550"/>
                  </a:lnTo>
                  <a:lnTo>
                    <a:pt x="1111" y="550"/>
                  </a:lnTo>
                  <a:lnTo>
                    <a:pt x="1112" y="550"/>
                  </a:lnTo>
                  <a:lnTo>
                    <a:pt x="1113" y="550"/>
                  </a:lnTo>
                  <a:lnTo>
                    <a:pt x="1113" y="549"/>
                  </a:lnTo>
                  <a:lnTo>
                    <a:pt x="1113" y="548"/>
                  </a:lnTo>
                  <a:lnTo>
                    <a:pt x="1113" y="547"/>
                  </a:lnTo>
                  <a:lnTo>
                    <a:pt x="1115" y="547"/>
                  </a:lnTo>
                  <a:lnTo>
                    <a:pt x="1115" y="546"/>
                  </a:lnTo>
                  <a:lnTo>
                    <a:pt x="1117" y="547"/>
                  </a:lnTo>
                  <a:lnTo>
                    <a:pt x="1118" y="547"/>
                  </a:lnTo>
                  <a:lnTo>
                    <a:pt x="1118" y="546"/>
                  </a:lnTo>
                  <a:lnTo>
                    <a:pt x="1119" y="546"/>
                  </a:lnTo>
                  <a:lnTo>
                    <a:pt x="1120" y="547"/>
                  </a:lnTo>
                  <a:lnTo>
                    <a:pt x="1120" y="546"/>
                  </a:lnTo>
                  <a:lnTo>
                    <a:pt x="1120" y="545"/>
                  </a:lnTo>
                  <a:lnTo>
                    <a:pt x="1121" y="545"/>
                  </a:lnTo>
                  <a:lnTo>
                    <a:pt x="1122" y="545"/>
                  </a:lnTo>
                  <a:lnTo>
                    <a:pt x="1122" y="543"/>
                  </a:lnTo>
                  <a:lnTo>
                    <a:pt x="1121" y="543"/>
                  </a:lnTo>
                  <a:lnTo>
                    <a:pt x="1122" y="542"/>
                  </a:lnTo>
                  <a:lnTo>
                    <a:pt x="1123" y="541"/>
                  </a:lnTo>
                  <a:lnTo>
                    <a:pt x="1124" y="540"/>
                  </a:lnTo>
                  <a:lnTo>
                    <a:pt x="1124" y="539"/>
                  </a:lnTo>
                  <a:lnTo>
                    <a:pt x="1126" y="538"/>
                  </a:lnTo>
                  <a:lnTo>
                    <a:pt x="1126" y="536"/>
                  </a:lnTo>
                  <a:lnTo>
                    <a:pt x="1126" y="535"/>
                  </a:lnTo>
                  <a:lnTo>
                    <a:pt x="1126" y="534"/>
                  </a:lnTo>
                  <a:lnTo>
                    <a:pt x="1127" y="534"/>
                  </a:lnTo>
                  <a:lnTo>
                    <a:pt x="1127" y="532"/>
                  </a:lnTo>
                  <a:lnTo>
                    <a:pt x="1126" y="532"/>
                  </a:lnTo>
                  <a:lnTo>
                    <a:pt x="1127" y="531"/>
                  </a:lnTo>
                  <a:lnTo>
                    <a:pt x="1127" y="530"/>
                  </a:lnTo>
                  <a:lnTo>
                    <a:pt x="1128" y="529"/>
                  </a:lnTo>
                  <a:lnTo>
                    <a:pt x="1128" y="528"/>
                  </a:lnTo>
                  <a:lnTo>
                    <a:pt x="1128" y="527"/>
                  </a:lnTo>
                  <a:lnTo>
                    <a:pt x="1129" y="526"/>
                  </a:lnTo>
                  <a:lnTo>
                    <a:pt x="1129" y="525"/>
                  </a:lnTo>
                  <a:lnTo>
                    <a:pt x="1130" y="524"/>
                  </a:lnTo>
                  <a:lnTo>
                    <a:pt x="1130" y="522"/>
                  </a:lnTo>
                  <a:lnTo>
                    <a:pt x="1132" y="520"/>
                  </a:lnTo>
                  <a:lnTo>
                    <a:pt x="1133" y="519"/>
                  </a:lnTo>
                  <a:lnTo>
                    <a:pt x="1134" y="518"/>
                  </a:lnTo>
                  <a:lnTo>
                    <a:pt x="1135" y="516"/>
                  </a:lnTo>
                  <a:lnTo>
                    <a:pt x="1135" y="515"/>
                  </a:lnTo>
                  <a:lnTo>
                    <a:pt x="1136" y="514"/>
                  </a:lnTo>
                  <a:lnTo>
                    <a:pt x="1138" y="514"/>
                  </a:lnTo>
                  <a:lnTo>
                    <a:pt x="1139" y="514"/>
                  </a:lnTo>
                  <a:lnTo>
                    <a:pt x="1139" y="515"/>
                  </a:lnTo>
                  <a:lnTo>
                    <a:pt x="1139" y="516"/>
                  </a:lnTo>
                  <a:lnTo>
                    <a:pt x="1139" y="517"/>
                  </a:lnTo>
                  <a:lnTo>
                    <a:pt x="1140" y="517"/>
                  </a:lnTo>
                  <a:lnTo>
                    <a:pt x="1141" y="517"/>
                  </a:lnTo>
                  <a:lnTo>
                    <a:pt x="1142" y="517"/>
                  </a:lnTo>
                  <a:lnTo>
                    <a:pt x="1143" y="517"/>
                  </a:lnTo>
                  <a:lnTo>
                    <a:pt x="1143" y="516"/>
                  </a:lnTo>
                  <a:lnTo>
                    <a:pt x="1144" y="516"/>
                  </a:lnTo>
                  <a:lnTo>
                    <a:pt x="1145" y="516"/>
                  </a:lnTo>
                  <a:lnTo>
                    <a:pt x="1145" y="515"/>
                  </a:lnTo>
                  <a:lnTo>
                    <a:pt x="1147" y="515"/>
                  </a:lnTo>
                  <a:lnTo>
                    <a:pt x="1149" y="515"/>
                  </a:lnTo>
                  <a:lnTo>
                    <a:pt x="1149" y="516"/>
                  </a:lnTo>
                  <a:lnTo>
                    <a:pt x="1150" y="517"/>
                  </a:lnTo>
                  <a:lnTo>
                    <a:pt x="1151" y="517"/>
                  </a:lnTo>
                  <a:lnTo>
                    <a:pt x="1151" y="518"/>
                  </a:lnTo>
                  <a:lnTo>
                    <a:pt x="1152" y="519"/>
                  </a:lnTo>
                  <a:lnTo>
                    <a:pt x="1152" y="522"/>
                  </a:lnTo>
                  <a:lnTo>
                    <a:pt x="1152" y="525"/>
                  </a:lnTo>
                  <a:lnTo>
                    <a:pt x="1152" y="526"/>
                  </a:lnTo>
                  <a:lnTo>
                    <a:pt x="1152" y="528"/>
                  </a:lnTo>
                  <a:lnTo>
                    <a:pt x="1152" y="530"/>
                  </a:lnTo>
                  <a:lnTo>
                    <a:pt x="1152" y="532"/>
                  </a:lnTo>
                  <a:lnTo>
                    <a:pt x="1152" y="534"/>
                  </a:lnTo>
                  <a:lnTo>
                    <a:pt x="1152" y="536"/>
                  </a:lnTo>
                  <a:lnTo>
                    <a:pt x="1152" y="538"/>
                  </a:lnTo>
                  <a:lnTo>
                    <a:pt x="1152" y="539"/>
                  </a:lnTo>
                  <a:lnTo>
                    <a:pt x="1152" y="540"/>
                  </a:lnTo>
                  <a:lnTo>
                    <a:pt x="1152" y="541"/>
                  </a:lnTo>
                  <a:lnTo>
                    <a:pt x="1153" y="540"/>
                  </a:lnTo>
                  <a:lnTo>
                    <a:pt x="1153" y="541"/>
                  </a:lnTo>
                  <a:lnTo>
                    <a:pt x="1154" y="541"/>
                  </a:lnTo>
                  <a:lnTo>
                    <a:pt x="1155" y="541"/>
                  </a:lnTo>
                  <a:lnTo>
                    <a:pt x="1155" y="542"/>
                  </a:lnTo>
                  <a:lnTo>
                    <a:pt x="1155" y="543"/>
                  </a:lnTo>
                  <a:lnTo>
                    <a:pt x="1155" y="545"/>
                  </a:lnTo>
                  <a:lnTo>
                    <a:pt x="1155" y="546"/>
                  </a:lnTo>
                  <a:lnTo>
                    <a:pt x="1155" y="547"/>
                  </a:lnTo>
                  <a:lnTo>
                    <a:pt x="1156" y="548"/>
                  </a:lnTo>
                  <a:lnTo>
                    <a:pt x="1157" y="548"/>
                  </a:lnTo>
                  <a:lnTo>
                    <a:pt x="1158" y="548"/>
                  </a:lnTo>
                  <a:lnTo>
                    <a:pt x="1158" y="549"/>
                  </a:lnTo>
                  <a:lnTo>
                    <a:pt x="1158" y="550"/>
                  </a:lnTo>
                  <a:lnTo>
                    <a:pt x="1159" y="550"/>
                  </a:lnTo>
                  <a:lnTo>
                    <a:pt x="1159" y="551"/>
                  </a:lnTo>
                  <a:lnTo>
                    <a:pt x="1158" y="551"/>
                  </a:lnTo>
                  <a:close/>
                  <a:moveTo>
                    <a:pt x="582" y="509"/>
                  </a:moveTo>
                  <a:lnTo>
                    <a:pt x="583" y="508"/>
                  </a:lnTo>
                  <a:lnTo>
                    <a:pt x="583" y="509"/>
                  </a:lnTo>
                  <a:lnTo>
                    <a:pt x="585" y="508"/>
                  </a:lnTo>
                  <a:lnTo>
                    <a:pt x="583" y="508"/>
                  </a:lnTo>
                  <a:lnTo>
                    <a:pt x="582" y="508"/>
                  </a:lnTo>
                  <a:lnTo>
                    <a:pt x="582" y="509"/>
                  </a:lnTo>
                  <a:close/>
                  <a:moveTo>
                    <a:pt x="579" y="532"/>
                  </a:moveTo>
                  <a:lnTo>
                    <a:pt x="578" y="534"/>
                  </a:lnTo>
                  <a:lnTo>
                    <a:pt x="579" y="534"/>
                  </a:lnTo>
                  <a:lnTo>
                    <a:pt x="579" y="532"/>
                  </a:lnTo>
                  <a:close/>
                  <a:moveTo>
                    <a:pt x="581" y="513"/>
                  </a:moveTo>
                  <a:lnTo>
                    <a:pt x="581" y="512"/>
                  </a:lnTo>
                  <a:lnTo>
                    <a:pt x="582" y="512"/>
                  </a:lnTo>
                  <a:lnTo>
                    <a:pt x="583" y="511"/>
                  </a:lnTo>
                  <a:lnTo>
                    <a:pt x="583" y="512"/>
                  </a:lnTo>
                  <a:lnTo>
                    <a:pt x="585" y="512"/>
                  </a:lnTo>
                  <a:lnTo>
                    <a:pt x="585" y="511"/>
                  </a:lnTo>
                  <a:lnTo>
                    <a:pt x="583" y="511"/>
                  </a:lnTo>
                  <a:lnTo>
                    <a:pt x="582" y="511"/>
                  </a:lnTo>
                  <a:lnTo>
                    <a:pt x="581" y="511"/>
                  </a:lnTo>
                  <a:lnTo>
                    <a:pt x="581" y="512"/>
                  </a:lnTo>
                  <a:lnTo>
                    <a:pt x="580" y="513"/>
                  </a:lnTo>
                  <a:lnTo>
                    <a:pt x="580" y="514"/>
                  </a:lnTo>
                  <a:lnTo>
                    <a:pt x="579" y="515"/>
                  </a:lnTo>
                  <a:lnTo>
                    <a:pt x="580" y="515"/>
                  </a:lnTo>
                  <a:lnTo>
                    <a:pt x="580" y="514"/>
                  </a:lnTo>
                  <a:lnTo>
                    <a:pt x="581" y="513"/>
                  </a:lnTo>
                  <a:close/>
                  <a:moveTo>
                    <a:pt x="593" y="646"/>
                  </a:moveTo>
                  <a:lnTo>
                    <a:pt x="592" y="646"/>
                  </a:lnTo>
                  <a:lnTo>
                    <a:pt x="591" y="645"/>
                  </a:lnTo>
                  <a:lnTo>
                    <a:pt x="591" y="646"/>
                  </a:lnTo>
                  <a:lnTo>
                    <a:pt x="590" y="646"/>
                  </a:lnTo>
                  <a:lnTo>
                    <a:pt x="590" y="648"/>
                  </a:lnTo>
                  <a:lnTo>
                    <a:pt x="591" y="646"/>
                  </a:lnTo>
                  <a:lnTo>
                    <a:pt x="592" y="646"/>
                  </a:lnTo>
                  <a:lnTo>
                    <a:pt x="593" y="648"/>
                  </a:lnTo>
                  <a:lnTo>
                    <a:pt x="593" y="646"/>
                  </a:lnTo>
                  <a:close/>
                  <a:moveTo>
                    <a:pt x="969" y="744"/>
                  </a:moveTo>
                  <a:lnTo>
                    <a:pt x="968" y="743"/>
                  </a:lnTo>
                  <a:lnTo>
                    <a:pt x="968" y="744"/>
                  </a:lnTo>
                  <a:lnTo>
                    <a:pt x="969" y="744"/>
                  </a:lnTo>
                  <a:close/>
                  <a:moveTo>
                    <a:pt x="1056" y="685"/>
                  </a:moveTo>
                  <a:lnTo>
                    <a:pt x="1058" y="685"/>
                  </a:lnTo>
                  <a:lnTo>
                    <a:pt x="1058" y="686"/>
                  </a:lnTo>
                  <a:lnTo>
                    <a:pt x="1059" y="686"/>
                  </a:lnTo>
                  <a:lnTo>
                    <a:pt x="1058" y="685"/>
                  </a:lnTo>
                  <a:lnTo>
                    <a:pt x="1056" y="684"/>
                  </a:lnTo>
                  <a:lnTo>
                    <a:pt x="1056" y="685"/>
                  </a:lnTo>
                  <a:close/>
                  <a:moveTo>
                    <a:pt x="1059" y="649"/>
                  </a:moveTo>
                  <a:lnTo>
                    <a:pt x="1060" y="650"/>
                  </a:lnTo>
                  <a:lnTo>
                    <a:pt x="1060" y="651"/>
                  </a:lnTo>
                  <a:lnTo>
                    <a:pt x="1061" y="651"/>
                  </a:lnTo>
                  <a:lnTo>
                    <a:pt x="1061" y="652"/>
                  </a:lnTo>
                  <a:lnTo>
                    <a:pt x="1062" y="652"/>
                  </a:lnTo>
                  <a:lnTo>
                    <a:pt x="1062" y="651"/>
                  </a:lnTo>
                  <a:lnTo>
                    <a:pt x="1061" y="651"/>
                  </a:lnTo>
                  <a:lnTo>
                    <a:pt x="1061" y="650"/>
                  </a:lnTo>
                  <a:lnTo>
                    <a:pt x="1060" y="650"/>
                  </a:lnTo>
                  <a:lnTo>
                    <a:pt x="1060" y="649"/>
                  </a:lnTo>
                  <a:lnTo>
                    <a:pt x="1059" y="649"/>
                  </a:lnTo>
                  <a:close/>
                  <a:moveTo>
                    <a:pt x="1059" y="654"/>
                  </a:moveTo>
                  <a:lnTo>
                    <a:pt x="1060" y="654"/>
                  </a:lnTo>
                  <a:lnTo>
                    <a:pt x="1060" y="655"/>
                  </a:lnTo>
                  <a:lnTo>
                    <a:pt x="1061" y="655"/>
                  </a:lnTo>
                  <a:lnTo>
                    <a:pt x="1061" y="654"/>
                  </a:lnTo>
                  <a:lnTo>
                    <a:pt x="1060" y="654"/>
                  </a:lnTo>
                  <a:lnTo>
                    <a:pt x="1059" y="653"/>
                  </a:lnTo>
                  <a:lnTo>
                    <a:pt x="1059" y="654"/>
                  </a:lnTo>
                  <a:close/>
                  <a:moveTo>
                    <a:pt x="1053" y="641"/>
                  </a:moveTo>
                  <a:lnTo>
                    <a:pt x="1052" y="641"/>
                  </a:lnTo>
                  <a:lnTo>
                    <a:pt x="1053" y="642"/>
                  </a:lnTo>
                  <a:lnTo>
                    <a:pt x="1053" y="641"/>
                  </a:lnTo>
                  <a:close/>
                  <a:moveTo>
                    <a:pt x="1056" y="638"/>
                  </a:moveTo>
                  <a:lnTo>
                    <a:pt x="1054" y="638"/>
                  </a:lnTo>
                  <a:lnTo>
                    <a:pt x="1054" y="639"/>
                  </a:lnTo>
                  <a:lnTo>
                    <a:pt x="1053" y="639"/>
                  </a:lnTo>
                  <a:lnTo>
                    <a:pt x="1053" y="640"/>
                  </a:lnTo>
                  <a:lnTo>
                    <a:pt x="1054" y="640"/>
                  </a:lnTo>
                  <a:lnTo>
                    <a:pt x="1054" y="639"/>
                  </a:lnTo>
                  <a:lnTo>
                    <a:pt x="1056" y="639"/>
                  </a:lnTo>
                  <a:lnTo>
                    <a:pt x="1056" y="638"/>
                  </a:lnTo>
                  <a:close/>
                  <a:moveTo>
                    <a:pt x="1069" y="641"/>
                  </a:moveTo>
                  <a:lnTo>
                    <a:pt x="1067" y="641"/>
                  </a:lnTo>
                  <a:lnTo>
                    <a:pt x="1067" y="642"/>
                  </a:lnTo>
                  <a:lnTo>
                    <a:pt x="1069" y="642"/>
                  </a:lnTo>
                  <a:lnTo>
                    <a:pt x="1069" y="641"/>
                  </a:lnTo>
                  <a:close/>
                  <a:moveTo>
                    <a:pt x="1067" y="649"/>
                  </a:moveTo>
                  <a:lnTo>
                    <a:pt x="1069" y="649"/>
                  </a:lnTo>
                  <a:lnTo>
                    <a:pt x="1069" y="648"/>
                  </a:lnTo>
                  <a:lnTo>
                    <a:pt x="1067" y="648"/>
                  </a:lnTo>
                  <a:lnTo>
                    <a:pt x="1067" y="649"/>
                  </a:lnTo>
                  <a:close/>
                  <a:moveTo>
                    <a:pt x="870" y="757"/>
                  </a:moveTo>
                  <a:lnTo>
                    <a:pt x="871" y="756"/>
                  </a:lnTo>
                  <a:lnTo>
                    <a:pt x="870" y="756"/>
                  </a:lnTo>
                  <a:lnTo>
                    <a:pt x="870" y="757"/>
                  </a:lnTo>
                  <a:close/>
                  <a:moveTo>
                    <a:pt x="1014" y="802"/>
                  </a:moveTo>
                  <a:lnTo>
                    <a:pt x="1014" y="803"/>
                  </a:lnTo>
                  <a:lnTo>
                    <a:pt x="1015" y="804"/>
                  </a:lnTo>
                  <a:lnTo>
                    <a:pt x="1016" y="804"/>
                  </a:lnTo>
                  <a:lnTo>
                    <a:pt x="1016" y="803"/>
                  </a:lnTo>
                  <a:lnTo>
                    <a:pt x="1015" y="802"/>
                  </a:lnTo>
                  <a:lnTo>
                    <a:pt x="1014" y="802"/>
                  </a:lnTo>
                  <a:close/>
                  <a:moveTo>
                    <a:pt x="848" y="774"/>
                  </a:moveTo>
                  <a:lnTo>
                    <a:pt x="848" y="775"/>
                  </a:lnTo>
                  <a:lnTo>
                    <a:pt x="849" y="774"/>
                  </a:lnTo>
                  <a:lnTo>
                    <a:pt x="848" y="774"/>
                  </a:lnTo>
                  <a:close/>
                  <a:moveTo>
                    <a:pt x="849" y="772"/>
                  </a:moveTo>
                  <a:lnTo>
                    <a:pt x="850" y="771"/>
                  </a:lnTo>
                  <a:lnTo>
                    <a:pt x="849" y="771"/>
                  </a:lnTo>
                  <a:lnTo>
                    <a:pt x="849" y="772"/>
                  </a:lnTo>
                  <a:close/>
                  <a:moveTo>
                    <a:pt x="1105" y="608"/>
                  </a:moveTo>
                  <a:lnTo>
                    <a:pt x="1106" y="608"/>
                  </a:lnTo>
                  <a:lnTo>
                    <a:pt x="1107" y="607"/>
                  </a:lnTo>
                  <a:lnTo>
                    <a:pt x="1106" y="606"/>
                  </a:lnTo>
                  <a:lnTo>
                    <a:pt x="1105" y="606"/>
                  </a:lnTo>
                  <a:lnTo>
                    <a:pt x="1104" y="606"/>
                  </a:lnTo>
                  <a:lnTo>
                    <a:pt x="1104" y="607"/>
                  </a:lnTo>
                  <a:lnTo>
                    <a:pt x="1105" y="607"/>
                  </a:lnTo>
                  <a:lnTo>
                    <a:pt x="1105" y="608"/>
                  </a:lnTo>
                  <a:close/>
                  <a:moveTo>
                    <a:pt x="1089" y="609"/>
                  </a:moveTo>
                  <a:lnTo>
                    <a:pt x="1088" y="610"/>
                  </a:lnTo>
                  <a:lnTo>
                    <a:pt x="1088" y="611"/>
                  </a:lnTo>
                  <a:lnTo>
                    <a:pt x="1087" y="611"/>
                  </a:lnTo>
                  <a:lnTo>
                    <a:pt x="1088" y="612"/>
                  </a:lnTo>
                  <a:lnTo>
                    <a:pt x="1089" y="612"/>
                  </a:lnTo>
                  <a:lnTo>
                    <a:pt x="1089" y="611"/>
                  </a:lnTo>
                  <a:lnTo>
                    <a:pt x="1090" y="611"/>
                  </a:lnTo>
                  <a:lnTo>
                    <a:pt x="1092" y="611"/>
                  </a:lnTo>
                  <a:lnTo>
                    <a:pt x="1093" y="611"/>
                  </a:lnTo>
                  <a:lnTo>
                    <a:pt x="1094" y="611"/>
                  </a:lnTo>
                  <a:lnTo>
                    <a:pt x="1095" y="611"/>
                  </a:lnTo>
                  <a:lnTo>
                    <a:pt x="1095" y="610"/>
                  </a:lnTo>
                  <a:lnTo>
                    <a:pt x="1096" y="610"/>
                  </a:lnTo>
                  <a:lnTo>
                    <a:pt x="1097" y="610"/>
                  </a:lnTo>
                  <a:lnTo>
                    <a:pt x="1097" y="611"/>
                  </a:lnTo>
                  <a:lnTo>
                    <a:pt x="1098" y="611"/>
                  </a:lnTo>
                  <a:lnTo>
                    <a:pt x="1098" y="610"/>
                  </a:lnTo>
                  <a:lnTo>
                    <a:pt x="1099" y="610"/>
                  </a:lnTo>
                  <a:lnTo>
                    <a:pt x="1099" y="609"/>
                  </a:lnTo>
                  <a:lnTo>
                    <a:pt x="1101" y="609"/>
                  </a:lnTo>
                  <a:lnTo>
                    <a:pt x="1102" y="609"/>
                  </a:lnTo>
                  <a:lnTo>
                    <a:pt x="1104" y="609"/>
                  </a:lnTo>
                  <a:lnTo>
                    <a:pt x="1105" y="609"/>
                  </a:lnTo>
                  <a:lnTo>
                    <a:pt x="1105" y="608"/>
                  </a:lnTo>
                  <a:lnTo>
                    <a:pt x="1104" y="608"/>
                  </a:lnTo>
                  <a:lnTo>
                    <a:pt x="1102" y="608"/>
                  </a:lnTo>
                  <a:lnTo>
                    <a:pt x="1104" y="607"/>
                  </a:lnTo>
                  <a:lnTo>
                    <a:pt x="1102" y="607"/>
                  </a:lnTo>
                  <a:lnTo>
                    <a:pt x="1101" y="607"/>
                  </a:lnTo>
                  <a:lnTo>
                    <a:pt x="1099" y="607"/>
                  </a:lnTo>
                  <a:lnTo>
                    <a:pt x="1098" y="607"/>
                  </a:lnTo>
                  <a:lnTo>
                    <a:pt x="1097" y="607"/>
                  </a:lnTo>
                  <a:lnTo>
                    <a:pt x="1096" y="607"/>
                  </a:lnTo>
                  <a:lnTo>
                    <a:pt x="1096" y="608"/>
                  </a:lnTo>
                  <a:lnTo>
                    <a:pt x="1095" y="608"/>
                  </a:lnTo>
                  <a:lnTo>
                    <a:pt x="1094" y="608"/>
                  </a:lnTo>
                  <a:lnTo>
                    <a:pt x="1093" y="608"/>
                  </a:lnTo>
                  <a:lnTo>
                    <a:pt x="1092" y="608"/>
                  </a:lnTo>
                  <a:lnTo>
                    <a:pt x="1092" y="609"/>
                  </a:lnTo>
                  <a:lnTo>
                    <a:pt x="1090" y="608"/>
                  </a:lnTo>
                  <a:lnTo>
                    <a:pt x="1090" y="609"/>
                  </a:lnTo>
                  <a:lnTo>
                    <a:pt x="1089" y="609"/>
                  </a:lnTo>
                  <a:close/>
                  <a:moveTo>
                    <a:pt x="580" y="499"/>
                  </a:moveTo>
                  <a:lnTo>
                    <a:pt x="581" y="499"/>
                  </a:lnTo>
                  <a:lnTo>
                    <a:pt x="582" y="499"/>
                  </a:lnTo>
                  <a:lnTo>
                    <a:pt x="582" y="497"/>
                  </a:lnTo>
                  <a:lnTo>
                    <a:pt x="581" y="497"/>
                  </a:lnTo>
                  <a:lnTo>
                    <a:pt x="581" y="496"/>
                  </a:lnTo>
                  <a:lnTo>
                    <a:pt x="580" y="496"/>
                  </a:lnTo>
                  <a:lnTo>
                    <a:pt x="579" y="496"/>
                  </a:lnTo>
                  <a:lnTo>
                    <a:pt x="579" y="497"/>
                  </a:lnTo>
                  <a:lnTo>
                    <a:pt x="580" y="497"/>
                  </a:lnTo>
                  <a:lnTo>
                    <a:pt x="580" y="499"/>
                  </a:lnTo>
                  <a:close/>
                  <a:moveTo>
                    <a:pt x="20" y="443"/>
                  </a:moveTo>
                  <a:lnTo>
                    <a:pt x="20" y="444"/>
                  </a:lnTo>
                  <a:lnTo>
                    <a:pt x="19" y="444"/>
                  </a:lnTo>
                  <a:lnTo>
                    <a:pt x="19" y="445"/>
                  </a:lnTo>
                  <a:lnTo>
                    <a:pt x="19" y="447"/>
                  </a:lnTo>
                  <a:lnTo>
                    <a:pt x="20" y="447"/>
                  </a:lnTo>
                  <a:lnTo>
                    <a:pt x="20" y="445"/>
                  </a:lnTo>
                  <a:lnTo>
                    <a:pt x="21" y="447"/>
                  </a:lnTo>
                  <a:lnTo>
                    <a:pt x="21" y="445"/>
                  </a:lnTo>
                  <a:lnTo>
                    <a:pt x="21" y="444"/>
                  </a:lnTo>
                  <a:lnTo>
                    <a:pt x="21" y="443"/>
                  </a:lnTo>
                  <a:lnTo>
                    <a:pt x="21" y="442"/>
                  </a:lnTo>
                  <a:lnTo>
                    <a:pt x="20" y="442"/>
                  </a:lnTo>
                  <a:lnTo>
                    <a:pt x="20" y="443"/>
                  </a:lnTo>
                  <a:close/>
                  <a:moveTo>
                    <a:pt x="13" y="442"/>
                  </a:moveTo>
                  <a:lnTo>
                    <a:pt x="11" y="443"/>
                  </a:lnTo>
                  <a:lnTo>
                    <a:pt x="11" y="444"/>
                  </a:lnTo>
                  <a:lnTo>
                    <a:pt x="12" y="444"/>
                  </a:lnTo>
                  <a:lnTo>
                    <a:pt x="13" y="445"/>
                  </a:lnTo>
                  <a:lnTo>
                    <a:pt x="12" y="445"/>
                  </a:lnTo>
                  <a:lnTo>
                    <a:pt x="12" y="447"/>
                  </a:lnTo>
                  <a:lnTo>
                    <a:pt x="13" y="447"/>
                  </a:lnTo>
                  <a:lnTo>
                    <a:pt x="14" y="447"/>
                  </a:lnTo>
                  <a:lnTo>
                    <a:pt x="14" y="445"/>
                  </a:lnTo>
                  <a:lnTo>
                    <a:pt x="14" y="444"/>
                  </a:lnTo>
                  <a:lnTo>
                    <a:pt x="14" y="443"/>
                  </a:lnTo>
                  <a:lnTo>
                    <a:pt x="13" y="443"/>
                  </a:lnTo>
                  <a:lnTo>
                    <a:pt x="13" y="442"/>
                  </a:lnTo>
                  <a:close/>
                  <a:moveTo>
                    <a:pt x="27" y="444"/>
                  </a:moveTo>
                  <a:lnTo>
                    <a:pt x="26" y="444"/>
                  </a:lnTo>
                  <a:lnTo>
                    <a:pt x="26" y="443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6" y="440"/>
                  </a:lnTo>
                  <a:lnTo>
                    <a:pt x="26" y="442"/>
                  </a:lnTo>
                  <a:lnTo>
                    <a:pt x="25" y="442"/>
                  </a:lnTo>
                  <a:lnTo>
                    <a:pt x="25" y="443"/>
                  </a:lnTo>
                  <a:lnTo>
                    <a:pt x="25" y="444"/>
                  </a:lnTo>
                  <a:lnTo>
                    <a:pt x="25" y="445"/>
                  </a:lnTo>
                  <a:lnTo>
                    <a:pt x="24" y="447"/>
                  </a:lnTo>
                  <a:lnTo>
                    <a:pt x="23" y="447"/>
                  </a:lnTo>
                  <a:lnTo>
                    <a:pt x="23" y="448"/>
                  </a:lnTo>
                  <a:lnTo>
                    <a:pt x="24" y="448"/>
                  </a:lnTo>
                  <a:lnTo>
                    <a:pt x="25" y="448"/>
                  </a:lnTo>
                  <a:lnTo>
                    <a:pt x="26" y="448"/>
                  </a:lnTo>
                  <a:lnTo>
                    <a:pt x="26" y="447"/>
                  </a:lnTo>
                  <a:lnTo>
                    <a:pt x="27" y="447"/>
                  </a:lnTo>
                  <a:lnTo>
                    <a:pt x="27" y="445"/>
                  </a:lnTo>
                  <a:lnTo>
                    <a:pt x="28" y="445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28" y="443"/>
                  </a:lnTo>
                  <a:lnTo>
                    <a:pt x="27" y="444"/>
                  </a:lnTo>
                  <a:close/>
                  <a:moveTo>
                    <a:pt x="33" y="439"/>
                  </a:moveTo>
                  <a:lnTo>
                    <a:pt x="32" y="439"/>
                  </a:lnTo>
                  <a:lnTo>
                    <a:pt x="31" y="439"/>
                  </a:lnTo>
                  <a:lnTo>
                    <a:pt x="31" y="440"/>
                  </a:lnTo>
                  <a:lnTo>
                    <a:pt x="32" y="440"/>
                  </a:lnTo>
                  <a:lnTo>
                    <a:pt x="32" y="442"/>
                  </a:lnTo>
                  <a:lnTo>
                    <a:pt x="33" y="442"/>
                  </a:ln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lnTo>
                    <a:pt x="33" y="439"/>
                  </a:lnTo>
                  <a:close/>
                  <a:moveTo>
                    <a:pt x="45" y="439"/>
                  </a:moveTo>
                  <a:lnTo>
                    <a:pt x="44" y="439"/>
                  </a:lnTo>
                  <a:lnTo>
                    <a:pt x="43" y="439"/>
                  </a:lnTo>
                  <a:lnTo>
                    <a:pt x="43" y="440"/>
                  </a:lnTo>
                  <a:lnTo>
                    <a:pt x="44" y="440"/>
                  </a:lnTo>
                  <a:lnTo>
                    <a:pt x="45" y="440"/>
                  </a:lnTo>
                  <a:lnTo>
                    <a:pt x="46" y="440"/>
                  </a:lnTo>
                  <a:lnTo>
                    <a:pt x="47" y="440"/>
                  </a:lnTo>
                  <a:lnTo>
                    <a:pt x="47" y="439"/>
                  </a:lnTo>
                  <a:lnTo>
                    <a:pt x="46" y="439"/>
                  </a:lnTo>
                  <a:lnTo>
                    <a:pt x="45" y="439"/>
                  </a:lnTo>
                  <a:close/>
                  <a:moveTo>
                    <a:pt x="51" y="434"/>
                  </a:moveTo>
                  <a:lnTo>
                    <a:pt x="50" y="435"/>
                  </a:lnTo>
                  <a:lnTo>
                    <a:pt x="49" y="435"/>
                  </a:lnTo>
                  <a:lnTo>
                    <a:pt x="49" y="436"/>
                  </a:lnTo>
                  <a:lnTo>
                    <a:pt x="50" y="436"/>
                  </a:lnTo>
                  <a:lnTo>
                    <a:pt x="50" y="437"/>
                  </a:lnTo>
                  <a:lnTo>
                    <a:pt x="49" y="437"/>
                  </a:lnTo>
                  <a:lnTo>
                    <a:pt x="48" y="437"/>
                  </a:lnTo>
                  <a:lnTo>
                    <a:pt x="49" y="438"/>
                  </a:lnTo>
                  <a:lnTo>
                    <a:pt x="48" y="438"/>
                  </a:lnTo>
                  <a:lnTo>
                    <a:pt x="47" y="438"/>
                  </a:lnTo>
                  <a:lnTo>
                    <a:pt x="47" y="439"/>
                  </a:lnTo>
                  <a:lnTo>
                    <a:pt x="48" y="439"/>
                  </a:lnTo>
                  <a:lnTo>
                    <a:pt x="48" y="440"/>
                  </a:lnTo>
                  <a:lnTo>
                    <a:pt x="49" y="440"/>
                  </a:lnTo>
                  <a:lnTo>
                    <a:pt x="49" y="439"/>
                  </a:lnTo>
                  <a:lnTo>
                    <a:pt x="50" y="439"/>
                  </a:lnTo>
                  <a:lnTo>
                    <a:pt x="51" y="439"/>
                  </a:lnTo>
                  <a:lnTo>
                    <a:pt x="51" y="438"/>
                  </a:lnTo>
                  <a:lnTo>
                    <a:pt x="51" y="437"/>
                  </a:lnTo>
                  <a:lnTo>
                    <a:pt x="54" y="437"/>
                  </a:lnTo>
                  <a:lnTo>
                    <a:pt x="54" y="436"/>
                  </a:lnTo>
                  <a:lnTo>
                    <a:pt x="54" y="435"/>
                  </a:lnTo>
                  <a:lnTo>
                    <a:pt x="51" y="435"/>
                  </a:lnTo>
                  <a:lnTo>
                    <a:pt x="51" y="434"/>
                  </a:lnTo>
                  <a:close/>
                  <a:moveTo>
                    <a:pt x="58" y="439"/>
                  </a:moveTo>
                  <a:lnTo>
                    <a:pt x="58" y="438"/>
                  </a:lnTo>
                  <a:lnTo>
                    <a:pt x="57" y="438"/>
                  </a:lnTo>
                  <a:lnTo>
                    <a:pt x="56" y="438"/>
                  </a:lnTo>
                  <a:lnTo>
                    <a:pt x="56" y="439"/>
                  </a:lnTo>
                  <a:lnTo>
                    <a:pt x="55" y="439"/>
                  </a:lnTo>
                  <a:lnTo>
                    <a:pt x="56" y="440"/>
                  </a:lnTo>
                  <a:lnTo>
                    <a:pt x="57" y="440"/>
                  </a:lnTo>
                  <a:lnTo>
                    <a:pt x="58" y="440"/>
                  </a:lnTo>
                  <a:lnTo>
                    <a:pt x="59" y="440"/>
                  </a:lnTo>
                  <a:lnTo>
                    <a:pt x="60" y="440"/>
                  </a:lnTo>
                  <a:lnTo>
                    <a:pt x="60" y="439"/>
                  </a:lnTo>
                  <a:lnTo>
                    <a:pt x="59" y="439"/>
                  </a:lnTo>
                  <a:lnTo>
                    <a:pt x="58" y="439"/>
                  </a:lnTo>
                  <a:close/>
                  <a:moveTo>
                    <a:pt x="117" y="415"/>
                  </a:moveTo>
                  <a:lnTo>
                    <a:pt x="118" y="415"/>
                  </a:lnTo>
                  <a:lnTo>
                    <a:pt x="117" y="414"/>
                  </a:lnTo>
                  <a:lnTo>
                    <a:pt x="116" y="414"/>
                  </a:lnTo>
                  <a:lnTo>
                    <a:pt x="115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2" y="415"/>
                  </a:lnTo>
                  <a:lnTo>
                    <a:pt x="111" y="415"/>
                  </a:lnTo>
                  <a:lnTo>
                    <a:pt x="111" y="417"/>
                  </a:lnTo>
                  <a:lnTo>
                    <a:pt x="111" y="419"/>
                  </a:lnTo>
                  <a:lnTo>
                    <a:pt x="111" y="420"/>
                  </a:lnTo>
                  <a:lnTo>
                    <a:pt x="110" y="420"/>
                  </a:lnTo>
                  <a:lnTo>
                    <a:pt x="108" y="420"/>
                  </a:lnTo>
                  <a:lnTo>
                    <a:pt x="108" y="421"/>
                  </a:lnTo>
                  <a:lnTo>
                    <a:pt x="107" y="421"/>
                  </a:lnTo>
                  <a:lnTo>
                    <a:pt x="107" y="422"/>
                  </a:lnTo>
                  <a:lnTo>
                    <a:pt x="107" y="423"/>
                  </a:lnTo>
                  <a:lnTo>
                    <a:pt x="106" y="424"/>
                  </a:lnTo>
                  <a:lnTo>
                    <a:pt x="106" y="425"/>
                  </a:lnTo>
                  <a:lnTo>
                    <a:pt x="107" y="425"/>
                  </a:lnTo>
                  <a:lnTo>
                    <a:pt x="107" y="424"/>
                  </a:lnTo>
                  <a:lnTo>
                    <a:pt x="108" y="424"/>
                  </a:lnTo>
                  <a:lnTo>
                    <a:pt x="110" y="423"/>
                  </a:lnTo>
                  <a:lnTo>
                    <a:pt x="111" y="423"/>
                  </a:lnTo>
                  <a:lnTo>
                    <a:pt x="111" y="422"/>
                  </a:lnTo>
                  <a:lnTo>
                    <a:pt x="111" y="421"/>
                  </a:lnTo>
                  <a:lnTo>
                    <a:pt x="112" y="422"/>
                  </a:lnTo>
                  <a:lnTo>
                    <a:pt x="112" y="421"/>
                  </a:lnTo>
                  <a:lnTo>
                    <a:pt x="112" y="420"/>
                  </a:lnTo>
                  <a:lnTo>
                    <a:pt x="114" y="420"/>
                  </a:lnTo>
                  <a:lnTo>
                    <a:pt x="115" y="420"/>
                  </a:lnTo>
                  <a:lnTo>
                    <a:pt x="116" y="419"/>
                  </a:lnTo>
                  <a:lnTo>
                    <a:pt x="117" y="417"/>
                  </a:lnTo>
                  <a:lnTo>
                    <a:pt x="117" y="415"/>
                  </a:lnTo>
                  <a:close/>
                  <a:moveTo>
                    <a:pt x="105" y="426"/>
                  </a:moveTo>
                  <a:lnTo>
                    <a:pt x="106" y="426"/>
                  </a:lnTo>
                  <a:lnTo>
                    <a:pt x="106" y="425"/>
                  </a:lnTo>
                  <a:lnTo>
                    <a:pt x="105" y="425"/>
                  </a:lnTo>
                  <a:lnTo>
                    <a:pt x="105" y="426"/>
                  </a:lnTo>
                  <a:close/>
                  <a:moveTo>
                    <a:pt x="121" y="417"/>
                  </a:moveTo>
                  <a:lnTo>
                    <a:pt x="119" y="417"/>
                  </a:lnTo>
                  <a:lnTo>
                    <a:pt x="118" y="417"/>
                  </a:lnTo>
                  <a:lnTo>
                    <a:pt x="117" y="419"/>
                  </a:lnTo>
                  <a:lnTo>
                    <a:pt x="117" y="420"/>
                  </a:lnTo>
                  <a:lnTo>
                    <a:pt x="118" y="420"/>
                  </a:lnTo>
                  <a:lnTo>
                    <a:pt x="119" y="420"/>
                  </a:lnTo>
                  <a:lnTo>
                    <a:pt x="121" y="420"/>
                  </a:lnTo>
                  <a:lnTo>
                    <a:pt x="121" y="419"/>
                  </a:lnTo>
                  <a:lnTo>
                    <a:pt x="122" y="419"/>
                  </a:lnTo>
                  <a:lnTo>
                    <a:pt x="123" y="419"/>
                  </a:lnTo>
                  <a:lnTo>
                    <a:pt x="123" y="417"/>
                  </a:lnTo>
                  <a:lnTo>
                    <a:pt x="122" y="417"/>
                  </a:lnTo>
                  <a:lnTo>
                    <a:pt x="121" y="417"/>
                  </a:lnTo>
                  <a:close/>
                  <a:moveTo>
                    <a:pt x="130" y="411"/>
                  </a:moveTo>
                  <a:lnTo>
                    <a:pt x="131" y="411"/>
                  </a:lnTo>
                  <a:lnTo>
                    <a:pt x="131" y="410"/>
                  </a:lnTo>
                  <a:lnTo>
                    <a:pt x="133" y="410"/>
                  </a:lnTo>
                  <a:lnTo>
                    <a:pt x="133" y="409"/>
                  </a:lnTo>
                  <a:lnTo>
                    <a:pt x="134" y="409"/>
                  </a:lnTo>
                  <a:lnTo>
                    <a:pt x="134" y="408"/>
                  </a:lnTo>
                  <a:lnTo>
                    <a:pt x="133" y="408"/>
                  </a:lnTo>
                  <a:lnTo>
                    <a:pt x="131" y="408"/>
                  </a:lnTo>
                  <a:lnTo>
                    <a:pt x="131" y="409"/>
                  </a:lnTo>
                  <a:lnTo>
                    <a:pt x="130" y="410"/>
                  </a:lnTo>
                  <a:lnTo>
                    <a:pt x="130" y="409"/>
                  </a:lnTo>
                  <a:lnTo>
                    <a:pt x="130" y="408"/>
                  </a:lnTo>
                  <a:lnTo>
                    <a:pt x="130" y="406"/>
                  </a:lnTo>
                  <a:lnTo>
                    <a:pt x="129" y="406"/>
                  </a:lnTo>
                  <a:lnTo>
                    <a:pt x="127" y="406"/>
                  </a:lnTo>
                  <a:lnTo>
                    <a:pt x="127" y="408"/>
                  </a:lnTo>
                  <a:lnTo>
                    <a:pt x="126" y="406"/>
                  </a:lnTo>
                  <a:lnTo>
                    <a:pt x="126" y="408"/>
                  </a:lnTo>
                  <a:lnTo>
                    <a:pt x="125" y="408"/>
                  </a:lnTo>
                  <a:lnTo>
                    <a:pt x="125" y="409"/>
                  </a:lnTo>
                  <a:lnTo>
                    <a:pt x="124" y="409"/>
                  </a:lnTo>
                  <a:lnTo>
                    <a:pt x="124" y="410"/>
                  </a:lnTo>
                  <a:lnTo>
                    <a:pt x="125" y="410"/>
                  </a:lnTo>
                  <a:lnTo>
                    <a:pt x="125" y="411"/>
                  </a:lnTo>
                  <a:lnTo>
                    <a:pt x="126" y="411"/>
                  </a:lnTo>
                  <a:lnTo>
                    <a:pt x="127" y="411"/>
                  </a:lnTo>
                  <a:lnTo>
                    <a:pt x="129" y="411"/>
                  </a:lnTo>
                  <a:lnTo>
                    <a:pt x="127" y="412"/>
                  </a:lnTo>
                  <a:lnTo>
                    <a:pt x="126" y="412"/>
                  </a:lnTo>
                  <a:lnTo>
                    <a:pt x="126" y="411"/>
                  </a:lnTo>
                  <a:lnTo>
                    <a:pt x="125" y="412"/>
                  </a:lnTo>
                  <a:lnTo>
                    <a:pt x="125" y="413"/>
                  </a:lnTo>
                  <a:lnTo>
                    <a:pt x="124" y="413"/>
                  </a:lnTo>
                  <a:lnTo>
                    <a:pt x="124" y="414"/>
                  </a:lnTo>
                  <a:lnTo>
                    <a:pt x="124" y="415"/>
                  </a:lnTo>
                  <a:lnTo>
                    <a:pt x="123" y="415"/>
                  </a:lnTo>
                  <a:lnTo>
                    <a:pt x="123" y="417"/>
                  </a:lnTo>
                  <a:lnTo>
                    <a:pt x="124" y="417"/>
                  </a:lnTo>
                  <a:lnTo>
                    <a:pt x="125" y="417"/>
                  </a:lnTo>
                  <a:lnTo>
                    <a:pt x="125" y="415"/>
                  </a:lnTo>
                  <a:lnTo>
                    <a:pt x="126" y="415"/>
                  </a:lnTo>
                  <a:lnTo>
                    <a:pt x="127" y="415"/>
                  </a:lnTo>
                  <a:lnTo>
                    <a:pt x="129" y="415"/>
                  </a:lnTo>
                  <a:lnTo>
                    <a:pt x="127" y="414"/>
                  </a:lnTo>
                  <a:lnTo>
                    <a:pt x="129" y="414"/>
                  </a:lnTo>
                  <a:lnTo>
                    <a:pt x="130" y="414"/>
                  </a:lnTo>
                  <a:lnTo>
                    <a:pt x="130" y="413"/>
                  </a:lnTo>
                  <a:lnTo>
                    <a:pt x="131" y="412"/>
                  </a:lnTo>
                  <a:lnTo>
                    <a:pt x="130" y="412"/>
                  </a:lnTo>
                  <a:lnTo>
                    <a:pt x="130" y="411"/>
                  </a:lnTo>
                  <a:close/>
                  <a:moveTo>
                    <a:pt x="131" y="411"/>
                  </a:moveTo>
                  <a:lnTo>
                    <a:pt x="131" y="412"/>
                  </a:lnTo>
                  <a:lnTo>
                    <a:pt x="133" y="412"/>
                  </a:lnTo>
                  <a:lnTo>
                    <a:pt x="134" y="412"/>
                  </a:lnTo>
                  <a:lnTo>
                    <a:pt x="134" y="411"/>
                  </a:lnTo>
                  <a:lnTo>
                    <a:pt x="133" y="411"/>
                  </a:lnTo>
                  <a:lnTo>
                    <a:pt x="131" y="411"/>
                  </a:lnTo>
                  <a:close/>
                  <a:moveTo>
                    <a:pt x="137" y="404"/>
                  </a:moveTo>
                  <a:lnTo>
                    <a:pt x="137" y="403"/>
                  </a:lnTo>
                  <a:lnTo>
                    <a:pt x="136" y="403"/>
                  </a:lnTo>
                  <a:lnTo>
                    <a:pt x="135" y="404"/>
                  </a:lnTo>
                  <a:lnTo>
                    <a:pt x="136" y="405"/>
                  </a:lnTo>
                  <a:lnTo>
                    <a:pt x="137" y="405"/>
                  </a:lnTo>
                  <a:lnTo>
                    <a:pt x="137" y="406"/>
                  </a:lnTo>
                  <a:lnTo>
                    <a:pt x="138" y="405"/>
                  </a:lnTo>
                  <a:lnTo>
                    <a:pt x="139" y="405"/>
                  </a:lnTo>
                  <a:lnTo>
                    <a:pt x="139" y="404"/>
                  </a:lnTo>
                  <a:lnTo>
                    <a:pt x="138" y="404"/>
                  </a:lnTo>
                  <a:lnTo>
                    <a:pt x="137" y="404"/>
                  </a:lnTo>
                  <a:close/>
                  <a:moveTo>
                    <a:pt x="147" y="405"/>
                  </a:moveTo>
                  <a:lnTo>
                    <a:pt x="148" y="405"/>
                  </a:lnTo>
                  <a:lnTo>
                    <a:pt x="148" y="404"/>
                  </a:lnTo>
                  <a:lnTo>
                    <a:pt x="147" y="404"/>
                  </a:lnTo>
                  <a:lnTo>
                    <a:pt x="147" y="405"/>
                  </a:lnTo>
                  <a:close/>
                  <a:moveTo>
                    <a:pt x="145" y="404"/>
                  </a:moveTo>
                  <a:lnTo>
                    <a:pt x="145" y="405"/>
                  </a:lnTo>
                  <a:lnTo>
                    <a:pt x="146" y="405"/>
                  </a:lnTo>
                  <a:lnTo>
                    <a:pt x="147" y="405"/>
                  </a:lnTo>
                  <a:lnTo>
                    <a:pt x="146" y="404"/>
                  </a:lnTo>
                  <a:lnTo>
                    <a:pt x="145" y="404"/>
                  </a:lnTo>
                  <a:close/>
                  <a:moveTo>
                    <a:pt x="140" y="402"/>
                  </a:moveTo>
                  <a:lnTo>
                    <a:pt x="139" y="402"/>
                  </a:lnTo>
                  <a:lnTo>
                    <a:pt x="139" y="403"/>
                  </a:lnTo>
                  <a:lnTo>
                    <a:pt x="140" y="404"/>
                  </a:lnTo>
                  <a:lnTo>
                    <a:pt x="141" y="404"/>
                  </a:lnTo>
                  <a:lnTo>
                    <a:pt x="141" y="403"/>
                  </a:lnTo>
                  <a:lnTo>
                    <a:pt x="140" y="403"/>
                  </a:lnTo>
                  <a:lnTo>
                    <a:pt x="140" y="402"/>
                  </a:lnTo>
                  <a:close/>
                  <a:moveTo>
                    <a:pt x="169" y="398"/>
                  </a:moveTo>
                  <a:lnTo>
                    <a:pt x="169" y="399"/>
                  </a:lnTo>
                  <a:lnTo>
                    <a:pt x="170" y="399"/>
                  </a:lnTo>
                  <a:lnTo>
                    <a:pt x="171" y="400"/>
                  </a:lnTo>
                  <a:lnTo>
                    <a:pt x="171" y="399"/>
                  </a:lnTo>
                  <a:lnTo>
                    <a:pt x="171" y="398"/>
                  </a:lnTo>
                  <a:lnTo>
                    <a:pt x="170" y="398"/>
                  </a:lnTo>
                  <a:lnTo>
                    <a:pt x="169" y="398"/>
                  </a:lnTo>
                  <a:close/>
                  <a:moveTo>
                    <a:pt x="477" y="388"/>
                  </a:moveTo>
                  <a:lnTo>
                    <a:pt x="476" y="388"/>
                  </a:lnTo>
                  <a:lnTo>
                    <a:pt x="475" y="388"/>
                  </a:lnTo>
                  <a:lnTo>
                    <a:pt x="476" y="389"/>
                  </a:lnTo>
                  <a:lnTo>
                    <a:pt x="476" y="390"/>
                  </a:lnTo>
                  <a:lnTo>
                    <a:pt x="477" y="390"/>
                  </a:lnTo>
                  <a:lnTo>
                    <a:pt x="477" y="391"/>
                  </a:lnTo>
                  <a:lnTo>
                    <a:pt x="477" y="392"/>
                  </a:lnTo>
                  <a:lnTo>
                    <a:pt x="479" y="392"/>
                  </a:lnTo>
                  <a:lnTo>
                    <a:pt x="480" y="393"/>
                  </a:lnTo>
                  <a:lnTo>
                    <a:pt x="479" y="393"/>
                  </a:lnTo>
                  <a:lnTo>
                    <a:pt x="480" y="394"/>
                  </a:lnTo>
                  <a:lnTo>
                    <a:pt x="481" y="394"/>
                  </a:lnTo>
                  <a:lnTo>
                    <a:pt x="481" y="393"/>
                  </a:lnTo>
                  <a:lnTo>
                    <a:pt x="480" y="392"/>
                  </a:lnTo>
                  <a:lnTo>
                    <a:pt x="480" y="391"/>
                  </a:lnTo>
                  <a:lnTo>
                    <a:pt x="479" y="391"/>
                  </a:lnTo>
                  <a:lnTo>
                    <a:pt x="479" y="390"/>
                  </a:lnTo>
                  <a:lnTo>
                    <a:pt x="479" y="389"/>
                  </a:lnTo>
                  <a:lnTo>
                    <a:pt x="477" y="389"/>
                  </a:lnTo>
                  <a:lnTo>
                    <a:pt x="477" y="388"/>
                  </a:lnTo>
                  <a:close/>
                  <a:moveTo>
                    <a:pt x="492" y="385"/>
                  </a:moveTo>
                  <a:lnTo>
                    <a:pt x="492" y="387"/>
                  </a:lnTo>
                  <a:lnTo>
                    <a:pt x="491" y="388"/>
                  </a:lnTo>
                  <a:lnTo>
                    <a:pt x="492" y="388"/>
                  </a:lnTo>
                  <a:lnTo>
                    <a:pt x="491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5" y="389"/>
                  </a:lnTo>
                  <a:lnTo>
                    <a:pt x="495" y="388"/>
                  </a:lnTo>
                  <a:lnTo>
                    <a:pt x="494" y="388"/>
                  </a:lnTo>
                  <a:lnTo>
                    <a:pt x="495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2" y="383"/>
                  </a:lnTo>
                  <a:lnTo>
                    <a:pt x="492" y="385"/>
                  </a:lnTo>
                  <a:close/>
                  <a:moveTo>
                    <a:pt x="180" y="388"/>
                  </a:moveTo>
                  <a:lnTo>
                    <a:pt x="181" y="388"/>
                  </a:lnTo>
                  <a:lnTo>
                    <a:pt x="181" y="387"/>
                  </a:lnTo>
                  <a:lnTo>
                    <a:pt x="180" y="385"/>
                  </a:lnTo>
                  <a:lnTo>
                    <a:pt x="179" y="387"/>
                  </a:lnTo>
                  <a:lnTo>
                    <a:pt x="180" y="387"/>
                  </a:lnTo>
                  <a:lnTo>
                    <a:pt x="180" y="388"/>
                  </a:lnTo>
                  <a:close/>
                  <a:moveTo>
                    <a:pt x="192" y="381"/>
                  </a:moveTo>
                  <a:lnTo>
                    <a:pt x="191" y="381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90" y="383"/>
                  </a:lnTo>
                  <a:lnTo>
                    <a:pt x="190" y="385"/>
                  </a:lnTo>
                  <a:lnTo>
                    <a:pt x="191" y="385"/>
                  </a:lnTo>
                  <a:lnTo>
                    <a:pt x="192" y="385"/>
                  </a:lnTo>
                  <a:lnTo>
                    <a:pt x="192" y="387"/>
                  </a:lnTo>
                  <a:lnTo>
                    <a:pt x="193" y="387"/>
                  </a:lnTo>
                  <a:lnTo>
                    <a:pt x="193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2" y="382"/>
                  </a:lnTo>
                  <a:lnTo>
                    <a:pt x="192" y="381"/>
                  </a:lnTo>
                  <a:close/>
                  <a:moveTo>
                    <a:pt x="472" y="375"/>
                  </a:moveTo>
                  <a:lnTo>
                    <a:pt x="472" y="374"/>
                  </a:lnTo>
                  <a:lnTo>
                    <a:pt x="471" y="374"/>
                  </a:lnTo>
                  <a:lnTo>
                    <a:pt x="471" y="375"/>
                  </a:lnTo>
                  <a:lnTo>
                    <a:pt x="470" y="375"/>
                  </a:lnTo>
                  <a:lnTo>
                    <a:pt x="471" y="376"/>
                  </a:lnTo>
                  <a:lnTo>
                    <a:pt x="472" y="376"/>
                  </a:lnTo>
                  <a:lnTo>
                    <a:pt x="473" y="376"/>
                  </a:lnTo>
                  <a:lnTo>
                    <a:pt x="473" y="375"/>
                  </a:lnTo>
                  <a:lnTo>
                    <a:pt x="472" y="375"/>
                  </a:lnTo>
                  <a:close/>
                  <a:moveTo>
                    <a:pt x="487" y="383"/>
                  </a:moveTo>
                  <a:lnTo>
                    <a:pt x="488" y="383"/>
                  </a:lnTo>
                  <a:lnTo>
                    <a:pt x="488" y="385"/>
                  </a:lnTo>
                  <a:lnTo>
                    <a:pt x="488" y="387"/>
                  </a:lnTo>
                  <a:lnTo>
                    <a:pt x="488" y="388"/>
                  </a:lnTo>
                  <a:lnTo>
                    <a:pt x="487" y="388"/>
                  </a:lnTo>
                  <a:lnTo>
                    <a:pt x="487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91"/>
                  </a:lnTo>
                  <a:lnTo>
                    <a:pt x="488" y="392"/>
                  </a:lnTo>
                  <a:lnTo>
                    <a:pt x="488" y="393"/>
                  </a:lnTo>
                  <a:lnTo>
                    <a:pt x="488" y="394"/>
                  </a:lnTo>
                  <a:lnTo>
                    <a:pt x="487" y="394"/>
                  </a:lnTo>
                  <a:lnTo>
                    <a:pt x="485" y="393"/>
                  </a:lnTo>
                  <a:lnTo>
                    <a:pt x="484" y="393"/>
                  </a:lnTo>
                  <a:lnTo>
                    <a:pt x="485" y="392"/>
                  </a:lnTo>
                  <a:lnTo>
                    <a:pt x="484" y="392"/>
                  </a:lnTo>
                  <a:lnTo>
                    <a:pt x="485" y="391"/>
                  </a:lnTo>
                  <a:lnTo>
                    <a:pt x="484" y="391"/>
                  </a:lnTo>
                  <a:lnTo>
                    <a:pt x="484" y="390"/>
                  </a:lnTo>
                  <a:lnTo>
                    <a:pt x="483" y="389"/>
                  </a:lnTo>
                  <a:lnTo>
                    <a:pt x="483" y="390"/>
                  </a:lnTo>
                  <a:lnTo>
                    <a:pt x="482" y="390"/>
                  </a:lnTo>
                  <a:lnTo>
                    <a:pt x="482" y="389"/>
                  </a:lnTo>
                  <a:lnTo>
                    <a:pt x="482" y="388"/>
                  </a:lnTo>
                  <a:lnTo>
                    <a:pt x="481" y="388"/>
                  </a:lnTo>
                  <a:lnTo>
                    <a:pt x="482" y="387"/>
                  </a:lnTo>
                  <a:lnTo>
                    <a:pt x="481" y="387"/>
                  </a:lnTo>
                  <a:lnTo>
                    <a:pt x="481" y="388"/>
                  </a:lnTo>
                  <a:lnTo>
                    <a:pt x="481" y="389"/>
                  </a:lnTo>
                  <a:lnTo>
                    <a:pt x="480" y="389"/>
                  </a:lnTo>
                  <a:lnTo>
                    <a:pt x="479" y="389"/>
                  </a:lnTo>
                  <a:lnTo>
                    <a:pt x="479" y="388"/>
                  </a:lnTo>
                  <a:lnTo>
                    <a:pt x="479" y="387"/>
                  </a:lnTo>
                  <a:lnTo>
                    <a:pt x="480" y="387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79" y="383"/>
                  </a:lnTo>
                  <a:lnTo>
                    <a:pt x="476" y="383"/>
                  </a:lnTo>
                  <a:lnTo>
                    <a:pt x="475" y="383"/>
                  </a:lnTo>
                  <a:lnTo>
                    <a:pt x="475" y="385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3"/>
                  </a:lnTo>
                  <a:lnTo>
                    <a:pt x="472" y="382"/>
                  </a:lnTo>
                  <a:lnTo>
                    <a:pt x="473" y="382"/>
                  </a:lnTo>
                  <a:lnTo>
                    <a:pt x="475" y="382"/>
                  </a:lnTo>
                  <a:lnTo>
                    <a:pt x="475" y="381"/>
                  </a:lnTo>
                  <a:lnTo>
                    <a:pt x="476" y="381"/>
                  </a:lnTo>
                  <a:lnTo>
                    <a:pt x="477" y="381"/>
                  </a:lnTo>
                  <a:lnTo>
                    <a:pt x="477" y="382"/>
                  </a:lnTo>
                  <a:lnTo>
                    <a:pt x="479" y="382"/>
                  </a:lnTo>
                  <a:lnTo>
                    <a:pt x="479" y="381"/>
                  </a:lnTo>
                  <a:lnTo>
                    <a:pt x="477" y="381"/>
                  </a:lnTo>
                  <a:lnTo>
                    <a:pt x="477" y="380"/>
                  </a:lnTo>
                  <a:lnTo>
                    <a:pt x="476" y="380"/>
                  </a:lnTo>
                  <a:lnTo>
                    <a:pt x="476" y="379"/>
                  </a:lnTo>
                  <a:lnTo>
                    <a:pt x="477" y="378"/>
                  </a:lnTo>
                  <a:lnTo>
                    <a:pt x="475" y="378"/>
                  </a:lnTo>
                  <a:lnTo>
                    <a:pt x="473" y="378"/>
                  </a:lnTo>
                  <a:lnTo>
                    <a:pt x="473" y="377"/>
                  </a:lnTo>
                  <a:lnTo>
                    <a:pt x="473" y="376"/>
                  </a:lnTo>
                  <a:lnTo>
                    <a:pt x="475" y="375"/>
                  </a:lnTo>
                  <a:lnTo>
                    <a:pt x="476" y="375"/>
                  </a:lnTo>
                  <a:lnTo>
                    <a:pt x="476" y="374"/>
                  </a:lnTo>
                  <a:lnTo>
                    <a:pt x="475" y="372"/>
                  </a:lnTo>
                  <a:lnTo>
                    <a:pt x="475" y="371"/>
                  </a:lnTo>
                  <a:lnTo>
                    <a:pt x="475" y="369"/>
                  </a:lnTo>
                  <a:lnTo>
                    <a:pt x="475" y="368"/>
                  </a:lnTo>
                  <a:lnTo>
                    <a:pt x="473" y="368"/>
                  </a:lnTo>
                  <a:lnTo>
                    <a:pt x="475" y="369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2" y="371"/>
                  </a:lnTo>
                  <a:lnTo>
                    <a:pt x="471" y="371"/>
                  </a:lnTo>
                  <a:lnTo>
                    <a:pt x="471" y="372"/>
                  </a:lnTo>
                  <a:lnTo>
                    <a:pt x="470" y="372"/>
                  </a:lnTo>
                  <a:lnTo>
                    <a:pt x="469" y="372"/>
                  </a:lnTo>
                  <a:lnTo>
                    <a:pt x="469" y="371"/>
                  </a:lnTo>
                  <a:lnTo>
                    <a:pt x="470" y="369"/>
                  </a:lnTo>
                  <a:lnTo>
                    <a:pt x="471" y="368"/>
                  </a:lnTo>
                  <a:lnTo>
                    <a:pt x="472" y="368"/>
                  </a:lnTo>
                  <a:lnTo>
                    <a:pt x="472" y="367"/>
                  </a:lnTo>
                  <a:lnTo>
                    <a:pt x="471" y="367"/>
                  </a:lnTo>
                  <a:lnTo>
                    <a:pt x="471" y="366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72" y="364"/>
                  </a:lnTo>
                  <a:lnTo>
                    <a:pt x="473" y="364"/>
                  </a:lnTo>
                  <a:lnTo>
                    <a:pt x="473" y="365"/>
                  </a:lnTo>
                  <a:lnTo>
                    <a:pt x="475" y="365"/>
                  </a:lnTo>
                  <a:lnTo>
                    <a:pt x="475" y="364"/>
                  </a:lnTo>
                  <a:lnTo>
                    <a:pt x="476" y="364"/>
                  </a:lnTo>
                  <a:lnTo>
                    <a:pt x="476" y="365"/>
                  </a:lnTo>
                  <a:lnTo>
                    <a:pt x="476" y="366"/>
                  </a:lnTo>
                  <a:lnTo>
                    <a:pt x="477" y="366"/>
                  </a:lnTo>
                  <a:lnTo>
                    <a:pt x="477" y="367"/>
                  </a:lnTo>
                  <a:lnTo>
                    <a:pt x="477" y="368"/>
                  </a:lnTo>
                  <a:lnTo>
                    <a:pt x="476" y="368"/>
                  </a:lnTo>
                  <a:lnTo>
                    <a:pt x="476" y="369"/>
                  </a:lnTo>
                  <a:lnTo>
                    <a:pt x="477" y="369"/>
                  </a:lnTo>
                  <a:lnTo>
                    <a:pt x="479" y="369"/>
                  </a:lnTo>
                  <a:lnTo>
                    <a:pt x="480" y="369"/>
                  </a:lnTo>
                  <a:lnTo>
                    <a:pt x="480" y="371"/>
                  </a:lnTo>
                  <a:lnTo>
                    <a:pt x="481" y="371"/>
                  </a:lnTo>
                  <a:lnTo>
                    <a:pt x="481" y="372"/>
                  </a:lnTo>
                  <a:lnTo>
                    <a:pt x="482" y="372"/>
                  </a:lnTo>
                  <a:lnTo>
                    <a:pt x="482" y="374"/>
                  </a:lnTo>
                  <a:lnTo>
                    <a:pt x="483" y="375"/>
                  </a:lnTo>
                  <a:lnTo>
                    <a:pt x="483" y="376"/>
                  </a:lnTo>
                  <a:lnTo>
                    <a:pt x="483" y="377"/>
                  </a:lnTo>
                  <a:lnTo>
                    <a:pt x="484" y="377"/>
                  </a:lnTo>
                  <a:lnTo>
                    <a:pt x="484" y="378"/>
                  </a:lnTo>
                  <a:lnTo>
                    <a:pt x="484" y="379"/>
                  </a:lnTo>
                  <a:lnTo>
                    <a:pt x="484" y="380"/>
                  </a:lnTo>
                  <a:lnTo>
                    <a:pt x="484" y="381"/>
                  </a:lnTo>
                  <a:lnTo>
                    <a:pt x="485" y="381"/>
                  </a:lnTo>
                  <a:lnTo>
                    <a:pt x="487" y="381"/>
                  </a:lnTo>
                  <a:lnTo>
                    <a:pt x="487" y="382"/>
                  </a:lnTo>
                  <a:lnTo>
                    <a:pt x="487" y="383"/>
                  </a:lnTo>
                  <a:lnTo>
                    <a:pt x="485" y="383"/>
                  </a:lnTo>
                  <a:lnTo>
                    <a:pt x="485" y="385"/>
                  </a:lnTo>
                  <a:lnTo>
                    <a:pt x="487" y="385"/>
                  </a:lnTo>
                  <a:lnTo>
                    <a:pt x="487" y="383"/>
                  </a:lnTo>
                  <a:close/>
                  <a:moveTo>
                    <a:pt x="483" y="378"/>
                  </a:moveTo>
                  <a:lnTo>
                    <a:pt x="482" y="377"/>
                  </a:lnTo>
                  <a:lnTo>
                    <a:pt x="482" y="378"/>
                  </a:lnTo>
                  <a:lnTo>
                    <a:pt x="482" y="379"/>
                  </a:lnTo>
                  <a:lnTo>
                    <a:pt x="483" y="379"/>
                  </a:lnTo>
                  <a:lnTo>
                    <a:pt x="483" y="378"/>
                  </a:lnTo>
                  <a:close/>
                  <a:moveTo>
                    <a:pt x="455" y="356"/>
                  </a:moveTo>
                  <a:lnTo>
                    <a:pt x="455" y="357"/>
                  </a:lnTo>
                  <a:lnTo>
                    <a:pt x="455" y="358"/>
                  </a:lnTo>
                  <a:lnTo>
                    <a:pt x="456" y="357"/>
                  </a:lnTo>
                  <a:lnTo>
                    <a:pt x="456" y="356"/>
                  </a:lnTo>
                  <a:lnTo>
                    <a:pt x="455" y="356"/>
                  </a:lnTo>
                  <a:close/>
                  <a:moveTo>
                    <a:pt x="459" y="354"/>
                  </a:moveTo>
                  <a:lnTo>
                    <a:pt x="460" y="356"/>
                  </a:lnTo>
                  <a:lnTo>
                    <a:pt x="460" y="357"/>
                  </a:lnTo>
                  <a:lnTo>
                    <a:pt x="460" y="359"/>
                  </a:lnTo>
                  <a:lnTo>
                    <a:pt x="460" y="360"/>
                  </a:lnTo>
                  <a:lnTo>
                    <a:pt x="460" y="362"/>
                  </a:lnTo>
                  <a:lnTo>
                    <a:pt x="460" y="363"/>
                  </a:lnTo>
                  <a:lnTo>
                    <a:pt x="460" y="364"/>
                  </a:lnTo>
                  <a:lnTo>
                    <a:pt x="460" y="365"/>
                  </a:lnTo>
                  <a:lnTo>
                    <a:pt x="460" y="366"/>
                  </a:lnTo>
                  <a:lnTo>
                    <a:pt x="459" y="366"/>
                  </a:lnTo>
                  <a:lnTo>
                    <a:pt x="458" y="366"/>
                  </a:lnTo>
                  <a:lnTo>
                    <a:pt x="458" y="365"/>
                  </a:lnTo>
                  <a:lnTo>
                    <a:pt x="458" y="364"/>
                  </a:lnTo>
                  <a:lnTo>
                    <a:pt x="457" y="364"/>
                  </a:lnTo>
                  <a:lnTo>
                    <a:pt x="457" y="363"/>
                  </a:lnTo>
                  <a:lnTo>
                    <a:pt x="457" y="362"/>
                  </a:lnTo>
                  <a:lnTo>
                    <a:pt x="456" y="360"/>
                  </a:lnTo>
                  <a:lnTo>
                    <a:pt x="457" y="359"/>
                  </a:lnTo>
                  <a:lnTo>
                    <a:pt x="458" y="358"/>
                  </a:lnTo>
                  <a:lnTo>
                    <a:pt x="457" y="358"/>
                  </a:lnTo>
                  <a:lnTo>
                    <a:pt x="456" y="359"/>
                  </a:lnTo>
                  <a:lnTo>
                    <a:pt x="456" y="358"/>
                  </a:lnTo>
                  <a:lnTo>
                    <a:pt x="456" y="357"/>
                  </a:lnTo>
                  <a:lnTo>
                    <a:pt x="457" y="357"/>
                  </a:lnTo>
                  <a:lnTo>
                    <a:pt x="457" y="356"/>
                  </a:lnTo>
                  <a:lnTo>
                    <a:pt x="456" y="356"/>
                  </a:lnTo>
                  <a:lnTo>
                    <a:pt x="456" y="354"/>
                  </a:lnTo>
                  <a:lnTo>
                    <a:pt x="455" y="356"/>
                  </a:lnTo>
                  <a:lnTo>
                    <a:pt x="454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4" y="354"/>
                  </a:lnTo>
                  <a:lnTo>
                    <a:pt x="454" y="353"/>
                  </a:lnTo>
                  <a:lnTo>
                    <a:pt x="454" y="352"/>
                  </a:lnTo>
                  <a:lnTo>
                    <a:pt x="455" y="352"/>
                  </a:lnTo>
                  <a:lnTo>
                    <a:pt x="455" y="351"/>
                  </a:lnTo>
                  <a:lnTo>
                    <a:pt x="454" y="351"/>
                  </a:lnTo>
                  <a:lnTo>
                    <a:pt x="453" y="349"/>
                  </a:lnTo>
                  <a:lnTo>
                    <a:pt x="454" y="348"/>
                  </a:lnTo>
                  <a:lnTo>
                    <a:pt x="453" y="348"/>
                  </a:lnTo>
                  <a:lnTo>
                    <a:pt x="453" y="347"/>
                  </a:lnTo>
                  <a:lnTo>
                    <a:pt x="451" y="347"/>
                  </a:lnTo>
                  <a:lnTo>
                    <a:pt x="451" y="346"/>
                  </a:lnTo>
                  <a:lnTo>
                    <a:pt x="450" y="346"/>
                  </a:lnTo>
                  <a:lnTo>
                    <a:pt x="450" y="345"/>
                  </a:lnTo>
                  <a:lnTo>
                    <a:pt x="451" y="345"/>
                  </a:lnTo>
                  <a:lnTo>
                    <a:pt x="451" y="344"/>
                  </a:lnTo>
                  <a:lnTo>
                    <a:pt x="450" y="345"/>
                  </a:lnTo>
                  <a:lnTo>
                    <a:pt x="449" y="345"/>
                  </a:lnTo>
                  <a:lnTo>
                    <a:pt x="450" y="346"/>
                  </a:lnTo>
                  <a:lnTo>
                    <a:pt x="451" y="347"/>
                  </a:lnTo>
                  <a:lnTo>
                    <a:pt x="450" y="347"/>
                  </a:lnTo>
                  <a:lnTo>
                    <a:pt x="450" y="348"/>
                  </a:lnTo>
                  <a:lnTo>
                    <a:pt x="451" y="348"/>
                  </a:lnTo>
                  <a:lnTo>
                    <a:pt x="451" y="349"/>
                  </a:lnTo>
                  <a:lnTo>
                    <a:pt x="450" y="351"/>
                  </a:lnTo>
                  <a:lnTo>
                    <a:pt x="450" y="352"/>
                  </a:lnTo>
                  <a:lnTo>
                    <a:pt x="449" y="352"/>
                  </a:lnTo>
                  <a:lnTo>
                    <a:pt x="448" y="352"/>
                  </a:lnTo>
                  <a:lnTo>
                    <a:pt x="448" y="351"/>
                  </a:lnTo>
                  <a:lnTo>
                    <a:pt x="449" y="349"/>
                  </a:lnTo>
                  <a:lnTo>
                    <a:pt x="449" y="348"/>
                  </a:lnTo>
                  <a:lnTo>
                    <a:pt x="448" y="348"/>
                  </a:lnTo>
                  <a:lnTo>
                    <a:pt x="449" y="347"/>
                  </a:lnTo>
                  <a:lnTo>
                    <a:pt x="448" y="347"/>
                  </a:lnTo>
                  <a:lnTo>
                    <a:pt x="448" y="346"/>
                  </a:lnTo>
                  <a:lnTo>
                    <a:pt x="448" y="345"/>
                  </a:lnTo>
                  <a:lnTo>
                    <a:pt x="448" y="344"/>
                  </a:lnTo>
                  <a:lnTo>
                    <a:pt x="446" y="343"/>
                  </a:lnTo>
                  <a:lnTo>
                    <a:pt x="446" y="342"/>
                  </a:lnTo>
                  <a:lnTo>
                    <a:pt x="448" y="343"/>
                  </a:lnTo>
                  <a:lnTo>
                    <a:pt x="449" y="344"/>
                  </a:lnTo>
                  <a:lnTo>
                    <a:pt x="449" y="343"/>
                  </a:lnTo>
                  <a:lnTo>
                    <a:pt x="448" y="343"/>
                  </a:lnTo>
                  <a:lnTo>
                    <a:pt x="446" y="341"/>
                  </a:lnTo>
                  <a:lnTo>
                    <a:pt x="445" y="341"/>
                  </a:lnTo>
                  <a:lnTo>
                    <a:pt x="445" y="339"/>
                  </a:lnTo>
                  <a:lnTo>
                    <a:pt x="444" y="337"/>
                  </a:lnTo>
                  <a:lnTo>
                    <a:pt x="444" y="336"/>
                  </a:lnTo>
                  <a:lnTo>
                    <a:pt x="443" y="336"/>
                  </a:lnTo>
                  <a:lnTo>
                    <a:pt x="443" y="335"/>
                  </a:lnTo>
                  <a:lnTo>
                    <a:pt x="442" y="335"/>
                  </a:lnTo>
                  <a:lnTo>
                    <a:pt x="442" y="334"/>
                  </a:lnTo>
                  <a:lnTo>
                    <a:pt x="441" y="334"/>
                  </a:lnTo>
                  <a:lnTo>
                    <a:pt x="441" y="333"/>
                  </a:lnTo>
                  <a:lnTo>
                    <a:pt x="441" y="332"/>
                  </a:lnTo>
                  <a:lnTo>
                    <a:pt x="441" y="331"/>
                  </a:lnTo>
                  <a:lnTo>
                    <a:pt x="442" y="331"/>
                  </a:lnTo>
                  <a:lnTo>
                    <a:pt x="442" y="330"/>
                  </a:lnTo>
                  <a:lnTo>
                    <a:pt x="443" y="330"/>
                  </a:lnTo>
                  <a:lnTo>
                    <a:pt x="443" y="329"/>
                  </a:lnTo>
                  <a:lnTo>
                    <a:pt x="444" y="329"/>
                  </a:lnTo>
                  <a:lnTo>
                    <a:pt x="445" y="329"/>
                  </a:lnTo>
                  <a:lnTo>
                    <a:pt x="446" y="330"/>
                  </a:lnTo>
                  <a:lnTo>
                    <a:pt x="446" y="329"/>
                  </a:lnTo>
                  <a:lnTo>
                    <a:pt x="448" y="329"/>
                  </a:lnTo>
                  <a:lnTo>
                    <a:pt x="449" y="328"/>
                  </a:lnTo>
                  <a:lnTo>
                    <a:pt x="449" y="329"/>
                  </a:lnTo>
                  <a:lnTo>
                    <a:pt x="450" y="329"/>
                  </a:lnTo>
                  <a:lnTo>
                    <a:pt x="451" y="329"/>
                  </a:lnTo>
                  <a:lnTo>
                    <a:pt x="451" y="330"/>
                  </a:lnTo>
                  <a:lnTo>
                    <a:pt x="451" y="331"/>
                  </a:lnTo>
                  <a:lnTo>
                    <a:pt x="450" y="332"/>
                  </a:lnTo>
                  <a:lnTo>
                    <a:pt x="450" y="333"/>
                  </a:lnTo>
                  <a:lnTo>
                    <a:pt x="449" y="332"/>
                  </a:lnTo>
                  <a:lnTo>
                    <a:pt x="449" y="333"/>
                  </a:lnTo>
                  <a:lnTo>
                    <a:pt x="448" y="333"/>
                  </a:lnTo>
                  <a:lnTo>
                    <a:pt x="449" y="334"/>
                  </a:lnTo>
                  <a:lnTo>
                    <a:pt x="449" y="333"/>
                  </a:lnTo>
                  <a:lnTo>
                    <a:pt x="450" y="333"/>
                  </a:lnTo>
                  <a:lnTo>
                    <a:pt x="451" y="333"/>
                  </a:lnTo>
                  <a:lnTo>
                    <a:pt x="451" y="332"/>
                  </a:lnTo>
                  <a:lnTo>
                    <a:pt x="453" y="331"/>
                  </a:lnTo>
                  <a:lnTo>
                    <a:pt x="453" y="330"/>
                  </a:lnTo>
                  <a:lnTo>
                    <a:pt x="454" y="330"/>
                  </a:lnTo>
                  <a:lnTo>
                    <a:pt x="454" y="331"/>
                  </a:lnTo>
                  <a:lnTo>
                    <a:pt x="455" y="331"/>
                  </a:lnTo>
                  <a:lnTo>
                    <a:pt x="456" y="331"/>
                  </a:lnTo>
                  <a:lnTo>
                    <a:pt x="457" y="332"/>
                  </a:lnTo>
                  <a:lnTo>
                    <a:pt x="458" y="333"/>
                  </a:lnTo>
                  <a:lnTo>
                    <a:pt x="457" y="333"/>
                  </a:lnTo>
                  <a:lnTo>
                    <a:pt x="457" y="334"/>
                  </a:lnTo>
                  <a:lnTo>
                    <a:pt x="457" y="335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7" y="335"/>
                  </a:lnTo>
                  <a:lnTo>
                    <a:pt x="457" y="336"/>
                  </a:lnTo>
                  <a:lnTo>
                    <a:pt x="455" y="336"/>
                  </a:lnTo>
                  <a:lnTo>
                    <a:pt x="454" y="336"/>
                  </a:lnTo>
                  <a:lnTo>
                    <a:pt x="453" y="335"/>
                  </a:lnTo>
                  <a:lnTo>
                    <a:pt x="451" y="335"/>
                  </a:lnTo>
                  <a:lnTo>
                    <a:pt x="453" y="336"/>
                  </a:lnTo>
                  <a:lnTo>
                    <a:pt x="454" y="336"/>
                  </a:lnTo>
                  <a:lnTo>
                    <a:pt x="454" y="337"/>
                  </a:lnTo>
                  <a:lnTo>
                    <a:pt x="455" y="337"/>
                  </a:lnTo>
                  <a:lnTo>
                    <a:pt x="456" y="337"/>
                  </a:lnTo>
                  <a:lnTo>
                    <a:pt x="457" y="337"/>
                  </a:lnTo>
                  <a:lnTo>
                    <a:pt x="458" y="337"/>
                  </a:lnTo>
                  <a:lnTo>
                    <a:pt x="458" y="339"/>
                  </a:lnTo>
                  <a:lnTo>
                    <a:pt x="458" y="341"/>
                  </a:lnTo>
                  <a:lnTo>
                    <a:pt x="458" y="342"/>
                  </a:lnTo>
                  <a:lnTo>
                    <a:pt x="458" y="343"/>
                  </a:lnTo>
                  <a:lnTo>
                    <a:pt x="457" y="343"/>
                  </a:lnTo>
                  <a:lnTo>
                    <a:pt x="456" y="343"/>
                  </a:lnTo>
                  <a:lnTo>
                    <a:pt x="455" y="342"/>
                  </a:lnTo>
                  <a:lnTo>
                    <a:pt x="454" y="341"/>
                  </a:lnTo>
                  <a:lnTo>
                    <a:pt x="453" y="341"/>
                  </a:lnTo>
                  <a:lnTo>
                    <a:pt x="451" y="339"/>
                  </a:lnTo>
                  <a:lnTo>
                    <a:pt x="450" y="337"/>
                  </a:lnTo>
                  <a:lnTo>
                    <a:pt x="449" y="336"/>
                  </a:lnTo>
                  <a:lnTo>
                    <a:pt x="449" y="337"/>
                  </a:lnTo>
                  <a:lnTo>
                    <a:pt x="449" y="339"/>
                  </a:lnTo>
                  <a:lnTo>
                    <a:pt x="450" y="341"/>
                  </a:lnTo>
                  <a:lnTo>
                    <a:pt x="450" y="342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4" y="342"/>
                  </a:lnTo>
                  <a:lnTo>
                    <a:pt x="454" y="343"/>
                  </a:lnTo>
                  <a:lnTo>
                    <a:pt x="453" y="343"/>
                  </a:lnTo>
                  <a:lnTo>
                    <a:pt x="453" y="344"/>
                  </a:lnTo>
                  <a:lnTo>
                    <a:pt x="454" y="343"/>
                  </a:lnTo>
                  <a:lnTo>
                    <a:pt x="455" y="343"/>
                  </a:lnTo>
                  <a:lnTo>
                    <a:pt x="455" y="344"/>
                  </a:lnTo>
                  <a:lnTo>
                    <a:pt x="456" y="344"/>
                  </a:lnTo>
                  <a:lnTo>
                    <a:pt x="457" y="344"/>
                  </a:lnTo>
                  <a:lnTo>
                    <a:pt x="457" y="345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8" y="347"/>
                  </a:lnTo>
                  <a:lnTo>
                    <a:pt x="458" y="348"/>
                  </a:lnTo>
                  <a:lnTo>
                    <a:pt x="458" y="349"/>
                  </a:lnTo>
                  <a:lnTo>
                    <a:pt x="459" y="349"/>
                  </a:lnTo>
                  <a:lnTo>
                    <a:pt x="458" y="351"/>
                  </a:lnTo>
                  <a:lnTo>
                    <a:pt x="459" y="351"/>
                  </a:lnTo>
                  <a:lnTo>
                    <a:pt x="459" y="352"/>
                  </a:lnTo>
                  <a:lnTo>
                    <a:pt x="459" y="353"/>
                  </a:lnTo>
                  <a:lnTo>
                    <a:pt x="459" y="354"/>
                  </a:lnTo>
                  <a:close/>
                  <a:moveTo>
                    <a:pt x="445" y="334"/>
                  </a:moveTo>
                  <a:lnTo>
                    <a:pt x="444" y="333"/>
                  </a:lnTo>
                  <a:lnTo>
                    <a:pt x="443" y="332"/>
                  </a:lnTo>
                  <a:lnTo>
                    <a:pt x="443" y="333"/>
                  </a:lnTo>
                  <a:lnTo>
                    <a:pt x="445" y="334"/>
                  </a:lnTo>
                  <a:close/>
                  <a:moveTo>
                    <a:pt x="445" y="331"/>
                  </a:moveTo>
                  <a:lnTo>
                    <a:pt x="444" y="331"/>
                  </a:lnTo>
                  <a:lnTo>
                    <a:pt x="445" y="332"/>
                  </a:lnTo>
                  <a:lnTo>
                    <a:pt x="445" y="331"/>
                  </a:lnTo>
                  <a:close/>
                  <a:moveTo>
                    <a:pt x="260" y="359"/>
                  </a:moveTo>
                  <a:lnTo>
                    <a:pt x="259" y="359"/>
                  </a:lnTo>
                  <a:lnTo>
                    <a:pt x="258" y="359"/>
                  </a:lnTo>
                  <a:lnTo>
                    <a:pt x="256" y="360"/>
                  </a:lnTo>
                  <a:lnTo>
                    <a:pt x="258" y="362"/>
                  </a:lnTo>
                  <a:lnTo>
                    <a:pt x="259" y="362"/>
                  </a:lnTo>
                  <a:lnTo>
                    <a:pt x="260" y="362"/>
                  </a:lnTo>
                  <a:lnTo>
                    <a:pt x="261" y="362"/>
                  </a:lnTo>
                  <a:lnTo>
                    <a:pt x="261" y="360"/>
                  </a:lnTo>
                  <a:lnTo>
                    <a:pt x="260" y="360"/>
                  </a:lnTo>
                  <a:lnTo>
                    <a:pt x="260" y="359"/>
                  </a:lnTo>
                  <a:close/>
                  <a:moveTo>
                    <a:pt x="270" y="333"/>
                  </a:moveTo>
                  <a:lnTo>
                    <a:pt x="271" y="333"/>
                  </a:lnTo>
                  <a:lnTo>
                    <a:pt x="272" y="334"/>
                  </a:lnTo>
                  <a:lnTo>
                    <a:pt x="272" y="335"/>
                  </a:lnTo>
                  <a:lnTo>
                    <a:pt x="273" y="335"/>
                  </a:lnTo>
                  <a:lnTo>
                    <a:pt x="274" y="335"/>
                  </a:lnTo>
                  <a:lnTo>
                    <a:pt x="274" y="334"/>
                  </a:lnTo>
                  <a:lnTo>
                    <a:pt x="275" y="334"/>
                  </a:lnTo>
                  <a:lnTo>
                    <a:pt x="276" y="333"/>
                  </a:lnTo>
                  <a:lnTo>
                    <a:pt x="276" y="334"/>
                  </a:lnTo>
                  <a:lnTo>
                    <a:pt x="276" y="335"/>
                  </a:lnTo>
                  <a:lnTo>
                    <a:pt x="277" y="335"/>
                  </a:lnTo>
                  <a:lnTo>
                    <a:pt x="277" y="336"/>
                  </a:lnTo>
                  <a:lnTo>
                    <a:pt x="276" y="336"/>
                  </a:lnTo>
                  <a:lnTo>
                    <a:pt x="275" y="337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6" y="341"/>
                  </a:lnTo>
                  <a:lnTo>
                    <a:pt x="277" y="341"/>
                  </a:lnTo>
                  <a:lnTo>
                    <a:pt x="278" y="341"/>
                  </a:lnTo>
                  <a:lnTo>
                    <a:pt x="278" y="342"/>
                  </a:lnTo>
                  <a:lnTo>
                    <a:pt x="277" y="342"/>
                  </a:lnTo>
                  <a:lnTo>
                    <a:pt x="277" y="343"/>
                  </a:lnTo>
                  <a:lnTo>
                    <a:pt x="277" y="344"/>
                  </a:lnTo>
                  <a:lnTo>
                    <a:pt x="276" y="344"/>
                  </a:lnTo>
                  <a:lnTo>
                    <a:pt x="276" y="343"/>
                  </a:lnTo>
                  <a:lnTo>
                    <a:pt x="275" y="343"/>
                  </a:lnTo>
                  <a:lnTo>
                    <a:pt x="274" y="343"/>
                  </a:lnTo>
                  <a:lnTo>
                    <a:pt x="273" y="343"/>
                  </a:lnTo>
                  <a:lnTo>
                    <a:pt x="273" y="342"/>
                  </a:lnTo>
                  <a:lnTo>
                    <a:pt x="272" y="342"/>
                  </a:lnTo>
                  <a:lnTo>
                    <a:pt x="271" y="342"/>
                  </a:lnTo>
                  <a:lnTo>
                    <a:pt x="271" y="343"/>
                  </a:lnTo>
                  <a:lnTo>
                    <a:pt x="273" y="343"/>
                  </a:lnTo>
                  <a:lnTo>
                    <a:pt x="273" y="344"/>
                  </a:lnTo>
                  <a:lnTo>
                    <a:pt x="274" y="344"/>
                  </a:lnTo>
                  <a:lnTo>
                    <a:pt x="274" y="345"/>
                  </a:lnTo>
                  <a:lnTo>
                    <a:pt x="274" y="346"/>
                  </a:lnTo>
                  <a:lnTo>
                    <a:pt x="273" y="346"/>
                  </a:lnTo>
                  <a:lnTo>
                    <a:pt x="272" y="346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71" y="346"/>
                  </a:lnTo>
                  <a:lnTo>
                    <a:pt x="271" y="347"/>
                  </a:lnTo>
                  <a:lnTo>
                    <a:pt x="270" y="347"/>
                  </a:lnTo>
                  <a:lnTo>
                    <a:pt x="268" y="347"/>
                  </a:lnTo>
                  <a:lnTo>
                    <a:pt x="267" y="347"/>
                  </a:lnTo>
                  <a:lnTo>
                    <a:pt x="267" y="348"/>
                  </a:lnTo>
                  <a:lnTo>
                    <a:pt x="266" y="349"/>
                  </a:lnTo>
                  <a:lnTo>
                    <a:pt x="266" y="348"/>
                  </a:lnTo>
                  <a:lnTo>
                    <a:pt x="264" y="349"/>
                  </a:lnTo>
                  <a:lnTo>
                    <a:pt x="266" y="349"/>
                  </a:lnTo>
                  <a:lnTo>
                    <a:pt x="266" y="351"/>
                  </a:lnTo>
                  <a:lnTo>
                    <a:pt x="264" y="351"/>
                  </a:lnTo>
                  <a:lnTo>
                    <a:pt x="263" y="351"/>
                  </a:lnTo>
                  <a:lnTo>
                    <a:pt x="263" y="352"/>
                  </a:lnTo>
                  <a:lnTo>
                    <a:pt x="264" y="352"/>
                  </a:lnTo>
                  <a:lnTo>
                    <a:pt x="264" y="353"/>
                  </a:lnTo>
                  <a:lnTo>
                    <a:pt x="263" y="353"/>
                  </a:lnTo>
                  <a:lnTo>
                    <a:pt x="263" y="354"/>
                  </a:lnTo>
                  <a:lnTo>
                    <a:pt x="262" y="353"/>
                  </a:lnTo>
                  <a:lnTo>
                    <a:pt x="262" y="354"/>
                  </a:lnTo>
                  <a:lnTo>
                    <a:pt x="262" y="356"/>
                  </a:lnTo>
                  <a:lnTo>
                    <a:pt x="261" y="356"/>
                  </a:lnTo>
                  <a:lnTo>
                    <a:pt x="261" y="357"/>
                  </a:lnTo>
                  <a:lnTo>
                    <a:pt x="260" y="357"/>
                  </a:lnTo>
                  <a:lnTo>
                    <a:pt x="259" y="357"/>
                  </a:lnTo>
                  <a:lnTo>
                    <a:pt x="259" y="356"/>
                  </a:lnTo>
                  <a:lnTo>
                    <a:pt x="260" y="354"/>
                  </a:lnTo>
                  <a:lnTo>
                    <a:pt x="261" y="354"/>
                  </a:lnTo>
                  <a:lnTo>
                    <a:pt x="261" y="353"/>
                  </a:lnTo>
                  <a:lnTo>
                    <a:pt x="262" y="352"/>
                  </a:lnTo>
                  <a:lnTo>
                    <a:pt x="261" y="352"/>
                  </a:lnTo>
                  <a:lnTo>
                    <a:pt x="261" y="351"/>
                  </a:lnTo>
                  <a:lnTo>
                    <a:pt x="262" y="349"/>
                  </a:lnTo>
                  <a:lnTo>
                    <a:pt x="263" y="349"/>
                  </a:lnTo>
                  <a:lnTo>
                    <a:pt x="262" y="348"/>
                  </a:lnTo>
                  <a:lnTo>
                    <a:pt x="262" y="349"/>
                  </a:lnTo>
                  <a:lnTo>
                    <a:pt x="261" y="349"/>
                  </a:lnTo>
                  <a:lnTo>
                    <a:pt x="260" y="349"/>
                  </a:lnTo>
                  <a:lnTo>
                    <a:pt x="259" y="348"/>
                  </a:lnTo>
                  <a:lnTo>
                    <a:pt x="258" y="348"/>
                  </a:lnTo>
                  <a:lnTo>
                    <a:pt x="256" y="348"/>
                  </a:lnTo>
                  <a:lnTo>
                    <a:pt x="256" y="349"/>
                  </a:lnTo>
                  <a:lnTo>
                    <a:pt x="255" y="349"/>
                  </a:lnTo>
                  <a:lnTo>
                    <a:pt x="255" y="348"/>
                  </a:lnTo>
                  <a:lnTo>
                    <a:pt x="254" y="347"/>
                  </a:lnTo>
                  <a:lnTo>
                    <a:pt x="254" y="346"/>
                  </a:lnTo>
                  <a:lnTo>
                    <a:pt x="253" y="346"/>
                  </a:lnTo>
                  <a:lnTo>
                    <a:pt x="252" y="345"/>
                  </a:lnTo>
                  <a:lnTo>
                    <a:pt x="253" y="345"/>
                  </a:lnTo>
                  <a:lnTo>
                    <a:pt x="253" y="344"/>
                  </a:lnTo>
                  <a:lnTo>
                    <a:pt x="253" y="343"/>
                  </a:lnTo>
                  <a:lnTo>
                    <a:pt x="254" y="343"/>
                  </a:lnTo>
                  <a:lnTo>
                    <a:pt x="254" y="342"/>
                  </a:lnTo>
                  <a:lnTo>
                    <a:pt x="255" y="342"/>
                  </a:lnTo>
                  <a:lnTo>
                    <a:pt x="255" y="341"/>
                  </a:lnTo>
                  <a:lnTo>
                    <a:pt x="256" y="341"/>
                  </a:lnTo>
                  <a:lnTo>
                    <a:pt x="256" y="339"/>
                  </a:lnTo>
                  <a:lnTo>
                    <a:pt x="258" y="339"/>
                  </a:lnTo>
                  <a:lnTo>
                    <a:pt x="259" y="339"/>
                  </a:lnTo>
                  <a:lnTo>
                    <a:pt x="260" y="339"/>
                  </a:lnTo>
                  <a:lnTo>
                    <a:pt x="260" y="341"/>
                  </a:lnTo>
                  <a:lnTo>
                    <a:pt x="261" y="342"/>
                  </a:lnTo>
                  <a:lnTo>
                    <a:pt x="262" y="342"/>
                  </a:lnTo>
                  <a:lnTo>
                    <a:pt x="261" y="341"/>
                  </a:lnTo>
                  <a:lnTo>
                    <a:pt x="261" y="339"/>
                  </a:lnTo>
                  <a:lnTo>
                    <a:pt x="262" y="339"/>
                  </a:lnTo>
                  <a:lnTo>
                    <a:pt x="261" y="337"/>
                  </a:lnTo>
                  <a:lnTo>
                    <a:pt x="261" y="336"/>
                  </a:lnTo>
                  <a:lnTo>
                    <a:pt x="261" y="335"/>
                  </a:lnTo>
                  <a:lnTo>
                    <a:pt x="262" y="335"/>
                  </a:lnTo>
                  <a:lnTo>
                    <a:pt x="262" y="334"/>
                  </a:lnTo>
                  <a:lnTo>
                    <a:pt x="263" y="334"/>
                  </a:lnTo>
                  <a:lnTo>
                    <a:pt x="263" y="335"/>
                  </a:lnTo>
                  <a:lnTo>
                    <a:pt x="264" y="335"/>
                  </a:lnTo>
                  <a:lnTo>
                    <a:pt x="264" y="336"/>
                  </a:lnTo>
                  <a:lnTo>
                    <a:pt x="264" y="337"/>
                  </a:lnTo>
                  <a:lnTo>
                    <a:pt x="264" y="339"/>
                  </a:lnTo>
                  <a:lnTo>
                    <a:pt x="263" y="339"/>
                  </a:lnTo>
                  <a:lnTo>
                    <a:pt x="263" y="341"/>
                  </a:lnTo>
                  <a:lnTo>
                    <a:pt x="264" y="341"/>
                  </a:lnTo>
                  <a:lnTo>
                    <a:pt x="264" y="339"/>
                  </a:lnTo>
                  <a:lnTo>
                    <a:pt x="266" y="341"/>
                  </a:lnTo>
                  <a:lnTo>
                    <a:pt x="266" y="339"/>
                  </a:lnTo>
                  <a:lnTo>
                    <a:pt x="266" y="337"/>
                  </a:lnTo>
                  <a:lnTo>
                    <a:pt x="267" y="337"/>
                  </a:lnTo>
                  <a:lnTo>
                    <a:pt x="267" y="336"/>
                  </a:lnTo>
                  <a:lnTo>
                    <a:pt x="268" y="336"/>
                  </a:lnTo>
                  <a:lnTo>
                    <a:pt x="268" y="335"/>
                  </a:lnTo>
                  <a:lnTo>
                    <a:pt x="267" y="335"/>
                  </a:lnTo>
                  <a:lnTo>
                    <a:pt x="266" y="334"/>
                  </a:lnTo>
                  <a:lnTo>
                    <a:pt x="264" y="334"/>
                  </a:lnTo>
                  <a:lnTo>
                    <a:pt x="264" y="333"/>
                  </a:lnTo>
                  <a:lnTo>
                    <a:pt x="266" y="333"/>
                  </a:lnTo>
                  <a:lnTo>
                    <a:pt x="267" y="334"/>
                  </a:lnTo>
                  <a:lnTo>
                    <a:pt x="268" y="334"/>
                  </a:lnTo>
                  <a:lnTo>
                    <a:pt x="270" y="335"/>
                  </a:lnTo>
                  <a:lnTo>
                    <a:pt x="270" y="334"/>
                  </a:lnTo>
                  <a:lnTo>
                    <a:pt x="268" y="333"/>
                  </a:lnTo>
                  <a:lnTo>
                    <a:pt x="270" y="333"/>
                  </a:lnTo>
                  <a:close/>
                  <a:moveTo>
                    <a:pt x="263" y="346"/>
                  </a:moveTo>
                  <a:lnTo>
                    <a:pt x="262" y="345"/>
                  </a:lnTo>
                  <a:lnTo>
                    <a:pt x="262" y="344"/>
                  </a:lnTo>
                  <a:lnTo>
                    <a:pt x="261" y="343"/>
                  </a:lnTo>
                  <a:lnTo>
                    <a:pt x="261" y="344"/>
                  </a:lnTo>
                  <a:lnTo>
                    <a:pt x="262" y="345"/>
                  </a:lnTo>
                  <a:lnTo>
                    <a:pt x="262" y="346"/>
                  </a:lnTo>
                  <a:lnTo>
                    <a:pt x="263" y="346"/>
                  </a:lnTo>
                  <a:close/>
                  <a:moveTo>
                    <a:pt x="260" y="351"/>
                  </a:moveTo>
                  <a:lnTo>
                    <a:pt x="261" y="351"/>
                  </a:lnTo>
                  <a:lnTo>
                    <a:pt x="261" y="349"/>
                  </a:lnTo>
                  <a:lnTo>
                    <a:pt x="260" y="351"/>
                  </a:lnTo>
                  <a:close/>
                  <a:moveTo>
                    <a:pt x="259" y="349"/>
                  </a:moveTo>
                  <a:lnTo>
                    <a:pt x="258" y="349"/>
                  </a:lnTo>
                  <a:lnTo>
                    <a:pt x="256" y="351"/>
                  </a:lnTo>
                  <a:lnTo>
                    <a:pt x="255" y="351"/>
                  </a:lnTo>
                  <a:lnTo>
                    <a:pt x="255" y="352"/>
                  </a:lnTo>
                  <a:lnTo>
                    <a:pt x="256" y="352"/>
                  </a:lnTo>
                  <a:lnTo>
                    <a:pt x="256" y="353"/>
                  </a:lnTo>
                  <a:lnTo>
                    <a:pt x="258" y="353"/>
                  </a:lnTo>
                  <a:lnTo>
                    <a:pt x="259" y="353"/>
                  </a:lnTo>
                  <a:lnTo>
                    <a:pt x="259" y="352"/>
                  </a:lnTo>
                  <a:lnTo>
                    <a:pt x="260" y="352"/>
                  </a:lnTo>
                  <a:lnTo>
                    <a:pt x="260" y="351"/>
                  </a:lnTo>
                  <a:lnTo>
                    <a:pt x="259" y="351"/>
                  </a:lnTo>
                  <a:lnTo>
                    <a:pt x="259" y="349"/>
                  </a:lnTo>
                  <a:close/>
                  <a:moveTo>
                    <a:pt x="266" y="351"/>
                  </a:moveTo>
                  <a:lnTo>
                    <a:pt x="267" y="351"/>
                  </a:lnTo>
                  <a:lnTo>
                    <a:pt x="267" y="352"/>
                  </a:lnTo>
                  <a:lnTo>
                    <a:pt x="268" y="352"/>
                  </a:lnTo>
                  <a:lnTo>
                    <a:pt x="268" y="351"/>
                  </a:lnTo>
                  <a:lnTo>
                    <a:pt x="268" y="349"/>
                  </a:lnTo>
                  <a:lnTo>
                    <a:pt x="268" y="348"/>
                  </a:lnTo>
                  <a:lnTo>
                    <a:pt x="267" y="348"/>
                  </a:lnTo>
                  <a:lnTo>
                    <a:pt x="267" y="349"/>
                  </a:lnTo>
                  <a:lnTo>
                    <a:pt x="266" y="351"/>
                  </a:lnTo>
                  <a:close/>
                  <a:moveTo>
                    <a:pt x="466" y="330"/>
                  </a:moveTo>
                  <a:lnTo>
                    <a:pt x="465" y="330"/>
                  </a:lnTo>
                  <a:lnTo>
                    <a:pt x="464" y="330"/>
                  </a:lnTo>
                  <a:lnTo>
                    <a:pt x="461" y="329"/>
                  </a:lnTo>
                  <a:lnTo>
                    <a:pt x="461" y="330"/>
                  </a:lnTo>
                  <a:lnTo>
                    <a:pt x="460" y="330"/>
                  </a:lnTo>
                  <a:lnTo>
                    <a:pt x="459" y="330"/>
                  </a:lnTo>
                  <a:lnTo>
                    <a:pt x="459" y="329"/>
                  </a:lnTo>
                  <a:lnTo>
                    <a:pt x="459" y="328"/>
                  </a:lnTo>
                  <a:lnTo>
                    <a:pt x="458" y="328"/>
                  </a:lnTo>
                  <a:lnTo>
                    <a:pt x="457" y="329"/>
                  </a:lnTo>
                  <a:lnTo>
                    <a:pt x="458" y="329"/>
                  </a:lnTo>
                  <a:lnTo>
                    <a:pt x="458" y="330"/>
                  </a:lnTo>
                  <a:lnTo>
                    <a:pt x="458" y="331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59" y="333"/>
                  </a:lnTo>
                  <a:lnTo>
                    <a:pt x="459" y="334"/>
                  </a:lnTo>
                  <a:lnTo>
                    <a:pt x="459" y="335"/>
                  </a:lnTo>
                  <a:lnTo>
                    <a:pt x="459" y="336"/>
                  </a:lnTo>
                  <a:lnTo>
                    <a:pt x="459" y="337"/>
                  </a:lnTo>
                  <a:lnTo>
                    <a:pt x="460" y="339"/>
                  </a:lnTo>
                  <a:lnTo>
                    <a:pt x="460" y="341"/>
                  </a:lnTo>
                  <a:lnTo>
                    <a:pt x="460" y="342"/>
                  </a:lnTo>
                  <a:lnTo>
                    <a:pt x="460" y="343"/>
                  </a:lnTo>
                  <a:lnTo>
                    <a:pt x="461" y="343"/>
                  </a:lnTo>
                  <a:lnTo>
                    <a:pt x="461" y="342"/>
                  </a:lnTo>
                  <a:lnTo>
                    <a:pt x="464" y="342"/>
                  </a:lnTo>
                  <a:lnTo>
                    <a:pt x="461" y="343"/>
                  </a:lnTo>
                  <a:lnTo>
                    <a:pt x="461" y="344"/>
                  </a:lnTo>
                  <a:lnTo>
                    <a:pt x="464" y="345"/>
                  </a:lnTo>
                  <a:lnTo>
                    <a:pt x="464" y="344"/>
                  </a:lnTo>
                  <a:lnTo>
                    <a:pt x="465" y="344"/>
                  </a:lnTo>
                  <a:lnTo>
                    <a:pt x="465" y="345"/>
                  </a:lnTo>
                  <a:lnTo>
                    <a:pt x="464" y="345"/>
                  </a:lnTo>
                  <a:lnTo>
                    <a:pt x="461" y="345"/>
                  </a:lnTo>
                  <a:lnTo>
                    <a:pt x="461" y="346"/>
                  </a:lnTo>
                  <a:lnTo>
                    <a:pt x="460" y="346"/>
                  </a:lnTo>
                  <a:lnTo>
                    <a:pt x="460" y="347"/>
                  </a:lnTo>
                  <a:lnTo>
                    <a:pt x="460" y="348"/>
                  </a:lnTo>
                  <a:lnTo>
                    <a:pt x="460" y="349"/>
                  </a:lnTo>
                  <a:lnTo>
                    <a:pt x="460" y="351"/>
                  </a:lnTo>
                  <a:lnTo>
                    <a:pt x="461" y="351"/>
                  </a:lnTo>
                  <a:lnTo>
                    <a:pt x="464" y="351"/>
                  </a:lnTo>
                  <a:lnTo>
                    <a:pt x="464" y="349"/>
                  </a:lnTo>
                  <a:lnTo>
                    <a:pt x="465" y="349"/>
                  </a:lnTo>
                  <a:lnTo>
                    <a:pt x="465" y="348"/>
                  </a:lnTo>
                  <a:lnTo>
                    <a:pt x="466" y="348"/>
                  </a:lnTo>
                  <a:lnTo>
                    <a:pt x="466" y="347"/>
                  </a:lnTo>
                  <a:lnTo>
                    <a:pt x="467" y="347"/>
                  </a:lnTo>
                  <a:lnTo>
                    <a:pt x="467" y="346"/>
                  </a:lnTo>
                  <a:lnTo>
                    <a:pt x="466" y="346"/>
                  </a:lnTo>
                  <a:lnTo>
                    <a:pt x="466" y="345"/>
                  </a:lnTo>
                  <a:lnTo>
                    <a:pt x="467" y="345"/>
                  </a:lnTo>
                  <a:lnTo>
                    <a:pt x="468" y="346"/>
                  </a:lnTo>
                  <a:lnTo>
                    <a:pt x="468" y="345"/>
                  </a:lnTo>
                  <a:lnTo>
                    <a:pt x="469" y="345"/>
                  </a:lnTo>
                  <a:lnTo>
                    <a:pt x="469" y="344"/>
                  </a:lnTo>
                  <a:lnTo>
                    <a:pt x="468" y="344"/>
                  </a:lnTo>
                  <a:lnTo>
                    <a:pt x="467" y="343"/>
                  </a:lnTo>
                  <a:lnTo>
                    <a:pt x="468" y="343"/>
                  </a:lnTo>
                  <a:lnTo>
                    <a:pt x="468" y="342"/>
                  </a:lnTo>
                  <a:lnTo>
                    <a:pt x="468" y="341"/>
                  </a:lnTo>
                  <a:lnTo>
                    <a:pt x="468" y="339"/>
                  </a:lnTo>
                  <a:lnTo>
                    <a:pt x="467" y="339"/>
                  </a:lnTo>
                  <a:lnTo>
                    <a:pt x="467" y="337"/>
                  </a:lnTo>
                  <a:lnTo>
                    <a:pt x="466" y="335"/>
                  </a:lnTo>
                  <a:lnTo>
                    <a:pt x="465" y="335"/>
                  </a:lnTo>
                  <a:lnTo>
                    <a:pt x="465" y="334"/>
                  </a:lnTo>
                  <a:lnTo>
                    <a:pt x="465" y="333"/>
                  </a:lnTo>
                  <a:lnTo>
                    <a:pt x="465" y="332"/>
                  </a:lnTo>
                  <a:lnTo>
                    <a:pt x="465" y="331"/>
                  </a:lnTo>
                  <a:lnTo>
                    <a:pt x="466" y="332"/>
                  </a:lnTo>
                  <a:lnTo>
                    <a:pt x="465" y="332"/>
                  </a:lnTo>
                  <a:lnTo>
                    <a:pt x="466" y="333"/>
                  </a:lnTo>
                  <a:lnTo>
                    <a:pt x="466" y="334"/>
                  </a:lnTo>
                  <a:lnTo>
                    <a:pt x="467" y="335"/>
                  </a:lnTo>
                  <a:lnTo>
                    <a:pt x="467" y="336"/>
                  </a:lnTo>
                  <a:lnTo>
                    <a:pt x="467" y="337"/>
                  </a:lnTo>
                  <a:lnTo>
                    <a:pt x="468" y="337"/>
                  </a:lnTo>
                  <a:lnTo>
                    <a:pt x="468" y="336"/>
                  </a:lnTo>
                  <a:lnTo>
                    <a:pt x="468" y="335"/>
                  </a:lnTo>
                  <a:lnTo>
                    <a:pt x="467" y="333"/>
                  </a:lnTo>
                  <a:lnTo>
                    <a:pt x="467" y="332"/>
                  </a:lnTo>
                  <a:lnTo>
                    <a:pt x="466" y="331"/>
                  </a:lnTo>
                  <a:lnTo>
                    <a:pt x="466" y="330"/>
                  </a:lnTo>
                  <a:close/>
                  <a:moveTo>
                    <a:pt x="270" y="331"/>
                  </a:moveTo>
                  <a:lnTo>
                    <a:pt x="268" y="331"/>
                  </a:lnTo>
                  <a:lnTo>
                    <a:pt x="268" y="330"/>
                  </a:lnTo>
                  <a:lnTo>
                    <a:pt x="267" y="330"/>
                  </a:lnTo>
                  <a:lnTo>
                    <a:pt x="266" y="331"/>
                  </a:lnTo>
                  <a:lnTo>
                    <a:pt x="267" y="332"/>
                  </a:lnTo>
                  <a:lnTo>
                    <a:pt x="267" y="333"/>
                  </a:lnTo>
                  <a:lnTo>
                    <a:pt x="268" y="333"/>
                  </a:lnTo>
                  <a:lnTo>
                    <a:pt x="268" y="332"/>
                  </a:lnTo>
                  <a:lnTo>
                    <a:pt x="270" y="332"/>
                  </a:lnTo>
                  <a:lnTo>
                    <a:pt x="271" y="333"/>
                  </a:lnTo>
                  <a:lnTo>
                    <a:pt x="272" y="333"/>
                  </a:lnTo>
                  <a:lnTo>
                    <a:pt x="271" y="332"/>
                  </a:lnTo>
                  <a:lnTo>
                    <a:pt x="270" y="331"/>
                  </a:lnTo>
                  <a:close/>
                  <a:moveTo>
                    <a:pt x="279" y="324"/>
                  </a:moveTo>
                  <a:lnTo>
                    <a:pt x="278" y="326"/>
                  </a:lnTo>
                  <a:lnTo>
                    <a:pt x="278" y="324"/>
                  </a:lnTo>
                  <a:lnTo>
                    <a:pt x="277" y="323"/>
                  </a:lnTo>
                  <a:lnTo>
                    <a:pt x="277" y="324"/>
                  </a:lnTo>
                  <a:lnTo>
                    <a:pt x="277" y="326"/>
                  </a:lnTo>
                  <a:lnTo>
                    <a:pt x="276" y="326"/>
                  </a:lnTo>
                  <a:lnTo>
                    <a:pt x="276" y="324"/>
                  </a:lnTo>
                  <a:lnTo>
                    <a:pt x="275" y="324"/>
                  </a:lnTo>
                  <a:lnTo>
                    <a:pt x="275" y="323"/>
                  </a:lnTo>
                  <a:lnTo>
                    <a:pt x="274" y="323"/>
                  </a:lnTo>
                  <a:lnTo>
                    <a:pt x="273" y="323"/>
                  </a:lnTo>
                  <a:lnTo>
                    <a:pt x="273" y="324"/>
                  </a:lnTo>
                  <a:lnTo>
                    <a:pt x="273" y="326"/>
                  </a:lnTo>
                  <a:lnTo>
                    <a:pt x="272" y="326"/>
                  </a:lnTo>
                  <a:lnTo>
                    <a:pt x="273" y="328"/>
                  </a:lnTo>
                  <a:lnTo>
                    <a:pt x="272" y="328"/>
                  </a:lnTo>
                  <a:lnTo>
                    <a:pt x="271" y="328"/>
                  </a:lnTo>
                  <a:lnTo>
                    <a:pt x="270" y="328"/>
                  </a:lnTo>
                  <a:lnTo>
                    <a:pt x="270" y="329"/>
                  </a:lnTo>
                  <a:lnTo>
                    <a:pt x="268" y="329"/>
                  </a:lnTo>
                  <a:lnTo>
                    <a:pt x="268" y="330"/>
                  </a:lnTo>
                  <a:lnTo>
                    <a:pt x="270" y="331"/>
                  </a:lnTo>
                  <a:lnTo>
                    <a:pt x="271" y="331"/>
                  </a:lnTo>
                  <a:lnTo>
                    <a:pt x="271" y="332"/>
                  </a:lnTo>
                  <a:lnTo>
                    <a:pt x="272" y="332"/>
                  </a:lnTo>
                  <a:lnTo>
                    <a:pt x="273" y="333"/>
                  </a:lnTo>
                  <a:lnTo>
                    <a:pt x="273" y="332"/>
                  </a:lnTo>
                  <a:lnTo>
                    <a:pt x="274" y="332"/>
                  </a:lnTo>
                  <a:lnTo>
                    <a:pt x="274" y="331"/>
                  </a:lnTo>
                  <a:lnTo>
                    <a:pt x="274" y="330"/>
                  </a:lnTo>
                  <a:lnTo>
                    <a:pt x="275" y="330"/>
                  </a:lnTo>
                  <a:lnTo>
                    <a:pt x="275" y="331"/>
                  </a:lnTo>
                  <a:lnTo>
                    <a:pt x="276" y="330"/>
                  </a:lnTo>
                  <a:lnTo>
                    <a:pt x="277" y="330"/>
                  </a:lnTo>
                  <a:lnTo>
                    <a:pt x="277" y="329"/>
                  </a:lnTo>
                  <a:lnTo>
                    <a:pt x="277" y="328"/>
                  </a:lnTo>
                  <a:lnTo>
                    <a:pt x="278" y="328"/>
                  </a:lnTo>
                  <a:lnTo>
                    <a:pt x="279" y="326"/>
                  </a:lnTo>
                  <a:lnTo>
                    <a:pt x="279" y="324"/>
                  </a:lnTo>
                  <a:close/>
                  <a:moveTo>
                    <a:pt x="135" y="298"/>
                  </a:moveTo>
                  <a:lnTo>
                    <a:pt x="136" y="297"/>
                  </a:lnTo>
                  <a:lnTo>
                    <a:pt x="135" y="297"/>
                  </a:lnTo>
                  <a:lnTo>
                    <a:pt x="135" y="296"/>
                  </a:lnTo>
                  <a:lnTo>
                    <a:pt x="134" y="297"/>
                  </a:lnTo>
                  <a:lnTo>
                    <a:pt x="135" y="298"/>
                  </a:lnTo>
                  <a:close/>
                  <a:moveTo>
                    <a:pt x="134" y="285"/>
                  </a:moveTo>
                  <a:lnTo>
                    <a:pt x="133" y="285"/>
                  </a:lnTo>
                  <a:lnTo>
                    <a:pt x="131" y="285"/>
                  </a:lnTo>
                  <a:lnTo>
                    <a:pt x="130" y="285"/>
                  </a:lnTo>
                  <a:lnTo>
                    <a:pt x="130" y="286"/>
                  </a:lnTo>
                  <a:lnTo>
                    <a:pt x="129" y="286"/>
                  </a:lnTo>
                  <a:lnTo>
                    <a:pt x="127" y="286"/>
                  </a:lnTo>
                  <a:lnTo>
                    <a:pt x="127" y="287"/>
                  </a:lnTo>
                  <a:lnTo>
                    <a:pt x="127" y="288"/>
                  </a:lnTo>
                  <a:lnTo>
                    <a:pt x="124" y="287"/>
                  </a:lnTo>
                  <a:lnTo>
                    <a:pt x="123" y="287"/>
                  </a:lnTo>
                  <a:lnTo>
                    <a:pt x="122" y="288"/>
                  </a:lnTo>
                  <a:lnTo>
                    <a:pt x="122" y="289"/>
                  </a:lnTo>
                  <a:lnTo>
                    <a:pt x="123" y="289"/>
                  </a:lnTo>
                  <a:lnTo>
                    <a:pt x="123" y="290"/>
                  </a:lnTo>
                  <a:lnTo>
                    <a:pt x="124" y="291"/>
                  </a:lnTo>
                  <a:lnTo>
                    <a:pt x="125" y="292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30" y="296"/>
                  </a:lnTo>
                  <a:lnTo>
                    <a:pt x="131" y="296"/>
                  </a:lnTo>
                  <a:lnTo>
                    <a:pt x="133" y="296"/>
                  </a:lnTo>
                  <a:lnTo>
                    <a:pt x="134" y="296"/>
                  </a:lnTo>
                  <a:lnTo>
                    <a:pt x="135" y="296"/>
                  </a:lnTo>
                  <a:lnTo>
                    <a:pt x="136" y="296"/>
                  </a:lnTo>
                  <a:lnTo>
                    <a:pt x="137" y="294"/>
                  </a:lnTo>
                  <a:lnTo>
                    <a:pt x="137" y="296"/>
                  </a:lnTo>
                  <a:lnTo>
                    <a:pt x="138" y="294"/>
                  </a:lnTo>
                  <a:lnTo>
                    <a:pt x="139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39" y="292"/>
                  </a:lnTo>
                  <a:lnTo>
                    <a:pt x="139" y="291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9" y="288"/>
                  </a:lnTo>
                  <a:lnTo>
                    <a:pt x="139" y="287"/>
                  </a:lnTo>
                  <a:lnTo>
                    <a:pt x="139" y="286"/>
                  </a:lnTo>
                  <a:lnTo>
                    <a:pt x="138" y="286"/>
                  </a:lnTo>
                  <a:lnTo>
                    <a:pt x="138" y="285"/>
                  </a:lnTo>
                  <a:lnTo>
                    <a:pt x="137" y="285"/>
                  </a:lnTo>
                  <a:lnTo>
                    <a:pt x="137" y="286"/>
                  </a:lnTo>
                  <a:lnTo>
                    <a:pt x="136" y="286"/>
                  </a:lnTo>
                  <a:lnTo>
                    <a:pt x="136" y="285"/>
                  </a:lnTo>
                  <a:lnTo>
                    <a:pt x="135" y="285"/>
                  </a:lnTo>
                  <a:lnTo>
                    <a:pt x="135" y="284"/>
                  </a:lnTo>
                  <a:lnTo>
                    <a:pt x="134" y="285"/>
                  </a:lnTo>
                  <a:close/>
                  <a:moveTo>
                    <a:pt x="333" y="285"/>
                  </a:moveTo>
                  <a:lnTo>
                    <a:pt x="332" y="285"/>
                  </a:lnTo>
                  <a:lnTo>
                    <a:pt x="331" y="285"/>
                  </a:lnTo>
                  <a:lnTo>
                    <a:pt x="331" y="286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30" y="288"/>
                  </a:lnTo>
                  <a:lnTo>
                    <a:pt x="329" y="288"/>
                  </a:lnTo>
                  <a:lnTo>
                    <a:pt x="329" y="289"/>
                  </a:lnTo>
                  <a:lnTo>
                    <a:pt x="329" y="290"/>
                  </a:lnTo>
                  <a:lnTo>
                    <a:pt x="328" y="290"/>
                  </a:lnTo>
                  <a:lnTo>
                    <a:pt x="327" y="291"/>
                  </a:lnTo>
                  <a:lnTo>
                    <a:pt x="324" y="292"/>
                  </a:lnTo>
                  <a:lnTo>
                    <a:pt x="324" y="294"/>
                  </a:lnTo>
                  <a:lnTo>
                    <a:pt x="324" y="296"/>
                  </a:lnTo>
                  <a:lnTo>
                    <a:pt x="323" y="296"/>
                  </a:lnTo>
                  <a:lnTo>
                    <a:pt x="323" y="297"/>
                  </a:lnTo>
                  <a:lnTo>
                    <a:pt x="324" y="297"/>
                  </a:lnTo>
                  <a:lnTo>
                    <a:pt x="327" y="297"/>
                  </a:lnTo>
                  <a:lnTo>
                    <a:pt x="327" y="296"/>
                  </a:lnTo>
                  <a:lnTo>
                    <a:pt x="328" y="296"/>
                  </a:lnTo>
                  <a:lnTo>
                    <a:pt x="329" y="296"/>
                  </a:lnTo>
                  <a:lnTo>
                    <a:pt x="329" y="294"/>
                  </a:lnTo>
                  <a:lnTo>
                    <a:pt x="328" y="294"/>
                  </a:lnTo>
                  <a:lnTo>
                    <a:pt x="328" y="292"/>
                  </a:lnTo>
                  <a:lnTo>
                    <a:pt x="329" y="292"/>
                  </a:lnTo>
                  <a:lnTo>
                    <a:pt x="330" y="292"/>
                  </a:lnTo>
                  <a:lnTo>
                    <a:pt x="329" y="291"/>
                  </a:lnTo>
                  <a:lnTo>
                    <a:pt x="330" y="290"/>
                  </a:lnTo>
                  <a:lnTo>
                    <a:pt x="331" y="289"/>
                  </a:lnTo>
                  <a:lnTo>
                    <a:pt x="333" y="287"/>
                  </a:lnTo>
                  <a:lnTo>
                    <a:pt x="333" y="286"/>
                  </a:lnTo>
                  <a:lnTo>
                    <a:pt x="332" y="287"/>
                  </a:lnTo>
                  <a:lnTo>
                    <a:pt x="332" y="286"/>
                  </a:lnTo>
                  <a:lnTo>
                    <a:pt x="333" y="285"/>
                  </a:lnTo>
                  <a:close/>
                  <a:moveTo>
                    <a:pt x="68" y="285"/>
                  </a:moveTo>
                  <a:lnTo>
                    <a:pt x="68" y="286"/>
                  </a:lnTo>
                  <a:lnTo>
                    <a:pt x="69" y="286"/>
                  </a:lnTo>
                  <a:lnTo>
                    <a:pt x="69" y="285"/>
                  </a:lnTo>
                  <a:lnTo>
                    <a:pt x="66" y="283"/>
                  </a:lnTo>
                  <a:lnTo>
                    <a:pt x="65" y="282"/>
                  </a:lnTo>
                  <a:lnTo>
                    <a:pt x="65" y="280"/>
                  </a:lnTo>
                  <a:lnTo>
                    <a:pt x="64" y="280"/>
                  </a:lnTo>
                  <a:lnTo>
                    <a:pt x="64" y="282"/>
                  </a:lnTo>
                  <a:lnTo>
                    <a:pt x="64" y="283"/>
                  </a:lnTo>
                  <a:lnTo>
                    <a:pt x="66" y="284"/>
                  </a:lnTo>
                  <a:lnTo>
                    <a:pt x="66" y="285"/>
                  </a:lnTo>
                  <a:lnTo>
                    <a:pt x="68" y="285"/>
                  </a:lnTo>
                  <a:close/>
                  <a:moveTo>
                    <a:pt x="340" y="284"/>
                  </a:moveTo>
                  <a:lnTo>
                    <a:pt x="339" y="284"/>
                  </a:lnTo>
                  <a:lnTo>
                    <a:pt x="339" y="283"/>
                  </a:lnTo>
                  <a:lnTo>
                    <a:pt x="338" y="283"/>
                  </a:lnTo>
                  <a:lnTo>
                    <a:pt x="336" y="283"/>
                  </a:lnTo>
                  <a:lnTo>
                    <a:pt x="336" y="284"/>
                  </a:lnTo>
                  <a:lnTo>
                    <a:pt x="335" y="284"/>
                  </a:lnTo>
                  <a:lnTo>
                    <a:pt x="335" y="285"/>
                  </a:lnTo>
                  <a:lnTo>
                    <a:pt x="336" y="285"/>
                  </a:lnTo>
                  <a:lnTo>
                    <a:pt x="338" y="285"/>
                  </a:lnTo>
                  <a:lnTo>
                    <a:pt x="336" y="286"/>
                  </a:lnTo>
                  <a:lnTo>
                    <a:pt x="335" y="286"/>
                  </a:lnTo>
                  <a:lnTo>
                    <a:pt x="335" y="287"/>
                  </a:lnTo>
                  <a:lnTo>
                    <a:pt x="336" y="287"/>
                  </a:lnTo>
                  <a:lnTo>
                    <a:pt x="338" y="287"/>
                  </a:lnTo>
                  <a:lnTo>
                    <a:pt x="338" y="286"/>
                  </a:lnTo>
                  <a:lnTo>
                    <a:pt x="339" y="285"/>
                  </a:lnTo>
                  <a:lnTo>
                    <a:pt x="340" y="285"/>
                  </a:lnTo>
                  <a:lnTo>
                    <a:pt x="342" y="285"/>
                  </a:lnTo>
                  <a:lnTo>
                    <a:pt x="343" y="284"/>
                  </a:ln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105" y="223"/>
                  </a:moveTo>
                  <a:lnTo>
                    <a:pt x="106" y="223"/>
                  </a:lnTo>
                  <a:lnTo>
                    <a:pt x="107" y="223"/>
                  </a:lnTo>
                  <a:lnTo>
                    <a:pt x="107" y="222"/>
                  </a:lnTo>
                  <a:lnTo>
                    <a:pt x="107" y="221"/>
                  </a:lnTo>
                  <a:lnTo>
                    <a:pt x="108" y="221"/>
                  </a:lnTo>
                  <a:lnTo>
                    <a:pt x="107" y="220"/>
                  </a:lnTo>
                  <a:lnTo>
                    <a:pt x="105" y="220"/>
                  </a:lnTo>
                  <a:lnTo>
                    <a:pt x="104" y="220"/>
                  </a:lnTo>
                  <a:lnTo>
                    <a:pt x="104" y="221"/>
                  </a:lnTo>
                  <a:lnTo>
                    <a:pt x="103" y="221"/>
                  </a:lnTo>
                  <a:lnTo>
                    <a:pt x="103" y="220"/>
                  </a:lnTo>
                  <a:lnTo>
                    <a:pt x="102" y="218"/>
                  </a:lnTo>
                  <a:lnTo>
                    <a:pt x="101" y="218"/>
                  </a:lnTo>
                  <a:lnTo>
                    <a:pt x="101" y="220"/>
                  </a:lnTo>
                  <a:lnTo>
                    <a:pt x="100" y="220"/>
                  </a:lnTo>
                  <a:lnTo>
                    <a:pt x="100" y="218"/>
                  </a:lnTo>
                  <a:lnTo>
                    <a:pt x="100" y="217"/>
                  </a:lnTo>
                  <a:lnTo>
                    <a:pt x="99" y="217"/>
                  </a:lnTo>
                  <a:lnTo>
                    <a:pt x="96" y="217"/>
                  </a:lnTo>
                  <a:lnTo>
                    <a:pt x="96" y="216"/>
                  </a:lnTo>
                  <a:lnTo>
                    <a:pt x="95" y="216"/>
                  </a:lnTo>
                  <a:lnTo>
                    <a:pt x="94" y="216"/>
                  </a:lnTo>
                  <a:lnTo>
                    <a:pt x="94" y="215"/>
                  </a:lnTo>
                  <a:lnTo>
                    <a:pt x="94" y="214"/>
                  </a:lnTo>
                  <a:lnTo>
                    <a:pt x="94" y="212"/>
                  </a:lnTo>
                  <a:lnTo>
                    <a:pt x="93" y="212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89" y="211"/>
                  </a:lnTo>
                  <a:lnTo>
                    <a:pt x="88" y="211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7" y="214"/>
                  </a:lnTo>
                  <a:lnTo>
                    <a:pt x="85" y="214"/>
                  </a:lnTo>
                  <a:lnTo>
                    <a:pt x="84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0" y="212"/>
                  </a:lnTo>
                  <a:lnTo>
                    <a:pt x="79" y="214"/>
                  </a:lnTo>
                  <a:lnTo>
                    <a:pt x="79" y="212"/>
                  </a:lnTo>
                  <a:lnTo>
                    <a:pt x="80" y="212"/>
                  </a:lnTo>
                  <a:lnTo>
                    <a:pt x="78" y="211"/>
                  </a:lnTo>
                  <a:lnTo>
                    <a:pt x="78" y="210"/>
                  </a:lnTo>
                  <a:lnTo>
                    <a:pt x="78" y="209"/>
                  </a:lnTo>
                  <a:lnTo>
                    <a:pt x="77" y="209"/>
                  </a:lnTo>
                  <a:lnTo>
                    <a:pt x="77" y="210"/>
                  </a:lnTo>
                  <a:lnTo>
                    <a:pt x="77" y="211"/>
                  </a:lnTo>
                  <a:lnTo>
                    <a:pt x="77" y="212"/>
                  </a:lnTo>
                  <a:lnTo>
                    <a:pt x="76" y="212"/>
                  </a:lnTo>
                  <a:lnTo>
                    <a:pt x="76" y="214"/>
                  </a:lnTo>
                  <a:lnTo>
                    <a:pt x="76" y="215"/>
                  </a:lnTo>
                  <a:lnTo>
                    <a:pt x="76" y="216"/>
                  </a:lnTo>
                  <a:lnTo>
                    <a:pt x="76" y="217"/>
                  </a:lnTo>
                  <a:lnTo>
                    <a:pt x="77" y="218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9" y="220"/>
                  </a:lnTo>
                  <a:lnTo>
                    <a:pt x="80" y="220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3" y="218"/>
                  </a:lnTo>
                  <a:lnTo>
                    <a:pt x="83" y="217"/>
                  </a:lnTo>
                  <a:lnTo>
                    <a:pt x="84" y="217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17"/>
                  </a:lnTo>
                  <a:lnTo>
                    <a:pt x="88" y="218"/>
                  </a:lnTo>
                  <a:lnTo>
                    <a:pt x="89" y="218"/>
                  </a:lnTo>
                  <a:lnTo>
                    <a:pt x="90" y="218"/>
                  </a:lnTo>
                  <a:lnTo>
                    <a:pt x="91" y="220"/>
                  </a:lnTo>
                  <a:lnTo>
                    <a:pt x="92" y="221"/>
                  </a:lnTo>
                  <a:lnTo>
                    <a:pt x="92" y="222"/>
                  </a:lnTo>
                  <a:lnTo>
                    <a:pt x="92" y="223"/>
                  </a:lnTo>
                  <a:lnTo>
                    <a:pt x="93" y="223"/>
                  </a:lnTo>
                  <a:lnTo>
                    <a:pt x="94" y="223"/>
                  </a:lnTo>
                  <a:lnTo>
                    <a:pt x="95" y="225"/>
                  </a:lnTo>
                  <a:lnTo>
                    <a:pt x="96" y="225"/>
                  </a:lnTo>
                  <a:lnTo>
                    <a:pt x="96" y="226"/>
                  </a:lnTo>
                  <a:lnTo>
                    <a:pt x="99" y="226"/>
                  </a:lnTo>
                  <a:lnTo>
                    <a:pt x="99" y="227"/>
                  </a:lnTo>
                  <a:lnTo>
                    <a:pt x="96" y="227"/>
                  </a:lnTo>
                  <a:lnTo>
                    <a:pt x="96" y="228"/>
                  </a:lnTo>
                  <a:lnTo>
                    <a:pt x="99" y="228"/>
                  </a:lnTo>
                  <a:lnTo>
                    <a:pt x="100" y="228"/>
                  </a:lnTo>
                  <a:lnTo>
                    <a:pt x="100" y="227"/>
                  </a:lnTo>
                  <a:lnTo>
                    <a:pt x="100" y="226"/>
                  </a:lnTo>
                  <a:lnTo>
                    <a:pt x="101" y="225"/>
                  </a:lnTo>
                  <a:lnTo>
                    <a:pt x="101" y="223"/>
                  </a:lnTo>
                  <a:lnTo>
                    <a:pt x="102" y="223"/>
                  </a:lnTo>
                  <a:lnTo>
                    <a:pt x="104" y="222"/>
                  </a:lnTo>
                  <a:lnTo>
                    <a:pt x="104" y="223"/>
                  </a:lnTo>
                  <a:lnTo>
                    <a:pt x="105" y="223"/>
                  </a:lnTo>
                  <a:close/>
                  <a:moveTo>
                    <a:pt x="172" y="215"/>
                  </a:moveTo>
                  <a:lnTo>
                    <a:pt x="174" y="214"/>
                  </a:lnTo>
                  <a:lnTo>
                    <a:pt x="174" y="212"/>
                  </a:lnTo>
                  <a:lnTo>
                    <a:pt x="172" y="212"/>
                  </a:lnTo>
                  <a:lnTo>
                    <a:pt x="171" y="212"/>
                  </a:lnTo>
                  <a:lnTo>
                    <a:pt x="170" y="212"/>
                  </a:lnTo>
                  <a:lnTo>
                    <a:pt x="170" y="214"/>
                  </a:lnTo>
                  <a:lnTo>
                    <a:pt x="171" y="214"/>
                  </a:lnTo>
                  <a:lnTo>
                    <a:pt x="171" y="215"/>
                  </a:lnTo>
                  <a:lnTo>
                    <a:pt x="172" y="215"/>
                  </a:lnTo>
                  <a:close/>
                  <a:moveTo>
                    <a:pt x="345" y="280"/>
                  </a:moveTo>
                  <a:lnTo>
                    <a:pt x="345" y="278"/>
                  </a:lnTo>
                  <a:lnTo>
                    <a:pt x="344" y="278"/>
                  </a:lnTo>
                  <a:lnTo>
                    <a:pt x="345" y="280"/>
                  </a:lnTo>
                  <a:close/>
                  <a:moveTo>
                    <a:pt x="343" y="282"/>
                  </a:moveTo>
                  <a:lnTo>
                    <a:pt x="344" y="282"/>
                  </a:lnTo>
                  <a:lnTo>
                    <a:pt x="345" y="280"/>
                  </a:lnTo>
                  <a:lnTo>
                    <a:pt x="344" y="280"/>
                  </a:lnTo>
                  <a:lnTo>
                    <a:pt x="343" y="282"/>
                  </a:lnTo>
                  <a:close/>
                  <a:moveTo>
                    <a:pt x="182" y="195"/>
                  </a:moveTo>
                  <a:lnTo>
                    <a:pt x="183" y="195"/>
                  </a:lnTo>
                  <a:lnTo>
                    <a:pt x="183" y="194"/>
                  </a:lnTo>
                  <a:lnTo>
                    <a:pt x="182" y="194"/>
                  </a:lnTo>
                  <a:lnTo>
                    <a:pt x="182" y="195"/>
                  </a:lnTo>
                  <a:close/>
                  <a:moveTo>
                    <a:pt x="163" y="390"/>
                  </a:moveTo>
                  <a:lnTo>
                    <a:pt x="162" y="390"/>
                  </a:lnTo>
                  <a:lnTo>
                    <a:pt x="162" y="389"/>
                  </a:lnTo>
                  <a:lnTo>
                    <a:pt x="162" y="388"/>
                  </a:lnTo>
                  <a:lnTo>
                    <a:pt x="161" y="388"/>
                  </a:lnTo>
                  <a:lnTo>
                    <a:pt x="160" y="388"/>
                  </a:lnTo>
                  <a:lnTo>
                    <a:pt x="158" y="388"/>
                  </a:lnTo>
                  <a:lnTo>
                    <a:pt x="157" y="389"/>
                  </a:lnTo>
                  <a:lnTo>
                    <a:pt x="156" y="390"/>
                  </a:lnTo>
                  <a:lnTo>
                    <a:pt x="154" y="390"/>
                  </a:lnTo>
                  <a:lnTo>
                    <a:pt x="154" y="391"/>
                  </a:lnTo>
                  <a:lnTo>
                    <a:pt x="153" y="391"/>
                  </a:lnTo>
                  <a:lnTo>
                    <a:pt x="152" y="390"/>
                  </a:lnTo>
                  <a:lnTo>
                    <a:pt x="151" y="391"/>
                  </a:lnTo>
                  <a:lnTo>
                    <a:pt x="151" y="392"/>
                  </a:lnTo>
                  <a:lnTo>
                    <a:pt x="150" y="394"/>
                  </a:lnTo>
                  <a:lnTo>
                    <a:pt x="149" y="394"/>
                  </a:lnTo>
                  <a:lnTo>
                    <a:pt x="149" y="395"/>
                  </a:lnTo>
                  <a:lnTo>
                    <a:pt x="148" y="395"/>
                  </a:lnTo>
                  <a:lnTo>
                    <a:pt x="147" y="395"/>
                  </a:lnTo>
                  <a:lnTo>
                    <a:pt x="148" y="397"/>
                  </a:lnTo>
                  <a:lnTo>
                    <a:pt x="148" y="398"/>
                  </a:lnTo>
                  <a:lnTo>
                    <a:pt x="148" y="399"/>
                  </a:lnTo>
                  <a:lnTo>
                    <a:pt x="149" y="399"/>
                  </a:lnTo>
                  <a:lnTo>
                    <a:pt x="150" y="399"/>
                  </a:lnTo>
                  <a:lnTo>
                    <a:pt x="151" y="399"/>
                  </a:lnTo>
                  <a:lnTo>
                    <a:pt x="152" y="399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6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2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3" y="393"/>
                  </a:lnTo>
                  <a:lnTo>
                    <a:pt x="163" y="392"/>
                  </a:lnTo>
                  <a:lnTo>
                    <a:pt x="164" y="392"/>
                  </a:lnTo>
                  <a:lnTo>
                    <a:pt x="164" y="391"/>
                  </a:lnTo>
                  <a:lnTo>
                    <a:pt x="163" y="391"/>
                  </a:lnTo>
                  <a:lnTo>
                    <a:pt x="163" y="390"/>
                  </a:lnTo>
                  <a:close/>
                  <a:moveTo>
                    <a:pt x="172" y="388"/>
                  </a:moveTo>
                  <a:lnTo>
                    <a:pt x="174" y="389"/>
                  </a:lnTo>
                  <a:lnTo>
                    <a:pt x="174" y="388"/>
                  </a:lnTo>
                  <a:lnTo>
                    <a:pt x="172" y="387"/>
                  </a:lnTo>
                  <a:lnTo>
                    <a:pt x="172" y="388"/>
                  </a:lnTo>
                  <a:close/>
                  <a:moveTo>
                    <a:pt x="190" y="371"/>
                  </a:moveTo>
                  <a:lnTo>
                    <a:pt x="187" y="371"/>
                  </a:lnTo>
                  <a:lnTo>
                    <a:pt x="187" y="372"/>
                  </a:lnTo>
                  <a:lnTo>
                    <a:pt x="190" y="372"/>
                  </a:lnTo>
                  <a:lnTo>
                    <a:pt x="190" y="371"/>
                  </a:lnTo>
                  <a:close/>
                  <a:moveTo>
                    <a:pt x="336" y="276"/>
                  </a:moveTo>
                  <a:lnTo>
                    <a:pt x="335" y="276"/>
                  </a:lnTo>
                  <a:lnTo>
                    <a:pt x="336" y="277"/>
                  </a:lnTo>
                  <a:lnTo>
                    <a:pt x="338" y="277"/>
                  </a:lnTo>
                  <a:lnTo>
                    <a:pt x="339" y="277"/>
                  </a:lnTo>
                  <a:lnTo>
                    <a:pt x="339" y="276"/>
                  </a:lnTo>
                  <a:lnTo>
                    <a:pt x="338" y="276"/>
                  </a:lnTo>
                  <a:lnTo>
                    <a:pt x="336" y="276"/>
                  </a:lnTo>
                  <a:close/>
                  <a:moveTo>
                    <a:pt x="340" y="278"/>
                  </a:moveTo>
                  <a:lnTo>
                    <a:pt x="342" y="278"/>
                  </a:lnTo>
                  <a:lnTo>
                    <a:pt x="343" y="278"/>
                  </a:lnTo>
                  <a:lnTo>
                    <a:pt x="343" y="277"/>
                  </a:lnTo>
                  <a:lnTo>
                    <a:pt x="342" y="277"/>
                  </a:lnTo>
                  <a:lnTo>
                    <a:pt x="340" y="278"/>
                  </a:lnTo>
                  <a:close/>
                  <a:moveTo>
                    <a:pt x="508" y="382"/>
                  </a:moveTo>
                  <a:lnTo>
                    <a:pt x="510" y="383"/>
                  </a:lnTo>
                  <a:lnTo>
                    <a:pt x="508" y="383"/>
                  </a:lnTo>
                  <a:lnTo>
                    <a:pt x="508" y="385"/>
                  </a:lnTo>
                  <a:lnTo>
                    <a:pt x="506" y="385"/>
                  </a:lnTo>
                  <a:lnTo>
                    <a:pt x="506" y="387"/>
                  </a:lnTo>
                  <a:lnTo>
                    <a:pt x="506" y="388"/>
                  </a:lnTo>
                  <a:lnTo>
                    <a:pt x="505" y="388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4" y="391"/>
                  </a:lnTo>
                  <a:lnTo>
                    <a:pt x="503" y="391"/>
                  </a:lnTo>
                  <a:lnTo>
                    <a:pt x="502" y="391"/>
                  </a:lnTo>
                  <a:lnTo>
                    <a:pt x="502" y="392"/>
                  </a:lnTo>
                  <a:lnTo>
                    <a:pt x="502" y="393"/>
                  </a:lnTo>
                  <a:lnTo>
                    <a:pt x="501" y="393"/>
                  </a:lnTo>
                  <a:lnTo>
                    <a:pt x="501" y="392"/>
                  </a:lnTo>
                  <a:lnTo>
                    <a:pt x="500" y="392"/>
                  </a:lnTo>
                  <a:lnTo>
                    <a:pt x="500" y="393"/>
                  </a:lnTo>
                  <a:lnTo>
                    <a:pt x="499" y="392"/>
                  </a:lnTo>
                  <a:lnTo>
                    <a:pt x="499" y="391"/>
                  </a:lnTo>
                  <a:lnTo>
                    <a:pt x="499" y="390"/>
                  </a:lnTo>
                  <a:lnTo>
                    <a:pt x="499" y="389"/>
                  </a:lnTo>
                  <a:lnTo>
                    <a:pt x="499" y="388"/>
                  </a:lnTo>
                  <a:lnTo>
                    <a:pt x="498" y="387"/>
                  </a:lnTo>
                  <a:lnTo>
                    <a:pt x="498" y="385"/>
                  </a:lnTo>
                  <a:lnTo>
                    <a:pt x="499" y="383"/>
                  </a:lnTo>
                  <a:lnTo>
                    <a:pt x="500" y="383"/>
                  </a:lnTo>
                  <a:lnTo>
                    <a:pt x="502" y="383"/>
                  </a:lnTo>
                  <a:lnTo>
                    <a:pt x="502" y="382"/>
                  </a:lnTo>
                  <a:lnTo>
                    <a:pt x="501" y="382"/>
                  </a:lnTo>
                  <a:lnTo>
                    <a:pt x="500" y="382"/>
                  </a:lnTo>
                  <a:lnTo>
                    <a:pt x="500" y="380"/>
                  </a:lnTo>
                  <a:lnTo>
                    <a:pt x="500" y="379"/>
                  </a:lnTo>
                  <a:lnTo>
                    <a:pt x="500" y="378"/>
                  </a:lnTo>
                  <a:lnTo>
                    <a:pt x="500" y="377"/>
                  </a:lnTo>
                  <a:lnTo>
                    <a:pt x="500" y="376"/>
                  </a:lnTo>
                  <a:lnTo>
                    <a:pt x="499" y="376"/>
                  </a:lnTo>
                  <a:lnTo>
                    <a:pt x="499" y="375"/>
                  </a:lnTo>
                  <a:lnTo>
                    <a:pt x="499" y="374"/>
                  </a:lnTo>
                  <a:lnTo>
                    <a:pt x="498" y="374"/>
                  </a:lnTo>
                  <a:lnTo>
                    <a:pt x="498" y="372"/>
                  </a:lnTo>
                  <a:lnTo>
                    <a:pt x="496" y="372"/>
                  </a:lnTo>
                  <a:lnTo>
                    <a:pt x="498" y="375"/>
                  </a:lnTo>
                  <a:lnTo>
                    <a:pt x="498" y="376"/>
                  </a:lnTo>
                  <a:lnTo>
                    <a:pt x="499" y="376"/>
                  </a:lnTo>
                  <a:lnTo>
                    <a:pt x="499" y="377"/>
                  </a:lnTo>
                  <a:lnTo>
                    <a:pt x="499" y="378"/>
                  </a:lnTo>
                  <a:lnTo>
                    <a:pt x="499" y="379"/>
                  </a:lnTo>
                  <a:lnTo>
                    <a:pt x="499" y="380"/>
                  </a:lnTo>
                  <a:lnTo>
                    <a:pt x="499" y="381"/>
                  </a:lnTo>
                  <a:lnTo>
                    <a:pt x="499" y="382"/>
                  </a:lnTo>
                  <a:lnTo>
                    <a:pt x="498" y="382"/>
                  </a:lnTo>
                  <a:lnTo>
                    <a:pt x="498" y="383"/>
                  </a:lnTo>
                  <a:lnTo>
                    <a:pt x="498" y="385"/>
                  </a:lnTo>
                  <a:lnTo>
                    <a:pt x="496" y="385"/>
                  </a:lnTo>
                  <a:lnTo>
                    <a:pt x="495" y="385"/>
                  </a:lnTo>
                  <a:lnTo>
                    <a:pt x="495" y="383"/>
                  </a:lnTo>
                  <a:lnTo>
                    <a:pt x="496" y="383"/>
                  </a:lnTo>
                  <a:lnTo>
                    <a:pt x="496" y="382"/>
                  </a:lnTo>
                  <a:lnTo>
                    <a:pt x="496" y="381"/>
                  </a:lnTo>
                  <a:lnTo>
                    <a:pt x="495" y="381"/>
                  </a:lnTo>
                  <a:lnTo>
                    <a:pt x="495" y="382"/>
                  </a:lnTo>
                  <a:lnTo>
                    <a:pt x="495" y="383"/>
                  </a:lnTo>
                  <a:lnTo>
                    <a:pt x="494" y="383"/>
                  </a:lnTo>
                  <a:lnTo>
                    <a:pt x="494" y="382"/>
                  </a:lnTo>
                  <a:lnTo>
                    <a:pt x="494" y="381"/>
                  </a:lnTo>
                  <a:lnTo>
                    <a:pt x="494" y="380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2" y="380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2"/>
                  </a:lnTo>
                  <a:lnTo>
                    <a:pt x="491" y="382"/>
                  </a:lnTo>
                  <a:lnTo>
                    <a:pt x="491" y="383"/>
                  </a:lnTo>
                  <a:lnTo>
                    <a:pt x="491" y="385"/>
                  </a:lnTo>
                  <a:lnTo>
                    <a:pt x="490" y="383"/>
                  </a:lnTo>
                  <a:lnTo>
                    <a:pt x="490" y="385"/>
                  </a:lnTo>
                  <a:lnTo>
                    <a:pt x="489" y="383"/>
                  </a:lnTo>
                  <a:lnTo>
                    <a:pt x="489" y="382"/>
                  </a:lnTo>
                  <a:lnTo>
                    <a:pt x="489" y="381"/>
                  </a:lnTo>
                  <a:lnTo>
                    <a:pt x="490" y="381"/>
                  </a:lnTo>
                  <a:lnTo>
                    <a:pt x="490" y="380"/>
                  </a:lnTo>
                  <a:lnTo>
                    <a:pt x="490" y="379"/>
                  </a:lnTo>
                  <a:lnTo>
                    <a:pt x="491" y="379"/>
                  </a:lnTo>
                  <a:lnTo>
                    <a:pt x="491" y="378"/>
                  </a:lnTo>
                  <a:lnTo>
                    <a:pt x="491" y="377"/>
                  </a:lnTo>
                  <a:lnTo>
                    <a:pt x="491" y="376"/>
                  </a:lnTo>
                  <a:lnTo>
                    <a:pt x="491" y="375"/>
                  </a:lnTo>
                  <a:lnTo>
                    <a:pt x="491" y="374"/>
                  </a:lnTo>
                  <a:lnTo>
                    <a:pt x="492" y="374"/>
                  </a:lnTo>
                  <a:lnTo>
                    <a:pt x="492" y="372"/>
                  </a:lnTo>
                  <a:lnTo>
                    <a:pt x="494" y="372"/>
                  </a:lnTo>
                  <a:lnTo>
                    <a:pt x="495" y="371"/>
                  </a:lnTo>
                  <a:lnTo>
                    <a:pt x="496" y="371"/>
                  </a:lnTo>
                  <a:lnTo>
                    <a:pt x="496" y="369"/>
                  </a:lnTo>
                  <a:lnTo>
                    <a:pt x="495" y="371"/>
                  </a:lnTo>
                  <a:lnTo>
                    <a:pt x="494" y="371"/>
                  </a:lnTo>
                  <a:lnTo>
                    <a:pt x="492" y="371"/>
                  </a:lnTo>
                  <a:lnTo>
                    <a:pt x="492" y="372"/>
                  </a:lnTo>
                  <a:lnTo>
                    <a:pt x="491" y="372"/>
                  </a:lnTo>
                  <a:lnTo>
                    <a:pt x="490" y="372"/>
                  </a:lnTo>
                  <a:lnTo>
                    <a:pt x="489" y="374"/>
                  </a:lnTo>
                  <a:lnTo>
                    <a:pt x="490" y="374"/>
                  </a:lnTo>
                  <a:lnTo>
                    <a:pt x="490" y="375"/>
                  </a:lnTo>
                  <a:lnTo>
                    <a:pt x="490" y="376"/>
                  </a:lnTo>
                  <a:lnTo>
                    <a:pt x="489" y="376"/>
                  </a:lnTo>
                  <a:lnTo>
                    <a:pt x="489" y="377"/>
                  </a:lnTo>
                  <a:lnTo>
                    <a:pt x="489" y="378"/>
                  </a:lnTo>
                  <a:lnTo>
                    <a:pt x="488" y="377"/>
                  </a:lnTo>
                  <a:lnTo>
                    <a:pt x="488" y="378"/>
                  </a:lnTo>
                  <a:lnTo>
                    <a:pt x="489" y="378"/>
                  </a:lnTo>
                  <a:lnTo>
                    <a:pt x="489" y="379"/>
                  </a:lnTo>
                  <a:lnTo>
                    <a:pt x="488" y="379"/>
                  </a:lnTo>
                  <a:lnTo>
                    <a:pt x="487" y="378"/>
                  </a:lnTo>
                  <a:lnTo>
                    <a:pt x="485" y="378"/>
                  </a:lnTo>
                  <a:lnTo>
                    <a:pt x="485" y="376"/>
                  </a:lnTo>
                  <a:lnTo>
                    <a:pt x="485" y="375"/>
                  </a:lnTo>
                  <a:lnTo>
                    <a:pt x="487" y="375"/>
                  </a:lnTo>
                  <a:lnTo>
                    <a:pt x="488" y="375"/>
                  </a:lnTo>
                  <a:lnTo>
                    <a:pt x="487" y="374"/>
                  </a:lnTo>
                  <a:lnTo>
                    <a:pt x="488" y="374"/>
                  </a:lnTo>
                  <a:lnTo>
                    <a:pt x="488" y="372"/>
                  </a:lnTo>
                  <a:lnTo>
                    <a:pt x="487" y="372"/>
                  </a:lnTo>
                  <a:lnTo>
                    <a:pt x="488" y="371"/>
                  </a:lnTo>
                  <a:lnTo>
                    <a:pt x="488" y="369"/>
                  </a:lnTo>
                  <a:lnTo>
                    <a:pt x="488" y="368"/>
                  </a:lnTo>
                  <a:lnTo>
                    <a:pt x="487" y="368"/>
                  </a:lnTo>
                  <a:lnTo>
                    <a:pt x="485" y="368"/>
                  </a:lnTo>
                  <a:lnTo>
                    <a:pt x="485" y="369"/>
                  </a:lnTo>
                  <a:lnTo>
                    <a:pt x="487" y="369"/>
                  </a:lnTo>
                  <a:lnTo>
                    <a:pt x="487" y="371"/>
                  </a:lnTo>
                  <a:lnTo>
                    <a:pt x="487" y="372"/>
                  </a:lnTo>
                  <a:lnTo>
                    <a:pt x="485" y="372"/>
                  </a:lnTo>
                  <a:lnTo>
                    <a:pt x="484" y="372"/>
                  </a:lnTo>
                  <a:lnTo>
                    <a:pt x="484" y="371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1" y="369"/>
                  </a:lnTo>
                  <a:lnTo>
                    <a:pt x="481" y="368"/>
                  </a:lnTo>
                  <a:lnTo>
                    <a:pt x="481" y="367"/>
                  </a:lnTo>
                  <a:lnTo>
                    <a:pt x="481" y="366"/>
                  </a:lnTo>
                  <a:lnTo>
                    <a:pt x="482" y="366"/>
                  </a:lnTo>
                  <a:lnTo>
                    <a:pt x="482" y="365"/>
                  </a:lnTo>
                  <a:lnTo>
                    <a:pt x="482" y="364"/>
                  </a:lnTo>
                  <a:lnTo>
                    <a:pt x="483" y="364"/>
                  </a:lnTo>
                  <a:lnTo>
                    <a:pt x="484" y="364"/>
                  </a:lnTo>
                  <a:lnTo>
                    <a:pt x="484" y="363"/>
                  </a:lnTo>
                  <a:lnTo>
                    <a:pt x="484" y="362"/>
                  </a:lnTo>
                  <a:lnTo>
                    <a:pt x="484" y="360"/>
                  </a:lnTo>
                  <a:lnTo>
                    <a:pt x="484" y="359"/>
                  </a:lnTo>
                  <a:lnTo>
                    <a:pt x="483" y="359"/>
                  </a:lnTo>
                  <a:lnTo>
                    <a:pt x="482" y="359"/>
                  </a:lnTo>
                  <a:lnTo>
                    <a:pt x="482" y="360"/>
                  </a:lnTo>
                  <a:lnTo>
                    <a:pt x="481" y="360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82" y="363"/>
                  </a:lnTo>
                  <a:lnTo>
                    <a:pt x="481" y="364"/>
                  </a:lnTo>
                  <a:lnTo>
                    <a:pt x="481" y="365"/>
                  </a:lnTo>
                  <a:lnTo>
                    <a:pt x="481" y="366"/>
                  </a:lnTo>
                  <a:lnTo>
                    <a:pt x="480" y="366"/>
                  </a:lnTo>
                  <a:lnTo>
                    <a:pt x="479" y="366"/>
                  </a:lnTo>
                  <a:lnTo>
                    <a:pt x="477" y="365"/>
                  </a:lnTo>
                  <a:lnTo>
                    <a:pt x="477" y="364"/>
                  </a:lnTo>
                  <a:lnTo>
                    <a:pt x="477" y="363"/>
                  </a:lnTo>
                  <a:lnTo>
                    <a:pt x="479" y="363"/>
                  </a:lnTo>
                  <a:lnTo>
                    <a:pt x="480" y="363"/>
                  </a:lnTo>
                  <a:lnTo>
                    <a:pt x="480" y="362"/>
                  </a:lnTo>
                  <a:lnTo>
                    <a:pt x="479" y="362"/>
                  </a:lnTo>
                  <a:lnTo>
                    <a:pt x="479" y="360"/>
                  </a:lnTo>
                  <a:lnTo>
                    <a:pt x="479" y="359"/>
                  </a:lnTo>
                  <a:lnTo>
                    <a:pt x="477" y="359"/>
                  </a:lnTo>
                  <a:lnTo>
                    <a:pt x="476" y="358"/>
                  </a:lnTo>
                  <a:lnTo>
                    <a:pt x="476" y="357"/>
                  </a:lnTo>
                  <a:lnTo>
                    <a:pt x="475" y="357"/>
                  </a:lnTo>
                  <a:lnTo>
                    <a:pt x="475" y="356"/>
                  </a:lnTo>
                  <a:lnTo>
                    <a:pt x="473" y="354"/>
                  </a:lnTo>
                  <a:lnTo>
                    <a:pt x="473" y="356"/>
                  </a:lnTo>
                  <a:lnTo>
                    <a:pt x="473" y="357"/>
                  </a:lnTo>
                  <a:lnTo>
                    <a:pt x="475" y="357"/>
                  </a:lnTo>
                  <a:lnTo>
                    <a:pt x="475" y="358"/>
                  </a:lnTo>
                  <a:lnTo>
                    <a:pt x="476" y="359"/>
                  </a:lnTo>
                  <a:lnTo>
                    <a:pt x="476" y="360"/>
                  </a:lnTo>
                  <a:lnTo>
                    <a:pt x="476" y="362"/>
                  </a:lnTo>
                  <a:lnTo>
                    <a:pt x="475" y="362"/>
                  </a:lnTo>
                  <a:lnTo>
                    <a:pt x="473" y="362"/>
                  </a:lnTo>
                  <a:lnTo>
                    <a:pt x="472" y="362"/>
                  </a:lnTo>
                  <a:lnTo>
                    <a:pt x="472" y="363"/>
                  </a:lnTo>
                  <a:lnTo>
                    <a:pt x="471" y="363"/>
                  </a:lnTo>
                  <a:lnTo>
                    <a:pt x="470" y="362"/>
                  </a:lnTo>
                  <a:lnTo>
                    <a:pt x="470" y="360"/>
                  </a:lnTo>
                  <a:lnTo>
                    <a:pt x="469" y="360"/>
                  </a:lnTo>
                  <a:lnTo>
                    <a:pt x="468" y="360"/>
                  </a:lnTo>
                  <a:lnTo>
                    <a:pt x="468" y="362"/>
                  </a:lnTo>
                  <a:lnTo>
                    <a:pt x="469" y="362"/>
                  </a:lnTo>
                  <a:lnTo>
                    <a:pt x="469" y="363"/>
                  </a:lnTo>
                  <a:lnTo>
                    <a:pt x="468" y="363"/>
                  </a:lnTo>
                  <a:lnTo>
                    <a:pt x="468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68" y="365"/>
                  </a:lnTo>
                  <a:lnTo>
                    <a:pt x="468" y="366"/>
                  </a:lnTo>
                  <a:lnTo>
                    <a:pt x="468" y="367"/>
                  </a:lnTo>
                  <a:lnTo>
                    <a:pt x="468" y="368"/>
                  </a:lnTo>
                  <a:lnTo>
                    <a:pt x="467" y="368"/>
                  </a:lnTo>
                  <a:lnTo>
                    <a:pt x="466" y="369"/>
                  </a:lnTo>
                  <a:lnTo>
                    <a:pt x="465" y="368"/>
                  </a:lnTo>
                  <a:lnTo>
                    <a:pt x="466" y="367"/>
                  </a:lnTo>
                  <a:lnTo>
                    <a:pt x="465" y="367"/>
                  </a:lnTo>
                  <a:lnTo>
                    <a:pt x="465" y="366"/>
                  </a:lnTo>
                  <a:lnTo>
                    <a:pt x="466" y="365"/>
                  </a:lnTo>
                  <a:lnTo>
                    <a:pt x="465" y="365"/>
                  </a:lnTo>
                  <a:lnTo>
                    <a:pt x="465" y="364"/>
                  </a:lnTo>
                  <a:lnTo>
                    <a:pt x="465" y="363"/>
                  </a:lnTo>
                  <a:lnTo>
                    <a:pt x="466" y="363"/>
                  </a:lnTo>
                  <a:lnTo>
                    <a:pt x="467" y="363"/>
                  </a:lnTo>
                  <a:lnTo>
                    <a:pt x="467" y="362"/>
                  </a:lnTo>
                  <a:lnTo>
                    <a:pt x="466" y="362"/>
                  </a:lnTo>
                  <a:lnTo>
                    <a:pt x="466" y="360"/>
                  </a:lnTo>
                  <a:lnTo>
                    <a:pt x="465" y="360"/>
                  </a:lnTo>
                  <a:lnTo>
                    <a:pt x="465" y="359"/>
                  </a:lnTo>
                  <a:lnTo>
                    <a:pt x="466" y="359"/>
                  </a:lnTo>
                  <a:lnTo>
                    <a:pt x="467" y="359"/>
                  </a:lnTo>
                  <a:lnTo>
                    <a:pt x="468" y="358"/>
                  </a:lnTo>
                  <a:lnTo>
                    <a:pt x="467" y="358"/>
                  </a:lnTo>
                  <a:lnTo>
                    <a:pt x="466" y="358"/>
                  </a:lnTo>
                  <a:lnTo>
                    <a:pt x="465" y="359"/>
                  </a:lnTo>
                  <a:lnTo>
                    <a:pt x="465" y="358"/>
                  </a:lnTo>
                  <a:lnTo>
                    <a:pt x="464" y="358"/>
                  </a:lnTo>
                  <a:lnTo>
                    <a:pt x="464" y="357"/>
                  </a:lnTo>
                  <a:lnTo>
                    <a:pt x="464" y="356"/>
                  </a:lnTo>
                  <a:lnTo>
                    <a:pt x="464" y="354"/>
                  </a:lnTo>
                  <a:lnTo>
                    <a:pt x="465" y="354"/>
                  </a:lnTo>
                  <a:lnTo>
                    <a:pt x="465" y="353"/>
                  </a:lnTo>
                  <a:lnTo>
                    <a:pt x="466" y="354"/>
                  </a:lnTo>
                  <a:lnTo>
                    <a:pt x="466" y="353"/>
                  </a:lnTo>
                  <a:lnTo>
                    <a:pt x="467" y="353"/>
                  </a:lnTo>
                  <a:lnTo>
                    <a:pt x="467" y="354"/>
                  </a:lnTo>
                  <a:lnTo>
                    <a:pt x="468" y="354"/>
                  </a:lnTo>
                  <a:lnTo>
                    <a:pt x="468" y="356"/>
                  </a:lnTo>
                  <a:lnTo>
                    <a:pt x="468" y="357"/>
                  </a:lnTo>
                  <a:lnTo>
                    <a:pt x="469" y="357"/>
                  </a:lnTo>
                  <a:lnTo>
                    <a:pt x="469" y="356"/>
                  </a:lnTo>
                  <a:lnTo>
                    <a:pt x="469" y="354"/>
                  </a:lnTo>
                  <a:lnTo>
                    <a:pt x="470" y="354"/>
                  </a:lnTo>
                  <a:lnTo>
                    <a:pt x="470" y="353"/>
                  </a:lnTo>
                  <a:lnTo>
                    <a:pt x="469" y="353"/>
                  </a:lnTo>
                  <a:lnTo>
                    <a:pt x="469" y="354"/>
                  </a:lnTo>
                  <a:lnTo>
                    <a:pt x="468" y="353"/>
                  </a:lnTo>
                  <a:lnTo>
                    <a:pt x="467" y="352"/>
                  </a:lnTo>
                  <a:lnTo>
                    <a:pt x="467" y="351"/>
                  </a:lnTo>
                  <a:lnTo>
                    <a:pt x="468" y="351"/>
                  </a:lnTo>
                  <a:lnTo>
                    <a:pt x="468" y="349"/>
                  </a:lnTo>
                  <a:lnTo>
                    <a:pt x="469" y="351"/>
                  </a:lnTo>
                  <a:lnTo>
                    <a:pt x="470" y="351"/>
                  </a:lnTo>
                  <a:lnTo>
                    <a:pt x="471" y="351"/>
                  </a:lnTo>
                  <a:lnTo>
                    <a:pt x="472" y="351"/>
                  </a:lnTo>
                  <a:lnTo>
                    <a:pt x="473" y="352"/>
                  </a:lnTo>
                  <a:lnTo>
                    <a:pt x="475" y="352"/>
                  </a:lnTo>
                  <a:lnTo>
                    <a:pt x="476" y="352"/>
                  </a:lnTo>
                  <a:lnTo>
                    <a:pt x="477" y="352"/>
                  </a:lnTo>
                  <a:lnTo>
                    <a:pt x="477" y="353"/>
                  </a:lnTo>
                  <a:lnTo>
                    <a:pt x="479" y="353"/>
                  </a:lnTo>
                  <a:lnTo>
                    <a:pt x="479" y="354"/>
                  </a:lnTo>
                  <a:lnTo>
                    <a:pt x="477" y="356"/>
                  </a:lnTo>
                  <a:lnTo>
                    <a:pt x="479" y="357"/>
                  </a:lnTo>
                  <a:lnTo>
                    <a:pt x="479" y="356"/>
                  </a:lnTo>
                  <a:lnTo>
                    <a:pt x="480" y="356"/>
                  </a:lnTo>
                  <a:lnTo>
                    <a:pt x="480" y="357"/>
                  </a:lnTo>
                  <a:lnTo>
                    <a:pt x="481" y="357"/>
                  </a:lnTo>
                  <a:lnTo>
                    <a:pt x="481" y="358"/>
                  </a:lnTo>
                  <a:lnTo>
                    <a:pt x="482" y="358"/>
                  </a:lnTo>
                  <a:lnTo>
                    <a:pt x="482" y="357"/>
                  </a:lnTo>
                  <a:lnTo>
                    <a:pt x="481" y="356"/>
                  </a:lnTo>
                  <a:lnTo>
                    <a:pt x="480" y="354"/>
                  </a:lnTo>
                  <a:lnTo>
                    <a:pt x="480" y="353"/>
                  </a:lnTo>
                  <a:lnTo>
                    <a:pt x="479" y="353"/>
                  </a:lnTo>
                  <a:lnTo>
                    <a:pt x="479" y="352"/>
                  </a:lnTo>
                  <a:lnTo>
                    <a:pt x="480" y="352"/>
                  </a:lnTo>
                  <a:lnTo>
                    <a:pt x="480" y="351"/>
                  </a:lnTo>
                  <a:lnTo>
                    <a:pt x="479" y="351"/>
                  </a:lnTo>
                  <a:lnTo>
                    <a:pt x="477" y="351"/>
                  </a:lnTo>
                  <a:lnTo>
                    <a:pt x="476" y="349"/>
                  </a:lnTo>
                  <a:lnTo>
                    <a:pt x="475" y="349"/>
                  </a:lnTo>
                  <a:lnTo>
                    <a:pt x="473" y="349"/>
                  </a:lnTo>
                  <a:lnTo>
                    <a:pt x="472" y="348"/>
                  </a:lnTo>
                  <a:lnTo>
                    <a:pt x="472" y="347"/>
                  </a:lnTo>
                  <a:lnTo>
                    <a:pt x="472" y="346"/>
                  </a:lnTo>
                  <a:lnTo>
                    <a:pt x="475" y="346"/>
                  </a:lnTo>
                  <a:lnTo>
                    <a:pt x="476" y="346"/>
                  </a:lnTo>
                  <a:lnTo>
                    <a:pt x="477" y="345"/>
                  </a:lnTo>
                  <a:lnTo>
                    <a:pt x="476" y="345"/>
                  </a:lnTo>
                  <a:lnTo>
                    <a:pt x="475" y="346"/>
                  </a:lnTo>
                  <a:lnTo>
                    <a:pt x="475" y="345"/>
                  </a:lnTo>
                  <a:lnTo>
                    <a:pt x="473" y="345"/>
                  </a:lnTo>
                  <a:lnTo>
                    <a:pt x="472" y="345"/>
                  </a:lnTo>
                  <a:lnTo>
                    <a:pt x="473" y="344"/>
                  </a:lnTo>
                  <a:lnTo>
                    <a:pt x="472" y="344"/>
                  </a:lnTo>
                  <a:lnTo>
                    <a:pt x="472" y="343"/>
                  </a:lnTo>
                  <a:lnTo>
                    <a:pt x="472" y="342"/>
                  </a:lnTo>
                  <a:lnTo>
                    <a:pt x="473" y="341"/>
                  </a:lnTo>
                  <a:lnTo>
                    <a:pt x="472" y="341"/>
                  </a:lnTo>
                  <a:lnTo>
                    <a:pt x="472" y="342"/>
                  </a:lnTo>
                  <a:lnTo>
                    <a:pt x="471" y="341"/>
                  </a:lnTo>
                  <a:lnTo>
                    <a:pt x="470" y="341"/>
                  </a:lnTo>
                  <a:lnTo>
                    <a:pt x="471" y="339"/>
                  </a:lnTo>
                  <a:lnTo>
                    <a:pt x="471" y="337"/>
                  </a:lnTo>
                  <a:lnTo>
                    <a:pt x="472" y="337"/>
                  </a:lnTo>
                  <a:lnTo>
                    <a:pt x="472" y="339"/>
                  </a:lnTo>
                  <a:lnTo>
                    <a:pt x="475" y="341"/>
                  </a:lnTo>
                  <a:lnTo>
                    <a:pt x="475" y="339"/>
                  </a:lnTo>
                  <a:lnTo>
                    <a:pt x="473" y="339"/>
                  </a:lnTo>
                  <a:lnTo>
                    <a:pt x="473" y="337"/>
                  </a:lnTo>
                  <a:lnTo>
                    <a:pt x="472" y="337"/>
                  </a:lnTo>
                  <a:lnTo>
                    <a:pt x="471" y="336"/>
                  </a:lnTo>
                  <a:lnTo>
                    <a:pt x="470" y="336"/>
                  </a:lnTo>
                  <a:lnTo>
                    <a:pt x="470" y="335"/>
                  </a:lnTo>
                  <a:lnTo>
                    <a:pt x="469" y="334"/>
                  </a:lnTo>
                  <a:lnTo>
                    <a:pt x="469" y="333"/>
                  </a:lnTo>
                  <a:lnTo>
                    <a:pt x="470" y="333"/>
                  </a:lnTo>
                  <a:lnTo>
                    <a:pt x="470" y="332"/>
                  </a:lnTo>
                  <a:lnTo>
                    <a:pt x="470" y="331"/>
                  </a:lnTo>
                  <a:lnTo>
                    <a:pt x="469" y="331"/>
                  </a:lnTo>
                  <a:lnTo>
                    <a:pt x="470" y="332"/>
                  </a:lnTo>
                  <a:lnTo>
                    <a:pt x="469" y="332"/>
                  </a:lnTo>
                  <a:lnTo>
                    <a:pt x="469" y="333"/>
                  </a:lnTo>
                  <a:lnTo>
                    <a:pt x="468" y="333"/>
                  </a:lnTo>
                  <a:lnTo>
                    <a:pt x="468" y="332"/>
                  </a:lnTo>
                  <a:lnTo>
                    <a:pt x="467" y="332"/>
                  </a:lnTo>
                  <a:lnTo>
                    <a:pt x="467" y="331"/>
                  </a:lnTo>
                  <a:lnTo>
                    <a:pt x="467" y="330"/>
                  </a:lnTo>
                  <a:lnTo>
                    <a:pt x="467" y="329"/>
                  </a:lnTo>
                  <a:lnTo>
                    <a:pt x="466" y="329"/>
                  </a:lnTo>
                  <a:lnTo>
                    <a:pt x="465" y="329"/>
                  </a:lnTo>
                  <a:lnTo>
                    <a:pt x="464" y="326"/>
                  </a:lnTo>
                  <a:lnTo>
                    <a:pt x="464" y="328"/>
                  </a:lnTo>
                  <a:lnTo>
                    <a:pt x="465" y="329"/>
                  </a:lnTo>
                  <a:lnTo>
                    <a:pt x="461" y="329"/>
                  </a:lnTo>
                  <a:lnTo>
                    <a:pt x="460" y="329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60" y="326"/>
                  </a:lnTo>
                  <a:lnTo>
                    <a:pt x="460" y="324"/>
                  </a:lnTo>
                  <a:lnTo>
                    <a:pt x="459" y="324"/>
                  </a:lnTo>
                  <a:lnTo>
                    <a:pt x="459" y="323"/>
                  </a:lnTo>
                  <a:lnTo>
                    <a:pt x="459" y="322"/>
                  </a:lnTo>
                  <a:lnTo>
                    <a:pt x="458" y="322"/>
                  </a:lnTo>
                  <a:lnTo>
                    <a:pt x="458" y="321"/>
                  </a:lnTo>
                  <a:lnTo>
                    <a:pt x="457" y="320"/>
                  </a:lnTo>
                  <a:lnTo>
                    <a:pt x="457" y="319"/>
                  </a:lnTo>
                  <a:lnTo>
                    <a:pt x="457" y="318"/>
                  </a:lnTo>
                  <a:lnTo>
                    <a:pt x="457" y="317"/>
                  </a:lnTo>
                  <a:lnTo>
                    <a:pt x="456" y="317"/>
                  </a:lnTo>
                  <a:lnTo>
                    <a:pt x="455" y="317"/>
                  </a:lnTo>
                  <a:lnTo>
                    <a:pt x="455" y="315"/>
                  </a:lnTo>
                  <a:lnTo>
                    <a:pt x="456" y="315"/>
                  </a:lnTo>
                  <a:lnTo>
                    <a:pt x="455" y="314"/>
                  </a:lnTo>
                  <a:lnTo>
                    <a:pt x="455" y="313"/>
                  </a:lnTo>
                  <a:lnTo>
                    <a:pt x="455" y="312"/>
                  </a:lnTo>
                  <a:lnTo>
                    <a:pt x="455" y="311"/>
                  </a:lnTo>
                  <a:lnTo>
                    <a:pt x="454" y="309"/>
                  </a:lnTo>
                  <a:lnTo>
                    <a:pt x="454" y="311"/>
                  </a:lnTo>
                  <a:lnTo>
                    <a:pt x="453" y="311"/>
                  </a:lnTo>
                  <a:lnTo>
                    <a:pt x="453" y="312"/>
                  </a:lnTo>
                  <a:lnTo>
                    <a:pt x="453" y="313"/>
                  </a:lnTo>
                  <a:lnTo>
                    <a:pt x="453" y="314"/>
                  </a:lnTo>
                  <a:lnTo>
                    <a:pt x="454" y="314"/>
                  </a:lnTo>
                  <a:lnTo>
                    <a:pt x="454" y="315"/>
                  </a:lnTo>
                  <a:lnTo>
                    <a:pt x="454" y="317"/>
                  </a:lnTo>
                  <a:lnTo>
                    <a:pt x="455" y="318"/>
                  </a:lnTo>
                  <a:lnTo>
                    <a:pt x="455" y="319"/>
                  </a:lnTo>
                  <a:lnTo>
                    <a:pt x="455" y="320"/>
                  </a:lnTo>
                  <a:lnTo>
                    <a:pt x="455" y="321"/>
                  </a:lnTo>
                  <a:lnTo>
                    <a:pt x="455" y="322"/>
                  </a:lnTo>
                  <a:lnTo>
                    <a:pt x="456" y="323"/>
                  </a:lnTo>
                  <a:lnTo>
                    <a:pt x="456" y="326"/>
                  </a:lnTo>
                  <a:lnTo>
                    <a:pt x="456" y="328"/>
                  </a:lnTo>
                  <a:lnTo>
                    <a:pt x="456" y="329"/>
                  </a:lnTo>
                  <a:lnTo>
                    <a:pt x="455" y="329"/>
                  </a:lnTo>
                  <a:lnTo>
                    <a:pt x="454" y="328"/>
                  </a:lnTo>
                  <a:lnTo>
                    <a:pt x="453" y="326"/>
                  </a:lnTo>
                  <a:lnTo>
                    <a:pt x="453" y="324"/>
                  </a:lnTo>
                  <a:lnTo>
                    <a:pt x="451" y="324"/>
                  </a:lnTo>
                  <a:lnTo>
                    <a:pt x="451" y="326"/>
                  </a:lnTo>
                  <a:lnTo>
                    <a:pt x="450" y="326"/>
                  </a:lnTo>
                  <a:lnTo>
                    <a:pt x="449" y="326"/>
                  </a:lnTo>
                  <a:lnTo>
                    <a:pt x="449" y="324"/>
                  </a:lnTo>
                  <a:lnTo>
                    <a:pt x="448" y="324"/>
                  </a:lnTo>
                  <a:lnTo>
                    <a:pt x="448" y="323"/>
                  </a:lnTo>
                  <a:lnTo>
                    <a:pt x="448" y="322"/>
                  </a:lnTo>
                  <a:lnTo>
                    <a:pt x="448" y="321"/>
                  </a:lnTo>
                  <a:lnTo>
                    <a:pt x="448" y="320"/>
                  </a:lnTo>
                  <a:lnTo>
                    <a:pt x="446" y="319"/>
                  </a:lnTo>
                  <a:lnTo>
                    <a:pt x="446" y="318"/>
                  </a:lnTo>
                  <a:lnTo>
                    <a:pt x="445" y="317"/>
                  </a:lnTo>
                  <a:lnTo>
                    <a:pt x="446" y="315"/>
                  </a:lnTo>
                  <a:lnTo>
                    <a:pt x="448" y="315"/>
                  </a:lnTo>
                  <a:lnTo>
                    <a:pt x="449" y="315"/>
                  </a:lnTo>
                  <a:lnTo>
                    <a:pt x="449" y="314"/>
                  </a:lnTo>
                  <a:lnTo>
                    <a:pt x="448" y="314"/>
                  </a:lnTo>
                  <a:lnTo>
                    <a:pt x="446" y="315"/>
                  </a:lnTo>
                  <a:lnTo>
                    <a:pt x="445" y="315"/>
                  </a:lnTo>
                  <a:lnTo>
                    <a:pt x="445" y="317"/>
                  </a:lnTo>
                  <a:lnTo>
                    <a:pt x="445" y="318"/>
                  </a:lnTo>
                  <a:lnTo>
                    <a:pt x="444" y="318"/>
                  </a:lnTo>
                  <a:lnTo>
                    <a:pt x="443" y="317"/>
                  </a:lnTo>
                  <a:lnTo>
                    <a:pt x="442" y="317"/>
                  </a:lnTo>
                  <a:lnTo>
                    <a:pt x="442" y="315"/>
                  </a:lnTo>
                  <a:lnTo>
                    <a:pt x="441" y="314"/>
                  </a:lnTo>
                  <a:lnTo>
                    <a:pt x="442" y="313"/>
                  </a:lnTo>
                  <a:lnTo>
                    <a:pt x="441" y="313"/>
                  </a:lnTo>
                  <a:lnTo>
                    <a:pt x="441" y="314"/>
                  </a:lnTo>
                  <a:lnTo>
                    <a:pt x="439" y="312"/>
                  </a:lnTo>
                  <a:lnTo>
                    <a:pt x="439" y="313"/>
                  </a:lnTo>
                  <a:lnTo>
                    <a:pt x="441" y="314"/>
                  </a:lnTo>
                  <a:lnTo>
                    <a:pt x="439" y="315"/>
                  </a:lnTo>
                  <a:lnTo>
                    <a:pt x="439" y="314"/>
                  </a:lnTo>
                  <a:lnTo>
                    <a:pt x="438" y="314"/>
                  </a:lnTo>
                  <a:lnTo>
                    <a:pt x="438" y="313"/>
                  </a:lnTo>
                  <a:lnTo>
                    <a:pt x="437" y="313"/>
                  </a:lnTo>
                  <a:lnTo>
                    <a:pt x="437" y="312"/>
                  </a:lnTo>
                  <a:lnTo>
                    <a:pt x="436" y="312"/>
                  </a:lnTo>
                  <a:lnTo>
                    <a:pt x="436" y="311"/>
                  </a:lnTo>
                  <a:lnTo>
                    <a:pt x="437" y="311"/>
                  </a:lnTo>
                  <a:lnTo>
                    <a:pt x="438" y="309"/>
                  </a:lnTo>
                  <a:lnTo>
                    <a:pt x="439" y="309"/>
                  </a:lnTo>
                  <a:lnTo>
                    <a:pt x="441" y="309"/>
                  </a:lnTo>
                  <a:lnTo>
                    <a:pt x="442" y="307"/>
                  </a:lnTo>
                  <a:lnTo>
                    <a:pt x="442" y="305"/>
                  </a:lnTo>
                  <a:lnTo>
                    <a:pt x="442" y="303"/>
                  </a:lnTo>
                  <a:lnTo>
                    <a:pt x="443" y="303"/>
                  </a:lnTo>
                  <a:lnTo>
                    <a:pt x="444" y="302"/>
                  </a:lnTo>
                  <a:lnTo>
                    <a:pt x="444" y="301"/>
                  </a:lnTo>
                  <a:lnTo>
                    <a:pt x="443" y="301"/>
                  </a:lnTo>
                  <a:lnTo>
                    <a:pt x="444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8" y="299"/>
                  </a:lnTo>
                  <a:lnTo>
                    <a:pt x="450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3" y="298"/>
                  </a:lnTo>
                  <a:lnTo>
                    <a:pt x="454" y="298"/>
                  </a:lnTo>
                  <a:lnTo>
                    <a:pt x="454" y="299"/>
                  </a:lnTo>
                  <a:lnTo>
                    <a:pt x="455" y="299"/>
                  </a:lnTo>
                  <a:lnTo>
                    <a:pt x="455" y="300"/>
                  </a:lnTo>
                  <a:lnTo>
                    <a:pt x="456" y="300"/>
                  </a:lnTo>
                  <a:lnTo>
                    <a:pt x="456" y="301"/>
                  </a:lnTo>
                  <a:lnTo>
                    <a:pt x="457" y="301"/>
                  </a:lnTo>
                  <a:lnTo>
                    <a:pt x="457" y="302"/>
                  </a:lnTo>
                  <a:lnTo>
                    <a:pt x="456" y="303"/>
                  </a:lnTo>
                  <a:lnTo>
                    <a:pt x="456" y="305"/>
                  </a:lnTo>
                  <a:lnTo>
                    <a:pt x="457" y="305"/>
                  </a:lnTo>
                  <a:lnTo>
                    <a:pt x="457" y="306"/>
                  </a:lnTo>
                  <a:lnTo>
                    <a:pt x="457" y="307"/>
                  </a:lnTo>
                  <a:lnTo>
                    <a:pt x="458" y="307"/>
                  </a:lnTo>
                  <a:lnTo>
                    <a:pt x="459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60" y="311"/>
                  </a:lnTo>
                  <a:lnTo>
                    <a:pt x="461" y="311"/>
                  </a:lnTo>
                  <a:lnTo>
                    <a:pt x="464" y="312"/>
                  </a:lnTo>
                  <a:lnTo>
                    <a:pt x="464" y="313"/>
                  </a:lnTo>
                  <a:lnTo>
                    <a:pt x="465" y="313"/>
                  </a:lnTo>
                  <a:lnTo>
                    <a:pt x="465" y="314"/>
                  </a:lnTo>
                  <a:lnTo>
                    <a:pt x="465" y="315"/>
                  </a:lnTo>
                  <a:lnTo>
                    <a:pt x="466" y="317"/>
                  </a:lnTo>
                  <a:lnTo>
                    <a:pt x="468" y="318"/>
                  </a:lnTo>
                  <a:lnTo>
                    <a:pt x="469" y="318"/>
                  </a:lnTo>
                  <a:lnTo>
                    <a:pt x="469" y="319"/>
                  </a:lnTo>
                  <a:lnTo>
                    <a:pt x="470" y="321"/>
                  </a:lnTo>
                  <a:lnTo>
                    <a:pt x="471" y="321"/>
                  </a:lnTo>
                  <a:lnTo>
                    <a:pt x="471" y="322"/>
                  </a:lnTo>
                  <a:lnTo>
                    <a:pt x="472" y="323"/>
                  </a:lnTo>
                  <a:lnTo>
                    <a:pt x="473" y="324"/>
                  </a:lnTo>
                  <a:lnTo>
                    <a:pt x="472" y="324"/>
                  </a:lnTo>
                  <a:lnTo>
                    <a:pt x="473" y="326"/>
                  </a:lnTo>
                  <a:lnTo>
                    <a:pt x="473" y="328"/>
                  </a:lnTo>
                  <a:lnTo>
                    <a:pt x="475" y="329"/>
                  </a:lnTo>
                  <a:lnTo>
                    <a:pt x="476" y="330"/>
                  </a:lnTo>
                  <a:lnTo>
                    <a:pt x="476" y="332"/>
                  </a:lnTo>
                  <a:lnTo>
                    <a:pt x="477" y="332"/>
                  </a:lnTo>
                  <a:lnTo>
                    <a:pt x="477" y="333"/>
                  </a:lnTo>
                  <a:lnTo>
                    <a:pt x="479" y="334"/>
                  </a:lnTo>
                  <a:lnTo>
                    <a:pt x="480" y="336"/>
                  </a:lnTo>
                  <a:lnTo>
                    <a:pt x="481" y="339"/>
                  </a:lnTo>
                  <a:lnTo>
                    <a:pt x="481" y="341"/>
                  </a:lnTo>
                  <a:lnTo>
                    <a:pt x="482" y="343"/>
                  </a:lnTo>
                  <a:lnTo>
                    <a:pt x="483" y="344"/>
                  </a:lnTo>
                  <a:lnTo>
                    <a:pt x="484" y="345"/>
                  </a:lnTo>
                  <a:lnTo>
                    <a:pt x="484" y="346"/>
                  </a:lnTo>
                  <a:lnTo>
                    <a:pt x="485" y="348"/>
                  </a:lnTo>
                  <a:lnTo>
                    <a:pt x="484" y="349"/>
                  </a:lnTo>
                  <a:lnTo>
                    <a:pt x="487" y="351"/>
                  </a:lnTo>
                  <a:lnTo>
                    <a:pt x="488" y="351"/>
                  </a:lnTo>
                  <a:lnTo>
                    <a:pt x="487" y="354"/>
                  </a:lnTo>
                  <a:lnTo>
                    <a:pt x="489" y="356"/>
                  </a:lnTo>
                  <a:lnTo>
                    <a:pt x="489" y="357"/>
                  </a:lnTo>
                  <a:lnTo>
                    <a:pt x="489" y="358"/>
                  </a:lnTo>
                  <a:lnTo>
                    <a:pt x="489" y="359"/>
                  </a:lnTo>
                  <a:lnTo>
                    <a:pt x="490" y="359"/>
                  </a:lnTo>
                  <a:lnTo>
                    <a:pt x="491" y="359"/>
                  </a:lnTo>
                  <a:lnTo>
                    <a:pt x="492" y="359"/>
                  </a:lnTo>
                  <a:lnTo>
                    <a:pt x="492" y="360"/>
                  </a:lnTo>
                  <a:lnTo>
                    <a:pt x="495" y="362"/>
                  </a:lnTo>
                  <a:lnTo>
                    <a:pt x="496" y="363"/>
                  </a:lnTo>
                  <a:lnTo>
                    <a:pt x="498" y="363"/>
                  </a:lnTo>
                  <a:lnTo>
                    <a:pt x="499" y="364"/>
                  </a:lnTo>
                  <a:lnTo>
                    <a:pt x="500" y="364"/>
                  </a:lnTo>
                  <a:lnTo>
                    <a:pt x="501" y="364"/>
                  </a:lnTo>
                  <a:lnTo>
                    <a:pt x="502" y="366"/>
                  </a:lnTo>
                  <a:lnTo>
                    <a:pt x="503" y="366"/>
                  </a:lnTo>
                  <a:lnTo>
                    <a:pt x="504" y="367"/>
                  </a:lnTo>
                  <a:lnTo>
                    <a:pt x="504" y="368"/>
                  </a:lnTo>
                  <a:lnTo>
                    <a:pt x="505" y="368"/>
                  </a:lnTo>
                  <a:lnTo>
                    <a:pt x="506" y="368"/>
                  </a:lnTo>
                  <a:lnTo>
                    <a:pt x="508" y="368"/>
                  </a:lnTo>
                  <a:lnTo>
                    <a:pt x="508" y="369"/>
                  </a:lnTo>
                  <a:lnTo>
                    <a:pt x="508" y="371"/>
                  </a:lnTo>
                  <a:lnTo>
                    <a:pt x="508" y="372"/>
                  </a:lnTo>
                  <a:lnTo>
                    <a:pt x="508" y="374"/>
                  </a:lnTo>
                  <a:lnTo>
                    <a:pt x="506" y="375"/>
                  </a:lnTo>
                  <a:lnTo>
                    <a:pt x="506" y="376"/>
                  </a:lnTo>
                  <a:lnTo>
                    <a:pt x="506" y="377"/>
                  </a:lnTo>
                  <a:lnTo>
                    <a:pt x="506" y="378"/>
                  </a:lnTo>
                  <a:lnTo>
                    <a:pt x="506" y="379"/>
                  </a:lnTo>
                  <a:lnTo>
                    <a:pt x="508" y="380"/>
                  </a:lnTo>
                  <a:lnTo>
                    <a:pt x="508" y="381"/>
                  </a:lnTo>
                  <a:lnTo>
                    <a:pt x="508" y="382"/>
                  </a:lnTo>
                  <a:close/>
                  <a:moveTo>
                    <a:pt x="453" y="323"/>
                  </a:moveTo>
                  <a:lnTo>
                    <a:pt x="451" y="322"/>
                  </a:lnTo>
                  <a:lnTo>
                    <a:pt x="451" y="323"/>
                  </a:lnTo>
                  <a:lnTo>
                    <a:pt x="453" y="323"/>
                  </a:lnTo>
                  <a:close/>
                  <a:moveTo>
                    <a:pt x="454" y="303"/>
                  </a:moveTo>
                  <a:lnTo>
                    <a:pt x="453" y="305"/>
                  </a:lnTo>
                  <a:lnTo>
                    <a:pt x="453" y="306"/>
                  </a:lnTo>
                  <a:lnTo>
                    <a:pt x="453" y="307"/>
                  </a:lnTo>
                  <a:lnTo>
                    <a:pt x="451" y="306"/>
                  </a:lnTo>
                  <a:lnTo>
                    <a:pt x="451" y="307"/>
                  </a:lnTo>
                  <a:lnTo>
                    <a:pt x="453" y="307"/>
                  </a:lnTo>
                  <a:lnTo>
                    <a:pt x="453" y="308"/>
                  </a:lnTo>
                  <a:lnTo>
                    <a:pt x="451" y="308"/>
                  </a:lnTo>
                  <a:lnTo>
                    <a:pt x="451" y="309"/>
                  </a:lnTo>
                  <a:lnTo>
                    <a:pt x="453" y="309"/>
                  </a:lnTo>
                  <a:lnTo>
                    <a:pt x="453" y="308"/>
                  </a:lnTo>
                  <a:lnTo>
                    <a:pt x="454" y="308"/>
                  </a:lnTo>
                  <a:lnTo>
                    <a:pt x="454" y="307"/>
                  </a:lnTo>
                  <a:lnTo>
                    <a:pt x="453" y="306"/>
                  </a:lnTo>
                  <a:lnTo>
                    <a:pt x="454" y="305"/>
                  </a:lnTo>
                  <a:lnTo>
                    <a:pt x="454" y="303"/>
                  </a:lnTo>
                  <a:close/>
                  <a:moveTo>
                    <a:pt x="468" y="323"/>
                  </a:moveTo>
                  <a:lnTo>
                    <a:pt x="467" y="323"/>
                  </a:lnTo>
                  <a:lnTo>
                    <a:pt x="467" y="324"/>
                  </a:lnTo>
                  <a:lnTo>
                    <a:pt x="467" y="326"/>
                  </a:lnTo>
                  <a:lnTo>
                    <a:pt x="466" y="326"/>
                  </a:lnTo>
                  <a:lnTo>
                    <a:pt x="466" y="328"/>
                  </a:lnTo>
                  <a:lnTo>
                    <a:pt x="467" y="328"/>
                  </a:lnTo>
                  <a:lnTo>
                    <a:pt x="468" y="326"/>
                  </a:lnTo>
                  <a:lnTo>
                    <a:pt x="467" y="324"/>
                  </a:lnTo>
                  <a:lnTo>
                    <a:pt x="468" y="324"/>
                  </a:lnTo>
                  <a:lnTo>
                    <a:pt x="468" y="323"/>
                  </a:lnTo>
                  <a:close/>
                  <a:moveTo>
                    <a:pt x="476" y="334"/>
                  </a:moveTo>
                  <a:lnTo>
                    <a:pt x="475" y="334"/>
                  </a:lnTo>
                  <a:lnTo>
                    <a:pt x="475" y="335"/>
                  </a:lnTo>
                  <a:lnTo>
                    <a:pt x="476" y="335"/>
                  </a:lnTo>
                  <a:lnTo>
                    <a:pt x="476" y="334"/>
                  </a:lnTo>
                  <a:close/>
                  <a:moveTo>
                    <a:pt x="467" y="366"/>
                  </a:moveTo>
                  <a:lnTo>
                    <a:pt x="466" y="366"/>
                  </a:lnTo>
                  <a:lnTo>
                    <a:pt x="467" y="367"/>
                  </a:lnTo>
                  <a:lnTo>
                    <a:pt x="467" y="366"/>
                  </a:lnTo>
                  <a:close/>
                  <a:moveTo>
                    <a:pt x="470" y="356"/>
                  </a:moveTo>
                  <a:lnTo>
                    <a:pt x="469" y="358"/>
                  </a:lnTo>
                  <a:lnTo>
                    <a:pt x="470" y="358"/>
                  </a:lnTo>
                  <a:lnTo>
                    <a:pt x="470" y="357"/>
                  </a:lnTo>
                  <a:lnTo>
                    <a:pt x="470" y="356"/>
                  </a:lnTo>
                  <a:close/>
                  <a:moveTo>
                    <a:pt x="485" y="366"/>
                  </a:moveTo>
                  <a:lnTo>
                    <a:pt x="484" y="366"/>
                  </a:lnTo>
                  <a:lnTo>
                    <a:pt x="483" y="366"/>
                  </a:lnTo>
                  <a:lnTo>
                    <a:pt x="483" y="367"/>
                  </a:lnTo>
                  <a:lnTo>
                    <a:pt x="484" y="366"/>
                  </a:lnTo>
                  <a:lnTo>
                    <a:pt x="484" y="367"/>
                  </a:lnTo>
                  <a:lnTo>
                    <a:pt x="485" y="367"/>
                  </a:lnTo>
                  <a:lnTo>
                    <a:pt x="485" y="366"/>
                  </a:lnTo>
                  <a:close/>
                  <a:moveTo>
                    <a:pt x="487" y="364"/>
                  </a:moveTo>
                  <a:lnTo>
                    <a:pt x="485" y="363"/>
                  </a:lnTo>
                  <a:lnTo>
                    <a:pt x="485" y="364"/>
                  </a:lnTo>
                  <a:lnTo>
                    <a:pt x="487" y="364"/>
                  </a:lnTo>
                  <a:close/>
                  <a:moveTo>
                    <a:pt x="492" y="366"/>
                  </a:moveTo>
                  <a:lnTo>
                    <a:pt x="491" y="366"/>
                  </a:lnTo>
                  <a:lnTo>
                    <a:pt x="489" y="366"/>
                  </a:lnTo>
                  <a:lnTo>
                    <a:pt x="488" y="365"/>
                  </a:lnTo>
                  <a:lnTo>
                    <a:pt x="488" y="366"/>
                  </a:lnTo>
                  <a:lnTo>
                    <a:pt x="489" y="366"/>
                  </a:lnTo>
                  <a:lnTo>
                    <a:pt x="489" y="367"/>
                  </a:lnTo>
                  <a:lnTo>
                    <a:pt x="490" y="367"/>
                  </a:lnTo>
                  <a:lnTo>
                    <a:pt x="491" y="367"/>
                  </a:lnTo>
                  <a:lnTo>
                    <a:pt x="492" y="367"/>
                  </a:lnTo>
                  <a:lnTo>
                    <a:pt x="492" y="366"/>
                  </a:lnTo>
                  <a:close/>
                  <a:moveTo>
                    <a:pt x="495" y="377"/>
                  </a:moveTo>
                  <a:lnTo>
                    <a:pt x="494" y="378"/>
                  </a:lnTo>
                  <a:lnTo>
                    <a:pt x="495" y="379"/>
                  </a:lnTo>
                  <a:lnTo>
                    <a:pt x="495" y="378"/>
                  </a:lnTo>
                  <a:lnTo>
                    <a:pt x="495" y="377"/>
                  </a:lnTo>
                  <a:close/>
                  <a:moveTo>
                    <a:pt x="499" y="368"/>
                  </a:moveTo>
                  <a:lnTo>
                    <a:pt x="498" y="368"/>
                  </a:lnTo>
                  <a:lnTo>
                    <a:pt x="498" y="369"/>
                  </a:lnTo>
                  <a:lnTo>
                    <a:pt x="499" y="368"/>
                  </a:lnTo>
                  <a:close/>
                  <a:moveTo>
                    <a:pt x="501" y="388"/>
                  </a:moveTo>
                  <a:lnTo>
                    <a:pt x="500" y="387"/>
                  </a:lnTo>
                  <a:lnTo>
                    <a:pt x="500" y="388"/>
                  </a:lnTo>
                  <a:lnTo>
                    <a:pt x="501" y="388"/>
                  </a:lnTo>
                  <a:close/>
                  <a:moveTo>
                    <a:pt x="503" y="382"/>
                  </a:moveTo>
                  <a:lnTo>
                    <a:pt x="502" y="385"/>
                  </a:lnTo>
                  <a:lnTo>
                    <a:pt x="503" y="383"/>
                  </a:lnTo>
                  <a:lnTo>
                    <a:pt x="503" y="382"/>
                  </a:lnTo>
                  <a:close/>
                  <a:moveTo>
                    <a:pt x="236" y="0"/>
                  </a:moveTo>
                  <a:lnTo>
                    <a:pt x="233" y="0"/>
                  </a:lnTo>
                  <a:lnTo>
                    <a:pt x="233" y="1"/>
                  </a:lnTo>
                  <a:lnTo>
                    <a:pt x="236" y="1"/>
                  </a:lnTo>
                  <a:lnTo>
                    <a:pt x="236" y="0"/>
                  </a:lnTo>
                  <a:close/>
                  <a:moveTo>
                    <a:pt x="438" y="315"/>
                  </a:moveTo>
                  <a:lnTo>
                    <a:pt x="439" y="315"/>
                  </a:lnTo>
                  <a:lnTo>
                    <a:pt x="441" y="315"/>
                  </a:lnTo>
                  <a:lnTo>
                    <a:pt x="441" y="317"/>
                  </a:lnTo>
                  <a:lnTo>
                    <a:pt x="441" y="318"/>
                  </a:lnTo>
                  <a:lnTo>
                    <a:pt x="441" y="319"/>
                  </a:lnTo>
                  <a:lnTo>
                    <a:pt x="442" y="319"/>
                  </a:lnTo>
                  <a:lnTo>
                    <a:pt x="442" y="318"/>
                  </a:lnTo>
                  <a:lnTo>
                    <a:pt x="443" y="318"/>
                  </a:lnTo>
                  <a:lnTo>
                    <a:pt x="443" y="319"/>
                  </a:lnTo>
                  <a:lnTo>
                    <a:pt x="442" y="320"/>
                  </a:lnTo>
                  <a:lnTo>
                    <a:pt x="441" y="320"/>
                  </a:lnTo>
                  <a:lnTo>
                    <a:pt x="442" y="321"/>
                  </a:lnTo>
                  <a:lnTo>
                    <a:pt x="442" y="320"/>
                  </a:lnTo>
                  <a:lnTo>
                    <a:pt x="443" y="320"/>
                  </a:lnTo>
                  <a:lnTo>
                    <a:pt x="443" y="319"/>
                  </a:lnTo>
                  <a:lnTo>
                    <a:pt x="444" y="320"/>
                  </a:lnTo>
                  <a:lnTo>
                    <a:pt x="444" y="321"/>
                  </a:lnTo>
                  <a:lnTo>
                    <a:pt x="445" y="321"/>
                  </a:lnTo>
                  <a:lnTo>
                    <a:pt x="445" y="322"/>
                  </a:lnTo>
                  <a:lnTo>
                    <a:pt x="445" y="323"/>
                  </a:lnTo>
                  <a:lnTo>
                    <a:pt x="446" y="324"/>
                  </a:lnTo>
                  <a:lnTo>
                    <a:pt x="445" y="326"/>
                  </a:lnTo>
                  <a:lnTo>
                    <a:pt x="444" y="326"/>
                  </a:lnTo>
                  <a:lnTo>
                    <a:pt x="443" y="324"/>
                  </a:lnTo>
                  <a:lnTo>
                    <a:pt x="442" y="324"/>
                  </a:lnTo>
                  <a:lnTo>
                    <a:pt x="442" y="323"/>
                  </a:lnTo>
                  <a:lnTo>
                    <a:pt x="441" y="323"/>
                  </a:lnTo>
                  <a:lnTo>
                    <a:pt x="442" y="324"/>
                  </a:lnTo>
                  <a:lnTo>
                    <a:pt x="441" y="324"/>
                  </a:lnTo>
                  <a:lnTo>
                    <a:pt x="441" y="326"/>
                  </a:lnTo>
                  <a:lnTo>
                    <a:pt x="439" y="326"/>
                  </a:lnTo>
                  <a:lnTo>
                    <a:pt x="438" y="326"/>
                  </a:lnTo>
                  <a:lnTo>
                    <a:pt x="437" y="324"/>
                  </a:lnTo>
                  <a:lnTo>
                    <a:pt x="436" y="324"/>
                  </a:lnTo>
                  <a:lnTo>
                    <a:pt x="435" y="324"/>
                  </a:lnTo>
                  <a:lnTo>
                    <a:pt x="434" y="323"/>
                  </a:lnTo>
                  <a:lnTo>
                    <a:pt x="433" y="322"/>
                  </a:lnTo>
                  <a:lnTo>
                    <a:pt x="431" y="321"/>
                  </a:lnTo>
                  <a:lnTo>
                    <a:pt x="430" y="321"/>
                  </a:lnTo>
                  <a:lnTo>
                    <a:pt x="430" y="320"/>
                  </a:lnTo>
                  <a:lnTo>
                    <a:pt x="431" y="320"/>
                  </a:lnTo>
                  <a:lnTo>
                    <a:pt x="431" y="319"/>
                  </a:lnTo>
                  <a:lnTo>
                    <a:pt x="430" y="319"/>
                  </a:lnTo>
                  <a:lnTo>
                    <a:pt x="430" y="320"/>
                  </a:lnTo>
                  <a:lnTo>
                    <a:pt x="428" y="320"/>
                  </a:lnTo>
                  <a:lnTo>
                    <a:pt x="428" y="319"/>
                  </a:lnTo>
                  <a:lnTo>
                    <a:pt x="427" y="318"/>
                  </a:lnTo>
                  <a:lnTo>
                    <a:pt x="426" y="317"/>
                  </a:lnTo>
                  <a:lnTo>
                    <a:pt x="426" y="315"/>
                  </a:lnTo>
                  <a:lnTo>
                    <a:pt x="426" y="314"/>
                  </a:lnTo>
                  <a:lnTo>
                    <a:pt x="424" y="312"/>
                  </a:lnTo>
                  <a:lnTo>
                    <a:pt x="423" y="312"/>
                  </a:lnTo>
                  <a:lnTo>
                    <a:pt x="423" y="311"/>
                  </a:lnTo>
                  <a:lnTo>
                    <a:pt x="422" y="311"/>
                  </a:lnTo>
                  <a:lnTo>
                    <a:pt x="421" y="311"/>
                  </a:lnTo>
                  <a:lnTo>
                    <a:pt x="421" y="309"/>
                  </a:lnTo>
                  <a:lnTo>
                    <a:pt x="422" y="309"/>
                  </a:lnTo>
                  <a:lnTo>
                    <a:pt x="421" y="308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9" y="309"/>
                  </a:lnTo>
                  <a:lnTo>
                    <a:pt x="419" y="308"/>
                  </a:lnTo>
                  <a:lnTo>
                    <a:pt x="418" y="308"/>
                  </a:lnTo>
                  <a:lnTo>
                    <a:pt x="415" y="307"/>
                  </a:lnTo>
                  <a:lnTo>
                    <a:pt x="413" y="306"/>
                  </a:lnTo>
                  <a:lnTo>
                    <a:pt x="413" y="305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3"/>
                  </a:lnTo>
                  <a:lnTo>
                    <a:pt x="409" y="303"/>
                  </a:lnTo>
                  <a:lnTo>
                    <a:pt x="407" y="301"/>
                  </a:lnTo>
                  <a:lnTo>
                    <a:pt x="408" y="301"/>
                  </a:lnTo>
                  <a:lnTo>
                    <a:pt x="409" y="301"/>
                  </a:lnTo>
                  <a:lnTo>
                    <a:pt x="410" y="300"/>
                  </a:lnTo>
                  <a:lnTo>
                    <a:pt x="410" y="299"/>
                  </a:lnTo>
                  <a:lnTo>
                    <a:pt x="411" y="298"/>
                  </a:lnTo>
                  <a:lnTo>
                    <a:pt x="410" y="298"/>
                  </a:lnTo>
                  <a:lnTo>
                    <a:pt x="410" y="297"/>
                  </a:lnTo>
                  <a:lnTo>
                    <a:pt x="410" y="296"/>
                  </a:lnTo>
                  <a:lnTo>
                    <a:pt x="409" y="296"/>
                  </a:lnTo>
                  <a:lnTo>
                    <a:pt x="409" y="294"/>
                  </a:lnTo>
                  <a:lnTo>
                    <a:pt x="410" y="294"/>
                  </a:lnTo>
                  <a:lnTo>
                    <a:pt x="410" y="292"/>
                  </a:lnTo>
                  <a:lnTo>
                    <a:pt x="411" y="292"/>
                  </a:lnTo>
                  <a:lnTo>
                    <a:pt x="411" y="294"/>
                  </a:lnTo>
                  <a:lnTo>
                    <a:pt x="412" y="296"/>
                  </a:lnTo>
                  <a:lnTo>
                    <a:pt x="413" y="296"/>
                  </a:lnTo>
                  <a:lnTo>
                    <a:pt x="412" y="294"/>
                  </a:lnTo>
                  <a:lnTo>
                    <a:pt x="412" y="292"/>
                  </a:lnTo>
                  <a:lnTo>
                    <a:pt x="411" y="292"/>
                  </a:lnTo>
                  <a:lnTo>
                    <a:pt x="411" y="291"/>
                  </a:lnTo>
                  <a:lnTo>
                    <a:pt x="410" y="291"/>
                  </a:lnTo>
                  <a:lnTo>
                    <a:pt x="409" y="292"/>
                  </a:lnTo>
                  <a:lnTo>
                    <a:pt x="408" y="294"/>
                  </a:lnTo>
                  <a:lnTo>
                    <a:pt x="408" y="296"/>
                  </a:lnTo>
                  <a:lnTo>
                    <a:pt x="407" y="297"/>
                  </a:lnTo>
                  <a:lnTo>
                    <a:pt x="405" y="297"/>
                  </a:lnTo>
                  <a:lnTo>
                    <a:pt x="404" y="298"/>
                  </a:lnTo>
                  <a:lnTo>
                    <a:pt x="403" y="299"/>
                  </a:lnTo>
                  <a:lnTo>
                    <a:pt x="402" y="299"/>
                  </a:lnTo>
                  <a:lnTo>
                    <a:pt x="400" y="299"/>
                  </a:lnTo>
                  <a:lnTo>
                    <a:pt x="398" y="299"/>
                  </a:lnTo>
                  <a:lnTo>
                    <a:pt x="398" y="298"/>
                  </a:lnTo>
                  <a:lnTo>
                    <a:pt x="397" y="298"/>
                  </a:lnTo>
                  <a:lnTo>
                    <a:pt x="396" y="298"/>
                  </a:lnTo>
                  <a:lnTo>
                    <a:pt x="395" y="297"/>
                  </a:lnTo>
                  <a:lnTo>
                    <a:pt x="393" y="297"/>
                  </a:lnTo>
                  <a:lnTo>
                    <a:pt x="392" y="296"/>
                  </a:lnTo>
                  <a:lnTo>
                    <a:pt x="391" y="296"/>
                  </a:lnTo>
                  <a:lnTo>
                    <a:pt x="390" y="296"/>
                  </a:lnTo>
                  <a:lnTo>
                    <a:pt x="390" y="294"/>
                  </a:lnTo>
                  <a:lnTo>
                    <a:pt x="391" y="294"/>
                  </a:lnTo>
                  <a:lnTo>
                    <a:pt x="392" y="294"/>
                  </a:lnTo>
                  <a:lnTo>
                    <a:pt x="392" y="292"/>
                  </a:lnTo>
                  <a:lnTo>
                    <a:pt x="392" y="291"/>
                  </a:lnTo>
                  <a:lnTo>
                    <a:pt x="392" y="290"/>
                  </a:lnTo>
                  <a:lnTo>
                    <a:pt x="391" y="290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0" y="290"/>
                  </a:lnTo>
                  <a:lnTo>
                    <a:pt x="391" y="291"/>
                  </a:lnTo>
                  <a:lnTo>
                    <a:pt x="390" y="291"/>
                  </a:lnTo>
                  <a:lnTo>
                    <a:pt x="389" y="292"/>
                  </a:lnTo>
                  <a:lnTo>
                    <a:pt x="388" y="292"/>
                  </a:lnTo>
                  <a:lnTo>
                    <a:pt x="385" y="291"/>
                  </a:lnTo>
                  <a:lnTo>
                    <a:pt x="382" y="291"/>
                  </a:lnTo>
                  <a:lnTo>
                    <a:pt x="380" y="290"/>
                  </a:lnTo>
                  <a:lnTo>
                    <a:pt x="379" y="290"/>
                  </a:lnTo>
                  <a:lnTo>
                    <a:pt x="378" y="290"/>
                  </a:lnTo>
                  <a:lnTo>
                    <a:pt x="376" y="290"/>
                  </a:lnTo>
                  <a:lnTo>
                    <a:pt x="375" y="290"/>
                  </a:lnTo>
                  <a:lnTo>
                    <a:pt x="373" y="290"/>
                  </a:lnTo>
                  <a:lnTo>
                    <a:pt x="369" y="291"/>
                  </a:lnTo>
                  <a:lnTo>
                    <a:pt x="367" y="291"/>
                  </a:lnTo>
                  <a:lnTo>
                    <a:pt x="366" y="291"/>
                  </a:lnTo>
                  <a:lnTo>
                    <a:pt x="365" y="291"/>
                  </a:lnTo>
                  <a:lnTo>
                    <a:pt x="365" y="292"/>
                  </a:lnTo>
                  <a:lnTo>
                    <a:pt x="364" y="291"/>
                  </a:lnTo>
                  <a:lnTo>
                    <a:pt x="364" y="290"/>
                  </a:lnTo>
                  <a:lnTo>
                    <a:pt x="363" y="290"/>
                  </a:lnTo>
                  <a:lnTo>
                    <a:pt x="362" y="289"/>
                  </a:lnTo>
                  <a:lnTo>
                    <a:pt x="362" y="288"/>
                  </a:lnTo>
                  <a:lnTo>
                    <a:pt x="361" y="288"/>
                  </a:lnTo>
                  <a:lnTo>
                    <a:pt x="359" y="288"/>
                  </a:lnTo>
                  <a:lnTo>
                    <a:pt x="358" y="288"/>
                  </a:lnTo>
                  <a:lnTo>
                    <a:pt x="357" y="288"/>
                  </a:lnTo>
                  <a:lnTo>
                    <a:pt x="357" y="287"/>
                  </a:lnTo>
                  <a:lnTo>
                    <a:pt x="355" y="286"/>
                  </a:lnTo>
                  <a:lnTo>
                    <a:pt x="354" y="286"/>
                  </a:lnTo>
                  <a:lnTo>
                    <a:pt x="354" y="285"/>
                  </a:lnTo>
                  <a:lnTo>
                    <a:pt x="354" y="284"/>
                  </a:lnTo>
                  <a:lnTo>
                    <a:pt x="355" y="284"/>
                  </a:lnTo>
                  <a:lnTo>
                    <a:pt x="355" y="283"/>
                  </a:lnTo>
                  <a:lnTo>
                    <a:pt x="354" y="283"/>
                  </a:lnTo>
                  <a:lnTo>
                    <a:pt x="354" y="282"/>
                  </a:lnTo>
                  <a:lnTo>
                    <a:pt x="355" y="282"/>
                  </a:lnTo>
                  <a:lnTo>
                    <a:pt x="355" y="280"/>
                  </a:lnTo>
                  <a:lnTo>
                    <a:pt x="355" y="278"/>
                  </a:lnTo>
                  <a:lnTo>
                    <a:pt x="357" y="278"/>
                  </a:lnTo>
                  <a:lnTo>
                    <a:pt x="357" y="277"/>
                  </a:lnTo>
                  <a:lnTo>
                    <a:pt x="355" y="277"/>
                  </a:lnTo>
                  <a:lnTo>
                    <a:pt x="355" y="278"/>
                  </a:lnTo>
                  <a:lnTo>
                    <a:pt x="354" y="278"/>
                  </a:lnTo>
                  <a:lnTo>
                    <a:pt x="354" y="280"/>
                  </a:lnTo>
                  <a:lnTo>
                    <a:pt x="354" y="282"/>
                  </a:lnTo>
                  <a:lnTo>
                    <a:pt x="353" y="282"/>
                  </a:lnTo>
                  <a:lnTo>
                    <a:pt x="352" y="283"/>
                  </a:lnTo>
                  <a:lnTo>
                    <a:pt x="352" y="284"/>
                  </a:lnTo>
                  <a:lnTo>
                    <a:pt x="351" y="285"/>
                  </a:lnTo>
                  <a:lnTo>
                    <a:pt x="350" y="285"/>
                  </a:lnTo>
                  <a:lnTo>
                    <a:pt x="348" y="285"/>
                  </a:lnTo>
                  <a:lnTo>
                    <a:pt x="348" y="284"/>
                  </a:lnTo>
                  <a:lnTo>
                    <a:pt x="347" y="284"/>
                  </a:lnTo>
                  <a:lnTo>
                    <a:pt x="346" y="283"/>
                  </a:lnTo>
                  <a:lnTo>
                    <a:pt x="345" y="283"/>
                  </a:lnTo>
                  <a:lnTo>
                    <a:pt x="345" y="282"/>
                  </a:lnTo>
                  <a:lnTo>
                    <a:pt x="346" y="280"/>
                  </a:lnTo>
                  <a:lnTo>
                    <a:pt x="346" y="278"/>
                  </a:lnTo>
                  <a:lnTo>
                    <a:pt x="347" y="278"/>
                  </a:lnTo>
                  <a:lnTo>
                    <a:pt x="347" y="277"/>
                  </a:lnTo>
                  <a:lnTo>
                    <a:pt x="346" y="278"/>
                  </a:lnTo>
                  <a:lnTo>
                    <a:pt x="345" y="278"/>
                  </a:lnTo>
                  <a:lnTo>
                    <a:pt x="345" y="277"/>
                  </a:lnTo>
                  <a:lnTo>
                    <a:pt x="344" y="277"/>
                  </a:lnTo>
                  <a:lnTo>
                    <a:pt x="343" y="277"/>
                  </a:lnTo>
                  <a:lnTo>
                    <a:pt x="343" y="276"/>
                  </a:lnTo>
                  <a:lnTo>
                    <a:pt x="342" y="276"/>
                  </a:lnTo>
                  <a:lnTo>
                    <a:pt x="340" y="276"/>
                  </a:lnTo>
                  <a:lnTo>
                    <a:pt x="339" y="276"/>
                  </a:lnTo>
                  <a:lnTo>
                    <a:pt x="339" y="275"/>
                  </a:lnTo>
                  <a:lnTo>
                    <a:pt x="339" y="274"/>
                  </a:lnTo>
                  <a:lnTo>
                    <a:pt x="338" y="275"/>
                  </a:lnTo>
                  <a:lnTo>
                    <a:pt x="336" y="275"/>
                  </a:lnTo>
                  <a:lnTo>
                    <a:pt x="338" y="274"/>
                  </a:lnTo>
                  <a:lnTo>
                    <a:pt x="336" y="274"/>
                  </a:lnTo>
                  <a:lnTo>
                    <a:pt x="335" y="274"/>
                  </a:lnTo>
                  <a:lnTo>
                    <a:pt x="335" y="273"/>
                  </a:lnTo>
                  <a:lnTo>
                    <a:pt x="336" y="273"/>
                  </a:lnTo>
                  <a:lnTo>
                    <a:pt x="336" y="272"/>
                  </a:lnTo>
                  <a:lnTo>
                    <a:pt x="335" y="272"/>
                  </a:lnTo>
                  <a:lnTo>
                    <a:pt x="335" y="271"/>
                  </a:lnTo>
                  <a:lnTo>
                    <a:pt x="336" y="271"/>
                  </a:lnTo>
                  <a:lnTo>
                    <a:pt x="336" y="269"/>
                  </a:lnTo>
                  <a:lnTo>
                    <a:pt x="340" y="269"/>
                  </a:lnTo>
                  <a:lnTo>
                    <a:pt x="340" y="268"/>
                  </a:lnTo>
                  <a:lnTo>
                    <a:pt x="339" y="268"/>
                  </a:lnTo>
                  <a:lnTo>
                    <a:pt x="338" y="268"/>
                  </a:lnTo>
                  <a:lnTo>
                    <a:pt x="336" y="268"/>
                  </a:lnTo>
                  <a:lnTo>
                    <a:pt x="336" y="269"/>
                  </a:lnTo>
                  <a:lnTo>
                    <a:pt x="335" y="269"/>
                  </a:lnTo>
                  <a:lnTo>
                    <a:pt x="335" y="271"/>
                  </a:lnTo>
                  <a:lnTo>
                    <a:pt x="334" y="271"/>
                  </a:lnTo>
                  <a:lnTo>
                    <a:pt x="334" y="272"/>
                  </a:lnTo>
                  <a:lnTo>
                    <a:pt x="333" y="272"/>
                  </a:lnTo>
                  <a:lnTo>
                    <a:pt x="333" y="273"/>
                  </a:lnTo>
                  <a:lnTo>
                    <a:pt x="332" y="272"/>
                  </a:lnTo>
                  <a:lnTo>
                    <a:pt x="331" y="272"/>
                  </a:lnTo>
                  <a:lnTo>
                    <a:pt x="331" y="271"/>
                  </a:lnTo>
                  <a:lnTo>
                    <a:pt x="330" y="272"/>
                  </a:lnTo>
                  <a:lnTo>
                    <a:pt x="330" y="273"/>
                  </a:lnTo>
                  <a:lnTo>
                    <a:pt x="331" y="273"/>
                  </a:lnTo>
                  <a:lnTo>
                    <a:pt x="332" y="273"/>
                  </a:lnTo>
                  <a:lnTo>
                    <a:pt x="332" y="274"/>
                  </a:lnTo>
                  <a:lnTo>
                    <a:pt x="331" y="274"/>
                  </a:lnTo>
                  <a:lnTo>
                    <a:pt x="330" y="274"/>
                  </a:lnTo>
                  <a:lnTo>
                    <a:pt x="329" y="274"/>
                  </a:lnTo>
                  <a:lnTo>
                    <a:pt x="329" y="273"/>
                  </a:lnTo>
                  <a:lnTo>
                    <a:pt x="329" y="272"/>
                  </a:lnTo>
                  <a:lnTo>
                    <a:pt x="328" y="272"/>
                  </a:lnTo>
                  <a:lnTo>
                    <a:pt x="328" y="271"/>
                  </a:lnTo>
                  <a:lnTo>
                    <a:pt x="327" y="271"/>
                  </a:lnTo>
                  <a:lnTo>
                    <a:pt x="327" y="272"/>
                  </a:lnTo>
                  <a:lnTo>
                    <a:pt x="327" y="273"/>
                  </a:lnTo>
                  <a:lnTo>
                    <a:pt x="327" y="274"/>
                  </a:lnTo>
                  <a:lnTo>
                    <a:pt x="324" y="274"/>
                  </a:lnTo>
                  <a:lnTo>
                    <a:pt x="324" y="275"/>
                  </a:lnTo>
                  <a:lnTo>
                    <a:pt x="323" y="275"/>
                  </a:lnTo>
                  <a:lnTo>
                    <a:pt x="323" y="274"/>
                  </a:lnTo>
                  <a:lnTo>
                    <a:pt x="322" y="273"/>
                  </a:lnTo>
                  <a:lnTo>
                    <a:pt x="322" y="274"/>
                  </a:lnTo>
                  <a:lnTo>
                    <a:pt x="323" y="275"/>
                  </a:lnTo>
                  <a:lnTo>
                    <a:pt x="322" y="275"/>
                  </a:lnTo>
                  <a:lnTo>
                    <a:pt x="321" y="275"/>
                  </a:lnTo>
                  <a:lnTo>
                    <a:pt x="321" y="274"/>
                  </a:lnTo>
                  <a:lnTo>
                    <a:pt x="321" y="273"/>
                  </a:lnTo>
                  <a:lnTo>
                    <a:pt x="322" y="272"/>
                  </a:lnTo>
                  <a:lnTo>
                    <a:pt x="322" y="271"/>
                  </a:lnTo>
                  <a:lnTo>
                    <a:pt x="323" y="269"/>
                  </a:lnTo>
                  <a:lnTo>
                    <a:pt x="323" y="268"/>
                  </a:lnTo>
                  <a:lnTo>
                    <a:pt x="324" y="268"/>
                  </a:lnTo>
                  <a:lnTo>
                    <a:pt x="324" y="267"/>
                  </a:lnTo>
                  <a:lnTo>
                    <a:pt x="324" y="266"/>
                  </a:lnTo>
                  <a:lnTo>
                    <a:pt x="323" y="267"/>
                  </a:lnTo>
                  <a:lnTo>
                    <a:pt x="323" y="268"/>
                  </a:lnTo>
                  <a:lnTo>
                    <a:pt x="322" y="269"/>
                  </a:lnTo>
                  <a:lnTo>
                    <a:pt x="322" y="271"/>
                  </a:lnTo>
                  <a:lnTo>
                    <a:pt x="321" y="271"/>
                  </a:lnTo>
                  <a:lnTo>
                    <a:pt x="321" y="269"/>
                  </a:lnTo>
                  <a:lnTo>
                    <a:pt x="320" y="269"/>
                  </a:lnTo>
                  <a:lnTo>
                    <a:pt x="319" y="269"/>
                  </a:lnTo>
                  <a:lnTo>
                    <a:pt x="318" y="269"/>
                  </a:lnTo>
                  <a:lnTo>
                    <a:pt x="318" y="271"/>
                  </a:lnTo>
                  <a:lnTo>
                    <a:pt x="318" y="272"/>
                  </a:lnTo>
                  <a:lnTo>
                    <a:pt x="319" y="272"/>
                  </a:lnTo>
                  <a:lnTo>
                    <a:pt x="319" y="271"/>
                  </a:lnTo>
                  <a:lnTo>
                    <a:pt x="320" y="269"/>
                  </a:lnTo>
                  <a:lnTo>
                    <a:pt x="321" y="271"/>
                  </a:lnTo>
                  <a:lnTo>
                    <a:pt x="320" y="271"/>
                  </a:lnTo>
                  <a:lnTo>
                    <a:pt x="320" y="272"/>
                  </a:lnTo>
                  <a:lnTo>
                    <a:pt x="320" y="273"/>
                  </a:lnTo>
                  <a:lnTo>
                    <a:pt x="319" y="273"/>
                  </a:lnTo>
                  <a:lnTo>
                    <a:pt x="319" y="274"/>
                  </a:lnTo>
                  <a:lnTo>
                    <a:pt x="318" y="274"/>
                  </a:lnTo>
                  <a:lnTo>
                    <a:pt x="319" y="275"/>
                  </a:lnTo>
                  <a:lnTo>
                    <a:pt x="318" y="275"/>
                  </a:lnTo>
                  <a:lnTo>
                    <a:pt x="317" y="276"/>
                  </a:lnTo>
                  <a:lnTo>
                    <a:pt x="316" y="276"/>
                  </a:lnTo>
                  <a:lnTo>
                    <a:pt x="316" y="277"/>
                  </a:lnTo>
                  <a:lnTo>
                    <a:pt x="317" y="277"/>
                  </a:lnTo>
                  <a:lnTo>
                    <a:pt x="317" y="276"/>
                  </a:lnTo>
                  <a:lnTo>
                    <a:pt x="318" y="276"/>
                  </a:lnTo>
                  <a:lnTo>
                    <a:pt x="318" y="277"/>
                  </a:lnTo>
                  <a:lnTo>
                    <a:pt x="318" y="278"/>
                  </a:lnTo>
                  <a:lnTo>
                    <a:pt x="319" y="278"/>
                  </a:lnTo>
                  <a:lnTo>
                    <a:pt x="319" y="277"/>
                  </a:lnTo>
                  <a:lnTo>
                    <a:pt x="319" y="276"/>
                  </a:lnTo>
                  <a:lnTo>
                    <a:pt x="320" y="276"/>
                  </a:lnTo>
                  <a:lnTo>
                    <a:pt x="321" y="276"/>
                  </a:lnTo>
                  <a:lnTo>
                    <a:pt x="321" y="277"/>
                  </a:lnTo>
                  <a:lnTo>
                    <a:pt x="321" y="278"/>
                  </a:lnTo>
                  <a:lnTo>
                    <a:pt x="320" y="278"/>
                  </a:lnTo>
                  <a:lnTo>
                    <a:pt x="320" y="280"/>
                  </a:lnTo>
                  <a:lnTo>
                    <a:pt x="319" y="282"/>
                  </a:lnTo>
                  <a:lnTo>
                    <a:pt x="319" y="283"/>
                  </a:lnTo>
                  <a:lnTo>
                    <a:pt x="320" y="283"/>
                  </a:lnTo>
                  <a:lnTo>
                    <a:pt x="321" y="282"/>
                  </a:lnTo>
                  <a:lnTo>
                    <a:pt x="322" y="282"/>
                  </a:lnTo>
                  <a:lnTo>
                    <a:pt x="322" y="283"/>
                  </a:lnTo>
                  <a:lnTo>
                    <a:pt x="322" y="284"/>
                  </a:lnTo>
                  <a:lnTo>
                    <a:pt x="321" y="284"/>
                  </a:lnTo>
                  <a:lnTo>
                    <a:pt x="320" y="284"/>
                  </a:lnTo>
                  <a:lnTo>
                    <a:pt x="321" y="285"/>
                  </a:lnTo>
                  <a:lnTo>
                    <a:pt x="320" y="285"/>
                  </a:lnTo>
                  <a:lnTo>
                    <a:pt x="320" y="286"/>
                  </a:lnTo>
                  <a:lnTo>
                    <a:pt x="319" y="287"/>
                  </a:lnTo>
                  <a:lnTo>
                    <a:pt x="319" y="286"/>
                  </a:lnTo>
                  <a:lnTo>
                    <a:pt x="318" y="287"/>
                  </a:lnTo>
                  <a:lnTo>
                    <a:pt x="319" y="287"/>
                  </a:lnTo>
                  <a:lnTo>
                    <a:pt x="319" y="288"/>
                  </a:lnTo>
                  <a:lnTo>
                    <a:pt x="320" y="287"/>
                  </a:lnTo>
                  <a:lnTo>
                    <a:pt x="320" y="288"/>
                  </a:lnTo>
                  <a:lnTo>
                    <a:pt x="321" y="287"/>
                  </a:lnTo>
                  <a:lnTo>
                    <a:pt x="321" y="288"/>
                  </a:lnTo>
                  <a:lnTo>
                    <a:pt x="320" y="289"/>
                  </a:lnTo>
                  <a:lnTo>
                    <a:pt x="319" y="289"/>
                  </a:lnTo>
                  <a:lnTo>
                    <a:pt x="319" y="290"/>
                  </a:lnTo>
                  <a:lnTo>
                    <a:pt x="318" y="290"/>
                  </a:lnTo>
                  <a:lnTo>
                    <a:pt x="318" y="291"/>
                  </a:lnTo>
                  <a:lnTo>
                    <a:pt x="318" y="292"/>
                  </a:lnTo>
                  <a:lnTo>
                    <a:pt x="317" y="291"/>
                  </a:lnTo>
                  <a:lnTo>
                    <a:pt x="317" y="292"/>
                  </a:lnTo>
                  <a:lnTo>
                    <a:pt x="316" y="294"/>
                  </a:lnTo>
                  <a:lnTo>
                    <a:pt x="316" y="292"/>
                  </a:lnTo>
                  <a:lnTo>
                    <a:pt x="314" y="292"/>
                  </a:lnTo>
                  <a:lnTo>
                    <a:pt x="313" y="294"/>
                  </a:lnTo>
                  <a:lnTo>
                    <a:pt x="313" y="292"/>
                  </a:lnTo>
                  <a:lnTo>
                    <a:pt x="312" y="292"/>
                  </a:lnTo>
                  <a:lnTo>
                    <a:pt x="311" y="292"/>
                  </a:lnTo>
                  <a:lnTo>
                    <a:pt x="311" y="291"/>
                  </a:lnTo>
                  <a:lnTo>
                    <a:pt x="312" y="291"/>
                  </a:lnTo>
                  <a:lnTo>
                    <a:pt x="311" y="290"/>
                  </a:lnTo>
                  <a:lnTo>
                    <a:pt x="311" y="291"/>
                  </a:lnTo>
                  <a:lnTo>
                    <a:pt x="309" y="291"/>
                  </a:lnTo>
                  <a:lnTo>
                    <a:pt x="309" y="292"/>
                  </a:lnTo>
                  <a:lnTo>
                    <a:pt x="309" y="294"/>
                  </a:lnTo>
                  <a:lnTo>
                    <a:pt x="308" y="292"/>
                  </a:lnTo>
                  <a:lnTo>
                    <a:pt x="308" y="291"/>
                  </a:lnTo>
                  <a:lnTo>
                    <a:pt x="308" y="290"/>
                  </a:lnTo>
                  <a:lnTo>
                    <a:pt x="308" y="289"/>
                  </a:lnTo>
                  <a:lnTo>
                    <a:pt x="307" y="289"/>
                  </a:lnTo>
                  <a:lnTo>
                    <a:pt x="307" y="290"/>
                  </a:lnTo>
                  <a:lnTo>
                    <a:pt x="307" y="291"/>
                  </a:lnTo>
                  <a:lnTo>
                    <a:pt x="308" y="292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6" y="294"/>
                  </a:lnTo>
                  <a:lnTo>
                    <a:pt x="306" y="296"/>
                  </a:lnTo>
                  <a:lnTo>
                    <a:pt x="306" y="297"/>
                  </a:lnTo>
                  <a:lnTo>
                    <a:pt x="305" y="297"/>
                  </a:lnTo>
                  <a:lnTo>
                    <a:pt x="305" y="296"/>
                  </a:lnTo>
                  <a:lnTo>
                    <a:pt x="304" y="296"/>
                  </a:lnTo>
                  <a:lnTo>
                    <a:pt x="304" y="297"/>
                  </a:lnTo>
                  <a:lnTo>
                    <a:pt x="305" y="299"/>
                  </a:lnTo>
                  <a:lnTo>
                    <a:pt x="304" y="299"/>
                  </a:lnTo>
                  <a:lnTo>
                    <a:pt x="304" y="298"/>
                  </a:lnTo>
                  <a:lnTo>
                    <a:pt x="302" y="298"/>
                  </a:lnTo>
                  <a:lnTo>
                    <a:pt x="302" y="297"/>
                  </a:lnTo>
                  <a:lnTo>
                    <a:pt x="301" y="297"/>
                  </a:lnTo>
                  <a:lnTo>
                    <a:pt x="302" y="298"/>
                  </a:lnTo>
                  <a:lnTo>
                    <a:pt x="302" y="299"/>
                  </a:lnTo>
                  <a:lnTo>
                    <a:pt x="301" y="300"/>
                  </a:lnTo>
                  <a:lnTo>
                    <a:pt x="301" y="299"/>
                  </a:lnTo>
                  <a:lnTo>
                    <a:pt x="300" y="300"/>
                  </a:lnTo>
                  <a:lnTo>
                    <a:pt x="301" y="301"/>
                  </a:lnTo>
                  <a:lnTo>
                    <a:pt x="300" y="301"/>
                  </a:lnTo>
                  <a:lnTo>
                    <a:pt x="300" y="302"/>
                  </a:lnTo>
                  <a:lnTo>
                    <a:pt x="299" y="302"/>
                  </a:lnTo>
                  <a:lnTo>
                    <a:pt x="298" y="303"/>
                  </a:lnTo>
                  <a:lnTo>
                    <a:pt x="298" y="302"/>
                  </a:lnTo>
                  <a:lnTo>
                    <a:pt x="297" y="302"/>
                  </a:lnTo>
                  <a:lnTo>
                    <a:pt x="296" y="302"/>
                  </a:lnTo>
                  <a:lnTo>
                    <a:pt x="297" y="301"/>
                  </a:lnTo>
                  <a:lnTo>
                    <a:pt x="297" y="300"/>
                  </a:lnTo>
                  <a:lnTo>
                    <a:pt x="296" y="301"/>
                  </a:lnTo>
                  <a:lnTo>
                    <a:pt x="296" y="302"/>
                  </a:lnTo>
                  <a:lnTo>
                    <a:pt x="296" y="303"/>
                  </a:lnTo>
                  <a:lnTo>
                    <a:pt x="294" y="305"/>
                  </a:lnTo>
                  <a:lnTo>
                    <a:pt x="293" y="305"/>
                  </a:lnTo>
                  <a:lnTo>
                    <a:pt x="293" y="306"/>
                  </a:lnTo>
                  <a:lnTo>
                    <a:pt x="291" y="306"/>
                  </a:lnTo>
                  <a:lnTo>
                    <a:pt x="291" y="307"/>
                  </a:lnTo>
                  <a:lnTo>
                    <a:pt x="290" y="307"/>
                  </a:lnTo>
                  <a:lnTo>
                    <a:pt x="290" y="308"/>
                  </a:lnTo>
                  <a:lnTo>
                    <a:pt x="289" y="308"/>
                  </a:lnTo>
                  <a:lnTo>
                    <a:pt x="288" y="308"/>
                  </a:lnTo>
                  <a:lnTo>
                    <a:pt x="287" y="308"/>
                  </a:lnTo>
                  <a:lnTo>
                    <a:pt x="287" y="307"/>
                  </a:lnTo>
                  <a:lnTo>
                    <a:pt x="286" y="308"/>
                  </a:lnTo>
                  <a:lnTo>
                    <a:pt x="285" y="308"/>
                  </a:lnTo>
                  <a:lnTo>
                    <a:pt x="285" y="309"/>
                  </a:lnTo>
                  <a:lnTo>
                    <a:pt x="284" y="309"/>
                  </a:lnTo>
                  <a:lnTo>
                    <a:pt x="284" y="308"/>
                  </a:lnTo>
                  <a:lnTo>
                    <a:pt x="283" y="308"/>
                  </a:lnTo>
                  <a:lnTo>
                    <a:pt x="283" y="307"/>
                  </a:lnTo>
                  <a:lnTo>
                    <a:pt x="282" y="307"/>
                  </a:lnTo>
                  <a:lnTo>
                    <a:pt x="282" y="306"/>
                  </a:lnTo>
                  <a:lnTo>
                    <a:pt x="283" y="306"/>
                  </a:lnTo>
                  <a:lnTo>
                    <a:pt x="283" y="305"/>
                  </a:lnTo>
                  <a:lnTo>
                    <a:pt x="283" y="303"/>
                  </a:lnTo>
                  <a:lnTo>
                    <a:pt x="284" y="303"/>
                  </a:lnTo>
                  <a:lnTo>
                    <a:pt x="285" y="303"/>
                  </a:lnTo>
                  <a:lnTo>
                    <a:pt x="285" y="302"/>
                  </a:lnTo>
                  <a:lnTo>
                    <a:pt x="286" y="303"/>
                  </a:lnTo>
                  <a:lnTo>
                    <a:pt x="287" y="303"/>
                  </a:lnTo>
                  <a:lnTo>
                    <a:pt x="287" y="302"/>
                  </a:lnTo>
                  <a:lnTo>
                    <a:pt x="287" y="301"/>
                  </a:lnTo>
                  <a:lnTo>
                    <a:pt x="288" y="301"/>
                  </a:lnTo>
                  <a:lnTo>
                    <a:pt x="289" y="300"/>
                  </a:lnTo>
                  <a:lnTo>
                    <a:pt x="289" y="299"/>
                  </a:lnTo>
                  <a:lnTo>
                    <a:pt x="290" y="299"/>
                  </a:lnTo>
                  <a:lnTo>
                    <a:pt x="290" y="298"/>
                  </a:lnTo>
                  <a:lnTo>
                    <a:pt x="291" y="297"/>
                  </a:lnTo>
                  <a:lnTo>
                    <a:pt x="290" y="297"/>
                  </a:lnTo>
                  <a:lnTo>
                    <a:pt x="289" y="298"/>
                  </a:lnTo>
                  <a:lnTo>
                    <a:pt x="287" y="299"/>
                  </a:lnTo>
                  <a:lnTo>
                    <a:pt x="287" y="300"/>
                  </a:lnTo>
                  <a:lnTo>
                    <a:pt x="284" y="299"/>
                  </a:lnTo>
                  <a:lnTo>
                    <a:pt x="283" y="298"/>
                  </a:lnTo>
                  <a:lnTo>
                    <a:pt x="283" y="297"/>
                  </a:lnTo>
                  <a:lnTo>
                    <a:pt x="283" y="296"/>
                  </a:lnTo>
                  <a:lnTo>
                    <a:pt x="284" y="292"/>
                  </a:lnTo>
                  <a:lnTo>
                    <a:pt x="284" y="291"/>
                  </a:lnTo>
                  <a:lnTo>
                    <a:pt x="287" y="288"/>
                  </a:lnTo>
                  <a:lnTo>
                    <a:pt x="287" y="287"/>
                  </a:lnTo>
                  <a:lnTo>
                    <a:pt x="287" y="286"/>
                  </a:lnTo>
                  <a:lnTo>
                    <a:pt x="287" y="285"/>
                  </a:lnTo>
                  <a:lnTo>
                    <a:pt x="288" y="285"/>
                  </a:lnTo>
                  <a:lnTo>
                    <a:pt x="288" y="284"/>
                  </a:lnTo>
                  <a:lnTo>
                    <a:pt x="288" y="283"/>
                  </a:lnTo>
                  <a:lnTo>
                    <a:pt x="288" y="282"/>
                  </a:lnTo>
                  <a:lnTo>
                    <a:pt x="288" y="280"/>
                  </a:lnTo>
                  <a:lnTo>
                    <a:pt x="287" y="278"/>
                  </a:lnTo>
                  <a:lnTo>
                    <a:pt x="287" y="277"/>
                  </a:lnTo>
                  <a:lnTo>
                    <a:pt x="287" y="276"/>
                  </a:lnTo>
                  <a:lnTo>
                    <a:pt x="288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94" y="273"/>
                  </a:lnTo>
                  <a:lnTo>
                    <a:pt x="296" y="272"/>
                  </a:lnTo>
                  <a:lnTo>
                    <a:pt x="297" y="271"/>
                  </a:lnTo>
                  <a:lnTo>
                    <a:pt x="298" y="271"/>
                  </a:lnTo>
                  <a:lnTo>
                    <a:pt x="299" y="271"/>
                  </a:lnTo>
                  <a:lnTo>
                    <a:pt x="299" y="272"/>
                  </a:lnTo>
                  <a:lnTo>
                    <a:pt x="299" y="273"/>
                  </a:lnTo>
                  <a:lnTo>
                    <a:pt x="301" y="273"/>
                  </a:lnTo>
                  <a:lnTo>
                    <a:pt x="302" y="273"/>
                  </a:lnTo>
                  <a:lnTo>
                    <a:pt x="304" y="272"/>
                  </a:lnTo>
                  <a:lnTo>
                    <a:pt x="305" y="272"/>
                  </a:lnTo>
                  <a:lnTo>
                    <a:pt x="306" y="273"/>
                  </a:lnTo>
                  <a:lnTo>
                    <a:pt x="307" y="273"/>
                  </a:lnTo>
                  <a:lnTo>
                    <a:pt x="311" y="274"/>
                  </a:lnTo>
                  <a:lnTo>
                    <a:pt x="312" y="274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8" y="273"/>
                  </a:lnTo>
                  <a:lnTo>
                    <a:pt x="307" y="272"/>
                  </a:lnTo>
                  <a:lnTo>
                    <a:pt x="306" y="272"/>
                  </a:lnTo>
                  <a:lnTo>
                    <a:pt x="304" y="271"/>
                  </a:lnTo>
                  <a:lnTo>
                    <a:pt x="304" y="269"/>
                  </a:lnTo>
                  <a:lnTo>
                    <a:pt x="302" y="269"/>
                  </a:lnTo>
                  <a:lnTo>
                    <a:pt x="301" y="268"/>
                  </a:lnTo>
                  <a:lnTo>
                    <a:pt x="301" y="267"/>
                  </a:lnTo>
                  <a:lnTo>
                    <a:pt x="302" y="267"/>
                  </a:lnTo>
                  <a:lnTo>
                    <a:pt x="302" y="266"/>
                  </a:lnTo>
                  <a:lnTo>
                    <a:pt x="304" y="265"/>
                  </a:lnTo>
                  <a:lnTo>
                    <a:pt x="305" y="265"/>
                  </a:lnTo>
                  <a:lnTo>
                    <a:pt x="305" y="263"/>
                  </a:lnTo>
                  <a:lnTo>
                    <a:pt x="305" y="262"/>
                  </a:lnTo>
                  <a:lnTo>
                    <a:pt x="308" y="261"/>
                  </a:lnTo>
                  <a:lnTo>
                    <a:pt x="309" y="261"/>
                  </a:lnTo>
                  <a:lnTo>
                    <a:pt x="309" y="260"/>
                  </a:lnTo>
                  <a:lnTo>
                    <a:pt x="307" y="261"/>
                  </a:lnTo>
                  <a:lnTo>
                    <a:pt x="308" y="260"/>
                  </a:lnTo>
                  <a:lnTo>
                    <a:pt x="307" y="260"/>
                  </a:lnTo>
                  <a:lnTo>
                    <a:pt x="305" y="261"/>
                  </a:lnTo>
                  <a:lnTo>
                    <a:pt x="304" y="261"/>
                  </a:lnTo>
                  <a:lnTo>
                    <a:pt x="304" y="262"/>
                  </a:lnTo>
                  <a:lnTo>
                    <a:pt x="304" y="263"/>
                  </a:lnTo>
                  <a:lnTo>
                    <a:pt x="302" y="263"/>
                  </a:lnTo>
                  <a:lnTo>
                    <a:pt x="302" y="265"/>
                  </a:lnTo>
                  <a:lnTo>
                    <a:pt x="302" y="266"/>
                  </a:lnTo>
                  <a:lnTo>
                    <a:pt x="301" y="266"/>
                  </a:lnTo>
                  <a:lnTo>
                    <a:pt x="299" y="266"/>
                  </a:lnTo>
                  <a:lnTo>
                    <a:pt x="298" y="266"/>
                  </a:lnTo>
                  <a:lnTo>
                    <a:pt x="297" y="266"/>
                  </a:lnTo>
                  <a:lnTo>
                    <a:pt x="297" y="265"/>
                  </a:lnTo>
                  <a:lnTo>
                    <a:pt x="296" y="265"/>
                  </a:lnTo>
                  <a:lnTo>
                    <a:pt x="297" y="263"/>
                  </a:lnTo>
                  <a:lnTo>
                    <a:pt x="296" y="263"/>
                  </a:lnTo>
                  <a:lnTo>
                    <a:pt x="296" y="265"/>
                  </a:lnTo>
                  <a:lnTo>
                    <a:pt x="294" y="266"/>
                  </a:lnTo>
                  <a:lnTo>
                    <a:pt x="293" y="267"/>
                  </a:lnTo>
                  <a:lnTo>
                    <a:pt x="291" y="267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89" y="269"/>
                  </a:lnTo>
                  <a:lnTo>
                    <a:pt x="289" y="271"/>
                  </a:lnTo>
                  <a:lnTo>
                    <a:pt x="288" y="271"/>
                  </a:lnTo>
                  <a:lnTo>
                    <a:pt x="287" y="271"/>
                  </a:lnTo>
                  <a:lnTo>
                    <a:pt x="286" y="271"/>
                  </a:lnTo>
                  <a:lnTo>
                    <a:pt x="286" y="272"/>
                  </a:lnTo>
                  <a:lnTo>
                    <a:pt x="285" y="272"/>
                  </a:lnTo>
                  <a:lnTo>
                    <a:pt x="285" y="273"/>
                  </a:lnTo>
                  <a:lnTo>
                    <a:pt x="284" y="273"/>
                  </a:lnTo>
                  <a:lnTo>
                    <a:pt x="284" y="274"/>
                  </a:lnTo>
                  <a:lnTo>
                    <a:pt x="284" y="275"/>
                  </a:lnTo>
                  <a:lnTo>
                    <a:pt x="284" y="276"/>
                  </a:lnTo>
                  <a:lnTo>
                    <a:pt x="284" y="277"/>
                  </a:lnTo>
                  <a:lnTo>
                    <a:pt x="283" y="276"/>
                  </a:lnTo>
                  <a:lnTo>
                    <a:pt x="283" y="277"/>
                  </a:lnTo>
                  <a:lnTo>
                    <a:pt x="282" y="277"/>
                  </a:lnTo>
                  <a:lnTo>
                    <a:pt x="282" y="278"/>
                  </a:lnTo>
                  <a:lnTo>
                    <a:pt x="279" y="278"/>
                  </a:lnTo>
                  <a:lnTo>
                    <a:pt x="279" y="280"/>
                  </a:lnTo>
                  <a:lnTo>
                    <a:pt x="278" y="280"/>
                  </a:lnTo>
                  <a:lnTo>
                    <a:pt x="278" y="282"/>
                  </a:lnTo>
                  <a:lnTo>
                    <a:pt x="277" y="283"/>
                  </a:lnTo>
                  <a:lnTo>
                    <a:pt x="277" y="284"/>
                  </a:lnTo>
                  <a:lnTo>
                    <a:pt x="278" y="284"/>
                  </a:lnTo>
                  <a:lnTo>
                    <a:pt x="278" y="285"/>
                  </a:lnTo>
                  <a:lnTo>
                    <a:pt x="277" y="285"/>
                  </a:lnTo>
                  <a:lnTo>
                    <a:pt x="276" y="286"/>
                  </a:lnTo>
                  <a:lnTo>
                    <a:pt x="276" y="287"/>
                  </a:lnTo>
                  <a:lnTo>
                    <a:pt x="275" y="287"/>
                  </a:lnTo>
                  <a:lnTo>
                    <a:pt x="274" y="288"/>
                  </a:lnTo>
                  <a:lnTo>
                    <a:pt x="274" y="287"/>
                  </a:lnTo>
                  <a:lnTo>
                    <a:pt x="273" y="287"/>
                  </a:lnTo>
                  <a:lnTo>
                    <a:pt x="272" y="287"/>
                  </a:lnTo>
                  <a:lnTo>
                    <a:pt x="272" y="286"/>
                  </a:lnTo>
                  <a:lnTo>
                    <a:pt x="271" y="286"/>
                  </a:lnTo>
                  <a:lnTo>
                    <a:pt x="270" y="286"/>
                  </a:lnTo>
                  <a:lnTo>
                    <a:pt x="270" y="287"/>
                  </a:lnTo>
                  <a:lnTo>
                    <a:pt x="271" y="286"/>
                  </a:lnTo>
                  <a:lnTo>
                    <a:pt x="272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3" y="289"/>
                  </a:lnTo>
                  <a:lnTo>
                    <a:pt x="274" y="288"/>
                  </a:lnTo>
                  <a:lnTo>
                    <a:pt x="275" y="288"/>
                  </a:lnTo>
                  <a:lnTo>
                    <a:pt x="275" y="289"/>
                  </a:lnTo>
                  <a:lnTo>
                    <a:pt x="275" y="290"/>
                  </a:lnTo>
                  <a:lnTo>
                    <a:pt x="275" y="291"/>
                  </a:lnTo>
                  <a:lnTo>
                    <a:pt x="274" y="291"/>
                  </a:lnTo>
                  <a:lnTo>
                    <a:pt x="274" y="292"/>
                  </a:lnTo>
                  <a:lnTo>
                    <a:pt x="274" y="294"/>
                  </a:lnTo>
                  <a:lnTo>
                    <a:pt x="273" y="294"/>
                  </a:lnTo>
                  <a:lnTo>
                    <a:pt x="272" y="296"/>
                  </a:lnTo>
                  <a:lnTo>
                    <a:pt x="271" y="294"/>
                  </a:lnTo>
                  <a:lnTo>
                    <a:pt x="270" y="296"/>
                  </a:lnTo>
                  <a:lnTo>
                    <a:pt x="268" y="296"/>
                  </a:lnTo>
                  <a:lnTo>
                    <a:pt x="270" y="297"/>
                  </a:lnTo>
                  <a:lnTo>
                    <a:pt x="271" y="296"/>
                  </a:lnTo>
                  <a:lnTo>
                    <a:pt x="271" y="297"/>
                  </a:lnTo>
                  <a:lnTo>
                    <a:pt x="271" y="298"/>
                  </a:lnTo>
                  <a:lnTo>
                    <a:pt x="271" y="299"/>
                  </a:lnTo>
                  <a:lnTo>
                    <a:pt x="270" y="299"/>
                  </a:lnTo>
                  <a:lnTo>
                    <a:pt x="268" y="300"/>
                  </a:lnTo>
                  <a:lnTo>
                    <a:pt x="268" y="299"/>
                  </a:lnTo>
                  <a:lnTo>
                    <a:pt x="267" y="299"/>
                  </a:lnTo>
                  <a:lnTo>
                    <a:pt x="267" y="298"/>
                  </a:lnTo>
                  <a:lnTo>
                    <a:pt x="266" y="297"/>
                  </a:lnTo>
                  <a:lnTo>
                    <a:pt x="266" y="298"/>
                  </a:lnTo>
                  <a:lnTo>
                    <a:pt x="266" y="299"/>
                  </a:lnTo>
                  <a:lnTo>
                    <a:pt x="267" y="299"/>
                  </a:lnTo>
                  <a:lnTo>
                    <a:pt x="267" y="300"/>
                  </a:lnTo>
                  <a:lnTo>
                    <a:pt x="266" y="300"/>
                  </a:lnTo>
                  <a:lnTo>
                    <a:pt x="264" y="300"/>
                  </a:lnTo>
                  <a:lnTo>
                    <a:pt x="264" y="299"/>
                  </a:lnTo>
                  <a:lnTo>
                    <a:pt x="263" y="300"/>
                  </a:lnTo>
                  <a:lnTo>
                    <a:pt x="264" y="300"/>
                  </a:lnTo>
                  <a:lnTo>
                    <a:pt x="264" y="301"/>
                  </a:lnTo>
                  <a:lnTo>
                    <a:pt x="262" y="301"/>
                  </a:lnTo>
                  <a:lnTo>
                    <a:pt x="262" y="302"/>
                  </a:lnTo>
                  <a:lnTo>
                    <a:pt x="263" y="302"/>
                  </a:lnTo>
                  <a:lnTo>
                    <a:pt x="263" y="303"/>
                  </a:lnTo>
                  <a:lnTo>
                    <a:pt x="262" y="303"/>
                  </a:lnTo>
                  <a:lnTo>
                    <a:pt x="261" y="303"/>
                  </a:lnTo>
                  <a:lnTo>
                    <a:pt x="261" y="305"/>
                  </a:lnTo>
                  <a:lnTo>
                    <a:pt x="261" y="306"/>
                  </a:lnTo>
                  <a:lnTo>
                    <a:pt x="260" y="306"/>
                  </a:lnTo>
                  <a:lnTo>
                    <a:pt x="260" y="305"/>
                  </a:lnTo>
                  <a:lnTo>
                    <a:pt x="259" y="305"/>
                  </a:lnTo>
                  <a:lnTo>
                    <a:pt x="259" y="306"/>
                  </a:lnTo>
                  <a:lnTo>
                    <a:pt x="260" y="306"/>
                  </a:lnTo>
                  <a:lnTo>
                    <a:pt x="259" y="307"/>
                  </a:lnTo>
                  <a:lnTo>
                    <a:pt x="259" y="308"/>
                  </a:lnTo>
                  <a:lnTo>
                    <a:pt x="259" y="309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9" y="309"/>
                  </a:lnTo>
                  <a:lnTo>
                    <a:pt x="259" y="311"/>
                  </a:lnTo>
                  <a:lnTo>
                    <a:pt x="259" y="312"/>
                  </a:lnTo>
                  <a:lnTo>
                    <a:pt x="260" y="311"/>
                  </a:lnTo>
                  <a:lnTo>
                    <a:pt x="261" y="312"/>
                  </a:lnTo>
                  <a:lnTo>
                    <a:pt x="262" y="312"/>
                  </a:lnTo>
                  <a:lnTo>
                    <a:pt x="262" y="311"/>
                  </a:lnTo>
                  <a:lnTo>
                    <a:pt x="263" y="312"/>
                  </a:lnTo>
                  <a:lnTo>
                    <a:pt x="264" y="312"/>
                  </a:lnTo>
                  <a:lnTo>
                    <a:pt x="264" y="313"/>
                  </a:lnTo>
                  <a:lnTo>
                    <a:pt x="266" y="313"/>
                  </a:lnTo>
                  <a:lnTo>
                    <a:pt x="267" y="314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8"/>
                  </a:lnTo>
                  <a:lnTo>
                    <a:pt x="266" y="318"/>
                  </a:lnTo>
                  <a:lnTo>
                    <a:pt x="264" y="319"/>
                  </a:lnTo>
                  <a:lnTo>
                    <a:pt x="264" y="320"/>
                  </a:lnTo>
                  <a:lnTo>
                    <a:pt x="263" y="320"/>
                  </a:lnTo>
                  <a:lnTo>
                    <a:pt x="262" y="320"/>
                  </a:lnTo>
                  <a:lnTo>
                    <a:pt x="261" y="320"/>
                  </a:lnTo>
                  <a:lnTo>
                    <a:pt x="261" y="321"/>
                  </a:lnTo>
                  <a:lnTo>
                    <a:pt x="261" y="322"/>
                  </a:lnTo>
                  <a:lnTo>
                    <a:pt x="260" y="322"/>
                  </a:lnTo>
                  <a:lnTo>
                    <a:pt x="259" y="323"/>
                  </a:lnTo>
                  <a:lnTo>
                    <a:pt x="260" y="323"/>
                  </a:lnTo>
                  <a:lnTo>
                    <a:pt x="260" y="324"/>
                  </a:lnTo>
                  <a:lnTo>
                    <a:pt x="260" y="326"/>
                  </a:lnTo>
                  <a:lnTo>
                    <a:pt x="259" y="326"/>
                  </a:lnTo>
                  <a:lnTo>
                    <a:pt x="258" y="326"/>
                  </a:lnTo>
                  <a:lnTo>
                    <a:pt x="256" y="328"/>
                  </a:lnTo>
                  <a:lnTo>
                    <a:pt x="258" y="328"/>
                  </a:lnTo>
                  <a:lnTo>
                    <a:pt x="259" y="328"/>
                  </a:lnTo>
                  <a:lnTo>
                    <a:pt x="259" y="329"/>
                  </a:lnTo>
                  <a:lnTo>
                    <a:pt x="258" y="329"/>
                  </a:lnTo>
                  <a:lnTo>
                    <a:pt x="258" y="330"/>
                  </a:lnTo>
                  <a:lnTo>
                    <a:pt x="256" y="330"/>
                  </a:lnTo>
                  <a:lnTo>
                    <a:pt x="255" y="330"/>
                  </a:lnTo>
                  <a:lnTo>
                    <a:pt x="255" y="331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1"/>
                  </a:lnTo>
                  <a:lnTo>
                    <a:pt x="253" y="332"/>
                  </a:lnTo>
                  <a:lnTo>
                    <a:pt x="252" y="332"/>
                  </a:lnTo>
                  <a:lnTo>
                    <a:pt x="251" y="332"/>
                  </a:lnTo>
                  <a:lnTo>
                    <a:pt x="249" y="332"/>
                  </a:lnTo>
                  <a:lnTo>
                    <a:pt x="249" y="333"/>
                  </a:lnTo>
                  <a:lnTo>
                    <a:pt x="248" y="333"/>
                  </a:lnTo>
                  <a:lnTo>
                    <a:pt x="249" y="334"/>
                  </a:lnTo>
                  <a:lnTo>
                    <a:pt x="248" y="335"/>
                  </a:lnTo>
                  <a:lnTo>
                    <a:pt x="247" y="335"/>
                  </a:lnTo>
                  <a:lnTo>
                    <a:pt x="247" y="336"/>
                  </a:lnTo>
                  <a:lnTo>
                    <a:pt x="247" y="337"/>
                  </a:lnTo>
                  <a:lnTo>
                    <a:pt x="245" y="337"/>
                  </a:lnTo>
                  <a:lnTo>
                    <a:pt x="244" y="336"/>
                  </a:lnTo>
                  <a:lnTo>
                    <a:pt x="243" y="336"/>
                  </a:lnTo>
                  <a:lnTo>
                    <a:pt x="243" y="337"/>
                  </a:lnTo>
                  <a:lnTo>
                    <a:pt x="243" y="339"/>
                  </a:lnTo>
                  <a:lnTo>
                    <a:pt x="242" y="339"/>
                  </a:lnTo>
                  <a:lnTo>
                    <a:pt x="242" y="341"/>
                  </a:lnTo>
                  <a:lnTo>
                    <a:pt x="242" y="342"/>
                  </a:lnTo>
                  <a:lnTo>
                    <a:pt x="241" y="342"/>
                  </a:lnTo>
                  <a:lnTo>
                    <a:pt x="240" y="342"/>
                  </a:lnTo>
                  <a:lnTo>
                    <a:pt x="239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39" y="344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7" y="344"/>
                  </a:lnTo>
                  <a:lnTo>
                    <a:pt x="236" y="345"/>
                  </a:lnTo>
                  <a:lnTo>
                    <a:pt x="233" y="345"/>
                  </a:lnTo>
                  <a:lnTo>
                    <a:pt x="233" y="346"/>
                  </a:lnTo>
                  <a:lnTo>
                    <a:pt x="236" y="346"/>
                  </a:lnTo>
                  <a:lnTo>
                    <a:pt x="237" y="346"/>
                  </a:lnTo>
                  <a:lnTo>
                    <a:pt x="237" y="347"/>
                  </a:lnTo>
                  <a:lnTo>
                    <a:pt x="236" y="347"/>
                  </a:lnTo>
                  <a:lnTo>
                    <a:pt x="236" y="348"/>
                  </a:lnTo>
                  <a:lnTo>
                    <a:pt x="237" y="348"/>
                  </a:lnTo>
                  <a:lnTo>
                    <a:pt x="236" y="349"/>
                  </a:lnTo>
                  <a:lnTo>
                    <a:pt x="233" y="349"/>
                  </a:lnTo>
                  <a:lnTo>
                    <a:pt x="233" y="351"/>
                  </a:lnTo>
                  <a:lnTo>
                    <a:pt x="232" y="351"/>
                  </a:lnTo>
                  <a:lnTo>
                    <a:pt x="231" y="351"/>
                  </a:lnTo>
                  <a:lnTo>
                    <a:pt x="231" y="352"/>
                  </a:lnTo>
                  <a:lnTo>
                    <a:pt x="231" y="353"/>
                  </a:lnTo>
                  <a:lnTo>
                    <a:pt x="230" y="353"/>
                  </a:lnTo>
                  <a:lnTo>
                    <a:pt x="230" y="352"/>
                  </a:lnTo>
                  <a:lnTo>
                    <a:pt x="229" y="352"/>
                  </a:lnTo>
                  <a:lnTo>
                    <a:pt x="230" y="353"/>
                  </a:lnTo>
                  <a:lnTo>
                    <a:pt x="229" y="353"/>
                  </a:lnTo>
                  <a:lnTo>
                    <a:pt x="229" y="354"/>
                  </a:lnTo>
                  <a:lnTo>
                    <a:pt x="228" y="354"/>
                  </a:lnTo>
                  <a:lnTo>
                    <a:pt x="228" y="356"/>
                  </a:lnTo>
                  <a:lnTo>
                    <a:pt x="227" y="356"/>
                  </a:lnTo>
                  <a:lnTo>
                    <a:pt x="226" y="356"/>
                  </a:lnTo>
                  <a:lnTo>
                    <a:pt x="226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6" y="356"/>
                  </a:lnTo>
                  <a:lnTo>
                    <a:pt x="225" y="357"/>
                  </a:lnTo>
                  <a:lnTo>
                    <a:pt x="224" y="357"/>
                  </a:lnTo>
                  <a:lnTo>
                    <a:pt x="224" y="358"/>
                  </a:lnTo>
                  <a:lnTo>
                    <a:pt x="225" y="358"/>
                  </a:lnTo>
                  <a:lnTo>
                    <a:pt x="225" y="359"/>
                  </a:lnTo>
                  <a:lnTo>
                    <a:pt x="224" y="359"/>
                  </a:lnTo>
                  <a:lnTo>
                    <a:pt x="222" y="359"/>
                  </a:lnTo>
                  <a:lnTo>
                    <a:pt x="221" y="358"/>
                  </a:lnTo>
                  <a:lnTo>
                    <a:pt x="220" y="358"/>
                  </a:lnTo>
                  <a:lnTo>
                    <a:pt x="220" y="359"/>
                  </a:lnTo>
                  <a:lnTo>
                    <a:pt x="218" y="359"/>
                  </a:lnTo>
                  <a:lnTo>
                    <a:pt x="218" y="360"/>
                  </a:lnTo>
                  <a:lnTo>
                    <a:pt x="220" y="360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0" y="362"/>
                  </a:lnTo>
                  <a:lnTo>
                    <a:pt x="218" y="362"/>
                  </a:lnTo>
                  <a:lnTo>
                    <a:pt x="217" y="362"/>
                  </a:lnTo>
                  <a:lnTo>
                    <a:pt x="216" y="362"/>
                  </a:lnTo>
                  <a:lnTo>
                    <a:pt x="215" y="362"/>
                  </a:lnTo>
                  <a:lnTo>
                    <a:pt x="215" y="363"/>
                  </a:lnTo>
                  <a:lnTo>
                    <a:pt x="214" y="363"/>
                  </a:lnTo>
                  <a:lnTo>
                    <a:pt x="214" y="364"/>
                  </a:lnTo>
                  <a:lnTo>
                    <a:pt x="213" y="364"/>
                  </a:lnTo>
                  <a:lnTo>
                    <a:pt x="213" y="365"/>
                  </a:lnTo>
                  <a:lnTo>
                    <a:pt x="213" y="366"/>
                  </a:lnTo>
                  <a:lnTo>
                    <a:pt x="214" y="366"/>
                  </a:lnTo>
                  <a:lnTo>
                    <a:pt x="213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5" y="366"/>
                  </a:lnTo>
                  <a:lnTo>
                    <a:pt x="215" y="367"/>
                  </a:lnTo>
                  <a:lnTo>
                    <a:pt x="215" y="368"/>
                  </a:lnTo>
                  <a:lnTo>
                    <a:pt x="215" y="369"/>
                  </a:lnTo>
                  <a:lnTo>
                    <a:pt x="214" y="368"/>
                  </a:lnTo>
                  <a:lnTo>
                    <a:pt x="214" y="369"/>
                  </a:lnTo>
                  <a:lnTo>
                    <a:pt x="215" y="369"/>
                  </a:lnTo>
                  <a:lnTo>
                    <a:pt x="215" y="371"/>
                  </a:lnTo>
                  <a:lnTo>
                    <a:pt x="214" y="371"/>
                  </a:lnTo>
                  <a:lnTo>
                    <a:pt x="213" y="369"/>
                  </a:lnTo>
                  <a:lnTo>
                    <a:pt x="213" y="368"/>
                  </a:lnTo>
                  <a:lnTo>
                    <a:pt x="211" y="367"/>
                  </a:lnTo>
                  <a:lnTo>
                    <a:pt x="211" y="368"/>
                  </a:lnTo>
                  <a:lnTo>
                    <a:pt x="211" y="369"/>
                  </a:lnTo>
                  <a:lnTo>
                    <a:pt x="213" y="369"/>
                  </a:lnTo>
                  <a:lnTo>
                    <a:pt x="213" y="371"/>
                  </a:lnTo>
                  <a:lnTo>
                    <a:pt x="211" y="371"/>
                  </a:lnTo>
                  <a:lnTo>
                    <a:pt x="210" y="369"/>
                  </a:lnTo>
                  <a:lnTo>
                    <a:pt x="210" y="371"/>
                  </a:lnTo>
                  <a:lnTo>
                    <a:pt x="209" y="372"/>
                  </a:lnTo>
                  <a:lnTo>
                    <a:pt x="208" y="372"/>
                  </a:lnTo>
                  <a:lnTo>
                    <a:pt x="207" y="372"/>
                  </a:lnTo>
                  <a:lnTo>
                    <a:pt x="206" y="372"/>
                  </a:lnTo>
                  <a:lnTo>
                    <a:pt x="206" y="374"/>
                  </a:lnTo>
                  <a:lnTo>
                    <a:pt x="205" y="374"/>
                  </a:lnTo>
                  <a:lnTo>
                    <a:pt x="205" y="375"/>
                  </a:lnTo>
                  <a:lnTo>
                    <a:pt x="203" y="374"/>
                  </a:lnTo>
                  <a:lnTo>
                    <a:pt x="203" y="375"/>
                  </a:lnTo>
                  <a:lnTo>
                    <a:pt x="203" y="376"/>
                  </a:lnTo>
                  <a:lnTo>
                    <a:pt x="203" y="377"/>
                  </a:lnTo>
                  <a:lnTo>
                    <a:pt x="202" y="377"/>
                  </a:lnTo>
                  <a:lnTo>
                    <a:pt x="201" y="377"/>
                  </a:lnTo>
                  <a:lnTo>
                    <a:pt x="202" y="376"/>
                  </a:lnTo>
                  <a:lnTo>
                    <a:pt x="202" y="375"/>
                  </a:lnTo>
                  <a:lnTo>
                    <a:pt x="202" y="374"/>
                  </a:lnTo>
                  <a:lnTo>
                    <a:pt x="201" y="374"/>
                  </a:lnTo>
                  <a:lnTo>
                    <a:pt x="199" y="374"/>
                  </a:lnTo>
                  <a:lnTo>
                    <a:pt x="199" y="375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8" y="376"/>
                  </a:lnTo>
                  <a:lnTo>
                    <a:pt x="197" y="376"/>
                  </a:lnTo>
                  <a:lnTo>
                    <a:pt x="196" y="376"/>
                  </a:lnTo>
                  <a:lnTo>
                    <a:pt x="197" y="377"/>
                  </a:lnTo>
                  <a:lnTo>
                    <a:pt x="196" y="377"/>
                  </a:lnTo>
                  <a:lnTo>
                    <a:pt x="195" y="377"/>
                  </a:lnTo>
                  <a:lnTo>
                    <a:pt x="194" y="377"/>
                  </a:lnTo>
                  <a:lnTo>
                    <a:pt x="195" y="378"/>
                  </a:lnTo>
                  <a:lnTo>
                    <a:pt x="194" y="378"/>
                  </a:lnTo>
                  <a:lnTo>
                    <a:pt x="194" y="379"/>
                  </a:lnTo>
                  <a:lnTo>
                    <a:pt x="194" y="380"/>
                  </a:lnTo>
                  <a:lnTo>
                    <a:pt x="193" y="380"/>
                  </a:lnTo>
                  <a:lnTo>
                    <a:pt x="193" y="379"/>
                  </a:lnTo>
                  <a:lnTo>
                    <a:pt x="193" y="378"/>
                  </a:lnTo>
                  <a:lnTo>
                    <a:pt x="192" y="378"/>
                  </a:lnTo>
                  <a:lnTo>
                    <a:pt x="192" y="379"/>
                  </a:lnTo>
                  <a:lnTo>
                    <a:pt x="192" y="380"/>
                  </a:lnTo>
                  <a:lnTo>
                    <a:pt x="191" y="380"/>
                  </a:lnTo>
                  <a:lnTo>
                    <a:pt x="190" y="380"/>
                  </a:lnTo>
                  <a:lnTo>
                    <a:pt x="190" y="379"/>
                  </a:lnTo>
                  <a:lnTo>
                    <a:pt x="187" y="380"/>
                  </a:lnTo>
                  <a:lnTo>
                    <a:pt x="187" y="381"/>
                  </a:lnTo>
                  <a:lnTo>
                    <a:pt x="186" y="381"/>
                  </a:lnTo>
                  <a:lnTo>
                    <a:pt x="185" y="382"/>
                  </a:lnTo>
                  <a:lnTo>
                    <a:pt x="184" y="382"/>
                  </a:lnTo>
                  <a:lnTo>
                    <a:pt x="184" y="381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3" y="381"/>
                  </a:lnTo>
                  <a:lnTo>
                    <a:pt x="183" y="380"/>
                  </a:lnTo>
                  <a:lnTo>
                    <a:pt x="183" y="379"/>
                  </a:lnTo>
                  <a:lnTo>
                    <a:pt x="184" y="378"/>
                  </a:lnTo>
                  <a:lnTo>
                    <a:pt x="184" y="379"/>
                  </a:lnTo>
                  <a:lnTo>
                    <a:pt x="185" y="379"/>
                  </a:lnTo>
                  <a:lnTo>
                    <a:pt x="185" y="378"/>
                  </a:lnTo>
                  <a:lnTo>
                    <a:pt x="184" y="378"/>
                  </a:lnTo>
                  <a:lnTo>
                    <a:pt x="183" y="377"/>
                  </a:lnTo>
                  <a:lnTo>
                    <a:pt x="182" y="378"/>
                  </a:lnTo>
                  <a:lnTo>
                    <a:pt x="181" y="378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81"/>
                  </a:lnTo>
                  <a:lnTo>
                    <a:pt x="180" y="382"/>
                  </a:lnTo>
                  <a:lnTo>
                    <a:pt x="180" y="383"/>
                  </a:lnTo>
                  <a:lnTo>
                    <a:pt x="179" y="383"/>
                  </a:lnTo>
                  <a:lnTo>
                    <a:pt x="178" y="383"/>
                  </a:lnTo>
                  <a:lnTo>
                    <a:pt x="178" y="385"/>
                  </a:lnTo>
                  <a:lnTo>
                    <a:pt x="178" y="387"/>
                  </a:lnTo>
                  <a:lnTo>
                    <a:pt x="179" y="387"/>
                  </a:lnTo>
                  <a:lnTo>
                    <a:pt x="178" y="388"/>
                  </a:lnTo>
                  <a:lnTo>
                    <a:pt x="176" y="388"/>
                  </a:lnTo>
                  <a:lnTo>
                    <a:pt x="176" y="387"/>
                  </a:lnTo>
                  <a:lnTo>
                    <a:pt x="175" y="387"/>
                  </a:lnTo>
                  <a:lnTo>
                    <a:pt x="175" y="388"/>
                  </a:lnTo>
                  <a:lnTo>
                    <a:pt x="174" y="388"/>
                  </a:lnTo>
                  <a:lnTo>
                    <a:pt x="174" y="387"/>
                  </a:lnTo>
                  <a:lnTo>
                    <a:pt x="172" y="387"/>
                  </a:lnTo>
                  <a:lnTo>
                    <a:pt x="172" y="385"/>
                  </a:lnTo>
                  <a:lnTo>
                    <a:pt x="172" y="383"/>
                  </a:lnTo>
                  <a:lnTo>
                    <a:pt x="171" y="383"/>
                  </a:lnTo>
                  <a:lnTo>
                    <a:pt x="170" y="383"/>
                  </a:lnTo>
                  <a:lnTo>
                    <a:pt x="170" y="385"/>
                  </a:lnTo>
                  <a:lnTo>
                    <a:pt x="171" y="385"/>
                  </a:lnTo>
                  <a:lnTo>
                    <a:pt x="171" y="387"/>
                  </a:lnTo>
                  <a:lnTo>
                    <a:pt x="171" y="388"/>
                  </a:lnTo>
                  <a:lnTo>
                    <a:pt x="170" y="388"/>
                  </a:lnTo>
                  <a:lnTo>
                    <a:pt x="170" y="389"/>
                  </a:lnTo>
                  <a:lnTo>
                    <a:pt x="170" y="390"/>
                  </a:lnTo>
                  <a:lnTo>
                    <a:pt x="169" y="390"/>
                  </a:lnTo>
                  <a:lnTo>
                    <a:pt x="168" y="390"/>
                  </a:lnTo>
                  <a:lnTo>
                    <a:pt x="168" y="389"/>
                  </a:lnTo>
                  <a:lnTo>
                    <a:pt x="168" y="388"/>
                  </a:lnTo>
                  <a:lnTo>
                    <a:pt x="167" y="388"/>
                  </a:lnTo>
                  <a:lnTo>
                    <a:pt x="167" y="387"/>
                  </a:lnTo>
                  <a:lnTo>
                    <a:pt x="165" y="387"/>
                  </a:lnTo>
                  <a:lnTo>
                    <a:pt x="165" y="388"/>
                  </a:lnTo>
                  <a:lnTo>
                    <a:pt x="165" y="389"/>
                  </a:lnTo>
                  <a:lnTo>
                    <a:pt x="167" y="389"/>
                  </a:lnTo>
                  <a:lnTo>
                    <a:pt x="167" y="390"/>
                  </a:lnTo>
                  <a:lnTo>
                    <a:pt x="165" y="391"/>
                  </a:lnTo>
                  <a:lnTo>
                    <a:pt x="164" y="391"/>
                  </a:lnTo>
                  <a:lnTo>
                    <a:pt x="164" y="390"/>
                  </a:lnTo>
                  <a:lnTo>
                    <a:pt x="164" y="389"/>
                  </a:lnTo>
                  <a:lnTo>
                    <a:pt x="164" y="388"/>
                  </a:lnTo>
                  <a:lnTo>
                    <a:pt x="164" y="387"/>
                  </a:lnTo>
                  <a:lnTo>
                    <a:pt x="165" y="385"/>
                  </a:lnTo>
                  <a:lnTo>
                    <a:pt x="167" y="383"/>
                  </a:lnTo>
                  <a:lnTo>
                    <a:pt x="167" y="385"/>
                  </a:lnTo>
                  <a:lnTo>
                    <a:pt x="168" y="385"/>
                  </a:lnTo>
                  <a:lnTo>
                    <a:pt x="169" y="385"/>
                  </a:lnTo>
                  <a:lnTo>
                    <a:pt x="169" y="383"/>
                  </a:lnTo>
                  <a:lnTo>
                    <a:pt x="170" y="382"/>
                  </a:lnTo>
                  <a:lnTo>
                    <a:pt x="171" y="382"/>
                  </a:lnTo>
                  <a:lnTo>
                    <a:pt x="172" y="382"/>
                  </a:lnTo>
                  <a:lnTo>
                    <a:pt x="172" y="381"/>
                  </a:lnTo>
                  <a:lnTo>
                    <a:pt x="172" y="380"/>
                  </a:lnTo>
                  <a:lnTo>
                    <a:pt x="171" y="380"/>
                  </a:lnTo>
                  <a:lnTo>
                    <a:pt x="175" y="376"/>
                  </a:lnTo>
                  <a:lnTo>
                    <a:pt x="176" y="376"/>
                  </a:lnTo>
                  <a:lnTo>
                    <a:pt x="176" y="375"/>
                  </a:lnTo>
                  <a:lnTo>
                    <a:pt x="178" y="375"/>
                  </a:lnTo>
                  <a:lnTo>
                    <a:pt x="179" y="374"/>
                  </a:lnTo>
                  <a:lnTo>
                    <a:pt x="180" y="374"/>
                  </a:lnTo>
                  <a:lnTo>
                    <a:pt x="180" y="372"/>
                  </a:lnTo>
                  <a:lnTo>
                    <a:pt x="181" y="372"/>
                  </a:lnTo>
                  <a:lnTo>
                    <a:pt x="182" y="372"/>
                  </a:lnTo>
                  <a:lnTo>
                    <a:pt x="183" y="371"/>
                  </a:lnTo>
                  <a:lnTo>
                    <a:pt x="184" y="371"/>
                  </a:lnTo>
                  <a:lnTo>
                    <a:pt x="186" y="369"/>
                  </a:lnTo>
                  <a:lnTo>
                    <a:pt x="185" y="371"/>
                  </a:lnTo>
                  <a:lnTo>
                    <a:pt x="186" y="371"/>
                  </a:lnTo>
                  <a:lnTo>
                    <a:pt x="186" y="372"/>
                  </a:lnTo>
                  <a:lnTo>
                    <a:pt x="187" y="372"/>
                  </a:lnTo>
                  <a:lnTo>
                    <a:pt x="187" y="374"/>
                  </a:lnTo>
                  <a:lnTo>
                    <a:pt x="190" y="374"/>
                  </a:lnTo>
                  <a:lnTo>
                    <a:pt x="190" y="375"/>
                  </a:lnTo>
                  <a:lnTo>
                    <a:pt x="191" y="376"/>
                  </a:lnTo>
                  <a:lnTo>
                    <a:pt x="192" y="376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91" y="374"/>
                  </a:lnTo>
                  <a:lnTo>
                    <a:pt x="192" y="374"/>
                  </a:lnTo>
                  <a:lnTo>
                    <a:pt x="193" y="374"/>
                  </a:lnTo>
                  <a:lnTo>
                    <a:pt x="194" y="374"/>
                  </a:lnTo>
                  <a:lnTo>
                    <a:pt x="194" y="375"/>
                  </a:lnTo>
                  <a:lnTo>
                    <a:pt x="195" y="375"/>
                  </a:lnTo>
                  <a:lnTo>
                    <a:pt x="195" y="374"/>
                  </a:lnTo>
                  <a:lnTo>
                    <a:pt x="193" y="372"/>
                  </a:lnTo>
                  <a:lnTo>
                    <a:pt x="193" y="371"/>
                  </a:lnTo>
                  <a:lnTo>
                    <a:pt x="193" y="369"/>
                  </a:lnTo>
                  <a:lnTo>
                    <a:pt x="194" y="368"/>
                  </a:lnTo>
                  <a:lnTo>
                    <a:pt x="194" y="367"/>
                  </a:lnTo>
                  <a:lnTo>
                    <a:pt x="194" y="366"/>
                  </a:lnTo>
                  <a:lnTo>
                    <a:pt x="195" y="365"/>
                  </a:lnTo>
                  <a:lnTo>
                    <a:pt x="196" y="364"/>
                  </a:lnTo>
                  <a:lnTo>
                    <a:pt x="198" y="363"/>
                  </a:lnTo>
                  <a:lnTo>
                    <a:pt x="198" y="362"/>
                  </a:lnTo>
                  <a:lnTo>
                    <a:pt x="199" y="360"/>
                  </a:lnTo>
                  <a:lnTo>
                    <a:pt x="201" y="360"/>
                  </a:lnTo>
                  <a:lnTo>
                    <a:pt x="203" y="358"/>
                  </a:lnTo>
                  <a:lnTo>
                    <a:pt x="203" y="359"/>
                  </a:lnTo>
                  <a:lnTo>
                    <a:pt x="205" y="359"/>
                  </a:lnTo>
                  <a:lnTo>
                    <a:pt x="206" y="358"/>
                  </a:lnTo>
                  <a:lnTo>
                    <a:pt x="206" y="357"/>
                  </a:lnTo>
                  <a:lnTo>
                    <a:pt x="207" y="357"/>
                  </a:lnTo>
                  <a:lnTo>
                    <a:pt x="208" y="356"/>
                  </a:lnTo>
                  <a:lnTo>
                    <a:pt x="209" y="354"/>
                  </a:lnTo>
                  <a:lnTo>
                    <a:pt x="209" y="356"/>
                  </a:lnTo>
                  <a:lnTo>
                    <a:pt x="210" y="356"/>
                  </a:lnTo>
                  <a:lnTo>
                    <a:pt x="211" y="356"/>
                  </a:lnTo>
                  <a:lnTo>
                    <a:pt x="213" y="357"/>
                  </a:lnTo>
                  <a:lnTo>
                    <a:pt x="213" y="356"/>
                  </a:lnTo>
                  <a:lnTo>
                    <a:pt x="213" y="354"/>
                  </a:lnTo>
                  <a:lnTo>
                    <a:pt x="211" y="354"/>
                  </a:lnTo>
                  <a:lnTo>
                    <a:pt x="211" y="353"/>
                  </a:lnTo>
                  <a:lnTo>
                    <a:pt x="211" y="352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3" y="349"/>
                  </a:lnTo>
                  <a:lnTo>
                    <a:pt x="216" y="346"/>
                  </a:lnTo>
                  <a:lnTo>
                    <a:pt x="217" y="345"/>
                  </a:lnTo>
                  <a:lnTo>
                    <a:pt x="218" y="344"/>
                  </a:lnTo>
                  <a:lnTo>
                    <a:pt x="220" y="343"/>
                  </a:lnTo>
                  <a:lnTo>
                    <a:pt x="220" y="342"/>
                  </a:lnTo>
                  <a:lnTo>
                    <a:pt x="221" y="342"/>
                  </a:lnTo>
                  <a:lnTo>
                    <a:pt x="222" y="342"/>
                  </a:lnTo>
                  <a:lnTo>
                    <a:pt x="222" y="343"/>
                  </a:lnTo>
                  <a:lnTo>
                    <a:pt x="224" y="343"/>
                  </a:lnTo>
                  <a:lnTo>
                    <a:pt x="224" y="342"/>
                  </a:lnTo>
                  <a:lnTo>
                    <a:pt x="224" y="341"/>
                  </a:lnTo>
                  <a:lnTo>
                    <a:pt x="224" y="339"/>
                  </a:lnTo>
                  <a:lnTo>
                    <a:pt x="222" y="339"/>
                  </a:lnTo>
                  <a:lnTo>
                    <a:pt x="222" y="337"/>
                  </a:lnTo>
                  <a:lnTo>
                    <a:pt x="222" y="336"/>
                  </a:lnTo>
                  <a:lnTo>
                    <a:pt x="222" y="335"/>
                  </a:lnTo>
                  <a:lnTo>
                    <a:pt x="222" y="334"/>
                  </a:lnTo>
                  <a:lnTo>
                    <a:pt x="224" y="333"/>
                  </a:lnTo>
                  <a:lnTo>
                    <a:pt x="224" y="332"/>
                  </a:lnTo>
                  <a:lnTo>
                    <a:pt x="224" y="331"/>
                  </a:lnTo>
                  <a:lnTo>
                    <a:pt x="224" y="330"/>
                  </a:lnTo>
                  <a:lnTo>
                    <a:pt x="225" y="330"/>
                  </a:lnTo>
                  <a:lnTo>
                    <a:pt x="225" y="329"/>
                  </a:lnTo>
                  <a:lnTo>
                    <a:pt x="224" y="328"/>
                  </a:lnTo>
                  <a:lnTo>
                    <a:pt x="224" y="326"/>
                  </a:lnTo>
                  <a:lnTo>
                    <a:pt x="224" y="324"/>
                  </a:lnTo>
                  <a:lnTo>
                    <a:pt x="225" y="323"/>
                  </a:lnTo>
                  <a:lnTo>
                    <a:pt x="225" y="322"/>
                  </a:lnTo>
                  <a:lnTo>
                    <a:pt x="226" y="322"/>
                  </a:lnTo>
                  <a:lnTo>
                    <a:pt x="226" y="321"/>
                  </a:lnTo>
                  <a:lnTo>
                    <a:pt x="227" y="320"/>
                  </a:lnTo>
                  <a:lnTo>
                    <a:pt x="228" y="319"/>
                  </a:lnTo>
                  <a:lnTo>
                    <a:pt x="229" y="318"/>
                  </a:lnTo>
                  <a:lnTo>
                    <a:pt x="228" y="318"/>
                  </a:lnTo>
                  <a:lnTo>
                    <a:pt x="228" y="317"/>
                  </a:lnTo>
                  <a:lnTo>
                    <a:pt x="229" y="315"/>
                  </a:lnTo>
                  <a:lnTo>
                    <a:pt x="229" y="314"/>
                  </a:lnTo>
                  <a:lnTo>
                    <a:pt x="228" y="314"/>
                  </a:lnTo>
                  <a:lnTo>
                    <a:pt x="228" y="315"/>
                  </a:lnTo>
                  <a:lnTo>
                    <a:pt x="227" y="315"/>
                  </a:lnTo>
                  <a:lnTo>
                    <a:pt x="226" y="317"/>
                  </a:lnTo>
                  <a:lnTo>
                    <a:pt x="225" y="317"/>
                  </a:lnTo>
                  <a:lnTo>
                    <a:pt x="224" y="318"/>
                  </a:lnTo>
                  <a:lnTo>
                    <a:pt x="222" y="318"/>
                  </a:lnTo>
                  <a:lnTo>
                    <a:pt x="221" y="319"/>
                  </a:lnTo>
                  <a:lnTo>
                    <a:pt x="218" y="320"/>
                  </a:lnTo>
                  <a:lnTo>
                    <a:pt x="217" y="320"/>
                  </a:lnTo>
                  <a:lnTo>
                    <a:pt x="216" y="320"/>
                  </a:lnTo>
                  <a:lnTo>
                    <a:pt x="215" y="319"/>
                  </a:lnTo>
                  <a:lnTo>
                    <a:pt x="215" y="318"/>
                  </a:lnTo>
                  <a:lnTo>
                    <a:pt x="214" y="317"/>
                  </a:lnTo>
                  <a:lnTo>
                    <a:pt x="213" y="317"/>
                  </a:lnTo>
                  <a:lnTo>
                    <a:pt x="213" y="315"/>
                  </a:lnTo>
                  <a:lnTo>
                    <a:pt x="214" y="315"/>
                  </a:lnTo>
                  <a:lnTo>
                    <a:pt x="214" y="314"/>
                  </a:lnTo>
                  <a:lnTo>
                    <a:pt x="214" y="313"/>
                  </a:lnTo>
                  <a:lnTo>
                    <a:pt x="213" y="313"/>
                  </a:lnTo>
                  <a:lnTo>
                    <a:pt x="213" y="314"/>
                  </a:lnTo>
                  <a:lnTo>
                    <a:pt x="211" y="315"/>
                  </a:lnTo>
                  <a:lnTo>
                    <a:pt x="211" y="314"/>
                  </a:lnTo>
                  <a:lnTo>
                    <a:pt x="210" y="313"/>
                  </a:lnTo>
                  <a:lnTo>
                    <a:pt x="210" y="314"/>
                  </a:lnTo>
                  <a:lnTo>
                    <a:pt x="211" y="314"/>
                  </a:lnTo>
                  <a:lnTo>
                    <a:pt x="210" y="317"/>
                  </a:lnTo>
                  <a:lnTo>
                    <a:pt x="209" y="317"/>
                  </a:lnTo>
                  <a:lnTo>
                    <a:pt x="209" y="318"/>
                  </a:lnTo>
                  <a:lnTo>
                    <a:pt x="210" y="319"/>
                  </a:lnTo>
                  <a:lnTo>
                    <a:pt x="210" y="320"/>
                  </a:lnTo>
                  <a:lnTo>
                    <a:pt x="210" y="321"/>
                  </a:lnTo>
                  <a:lnTo>
                    <a:pt x="211" y="321"/>
                  </a:lnTo>
                  <a:lnTo>
                    <a:pt x="211" y="322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10" y="324"/>
                  </a:lnTo>
                  <a:lnTo>
                    <a:pt x="209" y="324"/>
                  </a:lnTo>
                  <a:lnTo>
                    <a:pt x="208" y="324"/>
                  </a:lnTo>
                  <a:lnTo>
                    <a:pt x="208" y="323"/>
                  </a:lnTo>
                  <a:lnTo>
                    <a:pt x="208" y="322"/>
                  </a:lnTo>
                  <a:lnTo>
                    <a:pt x="207" y="322"/>
                  </a:lnTo>
                  <a:lnTo>
                    <a:pt x="207" y="321"/>
                  </a:lnTo>
                  <a:lnTo>
                    <a:pt x="206" y="319"/>
                  </a:lnTo>
                  <a:lnTo>
                    <a:pt x="205" y="318"/>
                  </a:lnTo>
                  <a:lnTo>
                    <a:pt x="203" y="317"/>
                  </a:lnTo>
                  <a:lnTo>
                    <a:pt x="203" y="315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4"/>
                  </a:lnTo>
                  <a:lnTo>
                    <a:pt x="201" y="315"/>
                  </a:lnTo>
                  <a:lnTo>
                    <a:pt x="199" y="315"/>
                  </a:lnTo>
                  <a:lnTo>
                    <a:pt x="201" y="317"/>
                  </a:lnTo>
                  <a:lnTo>
                    <a:pt x="199" y="317"/>
                  </a:lnTo>
                  <a:lnTo>
                    <a:pt x="199" y="318"/>
                  </a:lnTo>
                  <a:lnTo>
                    <a:pt x="198" y="317"/>
                  </a:lnTo>
                  <a:lnTo>
                    <a:pt x="198" y="315"/>
                  </a:lnTo>
                  <a:lnTo>
                    <a:pt x="197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5" y="314"/>
                  </a:lnTo>
                  <a:lnTo>
                    <a:pt x="195" y="313"/>
                  </a:lnTo>
                  <a:lnTo>
                    <a:pt x="195" y="312"/>
                  </a:lnTo>
                  <a:lnTo>
                    <a:pt x="194" y="312"/>
                  </a:lnTo>
                  <a:lnTo>
                    <a:pt x="193" y="313"/>
                  </a:lnTo>
                  <a:lnTo>
                    <a:pt x="192" y="314"/>
                  </a:lnTo>
                  <a:lnTo>
                    <a:pt x="191" y="314"/>
                  </a:lnTo>
                  <a:lnTo>
                    <a:pt x="191" y="315"/>
                  </a:lnTo>
                  <a:lnTo>
                    <a:pt x="190" y="315"/>
                  </a:lnTo>
                  <a:lnTo>
                    <a:pt x="187" y="315"/>
                  </a:lnTo>
                  <a:lnTo>
                    <a:pt x="186" y="317"/>
                  </a:lnTo>
                  <a:lnTo>
                    <a:pt x="185" y="317"/>
                  </a:lnTo>
                  <a:lnTo>
                    <a:pt x="184" y="317"/>
                  </a:lnTo>
                  <a:lnTo>
                    <a:pt x="185" y="318"/>
                  </a:lnTo>
                  <a:lnTo>
                    <a:pt x="184" y="318"/>
                  </a:lnTo>
                  <a:lnTo>
                    <a:pt x="184" y="319"/>
                  </a:lnTo>
                  <a:lnTo>
                    <a:pt x="183" y="320"/>
                  </a:lnTo>
                  <a:lnTo>
                    <a:pt x="182" y="320"/>
                  </a:lnTo>
                  <a:lnTo>
                    <a:pt x="181" y="321"/>
                  </a:lnTo>
                  <a:lnTo>
                    <a:pt x="181" y="320"/>
                  </a:lnTo>
                  <a:lnTo>
                    <a:pt x="180" y="320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79" y="319"/>
                  </a:lnTo>
                  <a:lnTo>
                    <a:pt x="180" y="318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0" y="317"/>
                  </a:lnTo>
                  <a:lnTo>
                    <a:pt x="180" y="315"/>
                  </a:lnTo>
                  <a:lnTo>
                    <a:pt x="180" y="314"/>
                  </a:lnTo>
                  <a:lnTo>
                    <a:pt x="180" y="313"/>
                  </a:lnTo>
                  <a:lnTo>
                    <a:pt x="180" y="312"/>
                  </a:lnTo>
                  <a:lnTo>
                    <a:pt x="181" y="312"/>
                  </a:lnTo>
                  <a:lnTo>
                    <a:pt x="182" y="311"/>
                  </a:lnTo>
                  <a:lnTo>
                    <a:pt x="182" y="309"/>
                  </a:lnTo>
                  <a:lnTo>
                    <a:pt x="181" y="309"/>
                  </a:lnTo>
                  <a:lnTo>
                    <a:pt x="181" y="311"/>
                  </a:lnTo>
                  <a:lnTo>
                    <a:pt x="180" y="311"/>
                  </a:lnTo>
                  <a:lnTo>
                    <a:pt x="180" y="312"/>
                  </a:lnTo>
                  <a:lnTo>
                    <a:pt x="179" y="311"/>
                  </a:lnTo>
                  <a:lnTo>
                    <a:pt x="179" y="309"/>
                  </a:lnTo>
                  <a:lnTo>
                    <a:pt x="178" y="308"/>
                  </a:lnTo>
                  <a:lnTo>
                    <a:pt x="178" y="307"/>
                  </a:lnTo>
                  <a:lnTo>
                    <a:pt x="179" y="307"/>
                  </a:lnTo>
                  <a:lnTo>
                    <a:pt x="179" y="306"/>
                  </a:lnTo>
                  <a:lnTo>
                    <a:pt x="179" y="305"/>
                  </a:lnTo>
                  <a:lnTo>
                    <a:pt x="179" y="303"/>
                  </a:lnTo>
                  <a:lnTo>
                    <a:pt x="180" y="305"/>
                  </a:lnTo>
                  <a:lnTo>
                    <a:pt x="180" y="303"/>
                  </a:lnTo>
                  <a:lnTo>
                    <a:pt x="181" y="303"/>
                  </a:lnTo>
                  <a:lnTo>
                    <a:pt x="181" y="302"/>
                  </a:lnTo>
                  <a:lnTo>
                    <a:pt x="180" y="300"/>
                  </a:lnTo>
                  <a:lnTo>
                    <a:pt x="179" y="299"/>
                  </a:lnTo>
                  <a:lnTo>
                    <a:pt x="179" y="298"/>
                  </a:lnTo>
                  <a:lnTo>
                    <a:pt x="178" y="297"/>
                  </a:lnTo>
                  <a:lnTo>
                    <a:pt x="178" y="296"/>
                  </a:lnTo>
                  <a:lnTo>
                    <a:pt x="176" y="294"/>
                  </a:lnTo>
                  <a:lnTo>
                    <a:pt x="176" y="292"/>
                  </a:lnTo>
                  <a:lnTo>
                    <a:pt x="176" y="291"/>
                  </a:lnTo>
                  <a:lnTo>
                    <a:pt x="175" y="291"/>
                  </a:lnTo>
                  <a:lnTo>
                    <a:pt x="175" y="290"/>
                  </a:lnTo>
                  <a:lnTo>
                    <a:pt x="175" y="289"/>
                  </a:lnTo>
                  <a:lnTo>
                    <a:pt x="174" y="289"/>
                  </a:lnTo>
                  <a:lnTo>
                    <a:pt x="174" y="288"/>
                  </a:lnTo>
                  <a:lnTo>
                    <a:pt x="174" y="287"/>
                  </a:lnTo>
                  <a:lnTo>
                    <a:pt x="172" y="287"/>
                  </a:lnTo>
                  <a:lnTo>
                    <a:pt x="172" y="286"/>
                  </a:lnTo>
                  <a:lnTo>
                    <a:pt x="174" y="286"/>
                  </a:lnTo>
                  <a:lnTo>
                    <a:pt x="174" y="285"/>
                  </a:lnTo>
                  <a:lnTo>
                    <a:pt x="172" y="285"/>
                  </a:lnTo>
                  <a:lnTo>
                    <a:pt x="171" y="285"/>
                  </a:lnTo>
                  <a:lnTo>
                    <a:pt x="171" y="286"/>
                  </a:lnTo>
                  <a:lnTo>
                    <a:pt x="171" y="287"/>
                  </a:lnTo>
                  <a:lnTo>
                    <a:pt x="172" y="288"/>
                  </a:lnTo>
                  <a:lnTo>
                    <a:pt x="172" y="289"/>
                  </a:lnTo>
                  <a:lnTo>
                    <a:pt x="172" y="290"/>
                  </a:lnTo>
                  <a:lnTo>
                    <a:pt x="172" y="291"/>
                  </a:lnTo>
                  <a:lnTo>
                    <a:pt x="172" y="292"/>
                  </a:lnTo>
                  <a:lnTo>
                    <a:pt x="171" y="292"/>
                  </a:lnTo>
                  <a:lnTo>
                    <a:pt x="170" y="292"/>
                  </a:lnTo>
                  <a:lnTo>
                    <a:pt x="169" y="292"/>
                  </a:lnTo>
                  <a:lnTo>
                    <a:pt x="167" y="296"/>
                  </a:lnTo>
                  <a:lnTo>
                    <a:pt x="164" y="296"/>
                  </a:lnTo>
                  <a:lnTo>
                    <a:pt x="161" y="297"/>
                  </a:lnTo>
                  <a:lnTo>
                    <a:pt x="158" y="297"/>
                  </a:lnTo>
                  <a:lnTo>
                    <a:pt x="156" y="296"/>
                  </a:lnTo>
                  <a:lnTo>
                    <a:pt x="154" y="296"/>
                  </a:lnTo>
                  <a:lnTo>
                    <a:pt x="154" y="294"/>
                  </a:lnTo>
                  <a:lnTo>
                    <a:pt x="154" y="292"/>
                  </a:lnTo>
                  <a:lnTo>
                    <a:pt x="156" y="292"/>
                  </a:lnTo>
                  <a:lnTo>
                    <a:pt x="156" y="291"/>
                  </a:lnTo>
                  <a:lnTo>
                    <a:pt x="154" y="291"/>
                  </a:lnTo>
                  <a:lnTo>
                    <a:pt x="153" y="290"/>
                  </a:lnTo>
                  <a:lnTo>
                    <a:pt x="152" y="290"/>
                  </a:lnTo>
                  <a:lnTo>
                    <a:pt x="152" y="289"/>
                  </a:lnTo>
                  <a:lnTo>
                    <a:pt x="151" y="289"/>
                  </a:lnTo>
                  <a:lnTo>
                    <a:pt x="152" y="288"/>
                  </a:lnTo>
                  <a:lnTo>
                    <a:pt x="151" y="288"/>
                  </a:lnTo>
                  <a:lnTo>
                    <a:pt x="150" y="287"/>
                  </a:lnTo>
                  <a:lnTo>
                    <a:pt x="150" y="286"/>
                  </a:lnTo>
                  <a:lnTo>
                    <a:pt x="149" y="286"/>
                  </a:lnTo>
                  <a:lnTo>
                    <a:pt x="147" y="285"/>
                  </a:lnTo>
                  <a:lnTo>
                    <a:pt x="146" y="285"/>
                  </a:lnTo>
                  <a:lnTo>
                    <a:pt x="146" y="284"/>
                  </a:lnTo>
                  <a:lnTo>
                    <a:pt x="147" y="283"/>
                  </a:lnTo>
                  <a:lnTo>
                    <a:pt x="147" y="282"/>
                  </a:lnTo>
                  <a:lnTo>
                    <a:pt x="146" y="282"/>
                  </a:lnTo>
                  <a:lnTo>
                    <a:pt x="145" y="282"/>
                  </a:lnTo>
                  <a:lnTo>
                    <a:pt x="145" y="283"/>
                  </a:lnTo>
                  <a:lnTo>
                    <a:pt x="142" y="282"/>
                  </a:lnTo>
                  <a:lnTo>
                    <a:pt x="141" y="282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5" y="280"/>
                  </a:lnTo>
                  <a:lnTo>
                    <a:pt x="145" y="278"/>
                  </a:lnTo>
                  <a:lnTo>
                    <a:pt x="146" y="278"/>
                  </a:lnTo>
                  <a:lnTo>
                    <a:pt x="146" y="277"/>
                  </a:lnTo>
                  <a:lnTo>
                    <a:pt x="147" y="277"/>
                  </a:lnTo>
                  <a:lnTo>
                    <a:pt x="147" y="276"/>
                  </a:lnTo>
                  <a:lnTo>
                    <a:pt x="147" y="275"/>
                  </a:lnTo>
                  <a:lnTo>
                    <a:pt x="148" y="275"/>
                  </a:lnTo>
                  <a:lnTo>
                    <a:pt x="148" y="274"/>
                  </a:lnTo>
                  <a:lnTo>
                    <a:pt x="149" y="274"/>
                  </a:lnTo>
                  <a:lnTo>
                    <a:pt x="149" y="273"/>
                  </a:lnTo>
                  <a:lnTo>
                    <a:pt x="148" y="273"/>
                  </a:lnTo>
                  <a:lnTo>
                    <a:pt x="148" y="272"/>
                  </a:lnTo>
                  <a:lnTo>
                    <a:pt x="147" y="273"/>
                  </a:lnTo>
                  <a:lnTo>
                    <a:pt x="146" y="273"/>
                  </a:lnTo>
                  <a:lnTo>
                    <a:pt x="145" y="272"/>
                  </a:lnTo>
                  <a:lnTo>
                    <a:pt x="146" y="271"/>
                  </a:lnTo>
                  <a:lnTo>
                    <a:pt x="146" y="269"/>
                  </a:lnTo>
                  <a:lnTo>
                    <a:pt x="145" y="268"/>
                  </a:lnTo>
                  <a:lnTo>
                    <a:pt x="142" y="267"/>
                  </a:lnTo>
                  <a:lnTo>
                    <a:pt x="142" y="268"/>
                  </a:lnTo>
                  <a:lnTo>
                    <a:pt x="142" y="269"/>
                  </a:lnTo>
                  <a:lnTo>
                    <a:pt x="141" y="269"/>
                  </a:lnTo>
                  <a:lnTo>
                    <a:pt x="140" y="269"/>
                  </a:lnTo>
                  <a:lnTo>
                    <a:pt x="140" y="268"/>
                  </a:lnTo>
                  <a:lnTo>
                    <a:pt x="139" y="268"/>
                  </a:lnTo>
                  <a:lnTo>
                    <a:pt x="139" y="267"/>
                  </a:lnTo>
                  <a:lnTo>
                    <a:pt x="139" y="266"/>
                  </a:lnTo>
                  <a:lnTo>
                    <a:pt x="140" y="266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7" y="262"/>
                  </a:lnTo>
                  <a:lnTo>
                    <a:pt x="138" y="262"/>
                  </a:lnTo>
                  <a:lnTo>
                    <a:pt x="138" y="261"/>
                  </a:lnTo>
                  <a:lnTo>
                    <a:pt x="138" y="260"/>
                  </a:lnTo>
                  <a:lnTo>
                    <a:pt x="137" y="260"/>
                  </a:lnTo>
                  <a:lnTo>
                    <a:pt x="137" y="259"/>
                  </a:lnTo>
                  <a:lnTo>
                    <a:pt x="136" y="260"/>
                  </a:lnTo>
                  <a:lnTo>
                    <a:pt x="135" y="261"/>
                  </a:lnTo>
                  <a:lnTo>
                    <a:pt x="135" y="260"/>
                  </a:lnTo>
                  <a:lnTo>
                    <a:pt x="135" y="259"/>
                  </a:lnTo>
                  <a:lnTo>
                    <a:pt x="135" y="257"/>
                  </a:lnTo>
                  <a:lnTo>
                    <a:pt x="136" y="257"/>
                  </a:lnTo>
                  <a:lnTo>
                    <a:pt x="138" y="256"/>
                  </a:lnTo>
                  <a:lnTo>
                    <a:pt x="137" y="256"/>
                  </a:lnTo>
                  <a:lnTo>
                    <a:pt x="137" y="255"/>
                  </a:lnTo>
                  <a:lnTo>
                    <a:pt x="136" y="255"/>
                  </a:lnTo>
                  <a:lnTo>
                    <a:pt x="136" y="254"/>
                  </a:lnTo>
                  <a:lnTo>
                    <a:pt x="135" y="254"/>
                  </a:lnTo>
                  <a:lnTo>
                    <a:pt x="136" y="253"/>
                  </a:lnTo>
                  <a:lnTo>
                    <a:pt x="137" y="254"/>
                  </a:lnTo>
                  <a:lnTo>
                    <a:pt x="138" y="253"/>
                  </a:lnTo>
                  <a:lnTo>
                    <a:pt x="138" y="254"/>
                  </a:lnTo>
                  <a:lnTo>
                    <a:pt x="139" y="253"/>
                  </a:lnTo>
                  <a:lnTo>
                    <a:pt x="140" y="253"/>
                  </a:lnTo>
                  <a:lnTo>
                    <a:pt x="139" y="252"/>
                  </a:lnTo>
                  <a:lnTo>
                    <a:pt x="139" y="251"/>
                  </a:lnTo>
                  <a:lnTo>
                    <a:pt x="138" y="251"/>
                  </a:lnTo>
                  <a:lnTo>
                    <a:pt x="138" y="250"/>
                  </a:lnTo>
                  <a:lnTo>
                    <a:pt x="139" y="248"/>
                  </a:lnTo>
                  <a:lnTo>
                    <a:pt x="139" y="246"/>
                  </a:lnTo>
                  <a:lnTo>
                    <a:pt x="139" y="245"/>
                  </a:lnTo>
                  <a:lnTo>
                    <a:pt x="140" y="245"/>
                  </a:lnTo>
                  <a:lnTo>
                    <a:pt x="141" y="243"/>
                  </a:lnTo>
                  <a:lnTo>
                    <a:pt x="142" y="241"/>
                  </a:lnTo>
                  <a:lnTo>
                    <a:pt x="142" y="240"/>
                  </a:lnTo>
                  <a:lnTo>
                    <a:pt x="145" y="240"/>
                  </a:lnTo>
                  <a:lnTo>
                    <a:pt x="145" y="239"/>
                  </a:lnTo>
                  <a:lnTo>
                    <a:pt x="146" y="239"/>
                  </a:lnTo>
                  <a:lnTo>
                    <a:pt x="146" y="238"/>
                  </a:lnTo>
                  <a:lnTo>
                    <a:pt x="147" y="238"/>
                  </a:lnTo>
                  <a:lnTo>
                    <a:pt x="148" y="238"/>
                  </a:lnTo>
                  <a:lnTo>
                    <a:pt x="148" y="239"/>
                  </a:lnTo>
                  <a:lnTo>
                    <a:pt x="149" y="240"/>
                  </a:lnTo>
                  <a:lnTo>
                    <a:pt x="150" y="240"/>
                  </a:lnTo>
                  <a:lnTo>
                    <a:pt x="150" y="239"/>
                  </a:lnTo>
                  <a:lnTo>
                    <a:pt x="149" y="239"/>
                  </a:lnTo>
                  <a:lnTo>
                    <a:pt x="148" y="239"/>
                  </a:lnTo>
                  <a:lnTo>
                    <a:pt x="149" y="238"/>
                  </a:lnTo>
                  <a:lnTo>
                    <a:pt x="148" y="238"/>
                  </a:lnTo>
                  <a:lnTo>
                    <a:pt x="148" y="237"/>
                  </a:lnTo>
                  <a:lnTo>
                    <a:pt x="149" y="237"/>
                  </a:lnTo>
                  <a:lnTo>
                    <a:pt x="150" y="237"/>
                  </a:lnTo>
                  <a:lnTo>
                    <a:pt x="152" y="232"/>
                  </a:lnTo>
                  <a:lnTo>
                    <a:pt x="151" y="232"/>
                  </a:lnTo>
                  <a:lnTo>
                    <a:pt x="151" y="234"/>
                  </a:lnTo>
                  <a:lnTo>
                    <a:pt x="150" y="234"/>
                  </a:lnTo>
                  <a:lnTo>
                    <a:pt x="150" y="235"/>
                  </a:lnTo>
                  <a:lnTo>
                    <a:pt x="149" y="235"/>
                  </a:lnTo>
                  <a:lnTo>
                    <a:pt x="148" y="234"/>
                  </a:lnTo>
                  <a:lnTo>
                    <a:pt x="148" y="232"/>
                  </a:lnTo>
                  <a:lnTo>
                    <a:pt x="148" y="231"/>
                  </a:lnTo>
                  <a:lnTo>
                    <a:pt x="148" y="230"/>
                  </a:lnTo>
                  <a:lnTo>
                    <a:pt x="148" y="229"/>
                  </a:lnTo>
                  <a:lnTo>
                    <a:pt x="149" y="229"/>
                  </a:lnTo>
                  <a:lnTo>
                    <a:pt x="149" y="228"/>
                  </a:lnTo>
                  <a:lnTo>
                    <a:pt x="149" y="227"/>
                  </a:lnTo>
                  <a:lnTo>
                    <a:pt x="150" y="227"/>
                  </a:lnTo>
                  <a:lnTo>
                    <a:pt x="151" y="227"/>
                  </a:lnTo>
                  <a:lnTo>
                    <a:pt x="152" y="227"/>
                  </a:lnTo>
                  <a:lnTo>
                    <a:pt x="153" y="227"/>
                  </a:lnTo>
                  <a:lnTo>
                    <a:pt x="153" y="226"/>
                  </a:lnTo>
                  <a:lnTo>
                    <a:pt x="152" y="226"/>
                  </a:lnTo>
                  <a:lnTo>
                    <a:pt x="151" y="226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52" y="222"/>
                  </a:lnTo>
                  <a:lnTo>
                    <a:pt x="153" y="222"/>
                  </a:lnTo>
                  <a:lnTo>
                    <a:pt x="154" y="221"/>
                  </a:lnTo>
                  <a:lnTo>
                    <a:pt x="157" y="221"/>
                  </a:lnTo>
                  <a:lnTo>
                    <a:pt x="158" y="222"/>
                  </a:lnTo>
                  <a:lnTo>
                    <a:pt x="160" y="222"/>
                  </a:lnTo>
                  <a:lnTo>
                    <a:pt x="160" y="223"/>
                  </a:lnTo>
                  <a:lnTo>
                    <a:pt x="161" y="223"/>
                  </a:lnTo>
                  <a:lnTo>
                    <a:pt x="161" y="225"/>
                  </a:lnTo>
                  <a:lnTo>
                    <a:pt x="161" y="226"/>
                  </a:lnTo>
                  <a:lnTo>
                    <a:pt x="160" y="227"/>
                  </a:lnTo>
                  <a:lnTo>
                    <a:pt x="161" y="227"/>
                  </a:lnTo>
                  <a:lnTo>
                    <a:pt x="161" y="226"/>
                  </a:lnTo>
                  <a:lnTo>
                    <a:pt x="162" y="225"/>
                  </a:lnTo>
                  <a:lnTo>
                    <a:pt x="163" y="226"/>
                  </a:lnTo>
                  <a:lnTo>
                    <a:pt x="163" y="227"/>
                  </a:lnTo>
                  <a:lnTo>
                    <a:pt x="164" y="226"/>
                  </a:lnTo>
                  <a:lnTo>
                    <a:pt x="167" y="226"/>
                  </a:lnTo>
                  <a:lnTo>
                    <a:pt x="168" y="225"/>
                  </a:lnTo>
                  <a:lnTo>
                    <a:pt x="169" y="225"/>
                  </a:lnTo>
                  <a:lnTo>
                    <a:pt x="169" y="223"/>
                  </a:lnTo>
                  <a:lnTo>
                    <a:pt x="169" y="222"/>
                  </a:lnTo>
                  <a:lnTo>
                    <a:pt x="170" y="222"/>
                  </a:lnTo>
                  <a:lnTo>
                    <a:pt x="171" y="221"/>
                  </a:lnTo>
                  <a:lnTo>
                    <a:pt x="174" y="218"/>
                  </a:lnTo>
                  <a:lnTo>
                    <a:pt x="174" y="217"/>
                  </a:lnTo>
                  <a:lnTo>
                    <a:pt x="174" y="216"/>
                  </a:lnTo>
                  <a:lnTo>
                    <a:pt x="175" y="216"/>
                  </a:lnTo>
                  <a:lnTo>
                    <a:pt x="175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8" y="216"/>
                  </a:lnTo>
                  <a:lnTo>
                    <a:pt x="178" y="217"/>
                  </a:lnTo>
                  <a:lnTo>
                    <a:pt x="179" y="217"/>
                  </a:lnTo>
                  <a:lnTo>
                    <a:pt x="181" y="216"/>
                  </a:lnTo>
                  <a:lnTo>
                    <a:pt x="182" y="216"/>
                  </a:lnTo>
                  <a:lnTo>
                    <a:pt x="183" y="216"/>
                  </a:lnTo>
                  <a:lnTo>
                    <a:pt x="184" y="216"/>
                  </a:lnTo>
                  <a:lnTo>
                    <a:pt x="185" y="216"/>
                  </a:lnTo>
                  <a:lnTo>
                    <a:pt x="187" y="214"/>
                  </a:lnTo>
                  <a:lnTo>
                    <a:pt x="187" y="212"/>
                  </a:lnTo>
                  <a:lnTo>
                    <a:pt x="190" y="211"/>
                  </a:lnTo>
                  <a:lnTo>
                    <a:pt x="191" y="210"/>
                  </a:lnTo>
                  <a:lnTo>
                    <a:pt x="191" y="208"/>
                  </a:lnTo>
                  <a:lnTo>
                    <a:pt x="191" y="207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87" y="199"/>
                  </a:lnTo>
                  <a:lnTo>
                    <a:pt x="187" y="198"/>
                  </a:lnTo>
                  <a:lnTo>
                    <a:pt x="187" y="197"/>
                  </a:lnTo>
                  <a:lnTo>
                    <a:pt x="186" y="197"/>
                  </a:lnTo>
                  <a:lnTo>
                    <a:pt x="185" y="196"/>
                  </a:lnTo>
                  <a:lnTo>
                    <a:pt x="185" y="195"/>
                  </a:lnTo>
                  <a:lnTo>
                    <a:pt x="185" y="194"/>
                  </a:lnTo>
                  <a:lnTo>
                    <a:pt x="184" y="194"/>
                  </a:lnTo>
                  <a:lnTo>
                    <a:pt x="183" y="194"/>
                  </a:lnTo>
                  <a:lnTo>
                    <a:pt x="183" y="193"/>
                  </a:lnTo>
                  <a:lnTo>
                    <a:pt x="183" y="192"/>
                  </a:lnTo>
                  <a:lnTo>
                    <a:pt x="184" y="192"/>
                  </a:lnTo>
                  <a:lnTo>
                    <a:pt x="186" y="193"/>
                  </a:lnTo>
                  <a:lnTo>
                    <a:pt x="187" y="193"/>
                  </a:lnTo>
                  <a:lnTo>
                    <a:pt x="187" y="192"/>
                  </a:lnTo>
                  <a:lnTo>
                    <a:pt x="187" y="191"/>
                  </a:lnTo>
                  <a:lnTo>
                    <a:pt x="190" y="191"/>
                  </a:lnTo>
                  <a:lnTo>
                    <a:pt x="190" y="189"/>
                  </a:lnTo>
                  <a:lnTo>
                    <a:pt x="191" y="189"/>
                  </a:lnTo>
                  <a:lnTo>
                    <a:pt x="191" y="186"/>
                  </a:lnTo>
                  <a:lnTo>
                    <a:pt x="190" y="185"/>
                  </a:lnTo>
                  <a:lnTo>
                    <a:pt x="190" y="184"/>
                  </a:lnTo>
                  <a:lnTo>
                    <a:pt x="187" y="184"/>
                  </a:lnTo>
                  <a:lnTo>
                    <a:pt x="187" y="183"/>
                  </a:lnTo>
                  <a:lnTo>
                    <a:pt x="186" y="182"/>
                  </a:lnTo>
                  <a:lnTo>
                    <a:pt x="185" y="182"/>
                  </a:lnTo>
                  <a:lnTo>
                    <a:pt x="185" y="183"/>
                  </a:lnTo>
                  <a:lnTo>
                    <a:pt x="184" y="183"/>
                  </a:lnTo>
                  <a:lnTo>
                    <a:pt x="184" y="184"/>
                  </a:lnTo>
                  <a:lnTo>
                    <a:pt x="184" y="185"/>
                  </a:lnTo>
                  <a:lnTo>
                    <a:pt x="183" y="185"/>
                  </a:lnTo>
                  <a:lnTo>
                    <a:pt x="182" y="185"/>
                  </a:lnTo>
                  <a:lnTo>
                    <a:pt x="181" y="185"/>
                  </a:lnTo>
                  <a:lnTo>
                    <a:pt x="181" y="184"/>
                  </a:lnTo>
                  <a:lnTo>
                    <a:pt x="180" y="184"/>
                  </a:lnTo>
                  <a:lnTo>
                    <a:pt x="181" y="185"/>
                  </a:lnTo>
                  <a:lnTo>
                    <a:pt x="180" y="185"/>
                  </a:lnTo>
                  <a:lnTo>
                    <a:pt x="179" y="185"/>
                  </a:lnTo>
                  <a:lnTo>
                    <a:pt x="179" y="186"/>
                  </a:lnTo>
                  <a:lnTo>
                    <a:pt x="178" y="187"/>
                  </a:lnTo>
                  <a:lnTo>
                    <a:pt x="176" y="187"/>
                  </a:lnTo>
                  <a:lnTo>
                    <a:pt x="175" y="187"/>
                  </a:lnTo>
                  <a:lnTo>
                    <a:pt x="175" y="189"/>
                  </a:lnTo>
                  <a:lnTo>
                    <a:pt x="174" y="189"/>
                  </a:lnTo>
                  <a:lnTo>
                    <a:pt x="172" y="191"/>
                  </a:lnTo>
                  <a:lnTo>
                    <a:pt x="171" y="192"/>
                  </a:lnTo>
                  <a:lnTo>
                    <a:pt x="171" y="193"/>
                  </a:lnTo>
                  <a:lnTo>
                    <a:pt x="171" y="194"/>
                  </a:lnTo>
                  <a:lnTo>
                    <a:pt x="171" y="195"/>
                  </a:lnTo>
                  <a:lnTo>
                    <a:pt x="170" y="195"/>
                  </a:lnTo>
                  <a:lnTo>
                    <a:pt x="170" y="196"/>
                  </a:lnTo>
                  <a:lnTo>
                    <a:pt x="169" y="196"/>
                  </a:lnTo>
                  <a:lnTo>
                    <a:pt x="169" y="195"/>
                  </a:lnTo>
                  <a:lnTo>
                    <a:pt x="169" y="194"/>
                  </a:lnTo>
                  <a:lnTo>
                    <a:pt x="169" y="193"/>
                  </a:lnTo>
                  <a:lnTo>
                    <a:pt x="169" y="192"/>
                  </a:lnTo>
                  <a:lnTo>
                    <a:pt x="168" y="192"/>
                  </a:lnTo>
                  <a:lnTo>
                    <a:pt x="168" y="191"/>
                  </a:lnTo>
                  <a:lnTo>
                    <a:pt x="167" y="192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5" y="189"/>
                  </a:lnTo>
                  <a:lnTo>
                    <a:pt x="164" y="189"/>
                  </a:lnTo>
                  <a:lnTo>
                    <a:pt x="163" y="191"/>
                  </a:lnTo>
                  <a:lnTo>
                    <a:pt x="164" y="191"/>
                  </a:lnTo>
                  <a:lnTo>
                    <a:pt x="164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3"/>
                  </a:lnTo>
                  <a:lnTo>
                    <a:pt x="165" y="194"/>
                  </a:lnTo>
                  <a:lnTo>
                    <a:pt x="164" y="193"/>
                  </a:lnTo>
                  <a:lnTo>
                    <a:pt x="163" y="193"/>
                  </a:lnTo>
                  <a:lnTo>
                    <a:pt x="163" y="192"/>
                  </a:lnTo>
                  <a:lnTo>
                    <a:pt x="162" y="191"/>
                  </a:lnTo>
                  <a:lnTo>
                    <a:pt x="161" y="191"/>
                  </a:lnTo>
                  <a:lnTo>
                    <a:pt x="158" y="191"/>
                  </a:lnTo>
                  <a:lnTo>
                    <a:pt x="157" y="191"/>
                  </a:lnTo>
                  <a:lnTo>
                    <a:pt x="153" y="191"/>
                  </a:lnTo>
                  <a:lnTo>
                    <a:pt x="150" y="193"/>
                  </a:lnTo>
                  <a:lnTo>
                    <a:pt x="149" y="193"/>
                  </a:lnTo>
                  <a:lnTo>
                    <a:pt x="150" y="192"/>
                  </a:lnTo>
                  <a:lnTo>
                    <a:pt x="149" y="192"/>
                  </a:lnTo>
                  <a:lnTo>
                    <a:pt x="148" y="192"/>
                  </a:lnTo>
                  <a:lnTo>
                    <a:pt x="148" y="193"/>
                  </a:lnTo>
                  <a:lnTo>
                    <a:pt x="149" y="193"/>
                  </a:lnTo>
                  <a:lnTo>
                    <a:pt x="148" y="194"/>
                  </a:lnTo>
                  <a:lnTo>
                    <a:pt x="147" y="194"/>
                  </a:lnTo>
                  <a:lnTo>
                    <a:pt x="141" y="192"/>
                  </a:lnTo>
                  <a:lnTo>
                    <a:pt x="137" y="192"/>
                  </a:lnTo>
                  <a:lnTo>
                    <a:pt x="136" y="191"/>
                  </a:lnTo>
                  <a:lnTo>
                    <a:pt x="135" y="191"/>
                  </a:lnTo>
                  <a:lnTo>
                    <a:pt x="133" y="189"/>
                  </a:lnTo>
                  <a:lnTo>
                    <a:pt x="131" y="187"/>
                  </a:lnTo>
                  <a:lnTo>
                    <a:pt x="131" y="186"/>
                  </a:lnTo>
                  <a:lnTo>
                    <a:pt x="131" y="185"/>
                  </a:lnTo>
                  <a:lnTo>
                    <a:pt x="131" y="184"/>
                  </a:lnTo>
                  <a:lnTo>
                    <a:pt x="133" y="184"/>
                  </a:lnTo>
                  <a:lnTo>
                    <a:pt x="133" y="183"/>
                  </a:lnTo>
                  <a:lnTo>
                    <a:pt x="133" y="182"/>
                  </a:lnTo>
                  <a:lnTo>
                    <a:pt x="131" y="182"/>
                  </a:lnTo>
                  <a:lnTo>
                    <a:pt x="130" y="181"/>
                  </a:lnTo>
                  <a:lnTo>
                    <a:pt x="129" y="181"/>
                  </a:lnTo>
                  <a:lnTo>
                    <a:pt x="129" y="180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7" y="177"/>
                  </a:lnTo>
                  <a:lnTo>
                    <a:pt x="129" y="177"/>
                  </a:lnTo>
                  <a:lnTo>
                    <a:pt x="130" y="177"/>
                  </a:lnTo>
                  <a:lnTo>
                    <a:pt x="131" y="177"/>
                  </a:lnTo>
                  <a:lnTo>
                    <a:pt x="131" y="176"/>
                  </a:lnTo>
                  <a:lnTo>
                    <a:pt x="131" y="175"/>
                  </a:lnTo>
                  <a:lnTo>
                    <a:pt x="131" y="174"/>
                  </a:lnTo>
                  <a:lnTo>
                    <a:pt x="133" y="174"/>
                  </a:lnTo>
                  <a:lnTo>
                    <a:pt x="134" y="174"/>
                  </a:lnTo>
                  <a:lnTo>
                    <a:pt x="135" y="175"/>
                  </a:lnTo>
                  <a:lnTo>
                    <a:pt x="136" y="175"/>
                  </a:lnTo>
                  <a:lnTo>
                    <a:pt x="136" y="174"/>
                  </a:lnTo>
                  <a:lnTo>
                    <a:pt x="135" y="172"/>
                  </a:lnTo>
                  <a:lnTo>
                    <a:pt x="134" y="172"/>
                  </a:lnTo>
                  <a:lnTo>
                    <a:pt x="133" y="172"/>
                  </a:lnTo>
                  <a:lnTo>
                    <a:pt x="131" y="172"/>
                  </a:lnTo>
                  <a:lnTo>
                    <a:pt x="131" y="171"/>
                  </a:lnTo>
                  <a:lnTo>
                    <a:pt x="130" y="171"/>
                  </a:lnTo>
                  <a:lnTo>
                    <a:pt x="126" y="170"/>
                  </a:lnTo>
                  <a:lnTo>
                    <a:pt x="126" y="171"/>
                  </a:lnTo>
                  <a:lnTo>
                    <a:pt x="125" y="171"/>
                  </a:lnTo>
                  <a:lnTo>
                    <a:pt x="124" y="170"/>
                  </a:lnTo>
                  <a:lnTo>
                    <a:pt x="122" y="170"/>
                  </a:lnTo>
                  <a:lnTo>
                    <a:pt x="119" y="169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7" y="166"/>
                  </a:lnTo>
                  <a:lnTo>
                    <a:pt x="115" y="165"/>
                  </a:lnTo>
                  <a:lnTo>
                    <a:pt x="115" y="164"/>
                  </a:lnTo>
                  <a:lnTo>
                    <a:pt x="116" y="164"/>
                  </a:lnTo>
                  <a:lnTo>
                    <a:pt x="116" y="163"/>
                  </a:lnTo>
                  <a:lnTo>
                    <a:pt x="117" y="163"/>
                  </a:lnTo>
                  <a:lnTo>
                    <a:pt x="117" y="162"/>
                  </a:lnTo>
                  <a:lnTo>
                    <a:pt x="117" y="161"/>
                  </a:lnTo>
                  <a:lnTo>
                    <a:pt x="118" y="161"/>
                  </a:lnTo>
                  <a:lnTo>
                    <a:pt x="119" y="161"/>
                  </a:lnTo>
                  <a:lnTo>
                    <a:pt x="118" y="162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60"/>
                  </a:lnTo>
                  <a:lnTo>
                    <a:pt x="121" y="160"/>
                  </a:lnTo>
                  <a:lnTo>
                    <a:pt x="122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4" y="159"/>
                  </a:lnTo>
                  <a:lnTo>
                    <a:pt x="125" y="159"/>
                  </a:lnTo>
                  <a:lnTo>
                    <a:pt x="126" y="157"/>
                  </a:lnTo>
                  <a:lnTo>
                    <a:pt x="127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7" y="154"/>
                  </a:lnTo>
                  <a:lnTo>
                    <a:pt x="129" y="153"/>
                  </a:lnTo>
                  <a:lnTo>
                    <a:pt x="131" y="152"/>
                  </a:lnTo>
                  <a:lnTo>
                    <a:pt x="133" y="151"/>
                  </a:lnTo>
                  <a:lnTo>
                    <a:pt x="134" y="151"/>
                  </a:lnTo>
                  <a:lnTo>
                    <a:pt x="134" y="150"/>
                  </a:lnTo>
                  <a:lnTo>
                    <a:pt x="135" y="151"/>
                  </a:lnTo>
                  <a:lnTo>
                    <a:pt x="135" y="152"/>
                  </a:lnTo>
                  <a:lnTo>
                    <a:pt x="138" y="152"/>
                  </a:lnTo>
                  <a:lnTo>
                    <a:pt x="141" y="151"/>
                  </a:lnTo>
                  <a:lnTo>
                    <a:pt x="140" y="151"/>
                  </a:lnTo>
                  <a:lnTo>
                    <a:pt x="140" y="150"/>
                  </a:lnTo>
                  <a:lnTo>
                    <a:pt x="139" y="150"/>
                  </a:lnTo>
                  <a:lnTo>
                    <a:pt x="138" y="150"/>
                  </a:lnTo>
                  <a:lnTo>
                    <a:pt x="137" y="149"/>
                  </a:lnTo>
                  <a:lnTo>
                    <a:pt x="138" y="148"/>
                  </a:lnTo>
                  <a:lnTo>
                    <a:pt x="138" y="147"/>
                  </a:lnTo>
                  <a:lnTo>
                    <a:pt x="141" y="146"/>
                  </a:lnTo>
                  <a:lnTo>
                    <a:pt x="142" y="145"/>
                  </a:lnTo>
                  <a:lnTo>
                    <a:pt x="145" y="145"/>
                  </a:lnTo>
                  <a:lnTo>
                    <a:pt x="146" y="145"/>
                  </a:lnTo>
                  <a:lnTo>
                    <a:pt x="147" y="146"/>
                  </a:lnTo>
                  <a:lnTo>
                    <a:pt x="147" y="145"/>
                  </a:lnTo>
                  <a:lnTo>
                    <a:pt x="147" y="143"/>
                  </a:lnTo>
                  <a:lnTo>
                    <a:pt x="148" y="143"/>
                  </a:lnTo>
                  <a:lnTo>
                    <a:pt x="149" y="141"/>
                  </a:lnTo>
                  <a:lnTo>
                    <a:pt x="148" y="141"/>
                  </a:lnTo>
                  <a:lnTo>
                    <a:pt x="149" y="140"/>
                  </a:lnTo>
                  <a:lnTo>
                    <a:pt x="151" y="140"/>
                  </a:lnTo>
                  <a:lnTo>
                    <a:pt x="153" y="139"/>
                  </a:lnTo>
                  <a:lnTo>
                    <a:pt x="157" y="139"/>
                  </a:lnTo>
                  <a:lnTo>
                    <a:pt x="160" y="139"/>
                  </a:lnTo>
                  <a:lnTo>
                    <a:pt x="161" y="139"/>
                  </a:lnTo>
                  <a:lnTo>
                    <a:pt x="161" y="140"/>
                  </a:lnTo>
                  <a:lnTo>
                    <a:pt x="160" y="140"/>
                  </a:lnTo>
                  <a:lnTo>
                    <a:pt x="160" y="141"/>
                  </a:lnTo>
                  <a:lnTo>
                    <a:pt x="160" y="143"/>
                  </a:lnTo>
                  <a:lnTo>
                    <a:pt x="158" y="145"/>
                  </a:lnTo>
                  <a:lnTo>
                    <a:pt x="158" y="146"/>
                  </a:lnTo>
                  <a:lnTo>
                    <a:pt x="158" y="147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7" y="149"/>
                  </a:lnTo>
                  <a:lnTo>
                    <a:pt x="156" y="149"/>
                  </a:lnTo>
                  <a:lnTo>
                    <a:pt x="156" y="150"/>
                  </a:lnTo>
                  <a:lnTo>
                    <a:pt x="157" y="150"/>
                  </a:lnTo>
                  <a:lnTo>
                    <a:pt x="158" y="150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60" y="152"/>
                  </a:lnTo>
                  <a:lnTo>
                    <a:pt x="161" y="153"/>
                  </a:lnTo>
                  <a:lnTo>
                    <a:pt x="163" y="152"/>
                  </a:lnTo>
                  <a:lnTo>
                    <a:pt x="164" y="152"/>
                  </a:lnTo>
                  <a:lnTo>
                    <a:pt x="164" y="153"/>
                  </a:lnTo>
                  <a:lnTo>
                    <a:pt x="165" y="153"/>
                  </a:lnTo>
                  <a:lnTo>
                    <a:pt x="167" y="153"/>
                  </a:lnTo>
                  <a:lnTo>
                    <a:pt x="168" y="152"/>
                  </a:lnTo>
                  <a:lnTo>
                    <a:pt x="169" y="152"/>
                  </a:lnTo>
                  <a:lnTo>
                    <a:pt x="170" y="152"/>
                  </a:lnTo>
                  <a:lnTo>
                    <a:pt x="170" y="153"/>
                  </a:lnTo>
                  <a:lnTo>
                    <a:pt x="170" y="154"/>
                  </a:lnTo>
                  <a:lnTo>
                    <a:pt x="171" y="153"/>
                  </a:lnTo>
                  <a:lnTo>
                    <a:pt x="172" y="153"/>
                  </a:lnTo>
                  <a:lnTo>
                    <a:pt x="174" y="153"/>
                  </a:lnTo>
                  <a:lnTo>
                    <a:pt x="174" y="154"/>
                  </a:lnTo>
                  <a:lnTo>
                    <a:pt x="175" y="153"/>
                  </a:lnTo>
                  <a:lnTo>
                    <a:pt x="176" y="153"/>
                  </a:lnTo>
                  <a:lnTo>
                    <a:pt x="179" y="153"/>
                  </a:lnTo>
                  <a:lnTo>
                    <a:pt x="179" y="154"/>
                  </a:lnTo>
                  <a:lnTo>
                    <a:pt x="179" y="156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80" y="153"/>
                  </a:lnTo>
                  <a:lnTo>
                    <a:pt x="181" y="153"/>
                  </a:lnTo>
                  <a:lnTo>
                    <a:pt x="181" y="152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81" y="151"/>
                  </a:lnTo>
                  <a:lnTo>
                    <a:pt x="181" y="150"/>
                  </a:lnTo>
                  <a:lnTo>
                    <a:pt x="182" y="150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8"/>
                  </a:lnTo>
                  <a:lnTo>
                    <a:pt x="184" y="149"/>
                  </a:lnTo>
                  <a:lnTo>
                    <a:pt x="185" y="149"/>
                  </a:lnTo>
                  <a:lnTo>
                    <a:pt x="186" y="149"/>
                  </a:lnTo>
                  <a:lnTo>
                    <a:pt x="186" y="150"/>
                  </a:lnTo>
                  <a:lnTo>
                    <a:pt x="186" y="151"/>
                  </a:lnTo>
                  <a:lnTo>
                    <a:pt x="187" y="151"/>
                  </a:lnTo>
                  <a:lnTo>
                    <a:pt x="187" y="150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6" y="148"/>
                  </a:lnTo>
                  <a:lnTo>
                    <a:pt x="186" y="147"/>
                  </a:lnTo>
                  <a:lnTo>
                    <a:pt x="185" y="146"/>
                  </a:lnTo>
                  <a:lnTo>
                    <a:pt x="184" y="146"/>
                  </a:lnTo>
                  <a:lnTo>
                    <a:pt x="183" y="146"/>
                  </a:lnTo>
                  <a:lnTo>
                    <a:pt x="183" y="145"/>
                  </a:lnTo>
                  <a:lnTo>
                    <a:pt x="181" y="146"/>
                  </a:lnTo>
                  <a:lnTo>
                    <a:pt x="180" y="146"/>
                  </a:lnTo>
                  <a:lnTo>
                    <a:pt x="179" y="146"/>
                  </a:lnTo>
                  <a:lnTo>
                    <a:pt x="179" y="145"/>
                  </a:lnTo>
                  <a:lnTo>
                    <a:pt x="179" y="143"/>
                  </a:lnTo>
                  <a:lnTo>
                    <a:pt x="179" y="141"/>
                  </a:lnTo>
                  <a:lnTo>
                    <a:pt x="181" y="143"/>
                  </a:lnTo>
                  <a:lnTo>
                    <a:pt x="182" y="143"/>
                  </a:lnTo>
                  <a:lnTo>
                    <a:pt x="183" y="143"/>
                  </a:lnTo>
                  <a:lnTo>
                    <a:pt x="184" y="143"/>
                  </a:lnTo>
                  <a:lnTo>
                    <a:pt x="184" y="141"/>
                  </a:lnTo>
                  <a:lnTo>
                    <a:pt x="185" y="141"/>
                  </a:lnTo>
                  <a:lnTo>
                    <a:pt x="186" y="141"/>
                  </a:lnTo>
                  <a:lnTo>
                    <a:pt x="186" y="143"/>
                  </a:lnTo>
                  <a:lnTo>
                    <a:pt x="187" y="143"/>
                  </a:lnTo>
                  <a:lnTo>
                    <a:pt x="187" y="145"/>
                  </a:lnTo>
                  <a:lnTo>
                    <a:pt x="191" y="146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5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40"/>
                  </a:lnTo>
                  <a:lnTo>
                    <a:pt x="195" y="139"/>
                  </a:lnTo>
                  <a:lnTo>
                    <a:pt x="194" y="139"/>
                  </a:lnTo>
                  <a:lnTo>
                    <a:pt x="194" y="138"/>
                  </a:lnTo>
                  <a:lnTo>
                    <a:pt x="193" y="139"/>
                  </a:lnTo>
                  <a:lnTo>
                    <a:pt x="192" y="139"/>
                  </a:lnTo>
                  <a:lnTo>
                    <a:pt x="191" y="138"/>
                  </a:lnTo>
                  <a:lnTo>
                    <a:pt x="190" y="138"/>
                  </a:lnTo>
                  <a:lnTo>
                    <a:pt x="187" y="138"/>
                  </a:lnTo>
                  <a:lnTo>
                    <a:pt x="186" y="138"/>
                  </a:lnTo>
                  <a:lnTo>
                    <a:pt x="185" y="139"/>
                  </a:lnTo>
                  <a:lnTo>
                    <a:pt x="185" y="140"/>
                  </a:lnTo>
                  <a:lnTo>
                    <a:pt x="184" y="141"/>
                  </a:lnTo>
                  <a:lnTo>
                    <a:pt x="183" y="140"/>
                  </a:lnTo>
                  <a:lnTo>
                    <a:pt x="183" y="141"/>
                  </a:lnTo>
                  <a:lnTo>
                    <a:pt x="182" y="140"/>
                  </a:lnTo>
                  <a:lnTo>
                    <a:pt x="182" y="139"/>
                  </a:lnTo>
                  <a:lnTo>
                    <a:pt x="181" y="139"/>
                  </a:lnTo>
                  <a:lnTo>
                    <a:pt x="179" y="137"/>
                  </a:lnTo>
                  <a:lnTo>
                    <a:pt x="179" y="136"/>
                  </a:lnTo>
                  <a:lnTo>
                    <a:pt x="179" y="135"/>
                  </a:lnTo>
                  <a:lnTo>
                    <a:pt x="179" y="134"/>
                  </a:lnTo>
                  <a:lnTo>
                    <a:pt x="180" y="134"/>
                  </a:lnTo>
                  <a:lnTo>
                    <a:pt x="180" y="132"/>
                  </a:lnTo>
                  <a:lnTo>
                    <a:pt x="180" y="131"/>
                  </a:lnTo>
                  <a:lnTo>
                    <a:pt x="181" y="131"/>
                  </a:lnTo>
                  <a:lnTo>
                    <a:pt x="181" y="130"/>
                  </a:lnTo>
                  <a:lnTo>
                    <a:pt x="182" y="130"/>
                  </a:lnTo>
                  <a:lnTo>
                    <a:pt x="182" y="129"/>
                  </a:lnTo>
                  <a:lnTo>
                    <a:pt x="181" y="129"/>
                  </a:lnTo>
                  <a:lnTo>
                    <a:pt x="180" y="129"/>
                  </a:lnTo>
                  <a:lnTo>
                    <a:pt x="180" y="127"/>
                  </a:lnTo>
                  <a:lnTo>
                    <a:pt x="178" y="127"/>
                  </a:lnTo>
                  <a:lnTo>
                    <a:pt x="175" y="129"/>
                  </a:lnTo>
                  <a:lnTo>
                    <a:pt x="174" y="129"/>
                  </a:lnTo>
                  <a:lnTo>
                    <a:pt x="172" y="130"/>
                  </a:lnTo>
                  <a:lnTo>
                    <a:pt x="172" y="129"/>
                  </a:lnTo>
                  <a:lnTo>
                    <a:pt x="174" y="127"/>
                  </a:lnTo>
                  <a:lnTo>
                    <a:pt x="174" y="126"/>
                  </a:lnTo>
                  <a:lnTo>
                    <a:pt x="174" y="125"/>
                  </a:lnTo>
                  <a:lnTo>
                    <a:pt x="172" y="127"/>
                  </a:lnTo>
                  <a:lnTo>
                    <a:pt x="171" y="129"/>
                  </a:lnTo>
                  <a:lnTo>
                    <a:pt x="170" y="129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8" y="129"/>
                  </a:lnTo>
                  <a:lnTo>
                    <a:pt x="167" y="129"/>
                  </a:lnTo>
                  <a:lnTo>
                    <a:pt x="165" y="127"/>
                  </a:lnTo>
                  <a:lnTo>
                    <a:pt x="163" y="127"/>
                  </a:lnTo>
                  <a:lnTo>
                    <a:pt x="163" y="126"/>
                  </a:lnTo>
                  <a:lnTo>
                    <a:pt x="160" y="126"/>
                  </a:lnTo>
                  <a:lnTo>
                    <a:pt x="160" y="125"/>
                  </a:lnTo>
                  <a:lnTo>
                    <a:pt x="160" y="124"/>
                  </a:lnTo>
                  <a:lnTo>
                    <a:pt x="160" y="123"/>
                  </a:lnTo>
                  <a:lnTo>
                    <a:pt x="160" y="122"/>
                  </a:lnTo>
                  <a:lnTo>
                    <a:pt x="158" y="120"/>
                  </a:lnTo>
                  <a:lnTo>
                    <a:pt x="158" y="119"/>
                  </a:lnTo>
                  <a:lnTo>
                    <a:pt x="157" y="116"/>
                  </a:lnTo>
                  <a:lnTo>
                    <a:pt x="156" y="115"/>
                  </a:lnTo>
                  <a:lnTo>
                    <a:pt x="154" y="112"/>
                  </a:lnTo>
                  <a:lnTo>
                    <a:pt x="152" y="109"/>
                  </a:lnTo>
                  <a:lnTo>
                    <a:pt x="151" y="108"/>
                  </a:lnTo>
                  <a:lnTo>
                    <a:pt x="150" y="107"/>
                  </a:lnTo>
                  <a:lnTo>
                    <a:pt x="149" y="106"/>
                  </a:lnTo>
                  <a:lnTo>
                    <a:pt x="148" y="106"/>
                  </a:lnTo>
                  <a:lnTo>
                    <a:pt x="147" y="104"/>
                  </a:lnTo>
                  <a:lnTo>
                    <a:pt x="145" y="103"/>
                  </a:lnTo>
                  <a:lnTo>
                    <a:pt x="141" y="101"/>
                  </a:lnTo>
                  <a:lnTo>
                    <a:pt x="140" y="100"/>
                  </a:lnTo>
                  <a:lnTo>
                    <a:pt x="138" y="100"/>
                  </a:lnTo>
                  <a:lnTo>
                    <a:pt x="137" y="99"/>
                  </a:lnTo>
                  <a:lnTo>
                    <a:pt x="136" y="99"/>
                  </a:lnTo>
                  <a:lnTo>
                    <a:pt x="136" y="96"/>
                  </a:lnTo>
                  <a:lnTo>
                    <a:pt x="136" y="95"/>
                  </a:lnTo>
                  <a:lnTo>
                    <a:pt x="135" y="95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0" y="92"/>
                  </a:lnTo>
                  <a:lnTo>
                    <a:pt x="131" y="91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3" y="89"/>
                  </a:lnTo>
                  <a:lnTo>
                    <a:pt x="134" y="89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4" y="85"/>
                  </a:lnTo>
                  <a:lnTo>
                    <a:pt x="134" y="84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5" y="80"/>
                  </a:lnTo>
                  <a:lnTo>
                    <a:pt x="135" y="79"/>
                  </a:lnTo>
                  <a:lnTo>
                    <a:pt x="134" y="78"/>
                  </a:lnTo>
                  <a:lnTo>
                    <a:pt x="134" y="77"/>
                  </a:lnTo>
                  <a:lnTo>
                    <a:pt x="136" y="77"/>
                  </a:lnTo>
                  <a:lnTo>
                    <a:pt x="136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2" y="78"/>
                  </a:lnTo>
                  <a:lnTo>
                    <a:pt x="147" y="77"/>
                  </a:lnTo>
                  <a:lnTo>
                    <a:pt x="149" y="77"/>
                  </a:lnTo>
                  <a:lnTo>
                    <a:pt x="153" y="76"/>
                  </a:lnTo>
                  <a:lnTo>
                    <a:pt x="154" y="76"/>
                  </a:lnTo>
                  <a:lnTo>
                    <a:pt x="156" y="74"/>
                  </a:lnTo>
                  <a:lnTo>
                    <a:pt x="157" y="73"/>
                  </a:lnTo>
                  <a:lnTo>
                    <a:pt x="158" y="73"/>
                  </a:lnTo>
                  <a:lnTo>
                    <a:pt x="158" y="72"/>
                  </a:lnTo>
                  <a:lnTo>
                    <a:pt x="161" y="71"/>
                  </a:lnTo>
                  <a:lnTo>
                    <a:pt x="164" y="65"/>
                  </a:lnTo>
                  <a:lnTo>
                    <a:pt x="165" y="63"/>
                  </a:lnTo>
                  <a:lnTo>
                    <a:pt x="165" y="62"/>
                  </a:lnTo>
                  <a:lnTo>
                    <a:pt x="165" y="61"/>
                  </a:lnTo>
                  <a:lnTo>
                    <a:pt x="165" y="60"/>
                  </a:lnTo>
                  <a:lnTo>
                    <a:pt x="167" y="60"/>
                  </a:lnTo>
                  <a:lnTo>
                    <a:pt x="167" y="59"/>
                  </a:lnTo>
                  <a:lnTo>
                    <a:pt x="167" y="58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6"/>
                  </a:lnTo>
                  <a:lnTo>
                    <a:pt x="167" y="55"/>
                  </a:lnTo>
                  <a:lnTo>
                    <a:pt x="168" y="55"/>
                  </a:lnTo>
                  <a:lnTo>
                    <a:pt x="168" y="54"/>
                  </a:lnTo>
                  <a:lnTo>
                    <a:pt x="168" y="52"/>
                  </a:lnTo>
                  <a:lnTo>
                    <a:pt x="168" y="50"/>
                  </a:lnTo>
                  <a:lnTo>
                    <a:pt x="169" y="48"/>
                  </a:lnTo>
                  <a:lnTo>
                    <a:pt x="170" y="48"/>
                  </a:lnTo>
                  <a:lnTo>
                    <a:pt x="170" y="47"/>
                  </a:lnTo>
                  <a:lnTo>
                    <a:pt x="171" y="46"/>
                  </a:lnTo>
                  <a:lnTo>
                    <a:pt x="172" y="46"/>
                  </a:lnTo>
                  <a:lnTo>
                    <a:pt x="172" y="45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4" y="43"/>
                  </a:lnTo>
                  <a:lnTo>
                    <a:pt x="174" y="42"/>
                  </a:lnTo>
                  <a:lnTo>
                    <a:pt x="174" y="40"/>
                  </a:lnTo>
                  <a:lnTo>
                    <a:pt x="175" y="40"/>
                  </a:lnTo>
                  <a:lnTo>
                    <a:pt x="175" y="39"/>
                  </a:lnTo>
                  <a:lnTo>
                    <a:pt x="176" y="39"/>
                  </a:lnTo>
                  <a:lnTo>
                    <a:pt x="176" y="40"/>
                  </a:lnTo>
                  <a:lnTo>
                    <a:pt x="179" y="39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6" y="38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0" y="37"/>
                  </a:lnTo>
                  <a:lnTo>
                    <a:pt x="180" y="38"/>
                  </a:lnTo>
                  <a:lnTo>
                    <a:pt x="181" y="39"/>
                  </a:lnTo>
                  <a:lnTo>
                    <a:pt x="181" y="38"/>
                  </a:lnTo>
                  <a:lnTo>
                    <a:pt x="181" y="37"/>
                  </a:lnTo>
                  <a:lnTo>
                    <a:pt x="182" y="37"/>
                  </a:lnTo>
                  <a:lnTo>
                    <a:pt x="184" y="37"/>
                  </a:lnTo>
                  <a:lnTo>
                    <a:pt x="185" y="35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90" y="34"/>
                  </a:lnTo>
                  <a:lnTo>
                    <a:pt x="191" y="33"/>
                  </a:lnTo>
                  <a:lnTo>
                    <a:pt x="192" y="32"/>
                  </a:lnTo>
                  <a:lnTo>
                    <a:pt x="192" y="31"/>
                  </a:lnTo>
                  <a:lnTo>
                    <a:pt x="194" y="29"/>
                  </a:lnTo>
                  <a:lnTo>
                    <a:pt x="196" y="27"/>
                  </a:lnTo>
                  <a:lnTo>
                    <a:pt x="196" y="26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198" y="27"/>
                  </a:lnTo>
                  <a:lnTo>
                    <a:pt x="198" y="28"/>
                  </a:lnTo>
                  <a:lnTo>
                    <a:pt x="197" y="28"/>
                  </a:lnTo>
                  <a:lnTo>
                    <a:pt x="197" y="29"/>
                  </a:lnTo>
                  <a:lnTo>
                    <a:pt x="198" y="29"/>
                  </a:lnTo>
                  <a:lnTo>
                    <a:pt x="198" y="31"/>
                  </a:lnTo>
                  <a:lnTo>
                    <a:pt x="198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7" y="34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9" y="35"/>
                  </a:lnTo>
                  <a:lnTo>
                    <a:pt x="199" y="34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199" y="27"/>
                  </a:lnTo>
                  <a:lnTo>
                    <a:pt x="199" y="26"/>
                  </a:lnTo>
                  <a:lnTo>
                    <a:pt x="198" y="25"/>
                  </a:lnTo>
                  <a:lnTo>
                    <a:pt x="197" y="25"/>
                  </a:lnTo>
                  <a:lnTo>
                    <a:pt x="199" y="23"/>
                  </a:lnTo>
                  <a:lnTo>
                    <a:pt x="201" y="20"/>
                  </a:lnTo>
                  <a:lnTo>
                    <a:pt x="202" y="20"/>
                  </a:lnTo>
                  <a:lnTo>
                    <a:pt x="202" y="19"/>
                  </a:lnTo>
                  <a:lnTo>
                    <a:pt x="203" y="19"/>
                  </a:lnTo>
                  <a:lnTo>
                    <a:pt x="205" y="19"/>
                  </a:lnTo>
                  <a:lnTo>
                    <a:pt x="205" y="17"/>
                  </a:lnTo>
                  <a:lnTo>
                    <a:pt x="206" y="17"/>
                  </a:lnTo>
                  <a:lnTo>
                    <a:pt x="207" y="16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6" y="19"/>
                  </a:lnTo>
                  <a:lnTo>
                    <a:pt x="205" y="20"/>
                  </a:lnTo>
                  <a:lnTo>
                    <a:pt x="205" y="21"/>
                  </a:lnTo>
                  <a:lnTo>
                    <a:pt x="206" y="21"/>
                  </a:lnTo>
                  <a:lnTo>
                    <a:pt x="206" y="23"/>
                  </a:lnTo>
                  <a:lnTo>
                    <a:pt x="207" y="24"/>
                  </a:lnTo>
                  <a:lnTo>
                    <a:pt x="207" y="23"/>
                  </a:lnTo>
                  <a:lnTo>
                    <a:pt x="206" y="21"/>
                  </a:lnTo>
                  <a:lnTo>
                    <a:pt x="206" y="20"/>
                  </a:lnTo>
                  <a:lnTo>
                    <a:pt x="207" y="21"/>
                  </a:lnTo>
                  <a:lnTo>
                    <a:pt x="209" y="20"/>
                  </a:lnTo>
                  <a:lnTo>
                    <a:pt x="208" y="20"/>
                  </a:lnTo>
                  <a:lnTo>
                    <a:pt x="208" y="19"/>
                  </a:lnTo>
                  <a:lnTo>
                    <a:pt x="211" y="20"/>
                  </a:lnTo>
                  <a:lnTo>
                    <a:pt x="215" y="19"/>
                  </a:lnTo>
                  <a:lnTo>
                    <a:pt x="218" y="19"/>
                  </a:lnTo>
                  <a:lnTo>
                    <a:pt x="220" y="17"/>
                  </a:lnTo>
                  <a:lnTo>
                    <a:pt x="222" y="15"/>
                  </a:lnTo>
                  <a:lnTo>
                    <a:pt x="224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29" y="8"/>
                  </a:lnTo>
                  <a:lnTo>
                    <a:pt x="231" y="3"/>
                  </a:lnTo>
                  <a:lnTo>
                    <a:pt x="232" y="2"/>
                  </a:lnTo>
                  <a:lnTo>
                    <a:pt x="233" y="1"/>
                  </a:lnTo>
                  <a:lnTo>
                    <a:pt x="233" y="2"/>
                  </a:lnTo>
                  <a:lnTo>
                    <a:pt x="233" y="3"/>
                  </a:lnTo>
                  <a:lnTo>
                    <a:pt x="236" y="3"/>
                  </a:lnTo>
                  <a:lnTo>
                    <a:pt x="236" y="4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39" y="8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8"/>
                  </a:lnTo>
                  <a:lnTo>
                    <a:pt x="242" y="8"/>
                  </a:lnTo>
                  <a:lnTo>
                    <a:pt x="243" y="8"/>
                  </a:lnTo>
                  <a:lnTo>
                    <a:pt x="243" y="9"/>
                  </a:lnTo>
                  <a:lnTo>
                    <a:pt x="244" y="9"/>
                  </a:lnTo>
                  <a:lnTo>
                    <a:pt x="244" y="10"/>
                  </a:lnTo>
                  <a:lnTo>
                    <a:pt x="244" y="11"/>
                  </a:lnTo>
                  <a:lnTo>
                    <a:pt x="243" y="11"/>
                  </a:lnTo>
                  <a:lnTo>
                    <a:pt x="243" y="12"/>
                  </a:lnTo>
                  <a:lnTo>
                    <a:pt x="242" y="12"/>
                  </a:lnTo>
                  <a:lnTo>
                    <a:pt x="242" y="13"/>
                  </a:lnTo>
                  <a:lnTo>
                    <a:pt x="241" y="13"/>
                  </a:lnTo>
                  <a:lnTo>
                    <a:pt x="241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39" y="15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2" y="19"/>
                  </a:lnTo>
                  <a:lnTo>
                    <a:pt x="242" y="17"/>
                  </a:lnTo>
                  <a:lnTo>
                    <a:pt x="243" y="19"/>
                  </a:lnTo>
                  <a:lnTo>
                    <a:pt x="243" y="17"/>
                  </a:lnTo>
                  <a:lnTo>
                    <a:pt x="244" y="17"/>
                  </a:lnTo>
                  <a:lnTo>
                    <a:pt x="244" y="16"/>
                  </a:lnTo>
                  <a:lnTo>
                    <a:pt x="244" y="15"/>
                  </a:lnTo>
                  <a:lnTo>
                    <a:pt x="244" y="14"/>
                  </a:lnTo>
                  <a:lnTo>
                    <a:pt x="245" y="13"/>
                  </a:lnTo>
                  <a:lnTo>
                    <a:pt x="247" y="13"/>
                  </a:lnTo>
                  <a:lnTo>
                    <a:pt x="248" y="14"/>
                  </a:lnTo>
                  <a:lnTo>
                    <a:pt x="248" y="13"/>
                  </a:lnTo>
                  <a:lnTo>
                    <a:pt x="248" y="12"/>
                  </a:lnTo>
                  <a:lnTo>
                    <a:pt x="247" y="11"/>
                  </a:lnTo>
                  <a:lnTo>
                    <a:pt x="248" y="10"/>
                  </a:lnTo>
                  <a:lnTo>
                    <a:pt x="248" y="11"/>
                  </a:lnTo>
                  <a:lnTo>
                    <a:pt x="249" y="11"/>
                  </a:lnTo>
                  <a:lnTo>
                    <a:pt x="249" y="12"/>
                  </a:lnTo>
                  <a:lnTo>
                    <a:pt x="251" y="11"/>
                  </a:lnTo>
                  <a:lnTo>
                    <a:pt x="252" y="11"/>
                  </a:lnTo>
                  <a:lnTo>
                    <a:pt x="253" y="11"/>
                  </a:lnTo>
                  <a:lnTo>
                    <a:pt x="253" y="12"/>
                  </a:lnTo>
                  <a:lnTo>
                    <a:pt x="254" y="12"/>
                  </a:lnTo>
                  <a:lnTo>
                    <a:pt x="254" y="13"/>
                  </a:lnTo>
                  <a:lnTo>
                    <a:pt x="254" y="14"/>
                  </a:lnTo>
                  <a:lnTo>
                    <a:pt x="254" y="15"/>
                  </a:lnTo>
                  <a:lnTo>
                    <a:pt x="253" y="15"/>
                  </a:lnTo>
                  <a:lnTo>
                    <a:pt x="253" y="16"/>
                  </a:lnTo>
                  <a:lnTo>
                    <a:pt x="252" y="16"/>
                  </a:lnTo>
                  <a:lnTo>
                    <a:pt x="252" y="17"/>
                  </a:lnTo>
                  <a:lnTo>
                    <a:pt x="253" y="16"/>
                  </a:lnTo>
                  <a:lnTo>
                    <a:pt x="253" y="17"/>
                  </a:lnTo>
                  <a:lnTo>
                    <a:pt x="254" y="17"/>
                  </a:lnTo>
                  <a:lnTo>
                    <a:pt x="254" y="19"/>
                  </a:lnTo>
                  <a:lnTo>
                    <a:pt x="255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58" y="20"/>
                  </a:lnTo>
                  <a:lnTo>
                    <a:pt x="259" y="20"/>
                  </a:lnTo>
                  <a:lnTo>
                    <a:pt x="260" y="19"/>
                  </a:lnTo>
                  <a:lnTo>
                    <a:pt x="260" y="17"/>
                  </a:lnTo>
                  <a:lnTo>
                    <a:pt x="261" y="16"/>
                  </a:lnTo>
                  <a:lnTo>
                    <a:pt x="266" y="16"/>
                  </a:lnTo>
                  <a:lnTo>
                    <a:pt x="267" y="16"/>
                  </a:lnTo>
                  <a:lnTo>
                    <a:pt x="267" y="15"/>
                  </a:lnTo>
                  <a:lnTo>
                    <a:pt x="268" y="15"/>
                  </a:lnTo>
                  <a:lnTo>
                    <a:pt x="270" y="15"/>
                  </a:lnTo>
                  <a:lnTo>
                    <a:pt x="270" y="16"/>
                  </a:lnTo>
                  <a:lnTo>
                    <a:pt x="271" y="16"/>
                  </a:lnTo>
                  <a:lnTo>
                    <a:pt x="272" y="16"/>
                  </a:lnTo>
                  <a:lnTo>
                    <a:pt x="272" y="17"/>
                  </a:lnTo>
                  <a:lnTo>
                    <a:pt x="273" y="16"/>
                  </a:lnTo>
                  <a:lnTo>
                    <a:pt x="273" y="17"/>
                  </a:lnTo>
                  <a:lnTo>
                    <a:pt x="273" y="19"/>
                  </a:lnTo>
                  <a:lnTo>
                    <a:pt x="274" y="19"/>
                  </a:lnTo>
                  <a:lnTo>
                    <a:pt x="274" y="17"/>
                  </a:lnTo>
                  <a:lnTo>
                    <a:pt x="273" y="17"/>
                  </a:lnTo>
                  <a:lnTo>
                    <a:pt x="274" y="16"/>
                  </a:lnTo>
                  <a:lnTo>
                    <a:pt x="275" y="16"/>
                  </a:lnTo>
                  <a:lnTo>
                    <a:pt x="277" y="17"/>
                  </a:lnTo>
                  <a:lnTo>
                    <a:pt x="278" y="19"/>
                  </a:lnTo>
                  <a:lnTo>
                    <a:pt x="277" y="20"/>
                  </a:lnTo>
                  <a:lnTo>
                    <a:pt x="277" y="21"/>
                  </a:lnTo>
                  <a:lnTo>
                    <a:pt x="276" y="21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5" y="24"/>
                  </a:lnTo>
                  <a:lnTo>
                    <a:pt x="276" y="25"/>
                  </a:lnTo>
                  <a:lnTo>
                    <a:pt x="278" y="26"/>
                  </a:lnTo>
                  <a:lnTo>
                    <a:pt x="276" y="26"/>
                  </a:lnTo>
                  <a:lnTo>
                    <a:pt x="275" y="26"/>
                  </a:lnTo>
                  <a:lnTo>
                    <a:pt x="274" y="27"/>
                  </a:lnTo>
                  <a:lnTo>
                    <a:pt x="275" y="27"/>
                  </a:lnTo>
                  <a:lnTo>
                    <a:pt x="276" y="27"/>
                  </a:lnTo>
                  <a:lnTo>
                    <a:pt x="279" y="27"/>
                  </a:lnTo>
                  <a:lnTo>
                    <a:pt x="282" y="27"/>
                  </a:lnTo>
                  <a:lnTo>
                    <a:pt x="283" y="27"/>
                  </a:lnTo>
                  <a:lnTo>
                    <a:pt x="284" y="27"/>
                  </a:lnTo>
                  <a:lnTo>
                    <a:pt x="284" y="28"/>
                  </a:lnTo>
                  <a:lnTo>
                    <a:pt x="283" y="28"/>
                  </a:lnTo>
                  <a:lnTo>
                    <a:pt x="284" y="29"/>
                  </a:lnTo>
                  <a:lnTo>
                    <a:pt x="283" y="29"/>
                  </a:lnTo>
                  <a:lnTo>
                    <a:pt x="282" y="29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7" y="31"/>
                  </a:lnTo>
                  <a:lnTo>
                    <a:pt x="287" y="32"/>
                  </a:lnTo>
                  <a:lnTo>
                    <a:pt x="288" y="32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89" y="32"/>
                  </a:lnTo>
                  <a:lnTo>
                    <a:pt x="289" y="31"/>
                  </a:lnTo>
                  <a:lnTo>
                    <a:pt x="291" y="31"/>
                  </a:lnTo>
                  <a:lnTo>
                    <a:pt x="291" y="29"/>
                  </a:lnTo>
                  <a:lnTo>
                    <a:pt x="293" y="29"/>
                  </a:lnTo>
                  <a:lnTo>
                    <a:pt x="296" y="28"/>
                  </a:lnTo>
                  <a:lnTo>
                    <a:pt x="297" y="28"/>
                  </a:lnTo>
                  <a:lnTo>
                    <a:pt x="297" y="29"/>
                  </a:lnTo>
                  <a:lnTo>
                    <a:pt x="298" y="29"/>
                  </a:lnTo>
                  <a:lnTo>
                    <a:pt x="298" y="32"/>
                  </a:lnTo>
                  <a:lnTo>
                    <a:pt x="299" y="31"/>
                  </a:lnTo>
                  <a:lnTo>
                    <a:pt x="300" y="31"/>
                  </a:lnTo>
                  <a:lnTo>
                    <a:pt x="302" y="28"/>
                  </a:lnTo>
                  <a:lnTo>
                    <a:pt x="304" y="29"/>
                  </a:lnTo>
                  <a:lnTo>
                    <a:pt x="305" y="28"/>
                  </a:lnTo>
                  <a:lnTo>
                    <a:pt x="306" y="28"/>
                  </a:lnTo>
                  <a:lnTo>
                    <a:pt x="307" y="28"/>
                  </a:lnTo>
                  <a:lnTo>
                    <a:pt x="307" y="29"/>
                  </a:lnTo>
                  <a:lnTo>
                    <a:pt x="308" y="29"/>
                  </a:lnTo>
                  <a:lnTo>
                    <a:pt x="308" y="28"/>
                  </a:lnTo>
                  <a:lnTo>
                    <a:pt x="312" y="29"/>
                  </a:lnTo>
                  <a:lnTo>
                    <a:pt x="312" y="31"/>
                  </a:lnTo>
                  <a:lnTo>
                    <a:pt x="313" y="31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3"/>
                  </a:lnTo>
                  <a:lnTo>
                    <a:pt x="317" y="34"/>
                  </a:lnTo>
                  <a:lnTo>
                    <a:pt x="319" y="34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1" y="34"/>
                  </a:lnTo>
                  <a:lnTo>
                    <a:pt x="322" y="35"/>
                  </a:lnTo>
                  <a:lnTo>
                    <a:pt x="323" y="35"/>
                  </a:lnTo>
                  <a:lnTo>
                    <a:pt x="324" y="35"/>
                  </a:lnTo>
                  <a:lnTo>
                    <a:pt x="323" y="37"/>
                  </a:lnTo>
                  <a:lnTo>
                    <a:pt x="324" y="37"/>
                  </a:lnTo>
                  <a:lnTo>
                    <a:pt x="324" y="38"/>
                  </a:lnTo>
                  <a:lnTo>
                    <a:pt x="327" y="38"/>
                  </a:lnTo>
                  <a:lnTo>
                    <a:pt x="329" y="38"/>
                  </a:lnTo>
                  <a:lnTo>
                    <a:pt x="331" y="39"/>
                  </a:lnTo>
                  <a:lnTo>
                    <a:pt x="332" y="39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9" y="39"/>
                  </a:lnTo>
                  <a:lnTo>
                    <a:pt x="340" y="39"/>
                  </a:lnTo>
                  <a:lnTo>
                    <a:pt x="343" y="40"/>
                  </a:lnTo>
                  <a:lnTo>
                    <a:pt x="344" y="40"/>
                  </a:lnTo>
                  <a:lnTo>
                    <a:pt x="344" y="39"/>
                  </a:lnTo>
                  <a:lnTo>
                    <a:pt x="345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2"/>
                  </a:lnTo>
                  <a:lnTo>
                    <a:pt x="347" y="42"/>
                  </a:lnTo>
                  <a:lnTo>
                    <a:pt x="348" y="42"/>
                  </a:lnTo>
                  <a:lnTo>
                    <a:pt x="348" y="43"/>
                  </a:lnTo>
                  <a:lnTo>
                    <a:pt x="350" y="44"/>
                  </a:lnTo>
                  <a:lnTo>
                    <a:pt x="351" y="43"/>
                  </a:lnTo>
                  <a:lnTo>
                    <a:pt x="351" y="44"/>
                  </a:lnTo>
                  <a:lnTo>
                    <a:pt x="350" y="45"/>
                  </a:lnTo>
                  <a:lnTo>
                    <a:pt x="351" y="45"/>
                  </a:lnTo>
                  <a:lnTo>
                    <a:pt x="352" y="44"/>
                  </a:lnTo>
                  <a:lnTo>
                    <a:pt x="354" y="45"/>
                  </a:lnTo>
                  <a:lnTo>
                    <a:pt x="355" y="45"/>
                  </a:lnTo>
                  <a:lnTo>
                    <a:pt x="357" y="45"/>
                  </a:lnTo>
                  <a:lnTo>
                    <a:pt x="358" y="45"/>
                  </a:lnTo>
                  <a:lnTo>
                    <a:pt x="358" y="44"/>
                  </a:lnTo>
                  <a:lnTo>
                    <a:pt x="359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5" y="42"/>
                  </a:lnTo>
                  <a:lnTo>
                    <a:pt x="366" y="42"/>
                  </a:lnTo>
                  <a:lnTo>
                    <a:pt x="367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0"/>
                  </a:lnTo>
                  <a:lnTo>
                    <a:pt x="373" y="42"/>
                  </a:lnTo>
                  <a:lnTo>
                    <a:pt x="374" y="42"/>
                  </a:lnTo>
                  <a:lnTo>
                    <a:pt x="375" y="42"/>
                  </a:lnTo>
                  <a:lnTo>
                    <a:pt x="375" y="43"/>
                  </a:lnTo>
                  <a:lnTo>
                    <a:pt x="376" y="43"/>
                  </a:lnTo>
                  <a:lnTo>
                    <a:pt x="378" y="44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6"/>
                  </a:lnTo>
                  <a:lnTo>
                    <a:pt x="380" y="46"/>
                  </a:lnTo>
                  <a:lnTo>
                    <a:pt x="380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2" y="48"/>
                  </a:lnTo>
                  <a:lnTo>
                    <a:pt x="384" y="49"/>
                  </a:lnTo>
                  <a:lnTo>
                    <a:pt x="384" y="50"/>
                  </a:lnTo>
                  <a:lnTo>
                    <a:pt x="385" y="50"/>
                  </a:lnTo>
                  <a:lnTo>
                    <a:pt x="385" y="49"/>
                  </a:lnTo>
                  <a:lnTo>
                    <a:pt x="386" y="50"/>
                  </a:lnTo>
                  <a:lnTo>
                    <a:pt x="388" y="52"/>
                  </a:lnTo>
                  <a:lnTo>
                    <a:pt x="389" y="52"/>
                  </a:lnTo>
                  <a:lnTo>
                    <a:pt x="388" y="50"/>
                  </a:lnTo>
                  <a:lnTo>
                    <a:pt x="386" y="50"/>
                  </a:lnTo>
                  <a:lnTo>
                    <a:pt x="386" y="49"/>
                  </a:lnTo>
                  <a:lnTo>
                    <a:pt x="390" y="52"/>
                  </a:lnTo>
                  <a:lnTo>
                    <a:pt x="390" y="54"/>
                  </a:lnTo>
                  <a:lnTo>
                    <a:pt x="390" y="55"/>
                  </a:lnTo>
                  <a:lnTo>
                    <a:pt x="391" y="55"/>
                  </a:lnTo>
                  <a:lnTo>
                    <a:pt x="392" y="56"/>
                  </a:lnTo>
                  <a:lnTo>
                    <a:pt x="392" y="55"/>
                  </a:lnTo>
                  <a:lnTo>
                    <a:pt x="391" y="54"/>
                  </a:lnTo>
                  <a:lnTo>
                    <a:pt x="395" y="55"/>
                  </a:lnTo>
                  <a:lnTo>
                    <a:pt x="395" y="59"/>
                  </a:lnTo>
                  <a:lnTo>
                    <a:pt x="395" y="63"/>
                  </a:lnTo>
                  <a:lnTo>
                    <a:pt x="395" y="68"/>
                  </a:lnTo>
                  <a:lnTo>
                    <a:pt x="395" y="72"/>
                  </a:lnTo>
                  <a:lnTo>
                    <a:pt x="395" y="76"/>
                  </a:lnTo>
                  <a:lnTo>
                    <a:pt x="395" y="80"/>
                  </a:lnTo>
                  <a:lnTo>
                    <a:pt x="395" y="85"/>
                  </a:lnTo>
                  <a:lnTo>
                    <a:pt x="395" y="89"/>
                  </a:lnTo>
                  <a:lnTo>
                    <a:pt x="395" y="92"/>
                  </a:lnTo>
                  <a:lnTo>
                    <a:pt x="395" y="96"/>
                  </a:lnTo>
                  <a:lnTo>
                    <a:pt x="395" y="101"/>
                  </a:lnTo>
                  <a:lnTo>
                    <a:pt x="395" y="105"/>
                  </a:lnTo>
                  <a:lnTo>
                    <a:pt x="395" y="108"/>
                  </a:lnTo>
                  <a:lnTo>
                    <a:pt x="395" y="112"/>
                  </a:lnTo>
                  <a:lnTo>
                    <a:pt x="395" y="117"/>
                  </a:lnTo>
                  <a:lnTo>
                    <a:pt x="395" y="120"/>
                  </a:lnTo>
                  <a:lnTo>
                    <a:pt x="395" y="124"/>
                  </a:lnTo>
                  <a:lnTo>
                    <a:pt x="395" y="129"/>
                  </a:lnTo>
                  <a:lnTo>
                    <a:pt x="395" y="132"/>
                  </a:lnTo>
                  <a:lnTo>
                    <a:pt x="395" y="136"/>
                  </a:lnTo>
                  <a:lnTo>
                    <a:pt x="395" y="139"/>
                  </a:lnTo>
                  <a:lnTo>
                    <a:pt x="395" y="145"/>
                  </a:lnTo>
                  <a:lnTo>
                    <a:pt x="395" y="148"/>
                  </a:lnTo>
                  <a:lnTo>
                    <a:pt x="395" y="151"/>
                  </a:lnTo>
                  <a:lnTo>
                    <a:pt x="395" y="154"/>
                  </a:lnTo>
                  <a:lnTo>
                    <a:pt x="395" y="159"/>
                  </a:lnTo>
                  <a:lnTo>
                    <a:pt x="395" y="162"/>
                  </a:lnTo>
                  <a:lnTo>
                    <a:pt x="395" y="165"/>
                  </a:lnTo>
                  <a:lnTo>
                    <a:pt x="395" y="170"/>
                  </a:lnTo>
                  <a:lnTo>
                    <a:pt x="395" y="174"/>
                  </a:lnTo>
                  <a:lnTo>
                    <a:pt x="395" y="177"/>
                  </a:lnTo>
                  <a:lnTo>
                    <a:pt x="395" y="181"/>
                  </a:lnTo>
                  <a:lnTo>
                    <a:pt x="395" y="184"/>
                  </a:lnTo>
                  <a:lnTo>
                    <a:pt x="395" y="187"/>
                  </a:lnTo>
                  <a:lnTo>
                    <a:pt x="395" y="192"/>
                  </a:lnTo>
                  <a:lnTo>
                    <a:pt x="395" y="195"/>
                  </a:lnTo>
                  <a:lnTo>
                    <a:pt x="395" y="198"/>
                  </a:lnTo>
                  <a:lnTo>
                    <a:pt x="395" y="202"/>
                  </a:lnTo>
                  <a:lnTo>
                    <a:pt x="395" y="205"/>
                  </a:lnTo>
                  <a:lnTo>
                    <a:pt x="395" y="208"/>
                  </a:lnTo>
                  <a:lnTo>
                    <a:pt x="395" y="211"/>
                  </a:lnTo>
                  <a:lnTo>
                    <a:pt x="395" y="215"/>
                  </a:lnTo>
                  <a:lnTo>
                    <a:pt x="395" y="218"/>
                  </a:lnTo>
                  <a:lnTo>
                    <a:pt x="395" y="222"/>
                  </a:lnTo>
                  <a:lnTo>
                    <a:pt x="395" y="226"/>
                  </a:lnTo>
                  <a:lnTo>
                    <a:pt x="395" y="228"/>
                  </a:lnTo>
                  <a:lnTo>
                    <a:pt x="395" y="231"/>
                  </a:lnTo>
                  <a:lnTo>
                    <a:pt x="395" y="235"/>
                  </a:lnTo>
                  <a:lnTo>
                    <a:pt x="395" y="239"/>
                  </a:lnTo>
                  <a:lnTo>
                    <a:pt x="395" y="242"/>
                  </a:lnTo>
                  <a:lnTo>
                    <a:pt x="395" y="244"/>
                  </a:lnTo>
                  <a:lnTo>
                    <a:pt x="395" y="248"/>
                  </a:lnTo>
                  <a:lnTo>
                    <a:pt x="395" y="252"/>
                  </a:lnTo>
                  <a:lnTo>
                    <a:pt x="395" y="254"/>
                  </a:lnTo>
                  <a:lnTo>
                    <a:pt x="395" y="257"/>
                  </a:lnTo>
                  <a:lnTo>
                    <a:pt x="395" y="261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5" y="271"/>
                  </a:lnTo>
                  <a:lnTo>
                    <a:pt x="395" y="273"/>
                  </a:lnTo>
                  <a:lnTo>
                    <a:pt x="395" y="276"/>
                  </a:lnTo>
                  <a:lnTo>
                    <a:pt x="395" y="280"/>
                  </a:lnTo>
                  <a:lnTo>
                    <a:pt x="395" y="283"/>
                  </a:lnTo>
                  <a:lnTo>
                    <a:pt x="395" y="286"/>
                  </a:lnTo>
                  <a:lnTo>
                    <a:pt x="396" y="286"/>
                  </a:lnTo>
                  <a:lnTo>
                    <a:pt x="397" y="287"/>
                  </a:lnTo>
                  <a:lnTo>
                    <a:pt x="398" y="287"/>
                  </a:lnTo>
                  <a:lnTo>
                    <a:pt x="399" y="288"/>
                  </a:lnTo>
                  <a:lnTo>
                    <a:pt x="399" y="287"/>
                  </a:lnTo>
                  <a:lnTo>
                    <a:pt x="400" y="287"/>
                  </a:lnTo>
                  <a:lnTo>
                    <a:pt x="400" y="286"/>
                  </a:lnTo>
                  <a:lnTo>
                    <a:pt x="402" y="287"/>
                  </a:lnTo>
                  <a:lnTo>
                    <a:pt x="403" y="287"/>
                  </a:lnTo>
                  <a:lnTo>
                    <a:pt x="405" y="288"/>
                  </a:lnTo>
                  <a:lnTo>
                    <a:pt x="407" y="288"/>
                  </a:lnTo>
                  <a:lnTo>
                    <a:pt x="407" y="287"/>
                  </a:lnTo>
                  <a:lnTo>
                    <a:pt x="408" y="286"/>
                  </a:lnTo>
                  <a:lnTo>
                    <a:pt x="409" y="286"/>
                  </a:lnTo>
                  <a:lnTo>
                    <a:pt x="410" y="286"/>
                  </a:lnTo>
                  <a:lnTo>
                    <a:pt x="411" y="286"/>
                  </a:lnTo>
                  <a:lnTo>
                    <a:pt x="412" y="285"/>
                  </a:lnTo>
                  <a:lnTo>
                    <a:pt x="414" y="285"/>
                  </a:lnTo>
                  <a:lnTo>
                    <a:pt x="414" y="286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3" y="290"/>
                  </a:lnTo>
                  <a:lnTo>
                    <a:pt x="414" y="291"/>
                  </a:lnTo>
                  <a:lnTo>
                    <a:pt x="414" y="292"/>
                  </a:lnTo>
                  <a:lnTo>
                    <a:pt x="415" y="292"/>
                  </a:lnTo>
                  <a:lnTo>
                    <a:pt x="418" y="294"/>
                  </a:lnTo>
                  <a:lnTo>
                    <a:pt x="419" y="294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1" y="299"/>
                  </a:lnTo>
                  <a:lnTo>
                    <a:pt x="422" y="300"/>
                  </a:lnTo>
                  <a:lnTo>
                    <a:pt x="423" y="301"/>
                  </a:lnTo>
                  <a:lnTo>
                    <a:pt x="425" y="303"/>
                  </a:lnTo>
                  <a:lnTo>
                    <a:pt x="426" y="305"/>
                  </a:lnTo>
                  <a:lnTo>
                    <a:pt x="428" y="306"/>
                  </a:lnTo>
                  <a:lnTo>
                    <a:pt x="430" y="308"/>
                  </a:lnTo>
                  <a:lnTo>
                    <a:pt x="430" y="309"/>
                  </a:lnTo>
                  <a:lnTo>
                    <a:pt x="431" y="312"/>
                  </a:lnTo>
                  <a:lnTo>
                    <a:pt x="431" y="313"/>
                  </a:lnTo>
                  <a:lnTo>
                    <a:pt x="431" y="314"/>
                  </a:lnTo>
                  <a:lnTo>
                    <a:pt x="433" y="313"/>
                  </a:lnTo>
                  <a:lnTo>
                    <a:pt x="434" y="313"/>
                  </a:lnTo>
                  <a:lnTo>
                    <a:pt x="435" y="312"/>
                  </a:lnTo>
                  <a:lnTo>
                    <a:pt x="436" y="312"/>
                  </a:lnTo>
                  <a:lnTo>
                    <a:pt x="436" y="313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6" y="314"/>
                  </a:lnTo>
                  <a:lnTo>
                    <a:pt x="436" y="315"/>
                  </a:lnTo>
                  <a:lnTo>
                    <a:pt x="437" y="315"/>
                  </a:lnTo>
                  <a:lnTo>
                    <a:pt x="438" y="315"/>
                  </a:lnTo>
                  <a:close/>
                  <a:moveTo>
                    <a:pt x="186" y="152"/>
                  </a:moveTo>
                  <a:lnTo>
                    <a:pt x="185" y="151"/>
                  </a:lnTo>
                  <a:lnTo>
                    <a:pt x="185" y="152"/>
                  </a:lnTo>
                  <a:lnTo>
                    <a:pt x="186" y="152"/>
                  </a:lnTo>
                  <a:close/>
                  <a:moveTo>
                    <a:pt x="150" y="259"/>
                  </a:moveTo>
                  <a:lnTo>
                    <a:pt x="150" y="257"/>
                  </a:lnTo>
                  <a:lnTo>
                    <a:pt x="149" y="257"/>
                  </a:lnTo>
                  <a:lnTo>
                    <a:pt x="149" y="259"/>
                  </a:lnTo>
                  <a:lnTo>
                    <a:pt x="148" y="260"/>
                  </a:lnTo>
                  <a:lnTo>
                    <a:pt x="147" y="260"/>
                  </a:lnTo>
                  <a:lnTo>
                    <a:pt x="147" y="261"/>
                  </a:lnTo>
                  <a:lnTo>
                    <a:pt x="146" y="261"/>
                  </a:lnTo>
                  <a:lnTo>
                    <a:pt x="146" y="262"/>
                  </a:lnTo>
                  <a:lnTo>
                    <a:pt x="145" y="262"/>
                  </a:lnTo>
                  <a:lnTo>
                    <a:pt x="145" y="263"/>
                  </a:lnTo>
                  <a:lnTo>
                    <a:pt x="146" y="262"/>
                  </a:lnTo>
                  <a:lnTo>
                    <a:pt x="147" y="261"/>
                  </a:lnTo>
                  <a:lnTo>
                    <a:pt x="148" y="261"/>
                  </a:lnTo>
                  <a:lnTo>
                    <a:pt x="148" y="260"/>
                  </a:lnTo>
                  <a:lnTo>
                    <a:pt x="149" y="260"/>
                  </a:lnTo>
                  <a:lnTo>
                    <a:pt x="149" y="259"/>
                  </a:lnTo>
                  <a:lnTo>
                    <a:pt x="150" y="259"/>
                  </a:lnTo>
                  <a:close/>
                  <a:moveTo>
                    <a:pt x="153" y="280"/>
                  </a:moveTo>
                  <a:lnTo>
                    <a:pt x="152" y="280"/>
                  </a:lnTo>
                  <a:lnTo>
                    <a:pt x="152" y="282"/>
                  </a:lnTo>
                  <a:lnTo>
                    <a:pt x="153" y="280"/>
                  </a:lnTo>
                  <a:close/>
                  <a:moveTo>
                    <a:pt x="163" y="276"/>
                  </a:moveTo>
                  <a:lnTo>
                    <a:pt x="162" y="275"/>
                  </a:lnTo>
                  <a:lnTo>
                    <a:pt x="158" y="274"/>
                  </a:lnTo>
                  <a:lnTo>
                    <a:pt x="160" y="274"/>
                  </a:lnTo>
                  <a:lnTo>
                    <a:pt x="161" y="274"/>
                  </a:lnTo>
                  <a:lnTo>
                    <a:pt x="162" y="274"/>
                  </a:lnTo>
                  <a:lnTo>
                    <a:pt x="162" y="273"/>
                  </a:lnTo>
                  <a:lnTo>
                    <a:pt x="161" y="273"/>
                  </a:lnTo>
                  <a:lnTo>
                    <a:pt x="160" y="273"/>
                  </a:lnTo>
                  <a:lnTo>
                    <a:pt x="160" y="272"/>
                  </a:lnTo>
                  <a:lnTo>
                    <a:pt x="158" y="273"/>
                  </a:lnTo>
                  <a:lnTo>
                    <a:pt x="158" y="274"/>
                  </a:lnTo>
                  <a:lnTo>
                    <a:pt x="157" y="274"/>
                  </a:lnTo>
                  <a:lnTo>
                    <a:pt x="156" y="274"/>
                  </a:lnTo>
                  <a:lnTo>
                    <a:pt x="153" y="274"/>
                  </a:lnTo>
                  <a:lnTo>
                    <a:pt x="151" y="274"/>
                  </a:lnTo>
                  <a:lnTo>
                    <a:pt x="150" y="274"/>
                  </a:lnTo>
                  <a:lnTo>
                    <a:pt x="151" y="273"/>
                  </a:lnTo>
                  <a:lnTo>
                    <a:pt x="150" y="273"/>
                  </a:lnTo>
                  <a:lnTo>
                    <a:pt x="150" y="274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3" y="275"/>
                  </a:lnTo>
                  <a:lnTo>
                    <a:pt x="153" y="276"/>
                  </a:lnTo>
                  <a:lnTo>
                    <a:pt x="154" y="276"/>
                  </a:lnTo>
                  <a:lnTo>
                    <a:pt x="154" y="277"/>
                  </a:lnTo>
                  <a:lnTo>
                    <a:pt x="153" y="278"/>
                  </a:lnTo>
                  <a:lnTo>
                    <a:pt x="154" y="278"/>
                  </a:lnTo>
                  <a:lnTo>
                    <a:pt x="156" y="278"/>
                  </a:lnTo>
                  <a:lnTo>
                    <a:pt x="156" y="277"/>
                  </a:lnTo>
                  <a:lnTo>
                    <a:pt x="156" y="276"/>
                  </a:lnTo>
                  <a:lnTo>
                    <a:pt x="157" y="276"/>
                  </a:lnTo>
                  <a:lnTo>
                    <a:pt x="158" y="276"/>
                  </a:lnTo>
                  <a:lnTo>
                    <a:pt x="158" y="277"/>
                  </a:lnTo>
                  <a:lnTo>
                    <a:pt x="158" y="278"/>
                  </a:lnTo>
                  <a:lnTo>
                    <a:pt x="158" y="280"/>
                  </a:lnTo>
                  <a:lnTo>
                    <a:pt x="160" y="280"/>
                  </a:lnTo>
                  <a:lnTo>
                    <a:pt x="161" y="280"/>
                  </a:lnTo>
                  <a:lnTo>
                    <a:pt x="162" y="278"/>
                  </a:lnTo>
                  <a:lnTo>
                    <a:pt x="163" y="277"/>
                  </a:lnTo>
                  <a:lnTo>
                    <a:pt x="163" y="276"/>
                  </a:lnTo>
                  <a:close/>
                  <a:moveTo>
                    <a:pt x="175" y="282"/>
                  </a:moveTo>
                  <a:lnTo>
                    <a:pt x="174" y="283"/>
                  </a:lnTo>
                  <a:lnTo>
                    <a:pt x="174" y="284"/>
                  </a:lnTo>
                  <a:lnTo>
                    <a:pt x="175" y="284"/>
                  </a:lnTo>
                  <a:lnTo>
                    <a:pt x="175" y="283"/>
                  </a:lnTo>
                  <a:lnTo>
                    <a:pt x="175" y="282"/>
                  </a:lnTo>
                  <a:close/>
                  <a:moveTo>
                    <a:pt x="178" y="277"/>
                  </a:moveTo>
                  <a:lnTo>
                    <a:pt x="176" y="277"/>
                  </a:lnTo>
                  <a:lnTo>
                    <a:pt x="176" y="278"/>
                  </a:lnTo>
                  <a:lnTo>
                    <a:pt x="175" y="278"/>
                  </a:lnTo>
                  <a:lnTo>
                    <a:pt x="175" y="280"/>
                  </a:lnTo>
                  <a:lnTo>
                    <a:pt x="176" y="280"/>
                  </a:lnTo>
                  <a:lnTo>
                    <a:pt x="176" y="278"/>
                  </a:lnTo>
                  <a:lnTo>
                    <a:pt x="178" y="277"/>
                  </a:lnTo>
                  <a:close/>
                  <a:moveTo>
                    <a:pt x="179" y="277"/>
                  </a:moveTo>
                  <a:lnTo>
                    <a:pt x="178" y="278"/>
                  </a:lnTo>
                  <a:lnTo>
                    <a:pt x="179" y="278"/>
                  </a:lnTo>
                  <a:lnTo>
                    <a:pt x="179" y="277"/>
                  </a:lnTo>
                  <a:close/>
                  <a:moveTo>
                    <a:pt x="201" y="37"/>
                  </a:moveTo>
                  <a:lnTo>
                    <a:pt x="199" y="37"/>
                  </a:lnTo>
                  <a:lnTo>
                    <a:pt x="201" y="38"/>
                  </a:lnTo>
                  <a:lnTo>
                    <a:pt x="201" y="37"/>
                  </a:lnTo>
                  <a:close/>
                  <a:moveTo>
                    <a:pt x="205" y="28"/>
                  </a:moveTo>
                  <a:lnTo>
                    <a:pt x="203" y="28"/>
                  </a:lnTo>
                  <a:lnTo>
                    <a:pt x="202" y="28"/>
                  </a:lnTo>
                  <a:lnTo>
                    <a:pt x="202" y="29"/>
                  </a:lnTo>
                  <a:lnTo>
                    <a:pt x="203" y="29"/>
                  </a:lnTo>
                  <a:lnTo>
                    <a:pt x="203" y="28"/>
                  </a:lnTo>
                  <a:lnTo>
                    <a:pt x="205" y="29"/>
                  </a:lnTo>
                  <a:lnTo>
                    <a:pt x="205" y="28"/>
                  </a:lnTo>
                  <a:close/>
                  <a:moveTo>
                    <a:pt x="218" y="313"/>
                  </a:moveTo>
                  <a:lnTo>
                    <a:pt x="217" y="312"/>
                  </a:lnTo>
                  <a:lnTo>
                    <a:pt x="216" y="312"/>
                  </a:lnTo>
                  <a:lnTo>
                    <a:pt x="215" y="311"/>
                  </a:lnTo>
                  <a:lnTo>
                    <a:pt x="214" y="311"/>
                  </a:lnTo>
                  <a:lnTo>
                    <a:pt x="214" y="312"/>
                  </a:lnTo>
                  <a:lnTo>
                    <a:pt x="215" y="312"/>
                  </a:lnTo>
                  <a:lnTo>
                    <a:pt x="217" y="313"/>
                  </a:lnTo>
                  <a:lnTo>
                    <a:pt x="218" y="313"/>
                  </a:lnTo>
                  <a:close/>
                  <a:moveTo>
                    <a:pt x="226" y="342"/>
                  </a:moveTo>
                  <a:lnTo>
                    <a:pt x="225" y="342"/>
                  </a:lnTo>
                  <a:lnTo>
                    <a:pt x="225" y="343"/>
                  </a:lnTo>
                  <a:lnTo>
                    <a:pt x="226" y="343"/>
                  </a:lnTo>
                  <a:lnTo>
                    <a:pt x="226" y="342"/>
                  </a:lnTo>
                  <a:close/>
                  <a:moveTo>
                    <a:pt x="231" y="309"/>
                  </a:moveTo>
                  <a:lnTo>
                    <a:pt x="230" y="311"/>
                  </a:lnTo>
                  <a:lnTo>
                    <a:pt x="231" y="311"/>
                  </a:lnTo>
                  <a:lnTo>
                    <a:pt x="231" y="309"/>
                  </a:lnTo>
                  <a:close/>
                  <a:moveTo>
                    <a:pt x="241" y="20"/>
                  </a:moveTo>
                  <a:lnTo>
                    <a:pt x="240" y="20"/>
                  </a:lnTo>
                  <a:lnTo>
                    <a:pt x="240" y="21"/>
                  </a:lnTo>
                  <a:lnTo>
                    <a:pt x="241" y="20"/>
                  </a:lnTo>
                  <a:close/>
                  <a:moveTo>
                    <a:pt x="289" y="306"/>
                  </a:moveTo>
                  <a:lnTo>
                    <a:pt x="288" y="306"/>
                  </a:lnTo>
                  <a:lnTo>
                    <a:pt x="288" y="307"/>
                  </a:lnTo>
                  <a:lnTo>
                    <a:pt x="289" y="307"/>
                  </a:lnTo>
                  <a:lnTo>
                    <a:pt x="289" y="306"/>
                  </a:lnTo>
                  <a:close/>
                  <a:moveTo>
                    <a:pt x="299" y="299"/>
                  </a:moveTo>
                  <a:lnTo>
                    <a:pt x="298" y="300"/>
                  </a:lnTo>
                  <a:lnTo>
                    <a:pt x="298" y="301"/>
                  </a:lnTo>
                  <a:lnTo>
                    <a:pt x="299" y="301"/>
                  </a:lnTo>
                  <a:lnTo>
                    <a:pt x="299" y="300"/>
                  </a:lnTo>
                  <a:lnTo>
                    <a:pt x="299" y="299"/>
                  </a:lnTo>
                  <a:close/>
                  <a:moveTo>
                    <a:pt x="316" y="283"/>
                  </a:moveTo>
                  <a:lnTo>
                    <a:pt x="317" y="283"/>
                  </a:lnTo>
                  <a:lnTo>
                    <a:pt x="317" y="282"/>
                  </a:lnTo>
                  <a:lnTo>
                    <a:pt x="318" y="282"/>
                  </a:lnTo>
                  <a:lnTo>
                    <a:pt x="318" y="280"/>
                  </a:lnTo>
                  <a:lnTo>
                    <a:pt x="317" y="282"/>
                  </a:lnTo>
                  <a:lnTo>
                    <a:pt x="316" y="283"/>
                  </a:lnTo>
                  <a:close/>
                  <a:moveTo>
                    <a:pt x="343" y="275"/>
                  </a:moveTo>
                  <a:lnTo>
                    <a:pt x="342" y="274"/>
                  </a:lnTo>
                  <a:lnTo>
                    <a:pt x="340" y="274"/>
                  </a:lnTo>
                  <a:lnTo>
                    <a:pt x="343" y="275"/>
                  </a:lnTo>
                  <a:close/>
                  <a:moveTo>
                    <a:pt x="413" y="300"/>
                  </a:moveTo>
                  <a:lnTo>
                    <a:pt x="412" y="299"/>
                  </a:lnTo>
                  <a:lnTo>
                    <a:pt x="412" y="300"/>
                  </a:lnTo>
                  <a:lnTo>
                    <a:pt x="412" y="301"/>
                  </a:lnTo>
                  <a:lnTo>
                    <a:pt x="413" y="300"/>
                  </a:lnTo>
                  <a:close/>
                  <a:moveTo>
                    <a:pt x="340" y="282"/>
                  </a:moveTo>
                  <a:lnTo>
                    <a:pt x="340" y="283"/>
                  </a:lnTo>
                  <a:lnTo>
                    <a:pt x="343" y="283"/>
                  </a:lnTo>
                  <a:lnTo>
                    <a:pt x="343" y="282"/>
                  </a:lnTo>
                  <a:lnTo>
                    <a:pt x="342" y="282"/>
                  </a:lnTo>
                  <a:lnTo>
                    <a:pt x="340" y="282"/>
                  </a:lnTo>
                  <a:close/>
                  <a:moveTo>
                    <a:pt x="180" y="186"/>
                  </a:moveTo>
                  <a:lnTo>
                    <a:pt x="180" y="185"/>
                  </a:lnTo>
                  <a:lnTo>
                    <a:pt x="179" y="186"/>
                  </a:lnTo>
                  <a:lnTo>
                    <a:pt x="180" y="186"/>
                  </a:lnTo>
                  <a:close/>
                  <a:moveTo>
                    <a:pt x="345" y="284"/>
                  </a:moveTo>
                  <a:lnTo>
                    <a:pt x="345" y="283"/>
                  </a:lnTo>
                  <a:lnTo>
                    <a:pt x="344" y="283"/>
                  </a:lnTo>
                  <a:lnTo>
                    <a:pt x="345" y="284"/>
                  </a:lnTo>
                  <a:close/>
                  <a:moveTo>
                    <a:pt x="191" y="32"/>
                  </a:moveTo>
                  <a:lnTo>
                    <a:pt x="191" y="33"/>
                  </a:lnTo>
                  <a:lnTo>
                    <a:pt x="192" y="31"/>
                  </a:lnTo>
                  <a:lnTo>
                    <a:pt x="191" y="32"/>
                  </a:lnTo>
                  <a:close/>
                  <a:moveTo>
                    <a:pt x="175" y="130"/>
                  </a:moveTo>
                  <a:lnTo>
                    <a:pt x="174" y="130"/>
                  </a:lnTo>
                  <a:lnTo>
                    <a:pt x="174" y="131"/>
                  </a:lnTo>
                  <a:lnTo>
                    <a:pt x="172" y="131"/>
                  </a:lnTo>
                  <a:lnTo>
                    <a:pt x="171" y="131"/>
                  </a:lnTo>
                  <a:lnTo>
                    <a:pt x="171" y="132"/>
                  </a:lnTo>
                  <a:lnTo>
                    <a:pt x="171" y="134"/>
                  </a:lnTo>
                  <a:lnTo>
                    <a:pt x="172" y="135"/>
                  </a:lnTo>
                  <a:lnTo>
                    <a:pt x="172" y="136"/>
                  </a:lnTo>
                  <a:lnTo>
                    <a:pt x="175" y="137"/>
                  </a:lnTo>
                  <a:lnTo>
                    <a:pt x="176" y="137"/>
                  </a:lnTo>
                  <a:lnTo>
                    <a:pt x="178" y="139"/>
                  </a:lnTo>
                  <a:lnTo>
                    <a:pt x="178" y="138"/>
                  </a:lnTo>
                  <a:lnTo>
                    <a:pt x="178" y="137"/>
                  </a:lnTo>
                  <a:lnTo>
                    <a:pt x="178" y="136"/>
                  </a:lnTo>
                  <a:lnTo>
                    <a:pt x="178" y="135"/>
                  </a:lnTo>
                  <a:lnTo>
                    <a:pt x="176" y="135"/>
                  </a:lnTo>
                  <a:lnTo>
                    <a:pt x="175" y="132"/>
                  </a:lnTo>
                  <a:lnTo>
                    <a:pt x="175" y="131"/>
                  </a:lnTo>
                  <a:lnTo>
                    <a:pt x="175" y="130"/>
                  </a:lnTo>
                  <a:close/>
                  <a:moveTo>
                    <a:pt x="232" y="857"/>
                  </a:moveTo>
                  <a:lnTo>
                    <a:pt x="233" y="857"/>
                  </a:lnTo>
                  <a:lnTo>
                    <a:pt x="233" y="855"/>
                  </a:lnTo>
                  <a:lnTo>
                    <a:pt x="232" y="855"/>
                  </a:lnTo>
                  <a:lnTo>
                    <a:pt x="232" y="857"/>
                  </a:lnTo>
                  <a:close/>
                  <a:moveTo>
                    <a:pt x="229" y="851"/>
                  </a:moveTo>
                  <a:lnTo>
                    <a:pt x="229" y="852"/>
                  </a:lnTo>
                  <a:lnTo>
                    <a:pt x="229" y="854"/>
                  </a:lnTo>
                  <a:lnTo>
                    <a:pt x="230" y="852"/>
                  </a:lnTo>
                  <a:lnTo>
                    <a:pt x="231" y="852"/>
                  </a:lnTo>
                  <a:lnTo>
                    <a:pt x="231" y="851"/>
                  </a:lnTo>
                  <a:lnTo>
                    <a:pt x="230" y="851"/>
                  </a:lnTo>
                  <a:lnTo>
                    <a:pt x="229" y="851"/>
                  </a:lnTo>
                  <a:close/>
                  <a:moveTo>
                    <a:pt x="232" y="848"/>
                  </a:moveTo>
                  <a:lnTo>
                    <a:pt x="231" y="849"/>
                  </a:lnTo>
                  <a:lnTo>
                    <a:pt x="232" y="849"/>
                  </a:lnTo>
                  <a:lnTo>
                    <a:pt x="232" y="848"/>
                  </a:lnTo>
                  <a:close/>
                  <a:moveTo>
                    <a:pt x="196" y="842"/>
                  </a:moveTo>
                  <a:lnTo>
                    <a:pt x="197" y="842"/>
                  </a:lnTo>
                  <a:lnTo>
                    <a:pt x="197" y="839"/>
                  </a:lnTo>
                  <a:lnTo>
                    <a:pt x="196" y="839"/>
                  </a:lnTo>
                  <a:lnTo>
                    <a:pt x="196" y="842"/>
                  </a:lnTo>
                  <a:close/>
                  <a:moveTo>
                    <a:pt x="1010" y="810"/>
                  </a:moveTo>
                  <a:lnTo>
                    <a:pt x="1010" y="809"/>
                  </a:lnTo>
                  <a:lnTo>
                    <a:pt x="1008" y="809"/>
                  </a:lnTo>
                  <a:lnTo>
                    <a:pt x="1010" y="810"/>
                  </a:lnTo>
                  <a:close/>
                  <a:moveTo>
                    <a:pt x="1021" y="804"/>
                  </a:moveTo>
                  <a:lnTo>
                    <a:pt x="1020" y="803"/>
                  </a:lnTo>
                  <a:lnTo>
                    <a:pt x="1020" y="804"/>
                  </a:lnTo>
                  <a:lnTo>
                    <a:pt x="1021" y="804"/>
                  </a:lnTo>
                  <a:close/>
                  <a:moveTo>
                    <a:pt x="1024" y="801"/>
                  </a:moveTo>
                  <a:lnTo>
                    <a:pt x="1024" y="800"/>
                  </a:lnTo>
                  <a:lnTo>
                    <a:pt x="1022" y="800"/>
                  </a:lnTo>
                  <a:lnTo>
                    <a:pt x="1022" y="801"/>
                  </a:lnTo>
                  <a:lnTo>
                    <a:pt x="1024" y="801"/>
                  </a:lnTo>
                  <a:close/>
                  <a:moveTo>
                    <a:pt x="1007" y="797"/>
                  </a:moveTo>
                  <a:lnTo>
                    <a:pt x="1008" y="797"/>
                  </a:lnTo>
                  <a:lnTo>
                    <a:pt x="1008" y="794"/>
                  </a:lnTo>
                  <a:lnTo>
                    <a:pt x="1007" y="794"/>
                  </a:lnTo>
                  <a:lnTo>
                    <a:pt x="1007" y="797"/>
                  </a:lnTo>
                  <a:close/>
                  <a:moveTo>
                    <a:pt x="848" y="790"/>
                  </a:moveTo>
                  <a:lnTo>
                    <a:pt x="847" y="789"/>
                  </a:lnTo>
                  <a:lnTo>
                    <a:pt x="847" y="790"/>
                  </a:lnTo>
                  <a:lnTo>
                    <a:pt x="848" y="790"/>
                  </a:lnTo>
                  <a:close/>
                  <a:moveTo>
                    <a:pt x="847" y="787"/>
                  </a:moveTo>
                  <a:lnTo>
                    <a:pt x="846" y="787"/>
                  </a:lnTo>
                  <a:lnTo>
                    <a:pt x="847" y="789"/>
                  </a:lnTo>
                  <a:lnTo>
                    <a:pt x="847" y="788"/>
                  </a:lnTo>
                  <a:lnTo>
                    <a:pt x="847" y="787"/>
                  </a:lnTo>
                  <a:close/>
                  <a:moveTo>
                    <a:pt x="1002" y="786"/>
                  </a:moveTo>
                  <a:lnTo>
                    <a:pt x="1003" y="787"/>
                  </a:lnTo>
                  <a:lnTo>
                    <a:pt x="1004" y="787"/>
                  </a:lnTo>
                  <a:lnTo>
                    <a:pt x="1003" y="786"/>
                  </a:lnTo>
                  <a:lnTo>
                    <a:pt x="1002" y="786"/>
                  </a:lnTo>
                  <a:close/>
                  <a:moveTo>
                    <a:pt x="1002" y="785"/>
                  </a:moveTo>
                  <a:lnTo>
                    <a:pt x="1003" y="785"/>
                  </a:lnTo>
                  <a:lnTo>
                    <a:pt x="1003" y="783"/>
                  </a:lnTo>
                  <a:lnTo>
                    <a:pt x="1002" y="783"/>
                  </a:lnTo>
                  <a:lnTo>
                    <a:pt x="1002" y="785"/>
                  </a:lnTo>
                  <a:close/>
                  <a:moveTo>
                    <a:pt x="1024" y="779"/>
                  </a:moveTo>
                  <a:lnTo>
                    <a:pt x="1022" y="778"/>
                  </a:lnTo>
                  <a:lnTo>
                    <a:pt x="1022" y="779"/>
                  </a:lnTo>
                  <a:lnTo>
                    <a:pt x="1024" y="779"/>
                  </a:lnTo>
                  <a:close/>
                  <a:moveTo>
                    <a:pt x="1022" y="777"/>
                  </a:moveTo>
                  <a:lnTo>
                    <a:pt x="1021" y="775"/>
                  </a:lnTo>
                  <a:lnTo>
                    <a:pt x="1022" y="778"/>
                  </a:lnTo>
                  <a:lnTo>
                    <a:pt x="1022" y="777"/>
                  </a:lnTo>
                  <a:close/>
                  <a:moveTo>
                    <a:pt x="997" y="777"/>
                  </a:moveTo>
                  <a:lnTo>
                    <a:pt x="998" y="777"/>
                  </a:lnTo>
                  <a:lnTo>
                    <a:pt x="997" y="776"/>
                  </a:lnTo>
                  <a:lnTo>
                    <a:pt x="997" y="777"/>
                  </a:lnTo>
                  <a:close/>
                  <a:moveTo>
                    <a:pt x="1020" y="771"/>
                  </a:moveTo>
                  <a:lnTo>
                    <a:pt x="1020" y="770"/>
                  </a:lnTo>
                  <a:lnTo>
                    <a:pt x="1019" y="770"/>
                  </a:lnTo>
                  <a:lnTo>
                    <a:pt x="1020" y="771"/>
                  </a:lnTo>
                  <a:close/>
                  <a:moveTo>
                    <a:pt x="853" y="769"/>
                  </a:moveTo>
                  <a:lnTo>
                    <a:pt x="854" y="768"/>
                  </a:lnTo>
                  <a:lnTo>
                    <a:pt x="853" y="768"/>
                  </a:lnTo>
                  <a:lnTo>
                    <a:pt x="853" y="769"/>
                  </a:lnTo>
                  <a:close/>
                  <a:moveTo>
                    <a:pt x="855" y="768"/>
                  </a:moveTo>
                  <a:lnTo>
                    <a:pt x="855" y="767"/>
                  </a:lnTo>
                  <a:lnTo>
                    <a:pt x="854" y="768"/>
                  </a:lnTo>
                  <a:lnTo>
                    <a:pt x="855" y="768"/>
                  </a:lnTo>
                  <a:close/>
                  <a:moveTo>
                    <a:pt x="858" y="766"/>
                  </a:moveTo>
                  <a:lnTo>
                    <a:pt x="859" y="764"/>
                  </a:lnTo>
                  <a:lnTo>
                    <a:pt x="859" y="763"/>
                  </a:lnTo>
                  <a:lnTo>
                    <a:pt x="858" y="764"/>
                  </a:lnTo>
                  <a:lnTo>
                    <a:pt x="858" y="766"/>
                  </a:lnTo>
                  <a:close/>
                  <a:moveTo>
                    <a:pt x="1019" y="766"/>
                  </a:moveTo>
                  <a:lnTo>
                    <a:pt x="1019" y="764"/>
                  </a:lnTo>
                  <a:lnTo>
                    <a:pt x="1018" y="764"/>
                  </a:lnTo>
                  <a:lnTo>
                    <a:pt x="1018" y="766"/>
                  </a:lnTo>
                  <a:lnTo>
                    <a:pt x="1019" y="766"/>
                  </a:lnTo>
                  <a:close/>
                  <a:moveTo>
                    <a:pt x="1018" y="764"/>
                  </a:moveTo>
                  <a:lnTo>
                    <a:pt x="1018" y="763"/>
                  </a:lnTo>
                  <a:lnTo>
                    <a:pt x="1017" y="763"/>
                  </a:lnTo>
                  <a:lnTo>
                    <a:pt x="1018" y="764"/>
                  </a:lnTo>
                  <a:close/>
                  <a:moveTo>
                    <a:pt x="1019" y="763"/>
                  </a:moveTo>
                  <a:lnTo>
                    <a:pt x="1018" y="762"/>
                  </a:lnTo>
                  <a:lnTo>
                    <a:pt x="1018" y="763"/>
                  </a:lnTo>
                  <a:lnTo>
                    <a:pt x="1019" y="763"/>
                  </a:lnTo>
                  <a:close/>
                  <a:moveTo>
                    <a:pt x="974" y="753"/>
                  </a:moveTo>
                  <a:lnTo>
                    <a:pt x="974" y="752"/>
                  </a:lnTo>
                  <a:lnTo>
                    <a:pt x="973" y="753"/>
                  </a:lnTo>
                  <a:lnTo>
                    <a:pt x="974" y="753"/>
                  </a:lnTo>
                  <a:close/>
                  <a:moveTo>
                    <a:pt x="933" y="752"/>
                  </a:moveTo>
                  <a:lnTo>
                    <a:pt x="935" y="751"/>
                  </a:lnTo>
                  <a:lnTo>
                    <a:pt x="933" y="751"/>
                  </a:lnTo>
                  <a:lnTo>
                    <a:pt x="933" y="752"/>
                  </a:lnTo>
                  <a:close/>
                  <a:moveTo>
                    <a:pt x="929" y="751"/>
                  </a:moveTo>
                  <a:lnTo>
                    <a:pt x="928" y="748"/>
                  </a:lnTo>
                  <a:lnTo>
                    <a:pt x="928" y="751"/>
                  </a:lnTo>
                  <a:lnTo>
                    <a:pt x="929" y="751"/>
                  </a:lnTo>
                  <a:close/>
                  <a:moveTo>
                    <a:pt x="958" y="742"/>
                  </a:moveTo>
                  <a:lnTo>
                    <a:pt x="958" y="743"/>
                  </a:lnTo>
                  <a:lnTo>
                    <a:pt x="960" y="743"/>
                  </a:lnTo>
                  <a:lnTo>
                    <a:pt x="959" y="742"/>
                  </a:lnTo>
                  <a:lnTo>
                    <a:pt x="958" y="742"/>
                  </a:lnTo>
                  <a:close/>
                  <a:moveTo>
                    <a:pt x="961" y="743"/>
                  </a:moveTo>
                  <a:lnTo>
                    <a:pt x="960" y="742"/>
                  </a:lnTo>
                  <a:lnTo>
                    <a:pt x="960" y="743"/>
                  </a:lnTo>
                  <a:lnTo>
                    <a:pt x="961" y="743"/>
                  </a:lnTo>
                  <a:close/>
                  <a:moveTo>
                    <a:pt x="628" y="713"/>
                  </a:moveTo>
                  <a:lnTo>
                    <a:pt x="628" y="712"/>
                  </a:lnTo>
                  <a:lnTo>
                    <a:pt x="627" y="712"/>
                  </a:lnTo>
                  <a:lnTo>
                    <a:pt x="628" y="713"/>
                  </a:lnTo>
                  <a:close/>
                  <a:moveTo>
                    <a:pt x="626" y="710"/>
                  </a:moveTo>
                  <a:lnTo>
                    <a:pt x="626" y="711"/>
                  </a:lnTo>
                  <a:lnTo>
                    <a:pt x="627" y="711"/>
                  </a:lnTo>
                  <a:lnTo>
                    <a:pt x="626" y="710"/>
                  </a:lnTo>
                  <a:close/>
                  <a:moveTo>
                    <a:pt x="618" y="709"/>
                  </a:moveTo>
                  <a:lnTo>
                    <a:pt x="618" y="708"/>
                  </a:lnTo>
                  <a:lnTo>
                    <a:pt x="617" y="708"/>
                  </a:lnTo>
                  <a:lnTo>
                    <a:pt x="618" y="709"/>
                  </a:lnTo>
                  <a:close/>
                  <a:moveTo>
                    <a:pt x="628" y="708"/>
                  </a:moveTo>
                  <a:lnTo>
                    <a:pt x="630" y="708"/>
                  </a:lnTo>
                  <a:lnTo>
                    <a:pt x="630" y="707"/>
                  </a:lnTo>
                  <a:lnTo>
                    <a:pt x="628" y="707"/>
                  </a:lnTo>
                  <a:lnTo>
                    <a:pt x="628" y="708"/>
                  </a:lnTo>
                  <a:close/>
                  <a:moveTo>
                    <a:pt x="627" y="706"/>
                  </a:moveTo>
                  <a:lnTo>
                    <a:pt x="627" y="707"/>
                  </a:lnTo>
                  <a:lnTo>
                    <a:pt x="628" y="707"/>
                  </a:lnTo>
                  <a:lnTo>
                    <a:pt x="628" y="706"/>
                  </a:lnTo>
                  <a:lnTo>
                    <a:pt x="627" y="706"/>
                  </a:lnTo>
                  <a:close/>
                  <a:moveTo>
                    <a:pt x="609" y="698"/>
                  </a:moveTo>
                  <a:lnTo>
                    <a:pt x="609" y="699"/>
                  </a:lnTo>
                  <a:lnTo>
                    <a:pt x="610" y="699"/>
                  </a:lnTo>
                  <a:lnTo>
                    <a:pt x="612" y="699"/>
                  </a:lnTo>
                  <a:lnTo>
                    <a:pt x="612" y="698"/>
                  </a:lnTo>
                  <a:lnTo>
                    <a:pt x="610" y="698"/>
                  </a:lnTo>
                  <a:lnTo>
                    <a:pt x="609" y="698"/>
                  </a:lnTo>
                  <a:close/>
                  <a:moveTo>
                    <a:pt x="613" y="698"/>
                  </a:moveTo>
                  <a:lnTo>
                    <a:pt x="613" y="699"/>
                  </a:lnTo>
                  <a:lnTo>
                    <a:pt x="614" y="699"/>
                  </a:lnTo>
                  <a:lnTo>
                    <a:pt x="616" y="699"/>
                  </a:lnTo>
                  <a:lnTo>
                    <a:pt x="616" y="698"/>
                  </a:lnTo>
                  <a:lnTo>
                    <a:pt x="614" y="698"/>
                  </a:lnTo>
                  <a:lnTo>
                    <a:pt x="613" y="698"/>
                  </a:lnTo>
                  <a:close/>
                  <a:moveTo>
                    <a:pt x="1062" y="690"/>
                  </a:moveTo>
                  <a:lnTo>
                    <a:pt x="1061" y="690"/>
                  </a:lnTo>
                  <a:lnTo>
                    <a:pt x="1061" y="691"/>
                  </a:lnTo>
                  <a:lnTo>
                    <a:pt x="1062" y="690"/>
                  </a:lnTo>
                  <a:close/>
                  <a:moveTo>
                    <a:pt x="1064" y="687"/>
                  </a:moveTo>
                  <a:lnTo>
                    <a:pt x="1063" y="687"/>
                  </a:lnTo>
                  <a:lnTo>
                    <a:pt x="1063" y="688"/>
                  </a:lnTo>
                  <a:lnTo>
                    <a:pt x="1064" y="687"/>
                  </a:lnTo>
                  <a:close/>
                  <a:moveTo>
                    <a:pt x="1063" y="685"/>
                  </a:moveTo>
                  <a:lnTo>
                    <a:pt x="1063" y="686"/>
                  </a:lnTo>
                  <a:lnTo>
                    <a:pt x="1064" y="686"/>
                  </a:lnTo>
                  <a:lnTo>
                    <a:pt x="1063" y="685"/>
                  </a:lnTo>
                  <a:close/>
                  <a:moveTo>
                    <a:pt x="1065" y="686"/>
                  </a:moveTo>
                  <a:lnTo>
                    <a:pt x="1066" y="685"/>
                  </a:lnTo>
                  <a:lnTo>
                    <a:pt x="1065" y="685"/>
                  </a:lnTo>
                  <a:lnTo>
                    <a:pt x="1065" y="686"/>
                  </a:lnTo>
                  <a:close/>
                  <a:moveTo>
                    <a:pt x="1066" y="685"/>
                  </a:moveTo>
                  <a:lnTo>
                    <a:pt x="1067" y="684"/>
                  </a:lnTo>
                  <a:lnTo>
                    <a:pt x="1066" y="684"/>
                  </a:lnTo>
                  <a:lnTo>
                    <a:pt x="1066" y="685"/>
                  </a:lnTo>
                  <a:close/>
                  <a:moveTo>
                    <a:pt x="1072" y="683"/>
                  </a:moveTo>
                  <a:lnTo>
                    <a:pt x="1073" y="682"/>
                  </a:lnTo>
                  <a:lnTo>
                    <a:pt x="1072" y="682"/>
                  </a:lnTo>
                  <a:lnTo>
                    <a:pt x="1072" y="683"/>
                  </a:lnTo>
                  <a:close/>
                  <a:moveTo>
                    <a:pt x="1073" y="677"/>
                  </a:moveTo>
                  <a:lnTo>
                    <a:pt x="1073" y="676"/>
                  </a:lnTo>
                  <a:lnTo>
                    <a:pt x="1072" y="676"/>
                  </a:lnTo>
                  <a:lnTo>
                    <a:pt x="1072" y="677"/>
                  </a:lnTo>
                  <a:lnTo>
                    <a:pt x="1073" y="677"/>
                  </a:lnTo>
                  <a:close/>
                  <a:moveTo>
                    <a:pt x="1071" y="676"/>
                  </a:moveTo>
                  <a:lnTo>
                    <a:pt x="1072" y="676"/>
                  </a:lnTo>
                  <a:lnTo>
                    <a:pt x="1072" y="675"/>
                  </a:lnTo>
                  <a:lnTo>
                    <a:pt x="1071" y="675"/>
                  </a:lnTo>
                  <a:lnTo>
                    <a:pt x="1071" y="676"/>
                  </a:lnTo>
                  <a:close/>
                  <a:moveTo>
                    <a:pt x="1069" y="669"/>
                  </a:moveTo>
                  <a:lnTo>
                    <a:pt x="1069" y="671"/>
                  </a:lnTo>
                  <a:lnTo>
                    <a:pt x="1071" y="671"/>
                  </a:lnTo>
                  <a:lnTo>
                    <a:pt x="1069" y="669"/>
                  </a:lnTo>
                  <a:close/>
                  <a:moveTo>
                    <a:pt x="1075" y="648"/>
                  </a:moveTo>
                  <a:lnTo>
                    <a:pt x="1074" y="648"/>
                  </a:lnTo>
                  <a:lnTo>
                    <a:pt x="1074" y="649"/>
                  </a:lnTo>
                  <a:lnTo>
                    <a:pt x="1075" y="648"/>
                  </a:lnTo>
                  <a:close/>
                  <a:moveTo>
                    <a:pt x="1062" y="642"/>
                  </a:moveTo>
                  <a:lnTo>
                    <a:pt x="1063" y="642"/>
                  </a:lnTo>
                  <a:lnTo>
                    <a:pt x="1063" y="641"/>
                  </a:lnTo>
                  <a:lnTo>
                    <a:pt x="1062" y="641"/>
                  </a:lnTo>
                  <a:lnTo>
                    <a:pt x="1062" y="642"/>
                  </a:lnTo>
                  <a:close/>
                  <a:moveTo>
                    <a:pt x="1082" y="631"/>
                  </a:moveTo>
                  <a:lnTo>
                    <a:pt x="1082" y="630"/>
                  </a:lnTo>
                  <a:lnTo>
                    <a:pt x="1081" y="631"/>
                  </a:lnTo>
                  <a:lnTo>
                    <a:pt x="1082" y="631"/>
                  </a:lnTo>
                  <a:close/>
                  <a:moveTo>
                    <a:pt x="1067" y="628"/>
                  </a:moveTo>
                  <a:lnTo>
                    <a:pt x="1066" y="628"/>
                  </a:lnTo>
                  <a:lnTo>
                    <a:pt x="1067" y="630"/>
                  </a:lnTo>
                  <a:lnTo>
                    <a:pt x="1067" y="628"/>
                  </a:lnTo>
                  <a:close/>
                  <a:moveTo>
                    <a:pt x="1093" y="612"/>
                  </a:moveTo>
                  <a:lnTo>
                    <a:pt x="1094" y="611"/>
                  </a:lnTo>
                  <a:lnTo>
                    <a:pt x="1092" y="612"/>
                  </a:lnTo>
                  <a:lnTo>
                    <a:pt x="1093" y="612"/>
                  </a:lnTo>
                  <a:close/>
                  <a:moveTo>
                    <a:pt x="1108" y="607"/>
                  </a:moveTo>
                  <a:lnTo>
                    <a:pt x="1109" y="606"/>
                  </a:lnTo>
                  <a:lnTo>
                    <a:pt x="1108" y="606"/>
                  </a:lnTo>
                  <a:lnTo>
                    <a:pt x="1108" y="607"/>
                  </a:lnTo>
                  <a:close/>
                  <a:moveTo>
                    <a:pt x="1105" y="605"/>
                  </a:moveTo>
                  <a:lnTo>
                    <a:pt x="1105" y="606"/>
                  </a:lnTo>
                  <a:lnTo>
                    <a:pt x="1106" y="605"/>
                  </a:lnTo>
                  <a:lnTo>
                    <a:pt x="1105" y="605"/>
                  </a:lnTo>
                  <a:close/>
                  <a:moveTo>
                    <a:pt x="1128" y="603"/>
                  </a:moveTo>
                  <a:lnTo>
                    <a:pt x="1127" y="603"/>
                  </a:lnTo>
                  <a:lnTo>
                    <a:pt x="1126" y="603"/>
                  </a:lnTo>
                  <a:lnTo>
                    <a:pt x="1127" y="604"/>
                  </a:lnTo>
                  <a:lnTo>
                    <a:pt x="1128" y="604"/>
                  </a:lnTo>
                  <a:lnTo>
                    <a:pt x="1129" y="604"/>
                  </a:lnTo>
                  <a:lnTo>
                    <a:pt x="1129" y="603"/>
                  </a:lnTo>
                  <a:lnTo>
                    <a:pt x="1129" y="602"/>
                  </a:lnTo>
                  <a:lnTo>
                    <a:pt x="1128" y="602"/>
                  </a:lnTo>
                  <a:lnTo>
                    <a:pt x="1128" y="603"/>
                  </a:lnTo>
                  <a:close/>
                  <a:moveTo>
                    <a:pt x="1121" y="603"/>
                  </a:moveTo>
                  <a:lnTo>
                    <a:pt x="1122" y="603"/>
                  </a:lnTo>
                  <a:lnTo>
                    <a:pt x="1123" y="603"/>
                  </a:lnTo>
                  <a:lnTo>
                    <a:pt x="1123" y="602"/>
                  </a:lnTo>
                  <a:lnTo>
                    <a:pt x="1122" y="602"/>
                  </a:lnTo>
                  <a:lnTo>
                    <a:pt x="1121" y="602"/>
                  </a:lnTo>
                  <a:lnTo>
                    <a:pt x="1121" y="603"/>
                  </a:lnTo>
                  <a:close/>
                  <a:moveTo>
                    <a:pt x="1124" y="602"/>
                  </a:moveTo>
                  <a:lnTo>
                    <a:pt x="1123" y="602"/>
                  </a:lnTo>
                  <a:lnTo>
                    <a:pt x="1124" y="603"/>
                  </a:lnTo>
                  <a:lnTo>
                    <a:pt x="1124" y="602"/>
                  </a:lnTo>
                  <a:close/>
                  <a:moveTo>
                    <a:pt x="1123" y="600"/>
                  </a:moveTo>
                  <a:lnTo>
                    <a:pt x="1122" y="600"/>
                  </a:lnTo>
                  <a:lnTo>
                    <a:pt x="1122" y="602"/>
                  </a:lnTo>
                  <a:lnTo>
                    <a:pt x="1123" y="600"/>
                  </a:lnTo>
                  <a:close/>
                  <a:moveTo>
                    <a:pt x="1115" y="597"/>
                  </a:moveTo>
                  <a:lnTo>
                    <a:pt x="1117" y="597"/>
                  </a:lnTo>
                  <a:lnTo>
                    <a:pt x="1117" y="596"/>
                  </a:lnTo>
                  <a:lnTo>
                    <a:pt x="1115" y="597"/>
                  </a:lnTo>
                  <a:close/>
                  <a:moveTo>
                    <a:pt x="1128" y="594"/>
                  </a:moveTo>
                  <a:lnTo>
                    <a:pt x="1129" y="594"/>
                  </a:lnTo>
                  <a:lnTo>
                    <a:pt x="1129" y="593"/>
                  </a:lnTo>
                  <a:lnTo>
                    <a:pt x="1128" y="593"/>
                  </a:lnTo>
                  <a:lnTo>
                    <a:pt x="1128" y="594"/>
                  </a:lnTo>
                  <a:close/>
                  <a:moveTo>
                    <a:pt x="1127" y="592"/>
                  </a:moveTo>
                  <a:lnTo>
                    <a:pt x="1128" y="593"/>
                  </a:lnTo>
                  <a:lnTo>
                    <a:pt x="1128" y="592"/>
                  </a:lnTo>
                  <a:lnTo>
                    <a:pt x="1127" y="592"/>
                  </a:lnTo>
                  <a:close/>
                  <a:moveTo>
                    <a:pt x="1138" y="565"/>
                  </a:moveTo>
                  <a:lnTo>
                    <a:pt x="1138" y="564"/>
                  </a:lnTo>
                  <a:lnTo>
                    <a:pt x="1136" y="565"/>
                  </a:lnTo>
                  <a:lnTo>
                    <a:pt x="1138" y="565"/>
                  </a:lnTo>
                  <a:close/>
                  <a:moveTo>
                    <a:pt x="1141" y="564"/>
                  </a:moveTo>
                  <a:lnTo>
                    <a:pt x="1142" y="564"/>
                  </a:lnTo>
                  <a:lnTo>
                    <a:pt x="1142" y="563"/>
                  </a:lnTo>
                  <a:lnTo>
                    <a:pt x="1141" y="563"/>
                  </a:lnTo>
                  <a:lnTo>
                    <a:pt x="1141" y="564"/>
                  </a:lnTo>
                  <a:close/>
                  <a:moveTo>
                    <a:pt x="1140" y="563"/>
                  </a:moveTo>
                  <a:lnTo>
                    <a:pt x="1141" y="563"/>
                  </a:lnTo>
                  <a:lnTo>
                    <a:pt x="1141" y="562"/>
                  </a:lnTo>
                  <a:lnTo>
                    <a:pt x="1140" y="563"/>
                  </a:lnTo>
                  <a:close/>
                  <a:moveTo>
                    <a:pt x="1144" y="563"/>
                  </a:moveTo>
                  <a:lnTo>
                    <a:pt x="1145" y="563"/>
                  </a:lnTo>
                  <a:lnTo>
                    <a:pt x="1145" y="562"/>
                  </a:lnTo>
                  <a:lnTo>
                    <a:pt x="1144" y="562"/>
                  </a:lnTo>
                  <a:lnTo>
                    <a:pt x="1144" y="563"/>
                  </a:lnTo>
                  <a:close/>
                  <a:moveTo>
                    <a:pt x="1141" y="560"/>
                  </a:moveTo>
                  <a:lnTo>
                    <a:pt x="1141" y="559"/>
                  </a:lnTo>
                  <a:lnTo>
                    <a:pt x="1140" y="560"/>
                  </a:lnTo>
                  <a:lnTo>
                    <a:pt x="1141" y="560"/>
                  </a:lnTo>
                  <a:close/>
                  <a:moveTo>
                    <a:pt x="585" y="516"/>
                  </a:moveTo>
                  <a:lnTo>
                    <a:pt x="586" y="516"/>
                  </a:lnTo>
                  <a:lnTo>
                    <a:pt x="585" y="515"/>
                  </a:lnTo>
                  <a:lnTo>
                    <a:pt x="585" y="516"/>
                  </a:lnTo>
                  <a:close/>
                  <a:moveTo>
                    <a:pt x="587" y="504"/>
                  </a:moveTo>
                  <a:lnTo>
                    <a:pt x="587" y="503"/>
                  </a:lnTo>
                  <a:lnTo>
                    <a:pt x="586" y="503"/>
                  </a:lnTo>
                  <a:lnTo>
                    <a:pt x="587" y="504"/>
                  </a:lnTo>
                  <a:close/>
                  <a:moveTo>
                    <a:pt x="585" y="501"/>
                  </a:moveTo>
                  <a:lnTo>
                    <a:pt x="586" y="501"/>
                  </a:lnTo>
                  <a:lnTo>
                    <a:pt x="585" y="500"/>
                  </a:lnTo>
                  <a:lnTo>
                    <a:pt x="583" y="502"/>
                  </a:lnTo>
                  <a:lnTo>
                    <a:pt x="585" y="503"/>
                  </a:lnTo>
                  <a:lnTo>
                    <a:pt x="585" y="502"/>
                  </a:lnTo>
                  <a:lnTo>
                    <a:pt x="585" y="501"/>
                  </a:lnTo>
                  <a:close/>
                  <a:moveTo>
                    <a:pt x="583" y="495"/>
                  </a:moveTo>
                  <a:lnTo>
                    <a:pt x="582" y="494"/>
                  </a:lnTo>
                  <a:lnTo>
                    <a:pt x="581" y="494"/>
                  </a:lnTo>
                  <a:lnTo>
                    <a:pt x="581" y="495"/>
                  </a:lnTo>
                  <a:lnTo>
                    <a:pt x="581" y="496"/>
                  </a:lnTo>
                  <a:lnTo>
                    <a:pt x="582" y="496"/>
                  </a:lnTo>
                  <a:lnTo>
                    <a:pt x="583" y="495"/>
                  </a:lnTo>
                  <a:close/>
                  <a:moveTo>
                    <a:pt x="0" y="454"/>
                  </a:moveTo>
                  <a:lnTo>
                    <a:pt x="1" y="454"/>
                  </a:lnTo>
                  <a:lnTo>
                    <a:pt x="1" y="452"/>
                  </a:lnTo>
                  <a:lnTo>
                    <a:pt x="0" y="452"/>
                  </a:lnTo>
                  <a:lnTo>
                    <a:pt x="0" y="454"/>
                  </a:lnTo>
                  <a:close/>
                  <a:moveTo>
                    <a:pt x="15" y="447"/>
                  </a:moveTo>
                  <a:lnTo>
                    <a:pt x="16" y="447"/>
                  </a:lnTo>
                  <a:lnTo>
                    <a:pt x="16" y="445"/>
                  </a:lnTo>
                  <a:lnTo>
                    <a:pt x="15" y="445"/>
                  </a:lnTo>
                  <a:lnTo>
                    <a:pt x="15" y="447"/>
                  </a:lnTo>
                  <a:close/>
                  <a:moveTo>
                    <a:pt x="3" y="445"/>
                  </a:moveTo>
                  <a:lnTo>
                    <a:pt x="4" y="445"/>
                  </a:lnTo>
                  <a:lnTo>
                    <a:pt x="4" y="444"/>
                  </a:lnTo>
                  <a:lnTo>
                    <a:pt x="3" y="444"/>
                  </a:lnTo>
                  <a:lnTo>
                    <a:pt x="3" y="445"/>
                  </a:lnTo>
                  <a:close/>
                  <a:moveTo>
                    <a:pt x="24" y="445"/>
                  </a:moveTo>
                  <a:lnTo>
                    <a:pt x="25" y="444"/>
                  </a:lnTo>
                  <a:lnTo>
                    <a:pt x="24" y="444"/>
                  </a:lnTo>
                  <a:lnTo>
                    <a:pt x="24" y="445"/>
                  </a:lnTo>
                  <a:close/>
                  <a:moveTo>
                    <a:pt x="31" y="444"/>
                  </a:moveTo>
                  <a:lnTo>
                    <a:pt x="32" y="444"/>
                  </a:lnTo>
                  <a:lnTo>
                    <a:pt x="32" y="443"/>
                  </a:lnTo>
                  <a:lnTo>
                    <a:pt x="31" y="443"/>
                  </a:lnTo>
                  <a:lnTo>
                    <a:pt x="31" y="444"/>
                  </a:lnTo>
                  <a:close/>
                  <a:moveTo>
                    <a:pt x="69" y="435"/>
                  </a:moveTo>
                  <a:lnTo>
                    <a:pt x="68" y="436"/>
                  </a:lnTo>
                  <a:lnTo>
                    <a:pt x="68" y="437"/>
                  </a:lnTo>
                  <a:lnTo>
                    <a:pt x="69" y="437"/>
                  </a:lnTo>
                  <a:lnTo>
                    <a:pt x="70" y="437"/>
                  </a:lnTo>
                  <a:lnTo>
                    <a:pt x="70" y="436"/>
                  </a:lnTo>
                  <a:lnTo>
                    <a:pt x="71" y="436"/>
                  </a:lnTo>
                  <a:lnTo>
                    <a:pt x="71" y="435"/>
                  </a:lnTo>
                  <a:lnTo>
                    <a:pt x="70" y="435"/>
                  </a:lnTo>
                  <a:lnTo>
                    <a:pt x="69" y="435"/>
                  </a:lnTo>
                  <a:close/>
                  <a:moveTo>
                    <a:pt x="81" y="434"/>
                  </a:moveTo>
                  <a:lnTo>
                    <a:pt x="83" y="434"/>
                  </a:lnTo>
                  <a:lnTo>
                    <a:pt x="83" y="433"/>
                  </a:lnTo>
                  <a:lnTo>
                    <a:pt x="81" y="433"/>
                  </a:lnTo>
                  <a:lnTo>
                    <a:pt x="81" y="434"/>
                  </a:lnTo>
                  <a:close/>
                  <a:moveTo>
                    <a:pt x="88" y="429"/>
                  </a:moveTo>
                  <a:lnTo>
                    <a:pt x="87" y="429"/>
                  </a:lnTo>
                  <a:lnTo>
                    <a:pt x="87" y="431"/>
                  </a:lnTo>
                  <a:lnTo>
                    <a:pt x="88" y="431"/>
                  </a:lnTo>
                  <a:lnTo>
                    <a:pt x="89" y="431"/>
                  </a:lnTo>
                  <a:lnTo>
                    <a:pt x="89" y="429"/>
                  </a:lnTo>
                  <a:lnTo>
                    <a:pt x="89" y="428"/>
                  </a:lnTo>
                  <a:lnTo>
                    <a:pt x="88" y="428"/>
                  </a:lnTo>
                  <a:lnTo>
                    <a:pt x="88" y="429"/>
                  </a:lnTo>
                  <a:close/>
                  <a:moveTo>
                    <a:pt x="93" y="428"/>
                  </a:moveTo>
                  <a:lnTo>
                    <a:pt x="94" y="428"/>
                  </a:lnTo>
                  <a:lnTo>
                    <a:pt x="94" y="427"/>
                  </a:lnTo>
                  <a:lnTo>
                    <a:pt x="93" y="427"/>
                  </a:lnTo>
                  <a:lnTo>
                    <a:pt x="93" y="428"/>
                  </a:lnTo>
                  <a:close/>
                  <a:moveTo>
                    <a:pt x="95" y="426"/>
                  </a:moveTo>
                  <a:lnTo>
                    <a:pt x="94" y="426"/>
                  </a:lnTo>
                  <a:lnTo>
                    <a:pt x="94" y="427"/>
                  </a:lnTo>
                  <a:lnTo>
                    <a:pt x="95" y="427"/>
                  </a:lnTo>
                  <a:lnTo>
                    <a:pt x="96" y="427"/>
                  </a:lnTo>
                  <a:lnTo>
                    <a:pt x="99" y="427"/>
                  </a:lnTo>
                  <a:lnTo>
                    <a:pt x="99" y="426"/>
                  </a:lnTo>
                  <a:lnTo>
                    <a:pt x="96" y="426"/>
                  </a:lnTo>
                  <a:lnTo>
                    <a:pt x="95" y="426"/>
                  </a:lnTo>
                  <a:close/>
                  <a:moveTo>
                    <a:pt x="93" y="425"/>
                  </a:moveTo>
                  <a:lnTo>
                    <a:pt x="93" y="426"/>
                  </a:lnTo>
                  <a:lnTo>
                    <a:pt x="94" y="426"/>
                  </a:lnTo>
                  <a:lnTo>
                    <a:pt x="94" y="425"/>
                  </a:lnTo>
                  <a:lnTo>
                    <a:pt x="93" y="425"/>
                  </a:lnTo>
                  <a:close/>
                  <a:moveTo>
                    <a:pt x="96" y="425"/>
                  </a:moveTo>
                  <a:lnTo>
                    <a:pt x="99" y="425"/>
                  </a:lnTo>
                  <a:lnTo>
                    <a:pt x="99" y="424"/>
                  </a:lnTo>
                  <a:lnTo>
                    <a:pt x="99" y="423"/>
                  </a:lnTo>
                  <a:lnTo>
                    <a:pt x="96" y="424"/>
                  </a:lnTo>
                  <a:lnTo>
                    <a:pt x="96" y="425"/>
                  </a:lnTo>
                  <a:close/>
                  <a:moveTo>
                    <a:pt x="130" y="415"/>
                  </a:moveTo>
                  <a:lnTo>
                    <a:pt x="129" y="414"/>
                  </a:lnTo>
                  <a:lnTo>
                    <a:pt x="129" y="415"/>
                  </a:lnTo>
                  <a:lnTo>
                    <a:pt x="130" y="415"/>
                  </a:lnTo>
                  <a:close/>
                  <a:moveTo>
                    <a:pt x="134" y="411"/>
                  </a:moveTo>
                  <a:lnTo>
                    <a:pt x="135" y="411"/>
                  </a:lnTo>
                  <a:lnTo>
                    <a:pt x="135" y="410"/>
                  </a:lnTo>
                  <a:lnTo>
                    <a:pt x="134" y="410"/>
                  </a:lnTo>
                  <a:lnTo>
                    <a:pt x="134" y="411"/>
                  </a:lnTo>
                  <a:close/>
                  <a:moveTo>
                    <a:pt x="172" y="400"/>
                  </a:moveTo>
                  <a:lnTo>
                    <a:pt x="174" y="400"/>
                  </a:lnTo>
                  <a:lnTo>
                    <a:pt x="174" y="399"/>
                  </a:lnTo>
                  <a:lnTo>
                    <a:pt x="172" y="399"/>
                  </a:lnTo>
                  <a:lnTo>
                    <a:pt x="172" y="400"/>
                  </a:lnTo>
                  <a:close/>
                  <a:moveTo>
                    <a:pt x="164" y="393"/>
                  </a:moveTo>
                  <a:lnTo>
                    <a:pt x="164" y="394"/>
                  </a:lnTo>
                  <a:lnTo>
                    <a:pt x="165" y="394"/>
                  </a:lnTo>
                  <a:lnTo>
                    <a:pt x="167" y="394"/>
                  </a:lnTo>
                  <a:lnTo>
                    <a:pt x="167" y="393"/>
                  </a:lnTo>
                  <a:lnTo>
                    <a:pt x="165" y="393"/>
                  </a:lnTo>
                  <a:lnTo>
                    <a:pt x="164" y="393"/>
                  </a:lnTo>
                  <a:close/>
                  <a:moveTo>
                    <a:pt x="202" y="393"/>
                  </a:moveTo>
                  <a:lnTo>
                    <a:pt x="203" y="393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3"/>
                  </a:lnTo>
                  <a:close/>
                  <a:moveTo>
                    <a:pt x="472" y="393"/>
                  </a:moveTo>
                  <a:lnTo>
                    <a:pt x="472" y="392"/>
                  </a:lnTo>
                  <a:lnTo>
                    <a:pt x="471" y="392"/>
                  </a:lnTo>
                  <a:lnTo>
                    <a:pt x="472" y="393"/>
                  </a:lnTo>
                  <a:close/>
                  <a:moveTo>
                    <a:pt x="482" y="392"/>
                  </a:moveTo>
                  <a:lnTo>
                    <a:pt x="481" y="392"/>
                  </a:lnTo>
                  <a:lnTo>
                    <a:pt x="481" y="393"/>
                  </a:lnTo>
                  <a:lnTo>
                    <a:pt x="482" y="393"/>
                  </a:lnTo>
                  <a:lnTo>
                    <a:pt x="482" y="392"/>
                  </a:lnTo>
                  <a:close/>
                  <a:moveTo>
                    <a:pt x="172" y="390"/>
                  </a:moveTo>
                  <a:lnTo>
                    <a:pt x="174" y="391"/>
                  </a:lnTo>
                  <a:lnTo>
                    <a:pt x="174" y="392"/>
                  </a:lnTo>
                  <a:lnTo>
                    <a:pt x="175" y="392"/>
                  </a:lnTo>
                  <a:lnTo>
                    <a:pt x="175" y="391"/>
                  </a:lnTo>
                  <a:lnTo>
                    <a:pt x="175" y="390"/>
                  </a:lnTo>
                  <a:lnTo>
                    <a:pt x="175" y="389"/>
                  </a:lnTo>
                  <a:lnTo>
                    <a:pt x="174" y="390"/>
                  </a:lnTo>
                  <a:lnTo>
                    <a:pt x="172" y="390"/>
                  </a:lnTo>
                  <a:close/>
                  <a:moveTo>
                    <a:pt x="206" y="391"/>
                  </a:moveTo>
                  <a:lnTo>
                    <a:pt x="207" y="391"/>
                  </a:lnTo>
                  <a:lnTo>
                    <a:pt x="207" y="390"/>
                  </a:lnTo>
                  <a:lnTo>
                    <a:pt x="206" y="390"/>
                  </a:lnTo>
                  <a:lnTo>
                    <a:pt x="206" y="391"/>
                  </a:lnTo>
                  <a:close/>
                  <a:moveTo>
                    <a:pt x="481" y="390"/>
                  </a:moveTo>
                  <a:lnTo>
                    <a:pt x="480" y="390"/>
                  </a:lnTo>
                  <a:lnTo>
                    <a:pt x="480" y="391"/>
                  </a:lnTo>
                  <a:lnTo>
                    <a:pt x="481" y="391"/>
                  </a:lnTo>
                  <a:lnTo>
                    <a:pt x="481" y="390"/>
                  </a:lnTo>
                  <a:close/>
                  <a:moveTo>
                    <a:pt x="494" y="391"/>
                  </a:moveTo>
                  <a:lnTo>
                    <a:pt x="495" y="391"/>
                  </a:lnTo>
                  <a:lnTo>
                    <a:pt x="496" y="391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5" y="389"/>
                  </a:lnTo>
                  <a:lnTo>
                    <a:pt x="494" y="390"/>
                  </a:lnTo>
                  <a:lnTo>
                    <a:pt x="494" y="391"/>
                  </a:lnTo>
                  <a:close/>
                  <a:moveTo>
                    <a:pt x="197" y="388"/>
                  </a:moveTo>
                  <a:lnTo>
                    <a:pt x="197" y="389"/>
                  </a:lnTo>
                  <a:lnTo>
                    <a:pt x="198" y="388"/>
                  </a:lnTo>
                  <a:lnTo>
                    <a:pt x="198" y="387"/>
                  </a:lnTo>
                  <a:lnTo>
                    <a:pt x="197" y="387"/>
                  </a:lnTo>
                  <a:lnTo>
                    <a:pt x="197" y="388"/>
                  </a:lnTo>
                  <a:close/>
                  <a:moveTo>
                    <a:pt x="198" y="385"/>
                  </a:moveTo>
                  <a:lnTo>
                    <a:pt x="197" y="385"/>
                  </a:lnTo>
                  <a:lnTo>
                    <a:pt x="198" y="387"/>
                  </a:lnTo>
                  <a:lnTo>
                    <a:pt x="199" y="387"/>
                  </a:lnTo>
                  <a:lnTo>
                    <a:pt x="199" y="385"/>
                  </a:lnTo>
                  <a:lnTo>
                    <a:pt x="199" y="383"/>
                  </a:lnTo>
                  <a:lnTo>
                    <a:pt x="198" y="383"/>
                  </a:lnTo>
                  <a:lnTo>
                    <a:pt x="198" y="385"/>
                  </a:lnTo>
                  <a:close/>
                  <a:moveTo>
                    <a:pt x="197" y="390"/>
                  </a:moveTo>
                  <a:lnTo>
                    <a:pt x="197" y="389"/>
                  </a:lnTo>
                  <a:lnTo>
                    <a:pt x="196" y="390"/>
                  </a:lnTo>
                  <a:lnTo>
                    <a:pt x="197" y="390"/>
                  </a:lnTo>
                  <a:close/>
                  <a:moveTo>
                    <a:pt x="205" y="389"/>
                  </a:moveTo>
                  <a:lnTo>
                    <a:pt x="205" y="390"/>
                  </a:lnTo>
                  <a:lnTo>
                    <a:pt x="206" y="389"/>
                  </a:lnTo>
                  <a:lnTo>
                    <a:pt x="205" y="389"/>
                  </a:lnTo>
                  <a:close/>
                  <a:moveTo>
                    <a:pt x="175" y="389"/>
                  </a:moveTo>
                  <a:lnTo>
                    <a:pt x="176" y="389"/>
                  </a:lnTo>
                  <a:lnTo>
                    <a:pt x="176" y="388"/>
                  </a:lnTo>
                  <a:lnTo>
                    <a:pt x="175" y="388"/>
                  </a:lnTo>
                  <a:lnTo>
                    <a:pt x="175" y="389"/>
                  </a:lnTo>
                  <a:close/>
                  <a:moveTo>
                    <a:pt x="196" y="388"/>
                  </a:moveTo>
                  <a:lnTo>
                    <a:pt x="197" y="388"/>
                  </a:lnTo>
                  <a:lnTo>
                    <a:pt x="196" y="387"/>
                  </a:lnTo>
                  <a:lnTo>
                    <a:pt x="196" y="388"/>
                  </a:lnTo>
                  <a:close/>
                  <a:moveTo>
                    <a:pt x="203" y="387"/>
                  </a:moveTo>
                  <a:lnTo>
                    <a:pt x="203" y="385"/>
                  </a:lnTo>
                  <a:lnTo>
                    <a:pt x="202" y="385"/>
                  </a:lnTo>
                  <a:lnTo>
                    <a:pt x="202" y="387"/>
                  </a:lnTo>
                  <a:lnTo>
                    <a:pt x="202" y="388"/>
                  </a:lnTo>
                  <a:lnTo>
                    <a:pt x="203" y="388"/>
                  </a:lnTo>
                  <a:lnTo>
                    <a:pt x="203" y="387"/>
                  </a:lnTo>
                  <a:close/>
                  <a:moveTo>
                    <a:pt x="477" y="385"/>
                  </a:moveTo>
                  <a:lnTo>
                    <a:pt x="476" y="385"/>
                  </a:lnTo>
                  <a:lnTo>
                    <a:pt x="476" y="387"/>
                  </a:lnTo>
                  <a:lnTo>
                    <a:pt x="476" y="388"/>
                  </a:lnTo>
                  <a:lnTo>
                    <a:pt x="477" y="387"/>
                  </a:lnTo>
                  <a:lnTo>
                    <a:pt x="477" y="385"/>
                  </a:lnTo>
                  <a:close/>
                  <a:moveTo>
                    <a:pt x="184" y="387"/>
                  </a:moveTo>
                  <a:lnTo>
                    <a:pt x="184" y="385"/>
                  </a:lnTo>
                  <a:lnTo>
                    <a:pt x="183" y="385"/>
                  </a:lnTo>
                  <a:lnTo>
                    <a:pt x="184" y="387"/>
                  </a:lnTo>
                  <a:close/>
                  <a:moveTo>
                    <a:pt x="181" y="385"/>
                  </a:moveTo>
                  <a:lnTo>
                    <a:pt x="182" y="385"/>
                  </a:lnTo>
                  <a:lnTo>
                    <a:pt x="182" y="383"/>
                  </a:lnTo>
                  <a:lnTo>
                    <a:pt x="181" y="383"/>
                  </a:lnTo>
                  <a:lnTo>
                    <a:pt x="181" y="385"/>
                  </a:lnTo>
                  <a:close/>
                  <a:moveTo>
                    <a:pt x="479" y="383"/>
                  </a:moveTo>
                  <a:lnTo>
                    <a:pt x="477" y="385"/>
                  </a:lnTo>
                  <a:lnTo>
                    <a:pt x="479" y="385"/>
                  </a:lnTo>
                  <a:lnTo>
                    <a:pt x="479" y="383"/>
                  </a:lnTo>
                  <a:close/>
                  <a:moveTo>
                    <a:pt x="193" y="382"/>
                  </a:moveTo>
                  <a:lnTo>
                    <a:pt x="194" y="383"/>
                  </a:lnTo>
                  <a:lnTo>
                    <a:pt x="195" y="383"/>
                  </a:lnTo>
                  <a:lnTo>
                    <a:pt x="195" y="382"/>
                  </a:lnTo>
                  <a:lnTo>
                    <a:pt x="195" y="381"/>
                  </a:lnTo>
                  <a:lnTo>
                    <a:pt x="194" y="382"/>
                  </a:lnTo>
                  <a:lnTo>
                    <a:pt x="193" y="382"/>
                  </a:lnTo>
                  <a:close/>
                  <a:moveTo>
                    <a:pt x="470" y="383"/>
                  </a:moveTo>
                  <a:lnTo>
                    <a:pt x="471" y="383"/>
                  </a:lnTo>
                  <a:lnTo>
                    <a:pt x="471" y="382"/>
                  </a:lnTo>
                  <a:lnTo>
                    <a:pt x="470" y="382"/>
                  </a:lnTo>
                  <a:lnTo>
                    <a:pt x="470" y="383"/>
                  </a:lnTo>
                  <a:close/>
                  <a:moveTo>
                    <a:pt x="471" y="381"/>
                  </a:moveTo>
                  <a:lnTo>
                    <a:pt x="470" y="381"/>
                  </a:lnTo>
                  <a:lnTo>
                    <a:pt x="471" y="382"/>
                  </a:lnTo>
                  <a:lnTo>
                    <a:pt x="472" y="382"/>
                  </a:lnTo>
                  <a:lnTo>
                    <a:pt x="472" y="381"/>
                  </a:lnTo>
                  <a:lnTo>
                    <a:pt x="471" y="381"/>
                  </a:lnTo>
                  <a:close/>
                  <a:moveTo>
                    <a:pt x="196" y="380"/>
                  </a:moveTo>
                  <a:lnTo>
                    <a:pt x="195" y="380"/>
                  </a:lnTo>
                  <a:lnTo>
                    <a:pt x="195" y="381"/>
                  </a:lnTo>
                  <a:lnTo>
                    <a:pt x="196" y="381"/>
                  </a:lnTo>
                  <a:lnTo>
                    <a:pt x="196" y="380"/>
                  </a:lnTo>
                  <a:close/>
                  <a:moveTo>
                    <a:pt x="472" y="379"/>
                  </a:moveTo>
                  <a:lnTo>
                    <a:pt x="471" y="380"/>
                  </a:lnTo>
                  <a:lnTo>
                    <a:pt x="472" y="381"/>
                  </a:lnTo>
                  <a:lnTo>
                    <a:pt x="472" y="380"/>
                  </a:lnTo>
                  <a:lnTo>
                    <a:pt x="472" y="379"/>
                  </a:lnTo>
                  <a:close/>
                  <a:moveTo>
                    <a:pt x="475" y="379"/>
                  </a:moveTo>
                  <a:lnTo>
                    <a:pt x="473" y="379"/>
                  </a:lnTo>
                  <a:lnTo>
                    <a:pt x="473" y="380"/>
                  </a:lnTo>
                  <a:lnTo>
                    <a:pt x="473" y="381"/>
                  </a:lnTo>
                  <a:lnTo>
                    <a:pt x="475" y="381"/>
                  </a:lnTo>
                  <a:lnTo>
                    <a:pt x="475" y="380"/>
                  </a:lnTo>
                  <a:lnTo>
                    <a:pt x="475" y="379"/>
                  </a:lnTo>
                  <a:close/>
                  <a:moveTo>
                    <a:pt x="470" y="379"/>
                  </a:moveTo>
                  <a:lnTo>
                    <a:pt x="469" y="380"/>
                  </a:lnTo>
                  <a:lnTo>
                    <a:pt x="470" y="380"/>
                  </a:lnTo>
                  <a:lnTo>
                    <a:pt x="471" y="380"/>
                  </a:lnTo>
                  <a:lnTo>
                    <a:pt x="471" y="379"/>
                  </a:lnTo>
                  <a:lnTo>
                    <a:pt x="470" y="379"/>
                  </a:lnTo>
                  <a:close/>
                  <a:moveTo>
                    <a:pt x="487" y="379"/>
                  </a:moveTo>
                  <a:lnTo>
                    <a:pt x="485" y="379"/>
                  </a:lnTo>
                  <a:lnTo>
                    <a:pt x="485" y="380"/>
                  </a:lnTo>
                  <a:lnTo>
                    <a:pt x="487" y="380"/>
                  </a:lnTo>
                  <a:lnTo>
                    <a:pt x="487" y="379"/>
                  </a:lnTo>
                  <a:close/>
                  <a:moveTo>
                    <a:pt x="209" y="375"/>
                  </a:moveTo>
                  <a:lnTo>
                    <a:pt x="210" y="375"/>
                  </a:lnTo>
                  <a:lnTo>
                    <a:pt x="210" y="374"/>
                  </a:lnTo>
                  <a:lnTo>
                    <a:pt x="210" y="372"/>
                  </a:lnTo>
                  <a:lnTo>
                    <a:pt x="209" y="374"/>
                  </a:lnTo>
                  <a:lnTo>
                    <a:pt x="209" y="375"/>
                  </a:lnTo>
                  <a:close/>
                  <a:moveTo>
                    <a:pt x="244" y="375"/>
                  </a:moveTo>
                  <a:lnTo>
                    <a:pt x="244" y="374"/>
                  </a:lnTo>
                  <a:lnTo>
                    <a:pt x="244" y="372"/>
                  </a:lnTo>
                  <a:lnTo>
                    <a:pt x="243" y="372"/>
                  </a:lnTo>
                  <a:lnTo>
                    <a:pt x="243" y="374"/>
                  </a:lnTo>
                  <a:lnTo>
                    <a:pt x="242" y="374"/>
                  </a:lnTo>
                  <a:lnTo>
                    <a:pt x="242" y="375"/>
                  </a:lnTo>
                  <a:lnTo>
                    <a:pt x="243" y="375"/>
                  </a:lnTo>
                  <a:lnTo>
                    <a:pt x="244" y="375"/>
                  </a:lnTo>
                  <a:close/>
                  <a:moveTo>
                    <a:pt x="465" y="374"/>
                  </a:moveTo>
                  <a:lnTo>
                    <a:pt x="466" y="374"/>
                  </a:lnTo>
                  <a:lnTo>
                    <a:pt x="466" y="372"/>
                  </a:lnTo>
                  <a:lnTo>
                    <a:pt x="465" y="372"/>
                  </a:lnTo>
                  <a:lnTo>
                    <a:pt x="465" y="374"/>
                  </a:lnTo>
                  <a:close/>
                  <a:moveTo>
                    <a:pt x="468" y="374"/>
                  </a:moveTo>
                  <a:lnTo>
                    <a:pt x="469" y="374"/>
                  </a:lnTo>
                  <a:lnTo>
                    <a:pt x="469" y="372"/>
                  </a:lnTo>
                  <a:lnTo>
                    <a:pt x="468" y="372"/>
                  </a:lnTo>
                  <a:lnTo>
                    <a:pt x="468" y="374"/>
                  </a:lnTo>
                  <a:close/>
                  <a:moveTo>
                    <a:pt x="475" y="374"/>
                  </a:moveTo>
                  <a:lnTo>
                    <a:pt x="475" y="372"/>
                  </a:lnTo>
                  <a:lnTo>
                    <a:pt x="473" y="374"/>
                  </a:lnTo>
                  <a:lnTo>
                    <a:pt x="475" y="374"/>
                  </a:lnTo>
                  <a:close/>
                  <a:moveTo>
                    <a:pt x="467" y="369"/>
                  </a:moveTo>
                  <a:lnTo>
                    <a:pt x="466" y="369"/>
                  </a:lnTo>
                  <a:lnTo>
                    <a:pt x="466" y="371"/>
                  </a:lnTo>
                  <a:lnTo>
                    <a:pt x="467" y="369"/>
                  </a:lnTo>
                  <a:close/>
                  <a:moveTo>
                    <a:pt x="217" y="367"/>
                  </a:moveTo>
                  <a:lnTo>
                    <a:pt x="217" y="366"/>
                  </a:lnTo>
                  <a:lnTo>
                    <a:pt x="216" y="366"/>
                  </a:lnTo>
                  <a:lnTo>
                    <a:pt x="216" y="367"/>
                  </a:lnTo>
                  <a:lnTo>
                    <a:pt x="217" y="367"/>
                  </a:lnTo>
                  <a:close/>
                  <a:moveTo>
                    <a:pt x="460" y="367"/>
                  </a:moveTo>
                  <a:lnTo>
                    <a:pt x="460" y="366"/>
                  </a:lnTo>
                  <a:lnTo>
                    <a:pt x="459" y="367"/>
                  </a:lnTo>
                  <a:lnTo>
                    <a:pt x="460" y="367"/>
                  </a:lnTo>
                  <a:close/>
                  <a:moveTo>
                    <a:pt x="221" y="364"/>
                  </a:moveTo>
                  <a:lnTo>
                    <a:pt x="220" y="364"/>
                  </a:lnTo>
                  <a:lnTo>
                    <a:pt x="221" y="365"/>
                  </a:lnTo>
                  <a:lnTo>
                    <a:pt x="221" y="364"/>
                  </a:lnTo>
                  <a:close/>
                  <a:moveTo>
                    <a:pt x="255" y="359"/>
                  </a:moveTo>
                  <a:lnTo>
                    <a:pt x="253" y="360"/>
                  </a:lnTo>
                  <a:lnTo>
                    <a:pt x="253" y="362"/>
                  </a:lnTo>
                  <a:lnTo>
                    <a:pt x="252" y="363"/>
                  </a:lnTo>
                  <a:lnTo>
                    <a:pt x="253" y="363"/>
                  </a:lnTo>
                  <a:lnTo>
                    <a:pt x="254" y="362"/>
                  </a:lnTo>
                  <a:lnTo>
                    <a:pt x="255" y="362"/>
                  </a:lnTo>
                  <a:lnTo>
                    <a:pt x="255" y="360"/>
                  </a:lnTo>
                  <a:lnTo>
                    <a:pt x="256" y="360"/>
                  </a:lnTo>
                  <a:lnTo>
                    <a:pt x="256" y="359"/>
                  </a:lnTo>
                  <a:lnTo>
                    <a:pt x="255" y="359"/>
                  </a:lnTo>
                  <a:close/>
                  <a:moveTo>
                    <a:pt x="99" y="359"/>
                  </a:moveTo>
                  <a:lnTo>
                    <a:pt x="99" y="360"/>
                  </a:lnTo>
                  <a:lnTo>
                    <a:pt x="100" y="360"/>
                  </a:lnTo>
                  <a:lnTo>
                    <a:pt x="101" y="359"/>
                  </a:lnTo>
                  <a:lnTo>
                    <a:pt x="100" y="359"/>
                  </a:lnTo>
                  <a:lnTo>
                    <a:pt x="99" y="359"/>
                  </a:lnTo>
                  <a:close/>
                  <a:moveTo>
                    <a:pt x="229" y="360"/>
                  </a:moveTo>
                  <a:lnTo>
                    <a:pt x="229" y="359"/>
                  </a:lnTo>
                  <a:lnTo>
                    <a:pt x="228" y="359"/>
                  </a:lnTo>
                  <a:lnTo>
                    <a:pt x="227" y="359"/>
                  </a:lnTo>
                  <a:lnTo>
                    <a:pt x="227" y="360"/>
                  </a:lnTo>
                  <a:lnTo>
                    <a:pt x="228" y="360"/>
                  </a:lnTo>
                  <a:lnTo>
                    <a:pt x="229" y="360"/>
                  </a:lnTo>
                  <a:close/>
                  <a:moveTo>
                    <a:pt x="210" y="353"/>
                  </a:moveTo>
                  <a:lnTo>
                    <a:pt x="209" y="354"/>
                  </a:lnTo>
                  <a:lnTo>
                    <a:pt x="210" y="354"/>
                  </a:lnTo>
                  <a:lnTo>
                    <a:pt x="210" y="353"/>
                  </a:lnTo>
                  <a:close/>
                  <a:moveTo>
                    <a:pt x="233" y="352"/>
                  </a:moveTo>
                  <a:lnTo>
                    <a:pt x="232" y="351"/>
                  </a:lnTo>
                  <a:lnTo>
                    <a:pt x="232" y="352"/>
                  </a:lnTo>
                  <a:lnTo>
                    <a:pt x="233" y="352"/>
                  </a:lnTo>
                  <a:close/>
                  <a:moveTo>
                    <a:pt x="271" y="349"/>
                  </a:moveTo>
                  <a:lnTo>
                    <a:pt x="272" y="349"/>
                  </a:lnTo>
                  <a:lnTo>
                    <a:pt x="272" y="348"/>
                  </a:lnTo>
                  <a:lnTo>
                    <a:pt x="271" y="348"/>
                  </a:lnTo>
                  <a:lnTo>
                    <a:pt x="270" y="348"/>
                  </a:lnTo>
                  <a:lnTo>
                    <a:pt x="268" y="349"/>
                  </a:lnTo>
                  <a:lnTo>
                    <a:pt x="270" y="349"/>
                  </a:lnTo>
                  <a:lnTo>
                    <a:pt x="271" y="349"/>
                  </a:lnTo>
                  <a:close/>
                  <a:moveTo>
                    <a:pt x="93" y="347"/>
                  </a:moveTo>
                  <a:lnTo>
                    <a:pt x="92" y="347"/>
                  </a:lnTo>
                  <a:lnTo>
                    <a:pt x="91" y="347"/>
                  </a:lnTo>
                  <a:lnTo>
                    <a:pt x="91" y="348"/>
                  </a:lnTo>
                  <a:lnTo>
                    <a:pt x="92" y="348"/>
                  </a:lnTo>
                  <a:lnTo>
                    <a:pt x="93" y="348"/>
                  </a:lnTo>
                  <a:lnTo>
                    <a:pt x="93" y="347"/>
                  </a:lnTo>
                  <a:close/>
                  <a:moveTo>
                    <a:pt x="278" y="345"/>
                  </a:moveTo>
                  <a:lnTo>
                    <a:pt x="278" y="344"/>
                  </a:lnTo>
                  <a:lnTo>
                    <a:pt x="277" y="344"/>
                  </a:lnTo>
                  <a:lnTo>
                    <a:pt x="277" y="345"/>
                  </a:lnTo>
                  <a:lnTo>
                    <a:pt x="278" y="345"/>
                  </a:lnTo>
                  <a:close/>
                  <a:moveTo>
                    <a:pt x="451" y="341"/>
                  </a:moveTo>
                  <a:lnTo>
                    <a:pt x="450" y="341"/>
                  </a:lnTo>
                  <a:lnTo>
                    <a:pt x="451" y="342"/>
                  </a:lnTo>
                  <a:lnTo>
                    <a:pt x="451" y="341"/>
                  </a:lnTo>
                  <a:close/>
                  <a:moveTo>
                    <a:pt x="266" y="336"/>
                  </a:moveTo>
                  <a:lnTo>
                    <a:pt x="267" y="336"/>
                  </a:lnTo>
                  <a:lnTo>
                    <a:pt x="266" y="335"/>
                  </a:lnTo>
                  <a:lnTo>
                    <a:pt x="266" y="336"/>
                  </a:lnTo>
                  <a:close/>
                  <a:moveTo>
                    <a:pt x="273" y="334"/>
                  </a:moveTo>
                  <a:lnTo>
                    <a:pt x="273" y="333"/>
                  </a:lnTo>
                  <a:lnTo>
                    <a:pt x="272" y="333"/>
                  </a:lnTo>
                  <a:lnTo>
                    <a:pt x="273" y="334"/>
                  </a:lnTo>
                  <a:close/>
                  <a:moveTo>
                    <a:pt x="254" y="332"/>
                  </a:moveTo>
                  <a:lnTo>
                    <a:pt x="255" y="331"/>
                  </a:lnTo>
                  <a:lnTo>
                    <a:pt x="254" y="331"/>
                  </a:lnTo>
                  <a:lnTo>
                    <a:pt x="254" y="332"/>
                  </a:lnTo>
                  <a:close/>
                  <a:moveTo>
                    <a:pt x="278" y="329"/>
                  </a:moveTo>
                  <a:lnTo>
                    <a:pt x="279" y="330"/>
                  </a:lnTo>
                  <a:lnTo>
                    <a:pt x="279" y="329"/>
                  </a:lnTo>
                  <a:lnTo>
                    <a:pt x="278" y="328"/>
                  </a:lnTo>
                  <a:lnTo>
                    <a:pt x="278" y="329"/>
                  </a:lnTo>
                  <a:close/>
                  <a:moveTo>
                    <a:pt x="279" y="329"/>
                  </a:moveTo>
                  <a:lnTo>
                    <a:pt x="282" y="329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79" y="328"/>
                  </a:lnTo>
                  <a:lnTo>
                    <a:pt x="279" y="329"/>
                  </a:lnTo>
                  <a:close/>
                  <a:moveTo>
                    <a:pt x="283" y="329"/>
                  </a:moveTo>
                  <a:lnTo>
                    <a:pt x="284" y="329"/>
                  </a:lnTo>
                  <a:lnTo>
                    <a:pt x="284" y="328"/>
                  </a:lnTo>
                  <a:lnTo>
                    <a:pt x="283" y="328"/>
                  </a:lnTo>
                  <a:lnTo>
                    <a:pt x="283" y="329"/>
                  </a:lnTo>
                  <a:close/>
                  <a:moveTo>
                    <a:pt x="439" y="329"/>
                  </a:moveTo>
                  <a:lnTo>
                    <a:pt x="441" y="329"/>
                  </a:lnTo>
                  <a:lnTo>
                    <a:pt x="441" y="328"/>
                  </a:lnTo>
                  <a:lnTo>
                    <a:pt x="439" y="326"/>
                  </a:lnTo>
                  <a:lnTo>
                    <a:pt x="439" y="328"/>
                  </a:lnTo>
                  <a:lnTo>
                    <a:pt x="439" y="329"/>
                  </a:lnTo>
                  <a:close/>
                  <a:moveTo>
                    <a:pt x="443" y="328"/>
                  </a:moveTo>
                  <a:lnTo>
                    <a:pt x="443" y="326"/>
                  </a:lnTo>
                  <a:lnTo>
                    <a:pt x="442" y="324"/>
                  </a:lnTo>
                  <a:lnTo>
                    <a:pt x="442" y="326"/>
                  </a:lnTo>
                  <a:lnTo>
                    <a:pt x="443" y="328"/>
                  </a:lnTo>
                  <a:close/>
                  <a:moveTo>
                    <a:pt x="446" y="328"/>
                  </a:moveTo>
                  <a:lnTo>
                    <a:pt x="446" y="326"/>
                  </a:lnTo>
                  <a:lnTo>
                    <a:pt x="445" y="326"/>
                  </a:lnTo>
                  <a:lnTo>
                    <a:pt x="445" y="328"/>
                  </a:lnTo>
                  <a:lnTo>
                    <a:pt x="446" y="328"/>
                  </a:lnTo>
                  <a:close/>
                  <a:moveTo>
                    <a:pt x="458" y="324"/>
                  </a:moveTo>
                  <a:lnTo>
                    <a:pt x="457" y="324"/>
                  </a:lnTo>
                  <a:lnTo>
                    <a:pt x="457" y="328"/>
                  </a:lnTo>
                  <a:lnTo>
                    <a:pt x="458" y="328"/>
                  </a:lnTo>
                  <a:lnTo>
                    <a:pt x="458" y="326"/>
                  </a:lnTo>
                  <a:lnTo>
                    <a:pt x="458" y="324"/>
                  </a:lnTo>
                  <a:close/>
                  <a:moveTo>
                    <a:pt x="277" y="321"/>
                  </a:moveTo>
                  <a:lnTo>
                    <a:pt x="277" y="320"/>
                  </a:lnTo>
                  <a:lnTo>
                    <a:pt x="276" y="320"/>
                  </a:lnTo>
                  <a:lnTo>
                    <a:pt x="275" y="320"/>
                  </a:lnTo>
                  <a:lnTo>
                    <a:pt x="275" y="321"/>
                  </a:lnTo>
                  <a:lnTo>
                    <a:pt x="274" y="321"/>
                  </a:lnTo>
                  <a:lnTo>
                    <a:pt x="274" y="322"/>
                  </a:lnTo>
                  <a:lnTo>
                    <a:pt x="275" y="323"/>
                  </a:lnTo>
                  <a:lnTo>
                    <a:pt x="276" y="322"/>
                  </a:lnTo>
                  <a:lnTo>
                    <a:pt x="277" y="321"/>
                  </a:lnTo>
                  <a:close/>
                  <a:moveTo>
                    <a:pt x="191" y="317"/>
                  </a:moveTo>
                  <a:lnTo>
                    <a:pt x="191" y="318"/>
                  </a:lnTo>
                  <a:lnTo>
                    <a:pt x="192" y="317"/>
                  </a:lnTo>
                  <a:lnTo>
                    <a:pt x="191" y="317"/>
                  </a:lnTo>
                  <a:close/>
                  <a:moveTo>
                    <a:pt x="187" y="318"/>
                  </a:moveTo>
                  <a:lnTo>
                    <a:pt x="187" y="319"/>
                  </a:lnTo>
                  <a:lnTo>
                    <a:pt x="186" y="319"/>
                  </a:lnTo>
                  <a:lnTo>
                    <a:pt x="186" y="320"/>
                  </a:lnTo>
                  <a:lnTo>
                    <a:pt x="186" y="321"/>
                  </a:lnTo>
                  <a:lnTo>
                    <a:pt x="187" y="321"/>
                  </a:lnTo>
                  <a:lnTo>
                    <a:pt x="190" y="321"/>
                  </a:lnTo>
                  <a:lnTo>
                    <a:pt x="190" y="320"/>
                  </a:lnTo>
                  <a:lnTo>
                    <a:pt x="191" y="320"/>
                  </a:lnTo>
                  <a:lnTo>
                    <a:pt x="191" y="319"/>
                  </a:lnTo>
                  <a:lnTo>
                    <a:pt x="191" y="318"/>
                  </a:lnTo>
                  <a:lnTo>
                    <a:pt x="190" y="318"/>
                  </a:lnTo>
                  <a:lnTo>
                    <a:pt x="187" y="318"/>
                  </a:lnTo>
                  <a:close/>
                  <a:moveTo>
                    <a:pt x="178" y="319"/>
                  </a:moveTo>
                  <a:lnTo>
                    <a:pt x="176" y="319"/>
                  </a:lnTo>
                  <a:lnTo>
                    <a:pt x="176" y="320"/>
                  </a:lnTo>
                  <a:lnTo>
                    <a:pt x="178" y="320"/>
                  </a:lnTo>
                  <a:lnTo>
                    <a:pt x="179" y="320"/>
                  </a:lnTo>
                  <a:lnTo>
                    <a:pt x="179" y="319"/>
                  </a:lnTo>
                  <a:lnTo>
                    <a:pt x="178" y="319"/>
                  </a:lnTo>
                  <a:close/>
                  <a:moveTo>
                    <a:pt x="196" y="319"/>
                  </a:moveTo>
                  <a:lnTo>
                    <a:pt x="195" y="319"/>
                  </a:lnTo>
                  <a:lnTo>
                    <a:pt x="195" y="320"/>
                  </a:lnTo>
                  <a:lnTo>
                    <a:pt x="196" y="320"/>
                  </a:lnTo>
                  <a:lnTo>
                    <a:pt x="196" y="319"/>
                  </a:lnTo>
                  <a:close/>
                  <a:moveTo>
                    <a:pt x="278" y="313"/>
                  </a:moveTo>
                  <a:lnTo>
                    <a:pt x="277" y="313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78" y="313"/>
                  </a:lnTo>
                  <a:close/>
                  <a:moveTo>
                    <a:pt x="286" y="311"/>
                  </a:moveTo>
                  <a:lnTo>
                    <a:pt x="287" y="311"/>
                  </a:lnTo>
                  <a:lnTo>
                    <a:pt x="287" y="309"/>
                  </a:lnTo>
                  <a:lnTo>
                    <a:pt x="286" y="309"/>
                  </a:lnTo>
                  <a:lnTo>
                    <a:pt x="286" y="311"/>
                  </a:lnTo>
                  <a:close/>
                  <a:moveTo>
                    <a:pt x="291" y="308"/>
                  </a:moveTo>
                  <a:lnTo>
                    <a:pt x="291" y="307"/>
                  </a:lnTo>
                  <a:lnTo>
                    <a:pt x="290" y="308"/>
                  </a:lnTo>
                  <a:lnTo>
                    <a:pt x="291" y="308"/>
                  </a:lnTo>
                  <a:close/>
                  <a:moveTo>
                    <a:pt x="264" y="305"/>
                  </a:moveTo>
                  <a:lnTo>
                    <a:pt x="264" y="306"/>
                  </a:lnTo>
                  <a:lnTo>
                    <a:pt x="266" y="306"/>
                  </a:lnTo>
                  <a:lnTo>
                    <a:pt x="267" y="306"/>
                  </a:lnTo>
                  <a:lnTo>
                    <a:pt x="267" y="305"/>
                  </a:lnTo>
                  <a:lnTo>
                    <a:pt x="266" y="305"/>
                  </a:lnTo>
                  <a:lnTo>
                    <a:pt x="264" y="305"/>
                  </a:lnTo>
                  <a:close/>
                  <a:moveTo>
                    <a:pt x="296" y="306"/>
                  </a:moveTo>
                  <a:lnTo>
                    <a:pt x="296" y="305"/>
                  </a:lnTo>
                  <a:lnTo>
                    <a:pt x="294" y="305"/>
                  </a:lnTo>
                  <a:lnTo>
                    <a:pt x="294" y="306"/>
                  </a:lnTo>
                  <a:lnTo>
                    <a:pt x="296" y="306"/>
                  </a:lnTo>
                  <a:close/>
                  <a:moveTo>
                    <a:pt x="298" y="305"/>
                  </a:moveTo>
                  <a:lnTo>
                    <a:pt x="298" y="303"/>
                  </a:lnTo>
                  <a:lnTo>
                    <a:pt x="297" y="305"/>
                  </a:lnTo>
                  <a:lnTo>
                    <a:pt x="298" y="305"/>
                  </a:lnTo>
                  <a:close/>
                  <a:moveTo>
                    <a:pt x="299" y="303"/>
                  </a:moveTo>
                  <a:lnTo>
                    <a:pt x="298" y="303"/>
                  </a:lnTo>
                  <a:lnTo>
                    <a:pt x="299" y="305"/>
                  </a:lnTo>
                  <a:lnTo>
                    <a:pt x="299" y="303"/>
                  </a:lnTo>
                  <a:close/>
                  <a:moveTo>
                    <a:pt x="359" y="292"/>
                  </a:moveTo>
                  <a:lnTo>
                    <a:pt x="359" y="294"/>
                  </a:lnTo>
                  <a:lnTo>
                    <a:pt x="361" y="294"/>
                  </a:lnTo>
                  <a:lnTo>
                    <a:pt x="362" y="292"/>
                  </a:lnTo>
                  <a:lnTo>
                    <a:pt x="362" y="291"/>
                  </a:lnTo>
                  <a:lnTo>
                    <a:pt x="361" y="292"/>
                  </a:lnTo>
                  <a:lnTo>
                    <a:pt x="359" y="292"/>
                  </a:lnTo>
                  <a:close/>
                  <a:moveTo>
                    <a:pt x="358" y="296"/>
                  </a:moveTo>
                  <a:lnTo>
                    <a:pt x="358" y="297"/>
                  </a:lnTo>
                  <a:lnTo>
                    <a:pt x="359" y="294"/>
                  </a:lnTo>
                  <a:lnTo>
                    <a:pt x="358" y="294"/>
                  </a:lnTo>
                  <a:lnTo>
                    <a:pt x="358" y="296"/>
                  </a:lnTo>
                  <a:close/>
                  <a:moveTo>
                    <a:pt x="321" y="292"/>
                  </a:moveTo>
                  <a:lnTo>
                    <a:pt x="322" y="291"/>
                  </a:lnTo>
                  <a:lnTo>
                    <a:pt x="321" y="291"/>
                  </a:lnTo>
                  <a:lnTo>
                    <a:pt x="321" y="292"/>
                  </a:lnTo>
                  <a:close/>
                  <a:moveTo>
                    <a:pt x="323" y="292"/>
                  </a:moveTo>
                  <a:lnTo>
                    <a:pt x="323" y="291"/>
                  </a:lnTo>
                  <a:lnTo>
                    <a:pt x="323" y="290"/>
                  </a:lnTo>
                  <a:lnTo>
                    <a:pt x="322" y="291"/>
                  </a:lnTo>
                  <a:lnTo>
                    <a:pt x="322" y="292"/>
                  </a:lnTo>
                  <a:lnTo>
                    <a:pt x="323" y="292"/>
                  </a:lnTo>
                  <a:close/>
                  <a:moveTo>
                    <a:pt x="320" y="291"/>
                  </a:moveTo>
                  <a:lnTo>
                    <a:pt x="321" y="290"/>
                  </a:lnTo>
                  <a:lnTo>
                    <a:pt x="321" y="289"/>
                  </a:lnTo>
                  <a:lnTo>
                    <a:pt x="319" y="290"/>
                  </a:lnTo>
                  <a:lnTo>
                    <a:pt x="319" y="291"/>
                  </a:lnTo>
                  <a:lnTo>
                    <a:pt x="320" y="291"/>
                  </a:lnTo>
                  <a:close/>
                  <a:moveTo>
                    <a:pt x="322" y="289"/>
                  </a:moveTo>
                  <a:lnTo>
                    <a:pt x="322" y="290"/>
                  </a:lnTo>
                  <a:lnTo>
                    <a:pt x="323" y="290"/>
                  </a:lnTo>
                  <a:lnTo>
                    <a:pt x="323" y="289"/>
                  </a:lnTo>
                  <a:lnTo>
                    <a:pt x="322" y="289"/>
                  </a:lnTo>
                  <a:close/>
                  <a:moveTo>
                    <a:pt x="324" y="288"/>
                  </a:moveTo>
                  <a:lnTo>
                    <a:pt x="324" y="287"/>
                  </a:lnTo>
                  <a:lnTo>
                    <a:pt x="323" y="288"/>
                  </a:lnTo>
                  <a:lnTo>
                    <a:pt x="324" y="288"/>
                  </a:lnTo>
                  <a:close/>
                  <a:moveTo>
                    <a:pt x="327" y="285"/>
                  </a:moveTo>
                  <a:lnTo>
                    <a:pt x="324" y="285"/>
                  </a:lnTo>
                  <a:lnTo>
                    <a:pt x="323" y="285"/>
                  </a:lnTo>
                  <a:lnTo>
                    <a:pt x="323" y="286"/>
                  </a:lnTo>
                  <a:lnTo>
                    <a:pt x="323" y="287"/>
                  </a:lnTo>
                  <a:lnTo>
                    <a:pt x="324" y="287"/>
                  </a:lnTo>
                  <a:lnTo>
                    <a:pt x="327" y="286"/>
                  </a:lnTo>
                  <a:lnTo>
                    <a:pt x="327" y="285"/>
                  </a:lnTo>
                  <a:close/>
                  <a:moveTo>
                    <a:pt x="329" y="286"/>
                  </a:moveTo>
                  <a:lnTo>
                    <a:pt x="329" y="287"/>
                  </a:lnTo>
                  <a:lnTo>
                    <a:pt x="330" y="287"/>
                  </a:lnTo>
                  <a:lnTo>
                    <a:pt x="330" y="286"/>
                  </a:lnTo>
                  <a:lnTo>
                    <a:pt x="329" y="286"/>
                  </a:lnTo>
                  <a:close/>
                  <a:moveTo>
                    <a:pt x="71" y="286"/>
                  </a:moveTo>
                  <a:lnTo>
                    <a:pt x="72" y="286"/>
                  </a:lnTo>
                  <a:lnTo>
                    <a:pt x="71" y="285"/>
                  </a:lnTo>
                  <a:lnTo>
                    <a:pt x="71" y="286"/>
                  </a:lnTo>
                  <a:close/>
                  <a:moveTo>
                    <a:pt x="322" y="286"/>
                  </a:moveTo>
                  <a:lnTo>
                    <a:pt x="322" y="285"/>
                  </a:lnTo>
                  <a:lnTo>
                    <a:pt x="321" y="285"/>
                  </a:lnTo>
                  <a:lnTo>
                    <a:pt x="321" y="286"/>
                  </a:lnTo>
                  <a:lnTo>
                    <a:pt x="322" y="286"/>
                  </a:lnTo>
                  <a:close/>
                  <a:moveTo>
                    <a:pt x="352" y="286"/>
                  </a:moveTo>
                  <a:lnTo>
                    <a:pt x="352" y="285"/>
                  </a:lnTo>
                  <a:lnTo>
                    <a:pt x="351" y="285"/>
                  </a:lnTo>
                  <a:lnTo>
                    <a:pt x="351" y="286"/>
                  </a:lnTo>
                  <a:lnTo>
                    <a:pt x="352" y="286"/>
                  </a:lnTo>
                  <a:close/>
                  <a:moveTo>
                    <a:pt x="70" y="284"/>
                  </a:moveTo>
                  <a:lnTo>
                    <a:pt x="69" y="285"/>
                  </a:lnTo>
                  <a:lnTo>
                    <a:pt x="70" y="285"/>
                  </a:lnTo>
                  <a:lnTo>
                    <a:pt x="70" y="284"/>
                  </a:lnTo>
                  <a:close/>
                  <a:moveTo>
                    <a:pt x="283" y="283"/>
                  </a:moveTo>
                  <a:lnTo>
                    <a:pt x="283" y="282"/>
                  </a:lnTo>
                  <a:lnTo>
                    <a:pt x="282" y="282"/>
                  </a:lnTo>
                  <a:lnTo>
                    <a:pt x="282" y="283"/>
                  </a:lnTo>
                  <a:lnTo>
                    <a:pt x="282" y="284"/>
                  </a:lnTo>
                  <a:lnTo>
                    <a:pt x="283" y="284"/>
                  </a:lnTo>
                  <a:lnTo>
                    <a:pt x="283" y="283"/>
                  </a:lnTo>
                  <a:close/>
                  <a:moveTo>
                    <a:pt x="327" y="283"/>
                  </a:moveTo>
                  <a:lnTo>
                    <a:pt x="324" y="283"/>
                  </a:lnTo>
                  <a:lnTo>
                    <a:pt x="323" y="284"/>
                  </a:lnTo>
                  <a:lnTo>
                    <a:pt x="324" y="284"/>
                  </a:lnTo>
                  <a:lnTo>
                    <a:pt x="327" y="284"/>
                  </a:lnTo>
                  <a:lnTo>
                    <a:pt x="327" y="283"/>
                  </a:lnTo>
                  <a:close/>
                  <a:moveTo>
                    <a:pt x="322" y="278"/>
                  </a:moveTo>
                  <a:lnTo>
                    <a:pt x="323" y="278"/>
                  </a:lnTo>
                  <a:lnTo>
                    <a:pt x="323" y="277"/>
                  </a:lnTo>
                  <a:lnTo>
                    <a:pt x="322" y="277"/>
                  </a:lnTo>
                  <a:lnTo>
                    <a:pt x="322" y="278"/>
                  </a:lnTo>
                  <a:close/>
                  <a:moveTo>
                    <a:pt x="334" y="275"/>
                  </a:moveTo>
                  <a:lnTo>
                    <a:pt x="335" y="275"/>
                  </a:lnTo>
                  <a:lnTo>
                    <a:pt x="335" y="274"/>
                  </a:lnTo>
                  <a:lnTo>
                    <a:pt x="334" y="274"/>
                  </a:lnTo>
                  <a:lnTo>
                    <a:pt x="334" y="275"/>
                  </a:lnTo>
                  <a:close/>
                  <a:moveTo>
                    <a:pt x="147" y="273"/>
                  </a:moveTo>
                  <a:lnTo>
                    <a:pt x="148" y="274"/>
                  </a:lnTo>
                  <a:lnTo>
                    <a:pt x="148" y="273"/>
                  </a:lnTo>
                  <a:lnTo>
                    <a:pt x="147" y="273"/>
                  </a:lnTo>
                  <a:close/>
                  <a:moveTo>
                    <a:pt x="136" y="248"/>
                  </a:moveTo>
                  <a:lnTo>
                    <a:pt x="136" y="250"/>
                  </a:lnTo>
                  <a:lnTo>
                    <a:pt x="137" y="248"/>
                  </a:lnTo>
                  <a:lnTo>
                    <a:pt x="136" y="248"/>
                  </a:lnTo>
                  <a:close/>
                  <a:moveTo>
                    <a:pt x="95" y="225"/>
                  </a:moveTo>
                  <a:lnTo>
                    <a:pt x="95" y="226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5" y="225"/>
                  </a:lnTo>
                  <a:close/>
                  <a:moveTo>
                    <a:pt x="150" y="226"/>
                  </a:moveTo>
                  <a:lnTo>
                    <a:pt x="151" y="227"/>
                  </a:lnTo>
                  <a:lnTo>
                    <a:pt x="151" y="226"/>
                  </a:lnTo>
                  <a:lnTo>
                    <a:pt x="150" y="226"/>
                  </a:lnTo>
                  <a:close/>
                  <a:moveTo>
                    <a:pt x="126" y="176"/>
                  </a:moveTo>
                  <a:lnTo>
                    <a:pt x="127" y="177"/>
                  </a:lnTo>
                  <a:lnTo>
                    <a:pt x="127" y="176"/>
                  </a:lnTo>
                  <a:lnTo>
                    <a:pt x="126" y="176"/>
                  </a:lnTo>
                  <a:close/>
                  <a:moveTo>
                    <a:pt x="115" y="163"/>
                  </a:moveTo>
                  <a:lnTo>
                    <a:pt x="116" y="163"/>
                  </a:lnTo>
                  <a:lnTo>
                    <a:pt x="116" y="162"/>
                  </a:lnTo>
                  <a:lnTo>
                    <a:pt x="115" y="163"/>
                  </a:lnTo>
                  <a:close/>
                  <a:moveTo>
                    <a:pt x="106" y="161"/>
                  </a:moveTo>
                  <a:lnTo>
                    <a:pt x="105" y="161"/>
                  </a:lnTo>
                  <a:lnTo>
                    <a:pt x="105" y="162"/>
                  </a:lnTo>
                  <a:lnTo>
                    <a:pt x="106" y="162"/>
                  </a:lnTo>
                  <a:lnTo>
                    <a:pt x="106" y="161"/>
                  </a:lnTo>
                  <a:close/>
                  <a:moveTo>
                    <a:pt x="125" y="156"/>
                  </a:moveTo>
                  <a:lnTo>
                    <a:pt x="123" y="157"/>
                  </a:lnTo>
                  <a:lnTo>
                    <a:pt x="124" y="157"/>
                  </a:lnTo>
                  <a:lnTo>
                    <a:pt x="125" y="156"/>
                  </a:lnTo>
                  <a:close/>
                  <a:moveTo>
                    <a:pt x="129" y="152"/>
                  </a:moveTo>
                  <a:lnTo>
                    <a:pt x="129" y="153"/>
                  </a:lnTo>
                  <a:lnTo>
                    <a:pt x="130" y="152"/>
                  </a:lnTo>
                  <a:lnTo>
                    <a:pt x="129" y="152"/>
                  </a:lnTo>
                  <a:close/>
                  <a:moveTo>
                    <a:pt x="133" y="150"/>
                  </a:moveTo>
                  <a:lnTo>
                    <a:pt x="131" y="151"/>
                  </a:lnTo>
                  <a:lnTo>
                    <a:pt x="133" y="151"/>
                  </a:lnTo>
                  <a:lnTo>
                    <a:pt x="134" y="150"/>
                  </a:lnTo>
                  <a:lnTo>
                    <a:pt x="133" y="150"/>
                  </a:lnTo>
                  <a:close/>
                  <a:moveTo>
                    <a:pt x="136" y="148"/>
                  </a:moveTo>
                  <a:lnTo>
                    <a:pt x="136" y="149"/>
                  </a:lnTo>
                  <a:lnTo>
                    <a:pt x="137" y="149"/>
                  </a:lnTo>
                  <a:lnTo>
                    <a:pt x="137" y="148"/>
                  </a:lnTo>
                  <a:lnTo>
                    <a:pt x="136" y="148"/>
                  </a:lnTo>
                  <a:close/>
                  <a:moveTo>
                    <a:pt x="137" y="147"/>
                  </a:moveTo>
                  <a:lnTo>
                    <a:pt x="137" y="148"/>
                  </a:lnTo>
                  <a:lnTo>
                    <a:pt x="138" y="147"/>
                  </a:lnTo>
                  <a:lnTo>
                    <a:pt x="137" y="147"/>
                  </a:lnTo>
                  <a:close/>
                  <a:moveTo>
                    <a:pt x="139" y="146"/>
                  </a:moveTo>
                  <a:lnTo>
                    <a:pt x="140" y="146"/>
                  </a:lnTo>
                  <a:lnTo>
                    <a:pt x="141" y="145"/>
                  </a:lnTo>
                  <a:lnTo>
                    <a:pt x="139" y="146"/>
                  </a:lnTo>
                  <a:close/>
                  <a:moveTo>
                    <a:pt x="148" y="141"/>
                  </a:moveTo>
                  <a:lnTo>
                    <a:pt x="146" y="143"/>
                  </a:lnTo>
                  <a:lnTo>
                    <a:pt x="145" y="143"/>
                  </a:lnTo>
                  <a:lnTo>
                    <a:pt x="145" y="145"/>
                  </a:lnTo>
                  <a:lnTo>
                    <a:pt x="147" y="143"/>
                  </a:lnTo>
                  <a:lnTo>
                    <a:pt x="148" y="141"/>
                  </a:lnTo>
                  <a:close/>
                  <a:moveTo>
                    <a:pt x="130" y="91"/>
                  </a:moveTo>
                  <a:lnTo>
                    <a:pt x="127" y="92"/>
                  </a:lnTo>
                  <a:lnTo>
                    <a:pt x="129" y="92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0" y="91"/>
                  </a:lnTo>
                  <a:close/>
                  <a:moveTo>
                    <a:pt x="164" y="63"/>
                  </a:moveTo>
                  <a:lnTo>
                    <a:pt x="164" y="65"/>
                  </a:lnTo>
                  <a:lnTo>
                    <a:pt x="165" y="61"/>
                  </a:lnTo>
                  <a:lnTo>
                    <a:pt x="164" y="63"/>
                  </a:lnTo>
                  <a:close/>
                  <a:moveTo>
                    <a:pt x="167" y="50"/>
                  </a:moveTo>
                  <a:lnTo>
                    <a:pt x="165" y="54"/>
                  </a:lnTo>
                  <a:lnTo>
                    <a:pt x="167" y="52"/>
                  </a:lnTo>
                  <a:lnTo>
                    <a:pt x="167" y="50"/>
                  </a:lnTo>
                  <a:close/>
                  <a:moveTo>
                    <a:pt x="169" y="46"/>
                  </a:moveTo>
                  <a:lnTo>
                    <a:pt x="168" y="48"/>
                  </a:lnTo>
                  <a:lnTo>
                    <a:pt x="169" y="47"/>
                  </a:lnTo>
                  <a:lnTo>
                    <a:pt x="169" y="46"/>
                  </a:lnTo>
                  <a:close/>
                  <a:moveTo>
                    <a:pt x="170" y="43"/>
                  </a:moveTo>
                  <a:lnTo>
                    <a:pt x="170" y="44"/>
                  </a:lnTo>
                  <a:lnTo>
                    <a:pt x="171" y="43"/>
                  </a:lnTo>
                  <a:lnTo>
                    <a:pt x="170" y="43"/>
                  </a:lnTo>
                  <a:close/>
                  <a:moveTo>
                    <a:pt x="364" y="42"/>
                  </a:moveTo>
                  <a:lnTo>
                    <a:pt x="363" y="42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4" y="42"/>
                  </a:lnTo>
                  <a:close/>
                  <a:moveTo>
                    <a:pt x="172" y="40"/>
                  </a:moveTo>
                  <a:lnTo>
                    <a:pt x="174" y="38"/>
                  </a:lnTo>
                  <a:lnTo>
                    <a:pt x="172" y="39"/>
                  </a:lnTo>
                  <a:lnTo>
                    <a:pt x="171" y="42"/>
                  </a:lnTo>
                  <a:lnTo>
                    <a:pt x="172" y="42"/>
                  </a:lnTo>
                  <a:lnTo>
                    <a:pt x="172" y="40"/>
                  </a:lnTo>
                  <a:close/>
                  <a:moveTo>
                    <a:pt x="175" y="37"/>
                  </a:moveTo>
                  <a:lnTo>
                    <a:pt x="174" y="38"/>
                  </a:lnTo>
                  <a:lnTo>
                    <a:pt x="176" y="37"/>
                  </a:lnTo>
                  <a:lnTo>
                    <a:pt x="175" y="37"/>
                  </a:lnTo>
                  <a:close/>
                  <a:moveTo>
                    <a:pt x="182" y="34"/>
                  </a:moveTo>
                  <a:lnTo>
                    <a:pt x="179" y="33"/>
                  </a:lnTo>
                  <a:lnTo>
                    <a:pt x="179" y="34"/>
                  </a:lnTo>
                  <a:lnTo>
                    <a:pt x="179" y="35"/>
                  </a:lnTo>
                  <a:lnTo>
                    <a:pt x="180" y="34"/>
                  </a:lnTo>
                  <a:lnTo>
                    <a:pt x="182" y="34"/>
                  </a:lnTo>
                  <a:close/>
                  <a:moveTo>
                    <a:pt x="309" y="28"/>
                  </a:moveTo>
                  <a:lnTo>
                    <a:pt x="312" y="29"/>
                  </a:lnTo>
                  <a:lnTo>
                    <a:pt x="309" y="27"/>
                  </a:lnTo>
                  <a:lnTo>
                    <a:pt x="309" y="28"/>
                  </a:lnTo>
                  <a:close/>
                  <a:moveTo>
                    <a:pt x="279" y="26"/>
                  </a:moveTo>
                  <a:lnTo>
                    <a:pt x="278" y="26"/>
                  </a:lnTo>
                  <a:lnTo>
                    <a:pt x="279" y="27"/>
                  </a:lnTo>
                  <a:lnTo>
                    <a:pt x="279" y="26"/>
                  </a:lnTo>
                  <a:close/>
                  <a:moveTo>
                    <a:pt x="214" y="19"/>
                  </a:moveTo>
                  <a:lnTo>
                    <a:pt x="215" y="19"/>
                  </a:lnTo>
                  <a:lnTo>
                    <a:pt x="214" y="17"/>
                  </a:lnTo>
                  <a:lnTo>
                    <a:pt x="214" y="19"/>
                  </a:lnTo>
                  <a:close/>
                  <a:moveTo>
                    <a:pt x="249" y="9"/>
                  </a:moveTo>
                  <a:lnTo>
                    <a:pt x="248" y="10"/>
                  </a:lnTo>
                  <a:lnTo>
                    <a:pt x="249" y="10"/>
                  </a:lnTo>
                  <a:lnTo>
                    <a:pt x="249" y="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0C18307F-6979-8956-3CD3-B5C985CB9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3076" y="1103313"/>
              <a:ext cx="1450975" cy="1889125"/>
            </a:xfrm>
            <a:custGeom>
              <a:avLst/>
              <a:gdLst>
                <a:gd name="T0" fmla="*/ 848 w 914"/>
                <a:gd name="T1" fmla="*/ 1096 h 1190"/>
                <a:gd name="T2" fmla="*/ 811 w 914"/>
                <a:gd name="T3" fmla="*/ 1074 h 1190"/>
                <a:gd name="T4" fmla="*/ 642 w 914"/>
                <a:gd name="T5" fmla="*/ 956 h 1190"/>
                <a:gd name="T6" fmla="*/ 594 w 914"/>
                <a:gd name="T7" fmla="*/ 769 h 1190"/>
                <a:gd name="T8" fmla="*/ 681 w 914"/>
                <a:gd name="T9" fmla="*/ 696 h 1190"/>
                <a:gd name="T10" fmla="*/ 401 w 914"/>
                <a:gd name="T11" fmla="*/ 677 h 1190"/>
                <a:gd name="T12" fmla="*/ 820 w 914"/>
                <a:gd name="T13" fmla="*/ 732 h 1190"/>
                <a:gd name="T14" fmla="*/ 763 w 914"/>
                <a:gd name="T15" fmla="*/ 762 h 1190"/>
                <a:gd name="T16" fmla="*/ 739 w 914"/>
                <a:gd name="T17" fmla="*/ 825 h 1190"/>
                <a:gd name="T18" fmla="*/ 707 w 914"/>
                <a:gd name="T19" fmla="*/ 702 h 1190"/>
                <a:gd name="T20" fmla="*/ 573 w 914"/>
                <a:gd name="T21" fmla="*/ 637 h 1190"/>
                <a:gd name="T22" fmla="*/ 574 w 914"/>
                <a:gd name="T23" fmla="*/ 558 h 1190"/>
                <a:gd name="T24" fmla="*/ 677 w 914"/>
                <a:gd name="T25" fmla="*/ 576 h 1190"/>
                <a:gd name="T26" fmla="*/ 739 w 914"/>
                <a:gd name="T27" fmla="*/ 643 h 1190"/>
                <a:gd name="T28" fmla="*/ 803 w 914"/>
                <a:gd name="T29" fmla="*/ 713 h 1190"/>
                <a:gd name="T30" fmla="*/ 769 w 914"/>
                <a:gd name="T31" fmla="*/ 813 h 1190"/>
                <a:gd name="T32" fmla="*/ 359 w 914"/>
                <a:gd name="T33" fmla="*/ 659 h 1190"/>
                <a:gd name="T34" fmla="*/ 266 w 914"/>
                <a:gd name="T35" fmla="*/ 530 h 1190"/>
                <a:gd name="T36" fmla="*/ 374 w 914"/>
                <a:gd name="T37" fmla="*/ 579 h 1190"/>
                <a:gd name="T38" fmla="*/ 160 w 914"/>
                <a:gd name="T39" fmla="*/ 574 h 1190"/>
                <a:gd name="T40" fmla="*/ 426 w 914"/>
                <a:gd name="T41" fmla="*/ 506 h 1190"/>
                <a:gd name="T42" fmla="*/ 138 w 914"/>
                <a:gd name="T43" fmla="*/ 1053 h 1190"/>
                <a:gd name="T44" fmla="*/ 818 w 914"/>
                <a:gd name="T45" fmla="*/ 1132 h 1190"/>
                <a:gd name="T46" fmla="*/ 647 w 914"/>
                <a:gd name="T47" fmla="*/ 1164 h 1190"/>
                <a:gd name="T48" fmla="*/ 176 w 914"/>
                <a:gd name="T49" fmla="*/ 1073 h 1190"/>
                <a:gd name="T50" fmla="*/ 121 w 914"/>
                <a:gd name="T51" fmla="*/ 1021 h 1190"/>
                <a:gd name="T52" fmla="*/ 0 w 914"/>
                <a:gd name="T53" fmla="*/ 808 h 1190"/>
                <a:gd name="T54" fmla="*/ 103 w 914"/>
                <a:gd name="T55" fmla="*/ 655 h 1190"/>
                <a:gd name="T56" fmla="*/ 332 w 914"/>
                <a:gd name="T57" fmla="*/ 709 h 1190"/>
                <a:gd name="T58" fmla="*/ 440 w 914"/>
                <a:gd name="T59" fmla="*/ 694 h 1190"/>
                <a:gd name="T60" fmla="*/ 474 w 914"/>
                <a:gd name="T61" fmla="*/ 579 h 1190"/>
                <a:gd name="T62" fmla="*/ 507 w 914"/>
                <a:gd name="T63" fmla="*/ 652 h 1190"/>
                <a:gd name="T64" fmla="*/ 589 w 914"/>
                <a:gd name="T65" fmla="*/ 645 h 1190"/>
                <a:gd name="T66" fmla="*/ 550 w 914"/>
                <a:gd name="T67" fmla="*/ 786 h 1190"/>
                <a:gd name="T68" fmla="*/ 505 w 914"/>
                <a:gd name="T69" fmla="*/ 944 h 1190"/>
                <a:gd name="T70" fmla="*/ 646 w 914"/>
                <a:gd name="T71" fmla="*/ 910 h 1190"/>
                <a:gd name="T72" fmla="*/ 739 w 914"/>
                <a:gd name="T73" fmla="*/ 911 h 1190"/>
                <a:gd name="T74" fmla="*/ 819 w 914"/>
                <a:gd name="T75" fmla="*/ 958 h 1190"/>
                <a:gd name="T76" fmla="*/ 542 w 914"/>
                <a:gd name="T77" fmla="*/ 758 h 1190"/>
                <a:gd name="T78" fmla="*/ 451 w 914"/>
                <a:gd name="T79" fmla="*/ 705 h 1190"/>
                <a:gd name="T80" fmla="*/ 488 w 914"/>
                <a:gd name="T81" fmla="*/ 548 h 1190"/>
                <a:gd name="T82" fmla="*/ 259 w 914"/>
                <a:gd name="T83" fmla="*/ 411 h 1190"/>
                <a:gd name="T84" fmla="*/ 352 w 914"/>
                <a:gd name="T85" fmla="*/ 436 h 1190"/>
                <a:gd name="T86" fmla="*/ 444 w 914"/>
                <a:gd name="T87" fmla="*/ 452 h 1190"/>
                <a:gd name="T88" fmla="*/ 208 w 914"/>
                <a:gd name="T89" fmla="*/ 423 h 1190"/>
                <a:gd name="T90" fmla="*/ 515 w 914"/>
                <a:gd name="T91" fmla="*/ 473 h 1190"/>
                <a:gd name="T92" fmla="*/ 543 w 914"/>
                <a:gd name="T93" fmla="*/ 439 h 1190"/>
                <a:gd name="T94" fmla="*/ 283 w 914"/>
                <a:gd name="T95" fmla="*/ 385 h 1190"/>
                <a:gd name="T96" fmla="*/ 454 w 914"/>
                <a:gd name="T97" fmla="*/ 338 h 1190"/>
                <a:gd name="T98" fmla="*/ 413 w 914"/>
                <a:gd name="T99" fmla="*/ 289 h 1190"/>
                <a:gd name="T100" fmla="*/ 535 w 914"/>
                <a:gd name="T101" fmla="*/ 208 h 1190"/>
                <a:gd name="T102" fmla="*/ 507 w 914"/>
                <a:gd name="T103" fmla="*/ 271 h 1190"/>
                <a:gd name="T104" fmla="*/ 638 w 914"/>
                <a:gd name="T105" fmla="*/ 103 h 1190"/>
                <a:gd name="T106" fmla="*/ 803 w 914"/>
                <a:gd name="T107" fmla="*/ 55 h 1190"/>
                <a:gd name="T108" fmla="*/ 663 w 914"/>
                <a:gd name="T109" fmla="*/ 259 h 1190"/>
                <a:gd name="T110" fmla="*/ 649 w 914"/>
                <a:gd name="T111" fmla="*/ 399 h 1190"/>
                <a:gd name="T112" fmla="*/ 564 w 914"/>
                <a:gd name="T113" fmla="*/ 339 h 1190"/>
                <a:gd name="T114" fmla="*/ 569 w 914"/>
                <a:gd name="T115" fmla="*/ 225 h 1190"/>
                <a:gd name="T116" fmla="*/ 555 w 914"/>
                <a:gd name="T117" fmla="*/ 155 h 1190"/>
                <a:gd name="T118" fmla="*/ 883 w 914"/>
                <a:gd name="T119" fmla="*/ 1056 h 1190"/>
                <a:gd name="T120" fmla="*/ 629 w 914"/>
                <a:gd name="T121" fmla="*/ 892 h 1190"/>
                <a:gd name="T122" fmla="*/ 464 w 914"/>
                <a:gd name="T123" fmla="*/ 702 h 1190"/>
                <a:gd name="T124" fmla="*/ 379 w 914"/>
                <a:gd name="T125" fmla="*/ 595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4" h="1190">
                  <a:moveTo>
                    <a:pt x="824" y="1135"/>
                  </a:moveTo>
                  <a:lnTo>
                    <a:pt x="823" y="1134"/>
                  </a:lnTo>
                  <a:lnTo>
                    <a:pt x="823" y="1133"/>
                  </a:lnTo>
                  <a:lnTo>
                    <a:pt x="823" y="1132"/>
                  </a:lnTo>
                  <a:lnTo>
                    <a:pt x="821" y="1132"/>
                  </a:lnTo>
                  <a:lnTo>
                    <a:pt x="821" y="1131"/>
                  </a:lnTo>
                  <a:lnTo>
                    <a:pt x="821" y="1129"/>
                  </a:lnTo>
                  <a:lnTo>
                    <a:pt x="821" y="1128"/>
                  </a:lnTo>
                  <a:lnTo>
                    <a:pt x="821" y="1127"/>
                  </a:lnTo>
                  <a:lnTo>
                    <a:pt x="823" y="1127"/>
                  </a:lnTo>
                  <a:lnTo>
                    <a:pt x="823" y="1125"/>
                  </a:lnTo>
                  <a:lnTo>
                    <a:pt x="824" y="1124"/>
                  </a:lnTo>
                  <a:lnTo>
                    <a:pt x="825" y="1123"/>
                  </a:lnTo>
                  <a:lnTo>
                    <a:pt x="826" y="1122"/>
                  </a:lnTo>
                  <a:lnTo>
                    <a:pt x="826" y="1121"/>
                  </a:lnTo>
                  <a:lnTo>
                    <a:pt x="826" y="1120"/>
                  </a:lnTo>
                  <a:lnTo>
                    <a:pt x="828" y="1119"/>
                  </a:lnTo>
                  <a:lnTo>
                    <a:pt x="828" y="1118"/>
                  </a:lnTo>
                  <a:lnTo>
                    <a:pt x="829" y="1117"/>
                  </a:lnTo>
                  <a:lnTo>
                    <a:pt x="830" y="1117"/>
                  </a:lnTo>
                  <a:lnTo>
                    <a:pt x="830" y="1115"/>
                  </a:lnTo>
                  <a:lnTo>
                    <a:pt x="831" y="1113"/>
                  </a:lnTo>
                  <a:lnTo>
                    <a:pt x="831" y="1112"/>
                  </a:lnTo>
                  <a:lnTo>
                    <a:pt x="832" y="1112"/>
                  </a:lnTo>
                  <a:lnTo>
                    <a:pt x="832" y="1113"/>
                  </a:lnTo>
                  <a:lnTo>
                    <a:pt x="834" y="1112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4" y="1117"/>
                  </a:lnTo>
                  <a:lnTo>
                    <a:pt x="834" y="1115"/>
                  </a:lnTo>
                  <a:lnTo>
                    <a:pt x="835" y="1115"/>
                  </a:lnTo>
                  <a:lnTo>
                    <a:pt x="835" y="1117"/>
                  </a:lnTo>
                  <a:lnTo>
                    <a:pt x="834" y="1118"/>
                  </a:lnTo>
                  <a:lnTo>
                    <a:pt x="834" y="1119"/>
                  </a:lnTo>
                  <a:lnTo>
                    <a:pt x="834" y="1120"/>
                  </a:lnTo>
                  <a:lnTo>
                    <a:pt x="834" y="1121"/>
                  </a:lnTo>
                  <a:lnTo>
                    <a:pt x="832" y="1122"/>
                  </a:lnTo>
                  <a:lnTo>
                    <a:pt x="832" y="1123"/>
                  </a:lnTo>
                  <a:lnTo>
                    <a:pt x="831" y="1124"/>
                  </a:lnTo>
                  <a:lnTo>
                    <a:pt x="831" y="1125"/>
                  </a:lnTo>
                  <a:lnTo>
                    <a:pt x="832" y="1124"/>
                  </a:lnTo>
                  <a:lnTo>
                    <a:pt x="831" y="1127"/>
                  </a:lnTo>
                  <a:lnTo>
                    <a:pt x="830" y="1127"/>
                  </a:lnTo>
                  <a:lnTo>
                    <a:pt x="830" y="1128"/>
                  </a:lnTo>
                  <a:lnTo>
                    <a:pt x="829" y="1129"/>
                  </a:lnTo>
                  <a:lnTo>
                    <a:pt x="829" y="1131"/>
                  </a:lnTo>
                  <a:lnTo>
                    <a:pt x="828" y="1131"/>
                  </a:lnTo>
                  <a:lnTo>
                    <a:pt x="828" y="1132"/>
                  </a:lnTo>
                  <a:lnTo>
                    <a:pt x="826" y="1132"/>
                  </a:lnTo>
                  <a:lnTo>
                    <a:pt x="825" y="1133"/>
                  </a:lnTo>
                  <a:lnTo>
                    <a:pt x="826" y="1133"/>
                  </a:lnTo>
                  <a:lnTo>
                    <a:pt x="828" y="1133"/>
                  </a:lnTo>
                  <a:lnTo>
                    <a:pt x="829" y="1133"/>
                  </a:lnTo>
                  <a:lnTo>
                    <a:pt x="829" y="1134"/>
                  </a:lnTo>
                  <a:lnTo>
                    <a:pt x="828" y="1134"/>
                  </a:lnTo>
                  <a:lnTo>
                    <a:pt x="826" y="1134"/>
                  </a:lnTo>
                  <a:lnTo>
                    <a:pt x="826" y="1135"/>
                  </a:lnTo>
                  <a:lnTo>
                    <a:pt x="825" y="1135"/>
                  </a:lnTo>
                  <a:lnTo>
                    <a:pt x="824" y="1135"/>
                  </a:lnTo>
                  <a:close/>
                  <a:moveTo>
                    <a:pt x="834" y="1124"/>
                  </a:moveTo>
                  <a:lnTo>
                    <a:pt x="834" y="1123"/>
                  </a:lnTo>
                  <a:lnTo>
                    <a:pt x="832" y="1123"/>
                  </a:lnTo>
                  <a:lnTo>
                    <a:pt x="832" y="1124"/>
                  </a:lnTo>
                  <a:lnTo>
                    <a:pt x="834" y="1124"/>
                  </a:lnTo>
                  <a:close/>
                  <a:moveTo>
                    <a:pt x="834" y="1125"/>
                  </a:moveTo>
                  <a:lnTo>
                    <a:pt x="834" y="1127"/>
                  </a:lnTo>
                  <a:lnTo>
                    <a:pt x="832" y="1127"/>
                  </a:lnTo>
                  <a:lnTo>
                    <a:pt x="831" y="1128"/>
                  </a:lnTo>
                  <a:lnTo>
                    <a:pt x="830" y="1128"/>
                  </a:lnTo>
                  <a:lnTo>
                    <a:pt x="830" y="1129"/>
                  </a:lnTo>
                  <a:lnTo>
                    <a:pt x="830" y="1131"/>
                  </a:lnTo>
                  <a:lnTo>
                    <a:pt x="831" y="1131"/>
                  </a:lnTo>
                  <a:lnTo>
                    <a:pt x="831" y="1129"/>
                  </a:lnTo>
                  <a:lnTo>
                    <a:pt x="832" y="1129"/>
                  </a:lnTo>
                  <a:lnTo>
                    <a:pt x="832" y="1131"/>
                  </a:lnTo>
                  <a:lnTo>
                    <a:pt x="831" y="1131"/>
                  </a:lnTo>
                  <a:lnTo>
                    <a:pt x="831" y="1132"/>
                  </a:lnTo>
                  <a:lnTo>
                    <a:pt x="830" y="1132"/>
                  </a:lnTo>
                  <a:lnTo>
                    <a:pt x="830" y="1133"/>
                  </a:lnTo>
                  <a:lnTo>
                    <a:pt x="830" y="1134"/>
                  </a:lnTo>
                  <a:lnTo>
                    <a:pt x="829" y="1134"/>
                  </a:lnTo>
                  <a:lnTo>
                    <a:pt x="829" y="1135"/>
                  </a:lnTo>
                  <a:lnTo>
                    <a:pt x="830" y="1135"/>
                  </a:lnTo>
                  <a:lnTo>
                    <a:pt x="831" y="1135"/>
                  </a:lnTo>
                  <a:lnTo>
                    <a:pt x="832" y="1134"/>
                  </a:lnTo>
                  <a:lnTo>
                    <a:pt x="834" y="1134"/>
                  </a:lnTo>
                  <a:lnTo>
                    <a:pt x="835" y="1133"/>
                  </a:lnTo>
                  <a:lnTo>
                    <a:pt x="836" y="1133"/>
                  </a:lnTo>
                  <a:lnTo>
                    <a:pt x="836" y="1132"/>
                  </a:lnTo>
                  <a:lnTo>
                    <a:pt x="836" y="1131"/>
                  </a:lnTo>
                  <a:lnTo>
                    <a:pt x="838" y="1131"/>
                  </a:lnTo>
                  <a:lnTo>
                    <a:pt x="839" y="1129"/>
                  </a:lnTo>
                  <a:lnTo>
                    <a:pt x="839" y="1128"/>
                  </a:lnTo>
                  <a:lnTo>
                    <a:pt x="838" y="1129"/>
                  </a:lnTo>
                  <a:lnTo>
                    <a:pt x="838" y="1128"/>
                  </a:lnTo>
                  <a:lnTo>
                    <a:pt x="839" y="1127"/>
                  </a:lnTo>
                  <a:lnTo>
                    <a:pt x="839" y="1125"/>
                  </a:lnTo>
                  <a:lnTo>
                    <a:pt x="838" y="1125"/>
                  </a:lnTo>
                  <a:lnTo>
                    <a:pt x="837" y="1125"/>
                  </a:lnTo>
                  <a:lnTo>
                    <a:pt x="837" y="1124"/>
                  </a:lnTo>
                  <a:lnTo>
                    <a:pt x="836" y="1124"/>
                  </a:lnTo>
                  <a:lnTo>
                    <a:pt x="836" y="1125"/>
                  </a:lnTo>
                  <a:lnTo>
                    <a:pt x="836" y="1127"/>
                  </a:lnTo>
                  <a:lnTo>
                    <a:pt x="835" y="1127"/>
                  </a:lnTo>
                  <a:lnTo>
                    <a:pt x="835" y="1125"/>
                  </a:lnTo>
                  <a:lnTo>
                    <a:pt x="836" y="1124"/>
                  </a:lnTo>
                  <a:lnTo>
                    <a:pt x="835" y="1124"/>
                  </a:lnTo>
                  <a:lnTo>
                    <a:pt x="835" y="1123"/>
                  </a:lnTo>
                  <a:lnTo>
                    <a:pt x="834" y="1124"/>
                  </a:lnTo>
                  <a:lnTo>
                    <a:pt x="832" y="1125"/>
                  </a:lnTo>
                  <a:lnTo>
                    <a:pt x="834" y="1125"/>
                  </a:lnTo>
                  <a:close/>
                  <a:moveTo>
                    <a:pt x="832" y="1125"/>
                  </a:moveTo>
                  <a:lnTo>
                    <a:pt x="831" y="1127"/>
                  </a:lnTo>
                  <a:lnTo>
                    <a:pt x="831" y="1128"/>
                  </a:lnTo>
                  <a:lnTo>
                    <a:pt x="832" y="1125"/>
                  </a:lnTo>
                  <a:close/>
                  <a:moveTo>
                    <a:pt x="813" y="1125"/>
                  </a:moveTo>
                  <a:lnTo>
                    <a:pt x="813" y="1124"/>
                  </a:lnTo>
                  <a:lnTo>
                    <a:pt x="814" y="1124"/>
                  </a:lnTo>
                  <a:lnTo>
                    <a:pt x="814" y="1123"/>
                  </a:lnTo>
                  <a:lnTo>
                    <a:pt x="815" y="1123"/>
                  </a:lnTo>
                  <a:lnTo>
                    <a:pt x="817" y="1122"/>
                  </a:lnTo>
                  <a:lnTo>
                    <a:pt x="816" y="1121"/>
                  </a:lnTo>
                  <a:lnTo>
                    <a:pt x="815" y="1121"/>
                  </a:lnTo>
                  <a:lnTo>
                    <a:pt x="815" y="1122"/>
                  </a:lnTo>
                  <a:lnTo>
                    <a:pt x="814" y="1121"/>
                  </a:lnTo>
                  <a:lnTo>
                    <a:pt x="811" y="1121"/>
                  </a:lnTo>
                  <a:lnTo>
                    <a:pt x="809" y="1122"/>
                  </a:lnTo>
                  <a:lnTo>
                    <a:pt x="808" y="1122"/>
                  </a:lnTo>
                  <a:lnTo>
                    <a:pt x="807" y="1122"/>
                  </a:lnTo>
                  <a:lnTo>
                    <a:pt x="806" y="1122"/>
                  </a:lnTo>
                  <a:lnTo>
                    <a:pt x="805" y="1122"/>
                  </a:lnTo>
                  <a:lnTo>
                    <a:pt x="804" y="1122"/>
                  </a:lnTo>
                  <a:lnTo>
                    <a:pt x="803" y="1122"/>
                  </a:lnTo>
                  <a:lnTo>
                    <a:pt x="803" y="1121"/>
                  </a:lnTo>
                  <a:lnTo>
                    <a:pt x="802" y="1121"/>
                  </a:lnTo>
                  <a:lnTo>
                    <a:pt x="801" y="1121"/>
                  </a:lnTo>
                  <a:lnTo>
                    <a:pt x="800" y="1120"/>
                  </a:lnTo>
                  <a:lnTo>
                    <a:pt x="800" y="1121"/>
                  </a:lnTo>
                  <a:lnTo>
                    <a:pt x="800" y="1122"/>
                  </a:lnTo>
                  <a:lnTo>
                    <a:pt x="800" y="1123"/>
                  </a:lnTo>
                  <a:lnTo>
                    <a:pt x="798" y="1123"/>
                  </a:lnTo>
                  <a:lnTo>
                    <a:pt x="800" y="1124"/>
                  </a:lnTo>
                  <a:lnTo>
                    <a:pt x="801" y="1125"/>
                  </a:lnTo>
                  <a:lnTo>
                    <a:pt x="802" y="1125"/>
                  </a:lnTo>
                  <a:lnTo>
                    <a:pt x="803" y="1125"/>
                  </a:lnTo>
                  <a:lnTo>
                    <a:pt x="804" y="1127"/>
                  </a:lnTo>
                  <a:lnTo>
                    <a:pt x="804" y="1125"/>
                  </a:lnTo>
                  <a:lnTo>
                    <a:pt x="805" y="1125"/>
                  </a:lnTo>
                  <a:lnTo>
                    <a:pt x="806" y="1125"/>
                  </a:lnTo>
                  <a:lnTo>
                    <a:pt x="806" y="1127"/>
                  </a:lnTo>
                  <a:lnTo>
                    <a:pt x="807" y="1127"/>
                  </a:lnTo>
                  <a:lnTo>
                    <a:pt x="806" y="1128"/>
                  </a:lnTo>
                  <a:lnTo>
                    <a:pt x="807" y="1128"/>
                  </a:lnTo>
                  <a:lnTo>
                    <a:pt x="807" y="1129"/>
                  </a:lnTo>
                  <a:lnTo>
                    <a:pt x="808" y="1129"/>
                  </a:lnTo>
                  <a:lnTo>
                    <a:pt x="809" y="1129"/>
                  </a:lnTo>
                  <a:lnTo>
                    <a:pt x="811" y="1129"/>
                  </a:lnTo>
                  <a:lnTo>
                    <a:pt x="813" y="1129"/>
                  </a:lnTo>
                  <a:lnTo>
                    <a:pt x="813" y="1128"/>
                  </a:lnTo>
                  <a:lnTo>
                    <a:pt x="813" y="1127"/>
                  </a:lnTo>
                  <a:lnTo>
                    <a:pt x="811" y="1127"/>
                  </a:lnTo>
                  <a:lnTo>
                    <a:pt x="811" y="1125"/>
                  </a:lnTo>
                  <a:lnTo>
                    <a:pt x="813" y="1125"/>
                  </a:lnTo>
                  <a:close/>
                  <a:moveTo>
                    <a:pt x="794" y="1121"/>
                  </a:moveTo>
                  <a:lnTo>
                    <a:pt x="794" y="1122"/>
                  </a:lnTo>
                  <a:lnTo>
                    <a:pt x="795" y="1122"/>
                  </a:lnTo>
                  <a:lnTo>
                    <a:pt x="797" y="1122"/>
                  </a:lnTo>
                  <a:lnTo>
                    <a:pt x="798" y="1122"/>
                  </a:lnTo>
                  <a:lnTo>
                    <a:pt x="798" y="1121"/>
                  </a:lnTo>
                  <a:lnTo>
                    <a:pt x="797" y="1121"/>
                  </a:lnTo>
                  <a:lnTo>
                    <a:pt x="798" y="1120"/>
                  </a:lnTo>
                  <a:lnTo>
                    <a:pt x="797" y="1120"/>
                  </a:lnTo>
                  <a:lnTo>
                    <a:pt x="797" y="1119"/>
                  </a:lnTo>
                  <a:lnTo>
                    <a:pt x="795" y="1118"/>
                  </a:lnTo>
                  <a:lnTo>
                    <a:pt x="795" y="1117"/>
                  </a:lnTo>
                  <a:lnTo>
                    <a:pt x="797" y="1115"/>
                  </a:lnTo>
                  <a:lnTo>
                    <a:pt x="795" y="1115"/>
                  </a:lnTo>
                  <a:lnTo>
                    <a:pt x="795" y="1113"/>
                  </a:lnTo>
                  <a:lnTo>
                    <a:pt x="794" y="1113"/>
                  </a:lnTo>
                  <a:lnTo>
                    <a:pt x="793" y="1115"/>
                  </a:lnTo>
                  <a:lnTo>
                    <a:pt x="793" y="1117"/>
                  </a:lnTo>
                  <a:lnTo>
                    <a:pt x="792" y="1118"/>
                  </a:lnTo>
                  <a:lnTo>
                    <a:pt x="792" y="1119"/>
                  </a:lnTo>
                  <a:lnTo>
                    <a:pt x="793" y="1119"/>
                  </a:lnTo>
                  <a:lnTo>
                    <a:pt x="794" y="1120"/>
                  </a:lnTo>
                  <a:lnTo>
                    <a:pt x="795" y="1119"/>
                  </a:lnTo>
                  <a:lnTo>
                    <a:pt x="795" y="1120"/>
                  </a:lnTo>
                  <a:lnTo>
                    <a:pt x="794" y="1121"/>
                  </a:lnTo>
                  <a:close/>
                  <a:moveTo>
                    <a:pt x="884" y="1066"/>
                  </a:moveTo>
                  <a:lnTo>
                    <a:pt x="883" y="1066"/>
                  </a:lnTo>
                  <a:lnTo>
                    <a:pt x="883" y="1067"/>
                  </a:lnTo>
                  <a:lnTo>
                    <a:pt x="884" y="1067"/>
                  </a:lnTo>
                  <a:lnTo>
                    <a:pt x="884" y="1066"/>
                  </a:lnTo>
                  <a:close/>
                  <a:moveTo>
                    <a:pt x="914" y="1105"/>
                  </a:moveTo>
                  <a:lnTo>
                    <a:pt x="912" y="1106"/>
                  </a:lnTo>
                  <a:lnTo>
                    <a:pt x="914" y="1106"/>
                  </a:lnTo>
                  <a:lnTo>
                    <a:pt x="914" y="1107"/>
                  </a:lnTo>
                  <a:lnTo>
                    <a:pt x="912" y="1107"/>
                  </a:lnTo>
                  <a:lnTo>
                    <a:pt x="912" y="1108"/>
                  </a:lnTo>
                  <a:lnTo>
                    <a:pt x="912" y="1109"/>
                  </a:lnTo>
                  <a:lnTo>
                    <a:pt x="911" y="1109"/>
                  </a:lnTo>
                  <a:lnTo>
                    <a:pt x="911" y="1110"/>
                  </a:lnTo>
                  <a:lnTo>
                    <a:pt x="911" y="1111"/>
                  </a:lnTo>
                  <a:lnTo>
                    <a:pt x="911" y="1112"/>
                  </a:lnTo>
                  <a:lnTo>
                    <a:pt x="911" y="1113"/>
                  </a:lnTo>
                  <a:lnTo>
                    <a:pt x="910" y="1115"/>
                  </a:lnTo>
                  <a:lnTo>
                    <a:pt x="910" y="1117"/>
                  </a:lnTo>
                  <a:lnTo>
                    <a:pt x="910" y="1118"/>
                  </a:lnTo>
                  <a:lnTo>
                    <a:pt x="909" y="1118"/>
                  </a:lnTo>
                  <a:lnTo>
                    <a:pt x="909" y="1119"/>
                  </a:lnTo>
                  <a:lnTo>
                    <a:pt x="908" y="1120"/>
                  </a:lnTo>
                  <a:lnTo>
                    <a:pt x="908" y="1119"/>
                  </a:lnTo>
                  <a:lnTo>
                    <a:pt x="907" y="1119"/>
                  </a:lnTo>
                  <a:lnTo>
                    <a:pt x="907" y="1118"/>
                  </a:lnTo>
                  <a:lnTo>
                    <a:pt x="906" y="1119"/>
                  </a:lnTo>
                  <a:lnTo>
                    <a:pt x="905" y="1119"/>
                  </a:lnTo>
                  <a:lnTo>
                    <a:pt x="905" y="1120"/>
                  </a:lnTo>
                  <a:lnTo>
                    <a:pt x="904" y="1120"/>
                  </a:lnTo>
                  <a:lnTo>
                    <a:pt x="904" y="1119"/>
                  </a:lnTo>
                  <a:lnTo>
                    <a:pt x="904" y="1118"/>
                  </a:lnTo>
                  <a:lnTo>
                    <a:pt x="904" y="1117"/>
                  </a:lnTo>
                  <a:lnTo>
                    <a:pt x="905" y="1117"/>
                  </a:lnTo>
                  <a:lnTo>
                    <a:pt x="905" y="1115"/>
                  </a:lnTo>
                  <a:lnTo>
                    <a:pt x="905" y="1113"/>
                  </a:lnTo>
                  <a:lnTo>
                    <a:pt x="904" y="1113"/>
                  </a:lnTo>
                  <a:lnTo>
                    <a:pt x="904" y="1112"/>
                  </a:lnTo>
                  <a:lnTo>
                    <a:pt x="905" y="1112"/>
                  </a:lnTo>
                  <a:lnTo>
                    <a:pt x="905" y="1111"/>
                  </a:lnTo>
                  <a:lnTo>
                    <a:pt x="905" y="1110"/>
                  </a:lnTo>
                  <a:lnTo>
                    <a:pt x="904" y="1111"/>
                  </a:lnTo>
                  <a:lnTo>
                    <a:pt x="904" y="1112"/>
                  </a:lnTo>
                  <a:lnTo>
                    <a:pt x="901" y="1112"/>
                  </a:lnTo>
                  <a:lnTo>
                    <a:pt x="900" y="1113"/>
                  </a:lnTo>
                  <a:lnTo>
                    <a:pt x="900" y="1115"/>
                  </a:lnTo>
                  <a:lnTo>
                    <a:pt x="899" y="1115"/>
                  </a:lnTo>
                  <a:lnTo>
                    <a:pt x="899" y="1117"/>
                  </a:lnTo>
                  <a:lnTo>
                    <a:pt x="898" y="1117"/>
                  </a:lnTo>
                  <a:lnTo>
                    <a:pt x="897" y="1117"/>
                  </a:lnTo>
                  <a:lnTo>
                    <a:pt x="897" y="1115"/>
                  </a:lnTo>
                  <a:lnTo>
                    <a:pt x="897" y="1113"/>
                  </a:lnTo>
                  <a:lnTo>
                    <a:pt x="898" y="1113"/>
                  </a:lnTo>
                  <a:lnTo>
                    <a:pt x="898" y="1112"/>
                  </a:lnTo>
                  <a:lnTo>
                    <a:pt x="899" y="1110"/>
                  </a:lnTo>
                  <a:lnTo>
                    <a:pt x="899" y="1109"/>
                  </a:lnTo>
                  <a:lnTo>
                    <a:pt x="900" y="1109"/>
                  </a:lnTo>
                  <a:lnTo>
                    <a:pt x="900" y="1108"/>
                  </a:lnTo>
                  <a:lnTo>
                    <a:pt x="900" y="1107"/>
                  </a:lnTo>
                  <a:lnTo>
                    <a:pt x="900" y="1106"/>
                  </a:lnTo>
                  <a:lnTo>
                    <a:pt x="900" y="1105"/>
                  </a:lnTo>
                  <a:lnTo>
                    <a:pt x="899" y="1105"/>
                  </a:lnTo>
                  <a:lnTo>
                    <a:pt x="899" y="1104"/>
                  </a:lnTo>
                  <a:lnTo>
                    <a:pt x="899" y="1102"/>
                  </a:lnTo>
                  <a:lnTo>
                    <a:pt x="899" y="1101"/>
                  </a:lnTo>
                  <a:lnTo>
                    <a:pt x="898" y="1101"/>
                  </a:lnTo>
                  <a:lnTo>
                    <a:pt x="897" y="1101"/>
                  </a:lnTo>
                  <a:lnTo>
                    <a:pt x="897" y="1102"/>
                  </a:lnTo>
                  <a:lnTo>
                    <a:pt x="896" y="1104"/>
                  </a:lnTo>
                  <a:lnTo>
                    <a:pt x="896" y="1105"/>
                  </a:lnTo>
                  <a:lnTo>
                    <a:pt x="895" y="1106"/>
                  </a:lnTo>
                  <a:lnTo>
                    <a:pt x="894" y="1106"/>
                  </a:lnTo>
                  <a:lnTo>
                    <a:pt x="894" y="1107"/>
                  </a:lnTo>
                  <a:lnTo>
                    <a:pt x="893" y="1108"/>
                  </a:lnTo>
                  <a:lnTo>
                    <a:pt x="892" y="1108"/>
                  </a:lnTo>
                  <a:lnTo>
                    <a:pt x="892" y="1107"/>
                  </a:lnTo>
                  <a:lnTo>
                    <a:pt x="891" y="1108"/>
                  </a:lnTo>
                  <a:lnTo>
                    <a:pt x="891" y="1109"/>
                  </a:lnTo>
                  <a:lnTo>
                    <a:pt x="889" y="1109"/>
                  </a:lnTo>
                  <a:lnTo>
                    <a:pt x="889" y="1110"/>
                  </a:lnTo>
                  <a:lnTo>
                    <a:pt x="887" y="1110"/>
                  </a:lnTo>
                  <a:lnTo>
                    <a:pt x="887" y="1111"/>
                  </a:lnTo>
                  <a:lnTo>
                    <a:pt x="887" y="1112"/>
                  </a:lnTo>
                  <a:lnTo>
                    <a:pt x="886" y="1112"/>
                  </a:lnTo>
                  <a:lnTo>
                    <a:pt x="886" y="1113"/>
                  </a:lnTo>
                  <a:lnTo>
                    <a:pt x="886" y="1115"/>
                  </a:lnTo>
                  <a:lnTo>
                    <a:pt x="885" y="1115"/>
                  </a:lnTo>
                  <a:lnTo>
                    <a:pt x="884" y="1115"/>
                  </a:lnTo>
                  <a:lnTo>
                    <a:pt x="883" y="1115"/>
                  </a:lnTo>
                  <a:lnTo>
                    <a:pt x="882" y="1115"/>
                  </a:lnTo>
                  <a:lnTo>
                    <a:pt x="882" y="1117"/>
                  </a:lnTo>
                  <a:lnTo>
                    <a:pt x="881" y="1115"/>
                  </a:lnTo>
                  <a:lnTo>
                    <a:pt x="880" y="1115"/>
                  </a:lnTo>
                  <a:lnTo>
                    <a:pt x="878" y="1113"/>
                  </a:lnTo>
                  <a:lnTo>
                    <a:pt x="880" y="1113"/>
                  </a:lnTo>
                  <a:lnTo>
                    <a:pt x="880" y="1112"/>
                  </a:lnTo>
                  <a:lnTo>
                    <a:pt x="881" y="1112"/>
                  </a:lnTo>
                  <a:lnTo>
                    <a:pt x="881" y="1111"/>
                  </a:lnTo>
                  <a:lnTo>
                    <a:pt x="882" y="1111"/>
                  </a:lnTo>
                  <a:lnTo>
                    <a:pt x="883" y="1111"/>
                  </a:lnTo>
                  <a:lnTo>
                    <a:pt x="884" y="1111"/>
                  </a:lnTo>
                  <a:lnTo>
                    <a:pt x="884" y="1110"/>
                  </a:lnTo>
                  <a:lnTo>
                    <a:pt x="885" y="1110"/>
                  </a:lnTo>
                  <a:lnTo>
                    <a:pt x="885" y="1109"/>
                  </a:lnTo>
                  <a:lnTo>
                    <a:pt x="886" y="1109"/>
                  </a:lnTo>
                  <a:lnTo>
                    <a:pt x="886" y="1108"/>
                  </a:lnTo>
                  <a:lnTo>
                    <a:pt x="886" y="1107"/>
                  </a:lnTo>
                  <a:lnTo>
                    <a:pt x="887" y="1107"/>
                  </a:lnTo>
                  <a:lnTo>
                    <a:pt x="889" y="1107"/>
                  </a:lnTo>
                  <a:lnTo>
                    <a:pt x="889" y="1106"/>
                  </a:lnTo>
                  <a:lnTo>
                    <a:pt x="891" y="1106"/>
                  </a:lnTo>
                  <a:lnTo>
                    <a:pt x="891" y="1105"/>
                  </a:lnTo>
                  <a:lnTo>
                    <a:pt x="892" y="1105"/>
                  </a:lnTo>
                  <a:lnTo>
                    <a:pt x="892" y="1104"/>
                  </a:lnTo>
                  <a:lnTo>
                    <a:pt x="891" y="1105"/>
                  </a:lnTo>
                  <a:lnTo>
                    <a:pt x="889" y="1105"/>
                  </a:lnTo>
                  <a:lnTo>
                    <a:pt x="887" y="1105"/>
                  </a:lnTo>
                  <a:lnTo>
                    <a:pt x="886" y="1105"/>
                  </a:lnTo>
                  <a:lnTo>
                    <a:pt x="886" y="1104"/>
                  </a:lnTo>
                  <a:lnTo>
                    <a:pt x="885" y="1104"/>
                  </a:lnTo>
                  <a:lnTo>
                    <a:pt x="884" y="1104"/>
                  </a:lnTo>
                  <a:lnTo>
                    <a:pt x="884" y="1105"/>
                  </a:lnTo>
                  <a:lnTo>
                    <a:pt x="885" y="1105"/>
                  </a:lnTo>
                  <a:lnTo>
                    <a:pt x="884" y="1106"/>
                  </a:lnTo>
                  <a:lnTo>
                    <a:pt x="885" y="1106"/>
                  </a:lnTo>
                  <a:lnTo>
                    <a:pt x="884" y="1107"/>
                  </a:lnTo>
                  <a:lnTo>
                    <a:pt x="883" y="1107"/>
                  </a:lnTo>
                  <a:lnTo>
                    <a:pt x="883" y="1106"/>
                  </a:lnTo>
                  <a:lnTo>
                    <a:pt x="882" y="1106"/>
                  </a:lnTo>
                  <a:lnTo>
                    <a:pt x="882" y="1107"/>
                  </a:lnTo>
                  <a:lnTo>
                    <a:pt x="881" y="1107"/>
                  </a:lnTo>
                  <a:lnTo>
                    <a:pt x="880" y="1107"/>
                  </a:lnTo>
                  <a:lnTo>
                    <a:pt x="881" y="1106"/>
                  </a:lnTo>
                  <a:lnTo>
                    <a:pt x="880" y="1106"/>
                  </a:lnTo>
                  <a:lnTo>
                    <a:pt x="878" y="1106"/>
                  </a:lnTo>
                  <a:lnTo>
                    <a:pt x="880" y="1105"/>
                  </a:lnTo>
                  <a:lnTo>
                    <a:pt x="878" y="1105"/>
                  </a:lnTo>
                  <a:lnTo>
                    <a:pt x="877" y="1105"/>
                  </a:lnTo>
                  <a:lnTo>
                    <a:pt x="877" y="1104"/>
                  </a:lnTo>
                  <a:lnTo>
                    <a:pt x="878" y="1104"/>
                  </a:lnTo>
                  <a:lnTo>
                    <a:pt x="880" y="1104"/>
                  </a:lnTo>
                  <a:lnTo>
                    <a:pt x="881" y="1102"/>
                  </a:lnTo>
                  <a:lnTo>
                    <a:pt x="880" y="1102"/>
                  </a:lnTo>
                  <a:lnTo>
                    <a:pt x="878" y="1102"/>
                  </a:lnTo>
                  <a:lnTo>
                    <a:pt x="877" y="1102"/>
                  </a:lnTo>
                  <a:lnTo>
                    <a:pt x="877" y="1104"/>
                  </a:lnTo>
                  <a:lnTo>
                    <a:pt x="876" y="1104"/>
                  </a:lnTo>
                  <a:lnTo>
                    <a:pt x="876" y="1105"/>
                  </a:lnTo>
                  <a:lnTo>
                    <a:pt x="875" y="1105"/>
                  </a:lnTo>
                  <a:lnTo>
                    <a:pt x="874" y="1105"/>
                  </a:lnTo>
                  <a:lnTo>
                    <a:pt x="872" y="1105"/>
                  </a:lnTo>
                  <a:lnTo>
                    <a:pt x="871" y="1105"/>
                  </a:lnTo>
                  <a:lnTo>
                    <a:pt x="871" y="1106"/>
                  </a:lnTo>
                  <a:lnTo>
                    <a:pt x="870" y="1106"/>
                  </a:lnTo>
                  <a:lnTo>
                    <a:pt x="869" y="1106"/>
                  </a:lnTo>
                  <a:lnTo>
                    <a:pt x="869" y="1105"/>
                  </a:lnTo>
                  <a:lnTo>
                    <a:pt x="868" y="1105"/>
                  </a:lnTo>
                  <a:lnTo>
                    <a:pt x="866" y="1105"/>
                  </a:lnTo>
                  <a:lnTo>
                    <a:pt x="865" y="1105"/>
                  </a:lnTo>
                  <a:lnTo>
                    <a:pt x="864" y="1105"/>
                  </a:lnTo>
                  <a:lnTo>
                    <a:pt x="863" y="1105"/>
                  </a:lnTo>
                  <a:lnTo>
                    <a:pt x="862" y="1105"/>
                  </a:lnTo>
                  <a:lnTo>
                    <a:pt x="861" y="1104"/>
                  </a:lnTo>
                  <a:lnTo>
                    <a:pt x="861" y="1105"/>
                  </a:lnTo>
                  <a:lnTo>
                    <a:pt x="860" y="1105"/>
                  </a:lnTo>
                  <a:lnTo>
                    <a:pt x="860" y="1104"/>
                  </a:lnTo>
                  <a:lnTo>
                    <a:pt x="859" y="1104"/>
                  </a:lnTo>
                  <a:lnTo>
                    <a:pt x="857" y="1104"/>
                  </a:lnTo>
                  <a:lnTo>
                    <a:pt x="855" y="1104"/>
                  </a:lnTo>
                  <a:lnTo>
                    <a:pt x="854" y="1104"/>
                  </a:lnTo>
                  <a:lnTo>
                    <a:pt x="854" y="1102"/>
                  </a:lnTo>
                  <a:lnTo>
                    <a:pt x="853" y="1104"/>
                  </a:lnTo>
                  <a:lnTo>
                    <a:pt x="852" y="1104"/>
                  </a:lnTo>
                  <a:lnTo>
                    <a:pt x="852" y="1105"/>
                  </a:lnTo>
                  <a:lnTo>
                    <a:pt x="851" y="1105"/>
                  </a:lnTo>
                  <a:lnTo>
                    <a:pt x="850" y="1105"/>
                  </a:lnTo>
                  <a:lnTo>
                    <a:pt x="849" y="1105"/>
                  </a:lnTo>
                  <a:lnTo>
                    <a:pt x="848" y="1105"/>
                  </a:lnTo>
                  <a:lnTo>
                    <a:pt x="847" y="1106"/>
                  </a:lnTo>
                  <a:lnTo>
                    <a:pt x="846" y="1105"/>
                  </a:lnTo>
                  <a:lnTo>
                    <a:pt x="844" y="1105"/>
                  </a:lnTo>
                  <a:lnTo>
                    <a:pt x="844" y="1104"/>
                  </a:lnTo>
                  <a:lnTo>
                    <a:pt x="846" y="1102"/>
                  </a:lnTo>
                  <a:lnTo>
                    <a:pt x="844" y="1102"/>
                  </a:lnTo>
                  <a:lnTo>
                    <a:pt x="844" y="1101"/>
                  </a:lnTo>
                  <a:lnTo>
                    <a:pt x="844" y="1099"/>
                  </a:lnTo>
                  <a:lnTo>
                    <a:pt x="844" y="1098"/>
                  </a:lnTo>
                  <a:lnTo>
                    <a:pt x="846" y="1098"/>
                  </a:lnTo>
                  <a:lnTo>
                    <a:pt x="847" y="1097"/>
                  </a:lnTo>
                  <a:lnTo>
                    <a:pt x="848" y="1096"/>
                  </a:lnTo>
                  <a:lnTo>
                    <a:pt x="849" y="1095"/>
                  </a:lnTo>
                  <a:lnTo>
                    <a:pt x="850" y="1095"/>
                  </a:lnTo>
                  <a:lnTo>
                    <a:pt x="850" y="1094"/>
                  </a:lnTo>
                  <a:lnTo>
                    <a:pt x="851" y="1094"/>
                  </a:lnTo>
                  <a:lnTo>
                    <a:pt x="851" y="1093"/>
                  </a:lnTo>
                  <a:lnTo>
                    <a:pt x="852" y="1092"/>
                  </a:lnTo>
                  <a:lnTo>
                    <a:pt x="853" y="1092"/>
                  </a:lnTo>
                  <a:lnTo>
                    <a:pt x="853" y="1090"/>
                  </a:lnTo>
                  <a:lnTo>
                    <a:pt x="852" y="1090"/>
                  </a:lnTo>
                  <a:lnTo>
                    <a:pt x="851" y="1090"/>
                  </a:lnTo>
                  <a:lnTo>
                    <a:pt x="850" y="1090"/>
                  </a:lnTo>
                  <a:lnTo>
                    <a:pt x="849" y="1090"/>
                  </a:lnTo>
                  <a:lnTo>
                    <a:pt x="848" y="1090"/>
                  </a:lnTo>
                  <a:lnTo>
                    <a:pt x="847" y="1090"/>
                  </a:lnTo>
                  <a:lnTo>
                    <a:pt x="846" y="1092"/>
                  </a:lnTo>
                  <a:lnTo>
                    <a:pt x="846" y="1090"/>
                  </a:lnTo>
                  <a:lnTo>
                    <a:pt x="847" y="1089"/>
                  </a:lnTo>
                  <a:lnTo>
                    <a:pt x="848" y="1088"/>
                  </a:lnTo>
                  <a:lnTo>
                    <a:pt x="849" y="1088"/>
                  </a:lnTo>
                  <a:lnTo>
                    <a:pt x="848" y="1089"/>
                  </a:lnTo>
                  <a:lnTo>
                    <a:pt x="849" y="1089"/>
                  </a:lnTo>
                  <a:lnTo>
                    <a:pt x="850" y="1089"/>
                  </a:lnTo>
                  <a:lnTo>
                    <a:pt x="851" y="1089"/>
                  </a:lnTo>
                  <a:lnTo>
                    <a:pt x="851" y="1088"/>
                  </a:lnTo>
                  <a:lnTo>
                    <a:pt x="851" y="1087"/>
                  </a:lnTo>
                  <a:lnTo>
                    <a:pt x="852" y="1086"/>
                  </a:lnTo>
                  <a:lnTo>
                    <a:pt x="852" y="1084"/>
                  </a:lnTo>
                  <a:lnTo>
                    <a:pt x="852" y="1083"/>
                  </a:lnTo>
                  <a:lnTo>
                    <a:pt x="853" y="1082"/>
                  </a:lnTo>
                  <a:lnTo>
                    <a:pt x="853" y="1081"/>
                  </a:lnTo>
                  <a:lnTo>
                    <a:pt x="854" y="1081"/>
                  </a:lnTo>
                  <a:lnTo>
                    <a:pt x="854" y="1082"/>
                  </a:lnTo>
                  <a:lnTo>
                    <a:pt x="855" y="1082"/>
                  </a:lnTo>
                  <a:lnTo>
                    <a:pt x="857" y="1082"/>
                  </a:lnTo>
                  <a:lnTo>
                    <a:pt x="857" y="1081"/>
                  </a:lnTo>
                  <a:lnTo>
                    <a:pt x="857" y="1079"/>
                  </a:lnTo>
                  <a:lnTo>
                    <a:pt x="855" y="1078"/>
                  </a:lnTo>
                  <a:lnTo>
                    <a:pt x="855" y="1077"/>
                  </a:lnTo>
                  <a:lnTo>
                    <a:pt x="855" y="1076"/>
                  </a:lnTo>
                  <a:lnTo>
                    <a:pt x="857" y="1075"/>
                  </a:lnTo>
                  <a:lnTo>
                    <a:pt x="859" y="1074"/>
                  </a:lnTo>
                  <a:lnTo>
                    <a:pt x="860" y="1074"/>
                  </a:lnTo>
                  <a:lnTo>
                    <a:pt x="860" y="1075"/>
                  </a:lnTo>
                  <a:lnTo>
                    <a:pt x="861" y="1075"/>
                  </a:lnTo>
                  <a:lnTo>
                    <a:pt x="860" y="1074"/>
                  </a:lnTo>
                  <a:lnTo>
                    <a:pt x="859" y="1073"/>
                  </a:lnTo>
                  <a:lnTo>
                    <a:pt x="859" y="1072"/>
                  </a:lnTo>
                  <a:lnTo>
                    <a:pt x="860" y="1071"/>
                  </a:lnTo>
                  <a:lnTo>
                    <a:pt x="860" y="1068"/>
                  </a:lnTo>
                  <a:lnTo>
                    <a:pt x="861" y="1068"/>
                  </a:lnTo>
                  <a:lnTo>
                    <a:pt x="861" y="1067"/>
                  </a:lnTo>
                  <a:lnTo>
                    <a:pt x="861" y="1066"/>
                  </a:lnTo>
                  <a:lnTo>
                    <a:pt x="862" y="1065"/>
                  </a:lnTo>
                  <a:lnTo>
                    <a:pt x="862" y="1064"/>
                  </a:lnTo>
                  <a:lnTo>
                    <a:pt x="862" y="1063"/>
                  </a:lnTo>
                  <a:lnTo>
                    <a:pt x="863" y="1062"/>
                  </a:lnTo>
                  <a:lnTo>
                    <a:pt x="863" y="1061"/>
                  </a:lnTo>
                  <a:lnTo>
                    <a:pt x="863" y="1060"/>
                  </a:lnTo>
                  <a:lnTo>
                    <a:pt x="864" y="1060"/>
                  </a:lnTo>
                  <a:lnTo>
                    <a:pt x="864" y="1059"/>
                  </a:lnTo>
                  <a:lnTo>
                    <a:pt x="864" y="1058"/>
                  </a:lnTo>
                  <a:lnTo>
                    <a:pt x="865" y="1058"/>
                  </a:lnTo>
                  <a:lnTo>
                    <a:pt x="865" y="1056"/>
                  </a:lnTo>
                  <a:lnTo>
                    <a:pt x="864" y="1056"/>
                  </a:lnTo>
                  <a:lnTo>
                    <a:pt x="864" y="1055"/>
                  </a:lnTo>
                  <a:lnTo>
                    <a:pt x="865" y="1055"/>
                  </a:lnTo>
                  <a:lnTo>
                    <a:pt x="866" y="1055"/>
                  </a:lnTo>
                  <a:lnTo>
                    <a:pt x="868" y="1053"/>
                  </a:lnTo>
                  <a:lnTo>
                    <a:pt x="868" y="1052"/>
                  </a:lnTo>
                  <a:lnTo>
                    <a:pt x="869" y="1052"/>
                  </a:lnTo>
                  <a:lnTo>
                    <a:pt x="869" y="1051"/>
                  </a:lnTo>
                  <a:lnTo>
                    <a:pt x="868" y="1051"/>
                  </a:lnTo>
                  <a:lnTo>
                    <a:pt x="868" y="1050"/>
                  </a:lnTo>
                  <a:lnTo>
                    <a:pt x="869" y="1050"/>
                  </a:lnTo>
                  <a:lnTo>
                    <a:pt x="870" y="1049"/>
                  </a:lnTo>
                  <a:lnTo>
                    <a:pt x="870" y="1048"/>
                  </a:lnTo>
                  <a:lnTo>
                    <a:pt x="871" y="1047"/>
                  </a:lnTo>
                  <a:lnTo>
                    <a:pt x="871" y="1045"/>
                  </a:lnTo>
                  <a:lnTo>
                    <a:pt x="872" y="1044"/>
                  </a:lnTo>
                  <a:lnTo>
                    <a:pt x="874" y="1044"/>
                  </a:lnTo>
                  <a:lnTo>
                    <a:pt x="874" y="1043"/>
                  </a:lnTo>
                  <a:lnTo>
                    <a:pt x="875" y="1043"/>
                  </a:lnTo>
                  <a:lnTo>
                    <a:pt x="876" y="1043"/>
                  </a:lnTo>
                  <a:lnTo>
                    <a:pt x="876" y="1042"/>
                  </a:lnTo>
                  <a:lnTo>
                    <a:pt x="877" y="1042"/>
                  </a:lnTo>
                  <a:lnTo>
                    <a:pt x="878" y="1042"/>
                  </a:lnTo>
                  <a:lnTo>
                    <a:pt x="878" y="1041"/>
                  </a:lnTo>
                  <a:lnTo>
                    <a:pt x="880" y="1041"/>
                  </a:lnTo>
                  <a:lnTo>
                    <a:pt x="880" y="1042"/>
                  </a:lnTo>
                  <a:lnTo>
                    <a:pt x="881" y="1042"/>
                  </a:lnTo>
                  <a:lnTo>
                    <a:pt x="882" y="1042"/>
                  </a:lnTo>
                  <a:lnTo>
                    <a:pt x="882" y="1043"/>
                  </a:lnTo>
                  <a:lnTo>
                    <a:pt x="883" y="1043"/>
                  </a:lnTo>
                  <a:lnTo>
                    <a:pt x="882" y="1042"/>
                  </a:lnTo>
                  <a:lnTo>
                    <a:pt x="882" y="1041"/>
                  </a:lnTo>
                  <a:lnTo>
                    <a:pt x="883" y="1041"/>
                  </a:lnTo>
                  <a:lnTo>
                    <a:pt x="884" y="1041"/>
                  </a:lnTo>
                  <a:lnTo>
                    <a:pt x="885" y="1041"/>
                  </a:lnTo>
                  <a:lnTo>
                    <a:pt x="884" y="1042"/>
                  </a:lnTo>
                  <a:lnTo>
                    <a:pt x="884" y="1043"/>
                  </a:lnTo>
                  <a:lnTo>
                    <a:pt x="884" y="1044"/>
                  </a:lnTo>
                  <a:lnTo>
                    <a:pt x="883" y="1044"/>
                  </a:lnTo>
                  <a:lnTo>
                    <a:pt x="883" y="1045"/>
                  </a:lnTo>
                  <a:lnTo>
                    <a:pt x="882" y="1045"/>
                  </a:lnTo>
                  <a:lnTo>
                    <a:pt x="881" y="1044"/>
                  </a:lnTo>
                  <a:lnTo>
                    <a:pt x="881" y="1045"/>
                  </a:lnTo>
                  <a:lnTo>
                    <a:pt x="880" y="1045"/>
                  </a:lnTo>
                  <a:lnTo>
                    <a:pt x="878" y="1044"/>
                  </a:lnTo>
                  <a:lnTo>
                    <a:pt x="878" y="1045"/>
                  </a:lnTo>
                  <a:lnTo>
                    <a:pt x="878" y="1047"/>
                  </a:lnTo>
                  <a:lnTo>
                    <a:pt x="878" y="1048"/>
                  </a:lnTo>
                  <a:lnTo>
                    <a:pt x="880" y="1048"/>
                  </a:lnTo>
                  <a:lnTo>
                    <a:pt x="880" y="1047"/>
                  </a:lnTo>
                  <a:lnTo>
                    <a:pt x="881" y="1047"/>
                  </a:lnTo>
                  <a:lnTo>
                    <a:pt x="882" y="1047"/>
                  </a:lnTo>
                  <a:lnTo>
                    <a:pt x="882" y="1048"/>
                  </a:lnTo>
                  <a:lnTo>
                    <a:pt x="882" y="1049"/>
                  </a:lnTo>
                  <a:lnTo>
                    <a:pt x="881" y="1050"/>
                  </a:lnTo>
                  <a:lnTo>
                    <a:pt x="881" y="1051"/>
                  </a:lnTo>
                  <a:lnTo>
                    <a:pt x="880" y="1052"/>
                  </a:lnTo>
                  <a:lnTo>
                    <a:pt x="880" y="1053"/>
                  </a:lnTo>
                  <a:lnTo>
                    <a:pt x="878" y="1053"/>
                  </a:lnTo>
                  <a:lnTo>
                    <a:pt x="878" y="1055"/>
                  </a:lnTo>
                  <a:lnTo>
                    <a:pt x="877" y="1055"/>
                  </a:lnTo>
                  <a:lnTo>
                    <a:pt x="877" y="1056"/>
                  </a:lnTo>
                  <a:lnTo>
                    <a:pt x="877" y="1058"/>
                  </a:lnTo>
                  <a:lnTo>
                    <a:pt x="876" y="1058"/>
                  </a:lnTo>
                  <a:lnTo>
                    <a:pt x="876" y="1059"/>
                  </a:lnTo>
                  <a:lnTo>
                    <a:pt x="876" y="1060"/>
                  </a:lnTo>
                  <a:lnTo>
                    <a:pt x="875" y="1060"/>
                  </a:lnTo>
                  <a:lnTo>
                    <a:pt x="875" y="1061"/>
                  </a:lnTo>
                  <a:lnTo>
                    <a:pt x="875" y="1062"/>
                  </a:lnTo>
                  <a:lnTo>
                    <a:pt x="874" y="1062"/>
                  </a:lnTo>
                  <a:lnTo>
                    <a:pt x="874" y="1063"/>
                  </a:lnTo>
                  <a:lnTo>
                    <a:pt x="872" y="1064"/>
                  </a:lnTo>
                  <a:lnTo>
                    <a:pt x="871" y="1064"/>
                  </a:lnTo>
                  <a:lnTo>
                    <a:pt x="872" y="1065"/>
                  </a:lnTo>
                  <a:lnTo>
                    <a:pt x="871" y="1065"/>
                  </a:lnTo>
                  <a:lnTo>
                    <a:pt x="871" y="1066"/>
                  </a:lnTo>
                  <a:lnTo>
                    <a:pt x="871" y="1067"/>
                  </a:lnTo>
                  <a:lnTo>
                    <a:pt x="871" y="1068"/>
                  </a:lnTo>
                  <a:lnTo>
                    <a:pt x="871" y="1071"/>
                  </a:lnTo>
                  <a:lnTo>
                    <a:pt x="870" y="1071"/>
                  </a:lnTo>
                  <a:lnTo>
                    <a:pt x="869" y="1071"/>
                  </a:lnTo>
                  <a:lnTo>
                    <a:pt x="870" y="1072"/>
                  </a:lnTo>
                  <a:lnTo>
                    <a:pt x="870" y="1073"/>
                  </a:lnTo>
                  <a:lnTo>
                    <a:pt x="870" y="1074"/>
                  </a:lnTo>
                  <a:lnTo>
                    <a:pt x="871" y="1073"/>
                  </a:lnTo>
                  <a:lnTo>
                    <a:pt x="871" y="1072"/>
                  </a:lnTo>
                  <a:lnTo>
                    <a:pt x="872" y="1071"/>
                  </a:lnTo>
                  <a:lnTo>
                    <a:pt x="872" y="1068"/>
                  </a:lnTo>
                  <a:lnTo>
                    <a:pt x="874" y="1068"/>
                  </a:lnTo>
                  <a:lnTo>
                    <a:pt x="875" y="1068"/>
                  </a:lnTo>
                  <a:lnTo>
                    <a:pt x="875" y="1067"/>
                  </a:lnTo>
                  <a:lnTo>
                    <a:pt x="875" y="1066"/>
                  </a:lnTo>
                  <a:lnTo>
                    <a:pt x="876" y="1066"/>
                  </a:lnTo>
                  <a:lnTo>
                    <a:pt x="876" y="1065"/>
                  </a:lnTo>
                  <a:lnTo>
                    <a:pt x="877" y="1064"/>
                  </a:lnTo>
                  <a:lnTo>
                    <a:pt x="877" y="1065"/>
                  </a:lnTo>
                  <a:lnTo>
                    <a:pt x="877" y="1066"/>
                  </a:lnTo>
                  <a:lnTo>
                    <a:pt x="877" y="1067"/>
                  </a:lnTo>
                  <a:lnTo>
                    <a:pt x="878" y="1066"/>
                  </a:lnTo>
                  <a:lnTo>
                    <a:pt x="880" y="1066"/>
                  </a:lnTo>
                  <a:lnTo>
                    <a:pt x="881" y="1066"/>
                  </a:lnTo>
                  <a:lnTo>
                    <a:pt x="881" y="1067"/>
                  </a:lnTo>
                  <a:lnTo>
                    <a:pt x="882" y="1067"/>
                  </a:lnTo>
                  <a:lnTo>
                    <a:pt x="882" y="1066"/>
                  </a:lnTo>
                  <a:lnTo>
                    <a:pt x="883" y="1067"/>
                  </a:lnTo>
                  <a:lnTo>
                    <a:pt x="882" y="1068"/>
                  </a:lnTo>
                  <a:lnTo>
                    <a:pt x="882" y="1071"/>
                  </a:lnTo>
                  <a:lnTo>
                    <a:pt x="881" y="1071"/>
                  </a:lnTo>
                  <a:lnTo>
                    <a:pt x="880" y="1072"/>
                  </a:lnTo>
                  <a:lnTo>
                    <a:pt x="878" y="1072"/>
                  </a:lnTo>
                  <a:lnTo>
                    <a:pt x="878" y="1073"/>
                  </a:lnTo>
                  <a:lnTo>
                    <a:pt x="880" y="1072"/>
                  </a:lnTo>
                  <a:lnTo>
                    <a:pt x="881" y="1072"/>
                  </a:lnTo>
                  <a:lnTo>
                    <a:pt x="881" y="1073"/>
                  </a:lnTo>
                  <a:lnTo>
                    <a:pt x="880" y="1073"/>
                  </a:lnTo>
                  <a:lnTo>
                    <a:pt x="880" y="1074"/>
                  </a:lnTo>
                  <a:lnTo>
                    <a:pt x="880" y="1075"/>
                  </a:lnTo>
                  <a:lnTo>
                    <a:pt x="881" y="1075"/>
                  </a:lnTo>
                  <a:lnTo>
                    <a:pt x="881" y="1076"/>
                  </a:lnTo>
                  <a:lnTo>
                    <a:pt x="882" y="1076"/>
                  </a:lnTo>
                  <a:lnTo>
                    <a:pt x="883" y="1076"/>
                  </a:lnTo>
                  <a:lnTo>
                    <a:pt x="884" y="1076"/>
                  </a:lnTo>
                  <a:lnTo>
                    <a:pt x="884" y="1075"/>
                  </a:lnTo>
                  <a:lnTo>
                    <a:pt x="885" y="1075"/>
                  </a:lnTo>
                  <a:lnTo>
                    <a:pt x="885" y="1076"/>
                  </a:lnTo>
                  <a:lnTo>
                    <a:pt x="884" y="1077"/>
                  </a:lnTo>
                  <a:lnTo>
                    <a:pt x="885" y="1077"/>
                  </a:lnTo>
                  <a:lnTo>
                    <a:pt x="885" y="1076"/>
                  </a:lnTo>
                  <a:lnTo>
                    <a:pt x="886" y="1076"/>
                  </a:lnTo>
                  <a:lnTo>
                    <a:pt x="886" y="1077"/>
                  </a:lnTo>
                  <a:lnTo>
                    <a:pt x="886" y="1078"/>
                  </a:lnTo>
                  <a:lnTo>
                    <a:pt x="885" y="1079"/>
                  </a:lnTo>
                  <a:lnTo>
                    <a:pt x="885" y="1081"/>
                  </a:lnTo>
                  <a:lnTo>
                    <a:pt x="885" y="1082"/>
                  </a:lnTo>
                  <a:lnTo>
                    <a:pt x="886" y="1082"/>
                  </a:lnTo>
                  <a:lnTo>
                    <a:pt x="886" y="1081"/>
                  </a:lnTo>
                  <a:lnTo>
                    <a:pt x="886" y="1079"/>
                  </a:lnTo>
                  <a:lnTo>
                    <a:pt x="886" y="1078"/>
                  </a:lnTo>
                  <a:lnTo>
                    <a:pt x="889" y="1078"/>
                  </a:lnTo>
                  <a:lnTo>
                    <a:pt x="891" y="1078"/>
                  </a:lnTo>
                  <a:lnTo>
                    <a:pt x="891" y="1077"/>
                  </a:lnTo>
                  <a:lnTo>
                    <a:pt x="891" y="1076"/>
                  </a:lnTo>
                  <a:lnTo>
                    <a:pt x="892" y="1076"/>
                  </a:lnTo>
                  <a:lnTo>
                    <a:pt x="892" y="1077"/>
                  </a:lnTo>
                  <a:lnTo>
                    <a:pt x="893" y="1077"/>
                  </a:lnTo>
                  <a:lnTo>
                    <a:pt x="893" y="1076"/>
                  </a:lnTo>
                  <a:lnTo>
                    <a:pt x="894" y="1075"/>
                  </a:lnTo>
                  <a:lnTo>
                    <a:pt x="894" y="1074"/>
                  </a:lnTo>
                  <a:lnTo>
                    <a:pt x="895" y="1074"/>
                  </a:lnTo>
                  <a:lnTo>
                    <a:pt x="895" y="1075"/>
                  </a:lnTo>
                  <a:lnTo>
                    <a:pt x="895" y="1076"/>
                  </a:lnTo>
                  <a:lnTo>
                    <a:pt x="896" y="1076"/>
                  </a:lnTo>
                  <a:lnTo>
                    <a:pt x="897" y="1076"/>
                  </a:lnTo>
                  <a:lnTo>
                    <a:pt x="898" y="1076"/>
                  </a:lnTo>
                  <a:lnTo>
                    <a:pt x="898" y="1075"/>
                  </a:lnTo>
                  <a:lnTo>
                    <a:pt x="899" y="1075"/>
                  </a:lnTo>
                  <a:lnTo>
                    <a:pt x="899" y="1076"/>
                  </a:lnTo>
                  <a:lnTo>
                    <a:pt x="900" y="1076"/>
                  </a:lnTo>
                  <a:lnTo>
                    <a:pt x="901" y="1076"/>
                  </a:lnTo>
                  <a:lnTo>
                    <a:pt x="901" y="1077"/>
                  </a:lnTo>
                  <a:lnTo>
                    <a:pt x="904" y="1077"/>
                  </a:lnTo>
                  <a:lnTo>
                    <a:pt x="905" y="1077"/>
                  </a:lnTo>
                  <a:lnTo>
                    <a:pt x="905" y="1078"/>
                  </a:lnTo>
                  <a:lnTo>
                    <a:pt x="906" y="1078"/>
                  </a:lnTo>
                  <a:lnTo>
                    <a:pt x="905" y="1079"/>
                  </a:lnTo>
                  <a:lnTo>
                    <a:pt x="905" y="1081"/>
                  </a:lnTo>
                  <a:lnTo>
                    <a:pt x="905" y="1082"/>
                  </a:lnTo>
                  <a:lnTo>
                    <a:pt x="904" y="1082"/>
                  </a:lnTo>
                  <a:lnTo>
                    <a:pt x="901" y="1082"/>
                  </a:lnTo>
                  <a:lnTo>
                    <a:pt x="901" y="1083"/>
                  </a:lnTo>
                  <a:lnTo>
                    <a:pt x="901" y="1084"/>
                  </a:lnTo>
                  <a:lnTo>
                    <a:pt x="900" y="1084"/>
                  </a:lnTo>
                  <a:lnTo>
                    <a:pt x="899" y="1084"/>
                  </a:lnTo>
                  <a:lnTo>
                    <a:pt x="899" y="1086"/>
                  </a:lnTo>
                  <a:lnTo>
                    <a:pt x="898" y="1086"/>
                  </a:lnTo>
                  <a:lnTo>
                    <a:pt x="897" y="1086"/>
                  </a:lnTo>
                  <a:lnTo>
                    <a:pt x="897" y="1087"/>
                  </a:lnTo>
                  <a:lnTo>
                    <a:pt x="899" y="1086"/>
                  </a:lnTo>
                  <a:lnTo>
                    <a:pt x="900" y="1086"/>
                  </a:lnTo>
                  <a:lnTo>
                    <a:pt x="900" y="1087"/>
                  </a:lnTo>
                  <a:lnTo>
                    <a:pt x="899" y="1087"/>
                  </a:lnTo>
                  <a:lnTo>
                    <a:pt x="899" y="1088"/>
                  </a:lnTo>
                  <a:lnTo>
                    <a:pt x="900" y="1088"/>
                  </a:lnTo>
                  <a:lnTo>
                    <a:pt x="901" y="1087"/>
                  </a:lnTo>
                  <a:lnTo>
                    <a:pt x="901" y="1088"/>
                  </a:lnTo>
                  <a:lnTo>
                    <a:pt x="901" y="1089"/>
                  </a:lnTo>
                  <a:lnTo>
                    <a:pt x="901" y="1090"/>
                  </a:lnTo>
                  <a:lnTo>
                    <a:pt x="900" y="1090"/>
                  </a:lnTo>
                  <a:lnTo>
                    <a:pt x="900" y="1092"/>
                  </a:lnTo>
                  <a:lnTo>
                    <a:pt x="901" y="1092"/>
                  </a:lnTo>
                  <a:lnTo>
                    <a:pt x="904" y="1092"/>
                  </a:lnTo>
                  <a:lnTo>
                    <a:pt x="905" y="1092"/>
                  </a:lnTo>
                  <a:lnTo>
                    <a:pt x="905" y="1090"/>
                  </a:lnTo>
                  <a:lnTo>
                    <a:pt x="906" y="1090"/>
                  </a:lnTo>
                  <a:lnTo>
                    <a:pt x="906" y="1089"/>
                  </a:lnTo>
                  <a:lnTo>
                    <a:pt x="907" y="1089"/>
                  </a:lnTo>
                  <a:lnTo>
                    <a:pt x="907" y="1090"/>
                  </a:lnTo>
                  <a:lnTo>
                    <a:pt x="908" y="1090"/>
                  </a:lnTo>
                  <a:lnTo>
                    <a:pt x="908" y="1089"/>
                  </a:lnTo>
                  <a:lnTo>
                    <a:pt x="908" y="1088"/>
                  </a:lnTo>
                  <a:lnTo>
                    <a:pt x="909" y="1088"/>
                  </a:lnTo>
                  <a:lnTo>
                    <a:pt x="910" y="1089"/>
                  </a:lnTo>
                  <a:lnTo>
                    <a:pt x="910" y="1090"/>
                  </a:lnTo>
                  <a:lnTo>
                    <a:pt x="909" y="1090"/>
                  </a:lnTo>
                  <a:lnTo>
                    <a:pt x="909" y="1092"/>
                  </a:lnTo>
                  <a:lnTo>
                    <a:pt x="908" y="1093"/>
                  </a:lnTo>
                  <a:lnTo>
                    <a:pt x="907" y="1093"/>
                  </a:lnTo>
                  <a:lnTo>
                    <a:pt x="906" y="1094"/>
                  </a:lnTo>
                  <a:lnTo>
                    <a:pt x="905" y="1095"/>
                  </a:lnTo>
                  <a:lnTo>
                    <a:pt x="904" y="1095"/>
                  </a:lnTo>
                  <a:lnTo>
                    <a:pt x="904" y="1096"/>
                  </a:lnTo>
                  <a:lnTo>
                    <a:pt x="901" y="1095"/>
                  </a:lnTo>
                  <a:lnTo>
                    <a:pt x="900" y="1095"/>
                  </a:lnTo>
                  <a:lnTo>
                    <a:pt x="900" y="1096"/>
                  </a:lnTo>
                  <a:lnTo>
                    <a:pt x="899" y="1095"/>
                  </a:lnTo>
                  <a:lnTo>
                    <a:pt x="899" y="1096"/>
                  </a:lnTo>
                  <a:lnTo>
                    <a:pt x="900" y="1096"/>
                  </a:lnTo>
                  <a:lnTo>
                    <a:pt x="901" y="1095"/>
                  </a:lnTo>
                  <a:lnTo>
                    <a:pt x="901" y="1096"/>
                  </a:lnTo>
                  <a:lnTo>
                    <a:pt x="901" y="1097"/>
                  </a:lnTo>
                  <a:lnTo>
                    <a:pt x="900" y="1097"/>
                  </a:lnTo>
                  <a:lnTo>
                    <a:pt x="900" y="1098"/>
                  </a:lnTo>
                  <a:lnTo>
                    <a:pt x="901" y="1098"/>
                  </a:lnTo>
                  <a:lnTo>
                    <a:pt x="904" y="1098"/>
                  </a:lnTo>
                  <a:lnTo>
                    <a:pt x="904" y="1099"/>
                  </a:lnTo>
                  <a:lnTo>
                    <a:pt x="901" y="1099"/>
                  </a:lnTo>
                  <a:lnTo>
                    <a:pt x="901" y="1101"/>
                  </a:lnTo>
                  <a:lnTo>
                    <a:pt x="901" y="1102"/>
                  </a:lnTo>
                  <a:lnTo>
                    <a:pt x="900" y="1102"/>
                  </a:lnTo>
                  <a:lnTo>
                    <a:pt x="900" y="1104"/>
                  </a:lnTo>
                  <a:lnTo>
                    <a:pt x="901" y="1104"/>
                  </a:lnTo>
                  <a:lnTo>
                    <a:pt x="904" y="1104"/>
                  </a:lnTo>
                  <a:lnTo>
                    <a:pt x="901" y="1105"/>
                  </a:lnTo>
                  <a:lnTo>
                    <a:pt x="904" y="1105"/>
                  </a:lnTo>
                  <a:lnTo>
                    <a:pt x="904" y="1106"/>
                  </a:lnTo>
                  <a:lnTo>
                    <a:pt x="905" y="1106"/>
                  </a:lnTo>
                  <a:lnTo>
                    <a:pt x="905" y="1105"/>
                  </a:lnTo>
                  <a:lnTo>
                    <a:pt x="905" y="1104"/>
                  </a:lnTo>
                  <a:lnTo>
                    <a:pt x="905" y="1102"/>
                  </a:lnTo>
                  <a:lnTo>
                    <a:pt x="906" y="1102"/>
                  </a:lnTo>
                  <a:lnTo>
                    <a:pt x="906" y="1101"/>
                  </a:lnTo>
                  <a:lnTo>
                    <a:pt x="906" y="1099"/>
                  </a:lnTo>
                  <a:lnTo>
                    <a:pt x="907" y="1101"/>
                  </a:lnTo>
                  <a:lnTo>
                    <a:pt x="907" y="1099"/>
                  </a:lnTo>
                  <a:lnTo>
                    <a:pt x="907" y="1098"/>
                  </a:lnTo>
                  <a:lnTo>
                    <a:pt x="908" y="1098"/>
                  </a:lnTo>
                  <a:lnTo>
                    <a:pt x="908" y="1097"/>
                  </a:lnTo>
                  <a:lnTo>
                    <a:pt x="909" y="1097"/>
                  </a:lnTo>
                  <a:lnTo>
                    <a:pt x="910" y="1096"/>
                  </a:lnTo>
                  <a:lnTo>
                    <a:pt x="911" y="1096"/>
                  </a:lnTo>
                  <a:lnTo>
                    <a:pt x="911" y="1097"/>
                  </a:lnTo>
                  <a:lnTo>
                    <a:pt x="910" y="1097"/>
                  </a:lnTo>
                  <a:lnTo>
                    <a:pt x="910" y="1098"/>
                  </a:lnTo>
                  <a:lnTo>
                    <a:pt x="909" y="1098"/>
                  </a:lnTo>
                  <a:lnTo>
                    <a:pt x="909" y="1099"/>
                  </a:lnTo>
                  <a:lnTo>
                    <a:pt x="909" y="1101"/>
                  </a:lnTo>
                  <a:lnTo>
                    <a:pt x="908" y="1102"/>
                  </a:lnTo>
                  <a:lnTo>
                    <a:pt x="908" y="1104"/>
                  </a:lnTo>
                  <a:lnTo>
                    <a:pt x="908" y="1105"/>
                  </a:lnTo>
                  <a:lnTo>
                    <a:pt x="907" y="1106"/>
                  </a:lnTo>
                  <a:lnTo>
                    <a:pt x="908" y="1106"/>
                  </a:lnTo>
                  <a:lnTo>
                    <a:pt x="908" y="1107"/>
                  </a:lnTo>
                  <a:lnTo>
                    <a:pt x="909" y="1107"/>
                  </a:lnTo>
                  <a:lnTo>
                    <a:pt x="910" y="1106"/>
                  </a:lnTo>
                  <a:lnTo>
                    <a:pt x="911" y="1105"/>
                  </a:lnTo>
                  <a:lnTo>
                    <a:pt x="911" y="1104"/>
                  </a:lnTo>
                  <a:lnTo>
                    <a:pt x="911" y="1102"/>
                  </a:lnTo>
                  <a:lnTo>
                    <a:pt x="912" y="1101"/>
                  </a:lnTo>
                  <a:lnTo>
                    <a:pt x="912" y="1102"/>
                  </a:lnTo>
                  <a:lnTo>
                    <a:pt x="912" y="1104"/>
                  </a:lnTo>
                  <a:lnTo>
                    <a:pt x="914" y="1104"/>
                  </a:lnTo>
                  <a:lnTo>
                    <a:pt x="914" y="1105"/>
                  </a:lnTo>
                  <a:close/>
                  <a:moveTo>
                    <a:pt x="899" y="1090"/>
                  </a:moveTo>
                  <a:lnTo>
                    <a:pt x="900" y="1089"/>
                  </a:lnTo>
                  <a:lnTo>
                    <a:pt x="899" y="1089"/>
                  </a:lnTo>
                  <a:lnTo>
                    <a:pt x="899" y="1090"/>
                  </a:lnTo>
                  <a:close/>
                  <a:moveTo>
                    <a:pt x="878" y="1075"/>
                  </a:moveTo>
                  <a:lnTo>
                    <a:pt x="877" y="1076"/>
                  </a:lnTo>
                  <a:lnTo>
                    <a:pt x="878" y="1076"/>
                  </a:lnTo>
                  <a:lnTo>
                    <a:pt x="878" y="1075"/>
                  </a:lnTo>
                  <a:close/>
                  <a:moveTo>
                    <a:pt x="881" y="1099"/>
                  </a:moveTo>
                  <a:lnTo>
                    <a:pt x="882" y="1099"/>
                  </a:lnTo>
                  <a:lnTo>
                    <a:pt x="881" y="1098"/>
                  </a:lnTo>
                  <a:lnTo>
                    <a:pt x="881" y="1099"/>
                  </a:lnTo>
                  <a:close/>
                  <a:moveTo>
                    <a:pt x="891" y="1102"/>
                  </a:moveTo>
                  <a:lnTo>
                    <a:pt x="889" y="1102"/>
                  </a:lnTo>
                  <a:lnTo>
                    <a:pt x="889" y="1104"/>
                  </a:lnTo>
                  <a:lnTo>
                    <a:pt x="891" y="1102"/>
                  </a:lnTo>
                  <a:close/>
                  <a:moveTo>
                    <a:pt x="887" y="1075"/>
                  </a:moveTo>
                  <a:lnTo>
                    <a:pt x="887" y="1074"/>
                  </a:lnTo>
                  <a:lnTo>
                    <a:pt x="886" y="1074"/>
                  </a:lnTo>
                  <a:lnTo>
                    <a:pt x="885" y="1074"/>
                  </a:lnTo>
                  <a:lnTo>
                    <a:pt x="886" y="1075"/>
                  </a:lnTo>
                  <a:lnTo>
                    <a:pt x="886" y="1076"/>
                  </a:lnTo>
                  <a:lnTo>
                    <a:pt x="887" y="1076"/>
                  </a:lnTo>
                  <a:lnTo>
                    <a:pt x="887" y="1075"/>
                  </a:lnTo>
                  <a:close/>
                  <a:moveTo>
                    <a:pt x="877" y="1107"/>
                  </a:moveTo>
                  <a:lnTo>
                    <a:pt x="878" y="1106"/>
                  </a:lnTo>
                  <a:lnTo>
                    <a:pt x="877" y="1106"/>
                  </a:lnTo>
                  <a:lnTo>
                    <a:pt x="877" y="1107"/>
                  </a:lnTo>
                  <a:close/>
                  <a:moveTo>
                    <a:pt x="820" y="1081"/>
                  </a:moveTo>
                  <a:lnTo>
                    <a:pt x="820" y="1079"/>
                  </a:lnTo>
                  <a:lnTo>
                    <a:pt x="819" y="1079"/>
                  </a:lnTo>
                  <a:lnTo>
                    <a:pt x="819" y="1078"/>
                  </a:lnTo>
                  <a:lnTo>
                    <a:pt x="818" y="1078"/>
                  </a:lnTo>
                  <a:lnTo>
                    <a:pt x="818" y="1077"/>
                  </a:lnTo>
                  <a:lnTo>
                    <a:pt x="817" y="1077"/>
                  </a:lnTo>
                  <a:lnTo>
                    <a:pt x="817" y="1076"/>
                  </a:lnTo>
                  <a:lnTo>
                    <a:pt x="816" y="1076"/>
                  </a:lnTo>
                  <a:lnTo>
                    <a:pt x="815" y="1076"/>
                  </a:lnTo>
                  <a:lnTo>
                    <a:pt x="815" y="1075"/>
                  </a:lnTo>
                  <a:lnTo>
                    <a:pt x="814" y="1075"/>
                  </a:lnTo>
                  <a:lnTo>
                    <a:pt x="813" y="1075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11" y="1073"/>
                  </a:lnTo>
                  <a:lnTo>
                    <a:pt x="809" y="1073"/>
                  </a:lnTo>
                  <a:lnTo>
                    <a:pt x="808" y="1073"/>
                  </a:lnTo>
                  <a:lnTo>
                    <a:pt x="807" y="1072"/>
                  </a:lnTo>
                  <a:lnTo>
                    <a:pt x="806" y="1072"/>
                  </a:lnTo>
                  <a:lnTo>
                    <a:pt x="806" y="1071"/>
                  </a:lnTo>
                  <a:lnTo>
                    <a:pt x="805" y="1071"/>
                  </a:lnTo>
                  <a:lnTo>
                    <a:pt x="804" y="1071"/>
                  </a:lnTo>
                  <a:lnTo>
                    <a:pt x="803" y="1068"/>
                  </a:lnTo>
                  <a:lnTo>
                    <a:pt x="802" y="1068"/>
                  </a:lnTo>
                  <a:lnTo>
                    <a:pt x="801" y="1068"/>
                  </a:lnTo>
                  <a:lnTo>
                    <a:pt x="800" y="1068"/>
                  </a:lnTo>
                  <a:lnTo>
                    <a:pt x="797" y="1068"/>
                  </a:lnTo>
                  <a:lnTo>
                    <a:pt x="795" y="1067"/>
                  </a:lnTo>
                  <a:lnTo>
                    <a:pt x="794" y="1067"/>
                  </a:lnTo>
                  <a:lnTo>
                    <a:pt x="793" y="1067"/>
                  </a:lnTo>
                  <a:lnTo>
                    <a:pt x="792" y="1067"/>
                  </a:lnTo>
                  <a:lnTo>
                    <a:pt x="791" y="1067"/>
                  </a:lnTo>
                  <a:lnTo>
                    <a:pt x="791" y="1068"/>
                  </a:lnTo>
                  <a:lnTo>
                    <a:pt x="791" y="1071"/>
                  </a:lnTo>
                  <a:lnTo>
                    <a:pt x="792" y="1071"/>
                  </a:lnTo>
                  <a:lnTo>
                    <a:pt x="793" y="1071"/>
                  </a:lnTo>
                  <a:lnTo>
                    <a:pt x="794" y="1072"/>
                  </a:lnTo>
                  <a:lnTo>
                    <a:pt x="795" y="1072"/>
                  </a:lnTo>
                  <a:lnTo>
                    <a:pt x="797" y="1073"/>
                  </a:lnTo>
                  <a:lnTo>
                    <a:pt x="798" y="1074"/>
                  </a:lnTo>
                  <a:lnTo>
                    <a:pt x="800" y="1074"/>
                  </a:lnTo>
                  <a:lnTo>
                    <a:pt x="800" y="1075"/>
                  </a:lnTo>
                  <a:lnTo>
                    <a:pt x="801" y="1075"/>
                  </a:lnTo>
                  <a:lnTo>
                    <a:pt x="801" y="1076"/>
                  </a:lnTo>
                  <a:lnTo>
                    <a:pt x="802" y="1077"/>
                  </a:lnTo>
                  <a:lnTo>
                    <a:pt x="803" y="1077"/>
                  </a:lnTo>
                  <a:lnTo>
                    <a:pt x="804" y="1077"/>
                  </a:lnTo>
                  <a:lnTo>
                    <a:pt x="804" y="1078"/>
                  </a:lnTo>
                  <a:lnTo>
                    <a:pt x="805" y="1078"/>
                  </a:lnTo>
                  <a:lnTo>
                    <a:pt x="807" y="1079"/>
                  </a:lnTo>
                  <a:lnTo>
                    <a:pt x="809" y="1081"/>
                  </a:lnTo>
                  <a:lnTo>
                    <a:pt x="811" y="1081"/>
                  </a:lnTo>
                  <a:lnTo>
                    <a:pt x="813" y="1081"/>
                  </a:lnTo>
                  <a:lnTo>
                    <a:pt x="814" y="1081"/>
                  </a:lnTo>
                  <a:lnTo>
                    <a:pt x="814" y="1082"/>
                  </a:lnTo>
                  <a:lnTo>
                    <a:pt x="815" y="1082"/>
                  </a:lnTo>
                  <a:lnTo>
                    <a:pt x="816" y="1082"/>
                  </a:lnTo>
                  <a:lnTo>
                    <a:pt x="818" y="1081"/>
                  </a:lnTo>
                  <a:lnTo>
                    <a:pt x="818" y="1082"/>
                  </a:lnTo>
                  <a:lnTo>
                    <a:pt x="819" y="1081"/>
                  </a:lnTo>
                  <a:lnTo>
                    <a:pt x="820" y="1081"/>
                  </a:lnTo>
                  <a:close/>
                  <a:moveTo>
                    <a:pt x="172" y="1074"/>
                  </a:moveTo>
                  <a:lnTo>
                    <a:pt x="173" y="1075"/>
                  </a:lnTo>
                  <a:lnTo>
                    <a:pt x="175" y="1075"/>
                  </a:lnTo>
                  <a:lnTo>
                    <a:pt x="175" y="1074"/>
                  </a:lnTo>
                  <a:lnTo>
                    <a:pt x="173" y="1074"/>
                  </a:lnTo>
                  <a:lnTo>
                    <a:pt x="173" y="1073"/>
                  </a:lnTo>
                  <a:lnTo>
                    <a:pt x="172" y="1073"/>
                  </a:lnTo>
                  <a:lnTo>
                    <a:pt x="172" y="1072"/>
                  </a:lnTo>
                  <a:lnTo>
                    <a:pt x="170" y="1072"/>
                  </a:lnTo>
                  <a:lnTo>
                    <a:pt x="169" y="1072"/>
                  </a:lnTo>
                  <a:lnTo>
                    <a:pt x="170" y="1073"/>
                  </a:lnTo>
                  <a:lnTo>
                    <a:pt x="172" y="1074"/>
                  </a:lnTo>
                  <a:close/>
                  <a:moveTo>
                    <a:pt x="134" y="1040"/>
                  </a:moveTo>
                  <a:lnTo>
                    <a:pt x="134" y="1038"/>
                  </a:lnTo>
                  <a:lnTo>
                    <a:pt x="133" y="1040"/>
                  </a:lnTo>
                  <a:lnTo>
                    <a:pt x="133" y="1041"/>
                  </a:lnTo>
                  <a:lnTo>
                    <a:pt x="133" y="1042"/>
                  </a:lnTo>
                  <a:lnTo>
                    <a:pt x="133" y="1043"/>
                  </a:lnTo>
                  <a:lnTo>
                    <a:pt x="134" y="1043"/>
                  </a:lnTo>
                  <a:lnTo>
                    <a:pt x="135" y="1044"/>
                  </a:lnTo>
                  <a:lnTo>
                    <a:pt x="135" y="1043"/>
                  </a:lnTo>
                  <a:lnTo>
                    <a:pt x="135" y="1042"/>
                  </a:lnTo>
                  <a:lnTo>
                    <a:pt x="135" y="1041"/>
                  </a:lnTo>
                  <a:lnTo>
                    <a:pt x="134" y="1041"/>
                  </a:lnTo>
                  <a:lnTo>
                    <a:pt x="134" y="1040"/>
                  </a:lnTo>
                  <a:close/>
                  <a:moveTo>
                    <a:pt x="134" y="1036"/>
                  </a:moveTo>
                  <a:lnTo>
                    <a:pt x="134" y="1035"/>
                  </a:lnTo>
                  <a:lnTo>
                    <a:pt x="134" y="1033"/>
                  </a:lnTo>
                  <a:lnTo>
                    <a:pt x="134" y="1032"/>
                  </a:lnTo>
                  <a:lnTo>
                    <a:pt x="133" y="1033"/>
                  </a:lnTo>
                  <a:lnTo>
                    <a:pt x="132" y="1033"/>
                  </a:lnTo>
                  <a:lnTo>
                    <a:pt x="132" y="1035"/>
                  </a:lnTo>
                  <a:lnTo>
                    <a:pt x="132" y="1036"/>
                  </a:lnTo>
                  <a:lnTo>
                    <a:pt x="133" y="1036"/>
                  </a:lnTo>
                  <a:lnTo>
                    <a:pt x="133" y="1037"/>
                  </a:lnTo>
                  <a:lnTo>
                    <a:pt x="133" y="1038"/>
                  </a:lnTo>
                  <a:lnTo>
                    <a:pt x="134" y="1038"/>
                  </a:lnTo>
                  <a:lnTo>
                    <a:pt x="134" y="1037"/>
                  </a:lnTo>
                  <a:lnTo>
                    <a:pt x="134" y="1036"/>
                  </a:lnTo>
                  <a:close/>
                  <a:moveTo>
                    <a:pt x="100" y="1028"/>
                  </a:moveTo>
                  <a:lnTo>
                    <a:pt x="99" y="1028"/>
                  </a:lnTo>
                  <a:lnTo>
                    <a:pt x="99" y="1027"/>
                  </a:lnTo>
                  <a:lnTo>
                    <a:pt x="97" y="1026"/>
                  </a:lnTo>
                  <a:lnTo>
                    <a:pt x="96" y="1026"/>
                  </a:lnTo>
                  <a:lnTo>
                    <a:pt x="96" y="1027"/>
                  </a:lnTo>
                  <a:lnTo>
                    <a:pt x="97" y="1027"/>
                  </a:lnTo>
                  <a:lnTo>
                    <a:pt x="97" y="1028"/>
                  </a:lnTo>
                  <a:lnTo>
                    <a:pt x="97" y="1029"/>
                  </a:lnTo>
                  <a:lnTo>
                    <a:pt x="99" y="1029"/>
                  </a:lnTo>
                  <a:lnTo>
                    <a:pt x="99" y="1030"/>
                  </a:lnTo>
                  <a:lnTo>
                    <a:pt x="100" y="1030"/>
                  </a:lnTo>
                  <a:lnTo>
                    <a:pt x="101" y="1030"/>
                  </a:lnTo>
                  <a:lnTo>
                    <a:pt x="100" y="1029"/>
                  </a:lnTo>
                  <a:lnTo>
                    <a:pt x="100" y="1028"/>
                  </a:lnTo>
                  <a:close/>
                  <a:moveTo>
                    <a:pt x="126" y="1028"/>
                  </a:moveTo>
                  <a:lnTo>
                    <a:pt x="127" y="1028"/>
                  </a:lnTo>
                  <a:lnTo>
                    <a:pt x="127" y="1029"/>
                  </a:lnTo>
                  <a:lnTo>
                    <a:pt x="129" y="1029"/>
                  </a:lnTo>
                  <a:lnTo>
                    <a:pt x="129" y="1028"/>
                  </a:lnTo>
                  <a:lnTo>
                    <a:pt x="127" y="1027"/>
                  </a:lnTo>
                  <a:lnTo>
                    <a:pt x="127" y="1026"/>
                  </a:lnTo>
                  <a:lnTo>
                    <a:pt x="126" y="1027"/>
                  </a:lnTo>
                  <a:lnTo>
                    <a:pt x="126" y="1028"/>
                  </a:lnTo>
                  <a:close/>
                  <a:moveTo>
                    <a:pt x="96" y="1024"/>
                  </a:moveTo>
                  <a:lnTo>
                    <a:pt x="96" y="1026"/>
                  </a:lnTo>
                  <a:lnTo>
                    <a:pt x="95" y="1026"/>
                  </a:lnTo>
                  <a:lnTo>
                    <a:pt x="94" y="1024"/>
                  </a:lnTo>
                  <a:lnTo>
                    <a:pt x="94" y="1022"/>
                  </a:lnTo>
                  <a:lnTo>
                    <a:pt x="93" y="1022"/>
                  </a:lnTo>
                  <a:lnTo>
                    <a:pt x="92" y="1021"/>
                  </a:lnTo>
                  <a:lnTo>
                    <a:pt x="92" y="1020"/>
                  </a:lnTo>
                  <a:lnTo>
                    <a:pt x="93" y="1020"/>
                  </a:lnTo>
                  <a:lnTo>
                    <a:pt x="92" y="1019"/>
                  </a:lnTo>
                  <a:lnTo>
                    <a:pt x="92" y="1020"/>
                  </a:lnTo>
                  <a:lnTo>
                    <a:pt x="90" y="1020"/>
                  </a:lnTo>
                  <a:lnTo>
                    <a:pt x="90" y="1019"/>
                  </a:lnTo>
                  <a:lnTo>
                    <a:pt x="89" y="1019"/>
                  </a:lnTo>
                  <a:lnTo>
                    <a:pt x="89" y="1018"/>
                  </a:lnTo>
                  <a:lnTo>
                    <a:pt x="90" y="1018"/>
                  </a:lnTo>
                  <a:lnTo>
                    <a:pt x="90" y="1017"/>
                  </a:lnTo>
                  <a:lnTo>
                    <a:pt x="92" y="1018"/>
                  </a:lnTo>
                  <a:lnTo>
                    <a:pt x="92" y="1017"/>
                  </a:lnTo>
                  <a:lnTo>
                    <a:pt x="90" y="1017"/>
                  </a:lnTo>
                  <a:lnTo>
                    <a:pt x="90" y="1016"/>
                  </a:lnTo>
                  <a:lnTo>
                    <a:pt x="89" y="1016"/>
                  </a:lnTo>
                  <a:lnTo>
                    <a:pt x="88" y="1016"/>
                  </a:lnTo>
                  <a:lnTo>
                    <a:pt x="87" y="1016"/>
                  </a:lnTo>
                  <a:lnTo>
                    <a:pt x="87" y="1015"/>
                  </a:lnTo>
                  <a:lnTo>
                    <a:pt x="88" y="1015"/>
                  </a:lnTo>
                  <a:lnTo>
                    <a:pt x="88" y="1014"/>
                  </a:lnTo>
                  <a:lnTo>
                    <a:pt x="87" y="1014"/>
                  </a:lnTo>
                  <a:lnTo>
                    <a:pt x="87" y="1013"/>
                  </a:lnTo>
                  <a:lnTo>
                    <a:pt x="86" y="1013"/>
                  </a:lnTo>
                  <a:lnTo>
                    <a:pt x="87" y="1012"/>
                  </a:lnTo>
                  <a:lnTo>
                    <a:pt x="88" y="1012"/>
                  </a:lnTo>
                  <a:lnTo>
                    <a:pt x="88" y="1010"/>
                  </a:lnTo>
                  <a:lnTo>
                    <a:pt x="87" y="1010"/>
                  </a:lnTo>
                  <a:lnTo>
                    <a:pt x="86" y="1010"/>
                  </a:lnTo>
                  <a:lnTo>
                    <a:pt x="86" y="1008"/>
                  </a:lnTo>
                  <a:lnTo>
                    <a:pt x="85" y="1007"/>
                  </a:lnTo>
                  <a:lnTo>
                    <a:pt x="84" y="1007"/>
                  </a:lnTo>
                  <a:lnTo>
                    <a:pt x="82" y="1007"/>
                  </a:lnTo>
                  <a:lnTo>
                    <a:pt x="82" y="1006"/>
                  </a:lnTo>
                  <a:lnTo>
                    <a:pt x="84" y="1006"/>
                  </a:lnTo>
                  <a:lnTo>
                    <a:pt x="82" y="1005"/>
                  </a:lnTo>
                  <a:lnTo>
                    <a:pt x="84" y="1005"/>
                  </a:lnTo>
                  <a:lnTo>
                    <a:pt x="82" y="1004"/>
                  </a:lnTo>
                  <a:lnTo>
                    <a:pt x="81" y="1003"/>
                  </a:lnTo>
                  <a:lnTo>
                    <a:pt x="81" y="1002"/>
                  </a:lnTo>
                  <a:lnTo>
                    <a:pt x="81" y="1001"/>
                  </a:lnTo>
                  <a:lnTo>
                    <a:pt x="81" y="999"/>
                  </a:lnTo>
                  <a:lnTo>
                    <a:pt x="82" y="999"/>
                  </a:lnTo>
                  <a:lnTo>
                    <a:pt x="82" y="998"/>
                  </a:lnTo>
                  <a:lnTo>
                    <a:pt x="81" y="998"/>
                  </a:lnTo>
                  <a:lnTo>
                    <a:pt x="82" y="997"/>
                  </a:lnTo>
                  <a:lnTo>
                    <a:pt x="84" y="997"/>
                  </a:lnTo>
                  <a:lnTo>
                    <a:pt x="85" y="997"/>
                  </a:lnTo>
                  <a:lnTo>
                    <a:pt x="86" y="997"/>
                  </a:lnTo>
                  <a:lnTo>
                    <a:pt x="87" y="997"/>
                  </a:lnTo>
                  <a:lnTo>
                    <a:pt x="87" y="998"/>
                  </a:lnTo>
                  <a:lnTo>
                    <a:pt x="88" y="998"/>
                  </a:lnTo>
                  <a:lnTo>
                    <a:pt x="89" y="998"/>
                  </a:lnTo>
                  <a:lnTo>
                    <a:pt x="90" y="998"/>
                  </a:lnTo>
                  <a:lnTo>
                    <a:pt x="90" y="999"/>
                  </a:lnTo>
                  <a:lnTo>
                    <a:pt x="92" y="999"/>
                  </a:lnTo>
                  <a:lnTo>
                    <a:pt x="93" y="999"/>
                  </a:lnTo>
                  <a:lnTo>
                    <a:pt x="94" y="999"/>
                  </a:lnTo>
                  <a:lnTo>
                    <a:pt x="94" y="998"/>
                  </a:lnTo>
                  <a:lnTo>
                    <a:pt x="95" y="998"/>
                  </a:lnTo>
                  <a:lnTo>
                    <a:pt x="95" y="997"/>
                  </a:lnTo>
                  <a:lnTo>
                    <a:pt x="96" y="997"/>
                  </a:lnTo>
                  <a:lnTo>
                    <a:pt x="96" y="998"/>
                  </a:lnTo>
                  <a:lnTo>
                    <a:pt x="96" y="999"/>
                  </a:lnTo>
                  <a:lnTo>
                    <a:pt x="95" y="1001"/>
                  </a:lnTo>
                  <a:lnTo>
                    <a:pt x="95" y="1002"/>
                  </a:lnTo>
                  <a:lnTo>
                    <a:pt x="94" y="1003"/>
                  </a:lnTo>
                  <a:lnTo>
                    <a:pt x="94" y="1004"/>
                  </a:lnTo>
                  <a:lnTo>
                    <a:pt x="94" y="1005"/>
                  </a:lnTo>
                  <a:lnTo>
                    <a:pt x="94" y="1006"/>
                  </a:lnTo>
                  <a:lnTo>
                    <a:pt x="94" y="1007"/>
                  </a:lnTo>
                  <a:lnTo>
                    <a:pt x="93" y="1007"/>
                  </a:lnTo>
                  <a:lnTo>
                    <a:pt x="94" y="1008"/>
                  </a:lnTo>
                  <a:lnTo>
                    <a:pt x="94" y="1010"/>
                  </a:lnTo>
                  <a:lnTo>
                    <a:pt x="94" y="1012"/>
                  </a:lnTo>
                  <a:lnTo>
                    <a:pt x="93" y="1013"/>
                  </a:lnTo>
                  <a:lnTo>
                    <a:pt x="92" y="1013"/>
                  </a:lnTo>
                  <a:lnTo>
                    <a:pt x="90" y="1013"/>
                  </a:lnTo>
                  <a:lnTo>
                    <a:pt x="90" y="1014"/>
                  </a:lnTo>
                  <a:lnTo>
                    <a:pt x="90" y="1015"/>
                  </a:lnTo>
                  <a:lnTo>
                    <a:pt x="89" y="1014"/>
                  </a:lnTo>
                  <a:lnTo>
                    <a:pt x="89" y="1015"/>
                  </a:lnTo>
                  <a:lnTo>
                    <a:pt x="90" y="1015"/>
                  </a:lnTo>
                  <a:lnTo>
                    <a:pt x="92" y="1015"/>
                  </a:lnTo>
                  <a:lnTo>
                    <a:pt x="92" y="1014"/>
                  </a:lnTo>
                  <a:lnTo>
                    <a:pt x="93" y="1014"/>
                  </a:lnTo>
                  <a:lnTo>
                    <a:pt x="94" y="1013"/>
                  </a:lnTo>
                  <a:lnTo>
                    <a:pt x="95" y="1013"/>
                  </a:lnTo>
                  <a:lnTo>
                    <a:pt x="95" y="1014"/>
                  </a:lnTo>
                  <a:lnTo>
                    <a:pt x="95" y="1015"/>
                  </a:lnTo>
                  <a:lnTo>
                    <a:pt x="96" y="1015"/>
                  </a:lnTo>
                  <a:lnTo>
                    <a:pt x="96" y="1016"/>
                  </a:lnTo>
                  <a:lnTo>
                    <a:pt x="95" y="1016"/>
                  </a:lnTo>
                  <a:lnTo>
                    <a:pt x="94" y="1016"/>
                  </a:lnTo>
                  <a:lnTo>
                    <a:pt x="93" y="1016"/>
                  </a:lnTo>
                  <a:lnTo>
                    <a:pt x="93" y="1017"/>
                  </a:lnTo>
                  <a:lnTo>
                    <a:pt x="94" y="1017"/>
                  </a:lnTo>
                  <a:lnTo>
                    <a:pt x="94" y="1016"/>
                  </a:lnTo>
                  <a:lnTo>
                    <a:pt x="95" y="1017"/>
                  </a:lnTo>
                  <a:lnTo>
                    <a:pt x="96" y="1017"/>
                  </a:lnTo>
                  <a:lnTo>
                    <a:pt x="96" y="1018"/>
                  </a:lnTo>
                  <a:lnTo>
                    <a:pt x="96" y="1019"/>
                  </a:lnTo>
                  <a:lnTo>
                    <a:pt x="96" y="1020"/>
                  </a:lnTo>
                  <a:lnTo>
                    <a:pt x="95" y="1020"/>
                  </a:lnTo>
                  <a:lnTo>
                    <a:pt x="94" y="1019"/>
                  </a:lnTo>
                  <a:lnTo>
                    <a:pt x="95" y="1019"/>
                  </a:lnTo>
                  <a:lnTo>
                    <a:pt x="94" y="1018"/>
                  </a:lnTo>
                  <a:lnTo>
                    <a:pt x="93" y="1019"/>
                  </a:lnTo>
                  <a:lnTo>
                    <a:pt x="94" y="1019"/>
                  </a:lnTo>
                  <a:lnTo>
                    <a:pt x="94" y="1020"/>
                  </a:lnTo>
                  <a:lnTo>
                    <a:pt x="95" y="1020"/>
                  </a:lnTo>
                  <a:lnTo>
                    <a:pt x="94" y="1021"/>
                  </a:lnTo>
                  <a:lnTo>
                    <a:pt x="95" y="1021"/>
                  </a:lnTo>
                  <a:lnTo>
                    <a:pt x="95" y="1022"/>
                  </a:lnTo>
                  <a:lnTo>
                    <a:pt x="96" y="1024"/>
                  </a:lnTo>
                  <a:close/>
                  <a:moveTo>
                    <a:pt x="87" y="1001"/>
                  </a:moveTo>
                  <a:lnTo>
                    <a:pt x="87" y="999"/>
                  </a:lnTo>
                  <a:lnTo>
                    <a:pt x="86" y="999"/>
                  </a:lnTo>
                  <a:lnTo>
                    <a:pt x="86" y="1001"/>
                  </a:lnTo>
                  <a:lnTo>
                    <a:pt x="87" y="1001"/>
                  </a:lnTo>
                  <a:close/>
                  <a:moveTo>
                    <a:pt x="89" y="1006"/>
                  </a:moveTo>
                  <a:lnTo>
                    <a:pt x="89" y="1005"/>
                  </a:lnTo>
                  <a:lnTo>
                    <a:pt x="90" y="1005"/>
                  </a:lnTo>
                  <a:lnTo>
                    <a:pt x="92" y="1005"/>
                  </a:lnTo>
                  <a:lnTo>
                    <a:pt x="92" y="1004"/>
                  </a:lnTo>
                  <a:lnTo>
                    <a:pt x="90" y="1004"/>
                  </a:lnTo>
                  <a:lnTo>
                    <a:pt x="89" y="1004"/>
                  </a:lnTo>
                  <a:lnTo>
                    <a:pt x="88" y="1004"/>
                  </a:lnTo>
                  <a:lnTo>
                    <a:pt x="87" y="1005"/>
                  </a:lnTo>
                  <a:lnTo>
                    <a:pt x="88" y="1005"/>
                  </a:lnTo>
                  <a:lnTo>
                    <a:pt x="89" y="1005"/>
                  </a:lnTo>
                  <a:lnTo>
                    <a:pt x="88" y="1006"/>
                  </a:lnTo>
                  <a:lnTo>
                    <a:pt x="89" y="1006"/>
                  </a:lnTo>
                  <a:close/>
                  <a:moveTo>
                    <a:pt x="609" y="1017"/>
                  </a:moveTo>
                  <a:lnTo>
                    <a:pt x="610" y="1017"/>
                  </a:lnTo>
                  <a:lnTo>
                    <a:pt x="612" y="1018"/>
                  </a:lnTo>
                  <a:lnTo>
                    <a:pt x="613" y="1018"/>
                  </a:lnTo>
                  <a:lnTo>
                    <a:pt x="615" y="1019"/>
                  </a:lnTo>
                  <a:lnTo>
                    <a:pt x="618" y="1019"/>
                  </a:lnTo>
                  <a:lnTo>
                    <a:pt x="619" y="1020"/>
                  </a:lnTo>
                  <a:lnTo>
                    <a:pt x="620" y="1020"/>
                  </a:lnTo>
                  <a:lnTo>
                    <a:pt x="622" y="1021"/>
                  </a:lnTo>
                  <a:lnTo>
                    <a:pt x="623" y="1021"/>
                  </a:lnTo>
                  <a:lnTo>
                    <a:pt x="623" y="1020"/>
                  </a:lnTo>
                  <a:lnTo>
                    <a:pt x="623" y="1019"/>
                  </a:lnTo>
                  <a:lnTo>
                    <a:pt x="623" y="1018"/>
                  </a:lnTo>
                  <a:lnTo>
                    <a:pt x="622" y="1018"/>
                  </a:lnTo>
                  <a:lnTo>
                    <a:pt x="622" y="1016"/>
                  </a:lnTo>
                  <a:lnTo>
                    <a:pt x="621" y="1016"/>
                  </a:lnTo>
                  <a:lnTo>
                    <a:pt x="621" y="1015"/>
                  </a:lnTo>
                  <a:lnTo>
                    <a:pt x="620" y="1015"/>
                  </a:lnTo>
                  <a:lnTo>
                    <a:pt x="619" y="1014"/>
                  </a:lnTo>
                  <a:lnTo>
                    <a:pt x="617" y="1014"/>
                  </a:lnTo>
                  <a:lnTo>
                    <a:pt x="615" y="1014"/>
                  </a:lnTo>
                  <a:lnTo>
                    <a:pt x="613" y="1014"/>
                  </a:lnTo>
                  <a:lnTo>
                    <a:pt x="612" y="1014"/>
                  </a:lnTo>
                  <a:lnTo>
                    <a:pt x="611" y="1014"/>
                  </a:lnTo>
                  <a:lnTo>
                    <a:pt x="610" y="1015"/>
                  </a:lnTo>
                  <a:lnTo>
                    <a:pt x="610" y="1016"/>
                  </a:lnTo>
                  <a:lnTo>
                    <a:pt x="609" y="1016"/>
                  </a:lnTo>
                  <a:lnTo>
                    <a:pt x="609" y="1017"/>
                  </a:lnTo>
                  <a:close/>
                  <a:moveTo>
                    <a:pt x="119" y="1016"/>
                  </a:moveTo>
                  <a:lnTo>
                    <a:pt x="120" y="1017"/>
                  </a:lnTo>
                  <a:lnTo>
                    <a:pt x="121" y="1017"/>
                  </a:lnTo>
                  <a:lnTo>
                    <a:pt x="121" y="1016"/>
                  </a:lnTo>
                  <a:lnTo>
                    <a:pt x="120" y="1016"/>
                  </a:lnTo>
                  <a:lnTo>
                    <a:pt x="120" y="1015"/>
                  </a:lnTo>
                  <a:lnTo>
                    <a:pt x="119" y="1015"/>
                  </a:lnTo>
                  <a:lnTo>
                    <a:pt x="119" y="1016"/>
                  </a:lnTo>
                  <a:close/>
                  <a:moveTo>
                    <a:pt x="115" y="1008"/>
                  </a:moveTo>
                  <a:lnTo>
                    <a:pt x="113" y="1008"/>
                  </a:lnTo>
                  <a:lnTo>
                    <a:pt x="111" y="1007"/>
                  </a:lnTo>
                  <a:lnTo>
                    <a:pt x="110" y="1007"/>
                  </a:lnTo>
                  <a:lnTo>
                    <a:pt x="110" y="1006"/>
                  </a:lnTo>
                  <a:lnTo>
                    <a:pt x="111" y="1006"/>
                  </a:lnTo>
                  <a:lnTo>
                    <a:pt x="111" y="1005"/>
                  </a:lnTo>
                  <a:lnTo>
                    <a:pt x="111" y="1004"/>
                  </a:lnTo>
                  <a:lnTo>
                    <a:pt x="110" y="1003"/>
                  </a:lnTo>
                  <a:lnTo>
                    <a:pt x="110" y="1004"/>
                  </a:lnTo>
                  <a:lnTo>
                    <a:pt x="109" y="1004"/>
                  </a:lnTo>
                  <a:lnTo>
                    <a:pt x="109" y="1005"/>
                  </a:lnTo>
                  <a:lnTo>
                    <a:pt x="109" y="1006"/>
                  </a:lnTo>
                  <a:lnTo>
                    <a:pt x="108" y="1006"/>
                  </a:lnTo>
                  <a:lnTo>
                    <a:pt x="108" y="1007"/>
                  </a:lnTo>
                  <a:lnTo>
                    <a:pt x="109" y="1007"/>
                  </a:lnTo>
                  <a:lnTo>
                    <a:pt x="109" y="1008"/>
                  </a:lnTo>
                  <a:lnTo>
                    <a:pt x="110" y="1010"/>
                  </a:lnTo>
                  <a:lnTo>
                    <a:pt x="111" y="1010"/>
                  </a:lnTo>
                  <a:lnTo>
                    <a:pt x="111" y="1012"/>
                  </a:lnTo>
                  <a:lnTo>
                    <a:pt x="113" y="1012"/>
                  </a:lnTo>
                  <a:lnTo>
                    <a:pt x="113" y="1013"/>
                  </a:lnTo>
                  <a:lnTo>
                    <a:pt x="113" y="1014"/>
                  </a:lnTo>
                  <a:lnTo>
                    <a:pt x="115" y="1014"/>
                  </a:lnTo>
                  <a:lnTo>
                    <a:pt x="115" y="1015"/>
                  </a:lnTo>
                  <a:lnTo>
                    <a:pt x="116" y="1015"/>
                  </a:lnTo>
                  <a:lnTo>
                    <a:pt x="117" y="1014"/>
                  </a:lnTo>
                  <a:lnTo>
                    <a:pt x="117" y="1013"/>
                  </a:lnTo>
                  <a:lnTo>
                    <a:pt x="116" y="1012"/>
                  </a:lnTo>
                  <a:lnTo>
                    <a:pt x="116" y="1010"/>
                  </a:lnTo>
                  <a:lnTo>
                    <a:pt x="115" y="1010"/>
                  </a:lnTo>
                  <a:lnTo>
                    <a:pt x="115" y="1008"/>
                  </a:lnTo>
                  <a:close/>
                  <a:moveTo>
                    <a:pt x="110" y="999"/>
                  </a:moveTo>
                  <a:lnTo>
                    <a:pt x="109" y="998"/>
                  </a:lnTo>
                  <a:lnTo>
                    <a:pt x="108" y="998"/>
                  </a:lnTo>
                  <a:lnTo>
                    <a:pt x="107" y="999"/>
                  </a:lnTo>
                  <a:lnTo>
                    <a:pt x="106" y="1001"/>
                  </a:lnTo>
                  <a:lnTo>
                    <a:pt x="107" y="1001"/>
                  </a:lnTo>
                  <a:lnTo>
                    <a:pt x="108" y="1002"/>
                  </a:lnTo>
                  <a:lnTo>
                    <a:pt x="108" y="1001"/>
                  </a:lnTo>
                  <a:lnTo>
                    <a:pt x="109" y="999"/>
                  </a:lnTo>
                  <a:lnTo>
                    <a:pt x="109" y="1001"/>
                  </a:lnTo>
                  <a:lnTo>
                    <a:pt x="108" y="1002"/>
                  </a:lnTo>
                  <a:lnTo>
                    <a:pt x="109" y="1002"/>
                  </a:lnTo>
                  <a:lnTo>
                    <a:pt x="110" y="1002"/>
                  </a:lnTo>
                  <a:lnTo>
                    <a:pt x="110" y="1001"/>
                  </a:lnTo>
                  <a:lnTo>
                    <a:pt x="110" y="999"/>
                  </a:lnTo>
                  <a:close/>
                  <a:moveTo>
                    <a:pt x="642" y="956"/>
                  </a:moveTo>
                  <a:lnTo>
                    <a:pt x="641" y="956"/>
                  </a:lnTo>
                  <a:lnTo>
                    <a:pt x="640" y="956"/>
                  </a:lnTo>
                  <a:lnTo>
                    <a:pt x="640" y="955"/>
                  </a:lnTo>
                  <a:lnTo>
                    <a:pt x="640" y="953"/>
                  </a:lnTo>
                  <a:lnTo>
                    <a:pt x="638" y="953"/>
                  </a:lnTo>
                  <a:lnTo>
                    <a:pt x="638" y="952"/>
                  </a:lnTo>
                  <a:lnTo>
                    <a:pt x="640" y="952"/>
                  </a:lnTo>
                  <a:lnTo>
                    <a:pt x="640" y="951"/>
                  </a:lnTo>
                  <a:lnTo>
                    <a:pt x="638" y="951"/>
                  </a:lnTo>
                  <a:lnTo>
                    <a:pt x="637" y="951"/>
                  </a:lnTo>
                  <a:lnTo>
                    <a:pt x="637" y="952"/>
                  </a:lnTo>
                  <a:lnTo>
                    <a:pt x="637" y="955"/>
                  </a:lnTo>
                  <a:lnTo>
                    <a:pt x="637" y="956"/>
                  </a:lnTo>
                  <a:lnTo>
                    <a:pt x="637" y="957"/>
                  </a:lnTo>
                  <a:lnTo>
                    <a:pt x="636" y="959"/>
                  </a:lnTo>
                  <a:lnTo>
                    <a:pt x="636" y="960"/>
                  </a:lnTo>
                  <a:lnTo>
                    <a:pt x="635" y="960"/>
                  </a:lnTo>
                  <a:lnTo>
                    <a:pt x="635" y="959"/>
                  </a:lnTo>
                  <a:lnTo>
                    <a:pt x="636" y="959"/>
                  </a:lnTo>
                  <a:lnTo>
                    <a:pt x="636" y="958"/>
                  </a:lnTo>
                  <a:lnTo>
                    <a:pt x="636" y="957"/>
                  </a:lnTo>
                  <a:lnTo>
                    <a:pt x="635" y="958"/>
                  </a:lnTo>
                  <a:lnTo>
                    <a:pt x="634" y="960"/>
                  </a:lnTo>
                  <a:lnTo>
                    <a:pt x="632" y="964"/>
                  </a:lnTo>
                  <a:lnTo>
                    <a:pt x="631" y="964"/>
                  </a:lnTo>
                  <a:lnTo>
                    <a:pt x="631" y="965"/>
                  </a:lnTo>
                  <a:lnTo>
                    <a:pt x="632" y="965"/>
                  </a:lnTo>
                  <a:lnTo>
                    <a:pt x="632" y="967"/>
                  </a:lnTo>
                  <a:lnTo>
                    <a:pt x="633" y="965"/>
                  </a:lnTo>
                  <a:lnTo>
                    <a:pt x="634" y="964"/>
                  </a:lnTo>
                  <a:lnTo>
                    <a:pt x="635" y="961"/>
                  </a:lnTo>
                  <a:lnTo>
                    <a:pt x="636" y="961"/>
                  </a:lnTo>
                  <a:lnTo>
                    <a:pt x="635" y="962"/>
                  </a:lnTo>
                  <a:lnTo>
                    <a:pt x="634" y="965"/>
                  </a:lnTo>
                  <a:lnTo>
                    <a:pt x="635" y="965"/>
                  </a:lnTo>
                  <a:lnTo>
                    <a:pt x="635" y="967"/>
                  </a:lnTo>
                  <a:lnTo>
                    <a:pt x="636" y="967"/>
                  </a:lnTo>
                  <a:lnTo>
                    <a:pt x="637" y="964"/>
                  </a:lnTo>
                  <a:lnTo>
                    <a:pt x="638" y="960"/>
                  </a:lnTo>
                  <a:lnTo>
                    <a:pt x="638" y="959"/>
                  </a:lnTo>
                  <a:lnTo>
                    <a:pt x="640" y="959"/>
                  </a:lnTo>
                  <a:lnTo>
                    <a:pt x="640" y="957"/>
                  </a:lnTo>
                  <a:lnTo>
                    <a:pt x="641" y="957"/>
                  </a:lnTo>
                  <a:lnTo>
                    <a:pt x="642" y="957"/>
                  </a:lnTo>
                  <a:lnTo>
                    <a:pt x="642" y="956"/>
                  </a:lnTo>
                  <a:close/>
                  <a:moveTo>
                    <a:pt x="633" y="968"/>
                  </a:moveTo>
                  <a:lnTo>
                    <a:pt x="634" y="968"/>
                  </a:lnTo>
                  <a:lnTo>
                    <a:pt x="634" y="965"/>
                  </a:lnTo>
                  <a:lnTo>
                    <a:pt x="633" y="967"/>
                  </a:lnTo>
                  <a:lnTo>
                    <a:pt x="633" y="968"/>
                  </a:lnTo>
                  <a:close/>
                  <a:moveTo>
                    <a:pt x="825" y="961"/>
                  </a:moveTo>
                  <a:lnTo>
                    <a:pt x="825" y="962"/>
                  </a:lnTo>
                  <a:lnTo>
                    <a:pt x="828" y="962"/>
                  </a:lnTo>
                  <a:lnTo>
                    <a:pt x="828" y="961"/>
                  </a:lnTo>
                  <a:lnTo>
                    <a:pt x="826" y="961"/>
                  </a:lnTo>
                  <a:lnTo>
                    <a:pt x="826" y="960"/>
                  </a:lnTo>
                  <a:lnTo>
                    <a:pt x="825" y="960"/>
                  </a:lnTo>
                  <a:lnTo>
                    <a:pt x="825" y="961"/>
                  </a:lnTo>
                  <a:close/>
                  <a:moveTo>
                    <a:pt x="819" y="956"/>
                  </a:moveTo>
                  <a:lnTo>
                    <a:pt x="819" y="957"/>
                  </a:lnTo>
                  <a:lnTo>
                    <a:pt x="820" y="957"/>
                  </a:lnTo>
                  <a:lnTo>
                    <a:pt x="821" y="958"/>
                  </a:lnTo>
                  <a:lnTo>
                    <a:pt x="823" y="958"/>
                  </a:lnTo>
                  <a:lnTo>
                    <a:pt x="823" y="957"/>
                  </a:lnTo>
                  <a:lnTo>
                    <a:pt x="823" y="956"/>
                  </a:lnTo>
                  <a:lnTo>
                    <a:pt x="821" y="956"/>
                  </a:lnTo>
                  <a:lnTo>
                    <a:pt x="819" y="956"/>
                  </a:lnTo>
                  <a:close/>
                  <a:moveTo>
                    <a:pt x="817" y="936"/>
                  </a:moveTo>
                  <a:lnTo>
                    <a:pt x="818" y="936"/>
                  </a:lnTo>
                  <a:lnTo>
                    <a:pt x="818" y="937"/>
                  </a:lnTo>
                  <a:lnTo>
                    <a:pt x="819" y="936"/>
                  </a:lnTo>
                  <a:lnTo>
                    <a:pt x="820" y="936"/>
                  </a:lnTo>
                  <a:lnTo>
                    <a:pt x="820" y="935"/>
                  </a:lnTo>
                  <a:lnTo>
                    <a:pt x="819" y="935"/>
                  </a:lnTo>
                  <a:lnTo>
                    <a:pt x="818" y="934"/>
                  </a:lnTo>
                  <a:lnTo>
                    <a:pt x="817" y="935"/>
                  </a:lnTo>
                  <a:lnTo>
                    <a:pt x="817" y="936"/>
                  </a:lnTo>
                  <a:close/>
                  <a:moveTo>
                    <a:pt x="820" y="930"/>
                  </a:moveTo>
                  <a:lnTo>
                    <a:pt x="820" y="929"/>
                  </a:lnTo>
                  <a:lnTo>
                    <a:pt x="819" y="929"/>
                  </a:lnTo>
                  <a:lnTo>
                    <a:pt x="819" y="928"/>
                  </a:lnTo>
                  <a:lnTo>
                    <a:pt x="818" y="929"/>
                  </a:lnTo>
                  <a:lnTo>
                    <a:pt x="819" y="930"/>
                  </a:lnTo>
                  <a:lnTo>
                    <a:pt x="820" y="930"/>
                  </a:lnTo>
                  <a:close/>
                  <a:moveTo>
                    <a:pt x="754" y="873"/>
                  </a:moveTo>
                  <a:lnTo>
                    <a:pt x="752" y="873"/>
                  </a:lnTo>
                  <a:lnTo>
                    <a:pt x="752" y="876"/>
                  </a:lnTo>
                  <a:lnTo>
                    <a:pt x="750" y="877"/>
                  </a:lnTo>
                  <a:lnTo>
                    <a:pt x="750" y="878"/>
                  </a:lnTo>
                  <a:lnTo>
                    <a:pt x="750" y="879"/>
                  </a:lnTo>
                  <a:lnTo>
                    <a:pt x="749" y="880"/>
                  </a:lnTo>
                  <a:lnTo>
                    <a:pt x="750" y="881"/>
                  </a:lnTo>
                  <a:lnTo>
                    <a:pt x="752" y="881"/>
                  </a:lnTo>
                  <a:lnTo>
                    <a:pt x="754" y="881"/>
                  </a:lnTo>
                  <a:lnTo>
                    <a:pt x="754" y="880"/>
                  </a:lnTo>
                  <a:lnTo>
                    <a:pt x="755" y="880"/>
                  </a:lnTo>
                  <a:lnTo>
                    <a:pt x="755" y="879"/>
                  </a:lnTo>
                  <a:lnTo>
                    <a:pt x="756" y="879"/>
                  </a:lnTo>
                  <a:lnTo>
                    <a:pt x="756" y="878"/>
                  </a:lnTo>
                  <a:lnTo>
                    <a:pt x="757" y="877"/>
                  </a:lnTo>
                  <a:lnTo>
                    <a:pt x="757" y="876"/>
                  </a:lnTo>
                  <a:lnTo>
                    <a:pt x="756" y="876"/>
                  </a:lnTo>
                  <a:lnTo>
                    <a:pt x="756" y="875"/>
                  </a:lnTo>
                  <a:lnTo>
                    <a:pt x="755" y="875"/>
                  </a:lnTo>
                  <a:lnTo>
                    <a:pt x="755" y="873"/>
                  </a:lnTo>
                  <a:lnTo>
                    <a:pt x="754" y="873"/>
                  </a:lnTo>
                  <a:close/>
                  <a:moveTo>
                    <a:pt x="789" y="850"/>
                  </a:moveTo>
                  <a:lnTo>
                    <a:pt x="786" y="849"/>
                  </a:lnTo>
                  <a:lnTo>
                    <a:pt x="785" y="849"/>
                  </a:lnTo>
                  <a:lnTo>
                    <a:pt x="781" y="850"/>
                  </a:lnTo>
                  <a:lnTo>
                    <a:pt x="780" y="850"/>
                  </a:lnTo>
                  <a:lnTo>
                    <a:pt x="780" y="852"/>
                  </a:lnTo>
                  <a:lnTo>
                    <a:pt x="781" y="852"/>
                  </a:lnTo>
                  <a:lnTo>
                    <a:pt x="781" y="853"/>
                  </a:lnTo>
                  <a:lnTo>
                    <a:pt x="783" y="853"/>
                  </a:lnTo>
                  <a:lnTo>
                    <a:pt x="784" y="853"/>
                  </a:lnTo>
                  <a:lnTo>
                    <a:pt x="784" y="854"/>
                  </a:lnTo>
                  <a:lnTo>
                    <a:pt x="785" y="854"/>
                  </a:lnTo>
                  <a:lnTo>
                    <a:pt x="785" y="855"/>
                  </a:lnTo>
                  <a:lnTo>
                    <a:pt x="786" y="855"/>
                  </a:lnTo>
                  <a:lnTo>
                    <a:pt x="786" y="856"/>
                  </a:lnTo>
                  <a:lnTo>
                    <a:pt x="786" y="858"/>
                  </a:lnTo>
                  <a:lnTo>
                    <a:pt x="787" y="858"/>
                  </a:lnTo>
                  <a:lnTo>
                    <a:pt x="787" y="856"/>
                  </a:lnTo>
                  <a:lnTo>
                    <a:pt x="787" y="855"/>
                  </a:lnTo>
                  <a:lnTo>
                    <a:pt x="789" y="855"/>
                  </a:lnTo>
                  <a:lnTo>
                    <a:pt x="789" y="854"/>
                  </a:lnTo>
                  <a:lnTo>
                    <a:pt x="789" y="853"/>
                  </a:lnTo>
                  <a:lnTo>
                    <a:pt x="789" y="852"/>
                  </a:lnTo>
                  <a:lnTo>
                    <a:pt x="790" y="852"/>
                  </a:lnTo>
                  <a:lnTo>
                    <a:pt x="789" y="850"/>
                  </a:lnTo>
                  <a:close/>
                  <a:moveTo>
                    <a:pt x="636" y="845"/>
                  </a:moveTo>
                  <a:lnTo>
                    <a:pt x="636" y="844"/>
                  </a:lnTo>
                  <a:lnTo>
                    <a:pt x="637" y="844"/>
                  </a:lnTo>
                  <a:lnTo>
                    <a:pt x="637" y="843"/>
                  </a:lnTo>
                  <a:lnTo>
                    <a:pt x="637" y="841"/>
                  </a:lnTo>
                  <a:lnTo>
                    <a:pt x="638" y="839"/>
                  </a:lnTo>
                  <a:lnTo>
                    <a:pt x="638" y="838"/>
                  </a:lnTo>
                  <a:lnTo>
                    <a:pt x="638" y="837"/>
                  </a:lnTo>
                  <a:lnTo>
                    <a:pt x="638" y="836"/>
                  </a:lnTo>
                  <a:lnTo>
                    <a:pt x="637" y="836"/>
                  </a:lnTo>
                  <a:lnTo>
                    <a:pt x="637" y="835"/>
                  </a:lnTo>
                  <a:lnTo>
                    <a:pt x="636" y="835"/>
                  </a:lnTo>
                  <a:lnTo>
                    <a:pt x="636" y="834"/>
                  </a:lnTo>
                  <a:lnTo>
                    <a:pt x="635" y="834"/>
                  </a:lnTo>
                  <a:lnTo>
                    <a:pt x="634" y="834"/>
                  </a:lnTo>
                  <a:lnTo>
                    <a:pt x="633" y="834"/>
                  </a:lnTo>
                  <a:lnTo>
                    <a:pt x="632" y="834"/>
                  </a:lnTo>
                  <a:lnTo>
                    <a:pt x="632" y="835"/>
                  </a:lnTo>
                  <a:lnTo>
                    <a:pt x="631" y="835"/>
                  </a:lnTo>
                  <a:lnTo>
                    <a:pt x="631" y="836"/>
                  </a:lnTo>
                  <a:lnTo>
                    <a:pt x="631" y="837"/>
                  </a:lnTo>
                  <a:lnTo>
                    <a:pt x="629" y="837"/>
                  </a:lnTo>
                  <a:lnTo>
                    <a:pt x="629" y="838"/>
                  </a:lnTo>
                  <a:lnTo>
                    <a:pt x="627" y="839"/>
                  </a:lnTo>
                  <a:lnTo>
                    <a:pt x="627" y="841"/>
                  </a:lnTo>
                  <a:lnTo>
                    <a:pt x="627" y="843"/>
                  </a:lnTo>
                  <a:lnTo>
                    <a:pt x="627" y="844"/>
                  </a:lnTo>
                  <a:lnTo>
                    <a:pt x="627" y="845"/>
                  </a:lnTo>
                  <a:lnTo>
                    <a:pt x="627" y="846"/>
                  </a:lnTo>
                  <a:lnTo>
                    <a:pt x="627" y="847"/>
                  </a:lnTo>
                  <a:lnTo>
                    <a:pt x="629" y="848"/>
                  </a:lnTo>
                  <a:lnTo>
                    <a:pt x="631" y="848"/>
                  </a:lnTo>
                  <a:lnTo>
                    <a:pt x="631" y="849"/>
                  </a:lnTo>
                  <a:lnTo>
                    <a:pt x="632" y="849"/>
                  </a:lnTo>
                  <a:lnTo>
                    <a:pt x="632" y="850"/>
                  </a:lnTo>
                  <a:lnTo>
                    <a:pt x="632" y="852"/>
                  </a:lnTo>
                  <a:lnTo>
                    <a:pt x="633" y="852"/>
                  </a:lnTo>
                  <a:lnTo>
                    <a:pt x="634" y="852"/>
                  </a:lnTo>
                  <a:lnTo>
                    <a:pt x="634" y="850"/>
                  </a:lnTo>
                  <a:lnTo>
                    <a:pt x="635" y="849"/>
                  </a:lnTo>
                  <a:lnTo>
                    <a:pt x="635" y="848"/>
                  </a:lnTo>
                  <a:lnTo>
                    <a:pt x="635" y="847"/>
                  </a:lnTo>
                  <a:lnTo>
                    <a:pt x="635" y="846"/>
                  </a:lnTo>
                  <a:lnTo>
                    <a:pt x="636" y="846"/>
                  </a:lnTo>
                  <a:lnTo>
                    <a:pt x="636" y="845"/>
                  </a:lnTo>
                  <a:close/>
                  <a:moveTo>
                    <a:pt x="785" y="844"/>
                  </a:moveTo>
                  <a:lnTo>
                    <a:pt x="784" y="844"/>
                  </a:lnTo>
                  <a:lnTo>
                    <a:pt x="784" y="845"/>
                  </a:lnTo>
                  <a:lnTo>
                    <a:pt x="783" y="845"/>
                  </a:lnTo>
                  <a:lnTo>
                    <a:pt x="783" y="846"/>
                  </a:lnTo>
                  <a:lnTo>
                    <a:pt x="784" y="846"/>
                  </a:lnTo>
                  <a:lnTo>
                    <a:pt x="784" y="847"/>
                  </a:lnTo>
                  <a:lnTo>
                    <a:pt x="785" y="848"/>
                  </a:lnTo>
                  <a:lnTo>
                    <a:pt x="786" y="848"/>
                  </a:lnTo>
                  <a:lnTo>
                    <a:pt x="787" y="848"/>
                  </a:lnTo>
                  <a:lnTo>
                    <a:pt x="787" y="847"/>
                  </a:lnTo>
                  <a:lnTo>
                    <a:pt x="787" y="846"/>
                  </a:lnTo>
                  <a:lnTo>
                    <a:pt x="786" y="846"/>
                  </a:lnTo>
                  <a:lnTo>
                    <a:pt x="785" y="846"/>
                  </a:lnTo>
                  <a:lnTo>
                    <a:pt x="785" y="845"/>
                  </a:lnTo>
                  <a:lnTo>
                    <a:pt x="785" y="844"/>
                  </a:lnTo>
                  <a:close/>
                  <a:moveTo>
                    <a:pt x="592" y="838"/>
                  </a:moveTo>
                  <a:lnTo>
                    <a:pt x="592" y="839"/>
                  </a:lnTo>
                  <a:lnTo>
                    <a:pt x="595" y="837"/>
                  </a:lnTo>
                  <a:lnTo>
                    <a:pt x="597" y="837"/>
                  </a:lnTo>
                  <a:lnTo>
                    <a:pt x="598" y="838"/>
                  </a:lnTo>
                  <a:lnTo>
                    <a:pt x="601" y="837"/>
                  </a:lnTo>
                  <a:lnTo>
                    <a:pt x="602" y="836"/>
                  </a:lnTo>
                  <a:lnTo>
                    <a:pt x="603" y="834"/>
                  </a:lnTo>
                  <a:lnTo>
                    <a:pt x="606" y="832"/>
                  </a:lnTo>
                  <a:lnTo>
                    <a:pt x="606" y="831"/>
                  </a:lnTo>
                  <a:lnTo>
                    <a:pt x="607" y="831"/>
                  </a:lnTo>
                  <a:lnTo>
                    <a:pt x="607" y="830"/>
                  </a:lnTo>
                  <a:lnTo>
                    <a:pt x="608" y="830"/>
                  </a:lnTo>
                  <a:lnTo>
                    <a:pt x="609" y="830"/>
                  </a:lnTo>
                  <a:lnTo>
                    <a:pt x="609" y="828"/>
                  </a:lnTo>
                  <a:lnTo>
                    <a:pt x="610" y="827"/>
                  </a:lnTo>
                  <a:lnTo>
                    <a:pt x="610" y="825"/>
                  </a:lnTo>
                  <a:lnTo>
                    <a:pt x="610" y="824"/>
                  </a:lnTo>
                  <a:lnTo>
                    <a:pt x="610" y="823"/>
                  </a:lnTo>
                  <a:lnTo>
                    <a:pt x="611" y="823"/>
                  </a:lnTo>
                  <a:lnTo>
                    <a:pt x="611" y="822"/>
                  </a:lnTo>
                  <a:lnTo>
                    <a:pt x="611" y="821"/>
                  </a:lnTo>
                  <a:lnTo>
                    <a:pt x="610" y="821"/>
                  </a:lnTo>
                  <a:lnTo>
                    <a:pt x="609" y="821"/>
                  </a:lnTo>
                  <a:lnTo>
                    <a:pt x="608" y="821"/>
                  </a:lnTo>
                  <a:lnTo>
                    <a:pt x="607" y="820"/>
                  </a:lnTo>
                  <a:lnTo>
                    <a:pt x="607" y="821"/>
                  </a:lnTo>
                  <a:lnTo>
                    <a:pt x="606" y="821"/>
                  </a:lnTo>
                  <a:lnTo>
                    <a:pt x="606" y="822"/>
                  </a:lnTo>
                  <a:lnTo>
                    <a:pt x="603" y="821"/>
                  </a:lnTo>
                  <a:lnTo>
                    <a:pt x="602" y="822"/>
                  </a:lnTo>
                  <a:lnTo>
                    <a:pt x="600" y="823"/>
                  </a:lnTo>
                  <a:lnTo>
                    <a:pt x="598" y="823"/>
                  </a:lnTo>
                  <a:lnTo>
                    <a:pt x="597" y="823"/>
                  </a:lnTo>
                  <a:lnTo>
                    <a:pt x="597" y="822"/>
                  </a:lnTo>
                  <a:lnTo>
                    <a:pt x="596" y="822"/>
                  </a:lnTo>
                  <a:lnTo>
                    <a:pt x="595" y="822"/>
                  </a:lnTo>
                  <a:lnTo>
                    <a:pt x="595" y="823"/>
                  </a:lnTo>
                  <a:lnTo>
                    <a:pt x="594" y="824"/>
                  </a:lnTo>
                  <a:lnTo>
                    <a:pt x="594" y="825"/>
                  </a:lnTo>
                  <a:lnTo>
                    <a:pt x="594" y="827"/>
                  </a:lnTo>
                  <a:lnTo>
                    <a:pt x="594" y="828"/>
                  </a:lnTo>
                  <a:lnTo>
                    <a:pt x="592" y="828"/>
                  </a:lnTo>
                  <a:lnTo>
                    <a:pt x="592" y="830"/>
                  </a:lnTo>
                  <a:lnTo>
                    <a:pt x="592" y="831"/>
                  </a:lnTo>
                  <a:lnTo>
                    <a:pt x="590" y="832"/>
                  </a:lnTo>
                  <a:lnTo>
                    <a:pt x="590" y="833"/>
                  </a:lnTo>
                  <a:lnTo>
                    <a:pt x="590" y="834"/>
                  </a:lnTo>
                  <a:lnTo>
                    <a:pt x="591" y="836"/>
                  </a:lnTo>
                  <a:lnTo>
                    <a:pt x="592" y="836"/>
                  </a:lnTo>
                  <a:lnTo>
                    <a:pt x="592" y="837"/>
                  </a:lnTo>
                  <a:lnTo>
                    <a:pt x="592" y="838"/>
                  </a:lnTo>
                  <a:close/>
                  <a:moveTo>
                    <a:pt x="688" y="828"/>
                  </a:moveTo>
                  <a:lnTo>
                    <a:pt x="692" y="830"/>
                  </a:lnTo>
                  <a:lnTo>
                    <a:pt x="693" y="830"/>
                  </a:lnTo>
                  <a:lnTo>
                    <a:pt x="693" y="828"/>
                  </a:lnTo>
                  <a:lnTo>
                    <a:pt x="692" y="828"/>
                  </a:lnTo>
                  <a:lnTo>
                    <a:pt x="692" y="827"/>
                  </a:lnTo>
                  <a:lnTo>
                    <a:pt x="691" y="827"/>
                  </a:lnTo>
                  <a:lnTo>
                    <a:pt x="688" y="827"/>
                  </a:lnTo>
                  <a:lnTo>
                    <a:pt x="688" y="825"/>
                  </a:lnTo>
                  <a:lnTo>
                    <a:pt x="687" y="825"/>
                  </a:lnTo>
                  <a:lnTo>
                    <a:pt x="686" y="827"/>
                  </a:lnTo>
                  <a:lnTo>
                    <a:pt x="687" y="827"/>
                  </a:lnTo>
                  <a:lnTo>
                    <a:pt x="687" y="828"/>
                  </a:lnTo>
                  <a:lnTo>
                    <a:pt x="688" y="828"/>
                  </a:lnTo>
                  <a:close/>
                  <a:moveTo>
                    <a:pt x="726" y="831"/>
                  </a:moveTo>
                  <a:lnTo>
                    <a:pt x="727" y="831"/>
                  </a:lnTo>
                  <a:lnTo>
                    <a:pt x="728" y="831"/>
                  </a:lnTo>
                  <a:lnTo>
                    <a:pt x="729" y="831"/>
                  </a:lnTo>
                  <a:lnTo>
                    <a:pt x="731" y="831"/>
                  </a:lnTo>
                  <a:lnTo>
                    <a:pt x="732" y="831"/>
                  </a:lnTo>
                  <a:lnTo>
                    <a:pt x="732" y="830"/>
                  </a:lnTo>
                  <a:lnTo>
                    <a:pt x="732" y="828"/>
                  </a:lnTo>
                  <a:lnTo>
                    <a:pt x="731" y="828"/>
                  </a:lnTo>
                  <a:lnTo>
                    <a:pt x="731" y="827"/>
                  </a:lnTo>
                  <a:lnTo>
                    <a:pt x="729" y="827"/>
                  </a:lnTo>
                  <a:lnTo>
                    <a:pt x="729" y="825"/>
                  </a:lnTo>
                  <a:lnTo>
                    <a:pt x="728" y="825"/>
                  </a:lnTo>
                  <a:lnTo>
                    <a:pt x="727" y="824"/>
                  </a:lnTo>
                  <a:lnTo>
                    <a:pt x="726" y="823"/>
                  </a:lnTo>
                  <a:lnTo>
                    <a:pt x="723" y="823"/>
                  </a:lnTo>
                  <a:lnTo>
                    <a:pt x="724" y="824"/>
                  </a:lnTo>
                  <a:lnTo>
                    <a:pt x="725" y="825"/>
                  </a:lnTo>
                  <a:lnTo>
                    <a:pt x="725" y="827"/>
                  </a:lnTo>
                  <a:lnTo>
                    <a:pt x="726" y="828"/>
                  </a:lnTo>
                  <a:lnTo>
                    <a:pt x="726" y="830"/>
                  </a:lnTo>
                  <a:lnTo>
                    <a:pt x="726" y="831"/>
                  </a:lnTo>
                  <a:close/>
                  <a:moveTo>
                    <a:pt x="653" y="819"/>
                  </a:moveTo>
                  <a:lnTo>
                    <a:pt x="653" y="818"/>
                  </a:lnTo>
                  <a:lnTo>
                    <a:pt x="654" y="818"/>
                  </a:lnTo>
                  <a:lnTo>
                    <a:pt x="655" y="818"/>
                  </a:lnTo>
                  <a:lnTo>
                    <a:pt x="656" y="816"/>
                  </a:lnTo>
                  <a:lnTo>
                    <a:pt x="656" y="815"/>
                  </a:lnTo>
                  <a:lnTo>
                    <a:pt x="656" y="814"/>
                  </a:lnTo>
                  <a:lnTo>
                    <a:pt x="656" y="813"/>
                  </a:lnTo>
                  <a:lnTo>
                    <a:pt x="655" y="813"/>
                  </a:lnTo>
                  <a:lnTo>
                    <a:pt x="655" y="811"/>
                  </a:lnTo>
                  <a:lnTo>
                    <a:pt x="655" y="810"/>
                  </a:lnTo>
                  <a:lnTo>
                    <a:pt x="654" y="810"/>
                  </a:lnTo>
                  <a:lnTo>
                    <a:pt x="653" y="810"/>
                  </a:lnTo>
                  <a:lnTo>
                    <a:pt x="653" y="809"/>
                  </a:lnTo>
                  <a:lnTo>
                    <a:pt x="652" y="809"/>
                  </a:lnTo>
                  <a:lnTo>
                    <a:pt x="651" y="809"/>
                  </a:lnTo>
                  <a:lnTo>
                    <a:pt x="649" y="809"/>
                  </a:lnTo>
                  <a:lnTo>
                    <a:pt x="648" y="809"/>
                  </a:lnTo>
                  <a:lnTo>
                    <a:pt x="647" y="810"/>
                  </a:lnTo>
                  <a:lnTo>
                    <a:pt x="647" y="809"/>
                  </a:lnTo>
                  <a:lnTo>
                    <a:pt x="647" y="808"/>
                  </a:lnTo>
                  <a:lnTo>
                    <a:pt x="646" y="808"/>
                  </a:lnTo>
                  <a:lnTo>
                    <a:pt x="646" y="809"/>
                  </a:lnTo>
                  <a:lnTo>
                    <a:pt x="646" y="810"/>
                  </a:lnTo>
                  <a:lnTo>
                    <a:pt x="646" y="811"/>
                  </a:lnTo>
                  <a:lnTo>
                    <a:pt x="647" y="811"/>
                  </a:lnTo>
                  <a:lnTo>
                    <a:pt x="648" y="814"/>
                  </a:lnTo>
                  <a:lnTo>
                    <a:pt x="649" y="815"/>
                  </a:lnTo>
                  <a:lnTo>
                    <a:pt x="649" y="816"/>
                  </a:lnTo>
                  <a:lnTo>
                    <a:pt x="651" y="816"/>
                  </a:lnTo>
                  <a:lnTo>
                    <a:pt x="651" y="818"/>
                  </a:lnTo>
                  <a:lnTo>
                    <a:pt x="652" y="818"/>
                  </a:lnTo>
                  <a:lnTo>
                    <a:pt x="652" y="819"/>
                  </a:lnTo>
                  <a:lnTo>
                    <a:pt x="653" y="819"/>
                  </a:lnTo>
                  <a:close/>
                  <a:moveTo>
                    <a:pt x="665" y="808"/>
                  </a:moveTo>
                  <a:lnTo>
                    <a:pt x="665" y="807"/>
                  </a:lnTo>
                  <a:lnTo>
                    <a:pt x="659" y="804"/>
                  </a:lnTo>
                  <a:lnTo>
                    <a:pt x="658" y="804"/>
                  </a:lnTo>
                  <a:lnTo>
                    <a:pt x="657" y="804"/>
                  </a:lnTo>
                  <a:lnTo>
                    <a:pt x="657" y="805"/>
                  </a:lnTo>
                  <a:lnTo>
                    <a:pt x="657" y="807"/>
                  </a:lnTo>
                  <a:lnTo>
                    <a:pt x="658" y="807"/>
                  </a:lnTo>
                  <a:lnTo>
                    <a:pt x="658" y="808"/>
                  </a:lnTo>
                  <a:lnTo>
                    <a:pt x="659" y="808"/>
                  </a:lnTo>
                  <a:lnTo>
                    <a:pt x="659" y="809"/>
                  </a:lnTo>
                  <a:lnTo>
                    <a:pt x="661" y="809"/>
                  </a:lnTo>
                  <a:lnTo>
                    <a:pt x="661" y="810"/>
                  </a:lnTo>
                  <a:lnTo>
                    <a:pt x="663" y="810"/>
                  </a:lnTo>
                  <a:lnTo>
                    <a:pt x="664" y="810"/>
                  </a:lnTo>
                  <a:lnTo>
                    <a:pt x="664" y="811"/>
                  </a:lnTo>
                  <a:lnTo>
                    <a:pt x="665" y="811"/>
                  </a:lnTo>
                  <a:lnTo>
                    <a:pt x="666" y="811"/>
                  </a:lnTo>
                  <a:lnTo>
                    <a:pt x="666" y="810"/>
                  </a:lnTo>
                  <a:lnTo>
                    <a:pt x="666" y="809"/>
                  </a:lnTo>
                  <a:lnTo>
                    <a:pt x="665" y="809"/>
                  </a:lnTo>
                  <a:lnTo>
                    <a:pt x="666" y="808"/>
                  </a:lnTo>
                  <a:lnTo>
                    <a:pt x="665" y="808"/>
                  </a:lnTo>
                  <a:close/>
                  <a:moveTo>
                    <a:pt x="791" y="808"/>
                  </a:moveTo>
                  <a:lnTo>
                    <a:pt x="792" y="808"/>
                  </a:lnTo>
                  <a:lnTo>
                    <a:pt x="792" y="809"/>
                  </a:lnTo>
                  <a:lnTo>
                    <a:pt x="792" y="810"/>
                  </a:lnTo>
                  <a:lnTo>
                    <a:pt x="792" y="811"/>
                  </a:lnTo>
                  <a:lnTo>
                    <a:pt x="793" y="811"/>
                  </a:lnTo>
                  <a:lnTo>
                    <a:pt x="793" y="810"/>
                  </a:lnTo>
                  <a:lnTo>
                    <a:pt x="793" y="809"/>
                  </a:lnTo>
                  <a:lnTo>
                    <a:pt x="793" y="808"/>
                  </a:lnTo>
                  <a:lnTo>
                    <a:pt x="793" y="807"/>
                  </a:lnTo>
                  <a:lnTo>
                    <a:pt x="792" y="807"/>
                  </a:lnTo>
                  <a:lnTo>
                    <a:pt x="792" y="805"/>
                  </a:lnTo>
                  <a:lnTo>
                    <a:pt x="791" y="805"/>
                  </a:lnTo>
                  <a:lnTo>
                    <a:pt x="791" y="807"/>
                  </a:lnTo>
                  <a:lnTo>
                    <a:pt x="791" y="808"/>
                  </a:lnTo>
                  <a:close/>
                  <a:moveTo>
                    <a:pt x="624" y="805"/>
                  </a:moveTo>
                  <a:lnTo>
                    <a:pt x="625" y="804"/>
                  </a:lnTo>
                  <a:lnTo>
                    <a:pt x="625" y="803"/>
                  </a:lnTo>
                  <a:lnTo>
                    <a:pt x="627" y="803"/>
                  </a:lnTo>
                  <a:lnTo>
                    <a:pt x="629" y="803"/>
                  </a:lnTo>
                  <a:lnTo>
                    <a:pt x="629" y="802"/>
                  </a:lnTo>
                  <a:lnTo>
                    <a:pt x="627" y="801"/>
                  </a:lnTo>
                  <a:lnTo>
                    <a:pt x="627" y="802"/>
                  </a:lnTo>
                  <a:lnTo>
                    <a:pt x="626" y="801"/>
                  </a:lnTo>
                  <a:lnTo>
                    <a:pt x="624" y="800"/>
                  </a:lnTo>
                  <a:lnTo>
                    <a:pt x="623" y="800"/>
                  </a:lnTo>
                  <a:lnTo>
                    <a:pt x="623" y="799"/>
                  </a:lnTo>
                  <a:lnTo>
                    <a:pt x="624" y="800"/>
                  </a:lnTo>
                  <a:lnTo>
                    <a:pt x="625" y="800"/>
                  </a:lnTo>
                  <a:lnTo>
                    <a:pt x="625" y="799"/>
                  </a:lnTo>
                  <a:lnTo>
                    <a:pt x="625" y="798"/>
                  </a:lnTo>
                  <a:lnTo>
                    <a:pt x="624" y="798"/>
                  </a:lnTo>
                  <a:lnTo>
                    <a:pt x="623" y="796"/>
                  </a:lnTo>
                  <a:lnTo>
                    <a:pt x="623" y="795"/>
                  </a:lnTo>
                  <a:lnTo>
                    <a:pt x="622" y="795"/>
                  </a:lnTo>
                  <a:lnTo>
                    <a:pt x="621" y="793"/>
                  </a:lnTo>
                  <a:lnTo>
                    <a:pt x="621" y="795"/>
                  </a:lnTo>
                  <a:lnTo>
                    <a:pt x="621" y="796"/>
                  </a:lnTo>
                  <a:lnTo>
                    <a:pt x="621" y="798"/>
                  </a:lnTo>
                  <a:lnTo>
                    <a:pt x="620" y="796"/>
                  </a:lnTo>
                  <a:lnTo>
                    <a:pt x="618" y="796"/>
                  </a:lnTo>
                  <a:lnTo>
                    <a:pt x="618" y="795"/>
                  </a:lnTo>
                  <a:lnTo>
                    <a:pt x="617" y="795"/>
                  </a:lnTo>
                  <a:lnTo>
                    <a:pt x="617" y="796"/>
                  </a:lnTo>
                  <a:lnTo>
                    <a:pt x="615" y="796"/>
                  </a:lnTo>
                  <a:lnTo>
                    <a:pt x="613" y="796"/>
                  </a:lnTo>
                  <a:lnTo>
                    <a:pt x="612" y="798"/>
                  </a:lnTo>
                  <a:lnTo>
                    <a:pt x="611" y="798"/>
                  </a:lnTo>
                  <a:lnTo>
                    <a:pt x="610" y="798"/>
                  </a:lnTo>
                  <a:lnTo>
                    <a:pt x="610" y="796"/>
                  </a:lnTo>
                  <a:lnTo>
                    <a:pt x="611" y="795"/>
                  </a:lnTo>
                  <a:lnTo>
                    <a:pt x="612" y="795"/>
                  </a:lnTo>
                  <a:lnTo>
                    <a:pt x="613" y="793"/>
                  </a:lnTo>
                  <a:lnTo>
                    <a:pt x="613" y="792"/>
                  </a:lnTo>
                  <a:lnTo>
                    <a:pt x="613" y="791"/>
                  </a:lnTo>
                  <a:lnTo>
                    <a:pt x="612" y="791"/>
                  </a:lnTo>
                  <a:lnTo>
                    <a:pt x="612" y="790"/>
                  </a:lnTo>
                  <a:lnTo>
                    <a:pt x="612" y="789"/>
                  </a:lnTo>
                  <a:lnTo>
                    <a:pt x="612" y="788"/>
                  </a:lnTo>
                  <a:lnTo>
                    <a:pt x="612" y="787"/>
                  </a:lnTo>
                  <a:lnTo>
                    <a:pt x="612" y="786"/>
                  </a:lnTo>
                  <a:lnTo>
                    <a:pt x="612" y="785"/>
                  </a:lnTo>
                  <a:lnTo>
                    <a:pt x="611" y="785"/>
                  </a:lnTo>
                  <a:lnTo>
                    <a:pt x="609" y="782"/>
                  </a:lnTo>
                  <a:lnTo>
                    <a:pt x="609" y="780"/>
                  </a:lnTo>
                  <a:lnTo>
                    <a:pt x="608" y="780"/>
                  </a:lnTo>
                  <a:lnTo>
                    <a:pt x="608" y="779"/>
                  </a:lnTo>
                  <a:lnTo>
                    <a:pt x="607" y="779"/>
                  </a:lnTo>
                  <a:lnTo>
                    <a:pt x="607" y="778"/>
                  </a:lnTo>
                  <a:lnTo>
                    <a:pt x="606" y="778"/>
                  </a:lnTo>
                  <a:lnTo>
                    <a:pt x="604" y="779"/>
                  </a:lnTo>
                  <a:lnTo>
                    <a:pt x="603" y="778"/>
                  </a:lnTo>
                  <a:lnTo>
                    <a:pt x="602" y="778"/>
                  </a:lnTo>
                  <a:lnTo>
                    <a:pt x="602" y="777"/>
                  </a:lnTo>
                  <a:lnTo>
                    <a:pt x="601" y="776"/>
                  </a:lnTo>
                  <a:lnTo>
                    <a:pt x="600" y="776"/>
                  </a:lnTo>
                  <a:lnTo>
                    <a:pt x="600" y="775"/>
                  </a:lnTo>
                  <a:lnTo>
                    <a:pt x="598" y="775"/>
                  </a:lnTo>
                  <a:lnTo>
                    <a:pt x="597" y="775"/>
                  </a:lnTo>
                  <a:lnTo>
                    <a:pt x="597" y="774"/>
                  </a:lnTo>
                  <a:lnTo>
                    <a:pt x="596" y="773"/>
                  </a:lnTo>
                  <a:lnTo>
                    <a:pt x="596" y="772"/>
                  </a:lnTo>
                  <a:lnTo>
                    <a:pt x="596" y="770"/>
                  </a:lnTo>
                  <a:lnTo>
                    <a:pt x="595" y="770"/>
                  </a:lnTo>
                  <a:lnTo>
                    <a:pt x="595" y="769"/>
                  </a:lnTo>
                  <a:lnTo>
                    <a:pt x="594" y="769"/>
                  </a:lnTo>
                  <a:lnTo>
                    <a:pt x="592" y="769"/>
                  </a:lnTo>
                  <a:lnTo>
                    <a:pt x="591" y="769"/>
                  </a:lnTo>
                  <a:lnTo>
                    <a:pt x="590" y="769"/>
                  </a:lnTo>
                  <a:lnTo>
                    <a:pt x="590" y="768"/>
                  </a:lnTo>
                  <a:lnTo>
                    <a:pt x="589" y="768"/>
                  </a:lnTo>
                  <a:lnTo>
                    <a:pt x="588" y="768"/>
                  </a:lnTo>
                  <a:lnTo>
                    <a:pt x="588" y="767"/>
                  </a:lnTo>
                  <a:lnTo>
                    <a:pt x="587" y="767"/>
                  </a:lnTo>
                  <a:lnTo>
                    <a:pt x="587" y="765"/>
                  </a:lnTo>
                  <a:lnTo>
                    <a:pt x="588" y="765"/>
                  </a:lnTo>
                  <a:lnTo>
                    <a:pt x="588" y="764"/>
                  </a:lnTo>
                  <a:lnTo>
                    <a:pt x="587" y="764"/>
                  </a:lnTo>
                  <a:lnTo>
                    <a:pt x="586" y="763"/>
                  </a:lnTo>
                  <a:lnTo>
                    <a:pt x="585" y="763"/>
                  </a:lnTo>
                  <a:lnTo>
                    <a:pt x="585" y="762"/>
                  </a:lnTo>
                  <a:lnTo>
                    <a:pt x="583" y="761"/>
                  </a:lnTo>
                  <a:lnTo>
                    <a:pt x="583" y="762"/>
                  </a:lnTo>
                  <a:lnTo>
                    <a:pt x="581" y="762"/>
                  </a:lnTo>
                  <a:lnTo>
                    <a:pt x="581" y="763"/>
                  </a:lnTo>
                  <a:lnTo>
                    <a:pt x="581" y="764"/>
                  </a:lnTo>
                  <a:lnTo>
                    <a:pt x="581" y="765"/>
                  </a:lnTo>
                  <a:lnTo>
                    <a:pt x="580" y="767"/>
                  </a:lnTo>
                  <a:lnTo>
                    <a:pt x="580" y="768"/>
                  </a:lnTo>
                  <a:lnTo>
                    <a:pt x="579" y="768"/>
                  </a:lnTo>
                  <a:lnTo>
                    <a:pt x="579" y="767"/>
                  </a:lnTo>
                  <a:lnTo>
                    <a:pt x="578" y="765"/>
                  </a:lnTo>
                  <a:lnTo>
                    <a:pt x="578" y="764"/>
                  </a:lnTo>
                  <a:lnTo>
                    <a:pt x="578" y="763"/>
                  </a:lnTo>
                  <a:lnTo>
                    <a:pt x="578" y="762"/>
                  </a:lnTo>
                  <a:lnTo>
                    <a:pt x="577" y="761"/>
                  </a:lnTo>
                  <a:lnTo>
                    <a:pt x="576" y="761"/>
                  </a:lnTo>
                  <a:lnTo>
                    <a:pt x="576" y="759"/>
                  </a:lnTo>
                  <a:lnTo>
                    <a:pt x="577" y="758"/>
                  </a:lnTo>
                  <a:lnTo>
                    <a:pt x="578" y="758"/>
                  </a:lnTo>
                  <a:lnTo>
                    <a:pt x="578" y="757"/>
                  </a:lnTo>
                  <a:lnTo>
                    <a:pt x="577" y="756"/>
                  </a:lnTo>
                  <a:lnTo>
                    <a:pt x="577" y="755"/>
                  </a:lnTo>
                  <a:lnTo>
                    <a:pt x="577" y="754"/>
                  </a:lnTo>
                  <a:lnTo>
                    <a:pt x="578" y="755"/>
                  </a:lnTo>
                  <a:lnTo>
                    <a:pt x="579" y="756"/>
                  </a:lnTo>
                  <a:lnTo>
                    <a:pt x="580" y="756"/>
                  </a:lnTo>
                  <a:lnTo>
                    <a:pt x="580" y="757"/>
                  </a:lnTo>
                  <a:lnTo>
                    <a:pt x="580" y="758"/>
                  </a:lnTo>
                  <a:lnTo>
                    <a:pt x="580" y="759"/>
                  </a:lnTo>
                  <a:lnTo>
                    <a:pt x="581" y="759"/>
                  </a:lnTo>
                  <a:lnTo>
                    <a:pt x="583" y="758"/>
                  </a:lnTo>
                  <a:lnTo>
                    <a:pt x="583" y="757"/>
                  </a:lnTo>
                  <a:lnTo>
                    <a:pt x="583" y="756"/>
                  </a:lnTo>
                  <a:lnTo>
                    <a:pt x="583" y="755"/>
                  </a:lnTo>
                  <a:lnTo>
                    <a:pt x="581" y="755"/>
                  </a:lnTo>
                  <a:lnTo>
                    <a:pt x="581" y="754"/>
                  </a:lnTo>
                  <a:lnTo>
                    <a:pt x="581" y="753"/>
                  </a:lnTo>
                  <a:lnTo>
                    <a:pt x="581" y="752"/>
                  </a:lnTo>
                  <a:lnTo>
                    <a:pt x="580" y="752"/>
                  </a:lnTo>
                  <a:lnTo>
                    <a:pt x="580" y="750"/>
                  </a:lnTo>
                  <a:lnTo>
                    <a:pt x="579" y="749"/>
                  </a:lnTo>
                  <a:lnTo>
                    <a:pt x="579" y="747"/>
                  </a:lnTo>
                  <a:lnTo>
                    <a:pt x="578" y="747"/>
                  </a:lnTo>
                  <a:lnTo>
                    <a:pt x="577" y="747"/>
                  </a:lnTo>
                  <a:lnTo>
                    <a:pt x="577" y="749"/>
                  </a:lnTo>
                  <a:lnTo>
                    <a:pt x="577" y="750"/>
                  </a:lnTo>
                  <a:lnTo>
                    <a:pt x="577" y="752"/>
                  </a:lnTo>
                  <a:lnTo>
                    <a:pt x="577" y="753"/>
                  </a:lnTo>
                  <a:lnTo>
                    <a:pt x="576" y="753"/>
                  </a:lnTo>
                  <a:lnTo>
                    <a:pt x="575" y="753"/>
                  </a:lnTo>
                  <a:lnTo>
                    <a:pt x="575" y="754"/>
                  </a:lnTo>
                  <a:lnTo>
                    <a:pt x="574" y="754"/>
                  </a:lnTo>
                  <a:lnTo>
                    <a:pt x="574" y="753"/>
                  </a:lnTo>
                  <a:lnTo>
                    <a:pt x="574" y="752"/>
                  </a:lnTo>
                  <a:lnTo>
                    <a:pt x="574" y="750"/>
                  </a:lnTo>
                  <a:lnTo>
                    <a:pt x="573" y="750"/>
                  </a:lnTo>
                  <a:lnTo>
                    <a:pt x="572" y="752"/>
                  </a:lnTo>
                  <a:lnTo>
                    <a:pt x="569" y="754"/>
                  </a:lnTo>
                  <a:lnTo>
                    <a:pt x="569" y="755"/>
                  </a:lnTo>
                  <a:lnTo>
                    <a:pt x="567" y="756"/>
                  </a:lnTo>
                  <a:lnTo>
                    <a:pt x="567" y="757"/>
                  </a:lnTo>
                  <a:lnTo>
                    <a:pt x="567" y="758"/>
                  </a:lnTo>
                  <a:lnTo>
                    <a:pt x="567" y="759"/>
                  </a:lnTo>
                  <a:lnTo>
                    <a:pt x="567" y="761"/>
                  </a:lnTo>
                  <a:lnTo>
                    <a:pt x="567" y="762"/>
                  </a:lnTo>
                  <a:lnTo>
                    <a:pt x="567" y="763"/>
                  </a:lnTo>
                  <a:lnTo>
                    <a:pt x="566" y="763"/>
                  </a:lnTo>
                  <a:lnTo>
                    <a:pt x="566" y="764"/>
                  </a:lnTo>
                  <a:lnTo>
                    <a:pt x="567" y="764"/>
                  </a:lnTo>
                  <a:lnTo>
                    <a:pt x="566" y="765"/>
                  </a:lnTo>
                  <a:lnTo>
                    <a:pt x="566" y="767"/>
                  </a:lnTo>
                  <a:lnTo>
                    <a:pt x="566" y="768"/>
                  </a:lnTo>
                  <a:lnTo>
                    <a:pt x="566" y="769"/>
                  </a:lnTo>
                  <a:lnTo>
                    <a:pt x="566" y="770"/>
                  </a:lnTo>
                  <a:lnTo>
                    <a:pt x="566" y="772"/>
                  </a:lnTo>
                  <a:lnTo>
                    <a:pt x="566" y="773"/>
                  </a:lnTo>
                  <a:lnTo>
                    <a:pt x="566" y="774"/>
                  </a:lnTo>
                  <a:lnTo>
                    <a:pt x="566" y="775"/>
                  </a:lnTo>
                  <a:lnTo>
                    <a:pt x="566" y="776"/>
                  </a:lnTo>
                  <a:lnTo>
                    <a:pt x="566" y="777"/>
                  </a:lnTo>
                  <a:lnTo>
                    <a:pt x="565" y="782"/>
                  </a:lnTo>
                  <a:lnTo>
                    <a:pt x="564" y="782"/>
                  </a:lnTo>
                  <a:lnTo>
                    <a:pt x="564" y="784"/>
                  </a:lnTo>
                  <a:lnTo>
                    <a:pt x="564" y="785"/>
                  </a:lnTo>
                  <a:lnTo>
                    <a:pt x="564" y="786"/>
                  </a:lnTo>
                  <a:lnTo>
                    <a:pt x="564" y="787"/>
                  </a:lnTo>
                  <a:lnTo>
                    <a:pt x="565" y="787"/>
                  </a:lnTo>
                  <a:lnTo>
                    <a:pt x="565" y="788"/>
                  </a:lnTo>
                  <a:lnTo>
                    <a:pt x="564" y="788"/>
                  </a:lnTo>
                  <a:lnTo>
                    <a:pt x="564" y="789"/>
                  </a:lnTo>
                  <a:lnTo>
                    <a:pt x="565" y="789"/>
                  </a:lnTo>
                  <a:lnTo>
                    <a:pt x="565" y="790"/>
                  </a:lnTo>
                  <a:lnTo>
                    <a:pt x="565" y="791"/>
                  </a:lnTo>
                  <a:lnTo>
                    <a:pt x="566" y="792"/>
                  </a:lnTo>
                  <a:lnTo>
                    <a:pt x="566" y="793"/>
                  </a:lnTo>
                  <a:lnTo>
                    <a:pt x="566" y="795"/>
                  </a:lnTo>
                  <a:lnTo>
                    <a:pt x="565" y="795"/>
                  </a:lnTo>
                  <a:lnTo>
                    <a:pt x="564" y="796"/>
                  </a:lnTo>
                  <a:lnTo>
                    <a:pt x="563" y="796"/>
                  </a:lnTo>
                  <a:lnTo>
                    <a:pt x="562" y="798"/>
                  </a:lnTo>
                  <a:lnTo>
                    <a:pt x="560" y="799"/>
                  </a:lnTo>
                  <a:lnTo>
                    <a:pt x="558" y="800"/>
                  </a:lnTo>
                  <a:lnTo>
                    <a:pt x="556" y="803"/>
                  </a:lnTo>
                  <a:lnTo>
                    <a:pt x="556" y="804"/>
                  </a:lnTo>
                  <a:lnTo>
                    <a:pt x="556" y="805"/>
                  </a:lnTo>
                  <a:lnTo>
                    <a:pt x="556" y="807"/>
                  </a:lnTo>
                  <a:lnTo>
                    <a:pt x="557" y="807"/>
                  </a:lnTo>
                  <a:lnTo>
                    <a:pt x="557" y="808"/>
                  </a:lnTo>
                  <a:lnTo>
                    <a:pt x="560" y="807"/>
                  </a:lnTo>
                  <a:lnTo>
                    <a:pt x="561" y="807"/>
                  </a:lnTo>
                  <a:lnTo>
                    <a:pt x="562" y="805"/>
                  </a:lnTo>
                  <a:lnTo>
                    <a:pt x="562" y="804"/>
                  </a:lnTo>
                  <a:lnTo>
                    <a:pt x="563" y="804"/>
                  </a:lnTo>
                  <a:lnTo>
                    <a:pt x="565" y="805"/>
                  </a:lnTo>
                  <a:lnTo>
                    <a:pt x="566" y="805"/>
                  </a:lnTo>
                  <a:lnTo>
                    <a:pt x="569" y="804"/>
                  </a:lnTo>
                  <a:lnTo>
                    <a:pt x="570" y="804"/>
                  </a:lnTo>
                  <a:lnTo>
                    <a:pt x="572" y="803"/>
                  </a:lnTo>
                  <a:lnTo>
                    <a:pt x="572" y="804"/>
                  </a:lnTo>
                  <a:lnTo>
                    <a:pt x="573" y="804"/>
                  </a:lnTo>
                  <a:lnTo>
                    <a:pt x="573" y="805"/>
                  </a:lnTo>
                  <a:lnTo>
                    <a:pt x="573" y="807"/>
                  </a:lnTo>
                  <a:lnTo>
                    <a:pt x="573" y="808"/>
                  </a:lnTo>
                  <a:lnTo>
                    <a:pt x="573" y="809"/>
                  </a:lnTo>
                  <a:lnTo>
                    <a:pt x="573" y="810"/>
                  </a:lnTo>
                  <a:lnTo>
                    <a:pt x="573" y="811"/>
                  </a:lnTo>
                  <a:lnTo>
                    <a:pt x="573" y="813"/>
                  </a:lnTo>
                  <a:lnTo>
                    <a:pt x="573" y="814"/>
                  </a:lnTo>
                  <a:lnTo>
                    <a:pt x="573" y="815"/>
                  </a:lnTo>
                  <a:lnTo>
                    <a:pt x="573" y="816"/>
                  </a:lnTo>
                  <a:lnTo>
                    <a:pt x="574" y="818"/>
                  </a:lnTo>
                  <a:lnTo>
                    <a:pt x="576" y="818"/>
                  </a:lnTo>
                  <a:lnTo>
                    <a:pt x="578" y="816"/>
                  </a:lnTo>
                  <a:lnTo>
                    <a:pt x="579" y="816"/>
                  </a:lnTo>
                  <a:lnTo>
                    <a:pt x="580" y="814"/>
                  </a:lnTo>
                  <a:lnTo>
                    <a:pt x="581" y="814"/>
                  </a:lnTo>
                  <a:lnTo>
                    <a:pt x="583" y="813"/>
                  </a:lnTo>
                  <a:lnTo>
                    <a:pt x="585" y="811"/>
                  </a:lnTo>
                  <a:lnTo>
                    <a:pt x="585" y="809"/>
                  </a:lnTo>
                  <a:lnTo>
                    <a:pt x="586" y="808"/>
                  </a:lnTo>
                  <a:lnTo>
                    <a:pt x="586" y="807"/>
                  </a:lnTo>
                  <a:lnTo>
                    <a:pt x="587" y="807"/>
                  </a:lnTo>
                  <a:lnTo>
                    <a:pt x="587" y="805"/>
                  </a:lnTo>
                  <a:lnTo>
                    <a:pt x="588" y="805"/>
                  </a:lnTo>
                  <a:lnTo>
                    <a:pt x="589" y="805"/>
                  </a:lnTo>
                  <a:lnTo>
                    <a:pt x="589" y="804"/>
                  </a:lnTo>
                  <a:lnTo>
                    <a:pt x="590" y="804"/>
                  </a:lnTo>
                  <a:lnTo>
                    <a:pt x="590" y="803"/>
                  </a:lnTo>
                  <a:lnTo>
                    <a:pt x="591" y="802"/>
                  </a:lnTo>
                  <a:lnTo>
                    <a:pt x="592" y="802"/>
                  </a:lnTo>
                  <a:lnTo>
                    <a:pt x="594" y="802"/>
                  </a:lnTo>
                  <a:lnTo>
                    <a:pt x="594" y="801"/>
                  </a:lnTo>
                  <a:lnTo>
                    <a:pt x="592" y="801"/>
                  </a:lnTo>
                  <a:lnTo>
                    <a:pt x="592" y="800"/>
                  </a:lnTo>
                  <a:lnTo>
                    <a:pt x="594" y="799"/>
                  </a:lnTo>
                  <a:lnTo>
                    <a:pt x="592" y="798"/>
                  </a:lnTo>
                  <a:lnTo>
                    <a:pt x="592" y="796"/>
                  </a:lnTo>
                  <a:lnTo>
                    <a:pt x="594" y="796"/>
                  </a:lnTo>
                  <a:lnTo>
                    <a:pt x="594" y="795"/>
                  </a:lnTo>
                  <a:lnTo>
                    <a:pt x="594" y="793"/>
                  </a:lnTo>
                  <a:lnTo>
                    <a:pt x="595" y="793"/>
                  </a:lnTo>
                  <a:lnTo>
                    <a:pt x="595" y="795"/>
                  </a:lnTo>
                  <a:lnTo>
                    <a:pt x="596" y="793"/>
                  </a:lnTo>
                  <a:lnTo>
                    <a:pt x="597" y="793"/>
                  </a:lnTo>
                  <a:lnTo>
                    <a:pt x="598" y="792"/>
                  </a:lnTo>
                  <a:lnTo>
                    <a:pt x="600" y="792"/>
                  </a:lnTo>
                  <a:lnTo>
                    <a:pt x="600" y="793"/>
                  </a:lnTo>
                  <a:lnTo>
                    <a:pt x="600" y="796"/>
                  </a:lnTo>
                  <a:lnTo>
                    <a:pt x="598" y="796"/>
                  </a:lnTo>
                  <a:lnTo>
                    <a:pt x="598" y="798"/>
                  </a:lnTo>
                  <a:lnTo>
                    <a:pt x="598" y="799"/>
                  </a:lnTo>
                  <a:lnTo>
                    <a:pt x="600" y="798"/>
                  </a:lnTo>
                  <a:lnTo>
                    <a:pt x="601" y="798"/>
                  </a:lnTo>
                  <a:lnTo>
                    <a:pt x="602" y="798"/>
                  </a:lnTo>
                  <a:lnTo>
                    <a:pt x="604" y="798"/>
                  </a:lnTo>
                  <a:lnTo>
                    <a:pt x="604" y="799"/>
                  </a:lnTo>
                  <a:lnTo>
                    <a:pt x="606" y="799"/>
                  </a:lnTo>
                  <a:lnTo>
                    <a:pt x="607" y="800"/>
                  </a:lnTo>
                  <a:lnTo>
                    <a:pt x="607" y="801"/>
                  </a:lnTo>
                  <a:lnTo>
                    <a:pt x="606" y="801"/>
                  </a:lnTo>
                  <a:lnTo>
                    <a:pt x="606" y="802"/>
                  </a:lnTo>
                  <a:lnTo>
                    <a:pt x="604" y="802"/>
                  </a:lnTo>
                  <a:lnTo>
                    <a:pt x="604" y="803"/>
                  </a:lnTo>
                  <a:lnTo>
                    <a:pt x="604" y="804"/>
                  </a:lnTo>
                  <a:lnTo>
                    <a:pt x="607" y="805"/>
                  </a:lnTo>
                  <a:lnTo>
                    <a:pt x="607" y="804"/>
                  </a:lnTo>
                  <a:lnTo>
                    <a:pt x="608" y="804"/>
                  </a:lnTo>
                  <a:lnTo>
                    <a:pt x="609" y="804"/>
                  </a:lnTo>
                  <a:lnTo>
                    <a:pt x="610" y="804"/>
                  </a:lnTo>
                  <a:lnTo>
                    <a:pt x="610" y="805"/>
                  </a:lnTo>
                  <a:lnTo>
                    <a:pt x="611" y="805"/>
                  </a:lnTo>
                  <a:lnTo>
                    <a:pt x="612" y="805"/>
                  </a:lnTo>
                  <a:lnTo>
                    <a:pt x="613" y="807"/>
                  </a:lnTo>
                  <a:lnTo>
                    <a:pt x="615" y="807"/>
                  </a:lnTo>
                  <a:lnTo>
                    <a:pt x="615" y="808"/>
                  </a:lnTo>
                  <a:lnTo>
                    <a:pt x="619" y="809"/>
                  </a:lnTo>
                  <a:lnTo>
                    <a:pt x="620" y="810"/>
                  </a:lnTo>
                  <a:lnTo>
                    <a:pt x="621" y="810"/>
                  </a:lnTo>
                  <a:lnTo>
                    <a:pt x="621" y="809"/>
                  </a:lnTo>
                  <a:lnTo>
                    <a:pt x="621" y="808"/>
                  </a:lnTo>
                  <a:lnTo>
                    <a:pt x="622" y="808"/>
                  </a:lnTo>
                  <a:lnTo>
                    <a:pt x="622" y="807"/>
                  </a:lnTo>
                  <a:lnTo>
                    <a:pt x="623" y="807"/>
                  </a:lnTo>
                  <a:lnTo>
                    <a:pt x="624" y="805"/>
                  </a:lnTo>
                  <a:close/>
                  <a:moveTo>
                    <a:pt x="706" y="804"/>
                  </a:moveTo>
                  <a:lnTo>
                    <a:pt x="707" y="805"/>
                  </a:lnTo>
                  <a:lnTo>
                    <a:pt x="709" y="804"/>
                  </a:lnTo>
                  <a:lnTo>
                    <a:pt x="709" y="803"/>
                  </a:lnTo>
                  <a:lnTo>
                    <a:pt x="704" y="804"/>
                  </a:lnTo>
                  <a:lnTo>
                    <a:pt x="706" y="804"/>
                  </a:lnTo>
                  <a:close/>
                  <a:moveTo>
                    <a:pt x="789" y="802"/>
                  </a:moveTo>
                  <a:lnTo>
                    <a:pt x="790" y="803"/>
                  </a:lnTo>
                  <a:lnTo>
                    <a:pt x="791" y="803"/>
                  </a:lnTo>
                  <a:lnTo>
                    <a:pt x="791" y="804"/>
                  </a:lnTo>
                  <a:lnTo>
                    <a:pt x="792" y="804"/>
                  </a:lnTo>
                  <a:lnTo>
                    <a:pt x="792" y="803"/>
                  </a:lnTo>
                  <a:lnTo>
                    <a:pt x="792" y="802"/>
                  </a:lnTo>
                  <a:lnTo>
                    <a:pt x="791" y="802"/>
                  </a:lnTo>
                  <a:lnTo>
                    <a:pt x="790" y="802"/>
                  </a:lnTo>
                  <a:lnTo>
                    <a:pt x="791" y="801"/>
                  </a:lnTo>
                  <a:lnTo>
                    <a:pt x="790" y="801"/>
                  </a:lnTo>
                  <a:lnTo>
                    <a:pt x="790" y="800"/>
                  </a:lnTo>
                  <a:lnTo>
                    <a:pt x="790" y="799"/>
                  </a:lnTo>
                  <a:lnTo>
                    <a:pt x="789" y="799"/>
                  </a:lnTo>
                  <a:lnTo>
                    <a:pt x="789" y="800"/>
                  </a:lnTo>
                  <a:lnTo>
                    <a:pt x="787" y="800"/>
                  </a:lnTo>
                  <a:lnTo>
                    <a:pt x="789" y="801"/>
                  </a:lnTo>
                  <a:lnTo>
                    <a:pt x="787" y="801"/>
                  </a:lnTo>
                  <a:lnTo>
                    <a:pt x="787" y="800"/>
                  </a:lnTo>
                  <a:lnTo>
                    <a:pt x="786" y="801"/>
                  </a:lnTo>
                  <a:lnTo>
                    <a:pt x="787" y="802"/>
                  </a:lnTo>
                  <a:lnTo>
                    <a:pt x="789" y="802"/>
                  </a:lnTo>
                  <a:close/>
                  <a:moveTo>
                    <a:pt x="786" y="790"/>
                  </a:moveTo>
                  <a:lnTo>
                    <a:pt x="785" y="789"/>
                  </a:lnTo>
                  <a:lnTo>
                    <a:pt x="785" y="790"/>
                  </a:lnTo>
                  <a:lnTo>
                    <a:pt x="785" y="791"/>
                  </a:lnTo>
                  <a:lnTo>
                    <a:pt x="786" y="792"/>
                  </a:lnTo>
                  <a:lnTo>
                    <a:pt x="787" y="791"/>
                  </a:lnTo>
                  <a:lnTo>
                    <a:pt x="786" y="791"/>
                  </a:lnTo>
                  <a:lnTo>
                    <a:pt x="787" y="790"/>
                  </a:lnTo>
                  <a:lnTo>
                    <a:pt x="786" y="790"/>
                  </a:lnTo>
                  <a:close/>
                  <a:moveTo>
                    <a:pt x="591" y="755"/>
                  </a:moveTo>
                  <a:lnTo>
                    <a:pt x="591" y="756"/>
                  </a:lnTo>
                  <a:lnTo>
                    <a:pt x="592" y="756"/>
                  </a:lnTo>
                  <a:lnTo>
                    <a:pt x="594" y="756"/>
                  </a:lnTo>
                  <a:lnTo>
                    <a:pt x="594" y="757"/>
                  </a:lnTo>
                  <a:lnTo>
                    <a:pt x="595" y="757"/>
                  </a:lnTo>
                  <a:lnTo>
                    <a:pt x="596" y="757"/>
                  </a:lnTo>
                  <a:lnTo>
                    <a:pt x="597" y="757"/>
                  </a:lnTo>
                  <a:lnTo>
                    <a:pt x="597" y="756"/>
                  </a:lnTo>
                  <a:lnTo>
                    <a:pt x="597" y="755"/>
                  </a:lnTo>
                  <a:lnTo>
                    <a:pt x="596" y="755"/>
                  </a:lnTo>
                  <a:lnTo>
                    <a:pt x="595" y="755"/>
                  </a:lnTo>
                  <a:lnTo>
                    <a:pt x="594" y="755"/>
                  </a:lnTo>
                  <a:lnTo>
                    <a:pt x="592" y="754"/>
                  </a:lnTo>
                  <a:lnTo>
                    <a:pt x="592" y="755"/>
                  </a:lnTo>
                  <a:lnTo>
                    <a:pt x="591" y="755"/>
                  </a:lnTo>
                  <a:close/>
                  <a:moveTo>
                    <a:pt x="814" y="755"/>
                  </a:moveTo>
                  <a:lnTo>
                    <a:pt x="813" y="755"/>
                  </a:lnTo>
                  <a:lnTo>
                    <a:pt x="813" y="756"/>
                  </a:lnTo>
                  <a:lnTo>
                    <a:pt x="813" y="757"/>
                  </a:lnTo>
                  <a:lnTo>
                    <a:pt x="814" y="757"/>
                  </a:lnTo>
                  <a:lnTo>
                    <a:pt x="814" y="756"/>
                  </a:lnTo>
                  <a:lnTo>
                    <a:pt x="815" y="757"/>
                  </a:lnTo>
                  <a:lnTo>
                    <a:pt x="816" y="757"/>
                  </a:lnTo>
                  <a:lnTo>
                    <a:pt x="816" y="756"/>
                  </a:lnTo>
                  <a:lnTo>
                    <a:pt x="815" y="756"/>
                  </a:lnTo>
                  <a:lnTo>
                    <a:pt x="814" y="755"/>
                  </a:lnTo>
                  <a:close/>
                  <a:moveTo>
                    <a:pt x="597" y="741"/>
                  </a:moveTo>
                  <a:lnTo>
                    <a:pt x="596" y="742"/>
                  </a:lnTo>
                  <a:lnTo>
                    <a:pt x="597" y="742"/>
                  </a:lnTo>
                  <a:lnTo>
                    <a:pt x="598" y="742"/>
                  </a:lnTo>
                  <a:lnTo>
                    <a:pt x="598" y="741"/>
                  </a:lnTo>
                  <a:lnTo>
                    <a:pt x="597" y="740"/>
                  </a:lnTo>
                  <a:lnTo>
                    <a:pt x="596" y="740"/>
                  </a:lnTo>
                  <a:lnTo>
                    <a:pt x="596" y="741"/>
                  </a:lnTo>
                  <a:lnTo>
                    <a:pt x="597" y="741"/>
                  </a:lnTo>
                  <a:close/>
                  <a:moveTo>
                    <a:pt x="343" y="725"/>
                  </a:moveTo>
                  <a:lnTo>
                    <a:pt x="344" y="725"/>
                  </a:lnTo>
                  <a:lnTo>
                    <a:pt x="344" y="724"/>
                  </a:lnTo>
                  <a:lnTo>
                    <a:pt x="345" y="725"/>
                  </a:lnTo>
                  <a:lnTo>
                    <a:pt x="345" y="724"/>
                  </a:lnTo>
                  <a:lnTo>
                    <a:pt x="346" y="724"/>
                  </a:lnTo>
                  <a:lnTo>
                    <a:pt x="347" y="724"/>
                  </a:lnTo>
                  <a:lnTo>
                    <a:pt x="346" y="722"/>
                  </a:lnTo>
                  <a:lnTo>
                    <a:pt x="346" y="720"/>
                  </a:lnTo>
                  <a:lnTo>
                    <a:pt x="345" y="720"/>
                  </a:lnTo>
                  <a:lnTo>
                    <a:pt x="345" y="722"/>
                  </a:lnTo>
                  <a:lnTo>
                    <a:pt x="346" y="723"/>
                  </a:lnTo>
                  <a:lnTo>
                    <a:pt x="345" y="723"/>
                  </a:lnTo>
                  <a:lnTo>
                    <a:pt x="344" y="722"/>
                  </a:lnTo>
                  <a:lnTo>
                    <a:pt x="343" y="722"/>
                  </a:lnTo>
                  <a:lnTo>
                    <a:pt x="343" y="723"/>
                  </a:lnTo>
                  <a:lnTo>
                    <a:pt x="343" y="724"/>
                  </a:lnTo>
                  <a:lnTo>
                    <a:pt x="343" y="725"/>
                  </a:lnTo>
                  <a:close/>
                  <a:moveTo>
                    <a:pt x="819" y="724"/>
                  </a:moveTo>
                  <a:lnTo>
                    <a:pt x="819" y="723"/>
                  </a:lnTo>
                  <a:lnTo>
                    <a:pt x="818" y="724"/>
                  </a:lnTo>
                  <a:lnTo>
                    <a:pt x="818" y="723"/>
                  </a:lnTo>
                  <a:lnTo>
                    <a:pt x="817" y="723"/>
                  </a:lnTo>
                  <a:lnTo>
                    <a:pt x="817" y="724"/>
                  </a:lnTo>
                  <a:lnTo>
                    <a:pt x="819" y="725"/>
                  </a:lnTo>
                  <a:lnTo>
                    <a:pt x="819" y="724"/>
                  </a:lnTo>
                  <a:close/>
                  <a:moveTo>
                    <a:pt x="343" y="723"/>
                  </a:moveTo>
                  <a:lnTo>
                    <a:pt x="341" y="723"/>
                  </a:lnTo>
                  <a:lnTo>
                    <a:pt x="341" y="722"/>
                  </a:lnTo>
                  <a:lnTo>
                    <a:pt x="339" y="722"/>
                  </a:lnTo>
                  <a:lnTo>
                    <a:pt x="339" y="723"/>
                  </a:lnTo>
                  <a:lnTo>
                    <a:pt x="341" y="724"/>
                  </a:lnTo>
                  <a:lnTo>
                    <a:pt x="343" y="723"/>
                  </a:lnTo>
                  <a:close/>
                  <a:moveTo>
                    <a:pt x="678" y="687"/>
                  </a:moveTo>
                  <a:lnTo>
                    <a:pt x="677" y="686"/>
                  </a:lnTo>
                  <a:lnTo>
                    <a:pt x="672" y="685"/>
                  </a:lnTo>
                  <a:lnTo>
                    <a:pt x="671" y="686"/>
                  </a:lnTo>
                  <a:lnTo>
                    <a:pt x="670" y="686"/>
                  </a:lnTo>
                  <a:lnTo>
                    <a:pt x="669" y="686"/>
                  </a:lnTo>
                  <a:lnTo>
                    <a:pt x="665" y="687"/>
                  </a:lnTo>
                  <a:lnTo>
                    <a:pt x="665" y="688"/>
                  </a:lnTo>
                  <a:lnTo>
                    <a:pt x="664" y="692"/>
                  </a:lnTo>
                  <a:lnTo>
                    <a:pt x="663" y="693"/>
                  </a:lnTo>
                  <a:lnTo>
                    <a:pt x="663" y="694"/>
                  </a:lnTo>
                  <a:lnTo>
                    <a:pt x="659" y="698"/>
                  </a:lnTo>
                  <a:lnTo>
                    <a:pt x="658" y="699"/>
                  </a:lnTo>
                  <a:lnTo>
                    <a:pt x="658" y="701"/>
                  </a:lnTo>
                  <a:lnTo>
                    <a:pt x="658" y="702"/>
                  </a:lnTo>
                  <a:lnTo>
                    <a:pt x="658" y="704"/>
                  </a:lnTo>
                  <a:lnTo>
                    <a:pt x="658" y="707"/>
                  </a:lnTo>
                  <a:lnTo>
                    <a:pt x="659" y="708"/>
                  </a:lnTo>
                  <a:lnTo>
                    <a:pt x="658" y="708"/>
                  </a:lnTo>
                  <a:lnTo>
                    <a:pt x="658" y="709"/>
                  </a:lnTo>
                  <a:lnTo>
                    <a:pt x="658" y="710"/>
                  </a:lnTo>
                  <a:lnTo>
                    <a:pt x="659" y="710"/>
                  </a:lnTo>
                  <a:lnTo>
                    <a:pt x="659" y="711"/>
                  </a:lnTo>
                  <a:lnTo>
                    <a:pt x="661" y="713"/>
                  </a:lnTo>
                  <a:lnTo>
                    <a:pt x="661" y="715"/>
                  </a:lnTo>
                  <a:lnTo>
                    <a:pt x="661" y="716"/>
                  </a:lnTo>
                  <a:lnTo>
                    <a:pt x="663" y="716"/>
                  </a:lnTo>
                  <a:lnTo>
                    <a:pt x="666" y="716"/>
                  </a:lnTo>
                  <a:lnTo>
                    <a:pt x="667" y="716"/>
                  </a:lnTo>
                  <a:lnTo>
                    <a:pt x="668" y="716"/>
                  </a:lnTo>
                  <a:lnTo>
                    <a:pt x="669" y="715"/>
                  </a:lnTo>
                  <a:lnTo>
                    <a:pt x="670" y="716"/>
                  </a:lnTo>
                  <a:lnTo>
                    <a:pt x="670" y="715"/>
                  </a:lnTo>
                  <a:lnTo>
                    <a:pt x="672" y="716"/>
                  </a:lnTo>
                  <a:lnTo>
                    <a:pt x="676" y="713"/>
                  </a:lnTo>
                  <a:lnTo>
                    <a:pt x="677" y="713"/>
                  </a:lnTo>
                  <a:lnTo>
                    <a:pt x="677" y="712"/>
                  </a:lnTo>
                  <a:lnTo>
                    <a:pt x="678" y="712"/>
                  </a:lnTo>
                  <a:lnTo>
                    <a:pt x="679" y="712"/>
                  </a:lnTo>
                  <a:lnTo>
                    <a:pt x="679" y="711"/>
                  </a:lnTo>
                  <a:lnTo>
                    <a:pt x="680" y="711"/>
                  </a:lnTo>
                  <a:lnTo>
                    <a:pt x="680" y="710"/>
                  </a:lnTo>
                  <a:lnTo>
                    <a:pt x="681" y="709"/>
                  </a:lnTo>
                  <a:lnTo>
                    <a:pt x="681" y="708"/>
                  </a:lnTo>
                  <a:lnTo>
                    <a:pt x="682" y="707"/>
                  </a:lnTo>
                  <a:lnTo>
                    <a:pt x="682" y="705"/>
                  </a:lnTo>
                  <a:lnTo>
                    <a:pt x="681" y="704"/>
                  </a:lnTo>
                  <a:lnTo>
                    <a:pt x="681" y="702"/>
                  </a:lnTo>
                  <a:lnTo>
                    <a:pt x="681" y="701"/>
                  </a:lnTo>
                  <a:lnTo>
                    <a:pt x="682" y="700"/>
                  </a:lnTo>
                  <a:lnTo>
                    <a:pt x="681" y="699"/>
                  </a:lnTo>
                  <a:lnTo>
                    <a:pt x="681" y="697"/>
                  </a:lnTo>
                  <a:lnTo>
                    <a:pt x="681" y="696"/>
                  </a:lnTo>
                  <a:lnTo>
                    <a:pt x="681" y="695"/>
                  </a:lnTo>
                  <a:lnTo>
                    <a:pt x="682" y="694"/>
                  </a:lnTo>
                  <a:lnTo>
                    <a:pt x="682" y="693"/>
                  </a:lnTo>
                  <a:lnTo>
                    <a:pt x="682" y="692"/>
                  </a:lnTo>
                  <a:lnTo>
                    <a:pt x="682" y="689"/>
                  </a:lnTo>
                  <a:lnTo>
                    <a:pt x="681" y="689"/>
                  </a:lnTo>
                  <a:lnTo>
                    <a:pt x="681" y="688"/>
                  </a:lnTo>
                  <a:lnTo>
                    <a:pt x="678" y="687"/>
                  </a:lnTo>
                  <a:close/>
                  <a:moveTo>
                    <a:pt x="343" y="709"/>
                  </a:moveTo>
                  <a:lnTo>
                    <a:pt x="341" y="709"/>
                  </a:lnTo>
                  <a:lnTo>
                    <a:pt x="343" y="710"/>
                  </a:lnTo>
                  <a:lnTo>
                    <a:pt x="343" y="709"/>
                  </a:lnTo>
                  <a:close/>
                  <a:moveTo>
                    <a:pt x="339" y="711"/>
                  </a:moveTo>
                  <a:lnTo>
                    <a:pt x="339" y="712"/>
                  </a:lnTo>
                  <a:lnTo>
                    <a:pt x="341" y="712"/>
                  </a:lnTo>
                  <a:lnTo>
                    <a:pt x="341" y="713"/>
                  </a:lnTo>
                  <a:lnTo>
                    <a:pt x="343" y="713"/>
                  </a:lnTo>
                  <a:lnTo>
                    <a:pt x="343" y="712"/>
                  </a:lnTo>
                  <a:lnTo>
                    <a:pt x="343" y="711"/>
                  </a:lnTo>
                  <a:lnTo>
                    <a:pt x="343" y="710"/>
                  </a:lnTo>
                  <a:lnTo>
                    <a:pt x="341" y="710"/>
                  </a:lnTo>
                  <a:lnTo>
                    <a:pt x="339" y="711"/>
                  </a:lnTo>
                  <a:close/>
                  <a:moveTo>
                    <a:pt x="339" y="705"/>
                  </a:moveTo>
                  <a:lnTo>
                    <a:pt x="339" y="707"/>
                  </a:lnTo>
                  <a:lnTo>
                    <a:pt x="339" y="708"/>
                  </a:lnTo>
                  <a:lnTo>
                    <a:pt x="339" y="709"/>
                  </a:lnTo>
                  <a:lnTo>
                    <a:pt x="339" y="710"/>
                  </a:lnTo>
                  <a:lnTo>
                    <a:pt x="341" y="709"/>
                  </a:lnTo>
                  <a:lnTo>
                    <a:pt x="341" y="708"/>
                  </a:lnTo>
                  <a:lnTo>
                    <a:pt x="343" y="708"/>
                  </a:lnTo>
                  <a:lnTo>
                    <a:pt x="343" y="707"/>
                  </a:lnTo>
                  <a:lnTo>
                    <a:pt x="341" y="707"/>
                  </a:lnTo>
                  <a:lnTo>
                    <a:pt x="341" y="705"/>
                  </a:lnTo>
                  <a:lnTo>
                    <a:pt x="341" y="704"/>
                  </a:lnTo>
                  <a:lnTo>
                    <a:pt x="339" y="704"/>
                  </a:lnTo>
                  <a:lnTo>
                    <a:pt x="339" y="705"/>
                  </a:lnTo>
                  <a:close/>
                  <a:moveTo>
                    <a:pt x="688" y="693"/>
                  </a:moveTo>
                  <a:lnTo>
                    <a:pt x="688" y="694"/>
                  </a:lnTo>
                  <a:lnTo>
                    <a:pt x="686" y="693"/>
                  </a:lnTo>
                  <a:lnTo>
                    <a:pt x="684" y="694"/>
                  </a:lnTo>
                  <a:lnTo>
                    <a:pt x="684" y="695"/>
                  </a:lnTo>
                  <a:lnTo>
                    <a:pt x="684" y="696"/>
                  </a:lnTo>
                  <a:lnTo>
                    <a:pt x="684" y="697"/>
                  </a:lnTo>
                  <a:lnTo>
                    <a:pt x="686" y="699"/>
                  </a:lnTo>
                  <a:lnTo>
                    <a:pt x="687" y="699"/>
                  </a:lnTo>
                  <a:lnTo>
                    <a:pt x="687" y="700"/>
                  </a:lnTo>
                  <a:lnTo>
                    <a:pt x="688" y="701"/>
                  </a:lnTo>
                  <a:lnTo>
                    <a:pt x="694" y="701"/>
                  </a:lnTo>
                  <a:lnTo>
                    <a:pt x="699" y="701"/>
                  </a:lnTo>
                  <a:lnTo>
                    <a:pt x="699" y="700"/>
                  </a:lnTo>
                  <a:lnTo>
                    <a:pt x="699" y="699"/>
                  </a:lnTo>
                  <a:lnTo>
                    <a:pt x="699" y="698"/>
                  </a:lnTo>
                  <a:lnTo>
                    <a:pt x="699" y="697"/>
                  </a:lnTo>
                  <a:lnTo>
                    <a:pt x="699" y="696"/>
                  </a:lnTo>
                  <a:lnTo>
                    <a:pt x="698" y="695"/>
                  </a:lnTo>
                  <a:lnTo>
                    <a:pt x="697" y="695"/>
                  </a:lnTo>
                  <a:lnTo>
                    <a:pt x="695" y="695"/>
                  </a:lnTo>
                  <a:lnTo>
                    <a:pt x="695" y="696"/>
                  </a:lnTo>
                  <a:lnTo>
                    <a:pt x="694" y="696"/>
                  </a:lnTo>
                  <a:lnTo>
                    <a:pt x="694" y="695"/>
                  </a:lnTo>
                  <a:lnTo>
                    <a:pt x="693" y="695"/>
                  </a:lnTo>
                  <a:lnTo>
                    <a:pt x="692" y="694"/>
                  </a:lnTo>
                  <a:lnTo>
                    <a:pt x="691" y="694"/>
                  </a:lnTo>
                  <a:lnTo>
                    <a:pt x="689" y="694"/>
                  </a:lnTo>
                  <a:lnTo>
                    <a:pt x="689" y="693"/>
                  </a:lnTo>
                  <a:lnTo>
                    <a:pt x="691" y="693"/>
                  </a:lnTo>
                  <a:lnTo>
                    <a:pt x="691" y="692"/>
                  </a:lnTo>
                  <a:lnTo>
                    <a:pt x="689" y="689"/>
                  </a:lnTo>
                  <a:lnTo>
                    <a:pt x="688" y="692"/>
                  </a:lnTo>
                  <a:lnTo>
                    <a:pt x="688" y="693"/>
                  </a:lnTo>
                  <a:close/>
                  <a:moveTo>
                    <a:pt x="332" y="697"/>
                  </a:moveTo>
                  <a:lnTo>
                    <a:pt x="332" y="696"/>
                  </a:lnTo>
                  <a:lnTo>
                    <a:pt x="330" y="696"/>
                  </a:lnTo>
                  <a:lnTo>
                    <a:pt x="330" y="697"/>
                  </a:lnTo>
                  <a:lnTo>
                    <a:pt x="329" y="696"/>
                  </a:lnTo>
                  <a:lnTo>
                    <a:pt x="329" y="697"/>
                  </a:lnTo>
                  <a:lnTo>
                    <a:pt x="332" y="698"/>
                  </a:lnTo>
                  <a:lnTo>
                    <a:pt x="332" y="697"/>
                  </a:lnTo>
                  <a:close/>
                  <a:moveTo>
                    <a:pt x="773" y="687"/>
                  </a:moveTo>
                  <a:lnTo>
                    <a:pt x="772" y="687"/>
                  </a:lnTo>
                  <a:lnTo>
                    <a:pt x="772" y="688"/>
                  </a:lnTo>
                  <a:lnTo>
                    <a:pt x="773" y="688"/>
                  </a:lnTo>
                  <a:lnTo>
                    <a:pt x="773" y="687"/>
                  </a:lnTo>
                  <a:close/>
                  <a:moveTo>
                    <a:pt x="772" y="689"/>
                  </a:moveTo>
                  <a:lnTo>
                    <a:pt x="772" y="688"/>
                  </a:lnTo>
                  <a:lnTo>
                    <a:pt x="771" y="688"/>
                  </a:lnTo>
                  <a:lnTo>
                    <a:pt x="770" y="688"/>
                  </a:lnTo>
                  <a:lnTo>
                    <a:pt x="769" y="688"/>
                  </a:lnTo>
                  <a:lnTo>
                    <a:pt x="769" y="689"/>
                  </a:lnTo>
                  <a:lnTo>
                    <a:pt x="770" y="689"/>
                  </a:lnTo>
                  <a:lnTo>
                    <a:pt x="772" y="692"/>
                  </a:lnTo>
                  <a:lnTo>
                    <a:pt x="773" y="689"/>
                  </a:lnTo>
                  <a:lnTo>
                    <a:pt x="772" y="689"/>
                  </a:lnTo>
                  <a:close/>
                  <a:moveTo>
                    <a:pt x="689" y="682"/>
                  </a:moveTo>
                  <a:lnTo>
                    <a:pt x="688" y="683"/>
                  </a:lnTo>
                  <a:lnTo>
                    <a:pt x="688" y="684"/>
                  </a:lnTo>
                  <a:lnTo>
                    <a:pt x="689" y="684"/>
                  </a:lnTo>
                  <a:lnTo>
                    <a:pt x="689" y="685"/>
                  </a:lnTo>
                  <a:lnTo>
                    <a:pt x="691" y="686"/>
                  </a:lnTo>
                  <a:lnTo>
                    <a:pt x="689" y="686"/>
                  </a:lnTo>
                  <a:lnTo>
                    <a:pt x="689" y="687"/>
                  </a:lnTo>
                  <a:lnTo>
                    <a:pt x="691" y="687"/>
                  </a:lnTo>
                  <a:lnTo>
                    <a:pt x="692" y="687"/>
                  </a:lnTo>
                  <a:lnTo>
                    <a:pt x="692" y="686"/>
                  </a:lnTo>
                  <a:lnTo>
                    <a:pt x="692" y="685"/>
                  </a:lnTo>
                  <a:lnTo>
                    <a:pt x="691" y="684"/>
                  </a:lnTo>
                  <a:lnTo>
                    <a:pt x="691" y="683"/>
                  </a:lnTo>
                  <a:lnTo>
                    <a:pt x="689" y="682"/>
                  </a:lnTo>
                  <a:close/>
                  <a:moveTo>
                    <a:pt x="375" y="679"/>
                  </a:moveTo>
                  <a:lnTo>
                    <a:pt x="373" y="679"/>
                  </a:lnTo>
                  <a:lnTo>
                    <a:pt x="372" y="679"/>
                  </a:lnTo>
                  <a:lnTo>
                    <a:pt x="372" y="681"/>
                  </a:lnTo>
                  <a:lnTo>
                    <a:pt x="373" y="683"/>
                  </a:lnTo>
                  <a:lnTo>
                    <a:pt x="374" y="683"/>
                  </a:lnTo>
                  <a:lnTo>
                    <a:pt x="375" y="684"/>
                  </a:lnTo>
                  <a:lnTo>
                    <a:pt x="377" y="684"/>
                  </a:lnTo>
                  <a:lnTo>
                    <a:pt x="378" y="684"/>
                  </a:lnTo>
                  <a:lnTo>
                    <a:pt x="378" y="683"/>
                  </a:lnTo>
                  <a:lnTo>
                    <a:pt x="378" y="682"/>
                  </a:lnTo>
                  <a:lnTo>
                    <a:pt x="378" y="681"/>
                  </a:lnTo>
                  <a:lnTo>
                    <a:pt x="377" y="679"/>
                  </a:lnTo>
                  <a:lnTo>
                    <a:pt x="375" y="679"/>
                  </a:lnTo>
                  <a:close/>
                  <a:moveTo>
                    <a:pt x="766" y="682"/>
                  </a:moveTo>
                  <a:lnTo>
                    <a:pt x="766" y="683"/>
                  </a:lnTo>
                  <a:lnTo>
                    <a:pt x="764" y="683"/>
                  </a:lnTo>
                  <a:lnTo>
                    <a:pt x="763" y="682"/>
                  </a:lnTo>
                  <a:lnTo>
                    <a:pt x="763" y="683"/>
                  </a:lnTo>
                  <a:lnTo>
                    <a:pt x="763" y="684"/>
                  </a:lnTo>
                  <a:lnTo>
                    <a:pt x="762" y="684"/>
                  </a:lnTo>
                  <a:lnTo>
                    <a:pt x="763" y="685"/>
                  </a:lnTo>
                  <a:lnTo>
                    <a:pt x="764" y="685"/>
                  </a:lnTo>
                  <a:lnTo>
                    <a:pt x="766" y="685"/>
                  </a:lnTo>
                  <a:lnTo>
                    <a:pt x="766" y="684"/>
                  </a:lnTo>
                  <a:lnTo>
                    <a:pt x="768" y="684"/>
                  </a:lnTo>
                  <a:lnTo>
                    <a:pt x="768" y="683"/>
                  </a:lnTo>
                  <a:lnTo>
                    <a:pt x="769" y="683"/>
                  </a:lnTo>
                  <a:lnTo>
                    <a:pt x="768" y="682"/>
                  </a:lnTo>
                  <a:lnTo>
                    <a:pt x="766" y="682"/>
                  </a:lnTo>
                  <a:close/>
                  <a:moveTo>
                    <a:pt x="460" y="654"/>
                  </a:moveTo>
                  <a:lnTo>
                    <a:pt x="459" y="654"/>
                  </a:lnTo>
                  <a:lnTo>
                    <a:pt x="458" y="654"/>
                  </a:lnTo>
                  <a:lnTo>
                    <a:pt x="458" y="653"/>
                  </a:lnTo>
                  <a:lnTo>
                    <a:pt x="457" y="653"/>
                  </a:lnTo>
                  <a:lnTo>
                    <a:pt x="455" y="652"/>
                  </a:lnTo>
                  <a:lnTo>
                    <a:pt x="454" y="650"/>
                  </a:lnTo>
                  <a:lnTo>
                    <a:pt x="453" y="649"/>
                  </a:lnTo>
                  <a:lnTo>
                    <a:pt x="452" y="648"/>
                  </a:lnTo>
                  <a:lnTo>
                    <a:pt x="451" y="649"/>
                  </a:lnTo>
                  <a:lnTo>
                    <a:pt x="450" y="648"/>
                  </a:lnTo>
                  <a:lnTo>
                    <a:pt x="450" y="647"/>
                  </a:lnTo>
                  <a:lnTo>
                    <a:pt x="451" y="647"/>
                  </a:lnTo>
                  <a:lnTo>
                    <a:pt x="451" y="645"/>
                  </a:lnTo>
                  <a:lnTo>
                    <a:pt x="450" y="643"/>
                  </a:lnTo>
                  <a:lnTo>
                    <a:pt x="449" y="643"/>
                  </a:lnTo>
                  <a:lnTo>
                    <a:pt x="447" y="642"/>
                  </a:lnTo>
                  <a:lnTo>
                    <a:pt x="447" y="641"/>
                  </a:lnTo>
                  <a:lnTo>
                    <a:pt x="446" y="641"/>
                  </a:lnTo>
                  <a:lnTo>
                    <a:pt x="446" y="640"/>
                  </a:lnTo>
                  <a:lnTo>
                    <a:pt x="444" y="640"/>
                  </a:lnTo>
                  <a:lnTo>
                    <a:pt x="443" y="640"/>
                  </a:lnTo>
                  <a:lnTo>
                    <a:pt x="443" y="641"/>
                  </a:lnTo>
                  <a:lnTo>
                    <a:pt x="443" y="642"/>
                  </a:lnTo>
                  <a:lnTo>
                    <a:pt x="442" y="642"/>
                  </a:lnTo>
                  <a:lnTo>
                    <a:pt x="442" y="643"/>
                  </a:lnTo>
                  <a:lnTo>
                    <a:pt x="441" y="645"/>
                  </a:lnTo>
                  <a:lnTo>
                    <a:pt x="441" y="647"/>
                  </a:lnTo>
                  <a:lnTo>
                    <a:pt x="441" y="648"/>
                  </a:lnTo>
                  <a:lnTo>
                    <a:pt x="441" y="649"/>
                  </a:lnTo>
                  <a:lnTo>
                    <a:pt x="440" y="650"/>
                  </a:lnTo>
                  <a:lnTo>
                    <a:pt x="441" y="650"/>
                  </a:lnTo>
                  <a:lnTo>
                    <a:pt x="442" y="651"/>
                  </a:lnTo>
                  <a:lnTo>
                    <a:pt x="442" y="652"/>
                  </a:lnTo>
                  <a:lnTo>
                    <a:pt x="443" y="653"/>
                  </a:lnTo>
                  <a:lnTo>
                    <a:pt x="444" y="654"/>
                  </a:lnTo>
                  <a:lnTo>
                    <a:pt x="443" y="654"/>
                  </a:lnTo>
                  <a:lnTo>
                    <a:pt x="443" y="653"/>
                  </a:lnTo>
                  <a:lnTo>
                    <a:pt x="442" y="653"/>
                  </a:lnTo>
                  <a:lnTo>
                    <a:pt x="441" y="652"/>
                  </a:lnTo>
                  <a:lnTo>
                    <a:pt x="441" y="651"/>
                  </a:lnTo>
                  <a:lnTo>
                    <a:pt x="440" y="650"/>
                  </a:lnTo>
                  <a:lnTo>
                    <a:pt x="439" y="650"/>
                  </a:lnTo>
                  <a:lnTo>
                    <a:pt x="438" y="651"/>
                  </a:lnTo>
                  <a:lnTo>
                    <a:pt x="438" y="652"/>
                  </a:lnTo>
                  <a:lnTo>
                    <a:pt x="439" y="652"/>
                  </a:lnTo>
                  <a:lnTo>
                    <a:pt x="440" y="653"/>
                  </a:lnTo>
                  <a:lnTo>
                    <a:pt x="439" y="653"/>
                  </a:lnTo>
                  <a:lnTo>
                    <a:pt x="438" y="653"/>
                  </a:lnTo>
                  <a:lnTo>
                    <a:pt x="438" y="654"/>
                  </a:lnTo>
                  <a:lnTo>
                    <a:pt x="439" y="655"/>
                  </a:lnTo>
                  <a:lnTo>
                    <a:pt x="440" y="655"/>
                  </a:lnTo>
                  <a:lnTo>
                    <a:pt x="440" y="656"/>
                  </a:lnTo>
                  <a:lnTo>
                    <a:pt x="440" y="658"/>
                  </a:lnTo>
                  <a:lnTo>
                    <a:pt x="439" y="658"/>
                  </a:lnTo>
                  <a:lnTo>
                    <a:pt x="439" y="659"/>
                  </a:lnTo>
                  <a:lnTo>
                    <a:pt x="438" y="659"/>
                  </a:lnTo>
                  <a:lnTo>
                    <a:pt x="437" y="659"/>
                  </a:lnTo>
                  <a:lnTo>
                    <a:pt x="437" y="661"/>
                  </a:lnTo>
                  <a:lnTo>
                    <a:pt x="437" y="662"/>
                  </a:lnTo>
                  <a:lnTo>
                    <a:pt x="436" y="662"/>
                  </a:lnTo>
                  <a:lnTo>
                    <a:pt x="435" y="662"/>
                  </a:lnTo>
                  <a:lnTo>
                    <a:pt x="435" y="663"/>
                  </a:lnTo>
                  <a:lnTo>
                    <a:pt x="434" y="663"/>
                  </a:lnTo>
                  <a:lnTo>
                    <a:pt x="431" y="663"/>
                  </a:lnTo>
                  <a:lnTo>
                    <a:pt x="430" y="663"/>
                  </a:lnTo>
                  <a:lnTo>
                    <a:pt x="429" y="663"/>
                  </a:lnTo>
                  <a:lnTo>
                    <a:pt x="429" y="664"/>
                  </a:lnTo>
                  <a:lnTo>
                    <a:pt x="428" y="665"/>
                  </a:lnTo>
                  <a:lnTo>
                    <a:pt x="428" y="666"/>
                  </a:lnTo>
                  <a:lnTo>
                    <a:pt x="428" y="667"/>
                  </a:lnTo>
                  <a:lnTo>
                    <a:pt x="429" y="667"/>
                  </a:lnTo>
                  <a:lnTo>
                    <a:pt x="429" y="669"/>
                  </a:lnTo>
                  <a:lnTo>
                    <a:pt x="429" y="670"/>
                  </a:lnTo>
                  <a:lnTo>
                    <a:pt x="430" y="671"/>
                  </a:lnTo>
                  <a:lnTo>
                    <a:pt x="431" y="671"/>
                  </a:lnTo>
                  <a:lnTo>
                    <a:pt x="434" y="671"/>
                  </a:lnTo>
                  <a:lnTo>
                    <a:pt x="435" y="671"/>
                  </a:lnTo>
                  <a:lnTo>
                    <a:pt x="434" y="670"/>
                  </a:lnTo>
                  <a:lnTo>
                    <a:pt x="435" y="670"/>
                  </a:lnTo>
                  <a:lnTo>
                    <a:pt x="435" y="669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6" y="671"/>
                  </a:lnTo>
                  <a:lnTo>
                    <a:pt x="436" y="672"/>
                  </a:lnTo>
                  <a:lnTo>
                    <a:pt x="437" y="673"/>
                  </a:lnTo>
                  <a:lnTo>
                    <a:pt x="438" y="673"/>
                  </a:lnTo>
                  <a:lnTo>
                    <a:pt x="438" y="672"/>
                  </a:lnTo>
                  <a:lnTo>
                    <a:pt x="439" y="673"/>
                  </a:lnTo>
                  <a:lnTo>
                    <a:pt x="439" y="674"/>
                  </a:lnTo>
                  <a:lnTo>
                    <a:pt x="440" y="674"/>
                  </a:lnTo>
                  <a:lnTo>
                    <a:pt x="440" y="673"/>
                  </a:lnTo>
                  <a:lnTo>
                    <a:pt x="440" y="672"/>
                  </a:lnTo>
                  <a:lnTo>
                    <a:pt x="440" y="671"/>
                  </a:lnTo>
                  <a:lnTo>
                    <a:pt x="441" y="671"/>
                  </a:lnTo>
                  <a:lnTo>
                    <a:pt x="441" y="672"/>
                  </a:lnTo>
                  <a:lnTo>
                    <a:pt x="441" y="673"/>
                  </a:lnTo>
                  <a:lnTo>
                    <a:pt x="441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3" y="676"/>
                  </a:lnTo>
                  <a:lnTo>
                    <a:pt x="444" y="676"/>
                  </a:lnTo>
                  <a:lnTo>
                    <a:pt x="446" y="677"/>
                  </a:lnTo>
                  <a:lnTo>
                    <a:pt x="447" y="677"/>
                  </a:lnTo>
                  <a:lnTo>
                    <a:pt x="447" y="678"/>
                  </a:lnTo>
                  <a:lnTo>
                    <a:pt x="449" y="678"/>
                  </a:lnTo>
                  <a:lnTo>
                    <a:pt x="449" y="679"/>
                  </a:lnTo>
                  <a:lnTo>
                    <a:pt x="450" y="681"/>
                  </a:lnTo>
                  <a:lnTo>
                    <a:pt x="451" y="681"/>
                  </a:lnTo>
                  <a:lnTo>
                    <a:pt x="451" y="679"/>
                  </a:lnTo>
                  <a:lnTo>
                    <a:pt x="452" y="681"/>
                  </a:lnTo>
                  <a:lnTo>
                    <a:pt x="453" y="681"/>
                  </a:lnTo>
                  <a:lnTo>
                    <a:pt x="454" y="681"/>
                  </a:lnTo>
                  <a:lnTo>
                    <a:pt x="453" y="679"/>
                  </a:lnTo>
                  <a:lnTo>
                    <a:pt x="453" y="678"/>
                  </a:lnTo>
                  <a:lnTo>
                    <a:pt x="454" y="679"/>
                  </a:lnTo>
                  <a:lnTo>
                    <a:pt x="454" y="681"/>
                  </a:lnTo>
                  <a:lnTo>
                    <a:pt x="455" y="681"/>
                  </a:lnTo>
                  <a:lnTo>
                    <a:pt x="458" y="682"/>
                  </a:lnTo>
                  <a:lnTo>
                    <a:pt x="459" y="682"/>
                  </a:lnTo>
                  <a:lnTo>
                    <a:pt x="459" y="683"/>
                  </a:lnTo>
                  <a:lnTo>
                    <a:pt x="460" y="683"/>
                  </a:lnTo>
                  <a:lnTo>
                    <a:pt x="461" y="682"/>
                  </a:lnTo>
                  <a:lnTo>
                    <a:pt x="463" y="682"/>
                  </a:lnTo>
                  <a:lnTo>
                    <a:pt x="464" y="679"/>
                  </a:lnTo>
                  <a:lnTo>
                    <a:pt x="465" y="679"/>
                  </a:lnTo>
                  <a:lnTo>
                    <a:pt x="465" y="678"/>
                  </a:lnTo>
                  <a:lnTo>
                    <a:pt x="466" y="678"/>
                  </a:lnTo>
                  <a:lnTo>
                    <a:pt x="467" y="678"/>
                  </a:lnTo>
                  <a:lnTo>
                    <a:pt x="466" y="677"/>
                  </a:lnTo>
                  <a:lnTo>
                    <a:pt x="467" y="676"/>
                  </a:lnTo>
                  <a:lnTo>
                    <a:pt x="467" y="674"/>
                  </a:lnTo>
                  <a:lnTo>
                    <a:pt x="470" y="673"/>
                  </a:lnTo>
                  <a:lnTo>
                    <a:pt x="470" y="674"/>
                  </a:lnTo>
                  <a:lnTo>
                    <a:pt x="470" y="676"/>
                  </a:lnTo>
                  <a:lnTo>
                    <a:pt x="471" y="674"/>
                  </a:lnTo>
                  <a:lnTo>
                    <a:pt x="471" y="673"/>
                  </a:lnTo>
                  <a:lnTo>
                    <a:pt x="472" y="673"/>
                  </a:lnTo>
                  <a:lnTo>
                    <a:pt x="472" y="672"/>
                  </a:lnTo>
                  <a:lnTo>
                    <a:pt x="473" y="672"/>
                  </a:lnTo>
                  <a:lnTo>
                    <a:pt x="473" y="671"/>
                  </a:lnTo>
                  <a:lnTo>
                    <a:pt x="472" y="670"/>
                  </a:lnTo>
                  <a:lnTo>
                    <a:pt x="471" y="670"/>
                  </a:lnTo>
                  <a:lnTo>
                    <a:pt x="470" y="672"/>
                  </a:lnTo>
                  <a:lnTo>
                    <a:pt x="469" y="672"/>
                  </a:lnTo>
                  <a:lnTo>
                    <a:pt x="469" y="671"/>
                  </a:lnTo>
                  <a:lnTo>
                    <a:pt x="469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0"/>
                  </a:lnTo>
                  <a:lnTo>
                    <a:pt x="466" y="669"/>
                  </a:lnTo>
                  <a:lnTo>
                    <a:pt x="466" y="667"/>
                  </a:lnTo>
                  <a:lnTo>
                    <a:pt x="466" y="666"/>
                  </a:lnTo>
                  <a:lnTo>
                    <a:pt x="465" y="666"/>
                  </a:lnTo>
                  <a:lnTo>
                    <a:pt x="465" y="665"/>
                  </a:lnTo>
                  <a:lnTo>
                    <a:pt x="466" y="665"/>
                  </a:lnTo>
                  <a:lnTo>
                    <a:pt x="466" y="664"/>
                  </a:lnTo>
                  <a:lnTo>
                    <a:pt x="466" y="663"/>
                  </a:lnTo>
                  <a:lnTo>
                    <a:pt x="465" y="663"/>
                  </a:lnTo>
                  <a:lnTo>
                    <a:pt x="465" y="662"/>
                  </a:lnTo>
                  <a:lnTo>
                    <a:pt x="465" y="661"/>
                  </a:lnTo>
                  <a:lnTo>
                    <a:pt x="464" y="661"/>
                  </a:lnTo>
                  <a:lnTo>
                    <a:pt x="464" y="662"/>
                  </a:lnTo>
                  <a:lnTo>
                    <a:pt x="464" y="663"/>
                  </a:lnTo>
                  <a:lnTo>
                    <a:pt x="464" y="664"/>
                  </a:lnTo>
                  <a:lnTo>
                    <a:pt x="464" y="665"/>
                  </a:lnTo>
                  <a:lnTo>
                    <a:pt x="464" y="666"/>
                  </a:lnTo>
                  <a:lnTo>
                    <a:pt x="463" y="666"/>
                  </a:lnTo>
                  <a:lnTo>
                    <a:pt x="463" y="665"/>
                  </a:lnTo>
                  <a:lnTo>
                    <a:pt x="463" y="664"/>
                  </a:lnTo>
                  <a:lnTo>
                    <a:pt x="463" y="663"/>
                  </a:lnTo>
                  <a:lnTo>
                    <a:pt x="463" y="662"/>
                  </a:lnTo>
                  <a:lnTo>
                    <a:pt x="463" y="661"/>
                  </a:lnTo>
                  <a:lnTo>
                    <a:pt x="464" y="659"/>
                  </a:lnTo>
                  <a:lnTo>
                    <a:pt x="464" y="658"/>
                  </a:lnTo>
                  <a:lnTo>
                    <a:pt x="463" y="658"/>
                  </a:lnTo>
                  <a:lnTo>
                    <a:pt x="461" y="656"/>
                  </a:lnTo>
                  <a:lnTo>
                    <a:pt x="461" y="655"/>
                  </a:lnTo>
                  <a:lnTo>
                    <a:pt x="460" y="655"/>
                  </a:lnTo>
                  <a:lnTo>
                    <a:pt x="460" y="654"/>
                  </a:lnTo>
                  <a:close/>
                  <a:moveTo>
                    <a:pt x="644" y="681"/>
                  </a:moveTo>
                  <a:lnTo>
                    <a:pt x="644" y="679"/>
                  </a:lnTo>
                  <a:lnTo>
                    <a:pt x="643" y="679"/>
                  </a:lnTo>
                  <a:lnTo>
                    <a:pt x="642" y="679"/>
                  </a:lnTo>
                  <a:lnTo>
                    <a:pt x="642" y="681"/>
                  </a:lnTo>
                  <a:lnTo>
                    <a:pt x="641" y="681"/>
                  </a:lnTo>
                  <a:lnTo>
                    <a:pt x="641" y="682"/>
                  </a:lnTo>
                  <a:lnTo>
                    <a:pt x="642" y="682"/>
                  </a:lnTo>
                  <a:lnTo>
                    <a:pt x="642" y="683"/>
                  </a:lnTo>
                  <a:lnTo>
                    <a:pt x="643" y="683"/>
                  </a:lnTo>
                  <a:lnTo>
                    <a:pt x="644" y="682"/>
                  </a:lnTo>
                  <a:lnTo>
                    <a:pt x="644" y="681"/>
                  </a:lnTo>
                  <a:close/>
                  <a:moveTo>
                    <a:pt x="686" y="677"/>
                  </a:moveTo>
                  <a:lnTo>
                    <a:pt x="684" y="676"/>
                  </a:lnTo>
                  <a:lnTo>
                    <a:pt x="683" y="677"/>
                  </a:lnTo>
                  <a:lnTo>
                    <a:pt x="683" y="678"/>
                  </a:lnTo>
                  <a:lnTo>
                    <a:pt x="682" y="678"/>
                  </a:lnTo>
                  <a:lnTo>
                    <a:pt x="682" y="677"/>
                  </a:lnTo>
                  <a:lnTo>
                    <a:pt x="682" y="676"/>
                  </a:lnTo>
                  <a:lnTo>
                    <a:pt x="681" y="676"/>
                  </a:lnTo>
                  <a:lnTo>
                    <a:pt x="680" y="676"/>
                  </a:lnTo>
                  <a:lnTo>
                    <a:pt x="679" y="676"/>
                  </a:lnTo>
                  <a:lnTo>
                    <a:pt x="679" y="677"/>
                  </a:lnTo>
                  <a:lnTo>
                    <a:pt x="679" y="678"/>
                  </a:lnTo>
                  <a:lnTo>
                    <a:pt x="678" y="678"/>
                  </a:lnTo>
                  <a:lnTo>
                    <a:pt x="679" y="679"/>
                  </a:lnTo>
                  <a:lnTo>
                    <a:pt x="678" y="681"/>
                  </a:lnTo>
                  <a:lnTo>
                    <a:pt x="679" y="682"/>
                  </a:lnTo>
                  <a:lnTo>
                    <a:pt x="680" y="683"/>
                  </a:lnTo>
                  <a:lnTo>
                    <a:pt x="682" y="684"/>
                  </a:lnTo>
                  <a:lnTo>
                    <a:pt x="682" y="685"/>
                  </a:lnTo>
                  <a:lnTo>
                    <a:pt x="682" y="686"/>
                  </a:lnTo>
                  <a:lnTo>
                    <a:pt x="683" y="685"/>
                  </a:lnTo>
                  <a:lnTo>
                    <a:pt x="683" y="684"/>
                  </a:lnTo>
                  <a:lnTo>
                    <a:pt x="683" y="683"/>
                  </a:lnTo>
                  <a:lnTo>
                    <a:pt x="684" y="683"/>
                  </a:lnTo>
                  <a:lnTo>
                    <a:pt x="684" y="682"/>
                  </a:lnTo>
                  <a:lnTo>
                    <a:pt x="684" y="681"/>
                  </a:lnTo>
                  <a:lnTo>
                    <a:pt x="683" y="681"/>
                  </a:lnTo>
                  <a:lnTo>
                    <a:pt x="683" y="679"/>
                  </a:lnTo>
                  <a:lnTo>
                    <a:pt x="684" y="679"/>
                  </a:lnTo>
                  <a:lnTo>
                    <a:pt x="687" y="679"/>
                  </a:lnTo>
                  <a:lnTo>
                    <a:pt x="687" y="678"/>
                  </a:lnTo>
                  <a:lnTo>
                    <a:pt x="686" y="678"/>
                  </a:lnTo>
                  <a:lnTo>
                    <a:pt x="686" y="677"/>
                  </a:lnTo>
                  <a:close/>
                  <a:moveTo>
                    <a:pt x="404" y="678"/>
                  </a:moveTo>
                  <a:lnTo>
                    <a:pt x="405" y="679"/>
                  </a:lnTo>
                  <a:lnTo>
                    <a:pt x="405" y="678"/>
                  </a:lnTo>
                  <a:lnTo>
                    <a:pt x="405" y="677"/>
                  </a:lnTo>
                  <a:lnTo>
                    <a:pt x="406" y="677"/>
                  </a:lnTo>
                  <a:lnTo>
                    <a:pt x="406" y="676"/>
                  </a:lnTo>
                  <a:lnTo>
                    <a:pt x="406" y="674"/>
                  </a:lnTo>
                  <a:lnTo>
                    <a:pt x="406" y="673"/>
                  </a:lnTo>
                  <a:lnTo>
                    <a:pt x="404" y="672"/>
                  </a:lnTo>
                  <a:lnTo>
                    <a:pt x="403" y="672"/>
                  </a:lnTo>
                  <a:lnTo>
                    <a:pt x="403" y="673"/>
                  </a:lnTo>
                  <a:lnTo>
                    <a:pt x="401" y="674"/>
                  </a:lnTo>
                  <a:lnTo>
                    <a:pt x="400" y="676"/>
                  </a:lnTo>
                  <a:lnTo>
                    <a:pt x="400" y="677"/>
                  </a:lnTo>
                  <a:lnTo>
                    <a:pt x="401" y="677"/>
                  </a:lnTo>
                  <a:lnTo>
                    <a:pt x="403" y="677"/>
                  </a:lnTo>
                  <a:lnTo>
                    <a:pt x="403" y="678"/>
                  </a:lnTo>
                  <a:lnTo>
                    <a:pt x="404" y="678"/>
                  </a:lnTo>
                  <a:close/>
                  <a:moveTo>
                    <a:pt x="647" y="679"/>
                  </a:moveTo>
                  <a:lnTo>
                    <a:pt x="647" y="678"/>
                  </a:lnTo>
                  <a:lnTo>
                    <a:pt x="646" y="678"/>
                  </a:lnTo>
                  <a:lnTo>
                    <a:pt x="644" y="677"/>
                  </a:lnTo>
                  <a:lnTo>
                    <a:pt x="642" y="677"/>
                  </a:lnTo>
                  <a:lnTo>
                    <a:pt x="643" y="678"/>
                  </a:lnTo>
                  <a:lnTo>
                    <a:pt x="644" y="678"/>
                  </a:lnTo>
                  <a:lnTo>
                    <a:pt x="644" y="679"/>
                  </a:lnTo>
                  <a:lnTo>
                    <a:pt x="646" y="681"/>
                  </a:lnTo>
                  <a:lnTo>
                    <a:pt x="647" y="679"/>
                  </a:lnTo>
                  <a:close/>
                  <a:moveTo>
                    <a:pt x="423" y="670"/>
                  </a:moveTo>
                  <a:lnTo>
                    <a:pt x="423" y="669"/>
                  </a:lnTo>
                  <a:lnTo>
                    <a:pt x="421" y="669"/>
                  </a:lnTo>
                  <a:lnTo>
                    <a:pt x="420" y="667"/>
                  </a:lnTo>
                  <a:lnTo>
                    <a:pt x="420" y="666"/>
                  </a:lnTo>
                  <a:lnTo>
                    <a:pt x="418" y="666"/>
                  </a:lnTo>
                  <a:lnTo>
                    <a:pt x="418" y="667"/>
                  </a:lnTo>
                  <a:lnTo>
                    <a:pt x="418" y="669"/>
                  </a:lnTo>
                  <a:lnTo>
                    <a:pt x="418" y="670"/>
                  </a:lnTo>
                  <a:lnTo>
                    <a:pt x="418" y="671"/>
                  </a:lnTo>
                  <a:lnTo>
                    <a:pt x="418" y="673"/>
                  </a:lnTo>
                  <a:lnTo>
                    <a:pt x="419" y="673"/>
                  </a:lnTo>
                  <a:lnTo>
                    <a:pt x="419" y="674"/>
                  </a:lnTo>
                  <a:lnTo>
                    <a:pt x="420" y="674"/>
                  </a:lnTo>
                  <a:lnTo>
                    <a:pt x="420" y="673"/>
                  </a:lnTo>
                  <a:lnTo>
                    <a:pt x="421" y="673"/>
                  </a:lnTo>
                  <a:lnTo>
                    <a:pt x="421" y="672"/>
                  </a:lnTo>
                  <a:lnTo>
                    <a:pt x="421" y="671"/>
                  </a:lnTo>
                  <a:lnTo>
                    <a:pt x="423" y="671"/>
                  </a:lnTo>
                  <a:lnTo>
                    <a:pt x="423" y="670"/>
                  </a:lnTo>
                  <a:close/>
                  <a:moveTo>
                    <a:pt x="642" y="662"/>
                  </a:moveTo>
                  <a:lnTo>
                    <a:pt x="642" y="663"/>
                  </a:lnTo>
                  <a:lnTo>
                    <a:pt x="641" y="664"/>
                  </a:lnTo>
                  <a:lnTo>
                    <a:pt x="640" y="664"/>
                  </a:lnTo>
                  <a:lnTo>
                    <a:pt x="638" y="664"/>
                  </a:lnTo>
                  <a:lnTo>
                    <a:pt x="638" y="665"/>
                  </a:lnTo>
                  <a:lnTo>
                    <a:pt x="637" y="667"/>
                  </a:lnTo>
                  <a:lnTo>
                    <a:pt x="637" y="669"/>
                  </a:lnTo>
                  <a:lnTo>
                    <a:pt x="636" y="669"/>
                  </a:lnTo>
                  <a:lnTo>
                    <a:pt x="636" y="670"/>
                  </a:lnTo>
                  <a:lnTo>
                    <a:pt x="637" y="670"/>
                  </a:lnTo>
                  <a:lnTo>
                    <a:pt x="636" y="671"/>
                  </a:lnTo>
                  <a:lnTo>
                    <a:pt x="637" y="671"/>
                  </a:lnTo>
                  <a:lnTo>
                    <a:pt x="637" y="672"/>
                  </a:lnTo>
                  <a:lnTo>
                    <a:pt x="638" y="672"/>
                  </a:lnTo>
                  <a:lnTo>
                    <a:pt x="640" y="671"/>
                  </a:lnTo>
                  <a:lnTo>
                    <a:pt x="641" y="670"/>
                  </a:lnTo>
                  <a:lnTo>
                    <a:pt x="642" y="670"/>
                  </a:lnTo>
                  <a:lnTo>
                    <a:pt x="643" y="669"/>
                  </a:lnTo>
                  <a:lnTo>
                    <a:pt x="643" y="667"/>
                  </a:lnTo>
                  <a:lnTo>
                    <a:pt x="643" y="666"/>
                  </a:lnTo>
                  <a:lnTo>
                    <a:pt x="644" y="665"/>
                  </a:lnTo>
                  <a:lnTo>
                    <a:pt x="646" y="664"/>
                  </a:lnTo>
                  <a:lnTo>
                    <a:pt x="646" y="663"/>
                  </a:lnTo>
                  <a:lnTo>
                    <a:pt x="647" y="663"/>
                  </a:lnTo>
                  <a:lnTo>
                    <a:pt x="647" y="662"/>
                  </a:lnTo>
                  <a:lnTo>
                    <a:pt x="648" y="662"/>
                  </a:lnTo>
                  <a:lnTo>
                    <a:pt x="648" y="661"/>
                  </a:lnTo>
                  <a:lnTo>
                    <a:pt x="648" y="659"/>
                  </a:lnTo>
                  <a:lnTo>
                    <a:pt x="649" y="658"/>
                  </a:lnTo>
                  <a:lnTo>
                    <a:pt x="649" y="656"/>
                  </a:lnTo>
                  <a:lnTo>
                    <a:pt x="648" y="655"/>
                  </a:lnTo>
                  <a:lnTo>
                    <a:pt x="647" y="655"/>
                  </a:lnTo>
                  <a:lnTo>
                    <a:pt x="646" y="655"/>
                  </a:lnTo>
                  <a:lnTo>
                    <a:pt x="644" y="655"/>
                  </a:lnTo>
                  <a:lnTo>
                    <a:pt x="644" y="656"/>
                  </a:lnTo>
                  <a:lnTo>
                    <a:pt x="643" y="656"/>
                  </a:lnTo>
                  <a:lnTo>
                    <a:pt x="643" y="658"/>
                  </a:lnTo>
                  <a:lnTo>
                    <a:pt x="644" y="658"/>
                  </a:lnTo>
                  <a:lnTo>
                    <a:pt x="644" y="659"/>
                  </a:lnTo>
                  <a:lnTo>
                    <a:pt x="643" y="659"/>
                  </a:lnTo>
                  <a:lnTo>
                    <a:pt x="642" y="661"/>
                  </a:lnTo>
                  <a:lnTo>
                    <a:pt x="642" y="662"/>
                  </a:lnTo>
                  <a:close/>
                  <a:moveTo>
                    <a:pt x="424" y="669"/>
                  </a:moveTo>
                  <a:lnTo>
                    <a:pt x="424" y="666"/>
                  </a:lnTo>
                  <a:lnTo>
                    <a:pt x="424" y="665"/>
                  </a:lnTo>
                  <a:lnTo>
                    <a:pt x="424" y="664"/>
                  </a:lnTo>
                  <a:lnTo>
                    <a:pt x="423" y="664"/>
                  </a:lnTo>
                  <a:lnTo>
                    <a:pt x="421" y="664"/>
                  </a:lnTo>
                  <a:lnTo>
                    <a:pt x="421" y="665"/>
                  </a:lnTo>
                  <a:lnTo>
                    <a:pt x="421" y="666"/>
                  </a:lnTo>
                  <a:lnTo>
                    <a:pt x="421" y="667"/>
                  </a:lnTo>
                  <a:lnTo>
                    <a:pt x="423" y="667"/>
                  </a:lnTo>
                  <a:lnTo>
                    <a:pt x="424" y="669"/>
                  </a:lnTo>
                  <a:close/>
                  <a:moveTo>
                    <a:pt x="657" y="658"/>
                  </a:moveTo>
                  <a:lnTo>
                    <a:pt x="657" y="659"/>
                  </a:lnTo>
                  <a:lnTo>
                    <a:pt x="657" y="661"/>
                  </a:lnTo>
                  <a:lnTo>
                    <a:pt x="658" y="662"/>
                  </a:lnTo>
                  <a:lnTo>
                    <a:pt x="658" y="663"/>
                  </a:lnTo>
                  <a:lnTo>
                    <a:pt x="659" y="664"/>
                  </a:lnTo>
                  <a:lnTo>
                    <a:pt x="661" y="663"/>
                  </a:lnTo>
                  <a:lnTo>
                    <a:pt x="663" y="663"/>
                  </a:lnTo>
                  <a:lnTo>
                    <a:pt x="663" y="662"/>
                  </a:lnTo>
                  <a:lnTo>
                    <a:pt x="663" y="661"/>
                  </a:lnTo>
                  <a:lnTo>
                    <a:pt x="664" y="661"/>
                  </a:lnTo>
                  <a:lnTo>
                    <a:pt x="664" y="659"/>
                  </a:lnTo>
                  <a:lnTo>
                    <a:pt x="665" y="659"/>
                  </a:lnTo>
                  <a:lnTo>
                    <a:pt x="665" y="658"/>
                  </a:lnTo>
                  <a:lnTo>
                    <a:pt x="665" y="656"/>
                  </a:lnTo>
                  <a:lnTo>
                    <a:pt x="666" y="656"/>
                  </a:lnTo>
                  <a:lnTo>
                    <a:pt x="666" y="655"/>
                  </a:lnTo>
                  <a:lnTo>
                    <a:pt x="665" y="654"/>
                  </a:lnTo>
                  <a:lnTo>
                    <a:pt x="664" y="655"/>
                  </a:lnTo>
                  <a:lnTo>
                    <a:pt x="663" y="655"/>
                  </a:lnTo>
                  <a:lnTo>
                    <a:pt x="661" y="654"/>
                  </a:lnTo>
                  <a:lnTo>
                    <a:pt x="658" y="654"/>
                  </a:lnTo>
                  <a:lnTo>
                    <a:pt x="657" y="655"/>
                  </a:lnTo>
                  <a:lnTo>
                    <a:pt x="657" y="656"/>
                  </a:lnTo>
                  <a:lnTo>
                    <a:pt x="658" y="656"/>
                  </a:lnTo>
                  <a:lnTo>
                    <a:pt x="658" y="658"/>
                  </a:lnTo>
                  <a:lnTo>
                    <a:pt x="657" y="658"/>
                  </a:lnTo>
                  <a:close/>
                  <a:moveTo>
                    <a:pt x="464" y="656"/>
                  </a:moveTo>
                  <a:lnTo>
                    <a:pt x="464" y="655"/>
                  </a:lnTo>
                  <a:lnTo>
                    <a:pt x="464" y="654"/>
                  </a:lnTo>
                  <a:lnTo>
                    <a:pt x="464" y="653"/>
                  </a:lnTo>
                  <a:lnTo>
                    <a:pt x="464" y="652"/>
                  </a:lnTo>
                  <a:lnTo>
                    <a:pt x="464" y="651"/>
                  </a:lnTo>
                  <a:lnTo>
                    <a:pt x="464" y="650"/>
                  </a:lnTo>
                  <a:lnTo>
                    <a:pt x="463" y="650"/>
                  </a:lnTo>
                  <a:lnTo>
                    <a:pt x="463" y="651"/>
                  </a:lnTo>
                  <a:lnTo>
                    <a:pt x="461" y="651"/>
                  </a:lnTo>
                  <a:lnTo>
                    <a:pt x="459" y="651"/>
                  </a:lnTo>
                  <a:lnTo>
                    <a:pt x="458" y="651"/>
                  </a:lnTo>
                  <a:lnTo>
                    <a:pt x="459" y="652"/>
                  </a:lnTo>
                  <a:lnTo>
                    <a:pt x="459" y="653"/>
                  </a:lnTo>
                  <a:lnTo>
                    <a:pt x="460" y="653"/>
                  </a:lnTo>
                  <a:lnTo>
                    <a:pt x="461" y="653"/>
                  </a:lnTo>
                  <a:lnTo>
                    <a:pt x="461" y="654"/>
                  </a:lnTo>
                  <a:lnTo>
                    <a:pt x="461" y="655"/>
                  </a:lnTo>
                  <a:lnTo>
                    <a:pt x="463" y="655"/>
                  </a:lnTo>
                  <a:lnTo>
                    <a:pt x="463" y="656"/>
                  </a:lnTo>
                  <a:lnTo>
                    <a:pt x="464" y="656"/>
                  </a:lnTo>
                  <a:close/>
                  <a:moveTo>
                    <a:pt x="521" y="655"/>
                  </a:moveTo>
                  <a:lnTo>
                    <a:pt x="521" y="656"/>
                  </a:lnTo>
                  <a:lnTo>
                    <a:pt x="522" y="658"/>
                  </a:lnTo>
                  <a:lnTo>
                    <a:pt x="522" y="659"/>
                  </a:lnTo>
                  <a:lnTo>
                    <a:pt x="524" y="661"/>
                  </a:lnTo>
                  <a:lnTo>
                    <a:pt x="524" y="659"/>
                  </a:lnTo>
                  <a:lnTo>
                    <a:pt x="524" y="658"/>
                  </a:lnTo>
                  <a:lnTo>
                    <a:pt x="526" y="658"/>
                  </a:lnTo>
                  <a:lnTo>
                    <a:pt x="526" y="656"/>
                  </a:lnTo>
                  <a:lnTo>
                    <a:pt x="526" y="655"/>
                  </a:lnTo>
                  <a:lnTo>
                    <a:pt x="524" y="655"/>
                  </a:lnTo>
                  <a:lnTo>
                    <a:pt x="524" y="654"/>
                  </a:lnTo>
                  <a:lnTo>
                    <a:pt x="522" y="654"/>
                  </a:lnTo>
                  <a:lnTo>
                    <a:pt x="522" y="655"/>
                  </a:lnTo>
                  <a:lnTo>
                    <a:pt x="521" y="655"/>
                  </a:lnTo>
                  <a:close/>
                  <a:moveTo>
                    <a:pt x="612" y="654"/>
                  </a:moveTo>
                  <a:lnTo>
                    <a:pt x="611" y="654"/>
                  </a:lnTo>
                  <a:lnTo>
                    <a:pt x="611" y="655"/>
                  </a:lnTo>
                  <a:lnTo>
                    <a:pt x="611" y="656"/>
                  </a:lnTo>
                  <a:lnTo>
                    <a:pt x="612" y="656"/>
                  </a:lnTo>
                  <a:lnTo>
                    <a:pt x="612" y="655"/>
                  </a:lnTo>
                  <a:lnTo>
                    <a:pt x="613" y="656"/>
                  </a:lnTo>
                  <a:lnTo>
                    <a:pt x="615" y="656"/>
                  </a:lnTo>
                  <a:lnTo>
                    <a:pt x="615" y="655"/>
                  </a:lnTo>
                  <a:lnTo>
                    <a:pt x="615" y="654"/>
                  </a:lnTo>
                  <a:lnTo>
                    <a:pt x="613" y="654"/>
                  </a:lnTo>
                  <a:lnTo>
                    <a:pt x="612" y="654"/>
                  </a:lnTo>
                  <a:close/>
                  <a:moveTo>
                    <a:pt x="465" y="656"/>
                  </a:moveTo>
                  <a:lnTo>
                    <a:pt x="466" y="656"/>
                  </a:lnTo>
                  <a:lnTo>
                    <a:pt x="466" y="655"/>
                  </a:lnTo>
                  <a:lnTo>
                    <a:pt x="467" y="653"/>
                  </a:lnTo>
                  <a:lnTo>
                    <a:pt x="467" y="652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69" y="652"/>
                  </a:lnTo>
                  <a:lnTo>
                    <a:pt x="469" y="653"/>
                  </a:lnTo>
                  <a:lnTo>
                    <a:pt x="469" y="654"/>
                  </a:lnTo>
                  <a:lnTo>
                    <a:pt x="469" y="655"/>
                  </a:lnTo>
                  <a:lnTo>
                    <a:pt x="469" y="656"/>
                  </a:lnTo>
                  <a:lnTo>
                    <a:pt x="467" y="656"/>
                  </a:lnTo>
                  <a:lnTo>
                    <a:pt x="469" y="658"/>
                  </a:lnTo>
                  <a:lnTo>
                    <a:pt x="470" y="656"/>
                  </a:lnTo>
                  <a:lnTo>
                    <a:pt x="471" y="656"/>
                  </a:lnTo>
                  <a:lnTo>
                    <a:pt x="471" y="655"/>
                  </a:lnTo>
                  <a:lnTo>
                    <a:pt x="471" y="654"/>
                  </a:lnTo>
                  <a:lnTo>
                    <a:pt x="471" y="653"/>
                  </a:lnTo>
                  <a:lnTo>
                    <a:pt x="472" y="653"/>
                  </a:lnTo>
                  <a:lnTo>
                    <a:pt x="472" y="652"/>
                  </a:lnTo>
                  <a:lnTo>
                    <a:pt x="471" y="650"/>
                  </a:lnTo>
                  <a:lnTo>
                    <a:pt x="470" y="650"/>
                  </a:lnTo>
                  <a:lnTo>
                    <a:pt x="470" y="649"/>
                  </a:lnTo>
                  <a:lnTo>
                    <a:pt x="469" y="649"/>
                  </a:lnTo>
                  <a:lnTo>
                    <a:pt x="467" y="649"/>
                  </a:lnTo>
                  <a:lnTo>
                    <a:pt x="467" y="650"/>
                  </a:lnTo>
                  <a:lnTo>
                    <a:pt x="466" y="650"/>
                  </a:lnTo>
                  <a:lnTo>
                    <a:pt x="466" y="651"/>
                  </a:lnTo>
                  <a:lnTo>
                    <a:pt x="466" y="652"/>
                  </a:lnTo>
                  <a:lnTo>
                    <a:pt x="465" y="652"/>
                  </a:lnTo>
                  <a:lnTo>
                    <a:pt x="465" y="653"/>
                  </a:lnTo>
                  <a:lnTo>
                    <a:pt x="465" y="654"/>
                  </a:lnTo>
                  <a:lnTo>
                    <a:pt x="466" y="654"/>
                  </a:lnTo>
                  <a:lnTo>
                    <a:pt x="465" y="655"/>
                  </a:lnTo>
                  <a:lnTo>
                    <a:pt x="465" y="656"/>
                  </a:lnTo>
                  <a:close/>
                  <a:moveTo>
                    <a:pt x="101" y="655"/>
                  </a:moveTo>
                  <a:lnTo>
                    <a:pt x="103" y="654"/>
                  </a:lnTo>
                  <a:lnTo>
                    <a:pt x="103" y="653"/>
                  </a:lnTo>
                  <a:lnTo>
                    <a:pt x="103" y="652"/>
                  </a:lnTo>
                  <a:lnTo>
                    <a:pt x="101" y="652"/>
                  </a:lnTo>
                  <a:lnTo>
                    <a:pt x="101" y="653"/>
                  </a:lnTo>
                  <a:lnTo>
                    <a:pt x="100" y="652"/>
                  </a:lnTo>
                  <a:lnTo>
                    <a:pt x="100" y="653"/>
                  </a:lnTo>
                  <a:lnTo>
                    <a:pt x="101" y="654"/>
                  </a:lnTo>
                  <a:lnTo>
                    <a:pt x="101" y="655"/>
                  </a:lnTo>
                  <a:close/>
                  <a:moveTo>
                    <a:pt x="647" y="652"/>
                  </a:moveTo>
                  <a:lnTo>
                    <a:pt x="648" y="651"/>
                  </a:lnTo>
                  <a:lnTo>
                    <a:pt x="649" y="650"/>
                  </a:lnTo>
                  <a:lnTo>
                    <a:pt x="651" y="650"/>
                  </a:lnTo>
                  <a:lnTo>
                    <a:pt x="652" y="649"/>
                  </a:lnTo>
                  <a:lnTo>
                    <a:pt x="652" y="648"/>
                  </a:lnTo>
                  <a:lnTo>
                    <a:pt x="652" y="647"/>
                  </a:lnTo>
                  <a:lnTo>
                    <a:pt x="651" y="645"/>
                  </a:lnTo>
                  <a:lnTo>
                    <a:pt x="649" y="645"/>
                  </a:lnTo>
                  <a:lnTo>
                    <a:pt x="648" y="645"/>
                  </a:lnTo>
                  <a:lnTo>
                    <a:pt x="648" y="647"/>
                  </a:lnTo>
                  <a:lnTo>
                    <a:pt x="649" y="647"/>
                  </a:lnTo>
                  <a:lnTo>
                    <a:pt x="649" y="648"/>
                  </a:lnTo>
                  <a:lnTo>
                    <a:pt x="648" y="648"/>
                  </a:lnTo>
                  <a:lnTo>
                    <a:pt x="648" y="647"/>
                  </a:lnTo>
                  <a:lnTo>
                    <a:pt x="647" y="647"/>
                  </a:lnTo>
                  <a:lnTo>
                    <a:pt x="647" y="648"/>
                  </a:lnTo>
                  <a:lnTo>
                    <a:pt x="646" y="649"/>
                  </a:lnTo>
                  <a:lnTo>
                    <a:pt x="644" y="649"/>
                  </a:lnTo>
                  <a:lnTo>
                    <a:pt x="644" y="650"/>
                  </a:lnTo>
                  <a:lnTo>
                    <a:pt x="644" y="651"/>
                  </a:lnTo>
                  <a:lnTo>
                    <a:pt x="642" y="652"/>
                  </a:lnTo>
                  <a:lnTo>
                    <a:pt x="642" y="653"/>
                  </a:lnTo>
                  <a:lnTo>
                    <a:pt x="643" y="653"/>
                  </a:lnTo>
                  <a:lnTo>
                    <a:pt x="644" y="652"/>
                  </a:lnTo>
                  <a:lnTo>
                    <a:pt x="646" y="652"/>
                  </a:lnTo>
                  <a:lnTo>
                    <a:pt x="646" y="653"/>
                  </a:lnTo>
                  <a:lnTo>
                    <a:pt x="647" y="652"/>
                  </a:lnTo>
                  <a:close/>
                  <a:moveTo>
                    <a:pt x="413" y="653"/>
                  </a:moveTo>
                  <a:lnTo>
                    <a:pt x="414" y="653"/>
                  </a:lnTo>
                  <a:lnTo>
                    <a:pt x="413" y="652"/>
                  </a:lnTo>
                  <a:lnTo>
                    <a:pt x="413" y="651"/>
                  </a:lnTo>
                  <a:lnTo>
                    <a:pt x="412" y="651"/>
                  </a:lnTo>
                  <a:lnTo>
                    <a:pt x="410" y="651"/>
                  </a:lnTo>
                  <a:lnTo>
                    <a:pt x="410" y="650"/>
                  </a:lnTo>
                  <a:lnTo>
                    <a:pt x="409" y="650"/>
                  </a:lnTo>
                  <a:lnTo>
                    <a:pt x="409" y="651"/>
                  </a:lnTo>
                  <a:lnTo>
                    <a:pt x="410" y="652"/>
                  </a:lnTo>
                  <a:lnTo>
                    <a:pt x="412" y="653"/>
                  </a:lnTo>
                  <a:lnTo>
                    <a:pt x="410" y="654"/>
                  </a:lnTo>
                  <a:lnTo>
                    <a:pt x="410" y="655"/>
                  </a:lnTo>
                  <a:lnTo>
                    <a:pt x="412" y="655"/>
                  </a:lnTo>
                  <a:lnTo>
                    <a:pt x="413" y="655"/>
                  </a:lnTo>
                  <a:lnTo>
                    <a:pt x="412" y="654"/>
                  </a:lnTo>
                  <a:lnTo>
                    <a:pt x="413" y="654"/>
                  </a:lnTo>
                  <a:lnTo>
                    <a:pt x="413" y="653"/>
                  </a:lnTo>
                  <a:close/>
                  <a:moveTo>
                    <a:pt x="629" y="643"/>
                  </a:moveTo>
                  <a:lnTo>
                    <a:pt x="627" y="643"/>
                  </a:lnTo>
                  <a:lnTo>
                    <a:pt x="626" y="643"/>
                  </a:lnTo>
                  <a:lnTo>
                    <a:pt x="625" y="643"/>
                  </a:lnTo>
                  <a:lnTo>
                    <a:pt x="625" y="645"/>
                  </a:lnTo>
                  <a:lnTo>
                    <a:pt x="624" y="645"/>
                  </a:lnTo>
                  <a:lnTo>
                    <a:pt x="623" y="645"/>
                  </a:lnTo>
                  <a:lnTo>
                    <a:pt x="623" y="647"/>
                  </a:lnTo>
                  <a:lnTo>
                    <a:pt x="622" y="647"/>
                  </a:lnTo>
                  <a:lnTo>
                    <a:pt x="622" y="648"/>
                  </a:lnTo>
                  <a:lnTo>
                    <a:pt x="623" y="648"/>
                  </a:lnTo>
                  <a:lnTo>
                    <a:pt x="624" y="648"/>
                  </a:lnTo>
                  <a:lnTo>
                    <a:pt x="625" y="648"/>
                  </a:lnTo>
                  <a:lnTo>
                    <a:pt x="625" y="647"/>
                  </a:lnTo>
                  <a:lnTo>
                    <a:pt x="626" y="647"/>
                  </a:lnTo>
                  <a:lnTo>
                    <a:pt x="626" y="648"/>
                  </a:lnTo>
                  <a:lnTo>
                    <a:pt x="625" y="648"/>
                  </a:lnTo>
                  <a:lnTo>
                    <a:pt x="625" y="649"/>
                  </a:lnTo>
                  <a:lnTo>
                    <a:pt x="626" y="649"/>
                  </a:lnTo>
                  <a:lnTo>
                    <a:pt x="626" y="650"/>
                  </a:lnTo>
                  <a:lnTo>
                    <a:pt x="626" y="651"/>
                  </a:lnTo>
                  <a:lnTo>
                    <a:pt x="627" y="651"/>
                  </a:lnTo>
                  <a:lnTo>
                    <a:pt x="629" y="652"/>
                  </a:lnTo>
                  <a:lnTo>
                    <a:pt x="631" y="652"/>
                  </a:lnTo>
                  <a:lnTo>
                    <a:pt x="632" y="652"/>
                  </a:lnTo>
                  <a:lnTo>
                    <a:pt x="632" y="651"/>
                  </a:lnTo>
                  <a:lnTo>
                    <a:pt x="631" y="651"/>
                  </a:lnTo>
                  <a:lnTo>
                    <a:pt x="631" y="649"/>
                  </a:lnTo>
                  <a:lnTo>
                    <a:pt x="632" y="649"/>
                  </a:lnTo>
                  <a:lnTo>
                    <a:pt x="632" y="650"/>
                  </a:lnTo>
                  <a:lnTo>
                    <a:pt x="633" y="649"/>
                  </a:lnTo>
                  <a:lnTo>
                    <a:pt x="635" y="649"/>
                  </a:lnTo>
                  <a:lnTo>
                    <a:pt x="637" y="647"/>
                  </a:lnTo>
                  <a:lnTo>
                    <a:pt x="637" y="645"/>
                  </a:lnTo>
                  <a:lnTo>
                    <a:pt x="636" y="645"/>
                  </a:lnTo>
                  <a:lnTo>
                    <a:pt x="636" y="643"/>
                  </a:lnTo>
                  <a:lnTo>
                    <a:pt x="636" y="642"/>
                  </a:lnTo>
                  <a:lnTo>
                    <a:pt x="635" y="643"/>
                  </a:lnTo>
                  <a:lnTo>
                    <a:pt x="634" y="642"/>
                  </a:lnTo>
                  <a:lnTo>
                    <a:pt x="634" y="643"/>
                  </a:lnTo>
                  <a:lnTo>
                    <a:pt x="633" y="643"/>
                  </a:lnTo>
                  <a:lnTo>
                    <a:pt x="633" y="645"/>
                  </a:lnTo>
                  <a:lnTo>
                    <a:pt x="632" y="645"/>
                  </a:lnTo>
                  <a:lnTo>
                    <a:pt x="631" y="645"/>
                  </a:lnTo>
                  <a:lnTo>
                    <a:pt x="629" y="647"/>
                  </a:lnTo>
                  <a:lnTo>
                    <a:pt x="629" y="645"/>
                  </a:lnTo>
                  <a:lnTo>
                    <a:pt x="629" y="643"/>
                  </a:lnTo>
                  <a:close/>
                  <a:moveTo>
                    <a:pt x="18" y="651"/>
                  </a:moveTo>
                  <a:lnTo>
                    <a:pt x="19" y="651"/>
                  </a:lnTo>
                  <a:lnTo>
                    <a:pt x="19" y="650"/>
                  </a:lnTo>
                  <a:lnTo>
                    <a:pt x="20" y="650"/>
                  </a:lnTo>
                  <a:lnTo>
                    <a:pt x="23" y="650"/>
                  </a:lnTo>
                  <a:lnTo>
                    <a:pt x="20" y="649"/>
                  </a:lnTo>
                  <a:lnTo>
                    <a:pt x="19" y="648"/>
                  </a:lnTo>
                  <a:lnTo>
                    <a:pt x="18" y="648"/>
                  </a:lnTo>
                  <a:lnTo>
                    <a:pt x="18" y="649"/>
                  </a:lnTo>
                  <a:lnTo>
                    <a:pt x="17" y="650"/>
                  </a:lnTo>
                  <a:lnTo>
                    <a:pt x="18" y="650"/>
                  </a:lnTo>
                  <a:lnTo>
                    <a:pt x="18" y="651"/>
                  </a:lnTo>
                  <a:close/>
                  <a:moveTo>
                    <a:pt x="756" y="647"/>
                  </a:moveTo>
                  <a:lnTo>
                    <a:pt x="756" y="648"/>
                  </a:lnTo>
                  <a:lnTo>
                    <a:pt x="755" y="648"/>
                  </a:lnTo>
                  <a:lnTo>
                    <a:pt x="754" y="649"/>
                  </a:lnTo>
                  <a:lnTo>
                    <a:pt x="752" y="649"/>
                  </a:lnTo>
                  <a:lnTo>
                    <a:pt x="752" y="650"/>
                  </a:lnTo>
                  <a:lnTo>
                    <a:pt x="756" y="651"/>
                  </a:lnTo>
                  <a:lnTo>
                    <a:pt x="756" y="650"/>
                  </a:lnTo>
                  <a:lnTo>
                    <a:pt x="757" y="649"/>
                  </a:lnTo>
                  <a:lnTo>
                    <a:pt x="758" y="649"/>
                  </a:lnTo>
                  <a:lnTo>
                    <a:pt x="758" y="648"/>
                  </a:lnTo>
                  <a:lnTo>
                    <a:pt x="757" y="648"/>
                  </a:lnTo>
                  <a:lnTo>
                    <a:pt x="757" y="647"/>
                  </a:lnTo>
                  <a:lnTo>
                    <a:pt x="756" y="647"/>
                  </a:lnTo>
                  <a:close/>
                  <a:moveTo>
                    <a:pt x="88" y="648"/>
                  </a:moveTo>
                  <a:lnTo>
                    <a:pt x="89" y="647"/>
                  </a:lnTo>
                  <a:lnTo>
                    <a:pt x="89" y="645"/>
                  </a:lnTo>
                  <a:lnTo>
                    <a:pt x="89" y="643"/>
                  </a:lnTo>
                  <a:lnTo>
                    <a:pt x="88" y="645"/>
                  </a:lnTo>
                  <a:lnTo>
                    <a:pt x="87" y="645"/>
                  </a:lnTo>
                  <a:lnTo>
                    <a:pt x="87" y="647"/>
                  </a:lnTo>
                  <a:lnTo>
                    <a:pt x="87" y="648"/>
                  </a:lnTo>
                  <a:lnTo>
                    <a:pt x="88" y="647"/>
                  </a:lnTo>
                  <a:lnTo>
                    <a:pt x="88" y="648"/>
                  </a:lnTo>
                  <a:close/>
                  <a:moveTo>
                    <a:pt x="511" y="645"/>
                  </a:moveTo>
                  <a:lnTo>
                    <a:pt x="512" y="645"/>
                  </a:lnTo>
                  <a:lnTo>
                    <a:pt x="512" y="643"/>
                  </a:lnTo>
                  <a:lnTo>
                    <a:pt x="512" y="642"/>
                  </a:lnTo>
                  <a:lnTo>
                    <a:pt x="511" y="642"/>
                  </a:lnTo>
                  <a:lnTo>
                    <a:pt x="509" y="643"/>
                  </a:lnTo>
                  <a:lnTo>
                    <a:pt x="510" y="643"/>
                  </a:lnTo>
                  <a:lnTo>
                    <a:pt x="510" y="645"/>
                  </a:lnTo>
                  <a:lnTo>
                    <a:pt x="511" y="645"/>
                  </a:lnTo>
                  <a:close/>
                  <a:moveTo>
                    <a:pt x="602" y="642"/>
                  </a:moveTo>
                  <a:lnTo>
                    <a:pt x="601" y="642"/>
                  </a:lnTo>
                  <a:lnTo>
                    <a:pt x="601" y="643"/>
                  </a:lnTo>
                  <a:lnTo>
                    <a:pt x="602" y="643"/>
                  </a:lnTo>
                  <a:lnTo>
                    <a:pt x="603" y="645"/>
                  </a:lnTo>
                  <a:lnTo>
                    <a:pt x="604" y="645"/>
                  </a:lnTo>
                  <a:lnTo>
                    <a:pt x="604" y="643"/>
                  </a:lnTo>
                  <a:lnTo>
                    <a:pt x="603" y="642"/>
                  </a:lnTo>
                  <a:lnTo>
                    <a:pt x="602" y="642"/>
                  </a:lnTo>
                  <a:close/>
                  <a:moveTo>
                    <a:pt x="557" y="638"/>
                  </a:moveTo>
                  <a:lnTo>
                    <a:pt x="558" y="637"/>
                  </a:lnTo>
                  <a:lnTo>
                    <a:pt x="560" y="638"/>
                  </a:lnTo>
                  <a:lnTo>
                    <a:pt x="561" y="638"/>
                  </a:lnTo>
                  <a:lnTo>
                    <a:pt x="563" y="638"/>
                  </a:lnTo>
                  <a:lnTo>
                    <a:pt x="564" y="638"/>
                  </a:lnTo>
                  <a:lnTo>
                    <a:pt x="564" y="637"/>
                  </a:lnTo>
                  <a:lnTo>
                    <a:pt x="563" y="637"/>
                  </a:lnTo>
                  <a:lnTo>
                    <a:pt x="563" y="636"/>
                  </a:lnTo>
                  <a:lnTo>
                    <a:pt x="563" y="635"/>
                  </a:lnTo>
                  <a:lnTo>
                    <a:pt x="562" y="635"/>
                  </a:lnTo>
                  <a:lnTo>
                    <a:pt x="562" y="633"/>
                  </a:lnTo>
                  <a:lnTo>
                    <a:pt x="561" y="635"/>
                  </a:lnTo>
                  <a:lnTo>
                    <a:pt x="558" y="633"/>
                  </a:lnTo>
                  <a:lnTo>
                    <a:pt x="557" y="633"/>
                  </a:lnTo>
                  <a:lnTo>
                    <a:pt x="556" y="635"/>
                  </a:lnTo>
                  <a:lnTo>
                    <a:pt x="555" y="635"/>
                  </a:lnTo>
                  <a:lnTo>
                    <a:pt x="555" y="636"/>
                  </a:lnTo>
                  <a:lnTo>
                    <a:pt x="556" y="636"/>
                  </a:lnTo>
                  <a:lnTo>
                    <a:pt x="556" y="637"/>
                  </a:lnTo>
                  <a:lnTo>
                    <a:pt x="557" y="638"/>
                  </a:lnTo>
                  <a:close/>
                  <a:moveTo>
                    <a:pt x="820" y="733"/>
                  </a:moveTo>
                  <a:lnTo>
                    <a:pt x="820" y="732"/>
                  </a:lnTo>
                  <a:lnTo>
                    <a:pt x="819" y="731"/>
                  </a:lnTo>
                  <a:lnTo>
                    <a:pt x="818" y="731"/>
                  </a:lnTo>
                  <a:lnTo>
                    <a:pt x="817" y="730"/>
                  </a:lnTo>
                  <a:lnTo>
                    <a:pt x="817" y="731"/>
                  </a:lnTo>
                  <a:lnTo>
                    <a:pt x="816" y="731"/>
                  </a:lnTo>
                  <a:lnTo>
                    <a:pt x="815" y="732"/>
                  </a:lnTo>
                  <a:lnTo>
                    <a:pt x="816" y="732"/>
                  </a:lnTo>
                  <a:lnTo>
                    <a:pt x="817" y="731"/>
                  </a:lnTo>
                  <a:lnTo>
                    <a:pt x="818" y="732"/>
                  </a:lnTo>
                  <a:lnTo>
                    <a:pt x="819" y="732"/>
                  </a:lnTo>
                  <a:lnTo>
                    <a:pt x="820" y="734"/>
                  </a:lnTo>
                  <a:lnTo>
                    <a:pt x="820" y="736"/>
                  </a:lnTo>
                  <a:lnTo>
                    <a:pt x="819" y="736"/>
                  </a:lnTo>
                  <a:lnTo>
                    <a:pt x="819" y="738"/>
                  </a:lnTo>
                  <a:lnTo>
                    <a:pt x="821" y="738"/>
                  </a:lnTo>
                  <a:lnTo>
                    <a:pt x="821" y="739"/>
                  </a:lnTo>
                  <a:lnTo>
                    <a:pt x="821" y="740"/>
                  </a:lnTo>
                  <a:lnTo>
                    <a:pt x="820" y="740"/>
                  </a:lnTo>
                  <a:lnTo>
                    <a:pt x="819" y="740"/>
                  </a:lnTo>
                  <a:lnTo>
                    <a:pt x="818" y="741"/>
                  </a:lnTo>
                  <a:lnTo>
                    <a:pt x="817" y="741"/>
                  </a:lnTo>
                  <a:lnTo>
                    <a:pt x="816" y="740"/>
                  </a:lnTo>
                  <a:lnTo>
                    <a:pt x="815" y="740"/>
                  </a:lnTo>
                  <a:lnTo>
                    <a:pt x="815" y="739"/>
                  </a:lnTo>
                  <a:lnTo>
                    <a:pt x="815" y="738"/>
                  </a:lnTo>
                  <a:lnTo>
                    <a:pt x="814" y="738"/>
                  </a:lnTo>
                  <a:lnTo>
                    <a:pt x="813" y="738"/>
                  </a:lnTo>
                  <a:lnTo>
                    <a:pt x="811" y="738"/>
                  </a:lnTo>
                  <a:lnTo>
                    <a:pt x="809" y="739"/>
                  </a:lnTo>
                  <a:lnTo>
                    <a:pt x="811" y="739"/>
                  </a:lnTo>
                  <a:lnTo>
                    <a:pt x="811" y="738"/>
                  </a:lnTo>
                  <a:lnTo>
                    <a:pt x="813" y="739"/>
                  </a:lnTo>
                  <a:lnTo>
                    <a:pt x="813" y="740"/>
                  </a:lnTo>
                  <a:lnTo>
                    <a:pt x="814" y="740"/>
                  </a:lnTo>
                  <a:lnTo>
                    <a:pt x="814" y="741"/>
                  </a:lnTo>
                  <a:lnTo>
                    <a:pt x="813" y="741"/>
                  </a:lnTo>
                  <a:lnTo>
                    <a:pt x="813" y="742"/>
                  </a:lnTo>
                  <a:lnTo>
                    <a:pt x="811" y="742"/>
                  </a:lnTo>
                  <a:lnTo>
                    <a:pt x="809" y="742"/>
                  </a:lnTo>
                  <a:lnTo>
                    <a:pt x="808" y="742"/>
                  </a:lnTo>
                  <a:lnTo>
                    <a:pt x="808" y="743"/>
                  </a:lnTo>
                  <a:lnTo>
                    <a:pt x="809" y="743"/>
                  </a:lnTo>
                  <a:lnTo>
                    <a:pt x="811" y="742"/>
                  </a:lnTo>
                  <a:lnTo>
                    <a:pt x="811" y="743"/>
                  </a:lnTo>
                  <a:lnTo>
                    <a:pt x="813" y="743"/>
                  </a:lnTo>
                  <a:lnTo>
                    <a:pt x="814" y="743"/>
                  </a:lnTo>
                  <a:lnTo>
                    <a:pt x="814" y="744"/>
                  </a:lnTo>
                  <a:lnTo>
                    <a:pt x="815" y="744"/>
                  </a:lnTo>
                  <a:lnTo>
                    <a:pt x="815" y="745"/>
                  </a:lnTo>
                  <a:lnTo>
                    <a:pt x="816" y="745"/>
                  </a:lnTo>
                  <a:lnTo>
                    <a:pt x="817" y="746"/>
                  </a:lnTo>
                  <a:lnTo>
                    <a:pt x="817" y="747"/>
                  </a:lnTo>
                  <a:lnTo>
                    <a:pt x="816" y="747"/>
                  </a:lnTo>
                  <a:lnTo>
                    <a:pt x="815" y="747"/>
                  </a:lnTo>
                  <a:lnTo>
                    <a:pt x="814" y="749"/>
                  </a:lnTo>
                  <a:lnTo>
                    <a:pt x="814" y="747"/>
                  </a:lnTo>
                  <a:lnTo>
                    <a:pt x="813" y="747"/>
                  </a:lnTo>
                  <a:lnTo>
                    <a:pt x="811" y="747"/>
                  </a:lnTo>
                  <a:lnTo>
                    <a:pt x="811" y="749"/>
                  </a:lnTo>
                  <a:lnTo>
                    <a:pt x="813" y="749"/>
                  </a:lnTo>
                  <a:lnTo>
                    <a:pt x="813" y="750"/>
                  </a:lnTo>
                  <a:lnTo>
                    <a:pt x="814" y="750"/>
                  </a:lnTo>
                  <a:lnTo>
                    <a:pt x="814" y="752"/>
                  </a:lnTo>
                  <a:lnTo>
                    <a:pt x="814" y="753"/>
                  </a:lnTo>
                  <a:lnTo>
                    <a:pt x="813" y="753"/>
                  </a:lnTo>
                  <a:lnTo>
                    <a:pt x="811" y="754"/>
                  </a:lnTo>
                  <a:lnTo>
                    <a:pt x="811" y="753"/>
                  </a:lnTo>
                  <a:lnTo>
                    <a:pt x="809" y="753"/>
                  </a:lnTo>
                  <a:lnTo>
                    <a:pt x="809" y="754"/>
                  </a:lnTo>
                  <a:lnTo>
                    <a:pt x="811" y="754"/>
                  </a:lnTo>
                  <a:lnTo>
                    <a:pt x="811" y="755"/>
                  </a:lnTo>
                  <a:lnTo>
                    <a:pt x="809" y="755"/>
                  </a:lnTo>
                  <a:lnTo>
                    <a:pt x="808" y="754"/>
                  </a:lnTo>
                  <a:lnTo>
                    <a:pt x="807" y="754"/>
                  </a:lnTo>
                  <a:lnTo>
                    <a:pt x="806" y="755"/>
                  </a:lnTo>
                  <a:lnTo>
                    <a:pt x="807" y="755"/>
                  </a:lnTo>
                  <a:lnTo>
                    <a:pt x="807" y="754"/>
                  </a:lnTo>
                  <a:lnTo>
                    <a:pt x="808" y="755"/>
                  </a:lnTo>
                  <a:lnTo>
                    <a:pt x="809" y="755"/>
                  </a:lnTo>
                  <a:lnTo>
                    <a:pt x="809" y="756"/>
                  </a:lnTo>
                  <a:lnTo>
                    <a:pt x="811" y="756"/>
                  </a:lnTo>
                  <a:lnTo>
                    <a:pt x="811" y="757"/>
                  </a:lnTo>
                  <a:lnTo>
                    <a:pt x="809" y="757"/>
                  </a:lnTo>
                  <a:lnTo>
                    <a:pt x="808" y="757"/>
                  </a:lnTo>
                  <a:lnTo>
                    <a:pt x="807" y="757"/>
                  </a:lnTo>
                  <a:lnTo>
                    <a:pt x="806" y="758"/>
                  </a:lnTo>
                  <a:lnTo>
                    <a:pt x="806" y="757"/>
                  </a:lnTo>
                  <a:lnTo>
                    <a:pt x="805" y="757"/>
                  </a:lnTo>
                  <a:lnTo>
                    <a:pt x="804" y="757"/>
                  </a:lnTo>
                  <a:lnTo>
                    <a:pt x="804" y="756"/>
                  </a:lnTo>
                  <a:lnTo>
                    <a:pt x="803" y="755"/>
                  </a:lnTo>
                  <a:lnTo>
                    <a:pt x="803" y="754"/>
                  </a:lnTo>
                  <a:lnTo>
                    <a:pt x="802" y="753"/>
                  </a:lnTo>
                  <a:lnTo>
                    <a:pt x="802" y="752"/>
                  </a:lnTo>
                  <a:lnTo>
                    <a:pt x="802" y="750"/>
                  </a:lnTo>
                  <a:lnTo>
                    <a:pt x="801" y="752"/>
                  </a:lnTo>
                  <a:lnTo>
                    <a:pt x="802" y="753"/>
                  </a:lnTo>
                  <a:lnTo>
                    <a:pt x="802" y="754"/>
                  </a:lnTo>
                  <a:lnTo>
                    <a:pt x="803" y="755"/>
                  </a:lnTo>
                  <a:lnTo>
                    <a:pt x="803" y="756"/>
                  </a:lnTo>
                  <a:lnTo>
                    <a:pt x="802" y="756"/>
                  </a:lnTo>
                  <a:lnTo>
                    <a:pt x="801" y="756"/>
                  </a:lnTo>
                  <a:lnTo>
                    <a:pt x="800" y="756"/>
                  </a:lnTo>
                  <a:lnTo>
                    <a:pt x="800" y="757"/>
                  </a:lnTo>
                  <a:lnTo>
                    <a:pt x="801" y="757"/>
                  </a:lnTo>
                  <a:lnTo>
                    <a:pt x="802" y="757"/>
                  </a:lnTo>
                  <a:lnTo>
                    <a:pt x="803" y="757"/>
                  </a:lnTo>
                  <a:lnTo>
                    <a:pt x="803" y="758"/>
                  </a:lnTo>
                  <a:lnTo>
                    <a:pt x="803" y="759"/>
                  </a:lnTo>
                  <a:lnTo>
                    <a:pt x="802" y="759"/>
                  </a:lnTo>
                  <a:lnTo>
                    <a:pt x="801" y="758"/>
                  </a:lnTo>
                  <a:lnTo>
                    <a:pt x="801" y="759"/>
                  </a:lnTo>
                  <a:lnTo>
                    <a:pt x="801" y="761"/>
                  </a:lnTo>
                  <a:lnTo>
                    <a:pt x="800" y="762"/>
                  </a:lnTo>
                  <a:lnTo>
                    <a:pt x="802" y="763"/>
                  </a:lnTo>
                  <a:lnTo>
                    <a:pt x="802" y="764"/>
                  </a:lnTo>
                  <a:lnTo>
                    <a:pt x="803" y="765"/>
                  </a:lnTo>
                  <a:lnTo>
                    <a:pt x="802" y="765"/>
                  </a:lnTo>
                  <a:lnTo>
                    <a:pt x="802" y="767"/>
                  </a:lnTo>
                  <a:lnTo>
                    <a:pt x="802" y="768"/>
                  </a:lnTo>
                  <a:lnTo>
                    <a:pt x="802" y="769"/>
                  </a:lnTo>
                  <a:lnTo>
                    <a:pt x="803" y="769"/>
                  </a:lnTo>
                  <a:lnTo>
                    <a:pt x="803" y="770"/>
                  </a:lnTo>
                  <a:lnTo>
                    <a:pt x="802" y="770"/>
                  </a:lnTo>
                  <a:lnTo>
                    <a:pt x="802" y="772"/>
                  </a:lnTo>
                  <a:lnTo>
                    <a:pt x="803" y="772"/>
                  </a:lnTo>
                  <a:lnTo>
                    <a:pt x="803" y="773"/>
                  </a:lnTo>
                  <a:lnTo>
                    <a:pt x="802" y="773"/>
                  </a:lnTo>
                  <a:lnTo>
                    <a:pt x="801" y="774"/>
                  </a:lnTo>
                  <a:lnTo>
                    <a:pt x="801" y="773"/>
                  </a:lnTo>
                  <a:lnTo>
                    <a:pt x="800" y="773"/>
                  </a:lnTo>
                  <a:lnTo>
                    <a:pt x="800" y="772"/>
                  </a:lnTo>
                  <a:lnTo>
                    <a:pt x="798" y="772"/>
                  </a:lnTo>
                  <a:lnTo>
                    <a:pt x="798" y="773"/>
                  </a:lnTo>
                  <a:lnTo>
                    <a:pt x="797" y="772"/>
                  </a:lnTo>
                  <a:lnTo>
                    <a:pt x="797" y="770"/>
                  </a:lnTo>
                  <a:lnTo>
                    <a:pt x="798" y="770"/>
                  </a:lnTo>
                  <a:lnTo>
                    <a:pt x="798" y="769"/>
                  </a:lnTo>
                  <a:lnTo>
                    <a:pt x="797" y="769"/>
                  </a:lnTo>
                  <a:lnTo>
                    <a:pt x="797" y="770"/>
                  </a:lnTo>
                  <a:lnTo>
                    <a:pt x="795" y="770"/>
                  </a:lnTo>
                  <a:lnTo>
                    <a:pt x="795" y="772"/>
                  </a:lnTo>
                  <a:lnTo>
                    <a:pt x="794" y="772"/>
                  </a:lnTo>
                  <a:lnTo>
                    <a:pt x="793" y="770"/>
                  </a:lnTo>
                  <a:lnTo>
                    <a:pt x="794" y="769"/>
                  </a:lnTo>
                  <a:lnTo>
                    <a:pt x="794" y="768"/>
                  </a:lnTo>
                  <a:lnTo>
                    <a:pt x="793" y="768"/>
                  </a:lnTo>
                  <a:lnTo>
                    <a:pt x="793" y="769"/>
                  </a:lnTo>
                  <a:lnTo>
                    <a:pt x="792" y="769"/>
                  </a:lnTo>
                  <a:lnTo>
                    <a:pt x="792" y="768"/>
                  </a:lnTo>
                  <a:lnTo>
                    <a:pt x="792" y="767"/>
                  </a:lnTo>
                  <a:lnTo>
                    <a:pt x="792" y="765"/>
                  </a:lnTo>
                  <a:lnTo>
                    <a:pt x="792" y="764"/>
                  </a:lnTo>
                  <a:lnTo>
                    <a:pt x="793" y="763"/>
                  </a:lnTo>
                  <a:lnTo>
                    <a:pt x="792" y="763"/>
                  </a:lnTo>
                  <a:lnTo>
                    <a:pt x="792" y="764"/>
                  </a:lnTo>
                  <a:lnTo>
                    <a:pt x="791" y="765"/>
                  </a:lnTo>
                  <a:lnTo>
                    <a:pt x="791" y="767"/>
                  </a:lnTo>
                  <a:lnTo>
                    <a:pt x="791" y="768"/>
                  </a:lnTo>
                  <a:lnTo>
                    <a:pt x="791" y="769"/>
                  </a:lnTo>
                  <a:lnTo>
                    <a:pt x="791" y="770"/>
                  </a:lnTo>
                  <a:lnTo>
                    <a:pt x="790" y="770"/>
                  </a:lnTo>
                  <a:lnTo>
                    <a:pt x="790" y="769"/>
                  </a:lnTo>
                  <a:lnTo>
                    <a:pt x="789" y="769"/>
                  </a:lnTo>
                  <a:lnTo>
                    <a:pt x="789" y="768"/>
                  </a:lnTo>
                  <a:lnTo>
                    <a:pt x="789" y="767"/>
                  </a:lnTo>
                  <a:lnTo>
                    <a:pt x="787" y="767"/>
                  </a:lnTo>
                  <a:lnTo>
                    <a:pt x="787" y="765"/>
                  </a:lnTo>
                  <a:lnTo>
                    <a:pt x="789" y="765"/>
                  </a:lnTo>
                  <a:lnTo>
                    <a:pt x="789" y="764"/>
                  </a:lnTo>
                  <a:lnTo>
                    <a:pt x="787" y="764"/>
                  </a:lnTo>
                  <a:lnTo>
                    <a:pt x="789" y="763"/>
                  </a:lnTo>
                  <a:lnTo>
                    <a:pt x="790" y="763"/>
                  </a:lnTo>
                  <a:lnTo>
                    <a:pt x="790" y="762"/>
                  </a:lnTo>
                  <a:lnTo>
                    <a:pt x="789" y="762"/>
                  </a:lnTo>
                  <a:lnTo>
                    <a:pt x="787" y="763"/>
                  </a:lnTo>
                  <a:lnTo>
                    <a:pt x="786" y="763"/>
                  </a:lnTo>
                  <a:lnTo>
                    <a:pt x="786" y="764"/>
                  </a:lnTo>
                  <a:lnTo>
                    <a:pt x="785" y="764"/>
                  </a:lnTo>
                  <a:lnTo>
                    <a:pt x="785" y="763"/>
                  </a:lnTo>
                  <a:lnTo>
                    <a:pt x="784" y="763"/>
                  </a:lnTo>
                  <a:lnTo>
                    <a:pt x="784" y="762"/>
                  </a:lnTo>
                  <a:lnTo>
                    <a:pt x="784" y="761"/>
                  </a:lnTo>
                  <a:lnTo>
                    <a:pt x="785" y="761"/>
                  </a:lnTo>
                  <a:lnTo>
                    <a:pt x="786" y="759"/>
                  </a:lnTo>
                  <a:lnTo>
                    <a:pt x="787" y="759"/>
                  </a:lnTo>
                  <a:lnTo>
                    <a:pt x="787" y="758"/>
                  </a:lnTo>
                  <a:lnTo>
                    <a:pt x="787" y="757"/>
                  </a:lnTo>
                  <a:lnTo>
                    <a:pt x="789" y="757"/>
                  </a:lnTo>
                  <a:lnTo>
                    <a:pt x="787" y="756"/>
                  </a:lnTo>
                  <a:lnTo>
                    <a:pt x="787" y="757"/>
                  </a:lnTo>
                  <a:lnTo>
                    <a:pt x="786" y="759"/>
                  </a:lnTo>
                  <a:lnTo>
                    <a:pt x="785" y="759"/>
                  </a:lnTo>
                  <a:lnTo>
                    <a:pt x="784" y="759"/>
                  </a:lnTo>
                  <a:lnTo>
                    <a:pt x="784" y="758"/>
                  </a:lnTo>
                  <a:lnTo>
                    <a:pt x="783" y="759"/>
                  </a:lnTo>
                  <a:lnTo>
                    <a:pt x="783" y="758"/>
                  </a:lnTo>
                  <a:lnTo>
                    <a:pt x="783" y="757"/>
                  </a:lnTo>
                  <a:lnTo>
                    <a:pt x="784" y="757"/>
                  </a:lnTo>
                  <a:lnTo>
                    <a:pt x="785" y="757"/>
                  </a:lnTo>
                  <a:lnTo>
                    <a:pt x="785" y="756"/>
                  </a:lnTo>
                  <a:lnTo>
                    <a:pt x="786" y="756"/>
                  </a:lnTo>
                  <a:lnTo>
                    <a:pt x="786" y="755"/>
                  </a:lnTo>
                  <a:lnTo>
                    <a:pt x="785" y="755"/>
                  </a:lnTo>
                  <a:lnTo>
                    <a:pt x="785" y="756"/>
                  </a:lnTo>
                  <a:lnTo>
                    <a:pt x="784" y="756"/>
                  </a:lnTo>
                  <a:lnTo>
                    <a:pt x="784" y="757"/>
                  </a:lnTo>
                  <a:lnTo>
                    <a:pt x="781" y="756"/>
                  </a:lnTo>
                  <a:lnTo>
                    <a:pt x="781" y="755"/>
                  </a:lnTo>
                  <a:lnTo>
                    <a:pt x="781" y="754"/>
                  </a:lnTo>
                  <a:lnTo>
                    <a:pt x="780" y="755"/>
                  </a:lnTo>
                  <a:lnTo>
                    <a:pt x="780" y="754"/>
                  </a:lnTo>
                  <a:lnTo>
                    <a:pt x="781" y="753"/>
                  </a:lnTo>
                  <a:lnTo>
                    <a:pt x="781" y="752"/>
                  </a:lnTo>
                  <a:lnTo>
                    <a:pt x="781" y="750"/>
                  </a:lnTo>
                  <a:lnTo>
                    <a:pt x="783" y="750"/>
                  </a:lnTo>
                  <a:lnTo>
                    <a:pt x="784" y="750"/>
                  </a:lnTo>
                  <a:lnTo>
                    <a:pt x="784" y="749"/>
                  </a:lnTo>
                  <a:lnTo>
                    <a:pt x="785" y="749"/>
                  </a:lnTo>
                  <a:lnTo>
                    <a:pt x="786" y="747"/>
                  </a:lnTo>
                  <a:lnTo>
                    <a:pt x="787" y="749"/>
                  </a:lnTo>
                  <a:lnTo>
                    <a:pt x="789" y="749"/>
                  </a:lnTo>
                  <a:lnTo>
                    <a:pt x="789" y="747"/>
                  </a:lnTo>
                  <a:lnTo>
                    <a:pt x="787" y="747"/>
                  </a:lnTo>
                  <a:lnTo>
                    <a:pt x="787" y="746"/>
                  </a:lnTo>
                  <a:lnTo>
                    <a:pt x="789" y="745"/>
                  </a:lnTo>
                  <a:lnTo>
                    <a:pt x="789" y="744"/>
                  </a:lnTo>
                  <a:lnTo>
                    <a:pt x="789" y="743"/>
                  </a:lnTo>
                  <a:lnTo>
                    <a:pt x="789" y="742"/>
                  </a:lnTo>
                  <a:lnTo>
                    <a:pt x="790" y="742"/>
                  </a:lnTo>
                  <a:lnTo>
                    <a:pt x="790" y="741"/>
                  </a:lnTo>
                  <a:lnTo>
                    <a:pt x="791" y="741"/>
                  </a:lnTo>
                  <a:lnTo>
                    <a:pt x="792" y="741"/>
                  </a:lnTo>
                  <a:lnTo>
                    <a:pt x="792" y="740"/>
                  </a:lnTo>
                  <a:lnTo>
                    <a:pt x="791" y="740"/>
                  </a:lnTo>
                  <a:lnTo>
                    <a:pt x="790" y="740"/>
                  </a:lnTo>
                  <a:lnTo>
                    <a:pt x="790" y="741"/>
                  </a:lnTo>
                  <a:lnTo>
                    <a:pt x="789" y="741"/>
                  </a:lnTo>
                  <a:lnTo>
                    <a:pt x="789" y="742"/>
                  </a:lnTo>
                  <a:lnTo>
                    <a:pt x="787" y="742"/>
                  </a:lnTo>
                  <a:lnTo>
                    <a:pt x="787" y="743"/>
                  </a:lnTo>
                  <a:lnTo>
                    <a:pt x="787" y="744"/>
                  </a:lnTo>
                  <a:lnTo>
                    <a:pt x="787" y="745"/>
                  </a:lnTo>
                  <a:lnTo>
                    <a:pt x="786" y="745"/>
                  </a:lnTo>
                  <a:lnTo>
                    <a:pt x="786" y="746"/>
                  </a:lnTo>
                  <a:lnTo>
                    <a:pt x="785" y="746"/>
                  </a:lnTo>
                  <a:lnTo>
                    <a:pt x="784" y="747"/>
                  </a:lnTo>
                  <a:lnTo>
                    <a:pt x="783" y="747"/>
                  </a:lnTo>
                  <a:lnTo>
                    <a:pt x="781" y="747"/>
                  </a:lnTo>
                  <a:lnTo>
                    <a:pt x="781" y="749"/>
                  </a:lnTo>
                  <a:lnTo>
                    <a:pt x="778" y="749"/>
                  </a:lnTo>
                  <a:lnTo>
                    <a:pt x="777" y="749"/>
                  </a:lnTo>
                  <a:lnTo>
                    <a:pt x="775" y="749"/>
                  </a:lnTo>
                  <a:lnTo>
                    <a:pt x="775" y="747"/>
                  </a:lnTo>
                  <a:lnTo>
                    <a:pt x="775" y="746"/>
                  </a:lnTo>
                  <a:lnTo>
                    <a:pt x="777" y="746"/>
                  </a:lnTo>
                  <a:lnTo>
                    <a:pt x="775" y="745"/>
                  </a:lnTo>
                  <a:lnTo>
                    <a:pt x="774" y="744"/>
                  </a:lnTo>
                  <a:lnTo>
                    <a:pt x="773" y="744"/>
                  </a:lnTo>
                  <a:lnTo>
                    <a:pt x="773" y="743"/>
                  </a:lnTo>
                  <a:lnTo>
                    <a:pt x="773" y="742"/>
                  </a:lnTo>
                  <a:lnTo>
                    <a:pt x="772" y="742"/>
                  </a:lnTo>
                  <a:lnTo>
                    <a:pt x="771" y="743"/>
                  </a:lnTo>
                  <a:lnTo>
                    <a:pt x="770" y="743"/>
                  </a:lnTo>
                  <a:lnTo>
                    <a:pt x="770" y="742"/>
                  </a:lnTo>
                  <a:lnTo>
                    <a:pt x="770" y="741"/>
                  </a:lnTo>
                  <a:lnTo>
                    <a:pt x="770" y="740"/>
                  </a:lnTo>
                  <a:lnTo>
                    <a:pt x="770" y="739"/>
                  </a:lnTo>
                  <a:lnTo>
                    <a:pt x="771" y="739"/>
                  </a:lnTo>
                  <a:lnTo>
                    <a:pt x="771" y="738"/>
                  </a:lnTo>
                  <a:lnTo>
                    <a:pt x="770" y="738"/>
                  </a:lnTo>
                  <a:lnTo>
                    <a:pt x="770" y="739"/>
                  </a:lnTo>
                  <a:lnTo>
                    <a:pt x="769" y="739"/>
                  </a:lnTo>
                  <a:lnTo>
                    <a:pt x="769" y="738"/>
                  </a:lnTo>
                  <a:lnTo>
                    <a:pt x="768" y="738"/>
                  </a:lnTo>
                  <a:lnTo>
                    <a:pt x="768" y="736"/>
                  </a:lnTo>
                  <a:lnTo>
                    <a:pt x="768" y="734"/>
                  </a:lnTo>
                  <a:lnTo>
                    <a:pt x="766" y="734"/>
                  </a:lnTo>
                  <a:lnTo>
                    <a:pt x="766" y="733"/>
                  </a:lnTo>
                  <a:lnTo>
                    <a:pt x="768" y="733"/>
                  </a:lnTo>
                  <a:lnTo>
                    <a:pt x="768" y="732"/>
                  </a:lnTo>
                  <a:lnTo>
                    <a:pt x="766" y="732"/>
                  </a:lnTo>
                  <a:lnTo>
                    <a:pt x="764" y="731"/>
                  </a:lnTo>
                  <a:lnTo>
                    <a:pt x="764" y="732"/>
                  </a:lnTo>
                  <a:lnTo>
                    <a:pt x="766" y="732"/>
                  </a:lnTo>
                  <a:lnTo>
                    <a:pt x="766" y="733"/>
                  </a:lnTo>
                  <a:lnTo>
                    <a:pt x="764" y="734"/>
                  </a:lnTo>
                  <a:lnTo>
                    <a:pt x="763" y="734"/>
                  </a:lnTo>
                  <a:lnTo>
                    <a:pt x="763" y="736"/>
                  </a:lnTo>
                  <a:lnTo>
                    <a:pt x="763" y="738"/>
                  </a:lnTo>
                  <a:lnTo>
                    <a:pt x="763" y="739"/>
                  </a:lnTo>
                  <a:lnTo>
                    <a:pt x="762" y="739"/>
                  </a:lnTo>
                  <a:lnTo>
                    <a:pt x="761" y="738"/>
                  </a:lnTo>
                  <a:lnTo>
                    <a:pt x="761" y="739"/>
                  </a:lnTo>
                  <a:lnTo>
                    <a:pt x="762" y="739"/>
                  </a:lnTo>
                  <a:lnTo>
                    <a:pt x="762" y="740"/>
                  </a:lnTo>
                  <a:lnTo>
                    <a:pt x="763" y="740"/>
                  </a:lnTo>
                  <a:lnTo>
                    <a:pt x="763" y="741"/>
                  </a:lnTo>
                  <a:lnTo>
                    <a:pt x="762" y="741"/>
                  </a:lnTo>
                  <a:lnTo>
                    <a:pt x="761" y="741"/>
                  </a:lnTo>
                  <a:lnTo>
                    <a:pt x="760" y="741"/>
                  </a:lnTo>
                  <a:lnTo>
                    <a:pt x="760" y="740"/>
                  </a:lnTo>
                  <a:lnTo>
                    <a:pt x="760" y="739"/>
                  </a:lnTo>
                  <a:lnTo>
                    <a:pt x="759" y="739"/>
                  </a:lnTo>
                  <a:lnTo>
                    <a:pt x="759" y="738"/>
                  </a:lnTo>
                  <a:lnTo>
                    <a:pt x="758" y="738"/>
                  </a:lnTo>
                  <a:lnTo>
                    <a:pt x="757" y="736"/>
                  </a:lnTo>
                  <a:lnTo>
                    <a:pt x="757" y="734"/>
                  </a:lnTo>
                  <a:lnTo>
                    <a:pt x="756" y="734"/>
                  </a:lnTo>
                  <a:lnTo>
                    <a:pt x="756" y="736"/>
                  </a:lnTo>
                  <a:lnTo>
                    <a:pt x="756" y="738"/>
                  </a:lnTo>
                  <a:lnTo>
                    <a:pt x="757" y="738"/>
                  </a:lnTo>
                  <a:lnTo>
                    <a:pt x="757" y="739"/>
                  </a:lnTo>
                  <a:lnTo>
                    <a:pt x="757" y="740"/>
                  </a:lnTo>
                  <a:lnTo>
                    <a:pt x="758" y="740"/>
                  </a:lnTo>
                  <a:lnTo>
                    <a:pt x="758" y="741"/>
                  </a:lnTo>
                  <a:lnTo>
                    <a:pt x="758" y="742"/>
                  </a:lnTo>
                  <a:lnTo>
                    <a:pt x="759" y="743"/>
                  </a:lnTo>
                  <a:lnTo>
                    <a:pt x="760" y="744"/>
                  </a:lnTo>
                  <a:lnTo>
                    <a:pt x="761" y="745"/>
                  </a:lnTo>
                  <a:lnTo>
                    <a:pt x="762" y="745"/>
                  </a:lnTo>
                  <a:lnTo>
                    <a:pt x="762" y="746"/>
                  </a:lnTo>
                  <a:lnTo>
                    <a:pt x="763" y="746"/>
                  </a:lnTo>
                  <a:lnTo>
                    <a:pt x="763" y="747"/>
                  </a:lnTo>
                  <a:lnTo>
                    <a:pt x="762" y="747"/>
                  </a:lnTo>
                  <a:lnTo>
                    <a:pt x="762" y="749"/>
                  </a:lnTo>
                  <a:lnTo>
                    <a:pt x="762" y="750"/>
                  </a:lnTo>
                  <a:lnTo>
                    <a:pt x="761" y="750"/>
                  </a:lnTo>
                  <a:lnTo>
                    <a:pt x="761" y="749"/>
                  </a:lnTo>
                  <a:lnTo>
                    <a:pt x="760" y="749"/>
                  </a:lnTo>
                  <a:lnTo>
                    <a:pt x="760" y="750"/>
                  </a:lnTo>
                  <a:lnTo>
                    <a:pt x="759" y="750"/>
                  </a:lnTo>
                  <a:lnTo>
                    <a:pt x="758" y="750"/>
                  </a:lnTo>
                  <a:lnTo>
                    <a:pt x="758" y="749"/>
                  </a:lnTo>
                  <a:lnTo>
                    <a:pt x="757" y="749"/>
                  </a:lnTo>
                  <a:lnTo>
                    <a:pt x="758" y="750"/>
                  </a:lnTo>
                  <a:lnTo>
                    <a:pt x="757" y="752"/>
                  </a:lnTo>
                  <a:lnTo>
                    <a:pt x="756" y="750"/>
                  </a:lnTo>
                  <a:lnTo>
                    <a:pt x="756" y="749"/>
                  </a:lnTo>
                  <a:lnTo>
                    <a:pt x="755" y="749"/>
                  </a:lnTo>
                  <a:lnTo>
                    <a:pt x="754" y="749"/>
                  </a:lnTo>
                  <a:lnTo>
                    <a:pt x="752" y="747"/>
                  </a:lnTo>
                  <a:lnTo>
                    <a:pt x="750" y="746"/>
                  </a:lnTo>
                  <a:lnTo>
                    <a:pt x="750" y="747"/>
                  </a:lnTo>
                  <a:lnTo>
                    <a:pt x="752" y="747"/>
                  </a:lnTo>
                  <a:lnTo>
                    <a:pt x="752" y="749"/>
                  </a:lnTo>
                  <a:lnTo>
                    <a:pt x="750" y="749"/>
                  </a:lnTo>
                  <a:lnTo>
                    <a:pt x="750" y="750"/>
                  </a:lnTo>
                  <a:lnTo>
                    <a:pt x="752" y="750"/>
                  </a:lnTo>
                  <a:lnTo>
                    <a:pt x="754" y="750"/>
                  </a:lnTo>
                  <a:lnTo>
                    <a:pt x="754" y="752"/>
                  </a:lnTo>
                  <a:lnTo>
                    <a:pt x="754" y="753"/>
                  </a:lnTo>
                  <a:lnTo>
                    <a:pt x="752" y="754"/>
                  </a:lnTo>
                  <a:lnTo>
                    <a:pt x="754" y="754"/>
                  </a:lnTo>
                  <a:lnTo>
                    <a:pt x="755" y="754"/>
                  </a:lnTo>
                  <a:lnTo>
                    <a:pt x="756" y="754"/>
                  </a:lnTo>
                  <a:lnTo>
                    <a:pt x="756" y="753"/>
                  </a:lnTo>
                  <a:lnTo>
                    <a:pt x="757" y="753"/>
                  </a:lnTo>
                  <a:lnTo>
                    <a:pt x="757" y="754"/>
                  </a:lnTo>
                  <a:lnTo>
                    <a:pt x="756" y="755"/>
                  </a:lnTo>
                  <a:lnTo>
                    <a:pt x="756" y="756"/>
                  </a:lnTo>
                  <a:lnTo>
                    <a:pt x="756" y="757"/>
                  </a:lnTo>
                  <a:lnTo>
                    <a:pt x="756" y="758"/>
                  </a:lnTo>
                  <a:lnTo>
                    <a:pt x="757" y="758"/>
                  </a:lnTo>
                  <a:lnTo>
                    <a:pt x="757" y="757"/>
                  </a:lnTo>
                  <a:lnTo>
                    <a:pt x="758" y="757"/>
                  </a:lnTo>
                  <a:lnTo>
                    <a:pt x="759" y="757"/>
                  </a:lnTo>
                  <a:lnTo>
                    <a:pt x="760" y="757"/>
                  </a:lnTo>
                  <a:lnTo>
                    <a:pt x="760" y="756"/>
                  </a:lnTo>
                  <a:lnTo>
                    <a:pt x="761" y="756"/>
                  </a:lnTo>
                  <a:lnTo>
                    <a:pt x="762" y="757"/>
                  </a:lnTo>
                  <a:lnTo>
                    <a:pt x="762" y="758"/>
                  </a:lnTo>
                  <a:lnTo>
                    <a:pt x="761" y="758"/>
                  </a:lnTo>
                  <a:lnTo>
                    <a:pt x="761" y="759"/>
                  </a:lnTo>
                  <a:lnTo>
                    <a:pt x="761" y="761"/>
                  </a:lnTo>
                  <a:lnTo>
                    <a:pt x="761" y="762"/>
                  </a:lnTo>
                  <a:lnTo>
                    <a:pt x="762" y="762"/>
                  </a:lnTo>
                  <a:lnTo>
                    <a:pt x="763" y="762"/>
                  </a:lnTo>
                  <a:lnTo>
                    <a:pt x="764" y="762"/>
                  </a:lnTo>
                  <a:lnTo>
                    <a:pt x="764" y="763"/>
                  </a:lnTo>
                  <a:lnTo>
                    <a:pt x="763" y="763"/>
                  </a:lnTo>
                  <a:lnTo>
                    <a:pt x="763" y="764"/>
                  </a:lnTo>
                  <a:lnTo>
                    <a:pt x="762" y="764"/>
                  </a:lnTo>
                  <a:lnTo>
                    <a:pt x="763" y="765"/>
                  </a:lnTo>
                  <a:lnTo>
                    <a:pt x="763" y="767"/>
                  </a:lnTo>
                  <a:lnTo>
                    <a:pt x="763" y="768"/>
                  </a:lnTo>
                  <a:lnTo>
                    <a:pt x="764" y="768"/>
                  </a:lnTo>
                  <a:lnTo>
                    <a:pt x="766" y="767"/>
                  </a:lnTo>
                  <a:lnTo>
                    <a:pt x="766" y="768"/>
                  </a:lnTo>
                  <a:lnTo>
                    <a:pt x="764" y="770"/>
                  </a:lnTo>
                  <a:lnTo>
                    <a:pt x="763" y="770"/>
                  </a:lnTo>
                  <a:lnTo>
                    <a:pt x="763" y="772"/>
                  </a:lnTo>
                  <a:lnTo>
                    <a:pt x="764" y="772"/>
                  </a:lnTo>
                  <a:lnTo>
                    <a:pt x="766" y="772"/>
                  </a:lnTo>
                  <a:lnTo>
                    <a:pt x="766" y="773"/>
                  </a:lnTo>
                  <a:lnTo>
                    <a:pt x="768" y="773"/>
                  </a:lnTo>
                  <a:lnTo>
                    <a:pt x="768" y="774"/>
                  </a:lnTo>
                  <a:lnTo>
                    <a:pt x="766" y="775"/>
                  </a:lnTo>
                  <a:lnTo>
                    <a:pt x="768" y="775"/>
                  </a:lnTo>
                  <a:lnTo>
                    <a:pt x="768" y="776"/>
                  </a:lnTo>
                  <a:lnTo>
                    <a:pt x="768" y="777"/>
                  </a:lnTo>
                  <a:lnTo>
                    <a:pt x="769" y="777"/>
                  </a:lnTo>
                  <a:lnTo>
                    <a:pt x="768" y="778"/>
                  </a:lnTo>
                  <a:lnTo>
                    <a:pt x="769" y="778"/>
                  </a:lnTo>
                  <a:lnTo>
                    <a:pt x="769" y="777"/>
                  </a:lnTo>
                  <a:lnTo>
                    <a:pt x="769" y="776"/>
                  </a:lnTo>
                  <a:lnTo>
                    <a:pt x="769" y="775"/>
                  </a:lnTo>
                  <a:lnTo>
                    <a:pt x="769" y="774"/>
                  </a:lnTo>
                  <a:lnTo>
                    <a:pt x="769" y="773"/>
                  </a:lnTo>
                  <a:lnTo>
                    <a:pt x="770" y="773"/>
                  </a:lnTo>
                  <a:lnTo>
                    <a:pt x="770" y="774"/>
                  </a:lnTo>
                  <a:lnTo>
                    <a:pt x="771" y="774"/>
                  </a:lnTo>
                  <a:lnTo>
                    <a:pt x="770" y="775"/>
                  </a:lnTo>
                  <a:lnTo>
                    <a:pt x="771" y="775"/>
                  </a:lnTo>
                  <a:lnTo>
                    <a:pt x="772" y="775"/>
                  </a:lnTo>
                  <a:lnTo>
                    <a:pt x="773" y="775"/>
                  </a:lnTo>
                  <a:lnTo>
                    <a:pt x="773" y="776"/>
                  </a:lnTo>
                  <a:lnTo>
                    <a:pt x="773" y="777"/>
                  </a:lnTo>
                  <a:lnTo>
                    <a:pt x="773" y="778"/>
                  </a:lnTo>
                  <a:lnTo>
                    <a:pt x="773" y="779"/>
                  </a:lnTo>
                  <a:lnTo>
                    <a:pt x="774" y="778"/>
                  </a:lnTo>
                  <a:lnTo>
                    <a:pt x="774" y="779"/>
                  </a:lnTo>
                  <a:lnTo>
                    <a:pt x="775" y="779"/>
                  </a:lnTo>
                  <a:lnTo>
                    <a:pt x="777" y="780"/>
                  </a:lnTo>
                  <a:lnTo>
                    <a:pt x="777" y="782"/>
                  </a:lnTo>
                  <a:lnTo>
                    <a:pt x="778" y="782"/>
                  </a:lnTo>
                  <a:lnTo>
                    <a:pt x="777" y="780"/>
                  </a:lnTo>
                  <a:lnTo>
                    <a:pt x="777" y="779"/>
                  </a:lnTo>
                  <a:lnTo>
                    <a:pt x="777" y="778"/>
                  </a:lnTo>
                  <a:lnTo>
                    <a:pt x="775" y="778"/>
                  </a:lnTo>
                  <a:lnTo>
                    <a:pt x="774" y="778"/>
                  </a:lnTo>
                  <a:lnTo>
                    <a:pt x="774" y="777"/>
                  </a:lnTo>
                  <a:lnTo>
                    <a:pt x="775" y="776"/>
                  </a:lnTo>
                  <a:lnTo>
                    <a:pt x="775" y="777"/>
                  </a:lnTo>
                  <a:lnTo>
                    <a:pt x="777" y="777"/>
                  </a:lnTo>
                  <a:lnTo>
                    <a:pt x="775" y="776"/>
                  </a:lnTo>
                  <a:lnTo>
                    <a:pt x="777" y="776"/>
                  </a:lnTo>
                  <a:lnTo>
                    <a:pt x="778" y="776"/>
                  </a:lnTo>
                  <a:lnTo>
                    <a:pt x="778" y="777"/>
                  </a:lnTo>
                  <a:lnTo>
                    <a:pt x="779" y="777"/>
                  </a:lnTo>
                  <a:lnTo>
                    <a:pt x="779" y="778"/>
                  </a:lnTo>
                  <a:lnTo>
                    <a:pt x="780" y="779"/>
                  </a:lnTo>
                  <a:lnTo>
                    <a:pt x="779" y="780"/>
                  </a:lnTo>
                  <a:lnTo>
                    <a:pt x="779" y="782"/>
                  </a:lnTo>
                  <a:lnTo>
                    <a:pt x="779" y="784"/>
                  </a:lnTo>
                  <a:lnTo>
                    <a:pt x="778" y="784"/>
                  </a:lnTo>
                  <a:lnTo>
                    <a:pt x="778" y="785"/>
                  </a:lnTo>
                  <a:lnTo>
                    <a:pt x="778" y="786"/>
                  </a:lnTo>
                  <a:lnTo>
                    <a:pt x="779" y="786"/>
                  </a:lnTo>
                  <a:lnTo>
                    <a:pt x="780" y="786"/>
                  </a:lnTo>
                  <a:lnTo>
                    <a:pt x="781" y="786"/>
                  </a:lnTo>
                  <a:lnTo>
                    <a:pt x="781" y="785"/>
                  </a:lnTo>
                  <a:lnTo>
                    <a:pt x="783" y="785"/>
                  </a:lnTo>
                  <a:lnTo>
                    <a:pt x="784" y="785"/>
                  </a:lnTo>
                  <a:lnTo>
                    <a:pt x="785" y="785"/>
                  </a:lnTo>
                  <a:lnTo>
                    <a:pt x="784" y="786"/>
                  </a:lnTo>
                  <a:lnTo>
                    <a:pt x="785" y="786"/>
                  </a:lnTo>
                  <a:lnTo>
                    <a:pt x="785" y="787"/>
                  </a:lnTo>
                  <a:lnTo>
                    <a:pt x="784" y="788"/>
                  </a:lnTo>
                  <a:lnTo>
                    <a:pt x="784" y="789"/>
                  </a:lnTo>
                  <a:lnTo>
                    <a:pt x="784" y="790"/>
                  </a:lnTo>
                  <a:lnTo>
                    <a:pt x="783" y="790"/>
                  </a:lnTo>
                  <a:lnTo>
                    <a:pt x="780" y="789"/>
                  </a:lnTo>
                  <a:lnTo>
                    <a:pt x="779" y="789"/>
                  </a:lnTo>
                  <a:lnTo>
                    <a:pt x="779" y="790"/>
                  </a:lnTo>
                  <a:lnTo>
                    <a:pt x="780" y="790"/>
                  </a:lnTo>
                  <a:lnTo>
                    <a:pt x="780" y="791"/>
                  </a:lnTo>
                  <a:lnTo>
                    <a:pt x="781" y="791"/>
                  </a:lnTo>
                  <a:lnTo>
                    <a:pt x="783" y="791"/>
                  </a:lnTo>
                  <a:lnTo>
                    <a:pt x="783" y="792"/>
                  </a:lnTo>
                  <a:lnTo>
                    <a:pt x="781" y="793"/>
                  </a:lnTo>
                  <a:lnTo>
                    <a:pt x="783" y="793"/>
                  </a:lnTo>
                  <a:lnTo>
                    <a:pt x="783" y="792"/>
                  </a:lnTo>
                  <a:lnTo>
                    <a:pt x="784" y="793"/>
                  </a:lnTo>
                  <a:lnTo>
                    <a:pt x="785" y="795"/>
                  </a:lnTo>
                  <a:lnTo>
                    <a:pt x="784" y="796"/>
                  </a:lnTo>
                  <a:lnTo>
                    <a:pt x="785" y="796"/>
                  </a:lnTo>
                  <a:lnTo>
                    <a:pt x="786" y="796"/>
                  </a:lnTo>
                  <a:lnTo>
                    <a:pt x="786" y="798"/>
                  </a:lnTo>
                  <a:lnTo>
                    <a:pt x="787" y="798"/>
                  </a:lnTo>
                  <a:lnTo>
                    <a:pt x="787" y="796"/>
                  </a:lnTo>
                  <a:lnTo>
                    <a:pt x="789" y="796"/>
                  </a:lnTo>
                  <a:lnTo>
                    <a:pt x="790" y="796"/>
                  </a:lnTo>
                  <a:lnTo>
                    <a:pt x="790" y="798"/>
                  </a:lnTo>
                  <a:lnTo>
                    <a:pt x="787" y="799"/>
                  </a:lnTo>
                  <a:lnTo>
                    <a:pt x="786" y="800"/>
                  </a:lnTo>
                  <a:lnTo>
                    <a:pt x="786" y="801"/>
                  </a:lnTo>
                  <a:lnTo>
                    <a:pt x="786" y="802"/>
                  </a:lnTo>
                  <a:lnTo>
                    <a:pt x="789" y="803"/>
                  </a:lnTo>
                  <a:lnTo>
                    <a:pt x="791" y="804"/>
                  </a:lnTo>
                  <a:lnTo>
                    <a:pt x="791" y="805"/>
                  </a:lnTo>
                  <a:lnTo>
                    <a:pt x="790" y="805"/>
                  </a:lnTo>
                  <a:lnTo>
                    <a:pt x="790" y="807"/>
                  </a:lnTo>
                  <a:lnTo>
                    <a:pt x="791" y="808"/>
                  </a:lnTo>
                  <a:lnTo>
                    <a:pt x="791" y="809"/>
                  </a:lnTo>
                  <a:lnTo>
                    <a:pt x="791" y="810"/>
                  </a:lnTo>
                  <a:lnTo>
                    <a:pt x="791" y="811"/>
                  </a:lnTo>
                  <a:lnTo>
                    <a:pt x="791" y="813"/>
                  </a:lnTo>
                  <a:lnTo>
                    <a:pt x="790" y="813"/>
                  </a:lnTo>
                  <a:lnTo>
                    <a:pt x="791" y="814"/>
                  </a:lnTo>
                  <a:lnTo>
                    <a:pt x="790" y="814"/>
                  </a:lnTo>
                  <a:lnTo>
                    <a:pt x="790" y="815"/>
                  </a:lnTo>
                  <a:lnTo>
                    <a:pt x="789" y="814"/>
                  </a:lnTo>
                  <a:lnTo>
                    <a:pt x="789" y="813"/>
                  </a:lnTo>
                  <a:lnTo>
                    <a:pt x="789" y="811"/>
                  </a:lnTo>
                  <a:lnTo>
                    <a:pt x="787" y="811"/>
                  </a:lnTo>
                  <a:lnTo>
                    <a:pt x="787" y="810"/>
                  </a:lnTo>
                  <a:lnTo>
                    <a:pt x="787" y="809"/>
                  </a:lnTo>
                  <a:lnTo>
                    <a:pt x="787" y="808"/>
                  </a:lnTo>
                  <a:lnTo>
                    <a:pt x="786" y="807"/>
                  </a:lnTo>
                  <a:lnTo>
                    <a:pt x="785" y="807"/>
                  </a:lnTo>
                  <a:lnTo>
                    <a:pt x="785" y="808"/>
                  </a:lnTo>
                  <a:lnTo>
                    <a:pt x="785" y="809"/>
                  </a:lnTo>
                  <a:lnTo>
                    <a:pt x="785" y="810"/>
                  </a:lnTo>
                  <a:lnTo>
                    <a:pt x="784" y="811"/>
                  </a:lnTo>
                  <a:lnTo>
                    <a:pt x="785" y="811"/>
                  </a:lnTo>
                  <a:lnTo>
                    <a:pt x="786" y="811"/>
                  </a:lnTo>
                  <a:lnTo>
                    <a:pt x="786" y="813"/>
                  </a:lnTo>
                  <a:lnTo>
                    <a:pt x="786" y="814"/>
                  </a:lnTo>
                  <a:lnTo>
                    <a:pt x="785" y="815"/>
                  </a:lnTo>
                  <a:lnTo>
                    <a:pt x="785" y="814"/>
                  </a:lnTo>
                  <a:lnTo>
                    <a:pt x="784" y="814"/>
                  </a:lnTo>
                  <a:lnTo>
                    <a:pt x="785" y="815"/>
                  </a:lnTo>
                  <a:lnTo>
                    <a:pt x="785" y="816"/>
                  </a:lnTo>
                  <a:lnTo>
                    <a:pt x="786" y="816"/>
                  </a:lnTo>
                  <a:lnTo>
                    <a:pt x="786" y="818"/>
                  </a:lnTo>
                  <a:lnTo>
                    <a:pt x="787" y="818"/>
                  </a:lnTo>
                  <a:lnTo>
                    <a:pt x="789" y="818"/>
                  </a:lnTo>
                  <a:lnTo>
                    <a:pt x="787" y="819"/>
                  </a:lnTo>
                  <a:lnTo>
                    <a:pt x="789" y="819"/>
                  </a:lnTo>
                  <a:lnTo>
                    <a:pt x="789" y="820"/>
                  </a:lnTo>
                  <a:lnTo>
                    <a:pt x="787" y="820"/>
                  </a:lnTo>
                  <a:lnTo>
                    <a:pt x="789" y="821"/>
                  </a:lnTo>
                  <a:lnTo>
                    <a:pt x="790" y="822"/>
                  </a:lnTo>
                  <a:lnTo>
                    <a:pt x="789" y="822"/>
                  </a:lnTo>
                  <a:lnTo>
                    <a:pt x="789" y="823"/>
                  </a:lnTo>
                  <a:lnTo>
                    <a:pt x="787" y="823"/>
                  </a:lnTo>
                  <a:lnTo>
                    <a:pt x="786" y="823"/>
                  </a:lnTo>
                  <a:lnTo>
                    <a:pt x="786" y="822"/>
                  </a:lnTo>
                  <a:lnTo>
                    <a:pt x="785" y="822"/>
                  </a:lnTo>
                  <a:lnTo>
                    <a:pt x="785" y="821"/>
                  </a:lnTo>
                  <a:lnTo>
                    <a:pt x="784" y="820"/>
                  </a:lnTo>
                  <a:lnTo>
                    <a:pt x="784" y="821"/>
                  </a:lnTo>
                  <a:lnTo>
                    <a:pt x="783" y="821"/>
                  </a:lnTo>
                  <a:lnTo>
                    <a:pt x="784" y="822"/>
                  </a:lnTo>
                  <a:lnTo>
                    <a:pt x="784" y="823"/>
                  </a:lnTo>
                  <a:lnTo>
                    <a:pt x="784" y="824"/>
                  </a:lnTo>
                  <a:lnTo>
                    <a:pt x="785" y="824"/>
                  </a:lnTo>
                  <a:lnTo>
                    <a:pt x="785" y="825"/>
                  </a:lnTo>
                  <a:lnTo>
                    <a:pt x="786" y="827"/>
                  </a:lnTo>
                  <a:lnTo>
                    <a:pt x="786" y="828"/>
                  </a:lnTo>
                  <a:lnTo>
                    <a:pt x="786" y="830"/>
                  </a:lnTo>
                  <a:lnTo>
                    <a:pt x="787" y="830"/>
                  </a:lnTo>
                  <a:lnTo>
                    <a:pt x="787" y="831"/>
                  </a:lnTo>
                  <a:lnTo>
                    <a:pt x="786" y="831"/>
                  </a:lnTo>
                  <a:lnTo>
                    <a:pt x="785" y="831"/>
                  </a:lnTo>
                  <a:lnTo>
                    <a:pt x="784" y="831"/>
                  </a:lnTo>
                  <a:lnTo>
                    <a:pt x="784" y="830"/>
                  </a:lnTo>
                  <a:lnTo>
                    <a:pt x="783" y="830"/>
                  </a:lnTo>
                  <a:lnTo>
                    <a:pt x="783" y="828"/>
                  </a:lnTo>
                  <a:lnTo>
                    <a:pt x="781" y="827"/>
                  </a:lnTo>
                  <a:lnTo>
                    <a:pt x="783" y="825"/>
                  </a:lnTo>
                  <a:lnTo>
                    <a:pt x="781" y="824"/>
                  </a:lnTo>
                  <a:lnTo>
                    <a:pt x="783" y="824"/>
                  </a:lnTo>
                  <a:lnTo>
                    <a:pt x="783" y="823"/>
                  </a:lnTo>
                  <a:lnTo>
                    <a:pt x="783" y="822"/>
                  </a:lnTo>
                  <a:lnTo>
                    <a:pt x="781" y="822"/>
                  </a:lnTo>
                  <a:lnTo>
                    <a:pt x="781" y="823"/>
                  </a:lnTo>
                  <a:lnTo>
                    <a:pt x="780" y="824"/>
                  </a:lnTo>
                  <a:lnTo>
                    <a:pt x="779" y="824"/>
                  </a:lnTo>
                  <a:lnTo>
                    <a:pt x="779" y="823"/>
                  </a:lnTo>
                  <a:lnTo>
                    <a:pt x="779" y="822"/>
                  </a:lnTo>
                  <a:lnTo>
                    <a:pt x="778" y="822"/>
                  </a:lnTo>
                  <a:lnTo>
                    <a:pt x="778" y="821"/>
                  </a:lnTo>
                  <a:lnTo>
                    <a:pt x="779" y="820"/>
                  </a:lnTo>
                  <a:lnTo>
                    <a:pt x="778" y="820"/>
                  </a:lnTo>
                  <a:lnTo>
                    <a:pt x="778" y="821"/>
                  </a:lnTo>
                  <a:lnTo>
                    <a:pt x="777" y="821"/>
                  </a:lnTo>
                  <a:lnTo>
                    <a:pt x="777" y="820"/>
                  </a:lnTo>
                  <a:lnTo>
                    <a:pt x="775" y="820"/>
                  </a:lnTo>
                  <a:lnTo>
                    <a:pt x="775" y="821"/>
                  </a:lnTo>
                  <a:lnTo>
                    <a:pt x="774" y="820"/>
                  </a:lnTo>
                  <a:lnTo>
                    <a:pt x="774" y="819"/>
                  </a:lnTo>
                  <a:lnTo>
                    <a:pt x="773" y="819"/>
                  </a:lnTo>
                  <a:lnTo>
                    <a:pt x="773" y="818"/>
                  </a:lnTo>
                  <a:lnTo>
                    <a:pt x="772" y="818"/>
                  </a:lnTo>
                  <a:lnTo>
                    <a:pt x="773" y="819"/>
                  </a:lnTo>
                  <a:lnTo>
                    <a:pt x="773" y="820"/>
                  </a:lnTo>
                  <a:lnTo>
                    <a:pt x="774" y="820"/>
                  </a:lnTo>
                  <a:lnTo>
                    <a:pt x="774" y="821"/>
                  </a:lnTo>
                  <a:lnTo>
                    <a:pt x="773" y="821"/>
                  </a:lnTo>
                  <a:lnTo>
                    <a:pt x="772" y="821"/>
                  </a:lnTo>
                  <a:lnTo>
                    <a:pt x="772" y="820"/>
                  </a:lnTo>
                  <a:lnTo>
                    <a:pt x="771" y="820"/>
                  </a:lnTo>
                  <a:lnTo>
                    <a:pt x="771" y="819"/>
                  </a:lnTo>
                  <a:lnTo>
                    <a:pt x="770" y="818"/>
                  </a:lnTo>
                  <a:lnTo>
                    <a:pt x="770" y="816"/>
                  </a:lnTo>
                  <a:lnTo>
                    <a:pt x="770" y="815"/>
                  </a:lnTo>
                  <a:lnTo>
                    <a:pt x="769" y="816"/>
                  </a:lnTo>
                  <a:lnTo>
                    <a:pt x="770" y="818"/>
                  </a:lnTo>
                  <a:lnTo>
                    <a:pt x="770" y="819"/>
                  </a:lnTo>
                  <a:lnTo>
                    <a:pt x="769" y="819"/>
                  </a:lnTo>
                  <a:lnTo>
                    <a:pt x="770" y="820"/>
                  </a:lnTo>
                  <a:lnTo>
                    <a:pt x="769" y="820"/>
                  </a:lnTo>
                  <a:lnTo>
                    <a:pt x="768" y="819"/>
                  </a:lnTo>
                  <a:lnTo>
                    <a:pt x="768" y="818"/>
                  </a:lnTo>
                  <a:lnTo>
                    <a:pt x="768" y="816"/>
                  </a:lnTo>
                  <a:lnTo>
                    <a:pt x="766" y="816"/>
                  </a:lnTo>
                  <a:lnTo>
                    <a:pt x="764" y="815"/>
                  </a:lnTo>
                  <a:lnTo>
                    <a:pt x="764" y="814"/>
                  </a:lnTo>
                  <a:lnTo>
                    <a:pt x="763" y="814"/>
                  </a:lnTo>
                  <a:lnTo>
                    <a:pt x="762" y="814"/>
                  </a:lnTo>
                  <a:lnTo>
                    <a:pt x="762" y="813"/>
                  </a:lnTo>
                  <a:lnTo>
                    <a:pt x="761" y="811"/>
                  </a:lnTo>
                  <a:lnTo>
                    <a:pt x="761" y="810"/>
                  </a:lnTo>
                  <a:lnTo>
                    <a:pt x="761" y="809"/>
                  </a:lnTo>
                  <a:lnTo>
                    <a:pt x="760" y="809"/>
                  </a:lnTo>
                  <a:lnTo>
                    <a:pt x="759" y="809"/>
                  </a:lnTo>
                  <a:lnTo>
                    <a:pt x="759" y="808"/>
                  </a:lnTo>
                  <a:lnTo>
                    <a:pt x="759" y="807"/>
                  </a:lnTo>
                  <a:lnTo>
                    <a:pt x="758" y="807"/>
                  </a:lnTo>
                  <a:lnTo>
                    <a:pt x="758" y="805"/>
                  </a:lnTo>
                  <a:lnTo>
                    <a:pt x="757" y="805"/>
                  </a:lnTo>
                  <a:lnTo>
                    <a:pt x="757" y="807"/>
                  </a:lnTo>
                  <a:lnTo>
                    <a:pt x="757" y="808"/>
                  </a:lnTo>
                  <a:lnTo>
                    <a:pt x="758" y="809"/>
                  </a:lnTo>
                  <a:lnTo>
                    <a:pt x="758" y="810"/>
                  </a:lnTo>
                  <a:lnTo>
                    <a:pt x="758" y="811"/>
                  </a:lnTo>
                  <a:lnTo>
                    <a:pt x="757" y="811"/>
                  </a:lnTo>
                  <a:lnTo>
                    <a:pt x="757" y="810"/>
                  </a:lnTo>
                  <a:lnTo>
                    <a:pt x="756" y="809"/>
                  </a:lnTo>
                  <a:lnTo>
                    <a:pt x="755" y="808"/>
                  </a:lnTo>
                  <a:lnTo>
                    <a:pt x="754" y="808"/>
                  </a:lnTo>
                  <a:lnTo>
                    <a:pt x="754" y="807"/>
                  </a:lnTo>
                  <a:lnTo>
                    <a:pt x="752" y="807"/>
                  </a:lnTo>
                  <a:lnTo>
                    <a:pt x="752" y="805"/>
                  </a:lnTo>
                  <a:lnTo>
                    <a:pt x="750" y="805"/>
                  </a:lnTo>
                  <a:lnTo>
                    <a:pt x="750" y="804"/>
                  </a:lnTo>
                  <a:lnTo>
                    <a:pt x="749" y="803"/>
                  </a:lnTo>
                  <a:lnTo>
                    <a:pt x="748" y="803"/>
                  </a:lnTo>
                  <a:lnTo>
                    <a:pt x="747" y="802"/>
                  </a:lnTo>
                  <a:lnTo>
                    <a:pt x="747" y="803"/>
                  </a:lnTo>
                  <a:lnTo>
                    <a:pt x="746" y="803"/>
                  </a:lnTo>
                  <a:lnTo>
                    <a:pt x="745" y="803"/>
                  </a:lnTo>
                  <a:lnTo>
                    <a:pt x="745" y="804"/>
                  </a:lnTo>
                  <a:lnTo>
                    <a:pt x="746" y="804"/>
                  </a:lnTo>
                  <a:lnTo>
                    <a:pt x="746" y="805"/>
                  </a:lnTo>
                  <a:lnTo>
                    <a:pt x="746" y="807"/>
                  </a:lnTo>
                  <a:lnTo>
                    <a:pt x="747" y="807"/>
                  </a:lnTo>
                  <a:lnTo>
                    <a:pt x="747" y="808"/>
                  </a:lnTo>
                  <a:lnTo>
                    <a:pt x="748" y="809"/>
                  </a:lnTo>
                  <a:lnTo>
                    <a:pt x="748" y="810"/>
                  </a:lnTo>
                  <a:lnTo>
                    <a:pt x="749" y="810"/>
                  </a:lnTo>
                  <a:lnTo>
                    <a:pt x="749" y="811"/>
                  </a:lnTo>
                  <a:lnTo>
                    <a:pt x="750" y="811"/>
                  </a:lnTo>
                  <a:lnTo>
                    <a:pt x="750" y="813"/>
                  </a:lnTo>
                  <a:lnTo>
                    <a:pt x="752" y="813"/>
                  </a:lnTo>
                  <a:lnTo>
                    <a:pt x="752" y="814"/>
                  </a:lnTo>
                  <a:lnTo>
                    <a:pt x="752" y="815"/>
                  </a:lnTo>
                  <a:lnTo>
                    <a:pt x="752" y="816"/>
                  </a:lnTo>
                  <a:lnTo>
                    <a:pt x="754" y="816"/>
                  </a:lnTo>
                  <a:lnTo>
                    <a:pt x="755" y="816"/>
                  </a:lnTo>
                  <a:lnTo>
                    <a:pt x="756" y="818"/>
                  </a:lnTo>
                  <a:lnTo>
                    <a:pt x="755" y="819"/>
                  </a:lnTo>
                  <a:lnTo>
                    <a:pt x="756" y="819"/>
                  </a:lnTo>
                  <a:lnTo>
                    <a:pt x="756" y="818"/>
                  </a:lnTo>
                  <a:lnTo>
                    <a:pt x="757" y="818"/>
                  </a:lnTo>
                  <a:lnTo>
                    <a:pt x="757" y="819"/>
                  </a:lnTo>
                  <a:lnTo>
                    <a:pt x="758" y="818"/>
                  </a:lnTo>
                  <a:lnTo>
                    <a:pt x="759" y="818"/>
                  </a:lnTo>
                  <a:lnTo>
                    <a:pt x="759" y="819"/>
                  </a:lnTo>
                  <a:lnTo>
                    <a:pt x="758" y="819"/>
                  </a:lnTo>
                  <a:lnTo>
                    <a:pt x="758" y="820"/>
                  </a:lnTo>
                  <a:lnTo>
                    <a:pt x="757" y="820"/>
                  </a:lnTo>
                  <a:lnTo>
                    <a:pt x="757" y="821"/>
                  </a:lnTo>
                  <a:lnTo>
                    <a:pt x="758" y="821"/>
                  </a:lnTo>
                  <a:lnTo>
                    <a:pt x="758" y="822"/>
                  </a:lnTo>
                  <a:lnTo>
                    <a:pt x="759" y="821"/>
                  </a:lnTo>
                  <a:lnTo>
                    <a:pt x="760" y="821"/>
                  </a:lnTo>
                  <a:lnTo>
                    <a:pt x="760" y="822"/>
                  </a:lnTo>
                  <a:lnTo>
                    <a:pt x="761" y="822"/>
                  </a:lnTo>
                  <a:lnTo>
                    <a:pt x="762" y="822"/>
                  </a:lnTo>
                  <a:lnTo>
                    <a:pt x="762" y="823"/>
                  </a:lnTo>
                  <a:lnTo>
                    <a:pt x="762" y="824"/>
                  </a:lnTo>
                  <a:lnTo>
                    <a:pt x="763" y="824"/>
                  </a:lnTo>
                  <a:lnTo>
                    <a:pt x="763" y="825"/>
                  </a:lnTo>
                  <a:lnTo>
                    <a:pt x="764" y="825"/>
                  </a:lnTo>
                  <a:lnTo>
                    <a:pt x="764" y="827"/>
                  </a:lnTo>
                  <a:lnTo>
                    <a:pt x="764" y="828"/>
                  </a:lnTo>
                  <a:lnTo>
                    <a:pt x="768" y="827"/>
                  </a:lnTo>
                  <a:lnTo>
                    <a:pt x="768" y="828"/>
                  </a:lnTo>
                  <a:lnTo>
                    <a:pt x="769" y="828"/>
                  </a:lnTo>
                  <a:lnTo>
                    <a:pt x="769" y="830"/>
                  </a:lnTo>
                  <a:lnTo>
                    <a:pt x="770" y="830"/>
                  </a:lnTo>
                  <a:lnTo>
                    <a:pt x="770" y="831"/>
                  </a:lnTo>
                  <a:lnTo>
                    <a:pt x="770" y="832"/>
                  </a:lnTo>
                  <a:lnTo>
                    <a:pt x="770" y="833"/>
                  </a:lnTo>
                  <a:lnTo>
                    <a:pt x="771" y="833"/>
                  </a:lnTo>
                  <a:lnTo>
                    <a:pt x="772" y="834"/>
                  </a:lnTo>
                  <a:lnTo>
                    <a:pt x="771" y="834"/>
                  </a:lnTo>
                  <a:lnTo>
                    <a:pt x="771" y="835"/>
                  </a:lnTo>
                  <a:lnTo>
                    <a:pt x="772" y="836"/>
                  </a:lnTo>
                  <a:lnTo>
                    <a:pt x="773" y="837"/>
                  </a:lnTo>
                  <a:lnTo>
                    <a:pt x="774" y="837"/>
                  </a:lnTo>
                  <a:lnTo>
                    <a:pt x="775" y="837"/>
                  </a:lnTo>
                  <a:lnTo>
                    <a:pt x="775" y="838"/>
                  </a:lnTo>
                  <a:lnTo>
                    <a:pt x="774" y="838"/>
                  </a:lnTo>
                  <a:lnTo>
                    <a:pt x="774" y="839"/>
                  </a:lnTo>
                  <a:lnTo>
                    <a:pt x="775" y="841"/>
                  </a:lnTo>
                  <a:lnTo>
                    <a:pt x="774" y="841"/>
                  </a:lnTo>
                  <a:lnTo>
                    <a:pt x="774" y="843"/>
                  </a:lnTo>
                  <a:lnTo>
                    <a:pt x="774" y="844"/>
                  </a:lnTo>
                  <a:lnTo>
                    <a:pt x="775" y="844"/>
                  </a:lnTo>
                  <a:lnTo>
                    <a:pt x="775" y="845"/>
                  </a:lnTo>
                  <a:lnTo>
                    <a:pt x="774" y="846"/>
                  </a:lnTo>
                  <a:lnTo>
                    <a:pt x="773" y="846"/>
                  </a:lnTo>
                  <a:lnTo>
                    <a:pt x="772" y="846"/>
                  </a:lnTo>
                  <a:lnTo>
                    <a:pt x="771" y="846"/>
                  </a:lnTo>
                  <a:lnTo>
                    <a:pt x="771" y="845"/>
                  </a:lnTo>
                  <a:lnTo>
                    <a:pt x="770" y="845"/>
                  </a:lnTo>
                  <a:lnTo>
                    <a:pt x="769" y="845"/>
                  </a:lnTo>
                  <a:lnTo>
                    <a:pt x="769" y="844"/>
                  </a:lnTo>
                  <a:lnTo>
                    <a:pt x="768" y="844"/>
                  </a:lnTo>
                  <a:lnTo>
                    <a:pt x="768" y="843"/>
                  </a:lnTo>
                  <a:lnTo>
                    <a:pt x="766" y="843"/>
                  </a:lnTo>
                  <a:lnTo>
                    <a:pt x="764" y="843"/>
                  </a:lnTo>
                  <a:lnTo>
                    <a:pt x="764" y="841"/>
                  </a:lnTo>
                  <a:lnTo>
                    <a:pt x="763" y="843"/>
                  </a:lnTo>
                  <a:lnTo>
                    <a:pt x="762" y="841"/>
                  </a:lnTo>
                  <a:lnTo>
                    <a:pt x="761" y="841"/>
                  </a:lnTo>
                  <a:lnTo>
                    <a:pt x="761" y="839"/>
                  </a:lnTo>
                  <a:lnTo>
                    <a:pt x="760" y="839"/>
                  </a:lnTo>
                  <a:lnTo>
                    <a:pt x="759" y="839"/>
                  </a:lnTo>
                  <a:lnTo>
                    <a:pt x="759" y="838"/>
                  </a:lnTo>
                  <a:lnTo>
                    <a:pt x="758" y="838"/>
                  </a:lnTo>
                  <a:lnTo>
                    <a:pt x="757" y="838"/>
                  </a:lnTo>
                  <a:lnTo>
                    <a:pt x="756" y="838"/>
                  </a:lnTo>
                  <a:lnTo>
                    <a:pt x="755" y="837"/>
                  </a:lnTo>
                  <a:lnTo>
                    <a:pt x="754" y="837"/>
                  </a:lnTo>
                  <a:lnTo>
                    <a:pt x="748" y="837"/>
                  </a:lnTo>
                  <a:lnTo>
                    <a:pt x="748" y="836"/>
                  </a:lnTo>
                  <a:lnTo>
                    <a:pt x="747" y="836"/>
                  </a:lnTo>
                  <a:lnTo>
                    <a:pt x="747" y="835"/>
                  </a:lnTo>
                  <a:lnTo>
                    <a:pt x="746" y="835"/>
                  </a:lnTo>
                  <a:lnTo>
                    <a:pt x="746" y="834"/>
                  </a:lnTo>
                  <a:lnTo>
                    <a:pt x="745" y="835"/>
                  </a:lnTo>
                  <a:lnTo>
                    <a:pt x="745" y="834"/>
                  </a:lnTo>
                  <a:lnTo>
                    <a:pt x="744" y="834"/>
                  </a:lnTo>
                  <a:lnTo>
                    <a:pt x="743" y="833"/>
                  </a:lnTo>
                  <a:lnTo>
                    <a:pt x="741" y="832"/>
                  </a:lnTo>
                  <a:lnTo>
                    <a:pt x="741" y="831"/>
                  </a:lnTo>
                  <a:lnTo>
                    <a:pt x="740" y="831"/>
                  </a:lnTo>
                  <a:lnTo>
                    <a:pt x="739" y="830"/>
                  </a:lnTo>
                  <a:lnTo>
                    <a:pt x="739" y="828"/>
                  </a:lnTo>
                  <a:lnTo>
                    <a:pt x="739" y="827"/>
                  </a:lnTo>
                  <a:lnTo>
                    <a:pt x="739" y="825"/>
                  </a:lnTo>
                  <a:lnTo>
                    <a:pt x="738" y="825"/>
                  </a:lnTo>
                  <a:lnTo>
                    <a:pt x="737" y="825"/>
                  </a:lnTo>
                  <a:lnTo>
                    <a:pt x="737" y="824"/>
                  </a:lnTo>
                  <a:lnTo>
                    <a:pt x="735" y="824"/>
                  </a:lnTo>
                  <a:lnTo>
                    <a:pt x="735" y="825"/>
                  </a:lnTo>
                  <a:lnTo>
                    <a:pt x="734" y="824"/>
                  </a:lnTo>
                  <a:lnTo>
                    <a:pt x="734" y="825"/>
                  </a:lnTo>
                  <a:lnTo>
                    <a:pt x="733" y="825"/>
                  </a:lnTo>
                  <a:lnTo>
                    <a:pt x="732" y="825"/>
                  </a:lnTo>
                  <a:lnTo>
                    <a:pt x="731" y="825"/>
                  </a:lnTo>
                  <a:lnTo>
                    <a:pt x="731" y="824"/>
                  </a:lnTo>
                  <a:lnTo>
                    <a:pt x="729" y="824"/>
                  </a:lnTo>
                  <a:lnTo>
                    <a:pt x="729" y="823"/>
                  </a:lnTo>
                  <a:lnTo>
                    <a:pt x="728" y="823"/>
                  </a:lnTo>
                  <a:lnTo>
                    <a:pt x="727" y="823"/>
                  </a:lnTo>
                  <a:lnTo>
                    <a:pt x="726" y="822"/>
                  </a:lnTo>
                  <a:lnTo>
                    <a:pt x="725" y="821"/>
                  </a:lnTo>
                  <a:lnTo>
                    <a:pt x="724" y="820"/>
                  </a:lnTo>
                  <a:lnTo>
                    <a:pt x="724" y="819"/>
                  </a:lnTo>
                  <a:lnTo>
                    <a:pt x="725" y="818"/>
                  </a:lnTo>
                  <a:lnTo>
                    <a:pt x="725" y="816"/>
                  </a:lnTo>
                  <a:lnTo>
                    <a:pt x="724" y="816"/>
                  </a:lnTo>
                  <a:lnTo>
                    <a:pt x="724" y="818"/>
                  </a:lnTo>
                  <a:lnTo>
                    <a:pt x="724" y="819"/>
                  </a:lnTo>
                  <a:lnTo>
                    <a:pt x="723" y="819"/>
                  </a:lnTo>
                  <a:lnTo>
                    <a:pt x="723" y="818"/>
                  </a:lnTo>
                  <a:lnTo>
                    <a:pt x="722" y="819"/>
                  </a:lnTo>
                  <a:lnTo>
                    <a:pt x="722" y="820"/>
                  </a:lnTo>
                  <a:lnTo>
                    <a:pt x="720" y="819"/>
                  </a:lnTo>
                  <a:lnTo>
                    <a:pt x="718" y="819"/>
                  </a:lnTo>
                  <a:lnTo>
                    <a:pt x="720" y="818"/>
                  </a:lnTo>
                  <a:lnTo>
                    <a:pt x="718" y="818"/>
                  </a:lnTo>
                  <a:lnTo>
                    <a:pt x="717" y="818"/>
                  </a:lnTo>
                  <a:lnTo>
                    <a:pt x="716" y="816"/>
                  </a:lnTo>
                  <a:lnTo>
                    <a:pt x="716" y="815"/>
                  </a:lnTo>
                  <a:lnTo>
                    <a:pt x="716" y="814"/>
                  </a:lnTo>
                  <a:lnTo>
                    <a:pt x="715" y="814"/>
                  </a:lnTo>
                  <a:lnTo>
                    <a:pt x="715" y="813"/>
                  </a:lnTo>
                  <a:lnTo>
                    <a:pt x="716" y="811"/>
                  </a:lnTo>
                  <a:lnTo>
                    <a:pt x="715" y="811"/>
                  </a:lnTo>
                  <a:lnTo>
                    <a:pt x="714" y="811"/>
                  </a:lnTo>
                  <a:lnTo>
                    <a:pt x="713" y="810"/>
                  </a:lnTo>
                  <a:lnTo>
                    <a:pt x="714" y="810"/>
                  </a:lnTo>
                  <a:lnTo>
                    <a:pt x="716" y="810"/>
                  </a:lnTo>
                  <a:lnTo>
                    <a:pt x="717" y="810"/>
                  </a:lnTo>
                  <a:lnTo>
                    <a:pt x="717" y="809"/>
                  </a:lnTo>
                  <a:lnTo>
                    <a:pt x="718" y="809"/>
                  </a:lnTo>
                  <a:lnTo>
                    <a:pt x="720" y="809"/>
                  </a:lnTo>
                  <a:lnTo>
                    <a:pt x="718" y="808"/>
                  </a:lnTo>
                  <a:lnTo>
                    <a:pt x="720" y="808"/>
                  </a:lnTo>
                  <a:lnTo>
                    <a:pt x="722" y="807"/>
                  </a:lnTo>
                  <a:lnTo>
                    <a:pt x="722" y="805"/>
                  </a:lnTo>
                  <a:lnTo>
                    <a:pt x="720" y="805"/>
                  </a:lnTo>
                  <a:lnTo>
                    <a:pt x="718" y="805"/>
                  </a:lnTo>
                  <a:lnTo>
                    <a:pt x="718" y="807"/>
                  </a:lnTo>
                  <a:lnTo>
                    <a:pt x="717" y="807"/>
                  </a:lnTo>
                  <a:lnTo>
                    <a:pt x="717" y="805"/>
                  </a:lnTo>
                  <a:lnTo>
                    <a:pt x="716" y="805"/>
                  </a:lnTo>
                  <a:lnTo>
                    <a:pt x="716" y="804"/>
                  </a:lnTo>
                  <a:lnTo>
                    <a:pt x="717" y="804"/>
                  </a:lnTo>
                  <a:lnTo>
                    <a:pt x="717" y="803"/>
                  </a:lnTo>
                  <a:lnTo>
                    <a:pt x="716" y="803"/>
                  </a:lnTo>
                  <a:lnTo>
                    <a:pt x="715" y="804"/>
                  </a:lnTo>
                  <a:lnTo>
                    <a:pt x="715" y="803"/>
                  </a:lnTo>
                  <a:lnTo>
                    <a:pt x="715" y="802"/>
                  </a:lnTo>
                  <a:lnTo>
                    <a:pt x="714" y="802"/>
                  </a:lnTo>
                  <a:lnTo>
                    <a:pt x="713" y="802"/>
                  </a:lnTo>
                  <a:lnTo>
                    <a:pt x="713" y="803"/>
                  </a:lnTo>
                  <a:lnTo>
                    <a:pt x="712" y="803"/>
                  </a:lnTo>
                  <a:lnTo>
                    <a:pt x="712" y="802"/>
                  </a:lnTo>
                  <a:lnTo>
                    <a:pt x="711" y="802"/>
                  </a:lnTo>
                  <a:lnTo>
                    <a:pt x="711" y="801"/>
                  </a:lnTo>
                  <a:lnTo>
                    <a:pt x="711" y="800"/>
                  </a:lnTo>
                  <a:lnTo>
                    <a:pt x="710" y="800"/>
                  </a:lnTo>
                  <a:lnTo>
                    <a:pt x="710" y="801"/>
                  </a:lnTo>
                  <a:lnTo>
                    <a:pt x="710" y="802"/>
                  </a:lnTo>
                  <a:lnTo>
                    <a:pt x="709" y="802"/>
                  </a:lnTo>
                  <a:lnTo>
                    <a:pt x="709" y="801"/>
                  </a:lnTo>
                  <a:lnTo>
                    <a:pt x="707" y="801"/>
                  </a:lnTo>
                  <a:lnTo>
                    <a:pt x="706" y="801"/>
                  </a:lnTo>
                  <a:lnTo>
                    <a:pt x="707" y="800"/>
                  </a:lnTo>
                  <a:lnTo>
                    <a:pt x="706" y="799"/>
                  </a:lnTo>
                  <a:lnTo>
                    <a:pt x="707" y="799"/>
                  </a:lnTo>
                  <a:lnTo>
                    <a:pt x="707" y="798"/>
                  </a:lnTo>
                  <a:lnTo>
                    <a:pt x="707" y="796"/>
                  </a:lnTo>
                  <a:lnTo>
                    <a:pt x="706" y="796"/>
                  </a:lnTo>
                  <a:lnTo>
                    <a:pt x="707" y="795"/>
                  </a:lnTo>
                  <a:lnTo>
                    <a:pt x="706" y="795"/>
                  </a:lnTo>
                  <a:lnTo>
                    <a:pt x="706" y="796"/>
                  </a:lnTo>
                  <a:lnTo>
                    <a:pt x="706" y="798"/>
                  </a:lnTo>
                  <a:lnTo>
                    <a:pt x="704" y="796"/>
                  </a:lnTo>
                  <a:lnTo>
                    <a:pt x="703" y="796"/>
                  </a:lnTo>
                  <a:lnTo>
                    <a:pt x="703" y="795"/>
                  </a:lnTo>
                  <a:lnTo>
                    <a:pt x="704" y="795"/>
                  </a:lnTo>
                  <a:lnTo>
                    <a:pt x="704" y="793"/>
                  </a:lnTo>
                  <a:lnTo>
                    <a:pt x="703" y="793"/>
                  </a:lnTo>
                  <a:lnTo>
                    <a:pt x="703" y="792"/>
                  </a:lnTo>
                  <a:lnTo>
                    <a:pt x="702" y="792"/>
                  </a:lnTo>
                  <a:lnTo>
                    <a:pt x="702" y="791"/>
                  </a:lnTo>
                  <a:lnTo>
                    <a:pt x="701" y="790"/>
                  </a:lnTo>
                  <a:lnTo>
                    <a:pt x="701" y="789"/>
                  </a:lnTo>
                  <a:lnTo>
                    <a:pt x="700" y="789"/>
                  </a:lnTo>
                  <a:lnTo>
                    <a:pt x="700" y="790"/>
                  </a:lnTo>
                  <a:lnTo>
                    <a:pt x="700" y="791"/>
                  </a:lnTo>
                  <a:lnTo>
                    <a:pt x="699" y="790"/>
                  </a:lnTo>
                  <a:lnTo>
                    <a:pt x="699" y="789"/>
                  </a:lnTo>
                  <a:lnTo>
                    <a:pt x="700" y="788"/>
                  </a:lnTo>
                  <a:lnTo>
                    <a:pt x="699" y="788"/>
                  </a:lnTo>
                  <a:lnTo>
                    <a:pt x="698" y="788"/>
                  </a:lnTo>
                  <a:lnTo>
                    <a:pt x="699" y="787"/>
                  </a:lnTo>
                  <a:lnTo>
                    <a:pt x="700" y="787"/>
                  </a:lnTo>
                  <a:lnTo>
                    <a:pt x="700" y="786"/>
                  </a:lnTo>
                  <a:lnTo>
                    <a:pt x="699" y="786"/>
                  </a:lnTo>
                  <a:lnTo>
                    <a:pt x="700" y="785"/>
                  </a:lnTo>
                  <a:lnTo>
                    <a:pt x="699" y="785"/>
                  </a:lnTo>
                  <a:lnTo>
                    <a:pt x="698" y="786"/>
                  </a:lnTo>
                  <a:lnTo>
                    <a:pt x="698" y="787"/>
                  </a:lnTo>
                  <a:lnTo>
                    <a:pt x="698" y="788"/>
                  </a:lnTo>
                  <a:lnTo>
                    <a:pt x="698" y="789"/>
                  </a:lnTo>
                  <a:lnTo>
                    <a:pt x="697" y="789"/>
                  </a:lnTo>
                  <a:lnTo>
                    <a:pt x="697" y="788"/>
                  </a:lnTo>
                  <a:lnTo>
                    <a:pt x="697" y="787"/>
                  </a:lnTo>
                  <a:lnTo>
                    <a:pt x="697" y="786"/>
                  </a:lnTo>
                  <a:lnTo>
                    <a:pt x="697" y="785"/>
                  </a:lnTo>
                  <a:lnTo>
                    <a:pt x="697" y="784"/>
                  </a:lnTo>
                  <a:lnTo>
                    <a:pt x="695" y="785"/>
                  </a:lnTo>
                  <a:lnTo>
                    <a:pt x="694" y="784"/>
                  </a:lnTo>
                  <a:lnTo>
                    <a:pt x="694" y="782"/>
                  </a:lnTo>
                  <a:lnTo>
                    <a:pt x="693" y="782"/>
                  </a:lnTo>
                  <a:lnTo>
                    <a:pt x="693" y="784"/>
                  </a:lnTo>
                  <a:lnTo>
                    <a:pt x="692" y="782"/>
                  </a:lnTo>
                  <a:lnTo>
                    <a:pt x="692" y="780"/>
                  </a:lnTo>
                  <a:lnTo>
                    <a:pt x="691" y="780"/>
                  </a:lnTo>
                  <a:lnTo>
                    <a:pt x="691" y="782"/>
                  </a:lnTo>
                  <a:lnTo>
                    <a:pt x="691" y="784"/>
                  </a:lnTo>
                  <a:lnTo>
                    <a:pt x="689" y="784"/>
                  </a:lnTo>
                  <a:lnTo>
                    <a:pt x="688" y="784"/>
                  </a:lnTo>
                  <a:lnTo>
                    <a:pt x="688" y="782"/>
                  </a:lnTo>
                  <a:lnTo>
                    <a:pt x="689" y="782"/>
                  </a:lnTo>
                  <a:lnTo>
                    <a:pt x="688" y="780"/>
                  </a:lnTo>
                  <a:lnTo>
                    <a:pt x="688" y="782"/>
                  </a:lnTo>
                  <a:lnTo>
                    <a:pt x="687" y="782"/>
                  </a:lnTo>
                  <a:lnTo>
                    <a:pt x="687" y="780"/>
                  </a:lnTo>
                  <a:lnTo>
                    <a:pt x="686" y="780"/>
                  </a:lnTo>
                  <a:lnTo>
                    <a:pt x="686" y="779"/>
                  </a:lnTo>
                  <a:lnTo>
                    <a:pt x="686" y="778"/>
                  </a:lnTo>
                  <a:lnTo>
                    <a:pt x="684" y="778"/>
                  </a:lnTo>
                  <a:lnTo>
                    <a:pt x="684" y="777"/>
                  </a:lnTo>
                  <a:lnTo>
                    <a:pt x="686" y="777"/>
                  </a:lnTo>
                  <a:lnTo>
                    <a:pt x="687" y="777"/>
                  </a:lnTo>
                  <a:lnTo>
                    <a:pt x="688" y="777"/>
                  </a:lnTo>
                  <a:lnTo>
                    <a:pt x="687" y="776"/>
                  </a:lnTo>
                  <a:lnTo>
                    <a:pt x="686" y="775"/>
                  </a:lnTo>
                  <a:lnTo>
                    <a:pt x="686" y="776"/>
                  </a:lnTo>
                  <a:lnTo>
                    <a:pt x="684" y="776"/>
                  </a:lnTo>
                  <a:lnTo>
                    <a:pt x="684" y="777"/>
                  </a:lnTo>
                  <a:lnTo>
                    <a:pt x="683" y="778"/>
                  </a:lnTo>
                  <a:lnTo>
                    <a:pt x="683" y="777"/>
                  </a:lnTo>
                  <a:lnTo>
                    <a:pt x="682" y="777"/>
                  </a:lnTo>
                  <a:lnTo>
                    <a:pt x="682" y="778"/>
                  </a:lnTo>
                  <a:lnTo>
                    <a:pt x="683" y="778"/>
                  </a:lnTo>
                  <a:lnTo>
                    <a:pt x="683" y="779"/>
                  </a:lnTo>
                  <a:lnTo>
                    <a:pt x="684" y="779"/>
                  </a:lnTo>
                  <a:lnTo>
                    <a:pt x="684" y="780"/>
                  </a:lnTo>
                  <a:lnTo>
                    <a:pt x="687" y="782"/>
                  </a:lnTo>
                  <a:lnTo>
                    <a:pt x="688" y="784"/>
                  </a:lnTo>
                  <a:lnTo>
                    <a:pt x="687" y="785"/>
                  </a:lnTo>
                  <a:lnTo>
                    <a:pt x="686" y="785"/>
                  </a:lnTo>
                  <a:lnTo>
                    <a:pt x="686" y="786"/>
                  </a:lnTo>
                  <a:lnTo>
                    <a:pt x="687" y="786"/>
                  </a:lnTo>
                  <a:lnTo>
                    <a:pt x="687" y="787"/>
                  </a:lnTo>
                  <a:lnTo>
                    <a:pt x="686" y="787"/>
                  </a:lnTo>
                  <a:lnTo>
                    <a:pt x="686" y="788"/>
                  </a:lnTo>
                  <a:lnTo>
                    <a:pt x="684" y="788"/>
                  </a:lnTo>
                  <a:lnTo>
                    <a:pt x="683" y="788"/>
                  </a:lnTo>
                  <a:lnTo>
                    <a:pt x="683" y="787"/>
                  </a:lnTo>
                  <a:lnTo>
                    <a:pt x="682" y="787"/>
                  </a:lnTo>
                  <a:lnTo>
                    <a:pt x="681" y="786"/>
                  </a:lnTo>
                  <a:lnTo>
                    <a:pt x="681" y="787"/>
                  </a:lnTo>
                  <a:lnTo>
                    <a:pt x="680" y="787"/>
                  </a:lnTo>
                  <a:lnTo>
                    <a:pt x="680" y="786"/>
                  </a:lnTo>
                  <a:lnTo>
                    <a:pt x="679" y="786"/>
                  </a:lnTo>
                  <a:lnTo>
                    <a:pt x="679" y="785"/>
                  </a:lnTo>
                  <a:lnTo>
                    <a:pt x="678" y="785"/>
                  </a:lnTo>
                  <a:lnTo>
                    <a:pt x="677" y="785"/>
                  </a:lnTo>
                  <a:lnTo>
                    <a:pt x="677" y="784"/>
                  </a:lnTo>
                  <a:lnTo>
                    <a:pt x="676" y="784"/>
                  </a:lnTo>
                  <a:lnTo>
                    <a:pt x="674" y="782"/>
                  </a:lnTo>
                  <a:lnTo>
                    <a:pt x="674" y="784"/>
                  </a:lnTo>
                  <a:lnTo>
                    <a:pt x="674" y="785"/>
                  </a:lnTo>
                  <a:lnTo>
                    <a:pt x="676" y="785"/>
                  </a:lnTo>
                  <a:lnTo>
                    <a:pt x="676" y="786"/>
                  </a:lnTo>
                  <a:lnTo>
                    <a:pt x="674" y="786"/>
                  </a:lnTo>
                  <a:lnTo>
                    <a:pt x="672" y="786"/>
                  </a:lnTo>
                  <a:lnTo>
                    <a:pt x="674" y="787"/>
                  </a:lnTo>
                  <a:lnTo>
                    <a:pt x="676" y="788"/>
                  </a:lnTo>
                  <a:lnTo>
                    <a:pt x="674" y="788"/>
                  </a:lnTo>
                  <a:lnTo>
                    <a:pt x="672" y="788"/>
                  </a:lnTo>
                  <a:lnTo>
                    <a:pt x="671" y="788"/>
                  </a:lnTo>
                  <a:lnTo>
                    <a:pt x="670" y="788"/>
                  </a:lnTo>
                  <a:lnTo>
                    <a:pt x="670" y="789"/>
                  </a:lnTo>
                  <a:lnTo>
                    <a:pt x="669" y="788"/>
                  </a:lnTo>
                  <a:lnTo>
                    <a:pt x="669" y="789"/>
                  </a:lnTo>
                  <a:lnTo>
                    <a:pt x="668" y="788"/>
                  </a:lnTo>
                  <a:lnTo>
                    <a:pt x="668" y="789"/>
                  </a:lnTo>
                  <a:lnTo>
                    <a:pt x="667" y="789"/>
                  </a:lnTo>
                  <a:lnTo>
                    <a:pt x="667" y="790"/>
                  </a:lnTo>
                  <a:lnTo>
                    <a:pt x="666" y="790"/>
                  </a:lnTo>
                  <a:lnTo>
                    <a:pt x="666" y="791"/>
                  </a:lnTo>
                  <a:lnTo>
                    <a:pt x="665" y="791"/>
                  </a:lnTo>
                  <a:lnTo>
                    <a:pt x="665" y="792"/>
                  </a:lnTo>
                  <a:lnTo>
                    <a:pt x="664" y="792"/>
                  </a:lnTo>
                  <a:lnTo>
                    <a:pt x="664" y="791"/>
                  </a:lnTo>
                  <a:lnTo>
                    <a:pt x="663" y="791"/>
                  </a:lnTo>
                  <a:lnTo>
                    <a:pt x="661" y="791"/>
                  </a:lnTo>
                  <a:lnTo>
                    <a:pt x="661" y="790"/>
                  </a:lnTo>
                  <a:lnTo>
                    <a:pt x="659" y="790"/>
                  </a:lnTo>
                  <a:lnTo>
                    <a:pt x="657" y="791"/>
                  </a:lnTo>
                  <a:lnTo>
                    <a:pt x="657" y="790"/>
                  </a:lnTo>
                  <a:lnTo>
                    <a:pt x="657" y="789"/>
                  </a:lnTo>
                  <a:lnTo>
                    <a:pt x="656" y="789"/>
                  </a:lnTo>
                  <a:lnTo>
                    <a:pt x="655" y="788"/>
                  </a:lnTo>
                  <a:lnTo>
                    <a:pt x="655" y="789"/>
                  </a:lnTo>
                  <a:lnTo>
                    <a:pt x="654" y="789"/>
                  </a:lnTo>
                  <a:lnTo>
                    <a:pt x="654" y="788"/>
                  </a:lnTo>
                  <a:lnTo>
                    <a:pt x="653" y="788"/>
                  </a:lnTo>
                  <a:lnTo>
                    <a:pt x="653" y="787"/>
                  </a:lnTo>
                  <a:lnTo>
                    <a:pt x="652" y="787"/>
                  </a:lnTo>
                  <a:lnTo>
                    <a:pt x="652" y="786"/>
                  </a:lnTo>
                  <a:lnTo>
                    <a:pt x="651" y="786"/>
                  </a:lnTo>
                  <a:lnTo>
                    <a:pt x="651" y="785"/>
                  </a:lnTo>
                  <a:lnTo>
                    <a:pt x="649" y="785"/>
                  </a:lnTo>
                  <a:lnTo>
                    <a:pt x="649" y="784"/>
                  </a:lnTo>
                  <a:lnTo>
                    <a:pt x="649" y="782"/>
                  </a:lnTo>
                  <a:lnTo>
                    <a:pt x="649" y="780"/>
                  </a:lnTo>
                  <a:lnTo>
                    <a:pt x="649" y="779"/>
                  </a:lnTo>
                  <a:lnTo>
                    <a:pt x="649" y="778"/>
                  </a:lnTo>
                  <a:lnTo>
                    <a:pt x="651" y="778"/>
                  </a:lnTo>
                  <a:lnTo>
                    <a:pt x="651" y="777"/>
                  </a:lnTo>
                  <a:lnTo>
                    <a:pt x="651" y="776"/>
                  </a:lnTo>
                  <a:lnTo>
                    <a:pt x="651" y="775"/>
                  </a:lnTo>
                  <a:lnTo>
                    <a:pt x="649" y="775"/>
                  </a:lnTo>
                  <a:lnTo>
                    <a:pt x="649" y="774"/>
                  </a:lnTo>
                  <a:lnTo>
                    <a:pt x="651" y="774"/>
                  </a:lnTo>
                  <a:lnTo>
                    <a:pt x="651" y="773"/>
                  </a:lnTo>
                  <a:lnTo>
                    <a:pt x="652" y="773"/>
                  </a:lnTo>
                  <a:lnTo>
                    <a:pt x="652" y="772"/>
                  </a:lnTo>
                  <a:lnTo>
                    <a:pt x="653" y="772"/>
                  </a:lnTo>
                  <a:lnTo>
                    <a:pt x="654" y="770"/>
                  </a:lnTo>
                  <a:lnTo>
                    <a:pt x="655" y="770"/>
                  </a:lnTo>
                  <a:lnTo>
                    <a:pt x="655" y="769"/>
                  </a:lnTo>
                  <a:lnTo>
                    <a:pt x="656" y="769"/>
                  </a:lnTo>
                  <a:lnTo>
                    <a:pt x="657" y="769"/>
                  </a:lnTo>
                  <a:lnTo>
                    <a:pt x="658" y="769"/>
                  </a:lnTo>
                  <a:lnTo>
                    <a:pt x="658" y="768"/>
                  </a:lnTo>
                  <a:lnTo>
                    <a:pt x="657" y="767"/>
                  </a:lnTo>
                  <a:lnTo>
                    <a:pt x="656" y="765"/>
                  </a:lnTo>
                  <a:lnTo>
                    <a:pt x="656" y="764"/>
                  </a:lnTo>
                  <a:lnTo>
                    <a:pt x="657" y="763"/>
                  </a:lnTo>
                  <a:lnTo>
                    <a:pt x="658" y="764"/>
                  </a:lnTo>
                  <a:lnTo>
                    <a:pt x="658" y="763"/>
                  </a:lnTo>
                  <a:lnTo>
                    <a:pt x="657" y="762"/>
                  </a:lnTo>
                  <a:lnTo>
                    <a:pt x="658" y="762"/>
                  </a:lnTo>
                  <a:lnTo>
                    <a:pt x="659" y="762"/>
                  </a:lnTo>
                  <a:lnTo>
                    <a:pt x="659" y="763"/>
                  </a:lnTo>
                  <a:lnTo>
                    <a:pt x="661" y="763"/>
                  </a:lnTo>
                  <a:lnTo>
                    <a:pt x="663" y="763"/>
                  </a:lnTo>
                  <a:lnTo>
                    <a:pt x="663" y="762"/>
                  </a:lnTo>
                  <a:lnTo>
                    <a:pt x="664" y="762"/>
                  </a:lnTo>
                  <a:lnTo>
                    <a:pt x="664" y="763"/>
                  </a:lnTo>
                  <a:lnTo>
                    <a:pt x="665" y="763"/>
                  </a:lnTo>
                  <a:lnTo>
                    <a:pt x="668" y="764"/>
                  </a:lnTo>
                  <a:lnTo>
                    <a:pt x="670" y="765"/>
                  </a:lnTo>
                  <a:lnTo>
                    <a:pt x="671" y="765"/>
                  </a:lnTo>
                  <a:lnTo>
                    <a:pt x="671" y="767"/>
                  </a:lnTo>
                  <a:lnTo>
                    <a:pt x="672" y="767"/>
                  </a:lnTo>
                  <a:lnTo>
                    <a:pt x="672" y="765"/>
                  </a:lnTo>
                  <a:lnTo>
                    <a:pt x="676" y="765"/>
                  </a:lnTo>
                  <a:lnTo>
                    <a:pt x="676" y="764"/>
                  </a:lnTo>
                  <a:lnTo>
                    <a:pt x="677" y="764"/>
                  </a:lnTo>
                  <a:lnTo>
                    <a:pt x="677" y="765"/>
                  </a:lnTo>
                  <a:lnTo>
                    <a:pt x="677" y="767"/>
                  </a:lnTo>
                  <a:lnTo>
                    <a:pt x="679" y="767"/>
                  </a:lnTo>
                  <a:lnTo>
                    <a:pt x="680" y="767"/>
                  </a:lnTo>
                  <a:lnTo>
                    <a:pt x="681" y="767"/>
                  </a:lnTo>
                  <a:lnTo>
                    <a:pt x="681" y="765"/>
                  </a:lnTo>
                  <a:lnTo>
                    <a:pt x="681" y="764"/>
                  </a:lnTo>
                  <a:lnTo>
                    <a:pt x="681" y="763"/>
                  </a:lnTo>
                  <a:lnTo>
                    <a:pt x="682" y="764"/>
                  </a:lnTo>
                  <a:lnTo>
                    <a:pt x="682" y="763"/>
                  </a:lnTo>
                  <a:lnTo>
                    <a:pt x="683" y="763"/>
                  </a:lnTo>
                  <a:lnTo>
                    <a:pt x="684" y="763"/>
                  </a:lnTo>
                  <a:lnTo>
                    <a:pt x="684" y="762"/>
                  </a:lnTo>
                  <a:lnTo>
                    <a:pt x="686" y="762"/>
                  </a:lnTo>
                  <a:lnTo>
                    <a:pt x="686" y="763"/>
                  </a:lnTo>
                  <a:lnTo>
                    <a:pt x="686" y="764"/>
                  </a:lnTo>
                  <a:lnTo>
                    <a:pt x="687" y="764"/>
                  </a:lnTo>
                  <a:lnTo>
                    <a:pt x="688" y="763"/>
                  </a:lnTo>
                  <a:lnTo>
                    <a:pt x="689" y="763"/>
                  </a:lnTo>
                  <a:lnTo>
                    <a:pt x="689" y="762"/>
                  </a:lnTo>
                  <a:lnTo>
                    <a:pt x="689" y="761"/>
                  </a:lnTo>
                  <a:lnTo>
                    <a:pt x="691" y="761"/>
                  </a:lnTo>
                  <a:lnTo>
                    <a:pt x="691" y="759"/>
                  </a:lnTo>
                  <a:lnTo>
                    <a:pt x="692" y="759"/>
                  </a:lnTo>
                  <a:lnTo>
                    <a:pt x="692" y="761"/>
                  </a:lnTo>
                  <a:lnTo>
                    <a:pt x="693" y="761"/>
                  </a:lnTo>
                  <a:lnTo>
                    <a:pt x="694" y="759"/>
                  </a:lnTo>
                  <a:lnTo>
                    <a:pt x="695" y="759"/>
                  </a:lnTo>
                  <a:lnTo>
                    <a:pt x="695" y="761"/>
                  </a:lnTo>
                  <a:lnTo>
                    <a:pt x="695" y="762"/>
                  </a:lnTo>
                  <a:lnTo>
                    <a:pt x="697" y="762"/>
                  </a:lnTo>
                  <a:lnTo>
                    <a:pt x="698" y="762"/>
                  </a:lnTo>
                  <a:lnTo>
                    <a:pt x="698" y="761"/>
                  </a:lnTo>
                  <a:lnTo>
                    <a:pt x="698" y="759"/>
                  </a:lnTo>
                  <a:lnTo>
                    <a:pt x="697" y="758"/>
                  </a:lnTo>
                  <a:lnTo>
                    <a:pt x="697" y="757"/>
                  </a:lnTo>
                  <a:lnTo>
                    <a:pt x="697" y="756"/>
                  </a:lnTo>
                  <a:lnTo>
                    <a:pt x="695" y="756"/>
                  </a:lnTo>
                  <a:lnTo>
                    <a:pt x="695" y="755"/>
                  </a:lnTo>
                  <a:lnTo>
                    <a:pt x="695" y="754"/>
                  </a:lnTo>
                  <a:lnTo>
                    <a:pt x="694" y="753"/>
                  </a:lnTo>
                  <a:lnTo>
                    <a:pt x="693" y="753"/>
                  </a:lnTo>
                  <a:lnTo>
                    <a:pt x="693" y="752"/>
                  </a:lnTo>
                  <a:lnTo>
                    <a:pt x="692" y="750"/>
                  </a:lnTo>
                  <a:lnTo>
                    <a:pt x="691" y="749"/>
                  </a:lnTo>
                  <a:lnTo>
                    <a:pt x="691" y="747"/>
                  </a:lnTo>
                  <a:lnTo>
                    <a:pt x="688" y="746"/>
                  </a:lnTo>
                  <a:lnTo>
                    <a:pt x="688" y="745"/>
                  </a:lnTo>
                  <a:lnTo>
                    <a:pt x="688" y="744"/>
                  </a:lnTo>
                  <a:lnTo>
                    <a:pt x="688" y="743"/>
                  </a:lnTo>
                  <a:lnTo>
                    <a:pt x="689" y="742"/>
                  </a:lnTo>
                  <a:lnTo>
                    <a:pt x="692" y="741"/>
                  </a:lnTo>
                  <a:lnTo>
                    <a:pt x="692" y="740"/>
                  </a:lnTo>
                  <a:lnTo>
                    <a:pt x="693" y="740"/>
                  </a:lnTo>
                  <a:lnTo>
                    <a:pt x="694" y="740"/>
                  </a:lnTo>
                  <a:lnTo>
                    <a:pt x="694" y="739"/>
                  </a:lnTo>
                  <a:lnTo>
                    <a:pt x="694" y="738"/>
                  </a:lnTo>
                  <a:lnTo>
                    <a:pt x="695" y="738"/>
                  </a:lnTo>
                  <a:lnTo>
                    <a:pt x="695" y="736"/>
                  </a:lnTo>
                  <a:lnTo>
                    <a:pt x="699" y="733"/>
                  </a:lnTo>
                  <a:lnTo>
                    <a:pt x="699" y="732"/>
                  </a:lnTo>
                  <a:lnTo>
                    <a:pt x="699" y="731"/>
                  </a:lnTo>
                  <a:lnTo>
                    <a:pt x="700" y="731"/>
                  </a:lnTo>
                  <a:lnTo>
                    <a:pt x="700" y="730"/>
                  </a:lnTo>
                  <a:lnTo>
                    <a:pt x="701" y="730"/>
                  </a:lnTo>
                  <a:lnTo>
                    <a:pt x="702" y="729"/>
                  </a:lnTo>
                  <a:lnTo>
                    <a:pt x="703" y="729"/>
                  </a:lnTo>
                  <a:lnTo>
                    <a:pt x="702" y="728"/>
                  </a:lnTo>
                  <a:lnTo>
                    <a:pt x="702" y="727"/>
                  </a:lnTo>
                  <a:lnTo>
                    <a:pt x="703" y="725"/>
                  </a:lnTo>
                  <a:lnTo>
                    <a:pt x="703" y="724"/>
                  </a:lnTo>
                  <a:lnTo>
                    <a:pt x="704" y="724"/>
                  </a:lnTo>
                  <a:lnTo>
                    <a:pt x="704" y="723"/>
                  </a:lnTo>
                  <a:lnTo>
                    <a:pt x="704" y="722"/>
                  </a:lnTo>
                  <a:lnTo>
                    <a:pt x="704" y="720"/>
                  </a:lnTo>
                  <a:lnTo>
                    <a:pt x="706" y="720"/>
                  </a:lnTo>
                  <a:lnTo>
                    <a:pt x="709" y="719"/>
                  </a:lnTo>
                  <a:lnTo>
                    <a:pt x="710" y="719"/>
                  </a:lnTo>
                  <a:lnTo>
                    <a:pt x="711" y="718"/>
                  </a:lnTo>
                  <a:lnTo>
                    <a:pt x="711" y="717"/>
                  </a:lnTo>
                  <a:lnTo>
                    <a:pt x="711" y="716"/>
                  </a:lnTo>
                  <a:lnTo>
                    <a:pt x="711" y="715"/>
                  </a:lnTo>
                  <a:lnTo>
                    <a:pt x="712" y="715"/>
                  </a:lnTo>
                  <a:lnTo>
                    <a:pt x="711" y="713"/>
                  </a:lnTo>
                  <a:lnTo>
                    <a:pt x="710" y="713"/>
                  </a:lnTo>
                  <a:lnTo>
                    <a:pt x="710" y="712"/>
                  </a:lnTo>
                  <a:lnTo>
                    <a:pt x="710" y="711"/>
                  </a:lnTo>
                  <a:lnTo>
                    <a:pt x="710" y="710"/>
                  </a:lnTo>
                  <a:lnTo>
                    <a:pt x="709" y="710"/>
                  </a:lnTo>
                  <a:lnTo>
                    <a:pt x="709" y="709"/>
                  </a:lnTo>
                  <a:lnTo>
                    <a:pt x="709" y="708"/>
                  </a:lnTo>
                  <a:lnTo>
                    <a:pt x="709" y="707"/>
                  </a:lnTo>
                  <a:lnTo>
                    <a:pt x="709" y="705"/>
                  </a:lnTo>
                  <a:lnTo>
                    <a:pt x="707" y="705"/>
                  </a:lnTo>
                  <a:lnTo>
                    <a:pt x="707" y="704"/>
                  </a:lnTo>
                  <a:lnTo>
                    <a:pt x="706" y="704"/>
                  </a:lnTo>
                  <a:lnTo>
                    <a:pt x="706" y="702"/>
                  </a:lnTo>
                  <a:lnTo>
                    <a:pt x="707" y="702"/>
                  </a:lnTo>
                  <a:lnTo>
                    <a:pt x="707" y="701"/>
                  </a:lnTo>
                  <a:lnTo>
                    <a:pt x="707" y="700"/>
                  </a:lnTo>
                  <a:lnTo>
                    <a:pt x="706" y="700"/>
                  </a:lnTo>
                  <a:lnTo>
                    <a:pt x="706" y="699"/>
                  </a:lnTo>
                  <a:lnTo>
                    <a:pt x="706" y="698"/>
                  </a:lnTo>
                  <a:lnTo>
                    <a:pt x="704" y="698"/>
                  </a:lnTo>
                  <a:lnTo>
                    <a:pt x="704" y="699"/>
                  </a:lnTo>
                  <a:lnTo>
                    <a:pt x="703" y="698"/>
                  </a:lnTo>
                  <a:lnTo>
                    <a:pt x="703" y="697"/>
                  </a:lnTo>
                  <a:lnTo>
                    <a:pt x="703" y="696"/>
                  </a:lnTo>
                  <a:lnTo>
                    <a:pt x="703" y="695"/>
                  </a:lnTo>
                  <a:lnTo>
                    <a:pt x="703" y="694"/>
                  </a:lnTo>
                  <a:lnTo>
                    <a:pt x="703" y="693"/>
                  </a:lnTo>
                  <a:lnTo>
                    <a:pt x="703" y="692"/>
                  </a:lnTo>
                  <a:lnTo>
                    <a:pt x="703" y="689"/>
                  </a:lnTo>
                  <a:lnTo>
                    <a:pt x="703" y="688"/>
                  </a:lnTo>
                  <a:lnTo>
                    <a:pt x="702" y="688"/>
                  </a:lnTo>
                  <a:lnTo>
                    <a:pt x="701" y="688"/>
                  </a:lnTo>
                  <a:lnTo>
                    <a:pt x="701" y="687"/>
                  </a:lnTo>
                  <a:lnTo>
                    <a:pt x="700" y="687"/>
                  </a:lnTo>
                  <a:lnTo>
                    <a:pt x="700" y="688"/>
                  </a:lnTo>
                  <a:lnTo>
                    <a:pt x="699" y="688"/>
                  </a:lnTo>
                  <a:lnTo>
                    <a:pt x="699" y="687"/>
                  </a:lnTo>
                  <a:lnTo>
                    <a:pt x="699" y="686"/>
                  </a:lnTo>
                  <a:lnTo>
                    <a:pt x="700" y="686"/>
                  </a:lnTo>
                  <a:lnTo>
                    <a:pt x="700" y="685"/>
                  </a:lnTo>
                  <a:lnTo>
                    <a:pt x="700" y="684"/>
                  </a:lnTo>
                  <a:lnTo>
                    <a:pt x="699" y="685"/>
                  </a:lnTo>
                  <a:lnTo>
                    <a:pt x="699" y="686"/>
                  </a:lnTo>
                  <a:lnTo>
                    <a:pt x="698" y="686"/>
                  </a:lnTo>
                  <a:lnTo>
                    <a:pt x="698" y="687"/>
                  </a:lnTo>
                  <a:lnTo>
                    <a:pt x="697" y="687"/>
                  </a:lnTo>
                  <a:lnTo>
                    <a:pt x="697" y="686"/>
                  </a:lnTo>
                  <a:lnTo>
                    <a:pt x="695" y="686"/>
                  </a:lnTo>
                  <a:lnTo>
                    <a:pt x="694" y="685"/>
                  </a:lnTo>
                  <a:lnTo>
                    <a:pt x="694" y="684"/>
                  </a:lnTo>
                  <a:lnTo>
                    <a:pt x="693" y="684"/>
                  </a:lnTo>
                  <a:lnTo>
                    <a:pt x="693" y="683"/>
                  </a:lnTo>
                  <a:lnTo>
                    <a:pt x="694" y="683"/>
                  </a:lnTo>
                  <a:lnTo>
                    <a:pt x="694" y="682"/>
                  </a:lnTo>
                  <a:lnTo>
                    <a:pt x="694" y="681"/>
                  </a:lnTo>
                  <a:lnTo>
                    <a:pt x="695" y="681"/>
                  </a:lnTo>
                  <a:lnTo>
                    <a:pt x="694" y="679"/>
                  </a:lnTo>
                  <a:lnTo>
                    <a:pt x="695" y="679"/>
                  </a:lnTo>
                  <a:lnTo>
                    <a:pt x="695" y="678"/>
                  </a:lnTo>
                  <a:lnTo>
                    <a:pt x="694" y="678"/>
                  </a:lnTo>
                  <a:lnTo>
                    <a:pt x="695" y="677"/>
                  </a:lnTo>
                  <a:lnTo>
                    <a:pt x="695" y="676"/>
                  </a:lnTo>
                  <a:lnTo>
                    <a:pt x="694" y="676"/>
                  </a:lnTo>
                  <a:lnTo>
                    <a:pt x="693" y="676"/>
                  </a:lnTo>
                  <a:lnTo>
                    <a:pt x="693" y="674"/>
                  </a:lnTo>
                  <a:lnTo>
                    <a:pt x="692" y="674"/>
                  </a:lnTo>
                  <a:lnTo>
                    <a:pt x="691" y="674"/>
                  </a:lnTo>
                  <a:lnTo>
                    <a:pt x="691" y="676"/>
                  </a:lnTo>
                  <a:lnTo>
                    <a:pt x="692" y="676"/>
                  </a:lnTo>
                  <a:lnTo>
                    <a:pt x="692" y="677"/>
                  </a:lnTo>
                  <a:lnTo>
                    <a:pt x="693" y="677"/>
                  </a:lnTo>
                  <a:lnTo>
                    <a:pt x="693" y="678"/>
                  </a:lnTo>
                  <a:lnTo>
                    <a:pt x="693" y="679"/>
                  </a:lnTo>
                  <a:lnTo>
                    <a:pt x="694" y="679"/>
                  </a:lnTo>
                  <a:lnTo>
                    <a:pt x="694" y="681"/>
                  </a:lnTo>
                  <a:lnTo>
                    <a:pt x="693" y="681"/>
                  </a:lnTo>
                  <a:lnTo>
                    <a:pt x="691" y="681"/>
                  </a:lnTo>
                  <a:lnTo>
                    <a:pt x="688" y="681"/>
                  </a:lnTo>
                  <a:lnTo>
                    <a:pt x="688" y="679"/>
                  </a:lnTo>
                  <a:lnTo>
                    <a:pt x="688" y="678"/>
                  </a:lnTo>
                  <a:lnTo>
                    <a:pt x="687" y="678"/>
                  </a:lnTo>
                  <a:lnTo>
                    <a:pt x="687" y="677"/>
                  </a:lnTo>
                  <a:lnTo>
                    <a:pt x="687" y="676"/>
                  </a:lnTo>
                  <a:lnTo>
                    <a:pt x="686" y="674"/>
                  </a:lnTo>
                  <a:lnTo>
                    <a:pt x="684" y="674"/>
                  </a:lnTo>
                  <a:lnTo>
                    <a:pt x="684" y="673"/>
                  </a:lnTo>
                  <a:lnTo>
                    <a:pt x="683" y="673"/>
                  </a:lnTo>
                  <a:lnTo>
                    <a:pt x="682" y="672"/>
                  </a:lnTo>
                  <a:lnTo>
                    <a:pt x="683" y="672"/>
                  </a:lnTo>
                  <a:lnTo>
                    <a:pt x="683" y="671"/>
                  </a:lnTo>
                  <a:lnTo>
                    <a:pt x="684" y="671"/>
                  </a:lnTo>
                  <a:lnTo>
                    <a:pt x="686" y="671"/>
                  </a:lnTo>
                  <a:lnTo>
                    <a:pt x="686" y="672"/>
                  </a:lnTo>
                  <a:lnTo>
                    <a:pt x="686" y="673"/>
                  </a:lnTo>
                  <a:lnTo>
                    <a:pt x="687" y="673"/>
                  </a:lnTo>
                  <a:lnTo>
                    <a:pt x="687" y="672"/>
                  </a:lnTo>
                  <a:lnTo>
                    <a:pt x="687" y="671"/>
                  </a:lnTo>
                  <a:lnTo>
                    <a:pt x="686" y="671"/>
                  </a:lnTo>
                  <a:lnTo>
                    <a:pt x="686" y="670"/>
                  </a:lnTo>
                  <a:lnTo>
                    <a:pt x="686" y="669"/>
                  </a:lnTo>
                  <a:lnTo>
                    <a:pt x="684" y="669"/>
                  </a:lnTo>
                  <a:lnTo>
                    <a:pt x="683" y="670"/>
                  </a:lnTo>
                  <a:lnTo>
                    <a:pt x="682" y="670"/>
                  </a:lnTo>
                  <a:lnTo>
                    <a:pt x="683" y="669"/>
                  </a:lnTo>
                  <a:lnTo>
                    <a:pt x="682" y="669"/>
                  </a:lnTo>
                  <a:lnTo>
                    <a:pt x="682" y="667"/>
                  </a:lnTo>
                  <a:lnTo>
                    <a:pt x="683" y="667"/>
                  </a:lnTo>
                  <a:lnTo>
                    <a:pt x="684" y="666"/>
                  </a:lnTo>
                  <a:lnTo>
                    <a:pt x="686" y="666"/>
                  </a:lnTo>
                  <a:lnTo>
                    <a:pt x="686" y="665"/>
                  </a:lnTo>
                  <a:lnTo>
                    <a:pt x="684" y="665"/>
                  </a:lnTo>
                  <a:lnTo>
                    <a:pt x="683" y="665"/>
                  </a:lnTo>
                  <a:lnTo>
                    <a:pt x="682" y="665"/>
                  </a:lnTo>
                  <a:lnTo>
                    <a:pt x="682" y="666"/>
                  </a:lnTo>
                  <a:lnTo>
                    <a:pt x="682" y="667"/>
                  </a:lnTo>
                  <a:lnTo>
                    <a:pt x="681" y="667"/>
                  </a:lnTo>
                  <a:lnTo>
                    <a:pt x="681" y="669"/>
                  </a:lnTo>
                  <a:lnTo>
                    <a:pt x="681" y="670"/>
                  </a:lnTo>
                  <a:lnTo>
                    <a:pt x="680" y="670"/>
                  </a:lnTo>
                  <a:lnTo>
                    <a:pt x="680" y="669"/>
                  </a:lnTo>
                  <a:lnTo>
                    <a:pt x="679" y="669"/>
                  </a:lnTo>
                  <a:lnTo>
                    <a:pt x="679" y="667"/>
                  </a:lnTo>
                  <a:lnTo>
                    <a:pt x="678" y="666"/>
                  </a:lnTo>
                  <a:lnTo>
                    <a:pt x="677" y="666"/>
                  </a:lnTo>
                  <a:lnTo>
                    <a:pt x="677" y="667"/>
                  </a:lnTo>
                  <a:lnTo>
                    <a:pt x="678" y="669"/>
                  </a:lnTo>
                  <a:lnTo>
                    <a:pt x="677" y="670"/>
                  </a:lnTo>
                  <a:lnTo>
                    <a:pt x="676" y="671"/>
                  </a:lnTo>
                  <a:lnTo>
                    <a:pt x="674" y="672"/>
                  </a:lnTo>
                  <a:lnTo>
                    <a:pt x="672" y="672"/>
                  </a:lnTo>
                  <a:lnTo>
                    <a:pt x="671" y="673"/>
                  </a:lnTo>
                  <a:lnTo>
                    <a:pt x="668" y="676"/>
                  </a:lnTo>
                  <a:lnTo>
                    <a:pt x="667" y="676"/>
                  </a:lnTo>
                  <a:lnTo>
                    <a:pt x="666" y="676"/>
                  </a:lnTo>
                  <a:lnTo>
                    <a:pt x="665" y="674"/>
                  </a:lnTo>
                  <a:lnTo>
                    <a:pt x="665" y="673"/>
                  </a:lnTo>
                  <a:lnTo>
                    <a:pt x="666" y="672"/>
                  </a:lnTo>
                  <a:lnTo>
                    <a:pt x="667" y="671"/>
                  </a:lnTo>
                  <a:lnTo>
                    <a:pt x="667" y="670"/>
                  </a:lnTo>
                  <a:lnTo>
                    <a:pt x="666" y="670"/>
                  </a:lnTo>
                  <a:lnTo>
                    <a:pt x="666" y="669"/>
                  </a:lnTo>
                  <a:lnTo>
                    <a:pt x="666" y="667"/>
                  </a:lnTo>
                  <a:lnTo>
                    <a:pt x="666" y="666"/>
                  </a:lnTo>
                  <a:lnTo>
                    <a:pt x="668" y="665"/>
                  </a:lnTo>
                  <a:lnTo>
                    <a:pt x="670" y="665"/>
                  </a:lnTo>
                  <a:lnTo>
                    <a:pt x="670" y="666"/>
                  </a:lnTo>
                  <a:lnTo>
                    <a:pt x="671" y="666"/>
                  </a:lnTo>
                  <a:lnTo>
                    <a:pt x="672" y="666"/>
                  </a:lnTo>
                  <a:lnTo>
                    <a:pt x="672" y="665"/>
                  </a:lnTo>
                  <a:lnTo>
                    <a:pt x="674" y="665"/>
                  </a:lnTo>
                  <a:lnTo>
                    <a:pt x="674" y="664"/>
                  </a:lnTo>
                  <a:lnTo>
                    <a:pt x="676" y="664"/>
                  </a:lnTo>
                  <a:lnTo>
                    <a:pt x="677" y="664"/>
                  </a:lnTo>
                  <a:lnTo>
                    <a:pt x="677" y="663"/>
                  </a:lnTo>
                  <a:lnTo>
                    <a:pt x="677" y="661"/>
                  </a:lnTo>
                  <a:lnTo>
                    <a:pt x="676" y="659"/>
                  </a:lnTo>
                  <a:lnTo>
                    <a:pt x="674" y="658"/>
                  </a:lnTo>
                  <a:lnTo>
                    <a:pt x="672" y="656"/>
                  </a:lnTo>
                  <a:lnTo>
                    <a:pt x="672" y="655"/>
                  </a:lnTo>
                  <a:lnTo>
                    <a:pt x="671" y="655"/>
                  </a:lnTo>
                  <a:lnTo>
                    <a:pt x="670" y="654"/>
                  </a:lnTo>
                  <a:lnTo>
                    <a:pt x="669" y="654"/>
                  </a:lnTo>
                  <a:lnTo>
                    <a:pt x="668" y="655"/>
                  </a:lnTo>
                  <a:lnTo>
                    <a:pt x="668" y="654"/>
                  </a:lnTo>
                  <a:lnTo>
                    <a:pt x="667" y="653"/>
                  </a:lnTo>
                  <a:lnTo>
                    <a:pt x="666" y="651"/>
                  </a:lnTo>
                  <a:lnTo>
                    <a:pt x="666" y="650"/>
                  </a:lnTo>
                  <a:lnTo>
                    <a:pt x="665" y="650"/>
                  </a:lnTo>
                  <a:lnTo>
                    <a:pt x="665" y="651"/>
                  </a:lnTo>
                  <a:lnTo>
                    <a:pt x="664" y="650"/>
                  </a:lnTo>
                  <a:lnTo>
                    <a:pt x="663" y="650"/>
                  </a:lnTo>
                  <a:lnTo>
                    <a:pt x="664" y="649"/>
                  </a:lnTo>
                  <a:lnTo>
                    <a:pt x="663" y="649"/>
                  </a:lnTo>
                  <a:lnTo>
                    <a:pt x="663" y="650"/>
                  </a:lnTo>
                  <a:lnTo>
                    <a:pt x="661" y="650"/>
                  </a:lnTo>
                  <a:lnTo>
                    <a:pt x="661" y="649"/>
                  </a:lnTo>
                  <a:lnTo>
                    <a:pt x="659" y="649"/>
                  </a:lnTo>
                  <a:lnTo>
                    <a:pt x="659" y="648"/>
                  </a:lnTo>
                  <a:lnTo>
                    <a:pt x="661" y="647"/>
                  </a:lnTo>
                  <a:lnTo>
                    <a:pt x="663" y="647"/>
                  </a:lnTo>
                  <a:lnTo>
                    <a:pt x="663" y="648"/>
                  </a:lnTo>
                  <a:lnTo>
                    <a:pt x="664" y="648"/>
                  </a:lnTo>
                  <a:lnTo>
                    <a:pt x="664" y="647"/>
                  </a:lnTo>
                  <a:lnTo>
                    <a:pt x="664" y="645"/>
                  </a:lnTo>
                  <a:lnTo>
                    <a:pt x="663" y="643"/>
                  </a:lnTo>
                  <a:lnTo>
                    <a:pt x="664" y="642"/>
                  </a:lnTo>
                  <a:lnTo>
                    <a:pt x="661" y="642"/>
                  </a:lnTo>
                  <a:lnTo>
                    <a:pt x="659" y="642"/>
                  </a:lnTo>
                  <a:lnTo>
                    <a:pt x="658" y="642"/>
                  </a:lnTo>
                  <a:lnTo>
                    <a:pt x="658" y="641"/>
                  </a:lnTo>
                  <a:lnTo>
                    <a:pt x="659" y="640"/>
                  </a:lnTo>
                  <a:lnTo>
                    <a:pt x="661" y="640"/>
                  </a:lnTo>
                  <a:lnTo>
                    <a:pt x="663" y="639"/>
                  </a:lnTo>
                  <a:lnTo>
                    <a:pt x="661" y="639"/>
                  </a:lnTo>
                  <a:lnTo>
                    <a:pt x="659" y="640"/>
                  </a:lnTo>
                  <a:lnTo>
                    <a:pt x="658" y="640"/>
                  </a:lnTo>
                  <a:lnTo>
                    <a:pt x="658" y="641"/>
                  </a:lnTo>
                  <a:lnTo>
                    <a:pt x="657" y="641"/>
                  </a:lnTo>
                  <a:lnTo>
                    <a:pt x="656" y="641"/>
                  </a:lnTo>
                  <a:lnTo>
                    <a:pt x="656" y="642"/>
                  </a:lnTo>
                  <a:lnTo>
                    <a:pt x="656" y="643"/>
                  </a:lnTo>
                  <a:lnTo>
                    <a:pt x="656" y="645"/>
                  </a:lnTo>
                  <a:lnTo>
                    <a:pt x="655" y="645"/>
                  </a:lnTo>
                  <a:lnTo>
                    <a:pt x="655" y="643"/>
                  </a:lnTo>
                  <a:lnTo>
                    <a:pt x="655" y="642"/>
                  </a:lnTo>
                  <a:lnTo>
                    <a:pt x="655" y="641"/>
                  </a:lnTo>
                  <a:lnTo>
                    <a:pt x="655" y="640"/>
                  </a:lnTo>
                  <a:lnTo>
                    <a:pt x="655" y="639"/>
                  </a:lnTo>
                  <a:lnTo>
                    <a:pt x="654" y="638"/>
                  </a:lnTo>
                  <a:lnTo>
                    <a:pt x="654" y="637"/>
                  </a:lnTo>
                  <a:lnTo>
                    <a:pt x="655" y="637"/>
                  </a:lnTo>
                  <a:lnTo>
                    <a:pt x="655" y="636"/>
                  </a:lnTo>
                  <a:lnTo>
                    <a:pt x="655" y="635"/>
                  </a:lnTo>
                  <a:lnTo>
                    <a:pt x="654" y="633"/>
                  </a:lnTo>
                  <a:lnTo>
                    <a:pt x="655" y="632"/>
                  </a:lnTo>
                  <a:lnTo>
                    <a:pt x="654" y="631"/>
                  </a:lnTo>
                  <a:lnTo>
                    <a:pt x="654" y="630"/>
                  </a:lnTo>
                  <a:lnTo>
                    <a:pt x="653" y="630"/>
                  </a:lnTo>
                  <a:lnTo>
                    <a:pt x="652" y="630"/>
                  </a:lnTo>
                  <a:lnTo>
                    <a:pt x="652" y="631"/>
                  </a:lnTo>
                  <a:lnTo>
                    <a:pt x="651" y="631"/>
                  </a:lnTo>
                  <a:lnTo>
                    <a:pt x="651" y="630"/>
                  </a:lnTo>
                  <a:lnTo>
                    <a:pt x="649" y="630"/>
                  </a:lnTo>
                  <a:lnTo>
                    <a:pt x="649" y="631"/>
                  </a:lnTo>
                  <a:lnTo>
                    <a:pt x="648" y="631"/>
                  </a:lnTo>
                  <a:lnTo>
                    <a:pt x="647" y="631"/>
                  </a:lnTo>
                  <a:lnTo>
                    <a:pt x="647" y="630"/>
                  </a:lnTo>
                  <a:lnTo>
                    <a:pt x="647" y="628"/>
                  </a:lnTo>
                  <a:lnTo>
                    <a:pt x="646" y="628"/>
                  </a:lnTo>
                  <a:lnTo>
                    <a:pt x="646" y="627"/>
                  </a:lnTo>
                  <a:lnTo>
                    <a:pt x="647" y="627"/>
                  </a:lnTo>
                  <a:lnTo>
                    <a:pt x="646" y="626"/>
                  </a:lnTo>
                  <a:lnTo>
                    <a:pt x="646" y="627"/>
                  </a:lnTo>
                  <a:lnTo>
                    <a:pt x="644" y="626"/>
                  </a:lnTo>
                  <a:lnTo>
                    <a:pt x="643" y="624"/>
                  </a:lnTo>
                  <a:lnTo>
                    <a:pt x="642" y="624"/>
                  </a:lnTo>
                  <a:lnTo>
                    <a:pt x="641" y="624"/>
                  </a:lnTo>
                  <a:lnTo>
                    <a:pt x="640" y="622"/>
                  </a:lnTo>
                  <a:lnTo>
                    <a:pt x="640" y="624"/>
                  </a:lnTo>
                  <a:lnTo>
                    <a:pt x="638" y="624"/>
                  </a:lnTo>
                  <a:lnTo>
                    <a:pt x="637" y="624"/>
                  </a:lnTo>
                  <a:lnTo>
                    <a:pt x="637" y="622"/>
                  </a:lnTo>
                  <a:lnTo>
                    <a:pt x="638" y="621"/>
                  </a:lnTo>
                  <a:lnTo>
                    <a:pt x="638" y="620"/>
                  </a:lnTo>
                  <a:lnTo>
                    <a:pt x="637" y="620"/>
                  </a:lnTo>
                  <a:lnTo>
                    <a:pt x="637" y="621"/>
                  </a:lnTo>
                  <a:lnTo>
                    <a:pt x="637" y="622"/>
                  </a:lnTo>
                  <a:lnTo>
                    <a:pt x="636" y="622"/>
                  </a:lnTo>
                  <a:lnTo>
                    <a:pt x="637" y="624"/>
                  </a:lnTo>
                  <a:lnTo>
                    <a:pt x="636" y="624"/>
                  </a:lnTo>
                  <a:lnTo>
                    <a:pt x="635" y="624"/>
                  </a:lnTo>
                  <a:lnTo>
                    <a:pt x="635" y="625"/>
                  </a:lnTo>
                  <a:lnTo>
                    <a:pt x="636" y="626"/>
                  </a:lnTo>
                  <a:lnTo>
                    <a:pt x="637" y="626"/>
                  </a:lnTo>
                  <a:lnTo>
                    <a:pt x="638" y="627"/>
                  </a:lnTo>
                  <a:lnTo>
                    <a:pt x="638" y="628"/>
                  </a:lnTo>
                  <a:lnTo>
                    <a:pt x="640" y="628"/>
                  </a:lnTo>
                  <a:lnTo>
                    <a:pt x="640" y="627"/>
                  </a:lnTo>
                  <a:lnTo>
                    <a:pt x="641" y="627"/>
                  </a:lnTo>
                  <a:lnTo>
                    <a:pt x="642" y="628"/>
                  </a:lnTo>
                  <a:lnTo>
                    <a:pt x="642" y="630"/>
                  </a:lnTo>
                  <a:lnTo>
                    <a:pt x="643" y="632"/>
                  </a:lnTo>
                  <a:lnTo>
                    <a:pt x="643" y="633"/>
                  </a:lnTo>
                  <a:lnTo>
                    <a:pt x="643" y="635"/>
                  </a:lnTo>
                  <a:lnTo>
                    <a:pt x="643" y="636"/>
                  </a:lnTo>
                  <a:lnTo>
                    <a:pt x="644" y="636"/>
                  </a:lnTo>
                  <a:lnTo>
                    <a:pt x="644" y="637"/>
                  </a:lnTo>
                  <a:lnTo>
                    <a:pt x="644" y="638"/>
                  </a:lnTo>
                  <a:lnTo>
                    <a:pt x="644" y="639"/>
                  </a:lnTo>
                  <a:lnTo>
                    <a:pt x="643" y="640"/>
                  </a:lnTo>
                  <a:lnTo>
                    <a:pt x="643" y="641"/>
                  </a:lnTo>
                  <a:lnTo>
                    <a:pt x="642" y="641"/>
                  </a:lnTo>
                  <a:lnTo>
                    <a:pt x="642" y="640"/>
                  </a:lnTo>
                  <a:lnTo>
                    <a:pt x="640" y="640"/>
                  </a:lnTo>
                  <a:lnTo>
                    <a:pt x="636" y="641"/>
                  </a:lnTo>
                  <a:lnTo>
                    <a:pt x="634" y="641"/>
                  </a:lnTo>
                  <a:lnTo>
                    <a:pt x="633" y="641"/>
                  </a:lnTo>
                  <a:lnTo>
                    <a:pt x="633" y="640"/>
                  </a:lnTo>
                  <a:lnTo>
                    <a:pt x="633" y="639"/>
                  </a:lnTo>
                  <a:lnTo>
                    <a:pt x="632" y="639"/>
                  </a:lnTo>
                  <a:lnTo>
                    <a:pt x="632" y="638"/>
                  </a:lnTo>
                  <a:lnTo>
                    <a:pt x="631" y="639"/>
                  </a:lnTo>
                  <a:lnTo>
                    <a:pt x="631" y="638"/>
                  </a:lnTo>
                  <a:lnTo>
                    <a:pt x="631" y="637"/>
                  </a:lnTo>
                  <a:lnTo>
                    <a:pt x="627" y="637"/>
                  </a:lnTo>
                  <a:lnTo>
                    <a:pt x="627" y="638"/>
                  </a:lnTo>
                  <a:lnTo>
                    <a:pt x="626" y="638"/>
                  </a:lnTo>
                  <a:lnTo>
                    <a:pt x="624" y="636"/>
                  </a:lnTo>
                  <a:lnTo>
                    <a:pt x="622" y="636"/>
                  </a:lnTo>
                  <a:lnTo>
                    <a:pt x="621" y="636"/>
                  </a:lnTo>
                  <a:lnTo>
                    <a:pt x="620" y="636"/>
                  </a:lnTo>
                  <a:lnTo>
                    <a:pt x="620" y="635"/>
                  </a:lnTo>
                  <a:lnTo>
                    <a:pt x="619" y="635"/>
                  </a:lnTo>
                  <a:lnTo>
                    <a:pt x="615" y="635"/>
                  </a:lnTo>
                  <a:lnTo>
                    <a:pt x="613" y="633"/>
                  </a:lnTo>
                  <a:lnTo>
                    <a:pt x="612" y="633"/>
                  </a:lnTo>
                  <a:lnTo>
                    <a:pt x="612" y="635"/>
                  </a:lnTo>
                  <a:lnTo>
                    <a:pt x="612" y="636"/>
                  </a:lnTo>
                  <a:lnTo>
                    <a:pt x="613" y="636"/>
                  </a:lnTo>
                  <a:lnTo>
                    <a:pt x="615" y="636"/>
                  </a:lnTo>
                  <a:lnTo>
                    <a:pt x="615" y="637"/>
                  </a:lnTo>
                  <a:lnTo>
                    <a:pt x="617" y="637"/>
                  </a:lnTo>
                  <a:lnTo>
                    <a:pt x="618" y="637"/>
                  </a:lnTo>
                  <a:lnTo>
                    <a:pt x="619" y="638"/>
                  </a:lnTo>
                  <a:lnTo>
                    <a:pt x="619" y="639"/>
                  </a:lnTo>
                  <a:lnTo>
                    <a:pt x="620" y="640"/>
                  </a:lnTo>
                  <a:lnTo>
                    <a:pt x="621" y="640"/>
                  </a:lnTo>
                  <a:lnTo>
                    <a:pt x="622" y="643"/>
                  </a:lnTo>
                  <a:lnTo>
                    <a:pt x="622" y="645"/>
                  </a:lnTo>
                  <a:lnTo>
                    <a:pt x="621" y="647"/>
                  </a:lnTo>
                  <a:lnTo>
                    <a:pt x="621" y="645"/>
                  </a:lnTo>
                  <a:lnTo>
                    <a:pt x="620" y="643"/>
                  </a:lnTo>
                  <a:lnTo>
                    <a:pt x="619" y="643"/>
                  </a:lnTo>
                  <a:lnTo>
                    <a:pt x="619" y="642"/>
                  </a:lnTo>
                  <a:lnTo>
                    <a:pt x="618" y="642"/>
                  </a:lnTo>
                  <a:lnTo>
                    <a:pt x="618" y="641"/>
                  </a:lnTo>
                  <a:lnTo>
                    <a:pt x="617" y="641"/>
                  </a:lnTo>
                  <a:lnTo>
                    <a:pt x="617" y="640"/>
                  </a:lnTo>
                  <a:lnTo>
                    <a:pt x="615" y="639"/>
                  </a:lnTo>
                  <a:lnTo>
                    <a:pt x="613" y="639"/>
                  </a:lnTo>
                  <a:lnTo>
                    <a:pt x="615" y="638"/>
                  </a:lnTo>
                  <a:lnTo>
                    <a:pt x="613" y="638"/>
                  </a:lnTo>
                  <a:lnTo>
                    <a:pt x="612" y="638"/>
                  </a:lnTo>
                  <a:lnTo>
                    <a:pt x="611" y="637"/>
                  </a:lnTo>
                  <a:lnTo>
                    <a:pt x="610" y="637"/>
                  </a:lnTo>
                  <a:lnTo>
                    <a:pt x="610" y="636"/>
                  </a:lnTo>
                  <a:lnTo>
                    <a:pt x="609" y="635"/>
                  </a:lnTo>
                  <a:lnTo>
                    <a:pt x="608" y="633"/>
                  </a:lnTo>
                  <a:lnTo>
                    <a:pt x="607" y="633"/>
                  </a:lnTo>
                  <a:lnTo>
                    <a:pt x="607" y="632"/>
                  </a:lnTo>
                  <a:lnTo>
                    <a:pt x="606" y="632"/>
                  </a:lnTo>
                  <a:lnTo>
                    <a:pt x="604" y="632"/>
                  </a:lnTo>
                  <a:lnTo>
                    <a:pt x="603" y="631"/>
                  </a:lnTo>
                  <a:lnTo>
                    <a:pt x="601" y="630"/>
                  </a:lnTo>
                  <a:lnTo>
                    <a:pt x="601" y="628"/>
                  </a:lnTo>
                  <a:lnTo>
                    <a:pt x="600" y="628"/>
                  </a:lnTo>
                  <a:lnTo>
                    <a:pt x="601" y="630"/>
                  </a:lnTo>
                  <a:lnTo>
                    <a:pt x="601" y="631"/>
                  </a:lnTo>
                  <a:lnTo>
                    <a:pt x="602" y="631"/>
                  </a:lnTo>
                  <a:lnTo>
                    <a:pt x="603" y="632"/>
                  </a:lnTo>
                  <a:lnTo>
                    <a:pt x="608" y="635"/>
                  </a:lnTo>
                  <a:lnTo>
                    <a:pt x="609" y="636"/>
                  </a:lnTo>
                  <a:lnTo>
                    <a:pt x="610" y="637"/>
                  </a:lnTo>
                  <a:lnTo>
                    <a:pt x="610" y="638"/>
                  </a:lnTo>
                  <a:lnTo>
                    <a:pt x="611" y="638"/>
                  </a:lnTo>
                  <a:lnTo>
                    <a:pt x="612" y="639"/>
                  </a:lnTo>
                  <a:lnTo>
                    <a:pt x="612" y="640"/>
                  </a:lnTo>
                  <a:lnTo>
                    <a:pt x="612" y="641"/>
                  </a:lnTo>
                  <a:lnTo>
                    <a:pt x="611" y="640"/>
                  </a:lnTo>
                  <a:lnTo>
                    <a:pt x="611" y="641"/>
                  </a:lnTo>
                  <a:lnTo>
                    <a:pt x="610" y="642"/>
                  </a:lnTo>
                  <a:lnTo>
                    <a:pt x="610" y="641"/>
                  </a:lnTo>
                  <a:lnTo>
                    <a:pt x="609" y="641"/>
                  </a:lnTo>
                  <a:lnTo>
                    <a:pt x="609" y="642"/>
                  </a:lnTo>
                  <a:lnTo>
                    <a:pt x="609" y="643"/>
                  </a:lnTo>
                  <a:lnTo>
                    <a:pt x="607" y="642"/>
                  </a:lnTo>
                  <a:lnTo>
                    <a:pt x="608" y="642"/>
                  </a:lnTo>
                  <a:lnTo>
                    <a:pt x="607" y="641"/>
                  </a:lnTo>
                  <a:lnTo>
                    <a:pt x="606" y="641"/>
                  </a:lnTo>
                  <a:lnTo>
                    <a:pt x="606" y="642"/>
                  </a:lnTo>
                  <a:lnTo>
                    <a:pt x="603" y="640"/>
                  </a:lnTo>
                  <a:lnTo>
                    <a:pt x="602" y="639"/>
                  </a:lnTo>
                  <a:lnTo>
                    <a:pt x="602" y="640"/>
                  </a:lnTo>
                  <a:lnTo>
                    <a:pt x="601" y="639"/>
                  </a:lnTo>
                  <a:lnTo>
                    <a:pt x="600" y="638"/>
                  </a:lnTo>
                  <a:lnTo>
                    <a:pt x="600" y="637"/>
                  </a:lnTo>
                  <a:lnTo>
                    <a:pt x="598" y="637"/>
                  </a:lnTo>
                  <a:lnTo>
                    <a:pt x="597" y="637"/>
                  </a:lnTo>
                  <a:lnTo>
                    <a:pt x="596" y="638"/>
                  </a:lnTo>
                  <a:lnTo>
                    <a:pt x="595" y="638"/>
                  </a:lnTo>
                  <a:lnTo>
                    <a:pt x="594" y="639"/>
                  </a:lnTo>
                  <a:lnTo>
                    <a:pt x="592" y="639"/>
                  </a:lnTo>
                  <a:lnTo>
                    <a:pt x="589" y="638"/>
                  </a:lnTo>
                  <a:lnTo>
                    <a:pt x="586" y="638"/>
                  </a:lnTo>
                  <a:lnTo>
                    <a:pt x="585" y="637"/>
                  </a:lnTo>
                  <a:lnTo>
                    <a:pt x="581" y="637"/>
                  </a:lnTo>
                  <a:lnTo>
                    <a:pt x="580" y="637"/>
                  </a:lnTo>
                  <a:lnTo>
                    <a:pt x="580" y="636"/>
                  </a:lnTo>
                  <a:lnTo>
                    <a:pt x="580" y="635"/>
                  </a:lnTo>
                  <a:lnTo>
                    <a:pt x="579" y="635"/>
                  </a:lnTo>
                  <a:lnTo>
                    <a:pt x="579" y="636"/>
                  </a:lnTo>
                  <a:lnTo>
                    <a:pt x="577" y="635"/>
                  </a:lnTo>
                  <a:lnTo>
                    <a:pt x="576" y="635"/>
                  </a:lnTo>
                  <a:lnTo>
                    <a:pt x="575" y="635"/>
                  </a:lnTo>
                  <a:lnTo>
                    <a:pt x="574" y="635"/>
                  </a:lnTo>
                  <a:lnTo>
                    <a:pt x="570" y="635"/>
                  </a:lnTo>
                  <a:lnTo>
                    <a:pt x="570" y="636"/>
                  </a:lnTo>
                  <a:lnTo>
                    <a:pt x="573" y="636"/>
                  </a:lnTo>
                  <a:lnTo>
                    <a:pt x="574" y="636"/>
                  </a:lnTo>
                  <a:lnTo>
                    <a:pt x="575" y="637"/>
                  </a:lnTo>
                  <a:lnTo>
                    <a:pt x="576" y="638"/>
                  </a:lnTo>
                  <a:lnTo>
                    <a:pt x="573" y="637"/>
                  </a:lnTo>
                  <a:lnTo>
                    <a:pt x="572" y="638"/>
                  </a:lnTo>
                  <a:lnTo>
                    <a:pt x="567" y="636"/>
                  </a:lnTo>
                  <a:lnTo>
                    <a:pt x="565" y="635"/>
                  </a:lnTo>
                  <a:lnTo>
                    <a:pt x="563" y="631"/>
                  </a:lnTo>
                  <a:lnTo>
                    <a:pt x="563" y="630"/>
                  </a:lnTo>
                  <a:lnTo>
                    <a:pt x="563" y="628"/>
                  </a:lnTo>
                  <a:lnTo>
                    <a:pt x="563" y="627"/>
                  </a:lnTo>
                  <a:lnTo>
                    <a:pt x="563" y="626"/>
                  </a:lnTo>
                  <a:lnTo>
                    <a:pt x="563" y="625"/>
                  </a:lnTo>
                  <a:lnTo>
                    <a:pt x="563" y="624"/>
                  </a:lnTo>
                  <a:lnTo>
                    <a:pt x="562" y="625"/>
                  </a:lnTo>
                  <a:lnTo>
                    <a:pt x="562" y="626"/>
                  </a:lnTo>
                  <a:lnTo>
                    <a:pt x="562" y="627"/>
                  </a:lnTo>
                  <a:lnTo>
                    <a:pt x="560" y="627"/>
                  </a:lnTo>
                  <a:lnTo>
                    <a:pt x="560" y="626"/>
                  </a:lnTo>
                  <a:lnTo>
                    <a:pt x="561" y="626"/>
                  </a:lnTo>
                  <a:lnTo>
                    <a:pt x="561" y="625"/>
                  </a:lnTo>
                  <a:lnTo>
                    <a:pt x="560" y="626"/>
                  </a:lnTo>
                  <a:lnTo>
                    <a:pt x="558" y="625"/>
                  </a:lnTo>
                  <a:lnTo>
                    <a:pt x="558" y="624"/>
                  </a:lnTo>
                  <a:lnTo>
                    <a:pt x="560" y="624"/>
                  </a:lnTo>
                  <a:lnTo>
                    <a:pt x="558" y="622"/>
                  </a:lnTo>
                  <a:lnTo>
                    <a:pt x="557" y="624"/>
                  </a:lnTo>
                  <a:lnTo>
                    <a:pt x="557" y="625"/>
                  </a:lnTo>
                  <a:lnTo>
                    <a:pt x="556" y="625"/>
                  </a:lnTo>
                  <a:lnTo>
                    <a:pt x="556" y="626"/>
                  </a:lnTo>
                  <a:lnTo>
                    <a:pt x="558" y="626"/>
                  </a:lnTo>
                  <a:lnTo>
                    <a:pt x="558" y="627"/>
                  </a:lnTo>
                  <a:lnTo>
                    <a:pt x="558" y="628"/>
                  </a:lnTo>
                  <a:lnTo>
                    <a:pt x="553" y="627"/>
                  </a:lnTo>
                  <a:lnTo>
                    <a:pt x="550" y="627"/>
                  </a:lnTo>
                  <a:lnTo>
                    <a:pt x="550" y="628"/>
                  </a:lnTo>
                  <a:lnTo>
                    <a:pt x="551" y="628"/>
                  </a:lnTo>
                  <a:lnTo>
                    <a:pt x="552" y="628"/>
                  </a:lnTo>
                  <a:lnTo>
                    <a:pt x="550" y="630"/>
                  </a:lnTo>
                  <a:lnTo>
                    <a:pt x="549" y="630"/>
                  </a:lnTo>
                  <a:lnTo>
                    <a:pt x="547" y="628"/>
                  </a:lnTo>
                  <a:lnTo>
                    <a:pt x="549" y="628"/>
                  </a:lnTo>
                  <a:lnTo>
                    <a:pt x="549" y="627"/>
                  </a:lnTo>
                  <a:lnTo>
                    <a:pt x="546" y="625"/>
                  </a:lnTo>
                  <a:lnTo>
                    <a:pt x="544" y="625"/>
                  </a:lnTo>
                  <a:lnTo>
                    <a:pt x="544" y="624"/>
                  </a:lnTo>
                  <a:lnTo>
                    <a:pt x="543" y="624"/>
                  </a:lnTo>
                  <a:lnTo>
                    <a:pt x="541" y="624"/>
                  </a:lnTo>
                  <a:lnTo>
                    <a:pt x="540" y="622"/>
                  </a:lnTo>
                  <a:lnTo>
                    <a:pt x="538" y="620"/>
                  </a:lnTo>
                  <a:lnTo>
                    <a:pt x="537" y="618"/>
                  </a:lnTo>
                  <a:lnTo>
                    <a:pt x="537" y="617"/>
                  </a:lnTo>
                  <a:lnTo>
                    <a:pt x="537" y="616"/>
                  </a:lnTo>
                  <a:lnTo>
                    <a:pt x="535" y="616"/>
                  </a:lnTo>
                  <a:lnTo>
                    <a:pt x="534" y="613"/>
                  </a:lnTo>
                  <a:lnTo>
                    <a:pt x="533" y="612"/>
                  </a:lnTo>
                  <a:lnTo>
                    <a:pt x="533" y="610"/>
                  </a:lnTo>
                  <a:lnTo>
                    <a:pt x="532" y="609"/>
                  </a:lnTo>
                  <a:lnTo>
                    <a:pt x="533" y="608"/>
                  </a:lnTo>
                  <a:lnTo>
                    <a:pt x="534" y="608"/>
                  </a:lnTo>
                  <a:lnTo>
                    <a:pt x="535" y="608"/>
                  </a:lnTo>
                  <a:lnTo>
                    <a:pt x="535" y="607"/>
                  </a:lnTo>
                  <a:lnTo>
                    <a:pt x="534" y="607"/>
                  </a:lnTo>
                  <a:lnTo>
                    <a:pt x="534" y="606"/>
                  </a:lnTo>
                  <a:lnTo>
                    <a:pt x="532" y="605"/>
                  </a:lnTo>
                  <a:lnTo>
                    <a:pt x="532" y="604"/>
                  </a:lnTo>
                  <a:lnTo>
                    <a:pt x="534" y="604"/>
                  </a:lnTo>
                  <a:lnTo>
                    <a:pt x="535" y="605"/>
                  </a:lnTo>
                  <a:lnTo>
                    <a:pt x="538" y="605"/>
                  </a:lnTo>
                  <a:lnTo>
                    <a:pt x="540" y="605"/>
                  </a:lnTo>
                  <a:lnTo>
                    <a:pt x="541" y="605"/>
                  </a:lnTo>
                  <a:lnTo>
                    <a:pt x="542" y="605"/>
                  </a:lnTo>
                  <a:lnTo>
                    <a:pt x="543" y="605"/>
                  </a:lnTo>
                  <a:lnTo>
                    <a:pt x="544" y="606"/>
                  </a:lnTo>
                  <a:lnTo>
                    <a:pt x="544" y="607"/>
                  </a:lnTo>
                  <a:lnTo>
                    <a:pt x="549" y="608"/>
                  </a:lnTo>
                  <a:lnTo>
                    <a:pt x="550" y="608"/>
                  </a:lnTo>
                  <a:lnTo>
                    <a:pt x="551" y="608"/>
                  </a:lnTo>
                  <a:lnTo>
                    <a:pt x="551" y="607"/>
                  </a:lnTo>
                  <a:lnTo>
                    <a:pt x="552" y="608"/>
                  </a:lnTo>
                  <a:lnTo>
                    <a:pt x="555" y="608"/>
                  </a:lnTo>
                  <a:lnTo>
                    <a:pt x="555" y="607"/>
                  </a:lnTo>
                  <a:lnTo>
                    <a:pt x="555" y="606"/>
                  </a:lnTo>
                  <a:lnTo>
                    <a:pt x="556" y="606"/>
                  </a:lnTo>
                  <a:lnTo>
                    <a:pt x="557" y="607"/>
                  </a:lnTo>
                  <a:lnTo>
                    <a:pt x="558" y="607"/>
                  </a:lnTo>
                  <a:lnTo>
                    <a:pt x="558" y="606"/>
                  </a:lnTo>
                  <a:lnTo>
                    <a:pt x="555" y="605"/>
                  </a:lnTo>
                  <a:lnTo>
                    <a:pt x="553" y="605"/>
                  </a:lnTo>
                  <a:lnTo>
                    <a:pt x="553" y="604"/>
                  </a:lnTo>
                  <a:lnTo>
                    <a:pt x="552" y="604"/>
                  </a:lnTo>
                  <a:lnTo>
                    <a:pt x="551" y="603"/>
                  </a:lnTo>
                  <a:lnTo>
                    <a:pt x="550" y="603"/>
                  </a:lnTo>
                  <a:lnTo>
                    <a:pt x="550" y="601"/>
                  </a:lnTo>
                  <a:lnTo>
                    <a:pt x="549" y="601"/>
                  </a:lnTo>
                  <a:lnTo>
                    <a:pt x="550" y="598"/>
                  </a:lnTo>
                  <a:lnTo>
                    <a:pt x="550" y="597"/>
                  </a:lnTo>
                  <a:lnTo>
                    <a:pt x="549" y="597"/>
                  </a:lnTo>
                  <a:lnTo>
                    <a:pt x="547" y="598"/>
                  </a:lnTo>
                  <a:lnTo>
                    <a:pt x="547" y="601"/>
                  </a:lnTo>
                  <a:lnTo>
                    <a:pt x="546" y="601"/>
                  </a:lnTo>
                  <a:lnTo>
                    <a:pt x="546" y="598"/>
                  </a:lnTo>
                  <a:lnTo>
                    <a:pt x="543" y="598"/>
                  </a:lnTo>
                  <a:lnTo>
                    <a:pt x="542" y="598"/>
                  </a:lnTo>
                  <a:lnTo>
                    <a:pt x="537" y="597"/>
                  </a:lnTo>
                  <a:lnTo>
                    <a:pt x="533" y="596"/>
                  </a:lnTo>
                  <a:lnTo>
                    <a:pt x="529" y="595"/>
                  </a:lnTo>
                  <a:lnTo>
                    <a:pt x="529" y="594"/>
                  </a:lnTo>
                  <a:lnTo>
                    <a:pt x="528" y="594"/>
                  </a:lnTo>
                  <a:lnTo>
                    <a:pt x="528" y="593"/>
                  </a:lnTo>
                  <a:lnTo>
                    <a:pt x="528" y="592"/>
                  </a:lnTo>
                  <a:lnTo>
                    <a:pt x="528" y="591"/>
                  </a:lnTo>
                  <a:lnTo>
                    <a:pt x="528" y="590"/>
                  </a:lnTo>
                  <a:lnTo>
                    <a:pt x="528" y="589"/>
                  </a:lnTo>
                  <a:lnTo>
                    <a:pt x="527" y="587"/>
                  </a:lnTo>
                  <a:lnTo>
                    <a:pt x="528" y="587"/>
                  </a:lnTo>
                  <a:lnTo>
                    <a:pt x="528" y="586"/>
                  </a:lnTo>
                  <a:lnTo>
                    <a:pt x="528" y="585"/>
                  </a:lnTo>
                  <a:lnTo>
                    <a:pt x="529" y="585"/>
                  </a:lnTo>
                  <a:lnTo>
                    <a:pt x="529" y="583"/>
                  </a:lnTo>
                  <a:lnTo>
                    <a:pt x="529" y="582"/>
                  </a:lnTo>
                  <a:lnTo>
                    <a:pt x="529" y="581"/>
                  </a:lnTo>
                  <a:lnTo>
                    <a:pt x="528" y="580"/>
                  </a:lnTo>
                  <a:lnTo>
                    <a:pt x="528" y="579"/>
                  </a:lnTo>
                  <a:lnTo>
                    <a:pt x="528" y="578"/>
                  </a:lnTo>
                  <a:lnTo>
                    <a:pt x="527" y="578"/>
                  </a:lnTo>
                  <a:lnTo>
                    <a:pt x="527" y="576"/>
                  </a:lnTo>
                  <a:lnTo>
                    <a:pt x="527" y="575"/>
                  </a:lnTo>
                  <a:lnTo>
                    <a:pt x="528" y="574"/>
                  </a:lnTo>
                  <a:lnTo>
                    <a:pt x="528" y="573"/>
                  </a:lnTo>
                  <a:lnTo>
                    <a:pt x="528" y="572"/>
                  </a:lnTo>
                  <a:lnTo>
                    <a:pt x="530" y="570"/>
                  </a:lnTo>
                  <a:lnTo>
                    <a:pt x="531" y="571"/>
                  </a:lnTo>
                  <a:lnTo>
                    <a:pt x="531" y="570"/>
                  </a:lnTo>
                  <a:lnTo>
                    <a:pt x="531" y="568"/>
                  </a:lnTo>
                  <a:lnTo>
                    <a:pt x="531" y="567"/>
                  </a:lnTo>
                  <a:lnTo>
                    <a:pt x="530" y="568"/>
                  </a:lnTo>
                  <a:lnTo>
                    <a:pt x="529" y="568"/>
                  </a:lnTo>
                  <a:lnTo>
                    <a:pt x="529" y="567"/>
                  </a:lnTo>
                  <a:lnTo>
                    <a:pt x="528" y="565"/>
                  </a:lnTo>
                  <a:lnTo>
                    <a:pt x="528" y="564"/>
                  </a:lnTo>
                  <a:lnTo>
                    <a:pt x="528" y="563"/>
                  </a:lnTo>
                  <a:lnTo>
                    <a:pt x="528" y="562"/>
                  </a:lnTo>
                  <a:lnTo>
                    <a:pt x="529" y="561"/>
                  </a:lnTo>
                  <a:lnTo>
                    <a:pt x="529" y="560"/>
                  </a:lnTo>
                  <a:lnTo>
                    <a:pt x="530" y="560"/>
                  </a:lnTo>
                  <a:lnTo>
                    <a:pt x="530" y="559"/>
                  </a:lnTo>
                  <a:lnTo>
                    <a:pt x="529" y="559"/>
                  </a:lnTo>
                  <a:lnTo>
                    <a:pt x="529" y="558"/>
                  </a:lnTo>
                  <a:lnTo>
                    <a:pt x="530" y="558"/>
                  </a:lnTo>
                  <a:lnTo>
                    <a:pt x="530" y="557"/>
                  </a:lnTo>
                  <a:lnTo>
                    <a:pt x="530" y="556"/>
                  </a:lnTo>
                  <a:lnTo>
                    <a:pt x="530" y="555"/>
                  </a:lnTo>
                  <a:lnTo>
                    <a:pt x="530" y="552"/>
                  </a:lnTo>
                  <a:lnTo>
                    <a:pt x="530" y="551"/>
                  </a:lnTo>
                  <a:lnTo>
                    <a:pt x="531" y="551"/>
                  </a:lnTo>
                  <a:lnTo>
                    <a:pt x="531" y="552"/>
                  </a:lnTo>
                  <a:lnTo>
                    <a:pt x="532" y="551"/>
                  </a:lnTo>
                  <a:lnTo>
                    <a:pt x="531" y="551"/>
                  </a:lnTo>
                  <a:lnTo>
                    <a:pt x="532" y="550"/>
                  </a:lnTo>
                  <a:lnTo>
                    <a:pt x="531" y="550"/>
                  </a:lnTo>
                  <a:lnTo>
                    <a:pt x="531" y="549"/>
                  </a:lnTo>
                  <a:lnTo>
                    <a:pt x="531" y="548"/>
                  </a:lnTo>
                  <a:lnTo>
                    <a:pt x="532" y="548"/>
                  </a:lnTo>
                  <a:lnTo>
                    <a:pt x="531" y="547"/>
                  </a:lnTo>
                  <a:lnTo>
                    <a:pt x="532" y="547"/>
                  </a:lnTo>
                  <a:lnTo>
                    <a:pt x="533" y="548"/>
                  </a:lnTo>
                  <a:lnTo>
                    <a:pt x="534" y="548"/>
                  </a:lnTo>
                  <a:lnTo>
                    <a:pt x="534" y="547"/>
                  </a:lnTo>
                  <a:lnTo>
                    <a:pt x="534" y="546"/>
                  </a:lnTo>
                  <a:lnTo>
                    <a:pt x="533" y="546"/>
                  </a:lnTo>
                  <a:lnTo>
                    <a:pt x="533" y="545"/>
                  </a:lnTo>
                  <a:lnTo>
                    <a:pt x="533" y="544"/>
                  </a:lnTo>
                  <a:lnTo>
                    <a:pt x="534" y="544"/>
                  </a:lnTo>
                  <a:lnTo>
                    <a:pt x="534" y="542"/>
                  </a:lnTo>
                  <a:lnTo>
                    <a:pt x="534" y="541"/>
                  </a:lnTo>
                  <a:lnTo>
                    <a:pt x="533" y="541"/>
                  </a:lnTo>
                  <a:lnTo>
                    <a:pt x="533" y="540"/>
                  </a:lnTo>
                  <a:lnTo>
                    <a:pt x="533" y="539"/>
                  </a:lnTo>
                  <a:lnTo>
                    <a:pt x="534" y="539"/>
                  </a:lnTo>
                  <a:lnTo>
                    <a:pt x="534" y="537"/>
                  </a:lnTo>
                  <a:lnTo>
                    <a:pt x="534" y="536"/>
                  </a:lnTo>
                  <a:lnTo>
                    <a:pt x="534" y="535"/>
                  </a:lnTo>
                  <a:lnTo>
                    <a:pt x="535" y="535"/>
                  </a:lnTo>
                  <a:lnTo>
                    <a:pt x="535" y="534"/>
                  </a:lnTo>
                  <a:lnTo>
                    <a:pt x="535" y="533"/>
                  </a:lnTo>
                  <a:lnTo>
                    <a:pt x="537" y="532"/>
                  </a:lnTo>
                  <a:lnTo>
                    <a:pt x="538" y="532"/>
                  </a:lnTo>
                  <a:lnTo>
                    <a:pt x="537" y="530"/>
                  </a:lnTo>
                  <a:lnTo>
                    <a:pt x="538" y="529"/>
                  </a:lnTo>
                  <a:lnTo>
                    <a:pt x="538" y="528"/>
                  </a:lnTo>
                  <a:lnTo>
                    <a:pt x="540" y="528"/>
                  </a:lnTo>
                  <a:lnTo>
                    <a:pt x="540" y="529"/>
                  </a:lnTo>
                  <a:lnTo>
                    <a:pt x="541" y="529"/>
                  </a:lnTo>
                  <a:lnTo>
                    <a:pt x="542" y="529"/>
                  </a:lnTo>
                  <a:lnTo>
                    <a:pt x="540" y="528"/>
                  </a:lnTo>
                  <a:lnTo>
                    <a:pt x="540" y="527"/>
                  </a:lnTo>
                  <a:lnTo>
                    <a:pt x="541" y="526"/>
                  </a:lnTo>
                  <a:lnTo>
                    <a:pt x="541" y="525"/>
                  </a:lnTo>
                  <a:lnTo>
                    <a:pt x="542" y="524"/>
                  </a:lnTo>
                  <a:lnTo>
                    <a:pt x="543" y="524"/>
                  </a:lnTo>
                  <a:lnTo>
                    <a:pt x="543" y="522"/>
                  </a:lnTo>
                  <a:lnTo>
                    <a:pt x="543" y="521"/>
                  </a:lnTo>
                  <a:lnTo>
                    <a:pt x="544" y="521"/>
                  </a:lnTo>
                  <a:lnTo>
                    <a:pt x="547" y="516"/>
                  </a:lnTo>
                  <a:lnTo>
                    <a:pt x="549" y="515"/>
                  </a:lnTo>
                  <a:lnTo>
                    <a:pt x="550" y="514"/>
                  </a:lnTo>
                  <a:lnTo>
                    <a:pt x="552" y="513"/>
                  </a:lnTo>
                  <a:lnTo>
                    <a:pt x="553" y="512"/>
                  </a:lnTo>
                  <a:lnTo>
                    <a:pt x="555" y="512"/>
                  </a:lnTo>
                  <a:lnTo>
                    <a:pt x="557" y="511"/>
                  </a:lnTo>
                  <a:lnTo>
                    <a:pt x="560" y="510"/>
                  </a:lnTo>
                  <a:lnTo>
                    <a:pt x="561" y="510"/>
                  </a:lnTo>
                  <a:lnTo>
                    <a:pt x="563" y="507"/>
                  </a:lnTo>
                  <a:lnTo>
                    <a:pt x="564" y="510"/>
                  </a:lnTo>
                  <a:lnTo>
                    <a:pt x="569" y="507"/>
                  </a:lnTo>
                  <a:lnTo>
                    <a:pt x="572" y="510"/>
                  </a:lnTo>
                  <a:lnTo>
                    <a:pt x="576" y="511"/>
                  </a:lnTo>
                  <a:lnTo>
                    <a:pt x="576" y="510"/>
                  </a:lnTo>
                  <a:lnTo>
                    <a:pt x="577" y="510"/>
                  </a:lnTo>
                  <a:lnTo>
                    <a:pt x="578" y="511"/>
                  </a:lnTo>
                  <a:lnTo>
                    <a:pt x="579" y="513"/>
                  </a:lnTo>
                  <a:lnTo>
                    <a:pt x="580" y="513"/>
                  </a:lnTo>
                  <a:lnTo>
                    <a:pt x="580" y="514"/>
                  </a:lnTo>
                  <a:lnTo>
                    <a:pt x="579" y="514"/>
                  </a:lnTo>
                  <a:lnTo>
                    <a:pt x="579" y="515"/>
                  </a:lnTo>
                  <a:lnTo>
                    <a:pt x="577" y="517"/>
                  </a:lnTo>
                  <a:lnTo>
                    <a:pt x="574" y="521"/>
                  </a:lnTo>
                  <a:lnTo>
                    <a:pt x="573" y="521"/>
                  </a:lnTo>
                  <a:lnTo>
                    <a:pt x="573" y="524"/>
                  </a:lnTo>
                  <a:lnTo>
                    <a:pt x="572" y="524"/>
                  </a:lnTo>
                  <a:lnTo>
                    <a:pt x="567" y="528"/>
                  </a:lnTo>
                  <a:lnTo>
                    <a:pt x="567" y="532"/>
                  </a:lnTo>
                  <a:lnTo>
                    <a:pt x="566" y="534"/>
                  </a:lnTo>
                  <a:lnTo>
                    <a:pt x="566" y="535"/>
                  </a:lnTo>
                  <a:lnTo>
                    <a:pt x="565" y="535"/>
                  </a:lnTo>
                  <a:lnTo>
                    <a:pt x="565" y="536"/>
                  </a:lnTo>
                  <a:lnTo>
                    <a:pt x="565" y="537"/>
                  </a:lnTo>
                  <a:lnTo>
                    <a:pt x="564" y="539"/>
                  </a:lnTo>
                  <a:lnTo>
                    <a:pt x="564" y="541"/>
                  </a:lnTo>
                  <a:lnTo>
                    <a:pt x="562" y="544"/>
                  </a:lnTo>
                  <a:lnTo>
                    <a:pt x="562" y="545"/>
                  </a:lnTo>
                  <a:lnTo>
                    <a:pt x="562" y="546"/>
                  </a:lnTo>
                  <a:lnTo>
                    <a:pt x="562" y="547"/>
                  </a:lnTo>
                  <a:lnTo>
                    <a:pt x="561" y="548"/>
                  </a:lnTo>
                  <a:lnTo>
                    <a:pt x="561" y="549"/>
                  </a:lnTo>
                  <a:lnTo>
                    <a:pt x="562" y="550"/>
                  </a:lnTo>
                  <a:lnTo>
                    <a:pt x="562" y="551"/>
                  </a:lnTo>
                  <a:lnTo>
                    <a:pt x="565" y="557"/>
                  </a:lnTo>
                  <a:lnTo>
                    <a:pt x="565" y="558"/>
                  </a:lnTo>
                  <a:lnTo>
                    <a:pt x="566" y="560"/>
                  </a:lnTo>
                  <a:lnTo>
                    <a:pt x="565" y="560"/>
                  </a:lnTo>
                  <a:lnTo>
                    <a:pt x="565" y="561"/>
                  </a:lnTo>
                  <a:lnTo>
                    <a:pt x="565" y="562"/>
                  </a:lnTo>
                  <a:lnTo>
                    <a:pt x="564" y="563"/>
                  </a:lnTo>
                  <a:lnTo>
                    <a:pt x="564" y="564"/>
                  </a:lnTo>
                  <a:lnTo>
                    <a:pt x="564" y="565"/>
                  </a:lnTo>
                  <a:lnTo>
                    <a:pt x="564" y="567"/>
                  </a:lnTo>
                  <a:lnTo>
                    <a:pt x="564" y="568"/>
                  </a:lnTo>
                  <a:lnTo>
                    <a:pt x="564" y="570"/>
                  </a:lnTo>
                  <a:lnTo>
                    <a:pt x="564" y="571"/>
                  </a:lnTo>
                  <a:lnTo>
                    <a:pt x="564" y="572"/>
                  </a:lnTo>
                  <a:lnTo>
                    <a:pt x="564" y="573"/>
                  </a:lnTo>
                  <a:lnTo>
                    <a:pt x="564" y="574"/>
                  </a:lnTo>
                  <a:lnTo>
                    <a:pt x="565" y="574"/>
                  </a:lnTo>
                  <a:lnTo>
                    <a:pt x="565" y="575"/>
                  </a:lnTo>
                  <a:lnTo>
                    <a:pt x="565" y="576"/>
                  </a:lnTo>
                  <a:lnTo>
                    <a:pt x="566" y="578"/>
                  </a:lnTo>
                  <a:lnTo>
                    <a:pt x="566" y="579"/>
                  </a:lnTo>
                  <a:lnTo>
                    <a:pt x="567" y="581"/>
                  </a:lnTo>
                  <a:lnTo>
                    <a:pt x="569" y="582"/>
                  </a:lnTo>
                  <a:lnTo>
                    <a:pt x="569" y="583"/>
                  </a:lnTo>
                  <a:lnTo>
                    <a:pt x="570" y="585"/>
                  </a:lnTo>
                  <a:lnTo>
                    <a:pt x="572" y="585"/>
                  </a:lnTo>
                  <a:lnTo>
                    <a:pt x="572" y="586"/>
                  </a:lnTo>
                  <a:lnTo>
                    <a:pt x="572" y="587"/>
                  </a:lnTo>
                  <a:lnTo>
                    <a:pt x="573" y="587"/>
                  </a:lnTo>
                  <a:lnTo>
                    <a:pt x="573" y="589"/>
                  </a:lnTo>
                  <a:lnTo>
                    <a:pt x="574" y="589"/>
                  </a:lnTo>
                  <a:lnTo>
                    <a:pt x="574" y="590"/>
                  </a:lnTo>
                  <a:lnTo>
                    <a:pt x="575" y="590"/>
                  </a:lnTo>
                  <a:lnTo>
                    <a:pt x="575" y="591"/>
                  </a:lnTo>
                  <a:lnTo>
                    <a:pt x="576" y="591"/>
                  </a:lnTo>
                  <a:lnTo>
                    <a:pt x="576" y="592"/>
                  </a:lnTo>
                  <a:lnTo>
                    <a:pt x="577" y="592"/>
                  </a:lnTo>
                  <a:lnTo>
                    <a:pt x="578" y="592"/>
                  </a:lnTo>
                  <a:lnTo>
                    <a:pt x="579" y="593"/>
                  </a:lnTo>
                  <a:lnTo>
                    <a:pt x="579" y="594"/>
                  </a:lnTo>
                  <a:lnTo>
                    <a:pt x="579" y="595"/>
                  </a:lnTo>
                  <a:lnTo>
                    <a:pt x="580" y="595"/>
                  </a:lnTo>
                  <a:lnTo>
                    <a:pt x="580" y="596"/>
                  </a:lnTo>
                  <a:lnTo>
                    <a:pt x="581" y="594"/>
                  </a:lnTo>
                  <a:lnTo>
                    <a:pt x="581" y="593"/>
                  </a:lnTo>
                  <a:lnTo>
                    <a:pt x="583" y="592"/>
                  </a:lnTo>
                  <a:lnTo>
                    <a:pt x="585" y="591"/>
                  </a:lnTo>
                  <a:lnTo>
                    <a:pt x="583" y="590"/>
                  </a:lnTo>
                  <a:lnTo>
                    <a:pt x="583" y="589"/>
                  </a:lnTo>
                  <a:lnTo>
                    <a:pt x="583" y="587"/>
                  </a:lnTo>
                  <a:lnTo>
                    <a:pt x="581" y="587"/>
                  </a:lnTo>
                  <a:lnTo>
                    <a:pt x="583" y="586"/>
                  </a:lnTo>
                  <a:lnTo>
                    <a:pt x="583" y="585"/>
                  </a:lnTo>
                  <a:lnTo>
                    <a:pt x="581" y="585"/>
                  </a:lnTo>
                  <a:lnTo>
                    <a:pt x="580" y="585"/>
                  </a:lnTo>
                  <a:lnTo>
                    <a:pt x="580" y="586"/>
                  </a:lnTo>
                  <a:lnTo>
                    <a:pt x="579" y="586"/>
                  </a:lnTo>
                  <a:lnTo>
                    <a:pt x="576" y="585"/>
                  </a:lnTo>
                  <a:lnTo>
                    <a:pt x="574" y="582"/>
                  </a:lnTo>
                  <a:lnTo>
                    <a:pt x="574" y="581"/>
                  </a:lnTo>
                  <a:lnTo>
                    <a:pt x="573" y="581"/>
                  </a:lnTo>
                  <a:lnTo>
                    <a:pt x="574" y="580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4" y="578"/>
                  </a:lnTo>
                  <a:lnTo>
                    <a:pt x="573" y="576"/>
                  </a:lnTo>
                  <a:lnTo>
                    <a:pt x="572" y="575"/>
                  </a:lnTo>
                  <a:lnTo>
                    <a:pt x="569" y="574"/>
                  </a:lnTo>
                  <a:lnTo>
                    <a:pt x="569" y="573"/>
                  </a:lnTo>
                  <a:lnTo>
                    <a:pt x="570" y="573"/>
                  </a:lnTo>
                  <a:lnTo>
                    <a:pt x="572" y="573"/>
                  </a:lnTo>
                  <a:lnTo>
                    <a:pt x="572" y="572"/>
                  </a:lnTo>
                  <a:lnTo>
                    <a:pt x="573" y="572"/>
                  </a:lnTo>
                  <a:lnTo>
                    <a:pt x="574" y="572"/>
                  </a:lnTo>
                  <a:lnTo>
                    <a:pt x="574" y="571"/>
                  </a:lnTo>
                  <a:lnTo>
                    <a:pt x="574" y="570"/>
                  </a:lnTo>
                  <a:lnTo>
                    <a:pt x="575" y="570"/>
                  </a:lnTo>
                  <a:lnTo>
                    <a:pt x="575" y="568"/>
                  </a:lnTo>
                  <a:lnTo>
                    <a:pt x="574" y="568"/>
                  </a:lnTo>
                  <a:lnTo>
                    <a:pt x="574" y="567"/>
                  </a:lnTo>
                  <a:lnTo>
                    <a:pt x="574" y="565"/>
                  </a:lnTo>
                  <a:lnTo>
                    <a:pt x="574" y="564"/>
                  </a:lnTo>
                  <a:lnTo>
                    <a:pt x="575" y="564"/>
                  </a:lnTo>
                  <a:lnTo>
                    <a:pt x="575" y="565"/>
                  </a:lnTo>
                  <a:lnTo>
                    <a:pt x="576" y="564"/>
                  </a:lnTo>
                  <a:lnTo>
                    <a:pt x="577" y="564"/>
                  </a:lnTo>
                  <a:lnTo>
                    <a:pt x="576" y="565"/>
                  </a:lnTo>
                  <a:lnTo>
                    <a:pt x="577" y="565"/>
                  </a:lnTo>
                  <a:lnTo>
                    <a:pt x="577" y="564"/>
                  </a:lnTo>
                  <a:lnTo>
                    <a:pt x="578" y="564"/>
                  </a:lnTo>
                  <a:lnTo>
                    <a:pt x="578" y="565"/>
                  </a:lnTo>
                  <a:lnTo>
                    <a:pt x="579" y="565"/>
                  </a:lnTo>
                  <a:lnTo>
                    <a:pt x="580" y="565"/>
                  </a:lnTo>
                  <a:lnTo>
                    <a:pt x="580" y="567"/>
                  </a:lnTo>
                  <a:lnTo>
                    <a:pt x="581" y="570"/>
                  </a:lnTo>
                  <a:lnTo>
                    <a:pt x="583" y="570"/>
                  </a:lnTo>
                  <a:lnTo>
                    <a:pt x="585" y="570"/>
                  </a:lnTo>
                  <a:lnTo>
                    <a:pt x="585" y="571"/>
                  </a:lnTo>
                  <a:lnTo>
                    <a:pt x="585" y="572"/>
                  </a:lnTo>
                  <a:lnTo>
                    <a:pt x="586" y="572"/>
                  </a:lnTo>
                  <a:lnTo>
                    <a:pt x="586" y="573"/>
                  </a:lnTo>
                  <a:lnTo>
                    <a:pt x="587" y="573"/>
                  </a:lnTo>
                  <a:lnTo>
                    <a:pt x="587" y="574"/>
                  </a:lnTo>
                  <a:lnTo>
                    <a:pt x="587" y="575"/>
                  </a:lnTo>
                  <a:lnTo>
                    <a:pt x="588" y="575"/>
                  </a:lnTo>
                  <a:lnTo>
                    <a:pt x="588" y="574"/>
                  </a:lnTo>
                  <a:lnTo>
                    <a:pt x="588" y="573"/>
                  </a:lnTo>
                  <a:lnTo>
                    <a:pt x="587" y="572"/>
                  </a:lnTo>
                  <a:lnTo>
                    <a:pt x="586" y="572"/>
                  </a:lnTo>
                  <a:lnTo>
                    <a:pt x="586" y="571"/>
                  </a:lnTo>
                  <a:lnTo>
                    <a:pt x="586" y="570"/>
                  </a:lnTo>
                  <a:lnTo>
                    <a:pt x="585" y="570"/>
                  </a:lnTo>
                  <a:lnTo>
                    <a:pt x="583" y="568"/>
                  </a:lnTo>
                  <a:lnTo>
                    <a:pt x="581" y="565"/>
                  </a:lnTo>
                  <a:lnTo>
                    <a:pt x="580" y="565"/>
                  </a:lnTo>
                  <a:lnTo>
                    <a:pt x="580" y="564"/>
                  </a:lnTo>
                  <a:lnTo>
                    <a:pt x="579" y="564"/>
                  </a:lnTo>
                  <a:lnTo>
                    <a:pt x="579" y="563"/>
                  </a:lnTo>
                  <a:lnTo>
                    <a:pt x="580" y="563"/>
                  </a:lnTo>
                  <a:lnTo>
                    <a:pt x="580" y="561"/>
                  </a:lnTo>
                  <a:lnTo>
                    <a:pt x="583" y="562"/>
                  </a:lnTo>
                  <a:lnTo>
                    <a:pt x="585" y="562"/>
                  </a:lnTo>
                  <a:lnTo>
                    <a:pt x="585" y="561"/>
                  </a:lnTo>
                  <a:lnTo>
                    <a:pt x="580" y="561"/>
                  </a:lnTo>
                  <a:lnTo>
                    <a:pt x="580" y="560"/>
                  </a:lnTo>
                  <a:lnTo>
                    <a:pt x="580" y="559"/>
                  </a:lnTo>
                  <a:lnTo>
                    <a:pt x="579" y="559"/>
                  </a:lnTo>
                  <a:lnTo>
                    <a:pt x="578" y="560"/>
                  </a:lnTo>
                  <a:lnTo>
                    <a:pt x="578" y="561"/>
                  </a:lnTo>
                  <a:lnTo>
                    <a:pt x="577" y="562"/>
                  </a:lnTo>
                  <a:lnTo>
                    <a:pt x="577" y="561"/>
                  </a:lnTo>
                  <a:lnTo>
                    <a:pt x="575" y="560"/>
                  </a:lnTo>
                  <a:lnTo>
                    <a:pt x="574" y="559"/>
                  </a:lnTo>
                  <a:lnTo>
                    <a:pt x="574" y="558"/>
                  </a:lnTo>
                  <a:lnTo>
                    <a:pt x="574" y="557"/>
                  </a:lnTo>
                  <a:lnTo>
                    <a:pt x="573" y="557"/>
                  </a:lnTo>
                  <a:lnTo>
                    <a:pt x="573" y="556"/>
                  </a:lnTo>
                  <a:lnTo>
                    <a:pt x="574" y="555"/>
                  </a:lnTo>
                  <a:lnTo>
                    <a:pt x="573" y="555"/>
                  </a:lnTo>
                  <a:lnTo>
                    <a:pt x="572" y="551"/>
                  </a:lnTo>
                  <a:lnTo>
                    <a:pt x="572" y="550"/>
                  </a:lnTo>
                  <a:lnTo>
                    <a:pt x="572" y="549"/>
                  </a:lnTo>
                  <a:lnTo>
                    <a:pt x="572" y="548"/>
                  </a:lnTo>
                  <a:lnTo>
                    <a:pt x="572" y="547"/>
                  </a:lnTo>
                  <a:lnTo>
                    <a:pt x="573" y="546"/>
                  </a:lnTo>
                  <a:lnTo>
                    <a:pt x="573" y="545"/>
                  </a:lnTo>
                  <a:lnTo>
                    <a:pt x="573" y="544"/>
                  </a:lnTo>
                  <a:lnTo>
                    <a:pt x="572" y="544"/>
                  </a:lnTo>
                  <a:lnTo>
                    <a:pt x="573" y="542"/>
                  </a:lnTo>
                  <a:lnTo>
                    <a:pt x="573" y="541"/>
                  </a:lnTo>
                  <a:lnTo>
                    <a:pt x="573" y="540"/>
                  </a:lnTo>
                  <a:lnTo>
                    <a:pt x="574" y="540"/>
                  </a:lnTo>
                  <a:lnTo>
                    <a:pt x="576" y="541"/>
                  </a:lnTo>
                  <a:lnTo>
                    <a:pt x="577" y="541"/>
                  </a:lnTo>
                  <a:lnTo>
                    <a:pt x="579" y="544"/>
                  </a:lnTo>
                  <a:lnTo>
                    <a:pt x="585" y="545"/>
                  </a:lnTo>
                  <a:lnTo>
                    <a:pt x="586" y="546"/>
                  </a:lnTo>
                  <a:lnTo>
                    <a:pt x="587" y="547"/>
                  </a:lnTo>
                  <a:lnTo>
                    <a:pt x="587" y="546"/>
                  </a:lnTo>
                  <a:lnTo>
                    <a:pt x="586" y="546"/>
                  </a:lnTo>
                  <a:lnTo>
                    <a:pt x="583" y="542"/>
                  </a:lnTo>
                  <a:lnTo>
                    <a:pt x="581" y="542"/>
                  </a:lnTo>
                  <a:lnTo>
                    <a:pt x="579" y="541"/>
                  </a:lnTo>
                  <a:lnTo>
                    <a:pt x="578" y="540"/>
                  </a:lnTo>
                  <a:lnTo>
                    <a:pt x="578" y="539"/>
                  </a:lnTo>
                  <a:lnTo>
                    <a:pt x="577" y="539"/>
                  </a:lnTo>
                  <a:lnTo>
                    <a:pt x="574" y="539"/>
                  </a:lnTo>
                  <a:lnTo>
                    <a:pt x="574" y="537"/>
                  </a:lnTo>
                  <a:lnTo>
                    <a:pt x="574" y="535"/>
                  </a:lnTo>
                  <a:lnTo>
                    <a:pt x="575" y="535"/>
                  </a:lnTo>
                  <a:lnTo>
                    <a:pt x="576" y="536"/>
                  </a:lnTo>
                  <a:lnTo>
                    <a:pt x="577" y="537"/>
                  </a:lnTo>
                  <a:lnTo>
                    <a:pt x="577" y="536"/>
                  </a:lnTo>
                  <a:lnTo>
                    <a:pt x="577" y="535"/>
                  </a:lnTo>
                  <a:lnTo>
                    <a:pt x="576" y="535"/>
                  </a:lnTo>
                  <a:lnTo>
                    <a:pt x="577" y="534"/>
                  </a:lnTo>
                  <a:lnTo>
                    <a:pt x="578" y="534"/>
                  </a:lnTo>
                  <a:lnTo>
                    <a:pt x="579" y="536"/>
                  </a:lnTo>
                  <a:lnTo>
                    <a:pt x="581" y="536"/>
                  </a:lnTo>
                  <a:lnTo>
                    <a:pt x="585" y="537"/>
                  </a:lnTo>
                  <a:lnTo>
                    <a:pt x="587" y="537"/>
                  </a:lnTo>
                  <a:lnTo>
                    <a:pt x="589" y="537"/>
                  </a:lnTo>
                  <a:lnTo>
                    <a:pt x="590" y="539"/>
                  </a:lnTo>
                  <a:lnTo>
                    <a:pt x="592" y="540"/>
                  </a:lnTo>
                  <a:lnTo>
                    <a:pt x="591" y="539"/>
                  </a:lnTo>
                  <a:lnTo>
                    <a:pt x="591" y="537"/>
                  </a:lnTo>
                  <a:lnTo>
                    <a:pt x="590" y="537"/>
                  </a:lnTo>
                  <a:lnTo>
                    <a:pt x="588" y="536"/>
                  </a:lnTo>
                  <a:lnTo>
                    <a:pt x="587" y="536"/>
                  </a:lnTo>
                  <a:lnTo>
                    <a:pt x="585" y="535"/>
                  </a:lnTo>
                  <a:lnTo>
                    <a:pt x="583" y="535"/>
                  </a:lnTo>
                  <a:lnTo>
                    <a:pt x="578" y="532"/>
                  </a:lnTo>
                  <a:lnTo>
                    <a:pt x="577" y="532"/>
                  </a:lnTo>
                  <a:lnTo>
                    <a:pt x="577" y="530"/>
                  </a:lnTo>
                  <a:lnTo>
                    <a:pt x="577" y="529"/>
                  </a:lnTo>
                  <a:lnTo>
                    <a:pt x="577" y="528"/>
                  </a:lnTo>
                  <a:lnTo>
                    <a:pt x="580" y="526"/>
                  </a:lnTo>
                  <a:lnTo>
                    <a:pt x="581" y="526"/>
                  </a:lnTo>
                  <a:lnTo>
                    <a:pt x="581" y="528"/>
                  </a:lnTo>
                  <a:lnTo>
                    <a:pt x="583" y="529"/>
                  </a:lnTo>
                  <a:lnTo>
                    <a:pt x="585" y="529"/>
                  </a:lnTo>
                  <a:lnTo>
                    <a:pt x="585" y="530"/>
                  </a:lnTo>
                  <a:lnTo>
                    <a:pt x="586" y="532"/>
                  </a:lnTo>
                  <a:lnTo>
                    <a:pt x="586" y="530"/>
                  </a:lnTo>
                  <a:lnTo>
                    <a:pt x="585" y="529"/>
                  </a:lnTo>
                  <a:lnTo>
                    <a:pt x="583" y="528"/>
                  </a:lnTo>
                  <a:lnTo>
                    <a:pt x="583" y="527"/>
                  </a:lnTo>
                  <a:lnTo>
                    <a:pt x="583" y="526"/>
                  </a:lnTo>
                  <a:lnTo>
                    <a:pt x="581" y="526"/>
                  </a:lnTo>
                  <a:lnTo>
                    <a:pt x="583" y="525"/>
                  </a:lnTo>
                  <a:lnTo>
                    <a:pt x="587" y="522"/>
                  </a:lnTo>
                  <a:lnTo>
                    <a:pt x="588" y="522"/>
                  </a:lnTo>
                  <a:lnTo>
                    <a:pt x="591" y="524"/>
                  </a:lnTo>
                  <a:lnTo>
                    <a:pt x="591" y="525"/>
                  </a:lnTo>
                  <a:lnTo>
                    <a:pt x="592" y="525"/>
                  </a:lnTo>
                  <a:lnTo>
                    <a:pt x="591" y="526"/>
                  </a:lnTo>
                  <a:lnTo>
                    <a:pt x="592" y="526"/>
                  </a:lnTo>
                  <a:lnTo>
                    <a:pt x="592" y="525"/>
                  </a:lnTo>
                  <a:lnTo>
                    <a:pt x="592" y="524"/>
                  </a:lnTo>
                  <a:lnTo>
                    <a:pt x="589" y="521"/>
                  </a:lnTo>
                  <a:lnTo>
                    <a:pt x="592" y="517"/>
                  </a:lnTo>
                  <a:lnTo>
                    <a:pt x="594" y="517"/>
                  </a:lnTo>
                  <a:lnTo>
                    <a:pt x="596" y="516"/>
                  </a:lnTo>
                  <a:lnTo>
                    <a:pt x="598" y="515"/>
                  </a:lnTo>
                  <a:lnTo>
                    <a:pt x="598" y="516"/>
                  </a:lnTo>
                  <a:lnTo>
                    <a:pt x="600" y="515"/>
                  </a:lnTo>
                  <a:lnTo>
                    <a:pt x="601" y="514"/>
                  </a:lnTo>
                  <a:lnTo>
                    <a:pt x="601" y="513"/>
                  </a:lnTo>
                  <a:lnTo>
                    <a:pt x="606" y="513"/>
                  </a:lnTo>
                  <a:lnTo>
                    <a:pt x="609" y="513"/>
                  </a:lnTo>
                  <a:lnTo>
                    <a:pt x="611" y="514"/>
                  </a:lnTo>
                  <a:lnTo>
                    <a:pt x="615" y="514"/>
                  </a:lnTo>
                  <a:lnTo>
                    <a:pt x="617" y="515"/>
                  </a:lnTo>
                  <a:lnTo>
                    <a:pt x="617" y="516"/>
                  </a:lnTo>
                  <a:lnTo>
                    <a:pt x="617" y="517"/>
                  </a:lnTo>
                  <a:lnTo>
                    <a:pt x="618" y="518"/>
                  </a:lnTo>
                  <a:lnTo>
                    <a:pt x="618" y="519"/>
                  </a:lnTo>
                  <a:lnTo>
                    <a:pt x="619" y="521"/>
                  </a:lnTo>
                  <a:lnTo>
                    <a:pt x="619" y="522"/>
                  </a:lnTo>
                  <a:lnTo>
                    <a:pt x="619" y="524"/>
                  </a:lnTo>
                  <a:lnTo>
                    <a:pt x="619" y="525"/>
                  </a:lnTo>
                  <a:lnTo>
                    <a:pt x="619" y="526"/>
                  </a:lnTo>
                  <a:lnTo>
                    <a:pt x="619" y="527"/>
                  </a:lnTo>
                  <a:lnTo>
                    <a:pt x="619" y="528"/>
                  </a:lnTo>
                  <a:lnTo>
                    <a:pt x="619" y="529"/>
                  </a:lnTo>
                  <a:lnTo>
                    <a:pt x="619" y="530"/>
                  </a:lnTo>
                  <a:lnTo>
                    <a:pt x="624" y="533"/>
                  </a:lnTo>
                  <a:lnTo>
                    <a:pt x="624" y="534"/>
                  </a:lnTo>
                  <a:lnTo>
                    <a:pt x="624" y="535"/>
                  </a:lnTo>
                  <a:lnTo>
                    <a:pt x="624" y="536"/>
                  </a:lnTo>
                  <a:lnTo>
                    <a:pt x="624" y="537"/>
                  </a:lnTo>
                  <a:lnTo>
                    <a:pt x="624" y="539"/>
                  </a:lnTo>
                  <a:lnTo>
                    <a:pt x="624" y="540"/>
                  </a:lnTo>
                  <a:lnTo>
                    <a:pt x="624" y="541"/>
                  </a:lnTo>
                  <a:lnTo>
                    <a:pt x="624" y="542"/>
                  </a:lnTo>
                  <a:lnTo>
                    <a:pt x="624" y="544"/>
                  </a:lnTo>
                  <a:lnTo>
                    <a:pt x="625" y="545"/>
                  </a:lnTo>
                  <a:lnTo>
                    <a:pt x="625" y="546"/>
                  </a:lnTo>
                  <a:lnTo>
                    <a:pt x="626" y="546"/>
                  </a:lnTo>
                  <a:lnTo>
                    <a:pt x="627" y="547"/>
                  </a:lnTo>
                  <a:lnTo>
                    <a:pt x="627" y="548"/>
                  </a:lnTo>
                  <a:lnTo>
                    <a:pt x="627" y="549"/>
                  </a:lnTo>
                  <a:lnTo>
                    <a:pt x="626" y="549"/>
                  </a:lnTo>
                  <a:lnTo>
                    <a:pt x="626" y="550"/>
                  </a:lnTo>
                  <a:lnTo>
                    <a:pt x="625" y="550"/>
                  </a:lnTo>
                  <a:lnTo>
                    <a:pt x="625" y="551"/>
                  </a:lnTo>
                  <a:lnTo>
                    <a:pt x="624" y="552"/>
                  </a:lnTo>
                  <a:lnTo>
                    <a:pt x="625" y="555"/>
                  </a:lnTo>
                  <a:lnTo>
                    <a:pt x="623" y="557"/>
                  </a:lnTo>
                  <a:lnTo>
                    <a:pt x="621" y="558"/>
                  </a:lnTo>
                  <a:lnTo>
                    <a:pt x="621" y="559"/>
                  </a:lnTo>
                  <a:lnTo>
                    <a:pt x="619" y="562"/>
                  </a:lnTo>
                  <a:lnTo>
                    <a:pt x="618" y="564"/>
                  </a:lnTo>
                  <a:lnTo>
                    <a:pt x="617" y="565"/>
                  </a:lnTo>
                  <a:lnTo>
                    <a:pt x="618" y="565"/>
                  </a:lnTo>
                  <a:lnTo>
                    <a:pt x="618" y="564"/>
                  </a:lnTo>
                  <a:lnTo>
                    <a:pt x="619" y="563"/>
                  </a:lnTo>
                  <a:lnTo>
                    <a:pt x="619" y="562"/>
                  </a:lnTo>
                  <a:lnTo>
                    <a:pt x="620" y="562"/>
                  </a:lnTo>
                  <a:lnTo>
                    <a:pt x="620" y="561"/>
                  </a:lnTo>
                  <a:lnTo>
                    <a:pt x="621" y="559"/>
                  </a:lnTo>
                  <a:lnTo>
                    <a:pt x="622" y="559"/>
                  </a:lnTo>
                  <a:lnTo>
                    <a:pt x="623" y="558"/>
                  </a:lnTo>
                  <a:lnTo>
                    <a:pt x="624" y="557"/>
                  </a:lnTo>
                  <a:lnTo>
                    <a:pt x="625" y="557"/>
                  </a:lnTo>
                  <a:lnTo>
                    <a:pt x="625" y="558"/>
                  </a:lnTo>
                  <a:lnTo>
                    <a:pt x="625" y="559"/>
                  </a:lnTo>
                  <a:lnTo>
                    <a:pt x="625" y="560"/>
                  </a:lnTo>
                  <a:lnTo>
                    <a:pt x="625" y="561"/>
                  </a:lnTo>
                  <a:lnTo>
                    <a:pt x="624" y="561"/>
                  </a:lnTo>
                  <a:lnTo>
                    <a:pt x="623" y="563"/>
                  </a:lnTo>
                  <a:lnTo>
                    <a:pt x="622" y="564"/>
                  </a:lnTo>
                  <a:lnTo>
                    <a:pt x="622" y="565"/>
                  </a:lnTo>
                  <a:lnTo>
                    <a:pt x="622" y="567"/>
                  </a:lnTo>
                  <a:lnTo>
                    <a:pt x="621" y="567"/>
                  </a:lnTo>
                  <a:lnTo>
                    <a:pt x="623" y="570"/>
                  </a:lnTo>
                  <a:lnTo>
                    <a:pt x="624" y="571"/>
                  </a:lnTo>
                  <a:lnTo>
                    <a:pt x="624" y="572"/>
                  </a:lnTo>
                  <a:lnTo>
                    <a:pt x="623" y="572"/>
                  </a:lnTo>
                  <a:lnTo>
                    <a:pt x="623" y="571"/>
                  </a:lnTo>
                  <a:lnTo>
                    <a:pt x="620" y="571"/>
                  </a:lnTo>
                  <a:lnTo>
                    <a:pt x="621" y="572"/>
                  </a:lnTo>
                  <a:lnTo>
                    <a:pt x="620" y="572"/>
                  </a:lnTo>
                  <a:lnTo>
                    <a:pt x="620" y="573"/>
                  </a:lnTo>
                  <a:lnTo>
                    <a:pt x="621" y="573"/>
                  </a:lnTo>
                  <a:lnTo>
                    <a:pt x="622" y="572"/>
                  </a:lnTo>
                  <a:lnTo>
                    <a:pt x="622" y="573"/>
                  </a:lnTo>
                  <a:lnTo>
                    <a:pt x="622" y="574"/>
                  </a:lnTo>
                  <a:lnTo>
                    <a:pt x="622" y="575"/>
                  </a:lnTo>
                  <a:lnTo>
                    <a:pt x="622" y="576"/>
                  </a:lnTo>
                  <a:lnTo>
                    <a:pt x="621" y="576"/>
                  </a:lnTo>
                  <a:lnTo>
                    <a:pt x="621" y="578"/>
                  </a:lnTo>
                  <a:lnTo>
                    <a:pt x="622" y="576"/>
                  </a:lnTo>
                  <a:lnTo>
                    <a:pt x="623" y="576"/>
                  </a:lnTo>
                  <a:lnTo>
                    <a:pt x="623" y="574"/>
                  </a:lnTo>
                  <a:lnTo>
                    <a:pt x="624" y="573"/>
                  </a:lnTo>
                  <a:lnTo>
                    <a:pt x="625" y="573"/>
                  </a:lnTo>
                  <a:lnTo>
                    <a:pt x="626" y="572"/>
                  </a:lnTo>
                  <a:lnTo>
                    <a:pt x="626" y="571"/>
                  </a:lnTo>
                  <a:lnTo>
                    <a:pt x="626" y="570"/>
                  </a:lnTo>
                  <a:lnTo>
                    <a:pt x="625" y="570"/>
                  </a:lnTo>
                  <a:lnTo>
                    <a:pt x="625" y="568"/>
                  </a:lnTo>
                  <a:lnTo>
                    <a:pt x="625" y="567"/>
                  </a:lnTo>
                  <a:lnTo>
                    <a:pt x="626" y="567"/>
                  </a:lnTo>
                  <a:lnTo>
                    <a:pt x="627" y="567"/>
                  </a:lnTo>
                  <a:lnTo>
                    <a:pt x="627" y="565"/>
                  </a:lnTo>
                  <a:lnTo>
                    <a:pt x="627" y="564"/>
                  </a:lnTo>
                  <a:lnTo>
                    <a:pt x="627" y="563"/>
                  </a:lnTo>
                  <a:lnTo>
                    <a:pt x="629" y="564"/>
                  </a:lnTo>
                  <a:lnTo>
                    <a:pt x="631" y="567"/>
                  </a:lnTo>
                  <a:lnTo>
                    <a:pt x="631" y="568"/>
                  </a:lnTo>
                  <a:lnTo>
                    <a:pt x="632" y="568"/>
                  </a:lnTo>
                  <a:lnTo>
                    <a:pt x="634" y="570"/>
                  </a:lnTo>
                  <a:lnTo>
                    <a:pt x="634" y="568"/>
                  </a:lnTo>
                  <a:lnTo>
                    <a:pt x="633" y="568"/>
                  </a:lnTo>
                  <a:lnTo>
                    <a:pt x="632" y="567"/>
                  </a:lnTo>
                  <a:lnTo>
                    <a:pt x="631" y="565"/>
                  </a:lnTo>
                  <a:lnTo>
                    <a:pt x="631" y="564"/>
                  </a:lnTo>
                  <a:lnTo>
                    <a:pt x="629" y="563"/>
                  </a:lnTo>
                  <a:lnTo>
                    <a:pt x="629" y="562"/>
                  </a:lnTo>
                  <a:lnTo>
                    <a:pt x="631" y="560"/>
                  </a:lnTo>
                  <a:lnTo>
                    <a:pt x="632" y="560"/>
                  </a:lnTo>
                  <a:lnTo>
                    <a:pt x="632" y="559"/>
                  </a:lnTo>
                  <a:lnTo>
                    <a:pt x="632" y="558"/>
                  </a:lnTo>
                  <a:lnTo>
                    <a:pt x="633" y="557"/>
                  </a:lnTo>
                  <a:lnTo>
                    <a:pt x="633" y="558"/>
                  </a:lnTo>
                  <a:lnTo>
                    <a:pt x="634" y="558"/>
                  </a:lnTo>
                  <a:lnTo>
                    <a:pt x="634" y="559"/>
                  </a:lnTo>
                  <a:lnTo>
                    <a:pt x="633" y="559"/>
                  </a:lnTo>
                  <a:lnTo>
                    <a:pt x="633" y="560"/>
                  </a:lnTo>
                  <a:lnTo>
                    <a:pt x="634" y="561"/>
                  </a:lnTo>
                  <a:lnTo>
                    <a:pt x="634" y="562"/>
                  </a:lnTo>
                  <a:lnTo>
                    <a:pt x="635" y="562"/>
                  </a:lnTo>
                  <a:lnTo>
                    <a:pt x="635" y="563"/>
                  </a:lnTo>
                  <a:lnTo>
                    <a:pt x="634" y="563"/>
                  </a:lnTo>
                  <a:lnTo>
                    <a:pt x="634" y="564"/>
                  </a:lnTo>
                  <a:lnTo>
                    <a:pt x="633" y="564"/>
                  </a:lnTo>
                  <a:lnTo>
                    <a:pt x="633" y="565"/>
                  </a:lnTo>
                  <a:lnTo>
                    <a:pt x="633" y="567"/>
                  </a:lnTo>
                  <a:lnTo>
                    <a:pt x="634" y="567"/>
                  </a:lnTo>
                  <a:lnTo>
                    <a:pt x="634" y="565"/>
                  </a:lnTo>
                  <a:lnTo>
                    <a:pt x="634" y="564"/>
                  </a:lnTo>
                  <a:lnTo>
                    <a:pt x="635" y="564"/>
                  </a:lnTo>
                  <a:lnTo>
                    <a:pt x="635" y="563"/>
                  </a:lnTo>
                  <a:lnTo>
                    <a:pt x="636" y="563"/>
                  </a:lnTo>
                  <a:lnTo>
                    <a:pt x="636" y="562"/>
                  </a:lnTo>
                  <a:lnTo>
                    <a:pt x="637" y="561"/>
                  </a:lnTo>
                  <a:lnTo>
                    <a:pt x="637" y="560"/>
                  </a:lnTo>
                  <a:lnTo>
                    <a:pt x="638" y="560"/>
                  </a:lnTo>
                  <a:lnTo>
                    <a:pt x="640" y="562"/>
                  </a:lnTo>
                  <a:lnTo>
                    <a:pt x="641" y="564"/>
                  </a:lnTo>
                  <a:lnTo>
                    <a:pt x="641" y="565"/>
                  </a:lnTo>
                  <a:lnTo>
                    <a:pt x="641" y="567"/>
                  </a:lnTo>
                  <a:lnTo>
                    <a:pt x="641" y="568"/>
                  </a:lnTo>
                  <a:lnTo>
                    <a:pt x="641" y="570"/>
                  </a:lnTo>
                  <a:lnTo>
                    <a:pt x="641" y="571"/>
                  </a:lnTo>
                  <a:lnTo>
                    <a:pt x="641" y="572"/>
                  </a:lnTo>
                  <a:lnTo>
                    <a:pt x="640" y="572"/>
                  </a:lnTo>
                  <a:lnTo>
                    <a:pt x="640" y="573"/>
                  </a:lnTo>
                  <a:lnTo>
                    <a:pt x="640" y="574"/>
                  </a:lnTo>
                  <a:lnTo>
                    <a:pt x="638" y="574"/>
                  </a:lnTo>
                  <a:lnTo>
                    <a:pt x="638" y="575"/>
                  </a:lnTo>
                  <a:lnTo>
                    <a:pt x="640" y="575"/>
                  </a:lnTo>
                  <a:lnTo>
                    <a:pt x="640" y="574"/>
                  </a:lnTo>
                  <a:lnTo>
                    <a:pt x="643" y="576"/>
                  </a:lnTo>
                  <a:lnTo>
                    <a:pt x="646" y="578"/>
                  </a:lnTo>
                  <a:lnTo>
                    <a:pt x="646" y="576"/>
                  </a:lnTo>
                  <a:lnTo>
                    <a:pt x="644" y="575"/>
                  </a:lnTo>
                  <a:lnTo>
                    <a:pt x="643" y="575"/>
                  </a:lnTo>
                  <a:lnTo>
                    <a:pt x="642" y="574"/>
                  </a:lnTo>
                  <a:lnTo>
                    <a:pt x="642" y="573"/>
                  </a:lnTo>
                  <a:lnTo>
                    <a:pt x="642" y="572"/>
                  </a:lnTo>
                  <a:lnTo>
                    <a:pt x="642" y="571"/>
                  </a:lnTo>
                  <a:lnTo>
                    <a:pt x="642" y="570"/>
                  </a:lnTo>
                  <a:lnTo>
                    <a:pt x="642" y="568"/>
                  </a:lnTo>
                  <a:lnTo>
                    <a:pt x="646" y="571"/>
                  </a:lnTo>
                  <a:lnTo>
                    <a:pt x="647" y="572"/>
                  </a:lnTo>
                  <a:lnTo>
                    <a:pt x="647" y="575"/>
                  </a:lnTo>
                  <a:lnTo>
                    <a:pt x="649" y="580"/>
                  </a:lnTo>
                  <a:lnTo>
                    <a:pt x="651" y="580"/>
                  </a:lnTo>
                  <a:lnTo>
                    <a:pt x="651" y="581"/>
                  </a:lnTo>
                  <a:lnTo>
                    <a:pt x="652" y="581"/>
                  </a:lnTo>
                  <a:lnTo>
                    <a:pt x="652" y="580"/>
                  </a:lnTo>
                  <a:lnTo>
                    <a:pt x="653" y="580"/>
                  </a:lnTo>
                  <a:lnTo>
                    <a:pt x="654" y="581"/>
                  </a:lnTo>
                  <a:lnTo>
                    <a:pt x="654" y="580"/>
                  </a:lnTo>
                  <a:lnTo>
                    <a:pt x="653" y="579"/>
                  </a:lnTo>
                  <a:lnTo>
                    <a:pt x="652" y="579"/>
                  </a:lnTo>
                  <a:lnTo>
                    <a:pt x="652" y="580"/>
                  </a:lnTo>
                  <a:lnTo>
                    <a:pt x="651" y="580"/>
                  </a:lnTo>
                  <a:lnTo>
                    <a:pt x="649" y="579"/>
                  </a:lnTo>
                  <a:lnTo>
                    <a:pt x="649" y="578"/>
                  </a:lnTo>
                  <a:lnTo>
                    <a:pt x="648" y="576"/>
                  </a:lnTo>
                  <a:lnTo>
                    <a:pt x="648" y="575"/>
                  </a:lnTo>
                  <a:lnTo>
                    <a:pt x="649" y="575"/>
                  </a:lnTo>
                  <a:lnTo>
                    <a:pt x="651" y="575"/>
                  </a:lnTo>
                  <a:lnTo>
                    <a:pt x="651" y="576"/>
                  </a:lnTo>
                  <a:lnTo>
                    <a:pt x="652" y="578"/>
                  </a:lnTo>
                  <a:lnTo>
                    <a:pt x="652" y="576"/>
                  </a:lnTo>
                  <a:lnTo>
                    <a:pt x="651" y="575"/>
                  </a:lnTo>
                  <a:lnTo>
                    <a:pt x="651" y="574"/>
                  </a:lnTo>
                  <a:lnTo>
                    <a:pt x="649" y="574"/>
                  </a:lnTo>
                  <a:lnTo>
                    <a:pt x="648" y="574"/>
                  </a:lnTo>
                  <a:lnTo>
                    <a:pt x="648" y="572"/>
                  </a:lnTo>
                  <a:lnTo>
                    <a:pt x="647" y="571"/>
                  </a:lnTo>
                  <a:lnTo>
                    <a:pt x="647" y="570"/>
                  </a:lnTo>
                  <a:lnTo>
                    <a:pt x="646" y="570"/>
                  </a:lnTo>
                  <a:lnTo>
                    <a:pt x="644" y="568"/>
                  </a:lnTo>
                  <a:lnTo>
                    <a:pt x="642" y="567"/>
                  </a:lnTo>
                  <a:lnTo>
                    <a:pt x="642" y="565"/>
                  </a:lnTo>
                  <a:lnTo>
                    <a:pt x="643" y="565"/>
                  </a:lnTo>
                  <a:lnTo>
                    <a:pt x="643" y="564"/>
                  </a:lnTo>
                  <a:lnTo>
                    <a:pt x="643" y="563"/>
                  </a:lnTo>
                  <a:lnTo>
                    <a:pt x="643" y="562"/>
                  </a:lnTo>
                  <a:lnTo>
                    <a:pt x="644" y="562"/>
                  </a:lnTo>
                  <a:lnTo>
                    <a:pt x="644" y="561"/>
                  </a:lnTo>
                  <a:lnTo>
                    <a:pt x="646" y="562"/>
                  </a:lnTo>
                  <a:lnTo>
                    <a:pt x="646" y="563"/>
                  </a:lnTo>
                  <a:lnTo>
                    <a:pt x="646" y="564"/>
                  </a:lnTo>
                  <a:lnTo>
                    <a:pt x="646" y="565"/>
                  </a:lnTo>
                  <a:lnTo>
                    <a:pt x="647" y="565"/>
                  </a:lnTo>
                  <a:lnTo>
                    <a:pt x="647" y="564"/>
                  </a:lnTo>
                  <a:lnTo>
                    <a:pt x="647" y="563"/>
                  </a:lnTo>
                  <a:lnTo>
                    <a:pt x="647" y="562"/>
                  </a:lnTo>
                  <a:lnTo>
                    <a:pt x="652" y="564"/>
                  </a:lnTo>
                  <a:lnTo>
                    <a:pt x="654" y="565"/>
                  </a:lnTo>
                  <a:lnTo>
                    <a:pt x="654" y="567"/>
                  </a:lnTo>
                  <a:lnTo>
                    <a:pt x="655" y="567"/>
                  </a:lnTo>
                  <a:lnTo>
                    <a:pt x="655" y="568"/>
                  </a:lnTo>
                  <a:lnTo>
                    <a:pt x="658" y="567"/>
                  </a:lnTo>
                  <a:lnTo>
                    <a:pt x="656" y="567"/>
                  </a:lnTo>
                  <a:lnTo>
                    <a:pt x="655" y="565"/>
                  </a:lnTo>
                  <a:lnTo>
                    <a:pt x="654" y="565"/>
                  </a:lnTo>
                  <a:lnTo>
                    <a:pt x="653" y="564"/>
                  </a:lnTo>
                  <a:lnTo>
                    <a:pt x="652" y="563"/>
                  </a:lnTo>
                  <a:lnTo>
                    <a:pt x="649" y="562"/>
                  </a:lnTo>
                  <a:lnTo>
                    <a:pt x="646" y="560"/>
                  </a:lnTo>
                  <a:lnTo>
                    <a:pt x="646" y="559"/>
                  </a:lnTo>
                  <a:lnTo>
                    <a:pt x="646" y="558"/>
                  </a:lnTo>
                  <a:lnTo>
                    <a:pt x="646" y="557"/>
                  </a:lnTo>
                  <a:lnTo>
                    <a:pt x="647" y="556"/>
                  </a:lnTo>
                  <a:lnTo>
                    <a:pt x="647" y="555"/>
                  </a:lnTo>
                  <a:lnTo>
                    <a:pt x="649" y="551"/>
                  </a:lnTo>
                  <a:lnTo>
                    <a:pt x="652" y="550"/>
                  </a:lnTo>
                  <a:lnTo>
                    <a:pt x="653" y="549"/>
                  </a:lnTo>
                  <a:lnTo>
                    <a:pt x="654" y="549"/>
                  </a:lnTo>
                  <a:lnTo>
                    <a:pt x="655" y="548"/>
                  </a:lnTo>
                  <a:lnTo>
                    <a:pt x="658" y="548"/>
                  </a:lnTo>
                  <a:lnTo>
                    <a:pt x="663" y="548"/>
                  </a:lnTo>
                  <a:lnTo>
                    <a:pt x="664" y="549"/>
                  </a:lnTo>
                  <a:lnTo>
                    <a:pt x="665" y="550"/>
                  </a:lnTo>
                  <a:lnTo>
                    <a:pt x="665" y="551"/>
                  </a:lnTo>
                  <a:lnTo>
                    <a:pt x="666" y="551"/>
                  </a:lnTo>
                  <a:lnTo>
                    <a:pt x="670" y="552"/>
                  </a:lnTo>
                  <a:lnTo>
                    <a:pt x="670" y="555"/>
                  </a:lnTo>
                  <a:lnTo>
                    <a:pt x="670" y="556"/>
                  </a:lnTo>
                  <a:lnTo>
                    <a:pt x="670" y="557"/>
                  </a:lnTo>
                  <a:lnTo>
                    <a:pt x="670" y="558"/>
                  </a:lnTo>
                  <a:lnTo>
                    <a:pt x="671" y="558"/>
                  </a:lnTo>
                  <a:lnTo>
                    <a:pt x="671" y="557"/>
                  </a:lnTo>
                  <a:lnTo>
                    <a:pt x="671" y="556"/>
                  </a:lnTo>
                  <a:lnTo>
                    <a:pt x="671" y="555"/>
                  </a:lnTo>
                  <a:lnTo>
                    <a:pt x="672" y="555"/>
                  </a:lnTo>
                  <a:lnTo>
                    <a:pt x="676" y="555"/>
                  </a:lnTo>
                  <a:lnTo>
                    <a:pt x="676" y="556"/>
                  </a:lnTo>
                  <a:lnTo>
                    <a:pt x="677" y="556"/>
                  </a:lnTo>
                  <a:lnTo>
                    <a:pt x="678" y="557"/>
                  </a:lnTo>
                  <a:lnTo>
                    <a:pt x="680" y="557"/>
                  </a:lnTo>
                  <a:lnTo>
                    <a:pt x="680" y="558"/>
                  </a:lnTo>
                  <a:lnTo>
                    <a:pt x="680" y="559"/>
                  </a:lnTo>
                  <a:lnTo>
                    <a:pt x="681" y="559"/>
                  </a:lnTo>
                  <a:lnTo>
                    <a:pt x="681" y="560"/>
                  </a:lnTo>
                  <a:lnTo>
                    <a:pt x="681" y="561"/>
                  </a:lnTo>
                  <a:lnTo>
                    <a:pt x="681" y="562"/>
                  </a:lnTo>
                  <a:lnTo>
                    <a:pt x="682" y="563"/>
                  </a:lnTo>
                  <a:lnTo>
                    <a:pt x="682" y="564"/>
                  </a:lnTo>
                  <a:lnTo>
                    <a:pt x="683" y="564"/>
                  </a:lnTo>
                  <a:lnTo>
                    <a:pt x="682" y="565"/>
                  </a:lnTo>
                  <a:lnTo>
                    <a:pt x="682" y="567"/>
                  </a:lnTo>
                  <a:lnTo>
                    <a:pt x="681" y="567"/>
                  </a:lnTo>
                  <a:lnTo>
                    <a:pt x="680" y="570"/>
                  </a:lnTo>
                  <a:lnTo>
                    <a:pt x="678" y="570"/>
                  </a:lnTo>
                  <a:lnTo>
                    <a:pt x="680" y="571"/>
                  </a:lnTo>
                  <a:lnTo>
                    <a:pt x="680" y="572"/>
                  </a:lnTo>
                  <a:lnTo>
                    <a:pt x="679" y="573"/>
                  </a:lnTo>
                  <a:lnTo>
                    <a:pt x="678" y="573"/>
                  </a:lnTo>
                  <a:lnTo>
                    <a:pt x="677" y="573"/>
                  </a:lnTo>
                  <a:lnTo>
                    <a:pt x="677" y="574"/>
                  </a:lnTo>
                  <a:lnTo>
                    <a:pt x="676" y="575"/>
                  </a:lnTo>
                  <a:lnTo>
                    <a:pt x="676" y="576"/>
                  </a:lnTo>
                  <a:lnTo>
                    <a:pt x="676" y="578"/>
                  </a:lnTo>
                  <a:lnTo>
                    <a:pt x="677" y="576"/>
                  </a:lnTo>
                  <a:lnTo>
                    <a:pt x="677" y="575"/>
                  </a:lnTo>
                  <a:lnTo>
                    <a:pt x="677" y="574"/>
                  </a:lnTo>
                  <a:lnTo>
                    <a:pt x="678" y="574"/>
                  </a:lnTo>
                  <a:lnTo>
                    <a:pt x="678" y="573"/>
                  </a:lnTo>
                  <a:lnTo>
                    <a:pt x="679" y="574"/>
                  </a:lnTo>
                  <a:lnTo>
                    <a:pt x="680" y="573"/>
                  </a:lnTo>
                  <a:lnTo>
                    <a:pt x="681" y="573"/>
                  </a:lnTo>
                  <a:lnTo>
                    <a:pt x="681" y="572"/>
                  </a:lnTo>
                  <a:lnTo>
                    <a:pt x="681" y="571"/>
                  </a:lnTo>
                  <a:lnTo>
                    <a:pt x="681" y="570"/>
                  </a:lnTo>
                  <a:lnTo>
                    <a:pt x="682" y="570"/>
                  </a:lnTo>
                  <a:lnTo>
                    <a:pt x="683" y="571"/>
                  </a:lnTo>
                  <a:lnTo>
                    <a:pt x="686" y="571"/>
                  </a:lnTo>
                  <a:lnTo>
                    <a:pt x="689" y="571"/>
                  </a:lnTo>
                  <a:lnTo>
                    <a:pt x="691" y="571"/>
                  </a:lnTo>
                  <a:lnTo>
                    <a:pt x="691" y="572"/>
                  </a:lnTo>
                  <a:lnTo>
                    <a:pt x="691" y="573"/>
                  </a:lnTo>
                  <a:lnTo>
                    <a:pt x="692" y="574"/>
                  </a:lnTo>
                  <a:lnTo>
                    <a:pt x="692" y="575"/>
                  </a:lnTo>
                  <a:lnTo>
                    <a:pt x="691" y="576"/>
                  </a:lnTo>
                  <a:lnTo>
                    <a:pt x="691" y="578"/>
                  </a:lnTo>
                  <a:lnTo>
                    <a:pt x="691" y="579"/>
                  </a:lnTo>
                  <a:lnTo>
                    <a:pt x="691" y="580"/>
                  </a:lnTo>
                  <a:lnTo>
                    <a:pt x="689" y="580"/>
                  </a:lnTo>
                  <a:lnTo>
                    <a:pt x="688" y="580"/>
                  </a:lnTo>
                  <a:lnTo>
                    <a:pt x="687" y="580"/>
                  </a:lnTo>
                  <a:lnTo>
                    <a:pt x="687" y="581"/>
                  </a:lnTo>
                  <a:lnTo>
                    <a:pt x="686" y="581"/>
                  </a:lnTo>
                  <a:lnTo>
                    <a:pt x="686" y="582"/>
                  </a:lnTo>
                  <a:lnTo>
                    <a:pt x="684" y="582"/>
                  </a:lnTo>
                  <a:lnTo>
                    <a:pt x="683" y="582"/>
                  </a:lnTo>
                  <a:lnTo>
                    <a:pt x="683" y="583"/>
                  </a:lnTo>
                  <a:lnTo>
                    <a:pt x="682" y="583"/>
                  </a:lnTo>
                  <a:lnTo>
                    <a:pt x="683" y="585"/>
                  </a:lnTo>
                  <a:lnTo>
                    <a:pt x="682" y="585"/>
                  </a:lnTo>
                  <a:lnTo>
                    <a:pt x="681" y="587"/>
                  </a:lnTo>
                  <a:lnTo>
                    <a:pt x="680" y="589"/>
                  </a:lnTo>
                  <a:lnTo>
                    <a:pt x="679" y="589"/>
                  </a:lnTo>
                  <a:lnTo>
                    <a:pt x="679" y="590"/>
                  </a:lnTo>
                  <a:lnTo>
                    <a:pt x="680" y="589"/>
                  </a:lnTo>
                  <a:lnTo>
                    <a:pt x="682" y="587"/>
                  </a:lnTo>
                  <a:lnTo>
                    <a:pt x="683" y="586"/>
                  </a:lnTo>
                  <a:lnTo>
                    <a:pt x="683" y="585"/>
                  </a:lnTo>
                  <a:lnTo>
                    <a:pt x="684" y="585"/>
                  </a:lnTo>
                  <a:lnTo>
                    <a:pt x="684" y="583"/>
                  </a:lnTo>
                  <a:lnTo>
                    <a:pt x="686" y="583"/>
                  </a:lnTo>
                  <a:lnTo>
                    <a:pt x="686" y="585"/>
                  </a:lnTo>
                  <a:lnTo>
                    <a:pt x="686" y="586"/>
                  </a:lnTo>
                  <a:lnTo>
                    <a:pt x="686" y="587"/>
                  </a:lnTo>
                  <a:lnTo>
                    <a:pt x="684" y="587"/>
                  </a:lnTo>
                  <a:lnTo>
                    <a:pt x="684" y="589"/>
                  </a:lnTo>
                  <a:lnTo>
                    <a:pt x="683" y="589"/>
                  </a:lnTo>
                  <a:lnTo>
                    <a:pt x="682" y="590"/>
                  </a:lnTo>
                  <a:lnTo>
                    <a:pt x="683" y="590"/>
                  </a:lnTo>
                  <a:lnTo>
                    <a:pt x="684" y="590"/>
                  </a:lnTo>
                  <a:lnTo>
                    <a:pt x="684" y="589"/>
                  </a:lnTo>
                  <a:lnTo>
                    <a:pt x="686" y="589"/>
                  </a:lnTo>
                  <a:lnTo>
                    <a:pt x="687" y="586"/>
                  </a:lnTo>
                  <a:lnTo>
                    <a:pt x="687" y="585"/>
                  </a:lnTo>
                  <a:lnTo>
                    <a:pt x="688" y="585"/>
                  </a:lnTo>
                  <a:lnTo>
                    <a:pt x="689" y="583"/>
                  </a:lnTo>
                  <a:lnTo>
                    <a:pt x="689" y="582"/>
                  </a:lnTo>
                  <a:lnTo>
                    <a:pt x="692" y="582"/>
                  </a:lnTo>
                  <a:lnTo>
                    <a:pt x="692" y="583"/>
                  </a:lnTo>
                  <a:lnTo>
                    <a:pt x="693" y="582"/>
                  </a:lnTo>
                  <a:lnTo>
                    <a:pt x="694" y="581"/>
                  </a:lnTo>
                  <a:lnTo>
                    <a:pt x="695" y="581"/>
                  </a:lnTo>
                  <a:lnTo>
                    <a:pt x="695" y="582"/>
                  </a:lnTo>
                  <a:lnTo>
                    <a:pt x="695" y="583"/>
                  </a:lnTo>
                  <a:lnTo>
                    <a:pt x="697" y="583"/>
                  </a:lnTo>
                  <a:lnTo>
                    <a:pt x="695" y="585"/>
                  </a:lnTo>
                  <a:lnTo>
                    <a:pt x="694" y="585"/>
                  </a:lnTo>
                  <a:lnTo>
                    <a:pt x="694" y="586"/>
                  </a:lnTo>
                  <a:lnTo>
                    <a:pt x="694" y="587"/>
                  </a:lnTo>
                  <a:lnTo>
                    <a:pt x="694" y="589"/>
                  </a:lnTo>
                  <a:lnTo>
                    <a:pt x="693" y="589"/>
                  </a:lnTo>
                  <a:lnTo>
                    <a:pt x="693" y="590"/>
                  </a:lnTo>
                  <a:lnTo>
                    <a:pt x="693" y="591"/>
                  </a:lnTo>
                  <a:lnTo>
                    <a:pt x="693" y="592"/>
                  </a:lnTo>
                  <a:lnTo>
                    <a:pt x="692" y="592"/>
                  </a:lnTo>
                  <a:lnTo>
                    <a:pt x="692" y="593"/>
                  </a:lnTo>
                  <a:lnTo>
                    <a:pt x="692" y="594"/>
                  </a:lnTo>
                  <a:lnTo>
                    <a:pt x="692" y="595"/>
                  </a:lnTo>
                  <a:lnTo>
                    <a:pt x="691" y="596"/>
                  </a:lnTo>
                  <a:lnTo>
                    <a:pt x="692" y="596"/>
                  </a:lnTo>
                  <a:lnTo>
                    <a:pt x="692" y="597"/>
                  </a:lnTo>
                  <a:lnTo>
                    <a:pt x="693" y="595"/>
                  </a:lnTo>
                  <a:lnTo>
                    <a:pt x="693" y="594"/>
                  </a:lnTo>
                  <a:lnTo>
                    <a:pt x="693" y="593"/>
                  </a:lnTo>
                  <a:lnTo>
                    <a:pt x="693" y="592"/>
                  </a:lnTo>
                  <a:lnTo>
                    <a:pt x="694" y="592"/>
                  </a:lnTo>
                  <a:lnTo>
                    <a:pt x="694" y="591"/>
                  </a:lnTo>
                  <a:lnTo>
                    <a:pt x="694" y="590"/>
                  </a:lnTo>
                  <a:lnTo>
                    <a:pt x="694" y="589"/>
                  </a:lnTo>
                  <a:lnTo>
                    <a:pt x="695" y="587"/>
                  </a:lnTo>
                  <a:lnTo>
                    <a:pt x="697" y="587"/>
                  </a:lnTo>
                  <a:lnTo>
                    <a:pt x="698" y="589"/>
                  </a:lnTo>
                  <a:lnTo>
                    <a:pt x="697" y="589"/>
                  </a:lnTo>
                  <a:lnTo>
                    <a:pt x="697" y="590"/>
                  </a:lnTo>
                  <a:lnTo>
                    <a:pt x="697" y="591"/>
                  </a:lnTo>
                  <a:lnTo>
                    <a:pt x="697" y="592"/>
                  </a:lnTo>
                  <a:lnTo>
                    <a:pt x="697" y="593"/>
                  </a:lnTo>
                  <a:lnTo>
                    <a:pt x="697" y="594"/>
                  </a:lnTo>
                  <a:lnTo>
                    <a:pt x="698" y="594"/>
                  </a:lnTo>
                  <a:lnTo>
                    <a:pt x="698" y="595"/>
                  </a:lnTo>
                  <a:lnTo>
                    <a:pt x="698" y="596"/>
                  </a:lnTo>
                  <a:lnTo>
                    <a:pt x="697" y="597"/>
                  </a:lnTo>
                  <a:lnTo>
                    <a:pt x="695" y="598"/>
                  </a:lnTo>
                  <a:lnTo>
                    <a:pt x="697" y="601"/>
                  </a:lnTo>
                  <a:lnTo>
                    <a:pt x="695" y="601"/>
                  </a:lnTo>
                  <a:lnTo>
                    <a:pt x="695" y="602"/>
                  </a:lnTo>
                  <a:lnTo>
                    <a:pt x="695" y="603"/>
                  </a:lnTo>
                  <a:lnTo>
                    <a:pt x="695" y="604"/>
                  </a:lnTo>
                  <a:lnTo>
                    <a:pt x="694" y="604"/>
                  </a:lnTo>
                  <a:lnTo>
                    <a:pt x="694" y="605"/>
                  </a:lnTo>
                  <a:lnTo>
                    <a:pt x="695" y="604"/>
                  </a:lnTo>
                  <a:lnTo>
                    <a:pt x="697" y="603"/>
                  </a:lnTo>
                  <a:lnTo>
                    <a:pt x="697" y="602"/>
                  </a:lnTo>
                  <a:lnTo>
                    <a:pt x="697" y="601"/>
                  </a:lnTo>
                  <a:lnTo>
                    <a:pt x="697" y="598"/>
                  </a:lnTo>
                  <a:lnTo>
                    <a:pt x="698" y="597"/>
                  </a:lnTo>
                  <a:lnTo>
                    <a:pt x="698" y="596"/>
                  </a:lnTo>
                  <a:lnTo>
                    <a:pt x="699" y="596"/>
                  </a:lnTo>
                  <a:lnTo>
                    <a:pt x="699" y="595"/>
                  </a:lnTo>
                  <a:lnTo>
                    <a:pt x="700" y="595"/>
                  </a:lnTo>
                  <a:lnTo>
                    <a:pt x="701" y="596"/>
                  </a:lnTo>
                  <a:lnTo>
                    <a:pt x="702" y="596"/>
                  </a:lnTo>
                  <a:lnTo>
                    <a:pt x="702" y="597"/>
                  </a:lnTo>
                  <a:lnTo>
                    <a:pt x="701" y="598"/>
                  </a:lnTo>
                  <a:lnTo>
                    <a:pt x="700" y="598"/>
                  </a:lnTo>
                  <a:lnTo>
                    <a:pt x="700" y="601"/>
                  </a:lnTo>
                  <a:lnTo>
                    <a:pt x="700" y="602"/>
                  </a:lnTo>
                  <a:lnTo>
                    <a:pt x="700" y="603"/>
                  </a:lnTo>
                  <a:lnTo>
                    <a:pt x="701" y="603"/>
                  </a:lnTo>
                  <a:lnTo>
                    <a:pt x="701" y="602"/>
                  </a:lnTo>
                  <a:lnTo>
                    <a:pt x="701" y="601"/>
                  </a:lnTo>
                  <a:lnTo>
                    <a:pt x="701" y="598"/>
                  </a:lnTo>
                  <a:lnTo>
                    <a:pt x="702" y="598"/>
                  </a:lnTo>
                  <a:lnTo>
                    <a:pt x="703" y="597"/>
                  </a:lnTo>
                  <a:lnTo>
                    <a:pt x="703" y="596"/>
                  </a:lnTo>
                  <a:lnTo>
                    <a:pt x="702" y="596"/>
                  </a:lnTo>
                  <a:lnTo>
                    <a:pt x="702" y="595"/>
                  </a:lnTo>
                  <a:lnTo>
                    <a:pt x="703" y="595"/>
                  </a:lnTo>
                  <a:lnTo>
                    <a:pt x="703" y="594"/>
                  </a:lnTo>
                  <a:lnTo>
                    <a:pt x="703" y="593"/>
                  </a:lnTo>
                  <a:lnTo>
                    <a:pt x="704" y="593"/>
                  </a:lnTo>
                  <a:lnTo>
                    <a:pt x="706" y="592"/>
                  </a:lnTo>
                  <a:lnTo>
                    <a:pt x="704" y="591"/>
                  </a:lnTo>
                  <a:lnTo>
                    <a:pt x="704" y="590"/>
                  </a:lnTo>
                  <a:lnTo>
                    <a:pt x="706" y="590"/>
                  </a:lnTo>
                  <a:lnTo>
                    <a:pt x="707" y="589"/>
                  </a:lnTo>
                  <a:lnTo>
                    <a:pt x="707" y="587"/>
                  </a:lnTo>
                  <a:lnTo>
                    <a:pt x="707" y="586"/>
                  </a:lnTo>
                  <a:lnTo>
                    <a:pt x="707" y="585"/>
                  </a:lnTo>
                  <a:lnTo>
                    <a:pt x="709" y="585"/>
                  </a:lnTo>
                  <a:lnTo>
                    <a:pt x="709" y="586"/>
                  </a:lnTo>
                  <a:lnTo>
                    <a:pt x="712" y="587"/>
                  </a:lnTo>
                  <a:lnTo>
                    <a:pt x="714" y="589"/>
                  </a:lnTo>
                  <a:lnTo>
                    <a:pt x="715" y="590"/>
                  </a:lnTo>
                  <a:lnTo>
                    <a:pt x="717" y="590"/>
                  </a:lnTo>
                  <a:lnTo>
                    <a:pt x="717" y="591"/>
                  </a:lnTo>
                  <a:lnTo>
                    <a:pt x="718" y="591"/>
                  </a:lnTo>
                  <a:lnTo>
                    <a:pt x="718" y="592"/>
                  </a:lnTo>
                  <a:lnTo>
                    <a:pt x="720" y="593"/>
                  </a:lnTo>
                  <a:lnTo>
                    <a:pt x="722" y="594"/>
                  </a:lnTo>
                  <a:lnTo>
                    <a:pt x="723" y="596"/>
                  </a:lnTo>
                  <a:lnTo>
                    <a:pt x="723" y="597"/>
                  </a:lnTo>
                  <a:lnTo>
                    <a:pt x="723" y="598"/>
                  </a:lnTo>
                  <a:lnTo>
                    <a:pt x="722" y="601"/>
                  </a:lnTo>
                  <a:lnTo>
                    <a:pt x="720" y="601"/>
                  </a:lnTo>
                  <a:lnTo>
                    <a:pt x="720" y="602"/>
                  </a:lnTo>
                  <a:lnTo>
                    <a:pt x="720" y="603"/>
                  </a:lnTo>
                  <a:lnTo>
                    <a:pt x="718" y="604"/>
                  </a:lnTo>
                  <a:lnTo>
                    <a:pt x="718" y="605"/>
                  </a:lnTo>
                  <a:lnTo>
                    <a:pt x="717" y="604"/>
                  </a:lnTo>
                  <a:lnTo>
                    <a:pt x="716" y="604"/>
                  </a:lnTo>
                  <a:lnTo>
                    <a:pt x="714" y="603"/>
                  </a:lnTo>
                  <a:lnTo>
                    <a:pt x="713" y="604"/>
                  </a:lnTo>
                  <a:lnTo>
                    <a:pt x="712" y="605"/>
                  </a:lnTo>
                  <a:lnTo>
                    <a:pt x="712" y="606"/>
                  </a:lnTo>
                  <a:lnTo>
                    <a:pt x="712" y="607"/>
                  </a:lnTo>
                  <a:lnTo>
                    <a:pt x="711" y="607"/>
                  </a:lnTo>
                  <a:lnTo>
                    <a:pt x="711" y="608"/>
                  </a:lnTo>
                  <a:lnTo>
                    <a:pt x="710" y="608"/>
                  </a:lnTo>
                  <a:lnTo>
                    <a:pt x="711" y="609"/>
                  </a:lnTo>
                  <a:lnTo>
                    <a:pt x="710" y="609"/>
                  </a:lnTo>
                  <a:lnTo>
                    <a:pt x="710" y="610"/>
                  </a:lnTo>
                  <a:lnTo>
                    <a:pt x="706" y="612"/>
                  </a:lnTo>
                  <a:lnTo>
                    <a:pt x="709" y="612"/>
                  </a:lnTo>
                  <a:lnTo>
                    <a:pt x="711" y="610"/>
                  </a:lnTo>
                  <a:lnTo>
                    <a:pt x="712" y="610"/>
                  </a:lnTo>
                  <a:lnTo>
                    <a:pt x="712" y="609"/>
                  </a:lnTo>
                  <a:lnTo>
                    <a:pt x="711" y="608"/>
                  </a:lnTo>
                  <a:lnTo>
                    <a:pt x="712" y="608"/>
                  </a:lnTo>
                  <a:lnTo>
                    <a:pt x="713" y="608"/>
                  </a:lnTo>
                  <a:lnTo>
                    <a:pt x="713" y="607"/>
                  </a:lnTo>
                  <a:lnTo>
                    <a:pt x="713" y="606"/>
                  </a:lnTo>
                  <a:lnTo>
                    <a:pt x="713" y="605"/>
                  </a:lnTo>
                  <a:lnTo>
                    <a:pt x="714" y="604"/>
                  </a:lnTo>
                  <a:lnTo>
                    <a:pt x="715" y="604"/>
                  </a:lnTo>
                  <a:lnTo>
                    <a:pt x="715" y="605"/>
                  </a:lnTo>
                  <a:lnTo>
                    <a:pt x="718" y="606"/>
                  </a:lnTo>
                  <a:lnTo>
                    <a:pt x="720" y="606"/>
                  </a:lnTo>
                  <a:lnTo>
                    <a:pt x="720" y="607"/>
                  </a:lnTo>
                  <a:lnTo>
                    <a:pt x="720" y="608"/>
                  </a:lnTo>
                  <a:lnTo>
                    <a:pt x="718" y="609"/>
                  </a:lnTo>
                  <a:lnTo>
                    <a:pt x="717" y="609"/>
                  </a:lnTo>
                  <a:lnTo>
                    <a:pt x="714" y="610"/>
                  </a:lnTo>
                  <a:lnTo>
                    <a:pt x="714" y="612"/>
                  </a:lnTo>
                  <a:lnTo>
                    <a:pt x="713" y="612"/>
                  </a:lnTo>
                  <a:lnTo>
                    <a:pt x="712" y="612"/>
                  </a:lnTo>
                  <a:lnTo>
                    <a:pt x="711" y="613"/>
                  </a:lnTo>
                  <a:lnTo>
                    <a:pt x="710" y="614"/>
                  </a:lnTo>
                  <a:lnTo>
                    <a:pt x="711" y="616"/>
                  </a:lnTo>
                  <a:lnTo>
                    <a:pt x="710" y="617"/>
                  </a:lnTo>
                  <a:lnTo>
                    <a:pt x="709" y="618"/>
                  </a:lnTo>
                  <a:lnTo>
                    <a:pt x="707" y="618"/>
                  </a:lnTo>
                  <a:lnTo>
                    <a:pt x="707" y="619"/>
                  </a:lnTo>
                  <a:lnTo>
                    <a:pt x="709" y="619"/>
                  </a:lnTo>
                  <a:lnTo>
                    <a:pt x="709" y="618"/>
                  </a:lnTo>
                  <a:lnTo>
                    <a:pt x="710" y="618"/>
                  </a:lnTo>
                  <a:lnTo>
                    <a:pt x="710" y="617"/>
                  </a:lnTo>
                  <a:lnTo>
                    <a:pt x="711" y="617"/>
                  </a:lnTo>
                  <a:lnTo>
                    <a:pt x="711" y="616"/>
                  </a:lnTo>
                  <a:lnTo>
                    <a:pt x="711" y="614"/>
                  </a:lnTo>
                  <a:lnTo>
                    <a:pt x="714" y="613"/>
                  </a:lnTo>
                  <a:lnTo>
                    <a:pt x="715" y="612"/>
                  </a:lnTo>
                  <a:lnTo>
                    <a:pt x="716" y="612"/>
                  </a:lnTo>
                  <a:lnTo>
                    <a:pt x="717" y="610"/>
                  </a:lnTo>
                  <a:lnTo>
                    <a:pt x="720" y="609"/>
                  </a:lnTo>
                  <a:lnTo>
                    <a:pt x="722" y="610"/>
                  </a:lnTo>
                  <a:lnTo>
                    <a:pt x="722" y="609"/>
                  </a:lnTo>
                  <a:lnTo>
                    <a:pt x="720" y="609"/>
                  </a:lnTo>
                  <a:lnTo>
                    <a:pt x="722" y="608"/>
                  </a:lnTo>
                  <a:lnTo>
                    <a:pt x="722" y="607"/>
                  </a:lnTo>
                  <a:lnTo>
                    <a:pt x="722" y="606"/>
                  </a:lnTo>
                  <a:lnTo>
                    <a:pt x="723" y="605"/>
                  </a:lnTo>
                  <a:lnTo>
                    <a:pt x="724" y="604"/>
                  </a:lnTo>
                  <a:lnTo>
                    <a:pt x="725" y="603"/>
                  </a:lnTo>
                  <a:lnTo>
                    <a:pt x="726" y="603"/>
                  </a:lnTo>
                  <a:lnTo>
                    <a:pt x="727" y="604"/>
                  </a:lnTo>
                  <a:lnTo>
                    <a:pt x="728" y="605"/>
                  </a:lnTo>
                  <a:lnTo>
                    <a:pt x="728" y="606"/>
                  </a:lnTo>
                  <a:lnTo>
                    <a:pt x="728" y="607"/>
                  </a:lnTo>
                  <a:lnTo>
                    <a:pt x="728" y="608"/>
                  </a:lnTo>
                  <a:lnTo>
                    <a:pt x="728" y="609"/>
                  </a:lnTo>
                  <a:lnTo>
                    <a:pt x="727" y="612"/>
                  </a:lnTo>
                  <a:lnTo>
                    <a:pt x="726" y="612"/>
                  </a:lnTo>
                  <a:lnTo>
                    <a:pt x="726" y="613"/>
                  </a:lnTo>
                  <a:lnTo>
                    <a:pt x="726" y="614"/>
                  </a:lnTo>
                  <a:lnTo>
                    <a:pt x="726" y="616"/>
                  </a:lnTo>
                  <a:lnTo>
                    <a:pt x="723" y="617"/>
                  </a:lnTo>
                  <a:lnTo>
                    <a:pt x="723" y="618"/>
                  </a:lnTo>
                  <a:lnTo>
                    <a:pt x="723" y="619"/>
                  </a:lnTo>
                  <a:lnTo>
                    <a:pt x="722" y="619"/>
                  </a:lnTo>
                  <a:lnTo>
                    <a:pt x="717" y="618"/>
                  </a:lnTo>
                  <a:lnTo>
                    <a:pt x="717" y="619"/>
                  </a:lnTo>
                  <a:lnTo>
                    <a:pt x="717" y="620"/>
                  </a:lnTo>
                  <a:lnTo>
                    <a:pt x="717" y="621"/>
                  </a:lnTo>
                  <a:lnTo>
                    <a:pt x="718" y="620"/>
                  </a:lnTo>
                  <a:lnTo>
                    <a:pt x="718" y="619"/>
                  </a:lnTo>
                  <a:lnTo>
                    <a:pt x="720" y="620"/>
                  </a:lnTo>
                  <a:lnTo>
                    <a:pt x="722" y="620"/>
                  </a:lnTo>
                  <a:lnTo>
                    <a:pt x="723" y="621"/>
                  </a:lnTo>
                  <a:lnTo>
                    <a:pt x="722" y="625"/>
                  </a:lnTo>
                  <a:lnTo>
                    <a:pt x="722" y="626"/>
                  </a:lnTo>
                  <a:lnTo>
                    <a:pt x="723" y="626"/>
                  </a:lnTo>
                  <a:lnTo>
                    <a:pt x="723" y="625"/>
                  </a:lnTo>
                  <a:lnTo>
                    <a:pt x="723" y="624"/>
                  </a:lnTo>
                  <a:lnTo>
                    <a:pt x="723" y="622"/>
                  </a:lnTo>
                  <a:lnTo>
                    <a:pt x="723" y="621"/>
                  </a:lnTo>
                  <a:lnTo>
                    <a:pt x="724" y="621"/>
                  </a:lnTo>
                  <a:lnTo>
                    <a:pt x="724" y="620"/>
                  </a:lnTo>
                  <a:lnTo>
                    <a:pt x="724" y="619"/>
                  </a:lnTo>
                  <a:lnTo>
                    <a:pt x="724" y="618"/>
                  </a:lnTo>
                  <a:lnTo>
                    <a:pt x="725" y="618"/>
                  </a:lnTo>
                  <a:lnTo>
                    <a:pt x="727" y="616"/>
                  </a:lnTo>
                  <a:lnTo>
                    <a:pt x="728" y="614"/>
                  </a:lnTo>
                  <a:lnTo>
                    <a:pt x="729" y="614"/>
                  </a:lnTo>
                  <a:lnTo>
                    <a:pt x="729" y="613"/>
                  </a:lnTo>
                  <a:lnTo>
                    <a:pt x="732" y="613"/>
                  </a:lnTo>
                  <a:lnTo>
                    <a:pt x="735" y="610"/>
                  </a:lnTo>
                  <a:lnTo>
                    <a:pt x="737" y="610"/>
                  </a:lnTo>
                  <a:lnTo>
                    <a:pt x="737" y="612"/>
                  </a:lnTo>
                  <a:lnTo>
                    <a:pt x="735" y="612"/>
                  </a:lnTo>
                  <a:lnTo>
                    <a:pt x="735" y="613"/>
                  </a:lnTo>
                  <a:lnTo>
                    <a:pt x="734" y="614"/>
                  </a:lnTo>
                  <a:lnTo>
                    <a:pt x="732" y="617"/>
                  </a:lnTo>
                  <a:lnTo>
                    <a:pt x="731" y="618"/>
                  </a:lnTo>
                  <a:lnTo>
                    <a:pt x="729" y="618"/>
                  </a:lnTo>
                  <a:lnTo>
                    <a:pt x="729" y="619"/>
                  </a:lnTo>
                  <a:lnTo>
                    <a:pt x="731" y="619"/>
                  </a:lnTo>
                  <a:lnTo>
                    <a:pt x="732" y="618"/>
                  </a:lnTo>
                  <a:lnTo>
                    <a:pt x="733" y="619"/>
                  </a:lnTo>
                  <a:lnTo>
                    <a:pt x="734" y="619"/>
                  </a:lnTo>
                  <a:lnTo>
                    <a:pt x="734" y="618"/>
                  </a:lnTo>
                  <a:lnTo>
                    <a:pt x="734" y="617"/>
                  </a:lnTo>
                  <a:lnTo>
                    <a:pt x="735" y="617"/>
                  </a:lnTo>
                  <a:lnTo>
                    <a:pt x="737" y="617"/>
                  </a:lnTo>
                  <a:lnTo>
                    <a:pt x="738" y="617"/>
                  </a:lnTo>
                  <a:lnTo>
                    <a:pt x="738" y="616"/>
                  </a:lnTo>
                  <a:lnTo>
                    <a:pt x="738" y="614"/>
                  </a:lnTo>
                  <a:lnTo>
                    <a:pt x="738" y="613"/>
                  </a:lnTo>
                  <a:lnTo>
                    <a:pt x="739" y="613"/>
                  </a:lnTo>
                  <a:lnTo>
                    <a:pt x="740" y="613"/>
                  </a:lnTo>
                  <a:lnTo>
                    <a:pt x="741" y="613"/>
                  </a:lnTo>
                  <a:lnTo>
                    <a:pt x="743" y="613"/>
                  </a:lnTo>
                  <a:lnTo>
                    <a:pt x="743" y="614"/>
                  </a:lnTo>
                  <a:lnTo>
                    <a:pt x="744" y="616"/>
                  </a:lnTo>
                  <a:lnTo>
                    <a:pt x="747" y="618"/>
                  </a:lnTo>
                  <a:lnTo>
                    <a:pt x="750" y="619"/>
                  </a:lnTo>
                  <a:lnTo>
                    <a:pt x="750" y="620"/>
                  </a:lnTo>
                  <a:lnTo>
                    <a:pt x="752" y="620"/>
                  </a:lnTo>
                  <a:lnTo>
                    <a:pt x="752" y="621"/>
                  </a:lnTo>
                  <a:lnTo>
                    <a:pt x="752" y="622"/>
                  </a:lnTo>
                  <a:lnTo>
                    <a:pt x="750" y="622"/>
                  </a:lnTo>
                  <a:lnTo>
                    <a:pt x="750" y="624"/>
                  </a:lnTo>
                  <a:lnTo>
                    <a:pt x="749" y="625"/>
                  </a:lnTo>
                  <a:lnTo>
                    <a:pt x="749" y="626"/>
                  </a:lnTo>
                  <a:lnTo>
                    <a:pt x="748" y="625"/>
                  </a:lnTo>
                  <a:lnTo>
                    <a:pt x="748" y="624"/>
                  </a:lnTo>
                  <a:lnTo>
                    <a:pt x="747" y="625"/>
                  </a:lnTo>
                  <a:lnTo>
                    <a:pt x="748" y="626"/>
                  </a:lnTo>
                  <a:lnTo>
                    <a:pt x="747" y="627"/>
                  </a:lnTo>
                  <a:lnTo>
                    <a:pt x="746" y="627"/>
                  </a:lnTo>
                  <a:lnTo>
                    <a:pt x="745" y="628"/>
                  </a:lnTo>
                  <a:lnTo>
                    <a:pt x="744" y="628"/>
                  </a:lnTo>
                  <a:lnTo>
                    <a:pt x="743" y="628"/>
                  </a:lnTo>
                  <a:lnTo>
                    <a:pt x="741" y="630"/>
                  </a:lnTo>
                  <a:lnTo>
                    <a:pt x="740" y="630"/>
                  </a:lnTo>
                  <a:lnTo>
                    <a:pt x="739" y="630"/>
                  </a:lnTo>
                  <a:lnTo>
                    <a:pt x="739" y="631"/>
                  </a:lnTo>
                  <a:lnTo>
                    <a:pt x="738" y="631"/>
                  </a:lnTo>
                  <a:lnTo>
                    <a:pt x="737" y="632"/>
                  </a:lnTo>
                  <a:lnTo>
                    <a:pt x="735" y="632"/>
                  </a:lnTo>
                  <a:lnTo>
                    <a:pt x="735" y="633"/>
                  </a:lnTo>
                  <a:lnTo>
                    <a:pt x="735" y="635"/>
                  </a:lnTo>
                  <a:lnTo>
                    <a:pt x="734" y="635"/>
                  </a:lnTo>
                  <a:lnTo>
                    <a:pt x="733" y="636"/>
                  </a:lnTo>
                  <a:lnTo>
                    <a:pt x="732" y="636"/>
                  </a:lnTo>
                  <a:lnTo>
                    <a:pt x="732" y="637"/>
                  </a:lnTo>
                  <a:lnTo>
                    <a:pt x="733" y="637"/>
                  </a:lnTo>
                  <a:lnTo>
                    <a:pt x="733" y="636"/>
                  </a:lnTo>
                  <a:lnTo>
                    <a:pt x="734" y="636"/>
                  </a:lnTo>
                  <a:lnTo>
                    <a:pt x="735" y="636"/>
                  </a:lnTo>
                  <a:lnTo>
                    <a:pt x="735" y="637"/>
                  </a:lnTo>
                  <a:lnTo>
                    <a:pt x="735" y="638"/>
                  </a:lnTo>
                  <a:lnTo>
                    <a:pt x="735" y="639"/>
                  </a:lnTo>
                  <a:lnTo>
                    <a:pt x="737" y="638"/>
                  </a:lnTo>
                  <a:lnTo>
                    <a:pt x="737" y="637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7" y="633"/>
                  </a:lnTo>
                  <a:lnTo>
                    <a:pt x="738" y="633"/>
                  </a:lnTo>
                  <a:lnTo>
                    <a:pt x="743" y="632"/>
                  </a:lnTo>
                  <a:lnTo>
                    <a:pt x="744" y="632"/>
                  </a:lnTo>
                  <a:lnTo>
                    <a:pt x="744" y="631"/>
                  </a:lnTo>
                  <a:lnTo>
                    <a:pt x="745" y="631"/>
                  </a:lnTo>
                  <a:lnTo>
                    <a:pt x="747" y="631"/>
                  </a:lnTo>
                  <a:lnTo>
                    <a:pt x="747" y="632"/>
                  </a:lnTo>
                  <a:lnTo>
                    <a:pt x="748" y="632"/>
                  </a:lnTo>
                  <a:lnTo>
                    <a:pt x="748" y="633"/>
                  </a:lnTo>
                  <a:lnTo>
                    <a:pt x="747" y="635"/>
                  </a:lnTo>
                  <a:lnTo>
                    <a:pt x="747" y="636"/>
                  </a:lnTo>
                  <a:lnTo>
                    <a:pt x="746" y="637"/>
                  </a:lnTo>
                  <a:lnTo>
                    <a:pt x="744" y="638"/>
                  </a:lnTo>
                  <a:lnTo>
                    <a:pt x="743" y="638"/>
                  </a:lnTo>
                  <a:lnTo>
                    <a:pt x="743" y="639"/>
                  </a:lnTo>
                  <a:lnTo>
                    <a:pt x="741" y="640"/>
                  </a:lnTo>
                  <a:lnTo>
                    <a:pt x="740" y="642"/>
                  </a:lnTo>
                  <a:lnTo>
                    <a:pt x="739" y="642"/>
                  </a:lnTo>
                  <a:lnTo>
                    <a:pt x="738" y="642"/>
                  </a:lnTo>
                  <a:lnTo>
                    <a:pt x="737" y="642"/>
                  </a:lnTo>
                  <a:lnTo>
                    <a:pt x="735" y="642"/>
                  </a:lnTo>
                  <a:lnTo>
                    <a:pt x="735" y="643"/>
                  </a:lnTo>
                  <a:lnTo>
                    <a:pt x="737" y="643"/>
                  </a:lnTo>
                  <a:lnTo>
                    <a:pt x="738" y="642"/>
                  </a:lnTo>
                  <a:lnTo>
                    <a:pt x="739" y="643"/>
                  </a:lnTo>
                  <a:lnTo>
                    <a:pt x="740" y="643"/>
                  </a:lnTo>
                  <a:lnTo>
                    <a:pt x="743" y="640"/>
                  </a:lnTo>
                  <a:lnTo>
                    <a:pt x="744" y="640"/>
                  </a:lnTo>
                  <a:lnTo>
                    <a:pt x="744" y="639"/>
                  </a:lnTo>
                  <a:lnTo>
                    <a:pt x="745" y="639"/>
                  </a:lnTo>
                  <a:lnTo>
                    <a:pt x="746" y="639"/>
                  </a:lnTo>
                  <a:lnTo>
                    <a:pt x="747" y="639"/>
                  </a:lnTo>
                  <a:lnTo>
                    <a:pt x="748" y="638"/>
                  </a:lnTo>
                  <a:lnTo>
                    <a:pt x="748" y="637"/>
                  </a:lnTo>
                  <a:lnTo>
                    <a:pt x="748" y="636"/>
                  </a:lnTo>
                  <a:lnTo>
                    <a:pt x="749" y="636"/>
                  </a:lnTo>
                  <a:lnTo>
                    <a:pt x="750" y="636"/>
                  </a:lnTo>
                  <a:lnTo>
                    <a:pt x="752" y="635"/>
                  </a:lnTo>
                  <a:lnTo>
                    <a:pt x="754" y="633"/>
                  </a:lnTo>
                  <a:lnTo>
                    <a:pt x="752" y="633"/>
                  </a:lnTo>
                  <a:lnTo>
                    <a:pt x="750" y="633"/>
                  </a:lnTo>
                  <a:lnTo>
                    <a:pt x="752" y="632"/>
                  </a:lnTo>
                  <a:lnTo>
                    <a:pt x="752" y="631"/>
                  </a:lnTo>
                  <a:lnTo>
                    <a:pt x="752" y="630"/>
                  </a:lnTo>
                  <a:lnTo>
                    <a:pt x="754" y="628"/>
                  </a:lnTo>
                  <a:lnTo>
                    <a:pt x="754" y="627"/>
                  </a:lnTo>
                  <a:lnTo>
                    <a:pt x="755" y="627"/>
                  </a:lnTo>
                  <a:lnTo>
                    <a:pt x="755" y="628"/>
                  </a:lnTo>
                  <a:lnTo>
                    <a:pt x="756" y="628"/>
                  </a:lnTo>
                  <a:lnTo>
                    <a:pt x="757" y="630"/>
                  </a:lnTo>
                  <a:lnTo>
                    <a:pt x="758" y="631"/>
                  </a:lnTo>
                  <a:lnTo>
                    <a:pt x="759" y="632"/>
                  </a:lnTo>
                  <a:lnTo>
                    <a:pt x="759" y="633"/>
                  </a:lnTo>
                  <a:lnTo>
                    <a:pt x="760" y="635"/>
                  </a:lnTo>
                  <a:lnTo>
                    <a:pt x="760" y="636"/>
                  </a:lnTo>
                  <a:lnTo>
                    <a:pt x="761" y="636"/>
                  </a:lnTo>
                  <a:lnTo>
                    <a:pt x="761" y="637"/>
                  </a:lnTo>
                  <a:lnTo>
                    <a:pt x="761" y="638"/>
                  </a:lnTo>
                  <a:lnTo>
                    <a:pt x="762" y="638"/>
                  </a:lnTo>
                  <a:lnTo>
                    <a:pt x="762" y="639"/>
                  </a:lnTo>
                  <a:lnTo>
                    <a:pt x="762" y="641"/>
                  </a:lnTo>
                  <a:lnTo>
                    <a:pt x="763" y="642"/>
                  </a:lnTo>
                  <a:lnTo>
                    <a:pt x="763" y="643"/>
                  </a:lnTo>
                  <a:lnTo>
                    <a:pt x="763" y="645"/>
                  </a:lnTo>
                  <a:lnTo>
                    <a:pt x="761" y="647"/>
                  </a:lnTo>
                  <a:lnTo>
                    <a:pt x="759" y="645"/>
                  </a:lnTo>
                  <a:lnTo>
                    <a:pt x="758" y="645"/>
                  </a:lnTo>
                  <a:lnTo>
                    <a:pt x="758" y="643"/>
                  </a:lnTo>
                  <a:lnTo>
                    <a:pt x="755" y="643"/>
                  </a:lnTo>
                  <a:lnTo>
                    <a:pt x="755" y="645"/>
                  </a:lnTo>
                  <a:lnTo>
                    <a:pt x="754" y="645"/>
                  </a:lnTo>
                  <a:lnTo>
                    <a:pt x="754" y="647"/>
                  </a:lnTo>
                  <a:lnTo>
                    <a:pt x="752" y="647"/>
                  </a:lnTo>
                  <a:lnTo>
                    <a:pt x="752" y="648"/>
                  </a:lnTo>
                  <a:lnTo>
                    <a:pt x="750" y="649"/>
                  </a:lnTo>
                  <a:lnTo>
                    <a:pt x="748" y="649"/>
                  </a:lnTo>
                  <a:lnTo>
                    <a:pt x="747" y="649"/>
                  </a:lnTo>
                  <a:lnTo>
                    <a:pt x="746" y="649"/>
                  </a:lnTo>
                  <a:lnTo>
                    <a:pt x="745" y="650"/>
                  </a:lnTo>
                  <a:lnTo>
                    <a:pt x="744" y="650"/>
                  </a:lnTo>
                  <a:lnTo>
                    <a:pt x="743" y="651"/>
                  </a:lnTo>
                  <a:lnTo>
                    <a:pt x="741" y="651"/>
                  </a:lnTo>
                  <a:lnTo>
                    <a:pt x="737" y="650"/>
                  </a:lnTo>
                  <a:lnTo>
                    <a:pt x="737" y="651"/>
                  </a:lnTo>
                  <a:lnTo>
                    <a:pt x="734" y="651"/>
                  </a:lnTo>
                  <a:lnTo>
                    <a:pt x="734" y="652"/>
                  </a:lnTo>
                  <a:lnTo>
                    <a:pt x="735" y="652"/>
                  </a:lnTo>
                  <a:lnTo>
                    <a:pt x="737" y="651"/>
                  </a:lnTo>
                  <a:lnTo>
                    <a:pt x="738" y="651"/>
                  </a:lnTo>
                  <a:lnTo>
                    <a:pt x="741" y="652"/>
                  </a:lnTo>
                  <a:lnTo>
                    <a:pt x="743" y="652"/>
                  </a:lnTo>
                  <a:lnTo>
                    <a:pt x="744" y="651"/>
                  </a:lnTo>
                  <a:lnTo>
                    <a:pt x="745" y="651"/>
                  </a:lnTo>
                  <a:lnTo>
                    <a:pt x="747" y="650"/>
                  </a:lnTo>
                  <a:lnTo>
                    <a:pt x="748" y="650"/>
                  </a:lnTo>
                  <a:lnTo>
                    <a:pt x="749" y="651"/>
                  </a:lnTo>
                  <a:lnTo>
                    <a:pt x="750" y="651"/>
                  </a:lnTo>
                  <a:lnTo>
                    <a:pt x="755" y="653"/>
                  </a:lnTo>
                  <a:lnTo>
                    <a:pt x="756" y="653"/>
                  </a:lnTo>
                  <a:lnTo>
                    <a:pt x="757" y="653"/>
                  </a:lnTo>
                  <a:lnTo>
                    <a:pt x="759" y="653"/>
                  </a:lnTo>
                  <a:lnTo>
                    <a:pt x="762" y="653"/>
                  </a:lnTo>
                  <a:lnTo>
                    <a:pt x="768" y="656"/>
                  </a:lnTo>
                  <a:lnTo>
                    <a:pt x="768" y="658"/>
                  </a:lnTo>
                  <a:lnTo>
                    <a:pt x="769" y="658"/>
                  </a:lnTo>
                  <a:lnTo>
                    <a:pt x="769" y="659"/>
                  </a:lnTo>
                  <a:lnTo>
                    <a:pt x="769" y="661"/>
                  </a:lnTo>
                  <a:lnTo>
                    <a:pt x="769" y="662"/>
                  </a:lnTo>
                  <a:lnTo>
                    <a:pt x="768" y="663"/>
                  </a:lnTo>
                  <a:lnTo>
                    <a:pt x="764" y="662"/>
                  </a:lnTo>
                  <a:lnTo>
                    <a:pt x="763" y="662"/>
                  </a:lnTo>
                  <a:lnTo>
                    <a:pt x="762" y="662"/>
                  </a:lnTo>
                  <a:lnTo>
                    <a:pt x="762" y="663"/>
                  </a:lnTo>
                  <a:lnTo>
                    <a:pt x="761" y="662"/>
                  </a:lnTo>
                  <a:lnTo>
                    <a:pt x="760" y="662"/>
                  </a:lnTo>
                  <a:lnTo>
                    <a:pt x="760" y="663"/>
                  </a:lnTo>
                  <a:lnTo>
                    <a:pt x="758" y="662"/>
                  </a:lnTo>
                  <a:lnTo>
                    <a:pt x="756" y="661"/>
                  </a:lnTo>
                  <a:lnTo>
                    <a:pt x="755" y="659"/>
                  </a:lnTo>
                  <a:lnTo>
                    <a:pt x="754" y="659"/>
                  </a:lnTo>
                  <a:lnTo>
                    <a:pt x="754" y="658"/>
                  </a:lnTo>
                  <a:lnTo>
                    <a:pt x="752" y="658"/>
                  </a:lnTo>
                  <a:lnTo>
                    <a:pt x="750" y="658"/>
                  </a:lnTo>
                  <a:lnTo>
                    <a:pt x="747" y="656"/>
                  </a:lnTo>
                  <a:lnTo>
                    <a:pt x="745" y="656"/>
                  </a:lnTo>
                  <a:lnTo>
                    <a:pt x="744" y="656"/>
                  </a:lnTo>
                  <a:lnTo>
                    <a:pt x="743" y="658"/>
                  </a:lnTo>
                  <a:lnTo>
                    <a:pt x="741" y="659"/>
                  </a:lnTo>
                  <a:lnTo>
                    <a:pt x="743" y="659"/>
                  </a:lnTo>
                  <a:lnTo>
                    <a:pt x="743" y="658"/>
                  </a:lnTo>
                  <a:lnTo>
                    <a:pt x="745" y="656"/>
                  </a:lnTo>
                  <a:lnTo>
                    <a:pt x="747" y="658"/>
                  </a:lnTo>
                  <a:lnTo>
                    <a:pt x="750" y="659"/>
                  </a:lnTo>
                  <a:lnTo>
                    <a:pt x="752" y="659"/>
                  </a:lnTo>
                  <a:lnTo>
                    <a:pt x="754" y="659"/>
                  </a:lnTo>
                  <a:lnTo>
                    <a:pt x="754" y="661"/>
                  </a:lnTo>
                  <a:lnTo>
                    <a:pt x="754" y="662"/>
                  </a:lnTo>
                  <a:lnTo>
                    <a:pt x="752" y="661"/>
                  </a:lnTo>
                  <a:lnTo>
                    <a:pt x="749" y="661"/>
                  </a:lnTo>
                  <a:lnTo>
                    <a:pt x="749" y="662"/>
                  </a:lnTo>
                  <a:lnTo>
                    <a:pt x="748" y="662"/>
                  </a:lnTo>
                  <a:lnTo>
                    <a:pt x="747" y="663"/>
                  </a:lnTo>
                  <a:lnTo>
                    <a:pt x="746" y="663"/>
                  </a:lnTo>
                  <a:lnTo>
                    <a:pt x="745" y="664"/>
                  </a:lnTo>
                  <a:lnTo>
                    <a:pt x="745" y="665"/>
                  </a:lnTo>
                  <a:lnTo>
                    <a:pt x="746" y="664"/>
                  </a:lnTo>
                  <a:lnTo>
                    <a:pt x="747" y="664"/>
                  </a:lnTo>
                  <a:lnTo>
                    <a:pt x="748" y="663"/>
                  </a:lnTo>
                  <a:lnTo>
                    <a:pt x="749" y="662"/>
                  </a:lnTo>
                  <a:lnTo>
                    <a:pt x="750" y="662"/>
                  </a:lnTo>
                  <a:lnTo>
                    <a:pt x="754" y="663"/>
                  </a:lnTo>
                  <a:lnTo>
                    <a:pt x="758" y="666"/>
                  </a:lnTo>
                  <a:lnTo>
                    <a:pt x="756" y="666"/>
                  </a:lnTo>
                  <a:lnTo>
                    <a:pt x="755" y="667"/>
                  </a:lnTo>
                  <a:lnTo>
                    <a:pt x="752" y="666"/>
                  </a:lnTo>
                  <a:lnTo>
                    <a:pt x="750" y="666"/>
                  </a:lnTo>
                  <a:lnTo>
                    <a:pt x="750" y="667"/>
                  </a:lnTo>
                  <a:lnTo>
                    <a:pt x="752" y="667"/>
                  </a:lnTo>
                  <a:lnTo>
                    <a:pt x="752" y="669"/>
                  </a:lnTo>
                  <a:lnTo>
                    <a:pt x="754" y="669"/>
                  </a:lnTo>
                  <a:lnTo>
                    <a:pt x="755" y="669"/>
                  </a:lnTo>
                  <a:lnTo>
                    <a:pt x="755" y="670"/>
                  </a:lnTo>
                  <a:lnTo>
                    <a:pt x="756" y="671"/>
                  </a:lnTo>
                  <a:lnTo>
                    <a:pt x="755" y="671"/>
                  </a:lnTo>
                  <a:lnTo>
                    <a:pt x="754" y="671"/>
                  </a:lnTo>
                  <a:lnTo>
                    <a:pt x="754" y="670"/>
                  </a:lnTo>
                  <a:lnTo>
                    <a:pt x="749" y="670"/>
                  </a:lnTo>
                  <a:lnTo>
                    <a:pt x="752" y="671"/>
                  </a:lnTo>
                  <a:lnTo>
                    <a:pt x="754" y="671"/>
                  </a:lnTo>
                  <a:lnTo>
                    <a:pt x="754" y="672"/>
                  </a:lnTo>
                  <a:lnTo>
                    <a:pt x="756" y="672"/>
                  </a:lnTo>
                  <a:lnTo>
                    <a:pt x="757" y="672"/>
                  </a:lnTo>
                  <a:lnTo>
                    <a:pt x="756" y="673"/>
                  </a:lnTo>
                  <a:lnTo>
                    <a:pt x="752" y="672"/>
                  </a:lnTo>
                  <a:lnTo>
                    <a:pt x="750" y="671"/>
                  </a:lnTo>
                  <a:lnTo>
                    <a:pt x="749" y="671"/>
                  </a:lnTo>
                  <a:lnTo>
                    <a:pt x="748" y="671"/>
                  </a:lnTo>
                  <a:lnTo>
                    <a:pt x="749" y="672"/>
                  </a:lnTo>
                  <a:lnTo>
                    <a:pt x="750" y="672"/>
                  </a:lnTo>
                  <a:lnTo>
                    <a:pt x="750" y="673"/>
                  </a:lnTo>
                  <a:lnTo>
                    <a:pt x="749" y="673"/>
                  </a:lnTo>
                  <a:lnTo>
                    <a:pt x="748" y="672"/>
                  </a:lnTo>
                  <a:lnTo>
                    <a:pt x="748" y="673"/>
                  </a:lnTo>
                  <a:lnTo>
                    <a:pt x="747" y="673"/>
                  </a:lnTo>
                  <a:lnTo>
                    <a:pt x="747" y="672"/>
                  </a:lnTo>
                  <a:lnTo>
                    <a:pt x="746" y="672"/>
                  </a:lnTo>
                  <a:lnTo>
                    <a:pt x="745" y="672"/>
                  </a:lnTo>
                  <a:lnTo>
                    <a:pt x="744" y="671"/>
                  </a:lnTo>
                  <a:lnTo>
                    <a:pt x="743" y="671"/>
                  </a:lnTo>
                  <a:lnTo>
                    <a:pt x="741" y="670"/>
                  </a:lnTo>
                  <a:lnTo>
                    <a:pt x="740" y="670"/>
                  </a:lnTo>
                  <a:lnTo>
                    <a:pt x="740" y="671"/>
                  </a:lnTo>
                  <a:lnTo>
                    <a:pt x="741" y="671"/>
                  </a:lnTo>
                  <a:lnTo>
                    <a:pt x="743" y="671"/>
                  </a:lnTo>
                  <a:lnTo>
                    <a:pt x="743" y="672"/>
                  </a:lnTo>
                  <a:lnTo>
                    <a:pt x="745" y="672"/>
                  </a:lnTo>
                  <a:lnTo>
                    <a:pt x="745" y="673"/>
                  </a:lnTo>
                  <a:lnTo>
                    <a:pt x="746" y="673"/>
                  </a:lnTo>
                  <a:lnTo>
                    <a:pt x="747" y="673"/>
                  </a:lnTo>
                  <a:lnTo>
                    <a:pt x="747" y="674"/>
                  </a:lnTo>
                  <a:lnTo>
                    <a:pt x="749" y="674"/>
                  </a:lnTo>
                  <a:lnTo>
                    <a:pt x="750" y="674"/>
                  </a:lnTo>
                  <a:lnTo>
                    <a:pt x="752" y="674"/>
                  </a:lnTo>
                  <a:lnTo>
                    <a:pt x="754" y="676"/>
                  </a:lnTo>
                  <a:lnTo>
                    <a:pt x="755" y="676"/>
                  </a:lnTo>
                  <a:lnTo>
                    <a:pt x="754" y="677"/>
                  </a:lnTo>
                  <a:lnTo>
                    <a:pt x="752" y="677"/>
                  </a:lnTo>
                  <a:lnTo>
                    <a:pt x="750" y="678"/>
                  </a:lnTo>
                  <a:lnTo>
                    <a:pt x="748" y="677"/>
                  </a:lnTo>
                  <a:lnTo>
                    <a:pt x="749" y="678"/>
                  </a:lnTo>
                  <a:lnTo>
                    <a:pt x="748" y="679"/>
                  </a:lnTo>
                  <a:lnTo>
                    <a:pt x="749" y="679"/>
                  </a:lnTo>
                  <a:lnTo>
                    <a:pt x="750" y="679"/>
                  </a:lnTo>
                  <a:lnTo>
                    <a:pt x="750" y="678"/>
                  </a:lnTo>
                  <a:lnTo>
                    <a:pt x="752" y="679"/>
                  </a:lnTo>
                  <a:lnTo>
                    <a:pt x="754" y="679"/>
                  </a:lnTo>
                  <a:lnTo>
                    <a:pt x="754" y="681"/>
                  </a:lnTo>
                  <a:lnTo>
                    <a:pt x="755" y="681"/>
                  </a:lnTo>
                  <a:lnTo>
                    <a:pt x="756" y="681"/>
                  </a:lnTo>
                  <a:lnTo>
                    <a:pt x="757" y="679"/>
                  </a:lnTo>
                  <a:lnTo>
                    <a:pt x="757" y="681"/>
                  </a:lnTo>
                  <a:lnTo>
                    <a:pt x="758" y="679"/>
                  </a:lnTo>
                  <a:lnTo>
                    <a:pt x="759" y="679"/>
                  </a:lnTo>
                  <a:lnTo>
                    <a:pt x="760" y="679"/>
                  </a:lnTo>
                  <a:lnTo>
                    <a:pt x="760" y="681"/>
                  </a:lnTo>
                  <a:lnTo>
                    <a:pt x="759" y="681"/>
                  </a:lnTo>
                  <a:lnTo>
                    <a:pt x="759" y="682"/>
                  </a:lnTo>
                  <a:lnTo>
                    <a:pt x="760" y="682"/>
                  </a:lnTo>
                  <a:lnTo>
                    <a:pt x="761" y="682"/>
                  </a:lnTo>
                  <a:lnTo>
                    <a:pt x="762" y="683"/>
                  </a:lnTo>
                  <a:lnTo>
                    <a:pt x="761" y="683"/>
                  </a:lnTo>
                  <a:lnTo>
                    <a:pt x="761" y="684"/>
                  </a:lnTo>
                  <a:lnTo>
                    <a:pt x="760" y="684"/>
                  </a:lnTo>
                  <a:lnTo>
                    <a:pt x="760" y="685"/>
                  </a:lnTo>
                  <a:lnTo>
                    <a:pt x="757" y="686"/>
                  </a:lnTo>
                  <a:lnTo>
                    <a:pt x="756" y="686"/>
                  </a:lnTo>
                  <a:lnTo>
                    <a:pt x="756" y="687"/>
                  </a:lnTo>
                  <a:lnTo>
                    <a:pt x="757" y="687"/>
                  </a:lnTo>
                  <a:lnTo>
                    <a:pt x="757" y="686"/>
                  </a:lnTo>
                  <a:lnTo>
                    <a:pt x="758" y="686"/>
                  </a:lnTo>
                  <a:lnTo>
                    <a:pt x="759" y="686"/>
                  </a:lnTo>
                  <a:lnTo>
                    <a:pt x="760" y="685"/>
                  </a:lnTo>
                  <a:lnTo>
                    <a:pt x="761" y="685"/>
                  </a:lnTo>
                  <a:lnTo>
                    <a:pt x="761" y="686"/>
                  </a:lnTo>
                  <a:lnTo>
                    <a:pt x="762" y="685"/>
                  </a:lnTo>
                  <a:lnTo>
                    <a:pt x="764" y="686"/>
                  </a:lnTo>
                  <a:lnTo>
                    <a:pt x="764" y="687"/>
                  </a:lnTo>
                  <a:lnTo>
                    <a:pt x="766" y="687"/>
                  </a:lnTo>
                  <a:lnTo>
                    <a:pt x="768" y="688"/>
                  </a:lnTo>
                  <a:lnTo>
                    <a:pt x="768" y="689"/>
                  </a:lnTo>
                  <a:lnTo>
                    <a:pt x="766" y="689"/>
                  </a:lnTo>
                  <a:lnTo>
                    <a:pt x="766" y="692"/>
                  </a:lnTo>
                  <a:lnTo>
                    <a:pt x="768" y="692"/>
                  </a:lnTo>
                  <a:lnTo>
                    <a:pt x="766" y="693"/>
                  </a:lnTo>
                  <a:lnTo>
                    <a:pt x="764" y="694"/>
                  </a:lnTo>
                  <a:lnTo>
                    <a:pt x="764" y="695"/>
                  </a:lnTo>
                  <a:lnTo>
                    <a:pt x="766" y="695"/>
                  </a:lnTo>
                  <a:lnTo>
                    <a:pt x="766" y="694"/>
                  </a:lnTo>
                  <a:lnTo>
                    <a:pt x="768" y="693"/>
                  </a:lnTo>
                  <a:lnTo>
                    <a:pt x="768" y="692"/>
                  </a:lnTo>
                  <a:lnTo>
                    <a:pt x="769" y="692"/>
                  </a:lnTo>
                  <a:lnTo>
                    <a:pt x="770" y="692"/>
                  </a:lnTo>
                  <a:lnTo>
                    <a:pt x="772" y="692"/>
                  </a:lnTo>
                  <a:lnTo>
                    <a:pt x="772" y="693"/>
                  </a:lnTo>
                  <a:lnTo>
                    <a:pt x="771" y="693"/>
                  </a:lnTo>
                  <a:lnTo>
                    <a:pt x="771" y="694"/>
                  </a:lnTo>
                  <a:lnTo>
                    <a:pt x="772" y="693"/>
                  </a:lnTo>
                  <a:lnTo>
                    <a:pt x="773" y="693"/>
                  </a:lnTo>
                  <a:lnTo>
                    <a:pt x="773" y="694"/>
                  </a:lnTo>
                  <a:lnTo>
                    <a:pt x="773" y="695"/>
                  </a:lnTo>
                  <a:lnTo>
                    <a:pt x="772" y="696"/>
                  </a:lnTo>
                  <a:lnTo>
                    <a:pt x="773" y="696"/>
                  </a:lnTo>
                  <a:lnTo>
                    <a:pt x="774" y="696"/>
                  </a:lnTo>
                  <a:lnTo>
                    <a:pt x="774" y="695"/>
                  </a:lnTo>
                  <a:lnTo>
                    <a:pt x="775" y="695"/>
                  </a:lnTo>
                  <a:lnTo>
                    <a:pt x="775" y="696"/>
                  </a:lnTo>
                  <a:lnTo>
                    <a:pt x="775" y="697"/>
                  </a:lnTo>
                  <a:lnTo>
                    <a:pt x="775" y="698"/>
                  </a:lnTo>
                  <a:lnTo>
                    <a:pt x="775" y="699"/>
                  </a:lnTo>
                  <a:lnTo>
                    <a:pt x="777" y="699"/>
                  </a:lnTo>
                  <a:lnTo>
                    <a:pt x="778" y="699"/>
                  </a:lnTo>
                  <a:lnTo>
                    <a:pt x="778" y="698"/>
                  </a:lnTo>
                  <a:lnTo>
                    <a:pt x="778" y="697"/>
                  </a:lnTo>
                  <a:lnTo>
                    <a:pt x="777" y="696"/>
                  </a:lnTo>
                  <a:lnTo>
                    <a:pt x="778" y="696"/>
                  </a:lnTo>
                  <a:lnTo>
                    <a:pt x="779" y="696"/>
                  </a:lnTo>
                  <a:lnTo>
                    <a:pt x="780" y="696"/>
                  </a:lnTo>
                  <a:lnTo>
                    <a:pt x="780" y="695"/>
                  </a:lnTo>
                  <a:lnTo>
                    <a:pt x="781" y="695"/>
                  </a:lnTo>
                  <a:lnTo>
                    <a:pt x="781" y="696"/>
                  </a:lnTo>
                  <a:lnTo>
                    <a:pt x="781" y="697"/>
                  </a:lnTo>
                  <a:lnTo>
                    <a:pt x="780" y="697"/>
                  </a:lnTo>
                  <a:lnTo>
                    <a:pt x="780" y="699"/>
                  </a:lnTo>
                  <a:lnTo>
                    <a:pt x="781" y="698"/>
                  </a:lnTo>
                  <a:lnTo>
                    <a:pt x="781" y="697"/>
                  </a:lnTo>
                  <a:lnTo>
                    <a:pt x="783" y="697"/>
                  </a:lnTo>
                  <a:lnTo>
                    <a:pt x="784" y="696"/>
                  </a:lnTo>
                  <a:lnTo>
                    <a:pt x="784" y="695"/>
                  </a:lnTo>
                  <a:lnTo>
                    <a:pt x="785" y="695"/>
                  </a:lnTo>
                  <a:lnTo>
                    <a:pt x="785" y="694"/>
                  </a:lnTo>
                  <a:lnTo>
                    <a:pt x="786" y="694"/>
                  </a:lnTo>
                  <a:lnTo>
                    <a:pt x="787" y="695"/>
                  </a:lnTo>
                  <a:lnTo>
                    <a:pt x="789" y="695"/>
                  </a:lnTo>
                  <a:lnTo>
                    <a:pt x="789" y="696"/>
                  </a:lnTo>
                  <a:lnTo>
                    <a:pt x="787" y="697"/>
                  </a:lnTo>
                  <a:lnTo>
                    <a:pt x="786" y="697"/>
                  </a:lnTo>
                  <a:lnTo>
                    <a:pt x="785" y="699"/>
                  </a:lnTo>
                  <a:lnTo>
                    <a:pt x="784" y="700"/>
                  </a:lnTo>
                  <a:lnTo>
                    <a:pt x="785" y="700"/>
                  </a:lnTo>
                  <a:lnTo>
                    <a:pt x="785" y="701"/>
                  </a:lnTo>
                  <a:lnTo>
                    <a:pt x="784" y="701"/>
                  </a:lnTo>
                  <a:lnTo>
                    <a:pt x="784" y="702"/>
                  </a:lnTo>
                  <a:lnTo>
                    <a:pt x="785" y="702"/>
                  </a:lnTo>
                  <a:lnTo>
                    <a:pt x="785" y="701"/>
                  </a:lnTo>
                  <a:lnTo>
                    <a:pt x="786" y="701"/>
                  </a:lnTo>
                  <a:lnTo>
                    <a:pt x="786" y="700"/>
                  </a:lnTo>
                  <a:lnTo>
                    <a:pt x="787" y="700"/>
                  </a:lnTo>
                  <a:lnTo>
                    <a:pt x="787" y="701"/>
                  </a:lnTo>
                  <a:lnTo>
                    <a:pt x="787" y="702"/>
                  </a:lnTo>
                  <a:lnTo>
                    <a:pt x="789" y="702"/>
                  </a:lnTo>
                  <a:lnTo>
                    <a:pt x="789" y="701"/>
                  </a:lnTo>
                  <a:lnTo>
                    <a:pt x="789" y="700"/>
                  </a:lnTo>
                  <a:lnTo>
                    <a:pt x="789" y="699"/>
                  </a:lnTo>
                  <a:lnTo>
                    <a:pt x="790" y="699"/>
                  </a:lnTo>
                  <a:lnTo>
                    <a:pt x="791" y="700"/>
                  </a:lnTo>
                  <a:lnTo>
                    <a:pt x="791" y="701"/>
                  </a:lnTo>
                  <a:lnTo>
                    <a:pt x="792" y="701"/>
                  </a:lnTo>
                  <a:lnTo>
                    <a:pt x="792" y="702"/>
                  </a:lnTo>
                  <a:lnTo>
                    <a:pt x="791" y="702"/>
                  </a:lnTo>
                  <a:lnTo>
                    <a:pt x="790" y="704"/>
                  </a:lnTo>
                  <a:lnTo>
                    <a:pt x="791" y="704"/>
                  </a:lnTo>
                  <a:lnTo>
                    <a:pt x="792" y="704"/>
                  </a:lnTo>
                  <a:lnTo>
                    <a:pt x="792" y="702"/>
                  </a:lnTo>
                  <a:lnTo>
                    <a:pt x="793" y="702"/>
                  </a:lnTo>
                  <a:lnTo>
                    <a:pt x="793" y="704"/>
                  </a:lnTo>
                  <a:lnTo>
                    <a:pt x="793" y="705"/>
                  </a:lnTo>
                  <a:lnTo>
                    <a:pt x="794" y="705"/>
                  </a:lnTo>
                  <a:lnTo>
                    <a:pt x="795" y="705"/>
                  </a:lnTo>
                  <a:lnTo>
                    <a:pt x="797" y="705"/>
                  </a:lnTo>
                  <a:lnTo>
                    <a:pt x="797" y="707"/>
                  </a:lnTo>
                  <a:lnTo>
                    <a:pt x="798" y="708"/>
                  </a:lnTo>
                  <a:lnTo>
                    <a:pt x="798" y="709"/>
                  </a:lnTo>
                  <a:lnTo>
                    <a:pt x="795" y="709"/>
                  </a:lnTo>
                  <a:lnTo>
                    <a:pt x="794" y="709"/>
                  </a:lnTo>
                  <a:lnTo>
                    <a:pt x="793" y="710"/>
                  </a:lnTo>
                  <a:lnTo>
                    <a:pt x="791" y="709"/>
                  </a:lnTo>
                  <a:lnTo>
                    <a:pt x="792" y="710"/>
                  </a:lnTo>
                  <a:lnTo>
                    <a:pt x="793" y="710"/>
                  </a:lnTo>
                  <a:lnTo>
                    <a:pt x="794" y="710"/>
                  </a:lnTo>
                  <a:lnTo>
                    <a:pt x="795" y="710"/>
                  </a:lnTo>
                  <a:lnTo>
                    <a:pt x="797" y="711"/>
                  </a:lnTo>
                  <a:lnTo>
                    <a:pt x="797" y="712"/>
                  </a:lnTo>
                  <a:lnTo>
                    <a:pt x="797" y="713"/>
                  </a:lnTo>
                  <a:lnTo>
                    <a:pt x="797" y="715"/>
                  </a:lnTo>
                  <a:lnTo>
                    <a:pt x="795" y="713"/>
                  </a:lnTo>
                  <a:lnTo>
                    <a:pt x="793" y="713"/>
                  </a:lnTo>
                  <a:lnTo>
                    <a:pt x="792" y="713"/>
                  </a:lnTo>
                  <a:lnTo>
                    <a:pt x="789" y="712"/>
                  </a:lnTo>
                  <a:lnTo>
                    <a:pt x="787" y="712"/>
                  </a:lnTo>
                  <a:lnTo>
                    <a:pt x="792" y="715"/>
                  </a:lnTo>
                  <a:lnTo>
                    <a:pt x="793" y="713"/>
                  </a:lnTo>
                  <a:lnTo>
                    <a:pt x="793" y="715"/>
                  </a:lnTo>
                  <a:lnTo>
                    <a:pt x="792" y="716"/>
                  </a:lnTo>
                  <a:lnTo>
                    <a:pt x="791" y="715"/>
                  </a:lnTo>
                  <a:lnTo>
                    <a:pt x="787" y="716"/>
                  </a:lnTo>
                  <a:lnTo>
                    <a:pt x="787" y="717"/>
                  </a:lnTo>
                  <a:lnTo>
                    <a:pt x="789" y="717"/>
                  </a:lnTo>
                  <a:lnTo>
                    <a:pt x="790" y="716"/>
                  </a:lnTo>
                  <a:lnTo>
                    <a:pt x="792" y="716"/>
                  </a:lnTo>
                  <a:lnTo>
                    <a:pt x="793" y="716"/>
                  </a:lnTo>
                  <a:lnTo>
                    <a:pt x="795" y="715"/>
                  </a:lnTo>
                  <a:lnTo>
                    <a:pt x="797" y="715"/>
                  </a:lnTo>
                  <a:lnTo>
                    <a:pt x="795" y="716"/>
                  </a:lnTo>
                  <a:lnTo>
                    <a:pt x="795" y="717"/>
                  </a:lnTo>
                  <a:lnTo>
                    <a:pt x="794" y="716"/>
                  </a:lnTo>
                  <a:lnTo>
                    <a:pt x="794" y="717"/>
                  </a:lnTo>
                  <a:lnTo>
                    <a:pt x="790" y="718"/>
                  </a:lnTo>
                  <a:lnTo>
                    <a:pt x="789" y="719"/>
                  </a:lnTo>
                  <a:lnTo>
                    <a:pt x="789" y="722"/>
                  </a:lnTo>
                  <a:lnTo>
                    <a:pt x="790" y="722"/>
                  </a:lnTo>
                  <a:lnTo>
                    <a:pt x="790" y="720"/>
                  </a:lnTo>
                  <a:lnTo>
                    <a:pt x="790" y="719"/>
                  </a:lnTo>
                  <a:lnTo>
                    <a:pt x="791" y="718"/>
                  </a:lnTo>
                  <a:lnTo>
                    <a:pt x="792" y="718"/>
                  </a:lnTo>
                  <a:lnTo>
                    <a:pt x="793" y="718"/>
                  </a:lnTo>
                  <a:lnTo>
                    <a:pt x="794" y="717"/>
                  </a:lnTo>
                  <a:lnTo>
                    <a:pt x="795" y="717"/>
                  </a:lnTo>
                  <a:lnTo>
                    <a:pt x="797" y="717"/>
                  </a:lnTo>
                  <a:lnTo>
                    <a:pt x="797" y="716"/>
                  </a:lnTo>
                  <a:lnTo>
                    <a:pt x="798" y="716"/>
                  </a:lnTo>
                  <a:lnTo>
                    <a:pt x="800" y="716"/>
                  </a:lnTo>
                  <a:lnTo>
                    <a:pt x="801" y="716"/>
                  </a:lnTo>
                  <a:lnTo>
                    <a:pt x="802" y="716"/>
                  </a:lnTo>
                  <a:lnTo>
                    <a:pt x="803" y="715"/>
                  </a:lnTo>
                  <a:lnTo>
                    <a:pt x="802" y="715"/>
                  </a:lnTo>
                  <a:lnTo>
                    <a:pt x="798" y="715"/>
                  </a:lnTo>
                  <a:lnTo>
                    <a:pt x="798" y="713"/>
                  </a:lnTo>
                  <a:lnTo>
                    <a:pt x="800" y="713"/>
                  </a:lnTo>
                  <a:lnTo>
                    <a:pt x="800" y="712"/>
                  </a:lnTo>
                  <a:lnTo>
                    <a:pt x="801" y="712"/>
                  </a:lnTo>
                  <a:lnTo>
                    <a:pt x="801" y="713"/>
                  </a:lnTo>
                  <a:lnTo>
                    <a:pt x="802" y="713"/>
                  </a:lnTo>
                  <a:lnTo>
                    <a:pt x="803" y="713"/>
                  </a:lnTo>
                  <a:lnTo>
                    <a:pt x="804" y="713"/>
                  </a:lnTo>
                  <a:lnTo>
                    <a:pt x="804" y="715"/>
                  </a:lnTo>
                  <a:lnTo>
                    <a:pt x="805" y="715"/>
                  </a:lnTo>
                  <a:lnTo>
                    <a:pt x="804" y="713"/>
                  </a:lnTo>
                  <a:lnTo>
                    <a:pt x="805" y="713"/>
                  </a:lnTo>
                  <a:lnTo>
                    <a:pt x="806" y="715"/>
                  </a:lnTo>
                  <a:lnTo>
                    <a:pt x="806" y="716"/>
                  </a:lnTo>
                  <a:lnTo>
                    <a:pt x="806" y="717"/>
                  </a:lnTo>
                  <a:lnTo>
                    <a:pt x="806" y="718"/>
                  </a:lnTo>
                  <a:lnTo>
                    <a:pt x="804" y="718"/>
                  </a:lnTo>
                  <a:lnTo>
                    <a:pt x="804" y="719"/>
                  </a:lnTo>
                  <a:lnTo>
                    <a:pt x="804" y="722"/>
                  </a:lnTo>
                  <a:lnTo>
                    <a:pt x="804" y="723"/>
                  </a:lnTo>
                  <a:lnTo>
                    <a:pt x="804" y="724"/>
                  </a:lnTo>
                  <a:lnTo>
                    <a:pt x="803" y="724"/>
                  </a:lnTo>
                  <a:lnTo>
                    <a:pt x="802" y="724"/>
                  </a:lnTo>
                  <a:lnTo>
                    <a:pt x="801" y="724"/>
                  </a:lnTo>
                  <a:lnTo>
                    <a:pt x="801" y="725"/>
                  </a:lnTo>
                  <a:lnTo>
                    <a:pt x="801" y="727"/>
                  </a:lnTo>
                  <a:lnTo>
                    <a:pt x="800" y="727"/>
                  </a:lnTo>
                  <a:lnTo>
                    <a:pt x="798" y="727"/>
                  </a:lnTo>
                  <a:lnTo>
                    <a:pt x="801" y="728"/>
                  </a:lnTo>
                  <a:lnTo>
                    <a:pt x="801" y="727"/>
                  </a:lnTo>
                  <a:lnTo>
                    <a:pt x="802" y="727"/>
                  </a:lnTo>
                  <a:lnTo>
                    <a:pt x="802" y="728"/>
                  </a:lnTo>
                  <a:lnTo>
                    <a:pt x="802" y="730"/>
                  </a:lnTo>
                  <a:lnTo>
                    <a:pt x="803" y="730"/>
                  </a:lnTo>
                  <a:lnTo>
                    <a:pt x="803" y="729"/>
                  </a:lnTo>
                  <a:lnTo>
                    <a:pt x="803" y="728"/>
                  </a:lnTo>
                  <a:lnTo>
                    <a:pt x="803" y="727"/>
                  </a:lnTo>
                  <a:lnTo>
                    <a:pt x="803" y="725"/>
                  </a:lnTo>
                  <a:lnTo>
                    <a:pt x="804" y="725"/>
                  </a:lnTo>
                  <a:lnTo>
                    <a:pt x="804" y="724"/>
                  </a:lnTo>
                  <a:lnTo>
                    <a:pt x="805" y="724"/>
                  </a:lnTo>
                  <a:lnTo>
                    <a:pt x="806" y="723"/>
                  </a:lnTo>
                  <a:lnTo>
                    <a:pt x="807" y="723"/>
                  </a:lnTo>
                  <a:lnTo>
                    <a:pt x="807" y="724"/>
                  </a:lnTo>
                  <a:lnTo>
                    <a:pt x="808" y="725"/>
                  </a:lnTo>
                  <a:lnTo>
                    <a:pt x="808" y="724"/>
                  </a:lnTo>
                  <a:lnTo>
                    <a:pt x="808" y="723"/>
                  </a:lnTo>
                  <a:lnTo>
                    <a:pt x="809" y="724"/>
                  </a:lnTo>
                  <a:lnTo>
                    <a:pt x="809" y="723"/>
                  </a:lnTo>
                  <a:lnTo>
                    <a:pt x="811" y="723"/>
                  </a:lnTo>
                  <a:lnTo>
                    <a:pt x="811" y="724"/>
                  </a:lnTo>
                  <a:lnTo>
                    <a:pt x="811" y="725"/>
                  </a:lnTo>
                  <a:lnTo>
                    <a:pt x="811" y="727"/>
                  </a:lnTo>
                  <a:lnTo>
                    <a:pt x="813" y="727"/>
                  </a:lnTo>
                  <a:lnTo>
                    <a:pt x="813" y="728"/>
                  </a:lnTo>
                  <a:lnTo>
                    <a:pt x="814" y="729"/>
                  </a:lnTo>
                  <a:lnTo>
                    <a:pt x="814" y="728"/>
                  </a:lnTo>
                  <a:lnTo>
                    <a:pt x="814" y="727"/>
                  </a:lnTo>
                  <a:lnTo>
                    <a:pt x="813" y="727"/>
                  </a:lnTo>
                  <a:lnTo>
                    <a:pt x="813" y="725"/>
                  </a:lnTo>
                  <a:lnTo>
                    <a:pt x="813" y="724"/>
                  </a:lnTo>
                  <a:lnTo>
                    <a:pt x="814" y="724"/>
                  </a:lnTo>
                  <a:lnTo>
                    <a:pt x="814" y="723"/>
                  </a:lnTo>
                  <a:lnTo>
                    <a:pt x="814" y="722"/>
                  </a:lnTo>
                  <a:lnTo>
                    <a:pt x="814" y="720"/>
                  </a:lnTo>
                  <a:lnTo>
                    <a:pt x="815" y="720"/>
                  </a:lnTo>
                  <a:lnTo>
                    <a:pt x="816" y="720"/>
                  </a:lnTo>
                  <a:lnTo>
                    <a:pt x="817" y="722"/>
                  </a:lnTo>
                  <a:lnTo>
                    <a:pt x="816" y="722"/>
                  </a:lnTo>
                  <a:lnTo>
                    <a:pt x="816" y="723"/>
                  </a:lnTo>
                  <a:lnTo>
                    <a:pt x="816" y="724"/>
                  </a:lnTo>
                  <a:lnTo>
                    <a:pt x="817" y="724"/>
                  </a:lnTo>
                  <a:lnTo>
                    <a:pt x="817" y="725"/>
                  </a:lnTo>
                  <a:lnTo>
                    <a:pt x="819" y="725"/>
                  </a:lnTo>
                  <a:lnTo>
                    <a:pt x="820" y="725"/>
                  </a:lnTo>
                  <a:lnTo>
                    <a:pt x="820" y="727"/>
                  </a:lnTo>
                  <a:lnTo>
                    <a:pt x="819" y="727"/>
                  </a:lnTo>
                  <a:lnTo>
                    <a:pt x="820" y="728"/>
                  </a:lnTo>
                  <a:lnTo>
                    <a:pt x="821" y="728"/>
                  </a:lnTo>
                  <a:lnTo>
                    <a:pt x="823" y="729"/>
                  </a:lnTo>
                  <a:lnTo>
                    <a:pt x="823" y="730"/>
                  </a:lnTo>
                  <a:lnTo>
                    <a:pt x="824" y="731"/>
                  </a:lnTo>
                  <a:lnTo>
                    <a:pt x="824" y="732"/>
                  </a:lnTo>
                  <a:lnTo>
                    <a:pt x="824" y="733"/>
                  </a:lnTo>
                  <a:lnTo>
                    <a:pt x="823" y="733"/>
                  </a:lnTo>
                  <a:lnTo>
                    <a:pt x="821" y="733"/>
                  </a:lnTo>
                  <a:lnTo>
                    <a:pt x="820" y="733"/>
                  </a:lnTo>
                  <a:close/>
                  <a:moveTo>
                    <a:pt x="798" y="722"/>
                  </a:moveTo>
                  <a:lnTo>
                    <a:pt x="800" y="722"/>
                  </a:lnTo>
                  <a:lnTo>
                    <a:pt x="800" y="720"/>
                  </a:lnTo>
                  <a:lnTo>
                    <a:pt x="801" y="720"/>
                  </a:lnTo>
                  <a:lnTo>
                    <a:pt x="802" y="719"/>
                  </a:lnTo>
                  <a:lnTo>
                    <a:pt x="803" y="718"/>
                  </a:lnTo>
                  <a:lnTo>
                    <a:pt x="802" y="717"/>
                  </a:lnTo>
                  <a:lnTo>
                    <a:pt x="802" y="718"/>
                  </a:lnTo>
                  <a:lnTo>
                    <a:pt x="801" y="719"/>
                  </a:lnTo>
                  <a:lnTo>
                    <a:pt x="800" y="720"/>
                  </a:lnTo>
                  <a:lnTo>
                    <a:pt x="798" y="722"/>
                  </a:lnTo>
                  <a:close/>
                  <a:moveTo>
                    <a:pt x="794" y="708"/>
                  </a:moveTo>
                  <a:lnTo>
                    <a:pt x="795" y="708"/>
                  </a:lnTo>
                  <a:lnTo>
                    <a:pt x="795" y="707"/>
                  </a:lnTo>
                  <a:lnTo>
                    <a:pt x="794" y="707"/>
                  </a:lnTo>
                  <a:lnTo>
                    <a:pt x="794" y="708"/>
                  </a:lnTo>
                  <a:close/>
                  <a:moveTo>
                    <a:pt x="745" y="661"/>
                  </a:moveTo>
                  <a:lnTo>
                    <a:pt x="746" y="662"/>
                  </a:lnTo>
                  <a:lnTo>
                    <a:pt x="747" y="662"/>
                  </a:lnTo>
                  <a:lnTo>
                    <a:pt x="747" y="661"/>
                  </a:lnTo>
                  <a:lnTo>
                    <a:pt x="746" y="661"/>
                  </a:lnTo>
                  <a:lnTo>
                    <a:pt x="745" y="661"/>
                  </a:lnTo>
                  <a:close/>
                  <a:moveTo>
                    <a:pt x="734" y="648"/>
                  </a:moveTo>
                  <a:lnTo>
                    <a:pt x="735" y="648"/>
                  </a:lnTo>
                  <a:lnTo>
                    <a:pt x="735" y="647"/>
                  </a:lnTo>
                  <a:lnTo>
                    <a:pt x="734" y="647"/>
                  </a:lnTo>
                  <a:lnTo>
                    <a:pt x="734" y="648"/>
                  </a:lnTo>
                  <a:close/>
                  <a:moveTo>
                    <a:pt x="679" y="585"/>
                  </a:moveTo>
                  <a:lnTo>
                    <a:pt x="681" y="583"/>
                  </a:lnTo>
                  <a:lnTo>
                    <a:pt x="679" y="583"/>
                  </a:lnTo>
                  <a:lnTo>
                    <a:pt x="679" y="585"/>
                  </a:lnTo>
                  <a:close/>
                  <a:moveTo>
                    <a:pt x="565" y="621"/>
                  </a:moveTo>
                  <a:lnTo>
                    <a:pt x="564" y="621"/>
                  </a:lnTo>
                  <a:lnTo>
                    <a:pt x="565" y="622"/>
                  </a:lnTo>
                  <a:lnTo>
                    <a:pt x="564" y="622"/>
                  </a:lnTo>
                  <a:lnTo>
                    <a:pt x="564" y="624"/>
                  </a:lnTo>
                  <a:lnTo>
                    <a:pt x="565" y="624"/>
                  </a:lnTo>
                  <a:lnTo>
                    <a:pt x="565" y="622"/>
                  </a:lnTo>
                  <a:lnTo>
                    <a:pt x="565" y="621"/>
                  </a:lnTo>
                  <a:close/>
                  <a:moveTo>
                    <a:pt x="581" y="606"/>
                  </a:moveTo>
                  <a:lnTo>
                    <a:pt x="580" y="606"/>
                  </a:lnTo>
                  <a:lnTo>
                    <a:pt x="580" y="605"/>
                  </a:lnTo>
                  <a:lnTo>
                    <a:pt x="580" y="604"/>
                  </a:lnTo>
                  <a:lnTo>
                    <a:pt x="579" y="604"/>
                  </a:lnTo>
                  <a:lnTo>
                    <a:pt x="579" y="603"/>
                  </a:lnTo>
                  <a:lnTo>
                    <a:pt x="577" y="604"/>
                  </a:lnTo>
                  <a:lnTo>
                    <a:pt x="579" y="604"/>
                  </a:lnTo>
                  <a:lnTo>
                    <a:pt x="579" y="605"/>
                  </a:lnTo>
                  <a:lnTo>
                    <a:pt x="578" y="605"/>
                  </a:lnTo>
                  <a:lnTo>
                    <a:pt x="579" y="606"/>
                  </a:lnTo>
                  <a:lnTo>
                    <a:pt x="579" y="607"/>
                  </a:lnTo>
                  <a:lnTo>
                    <a:pt x="579" y="608"/>
                  </a:lnTo>
                  <a:lnTo>
                    <a:pt x="580" y="608"/>
                  </a:lnTo>
                  <a:lnTo>
                    <a:pt x="580" y="607"/>
                  </a:lnTo>
                  <a:lnTo>
                    <a:pt x="581" y="607"/>
                  </a:lnTo>
                  <a:lnTo>
                    <a:pt x="581" y="606"/>
                  </a:lnTo>
                  <a:close/>
                  <a:moveTo>
                    <a:pt x="581" y="597"/>
                  </a:moveTo>
                  <a:lnTo>
                    <a:pt x="580" y="597"/>
                  </a:lnTo>
                  <a:lnTo>
                    <a:pt x="577" y="596"/>
                  </a:lnTo>
                  <a:lnTo>
                    <a:pt x="576" y="597"/>
                  </a:lnTo>
                  <a:lnTo>
                    <a:pt x="577" y="597"/>
                  </a:lnTo>
                  <a:lnTo>
                    <a:pt x="576" y="598"/>
                  </a:lnTo>
                  <a:lnTo>
                    <a:pt x="575" y="597"/>
                  </a:lnTo>
                  <a:lnTo>
                    <a:pt x="574" y="598"/>
                  </a:lnTo>
                  <a:lnTo>
                    <a:pt x="575" y="598"/>
                  </a:lnTo>
                  <a:lnTo>
                    <a:pt x="575" y="601"/>
                  </a:lnTo>
                  <a:lnTo>
                    <a:pt x="574" y="601"/>
                  </a:lnTo>
                  <a:lnTo>
                    <a:pt x="572" y="601"/>
                  </a:lnTo>
                  <a:lnTo>
                    <a:pt x="570" y="601"/>
                  </a:lnTo>
                  <a:lnTo>
                    <a:pt x="570" y="602"/>
                  </a:lnTo>
                  <a:lnTo>
                    <a:pt x="569" y="601"/>
                  </a:lnTo>
                  <a:lnTo>
                    <a:pt x="569" y="602"/>
                  </a:lnTo>
                  <a:lnTo>
                    <a:pt x="566" y="603"/>
                  </a:lnTo>
                  <a:lnTo>
                    <a:pt x="566" y="604"/>
                  </a:lnTo>
                  <a:lnTo>
                    <a:pt x="565" y="605"/>
                  </a:lnTo>
                  <a:lnTo>
                    <a:pt x="564" y="605"/>
                  </a:lnTo>
                  <a:lnTo>
                    <a:pt x="563" y="605"/>
                  </a:lnTo>
                  <a:lnTo>
                    <a:pt x="561" y="606"/>
                  </a:lnTo>
                  <a:lnTo>
                    <a:pt x="561" y="607"/>
                  </a:lnTo>
                  <a:lnTo>
                    <a:pt x="562" y="607"/>
                  </a:lnTo>
                  <a:lnTo>
                    <a:pt x="565" y="606"/>
                  </a:lnTo>
                  <a:lnTo>
                    <a:pt x="566" y="606"/>
                  </a:lnTo>
                  <a:lnTo>
                    <a:pt x="566" y="605"/>
                  </a:lnTo>
                  <a:lnTo>
                    <a:pt x="567" y="605"/>
                  </a:lnTo>
                  <a:lnTo>
                    <a:pt x="570" y="603"/>
                  </a:lnTo>
                  <a:lnTo>
                    <a:pt x="572" y="602"/>
                  </a:lnTo>
                  <a:lnTo>
                    <a:pt x="574" y="602"/>
                  </a:lnTo>
                  <a:lnTo>
                    <a:pt x="577" y="602"/>
                  </a:lnTo>
                  <a:lnTo>
                    <a:pt x="577" y="601"/>
                  </a:lnTo>
                  <a:lnTo>
                    <a:pt x="578" y="602"/>
                  </a:lnTo>
                  <a:lnTo>
                    <a:pt x="579" y="602"/>
                  </a:lnTo>
                  <a:lnTo>
                    <a:pt x="580" y="602"/>
                  </a:lnTo>
                  <a:lnTo>
                    <a:pt x="580" y="601"/>
                  </a:lnTo>
                  <a:lnTo>
                    <a:pt x="581" y="601"/>
                  </a:lnTo>
                  <a:lnTo>
                    <a:pt x="581" y="598"/>
                  </a:lnTo>
                  <a:lnTo>
                    <a:pt x="581" y="597"/>
                  </a:lnTo>
                  <a:close/>
                  <a:moveTo>
                    <a:pt x="590" y="548"/>
                  </a:moveTo>
                  <a:lnTo>
                    <a:pt x="589" y="547"/>
                  </a:lnTo>
                  <a:lnTo>
                    <a:pt x="588" y="547"/>
                  </a:lnTo>
                  <a:lnTo>
                    <a:pt x="589" y="548"/>
                  </a:lnTo>
                  <a:lnTo>
                    <a:pt x="590" y="548"/>
                  </a:lnTo>
                  <a:close/>
                  <a:moveTo>
                    <a:pt x="594" y="527"/>
                  </a:moveTo>
                  <a:lnTo>
                    <a:pt x="592" y="527"/>
                  </a:lnTo>
                  <a:lnTo>
                    <a:pt x="592" y="528"/>
                  </a:lnTo>
                  <a:lnTo>
                    <a:pt x="594" y="529"/>
                  </a:lnTo>
                  <a:lnTo>
                    <a:pt x="594" y="528"/>
                  </a:lnTo>
                  <a:lnTo>
                    <a:pt x="594" y="527"/>
                  </a:lnTo>
                  <a:close/>
                  <a:moveTo>
                    <a:pt x="643" y="618"/>
                  </a:moveTo>
                  <a:lnTo>
                    <a:pt x="642" y="618"/>
                  </a:lnTo>
                  <a:lnTo>
                    <a:pt x="641" y="618"/>
                  </a:lnTo>
                  <a:lnTo>
                    <a:pt x="641" y="617"/>
                  </a:lnTo>
                  <a:lnTo>
                    <a:pt x="640" y="618"/>
                  </a:lnTo>
                  <a:lnTo>
                    <a:pt x="640" y="619"/>
                  </a:lnTo>
                  <a:lnTo>
                    <a:pt x="641" y="618"/>
                  </a:lnTo>
                  <a:lnTo>
                    <a:pt x="641" y="619"/>
                  </a:lnTo>
                  <a:lnTo>
                    <a:pt x="641" y="620"/>
                  </a:lnTo>
                  <a:lnTo>
                    <a:pt x="640" y="620"/>
                  </a:lnTo>
                  <a:lnTo>
                    <a:pt x="640" y="621"/>
                  </a:lnTo>
                  <a:lnTo>
                    <a:pt x="642" y="621"/>
                  </a:lnTo>
                  <a:lnTo>
                    <a:pt x="642" y="620"/>
                  </a:lnTo>
                  <a:lnTo>
                    <a:pt x="641" y="620"/>
                  </a:lnTo>
                  <a:lnTo>
                    <a:pt x="642" y="619"/>
                  </a:lnTo>
                  <a:lnTo>
                    <a:pt x="643" y="619"/>
                  </a:lnTo>
                  <a:lnTo>
                    <a:pt x="643" y="618"/>
                  </a:lnTo>
                  <a:close/>
                  <a:moveTo>
                    <a:pt x="669" y="648"/>
                  </a:moveTo>
                  <a:lnTo>
                    <a:pt x="668" y="648"/>
                  </a:lnTo>
                  <a:lnTo>
                    <a:pt x="668" y="647"/>
                  </a:lnTo>
                  <a:lnTo>
                    <a:pt x="667" y="647"/>
                  </a:lnTo>
                  <a:lnTo>
                    <a:pt x="666" y="647"/>
                  </a:lnTo>
                  <a:lnTo>
                    <a:pt x="666" y="648"/>
                  </a:lnTo>
                  <a:lnTo>
                    <a:pt x="667" y="648"/>
                  </a:lnTo>
                  <a:lnTo>
                    <a:pt x="666" y="649"/>
                  </a:lnTo>
                  <a:lnTo>
                    <a:pt x="667" y="649"/>
                  </a:lnTo>
                  <a:lnTo>
                    <a:pt x="667" y="648"/>
                  </a:lnTo>
                  <a:lnTo>
                    <a:pt x="668" y="649"/>
                  </a:lnTo>
                  <a:lnTo>
                    <a:pt x="669" y="649"/>
                  </a:lnTo>
                  <a:lnTo>
                    <a:pt x="669" y="648"/>
                  </a:lnTo>
                  <a:close/>
                  <a:moveTo>
                    <a:pt x="671" y="573"/>
                  </a:moveTo>
                  <a:lnTo>
                    <a:pt x="671" y="572"/>
                  </a:lnTo>
                  <a:lnTo>
                    <a:pt x="676" y="570"/>
                  </a:lnTo>
                  <a:lnTo>
                    <a:pt x="671" y="571"/>
                  </a:lnTo>
                  <a:lnTo>
                    <a:pt x="671" y="572"/>
                  </a:lnTo>
                  <a:lnTo>
                    <a:pt x="670" y="572"/>
                  </a:lnTo>
                  <a:lnTo>
                    <a:pt x="670" y="573"/>
                  </a:lnTo>
                  <a:lnTo>
                    <a:pt x="670" y="574"/>
                  </a:lnTo>
                  <a:lnTo>
                    <a:pt x="669" y="575"/>
                  </a:lnTo>
                  <a:lnTo>
                    <a:pt x="668" y="576"/>
                  </a:lnTo>
                  <a:lnTo>
                    <a:pt x="668" y="578"/>
                  </a:lnTo>
                  <a:lnTo>
                    <a:pt x="669" y="576"/>
                  </a:lnTo>
                  <a:lnTo>
                    <a:pt x="670" y="575"/>
                  </a:lnTo>
                  <a:lnTo>
                    <a:pt x="670" y="574"/>
                  </a:lnTo>
                  <a:lnTo>
                    <a:pt x="671" y="573"/>
                  </a:lnTo>
                  <a:close/>
                  <a:moveTo>
                    <a:pt x="676" y="580"/>
                  </a:moveTo>
                  <a:lnTo>
                    <a:pt x="674" y="580"/>
                  </a:lnTo>
                  <a:lnTo>
                    <a:pt x="674" y="581"/>
                  </a:lnTo>
                  <a:lnTo>
                    <a:pt x="674" y="582"/>
                  </a:lnTo>
                  <a:lnTo>
                    <a:pt x="672" y="582"/>
                  </a:lnTo>
                  <a:lnTo>
                    <a:pt x="671" y="583"/>
                  </a:lnTo>
                  <a:lnTo>
                    <a:pt x="672" y="583"/>
                  </a:lnTo>
                  <a:lnTo>
                    <a:pt x="674" y="583"/>
                  </a:lnTo>
                  <a:lnTo>
                    <a:pt x="674" y="582"/>
                  </a:lnTo>
                  <a:lnTo>
                    <a:pt x="676" y="580"/>
                  </a:lnTo>
                  <a:close/>
                  <a:moveTo>
                    <a:pt x="686" y="594"/>
                  </a:moveTo>
                  <a:lnTo>
                    <a:pt x="684" y="594"/>
                  </a:lnTo>
                  <a:lnTo>
                    <a:pt x="684" y="595"/>
                  </a:lnTo>
                  <a:lnTo>
                    <a:pt x="683" y="596"/>
                  </a:lnTo>
                  <a:lnTo>
                    <a:pt x="683" y="597"/>
                  </a:lnTo>
                  <a:lnTo>
                    <a:pt x="682" y="597"/>
                  </a:lnTo>
                  <a:lnTo>
                    <a:pt x="682" y="598"/>
                  </a:lnTo>
                  <a:lnTo>
                    <a:pt x="682" y="601"/>
                  </a:lnTo>
                  <a:lnTo>
                    <a:pt x="683" y="598"/>
                  </a:lnTo>
                  <a:lnTo>
                    <a:pt x="683" y="597"/>
                  </a:lnTo>
                  <a:lnTo>
                    <a:pt x="684" y="596"/>
                  </a:lnTo>
                  <a:lnTo>
                    <a:pt x="684" y="595"/>
                  </a:lnTo>
                  <a:lnTo>
                    <a:pt x="686" y="594"/>
                  </a:lnTo>
                  <a:close/>
                  <a:moveTo>
                    <a:pt x="686" y="592"/>
                  </a:moveTo>
                  <a:lnTo>
                    <a:pt x="684" y="591"/>
                  </a:lnTo>
                  <a:lnTo>
                    <a:pt x="683" y="591"/>
                  </a:lnTo>
                  <a:lnTo>
                    <a:pt x="683" y="592"/>
                  </a:lnTo>
                  <a:lnTo>
                    <a:pt x="684" y="592"/>
                  </a:lnTo>
                  <a:lnTo>
                    <a:pt x="684" y="593"/>
                  </a:lnTo>
                  <a:lnTo>
                    <a:pt x="686" y="593"/>
                  </a:lnTo>
                  <a:lnTo>
                    <a:pt x="686" y="592"/>
                  </a:lnTo>
                  <a:close/>
                  <a:moveTo>
                    <a:pt x="691" y="586"/>
                  </a:moveTo>
                  <a:lnTo>
                    <a:pt x="692" y="585"/>
                  </a:lnTo>
                  <a:lnTo>
                    <a:pt x="691" y="585"/>
                  </a:lnTo>
                  <a:lnTo>
                    <a:pt x="691" y="586"/>
                  </a:lnTo>
                  <a:close/>
                  <a:moveTo>
                    <a:pt x="691" y="593"/>
                  </a:moveTo>
                  <a:lnTo>
                    <a:pt x="691" y="592"/>
                  </a:lnTo>
                  <a:lnTo>
                    <a:pt x="689" y="593"/>
                  </a:lnTo>
                  <a:lnTo>
                    <a:pt x="691" y="593"/>
                  </a:lnTo>
                  <a:close/>
                  <a:moveTo>
                    <a:pt x="677" y="775"/>
                  </a:moveTo>
                  <a:lnTo>
                    <a:pt x="677" y="776"/>
                  </a:lnTo>
                  <a:lnTo>
                    <a:pt x="678" y="775"/>
                  </a:lnTo>
                  <a:lnTo>
                    <a:pt x="677" y="775"/>
                  </a:lnTo>
                  <a:lnTo>
                    <a:pt x="676" y="774"/>
                  </a:lnTo>
                  <a:lnTo>
                    <a:pt x="676" y="775"/>
                  </a:lnTo>
                  <a:lnTo>
                    <a:pt x="677" y="775"/>
                  </a:lnTo>
                  <a:close/>
                  <a:moveTo>
                    <a:pt x="679" y="775"/>
                  </a:moveTo>
                  <a:lnTo>
                    <a:pt x="678" y="776"/>
                  </a:lnTo>
                  <a:lnTo>
                    <a:pt x="678" y="777"/>
                  </a:lnTo>
                  <a:lnTo>
                    <a:pt x="677" y="777"/>
                  </a:lnTo>
                  <a:lnTo>
                    <a:pt x="677" y="778"/>
                  </a:lnTo>
                  <a:lnTo>
                    <a:pt x="678" y="778"/>
                  </a:lnTo>
                  <a:lnTo>
                    <a:pt x="678" y="779"/>
                  </a:lnTo>
                  <a:lnTo>
                    <a:pt x="679" y="779"/>
                  </a:lnTo>
                  <a:lnTo>
                    <a:pt x="679" y="778"/>
                  </a:lnTo>
                  <a:lnTo>
                    <a:pt x="679" y="777"/>
                  </a:lnTo>
                  <a:lnTo>
                    <a:pt x="679" y="776"/>
                  </a:lnTo>
                  <a:lnTo>
                    <a:pt x="679" y="775"/>
                  </a:lnTo>
                  <a:close/>
                  <a:moveTo>
                    <a:pt x="680" y="772"/>
                  </a:moveTo>
                  <a:lnTo>
                    <a:pt x="679" y="773"/>
                  </a:lnTo>
                  <a:lnTo>
                    <a:pt x="678" y="772"/>
                  </a:lnTo>
                  <a:lnTo>
                    <a:pt x="678" y="770"/>
                  </a:lnTo>
                  <a:lnTo>
                    <a:pt x="677" y="769"/>
                  </a:lnTo>
                  <a:lnTo>
                    <a:pt x="676" y="769"/>
                  </a:lnTo>
                  <a:lnTo>
                    <a:pt x="676" y="768"/>
                  </a:lnTo>
                  <a:lnTo>
                    <a:pt x="674" y="767"/>
                  </a:lnTo>
                  <a:lnTo>
                    <a:pt x="674" y="768"/>
                  </a:lnTo>
                  <a:lnTo>
                    <a:pt x="674" y="769"/>
                  </a:lnTo>
                  <a:lnTo>
                    <a:pt x="676" y="769"/>
                  </a:lnTo>
                  <a:lnTo>
                    <a:pt x="677" y="770"/>
                  </a:lnTo>
                  <a:lnTo>
                    <a:pt x="678" y="772"/>
                  </a:lnTo>
                  <a:lnTo>
                    <a:pt x="678" y="773"/>
                  </a:lnTo>
                  <a:lnTo>
                    <a:pt x="678" y="774"/>
                  </a:lnTo>
                  <a:lnTo>
                    <a:pt x="679" y="774"/>
                  </a:lnTo>
                  <a:lnTo>
                    <a:pt x="679" y="773"/>
                  </a:lnTo>
                  <a:lnTo>
                    <a:pt x="680" y="773"/>
                  </a:lnTo>
                  <a:lnTo>
                    <a:pt x="680" y="772"/>
                  </a:lnTo>
                  <a:close/>
                  <a:moveTo>
                    <a:pt x="699" y="782"/>
                  </a:moveTo>
                  <a:lnTo>
                    <a:pt x="698" y="782"/>
                  </a:lnTo>
                  <a:lnTo>
                    <a:pt x="698" y="784"/>
                  </a:lnTo>
                  <a:lnTo>
                    <a:pt x="699" y="784"/>
                  </a:lnTo>
                  <a:lnTo>
                    <a:pt x="699" y="782"/>
                  </a:lnTo>
                  <a:close/>
                  <a:moveTo>
                    <a:pt x="715" y="624"/>
                  </a:moveTo>
                  <a:lnTo>
                    <a:pt x="714" y="624"/>
                  </a:lnTo>
                  <a:lnTo>
                    <a:pt x="714" y="625"/>
                  </a:lnTo>
                  <a:lnTo>
                    <a:pt x="715" y="624"/>
                  </a:lnTo>
                  <a:close/>
                  <a:moveTo>
                    <a:pt x="718" y="636"/>
                  </a:moveTo>
                  <a:lnTo>
                    <a:pt x="717" y="637"/>
                  </a:lnTo>
                  <a:lnTo>
                    <a:pt x="718" y="637"/>
                  </a:lnTo>
                  <a:lnTo>
                    <a:pt x="718" y="636"/>
                  </a:lnTo>
                  <a:close/>
                  <a:moveTo>
                    <a:pt x="720" y="632"/>
                  </a:moveTo>
                  <a:lnTo>
                    <a:pt x="718" y="632"/>
                  </a:lnTo>
                  <a:lnTo>
                    <a:pt x="718" y="633"/>
                  </a:lnTo>
                  <a:lnTo>
                    <a:pt x="718" y="635"/>
                  </a:lnTo>
                  <a:lnTo>
                    <a:pt x="720" y="633"/>
                  </a:lnTo>
                  <a:lnTo>
                    <a:pt x="720" y="632"/>
                  </a:lnTo>
                  <a:close/>
                  <a:moveTo>
                    <a:pt x="722" y="627"/>
                  </a:moveTo>
                  <a:lnTo>
                    <a:pt x="720" y="627"/>
                  </a:lnTo>
                  <a:lnTo>
                    <a:pt x="720" y="628"/>
                  </a:lnTo>
                  <a:lnTo>
                    <a:pt x="722" y="630"/>
                  </a:lnTo>
                  <a:lnTo>
                    <a:pt x="720" y="631"/>
                  </a:lnTo>
                  <a:lnTo>
                    <a:pt x="722" y="631"/>
                  </a:lnTo>
                  <a:lnTo>
                    <a:pt x="722" y="630"/>
                  </a:lnTo>
                  <a:lnTo>
                    <a:pt x="722" y="628"/>
                  </a:lnTo>
                  <a:lnTo>
                    <a:pt x="722" y="627"/>
                  </a:lnTo>
                  <a:close/>
                  <a:moveTo>
                    <a:pt x="729" y="622"/>
                  </a:moveTo>
                  <a:lnTo>
                    <a:pt x="731" y="622"/>
                  </a:lnTo>
                  <a:lnTo>
                    <a:pt x="731" y="621"/>
                  </a:lnTo>
                  <a:lnTo>
                    <a:pt x="731" y="620"/>
                  </a:lnTo>
                  <a:lnTo>
                    <a:pt x="729" y="620"/>
                  </a:lnTo>
                  <a:lnTo>
                    <a:pt x="729" y="621"/>
                  </a:lnTo>
                  <a:lnTo>
                    <a:pt x="728" y="622"/>
                  </a:lnTo>
                  <a:lnTo>
                    <a:pt x="729" y="622"/>
                  </a:lnTo>
                  <a:close/>
                  <a:moveTo>
                    <a:pt x="733" y="638"/>
                  </a:moveTo>
                  <a:lnTo>
                    <a:pt x="732" y="639"/>
                  </a:lnTo>
                  <a:lnTo>
                    <a:pt x="732" y="640"/>
                  </a:lnTo>
                  <a:lnTo>
                    <a:pt x="731" y="640"/>
                  </a:lnTo>
                  <a:lnTo>
                    <a:pt x="731" y="641"/>
                  </a:lnTo>
                  <a:lnTo>
                    <a:pt x="729" y="641"/>
                  </a:lnTo>
                  <a:lnTo>
                    <a:pt x="729" y="642"/>
                  </a:lnTo>
                  <a:lnTo>
                    <a:pt x="731" y="642"/>
                  </a:lnTo>
                  <a:lnTo>
                    <a:pt x="731" y="641"/>
                  </a:lnTo>
                  <a:lnTo>
                    <a:pt x="732" y="640"/>
                  </a:lnTo>
                  <a:lnTo>
                    <a:pt x="733" y="639"/>
                  </a:lnTo>
                  <a:lnTo>
                    <a:pt x="733" y="638"/>
                  </a:lnTo>
                  <a:close/>
                  <a:moveTo>
                    <a:pt x="747" y="677"/>
                  </a:moveTo>
                  <a:lnTo>
                    <a:pt x="746" y="677"/>
                  </a:lnTo>
                  <a:lnTo>
                    <a:pt x="746" y="678"/>
                  </a:lnTo>
                  <a:lnTo>
                    <a:pt x="747" y="678"/>
                  </a:lnTo>
                  <a:lnTo>
                    <a:pt x="747" y="677"/>
                  </a:lnTo>
                  <a:close/>
                  <a:moveTo>
                    <a:pt x="783" y="802"/>
                  </a:moveTo>
                  <a:lnTo>
                    <a:pt x="784" y="803"/>
                  </a:lnTo>
                  <a:lnTo>
                    <a:pt x="784" y="804"/>
                  </a:lnTo>
                  <a:lnTo>
                    <a:pt x="785" y="804"/>
                  </a:lnTo>
                  <a:lnTo>
                    <a:pt x="785" y="805"/>
                  </a:lnTo>
                  <a:lnTo>
                    <a:pt x="786" y="805"/>
                  </a:lnTo>
                  <a:lnTo>
                    <a:pt x="785" y="804"/>
                  </a:lnTo>
                  <a:lnTo>
                    <a:pt x="785" y="803"/>
                  </a:lnTo>
                  <a:lnTo>
                    <a:pt x="784" y="803"/>
                  </a:lnTo>
                  <a:lnTo>
                    <a:pt x="784" y="802"/>
                  </a:lnTo>
                  <a:lnTo>
                    <a:pt x="783" y="802"/>
                  </a:lnTo>
                  <a:close/>
                  <a:moveTo>
                    <a:pt x="766" y="815"/>
                  </a:moveTo>
                  <a:lnTo>
                    <a:pt x="768" y="815"/>
                  </a:lnTo>
                  <a:lnTo>
                    <a:pt x="768" y="814"/>
                  </a:lnTo>
                  <a:lnTo>
                    <a:pt x="769" y="814"/>
                  </a:lnTo>
                  <a:lnTo>
                    <a:pt x="769" y="813"/>
                  </a:lnTo>
                  <a:lnTo>
                    <a:pt x="768" y="813"/>
                  </a:lnTo>
                  <a:lnTo>
                    <a:pt x="768" y="814"/>
                  </a:lnTo>
                  <a:lnTo>
                    <a:pt x="766" y="815"/>
                  </a:lnTo>
                  <a:close/>
                  <a:moveTo>
                    <a:pt x="760" y="764"/>
                  </a:moveTo>
                  <a:lnTo>
                    <a:pt x="761" y="765"/>
                  </a:lnTo>
                  <a:lnTo>
                    <a:pt x="761" y="764"/>
                  </a:lnTo>
                  <a:lnTo>
                    <a:pt x="760" y="764"/>
                  </a:lnTo>
                  <a:close/>
                  <a:moveTo>
                    <a:pt x="756" y="803"/>
                  </a:moveTo>
                  <a:lnTo>
                    <a:pt x="756" y="804"/>
                  </a:lnTo>
                  <a:lnTo>
                    <a:pt x="757" y="804"/>
                  </a:lnTo>
                  <a:lnTo>
                    <a:pt x="757" y="803"/>
                  </a:lnTo>
                  <a:lnTo>
                    <a:pt x="756" y="803"/>
                  </a:lnTo>
                  <a:close/>
                  <a:moveTo>
                    <a:pt x="755" y="761"/>
                  </a:moveTo>
                  <a:lnTo>
                    <a:pt x="756" y="761"/>
                  </a:lnTo>
                  <a:lnTo>
                    <a:pt x="756" y="759"/>
                  </a:lnTo>
                  <a:lnTo>
                    <a:pt x="755" y="761"/>
                  </a:lnTo>
                  <a:close/>
                  <a:moveTo>
                    <a:pt x="756" y="746"/>
                  </a:moveTo>
                  <a:lnTo>
                    <a:pt x="755" y="745"/>
                  </a:lnTo>
                  <a:lnTo>
                    <a:pt x="754" y="745"/>
                  </a:lnTo>
                  <a:lnTo>
                    <a:pt x="752" y="744"/>
                  </a:lnTo>
                  <a:lnTo>
                    <a:pt x="752" y="743"/>
                  </a:lnTo>
                  <a:lnTo>
                    <a:pt x="752" y="742"/>
                  </a:lnTo>
                  <a:lnTo>
                    <a:pt x="750" y="742"/>
                  </a:lnTo>
                  <a:lnTo>
                    <a:pt x="750" y="743"/>
                  </a:lnTo>
                  <a:lnTo>
                    <a:pt x="749" y="742"/>
                  </a:lnTo>
                  <a:lnTo>
                    <a:pt x="749" y="743"/>
                  </a:lnTo>
                  <a:lnTo>
                    <a:pt x="750" y="743"/>
                  </a:lnTo>
                  <a:lnTo>
                    <a:pt x="750" y="744"/>
                  </a:lnTo>
                  <a:lnTo>
                    <a:pt x="750" y="745"/>
                  </a:lnTo>
                  <a:lnTo>
                    <a:pt x="752" y="746"/>
                  </a:lnTo>
                  <a:lnTo>
                    <a:pt x="752" y="745"/>
                  </a:lnTo>
                  <a:lnTo>
                    <a:pt x="754" y="745"/>
                  </a:lnTo>
                  <a:lnTo>
                    <a:pt x="754" y="746"/>
                  </a:lnTo>
                  <a:lnTo>
                    <a:pt x="755" y="746"/>
                  </a:lnTo>
                  <a:lnTo>
                    <a:pt x="756" y="746"/>
                  </a:lnTo>
                  <a:close/>
                  <a:moveTo>
                    <a:pt x="759" y="689"/>
                  </a:moveTo>
                  <a:lnTo>
                    <a:pt x="759" y="692"/>
                  </a:lnTo>
                  <a:lnTo>
                    <a:pt x="760" y="692"/>
                  </a:lnTo>
                  <a:lnTo>
                    <a:pt x="759" y="689"/>
                  </a:lnTo>
                  <a:close/>
                  <a:moveTo>
                    <a:pt x="758" y="688"/>
                  </a:moveTo>
                  <a:lnTo>
                    <a:pt x="759" y="688"/>
                  </a:lnTo>
                  <a:lnTo>
                    <a:pt x="759" y="687"/>
                  </a:lnTo>
                  <a:lnTo>
                    <a:pt x="758" y="688"/>
                  </a:lnTo>
                  <a:close/>
                  <a:moveTo>
                    <a:pt x="762" y="733"/>
                  </a:moveTo>
                  <a:lnTo>
                    <a:pt x="761" y="733"/>
                  </a:lnTo>
                  <a:lnTo>
                    <a:pt x="761" y="732"/>
                  </a:lnTo>
                  <a:lnTo>
                    <a:pt x="760" y="732"/>
                  </a:lnTo>
                  <a:lnTo>
                    <a:pt x="759" y="732"/>
                  </a:lnTo>
                  <a:lnTo>
                    <a:pt x="758" y="732"/>
                  </a:lnTo>
                  <a:lnTo>
                    <a:pt x="758" y="733"/>
                  </a:lnTo>
                  <a:lnTo>
                    <a:pt x="761" y="733"/>
                  </a:lnTo>
                  <a:lnTo>
                    <a:pt x="761" y="734"/>
                  </a:lnTo>
                  <a:lnTo>
                    <a:pt x="762" y="734"/>
                  </a:lnTo>
                  <a:lnTo>
                    <a:pt x="762" y="733"/>
                  </a:lnTo>
                  <a:close/>
                  <a:moveTo>
                    <a:pt x="763" y="686"/>
                  </a:moveTo>
                  <a:lnTo>
                    <a:pt x="762" y="686"/>
                  </a:lnTo>
                  <a:lnTo>
                    <a:pt x="762" y="687"/>
                  </a:lnTo>
                  <a:lnTo>
                    <a:pt x="761" y="687"/>
                  </a:lnTo>
                  <a:lnTo>
                    <a:pt x="761" y="688"/>
                  </a:lnTo>
                  <a:lnTo>
                    <a:pt x="761" y="689"/>
                  </a:lnTo>
                  <a:lnTo>
                    <a:pt x="762" y="689"/>
                  </a:lnTo>
                  <a:lnTo>
                    <a:pt x="762" y="688"/>
                  </a:lnTo>
                  <a:lnTo>
                    <a:pt x="761" y="688"/>
                  </a:lnTo>
                  <a:lnTo>
                    <a:pt x="763" y="687"/>
                  </a:lnTo>
                  <a:lnTo>
                    <a:pt x="763" y="686"/>
                  </a:lnTo>
                  <a:close/>
                  <a:moveTo>
                    <a:pt x="768" y="696"/>
                  </a:moveTo>
                  <a:lnTo>
                    <a:pt x="769" y="696"/>
                  </a:lnTo>
                  <a:lnTo>
                    <a:pt x="769" y="695"/>
                  </a:lnTo>
                  <a:lnTo>
                    <a:pt x="768" y="695"/>
                  </a:lnTo>
                  <a:lnTo>
                    <a:pt x="768" y="696"/>
                  </a:lnTo>
                  <a:close/>
                  <a:moveTo>
                    <a:pt x="770" y="699"/>
                  </a:moveTo>
                  <a:lnTo>
                    <a:pt x="769" y="698"/>
                  </a:lnTo>
                  <a:lnTo>
                    <a:pt x="768" y="698"/>
                  </a:lnTo>
                  <a:lnTo>
                    <a:pt x="769" y="699"/>
                  </a:lnTo>
                  <a:lnTo>
                    <a:pt x="770" y="699"/>
                  </a:lnTo>
                  <a:close/>
                  <a:moveTo>
                    <a:pt x="772" y="697"/>
                  </a:moveTo>
                  <a:lnTo>
                    <a:pt x="771" y="697"/>
                  </a:lnTo>
                  <a:lnTo>
                    <a:pt x="771" y="698"/>
                  </a:lnTo>
                  <a:lnTo>
                    <a:pt x="771" y="699"/>
                  </a:lnTo>
                  <a:lnTo>
                    <a:pt x="771" y="700"/>
                  </a:lnTo>
                  <a:lnTo>
                    <a:pt x="771" y="701"/>
                  </a:lnTo>
                  <a:lnTo>
                    <a:pt x="772" y="701"/>
                  </a:lnTo>
                  <a:lnTo>
                    <a:pt x="772" y="700"/>
                  </a:lnTo>
                  <a:lnTo>
                    <a:pt x="772" y="699"/>
                  </a:lnTo>
                  <a:lnTo>
                    <a:pt x="772" y="698"/>
                  </a:lnTo>
                  <a:lnTo>
                    <a:pt x="772" y="697"/>
                  </a:lnTo>
                  <a:close/>
                  <a:moveTo>
                    <a:pt x="780" y="741"/>
                  </a:moveTo>
                  <a:lnTo>
                    <a:pt x="779" y="742"/>
                  </a:lnTo>
                  <a:lnTo>
                    <a:pt x="779" y="743"/>
                  </a:lnTo>
                  <a:lnTo>
                    <a:pt x="778" y="743"/>
                  </a:lnTo>
                  <a:lnTo>
                    <a:pt x="778" y="744"/>
                  </a:lnTo>
                  <a:lnTo>
                    <a:pt x="777" y="744"/>
                  </a:lnTo>
                  <a:lnTo>
                    <a:pt x="777" y="745"/>
                  </a:lnTo>
                  <a:lnTo>
                    <a:pt x="779" y="744"/>
                  </a:lnTo>
                  <a:lnTo>
                    <a:pt x="779" y="743"/>
                  </a:lnTo>
                  <a:lnTo>
                    <a:pt x="780" y="742"/>
                  </a:lnTo>
                  <a:lnTo>
                    <a:pt x="780" y="741"/>
                  </a:lnTo>
                  <a:close/>
                  <a:moveTo>
                    <a:pt x="781" y="702"/>
                  </a:moveTo>
                  <a:lnTo>
                    <a:pt x="780" y="701"/>
                  </a:lnTo>
                  <a:lnTo>
                    <a:pt x="780" y="700"/>
                  </a:lnTo>
                  <a:lnTo>
                    <a:pt x="779" y="700"/>
                  </a:lnTo>
                  <a:lnTo>
                    <a:pt x="779" y="701"/>
                  </a:lnTo>
                  <a:lnTo>
                    <a:pt x="780" y="702"/>
                  </a:lnTo>
                  <a:lnTo>
                    <a:pt x="781" y="702"/>
                  </a:lnTo>
                  <a:close/>
                  <a:moveTo>
                    <a:pt x="783" y="707"/>
                  </a:moveTo>
                  <a:lnTo>
                    <a:pt x="781" y="704"/>
                  </a:lnTo>
                  <a:lnTo>
                    <a:pt x="781" y="707"/>
                  </a:lnTo>
                  <a:lnTo>
                    <a:pt x="783" y="707"/>
                  </a:lnTo>
                  <a:close/>
                  <a:moveTo>
                    <a:pt x="792" y="761"/>
                  </a:moveTo>
                  <a:lnTo>
                    <a:pt x="791" y="761"/>
                  </a:lnTo>
                  <a:lnTo>
                    <a:pt x="791" y="762"/>
                  </a:lnTo>
                  <a:lnTo>
                    <a:pt x="791" y="763"/>
                  </a:lnTo>
                  <a:lnTo>
                    <a:pt x="792" y="762"/>
                  </a:lnTo>
                  <a:lnTo>
                    <a:pt x="792" y="761"/>
                  </a:lnTo>
                  <a:close/>
                  <a:moveTo>
                    <a:pt x="807" y="745"/>
                  </a:moveTo>
                  <a:lnTo>
                    <a:pt x="807" y="744"/>
                  </a:lnTo>
                  <a:lnTo>
                    <a:pt x="806" y="744"/>
                  </a:lnTo>
                  <a:lnTo>
                    <a:pt x="805" y="745"/>
                  </a:lnTo>
                  <a:lnTo>
                    <a:pt x="806" y="745"/>
                  </a:lnTo>
                  <a:lnTo>
                    <a:pt x="807" y="745"/>
                  </a:lnTo>
                  <a:close/>
                  <a:moveTo>
                    <a:pt x="808" y="750"/>
                  </a:moveTo>
                  <a:lnTo>
                    <a:pt x="807" y="750"/>
                  </a:lnTo>
                  <a:lnTo>
                    <a:pt x="807" y="752"/>
                  </a:lnTo>
                  <a:lnTo>
                    <a:pt x="808" y="752"/>
                  </a:lnTo>
                  <a:lnTo>
                    <a:pt x="808" y="750"/>
                  </a:lnTo>
                  <a:close/>
                  <a:moveTo>
                    <a:pt x="808" y="746"/>
                  </a:moveTo>
                  <a:lnTo>
                    <a:pt x="807" y="746"/>
                  </a:lnTo>
                  <a:lnTo>
                    <a:pt x="808" y="747"/>
                  </a:lnTo>
                  <a:lnTo>
                    <a:pt x="809" y="747"/>
                  </a:lnTo>
                  <a:lnTo>
                    <a:pt x="809" y="746"/>
                  </a:lnTo>
                  <a:lnTo>
                    <a:pt x="808" y="746"/>
                  </a:lnTo>
                  <a:close/>
                  <a:moveTo>
                    <a:pt x="808" y="740"/>
                  </a:moveTo>
                  <a:lnTo>
                    <a:pt x="807" y="740"/>
                  </a:lnTo>
                  <a:lnTo>
                    <a:pt x="807" y="741"/>
                  </a:lnTo>
                  <a:lnTo>
                    <a:pt x="808" y="741"/>
                  </a:lnTo>
                  <a:lnTo>
                    <a:pt x="808" y="740"/>
                  </a:lnTo>
                  <a:close/>
                  <a:moveTo>
                    <a:pt x="808" y="728"/>
                  </a:moveTo>
                  <a:lnTo>
                    <a:pt x="807" y="729"/>
                  </a:lnTo>
                  <a:lnTo>
                    <a:pt x="807" y="730"/>
                  </a:lnTo>
                  <a:lnTo>
                    <a:pt x="807" y="731"/>
                  </a:lnTo>
                  <a:lnTo>
                    <a:pt x="808" y="730"/>
                  </a:lnTo>
                  <a:lnTo>
                    <a:pt x="808" y="729"/>
                  </a:lnTo>
                  <a:lnTo>
                    <a:pt x="808" y="728"/>
                  </a:lnTo>
                  <a:close/>
                  <a:moveTo>
                    <a:pt x="699" y="593"/>
                  </a:moveTo>
                  <a:lnTo>
                    <a:pt x="699" y="592"/>
                  </a:lnTo>
                  <a:lnTo>
                    <a:pt x="698" y="592"/>
                  </a:lnTo>
                  <a:lnTo>
                    <a:pt x="698" y="593"/>
                  </a:lnTo>
                  <a:lnTo>
                    <a:pt x="698" y="594"/>
                  </a:lnTo>
                  <a:lnTo>
                    <a:pt x="699" y="594"/>
                  </a:lnTo>
                  <a:lnTo>
                    <a:pt x="699" y="593"/>
                  </a:lnTo>
                  <a:close/>
                  <a:moveTo>
                    <a:pt x="759" y="821"/>
                  </a:moveTo>
                  <a:lnTo>
                    <a:pt x="759" y="820"/>
                  </a:lnTo>
                  <a:lnTo>
                    <a:pt x="758" y="820"/>
                  </a:lnTo>
                  <a:lnTo>
                    <a:pt x="758" y="821"/>
                  </a:lnTo>
                  <a:lnTo>
                    <a:pt x="759" y="821"/>
                  </a:lnTo>
                  <a:close/>
                  <a:moveTo>
                    <a:pt x="798" y="774"/>
                  </a:moveTo>
                  <a:lnTo>
                    <a:pt x="800" y="774"/>
                  </a:lnTo>
                  <a:lnTo>
                    <a:pt x="800" y="773"/>
                  </a:lnTo>
                  <a:lnTo>
                    <a:pt x="798" y="773"/>
                  </a:lnTo>
                  <a:lnTo>
                    <a:pt x="798" y="774"/>
                  </a:lnTo>
                  <a:close/>
                  <a:moveTo>
                    <a:pt x="775" y="821"/>
                  </a:moveTo>
                  <a:lnTo>
                    <a:pt x="775" y="822"/>
                  </a:lnTo>
                  <a:lnTo>
                    <a:pt x="777" y="822"/>
                  </a:lnTo>
                  <a:lnTo>
                    <a:pt x="777" y="821"/>
                  </a:lnTo>
                  <a:lnTo>
                    <a:pt x="775" y="821"/>
                  </a:lnTo>
                  <a:close/>
                  <a:moveTo>
                    <a:pt x="777" y="694"/>
                  </a:moveTo>
                  <a:lnTo>
                    <a:pt x="777" y="693"/>
                  </a:lnTo>
                  <a:lnTo>
                    <a:pt x="777" y="692"/>
                  </a:lnTo>
                  <a:lnTo>
                    <a:pt x="775" y="692"/>
                  </a:lnTo>
                  <a:lnTo>
                    <a:pt x="775" y="693"/>
                  </a:lnTo>
                  <a:lnTo>
                    <a:pt x="775" y="694"/>
                  </a:lnTo>
                  <a:lnTo>
                    <a:pt x="775" y="695"/>
                  </a:lnTo>
                  <a:lnTo>
                    <a:pt x="777" y="695"/>
                  </a:lnTo>
                  <a:lnTo>
                    <a:pt x="777" y="694"/>
                  </a:lnTo>
                  <a:close/>
                  <a:moveTo>
                    <a:pt x="768" y="770"/>
                  </a:moveTo>
                  <a:lnTo>
                    <a:pt x="768" y="769"/>
                  </a:lnTo>
                  <a:lnTo>
                    <a:pt x="766" y="769"/>
                  </a:lnTo>
                  <a:lnTo>
                    <a:pt x="766" y="770"/>
                  </a:lnTo>
                  <a:lnTo>
                    <a:pt x="766" y="772"/>
                  </a:lnTo>
                  <a:lnTo>
                    <a:pt x="768" y="772"/>
                  </a:lnTo>
                  <a:lnTo>
                    <a:pt x="768" y="770"/>
                  </a:lnTo>
                  <a:close/>
                  <a:moveTo>
                    <a:pt x="710" y="803"/>
                  </a:moveTo>
                  <a:lnTo>
                    <a:pt x="710" y="804"/>
                  </a:lnTo>
                  <a:lnTo>
                    <a:pt x="711" y="804"/>
                  </a:lnTo>
                  <a:lnTo>
                    <a:pt x="711" y="803"/>
                  </a:lnTo>
                  <a:lnTo>
                    <a:pt x="711" y="802"/>
                  </a:lnTo>
                  <a:lnTo>
                    <a:pt x="710" y="802"/>
                  </a:lnTo>
                  <a:lnTo>
                    <a:pt x="710" y="803"/>
                  </a:lnTo>
                  <a:close/>
                  <a:moveTo>
                    <a:pt x="301" y="627"/>
                  </a:moveTo>
                  <a:lnTo>
                    <a:pt x="300" y="627"/>
                  </a:lnTo>
                  <a:lnTo>
                    <a:pt x="299" y="626"/>
                  </a:lnTo>
                  <a:lnTo>
                    <a:pt x="298" y="626"/>
                  </a:lnTo>
                  <a:lnTo>
                    <a:pt x="297" y="626"/>
                  </a:lnTo>
                  <a:lnTo>
                    <a:pt x="297" y="627"/>
                  </a:lnTo>
                  <a:lnTo>
                    <a:pt x="299" y="628"/>
                  </a:lnTo>
                  <a:lnTo>
                    <a:pt x="303" y="628"/>
                  </a:lnTo>
                  <a:lnTo>
                    <a:pt x="301" y="627"/>
                  </a:lnTo>
                  <a:close/>
                  <a:moveTo>
                    <a:pt x="419" y="617"/>
                  </a:moveTo>
                  <a:lnTo>
                    <a:pt x="418" y="617"/>
                  </a:lnTo>
                  <a:lnTo>
                    <a:pt x="416" y="617"/>
                  </a:lnTo>
                  <a:lnTo>
                    <a:pt x="416" y="618"/>
                  </a:lnTo>
                  <a:lnTo>
                    <a:pt x="416" y="619"/>
                  </a:lnTo>
                  <a:lnTo>
                    <a:pt x="416" y="620"/>
                  </a:lnTo>
                  <a:lnTo>
                    <a:pt x="419" y="622"/>
                  </a:lnTo>
                  <a:lnTo>
                    <a:pt x="420" y="622"/>
                  </a:lnTo>
                  <a:lnTo>
                    <a:pt x="421" y="624"/>
                  </a:lnTo>
                  <a:lnTo>
                    <a:pt x="421" y="622"/>
                  </a:lnTo>
                  <a:lnTo>
                    <a:pt x="421" y="621"/>
                  </a:lnTo>
                  <a:lnTo>
                    <a:pt x="420" y="620"/>
                  </a:lnTo>
                  <a:lnTo>
                    <a:pt x="420" y="619"/>
                  </a:lnTo>
                  <a:lnTo>
                    <a:pt x="420" y="618"/>
                  </a:lnTo>
                  <a:lnTo>
                    <a:pt x="419" y="617"/>
                  </a:lnTo>
                  <a:close/>
                  <a:moveTo>
                    <a:pt x="413" y="635"/>
                  </a:moveTo>
                  <a:lnTo>
                    <a:pt x="413" y="636"/>
                  </a:lnTo>
                  <a:lnTo>
                    <a:pt x="414" y="636"/>
                  </a:lnTo>
                  <a:lnTo>
                    <a:pt x="414" y="637"/>
                  </a:lnTo>
                  <a:lnTo>
                    <a:pt x="414" y="638"/>
                  </a:lnTo>
                  <a:lnTo>
                    <a:pt x="414" y="639"/>
                  </a:lnTo>
                  <a:lnTo>
                    <a:pt x="414" y="640"/>
                  </a:lnTo>
                  <a:lnTo>
                    <a:pt x="414" y="641"/>
                  </a:lnTo>
                  <a:lnTo>
                    <a:pt x="414" y="642"/>
                  </a:lnTo>
                  <a:lnTo>
                    <a:pt x="414" y="643"/>
                  </a:lnTo>
                  <a:lnTo>
                    <a:pt x="414" y="645"/>
                  </a:lnTo>
                  <a:lnTo>
                    <a:pt x="414" y="647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9" y="647"/>
                  </a:lnTo>
                  <a:lnTo>
                    <a:pt x="409" y="645"/>
                  </a:lnTo>
                  <a:lnTo>
                    <a:pt x="409" y="643"/>
                  </a:lnTo>
                  <a:lnTo>
                    <a:pt x="408" y="642"/>
                  </a:lnTo>
                  <a:lnTo>
                    <a:pt x="408" y="643"/>
                  </a:lnTo>
                  <a:lnTo>
                    <a:pt x="407" y="643"/>
                  </a:lnTo>
                  <a:lnTo>
                    <a:pt x="407" y="645"/>
                  </a:lnTo>
                  <a:lnTo>
                    <a:pt x="407" y="647"/>
                  </a:lnTo>
                  <a:lnTo>
                    <a:pt x="407" y="648"/>
                  </a:lnTo>
                  <a:lnTo>
                    <a:pt x="406" y="649"/>
                  </a:lnTo>
                  <a:lnTo>
                    <a:pt x="406" y="648"/>
                  </a:lnTo>
                  <a:lnTo>
                    <a:pt x="406" y="647"/>
                  </a:lnTo>
                  <a:lnTo>
                    <a:pt x="405" y="645"/>
                  </a:lnTo>
                  <a:lnTo>
                    <a:pt x="404" y="645"/>
                  </a:lnTo>
                  <a:lnTo>
                    <a:pt x="404" y="643"/>
                  </a:lnTo>
                  <a:lnTo>
                    <a:pt x="403" y="643"/>
                  </a:lnTo>
                  <a:lnTo>
                    <a:pt x="403" y="642"/>
                  </a:lnTo>
                  <a:lnTo>
                    <a:pt x="401" y="642"/>
                  </a:lnTo>
                  <a:lnTo>
                    <a:pt x="401" y="641"/>
                  </a:lnTo>
                  <a:lnTo>
                    <a:pt x="401" y="640"/>
                  </a:lnTo>
                  <a:lnTo>
                    <a:pt x="400" y="640"/>
                  </a:lnTo>
                  <a:lnTo>
                    <a:pt x="401" y="641"/>
                  </a:lnTo>
                  <a:lnTo>
                    <a:pt x="400" y="641"/>
                  </a:lnTo>
                  <a:lnTo>
                    <a:pt x="400" y="642"/>
                  </a:lnTo>
                  <a:lnTo>
                    <a:pt x="400" y="643"/>
                  </a:lnTo>
                  <a:lnTo>
                    <a:pt x="400" y="645"/>
                  </a:lnTo>
                  <a:lnTo>
                    <a:pt x="398" y="645"/>
                  </a:lnTo>
                  <a:lnTo>
                    <a:pt x="398" y="643"/>
                  </a:lnTo>
                  <a:lnTo>
                    <a:pt x="397" y="643"/>
                  </a:lnTo>
                  <a:lnTo>
                    <a:pt x="397" y="645"/>
                  </a:lnTo>
                  <a:lnTo>
                    <a:pt x="396" y="645"/>
                  </a:lnTo>
                  <a:lnTo>
                    <a:pt x="396" y="647"/>
                  </a:lnTo>
                  <a:lnTo>
                    <a:pt x="397" y="647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6" y="651"/>
                  </a:lnTo>
                  <a:lnTo>
                    <a:pt x="395" y="651"/>
                  </a:lnTo>
                  <a:lnTo>
                    <a:pt x="394" y="651"/>
                  </a:lnTo>
                  <a:lnTo>
                    <a:pt x="393" y="650"/>
                  </a:lnTo>
                  <a:lnTo>
                    <a:pt x="392" y="650"/>
                  </a:lnTo>
                  <a:lnTo>
                    <a:pt x="391" y="649"/>
                  </a:lnTo>
                  <a:lnTo>
                    <a:pt x="390" y="648"/>
                  </a:lnTo>
                  <a:lnTo>
                    <a:pt x="389" y="648"/>
                  </a:lnTo>
                  <a:lnTo>
                    <a:pt x="387" y="649"/>
                  </a:lnTo>
                  <a:lnTo>
                    <a:pt x="389" y="649"/>
                  </a:lnTo>
                  <a:lnTo>
                    <a:pt x="390" y="650"/>
                  </a:lnTo>
                  <a:lnTo>
                    <a:pt x="391" y="651"/>
                  </a:lnTo>
                  <a:lnTo>
                    <a:pt x="391" y="652"/>
                  </a:lnTo>
                  <a:lnTo>
                    <a:pt x="392" y="653"/>
                  </a:lnTo>
                  <a:lnTo>
                    <a:pt x="392" y="652"/>
                  </a:lnTo>
                  <a:lnTo>
                    <a:pt x="393" y="652"/>
                  </a:lnTo>
                  <a:lnTo>
                    <a:pt x="393" y="653"/>
                  </a:lnTo>
                  <a:lnTo>
                    <a:pt x="393" y="654"/>
                  </a:lnTo>
                  <a:lnTo>
                    <a:pt x="393" y="655"/>
                  </a:lnTo>
                  <a:lnTo>
                    <a:pt x="393" y="656"/>
                  </a:lnTo>
                  <a:lnTo>
                    <a:pt x="393" y="658"/>
                  </a:lnTo>
                  <a:lnTo>
                    <a:pt x="394" y="658"/>
                  </a:lnTo>
                  <a:lnTo>
                    <a:pt x="394" y="656"/>
                  </a:lnTo>
                  <a:lnTo>
                    <a:pt x="394" y="655"/>
                  </a:lnTo>
                  <a:lnTo>
                    <a:pt x="395" y="655"/>
                  </a:lnTo>
                  <a:lnTo>
                    <a:pt x="396" y="655"/>
                  </a:lnTo>
                  <a:lnTo>
                    <a:pt x="396" y="654"/>
                  </a:lnTo>
                  <a:lnTo>
                    <a:pt x="397" y="654"/>
                  </a:lnTo>
                  <a:lnTo>
                    <a:pt x="397" y="653"/>
                  </a:lnTo>
                  <a:lnTo>
                    <a:pt x="398" y="653"/>
                  </a:lnTo>
                  <a:lnTo>
                    <a:pt x="400" y="652"/>
                  </a:lnTo>
                  <a:lnTo>
                    <a:pt x="401" y="652"/>
                  </a:lnTo>
                  <a:lnTo>
                    <a:pt x="403" y="652"/>
                  </a:lnTo>
                  <a:lnTo>
                    <a:pt x="403" y="653"/>
                  </a:lnTo>
                  <a:lnTo>
                    <a:pt x="404" y="654"/>
                  </a:lnTo>
                  <a:lnTo>
                    <a:pt x="404" y="655"/>
                  </a:lnTo>
                  <a:lnTo>
                    <a:pt x="403" y="656"/>
                  </a:lnTo>
                  <a:lnTo>
                    <a:pt x="403" y="658"/>
                  </a:lnTo>
                  <a:lnTo>
                    <a:pt x="403" y="659"/>
                  </a:lnTo>
                  <a:lnTo>
                    <a:pt x="403" y="661"/>
                  </a:lnTo>
                  <a:lnTo>
                    <a:pt x="401" y="659"/>
                  </a:lnTo>
                  <a:lnTo>
                    <a:pt x="401" y="661"/>
                  </a:lnTo>
                  <a:lnTo>
                    <a:pt x="401" y="662"/>
                  </a:lnTo>
                  <a:lnTo>
                    <a:pt x="403" y="662"/>
                  </a:lnTo>
                  <a:lnTo>
                    <a:pt x="403" y="661"/>
                  </a:lnTo>
                  <a:lnTo>
                    <a:pt x="404" y="659"/>
                  </a:lnTo>
                  <a:lnTo>
                    <a:pt x="405" y="661"/>
                  </a:lnTo>
                  <a:lnTo>
                    <a:pt x="406" y="662"/>
                  </a:lnTo>
                  <a:lnTo>
                    <a:pt x="406" y="663"/>
                  </a:lnTo>
                  <a:lnTo>
                    <a:pt x="406" y="664"/>
                  </a:lnTo>
                  <a:lnTo>
                    <a:pt x="405" y="664"/>
                  </a:lnTo>
                  <a:lnTo>
                    <a:pt x="405" y="665"/>
                  </a:lnTo>
                  <a:lnTo>
                    <a:pt x="405" y="666"/>
                  </a:lnTo>
                  <a:lnTo>
                    <a:pt x="405" y="667"/>
                  </a:lnTo>
                  <a:lnTo>
                    <a:pt x="404" y="667"/>
                  </a:lnTo>
                  <a:lnTo>
                    <a:pt x="403" y="667"/>
                  </a:lnTo>
                  <a:lnTo>
                    <a:pt x="401" y="669"/>
                  </a:lnTo>
                  <a:lnTo>
                    <a:pt x="400" y="669"/>
                  </a:lnTo>
                  <a:lnTo>
                    <a:pt x="398" y="669"/>
                  </a:lnTo>
                  <a:lnTo>
                    <a:pt x="398" y="670"/>
                  </a:lnTo>
                  <a:lnTo>
                    <a:pt x="397" y="670"/>
                  </a:lnTo>
                  <a:lnTo>
                    <a:pt x="397" y="671"/>
                  </a:lnTo>
                  <a:lnTo>
                    <a:pt x="396" y="671"/>
                  </a:lnTo>
                  <a:lnTo>
                    <a:pt x="395" y="670"/>
                  </a:lnTo>
                  <a:lnTo>
                    <a:pt x="395" y="671"/>
                  </a:lnTo>
                  <a:lnTo>
                    <a:pt x="395" y="672"/>
                  </a:lnTo>
                  <a:lnTo>
                    <a:pt x="394" y="672"/>
                  </a:lnTo>
                  <a:lnTo>
                    <a:pt x="393" y="672"/>
                  </a:lnTo>
                  <a:lnTo>
                    <a:pt x="392" y="672"/>
                  </a:lnTo>
                  <a:lnTo>
                    <a:pt x="392" y="671"/>
                  </a:lnTo>
                  <a:lnTo>
                    <a:pt x="391" y="671"/>
                  </a:lnTo>
                  <a:lnTo>
                    <a:pt x="390" y="672"/>
                  </a:lnTo>
                  <a:lnTo>
                    <a:pt x="390" y="673"/>
                  </a:lnTo>
                  <a:lnTo>
                    <a:pt x="389" y="673"/>
                  </a:lnTo>
                  <a:lnTo>
                    <a:pt x="387" y="672"/>
                  </a:lnTo>
                  <a:lnTo>
                    <a:pt x="385" y="672"/>
                  </a:lnTo>
                  <a:lnTo>
                    <a:pt x="384" y="671"/>
                  </a:lnTo>
                  <a:lnTo>
                    <a:pt x="383" y="671"/>
                  </a:lnTo>
                  <a:lnTo>
                    <a:pt x="382" y="671"/>
                  </a:lnTo>
                  <a:lnTo>
                    <a:pt x="381" y="671"/>
                  </a:lnTo>
                  <a:lnTo>
                    <a:pt x="380" y="670"/>
                  </a:lnTo>
                  <a:lnTo>
                    <a:pt x="380" y="669"/>
                  </a:lnTo>
                  <a:lnTo>
                    <a:pt x="379" y="669"/>
                  </a:lnTo>
                  <a:lnTo>
                    <a:pt x="378" y="669"/>
                  </a:lnTo>
                  <a:lnTo>
                    <a:pt x="378" y="670"/>
                  </a:lnTo>
                  <a:lnTo>
                    <a:pt x="377" y="671"/>
                  </a:lnTo>
                  <a:lnTo>
                    <a:pt x="374" y="670"/>
                  </a:lnTo>
                  <a:lnTo>
                    <a:pt x="370" y="670"/>
                  </a:lnTo>
                  <a:lnTo>
                    <a:pt x="370" y="669"/>
                  </a:lnTo>
                  <a:lnTo>
                    <a:pt x="369" y="669"/>
                  </a:lnTo>
                  <a:lnTo>
                    <a:pt x="369" y="667"/>
                  </a:lnTo>
                  <a:lnTo>
                    <a:pt x="370" y="667"/>
                  </a:lnTo>
                  <a:lnTo>
                    <a:pt x="372" y="667"/>
                  </a:lnTo>
                  <a:lnTo>
                    <a:pt x="372" y="666"/>
                  </a:lnTo>
                  <a:lnTo>
                    <a:pt x="373" y="666"/>
                  </a:lnTo>
                  <a:lnTo>
                    <a:pt x="373" y="665"/>
                  </a:lnTo>
                  <a:lnTo>
                    <a:pt x="373" y="664"/>
                  </a:lnTo>
                  <a:lnTo>
                    <a:pt x="372" y="664"/>
                  </a:lnTo>
                  <a:lnTo>
                    <a:pt x="372" y="665"/>
                  </a:lnTo>
                  <a:lnTo>
                    <a:pt x="369" y="665"/>
                  </a:lnTo>
                  <a:lnTo>
                    <a:pt x="369" y="664"/>
                  </a:lnTo>
                  <a:lnTo>
                    <a:pt x="367" y="664"/>
                  </a:lnTo>
                  <a:lnTo>
                    <a:pt x="367" y="663"/>
                  </a:lnTo>
                  <a:lnTo>
                    <a:pt x="363" y="662"/>
                  </a:lnTo>
                  <a:lnTo>
                    <a:pt x="362" y="662"/>
                  </a:lnTo>
                  <a:lnTo>
                    <a:pt x="362" y="663"/>
                  </a:lnTo>
                  <a:lnTo>
                    <a:pt x="361" y="663"/>
                  </a:lnTo>
                  <a:lnTo>
                    <a:pt x="360" y="663"/>
                  </a:lnTo>
                  <a:lnTo>
                    <a:pt x="359" y="662"/>
                  </a:lnTo>
                  <a:lnTo>
                    <a:pt x="358" y="662"/>
                  </a:lnTo>
                  <a:lnTo>
                    <a:pt x="358" y="661"/>
                  </a:lnTo>
                  <a:lnTo>
                    <a:pt x="359" y="659"/>
                  </a:lnTo>
                  <a:lnTo>
                    <a:pt x="359" y="658"/>
                  </a:lnTo>
                  <a:lnTo>
                    <a:pt x="359" y="656"/>
                  </a:lnTo>
                  <a:lnTo>
                    <a:pt x="359" y="655"/>
                  </a:lnTo>
                  <a:lnTo>
                    <a:pt x="359" y="654"/>
                  </a:lnTo>
                  <a:lnTo>
                    <a:pt x="358" y="654"/>
                  </a:lnTo>
                  <a:lnTo>
                    <a:pt x="357" y="652"/>
                  </a:lnTo>
                  <a:lnTo>
                    <a:pt x="355" y="652"/>
                  </a:lnTo>
                  <a:lnTo>
                    <a:pt x="355" y="653"/>
                  </a:lnTo>
                  <a:lnTo>
                    <a:pt x="353" y="653"/>
                  </a:lnTo>
                  <a:lnTo>
                    <a:pt x="353" y="654"/>
                  </a:lnTo>
                  <a:lnTo>
                    <a:pt x="353" y="655"/>
                  </a:lnTo>
                  <a:lnTo>
                    <a:pt x="352" y="655"/>
                  </a:lnTo>
                  <a:lnTo>
                    <a:pt x="351" y="656"/>
                  </a:lnTo>
                  <a:lnTo>
                    <a:pt x="351" y="658"/>
                  </a:lnTo>
                  <a:lnTo>
                    <a:pt x="351" y="659"/>
                  </a:lnTo>
                  <a:lnTo>
                    <a:pt x="351" y="661"/>
                  </a:lnTo>
                  <a:lnTo>
                    <a:pt x="351" y="662"/>
                  </a:lnTo>
                  <a:lnTo>
                    <a:pt x="351" y="663"/>
                  </a:lnTo>
                  <a:lnTo>
                    <a:pt x="350" y="663"/>
                  </a:lnTo>
                  <a:lnTo>
                    <a:pt x="349" y="663"/>
                  </a:lnTo>
                  <a:lnTo>
                    <a:pt x="348" y="665"/>
                  </a:lnTo>
                  <a:lnTo>
                    <a:pt x="348" y="666"/>
                  </a:lnTo>
                  <a:lnTo>
                    <a:pt x="347" y="667"/>
                  </a:lnTo>
                  <a:lnTo>
                    <a:pt x="343" y="669"/>
                  </a:lnTo>
                  <a:lnTo>
                    <a:pt x="338" y="669"/>
                  </a:lnTo>
                  <a:lnTo>
                    <a:pt x="337" y="669"/>
                  </a:lnTo>
                  <a:lnTo>
                    <a:pt x="335" y="669"/>
                  </a:lnTo>
                  <a:lnTo>
                    <a:pt x="335" y="670"/>
                  </a:lnTo>
                  <a:lnTo>
                    <a:pt x="335" y="671"/>
                  </a:lnTo>
                  <a:lnTo>
                    <a:pt x="334" y="672"/>
                  </a:lnTo>
                  <a:lnTo>
                    <a:pt x="333" y="673"/>
                  </a:lnTo>
                  <a:lnTo>
                    <a:pt x="332" y="673"/>
                  </a:lnTo>
                  <a:lnTo>
                    <a:pt x="332" y="674"/>
                  </a:lnTo>
                  <a:lnTo>
                    <a:pt x="330" y="674"/>
                  </a:lnTo>
                  <a:lnTo>
                    <a:pt x="327" y="676"/>
                  </a:lnTo>
                  <a:lnTo>
                    <a:pt x="324" y="677"/>
                  </a:lnTo>
                  <a:lnTo>
                    <a:pt x="322" y="677"/>
                  </a:lnTo>
                  <a:lnTo>
                    <a:pt x="321" y="677"/>
                  </a:lnTo>
                  <a:lnTo>
                    <a:pt x="321" y="678"/>
                  </a:lnTo>
                  <a:lnTo>
                    <a:pt x="318" y="677"/>
                  </a:lnTo>
                  <a:lnTo>
                    <a:pt x="318" y="678"/>
                  </a:lnTo>
                  <a:lnTo>
                    <a:pt x="317" y="678"/>
                  </a:lnTo>
                  <a:lnTo>
                    <a:pt x="317" y="679"/>
                  </a:lnTo>
                  <a:lnTo>
                    <a:pt x="316" y="679"/>
                  </a:lnTo>
                  <a:lnTo>
                    <a:pt x="316" y="678"/>
                  </a:lnTo>
                  <a:lnTo>
                    <a:pt x="315" y="678"/>
                  </a:lnTo>
                  <a:lnTo>
                    <a:pt x="314" y="678"/>
                  </a:lnTo>
                  <a:lnTo>
                    <a:pt x="314" y="679"/>
                  </a:lnTo>
                  <a:lnTo>
                    <a:pt x="315" y="679"/>
                  </a:lnTo>
                  <a:lnTo>
                    <a:pt x="315" y="681"/>
                  </a:lnTo>
                  <a:lnTo>
                    <a:pt x="314" y="681"/>
                  </a:lnTo>
                  <a:lnTo>
                    <a:pt x="313" y="681"/>
                  </a:lnTo>
                  <a:lnTo>
                    <a:pt x="313" y="682"/>
                  </a:lnTo>
                  <a:lnTo>
                    <a:pt x="312" y="682"/>
                  </a:lnTo>
                  <a:lnTo>
                    <a:pt x="309" y="682"/>
                  </a:lnTo>
                  <a:lnTo>
                    <a:pt x="310" y="681"/>
                  </a:lnTo>
                  <a:lnTo>
                    <a:pt x="312" y="679"/>
                  </a:lnTo>
                  <a:lnTo>
                    <a:pt x="310" y="679"/>
                  </a:lnTo>
                  <a:lnTo>
                    <a:pt x="312" y="678"/>
                  </a:lnTo>
                  <a:lnTo>
                    <a:pt x="310" y="678"/>
                  </a:lnTo>
                  <a:lnTo>
                    <a:pt x="309" y="679"/>
                  </a:lnTo>
                  <a:lnTo>
                    <a:pt x="307" y="679"/>
                  </a:lnTo>
                  <a:lnTo>
                    <a:pt x="307" y="681"/>
                  </a:lnTo>
                  <a:lnTo>
                    <a:pt x="306" y="681"/>
                  </a:lnTo>
                  <a:lnTo>
                    <a:pt x="304" y="681"/>
                  </a:lnTo>
                  <a:lnTo>
                    <a:pt x="301" y="681"/>
                  </a:lnTo>
                  <a:lnTo>
                    <a:pt x="298" y="681"/>
                  </a:lnTo>
                  <a:lnTo>
                    <a:pt x="297" y="681"/>
                  </a:lnTo>
                  <a:lnTo>
                    <a:pt x="297" y="682"/>
                  </a:lnTo>
                  <a:lnTo>
                    <a:pt x="293" y="681"/>
                  </a:lnTo>
                  <a:lnTo>
                    <a:pt x="293" y="682"/>
                  </a:lnTo>
                  <a:lnTo>
                    <a:pt x="292" y="682"/>
                  </a:lnTo>
                  <a:lnTo>
                    <a:pt x="291" y="683"/>
                  </a:lnTo>
                  <a:lnTo>
                    <a:pt x="290" y="682"/>
                  </a:lnTo>
                  <a:lnTo>
                    <a:pt x="287" y="683"/>
                  </a:lnTo>
                  <a:lnTo>
                    <a:pt x="287" y="682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8" y="681"/>
                  </a:lnTo>
                  <a:lnTo>
                    <a:pt x="288" y="679"/>
                  </a:lnTo>
                  <a:lnTo>
                    <a:pt x="287" y="679"/>
                  </a:lnTo>
                  <a:lnTo>
                    <a:pt x="286" y="678"/>
                  </a:lnTo>
                  <a:lnTo>
                    <a:pt x="284" y="677"/>
                  </a:lnTo>
                  <a:lnTo>
                    <a:pt x="284" y="676"/>
                  </a:lnTo>
                  <a:lnTo>
                    <a:pt x="283" y="674"/>
                  </a:lnTo>
                  <a:lnTo>
                    <a:pt x="283" y="673"/>
                  </a:lnTo>
                  <a:lnTo>
                    <a:pt x="283" y="672"/>
                  </a:lnTo>
                  <a:lnTo>
                    <a:pt x="283" y="671"/>
                  </a:lnTo>
                  <a:lnTo>
                    <a:pt x="282" y="670"/>
                  </a:lnTo>
                  <a:lnTo>
                    <a:pt x="283" y="669"/>
                  </a:lnTo>
                  <a:lnTo>
                    <a:pt x="283" y="667"/>
                  </a:lnTo>
                  <a:lnTo>
                    <a:pt x="283" y="666"/>
                  </a:lnTo>
                  <a:lnTo>
                    <a:pt x="283" y="665"/>
                  </a:lnTo>
                  <a:lnTo>
                    <a:pt x="283" y="664"/>
                  </a:lnTo>
                  <a:lnTo>
                    <a:pt x="282" y="664"/>
                  </a:lnTo>
                  <a:lnTo>
                    <a:pt x="282" y="663"/>
                  </a:lnTo>
                  <a:lnTo>
                    <a:pt x="282" y="662"/>
                  </a:lnTo>
                  <a:lnTo>
                    <a:pt x="283" y="662"/>
                  </a:lnTo>
                  <a:lnTo>
                    <a:pt x="281" y="661"/>
                  </a:lnTo>
                  <a:lnTo>
                    <a:pt x="279" y="661"/>
                  </a:lnTo>
                  <a:lnTo>
                    <a:pt x="279" y="659"/>
                  </a:lnTo>
                  <a:lnTo>
                    <a:pt x="278" y="659"/>
                  </a:lnTo>
                  <a:lnTo>
                    <a:pt x="277" y="659"/>
                  </a:lnTo>
                  <a:lnTo>
                    <a:pt x="276" y="659"/>
                  </a:lnTo>
                  <a:lnTo>
                    <a:pt x="275" y="658"/>
                  </a:lnTo>
                  <a:lnTo>
                    <a:pt x="270" y="659"/>
                  </a:lnTo>
                  <a:lnTo>
                    <a:pt x="269" y="659"/>
                  </a:lnTo>
                  <a:lnTo>
                    <a:pt x="268" y="659"/>
                  </a:lnTo>
                  <a:lnTo>
                    <a:pt x="268" y="661"/>
                  </a:lnTo>
                  <a:lnTo>
                    <a:pt x="267" y="661"/>
                  </a:lnTo>
                  <a:lnTo>
                    <a:pt x="263" y="659"/>
                  </a:lnTo>
                  <a:lnTo>
                    <a:pt x="258" y="658"/>
                  </a:lnTo>
                  <a:lnTo>
                    <a:pt x="258" y="656"/>
                  </a:lnTo>
                  <a:lnTo>
                    <a:pt x="257" y="656"/>
                  </a:lnTo>
                  <a:lnTo>
                    <a:pt x="254" y="655"/>
                  </a:lnTo>
                  <a:lnTo>
                    <a:pt x="253" y="654"/>
                  </a:lnTo>
                  <a:lnTo>
                    <a:pt x="252" y="653"/>
                  </a:lnTo>
                  <a:lnTo>
                    <a:pt x="253" y="653"/>
                  </a:lnTo>
                  <a:lnTo>
                    <a:pt x="253" y="652"/>
                  </a:lnTo>
                  <a:lnTo>
                    <a:pt x="253" y="651"/>
                  </a:lnTo>
                  <a:lnTo>
                    <a:pt x="253" y="650"/>
                  </a:lnTo>
                  <a:lnTo>
                    <a:pt x="250" y="650"/>
                  </a:lnTo>
                  <a:lnTo>
                    <a:pt x="248" y="650"/>
                  </a:lnTo>
                  <a:lnTo>
                    <a:pt x="248" y="649"/>
                  </a:lnTo>
                  <a:lnTo>
                    <a:pt x="250" y="649"/>
                  </a:lnTo>
                  <a:lnTo>
                    <a:pt x="250" y="648"/>
                  </a:lnTo>
                  <a:lnTo>
                    <a:pt x="248" y="648"/>
                  </a:lnTo>
                  <a:lnTo>
                    <a:pt x="247" y="647"/>
                  </a:lnTo>
                  <a:lnTo>
                    <a:pt x="246" y="647"/>
                  </a:lnTo>
                  <a:lnTo>
                    <a:pt x="246" y="645"/>
                  </a:lnTo>
                  <a:lnTo>
                    <a:pt x="245" y="645"/>
                  </a:lnTo>
                  <a:lnTo>
                    <a:pt x="245" y="643"/>
                  </a:lnTo>
                  <a:lnTo>
                    <a:pt x="245" y="642"/>
                  </a:lnTo>
                  <a:lnTo>
                    <a:pt x="244" y="641"/>
                  </a:lnTo>
                  <a:lnTo>
                    <a:pt x="244" y="640"/>
                  </a:lnTo>
                  <a:lnTo>
                    <a:pt x="244" y="639"/>
                  </a:lnTo>
                  <a:lnTo>
                    <a:pt x="244" y="638"/>
                  </a:lnTo>
                  <a:lnTo>
                    <a:pt x="243" y="638"/>
                  </a:lnTo>
                  <a:lnTo>
                    <a:pt x="244" y="637"/>
                  </a:lnTo>
                  <a:lnTo>
                    <a:pt x="244" y="636"/>
                  </a:lnTo>
                  <a:lnTo>
                    <a:pt x="245" y="636"/>
                  </a:lnTo>
                  <a:lnTo>
                    <a:pt x="246" y="635"/>
                  </a:lnTo>
                  <a:lnTo>
                    <a:pt x="248" y="633"/>
                  </a:lnTo>
                  <a:lnTo>
                    <a:pt x="252" y="633"/>
                  </a:lnTo>
                  <a:lnTo>
                    <a:pt x="254" y="632"/>
                  </a:lnTo>
                  <a:lnTo>
                    <a:pt x="258" y="631"/>
                  </a:lnTo>
                  <a:lnTo>
                    <a:pt x="261" y="630"/>
                  </a:lnTo>
                  <a:lnTo>
                    <a:pt x="267" y="630"/>
                  </a:lnTo>
                  <a:lnTo>
                    <a:pt x="268" y="628"/>
                  </a:lnTo>
                  <a:lnTo>
                    <a:pt x="271" y="628"/>
                  </a:lnTo>
                  <a:lnTo>
                    <a:pt x="273" y="627"/>
                  </a:lnTo>
                  <a:lnTo>
                    <a:pt x="277" y="627"/>
                  </a:lnTo>
                  <a:lnTo>
                    <a:pt x="278" y="628"/>
                  </a:lnTo>
                  <a:lnTo>
                    <a:pt x="283" y="630"/>
                  </a:lnTo>
                  <a:lnTo>
                    <a:pt x="284" y="628"/>
                  </a:lnTo>
                  <a:lnTo>
                    <a:pt x="287" y="630"/>
                  </a:lnTo>
                  <a:lnTo>
                    <a:pt x="289" y="631"/>
                  </a:lnTo>
                  <a:lnTo>
                    <a:pt x="290" y="630"/>
                  </a:lnTo>
                  <a:lnTo>
                    <a:pt x="291" y="631"/>
                  </a:lnTo>
                  <a:lnTo>
                    <a:pt x="293" y="631"/>
                  </a:lnTo>
                  <a:lnTo>
                    <a:pt x="293" y="630"/>
                  </a:lnTo>
                  <a:lnTo>
                    <a:pt x="294" y="630"/>
                  </a:lnTo>
                  <a:lnTo>
                    <a:pt x="294" y="631"/>
                  </a:lnTo>
                  <a:lnTo>
                    <a:pt x="297" y="631"/>
                  </a:lnTo>
                  <a:lnTo>
                    <a:pt x="297" y="630"/>
                  </a:lnTo>
                  <a:lnTo>
                    <a:pt x="299" y="630"/>
                  </a:lnTo>
                  <a:lnTo>
                    <a:pt x="299" y="628"/>
                  </a:lnTo>
                  <a:lnTo>
                    <a:pt x="301" y="630"/>
                  </a:lnTo>
                  <a:lnTo>
                    <a:pt x="303" y="630"/>
                  </a:lnTo>
                  <a:lnTo>
                    <a:pt x="303" y="628"/>
                  </a:lnTo>
                  <a:lnTo>
                    <a:pt x="304" y="630"/>
                  </a:lnTo>
                  <a:lnTo>
                    <a:pt x="305" y="628"/>
                  </a:lnTo>
                  <a:lnTo>
                    <a:pt x="304" y="628"/>
                  </a:lnTo>
                  <a:lnTo>
                    <a:pt x="304" y="627"/>
                  </a:lnTo>
                  <a:lnTo>
                    <a:pt x="305" y="627"/>
                  </a:lnTo>
                  <a:lnTo>
                    <a:pt x="304" y="626"/>
                  </a:lnTo>
                  <a:lnTo>
                    <a:pt x="302" y="626"/>
                  </a:lnTo>
                  <a:lnTo>
                    <a:pt x="301" y="626"/>
                  </a:lnTo>
                  <a:lnTo>
                    <a:pt x="300" y="626"/>
                  </a:lnTo>
                  <a:lnTo>
                    <a:pt x="300" y="625"/>
                  </a:lnTo>
                  <a:lnTo>
                    <a:pt x="299" y="625"/>
                  </a:lnTo>
                  <a:lnTo>
                    <a:pt x="299" y="624"/>
                  </a:lnTo>
                  <a:lnTo>
                    <a:pt x="299" y="622"/>
                  </a:lnTo>
                  <a:lnTo>
                    <a:pt x="298" y="621"/>
                  </a:lnTo>
                  <a:lnTo>
                    <a:pt x="297" y="621"/>
                  </a:lnTo>
                  <a:lnTo>
                    <a:pt x="294" y="621"/>
                  </a:lnTo>
                  <a:lnTo>
                    <a:pt x="293" y="621"/>
                  </a:lnTo>
                  <a:lnTo>
                    <a:pt x="292" y="620"/>
                  </a:lnTo>
                  <a:lnTo>
                    <a:pt x="291" y="620"/>
                  </a:lnTo>
                  <a:lnTo>
                    <a:pt x="290" y="620"/>
                  </a:lnTo>
                  <a:lnTo>
                    <a:pt x="289" y="619"/>
                  </a:lnTo>
                  <a:lnTo>
                    <a:pt x="288" y="618"/>
                  </a:lnTo>
                  <a:lnTo>
                    <a:pt x="287" y="618"/>
                  </a:lnTo>
                  <a:lnTo>
                    <a:pt x="286" y="618"/>
                  </a:lnTo>
                  <a:lnTo>
                    <a:pt x="284" y="617"/>
                  </a:lnTo>
                  <a:lnTo>
                    <a:pt x="283" y="618"/>
                  </a:lnTo>
                  <a:lnTo>
                    <a:pt x="283" y="617"/>
                  </a:lnTo>
                  <a:lnTo>
                    <a:pt x="282" y="617"/>
                  </a:lnTo>
                  <a:lnTo>
                    <a:pt x="279" y="616"/>
                  </a:lnTo>
                  <a:lnTo>
                    <a:pt x="278" y="616"/>
                  </a:lnTo>
                  <a:lnTo>
                    <a:pt x="277" y="617"/>
                  </a:lnTo>
                  <a:lnTo>
                    <a:pt x="276" y="617"/>
                  </a:lnTo>
                  <a:lnTo>
                    <a:pt x="275" y="617"/>
                  </a:lnTo>
                  <a:lnTo>
                    <a:pt x="273" y="618"/>
                  </a:lnTo>
                  <a:lnTo>
                    <a:pt x="270" y="618"/>
                  </a:lnTo>
                  <a:lnTo>
                    <a:pt x="268" y="619"/>
                  </a:lnTo>
                  <a:lnTo>
                    <a:pt x="267" y="619"/>
                  </a:lnTo>
                  <a:lnTo>
                    <a:pt x="263" y="619"/>
                  </a:lnTo>
                  <a:lnTo>
                    <a:pt x="260" y="619"/>
                  </a:lnTo>
                  <a:lnTo>
                    <a:pt x="259" y="619"/>
                  </a:lnTo>
                  <a:lnTo>
                    <a:pt x="260" y="620"/>
                  </a:lnTo>
                  <a:lnTo>
                    <a:pt x="259" y="620"/>
                  </a:lnTo>
                  <a:lnTo>
                    <a:pt x="258" y="620"/>
                  </a:lnTo>
                  <a:lnTo>
                    <a:pt x="256" y="619"/>
                  </a:lnTo>
                  <a:lnTo>
                    <a:pt x="257" y="618"/>
                  </a:lnTo>
                  <a:lnTo>
                    <a:pt x="256" y="618"/>
                  </a:lnTo>
                  <a:lnTo>
                    <a:pt x="253" y="618"/>
                  </a:lnTo>
                  <a:lnTo>
                    <a:pt x="252" y="619"/>
                  </a:lnTo>
                  <a:lnTo>
                    <a:pt x="247" y="619"/>
                  </a:lnTo>
                  <a:lnTo>
                    <a:pt x="245" y="618"/>
                  </a:lnTo>
                  <a:lnTo>
                    <a:pt x="244" y="619"/>
                  </a:lnTo>
                  <a:lnTo>
                    <a:pt x="244" y="618"/>
                  </a:lnTo>
                  <a:lnTo>
                    <a:pt x="243" y="618"/>
                  </a:lnTo>
                  <a:lnTo>
                    <a:pt x="243" y="619"/>
                  </a:lnTo>
                  <a:lnTo>
                    <a:pt x="242" y="619"/>
                  </a:lnTo>
                  <a:lnTo>
                    <a:pt x="241" y="618"/>
                  </a:lnTo>
                  <a:lnTo>
                    <a:pt x="241" y="617"/>
                  </a:lnTo>
                  <a:lnTo>
                    <a:pt x="241" y="616"/>
                  </a:lnTo>
                  <a:lnTo>
                    <a:pt x="240" y="614"/>
                  </a:lnTo>
                  <a:lnTo>
                    <a:pt x="236" y="612"/>
                  </a:lnTo>
                  <a:lnTo>
                    <a:pt x="235" y="610"/>
                  </a:lnTo>
                  <a:lnTo>
                    <a:pt x="235" y="609"/>
                  </a:lnTo>
                  <a:lnTo>
                    <a:pt x="233" y="607"/>
                  </a:lnTo>
                  <a:lnTo>
                    <a:pt x="233" y="606"/>
                  </a:lnTo>
                  <a:lnTo>
                    <a:pt x="237" y="604"/>
                  </a:lnTo>
                  <a:lnTo>
                    <a:pt x="240" y="602"/>
                  </a:lnTo>
                  <a:lnTo>
                    <a:pt x="243" y="601"/>
                  </a:lnTo>
                  <a:lnTo>
                    <a:pt x="246" y="598"/>
                  </a:lnTo>
                  <a:lnTo>
                    <a:pt x="248" y="598"/>
                  </a:lnTo>
                  <a:lnTo>
                    <a:pt x="250" y="598"/>
                  </a:lnTo>
                  <a:lnTo>
                    <a:pt x="250" y="597"/>
                  </a:lnTo>
                  <a:lnTo>
                    <a:pt x="250" y="596"/>
                  </a:lnTo>
                  <a:lnTo>
                    <a:pt x="255" y="595"/>
                  </a:lnTo>
                  <a:lnTo>
                    <a:pt x="256" y="594"/>
                  </a:lnTo>
                  <a:lnTo>
                    <a:pt x="257" y="594"/>
                  </a:lnTo>
                  <a:lnTo>
                    <a:pt x="257" y="595"/>
                  </a:lnTo>
                  <a:lnTo>
                    <a:pt x="258" y="594"/>
                  </a:lnTo>
                  <a:lnTo>
                    <a:pt x="259" y="594"/>
                  </a:lnTo>
                  <a:lnTo>
                    <a:pt x="257" y="593"/>
                  </a:lnTo>
                  <a:lnTo>
                    <a:pt x="256" y="593"/>
                  </a:lnTo>
                  <a:lnTo>
                    <a:pt x="256" y="592"/>
                  </a:lnTo>
                  <a:lnTo>
                    <a:pt x="258" y="592"/>
                  </a:lnTo>
                  <a:lnTo>
                    <a:pt x="260" y="590"/>
                  </a:lnTo>
                  <a:lnTo>
                    <a:pt x="260" y="591"/>
                  </a:lnTo>
                  <a:lnTo>
                    <a:pt x="261" y="591"/>
                  </a:lnTo>
                  <a:lnTo>
                    <a:pt x="263" y="591"/>
                  </a:lnTo>
                  <a:lnTo>
                    <a:pt x="264" y="592"/>
                  </a:lnTo>
                  <a:lnTo>
                    <a:pt x="266" y="592"/>
                  </a:lnTo>
                  <a:lnTo>
                    <a:pt x="266" y="591"/>
                  </a:lnTo>
                  <a:lnTo>
                    <a:pt x="267" y="591"/>
                  </a:lnTo>
                  <a:lnTo>
                    <a:pt x="268" y="590"/>
                  </a:lnTo>
                  <a:lnTo>
                    <a:pt x="266" y="591"/>
                  </a:lnTo>
                  <a:lnTo>
                    <a:pt x="264" y="591"/>
                  </a:lnTo>
                  <a:lnTo>
                    <a:pt x="263" y="591"/>
                  </a:lnTo>
                  <a:lnTo>
                    <a:pt x="263" y="590"/>
                  </a:lnTo>
                  <a:lnTo>
                    <a:pt x="264" y="590"/>
                  </a:lnTo>
                  <a:lnTo>
                    <a:pt x="261" y="589"/>
                  </a:lnTo>
                  <a:lnTo>
                    <a:pt x="260" y="589"/>
                  </a:lnTo>
                  <a:lnTo>
                    <a:pt x="259" y="590"/>
                  </a:lnTo>
                  <a:lnTo>
                    <a:pt x="258" y="590"/>
                  </a:lnTo>
                  <a:lnTo>
                    <a:pt x="257" y="590"/>
                  </a:lnTo>
                  <a:lnTo>
                    <a:pt x="256" y="591"/>
                  </a:lnTo>
                  <a:lnTo>
                    <a:pt x="253" y="591"/>
                  </a:lnTo>
                  <a:lnTo>
                    <a:pt x="252" y="592"/>
                  </a:lnTo>
                  <a:lnTo>
                    <a:pt x="250" y="593"/>
                  </a:lnTo>
                  <a:lnTo>
                    <a:pt x="248" y="593"/>
                  </a:lnTo>
                  <a:lnTo>
                    <a:pt x="247" y="592"/>
                  </a:lnTo>
                  <a:lnTo>
                    <a:pt x="247" y="593"/>
                  </a:lnTo>
                  <a:lnTo>
                    <a:pt x="246" y="593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4" y="593"/>
                  </a:lnTo>
                  <a:lnTo>
                    <a:pt x="244" y="592"/>
                  </a:lnTo>
                  <a:lnTo>
                    <a:pt x="243" y="592"/>
                  </a:lnTo>
                  <a:lnTo>
                    <a:pt x="243" y="591"/>
                  </a:lnTo>
                  <a:lnTo>
                    <a:pt x="242" y="591"/>
                  </a:lnTo>
                  <a:lnTo>
                    <a:pt x="242" y="592"/>
                  </a:lnTo>
                  <a:lnTo>
                    <a:pt x="243" y="592"/>
                  </a:lnTo>
                  <a:lnTo>
                    <a:pt x="243" y="593"/>
                  </a:lnTo>
                  <a:lnTo>
                    <a:pt x="243" y="594"/>
                  </a:lnTo>
                  <a:lnTo>
                    <a:pt x="242" y="594"/>
                  </a:lnTo>
                  <a:lnTo>
                    <a:pt x="241" y="594"/>
                  </a:lnTo>
                  <a:lnTo>
                    <a:pt x="240" y="594"/>
                  </a:lnTo>
                  <a:lnTo>
                    <a:pt x="238" y="594"/>
                  </a:lnTo>
                  <a:lnTo>
                    <a:pt x="236" y="594"/>
                  </a:lnTo>
                  <a:lnTo>
                    <a:pt x="235" y="594"/>
                  </a:lnTo>
                  <a:lnTo>
                    <a:pt x="235" y="593"/>
                  </a:lnTo>
                  <a:lnTo>
                    <a:pt x="235" y="592"/>
                  </a:lnTo>
                  <a:lnTo>
                    <a:pt x="235" y="591"/>
                  </a:lnTo>
                  <a:lnTo>
                    <a:pt x="236" y="590"/>
                  </a:lnTo>
                  <a:lnTo>
                    <a:pt x="238" y="589"/>
                  </a:lnTo>
                  <a:lnTo>
                    <a:pt x="240" y="590"/>
                  </a:lnTo>
                  <a:lnTo>
                    <a:pt x="241" y="590"/>
                  </a:lnTo>
                  <a:lnTo>
                    <a:pt x="240" y="589"/>
                  </a:lnTo>
                  <a:lnTo>
                    <a:pt x="241" y="589"/>
                  </a:lnTo>
                  <a:lnTo>
                    <a:pt x="242" y="589"/>
                  </a:lnTo>
                  <a:lnTo>
                    <a:pt x="241" y="587"/>
                  </a:lnTo>
                  <a:lnTo>
                    <a:pt x="240" y="587"/>
                  </a:lnTo>
                  <a:lnTo>
                    <a:pt x="238" y="586"/>
                  </a:lnTo>
                  <a:lnTo>
                    <a:pt x="240" y="586"/>
                  </a:lnTo>
                  <a:lnTo>
                    <a:pt x="241" y="585"/>
                  </a:lnTo>
                  <a:lnTo>
                    <a:pt x="237" y="585"/>
                  </a:lnTo>
                  <a:lnTo>
                    <a:pt x="236" y="586"/>
                  </a:lnTo>
                  <a:lnTo>
                    <a:pt x="236" y="587"/>
                  </a:lnTo>
                  <a:lnTo>
                    <a:pt x="235" y="587"/>
                  </a:lnTo>
                  <a:lnTo>
                    <a:pt x="233" y="587"/>
                  </a:lnTo>
                  <a:lnTo>
                    <a:pt x="233" y="586"/>
                  </a:lnTo>
                  <a:lnTo>
                    <a:pt x="232" y="585"/>
                  </a:lnTo>
                  <a:lnTo>
                    <a:pt x="231" y="585"/>
                  </a:lnTo>
                  <a:lnTo>
                    <a:pt x="230" y="585"/>
                  </a:lnTo>
                  <a:lnTo>
                    <a:pt x="229" y="585"/>
                  </a:lnTo>
                  <a:lnTo>
                    <a:pt x="229" y="586"/>
                  </a:lnTo>
                  <a:lnTo>
                    <a:pt x="229" y="587"/>
                  </a:lnTo>
                  <a:lnTo>
                    <a:pt x="227" y="587"/>
                  </a:lnTo>
                  <a:lnTo>
                    <a:pt x="227" y="586"/>
                  </a:lnTo>
                  <a:lnTo>
                    <a:pt x="226" y="586"/>
                  </a:lnTo>
                  <a:lnTo>
                    <a:pt x="226" y="585"/>
                  </a:lnTo>
                  <a:lnTo>
                    <a:pt x="226" y="583"/>
                  </a:lnTo>
                  <a:lnTo>
                    <a:pt x="226" y="582"/>
                  </a:lnTo>
                  <a:lnTo>
                    <a:pt x="226" y="581"/>
                  </a:lnTo>
                  <a:lnTo>
                    <a:pt x="226" y="580"/>
                  </a:lnTo>
                  <a:lnTo>
                    <a:pt x="226" y="579"/>
                  </a:lnTo>
                  <a:lnTo>
                    <a:pt x="226" y="578"/>
                  </a:lnTo>
                  <a:lnTo>
                    <a:pt x="226" y="576"/>
                  </a:lnTo>
                  <a:lnTo>
                    <a:pt x="227" y="574"/>
                  </a:lnTo>
                  <a:lnTo>
                    <a:pt x="229" y="573"/>
                  </a:lnTo>
                  <a:lnTo>
                    <a:pt x="230" y="572"/>
                  </a:lnTo>
                  <a:lnTo>
                    <a:pt x="230" y="571"/>
                  </a:lnTo>
                  <a:lnTo>
                    <a:pt x="230" y="570"/>
                  </a:lnTo>
                  <a:lnTo>
                    <a:pt x="231" y="570"/>
                  </a:lnTo>
                  <a:lnTo>
                    <a:pt x="231" y="568"/>
                  </a:lnTo>
                  <a:lnTo>
                    <a:pt x="233" y="568"/>
                  </a:lnTo>
                  <a:lnTo>
                    <a:pt x="236" y="565"/>
                  </a:lnTo>
                  <a:lnTo>
                    <a:pt x="237" y="565"/>
                  </a:lnTo>
                  <a:lnTo>
                    <a:pt x="236" y="563"/>
                  </a:lnTo>
                  <a:lnTo>
                    <a:pt x="236" y="562"/>
                  </a:lnTo>
                  <a:lnTo>
                    <a:pt x="235" y="562"/>
                  </a:lnTo>
                  <a:lnTo>
                    <a:pt x="233" y="562"/>
                  </a:lnTo>
                  <a:lnTo>
                    <a:pt x="232" y="561"/>
                  </a:lnTo>
                  <a:lnTo>
                    <a:pt x="231" y="560"/>
                  </a:lnTo>
                  <a:lnTo>
                    <a:pt x="231" y="559"/>
                  </a:lnTo>
                  <a:lnTo>
                    <a:pt x="232" y="558"/>
                  </a:lnTo>
                  <a:lnTo>
                    <a:pt x="232" y="557"/>
                  </a:lnTo>
                  <a:lnTo>
                    <a:pt x="235" y="555"/>
                  </a:lnTo>
                  <a:lnTo>
                    <a:pt x="236" y="552"/>
                  </a:lnTo>
                  <a:lnTo>
                    <a:pt x="236" y="551"/>
                  </a:lnTo>
                  <a:lnTo>
                    <a:pt x="237" y="550"/>
                  </a:lnTo>
                  <a:lnTo>
                    <a:pt x="240" y="549"/>
                  </a:lnTo>
                  <a:lnTo>
                    <a:pt x="240" y="548"/>
                  </a:lnTo>
                  <a:lnTo>
                    <a:pt x="242" y="547"/>
                  </a:lnTo>
                  <a:lnTo>
                    <a:pt x="243" y="546"/>
                  </a:lnTo>
                  <a:lnTo>
                    <a:pt x="243" y="545"/>
                  </a:lnTo>
                  <a:lnTo>
                    <a:pt x="244" y="542"/>
                  </a:lnTo>
                  <a:lnTo>
                    <a:pt x="245" y="542"/>
                  </a:lnTo>
                  <a:lnTo>
                    <a:pt x="246" y="541"/>
                  </a:lnTo>
                  <a:lnTo>
                    <a:pt x="248" y="541"/>
                  </a:lnTo>
                  <a:lnTo>
                    <a:pt x="252" y="539"/>
                  </a:lnTo>
                  <a:lnTo>
                    <a:pt x="253" y="537"/>
                  </a:lnTo>
                  <a:lnTo>
                    <a:pt x="254" y="537"/>
                  </a:lnTo>
                  <a:lnTo>
                    <a:pt x="254" y="536"/>
                  </a:lnTo>
                  <a:lnTo>
                    <a:pt x="255" y="536"/>
                  </a:lnTo>
                  <a:lnTo>
                    <a:pt x="256" y="535"/>
                  </a:lnTo>
                  <a:lnTo>
                    <a:pt x="258" y="534"/>
                  </a:lnTo>
                  <a:lnTo>
                    <a:pt x="260" y="533"/>
                  </a:lnTo>
                  <a:lnTo>
                    <a:pt x="263" y="533"/>
                  </a:lnTo>
                  <a:lnTo>
                    <a:pt x="264" y="532"/>
                  </a:lnTo>
                  <a:lnTo>
                    <a:pt x="264" y="530"/>
                  </a:lnTo>
                  <a:lnTo>
                    <a:pt x="266" y="530"/>
                  </a:lnTo>
                  <a:lnTo>
                    <a:pt x="267" y="530"/>
                  </a:lnTo>
                  <a:lnTo>
                    <a:pt x="267" y="529"/>
                  </a:lnTo>
                  <a:lnTo>
                    <a:pt x="268" y="529"/>
                  </a:lnTo>
                  <a:lnTo>
                    <a:pt x="270" y="528"/>
                  </a:lnTo>
                  <a:lnTo>
                    <a:pt x="271" y="527"/>
                  </a:lnTo>
                  <a:lnTo>
                    <a:pt x="272" y="526"/>
                  </a:lnTo>
                  <a:lnTo>
                    <a:pt x="275" y="527"/>
                  </a:lnTo>
                  <a:lnTo>
                    <a:pt x="276" y="527"/>
                  </a:lnTo>
                  <a:lnTo>
                    <a:pt x="277" y="528"/>
                  </a:lnTo>
                  <a:lnTo>
                    <a:pt x="278" y="532"/>
                  </a:lnTo>
                  <a:lnTo>
                    <a:pt x="279" y="533"/>
                  </a:lnTo>
                  <a:lnTo>
                    <a:pt x="279" y="534"/>
                  </a:lnTo>
                  <a:lnTo>
                    <a:pt x="279" y="535"/>
                  </a:lnTo>
                  <a:lnTo>
                    <a:pt x="279" y="536"/>
                  </a:lnTo>
                  <a:lnTo>
                    <a:pt x="278" y="537"/>
                  </a:lnTo>
                  <a:lnTo>
                    <a:pt x="279" y="539"/>
                  </a:lnTo>
                  <a:lnTo>
                    <a:pt x="278" y="539"/>
                  </a:lnTo>
                  <a:lnTo>
                    <a:pt x="278" y="540"/>
                  </a:lnTo>
                  <a:lnTo>
                    <a:pt x="278" y="541"/>
                  </a:lnTo>
                  <a:lnTo>
                    <a:pt x="278" y="542"/>
                  </a:lnTo>
                  <a:lnTo>
                    <a:pt x="278" y="544"/>
                  </a:lnTo>
                  <a:lnTo>
                    <a:pt x="278" y="545"/>
                  </a:lnTo>
                  <a:lnTo>
                    <a:pt x="279" y="545"/>
                  </a:lnTo>
                  <a:lnTo>
                    <a:pt x="279" y="546"/>
                  </a:lnTo>
                  <a:lnTo>
                    <a:pt x="278" y="547"/>
                  </a:lnTo>
                  <a:lnTo>
                    <a:pt x="276" y="547"/>
                  </a:lnTo>
                  <a:lnTo>
                    <a:pt x="276" y="548"/>
                  </a:lnTo>
                  <a:lnTo>
                    <a:pt x="275" y="548"/>
                  </a:lnTo>
                  <a:lnTo>
                    <a:pt x="275" y="549"/>
                  </a:lnTo>
                  <a:lnTo>
                    <a:pt x="276" y="549"/>
                  </a:lnTo>
                  <a:lnTo>
                    <a:pt x="276" y="550"/>
                  </a:lnTo>
                  <a:lnTo>
                    <a:pt x="275" y="551"/>
                  </a:lnTo>
                  <a:lnTo>
                    <a:pt x="275" y="552"/>
                  </a:lnTo>
                  <a:lnTo>
                    <a:pt x="273" y="552"/>
                  </a:lnTo>
                  <a:lnTo>
                    <a:pt x="273" y="555"/>
                  </a:lnTo>
                  <a:lnTo>
                    <a:pt x="275" y="556"/>
                  </a:lnTo>
                  <a:lnTo>
                    <a:pt x="276" y="556"/>
                  </a:lnTo>
                  <a:lnTo>
                    <a:pt x="276" y="555"/>
                  </a:lnTo>
                  <a:lnTo>
                    <a:pt x="276" y="552"/>
                  </a:lnTo>
                  <a:lnTo>
                    <a:pt x="277" y="551"/>
                  </a:lnTo>
                  <a:lnTo>
                    <a:pt x="279" y="551"/>
                  </a:lnTo>
                  <a:lnTo>
                    <a:pt x="281" y="551"/>
                  </a:lnTo>
                  <a:lnTo>
                    <a:pt x="283" y="550"/>
                  </a:lnTo>
                  <a:lnTo>
                    <a:pt x="282" y="551"/>
                  </a:lnTo>
                  <a:lnTo>
                    <a:pt x="282" y="552"/>
                  </a:lnTo>
                  <a:lnTo>
                    <a:pt x="283" y="552"/>
                  </a:lnTo>
                  <a:lnTo>
                    <a:pt x="283" y="551"/>
                  </a:lnTo>
                  <a:lnTo>
                    <a:pt x="284" y="550"/>
                  </a:lnTo>
                  <a:lnTo>
                    <a:pt x="284" y="549"/>
                  </a:lnTo>
                  <a:lnTo>
                    <a:pt x="286" y="549"/>
                  </a:lnTo>
                  <a:lnTo>
                    <a:pt x="284" y="548"/>
                  </a:lnTo>
                  <a:lnTo>
                    <a:pt x="283" y="548"/>
                  </a:lnTo>
                  <a:lnTo>
                    <a:pt x="283" y="547"/>
                  </a:lnTo>
                  <a:lnTo>
                    <a:pt x="284" y="545"/>
                  </a:lnTo>
                  <a:lnTo>
                    <a:pt x="286" y="542"/>
                  </a:lnTo>
                  <a:lnTo>
                    <a:pt x="288" y="540"/>
                  </a:lnTo>
                  <a:lnTo>
                    <a:pt x="289" y="539"/>
                  </a:lnTo>
                  <a:lnTo>
                    <a:pt x="290" y="539"/>
                  </a:lnTo>
                  <a:lnTo>
                    <a:pt x="291" y="539"/>
                  </a:lnTo>
                  <a:lnTo>
                    <a:pt x="291" y="540"/>
                  </a:lnTo>
                  <a:lnTo>
                    <a:pt x="293" y="541"/>
                  </a:lnTo>
                  <a:lnTo>
                    <a:pt x="297" y="542"/>
                  </a:lnTo>
                  <a:lnTo>
                    <a:pt x="298" y="544"/>
                  </a:lnTo>
                  <a:lnTo>
                    <a:pt x="299" y="544"/>
                  </a:lnTo>
                  <a:lnTo>
                    <a:pt x="300" y="544"/>
                  </a:lnTo>
                  <a:lnTo>
                    <a:pt x="301" y="544"/>
                  </a:lnTo>
                  <a:lnTo>
                    <a:pt x="301" y="545"/>
                  </a:lnTo>
                  <a:lnTo>
                    <a:pt x="303" y="546"/>
                  </a:lnTo>
                  <a:lnTo>
                    <a:pt x="304" y="546"/>
                  </a:lnTo>
                  <a:lnTo>
                    <a:pt x="304" y="547"/>
                  </a:lnTo>
                  <a:lnTo>
                    <a:pt x="305" y="547"/>
                  </a:lnTo>
                  <a:lnTo>
                    <a:pt x="305" y="548"/>
                  </a:lnTo>
                  <a:lnTo>
                    <a:pt x="306" y="548"/>
                  </a:lnTo>
                  <a:lnTo>
                    <a:pt x="307" y="549"/>
                  </a:lnTo>
                  <a:lnTo>
                    <a:pt x="307" y="550"/>
                  </a:lnTo>
                  <a:lnTo>
                    <a:pt x="307" y="551"/>
                  </a:lnTo>
                  <a:lnTo>
                    <a:pt x="307" y="552"/>
                  </a:lnTo>
                  <a:lnTo>
                    <a:pt x="307" y="555"/>
                  </a:lnTo>
                  <a:lnTo>
                    <a:pt x="306" y="555"/>
                  </a:lnTo>
                  <a:lnTo>
                    <a:pt x="304" y="557"/>
                  </a:lnTo>
                  <a:lnTo>
                    <a:pt x="305" y="557"/>
                  </a:lnTo>
                  <a:lnTo>
                    <a:pt x="305" y="558"/>
                  </a:lnTo>
                  <a:lnTo>
                    <a:pt x="304" y="559"/>
                  </a:lnTo>
                  <a:lnTo>
                    <a:pt x="301" y="561"/>
                  </a:lnTo>
                  <a:lnTo>
                    <a:pt x="301" y="562"/>
                  </a:lnTo>
                  <a:lnTo>
                    <a:pt x="302" y="562"/>
                  </a:lnTo>
                  <a:lnTo>
                    <a:pt x="303" y="562"/>
                  </a:lnTo>
                  <a:lnTo>
                    <a:pt x="302" y="563"/>
                  </a:lnTo>
                  <a:lnTo>
                    <a:pt x="302" y="564"/>
                  </a:lnTo>
                  <a:lnTo>
                    <a:pt x="302" y="565"/>
                  </a:lnTo>
                  <a:lnTo>
                    <a:pt x="302" y="567"/>
                  </a:lnTo>
                  <a:lnTo>
                    <a:pt x="303" y="565"/>
                  </a:lnTo>
                  <a:lnTo>
                    <a:pt x="303" y="564"/>
                  </a:lnTo>
                  <a:lnTo>
                    <a:pt x="303" y="563"/>
                  </a:lnTo>
                  <a:lnTo>
                    <a:pt x="304" y="563"/>
                  </a:lnTo>
                  <a:lnTo>
                    <a:pt x="305" y="562"/>
                  </a:lnTo>
                  <a:lnTo>
                    <a:pt x="304" y="562"/>
                  </a:lnTo>
                  <a:lnTo>
                    <a:pt x="303" y="561"/>
                  </a:lnTo>
                  <a:lnTo>
                    <a:pt x="304" y="561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59"/>
                  </a:lnTo>
                  <a:lnTo>
                    <a:pt x="306" y="558"/>
                  </a:lnTo>
                  <a:lnTo>
                    <a:pt x="307" y="558"/>
                  </a:lnTo>
                  <a:lnTo>
                    <a:pt x="307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7" y="561"/>
                  </a:lnTo>
                  <a:lnTo>
                    <a:pt x="307" y="562"/>
                  </a:lnTo>
                  <a:lnTo>
                    <a:pt x="309" y="562"/>
                  </a:lnTo>
                  <a:lnTo>
                    <a:pt x="309" y="563"/>
                  </a:lnTo>
                  <a:lnTo>
                    <a:pt x="310" y="564"/>
                  </a:lnTo>
                  <a:lnTo>
                    <a:pt x="310" y="563"/>
                  </a:lnTo>
                  <a:lnTo>
                    <a:pt x="309" y="562"/>
                  </a:lnTo>
                  <a:lnTo>
                    <a:pt x="309" y="561"/>
                  </a:lnTo>
                  <a:lnTo>
                    <a:pt x="309" y="560"/>
                  </a:lnTo>
                  <a:lnTo>
                    <a:pt x="310" y="559"/>
                  </a:lnTo>
                  <a:lnTo>
                    <a:pt x="310" y="558"/>
                  </a:lnTo>
                  <a:lnTo>
                    <a:pt x="313" y="558"/>
                  </a:lnTo>
                  <a:lnTo>
                    <a:pt x="312" y="557"/>
                  </a:lnTo>
                  <a:lnTo>
                    <a:pt x="313" y="555"/>
                  </a:lnTo>
                  <a:lnTo>
                    <a:pt x="314" y="555"/>
                  </a:lnTo>
                  <a:lnTo>
                    <a:pt x="314" y="556"/>
                  </a:lnTo>
                  <a:lnTo>
                    <a:pt x="315" y="556"/>
                  </a:lnTo>
                  <a:lnTo>
                    <a:pt x="314" y="557"/>
                  </a:lnTo>
                  <a:lnTo>
                    <a:pt x="314" y="558"/>
                  </a:lnTo>
                  <a:lnTo>
                    <a:pt x="315" y="558"/>
                  </a:lnTo>
                  <a:lnTo>
                    <a:pt x="316" y="559"/>
                  </a:lnTo>
                  <a:lnTo>
                    <a:pt x="317" y="559"/>
                  </a:lnTo>
                  <a:lnTo>
                    <a:pt x="315" y="558"/>
                  </a:lnTo>
                  <a:lnTo>
                    <a:pt x="315" y="557"/>
                  </a:lnTo>
                  <a:lnTo>
                    <a:pt x="316" y="557"/>
                  </a:lnTo>
                  <a:lnTo>
                    <a:pt x="316" y="556"/>
                  </a:lnTo>
                  <a:lnTo>
                    <a:pt x="317" y="556"/>
                  </a:lnTo>
                  <a:lnTo>
                    <a:pt x="317" y="557"/>
                  </a:lnTo>
                  <a:lnTo>
                    <a:pt x="318" y="558"/>
                  </a:lnTo>
                  <a:lnTo>
                    <a:pt x="320" y="559"/>
                  </a:lnTo>
                  <a:lnTo>
                    <a:pt x="321" y="559"/>
                  </a:lnTo>
                  <a:lnTo>
                    <a:pt x="321" y="558"/>
                  </a:lnTo>
                  <a:lnTo>
                    <a:pt x="321" y="557"/>
                  </a:lnTo>
                  <a:lnTo>
                    <a:pt x="322" y="558"/>
                  </a:lnTo>
                  <a:lnTo>
                    <a:pt x="322" y="557"/>
                  </a:lnTo>
                  <a:lnTo>
                    <a:pt x="322" y="556"/>
                  </a:lnTo>
                  <a:lnTo>
                    <a:pt x="321" y="556"/>
                  </a:lnTo>
                  <a:lnTo>
                    <a:pt x="321" y="555"/>
                  </a:lnTo>
                  <a:lnTo>
                    <a:pt x="321" y="552"/>
                  </a:lnTo>
                  <a:lnTo>
                    <a:pt x="320" y="551"/>
                  </a:lnTo>
                  <a:lnTo>
                    <a:pt x="318" y="551"/>
                  </a:lnTo>
                  <a:lnTo>
                    <a:pt x="317" y="551"/>
                  </a:lnTo>
                  <a:lnTo>
                    <a:pt x="317" y="550"/>
                  </a:lnTo>
                  <a:lnTo>
                    <a:pt x="318" y="550"/>
                  </a:lnTo>
                  <a:lnTo>
                    <a:pt x="318" y="549"/>
                  </a:lnTo>
                  <a:lnTo>
                    <a:pt x="320" y="549"/>
                  </a:lnTo>
                  <a:lnTo>
                    <a:pt x="321" y="549"/>
                  </a:lnTo>
                  <a:lnTo>
                    <a:pt x="322" y="550"/>
                  </a:lnTo>
                  <a:lnTo>
                    <a:pt x="322" y="549"/>
                  </a:lnTo>
                  <a:lnTo>
                    <a:pt x="321" y="548"/>
                  </a:lnTo>
                  <a:lnTo>
                    <a:pt x="320" y="548"/>
                  </a:lnTo>
                  <a:lnTo>
                    <a:pt x="318" y="548"/>
                  </a:lnTo>
                  <a:lnTo>
                    <a:pt x="318" y="547"/>
                  </a:lnTo>
                  <a:lnTo>
                    <a:pt x="318" y="546"/>
                  </a:lnTo>
                  <a:lnTo>
                    <a:pt x="315" y="545"/>
                  </a:lnTo>
                  <a:lnTo>
                    <a:pt x="314" y="544"/>
                  </a:lnTo>
                  <a:lnTo>
                    <a:pt x="314" y="542"/>
                  </a:lnTo>
                  <a:lnTo>
                    <a:pt x="313" y="541"/>
                  </a:lnTo>
                  <a:lnTo>
                    <a:pt x="313" y="540"/>
                  </a:lnTo>
                  <a:lnTo>
                    <a:pt x="313" y="539"/>
                  </a:lnTo>
                  <a:lnTo>
                    <a:pt x="316" y="540"/>
                  </a:lnTo>
                  <a:lnTo>
                    <a:pt x="320" y="540"/>
                  </a:lnTo>
                  <a:lnTo>
                    <a:pt x="321" y="540"/>
                  </a:lnTo>
                  <a:lnTo>
                    <a:pt x="322" y="541"/>
                  </a:lnTo>
                  <a:lnTo>
                    <a:pt x="322" y="542"/>
                  </a:lnTo>
                  <a:lnTo>
                    <a:pt x="323" y="542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3" y="544"/>
                  </a:lnTo>
                  <a:lnTo>
                    <a:pt x="327" y="547"/>
                  </a:lnTo>
                  <a:lnTo>
                    <a:pt x="327" y="548"/>
                  </a:lnTo>
                  <a:lnTo>
                    <a:pt x="329" y="548"/>
                  </a:lnTo>
                  <a:lnTo>
                    <a:pt x="329" y="549"/>
                  </a:lnTo>
                  <a:lnTo>
                    <a:pt x="330" y="550"/>
                  </a:lnTo>
                  <a:lnTo>
                    <a:pt x="332" y="550"/>
                  </a:lnTo>
                  <a:lnTo>
                    <a:pt x="332" y="551"/>
                  </a:lnTo>
                  <a:lnTo>
                    <a:pt x="330" y="551"/>
                  </a:lnTo>
                  <a:lnTo>
                    <a:pt x="330" y="552"/>
                  </a:lnTo>
                  <a:lnTo>
                    <a:pt x="330" y="555"/>
                  </a:lnTo>
                  <a:lnTo>
                    <a:pt x="332" y="555"/>
                  </a:lnTo>
                  <a:lnTo>
                    <a:pt x="332" y="552"/>
                  </a:lnTo>
                  <a:lnTo>
                    <a:pt x="334" y="555"/>
                  </a:lnTo>
                  <a:lnTo>
                    <a:pt x="335" y="555"/>
                  </a:lnTo>
                  <a:lnTo>
                    <a:pt x="335" y="556"/>
                  </a:lnTo>
                  <a:lnTo>
                    <a:pt x="335" y="557"/>
                  </a:lnTo>
                  <a:lnTo>
                    <a:pt x="335" y="558"/>
                  </a:lnTo>
                  <a:lnTo>
                    <a:pt x="335" y="559"/>
                  </a:lnTo>
                  <a:lnTo>
                    <a:pt x="334" y="559"/>
                  </a:lnTo>
                  <a:lnTo>
                    <a:pt x="334" y="560"/>
                  </a:lnTo>
                  <a:lnTo>
                    <a:pt x="334" y="561"/>
                  </a:lnTo>
                  <a:lnTo>
                    <a:pt x="334" y="562"/>
                  </a:lnTo>
                  <a:lnTo>
                    <a:pt x="335" y="563"/>
                  </a:lnTo>
                  <a:lnTo>
                    <a:pt x="335" y="567"/>
                  </a:lnTo>
                  <a:lnTo>
                    <a:pt x="335" y="568"/>
                  </a:lnTo>
                  <a:lnTo>
                    <a:pt x="336" y="570"/>
                  </a:lnTo>
                  <a:lnTo>
                    <a:pt x="337" y="570"/>
                  </a:lnTo>
                  <a:lnTo>
                    <a:pt x="337" y="571"/>
                  </a:lnTo>
                  <a:lnTo>
                    <a:pt x="337" y="572"/>
                  </a:lnTo>
                  <a:lnTo>
                    <a:pt x="337" y="573"/>
                  </a:lnTo>
                  <a:lnTo>
                    <a:pt x="336" y="574"/>
                  </a:lnTo>
                  <a:lnTo>
                    <a:pt x="337" y="574"/>
                  </a:lnTo>
                  <a:lnTo>
                    <a:pt x="338" y="574"/>
                  </a:lnTo>
                  <a:lnTo>
                    <a:pt x="337" y="575"/>
                  </a:lnTo>
                  <a:lnTo>
                    <a:pt x="337" y="576"/>
                  </a:lnTo>
                  <a:lnTo>
                    <a:pt x="338" y="575"/>
                  </a:lnTo>
                  <a:lnTo>
                    <a:pt x="338" y="576"/>
                  </a:lnTo>
                  <a:lnTo>
                    <a:pt x="338" y="578"/>
                  </a:lnTo>
                  <a:lnTo>
                    <a:pt x="337" y="578"/>
                  </a:lnTo>
                  <a:lnTo>
                    <a:pt x="338" y="579"/>
                  </a:lnTo>
                  <a:lnTo>
                    <a:pt x="338" y="580"/>
                  </a:lnTo>
                  <a:lnTo>
                    <a:pt x="338" y="581"/>
                  </a:lnTo>
                  <a:lnTo>
                    <a:pt x="339" y="581"/>
                  </a:lnTo>
                  <a:lnTo>
                    <a:pt x="339" y="582"/>
                  </a:lnTo>
                  <a:lnTo>
                    <a:pt x="338" y="582"/>
                  </a:lnTo>
                  <a:lnTo>
                    <a:pt x="338" y="583"/>
                  </a:lnTo>
                  <a:lnTo>
                    <a:pt x="339" y="583"/>
                  </a:lnTo>
                  <a:lnTo>
                    <a:pt x="341" y="583"/>
                  </a:lnTo>
                  <a:lnTo>
                    <a:pt x="341" y="585"/>
                  </a:lnTo>
                  <a:lnTo>
                    <a:pt x="341" y="586"/>
                  </a:lnTo>
                  <a:lnTo>
                    <a:pt x="343" y="586"/>
                  </a:lnTo>
                  <a:lnTo>
                    <a:pt x="343" y="587"/>
                  </a:lnTo>
                  <a:lnTo>
                    <a:pt x="344" y="587"/>
                  </a:lnTo>
                  <a:lnTo>
                    <a:pt x="344" y="586"/>
                  </a:lnTo>
                  <a:lnTo>
                    <a:pt x="344" y="585"/>
                  </a:lnTo>
                  <a:lnTo>
                    <a:pt x="343" y="583"/>
                  </a:lnTo>
                  <a:lnTo>
                    <a:pt x="344" y="583"/>
                  </a:lnTo>
                  <a:lnTo>
                    <a:pt x="344" y="582"/>
                  </a:lnTo>
                  <a:lnTo>
                    <a:pt x="345" y="583"/>
                  </a:lnTo>
                  <a:lnTo>
                    <a:pt x="345" y="582"/>
                  </a:lnTo>
                  <a:lnTo>
                    <a:pt x="346" y="582"/>
                  </a:lnTo>
                  <a:lnTo>
                    <a:pt x="346" y="581"/>
                  </a:lnTo>
                  <a:lnTo>
                    <a:pt x="349" y="580"/>
                  </a:lnTo>
                  <a:lnTo>
                    <a:pt x="348" y="580"/>
                  </a:lnTo>
                  <a:lnTo>
                    <a:pt x="348" y="579"/>
                  </a:lnTo>
                  <a:lnTo>
                    <a:pt x="347" y="579"/>
                  </a:lnTo>
                  <a:lnTo>
                    <a:pt x="347" y="578"/>
                  </a:lnTo>
                  <a:lnTo>
                    <a:pt x="348" y="578"/>
                  </a:lnTo>
                  <a:lnTo>
                    <a:pt x="349" y="578"/>
                  </a:lnTo>
                  <a:lnTo>
                    <a:pt x="348" y="576"/>
                  </a:lnTo>
                  <a:lnTo>
                    <a:pt x="347" y="576"/>
                  </a:lnTo>
                  <a:lnTo>
                    <a:pt x="347" y="575"/>
                  </a:lnTo>
                  <a:lnTo>
                    <a:pt x="347" y="574"/>
                  </a:lnTo>
                  <a:lnTo>
                    <a:pt x="346" y="574"/>
                  </a:lnTo>
                  <a:lnTo>
                    <a:pt x="346" y="573"/>
                  </a:lnTo>
                  <a:lnTo>
                    <a:pt x="345" y="573"/>
                  </a:lnTo>
                  <a:lnTo>
                    <a:pt x="345" y="572"/>
                  </a:lnTo>
                  <a:lnTo>
                    <a:pt x="345" y="571"/>
                  </a:lnTo>
                  <a:lnTo>
                    <a:pt x="345" y="570"/>
                  </a:lnTo>
                  <a:lnTo>
                    <a:pt x="344" y="570"/>
                  </a:lnTo>
                  <a:lnTo>
                    <a:pt x="344" y="568"/>
                  </a:lnTo>
                  <a:lnTo>
                    <a:pt x="344" y="565"/>
                  </a:lnTo>
                  <a:lnTo>
                    <a:pt x="344" y="564"/>
                  </a:lnTo>
                  <a:lnTo>
                    <a:pt x="345" y="563"/>
                  </a:lnTo>
                  <a:lnTo>
                    <a:pt x="344" y="562"/>
                  </a:lnTo>
                  <a:lnTo>
                    <a:pt x="343" y="561"/>
                  </a:lnTo>
                  <a:lnTo>
                    <a:pt x="344" y="561"/>
                  </a:lnTo>
                  <a:lnTo>
                    <a:pt x="344" y="560"/>
                  </a:lnTo>
                  <a:lnTo>
                    <a:pt x="343" y="560"/>
                  </a:lnTo>
                  <a:lnTo>
                    <a:pt x="343" y="559"/>
                  </a:lnTo>
                  <a:lnTo>
                    <a:pt x="344" y="559"/>
                  </a:lnTo>
                  <a:lnTo>
                    <a:pt x="344" y="558"/>
                  </a:lnTo>
                  <a:lnTo>
                    <a:pt x="343" y="558"/>
                  </a:lnTo>
                  <a:lnTo>
                    <a:pt x="341" y="557"/>
                  </a:lnTo>
                  <a:lnTo>
                    <a:pt x="343" y="557"/>
                  </a:lnTo>
                  <a:lnTo>
                    <a:pt x="343" y="556"/>
                  </a:lnTo>
                  <a:lnTo>
                    <a:pt x="343" y="555"/>
                  </a:lnTo>
                  <a:lnTo>
                    <a:pt x="343" y="552"/>
                  </a:lnTo>
                  <a:lnTo>
                    <a:pt x="341" y="552"/>
                  </a:lnTo>
                  <a:lnTo>
                    <a:pt x="341" y="551"/>
                  </a:lnTo>
                  <a:lnTo>
                    <a:pt x="341" y="550"/>
                  </a:lnTo>
                  <a:lnTo>
                    <a:pt x="341" y="549"/>
                  </a:lnTo>
                  <a:lnTo>
                    <a:pt x="339" y="548"/>
                  </a:lnTo>
                  <a:lnTo>
                    <a:pt x="341" y="547"/>
                  </a:lnTo>
                  <a:lnTo>
                    <a:pt x="339" y="547"/>
                  </a:lnTo>
                  <a:lnTo>
                    <a:pt x="339" y="545"/>
                  </a:lnTo>
                  <a:lnTo>
                    <a:pt x="339" y="544"/>
                  </a:lnTo>
                  <a:lnTo>
                    <a:pt x="339" y="542"/>
                  </a:lnTo>
                  <a:lnTo>
                    <a:pt x="339" y="541"/>
                  </a:lnTo>
                  <a:lnTo>
                    <a:pt x="339" y="540"/>
                  </a:lnTo>
                  <a:lnTo>
                    <a:pt x="339" y="539"/>
                  </a:lnTo>
                  <a:lnTo>
                    <a:pt x="338" y="539"/>
                  </a:lnTo>
                  <a:lnTo>
                    <a:pt x="338" y="537"/>
                  </a:lnTo>
                  <a:lnTo>
                    <a:pt x="339" y="537"/>
                  </a:lnTo>
                  <a:lnTo>
                    <a:pt x="338" y="536"/>
                  </a:lnTo>
                  <a:lnTo>
                    <a:pt x="337" y="535"/>
                  </a:lnTo>
                  <a:lnTo>
                    <a:pt x="338" y="533"/>
                  </a:lnTo>
                  <a:lnTo>
                    <a:pt x="339" y="532"/>
                  </a:lnTo>
                  <a:lnTo>
                    <a:pt x="343" y="533"/>
                  </a:lnTo>
                  <a:lnTo>
                    <a:pt x="343" y="532"/>
                  </a:lnTo>
                  <a:lnTo>
                    <a:pt x="341" y="530"/>
                  </a:lnTo>
                  <a:lnTo>
                    <a:pt x="339" y="530"/>
                  </a:lnTo>
                  <a:lnTo>
                    <a:pt x="339" y="529"/>
                  </a:lnTo>
                  <a:lnTo>
                    <a:pt x="339" y="528"/>
                  </a:lnTo>
                  <a:lnTo>
                    <a:pt x="341" y="528"/>
                  </a:lnTo>
                  <a:lnTo>
                    <a:pt x="339" y="527"/>
                  </a:lnTo>
                  <a:lnTo>
                    <a:pt x="341" y="527"/>
                  </a:lnTo>
                  <a:lnTo>
                    <a:pt x="344" y="528"/>
                  </a:lnTo>
                  <a:lnTo>
                    <a:pt x="345" y="528"/>
                  </a:lnTo>
                  <a:lnTo>
                    <a:pt x="346" y="529"/>
                  </a:lnTo>
                  <a:lnTo>
                    <a:pt x="347" y="529"/>
                  </a:lnTo>
                  <a:lnTo>
                    <a:pt x="348" y="530"/>
                  </a:lnTo>
                  <a:lnTo>
                    <a:pt x="348" y="532"/>
                  </a:lnTo>
                  <a:lnTo>
                    <a:pt x="349" y="532"/>
                  </a:lnTo>
                  <a:lnTo>
                    <a:pt x="349" y="533"/>
                  </a:lnTo>
                  <a:lnTo>
                    <a:pt x="350" y="533"/>
                  </a:lnTo>
                  <a:lnTo>
                    <a:pt x="351" y="533"/>
                  </a:lnTo>
                  <a:lnTo>
                    <a:pt x="351" y="532"/>
                  </a:lnTo>
                  <a:lnTo>
                    <a:pt x="350" y="530"/>
                  </a:lnTo>
                  <a:lnTo>
                    <a:pt x="350" y="529"/>
                  </a:lnTo>
                  <a:lnTo>
                    <a:pt x="351" y="528"/>
                  </a:lnTo>
                  <a:lnTo>
                    <a:pt x="351" y="529"/>
                  </a:lnTo>
                  <a:lnTo>
                    <a:pt x="352" y="528"/>
                  </a:lnTo>
                  <a:lnTo>
                    <a:pt x="353" y="529"/>
                  </a:lnTo>
                  <a:lnTo>
                    <a:pt x="353" y="530"/>
                  </a:lnTo>
                  <a:lnTo>
                    <a:pt x="355" y="532"/>
                  </a:lnTo>
                  <a:lnTo>
                    <a:pt x="357" y="532"/>
                  </a:lnTo>
                  <a:lnTo>
                    <a:pt x="357" y="533"/>
                  </a:lnTo>
                  <a:lnTo>
                    <a:pt x="358" y="533"/>
                  </a:lnTo>
                  <a:lnTo>
                    <a:pt x="358" y="534"/>
                  </a:lnTo>
                  <a:lnTo>
                    <a:pt x="359" y="534"/>
                  </a:lnTo>
                  <a:lnTo>
                    <a:pt x="359" y="535"/>
                  </a:lnTo>
                  <a:lnTo>
                    <a:pt x="359" y="536"/>
                  </a:lnTo>
                  <a:lnTo>
                    <a:pt x="360" y="536"/>
                  </a:lnTo>
                  <a:lnTo>
                    <a:pt x="361" y="537"/>
                  </a:lnTo>
                  <a:lnTo>
                    <a:pt x="362" y="537"/>
                  </a:lnTo>
                  <a:lnTo>
                    <a:pt x="363" y="537"/>
                  </a:lnTo>
                  <a:lnTo>
                    <a:pt x="363" y="539"/>
                  </a:lnTo>
                  <a:lnTo>
                    <a:pt x="363" y="540"/>
                  </a:lnTo>
                  <a:lnTo>
                    <a:pt x="364" y="540"/>
                  </a:lnTo>
                  <a:lnTo>
                    <a:pt x="366" y="541"/>
                  </a:lnTo>
                  <a:lnTo>
                    <a:pt x="366" y="542"/>
                  </a:lnTo>
                  <a:lnTo>
                    <a:pt x="366" y="544"/>
                  </a:lnTo>
                  <a:lnTo>
                    <a:pt x="367" y="544"/>
                  </a:lnTo>
                  <a:lnTo>
                    <a:pt x="367" y="545"/>
                  </a:lnTo>
                  <a:lnTo>
                    <a:pt x="368" y="546"/>
                  </a:lnTo>
                  <a:lnTo>
                    <a:pt x="368" y="547"/>
                  </a:lnTo>
                  <a:lnTo>
                    <a:pt x="368" y="548"/>
                  </a:lnTo>
                  <a:lnTo>
                    <a:pt x="367" y="547"/>
                  </a:lnTo>
                  <a:lnTo>
                    <a:pt x="368" y="549"/>
                  </a:lnTo>
                  <a:lnTo>
                    <a:pt x="367" y="549"/>
                  </a:lnTo>
                  <a:lnTo>
                    <a:pt x="368" y="550"/>
                  </a:lnTo>
                  <a:lnTo>
                    <a:pt x="369" y="550"/>
                  </a:lnTo>
                  <a:lnTo>
                    <a:pt x="369" y="551"/>
                  </a:lnTo>
                  <a:lnTo>
                    <a:pt x="368" y="552"/>
                  </a:lnTo>
                  <a:lnTo>
                    <a:pt x="369" y="555"/>
                  </a:lnTo>
                  <a:lnTo>
                    <a:pt x="369" y="556"/>
                  </a:lnTo>
                  <a:lnTo>
                    <a:pt x="369" y="557"/>
                  </a:lnTo>
                  <a:lnTo>
                    <a:pt x="369" y="558"/>
                  </a:lnTo>
                  <a:lnTo>
                    <a:pt x="370" y="558"/>
                  </a:lnTo>
                  <a:lnTo>
                    <a:pt x="370" y="559"/>
                  </a:lnTo>
                  <a:lnTo>
                    <a:pt x="369" y="559"/>
                  </a:lnTo>
                  <a:lnTo>
                    <a:pt x="369" y="560"/>
                  </a:lnTo>
                  <a:lnTo>
                    <a:pt x="370" y="561"/>
                  </a:lnTo>
                  <a:lnTo>
                    <a:pt x="370" y="562"/>
                  </a:lnTo>
                  <a:lnTo>
                    <a:pt x="370" y="563"/>
                  </a:lnTo>
                  <a:lnTo>
                    <a:pt x="372" y="564"/>
                  </a:lnTo>
                  <a:lnTo>
                    <a:pt x="372" y="565"/>
                  </a:lnTo>
                  <a:lnTo>
                    <a:pt x="372" y="567"/>
                  </a:lnTo>
                  <a:lnTo>
                    <a:pt x="373" y="567"/>
                  </a:lnTo>
                  <a:lnTo>
                    <a:pt x="373" y="568"/>
                  </a:lnTo>
                  <a:lnTo>
                    <a:pt x="373" y="570"/>
                  </a:lnTo>
                  <a:lnTo>
                    <a:pt x="372" y="570"/>
                  </a:lnTo>
                  <a:lnTo>
                    <a:pt x="372" y="571"/>
                  </a:lnTo>
                  <a:lnTo>
                    <a:pt x="372" y="572"/>
                  </a:lnTo>
                  <a:lnTo>
                    <a:pt x="373" y="572"/>
                  </a:lnTo>
                  <a:lnTo>
                    <a:pt x="373" y="573"/>
                  </a:lnTo>
                  <a:lnTo>
                    <a:pt x="373" y="574"/>
                  </a:lnTo>
                  <a:lnTo>
                    <a:pt x="374" y="575"/>
                  </a:lnTo>
                  <a:lnTo>
                    <a:pt x="374" y="576"/>
                  </a:lnTo>
                  <a:lnTo>
                    <a:pt x="374" y="578"/>
                  </a:lnTo>
                  <a:lnTo>
                    <a:pt x="374" y="579"/>
                  </a:lnTo>
                  <a:lnTo>
                    <a:pt x="375" y="579"/>
                  </a:lnTo>
                  <a:lnTo>
                    <a:pt x="375" y="580"/>
                  </a:lnTo>
                  <a:lnTo>
                    <a:pt x="375" y="581"/>
                  </a:lnTo>
                  <a:lnTo>
                    <a:pt x="377" y="581"/>
                  </a:lnTo>
                  <a:lnTo>
                    <a:pt x="377" y="582"/>
                  </a:lnTo>
                  <a:lnTo>
                    <a:pt x="377" y="583"/>
                  </a:lnTo>
                  <a:lnTo>
                    <a:pt x="378" y="583"/>
                  </a:lnTo>
                  <a:lnTo>
                    <a:pt x="378" y="585"/>
                  </a:lnTo>
                  <a:lnTo>
                    <a:pt x="379" y="587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1"/>
                  </a:lnTo>
                  <a:lnTo>
                    <a:pt x="379" y="592"/>
                  </a:lnTo>
                  <a:lnTo>
                    <a:pt x="379" y="593"/>
                  </a:lnTo>
                  <a:lnTo>
                    <a:pt x="379" y="594"/>
                  </a:lnTo>
                  <a:lnTo>
                    <a:pt x="378" y="594"/>
                  </a:lnTo>
                  <a:lnTo>
                    <a:pt x="378" y="595"/>
                  </a:lnTo>
                  <a:lnTo>
                    <a:pt x="378" y="596"/>
                  </a:lnTo>
                  <a:lnTo>
                    <a:pt x="378" y="597"/>
                  </a:lnTo>
                  <a:lnTo>
                    <a:pt x="378" y="598"/>
                  </a:lnTo>
                  <a:lnTo>
                    <a:pt x="378" y="601"/>
                  </a:lnTo>
                  <a:lnTo>
                    <a:pt x="377" y="602"/>
                  </a:lnTo>
                  <a:lnTo>
                    <a:pt x="377" y="603"/>
                  </a:lnTo>
                  <a:lnTo>
                    <a:pt x="377" y="604"/>
                  </a:lnTo>
                  <a:lnTo>
                    <a:pt x="379" y="607"/>
                  </a:lnTo>
                  <a:lnTo>
                    <a:pt x="380" y="607"/>
                  </a:lnTo>
                  <a:lnTo>
                    <a:pt x="380" y="608"/>
                  </a:lnTo>
                  <a:lnTo>
                    <a:pt x="381" y="608"/>
                  </a:lnTo>
                  <a:lnTo>
                    <a:pt x="381" y="609"/>
                  </a:lnTo>
                  <a:lnTo>
                    <a:pt x="382" y="613"/>
                  </a:lnTo>
                  <a:lnTo>
                    <a:pt x="382" y="614"/>
                  </a:lnTo>
                  <a:lnTo>
                    <a:pt x="383" y="614"/>
                  </a:lnTo>
                  <a:lnTo>
                    <a:pt x="384" y="616"/>
                  </a:lnTo>
                  <a:lnTo>
                    <a:pt x="385" y="617"/>
                  </a:lnTo>
                  <a:lnTo>
                    <a:pt x="387" y="618"/>
                  </a:lnTo>
                  <a:lnTo>
                    <a:pt x="387" y="619"/>
                  </a:lnTo>
                  <a:lnTo>
                    <a:pt x="390" y="619"/>
                  </a:lnTo>
                  <a:lnTo>
                    <a:pt x="391" y="620"/>
                  </a:lnTo>
                  <a:lnTo>
                    <a:pt x="392" y="621"/>
                  </a:lnTo>
                  <a:lnTo>
                    <a:pt x="393" y="622"/>
                  </a:lnTo>
                  <a:lnTo>
                    <a:pt x="394" y="621"/>
                  </a:lnTo>
                  <a:lnTo>
                    <a:pt x="395" y="622"/>
                  </a:lnTo>
                  <a:lnTo>
                    <a:pt x="396" y="622"/>
                  </a:lnTo>
                  <a:lnTo>
                    <a:pt x="396" y="624"/>
                  </a:lnTo>
                  <a:lnTo>
                    <a:pt x="397" y="624"/>
                  </a:lnTo>
                  <a:lnTo>
                    <a:pt x="398" y="625"/>
                  </a:lnTo>
                  <a:lnTo>
                    <a:pt x="400" y="626"/>
                  </a:lnTo>
                  <a:lnTo>
                    <a:pt x="401" y="627"/>
                  </a:lnTo>
                  <a:lnTo>
                    <a:pt x="403" y="627"/>
                  </a:lnTo>
                  <a:lnTo>
                    <a:pt x="403" y="628"/>
                  </a:lnTo>
                  <a:lnTo>
                    <a:pt x="404" y="630"/>
                  </a:lnTo>
                  <a:lnTo>
                    <a:pt x="405" y="630"/>
                  </a:lnTo>
                  <a:lnTo>
                    <a:pt x="405" y="628"/>
                  </a:lnTo>
                  <a:lnTo>
                    <a:pt x="406" y="628"/>
                  </a:lnTo>
                  <a:lnTo>
                    <a:pt x="407" y="628"/>
                  </a:lnTo>
                  <a:lnTo>
                    <a:pt x="407" y="630"/>
                  </a:lnTo>
                  <a:lnTo>
                    <a:pt x="407" y="631"/>
                  </a:lnTo>
                  <a:lnTo>
                    <a:pt x="407" y="632"/>
                  </a:lnTo>
                  <a:lnTo>
                    <a:pt x="407" y="633"/>
                  </a:lnTo>
                  <a:lnTo>
                    <a:pt x="408" y="635"/>
                  </a:lnTo>
                  <a:lnTo>
                    <a:pt x="408" y="633"/>
                  </a:lnTo>
                  <a:lnTo>
                    <a:pt x="409" y="633"/>
                  </a:lnTo>
                  <a:lnTo>
                    <a:pt x="409" y="632"/>
                  </a:lnTo>
                  <a:lnTo>
                    <a:pt x="410" y="633"/>
                  </a:lnTo>
                  <a:lnTo>
                    <a:pt x="412" y="633"/>
                  </a:lnTo>
                  <a:lnTo>
                    <a:pt x="412" y="632"/>
                  </a:lnTo>
                  <a:lnTo>
                    <a:pt x="412" y="631"/>
                  </a:lnTo>
                  <a:lnTo>
                    <a:pt x="413" y="632"/>
                  </a:lnTo>
                  <a:lnTo>
                    <a:pt x="414" y="632"/>
                  </a:lnTo>
                  <a:lnTo>
                    <a:pt x="414" y="633"/>
                  </a:lnTo>
                  <a:lnTo>
                    <a:pt x="413" y="635"/>
                  </a:lnTo>
                  <a:close/>
                  <a:moveTo>
                    <a:pt x="391" y="664"/>
                  </a:moveTo>
                  <a:lnTo>
                    <a:pt x="392" y="663"/>
                  </a:lnTo>
                  <a:lnTo>
                    <a:pt x="392" y="662"/>
                  </a:lnTo>
                  <a:lnTo>
                    <a:pt x="393" y="661"/>
                  </a:lnTo>
                  <a:lnTo>
                    <a:pt x="393" y="659"/>
                  </a:lnTo>
                  <a:lnTo>
                    <a:pt x="392" y="661"/>
                  </a:lnTo>
                  <a:lnTo>
                    <a:pt x="391" y="661"/>
                  </a:lnTo>
                  <a:lnTo>
                    <a:pt x="391" y="662"/>
                  </a:lnTo>
                  <a:lnTo>
                    <a:pt x="391" y="663"/>
                  </a:lnTo>
                  <a:lnTo>
                    <a:pt x="391" y="664"/>
                  </a:lnTo>
                  <a:close/>
                  <a:moveTo>
                    <a:pt x="409" y="640"/>
                  </a:moveTo>
                  <a:lnTo>
                    <a:pt x="408" y="640"/>
                  </a:lnTo>
                  <a:lnTo>
                    <a:pt x="408" y="641"/>
                  </a:lnTo>
                  <a:lnTo>
                    <a:pt x="409" y="641"/>
                  </a:lnTo>
                  <a:lnTo>
                    <a:pt x="409" y="640"/>
                  </a:lnTo>
                  <a:close/>
                  <a:moveTo>
                    <a:pt x="160" y="574"/>
                  </a:moveTo>
                  <a:lnTo>
                    <a:pt x="156" y="575"/>
                  </a:lnTo>
                  <a:lnTo>
                    <a:pt x="156" y="574"/>
                  </a:lnTo>
                  <a:lnTo>
                    <a:pt x="157" y="574"/>
                  </a:lnTo>
                  <a:lnTo>
                    <a:pt x="157" y="573"/>
                  </a:lnTo>
                  <a:lnTo>
                    <a:pt x="157" y="572"/>
                  </a:lnTo>
                  <a:lnTo>
                    <a:pt x="157" y="571"/>
                  </a:lnTo>
                  <a:lnTo>
                    <a:pt x="157" y="570"/>
                  </a:lnTo>
                  <a:lnTo>
                    <a:pt x="157" y="568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7" y="567"/>
                  </a:lnTo>
                  <a:lnTo>
                    <a:pt x="157" y="565"/>
                  </a:lnTo>
                  <a:lnTo>
                    <a:pt x="157" y="564"/>
                  </a:lnTo>
                  <a:lnTo>
                    <a:pt x="160" y="564"/>
                  </a:lnTo>
                  <a:lnTo>
                    <a:pt x="161" y="564"/>
                  </a:lnTo>
                  <a:lnTo>
                    <a:pt x="161" y="563"/>
                  </a:lnTo>
                  <a:lnTo>
                    <a:pt x="161" y="562"/>
                  </a:lnTo>
                  <a:lnTo>
                    <a:pt x="161" y="561"/>
                  </a:lnTo>
                  <a:lnTo>
                    <a:pt x="162" y="561"/>
                  </a:lnTo>
                  <a:lnTo>
                    <a:pt x="162" y="560"/>
                  </a:lnTo>
                  <a:lnTo>
                    <a:pt x="162" y="559"/>
                  </a:lnTo>
                  <a:lnTo>
                    <a:pt x="163" y="558"/>
                  </a:lnTo>
                  <a:lnTo>
                    <a:pt x="163" y="557"/>
                  </a:lnTo>
                  <a:lnTo>
                    <a:pt x="164" y="557"/>
                  </a:lnTo>
                  <a:lnTo>
                    <a:pt x="165" y="555"/>
                  </a:lnTo>
                  <a:lnTo>
                    <a:pt x="166" y="552"/>
                  </a:lnTo>
                  <a:lnTo>
                    <a:pt x="165" y="552"/>
                  </a:lnTo>
                  <a:lnTo>
                    <a:pt x="164" y="551"/>
                  </a:lnTo>
                  <a:lnTo>
                    <a:pt x="165" y="551"/>
                  </a:lnTo>
                  <a:lnTo>
                    <a:pt x="165" y="550"/>
                  </a:lnTo>
                  <a:lnTo>
                    <a:pt x="166" y="550"/>
                  </a:lnTo>
                  <a:lnTo>
                    <a:pt x="166" y="549"/>
                  </a:lnTo>
                  <a:lnTo>
                    <a:pt x="165" y="549"/>
                  </a:lnTo>
                  <a:lnTo>
                    <a:pt x="165" y="548"/>
                  </a:lnTo>
                  <a:lnTo>
                    <a:pt x="165" y="547"/>
                  </a:lnTo>
                  <a:lnTo>
                    <a:pt x="165" y="546"/>
                  </a:lnTo>
                  <a:lnTo>
                    <a:pt x="165" y="545"/>
                  </a:lnTo>
                  <a:lnTo>
                    <a:pt x="166" y="545"/>
                  </a:lnTo>
                  <a:lnTo>
                    <a:pt x="167" y="544"/>
                  </a:lnTo>
                  <a:lnTo>
                    <a:pt x="168" y="544"/>
                  </a:lnTo>
                  <a:lnTo>
                    <a:pt x="169" y="542"/>
                  </a:lnTo>
                  <a:lnTo>
                    <a:pt x="170" y="542"/>
                  </a:lnTo>
                  <a:lnTo>
                    <a:pt x="170" y="541"/>
                  </a:lnTo>
                  <a:lnTo>
                    <a:pt x="169" y="541"/>
                  </a:lnTo>
                  <a:lnTo>
                    <a:pt x="170" y="540"/>
                  </a:lnTo>
                  <a:lnTo>
                    <a:pt x="169" y="540"/>
                  </a:lnTo>
                  <a:lnTo>
                    <a:pt x="169" y="539"/>
                  </a:lnTo>
                  <a:lnTo>
                    <a:pt x="168" y="539"/>
                  </a:lnTo>
                  <a:lnTo>
                    <a:pt x="167" y="539"/>
                  </a:lnTo>
                  <a:lnTo>
                    <a:pt x="167" y="537"/>
                  </a:lnTo>
                  <a:lnTo>
                    <a:pt x="166" y="536"/>
                  </a:lnTo>
                  <a:lnTo>
                    <a:pt x="167" y="536"/>
                  </a:lnTo>
                  <a:lnTo>
                    <a:pt x="167" y="535"/>
                  </a:lnTo>
                  <a:lnTo>
                    <a:pt x="167" y="534"/>
                  </a:lnTo>
                  <a:lnTo>
                    <a:pt x="168" y="534"/>
                  </a:lnTo>
                  <a:lnTo>
                    <a:pt x="168" y="533"/>
                  </a:lnTo>
                  <a:lnTo>
                    <a:pt x="168" y="532"/>
                  </a:lnTo>
                  <a:lnTo>
                    <a:pt x="169" y="530"/>
                  </a:lnTo>
                  <a:lnTo>
                    <a:pt x="169" y="529"/>
                  </a:lnTo>
                  <a:lnTo>
                    <a:pt x="170" y="527"/>
                  </a:lnTo>
                  <a:lnTo>
                    <a:pt x="170" y="526"/>
                  </a:lnTo>
                  <a:lnTo>
                    <a:pt x="170" y="525"/>
                  </a:lnTo>
                  <a:lnTo>
                    <a:pt x="170" y="524"/>
                  </a:lnTo>
                  <a:lnTo>
                    <a:pt x="172" y="524"/>
                  </a:lnTo>
                  <a:lnTo>
                    <a:pt x="172" y="522"/>
                  </a:lnTo>
                  <a:lnTo>
                    <a:pt x="173" y="522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8"/>
                  </a:lnTo>
                  <a:lnTo>
                    <a:pt x="176" y="518"/>
                  </a:lnTo>
                  <a:lnTo>
                    <a:pt x="176" y="517"/>
                  </a:lnTo>
                  <a:lnTo>
                    <a:pt x="175" y="517"/>
                  </a:lnTo>
                  <a:lnTo>
                    <a:pt x="175" y="516"/>
                  </a:lnTo>
                  <a:lnTo>
                    <a:pt x="175" y="515"/>
                  </a:lnTo>
                  <a:lnTo>
                    <a:pt x="176" y="515"/>
                  </a:lnTo>
                  <a:lnTo>
                    <a:pt x="177" y="514"/>
                  </a:lnTo>
                  <a:lnTo>
                    <a:pt x="177" y="513"/>
                  </a:lnTo>
                  <a:lnTo>
                    <a:pt x="178" y="512"/>
                  </a:lnTo>
                  <a:lnTo>
                    <a:pt x="178" y="511"/>
                  </a:lnTo>
                  <a:lnTo>
                    <a:pt x="177" y="510"/>
                  </a:lnTo>
                  <a:lnTo>
                    <a:pt x="175" y="507"/>
                  </a:lnTo>
                  <a:lnTo>
                    <a:pt x="173" y="507"/>
                  </a:lnTo>
                  <a:lnTo>
                    <a:pt x="173" y="506"/>
                  </a:lnTo>
                  <a:lnTo>
                    <a:pt x="173" y="505"/>
                  </a:lnTo>
                  <a:lnTo>
                    <a:pt x="173" y="504"/>
                  </a:lnTo>
                  <a:lnTo>
                    <a:pt x="172" y="504"/>
                  </a:lnTo>
                  <a:lnTo>
                    <a:pt x="172" y="503"/>
                  </a:lnTo>
                  <a:lnTo>
                    <a:pt x="172" y="502"/>
                  </a:lnTo>
                  <a:lnTo>
                    <a:pt x="170" y="501"/>
                  </a:lnTo>
                  <a:lnTo>
                    <a:pt x="170" y="500"/>
                  </a:lnTo>
                  <a:lnTo>
                    <a:pt x="170" y="499"/>
                  </a:lnTo>
                  <a:lnTo>
                    <a:pt x="170" y="498"/>
                  </a:lnTo>
                  <a:lnTo>
                    <a:pt x="170" y="496"/>
                  </a:lnTo>
                  <a:lnTo>
                    <a:pt x="170" y="495"/>
                  </a:lnTo>
                  <a:lnTo>
                    <a:pt x="169" y="495"/>
                  </a:lnTo>
                  <a:lnTo>
                    <a:pt x="169" y="494"/>
                  </a:lnTo>
                  <a:lnTo>
                    <a:pt x="169" y="492"/>
                  </a:lnTo>
                  <a:lnTo>
                    <a:pt x="168" y="492"/>
                  </a:lnTo>
                  <a:lnTo>
                    <a:pt x="168" y="491"/>
                  </a:lnTo>
                  <a:lnTo>
                    <a:pt x="169" y="491"/>
                  </a:lnTo>
                  <a:lnTo>
                    <a:pt x="168" y="490"/>
                  </a:lnTo>
                  <a:lnTo>
                    <a:pt x="167" y="491"/>
                  </a:lnTo>
                  <a:lnTo>
                    <a:pt x="167" y="490"/>
                  </a:lnTo>
                  <a:lnTo>
                    <a:pt x="168" y="489"/>
                  </a:lnTo>
                  <a:lnTo>
                    <a:pt x="170" y="489"/>
                  </a:lnTo>
                  <a:lnTo>
                    <a:pt x="173" y="488"/>
                  </a:lnTo>
                  <a:lnTo>
                    <a:pt x="175" y="489"/>
                  </a:lnTo>
                  <a:lnTo>
                    <a:pt x="175" y="488"/>
                  </a:lnTo>
                  <a:lnTo>
                    <a:pt x="178" y="488"/>
                  </a:lnTo>
                  <a:lnTo>
                    <a:pt x="179" y="487"/>
                  </a:lnTo>
                  <a:lnTo>
                    <a:pt x="181" y="487"/>
                  </a:lnTo>
                  <a:lnTo>
                    <a:pt x="183" y="485"/>
                  </a:lnTo>
                  <a:lnTo>
                    <a:pt x="186" y="485"/>
                  </a:lnTo>
                  <a:lnTo>
                    <a:pt x="190" y="485"/>
                  </a:lnTo>
                  <a:lnTo>
                    <a:pt x="192" y="484"/>
                  </a:lnTo>
                  <a:lnTo>
                    <a:pt x="195" y="484"/>
                  </a:lnTo>
                  <a:lnTo>
                    <a:pt x="198" y="482"/>
                  </a:lnTo>
                  <a:lnTo>
                    <a:pt x="200" y="482"/>
                  </a:lnTo>
                  <a:lnTo>
                    <a:pt x="201" y="483"/>
                  </a:lnTo>
                  <a:lnTo>
                    <a:pt x="203" y="483"/>
                  </a:lnTo>
                  <a:lnTo>
                    <a:pt x="206" y="483"/>
                  </a:lnTo>
                  <a:lnTo>
                    <a:pt x="207" y="485"/>
                  </a:lnTo>
                  <a:lnTo>
                    <a:pt x="207" y="487"/>
                  </a:lnTo>
                  <a:lnTo>
                    <a:pt x="208" y="487"/>
                  </a:lnTo>
                  <a:lnTo>
                    <a:pt x="211" y="489"/>
                  </a:lnTo>
                  <a:lnTo>
                    <a:pt x="215" y="492"/>
                  </a:lnTo>
                  <a:lnTo>
                    <a:pt x="217" y="492"/>
                  </a:lnTo>
                  <a:lnTo>
                    <a:pt x="218" y="492"/>
                  </a:lnTo>
                  <a:lnTo>
                    <a:pt x="218" y="494"/>
                  </a:lnTo>
                  <a:lnTo>
                    <a:pt x="221" y="494"/>
                  </a:lnTo>
                  <a:lnTo>
                    <a:pt x="221" y="495"/>
                  </a:lnTo>
                  <a:lnTo>
                    <a:pt x="221" y="496"/>
                  </a:lnTo>
                  <a:lnTo>
                    <a:pt x="219" y="499"/>
                  </a:lnTo>
                  <a:lnTo>
                    <a:pt x="221" y="498"/>
                  </a:lnTo>
                  <a:lnTo>
                    <a:pt x="222" y="498"/>
                  </a:lnTo>
                  <a:lnTo>
                    <a:pt x="222" y="496"/>
                  </a:lnTo>
                  <a:lnTo>
                    <a:pt x="222" y="495"/>
                  </a:lnTo>
                  <a:lnTo>
                    <a:pt x="223" y="495"/>
                  </a:lnTo>
                  <a:lnTo>
                    <a:pt x="225" y="494"/>
                  </a:lnTo>
                  <a:lnTo>
                    <a:pt x="225" y="495"/>
                  </a:lnTo>
                  <a:lnTo>
                    <a:pt x="226" y="495"/>
                  </a:lnTo>
                  <a:lnTo>
                    <a:pt x="226" y="496"/>
                  </a:lnTo>
                  <a:lnTo>
                    <a:pt x="226" y="498"/>
                  </a:lnTo>
                  <a:lnTo>
                    <a:pt x="226" y="499"/>
                  </a:lnTo>
                  <a:lnTo>
                    <a:pt x="226" y="500"/>
                  </a:lnTo>
                  <a:lnTo>
                    <a:pt x="226" y="501"/>
                  </a:lnTo>
                  <a:lnTo>
                    <a:pt x="225" y="501"/>
                  </a:lnTo>
                  <a:lnTo>
                    <a:pt x="225" y="502"/>
                  </a:lnTo>
                  <a:lnTo>
                    <a:pt x="225" y="503"/>
                  </a:lnTo>
                  <a:lnTo>
                    <a:pt x="226" y="502"/>
                  </a:lnTo>
                  <a:lnTo>
                    <a:pt x="227" y="502"/>
                  </a:lnTo>
                  <a:lnTo>
                    <a:pt x="229" y="501"/>
                  </a:lnTo>
                  <a:lnTo>
                    <a:pt x="229" y="500"/>
                  </a:lnTo>
                  <a:lnTo>
                    <a:pt x="230" y="499"/>
                  </a:lnTo>
                  <a:lnTo>
                    <a:pt x="229" y="498"/>
                  </a:lnTo>
                  <a:lnTo>
                    <a:pt x="229" y="496"/>
                  </a:lnTo>
                  <a:lnTo>
                    <a:pt x="230" y="495"/>
                  </a:lnTo>
                  <a:lnTo>
                    <a:pt x="231" y="494"/>
                  </a:lnTo>
                  <a:lnTo>
                    <a:pt x="232" y="494"/>
                  </a:lnTo>
                  <a:lnTo>
                    <a:pt x="233" y="494"/>
                  </a:lnTo>
                  <a:lnTo>
                    <a:pt x="237" y="492"/>
                  </a:lnTo>
                  <a:lnTo>
                    <a:pt x="241" y="494"/>
                  </a:lnTo>
                  <a:lnTo>
                    <a:pt x="244" y="494"/>
                  </a:lnTo>
                  <a:lnTo>
                    <a:pt x="246" y="498"/>
                  </a:lnTo>
                  <a:lnTo>
                    <a:pt x="248" y="500"/>
                  </a:lnTo>
                  <a:lnTo>
                    <a:pt x="253" y="503"/>
                  </a:lnTo>
                  <a:lnTo>
                    <a:pt x="255" y="506"/>
                  </a:lnTo>
                  <a:lnTo>
                    <a:pt x="255" y="507"/>
                  </a:lnTo>
                  <a:lnTo>
                    <a:pt x="256" y="507"/>
                  </a:lnTo>
                  <a:lnTo>
                    <a:pt x="256" y="510"/>
                  </a:lnTo>
                  <a:lnTo>
                    <a:pt x="258" y="512"/>
                  </a:lnTo>
                  <a:lnTo>
                    <a:pt x="259" y="513"/>
                  </a:lnTo>
                  <a:lnTo>
                    <a:pt x="260" y="515"/>
                  </a:lnTo>
                  <a:lnTo>
                    <a:pt x="261" y="515"/>
                  </a:lnTo>
                  <a:lnTo>
                    <a:pt x="263" y="516"/>
                  </a:lnTo>
                  <a:lnTo>
                    <a:pt x="263" y="517"/>
                  </a:lnTo>
                  <a:lnTo>
                    <a:pt x="264" y="518"/>
                  </a:lnTo>
                  <a:lnTo>
                    <a:pt x="266" y="519"/>
                  </a:lnTo>
                  <a:lnTo>
                    <a:pt x="266" y="521"/>
                  </a:lnTo>
                  <a:lnTo>
                    <a:pt x="266" y="522"/>
                  </a:lnTo>
                  <a:lnTo>
                    <a:pt x="264" y="522"/>
                  </a:lnTo>
                  <a:lnTo>
                    <a:pt x="264" y="524"/>
                  </a:lnTo>
                  <a:lnTo>
                    <a:pt x="264" y="525"/>
                  </a:lnTo>
                  <a:lnTo>
                    <a:pt x="263" y="525"/>
                  </a:lnTo>
                  <a:lnTo>
                    <a:pt x="260" y="527"/>
                  </a:lnTo>
                  <a:lnTo>
                    <a:pt x="258" y="528"/>
                  </a:lnTo>
                  <a:lnTo>
                    <a:pt x="256" y="529"/>
                  </a:lnTo>
                  <a:lnTo>
                    <a:pt x="254" y="530"/>
                  </a:lnTo>
                  <a:lnTo>
                    <a:pt x="252" y="533"/>
                  </a:lnTo>
                  <a:lnTo>
                    <a:pt x="250" y="533"/>
                  </a:lnTo>
                  <a:lnTo>
                    <a:pt x="250" y="534"/>
                  </a:lnTo>
                  <a:lnTo>
                    <a:pt x="248" y="534"/>
                  </a:lnTo>
                  <a:lnTo>
                    <a:pt x="247" y="535"/>
                  </a:lnTo>
                  <a:lnTo>
                    <a:pt x="246" y="536"/>
                  </a:lnTo>
                  <a:lnTo>
                    <a:pt x="246" y="537"/>
                  </a:lnTo>
                  <a:lnTo>
                    <a:pt x="245" y="537"/>
                  </a:lnTo>
                  <a:lnTo>
                    <a:pt x="244" y="537"/>
                  </a:lnTo>
                  <a:lnTo>
                    <a:pt x="241" y="540"/>
                  </a:lnTo>
                  <a:lnTo>
                    <a:pt x="240" y="542"/>
                  </a:lnTo>
                  <a:lnTo>
                    <a:pt x="238" y="542"/>
                  </a:lnTo>
                  <a:lnTo>
                    <a:pt x="237" y="544"/>
                  </a:lnTo>
                  <a:lnTo>
                    <a:pt x="235" y="545"/>
                  </a:lnTo>
                  <a:lnTo>
                    <a:pt x="233" y="546"/>
                  </a:lnTo>
                  <a:lnTo>
                    <a:pt x="232" y="547"/>
                  </a:lnTo>
                  <a:lnTo>
                    <a:pt x="232" y="548"/>
                  </a:lnTo>
                  <a:lnTo>
                    <a:pt x="230" y="548"/>
                  </a:lnTo>
                  <a:lnTo>
                    <a:pt x="229" y="550"/>
                  </a:lnTo>
                  <a:lnTo>
                    <a:pt x="226" y="551"/>
                  </a:lnTo>
                  <a:lnTo>
                    <a:pt x="225" y="551"/>
                  </a:lnTo>
                  <a:lnTo>
                    <a:pt x="225" y="552"/>
                  </a:lnTo>
                  <a:lnTo>
                    <a:pt x="225" y="555"/>
                  </a:lnTo>
                  <a:lnTo>
                    <a:pt x="225" y="556"/>
                  </a:lnTo>
                  <a:lnTo>
                    <a:pt x="225" y="557"/>
                  </a:lnTo>
                  <a:lnTo>
                    <a:pt x="225" y="558"/>
                  </a:lnTo>
                  <a:lnTo>
                    <a:pt x="224" y="558"/>
                  </a:lnTo>
                  <a:lnTo>
                    <a:pt x="224" y="559"/>
                  </a:lnTo>
                  <a:lnTo>
                    <a:pt x="224" y="560"/>
                  </a:lnTo>
                  <a:lnTo>
                    <a:pt x="224" y="561"/>
                  </a:lnTo>
                  <a:lnTo>
                    <a:pt x="224" y="562"/>
                  </a:lnTo>
                  <a:lnTo>
                    <a:pt x="223" y="562"/>
                  </a:lnTo>
                  <a:lnTo>
                    <a:pt x="223" y="563"/>
                  </a:lnTo>
                  <a:lnTo>
                    <a:pt x="221" y="564"/>
                  </a:lnTo>
                  <a:lnTo>
                    <a:pt x="219" y="565"/>
                  </a:lnTo>
                  <a:lnTo>
                    <a:pt x="218" y="565"/>
                  </a:lnTo>
                  <a:lnTo>
                    <a:pt x="217" y="565"/>
                  </a:lnTo>
                  <a:lnTo>
                    <a:pt x="214" y="565"/>
                  </a:lnTo>
                  <a:lnTo>
                    <a:pt x="215" y="564"/>
                  </a:lnTo>
                  <a:lnTo>
                    <a:pt x="214" y="564"/>
                  </a:lnTo>
                  <a:lnTo>
                    <a:pt x="214" y="565"/>
                  </a:lnTo>
                  <a:lnTo>
                    <a:pt x="214" y="567"/>
                  </a:lnTo>
                  <a:lnTo>
                    <a:pt x="214" y="568"/>
                  </a:lnTo>
                  <a:lnTo>
                    <a:pt x="215" y="568"/>
                  </a:lnTo>
                  <a:lnTo>
                    <a:pt x="215" y="570"/>
                  </a:lnTo>
                  <a:lnTo>
                    <a:pt x="214" y="571"/>
                  </a:lnTo>
                  <a:lnTo>
                    <a:pt x="213" y="573"/>
                  </a:lnTo>
                  <a:lnTo>
                    <a:pt x="213" y="574"/>
                  </a:lnTo>
                  <a:lnTo>
                    <a:pt x="212" y="575"/>
                  </a:lnTo>
                  <a:lnTo>
                    <a:pt x="212" y="576"/>
                  </a:lnTo>
                  <a:lnTo>
                    <a:pt x="212" y="578"/>
                  </a:lnTo>
                  <a:lnTo>
                    <a:pt x="213" y="578"/>
                  </a:lnTo>
                  <a:lnTo>
                    <a:pt x="212" y="579"/>
                  </a:lnTo>
                  <a:lnTo>
                    <a:pt x="212" y="580"/>
                  </a:lnTo>
                  <a:lnTo>
                    <a:pt x="212" y="581"/>
                  </a:lnTo>
                  <a:lnTo>
                    <a:pt x="212" y="582"/>
                  </a:lnTo>
                  <a:lnTo>
                    <a:pt x="213" y="583"/>
                  </a:lnTo>
                  <a:lnTo>
                    <a:pt x="213" y="585"/>
                  </a:lnTo>
                  <a:lnTo>
                    <a:pt x="212" y="585"/>
                  </a:lnTo>
                  <a:lnTo>
                    <a:pt x="212" y="586"/>
                  </a:lnTo>
                  <a:lnTo>
                    <a:pt x="211" y="590"/>
                  </a:lnTo>
                  <a:lnTo>
                    <a:pt x="210" y="591"/>
                  </a:lnTo>
                  <a:lnTo>
                    <a:pt x="209" y="591"/>
                  </a:lnTo>
                  <a:lnTo>
                    <a:pt x="207" y="593"/>
                  </a:lnTo>
                  <a:lnTo>
                    <a:pt x="203" y="593"/>
                  </a:lnTo>
                  <a:lnTo>
                    <a:pt x="202" y="594"/>
                  </a:lnTo>
                  <a:lnTo>
                    <a:pt x="200" y="593"/>
                  </a:lnTo>
                  <a:lnTo>
                    <a:pt x="201" y="593"/>
                  </a:lnTo>
                  <a:lnTo>
                    <a:pt x="200" y="592"/>
                  </a:lnTo>
                  <a:lnTo>
                    <a:pt x="199" y="592"/>
                  </a:lnTo>
                  <a:lnTo>
                    <a:pt x="198" y="593"/>
                  </a:lnTo>
                  <a:lnTo>
                    <a:pt x="197" y="595"/>
                  </a:lnTo>
                  <a:lnTo>
                    <a:pt x="196" y="596"/>
                  </a:lnTo>
                  <a:lnTo>
                    <a:pt x="195" y="597"/>
                  </a:lnTo>
                  <a:lnTo>
                    <a:pt x="193" y="597"/>
                  </a:lnTo>
                  <a:lnTo>
                    <a:pt x="193" y="598"/>
                  </a:lnTo>
                  <a:lnTo>
                    <a:pt x="192" y="598"/>
                  </a:lnTo>
                  <a:lnTo>
                    <a:pt x="190" y="602"/>
                  </a:lnTo>
                  <a:lnTo>
                    <a:pt x="188" y="603"/>
                  </a:lnTo>
                  <a:lnTo>
                    <a:pt x="188" y="604"/>
                  </a:lnTo>
                  <a:lnTo>
                    <a:pt x="185" y="604"/>
                  </a:lnTo>
                  <a:lnTo>
                    <a:pt x="184" y="604"/>
                  </a:lnTo>
                  <a:lnTo>
                    <a:pt x="184" y="603"/>
                  </a:lnTo>
                  <a:lnTo>
                    <a:pt x="183" y="601"/>
                  </a:lnTo>
                  <a:lnTo>
                    <a:pt x="181" y="598"/>
                  </a:lnTo>
                  <a:lnTo>
                    <a:pt x="180" y="594"/>
                  </a:lnTo>
                  <a:lnTo>
                    <a:pt x="179" y="592"/>
                  </a:lnTo>
                  <a:lnTo>
                    <a:pt x="179" y="591"/>
                  </a:lnTo>
                  <a:lnTo>
                    <a:pt x="178" y="590"/>
                  </a:lnTo>
                  <a:lnTo>
                    <a:pt x="178" y="589"/>
                  </a:lnTo>
                  <a:lnTo>
                    <a:pt x="177" y="589"/>
                  </a:lnTo>
                  <a:lnTo>
                    <a:pt x="177" y="585"/>
                  </a:lnTo>
                  <a:lnTo>
                    <a:pt x="175" y="583"/>
                  </a:lnTo>
                  <a:lnTo>
                    <a:pt x="172" y="582"/>
                  </a:lnTo>
                  <a:lnTo>
                    <a:pt x="168" y="580"/>
                  </a:lnTo>
                  <a:lnTo>
                    <a:pt x="166" y="579"/>
                  </a:lnTo>
                  <a:lnTo>
                    <a:pt x="166" y="578"/>
                  </a:lnTo>
                  <a:lnTo>
                    <a:pt x="163" y="575"/>
                  </a:lnTo>
                  <a:lnTo>
                    <a:pt x="165" y="575"/>
                  </a:lnTo>
                  <a:lnTo>
                    <a:pt x="166" y="575"/>
                  </a:lnTo>
                  <a:lnTo>
                    <a:pt x="165" y="574"/>
                  </a:lnTo>
                  <a:lnTo>
                    <a:pt x="163" y="574"/>
                  </a:lnTo>
                  <a:lnTo>
                    <a:pt x="160" y="574"/>
                  </a:lnTo>
                  <a:close/>
                  <a:moveTo>
                    <a:pt x="218" y="501"/>
                  </a:moveTo>
                  <a:lnTo>
                    <a:pt x="219" y="501"/>
                  </a:lnTo>
                  <a:lnTo>
                    <a:pt x="219" y="500"/>
                  </a:lnTo>
                  <a:lnTo>
                    <a:pt x="218" y="501"/>
                  </a:lnTo>
                  <a:close/>
                  <a:moveTo>
                    <a:pt x="702" y="593"/>
                  </a:moveTo>
                  <a:lnTo>
                    <a:pt x="703" y="593"/>
                  </a:lnTo>
                  <a:lnTo>
                    <a:pt x="704" y="592"/>
                  </a:lnTo>
                  <a:lnTo>
                    <a:pt x="703" y="591"/>
                  </a:lnTo>
                  <a:lnTo>
                    <a:pt x="703" y="590"/>
                  </a:lnTo>
                  <a:lnTo>
                    <a:pt x="702" y="591"/>
                  </a:lnTo>
                  <a:lnTo>
                    <a:pt x="702" y="592"/>
                  </a:lnTo>
                  <a:lnTo>
                    <a:pt x="701" y="592"/>
                  </a:lnTo>
                  <a:lnTo>
                    <a:pt x="701" y="591"/>
                  </a:lnTo>
                  <a:lnTo>
                    <a:pt x="702" y="591"/>
                  </a:lnTo>
                  <a:lnTo>
                    <a:pt x="702" y="590"/>
                  </a:lnTo>
                  <a:lnTo>
                    <a:pt x="702" y="589"/>
                  </a:lnTo>
                  <a:lnTo>
                    <a:pt x="701" y="589"/>
                  </a:lnTo>
                  <a:lnTo>
                    <a:pt x="699" y="590"/>
                  </a:lnTo>
                  <a:lnTo>
                    <a:pt x="699" y="591"/>
                  </a:lnTo>
                  <a:lnTo>
                    <a:pt x="700" y="592"/>
                  </a:lnTo>
                  <a:lnTo>
                    <a:pt x="700" y="593"/>
                  </a:lnTo>
                  <a:lnTo>
                    <a:pt x="700" y="594"/>
                  </a:lnTo>
                  <a:lnTo>
                    <a:pt x="701" y="595"/>
                  </a:lnTo>
                  <a:lnTo>
                    <a:pt x="702" y="595"/>
                  </a:lnTo>
                  <a:lnTo>
                    <a:pt x="702" y="594"/>
                  </a:lnTo>
                  <a:lnTo>
                    <a:pt x="702" y="593"/>
                  </a:lnTo>
                  <a:close/>
                  <a:moveTo>
                    <a:pt x="472" y="581"/>
                  </a:moveTo>
                  <a:lnTo>
                    <a:pt x="473" y="579"/>
                  </a:lnTo>
                  <a:lnTo>
                    <a:pt x="472" y="579"/>
                  </a:lnTo>
                  <a:lnTo>
                    <a:pt x="471" y="579"/>
                  </a:lnTo>
                  <a:lnTo>
                    <a:pt x="471" y="580"/>
                  </a:lnTo>
                  <a:lnTo>
                    <a:pt x="471" y="581"/>
                  </a:lnTo>
                  <a:lnTo>
                    <a:pt x="472" y="580"/>
                  </a:lnTo>
                  <a:lnTo>
                    <a:pt x="472" y="581"/>
                  </a:lnTo>
                  <a:close/>
                  <a:moveTo>
                    <a:pt x="457" y="548"/>
                  </a:moveTo>
                  <a:lnTo>
                    <a:pt x="457" y="549"/>
                  </a:lnTo>
                  <a:lnTo>
                    <a:pt x="458" y="549"/>
                  </a:lnTo>
                  <a:lnTo>
                    <a:pt x="458" y="548"/>
                  </a:lnTo>
                  <a:lnTo>
                    <a:pt x="458" y="547"/>
                  </a:lnTo>
                  <a:lnTo>
                    <a:pt x="458" y="546"/>
                  </a:lnTo>
                  <a:lnTo>
                    <a:pt x="458" y="545"/>
                  </a:lnTo>
                  <a:lnTo>
                    <a:pt x="458" y="544"/>
                  </a:lnTo>
                  <a:lnTo>
                    <a:pt x="457" y="544"/>
                  </a:lnTo>
                  <a:lnTo>
                    <a:pt x="457" y="545"/>
                  </a:lnTo>
                  <a:lnTo>
                    <a:pt x="455" y="545"/>
                  </a:lnTo>
                  <a:lnTo>
                    <a:pt x="455" y="546"/>
                  </a:lnTo>
                  <a:lnTo>
                    <a:pt x="455" y="547"/>
                  </a:lnTo>
                  <a:lnTo>
                    <a:pt x="454" y="547"/>
                  </a:lnTo>
                  <a:lnTo>
                    <a:pt x="455" y="548"/>
                  </a:lnTo>
                  <a:lnTo>
                    <a:pt x="457" y="548"/>
                  </a:lnTo>
                  <a:close/>
                  <a:moveTo>
                    <a:pt x="647" y="515"/>
                  </a:moveTo>
                  <a:lnTo>
                    <a:pt x="643" y="516"/>
                  </a:lnTo>
                  <a:lnTo>
                    <a:pt x="643" y="515"/>
                  </a:lnTo>
                  <a:lnTo>
                    <a:pt x="642" y="515"/>
                  </a:lnTo>
                  <a:lnTo>
                    <a:pt x="642" y="516"/>
                  </a:lnTo>
                  <a:lnTo>
                    <a:pt x="641" y="516"/>
                  </a:lnTo>
                  <a:lnTo>
                    <a:pt x="636" y="516"/>
                  </a:lnTo>
                  <a:lnTo>
                    <a:pt x="635" y="515"/>
                  </a:lnTo>
                  <a:lnTo>
                    <a:pt x="634" y="515"/>
                  </a:lnTo>
                  <a:lnTo>
                    <a:pt x="632" y="514"/>
                  </a:lnTo>
                  <a:lnTo>
                    <a:pt x="631" y="513"/>
                  </a:lnTo>
                  <a:lnTo>
                    <a:pt x="631" y="514"/>
                  </a:lnTo>
                  <a:lnTo>
                    <a:pt x="629" y="514"/>
                  </a:lnTo>
                  <a:lnTo>
                    <a:pt x="626" y="512"/>
                  </a:lnTo>
                  <a:lnTo>
                    <a:pt x="625" y="512"/>
                  </a:lnTo>
                  <a:lnTo>
                    <a:pt x="624" y="512"/>
                  </a:lnTo>
                  <a:lnTo>
                    <a:pt x="623" y="512"/>
                  </a:lnTo>
                  <a:lnTo>
                    <a:pt x="622" y="513"/>
                  </a:lnTo>
                  <a:lnTo>
                    <a:pt x="622" y="514"/>
                  </a:lnTo>
                  <a:lnTo>
                    <a:pt x="622" y="515"/>
                  </a:lnTo>
                  <a:lnTo>
                    <a:pt x="622" y="517"/>
                  </a:lnTo>
                  <a:lnTo>
                    <a:pt x="621" y="517"/>
                  </a:lnTo>
                  <a:lnTo>
                    <a:pt x="621" y="518"/>
                  </a:lnTo>
                  <a:lnTo>
                    <a:pt x="622" y="518"/>
                  </a:lnTo>
                  <a:lnTo>
                    <a:pt x="622" y="519"/>
                  </a:lnTo>
                  <a:lnTo>
                    <a:pt x="622" y="521"/>
                  </a:lnTo>
                  <a:lnTo>
                    <a:pt x="623" y="522"/>
                  </a:lnTo>
                  <a:lnTo>
                    <a:pt x="622" y="522"/>
                  </a:lnTo>
                  <a:lnTo>
                    <a:pt x="622" y="524"/>
                  </a:lnTo>
                  <a:lnTo>
                    <a:pt x="622" y="525"/>
                  </a:lnTo>
                  <a:lnTo>
                    <a:pt x="622" y="526"/>
                  </a:lnTo>
                  <a:lnTo>
                    <a:pt x="621" y="526"/>
                  </a:lnTo>
                  <a:lnTo>
                    <a:pt x="622" y="527"/>
                  </a:lnTo>
                  <a:lnTo>
                    <a:pt x="622" y="528"/>
                  </a:lnTo>
                  <a:lnTo>
                    <a:pt x="622" y="529"/>
                  </a:lnTo>
                  <a:lnTo>
                    <a:pt x="623" y="529"/>
                  </a:lnTo>
                  <a:lnTo>
                    <a:pt x="624" y="530"/>
                  </a:lnTo>
                  <a:lnTo>
                    <a:pt x="625" y="530"/>
                  </a:lnTo>
                  <a:lnTo>
                    <a:pt x="626" y="530"/>
                  </a:lnTo>
                  <a:lnTo>
                    <a:pt x="627" y="530"/>
                  </a:lnTo>
                  <a:lnTo>
                    <a:pt x="629" y="532"/>
                  </a:lnTo>
                  <a:lnTo>
                    <a:pt x="629" y="533"/>
                  </a:lnTo>
                  <a:lnTo>
                    <a:pt x="629" y="534"/>
                  </a:lnTo>
                  <a:lnTo>
                    <a:pt x="629" y="535"/>
                  </a:lnTo>
                  <a:lnTo>
                    <a:pt x="629" y="536"/>
                  </a:lnTo>
                  <a:lnTo>
                    <a:pt x="629" y="537"/>
                  </a:lnTo>
                  <a:lnTo>
                    <a:pt x="629" y="539"/>
                  </a:lnTo>
                  <a:lnTo>
                    <a:pt x="629" y="540"/>
                  </a:lnTo>
                  <a:lnTo>
                    <a:pt x="631" y="541"/>
                  </a:lnTo>
                  <a:lnTo>
                    <a:pt x="631" y="542"/>
                  </a:lnTo>
                  <a:lnTo>
                    <a:pt x="631" y="544"/>
                  </a:lnTo>
                  <a:lnTo>
                    <a:pt x="631" y="545"/>
                  </a:lnTo>
                  <a:lnTo>
                    <a:pt x="632" y="545"/>
                  </a:lnTo>
                  <a:lnTo>
                    <a:pt x="633" y="546"/>
                  </a:lnTo>
                  <a:lnTo>
                    <a:pt x="635" y="548"/>
                  </a:lnTo>
                  <a:lnTo>
                    <a:pt x="637" y="548"/>
                  </a:lnTo>
                  <a:lnTo>
                    <a:pt x="638" y="548"/>
                  </a:lnTo>
                  <a:lnTo>
                    <a:pt x="641" y="547"/>
                  </a:lnTo>
                  <a:lnTo>
                    <a:pt x="642" y="546"/>
                  </a:lnTo>
                  <a:lnTo>
                    <a:pt x="644" y="546"/>
                  </a:lnTo>
                  <a:lnTo>
                    <a:pt x="644" y="545"/>
                  </a:lnTo>
                  <a:lnTo>
                    <a:pt x="649" y="544"/>
                  </a:lnTo>
                  <a:lnTo>
                    <a:pt x="651" y="544"/>
                  </a:lnTo>
                  <a:lnTo>
                    <a:pt x="654" y="544"/>
                  </a:lnTo>
                  <a:lnTo>
                    <a:pt x="657" y="544"/>
                  </a:lnTo>
                  <a:lnTo>
                    <a:pt x="658" y="545"/>
                  </a:lnTo>
                  <a:lnTo>
                    <a:pt x="661" y="545"/>
                  </a:lnTo>
                  <a:lnTo>
                    <a:pt x="664" y="546"/>
                  </a:lnTo>
                  <a:lnTo>
                    <a:pt x="664" y="545"/>
                  </a:lnTo>
                  <a:lnTo>
                    <a:pt x="665" y="545"/>
                  </a:lnTo>
                  <a:lnTo>
                    <a:pt x="665" y="546"/>
                  </a:lnTo>
                  <a:lnTo>
                    <a:pt x="668" y="546"/>
                  </a:lnTo>
                  <a:lnTo>
                    <a:pt x="669" y="545"/>
                  </a:lnTo>
                  <a:lnTo>
                    <a:pt x="670" y="545"/>
                  </a:lnTo>
                  <a:lnTo>
                    <a:pt x="671" y="545"/>
                  </a:lnTo>
                  <a:lnTo>
                    <a:pt x="670" y="544"/>
                  </a:lnTo>
                  <a:lnTo>
                    <a:pt x="671" y="544"/>
                  </a:lnTo>
                  <a:lnTo>
                    <a:pt x="670" y="541"/>
                  </a:lnTo>
                  <a:lnTo>
                    <a:pt x="669" y="541"/>
                  </a:lnTo>
                  <a:lnTo>
                    <a:pt x="668" y="540"/>
                  </a:lnTo>
                  <a:lnTo>
                    <a:pt x="669" y="540"/>
                  </a:lnTo>
                  <a:lnTo>
                    <a:pt x="669" y="539"/>
                  </a:lnTo>
                  <a:lnTo>
                    <a:pt x="668" y="539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9" y="536"/>
                  </a:lnTo>
                  <a:lnTo>
                    <a:pt x="668" y="535"/>
                  </a:lnTo>
                  <a:lnTo>
                    <a:pt x="667" y="535"/>
                  </a:lnTo>
                  <a:lnTo>
                    <a:pt x="666" y="534"/>
                  </a:lnTo>
                  <a:lnTo>
                    <a:pt x="666" y="533"/>
                  </a:lnTo>
                  <a:lnTo>
                    <a:pt x="666" y="532"/>
                  </a:lnTo>
                  <a:lnTo>
                    <a:pt x="666" y="530"/>
                  </a:lnTo>
                  <a:lnTo>
                    <a:pt x="665" y="530"/>
                  </a:lnTo>
                  <a:lnTo>
                    <a:pt x="665" y="529"/>
                  </a:lnTo>
                  <a:lnTo>
                    <a:pt x="665" y="528"/>
                  </a:lnTo>
                  <a:lnTo>
                    <a:pt x="664" y="528"/>
                  </a:lnTo>
                  <a:lnTo>
                    <a:pt x="663" y="528"/>
                  </a:lnTo>
                  <a:lnTo>
                    <a:pt x="661" y="527"/>
                  </a:lnTo>
                  <a:lnTo>
                    <a:pt x="661" y="526"/>
                  </a:lnTo>
                  <a:lnTo>
                    <a:pt x="661" y="525"/>
                  </a:lnTo>
                  <a:lnTo>
                    <a:pt x="659" y="524"/>
                  </a:lnTo>
                  <a:lnTo>
                    <a:pt x="659" y="522"/>
                  </a:lnTo>
                  <a:lnTo>
                    <a:pt x="659" y="521"/>
                  </a:lnTo>
                  <a:lnTo>
                    <a:pt x="658" y="521"/>
                  </a:lnTo>
                  <a:lnTo>
                    <a:pt x="657" y="521"/>
                  </a:lnTo>
                  <a:lnTo>
                    <a:pt x="657" y="519"/>
                  </a:lnTo>
                  <a:lnTo>
                    <a:pt x="653" y="517"/>
                  </a:lnTo>
                  <a:lnTo>
                    <a:pt x="652" y="516"/>
                  </a:lnTo>
                  <a:lnTo>
                    <a:pt x="651" y="516"/>
                  </a:lnTo>
                  <a:lnTo>
                    <a:pt x="651" y="515"/>
                  </a:lnTo>
                  <a:lnTo>
                    <a:pt x="647" y="515"/>
                  </a:lnTo>
                  <a:close/>
                  <a:moveTo>
                    <a:pt x="368" y="512"/>
                  </a:moveTo>
                  <a:lnTo>
                    <a:pt x="366" y="512"/>
                  </a:lnTo>
                  <a:lnTo>
                    <a:pt x="364" y="513"/>
                  </a:lnTo>
                  <a:lnTo>
                    <a:pt x="360" y="513"/>
                  </a:lnTo>
                  <a:lnTo>
                    <a:pt x="355" y="514"/>
                  </a:lnTo>
                  <a:lnTo>
                    <a:pt x="355" y="515"/>
                  </a:lnTo>
                  <a:lnTo>
                    <a:pt x="353" y="516"/>
                  </a:lnTo>
                  <a:lnTo>
                    <a:pt x="352" y="518"/>
                  </a:lnTo>
                  <a:lnTo>
                    <a:pt x="352" y="519"/>
                  </a:lnTo>
                  <a:lnTo>
                    <a:pt x="351" y="519"/>
                  </a:lnTo>
                  <a:lnTo>
                    <a:pt x="351" y="521"/>
                  </a:lnTo>
                  <a:lnTo>
                    <a:pt x="350" y="522"/>
                  </a:lnTo>
                  <a:lnTo>
                    <a:pt x="351" y="522"/>
                  </a:lnTo>
                  <a:lnTo>
                    <a:pt x="353" y="522"/>
                  </a:lnTo>
                  <a:lnTo>
                    <a:pt x="353" y="524"/>
                  </a:lnTo>
                  <a:lnTo>
                    <a:pt x="355" y="524"/>
                  </a:lnTo>
                  <a:lnTo>
                    <a:pt x="355" y="525"/>
                  </a:lnTo>
                  <a:lnTo>
                    <a:pt x="357" y="525"/>
                  </a:lnTo>
                  <a:lnTo>
                    <a:pt x="358" y="525"/>
                  </a:lnTo>
                  <a:lnTo>
                    <a:pt x="358" y="526"/>
                  </a:lnTo>
                  <a:lnTo>
                    <a:pt x="359" y="527"/>
                  </a:lnTo>
                  <a:lnTo>
                    <a:pt x="361" y="529"/>
                  </a:lnTo>
                  <a:lnTo>
                    <a:pt x="360" y="529"/>
                  </a:lnTo>
                  <a:lnTo>
                    <a:pt x="360" y="530"/>
                  </a:lnTo>
                  <a:lnTo>
                    <a:pt x="361" y="530"/>
                  </a:lnTo>
                  <a:lnTo>
                    <a:pt x="361" y="532"/>
                  </a:lnTo>
                  <a:lnTo>
                    <a:pt x="361" y="533"/>
                  </a:lnTo>
                  <a:lnTo>
                    <a:pt x="362" y="534"/>
                  </a:lnTo>
                  <a:lnTo>
                    <a:pt x="363" y="535"/>
                  </a:lnTo>
                  <a:lnTo>
                    <a:pt x="363" y="536"/>
                  </a:lnTo>
                  <a:lnTo>
                    <a:pt x="364" y="537"/>
                  </a:lnTo>
                  <a:lnTo>
                    <a:pt x="367" y="541"/>
                  </a:lnTo>
                  <a:lnTo>
                    <a:pt x="367" y="542"/>
                  </a:lnTo>
                  <a:lnTo>
                    <a:pt x="368" y="544"/>
                  </a:lnTo>
                  <a:lnTo>
                    <a:pt x="369" y="544"/>
                  </a:lnTo>
                  <a:lnTo>
                    <a:pt x="368" y="542"/>
                  </a:lnTo>
                  <a:lnTo>
                    <a:pt x="369" y="542"/>
                  </a:lnTo>
                  <a:lnTo>
                    <a:pt x="368" y="541"/>
                  </a:lnTo>
                  <a:lnTo>
                    <a:pt x="369" y="541"/>
                  </a:lnTo>
                  <a:lnTo>
                    <a:pt x="369" y="542"/>
                  </a:lnTo>
                  <a:lnTo>
                    <a:pt x="370" y="541"/>
                  </a:lnTo>
                  <a:lnTo>
                    <a:pt x="370" y="540"/>
                  </a:lnTo>
                  <a:lnTo>
                    <a:pt x="372" y="539"/>
                  </a:lnTo>
                  <a:lnTo>
                    <a:pt x="373" y="539"/>
                  </a:lnTo>
                  <a:lnTo>
                    <a:pt x="372" y="536"/>
                  </a:lnTo>
                  <a:lnTo>
                    <a:pt x="373" y="535"/>
                  </a:lnTo>
                  <a:lnTo>
                    <a:pt x="374" y="534"/>
                  </a:lnTo>
                  <a:lnTo>
                    <a:pt x="374" y="533"/>
                  </a:lnTo>
                  <a:lnTo>
                    <a:pt x="375" y="532"/>
                  </a:lnTo>
                  <a:lnTo>
                    <a:pt x="375" y="529"/>
                  </a:lnTo>
                  <a:lnTo>
                    <a:pt x="377" y="528"/>
                  </a:lnTo>
                  <a:lnTo>
                    <a:pt x="377" y="527"/>
                  </a:lnTo>
                  <a:lnTo>
                    <a:pt x="377" y="526"/>
                  </a:lnTo>
                  <a:lnTo>
                    <a:pt x="377" y="525"/>
                  </a:lnTo>
                  <a:lnTo>
                    <a:pt x="377" y="524"/>
                  </a:lnTo>
                  <a:lnTo>
                    <a:pt x="377" y="522"/>
                  </a:lnTo>
                  <a:lnTo>
                    <a:pt x="378" y="522"/>
                  </a:lnTo>
                  <a:lnTo>
                    <a:pt x="378" y="521"/>
                  </a:lnTo>
                  <a:lnTo>
                    <a:pt x="378" y="519"/>
                  </a:lnTo>
                  <a:lnTo>
                    <a:pt x="378" y="518"/>
                  </a:lnTo>
                  <a:lnTo>
                    <a:pt x="377" y="517"/>
                  </a:lnTo>
                  <a:lnTo>
                    <a:pt x="375" y="516"/>
                  </a:lnTo>
                  <a:lnTo>
                    <a:pt x="374" y="516"/>
                  </a:lnTo>
                  <a:lnTo>
                    <a:pt x="374" y="515"/>
                  </a:lnTo>
                  <a:lnTo>
                    <a:pt x="372" y="514"/>
                  </a:lnTo>
                  <a:lnTo>
                    <a:pt x="372" y="513"/>
                  </a:lnTo>
                  <a:lnTo>
                    <a:pt x="370" y="513"/>
                  </a:lnTo>
                  <a:lnTo>
                    <a:pt x="370" y="512"/>
                  </a:lnTo>
                  <a:lnTo>
                    <a:pt x="368" y="512"/>
                  </a:lnTo>
                  <a:close/>
                  <a:moveTo>
                    <a:pt x="455" y="542"/>
                  </a:moveTo>
                  <a:lnTo>
                    <a:pt x="457" y="542"/>
                  </a:lnTo>
                  <a:lnTo>
                    <a:pt x="458" y="541"/>
                  </a:lnTo>
                  <a:lnTo>
                    <a:pt x="459" y="540"/>
                  </a:lnTo>
                  <a:lnTo>
                    <a:pt x="459" y="539"/>
                  </a:lnTo>
                  <a:lnTo>
                    <a:pt x="459" y="537"/>
                  </a:lnTo>
                  <a:lnTo>
                    <a:pt x="459" y="536"/>
                  </a:lnTo>
                  <a:lnTo>
                    <a:pt x="459" y="535"/>
                  </a:lnTo>
                  <a:lnTo>
                    <a:pt x="458" y="534"/>
                  </a:lnTo>
                  <a:lnTo>
                    <a:pt x="458" y="535"/>
                  </a:lnTo>
                  <a:lnTo>
                    <a:pt x="457" y="535"/>
                  </a:lnTo>
                  <a:lnTo>
                    <a:pt x="458" y="534"/>
                  </a:lnTo>
                  <a:lnTo>
                    <a:pt x="458" y="533"/>
                  </a:lnTo>
                  <a:lnTo>
                    <a:pt x="457" y="533"/>
                  </a:lnTo>
                  <a:lnTo>
                    <a:pt x="455" y="533"/>
                  </a:lnTo>
                  <a:lnTo>
                    <a:pt x="455" y="534"/>
                  </a:lnTo>
                  <a:lnTo>
                    <a:pt x="454" y="534"/>
                  </a:lnTo>
                  <a:lnTo>
                    <a:pt x="454" y="535"/>
                  </a:lnTo>
                  <a:lnTo>
                    <a:pt x="453" y="535"/>
                  </a:lnTo>
                  <a:lnTo>
                    <a:pt x="453" y="536"/>
                  </a:lnTo>
                  <a:lnTo>
                    <a:pt x="453" y="537"/>
                  </a:lnTo>
                  <a:lnTo>
                    <a:pt x="453" y="539"/>
                  </a:lnTo>
                  <a:lnTo>
                    <a:pt x="454" y="540"/>
                  </a:lnTo>
                  <a:lnTo>
                    <a:pt x="454" y="541"/>
                  </a:lnTo>
                  <a:lnTo>
                    <a:pt x="455" y="542"/>
                  </a:lnTo>
                  <a:close/>
                  <a:moveTo>
                    <a:pt x="344" y="518"/>
                  </a:moveTo>
                  <a:lnTo>
                    <a:pt x="345" y="518"/>
                  </a:lnTo>
                  <a:lnTo>
                    <a:pt x="346" y="518"/>
                  </a:lnTo>
                  <a:lnTo>
                    <a:pt x="346" y="517"/>
                  </a:lnTo>
                  <a:lnTo>
                    <a:pt x="345" y="517"/>
                  </a:lnTo>
                  <a:lnTo>
                    <a:pt x="343" y="516"/>
                  </a:lnTo>
                  <a:lnTo>
                    <a:pt x="341" y="517"/>
                  </a:lnTo>
                  <a:lnTo>
                    <a:pt x="339" y="518"/>
                  </a:lnTo>
                  <a:lnTo>
                    <a:pt x="341" y="518"/>
                  </a:lnTo>
                  <a:lnTo>
                    <a:pt x="341" y="519"/>
                  </a:lnTo>
                  <a:lnTo>
                    <a:pt x="344" y="518"/>
                  </a:lnTo>
                  <a:close/>
                  <a:moveTo>
                    <a:pt x="457" y="563"/>
                  </a:moveTo>
                  <a:lnTo>
                    <a:pt x="455" y="562"/>
                  </a:lnTo>
                  <a:lnTo>
                    <a:pt x="458" y="562"/>
                  </a:lnTo>
                  <a:lnTo>
                    <a:pt x="458" y="563"/>
                  </a:lnTo>
                  <a:lnTo>
                    <a:pt x="460" y="562"/>
                  </a:lnTo>
                  <a:lnTo>
                    <a:pt x="460" y="561"/>
                  </a:lnTo>
                  <a:lnTo>
                    <a:pt x="460" y="560"/>
                  </a:lnTo>
                  <a:lnTo>
                    <a:pt x="461" y="560"/>
                  </a:lnTo>
                  <a:lnTo>
                    <a:pt x="461" y="559"/>
                  </a:lnTo>
                  <a:lnTo>
                    <a:pt x="461" y="558"/>
                  </a:lnTo>
                  <a:lnTo>
                    <a:pt x="461" y="557"/>
                  </a:lnTo>
                  <a:lnTo>
                    <a:pt x="461" y="556"/>
                  </a:lnTo>
                  <a:lnTo>
                    <a:pt x="461" y="555"/>
                  </a:lnTo>
                  <a:lnTo>
                    <a:pt x="460" y="555"/>
                  </a:lnTo>
                  <a:lnTo>
                    <a:pt x="460" y="552"/>
                  </a:lnTo>
                  <a:lnTo>
                    <a:pt x="460" y="551"/>
                  </a:lnTo>
                  <a:lnTo>
                    <a:pt x="459" y="550"/>
                  </a:lnTo>
                  <a:lnTo>
                    <a:pt x="459" y="549"/>
                  </a:lnTo>
                  <a:lnTo>
                    <a:pt x="458" y="549"/>
                  </a:lnTo>
                  <a:lnTo>
                    <a:pt x="455" y="550"/>
                  </a:lnTo>
                  <a:lnTo>
                    <a:pt x="454" y="552"/>
                  </a:lnTo>
                  <a:lnTo>
                    <a:pt x="453" y="552"/>
                  </a:lnTo>
                  <a:lnTo>
                    <a:pt x="453" y="551"/>
                  </a:lnTo>
                  <a:lnTo>
                    <a:pt x="453" y="550"/>
                  </a:lnTo>
                  <a:lnTo>
                    <a:pt x="454" y="549"/>
                  </a:lnTo>
                  <a:lnTo>
                    <a:pt x="454" y="548"/>
                  </a:lnTo>
                  <a:lnTo>
                    <a:pt x="454" y="547"/>
                  </a:lnTo>
                  <a:lnTo>
                    <a:pt x="453" y="547"/>
                  </a:lnTo>
                  <a:lnTo>
                    <a:pt x="453" y="546"/>
                  </a:lnTo>
                  <a:lnTo>
                    <a:pt x="452" y="545"/>
                  </a:lnTo>
                  <a:lnTo>
                    <a:pt x="451" y="545"/>
                  </a:lnTo>
                  <a:lnTo>
                    <a:pt x="452" y="544"/>
                  </a:lnTo>
                  <a:lnTo>
                    <a:pt x="452" y="542"/>
                  </a:lnTo>
                  <a:lnTo>
                    <a:pt x="452" y="541"/>
                  </a:lnTo>
                  <a:lnTo>
                    <a:pt x="449" y="539"/>
                  </a:lnTo>
                  <a:lnTo>
                    <a:pt x="446" y="537"/>
                  </a:lnTo>
                  <a:lnTo>
                    <a:pt x="444" y="537"/>
                  </a:lnTo>
                  <a:lnTo>
                    <a:pt x="443" y="539"/>
                  </a:lnTo>
                  <a:lnTo>
                    <a:pt x="442" y="540"/>
                  </a:lnTo>
                  <a:lnTo>
                    <a:pt x="441" y="540"/>
                  </a:lnTo>
                  <a:lnTo>
                    <a:pt x="441" y="541"/>
                  </a:lnTo>
                  <a:lnTo>
                    <a:pt x="440" y="542"/>
                  </a:lnTo>
                  <a:lnTo>
                    <a:pt x="440" y="541"/>
                  </a:lnTo>
                  <a:lnTo>
                    <a:pt x="439" y="541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9" y="539"/>
                  </a:lnTo>
                  <a:lnTo>
                    <a:pt x="440" y="539"/>
                  </a:lnTo>
                  <a:lnTo>
                    <a:pt x="441" y="537"/>
                  </a:lnTo>
                  <a:lnTo>
                    <a:pt x="442" y="536"/>
                  </a:lnTo>
                  <a:lnTo>
                    <a:pt x="442" y="535"/>
                  </a:lnTo>
                  <a:lnTo>
                    <a:pt x="446" y="530"/>
                  </a:lnTo>
                  <a:lnTo>
                    <a:pt x="446" y="529"/>
                  </a:lnTo>
                  <a:lnTo>
                    <a:pt x="447" y="528"/>
                  </a:lnTo>
                  <a:lnTo>
                    <a:pt x="449" y="528"/>
                  </a:lnTo>
                  <a:lnTo>
                    <a:pt x="452" y="527"/>
                  </a:lnTo>
                  <a:lnTo>
                    <a:pt x="453" y="527"/>
                  </a:lnTo>
                  <a:lnTo>
                    <a:pt x="453" y="526"/>
                  </a:lnTo>
                  <a:lnTo>
                    <a:pt x="453" y="525"/>
                  </a:lnTo>
                  <a:lnTo>
                    <a:pt x="452" y="525"/>
                  </a:lnTo>
                  <a:lnTo>
                    <a:pt x="452" y="524"/>
                  </a:lnTo>
                  <a:lnTo>
                    <a:pt x="453" y="524"/>
                  </a:lnTo>
                  <a:lnTo>
                    <a:pt x="453" y="522"/>
                  </a:lnTo>
                  <a:lnTo>
                    <a:pt x="452" y="522"/>
                  </a:lnTo>
                  <a:lnTo>
                    <a:pt x="451" y="522"/>
                  </a:lnTo>
                  <a:lnTo>
                    <a:pt x="450" y="521"/>
                  </a:lnTo>
                  <a:lnTo>
                    <a:pt x="450" y="522"/>
                  </a:lnTo>
                  <a:lnTo>
                    <a:pt x="449" y="524"/>
                  </a:lnTo>
                  <a:lnTo>
                    <a:pt x="449" y="522"/>
                  </a:lnTo>
                  <a:lnTo>
                    <a:pt x="449" y="521"/>
                  </a:lnTo>
                  <a:lnTo>
                    <a:pt x="449" y="519"/>
                  </a:lnTo>
                  <a:lnTo>
                    <a:pt x="450" y="521"/>
                  </a:lnTo>
                  <a:lnTo>
                    <a:pt x="451" y="519"/>
                  </a:lnTo>
                  <a:lnTo>
                    <a:pt x="450" y="518"/>
                  </a:lnTo>
                  <a:lnTo>
                    <a:pt x="451" y="518"/>
                  </a:lnTo>
                  <a:lnTo>
                    <a:pt x="452" y="519"/>
                  </a:lnTo>
                  <a:lnTo>
                    <a:pt x="453" y="518"/>
                  </a:lnTo>
                  <a:lnTo>
                    <a:pt x="454" y="517"/>
                  </a:lnTo>
                  <a:lnTo>
                    <a:pt x="455" y="516"/>
                  </a:lnTo>
                  <a:lnTo>
                    <a:pt x="455" y="515"/>
                  </a:lnTo>
                  <a:lnTo>
                    <a:pt x="455" y="514"/>
                  </a:lnTo>
                  <a:lnTo>
                    <a:pt x="455" y="513"/>
                  </a:lnTo>
                  <a:lnTo>
                    <a:pt x="454" y="512"/>
                  </a:lnTo>
                  <a:lnTo>
                    <a:pt x="453" y="510"/>
                  </a:lnTo>
                  <a:lnTo>
                    <a:pt x="452" y="507"/>
                  </a:lnTo>
                  <a:lnTo>
                    <a:pt x="450" y="507"/>
                  </a:lnTo>
                  <a:lnTo>
                    <a:pt x="449" y="506"/>
                  </a:lnTo>
                  <a:lnTo>
                    <a:pt x="447" y="506"/>
                  </a:lnTo>
                  <a:lnTo>
                    <a:pt x="447" y="507"/>
                  </a:lnTo>
                  <a:lnTo>
                    <a:pt x="446" y="507"/>
                  </a:lnTo>
                  <a:lnTo>
                    <a:pt x="447" y="506"/>
                  </a:lnTo>
                  <a:lnTo>
                    <a:pt x="447" y="505"/>
                  </a:lnTo>
                  <a:lnTo>
                    <a:pt x="444" y="506"/>
                  </a:lnTo>
                  <a:lnTo>
                    <a:pt x="444" y="507"/>
                  </a:lnTo>
                  <a:lnTo>
                    <a:pt x="444" y="510"/>
                  </a:lnTo>
                  <a:lnTo>
                    <a:pt x="443" y="510"/>
                  </a:lnTo>
                  <a:lnTo>
                    <a:pt x="443" y="511"/>
                  </a:lnTo>
                  <a:lnTo>
                    <a:pt x="439" y="511"/>
                  </a:lnTo>
                  <a:lnTo>
                    <a:pt x="438" y="512"/>
                  </a:lnTo>
                  <a:lnTo>
                    <a:pt x="437" y="512"/>
                  </a:lnTo>
                  <a:lnTo>
                    <a:pt x="437" y="513"/>
                  </a:lnTo>
                  <a:lnTo>
                    <a:pt x="436" y="512"/>
                  </a:lnTo>
                  <a:lnTo>
                    <a:pt x="434" y="513"/>
                  </a:lnTo>
                  <a:lnTo>
                    <a:pt x="431" y="514"/>
                  </a:lnTo>
                  <a:lnTo>
                    <a:pt x="431" y="513"/>
                  </a:lnTo>
                  <a:lnTo>
                    <a:pt x="430" y="512"/>
                  </a:lnTo>
                  <a:lnTo>
                    <a:pt x="429" y="511"/>
                  </a:lnTo>
                  <a:lnTo>
                    <a:pt x="429" y="510"/>
                  </a:lnTo>
                  <a:lnTo>
                    <a:pt x="428" y="510"/>
                  </a:lnTo>
                  <a:lnTo>
                    <a:pt x="427" y="510"/>
                  </a:lnTo>
                  <a:lnTo>
                    <a:pt x="426" y="507"/>
                  </a:lnTo>
                  <a:lnTo>
                    <a:pt x="426" y="506"/>
                  </a:lnTo>
                  <a:lnTo>
                    <a:pt x="426" y="505"/>
                  </a:lnTo>
                  <a:lnTo>
                    <a:pt x="424" y="504"/>
                  </a:lnTo>
                  <a:lnTo>
                    <a:pt x="423" y="505"/>
                  </a:lnTo>
                  <a:lnTo>
                    <a:pt x="421" y="505"/>
                  </a:lnTo>
                  <a:lnTo>
                    <a:pt x="421" y="506"/>
                  </a:lnTo>
                  <a:lnTo>
                    <a:pt x="420" y="507"/>
                  </a:lnTo>
                  <a:lnTo>
                    <a:pt x="421" y="507"/>
                  </a:lnTo>
                  <a:lnTo>
                    <a:pt x="421" y="510"/>
                  </a:lnTo>
                  <a:lnTo>
                    <a:pt x="423" y="510"/>
                  </a:lnTo>
                  <a:lnTo>
                    <a:pt x="424" y="510"/>
                  </a:lnTo>
                  <a:lnTo>
                    <a:pt x="425" y="507"/>
                  </a:lnTo>
                  <a:lnTo>
                    <a:pt x="425" y="510"/>
                  </a:lnTo>
                  <a:lnTo>
                    <a:pt x="424" y="511"/>
                  </a:lnTo>
                  <a:lnTo>
                    <a:pt x="424" y="512"/>
                  </a:lnTo>
                  <a:lnTo>
                    <a:pt x="423" y="511"/>
                  </a:lnTo>
                  <a:lnTo>
                    <a:pt x="420" y="511"/>
                  </a:lnTo>
                  <a:lnTo>
                    <a:pt x="419" y="510"/>
                  </a:lnTo>
                  <a:lnTo>
                    <a:pt x="418" y="507"/>
                  </a:lnTo>
                  <a:lnTo>
                    <a:pt x="416" y="510"/>
                  </a:lnTo>
                  <a:lnTo>
                    <a:pt x="416" y="511"/>
                  </a:lnTo>
                  <a:lnTo>
                    <a:pt x="415" y="511"/>
                  </a:lnTo>
                  <a:lnTo>
                    <a:pt x="415" y="510"/>
                  </a:lnTo>
                  <a:lnTo>
                    <a:pt x="414" y="510"/>
                  </a:lnTo>
                  <a:lnTo>
                    <a:pt x="414" y="511"/>
                  </a:lnTo>
                  <a:lnTo>
                    <a:pt x="413" y="511"/>
                  </a:lnTo>
                  <a:lnTo>
                    <a:pt x="413" y="512"/>
                  </a:lnTo>
                  <a:lnTo>
                    <a:pt x="414" y="512"/>
                  </a:lnTo>
                  <a:lnTo>
                    <a:pt x="413" y="513"/>
                  </a:lnTo>
                  <a:lnTo>
                    <a:pt x="413" y="514"/>
                  </a:lnTo>
                  <a:lnTo>
                    <a:pt x="413" y="515"/>
                  </a:lnTo>
                  <a:lnTo>
                    <a:pt x="414" y="515"/>
                  </a:lnTo>
                  <a:lnTo>
                    <a:pt x="415" y="515"/>
                  </a:lnTo>
                  <a:lnTo>
                    <a:pt x="415" y="516"/>
                  </a:lnTo>
                  <a:lnTo>
                    <a:pt x="414" y="516"/>
                  </a:lnTo>
                  <a:lnTo>
                    <a:pt x="414" y="517"/>
                  </a:lnTo>
                  <a:lnTo>
                    <a:pt x="415" y="517"/>
                  </a:lnTo>
                  <a:lnTo>
                    <a:pt x="416" y="517"/>
                  </a:lnTo>
                  <a:lnTo>
                    <a:pt x="418" y="517"/>
                  </a:lnTo>
                  <a:lnTo>
                    <a:pt x="418" y="518"/>
                  </a:lnTo>
                  <a:lnTo>
                    <a:pt x="418" y="519"/>
                  </a:lnTo>
                  <a:lnTo>
                    <a:pt x="418" y="521"/>
                  </a:lnTo>
                  <a:lnTo>
                    <a:pt x="418" y="522"/>
                  </a:lnTo>
                  <a:lnTo>
                    <a:pt x="419" y="524"/>
                  </a:lnTo>
                  <a:lnTo>
                    <a:pt x="418" y="524"/>
                  </a:lnTo>
                  <a:lnTo>
                    <a:pt x="416" y="524"/>
                  </a:lnTo>
                  <a:lnTo>
                    <a:pt x="416" y="522"/>
                  </a:lnTo>
                  <a:lnTo>
                    <a:pt x="416" y="521"/>
                  </a:lnTo>
                  <a:lnTo>
                    <a:pt x="415" y="519"/>
                  </a:lnTo>
                  <a:lnTo>
                    <a:pt x="415" y="518"/>
                  </a:lnTo>
                  <a:lnTo>
                    <a:pt x="414" y="518"/>
                  </a:lnTo>
                  <a:lnTo>
                    <a:pt x="414" y="517"/>
                  </a:lnTo>
                  <a:lnTo>
                    <a:pt x="410" y="517"/>
                  </a:lnTo>
                  <a:lnTo>
                    <a:pt x="410" y="518"/>
                  </a:lnTo>
                  <a:lnTo>
                    <a:pt x="410" y="519"/>
                  </a:lnTo>
                  <a:lnTo>
                    <a:pt x="409" y="519"/>
                  </a:lnTo>
                  <a:lnTo>
                    <a:pt x="408" y="519"/>
                  </a:lnTo>
                  <a:lnTo>
                    <a:pt x="408" y="521"/>
                  </a:lnTo>
                  <a:lnTo>
                    <a:pt x="408" y="522"/>
                  </a:lnTo>
                  <a:lnTo>
                    <a:pt x="407" y="522"/>
                  </a:lnTo>
                  <a:lnTo>
                    <a:pt x="408" y="524"/>
                  </a:lnTo>
                  <a:lnTo>
                    <a:pt x="408" y="525"/>
                  </a:lnTo>
                  <a:lnTo>
                    <a:pt x="409" y="525"/>
                  </a:lnTo>
                  <a:lnTo>
                    <a:pt x="410" y="525"/>
                  </a:lnTo>
                  <a:lnTo>
                    <a:pt x="410" y="526"/>
                  </a:lnTo>
                  <a:lnTo>
                    <a:pt x="410" y="527"/>
                  </a:lnTo>
                  <a:lnTo>
                    <a:pt x="413" y="528"/>
                  </a:lnTo>
                  <a:lnTo>
                    <a:pt x="414" y="529"/>
                  </a:lnTo>
                  <a:lnTo>
                    <a:pt x="415" y="530"/>
                  </a:lnTo>
                  <a:lnTo>
                    <a:pt x="416" y="529"/>
                  </a:lnTo>
                  <a:lnTo>
                    <a:pt x="419" y="528"/>
                  </a:lnTo>
                  <a:lnTo>
                    <a:pt x="420" y="528"/>
                  </a:lnTo>
                  <a:lnTo>
                    <a:pt x="420" y="527"/>
                  </a:lnTo>
                  <a:lnTo>
                    <a:pt x="420" y="526"/>
                  </a:lnTo>
                  <a:lnTo>
                    <a:pt x="421" y="526"/>
                  </a:lnTo>
                  <a:lnTo>
                    <a:pt x="421" y="527"/>
                  </a:lnTo>
                  <a:lnTo>
                    <a:pt x="421" y="528"/>
                  </a:lnTo>
                  <a:lnTo>
                    <a:pt x="423" y="528"/>
                  </a:lnTo>
                  <a:lnTo>
                    <a:pt x="423" y="529"/>
                  </a:lnTo>
                  <a:lnTo>
                    <a:pt x="423" y="530"/>
                  </a:lnTo>
                  <a:lnTo>
                    <a:pt x="424" y="530"/>
                  </a:lnTo>
                  <a:lnTo>
                    <a:pt x="425" y="532"/>
                  </a:lnTo>
                  <a:lnTo>
                    <a:pt x="426" y="532"/>
                  </a:lnTo>
                  <a:lnTo>
                    <a:pt x="426" y="533"/>
                  </a:lnTo>
                  <a:lnTo>
                    <a:pt x="424" y="533"/>
                  </a:lnTo>
                  <a:lnTo>
                    <a:pt x="423" y="532"/>
                  </a:lnTo>
                  <a:lnTo>
                    <a:pt x="423" y="530"/>
                  </a:lnTo>
                  <a:lnTo>
                    <a:pt x="421" y="530"/>
                  </a:lnTo>
                  <a:lnTo>
                    <a:pt x="421" y="529"/>
                  </a:lnTo>
                  <a:lnTo>
                    <a:pt x="420" y="529"/>
                  </a:lnTo>
                  <a:lnTo>
                    <a:pt x="419" y="530"/>
                  </a:lnTo>
                  <a:lnTo>
                    <a:pt x="418" y="532"/>
                  </a:lnTo>
                  <a:lnTo>
                    <a:pt x="419" y="532"/>
                  </a:lnTo>
                  <a:lnTo>
                    <a:pt x="419" y="533"/>
                  </a:lnTo>
                  <a:lnTo>
                    <a:pt x="418" y="533"/>
                  </a:lnTo>
                  <a:lnTo>
                    <a:pt x="418" y="534"/>
                  </a:lnTo>
                  <a:lnTo>
                    <a:pt x="418" y="535"/>
                  </a:lnTo>
                  <a:lnTo>
                    <a:pt x="419" y="535"/>
                  </a:lnTo>
                  <a:lnTo>
                    <a:pt x="420" y="535"/>
                  </a:lnTo>
                  <a:lnTo>
                    <a:pt x="420" y="534"/>
                  </a:lnTo>
                  <a:lnTo>
                    <a:pt x="421" y="534"/>
                  </a:lnTo>
                  <a:lnTo>
                    <a:pt x="421" y="535"/>
                  </a:lnTo>
                  <a:lnTo>
                    <a:pt x="420" y="535"/>
                  </a:lnTo>
                  <a:lnTo>
                    <a:pt x="420" y="536"/>
                  </a:lnTo>
                  <a:lnTo>
                    <a:pt x="421" y="536"/>
                  </a:lnTo>
                  <a:lnTo>
                    <a:pt x="423" y="536"/>
                  </a:lnTo>
                  <a:lnTo>
                    <a:pt x="421" y="537"/>
                  </a:lnTo>
                  <a:lnTo>
                    <a:pt x="423" y="537"/>
                  </a:lnTo>
                  <a:lnTo>
                    <a:pt x="423" y="539"/>
                  </a:lnTo>
                  <a:lnTo>
                    <a:pt x="423" y="540"/>
                  </a:lnTo>
                  <a:lnTo>
                    <a:pt x="424" y="541"/>
                  </a:lnTo>
                  <a:lnTo>
                    <a:pt x="424" y="542"/>
                  </a:lnTo>
                  <a:lnTo>
                    <a:pt x="424" y="544"/>
                  </a:lnTo>
                  <a:lnTo>
                    <a:pt x="423" y="544"/>
                  </a:lnTo>
                  <a:lnTo>
                    <a:pt x="421" y="544"/>
                  </a:lnTo>
                  <a:lnTo>
                    <a:pt x="420" y="544"/>
                  </a:lnTo>
                  <a:lnTo>
                    <a:pt x="419" y="544"/>
                  </a:lnTo>
                  <a:lnTo>
                    <a:pt x="420" y="545"/>
                  </a:lnTo>
                  <a:lnTo>
                    <a:pt x="420" y="546"/>
                  </a:lnTo>
                  <a:lnTo>
                    <a:pt x="420" y="547"/>
                  </a:lnTo>
                  <a:lnTo>
                    <a:pt x="420" y="548"/>
                  </a:lnTo>
                  <a:lnTo>
                    <a:pt x="419" y="548"/>
                  </a:lnTo>
                  <a:lnTo>
                    <a:pt x="418" y="548"/>
                  </a:lnTo>
                  <a:lnTo>
                    <a:pt x="416" y="548"/>
                  </a:lnTo>
                  <a:lnTo>
                    <a:pt x="415" y="548"/>
                  </a:lnTo>
                  <a:lnTo>
                    <a:pt x="414" y="548"/>
                  </a:lnTo>
                  <a:lnTo>
                    <a:pt x="415" y="549"/>
                  </a:lnTo>
                  <a:lnTo>
                    <a:pt x="414" y="550"/>
                  </a:lnTo>
                  <a:lnTo>
                    <a:pt x="413" y="549"/>
                  </a:lnTo>
                  <a:lnTo>
                    <a:pt x="413" y="550"/>
                  </a:lnTo>
                  <a:lnTo>
                    <a:pt x="412" y="549"/>
                  </a:lnTo>
                  <a:lnTo>
                    <a:pt x="410" y="549"/>
                  </a:lnTo>
                  <a:lnTo>
                    <a:pt x="409" y="549"/>
                  </a:lnTo>
                  <a:lnTo>
                    <a:pt x="409" y="548"/>
                  </a:lnTo>
                  <a:lnTo>
                    <a:pt x="410" y="548"/>
                  </a:lnTo>
                  <a:lnTo>
                    <a:pt x="410" y="547"/>
                  </a:lnTo>
                  <a:lnTo>
                    <a:pt x="409" y="546"/>
                  </a:lnTo>
                  <a:lnTo>
                    <a:pt x="409" y="547"/>
                  </a:lnTo>
                  <a:lnTo>
                    <a:pt x="408" y="546"/>
                  </a:lnTo>
                  <a:lnTo>
                    <a:pt x="408" y="545"/>
                  </a:lnTo>
                  <a:lnTo>
                    <a:pt x="408" y="544"/>
                  </a:lnTo>
                  <a:lnTo>
                    <a:pt x="407" y="544"/>
                  </a:lnTo>
                  <a:lnTo>
                    <a:pt x="406" y="542"/>
                  </a:lnTo>
                  <a:lnTo>
                    <a:pt x="405" y="540"/>
                  </a:lnTo>
                  <a:lnTo>
                    <a:pt x="406" y="540"/>
                  </a:lnTo>
                  <a:lnTo>
                    <a:pt x="406" y="539"/>
                  </a:lnTo>
                  <a:lnTo>
                    <a:pt x="405" y="539"/>
                  </a:lnTo>
                  <a:lnTo>
                    <a:pt x="404" y="537"/>
                  </a:lnTo>
                  <a:lnTo>
                    <a:pt x="404" y="536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400" y="536"/>
                  </a:lnTo>
                  <a:lnTo>
                    <a:pt x="400" y="537"/>
                  </a:lnTo>
                  <a:lnTo>
                    <a:pt x="398" y="536"/>
                  </a:lnTo>
                  <a:lnTo>
                    <a:pt x="398" y="537"/>
                  </a:lnTo>
                  <a:lnTo>
                    <a:pt x="397" y="537"/>
                  </a:lnTo>
                  <a:lnTo>
                    <a:pt x="397" y="539"/>
                  </a:lnTo>
                  <a:lnTo>
                    <a:pt x="397" y="540"/>
                  </a:lnTo>
                  <a:lnTo>
                    <a:pt x="396" y="541"/>
                  </a:lnTo>
                  <a:lnTo>
                    <a:pt x="396" y="542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5" y="547"/>
                  </a:lnTo>
                  <a:lnTo>
                    <a:pt x="395" y="548"/>
                  </a:lnTo>
                  <a:lnTo>
                    <a:pt x="395" y="549"/>
                  </a:lnTo>
                  <a:lnTo>
                    <a:pt x="396" y="549"/>
                  </a:lnTo>
                  <a:lnTo>
                    <a:pt x="396" y="550"/>
                  </a:lnTo>
                  <a:lnTo>
                    <a:pt x="396" y="551"/>
                  </a:lnTo>
                  <a:lnTo>
                    <a:pt x="398" y="552"/>
                  </a:lnTo>
                  <a:lnTo>
                    <a:pt x="398" y="555"/>
                  </a:lnTo>
                  <a:lnTo>
                    <a:pt x="400" y="555"/>
                  </a:lnTo>
                  <a:lnTo>
                    <a:pt x="400" y="556"/>
                  </a:lnTo>
                  <a:lnTo>
                    <a:pt x="401" y="556"/>
                  </a:lnTo>
                  <a:lnTo>
                    <a:pt x="403" y="557"/>
                  </a:lnTo>
                  <a:lnTo>
                    <a:pt x="404" y="557"/>
                  </a:lnTo>
                  <a:lnTo>
                    <a:pt x="404" y="558"/>
                  </a:lnTo>
                  <a:lnTo>
                    <a:pt x="404" y="559"/>
                  </a:lnTo>
                  <a:lnTo>
                    <a:pt x="404" y="560"/>
                  </a:lnTo>
                  <a:lnTo>
                    <a:pt x="405" y="560"/>
                  </a:lnTo>
                  <a:lnTo>
                    <a:pt x="405" y="561"/>
                  </a:lnTo>
                  <a:lnTo>
                    <a:pt x="405" y="562"/>
                  </a:lnTo>
                  <a:lnTo>
                    <a:pt x="406" y="563"/>
                  </a:lnTo>
                  <a:lnTo>
                    <a:pt x="407" y="563"/>
                  </a:lnTo>
                  <a:lnTo>
                    <a:pt x="408" y="563"/>
                  </a:lnTo>
                  <a:lnTo>
                    <a:pt x="408" y="564"/>
                  </a:lnTo>
                  <a:lnTo>
                    <a:pt x="408" y="565"/>
                  </a:lnTo>
                  <a:lnTo>
                    <a:pt x="409" y="565"/>
                  </a:lnTo>
                  <a:lnTo>
                    <a:pt x="409" y="564"/>
                  </a:lnTo>
                  <a:lnTo>
                    <a:pt x="409" y="563"/>
                  </a:lnTo>
                  <a:lnTo>
                    <a:pt x="410" y="562"/>
                  </a:lnTo>
                  <a:lnTo>
                    <a:pt x="412" y="562"/>
                  </a:lnTo>
                  <a:lnTo>
                    <a:pt x="412" y="563"/>
                  </a:lnTo>
                  <a:lnTo>
                    <a:pt x="413" y="563"/>
                  </a:lnTo>
                  <a:lnTo>
                    <a:pt x="413" y="564"/>
                  </a:lnTo>
                  <a:lnTo>
                    <a:pt x="413" y="565"/>
                  </a:lnTo>
                  <a:lnTo>
                    <a:pt x="413" y="567"/>
                  </a:lnTo>
                  <a:lnTo>
                    <a:pt x="414" y="568"/>
                  </a:lnTo>
                  <a:lnTo>
                    <a:pt x="414" y="567"/>
                  </a:lnTo>
                  <a:lnTo>
                    <a:pt x="415" y="567"/>
                  </a:lnTo>
                  <a:lnTo>
                    <a:pt x="418" y="567"/>
                  </a:lnTo>
                  <a:lnTo>
                    <a:pt x="418" y="568"/>
                  </a:lnTo>
                  <a:lnTo>
                    <a:pt x="418" y="570"/>
                  </a:lnTo>
                  <a:lnTo>
                    <a:pt x="419" y="570"/>
                  </a:lnTo>
                  <a:lnTo>
                    <a:pt x="419" y="571"/>
                  </a:lnTo>
                  <a:lnTo>
                    <a:pt x="419" y="572"/>
                  </a:lnTo>
                  <a:lnTo>
                    <a:pt x="420" y="573"/>
                  </a:lnTo>
                  <a:lnTo>
                    <a:pt x="420" y="574"/>
                  </a:lnTo>
                  <a:lnTo>
                    <a:pt x="421" y="575"/>
                  </a:lnTo>
                  <a:lnTo>
                    <a:pt x="423" y="576"/>
                  </a:lnTo>
                  <a:lnTo>
                    <a:pt x="423" y="578"/>
                  </a:lnTo>
                  <a:lnTo>
                    <a:pt x="424" y="578"/>
                  </a:lnTo>
                  <a:lnTo>
                    <a:pt x="425" y="579"/>
                  </a:lnTo>
                  <a:lnTo>
                    <a:pt x="426" y="580"/>
                  </a:lnTo>
                  <a:lnTo>
                    <a:pt x="426" y="581"/>
                  </a:lnTo>
                  <a:lnTo>
                    <a:pt x="427" y="581"/>
                  </a:lnTo>
                  <a:lnTo>
                    <a:pt x="427" y="582"/>
                  </a:lnTo>
                  <a:lnTo>
                    <a:pt x="427" y="583"/>
                  </a:lnTo>
                  <a:lnTo>
                    <a:pt x="428" y="585"/>
                  </a:lnTo>
                  <a:lnTo>
                    <a:pt x="428" y="586"/>
                  </a:lnTo>
                  <a:lnTo>
                    <a:pt x="428" y="587"/>
                  </a:lnTo>
                  <a:lnTo>
                    <a:pt x="430" y="587"/>
                  </a:lnTo>
                  <a:lnTo>
                    <a:pt x="430" y="589"/>
                  </a:lnTo>
                  <a:lnTo>
                    <a:pt x="429" y="589"/>
                  </a:lnTo>
                  <a:lnTo>
                    <a:pt x="430" y="590"/>
                  </a:lnTo>
                  <a:lnTo>
                    <a:pt x="430" y="591"/>
                  </a:lnTo>
                  <a:lnTo>
                    <a:pt x="430" y="592"/>
                  </a:lnTo>
                  <a:lnTo>
                    <a:pt x="430" y="593"/>
                  </a:lnTo>
                  <a:lnTo>
                    <a:pt x="431" y="594"/>
                  </a:lnTo>
                  <a:lnTo>
                    <a:pt x="431" y="595"/>
                  </a:lnTo>
                  <a:lnTo>
                    <a:pt x="434" y="595"/>
                  </a:lnTo>
                  <a:lnTo>
                    <a:pt x="435" y="594"/>
                  </a:lnTo>
                  <a:lnTo>
                    <a:pt x="436" y="596"/>
                  </a:lnTo>
                  <a:lnTo>
                    <a:pt x="437" y="597"/>
                  </a:lnTo>
                  <a:lnTo>
                    <a:pt x="438" y="597"/>
                  </a:lnTo>
                  <a:lnTo>
                    <a:pt x="438" y="596"/>
                  </a:lnTo>
                  <a:lnTo>
                    <a:pt x="439" y="596"/>
                  </a:lnTo>
                  <a:lnTo>
                    <a:pt x="440" y="595"/>
                  </a:lnTo>
                  <a:lnTo>
                    <a:pt x="441" y="594"/>
                  </a:lnTo>
                  <a:lnTo>
                    <a:pt x="442" y="593"/>
                  </a:lnTo>
                  <a:lnTo>
                    <a:pt x="442" y="592"/>
                  </a:lnTo>
                  <a:lnTo>
                    <a:pt x="443" y="591"/>
                  </a:lnTo>
                  <a:lnTo>
                    <a:pt x="443" y="590"/>
                  </a:lnTo>
                  <a:lnTo>
                    <a:pt x="442" y="589"/>
                  </a:lnTo>
                  <a:lnTo>
                    <a:pt x="442" y="587"/>
                  </a:lnTo>
                  <a:lnTo>
                    <a:pt x="441" y="587"/>
                  </a:lnTo>
                  <a:lnTo>
                    <a:pt x="441" y="586"/>
                  </a:lnTo>
                  <a:lnTo>
                    <a:pt x="440" y="585"/>
                  </a:lnTo>
                  <a:lnTo>
                    <a:pt x="440" y="583"/>
                  </a:lnTo>
                  <a:lnTo>
                    <a:pt x="440" y="582"/>
                  </a:lnTo>
                  <a:lnTo>
                    <a:pt x="439" y="583"/>
                  </a:lnTo>
                  <a:lnTo>
                    <a:pt x="439" y="581"/>
                  </a:lnTo>
                  <a:lnTo>
                    <a:pt x="440" y="580"/>
                  </a:lnTo>
                  <a:lnTo>
                    <a:pt x="441" y="579"/>
                  </a:lnTo>
                  <a:lnTo>
                    <a:pt x="441" y="578"/>
                  </a:lnTo>
                  <a:lnTo>
                    <a:pt x="442" y="578"/>
                  </a:lnTo>
                  <a:lnTo>
                    <a:pt x="441" y="580"/>
                  </a:lnTo>
                  <a:lnTo>
                    <a:pt x="441" y="581"/>
                  </a:lnTo>
                  <a:lnTo>
                    <a:pt x="441" y="582"/>
                  </a:lnTo>
                  <a:lnTo>
                    <a:pt x="440" y="582"/>
                  </a:lnTo>
                  <a:lnTo>
                    <a:pt x="441" y="583"/>
                  </a:lnTo>
                  <a:lnTo>
                    <a:pt x="441" y="585"/>
                  </a:lnTo>
                  <a:lnTo>
                    <a:pt x="442" y="585"/>
                  </a:lnTo>
                  <a:lnTo>
                    <a:pt x="442" y="586"/>
                  </a:lnTo>
                  <a:lnTo>
                    <a:pt x="443" y="586"/>
                  </a:lnTo>
                  <a:lnTo>
                    <a:pt x="444" y="585"/>
                  </a:lnTo>
                  <a:lnTo>
                    <a:pt x="444" y="586"/>
                  </a:lnTo>
                  <a:lnTo>
                    <a:pt x="447" y="586"/>
                  </a:lnTo>
                  <a:lnTo>
                    <a:pt x="450" y="586"/>
                  </a:lnTo>
                  <a:lnTo>
                    <a:pt x="451" y="586"/>
                  </a:lnTo>
                  <a:lnTo>
                    <a:pt x="452" y="585"/>
                  </a:lnTo>
                  <a:lnTo>
                    <a:pt x="453" y="585"/>
                  </a:lnTo>
                  <a:lnTo>
                    <a:pt x="454" y="583"/>
                  </a:lnTo>
                  <a:lnTo>
                    <a:pt x="454" y="582"/>
                  </a:lnTo>
                  <a:lnTo>
                    <a:pt x="455" y="581"/>
                  </a:lnTo>
                  <a:lnTo>
                    <a:pt x="455" y="580"/>
                  </a:lnTo>
                  <a:lnTo>
                    <a:pt x="457" y="580"/>
                  </a:lnTo>
                  <a:lnTo>
                    <a:pt x="457" y="579"/>
                  </a:lnTo>
                  <a:lnTo>
                    <a:pt x="458" y="579"/>
                  </a:lnTo>
                  <a:lnTo>
                    <a:pt x="458" y="580"/>
                  </a:lnTo>
                  <a:lnTo>
                    <a:pt x="459" y="580"/>
                  </a:lnTo>
                  <a:lnTo>
                    <a:pt x="459" y="579"/>
                  </a:lnTo>
                  <a:lnTo>
                    <a:pt x="460" y="576"/>
                  </a:lnTo>
                  <a:lnTo>
                    <a:pt x="459" y="576"/>
                  </a:lnTo>
                  <a:lnTo>
                    <a:pt x="458" y="576"/>
                  </a:lnTo>
                  <a:lnTo>
                    <a:pt x="457" y="576"/>
                  </a:lnTo>
                  <a:lnTo>
                    <a:pt x="458" y="575"/>
                  </a:lnTo>
                  <a:lnTo>
                    <a:pt x="459" y="575"/>
                  </a:lnTo>
                  <a:lnTo>
                    <a:pt x="460" y="575"/>
                  </a:lnTo>
                  <a:lnTo>
                    <a:pt x="460" y="574"/>
                  </a:lnTo>
                  <a:lnTo>
                    <a:pt x="460" y="573"/>
                  </a:lnTo>
                  <a:lnTo>
                    <a:pt x="458" y="573"/>
                  </a:lnTo>
                  <a:lnTo>
                    <a:pt x="457" y="573"/>
                  </a:lnTo>
                  <a:lnTo>
                    <a:pt x="457" y="572"/>
                  </a:lnTo>
                  <a:lnTo>
                    <a:pt x="460" y="571"/>
                  </a:lnTo>
                  <a:lnTo>
                    <a:pt x="460" y="570"/>
                  </a:lnTo>
                  <a:lnTo>
                    <a:pt x="460" y="568"/>
                  </a:lnTo>
                  <a:lnTo>
                    <a:pt x="460" y="567"/>
                  </a:lnTo>
                  <a:lnTo>
                    <a:pt x="459" y="565"/>
                  </a:lnTo>
                  <a:lnTo>
                    <a:pt x="459" y="564"/>
                  </a:lnTo>
                  <a:lnTo>
                    <a:pt x="458" y="564"/>
                  </a:lnTo>
                  <a:lnTo>
                    <a:pt x="458" y="563"/>
                  </a:lnTo>
                  <a:lnTo>
                    <a:pt x="457" y="563"/>
                  </a:lnTo>
                  <a:close/>
                  <a:moveTo>
                    <a:pt x="460" y="548"/>
                  </a:moveTo>
                  <a:lnTo>
                    <a:pt x="459" y="548"/>
                  </a:lnTo>
                  <a:lnTo>
                    <a:pt x="459" y="549"/>
                  </a:lnTo>
                  <a:lnTo>
                    <a:pt x="460" y="549"/>
                  </a:lnTo>
                  <a:lnTo>
                    <a:pt x="460" y="548"/>
                  </a:lnTo>
                  <a:close/>
                  <a:moveTo>
                    <a:pt x="439" y="502"/>
                  </a:moveTo>
                  <a:lnTo>
                    <a:pt x="437" y="502"/>
                  </a:lnTo>
                  <a:lnTo>
                    <a:pt x="436" y="503"/>
                  </a:lnTo>
                  <a:lnTo>
                    <a:pt x="435" y="503"/>
                  </a:lnTo>
                  <a:lnTo>
                    <a:pt x="435" y="504"/>
                  </a:lnTo>
                  <a:lnTo>
                    <a:pt x="434" y="504"/>
                  </a:lnTo>
                  <a:lnTo>
                    <a:pt x="429" y="505"/>
                  </a:lnTo>
                  <a:lnTo>
                    <a:pt x="429" y="506"/>
                  </a:lnTo>
                  <a:lnTo>
                    <a:pt x="430" y="507"/>
                  </a:lnTo>
                  <a:lnTo>
                    <a:pt x="431" y="507"/>
                  </a:lnTo>
                  <a:lnTo>
                    <a:pt x="436" y="507"/>
                  </a:lnTo>
                  <a:lnTo>
                    <a:pt x="436" y="510"/>
                  </a:lnTo>
                  <a:lnTo>
                    <a:pt x="437" y="511"/>
                  </a:lnTo>
                  <a:lnTo>
                    <a:pt x="437" y="510"/>
                  </a:lnTo>
                  <a:lnTo>
                    <a:pt x="437" y="507"/>
                  </a:lnTo>
                  <a:lnTo>
                    <a:pt x="438" y="510"/>
                  </a:lnTo>
                  <a:lnTo>
                    <a:pt x="440" y="507"/>
                  </a:lnTo>
                  <a:lnTo>
                    <a:pt x="442" y="507"/>
                  </a:lnTo>
                  <a:lnTo>
                    <a:pt x="443" y="506"/>
                  </a:lnTo>
                  <a:lnTo>
                    <a:pt x="443" y="505"/>
                  </a:lnTo>
                  <a:lnTo>
                    <a:pt x="444" y="505"/>
                  </a:lnTo>
                  <a:lnTo>
                    <a:pt x="446" y="504"/>
                  </a:lnTo>
                  <a:lnTo>
                    <a:pt x="446" y="503"/>
                  </a:lnTo>
                  <a:lnTo>
                    <a:pt x="447" y="502"/>
                  </a:lnTo>
                  <a:lnTo>
                    <a:pt x="449" y="500"/>
                  </a:lnTo>
                  <a:lnTo>
                    <a:pt x="447" y="499"/>
                  </a:lnTo>
                  <a:lnTo>
                    <a:pt x="442" y="500"/>
                  </a:lnTo>
                  <a:lnTo>
                    <a:pt x="439" y="502"/>
                  </a:lnTo>
                  <a:close/>
                  <a:moveTo>
                    <a:pt x="528" y="793"/>
                  </a:moveTo>
                  <a:lnTo>
                    <a:pt x="527" y="793"/>
                  </a:lnTo>
                  <a:lnTo>
                    <a:pt x="528" y="795"/>
                  </a:lnTo>
                  <a:lnTo>
                    <a:pt x="528" y="793"/>
                  </a:lnTo>
                  <a:close/>
                  <a:moveTo>
                    <a:pt x="122" y="1007"/>
                  </a:moveTo>
                  <a:lnTo>
                    <a:pt x="123" y="1007"/>
                  </a:lnTo>
                  <a:lnTo>
                    <a:pt x="123" y="1006"/>
                  </a:lnTo>
                  <a:lnTo>
                    <a:pt x="124" y="1006"/>
                  </a:lnTo>
                  <a:lnTo>
                    <a:pt x="124" y="1005"/>
                  </a:lnTo>
                  <a:lnTo>
                    <a:pt x="123" y="1005"/>
                  </a:lnTo>
                  <a:lnTo>
                    <a:pt x="122" y="1005"/>
                  </a:lnTo>
                  <a:lnTo>
                    <a:pt x="122" y="1006"/>
                  </a:lnTo>
                  <a:lnTo>
                    <a:pt x="122" y="1007"/>
                  </a:lnTo>
                  <a:close/>
                  <a:moveTo>
                    <a:pt x="166" y="638"/>
                  </a:moveTo>
                  <a:lnTo>
                    <a:pt x="166" y="637"/>
                  </a:lnTo>
                  <a:lnTo>
                    <a:pt x="165" y="637"/>
                  </a:lnTo>
                  <a:lnTo>
                    <a:pt x="166" y="638"/>
                  </a:lnTo>
                  <a:close/>
                  <a:moveTo>
                    <a:pt x="464" y="710"/>
                  </a:moveTo>
                  <a:lnTo>
                    <a:pt x="464" y="711"/>
                  </a:lnTo>
                  <a:lnTo>
                    <a:pt x="465" y="710"/>
                  </a:lnTo>
                  <a:lnTo>
                    <a:pt x="464" y="710"/>
                  </a:lnTo>
                  <a:close/>
                  <a:moveTo>
                    <a:pt x="100" y="653"/>
                  </a:moveTo>
                  <a:lnTo>
                    <a:pt x="99" y="653"/>
                  </a:lnTo>
                  <a:lnTo>
                    <a:pt x="100" y="654"/>
                  </a:lnTo>
                  <a:lnTo>
                    <a:pt x="100" y="653"/>
                  </a:lnTo>
                  <a:close/>
                  <a:moveTo>
                    <a:pt x="131" y="1029"/>
                  </a:moveTo>
                  <a:lnTo>
                    <a:pt x="132" y="1029"/>
                  </a:lnTo>
                  <a:lnTo>
                    <a:pt x="132" y="1028"/>
                  </a:lnTo>
                  <a:lnTo>
                    <a:pt x="131" y="1028"/>
                  </a:lnTo>
                  <a:lnTo>
                    <a:pt x="131" y="1029"/>
                  </a:lnTo>
                  <a:close/>
                  <a:moveTo>
                    <a:pt x="734" y="910"/>
                  </a:moveTo>
                  <a:lnTo>
                    <a:pt x="734" y="911"/>
                  </a:lnTo>
                  <a:lnTo>
                    <a:pt x="735" y="911"/>
                  </a:lnTo>
                  <a:lnTo>
                    <a:pt x="734" y="910"/>
                  </a:lnTo>
                  <a:close/>
                  <a:moveTo>
                    <a:pt x="777" y="1164"/>
                  </a:moveTo>
                  <a:lnTo>
                    <a:pt x="778" y="1164"/>
                  </a:lnTo>
                  <a:lnTo>
                    <a:pt x="777" y="1163"/>
                  </a:lnTo>
                  <a:lnTo>
                    <a:pt x="777" y="1164"/>
                  </a:lnTo>
                  <a:close/>
                  <a:moveTo>
                    <a:pt x="874" y="1003"/>
                  </a:moveTo>
                  <a:lnTo>
                    <a:pt x="874" y="1004"/>
                  </a:lnTo>
                  <a:lnTo>
                    <a:pt x="875" y="1004"/>
                  </a:lnTo>
                  <a:lnTo>
                    <a:pt x="874" y="1003"/>
                  </a:lnTo>
                  <a:close/>
                  <a:moveTo>
                    <a:pt x="136" y="1052"/>
                  </a:moveTo>
                  <a:lnTo>
                    <a:pt x="138" y="1053"/>
                  </a:lnTo>
                  <a:lnTo>
                    <a:pt x="138" y="1052"/>
                  </a:lnTo>
                  <a:lnTo>
                    <a:pt x="136" y="1052"/>
                  </a:lnTo>
                  <a:close/>
                  <a:moveTo>
                    <a:pt x="837" y="1007"/>
                  </a:moveTo>
                  <a:lnTo>
                    <a:pt x="836" y="1008"/>
                  </a:lnTo>
                  <a:lnTo>
                    <a:pt x="837" y="1008"/>
                  </a:lnTo>
                  <a:lnTo>
                    <a:pt x="837" y="1007"/>
                  </a:lnTo>
                  <a:close/>
                  <a:moveTo>
                    <a:pt x="150" y="1076"/>
                  </a:moveTo>
                  <a:lnTo>
                    <a:pt x="150" y="1075"/>
                  </a:lnTo>
                  <a:lnTo>
                    <a:pt x="149" y="1076"/>
                  </a:lnTo>
                  <a:lnTo>
                    <a:pt x="150" y="1076"/>
                  </a:lnTo>
                  <a:close/>
                  <a:moveTo>
                    <a:pt x="160" y="654"/>
                  </a:moveTo>
                  <a:lnTo>
                    <a:pt x="161" y="653"/>
                  </a:lnTo>
                  <a:lnTo>
                    <a:pt x="160" y="653"/>
                  </a:lnTo>
                  <a:lnTo>
                    <a:pt x="160" y="654"/>
                  </a:lnTo>
                  <a:close/>
                  <a:moveTo>
                    <a:pt x="608" y="980"/>
                  </a:moveTo>
                  <a:lnTo>
                    <a:pt x="607" y="980"/>
                  </a:lnTo>
                  <a:lnTo>
                    <a:pt x="607" y="981"/>
                  </a:lnTo>
                  <a:lnTo>
                    <a:pt x="608" y="981"/>
                  </a:lnTo>
                  <a:lnTo>
                    <a:pt x="608" y="980"/>
                  </a:lnTo>
                  <a:close/>
                  <a:moveTo>
                    <a:pt x="805" y="906"/>
                  </a:moveTo>
                  <a:lnTo>
                    <a:pt x="804" y="906"/>
                  </a:lnTo>
                  <a:lnTo>
                    <a:pt x="804" y="907"/>
                  </a:lnTo>
                  <a:lnTo>
                    <a:pt x="805" y="906"/>
                  </a:lnTo>
                  <a:close/>
                  <a:moveTo>
                    <a:pt x="844" y="1056"/>
                  </a:moveTo>
                  <a:lnTo>
                    <a:pt x="843" y="1056"/>
                  </a:lnTo>
                  <a:lnTo>
                    <a:pt x="843" y="1058"/>
                  </a:lnTo>
                  <a:lnTo>
                    <a:pt x="843" y="1059"/>
                  </a:lnTo>
                  <a:lnTo>
                    <a:pt x="841" y="1059"/>
                  </a:lnTo>
                  <a:lnTo>
                    <a:pt x="841" y="1060"/>
                  </a:lnTo>
                  <a:lnTo>
                    <a:pt x="840" y="1060"/>
                  </a:lnTo>
                  <a:lnTo>
                    <a:pt x="839" y="1060"/>
                  </a:lnTo>
                  <a:lnTo>
                    <a:pt x="839" y="1061"/>
                  </a:lnTo>
                  <a:lnTo>
                    <a:pt x="839" y="1062"/>
                  </a:lnTo>
                  <a:lnTo>
                    <a:pt x="838" y="1062"/>
                  </a:lnTo>
                  <a:lnTo>
                    <a:pt x="837" y="1063"/>
                  </a:lnTo>
                  <a:lnTo>
                    <a:pt x="836" y="1063"/>
                  </a:lnTo>
                  <a:lnTo>
                    <a:pt x="836" y="1062"/>
                  </a:lnTo>
                  <a:lnTo>
                    <a:pt x="835" y="1063"/>
                  </a:lnTo>
                  <a:lnTo>
                    <a:pt x="834" y="1063"/>
                  </a:lnTo>
                  <a:lnTo>
                    <a:pt x="832" y="1063"/>
                  </a:lnTo>
                  <a:lnTo>
                    <a:pt x="831" y="1063"/>
                  </a:lnTo>
                  <a:lnTo>
                    <a:pt x="830" y="1063"/>
                  </a:lnTo>
                  <a:lnTo>
                    <a:pt x="829" y="1062"/>
                  </a:lnTo>
                  <a:lnTo>
                    <a:pt x="829" y="1063"/>
                  </a:lnTo>
                  <a:lnTo>
                    <a:pt x="828" y="1063"/>
                  </a:lnTo>
                  <a:lnTo>
                    <a:pt x="826" y="1063"/>
                  </a:lnTo>
                  <a:lnTo>
                    <a:pt x="825" y="1063"/>
                  </a:lnTo>
                  <a:lnTo>
                    <a:pt x="824" y="1063"/>
                  </a:lnTo>
                  <a:lnTo>
                    <a:pt x="823" y="1064"/>
                  </a:lnTo>
                  <a:lnTo>
                    <a:pt x="821" y="1064"/>
                  </a:lnTo>
                  <a:lnTo>
                    <a:pt x="820" y="1063"/>
                  </a:lnTo>
                  <a:lnTo>
                    <a:pt x="820" y="1064"/>
                  </a:lnTo>
                  <a:lnTo>
                    <a:pt x="819" y="1065"/>
                  </a:lnTo>
                  <a:lnTo>
                    <a:pt x="819" y="1064"/>
                  </a:lnTo>
                  <a:lnTo>
                    <a:pt x="818" y="1064"/>
                  </a:lnTo>
                  <a:lnTo>
                    <a:pt x="818" y="1063"/>
                  </a:lnTo>
                  <a:lnTo>
                    <a:pt x="817" y="1063"/>
                  </a:lnTo>
                  <a:lnTo>
                    <a:pt x="816" y="1063"/>
                  </a:lnTo>
                  <a:lnTo>
                    <a:pt x="815" y="1063"/>
                  </a:lnTo>
                  <a:lnTo>
                    <a:pt x="814" y="1063"/>
                  </a:lnTo>
                  <a:lnTo>
                    <a:pt x="814" y="1062"/>
                  </a:lnTo>
                  <a:lnTo>
                    <a:pt x="813" y="1062"/>
                  </a:lnTo>
                  <a:lnTo>
                    <a:pt x="811" y="1062"/>
                  </a:lnTo>
                  <a:lnTo>
                    <a:pt x="809" y="1062"/>
                  </a:lnTo>
                  <a:lnTo>
                    <a:pt x="808" y="1062"/>
                  </a:lnTo>
                  <a:lnTo>
                    <a:pt x="807" y="1062"/>
                  </a:lnTo>
                  <a:lnTo>
                    <a:pt x="806" y="1062"/>
                  </a:lnTo>
                  <a:lnTo>
                    <a:pt x="805" y="1062"/>
                  </a:lnTo>
                  <a:lnTo>
                    <a:pt x="805" y="1063"/>
                  </a:lnTo>
                  <a:lnTo>
                    <a:pt x="804" y="1063"/>
                  </a:lnTo>
                  <a:lnTo>
                    <a:pt x="803" y="1063"/>
                  </a:lnTo>
                  <a:lnTo>
                    <a:pt x="802" y="1063"/>
                  </a:lnTo>
                  <a:lnTo>
                    <a:pt x="802" y="1062"/>
                  </a:lnTo>
                  <a:lnTo>
                    <a:pt x="801" y="1062"/>
                  </a:lnTo>
                  <a:lnTo>
                    <a:pt x="800" y="1062"/>
                  </a:lnTo>
                  <a:lnTo>
                    <a:pt x="798" y="1062"/>
                  </a:lnTo>
                  <a:lnTo>
                    <a:pt x="795" y="1062"/>
                  </a:lnTo>
                  <a:lnTo>
                    <a:pt x="794" y="1062"/>
                  </a:lnTo>
                  <a:lnTo>
                    <a:pt x="793" y="1062"/>
                  </a:lnTo>
                  <a:lnTo>
                    <a:pt x="792" y="1062"/>
                  </a:lnTo>
                  <a:lnTo>
                    <a:pt x="791" y="1062"/>
                  </a:lnTo>
                  <a:lnTo>
                    <a:pt x="790" y="1062"/>
                  </a:lnTo>
                  <a:lnTo>
                    <a:pt x="787" y="1062"/>
                  </a:lnTo>
                  <a:lnTo>
                    <a:pt x="786" y="1062"/>
                  </a:lnTo>
                  <a:lnTo>
                    <a:pt x="785" y="1062"/>
                  </a:lnTo>
                  <a:lnTo>
                    <a:pt x="784" y="1062"/>
                  </a:lnTo>
                  <a:lnTo>
                    <a:pt x="783" y="1062"/>
                  </a:lnTo>
                  <a:lnTo>
                    <a:pt x="781" y="1062"/>
                  </a:lnTo>
                  <a:lnTo>
                    <a:pt x="780" y="1062"/>
                  </a:lnTo>
                  <a:lnTo>
                    <a:pt x="779" y="1062"/>
                  </a:lnTo>
                  <a:lnTo>
                    <a:pt x="778" y="1063"/>
                  </a:lnTo>
                  <a:lnTo>
                    <a:pt x="777" y="1063"/>
                  </a:lnTo>
                  <a:lnTo>
                    <a:pt x="777" y="1062"/>
                  </a:lnTo>
                  <a:lnTo>
                    <a:pt x="775" y="1062"/>
                  </a:lnTo>
                  <a:lnTo>
                    <a:pt x="774" y="1063"/>
                  </a:lnTo>
                  <a:lnTo>
                    <a:pt x="773" y="1063"/>
                  </a:lnTo>
                  <a:lnTo>
                    <a:pt x="772" y="1063"/>
                  </a:lnTo>
                  <a:lnTo>
                    <a:pt x="771" y="1063"/>
                  </a:lnTo>
                  <a:lnTo>
                    <a:pt x="771" y="1062"/>
                  </a:lnTo>
                  <a:lnTo>
                    <a:pt x="770" y="1063"/>
                  </a:lnTo>
                  <a:lnTo>
                    <a:pt x="770" y="1064"/>
                  </a:lnTo>
                  <a:lnTo>
                    <a:pt x="769" y="1064"/>
                  </a:lnTo>
                  <a:lnTo>
                    <a:pt x="769" y="1065"/>
                  </a:lnTo>
                  <a:lnTo>
                    <a:pt x="768" y="1065"/>
                  </a:lnTo>
                  <a:lnTo>
                    <a:pt x="768" y="1066"/>
                  </a:lnTo>
                  <a:lnTo>
                    <a:pt x="766" y="1066"/>
                  </a:lnTo>
                  <a:lnTo>
                    <a:pt x="764" y="1066"/>
                  </a:lnTo>
                  <a:lnTo>
                    <a:pt x="764" y="1067"/>
                  </a:lnTo>
                  <a:lnTo>
                    <a:pt x="764" y="1068"/>
                  </a:lnTo>
                  <a:lnTo>
                    <a:pt x="763" y="1068"/>
                  </a:lnTo>
                  <a:lnTo>
                    <a:pt x="763" y="1071"/>
                  </a:lnTo>
                  <a:lnTo>
                    <a:pt x="762" y="1071"/>
                  </a:lnTo>
                  <a:lnTo>
                    <a:pt x="762" y="1072"/>
                  </a:lnTo>
                  <a:lnTo>
                    <a:pt x="763" y="1072"/>
                  </a:lnTo>
                  <a:lnTo>
                    <a:pt x="762" y="1073"/>
                  </a:lnTo>
                  <a:lnTo>
                    <a:pt x="762" y="1074"/>
                  </a:lnTo>
                  <a:lnTo>
                    <a:pt x="762" y="1075"/>
                  </a:lnTo>
                  <a:lnTo>
                    <a:pt x="762" y="1076"/>
                  </a:lnTo>
                  <a:lnTo>
                    <a:pt x="761" y="1077"/>
                  </a:lnTo>
                  <a:lnTo>
                    <a:pt x="759" y="1077"/>
                  </a:lnTo>
                  <a:lnTo>
                    <a:pt x="758" y="1077"/>
                  </a:lnTo>
                  <a:lnTo>
                    <a:pt x="757" y="1078"/>
                  </a:lnTo>
                  <a:lnTo>
                    <a:pt x="756" y="1078"/>
                  </a:lnTo>
                  <a:lnTo>
                    <a:pt x="755" y="1078"/>
                  </a:lnTo>
                  <a:lnTo>
                    <a:pt x="754" y="1078"/>
                  </a:lnTo>
                  <a:lnTo>
                    <a:pt x="754" y="1079"/>
                  </a:lnTo>
                  <a:lnTo>
                    <a:pt x="754" y="1081"/>
                  </a:lnTo>
                  <a:lnTo>
                    <a:pt x="752" y="1081"/>
                  </a:lnTo>
                  <a:lnTo>
                    <a:pt x="750" y="1081"/>
                  </a:lnTo>
                  <a:lnTo>
                    <a:pt x="749" y="1081"/>
                  </a:lnTo>
                  <a:lnTo>
                    <a:pt x="749" y="1082"/>
                  </a:lnTo>
                  <a:lnTo>
                    <a:pt x="748" y="1082"/>
                  </a:lnTo>
                  <a:lnTo>
                    <a:pt x="748" y="1083"/>
                  </a:lnTo>
                  <a:lnTo>
                    <a:pt x="747" y="1083"/>
                  </a:lnTo>
                  <a:lnTo>
                    <a:pt x="747" y="1084"/>
                  </a:lnTo>
                  <a:lnTo>
                    <a:pt x="746" y="1084"/>
                  </a:lnTo>
                  <a:lnTo>
                    <a:pt x="746" y="1086"/>
                  </a:lnTo>
                  <a:lnTo>
                    <a:pt x="745" y="1086"/>
                  </a:lnTo>
                  <a:lnTo>
                    <a:pt x="745" y="1087"/>
                  </a:lnTo>
                  <a:lnTo>
                    <a:pt x="744" y="1087"/>
                  </a:lnTo>
                  <a:lnTo>
                    <a:pt x="744" y="1089"/>
                  </a:lnTo>
                  <a:lnTo>
                    <a:pt x="743" y="1089"/>
                  </a:lnTo>
                  <a:lnTo>
                    <a:pt x="741" y="1090"/>
                  </a:lnTo>
                  <a:lnTo>
                    <a:pt x="741" y="1092"/>
                  </a:lnTo>
                  <a:lnTo>
                    <a:pt x="740" y="1093"/>
                  </a:lnTo>
                  <a:lnTo>
                    <a:pt x="740" y="1094"/>
                  </a:lnTo>
                  <a:lnTo>
                    <a:pt x="739" y="1094"/>
                  </a:lnTo>
                  <a:lnTo>
                    <a:pt x="739" y="1095"/>
                  </a:lnTo>
                  <a:lnTo>
                    <a:pt x="738" y="1095"/>
                  </a:lnTo>
                  <a:lnTo>
                    <a:pt x="738" y="1096"/>
                  </a:lnTo>
                  <a:lnTo>
                    <a:pt x="737" y="1096"/>
                  </a:lnTo>
                  <a:lnTo>
                    <a:pt x="737" y="1097"/>
                  </a:lnTo>
                  <a:lnTo>
                    <a:pt x="737" y="1098"/>
                  </a:lnTo>
                  <a:lnTo>
                    <a:pt x="735" y="1098"/>
                  </a:lnTo>
                  <a:lnTo>
                    <a:pt x="735" y="1099"/>
                  </a:lnTo>
                  <a:lnTo>
                    <a:pt x="735" y="1101"/>
                  </a:lnTo>
                  <a:lnTo>
                    <a:pt x="734" y="1102"/>
                  </a:lnTo>
                  <a:lnTo>
                    <a:pt x="734" y="1104"/>
                  </a:lnTo>
                  <a:lnTo>
                    <a:pt x="733" y="1104"/>
                  </a:lnTo>
                  <a:lnTo>
                    <a:pt x="732" y="1105"/>
                  </a:lnTo>
                  <a:lnTo>
                    <a:pt x="732" y="1106"/>
                  </a:lnTo>
                  <a:lnTo>
                    <a:pt x="731" y="1107"/>
                  </a:lnTo>
                  <a:lnTo>
                    <a:pt x="731" y="1108"/>
                  </a:lnTo>
                  <a:lnTo>
                    <a:pt x="729" y="1108"/>
                  </a:lnTo>
                  <a:lnTo>
                    <a:pt x="729" y="1107"/>
                  </a:lnTo>
                  <a:lnTo>
                    <a:pt x="728" y="1107"/>
                  </a:lnTo>
                  <a:lnTo>
                    <a:pt x="728" y="1108"/>
                  </a:lnTo>
                  <a:lnTo>
                    <a:pt x="728" y="1109"/>
                  </a:lnTo>
                  <a:lnTo>
                    <a:pt x="728" y="1110"/>
                  </a:lnTo>
                  <a:lnTo>
                    <a:pt x="727" y="1110"/>
                  </a:lnTo>
                  <a:lnTo>
                    <a:pt x="727" y="1111"/>
                  </a:lnTo>
                  <a:lnTo>
                    <a:pt x="726" y="1112"/>
                  </a:lnTo>
                  <a:lnTo>
                    <a:pt x="726" y="1113"/>
                  </a:lnTo>
                  <a:lnTo>
                    <a:pt x="725" y="1113"/>
                  </a:lnTo>
                  <a:lnTo>
                    <a:pt x="725" y="1112"/>
                  </a:lnTo>
                  <a:lnTo>
                    <a:pt x="724" y="1113"/>
                  </a:lnTo>
                  <a:lnTo>
                    <a:pt x="725" y="1113"/>
                  </a:lnTo>
                  <a:lnTo>
                    <a:pt x="725" y="1115"/>
                  </a:lnTo>
                  <a:lnTo>
                    <a:pt x="724" y="1115"/>
                  </a:lnTo>
                  <a:lnTo>
                    <a:pt x="724" y="1117"/>
                  </a:lnTo>
                  <a:lnTo>
                    <a:pt x="725" y="1115"/>
                  </a:lnTo>
                  <a:lnTo>
                    <a:pt x="726" y="1115"/>
                  </a:lnTo>
                  <a:lnTo>
                    <a:pt x="726" y="1113"/>
                  </a:lnTo>
                  <a:lnTo>
                    <a:pt x="728" y="1113"/>
                  </a:lnTo>
                  <a:lnTo>
                    <a:pt x="729" y="1111"/>
                  </a:lnTo>
                  <a:lnTo>
                    <a:pt x="731" y="1110"/>
                  </a:lnTo>
                  <a:lnTo>
                    <a:pt x="732" y="1109"/>
                  </a:lnTo>
                  <a:lnTo>
                    <a:pt x="733" y="1108"/>
                  </a:lnTo>
                  <a:lnTo>
                    <a:pt x="734" y="1107"/>
                  </a:lnTo>
                  <a:lnTo>
                    <a:pt x="734" y="1106"/>
                  </a:lnTo>
                  <a:lnTo>
                    <a:pt x="735" y="1106"/>
                  </a:lnTo>
                  <a:lnTo>
                    <a:pt x="737" y="1105"/>
                  </a:lnTo>
                  <a:lnTo>
                    <a:pt x="737" y="1102"/>
                  </a:lnTo>
                  <a:lnTo>
                    <a:pt x="738" y="1101"/>
                  </a:lnTo>
                  <a:lnTo>
                    <a:pt x="739" y="1101"/>
                  </a:lnTo>
                  <a:lnTo>
                    <a:pt x="739" y="1099"/>
                  </a:lnTo>
                  <a:lnTo>
                    <a:pt x="740" y="1098"/>
                  </a:lnTo>
                  <a:lnTo>
                    <a:pt x="741" y="1098"/>
                  </a:lnTo>
                  <a:lnTo>
                    <a:pt x="741" y="1097"/>
                  </a:lnTo>
                  <a:lnTo>
                    <a:pt x="743" y="1096"/>
                  </a:lnTo>
                  <a:lnTo>
                    <a:pt x="744" y="1095"/>
                  </a:lnTo>
                  <a:lnTo>
                    <a:pt x="745" y="1094"/>
                  </a:lnTo>
                  <a:lnTo>
                    <a:pt x="746" y="1093"/>
                  </a:lnTo>
                  <a:lnTo>
                    <a:pt x="747" y="1093"/>
                  </a:lnTo>
                  <a:lnTo>
                    <a:pt x="747" y="1092"/>
                  </a:lnTo>
                  <a:lnTo>
                    <a:pt x="748" y="1092"/>
                  </a:lnTo>
                  <a:lnTo>
                    <a:pt x="749" y="1092"/>
                  </a:lnTo>
                  <a:lnTo>
                    <a:pt x="749" y="1090"/>
                  </a:lnTo>
                  <a:lnTo>
                    <a:pt x="750" y="1090"/>
                  </a:lnTo>
                  <a:lnTo>
                    <a:pt x="752" y="1089"/>
                  </a:lnTo>
                  <a:lnTo>
                    <a:pt x="752" y="1088"/>
                  </a:lnTo>
                  <a:lnTo>
                    <a:pt x="754" y="1088"/>
                  </a:lnTo>
                  <a:lnTo>
                    <a:pt x="755" y="1088"/>
                  </a:lnTo>
                  <a:lnTo>
                    <a:pt x="756" y="1088"/>
                  </a:lnTo>
                  <a:lnTo>
                    <a:pt x="758" y="1086"/>
                  </a:lnTo>
                  <a:lnTo>
                    <a:pt x="759" y="1086"/>
                  </a:lnTo>
                  <a:lnTo>
                    <a:pt x="759" y="1084"/>
                  </a:lnTo>
                  <a:lnTo>
                    <a:pt x="760" y="1084"/>
                  </a:lnTo>
                  <a:lnTo>
                    <a:pt x="761" y="1084"/>
                  </a:lnTo>
                  <a:lnTo>
                    <a:pt x="763" y="1083"/>
                  </a:lnTo>
                  <a:lnTo>
                    <a:pt x="766" y="1082"/>
                  </a:lnTo>
                  <a:lnTo>
                    <a:pt x="769" y="1081"/>
                  </a:lnTo>
                  <a:lnTo>
                    <a:pt x="770" y="1081"/>
                  </a:lnTo>
                  <a:lnTo>
                    <a:pt x="773" y="1079"/>
                  </a:lnTo>
                  <a:lnTo>
                    <a:pt x="774" y="1079"/>
                  </a:lnTo>
                  <a:lnTo>
                    <a:pt x="777" y="1079"/>
                  </a:lnTo>
                  <a:lnTo>
                    <a:pt x="779" y="1078"/>
                  </a:lnTo>
                  <a:lnTo>
                    <a:pt x="780" y="1078"/>
                  </a:lnTo>
                  <a:lnTo>
                    <a:pt x="781" y="1078"/>
                  </a:lnTo>
                  <a:lnTo>
                    <a:pt x="783" y="1078"/>
                  </a:lnTo>
                  <a:lnTo>
                    <a:pt x="784" y="1078"/>
                  </a:lnTo>
                  <a:lnTo>
                    <a:pt x="786" y="1079"/>
                  </a:lnTo>
                  <a:lnTo>
                    <a:pt x="787" y="1079"/>
                  </a:lnTo>
                  <a:lnTo>
                    <a:pt x="789" y="1081"/>
                  </a:lnTo>
                  <a:lnTo>
                    <a:pt x="790" y="1081"/>
                  </a:lnTo>
                  <a:lnTo>
                    <a:pt x="791" y="1082"/>
                  </a:lnTo>
                  <a:lnTo>
                    <a:pt x="792" y="1082"/>
                  </a:lnTo>
                  <a:lnTo>
                    <a:pt x="792" y="1083"/>
                  </a:lnTo>
                  <a:lnTo>
                    <a:pt x="793" y="1083"/>
                  </a:lnTo>
                  <a:lnTo>
                    <a:pt x="793" y="1084"/>
                  </a:lnTo>
                  <a:lnTo>
                    <a:pt x="794" y="1084"/>
                  </a:lnTo>
                  <a:lnTo>
                    <a:pt x="793" y="1086"/>
                  </a:lnTo>
                  <a:lnTo>
                    <a:pt x="791" y="1084"/>
                  </a:lnTo>
                  <a:lnTo>
                    <a:pt x="791" y="1086"/>
                  </a:lnTo>
                  <a:lnTo>
                    <a:pt x="792" y="1086"/>
                  </a:lnTo>
                  <a:lnTo>
                    <a:pt x="792" y="1087"/>
                  </a:lnTo>
                  <a:lnTo>
                    <a:pt x="793" y="1087"/>
                  </a:lnTo>
                  <a:lnTo>
                    <a:pt x="793" y="1088"/>
                  </a:lnTo>
                  <a:lnTo>
                    <a:pt x="794" y="1088"/>
                  </a:lnTo>
                  <a:lnTo>
                    <a:pt x="794" y="1089"/>
                  </a:lnTo>
                  <a:lnTo>
                    <a:pt x="793" y="1089"/>
                  </a:lnTo>
                  <a:lnTo>
                    <a:pt x="793" y="1090"/>
                  </a:lnTo>
                  <a:lnTo>
                    <a:pt x="793" y="1092"/>
                  </a:lnTo>
                  <a:lnTo>
                    <a:pt x="792" y="1092"/>
                  </a:lnTo>
                  <a:lnTo>
                    <a:pt x="791" y="1092"/>
                  </a:lnTo>
                  <a:lnTo>
                    <a:pt x="791" y="1093"/>
                  </a:lnTo>
                  <a:lnTo>
                    <a:pt x="790" y="1093"/>
                  </a:lnTo>
                  <a:lnTo>
                    <a:pt x="789" y="1093"/>
                  </a:lnTo>
                  <a:lnTo>
                    <a:pt x="789" y="1094"/>
                  </a:lnTo>
                  <a:lnTo>
                    <a:pt x="789" y="1095"/>
                  </a:lnTo>
                  <a:lnTo>
                    <a:pt x="787" y="1095"/>
                  </a:lnTo>
                  <a:lnTo>
                    <a:pt x="786" y="1095"/>
                  </a:lnTo>
                  <a:lnTo>
                    <a:pt x="786" y="1096"/>
                  </a:lnTo>
                  <a:lnTo>
                    <a:pt x="785" y="1096"/>
                  </a:lnTo>
                  <a:lnTo>
                    <a:pt x="784" y="1097"/>
                  </a:lnTo>
                  <a:lnTo>
                    <a:pt x="783" y="1098"/>
                  </a:lnTo>
                  <a:lnTo>
                    <a:pt x="781" y="1098"/>
                  </a:lnTo>
                  <a:lnTo>
                    <a:pt x="780" y="1098"/>
                  </a:lnTo>
                  <a:lnTo>
                    <a:pt x="780" y="1097"/>
                  </a:lnTo>
                  <a:lnTo>
                    <a:pt x="779" y="1097"/>
                  </a:lnTo>
                  <a:lnTo>
                    <a:pt x="778" y="1096"/>
                  </a:lnTo>
                  <a:lnTo>
                    <a:pt x="777" y="1096"/>
                  </a:lnTo>
                  <a:lnTo>
                    <a:pt x="777" y="1095"/>
                  </a:lnTo>
                  <a:lnTo>
                    <a:pt x="775" y="1095"/>
                  </a:lnTo>
                  <a:lnTo>
                    <a:pt x="774" y="1096"/>
                  </a:lnTo>
                  <a:lnTo>
                    <a:pt x="774" y="1097"/>
                  </a:lnTo>
                  <a:lnTo>
                    <a:pt x="773" y="1096"/>
                  </a:lnTo>
                  <a:lnTo>
                    <a:pt x="772" y="1096"/>
                  </a:lnTo>
                  <a:lnTo>
                    <a:pt x="771" y="1096"/>
                  </a:lnTo>
                  <a:lnTo>
                    <a:pt x="770" y="1096"/>
                  </a:lnTo>
                  <a:lnTo>
                    <a:pt x="770" y="1097"/>
                  </a:lnTo>
                  <a:lnTo>
                    <a:pt x="769" y="1097"/>
                  </a:lnTo>
                  <a:lnTo>
                    <a:pt x="769" y="1098"/>
                  </a:lnTo>
                  <a:lnTo>
                    <a:pt x="770" y="1098"/>
                  </a:lnTo>
                  <a:lnTo>
                    <a:pt x="770" y="1097"/>
                  </a:lnTo>
                  <a:lnTo>
                    <a:pt x="771" y="1097"/>
                  </a:lnTo>
                  <a:lnTo>
                    <a:pt x="772" y="1097"/>
                  </a:lnTo>
                  <a:lnTo>
                    <a:pt x="772" y="1098"/>
                  </a:lnTo>
                  <a:lnTo>
                    <a:pt x="773" y="1098"/>
                  </a:lnTo>
                  <a:lnTo>
                    <a:pt x="775" y="1099"/>
                  </a:lnTo>
                  <a:lnTo>
                    <a:pt x="777" y="1099"/>
                  </a:lnTo>
                  <a:lnTo>
                    <a:pt x="778" y="1099"/>
                  </a:lnTo>
                  <a:lnTo>
                    <a:pt x="778" y="1101"/>
                  </a:lnTo>
                  <a:lnTo>
                    <a:pt x="779" y="1102"/>
                  </a:lnTo>
                  <a:lnTo>
                    <a:pt x="779" y="1104"/>
                  </a:lnTo>
                  <a:lnTo>
                    <a:pt x="780" y="1104"/>
                  </a:lnTo>
                  <a:lnTo>
                    <a:pt x="781" y="1104"/>
                  </a:lnTo>
                  <a:lnTo>
                    <a:pt x="781" y="1102"/>
                  </a:lnTo>
                  <a:lnTo>
                    <a:pt x="783" y="1102"/>
                  </a:lnTo>
                  <a:lnTo>
                    <a:pt x="784" y="1101"/>
                  </a:lnTo>
                  <a:lnTo>
                    <a:pt x="785" y="1101"/>
                  </a:lnTo>
                  <a:lnTo>
                    <a:pt x="785" y="1102"/>
                  </a:lnTo>
                  <a:lnTo>
                    <a:pt x="786" y="1102"/>
                  </a:lnTo>
                  <a:lnTo>
                    <a:pt x="786" y="1101"/>
                  </a:lnTo>
                  <a:lnTo>
                    <a:pt x="787" y="1101"/>
                  </a:lnTo>
                  <a:lnTo>
                    <a:pt x="787" y="1102"/>
                  </a:lnTo>
                  <a:lnTo>
                    <a:pt x="787" y="1104"/>
                  </a:lnTo>
                  <a:lnTo>
                    <a:pt x="787" y="1105"/>
                  </a:lnTo>
                  <a:lnTo>
                    <a:pt x="787" y="1106"/>
                  </a:lnTo>
                  <a:lnTo>
                    <a:pt x="786" y="1107"/>
                  </a:lnTo>
                  <a:lnTo>
                    <a:pt x="786" y="1108"/>
                  </a:lnTo>
                  <a:lnTo>
                    <a:pt x="786" y="1109"/>
                  </a:lnTo>
                  <a:lnTo>
                    <a:pt x="785" y="1109"/>
                  </a:lnTo>
                  <a:lnTo>
                    <a:pt x="785" y="1110"/>
                  </a:lnTo>
                  <a:lnTo>
                    <a:pt x="784" y="1110"/>
                  </a:lnTo>
                  <a:lnTo>
                    <a:pt x="783" y="1111"/>
                  </a:lnTo>
                  <a:lnTo>
                    <a:pt x="781" y="1112"/>
                  </a:lnTo>
                  <a:lnTo>
                    <a:pt x="783" y="1112"/>
                  </a:lnTo>
                  <a:lnTo>
                    <a:pt x="784" y="1112"/>
                  </a:lnTo>
                  <a:lnTo>
                    <a:pt x="785" y="1112"/>
                  </a:lnTo>
                  <a:lnTo>
                    <a:pt x="786" y="1112"/>
                  </a:lnTo>
                  <a:lnTo>
                    <a:pt x="787" y="1112"/>
                  </a:lnTo>
                  <a:lnTo>
                    <a:pt x="787" y="1113"/>
                  </a:lnTo>
                  <a:lnTo>
                    <a:pt x="786" y="1115"/>
                  </a:lnTo>
                  <a:lnTo>
                    <a:pt x="786" y="1117"/>
                  </a:lnTo>
                  <a:lnTo>
                    <a:pt x="787" y="1117"/>
                  </a:lnTo>
                  <a:lnTo>
                    <a:pt x="787" y="1118"/>
                  </a:lnTo>
                  <a:lnTo>
                    <a:pt x="787" y="1119"/>
                  </a:lnTo>
                  <a:lnTo>
                    <a:pt x="789" y="1119"/>
                  </a:lnTo>
                  <a:lnTo>
                    <a:pt x="789" y="1120"/>
                  </a:lnTo>
                  <a:lnTo>
                    <a:pt x="789" y="1121"/>
                  </a:lnTo>
                  <a:lnTo>
                    <a:pt x="789" y="1122"/>
                  </a:lnTo>
                  <a:lnTo>
                    <a:pt x="790" y="1122"/>
                  </a:lnTo>
                  <a:lnTo>
                    <a:pt x="790" y="1123"/>
                  </a:lnTo>
                  <a:lnTo>
                    <a:pt x="791" y="1123"/>
                  </a:lnTo>
                  <a:lnTo>
                    <a:pt x="791" y="1124"/>
                  </a:lnTo>
                  <a:lnTo>
                    <a:pt x="790" y="1124"/>
                  </a:lnTo>
                  <a:lnTo>
                    <a:pt x="790" y="1125"/>
                  </a:lnTo>
                  <a:lnTo>
                    <a:pt x="791" y="1125"/>
                  </a:lnTo>
                  <a:lnTo>
                    <a:pt x="791" y="1124"/>
                  </a:lnTo>
                  <a:lnTo>
                    <a:pt x="792" y="1124"/>
                  </a:lnTo>
                  <a:lnTo>
                    <a:pt x="792" y="1125"/>
                  </a:lnTo>
                  <a:lnTo>
                    <a:pt x="793" y="1125"/>
                  </a:lnTo>
                  <a:lnTo>
                    <a:pt x="794" y="1125"/>
                  </a:lnTo>
                  <a:lnTo>
                    <a:pt x="795" y="1125"/>
                  </a:lnTo>
                  <a:lnTo>
                    <a:pt x="797" y="1125"/>
                  </a:lnTo>
                  <a:lnTo>
                    <a:pt x="797" y="1127"/>
                  </a:lnTo>
                  <a:lnTo>
                    <a:pt x="797" y="1128"/>
                  </a:lnTo>
                  <a:lnTo>
                    <a:pt x="795" y="1128"/>
                  </a:lnTo>
                  <a:lnTo>
                    <a:pt x="797" y="1129"/>
                  </a:lnTo>
                  <a:lnTo>
                    <a:pt x="798" y="1129"/>
                  </a:lnTo>
                  <a:lnTo>
                    <a:pt x="798" y="1131"/>
                  </a:lnTo>
                  <a:lnTo>
                    <a:pt x="800" y="1131"/>
                  </a:lnTo>
                  <a:lnTo>
                    <a:pt x="801" y="1131"/>
                  </a:lnTo>
                  <a:lnTo>
                    <a:pt x="802" y="1131"/>
                  </a:lnTo>
                  <a:lnTo>
                    <a:pt x="802" y="1132"/>
                  </a:lnTo>
                  <a:lnTo>
                    <a:pt x="803" y="1132"/>
                  </a:lnTo>
                  <a:lnTo>
                    <a:pt x="803" y="1133"/>
                  </a:lnTo>
                  <a:lnTo>
                    <a:pt x="804" y="1133"/>
                  </a:lnTo>
                  <a:lnTo>
                    <a:pt x="805" y="1133"/>
                  </a:lnTo>
                  <a:lnTo>
                    <a:pt x="805" y="1132"/>
                  </a:lnTo>
                  <a:lnTo>
                    <a:pt x="806" y="1132"/>
                  </a:lnTo>
                  <a:lnTo>
                    <a:pt x="807" y="1132"/>
                  </a:lnTo>
                  <a:lnTo>
                    <a:pt x="808" y="1132"/>
                  </a:lnTo>
                  <a:lnTo>
                    <a:pt x="808" y="1133"/>
                  </a:lnTo>
                  <a:lnTo>
                    <a:pt x="809" y="1133"/>
                  </a:lnTo>
                  <a:lnTo>
                    <a:pt x="808" y="1134"/>
                  </a:lnTo>
                  <a:lnTo>
                    <a:pt x="809" y="1134"/>
                  </a:lnTo>
                  <a:lnTo>
                    <a:pt x="809" y="1133"/>
                  </a:lnTo>
                  <a:lnTo>
                    <a:pt x="811" y="1133"/>
                  </a:lnTo>
                  <a:lnTo>
                    <a:pt x="811" y="1134"/>
                  </a:lnTo>
                  <a:lnTo>
                    <a:pt x="813" y="1134"/>
                  </a:lnTo>
                  <a:lnTo>
                    <a:pt x="814" y="1134"/>
                  </a:lnTo>
                  <a:lnTo>
                    <a:pt x="814" y="1133"/>
                  </a:lnTo>
                  <a:lnTo>
                    <a:pt x="816" y="1132"/>
                  </a:lnTo>
                  <a:lnTo>
                    <a:pt x="817" y="1131"/>
                  </a:lnTo>
                  <a:lnTo>
                    <a:pt x="818" y="1131"/>
                  </a:lnTo>
                  <a:lnTo>
                    <a:pt x="818" y="1132"/>
                  </a:lnTo>
                  <a:lnTo>
                    <a:pt x="818" y="1133"/>
                  </a:lnTo>
                  <a:lnTo>
                    <a:pt x="818" y="1134"/>
                  </a:lnTo>
                  <a:lnTo>
                    <a:pt x="819" y="1134"/>
                  </a:lnTo>
                  <a:lnTo>
                    <a:pt x="820" y="1134"/>
                  </a:lnTo>
                  <a:lnTo>
                    <a:pt x="821" y="1134"/>
                  </a:lnTo>
                  <a:lnTo>
                    <a:pt x="821" y="1133"/>
                  </a:lnTo>
                  <a:lnTo>
                    <a:pt x="823" y="1134"/>
                  </a:lnTo>
                  <a:lnTo>
                    <a:pt x="823" y="1135"/>
                  </a:lnTo>
                  <a:lnTo>
                    <a:pt x="824" y="1135"/>
                  </a:lnTo>
                  <a:lnTo>
                    <a:pt x="824" y="1136"/>
                  </a:lnTo>
                  <a:lnTo>
                    <a:pt x="823" y="1138"/>
                  </a:lnTo>
                  <a:lnTo>
                    <a:pt x="821" y="1138"/>
                  </a:lnTo>
                  <a:lnTo>
                    <a:pt x="823" y="1139"/>
                  </a:lnTo>
                  <a:lnTo>
                    <a:pt x="825" y="1139"/>
                  </a:lnTo>
                  <a:lnTo>
                    <a:pt x="826" y="1139"/>
                  </a:lnTo>
                  <a:lnTo>
                    <a:pt x="826" y="1140"/>
                  </a:lnTo>
                  <a:lnTo>
                    <a:pt x="825" y="1140"/>
                  </a:lnTo>
                  <a:lnTo>
                    <a:pt x="824" y="1140"/>
                  </a:lnTo>
                  <a:lnTo>
                    <a:pt x="823" y="1140"/>
                  </a:lnTo>
                  <a:lnTo>
                    <a:pt x="823" y="1141"/>
                  </a:lnTo>
                  <a:lnTo>
                    <a:pt x="821" y="1141"/>
                  </a:lnTo>
                  <a:lnTo>
                    <a:pt x="820" y="1141"/>
                  </a:lnTo>
                  <a:lnTo>
                    <a:pt x="820" y="1142"/>
                  </a:lnTo>
                  <a:lnTo>
                    <a:pt x="819" y="1142"/>
                  </a:lnTo>
                  <a:lnTo>
                    <a:pt x="818" y="1142"/>
                  </a:lnTo>
                  <a:lnTo>
                    <a:pt x="818" y="1143"/>
                  </a:lnTo>
                  <a:lnTo>
                    <a:pt x="817" y="1142"/>
                  </a:lnTo>
                  <a:lnTo>
                    <a:pt x="817" y="1143"/>
                  </a:lnTo>
                  <a:lnTo>
                    <a:pt x="816" y="1143"/>
                  </a:lnTo>
                  <a:lnTo>
                    <a:pt x="815" y="1143"/>
                  </a:lnTo>
                  <a:lnTo>
                    <a:pt x="815" y="1144"/>
                  </a:lnTo>
                  <a:lnTo>
                    <a:pt x="814" y="1144"/>
                  </a:lnTo>
                  <a:lnTo>
                    <a:pt x="813" y="1144"/>
                  </a:lnTo>
                  <a:lnTo>
                    <a:pt x="811" y="1146"/>
                  </a:lnTo>
                  <a:lnTo>
                    <a:pt x="809" y="1146"/>
                  </a:lnTo>
                  <a:lnTo>
                    <a:pt x="808" y="1147"/>
                  </a:lnTo>
                  <a:lnTo>
                    <a:pt x="807" y="1147"/>
                  </a:lnTo>
                  <a:lnTo>
                    <a:pt x="806" y="1147"/>
                  </a:lnTo>
                  <a:lnTo>
                    <a:pt x="805" y="1147"/>
                  </a:lnTo>
                  <a:lnTo>
                    <a:pt x="804" y="1148"/>
                  </a:lnTo>
                  <a:lnTo>
                    <a:pt x="804" y="1150"/>
                  </a:lnTo>
                  <a:lnTo>
                    <a:pt x="803" y="1148"/>
                  </a:lnTo>
                  <a:lnTo>
                    <a:pt x="802" y="1148"/>
                  </a:lnTo>
                  <a:lnTo>
                    <a:pt x="802" y="1150"/>
                  </a:lnTo>
                  <a:lnTo>
                    <a:pt x="801" y="1148"/>
                  </a:lnTo>
                  <a:lnTo>
                    <a:pt x="800" y="1147"/>
                  </a:lnTo>
                  <a:lnTo>
                    <a:pt x="800" y="1148"/>
                  </a:lnTo>
                  <a:lnTo>
                    <a:pt x="801" y="1148"/>
                  </a:lnTo>
                  <a:lnTo>
                    <a:pt x="801" y="1150"/>
                  </a:lnTo>
                  <a:lnTo>
                    <a:pt x="801" y="1151"/>
                  </a:lnTo>
                  <a:lnTo>
                    <a:pt x="801" y="1152"/>
                  </a:lnTo>
                  <a:lnTo>
                    <a:pt x="800" y="1151"/>
                  </a:lnTo>
                  <a:lnTo>
                    <a:pt x="798" y="1151"/>
                  </a:lnTo>
                  <a:lnTo>
                    <a:pt x="797" y="1151"/>
                  </a:lnTo>
                  <a:lnTo>
                    <a:pt x="797" y="1150"/>
                  </a:lnTo>
                  <a:lnTo>
                    <a:pt x="797" y="1148"/>
                  </a:lnTo>
                  <a:lnTo>
                    <a:pt x="795" y="1148"/>
                  </a:lnTo>
                  <a:lnTo>
                    <a:pt x="795" y="1150"/>
                  </a:lnTo>
                  <a:lnTo>
                    <a:pt x="795" y="1151"/>
                  </a:lnTo>
                  <a:lnTo>
                    <a:pt x="794" y="1151"/>
                  </a:lnTo>
                  <a:lnTo>
                    <a:pt x="794" y="1150"/>
                  </a:lnTo>
                  <a:lnTo>
                    <a:pt x="793" y="1150"/>
                  </a:lnTo>
                  <a:lnTo>
                    <a:pt x="793" y="1151"/>
                  </a:lnTo>
                  <a:lnTo>
                    <a:pt x="793" y="1152"/>
                  </a:lnTo>
                  <a:lnTo>
                    <a:pt x="793" y="1153"/>
                  </a:lnTo>
                  <a:lnTo>
                    <a:pt x="793" y="1154"/>
                  </a:lnTo>
                  <a:lnTo>
                    <a:pt x="792" y="1154"/>
                  </a:lnTo>
                  <a:lnTo>
                    <a:pt x="792" y="1155"/>
                  </a:lnTo>
                  <a:lnTo>
                    <a:pt x="791" y="1155"/>
                  </a:lnTo>
                  <a:lnTo>
                    <a:pt x="790" y="1155"/>
                  </a:lnTo>
                  <a:lnTo>
                    <a:pt x="790" y="1156"/>
                  </a:lnTo>
                  <a:lnTo>
                    <a:pt x="790" y="1157"/>
                  </a:lnTo>
                  <a:lnTo>
                    <a:pt x="789" y="1157"/>
                  </a:lnTo>
                  <a:lnTo>
                    <a:pt x="789" y="1158"/>
                  </a:lnTo>
                  <a:lnTo>
                    <a:pt x="787" y="1158"/>
                  </a:lnTo>
                  <a:lnTo>
                    <a:pt x="787" y="1159"/>
                  </a:lnTo>
                  <a:lnTo>
                    <a:pt x="787" y="1162"/>
                  </a:lnTo>
                  <a:lnTo>
                    <a:pt x="786" y="1162"/>
                  </a:lnTo>
                  <a:lnTo>
                    <a:pt x="785" y="1159"/>
                  </a:lnTo>
                  <a:lnTo>
                    <a:pt x="785" y="1162"/>
                  </a:lnTo>
                  <a:lnTo>
                    <a:pt x="784" y="1163"/>
                  </a:lnTo>
                  <a:lnTo>
                    <a:pt x="784" y="1162"/>
                  </a:lnTo>
                  <a:lnTo>
                    <a:pt x="783" y="1162"/>
                  </a:lnTo>
                  <a:lnTo>
                    <a:pt x="781" y="1162"/>
                  </a:lnTo>
                  <a:lnTo>
                    <a:pt x="781" y="1163"/>
                  </a:lnTo>
                  <a:lnTo>
                    <a:pt x="783" y="1163"/>
                  </a:lnTo>
                  <a:lnTo>
                    <a:pt x="783" y="1164"/>
                  </a:lnTo>
                  <a:lnTo>
                    <a:pt x="783" y="1165"/>
                  </a:lnTo>
                  <a:lnTo>
                    <a:pt x="781" y="1164"/>
                  </a:lnTo>
                  <a:lnTo>
                    <a:pt x="781" y="1165"/>
                  </a:lnTo>
                  <a:lnTo>
                    <a:pt x="780" y="1165"/>
                  </a:lnTo>
                  <a:lnTo>
                    <a:pt x="780" y="1164"/>
                  </a:lnTo>
                  <a:lnTo>
                    <a:pt x="779" y="1165"/>
                  </a:lnTo>
                  <a:lnTo>
                    <a:pt x="778" y="1165"/>
                  </a:lnTo>
                  <a:lnTo>
                    <a:pt x="778" y="1164"/>
                  </a:lnTo>
                  <a:lnTo>
                    <a:pt x="778" y="1163"/>
                  </a:lnTo>
                  <a:lnTo>
                    <a:pt x="777" y="1163"/>
                  </a:lnTo>
                  <a:lnTo>
                    <a:pt x="777" y="1162"/>
                  </a:lnTo>
                  <a:lnTo>
                    <a:pt x="777" y="1159"/>
                  </a:lnTo>
                  <a:lnTo>
                    <a:pt x="775" y="1159"/>
                  </a:lnTo>
                  <a:lnTo>
                    <a:pt x="775" y="1162"/>
                  </a:lnTo>
                  <a:lnTo>
                    <a:pt x="774" y="1162"/>
                  </a:lnTo>
                  <a:lnTo>
                    <a:pt x="774" y="1159"/>
                  </a:lnTo>
                  <a:lnTo>
                    <a:pt x="773" y="1159"/>
                  </a:lnTo>
                  <a:lnTo>
                    <a:pt x="773" y="1158"/>
                  </a:lnTo>
                  <a:lnTo>
                    <a:pt x="774" y="1157"/>
                  </a:lnTo>
                  <a:lnTo>
                    <a:pt x="773" y="1157"/>
                  </a:lnTo>
                  <a:lnTo>
                    <a:pt x="773" y="1156"/>
                  </a:lnTo>
                  <a:lnTo>
                    <a:pt x="773" y="1155"/>
                  </a:lnTo>
                  <a:lnTo>
                    <a:pt x="774" y="1154"/>
                  </a:lnTo>
                  <a:lnTo>
                    <a:pt x="774" y="1153"/>
                  </a:lnTo>
                  <a:lnTo>
                    <a:pt x="774" y="1152"/>
                  </a:lnTo>
                  <a:lnTo>
                    <a:pt x="775" y="1152"/>
                  </a:lnTo>
                  <a:lnTo>
                    <a:pt x="775" y="1151"/>
                  </a:lnTo>
                  <a:lnTo>
                    <a:pt x="777" y="1151"/>
                  </a:lnTo>
                  <a:lnTo>
                    <a:pt x="777" y="1150"/>
                  </a:lnTo>
                  <a:lnTo>
                    <a:pt x="777" y="1148"/>
                  </a:lnTo>
                  <a:lnTo>
                    <a:pt x="778" y="1148"/>
                  </a:lnTo>
                  <a:lnTo>
                    <a:pt x="778" y="1150"/>
                  </a:lnTo>
                  <a:lnTo>
                    <a:pt x="779" y="1150"/>
                  </a:lnTo>
                  <a:lnTo>
                    <a:pt x="779" y="1148"/>
                  </a:lnTo>
                  <a:lnTo>
                    <a:pt x="778" y="1148"/>
                  </a:lnTo>
                  <a:lnTo>
                    <a:pt x="778" y="1147"/>
                  </a:lnTo>
                  <a:lnTo>
                    <a:pt x="779" y="1147"/>
                  </a:lnTo>
                  <a:lnTo>
                    <a:pt x="781" y="1146"/>
                  </a:lnTo>
                  <a:lnTo>
                    <a:pt x="781" y="1144"/>
                  </a:lnTo>
                  <a:lnTo>
                    <a:pt x="784" y="1144"/>
                  </a:lnTo>
                  <a:lnTo>
                    <a:pt x="784" y="1143"/>
                  </a:lnTo>
                  <a:lnTo>
                    <a:pt x="785" y="1142"/>
                  </a:lnTo>
                  <a:lnTo>
                    <a:pt x="787" y="1141"/>
                  </a:lnTo>
                  <a:lnTo>
                    <a:pt x="789" y="1141"/>
                  </a:lnTo>
                  <a:lnTo>
                    <a:pt x="790" y="1141"/>
                  </a:lnTo>
                  <a:lnTo>
                    <a:pt x="790" y="1140"/>
                  </a:lnTo>
                  <a:lnTo>
                    <a:pt x="791" y="1140"/>
                  </a:lnTo>
                  <a:lnTo>
                    <a:pt x="792" y="1140"/>
                  </a:lnTo>
                  <a:lnTo>
                    <a:pt x="792" y="1141"/>
                  </a:lnTo>
                  <a:lnTo>
                    <a:pt x="793" y="1141"/>
                  </a:lnTo>
                  <a:lnTo>
                    <a:pt x="793" y="1142"/>
                  </a:lnTo>
                  <a:lnTo>
                    <a:pt x="794" y="1142"/>
                  </a:lnTo>
                  <a:lnTo>
                    <a:pt x="794" y="1141"/>
                  </a:lnTo>
                  <a:lnTo>
                    <a:pt x="794" y="1140"/>
                  </a:lnTo>
                  <a:lnTo>
                    <a:pt x="795" y="1140"/>
                  </a:lnTo>
                  <a:lnTo>
                    <a:pt x="797" y="1140"/>
                  </a:lnTo>
                  <a:lnTo>
                    <a:pt x="798" y="1140"/>
                  </a:lnTo>
                  <a:lnTo>
                    <a:pt x="798" y="1139"/>
                  </a:lnTo>
                  <a:lnTo>
                    <a:pt x="800" y="1139"/>
                  </a:lnTo>
                  <a:lnTo>
                    <a:pt x="801" y="1139"/>
                  </a:lnTo>
                  <a:lnTo>
                    <a:pt x="802" y="1139"/>
                  </a:lnTo>
                  <a:lnTo>
                    <a:pt x="803" y="1139"/>
                  </a:lnTo>
                  <a:lnTo>
                    <a:pt x="803" y="1138"/>
                  </a:lnTo>
                  <a:lnTo>
                    <a:pt x="802" y="1138"/>
                  </a:lnTo>
                  <a:lnTo>
                    <a:pt x="801" y="1138"/>
                  </a:lnTo>
                  <a:lnTo>
                    <a:pt x="798" y="1138"/>
                  </a:lnTo>
                  <a:lnTo>
                    <a:pt x="797" y="1138"/>
                  </a:lnTo>
                  <a:lnTo>
                    <a:pt x="795" y="1138"/>
                  </a:lnTo>
                  <a:lnTo>
                    <a:pt x="794" y="1138"/>
                  </a:lnTo>
                  <a:lnTo>
                    <a:pt x="793" y="1138"/>
                  </a:lnTo>
                  <a:lnTo>
                    <a:pt x="792" y="1138"/>
                  </a:lnTo>
                  <a:lnTo>
                    <a:pt x="791" y="1138"/>
                  </a:lnTo>
                  <a:lnTo>
                    <a:pt x="790" y="1138"/>
                  </a:lnTo>
                  <a:lnTo>
                    <a:pt x="789" y="1138"/>
                  </a:lnTo>
                  <a:lnTo>
                    <a:pt x="789" y="1139"/>
                  </a:lnTo>
                  <a:lnTo>
                    <a:pt x="787" y="1139"/>
                  </a:lnTo>
                  <a:lnTo>
                    <a:pt x="786" y="1139"/>
                  </a:lnTo>
                  <a:lnTo>
                    <a:pt x="786" y="1138"/>
                  </a:lnTo>
                  <a:lnTo>
                    <a:pt x="787" y="1136"/>
                  </a:lnTo>
                  <a:lnTo>
                    <a:pt x="789" y="1135"/>
                  </a:lnTo>
                  <a:lnTo>
                    <a:pt x="790" y="1135"/>
                  </a:lnTo>
                  <a:lnTo>
                    <a:pt x="790" y="1134"/>
                  </a:lnTo>
                  <a:lnTo>
                    <a:pt x="791" y="1134"/>
                  </a:lnTo>
                  <a:lnTo>
                    <a:pt x="791" y="1133"/>
                  </a:lnTo>
                  <a:lnTo>
                    <a:pt x="792" y="1133"/>
                  </a:lnTo>
                  <a:lnTo>
                    <a:pt x="793" y="1133"/>
                  </a:lnTo>
                  <a:lnTo>
                    <a:pt x="793" y="1132"/>
                  </a:lnTo>
                  <a:lnTo>
                    <a:pt x="793" y="1131"/>
                  </a:lnTo>
                  <a:lnTo>
                    <a:pt x="792" y="1131"/>
                  </a:lnTo>
                  <a:lnTo>
                    <a:pt x="792" y="1132"/>
                  </a:lnTo>
                  <a:lnTo>
                    <a:pt x="791" y="1132"/>
                  </a:lnTo>
                  <a:lnTo>
                    <a:pt x="791" y="1131"/>
                  </a:lnTo>
                  <a:lnTo>
                    <a:pt x="790" y="1131"/>
                  </a:lnTo>
                  <a:lnTo>
                    <a:pt x="790" y="1132"/>
                  </a:lnTo>
                  <a:lnTo>
                    <a:pt x="789" y="1133"/>
                  </a:lnTo>
                  <a:lnTo>
                    <a:pt x="789" y="1134"/>
                  </a:lnTo>
                  <a:lnTo>
                    <a:pt x="787" y="1134"/>
                  </a:lnTo>
                  <a:lnTo>
                    <a:pt x="786" y="1134"/>
                  </a:lnTo>
                  <a:lnTo>
                    <a:pt x="786" y="1135"/>
                  </a:lnTo>
                  <a:lnTo>
                    <a:pt x="785" y="1135"/>
                  </a:lnTo>
                  <a:lnTo>
                    <a:pt x="784" y="1136"/>
                  </a:lnTo>
                  <a:lnTo>
                    <a:pt x="783" y="1136"/>
                  </a:lnTo>
                  <a:lnTo>
                    <a:pt x="780" y="1138"/>
                  </a:lnTo>
                  <a:lnTo>
                    <a:pt x="780" y="1139"/>
                  </a:lnTo>
                  <a:lnTo>
                    <a:pt x="779" y="1139"/>
                  </a:lnTo>
                  <a:lnTo>
                    <a:pt x="778" y="1139"/>
                  </a:lnTo>
                  <a:lnTo>
                    <a:pt x="778" y="1140"/>
                  </a:lnTo>
                  <a:lnTo>
                    <a:pt x="777" y="1140"/>
                  </a:lnTo>
                  <a:lnTo>
                    <a:pt x="775" y="1140"/>
                  </a:lnTo>
                  <a:lnTo>
                    <a:pt x="774" y="1139"/>
                  </a:lnTo>
                  <a:lnTo>
                    <a:pt x="775" y="1138"/>
                  </a:lnTo>
                  <a:lnTo>
                    <a:pt x="775" y="1136"/>
                  </a:lnTo>
                  <a:lnTo>
                    <a:pt x="774" y="1138"/>
                  </a:lnTo>
                  <a:lnTo>
                    <a:pt x="774" y="1139"/>
                  </a:lnTo>
                  <a:lnTo>
                    <a:pt x="774" y="1140"/>
                  </a:lnTo>
                  <a:lnTo>
                    <a:pt x="773" y="1141"/>
                  </a:lnTo>
                  <a:lnTo>
                    <a:pt x="773" y="1140"/>
                  </a:lnTo>
                  <a:lnTo>
                    <a:pt x="772" y="1140"/>
                  </a:lnTo>
                  <a:lnTo>
                    <a:pt x="772" y="1141"/>
                  </a:lnTo>
                  <a:lnTo>
                    <a:pt x="772" y="1142"/>
                  </a:lnTo>
                  <a:lnTo>
                    <a:pt x="771" y="1142"/>
                  </a:lnTo>
                  <a:lnTo>
                    <a:pt x="771" y="1141"/>
                  </a:lnTo>
                  <a:lnTo>
                    <a:pt x="770" y="1141"/>
                  </a:lnTo>
                  <a:lnTo>
                    <a:pt x="769" y="1142"/>
                  </a:lnTo>
                  <a:lnTo>
                    <a:pt x="768" y="1142"/>
                  </a:lnTo>
                  <a:lnTo>
                    <a:pt x="766" y="1142"/>
                  </a:lnTo>
                  <a:lnTo>
                    <a:pt x="766" y="1141"/>
                  </a:lnTo>
                  <a:lnTo>
                    <a:pt x="764" y="1141"/>
                  </a:lnTo>
                  <a:lnTo>
                    <a:pt x="764" y="1142"/>
                  </a:lnTo>
                  <a:lnTo>
                    <a:pt x="763" y="1142"/>
                  </a:lnTo>
                  <a:lnTo>
                    <a:pt x="763" y="1141"/>
                  </a:lnTo>
                  <a:lnTo>
                    <a:pt x="763" y="1140"/>
                  </a:lnTo>
                  <a:lnTo>
                    <a:pt x="762" y="1140"/>
                  </a:lnTo>
                  <a:lnTo>
                    <a:pt x="762" y="1141"/>
                  </a:lnTo>
                  <a:lnTo>
                    <a:pt x="761" y="1141"/>
                  </a:lnTo>
                  <a:lnTo>
                    <a:pt x="760" y="1140"/>
                  </a:lnTo>
                  <a:lnTo>
                    <a:pt x="760" y="1139"/>
                  </a:lnTo>
                  <a:lnTo>
                    <a:pt x="760" y="1138"/>
                  </a:lnTo>
                  <a:lnTo>
                    <a:pt x="760" y="1136"/>
                  </a:lnTo>
                  <a:lnTo>
                    <a:pt x="760" y="1135"/>
                  </a:lnTo>
                  <a:lnTo>
                    <a:pt x="760" y="1134"/>
                  </a:lnTo>
                  <a:lnTo>
                    <a:pt x="759" y="1134"/>
                  </a:lnTo>
                  <a:lnTo>
                    <a:pt x="758" y="1134"/>
                  </a:lnTo>
                  <a:lnTo>
                    <a:pt x="758" y="1133"/>
                  </a:lnTo>
                  <a:lnTo>
                    <a:pt x="757" y="1134"/>
                  </a:lnTo>
                  <a:lnTo>
                    <a:pt x="757" y="1133"/>
                  </a:lnTo>
                  <a:lnTo>
                    <a:pt x="757" y="1132"/>
                  </a:lnTo>
                  <a:lnTo>
                    <a:pt x="757" y="1131"/>
                  </a:lnTo>
                  <a:lnTo>
                    <a:pt x="757" y="1129"/>
                  </a:lnTo>
                  <a:lnTo>
                    <a:pt x="757" y="1127"/>
                  </a:lnTo>
                  <a:lnTo>
                    <a:pt x="757" y="1125"/>
                  </a:lnTo>
                  <a:lnTo>
                    <a:pt x="757" y="1123"/>
                  </a:lnTo>
                  <a:lnTo>
                    <a:pt x="757" y="1121"/>
                  </a:lnTo>
                  <a:lnTo>
                    <a:pt x="757" y="1119"/>
                  </a:lnTo>
                  <a:lnTo>
                    <a:pt x="757" y="1118"/>
                  </a:lnTo>
                  <a:lnTo>
                    <a:pt x="757" y="1115"/>
                  </a:lnTo>
                  <a:lnTo>
                    <a:pt x="757" y="1112"/>
                  </a:lnTo>
                  <a:lnTo>
                    <a:pt x="756" y="1111"/>
                  </a:lnTo>
                  <a:lnTo>
                    <a:pt x="756" y="1110"/>
                  </a:lnTo>
                  <a:lnTo>
                    <a:pt x="755" y="1110"/>
                  </a:lnTo>
                  <a:lnTo>
                    <a:pt x="754" y="1109"/>
                  </a:lnTo>
                  <a:lnTo>
                    <a:pt x="754" y="1108"/>
                  </a:lnTo>
                  <a:lnTo>
                    <a:pt x="752" y="1108"/>
                  </a:lnTo>
                  <a:lnTo>
                    <a:pt x="750" y="1108"/>
                  </a:lnTo>
                  <a:lnTo>
                    <a:pt x="750" y="1109"/>
                  </a:lnTo>
                  <a:lnTo>
                    <a:pt x="749" y="1109"/>
                  </a:lnTo>
                  <a:lnTo>
                    <a:pt x="748" y="1109"/>
                  </a:lnTo>
                  <a:lnTo>
                    <a:pt x="748" y="1110"/>
                  </a:lnTo>
                  <a:lnTo>
                    <a:pt x="747" y="1110"/>
                  </a:lnTo>
                  <a:lnTo>
                    <a:pt x="746" y="1110"/>
                  </a:lnTo>
                  <a:lnTo>
                    <a:pt x="745" y="1110"/>
                  </a:lnTo>
                  <a:lnTo>
                    <a:pt x="744" y="1110"/>
                  </a:lnTo>
                  <a:lnTo>
                    <a:pt x="744" y="1109"/>
                  </a:lnTo>
                  <a:lnTo>
                    <a:pt x="744" y="1108"/>
                  </a:lnTo>
                  <a:lnTo>
                    <a:pt x="744" y="1107"/>
                  </a:lnTo>
                  <a:lnTo>
                    <a:pt x="743" y="1107"/>
                  </a:lnTo>
                  <a:lnTo>
                    <a:pt x="741" y="1107"/>
                  </a:lnTo>
                  <a:lnTo>
                    <a:pt x="740" y="1108"/>
                  </a:lnTo>
                  <a:lnTo>
                    <a:pt x="740" y="1109"/>
                  </a:lnTo>
                  <a:lnTo>
                    <a:pt x="739" y="1111"/>
                  </a:lnTo>
                  <a:lnTo>
                    <a:pt x="738" y="1112"/>
                  </a:lnTo>
                  <a:lnTo>
                    <a:pt x="737" y="1113"/>
                  </a:lnTo>
                  <a:lnTo>
                    <a:pt x="735" y="1115"/>
                  </a:lnTo>
                  <a:lnTo>
                    <a:pt x="735" y="1117"/>
                  </a:lnTo>
                  <a:lnTo>
                    <a:pt x="734" y="1118"/>
                  </a:lnTo>
                  <a:lnTo>
                    <a:pt x="734" y="1119"/>
                  </a:lnTo>
                  <a:lnTo>
                    <a:pt x="733" y="1120"/>
                  </a:lnTo>
                  <a:lnTo>
                    <a:pt x="733" y="1121"/>
                  </a:lnTo>
                  <a:lnTo>
                    <a:pt x="733" y="1122"/>
                  </a:lnTo>
                  <a:lnTo>
                    <a:pt x="732" y="1123"/>
                  </a:lnTo>
                  <a:lnTo>
                    <a:pt x="732" y="1124"/>
                  </a:lnTo>
                  <a:lnTo>
                    <a:pt x="731" y="1125"/>
                  </a:lnTo>
                  <a:lnTo>
                    <a:pt x="732" y="1125"/>
                  </a:lnTo>
                  <a:lnTo>
                    <a:pt x="732" y="1127"/>
                  </a:lnTo>
                  <a:lnTo>
                    <a:pt x="731" y="1127"/>
                  </a:lnTo>
                  <a:lnTo>
                    <a:pt x="731" y="1128"/>
                  </a:lnTo>
                  <a:lnTo>
                    <a:pt x="731" y="1129"/>
                  </a:lnTo>
                  <a:lnTo>
                    <a:pt x="731" y="1131"/>
                  </a:lnTo>
                  <a:lnTo>
                    <a:pt x="729" y="1132"/>
                  </a:lnTo>
                  <a:lnTo>
                    <a:pt x="729" y="1133"/>
                  </a:lnTo>
                  <a:lnTo>
                    <a:pt x="728" y="1134"/>
                  </a:lnTo>
                  <a:lnTo>
                    <a:pt x="727" y="1135"/>
                  </a:lnTo>
                  <a:lnTo>
                    <a:pt x="726" y="1136"/>
                  </a:lnTo>
                  <a:lnTo>
                    <a:pt x="727" y="1136"/>
                  </a:lnTo>
                  <a:lnTo>
                    <a:pt x="727" y="1138"/>
                  </a:lnTo>
                  <a:lnTo>
                    <a:pt x="726" y="1138"/>
                  </a:lnTo>
                  <a:lnTo>
                    <a:pt x="725" y="1138"/>
                  </a:lnTo>
                  <a:lnTo>
                    <a:pt x="725" y="1139"/>
                  </a:lnTo>
                  <a:lnTo>
                    <a:pt x="725" y="1140"/>
                  </a:lnTo>
                  <a:lnTo>
                    <a:pt x="724" y="1139"/>
                  </a:lnTo>
                  <a:lnTo>
                    <a:pt x="723" y="1139"/>
                  </a:lnTo>
                  <a:lnTo>
                    <a:pt x="723" y="1140"/>
                  </a:lnTo>
                  <a:lnTo>
                    <a:pt x="722" y="1140"/>
                  </a:lnTo>
                  <a:lnTo>
                    <a:pt x="720" y="1139"/>
                  </a:lnTo>
                  <a:lnTo>
                    <a:pt x="720" y="1140"/>
                  </a:lnTo>
                  <a:lnTo>
                    <a:pt x="718" y="1140"/>
                  </a:lnTo>
                  <a:lnTo>
                    <a:pt x="718" y="1141"/>
                  </a:lnTo>
                  <a:lnTo>
                    <a:pt x="718" y="1142"/>
                  </a:lnTo>
                  <a:lnTo>
                    <a:pt x="718" y="1143"/>
                  </a:lnTo>
                  <a:lnTo>
                    <a:pt x="717" y="1143"/>
                  </a:lnTo>
                  <a:lnTo>
                    <a:pt x="716" y="1143"/>
                  </a:lnTo>
                  <a:lnTo>
                    <a:pt x="715" y="1143"/>
                  </a:lnTo>
                  <a:lnTo>
                    <a:pt x="714" y="1143"/>
                  </a:lnTo>
                  <a:lnTo>
                    <a:pt x="713" y="1143"/>
                  </a:lnTo>
                  <a:lnTo>
                    <a:pt x="712" y="1143"/>
                  </a:lnTo>
                  <a:lnTo>
                    <a:pt x="711" y="1143"/>
                  </a:lnTo>
                  <a:lnTo>
                    <a:pt x="710" y="1143"/>
                  </a:lnTo>
                  <a:lnTo>
                    <a:pt x="709" y="1143"/>
                  </a:lnTo>
                  <a:lnTo>
                    <a:pt x="707" y="1143"/>
                  </a:lnTo>
                  <a:lnTo>
                    <a:pt x="706" y="1143"/>
                  </a:lnTo>
                  <a:lnTo>
                    <a:pt x="704" y="1143"/>
                  </a:lnTo>
                  <a:lnTo>
                    <a:pt x="703" y="1143"/>
                  </a:lnTo>
                  <a:lnTo>
                    <a:pt x="702" y="1143"/>
                  </a:lnTo>
                  <a:lnTo>
                    <a:pt x="701" y="1143"/>
                  </a:lnTo>
                  <a:lnTo>
                    <a:pt x="700" y="1143"/>
                  </a:lnTo>
                  <a:lnTo>
                    <a:pt x="699" y="1143"/>
                  </a:lnTo>
                  <a:lnTo>
                    <a:pt x="698" y="1143"/>
                  </a:lnTo>
                  <a:lnTo>
                    <a:pt x="697" y="1143"/>
                  </a:lnTo>
                  <a:lnTo>
                    <a:pt x="695" y="1143"/>
                  </a:lnTo>
                  <a:lnTo>
                    <a:pt x="694" y="1143"/>
                  </a:lnTo>
                  <a:lnTo>
                    <a:pt x="693" y="1143"/>
                  </a:lnTo>
                  <a:lnTo>
                    <a:pt x="692" y="1143"/>
                  </a:lnTo>
                  <a:lnTo>
                    <a:pt x="691" y="1143"/>
                  </a:lnTo>
                  <a:lnTo>
                    <a:pt x="689" y="1143"/>
                  </a:lnTo>
                  <a:lnTo>
                    <a:pt x="688" y="1143"/>
                  </a:lnTo>
                  <a:lnTo>
                    <a:pt x="687" y="1143"/>
                  </a:lnTo>
                  <a:lnTo>
                    <a:pt x="686" y="1143"/>
                  </a:lnTo>
                  <a:lnTo>
                    <a:pt x="688" y="1142"/>
                  </a:lnTo>
                  <a:lnTo>
                    <a:pt x="688" y="1141"/>
                  </a:lnTo>
                  <a:lnTo>
                    <a:pt x="689" y="1141"/>
                  </a:lnTo>
                  <a:lnTo>
                    <a:pt x="691" y="1141"/>
                  </a:lnTo>
                  <a:lnTo>
                    <a:pt x="691" y="1140"/>
                  </a:lnTo>
                  <a:lnTo>
                    <a:pt x="689" y="1140"/>
                  </a:lnTo>
                  <a:lnTo>
                    <a:pt x="688" y="1140"/>
                  </a:lnTo>
                  <a:lnTo>
                    <a:pt x="688" y="1141"/>
                  </a:lnTo>
                  <a:lnTo>
                    <a:pt x="687" y="1141"/>
                  </a:lnTo>
                  <a:lnTo>
                    <a:pt x="687" y="1142"/>
                  </a:lnTo>
                  <a:lnTo>
                    <a:pt x="686" y="1142"/>
                  </a:lnTo>
                  <a:lnTo>
                    <a:pt x="686" y="1143"/>
                  </a:lnTo>
                  <a:lnTo>
                    <a:pt x="684" y="1143"/>
                  </a:lnTo>
                  <a:lnTo>
                    <a:pt x="683" y="1143"/>
                  </a:lnTo>
                  <a:lnTo>
                    <a:pt x="682" y="1143"/>
                  </a:lnTo>
                  <a:lnTo>
                    <a:pt x="681" y="1144"/>
                  </a:lnTo>
                  <a:lnTo>
                    <a:pt x="680" y="1146"/>
                  </a:lnTo>
                  <a:lnTo>
                    <a:pt x="679" y="1146"/>
                  </a:lnTo>
                  <a:lnTo>
                    <a:pt x="678" y="1147"/>
                  </a:lnTo>
                  <a:lnTo>
                    <a:pt x="677" y="1148"/>
                  </a:lnTo>
                  <a:lnTo>
                    <a:pt x="676" y="1150"/>
                  </a:lnTo>
                  <a:lnTo>
                    <a:pt x="674" y="1151"/>
                  </a:lnTo>
                  <a:lnTo>
                    <a:pt x="674" y="1152"/>
                  </a:lnTo>
                  <a:lnTo>
                    <a:pt x="672" y="1152"/>
                  </a:lnTo>
                  <a:lnTo>
                    <a:pt x="671" y="1153"/>
                  </a:lnTo>
                  <a:lnTo>
                    <a:pt x="670" y="1154"/>
                  </a:lnTo>
                  <a:lnTo>
                    <a:pt x="670" y="1155"/>
                  </a:lnTo>
                  <a:lnTo>
                    <a:pt x="669" y="1155"/>
                  </a:lnTo>
                  <a:lnTo>
                    <a:pt x="668" y="1155"/>
                  </a:lnTo>
                  <a:lnTo>
                    <a:pt x="667" y="1156"/>
                  </a:lnTo>
                  <a:lnTo>
                    <a:pt x="667" y="1157"/>
                  </a:lnTo>
                  <a:lnTo>
                    <a:pt x="667" y="1158"/>
                  </a:lnTo>
                  <a:lnTo>
                    <a:pt x="666" y="1158"/>
                  </a:lnTo>
                  <a:lnTo>
                    <a:pt x="666" y="1159"/>
                  </a:lnTo>
                  <a:lnTo>
                    <a:pt x="665" y="1162"/>
                  </a:lnTo>
                  <a:lnTo>
                    <a:pt x="665" y="1163"/>
                  </a:lnTo>
                  <a:lnTo>
                    <a:pt x="664" y="1164"/>
                  </a:lnTo>
                  <a:lnTo>
                    <a:pt x="661" y="1164"/>
                  </a:lnTo>
                  <a:lnTo>
                    <a:pt x="658" y="1164"/>
                  </a:lnTo>
                  <a:lnTo>
                    <a:pt x="656" y="1164"/>
                  </a:lnTo>
                  <a:lnTo>
                    <a:pt x="654" y="1164"/>
                  </a:lnTo>
                  <a:lnTo>
                    <a:pt x="652" y="1164"/>
                  </a:lnTo>
                  <a:lnTo>
                    <a:pt x="649" y="1164"/>
                  </a:lnTo>
                  <a:lnTo>
                    <a:pt x="647" y="1164"/>
                  </a:lnTo>
                  <a:lnTo>
                    <a:pt x="644" y="1164"/>
                  </a:lnTo>
                  <a:lnTo>
                    <a:pt x="643" y="1164"/>
                  </a:lnTo>
                  <a:lnTo>
                    <a:pt x="641" y="1165"/>
                  </a:lnTo>
                  <a:lnTo>
                    <a:pt x="640" y="1165"/>
                  </a:lnTo>
                  <a:lnTo>
                    <a:pt x="638" y="1166"/>
                  </a:lnTo>
                  <a:lnTo>
                    <a:pt x="640" y="1167"/>
                  </a:lnTo>
                  <a:lnTo>
                    <a:pt x="640" y="1168"/>
                  </a:lnTo>
                  <a:lnTo>
                    <a:pt x="641" y="1168"/>
                  </a:lnTo>
                  <a:lnTo>
                    <a:pt x="641" y="1169"/>
                  </a:lnTo>
                  <a:lnTo>
                    <a:pt x="641" y="1170"/>
                  </a:lnTo>
                  <a:lnTo>
                    <a:pt x="641" y="1171"/>
                  </a:lnTo>
                  <a:lnTo>
                    <a:pt x="641" y="1173"/>
                  </a:lnTo>
                  <a:lnTo>
                    <a:pt x="642" y="1173"/>
                  </a:lnTo>
                  <a:lnTo>
                    <a:pt x="642" y="1174"/>
                  </a:lnTo>
                  <a:lnTo>
                    <a:pt x="641" y="1174"/>
                  </a:lnTo>
                  <a:lnTo>
                    <a:pt x="641" y="1175"/>
                  </a:lnTo>
                  <a:lnTo>
                    <a:pt x="638" y="1175"/>
                  </a:lnTo>
                  <a:lnTo>
                    <a:pt x="637" y="1177"/>
                  </a:lnTo>
                  <a:lnTo>
                    <a:pt x="636" y="1178"/>
                  </a:lnTo>
                  <a:lnTo>
                    <a:pt x="634" y="1178"/>
                  </a:lnTo>
                  <a:lnTo>
                    <a:pt x="633" y="1179"/>
                  </a:lnTo>
                  <a:lnTo>
                    <a:pt x="632" y="1180"/>
                  </a:lnTo>
                  <a:lnTo>
                    <a:pt x="629" y="1180"/>
                  </a:lnTo>
                  <a:lnTo>
                    <a:pt x="627" y="1181"/>
                  </a:lnTo>
                  <a:lnTo>
                    <a:pt x="626" y="1181"/>
                  </a:lnTo>
                  <a:lnTo>
                    <a:pt x="625" y="1181"/>
                  </a:lnTo>
                  <a:lnTo>
                    <a:pt x="624" y="1182"/>
                  </a:lnTo>
                  <a:lnTo>
                    <a:pt x="623" y="1182"/>
                  </a:lnTo>
                  <a:lnTo>
                    <a:pt x="621" y="1182"/>
                  </a:lnTo>
                  <a:lnTo>
                    <a:pt x="620" y="1182"/>
                  </a:lnTo>
                  <a:lnTo>
                    <a:pt x="619" y="1184"/>
                  </a:lnTo>
                  <a:lnTo>
                    <a:pt x="618" y="1184"/>
                  </a:lnTo>
                  <a:lnTo>
                    <a:pt x="617" y="1185"/>
                  </a:lnTo>
                  <a:lnTo>
                    <a:pt x="615" y="1185"/>
                  </a:lnTo>
                  <a:lnTo>
                    <a:pt x="612" y="1186"/>
                  </a:lnTo>
                  <a:lnTo>
                    <a:pt x="611" y="1187"/>
                  </a:lnTo>
                  <a:lnTo>
                    <a:pt x="610" y="1188"/>
                  </a:lnTo>
                  <a:lnTo>
                    <a:pt x="609" y="1188"/>
                  </a:lnTo>
                  <a:lnTo>
                    <a:pt x="607" y="1189"/>
                  </a:lnTo>
                  <a:lnTo>
                    <a:pt x="606" y="1190"/>
                  </a:lnTo>
                  <a:lnTo>
                    <a:pt x="603" y="1190"/>
                  </a:lnTo>
                  <a:lnTo>
                    <a:pt x="602" y="1190"/>
                  </a:lnTo>
                  <a:lnTo>
                    <a:pt x="601" y="1189"/>
                  </a:lnTo>
                  <a:lnTo>
                    <a:pt x="600" y="1188"/>
                  </a:lnTo>
                  <a:lnTo>
                    <a:pt x="598" y="1188"/>
                  </a:lnTo>
                  <a:lnTo>
                    <a:pt x="598" y="1187"/>
                  </a:lnTo>
                  <a:lnTo>
                    <a:pt x="598" y="1186"/>
                  </a:lnTo>
                  <a:lnTo>
                    <a:pt x="598" y="1185"/>
                  </a:lnTo>
                  <a:lnTo>
                    <a:pt x="598" y="1184"/>
                  </a:lnTo>
                  <a:lnTo>
                    <a:pt x="598" y="1182"/>
                  </a:lnTo>
                  <a:lnTo>
                    <a:pt x="600" y="1181"/>
                  </a:lnTo>
                  <a:lnTo>
                    <a:pt x="601" y="1181"/>
                  </a:lnTo>
                  <a:lnTo>
                    <a:pt x="602" y="1180"/>
                  </a:lnTo>
                  <a:lnTo>
                    <a:pt x="603" y="1179"/>
                  </a:lnTo>
                  <a:lnTo>
                    <a:pt x="604" y="1178"/>
                  </a:lnTo>
                  <a:lnTo>
                    <a:pt x="604" y="1177"/>
                  </a:lnTo>
                  <a:lnTo>
                    <a:pt x="606" y="1175"/>
                  </a:lnTo>
                  <a:lnTo>
                    <a:pt x="604" y="1175"/>
                  </a:lnTo>
                  <a:lnTo>
                    <a:pt x="604" y="1174"/>
                  </a:lnTo>
                  <a:lnTo>
                    <a:pt x="606" y="1174"/>
                  </a:lnTo>
                  <a:lnTo>
                    <a:pt x="606" y="1173"/>
                  </a:lnTo>
                  <a:lnTo>
                    <a:pt x="606" y="1171"/>
                  </a:lnTo>
                  <a:lnTo>
                    <a:pt x="606" y="1170"/>
                  </a:lnTo>
                  <a:lnTo>
                    <a:pt x="607" y="1169"/>
                  </a:lnTo>
                  <a:lnTo>
                    <a:pt x="607" y="1168"/>
                  </a:lnTo>
                  <a:lnTo>
                    <a:pt x="608" y="1167"/>
                  </a:lnTo>
                  <a:lnTo>
                    <a:pt x="608" y="1166"/>
                  </a:lnTo>
                  <a:lnTo>
                    <a:pt x="608" y="1165"/>
                  </a:lnTo>
                  <a:lnTo>
                    <a:pt x="608" y="1164"/>
                  </a:lnTo>
                  <a:lnTo>
                    <a:pt x="608" y="1159"/>
                  </a:lnTo>
                  <a:lnTo>
                    <a:pt x="608" y="1157"/>
                  </a:lnTo>
                  <a:lnTo>
                    <a:pt x="607" y="1154"/>
                  </a:lnTo>
                  <a:lnTo>
                    <a:pt x="607" y="1152"/>
                  </a:lnTo>
                  <a:lnTo>
                    <a:pt x="606" y="1148"/>
                  </a:lnTo>
                  <a:lnTo>
                    <a:pt x="606" y="1146"/>
                  </a:lnTo>
                  <a:lnTo>
                    <a:pt x="604" y="1142"/>
                  </a:lnTo>
                  <a:lnTo>
                    <a:pt x="604" y="1139"/>
                  </a:lnTo>
                  <a:lnTo>
                    <a:pt x="604" y="1138"/>
                  </a:lnTo>
                  <a:lnTo>
                    <a:pt x="602" y="1136"/>
                  </a:lnTo>
                  <a:lnTo>
                    <a:pt x="600" y="1135"/>
                  </a:lnTo>
                  <a:lnTo>
                    <a:pt x="597" y="1134"/>
                  </a:lnTo>
                  <a:lnTo>
                    <a:pt x="596" y="1133"/>
                  </a:lnTo>
                  <a:lnTo>
                    <a:pt x="595" y="1132"/>
                  </a:lnTo>
                  <a:lnTo>
                    <a:pt x="592" y="1132"/>
                  </a:lnTo>
                  <a:lnTo>
                    <a:pt x="594" y="1131"/>
                  </a:lnTo>
                  <a:lnTo>
                    <a:pt x="594" y="1129"/>
                  </a:lnTo>
                  <a:lnTo>
                    <a:pt x="595" y="1129"/>
                  </a:lnTo>
                  <a:lnTo>
                    <a:pt x="595" y="1128"/>
                  </a:lnTo>
                  <a:lnTo>
                    <a:pt x="594" y="1127"/>
                  </a:lnTo>
                  <a:lnTo>
                    <a:pt x="592" y="1127"/>
                  </a:lnTo>
                  <a:lnTo>
                    <a:pt x="591" y="1127"/>
                  </a:lnTo>
                  <a:lnTo>
                    <a:pt x="590" y="1127"/>
                  </a:lnTo>
                  <a:lnTo>
                    <a:pt x="590" y="1128"/>
                  </a:lnTo>
                  <a:lnTo>
                    <a:pt x="589" y="1128"/>
                  </a:lnTo>
                  <a:lnTo>
                    <a:pt x="589" y="1127"/>
                  </a:lnTo>
                  <a:lnTo>
                    <a:pt x="589" y="1125"/>
                  </a:lnTo>
                  <a:lnTo>
                    <a:pt x="588" y="1125"/>
                  </a:lnTo>
                  <a:lnTo>
                    <a:pt x="588" y="1124"/>
                  </a:lnTo>
                  <a:lnTo>
                    <a:pt x="588" y="1123"/>
                  </a:lnTo>
                  <a:lnTo>
                    <a:pt x="588" y="1122"/>
                  </a:lnTo>
                  <a:lnTo>
                    <a:pt x="588" y="1121"/>
                  </a:lnTo>
                  <a:lnTo>
                    <a:pt x="587" y="1121"/>
                  </a:lnTo>
                  <a:lnTo>
                    <a:pt x="586" y="1121"/>
                  </a:lnTo>
                  <a:lnTo>
                    <a:pt x="585" y="1121"/>
                  </a:lnTo>
                  <a:lnTo>
                    <a:pt x="585" y="1122"/>
                  </a:lnTo>
                  <a:lnTo>
                    <a:pt x="583" y="1122"/>
                  </a:lnTo>
                  <a:lnTo>
                    <a:pt x="583" y="1121"/>
                  </a:lnTo>
                  <a:lnTo>
                    <a:pt x="581" y="1120"/>
                  </a:lnTo>
                  <a:lnTo>
                    <a:pt x="580" y="1119"/>
                  </a:lnTo>
                  <a:lnTo>
                    <a:pt x="580" y="1118"/>
                  </a:lnTo>
                  <a:lnTo>
                    <a:pt x="580" y="1117"/>
                  </a:lnTo>
                  <a:lnTo>
                    <a:pt x="580" y="1115"/>
                  </a:lnTo>
                  <a:lnTo>
                    <a:pt x="579" y="1115"/>
                  </a:lnTo>
                  <a:lnTo>
                    <a:pt x="579" y="1113"/>
                  </a:lnTo>
                  <a:lnTo>
                    <a:pt x="578" y="1113"/>
                  </a:lnTo>
                  <a:lnTo>
                    <a:pt x="577" y="1113"/>
                  </a:lnTo>
                  <a:lnTo>
                    <a:pt x="576" y="1112"/>
                  </a:lnTo>
                  <a:lnTo>
                    <a:pt x="575" y="1111"/>
                  </a:lnTo>
                  <a:lnTo>
                    <a:pt x="574" y="1111"/>
                  </a:lnTo>
                  <a:lnTo>
                    <a:pt x="573" y="1110"/>
                  </a:lnTo>
                  <a:lnTo>
                    <a:pt x="572" y="1109"/>
                  </a:lnTo>
                  <a:lnTo>
                    <a:pt x="570" y="1109"/>
                  </a:lnTo>
                  <a:lnTo>
                    <a:pt x="569" y="1108"/>
                  </a:lnTo>
                  <a:lnTo>
                    <a:pt x="567" y="1107"/>
                  </a:lnTo>
                  <a:lnTo>
                    <a:pt x="566" y="1107"/>
                  </a:lnTo>
                  <a:lnTo>
                    <a:pt x="565" y="1106"/>
                  </a:lnTo>
                  <a:lnTo>
                    <a:pt x="564" y="1106"/>
                  </a:lnTo>
                  <a:lnTo>
                    <a:pt x="563" y="1105"/>
                  </a:lnTo>
                  <a:lnTo>
                    <a:pt x="562" y="1105"/>
                  </a:lnTo>
                  <a:lnTo>
                    <a:pt x="561" y="1104"/>
                  </a:lnTo>
                  <a:lnTo>
                    <a:pt x="560" y="1104"/>
                  </a:lnTo>
                  <a:lnTo>
                    <a:pt x="558" y="1102"/>
                  </a:lnTo>
                  <a:lnTo>
                    <a:pt x="556" y="1101"/>
                  </a:lnTo>
                  <a:lnTo>
                    <a:pt x="553" y="1099"/>
                  </a:lnTo>
                  <a:lnTo>
                    <a:pt x="552" y="1098"/>
                  </a:lnTo>
                  <a:lnTo>
                    <a:pt x="550" y="1097"/>
                  </a:lnTo>
                  <a:lnTo>
                    <a:pt x="547" y="1096"/>
                  </a:lnTo>
                  <a:lnTo>
                    <a:pt x="546" y="1095"/>
                  </a:lnTo>
                  <a:lnTo>
                    <a:pt x="544" y="1094"/>
                  </a:lnTo>
                  <a:lnTo>
                    <a:pt x="542" y="1094"/>
                  </a:lnTo>
                  <a:lnTo>
                    <a:pt x="540" y="1095"/>
                  </a:lnTo>
                  <a:lnTo>
                    <a:pt x="538" y="1096"/>
                  </a:lnTo>
                  <a:lnTo>
                    <a:pt x="537" y="1097"/>
                  </a:lnTo>
                  <a:lnTo>
                    <a:pt x="534" y="1098"/>
                  </a:lnTo>
                  <a:lnTo>
                    <a:pt x="533" y="1098"/>
                  </a:lnTo>
                  <a:lnTo>
                    <a:pt x="532" y="1098"/>
                  </a:lnTo>
                  <a:lnTo>
                    <a:pt x="531" y="1098"/>
                  </a:lnTo>
                  <a:lnTo>
                    <a:pt x="530" y="1098"/>
                  </a:lnTo>
                  <a:lnTo>
                    <a:pt x="529" y="1098"/>
                  </a:lnTo>
                  <a:lnTo>
                    <a:pt x="528" y="1098"/>
                  </a:lnTo>
                  <a:lnTo>
                    <a:pt x="528" y="1097"/>
                  </a:lnTo>
                  <a:lnTo>
                    <a:pt x="527" y="1097"/>
                  </a:lnTo>
                  <a:lnTo>
                    <a:pt x="527" y="1096"/>
                  </a:lnTo>
                  <a:lnTo>
                    <a:pt x="526" y="1096"/>
                  </a:lnTo>
                  <a:lnTo>
                    <a:pt x="522" y="1097"/>
                  </a:lnTo>
                  <a:lnTo>
                    <a:pt x="521" y="1097"/>
                  </a:lnTo>
                  <a:lnTo>
                    <a:pt x="521" y="1096"/>
                  </a:lnTo>
                  <a:lnTo>
                    <a:pt x="520" y="1096"/>
                  </a:lnTo>
                  <a:lnTo>
                    <a:pt x="520" y="1097"/>
                  </a:lnTo>
                  <a:lnTo>
                    <a:pt x="519" y="1097"/>
                  </a:lnTo>
                  <a:lnTo>
                    <a:pt x="519" y="1096"/>
                  </a:lnTo>
                  <a:lnTo>
                    <a:pt x="518" y="1096"/>
                  </a:lnTo>
                  <a:lnTo>
                    <a:pt x="518" y="1095"/>
                  </a:lnTo>
                  <a:lnTo>
                    <a:pt x="517" y="1095"/>
                  </a:lnTo>
                  <a:lnTo>
                    <a:pt x="516" y="1096"/>
                  </a:lnTo>
                  <a:lnTo>
                    <a:pt x="515" y="1096"/>
                  </a:lnTo>
                  <a:lnTo>
                    <a:pt x="515" y="1097"/>
                  </a:lnTo>
                  <a:lnTo>
                    <a:pt x="514" y="1097"/>
                  </a:lnTo>
                  <a:lnTo>
                    <a:pt x="512" y="1097"/>
                  </a:lnTo>
                  <a:lnTo>
                    <a:pt x="511" y="1097"/>
                  </a:lnTo>
                  <a:lnTo>
                    <a:pt x="510" y="1097"/>
                  </a:lnTo>
                  <a:lnTo>
                    <a:pt x="510" y="1096"/>
                  </a:lnTo>
                  <a:lnTo>
                    <a:pt x="509" y="1095"/>
                  </a:lnTo>
                  <a:lnTo>
                    <a:pt x="507" y="1095"/>
                  </a:lnTo>
                  <a:lnTo>
                    <a:pt x="506" y="1095"/>
                  </a:lnTo>
                  <a:lnTo>
                    <a:pt x="506" y="1094"/>
                  </a:lnTo>
                  <a:lnTo>
                    <a:pt x="506" y="1093"/>
                  </a:lnTo>
                  <a:lnTo>
                    <a:pt x="505" y="1093"/>
                  </a:lnTo>
                  <a:lnTo>
                    <a:pt x="504" y="1093"/>
                  </a:lnTo>
                  <a:lnTo>
                    <a:pt x="504" y="1094"/>
                  </a:lnTo>
                  <a:lnTo>
                    <a:pt x="504" y="1095"/>
                  </a:lnTo>
                  <a:lnTo>
                    <a:pt x="503" y="1095"/>
                  </a:lnTo>
                  <a:lnTo>
                    <a:pt x="501" y="1094"/>
                  </a:lnTo>
                  <a:lnTo>
                    <a:pt x="501" y="1093"/>
                  </a:lnTo>
                  <a:lnTo>
                    <a:pt x="501" y="1092"/>
                  </a:lnTo>
                  <a:lnTo>
                    <a:pt x="500" y="1092"/>
                  </a:lnTo>
                  <a:lnTo>
                    <a:pt x="499" y="1092"/>
                  </a:lnTo>
                  <a:lnTo>
                    <a:pt x="499" y="1090"/>
                  </a:lnTo>
                  <a:lnTo>
                    <a:pt x="497" y="1089"/>
                  </a:lnTo>
                  <a:lnTo>
                    <a:pt x="495" y="1089"/>
                  </a:lnTo>
                  <a:lnTo>
                    <a:pt x="494" y="1089"/>
                  </a:lnTo>
                  <a:lnTo>
                    <a:pt x="492" y="1089"/>
                  </a:lnTo>
                  <a:lnTo>
                    <a:pt x="490" y="1089"/>
                  </a:lnTo>
                  <a:lnTo>
                    <a:pt x="490" y="1090"/>
                  </a:lnTo>
                  <a:lnTo>
                    <a:pt x="489" y="1090"/>
                  </a:lnTo>
                  <a:lnTo>
                    <a:pt x="488" y="1090"/>
                  </a:lnTo>
                  <a:lnTo>
                    <a:pt x="487" y="1090"/>
                  </a:lnTo>
                  <a:lnTo>
                    <a:pt x="487" y="1089"/>
                  </a:lnTo>
                  <a:lnTo>
                    <a:pt x="487" y="1088"/>
                  </a:lnTo>
                  <a:lnTo>
                    <a:pt x="485" y="1088"/>
                  </a:lnTo>
                  <a:lnTo>
                    <a:pt x="484" y="1088"/>
                  </a:lnTo>
                  <a:lnTo>
                    <a:pt x="483" y="1088"/>
                  </a:lnTo>
                  <a:lnTo>
                    <a:pt x="483" y="1087"/>
                  </a:lnTo>
                  <a:lnTo>
                    <a:pt x="481" y="1088"/>
                  </a:lnTo>
                  <a:lnTo>
                    <a:pt x="480" y="1087"/>
                  </a:lnTo>
                  <a:lnTo>
                    <a:pt x="480" y="1086"/>
                  </a:lnTo>
                  <a:lnTo>
                    <a:pt x="478" y="1086"/>
                  </a:lnTo>
                  <a:lnTo>
                    <a:pt x="478" y="1084"/>
                  </a:lnTo>
                  <a:lnTo>
                    <a:pt x="478" y="1082"/>
                  </a:lnTo>
                  <a:lnTo>
                    <a:pt x="478" y="1081"/>
                  </a:lnTo>
                  <a:lnTo>
                    <a:pt x="478" y="1079"/>
                  </a:lnTo>
                  <a:lnTo>
                    <a:pt x="476" y="1078"/>
                  </a:lnTo>
                  <a:lnTo>
                    <a:pt x="476" y="1077"/>
                  </a:lnTo>
                  <a:lnTo>
                    <a:pt x="475" y="1077"/>
                  </a:lnTo>
                  <a:lnTo>
                    <a:pt x="474" y="1077"/>
                  </a:lnTo>
                  <a:lnTo>
                    <a:pt x="473" y="1077"/>
                  </a:lnTo>
                  <a:lnTo>
                    <a:pt x="473" y="1079"/>
                  </a:lnTo>
                  <a:lnTo>
                    <a:pt x="473" y="1081"/>
                  </a:lnTo>
                  <a:lnTo>
                    <a:pt x="474" y="1082"/>
                  </a:lnTo>
                  <a:lnTo>
                    <a:pt x="473" y="1083"/>
                  </a:lnTo>
                  <a:lnTo>
                    <a:pt x="471" y="1083"/>
                  </a:lnTo>
                  <a:lnTo>
                    <a:pt x="469" y="1083"/>
                  </a:lnTo>
                  <a:lnTo>
                    <a:pt x="467" y="1083"/>
                  </a:lnTo>
                  <a:lnTo>
                    <a:pt x="465" y="1083"/>
                  </a:lnTo>
                  <a:lnTo>
                    <a:pt x="463" y="1083"/>
                  </a:lnTo>
                  <a:lnTo>
                    <a:pt x="460" y="1083"/>
                  </a:lnTo>
                  <a:lnTo>
                    <a:pt x="458" y="1083"/>
                  </a:lnTo>
                  <a:lnTo>
                    <a:pt x="455" y="1083"/>
                  </a:lnTo>
                  <a:lnTo>
                    <a:pt x="453" y="1083"/>
                  </a:lnTo>
                  <a:lnTo>
                    <a:pt x="452" y="1083"/>
                  </a:lnTo>
                  <a:lnTo>
                    <a:pt x="451" y="1083"/>
                  </a:lnTo>
                  <a:lnTo>
                    <a:pt x="449" y="1083"/>
                  </a:lnTo>
                  <a:lnTo>
                    <a:pt x="446" y="1083"/>
                  </a:lnTo>
                  <a:lnTo>
                    <a:pt x="443" y="1083"/>
                  </a:lnTo>
                  <a:lnTo>
                    <a:pt x="441" y="1083"/>
                  </a:lnTo>
                  <a:lnTo>
                    <a:pt x="439" y="1083"/>
                  </a:lnTo>
                  <a:lnTo>
                    <a:pt x="438" y="1083"/>
                  </a:lnTo>
                  <a:lnTo>
                    <a:pt x="436" y="1083"/>
                  </a:lnTo>
                  <a:lnTo>
                    <a:pt x="434" y="1083"/>
                  </a:lnTo>
                  <a:lnTo>
                    <a:pt x="430" y="1083"/>
                  </a:lnTo>
                  <a:lnTo>
                    <a:pt x="428" y="1083"/>
                  </a:lnTo>
                  <a:lnTo>
                    <a:pt x="426" y="1083"/>
                  </a:lnTo>
                  <a:lnTo>
                    <a:pt x="424" y="1083"/>
                  </a:lnTo>
                  <a:lnTo>
                    <a:pt x="421" y="1083"/>
                  </a:lnTo>
                  <a:lnTo>
                    <a:pt x="419" y="1083"/>
                  </a:lnTo>
                  <a:lnTo>
                    <a:pt x="416" y="1083"/>
                  </a:lnTo>
                  <a:lnTo>
                    <a:pt x="414" y="1083"/>
                  </a:lnTo>
                  <a:lnTo>
                    <a:pt x="412" y="1083"/>
                  </a:lnTo>
                  <a:lnTo>
                    <a:pt x="409" y="1083"/>
                  </a:lnTo>
                  <a:lnTo>
                    <a:pt x="408" y="1083"/>
                  </a:lnTo>
                  <a:lnTo>
                    <a:pt x="406" y="1083"/>
                  </a:lnTo>
                  <a:lnTo>
                    <a:pt x="404" y="1083"/>
                  </a:lnTo>
                  <a:lnTo>
                    <a:pt x="401" y="1083"/>
                  </a:lnTo>
                  <a:lnTo>
                    <a:pt x="398" y="1083"/>
                  </a:lnTo>
                  <a:lnTo>
                    <a:pt x="396" y="1083"/>
                  </a:lnTo>
                  <a:lnTo>
                    <a:pt x="394" y="1083"/>
                  </a:lnTo>
                  <a:lnTo>
                    <a:pt x="392" y="1083"/>
                  </a:lnTo>
                  <a:lnTo>
                    <a:pt x="390" y="1083"/>
                  </a:lnTo>
                  <a:lnTo>
                    <a:pt x="387" y="1083"/>
                  </a:lnTo>
                  <a:lnTo>
                    <a:pt x="384" y="1083"/>
                  </a:lnTo>
                  <a:lnTo>
                    <a:pt x="382" y="1083"/>
                  </a:lnTo>
                  <a:lnTo>
                    <a:pt x="380" y="1083"/>
                  </a:lnTo>
                  <a:lnTo>
                    <a:pt x="379" y="1083"/>
                  </a:lnTo>
                  <a:lnTo>
                    <a:pt x="377" y="1083"/>
                  </a:lnTo>
                  <a:lnTo>
                    <a:pt x="374" y="1083"/>
                  </a:lnTo>
                  <a:lnTo>
                    <a:pt x="372" y="1083"/>
                  </a:lnTo>
                  <a:lnTo>
                    <a:pt x="369" y="1083"/>
                  </a:lnTo>
                  <a:lnTo>
                    <a:pt x="367" y="1083"/>
                  </a:lnTo>
                  <a:lnTo>
                    <a:pt x="364" y="1083"/>
                  </a:lnTo>
                  <a:lnTo>
                    <a:pt x="362" y="1083"/>
                  </a:lnTo>
                  <a:lnTo>
                    <a:pt x="360" y="1083"/>
                  </a:lnTo>
                  <a:lnTo>
                    <a:pt x="358" y="1083"/>
                  </a:lnTo>
                  <a:lnTo>
                    <a:pt x="355" y="1083"/>
                  </a:lnTo>
                  <a:lnTo>
                    <a:pt x="352" y="1083"/>
                  </a:lnTo>
                  <a:lnTo>
                    <a:pt x="350" y="1083"/>
                  </a:lnTo>
                  <a:lnTo>
                    <a:pt x="348" y="1083"/>
                  </a:lnTo>
                  <a:lnTo>
                    <a:pt x="347" y="1083"/>
                  </a:lnTo>
                  <a:lnTo>
                    <a:pt x="345" y="1083"/>
                  </a:lnTo>
                  <a:lnTo>
                    <a:pt x="343" y="1083"/>
                  </a:lnTo>
                  <a:lnTo>
                    <a:pt x="339" y="1083"/>
                  </a:lnTo>
                  <a:lnTo>
                    <a:pt x="337" y="1083"/>
                  </a:lnTo>
                  <a:lnTo>
                    <a:pt x="335" y="1083"/>
                  </a:lnTo>
                  <a:lnTo>
                    <a:pt x="333" y="1083"/>
                  </a:lnTo>
                  <a:lnTo>
                    <a:pt x="330" y="1083"/>
                  </a:lnTo>
                  <a:lnTo>
                    <a:pt x="328" y="1083"/>
                  </a:lnTo>
                  <a:lnTo>
                    <a:pt x="325" y="1083"/>
                  </a:lnTo>
                  <a:lnTo>
                    <a:pt x="323" y="1083"/>
                  </a:lnTo>
                  <a:lnTo>
                    <a:pt x="321" y="1083"/>
                  </a:lnTo>
                  <a:lnTo>
                    <a:pt x="318" y="1083"/>
                  </a:lnTo>
                  <a:lnTo>
                    <a:pt x="317" y="1083"/>
                  </a:lnTo>
                  <a:lnTo>
                    <a:pt x="315" y="1083"/>
                  </a:lnTo>
                  <a:lnTo>
                    <a:pt x="313" y="1083"/>
                  </a:lnTo>
                  <a:lnTo>
                    <a:pt x="310" y="1083"/>
                  </a:lnTo>
                  <a:lnTo>
                    <a:pt x="307" y="1083"/>
                  </a:lnTo>
                  <a:lnTo>
                    <a:pt x="305" y="1083"/>
                  </a:lnTo>
                  <a:lnTo>
                    <a:pt x="303" y="1083"/>
                  </a:lnTo>
                  <a:lnTo>
                    <a:pt x="301" y="1083"/>
                  </a:lnTo>
                  <a:lnTo>
                    <a:pt x="299" y="1083"/>
                  </a:lnTo>
                  <a:lnTo>
                    <a:pt x="297" y="1083"/>
                  </a:lnTo>
                  <a:lnTo>
                    <a:pt x="293" y="1083"/>
                  </a:lnTo>
                  <a:lnTo>
                    <a:pt x="291" y="1083"/>
                  </a:lnTo>
                  <a:lnTo>
                    <a:pt x="289" y="1083"/>
                  </a:lnTo>
                  <a:lnTo>
                    <a:pt x="288" y="1083"/>
                  </a:lnTo>
                  <a:lnTo>
                    <a:pt x="286" y="1083"/>
                  </a:lnTo>
                  <a:lnTo>
                    <a:pt x="283" y="1083"/>
                  </a:lnTo>
                  <a:lnTo>
                    <a:pt x="281" y="1083"/>
                  </a:lnTo>
                  <a:lnTo>
                    <a:pt x="278" y="1083"/>
                  </a:lnTo>
                  <a:lnTo>
                    <a:pt x="276" y="1083"/>
                  </a:lnTo>
                  <a:lnTo>
                    <a:pt x="273" y="1083"/>
                  </a:lnTo>
                  <a:lnTo>
                    <a:pt x="271" y="1083"/>
                  </a:lnTo>
                  <a:lnTo>
                    <a:pt x="269" y="1083"/>
                  </a:lnTo>
                  <a:lnTo>
                    <a:pt x="267" y="1083"/>
                  </a:lnTo>
                  <a:lnTo>
                    <a:pt x="264" y="1083"/>
                  </a:lnTo>
                  <a:lnTo>
                    <a:pt x="261" y="1083"/>
                  </a:lnTo>
                  <a:lnTo>
                    <a:pt x="259" y="1083"/>
                  </a:lnTo>
                  <a:lnTo>
                    <a:pt x="258" y="1083"/>
                  </a:lnTo>
                  <a:lnTo>
                    <a:pt x="256" y="1083"/>
                  </a:lnTo>
                  <a:lnTo>
                    <a:pt x="254" y="1083"/>
                  </a:lnTo>
                  <a:lnTo>
                    <a:pt x="252" y="1083"/>
                  </a:lnTo>
                  <a:lnTo>
                    <a:pt x="248" y="1083"/>
                  </a:lnTo>
                  <a:lnTo>
                    <a:pt x="247" y="1083"/>
                  </a:lnTo>
                  <a:lnTo>
                    <a:pt x="246" y="1083"/>
                  </a:lnTo>
                  <a:lnTo>
                    <a:pt x="244" y="1083"/>
                  </a:lnTo>
                  <a:lnTo>
                    <a:pt x="242" y="1083"/>
                  </a:lnTo>
                  <a:lnTo>
                    <a:pt x="240" y="1083"/>
                  </a:lnTo>
                  <a:lnTo>
                    <a:pt x="237" y="1083"/>
                  </a:lnTo>
                  <a:lnTo>
                    <a:pt x="235" y="1083"/>
                  </a:lnTo>
                  <a:lnTo>
                    <a:pt x="232" y="1083"/>
                  </a:lnTo>
                  <a:lnTo>
                    <a:pt x="230" y="1083"/>
                  </a:lnTo>
                  <a:lnTo>
                    <a:pt x="227" y="1083"/>
                  </a:lnTo>
                  <a:lnTo>
                    <a:pt x="226" y="1083"/>
                  </a:lnTo>
                  <a:lnTo>
                    <a:pt x="224" y="1083"/>
                  </a:lnTo>
                  <a:lnTo>
                    <a:pt x="222" y="1083"/>
                  </a:lnTo>
                  <a:lnTo>
                    <a:pt x="219" y="1083"/>
                  </a:lnTo>
                  <a:lnTo>
                    <a:pt x="217" y="1083"/>
                  </a:lnTo>
                  <a:lnTo>
                    <a:pt x="214" y="1083"/>
                  </a:lnTo>
                  <a:lnTo>
                    <a:pt x="212" y="1083"/>
                  </a:lnTo>
                  <a:lnTo>
                    <a:pt x="210" y="1083"/>
                  </a:lnTo>
                  <a:lnTo>
                    <a:pt x="208" y="1083"/>
                  </a:lnTo>
                  <a:lnTo>
                    <a:pt x="206" y="1083"/>
                  </a:lnTo>
                  <a:lnTo>
                    <a:pt x="202" y="1083"/>
                  </a:lnTo>
                  <a:lnTo>
                    <a:pt x="200" y="1083"/>
                  </a:lnTo>
                  <a:lnTo>
                    <a:pt x="198" y="1083"/>
                  </a:lnTo>
                  <a:lnTo>
                    <a:pt x="197" y="1083"/>
                  </a:lnTo>
                  <a:lnTo>
                    <a:pt x="195" y="1083"/>
                  </a:lnTo>
                  <a:lnTo>
                    <a:pt x="192" y="1083"/>
                  </a:lnTo>
                  <a:lnTo>
                    <a:pt x="190" y="1083"/>
                  </a:lnTo>
                  <a:lnTo>
                    <a:pt x="188" y="1083"/>
                  </a:lnTo>
                  <a:lnTo>
                    <a:pt x="188" y="1082"/>
                  </a:lnTo>
                  <a:lnTo>
                    <a:pt x="187" y="1082"/>
                  </a:lnTo>
                  <a:lnTo>
                    <a:pt x="187" y="1081"/>
                  </a:lnTo>
                  <a:lnTo>
                    <a:pt x="186" y="1081"/>
                  </a:lnTo>
                  <a:lnTo>
                    <a:pt x="185" y="1082"/>
                  </a:lnTo>
                  <a:lnTo>
                    <a:pt x="185" y="1081"/>
                  </a:lnTo>
                  <a:lnTo>
                    <a:pt x="184" y="1081"/>
                  </a:lnTo>
                  <a:lnTo>
                    <a:pt x="184" y="1079"/>
                  </a:lnTo>
                  <a:lnTo>
                    <a:pt x="184" y="1078"/>
                  </a:lnTo>
                  <a:lnTo>
                    <a:pt x="184" y="1077"/>
                  </a:lnTo>
                  <a:lnTo>
                    <a:pt x="183" y="1077"/>
                  </a:lnTo>
                  <a:lnTo>
                    <a:pt x="181" y="1077"/>
                  </a:lnTo>
                  <a:lnTo>
                    <a:pt x="181" y="1076"/>
                  </a:lnTo>
                  <a:lnTo>
                    <a:pt x="183" y="1076"/>
                  </a:lnTo>
                  <a:lnTo>
                    <a:pt x="184" y="1076"/>
                  </a:lnTo>
                  <a:lnTo>
                    <a:pt x="184" y="1075"/>
                  </a:lnTo>
                  <a:lnTo>
                    <a:pt x="184" y="1074"/>
                  </a:lnTo>
                  <a:lnTo>
                    <a:pt x="183" y="1074"/>
                  </a:lnTo>
                  <a:lnTo>
                    <a:pt x="183" y="1075"/>
                  </a:lnTo>
                  <a:lnTo>
                    <a:pt x="183" y="1076"/>
                  </a:lnTo>
                  <a:lnTo>
                    <a:pt x="181" y="1075"/>
                  </a:lnTo>
                  <a:lnTo>
                    <a:pt x="181" y="1074"/>
                  </a:lnTo>
                  <a:lnTo>
                    <a:pt x="180" y="1075"/>
                  </a:lnTo>
                  <a:lnTo>
                    <a:pt x="181" y="1076"/>
                  </a:lnTo>
                  <a:lnTo>
                    <a:pt x="180" y="1076"/>
                  </a:lnTo>
                  <a:lnTo>
                    <a:pt x="178" y="1075"/>
                  </a:lnTo>
                  <a:lnTo>
                    <a:pt x="177" y="1075"/>
                  </a:lnTo>
                  <a:lnTo>
                    <a:pt x="176" y="1075"/>
                  </a:lnTo>
                  <a:lnTo>
                    <a:pt x="176" y="1074"/>
                  </a:lnTo>
                  <a:lnTo>
                    <a:pt x="176" y="1073"/>
                  </a:lnTo>
                  <a:lnTo>
                    <a:pt x="175" y="1073"/>
                  </a:lnTo>
                  <a:lnTo>
                    <a:pt x="173" y="1072"/>
                  </a:lnTo>
                  <a:lnTo>
                    <a:pt x="175" y="1072"/>
                  </a:lnTo>
                  <a:lnTo>
                    <a:pt x="176" y="1072"/>
                  </a:lnTo>
                  <a:lnTo>
                    <a:pt x="177" y="1072"/>
                  </a:lnTo>
                  <a:lnTo>
                    <a:pt x="177" y="1073"/>
                  </a:lnTo>
                  <a:lnTo>
                    <a:pt x="177" y="1074"/>
                  </a:lnTo>
                  <a:lnTo>
                    <a:pt x="178" y="1074"/>
                  </a:lnTo>
                  <a:lnTo>
                    <a:pt x="178" y="1073"/>
                  </a:lnTo>
                  <a:lnTo>
                    <a:pt x="178" y="1072"/>
                  </a:lnTo>
                  <a:lnTo>
                    <a:pt x="177" y="1072"/>
                  </a:lnTo>
                  <a:lnTo>
                    <a:pt x="177" y="1071"/>
                  </a:lnTo>
                  <a:lnTo>
                    <a:pt x="177" y="1068"/>
                  </a:lnTo>
                  <a:lnTo>
                    <a:pt x="177" y="1067"/>
                  </a:lnTo>
                  <a:lnTo>
                    <a:pt x="176" y="1067"/>
                  </a:lnTo>
                  <a:lnTo>
                    <a:pt x="175" y="1068"/>
                  </a:lnTo>
                  <a:lnTo>
                    <a:pt x="175" y="1071"/>
                  </a:lnTo>
                  <a:lnTo>
                    <a:pt x="173" y="1071"/>
                  </a:lnTo>
                  <a:lnTo>
                    <a:pt x="173" y="1072"/>
                  </a:lnTo>
                  <a:lnTo>
                    <a:pt x="172" y="1071"/>
                  </a:lnTo>
                  <a:lnTo>
                    <a:pt x="170" y="1071"/>
                  </a:lnTo>
                  <a:lnTo>
                    <a:pt x="169" y="1071"/>
                  </a:lnTo>
                  <a:lnTo>
                    <a:pt x="169" y="1068"/>
                  </a:lnTo>
                  <a:lnTo>
                    <a:pt x="168" y="1068"/>
                  </a:lnTo>
                  <a:lnTo>
                    <a:pt x="168" y="1067"/>
                  </a:lnTo>
                  <a:lnTo>
                    <a:pt x="167" y="1066"/>
                  </a:lnTo>
                  <a:lnTo>
                    <a:pt x="168" y="1066"/>
                  </a:lnTo>
                  <a:lnTo>
                    <a:pt x="168" y="1065"/>
                  </a:lnTo>
                  <a:lnTo>
                    <a:pt x="168" y="1064"/>
                  </a:lnTo>
                  <a:lnTo>
                    <a:pt x="169" y="1064"/>
                  </a:lnTo>
                  <a:lnTo>
                    <a:pt x="169" y="1063"/>
                  </a:lnTo>
                  <a:lnTo>
                    <a:pt x="169" y="1062"/>
                  </a:lnTo>
                  <a:lnTo>
                    <a:pt x="168" y="1062"/>
                  </a:lnTo>
                  <a:lnTo>
                    <a:pt x="168" y="1061"/>
                  </a:lnTo>
                  <a:lnTo>
                    <a:pt x="169" y="1061"/>
                  </a:lnTo>
                  <a:lnTo>
                    <a:pt x="170" y="1060"/>
                  </a:lnTo>
                  <a:lnTo>
                    <a:pt x="169" y="1060"/>
                  </a:lnTo>
                  <a:lnTo>
                    <a:pt x="168" y="1060"/>
                  </a:lnTo>
                  <a:lnTo>
                    <a:pt x="168" y="1061"/>
                  </a:lnTo>
                  <a:lnTo>
                    <a:pt x="167" y="1061"/>
                  </a:lnTo>
                  <a:lnTo>
                    <a:pt x="167" y="1062"/>
                  </a:lnTo>
                  <a:lnTo>
                    <a:pt x="168" y="1062"/>
                  </a:lnTo>
                  <a:lnTo>
                    <a:pt x="168" y="1063"/>
                  </a:lnTo>
                  <a:lnTo>
                    <a:pt x="168" y="1064"/>
                  </a:lnTo>
                  <a:lnTo>
                    <a:pt x="167" y="1063"/>
                  </a:lnTo>
                  <a:lnTo>
                    <a:pt x="166" y="1063"/>
                  </a:lnTo>
                  <a:lnTo>
                    <a:pt x="166" y="1062"/>
                  </a:lnTo>
                  <a:lnTo>
                    <a:pt x="166" y="1061"/>
                  </a:lnTo>
                  <a:lnTo>
                    <a:pt x="166" y="1060"/>
                  </a:lnTo>
                  <a:lnTo>
                    <a:pt x="165" y="1060"/>
                  </a:lnTo>
                  <a:lnTo>
                    <a:pt x="165" y="1059"/>
                  </a:lnTo>
                  <a:lnTo>
                    <a:pt x="166" y="1059"/>
                  </a:lnTo>
                  <a:lnTo>
                    <a:pt x="166" y="1058"/>
                  </a:lnTo>
                  <a:lnTo>
                    <a:pt x="165" y="1058"/>
                  </a:lnTo>
                  <a:lnTo>
                    <a:pt x="165" y="1059"/>
                  </a:lnTo>
                  <a:lnTo>
                    <a:pt x="164" y="1059"/>
                  </a:lnTo>
                  <a:lnTo>
                    <a:pt x="164" y="1060"/>
                  </a:lnTo>
                  <a:lnTo>
                    <a:pt x="163" y="1060"/>
                  </a:lnTo>
                  <a:lnTo>
                    <a:pt x="162" y="1060"/>
                  </a:lnTo>
                  <a:lnTo>
                    <a:pt x="162" y="1061"/>
                  </a:lnTo>
                  <a:lnTo>
                    <a:pt x="161" y="1061"/>
                  </a:lnTo>
                  <a:lnTo>
                    <a:pt x="161" y="1062"/>
                  </a:lnTo>
                  <a:lnTo>
                    <a:pt x="162" y="1062"/>
                  </a:lnTo>
                  <a:lnTo>
                    <a:pt x="162" y="1061"/>
                  </a:lnTo>
                  <a:lnTo>
                    <a:pt x="163" y="1060"/>
                  </a:lnTo>
                  <a:lnTo>
                    <a:pt x="163" y="1061"/>
                  </a:lnTo>
                  <a:lnTo>
                    <a:pt x="164" y="1061"/>
                  </a:lnTo>
                  <a:lnTo>
                    <a:pt x="164" y="1062"/>
                  </a:lnTo>
                  <a:lnTo>
                    <a:pt x="165" y="1063"/>
                  </a:lnTo>
                  <a:lnTo>
                    <a:pt x="164" y="1064"/>
                  </a:lnTo>
                  <a:lnTo>
                    <a:pt x="163" y="1064"/>
                  </a:lnTo>
                  <a:lnTo>
                    <a:pt x="162" y="1064"/>
                  </a:lnTo>
                  <a:lnTo>
                    <a:pt x="162" y="1065"/>
                  </a:lnTo>
                  <a:lnTo>
                    <a:pt x="163" y="1065"/>
                  </a:lnTo>
                  <a:lnTo>
                    <a:pt x="164" y="1065"/>
                  </a:lnTo>
                  <a:lnTo>
                    <a:pt x="164" y="1066"/>
                  </a:lnTo>
                  <a:lnTo>
                    <a:pt x="163" y="1066"/>
                  </a:lnTo>
                  <a:lnTo>
                    <a:pt x="163" y="1067"/>
                  </a:lnTo>
                  <a:lnTo>
                    <a:pt x="164" y="1067"/>
                  </a:lnTo>
                  <a:lnTo>
                    <a:pt x="166" y="1072"/>
                  </a:lnTo>
                  <a:lnTo>
                    <a:pt x="166" y="1073"/>
                  </a:lnTo>
                  <a:lnTo>
                    <a:pt x="165" y="1072"/>
                  </a:lnTo>
                  <a:lnTo>
                    <a:pt x="165" y="1073"/>
                  </a:lnTo>
                  <a:lnTo>
                    <a:pt x="166" y="1073"/>
                  </a:lnTo>
                  <a:lnTo>
                    <a:pt x="167" y="1075"/>
                  </a:lnTo>
                  <a:lnTo>
                    <a:pt x="167" y="1074"/>
                  </a:lnTo>
                  <a:lnTo>
                    <a:pt x="168" y="1075"/>
                  </a:lnTo>
                  <a:lnTo>
                    <a:pt x="168" y="1076"/>
                  </a:lnTo>
                  <a:lnTo>
                    <a:pt x="169" y="1076"/>
                  </a:lnTo>
                  <a:lnTo>
                    <a:pt x="169" y="1077"/>
                  </a:lnTo>
                  <a:lnTo>
                    <a:pt x="170" y="1077"/>
                  </a:lnTo>
                  <a:lnTo>
                    <a:pt x="172" y="1077"/>
                  </a:lnTo>
                  <a:lnTo>
                    <a:pt x="173" y="1077"/>
                  </a:lnTo>
                  <a:lnTo>
                    <a:pt x="175" y="1077"/>
                  </a:lnTo>
                  <a:lnTo>
                    <a:pt x="175" y="1078"/>
                  </a:lnTo>
                  <a:lnTo>
                    <a:pt x="176" y="1078"/>
                  </a:lnTo>
                  <a:lnTo>
                    <a:pt x="176" y="1079"/>
                  </a:lnTo>
                  <a:lnTo>
                    <a:pt x="177" y="1081"/>
                  </a:lnTo>
                  <a:lnTo>
                    <a:pt x="177" y="1079"/>
                  </a:lnTo>
                  <a:lnTo>
                    <a:pt x="178" y="1079"/>
                  </a:lnTo>
                  <a:lnTo>
                    <a:pt x="179" y="1081"/>
                  </a:lnTo>
                  <a:lnTo>
                    <a:pt x="178" y="1081"/>
                  </a:lnTo>
                  <a:lnTo>
                    <a:pt x="178" y="1082"/>
                  </a:lnTo>
                  <a:lnTo>
                    <a:pt x="177" y="1083"/>
                  </a:lnTo>
                  <a:lnTo>
                    <a:pt x="178" y="1083"/>
                  </a:lnTo>
                  <a:lnTo>
                    <a:pt x="178" y="1084"/>
                  </a:lnTo>
                  <a:lnTo>
                    <a:pt x="180" y="1086"/>
                  </a:lnTo>
                  <a:lnTo>
                    <a:pt x="181" y="1086"/>
                  </a:lnTo>
                  <a:lnTo>
                    <a:pt x="183" y="1087"/>
                  </a:lnTo>
                  <a:lnTo>
                    <a:pt x="181" y="1087"/>
                  </a:lnTo>
                  <a:lnTo>
                    <a:pt x="180" y="1087"/>
                  </a:lnTo>
                  <a:lnTo>
                    <a:pt x="180" y="1088"/>
                  </a:lnTo>
                  <a:lnTo>
                    <a:pt x="180" y="1089"/>
                  </a:lnTo>
                  <a:lnTo>
                    <a:pt x="180" y="1090"/>
                  </a:lnTo>
                  <a:lnTo>
                    <a:pt x="181" y="1089"/>
                  </a:lnTo>
                  <a:lnTo>
                    <a:pt x="183" y="1089"/>
                  </a:lnTo>
                  <a:lnTo>
                    <a:pt x="183" y="1090"/>
                  </a:lnTo>
                  <a:lnTo>
                    <a:pt x="183" y="1092"/>
                  </a:lnTo>
                  <a:lnTo>
                    <a:pt x="183" y="1093"/>
                  </a:lnTo>
                  <a:lnTo>
                    <a:pt x="181" y="1092"/>
                  </a:lnTo>
                  <a:lnTo>
                    <a:pt x="181" y="1093"/>
                  </a:lnTo>
                  <a:lnTo>
                    <a:pt x="180" y="1093"/>
                  </a:lnTo>
                  <a:lnTo>
                    <a:pt x="180" y="1094"/>
                  </a:lnTo>
                  <a:lnTo>
                    <a:pt x="179" y="1094"/>
                  </a:lnTo>
                  <a:lnTo>
                    <a:pt x="179" y="1093"/>
                  </a:lnTo>
                  <a:lnTo>
                    <a:pt x="178" y="1093"/>
                  </a:lnTo>
                  <a:lnTo>
                    <a:pt x="177" y="1093"/>
                  </a:lnTo>
                  <a:lnTo>
                    <a:pt x="175" y="1092"/>
                  </a:lnTo>
                  <a:lnTo>
                    <a:pt x="172" y="1090"/>
                  </a:lnTo>
                  <a:lnTo>
                    <a:pt x="170" y="1090"/>
                  </a:lnTo>
                  <a:lnTo>
                    <a:pt x="172" y="1089"/>
                  </a:lnTo>
                  <a:lnTo>
                    <a:pt x="170" y="1089"/>
                  </a:lnTo>
                  <a:lnTo>
                    <a:pt x="170" y="1090"/>
                  </a:lnTo>
                  <a:lnTo>
                    <a:pt x="169" y="1090"/>
                  </a:lnTo>
                  <a:lnTo>
                    <a:pt x="168" y="1089"/>
                  </a:lnTo>
                  <a:lnTo>
                    <a:pt x="167" y="1089"/>
                  </a:lnTo>
                  <a:lnTo>
                    <a:pt x="167" y="1088"/>
                  </a:lnTo>
                  <a:lnTo>
                    <a:pt x="164" y="1087"/>
                  </a:lnTo>
                  <a:lnTo>
                    <a:pt x="164" y="1086"/>
                  </a:lnTo>
                  <a:lnTo>
                    <a:pt x="164" y="1084"/>
                  </a:lnTo>
                  <a:lnTo>
                    <a:pt x="165" y="1084"/>
                  </a:lnTo>
                  <a:lnTo>
                    <a:pt x="165" y="1083"/>
                  </a:lnTo>
                  <a:lnTo>
                    <a:pt x="164" y="1083"/>
                  </a:lnTo>
                  <a:lnTo>
                    <a:pt x="163" y="1083"/>
                  </a:lnTo>
                  <a:lnTo>
                    <a:pt x="163" y="1082"/>
                  </a:lnTo>
                  <a:lnTo>
                    <a:pt x="162" y="1082"/>
                  </a:lnTo>
                  <a:lnTo>
                    <a:pt x="162" y="1083"/>
                  </a:lnTo>
                  <a:lnTo>
                    <a:pt x="161" y="1083"/>
                  </a:lnTo>
                  <a:lnTo>
                    <a:pt x="161" y="1084"/>
                  </a:lnTo>
                  <a:lnTo>
                    <a:pt x="160" y="1083"/>
                  </a:lnTo>
                  <a:lnTo>
                    <a:pt x="157" y="1082"/>
                  </a:lnTo>
                  <a:lnTo>
                    <a:pt x="156" y="1082"/>
                  </a:lnTo>
                  <a:lnTo>
                    <a:pt x="156" y="1081"/>
                  </a:lnTo>
                  <a:lnTo>
                    <a:pt x="157" y="1081"/>
                  </a:lnTo>
                  <a:lnTo>
                    <a:pt x="160" y="1079"/>
                  </a:lnTo>
                  <a:lnTo>
                    <a:pt x="157" y="1079"/>
                  </a:lnTo>
                  <a:lnTo>
                    <a:pt x="157" y="1078"/>
                  </a:lnTo>
                  <a:lnTo>
                    <a:pt x="156" y="1078"/>
                  </a:lnTo>
                  <a:lnTo>
                    <a:pt x="155" y="1078"/>
                  </a:lnTo>
                  <a:lnTo>
                    <a:pt x="155" y="1077"/>
                  </a:lnTo>
                  <a:lnTo>
                    <a:pt x="154" y="1077"/>
                  </a:lnTo>
                  <a:lnTo>
                    <a:pt x="154" y="1078"/>
                  </a:lnTo>
                  <a:lnTo>
                    <a:pt x="153" y="1078"/>
                  </a:lnTo>
                  <a:lnTo>
                    <a:pt x="152" y="1078"/>
                  </a:lnTo>
                  <a:lnTo>
                    <a:pt x="152" y="1077"/>
                  </a:lnTo>
                  <a:lnTo>
                    <a:pt x="152" y="1076"/>
                  </a:lnTo>
                  <a:lnTo>
                    <a:pt x="151" y="1076"/>
                  </a:lnTo>
                  <a:lnTo>
                    <a:pt x="151" y="1075"/>
                  </a:lnTo>
                  <a:lnTo>
                    <a:pt x="150" y="1075"/>
                  </a:lnTo>
                  <a:lnTo>
                    <a:pt x="150" y="1074"/>
                  </a:lnTo>
                  <a:lnTo>
                    <a:pt x="150" y="1073"/>
                  </a:lnTo>
                  <a:lnTo>
                    <a:pt x="151" y="1073"/>
                  </a:lnTo>
                  <a:lnTo>
                    <a:pt x="150" y="1072"/>
                  </a:lnTo>
                  <a:lnTo>
                    <a:pt x="151" y="1071"/>
                  </a:lnTo>
                  <a:lnTo>
                    <a:pt x="150" y="1071"/>
                  </a:lnTo>
                  <a:lnTo>
                    <a:pt x="150" y="1072"/>
                  </a:lnTo>
                  <a:lnTo>
                    <a:pt x="149" y="1072"/>
                  </a:lnTo>
                  <a:lnTo>
                    <a:pt x="149" y="1073"/>
                  </a:lnTo>
                  <a:lnTo>
                    <a:pt x="149" y="1074"/>
                  </a:lnTo>
                  <a:lnTo>
                    <a:pt x="146" y="1073"/>
                  </a:lnTo>
                  <a:lnTo>
                    <a:pt x="145" y="1072"/>
                  </a:lnTo>
                  <a:lnTo>
                    <a:pt x="145" y="1071"/>
                  </a:lnTo>
                  <a:lnTo>
                    <a:pt x="145" y="1068"/>
                  </a:lnTo>
                  <a:lnTo>
                    <a:pt x="146" y="1068"/>
                  </a:lnTo>
                  <a:lnTo>
                    <a:pt x="147" y="1068"/>
                  </a:lnTo>
                  <a:lnTo>
                    <a:pt x="147" y="1067"/>
                  </a:lnTo>
                  <a:lnTo>
                    <a:pt x="146" y="1067"/>
                  </a:lnTo>
                  <a:lnTo>
                    <a:pt x="145" y="1066"/>
                  </a:lnTo>
                  <a:lnTo>
                    <a:pt x="145" y="1067"/>
                  </a:lnTo>
                  <a:lnTo>
                    <a:pt x="145" y="1068"/>
                  </a:lnTo>
                  <a:lnTo>
                    <a:pt x="144" y="1068"/>
                  </a:lnTo>
                  <a:lnTo>
                    <a:pt x="142" y="1068"/>
                  </a:lnTo>
                  <a:lnTo>
                    <a:pt x="142" y="1067"/>
                  </a:lnTo>
                  <a:lnTo>
                    <a:pt x="142" y="1066"/>
                  </a:lnTo>
                  <a:lnTo>
                    <a:pt x="142" y="1065"/>
                  </a:lnTo>
                  <a:lnTo>
                    <a:pt x="142" y="1064"/>
                  </a:lnTo>
                  <a:lnTo>
                    <a:pt x="141" y="1064"/>
                  </a:lnTo>
                  <a:lnTo>
                    <a:pt x="141" y="1065"/>
                  </a:lnTo>
                  <a:lnTo>
                    <a:pt x="141" y="1066"/>
                  </a:lnTo>
                  <a:lnTo>
                    <a:pt x="140" y="1066"/>
                  </a:lnTo>
                  <a:lnTo>
                    <a:pt x="140" y="1065"/>
                  </a:lnTo>
                  <a:lnTo>
                    <a:pt x="140" y="1064"/>
                  </a:lnTo>
                  <a:lnTo>
                    <a:pt x="139" y="1064"/>
                  </a:lnTo>
                  <a:lnTo>
                    <a:pt x="138" y="1065"/>
                  </a:lnTo>
                  <a:lnTo>
                    <a:pt x="138" y="1064"/>
                  </a:lnTo>
                  <a:lnTo>
                    <a:pt x="136" y="1064"/>
                  </a:lnTo>
                  <a:lnTo>
                    <a:pt x="136" y="1065"/>
                  </a:lnTo>
                  <a:lnTo>
                    <a:pt x="135" y="1065"/>
                  </a:lnTo>
                  <a:lnTo>
                    <a:pt x="135" y="1064"/>
                  </a:lnTo>
                  <a:lnTo>
                    <a:pt x="136" y="1063"/>
                  </a:lnTo>
                  <a:lnTo>
                    <a:pt x="135" y="1062"/>
                  </a:lnTo>
                  <a:lnTo>
                    <a:pt x="134" y="1062"/>
                  </a:lnTo>
                  <a:lnTo>
                    <a:pt x="134" y="1061"/>
                  </a:lnTo>
                  <a:lnTo>
                    <a:pt x="134" y="1060"/>
                  </a:lnTo>
                  <a:lnTo>
                    <a:pt x="135" y="1060"/>
                  </a:lnTo>
                  <a:lnTo>
                    <a:pt x="136" y="1060"/>
                  </a:lnTo>
                  <a:lnTo>
                    <a:pt x="136" y="1059"/>
                  </a:lnTo>
                  <a:lnTo>
                    <a:pt x="135" y="1059"/>
                  </a:lnTo>
                  <a:lnTo>
                    <a:pt x="134" y="1060"/>
                  </a:lnTo>
                  <a:lnTo>
                    <a:pt x="134" y="1059"/>
                  </a:lnTo>
                  <a:lnTo>
                    <a:pt x="133" y="1060"/>
                  </a:lnTo>
                  <a:lnTo>
                    <a:pt x="133" y="1059"/>
                  </a:lnTo>
                  <a:lnTo>
                    <a:pt x="132" y="1059"/>
                  </a:lnTo>
                  <a:lnTo>
                    <a:pt x="132" y="1058"/>
                  </a:lnTo>
                  <a:lnTo>
                    <a:pt x="131" y="1058"/>
                  </a:lnTo>
                  <a:lnTo>
                    <a:pt x="131" y="1056"/>
                  </a:lnTo>
                  <a:lnTo>
                    <a:pt x="131" y="1055"/>
                  </a:lnTo>
                  <a:lnTo>
                    <a:pt x="130" y="1055"/>
                  </a:lnTo>
                  <a:lnTo>
                    <a:pt x="130" y="1053"/>
                  </a:lnTo>
                  <a:lnTo>
                    <a:pt x="131" y="1053"/>
                  </a:lnTo>
                  <a:lnTo>
                    <a:pt x="132" y="1053"/>
                  </a:lnTo>
                  <a:lnTo>
                    <a:pt x="133" y="1053"/>
                  </a:lnTo>
                  <a:lnTo>
                    <a:pt x="133" y="1052"/>
                  </a:lnTo>
                  <a:lnTo>
                    <a:pt x="134" y="1052"/>
                  </a:lnTo>
                  <a:lnTo>
                    <a:pt x="134" y="1051"/>
                  </a:lnTo>
                  <a:lnTo>
                    <a:pt x="135" y="1051"/>
                  </a:lnTo>
                  <a:lnTo>
                    <a:pt x="135" y="1052"/>
                  </a:lnTo>
                  <a:lnTo>
                    <a:pt x="138" y="1053"/>
                  </a:lnTo>
                  <a:lnTo>
                    <a:pt x="139" y="1053"/>
                  </a:lnTo>
                  <a:lnTo>
                    <a:pt x="139" y="1055"/>
                  </a:lnTo>
                  <a:lnTo>
                    <a:pt x="140" y="1055"/>
                  </a:lnTo>
                  <a:lnTo>
                    <a:pt x="140" y="1056"/>
                  </a:lnTo>
                  <a:lnTo>
                    <a:pt x="141" y="1056"/>
                  </a:lnTo>
                  <a:lnTo>
                    <a:pt x="142" y="1056"/>
                  </a:lnTo>
                  <a:lnTo>
                    <a:pt x="142" y="1058"/>
                  </a:lnTo>
                  <a:lnTo>
                    <a:pt x="144" y="1058"/>
                  </a:lnTo>
                  <a:lnTo>
                    <a:pt x="145" y="1058"/>
                  </a:lnTo>
                  <a:lnTo>
                    <a:pt x="144" y="1056"/>
                  </a:lnTo>
                  <a:lnTo>
                    <a:pt x="145" y="1056"/>
                  </a:lnTo>
                  <a:lnTo>
                    <a:pt x="146" y="1056"/>
                  </a:lnTo>
                  <a:lnTo>
                    <a:pt x="146" y="1058"/>
                  </a:lnTo>
                  <a:lnTo>
                    <a:pt x="146" y="1059"/>
                  </a:lnTo>
                  <a:lnTo>
                    <a:pt x="147" y="1059"/>
                  </a:lnTo>
                  <a:lnTo>
                    <a:pt x="149" y="1059"/>
                  </a:lnTo>
                  <a:lnTo>
                    <a:pt x="149" y="1060"/>
                  </a:lnTo>
                  <a:lnTo>
                    <a:pt x="150" y="1059"/>
                  </a:lnTo>
                  <a:lnTo>
                    <a:pt x="150" y="1060"/>
                  </a:lnTo>
                  <a:lnTo>
                    <a:pt x="151" y="1059"/>
                  </a:lnTo>
                  <a:lnTo>
                    <a:pt x="152" y="1060"/>
                  </a:lnTo>
                  <a:lnTo>
                    <a:pt x="153" y="1060"/>
                  </a:lnTo>
                  <a:lnTo>
                    <a:pt x="154" y="1060"/>
                  </a:lnTo>
                  <a:lnTo>
                    <a:pt x="155" y="1061"/>
                  </a:lnTo>
                  <a:lnTo>
                    <a:pt x="156" y="1061"/>
                  </a:lnTo>
                  <a:lnTo>
                    <a:pt x="157" y="1061"/>
                  </a:lnTo>
                  <a:lnTo>
                    <a:pt x="157" y="1060"/>
                  </a:lnTo>
                  <a:lnTo>
                    <a:pt x="156" y="1059"/>
                  </a:lnTo>
                  <a:lnTo>
                    <a:pt x="155" y="1060"/>
                  </a:lnTo>
                  <a:lnTo>
                    <a:pt x="154" y="1060"/>
                  </a:lnTo>
                  <a:lnTo>
                    <a:pt x="154" y="1059"/>
                  </a:lnTo>
                  <a:lnTo>
                    <a:pt x="153" y="1059"/>
                  </a:lnTo>
                  <a:lnTo>
                    <a:pt x="153" y="1058"/>
                  </a:lnTo>
                  <a:lnTo>
                    <a:pt x="152" y="1058"/>
                  </a:lnTo>
                  <a:lnTo>
                    <a:pt x="152" y="1056"/>
                  </a:lnTo>
                  <a:lnTo>
                    <a:pt x="153" y="1055"/>
                  </a:lnTo>
                  <a:lnTo>
                    <a:pt x="154" y="1053"/>
                  </a:lnTo>
                  <a:lnTo>
                    <a:pt x="153" y="1053"/>
                  </a:lnTo>
                  <a:lnTo>
                    <a:pt x="153" y="1052"/>
                  </a:lnTo>
                  <a:lnTo>
                    <a:pt x="153" y="1051"/>
                  </a:lnTo>
                  <a:lnTo>
                    <a:pt x="152" y="1051"/>
                  </a:lnTo>
                  <a:lnTo>
                    <a:pt x="151" y="1051"/>
                  </a:lnTo>
                  <a:lnTo>
                    <a:pt x="150" y="1051"/>
                  </a:lnTo>
                  <a:lnTo>
                    <a:pt x="150" y="1052"/>
                  </a:lnTo>
                  <a:lnTo>
                    <a:pt x="149" y="1052"/>
                  </a:lnTo>
                  <a:lnTo>
                    <a:pt x="147" y="1052"/>
                  </a:lnTo>
                  <a:lnTo>
                    <a:pt x="146" y="1052"/>
                  </a:lnTo>
                  <a:lnTo>
                    <a:pt x="145" y="1052"/>
                  </a:lnTo>
                  <a:lnTo>
                    <a:pt x="145" y="1053"/>
                  </a:lnTo>
                  <a:lnTo>
                    <a:pt x="144" y="1053"/>
                  </a:lnTo>
                  <a:lnTo>
                    <a:pt x="144" y="1052"/>
                  </a:lnTo>
                  <a:lnTo>
                    <a:pt x="144" y="1051"/>
                  </a:lnTo>
                  <a:lnTo>
                    <a:pt x="142" y="1051"/>
                  </a:lnTo>
                  <a:lnTo>
                    <a:pt x="142" y="1052"/>
                  </a:lnTo>
                  <a:lnTo>
                    <a:pt x="141" y="1051"/>
                  </a:lnTo>
                  <a:lnTo>
                    <a:pt x="141" y="1052"/>
                  </a:lnTo>
                  <a:lnTo>
                    <a:pt x="140" y="1051"/>
                  </a:lnTo>
                  <a:lnTo>
                    <a:pt x="139" y="1050"/>
                  </a:lnTo>
                  <a:lnTo>
                    <a:pt x="138" y="1050"/>
                  </a:lnTo>
                  <a:lnTo>
                    <a:pt x="138" y="1049"/>
                  </a:lnTo>
                  <a:lnTo>
                    <a:pt x="136" y="1048"/>
                  </a:lnTo>
                  <a:lnTo>
                    <a:pt x="136" y="1047"/>
                  </a:lnTo>
                  <a:lnTo>
                    <a:pt x="138" y="1047"/>
                  </a:lnTo>
                  <a:lnTo>
                    <a:pt x="138" y="1045"/>
                  </a:lnTo>
                  <a:lnTo>
                    <a:pt x="136" y="1045"/>
                  </a:lnTo>
                  <a:lnTo>
                    <a:pt x="136" y="1044"/>
                  </a:lnTo>
                  <a:lnTo>
                    <a:pt x="138" y="1044"/>
                  </a:lnTo>
                  <a:lnTo>
                    <a:pt x="138" y="1043"/>
                  </a:lnTo>
                  <a:lnTo>
                    <a:pt x="139" y="1043"/>
                  </a:lnTo>
                  <a:lnTo>
                    <a:pt x="139" y="1042"/>
                  </a:lnTo>
                  <a:lnTo>
                    <a:pt x="138" y="1043"/>
                  </a:lnTo>
                  <a:lnTo>
                    <a:pt x="136" y="1043"/>
                  </a:lnTo>
                  <a:lnTo>
                    <a:pt x="136" y="1042"/>
                  </a:lnTo>
                  <a:lnTo>
                    <a:pt x="136" y="1041"/>
                  </a:lnTo>
                  <a:lnTo>
                    <a:pt x="135" y="1041"/>
                  </a:lnTo>
                  <a:lnTo>
                    <a:pt x="135" y="1040"/>
                  </a:lnTo>
                  <a:lnTo>
                    <a:pt x="135" y="1038"/>
                  </a:lnTo>
                  <a:lnTo>
                    <a:pt x="135" y="1037"/>
                  </a:lnTo>
                  <a:lnTo>
                    <a:pt x="135" y="1036"/>
                  </a:lnTo>
                  <a:lnTo>
                    <a:pt x="135" y="1035"/>
                  </a:lnTo>
                  <a:lnTo>
                    <a:pt x="135" y="1033"/>
                  </a:lnTo>
                  <a:lnTo>
                    <a:pt x="135" y="1032"/>
                  </a:lnTo>
                  <a:lnTo>
                    <a:pt x="134" y="1032"/>
                  </a:lnTo>
                  <a:lnTo>
                    <a:pt x="133" y="1032"/>
                  </a:lnTo>
                  <a:lnTo>
                    <a:pt x="132" y="1032"/>
                  </a:lnTo>
                  <a:lnTo>
                    <a:pt x="131" y="1032"/>
                  </a:lnTo>
                  <a:lnTo>
                    <a:pt x="132" y="1031"/>
                  </a:lnTo>
                  <a:lnTo>
                    <a:pt x="131" y="1031"/>
                  </a:lnTo>
                  <a:lnTo>
                    <a:pt x="130" y="1031"/>
                  </a:lnTo>
                  <a:lnTo>
                    <a:pt x="130" y="1030"/>
                  </a:lnTo>
                  <a:lnTo>
                    <a:pt x="131" y="1030"/>
                  </a:lnTo>
                  <a:lnTo>
                    <a:pt x="132" y="1030"/>
                  </a:lnTo>
                  <a:lnTo>
                    <a:pt x="133" y="1029"/>
                  </a:lnTo>
                  <a:lnTo>
                    <a:pt x="134" y="1029"/>
                  </a:lnTo>
                  <a:lnTo>
                    <a:pt x="135" y="1030"/>
                  </a:lnTo>
                  <a:lnTo>
                    <a:pt x="135" y="1031"/>
                  </a:lnTo>
                  <a:lnTo>
                    <a:pt x="136" y="1031"/>
                  </a:lnTo>
                  <a:lnTo>
                    <a:pt x="136" y="1030"/>
                  </a:lnTo>
                  <a:lnTo>
                    <a:pt x="138" y="1030"/>
                  </a:lnTo>
                  <a:lnTo>
                    <a:pt x="138" y="1029"/>
                  </a:lnTo>
                  <a:lnTo>
                    <a:pt x="136" y="1029"/>
                  </a:lnTo>
                  <a:lnTo>
                    <a:pt x="136" y="1030"/>
                  </a:lnTo>
                  <a:lnTo>
                    <a:pt x="135" y="1030"/>
                  </a:lnTo>
                  <a:lnTo>
                    <a:pt x="135" y="1029"/>
                  </a:lnTo>
                  <a:lnTo>
                    <a:pt x="135" y="1028"/>
                  </a:lnTo>
                  <a:lnTo>
                    <a:pt x="134" y="1029"/>
                  </a:lnTo>
                  <a:lnTo>
                    <a:pt x="134" y="1028"/>
                  </a:lnTo>
                  <a:lnTo>
                    <a:pt x="133" y="1028"/>
                  </a:lnTo>
                  <a:lnTo>
                    <a:pt x="133" y="1027"/>
                  </a:lnTo>
                  <a:lnTo>
                    <a:pt x="132" y="1028"/>
                  </a:lnTo>
                  <a:lnTo>
                    <a:pt x="132" y="1027"/>
                  </a:lnTo>
                  <a:lnTo>
                    <a:pt x="132" y="1026"/>
                  </a:lnTo>
                  <a:lnTo>
                    <a:pt x="132" y="1024"/>
                  </a:lnTo>
                  <a:lnTo>
                    <a:pt x="131" y="1024"/>
                  </a:lnTo>
                  <a:lnTo>
                    <a:pt x="131" y="1026"/>
                  </a:lnTo>
                  <a:lnTo>
                    <a:pt x="131" y="1027"/>
                  </a:lnTo>
                  <a:lnTo>
                    <a:pt x="131" y="1028"/>
                  </a:lnTo>
                  <a:lnTo>
                    <a:pt x="130" y="1028"/>
                  </a:lnTo>
                  <a:lnTo>
                    <a:pt x="130" y="1027"/>
                  </a:lnTo>
                  <a:lnTo>
                    <a:pt x="129" y="1027"/>
                  </a:lnTo>
                  <a:lnTo>
                    <a:pt x="129" y="1026"/>
                  </a:lnTo>
                  <a:lnTo>
                    <a:pt x="127" y="1026"/>
                  </a:lnTo>
                  <a:lnTo>
                    <a:pt x="127" y="1024"/>
                  </a:lnTo>
                  <a:lnTo>
                    <a:pt x="126" y="1024"/>
                  </a:lnTo>
                  <a:lnTo>
                    <a:pt x="126" y="1022"/>
                  </a:lnTo>
                  <a:lnTo>
                    <a:pt x="127" y="1022"/>
                  </a:lnTo>
                  <a:lnTo>
                    <a:pt x="127" y="1021"/>
                  </a:lnTo>
                  <a:lnTo>
                    <a:pt x="126" y="1021"/>
                  </a:lnTo>
                  <a:lnTo>
                    <a:pt x="126" y="1022"/>
                  </a:lnTo>
                  <a:lnTo>
                    <a:pt x="124" y="1022"/>
                  </a:lnTo>
                  <a:lnTo>
                    <a:pt x="124" y="1024"/>
                  </a:lnTo>
                  <a:lnTo>
                    <a:pt x="124" y="1026"/>
                  </a:lnTo>
                  <a:lnTo>
                    <a:pt x="124" y="1027"/>
                  </a:lnTo>
                  <a:lnTo>
                    <a:pt x="123" y="1027"/>
                  </a:lnTo>
                  <a:lnTo>
                    <a:pt x="123" y="1026"/>
                  </a:lnTo>
                  <a:lnTo>
                    <a:pt x="123" y="1024"/>
                  </a:lnTo>
                  <a:lnTo>
                    <a:pt x="122" y="1024"/>
                  </a:lnTo>
                  <a:lnTo>
                    <a:pt x="122" y="1022"/>
                  </a:lnTo>
                  <a:lnTo>
                    <a:pt x="121" y="1022"/>
                  </a:lnTo>
                  <a:lnTo>
                    <a:pt x="121" y="1021"/>
                  </a:lnTo>
                  <a:lnTo>
                    <a:pt x="121" y="1020"/>
                  </a:lnTo>
                  <a:lnTo>
                    <a:pt x="121" y="1019"/>
                  </a:lnTo>
                  <a:lnTo>
                    <a:pt x="122" y="1020"/>
                  </a:lnTo>
                  <a:lnTo>
                    <a:pt x="122" y="1021"/>
                  </a:lnTo>
                  <a:lnTo>
                    <a:pt x="123" y="1021"/>
                  </a:lnTo>
                  <a:lnTo>
                    <a:pt x="123" y="1020"/>
                  </a:lnTo>
                  <a:lnTo>
                    <a:pt x="122" y="1020"/>
                  </a:lnTo>
                  <a:lnTo>
                    <a:pt x="122" y="1019"/>
                  </a:lnTo>
                  <a:lnTo>
                    <a:pt x="123" y="1019"/>
                  </a:lnTo>
                  <a:lnTo>
                    <a:pt x="123" y="1018"/>
                  </a:lnTo>
                  <a:lnTo>
                    <a:pt x="124" y="1017"/>
                  </a:lnTo>
                  <a:lnTo>
                    <a:pt x="126" y="1016"/>
                  </a:lnTo>
                  <a:lnTo>
                    <a:pt x="124" y="1016"/>
                  </a:lnTo>
                  <a:lnTo>
                    <a:pt x="124" y="1017"/>
                  </a:lnTo>
                  <a:lnTo>
                    <a:pt x="123" y="1017"/>
                  </a:lnTo>
                  <a:lnTo>
                    <a:pt x="123" y="1018"/>
                  </a:lnTo>
                  <a:lnTo>
                    <a:pt x="122" y="1018"/>
                  </a:lnTo>
                  <a:lnTo>
                    <a:pt x="122" y="1017"/>
                  </a:lnTo>
                  <a:lnTo>
                    <a:pt x="122" y="1016"/>
                  </a:lnTo>
                  <a:lnTo>
                    <a:pt x="123" y="1015"/>
                  </a:lnTo>
                  <a:lnTo>
                    <a:pt x="122" y="1014"/>
                  </a:lnTo>
                  <a:lnTo>
                    <a:pt x="123" y="1014"/>
                  </a:lnTo>
                  <a:lnTo>
                    <a:pt x="123" y="1013"/>
                  </a:lnTo>
                  <a:lnTo>
                    <a:pt x="124" y="1013"/>
                  </a:lnTo>
                  <a:lnTo>
                    <a:pt x="126" y="1014"/>
                  </a:lnTo>
                  <a:lnTo>
                    <a:pt x="127" y="1014"/>
                  </a:lnTo>
                  <a:lnTo>
                    <a:pt x="127" y="1015"/>
                  </a:lnTo>
                  <a:lnTo>
                    <a:pt x="129" y="1015"/>
                  </a:lnTo>
                  <a:lnTo>
                    <a:pt x="129" y="1016"/>
                  </a:lnTo>
                  <a:lnTo>
                    <a:pt x="130" y="1016"/>
                  </a:lnTo>
                  <a:lnTo>
                    <a:pt x="130" y="1015"/>
                  </a:lnTo>
                  <a:lnTo>
                    <a:pt x="129" y="1015"/>
                  </a:lnTo>
                  <a:lnTo>
                    <a:pt x="127" y="1014"/>
                  </a:lnTo>
                  <a:lnTo>
                    <a:pt x="126" y="1013"/>
                  </a:lnTo>
                  <a:lnTo>
                    <a:pt x="124" y="1012"/>
                  </a:lnTo>
                  <a:lnTo>
                    <a:pt x="126" y="1010"/>
                  </a:lnTo>
                  <a:lnTo>
                    <a:pt x="124" y="1010"/>
                  </a:lnTo>
                  <a:lnTo>
                    <a:pt x="124" y="1008"/>
                  </a:lnTo>
                  <a:lnTo>
                    <a:pt x="124" y="1007"/>
                  </a:lnTo>
                  <a:lnTo>
                    <a:pt x="126" y="1007"/>
                  </a:lnTo>
                  <a:lnTo>
                    <a:pt x="126" y="1008"/>
                  </a:lnTo>
                  <a:lnTo>
                    <a:pt x="127" y="1008"/>
                  </a:lnTo>
                  <a:lnTo>
                    <a:pt x="129" y="1010"/>
                  </a:lnTo>
                  <a:lnTo>
                    <a:pt x="130" y="1010"/>
                  </a:lnTo>
                  <a:lnTo>
                    <a:pt x="131" y="1008"/>
                  </a:lnTo>
                  <a:lnTo>
                    <a:pt x="130" y="1008"/>
                  </a:lnTo>
                  <a:lnTo>
                    <a:pt x="129" y="1010"/>
                  </a:lnTo>
                  <a:lnTo>
                    <a:pt x="129" y="1008"/>
                  </a:lnTo>
                  <a:lnTo>
                    <a:pt x="127" y="1007"/>
                  </a:lnTo>
                  <a:lnTo>
                    <a:pt x="126" y="1007"/>
                  </a:lnTo>
                  <a:lnTo>
                    <a:pt x="126" y="1006"/>
                  </a:lnTo>
                  <a:lnTo>
                    <a:pt x="126" y="1005"/>
                  </a:lnTo>
                  <a:lnTo>
                    <a:pt x="124" y="1005"/>
                  </a:lnTo>
                  <a:lnTo>
                    <a:pt x="124" y="1004"/>
                  </a:lnTo>
                  <a:lnTo>
                    <a:pt x="126" y="1004"/>
                  </a:lnTo>
                  <a:lnTo>
                    <a:pt x="126" y="1003"/>
                  </a:lnTo>
                  <a:lnTo>
                    <a:pt x="127" y="1003"/>
                  </a:lnTo>
                  <a:lnTo>
                    <a:pt x="127" y="1002"/>
                  </a:lnTo>
                  <a:lnTo>
                    <a:pt x="129" y="1003"/>
                  </a:lnTo>
                  <a:lnTo>
                    <a:pt x="130" y="1003"/>
                  </a:lnTo>
                  <a:lnTo>
                    <a:pt x="130" y="1002"/>
                  </a:lnTo>
                  <a:lnTo>
                    <a:pt x="129" y="1002"/>
                  </a:lnTo>
                  <a:lnTo>
                    <a:pt x="127" y="1002"/>
                  </a:lnTo>
                  <a:lnTo>
                    <a:pt x="127" y="1001"/>
                  </a:lnTo>
                  <a:lnTo>
                    <a:pt x="126" y="1001"/>
                  </a:lnTo>
                  <a:lnTo>
                    <a:pt x="126" y="1002"/>
                  </a:lnTo>
                  <a:lnTo>
                    <a:pt x="124" y="1003"/>
                  </a:lnTo>
                  <a:lnTo>
                    <a:pt x="124" y="1002"/>
                  </a:lnTo>
                  <a:lnTo>
                    <a:pt x="123" y="1002"/>
                  </a:lnTo>
                  <a:lnTo>
                    <a:pt x="124" y="1003"/>
                  </a:lnTo>
                  <a:lnTo>
                    <a:pt x="123" y="1003"/>
                  </a:lnTo>
                  <a:lnTo>
                    <a:pt x="123" y="1004"/>
                  </a:lnTo>
                  <a:lnTo>
                    <a:pt x="122" y="1004"/>
                  </a:lnTo>
                  <a:lnTo>
                    <a:pt x="122" y="1005"/>
                  </a:lnTo>
                  <a:lnTo>
                    <a:pt x="121" y="1006"/>
                  </a:lnTo>
                  <a:lnTo>
                    <a:pt x="121" y="1007"/>
                  </a:lnTo>
                  <a:lnTo>
                    <a:pt x="121" y="1008"/>
                  </a:lnTo>
                  <a:lnTo>
                    <a:pt x="121" y="1010"/>
                  </a:lnTo>
                  <a:lnTo>
                    <a:pt x="120" y="1010"/>
                  </a:lnTo>
                  <a:lnTo>
                    <a:pt x="119" y="1008"/>
                  </a:lnTo>
                  <a:lnTo>
                    <a:pt x="119" y="1007"/>
                  </a:lnTo>
                  <a:lnTo>
                    <a:pt x="118" y="1007"/>
                  </a:lnTo>
                  <a:lnTo>
                    <a:pt x="118" y="1006"/>
                  </a:lnTo>
                  <a:lnTo>
                    <a:pt x="117" y="1006"/>
                  </a:lnTo>
                  <a:lnTo>
                    <a:pt x="118" y="1007"/>
                  </a:lnTo>
                  <a:lnTo>
                    <a:pt x="119" y="1008"/>
                  </a:lnTo>
                  <a:lnTo>
                    <a:pt x="119" y="1010"/>
                  </a:lnTo>
                  <a:lnTo>
                    <a:pt x="120" y="1010"/>
                  </a:lnTo>
                  <a:lnTo>
                    <a:pt x="120" y="1012"/>
                  </a:lnTo>
                  <a:lnTo>
                    <a:pt x="119" y="1012"/>
                  </a:lnTo>
                  <a:lnTo>
                    <a:pt x="119" y="1013"/>
                  </a:lnTo>
                  <a:lnTo>
                    <a:pt x="119" y="1014"/>
                  </a:lnTo>
                  <a:lnTo>
                    <a:pt x="119" y="1015"/>
                  </a:lnTo>
                  <a:lnTo>
                    <a:pt x="118" y="1015"/>
                  </a:lnTo>
                  <a:lnTo>
                    <a:pt x="118" y="1014"/>
                  </a:lnTo>
                  <a:lnTo>
                    <a:pt x="118" y="1013"/>
                  </a:lnTo>
                  <a:lnTo>
                    <a:pt x="117" y="1012"/>
                  </a:lnTo>
                  <a:lnTo>
                    <a:pt x="117" y="1010"/>
                  </a:lnTo>
                  <a:lnTo>
                    <a:pt x="116" y="1010"/>
                  </a:lnTo>
                  <a:lnTo>
                    <a:pt x="116" y="1008"/>
                  </a:lnTo>
                  <a:lnTo>
                    <a:pt x="115" y="1008"/>
                  </a:lnTo>
                  <a:lnTo>
                    <a:pt x="116" y="1007"/>
                  </a:lnTo>
                  <a:lnTo>
                    <a:pt x="115" y="1007"/>
                  </a:lnTo>
                  <a:lnTo>
                    <a:pt x="115" y="1006"/>
                  </a:lnTo>
                  <a:lnTo>
                    <a:pt x="113" y="1006"/>
                  </a:lnTo>
                  <a:lnTo>
                    <a:pt x="115" y="1005"/>
                  </a:lnTo>
                  <a:lnTo>
                    <a:pt x="113" y="1005"/>
                  </a:lnTo>
                  <a:lnTo>
                    <a:pt x="111" y="1004"/>
                  </a:lnTo>
                  <a:lnTo>
                    <a:pt x="111" y="1003"/>
                  </a:lnTo>
                  <a:lnTo>
                    <a:pt x="110" y="1003"/>
                  </a:lnTo>
                  <a:lnTo>
                    <a:pt x="110" y="1002"/>
                  </a:lnTo>
                  <a:lnTo>
                    <a:pt x="111" y="1001"/>
                  </a:lnTo>
                  <a:lnTo>
                    <a:pt x="111" y="1002"/>
                  </a:lnTo>
                  <a:lnTo>
                    <a:pt x="113" y="1002"/>
                  </a:lnTo>
                  <a:lnTo>
                    <a:pt x="113" y="1003"/>
                  </a:lnTo>
                  <a:lnTo>
                    <a:pt x="115" y="1003"/>
                  </a:lnTo>
                  <a:lnTo>
                    <a:pt x="115" y="1004"/>
                  </a:lnTo>
                  <a:lnTo>
                    <a:pt x="116" y="1004"/>
                  </a:lnTo>
                  <a:lnTo>
                    <a:pt x="116" y="1005"/>
                  </a:lnTo>
                  <a:lnTo>
                    <a:pt x="117" y="1005"/>
                  </a:lnTo>
                  <a:lnTo>
                    <a:pt x="117" y="1004"/>
                  </a:lnTo>
                  <a:lnTo>
                    <a:pt x="116" y="1004"/>
                  </a:lnTo>
                  <a:lnTo>
                    <a:pt x="116" y="1003"/>
                  </a:lnTo>
                  <a:lnTo>
                    <a:pt x="115" y="1003"/>
                  </a:lnTo>
                  <a:lnTo>
                    <a:pt x="113" y="1002"/>
                  </a:lnTo>
                  <a:lnTo>
                    <a:pt x="113" y="1001"/>
                  </a:lnTo>
                  <a:lnTo>
                    <a:pt x="113" y="999"/>
                  </a:lnTo>
                  <a:lnTo>
                    <a:pt x="113" y="998"/>
                  </a:lnTo>
                  <a:lnTo>
                    <a:pt x="113" y="997"/>
                  </a:lnTo>
                  <a:lnTo>
                    <a:pt x="115" y="997"/>
                  </a:lnTo>
                  <a:lnTo>
                    <a:pt x="115" y="998"/>
                  </a:lnTo>
                  <a:lnTo>
                    <a:pt x="116" y="998"/>
                  </a:lnTo>
                  <a:lnTo>
                    <a:pt x="115" y="997"/>
                  </a:lnTo>
                  <a:lnTo>
                    <a:pt x="115" y="996"/>
                  </a:lnTo>
                  <a:lnTo>
                    <a:pt x="113" y="996"/>
                  </a:lnTo>
                  <a:lnTo>
                    <a:pt x="113" y="997"/>
                  </a:lnTo>
                  <a:lnTo>
                    <a:pt x="111" y="997"/>
                  </a:lnTo>
                  <a:lnTo>
                    <a:pt x="110" y="997"/>
                  </a:lnTo>
                  <a:lnTo>
                    <a:pt x="110" y="996"/>
                  </a:lnTo>
                  <a:lnTo>
                    <a:pt x="110" y="995"/>
                  </a:lnTo>
                  <a:lnTo>
                    <a:pt x="109" y="995"/>
                  </a:lnTo>
                  <a:lnTo>
                    <a:pt x="110" y="993"/>
                  </a:lnTo>
                  <a:lnTo>
                    <a:pt x="109" y="993"/>
                  </a:lnTo>
                  <a:lnTo>
                    <a:pt x="109" y="995"/>
                  </a:lnTo>
                  <a:lnTo>
                    <a:pt x="108" y="995"/>
                  </a:lnTo>
                  <a:lnTo>
                    <a:pt x="108" y="993"/>
                  </a:lnTo>
                  <a:lnTo>
                    <a:pt x="108" y="992"/>
                  </a:lnTo>
                  <a:lnTo>
                    <a:pt x="109" y="991"/>
                  </a:lnTo>
                  <a:lnTo>
                    <a:pt x="109" y="990"/>
                  </a:lnTo>
                  <a:lnTo>
                    <a:pt x="109" y="988"/>
                  </a:lnTo>
                  <a:lnTo>
                    <a:pt x="110" y="990"/>
                  </a:lnTo>
                  <a:lnTo>
                    <a:pt x="111" y="992"/>
                  </a:lnTo>
                  <a:lnTo>
                    <a:pt x="113" y="993"/>
                  </a:lnTo>
                  <a:lnTo>
                    <a:pt x="113" y="992"/>
                  </a:lnTo>
                  <a:lnTo>
                    <a:pt x="111" y="992"/>
                  </a:lnTo>
                  <a:lnTo>
                    <a:pt x="111" y="991"/>
                  </a:lnTo>
                  <a:lnTo>
                    <a:pt x="110" y="990"/>
                  </a:lnTo>
                  <a:lnTo>
                    <a:pt x="110" y="988"/>
                  </a:lnTo>
                  <a:lnTo>
                    <a:pt x="109" y="988"/>
                  </a:lnTo>
                  <a:lnTo>
                    <a:pt x="109" y="987"/>
                  </a:lnTo>
                  <a:lnTo>
                    <a:pt x="109" y="986"/>
                  </a:lnTo>
                  <a:lnTo>
                    <a:pt x="110" y="986"/>
                  </a:lnTo>
                  <a:lnTo>
                    <a:pt x="110" y="987"/>
                  </a:lnTo>
                  <a:lnTo>
                    <a:pt x="111" y="987"/>
                  </a:lnTo>
                  <a:lnTo>
                    <a:pt x="111" y="986"/>
                  </a:lnTo>
                  <a:lnTo>
                    <a:pt x="110" y="986"/>
                  </a:lnTo>
                  <a:lnTo>
                    <a:pt x="110" y="985"/>
                  </a:lnTo>
                  <a:lnTo>
                    <a:pt x="111" y="985"/>
                  </a:lnTo>
                  <a:lnTo>
                    <a:pt x="113" y="984"/>
                  </a:lnTo>
                  <a:lnTo>
                    <a:pt x="113" y="983"/>
                  </a:lnTo>
                  <a:lnTo>
                    <a:pt x="113" y="982"/>
                  </a:lnTo>
                  <a:lnTo>
                    <a:pt x="115" y="983"/>
                  </a:lnTo>
                  <a:lnTo>
                    <a:pt x="116" y="982"/>
                  </a:lnTo>
                  <a:lnTo>
                    <a:pt x="115" y="982"/>
                  </a:lnTo>
                  <a:lnTo>
                    <a:pt x="115" y="981"/>
                  </a:lnTo>
                  <a:lnTo>
                    <a:pt x="115" y="980"/>
                  </a:lnTo>
                  <a:lnTo>
                    <a:pt x="116" y="980"/>
                  </a:lnTo>
                  <a:lnTo>
                    <a:pt x="116" y="978"/>
                  </a:lnTo>
                  <a:lnTo>
                    <a:pt x="116" y="976"/>
                  </a:lnTo>
                  <a:lnTo>
                    <a:pt x="117" y="976"/>
                  </a:lnTo>
                  <a:lnTo>
                    <a:pt x="117" y="975"/>
                  </a:lnTo>
                  <a:lnTo>
                    <a:pt x="117" y="974"/>
                  </a:lnTo>
                  <a:lnTo>
                    <a:pt x="118" y="973"/>
                  </a:lnTo>
                  <a:lnTo>
                    <a:pt x="117" y="973"/>
                  </a:lnTo>
                  <a:lnTo>
                    <a:pt x="117" y="972"/>
                  </a:lnTo>
                  <a:lnTo>
                    <a:pt x="116" y="971"/>
                  </a:lnTo>
                  <a:lnTo>
                    <a:pt x="116" y="972"/>
                  </a:lnTo>
                  <a:lnTo>
                    <a:pt x="116" y="973"/>
                  </a:lnTo>
                  <a:lnTo>
                    <a:pt x="116" y="974"/>
                  </a:lnTo>
                  <a:lnTo>
                    <a:pt x="116" y="975"/>
                  </a:lnTo>
                  <a:lnTo>
                    <a:pt x="116" y="976"/>
                  </a:lnTo>
                  <a:lnTo>
                    <a:pt x="115" y="978"/>
                  </a:lnTo>
                  <a:lnTo>
                    <a:pt x="115" y="980"/>
                  </a:lnTo>
                  <a:lnTo>
                    <a:pt x="113" y="981"/>
                  </a:lnTo>
                  <a:lnTo>
                    <a:pt x="113" y="982"/>
                  </a:lnTo>
                  <a:lnTo>
                    <a:pt x="111" y="982"/>
                  </a:lnTo>
                  <a:lnTo>
                    <a:pt x="111" y="981"/>
                  </a:lnTo>
                  <a:lnTo>
                    <a:pt x="111" y="980"/>
                  </a:lnTo>
                  <a:lnTo>
                    <a:pt x="113" y="980"/>
                  </a:lnTo>
                  <a:lnTo>
                    <a:pt x="113" y="978"/>
                  </a:lnTo>
                  <a:lnTo>
                    <a:pt x="115" y="976"/>
                  </a:lnTo>
                  <a:lnTo>
                    <a:pt x="115" y="975"/>
                  </a:lnTo>
                  <a:lnTo>
                    <a:pt x="113" y="975"/>
                  </a:lnTo>
                  <a:lnTo>
                    <a:pt x="113" y="974"/>
                  </a:lnTo>
                  <a:lnTo>
                    <a:pt x="113" y="973"/>
                  </a:lnTo>
                  <a:lnTo>
                    <a:pt x="113" y="972"/>
                  </a:lnTo>
                  <a:lnTo>
                    <a:pt x="113" y="971"/>
                  </a:lnTo>
                  <a:lnTo>
                    <a:pt x="113" y="970"/>
                  </a:lnTo>
                  <a:lnTo>
                    <a:pt x="113" y="969"/>
                  </a:lnTo>
                  <a:lnTo>
                    <a:pt x="111" y="969"/>
                  </a:lnTo>
                  <a:lnTo>
                    <a:pt x="111" y="968"/>
                  </a:lnTo>
                  <a:lnTo>
                    <a:pt x="113" y="967"/>
                  </a:lnTo>
                  <a:lnTo>
                    <a:pt x="115" y="965"/>
                  </a:lnTo>
                  <a:lnTo>
                    <a:pt x="113" y="965"/>
                  </a:lnTo>
                  <a:lnTo>
                    <a:pt x="113" y="964"/>
                  </a:lnTo>
                  <a:lnTo>
                    <a:pt x="113" y="962"/>
                  </a:lnTo>
                  <a:lnTo>
                    <a:pt x="113" y="961"/>
                  </a:lnTo>
                  <a:lnTo>
                    <a:pt x="111" y="961"/>
                  </a:lnTo>
                  <a:lnTo>
                    <a:pt x="110" y="961"/>
                  </a:lnTo>
                  <a:lnTo>
                    <a:pt x="109" y="961"/>
                  </a:lnTo>
                  <a:lnTo>
                    <a:pt x="109" y="960"/>
                  </a:lnTo>
                  <a:lnTo>
                    <a:pt x="108" y="959"/>
                  </a:lnTo>
                  <a:lnTo>
                    <a:pt x="107" y="959"/>
                  </a:lnTo>
                  <a:lnTo>
                    <a:pt x="106" y="957"/>
                  </a:lnTo>
                  <a:lnTo>
                    <a:pt x="105" y="957"/>
                  </a:lnTo>
                  <a:lnTo>
                    <a:pt x="104" y="957"/>
                  </a:lnTo>
                  <a:lnTo>
                    <a:pt x="103" y="956"/>
                  </a:lnTo>
                  <a:lnTo>
                    <a:pt x="101" y="956"/>
                  </a:lnTo>
                  <a:lnTo>
                    <a:pt x="100" y="955"/>
                  </a:lnTo>
                  <a:lnTo>
                    <a:pt x="97" y="953"/>
                  </a:lnTo>
                  <a:lnTo>
                    <a:pt x="97" y="952"/>
                  </a:lnTo>
                  <a:lnTo>
                    <a:pt x="96" y="952"/>
                  </a:lnTo>
                  <a:lnTo>
                    <a:pt x="95" y="952"/>
                  </a:lnTo>
                  <a:lnTo>
                    <a:pt x="94" y="952"/>
                  </a:lnTo>
                  <a:lnTo>
                    <a:pt x="94" y="951"/>
                  </a:lnTo>
                  <a:lnTo>
                    <a:pt x="94" y="950"/>
                  </a:lnTo>
                  <a:lnTo>
                    <a:pt x="94" y="949"/>
                  </a:lnTo>
                  <a:lnTo>
                    <a:pt x="92" y="947"/>
                  </a:lnTo>
                  <a:lnTo>
                    <a:pt x="93" y="944"/>
                  </a:lnTo>
                  <a:lnTo>
                    <a:pt x="92" y="944"/>
                  </a:lnTo>
                  <a:lnTo>
                    <a:pt x="89" y="942"/>
                  </a:lnTo>
                  <a:lnTo>
                    <a:pt x="90" y="941"/>
                  </a:lnTo>
                  <a:lnTo>
                    <a:pt x="89" y="939"/>
                  </a:lnTo>
                  <a:lnTo>
                    <a:pt x="89" y="938"/>
                  </a:lnTo>
                  <a:lnTo>
                    <a:pt x="88" y="937"/>
                  </a:lnTo>
                  <a:lnTo>
                    <a:pt x="87" y="936"/>
                  </a:lnTo>
                  <a:lnTo>
                    <a:pt x="86" y="934"/>
                  </a:lnTo>
                  <a:lnTo>
                    <a:pt x="86" y="932"/>
                  </a:lnTo>
                  <a:lnTo>
                    <a:pt x="85" y="929"/>
                  </a:lnTo>
                  <a:lnTo>
                    <a:pt x="84" y="927"/>
                  </a:lnTo>
                  <a:lnTo>
                    <a:pt x="82" y="926"/>
                  </a:lnTo>
                  <a:lnTo>
                    <a:pt x="82" y="925"/>
                  </a:lnTo>
                  <a:lnTo>
                    <a:pt x="81" y="925"/>
                  </a:lnTo>
                  <a:lnTo>
                    <a:pt x="81" y="923"/>
                  </a:lnTo>
                  <a:lnTo>
                    <a:pt x="80" y="922"/>
                  </a:lnTo>
                  <a:lnTo>
                    <a:pt x="78" y="921"/>
                  </a:lnTo>
                  <a:lnTo>
                    <a:pt x="78" y="919"/>
                  </a:lnTo>
                  <a:lnTo>
                    <a:pt x="77" y="917"/>
                  </a:lnTo>
                  <a:lnTo>
                    <a:pt x="78" y="917"/>
                  </a:lnTo>
                  <a:lnTo>
                    <a:pt x="77" y="916"/>
                  </a:lnTo>
                  <a:lnTo>
                    <a:pt x="76" y="915"/>
                  </a:lnTo>
                  <a:lnTo>
                    <a:pt x="76" y="914"/>
                  </a:lnTo>
                  <a:lnTo>
                    <a:pt x="75" y="914"/>
                  </a:lnTo>
                  <a:lnTo>
                    <a:pt x="74" y="912"/>
                  </a:lnTo>
                  <a:lnTo>
                    <a:pt x="74" y="911"/>
                  </a:lnTo>
                  <a:lnTo>
                    <a:pt x="73" y="911"/>
                  </a:lnTo>
                  <a:lnTo>
                    <a:pt x="71" y="910"/>
                  </a:lnTo>
                  <a:lnTo>
                    <a:pt x="70" y="908"/>
                  </a:lnTo>
                  <a:lnTo>
                    <a:pt x="70" y="907"/>
                  </a:lnTo>
                  <a:lnTo>
                    <a:pt x="70" y="906"/>
                  </a:lnTo>
                  <a:lnTo>
                    <a:pt x="69" y="906"/>
                  </a:lnTo>
                  <a:lnTo>
                    <a:pt x="69" y="905"/>
                  </a:lnTo>
                  <a:lnTo>
                    <a:pt x="66" y="904"/>
                  </a:lnTo>
                  <a:lnTo>
                    <a:pt x="65" y="904"/>
                  </a:lnTo>
                  <a:lnTo>
                    <a:pt x="65" y="902"/>
                  </a:lnTo>
                  <a:lnTo>
                    <a:pt x="65" y="901"/>
                  </a:lnTo>
                  <a:lnTo>
                    <a:pt x="64" y="901"/>
                  </a:lnTo>
                  <a:lnTo>
                    <a:pt x="63" y="900"/>
                  </a:lnTo>
                  <a:lnTo>
                    <a:pt x="62" y="900"/>
                  </a:lnTo>
                  <a:lnTo>
                    <a:pt x="62" y="899"/>
                  </a:lnTo>
                  <a:lnTo>
                    <a:pt x="62" y="898"/>
                  </a:lnTo>
                  <a:lnTo>
                    <a:pt x="61" y="898"/>
                  </a:lnTo>
                  <a:lnTo>
                    <a:pt x="61" y="896"/>
                  </a:lnTo>
                  <a:lnTo>
                    <a:pt x="62" y="895"/>
                  </a:lnTo>
                  <a:lnTo>
                    <a:pt x="62" y="894"/>
                  </a:lnTo>
                  <a:lnTo>
                    <a:pt x="61" y="894"/>
                  </a:lnTo>
                  <a:lnTo>
                    <a:pt x="61" y="893"/>
                  </a:lnTo>
                  <a:lnTo>
                    <a:pt x="60" y="893"/>
                  </a:lnTo>
                  <a:lnTo>
                    <a:pt x="60" y="892"/>
                  </a:lnTo>
                  <a:lnTo>
                    <a:pt x="59" y="892"/>
                  </a:lnTo>
                  <a:lnTo>
                    <a:pt x="59" y="891"/>
                  </a:lnTo>
                  <a:lnTo>
                    <a:pt x="58" y="891"/>
                  </a:lnTo>
                  <a:lnTo>
                    <a:pt x="58" y="890"/>
                  </a:lnTo>
                  <a:lnTo>
                    <a:pt x="56" y="890"/>
                  </a:lnTo>
                  <a:lnTo>
                    <a:pt x="55" y="891"/>
                  </a:lnTo>
                  <a:lnTo>
                    <a:pt x="53" y="892"/>
                  </a:lnTo>
                  <a:lnTo>
                    <a:pt x="51" y="893"/>
                  </a:lnTo>
                  <a:lnTo>
                    <a:pt x="50" y="893"/>
                  </a:lnTo>
                  <a:lnTo>
                    <a:pt x="49" y="893"/>
                  </a:lnTo>
                  <a:lnTo>
                    <a:pt x="48" y="894"/>
                  </a:lnTo>
                  <a:lnTo>
                    <a:pt x="49" y="894"/>
                  </a:lnTo>
                  <a:lnTo>
                    <a:pt x="49" y="895"/>
                  </a:lnTo>
                  <a:lnTo>
                    <a:pt x="48" y="896"/>
                  </a:lnTo>
                  <a:lnTo>
                    <a:pt x="47" y="896"/>
                  </a:lnTo>
                  <a:lnTo>
                    <a:pt x="47" y="898"/>
                  </a:lnTo>
                  <a:lnTo>
                    <a:pt x="47" y="900"/>
                  </a:lnTo>
                  <a:lnTo>
                    <a:pt x="46" y="902"/>
                  </a:lnTo>
                  <a:lnTo>
                    <a:pt x="44" y="902"/>
                  </a:lnTo>
                  <a:lnTo>
                    <a:pt x="43" y="902"/>
                  </a:lnTo>
                  <a:lnTo>
                    <a:pt x="42" y="904"/>
                  </a:lnTo>
                  <a:lnTo>
                    <a:pt x="41" y="904"/>
                  </a:lnTo>
                  <a:lnTo>
                    <a:pt x="41" y="905"/>
                  </a:lnTo>
                  <a:lnTo>
                    <a:pt x="40" y="905"/>
                  </a:lnTo>
                  <a:lnTo>
                    <a:pt x="39" y="906"/>
                  </a:lnTo>
                  <a:lnTo>
                    <a:pt x="38" y="906"/>
                  </a:lnTo>
                  <a:lnTo>
                    <a:pt x="36" y="907"/>
                  </a:lnTo>
                  <a:lnTo>
                    <a:pt x="36" y="906"/>
                  </a:lnTo>
                  <a:lnTo>
                    <a:pt x="36" y="905"/>
                  </a:lnTo>
                  <a:lnTo>
                    <a:pt x="35" y="902"/>
                  </a:lnTo>
                  <a:lnTo>
                    <a:pt x="35" y="901"/>
                  </a:lnTo>
                  <a:lnTo>
                    <a:pt x="33" y="899"/>
                  </a:lnTo>
                  <a:lnTo>
                    <a:pt x="31" y="898"/>
                  </a:lnTo>
                  <a:lnTo>
                    <a:pt x="30" y="896"/>
                  </a:lnTo>
                  <a:lnTo>
                    <a:pt x="28" y="894"/>
                  </a:lnTo>
                  <a:lnTo>
                    <a:pt x="27" y="893"/>
                  </a:lnTo>
                  <a:lnTo>
                    <a:pt x="26" y="892"/>
                  </a:lnTo>
                  <a:lnTo>
                    <a:pt x="25" y="891"/>
                  </a:lnTo>
                  <a:lnTo>
                    <a:pt x="25" y="890"/>
                  </a:lnTo>
                  <a:lnTo>
                    <a:pt x="24" y="887"/>
                  </a:lnTo>
                  <a:lnTo>
                    <a:pt x="23" y="887"/>
                  </a:lnTo>
                  <a:lnTo>
                    <a:pt x="20" y="885"/>
                  </a:lnTo>
                  <a:lnTo>
                    <a:pt x="19" y="885"/>
                  </a:lnTo>
                  <a:lnTo>
                    <a:pt x="19" y="884"/>
                  </a:lnTo>
                  <a:lnTo>
                    <a:pt x="18" y="883"/>
                  </a:lnTo>
                  <a:lnTo>
                    <a:pt x="18" y="882"/>
                  </a:lnTo>
                  <a:lnTo>
                    <a:pt x="19" y="880"/>
                  </a:lnTo>
                  <a:lnTo>
                    <a:pt x="19" y="879"/>
                  </a:lnTo>
                  <a:lnTo>
                    <a:pt x="19" y="878"/>
                  </a:lnTo>
                  <a:lnTo>
                    <a:pt x="17" y="878"/>
                  </a:lnTo>
                  <a:lnTo>
                    <a:pt x="16" y="879"/>
                  </a:lnTo>
                  <a:lnTo>
                    <a:pt x="15" y="879"/>
                  </a:lnTo>
                  <a:lnTo>
                    <a:pt x="14" y="879"/>
                  </a:lnTo>
                  <a:lnTo>
                    <a:pt x="13" y="879"/>
                  </a:lnTo>
                  <a:lnTo>
                    <a:pt x="12" y="880"/>
                  </a:lnTo>
                  <a:lnTo>
                    <a:pt x="12" y="881"/>
                  </a:lnTo>
                  <a:lnTo>
                    <a:pt x="10" y="881"/>
                  </a:lnTo>
                  <a:lnTo>
                    <a:pt x="8" y="880"/>
                  </a:lnTo>
                  <a:lnTo>
                    <a:pt x="7" y="880"/>
                  </a:lnTo>
                  <a:lnTo>
                    <a:pt x="5" y="879"/>
                  </a:lnTo>
                  <a:lnTo>
                    <a:pt x="5" y="880"/>
                  </a:lnTo>
                  <a:lnTo>
                    <a:pt x="4" y="880"/>
                  </a:lnTo>
                  <a:lnTo>
                    <a:pt x="4" y="881"/>
                  </a:lnTo>
                  <a:lnTo>
                    <a:pt x="3" y="880"/>
                  </a:lnTo>
                  <a:lnTo>
                    <a:pt x="2" y="880"/>
                  </a:lnTo>
                  <a:lnTo>
                    <a:pt x="1" y="879"/>
                  </a:lnTo>
                  <a:lnTo>
                    <a:pt x="0" y="879"/>
                  </a:lnTo>
                  <a:lnTo>
                    <a:pt x="0" y="876"/>
                  </a:lnTo>
                  <a:lnTo>
                    <a:pt x="0" y="873"/>
                  </a:lnTo>
                  <a:lnTo>
                    <a:pt x="0" y="869"/>
                  </a:lnTo>
                  <a:lnTo>
                    <a:pt x="0" y="866"/>
                  </a:lnTo>
                  <a:lnTo>
                    <a:pt x="0" y="864"/>
                  </a:lnTo>
                  <a:lnTo>
                    <a:pt x="0" y="860"/>
                  </a:lnTo>
                  <a:lnTo>
                    <a:pt x="0" y="856"/>
                  </a:lnTo>
                  <a:lnTo>
                    <a:pt x="0" y="854"/>
                  </a:lnTo>
                  <a:lnTo>
                    <a:pt x="0" y="850"/>
                  </a:lnTo>
                  <a:lnTo>
                    <a:pt x="0" y="847"/>
                  </a:lnTo>
                  <a:lnTo>
                    <a:pt x="0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0" y="832"/>
                  </a:lnTo>
                  <a:lnTo>
                    <a:pt x="0" y="828"/>
                  </a:lnTo>
                  <a:lnTo>
                    <a:pt x="0" y="824"/>
                  </a:lnTo>
                  <a:lnTo>
                    <a:pt x="0" y="821"/>
                  </a:lnTo>
                  <a:lnTo>
                    <a:pt x="0" y="819"/>
                  </a:lnTo>
                  <a:lnTo>
                    <a:pt x="0" y="815"/>
                  </a:lnTo>
                  <a:lnTo>
                    <a:pt x="0" y="811"/>
                  </a:lnTo>
                  <a:lnTo>
                    <a:pt x="0" y="808"/>
                  </a:lnTo>
                  <a:lnTo>
                    <a:pt x="0" y="804"/>
                  </a:lnTo>
                  <a:lnTo>
                    <a:pt x="0" y="801"/>
                  </a:lnTo>
                  <a:lnTo>
                    <a:pt x="0" y="798"/>
                  </a:lnTo>
                  <a:lnTo>
                    <a:pt x="0" y="795"/>
                  </a:lnTo>
                  <a:lnTo>
                    <a:pt x="0" y="791"/>
                  </a:lnTo>
                  <a:lnTo>
                    <a:pt x="0" y="788"/>
                  </a:lnTo>
                  <a:lnTo>
                    <a:pt x="0" y="785"/>
                  </a:lnTo>
                  <a:lnTo>
                    <a:pt x="0" y="780"/>
                  </a:lnTo>
                  <a:lnTo>
                    <a:pt x="0" y="777"/>
                  </a:lnTo>
                  <a:lnTo>
                    <a:pt x="0" y="774"/>
                  </a:lnTo>
                  <a:lnTo>
                    <a:pt x="0" y="770"/>
                  </a:lnTo>
                  <a:lnTo>
                    <a:pt x="0" y="767"/>
                  </a:lnTo>
                  <a:lnTo>
                    <a:pt x="0" y="763"/>
                  </a:lnTo>
                  <a:lnTo>
                    <a:pt x="0" y="758"/>
                  </a:lnTo>
                  <a:lnTo>
                    <a:pt x="0" y="755"/>
                  </a:lnTo>
                  <a:lnTo>
                    <a:pt x="0" y="752"/>
                  </a:lnTo>
                  <a:lnTo>
                    <a:pt x="0" y="747"/>
                  </a:lnTo>
                  <a:lnTo>
                    <a:pt x="0" y="744"/>
                  </a:lnTo>
                  <a:lnTo>
                    <a:pt x="0" y="741"/>
                  </a:lnTo>
                  <a:lnTo>
                    <a:pt x="0" y="738"/>
                  </a:lnTo>
                  <a:lnTo>
                    <a:pt x="0" y="732"/>
                  </a:lnTo>
                  <a:lnTo>
                    <a:pt x="0" y="729"/>
                  </a:lnTo>
                  <a:lnTo>
                    <a:pt x="0" y="725"/>
                  </a:lnTo>
                  <a:lnTo>
                    <a:pt x="0" y="722"/>
                  </a:lnTo>
                  <a:lnTo>
                    <a:pt x="0" y="717"/>
                  </a:lnTo>
                  <a:lnTo>
                    <a:pt x="0" y="713"/>
                  </a:lnTo>
                  <a:lnTo>
                    <a:pt x="0" y="710"/>
                  </a:lnTo>
                  <a:lnTo>
                    <a:pt x="0" y="705"/>
                  </a:lnTo>
                  <a:lnTo>
                    <a:pt x="0" y="701"/>
                  </a:lnTo>
                  <a:lnTo>
                    <a:pt x="0" y="698"/>
                  </a:lnTo>
                  <a:lnTo>
                    <a:pt x="0" y="694"/>
                  </a:lnTo>
                  <a:lnTo>
                    <a:pt x="0" y="689"/>
                  </a:lnTo>
                  <a:lnTo>
                    <a:pt x="0" y="685"/>
                  </a:lnTo>
                  <a:lnTo>
                    <a:pt x="0" y="682"/>
                  </a:lnTo>
                  <a:lnTo>
                    <a:pt x="0" y="678"/>
                  </a:lnTo>
                  <a:lnTo>
                    <a:pt x="0" y="673"/>
                  </a:lnTo>
                  <a:lnTo>
                    <a:pt x="0" y="669"/>
                  </a:lnTo>
                  <a:lnTo>
                    <a:pt x="0" y="665"/>
                  </a:lnTo>
                  <a:lnTo>
                    <a:pt x="0" y="661"/>
                  </a:lnTo>
                  <a:lnTo>
                    <a:pt x="0" y="656"/>
                  </a:lnTo>
                  <a:lnTo>
                    <a:pt x="0" y="652"/>
                  </a:lnTo>
                  <a:lnTo>
                    <a:pt x="0" y="649"/>
                  </a:lnTo>
                  <a:lnTo>
                    <a:pt x="1" y="649"/>
                  </a:lnTo>
                  <a:lnTo>
                    <a:pt x="2" y="649"/>
                  </a:lnTo>
                  <a:lnTo>
                    <a:pt x="3" y="649"/>
                  </a:lnTo>
                  <a:lnTo>
                    <a:pt x="5" y="650"/>
                  </a:lnTo>
                  <a:lnTo>
                    <a:pt x="8" y="650"/>
                  </a:lnTo>
                  <a:lnTo>
                    <a:pt x="9" y="649"/>
                  </a:lnTo>
                  <a:lnTo>
                    <a:pt x="12" y="649"/>
                  </a:lnTo>
                  <a:lnTo>
                    <a:pt x="14" y="650"/>
                  </a:lnTo>
                  <a:lnTo>
                    <a:pt x="16" y="651"/>
                  </a:lnTo>
                  <a:lnTo>
                    <a:pt x="17" y="652"/>
                  </a:lnTo>
                  <a:lnTo>
                    <a:pt x="18" y="652"/>
                  </a:lnTo>
                  <a:lnTo>
                    <a:pt x="19" y="652"/>
                  </a:lnTo>
                  <a:lnTo>
                    <a:pt x="19" y="653"/>
                  </a:lnTo>
                  <a:lnTo>
                    <a:pt x="19" y="654"/>
                  </a:lnTo>
                  <a:lnTo>
                    <a:pt x="20" y="654"/>
                  </a:lnTo>
                  <a:lnTo>
                    <a:pt x="20" y="655"/>
                  </a:lnTo>
                  <a:lnTo>
                    <a:pt x="24" y="656"/>
                  </a:lnTo>
                  <a:lnTo>
                    <a:pt x="25" y="658"/>
                  </a:lnTo>
                  <a:lnTo>
                    <a:pt x="25" y="659"/>
                  </a:lnTo>
                  <a:lnTo>
                    <a:pt x="26" y="659"/>
                  </a:lnTo>
                  <a:lnTo>
                    <a:pt x="26" y="661"/>
                  </a:lnTo>
                  <a:lnTo>
                    <a:pt x="27" y="661"/>
                  </a:lnTo>
                  <a:lnTo>
                    <a:pt x="27" y="659"/>
                  </a:lnTo>
                  <a:lnTo>
                    <a:pt x="28" y="661"/>
                  </a:lnTo>
                  <a:lnTo>
                    <a:pt x="28" y="662"/>
                  </a:lnTo>
                  <a:lnTo>
                    <a:pt x="30" y="663"/>
                  </a:lnTo>
                  <a:lnTo>
                    <a:pt x="32" y="664"/>
                  </a:lnTo>
                  <a:lnTo>
                    <a:pt x="36" y="666"/>
                  </a:lnTo>
                  <a:lnTo>
                    <a:pt x="36" y="667"/>
                  </a:lnTo>
                  <a:lnTo>
                    <a:pt x="39" y="667"/>
                  </a:lnTo>
                  <a:lnTo>
                    <a:pt x="39" y="669"/>
                  </a:lnTo>
                  <a:lnTo>
                    <a:pt x="41" y="669"/>
                  </a:lnTo>
                  <a:lnTo>
                    <a:pt x="42" y="669"/>
                  </a:lnTo>
                  <a:lnTo>
                    <a:pt x="43" y="670"/>
                  </a:lnTo>
                  <a:lnTo>
                    <a:pt x="43" y="671"/>
                  </a:lnTo>
                  <a:lnTo>
                    <a:pt x="44" y="671"/>
                  </a:lnTo>
                  <a:lnTo>
                    <a:pt x="44" y="670"/>
                  </a:lnTo>
                  <a:lnTo>
                    <a:pt x="46" y="670"/>
                  </a:lnTo>
                  <a:lnTo>
                    <a:pt x="47" y="670"/>
                  </a:lnTo>
                  <a:lnTo>
                    <a:pt x="49" y="670"/>
                  </a:lnTo>
                  <a:lnTo>
                    <a:pt x="50" y="670"/>
                  </a:lnTo>
                  <a:lnTo>
                    <a:pt x="53" y="671"/>
                  </a:lnTo>
                  <a:lnTo>
                    <a:pt x="53" y="672"/>
                  </a:lnTo>
                  <a:lnTo>
                    <a:pt x="54" y="672"/>
                  </a:lnTo>
                  <a:lnTo>
                    <a:pt x="54" y="673"/>
                  </a:lnTo>
                  <a:lnTo>
                    <a:pt x="55" y="673"/>
                  </a:lnTo>
                  <a:lnTo>
                    <a:pt x="56" y="674"/>
                  </a:lnTo>
                  <a:lnTo>
                    <a:pt x="58" y="674"/>
                  </a:lnTo>
                  <a:lnTo>
                    <a:pt x="58" y="676"/>
                  </a:lnTo>
                  <a:lnTo>
                    <a:pt x="59" y="676"/>
                  </a:lnTo>
                  <a:lnTo>
                    <a:pt x="60" y="677"/>
                  </a:lnTo>
                  <a:lnTo>
                    <a:pt x="60" y="676"/>
                  </a:lnTo>
                  <a:lnTo>
                    <a:pt x="59" y="674"/>
                  </a:lnTo>
                  <a:lnTo>
                    <a:pt x="59" y="673"/>
                  </a:lnTo>
                  <a:lnTo>
                    <a:pt x="58" y="673"/>
                  </a:lnTo>
                  <a:lnTo>
                    <a:pt x="58" y="672"/>
                  </a:lnTo>
                  <a:lnTo>
                    <a:pt x="56" y="672"/>
                  </a:lnTo>
                  <a:lnTo>
                    <a:pt x="56" y="671"/>
                  </a:lnTo>
                  <a:lnTo>
                    <a:pt x="55" y="670"/>
                  </a:lnTo>
                  <a:lnTo>
                    <a:pt x="53" y="670"/>
                  </a:lnTo>
                  <a:lnTo>
                    <a:pt x="51" y="669"/>
                  </a:lnTo>
                  <a:lnTo>
                    <a:pt x="51" y="667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3" y="666"/>
                  </a:lnTo>
                  <a:lnTo>
                    <a:pt x="54" y="667"/>
                  </a:lnTo>
                  <a:lnTo>
                    <a:pt x="55" y="667"/>
                  </a:lnTo>
                  <a:lnTo>
                    <a:pt x="55" y="666"/>
                  </a:lnTo>
                  <a:lnTo>
                    <a:pt x="54" y="666"/>
                  </a:lnTo>
                  <a:lnTo>
                    <a:pt x="54" y="665"/>
                  </a:lnTo>
                  <a:lnTo>
                    <a:pt x="53" y="664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1" y="661"/>
                  </a:lnTo>
                  <a:lnTo>
                    <a:pt x="51" y="659"/>
                  </a:lnTo>
                  <a:lnTo>
                    <a:pt x="53" y="659"/>
                  </a:lnTo>
                  <a:lnTo>
                    <a:pt x="54" y="662"/>
                  </a:lnTo>
                  <a:lnTo>
                    <a:pt x="54" y="661"/>
                  </a:lnTo>
                  <a:lnTo>
                    <a:pt x="53" y="659"/>
                  </a:lnTo>
                  <a:lnTo>
                    <a:pt x="53" y="658"/>
                  </a:lnTo>
                  <a:lnTo>
                    <a:pt x="54" y="658"/>
                  </a:lnTo>
                  <a:lnTo>
                    <a:pt x="54" y="656"/>
                  </a:lnTo>
                  <a:lnTo>
                    <a:pt x="55" y="656"/>
                  </a:lnTo>
                  <a:lnTo>
                    <a:pt x="56" y="656"/>
                  </a:lnTo>
                  <a:lnTo>
                    <a:pt x="58" y="656"/>
                  </a:lnTo>
                  <a:lnTo>
                    <a:pt x="58" y="658"/>
                  </a:lnTo>
                  <a:lnTo>
                    <a:pt x="59" y="658"/>
                  </a:lnTo>
                  <a:lnTo>
                    <a:pt x="60" y="659"/>
                  </a:lnTo>
                  <a:lnTo>
                    <a:pt x="60" y="658"/>
                  </a:lnTo>
                  <a:lnTo>
                    <a:pt x="60" y="656"/>
                  </a:lnTo>
                  <a:lnTo>
                    <a:pt x="59" y="656"/>
                  </a:lnTo>
                  <a:lnTo>
                    <a:pt x="58" y="656"/>
                  </a:lnTo>
                  <a:lnTo>
                    <a:pt x="56" y="655"/>
                  </a:lnTo>
                  <a:lnTo>
                    <a:pt x="58" y="655"/>
                  </a:lnTo>
                  <a:lnTo>
                    <a:pt x="59" y="655"/>
                  </a:lnTo>
                  <a:lnTo>
                    <a:pt x="59" y="654"/>
                  </a:lnTo>
                  <a:lnTo>
                    <a:pt x="60" y="653"/>
                  </a:lnTo>
                  <a:lnTo>
                    <a:pt x="61" y="653"/>
                  </a:lnTo>
                  <a:lnTo>
                    <a:pt x="61" y="652"/>
                  </a:lnTo>
                  <a:lnTo>
                    <a:pt x="62" y="653"/>
                  </a:lnTo>
                  <a:lnTo>
                    <a:pt x="63" y="652"/>
                  </a:lnTo>
                  <a:lnTo>
                    <a:pt x="64" y="652"/>
                  </a:lnTo>
                  <a:lnTo>
                    <a:pt x="64" y="653"/>
                  </a:lnTo>
                  <a:lnTo>
                    <a:pt x="65" y="653"/>
                  </a:lnTo>
                  <a:lnTo>
                    <a:pt x="66" y="653"/>
                  </a:lnTo>
                  <a:lnTo>
                    <a:pt x="66" y="654"/>
                  </a:lnTo>
                  <a:lnTo>
                    <a:pt x="69" y="653"/>
                  </a:lnTo>
                  <a:lnTo>
                    <a:pt x="69" y="652"/>
                  </a:lnTo>
                  <a:lnTo>
                    <a:pt x="66" y="652"/>
                  </a:lnTo>
                  <a:lnTo>
                    <a:pt x="66" y="653"/>
                  </a:lnTo>
                  <a:lnTo>
                    <a:pt x="65" y="652"/>
                  </a:lnTo>
                  <a:lnTo>
                    <a:pt x="65" y="651"/>
                  </a:lnTo>
                  <a:lnTo>
                    <a:pt x="66" y="651"/>
                  </a:lnTo>
                  <a:lnTo>
                    <a:pt x="66" y="650"/>
                  </a:lnTo>
                  <a:lnTo>
                    <a:pt x="69" y="650"/>
                  </a:lnTo>
                  <a:lnTo>
                    <a:pt x="69" y="649"/>
                  </a:lnTo>
                  <a:lnTo>
                    <a:pt x="69" y="648"/>
                  </a:lnTo>
                  <a:lnTo>
                    <a:pt x="70" y="648"/>
                  </a:lnTo>
                  <a:lnTo>
                    <a:pt x="71" y="648"/>
                  </a:lnTo>
                  <a:lnTo>
                    <a:pt x="71" y="649"/>
                  </a:lnTo>
                  <a:lnTo>
                    <a:pt x="70" y="650"/>
                  </a:lnTo>
                  <a:lnTo>
                    <a:pt x="71" y="650"/>
                  </a:lnTo>
                  <a:lnTo>
                    <a:pt x="71" y="651"/>
                  </a:lnTo>
                  <a:lnTo>
                    <a:pt x="72" y="651"/>
                  </a:lnTo>
                  <a:lnTo>
                    <a:pt x="73" y="652"/>
                  </a:lnTo>
                  <a:lnTo>
                    <a:pt x="74" y="652"/>
                  </a:lnTo>
                  <a:lnTo>
                    <a:pt x="74" y="653"/>
                  </a:lnTo>
                  <a:lnTo>
                    <a:pt x="72" y="655"/>
                  </a:lnTo>
                  <a:lnTo>
                    <a:pt x="72" y="656"/>
                  </a:lnTo>
                  <a:lnTo>
                    <a:pt x="72" y="658"/>
                  </a:lnTo>
                  <a:lnTo>
                    <a:pt x="71" y="658"/>
                  </a:lnTo>
                  <a:lnTo>
                    <a:pt x="71" y="659"/>
                  </a:lnTo>
                  <a:lnTo>
                    <a:pt x="70" y="659"/>
                  </a:lnTo>
                  <a:lnTo>
                    <a:pt x="70" y="661"/>
                  </a:lnTo>
                  <a:lnTo>
                    <a:pt x="71" y="661"/>
                  </a:lnTo>
                  <a:lnTo>
                    <a:pt x="71" y="659"/>
                  </a:lnTo>
                  <a:lnTo>
                    <a:pt x="72" y="659"/>
                  </a:lnTo>
                  <a:lnTo>
                    <a:pt x="73" y="659"/>
                  </a:lnTo>
                  <a:lnTo>
                    <a:pt x="73" y="658"/>
                  </a:lnTo>
                  <a:lnTo>
                    <a:pt x="74" y="658"/>
                  </a:lnTo>
                  <a:lnTo>
                    <a:pt x="74" y="656"/>
                  </a:lnTo>
                  <a:lnTo>
                    <a:pt x="75" y="656"/>
                  </a:lnTo>
                  <a:lnTo>
                    <a:pt x="75" y="655"/>
                  </a:lnTo>
                  <a:lnTo>
                    <a:pt x="76" y="655"/>
                  </a:lnTo>
                  <a:lnTo>
                    <a:pt x="77" y="654"/>
                  </a:lnTo>
                  <a:lnTo>
                    <a:pt x="80" y="654"/>
                  </a:lnTo>
                  <a:lnTo>
                    <a:pt x="81" y="654"/>
                  </a:lnTo>
                  <a:lnTo>
                    <a:pt x="82" y="654"/>
                  </a:lnTo>
                  <a:lnTo>
                    <a:pt x="82" y="653"/>
                  </a:lnTo>
                  <a:lnTo>
                    <a:pt x="82" y="652"/>
                  </a:lnTo>
                  <a:lnTo>
                    <a:pt x="82" y="651"/>
                  </a:lnTo>
                  <a:lnTo>
                    <a:pt x="84" y="651"/>
                  </a:lnTo>
                  <a:lnTo>
                    <a:pt x="84" y="650"/>
                  </a:lnTo>
                  <a:lnTo>
                    <a:pt x="82" y="650"/>
                  </a:lnTo>
                  <a:lnTo>
                    <a:pt x="82" y="649"/>
                  </a:lnTo>
                  <a:lnTo>
                    <a:pt x="84" y="649"/>
                  </a:lnTo>
                  <a:lnTo>
                    <a:pt x="84" y="648"/>
                  </a:lnTo>
                  <a:lnTo>
                    <a:pt x="85" y="648"/>
                  </a:lnTo>
                  <a:lnTo>
                    <a:pt x="85" y="649"/>
                  </a:lnTo>
                  <a:lnTo>
                    <a:pt x="86" y="649"/>
                  </a:lnTo>
                  <a:lnTo>
                    <a:pt x="86" y="648"/>
                  </a:lnTo>
                  <a:lnTo>
                    <a:pt x="87" y="648"/>
                  </a:lnTo>
                  <a:lnTo>
                    <a:pt x="87" y="649"/>
                  </a:lnTo>
                  <a:lnTo>
                    <a:pt x="89" y="649"/>
                  </a:lnTo>
                  <a:lnTo>
                    <a:pt x="89" y="648"/>
                  </a:lnTo>
                  <a:lnTo>
                    <a:pt x="89" y="647"/>
                  </a:lnTo>
                  <a:lnTo>
                    <a:pt x="90" y="647"/>
                  </a:lnTo>
                  <a:lnTo>
                    <a:pt x="92" y="647"/>
                  </a:lnTo>
                  <a:lnTo>
                    <a:pt x="92" y="645"/>
                  </a:lnTo>
                  <a:lnTo>
                    <a:pt x="93" y="645"/>
                  </a:lnTo>
                  <a:lnTo>
                    <a:pt x="94" y="643"/>
                  </a:lnTo>
                  <a:lnTo>
                    <a:pt x="95" y="643"/>
                  </a:lnTo>
                  <a:lnTo>
                    <a:pt x="95" y="642"/>
                  </a:lnTo>
                  <a:lnTo>
                    <a:pt x="96" y="642"/>
                  </a:lnTo>
                  <a:lnTo>
                    <a:pt x="96" y="641"/>
                  </a:lnTo>
                  <a:lnTo>
                    <a:pt x="99" y="640"/>
                  </a:lnTo>
                  <a:lnTo>
                    <a:pt x="99" y="639"/>
                  </a:lnTo>
                  <a:lnTo>
                    <a:pt x="100" y="639"/>
                  </a:lnTo>
                  <a:lnTo>
                    <a:pt x="101" y="639"/>
                  </a:lnTo>
                  <a:lnTo>
                    <a:pt x="101" y="640"/>
                  </a:lnTo>
                  <a:lnTo>
                    <a:pt x="103" y="640"/>
                  </a:lnTo>
                  <a:lnTo>
                    <a:pt x="103" y="639"/>
                  </a:lnTo>
                  <a:lnTo>
                    <a:pt x="103" y="638"/>
                  </a:lnTo>
                  <a:lnTo>
                    <a:pt x="104" y="638"/>
                  </a:lnTo>
                  <a:lnTo>
                    <a:pt x="104" y="637"/>
                  </a:lnTo>
                  <a:lnTo>
                    <a:pt x="104" y="636"/>
                  </a:lnTo>
                  <a:lnTo>
                    <a:pt x="105" y="636"/>
                  </a:lnTo>
                  <a:lnTo>
                    <a:pt x="105" y="635"/>
                  </a:lnTo>
                  <a:lnTo>
                    <a:pt x="106" y="635"/>
                  </a:lnTo>
                  <a:lnTo>
                    <a:pt x="107" y="635"/>
                  </a:lnTo>
                  <a:lnTo>
                    <a:pt x="107" y="633"/>
                  </a:lnTo>
                  <a:lnTo>
                    <a:pt x="108" y="633"/>
                  </a:lnTo>
                  <a:lnTo>
                    <a:pt x="109" y="633"/>
                  </a:lnTo>
                  <a:lnTo>
                    <a:pt x="110" y="633"/>
                  </a:lnTo>
                  <a:lnTo>
                    <a:pt x="110" y="635"/>
                  </a:lnTo>
                  <a:lnTo>
                    <a:pt x="111" y="635"/>
                  </a:lnTo>
                  <a:lnTo>
                    <a:pt x="111" y="636"/>
                  </a:lnTo>
                  <a:lnTo>
                    <a:pt x="113" y="635"/>
                  </a:lnTo>
                  <a:lnTo>
                    <a:pt x="115" y="635"/>
                  </a:lnTo>
                  <a:lnTo>
                    <a:pt x="116" y="635"/>
                  </a:lnTo>
                  <a:lnTo>
                    <a:pt x="116" y="633"/>
                  </a:lnTo>
                  <a:lnTo>
                    <a:pt x="116" y="632"/>
                  </a:lnTo>
                  <a:lnTo>
                    <a:pt x="116" y="631"/>
                  </a:lnTo>
                  <a:lnTo>
                    <a:pt x="117" y="631"/>
                  </a:lnTo>
                  <a:lnTo>
                    <a:pt x="118" y="631"/>
                  </a:lnTo>
                  <a:lnTo>
                    <a:pt x="118" y="632"/>
                  </a:lnTo>
                  <a:lnTo>
                    <a:pt x="119" y="632"/>
                  </a:lnTo>
                  <a:lnTo>
                    <a:pt x="119" y="633"/>
                  </a:lnTo>
                  <a:lnTo>
                    <a:pt x="120" y="633"/>
                  </a:lnTo>
                  <a:lnTo>
                    <a:pt x="120" y="635"/>
                  </a:lnTo>
                  <a:lnTo>
                    <a:pt x="119" y="636"/>
                  </a:lnTo>
                  <a:lnTo>
                    <a:pt x="118" y="636"/>
                  </a:lnTo>
                  <a:lnTo>
                    <a:pt x="119" y="637"/>
                  </a:lnTo>
                  <a:lnTo>
                    <a:pt x="118" y="637"/>
                  </a:lnTo>
                  <a:lnTo>
                    <a:pt x="118" y="638"/>
                  </a:lnTo>
                  <a:lnTo>
                    <a:pt x="117" y="638"/>
                  </a:lnTo>
                  <a:lnTo>
                    <a:pt x="117" y="639"/>
                  </a:lnTo>
                  <a:lnTo>
                    <a:pt x="111" y="641"/>
                  </a:lnTo>
                  <a:lnTo>
                    <a:pt x="110" y="642"/>
                  </a:lnTo>
                  <a:lnTo>
                    <a:pt x="110" y="641"/>
                  </a:lnTo>
                  <a:lnTo>
                    <a:pt x="109" y="642"/>
                  </a:lnTo>
                  <a:lnTo>
                    <a:pt x="109" y="643"/>
                  </a:lnTo>
                  <a:lnTo>
                    <a:pt x="108" y="643"/>
                  </a:lnTo>
                  <a:lnTo>
                    <a:pt x="107" y="645"/>
                  </a:lnTo>
                  <a:lnTo>
                    <a:pt x="108" y="645"/>
                  </a:lnTo>
                  <a:lnTo>
                    <a:pt x="107" y="647"/>
                  </a:lnTo>
                  <a:lnTo>
                    <a:pt x="106" y="648"/>
                  </a:lnTo>
                  <a:lnTo>
                    <a:pt x="105" y="648"/>
                  </a:lnTo>
                  <a:lnTo>
                    <a:pt x="105" y="649"/>
                  </a:lnTo>
                  <a:lnTo>
                    <a:pt x="105" y="650"/>
                  </a:lnTo>
                  <a:lnTo>
                    <a:pt x="104" y="650"/>
                  </a:lnTo>
                  <a:lnTo>
                    <a:pt x="103" y="650"/>
                  </a:lnTo>
                  <a:lnTo>
                    <a:pt x="103" y="651"/>
                  </a:lnTo>
                  <a:lnTo>
                    <a:pt x="101" y="651"/>
                  </a:lnTo>
                  <a:lnTo>
                    <a:pt x="100" y="650"/>
                  </a:lnTo>
                  <a:lnTo>
                    <a:pt x="101" y="650"/>
                  </a:lnTo>
                  <a:lnTo>
                    <a:pt x="101" y="649"/>
                  </a:lnTo>
                  <a:lnTo>
                    <a:pt x="100" y="650"/>
                  </a:lnTo>
                  <a:lnTo>
                    <a:pt x="99" y="650"/>
                  </a:lnTo>
                  <a:lnTo>
                    <a:pt x="97" y="650"/>
                  </a:lnTo>
                  <a:lnTo>
                    <a:pt x="96" y="650"/>
                  </a:lnTo>
                  <a:lnTo>
                    <a:pt x="96" y="651"/>
                  </a:lnTo>
                  <a:lnTo>
                    <a:pt x="95" y="650"/>
                  </a:lnTo>
                  <a:lnTo>
                    <a:pt x="94" y="651"/>
                  </a:lnTo>
                  <a:lnTo>
                    <a:pt x="93" y="651"/>
                  </a:lnTo>
                  <a:lnTo>
                    <a:pt x="93" y="652"/>
                  </a:lnTo>
                  <a:lnTo>
                    <a:pt x="92" y="653"/>
                  </a:lnTo>
                  <a:lnTo>
                    <a:pt x="92" y="654"/>
                  </a:lnTo>
                  <a:lnTo>
                    <a:pt x="92" y="655"/>
                  </a:lnTo>
                  <a:lnTo>
                    <a:pt x="92" y="656"/>
                  </a:lnTo>
                  <a:lnTo>
                    <a:pt x="89" y="658"/>
                  </a:lnTo>
                  <a:lnTo>
                    <a:pt x="88" y="658"/>
                  </a:lnTo>
                  <a:lnTo>
                    <a:pt x="88" y="659"/>
                  </a:lnTo>
                  <a:lnTo>
                    <a:pt x="88" y="661"/>
                  </a:lnTo>
                  <a:lnTo>
                    <a:pt x="87" y="659"/>
                  </a:lnTo>
                  <a:lnTo>
                    <a:pt x="87" y="658"/>
                  </a:lnTo>
                  <a:lnTo>
                    <a:pt x="86" y="659"/>
                  </a:lnTo>
                  <a:lnTo>
                    <a:pt x="85" y="659"/>
                  </a:lnTo>
                  <a:lnTo>
                    <a:pt x="85" y="661"/>
                  </a:lnTo>
                  <a:lnTo>
                    <a:pt x="85" y="662"/>
                  </a:lnTo>
                  <a:lnTo>
                    <a:pt x="84" y="663"/>
                  </a:lnTo>
                  <a:lnTo>
                    <a:pt x="84" y="664"/>
                  </a:lnTo>
                  <a:lnTo>
                    <a:pt x="84" y="665"/>
                  </a:lnTo>
                  <a:lnTo>
                    <a:pt x="82" y="665"/>
                  </a:lnTo>
                  <a:lnTo>
                    <a:pt x="81" y="665"/>
                  </a:lnTo>
                  <a:lnTo>
                    <a:pt x="80" y="666"/>
                  </a:lnTo>
                  <a:lnTo>
                    <a:pt x="80" y="667"/>
                  </a:lnTo>
                  <a:lnTo>
                    <a:pt x="80" y="669"/>
                  </a:lnTo>
                  <a:lnTo>
                    <a:pt x="80" y="670"/>
                  </a:lnTo>
                  <a:lnTo>
                    <a:pt x="78" y="671"/>
                  </a:lnTo>
                  <a:lnTo>
                    <a:pt x="78" y="670"/>
                  </a:lnTo>
                  <a:lnTo>
                    <a:pt x="77" y="670"/>
                  </a:lnTo>
                  <a:lnTo>
                    <a:pt x="77" y="671"/>
                  </a:lnTo>
                  <a:lnTo>
                    <a:pt x="77" y="672"/>
                  </a:lnTo>
                  <a:lnTo>
                    <a:pt x="77" y="673"/>
                  </a:lnTo>
                  <a:lnTo>
                    <a:pt x="78" y="673"/>
                  </a:lnTo>
                  <a:lnTo>
                    <a:pt x="78" y="674"/>
                  </a:lnTo>
                  <a:lnTo>
                    <a:pt x="80" y="674"/>
                  </a:lnTo>
                  <a:lnTo>
                    <a:pt x="80" y="673"/>
                  </a:lnTo>
                  <a:lnTo>
                    <a:pt x="81" y="673"/>
                  </a:lnTo>
                  <a:lnTo>
                    <a:pt x="80" y="672"/>
                  </a:lnTo>
                  <a:lnTo>
                    <a:pt x="78" y="673"/>
                  </a:lnTo>
                  <a:lnTo>
                    <a:pt x="78" y="672"/>
                  </a:lnTo>
                  <a:lnTo>
                    <a:pt x="78" y="671"/>
                  </a:lnTo>
                  <a:lnTo>
                    <a:pt x="80" y="671"/>
                  </a:lnTo>
                  <a:lnTo>
                    <a:pt x="81" y="671"/>
                  </a:lnTo>
                  <a:lnTo>
                    <a:pt x="81" y="672"/>
                  </a:lnTo>
                  <a:lnTo>
                    <a:pt x="82" y="672"/>
                  </a:lnTo>
                  <a:lnTo>
                    <a:pt x="84" y="672"/>
                  </a:lnTo>
                  <a:lnTo>
                    <a:pt x="84" y="671"/>
                  </a:lnTo>
                  <a:lnTo>
                    <a:pt x="85" y="672"/>
                  </a:lnTo>
                  <a:lnTo>
                    <a:pt x="86" y="673"/>
                  </a:lnTo>
                  <a:lnTo>
                    <a:pt x="86" y="672"/>
                  </a:lnTo>
                  <a:lnTo>
                    <a:pt x="87" y="672"/>
                  </a:lnTo>
                  <a:lnTo>
                    <a:pt x="88" y="672"/>
                  </a:lnTo>
                  <a:lnTo>
                    <a:pt x="88" y="671"/>
                  </a:lnTo>
                  <a:lnTo>
                    <a:pt x="88" y="670"/>
                  </a:lnTo>
                  <a:lnTo>
                    <a:pt x="87" y="671"/>
                  </a:lnTo>
                  <a:lnTo>
                    <a:pt x="87" y="670"/>
                  </a:lnTo>
                  <a:lnTo>
                    <a:pt x="86" y="670"/>
                  </a:lnTo>
                  <a:lnTo>
                    <a:pt x="85" y="670"/>
                  </a:lnTo>
                  <a:lnTo>
                    <a:pt x="85" y="669"/>
                  </a:lnTo>
                  <a:lnTo>
                    <a:pt x="85" y="667"/>
                  </a:lnTo>
                  <a:lnTo>
                    <a:pt x="84" y="666"/>
                  </a:lnTo>
                  <a:lnTo>
                    <a:pt x="85" y="665"/>
                  </a:lnTo>
                  <a:lnTo>
                    <a:pt x="85" y="664"/>
                  </a:lnTo>
                  <a:lnTo>
                    <a:pt x="86" y="664"/>
                  </a:lnTo>
                  <a:lnTo>
                    <a:pt x="87" y="663"/>
                  </a:lnTo>
                  <a:lnTo>
                    <a:pt x="88" y="663"/>
                  </a:lnTo>
                  <a:lnTo>
                    <a:pt x="89" y="663"/>
                  </a:lnTo>
                  <a:lnTo>
                    <a:pt x="89" y="662"/>
                  </a:lnTo>
                  <a:lnTo>
                    <a:pt x="90" y="662"/>
                  </a:lnTo>
                  <a:lnTo>
                    <a:pt x="90" y="661"/>
                  </a:lnTo>
                  <a:lnTo>
                    <a:pt x="92" y="661"/>
                  </a:lnTo>
                  <a:lnTo>
                    <a:pt x="93" y="659"/>
                  </a:lnTo>
                  <a:lnTo>
                    <a:pt x="93" y="658"/>
                  </a:lnTo>
                  <a:lnTo>
                    <a:pt x="94" y="658"/>
                  </a:lnTo>
                  <a:lnTo>
                    <a:pt x="95" y="658"/>
                  </a:lnTo>
                  <a:lnTo>
                    <a:pt x="95" y="655"/>
                  </a:lnTo>
                  <a:lnTo>
                    <a:pt x="94" y="655"/>
                  </a:lnTo>
                  <a:lnTo>
                    <a:pt x="94" y="654"/>
                  </a:lnTo>
                  <a:lnTo>
                    <a:pt x="95" y="654"/>
                  </a:lnTo>
                  <a:lnTo>
                    <a:pt x="96" y="654"/>
                  </a:lnTo>
                  <a:lnTo>
                    <a:pt x="96" y="653"/>
                  </a:lnTo>
                  <a:lnTo>
                    <a:pt x="97" y="653"/>
                  </a:lnTo>
                  <a:lnTo>
                    <a:pt x="99" y="653"/>
                  </a:lnTo>
                  <a:lnTo>
                    <a:pt x="99" y="654"/>
                  </a:lnTo>
                  <a:lnTo>
                    <a:pt x="97" y="655"/>
                  </a:lnTo>
                  <a:lnTo>
                    <a:pt x="97" y="656"/>
                  </a:lnTo>
                  <a:lnTo>
                    <a:pt x="99" y="656"/>
                  </a:lnTo>
                  <a:lnTo>
                    <a:pt x="99" y="655"/>
                  </a:lnTo>
                  <a:lnTo>
                    <a:pt x="99" y="654"/>
                  </a:lnTo>
                  <a:lnTo>
                    <a:pt x="100" y="654"/>
                  </a:lnTo>
                  <a:lnTo>
                    <a:pt x="101" y="655"/>
                  </a:lnTo>
                  <a:lnTo>
                    <a:pt x="103" y="655"/>
                  </a:lnTo>
                  <a:lnTo>
                    <a:pt x="104" y="653"/>
                  </a:lnTo>
                  <a:lnTo>
                    <a:pt x="104" y="654"/>
                  </a:lnTo>
                  <a:lnTo>
                    <a:pt x="104" y="655"/>
                  </a:lnTo>
                  <a:lnTo>
                    <a:pt x="105" y="655"/>
                  </a:lnTo>
                  <a:lnTo>
                    <a:pt x="106" y="655"/>
                  </a:lnTo>
                  <a:lnTo>
                    <a:pt x="106" y="654"/>
                  </a:lnTo>
                  <a:lnTo>
                    <a:pt x="107" y="654"/>
                  </a:lnTo>
                  <a:lnTo>
                    <a:pt x="107" y="653"/>
                  </a:lnTo>
                  <a:lnTo>
                    <a:pt x="106" y="653"/>
                  </a:lnTo>
                  <a:lnTo>
                    <a:pt x="108" y="651"/>
                  </a:lnTo>
                  <a:lnTo>
                    <a:pt x="108" y="650"/>
                  </a:lnTo>
                  <a:lnTo>
                    <a:pt x="108" y="649"/>
                  </a:lnTo>
                  <a:lnTo>
                    <a:pt x="109" y="649"/>
                  </a:lnTo>
                  <a:lnTo>
                    <a:pt x="109" y="648"/>
                  </a:lnTo>
                  <a:lnTo>
                    <a:pt x="109" y="647"/>
                  </a:lnTo>
                  <a:lnTo>
                    <a:pt x="111" y="647"/>
                  </a:lnTo>
                  <a:lnTo>
                    <a:pt x="115" y="645"/>
                  </a:lnTo>
                  <a:lnTo>
                    <a:pt x="117" y="643"/>
                  </a:lnTo>
                  <a:lnTo>
                    <a:pt x="118" y="642"/>
                  </a:lnTo>
                  <a:lnTo>
                    <a:pt x="119" y="642"/>
                  </a:lnTo>
                  <a:lnTo>
                    <a:pt x="122" y="641"/>
                  </a:lnTo>
                  <a:lnTo>
                    <a:pt x="122" y="642"/>
                  </a:lnTo>
                  <a:lnTo>
                    <a:pt x="122" y="643"/>
                  </a:lnTo>
                  <a:lnTo>
                    <a:pt x="122" y="645"/>
                  </a:lnTo>
                  <a:lnTo>
                    <a:pt x="122" y="647"/>
                  </a:lnTo>
                  <a:lnTo>
                    <a:pt x="123" y="647"/>
                  </a:lnTo>
                  <a:lnTo>
                    <a:pt x="123" y="648"/>
                  </a:lnTo>
                  <a:lnTo>
                    <a:pt x="124" y="648"/>
                  </a:lnTo>
                  <a:lnTo>
                    <a:pt x="124" y="647"/>
                  </a:lnTo>
                  <a:lnTo>
                    <a:pt x="123" y="647"/>
                  </a:lnTo>
                  <a:lnTo>
                    <a:pt x="123" y="645"/>
                  </a:lnTo>
                  <a:lnTo>
                    <a:pt x="124" y="645"/>
                  </a:lnTo>
                  <a:lnTo>
                    <a:pt x="126" y="645"/>
                  </a:lnTo>
                  <a:lnTo>
                    <a:pt x="126" y="643"/>
                  </a:lnTo>
                  <a:lnTo>
                    <a:pt x="127" y="642"/>
                  </a:lnTo>
                  <a:lnTo>
                    <a:pt x="127" y="641"/>
                  </a:lnTo>
                  <a:lnTo>
                    <a:pt x="129" y="641"/>
                  </a:lnTo>
                  <a:lnTo>
                    <a:pt x="130" y="639"/>
                  </a:lnTo>
                  <a:lnTo>
                    <a:pt x="131" y="639"/>
                  </a:lnTo>
                  <a:lnTo>
                    <a:pt x="131" y="638"/>
                  </a:lnTo>
                  <a:lnTo>
                    <a:pt x="131" y="637"/>
                  </a:lnTo>
                  <a:lnTo>
                    <a:pt x="131" y="636"/>
                  </a:lnTo>
                  <a:lnTo>
                    <a:pt x="131" y="635"/>
                  </a:lnTo>
                  <a:lnTo>
                    <a:pt x="131" y="633"/>
                  </a:lnTo>
                  <a:lnTo>
                    <a:pt x="132" y="633"/>
                  </a:lnTo>
                  <a:lnTo>
                    <a:pt x="132" y="632"/>
                  </a:lnTo>
                  <a:lnTo>
                    <a:pt x="133" y="632"/>
                  </a:lnTo>
                  <a:lnTo>
                    <a:pt x="134" y="632"/>
                  </a:lnTo>
                  <a:lnTo>
                    <a:pt x="135" y="631"/>
                  </a:lnTo>
                  <a:lnTo>
                    <a:pt x="136" y="631"/>
                  </a:lnTo>
                  <a:lnTo>
                    <a:pt x="139" y="630"/>
                  </a:lnTo>
                  <a:lnTo>
                    <a:pt x="136" y="630"/>
                  </a:lnTo>
                  <a:lnTo>
                    <a:pt x="135" y="630"/>
                  </a:lnTo>
                  <a:lnTo>
                    <a:pt x="134" y="628"/>
                  </a:lnTo>
                  <a:lnTo>
                    <a:pt x="133" y="628"/>
                  </a:lnTo>
                  <a:lnTo>
                    <a:pt x="133" y="627"/>
                  </a:lnTo>
                  <a:lnTo>
                    <a:pt x="133" y="626"/>
                  </a:lnTo>
                  <a:lnTo>
                    <a:pt x="134" y="626"/>
                  </a:lnTo>
                  <a:lnTo>
                    <a:pt x="134" y="627"/>
                  </a:lnTo>
                  <a:lnTo>
                    <a:pt x="135" y="626"/>
                  </a:lnTo>
                  <a:lnTo>
                    <a:pt x="135" y="625"/>
                  </a:lnTo>
                  <a:lnTo>
                    <a:pt x="134" y="625"/>
                  </a:lnTo>
                  <a:lnTo>
                    <a:pt x="133" y="626"/>
                  </a:lnTo>
                  <a:lnTo>
                    <a:pt x="132" y="626"/>
                  </a:lnTo>
                  <a:lnTo>
                    <a:pt x="132" y="625"/>
                  </a:lnTo>
                  <a:lnTo>
                    <a:pt x="132" y="624"/>
                  </a:lnTo>
                  <a:lnTo>
                    <a:pt x="133" y="622"/>
                  </a:lnTo>
                  <a:lnTo>
                    <a:pt x="133" y="621"/>
                  </a:lnTo>
                  <a:lnTo>
                    <a:pt x="133" y="620"/>
                  </a:lnTo>
                  <a:lnTo>
                    <a:pt x="134" y="620"/>
                  </a:lnTo>
                  <a:lnTo>
                    <a:pt x="134" y="619"/>
                  </a:lnTo>
                  <a:lnTo>
                    <a:pt x="135" y="620"/>
                  </a:lnTo>
                  <a:lnTo>
                    <a:pt x="138" y="622"/>
                  </a:lnTo>
                  <a:lnTo>
                    <a:pt x="140" y="625"/>
                  </a:lnTo>
                  <a:lnTo>
                    <a:pt x="142" y="628"/>
                  </a:lnTo>
                  <a:lnTo>
                    <a:pt x="144" y="630"/>
                  </a:lnTo>
                  <a:lnTo>
                    <a:pt x="144" y="631"/>
                  </a:lnTo>
                  <a:lnTo>
                    <a:pt x="144" y="632"/>
                  </a:lnTo>
                  <a:lnTo>
                    <a:pt x="145" y="635"/>
                  </a:lnTo>
                  <a:lnTo>
                    <a:pt x="145" y="636"/>
                  </a:lnTo>
                  <a:lnTo>
                    <a:pt x="146" y="637"/>
                  </a:lnTo>
                  <a:lnTo>
                    <a:pt x="146" y="638"/>
                  </a:lnTo>
                  <a:lnTo>
                    <a:pt x="147" y="638"/>
                  </a:lnTo>
                  <a:lnTo>
                    <a:pt x="147" y="639"/>
                  </a:lnTo>
                  <a:lnTo>
                    <a:pt x="146" y="640"/>
                  </a:lnTo>
                  <a:lnTo>
                    <a:pt x="147" y="641"/>
                  </a:lnTo>
                  <a:lnTo>
                    <a:pt x="147" y="643"/>
                  </a:lnTo>
                  <a:lnTo>
                    <a:pt x="149" y="645"/>
                  </a:lnTo>
                  <a:lnTo>
                    <a:pt x="152" y="651"/>
                  </a:lnTo>
                  <a:lnTo>
                    <a:pt x="152" y="652"/>
                  </a:lnTo>
                  <a:lnTo>
                    <a:pt x="153" y="652"/>
                  </a:lnTo>
                  <a:lnTo>
                    <a:pt x="153" y="653"/>
                  </a:lnTo>
                  <a:lnTo>
                    <a:pt x="155" y="654"/>
                  </a:lnTo>
                  <a:lnTo>
                    <a:pt x="156" y="655"/>
                  </a:lnTo>
                  <a:lnTo>
                    <a:pt x="157" y="655"/>
                  </a:lnTo>
                  <a:lnTo>
                    <a:pt x="160" y="655"/>
                  </a:lnTo>
                  <a:lnTo>
                    <a:pt x="160" y="656"/>
                  </a:lnTo>
                  <a:lnTo>
                    <a:pt x="161" y="658"/>
                  </a:lnTo>
                  <a:lnTo>
                    <a:pt x="162" y="658"/>
                  </a:lnTo>
                  <a:lnTo>
                    <a:pt x="162" y="656"/>
                  </a:lnTo>
                  <a:lnTo>
                    <a:pt x="162" y="655"/>
                  </a:lnTo>
                  <a:lnTo>
                    <a:pt x="164" y="655"/>
                  </a:lnTo>
                  <a:lnTo>
                    <a:pt x="164" y="654"/>
                  </a:lnTo>
                  <a:lnTo>
                    <a:pt x="164" y="653"/>
                  </a:lnTo>
                  <a:lnTo>
                    <a:pt x="163" y="653"/>
                  </a:lnTo>
                  <a:lnTo>
                    <a:pt x="161" y="653"/>
                  </a:lnTo>
                  <a:lnTo>
                    <a:pt x="161" y="652"/>
                  </a:lnTo>
                  <a:lnTo>
                    <a:pt x="162" y="652"/>
                  </a:lnTo>
                  <a:lnTo>
                    <a:pt x="163" y="652"/>
                  </a:lnTo>
                  <a:lnTo>
                    <a:pt x="163" y="651"/>
                  </a:lnTo>
                  <a:lnTo>
                    <a:pt x="163" y="650"/>
                  </a:lnTo>
                  <a:lnTo>
                    <a:pt x="162" y="650"/>
                  </a:lnTo>
                  <a:lnTo>
                    <a:pt x="161" y="649"/>
                  </a:lnTo>
                  <a:lnTo>
                    <a:pt x="162" y="649"/>
                  </a:lnTo>
                  <a:lnTo>
                    <a:pt x="162" y="648"/>
                  </a:lnTo>
                  <a:lnTo>
                    <a:pt x="162" y="647"/>
                  </a:lnTo>
                  <a:lnTo>
                    <a:pt x="163" y="647"/>
                  </a:lnTo>
                  <a:lnTo>
                    <a:pt x="164" y="645"/>
                  </a:lnTo>
                  <a:lnTo>
                    <a:pt x="165" y="645"/>
                  </a:lnTo>
                  <a:lnTo>
                    <a:pt x="166" y="647"/>
                  </a:lnTo>
                  <a:lnTo>
                    <a:pt x="167" y="647"/>
                  </a:lnTo>
                  <a:lnTo>
                    <a:pt x="166" y="645"/>
                  </a:lnTo>
                  <a:lnTo>
                    <a:pt x="165" y="645"/>
                  </a:lnTo>
                  <a:lnTo>
                    <a:pt x="164" y="643"/>
                  </a:lnTo>
                  <a:lnTo>
                    <a:pt x="165" y="643"/>
                  </a:lnTo>
                  <a:lnTo>
                    <a:pt x="165" y="642"/>
                  </a:lnTo>
                  <a:lnTo>
                    <a:pt x="165" y="641"/>
                  </a:lnTo>
                  <a:lnTo>
                    <a:pt x="165" y="640"/>
                  </a:lnTo>
                  <a:lnTo>
                    <a:pt x="166" y="639"/>
                  </a:lnTo>
                  <a:lnTo>
                    <a:pt x="168" y="638"/>
                  </a:lnTo>
                  <a:lnTo>
                    <a:pt x="167" y="638"/>
                  </a:lnTo>
                  <a:lnTo>
                    <a:pt x="167" y="637"/>
                  </a:lnTo>
                  <a:lnTo>
                    <a:pt x="166" y="637"/>
                  </a:lnTo>
                  <a:lnTo>
                    <a:pt x="166" y="636"/>
                  </a:lnTo>
                  <a:lnTo>
                    <a:pt x="167" y="636"/>
                  </a:lnTo>
                  <a:lnTo>
                    <a:pt x="168" y="636"/>
                  </a:lnTo>
                  <a:lnTo>
                    <a:pt x="169" y="637"/>
                  </a:lnTo>
                  <a:lnTo>
                    <a:pt x="169" y="636"/>
                  </a:lnTo>
                  <a:lnTo>
                    <a:pt x="169" y="635"/>
                  </a:lnTo>
                  <a:lnTo>
                    <a:pt x="168" y="635"/>
                  </a:lnTo>
                  <a:lnTo>
                    <a:pt x="168" y="633"/>
                  </a:lnTo>
                  <a:lnTo>
                    <a:pt x="169" y="633"/>
                  </a:lnTo>
                  <a:lnTo>
                    <a:pt x="170" y="633"/>
                  </a:lnTo>
                  <a:lnTo>
                    <a:pt x="170" y="635"/>
                  </a:lnTo>
                  <a:lnTo>
                    <a:pt x="172" y="635"/>
                  </a:lnTo>
                  <a:lnTo>
                    <a:pt x="172" y="636"/>
                  </a:lnTo>
                  <a:lnTo>
                    <a:pt x="172" y="637"/>
                  </a:lnTo>
                  <a:lnTo>
                    <a:pt x="170" y="637"/>
                  </a:lnTo>
                  <a:lnTo>
                    <a:pt x="170" y="638"/>
                  </a:lnTo>
                  <a:lnTo>
                    <a:pt x="169" y="638"/>
                  </a:lnTo>
                  <a:lnTo>
                    <a:pt x="170" y="639"/>
                  </a:lnTo>
                  <a:lnTo>
                    <a:pt x="170" y="640"/>
                  </a:lnTo>
                  <a:lnTo>
                    <a:pt x="170" y="641"/>
                  </a:lnTo>
                  <a:lnTo>
                    <a:pt x="170" y="642"/>
                  </a:lnTo>
                  <a:lnTo>
                    <a:pt x="170" y="643"/>
                  </a:lnTo>
                  <a:lnTo>
                    <a:pt x="170" y="645"/>
                  </a:lnTo>
                  <a:lnTo>
                    <a:pt x="170" y="647"/>
                  </a:lnTo>
                  <a:lnTo>
                    <a:pt x="172" y="647"/>
                  </a:lnTo>
                  <a:lnTo>
                    <a:pt x="173" y="647"/>
                  </a:lnTo>
                  <a:lnTo>
                    <a:pt x="173" y="645"/>
                  </a:lnTo>
                  <a:lnTo>
                    <a:pt x="175" y="645"/>
                  </a:lnTo>
                  <a:lnTo>
                    <a:pt x="175" y="647"/>
                  </a:lnTo>
                  <a:lnTo>
                    <a:pt x="176" y="647"/>
                  </a:lnTo>
                  <a:lnTo>
                    <a:pt x="176" y="648"/>
                  </a:lnTo>
                  <a:lnTo>
                    <a:pt x="175" y="648"/>
                  </a:lnTo>
                  <a:lnTo>
                    <a:pt x="173" y="649"/>
                  </a:lnTo>
                  <a:lnTo>
                    <a:pt x="173" y="650"/>
                  </a:lnTo>
                  <a:lnTo>
                    <a:pt x="173" y="651"/>
                  </a:lnTo>
                  <a:lnTo>
                    <a:pt x="172" y="652"/>
                  </a:lnTo>
                  <a:lnTo>
                    <a:pt x="170" y="653"/>
                  </a:lnTo>
                  <a:lnTo>
                    <a:pt x="170" y="654"/>
                  </a:lnTo>
                  <a:lnTo>
                    <a:pt x="169" y="655"/>
                  </a:lnTo>
                  <a:lnTo>
                    <a:pt x="170" y="655"/>
                  </a:lnTo>
                  <a:lnTo>
                    <a:pt x="170" y="656"/>
                  </a:lnTo>
                  <a:lnTo>
                    <a:pt x="172" y="656"/>
                  </a:lnTo>
                  <a:lnTo>
                    <a:pt x="175" y="656"/>
                  </a:lnTo>
                  <a:lnTo>
                    <a:pt x="176" y="656"/>
                  </a:lnTo>
                  <a:lnTo>
                    <a:pt x="175" y="655"/>
                  </a:lnTo>
                  <a:lnTo>
                    <a:pt x="176" y="655"/>
                  </a:lnTo>
                  <a:lnTo>
                    <a:pt x="177" y="655"/>
                  </a:lnTo>
                  <a:lnTo>
                    <a:pt x="178" y="655"/>
                  </a:lnTo>
                  <a:lnTo>
                    <a:pt x="179" y="655"/>
                  </a:lnTo>
                  <a:lnTo>
                    <a:pt x="180" y="655"/>
                  </a:lnTo>
                  <a:lnTo>
                    <a:pt x="181" y="654"/>
                  </a:lnTo>
                  <a:lnTo>
                    <a:pt x="181" y="653"/>
                  </a:lnTo>
                  <a:lnTo>
                    <a:pt x="183" y="652"/>
                  </a:lnTo>
                  <a:lnTo>
                    <a:pt x="184" y="652"/>
                  </a:lnTo>
                  <a:lnTo>
                    <a:pt x="184" y="651"/>
                  </a:lnTo>
                  <a:lnTo>
                    <a:pt x="185" y="651"/>
                  </a:lnTo>
                  <a:lnTo>
                    <a:pt x="185" y="650"/>
                  </a:lnTo>
                  <a:lnTo>
                    <a:pt x="184" y="650"/>
                  </a:lnTo>
                  <a:lnTo>
                    <a:pt x="184" y="649"/>
                  </a:lnTo>
                  <a:lnTo>
                    <a:pt x="185" y="649"/>
                  </a:lnTo>
                  <a:lnTo>
                    <a:pt x="185" y="648"/>
                  </a:lnTo>
                  <a:lnTo>
                    <a:pt x="185" y="647"/>
                  </a:lnTo>
                  <a:lnTo>
                    <a:pt x="185" y="645"/>
                  </a:lnTo>
                  <a:lnTo>
                    <a:pt x="184" y="643"/>
                  </a:lnTo>
                  <a:lnTo>
                    <a:pt x="185" y="643"/>
                  </a:lnTo>
                  <a:lnTo>
                    <a:pt x="186" y="642"/>
                  </a:lnTo>
                  <a:lnTo>
                    <a:pt x="187" y="643"/>
                  </a:lnTo>
                  <a:lnTo>
                    <a:pt x="188" y="643"/>
                  </a:lnTo>
                  <a:lnTo>
                    <a:pt x="188" y="642"/>
                  </a:lnTo>
                  <a:lnTo>
                    <a:pt x="190" y="642"/>
                  </a:lnTo>
                  <a:lnTo>
                    <a:pt x="191" y="642"/>
                  </a:lnTo>
                  <a:lnTo>
                    <a:pt x="191" y="643"/>
                  </a:lnTo>
                  <a:lnTo>
                    <a:pt x="192" y="642"/>
                  </a:lnTo>
                  <a:lnTo>
                    <a:pt x="195" y="643"/>
                  </a:lnTo>
                  <a:lnTo>
                    <a:pt x="196" y="642"/>
                  </a:lnTo>
                  <a:lnTo>
                    <a:pt x="200" y="643"/>
                  </a:lnTo>
                  <a:lnTo>
                    <a:pt x="202" y="643"/>
                  </a:lnTo>
                  <a:lnTo>
                    <a:pt x="206" y="647"/>
                  </a:lnTo>
                  <a:lnTo>
                    <a:pt x="209" y="649"/>
                  </a:lnTo>
                  <a:lnTo>
                    <a:pt x="210" y="651"/>
                  </a:lnTo>
                  <a:lnTo>
                    <a:pt x="214" y="655"/>
                  </a:lnTo>
                  <a:lnTo>
                    <a:pt x="215" y="655"/>
                  </a:lnTo>
                  <a:lnTo>
                    <a:pt x="215" y="656"/>
                  </a:lnTo>
                  <a:lnTo>
                    <a:pt x="217" y="656"/>
                  </a:lnTo>
                  <a:lnTo>
                    <a:pt x="219" y="656"/>
                  </a:lnTo>
                  <a:lnTo>
                    <a:pt x="223" y="658"/>
                  </a:lnTo>
                  <a:lnTo>
                    <a:pt x="225" y="658"/>
                  </a:lnTo>
                  <a:lnTo>
                    <a:pt x="229" y="659"/>
                  </a:lnTo>
                  <a:lnTo>
                    <a:pt x="231" y="661"/>
                  </a:lnTo>
                  <a:lnTo>
                    <a:pt x="231" y="662"/>
                  </a:lnTo>
                  <a:lnTo>
                    <a:pt x="232" y="663"/>
                  </a:lnTo>
                  <a:lnTo>
                    <a:pt x="236" y="665"/>
                  </a:lnTo>
                  <a:lnTo>
                    <a:pt x="237" y="666"/>
                  </a:lnTo>
                  <a:lnTo>
                    <a:pt x="240" y="667"/>
                  </a:lnTo>
                  <a:lnTo>
                    <a:pt x="241" y="667"/>
                  </a:lnTo>
                  <a:lnTo>
                    <a:pt x="244" y="669"/>
                  </a:lnTo>
                  <a:lnTo>
                    <a:pt x="245" y="669"/>
                  </a:lnTo>
                  <a:lnTo>
                    <a:pt x="246" y="670"/>
                  </a:lnTo>
                  <a:lnTo>
                    <a:pt x="247" y="670"/>
                  </a:lnTo>
                  <a:lnTo>
                    <a:pt x="248" y="670"/>
                  </a:lnTo>
                  <a:lnTo>
                    <a:pt x="250" y="670"/>
                  </a:lnTo>
                  <a:lnTo>
                    <a:pt x="254" y="671"/>
                  </a:lnTo>
                  <a:lnTo>
                    <a:pt x="254" y="670"/>
                  </a:lnTo>
                  <a:lnTo>
                    <a:pt x="255" y="670"/>
                  </a:lnTo>
                  <a:lnTo>
                    <a:pt x="255" y="671"/>
                  </a:lnTo>
                  <a:lnTo>
                    <a:pt x="256" y="671"/>
                  </a:lnTo>
                  <a:lnTo>
                    <a:pt x="256" y="672"/>
                  </a:lnTo>
                  <a:lnTo>
                    <a:pt x="258" y="672"/>
                  </a:lnTo>
                  <a:lnTo>
                    <a:pt x="259" y="672"/>
                  </a:lnTo>
                  <a:lnTo>
                    <a:pt x="257" y="671"/>
                  </a:lnTo>
                  <a:lnTo>
                    <a:pt x="257" y="670"/>
                  </a:lnTo>
                  <a:lnTo>
                    <a:pt x="255" y="669"/>
                  </a:lnTo>
                  <a:lnTo>
                    <a:pt x="255" y="667"/>
                  </a:lnTo>
                  <a:lnTo>
                    <a:pt x="256" y="667"/>
                  </a:lnTo>
                  <a:lnTo>
                    <a:pt x="257" y="667"/>
                  </a:lnTo>
                  <a:lnTo>
                    <a:pt x="259" y="669"/>
                  </a:lnTo>
                  <a:lnTo>
                    <a:pt x="260" y="669"/>
                  </a:lnTo>
                  <a:lnTo>
                    <a:pt x="259" y="667"/>
                  </a:lnTo>
                  <a:lnTo>
                    <a:pt x="259" y="666"/>
                  </a:lnTo>
                  <a:lnTo>
                    <a:pt x="260" y="667"/>
                  </a:lnTo>
                  <a:lnTo>
                    <a:pt x="261" y="667"/>
                  </a:lnTo>
                  <a:lnTo>
                    <a:pt x="263" y="667"/>
                  </a:lnTo>
                  <a:lnTo>
                    <a:pt x="263" y="669"/>
                  </a:lnTo>
                  <a:lnTo>
                    <a:pt x="264" y="669"/>
                  </a:lnTo>
                  <a:lnTo>
                    <a:pt x="267" y="670"/>
                  </a:lnTo>
                  <a:lnTo>
                    <a:pt x="268" y="671"/>
                  </a:lnTo>
                  <a:lnTo>
                    <a:pt x="269" y="671"/>
                  </a:lnTo>
                  <a:lnTo>
                    <a:pt x="270" y="672"/>
                  </a:lnTo>
                  <a:lnTo>
                    <a:pt x="271" y="672"/>
                  </a:lnTo>
                  <a:lnTo>
                    <a:pt x="271" y="673"/>
                  </a:lnTo>
                  <a:lnTo>
                    <a:pt x="271" y="674"/>
                  </a:lnTo>
                  <a:lnTo>
                    <a:pt x="273" y="674"/>
                  </a:lnTo>
                  <a:lnTo>
                    <a:pt x="275" y="676"/>
                  </a:lnTo>
                  <a:lnTo>
                    <a:pt x="273" y="677"/>
                  </a:lnTo>
                  <a:lnTo>
                    <a:pt x="275" y="677"/>
                  </a:lnTo>
                  <a:lnTo>
                    <a:pt x="275" y="678"/>
                  </a:lnTo>
                  <a:lnTo>
                    <a:pt x="277" y="679"/>
                  </a:lnTo>
                  <a:lnTo>
                    <a:pt x="277" y="681"/>
                  </a:lnTo>
                  <a:lnTo>
                    <a:pt x="278" y="682"/>
                  </a:lnTo>
                  <a:lnTo>
                    <a:pt x="278" y="683"/>
                  </a:lnTo>
                  <a:lnTo>
                    <a:pt x="277" y="683"/>
                  </a:lnTo>
                  <a:lnTo>
                    <a:pt x="278" y="684"/>
                  </a:lnTo>
                  <a:lnTo>
                    <a:pt x="279" y="684"/>
                  </a:lnTo>
                  <a:lnTo>
                    <a:pt x="279" y="685"/>
                  </a:lnTo>
                  <a:lnTo>
                    <a:pt x="278" y="686"/>
                  </a:lnTo>
                  <a:lnTo>
                    <a:pt x="278" y="687"/>
                  </a:lnTo>
                  <a:lnTo>
                    <a:pt x="278" y="688"/>
                  </a:lnTo>
                  <a:lnTo>
                    <a:pt x="277" y="687"/>
                  </a:lnTo>
                  <a:lnTo>
                    <a:pt x="277" y="688"/>
                  </a:lnTo>
                  <a:lnTo>
                    <a:pt x="276" y="688"/>
                  </a:lnTo>
                  <a:lnTo>
                    <a:pt x="275" y="688"/>
                  </a:lnTo>
                  <a:lnTo>
                    <a:pt x="275" y="687"/>
                  </a:lnTo>
                  <a:lnTo>
                    <a:pt x="272" y="688"/>
                  </a:lnTo>
                  <a:lnTo>
                    <a:pt x="270" y="687"/>
                  </a:lnTo>
                  <a:lnTo>
                    <a:pt x="269" y="687"/>
                  </a:lnTo>
                  <a:lnTo>
                    <a:pt x="270" y="688"/>
                  </a:lnTo>
                  <a:lnTo>
                    <a:pt x="271" y="689"/>
                  </a:lnTo>
                  <a:lnTo>
                    <a:pt x="270" y="689"/>
                  </a:lnTo>
                  <a:lnTo>
                    <a:pt x="270" y="692"/>
                  </a:lnTo>
                  <a:lnTo>
                    <a:pt x="267" y="689"/>
                  </a:lnTo>
                  <a:lnTo>
                    <a:pt x="267" y="692"/>
                  </a:lnTo>
                  <a:lnTo>
                    <a:pt x="267" y="693"/>
                  </a:lnTo>
                  <a:lnTo>
                    <a:pt x="267" y="694"/>
                  </a:lnTo>
                  <a:lnTo>
                    <a:pt x="267" y="695"/>
                  </a:lnTo>
                  <a:lnTo>
                    <a:pt x="267" y="696"/>
                  </a:lnTo>
                  <a:lnTo>
                    <a:pt x="266" y="696"/>
                  </a:lnTo>
                  <a:lnTo>
                    <a:pt x="264" y="697"/>
                  </a:lnTo>
                  <a:lnTo>
                    <a:pt x="263" y="697"/>
                  </a:lnTo>
                  <a:lnTo>
                    <a:pt x="263" y="698"/>
                  </a:lnTo>
                  <a:lnTo>
                    <a:pt x="264" y="698"/>
                  </a:lnTo>
                  <a:lnTo>
                    <a:pt x="266" y="698"/>
                  </a:lnTo>
                  <a:lnTo>
                    <a:pt x="266" y="699"/>
                  </a:lnTo>
                  <a:lnTo>
                    <a:pt x="267" y="699"/>
                  </a:lnTo>
                  <a:lnTo>
                    <a:pt x="267" y="700"/>
                  </a:lnTo>
                  <a:lnTo>
                    <a:pt x="268" y="700"/>
                  </a:lnTo>
                  <a:lnTo>
                    <a:pt x="269" y="700"/>
                  </a:lnTo>
                  <a:lnTo>
                    <a:pt x="271" y="700"/>
                  </a:lnTo>
                  <a:lnTo>
                    <a:pt x="272" y="700"/>
                  </a:lnTo>
                  <a:lnTo>
                    <a:pt x="272" y="701"/>
                  </a:lnTo>
                  <a:lnTo>
                    <a:pt x="273" y="701"/>
                  </a:lnTo>
                  <a:lnTo>
                    <a:pt x="273" y="700"/>
                  </a:lnTo>
                  <a:lnTo>
                    <a:pt x="275" y="701"/>
                  </a:lnTo>
                  <a:lnTo>
                    <a:pt x="276" y="702"/>
                  </a:lnTo>
                  <a:lnTo>
                    <a:pt x="277" y="701"/>
                  </a:lnTo>
                  <a:lnTo>
                    <a:pt x="279" y="702"/>
                  </a:lnTo>
                  <a:lnTo>
                    <a:pt x="281" y="704"/>
                  </a:lnTo>
                  <a:lnTo>
                    <a:pt x="282" y="704"/>
                  </a:lnTo>
                  <a:lnTo>
                    <a:pt x="287" y="702"/>
                  </a:lnTo>
                  <a:lnTo>
                    <a:pt x="288" y="702"/>
                  </a:lnTo>
                  <a:lnTo>
                    <a:pt x="289" y="704"/>
                  </a:lnTo>
                  <a:lnTo>
                    <a:pt x="291" y="704"/>
                  </a:lnTo>
                  <a:lnTo>
                    <a:pt x="294" y="704"/>
                  </a:lnTo>
                  <a:lnTo>
                    <a:pt x="297" y="704"/>
                  </a:lnTo>
                  <a:lnTo>
                    <a:pt x="297" y="702"/>
                  </a:lnTo>
                  <a:lnTo>
                    <a:pt x="297" y="701"/>
                  </a:lnTo>
                  <a:lnTo>
                    <a:pt x="298" y="702"/>
                  </a:lnTo>
                  <a:lnTo>
                    <a:pt x="300" y="701"/>
                  </a:lnTo>
                  <a:lnTo>
                    <a:pt x="300" y="702"/>
                  </a:lnTo>
                  <a:lnTo>
                    <a:pt x="300" y="704"/>
                  </a:lnTo>
                  <a:lnTo>
                    <a:pt x="301" y="704"/>
                  </a:lnTo>
                  <a:lnTo>
                    <a:pt x="301" y="702"/>
                  </a:lnTo>
                  <a:lnTo>
                    <a:pt x="301" y="701"/>
                  </a:lnTo>
                  <a:lnTo>
                    <a:pt x="304" y="702"/>
                  </a:lnTo>
                  <a:lnTo>
                    <a:pt x="304" y="701"/>
                  </a:lnTo>
                  <a:lnTo>
                    <a:pt x="305" y="701"/>
                  </a:lnTo>
                  <a:lnTo>
                    <a:pt x="306" y="700"/>
                  </a:lnTo>
                  <a:lnTo>
                    <a:pt x="307" y="699"/>
                  </a:lnTo>
                  <a:lnTo>
                    <a:pt x="307" y="700"/>
                  </a:lnTo>
                  <a:lnTo>
                    <a:pt x="307" y="701"/>
                  </a:lnTo>
                  <a:lnTo>
                    <a:pt x="309" y="700"/>
                  </a:lnTo>
                  <a:lnTo>
                    <a:pt x="309" y="701"/>
                  </a:lnTo>
                  <a:lnTo>
                    <a:pt x="310" y="701"/>
                  </a:lnTo>
                  <a:lnTo>
                    <a:pt x="312" y="700"/>
                  </a:lnTo>
                  <a:lnTo>
                    <a:pt x="313" y="699"/>
                  </a:lnTo>
                  <a:lnTo>
                    <a:pt x="314" y="698"/>
                  </a:lnTo>
                  <a:lnTo>
                    <a:pt x="315" y="698"/>
                  </a:lnTo>
                  <a:lnTo>
                    <a:pt x="315" y="697"/>
                  </a:lnTo>
                  <a:lnTo>
                    <a:pt x="316" y="697"/>
                  </a:lnTo>
                  <a:lnTo>
                    <a:pt x="317" y="697"/>
                  </a:lnTo>
                  <a:lnTo>
                    <a:pt x="317" y="696"/>
                  </a:lnTo>
                  <a:lnTo>
                    <a:pt x="318" y="697"/>
                  </a:lnTo>
                  <a:lnTo>
                    <a:pt x="318" y="696"/>
                  </a:lnTo>
                  <a:lnTo>
                    <a:pt x="318" y="695"/>
                  </a:lnTo>
                  <a:lnTo>
                    <a:pt x="320" y="695"/>
                  </a:lnTo>
                  <a:lnTo>
                    <a:pt x="320" y="696"/>
                  </a:lnTo>
                  <a:lnTo>
                    <a:pt x="321" y="696"/>
                  </a:lnTo>
                  <a:lnTo>
                    <a:pt x="321" y="697"/>
                  </a:lnTo>
                  <a:lnTo>
                    <a:pt x="321" y="698"/>
                  </a:lnTo>
                  <a:lnTo>
                    <a:pt x="322" y="698"/>
                  </a:lnTo>
                  <a:lnTo>
                    <a:pt x="322" y="699"/>
                  </a:lnTo>
                  <a:lnTo>
                    <a:pt x="323" y="699"/>
                  </a:lnTo>
                  <a:lnTo>
                    <a:pt x="323" y="700"/>
                  </a:lnTo>
                  <a:lnTo>
                    <a:pt x="323" y="701"/>
                  </a:lnTo>
                  <a:lnTo>
                    <a:pt x="323" y="702"/>
                  </a:lnTo>
                  <a:lnTo>
                    <a:pt x="325" y="704"/>
                  </a:lnTo>
                  <a:lnTo>
                    <a:pt x="325" y="702"/>
                  </a:lnTo>
                  <a:lnTo>
                    <a:pt x="325" y="701"/>
                  </a:lnTo>
                  <a:lnTo>
                    <a:pt x="327" y="701"/>
                  </a:lnTo>
                  <a:lnTo>
                    <a:pt x="327" y="702"/>
                  </a:lnTo>
                  <a:lnTo>
                    <a:pt x="328" y="702"/>
                  </a:lnTo>
                  <a:lnTo>
                    <a:pt x="330" y="702"/>
                  </a:lnTo>
                  <a:lnTo>
                    <a:pt x="330" y="704"/>
                  </a:lnTo>
                  <a:lnTo>
                    <a:pt x="332" y="707"/>
                  </a:lnTo>
                  <a:lnTo>
                    <a:pt x="332" y="708"/>
                  </a:lnTo>
                  <a:lnTo>
                    <a:pt x="332" y="709"/>
                  </a:lnTo>
                  <a:lnTo>
                    <a:pt x="330" y="709"/>
                  </a:lnTo>
                  <a:lnTo>
                    <a:pt x="330" y="710"/>
                  </a:lnTo>
                  <a:lnTo>
                    <a:pt x="332" y="710"/>
                  </a:lnTo>
                  <a:lnTo>
                    <a:pt x="332" y="711"/>
                  </a:lnTo>
                  <a:lnTo>
                    <a:pt x="333" y="711"/>
                  </a:lnTo>
                  <a:lnTo>
                    <a:pt x="334" y="710"/>
                  </a:lnTo>
                  <a:lnTo>
                    <a:pt x="334" y="707"/>
                  </a:lnTo>
                  <a:lnTo>
                    <a:pt x="334" y="705"/>
                  </a:lnTo>
                  <a:lnTo>
                    <a:pt x="335" y="705"/>
                  </a:lnTo>
                  <a:lnTo>
                    <a:pt x="335" y="707"/>
                  </a:lnTo>
                  <a:lnTo>
                    <a:pt x="335" y="709"/>
                  </a:lnTo>
                  <a:lnTo>
                    <a:pt x="336" y="709"/>
                  </a:lnTo>
                  <a:lnTo>
                    <a:pt x="336" y="708"/>
                  </a:lnTo>
                  <a:lnTo>
                    <a:pt x="337" y="708"/>
                  </a:lnTo>
                  <a:lnTo>
                    <a:pt x="337" y="709"/>
                  </a:lnTo>
                  <a:lnTo>
                    <a:pt x="337" y="710"/>
                  </a:lnTo>
                  <a:lnTo>
                    <a:pt x="337" y="711"/>
                  </a:lnTo>
                  <a:lnTo>
                    <a:pt x="338" y="711"/>
                  </a:lnTo>
                  <a:lnTo>
                    <a:pt x="338" y="712"/>
                  </a:lnTo>
                  <a:lnTo>
                    <a:pt x="341" y="715"/>
                  </a:lnTo>
                  <a:lnTo>
                    <a:pt x="341" y="716"/>
                  </a:lnTo>
                  <a:lnTo>
                    <a:pt x="343" y="716"/>
                  </a:lnTo>
                  <a:lnTo>
                    <a:pt x="343" y="718"/>
                  </a:lnTo>
                  <a:lnTo>
                    <a:pt x="343" y="719"/>
                  </a:lnTo>
                  <a:lnTo>
                    <a:pt x="343" y="720"/>
                  </a:lnTo>
                  <a:lnTo>
                    <a:pt x="341" y="720"/>
                  </a:lnTo>
                  <a:lnTo>
                    <a:pt x="339" y="720"/>
                  </a:lnTo>
                  <a:lnTo>
                    <a:pt x="338" y="720"/>
                  </a:lnTo>
                  <a:lnTo>
                    <a:pt x="338" y="722"/>
                  </a:lnTo>
                  <a:lnTo>
                    <a:pt x="337" y="720"/>
                  </a:lnTo>
                  <a:lnTo>
                    <a:pt x="336" y="719"/>
                  </a:lnTo>
                  <a:lnTo>
                    <a:pt x="335" y="718"/>
                  </a:lnTo>
                  <a:lnTo>
                    <a:pt x="335" y="719"/>
                  </a:lnTo>
                  <a:lnTo>
                    <a:pt x="335" y="720"/>
                  </a:lnTo>
                  <a:lnTo>
                    <a:pt x="336" y="722"/>
                  </a:lnTo>
                  <a:lnTo>
                    <a:pt x="336" y="720"/>
                  </a:lnTo>
                  <a:lnTo>
                    <a:pt x="337" y="720"/>
                  </a:lnTo>
                  <a:lnTo>
                    <a:pt x="337" y="722"/>
                  </a:lnTo>
                  <a:lnTo>
                    <a:pt x="337" y="723"/>
                  </a:lnTo>
                  <a:lnTo>
                    <a:pt x="338" y="723"/>
                  </a:lnTo>
                  <a:lnTo>
                    <a:pt x="339" y="723"/>
                  </a:lnTo>
                  <a:lnTo>
                    <a:pt x="339" y="724"/>
                  </a:lnTo>
                  <a:lnTo>
                    <a:pt x="339" y="725"/>
                  </a:lnTo>
                  <a:lnTo>
                    <a:pt x="339" y="727"/>
                  </a:lnTo>
                  <a:lnTo>
                    <a:pt x="341" y="727"/>
                  </a:lnTo>
                  <a:lnTo>
                    <a:pt x="341" y="728"/>
                  </a:lnTo>
                  <a:lnTo>
                    <a:pt x="343" y="728"/>
                  </a:lnTo>
                  <a:lnTo>
                    <a:pt x="343" y="729"/>
                  </a:lnTo>
                  <a:lnTo>
                    <a:pt x="344" y="729"/>
                  </a:lnTo>
                  <a:lnTo>
                    <a:pt x="344" y="730"/>
                  </a:lnTo>
                  <a:lnTo>
                    <a:pt x="345" y="731"/>
                  </a:lnTo>
                  <a:lnTo>
                    <a:pt x="344" y="732"/>
                  </a:lnTo>
                  <a:lnTo>
                    <a:pt x="345" y="732"/>
                  </a:lnTo>
                  <a:lnTo>
                    <a:pt x="345" y="733"/>
                  </a:lnTo>
                  <a:lnTo>
                    <a:pt x="346" y="733"/>
                  </a:lnTo>
                  <a:lnTo>
                    <a:pt x="346" y="734"/>
                  </a:lnTo>
                  <a:lnTo>
                    <a:pt x="347" y="736"/>
                  </a:lnTo>
                  <a:lnTo>
                    <a:pt x="347" y="738"/>
                  </a:lnTo>
                  <a:lnTo>
                    <a:pt x="348" y="738"/>
                  </a:lnTo>
                  <a:lnTo>
                    <a:pt x="348" y="739"/>
                  </a:lnTo>
                  <a:lnTo>
                    <a:pt x="349" y="740"/>
                  </a:lnTo>
                  <a:lnTo>
                    <a:pt x="349" y="739"/>
                  </a:lnTo>
                  <a:lnTo>
                    <a:pt x="349" y="738"/>
                  </a:lnTo>
                  <a:lnTo>
                    <a:pt x="348" y="738"/>
                  </a:lnTo>
                  <a:lnTo>
                    <a:pt x="347" y="734"/>
                  </a:lnTo>
                  <a:lnTo>
                    <a:pt x="347" y="733"/>
                  </a:lnTo>
                  <a:lnTo>
                    <a:pt x="346" y="733"/>
                  </a:lnTo>
                  <a:lnTo>
                    <a:pt x="346" y="732"/>
                  </a:lnTo>
                  <a:lnTo>
                    <a:pt x="345" y="731"/>
                  </a:lnTo>
                  <a:lnTo>
                    <a:pt x="345" y="730"/>
                  </a:lnTo>
                  <a:lnTo>
                    <a:pt x="344" y="729"/>
                  </a:lnTo>
                  <a:lnTo>
                    <a:pt x="345" y="729"/>
                  </a:lnTo>
                  <a:lnTo>
                    <a:pt x="345" y="728"/>
                  </a:lnTo>
                  <a:lnTo>
                    <a:pt x="345" y="727"/>
                  </a:lnTo>
                  <a:lnTo>
                    <a:pt x="345" y="725"/>
                  </a:lnTo>
                  <a:lnTo>
                    <a:pt x="346" y="725"/>
                  </a:lnTo>
                  <a:lnTo>
                    <a:pt x="346" y="727"/>
                  </a:lnTo>
                  <a:lnTo>
                    <a:pt x="347" y="727"/>
                  </a:lnTo>
                  <a:lnTo>
                    <a:pt x="347" y="725"/>
                  </a:lnTo>
                  <a:lnTo>
                    <a:pt x="347" y="724"/>
                  </a:lnTo>
                  <a:lnTo>
                    <a:pt x="347" y="723"/>
                  </a:lnTo>
                  <a:lnTo>
                    <a:pt x="348" y="723"/>
                  </a:lnTo>
                  <a:lnTo>
                    <a:pt x="348" y="724"/>
                  </a:lnTo>
                  <a:lnTo>
                    <a:pt x="349" y="725"/>
                  </a:lnTo>
                  <a:lnTo>
                    <a:pt x="349" y="727"/>
                  </a:lnTo>
                  <a:lnTo>
                    <a:pt x="350" y="727"/>
                  </a:lnTo>
                  <a:lnTo>
                    <a:pt x="349" y="725"/>
                  </a:lnTo>
                  <a:lnTo>
                    <a:pt x="350" y="725"/>
                  </a:lnTo>
                  <a:lnTo>
                    <a:pt x="348" y="723"/>
                  </a:lnTo>
                  <a:lnTo>
                    <a:pt x="348" y="722"/>
                  </a:lnTo>
                  <a:lnTo>
                    <a:pt x="347" y="720"/>
                  </a:lnTo>
                  <a:lnTo>
                    <a:pt x="348" y="720"/>
                  </a:lnTo>
                  <a:lnTo>
                    <a:pt x="349" y="719"/>
                  </a:lnTo>
                  <a:lnTo>
                    <a:pt x="349" y="718"/>
                  </a:lnTo>
                  <a:lnTo>
                    <a:pt x="348" y="719"/>
                  </a:lnTo>
                  <a:lnTo>
                    <a:pt x="348" y="718"/>
                  </a:lnTo>
                  <a:lnTo>
                    <a:pt x="347" y="718"/>
                  </a:lnTo>
                  <a:lnTo>
                    <a:pt x="346" y="717"/>
                  </a:lnTo>
                  <a:lnTo>
                    <a:pt x="346" y="716"/>
                  </a:lnTo>
                  <a:lnTo>
                    <a:pt x="346" y="715"/>
                  </a:lnTo>
                  <a:lnTo>
                    <a:pt x="346" y="713"/>
                  </a:lnTo>
                  <a:lnTo>
                    <a:pt x="345" y="712"/>
                  </a:lnTo>
                  <a:lnTo>
                    <a:pt x="345" y="711"/>
                  </a:lnTo>
                  <a:lnTo>
                    <a:pt x="345" y="710"/>
                  </a:lnTo>
                  <a:lnTo>
                    <a:pt x="346" y="710"/>
                  </a:lnTo>
                  <a:lnTo>
                    <a:pt x="346" y="709"/>
                  </a:lnTo>
                  <a:lnTo>
                    <a:pt x="345" y="709"/>
                  </a:lnTo>
                  <a:lnTo>
                    <a:pt x="345" y="708"/>
                  </a:lnTo>
                  <a:lnTo>
                    <a:pt x="345" y="707"/>
                  </a:lnTo>
                  <a:lnTo>
                    <a:pt x="344" y="707"/>
                  </a:lnTo>
                  <a:lnTo>
                    <a:pt x="344" y="705"/>
                  </a:lnTo>
                  <a:lnTo>
                    <a:pt x="343" y="705"/>
                  </a:lnTo>
                  <a:lnTo>
                    <a:pt x="343" y="704"/>
                  </a:lnTo>
                  <a:lnTo>
                    <a:pt x="341" y="704"/>
                  </a:lnTo>
                  <a:lnTo>
                    <a:pt x="341" y="702"/>
                  </a:lnTo>
                  <a:lnTo>
                    <a:pt x="341" y="701"/>
                  </a:lnTo>
                  <a:lnTo>
                    <a:pt x="341" y="700"/>
                  </a:lnTo>
                  <a:lnTo>
                    <a:pt x="341" y="699"/>
                  </a:lnTo>
                  <a:lnTo>
                    <a:pt x="343" y="699"/>
                  </a:lnTo>
                  <a:lnTo>
                    <a:pt x="344" y="698"/>
                  </a:lnTo>
                  <a:lnTo>
                    <a:pt x="345" y="698"/>
                  </a:lnTo>
                  <a:lnTo>
                    <a:pt x="345" y="697"/>
                  </a:lnTo>
                  <a:lnTo>
                    <a:pt x="344" y="696"/>
                  </a:lnTo>
                  <a:lnTo>
                    <a:pt x="343" y="696"/>
                  </a:lnTo>
                  <a:lnTo>
                    <a:pt x="343" y="695"/>
                  </a:lnTo>
                  <a:lnTo>
                    <a:pt x="343" y="694"/>
                  </a:lnTo>
                  <a:lnTo>
                    <a:pt x="343" y="693"/>
                  </a:lnTo>
                  <a:lnTo>
                    <a:pt x="344" y="693"/>
                  </a:lnTo>
                  <a:lnTo>
                    <a:pt x="345" y="694"/>
                  </a:lnTo>
                  <a:lnTo>
                    <a:pt x="344" y="694"/>
                  </a:lnTo>
                  <a:lnTo>
                    <a:pt x="344" y="695"/>
                  </a:lnTo>
                  <a:lnTo>
                    <a:pt x="345" y="694"/>
                  </a:lnTo>
                  <a:lnTo>
                    <a:pt x="346" y="694"/>
                  </a:lnTo>
                  <a:lnTo>
                    <a:pt x="347" y="694"/>
                  </a:lnTo>
                  <a:lnTo>
                    <a:pt x="348" y="694"/>
                  </a:lnTo>
                  <a:lnTo>
                    <a:pt x="349" y="693"/>
                  </a:lnTo>
                  <a:lnTo>
                    <a:pt x="350" y="692"/>
                  </a:lnTo>
                  <a:lnTo>
                    <a:pt x="350" y="693"/>
                  </a:lnTo>
                  <a:lnTo>
                    <a:pt x="351" y="693"/>
                  </a:lnTo>
                  <a:lnTo>
                    <a:pt x="351" y="692"/>
                  </a:lnTo>
                  <a:lnTo>
                    <a:pt x="352" y="693"/>
                  </a:lnTo>
                  <a:lnTo>
                    <a:pt x="353" y="693"/>
                  </a:lnTo>
                  <a:lnTo>
                    <a:pt x="353" y="692"/>
                  </a:lnTo>
                  <a:lnTo>
                    <a:pt x="353" y="689"/>
                  </a:lnTo>
                  <a:lnTo>
                    <a:pt x="355" y="689"/>
                  </a:lnTo>
                  <a:lnTo>
                    <a:pt x="355" y="688"/>
                  </a:lnTo>
                  <a:lnTo>
                    <a:pt x="357" y="689"/>
                  </a:lnTo>
                  <a:lnTo>
                    <a:pt x="358" y="689"/>
                  </a:lnTo>
                  <a:lnTo>
                    <a:pt x="359" y="689"/>
                  </a:lnTo>
                  <a:lnTo>
                    <a:pt x="357" y="688"/>
                  </a:lnTo>
                  <a:lnTo>
                    <a:pt x="357" y="687"/>
                  </a:lnTo>
                  <a:lnTo>
                    <a:pt x="358" y="687"/>
                  </a:lnTo>
                  <a:lnTo>
                    <a:pt x="358" y="686"/>
                  </a:lnTo>
                  <a:lnTo>
                    <a:pt x="357" y="686"/>
                  </a:lnTo>
                  <a:lnTo>
                    <a:pt x="358" y="685"/>
                  </a:lnTo>
                  <a:lnTo>
                    <a:pt x="359" y="685"/>
                  </a:lnTo>
                  <a:lnTo>
                    <a:pt x="359" y="684"/>
                  </a:lnTo>
                  <a:lnTo>
                    <a:pt x="360" y="684"/>
                  </a:lnTo>
                  <a:lnTo>
                    <a:pt x="360" y="685"/>
                  </a:lnTo>
                  <a:lnTo>
                    <a:pt x="361" y="685"/>
                  </a:lnTo>
                  <a:lnTo>
                    <a:pt x="361" y="684"/>
                  </a:lnTo>
                  <a:lnTo>
                    <a:pt x="362" y="684"/>
                  </a:lnTo>
                  <a:lnTo>
                    <a:pt x="363" y="684"/>
                  </a:lnTo>
                  <a:lnTo>
                    <a:pt x="363" y="683"/>
                  </a:lnTo>
                  <a:lnTo>
                    <a:pt x="364" y="684"/>
                  </a:lnTo>
                  <a:lnTo>
                    <a:pt x="364" y="683"/>
                  </a:lnTo>
                  <a:lnTo>
                    <a:pt x="364" y="682"/>
                  </a:lnTo>
                  <a:lnTo>
                    <a:pt x="364" y="681"/>
                  </a:lnTo>
                  <a:lnTo>
                    <a:pt x="364" y="679"/>
                  </a:lnTo>
                  <a:lnTo>
                    <a:pt x="364" y="678"/>
                  </a:lnTo>
                  <a:lnTo>
                    <a:pt x="366" y="678"/>
                  </a:lnTo>
                  <a:lnTo>
                    <a:pt x="366" y="677"/>
                  </a:lnTo>
                  <a:lnTo>
                    <a:pt x="364" y="677"/>
                  </a:lnTo>
                  <a:lnTo>
                    <a:pt x="364" y="678"/>
                  </a:lnTo>
                  <a:lnTo>
                    <a:pt x="363" y="678"/>
                  </a:lnTo>
                  <a:lnTo>
                    <a:pt x="363" y="677"/>
                  </a:lnTo>
                  <a:lnTo>
                    <a:pt x="362" y="677"/>
                  </a:lnTo>
                  <a:lnTo>
                    <a:pt x="361" y="678"/>
                  </a:lnTo>
                  <a:lnTo>
                    <a:pt x="357" y="681"/>
                  </a:lnTo>
                  <a:lnTo>
                    <a:pt x="357" y="682"/>
                  </a:lnTo>
                  <a:lnTo>
                    <a:pt x="355" y="682"/>
                  </a:lnTo>
                  <a:lnTo>
                    <a:pt x="355" y="683"/>
                  </a:lnTo>
                  <a:lnTo>
                    <a:pt x="357" y="684"/>
                  </a:lnTo>
                  <a:lnTo>
                    <a:pt x="357" y="685"/>
                  </a:lnTo>
                  <a:lnTo>
                    <a:pt x="357" y="686"/>
                  </a:lnTo>
                  <a:lnTo>
                    <a:pt x="355" y="686"/>
                  </a:lnTo>
                  <a:lnTo>
                    <a:pt x="355" y="685"/>
                  </a:lnTo>
                  <a:lnTo>
                    <a:pt x="353" y="685"/>
                  </a:lnTo>
                  <a:lnTo>
                    <a:pt x="353" y="684"/>
                  </a:lnTo>
                  <a:lnTo>
                    <a:pt x="352" y="685"/>
                  </a:lnTo>
                  <a:lnTo>
                    <a:pt x="352" y="684"/>
                  </a:lnTo>
                  <a:lnTo>
                    <a:pt x="351" y="685"/>
                  </a:lnTo>
                  <a:lnTo>
                    <a:pt x="350" y="686"/>
                  </a:lnTo>
                  <a:lnTo>
                    <a:pt x="350" y="687"/>
                  </a:lnTo>
                  <a:lnTo>
                    <a:pt x="349" y="687"/>
                  </a:lnTo>
                  <a:lnTo>
                    <a:pt x="348" y="687"/>
                  </a:lnTo>
                  <a:lnTo>
                    <a:pt x="348" y="686"/>
                  </a:lnTo>
                  <a:lnTo>
                    <a:pt x="347" y="686"/>
                  </a:lnTo>
                  <a:lnTo>
                    <a:pt x="346" y="686"/>
                  </a:lnTo>
                  <a:lnTo>
                    <a:pt x="346" y="685"/>
                  </a:lnTo>
                  <a:lnTo>
                    <a:pt x="345" y="685"/>
                  </a:lnTo>
                  <a:lnTo>
                    <a:pt x="344" y="686"/>
                  </a:lnTo>
                  <a:lnTo>
                    <a:pt x="344" y="685"/>
                  </a:lnTo>
                  <a:lnTo>
                    <a:pt x="343" y="686"/>
                  </a:lnTo>
                  <a:lnTo>
                    <a:pt x="343" y="687"/>
                  </a:lnTo>
                  <a:lnTo>
                    <a:pt x="343" y="688"/>
                  </a:lnTo>
                  <a:lnTo>
                    <a:pt x="344" y="688"/>
                  </a:lnTo>
                  <a:lnTo>
                    <a:pt x="344" y="689"/>
                  </a:lnTo>
                  <a:lnTo>
                    <a:pt x="343" y="689"/>
                  </a:lnTo>
                  <a:lnTo>
                    <a:pt x="343" y="692"/>
                  </a:lnTo>
                  <a:lnTo>
                    <a:pt x="341" y="692"/>
                  </a:lnTo>
                  <a:lnTo>
                    <a:pt x="341" y="689"/>
                  </a:lnTo>
                  <a:lnTo>
                    <a:pt x="339" y="689"/>
                  </a:lnTo>
                  <a:lnTo>
                    <a:pt x="338" y="689"/>
                  </a:lnTo>
                  <a:lnTo>
                    <a:pt x="338" y="692"/>
                  </a:lnTo>
                  <a:lnTo>
                    <a:pt x="337" y="693"/>
                  </a:lnTo>
                  <a:lnTo>
                    <a:pt x="336" y="693"/>
                  </a:lnTo>
                  <a:lnTo>
                    <a:pt x="336" y="692"/>
                  </a:lnTo>
                  <a:lnTo>
                    <a:pt x="337" y="692"/>
                  </a:lnTo>
                  <a:lnTo>
                    <a:pt x="337" y="689"/>
                  </a:lnTo>
                  <a:lnTo>
                    <a:pt x="336" y="689"/>
                  </a:lnTo>
                  <a:lnTo>
                    <a:pt x="336" y="688"/>
                  </a:lnTo>
                  <a:lnTo>
                    <a:pt x="337" y="687"/>
                  </a:lnTo>
                  <a:lnTo>
                    <a:pt x="336" y="686"/>
                  </a:lnTo>
                  <a:lnTo>
                    <a:pt x="336" y="687"/>
                  </a:lnTo>
                  <a:lnTo>
                    <a:pt x="335" y="687"/>
                  </a:lnTo>
                  <a:lnTo>
                    <a:pt x="334" y="687"/>
                  </a:lnTo>
                  <a:lnTo>
                    <a:pt x="334" y="688"/>
                  </a:lnTo>
                  <a:lnTo>
                    <a:pt x="333" y="688"/>
                  </a:lnTo>
                  <a:lnTo>
                    <a:pt x="333" y="687"/>
                  </a:lnTo>
                  <a:lnTo>
                    <a:pt x="333" y="686"/>
                  </a:lnTo>
                  <a:lnTo>
                    <a:pt x="333" y="685"/>
                  </a:lnTo>
                  <a:lnTo>
                    <a:pt x="334" y="685"/>
                  </a:lnTo>
                  <a:lnTo>
                    <a:pt x="335" y="684"/>
                  </a:lnTo>
                  <a:lnTo>
                    <a:pt x="337" y="679"/>
                  </a:lnTo>
                  <a:lnTo>
                    <a:pt x="337" y="678"/>
                  </a:lnTo>
                  <a:lnTo>
                    <a:pt x="338" y="678"/>
                  </a:lnTo>
                  <a:lnTo>
                    <a:pt x="344" y="677"/>
                  </a:lnTo>
                  <a:lnTo>
                    <a:pt x="345" y="676"/>
                  </a:lnTo>
                  <a:lnTo>
                    <a:pt x="347" y="676"/>
                  </a:lnTo>
                  <a:lnTo>
                    <a:pt x="348" y="676"/>
                  </a:lnTo>
                  <a:lnTo>
                    <a:pt x="349" y="674"/>
                  </a:lnTo>
                  <a:lnTo>
                    <a:pt x="350" y="673"/>
                  </a:lnTo>
                  <a:lnTo>
                    <a:pt x="352" y="672"/>
                  </a:lnTo>
                  <a:lnTo>
                    <a:pt x="353" y="672"/>
                  </a:lnTo>
                  <a:lnTo>
                    <a:pt x="355" y="672"/>
                  </a:lnTo>
                  <a:lnTo>
                    <a:pt x="357" y="671"/>
                  </a:lnTo>
                  <a:lnTo>
                    <a:pt x="358" y="671"/>
                  </a:lnTo>
                  <a:lnTo>
                    <a:pt x="358" y="670"/>
                  </a:lnTo>
                  <a:lnTo>
                    <a:pt x="359" y="670"/>
                  </a:lnTo>
                  <a:lnTo>
                    <a:pt x="359" y="669"/>
                  </a:lnTo>
                  <a:lnTo>
                    <a:pt x="360" y="669"/>
                  </a:lnTo>
                  <a:lnTo>
                    <a:pt x="362" y="670"/>
                  </a:lnTo>
                  <a:lnTo>
                    <a:pt x="363" y="670"/>
                  </a:lnTo>
                  <a:lnTo>
                    <a:pt x="364" y="671"/>
                  </a:lnTo>
                  <a:lnTo>
                    <a:pt x="364" y="672"/>
                  </a:lnTo>
                  <a:lnTo>
                    <a:pt x="366" y="673"/>
                  </a:lnTo>
                  <a:lnTo>
                    <a:pt x="367" y="674"/>
                  </a:lnTo>
                  <a:lnTo>
                    <a:pt x="367" y="676"/>
                  </a:lnTo>
                  <a:lnTo>
                    <a:pt x="367" y="677"/>
                  </a:lnTo>
                  <a:lnTo>
                    <a:pt x="367" y="678"/>
                  </a:lnTo>
                  <a:lnTo>
                    <a:pt x="368" y="681"/>
                  </a:lnTo>
                  <a:lnTo>
                    <a:pt x="369" y="682"/>
                  </a:lnTo>
                  <a:lnTo>
                    <a:pt x="368" y="682"/>
                  </a:lnTo>
                  <a:lnTo>
                    <a:pt x="367" y="682"/>
                  </a:lnTo>
                  <a:lnTo>
                    <a:pt x="367" y="683"/>
                  </a:lnTo>
                  <a:lnTo>
                    <a:pt x="367" y="684"/>
                  </a:lnTo>
                  <a:lnTo>
                    <a:pt x="368" y="684"/>
                  </a:lnTo>
                  <a:lnTo>
                    <a:pt x="368" y="685"/>
                  </a:lnTo>
                  <a:lnTo>
                    <a:pt x="369" y="685"/>
                  </a:lnTo>
                  <a:lnTo>
                    <a:pt x="372" y="687"/>
                  </a:lnTo>
                  <a:lnTo>
                    <a:pt x="372" y="686"/>
                  </a:lnTo>
                  <a:lnTo>
                    <a:pt x="373" y="686"/>
                  </a:lnTo>
                  <a:lnTo>
                    <a:pt x="373" y="685"/>
                  </a:lnTo>
                  <a:lnTo>
                    <a:pt x="374" y="686"/>
                  </a:lnTo>
                  <a:lnTo>
                    <a:pt x="374" y="687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4" y="688"/>
                  </a:lnTo>
                  <a:lnTo>
                    <a:pt x="377" y="688"/>
                  </a:lnTo>
                  <a:lnTo>
                    <a:pt x="377" y="689"/>
                  </a:lnTo>
                  <a:lnTo>
                    <a:pt x="375" y="692"/>
                  </a:lnTo>
                  <a:lnTo>
                    <a:pt x="377" y="692"/>
                  </a:lnTo>
                  <a:lnTo>
                    <a:pt x="377" y="693"/>
                  </a:lnTo>
                  <a:lnTo>
                    <a:pt x="377" y="694"/>
                  </a:lnTo>
                  <a:lnTo>
                    <a:pt x="378" y="694"/>
                  </a:lnTo>
                  <a:lnTo>
                    <a:pt x="378" y="695"/>
                  </a:lnTo>
                  <a:lnTo>
                    <a:pt x="379" y="695"/>
                  </a:lnTo>
                  <a:lnTo>
                    <a:pt x="379" y="694"/>
                  </a:lnTo>
                  <a:lnTo>
                    <a:pt x="380" y="695"/>
                  </a:lnTo>
                  <a:lnTo>
                    <a:pt x="381" y="695"/>
                  </a:lnTo>
                  <a:lnTo>
                    <a:pt x="382" y="694"/>
                  </a:lnTo>
                  <a:lnTo>
                    <a:pt x="383" y="695"/>
                  </a:lnTo>
                  <a:lnTo>
                    <a:pt x="384" y="695"/>
                  </a:lnTo>
                  <a:lnTo>
                    <a:pt x="384" y="694"/>
                  </a:lnTo>
                  <a:lnTo>
                    <a:pt x="385" y="694"/>
                  </a:lnTo>
                  <a:lnTo>
                    <a:pt x="387" y="694"/>
                  </a:lnTo>
                  <a:lnTo>
                    <a:pt x="387" y="693"/>
                  </a:lnTo>
                  <a:lnTo>
                    <a:pt x="387" y="692"/>
                  </a:lnTo>
                  <a:lnTo>
                    <a:pt x="389" y="692"/>
                  </a:lnTo>
                  <a:lnTo>
                    <a:pt x="390" y="692"/>
                  </a:lnTo>
                  <a:lnTo>
                    <a:pt x="390" y="693"/>
                  </a:lnTo>
                  <a:lnTo>
                    <a:pt x="390" y="694"/>
                  </a:lnTo>
                  <a:lnTo>
                    <a:pt x="390" y="695"/>
                  </a:lnTo>
                  <a:lnTo>
                    <a:pt x="390" y="696"/>
                  </a:lnTo>
                  <a:lnTo>
                    <a:pt x="391" y="696"/>
                  </a:lnTo>
                  <a:lnTo>
                    <a:pt x="392" y="696"/>
                  </a:lnTo>
                  <a:lnTo>
                    <a:pt x="392" y="697"/>
                  </a:lnTo>
                  <a:lnTo>
                    <a:pt x="393" y="697"/>
                  </a:lnTo>
                  <a:lnTo>
                    <a:pt x="394" y="698"/>
                  </a:lnTo>
                  <a:lnTo>
                    <a:pt x="394" y="699"/>
                  </a:lnTo>
                  <a:lnTo>
                    <a:pt x="395" y="700"/>
                  </a:lnTo>
                  <a:lnTo>
                    <a:pt x="397" y="700"/>
                  </a:lnTo>
                  <a:lnTo>
                    <a:pt x="398" y="701"/>
                  </a:lnTo>
                  <a:lnTo>
                    <a:pt x="400" y="701"/>
                  </a:lnTo>
                  <a:lnTo>
                    <a:pt x="400" y="702"/>
                  </a:lnTo>
                  <a:lnTo>
                    <a:pt x="401" y="702"/>
                  </a:lnTo>
                  <a:lnTo>
                    <a:pt x="401" y="701"/>
                  </a:lnTo>
                  <a:lnTo>
                    <a:pt x="403" y="701"/>
                  </a:lnTo>
                  <a:lnTo>
                    <a:pt x="404" y="701"/>
                  </a:lnTo>
                  <a:lnTo>
                    <a:pt x="405" y="701"/>
                  </a:lnTo>
                  <a:lnTo>
                    <a:pt x="405" y="702"/>
                  </a:lnTo>
                  <a:lnTo>
                    <a:pt x="406" y="702"/>
                  </a:lnTo>
                  <a:lnTo>
                    <a:pt x="406" y="704"/>
                  </a:lnTo>
                  <a:lnTo>
                    <a:pt x="407" y="704"/>
                  </a:lnTo>
                  <a:lnTo>
                    <a:pt x="408" y="704"/>
                  </a:lnTo>
                  <a:lnTo>
                    <a:pt x="409" y="704"/>
                  </a:lnTo>
                  <a:lnTo>
                    <a:pt x="409" y="702"/>
                  </a:lnTo>
                  <a:lnTo>
                    <a:pt x="410" y="702"/>
                  </a:lnTo>
                  <a:lnTo>
                    <a:pt x="410" y="701"/>
                  </a:lnTo>
                  <a:lnTo>
                    <a:pt x="412" y="701"/>
                  </a:lnTo>
                  <a:lnTo>
                    <a:pt x="413" y="700"/>
                  </a:lnTo>
                  <a:lnTo>
                    <a:pt x="413" y="701"/>
                  </a:lnTo>
                  <a:lnTo>
                    <a:pt x="414" y="701"/>
                  </a:lnTo>
                  <a:lnTo>
                    <a:pt x="414" y="700"/>
                  </a:lnTo>
                  <a:lnTo>
                    <a:pt x="415" y="700"/>
                  </a:lnTo>
                  <a:lnTo>
                    <a:pt x="415" y="699"/>
                  </a:lnTo>
                  <a:lnTo>
                    <a:pt x="416" y="699"/>
                  </a:lnTo>
                  <a:lnTo>
                    <a:pt x="418" y="699"/>
                  </a:lnTo>
                  <a:lnTo>
                    <a:pt x="418" y="700"/>
                  </a:lnTo>
                  <a:lnTo>
                    <a:pt x="419" y="699"/>
                  </a:lnTo>
                  <a:lnTo>
                    <a:pt x="420" y="699"/>
                  </a:lnTo>
                  <a:lnTo>
                    <a:pt x="423" y="699"/>
                  </a:lnTo>
                  <a:lnTo>
                    <a:pt x="423" y="700"/>
                  </a:lnTo>
                  <a:lnTo>
                    <a:pt x="424" y="700"/>
                  </a:lnTo>
                  <a:lnTo>
                    <a:pt x="425" y="700"/>
                  </a:lnTo>
                  <a:lnTo>
                    <a:pt x="426" y="700"/>
                  </a:lnTo>
                  <a:lnTo>
                    <a:pt x="426" y="699"/>
                  </a:lnTo>
                  <a:lnTo>
                    <a:pt x="427" y="700"/>
                  </a:lnTo>
                  <a:lnTo>
                    <a:pt x="428" y="700"/>
                  </a:lnTo>
                  <a:lnTo>
                    <a:pt x="429" y="700"/>
                  </a:lnTo>
                  <a:lnTo>
                    <a:pt x="429" y="701"/>
                  </a:lnTo>
                  <a:lnTo>
                    <a:pt x="430" y="701"/>
                  </a:lnTo>
                  <a:lnTo>
                    <a:pt x="431" y="702"/>
                  </a:lnTo>
                  <a:lnTo>
                    <a:pt x="434" y="702"/>
                  </a:lnTo>
                  <a:lnTo>
                    <a:pt x="435" y="702"/>
                  </a:lnTo>
                  <a:lnTo>
                    <a:pt x="436" y="702"/>
                  </a:lnTo>
                  <a:lnTo>
                    <a:pt x="436" y="701"/>
                  </a:lnTo>
                  <a:lnTo>
                    <a:pt x="437" y="701"/>
                  </a:lnTo>
                  <a:lnTo>
                    <a:pt x="438" y="700"/>
                  </a:lnTo>
                  <a:lnTo>
                    <a:pt x="438" y="701"/>
                  </a:lnTo>
                  <a:lnTo>
                    <a:pt x="440" y="700"/>
                  </a:lnTo>
                  <a:lnTo>
                    <a:pt x="440" y="699"/>
                  </a:lnTo>
                  <a:lnTo>
                    <a:pt x="440" y="698"/>
                  </a:lnTo>
                  <a:lnTo>
                    <a:pt x="439" y="699"/>
                  </a:lnTo>
                  <a:lnTo>
                    <a:pt x="439" y="698"/>
                  </a:lnTo>
                  <a:lnTo>
                    <a:pt x="438" y="698"/>
                  </a:lnTo>
                  <a:lnTo>
                    <a:pt x="438" y="697"/>
                  </a:lnTo>
                  <a:lnTo>
                    <a:pt x="437" y="697"/>
                  </a:lnTo>
                  <a:lnTo>
                    <a:pt x="437" y="696"/>
                  </a:lnTo>
                  <a:lnTo>
                    <a:pt x="437" y="695"/>
                  </a:lnTo>
                  <a:lnTo>
                    <a:pt x="437" y="694"/>
                  </a:lnTo>
                  <a:lnTo>
                    <a:pt x="438" y="694"/>
                  </a:lnTo>
                  <a:lnTo>
                    <a:pt x="438" y="693"/>
                  </a:lnTo>
                  <a:lnTo>
                    <a:pt x="439" y="693"/>
                  </a:lnTo>
                  <a:lnTo>
                    <a:pt x="439" y="694"/>
                  </a:lnTo>
                  <a:lnTo>
                    <a:pt x="440" y="695"/>
                  </a:lnTo>
                  <a:lnTo>
                    <a:pt x="440" y="694"/>
                  </a:lnTo>
                  <a:lnTo>
                    <a:pt x="439" y="693"/>
                  </a:lnTo>
                  <a:lnTo>
                    <a:pt x="439" y="692"/>
                  </a:lnTo>
                  <a:lnTo>
                    <a:pt x="439" y="689"/>
                  </a:lnTo>
                  <a:lnTo>
                    <a:pt x="440" y="689"/>
                  </a:lnTo>
                  <a:lnTo>
                    <a:pt x="440" y="692"/>
                  </a:lnTo>
                  <a:lnTo>
                    <a:pt x="440" y="693"/>
                  </a:lnTo>
                  <a:lnTo>
                    <a:pt x="441" y="692"/>
                  </a:lnTo>
                  <a:lnTo>
                    <a:pt x="441" y="689"/>
                  </a:lnTo>
                  <a:lnTo>
                    <a:pt x="440" y="689"/>
                  </a:lnTo>
                  <a:lnTo>
                    <a:pt x="439" y="688"/>
                  </a:lnTo>
                  <a:lnTo>
                    <a:pt x="439" y="687"/>
                  </a:lnTo>
                  <a:lnTo>
                    <a:pt x="438" y="687"/>
                  </a:lnTo>
                  <a:lnTo>
                    <a:pt x="438" y="685"/>
                  </a:lnTo>
                  <a:lnTo>
                    <a:pt x="437" y="685"/>
                  </a:lnTo>
                  <a:lnTo>
                    <a:pt x="438" y="684"/>
                  </a:lnTo>
                  <a:lnTo>
                    <a:pt x="439" y="685"/>
                  </a:lnTo>
                  <a:lnTo>
                    <a:pt x="440" y="685"/>
                  </a:lnTo>
                  <a:lnTo>
                    <a:pt x="441" y="685"/>
                  </a:lnTo>
                  <a:lnTo>
                    <a:pt x="441" y="686"/>
                  </a:lnTo>
                  <a:lnTo>
                    <a:pt x="442" y="686"/>
                  </a:lnTo>
                  <a:lnTo>
                    <a:pt x="443" y="686"/>
                  </a:lnTo>
                  <a:lnTo>
                    <a:pt x="443" y="685"/>
                  </a:lnTo>
                  <a:lnTo>
                    <a:pt x="444" y="685"/>
                  </a:lnTo>
                  <a:lnTo>
                    <a:pt x="444" y="684"/>
                  </a:lnTo>
                  <a:lnTo>
                    <a:pt x="446" y="684"/>
                  </a:lnTo>
                  <a:lnTo>
                    <a:pt x="447" y="685"/>
                  </a:lnTo>
                  <a:lnTo>
                    <a:pt x="447" y="684"/>
                  </a:lnTo>
                  <a:lnTo>
                    <a:pt x="446" y="684"/>
                  </a:lnTo>
                  <a:lnTo>
                    <a:pt x="446" y="683"/>
                  </a:lnTo>
                  <a:lnTo>
                    <a:pt x="444" y="682"/>
                  </a:lnTo>
                  <a:lnTo>
                    <a:pt x="444" y="681"/>
                  </a:lnTo>
                  <a:lnTo>
                    <a:pt x="446" y="681"/>
                  </a:lnTo>
                  <a:lnTo>
                    <a:pt x="447" y="681"/>
                  </a:lnTo>
                  <a:lnTo>
                    <a:pt x="449" y="681"/>
                  </a:lnTo>
                  <a:lnTo>
                    <a:pt x="449" y="682"/>
                  </a:lnTo>
                  <a:lnTo>
                    <a:pt x="451" y="682"/>
                  </a:lnTo>
                  <a:lnTo>
                    <a:pt x="452" y="682"/>
                  </a:lnTo>
                  <a:lnTo>
                    <a:pt x="452" y="683"/>
                  </a:lnTo>
                  <a:lnTo>
                    <a:pt x="453" y="684"/>
                  </a:lnTo>
                  <a:lnTo>
                    <a:pt x="453" y="685"/>
                  </a:lnTo>
                  <a:lnTo>
                    <a:pt x="454" y="685"/>
                  </a:lnTo>
                  <a:lnTo>
                    <a:pt x="454" y="686"/>
                  </a:lnTo>
                  <a:lnTo>
                    <a:pt x="454" y="687"/>
                  </a:lnTo>
                  <a:lnTo>
                    <a:pt x="455" y="687"/>
                  </a:lnTo>
                  <a:lnTo>
                    <a:pt x="455" y="688"/>
                  </a:lnTo>
                  <a:lnTo>
                    <a:pt x="458" y="687"/>
                  </a:lnTo>
                  <a:lnTo>
                    <a:pt x="459" y="687"/>
                  </a:lnTo>
                  <a:lnTo>
                    <a:pt x="460" y="686"/>
                  </a:lnTo>
                  <a:lnTo>
                    <a:pt x="461" y="686"/>
                  </a:lnTo>
                  <a:lnTo>
                    <a:pt x="460" y="687"/>
                  </a:lnTo>
                  <a:lnTo>
                    <a:pt x="460" y="688"/>
                  </a:lnTo>
                  <a:lnTo>
                    <a:pt x="460" y="689"/>
                  </a:lnTo>
                  <a:lnTo>
                    <a:pt x="459" y="692"/>
                  </a:lnTo>
                  <a:lnTo>
                    <a:pt x="459" y="693"/>
                  </a:lnTo>
                  <a:lnTo>
                    <a:pt x="458" y="693"/>
                  </a:lnTo>
                  <a:lnTo>
                    <a:pt x="458" y="694"/>
                  </a:lnTo>
                  <a:lnTo>
                    <a:pt x="457" y="694"/>
                  </a:lnTo>
                  <a:lnTo>
                    <a:pt x="457" y="695"/>
                  </a:lnTo>
                  <a:lnTo>
                    <a:pt x="458" y="695"/>
                  </a:lnTo>
                  <a:lnTo>
                    <a:pt x="458" y="694"/>
                  </a:lnTo>
                  <a:lnTo>
                    <a:pt x="459" y="694"/>
                  </a:lnTo>
                  <a:lnTo>
                    <a:pt x="459" y="695"/>
                  </a:lnTo>
                  <a:lnTo>
                    <a:pt x="460" y="695"/>
                  </a:lnTo>
                  <a:lnTo>
                    <a:pt x="460" y="694"/>
                  </a:lnTo>
                  <a:lnTo>
                    <a:pt x="460" y="693"/>
                  </a:lnTo>
                  <a:lnTo>
                    <a:pt x="460" y="692"/>
                  </a:lnTo>
                  <a:lnTo>
                    <a:pt x="461" y="689"/>
                  </a:lnTo>
                  <a:lnTo>
                    <a:pt x="463" y="689"/>
                  </a:lnTo>
                  <a:lnTo>
                    <a:pt x="464" y="688"/>
                  </a:lnTo>
                  <a:lnTo>
                    <a:pt x="465" y="688"/>
                  </a:lnTo>
                  <a:lnTo>
                    <a:pt x="465" y="687"/>
                  </a:lnTo>
                  <a:lnTo>
                    <a:pt x="466" y="687"/>
                  </a:lnTo>
                  <a:lnTo>
                    <a:pt x="466" y="688"/>
                  </a:lnTo>
                  <a:lnTo>
                    <a:pt x="465" y="689"/>
                  </a:lnTo>
                  <a:lnTo>
                    <a:pt x="465" y="692"/>
                  </a:lnTo>
                  <a:lnTo>
                    <a:pt x="464" y="692"/>
                  </a:lnTo>
                  <a:lnTo>
                    <a:pt x="465" y="693"/>
                  </a:lnTo>
                  <a:lnTo>
                    <a:pt x="465" y="694"/>
                  </a:lnTo>
                  <a:lnTo>
                    <a:pt x="464" y="695"/>
                  </a:lnTo>
                  <a:lnTo>
                    <a:pt x="464" y="696"/>
                  </a:lnTo>
                  <a:lnTo>
                    <a:pt x="464" y="697"/>
                  </a:lnTo>
                  <a:lnTo>
                    <a:pt x="464" y="698"/>
                  </a:lnTo>
                  <a:lnTo>
                    <a:pt x="464" y="699"/>
                  </a:lnTo>
                  <a:lnTo>
                    <a:pt x="463" y="699"/>
                  </a:lnTo>
                  <a:lnTo>
                    <a:pt x="463" y="700"/>
                  </a:lnTo>
                  <a:lnTo>
                    <a:pt x="463" y="701"/>
                  </a:lnTo>
                  <a:lnTo>
                    <a:pt x="463" y="702"/>
                  </a:lnTo>
                  <a:lnTo>
                    <a:pt x="463" y="704"/>
                  </a:lnTo>
                  <a:lnTo>
                    <a:pt x="461" y="704"/>
                  </a:lnTo>
                  <a:lnTo>
                    <a:pt x="461" y="705"/>
                  </a:lnTo>
                  <a:lnTo>
                    <a:pt x="461" y="707"/>
                  </a:lnTo>
                  <a:lnTo>
                    <a:pt x="460" y="708"/>
                  </a:lnTo>
                  <a:lnTo>
                    <a:pt x="460" y="709"/>
                  </a:lnTo>
                  <a:lnTo>
                    <a:pt x="461" y="709"/>
                  </a:lnTo>
                  <a:lnTo>
                    <a:pt x="461" y="710"/>
                  </a:lnTo>
                  <a:lnTo>
                    <a:pt x="463" y="710"/>
                  </a:lnTo>
                  <a:lnTo>
                    <a:pt x="463" y="711"/>
                  </a:lnTo>
                  <a:lnTo>
                    <a:pt x="464" y="711"/>
                  </a:lnTo>
                  <a:lnTo>
                    <a:pt x="464" y="712"/>
                  </a:lnTo>
                  <a:lnTo>
                    <a:pt x="464" y="713"/>
                  </a:lnTo>
                  <a:lnTo>
                    <a:pt x="463" y="713"/>
                  </a:lnTo>
                  <a:lnTo>
                    <a:pt x="463" y="715"/>
                  </a:lnTo>
                  <a:lnTo>
                    <a:pt x="463" y="716"/>
                  </a:lnTo>
                  <a:lnTo>
                    <a:pt x="464" y="716"/>
                  </a:lnTo>
                  <a:lnTo>
                    <a:pt x="465" y="716"/>
                  </a:lnTo>
                  <a:lnTo>
                    <a:pt x="465" y="715"/>
                  </a:lnTo>
                  <a:lnTo>
                    <a:pt x="466" y="715"/>
                  </a:lnTo>
                  <a:lnTo>
                    <a:pt x="467" y="712"/>
                  </a:lnTo>
                  <a:lnTo>
                    <a:pt x="469" y="712"/>
                  </a:lnTo>
                  <a:lnTo>
                    <a:pt x="470" y="712"/>
                  </a:lnTo>
                  <a:lnTo>
                    <a:pt x="470" y="713"/>
                  </a:lnTo>
                  <a:lnTo>
                    <a:pt x="470" y="715"/>
                  </a:lnTo>
                  <a:lnTo>
                    <a:pt x="467" y="717"/>
                  </a:lnTo>
                  <a:lnTo>
                    <a:pt x="469" y="717"/>
                  </a:lnTo>
                  <a:lnTo>
                    <a:pt x="470" y="716"/>
                  </a:lnTo>
                  <a:lnTo>
                    <a:pt x="471" y="717"/>
                  </a:lnTo>
                  <a:lnTo>
                    <a:pt x="472" y="718"/>
                  </a:lnTo>
                  <a:lnTo>
                    <a:pt x="471" y="718"/>
                  </a:lnTo>
                  <a:lnTo>
                    <a:pt x="472" y="719"/>
                  </a:lnTo>
                  <a:lnTo>
                    <a:pt x="471" y="720"/>
                  </a:lnTo>
                  <a:lnTo>
                    <a:pt x="472" y="720"/>
                  </a:lnTo>
                  <a:lnTo>
                    <a:pt x="472" y="719"/>
                  </a:lnTo>
                  <a:lnTo>
                    <a:pt x="472" y="718"/>
                  </a:lnTo>
                  <a:lnTo>
                    <a:pt x="472" y="717"/>
                  </a:lnTo>
                  <a:lnTo>
                    <a:pt x="473" y="717"/>
                  </a:lnTo>
                  <a:lnTo>
                    <a:pt x="473" y="716"/>
                  </a:lnTo>
                  <a:lnTo>
                    <a:pt x="473" y="715"/>
                  </a:lnTo>
                  <a:lnTo>
                    <a:pt x="472" y="713"/>
                  </a:lnTo>
                  <a:lnTo>
                    <a:pt x="472" y="712"/>
                  </a:lnTo>
                  <a:lnTo>
                    <a:pt x="472" y="711"/>
                  </a:lnTo>
                  <a:lnTo>
                    <a:pt x="472" y="710"/>
                  </a:lnTo>
                  <a:lnTo>
                    <a:pt x="471" y="710"/>
                  </a:lnTo>
                  <a:lnTo>
                    <a:pt x="472" y="709"/>
                  </a:lnTo>
                  <a:lnTo>
                    <a:pt x="472" y="708"/>
                  </a:lnTo>
                  <a:lnTo>
                    <a:pt x="472" y="707"/>
                  </a:lnTo>
                  <a:lnTo>
                    <a:pt x="471" y="707"/>
                  </a:lnTo>
                  <a:lnTo>
                    <a:pt x="471" y="705"/>
                  </a:lnTo>
                  <a:lnTo>
                    <a:pt x="470" y="705"/>
                  </a:lnTo>
                  <a:lnTo>
                    <a:pt x="470" y="704"/>
                  </a:lnTo>
                  <a:lnTo>
                    <a:pt x="469" y="704"/>
                  </a:lnTo>
                  <a:lnTo>
                    <a:pt x="469" y="702"/>
                  </a:lnTo>
                  <a:lnTo>
                    <a:pt x="469" y="701"/>
                  </a:lnTo>
                  <a:lnTo>
                    <a:pt x="469" y="700"/>
                  </a:lnTo>
                  <a:lnTo>
                    <a:pt x="470" y="700"/>
                  </a:lnTo>
                  <a:lnTo>
                    <a:pt x="470" y="699"/>
                  </a:lnTo>
                  <a:lnTo>
                    <a:pt x="470" y="698"/>
                  </a:lnTo>
                  <a:lnTo>
                    <a:pt x="470" y="697"/>
                  </a:lnTo>
                  <a:lnTo>
                    <a:pt x="471" y="696"/>
                  </a:lnTo>
                  <a:lnTo>
                    <a:pt x="471" y="695"/>
                  </a:lnTo>
                  <a:lnTo>
                    <a:pt x="471" y="694"/>
                  </a:lnTo>
                  <a:lnTo>
                    <a:pt x="473" y="694"/>
                  </a:lnTo>
                  <a:lnTo>
                    <a:pt x="474" y="693"/>
                  </a:lnTo>
                  <a:lnTo>
                    <a:pt x="474" y="694"/>
                  </a:lnTo>
                  <a:lnTo>
                    <a:pt x="475" y="694"/>
                  </a:lnTo>
                  <a:lnTo>
                    <a:pt x="476" y="694"/>
                  </a:lnTo>
                  <a:lnTo>
                    <a:pt x="476" y="695"/>
                  </a:lnTo>
                  <a:lnTo>
                    <a:pt x="478" y="695"/>
                  </a:lnTo>
                  <a:lnTo>
                    <a:pt x="478" y="694"/>
                  </a:lnTo>
                  <a:lnTo>
                    <a:pt x="480" y="694"/>
                  </a:lnTo>
                  <a:lnTo>
                    <a:pt x="480" y="693"/>
                  </a:lnTo>
                  <a:lnTo>
                    <a:pt x="481" y="692"/>
                  </a:lnTo>
                  <a:lnTo>
                    <a:pt x="481" y="689"/>
                  </a:lnTo>
                  <a:lnTo>
                    <a:pt x="482" y="689"/>
                  </a:lnTo>
                  <a:lnTo>
                    <a:pt x="482" y="688"/>
                  </a:lnTo>
                  <a:lnTo>
                    <a:pt x="483" y="688"/>
                  </a:lnTo>
                  <a:lnTo>
                    <a:pt x="483" y="687"/>
                  </a:lnTo>
                  <a:lnTo>
                    <a:pt x="484" y="687"/>
                  </a:lnTo>
                  <a:lnTo>
                    <a:pt x="484" y="686"/>
                  </a:lnTo>
                  <a:lnTo>
                    <a:pt x="484" y="685"/>
                  </a:lnTo>
                  <a:lnTo>
                    <a:pt x="484" y="684"/>
                  </a:lnTo>
                  <a:lnTo>
                    <a:pt x="485" y="684"/>
                  </a:lnTo>
                  <a:lnTo>
                    <a:pt x="485" y="683"/>
                  </a:lnTo>
                  <a:lnTo>
                    <a:pt x="486" y="682"/>
                  </a:lnTo>
                  <a:lnTo>
                    <a:pt x="488" y="682"/>
                  </a:lnTo>
                  <a:lnTo>
                    <a:pt x="488" y="681"/>
                  </a:lnTo>
                  <a:lnTo>
                    <a:pt x="489" y="681"/>
                  </a:lnTo>
                  <a:lnTo>
                    <a:pt x="489" y="679"/>
                  </a:lnTo>
                  <a:lnTo>
                    <a:pt x="490" y="679"/>
                  </a:lnTo>
                  <a:lnTo>
                    <a:pt x="490" y="678"/>
                  </a:lnTo>
                  <a:lnTo>
                    <a:pt x="492" y="677"/>
                  </a:lnTo>
                  <a:lnTo>
                    <a:pt x="489" y="678"/>
                  </a:lnTo>
                  <a:lnTo>
                    <a:pt x="488" y="678"/>
                  </a:lnTo>
                  <a:lnTo>
                    <a:pt x="488" y="677"/>
                  </a:lnTo>
                  <a:lnTo>
                    <a:pt x="488" y="676"/>
                  </a:lnTo>
                  <a:lnTo>
                    <a:pt x="488" y="674"/>
                  </a:lnTo>
                  <a:lnTo>
                    <a:pt x="488" y="673"/>
                  </a:lnTo>
                  <a:lnTo>
                    <a:pt x="489" y="673"/>
                  </a:lnTo>
                  <a:lnTo>
                    <a:pt x="489" y="672"/>
                  </a:lnTo>
                  <a:lnTo>
                    <a:pt x="489" y="671"/>
                  </a:lnTo>
                  <a:lnTo>
                    <a:pt x="489" y="670"/>
                  </a:lnTo>
                  <a:lnTo>
                    <a:pt x="489" y="669"/>
                  </a:lnTo>
                  <a:lnTo>
                    <a:pt x="489" y="667"/>
                  </a:lnTo>
                  <a:lnTo>
                    <a:pt x="488" y="667"/>
                  </a:lnTo>
                  <a:lnTo>
                    <a:pt x="487" y="667"/>
                  </a:lnTo>
                  <a:lnTo>
                    <a:pt x="487" y="666"/>
                  </a:lnTo>
                  <a:lnTo>
                    <a:pt x="487" y="665"/>
                  </a:lnTo>
                  <a:lnTo>
                    <a:pt x="486" y="665"/>
                  </a:lnTo>
                  <a:lnTo>
                    <a:pt x="486" y="666"/>
                  </a:lnTo>
                  <a:lnTo>
                    <a:pt x="486" y="667"/>
                  </a:lnTo>
                  <a:lnTo>
                    <a:pt x="486" y="669"/>
                  </a:lnTo>
                  <a:lnTo>
                    <a:pt x="485" y="670"/>
                  </a:lnTo>
                  <a:lnTo>
                    <a:pt x="485" y="671"/>
                  </a:lnTo>
                  <a:lnTo>
                    <a:pt x="486" y="671"/>
                  </a:lnTo>
                  <a:lnTo>
                    <a:pt x="486" y="672"/>
                  </a:lnTo>
                  <a:lnTo>
                    <a:pt x="486" y="673"/>
                  </a:lnTo>
                  <a:lnTo>
                    <a:pt x="485" y="673"/>
                  </a:lnTo>
                  <a:lnTo>
                    <a:pt x="483" y="673"/>
                  </a:lnTo>
                  <a:lnTo>
                    <a:pt x="482" y="674"/>
                  </a:lnTo>
                  <a:lnTo>
                    <a:pt x="481" y="674"/>
                  </a:lnTo>
                  <a:lnTo>
                    <a:pt x="481" y="673"/>
                  </a:lnTo>
                  <a:lnTo>
                    <a:pt x="480" y="673"/>
                  </a:lnTo>
                  <a:lnTo>
                    <a:pt x="480" y="672"/>
                  </a:lnTo>
                  <a:lnTo>
                    <a:pt x="480" y="671"/>
                  </a:lnTo>
                  <a:lnTo>
                    <a:pt x="481" y="671"/>
                  </a:lnTo>
                  <a:lnTo>
                    <a:pt x="481" y="670"/>
                  </a:lnTo>
                  <a:lnTo>
                    <a:pt x="481" y="669"/>
                  </a:lnTo>
                  <a:lnTo>
                    <a:pt x="480" y="669"/>
                  </a:lnTo>
                  <a:lnTo>
                    <a:pt x="480" y="667"/>
                  </a:lnTo>
                  <a:lnTo>
                    <a:pt x="481" y="667"/>
                  </a:lnTo>
                  <a:lnTo>
                    <a:pt x="482" y="669"/>
                  </a:lnTo>
                  <a:lnTo>
                    <a:pt x="482" y="667"/>
                  </a:lnTo>
                  <a:lnTo>
                    <a:pt x="482" y="666"/>
                  </a:lnTo>
                  <a:lnTo>
                    <a:pt x="483" y="666"/>
                  </a:lnTo>
                  <a:lnTo>
                    <a:pt x="484" y="666"/>
                  </a:lnTo>
                  <a:lnTo>
                    <a:pt x="484" y="665"/>
                  </a:lnTo>
                  <a:lnTo>
                    <a:pt x="484" y="664"/>
                  </a:lnTo>
                  <a:lnTo>
                    <a:pt x="485" y="663"/>
                  </a:lnTo>
                  <a:lnTo>
                    <a:pt x="484" y="663"/>
                  </a:lnTo>
                  <a:lnTo>
                    <a:pt x="483" y="663"/>
                  </a:lnTo>
                  <a:lnTo>
                    <a:pt x="483" y="662"/>
                  </a:lnTo>
                  <a:lnTo>
                    <a:pt x="483" y="661"/>
                  </a:lnTo>
                  <a:lnTo>
                    <a:pt x="483" y="659"/>
                  </a:lnTo>
                  <a:lnTo>
                    <a:pt x="483" y="658"/>
                  </a:lnTo>
                  <a:lnTo>
                    <a:pt x="484" y="656"/>
                  </a:lnTo>
                  <a:lnTo>
                    <a:pt x="485" y="656"/>
                  </a:lnTo>
                  <a:lnTo>
                    <a:pt x="486" y="656"/>
                  </a:lnTo>
                  <a:lnTo>
                    <a:pt x="487" y="656"/>
                  </a:lnTo>
                  <a:lnTo>
                    <a:pt x="487" y="655"/>
                  </a:lnTo>
                  <a:lnTo>
                    <a:pt x="488" y="655"/>
                  </a:lnTo>
                  <a:lnTo>
                    <a:pt x="488" y="654"/>
                  </a:lnTo>
                  <a:lnTo>
                    <a:pt x="489" y="654"/>
                  </a:lnTo>
                  <a:lnTo>
                    <a:pt x="490" y="654"/>
                  </a:lnTo>
                  <a:lnTo>
                    <a:pt x="490" y="653"/>
                  </a:lnTo>
                  <a:lnTo>
                    <a:pt x="492" y="653"/>
                  </a:lnTo>
                  <a:lnTo>
                    <a:pt x="490" y="652"/>
                  </a:lnTo>
                  <a:lnTo>
                    <a:pt x="490" y="651"/>
                  </a:lnTo>
                  <a:lnTo>
                    <a:pt x="488" y="652"/>
                  </a:lnTo>
                  <a:lnTo>
                    <a:pt x="488" y="653"/>
                  </a:lnTo>
                  <a:lnTo>
                    <a:pt x="487" y="653"/>
                  </a:lnTo>
                  <a:lnTo>
                    <a:pt x="487" y="654"/>
                  </a:lnTo>
                  <a:lnTo>
                    <a:pt x="486" y="654"/>
                  </a:lnTo>
                  <a:lnTo>
                    <a:pt x="484" y="654"/>
                  </a:lnTo>
                  <a:lnTo>
                    <a:pt x="483" y="653"/>
                  </a:lnTo>
                  <a:lnTo>
                    <a:pt x="482" y="652"/>
                  </a:lnTo>
                  <a:lnTo>
                    <a:pt x="481" y="650"/>
                  </a:lnTo>
                  <a:lnTo>
                    <a:pt x="481" y="649"/>
                  </a:lnTo>
                  <a:lnTo>
                    <a:pt x="481" y="648"/>
                  </a:lnTo>
                  <a:lnTo>
                    <a:pt x="480" y="649"/>
                  </a:lnTo>
                  <a:lnTo>
                    <a:pt x="480" y="648"/>
                  </a:lnTo>
                  <a:lnTo>
                    <a:pt x="480" y="647"/>
                  </a:lnTo>
                  <a:lnTo>
                    <a:pt x="478" y="648"/>
                  </a:lnTo>
                  <a:lnTo>
                    <a:pt x="478" y="649"/>
                  </a:lnTo>
                  <a:lnTo>
                    <a:pt x="478" y="650"/>
                  </a:lnTo>
                  <a:lnTo>
                    <a:pt x="476" y="650"/>
                  </a:lnTo>
                  <a:lnTo>
                    <a:pt x="475" y="650"/>
                  </a:lnTo>
                  <a:lnTo>
                    <a:pt x="475" y="649"/>
                  </a:lnTo>
                  <a:lnTo>
                    <a:pt x="474" y="649"/>
                  </a:lnTo>
                  <a:lnTo>
                    <a:pt x="473" y="649"/>
                  </a:lnTo>
                  <a:lnTo>
                    <a:pt x="471" y="648"/>
                  </a:lnTo>
                  <a:lnTo>
                    <a:pt x="471" y="647"/>
                  </a:lnTo>
                  <a:lnTo>
                    <a:pt x="470" y="645"/>
                  </a:lnTo>
                  <a:lnTo>
                    <a:pt x="469" y="643"/>
                  </a:lnTo>
                  <a:lnTo>
                    <a:pt x="467" y="643"/>
                  </a:lnTo>
                  <a:lnTo>
                    <a:pt x="467" y="642"/>
                  </a:lnTo>
                  <a:lnTo>
                    <a:pt x="466" y="643"/>
                  </a:lnTo>
                  <a:lnTo>
                    <a:pt x="465" y="643"/>
                  </a:lnTo>
                  <a:lnTo>
                    <a:pt x="465" y="642"/>
                  </a:lnTo>
                  <a:lnTo>
                    <a:pt x="464" y="641"/>
                  </a:lnTo>
                  <a:lnTo>
                    <a:pt x="464" y="640"/>
                  </a:lnTo>
                  <a:lnTo>
                    <a:pt x="464" y="639"/>
                  </a:lnTo>
                  <a:lnTo>
                    <a:pt x="464" y="638"/>
                  </a:lnTo>
                  <a:lnTo>
                    <a:pt x="463" y="638"/>
                  </a:lnTo>
                  <a:lnTo>
                    <a:pt x="460" y="635"/>
                  </a:lnTo>
                  <a:lnTo>
                    <a:pt x="460" y="633"/>
                  </a:lnTo>
                  <a:lnTo>
                    <a:pt x="459" y="633"/>
                  </a:lnTo>
                  <a:lnTo>
                    <a:pt x="459" y="632"/>
                  </a:lnTo>
                  <a:lnTo>
                    <a:pt x="459" y="631"/>
                  </a:lnTo>
                  <a:lnTo>
                    <a:pt x="459" y="627"/>
                  </a:lnTo>
                  <a:lnTo>
                    <a:pt x="460" y="626"/>
                  </a:lnTo>
                  <a:lnTo>
                    <a:pt x="460" y="625"/>
                  </a:lnTo>
                  <a:lnTo>
                    <a:pt x="461" y="625"/>
                  </a:lnTo>
                  <a:lnTo>
                    <a:pt x="461" y="624"/>
                  </a:lnTo>
                  <a:lnTo>
                    <a:pt x="461" y="622"/>
                  </a:lnTo>
                  <a:lnTo>
                    <a:pt x="461" y="621"/>
                  </a:lnTo>
                  <a:lnTo>
                    <a:pt x="463" y="620"/>
                  </a:lnTo>
                  <a:lnTo>
                    <a:pt x="463" y="621"/>
                  </a:lnTo>
                  <a:lnTo>
                    <a:pt x="464" y="621"/>
                  </a:lnTo>
                  <a:lnTo>
                    <a:pt x="464" y="620"/>
                  </a:lnTo>
                  <a:lnTo>
                    <a:pt x="464" y="619"/>
                  </a:lnTo>
                  <a:lnTo>
                    <a:pt x="465" y="619"/>
                  </a:lnTo>
                  <a:lnTo>
                    <a:pt x="465" y="620"/>
                  </a:lnTo>
                  <a:lnTo>
                    <a:pt x="466" y="621"/>
                  </a:lnTo>
                  <a:lnTo>
                    <a:pt x="467" y="621"/>
                  </a:lnTo>
                  <a:lnTo>
                    <a:pt x="467" y="620"/>
                  </a:lnTo>
                  <a:lnTo>
                    <a:pt x="466" y="620"/>
                  </a:lnTo>
                  <a:lnTo>
                    <a:pt x="465" y="619"/>
                  </a:lnTo>
                  <a:lnTo>
                    <a:pt x="465" y="618"/>
                  </a:lnTo>
                  <a:lnTo>
                    <a:pt x="466" y="617"/>
                  </a:lnTo>
                  <a:lnTo>
                    <a:pt x="466" y="616"/>
                  </a:lnTo>
                  <a:lnTo>
                    <a:pt x="464" y="617"/>
                  </a:lnTo>
                  <a:lnTo>
                    <a:pt x="464" y="618"/>
                  </a:lnTo>
                  <a:lnTo>
                    <a:pt x="463" y="618"/>
                  </a:lnTo>
                  <a:lnTo>
                    <a:pt x="461" y="617"/>
                  </a:lnTo>
                  <a:lnTo>
                    <a:pt x="461" y="616"/>
                  </a:lnTo>
                  <a:lnTo>
                    <a:pt x="460" y="616"/>
                  </a:lnTo>
                  <a:lnTo>
                    <a:pt x="460" y="614"/>
                  </a:lnTo>
                  <a:lnTo>
                    <a:pt x="459" y="613"/>
                  </a:lnTo>
                  <a:lnTo>
                    <a:pt x="459" y="612"/>
                  </a:lnTo>
                  <a:lnTo>
                    <a:pt x="459" y="610"/>
                  </a:lnTo>
                  <a:lnTo>
                    <a:pt x="459" y="609"/>
                  </a:lnTo>
                  <a:lnTo>
                    <a:pt x="460" y="608"/>
                  </a:lnTo>
                  <a:lnTo>
                    <a:pt x="460" y="607"/>
                  </a:lnTo>
                  <a:lnTo>
                    <a:pt x="460" y="606"/>
                  </a:lnTo>
                  <a:lnTo>
                    <a:pt x="460" y="605"/>
                  </a:lnTo>
                  <a:lnTo>
                    <a:pt x="461" y="605"/>
                  </a:lnTo>
                  <a:lnTo>
                    <a:pt x="461" y="604"/>
                  </a:lnTo>
                  <a:lnTo>
                    <a:pt x="461" y="603"/>
                  </a:lnTo>
                  <a:lnTo>
                    <a:pt x="460" y="603"/>
                  </a:lnTo>
                  <a:lnTo>
                    <a:pt x="461" y="604"/>
                  </a:lnTo>
                  <a:lnTo>
                    <a:pt x="460" y="604"/>
                  </a:lnTo>
                  <a:lnTo>
                    <a:pt x="459" y="603"/>
                  </a:lnTo>
                  <a:lnTo>
                    <a:pt x="459" y="602"/>
                  </a:lnTo>
                  <a:lnTo>
                    <a:pt x="460" y="602"/>
                  </a:lnTo>
                  <a:lnTo>
                    <a:pt x="461" y="602"/>
                  </a:lnTo>
                  <a:lnTo>
                    <a:pt x="460" y="601"/>
                  </a:lnTo>
                  <a:lnTo>
                    <a:pt x="460" y="598"/>
                  </a:lnTo>
                  <a:lnTo>
                    <a:pt x="460" y="597"/>
                  </a:lnTo>
                  <a:lnTo>
                    <a:pt x="460" y="596"/>
                  </a:lnTo>
                  <a:lnTo>
                    <a:pt x="461" y="596"/>
                  </a:lnTo>
                  <a:lnTo>
                    <a:pt x="463" y="596"/>
                  </a:lnTo>
                  <a:lnTo>
                    <a:pt x="463" y="595"/>
                  </a:lnTo>
                  <a:lnTo>
                    <a:pt x="463" y="594"/>
                  </a:lnTo>
                  <a:lnTo>
                    <a:pt x="464" y="593"/>
                  </a:lnTo>
                  <a:lnTo>
                    <a:pt x="465" y="593"/>
                  </a:lnTo>
                  <a:lnTo>
                    <a:pt x="466" y="593"/>
                  </a:lnTo>
                  <a:lnTo>
                    <a:pt x="466" y="594"/>
                  </a:lnTo>
                  <a:lnTo>
                    <a:pt x="467" y="595"/>
                  </a:lnTo>
                  <a:lnTo>
                    <a:pt x="469" y="596"/>
                  </a:lnTo>
                  <a:lnTo>
                    <a:pt x="470" y="596"/>
                  </a:lnTo>
                  <a:lnTo>
                    <a:pt x="470" y="595"/>
                  </a:lnTo>
                  <a:lnTo>
                    <a:pt x="471" y="595"/>
                  </a:lnTo>
                  <a:lnTo>
                    <a:pt x="471" y="594"/>
                  </a:lnTo>
                  <a:lnTo>
                    <a:pt x="470" y="594"/>
                  </a:lnTo>
                  <a:lnTo>
                    <a:pt x="470" y="593"/>
                  </a:lnTo>
                  <a:lnTo>
                    <a:pt x="470" y="592"/>
                  </a:lnTo>
                  <a:lnTo>
                    <a:pt x="471" y="592"/>
                  </a:lnTo>
                  <a:lnTo>
                    <a:pt x="471" y="591"/>
                  </a:lnTo>
                  <a:lnTo>
                    <a:pt x="469" y="591"/>
                  </a:lnTo>
                  <a:lnTo>
                    <a:pt x="469" y="590"/>
                  </a:lnTo>
                  <a:lnTo>
                    <a:pt x="467" y="590"/>
                  </a:lnTo>
                  <a:lnTo>
                    <a:pt x="466" y="590"/>
                  </a:lnTo>
                  <a:lnTo>
                    <a:pt x="466" y="589"/>
                  </a:lnTo>
                  <a:lnTo>
                    <a:pt x="466" y="587"/>
                  </a:lnTo>
                  <a:lnTo>
                    <a:pt x="466" y="586"/>
                  </a:lnTo>
                  <a:lnTo>
                    <a:pt x="467" y="586"/>
                  </a:lnTo>
                  <a:lnTo>
                    <a:pt x="469" y="586"/>
                  </a:lnTo>
                  <a:lnTo>
                    <a:pt x="469" y="585"/>
                  </a:lnTo>
                  <a:lnTo>
                    <a:pt x="470" y="585"/>
                  </a:lnTo>
                  <a:lnTo>
                    <a:pt x="470" y="583"/>
                  </a:lnTo>
                  <a:lnTo>
                    <a:pt x="471" y="583"/>
                  </a:lnTo>
                  <a:lnTo>
                    <a:pt x="472" y="583"/>
                  </a:lnTo>
                  <a:lnTo>
                    <a:pt x="472" y="582"/>
                  </a:lnTo>
                  <a:lnTo>
                    <a:pt x="471" y="582"/>
                  </a:lnTo>
                  <a:lnTo>
                    <a:pt x="471" y="581"/>
                  </a:lnTo>
                  <a:lnTo>
                    <a:pt x="472" y="581"/>
                  </a:lnTo>
                  <a:lnTo>
                    <a:pt x="473" y="581"/>
                  </a:lnTo>
                  <a:lnTo>
                    <a:pt x="473" y="580"/>
                  </a:lnTo>
                  <a:lnTo>
                    <a:pt x="474" y="579"/>
                  </a:lnTo>
                  <a:lnTo>
                    <a:pt x="473" y="579"/>
                  </a:lnTo>
                  <a:lnTo>
                    <a:pt x="473" y="578"/>
                  </a:lnTo>
                  <a:lnTo>
                    <a:pt x="473" y="576"/>
                  </a:lnTo>
                  <a:lnTo>
                    <a:pt x="473" y="575"/>
                  </a:lnTo>
                  <a:lnTo>
                    <a:pt x="474" y="575"/>
                  </a:lnTo>
                  <a:lnTo>
                    <a:pt x="473" y="574"/>
                  </a:lnTo>
                  <a:lnTo>
                    <a:pt x="473" y="573"/>
                  </a:lnTo>
                  <a:lnTo>
                    <a:pt x="473" y="572"/>
                  </a:lnTo>
                  <a:lnTo>
                    <a:pt x="474" y="572"/>
                  </a:lnTo>
                  <a:lnTo>
                    <a:pt x="474" y="571"/>
                  </a:lnTo>
                  <a:lnTo>
                    <a:pt x="473" y="571"/>
                  </a:lnTo>
                  <a:lnTo>
                    <a:pt x="473" y="570"/>
                  </a:lnTo>
                  <a:lnTo>
                    <a:pt x="474" y="570"/>
                  </a:lnTo>
                  <a:lnTo>
                    <a:pt x="478" y="568"/>
                  </a:lnTo>
                  <a:lnTo>
                    <a:pt x="476" y="568"/>
                  </a:lnTo>
                  <a:lnTo>
                    <a:pt x="474" y="570"/>
                  </a:lnTo>
                  <a:lnTo>
                    <a:pt x="473" y="568"/>
                  </a:lnTo>
                  <a:lnTo>
                    <a:pt x="473" y="567"/>
                  </a:lnTo>
                  <a:lnTo>
                    <a:pt x="473" y="565"/>
                  </a:lnTo>
                  <a:lnTo>
                    <a:pt x="473" y="564"/>
                  </a:lnTo>
                  <a:lnTo>
                    <a:pt x="473" y="563"/>
                  </a:lnTo>
                  <a:lnTo>
                    <a:pt x="473" y="562"/>
                  </a:lnTo>
                  <a:lnTo>
                    <a:pt x="473" y="561"/>
                  </a:lnTo>
                  <a:lnTo>
                    <a:pt x="473" y="560"/>
                  </a:lnTo>
                  <a:lnTo>
                    <a:pt x="473" y="559"/>
                  </a:lnTo>
                  <a:lnTo>
                    <a:pt x="474" y="559"/>
                  </a:lnTo>
                  <a:lnTo>
                    <a:pt x="474" y="558"/>
                  </a:lnTo>
                  <a:lnTo>
                    <a:pt x="473" y="558"/>
                  </a:lnTo>
                  <a:lnTo>
                    <a:pt x="473" y="557"/>
                  </a:lnTo>
                  <a:lnTo>
                    <a:pt x="473" y="556"/>
                  </a:lnTo>
                  <a:lnTo>
                    <a:pt x="472" y="556"/>
                  </a:lnTo>
                  <a:lnTo>
                    <a:pt x="472" y="555"/>
                  </a:lnTo>
                  <a:lnTo>
                    <a:pt x="472" y="552"/>
                  </a:lnTo>
                  <a:lnTo>
                    <a:pt x="472" y="551"/>
                  </a:lnTo>
                  <a:lnTo>
                    <a:pt x="471" y="551"/>
                  </a:lnTo>
                  <a:lnTo>
                    <a:pt x="471" y="550"/>
                  </a:lnTo>
                  <a:lnTo>
                    <a:pt x="470" y="550"/>
                  </a:lnTo>
                  <a:lnTo>
                    <a:pt x="470" y="549"/>
                  </a:lnTo>
                  <a:lnTo>
                    <a:pt x="470" y="548"/>
                  </a:lnTo>
                  <a:lnTo>
                    <a:pt x="470" y="547"/>
                  </a:lnTo>
                  <a:lnTo>
                    <a:pt x="469" y="547"/>
                  </a:lnTo>
                  <a:lnTo>
                    <a:pt x="469" y="546"/>
                  </a:lnTo>
                  <a:lnTo>
                    <a:pt x="467" y="546"/>
                  </a:lnTo>
                  <a:lnTo>
                    <a:pt x="466" y="545"/>
                  </a:lnTo>
                  <a:lnTo>
                    <a:pt x="467" y="544"/>
                  </a:lnTo>
                  <a:lnTo>
                    <a:pt x="467" y="545"/>
                  </a:lnTo>
                  <a:lnTo>
                    <a:pt x="469" y="545"/>
                  </a:lnTo>
                  <a:lnTo>
                    <a:pt x="469" y="544"/>
                  </a:lnTo>
                  <a:lnTo>
                    <a:pt x="469" y="542"/>
                  </a:lnTo>
                  <a:lnTo>
                    <a:pt x="469" y="541"/>
                  </a:lnTo>
                  <a:lnTo>
                    <a:pt x="469" y="540"/>
                  </a:lnTo>
                  <a:lnTo>
                    <a:pt x="469" y="539"/>
                  </a:lnTo>
                  <a:lnTo>
                    <a:pt x="469" y="537"/>
                  </a:lnTo>
                  <a:lnTo>
                    <a:pt x="469" y="536"/>
                  </a:lnTo>
                  <a:lnTo>
                    <a:pt x="469" y="535"/>
                  </a:lnTo>
                  <a:lnTo>
                    <a:pt x="470" y="535"/>
                  </a:lnTo>
                  <a:lnTo>
                    <a:pt x="470" y="534"/>
                  </a:lnTo>
                  <a:lnTo>
                    <a:pt x="470" y="533"/>
                  </a:lnTo>
                  <a:lnTo>
                    <a:pt x="470" y="532"/>
                  </a:lnTo>
                  <a:lnTo>
                    <a:pt x="470" y="530"/>
                  </a:lnTo>
                  <a:lnTo>
                    <a:pt x="470" y="529"/>
                  </a:lnTo>
                  <a:lnTo>
                    <a:pt x="470" y="528"/>
                  </a:lnTo>
                  <a:lnTo>
                    <a:pt x="469" y="528"/>
                  </a:lnTo>
                  <a:lnTo>
                    <a:pt x="469" y="527"/>
                  </a:lnTo>
                  <a:lnTo>
                    <a:pt x="469" y="526"/>
                  </a:lnTo>
                  <a:lnTo>
                    <a:pt x="469" y="525"/>
                  </a:lnTo>
                  <a:lnTo>
                    <a:pt x="469" y="524"/>
                  </a:lnTo>
                  <a:lnTo>
                    <a:pt x="469" y="522"/>
                  </a:lnTo>
                  <a:lnTo>
                    <a:pt x="469" y="521"/>
                  </a:lnTo>
                  <a:lnTo>
                    <a:pt x="469" y="519"/>
                  </a:lnTo>
                  <a:lnTo>
                    <a:pt x="469" y="518"/>
                  </a:lnTo>
                  <a:lnTo>
                    <a:pt x="469" y="517"/>
                  </a:lnTo>
                  <a:lnTo>
                    <a:pt x="470" y="517"/>
                  </a:lnTo>
                  <a:lnTo>
                    <a:pt x="469" y="516"/>
                  </a:lnTo>
                  <a:lnTo>
                    <a:pt x="469" y="515"/>
                  </a:lnTo>
                  <a:lnTo>
                    <a:pt x="469" y="514"/>
                  </a:lnTo>
                  <a:lnTo>
                    <a:pt x="469" y="513"/>
                  </a:lnTo>
                  <a:lnTo>
                    <a:pt x="470" y="513"/>
                  </a:lnTo>
                  <a:lnTo>
                    <a:pt x="471" y="512"/>
                  </a:lnTo>
                  <a:lnTo>
                    <a:pt x="472" y="512"/>
                  </a:lnTo>
                  <a:lnTo>
                    <a:pt x="473" y="512"/>
                  </a:lnTo>
                  <a:lnTo>
                    <a:pt x="474" y="514"/>
                  </a:lnTo>
                  <a:lnTo>
                    <a:pt x="475" y="515"/>
                  </a:lnTo>
                  <a:lnTo>
                    <a:pt x="478" y="516"/>
                  </a:lnTo>
                  <a:lnTo>
                    <a:pt x="480" y="516"/>
                  </a:lnTo>
                  <a:lnTo>
                    <a:pt x="480" y="515"/>
                  </a:lnTo>
                  <a:lnTo>
                    <a:pt x="476" y="514"/>
                  </a:lnTo>
                  <a:lnTo>
                    <a:pt x="475" y="513"/>
                  </a:lnTo>
                  <a:lnTo>
                    <a:pt x="475" y="512"/>
                  </a:lnTo>
                  <a:lnTo>
                    <a:pt x="474" y="512"/>
                  </a:lnTo>
                  <a:lnTo>
                    <a:pt x="474" y="511"/>
                  </a:lnTo>
                  <a:lnTo>
                    <a:pt x="475" y="510"/>
                  </a:lnTo>
                  <a:lnTo>
                    <a:pt x="475" y="507"/>
                  </a:lnTo>
                  <a:lnTo>
                    <a:pt x="474" y="507"/>
                  </a:lnTo>
                  <a:lnTo>
                    <a:pt x="474" y="510"/>
                  </a:lnTo>
                  <a:lnTo>
                    <a:pt x="473" y="510"/>
                  </a:lnTo>
                  <a:lnTo>
                    <a:pt x="473" y="507"/>
                  </a:lnTo>
                  <a:lnTo>
                    <a:pt x="472" y="507"/>
                  </a:lnTo>
                  <a:lnTo>
                    <a:pt x="472" y="506"/>
                  </a:lnTo>
                  <a:lnTo>
                    <a:pt x="472" y="505"/>
                  </a:lnTo>
                  <a:lnTo>
                    <a:pt x="472" y="504"/>
                  </a:lnTo>
                  <a:lnTo>
                    <a:pt x="472" y="503"/>
                  </a:lnTo>
                  <a:lnTo>
                    <a:pt x="473" y="502"/>
                  </a:lnTo>
                  <a:lnTo>
                    <a:pt x="475" y="502"/>
                  </a:lnTo>
                  <a:lnTo>
                    <a:pt x="475" y="501"/>
                  </a:lnTo>
                  <a:lnTo>
                    <a:pt x="476" y="501"/>
                  </a:lnTo>
                  <a:lnTo>
                    <a:pt x="478" y="501"/>
                  </a:lnTo>
                  <a:lnTo>
                    <a:pt x="478" y="500"/>
                  </a:lnTo>
                  <a:lnTo>
                    <a:pt x="480" y="500"/>
                  </a:lnTo>
                  <a:lnTo>
                    <a:pt x="482" y="500"/>
                  </a:lnTo>
                  <a:lnTo>
                    <a:pt x="482" y="499"/>
                  </a:lnTo>
                  <a:lnTo>
                    <a:pt x="486" y="498"/>
                  </a:lnTo>
                  <a:lnTo>
                    <a:pt x="487" y="499"/>
                  </a:lnTo>
                  <a:lnTo>
                    <a:pt x="487" y="500"/>
                  </a:lnTo>
                  <a:lnTo>
                    <a:pt x="488" y="500"/>
                  </a:lnTo>
                  <a:lnTo>
                    <a:pt x="488" y="499"/>
                  </a:lnTo>
                  <a:lnTo>
                    <a:pt x="488" y="498"/>
                  </a:lnTo>
                  <a:lnTo>
                    <a:pt x="489" y="496"/>
                  </a:lnTo>
                  <a:lnTo>
                    <a:pt x="490" y="496"/>
                  </a:lnTo>
                  <a:lnTo>
                    <a:pt x="494" y="496"/>
                  </a:lnTo>
                  <a:lnTo>
                    <a:pt x="496" y="498"/>
                  </a:lnTo>
                  <a:lnTo>
                    <a:pt x="498" y="499"/>
                  </a:lnTo>
                  <a:lnTo>
                    <a:pt x="499" y="499"/>
                  </a:lnTo>
                  <a:lnTo>
                    <a:pt x="498" y="500"/>
                  </a:lnTo>
                  <a:lnTo>
                    <a:pt x="499" y="500"/>
                  </a:lnTo>
                  <a:lnTo>
                    <a:pt x="500" y="499"/>
                  </a:lnTo>
                  <a:lnTo>
                    <a:pt x="501" y="501"/>
                  </a:lnTo>
                  <a:lnTo>
                    <a:pt x="503" y="501"/>
                  </a:lnTo>
                  <a:lnTo>
                    <a:pt x="503" y="502"/>
                  </a:lnTo>
                  <a:lnTo>
                    <a:pt x="504" y="503"/>
                  </a:lnTo>
                  <a:lnTo>
                    <a:pt x="503" y="504"/>
                  </a:lnTo>
                  <a:lnTo>
                    <a:pt x="503" y="505"/>
                  </a:lnTo>
                  <a:lnTo>
                    <a:pt x="505" y="504"/>
                  </a:lnTo>
                  <a:lnTo>
                    <a:pt x="505" y="503"/>
                  </a:lnTo>
                  <a:lnTo>
                    <a:pt x="506" y="503"/>
                  </a:lnTo>
                  <a:lnTo>
                    <a:pt x="509" y="502"/>
                  </a:lnTo>
                  <a:lnTo>
                    <a:pt x="511" y="502"/>
                  </a:lnTo>
                  <a:lnTo>
                    <a:pt x="514" y="502"/>
                  </a:lnTo>
                  <a:lnTo>
                    <a:pt x="517" y="503"/>
                  </a:lnTo>
                  <a:lnTo>
                    <a:pt x="520" y="504"/>
                  </a:lnTo>
                  <a:lnTo>
                    <a:pt x="524" y="505"/>
                  </a:lnTo>
                  <a:lnTo>
                    <a:pt x="526" y="505"/>
                  </a:lnTo>
                  <a:lnTo>
                    <a:pt x="526" y="506"/>
                  </a:lnTo>
                  <a:lnTo>
                    <a:pt x="526" y="507"/>
                  </a:lnTo>
                  <a:lnTo>
                    <a:pt x="524" y="510"/>
                  </a:lnTo>
                  <a:lnTo>
                    <a:pt x="524" y="507"/>
                  </a:lnTo>
                  <a:lnTo>
                    <a:pt x="522" y="507"/>
                  </a:lnTo>
                  <a:lnTo>
                    <a:pt x="522" y="510"/>
                  </a:lnTo>
                  <a:lnTo>
                    <a:pt x="524" y="510"/>
                  </a:lnTo>
                  <a:lnTo>
                    <a:pt x="522" y="511"/>
                  </a:lnTo>
                  <a:lnTo>
                    <a:pt x="522" y="513"/>
                  </a:lnTo>
                  <a:lnTo>
                    <a:pt x="521" y="514"/>
                  </a:lnTo>
                  <a:lnTo>
                    <a:pt x="521" y="516"/>
                  </a:lnTo>
                  <a:lnTo>
                    <a:pt x="520" y="516"/>
                  </a:lnTo>
                  <a:lnTo>
                    <a:pt x="519" y="519"/>
                  </a:lnTo>
                  <a:lnTo>
                    <a:pt x="518" y="519"/>
                  </a:lnTo>
                  <a:lnTo>
                    <a:pt x="517" y="519"/>
                  </a:lnTo>
                  <a:lnTo>
                    <a:pt x="518" y="521"/>
                  </a:lnTo>
                  <a:lnTo>
                    <a:pt x="517" y="522"/>
                  </a:lnTo>
                  <a:lnTo>
                    <a:pt x="517" y="524"/>
                  </a:lnTo>
                  <a:lnTo>
                    <a:pt x="517" y="525"/>
                  </a:lnTo>
                  <a:lnTo>
                    <a:pt x="516" y="525"/>
                  </a:lnTo>
                  <a:lnTo>
                    <a:pt x="516" y="526"/>
                  </a:lnTo>
                  <a:lnTo>
                    <a:pt x="515" y="527"/>
                  </a:lnTo>
                  <a:lnTo>
                    <a:pt x="515" y="529"/>
                  </a:lnTo>
                  <a:lnTo>
                    <a:pt x="514" y="530"/>
                  </a:lnTo>
                  <a:lnTo>
                    <a:pt x="512" y="530"/>
                  </a:lnTo>
                  <a:lnTo>
                    <a:pt x="511" y="530"/>
                  </a:lnTo>
                  <a:lnTo>
                    <a:pt x="510" y="532"/>
                  </a:lnTo>
                  <a:lnTo>
                    <a:pt x="514" y="532"/>
                  </a:lnTo>
                  <a:lnTo>
                    <a:pt x="512" y="535"/>
                  </a:lnTo>
                  <a:lnTo>
                    <a:pt x="512" y="536"/>
                  </a:lnTo>
                  <a:lnTo>
                    <a:pt x="511" y="536"/>
                  </a:lnTo>
                  <a:lnTo>
                    <a:pt x="511" y="537"/>
                  </a:lnTo>
                  <a:lnTo>
                    <a:pt x="510" y="539"/>
                  </a:lnTo>
                  <a:lnTo>
                    <a:pt x="510" y="540"/>
                  </a:lnTo>
                  <a:lnTo>
                    <a:pt x="509" y="542"/>
                  </a:lnTo>
                  <a:lnTo>
                    <a:pt x="509" y="545"/>
                  </a:lnTo>
                  <a:lnTo>
                    <a:pt x="507" y="545"/>
                  </a:lnTo>
                  <a:lnTo>
                    <a:pt x="506" y="547"/>
                  </a:lnTo>
                  <a:lnTo>
                    <a:pt x="506" y="548"/>
                  </a:lnTo>
                  <a:lnTo>
                    <a:pt x="505" y="548"/>
                  </a:lnTo>
                  <a:lnTo>
                    <a:pt x="505" y="549"/>
                  </a:lnTo>
                  <a:lnTo>
                    <a:pt x="503" y="549"/>
                  </a:lnTo>
                  <a:lnTo>
                    <a:pt x="501" y="549"/>
                  </a:lnTo>
                  <a:lnTo>
                    <a:pt x="500" y="549"/>
                  </a:lnTo>
                  <a:lnTo>
                    <a:pt x="500" y="548"/>
                  </a:lnTo>
                  <a:lnTo>
                    <a:pt x="496" y="547"/>
                  </a:lnTo>
                  <a:lnTo>
                    <a:pt x="495" y="547"/>
                  </a:lnTo>
                  <a:lnTo>
                    <a:pt x="494" y="547"/>
                  </a:lnTo>
                  <a:lnTo>
                    <a:pt x="494" y="546"/>
                  </a:lnTo>
                  <a:lnTo>
                    <a:pt x="492" y="546"/>
                  </a:lnTo>
                  <a:lnTo>
                    <a:pt x="492" y="547"/>
                  </a:lnTo>
                  <a:lnTo>
                    <a:pt x="490" y="547"/>
                  </a:lnTo>
                  <a:lnTo>
                    <a:pt x="489" y="547"/>
                  </a:lnTo>
                  <a:lnTo>
                    <a:pt x="487" y="547"/>
                  </a:lnTo>
                  <a:lnTo>
                    <a:pt x="484" y="547"/>
                  </a:lnTo>
                  <a:lnTo>
                    <a:pt x="483" y="547"/>
                  </a:lnTo>
                  <a:lnTo>
                    <a:pt x="483" y="548"/>
                  </a:lnTo>
                  <a:lnTo>
                    <a:pt x="483" y="549"/>
                  </a:lnTo>
                  <a:lnTo>
                    <a:pt x="484" y="548"/>
                  </a:lnTo>
                  <a:lnTo>
                    <a:pt x="485" y="549"/>
                  </a:lnTo>
                  <a:lnTo>
                    <a:pt x="487" y="549"/>
                  </a:lnTo>
                  <a:lnTo>
                    <a:pt x="487" y="550"/>
                  </a:lnTo>
                  <a:lnTo>
                    <a:pt x="487" y="551"/>
                  </a:lnTo>
                  <a:lnTo>
                    <a:pt x="488" y="552"/>
                  </a:lnTo>
                  <a:lnTo>
                    <a:pt x="489" y="552"/>
                  </a:lnTo>
                  <a:lnTo>
                    <a:pt x="490" y="555"/>
                  </a:lnTo>
                  <a:lnTo>
                    <a:pt x="490" y="557"/>
                  </a:lnTo>
                  <a:lnTo>
                    <a:pt x="490" y="558"/>
                  </a:lnTo>
                  <a:lnTo>
                    <a:pt x="490" y="559"/>
                  </a:lnTo>
                  <a:lnTo>
                    <a:pt x="490" y="560"/>
                  </a:lnTo>
                  <a:lnTo>
                    <a:pt x="489" y="560"/>
                  </a:lnTo>
                  <a:lnTo>
                    <a:pt x="489" y="561"/>
                  </a:lnTo>
                  <a:lnTo>
                    <a:pt x="488" y="562"/>
                  </a:lnTo>
                  <a:lnTo>
                    <a:pt x="487" y="563"/>
                  </a:lnTo>
                  <a:lnTo>
                    <a:pt x="487" y="564"/>
                  </a:lnTo>
                  <a:lnTo>
                    <a:pt x="486" y="565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5" y="570"/>
                  </a:lnTo>
                  <a:lnTo>
                    <a:pt x="485" y="571"/>
                  </a:lnTo>
                  <a:lnTo>
                    <a:pt x="485" y="572"/>
                  </a:lnTo>
                  <a:lnTo>
                    <a:pt x="484" y="572"/>
                  </a:lnTo>
                  <a:lnTo>
                    <a:pt x="484" y="573"/>
                  </a:lnTo>
                  <a:lnTo>
                    <a:pt x="485" y="573"/>
                  </a:lnTo>
                  <a:lnTo>
                    <a:pt x="485" y="574"/>
                  </a:lnTo>
                  <a:lnTo>
                    <a:pt x="484" y="574"/>
                  </a:lnTo>
                  <a:lnTo>
                    <a:pt x="483" y="574"/>
                  </a:lnTo>
                  <a:lnTo>
                    <a:pt x="483" y="573"/>
                  </a:lnTo>
                  <a:lnTo>
                    <a:pt x="481" y="573"/>
                  </a:lnTo>
                  <a:lnTo>
                    <a:pt x="480" y="573"/>
                  </a:lnTo>
                  <a:lnTo>
                    <a:pt x="478" y="573"/>
                  </a:lnTo>
                  <a:lnTo>
                    <a:pt x="475" y="574"/>
                  </a:lnTo>
                  <a:lnTo>
                    <a:pt x="476" y="574"/>
                  </a:lnTo>
                  <a:lnTo>
                    <a:pt x="481" y="574"/>
                  </a:lnTo>
                  <a:lnTo>
                    <a:pt x="481" y="575"/>
                  </a:lnTo>
                  <a:lnTo>
                    <a:pt x="482" y="575"/>
                  </a:lnTo>
                  <a:lnTo>
                    <a:pt x="482" y="576"/>
                  </a:lnTo>
                  <a:lnTo>
                    <a:pt x="481" y="576"/>
                  </a:lnTo>
                  <a:lnTo>
                    <a:pt x="481" y="578"/>
                  </a:lnTo>
                  <a:lnTo>
                    <a:pt x="482" y="578"/>
                  </a:lnTo>
                  <a:lnTo>
                    <a:pt x="482" y="579"/>
                  </a:lnTo>
                  <a:lnTo>
                    <a:pt x="481" y="579"/>
                  </a:lnTo>
                  <a:lnTo>
                    <a:pt x="480" y="580"/>
                  </a:lnTo>
                  <a:lnTo>
                    <a:pt x="480" y="581"/>
                  </a:lnTo>
                  <a:lnTo>
                    <a:pt x="480" y="582"/>
                  </a:lnTo>
                  <a:lnTo>
                    <a:pt x="481" y="581"/>
                  </a:lnTo>
                  <a:lnTo>
                    <a:pt x="481" y="580"/>
                  </a:lnTo>
                  <a:lnTo>
                    <a:pt x="482" y="580"/>
                  </a:lnTo>
                  <a:lnTo>
                    <a:pt x="483" y="580"/>
                  </a:lnTo>
                  <a:lnTo>
                    <a:pt x="482" y="581"/>
                  </a:lnTo>
                  <a:lnTo>
                    <a:pt x="482" y="582"/>
                  </a:lnTo>
                  <a:lnTo>
                    <a:pt x="482" y="583"/>
                  </a:lnTo>
                  <a:lnTo>
                    <a:pt x="482" y="585"/>
                  </a:lnTo>
                  <a:lnTo>
                    <a:pt x="483" y="582"/>
                  </a:lnTo>
                  <a:lnTo>
                    <a:pt x="484" y="581"/>
                  </a:lnTo>
                  <a:lnTo>
                    <a:pt x="485" y="581"/>
                  </a:lnTo>
                  <a:lnTo>
                    <a:pt x="486" y="581"/>
                  </a:lnTo>
                  <a:lnTo>
                    <a:pt x="486" y="582"/>
                  </a:lnTo>
                  <a:lnTo>
                    <a:pt x="487" y="582"/>
                  </a:lnTo>
                  <a:lnTo>
                    <a:pt x="487" y="581"/>
                  </a:lnTo>
                  <a:lnTo>
                    <a:pt x="488" y="581"/>
                  </a:lnTo>
                  <a:lnTo>
                    <a:pt x="488" y="582"/>
                  </a:lnTo>
                  <a:lnTo>
                    <a:pt x="488" y="583"/>
                  </a:lnTo>
                  <a:lnTo>
                    <a:pt x="487" y="585"/>
                  </a:lnTo>
                  <a:lnTo>
                    <a:pt x="487" y="586"/>
                  </a:lnTo>
                  <a:lnTo>
                    <a:pt x="488" y="586"/>
                  </a:lnTo>
                  <a:lnTo>
                    <a:pt x="489" y="589"/>
                  </a:lnTo>
                  <a:lnTo>
                    <a:pt x="490" y="589"/>
                  </a:lnTo>
                  <a:lnTo>
                    <a:pt x="492" y="590"/>
                  </a:lnTo>
                  <a:lnTo>
                    <a:pt x="492" y="591"/>
                  </a:lnTo>
                  <a:lnTo>
                    <a:pt x="494" y="591"/>
                  </a:lnTo>
                  <a:lnTo>
                    <a:pt x="495" y="592"/>
                  </a:lnTo>
                  <a:lnTo>
                    <a:pt x="495" y="593"/>
                  </a:lnTo>
                  <a:lnTo>
                    <a:pt x="495" y="594"/>
                  </a:lnTo>
                  <a:lnTo>
                    <a:pt x="496" y="594"/>
                  </a:lnTo>
                  <a:lnTo>
                    <a:pt x="496" y="595"/>
                  </a:lnTo>
                  <a:lnTo>
                    <a:pt x="497" y="595"/>
                  </a:lnTo>
                  <a:lnTo>
                    <a:pt x="496" y="596"/>
                  </a:lnTo>
                  <a:lnTo>
                    <a:pt x="497" y="596"/>
                  </a:lnTo>
                  <a:lnTo>
                    <a:pt x="497" y="597"/>
                  </a:lnTo>
                  <a:lnTo>
                    <a:pt x="497" y="598"/>
                  </a:lnTo>
                  <a:lnTo>
                    <a:pt x="497" y="601"/>
                  </a:lnTo>
                  <a:lnTo>
                    <a:pt x="498" y="602"/>
                  </a:lnTo>
                  <a:lnTo>
                    <a:pt x="498" y="603"/>
                  </a:lnTo>
                  <a:lnTo>
                    <a:pt x="498" y="604"/>
                  </a:lnTo>
                  <a:lnTo>
                    <a:pt x="497" y="604"/>
                  </a:lnTo>
                  <a:lnTo>
                    <a:pt x="497" y="605"/>
                  </a:lnTo>
                  <a:lnTo>
                    <a:pt x="498" y="605"/>
                  </a:lnTo>
                  <a:lnTo>
                    <a:pt x="497" y="606"/>
                  </a:lnTo>
                  <a:lnTo>
                    <a:pt x="497" y="607"/>
                  </a:lnTo>
                  <a:lnTo>
                    <a:pt x="497" y="608"/>
                  </a:lnTo>
                  <a:lnTo>
                    <a:pt x="497" y="609"/>
                  </a:lnTo>
                  <a:lnTo>
                    <a:pt x="497" y="610"/>
                  </a:lnTo>
                  <a:lnTo>
                    <a:pt x="496" y="610"/>
                  </a:lnTo>
                  <a:lnTo>
                    <a:pt x="497" y="612"/>
                  </a:lnTo>
                  <a:lnTo>
                    <a:pt x="498" y="612"/>
                  </a:lnTo>
                  <a:lnTo>
                    <a:pt x="498" y="613"/>
                  </a:lnTo>
                  <a:lnTo>
                    <a:pt x="499" y="613"/>
                  </a:lnTo>
                  <a:lnTo>
                    <a:pt x="499" y="614"/>
                  </a:lnTo>
                  <a:lnTo>
                    <a:pt x="499" y="616"/>
                  </a:lnTo>
                  <a:lnTo>
                    <a:pt x="499" y="617"/>
                  </a:lnTo>
                  <a:lnTo>
                    <a:pt x="500" y="617"/>
                  </a:lnTo>
                  <a:lnTo>
                    <a:pt x="501" y="617"/>
                  </a:lnTo>
                  <a:lnTo>
                    <a:pt x="503" y="618"/>
                  </a:lnTo>
                  <a:lnTo>
                    <a:pt x="504" y="618"/>
                  </a:lnTo>
                  <a:lnTo>
                    <a:pt x="504" y="619"/>
                  </a:lnTo>
                  <a:lnTo>
                    <a:pt x="503" y="619"/>
                  </a:lnTo>
                  <a:lnTo>
                    <a:pt x="504" y="620"/>
                  </a:lnTo>
                  <a:lnTo>
                    <a:pt x="504" y="621"/>
                  </a:lnTo>
                  <a:lnTo>
                    <a:pt x="504" y="622"/>
                  </a:lnTo>
                  <a:lnTo>
                    <a:pt x="505" y="622"/>
                  </a:lnTo>
                  <a:lnTo>
                    <a:pt x="505" y="624"/>
                  </a:lnTo>
                  <a:lnTo>
                    <a:pt x="506" y="625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5" y="628"/>
                  </a:lnTo>
                  <a:lnTo>
                    <a:pt x="506" y="628"/>
                  </a:lnTo>
                  <a:lnTo>
                    <a:pt x="506" y="630"/>
                  </a:lnTo>
                  <a:lnTo>
                    <a:pt x="507" y="630"/>
                  </a:lnTo>
                  <a:lnTo>
                    <a:pt x="507" y="628"/>
                  </a:lnTo>
                  <a:lnTo>
                    <a:pt x="507" y="627"/>
                  </a:lnTo>
                  <a:lnTo>
                    <a:pt x="507" y="626"/>
                  </a:lnTo>
                  <a:lnTo>
                    <a:pt x="509" y="626"/>
                  </a:lnTo>
                  <a:lnTo>
                    <a:pt x="510" y="626"/>
                  </a:lnTo>
                  <a:lnTo>
                    <a:pt x="510" y="627"/>
                  </a:lnTo>
                  <a:lnTo>
                    <a:pt x="510" y="628"/>
                  </a:lnTo>
                  <a:lnTo>
                    <a:pt x="510" y="630"/>
                  </a:lnTo>
                  <a:lnTo>
                    <a:pt x="510" y="631"/>
                  </a:lnTo>
                  <a:lnTo>
                    <a:pt x="511" y="631"/>
                  </a:lnTo>
                  <a:lnTo>
                    <a:pt x="511" y="632"/>
                  </a:lnTo>
                  <a:lnTo>
                    <a:pt x="511" y="633"/>
                  </a:lnTo>
                  <a:lnTo>
                    <a:pt x="510" y="633"/>
                  </a:lnTo>
                  <a:lnTo>
                    <a:pt x="509" y="633"/>
                  </a:lnTo>
                  <a:lnTo>
                    <a:pt x="507" y="633"/>
                  </a:lnTo>
                  <a:lnTo>
                    <a:pt x="506" y="633"/>
                  </a:lnTo>
                  <a:lnTo>
                    <a:pt x="505" y="633"/>
                  </a:lnTo>
                  <a:lnTo>
                    <a:pt x="505" y="632"/>
                  </a:lnTo>
                  <a:lnTo>
                    <a:pt x="504" y="632"/>
                  </a:lnTo>
                  <a:lnTo>
                    <a:pt x="503" y="632"/>
                  </a:lnTo>
                  <a:lnTo>
                    <a:pt x="503" y="633"/>
                  </a:lnTo>
                  <a:lnTo>
                    <a:pt x="501" y="633"/>
                  </a:lnTo>
                  <a:lnTo>
                    <a:pt x="501" y="635"/>
                  </a:lnTo>
                  <a:lnTo>
                    <a:pt x="500" y="636"/>
                  </a:lnTo>
                  <a:lnTo>
                    <a:pt x="501" y="636"/>
                  </a:lnTo>
                  <a:lnTo>
                    <a:pt x="503" y="635"/>
                  </a:lnTo>
                  <a:lnTo>
                    <a:pt x="505" y="635"/>
                  </a:lnTo>
                  <a:lnTo>
                    <a:pt x="506" y="636"/>
                  </a:lnTo>
                  <a:lnTo>
                    <a:pt x="507" y="637"/>
                  </a:lnTo>
                  <a:lnTo>
                    <a:pt x="506" y="638"/>
                  </a:lnTo>
                  <a:lnTo>
                    <a:pt x="505" y="638"/>
                  </a:lnTo>
                  <a:lnTo>
                    <a:pt x="504" y="640"/>
                  </a:lnTo>
                  <a:lnTo>
                    <a:pt x="504" y="641"/>
                  </a:lnTo>
                  <a:lnTo>
                    <a:pt x="503" y="641"/>
                  </a:lnTo>
                  <a:lnTo>
                    <a:pt x="503" y="642"/>
                  </a:lnTo>
                  <a:lnTo>
                    <a:pt x="501" y="642"/>
                  </a:lnTo>
                  <a:lnTo>
                    <a:pt x="500" y="642"/>
                  </a:lnTo>
                  <a:lnTo>
                    <a:pt x="500" y="643"/>
                  </a:lnTo>
                  <a:lnTo>
                    <a:pt x="499" y="643"/>
                  </a:lnTo>
                  <a:lnTo>
                    <a:pt x="499" y="645"/>
                  </a:lnTo>
                  <a:lnTo>
                    <a:pt x="498" y="647"/>
                  </a:lnTo>
                  <a:lnTo>
                    <a:pt x="497" y="648"/>
                  </a:lnTo>
                  <a:lnTo>
                    <a:pt x="498" y="648"/>
                  </a:lnTo>
                  <a:lnTo>
                    <a:pt x="498" y="647"/>
                  </a:lnTo>
                  <a:lnTo>
                    <a:pt x="499" y="647"/>
                  </a:lnTo>
                  <a:lnTo>
                    <a:pt x="499" y="648"/>
                  </a:lnTo>
                  <a:lnTo>
                    <a:pt x="500" y="648"/>
                  </a:lnTo>
                  <a:lnTo>
                    <a:pt x="501" y="647"/>
                  </a:lnTo>
                  <a:lnTo>
                    <a:pt x="503" y="648"/>
                  </a:lnTo>
                  <a:lnTo>
                    <a:pt x="504" y="648"/>
                  </a:lnTo>
                  <a:lnTo>
                    <a:pt x="505" y="649"/>
                  </a:lnTo>
                  <a:lnTo>
                    <a:pt x="504" y="649"/>
                  </a:lnTo>
                  <a:lnTo>
                    <a:pt x="504" y="650"/>
                  </a:lnTo>
                  <a:lnTo>
                    <a:pt x="505" y="650"/>
                  </a:lnTo>
                  <a:lnTo>
                    <a:pt x="505" y="651"/>
                  </a:lnTo>
                  <a:lnTo>
                    <a:pt x="506" y="651"/>
                  </a:lnTo>
                  <a:lnTo>
                    <a:pt x="507" y="652"/>
                  </a:lnTo>
                  <a:lnTo>
                    <a:pt x="509" y="652"/>
                  </a:lnTo>
                  <a:lnTo>
                    <a:pt x="509" y="651"/>
                  </a:lnTo>
                  <a:lnTo>
                    <a:pt x="510" y="651"/>
                  </a:lnTo>
                  <a:lnTo>
                    <a:pt x="511" y="650"/>
                  </a:lnTo>
                  <a:lnTo>
                    <a:pt x="511" y="649"/>
                  </a:lnTo>
                  <a:lnTo>
                    <a:pt x="512" y="649"/>
                  </a:lnTo>
                  <a:lnTo>
                    <a:pt x="512" y="648"/>
                  </a:lnTo>
                  <a:lnTo>
                    <a:pt x="514" y="648"/>
                  </a:lnTo>
                  <a:lnTo>
                    <a:pt x="515" y="649"/>
                  </a:lnTo>
                  <a:lnTo>
                    <a:pt x="514" y="651"/>
                  </a:lnTo>
                  <a:lnTo>
                    <a:pt x="511" y="651"/>
                  </a:lnTo>
                  <a:lnTo>
                    <a:pt x="511" y="652"/>
                  </a:lnTo>
                  <a:lnTo>
                    <a:pt x="512" y="652"/>
                  </a:lnTo>
                  <a:lnTo>
                    <a:pt x="514" y="652"/>
                  </a:lnTo>
                  <a:lnTo>
                    <a:pt x="514" y="651"/>
                  </a:lnTo>
                  <a:lnTo>
                    <a:pt x="515" y="651"/>
                  </a:lnTo>
                  <a:lnTo>
                    <a:pt x="516" y="651"/>
                  </a:lnTo>
                  <a:lnTo>
                    <a:pt x="516" y="652"/>
                  </a:lnTo>
                  <a:lnTo>
                    <a:pt x="517" y="652"/>
                  </a:lnTo>
                  <a:lnTo>
                    <a:pt x="518" y="651"/>
                  </a:lnTo>
                  <a:lnTo>
                    <a:pt x="518" y="652"/>
                  </a:lnTo>
                  <a:lnTo>
                    <a:pt x="519" y="652"/>
                  </a:lnTo>
                  <a:lnTo>
                    <a:pt x="519" y="651"/>
                  </a:lnTo>
                  <a:lnTo>
                    <a:pt x="520" y="651"/>
                  </a:lnTo>
                  <a:lnTo>
                    <a:pt x="521" y="652"/>
                  </a:lnTo>
                  <a:lnTo>
                    <a:pt x="522" y="652"/>
                  </a:lnTo>
                  <a:lnTo>
                    <a:pt x="522" y="653"/>
                  </a:lnTo>
                  <a:lnTo>
                    <a:pt x="522" y="654"/>
                  </a:lnTo>
                  <a:lnTo>
                    <a:pt x="521" y="654"/>
                  </a:lnTo>
                  <a:lnTo>
                    <a:pt x="520" y="654"/>
                  </a:lnTo>
                  <a:lnTo>
                    <a:pt x="520" y="655"/>
                  </a:lnTo>
                  <a:lnTo>
                    <a:pt x="519" y="655"/>
                  </a:lnTo>
                  <a:lnTo>
                    <a:pt x="519" y="656"/>
                  </a:lnTo>
                  <a:lnTo>
                    <a:pt x="520" y="655"/>
                  </a:lnTo>
                  <a:lnTo>
                    <a:pt x="521" y="656"/>
                  </a:lnTo>
                  <a:lnTo>
                    <a:pt x="521" y="658"/>
                  </a:lnTo>
                  <a:lnTo>
                    <a:pt x="521" y="659"/>
                  </a:lnTo>
                  <a:lnTo>
                    <a:pt x="522" y="659"/>
                  </a:lnTo>
                  <a:lnTo>
                    <a:pt x="522" y="661"/>
                  </a:lnTo>
                  <a:lnTo>
                    <a:pt x="521" y="661"/>
                  </a:lnTo>
                  <a:lnTo>
                    <a:pt x="521" y="662"/>
                  </a:lnTo>
                  <a:lnTo>
                    <a:pt x="520" y="662"/>
                  </a:lnTo>
                  <a:lnTo>
                    <a:pt x="520" y="661"/>
                  </a:lnTo>
                  <a:lnTo>
                    <a:pt x="520" y="659"/>
                  </a:lnTo>
                  <a:lnTo>
                    <a:pt x="520" y="658"/>
                  </a:lnTo>
                  <a:lnTo>
                    <a:pt x="520" y="656"/>
                  </a:lnTo>
                  <a:lnTo>
                    <a:pt x="519" y="658"/>
                  </a:lnTo>
                  <a:lnTo>
                    <a:pt x="519" y="659"/>
                  </a:lnTo>
                  <a:lnTo>
                    <a:pt x="518" y="659"/>
                  </a:lnTo>
                  <a:lnTo>
                    <a:pt x="517" y="659"/>
                  </a:lnTo>
                  <a:lnTo>
                    <a:pt x="517" y="658"/>
                  </a:lnTo>
                  <a:lnTo>
                    <a:pt x="517" y="656"/>
                  </a:lnTo>
                  <a:lnTo>
                    <a:pt x="516" y="658"/>
                  </a:lnTo>
                  <a:lnTo>
                    <a:pt x="515" y="658"/>
                  </a:lnTo>
                  <a:lnTo>
                    <a:pt x="512" y="656"/>
                  </a:lnTo>
                  <a:lnTo>
                    <a:pt x="512" y="658"/>
                  </a:lnTo>
                  <a:lnTo>
                    <a:pt x="515" y="659"/>
                  </a:lnTo>
                  <a:lnTo>
                    <a:pt x="516" y="659"/>
                  </a:lnTo>
                  <a:lnTo>
                    <a:pt x="516" y="661"/>
                  </a:lnTo>
                  <a:lnTo>
                    <a:pt x="517" y="661"/>
                  </a:lnTo>
                  <a:lnTo>
                    <a:pt x="518" y="663"/>
                  </a:lnTo>
                  <a:lnTo>
                    <a:pt x="519" y="663"/>
                  </a:lnTo>
                  <a:lnTo>
                    <a:pt x="519" y="664"/>
                  </a:lnTo>
                  <a:lnTo>
                    <a:pt x="520" y="664"/>
                  </a:lnTo>
                  <a:lnTo>
                    <a:pt x="520" y="665"/>
                  </a:lnTo>
                  <a:lnTo>
                    <a:pt x="520" y="666"/>
                  </a:lnTo>
                  <a:lnTo>
                    <a:pt x="519" y="666"/>
                  </a:lnTo>
                  <a:lnTo>
                    <a:pt x="520" y="667"/>
                  </a:lnTo>
                  <a:lnTo>
                    <a:pt x="521" y="669"/>
                  </a:lnTo>
                  <a:lnTo>
                    <a:pt x="520" y="669"/>
                  </a:lnTo>
                  <a:lnTo>
                    <a:pt x="520" y="670"/>
                  </a:lnTo>
                  <a:lnTo>
                    <a:pt x="521" y="670"/>
                  </a:lnTo>
                  <a:lnTo>
                    <a:pt x="522" y="670"/>
                  </a:lnTo>
                  <a:lnTo>
                    <a:pt x="522" y="671"/>
                  </a:lnTo>
                  <a:lnTo>
                    <a:pt x="521" y="671"/>
                  </a:lnTo>
                  <a:lnTo>
                    <a:pt x="521" y="672"/>
                  </a:lnTo>
                  <a:lnTo>
                    <a:pt x="522" y="672"/>
                  </a:lnTo>
                  <a:lnTo>
                    <a:pt x="522" y="673"/>
                  </a:lnTo>
                  <a:lnTo>
                    <a:pt x="521" y="673"/>
                  </a:lnTo>
                  <a:lnTo>
                    <a:pt x="521" y="674"/>
                  </a:lnTo>
                  <a:lnTo>
                    <a:pt x="521" y="676"/>
                  </a:lnTo>
                  <a:lnTo>
                    <a:pt x="521" y="677"/>
                  </a:lnTo>
                  <a:lnTo>
                    <a:pt x="521" y="678"/>
                  </a:lnTo>
                  <a:lnTo>
                    <a:pt x="521" y="679"/>
                  </a:lnTo>
                  <a:lnTo>
                    <a:pt x="521" y="681"/>
                  </a:lnTo>
                  <a:lnTo>
                    <a:pt x="521" y="682"/>
                  </a:lnTo>
                  <a:lnTo>
                    <a:pt x="520" y="683"/>
                  </a:lnTo>
                  <a:lnTo>
                    <a:pt x="521" y="683"/>
                  </a:lnTo>
                  <a:lnTo>
                    <a:pt x="521" y="684"/>
                  </a:lnTo>
                  <a:lnTo>
                    <a:pt x="524" y="685"/>
                  </a:lnTo>
                  <a:lnTo>
                    <a:pt x="522" y="685"/>
                  </a:lnTo>
                  <a:lnTo>
                    <a:pt x="522" y="686"/>
                  </a:lnTo>
                  <a:lnTo>
                    <a:pt x="524" y="685"/>
                  </a:lnTo>
                  <a:lnTo>
                    <a:pt x="524" y="686"/>
                  </a:lnTo>
                  <a:lnTo>
                    <a:pt x="524" y="687"/>
                  </a:lnTo>
                  <a:lnTo>
                    <a:pt x="524" y="688"/>
                  </a:lnTo>
                  <a:lnTo>
                    <a:pt x="526" y="688"/>
                  </a:lnTo>
                  <a:lnTo>
                    <a:pt x="527" y="687"/>
                  </a:lnTo>
                  <a:lnTo>
                    <a:pt x="526" y="687"/>
                  </a:lnTo>
                  <a:lnTo>
                    <a:pt x="526" y="686"/>
                  </a:lnTo>
                  <a:lnTo>
                    <a:pt x="527" y="686"/>
                  </a:lnTo>
                  <a:lnTo>
                    <a:pt x="527" y="685"/>
                  </a:lnTo>
                  <a:lnTo>
                    <a:pt x="528" y="685"/>
                  </a:lnTo>
                  <a:lnTo>
                    <a:pt x="528" y="684"/>
                  </a:lnTo>
                  <a:lnTo>
                    <a:pt x="528" y="683"/>
                  </a:lnTo>
                  <a:lnTo>
                    <a:pt x="529" y="683"/>
                  </a:lnTo>
                  <a:lnTo>
                    <a:pt x="528" y="682"/>
                  </a:lnTo>
                  <a:lnTo>
                    <a:pt x="529" y="682"/>
                  </a:lnTo>
                  <a:lnTo>
                    <a:pt x="529" y="681"/>
                  </a:lnTo>
                  <a:lnTo>
                    <a:pt x="529" y="679"/>
                  </a:lnTo>
                  <a:lnTo>
                    <a:pt x="528" y="679"/>
                  </a:lnTo>
                  <a:lnTo>
                    <a:pt x="528" y="678"/>
                  </a:lnTo>
                  <a:lnTo>
                    <a:pt x="528" y="677"/>
                  </a:lnTo>
                  <a:lnTo>
                    <a:pt x="529" y="677"/>
                  </a:lnTo>
                  <a:lnTo>
                    <a:pt x="529" y="676"/>
                  </a:lnTo>
                  <a:lnTo>
                    <a:pt x="529" y="674"/>
                  </a:lnTo>
                  <a:lnTo>
                    <a:pt x="530" y="676"/>
                  </a:lnTo>
                  <a:lnTo>
                    <a:pt x="530" y="674"/>
                  </a:lnTo>
                  <a:lnTo>
                    <a:pt x="530" y="673"/>
                  </a:lnTo>
                  <a:lnTo>
                    <a:pt x="530" y="672"/>
                  </a:lnTo>
                  <a:lnTo>
                    <a:pt x="530" y="671"/>
                  </a:lnTo>
                  <a:lnTo>
                    <a:pt x="530" y="670"/>
                  </a:lnTo>
                  <a:lnTo>
                    <a:pt x="530" y="669"/>
                  </a:lnTo>
                  <a:lnTo>
                    <a:pt x="530" y="667"/>
                  </a:lnTo>
                  <a:lnTo>
                    <a:pt x="530" y="666"/>
                  </a:lnTo>
                  <a:lnTo>
                    <a:pt x="531" y="665"/>
                  </a:lnTo>
                  <a:lnTo>
                    <a:pt x="532" y="664"/>
                  </a:lnTo>
                  <a:lnTo>
                    <a:pt x="533" y="663"/>
                  </a:lnTo>
                  <a:lnTo>
                    <a:pt x="533" y="662"/>
                  </a:lnTo>
                  <a:lnTo>
                    <a:pt x="533" y="661"/>
                  </a:lnTo>
                  <a:lnTo>
                    <a:pt x="534" y="659"/>
                  </a:lnTo>
                  <a:lnTo>
                    <a:pt x="535" y="659"/>
                  </a:lnTo>
                  <a:lnTo>
                    <a:pt x="537" y="659"/>
                  </a:lnTo>
                  <a:lnTo>
                    <a:pt x="538" y="661"/>
                  </a:lnTo>
                  <a:lnTo>
                    <a:pt x="538" y="662"/>
                  </a:lnTo>
                  <a:lnTo>
                    <a:pt x="540" y="663"/>
                  </a:lnTo>
                  <a:lnTo>
                    <a:pt x="541" y="665"/>
                  </a:lnTo>
                  <a:lnTo>
                    <a:pt x="542" y="666"/>
                  </a:lnTo>
                  <a:lnTo>
                    <a:pt x="543" y="666"/>
                  </a:lnTo>
                  <a:lnTo>
                    <a:pt x="543" y="667"/>
                  </a:lnTo>
                  <a:lnTo>
                    <a:pt x="545" y="669"/>
                  </a:lnTo>
                  <a:lnTo>
                    <a:pt x="547" y="672"/>
                  </a:lnTo>
                  <a:lnTo>
                    <a:pt x="547" y="673"/>
                  </a:lnTo>
                  <a:lnTo>
                    <a:pt x="549" y="674"/>
                  </a:lnTo>
                  <a:lnTo>
                    <a:pt x="549" y="676"/>
                  </a:lnTo>
                  <a:lnTo>
                    <a:pt x="549" y="677"/>
                  </a:lnTo>
                  <a:lnTo>
                    <a:pt x="549" y="678"/>
                  </a:lnTo>
                  <a:lnTo>
                    <a:pt x="549" y="679"/>
                  </a:lnTo>
                  <a:lnTo>
                    <a:pt x="549" y="681"/>
                  </a:lnTo>
                  <a:lnTo>
                    <a:pt x="549" y="682"/>
                  </a:lnTo>
                  <a:lnTo>
                    <a:pt x="550" y="682"/>
                  </a:lnTo>
                  <a:lnTo>
                    <a:pt x="550" y="683"/>
                  </a:lnTo>
                  <a:lnTo>
                    <a:pt x="550" y="684"/>
                  </a:lnTo>
                  <a:lnTo>
                    <a:pt x="550" y="685"/>
                  </a:lnTo>
                  <a:lnTo>
                    <a:pt x="550" y="686"/>
                  </a:lnTo>
                  <a:lnTo>
                    <a:pt x="550" y="687"/>
                  </a:lnTo>
                  <a:lnTo>
                    <a:pt x="549" y="688"/>
                  </a:lnTo>
                  <a:lnTo>
                    <a:pt x="549" y="689"/>
                  </a:lnTo>
                  <a:lnTo>
                    <a:pt x="547" y="688"/>
                  </a:lnTo>
                  <a:lnTo>
                    <a:pt x="546" y="688"/>
                  </a:lnTo>
                  <a:lnTo>
                    <a:pt x="546" y="687"/>
                  </a:lnTo>
                  <a:lnTo>
                    <a:pt x="546" y="685"/>
                  </a:lnTo>
                  <a:lnTo>
                    <a:pt x="545" y="684"/>
                  </a:lnTo>
                  <a:lnTo>
                    <a:pt x="545" y="685"/>
                  </a:lnTo>
                  <a:lnTo>
                    <a:pt x="545" y="686"/>
                  </a:lnTo>
                  <a:lnTo>
                    <a:pt x="544" y="686"/>
                  </a:lnTo>
                  <a:lnTo>
                    <a:pt x="544" y="687"/>
                  </a:lnTo>
                  <a:lnTo>
                    <a:pt x="544" y="688"/>
                  </a:lnTo>
                  <a:lnTo>
                    <a:pt x="544" y="689"/>
                  </a:lnTo>
                  <a:lnTo>
                    <a:pt x="545" y="692"/>
                  </a:lnTo>
                  <a:lnTo>
                    <a:pt x="545" y="693"/>
                  </a:lnTo>
                  <a:lnTo>
                    <a:pt x="544" y="694"/>
                  </a:lnTo>
                  <a:lnTo>
                    <a:pt x="544" y="695"/>
                  </a:lnTo>
                  <a:lnTo>
                    <a:pt x="544" y="696"/>
                  </a:lnTo>
                  <a:lnTo>
                    <a:pt x="544" y="697"/>
                  </a:lnTo>
                  <a:lnTo>
                    <a:pt x="544" y="698"/>
                  </a:lnTo>
                  <a:lnTo>
                    <a:pt x="545" y="699"/>
                  </a:lnTo>
                  <a:lnTo>
                    <a:pt x="545" y="700"/>
                  </a:lnTo>
                  <a:lnTo>
                    <a:pt x="545" y="701"/>
                  </a:lnTo>
                  <a:lnTo>
                    <a:pt x="546" y="701"/>
                  </a:lnTo>
                  <a:lnTo>
                    <a:pt x="546" y="702"/>
                  </a:lnTo>
                  <a:lnTo>
                    <a:pt x="546" y="704"/>
                  </a:lnTo>
                  <a:lnTo>
                    <a:pt x="546" y="705"/>
                  </a:lnTo>
                  <a:lnTo>
                    <a:pt x="547" y="705"/>
                  </a:lnTo>
                  <a:lnTo>
                    <a:pt x="549" y="707"/>
                  </a:lnTo>
                  <a:lnTo>
                    <a:pt x="549" y="708"/>
                  </a:lnTo>
                  <a:lnTo>
                    <a:pt x="550" y="708"/>
                  </a:lnTo>
                  <a:lnTo>
                    <a:pt x="550" y="709"/>
                  </a:lnTo>
                  <a:lnTo>
                    <a:pt x="551" y="709"/>
                  </a:lnTo>
                  <a:lnTo>
                    <a:pt x="551" y="711"/>
                  </a:lnTo>
                  <a:lnTo>
                    <a:pt x="552" y="711"/>
                  </a:lnTo>
                  <a:lnTo>
                    <a:pt x="553" y="712"/>
                  </a:lnTo>
                  <a:lnTo>
                    <a:pt x="553" y="713"/>
                  </a:lnTo>
                  <a:lnTo>
                    <a:pt x="553" y="715"/>
                  </a:lnTo>
                  <a:lnTo>
                    <a:pt x="555" y="715"/>
                  </a:lnTo>
                  <a:lnTo>
                    <a:pt x="555" y="716"/>
                  </a:lnTo>
                  <a:lnTo>
                    <a:pt x="553" y="716"/>
                  </a:lnTo>
                  <a:lnTo>
                    <a:pt x="553" y="717"/>
                  </a:lnTo>
                  <a:lnTo>
                    <a:pt x="552" y="717"/>
                  </a:lnTo>
                  <a:lnTo>
                    <a:pt x="552" y="718"/>
                  </a:lnTo>
                  <a:lnTo>
                    <a:pt x="552" y="719"/>
                  </a:lnTo>
                  <a:lnTo>
                    <a:pt x="553" y="719"/>
                  </a:lnTo>
                  <a:lnTo>
                    <a:pt x="553" y="718"/>
                  </a:lnTo>
                  <a:lnTo>
                    <a:pt x="553" y="717"/>
                  </a:lnTo>
                  <a:lnTo>
                    <a:pt x="555" y="717"/>
                  </a:lnTo>
                  <a:lnTo>
                    <a:pt x="555" y="718"/>
                  </a:lnTo>
                  <a:lnTo>
                    <a:pt x="555" y="719"/>
                  </a:lnTo>
                  <a:lnTo>
                    <a:pt x="556" y="719"/>
                  </a:lnTo>
                  <a:lnTo>
                    <a:pt x="556" y="717"/>
                  </a:lnTo>
                  <a:lnTo>
                    <a:pt x="556" y="716"/>
                  </a:lnTo>
                  <a:lnTo>
                    <a:pt x="557" y="716"/>
                  </a:lnTo>
                  <a:lnTo>
                    <a:pt x="557" y="715"/>
                  </a:lnTo>
                  <a:lnTo>
                    <a:pt x="558" y="716"/>
                  </a:lnTo>
                  <a:lnTo>
                    <a:pt x="558" y="715"/>
                  </a:lnTo>
                  <a:lnTo>
                    <a:pt x="558" y="713"/>
                  </a:lnTo>
                  <a:lnTo>
                    <a:pt x="557" y="713"/>
                  </a:lnTo>
                  <a:lnTo>
                    <a:pt x="557" y="712"/>
                  </a:lnTo>
                  <a:lnTo>
                    <a:pt x="558" y="712"/>
                  </a:lnTo>
                  <a:lnTo>
                    <a:pt x="560" y="712"/>
                  </a:lnTo>
                  <a:lnTo>
                    <a:pt x="560" y="711"/>
                  </a:lnTo>
                  <a:lnTo>
                    <a:pt x="561" y="711"/>
                  </a:lnTo>
                  <a:lnTo>
                    <a:pt x="562" y="712"/>
                  </a:lnTo>
                  <a:lnTo>
                    <a:pt x="563" y="712"/>
                  </a:lnTo>
                  <a:lnTo>
                    <a:pt x="563" y="711"/>
                  </a:lnTo>
                  <a:lnTo>
                    <a:pt x="563" y="710"/>
                  </a:lnTo>
                  <a:lnTo>
                    <a:pt x="564" y="710"/>
                  </a:lnTo>
                  <a:lnTo>
                    <a:pt x="563" y="709"/>
                  </a:lnTo>
                  <a:lnTo>
                    <a:pt x="563" y="708"/>
                  </a:lnTo>
                  <a:lnTo>
                    <a:pt x="563" y="707"/>
                  </a:lnTo>
                  <a:lnTo>
                    <a:pt x="564" y="707"/>
                  </a:lnTo>
                  <a:lnTo>
                    <a:pt x="563" y="705"/>
                  </a:lnTo>
                  <a:lnTo>
                    <a:pt x="563" y="704"/>
                  </a:lnTo>
                  <a:lnTo>
                    <a:pt x="564" y="702"/>
                  </a:lnTo>
                  <a:lnTo>
                    <a:pt x="564" y="701"/>
                  </a:lnTo>
                  <a:lnTo>
                    <a:pt x="563" y="701"/>
                  </a:lnTo>
                  <a:lnTo>
                    <a:pt x="563" y="702"/>
                  </a:lnTo>
                  <a:lnTo>
                    <a:pt x="562" y="702"/>
                  </a:lnTo>
                  <a:lnTo>
                    <a:pt x="562" y="701"/>
                  </a:lnTo>
                  <a:lnTo>
                    <a:pt x="561" y="701"/>
                  </a:lnTo>
                  <a:lnTo>
                    <a:pt x="560" y="700"/>
                  </a:lnTo>
                  <a:lnTo>
                    <a:pt x="560" y="699"/>
                  </a:lnTo>
                  <a:lnTo>
                    <a:pt x="560" y="698"/>
                  </a:lnTo>
                  <a:lnTo>
                    <a:pt x="558" y="698"/>
                  </a:lnTo>
                  <a:lnTo>
                    <a:pt x="558" y="697"/>
                  </a:lnTo>
                  <a:lnTo>
                    <a:pt x="560" y="697"/>
                  </a:lnTo>
                  <a:lnTo>
                    <a:pt x="560" y="696"/>
                  </a:lnTo>
                  <a:lnTo>
                    <a:pt x="560" y="695"/>
                  </a:lnTo>
                  <a:lnTo>
                    <a:pt x="558" y="694"/>
                  </a:lnTo>
                  <a:lnTo>
                    <a:pt x="558" y="693"/>
                  </a:lnTo>
                  <a:lnTo>
                    <a:pt x="560" y="692"/>
                  </a:lnTo>
                  <a:lnTo>
                    <a:pt x="560" y="689"/>
                  </a:lnTo>
                  <a:lnTo>
                    <a:pt x="560" y="688"/>
                  </a:lnTo>
                  <a:lnTo>
                    <a:pt x="561" y="688"/>
                  </a:lnTo>
                  <a:lnTo>
                    <a:pt x="561" y="687"/>
                  </a:lnTo>
                  <a:lnTo>
                    <a:pt x="561" y="686"/>
                  </a:lnTo>
                  <a:lnTo>
                    <a:pt x="562" y="686"/>
                  </a:lnTo>
                  <a:lnTo>
                    <a:pt x="563" y="687"/>
                  </a:lnTo>
                  <a:lnTo>
                    <a:pt x="564" y="688"/>
                  </a:lnTo>
                  <a:lnTo>
                    <a:pt x="564" y="689"/>
                  </a:lnTo>
                  <a:lnTo>
                    <a:pt x="564" y="692"/>
                  </a:lnTo>
                  <a:lnTo>
                    <a:pt x="564" y="693"/>
                  </a:lnTo>
                  <a:lnTo>
                    <a:pt x="564" y="694"/>
                  </a:lnTo>
                  <a:lnTo>
                    <a:pt x="564" y="695"/>
                  </a:lnTo>
                  <a:lnTo>
                    <a:pt x="564" y="696"/>
                  </a:lnTo>
                  <a:lnTo>
                    <a:pt x="564" y="697"/>
                  </a:lnTo>
                  <a:lnTo>
                    <a:pt x="564" y="699"/>
                  </a:lnTo>
                  <a:lnTo>
                    <a:pt x="564" y="700"/>
                  </a:lnTo>
                  <a:lnTo>
                    <a:pt x="565" y="699"/>
                  </a:lnTo>
                  <a:lnTo>
                    <a:pt x="565" y="698"/>
                  </a:lnTo>
                  <a:lnTo>
                    <a:pt x="566" y="697"/>
                  </a:lnTo>
                  <a:lnTo>
                    <a:pt x="567" y="696"/>
                  </a:lnTo>
                  <a:lnTo>
                    <a:pt x="567" y="695"/>
                  </a:lnTo>
                  <a:lnTo>
                    <a:pt x="569" y="695"/>
                  </a:lnTo>
                  <a:lnTo>
                    <a:pt x="570" y="694"/>
                  </a:lnTo>
                  <a:lnTo>
                    <a:pt x="569" y="693"/>
                  </a:lnTo>
                  <a:lnTo>
                    <a:pt x="570" y="693"/>
                  </a:lnTo>
                  <a:lnTo>
                    <a:pt x="570" y="692"/>
                  </a:lnTo>
                  <a:lnTo>
                    <a:pt x="570" y="689"/>
                  </a:lnTo>
                  <a:lnTo>
                    <a:pt x="572" y="688"/>
                  </a:lnTo>
                  <a:lnTo>
                    <a:pt x="570" y="688"/>
                  </a:lnTo>
                  <a:lnTo>
                    <a:pt x="570" y="687"/>
                  </a:lnTo>
                  <a:lnTo>
                    <a:pt x="570" y="686"/>
                  </a:lnTo>
                  <a:lnTo>
                    <a:pt x="572" y="684"/>
                  </a:lnTo>
                  <a:lnTo>
                    <a:pt x="572" y="683"/>
                  </a:lnTo>
                  <a:lnTo>
                    <a:pt x="572" y="682"/>
                  </a:lnTo>
                  <a:lnTo>
                    <a:pt x="572" y="681"/>
                  </a:lnTo>
                  <a:lnTo>
                    <a:pt x="572" y="679"/>
                  </a:lnTo>
                  <a:lnTo>
                    <a:pt x="572" y="678"/>
                  </a:lnTo>
                  <a:lnTo>
                    <a:pt x="572" y="677"/>
                  </a:lnTo>
                  <a:lnTo>
                    <a:pt x="572" y="676"/>
                  </a:lnTo>
                  <a:lnTo>
                    <a:pt x="573" y="676"/>
                  </a:lnTo>
                  <a:lnTo>
                    <a:pt x="573" y="674"/>
                  </a:lnTo>
                  <a:lnTo>
                    <a:pt x="574" y="674"/>
                  </a:lnTo>
                  <a:lnTo>
                    <a:pt x="574" y="673"/>
                  </a:lnTo>
                  <a:lnTo>
                    <a:pt x="575" y="673"/>
                  </a:lnTo>
                  <a:lnTo>
                    <a:pt x="575" y="674"/>
                  </a:lnTo>
                  <a:lnTo>
                    <a:pt x="576" y="674"/>
                  </a:lnTo>
                  <a:lnTo>
                    <a:pt x="576" y="673"/>
                  </a:lnTo>
                  <a:lnTo>
                    <a:pt x="577" y="673"/>
                  </a:lnTo>
                  <a:lnTo>
                    <a:pt x="577" y="674"/>
                  </a:lnTo>
                  <a:lnTo>
                    <a:pt x="579" y="673"/>
                  </a:lnTo>
                  <a:lnTo>
                    <a:pt x="579" y="674"/>
                  </a:lnTo>
                  <a:lnTo>
                    <a:pt x="580" y="674"/>
                  </a:lnTo>
                  <a:lnTo>
                    <a:pt x="581" y="673"/>
                  </a:lnTo>
                  <a:lnTo>
                    <a:pt x="580" y="673"/>
                  </a:lnTo>
                  <a:lnTo>
                    <a:pt x="580" y="672"/>
                  </a:lnTo>
                  <a:lnTo>
                    <a:pt x="579" y="672"/>
                  </a:lnTo>
                  <a:lnTo>
                    <a:pt x="577" y="672"/>
                  </a:lnTo>
                  <a:lnTo>
                    <a:pt x="577" y="671"/>
                  </a:lnTo>
                  <a:lnTo>
                    <a:pt x="578" y="671"/>
                  </a:lnTo>
                  <a:lnTo>
                    <a:pt x="578" y="670"/>
                  </a:lnTo>
                  <a:lnTo>
                    <a:pt x="578" y="669"/>
                  </a:lnTo>
                  <a:lnTo>
                    <a:pt x="577" y="669"/>
                  </a:lnTo>
                  <a:lnTo>
                    <a:pt x="577" y="667"/>
                  </a:lnTo>
                  <a:lnTo>
                    <a:pt x="578" y="667"/>
                  </a:lnTo>
                  <a:lnTo>
                    <a:pt x="579" y="669"/>
                  </a:lnTo>
                  <a:lnTo>
                    <a:pt x="580" y="669"/>
                  </a:lnTo>
                  <a:lnTo>
                    <a:pt x="580" y="667"/>
                  </a:lnTo>
                  <a:lnTo>
                    <a:pt x="579" y="667"/>
                  </a:lnTo>
                  <a:lnTo>
                    <a:pt x="579" y="666"/>
                  </a:lnTo>
                  <a:lnTo>
                    <a:pt x="580" y="666"/>
                  </a:lnTo>
                  <a:lnTo>
                    <a:pt x="581" y="666"/>
                  </a:lnTo>
                  <a:lnTo>
                    <a:pt x="581" y="665"/>
                  </a:lnTo>
                  <a:lnTo>
                    <a:pt x="581" y="664"/>
                  </a:lnTo>
                  <a:lnTo>
                    <a:pt x="580" y="664"/>
                  </a:lnTo>
                  <a:lnTo>
                    <a:pt x="579" y="665"/>
                  </a:lnTo>
                  <a:lnTo>
                    <a:pt x="579" y="664"/>
                  </a:lnTo>
                  <a:lnTo>
                    <a:pt x="578" y="664"/>
                  </a:lnTo>
                  <a:lnTo>
                    <a:pt x="579" y="663"/>
                  </a:lnTo>
                  <a:lnTo>
                    <a:pt x="578" y="663"/>
                  </a:lnTo>
                  <a:lnTo>
                    <a:pt x="579" y="662"/>
                  </a:lnTo>
                  <a:lnTo>
                    <a:pt x="578" y="662"/>
                  </a:lnTo>
                  <a:lnTo>
                    <a:pt x="577" y="662"/>
                  </a:lnTo>
                  <a:lnTo>
                    <a:pt x="577" y="663"/>
                  </a:lnTo>
                  <a:lnTo>
                    <a:pt x="576" y="663"/>
                  </a:lnTo>
                  <a:lnTo>
                    <a:pt x="576" y="662"/>
                  </a:lnTo>
                  <a:lnTo>
                    <a:pt x="575" y="662"/>
                  </a:lnTo>
                  <a:lnTo>
                    <a:pt x="575" y="661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8"/>
                  </a:lnTo>
                  <a:lnTo>
                    <a:pt x="575" y="658"/>
                  </a:lnTo>
                  <a:lnTo>
                    <a:pt x="575" y="656"/>
                  </a:lnTo>
                  <a:lnTo>
                    <a:pt x="574" y="655"/>
                  </a:lnTo>
                  <a:lnTo>
                    <a:pt x="574" y="654"/>
                  </a:lnTo>
                  <a:lnTo>
                    <a:pt x="575" y="654"/>
                  </a:lnTo>
                  <a:lnTo>
                    <a:pt x="575" y="653"/>
                  </a:lnTo>
                  <a:lnTo>
                    <a:pt x="574" y="654"/>
                  </a:lnTo>
                  <a:lnTo>
                    <a:pt x="574" y="653"/>
                  </a:lnTo>
                  <a:lnTo>
                    <a:pt x="574" y="652"/>
                  </a:lnTo>
                  <a:lnTo>
                    <a:pt x="574" y="651"/>
                  </a:lnTo>
                  <a:lnTo>
                    <a:pt x="574" y="650"/>
                  </a:lnTo>
                  <a:lnTo>
                    <a:pt x="575" y="651"/>
                  </a:lnTo>
                  <a:lnTo>
                    <a:pt x="574" y="649"/>
                  </a:lnTo>
                  <a:lnTo>
                    <a:pt x="574" y="648"/>
                  </a:lnTo>
                  <a:lnTo>
                    <a:pt x="575" y="647"/>
                  </a:lnTo>
                  <a:lnTo>
                    <a:pt x="575" y="645"/>
                  </a:lnTo>
                  <a:lnTo>
                    <a:pt x="574" y="645"/>
                  </a:lnTo>
                  <a:lnTo>
                    <a:pt x="574" y="643"/>
                  </a:lnTo>
                  <a:lnTo>
                    <a:pt x="575" y="643"/>
                  </a:lnTo>
                  <a:lnTo>
                    <a:pt x="576" y="643"/>
                  </a:lnTo>
                  <a:lnTo>
                    <a:pt x="575" y="642"/>
                  </a:lnTo>
                  <a:lnTo>
                    <a:pt x="573" y="642"/>
                  </a:lnTo>
                  <a:lnTo>
                    <a:pt x="573" y="641"/>
                  </a:lnTo>
                  <a:lnTo>
                    <a:pt x="574" y="641"/>
                  </a:lnTo>
                  <a:lnTo>
                    <a:pt x="575" y="641"/>
                  </a:lnTo>
                  <a:lnTo>
                    <a:pt x="576" y="641"/>
                  </a:lnTo>
                  <a:lnTo>
                    <a:pt x="577" y="643"/>
                  </a:lnTo>
                  <a:lnTo>
                    <a:pt x="578" y="643"/>
                  </a:lnTo>
                  <a:lnTo>
                    <a:pt x="578" y="642"/>
                  </a:lnTo>
                  <a:lnTo>
                    <a:pt x="579" y="642"/>
                  </a:lnTo>
                  <a:lnTo>
                    <a:pt x="580" y="642"/>
                  </a:lnTo>
                  <a:lnTo>
                    <a:pt x="581" y="642"/>
                  </a:lnTo>
                  <a:lnTo>
                    <a:pt x="581" y="641"/>
                  </a:lnTo>
                  <a:lnTo>
                    <a:pt x="586" y="641"/>
                  </a:lnTo>
                  <a:lnTo>
                    <a:pt x="587" y="642"/>
                  </a:lnTo>
                  <a:lnTo>
                    <a:pt x="588" y="642"/>
                  </a:lnTo>
                  <a:lnTo>
                    <a:pt x="589" y="645"/>
                  </a:lnTo>
                  <a:lnTo>
                    <a:pt x="590" y="645"/>
                  </a:lnTo>
                  <a:lnTo>
                    <a:pt x="590" y="643"/>
                  </a:lnTo>
                  <a:lnTo>
                    <a:pt x="590" y="642"/>
                  </a:lnTo>
                  <a:lnTo>
                    <a:pt x="594" y="643"/>
                  </a:lnTo>
                  <a:lnTo>
                    <a:pt x="592" y="643"/>
                  </a:lnTo>
                  <a:lnTo>
                    <a:pt x="592" y="645"/>
                  </a:lnTo>
                  <a:lnTo>
                    <a:pt x="592" y="647"/>
                  </a:lnTo>
                  <a:lnTo>
                    <a:pt x="591" y="645"/>
                  </a:lnTo>
                  <a:lnTo>
                    <a:pt x="591" y="647"/>
                  </a:lnTo>
                  <a:lnTo>
                    <a:pt x="592" y="647"/>
                  </a:lnTo>
                  <a:lnTo>
                    <a:pt x="595" y="648"/>
                  </a:lnTo>
                  <a:lnTo>
                    <a:pt x="595" y="647"/>
                  </a:lnTo>
                  <a:lnTo>
                    <a:pt x="596" y="648"/>
                  </a:lnTo>
                  <a:lnTo>
                    <a:pt x="597" y="647"/>
                  </a:lnTo>
                  <a:lnTo>
                    <a:pt x="600" y="648"/>
                  </a:lnTo>
                  <a:lnTo>
                    <a:pt x="601" y="647"/>
                  </a:lnTo>
                  <a:lnTo>
                    <a:pt x="603" y="648"/>
                  </a:lnTo>
                  <a:lnTo>
                    <a:pt x="603" y="647"/>
                  </a:lnTo>
                  <a:lnTo>
                    <a:pt x="604" y="647"/>
                  </a:lnTo>
                  <a:lnTo>
                    <a:pt x="604" y="648"/>
                  </a:lnTo>
                  <a:lnTo>
                    <a:pt x="606" y="649"/>
                  </a:lnTo>
                  <a:lnTo>
                    <a:pt x="604" y="649"/>
                  </a:lnTo>
                  <a:lnTo>
                    <a:pt x="603" y="649"/>
                  </a:lnTo>
                  <a:lnTo>
                    <a:pt x="604" y="650"/>
                  </a:lnTo>
                  <a:lnTo>
                    <a:pt x="603" y="650"/>
                  </a:lnTo>
                  <a:lnTo>
                    <a:pt x="603" y="651"/>
                  </a:lnTo>
                  <a:lnTo>
                    <a:pt x="604" y="651"/>
                  </a:lnTo>
                  <a:lnTo>
                    <a:pt x="606" y="652"/>
                  </a:lnTo>
                  <a:lnTo>
                    <a:pt x="604" y="652"/>
                  </a:lnTo>
                  <a:lnTo>
                    <a:pt x="601" y="652"/>
                  </a:lnTo>
                  <a:lnTo>
                    <a:pt x="597" y="651"/>
                  </a:lnTo>
                  <a:lnTo>
                    <a:pt x="602" y="653"/>
                  </a:lnTo>
                  <a:lnTo>
                    <a:pt x="607" y="654"/>
                  </a:lnTo>
                  <a:lnTo>
                    <a:pt x="608" y="654"/>
                  </a:lnTo>
                  <a:lnTo>
                    <a:pt x="608" y="655"/>
                  </a:lnTo>
                  <a:lnTo>
                    <a:pt x="607" y="655"/>
                  </a:lnTo>
                  <a:lnTo>
                    <a:pt x="607" y="656"/>
                  </a:lnTo>
                  <a:lnTo>
                    <a:pt x="608" y="656"/>
                  </a:lnTo>
                  <a:lnTo>
                    <a:pt x="608" y="658"/>
                  </a:lnTo>
                  <a:lnTo>
                    <a:pt x="607" y="658"/>
                  </a:lnTo>
                  <a:lnTo>
                    <a:pt x="608" y="659"/>
                  </a:lnTo>
                  <a:lnTo>
                    <a:pt x="607" y="659"/>
                  </a:lnTo>
                  <a:lnTo>
                    <a:pt x="607" y="661"/>
                  </a:lnTo>
                  <a:lnTo>
                    <a:pt x="608" y="661"/>
                  </a:lnTo>
                  <a:lnTo>
                    <a:pt x="609" y="659"/>
                  </a:lnTo>
                  <a:lnTo>
                    <a:pt x="610" y="659"/>
                  </a:lnTo>
                  <a:lnTo>
                    <a:pt x="612" y="659"/>
                  </a:lnTo>
                  <a:lnTo>
                    <a:pt x="613" y="659"/>
                  </a:lnTo>
                  <a:lnTo>
                    <a:pt x="615" y="662"/>
                  </a:lnTo>
                  <a:lnTo>
                    <a:pt x="617" y="661"/>
                  </a:lnTo>
                  <a:lnTo>
                    <a:pt x="617" y="662"/>
                  </a:lnTo>
                  <a:lnTo>
                    <a:pt x="618" y="662"/>
                  </a:lnTo>
                  <a:lnTo>
                    <a:pt x="618" y="663"/>
                  </a:lnTo>
                  <a:lnTo>
                    <a:pt x="618" y="664"/>
                  </a:lnTo>
                  <a:lnTo>
                    <a:pt x="617" y="664"/>
                  </a:lnTo>
                  <a:lnTo>
                    <a:pt x="615" y="665"/>
                  </a:lnTo>
                  <a:lnTo>
                    <a:pt x="615" y="666"/>
                  </a:lnTo>
                  <a:lnTo>
                    <a:pt x="613" y="667"/>
                  </a:lnTo>
                  <a:lnTo>
                    <a:pt x="612" y="667"/>
                  </a:lnTo>
                  <a:lnTo>
                    <a:pt x="612" y="669"/>
                  </a:lnTo>
                  <a:lnTo>
                    <a:pt x="611" y="669"/>
                  </a:lnTo>
                  <a:lnTo>
                    <a:pt x="610" y="670"/>
                  </a:lnTo>
                  <a:lnTo>
                    <a:pt x="609" y="671"/>
                  </a:lnTo>
                  <a:lnTo>
                    <a:pt x="611" y="670"/>
                  </a:lnTo>
                  <a:lnTo>
                    <a:pt x="612" y="670"/>
                  </a:lnTo>
                  <a:lnTo>
                    <a:pt x="613" y="670"/>
                  </a:lnTo>
                  <a:lnTo>
                    <a:pt x="613" y="671"/>
                  </a:lnTo>
                  <a:lnTo>
                    <a:pt x="613" y="672"/>
                  </a:lnTo>
                  <a:lnTo>
                    <a:pt x="615" y="672"/>
                  </a:lnTo>
                  <a:lnTo>
                    <a:pt x="615" y="671"/>
                  </a:lnTo>
                  <a:lnTo>
                    <a:pt x="617" y="671"/>
                  </a:lnTo>
                  <a:lnTo>
                    <a:pt x="618" y="672"/>
                  </a:lnTo>
                  <a:lnTo>
                    <a:pt x="618" y="673"/>
                  </a:lnTo>
                  <a:lnTo>
                    <a:pt x="618" y="674"/>
                  </a:lnTo>
                  <a:lnTo>
                    <a:pt x="618" y="676"/>
                  </a:lnTo>
                  <a:lnTo>
                    <a:pt x="618" y="677"/>
                  </a:lnTo>
                  <a:lnTo>
                    <a:pt x="617" y="678"/>
                  </a:lnTo>
                  <a:lnTo>
                    <a:pt x="617" y="679"/>
                  </a:lnTo>
                  <a:lnTo>
                    <a:pt x="615" y="679"/>
                  </a:lnTo>
                  <a:lnTo>
                    <a:pt x="613" y="681"/>
                  </a:lnTo>
                  <a:lnTo>
                    <a:pt x="612" y="681"/>
                  </a:lnTo>
                  <a:lnTo>
                    <a:pt x="611" y="681"/>
                  </a:lnTo>
                  <a:lnTo>
                    <a:pt x="611" y="682"/>
                  </a:lnTo>
                  <a:lnTo>
                    <a:pt x="611" y="683"/>
                  </a:lnTo>
                  <a:lnTo>
                    <a:pt x="610" y="683"/>
                  </a:lnTo>
                  <a:lnTo>
                    <a:pt x="609" y="683"/>
                  </a:lnTo>
                  <a:lnTo>
                    <a:pt x="609" y="682"/>
                  </a:lnTo>
                  <a:lnTo>
                    <a:pt x="609" y="681"/>
                  </a:lnTo>
                  <a:lnTo>
                    <a:pt x="608" y="681"/>
                  </a:lnTo>
                  <a:lnTo>
                    <a:pt x="608" y="682"/>
                  </a:lnTo>
                  <a:lnTo>
                    <a:pt x="608" y="683"/>
                  </a:lnTo>
                  <a:lnTo>
                    <a:pt x="607" y="683"/>
                  </a:lnTo>
                  <a:lnTo>
                    <a:pt x="606" y="682"/>
                  </a:lnTo>
                  <a:lnTo>
                    <a:pt x="604" y="681"/>
                  </a:lnTo>
                  <a:lnTo>
                    <a:pt x="603" y="681"/>
                  </a:lnTo>
                  <a:lnTo>
                    <a:pt x="603" y="682"/>
                  </a:lnTo>
                  <a:lnTo>
                    <a:pt x="604" y="682"/>
                  </a:lnTo>
                  <a:lnTo>
                    <a:pt x="604" y="683"/>
                  </a:lnTo>
                  <a:lnTo>
                    <a:pt x="603" y="683"/>
                  </a:lnTo>
                  <a:lnTo>
                    <a:pt x="603" y="684"/>
                  </a:lnTo>
                  <a:lnTo>
                    <a:pt x="604" y="684"/>
                  </a:lnTo>
                  <a:lnTo>
                    <a:pt x="606" y="684"/>
                  </a:lnTo>
                  <a:lnTo>
                    <a:pt x="606" y="685"/>
                  </a:lnTo>
                  <a:lnTo>
                    <a:pt x="607" y="686"/>
                  </a:lnTo>
                  <a:lnTo>
                    <a:pt x="606" y="686"/>
                  </a:lnTo>
                  <a:lnTo>
                    <a:pt x="606" y="687"/>
                  </a:lnTo>
                  <a:lnTo>
                    <a:pt x="607" y="687"/>
                  </a:lnTo>
                  <a:lnTo>
                    <a:pt x="607" y="688"/>
                  </a:lnTo>
                  <a:lnTo>
                    <a:pt x="607" y="689"/>
                  </a:lnTo>
                  <a:lnTo>
                    <a:pt x="607" y="692"/>
                  </a:lnTo>
                  <a:lnTo>
                    <a:pt x="608" y="693"/>
                  </a:lnTo>
                  <a:lnTo>
                    <a:pt x="608" y="692"/>
                  </a:lnTo>
                  <a:lnTo>
                    <a:pt x="609" y="692"/>
                  </a:lnTo>
                  <a:lnTo>
                    <a:pt x="609" y="689"/>
                  </a:lnTo>
                  <a:lnTo>
                    <a:pt x="609" y="688"/>
                  </a:lnTo>
                  <a:lnTo>
                    <a:pt x="610" y="688"/>
                  </a:lnTo>
                  <a:lnTo>
                    <a:pt x="610" y="689"/>
                  </a:lnTo>
                  <a:lnTo>
                    <a:pt x="610" y="692"/>
                  </a:lnTo>
                  <a:lnTo>
                    <a:pt x="609" y="693"/>
                  </a:lnTo>
                  <a:lnTo>
                    <a:pt x="609" y="694"/>
                  </a:lnTo>
                  <a:lnTo>
                    <a:pt x="608" y="695"/>
                  </a:lnTo>
                  <a:lnTo>
                    <a:pt x="608" y="696"/>
                  </a:lnTo>
                  <a:lnTo>
                    <a:pt x="609" y="696"/>
                  </a:lnTo>
                  <a:lnTo>
                    <a:pt x="609" y="697"/>
                  </a:lnTo>
                  <a:lnTo>
                    <a:pt x="609" y="698"/>
                  </a:lnTo>
                  <a:lnTo>
                    <a:pt x="610" y="698"/>
                  </a:lnTo>
                  <a:lnTo>
                    <a:pt x="610" y="699"/>
                  </a:lnTo>
                  <a:lnTo>
                    <a:pt x="611" y="700"/>
                  </a:lnTo>
                  <a:lnTo>
                    <a:pt x="611" y="701"/>
                  </a:lnTo>
                  <a:lnTo>
                    <a:pt x="612" y="701"/>
                  </a:lnTo>
                  <a:lnTo>
                    <a:pt x="612" y="702"/>
                  </a:lnTo>
                  <a:lnTo>
                    <a:pt x="613" y="704"/>
                  </a:lnTo>
                  <a:lnTo>
                    <a:pt x="615" y="705"/>
                  </a:lnTo>
                  <a:lnTo>
                    <a:pt x="617" y="707"/>
                  </a:lnTo>
                  <a:lnTo>
                    <a:pt x="617" y="708"/>
                  </a:lnTo>
                  <a:lnTo>
                    <a:pt x="618" y="708"/>
                  </a:lnTo>
                  <a:lnTo>
                    <a:pt x="618" y="709"/>
                  </a:lnTo>
                  <a:lnTo>
                    <a:pt x="618" y="710"/>
                  </a:lnTo>
                  <a:lnTo>
                    <a:pt x="618" y="711"/>
                  </a:lnTo>
                  <a:lnTo>
                    <a:pt x="618" y="712"/>
                  </a:lnTo>
                  <a:lnTo>
                    <a:pt x="618" y="713"/>
                  </a:lnTo>
                  <a:lnTo>
                    <a:pt x="617" y="715"/>
                  </a:lnTo>
                  <a:lnTo>
                    <a:pt x="617" y="716"/>
                  </a:lnTo>
                  <a:lnTo>
                    <a:pt x="617" y="717"/>
                  </a:lnTo>
                  <a:lnTo>
                    <a:pt x="617" y="718"/>
                  </a:lnTo>
                  <a:lnTo>
                    <a:pt x="617" y="719"/>
                  </a:lnTo>
                  <a:lnTo>
                    <a:pt x="617" y="720"/>
                  </a:lnTo>
                  <a:lnTo>
                    <a:pt x="615" y="720"/>
                  </a:lnTo>
                  <a:lnTo>
                    <a:pt x="615" y="722"/>
                  </a:lnTo>
                  <a:lnTo>
                    <a:pt x="613" y="722"/>
                  </a:lnTo>
                  <a:lnTo>
                    <a:pt x="613" y="723"/>
                  </a:lnTo>
                  <a:lnTo>
                    <a:pt x="612" y="723"/>
                  </a:lnTo>
                  <a:lnTo>
                    <a:pt x="611" y="722"/>
                  </a:lnTo>
                  <a:lnTo>
                    <a:pt x="611" y="723"/>
                  </a:lnTo>
                  <a:lnTo>
                    <a:pt x="610" y="723"/>
                  </a:lnTo>
                  <a:lnTo>
                    <a:pt x="610" y="724"/>
                  </a:lnTo>
                  <a:lnTo>
                    <a:pt x="609" y="727"/>
                  </a:lnTo>
                  <a:lnTo>
                    <a:pt x="609" y="728"/>
                  </a:lnTo>
                  <a:lnTo>
                    <a:pt x="608" y="728"/>
                  </a:lnTo>
                  <a:lnTo>
                    <a:pt x="608" y="729"/>
                  </a:lnTo>
                  <a:lnTo>
                    <a:pt x="608" y="730"/>
                  </a:lnTo>
                  <a:lnTo>
                    <a:pt x="606" y="729"/>
                  </a:lnTo>
                  <a:lnTo>
                    <a:pt x="606" y="730"/>
                  </a:lnTo>
                  <a:lnTo>
                    <a:pt x="604" y="731"/>
                  </a:lnTo>
                  <a:lnTo>
                    <a:pt x="604" y="732"/>
                  </a:lnTo>
                  <a:lnTo>
                    <a:pt x="604" y="733"/>
                  </a:lnTo>
                  <a:lnTo>
                    <a:pt x="603" y="733"/>
                  </a:lnTo>
                  <a:lnTo>
                    <a:pt x="601" y="733"/>
                  </a:lnTo>
                  <a:lnTo>
                    <a:pt x="600" y="733"/>
                  </a:lnTo>
                  <a:lnTo>
                    <a:pt x="600" y="734"/>
                  </a:lnTo>
                  <a:lnTo>
                    <a:pt x="600" y="736"/>
                  </a:lnTo>
                  <a:lnTo>
                    <a:pt x="598" y="736"/>
                  </a:lnTo>
                  <a:lnTo>
                    <a:pt x="598" y="738"/>
                  </a:lnTo>
                  <a:lnTo>
                    <a:pt x="597" y="739"/>
                  </a:lnTo>
                  <a:lnTo>
                    <a:pt x="596" y="739"/>
                  </a:lnTo>
                  <a:lnTo>
                    <a:pt x="596" y="740"/>
                  </a:lnTo>
                  <a:lnTo>
                    <a:pt x="595" y="740"/>
                  </a:lnTo>
                  <a:lnTo>
                    <a:pt x="595" y="739"/>
                  </a:lnTo>
                  <a:lnTo>
                    <a:pt x="594" y="740"/>
                  </a:lnTo>
                  <a:lnTo>
                    <a:pt x="594" y="739"/>
                  </a:lnTo>
                  <a:lnTo>
                    <a:pt x="592" y="739"/>
                  </a:lnTo>
                  <a:lnTo>
                    <a:pt x="592" y="738"/>
                  </a:lnTo>
                  <a:lnTo>
                    <a:pt x="594" y="738"/>
                  </a:lnTo>
                  <a:lnTo>
                    <a:pt x="592" y="736"/>
                  </a:lnTo>
                  <a:lnTo>
                    <a:pt x="592" y="734"/>
                  </a:lnTo>
                  <a:lnTo>
                    <a:pt x="591" y="733"/>
                  </a:lnTo>
                  <a:lnTo>
                    <a:pt x="590" y="733"/>
                  </a:lnTo>
                  <a:lnTo>
                    <a:pt x="589" y="732"/>
                  </a:lnTo>
                  <a:lnTo>
                    <a:pt x="589" y="731"/>
                  </a:lnTo>
                  <a:lnTo>
                    <a:pt x="589" y="730"/>
                  </a:lnTo>
                  <a:lnTo>
                    <a:pt x="590" y="730"/>
                  </a:lnTo>
                  <a:lnTo>
                    <a:pt x="590" y="729"/>
                  </a:lnTo>
                  <a:lnTo>
                    <a:pt x="590" y="728"/>
                  </a:lnTo>
                  <a:lnTo>
                    <a:pt x="589" y="728"/>
                  </a:lnTo>
                  <a:lnTo>
                    <a:pt x="588" y="729"/>
                  </a:lnTo>
                  <a:lnTo>
                    <a:pt x="588" y="730"/>
                  </a:lnTo>
                  <a:lnTo>
                    <a:pt x="587" y="729"/>
                  </a:lnTo>
                  <a:lnTo>
                    <a:pt x="587" y="728"/>
                  </a:lnTo>
                  <a:lnTo>
                    <a:pt x="586" y="728"/>
                  </a:lnTo>
                  <a:lnTo>
                    <a:pt x="585" y="727"/>
                  </a:lnTo>
                  <a:lnTo>
                    <a:pt x="586" y="727"/>
                  </a:lnTo>
                  <a:lnTo>
                    <a:pt x="587" y="727"/>
                  </a:lnTo>
                  <a:lnTo>
                    <a:pt x="586" y="725"/>
                  </a:lnTo>
                  <a:lnTo>
                    <a:pt x="586" y="724"/>
                  </a:lnTo>
                  <a:lnTo>
                    <a:pt x="585" y="724"/>
                  </a:lnTo>
                  <a:lnTo>
                    <a:pt x="583" y="723"/>
                  </a:lnTo>
                  <a:lnTo>
                    <a:pt x="585" y="723"/>
                  </a:lnTo>
                  <a:lnTo>
                    <a:pt x="586" y="723"/>
                  </a:lnTo>
                  <a:lnTo>
                    <a:pt x="581" y="722"/>
                  </a:lnTo>
                  <a:lnTo>
                    <a:pt x="583" y="723"/>
                  </a:lnTo>
                  <a:lnTo>
                    <a:pt x="581" y="723"/>
                  </a:lnTo>
                  <a:lnTo>
                    <a:pt x="581" y="724"/>
                  </a:lnTo>
                  <a:lnTo>
                    <a:pt x="583" y="724"/>
                  </a:lnTo>
                  <a:lnTo>
                    <a:pt x="581" y="725"/>
                  </a:lnTo>
                  <a:lnTo>
                    <a:pt x="583" y="725"/>
                  </a:lnTo>
                  <a:lnTo>
                    <a:pt x="583" y="727"/>
                  </a:lnTo>
                  <a:lnTo>
                    <a:pt x="585" y="728"/>
                  </a:lnTo>
                  <a:lnTo>
                    <a:pt x="586" y="728"/>
                  </a:lnTo>
                  <a:lnTo>
                    <a:pt x="586" y="729"/>
                  </a:lnTo>
                  <a:lnTo>
                    <a:pt x="585" y="730"/>
                  </a:lnTo>
                  <a:lnTo>
                    <a:pt x="586" y="730"/>
                  </a:lnTo>
                  <a:lnTo>
                    <a:pt x="587" y="730"/>
                  </a:lnTo>
                  <a:lnTo>
                    <a:pt x="588" y="730"/>
                  </a:lnTo>
                  <a:lnTo>
                    <a:pt x="588" y="731"/>
                  </a:lnTo>
                  <a:lnTo>
                    <a:pt x="588" y="732"/>
                  </a:lnTo>
                  <a:lnTo>
                    <a:pt x="587" y="732"/>
                  </a:lnTo>
                  <a:lnTo>
                    <a:pt x="589" y="734"/>
                  </a:lnTo>
                  <a:lnTo>
                    <a:pt x="589" y="736"/>
                  </a:lnTo>
                  <a:lnTo>
                    <a:pt x="590" y="736"/>
                  </a:lnTo>
                  <a:lnTo>
                    <a:pt x="590" y="738"/>
                  </a:lnTo>
                  <a:lnTo>
                    <a:pt x="590" y="739"/>
                  </a:lnTo>
                  <a:lnTo>
                    <a:pt x="590" y="740"/>
                  </a:lnTo>
                  <a:lnTo>
                    <a:pt x="591" y="741"/>
                  </a:lnTo>
                  <a:lnTo>
                    <a:pt x="591" y="742"/>
                  </a:lnTo>
                  <a:lnTo>
                    <a:pt x="592" y="742"/>
                  </a:lnTo>
                  <a:lnTo>
                    <a:pt x="592" y="743"/>
                  </a:lnTo>
                  <a:lnTo>
                    <a:pt x="591" y="743"/>
                  </a:lnTo>
                  <a:lnTo>
                    <a:pt x="590" y="743"/>
                  </a:lnTo>
                  <a:lnTo>
                    <a:pt x="589" y="743"/>
                  </a:lnTo>
                  <a:lnTo>
                    <a:pt x="589" y="742"/>
                  </a:lnTo>
                  <a:lnTo>
                    <a:pt x="588" y="742"/>
                  </a:lnTo>
                  <a:lnTo>
                    <a:pt x="588" y="741"/>
                  </a:lnTo>
                  <a:lnTo>
                    <a:pt x="588" y="740"/>
                  </a:lnTo>
                  <a:lnTo>
                    <a:pt x="587" y="740"/>
                  </a:lnTo>
                  <a:lnTo>
                    <a:pt x="587" y="741"/>
                  </a:lnTo>
                  <a:lnTo>
                    <a:pt x="586" y="741"/>
                  </a:lnTo>
                  <a:lnTo>
                    <a:pt x="586" y="740"/>
                  </a:lnTo>
                  <a:lnTo>
                    <a:pt x="585" y="739"/>
                  </a:lnTo>
                  <a:lnTo>
                    <a:pt x="583" y="739"/>
                  </a:lnTo>
                  <a:lnTo>
                    <a:pt x="583" y="740"/>
                  </a:lnTo>
                  <a:lnTo>
                    <a:pt x="583" y="741"/>
                  </a:lnTo>
                  <a:lnTo>
                    <a:pt x="585" y="742"/>
                  </a:lnTo>
                  <a:lnTo>
                    <a:pt x="586" y="743"/>
                  </a:lnTo>
                  <a:lnTo>
                    <a:pt x="586" y="744"/>
                  </a:lnTo>
                  <a:lnTo>
                    <a:pt x="586" y="745"/>
                  </a:lnTo>
                  <a:lnTo>
                    <a:pt x="588" y="745"/>
                  </a:lnTo>
                  <a:lnTo>
                    <a:pt x="588" y="746"/>
                  </a:lnTo>
                  <a:lnTo>
                    <a:pt x="589" y="746"/>
                  </a:lnTo>
                  <a:lnTo>
                    <a:pt x="589" y="747"/>
                  </a:lnTo>
                  <a:lnTo>
                    <a:pt x="590" y="747"/>
                  </a:lnTo>
                  <a:lnTo>
                    <a:pt x="591" y="749"/>
                  </a:lnTo>
                  <a:lnTo>
                    <a:pt x="592" y="750"/>
                  </a:lnTo>
                  <a:lnTo>
                    <a:pt x="592" y="752"/>
                  </a:lnTo>
                  <a:lnTo>
                    <a:pt x="591" y="753"/>
                  </a:lnTo>
                  <a:lnTo>
                    <a:pt x="592" y="754"/>
                  </a:lnTo>
                  <a:lnTo>
                    <a:pt x="591" y="755"/>
                  </a:lnTo>
                  <a:lnTo>
                    <a:pt x="591" y="754"/>
                  </a:lnTo>
                  <a:lnTo>
                    <a:pt x="590" y="754"/>
                  </a:lnTo>
                  <a:lnTo>
                    <a:pt x="590" y="755"/>
                  </a:lnTo>
                  <a:lnTo>
                    <a:pt x="589" y="755"/>
                  </a:lnTo>
                  <a:lnTo>
                    <a:pt x="588" y="754"/>
                  </a:lnTo>
                  <a:lnTo>
                    <a:pt x="588" y="753"/>
                  </a:lnTo>
                  <a:lnTo>
                    <a:pt x="588" y="752"/>
                  </a:lnTo>
                  <a:lnTo>
                    <a:pt x="588" y="750"/>
                  </a:lnTo>
                  <a:lnTo>
                    <a:pt x="588" y="749"/>
                  </a:lnTo>
                  <a:lnTo>
                    <a:pt x="587" y="749"/>
                  </a:lnTo>
                  <a:lnTo>
                    <a:pt x="587" y="747"/>
                  </a:lnTo>
                  <a:lnTo>
                    <a:pt x="586" y="747"/>
                  </a:lnTo>
                  <a:lnTo>
                    <a:pt x="585" y="747"/>
                  </a:lnTo>
                  <a:lnTo>
                    <a:pt x="585" y="746"/>
                  </a:lnTo>
                  <a:lnTo>
                    <a:pt x="585" y="745"/>
                  </a:lnTo>
                  <a:lnTo>
                    <a:pt x="585" y="744"/>
                  </a:lnTo>
                  <a:lnTo>
                    <a:pt x="585" y="743"/>
                  </a:lnTo>
                  <a:lnTo>
                    <a:pt x="583" y="743"/>
                  </a:lnTo>
                  <a:lnTo>
                    <a:pt x="581" y="743"/>
                  </a:lnTo>
                  <a:lnTo>
                    <a:pt x="580" y="742"/>
                  </a:lnTo>
                  <a:lnTo>
                    <a:pt x="580" y="741"/>
                  </a:lnTo>
                  <a:lnTo>
                    <a:pt x="579" y="741"/>
                  </a:lnTo>
                  <a:lnTo>
                    <a:pt x="579" y="742"/>
                  </a:lnTo>
                  <a:lnTo>
                    <a:pt x="578" y="742"/>
                  </a:lnTo>
                  <a:lnTo>
                    <a:pt x="578" y="741"/>
                  </a:lnTo>
                  <a:lnTo>
                    <a:pt x="578" y="740"/>
                  </a:lnTo>
                  <a:lnTo>
                    <a:pt x="577" y="740"/>
                  </a:lnTo>
                  <a:lnTo>
                    <a:pt x="577" y="741"/>
                  </a:lnTo>
                  <a:lnTo>
                    <a:pt x="577" y="742"/>
                  </a:lnTo>
                  <a:lnTo>
                    <a:pt x="576" y="741"/>
                  </a:lnTo>
                  <a:lnTo>
                    <a:pt x="576" y="740"/>
                  </a:lnTo>
                  <a:lnTo>
                    <a:pt x="576" y="739"/>
                  </a:lnTo>
                  <a:lnTo>
                    <a:pt x="576" y="738"/>
                  </a:lnTo>
                  <a:lnTo>
                    <a:pt x="576" y="736"/>
                  </a:lnTo>
                  <a:lnTo>
                    <a:pt x="575" y="734"/>
                  </a:lnTo>
                  <a:lnTo>
                    <a:pt x="575" y="733"/>
                  </a:lnTo>
                  <a:lnTo>
                    <a:pt x="574" y="733"/>
                  </a:lnTo>
                  <a:lnTo>
                    <a:pt x="572" y="734"/>
                  </a:lnTo>
                  <a:lnTo>
                    <a:pt x="570" y="734"/>
                  </a:lnTo>
                  <a:lnTo>
                    <a:pt x="566" y="734"/>
                  </a:lnTo>
                  <a:lnTo>
                    <a:pt x="565" y="734"/>
                  </a:lnTo>
                  <a:lnTo>
                    <a:pt x="565" y="733"/>
                  </a:lnTo>
                  <a:lnTo>
                    <a:pt x="564" y="734"/>
                  </a:lnTo>
                  <a:lnTo>
                    <a:pt x="563" y="733"/>
                  </a:lnTo>
                  <a:lnTo>
                    <a:pt x="562" y="733"/>
                  </a:lnTo>
                  <a:lnTo>
                    <a:pt x="563" y="734"/>
                  </a:lnTo>
                  <a:lnTo>
                    <a:pt x="562" y="734"/>
                  </a:lnTo>
                  <a:lnTo>
                    <a:pt x="561" y="734"/>
                  </a:lnTo>
                  <a:lnTo>
                    <a:pt x="561" y="736"/>
                  </a:lnTo>
                  <a:lnTo>
                    <a:pt x="561" y="738"/>
                  </a:lnTo>
                  <a:lnTo>
                    <a:pt x="562" y="739"/>
                  </a:lnTo>
                  <a:lnTo>
                    <a:pt x="562" y="740"/>
                  </a:lnTo>
                  <a:lnTo>
                    <a:pt x="563" y="741"/>
                  </a:lnTo>
                  <a:lnTo>
                    <a:pt x="564" y="741"/>
                  </a:lnTo>
                  <a:lnTo>
                    <a:pt x="565" y="741"/>
                  </a:lnTo>
                  <a:lnTo>
                    <a:pt x="569" y="743"/>
                  </a:lnTo>
                  <a:lnTo>
                    <a:pt x="570" y="743"/>
                  </a:lnTo>
                  <a:lnTo>
                    <a:pt x="570" y="744"/>
                  </a:lnTo>
                  <a:lnTo>
                    <a:pt x="569" y="745"/>
                  </a:lnTo>
                  <a:lnTo>
                    <a:pt x="569" y="746"/>
                  </a:lnTo>
                  <a:lnTo>
                    <a:pt x="569" y="747"/>
                  </a:lnTo>
                  <a:lnTo>
                    <a:pt x="567" y="747"/>
                  </a:lnTo>
                  <a:lnTo>
                    <a:pt x="566" y="747"/>
                  </a:lnTo>
                  <a:lnTo>
                    <a:pt x="566" y="749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4" y="750"/>
                  </a:lnTo>
                  <a:lnTo>
                    <a:pt x="564" y="752"/>
                  </a:lnTo>
                  <a:lnTo>
                    <a:pt x="564" y="753"/>
                  </a:lnTo>
                  <a:lnTo>
                    <a:pt x="563" y="753"/>
                  </a:lnTo>
                  <a:lnTo>
                    <a:pt x="563" y="754"/>
                  </a:lnTo>
                  <a:lnTo>
                    <a:pt x="564" y="754"/>
                  </a:lnTo>
                  <a:lnTo>
                    <a:pt x="564" y="755"/>
                  </a:lnTo>
                  <a:lnTo>
                    <a:pt x="563" y="756"/>
                  </a:lnTo>
                  <a:lnTo>
                    <a:pt x="562" y="756"/>
                  </a:lnTo>
                  <a:lnTo>
                    <a:pt x="562" y="757"/>
                  </a:lnTo>
                  <a:lnTo>
                    <a:pt x="561" y="757"/>
                  </a:lnTo>
                  <a:lnTo>
                    <a:pt x="561" y="758"/>
                  </a:lnTo>
                  <a:lnTo>
                    <a:pt x="560" y="759"/>
                  </a:lnTo>
                  <a:lnTo>
                    <a:pt x="558" y="759"/>
                  </a:lnTo>
                  <a:lnTo>
                    <a:pt x="558" y="761"/>
                  </a:lnTo>
                  <a:lnTo>
                    <a:pt x="557" y="761"/>
                  </a:lnTo>
                  <a:lnTo>
                    <a:pt x="557" y="762"/>
                  </a:lnTo>
                  <a:lnTo>
                    <a:pt x="557" y="763"/>
                  </a:lnTo>
                  <a:lnTo>
                    <a:pt x="556" y="763"/>
                  </a:lnTo>
                  <a:lnTo>
                    <a:pt x="556" y="764"/>
                  </a:lnTo>
                  <a:lnTo>
                    <a:pt x="555" y="764"/>
                  </a:lnTo>
                  <a:lnTo>
                    <a:pt x="555" y="765"/>
                  </a:lnTo>
                  <a:lnTo>
                    <a:pt x="552" y="765"/>
                  </a:lnTo>
                  <a:lnTo>
                    <a:pt x="552" y="767"/>
                  </a:lnTo>
                  <a:lnTo>
                    <a:pt x="555" y="767"/>
                  </a:lnTo>
                  <a:lnTo>
                    <a:pt x="558" y="767"/>
                  </a:lnTo>
                  <a:lnTo>
                    <a:pt x="558" y="768"/>
                  </a:lnTo>
                  <a:lnTo>
                    <a:pt x="558" y="769"/>
                  </a:lnTo>
                  <a:lnTo>
                    <a:pt x="558" y="770"/>
                  </a:lnTo>
                  <a:lnTo>
                    <a:pt x="558" y="772"/>
                  </a:lnTo>
                  <a:lnTo>
                    <a:pt x="558" y="773"/>
                  </a:lnTo>
                  <a:lnTo>
                    <a:pt x="557" y="773"/>
                  </a:lnTo>
                  <a:lnTo>
                    <a:pt x="557" y="774"/>
                  </a:lnTo>
                  <a:lnTo>
                    <a:pt x="557" y="775"/>
                  </a:lnTo>
                  <a:lnTo>
                    <a:pt x="556" y="775"/>
                  </a:lnTo>
                  <a:lnTo>
                    <a:pt x="556" y="776"/>
                  </a:lnTo>
                  <a:lnTo>
                    <a:pt x="556" y="777"/>
                  </a:lnTo>
                  <a:lnTo>
                    <a:pt x="555" y="777"/>
                  </a:lnTo>
                  <a:lnTo>
                    <a:pt x="555" y="778"/>
                  </a:lnTo>
                  <a:lnTo>
                    <a:pt x="553" y="779"/>
                  </a:lnTo>
                  <a:lnTo>
                    <a:pt x="552" y="779"/>
                  </a:lnTo>
                  <a:lnTo>
                    <a:pt x="552" y="780"/>
                  </a:lnTo>
                  <a:lnTo>
                    <a:pt x="552" y="782"/>
                  </a:lnTo>
                  <a:lnTo>
                    <a:pt x="552" y="784"/>
                  </a:lnTo>
                  <a:lnTo>
                    <a:pt x="550" y="785"/>
                  </a:lnTo>
                  <a:lnTo>
                    <a:pt x="550" y="786"/>
                  </a:lnTo>
                  <a:lnTo>
                    <a:pt x="549" y="787"/>
                  </a:lnTo>
                  <a:lnTo>
                    <a:pt x="549" y="788"/>
                  </a:lnTo>
                  <a:lnTo>
                    <a:pt x="549" y="789"/>
                  </a:lnTo>
                  <a:lnTo>
                    <a:pt x="547" y="790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6" y="793"/>
                  </a:lnTo>
                  <a:lnTo>
                    <a:pt x="545" y="793"/>
                  </a:lnTo>
                  <a:lnTo>
                    <a:pt x="545" y="795"/>
                  </a:lnTo>
                  <a:lnTo>
                    <a:pt x="544" y="795"/>
                  </a:lnTo>
                  <a:lnTo>
                    <a:pt x="543" y="796"/>
                  </a:lnTo>
                  <a:lnTo>
                    <a:pt x="542" y="796"/>
                  </a:lnTo>
                  <a:lnTo>
                    <a:pt x="541" y="798"/>
                  </a:lnTo>
                  <a:lnTo>
                    <a:pt x="540" y="798"/>
                  </a:lnTo>
                  <a:lnTo>
                    <a:pt x="538" y="798"/>
                  </a:lnTo>
                  <a:lnTo>
                    <a:pt x="537" y="798"/>
                  </a:lnTo>
                  <a:lnTo>
                    <a:pt x="537" y="796"/>
                  </a:lnTo>
                  <a:lnTo>
                    <a:pt x="535" y="796"/>
                  </a:lnTo>
                  <a:lnTo>
                    <a:pt x="537" y="798"/>
                  </a:lnTo>
                  <a:lnTo>
                    <a:pt x="537" y="799"/>
                  </a:lnTo>
                  <a:lnTo>
                    <a:pt x="535" y="799"/>
                  </a:lnTo>
                  <a:lnTo>
                    <a:pt x="535" y="798"/>
                  </a:lnTo>
                  <a:lnTo>
                    <a:pt x="534" y="798"/>
                  </a:lnTo>
                  <a:lnTo>
                    <a:pt x="533" y="796"/>
                  </a:lnTo>
                  <a:lnTo>
                    <a:pt x="532" y="796"/>
                  </a:lnTo>
                  <a:lnTo>
                    <a:pt x="532" y="795"/>
                  </a:lnTo>
                  <a:lnTo>
                    <a:pt x="531" y="795"/>
                  </a:lnTo>
                  <a:lnTo>
                    <a:pt x="532" y="796"/>
                  </a:lnTo>
                  <a:lnTo>
                    <a:pt x="531" y="796"/>
                  </a:lnTo>
                  <a:lnTo>
                    <a:pt x="530" y="795"/>
                  </a:lnTo>
                  <a:lnTo>
                    <a:pt x="529" y="795"/>
                  </a:lnTo>
                  <a:lnTo>
                    <a:pt x="529" y="793"/>
                  </a:lnTo>
                  <a:lnTo>
                    <a:pt x="530" y="793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29" y="791"/>
                  </a:lnTo>
                  <a:lnTo>
                    <a:pt x="529" y="792"/>
                  </a:lnTo>
                  <a:lnTo>
                    <a:pt x="529" y="793"/>
                  </a:lnTo>
                  <a:lnTo>
                    <a:pt x="528" y="792"/>
                  </a:lnTo>
                  <a:lnTo>
                    <a:pt x="527" y="793"/>
                  </a:lnTo>
                  <a:lnTo>
                    <a:pt x="527" y="795"/>
                  </a:lnTo>
                  <a:lnTo>
                    <a:pt x="528" y="795"/>
                  </a:lnTo>
                  <a:lnTo>
                    <a:pt x="528" y="796"/>
                  </a:lnTo>
                  <a:lnTo>
                    <a:pt x="528" y="798"/>
                  </a:lnTo>
                  <a:lnTo>
                    <a:pt x="527" y="798"/>
                  </a:lnTo>
                  <a:lnTo>
                    <a:pt x="526" y="798"/>
                  </a:lnTo>
                  <a:lnTo>
                    <a:pt x="526" y="796"/>
                  </a:lnTo>
                  <a:lnTo>
                    <a:pt x="524" y="798"/>
                  </a:lnTo>
                  <a:lnTo>
                    <a:pt x="526" y="798"/>
                  </a:lnTo>
                  <a:lnTo>
                    <a:pt x="526" y="799"/>
                  </a:lnTo>
                  <a:lnTo>
                    <a:pt x="527" y="799"/>
                  </a:lnTo>
                  <a:lnTo>
                    <a:pt x="527" y="800"/>
                  </a:lnTo>
                  <a:lnTo>
                    <a:pt x="528" y="801"/>
                  </a:lnTo>
                  <a:lnTo>
                    <a:pt x="528" y="802"/>
                  </a:lnTo>
                  <a:lnTo>
                    <a:pt x="527" y="802"/>
                  </a:lnTo>
                  <a:lnTo>
                    <a:pt x="527" y="803"/>
                  </a:lnTo>
                  <a:lnTo>
                    <a:pt x="527" y="804"/>
                  </a:lnTo>
                  <a:lnTo>
                    <a:pt x="526" y="804"/>
                  </a:lnTo>
                  <a:lnTo>
                    <a:pt x="526" y="805"/>
                  </a:lnTo>
                  <a:lnTo>
                    <a:pt x="524" y="807"/>
                  </a:lnTo>
                  <a:lnTo>
                    <a:pt x="524" y="805"/>
                  </a:lnTo>
                  <a:lnTo>
                    <a:pt x="522" y="805"/>
                  </a:lnTo>
                  <a:lnTo>
                    <a:pt x="521" y="805"/>
                  </a:lnTo>
                  <a:lnTo>
                    <a:pt x="521" y="807"/>
                  </a:lnTo>
                  <a:lnTo>
                    <a:pt x="520" y="805"/>
                  </a:lnTo>
                  <a:lnTo>
                    <a:pt x="520" y="807"/>
                  </a:lnTo>
                  <a:lnTo>
                    <a:pt x="519" y="807"/>
                  </a:lnTo>
                  <a:lnTo>
                    <a:pt x="518" y="807"/>
                  </a:lnTo>
                  <a:lnTo>
                    <a:pt x="517" y="807"/>
                  </a:lnTo>
                  <a:lnTo>
                    <a:pt x="516" y="805"/>
                  </a:lnTo>
                  <a:lnTo>
                    <a:pt x="515" y="805"/>
                  </a:lnTo>
                  <a:lnTo>
                    <a:pt x="514" y="804"/>
                  </a:lnTo>
                  <a:lnTo>
                    <a:pt x="511" y="803"/>
                  </a:lnTo>
                  <a:lnTo>
                    <a:pt x="510" y="803"/>
                  </a:lnTo>
                  <a:lnTo>
                    <a:pt x="510" y="802"/>
                  </a:lnTo>
                  <a:lnTo>
                    <a:pt x="509" y="803"/>
                  </a:lnTo>
                  <a:lnTo>
                    <a:pt x="507" y="803"/>
                  </a:lnTo>
                  <a:lnTo>
                    <a:pt x="506" y="802"/>
                  </a:lnTo>
                  <a:lnTo>
                    <a:pt x="507" y="802"/>
                  </a:lnTo>
                  <a:lnTo>
                    <a:pt x="506" y="801"/>
                  </a:lnTo>
                  <a:lnTo>
                    <a:pt x="506" y="802"/>
                  </a:lnTo>
                  <a:lnTo>
                    <a:pt x="506" y="803"/>
                  </a:lnTo>
                  <a:lnTo>
                    <a:pt x="505" y="803"/>
                  </a:lnTo>
                  <a:lnTo>
                    <a:pt x="505" y="802"/>
                  </a:lnTo>
                  <a:lnTo>
                    <a:pt x="504" y="802"/>
                  </a:lnTo>
                  <a:lnTo>
                    <a:pt x="503" y="802"/>
                  </a:lnTo>
                  <a:lnTo>
                    <a:pt x="501" y="801"/>
                  </a:lnTo>
                  <a:lnTo>
                    <a:pt x="499" y="800"/>
                  </a:lnTo>
                  <a:lnTo>
                    <a:pt x="498" y="800"/>
                  </a:lnTo>
                  <a:lnTo>
                    <a:pt x="497" y="800"/>
                  </a:lnTo>
                  <a:lnTo>
                    <a:pt x="497" y="799"/>
                  </a:lnTo>
                  <a:lnTo>
                    <a:pt x="496" y="799"/>
                  </a:lnTo>
                  <a:lnTo>
                    <a:pt x="495" y="799"/>
                  </a:lnTo>
                  <a:lnTo>
                    <a:pt x="495" y="798"/>
                  </a:lnTo>
                  <a:lnTo>
                    <a:pt x="494" y="798"/>
                  </a:lnTo>
                  <a:lnTo>
                    <a:pt x="492" y="798"/>
                  </a:lnTo>
                  <a:lnTo>
                    <a:pt x="492" y="796"/>
                  </a:lnTo>
                  <a:lnTo>
                    <a:pt x="490" y="796"/>
                  </a:lnTo>
                  <a:lnTo>
                    <a:pt x="490" y="795"/>
                  </a:lnTo>
                  <a:lnTo>
                    <a:pt x="489" y="795"/>
                  </a:lnTo>
                  <a:lnTo>
                    <a:pt x="489" y="796"/>
                  </a:lnTo>
                  <a:lnTo>
                    <a:pt x="489" y="798"/>
                  </a:lnTo>
                  <a:lnTo>
                    <a:pt x="488" y="798"/>
                  </a:lnTo>
                  <a:lnTo>
                    <a:pt x="488" y="799"/>
                  </a:lnTo>
                  <a:lnTo>
                    <a:pt x="489" y="800"/>
                  </a:lnTo>
                  <a:lnTo>
                    <a:pt x="490" y="801"/>
                  </a:lnTo>
                  <a:lnTo>
                    <a:pt x="492" y="801"/>
                  </a:lnTo>
                  <a:lnTo>
                    <a:pt x="494" y="801"/>
                  </a:lnTo>
                  <a:lnTo>
                    <a:pt x="492" y="800"/>
                  </a:lnTo>
                  <a:lnTo>
                    <a:pt x="490" y="799"/>
                  </a:lnTo>
                  <a:lnTo>
                    <a:pt x="492" y="798"/>
                  </a:lnTo>
                  <a:lnTo>
                    <a:pt x="492" y="799"/>
                  </a:lnTo>
                  <a:lnTo>
                    <a:pt x="495" y="800"/>
                  </a:lnTo>
                  <a:lnTo>
                    <a:pt x="496" y="800"/>
                  </a:lnTo>
                  <a:lnTo>
                    <a:pt x="497" y="801"/>
                  </a:lnTo>
                  <a:lnTo>
                    <a:pt x="498" y="801"/>
                  </a:lnTo>
                  <a:lnTo>
                    <a:pt x="500" y="802"/>
                  </a:lnTo>
                  <a:lnTo>
                    <a:pt x="500" y="801"/>
                  </a:lnTo>
                  <a:lnTo>
                    <a:pt x="501" y="801"/>
                  </a:lnTo>
                  <a:lnTo>
                    <a:pt x="501" y="802"/>
                  </a:lnTo>
                  <a:lnTo>
                    <a:pt x="501" y="803"/>
                  </a:lnTo>
                  <a:lnTo>
                    <a:pt x="503" y="803"/>
                  </a:lnTo>
                  <a:lnTo>
                    <a:pt x="504" y="803"/>
                  </a:lnTo>
                  <a:lnTo>
                    <a:pt x="505" y="803"/>
                  </a:lnTo>
                  <a:lnTo>
                    <a:pt x="505" y="804"/>
                  </a:lnTo>
                  <a:lnTo>
                    <a:pt x="504" y="804"/>
                  </a:lnTo>
                  <a:lnTo>
                    <a:pt x="504" y="805"/>
                  </a:lnTo>
                  <a:lnTo>
                    <a:pt x="503" y="805"/>
                  </a:lnTo>
                  <a:lnTo>
                    <a:pt x="503" y="807"/>
                  </a:lnTo>
                  <a:lnTo>
                    <a:pt x="501" y="807"/>
                  </a:lnTo>
                  <a:lnTo>
                    <a:pt x="500" y="808"/>
                  </a:lnTo>
                  <a:lnTo>
                    <a:pt x="501" y="808"/>
                  </a:lnTo>
                  <a:lnTo>
                    <a:pt x="503" y="808"/>
                  </a:lnTo>
                  <a:lnTo>
                    <a:pt x="503" y="807"/>
                  </a:lnTo>
                  <a:lnTo>
                    <a:pt x="504" y="808"/>
                  </a:lnTo>
                  <a:lnTo>
                    <a:pt x="504" y="807"/>
                  </a:lnTo>
                  <a:lnTo>
                    <a:pt x="504" y="805"/>
                  </a:lnTo>
                  <a:lnTo>
                    <a:pt x="505" y="805"/>
                  </a:lnTo>
                  <a:lnTo>
                    <a:pt x="506" y="805"/>
                  </a:lnTo>
                  <a:lnTo>
                    <a:pt x="506" y="804"/>
                  </a:lnTo>
                  <a:lnTo>
                    <a:pt x="507" y="804"/>
                  </a:lnTo>
                  <a:lnTo>
                    <a:pt x="509" y="804"/>
                  </a:lnTo>
                  <a:lnTo>
                    <a:pt x="509" y="803"/>
                  </a:lnTo>
                  <a:lnTo>
                    <a:pt x="510" y="804"/>
                  </a:lnTo>
                  <a:lnTo>
                    <a:pt x="510" y="805"/>
                  </a:lnTo>
                  <a:lnTo>
                    <a:pt x="511" y="805"/>
                  </a:lnTo>
                  <a:lnTo>
                    <a:pt x="512" y="805"/>
                  </a:lnTo>
                  <a:lnTo>
                    <a:pt x="512" y="807"/>
                  </a:lnTo>
                  <a:lnTo>
                    <a:pt x="512" y="808"/>
                  </a:lnTo>
                  <a:lnTo>
                    <a:pt x="514" y="808"/>
                  </a:lnTo>
                  <a:lnTo>
                    <a:pt x="512" y="809"/>
                  </a:lnTo>
                  <a:lnTo>
                    <a:pt x="514" y="809"/>
                  </a:lnTo>
                  <a:lnTo>
                    <a:pt x="515" y="809"/>
                  </a:lnTo>
                  <a:lnTo>
                    <a:pt x="516" y="809"/>
                  </a:lnTo>
                  <a:lnTo>
                    <a:pt x="517" y="809"/>
                  </a:lnTo>
                  <a:lnTo>
                    <a:pt x="517" y="810"/>
                  </a:lnTo>
                  <a:lnTo>
                    <a:pt x="517" y="811"/>
                  </a:lnTo>
                  <a:lnTo>
                    <a:pt x="518" y="811"/>
                  </a:lnTo>
                  <a:lnTo>
                    <a:pt x="517" y="810"/>
                  </a:lnTo>
                  <a:lnTo>
                    <a:pt x="518" y="810"/>
                  </a:lnTo>
                  <a:lnTo>
                    <a:pt x="519" y="811"/>
                  </a:lnTo>
                  <a:lnTo>
                    <a:pt x="520" y="811"/>
                  </a:lnTo>
                  <a:lnTo>
                    <a:pt x="520" y="813"/>
                  </a:lnTo>
                  <a:lnTo>
                    <a:pt x="519" y="813"/>
                  </a:lnTo>
                  <a:lnTo>
                    <a:pt x="519" y="814"/>
                  </a:lnTo>
                  <a:lnTo>
                    <a:pt x="520" y="815"/>
                  </a:lnTo>
                  <a:lnTo>
                    <a:pt x="520" y="816"/>
                  </a:lnTo>
                  <a:lnTo>
                    <a:pt x="520" y="818"/>
                  </a:lnTo>
                  <a:lnTo>
                    <a:pt x="520" y="819"/>
                  </a:lnTo>
                  <a:lnTo>
                    <a:pt x="520" y="820"/>
                  </a:lnTo>
                  <a:lnTo>
                    <a:pt x="519" y="820"/>
                  </a:lnTo>
                  <a:lnTo>
                    <a:pt x="519" y="821"/>
                  </a:lnTo>
                  <a:lnTo>
                    <a:pt x="518" y="822"/>
                  </a:lnTo>
                  <a:lnTo>
                    <a:pt x="517" y="821"/>
                  </a:lnTo>
                  <a:lnTo>
                    <a:pt x="516" y="821"/>
                  </a:lnTo>
                  <a:lnTo>
                    <a:pt x="516" y="822"/>
                  </a:lnTo>
                  <a:lnTo>
                    <a:pt x="515" y="822"/>
                  </a:lnTo>
                  <a:lnTo>
                    <a:pt x="515" y="823"/>
                  </a:lnTo>
                  <a:lnTo>
                    <a:pt x="514" y="824"/>
                  </a:lnTo>
                  <a:lnTo>
                    <a:pt x="512" y="824"/>
                  </a:lnTo>
                  <a:lnTo>
                    <a:pt x="510" y="824"/>
                  </a:lnTo>
                  <a:lnTo>
                    <a:pt x="509" y="824"/>
                  </a:lnTo>
                  <a:lnTo>
                    <a:pt x="506" y="823"/>
                  </a:lnTo>
                  <a:lnTo>
                    <a:pt x="505" y="823"/>
                  </a:lnTo>
                  <a:lnTo>
                    <a:pt x="505" y="824"/>
                  </a:lnTo>
                  <a:lnTo>
                    <a:pt x="504" y="824"/>
                  </a:lnTo>
                  <a:lnTo>
                    <a:pt x="504" y="823"/>
                  </a:lnTo>
                  <a:lnTo>
                    <a:pt x="503" y="823"/>
                  </a:lnTo>
                  <a:lnTo>
                    <a:pt x="501" y="824"/>
                  </a:lnTo>
                  <a:lnTo>
                    <a:pt x="501" y="825"/>
                  </a:lnTo>
                  <a:lnTo>
                    <a:pt x="503" y="825"/>
                  </a:lnTo>
                  <a:lnTo>
                    <a:pt x="503" y="827"/>
                  </a:lnTo>
                  <a:lnTo>
                    <a:pt x="504" y="827"/>
                  </a:lnTo>
                  <a:lnTo>
                    <a:pt x="504" y="828"/>
                  </a:lnTo>
                  <a:lnTo>
                    <a:pt x="506" y="828"/>
                  </a:lnTo>
                  <a:lnTo>
                    <a:pt x="507" y="828"/>
                  </a:lnTo>
                  <a:lnTo>
                    <a:pt x="507" y="830"/>
                  </a:lnTo>
                  <a:lnTo>
                    <a:pt x="507" y="831"/>
                  </a:lnTo>
                  <a:lnTo>
                    <a:pt x="506" y="831"/>
                  </a:lnTo>
                  <a:lnTo>
                    <a:pt x="505" y="831"/>
                  </a:lnTo>
                  <a:lnTo>
                    <a:pt x="505" y="830"/>
                  </a:lnTo>
                  <a:lnTo>
                    <a:pt x="504" y="830"/>
                  </a:lnTo>
                  <a:lnTo>
                    <a:pt x="504" y="831"/>
                  </a:lnTo>
                  <a:lnTo>
                    <a:pt x="503" y="831"/>
                  </a:lnTo>
                  <a:lnTo>
                    <a:pt x="501" y="831"/>
                  </a:lnTo>
                  <a:lnTo>
                    <a:pt x="501" y="830"/>
                  </a:lnTo>
                  <a:lnTo>
                    <a:pt x="500" y="830"/>
                  </a:lnTo>
                  <a:lnTo>
                    <a:pt x="500" y="831"/>
                  </a:lnTo>
                  <a:lnTo>
                    <a:pt x="500" y="832"/>
                  </a:lnTo>
                  <a:lnTo>
                    <a:pt x="500" y="833"/>
                  </a:lnTo>
                  <a:lnTo>
                    <a:pt x="499" y="833"/>
                  </a:lnTo>
                  <a:lnTo>
                    <a:pt x="499" y="834"/>
                  </a:lnTo>
                  <a:lnTo>
                    <a:pt x="499" y="835"/>
                  </a:lnTo>
                  <a:lnTo>
                    <a:pt x="500" y="835"/>
                  </a:lnTo>
                  <a:lnTo>
                    <a:pt x="500" y="836"/>
                  </a:lnTo>
                  <a:lnTo>
                    <a:pt x="500" y="837"/>
                  </a:lnTo>
                  <a:lnTo>
                    <a:pt x="499" y="837"/>
                  </a:lnTo>
                  <a:lnTo>
                    <a:pt x="499" y="836"/>
                  </a:lnTo>
                  <a:lnTo>
                    <a:pt x="498" y="836"/>
                  </a:lnTo>
                  <a:lnTo>
                    <a:pt x="498" y="835"/>
                  </a:lnTo>
                  <a:lnTo>
                    <a:pt x="497" y="835"/>
                  </a:lnTo>
                  <a:lnTo>
                    <a:pt x="496" y="835"/>
                  </a:lnTo>
                  <a:lnTo>
                    <a:pt x="497" y="836"/>
                  </a:lnTo>
                  <a:lnTo>
                    <a:pt x="498" y="836"/>
                  </a:lnTo>
                  <a:lnTo>
                    <a:pt x="498" y="837"/>
                  </a:lnTo>
                  <a:lnTo>
                    <a:pt x="498" y="838"/>
                  </a:lnTo>
                  <a:lnTo>
                    <a:pt x="497" y="838"/>
                  </a:lnTo>
                  <a:lnTo>
                    <a:pt x="496" y="838"/>
                  </a:lnTo>
                  <a:lnTo>
                    <a:pt x="495" y="838"/>
                  </a:lnTo>
                  <a:lnTo>
                    <a:pt x="495" y="839"/>
                  </a:lnTo>
                  <a:lnTo>
                    <a:pt x="496" y="839"/>
                  </a:lnTo>
                  <a:lnTo>
                    <a:pt x="497" y="839"/>
                  </a:lnTo>
                  <a:lnTo>
                    <a:pt x="497" y="841"/>
                  </a:lnTo>
                  <a:lnTo>
                    <a:pt x="496" y="841"/>
                  </a:lnTo>
                  <a:lnTo>
                    <a:pt x="496" y="843"/>
                  </a:lnTo>
                  <a:lnTo>
                    <a:pt x="495" y="843"/>
                  </a:lnTo>
                  <a:lnTo>
                    <a:pt x="494" y="843"/>
                  </a:lnTo>
                  <a:lnTo>
                    <a:pt x="494" y="841"/>
                  </a:lnTo>
                  <a:lnTo>
                    <a:pt x="492" y="841"/>
                  </a:lnTo>
                  <a:lnTo>
                    <a:pt x="494" y="843"/>
                  </a:lnTo>
                  <a:lnTo>
                    <a:pt x="492" y="843"/>
                  </a:lnTo>
                  <a:lnTo>
                    <a:pt x="495" y="844"/>
                  </a:lnTo>
                  <a:lnTo>
                    <a:pt x="492" y="844"/>
                  </a:lnTo>
                  <a:lnTo>
                    <a:pt x="492" y="845"/>
                  </a:lnTo>
                  <a:lnTo>
                    <a:pt x="490" y="844"/>
                  </a:lnTo>
                  <a:lnTo>
                    <a:pt x="489" y="844"/>
                  </a:lnTo>
                  <a:lnTo>
                    <a:pt x="489" y="845"/>
                  </a:lnTo>
                  <a:lnTo>
                    <a:pt x="489" y="846"/>
                  </a:lnTo>
                  <a:lnTo>
                    <a:pt x="490" y="846"/>
                  </a:lnTo>
                  <a:lnTo>
                    <a:pt x="492" y="847"/>
                  </a:lnTo>
                  <a:lnTo>
                    <a:pt x="494" y="847"/>
                  </a:lnTo>
                  <a:lnTo>
                    <a:pt x="494" y="848"/>
                  </a:lnTo>
                  <a:lnTo>
                    <a:pt x="492" y="849"/>
                  </a:lnTo>
                  <a:lnTo>
                    <a:pt x="490" y="849"/>
                  </a:lnTo>
                  <a:lnTo>
                    <a:pt x="488" y="850"/>
                  </a:lnTo>
                  <a:lnTo>
                    <a:pt x="488" y="852"/>
                  </a:lnTo>
                  <a:lnTo>
                    <a:pt x="488" y="853"/>
                  </a:lnTo>
                  <a:lnTo>
                    <a:pt x="487" y="853"/>
                  </a:lnTo>
                  <a:lnTo>
                    <a:pt x="486" y="854"/>
                  </a:lnTo>
                  <a:lnTo>
                    <a:pt x="486" y="855"/>
                  </a:lnTo>
                  <a:lnTo>
                    <a:pt x="486" y="856"/>
                  </a:lnTo>
                  <a:lnTo>
                    <a:pt x="487" y="856"/>
                  </a:lnTo>
                  <a:lnTo>
                    <a:pt x="487" y="858"/>
                  </a:lnTo>
                  <a:lnTo>
                    <a:pt x="486" y="858"/>
                  </a:lnTo>
                  <a:lnTo>
                    <a:pt x="485" y="858"/>
                  </a:lnTo>
                  <a:lnTo>
                    <a:pt x="485" y="859"/>
                  </a:lnTo>
                  <a:lnTo>
                    <a:pt x="486" y="859"/>
                  </a:lnTo>
                  <a:lnTo>
                    <a:pt x="486" y="860"/>
                  </a:lnTo>
                  <a:lnTo>
                    <a:pt x="485" y="860"/>
                  </a:lnTo>
                  <a:lnTo>
                    <a:pt x="485" y="861"/>
                  </a:lnTo>
                  <a:lnTo>
                    <a:pt x="485" y="862"/>
                  </a:lnTo>
                  <a:lnTo>
                    <a:pt x="485" y="864"/>
                  </a:lnTo>
                  <a:lnTo>
                    <a:pt x="484" y="864"/>
                  </a:lnTo>
                  <a:lnTo>
                    <a:pt x="484" y="865"/>
                  </a:lnTo>
                  <a:lnTo>
                    <a:pt x="484" y="866"/>
                  </a:lnTo>
                  <a:lnTo>
                    <a:pt x="483" y="867"/>
                  </a:lnTo>
                  <a:lnTo>
                    <a:pt x="483" y="868"/>
                  </a:lnTo>
                  <a:lnTo>
                    <a:pt x="482" y="868"/>
                  </a:lnTo>
                  <a:lnTo>
                    <a:pt x="482" y="869"/>
                  </a:lnTo>
                  <a:lnTo>
                    <a:pt x="482" y="870"/>
                  </a:lnTo>
                  <a:lnTo>
                    <a:pt x="482" y="871"/>
                  </a:lnTo>
                  <a:lnTo>
                    <a:pt x="481" y="871"/>
                  </a:lnTo>
                  <a:lnTo>
                    <a:pt x="481" y="873"/>
                  </a:lnTo>
                  <a:lnTo>
                    <a:pt x="481" y="875"/>
                  </a:lnTo>
                  <a:lnTo>
                    <a:pt x="480" y="875"/>
                  </a:lnTo>
                  <a:lnTo>
                    <a:pt x="480" y="876"/>
                  </a:lnTo>
                  <a:lnTo>
                    <a:pt x="480" y="877"/>
                  </a:lnTo>
                  <a:lnTo>
                    <a:pt x="480" y="878"/>
                  </a:lnTo>
                  <a:lnTo>
                    <a:pt x="480" y="879"/>
                  </a:lnTo>
                  <a:lnTo>
                    <a:pt x="478" y="880"/>
                  </a:lnTo>
                  <a:lnTo>
                    <a:pt x="480" y="880"/>
                  </a:lnTo>
                  <a:lnTo>
                    <a:pt x="480" y="881"/>
                  </a:lnTo>
                  <a:lnTo>
                    <a:pt x="480" y="882"/>
                  </a:lnTo>
                  <a:lnTo>
                    <a:pt x="478" y="882"/>
                  </a:lnTo>
                  <a:lnTo>
                    <a:pt x="478" y="883"/>
                  </a:lnTo>
                  <a:lnTo>
                    <a:pt x="478" y="884"/>
                  </a:lnTo>
                  <a:lnTo>
                    <a:pt x="478" y="885"/>
                  </a:lnTo>
                  <a:lnTo>
                    <a:pt x="478" y="887"/>
                  </a:lnTo>
                  <a:lnTo>
                    <a:pt x="478" y="889"/>
                  </a:lnTo>
                  <a:lnTo>
                    <a:pt x="478" y="890"/>
                  </a:lnTo>
                  <a:lnTo>
                    <a:pt x="478" y="891"/>
                  </a:lnTo>
                  <a:lnTo>
                    <a:pt x="478" y="892"/>
                  </a:lnTo>
                  <a:lnTo>
                    <a:pt x="476" y="893"/>
                  </a:lnTo>
                  <a:lnTo>
                    <a:pt x="478" y="893"/>
                  </a:lnTo>
                  <a:lnTo>
                    <a:pt x="478" y="894"/>
                  </a:lnTo>
                  <a:lnTo>
                    <a:pt x="478" y="895"/>
                  </a:lnTo>
                  <a:lnTo>
                    <a:pt x="478" y="896"/>
                  </a:lnTo>
                  <a:lnTo>
                    <a:pt x="478" y="898"/>
                  </a:lnTo>
                  <a:lnTo>
                    <a:pt x="478" y="899"/>
                  </a:lnTo>
                  <a:lnTo>
                    <a:pt x="478" y="900"/>
                  </a:lnTo>
                  <a:lnTo>
                    <a:pt x="478" y="901"/>
                  </a:lnTo>
                  <a:lnTo>
                    <a:pt x="478" y="902"/>
                  </a:lnTo>
                  <a:lnTo>
                    <a:pt x="478" y="904"/>
                  </a:lnTo>
                  <a:lnTo>
                    <a:pt x="476" y="904"/>
                  </a:lnTo>
                  <a:lnTo>
                    <a:pt x="475" y="904"/>
                  </a:lnTo>
                  <a:lnTo>
                    <a:pt x="475" y="905"/>
                  </a:lnTo>
                  <a:lnTo>
                    <a:pt x="478" y="905"/>
                  </a:lnTo>
                  <a:lnTo>
                    <a:pt x="478" y="906"/>
                  </a:lnTo>
                  <a:lnTo>
                    <a:pt x="480" y="906"/>
                  </a:lnTo>
                  <a:lnTo>
                    <a:pt x="480" y="907"/>
                  </a:lnTo>
                  <a:lnTo>
                    <a:pt x="478" y="908"/>
                  </a:lnTo>
                  <a:lnTo>
                    <a:pt x="478" y="910"/>
                  </a:lnTo>
                  <a:lnTo>
                    <a:pt x="480" y="908"/>
                  </a:lnTo>
                  <a:lnTo>
                    <a:pt x="481" y="908"/>
                  </a:lnTo>
                  <a:lnTo>
                    <a:pt x="481" y="910"/>
                  </a:lnTo>
                  <a:lnTo>
                    <a:pt x="482" y="910"/>
                  </a:lnTo>
                  <a:lnTo>
                    <a:pt x="482" y="911"/>
                  </a:lnTo>
                  <a:lnTo>
                    <a:pt x="483" y="911"/>
                  </a:lnTo>
                  <a:lnTo>
                    <a:pt x="483" y="910"/>
                  </a:lnTo>
                  <a:lnTo>
                    <a:pt x="484" y="910"/>
                  </a:lnTo>
                  <a:lnTo>
                    <a:pt x="484" y="911"/>
                  </a:lnTo>
                  <a:lnTo>
                    <a:pt x="485" y="911"/>
                  </a:lnTo>
                  <a:lnTo>
                    <a:pt x="487" y="911"/>
                  </a:lnTo>
                  <a:lnTo>
                    <a:pt x="488" y="911"/>
                  </a:lnTo>
                  <a:lnTo>
                    <a:pt x="488" y="910"/>
                  </a:lnTo>
                  <a:lnTo>
                    <a:pt x="489" y="911"/>
                  </a:lnTo>
                  <a:lnTo>
                    <a:pt x="490" y="911"/>
                  </a:lnTo>
                  <a:lnTo>
                    <a:pt x="490" y="912"/>
                  </a:lnTo>
                  <a:lnTo>
                    <a:pt x="492" y="912"/>
                  </a:lnTo>
                  <a:lnTo>
                    <a:pt x="492" y="911"/>
                  </a:lnTo>
                  <a:lnTo>
                    <a:pt x="494" y="911"/>
                  </a:lnTo>
                  <a:lnTo>
                    <a:pt x="495" y="911"/>
                  </a:lnTo>
                  <a:lnTo>
                    <a:pt x="495" y="912"/>
                  </a:lnTo>
                  <a:lnTo>
                    <a:pt x="495" y="913"/>
                  </a:lnTo>
                  <a:lnTo>
                    <a:pt x="495" y="914"/>
                  </a:lnTo>
                  <a:lnTo>
                    <a:pt x="495" y="915"/>
                  </a:lnTo>
                  <a:lnTo>
                    <a:pt x="496" y="916"/>
                  </a:lnTo>
                  <a:lnTo>
                    <a:pt x="496" y="917"/>
                  </a:lnTo>
                  <a:lnTo>
                    <a:pt x="496" y="919"/>
                  </a:lnTo>
                  <a:lnTo>
                    <a:pt x="497" y="919"/>
                  </a:lnTo>
                  <a:lnTo>
                    <a:pt x="497" y="921"/>
                  </a:lnTo>
                  <a:lnTo>
                    <a:pt x="497" y="922"/>
                  </a:lnTo>
                  <a:lnTo>
                    <a:pt x="498" y="923"/>
                  </a:lnTo>
                  <a:lnTo>
                    <a:pt x="498" y="924"/>
                  </a:lnTo>
                  <a:lnTo>
                    <a:pt x="498" y="925"/>
                  </a:lnTo>
                  <a:lnTo>
                    <a:pt x="498" y="926"/>
                  </a:lnTo>
                  <a:lnTo>
                    <a:pt x="498" y="927"/>
                  </a:lnTo>
                  <a:lnTo>
                    <a:pt x="499" y="928"/>
                  </a:lnTo>
                  <a:lnTo>
                    <a:pt x="499" y="929"/>
                  </a:lnTo>
                  <a:lnTo>
                    <a:pt x="499" y="930"/>
                  </a:lnTo>
                  <a:lnTo>
                    <a:pt x="500" y="930"/>
                  </a:lnTo>
                  <a:lnTo>
                    <a:pt x="500" y="932"/>
                  </a:lnTo>
                  <a:lnTo>
                    <a:pt x="500" y="934"/>
                  </a:lnTo>
                  <a:lnTo>
                    <a:pt x="500" y="935"/>
                  </a:lnTo>
                  <a:lnTo>
                    <a:pt x="501" y="935"/>
                  </a:lnTo>
                  <a:lnTo>
                    <a:pt x="501" y="936"/>
                  </a:lnTo>
                  <a:lnTo>
                    <a:pt x="501" y="937"/>
                  </a:lnTo>
                  <a:lnTo>
                    <a:pt x="501" y="938"/>
                  </a:lnTo>
                  <a:lnTo>
                    <a:pt x="501" y="939"/>
                  </a:lnTo>
                  <a:lnTo>
                    <a:pt x="501" y="940"/>
                  </a:lnTo>
                  <a:lnTo>
                    <a:pt x="500" y="942"/>
                  </a:lnTo>
                  <a:lnTo>
                    <a:pt x="500" y="944"/>
                  </a:lnTo>
                  <a:lnTo>
                    <a:pt x="499" y="945"/>
                  </a:lnTo>
                  <a:lnTo>
                    <a:pt x="499" y="946"/>
                  </a:lnTo>
                  <a:lnTo>
                    <a:pt x="500" y="944"/>
                  </a:lnTo>
                  <a:lnTo>
                    <a:pt x="501" y="944"/>
                  </a:lnTo>
                  <a:lnTo>
                    <a:pt x="504" y="944"/>
                  </a:lnTo>
                  <a:lnTo>
                    <a:pt x="505" y="944"/>
                  </a:lnTo>
                  <a:lnTo>
                    <a:pt x="506" y="944"/>
                  </a:lnTo>
                  <a:lnTo>
                    <a:pt x="509" y="942"/>
                  </a:lnTo>
                  <a:lnTo>
                    <a:pt x="512" y="941"/>
                  </a:lnTo>
                  <a:lnTo>
                    <a:pt x="515" y="940"/>
                  </a:lnTo>
                  <a:lnTo>
                    <a:pt x="517" y="940"/>
                  </a:lnTo>
                  <a:lnTo>
                    <a:pt x="518" y="940"/>
                  </a:lnTo>
                  <a:lnTo>
                    <a:pt x="520" y="940"/>
                  </a:lnTo>
                  <a:lnTo>
                    <a:pt x="521" y="940"/>
                  </a:lnTo>
                  <a:lnTo>
                    <a:pt x="521" y="941"/>
                  </a:lnTo>
                  <a:lnTo>
                    <a:pt x="522" y="941"/>
                  </a:lnTo>
                  <a:lnTo>
                    <a:pt x="524" y="941"/>
                  </a:lnTo>
                  <a:lnTo>
                    <a:pt x="524" y="942"/>
                  </a:lnTo>
                  <a:lnTo>
                    <a:pt x="526" y="942"/>
                  </a:lnTo>
                  <a:lnTo>
                    <a:pt x="526" y="944"/>
                  </a:lnTo>
                  <a:lnTo>
                    <a:pt x="527" y="944"/>
                  </a:lnTo>
                  <a:lnTo>
                    <a:pt x="528" y="945"/>
                  </a:lnTo>
                  <a:lnTo>
                    <a:pt x="529" y="945"/>
                  </a:lnTo>
                  <a:lnTo>
                    <a:pt x="531" y="946"/>
                  </a:lnTo>
                  <a:lnTo>
                    <a:pt x="532" y="946"/>
                  </a:lnTo>
                  <a:lnTo>
                    <a:pt x="533" y="946"/>
                  </a:lnTo>
                  <a:lnTo>
                    <a:pt x="534" y="946"/>
                  </a:lnTo>
                  <a:lnTo>
                    <a:pt x="535" y="947"/>
                  </a:lnTo>
                  <a:lnTo>
                    <a:pt x="537" y="947"/>
                  </a:lnTo>
                  <a:lnTo>
                    <a:pt x="538" y="947"/>
                  </a:lnTo>
                  <a:lnTo>
                    <a:pt x="540" y="947"/>
                  </a:lnTo>
                  <a:lnTo>
                    <a:pt x="540" y="949"/>
                  </a:lnTo>
                  <a:lnTo>
                    <a:pt x="541" y="950"/>
                  </a:lnTo>
                  <a:lnTo>
                    <a:pt x="541" y="951"/>
                  </a:lnTo>
                  <a:lnTo>
                    <a:pt x="542" y="951"/>
                  </a:lnTo>
                  <a:lnTo>
                    <a:pt x="543" y="951"/>
                  </a:lnTo>
                  <a:lnTo>
                    <a:pt x="543" y="952"/>
                  </a:lnTo>
                  <a:lnTo>
                    <a:pt x="544" y="952"/>
                  </a:lnTo>
                  <a:lnTo>
                    <a:pt x="544" y="953"/>
                  </a:lnTo>
                  <a:lnTo>
                    <a:pt x="546" y="955"/>
                  </a:lnTo>
                  <a:lnTo>
                    <a:pt x="547" y="955"/>
                  </a:lnTo>
                  <a:lnTo>
                    <a:pt x="547" y="956"/>
                  </a:lnTo>
                  <a:lnTo>
                    <a:pt x="549" y="956"/>
                  </a:lnTo>
                  <a:lnTo>
                    <a:pt x="549" y="957"/>
                  </a:lnTo>
                  <a:lnTo>
                    <a:pt x="549" y="958"/>
                  </a:lnTo>
                  <a:lnTo>
                    <a:pt x="551" y="960"/>
                  </a:lnTo>
                  <a:lnTo>
                    <a:pt x="551" y="961"/>
                  </a:lnTo>
                  <a:lnTo>
                    <a:pt x="552" y="961"/>
                  </a:lnTo>
                  <a:lnTo>
                    <a:pt x="552" y="962"/>
                  </a:lnTo>
                  <a:lnTo>
                    <a:pt x="551" y="962"/>
                  </a:lnTo>
                  <a:lnTo>
                    <a:pt x="552" y="964"/>
                  </a:lnTo>
                  <a:lnTo>
                    <a:pt x="552" y="962"/>
                  </a:lnTo>
                  <a:lnTo>
                    <a:pt x="553" y="962"/>
                  </a:lnTo>
                  <a:lnTo>
                    <a:pt x="555" y="962"/>
                  </a:lnTo>
                  <a:lnTo>
                    <a:pt x="555" y="964"/>
                  </a:lnTo>
                  <a:lnTo>
                    <a:pt x="557" y="965"/>
                  </a:lnTo>
                  <a:lnTo>
                    <a:pt x="558" y="965"/>
                  </a:lnTo>
                  <a:lnTo>
                    <a:pt x="560" y="965"/>
                  </a:lnTo>
                  <a:lnTo>
                    <a:pt x="561" y="965"/>
                  </a:lnTo>
                  <a:lnTo>
                    <a:pt x="561" y="967"/>
                  </a:lnTo>
                  <a:lnTo>
                    <a:pt x="562" y="967"/>
                  </a:lnTo>
                  <a:lnTo>
                    <a:pt x="563" y="968"/>
                  </a:lnTo>
                  <a:lnTo>
                    <a:pt x="564" y="968"/>
                  </a:lnTo>
                  <a:lnTo>
                    <a:pt x="565" y="969"/>
                  </a:lnTo>
                  <a:lnTo>
                    <a:pt x="567" y="970"/>
                  </a:lnTo>
                  <a:lnTo>
                    <a:pt x="569" y="970"/>
                  </a:lnTo>
                  <a:lnTo>
                    <a:pt x="570" y="970"/>
                  </a:lnTo>
                  <a:lnTo>
                    <a:pt x="572" y="971"/>
                  </a:lnTo>
                  <a:lnTo>
                    <a:pt x="573" y="971"/>
                  </a:lnTo>
                  <a:lnTo>
                    <a:pt x="573" y="972"/>
                  </a:lnTo>
                  <a:lnTo>
                    <a:pt x="574" y="972"/>
                  </a:lnTo>
                  <a:lnTo>
                    <a:pt x="574" y="973"/>
                  </a:lnTo>
                  <a:lnTo>
                    <a:pt x="575" y="974"/>
                  </a:lnTo>
                  <a:lnTo>
                    <a:pt x="576" y="974"/>
                  </a:lnTo>
                  <a:lnTo>
                    <a:pt x="577" y="975"/>
                  </a:lnTo>
                  <a:lnTo>
                    <a:pt x="577" y="976"/>
                  </a:lnTo>
                  <a:lnTo>
                    <a:pt x="576" y="976"/>
                  </a:lnTo>
                  <a:lnTo>
                    <a:pt x="576" y="978"/>
                  </a:lnTo>
                  <a:lnTo>
                    <a:pt x="576" y="980"/>
                  </a:lnTo>
                  <a:lnTo>
                    <a:pt x="575" y="980"/>
                  </a:lnTo>
                  <a:lnTo>
                    <a:pt x="575" y="981"/>
                  </a:lnTo>
                  <a:lnTo>
                    <a:pt x="576" y="980"/>
                  </a:lnTo>
                  <a:lnTo>
                    <a:pt x="577" y="976"/>
                  </a:lnTo>
                  <a:lnTo>
                    <a:pt x="578" y="976"/>
                  </a:lnTo>
                  <a:lnTo>
                    <a:pt x="579" y="976"/>
                  </a:lnTo>
                  <a:lnTo>
                    <a:pt x="583" y="976"/>
                  </a:lnTo>
                  <a:lnTo>
                    <a:pt x="585" y="976"/>
                  </a:lnTo>
                  <a:lnTo>
                    <a:pt x="586" y="976"/>
                  </a:lnTo>
                  <a:lnTo>
                    <a:pt x="587" y="976"/>
                  </a:lnTo>
                  <a:lnTo>
                    <a:pt x="588" y="976"/>
                  </a:lnTo>
                  <a:lnTo>
                    <a:pt x="589" y="976"/>
                  </a:lnTo>
                  <a:lnTo>
                    <a:pt x="590" y="975"/>
                  </a:lnTo>
                  <a:lnTo>
                    <a:pt x="591" y="976"/>
                  </a:lnTo>
                  <a:lnTo>
                    <a:pt x="592" y="976"/>
                  </a:lnTo>
                  <a:lnTo>
                    <a:pt x="592" y="978"/>
                  </a:lnTo>
                  <a:lnTo>
                    <a:pt x="594" y="978"/>
                  </a:lnTo>
                  <a:lnTo>
                    <a:pt x="594" y="976"/>
                  </a:lnTo>
                  <a:lnTo>
                    <a:pt x="595" y="976"/>
                  </a:lnTo>
                  <a:lnTo>
                    <a:pt x="595" y="978"/>
                  </a:lnTo>
                  <a:lnTo>
                    <a:pt x="596" y="978"/>
                  </a:lnTo>
                  <a:lnTo>
                    <a:pt x="597" y="978"/>
                  </a:lnTo>
                  <a:lnTo>
                    <a:pt x="598" y="978"/>
                  </a:lnTo>
                  <a:lnTo>
                    <a:pt x="600" y="976"/>
                  </a:lnTo>
                  <a:lnTo>
                    <a:pt x="601" y="978"/>
                  </a:lnTo>
                  <a:lnTo>
                    <a:pt x="601" y="980"/>
                  </a:lnTo>
                  <a:lnTo>
                    <a:pt x="602" y="980"/>
                  </a:lnTo>
                  <a:lnTo>
                    <a:pt x="603" y="978"/>
                  </a:lnTo>
                  <a:lnTo>
                    <a:pt x="603" y="980"/>
                  </a:lnTo>
                  <a:lnTo>
                    <a:pt x="604" y="980"/>
                  </a:lnTo>
                  <a:lnTo>
                    <a:pt x="606" y="980"/>
                  </a:lnTo>
                  <a:lnTo>
                    <a:pt x="606" y="981"/>
                  </a:lnTo>
                  <a:lnTo>
                    <a:pt x="607" y="981"/>
                  </a:lnTo>
                  <a:lnTo>
                    <a:pt x="607" y="982"/>
                  </a:lnTo>
                  <a:lnTo>
                    <a:pt x="607" y="983"/>
                  </a:lnTo>
                  <a:lnTo>
                    <a:pt x="607" y="984"/>
                  </a:lnTo>
                  <a:lnTo>
                    <a:pt x="608" y="984"/>
                  </a:lnTo>
                  <a:lnTo>
                    <a:pt x="608" y="985"/>
                  </a:lnTo>
                  <a:lnTo>
                    <a:pt x="607" y="986"/>
                  </a:lnTo>
                  <a:lnTo>
                    <a:pt x="607" y="990"/>
                  </a:lnTo>
                  <a:lnTo>
                    <a:pt x="606" y="991"/>
                  </a:lnTo>
                  <a:lnTo>
                    <a:pt x="606" y="992"/>
                  </a:lnTo>
                  <a:lnTo>
                    <a:pt x="606" y="993"/>
                  </a:lnTo>
                  <a:lnTo>
                    <a:pt x="606" y="995"/>
                  </a:lnTo>
                  <a:lnTo>
                    <a:pt x="606" y="996"/>
                  </a:lnTo>
                  <a:lnTo>
                    <a:pt x="606" y="997"/>
                  </a:lnTo>
                  <a:lnTo>
                    <a:pt x="607" y="997"/>
                  </a:lnTo>
                  <a:lnTo>
                    <a:pt x="607" y="998"/>
                  </a:lnTo>
                  <a:lnTo>
                    <a:pt x="608" y="998"/>
                  </a:lnTo>
                  <a:lnTo>
                    <a:pt x="608" y="1001"/>
                  </a:lnTo>
                  <a:lnTo>
                    <a:pt x="608" y="1002"/>
                  </a:lnTo>
                  <a:lnTo>
                    <a:pt x="608" y="1003"/>
                  </a:lnTo>
                  <a:lnTo>
                    <a:pt x="609" y="1003"/>
                  </a:lnTo>
                  <a:lnTo>
                    <a:pt x="608" y="1004"/>
                  </a:lnTo>
                  <a:lnTo>
                    <a:pt x="608" y="1005"/>
                  </a:lnTo>
                  <a:lnTo>
                    <a:pt x="608" y="1006"/>
                  </a:lnTo>
                  <a:lnTo>
                    <a:pt x="608" y="1007"/>
                  </a:lnTo>
                  <a:lnTo>
                    <a:pt x="608" y="1008"/>
                  </a:lnTo>
                  <a:lnTo>
                    <a:pt x="608" y="1010"/>
                  </a:lnTo>
                  <a:lnTo>
                    <a:pt x="609" y="1012"/>
                  </a:lnTo>
                  <a:lnTo>
                    <a:pt x="609" y="1013"/>
                  </a:lnTo>
                  <a:lnTo>
                    <a:pt x="608" y="1013"/>
                  </a:lnTo>
                  <a:lnTo>
                    <a:pt x="608" y="1014"/>
                  </a:lnTo>
                  <a:lnTo>
                    <a:pt x="607" y="1015"/>
                  </a:lnTo>
                  <a:lnTo>
                    <a:pt x="607" y="1016"/>
                  </a:lnTo>
                  <a:lnTo>
                    <a:pt x="607" y="1017"/>
                  </a:lnTo>
                  <a:lnTo>
                    <a:pt x="607" y="1018"/>
                  </a:lnTo>
                  <a:lnTo>
                    <a:pt x="608" y="1018"/>
                  </a:lnTo>
                  <a:lnTo>
                    <a:pt x="609" y="1018"/>
                  </a:lnTo>
                  <a:lnTo>
                    <a:pt x="609" y="1019"/>
                  </a:lnTo>
                  <a:lnTo>
                    <a:pt x="610" y="1020"/>
                  </a:lnTo>
                  <a:lnTo>
                    <a:pt x="610" y="1021"/>
                  </a:lnTo>
                  <a:lnTo>
                    <a:pt x="610" y="1022"/>
                  </a:lnTo>
                  <a:lnTo>
                    <a:pt x="611" y="1022"/>
                  </a:lnTo>
                  <a:lnTo>
                    <a:pt x="612" y="1026"/>
                  </a:lnTo>
                  <a:lnTo>
                    <a:pt x="613" y="1026"/>
                  </a:lnTo>
                  <a:lnTo>
                    <a:pt x="615" y="1027"/>
                  </a:lnTo>
                  <a:lnTo>
                    <a:pt x="613" y="1027"/>
                  </a:lnTo>
                  <a:lnTo>
                    <a:pt x="615" y="1028"/>
                  </a:lnTo>
                  <a:lnTo>
                    <a:pt x="615" y="1029"/>
                  </a:lnTo>
                  <a:lnTo>
                    <a:pt x="613" y="1029"/>
                  </a:lnTo>
                  <a:lnTo>
                    <a:pt x="612" y="1029"/>
                  </a:lnTo>
                  <a:lnTo>
                    <a:pt x="612" y="1030"/>
                  </a:lnTo>
                  <a:lnTo>
                    <a:pt x="615" y="1030"/>
                  </a:lnTo>
                  <a:lnTo>
                    <a:pt x="617" y="1031"/>
                  </a:lnTo>
                  <a:lnTo>
                    <a:pt x="617" y="1032"/>
                  </a:lnTo>
                  <a:lnTo>
                    <a:pt x="618" y="1032"/>
                  </a:lnTo>
                  <a:lnTo>
                    <a:pt x="619" y="1033"/>
                  </a:lnTo>
                  <a:lnTo>
                    <a:pt x="620" y="1033"/>
                  </a:lnTo>
                  <a:lnTo>
                    <a:pt x="621" y="1033"/>
                  </a:lnTo>
                  <a:lnTo>
                    <a:pt x="621" y="1035"/>
                  </a:lnTo>
                  <a:lnTo>
                    <a:pt x="621" y="1036"/>
                  </a:lnTo>
                  <a:lnTo>
                    <a:pt x="622" y="1036"/>
                  </a:lnTo>
                  <a:lnTo>
                    <a:pt x="623" y="1037"/>
                  </a:lnTo>
                  <a:lnTo>
                    <a:pt x="623" y="1038"/>
                  </a:lnTo>
                  <a:lnTo>
                    <a:pt x="624" y="1038"/>
                  </a:lnTo>
                  <a:lnTo>
                    <a:pt x="624" y="1040"/>
                  </a:lnTo>
                  <a:lnTo>
                    <a:pt x="624" y="1041"/>
                  </a:lnTo>
                  <a:lnTo>
                    <a:pt x="625" y="1042"/>
                  </a:lnTo>
                  <a:lnTo>
                    <a:pt x="625" y="1043"/>
                  </a:lnTo>
                  <a:lnTo>
                    <a:pt x="625" y="1044"/>
                  </a:lnTo>
                  <a:lnTo>
                    <a:pt x="624" y="1045"/>
                  </a:lnTo>
                  <a:lnTo>
                    <a:pt x="623" y="1047"/>
                  </a:lnTo>
                  <a:lnTo>
                    <a:pt x="623" y="1048"/>
                  </a:lnTo>
                  <a:lnTo>
                    <a:pt x="624" y="1047"/>
                  </a:lnTo>
                  <a:lnTo>
                    <a:pt x="625" y="1045"/>
                  </a:lnTo>
                  <a:lnTo>
                    <a:pt x="626" y="1045"/>
                  </a:lnTo>
                  <a:lnTo>
                    <a:pt x="627" y="1045"/>
                  </a:lnTo>
                  <a:lnTo>
                    <a:pt x="629" y="1045"/>
                  </a:lnTo>
                  <a:lnTo>
                    <a:pt x="631" y="1047"/>
                  </a:lnTo>
                  <a:lnTo>
                    <a:pt x="632" y="1047"/>
                  </a:lnTo>
                  <a:lnTo>
                    <a:pt x="632" y="1048"/>
                  </a:lnTo>
                  <a:lnTo>
                    <a:pt x="633" y="1048"/>
                  </a:lnTo>
                  <a:lnTo>
                    <a:pt x="633" y="1049"/>
                  </a:lnTo>
                  <a:lnTo>
                    <a:pt x="634" y="1049"/>
                  </a:lnTo>
                  <a:lnTo>
                    <a:pt x="633" y="1048"/>
                  </a:lnTo>
                  <a:lnTo>
                    <a:pt x="634" y="1047"/>
                  </a:lnTo>
                  <a:lnTo>
                    <a:pt x="634" y="1045"/>
                  </a:lnTo>
                  <a:lnTo>
                    <a:pt x="634" y="1044"/>
                  </a:lnTo>
                  <a:lnTo>
                    <a:pt x="634" y="1043"/>
                  </a:lnTo>
                  <a:lnTo>
                    <a:pt x="635" y="1043"/>
                  </a:lnTo>
                  <a:lnTo>
                    <a:pt x="635" y="1042"/>
                  </a:lnTo>
                  <a:lnTo>
                    <a:pt x="636" y="1041"/>
                  </a:lnTo>
                  <a:lnTo>
                    <a:pt x="637" y="1040"/>
                  </a:lnTo>
                  <a:lnTo>
                    <a:pt x="638" y="1040"/>
                  </a:lnTo>
                  <a:lnTo>
                    <a:pt x="638" y="1041"/>
                  </a:lnTo>
                  <a:lnTo>
                    <a:pt x="637" y="1042"/>
                  </a:lnTo>
                  <a:lnTo>
                    <a:pt x="638" y="1042"/>
                  </a:lnTo>
                  <a:lnTo>
                    <a:pt x="640" y="1042"/>
                  </a:lnTo>
                  <a:lnTo>
                    <a:pt x="641" y="1043"/>
                  </a:lnTo>
                  <a:lnTo>
                    <a:pt x="641" y="1044"/>
                  </a:lnTo>
                  <a:lnTo>
                    <a:pt x="641" y="1045"/>
                  </a:lnTo>
                  <a:lnTo>
                    <a:pt x="642" y="1045"/>
                  </a:lnTo>
                  <a:lnTo>
                    <a:pt x="642" y="1044"/>
                  </a:lnTo>
                  <a:lnTo>
                    <a:pt x="642" y="1043"/>
                  </a:lnTo>
                  <a:lnTo>
                    <a:pt x="643" y="1043"/>
                  </a:lnTo>
                  <a:lnTo>
                    <a:pt x="644" y="1043"/>
                  </a:lnTo>
                  <a:lnTo>
                    <a:pt x="643" y="1042"/>
                  </a:lnTo>
                  <a:lnTo>
                    <a:pt x="643" y="1041"/>
                  </a:lnTo>
                  <a:lnTo>
                    <a:pt x="642" y="1041"/>
                  </a:lnTo>
                  <a:lnTo>
                    <a:pt x="642" y="1040"/>
                  </a:lnTo>
                  <a:lnTo>
                    <a:pt x="641" y="1038"/>
                  </a:lnTo>
                  <a:lnTo>
                    <a:pt x="641" y="1037"/>
                  </a:lnTo>
                  <a:lnTo>
                    <a:pt x="642" y="1037"/>
                  </a:lnTo>
                  <a:lnTo>
                    <a:pt x="642" y="1036"/>
                  </a:lnTo>
                  <a:lnTo>
                    <a:pt x="642" y="1035"/>
                  </a:lnTo>
                  <a:lnTo>
                    <a:pt x="643" y="1035"/>
                  </a:lnTo>
                  <a:lnTo>
                    <a:pt x="643" y="1033"/>
                  </a:lnTo>
                  <a:lnTo>
                    <a:pt x="644" y="1033"/>
                  </a:lnTo>
                  <a:lnTo>
                    <a:pt x="644" y="1032"/>
                  </a:lnTo>
                  <a:lnTo>
                    <a:pt x="646" y="1032"/>
                  </a:lnTo>
                  <a:lnTo>
                    <a:pt x="646" y="1031"/>
                  </a:lnTo>
                  <a:lnTo>
                    <a:pt x="646" y="1030"/>
                  </a:lnTo>
                  <a:lnTo>
                    <a:pt x="647" y="1030"/>
                  </a:lnTo>
                  <a:lnTo>
                    <a:pt x="647" y="1029"/>
                  </a:lnTo>
                  <a:lnTo>
                    <a:pt x="646" y="1029"/>
                  </a:lnTo>
                  <a:lnTo>
                    <a:pt x="646" y="1028"/>
                  </a:lnTo>
                  <a:lnTo>
                    <a:pt x="646" y="1027"/>
                  </a:lnTo>
                  <a:lnTo>
                    <a:pt x="646" y="1026"/>
                  </a:lnTo>
                  <a:lnTo>
                    <a:pt x="644" y="1026"/>
                  </a:lnTo>
                  <a:lnTo>
                    <a:pt x="644" y="1024"/>
                  </a:lnTo>
                  <a:lnTo>
                    <a:pt x="643" y="1022"/>
                  </a:lnTo>
                  <a:lnTo>
                    <a:pt x="643" y="1021"/>
                  </a:lnTo>
                  <a:lnTo>
                    <a:pt x="642" y="1021"/>
                  </a:lnTo>
                  <a:lnTo>
                    <a:pt x="642" y="1020"/>
                  </a:lnTo>
                  <a:lnTo>
                    <a:pt x="643" y="1020"/>
                  </a:lnTo>
                  <a:lnTo>
                    <a:pt x="643" y="1019"/>
                  </a:lnTo>
                  <a:lnTo>
                    <a:pt x="642" y="1019"/>
                  </a:lnTo>
                  <a:lnTo>
                    <a:pt x="642" y="1018"/>
                  </a:lnTo>
                  <a:lnTo>
                    <a:pt x="642" y="1017"/>
                  </a:lnTo>
                  <a:lnTo>
                    <a:pt x="641" y="1017"/>
                  </a:lnTo>
                  <a:lnTo>
                    <a:pt x="641" y="1016"/>
                  </a:lnTo>
                  <a:lnTo>
                    <a:pt x="642" y="1014"/>
                  </a:lnTo>
                  <a:lnTo>
                    <a:pt x="642" y="1013"/>
                  </a:lnTo>
                  <a:lnTo>
                    <a:pt x="641" y="1013"/>
                  </a:lnTo>
                  <a:lnTo>
                    <a:pt x="642" y="1012"/>
                  </a:lnTo>
                  <a:lnTo>
                    <a:pt x="641" y="1012"/>
                  </a:lnTo>
                  <a:lnTo>
                    <a:pt x="641" y="1010"/>
                  </a:lnTo>
                  <a:lnTo>
                    <a:pt x="641" y="1008"/>
                  </a:lnTo>
                  <a:lnTo>
                    <a:pt x="640" y="1008"/>
                  </a:lnTo>
                  <a:lnTo>
                    <a:pt x="640" y="1007"/>
                  </a:lnTo>
                  <a:lnTo>
                    <a:pt x="641" y="1007"/>
                  </a:lnTo>
                  <a:lnTo>
                    <a:pt x="642" y="1007"/>
                  </a:lnTo>
                  <a:lnTo>
                    <a:pt x="642" y="1006"/>
                  </a:lnTo>
                  <a:lnTo>
                    <a:pt x="641" y="1006"/>
                  </a:lnTo>
                  <a:lnTo>
                    <a:pt x="641" y="1005"/>
                  </a:lnTo>
                  <a:lnTo>
                    <a:pt x="640" y="1005"/>
                  </a:lnTo>
                  <a:lnTo>
                    <a:pt x="640" y="1004"/>
                  </a:lnTo>
                  <a:lnTo>
                    <a:pt x="641" y="1003"/>
                  </a:lnTo>
                  <a:lnTo>
                    <a:pt x="642" y="1003"/>
                  </a:lnTo>
                  <a:lnTo>
                    <a:pt x="641" y="1002"/>
                  </a:lnTo>
                  <a:lnTo>
                    <a:pt x="640" y="1002"/>
                  </a:lnTo>
                  <a:lnTo>
                    <a:pt x="640" y="1001"/>
                  </a:lnTo>
                  <a:lnTo>
                    <a:pt x="641" y="1001"/>
                  </a:lnTo>
                  <a:lnTo>
                    <a:pt x="641" y="999"/>
                  </a:lnTo>
                  <a:lnTo>
                    <a:pt x="640" y="998"/>
                  </a:lnTo>
                  <a:lnTo>
                    <a:pt x="640" y="997"/>
                  </a:lnTo>
                  <a:lnTo>
                    <a:pt x="641" y="996"/>
                  </a:lnTo>
                  <a:lnTo>
                    <a:pt x="640" y="996"/>
                  </a:lnTo>
                  <a:lnTo>
                    <a:pt x="638" y="997"/>
                  </a:lnTo>
                  <a:lnTo>
                    <a:pt x="637" y="997"/>
                  </a:lnTo>
                  <a:lnTo>
                    <a:pt x="637" y="996"/>
                  </a:lnTo>
                  <a:lnTo>
                    <a:pt x="637" y="995"/>
                  </a:lnTo>
                  <a:lnTo>
                    <a:pt x="636" y="995"/>
                  </a:lnTo>
                  <a:lnTo>
                    <a:pt x="636" y="993"/>
                  </a:lnTo>
                  <a:lnTo>
                    <a:pt x="636" y="992"/>
                  </a:lnTo>
                  <a:lnTo>
                    <a:pt x="636" y="991"/>
                  </a:lnTo>
                  <a:lnTo>
                    <a:pt x="635" y="991"/>
                  </a:lnTo>
                  <a:lnTo>
                    <a:pt x="635" y="990"/>
                  </a:lnTo>
                  <a:lnTo>
                    <a:pt x="634" y="990"/>
                  </a:lnTo>
                  <a:lnTo>
                    <a:pt x="635" y="988"/>
                  </a:lnTo>
                  <a:lnTo>
                    <a:pt x="634" y="988"/>
                  </a:lnTo>
                  <a:lnTo>
                    <a:pt x="634" y="987"/>
                  </a:lnTo>
                  <a:lnTo>
                    <a:pt x="634" y="986"/>
                  </a:lnTo>
                  <a:lnTo>
                    <a:pt x="635" y="986"/>
                  </a:lnTo>
                  <a:lnTo>
                    <a:pt x="636" y="986"/>
                  </a:lnTo>
                  <a:lnTo>
                    <a:pt x="637" y="986"/>
                  </a:lnTo>
                  <a:lnTo>
                    <a:pt x="637" y="985"/>
                  </a:lnTo>
                  <a:lnTo>
                    <a:pt x="641" y="984"/>
                  </a:lnTo>
                  <a:lnTo>
                    <a:pt x="642" y="984"/>
                  </a:lnTo>
                  <a:lnTo>
                    <a:pt x="643" y="983"/>
                  </a:lnTo>
                  <a:lnTo>
                    <a:pt x="644" y="983"/>
                  </a:lnTo>
                  <a:lnTo>
                    <a:pt x="646" y="982"/>
                  </a:lnTo>
                  <a:lnTo>
                    <a:pt x="647" y="982"/>
                  </a:lnTo>
                  <a:lnTo>
                    <a:pt x="648" y="981"/>
                  </a:lnTo>
                  <a:lnTo>
                    <a:pt x="649" y="981"/>
                  </a:lnTo>
                  <a:lnTo>
                    <a:pt x="649" y="980"/>
                  </a:lnTo>
                  <a:lnTo>
                    <a:pt x="651" y="978"/>
                  </a:lnTo>
                  <a:lnTo>
                    <a:pt x="652" y="978"/>
                  </a:lnTo>
                  <a:lnTo>
                    <a:pt x="653" y="976"/>
                  </a:lnTo>
                  <a:lnTo>
                    <a:pt x="654" y="976"/>
                  </a:lnTo>
                  <a:lnTo>
                    <a:pt x="655" y="974"/>
                  </a:lnTo>
                  <a:lnTo>
                    <a:pt x="656" y="973"/>
                  </a:lnTo>
                  <a:lnTo>
                    <a:pt x="657" y="972"/>
                  </a:lnTo>
                  <a:lnTo>
                    <a:pt x="658" y="971"/>
                  </a:lnTo>
                  <a:lnTo>
                    <a:pt x="659" y="970"/>
                  </a:lnTo>
                  <a:lnTo>
                    <a:pt x="661" y="970"/>
                  </a:lnTo>
                  <a:lnTo>
                    <a:pt x="661" y="969"/>
                  </a:lnTo>
                  <a:lnTo>
                    <a:pt x="659" y="969"/>
                  </a:lnTo>
                  <a:lnTo>
                    <a:pt x="661" y="968"/>
                  </a:lnTo>
                  <a:lnTo>
                    <a:pt x="663" y="965"/>
                  </a:lnTo>
                  <a:lnTo>
                    <a:pt x="664" y="965"/>
                  </a:lnTo>
                  <a:lnTo>
                    <a:pt x="664" y="964"/>
                  </a:lnTo>
                  <a:lnTo>
                    <a:pt x="665" y="964"/>
                  </a:lnTo>
                  <a:lnTo>
                    <a:pt x="665" y="962"/>
                  </a:lnTo>
                  <a:lnTo>
                    <a:pt x="666" y="960"/>
                  </a:lnTo>
                  <a:lnTo>
                    <a:pt x="666" y="959"/>
                  </a:lnTo>
                  <a:lnTo>
                    <a:pt x="666" y="958"/>
                  </a:lnTo>
                  <a:lnTo>
                    <a:pt x="667" y="958"/>
                  </a:lnTo>
                  <a:lnTo>
                    <a:pt x="667" y="957"/>
                  </a:lnTo>
                  <a:lnTo>
                    <a:pt x="667" y="956"/>
                  </a:lnTo>
                  <a:lnTo>
                    <a:pt x="667" y="955"/>
                  </a:lnTo>
                  <a:lnTo>
                    <a:pt x="667" y="953"/>
                  </a:lnTo>
                  <a:lnTo>
                    <a:pt x="667" y="952"/>
                  </a:lnTo>
                  <a:lnTo>
                    <a:pt x="667" y="950"/>
                  </a:lnTo>
                  <a:lnTo>
                    <a:pt x="667" y="949"/>
                  </a:lnTo>
                  <a:lnTo>
                    <a:pt x="667" y="947"/>
                  </a:lnTo>
                  <a:lnTo>
                    <a:pt x="667" y="946"/>
                  </a:lnTo>
                  <a:lnTo>
                    <a:pt x="666" y="945"/>
                  </a:lnTo>
                  <a:lnTo>
                    <a:pt x="666" y="944"/>
                  </a:lnTo>
                  <a:lnTo>
                    <a:pt x="667" y="942"/>
                  </a:lnTo>
                  <a:lnTo>
                    <a:pt x="666" y="942"/>
                  </a:lnTo>
                  <a:lnTo>
                    <a:pt x="666" y="941"/>
                  </a:lnTo>
                  <a:lnTo>
                    <a:pt x="666" y="939"/>
                  </a:lnTo>
                  <a:lnTo>
                    <a:pt x="666" y="937"/>
                  </a:lnTo>
                  <a:lnTo>
                    <a:pt x="665" y="937"/>
                  </a:lnTo>
                  <a:lnTo>
                    <a:pt x="665" y="936"/>
                  </a:lnTo>
                  <a:lnTo>
                    <a:pt x="665" y="935"/>
                  </a:lnTo>
                  <a:lnTo>
                    <a:pt x="664" y="934"/>
                  </a:lnTo>
                  <a:lnTo>
                    <a:pt x="664" y="932"/>
                  </a:lnTo>
                  <a:lnTo>
                    <a:pt x="664" y="930"/>
                  </a:lnTo>
                  <a:lnTo>
                    <a:pt x="663" y="929"/>
                  </a:lnTo>
                  <a:lnTo>
                    <a:pt x="663" y="928"/>
                  </a:lnTo>
                  <a:lnTo>
                    <a:pt x="661" y="928"/>
                  </a:lnTo>
                  <a:lnTo>
                    <a:pt x="661" y="927"/>
                  </a:lnTo>
                  <a:lnTo>
                    <a:pt x="661" y="926"/>
                  </a:lnTo>
                  <a:lnTo>
                    <a:pt x="659" y="926"/>
                  </a:lnTo>
                  <a:lnTo>
                    <a:pt x="659" y="925"/>
                  </a:lnTo>
                  <a:lnTo>
                    <a:pt x="658" y="924"/>
                  </a:lnTo>
                  <a:lnTo>
                    <a:pt x="657" y="924"/>
                  </a:lnTo>
                  <a:lnTo>
                    <a:pt x="657" y="923"/>
                  </a:lnTo>
                  <a:lnTo>
                    <a:pt x="657" y="922"/>
                  </a:lnTo>
                  <a:lnTo>
                    <a:pt x="656" y="922"/>
                  </a:lnTo>
                  <a:lnTo>
                    <a:pt x="655" y="921"/>
                  </a:lnTo>
                  <a:lnTo>
                    <a:pt x="654" y="922"/>
                  </a:lnTo>
                  <a:lnTo>
                    <a:pt x="654" y="921"/>
                  </a:lnTo>
                  <a:lnTo>
                    <a:pt x="654" y="919"/>
                  </a:lnTo>
                  <a:lnTo>
                    <a:pt x="653" y="919"/>
                  </a:lnTo>
                  <a:lnTo>
                    <a:pt x="654" y="921"/>
                  </a:lnTo>
                  <a:lnTo>
                    <a:pt x="652" y="919"/>
                  </a:lnTo>
                  <a:lnTo>
                    <a:pt x="652" y="917"/>
                  </a:lnTo>
                  <a:lnTo>
                    <a:pt x="652" y="916"/>
                  </a:lnTo>
                  <a:lnTo>
                    <a:pt x="651" y="916"/>
                  </a:lnTo>
                  <a:lnTo>
                    <a:pt x="649" y="916"/>
                  </a:lnTo>
                  <a:lnTo>
                    <a:pt x="649" y="915"/>
                  </a:lnTo>
                  <a:lnTo>
                    <a:pt x="648" y="915"/>
                  </a:lnTo>
                  <a:lnTo>
                    <a:pt x="647" y="914"/>
                  </a:lnTo>
                  <a:lnTo>
                    <a:pt x="648" y="914"/>
                  </a:lnTo>
                  <a:lnTo>
                    <a:pt x="647" y="913"/>
                  </a:lnTo>
                  <a:lnTo>
                    <a:pt x="646" y="913"/>
                  </a:lnTo>
                  <a:lnTo>
                    <a:pt x="646" y="912"/>
                  </a:lnTo>
                  <a:lnTo>
                    <a:pt x="647" y="912"/>
                  </a:lnTo>
                  <a:lnTo>
                    <a:pt x="647" y="911"/>
                  </a:lnTo>
                  <a:lnTo>
                    <a:pt x="646" y="911"/>
                  </a:lnTo>
                  <a:lnTo>
                    <a:pt x="646" y="910"/>
                  </a:lnTo>
                  <a:lnTo>
                    <a:pt x="646" y="908"/>
                  </a:lnTo>
                  <a:lnTo>
                    <a:pt x="646" y="907"/>
                  </a:lnTo>
                  <a:lnTo>
                    <a:pt x="647" y="907"/>
                  </a:lnTo>
                  <a:lnTo>
                    <a:pt x="647" y="906"/>
                  </a:lnTo>
                  <a:lnTo>
                    <a:pt x="648" y="906"/>
                  </a:lnTo>
                  <a:lnTo>
                    <a:pt x="648" y="905"/>
                  </a:lnTo>
                  <a:lnTo>
                    <a:pt x="649" y="905"/>
                  </a:lnTo>
                  <a:lnTo>
                    <a:pt x="649" y="904"/>
                  </a:lnTo>
                  <a:lnTo>
                    <a:pt x="651" y="904"/>
                  </a:lnTo>
                  <a:lnTo>
                    <a:pt x="651" y="902"/>
                  </a:lnTo>
                  <a:lnTo>
                    <a:pt x="651" y="901"/>
                  </a:lnTo>
                  <a:lnTo>
                    <a:pt x="652" y="901"/>
                  </a:lnTo>
                  <a:lnTo>
                    <a:pt x="652" y="900"/>
                  </a:lnTo>
                  <a:lnTo>
                    <a:pt x="653" y="900"/>
                  </a:lnTo>
                  <a:lnTo>
                    <a:pt x="653" y="899"/>
                  </a:lnTo>
                  <a:lnTo>
                    <a:pt x="654" y="899"/>
                  </a:lnTo>
                  <a:lnTo>
                    <a:pt x="653" y="898"/>
                  </a:lnTo>
                  <a:lnTo>
                    <a:pt x="654" y="898"/>
                  </a:lnTo>
                  <a:lnTo>
                    <a:pt x="654" y="896"/>
                  </a:lnTo>
                  <a:lnTo>
                    <a:pt x="653" y="896"/>
                  </a:lnTo>
                  <a:lnTo>
                    <a:pt x="653" y="895"/>
                  </a:lnTo>
                  <a:lnTo>
                    <a:pt x="654" y="894"/>
                  </a:lnTo>
                  <a:lnTo>
                    <a:pt x="654" y="893"/>
                  </a:lnTo>
                  <a:lnTo>
                    <a:pt x="654" y="892"/>
                  </a:lnTo>
                  <a:lnTo>
                    <a:pt x="655" y="892"/>
                  </a:lnTo>
                  <a:lnTo>
                    <a:pt x="656" y="892"/>
                  </a:lnTo>
                  <a:lnTo>
                    <a:pt x="656" y="893"/>
                  </a:lnTo>
                  <a:lnTo>
                    <a:pt x="656" y="894"/>
                  </a:lnTo>
                  <a:lnTo>
                    <a:pt x="657" y="894"/>
                  </a:lnTo>
                  <a:lnTo>
                    <a:pt x="657" y="893"/>
                  </a:lnTo>
                  <a:lnTo>
                    <a:pt x="657" y="892"/>
                  </a:lnTo>
                  <a:lnTo>
                    <a:pt x="656" y="892"/>
                  </a:lnTo>
                  <a:lnTo>
                    <a:pt x="656" y="891"/>
                  </a:lnTo>
                  <a:lnTo>
                    <a:pt x="657" y="890"/>
                  </a:lnTo>
                  <a:lnTo>
                    <a:pt x="658" y="890"/>
                  </a:lnTo>
                  <a:lnTo>
                    <a:pt x="657" y="889"/>
                  </a:lnTo>
                  <a:lnTo>
                    <a:pt x="657" y="887"/>
                  </a:lnTo>
                  <a:lnTo>
                    <a:pt x="657" y="885"/>
                  </a:lnTo>
                  <a:lnTo>
                    <a:pt x="658" y="885"/>
                  </a:lnTo>
                  <a:lnTo>
                    <a:pt x="658" y="884"/>
                  </a:lnTo>
                  <a:lnTo>
                    <a:pt x="659" y="884"/>
                  </a:lnTo>
                  <a:lnTo>
                    <a:pt x="659" y="883"/>
                  </a:lnTo>
                  <a:lnTo>
                    <a:pt x="658" y="884"/>
                  </a:lnTo>
                  <a:lnTo>
                    <a:pt x="657" y="884"/>
                  </a:lnTo>
                  <a:lnTo>
                    <a:pt x="656" y="884"/>
                  </a:lnTo>
                  <a:lnTo>
                    <a:pt x="655" y="883"/>
                  </a:lnTo>
                  <a:lnTo>
                    <a:pt x="655" y="882"/>
                  </a:lnTo>
                  <a:lnTo>
                    <a:pt x="656" y="882"/>
                  </a:lnTo>
                  <a:lnTo>
                    <a:pt x="656" y="881"/>
                  </a:lnTo>
                  <a:lnTo>
                    <a:pt x="656" y="880"/>
                  </a:lnTo>
                  <a:lnTo>
                    <a:pt x="656" y="879"/>
                  </a:lnTo>
                  <a:lnTo>
                    <a:pt x="655" y="880"/>
                  </a:lnTo>
                  <a:lnTo>
                    <a:pt x="655" y="879"/>
                  </a:lnTo>
                  <a:lnTo>
                    <a:pt x="655" y="878"/>
                  </a:lnTo>
                  <a:lnTo>
                    <a:pt x="654" y="878"/>
                  </a:lnTo>
                  <a:lnTo>
                    <a:pt x="654" y="877"/>
                  </a:lnTo>
                  <a:lnTo>
                    <a:pt x="654" y="876"/>
                  </a:lnTo>
                  <a:lnTo>
                    <a:pt x="655" y="876"/>
                  </a:lnTo>
                  <a:lnTo>
                    <a:pt x="656" y="875"/>
                  </a:lnTo>
                  <a:lnTo>
                    <a:pt x="657" y="875"/>
                  </a:lnTo>
                  <a:lnTo>
                    <a:pt x="656" y="873"/>
                  </a:lnTo>
                  <a:lnTo>
                    <a:pt x="655" y="873"/>
                  </a:lnTo>
                  <a:lnTo>
                    <a:pt x="655" y="875"/>
                  </a:lnTo>
                  <a:lnTo>
                    <a:pt x="654" y="875"/>
                  </a:lnTo>
                  <a:lnTo>
                    <a:pt x="654" y="873"/>
                  </a:lnTo>
                  <a:lnTo>
                    <a:pt x="653" y="871"/>
                  </a:lnTo>
                  <a:lnTo>
                    <a:pt x="654" y="870"/>
                  </a:lnTo>
                  <a:lnTo>
                    <a:pt x="655" y="870"/>
                  </a:lnTo>
                  <a:lnTo>
                    <a:pt x="655" y="869"/>
                  </a:lnTo>
                  <a:lnTo>
                    <a:pt x="654" y="869"/>
                  </a:lnTo>
                  <a:lnTo>
                    <a:pt x="656" y="868"/>
                  </a:lnTo>
                  <a:lnTo>
                    <a:pt x="653" y="869"/>
                  </a:lnTo>
                  <a:lnTo>
                    <a:pt x="653" y="868"/>
                  </a:lnTo>
                  <a:lnTo>
                    <a:pt x="652" y="868"/>
                  </a:lnTo>
                  <a:lnTo>
                    <a:pt x="651" y="868"/>
                  </a:lnTo>
                  <a:lnTo>
                    <a:pt x="649" y="868"/>
                  </a:lnTo>
                  <a:lnTo>
                    <a:pt x="649" y="867"/>
                  </a:lnTo>
                  <a:lnTo>
                    <a:pt x="651" y="867"/>
                  </a:lnTo>
                  <a:lnTo>
                    <a:pt x="651" y="866"/>
                  </a:lnTo>
                  <a:lnTo>
                    <a:pt x="652" y="866"/>
                  </a:lnTo>
                  <a:lnTo>
                    <a:pt x="652" y="865"/>
                  </a:lnTo>
                  <a:lnTo>
                    <a:pt x="653" y="864"/>
                  </a:lnTo>
                  <a:lnTo>
                    <a:pt x="653" y="862"/>
                  </a:lnTo>
                  <a:lnTo>
                    <a:pt x="654" y="861"/>
                  </a:lnTo>
                  <a:lnTo>
                    <a:pt x="654" y="860"/>
                  </a:lnTo>
                  <a:lnTo>
                    <a:pt x="654" y="859"/>
                  </a:lnTo>
                  <a:lnTo>
                    <a:pt x="654" y="858"/>
                  </a:lnTo>
                  <a:lnTo>
                    <a:pt x="654" y="856"/>
                  </a:lnTo>
                  <a:lnTo>
                    <a:pt x="654" y="855"/>
                  </a:lnTo>
                  <a:lnTo>
                    <a:pt x="655" y="855"/>
                  </a:lnTo>
                  <a:lnTo>
                    <a:pt x="655" y="854"/>
                  </a:lnTo>
                  <a:lnTo>
                    <a:pt x="656" y="854"/>
                  </a:lnTo>
                  <a:lnTo>
                    <a:pt x="655" y="853"/>
                  </a:lnTo>
                  <a:lnTo>
                    <a:pt x="655" y="852"/>
                  </a:lnTo>
                  <a:lnTo>
                    <a:pt x="656" y="853"/>
                  </a:lnTo>
                  <a:lnTo>
                    <a:pt x="656" y="852"/>
                  </a:lnTo>
                  <a:lnTo>
                    <a:pt x="655" y="852"/>
                  </a:lnTo>
                  <a:lnTo>
                    <a:pt x="654" y="852"/>
                  </a:lnTo>
                  <a:lnTo>
                    <a:pt x="654" y="850"/>
                  </a:lnTo>
                  <a:lnTo>
                    <a:pt x="654" y="849"/>
                  </a:lnTo>
                  <a:lnTo>
                    <a:pt x="653" y="849"/>
                  </a:lnTo>
                  <a:lnTo>
                    <a:pt x="652" y="849"/>
                  </a:lnTo>
                  <a:lnTo>
                    <a:pt x="652" y="848"/>
                  </a:lnTo>
                  <a:lnTo>
                    <a:pt x="652" y="847"/>
                  </a:lnTo>
                  <a:lnTo>
                    <a:pt x="651" y="847"/>
                  </a:lnTo>
                  <a:lnTo>
                    <a:pt x="651" y="846"/>
                  </a:lnTo>
                  <a:lnTo>
                    <a:pt x="651" y="845"/>
                  </a:lnTo>
                  <a:lnTo>
                    <a:pt x="651" y="844"/>
                  </a:lnTo>
                  <a:lnTo>
                    <a:pt x="651" y="843"/>
                  </a:lnTo>
                  <a:lnTo>
                    <a:pt x="649" y="839"/>
                  </a:lnTo>
                  <a:lnTo>
                    <a:pt x="649" y="838"/>
                  </a:lnTo>
                  <a:lnTo>
                    <a:pt x="649" y="837"/>
                  </a:lnTo>
                  <a:lnTo>
                    <a:pt x="651" y="837"/>
                  </a:lnTo>
                  <a:lnTo>
                    <a:pt x="649" y="836"/>
                  </a:lnTo>
                  <a:lnTo>
                    <a:pt x="651" y="836"/>
                  </a:lnTo>
                  <a:lnTo>
                    <a:pt x="651" y="835"/>
                  </a:lnTo>
                  <a:lnTo>
                    <a:pt x="652" y="834"/>
                  </a:lnTo>
                  <a:lnTo>
                    <a:pt x="652" y="833"/>
                  </a:lnTo>
                  <a:lnTo>
                    <a:pt x="653" y="833"/>
                  </a:lnTo>
                  <a:lnTo>
                    <a:pt x="654" y="833"/>
                  </a:lnTo>
                  <a:lnTo>
                    <a:pt x="654" y="832"/>
                  </a:lnTo>
                  <a:lnTo>
                    <a:pt x="655" y="832"/>
                  </a:lnTo>
                  <a:lnTo>
                    <a:pt x="655" y="831"/>
                  </a:lnTo>
                  <a:lnTo>
                    <a:pt x="656" y="831"/>
                  </a:lnTo>
                  <a:lnTo>
                    <a:pt x="656" y="830"/>
                  </a:lnTo>
                  <a:lnTo>
                    <a:pt x="657" y="830"/>
                  </a:lnTo>
                  <a:lnTo>
                    <a:pt x="657" y="831"/>
                  </a:lnTo>
                  <a:lnTo>
                    <a:pt x="658" y="831"/>
                  </a:lnTo>
                  <a:lnTo>
                    <a:pt x="659" y="831"/>
                  </a:lnTo>
                  <a:lnTo>
                    <a:pt x="661" y="831"/>
                  </a:lnTo>
                  <a:lnTo>
                    <a:pt x="663" y="831"/>
                  </a:lnTo>
                  <a:lnTo>
                    <a:pt x="663" y="832"/>
                  </a:lnTo>
                  <a:lnTo>
                    <a:pt x="665" y="832"/>
                  </a:lnTo>
                  <a:lnTo>
                    <a:pt x="666" y="832"/>
                  </a:lnTo>
                  <a:lnTo>
                    <a:pt x="666" y="833"/>
                  </a:lnTo>
                  <a:lnTo>
                    <a:pt x="667" y="833"/>
                  </a:lnTo>
                  <a:lnTo>
                    <a:pt x="668" y="833"/>
                  </a:lnTo>
                  <a:lnTo>
                    <a:pt x="669" y="834"/>
                  </a:lnTo>
                  <a:lnTo>
                    <a:pt x="670" y="834"/>
                  </a:lnTo>
                  <a:lnTo>
                    <a:pt x="670" y="835"/>
                  </a:lnTo>
                  <a:lnTo>
                    <a:pt x="671" y="835"/>
                  </a:lnTo>
                  <a:lnTo>
                    <a:pt x="672" y="835"/>
                  </a:lnTo>
                  <a:lnTo>
                    <a:pt x="674" y="835"/>
                  </a:lnTo>
                  <a:lnTo>
                    <a:pt x="676" y="836"/>
                  </a:lnTo>
                  <a:lnTo>
                    <a:pt x="677" y="836"/>
                  </a:lnTo>
                  <a:lnTo>
                    <a:pt x="676" y="837"/>
                  </a:lnTo>
                  <a:lnTo>
                    <a:pt x="674" y="837"/>
                  </a:lnTo>
                  <a:lnTo>
                    <a:pt x="674" y="838"/>
                  </a:lnTo>
                  <a:lnTo>
                    <a:pt x="676" y="838"/>
                  </a:lnTo>
                  <a:lnTo>
                    <a:pt x="676" y="837"/>
                  </a:lnTo>
                  <a:lnTo>
                    <a:pt x="677" y="837"/>
                  </a:lnTo>
                  <a:lnTo>
                    <a:pt x="678" y="836"/>
                  </a:lnTo>
                  <a:lnTo>
                    <a:pt x="679" y="835"/>
                  </a:lnTo>
                  <a:lnTo>
                    <a:pt x="680" y="836"/>
                  </a:lnTo>
                  <a:lnTo>
                    <a:pt x="681" y="836"/>
                  </a:lnTo>
                  <a:lnTo>
                    <a:pt x="682" y="836"/>
                  </a:lnTo>
                  <a:lnTo>
                    <a:pt x="683" y="837"/>
                  </a:lnTo>
                  <a:lnTo>
                    <a:pt x="683" y="838"/>
                  </a:lnTo>
                  <a:lnTo>
                    <a:pt x="684" y="838"/>
                  </a:lnTo>
                  <a:lnTo>
                    <a:pt x="684" y="839"/>
                  </a:lnTo>
                  <a:lnTo>
                    <a:pt x="686" y="839"/>
                  </a:lnTo>
                  <a:lnTo>
                    <a:pt x="686" y="838"/>
                  </a:lnTo>
                  <a:lnTo>
                    <a:pt x="684" y="838"/>
                  </a:lnTo>
                  <a:lnTo>
                    <a:pt x="684" y="837"/>
                  </a:lnTo>
                  <a:lnTo>
                    <a:pt x="686" y="837"/>
                  </a:lnTo>
                  <a:lnTo>
                    <a:pt x="688" y="837"/>
                  </a:lnTo>
                  <a:lnTo>
                    <a:pt x="688" y="836"/>
                  </a:lnTo>
                  <a:lnTo>
                    <a:pt x="689" y="836"/>
                  </a:lnTo>
                  <a:lnTo>
                    <a:pt x="689" y="835"/>
                  </a:lnTo>
                  <a:lnTo>
                    <a:pt x="691" y="835"/>
                  </a:lnTo>
                  <a:lnTo>
                    <a:pt x="692" y="835"/>
                  </a:lnTo>
                  <a:lnTo>
                    <a:pt x="693" y="835"/>
                  </a:lnTo>
                  <a:lnTo>
                    <a:pt x="693" y="834"/>
                  </a:lnTo>
                  <a:lnTo>
                    <a:pt x="693" y="833"/>
                  </a:lnTo>
                  <a:lnTo>
                    <a:pt x="694" y="833"/>
                  </a:lnTo>
                  <a:lnTo>
                    <a:pt x="695" y="832"/>
                  </a:lnTo>
                  <a:lnTo>
                    <a:pt x="697" y="832"/>
                  </a:lnTo>
                  <a:lnTo>
                    <a:pt x="697" y="833"/>
                  </a:lnTo>
                  <a:lnTo>
                    <a:pt x="697" y="834"/>
                  </a:lnTo>
                  <a:lnTo>
                    <a:pt x="698" y="834"/>
                  </a:lnTo>
                  <a:lnTo>
                    <a:pt x="699" y="834"/>
                  </a:lnTo>
                  <a:lnTo>
                    <a:pt x="699" y="835"/>
                  </a:lnTo>
                  <a:lnTo>
                    <a:pt x="700" y="835"/>
                  </a:lnTo>
                  <a:lnTo>
                    <a:pt x="701" y="835"/>
                  </a:lnTo>
                  <a:lnTo>
                    <a:pt x="701" y="836"/>
                  </a:lnTo>
                  <a:lnTo>
                    <a:pt x="702" y="837"/>
                  </a:lnTo>
                  <a:lnTo>
                    <a:pt x="702" y="838"/>
                  </a:lnTo>
                  <a:lnTo>
                    <a:pt x="703" y="838"/>
                  </a:lnTo>
                  <a:lnTo>
                    <a:pt x="703" y="839"/>
                  </a:lnTo>
                  <a:lnTo>
                    <a:pt x="704" y="839"/>
                  </a:lnTo>
                  <a:lnTo>
                    <a:pt x="706" y="839"/>
                  </a:lnTo>
                  <a:lnTo>
                    <a:pt x="707" y="839"/>
                  </a:lnTo>
                  <a:lnTo>
                    <a:pt x="707" y="841"/>
                  </a:lnTo>
                  <a:lnTo>
                    <a:pt x="707" y="843"/>
                  </a:lnTo>
                  <a:lnTo>
                    <a:pt x="707" y="844"/>
                  </a:lnTo>
                  <a:lnTo>
                    <a:pt x="706" y="844"/>
                  </a:lnTo>
                  <a:lnTo>
                    <a:pt x="706" y="845"/>
                  </a:lnTo>
                  <a:lnTo>
                    <a:pt x="704" y="846"/>
                  </a:lnTo>
                  <a:lnTo>
                    <a:pt x="706" y="846"/>
                  </a:lnTo>
                  <a:lnTo>
                    <a:pt x="707" y="847"/>
                  </a:lnTo>
                  <a:lnTo>
                    <a:pt x="707" y="846"/>
                  </a:lnTo>
                  <a:lnTo>
                    <a:pt x="707" y="845"/>
                  </a:lnTo>
                  <a:lnTo>
                    <a:pt x="709" y="845"/>
                  </a:lnTo>
                  <a:lnTo>
                    <a:pt x="710" y="845"/>
                  </a:lnTo>
                  <a:lnTo>
                    <a:pt x="711" y="846"/>
                  </a:lnTo>
                  <a:lnTo>
                    <a:pt x="712" y="846"/>
                  </a:lnTo>
                  <a:lnTo>
                    <a:pt x="712" y="847"/>
                  </a:lnTo>
                  <a:lnTo>
                    <a:pt x="711" y="847"/>
                  </a:lnTo>
                  <a:lnTo>
                    <a:pt x="711" y="848"/>
                  </a:lnTo>
                  <a:lnTo>
                    <a:pt x="712" y="848"/>
                  </a:lnTo>
                  <a:lnTo>
                    <a:pt x="713" y="848"/>
                  </a:lnTo>
                  <a:lnTo>
                    <a:pt x="713" y="849"/>
                  </a:lnTo>
                  <a:lnTo>
                    <a:pt x="713" y="850"/>
                  </a:lnTo>
                  <a:lnTo>
                    <a:pt x="713" y="852"/>
                  </a:lnTo>
                  <a:lnTo>
                    <a:pt x="714" y="852"/>
                  </a:lnTo>
                  <a:lnTo>
                    <a:pt x="714" y="850"/>
                  </a:lnTo>
                  <a:lnTo>
                    <a:pt x="714" y="849"/>
                  </a:lnTo>
                  <a:lnTo>
                    <a:pt x="715" y="849"/>
                  </a:lnTo>
                  <a:lnTo>
                    <a:pt x="716" y="850"/>
                  </a:lnTo>
                  <a:lnTo>
                    <a:pt x="717" y="852"/>
                  </a:lnTo>
                  <a:lnTo>
                    <a:pt x="717" y="853"/>
                  </a:lnTo>
                  <a:lnTo>
                    <a:pt x="716" y="853"/>
                  </a:lnTo>
                  <a:lnTo>
                    <a:pt x="715" y="853"/>
                  </a:lnTo>
                  <a:lnTo>
                    <a:pt x="715" y="854"/>
                  </a:lnTo>
                  <a:lnTo>
                    <a:pt x="715" y="855"/>
                  </a:lnTo>
                  <a:lnTo>
                    <a:pt x="716" y="855"/>
                  </a:lnTo>
                  <a:lnTo>
                    <a:pt x="717" y="855"/>
                  </a:lnTo>
                  <a:lnTo>
                    <a:pt x="717" y="856"/>
                  </a:lnTo>
                  <a:lnTo>
                    <a:pt x="716" y="856"/>
                  </a:lnTo>
                  <a:lnTo>
                    <a:pt x="716" y="858"/>
                  </a:lnTo>
                  <a:lnTo>
                    <a:pt x="716" y="859"/>
                  </a:lnTo>
                  <a:lnTo>
                    <a:pt x="717" y="859"/>
                  </a:lnTo>
                  <a:lnTo>
                    <a:pt x="717" y="860"/>
                  </a:lnTo>
                  <a:lnTo>
                    <a:pt x="717" y="861"/>
                  </a:lnTo>
                  <a:lnTo>
                    <a:pt x="718" y="861"/>
                  </a:lnTo>
                  <a:lnTo>
                    <a:pt x="717" y="860"/>
                  </a:lnTo>
                  <a:lnTo>
                    <a:pt x="718" y="860"/>
                  </a:lnTo>
                  <a:lnTo>
                    <a:pt x="720" y="861"/>
                  </a:lnTo>
                  <a:lnTo>
                    <a:pt x="722" y="861"/>
                  </a:lnTo>
                  <a:lnTo>
                    <a:pt x="723" y="861"/>
                  </a:lnTo>
                  <a:lnTo>
                    <a:pt x="724" y="861"/>
                  </a:lnTo>
                  <a:lnTo>
                    <a:pt x="724" y="862"/>
                  </a:lnTo>
                  <a:lnTo>
                    <a:pt x="725" y="862"/>
                  </a:lnTo>
                  <a:lnTo>
                    <a:pt x="726" y="862"/>
                  </a:lnTo>
                  <a:lnTo>
                    <a:pt x="727" y="864"/>
                  </a:lnTo>
                  <a:lnTo>
                    <a:pt x="728" y="864"/>
                  </a:lnTo>
                  <a:lnTo>
                    <a:pt x="729" y="864"/>
                  </a:lnTo>
                  <a:lnTo>
                    <a:pt x="729" y="862"/>
                  </a:lnTo>
                  <a:lnTo>
                    <a:pt x="731" y="862"/>
                  </a:lnTo>
                  <a:lnTo>
                    <a:pt x="732" y="862"/>
                  </a:lnTo>
                  <a:lnTo>
                    <a:pt x="733" y="862"/>
                  </a:lnTo>
                  <a:lnTo>
                    <a:pt x="733" y="864"/>
                  </a:lnTo>
                  <a:lnTo>
                    <a:pt x="732" y="864"/>
                  </a:lnTo>
                  <a:lnTo>
                    <a:pt x="733" y="865"/>
                  </a:lnTo>
                  <a:lnTo>
                    <a:pt x="733" y="866"/>
                  </a:lnTo>
                  <a:lnTo>
                    <a:pt x="733" y="867"/>
                  </a:lnTo>
                  <a:lnTo>
                    <a:pt x="734" y="867"/>
                  </a:lnTo>
                  <a:lnTo>
                    <a:pt x="735" y="867"/>
                  </a:lnTo>
                  <a:lnTo>
                    <a:pt x="735" y="866"/>
                  </a:lnTo>
                  <a:lnTo>
                    <a:pt x="737" y="866"/>
                  </a:lnTo>
                  <a:lnTo>
                    <a:pt x="737" y="867"/>
                  </a:lnTo>
                  <a:lnTo>
                    <a:pt x="738" y="867"/>
                  </a:lnTo>
                  <a:lnTo>
                    <a:pt x="738" y="866"/>
                  </a:lnTo>
                  <a:lnTo>
                    <a:pt x="737" y="865"/>
                  </a:lnTo>
                  <a:lnTo>
                    <a:pt x="738" y="865"/>
                  </a:lnTo>
                  <a:lnTo>
                    <a:pt x="738" y="864"/>
                  </a:lnTo>
                  <a:lnTo>
                    <a:pt x="738" y="862"/>
                  </a:lnTo>
                  <a:lnTo>
                    <a:pt x="739" y="862"/>
                  </a:lnTo>
                  <a:lnTo>
                    <a:pt x="739" y="864"/>
                  </a:lnTo>
                  <a:lnTo>
                    <a:pt x="739" y="865"/>
                  </a:lnTo>
                  <a:lnTo>
                    <a:pt x="740" y="865"/>
                  </a:lnTo>
                  <a:lnTo>
                    <a:pt x="740" y="866"/>
                  </a:lnTo>
                  <a:lnTo>
                    <a:pt x="740" y="867"/>
                  </a:lnTo>
                  <a:lnTo>
                    <a:pt x="740" y="868"/>
                  </a:lnTo>
                  <a:lnTo>
                    <a:pt x="740" y="869"/>
                  </a:lnTo>
                  <a:lnTo>
                    <a:pt x="739" y="869"/>
                  </a:lnTo>
                  <a:lnTo>
                    <a:pt x="738" y="869"/>
                  </a:lnTo>
                  <a:lnTo>
                    <a:pt x="738" y="870"/>
                  </a:lnTo>
                  <a:lnTo>
                    <a:pt x="737" y="870"/>
                  </a:lnTo>
                  <a:lnTo>
                    <a:pt x="737" y="871"/>
                  </a:lnTo>
                  <a:lnTo>
                    <a:pt x="738" y="871"/>
                  </a:lnTo>
                  <a:lnTo>
                    <a:pt x="737" y="873"/>
                  </a:lnTo>
                  <a:lnTo>
                    <a:pt x="738" y="873"/>
                  </a:lnTo>
                  <a:lnTo>
                    <a:pt x="738" y="875"/>
                  </a:lnTo>
                  <a:lnTo>
                    <a:pt x="735" y="875"/>
                  </a:lnTo>
                  <a:lnTo>
                    <a:pt x="737" y="876"/>
                  </a:lnTo>
                  <a:lnTo>
                    <a:pt x="737" y="877"/>
                  </a:lnTo>
                  <a:lnTo>
                    <a:pt x="737" y="878"/>
                  </a:lnTo>
                  <a:lnTo>
                    <a:pt x="737" y="879"/>
                  </a:lnTo>
                  <a:lnTo>
                    <a:pt x="738" y="880"/>
                  </a:lnTo>
                  <a:lnTo>
                    <a:pt x="738" y="881"/>
                  </a:lnTo>
                  <a:lnTo>
                    <a:pt x="738" y="882"/>
                  </a:lnTo>
                  <a:lnTo>
                    <a:pt x="738" y="883"/>
                  </a:lnTo>
                  <a:lnTo>
                    <a:pt x="737" y="883"/>
                  </a:lnTo>
                  <a:lnTo>
                    <a:pt x="735" y="883"/>
                  </a:lnTo>
                  <a:lnTo>
                    <a:pt x="735" y="884"/>
                  </a:lnTo>
                  <a:lnTo>
                    <a:pt x="731" y="884"/>
                  </a:lnTo>
                  <a:lnTo>
                    <a:pt x="728" y="885"/>
                  </a:lnTo>
                  <a:lnTo>
                    <a:pt x="727" y="884"/>
                  </a:lnTo>
                  <a:lnTo>
                    <a:pt x="724" y="883"/>
                  </a:lnTo>
                  <a:lnTo>
                    <a:pt x="725" y="884"/>
                  </a:lnTo>
                  <a:lnTo>
                    <a:pt x="726" y="884"/>
                  </a:lnTo>
                  <a:lnTo>
                    <a:pt x="728" y="885"/>
                  </a:lnTo>
                  <a:lnTo>
                    <a:pt x="729" y="885"/>
                  </a:lnTo>
                  <a:lnTo>
                    <a:pt x="731" y="885"/>
                  </a:lnTo>
                  <a:lnTo>
                    <a:pt x="732" y="885"/>
                  </a:lnTo>
                  <a:lnTo>
                    <a:pt x="733" y="885"/>
                  </a:lnTo>
                  <a:lnTo>
                    <a:pt x="734" y="885"/>
                  </a:lnTo>
                  <a:lnTo>
                    <a:pt x="735" y="885"/>
                  </a:lnTo>
                  <a:lnTo>
                    <a:pt x="735" y="884"/>
                  </a:lnTo>
                  <a:lnTo>
                    <a:pt x="737" y="884"/>
                  </a:lnTo>
                  <a:lnTo>
                    <a:pt x="737" y="885"/>
                  </a:lnTo>
                  <a:lnTo>
                    <a:pt x="737" y="887"/>
                  </a:lnTo>
                  <a:lnTo>
                    <a:pt x="738" y="889"/>
                  </a:lnTo>
                  <a:lnTo>
                    <a:pt x="738" y="890"/>
                  </a:lnTo>
                  <a:lnTo>
                    <a:pt x="739" y="890"/>
                  </a:lnTo>
                  <a:lnTo>
                    <a:pt x="739" y="891"/>
                  </a:lnTo>
                  <a:lnTo>
                    <a:pt x="738" y="891"/>
                  </a:lnTo>
                  <a:lnTo>
                    <a:pt x="738" y="892"/>
                  </a:lnTo>
                  <a:lnTo>
                    <a:pt x="739" y="892"/>
                  </a:lnTo>
                  <a:lnTo>
                    <a:pt x="739" y="893"/>
                  </a:lnTo>
                  <a:lnTo>
                    <a:pt x="738" y="894"/>
                  </a:lnTo>
                  <a:lnTo>
                    <a:pt x="737" y="894"/>
                  </a:lnTo>
                  <a:lnTo>
                    <a:pt x="737" y="895"/>
                  </a:lnTo>
                  <a:lnTo>
                    <a:pt x="737" y="896"/>
                  </a:lnTo>
                  <a:lnTo>
                    <a:pt x="738" y="896"/>
                  </a:lnTo>
                  <a:lnTo>
                    <a:pt x="738" y="898"/>
                  </a:lnTo>
                  <a:lnTo>
                    <a:pt x="737" y="899"/>
                  </a:lnTo>
                  <a:lnTo>
                    <a:pt x="737" y="900"/>
                  </a:lnTo>
                  <a:lnTo>
                    <a:pt x="738" y="899"/>
                  </a:lnTo>
                  <a:lnTo>
                    <a:pt x="739" y="899"/>
                  </a:lnTo>
                  <a:lnTo>
                    <a:pt x="740" y="899"/>
                  </a:lnTo>
                  <a:lnTo>
                    <a:pt x="741" y="899"/>
                  </a:lnTo>
                  <a:lnTo>
                    <a:pt x="741" y="900"/>
                  </a:lnTo>
                  <a:lnTo>
                    <a:pt x="743" y="901"/>
                  </a:lnTo>
                  <a:lnTo>
                    <a:pt x="741" y="901"/>
                  </a:lnTo>
                  <a:lnTo>
                    <a:pt x="740" y="901"/>
                  </a:lnTo>
                  <a:lnTo>
                    <a:pt x="739" y="902"/>
                  </a:lnTo>
                  <a:lnTo>
                    <a:pt x="740" y="902"/>
                  </a:lnTo>
                  <a:lnTo>
                    <a:pt x="740" y="904"/>
                  </a:lnTo>
                  <a:lnTo>
                    <a:pt x="741" y="904"/>
                  </a:lnTo>
                  <a:lnTo>
                    <a:pt x="740" y="905"/>
                  </a:lnTo>
                  <a:lnTo>
                    <a:pt x="739" y="905"/>
                  </a:lnTo>
                  <a:lnTo>
                    <a:pt x="739" y="907"/>
                  </a:lnTo>
                  <a:lnTo>
                    <a:pt x="740" y="907"/>
                  </a:lnTo>
                  <a:lnTo>
                    <a:pt x="740" y="908"/>
                  </a:lnTo>
                  <a:lnTo>
                    <a:pt x="739" y="908"/>
                  </a:lnTo>
                  <a:lnTo>
                    <a:pt x="739" y="910"/>
                  </a:lnTo>
                  <a:lnTo>
                    <a:pt x="738" y="910"/>
                  </a:lnTo>
                  <a:lnTo>
                    <a:pt x="737" y="908"/>
                  </a:lnTo>
                  <a:lnTo>
                    <a:pt x="738" y="908"/>
                  </a:lnTo>
                  <a:lnTo>
                    <a:pt x="738" y="907"/>
                  </a:lnTo>
                  <a:lnTo>
                    <a:pt x="737" y="907"/>
                  </a:lnTo>
                  <a:lnTo>
                    <a:pt x="737" y="906"/>
                  </a:lnTo>
                  <a:lnTo>
                    <a:pt x="735" y="905"/>
                  </a:lnTo>
                  <a:lnTo>
                    <a:pt x="735" y="906"/>
                  </a:lnTo>
                  <a:lnTo>
                    <a:pt x="735" y="907"/>
                  </a:lnTo>
                  <a:lnTo>
                    <a:pt x="737" y="907"/>
                  </a:lnTo>
                  <a:lnTo>
                    <a:pt x="735" y="908"/>
                  </a:lnTo>
                  <a:lnTo>
                    <a:pt x="737" y="908"/>
                  </a:lnTo>
                  <a:lnTo>
                    <a:pt x="737" y="910"/>
                  </a:lnTo>
                  <a:lnTo>
                    <a:pt x="735" y="910"/>
                  </a:lnTo>
                  <a:lnTo>
                    <a:pt x="734" y="910"/>
                  </a:lnTo>
                  <a:lnTo>
                    <a:pt x="733" y="910"/>
                  </a:lnTo>
                  <a:lnTo>
                    <a:pt x="732" y="910"/>
                  </a:lnTo>
                  <a:lnTo>
                    <a:pt x="732" y="911"/>
                  </a:lnTo>
                  <a:lnTo>
                    <a:pt x="733" y="911"/>
                  </a:lnTo>
                  <a:lnTo>
                    <a:pt x="734" y="911"/>
                  </a:lnTo>
                  <a:lnTo>
                    <a:pt x="734" y="912"/>
                  </a:lnTo>
                  <a:lnTo>
                    <a:pt x="735" y="912"/>
                  </a:lnTo>
                  <a:lnTo>
                    <a:pt x="735" y="913"/>
                  </a:lnTo>
                  <a:lnTo>
                    <a:pt x="735" y="914"/>
                  </a:lnTo>
                  <a:lnTo>
                    <a:pt x="737" y="914"/>
                  </a:lnTo>
                  <a:lnTo>
                    <a:pt x="737" y="913"/>
                  </a:lnTo>
                  <a:lnTo>
                    <a:pt x="737" y="912"/>
                  </a:lnTo>
                  <a:lnTo>
                    <a:pt x="738" y="912"/>
                  </a:lnTo>
                  <a:lnTo>
                    <a:pt x="738" y="911"/>
                  </a:lnTo>
                  <a:lnTo>
                    <a:pt x="739" y="911"/>
                  </a:lnTo>
                  <a:lnTo>
                    <a:pt x="739" y="910"/>
                  </a:lnTo>
                  <a:lnTo>
                    <a:pt x="740" y="910"/>
                  </a:lnTo>
                  <a:lnTo>
                    <a:pt x="740" y="908"/>
                  </a:lnTo>
                  <a:lnTo>
                    <a:pt x="741" y="908"/>
                  </a:lnTo>
                  <a:lnTo>
                    <a:pt x="741" y="907"/>
                  </a:lnTo>
                  <a:lnTo>
                    <a:pt x="743" y="908"/>
                  </a:lnTo>
                  <a:lnTo>
                    <a:pt x="743" y="907"/>
                  </a:lnTo>
                  <a:lnTo>
                    <a:pt x="745" y="907"/>
                  </a:lnTo>
                  <a:lnTo>
                    <a:pt x="745" y="908"/>
                  </a:lnTo>
                  <a:lnTo>
                    <a:pt x="746" y="907"/>
                  </a:lnTo>
                  <a:lnTo>
                    <a:pt x="747" y="907"/>
                  </a:lnTo>
                  <a:lnTo>
                    <a:pt x="748" y="907"/>
                  </a:lnTo>
                  <a:lnTo>
                    <a:pt x="748" y="908"/>
                  </a:lnTo>
                  <a:lnTo>
                    <a:pt x="749" y="908"/>
                  </a:lnTo>
                  <a:lnTo>
                    <a:pt x="749" y="910"/>
                  </a:lnTo>
                  <a:lnTo>
                    <a:pt x="750" y="910"/>
                  </a:lnTo>
                  <a:lnTo>
                    <a:pt x="750" y="911"/>
                  </a:lnTo>
                  <a:lnTo>
                    <a:pt x="750" y="912"/>
                  </a:lnTo>
                  <a:lnTo>
                    <a:pt x="750" y="913"/>
                  </a:lnTo>
                  <a:lnTo>
                    <a:pt x="750" y="914"/>
                  </a:lnTo>
                  <a:lnTo>
                    <a:pt x="752" y="914"/>
                  </a:lnTo>
                  <a:lnTo>
                    <a:pt x="754" y="914"/>
                  </a:lnTo>
                  <a:lnTo>
                    <a:pt x="752" y="915"/>
                  </a:lnTo>
                  <a:lnTo>
                    <a:pt x="752" y="916"/>
                  </a:lnTo>
                  <a:lnTo>
                    <a:pt x="752" y="917"/>
                  </a:lnTo>
                  <a:lnTo>
                    <a:pt x="752" y="919"/>
                  </a:lnTo>
                  <a:lnTo>
                    <a:pt x="754" y="917"/>
                  </a:lnTo>
                  <a:lnTo>
                    <a:pt x="754" y="916"/>
                  </a:lnTo>
                  <a:lnTo>
                    <a:pt x="754" y="915"/>
                  </a:lnTo>
                  <a:lnTo>
                    <a:pt x="755" y="915"/>
                  </a:lnTo>
                  <a:lnTo>
                    <a:pt x="755" y="914"/>
                  </a:lnTo>
                  <a:lnTo>
                    <a:pt x="756" y="914"/>
                  </a:lnTo>
                  <a:lnTo>
                    <a:pt x="756" y="915"/>
                  </a:lnTo>
                  <a:lnTo>
                    <a:pt x="756" y="916"/>
                  </a:lnTo>
                  <a:lnTo>
                    <a:pt x="756" y="917"/>
                  </a:lnTo>
                  <a:lnTo>
                    <a:pt x="756" y="919"/>
                  </a:lnTo>
                  <a:lnTo>
                    <a:pt x="756" y="921"/>
                  </a:lnTo>
                  <a:lnTo>
                    <a:pt x="755" y="922"/>
                  </a:lnTo>
                  <a:lnTo>
                    <a:pt x="755" y="923"/>
                  </a:lnTo>
                  <a:lnTo>
                    <a:pt x="754" y="924"/>
                  </a:lnTo>
                  <a:lnTo>
                    <a:pt x="755" y="924"/>
                  </a:lnTo>
                  <a:lnTo>
                    <a:pt x="755" y="923"/>
                  </a:lnTo>
                  <a:lnTo>
                    <a:pt x="756" y="922"/>
                  </a:lnTo>
                  <a:lnTo>
                    <a:pt x="756" y="921"/>
                  </a:lnTo>
                  <a:lnTo>
                    <a:pt x="757" y="921"/>
                  </a:lnTo>
                  <a:lnTo>
                    <a:pt x="757" y="919"/>
                  </a:lnTo>
                  <a:lnTo>
                    <a:pt x="757" y="917"/>
                  </a:lnTo>
                  <a:lnTo>
                    <a:pt x="757" y="916"/>
                  </a:lnTo>
                  <a:lnTo>
                    <a:pt x="758" y="916"/>
                  </a:lnTo>
                  <a:lnTo>
                    <a:pt x="758" y="917"/>
                  </a:lnTo>
                  <a:lnTo>
                    <a:pt x="759" y="916"/>
                  </a:lnTo>
                  <a:lnTo>
                    <a:pt x="759" y="917"/>
                  </a:lnTo>
                  <a:lnTo>
                    <a:pt x="759" y="919"/>
                  </a:lnTo>
                  <a:lnTo>
                    <a:pt x="759" y="921"/>
                  </a:lnTo>
                  <a:lnTo>
                    <a:pt x="758" y="921"/>
                  </a:lnTo>
                  <a:lnTo>
                    <a:pt x="758" y="922"/>
                  </a:lnTo>
                  <a:lnTo>
                    <a:pt x="758" y="923"/>
                  </a:lnTo>
                  <a:lnTo>
                    <a:pt x="759" y="923"/>
                  </a:lnTo>
                  <a:lnTo>
                    <a:pt x="759" y="922"/>
                  </a:lnTo>
                  <a:lnTo>
                    <a:pt x="760" y="921"/>
                  </a:lnTo>
                  <a:lnTo>
                    <a:pt x="761" y="921"/>
                  </a:lnTo>
                  <a:lnTo>
                    <a:pt x="761" y="919"/>
                  </a:lnTo>
                  <a:lnTo>
                    <a:pt x="762" y="919"/>
                  </a:lnTo>
                  <a:lnTo>
                    <a:pt x="762" y="917"/>
                  </a:lnTo>
                  <a:lnTo>
                    <a:pt x="763" y="917"/>
                  </a:lnTo>
                  <a:lnTo>
                    <a:pt x="763" y="916"/>
                  </a:lnTo>
                  <a:lnTo>
                    <a:pt x="764" y="916"/>
                  </a:lnTo>
                  <a:lnTo>
                    <a:pt x="764" y="915"/>
                  </a:lnTo>
                  <a:lnTo>
                    <a:pt x="766" y="915"/>
                  </a:lnTo>
                  <a:lnTo>
                    <a:pt x="766" y="916"/>
                  </a:lnTo>
                  <a:lnTo>
                    <a:pt x="768" y="916"/>
                  </a:lnTo>
                  <a:lnTo>
                    <a:pt x="768" y="915"/>
                  </a:lnTo>
                  <a:lnTo>
                    <a:pt x="769" y="915"/>
                  </a:lnTo>
                  <a:lnTo>
                    <a:pt x="769" y="914"/>
                  </a:lnTo>
                  <a:lnTo>
                    <a:pt x="769" y="913"/>
                  </a:lnTo>
                  <a:lnTo>
                    <a:pt x="770" y="913"/>
                  </a:lnTo>
                  <a:lnTo>
                    <a:pt x="770" y="912"/>
                  </a:lnTo>
                  <a:lnTo>
                    <a:pt x="770" y="911"/>
                  </a:lnTo>
                  <a:lnTo>
                    <a:pt x="771" y="911"/>
                  </a:lnTo>
                  <a:lnTo>
                    <a:pt x="771" y="910"/>
                  </a:lnTo>
                  <a:lnTo>
                    <a:pt x="771" y="908"/>
                  </a:lnTo>
                  <a:lnTo>
                    <a:pt x="772" y="908"/>
                  </a:lnTo>
                  <a:lnTo>
                    <a:pt x="772" y="910"/>
                  </a:lnTo>
                  <a:lnTo>
                    <a:pt x="773" y="910"/>
                  </a:lnTo>
                  <a:lnTo>
                    <a:pt x="773" y="911"/>
                  </a:lnTo>
                  <a:lnTo>
                    <a:pt x="774" y="911"/>
                  </a:lnTo>
                  <a:lnTo>
                    <a:pt x="774" y="910"/>
                  </a:lnTo>
                  <a:lnTo>
                    <a:pt x="774" y="908"/>
                  </a:lnTo>
                  <a:lnTo>
                    <a:pt x="775" y="908"/>
                  </a:lnTo>
                  <a:lnTo>
                    <a:pt x="777" y="910"/>
                  </a:lnTo>
                  <a:lnTo>
                    <a:pt x="777" y="908"/>
                  </a:lnTo>
                  <a:lnTo>
                    <a:pt x="775" y="908"/>
                  </a:lnTo>
                  <a:lnTo>
                    <a:pt x="775" y="907"/>
                  </a:lnTo>
                  <a:lnTo>
                    <a:pt x="777" y="907"/>
                  </a:lnTo>
                  <a:lnTo>
                    <a:pt x="777" y="906"/>
                  </a:lnTo>
                  <a:lnTo>
                    <a:pt x="778" y="906"/>
                  </a:lnTo>
                  <a:lnTo>
                    <a:pt x="778" y="907"/>
                  </a:lnTo>
                  <a:lnTo>
                    <a:pt x="779" y="907"/>
                  </a:lnTo>
                  <a:lnTo>
                    <a:pt x="779" y="906"/>
                  </a:lnTo>
                  <a:lnTo>
                    <a:pt x="778" y="906"/>
                  </a:lnTo>
                  <a:lnTo>
                    <a:pt x="778" y="905"/>
                  </a:lnTo>
                  <a:lnTo>
                    <a:pt x="779" y="905"/>
                  </a:lnTo>
                  <a:lnTo>
                    <a:pt x="780" y="906"/>
                  </a:lnTo>
                  <a:lnTo>
                    <a:pt x="780" y="905"/>
                  </a:lnTo>
                  <a:lnTo>
                    <a:pt x="781" y="905"/>
                  </a:lnTo>
                  <a:lnTo>
                    <a:pt x="780" y="904"/>
                  </a:lnTo>
                  <a:lnTo>
                    <a:pt x="779" y="904"/>
                  </a:lnTo>
                  <a:lnTo>
                    <a:pt x="778" y="902"/>
                  </a:lnTo>
                  <a:lnTo>
                    <a:pt x="778" y="901"/>
                  </a:lnTo>
                  <a:lnTo>
                    <a:pt x="778" y="900"/>
                  </a:lnTo>
                  <a:lnTo>
                    <a:pt x="779" y="900"/>
                  </a:lnTo>
                  <a:lnTo>
                    <a:pt x="779" y="901"/>
                  </a:lnTo>
                  <a:lnTo>
                    <a:pt x="780" y="901"/>
                  </a:lnTo>
                  <a:lnTo>
                    <a:pt x="780" y="900"/>
                  </a:lnTo>
                  <a:lnTo>
                    <a:pt x="780" y="899"/>
                  </a:lnTo>
                  <a:lnTo>
                    <a:pt x="781" y="900"/>
                  </a:lnTo>
                  <a:lnTo>
                    <a:pt x="781" y="899"/>
                  </a:lnTo>
                  <a:lnTo>
                    <a:pt x="781" y="898"/>
                  </a:lnTo>
                  <a:lnTo>
                    <a:pt x="780" y="896"/>
                  </a:lnTo>
                  <a:lnTo>
                    <a:pt x="780" y="895"/>
                  </a:lnTo>
                  <a:lnTo>
                    <a:pt x="781" y="896"/>
                  </a:lnTo>
                  <a:lnTo>
                    <a:pt x="781" y="895"/>
                  </a:lnTo>
                  <a:lnTo>
                    <a:pt x="783" y="896"/>
                  </a:lnTo>
                  <a:lnTo>
                    <a:pt x="784" y="896"/>
                  </a:lnTo>
                  <a:lnTo>
                    <a:pt x="784" y="895"/>
                  </a:lnTo>
                  <a:lnTo>
                    <a:pt x="783" y="895"/>
                  </a:lnTo>
                  <a:lnTo>
                    <a:pt x="781" y="895"/>
                  </a:lnTo>
                  <a:lnTo>
                    <a:pt x="780" y="893"/>
                  </a:lnTo>
                  <a:lnTo>
                    <a:pt x="780" y="892"/>
                  </a:lnTo>
                  <a:lnTo>
                    <a:pt x="780" y="891"/>
                  </a:lnTo>
                  <a:lnTo>
                    <a:pt x="780" y="890"/>
                  </a:lnTo>
                  <a:lnTo>
                    <a:pt x="781" y="890"/>
                  </a:lnTo>
                  <a:lnTo>
                    <a:pt x="781" y="889"/>
                  </a:lnTo>
                  <a:lnTo>
                    <a:pt x="783" y="889"/>
                  </a:lnTo>
                  <a:lnTo>
                    <a:pt x="784" y="890"/>
                  </a:lnTo>
                  <a:lnTo>
                    <a:pt x="784" y="889"/>
                  </a:lnTo>
                  <a:lnTo>
                    <a:pt x="784" y="887"/>
                  </a:lnTo>
                  <a:lnTo>
                    <a:pt x="784" y="885"/>
                  </a:lnTo>
                  <a:lnTo>
                    <a:pt x="785" y="885"/>
                  </a:lnTo>
                  <a:lnTo>
                    <a:pt x="785" y="884"/>
                  </a:lnTo>
                  <a:lnTo>
                    <a:pt x="785" y="883"/>
                  </a:lnTo>
                  <a:lnTo>
                    <a:pt x="786" y="882"/>
                  </a:lnTo>
                  <a:lnTo>
                    <a:pt x="786" y="881"/>
                  </a:lnTo>
                  <a:lnTo>
                    <a:pt x="787" y="881"/>
                  </a:lnTo>
                  <a:lnTo>
                    <a:pt x="786" y="880"/>
                  </a:lnTo>
                  <a:lnTo>
                    <a:pt x="787" y="880"/>
                  </a:lnTo>
                  <a:lnTo>
                    <a:pt x="787" y="879"/>
                  </a:lnTo>
                  <a:lnTo>
                    <a:pt x="787" y="878"/>
                  </a:lnTo>
                  <a:lnTo>
                    <a:pt x="789" y="878"/>
                  </a:lnTo>
                  <a:lnTo>
                    <a:pt x="787" y="877"/>
                  </a:lnTo>
                  <a:lnTo>
                    <a:pt x="787" y="876"/>
                  </a:lnTo>
                  <a:lnTo>
                    <a:pt x="789" y="876"/>
                  </a:lnTo>
                  <a:lnTo>
                    <a:pt x="790" y="876"/>
                  </a:lnTo>
                  <a:lnTo>
                    <a:pt x="790" y="877"/>
                  </a:lnTo>
                  <a:lnTo>
                    <a:pt x="791" y="877"/>
                  </a:lnTo>
                  <a:lnTo>
                    <a:pt x="792" y="877"/>
                  </a:lnTo>
                  <a:lnTo>
                    <a:pt x="792" y="878"/>
                  </a:lnTo>
                  <a:lnTo>
                    <a:pt x="791" y="878"/>
                  </a:lnTo>
                  <a:lnTo>
                    <a:pt x="791" y="879"/>
                  </a:lnTo>
                  <a:lnTo>
                    <a:pt x="790" y="878"/>
                  </a:lnTo>
                  <a:lnTo>
                    <a:pt x="790" y="879"/>
                  </a:lnTo>
                  <a:lnTo>
                    <a:pt x="789" y="880"/>
                  </a:lnTo>
                  <a:lnTo>
                    <a:pt x="790" y="880"/>
                  </a:lnTo>
                  <a:lnTo>
                    <a:pt x="791" y="880"/>
                  </a:lnTo>
                  <a:lnTo>
                    <a:pt x="791" y="881"/>
                  </a:lnTo>
                  <a:lnTo>
                    <a:pt x="792" y="881"/>
                  </a:lnTo>
                  <a:lnTo>
                    <a:pt x="792" y="882"/>
                  </a:lnTo>
                  <a:lnTo>
                    <a:pt x="791" y="882"/>
                  </a:lnTo>
                  <a:lnTo>
                    <a:pt x="791" y="883"/>
                  </a:lnTo>
                  <a:lnTo>
                    <a:pt x="790" y="883"/>
                  </a:lnTo>
                  <a:lnTo>
                    <a:pt x="790" y="884"/>
                  </a:lnTo>
                  <a:lnTo>
                    <a:pt x="791" y="883"/>
                  </a:lnTo>
                  <a:lnTo>
                    <a:pt x="792" y="883"/>
                  </a:lnTo>
                  <a:lnTo>
                    <a:pt x="793" y="884"/>
                  </a:lnTo>
                  <a:lnTo>
                    <a:pt x="792" y="884"/>
                  </a:lnTo>
                  <a:lnTo>
                    <a:pt x="791" y="884"/>
                  </a:lnTo>
                  <a:lnTo>
                    <a:pt x="792" y="885"/>
                  </a:lnTo>
                  <a:lnTo>
                    <a:pt x="793" y="885"/>
                  </a:lnTo>
                  <a:lnTo>
                    <a:pt x="793" y="887"/>
                  </a:lnTo>
                  <a:lnTo>
                    <a:pt x="793" y="889"/>
                  </a:lnTo>
                  <a:lnTo>
                    <a:pt x="794" y="889"/>
                  </a:lnTo>
                  <a:lnTo>
                    <a:pt x="795" y="889"/>
                  </a:lnTo>
                  <a:lnTo>
                    <a:pt x="795" y="890"/>
                  </a:lnTo>
                  <a:lnTo>
                    <a:pt x="797" y="891"/>
                  </a:lnTo>
                  <a:lnTo>
                    <a:pt x="795" y="891"/>
                  </a:lnTo>
                  <a:lnTo>
                    <a:pt x="794" y="892"/>
                  </a:lnTo>
                  <a:lnTo>
                    <a:pt x="794" y="891"/>
                  </a:lnTo>
                  <a:lnTo>
                    <a:pt x="794" y="890"/>
                  </a:lnTo>
                  <a:lnTo>
                    <a:pt x="793" y="890"/>
                  </a:lnTo>
                  <a:lnTo>
                    <a:pt x="793" y="891"/>
                  </a:lnTo>
                  <a:lnTo>
                    <a:pt x="794" y="892"/>
                  </a:lnTo>
                  <a:lnTo>
                    <a:pt x="795" y="892"/>
                  </a:lnTo>
                  <a:lnTo>
                    <a:pt x="797" y="892"/>
                  </a:lnTo>
                  <a:lnTo>
                    <a:pt x="797" y="893"/>
                  </a:lnTo>
                  <a:lnTo>
                    <a:pt x="798" y="893"/>
                  </a:lnTo>
                  <a:lnTo>
                    <a:pt x="797" y="894"/>
                  </a:lnTo>
                  <a:lnTo>
                    <a:pt x="795" y="895"/>
                  </a:lnTo>
                  <a:lnTo>
                    <a:pt x="797" y="895"/>
                  </a:lnTo>
                  <a:lnTo>
                    <a:pt x="797" y="894"/>
                  </a:lnTo>
                  <a:lnTo>
                    <a:pt x="798" y="894"/>
                  </a:lnTo>
                  <a:lnTo>
                    <a:pt x="800" y="895"/>
                  </a:lnTo>
                  <a:lnTo>
                    <a:pt x="798" y="896"/>
                  </a:lnTo>
                  <a:lnTo>
                    <a:pt x="798" y="898"/>
                  </a:lnTo>
                  <a:lnTo>
                    <a:pt x="798" y="899"/>
                  </a:lnTo>
                  <a:lnTo>
                    <a:pt x="800" y="899"/>
                  </a:lnTo>
                  <a:lnTo>
                    <a:pt x="798" y="900"/>
                  </a:lnTo>
                  <a:lnTo>
                    <a:pt x="798" y="901"/>
                  </a:lnTo>
                  <a:lnTo>
                    <a:pt x="800" y="900"/>
                  </a:lnTo>
                  <a:lnTo>
                    <a:pt x="800" y="899"/>
                  </a:lnTo>
                  <a:lnTo>
                    <a:pt x="800" y="898"/>
                  </a:lnTo>
                  <a:lnTo>
                    <a:pt x="801" y="899"/>
                  </a:lnTo>
                  <a:lnTo>
                    <a:pt x="801" y="900"/>
                  </a:lnTo>
                  <a:lnTo>
                    <a:pt x="801" y="901"/>
                  </a:lnTo>
                  <a:lnTo>
                    <a:pt x="802" y="900"/>
                  </a:lnTo>
                  <a:lnTo>
                    <a:pt x="803" y="900"/>
                  </a:lnTo>
                  <a:lnTo>
                    <a:pt x="802" y="901"/>
                  </a:lnTo>
                  <a:lnTo>
                    <a:pt x="803" y="901"/>
                  </a:lnTo>
                  <a:lnTo>
                    <a:pt x="803" y="902"/>
                  </a:lnTo>
                  <a:lnTo>
                    <a:pt x="802" y="902"/>
                  </a:lnTo>
                  <a:lnTo>
                    <a:pt x="802" y="904"/>
                  </a:lnTo>
                  <a:lnTo>
                    <a:pt x="801" y="904"/>
                  </a:lnTo>
                  <a:lnTo>
                    <a:pt x="800" y="905"/>
                  </a:lnTo>
                  <a:lnTo>
                    <a:pt x="801" y="905"/>
                  </a:lnTo>
                  <a:lnTo>
                    <a:pt x="802" y="905"/>
                  </a:lnTo>
                  <a:lnTo>
                    <a:pt x="803" y="904"/>
                  </a:lnTo>
                  <a:lnTo>
                    <a:pt x="804" y="904"/>
                  </a:lnTo>
                  <a:lnTo>
                    <a:pt x="804" y="905"/>
                  </a:lnTo>
                  <a:lnTo>
                    <a:pt x="804" y="906"/>
                  </a:lnTo>
                  <a:lnTo>
                    <a:pt x="803" y="907"/>
                  </a:lnTo>
                  <a:lnTo>
                    <a:pt x="804" y="907"/>
                  </a:lnTo>
                  <a:lnTo>
                    <a:pt x="804" y="908"/>
                  </a:lnTo>
                  <a:lnTo>
                    <a:pt x="805" y="908"/>
                  </a:lnTo>
                  <a:lnTo>
                    <a:pt x="806" y="907"/>
                  </a:lnTo>
                  <a:lnTo>
                    <a:pt x="806" y="908"/>
                  </a:lnTo>
                  <a:lnTo>
                    <a:pt x="807" y="910"/>
                  </a:lnTo>
                  <a:lnTo>
                    <a:pt x="807" y="911"/>
                  </a:lnTo>
                  <a:lnTo>
                    <a:pt x="806" y="911"/>
                  </a:lnTo>
                  <a:lnTo>
                    <a:pt x="806" y="912"/>
                  </a:lnTo>
                  <a:lnTo>
                    <a:pt x="807" y="912"/>
                  </a:lnTo>
                  <a:lnTo>
                    <a:pt x="807" y="913"/>
                  </a:lnTo>
                  <a:lnTo>
                    <a:pt x="807" y="914"/>
                  </a:lnTo>
                  <a:lnTo>
                    <a:pt x="805" y="914"/>
                  </a:lnTo>
                  <a:lnTo>
                    <a:pt x="805" y="915"/>
                  </a:lnTo>
                  <a:lnTo>
                    <a:pt x="804" y="915"/>
                  </a:lnTo>
                  <a:lnTo>
                    <a:pt x="803" y="915"/>
                  </a:lnTo>
                  <a:lnTo>
                    <a:pt x="802" y="915"/>
                  </a:lnTo>
                  <a:lnTo>
                    <a:pt x="801" y="916"/>
                  </a:lnTo>
                  <a:lnTo>
                    <a:pt x="803" y="915"/>
                  </a:lnTo>
                  <a:lnTo>
                    <a:pt x="803" y="916"/>
                  </a:lnTo>
                  <a:lnTo>
                    <a:pt x="802" y="917"/>
                  </a:lnTo>
                  <a:lnTo>
                    <a:pt x="801" y="919"/>
                  </a:lnTo>
                  <a:lnTo>
                    <a:pt x="802" y="919"/>
                  </a:lnTo>
                  <a:lnTo>
                    <a:pt x="802" y="917"/>
                  </a:lnTo>
                  <a:lnTo>
                    <a:pt x="804" y="916"/>
                  </a:lnTo>
                  <a:lnTo>
                    <a:pt x="805" y="916"/>
                  </a:lnTo>
                  <a:lnTo>
                    <a:pt x="806" y="916"/>
                  </a:lnTo>
                  <a:lnTo>
                    <a:pt x="807" y="916"/>
                  </a:lnTo>
                  <a:lnTo>
                    <a:pt x="808" y="916"/>
                  </a:lnTo>
                  <a:lnTo>
                    <a:pt x="808" y="915"/>
                  </a:lnTo>
                  <a:lnTo>
                    <a:pt x="809" y="915"/>
                  </a:lnTo>
                  <a:lnTo>
                    <a:pt x="811" y="915"/>
                  </a:lnTo>
                  <a:lnTo>
                    <a:pt x="811" y="916"/>
                  </a:lnTo>
                  <a:lnTo>
                    <a:pt x="809" y="916"/>
                  </a:lnTo>
                  <a:lnTo>
                    <a:pt x="809" y="917"/>
                  </a:lnTo>
                  <a:lnTo>
                    <a:pt x="809" y="919"/>
                  </a:lnTo>
                  <a:lnTo>
                    <a:pt x="809" y="921"/>
                  </a:lnTo>
                  <a:lnTo>
                    <a:pt x="811" y="921"/>
                  </a:lnTo>
                  <a:lnTo>
                    <a:pt x="811" y="922"/>
                  </a:lnTo>
                  <a:lnTo>
                    <a:pt x="809" y="922"/>
                  </a:lnTo>
                  <a:lnTo>
                    <a:pt x="809" y="923"/>
                  </a:lnTo>
                  <a:lnTo>
                    <a:pt x="811" y="923"/>
                  </a:lnTo>
                  <a:lnTo>
                    <a:pt x="813" y="922"/>
                  </a:lnTo>
                  <a:lnTo>
                    <a:pt x="813" y="923"/>
                  </a:lnTo>
                  <a:lnTo>
                    <a:pt x="811" y="924"/>
                  </a:lnTo>
                  <a:lnTo>
                    <a:pt x="813" y="924"/>
                  </a:lnTo>
                  <a:lnTo>
                    <a:pt x="813" y="925"/>
                  </a:lnTo>
                  <a:lnTo>
                    <a:pt x="811" y="925"/>
                  </a:lnTo>
                  <a:lnTo>
                    <a:pt x="809" y="926"/>
                  </a:lnTo>
                  <a:lnTo>
                    <a:pt x="809" y="927"/>
                  </a:lnTo>
                  <a:lnTo>
                    <a:pt x="811" y="926"/>
                  </a:lnTo>
                  <a:lnTo>
                    <a:pt x="813" y="926"/>
                  </a:lnTo>
                  <a:lnTo>
                    <a:pt x="813" y="927"/>
                  </a:lnTo>
                  <a:lnTo>
                    <a:pt x="814" y="926"/>
                  </a:lnTo>
                  <a:lnTo>
                    <a:pt x="815" y="926"/>
                  </a:lnTo>
                  <a:lnTo>
                    <a:pt x="816" y="926"/>
                  </a:lnTo>
                  <a:lnTo>
                    <a:pt x="816" y="927"/>
                  </a:lnTo>
                  <a:lnTo>
                    <a:pt x="817" y="927"/>
                  </a:lnTo>
                  <a:lnTo>
                    <a:pt x="817" y="928"/>
                  </a:lnTo>
                  <a:lnTo>
                    <a:pt x="816" y="928"/>
                  </a:lnTo>
                  <a:lnTo>
                    <a:pt x="816" y="929"/>
                  </a:lnTo>
                  <a:lnTo>
                    <a:pt x="817" y="929"/>
                  </a:lnTo>
                  <a:lnTo>
                    <a:pt x="817" y="930"/>
                  </a:lnTo>
                  <a:lnTo>
                    <a:pt x="817" y="932"/>
                  </a:lnTo>
                  <a:lnTo>
                    <a:pt x="818" y="932"/>
                  </a:lnTo>
                  <a:lnTo>
                    <a:pt x="818" y="934"/>
                  </a:lnTo>
                  <a:lnTo>
                    <a:pt x="817" y="934"/>
                  </a:lnTo>
                  <a:lnTo>
                    <a:pt x="816" y="934"/>
                  </a:lnTo>
                  <a:lnTo>
                    <a:pt x="816" y="935"/>
                  </a:lnTo>
                  <a:lnTo>
                    <a:pt x="815" y="935"/>
                  </a:lnTo>
                  <a:lnTo>
                    <a:pt x="814" y="935"/>
                  </a:lnTo>
                  <a:lnTo>
                    <a:pt x="814" y="936"/>
                  </a:lnTo>
                  <a:lnTo>
                    <a:pt x="813" y="936"/>
                  </a:lnTo>
                  <a:lnTo>
                    <a:pt x="813" y="937"/>
                  </a:lnTo>
                  <a:lnTo>
                    <a:pt x="814" y="937"/>
                  </a:lnTo>
                  <a:lnTo>
                    <a:pt x="815" y="937"/>
                  </a:lnTo>
                  <a:lnTo>
                    <a:pt x="815" y="936"/>
                  </a:lnTo>
                  <a:lnTo>
                    <a:pt x="816" y="936"/>
                  </a:lnTo>
                  <a:lnTo>
                    <a:pt x="817" y="936"/>
                  </a:lnTo>
                  <a:lnTo>
                    <a:pt x="818" y="937"/>
                  </a:lnTo>
                  <a:lnTo>
                    <a:pt x="818" y="938"/>
                  </a:lnTo>
                  <a:lnTo>
                    <a:pt x="818" y="939"/>
                  </a:lnTo>
                  <a:lnTo>
                    <a:pt x="817" y="940"/>
                  </a:lnTo>
                  <a:lnTo>
                    <a:pt x="818" y="940"/>
                  </a:lnTo>
                  <a:lnTo>
                    <a:pt x="818" y="941"/>
                  </a:lnTo>
                  <a:lnTo>
                    <a:pt x="819" y="941"/>
                  </a:lnTo>
                  <a:lnTo>
                    <a:pt x="820" y="940"/>
                  </a:lnTo>
                  <a:lnTo>
                    <a:pt x="820" y="941"/>
                  </a:lnTo>
                  <a:lnTo>
                    <a:pt x="821" y="941"/>
                  </a:lnTo>
                  <a:lnTo>
                    <a:pt x="823" y="942"/>
                  </a:lnTo>
                  <a:lnTo>
                    <a:pt x="823" y="944"/>
                  </a:lnTo>
                  <a:lnTo>
                    <a:pt x="823" y="945"/>
                  </a:lnTo>
                  <a:lnTo>
                    <a:pt x="821" y="945"/>
                  </a:lnTo>
                  <a:lnTo>
                    <a:pt x="823" y="946"/>
                  </a:lnTo>
                  <a:lnTo>
                    <a:pt x="823" y="947"/>
                  </a:lnTo>
                  <a:lnTo>
                    <a:pt x="821" y="947"/>
                  </a:lnTo>
                  <a:lnTo>
                    <a:pt x="821" y="949"/>
                  </a:lnTo>
                  <a:lnTo>
                    <a:pt x="820" y="949"/>
                  </a:lnTo>
                  <a:lnTo>
                    <a:pt x="819" y="949"/>
                  </a:lnTo>
                  <a:lnTo>
                    <a:pt x="818" y="949"/>
                  </a:lnTo>
                  <a:lnTo>
                    <a:pt x="818" y="950"/>
                  </a:lnTo>
                  <a:lnTo>
                    <a:pt x="819" y="950"/>
                  </a:lnTo>
                  <a:lnTo>
                    <a:pt x="819" y="951"/>
                  </a:lnTo>
                  <a:lnTo>
                    <a:pt x="820" y="951"/>
                  </a:lnTo>
                  <a:lnTo>
                    <a:pt x="820" y="952"/>
                  </a:lnTo>
                  <a:lnTo>
                    <a:pt x="819" y="952"/>
                  </a:lnTo>
                  <a:lnTo>
                    <a:pt x="818" y="952"/>
                  </a:lnTo>
                  <a:lnTo>
                    <a:pt x="818" y="951"/>
                  </a:lnTo>
                  <a:lnTo>
                    <a:pt x="817" y="951"/>
                  </a:lnTo>
                  <a:lnTo>
                    <a:pt x="816" y="951"/>
                  </a:lnTo>
                  <a:lnTo>
                    <a:pt x="815" y="950"/>
                  </a:lnTo>
                  <a:lnTo>
                    <a:pt x="814" y="950"/>
                  </a:lnTo>
                  <a:lnTo>
                    <a:pt x="813" y="949"/>
                  </a:lnTo>
                  <a:lnTo>
                    <a:pt x="814" y="949"/>
                  </a:lnTo>
                  <a:lnTo>
                    <a:pt x="815" y="949"/>
                  </a:lnTo>
                  <a:lnTo>
                    <a:pt x="816" y="949"/>
                  </a:lnTo>
                  <a:lnTo>
                    <a:pt x="816" y="947"/>
                  </a:lnTo>
                  <a:lnTo>
                    <a:pt x="814" y="947"/>
                  </a:lnTo>
                  <a:lnTo>
                    <a:pt x="813" y="947"/>
                  </a:lnTo>
                  <a:lnTo>
                    <a:pt x="811" y="947"/>
                  </a:lnTo>
                  <a:lnTo>
                    <a:pt x="811" y="949"/>
                  </a:lnTo>
                  <a:lnTo>
                    <a:pt x="813" y="950"/>
                  </a:lnTo>
                  <a:lnTo>
                    <a:pt x="814" y="950"/>
                  </a:lnTo>
                  <a:lnTo>
                    <a:pt x="814" y="951"/>
                  </a:lnTo>
                  <a:lnTo>
                    <a:pt x="815" y="951"/>
                  </a:lnTo>
                  <a:lnTo>
                    <a:pt x="816" y="951"/>
                  </a:lnTo>
                  <a:lnTo>
                    <a:pt x="817" y="952"/>
                  </a:lnTo>
                  <a:lnTo>
                    <a:pt x="818" y="952"/>
                  </a:lnTo>
                  <a:lnTo>
                    <a:pt x="819" y="953"/>
                  </a:lnTo>
                  <a:lnTo>
                    <a:pt x="820" y="953"/>
                  </a:lnTo>
                  <a:lnTo>
                    <a:pt x="821" y="953"/>
                  </a:lnTo>
                  <a:lnTo>
                    <a:pt x="823" y="953"/>
                  </a:lnTo>
                  <a:lnTo>
                    <a:pt x="824" y="955"/>
                  </a:lnTo>
                  <a:lnTo>
                    <a:pt x="825" y="955"/>
                  </a:lnTo>
                  <a:lnTo>
                    <a:pt x="825" y="956"/>
                  </a:lnTo>
                  <a:lnTo>
                    <a:pt x="823" y="956"/>
                  </a:lnTo>
                  <a:lnTo>
                    <a:pt x="821" y="955"/>
                  </a:lnTo>
                  <a:lnTo>
                    <a:pt x="820" y="955"/>
                  </a:lnTo>
                  <a:lnTo>
                    <a:pt x="819" y="955"/>
                  </a:lnTo>
                  <a:lnTo>
                    <a:pt x="817" y="955"/>
                  </a:lnTo>
                  <a:lnTo>
                    <a:pt x="817" y="956"/>
                  </a:lnTo>
                  <a:lnTo>
                    <a:pt x="816" y="955"/>
                  </a:lnTo>
                  <a:lnTo>
                    <a:pt x="816" y="956"/>
                  </a:lnTo>
                  <a:lnTo>
                    <a:pt x="817" y="956"/>
                  </a:lnTo>
                  <a:lnTo>
                    <a:pt x="818" y="956"/>
                  </a:lnTo>
                  <a:lnTo>
                    <a:pt x="819" y="956"/>
                  </a:lnTo>
                  <a:lnTo>
                    <a:pt x="818" y="957"/>
                  </a:lnTo>
                  <a:lnTo>
                    <a:pt x="819" y="957"/>
                  </a:lnTo>
                  <a:lnTo>
                    <a:pt x="819" y="958"/>
                  </a:lnTo>
                  <a:lnTo>
                    <a:pt x="820" y="957"/>
                  </a:lnTo>
                  <a:lnTo>
                    <a:pt x="820" y="958"/>
                  </a:lnTo>
                  <a:lnTo>
                    <a:pt x="819" y="959"/>
                  </a:lnTo>
                  <a:lnTo>
                    <a:pt x="818" y="958"/>
                  </a:lnTo>
                  <a:lnTo>
                    <a:pt x="817" y="958"/>
                  </a:lnTo>
                  <a:lnTo>
                    <a:pt x="816" y="958"/>
                  </a:lnTo>
                  <a:lnTo>
                    <a:pt x="817" y="959"/>
                  </a:lnTo>
                  <a:lnTo>
                    <a:pt x="818" y="959"/>
                  </a:lnTo>
                  <a:lnTo>
                    <a:pt x="819" y="959"/>
                  </a:lnTo>
                  <a:lnTo>
                    <a:pt x="820" y="959"/>
                  </a:lnTo>
                  <a:lnTo>
                    <a:pt x="821" y="959"/>
                  </a:lnTo>
                  <a:lnTo>
                    <a:pt x="821" y="960"/>
                  </a:lnTo>
                  <a:lnTo>
                    <a:pt x="823" y="959"/>
                  </a:lnTo>
                  <a:lnTo>
                    <a:pt x="824" y="960"/>
                  </a:lnTo>
                  <a:lnTo>
                    <a:pt x="824" y="961"/>
                  </a:lnTo>
                  <a:lnTo>
                    <a:pt x="823" y="961"/>
                  </a:lnTo>
                  <a:lnTo>
                    <a:pt x="823" y="962"/>
                  </a:lnTo>
                  <a:lnTo>
                    <a:pt x="821" y="962"/>
                  </a:lnTo>
                  <a:lnTo>
                    <a:pt x="823" y="964"/>
                  </a:lnTo>
                  <a:lnTo>
                    <a:pt x="824" y="964"/>
                  </a:lnTo>
                  <a:lnTo>
                    <a:pt x="825" y="964"/>
                  </a:lnTo>
                  <a:lnTo>
                    <a:pt x="826" y="964"/>
                  </a:lnTo>
                  <a:lnTo>
                    <a:pt x="826" y="965"/>
                  </a:lnTo>
                  <a:lnTo>
                    <a:pt x="825" y="965"/>
                  </a:lnTo>
                  <a:lnTo>
                    <a:pt x="825" y="967"/>
                  </a:lnTo>
                  <a:lnTo>
                    <a:pt x="826" y="967"/>
                  </a:lnTo>
                  <a:lnTo>
                    <a:pt x="828" y="967"/>
                  </a:lnTo>
                  <a:lnTo>
                    <a:pt x="829" y="965"/>
                  </a:lnTo>
                  <a:lnTo>
                    <a:pt x="829" y="964"/>
                  </a:lnTo>
                  <a:lnTo>
                    <a:pt x="830" y="964"/>
                  </a:lnTo>
                  <a:lnTo>
                    <a:pt x="830" y="965"/>
                  </a:lnTo>
                  <a:lnTo>
                    <a:pt x="829" y="967"/>
                  </a:lnTo>
                  <a:lnTo>
                    <a:pt x="830" y="967"/>
                  </a:lnTo>
                  <a:lnTo>
                    <a:pt x="830" y="968"/>
                  </a:lnTo>
                  <a:lnTo>
                    <a:pt x="829" y="968"/>
                  </a:lnTo>
                  <a:lnTo>
                    <a:pt x="829" y="969"/>
                  </a:lnTo>
                  <a:lnTo>
                    <a:pt x="828" y="968"/>
                  </a:lnTo>
                  <a:lnTo>
                    <a:pt x="828" y="969"/>
                  </a:lnTo>
                  <a:lnTo>
                    <a:pt x="829" y="969"/>
                  </a:lnTo>
                  <a:lnTo>
                    <a:pt x="830" y="969"/>
                  </a:lnTo>
                  <a:lnTo>
                    <a:pt x="830" y="968"/>
                  </a:lnTo>
                  <a:lnTo>
                    <a:pt x="831" y="967"/>
                  </a:lnTo>
                  <a:lnTo>
                    <a:pt x="831" y="968"/>
                  </a:lnTo>
                  <a:lnTo>
                    <a:pt x="831" y="969"/>
                  </a:lnTo>
                  <a:lnTo>
                    <a:pt x="831" y="970"/>
                  </a:lnTo>
                  <a:lnTo>
                    <a:pt x="832" y="969"/>
                  </a:lnTo>
                  <a:lnTo>
                    <a:pt x="832" y="968"/>
                  </a:lnTo>
                  <a:lnTo>
                    <a:pt x="834" y="968"/>
                  </a:lnTo>
                  <a:lnTo>
                    <a:pt x="834" y="969"/>
                  </a:lnTo>
                  <a:lnTo>
                    <a:pt x="834" y="970"/>
                  </a:lnTo>
                  <a:lnTo>
                    <a:pt x="834" y="971"/>
                  </a:lnTo>
                  <a:lnTo>
                    <a:pt x="835" y="971"/>
                  </a:lnTo>
                  <a:lnTo>
                    <a:pt x="834" y="972"/>
                  </a:lnTo>
                  <a:lnTo>
                    <a:pt x="834" y="973"/>
                  </a:lnTo>
                  <a:lnTo>
                    <a:pt x="832" y="973"/>
                  </a:lnTo>
                  <a:lnTo>
                    <a:pt x="832" y="974"/>
                  </a:lnTo>
                  <a:lnTo>
                    <a:pt x="834" y="974"/>
                  </a:lnTo>
                  <a:lnTo>
                    <a:pt x="834" y="975"/>
                  </a:lnTo>
                  <a:lnTo>
                    <a:pt x="834" y="976"/>
                  </a:lnTo>
                  <a:lnTo>
                    <a:pt x="832" y="976"/>
                  </a:lnTo>
                  <a:lnTo>
                    <a:pt x="832" y="978"/>
                  </a:lnTo>
                  <a:lnTo>
                    <a:pt x="831" y="978"/>
                  </a:lnTo>
                  <a:lnTo>
                    <a:pt x="831" y="980"/>
                  </a:lnTo>
                  <a:lnTo>
                    <a:pt x="832" y="978"/>
                  </a:lnTo>
                  <a:lnTo>
                    <a:pt x="832" y="980"/>
                  </a:lnTo>
                  <a:lnTo>
                    <a:pt x="831" y="981"/>
                  </a:lnTo>
                  <a:lnTo>
                    <a:pt x="830" y="981"/>
                  </a:lnTo>
                  <a:lnTo>
                    <a:pt x="831" y="982"/>
                  </a:lnTo>
                  <a:lnTo>
                    <a:pt x="831" y="981"/>
                  </a:lnTo>
                  <a:lnTo>
                    <a:pt x="832" y="981"/>
                  </a:lnTo>
                  <a:lnTo>
                    <a:pt x="832" y="980"/>
                  </a:lnTo>
                  <a:lnTo>
                    <a:pt x="834" y="980"/>
                  </a:lnTo>
                  <a:lnTo>
                    <a:pt x="835" y="978"/>
                  </a:lnTo>
                  <a:lnTo>
                    <a:pt x="835" y="976"/>
                  </a:lnTo>
                  <a:lnTo>
                    <a:pt x="836" y="976"/>
                  </a:lnTo>
                  <a:lnTo>
                    <a:pt x="836" y="978"/>
                  </a:lnTo>
                  <a:lnTo>
                    <a:pt x="837" y="976"/>
                  </a:lnTo>
                  <a:lnTo>
                    <a:pt x="838" y="978"/>
                  </a:lnTo>
                  <a:lnTo>
                    <a:pt x="838" y="976"/>
                  </a:lnTo>
                  <a:lnTo>
                    <a:pt x="839" y="976"/>
                  </a:lnTo>
                  <a:lnTo>
                    <a:pt x="840" y="976"/>
                  </a:lnTo>
                  <a:lnTo>
                    <a:pt x="839" y="978"/>
                  </a:lnTo>
                  <a:lnTo>
                    <a:pt x="839" y="980"/>
                  </a:lnTo>
                  <a:lnTo>
                    <a:pt x="840" y="980"/>
                  </a:lnTo>
                  <a:lnTo>
                    <a:pt x="841" y="980"/>
                  </a:lnTo>
                  <a:lnTo>
                    <a:pt x="841" y="978"/>
                  </a:lnTo>
                  <a:lnTo>
                    <a:pt x="843" y="978"/>
                  </a:lnTo>
                  <a:lnTo>
                    <a:pt x="843" y="980"/>
                  </a:lnTo>
                  <a:lnTo>
                    <a:pt x="843" y="981"/>
                  </a:lnTo>
                  <a:lnTo>
                    <a:pt x="841" y="981"/>
                  </a:lnTo>
                  <a:lnTo>
                    <a:pt x="841" y="982"/>
                  </a:lnTo>
                  <a:lnTo>
                    <a:pt x="840" y="982"/>
                  </a:lnTo>
                  <a:lnTo>
                    <a:pt x="840" y="983"/>
                  </a:lnTo>
                  <a:lnTo>
                    <a:pt x="839" y="983"/>
                  </a:lnTo>
                  <a:lnTo>
                    <a:pt x="839" y="984"/>
                  </a:lnTo>
                  <a:lnTo>
                    <a:pt x="840" y="984"/>
                  </a:lnTo>
                  <a:lnTo>
                    <a:pt x="840" y="983"/>
                  </a:lnTo>
                  <a:lnTo>
                    <a:pt x="841" y="983"/>
                  </a:lnTo>
                  <a:lnTo>
                    <a:pt x="843" y="981"/>
                  </a:lnTo>
                  <a:lnTo>
                    <a:pt x="843" y="982"/>
                  </a:lnTo>
                  <a:lnTo>
                    <a:pt x="844" y="982"/>
                  </a:lnTo>
                  <a:lnTo>
                    <a:pt x="846" y="982"/>
                  </a:lnTo>
                  <a:lnTo>
                    <a:pt x="846" y="981"/>
                  </a:lnTo>
                  <a:lnTo>
                    <a:pt x="847" y="981"/>
                  </a:lnTo>
                  <a:lnTo>
                    <a:pt x="847" y="980"/>
                  </a:lnTo>
                  <a:lnTo>
                    <a:pt x="848" y="980"/>
                  </a:lnTo>
                  <a:lnTo>
                    <a:pt x="848" y="981"/>
                  </a:lnTo>
                  <a:lnTo>
                    <a:pt x="848" y="982"/>
                  </a:lnTo>
                  <a:lnTo>
                    <a:pt x="849" y="982"/>
                  </a:lnTo>
                  <a:lnTo>
                    <a:pt x="849" y="983"/>
                  </a:lnTo>
                  <a:lnTo>
                    <a:pt x="848" y="983"/>
                  </a:lnTo>
                  <a:lnTo>
                    <a:pt x="848" y="984"/>
                  </a:lnTo>
                  <a:lnTo>
                    <a:pt x="849" y="984"/>
                  </a:lnTo>
                  <a:lnTo>
                    <a:pt x="850" y="985"/>
                  </a:lnTo>
                  <a:lnTo>
                    <a:pt x="851" y="984"/>
                  </a:lnTo>
                  <a:lnTo>
                    <a:pt x="851" y="985"/>
                  </a:lnTo>
                  <a:lnTo>
                    <a:pt x="852" y="985"/>
                  </a:lnTo>
                  <a:lnTo>
                    <a:pt x="853" y="986"/>
                  </a:lnTo>
                  <a:lnTo>
                    <a:pt x="853" y="985"/>
                  </a:lnTo>
                  <a:lnTo>
                    <a:pt x="855" y="985"/>
                  </a:lnTo>
                  <a:lnTo>
                    <a:pt x="855" y="984"/>
                  </a:lnTo>
                  <a:lnTo>
                    <a:pt x="857" y="984"/>
                  </a:lnTo>
                  <a:lnTo>
                    <a:pt x="859" y="984"/>
                  </a:lnTo>
                  <a:lnTo>
                    <a:pt x="859" y="985"/>
                  </a:lnTo>
                  <a:lnTo>
                    <a:pt x="859" y="986"/>
                  </a:lnTo>
                  <a:lnTo>
                    <a:pt x="860" y="986"/>
                  </a:lnTo>
                  <a:lnTo>
                    <a:pt x="861" y="987"/>
                  </a:lnTo>
                  <a:lnTo>
                    <a:pt x="862" y="988"/>
                  </a:lnTo>
                  <a:lnTo>
                    <a:pt x="863" y="988"/>
                  </a:lnTo>
                  <a:lnTo>
                    <a:pt x="863" y="987"/>
                  </a:lnTo>
                  <a:lnTo>
                    <a:pt x="864" y="987"/>
                  </a:lnTo>
                  <a:lnTo>
                    <a:pt x="864" y="988"/>
                  </a:lnTo>
                  <a:lnTo>
                    <a:pt x="865" y="988"/>
                  </a:lnTo>
                  <a:lnTo>
                    <a:pt x="865" y="990"/>
                  </a:lnTo>
                  <a:lnTo>
                    <a:pt x="865" y="991"/>
                  </a:lnTo>
                  <a:lnTo>
                    <a:pt x="864" y="991"/>
                  </a:lnTo>
                  <a:lnTo>
                    <a:pt x="863" y="991"/>
                  </a:lnTo>
                  <a:lnTo>
                    <a:pt x="863" y="992"/>
                  </a:lnTo>
                  <a:lnTo>
                    <a:pt x="862" y="992"/>
                  </a:lnTo>
                  <a:lnTo>
                    <a:pt x="862" y="993"/>
                  </a:lnTo>
                  <a:lnTo>
                    <a:pt x="861" y="992"/>
                  </a:lnTo>
                  <a:lnTo>
                    <a:pt x="860" y="992"/>
                  </a:lnTo>
                  <a:lnTo>
                    <a:pt x="855" y="993"/>
                  </a:lnTo>
                  <a:lnTo>
                    <a:pt x="855" y="995"/>
                  </a:lnTo>
                  <a:lnTo>
                    <a:pt x="854" y="995"/>
                  </a:lnTo>
                  <a:lnTo>
                    <a:pt x="853" y="996"/>
                  </a:lnTo>
                  <a:lnTo>
                    <a:pt x="854" y="996"/>
                  </a:lnTo>
                  <a:lnTo>
                    <a:pt x="855" y="996"/>
                  </a:lnTo>
                  <a:lnTo>
                    <a:pt x="857" y="996"/>
                  </a:lnTo>
                  <a:lnTo>
                    <a:pt x="859" y="996"/>
                  </a:lnTo>
                  <a:lnTo>
                    <a:pt x="860" y="996"/>
                  </a:lnTo>
                  <a:lnTo>
                    <a:pt x="861" y="996"/>
                  </a:lnTo>
                  <a:lnTo>
                    <a:pt x="862" y="996"/>
                  </a:lnTo>
                  <a:lnTo>
                    <a:pt x="862" y="997"/>
                  </a:lnTo>
                  <a:lnTo>
                    <a:pt x="863" y="996"/>
                  </a:lnTo>
                  <a:lnTo>
                    <a:pt x="863" y="997"/>
                  </a:lnTo>
                  <a:lnTo>
                    <a:pt x="864" y="996"/>
                  </a:lnTo>
                  <a:lnTo>
                    <a:pt x="864" y="997"/>
                  </a:lnTo>
                  <a:lnTo>
                    <a:pt x="864" y="998"/>
                  </a:lnTo>
                  <a:lnTo>
                    <a:pt x="865" y="998"/>
                  </a:lnTo>
                  <a:lnTo>
                    <a:pt x="865" y="999"/>
                  </a:lnTo>
                  <a:lnTo>
                    <a:pt x="865" y="1001"/>
                  </a:lnTo>
                  <a:lnTo>
                    <a:pt x="866" y="1001"/>
                  </a:lnTo>
                  <a:lnTo>
                    <a:pt x="866" y="1002"/>
                  </a:lnTo>
                  <a:lnTo>
                    <a:pt x="866" y="1003"/>
                  </a:lnTo>
                  <a:lnTo>
                    <a:pt x="866" y="1004"/>
                  </a:lnTo>
                  <a:lnTo>
                    <a:pt x="865" y="1005"/>
                  </a:lnTo>
                  <a:lnTo>
                    <a:pt x="864" y="1005"/>
                  </a:lnTo>
                  <a:lnTo>
                    <a:pt x="863" y="1006"/>
                  </a:lnTo>
                  <a:lnTo>
                    <a:pt x="864" y="1006"/>
                  </a:lnTo>
                  <a:lnTo>
                    <a:pt x="865" y="1006"/>
                  </a:lnTo>
                  <a:lnTo>
                    <a:pt x="865" y="1007"/>
                  </a:lnTo>
                  <a:lnTo>
                    <a:pt x="865" y="1008"/>
                  </a:lnTo>
                  <a:lnTo>
                    <a:pt x="864" y="1008"/>
                  </a:lnTo>
                  <a:lnTo>
                    <a:pt x="864" y="1010"/>
                  </a:lnTo>
                  <a:lnTo>
                    <a:pt x="865" y="1008"/>
                  </a:lnTo>
                  <a:lnTo>
                    <a:pt x="866" y="1007"/>
                  </a:lnTo>
                  <a:lnTo>
                    <a:pt x="866" y="1006"/>
                  </a:lnTo>
                  <a:lnTo>
                    <a:pt x="868" y="1006"/>
                  </a:lnTo>
                  <a:lnTo>
                    <a:pt x="868" y="1005"/>
                  </a:lnTo>
                  <a:lnTo>
                    <a:pt x="869" y="1004"/>
                  </a:lnTo>
                  <a:lnTo>
                    <a:pt x="869" y="1003"/>
                  </a:lnTo>
                  <a:lnTo>
                    <a:pt x="870" y="1003"/>
                  </a:lnTo>
                  <a:lnTo>
                    <a:pt x="870" y="1004"/>
                  </a:lnTo>
                  <a:lnTo>
                    <a:pt x="871" y="1004"/>
                  </a:lnTo>
                  <a:lnTo>
                    <a:pt x="872" y="1004"/>
                  </a:lnTo>
                  <a:lnTo>
                    <a:pt x="874" y="1004"/>
                  </a:lnTo>
                  <a:lnTo>
                    <a:pt x="872" y="1005"/>
                  </a:lnTo>
                  <a:lnTo>
                    <a:pt x="875" y="1006"/>
                  </a:lnTo>
                  <a:lnTo>
                    <a:pt x="876" y="1006"/>
                  </a:lnTo>
                  <a:lnTo>
                    <a:pt x="877" y="1006"/>
                  </a:lnTo>
                  <a:lnTo>
                    <a:pt x="878" y="1006"/>
                  </a:lnTo>
                  <a:lnTo>
                    <a:pt x="880" y="1007"/>
                  </a:lnTo>
                  <a:lnTo>
                    <a:pt x="878" y="1007"/>
                  </a:lnTo>
                  <a:lnTo>
                    <a:pt x="877" y="1007"/>
                  </a:lnTo>
                  <a:lnTo>
                    <a:pt x="876" y="1007"/>
                  </a:lnTo>
                  <a:lnTo>
                    <a:pt x="878" y="1008"/>
                  </a:lnTo>
                  <a:lnTo>
                    <a:pt x="878" y="1010"/>
                  </a:lnTo>
                  <a:lnTo>
                    <a:pt x="880" y="1010"/>
                  </a:lnTo>
                  <a:lnTo>
                    <a:pt x="880" y="1008"/>
                  </a:lnTo>
                  <a:lnTo>
                    <a:pt x="881" y="1008"/>
                  </a:lnTo>
                  <a:lnTo>
                    <a:pt x="881" y="1010"/>
                  </a:lnTo>
                  <a:lnTo>
                    <a:pt x="881" y="1012"/>
                  </a:lnTo>
                  <a:lnTo>
                    <a:pt x="881" y="1013"/>
                  </a:lnTo>
                  <a:lnTo>
                    <a:pt x="882" y="1013"/>
                  </a:lnTo>
                  <a:lnTo>
                    <a:pt x="881" y="1014"/>
                  </a:lnTo>
                  <a:lnTo>
                    <a:pt x="882" y="1015"/>
                  </a:lnTo>
                  <a:lnTo>
                    <a:pt x="881" y="1015"/>
                  </a:lnTo>
                  <a:lnTo>
                    <a:pt x="880" y="1015"/>
                  </a:lnTo>
                  <a:lnTo>
                    <a:pt x="880" y="1016"/>
                  </a:lnTo>
                  <a:lnTo>
                    <a:pt x="881" y="1016"/>
                  </a:lnTo>
                  <a:lnTo>
                    <a:pt x="881" y="1017"/>
                  </a:lnTo>
                  <a:lnTo>
                    <a:pt x="880" y="1017"/>
                  </a:lnTo>
                  <a:lnTo>
                    <a:pt x="878" y="1016"/>
                  </a:lnTo>
                  <a:lnTo>
                    <a:pt x="877" y="1016"/>
                  </a:lnTo>
                  <a:lnTo>
                    <a:pt x="878" y="1017"/>
                  </a:lnTo>
                  <a:lnTo>
                    <a:pt x="880" y="1017"/>
                  </a:lnTo>
                  <a:lnTo>
                    <a:pt x="880" y="1018"/>
                  </a:lnTo>
                  <a:lnTo>
                    <a:pt x="881" y="1018"/>
                  </a:lnTo>
                  <a:lnTo>
                    <a:pt x="881" y="1019"/>
                  </a:lnTo>
                  <a:lnTo>
                    <a:pt x="880" y="1019"/>
                  </a:lnTo>
                  <a:lnTo>
                    <a:pt x="880" y="1020"/>
                  </a:lnTo>
                  <a:lnTo>
                    <a:pt x="878" y="1020"/>
                  </a:lnTo>
                  <a:lnTo>
                    <a:pt x="878" y="1021"/>
                  </a:lnTo>
                  <a:lnTo>
                    <a:pt x="880" y="1021"/>
                  </a:lnTo>
                  <a:lnTo>
                    <a:pt x="880" y="1020"/>
                  </a:lnTo>
                  <a:lnTo>
                    <a:pt x="881" y="1020"/>
                  </a:lnTo>
                  <a:lnTo>
                    <a:pt x="881" y="1021"/>
                  </a:lnTo>
                  <a:lnTo>
                    <a:pt x="881" y="1022"/>
                  </a:lnTo>
                  <a:lnTo>
                    <a:pt x="880" y="1024"/>
                  </a:lnTo>
                  <a:lnTo>
                    <a:pt x="878" y="1024"/>
                  </a:lnTo>
                  <a:lnTo>
                    <a:pt x="877" y="1024"/>
                  </a:lnTo>
                  <a:lnTo>
                    <a:pt x="876" y="1026"/>
                  </a:lnTo>
                  <a:lnTo>
                    <a:pt x="877" y="1026"/>
                  </a:lnTo>
                  <a:lnTo>
                    <a:pt x="877" y="1024"/>
                  </a:lnTo>
                  <a:lnTo>
                    <a:pt x="878" y="1026"/>
                  </a:lnTo>
                  <a:lnTo>
                    <a:pt x="880" y="1026"/>
                  </a:lnTo>
                  <a:lnTo>
                    <a:pt x="881" y="1026"/>
                  </a:lnTo>
                  <a:lnTo>
                    <a:pt x="882" y="1026"/>
                  </a:lnTo>
                  <a:lnTo>
                    <a:pt x="881" y="1027"/>
                  </a:lnTo>
                  <a:lnTo>
                    <a:pt x="882" y="1027"/>
                  </a:lnTo>
                  <a:lnTo>
                    <a:pt x="882" y="1028"/>
                  </a:lnTo>
                  <a:lnTo>
                    <a:pt x="881" y="1028"/>
                  </a:lnTo>
                  <a:lnTo>
                    <a:pt x="880" y="1028"/>
                  </a:lnTo>
                  <a:lnTo>
                    <a:pt x="877" y="1027"/>
                  </a:lnTo>
                  <a:lnTo>
                    <a:pt x="877" y="1028"/>
                  </a:lnTo>
                  <a:lnTo>
                    <a:pt x="878" y="1028"/>
                  </a:lnTo>
                  <a:lnTo>
                    <a:pt x="880" y="1028"/>
                  </a:lnTo>
                  <a:lnTo>
                    <a:pt x="881" y="1029"/>
                  </a:lnTo>
                  <a:lnTo>
                    <a:pt x="881" y="1030"/>
                  </a:lnTo>
                  <a:lnTo>
                    <a:pt x="882" y="1031"/>
                  </a:lnTo>
                  <a:lnTo>
                    <a:pt x="882" y="1032"/>
                  </a:lnTo>
                  <a:lnTo>
                    <a:pt x="881" y="1032"/>
                  </a:lnTo>
                  <a:lnTo>
                    <a:pt x="881" y="1033"/>
                  </a:lnTo>
                  <a:lnTo>
                    <a:pt x="880" y="1033"/>
                  </a:lnTo>
                  <a:lnTo>
                    <a:pt x="880" y="1035"/>
                  </a:lnTo>
                  <a:lnTo>
                    <a:pt x="878" y="1036"/>
                  </a:lnTo>
                  <a:lnTo>
                    <a:pt x="877" y="1036"/>
                  </a:lnTo>
                  <a:lnTo>
                    <a:pt x="877" y="1037"/>
                  </a:lnTo>
                  <a:lnTo>
                    <a:pt x="876" y="1037"/>
                  </a:lnTo>
                  <a:lnTo>
                    <a:pt x="875" y="1037"/>
                  </a:lnTo>
                  <a:lnTo>
                    <a:pt x="875" y="1038"/>
                  </a:lnTo>
                  <a:lnTo>
                    <a:pt x="874" y="1038"/>
                  </a:lnTo>
                  <a:lnTo>
                    <a:pt x="872" y="1040"/>
                  </a:lnTo>
                  <a:lnTo>
                    <a:pt x="871" y="1040"/>
                  </a:lnTo>
                  <a:lnTo>
                    <a:pt x="871" y="1041"/>
                  </a:lnTo>
                  <a:lnTo>
                    <a:pt x="871" y="1042"/>
                  </a:lnTo>
                  <a:lnTo>
                    <a:pt x="870" y="1042"/>
                  </a:lnTo>
                  <a:lnTo>
                    <a:pt x="870" y="1043"/>
                  </a:lnTo>
                  <a:lnTo>
                    <a:pt x="869" y="1042"/>
                  </a:lnTo>
                  <a:lnTo>
                    <a:pt x="869" y="1043"/>
                  </a:lnTo>
                  <a:lnTo>
                    <a:pt x="868" y="1043"/>
                  </a:lnTo>
                  <a:lnTo>
                    <a:pt x="868" y="1044"/>
                  </a:lnTo>
                  <a:lnTo>
                    <a:pt x="866" y="1043"/>
                  </a:lnTo>
                  <a:lnTo>
                    <a:pt x="865" y="1043"/>
                  </a:lnTo>
                  <a:lnTo>
                    <a:pt x="866" y="1042"/>
                  </a:lnTo>
                  <a:lnTo>
                    <a:pt x="865" y="1042"/>
                  </a:lnTo>
                  <a:lnTo>
                    <a:pt x="864" y="1042"/>
                  </a:lnTo>
                  <a:lnTo>
                    <a:pt x="864" y="1043"/>
                  </a:lnTo>
                  <a:lnTo>
                    <a:pt x="863" y="1043"/>
                  </a:lnTo>
                  <a:lnTo>
                    <a:pt x="862" y="1043"/>
                  </a:lnTo>
                  <a:lnTo>
                    <a:pt x="861" y="1043"/>
                  </a:lnTo>
                  <a:lnTo>
                    <a:pt x="860" y="1043"/>
                  </a:lnTo>
                  <a:lnTo>
                    <a:pt x="860" y="1044"/>
                  </a:lnTo>
                  <a:lnTo>
                    <a:pt x="859" y="1044"/>
                  </a:lnTo>
                  <a:lnTo>
                    <a:pt x="859" y="1045"/>
                  </a:lnTo>
                  <a:lnTo>
                    <a:pt x="857" y="1045"/>
                  </a:lnTo>
                  <a:lnTo>
                    <a:pt x="855" y="1045"/>
                  </a:lnTo>
                  <a:lnTo>
                    <a:pt x="854" y="1045"/>
                  </a:lnTo>
                  <a:lnTo>
                    <a:pt x="853" y="1045"/>
                  </a:lnTo>
                  <a:lnTo>
                    <a:pt x="853" y="1047"/>
                  </a:lnTo>
                  <a:lnTo>
                    <a:pt x="852" y="1047"/>
                  </a:lnTo>
                  <a:lnTo>
                    <a:pt x="852" y="1045"/>
                  </a:lnTo>
                  <a:lnTo>
                    <a:pt x="851" y="1045"/>
                  </a:lnTo>
                  <a:lnTo>
                    <a:pt x="851" y="1047"/>
                  </a:lnTo>
                  <a:lnTo>
                    <a:pt x="851" y="1048"/>
                  </a:lnTo>
                  <a:lnTo>
                    <a:pt x="851" y="1049"/>
                  </a:lnTo>
                  <a:lnTo>
                    <a:pt x="850" y="1049"/>
                  </a:lnTo>
                  <a:lnTo>
                    <a:pt x="849" y="1049"/>
                  </a:lnTo>
                  <a:lnTo>
                    <a:pt x="849" y="1050"/>
                  </a:lnTo>
                  <a:lnTo>
                    <a:pt x="848" y="1050"/>
                  </a:lnTo>
                  <a:lnTo>
                    <a:pt x="848" y="1051"/>
                  </a:lnTo>
                  <a:lnTo>
                    <a:pt x="848" y="1052"/>
                  </a:lnTo>
                  <a:lnTo>
                    <a:pt x="848" y="1053"/>
                  </a:lnTo>
                  <a:lnTo>
                    <a:pt x="848" y="1055"/>
                  </a:lnTo>
                  <a:lnTo>
                    <a:pt x="847" y="1053"/>
                  </a:lnTo>
                  <a:lnTo>
                    <a:pt x="846" y="1055"/>
                  </a:lnTo>
                  <a:lnTo>
                    <a:pt x="844" y="1055"/>
                  </a:lnTo>
                  <a:lnTo>
                    <a:pt x="844" y="1056"/>
                  </a:lnTo>
                  <a:close/>
                  <a:moveTo>
                    <a:pt x="855" y="998"/>
                  </a:moveTo>
                  <a:lnTo>
                    <a:pt x="857" y="998"/>
                  </a:lnTo>
                  <a:lnTo>
                    <a:pt x="859" y="998"/>
                  </a:lnTo>
                  <a:lnTo>
                    <a:pt x="859" y="997"/>
                  </a:lnTo>
                  <a:lnTo>
                    <a:pt x="857" y="997"/>
                  </a:lnTo>
                  <a:lnTo>
                    <a:pt x="855" y="997"/>
                  </a:lnTo>
                  <a:lnTo>
                    <a:pt x="855" y="998"/>
                  </a:lnTo>
                  <a:close/>
                  <a:moveTo>
                    <a:pt x="820" y="947"/>
                  </a:moveTo>
                  <a:lnTo>
                    <a:pt x="821" y="946"/>
                  </a:lnTo>
                  <a:lnTo>
                    <a:pt x="820" y="946"/>
                  </a:lnTo>
                  <a:lnTo>
                    <a:pt x="820" y="947"/>
                  </a:lnTo>
                  <a:close/>
                  <a:moveTo>
                    <a:pt x="577" y="727"/>
                  </a:moveTo>
                  <a:lnTo>
                    <a:pt x="578" y="727"/>
                  </a:lnTo>
                  <a:lnTo>
                    <a:pt x="579" y="725"/>
                  </a:lnTo>
                  <a:lnTo>
                    <a:pt x="579" y="724"/>
                  </a:lnTo>
                  <a:lnTo>
                    <a:pt x="580" y="724"/>
                  </a:lnTo>
                  <a:lnTo>
                    <a:pt x="580" y="723"/>
                  </a:lnTo>
                  <a:lnTo>
                    <a:pt x="580" y="722"/>
                  </a:lnTo>
                  <a:lnTo>
                    <a:pt x="579" y="720"/>
                  </a:lnTo>
                  <a:lnTo>
                    <a:pt x="579" y="722"/>
                  </a:lnTo>
                  <a:lnTo>
                    <a:pt x="580" y="723"/>
                  </a:lnTo>
                  <a:lnTo>
                    <a:pt x="578" y="723"/>
                  </a:lnTo>
                  <a:lnTo>
                    <a:pt x="577" y="724"/>
                  </a:lnTo>
                  <a:lnTo>
                    <a:pt x="577" y="725"/>
                  </a:lnTo>
                  <a:lnTo>
                    <a:pt x="577" y="727"/>
                  </a:lnTo>
                  <a:close/>
                  <a:moveTo>
                    <a:pt x="535" y="793"/>
                  </a:moveTo>
                  <a:lnTo>
                    <a:pt x="534" y="793"/>
                  </a:lnTo>
                  <a:lnTo>
                    <a:pt x="534" y="795"/>
                  </a:lnTo>
                  <a:lnTo>
                    <a:pt x="535" y="795"/>
                  </a:lnTo>
                  <a:lnTo>
                    <a:pt x="535" y="793"/>
                  </a:lnTo>
                  <a:close/>
                  <a:moveTo>
                    <a:pt x="518" y="750"/>
                  </a:moveTo>
                  <a:lnTo>
                    <a:pt x="520" y="752"/>
                  </a:lnTo>
                  <a:lnTo>
                    <a:pt x="521" y="752"/>
                  </a:lnTo>
                  <a:lnTo>
                    <a:pt x="524" y="753"/>
                  </a:lnTo>
                  <a:lnTo>
                    <a:pt x="527" y="753"/>
                  </a:lnTo>
                  <a:lnTo>
                    <a:pt x="528" y="754"/>
                  </a:lnTo>
                  <a:lnTo>
                    <a:pt x="529" y="755"/>
                  </a:lnTo>
                  <a:lnTo>
                    <a:pt x="530" y="755"/>
                  </a:lnTo>
                  <a:lnTo>
                    <a:pt x="531" y="756"/>
                  </a:lnTo>
                  <a:lnTo>
                    <a:pt x="531" y="757"/>
                  </a:lnTo>
                  <a:lnTo>
                    <a:pt x="532" y="758"/>
                  </a:lnTo>
                  <a:lnTo>
                    <a:pt x="532" y="759"/>
                  </a:lnTo>
                  <a:lnTo>
                    <a:pt x="533" y="759"/>
                  </a:lnTo>
                  <a:lnTo>
                    <a:pt x="533" y="761"/>
                  </a:lnTo>
                  <a:lnTo>
                    <a:pt x="534" y="762"/>
                  </a:lnTo>
                  <a:lnTo>
                    <a:pt x="535" y="762"/>
                  </a:lnTo>
                  <a:lnTo>
                    <a:pt x="535" y="763"/>
                  </a:lnTo>
                  <a:lnTo>
                    <a:pt x="535" y="764"/>
                  </a:lnTo>
                  <a:lnTo>
                    <a:pt x="537" y="764"/>
                  </a:lnTo>
                  <a:lnTo>
                    <a:pt x="537" y="765"/>
                  </a:lnTo>
                  <a:lnTo>
                    <a:pt x="538" y="764"/>
                  </a:lnTo>
                  <a:lnTo>
                    <a:pt x="538" y="765"/>
                  </a:lnTo>
                  <a:lnTo>
                    <a:pt x="542" y="765"/>
                  </a:lnTo>
                  <a:lnTo>
                    <a:pt x="546" y="767"/>
                  </a:lnTo>
                  <a:lnTo>
                    <a:pt x="547" y="767"/>
                  </a:lnTo>
                  <a:lnTo>
                    <a:pt x="549" y="765"/>
                  </a:lnTo>
                  <a:lnTo>
                    <a:pt x="550" y="767"/>
                  </a:lnTo>
                  <a:lnTo>
                    <a:pt x="551" y="767"/>
                  </a:lnTo>
                  <a:lnTo>
                    <a:pt x="550" y="765"/>
                  </a:lnTo>
                  <a:lnTo>
                    <a:pt x="551" y="765"/>
                  </a:lnTo>
                  <a:lnTo>
                    <a:pt x="549" y="764"/>
                  </a:lnTo>
                  <a:lnTo>
                    <a:pt x="547" y="764"/>
                  </a:lnTo>
                  <a:lnTo>
                    <a:pt x="546" y="763"/>
                  </a:lnTo>
                  <a:lnTo>
                    <a:pt x="545" y="763"/>
                  </a:lnTo>
                  <a:lnTo>
                    <a:pt x="545" y="762"/>
                  </a:lnTo>
                  <a:lnTo>
                    <a:pt x="544" y="761"/>
                  </a:lnTo>
                  <a:lnTo>
                    <a:pt x="544" y="759"/>
                  </a:lnTo>
                  <a:lnTo>
                    <a:pt x="543" y="759"/>
                  </a:lnTo>
                  <a:lnTo>
                    <a:pt x="542" y="758"/>
                  </a:lnTo>
                  <a:lnTo>
                    <a:pt x="541" y="758"/>
                  </a:lnTo>
                  <a:lnTo>
                    <a:pt x="541" y="757"/>
                  </a:lnTo>
                  <a:lnTo>
                    <a:pt x="542" y="757"/>
                  </a:lnTo>
                  <a:lnTo>
                    <a:pt x="543" y="757"/>
                  </a:lnTo>
                  <a:lnTo>
                    <a:pt x="541" y="756"/>
                  </a:lnTo>
                  <a:lnTo>
                    <a:pt x="540" y="756"/>
                  </a:lnTo>
                  <a:lnTo>
                    <a:pt x="538" y="756"/>
                  </a:lnTo>
                  <a:lnTo>
                    <a:pt x="537" y="755"/>
                  </a:lnTo>
                  <a:lnTo>
                    <a:pt x="535" y="755"/>
                  </a:lnTo>
                  <a:lnTo>
                    <a:pt x="535" y="754"/>
                  </a:lnTo>
                  <a:lnTo>
                    <a:pt x="534" y="754"/>
                  </a:lnTo>
                  <a:lnTo>
                    <a:pt x="534" y="753"/>
                  </a:lnTo>
                  <a:lnTo>
                    <a:pt x="533" y="753"/>
                  </a:lnTo>
                  <a:lnTo>
                    <a:pt x="533" y="752"/>
                  </a:lnTo>
                  <a:lnTo>
                    <a:pt x="532" y="752"/>
                  </a:lnTo>
                  <a:lnTo>
                    <a:pt x="532" y="750"/>
                  </a:lnTo>
                  <a:lnTo>
                    <a:pt x="531" y="750"/>
                  </a:lnTo>
                  <a:lnTo>
                    <a:pt x="530" y="749"/>
                  </a:lnTo>
                  <a:lnTo>
                    <a:pt x="530" y="750"/>
                  </a:lnTo>
                  <a:lnTo>
                    <a:pt x="528" y="749"/>
                  </a:lnTo>
                  <a:lnTo>
                    <a:pt x="530" y="752"/>
                  </a:lnTo>
                  <a:lnTo>
                    <a:pt x="530" y="753"/>
                  </a:lnTo>
                  <a:lnTo>
                    <a:pt x="529" y="753"/>
                  </a:lnTo>
                  <a:lnTo>
                    <a:pt x="529" y="752"/>
                  </a:lnTo>
                  <a:lnTo>
                    <a:pt x="528" y="752"/>
                  </a:lnTo>
                  <a:lnTo>
                    <a:pt x="527" y="752"/>
                  </a:lnTo>
                  <a:lnTo>
                    <a:pt x="526" y="752"/>
                  </a:lnTo>
                  <a:lnTo>
                    <a:pt x="524" y="752"/>
                  </a:lnTo>
                  <a:lnTo>
                    <a:pt x="522" y="752"/>
                  </a:lnTo>
                  <a:lnTo>
                    <a:pt x="522" y="750"/>
                  </a:lnTo>
                  <a:lnTo>
                    <a:pt x="519" y="750"/>
                  </a:lnTo>
                  <a:lnTo>
                    <a:pt x="518" y="750"/>
                  </a:lnTo>
                  <a:close/>
                  <a:moveTo>
                    <a:pt x="512" y="749"/>
                  </a:moveTo>
                  <a:lnTo>
                    <a:pt x="516" y="753"/>
                  </a:lnTo>
                  <a:lnTo>
                    <a:pt x="517" y="753"/>
                  </a:lnTo>
                  <a:lnTo>
                    <a:pt x="516" y="752"/>
                  </a:lnTo>
                  <a:lnTo>
                    <a:pt x="516" y="750"/>
                  </a:lnTo>
                  <a:lnTo>
                    <a:pt x="517" y="750"/>
                  </a:lnTo>
                  <a:lnTo>
                    <a:pt x="516" y="749"/>
                  </a:lnTo>
                  <a:lnTo>
                    <a:pt x="515" y="749"/>
                  </a:lnTo>
                  <a:lnTo>
                    <a:pt x="514" y="749"/>
                  </a:lnTo>
                  <a:lnTo>
                    <a:pt x="512" y="749"/>
                  </a:lnTo>
                  <a:close/>
                  <a:moveTo>
                    <a:pt x="503" y="630"/>
                  </a:moveTo>
                  <a:lnTo>
                    <a:pt x="504" y="631"/>
                  </a:lnTo>
                  <a:lnTo>
                    <a:pt x="504" y="630"/>
                  </a:lnTo>
                  <a:lnTo>
                    <a:pt x="503" y="630"/>
                  </a:lnTo>
                  <a:close/>
                  <a:moveTo>
                    <a:pt x="480" y="579"/>
                  </a:moveTo>
                  <a:lnTo>
                    <a:pt x="480" y="578"/>
                  </a:lnTo>
                  <a:lnTo>
                    <a:pt x="478" y="579"/>
                  </a:lnTo>
                  <a:lnTo>
                    <a:pt x="478" y="580"/>
                  </a:lnTo>
                  <a:lnTo>
                    <a:pt x="480" y="579"/>
                  </a:lnTo>
                  <a:close/>
                  <a:moveTo>
                    <a:pt x="492" y="656"/>
                  </a:moveTo>
                  <a:lnTo>
                    <a:pt x="492" y="655"/>
                  </a:lnTo>
                  <a:lnTo>
                    <a:pt x="490" y="656"/>
                  </a:lnTo>
                  <a:lnTo>
                    <a:pt x="490" y="655"/>
                  </a:lnTo>
                  <a:lnTo>
                    <a:pt x="489" y="656"/>
                  </a:lnTo>
                  <a:lnTo>
                    <a:pt x="488" y="656"/>
                  </a:lnTo>
                  <a:lnTo>
                    <a:pt x="488" y="658"/>
                  </a:lnTo>
                  <a:lnTo>
                    <a:pt x="487" y="658"/>
                  </a:lnTo>
                  <a:lnTo>
                    <a:pt x="487" y="659"/>
                  </a:lnTo>
                  <a:lnTo>
                    <a:pt x="487" y="661"/>
                  </a:lnTo>
                  <a:lnTo>
                    <a:pt x="487" y="662"/>
                  </a:lnTo>
                  <a:lnTo>
                    <a:pt x="488" y="662"/>
                  </a:lnTo>
                  <a:lnTo>
                    <a:pt x="488" y="661"/>
                  </a:lnTo>
                  <a:lnTo>
                    <a:pt x="489" y="659"/>
                  </a:lnTo>
                  <a:lnTo>
                    <a:pt x="489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2" y="656"/>
                  </a:lnTo>
                  <a:close/>
                  <a:moveTo>
                    <a:pt x="488" y="793"/>
                  </a:moveTo>
                  <a:lnTo>
                    <a:pt x="489" y="793"/>
                  </a:lnTo>
                  <a:lnTo>
                    <a:pt x="489" y="792"/>
                  </a:lnTo>
                  <a:lnTo>
                    <a:pt x="488" y="793"/>
                  </a:lnTo>
                  <a:close/>
                  <a:moveTo>
                    <a:pt x="458" y="689"/>
                  </a:moveTo>
                  <a:lnTo>
                    <a:pt x="459" y="689"/>
                  </a:lnTo>
                  <a:lnTo>
                    <a:pt x="459" y="688"/>
                  </a:lnTo>
                  <a:lnTo>
                    <a:pt x="458" y="688"/>
                  </a:lnTo>
                  <a:lnTo>
                    <a:pt x="458" y="689"/>
                  </a:lnTo>
                  <a:close/>
                  <a:moveTo>
                    <a:pt x="335" y="710"/>
                  </a:moveTo>
                  <a:lnTo>
                    <a:pt x="336" y="711"/>
                  </a:lnTo>
                  <a:lnTo>
                    <a:pt x="336" y="710"/>
                  </a:lnTo>
                  <a:lnTo>
                    <a:pt x="335" y="710"/>
                  </a:lnTo>
                  <a:close/>
                  <a:moveTo>
                    <a:pt x="55" y="659"/>
                  </a:moveTo>
                  <a:lnTo>
                    <a:pt x="56" y="661"/>
                  </a:lnTo>
                  <a:lnTo>
                    <a:pt x="56" y="659"/>
                  </a:lnTo>
                  <a:lnTo>
                    <a:pt x="55" y="658"/>
                  </a:lnTo>
                  <a:lnTo>
                    <a:pt x="55" y="659"/>
                  </a:lnTo>
                  <a:close/>
                  <a:moveTo>
                    <a:pt x="58" y="663"/>
                  </a:moveTo>
                  <a:lnTo>
                    <a:pt x="55" y="663"/>
                  </a:lnTo>
                  <a:lnTo>
                    <a:pt x="56" y="664"/>
                  </a:lnTo>
                  <a:lnTo>
                    <a:pt x="58" y="664"/>
                  </a:lnTo>
                  <a:lnTo>
                    <a:pt x="58" y="663"/>
                  </a:lnTo>
                  <a:close/>
                  <a:moveTo>
                    <a:pt x="84" y="676"/>
                  </a:moveTo>
                  <a:lnTo>
                    <a:pt x="82" y="674"/>
                  </a:lnTo>
                  <a:lnTo>
                    <a:pt x="82" y="676"/>
                  </a:lnTo>
                  <a:lnTo>
                    <a:pt x="84" y="676"/>
                  </a:lnTo>
                  <a:close/>
                  <a:moveTo>
                    <a:pt x="100" y="656"/>
                  </a:moveTo>
                  <a:lnTo>
                    <a:pt x="99" y="658"/>
                  </a:lnTo>
                  <a:lnTo>
                    <a:pt x="100" y="658"/>
                  </a:lnTo>
                  <a:lnTo>
                    <a:pt x="100" y="656"/>
                  </a:lnTo>
                  <a:close/>
                  <a:moveTo>
                    <a:pt x="104" y="661"/>
                  </a:moveTo>
                  <a:lnTo>
                    <a:pt x="103" y="662"/>
                  </a:lnTo>
                  <a:lnTo>
                    <a:pt x="104" y="663"/>
                  </a:lnTo>
                  <a:lnTo>
                    <a:pt x="104" y="662"/>
                  </a:lnTo>
                  <a:lnTo>
                    <a:pt x="104" y="661"/>
                  </a:lnTo>
                  <a:close/>
                  <a:moveTo>
                    <a:pt x="105" y="656"/>
                  </a:moveTo>
                  <a:lnTo>
                    <a:pt x="104" y="658"/>
                  </a:lnTo>
                  <a:lnTo>
                    <a:pt x="104" y="656"/>
                  </a:lnTo>
                  <a:lnTo>
                    <a:pt x="103" y="656"/>
                  </a:lnTo>
                  <a:lnTo>
                    <a:pt x="103" y="658"/>
                  </a:lnTo>
                  <a:lnTo>
                    <a:pt x="104" y="658"/>
                  </a:lnTo>
                  <a:lnTo>
                    <a:pt x="104" y="659"/>
                  </a:lnTo>
                  <a:lnTo>
                    <a:pt x="105" y="658"/>
                  </a:lnTo>
                  <a:lnTo>
                    <a:pt x="105" y="656"/>
                  </a:lnTo>
                  <a:close/>
                  <a:moveTo>
                    <a:pt x="115" y="990"/>
                  </a:moveTo>
                  <a:lnTo>
                    <a:pt x="113" y="990"/>
                  </a:lnTo>
                  <a:lnTo>
                    <a:pt x="113" y="991"/>
                  </a:lnTo>
                  <a:lnTo>
                    <a:pt x="115" y="991"/>
                  </a:lnTo>
                  <a:lnTo>
                    <a:pt x="115" y="990"/>
                  </a:lnTo>
                  <a:close/>
                  <a:moveTo>
                    <a:pt x="119" y="995"/>
                  </a:moveTo>
                  <a:lnTo>
                    <a:pt x="118" y="996"/>
                  </a:lnTo>
                  <a:lnTo>
                    <a:pt x="119" y="996"/>
                  </a:lnTo>
                  <a:lnTo>
                    <a:pt x="119" y="995"/>
                  </a:lnTo>
                  <a:close/>
                  <a:moveTo>
                    <a:pt x="127" y="1019"/>
                  </a:moveTo>
                  <a:lnTo>
                    <a:pt x="126" y="1019"/>
                  </a:lnTo>
                  <a:lnTo>
                    <a:pt x="126" y="1020"/>
                  </a:lnTo>
                  <a:lnTo>
                    <a:pt x="127" y="1020"/>
                  </a:lnTo>
                  <a:lnTo>
                    <a:pt x="127" y="1019"/>
                  </a:lnTo>
                  <a:close/>
                  <a:moveTo>
                    <a:pt x="130" y="1022"/>
                  </a:moveTo>
                  <a:lnTo>
                    <a:pt x="129" y="1022"/>
                  </a:lnTo>
                  <a:lnTo>
                    <a:pt x="129" y="1024"/>
                  </a:lnTo>
                  <a:lnTo>
                    <a:pt x="130" y="1026"/>
                  </a:lnTo>
                  <a:lnTo>
                    <a:pt x="130" y="1024"/>
                  </a:lnTo>
                  <a:lnTo>
                    <a:pt x="130" y="1022"/>
                  </a:lnTo>
                  <a:close/>
                  <a:moveTo>
                    <a:pt x="131" y="1020"/>
                  </a:moveTo>
                  <a:lnTo>
                    <a:pt x="130" y="1019"/>
                  </a:lnTo>
                  <a:lnTo>
                    <a:pt x="130" y="1018"/>
                  </a:lnTo>
                  <a:lnTo>
                    <a:pt x="130" y="1017"/>
                  </a:lnTo>
                  <a:lnTo>
                    <a:pt x="129" y="1017"/>
                  </a:lnTo>
                  <a:lnTo>
                    <a:pt x="129" y="1018"/>
                  </a:lnTo>
                  <a:lnTo>
                    <a:pt x="129" y="1019"/>
                  </a:lnTo>
                  <a:lnTo>
                    <a:pt x="130" y="1019"/>
                  </a:lnTo>
                  <a:lnTo>
                    <a:pt x="130" y="1020"/>
                  </a:lnTo>
                  <a:lnTo>
                    <a:pt x="131" y="1020"/>
                  </a:lnTo>
                  <a:close/>
                  <a:moveTo>
                    <a:pt x="133" y="1019"/>
                  </a:moveTo>
                  <a:lnTo>
                    <a:pt x="132" y="1019"/>
                  </a:lnTo>
                  <a:lnTo>
                    <a:pt x="132" y="1020"/>
                  </a:lnTo>
                  <a:lnTo>
                    <a:pt x="132" y="1021"/>
                  </a:lnTo>
                  <a:lnTo>
                    <a:pt x="132" y="1022"/>
                  </a:lnTo>
                  <a:lnTo>
                    <a:pt x="133" y="1021"/>
                  </a:lnTo>
                  <a:lnTo>
                    <a:pt x="133" y="1020"/>
                  </a:lnTo>
                  <a:lnTo>
                    <a:pt x="133" y="1019"/>
                  </a:lnTo>
                  <a:close/>
                  <a:moveTo>
                    <a:pt x="134" y="1010"/>
                  </a:moveTo>
                  <a:lnTo>
                    <a:pt x="133" y="1010"/>
                  </a:lnTo>
                  <a:lnTo>
                    <a:pt x="133" y="1012"/>
                  </a:lnTo>
                  <a:lnTo>
                    <a:pt x="134" y="1010"/>
                  </a:lnTo>
                  <a:close/>
                  <a:moveTo>
                    <a:pt x="135" y="1024"/>
                  </a:moveTo>
                  <a:lnTo>
                    <a:pt x="134" y="1024"/>
                  </a:lnTo>
                  <a:lnTo>
                    <a:pt x="134" y="1026"/>
                  </a:lnTo>
                  <a:lnTo>
                    <a:pt x="135" y="1026"/>
                  </a:lnTo>
                  <a:lnTo>
                    <a:pt x="135" y="1024"/>
                  </a:lnTo>
                  <a:close/>
                  <a:moveTo>
                    <a:pt x="135" y="1012"/>
                  </a:moveTo>
                  <a:lnTo>
                    <a:pt x="134" y="1012"/>
                  </a:lnTo>
                  <a:lnTo>
                    <a:pt x="134" y="1013"/>
                  </a:lnTo>
                  <a:lnTo>
                    <a:pt x="135" y="1014"/>
                  </a:lnTo>
                  <a:lnTo>
                    <a:pt x="135" y="1013"/>
                  </a:lnTo>
                  <a:lnTo>
                    <a:pt x="135" y="1012"/>
                  </a:lnTo>
                  <a:close/>
                  <a:moveTo>
                    <a:pt x="145" y="1029"/>
                  </a:moveTo>
                  <a:lnTo>
                    <a:pt x="145" y="1028"/>
                  </a:lnTo>
                  <a:lnTo>
                    <a:pt x="144" y="1028"/>
                  </a:lnTo>
                  <a:lnTo>
                    <a:pt x="142" y="1028"/>
                  </a:lnTo>
                  <a:lnTo>
                    <a:pt x="142" y="1029"/>
                  </a:lnTo>
                  <a:lnTo>
                    <a:pt x="141" y="1029"/>
                  </a:lnTo>
                  <a:lnTo>
                    <a:pt x="141" y="1030"/>
                  </a:lnTo>
                  <a:lnTo>
                    <a:pt x="142" y="1030"/>
                  </a:lnTo>
                  <a:lnTo>
                    <a:pt x="142" y="1029"/>
                  </a:lnTo>
                  <a:lnTo>
                    <a:pt x="144" y="1029"/>
                  </a:lnTo>
                  <a:lnTo>
                    <a:pt x="145" y="1029"/>
                  </a:lnTo>
                  <a:lnTo>
                    <a:pt x="145" y="1030"/>
                  </a:lnTo>
                  <a:lnTo>
                    <a:pt x="146" y="1030"/>
                  </a:lnTo>
                  <a:lnTo>
                    <a:pt x="146" y="1029"/>
                  </a:lnTo>
                  <a:lnTo>
                    <a:pt x="145" y="1029"/>
                  </a:lnTo>
                  <a:close/>
                  <a:moveTo>
                    <a:pt x="144" y="1019"/>
                  </a:moveTo>
                  <a:lnTo>
                    <a:pt x="145" y="1020"/>
                  </a:lnTo>
                  <a:lnTo>
                    <a:pt x="145" y="1019"/>
                  </a:lnTo>
                  <a:lnTo>
                    <a:pt x="144" y="1019"/>
                  </a:lnTo>
                  <a:close/>
                  <a:moveTo>
                    <a:pt x="139" y="1029"/>
                  </a:moveTo>
                  <a:lnTo>
                    <a:pt x="140" y="1028"/>
                  </a:lnTo>
                  <a:lnTo>
                    <a:pt x="141" y="1027"/>
                  </a:lnTo>
                  <a:lnTo>
                    <a:pt x="142" y="1027"/>
                  </a:lnTo>
                  <a:lnTo>
                    <a:pt x="142" y="1026"/>
                  </a:lnTo>
                  <a:lnTo>
                    <a:pt x="142" y="1024"/>
                  </a:lnTo>
                  <a:lnTo>
                    <a:pt x="144" y="1024"/>
                  </a:lnTo>
                  <a:lnTo>
                    <a:pt x="144" y="1022"/>
                  </a:lnTo>
                  <a:lnTo>
                    <a:pt x="145" y="1022"/>
                  </a:lnTo>
                  <a:lnTo>
                    <a:pt x="145" y="1021"/>
                  </a:lnTo>
                  <a:lnTo>
                    <a:pt x="144" y="1022"/>
                  </a:lnTo>
                  <a:lnTo>
                    <a:pt x="142" y="1024"/>
                  </a:lnTo>
                  <a:lnTo>
                    <a:pt x="141" y="1024"/>
                  </a:lnTo>
                  <a:lnTo>
                    <a:pt x="141" y="1026"/>
                  </a:lnTo>
                  <a:lnTo>
                    <a:pt x="141" y="1027"/>
                  </a:lnTo>
                  <a:lnTo>
                    <a:pt x="140" y="1027"/>
                  </a:lnTo>
                  <a:lnTo>
                    <a:pt x="140" y="1028"/>
                  </a:lnTo>
                  <a:lnTo>
                    <a:pt x="139" y="1028"/>
                  </a:lnTo>
                  <a:lnTo>
                    <a:pt x="139" y="1029"/>
                  </a:lnTo>
                  <a:close/>
                  <a:moveTo>
                    <a:pt x="138" y="1032"/>
                  </a:moveTo>
                  <a:lnTo>
                    <a:pt x="139" y="1031"/>
                  </a:lnTo>
                  <a:lnTo>
                    <a:pt x="140" y="1031"/>
                  </a:lnTo>
                  <a:lnTo>
                    <a:pt x="140" y="1030"/>
                  </a:lnTo>
                  <a:lnTo>
                    <a:pt x="139" y="1030"/>
                  </a:lnTo>
                  <a:lnTo>
                    <a:pt x="139" y="1031"/>
                  </a:lnTo>
                  <a:lnTo>
                    <a:pt x="138" y="1031"/>
                  </a:lnTo>
                  <a:lnTo>
                    <a:pt x="138" y="1032"/>
                  </a:lnTo>
                  <a:close/>
                  <a:moveTo>
                    <a:pt x="138" y="1035"/>
                  </a:moveTo>
                  <a:lnTo>
                    <a:pt x="138" y="1033"/>
                  </a:lnTo>
                  <a:lnTo>
                    <a:pt x="139" y="1033"/>
                  </a:lnTo>
                  <a:lnTo>
                    <a:pt x="139" y="1032"/>
                  </a:lnTo>
                  <a:lnTo>
                    <a:pt x="138" y="1033"/>
                  </a:lnTo>
                  <a:lnTo>
                    <a:pt x="136" y="1033"/>
                  </a:lnTo>
                  <a:lnTo>
                    <a:pt x="136" y="1035"/>
                  </a:lnTo>
                  <a:lnTo>
                    <a:pt x="138" y="1035"/>
                  </a:lnTo>
                  <a:close/>
                  <a:moveTo>
                    <a:pt x="144" y="1044"/>
                  </a:moveTo>
                  <a:lnTo>
                    <a:pt x="142" y="1045"/>
                  </a:lnTo>
                  <a:lnTo>
                    <a:pt x="141" y="1045"/>
                  </a:lnTo>
                  <a:lnTo>
                    <a:pt x="140" y="1045"/>
                  </a:lnTo>
                  <a:lnTo>
                    <a:pt x="140" y="1044"/>
                  </a:lnTo>
                  <a:lnTo>
                    <a:pt x="139" y="1044"/>
                  </a:lnTo>
                  <a:lnTo>
                    <a:pt x="139" y="1045"/>
                  </a:lnTo>
                  <a:lnTo>
                    <a:pt x="140" y="1045"/>
                  </a:lnTo>
                  <a:lnTo>
                    <a:pt x="140" y="1047"/>
                  </a:lnTo>
                  <a:lnTo>
                    <a:pt x="142" y="1045"/>
                  </a:lnTo>
                  <a:lnTo>
                    <a:pt x="144" y="1045"/>
                  </a:lnTo>
                  <a:lnTo>
                    <a:pt x="144" y="1044"/>
                  </a:lnTo>
                  <a:close/>
                  <a:moveTo>
                    <a:pt x="147" y="1040"/>
                  </a:moveTo>
                  <a:lnTo>
                    <a:pt x="144" y="1038"/>
                  </a:lnTo>
                  <a:lnTo>
                    <a:pt x="141" y="1040"/>
                  </a:lnTo>
                  <a:lnTo>
                    <a:pt x="140" y="1040"/>
                  </a:lnTo>
                  <a:lnTo>
                    <a:pt x="140" y="1038"/>
                  </a:lnTo>
                  <a:lnTo>
                    <a:pt x="141" y="1037"/>
                  </a:lnTo>
                  <a:lnTo>
                    <a:pt x="141" y="1036"/>
                  </a:lnTo>
                  <a:lnTo>
                    <a:pt x="140" y="1037"/>
                  </a:lnTo>
                  <a:lnTo>
                    <a:pt x="140" y="1038"/>
                  </a:lnTo>
                  <a:lnTo>
                    <a:pt x="139" y="1040"/>
                  </a:lnTo>
                  <a:lnTo>
                    <a:pt x="139" y="1038"/>
                  </a:lnTo>
                  <a:lnTo>
                    <a:pt x="138" y="1038"/>
                  </a:lnTo>
                  <a:lnTo>
                    <a:pt x="138" y="1040"/>
                  </a:lnTo>
                  <a:lnTo>
                    <a:pt x="139" y="1040"/>
                  </a:lnTo>
                  <a:lnTo>
                    <a:pt x="139" y="1041"/>
                  </a:lnTo>
                  <a:lnTo>
                    <a:pt x="140" y="1041"/>
                  </a:lnTo>
                  <a:lnTo>
                    <a:pt x="141" y="1040"/>
                  </a:lnTo>
                  <a:lnTo>
                    <a:pt x="144" y="1040"/>
                  </a:lnTo>
                  <a:lnTo>
                    <a:pt x="147" y="1040"/>
                  </a:lnTo>
                  <a:close/>
                  <a:moveTo>
                    <a:pt x="149" y="1033"/>
                  </a:moveTo>
                  <a:lnTo>
                    <a:pt x="147" y="1032"/>
                  </a:lnTo>
                  <a:lnTo>
                    <a:pt x="147" y="1031"/>
                  </a:lnTo>
                  <a:lnTo>
                    <a:pt x="146" y="1031"/>
                  </a:lnTo>
                  <a:lnTo>
                    <a:pt x="147" y="1032"/>
                  </a:lnTo>
                  <a:lnTo>
                    <a:pt x="147" y="1033"/>
                  </a:lnTo>
                  <a:lnTo>
                    <a:pt x="149" y="1033"/>
                  </a:lnTo>
                  <a:close/>
                  <a:moveTo>
                    <a:pt x="136" y="1058"/>
                  </a:moveTo>
                  <a:lnTo>
                    <a:pt x="135" y="1056"/>
                  </a:lnTo>
                  <a:lnTo>
                    <a:pt x="135" y="1058"/>
                  </a:lnTo>
                  <a:lnTo>
                    <a:pt x="136" y="1058"/>
                  </a:lnTo>
                  <a:close/>
                  <a:moveTo>
                    <a:pt x="140" y="1061"/>
                  </a:moveTo>
                  <a:lnTo>
                    <a:pt x="139" y="1060"/>
                  </a:lnTo>
                  <a:lnTo>
                    <a:pt x="139" y="1061"/>
                  </a:lnTo>
                  <a:lnTo>
                    <a:pt x="140" y="1061"/>
                  </a:lnTo>
                  <a:close/>
                  <a:moveTo>
                    <a:pt x="154" y="1072"/>
                  </a:moveTo>
                  <a:lnTo>
                    <a:pt x="153" y="1072"/>
                  </a:lnTo>
                  <a:lnTo>
                    <a:pt x="152" y="1073"/>
                  </a:lnTo>
                  <a:lnTo>
                    <a:pt x="153" y="1073"/>
                  </a:lnTo>
                  <a:lnTo>
                    <a:pt x="154" y="1073"/>
                  </a:lnTo>
                  <a:lnTo>
                    <a:pt x="154" y="1072"/>
                  </a:lnTo>
                  <a:close/>
                  <a:moveTo>
                    <a:pt x="166" y="1083"/>
                  </a:moveTo>
                  <a:lnTo>
                    <a:pt x="167" y="1082"/>
                  </a:lnTo>
                  <a:lnTo>
                    <a:pt x="167" y="1081"/>
                  </a:lnTo>
                  <a:lnTo>
                    <a:pt x="166" y="1081"/>
                  </a:lnTo>
                  <a:lnTo>
                    <a:pt x="166" y="1082"/>
                  </a:lnTo>
                  <a:lnTo>
                    <a:pt x="166" y="1083"/>
                  </a:lnTo>
                  <a:close/>
                  <a:moveTo>
                    <a:pt x="163" y="1063"/>
                  </a:moveTo>
                  <a:lnTo>
                    <a:pt x="164" y="1063"/>
                  </a:lnTo>
                  <a:lnTo>
                    <a:pt x="163" y="1062"/>
                  </a:lnTo>
                  <a:lnTo>
                    <a:pt x="163" y="1063"/>
                  </a:lnTo>
                  <a:close/>
                  <a:moveTo>
                    <a:pt x="161" y="1056"/>
                  </a:moveTo>
                  <a:lnTo>
                    <a:pt x="160" y="1056"/>
                  </a:lnTo>
                  <a:lnTo>
                    <a:pt x="160" y="1058"/>
                  </a:lnTo>
                  <a:lnTo>
                    <a:pt x="160" y="1059"/>
                  </a:lnTo>
                  <a:lnTo>
                    <a:pt x="161" y="1059"/>
                  </a:lnTo>
                  <a:lnTo>
                    <a:pt x="161" y="1058"/>
                  </a:lnTo>
                  <a:lnTo>
                    <a:pt x="161" y="1056"/>
                  </a:lnTo>
                  <a:close/>
                  <a:moveTo>
                    <a:pt x="161" y="1050"/>
                  </a:moveTo>
                  <a:lnTo>
                    <a:pt x="160" y="1050"/>
                  </a:lnTo>
                  <a:lnTo>
                    <a:pt x="160" y="1051"/>
                  </a:lnTo>
                  <a:lnTo>
                    <a:pt x="160" y="1052"/>
                  </a:lnTo>
                  <a:lnTo>
                    <a:pt x="157" y="1052"/>
                  </a:lnTo>
                  <a:lnTo>
                    <a:pt x="157" y="1053"/>
                  </a:lnTo>
                  <a:lnTo>
                    <a:pt x="157" y="1055"/>
                  </a:lnTo>
                  <a:lnTo>
                    <a:pt x="156" y="1055"/>
                  </a:lnTo>
                  <a:lnTo>
                    <a:pt x="155" y="1056"/>
                  </a:lnTo>
                  <a:lnTo>
                    <a:pt x="155" y="1055"/>
                  </a:lnTo>
                  <a:lnTo>
                    <a:pt x="154" y="1055"/>
                  </a:lnTo>
                  <a:lnTo>
                    <a:pt x="154" y="1056"/>
                  </a:lnTo>
                  <a:lnTo>
                    <a:pt x="154" y="1058"/>
                  </a:lnTo>
                  <a:lnTo>
                    <a:pt x="155" y="1058"/>
                  </a:lnTo>
                  <a:lnTo>
                    <a:pt x="155" y="1056"/>
                  </a:lnTo>
                  <a:lnTo>
                    <a:pt x="156" y="1056"/>
                  </a:lnTo>
                  <a:lnTo>
                    <a:pt x="157" y="1056"/>
                  </a:lnTo>
                  <a:lnTo>
                    <a:pt x="157" y="1055"/>
                  </a:lnTo>
                  <a:lnTo>
                    <a:pt x="160" y="1055"/>
                  </a:lnTo>
                  <a:lnTo>
                    <a:pt x="160" y="1053"/>
                  </a:lnTo>
                  <a:lnTo>
                    <a:pt x="160" y="1052"/>
                  </a:lnTo>
                  <a:lnTo>
                    <a:pt x="161" y="1052"/>
                  </a:lnTo>
                  <a:lnTo>
                    <a:pt x="161" y="1051"/>
                  </a:lnTo>
                  <a:lnTo>
                    <a:pt x="161" y="1050"/>
                  </a:lnTo>
                  <a:close/>
                  <a:moveTo>
                    <a:pt x="167" y="1055"/>
                  </a:moveTo>
                  <a:lnTo>
                    <a:pt x="166" y="1055"/>
                  </a:lnTo>
                  <a:lnTo>
                    <a:pt x="166" y="1056"/>
                  </a:lnTo>
                  <a:lnTo>
                    <a:pt x="167" y="1055"/>
                  </a:lnTo>
                  <a:close/>
                  <a:moveTo>
                    <a:pt x="167" y="1051"/>
                  </a:moveTo>
                  <a:lnTo>
                    <a:pt x="166" y="1051"/>
                  </a:lnTo>
                  <a:lnTo>
                    <a:pt x="166" y="1052"/>
                  </a:lnTo>
                  <a:lnTo>
                    <a:pt x="166" y="1053"/>
                  </a:lnTo>
                  <a:lnTo>
                    <a:pt x="167" y="1053"/>
                  </a:lnTo>
                  <a:lnTo>
                    <a:pt x="167" y="1052"/>
                  </a:lnTo>
                  <a:lnTo>
                    <a:pt x="167" y="1051"/>
                  </a:lnTo>
                  <a:close/>
                  <a:moveTo>
                    <a:pt x="178" y="1064"/>
                  </a:moveTo>
                  <a:lnTo>
                    <a:pt x="177" y="1064"/>
                  </a:lnTo>
                  <a:lnTo>
                    <a:pt x="176" y="1063"/>
                  </a:lnTo>
                  <a:lnTo>
                    <a:pt x="176" y="1064"/>
                  </a:lnTo>
                  <a:lnTo>
                    <a:pt x="177" y="1064"/>
                  </a:lnTo>
                  <a:lnTo>
                    <a:pt x="177" y="1065"/>
                  </a:lnTo>
                  <a:lnTo>
                    <a:pt x="176" y="1066"/>
                  </a:lnTo>
                  <a:lnTo>
                    <a:pt x="177" y="1066"/>
                  </a:lnTo>
                  <a:lnTo>
                    <a:pt x="178" y="1066"/>
                  </a:lnTo>
                  <a:lnTo>
                    <a:pt x="178" y="1065"/>
                  </a:lnTo>
                  <a:lnTo>
                    <a:pt x="178" y="1064"/>
                  </a:lnTo>
                  <a:close/>
                  <a:moveTo>
                    <a:pt x="180" y="1072"/>
                  </a:moveTo>
                  <a:lnTo>
                    <a:pt x="179" y="1073"/>
                  </a:lnTo>
                  <a:lnTo>
                    <a:pt x="180" y="1073"/>
                  </a:lnTo>
                  <a:lnTo>
                    <a:pt x="180" y="1072"/>
                  </a:lnTo>
                  <a:close/>
                  <a:moveTo>
                    <a:pt x="187" y="1076"/>
                  </a:moveTo>
                  <a:lnTo>
                    <a:pt x="186" y="1077"/>
                  </a:lnTo>
                  <a:lnTo>
                    <a:pt x="185" y="1077"/>
                  </a:lnTo>
                  <a:lnTo>
                    <a:pt x="185" y="1078"/>
                  </a:lnTo>
                  <a:lnTo>
                    <a:pt x="186" y="1078"/>
                  </a:lnTo>
                  <a:lnTo>
                    <a:pt x="187" y="1077"/>
                  </a:lnTo>
                  <a:lnTo>
                    <a:pt x="187" y="1076"/>
                  </a:lnTo>
                  <a:close/>
                  <a:moveTo>
                    <a:pt x="454" y="702"/>
                  </a:moveTo>
                  <a:lnTo>
                    <a:pt x="453" y="702"/>
                  </a:lnTo>
                  <a:lnTo>
                    <a:pt x="453" y="701"/>
                  </a:lnTo>
                  <a:lnTo>
                    <a:pt x="453" y="700"/>
                  </a:lnTo>
                  <a:lnTo>
                    <a:pt x="453" y="699"/>
                  </a:lnTo>
                  <a:lnTo>
                    <a:pt x="453" y="698"/>
                  </a:lnTo>
                  <a:lnTo>
                    <a:pt x="452" y="698"/>
                  </a:lnTo>
                  <a:lnTo>
                    <a:pt x="451" y="698"/>
                  </a:lnTo>
                  <a:lnTo>
                    <a:pt x="450" y="697"/>
                  </a:lnTo>
                  <a:lnTo>
                    <a:pt x="449" y="696"/>
                  </a:lnTo>
                  <a:lnTo>
                    <a:pt x="449" y="695"/>
                  </a:lnTo>
                  <a:lnTo>
                    <a:pt x="447" y="695"/>
                  </a:lnTo>
                  <a:lnTo>
                    <a:pt x="447" y="696"/>
                  </a:lnTo>
                  <a:lnTo>
                    <a:pt x="446" y="696"/>
                  </a:lnTo>
                  <a:lnTo>
                    <a:pt x="444" y="697"/>
                  </a:lnTo>
                  <a:lnTo>
                    <a:pt x="444" y="696"/>
                  </a:lnTo>
                  <a:lnTo>
                    <a:pt x="443" y="697"/>
                  </a:lnTo>
                  <a:lnTo>
                    <a:pt x="443" y="698"/>
                  </a:lnTo>
                  <a:lnTo>
                    <a:pt x="443" y="699"/>
                  </a:lnTo>
                  <a:lnTo>
                    <a:pt x="442" y="699"/>
                  </a:lnTo>
                  <a:lnTo>
                    <a:pt x="443" y="701"/>
                  </a:lnTo>
                  <a:lnTo>
                    <a:pt x="444" y="701"/>
                  </a:lnTo>
                  <a:lnTo>
                    <a:pt x="444" y="702"/>
                  </a:lnTo>
                  <a:lnTo>
                    <a:pt x="444" y="704"/>
                  </a:lnTo>
                  <a:lnTo>
                    <a:pt x="446" y="704"/>
                  </a:lnTo>
                  <a:lnTo>
                    <a:pt x="447" y="704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50" y="707"/>
                  </a:lnTo>
                  <a:lnTo>
                    <a:pt x="451" y="705"/>
                  </a:lnTo>
                  <a:lnTo>
                    <a:pt x="452" y="704"/>
                  </a:lnTo>
                  <a:lnTo>
                    <a:pt x="452" y="705"/>
                  </a:lnTo>
                  <a:lnTo>
                    <a:pt x="453" y="705"/>
                  </a:lnTo>
                  <a:lnTo>
                    <a:pt x="453" y="704"/>
                  </a:lnTo>
                  <a:lnTo>
                    <a:pt x="454" y="704"/>
                  </a:lnTo>
                  <a:lnTo>
                    <a:pt x="454" y="702"/>
                  </a:lnTo>
                  <a:close/>
                  <a:moveTo>
                    <a:pt x="469" y="730"/>
                  </a:moveTo>
                  <a:lnTo>
                    <a:pt x="467" y="730"/>
                  </a:lnTo>
                  <a:lnTo>
                    <a:pt x="467" y="731"/>
                  </a:lnTo>
                  <a:lnTo>
                    <a:pt x="469" y="731"/>
                  </a:lnTo>
                  <a:lnTo>
                    <a:pt x="469" y="730"/>
                  </a:lnTo>
                  <a:close/>
                  <a:moveTo>
                    <a:pt x="473" y="722"/>
                  </a:moveTo>
                  <a:lnTo>
                    <a:pt x="472" y="722"/>
                  </a:lnTo>
                  <a:lnTo>
                    <a:pt x="472" y="723"/>
                  </a:lnTo>
                  <a:lnTo>
                    <a:pt x="471" y="723"/>
                  </a:lnTo>
                  <a:lnTo>
                    <a:pt x="470" y="724"/>
                  </a:lnTo>
                  <a:lnTo>
                    <a:pt x="469" y="723"/>
                  </a:lnTo>
                  <a:lnTo>
                    <a:pt x="467" y="723"/>
                  </a:lnTo>
                  <a:lnTo>
                    <a:pt x="466" y="724"/>
                  </a:lnTo>
                  <a:lnTo>
                    <a:pt x="466" y="723"/>
                  </a:lnTo>
                  <a:lnTo>
                    <a:pt x="466" y="722"/>
                  </a:lnTo>
                  <a:lnTo>
                    <a:pt x="465" y="722"/>
                  </a:lnTo>
                  <a:lnTo>
                    <a:pt x="465" y="723"/>
                  </a:lnTo>
                  <a:lnTo>
                    <a:pt x="464" y="723"/>
                  </a:lnTo>
                  <a:lnTo>
                    <a:pt x="464" y="722"/>
                  </a:lnTo>
                  <a:lnTo>
                    <a:pt x="463" y="723"/>
                  </a:lnTo>
                  <a:lnTo>
                    <a:pt x="463" y="722"/>
                  </a:lnTo>
                  <a:lnTo>
                    <a:pt x="463" y="720"/>
                  </a:lnTo>
                  <a:lnTo>
                    <a:pt x="461" y="720"/>
                  </a:lnTo>
                  <a:lnTo>
                    <a:pt x="461" y="719"/>
                  </a:lnTo>
                  <a:lnTo>
                    <a:pt x="460" y="720"/>
                  </a:lnTo>
                  <a:lnTo>
                    <a:pt x="460" y="722"/>
                  </a:lnTo>
                  <a:lnTo>
                    <a:pt x="461" y="722"/>
                  </a:lnTo>
                  <a:lnTo>
                    <a:pt x="463" y="723"/>
                  </a:lnTo>
                  <a:lnTo>
                    <a:pt x="463" y="724"/>
                  </a:lnTo>
                  <a:lnTo>
                    <a:pt x="464" y="725"/>
                  </a:lnTo>
                  <a:lnTo>
                    <a:pt x="464" y="727"/>
                  </a:lnTo>
                  <a:lnTo>
                    <a:pt x="465" y="727"/>
                  </a:lnTo>
                  <a:lnTo>
                    <a:pt x="466" y="729"/>
                  </a:lnTo>
                  <a:lnTo>
                    <a:pt x="467" y="729"/>
                  </a:lnTo>
                  <a:lnTo>
                    <a:pt x="466" y="728"/>
                  </a:lnTo>
                  <a:lnTo>
                    <a:pt x="466" y="727"/>
                  </a:lnTo>
                  <a:lnTo>
                    <a:pt x="465" y="727"/>
                  </a:lnTo>
                  <a:lnTo>
                    <a:pt x="465" y="725"/>
                  </a:lnTo>
                  <a:lnTo>
                    <a:pt x="464" y="725"/>
                  </a:lnTo>
                  <a:lnTo>
                    <a:pt x="464" y="724"/>
                  </a:lnTo>
                  <a:lnTo>
                    <a:pt x="465" y="724"/>
                  </a:lnTo>
                  <a:lnTo>
                    <a:pt x="465" y="723"/>
                  </a:lnTo>
                  <a:lnTo>
                    <a:pt x="466" y="724"/>
                  </a:lnTo>
                  <a:lnTo>
                    <a:pt x="467" y="724"/>
                  </a:lnTo>
                  <a:lnTo>
                    <a:pt x="467" y="725"/>
                  </a:lnTo>
                  <a:lnTo>
                    <a:pt x="469" y="724"/>
                  </a:lnTo>
                  <a:lnTo>
                    <a:pt x="470" y="724"/>
                  </a:lnTo>
                  <a:lnTo>
                    <a:pt x="470" y="725"/>
                  </a:lnTo>
                  <a:lnTo>
                    <a:pt x="471" y="724"/>
                  </a:lnTo>
                  <a:lnTo>
                    <a:pt x="472" y="725"/>
                  </a:lnTo>
                  <a:lnTo>
                    <a:pt x="472" y="724"/>
                  </a:lnTo>
                  <a:lnTo>
                    <a:pt x="473" y="724"/>
                  </a:lnTo>
                  <a:lnTo>
                    <a:pt x="473" y="723"/>
                  </a:lnTo>
                  <a:lnTo>
                    <a:pt x="473" y="722"/>
                  </a:lnTo>
                  <a:close/>
                  <a:moveTo>
                    <a:pt x="483" y="921"/>
                  </a:moveTo>
                  <a:lnTo>
                    <a:pt x="482" y="921"/>
                  </a:lnTo>
                  <a:lnTo>
                    <a:pt x="482" y="922"/>
                  </a:lnTo>
                  <a:lnTo>
                    <a:pt x="483" y="921"/>
                  </a:lnTo>
                  <a:close/>
                  <a:moveTo>
                    <a:pt x="484" y="912"/>
                  </a:moveTo>
                  <a:lnTo>
                    <a:pt x="483" y="913"/>
                  </a:lnTo>
                  <a:lnTo>
                    <a:pt x="483" y="914"/>
                  </a:lnTo>
                  <a:lnTo>
                    <a:pt x="483" y="915"/>
                  </a:lnTo>
                  <a:lnTo>
                    <a:pt x="483" y="916"/>
                  </a:lnTo>
                  <a:lnTo>
                    <a:pt x="483" y="917"/>
                  </a:lnTo>
                  <a:lnTo>
                    <a:pt x="484" y="917"/>
                  </a:lnTo>
                  <a:lnTo>
                    <a:pt x="484" y="916"/>
                  </a:lnTo>
                  <a:lnTo>
                    <a:pt x="484" y="915"/>
                  </a:lnTo>
                  <a:lnTo>
                    <a:pt x="484" y="914"/>
                  </a:lnTo>
                  <a:lnTo>
                    <a:pt x="483" y="914"/>
                  </a:lnTo>
                  <a:lnTo>
                    <a:pt x="484" y="913"/>
                  </a:lnTo>
                  <a:lnTo>
                    <a:pt x="484" y="912"/>
                  </a:lnTo>
                  <a:close/>
                  <a:moveTo>
                    <a:pt x="503" y="945"/>
                  </a:moveTo>
                  <a:lnTo>
                    <a:pt x="501" y="945"/>
                  </a:lnTo>
                  <a:lnTo>
                    <a:pt x="501" y="946"/>
                  </a:lnTo>
                  <a:lnTo>
                    <a:pt x="503" y="946"/>
                  </a:lnTo>
                  <a:lnTo>
                    <a:pt x="503" y="945"/>
                  </a:lnTo>
                  <a:close/>
                  <a:moveTo>
                    <a:pt x="711" y="852"/>
                  </a:moveTo>
                  <a:lnTo>
                    <a:pt x="712" y="852"/>
                  </a:lnTo>
                  <a:lnTo>
                    <a:pt x="712" y="850"/>
                  </a:lnTo>
                  <a:lnTo>
                    <a:pt x="711" y="850"/>
                  </a:lnTo>
                  <a:lnTo>
                    <a:pt x="711" y="852"/>
                  </a:lnTo>
                  <a:close/>
                  <a:moveTo>
                    <a:pt x="641" y="1047"/>
                  </a:moveTo>
                  <a:lnTo>
                    <a:pt x="642" y="1048"/>
                  </a:lnTo>
                  <a:lnTo>
                    <a:pt x="642" y="1047"/>
                  </a:lnTo>
                  <a:lnTo>
                    <a:pt x="641" y="1047"/>
                  </a:lnTo>
                  <a:close/>
                  <a:moveTo>
                    <a:pt x="634" y="1050"/>
                  </a:moveTo>
                  <a:lnTo>
                    <a:pt x="635" y="1051"/>
                  </a:lnTo>
                  <a:lnTo>
                    <a:pt x="636" y="1052"/>
                  </a:lnTo>
                  <a:lnTo>
                    <a:pt x="636" y="1053"/>
                  </a:lnTo>
                  <a:lnTo>
                    <a:pt x="637" y="1053"/>
                  </a:lnTo>
                  <a:lnTo>
                    <a:pt x="636" y="1052"/>
                  </a:lnTo>
                  <a:lnTo>
                    <a:pt x="636" y="1051"/>
                  </a:lnTo>
                  <a:lnTo>
                    <a:pt x="635" y="1051"/>
                  </a:lnTo>
                  <a:lnTo>
                    <a:pt x="635" y="1050"/>
                  </a:lnTo>
                  <a:lnTo>
                    <a:pt x="634" y="1050"/>
                  </a:lnTo>
                  <a:close/>
                  <a:moveTo>
                    <a:pt x="620" y="1050"/>
                  </a:moveTo>
                  <a:lnTo>
                    <a:pt x="621" y="1050"/>
                  </a:lnTo>
                  <a:lnTo>
                    <a:pt x="622" y="1049"/>
                  </a:lnTo>
                  <a:lnTo>
                    <a:pt x="622" y="1048"/>
                  </a:lnTo>
                  <a:lnTo>
                    <a:pt x="621" y="1049"/>
                  </a:lnTo>
                  <a:lnTo>
                    <a:pt x="620" y="1050"/>
                  </a:lnTo>
                  <a:close/>
                  <a:moveTo>
                    <a:pt x="691" y="1135"/>
                  </a:moveTo>
                  <a:lnTo>
                    <a:pt x="689" y="1135"/>
                  </a:lnTo>
                  <a:lnTo>
                    <a:pt x="689" y="1136"/>
                  </a:lnTo>
                  <a:lnTo>
                    <a:pt x="691" y="1136"/>
                  </a:lnTo>
                  <a:lnTo>
                    <a:pt x="691" y="1135"/>
                  </a:lnTo>
                  <a:close/>
                  <a:moveTo>
                    <a:pt x="693" y="1136"/>
                  </a:moveTo>
                  <a:lnTo>
                    <a:pt x="694" y="1135"/>
                  </a:lnTo>
                  <a:lnTo>
                    <a:pt x="695" y="1134"/>
                  </a:lnTo>
                  <a:lnTo>
                    <a:pt x="694" y="1134"/>
                  </a:lnTo>
                  <a:lnTo>
                    <a:pt x="694" y="1135"/>
                  </a:lnTo>
                  <a:lnTo>
                    <a:pt x="693" y="1135"/>
                  </a:lnTo>
                  <a:lnTo>
                    <a:pt x="693" y="1136"/>
                  </a:lnTo>
                  <a:lnTo>
                    <a:pt x="692" y="1136"/>
                  </a:lnTo>
                  <a:lnTo>
                    <a:pt x="692" y="1138"/>
                  </a:lnTo>
                  <a:lnTo>
                    <a:pt x="693" y="1136"/>
                  </a:lnTo>
                  <a:close/>
                  <a:moveTo>
                    <a:pt x="698" y="1136"/>
                  </a:moveTo>
                  <a:lnTo>
                    <a:pt x="697" y="1136"/>
                  </a:lnTo>
                  <a:lnTo>
                    <a:pt x="695" y="1136"/>
                  </a:lnTo>
                  <a:lnTo>
                    <a:pt x="694" y="1136"/>
                  </a:lnTo>
                  <a:lnTo>
                    <a:pt x="693" y="1138"/>
                  </a:lnTo>
                  <a:lnTo>
                    <a:pt x="693" y="1139"/>
                  </a:lnTo>
                  <a:lnTo>
                    <a:pt x="693" y="1140"/>
                  </a:lnTo>
                  <a:lnTo>
                    <a:pt x="694" y="1139"/>
                  </a:lnTo>
                  <a:lnTo>
                    <a:pt x="695" y="1138"/>
                  </a:lnTo>
                  <a:lnTo>
                    <a:pt x="697" y="1138"/>
                  </a:lnTo>
                  <a:lnTo>
                    <a:pt x="698" y="1138"/>
                  </a:lnTo>
                  <a:lnTo>
                    <a:pt x="698" y="1136"/>
                  </a:lnTo>
                  <a:close/>
                  <a:moveTo>
                    <a:pt x="701" y="1129"/>
                  </a:moveTo>
                  <a:lnTo>
                    <a:pt x="700" y="1131"/>
                  </a:lnTo>
                  <a:lnTo>
                    <a:pt x="699" y="1131"/>
                  </a:lnTo>
                  <a:lnTo>
                    <a:pt x="699" y="1132"/>
                  </a:lnTo>
                  <a:lnTo>
                    <a:pt x="698" y="1133"/>
                  </a:lnTo>
                  <a:lnTo>
                    <a:pt x="698" y="1134"/>
                  </a:lnTo>
                  <a:lnTo>
                    <a:pt x="699" y="1134"/>
                  </a:lnTo>
                  <a:lnTo>
                    <a:pt x="699" y="1133"/>
                  </a:lnTo>
                  <a:lnTo>
                    <a:pt x="700" y="1131"/>
                  </a:lnTo>
                  <a:lnTo>
                    <a:pt x="701" y="1131"/>
                  </a:lnTo>
                  <a:lnTo>
                    <a:pt x="701" y="1129"/>
                  </a:lnTo>
                  <a:close/>
                  <a:moveTo>
                    <a:pt x="706" y="1124"/>
                  </a:moveTo>
                  <a:lnTo>
                    <a:pt x="704" y="1124"/>
                  </a:lnTo>
                  <a:lnTo>
                    <a:pt x="703" y="1124"/>
                  </a:lnTo>
                  <a:lnTo>
                    <a:pt x="703" y="1125"/>
                  </a:lnTo>
                  <a:lnTo>
                    <a:pt x="702" y="1127"/>
                  </a:lnTo>
                  <a:lnTo>
                    <a:pt x="701" y="1128"/>
                  </a:lnTo>
                  <a:lnTo>
                    <a:pt x="702" y="1128"/>
                  </a:lnTo>
                  <a:lnTo>
                    <a:pt x="702" y="1127"/>
                  </a:lnTo>
                  <a:lnTo>
                    <a:pt x="703" y="1127"/>
                  </a:lnTo>
                  <a:lnTo>
                    <a:pt x="704" y="1127"/>
                  </a:lnTo>
                  <a:lnTo>
                    <a:pt x="706" y="1125"/>
                  </a:lnTo>
                  <a:lnTo>
                    <a:pt x="706" y="1124"/>
                  </a:lnTo>
                  <a:close/>
                  <a:moveTo>
                    <a:pt x="710" y="1122"/>
                  </a:moveTo>
                  <a:lnTo>
                    <a:pt x="709" y="1122"/>
                  </a:lnTo>
                  <a:lnTo>
                    <a:pt x="707" y="1124"/>
                  </a:lnTo>
                  <a:lnTo>
                    <a:pt x="709" y="1123"/>
                  </a:lnTo>
                  <a:lnTo>
                    <a:pt x="710" y="1122"/>
                  </a:lnTo>
                  <a:close/>
                  <a:moveTo>
                    <a:pt x="712" y="1120"/>
                  </a:moveTo>
                  <a:lnTo>
                    <a:pt x="711" y="1120"/>
                  </a:lnTo>
                  <a:lnTo>
                    <a:pt x="711" y="1121"/>
                  </a:lnTo>
                  <a:lnTo>
                    <a:pt x="712" y="1121"/>
                  </a:lnTo>
                  <a:lnTo>
                    <a:pt x="712" y="1120"/>
                  </a:lnTo>
                  <a:close/>
                  <a:moveTo>
                    <a:pt x="723" y="1115"/>
                  </a:moveTo>
                  <a:lnTo>
                    <a:pt x="722" y="1117"/>
                  </a:lnTo>
                  <a:lnTo>
                    <a:pt x="720" y="1118"/>
                  </a:lnTo>
                  <a:lnTo>
                    <a:pt x="718" y="1118"/>
                  </a:lnTo>
                  <a:lnTo>
                    <a:pt x="718" y="1119"/>
                  </a:lnTo>
                  <a:lnTo>
                    <a:pt x="720" y="1118"/>
                  </a:lnTo>
                  <a:lnTo>
                    <a:pt x="722" y="1118"/>
                  </a:lnTo>
                  <a:lnTo>
                    <a:pt x="722" y="1117"/>
                  </a:lnTo>
                  <a:lnTo>
                    <a:pt x="723" y="1117"/>
                  </a:lnTo>
                  <a:lnTo>
                    <a:pt x="723" y="1115"/>
                  </a:lnTo>
                  <a:close/>
                  <a:moveTo>
                    <a:pt x="727" y="1093"/>
                  </a:moveTo>
                  <a:lnTo>
                    <a:pt x="726" y="1092"/>
                  </a:lnTo>
                  <a:lnTo>
                    <a:pt x="726" y="1093"/>
                  </a:lnTo>
                  <a:lnTo>
                    <a:pt x="725" y="1093"/>
                  </a:lnTo>
                  <a:lnTo>
                    <a:pt x="725" y="1094"/>
                  </a:lnTo>
                  <a:lnTo>
                    <a:pt x="726" y="1094"/>
                  </a:lnTo>
                  <a:lnTo>
                    <a:pt x="726" y="1093"/>
                  </a:lnTo>
                  <a:lnTo>
                    <a:pt x="727" y="1093"/>
                  </a:lnTo>
                  <a:close/>
                  <a:moveTo>
                    <a:pt x="735" y="1095"/>
                  </a:moveTo>
                  <a:lnTo>
                    <a:pt x="734" y="1094"/>
                  </a:lnTo>
                  <a:lnTo>
                    <a:pt x="733" y="1094"/>
                  </a:lnTo>
                  <a:lnTo>
                    <a:pt x="732" y="1094"/>
                  </a:lnTo>
                  <a:lnTo>
                    <a:pt x="731" y="1093"/>
                  </a:lnTo>
                  <a:lnTo>
                    <a:pt x="729" y="1093"/>
                  </a:lnTo>
                  <a:lnTo>
                    <a:pt x="731" y="1094"/>
                  </a:lnTo>
                  <a:lnTo>
                    <a:pt x="732" y="1094"/>
                  </a:lnTo>
                  <a:lnTo>
                    <a:pt x="732" y="1095"/>
                  </a:lnTo>
                  <a:lnTo>
                    <a:pt x="733" y="1095"/>
                  </a:lnTo>
                  <a:lnTo>
                    <a:pt x="734" y="1095"/>
                  </a:lnTo>
                  <a:lnTo>
                    <a:pt x="735" y="1095"/>
                  </a:lnTo>
                  <a:close/>
                  <a:moveTo>
                    <a:pt x="745" y="926"/>
                  </a:moveTo>
                  <a:lnTo>
                    <a:pt x="744" y="927"/>
                  </a:lnTo>
                  <a:lnTo>
                    <a:pt x="745" y="927"/>
                  </a:lnTo>
                  <a:lnTo>
                    <a:pt x="745" y="926"/>
                  </a:lnTo>
                  <a:close/>
                  <a:moveTo>
                    <a:pt x="752" y="921"/>
                  </a:moveTo>
                  <a:lnTo>
                    <a:pt x="750" y="922"/>
                  </a:lnTo>
                  <a:lnTo>
                    <a:pt x="750" y="923"/>
                  </a:lnTo>
                  <a:lnTo>
                    <a:pt x="750" y="924"/>
                  </a:lnTo>
                  <a:lnTo>
                    <a:pt x="749" y="925"/>
                  </a:lnTo>
                  <a:lnTo>
                    <a:pt x="747" y="925"/>
                  </a:lnTo>
                  <a:lnTo>
                    <a:pt x="746" y="926"/>
                  </a:lnTo>
                  <a:lnTo>
                    <a:pt x="747" y="926"/>
                  </a:lnTo>
                  <a:lnTo>
                    <a:pt x="748" y="926"/>
                  </a:lnTo>
                  <a:lnTo>
                    <a:pt x="749" y="925"/>
                  </a:lnTo>
                  <a:lnTo>
                    <a:pt x="750" y="925"/>
                  </a:lnTo>
                  <a:lnTo>
                    <a:pt x="750" y="924"/>
                  </a:lnTo>
                  <a:lnTo>
                    <a:pt x="752" y="923"/>
                  </a:lnTo>
                  <a:lnTo>
                    <a:pt x="752" y="922"/>
                  </a:lnTo>
                  <a:lnTo>
                    <a:pt x="752" y="921"/>
                  </a:lnTo>
                  <a:close/>
                  <a:moveTo>
                    <a:pt x="777" y="913"/>
                  </a:moveTo>
                  <a:lnTo>
                    <a:pt x="775" y="913"/>
                  </a:lnTo>
                  <a:lnTo>
                    <a:pt x="775" y="912"/>
                  </a:lnTo>
                  <a:lnTo>
                    <a:pt x="774" y="912"/>
                  </a:lnTo>
                  <a:lnTo>
                    <a:pt x="774" y="913"/>
                  </a:lnTo>
                  <a:lnTo>
                    <a:pt x="775" y="913"/>
                  </a:lnTo>
                  <a:lnTo>
                    <a:pt x="775" y="914"/>
                  </a:lnTo>
                  <a:lnTo>
                    <a:pt x="775" y="915"/>
                  </a:lnTo>
                  <a:lnTo>
                    <a:pt x="777" y="915"/>
                  </a:lnTo>
                  <a:lnTo>
                    <a:pt x="777" y="914"/>
                  </a:lnTo>
                  <a:lnTo>
                    <a:pt x="777" y="913"/>
                  </a:lnTo>
                  <a:close/>
                  <a:moveTo>
                    <a:pt x="786" y="890"/>
                  </a:moveTo>
                  <a:lnTo>
                    <a:pt x="785" y="890"/>
                  </a:lnTo>
                  <a:lnTo>
                    <a:pt x="785" y="891"/>
                  </a:lnTo>
                  <a:lnTo>
                    <a:pt x="786" y="891"/>
                  </a:lnTo>
                  <a:lnTo>
                    <a:pt x="786" y="890"/>
                  </a:lnTo>
                  <a:close/>
                  <a:moveTo>
                    <a:pt x="789" y="884"/>
                  </a:moveTo>
                  <a:lnTo>
                    <a:pt x="787" y="884"/>
                  </a:lnTo>
                  <a:lnTo>
                    <a:pt x="787" y="885"/>
                  </a:lnTo>
                  <a:lnTo>
                    <a:pt x="789" y="884"/>
                  </a:lnTo>
                  <a:close/>
                  <a:moveTo>
                    <a:pt x="795" y="894"/>
                  </a:moveTo>
                  <a:lnTo>
                    <a:pt x="794" y="894"/>
                  </a:lnTo>
                  <a:lnTo>
                    <a:pt x="794" y="895"/>
                  </a:lnTo>
                  <a:lnTo>
                    <a:pt x="795" y="894"/>
                  </a:lnTo>
                  <a:close/>
                  <a:moveTo>
                    <a:pt x="798" y="905"/>
                  </a:moveTo>
                  <a:lnTo>
                    <a:pt x="797" y="904"/>
                  </a:lnTo>
                  <a:lnTo>
                    <a:pt x="795" y="904"/>
                  </a:lnTo>
                  <a:lnTo>
                    <a:pt x="795" y="905"/>
                  </a:lnTo>
                  <a:lnTo>
                    <a:pt x="797" y="905"/>
                  </a:lnTo>
                  <a:lnTo>
                    <a:pt x="798" y="905"/>
                  </a:lnTo>
                  <a:close/>
                  <a:moveTo>
                    <a:pt x="804" y="925"/>
                  </a:moveTo>
                  <a:lnTo>
                    <a:pt x="805" y="924"/>
                  </a:lnTo>
                  <a:lnTo>
                    <a:pt x="804" y="924"/>
                  </a:lnTo>
                  <a:lnTo>
                    <a:pt x="804" y="925"/>
                  </a:lnTo>
                  <a:lnTo>
                    <a:pt x="803" y="926"/>
                  </a:lnTo>
                  <a:lnTo>
                    <a:pt x="805" y="925"/>
                  </a:lnTo>
                  <a:lnTo>
                    <a:pt x="804" y="925"/>
                  </a:lnTo>
                  <a:close/>
                  <a:moveTo>
                    <a:pt x="807" y="923"/>
                  </a:moveTo>
                  <a:lnTo>
                    <a:pt x="806" y="923"/>
                  </a:lnTo>
                  <a:lnTo>
                    <a:pt x="806" y="924"/>
                  </a:lnTo>
                  <a:lnTo>
                    <a:pt x="807" y="923"/>
                  </a:lnTo>
                  <a:close/>
                  <a:moveTo>
                    <a:pt x="808" y="921"/>
                  </a:moveTo>
                  <a:lnTo>
                    <a:pt x="807" y="921"/>
                  </a:lnTo>
                  <a:lnTo>
                    <a:pt x="807" y="922"/>
                  </a:lnTo>
                  <a:lnTo>
                    <a:pt x="808" y="921"/>
                  </a:lnTo>
                  <a:close/>
                  <a:moveTo>
                    <a:pt x="841" y="999"/>
                  </a:moveTo>
                  <a:lnTo>
                    <a:pt x="843" y="999"/>
                  </a:lnTo>
                  <a:lnTo>
                    <a:pt x="844" y="999"/>
                  </a:lnTo>
                  <a:lnTo>
                    <a:pt x="847" y="998"/>
                  </a:lnTo>
                  <a:lnTo>
                    <a:pt x="848" y="998"/>
                  </a:lnTo>
                  <a:lnTo>
                    <a:pt x="850" y="997"/>
                  </a:lnTo>
                  <a:lnTo>
                    <a:pt x="849" y="997"/>
                  </a:lnTo>
                  <a:lnTo>
                    <a:pt x="848" y="997"/>
                  </a:lnTo>
                  <a:lnTo>
                    <a:pt x="847" y="998"/>
                  </a:lnTo>
                  <a:lnTo>
                    <a:pt x="846" y="998"/>
                  </a:lnTo>
                  <a:lnTo>
                    <a:pt x="844" y="998"/>
                  </a:lnTo>
                  <a:lnTo>
                    <a:pt x="843" y="998"/>
                  </a:lnTo>
                  <a:lnTo>
                    <a:pt x="841" y="998"/>
                  </a:lnTo>
                  <a:lnTo>
                    <a:pt x="841" y="999"/>
                  </a:lnTo>
                  <a:close/>
                  <a:moveTo>
                    <a:pt x="838" y="986"/>
                  </a:moveTo>
                  <a:lnTo>
                    <a:pt x="839" y="986"/>
                  </a:lnTo>
                  <a:lnTo>
                    <a:pt x="839" y="985"/>
                  </a:lnTo>
                  <a:lnTo>
                    <a:pt x="838" y="986"/>
                  </a:lnTo>
                  <a:close/>
                  <a:moveTo>
                    <a:pt x="836" y="980"/>
                  </a:moveTo>
                  <a:lnTo>
                    <a:pt x="837" y="980"/>
                  </a:lnTo>
                  <a:lnTo>
                    <a:pt x="837" y="978"/>
                  </a:lnTo>
                  <a:lnTo>
                    <a:pt x="836" y="980"/>
                  </a:lnTo>
                  <a:close/>
                  <a:moveTo>
                    <a:pt x="835" y="982"/>
                  </a:moveTo>
                  <a:lnTo>
                    <a:pt x="836" y="981"/>
                  </a:lnTo>
                  <a:lnTo>
                    <a:pt x="835" y="980"/>
                  </a:lnTo>
                  <a:lnTo>
                    <a:pt x="835" y="981"/>
                  </a:lnTo>
                  <a:lnTo>
                    <a:pt x="835" y="982"/>
                  </a:lnTo>
                  <a:close/>
                  <a:moveTo>
                    <a:pt x="843" y="1006"/>
                  </a:moveTo>
                  <a:lnTo>
                    <a:pt x="844" y="1006"/>
                  </a:lnTo>
                  <a:lnTo>
                    <a:pt x="844" y="1005"/>
                  </a:lnTo>
                  <a:lnTo>
                    <a:pt x="846" y="1005"/>
                  </a:lnTo>
                  <a:lnTo>
                    <a:pt x="847" y="1005"/>
                  </a:lnTo>
                  <a:lnTo>
                    <a:pt x="847" y="1004"/>
                  </a:lnTo>
                  <a:lnTo>
                    <a:pt x="848" y="1004"/>
                  </a:lnTo>
                  <a:lnTo>
                    <a:pt x="848" y="1003"/>
                  </a:lnTo>
                  <a:lnTo>
                    <a:pt x="848" y="1002"/>
                  </a:lnTo>
                  <a:lnTo>
                    <a:pt x="849" y="1002"/>
                  </a:lnTo>
                  <a:lnTo>
                    <a:pt x="849" y="1001"/>
                  </a:lnTo>
                  <a:lnTo>
                    <a:pt x="850" y="1001"/>
                  </a:lnTo>
                  <a:lnTo>
                    <a:pt x="851" y="1001"/>
                  </a:lnTo>
                  <a:lnTo>
                    <a:pt x="852" y="999"/>
                  </a:lnTo>
                  <a:lnTo>
                    <a:pt x="854" y="998"/>
                  </a:lnTo>
                  <a:lnTo>
                    <a:pt x="853" y="997"/>
                  </a:lnTo>
                  <a:lnTo>
                    <a:pt x="852" y="997"/>
                  </a:lnTo>
                  <a:lnTo>
                    <a:pt x="852" y="996"/>
                  </a:lnTo>
                  <a:lnTo>
                    <a:pt x="851" y="997"/>
                  </a:lnTo>
                  <a:lnTo>
                    <a:pt x="852" y="997"/>
                  </a:lnTo>
                  <a:lnTo>
                    <a:pt x="852" y="998"/>
                  </a:lnTo>
                  <a:lnTo>
                    <a:pt x="851" y="999"/>
                  </a:lnTo>
                  <a:lnTo>
                    <a:pt x="849" y="998"/>
                  </a:lnTo>
                  <a:lnTo>
                    <a:pt x="848" y="999"/>
                  </a:lnTo>
                  <a:lnTo>
                    <a:pt x="849" y="999"/>
                  </a:lnTo>
                  <a:lnTo>
                    <a:pt x="848" y="1001"/>
                  </a:lnTo>
                  <a:lnTo>
                    <a:pt x="847" y="1001"/>
                  </a:lnTo>
                  <a:lnTo>
                    <a:pt x="846" y="1001"/>
                  </a:lnTo>
                  <a:lnTo>
                    <a:pt x="844" y="1002"/>
                  </a:lnTo>
                  <a:lnTo>
                    <a:pt x="843" y="1003"/>
                  </a:lnTo>
                  <a:lnTo>
                    <a:pt x="841" y="1003"/>
                  </a:lnTo>
                  <a:lnTo>
                    <a:pt x="840" y="1003"/>
                  </a:lnTo>
                  <a:lnTo>
                    <a:pt x="839" y="1002"/>
                  </a:lnTo>
                  <a:lnTo>
                    <a:pt x="839" y="1003"/>
                  </a:lnTo>
                  <a:lnTo>
                    <a:pt x="838" y="1003"/>
                  </a:lnTo>
                  <a:lnTo>
                    <a:pt x="837" y="1003"/>
                  </a:lnTo>
                  <a:lnTo>
                    <a:pt x="837" y="1004"/>
                  </a:lnTo>
                  <a:lnTo>
                    <a:pt x="836" y="1003"/>
                  </a:lnTo>
                  <a:lnTo>
                    <a:pt x="836" y="1004"/>
                  </a:lnTo>
                  <a:lnTo>
                    <a:pt x="837" y="1004"/>
                  </a:lnTo>
                  <a:lnTo>
                    <a:pt x="837" y="1005"/>
                  </a:lnTo>
                  <a:lnTo>
                    <a:pt x="836" y="1005"/>
                  </a:lnTo>
                  <a:lnTo>
                    <a:pt x="836" y="1006"/>
                  </a:lnTo>
                  <a:lnTo>
                    <a:pt x="837" y="1006"/>
                  </a:lnTo>
                  <a:lnTo>
                    <a:pt x="837" y="1007"/>
                  </a:lnTo>
                  <a:lnTo>
                    <a:pt x="836" y="1007"/>
                  </a:lnTo>
                  <a:lnTo>
                    <a:pt x="835" y="1006"/>
                  </a:lnTo>
                  <a:lnTo>
                    <a:pt x="834" y="1006"/>
                  </a:lnTo>
                  <a:lnTo>
                    <a:pt x="834" y="1005"/>
                  </a:lnTo>
                  <a:lnTo>
                    <a:pt x="832" y="1005"/>
                  </a:lnTo>
                  <a:lnTo>
                    <a:pt x="830" y="1004"/>
                  </a:lnTo>
                  <a:lnTo>
                    <a:pt x="829" y="1004"/>
                  </a:lnTo>
                  <a:lnTo>
                    <a:pt x="830" y="1005"/>
                  </a:lnTo>
                  <a:lnTo>
                    <a:pt x="831" y="1005"/>
                  </a:lnTo>
                  <a:lnTo>
                    <a:pt x="832" y="1005"/>
                  </a:lnTo>
                  <a:lnTo>
                    <a:pt x="834" y="1006"/>
                  </a:lnTo>
                  <a:lnTo>
                    <a:pt x="835" y="1007"/>
                  </a:lnTo>
                  <a:lnTo>
                    <a:pt x="836" y="1007"/>
                  </a:lnTo>
                  <a:lnTo>
                    <a:pt x="836" y="1008"/>
                  </a:lnTo>
                  <a:lnTo>
                    <a:pt x="835" y="1010"/>
                  </a:lnTo>
                  <a:lnTo>
                    <a:pt x="834" y="1010"/>
                  </a:lnTo>
                  <a:lnTo>
                    <a:pt x="834" y="1012"/>
                  </a:lnTo>
                  <a:lnTo>
                    <a:pt x="835" y="1012"/>
                  </a:lnTo>
                  <a:lnTo>
                    <a:pt x="836" y="1012"/>
                  </a:lnTo>
                  <a:lnTo>
                    <a:pt x="835" y="1013"/>
                  </a:lnTo>
                  <a:lnTo>
                    <a:pt x="836" y="1013"/>
                  </a:lnTo>
                  <a:lnTo>
                    <a:pt x="837" y="1013"/>
                  </a:lnTo>
                  <a:lnTo>
                    <a:pt x="837" y="1012"/>
                  </a:lnTo>
                  <a:lnTo>
                    <a:pt x="837" y="1010"/>
                  </a:lnTo>
                  <a:lnTo>
                    <a:pt x="838" y="1010"/>
                  </a:lnTo>
                  <a:lnTo>
                    <a:pt x="838" y="1008"/>
                  </a:lnTo>
                  <a:lnTo>
                    <a:pt x="839" y="1008"/>
                  </a:lnTo>
                  <a:lnTo>
                    <a:pt x="838" y="1007"/>
                  </a:lnTo>
                  <a:lnTo>
                    <a:pt x="839" y="1007"/>
                  </a:lnTo>
                  <a:lnTo>
                    <a:pt x="841" y="1007"/>
                  </a:lnTo>
                  <a:lnTo>
                    <a:pt x="843" y="1007"/>
                  </a:lnTo>
                  <a:lnTo>
                    <a:pt x="843" y="1006"/>
                  </a:lnTo>
                  <a:close/>
                  <a:moveTo>
                    <a:pt x="487" y="670"/>
                  </a:moveTo>
                  <a:lnTo>
                    <a:pt x="486" y="671"/>
                  </a:lnTo>
                  <a:lnTo>
                    <a:pt x="487" y="671"/>
                  </a:lnTo>
                  <a:lnTo>
                    <a:pt x="487" y="670"/>
                  </a:lnTo>
                  <a:close/>
                  <a:moveTo>
                    <a:pt x="792" y="1139"/>
                  </a:moveTo>
                  <a:lnTo>
                    <a:pt x="792" y="1140"/>
                  </a:lnTo>
                  <a:lnTo>
                    <a:pt x="793" y="1139"/>
                  </a:lnTo>
                  <a:lnTo>
                    <a:pt x="792" y="1139"/>
                  </a:lnTo>
                  <a:close/>
                  <a:moveTo>
                    <a:pt x="488" y="548"/>
                  </a:moveTo>
                  <a:lnTo>
                    <a:pt x="487" y="548"/>
                  </a:lnTo>
                  <a:lnTo>
                    <a:pt x="487" y="549"/>
                  </a:lnTo>
                  <a:lnTo>
                    <a:pt x="488" y="549"/>
                  </a:lnTo>
                  <a:lnTo>
                    <a:pt x="488" y="548"/>
                  </a:lnTo>
                  <a:close/>
                  <a:moveTo>
                    <a:pt x="794" y="885"/>
                  </a:moveTo>
                  <a:lnTo>
                    <a:pt x="794" y="884"/>
                  </a:lnTo>
                  <a:lnTo>
                    <a:pt x="793" y="884"/>
                  </a:lnTo>
                  <a:lnTo>
                    <a:pt x="793" y="885"/>
                  </a:lnTo>
                  <a:lnTo>
                    <a:pt x="794" y="885"/>
                  </a:lnTo>
                  <a:close/>
                  <a:moveTo>
                    <a:pt x="652" y="898"/>
                  </a:moveTo>
                  <a:lnTo>
                    <a:pt x="653" y="898"/>
                  </a:lnTo>
                  <a:lnTo>
                    <a:pt x="653" y="896"/>
                  </a:lnTo>
                  <a:lnTo>
                    <a:pt x="652" y="898"/>
                  </a:lnTo>
                  <a:close/>
                  <a:moveTo>
                    <a:pt x="577" y="663"/>
                  </a:moveTo>
                  <a:lnTo>
                    <a:pt x="578" y="664"/>
                  </a:lnTo>
                  <a:lnTo>
                    <a:pt x="578" y="663"/>
                  </a:lnTo>
                  <a:lnTo>
                    <a:pt x="577" y="663"/>
                  </a:lnTo>
                  <a:close/>
                  <a:moveTo>
                    <a:pt x="835" y="974"/>
                  </a:moveTo>
                  <a:lnTo>
                    <a:pt x="836" y="974"/>
                  </a:lnTo>
                  <a:lnTo>
                    <a:pt x="836" y="973"/>
                  </a:lnTo>
                  <a:lnTo>
                    <a:pt x="835" y="972"/>
                  </a:lnTo>
                  <a:lnTo>
                    <a:pt x="835" y="973"/>
                  </a:lnTo>
                  <a:lnTo>
                    <a:pt x="834" y="973"/>
                  </a:lnTo>
                  <a:lnTo>
                    <a:pt x="834" y="974"/>
                  </a:lnTo>
                  <a:lnTo>
                    <a:pt x="835" y="974"/>
                  </a:lnTo>
                  <a:close/>
                  <a:moveTo>
                    <a:pt x="449" y="485"/>
                  </a:moveTo>
                  <a:lnTo>
                    <a:pt x="450" y="483"/>
                  </a:lnTo>
                  <a:lnTo>
                    <a:pt x="451" y="483"/>
                  </a:lnTo>
                  <a:lnTo>
                    <a:pt x="452" y="482"/>
                  </a:lnTo>
                  <a:lnTo>
                    <a:pt x="452" y="481"/>
                  </a:lnTo>
                  <a:lnTo>
                    <a:pt x="452" y="480"/>
                  </a:lnTo>
                  <a:lnTo>
                    <a:pt x="451" y="479"/>
                  </a:lnTo>
                  <a:lnTo>
                    <a:pt x="450" y="479"/>
                  </a:lnTo>
                  <a:lnTo>
                    <a:pt x="450" y="480"/>
                  </a:lnTo>
                  <a:lnTo>
                    <a:pt x="450" y="481"/>
                  </a:lnTo>
                  <a:lnTo>
                    <a:pt x="449" y="481"/>
                  </a:lnTo>
                  <a:lnTo>
                    <a:pt x="449" y="482"/>
                  </a:lnTo>
                  <a:lnTo>
                    <a:pt x="447" y="483"/>
                  </a:lnTo>
                  <a:lnTo>
                    <a:pt x="446" y="484"/>
                  </a:lnTo>
                  <a:lnTo>
                    <a:pt x="447" y="484"/>
                  </a:lnTo>
                  <a:lnTo>
                    <a:pt x="447" y="485"/>
                  </a:lnTo>
                  <a:lnTo>
                    <a:pt x="449" y="485"/>
                  </a:lnTo>
                  <a:close/>
                  <a:moveTo>
                    <a:pt x="629" y="468"/>
                  </a:moveTo>
                  <a:lnTo>
                    <a:pt x="629" y="469"/>
                  </a:lnTo>
                  <a:lnTo>
                    <a:pt x="629" y="470"/>
                  </a:lnTo>
                  <a:lnTo>
                    <a:pt x="632" y="471"/>
                  </a:lnTo>
                  <a:lnTo>
                    <a:pt x="633" y="471"/>
                  </a:lnTo>
                  <a:lnTo>
                    <a:pt x="637" y="469"/>
                  </a:lnTo>
                  <a:lnTo>
                    <a:pt x="637" y="468"/>
                  </a:lnTo>
                  <a:lnTo>
                    <a:pt x="636" y="468"/>
                  </a:lnTo>
                  <a:lnTo>
                    <a:pt x="636" y="466"/>
                  </a:lnTo>
                  <a:lnTo>
                    <a:pt x="635" y="466"/>
                  </a:lnTo>
                  <a:lnTo>
                    <a:pt x="635" y="465"/>
                  </a:lnTo>
                  <a:lnTo>
                    <a:pt x="636" y="465"/>
                  </a:lnTo>
                  <a:lnTo>
                    <a:pt x="635" y="464"/>
                  </a:lnTo>
                  <a:lnTo>
                    <a:pt x="634" y="464"/>
                  </a:lnTo>
                  <a:lnTo>
                    <a:pt x="633" y="464"/>
                  </a:lnTo>
                  <a:lnTo>
                    <a:pt x="631" y="465"/>
                  </a:lnTo>
                  <a:lnTo>
                    <a:pt x="631" y="466"/>
                  </a:lnTo>
                  <a:lnTo>
                    <a:pt x="629" y="466"/>
                  </a:lnTo>
                  <a:lnTo>
                    <a:pt x="627" y="467"/>
                  </a:lnTo>
                  <a:lnTo>
                    <a:pt x="629" y="467"/>
                  </a:lnTo>
                  <a:lnTo>
                    <a:pt x="629" y="468"/>
                  </a:lnTo>
                  <a:close/>
                  <a:moveTo>
                    <a:pt x="484" y="479"/>
                  </a:moveTo>
                  <a:lnTo>
                    <a:pt x="487" y="479"/>
                  </a:lnTo>
                  <a:lnTo>
                    <a:pt x="489" y="479"/>
                  </a:lnTo>
                  <a:lnTo>
                    <a:pt x="490" y="477"/>
                  </a:lnTo>
                  <a:lnTo>
                    <a:pt x="490" y="476"/>
                  </a:lnTo>
                  <a:lnTo>
                    <a:pt x="490" y="475"/>
                  </a:lnTo>
                  <a:lnTo>
                    <a:pt x="490" y="473"/>
                  </a:lnTo>
                  <a:lnTo>
                    <a:pt x="492" y="473"/>
                  </a:lnTo>
                  <a:lnTo>
                    <a:pt x="492" y="472"/>
                  </a:lnTo>
                  <a:lnTo>
                    <a:pt x="492" y="470"/>
                  </a:lnTo>
                  <a:lnTo>
                    <a:pt x="492" y="469"/>
                  </a:lnTo>
                  <a:lnTo>
                    <a:pt x="492" y="468"/>
                  </a:lnTo>
                  <a:lnTo>
                    <a:pt x="492" y="467"/>
                  </a:lnTo>
                  <a:lnTo>
                    <a:pt x="492" y="466"/>
                  </a:lnTo>
                  <a:lnTo>
                    <a:pt x="490" y="465"/>
                  </a:lnTo>
                  <a:lnTo>
                    <a:pt x="490" y="464"/>
                  </a:lnTo>
                  <a:lnTo>
                    <a:pt x="490" y="461"/>
                  </a:lnTo>
                  <a:lnTo>
                    <a:pt x="489" y="464"/>
                  </a:lnTo>
                  <a:lnTo>
                    <a:pt x="489" y="461"/>
                  </a:lnTo>
                  <a:lnTo>
                    <a:pt x="490" y="461"/>
                  </a:lnTo>
                  <a:lnTo>
                    <a:pt x="490" y="460"/>
                  </a:lnTo>
                  <a:lnTo>
                    <a:pt x="490" y="459"/>
                  </a:lnTo>
                  <a:lnTo>
                    <a:pt x="490" y="458"/>
                  </a:lnTo>
                  <a:lnTo>
                    <a:pt x="490" y="457"/>
                  </a:lnTo>
                  <a:lnTo>
                    <a:pt x="489" y="456"/>
                  </a:lnTo>
                  <a:lnTo>
                    <a:pt x="490" y="455"/>
                  </a:lnTo>
                  <a:lnTo>
                    <a:pt x="490" y="454"/>
                  </a:lnTo>
                  <a:lnTo>
                    <a:pt x="489" y="453"/>
                  </a:lnTo>
                  <a:lnTo>
                    <a:pt x="487" y="452"/>
                  </a:lnTo>
                  <a:lnTo>
                    <a:pt x="488" y="452"/>
                  </a:lnTo>
                  <a:lnTo>
                    <a:pt x="489" y="452"/>
                  </a:lnTo>
                  <a:lnTo>
                    <a:pt x="489" y="450"/>
                  </a:lnTo>
                  <a:lnTo>
                    <a:pt x="488" y="450"/>
                  </a:lnTo>
                  <a:lnTo>
                    <a:pt x="488" y="449"/>
                  </a:lnTo>
                  <a:lnTo>
                    <a:pt x="487" y="448"/>
                  </a:lnTo>
                  <a:lnTo>
                    <a:pt x="486" y="446"/>
                  </a:lnTo>
                  <a:lnTo>
                    <a:pt x="485" y="445"/>
                  </a:lnTo>
                  <a:lnTo>
                    <a:pt x="482" y="439"/>
                  </a:lnTo>
                  <a:lnTo>
                    <a:pt x="480" y="438"/>
                  </a:lnTo>
                  <a:lnTo>
                    <a:pt x="476" y="438"/>
                  </a:lnTo>
                  <a:lnTo>
                    <a:pt x="475" y="438"/>
                  </a:lnTo>
                  <a:lnTo>
                    <a:pt x="474" y="438"/>
                  </a:lnTo>
                  <a:lnTo>
                    <a:pt x="474" y="439"/>
                  </a:lnTo>
                  <a:lnTo>
                    <a:pt x="474" y="441"/>
                  </a:lnTo>
                  <a:lnTo>
                    <a:pt x="473" y="441"/>
                  </a:lnTo>
                  <a:lnTo>
                    <a:pt x="473" y="439"/>
                  </a:lnTo>
                  <a:lnTo>
                    <a:pt x="472" y="439"/>
                  </a:lnTo>
                  <a:lnTo>
                    <a:pt x="472" y="441"/>
                  </a:lnTo>
                  <a:lnTo>
                    <a:pt x="472" y="442"/>
                  </a:lnTo>
                  <a:lnTo>
                    <a:pt x="471" y="441"/>
                  </a:lnTo>
                  <a:lnTo>
                    <a:pt x="470" y="442"/>
                  </a:lnTo>
                  <a:lnTo>
                    <a:pt x="467" y="444"/>
                  </a:lnTo>
                  <a:lnTo>
                    <a:pt x="467" y="445"/>
                  </a:lnTo>
                  <a:lnTo>
                    <a:pt x="467" y="446"/>
                  </a:lnTo>
                  <a:lnTo>
                    <a:pt x="469" y="446"/>
                  </a:lnTo>
                  <a:lnTo>
                    <a:pt x="469" y="448"/>
                  </a:lnTo>
                  <a:lnTo>
                    <a:pt x="467" y="448"/>
                  </a:lnTo>
                  <a:lnTo>
                    <a:pt x="466" y="448"/>
                  </a:lnTo>
                  <a:lnTo>
                    <a:pt x="466" y="446"/>
                  </a:lnTo>
                  <a:lnTo>
                    <a:pt x="465" y="446"/>
                  </a:lnTo>
                  <a:lnTo>
                    <a:pt x="464" y="448"/>
                  </a:lnTo>
                  <a:lnTo>
                    <a:pt x="465" y="448"/>
                  </a:lnTo>
                  <a:lnTo>
                    <a:pt x="467" y="449"/>
                  </a:lnTo>
                  <a:lnTo>
                    <a:pt x="466" y="450"/>
                  </a:lnTo>
                  <a:lnTo>
                    <a:pt x="466" y="449"/>
                  </a:lnTo>
                  <a:lnTo>
                    <a:pt x="465" y="449"/>
                  </a:lnTo>
                  <a:lnTo>
                    <a:pt x="465" y="452"/>
                  </a:lnTo>
                  <a:lnTo>
                    <a:pt x="464" y="452"/>
                  </a:lnTo>
                  <a:lnTo>
                    <a:pt x="464" y="453"/>
                  </a:lnTo>
                  <a:lnTo>
                    <a:pt x="465" y="453"/>
                  </a:lnTo>
                  <a:lnTo>
                    <a:pt x="464" y="454"/>
                  </a:lnTo>
                  <a:lnTo>
                    <a:pt x="465" y="454"/>
                  </a:lnTo>
                  <a:lnTo>
                    <a:pt x="464" y="455"/>
                  </a:lnTo>
                  <a:lnTo>
                    <a:pt x="461" y="455"/>
                  </a:lnTo>
                  <a:lnTo>
                    <a:pt x="461" y="456"/>
                  </a:lnTo>
                  <a:lnTo>
                    <a:pt x="461" y="457"/>
                  </a:lnTo>
                  <a:lnTo>
                    <a:pt x="460" y="456"/>
                  </a:lnTo>
                  <a:lnTo>
                    <a:pt x="460" y="457"/>
                  </a:lnTo>
                  <a:lnTo>
                    <a:pt x="460" y="458"/>
                  </a:lnTo>
                  <a:lnTo>
                    <a:pt x="460" y="459"/>
                  </a:lnTo>
                  <a:lnTo>
                    <a:pt x="459" y="460"/>
                  </a:lnTo>
                  <a:lnTo>
                    <a:pt x="459" y="461"/>
                  </a:lnTo>
                  <a:lnTo>
                    <a:pt x="459" y="464"/>
                  </a:lnTo>
                  <a:lnTo>
                    <a:pt x="459" y="465"/>
                  </a:lnTo>
                  <a:lnTo>
                    <a:pt x="460" y="465"/>
                  </a:lnTo>
                  <a:lnTo>
                    <a:pt x="461" y="465"/>
                  </a:lnTo>
                  <a:lnTo>
                    <a:pt x="461" y="466"/>
                  </a:lnTo>
                  <a:lnTo>
                    <a:pt x="461" y="467"/>
                  </a:lnTo>
                  <a:lnTo>
                    <a:pt x="461" y="468"/>
                  </a:lnTo>
                  <a:lnTo>
                    <a:pt x="463" y="468"/>
                  </a:lnTo>
                  <a:lnTo>
                    <a:pt x="463" y="467"/>
                  </a:lnTo>
                  <a:lnTo>
                    <a:pt x="463" y="466"/>
                  </a:lnTo>
                  <a:lnTo>
                    <a:pt x="464" y="465"/>
                  </a:lnTo>
                  <a:lnTo>
                    <a:pt x="464" y="464"/>
                  </a:lnTo>
                  <a:lnTo>
                    <a:pt x="465" y="464"/>
                  </a:lnTo>
                  <a:lnTo>
                    <a:pt x="465" y="465"/>
                  </a:lnTo>
                  <a:lnTo>
                    <a:pt x="464" y="465"/>
                  </a:lnTo>
                  <a:lnTo>
                    <a:pt x="464" y="466"/>
                  </a:lnTo>
                  <a:lnTo>
                    <a:pt x="465" y="466"/>
                  </a:lnTo>
                  <a:lnTo>
                    <a:pt x="465" y="467"/>
                  </a:lnTo>
                  <a:lnTo>
                    <a:pt x="464" y="467"/>
                  </a:lnTo>
                  <a:lnTo>
                    <a:pt x="464" y="468"/>
                  </a:lnTo>
                  <a:lnTo>
                    <a:pt x="465" y="468"/>
                  </a:lnTo>
                  <a:lnTo>
                    <a:pt x="465" y="469"/>
                  </a:lnTo>
                  <a:lnTo>
                    <a:pt x="465" y="470"/>
                  </a:lnTo>
                  <a:lnTo>
                    <a:pt x="466" y="470"/>
                  </a:lnTo>
                  <a:lnTo>
                    <a:pt x="466" y="471"/>
                  </a:lnTo>
                  <a:lnTo>
                    <a:pt x="467" y="471"/>
                  </a:lnTo>
                  <a:lnTo>
                    <a:pt x="467" y="470"/>
                  </a:lnTo>
                  <a:lnTo>
                    <a:pt x="469" y="470"/>
                  </a:lnTo>
                  <a:lnTo>
                    <a:pt x="469" y="471"/>
                  </a:lnTo>
                  <a:lnTo>
                    <a:pt x="470" y="471"/>
                  </a:lnTo>
                  <a:lnTo>
                    <a:pt x="471" y="472"/>
                  </a:lnTo>
                  <a:lnTo>
                    <a:pt x="471" y="471"/>
                  </a:lnTo>
                  <a:lnTo>
                    <a:pt x="472" y="471"/>
                  </a:lnTo>
                  <a:lnTo>
                    <a:pt x="472" y="472"/>
                  </a:lnTo>
                  <a:lnTo>
                    <a:pt x="474" y="475"/>
                  </a:lnTo>
                  <a:lnTo>
                    <a:pt x="474" y="476"/>
                  </a:lnTo>
                  <a:lnTo>
                    <a:pt x="474" y="477"/>
                  </a:lnTo>
                  <a:lnTo>
                    <a:pt x="475" y="477"/>
                  </a:lnTo>
                  <a:lnTo>
                    <a:pt x="476" y="477"/>
                  </a:lnTo>
                  <a:lnTo>
                    <a:pt x="478" y="477"/>
                  </a:lnTo>
                  <a:lnTo>
                    <a:pt x="478" y="479"/>
                  </a:lnTo>
                  <a:lnTo>
                    <a:pt x="482" y="479"/>
                  </a:lnTo>
                  <a:lnTo>
                    <a:pt x="483" y="477"/>
                  </a:lnTo>
                  <a:lnTo>
                    <a:pt x="483" y="479"/>
                  </a:lnTo>
                  <a:lnTo>
                    <a:pt x="484" y="479"/>
                  </a:lnTo>
                  <a:close/>
                  <a:moveTo>
                    <a:pt x="374" y="455"/>
                  </a:moveTo>
                  <a:lnTo>
                    <a:pt x="374" y="456"/>
                  </a:lnTo>
                  <a:lnTo>
                    <a:pt x="374" y="457"/>
                  </a:lnTo>
                  <a:lnTo>
                    <a:pt x="373" y="457"/>
                  </a:lnTo>
                  <a:lnTo>
                    <a:pt x="373" y="458"/>
                  </a:lnTo>
                  <a:lnTo>
                    <a:pt x="373" y="459"/>
                  </a:lnTo>
                  <a:lnTo>
                    <a:pt x="374" y="460"/>
                  </a:lnTo>
                  <a:lnTo>
                    <a:pt x="375" y="461"/>
                  </a:lnTo>
                  <a:lnTo>
                    <a:pt x="377" y="461"/>
                  </a:lnTo>
                  <a:lnTo>
                    <a:pt x="378" y="461"/>
                  </a:lnTo>
                  <a:lnTo>
                    <a:pt x="378" y="464"/>
                  </a:lnTo>
                  <a:lnTo>
                    <a:pt x="379" y="464"/>
                  </a:lnTo>
                  <a:lnTo>
                    <a:pt x="380" y="464"/>
                  </a:lnTo>
                  <a:lnTo>
                    <a:pt x="381" y="464"/>
                  </a:lnTo>
                  <a:lnTo>
                    <a:pt x="383" y="461"/>
                  </a:lnTo>
                  <a:lnTo>
                    <a:pt x="384" y="460"/>
                  </a:lnTo>
                  <a:lnTo>
                    <a:pt x="385" y="458"/>
                  </a:lnTo>
                  <a:lnTo>
                    <a:pt x="387" y="458"/>
                  </a:lnTo>
                  <a:lnTo>
                    <a:pt x="387" y="457"/>
                  </a:lnTo>
                  <a:lnTo>
                    <a:pt x="385" y="456"/>
                  </a:lnTo>
                  <a:lnTo>
                    <a:pt x="385" y="455"/>
                  </a:lnTo>
                  <a:lnTo>
                    <a:pt x="384" y="455"/>
                  </a:lnTo>
                  <a:lnTo>
                    <a:pt x="384" y="453"/>
                  </a:lnTo>
                  <a:lnTo>
                    <a:pt x="384" y="450"/>
                  </a:lnTo>
                  <a:lnTo>
                    <a:pt x="384" y="449"/>
                  </a:lnTo>
                  <a:lnTo>
                    <a:pt x="383" y="449"/>
                  </a:lnTo>
                  <a:lnTo>
                    <a:pt x="383" y="448"/>
                  </a:lnTo>
                  <a:lnTo>
                    <a:pt x="382" y="448"/>
                  </a:lnTo>
                  <a:lnTo>
                    <a:pt x="381" y="448"/>
                  </a:lnTo>
                  <a:lnTo>
                    <a:pt x="381" y="446"/>
                  </a:lnTo>
                  <a:lnTo>
                    <a:pt x="379" y="446"/>
                  </a:lnTo>
                  <a:lnTo>
                    <a:pt x="378" y="448"/>
                  </a:lnTo>
                  <a:lnTo>
                    <a:pt x="375" y="450"/>
                  </a:lnTo>
                  <a:lnTo>
                    <a:pt x="375" y="452"/>
                  </a:lnTo>
                  <a:lnTo>
                    <a:pt x="375" y="453"/>
                  </a:lnTo>
                  <a:lnTo>
                    <a:pt x="374" y="453"/>
                  </a:lnTo>
                  <a:lnTo>
                    <a:pt x="375" y="454"/>
                  </a:lnTo>
                  <a:lnTo>
                    <a:pt x="375" y="455"/>
                  </a:lnTo>
                  <a:lnTo>
                    <a:pt x="374" y="455"/>
                  </a:lnTo>
                  <a:close/>
                  <a:moveTo>
                    <a:pt x="461" y="442"/>
                  </a:moveTo>
                  <a:lnTo>
                    <a:pt x="460" y="442"/>
                  </a:lnTo>
                  <a:lnTo>
                    <a:pt x="461" y="443"/>
                  </a:lnTo>
                  <a:lnTo>
                    <a:pt x="463" y="444"/>
                  </a:lnTo>
                  <a:lnTo>
                    <a:pt x="463" y="445"/>
                  </a:lnTo>
                  <a:lnTo>
                    <a:pt x="464" y="445"/>
                  </a:lnTo>
                  <a:lnTo>
                    <a:pt x="464" y="444"/>
                  </a:lnTo>
                  <a:lnTo>
                    <a:pt x="465" y="444"/>
                  </a:lnTo>
                  <a:lnTo>
                    <a:pt x="465" y="443"/>
                  </a:lnTo>
                  <a:lnTo>
                    <a:pt x="466" y="442"/>
                  </a:lnTo>
                  <a:lnTo>
                    <a:pt x="466" y="441"/>
                  </a:lnTo>
                  <a:lnTo>
                    <a:pt x="465" y="439"/>
                  </a:lnTo>
                  <a:lnTo>
                    <a:pt x="464" y="439"/>
                  </a:lnTo>
                  <a:lnTo>
                    <a:pt x="463" y="438"/>
                  </a:lnTo>
                  <a:lnTo>
                    <a:pt x="461" y="437"/>
                  </a:lnTo>
                  <a:lnTo>
                    <a:pt x="460" y="438"/>
                  </a:lnTo>
                  <a:lnTo>
                    <a:pt x="461" y="439"/>
                  </a:lnTo>
                  <a:lnTo>
                    <a:pt x="460" y="439"/>
                  </a:lnTo>
                  <a:lnTo>
                    <a:pt x="460" y="441"/>
                  </a:lnTo>
                  <a:lnTo>
                    <a:pt x="461" y="441"/>
                  </a:lnTo>
                  <a:lnTo>
                    <a:pt x="461" y="442"/>
                  </a:lnTo>
                  <a:close/>
                  <a:moveTo>
                    <a:pt x="454" y="444"/>
                  </a:moveTo>
                  <a:lnTo>
                    <a:pt x="454" y="445"/>
                  </a:lnTo>
                  <a:lnTo>
                    <a:pt x="454" y="446"/>
                  </a:lnTo>
                  <a:lnTo>
                    <a:pt x="455" y="446"/>
                  </a:lnTo>
                  <a:lnTo>
                    <a:pt x="455" y="448"/>
                  </a:lnTo>
                  <a:lnTo>
                    <a:pt x="455" y="449"/>
                  </a:lnTo>
                  <a:lnTo>
                    <a:pt x="457" y="449"/>
                  </a:lnTo>
                  <a:lnTo>
                    <a:pt x="458" y="449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8" y="446"/>
                  </a:lnTo>
                  <a:lnTo>
                    <a:pt x="459" y="446"/>
                  </a:lnTo>
                  <a:lnTo>
                    <a:pt x="459" y="445"/>
                  </a:lnTo>
                  <a:lnTo>
                    <a:pt x="460" y="445"/>
                  </a:lnTo>
                  <a:lnTo>
                    <a:pt x="459" y="444"/>
                  </a:lnTo>
                  <a:lnTo>
                    <a:pt x="459" y="443"/>
                  </a:lnTo>
                  <a:lnTo>
                    <a:pt x="460" y="442"/>
                  </a:lnTo>
                  <a:lnTo>
                    <a:pt x="460" y="441"/>
                  </a:lnTo>
                  <a:lnTo>
                    <a:pt x="459" y="441"/>
                  </a:lnTo>
                  <a:lnTo>
                    <a:pt x="458" y="442"/>
                  </a:lnTo>
                  <a:lnTo>
                    <a:pt x="458" y="441"/>
                  </a:lnTo>
                  <a:lnTo>
                    <a:pt x="454" y="444"/>
                  </a:lnTo>
                  <a:close/>
                  <a:moveTo>
                    <a:pt x="240" y="429"/>
                  </a:moveTo>
                  <a:lnTo>
                    <a:pt x="240" y="427"/>
                  </a:lnTo>
                  <a:lnTo>
                    <a:pt x="241" y="426"/>
                  </a:lnTo>
                  <a:lnTo>
                    <a:pt x="241" y="425"/>
                  </a:lnTo>
                  <a:lnTo>
                    <a:pt x="242" y="425"/>
                  </a:lnTo>
                  <a:lnTo>
                    <a:pt x="242" y="424"/>
                  </a:lnTo>
                  <a:lnTo>
                    <a:pt x="242" y="423"/>
                  </a:lnTo>
                  <a:lnTo>
                    <a:pt x="243" y="422"/>
                  </a:lnTo>
                  <a:lnTo>
                    <a:pt x="243" y="421"/>
                  </a:lnTo>
                  <a:lnTo>
                    <a:pt x="243" y="420"/>
                  </a:lnTo>
                  <a:lnTo>
                    <a:pt x="243" y="419"/>
                  </a:lnTo>
                  <a:lnTo>
                    <a:pt x="242" y="419"/>
                  </a:lnTo>
                  <a:lnTo>
                    <a:pt x="241" y="416"/>
                  </a:lnTo>
                  <a:lnTo>
                    <a:pt x="240" y="419"/>
                  </a:lnTo>
                  <a:lnTo>
                    <a:pt x="238" y="420"/>
                  </a:lnTo>
                  <a:lnTo>
                    <a:pt x="240" y="421"/>
                  </a:lnTo>
                  <a:lnTo>
                    <a:pt x="237" y="422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5" y="424"/>
                  </a:lnTo>
                  <a:lnTo>
                    <a:pt x="231" y="426"/>
                  </a:lnTo>
                  <a:lnTo>
                    <a:pt x="231" y="427"/>
                  </a:lnTo>
                  <a:lnTo>
                    <a:pt x="230" y="429"/>
                  </a:lnTo>
                  <a:lnTo>
                    <a:pt x="230" y="430"/>
                  </a:lnTo>
                  <a:lnTo>
                    <a:pt x="229" y="430"/>
                  </a:lnTo>
                  <a:lnTo>
                    <a:pt x="227" y="431"/>
                  </a:lnTo>
                  <a:lnTo>
                    <a:pt x="227" y="433"/>
                  </a:lnTo>
                  <a:lnTo>
                    <a:pt x="227" y="434"/>
                  </a:lnTo>
                  <a:lnTo>
                    <a:pt x="226" y="434"/>
                  </a:lnTo>
                  <a:lnTo>
                    <a:pt x="224" y="437"/>
                  </a:lnTo>
                  <a:lnTo>
                    <a:pt x="223" y="439"/>
                  </a:lnTo>
                  <a:lnTo>
                    <a:pt x="225" y="442"/>
                  </a:lnTo>
                  <a:lnTo>
                    <a:pt x="226" y="441"/>
                  </a:lnTo>
                  <a:lnTo>
                    <a:pt x="227" y="442"/>
                  </a:lnTo>
                  <a:lnTo>
                    <a:pt x="227" y="443"/>
                  </a:lnTo>
                  <a:lnTo>
                    <a:pt x="230" y="443"/>
                  </a:lnTo>
                  <a:lnTo>
                    <a:pt x="230" y="444"/>
                  </a:lnTo>
                  <a:lnTo>
                    <a:pt x="231" y="444"/>
                  </a:lnTo>
                  <a:lnTo>
                    <a:pt x="235" y="439"/>
                  </a:lnTo>
                  <a:lnTo>
                    <a:pt x="237" y="435"/>
                  </a:lnTo>
                  <a:lnTo>
                    <a:pt x="238" y="435"/>
                  </a:lnTo>
                  <a:lnTo>
                    <a:pt x="238" y="434"/>
                  </a:lnTo>
                  <a:lnTo>
                    <a:pt x="238" y="433"/>
                  </a:lnTo>
                  <a:lnTo>
                    <a:pt x="238" y="431"/>
                  </a:lnTo>
                  <a:lnTo>
                    <a:pt x="240" y="431"/>
                  </a:lnTo>
                  <a:lnTo>
                    <a:pt x="238" y="430"/>
                  </a:lnTo>
                  <a:lnTo>
                    <a:pt x="240" y="430"/>
                  </a:lnTo>
                  <a:lnTo>
                    <a:pt x="240" y="429"/>
                  </a:lnTo>
                  <a:close/>
                  <a:moveTo>
                    <a:pt x="641" y="416"/>
                  </a:moveTo>
                  <a:lnTo>
                    <a:pt x="640" y="416"/>
                  </a:lnTo>
                  <a:lnTo>
                    <a:pt x="640" y="419"/>
                  </a:lnTo>
                  <a:lnTo>
                    <a:pt x="640" y="420"/>
                  </a:lnTo>
                  <a:lnTo>
                    <a:pt x="638" y="420"/>
                  </a:lnTo>
                  <a:lnTo>
                    <a:pt x="638" y="421"/>
                  </a:lnTo>
                  <a:lnTo>
                    <a:pt x="638" y="422"/>
                  </a:lnTo>
                  <a:lnTo>
                    <a:pt x="637" y="422"/>
                  </a:lnTo>
                  <a:lnTo>
                    <a:pt x="636" y="423"/>
                  </a:lnTo>
                  <a:lnTo>
                    <a:pt x="636" y="424"/>
                  </a:lnTo>
                  <a:lnTo>
                    <a:pt x="635" y="425"/>
                  </a:lnTo>
                  <a:lnTo>
                    <a:pt x="635" y="426"/>
                  </a:lnTo>
                  <a:lnTo>
                    <a:pt x="634" y="427"/>
                  </a:lnTo>
                  <a:lnTo>
                    <a:pt x="633" y="427"/>
                  </a:lnTo>
                  <a:lnTo>
                    <a:pt x="634" y="429"/>
                  </a:lnTo>
                  <a:lnTo>
                    <a:pt x="635" y="429"/>
                  </a:lnTo>
                  <a:lnTo>
                    <a:pt x="635" y="430"/>
                  </a:lnTo>
                  <a:lnTo>
                    <a:pt x="636" y="430"/>
                  </a:lnTo>
                  <a:lnTo>
                    <a:pt x="636" y="429"/>
                  </a:lnTo>
                  <a:lnTo>
                    <a:pt x="637" y="429"/>
                  </a:lnTo>
                  <a:lnTo>
                    <a:pt x="638" y="427"/>
                  </a:lnTo>
                  <a:lnTo>
                    <a:pt x="640" y="429"/>
                  </a:lnTo>
                  <a:lnTo>
                    <a:pt x="641" y="427"/>
                  </a:lnTo>
                  <a:lnTo>
                    <a:pt x="640" y="426"/>
                  </a:lnTo>
                  <a:lnTo>
                    <a:pt x="638" y="425"/>
                  </a:lnTo>
                  <a:lnTo>
                    <a:pt x="640" y="424"/>
                  </a:lnTo>
                  <a:lnTo>
                    <a:pt x="642" y="421"/>
                  </a:lnTo>
                  <a:lnTo>
                    <a:pt x="643" y="421"/>
                  </a:lnTo>
                  <a:lnTo>
                    <a:pt x="643" y="420"/>
                  </a:lnTo>
                  <a:lnTo>
                    <a:pt x="643" y="419"/>
                  </a:lnTo>
                  <a:lnTo>
                    <a:pt x="642" y="419"/>
                  </a:lnTo>
                  <a:lnTo>
                    <a:pt x="641" y="416"/>
                  </a:lnTo>
                  <a:close/>
                  <a:moveTo>
                    <a:pt x="278" y="409"/>
                  </a:moveTo>
                  <a:lnTo>
                    <a:pt x="278" y="408"/>
                  </a:lnTo>
                  <a:lnTo>
                    <a:pt x="277" y="409"/>
                  </a:lnTo>
                  <a:lnTo>
                    <a:pt x="278" y="409"/>
                  </a:lnTo>
                  <a:close/>
                  <a:moveTo>
                    <a:pt x="283" y="412"/>
                  </a:moveTo>
                  <a:lnTo>
                    <a:pt x="282" y="414"/>
                  </a:lnTo>
                  <a:lnTo>
                    <a:pt x="281" y="413"/>
                  </a:lnTo>
                  <a:lnTo>
                    <a:pt x="279" y="414"/>
                  </a:lnTo>
                  <a:lnTo>
                    <a:pt x="278" y="413"/>
                  </a:lnTo>
                  <a:lnTo>
                    <a:pt x="279" y="412"/>
                  </a:lnTo>
                  <a:lnTo>
                    <a:pt x="278" y="411"/>
                  </a:lnTo>
                  <a:lnTo>
                    <a:pt x="278" y="410"/>
                  </a:lnTo>
                  <a:lnTo>
                    <a:pt x="277" y="409"/>
                  </a:lnTo>
                  <a:lnTo>
                    <a:pt x="277" y="408"/>
                  </a:lnTo>
                  <a:lnTo>
                    <a:pt x="278" y="408"/>
                  </a:lnTo>
                  <a:lnTo>
                    <a:pt x="278" y="407"/>
                  </a:lnTo>
                  <a:lnTo>
                    <a:pt x="278" y="404"/>
                  </a:lnTo>
                  <a:lnTo>
                    <a:pt x="277" y="404"/>
                  </a:lnTo>
                  <a:lnTo>
                    <a:pt x="277" y="403"/>
                  </a:lnTo>
                  <a:lnTo>
                    <a:pt x="275" y="401"/>
                  </a:lnTo>
                  <a:lnTo>
                    <a:pt x="271" y="401"/>
                  </a:lnTo>
                  <a:lnTo>
                    <a:pt x="271" y="400"/>
                  </a:lnTo>
                  <a:lnTo>
                    <a:pt x="270" y="400"/>
                  </a:lnTo>
                  <a:lnTo>
                    <a:pt x="269" y="401"/>
                  </a:lnTo>
                  <a:lnTo>
                    <a:pt x="263" y="403"/>
                  </a:lnTo>
                  <a:lnTo>
                    <a:pt x="259" y="408"/>
                  </a:lnTo>
                  <a:lnTo>
                    <a:pt x="259" y="409"/>
                  </a:lnTo>
                  <a:lnTo>
                    <a:pt x="259" y="410"/>
                  </a:lnTo>
                  <a:lnTo>
                    <a:pt x="259" y="411"/>
                  </a:lnTo>
                  <a:lnTo>
                    <a:pt x="259" y="412"/>
                  </a:lnTo>
                  <a:lnTo>
                    <a:pt x="260" y="412"/>
                  </a:lnTo>
                  <a:lnTo>
                    <a:pt x="263" y="412"/>
                  </a:lnTo>
                  <a:lnTo>
                    <a:pt x="266" y="412"/>
                  </a:lnTo>
                  <a:lnTo>
                    <a:pt x="268" y="413"/>
                  </a:lnTo>
                  <a:lnTo>
                    <a:pt x="269" y="415"/>
                  </a:lnTo>
                  <a:lnTo>
                    <a:pt x="270" y="415"/>
                  </a:lnTo>
                  <a:lnTo>
                    <a:pt x="271" y="415"/>
                  </a:lnTo>
                  <a:lnTo>
                    <a:pt x="270" y="416"/>
                  </a:lnTo>
                  <a:lnTo>
                    <a:pt x="269" y="415"/>
                  </a:lnTo>
                  <a:lnTo>
                    <a:pt x="268" y="415"/>
                  </a:lnTo>
                  <a:lnTo>
                    <a:pt x="267" y="415"/>
                  </a:lnTo>
                  <a:lnTo>
                    <a:pt x="264" y="414"/>
                  </a:lnTo>
                  <a:lnTo>
                    <a:pt x="261" y="414"/>
                  </a:lnTo>
                  <a:lnTo>
                    <a:pt x="259" y="414"/>
                  </a:lnTo>
                  <a:lnTo>
                    <a:pt x="258" y="414"/>
                  </a:lnTo>
                  <a:lnTo>
                    <a:pt x="257" y="414"/>
                  </a:lnTo>
                  <a:lnTo>
                    <a:pt x="253" y="415"/>
                  </a:lnTo>
                  <a:lnTo>
                    <a:pt x="253" y="416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2" y="420"/>
                  </a:lnTo>
                  <a:lnTo>
                    <a:pt x="252" y="421"/>
                  </a:lnTo>
                  <a:lnTo>
                    <a:pt x="252" y="422"/>
                  </a:lnTo>
                  <a:lnTo>
                    <a:pt x="253" y="422"/>
                  </a:lnTo>
                  <a:lnTo>
                    <a:pt x="253" y="423"/>
                  </a:lnTo>
                  <a:lnTo>
                    <a:pt x="254" y="423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2" y="426"/>
                  </a:lnTo>
                  <a:lnTo>
                    <a:pt x="252" y="427"/>
                  </a:lnTo>
                  <a:lnTo>
                    <a:pt x="256" y="429"/>
                  </a:lnTo>
                  <a:lnTo>
                    <a:pt x="260" y="427"/>
                  </a:lnTo>
                  <a:lnTo>
                    <a:pt x="261" y="427"/>
                  </a:lnTo>
                  <a:lnTo>
                    <a:pt x="266" y="427"/>
                  </a:lnTo>
                  <a:lnTo>
                    <a:pt x="270" y="426"/>
                  </a:lnTo>
                  <a:lnTo>
                    <a:pt x="270" y="427"/>
                  </a:lnTo>
                  <a:lnTo>
                    <a:pt x="270" y="429"/>
                  </a:lnTo>
                  <a:lnTo>
                    <a:pt x="267" y="429"/>
                  </a:lnTo>
                  <a:lnTo>
                    <a:pt x="263" y="430"/>
                  </a:lnTo>
                  <a:lnTo>
                    <a:pt x="260" y="429"/>
                  </a:lnTo>
                  <a:lnTo>
                    <a:pt x="260" y="430"/>
                  </a:lnTo>
                  <a:lnTo>
                    <a:pt x="257" y="431"/>
                  </a:lnTo>
                  <a:lnTo>
                    <a:pt x="253" y="431"/>
                  </a:lnTo>
                  <a:lnTo>
                    <a:pt x="248" y="433"/>
                  </a:lnTo>
                  <a:lnTo>
                    <a:pt x="248" y="434"/>
                  </a:lnTo>
                  <a:lnTo>
                    <a:pt x="245" y="438"/>
                  </a:lnTo>
                  <a:lnTo>
                    <a:pt x="245" y="439"/>
                  </a:lnTo>
                  <a:lnTo>
                    <a:pt x="245" y="441"/>
                  </a:lnTo>
                  <a:lnTo>
                    <a:pt x="246" y="441"/>
                  </a:lnTo>
                  <a:lnTo>
                    <a:pt x="250" y="441"/>
                  </a:lnTo>
                  <a:lnTo>
                    <a:pt x="254" y="441"/>
                  </a:lnTo>
                  <a:lnTo>
                    <a:pt x="257" y="441"/>
                  </a:lnTo>
                  <a:lnTo>
                    <a:pt x="258" y="439"/>
                  </a:lnTo>
                  <a:lnTo>
                    <a:pt x="260" y="438"/>
                  </a:lnTo>
                  <a:lnTo>
                    <a:pt x="261" y="438"/>
                  </a:lnTo>
                  <a:lnTo>
                    <a:pt x="266" y="437"/>
                  </a:lnTo>
                  <a:lnTo>
                    <a:pt x="268" y="435"/>
                  </a:lnTo>
                  <a:lnTo>
                    <a:pt x="269" y="436"/>
                  </a:lnTo>
                  <a:lnTo>
                    <a:pt x="268" y="436"/>
                  </a:lnTo>
                  <a:lnTo>
                    <a:pt x="267" y="438"/>
                  </a:lnTo>
                  <a:lnTo>
                    <a:pt x="266" y="438"/>
                  </a:lnTo>
                  <a:lnTo>
                    <a:pt x="266" y="439"/>
                  </a:lnTo>
                  <a:lnTo>
                    <a:pt x="263" y="441"/>
                  </a:lnTo>
                  <a:lnTo>
                    <a:pt x="258" y="444"/>
                  </a:lnTo>
                  <a:lnTo>
                    <a:pt x="257" y="445"/>
                  </a:lnTo>
                  <a:lnTo>
                    <a:pt x="255" y="444"/>
                  </a:lnTo>
                  <a:lnTo>
                    <a:pt x="254" y="445"/>
                  </a:lnTo>
                  <a:lnTo>
                    <a:pt x="250" y="445"/>
                  </a:lnTo>
                  <a:lnTo>
                    <a:pt x="246" y="444"/>
                  </a:lnTo>
                  <a:lnTo>
                    <a:pt x="245" y="445"/>
                  </a:lnTo>
                  <a:lnTo>
                    <a:pt x="242" y="450"/>
                  </a:lnTo>
                  <a:lnTo>
                    <a:pt x="242" y="452"/>
                  </a:lnTo>
                  <a:lnTo>
                    <a:pt x="242" y="453"/>
                  </a:lnTo>
                  <a:lnTo>
                    <a:pt x="241" y="454"/>
                  </a:lnTo>
                  <a:lnTo>
                    <a:pt x="241" y="455"/>
                  </a:lnTo>
                  <a:lnTo>
                    <a:pt x="242" y="455"/>
                  </a:lnTo>
                  <a:lnTo>
                    <a:pt x="243" y="456"/>
                  </a:lnTo>
                  <a:lnTo>
                    <a:pt x="247" y="458"/>
                  </a:lnTo>
                  <a:lnTo>
                    <a:pt x="248" y="458"/>
                  </a:lnTo>
                  <a:lnTo>
                    <a:pt x="250" y="459"/>
                  </a:lnTo>
                  <a:lnTo>
                    <a:pt x="252" y="459"/>
                  </a:lnTo>
                  <a:lnTo>
                    <a:pt x="253" y="457"/>
                  </a:lnTo>
                  <a:lnTo>
                    <a:pt x="254" y="457"/>
                  </a:lnTo>
                  <a:lnTo>
                    <a:pt x="256" y="456"/>
                  </a:lnTo>
                  <a:lnTo>
                    <a:pt x="256" y="457"/>
                  </a:lnTo>
                  <a:lnTo>
                    <a:pt x="256" y="458"/>
                  </a:lnTo>
                  <a:lnTo>
                    <a:pt x="255" y="459"/>
                  </a:lnTo>
                  <a:lnTo>
                    <a:pt x="255" y="460"/>
                  </a:lnTo>
                  <a:lnTo>
                    <a:pt x="256" y="460"/>
                  </a:lnTo>
                  <a:lnTo>
                    <a:pt x="257" y="459"/>
                  </a:lnTo>
                  <a:lnTo>
                    <a:pt x="258" y="459"/>
                  </a:lnTo>
                  <a:lnTo>
                    <a:pt x="257" y="460"/>
                  </a:lnTo>
                  <a:lnTo>
                    <a:pt x="256" y="461"/>
                  </a:lnTo>
                  <a:lnTo>
                    <a:pt x="257" y="464"/>
                  </a:lnTo>
                  <a:lnTo>
                    <a:pt x="258" y="464"/>
                  </a:lnTo>
                  <a:lnTo>
                    <a:pt x="259" y="465"/>
                  </a:lnTo>
                  <a:lnTo>
                    <a:pt x="261" y="466"/>
                  </a:lnTo>
                  <a:lnTo>
                    <a:pt x="263" y="465"/>
                  </a:lnTo>
                  <a:lnTo>
                    <a:pt x="263" y="464"/>
                  </a:lnTo>
                  <a:lnTo>
                    <a:pt x="263" y="461"/>
                  </a:lnTo>
                  <a:lnTo>
                    <a:pt x="263" y="460"/>
                  </a:lnTo>
                  <a:lnTo>
                    <a:pt x="261" y="459"/>
                  </a:lnTo>
                  <a:lnTo>
                    <a:pt x="261" y="458"/>
                  </a:lnTo>
                  <a:lnTo>
                    <a:pt x="263" y="459"/>
                  </a:lnTo>
                  <a:lnTo>
                    <a:pt x="264" y="460"/>
                  </a:lnTo>
                  <a:lnTo>
                    <a:pt x="264" y="459"/>
                  </a:lnTo>
                  <a:lnTo>
                    <a:pt x="266" y="458"/>
                  </a:lnTo>
                  <a:lnTo>
                    <a:pt x="267" y="457"/>
                  </a:lnTo>
                  <a:lnTo>
                    <a:pt x="267" y="458"/>
                  </a:lnTo>
                  <a:lnTo>
                    <a:pt x="267" y="459"/>
                  </a:lnTo>
                  <a:lnTo>
                    <a:pt x="267" y="460"/>
                  </a:lnTo>
                  <a:lnTo>
                    <a:pt x="267" y="461"/>
                  </a:lnTo>
                  <a:lnTo>
                    <a:pt x="267" y="464"/>
                  </a:lnTo>
                  <a:lnTo>
                    <a:pt x="267" y="465"/>
                  </a:lnTo>
                  <a:lnTo>
                    <a:pt x="267" y="466"/>
                  </a:lnTo>
                  <a:lnTo>
                    <a:pt x="268" y="466"/>
                  </a:lnTo>
                  <a:lnTo>
                    <a:pt x="269" y="466"/>
                  </a:lnTo>
                  <a:lnTo>
                    <a:pt x="271" y="464"/>
                  </a:lnTo>
                  <a:lnTo>
                    <a:pt x="275" y="461"/>
                  </a:lnTo>
                  <a:lnTo>
                    <a:pt x="275" y="460"/>
                  </a:lnTo>
                  <a:lnTo>
                    <a:pt x="275" y="459"/>
                  </a:lnTo>
                  <a:lnTo>
                    <a:pt x="276" y="458"/>
                  </a:lnTo>
                  <a:lnTo>
                    <a:pt x="276" y="457"/>
                  </a:lnTo>
                  <a:lnTo>
                    <a:pt x="276" y="456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3" y="454"/>
                  </a:lnTo>
                  <a:lnTo>
                    <a:pt x="272" y="454"/>
                  </a:lnTo>
                  <a:lnTo>
                    <a:pt x="272" y="453"/>
                  </a:lnTo>
                  <a:lnTo>
                    <a:pt x="273" y="452"/>
                  </a:lnTo>
                  <a:lnTo>
                    <a:pt x="273" y="453"/>
                  </a:lnTo>
                  <a:lnTo>
                    <a:pt x="275" y="453"/>
                  </a:lnTo>
                  <a:lnTo>
                    <a:pt x="275" y="454"/>
                  </a:lnTo>
                  <a:lnTo>
                    <a:pt x="276" y="455"/>
                  </a:lnTo>
                  <a:lnTo>
                    <a:pt x="277" y="455"/>
                  </a:lnTo>
                  <a:lnTo>
                    <a:pt x="277" y="454"/>
                  </a:lnTo>
                  <a:lnTo>
                    <a:pt x="278" y="454"/>
                  </a:lnTo>
                  <a:lnTo>
                    <a:pt x="278" y="452"/>
                  </a:lnTo>
                  <a:lnTo>
                    <a:pt x="278" y="450"/>
                  </a:lnTo>
                  <a:lnTo>
                    <a:pt x="278" y="449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78" y="445"/>
                  </a:lnTo>
                  <a:lnTo>
                    <a:pt x="279" y="446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4" y="448"/>
                  </a:lnTo>
                  <a:lnTo>
                    <a:pt x="286" y="446"/>
                  </a:lnTo>
                  <a:lnTo>
                    <a:pt x="286" y="448"/>
                  </a:lnTo>
                  <a:lnTo>
                    <a:pt x="284" y="449"/>
                  </a:lnTo>
                  <a:lnTo>
                    <a:pt x="283" y="449"/>
                  </a:lnTo>
                  <a:lnTo>
                    <a:pt x="282" y="450"/>
                  </a:lnTo>
                  <a:lnTo>
                    <a:pt x="281" y="450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1" y="454"/>
                  </a:lnTo>
                  <a:lnTo>
                    <a:pt x="279" y="457"/>
                  </a:lnTo>
                  <a:lnTo>
                    <a:pt x="281" y="457"/>
                  </a:lnTo>
                  <a:lnTo>
                    <a:pt x="282" y="456"/>
                  </a:lnTo>
                  <a:lnTo>
                    <a:pt x="283" y="456"/>
                  </a:lnTo>
                  <a:lnTo>
                    <a:pt x="279" y="458"/>
                  </a:lnTo>
                  <a:lnTo>
                    <a:pt x="279" y="459"/>
                  </a:lnTo>
                  <a:lnTo>
                    <a:pt x="279" y="460"/>
                  </a:lnTo>
                  <a:lnTo>
                    <a:pt x="281" y="461"/>
                  </a:lnTo>
                  <a:lnTo>
                    <a:pt x="282" y="461"/>
                  </a:lnTo>
                  <a:lnTo>
                    <a:pt x="283" y="461"/>
                  </a:lnTo>
                  <a:lnTo>
                    <a:pt x="284" y="460"/>
                  </a:lnTo>
                  <a:lnTo>
                    <a:pt x="286" y="460"/>
                  </a:lnTo>
                  <a:lnTo>
                    <a:pt x="287" y="460"/>
                  </a:lnTo>
                  <a:lnTo>
                    <a:pt x="288" y="460"/>
                  </a:lnTo>
                  <a:lnTo>
                    <a:pt x="288" y="459"/>
                  </a:lnTo>
                  <a:lnTo>
                    <a:pt x="288" y="458"/>
                  </a:lnTo>
                  <a:lnTo>
                    <a:pt x="289" y="459"/>
                  </a:lnTo>
                  <a:lnTo>
                    <a:pt x="289" y="460"/>
                  </a:lnTo>
                  <a:lnTo>
                    <a:pt x="291" y="459"/>
                  </a:lnTo>
                  <a:lnTo>
                    <a:pt x="292" y="458"/>
                  </a:lnTo>
                  <a:lnTo>
                    <a:pt x="292" y="457"/>
                  </a:lnTo>
                  <a:lnTo>
                    <a:pt x="292" y="456"/>
                  </a:lnTo>
                  <a:lnTo>
                    <a:pt x="292" y="455"/>
                  </a:lnTo>
                  <a:lnTo>
                    <a:pt x="292" y="454"/>
                  </a:lnTo>
                  <a:lnTo>
                    <a:pt x="293" y="454"/>
                  </a:lnTo>
                  <a:lnTo>
                    <a:pt x="293" y="455"/>
                  </a:lnTo>
                  <a:lnTo>
                    <a:pt x="293" y="456"/>
                  </a:lnTo>
                  <a:lnTo>
                    <a:pt x="293" y="457"/>
                  </a:lnTo>
                  <a:lnTo>
                    <a:pt x="294" y="457"/>
                  </a:lnTo>
                  <a:lnTo>
                    <a:pt x="294" y="456"/>
                  </a:lnTo>
                  <a:lnTo>
                    <a:pt x="294" y="455"/>
                  </a:lnTo>
                  <a:lnTo>
                    <a:pt x="297" y="455"/>
                  </a:lnTo>
                  <a:lnTo>
                    <a:pt x="297" y="456"/>
                  </a:lnTo>
                  <a:lnTo>
                    <a:pt x="297" y="457"/>
                  </a:lnTo>
                  <a:lnTo>
                    <a:pt x="294" y="457"/>
                  </a:lnTo>
                  <a:lnTo>
                    <a:pt x="294" y="458"/>
                  </a:lnTo>
                  <a:lnTo>
                    <a:pt x="294" y="459"/>
                  </a:lnTo>
                  <a:lnTo>
                    <a:pt x="297" y="459"/>
                  </a:lnTo>
                  <a:lnTo>
                    <a:pt x="298" y="459"/>
                  </a:lnTo>
                  <a:lnTo>
                    <a:pt x="300" y="458"/>
                  </a:lnTo>
                  <a:lnTo>
                    <a:pt x="301" y="458"/>
                  </a:lnTo>
                  <a:lnTo>
                    <a:pt x="302" y="457"/>
                  </a:lnTo>
                  <a:lnTo>
                    <a:pt x="303" y="458"/>
                  </a:lnTo>
                  <a:lnTo>
                    <a:pt x="304" y="458"/>
                  </a:lnTo>
                  <a:lnTo>
                    <a:pt x="303" y="457"/>
                  </a:lnTo>
                  <a:lnTo>
                    <a:pt x="304" y="457"/>
                  </a:lnTo>
                  <a:lnTo>
                    <a:pt x="305" y="457"/>
                  </a:lnTo>
                  <a:lnTo>
                    <a:pt x="306" y="457"/>
                  </a:lnTo>
                  <a:lnTo>
                    <a:pt x="306" y="456"/>
                  </a:lnTo>
                  <a:lnTo>
                    <a:pt x="306" y="455"/>
                  </a:lnTo>
                  <a:lnTo>
                    <a:pt x="307" y="454"/>
                  </a:lnTo>
                  <a:lnTo>
                    <a:pt x="309" y="454"/>
                  </a:lnTo>
                  <a:lnTo>
                    <a:pt x="310" y="454"/>
                  </a:lnTo>
                  <a:lnTo>
                    <a:pt x="310" y="455"/>
                  </a:lnTo>
                  <a:lnTo>
                    <a:pt x="310" y="456"/>
                  </a:lnTo>
                  <a:lnTo>
                    <a:pt x="309" y="456"/>
                  </a:lnTo>
                  <a:lnTo>
                    <a:pt x="310" y="457"/>
                  </a:lnTo>
                  <a:lnTo>
                    <a:pt x="309" y="458"/>
                  </a:lnTo>
                  <a:lnTo>
                    <a:pt x="307" y="458"/>
                  </a:lnTo>
                  <a:lnTo>
                    <a:pt x="307" y="459"/>
                  </a:lnTo>
                  <a:lnTo>
                    <a:pt x="306" y="459"/>
                  </a:lnTo>
                  <a:lnTo>
                    <a:pt x="306" y="460"/>
                  </a:lnTo>
                  <a:lnTo>
                    <a:pt x="305" y="461"/>
                  </a:lnTo>
                  <a:lnTo>
                    <a:pt x="304" y="464"/>
                  </a:lnTo>
                  <a:lnTo>
                    <a:pt x="304" y="465"/>
                  </a:lnTo>
                  <a:lnTo>
                    <a:pt x="303" y="465"/>
                  </a:lnTo>
                  <a:lnTo>
                    <a:pt x="302" y="465"/>
                  </a:lnTo>
                  <a:lnTo>
                    <a:pt x="301" y="465"/>
                  </a:lnTo>
                  <a:lnTo>
                    <a:pt x="299" y="465"/>
                  </a:lnTo>
                  <a:lnTo>
                    <a:pt x="298" y="465"/>
                  </a:lnTo>
                  <a:lnTo>
                    <a:pt x="293" y="465"/>
                  </a:lnTo>
                  <a:lnTo>
                    <a:pt x="292" y="466"/>
                  </a:lnTo>
                  <a:lnTo>
                    <a:pt x="291" y="465"/>
                  </a:lnTo>
                  <a:lnTo>
                    <a:pt x="290" y="466"/>
                  </a:lnTo>
                  <a:lnTo>
                    <a:pt x="289" y="467"/>
                  </a:lnTo>
                  <a:lnTo>
                    <a:pt x="288" y="467"/>
                  </a:lnTo>
                  <a:lnTo>
                    <a:pt x="288" y="468"/>
                  </a:lnTo>
                  <a:lnTo>
                    <a:pt x="287" y="469"/>
                  </a:lnTo>
                  <a:lnTo>
                    <a:pt x="288" y="470"/>
                  </a:lnTo>
                  <a:lnTo>
                    <a:pt x="287" y="470"/>
                  </a:lnTo>
                  <a:lnTo>
                    <a:pt x="286" y="470"/>
                  </a:lnTo>
                  <a:lnTo>
                    <a:pt x="284" y="470"/>
                  </a:lnTo>
                  <a:lnTo>
                    <a:pt x="283" y="470"/>
                  </a:lnTo>
                  <a:lnTo>
                    <a:pt x="282" y="471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6" y="473"/>
                  </a:lnTo>
                  <a:lnTo>
                    <a:pt x="276" y="475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9"/>
                  </a:lnTo>
                  <a:lnTo>
                    <a:pt x="277" y="481"/>
                  </a:lnTo>
                  <a:lnTo>
                    <a:pt x="282" y="485"/>
                  </a:lnTo>
                  <a:lnTo>
                    <a:pt x="284" y="487"/>
                  </a:lnTo>
                  <a:lnTo>
                    <a:pt x="287" y="488"/>
                  </a:lnTo>
                  <a:lnTo>
                    <a:pt x="289" y="488"/>
                  </a:lnTo>
                  <a:lnTo>
                    <a:pt x="292" y="487"/>
                  </a:lnTo>
                  <a:lnTo>
                    <a:pt x="294" y="487"/>
                  </a:lnTo>
                  <a:lnTo>
                    <a:pt x="297" y="487"/>
                  </a:lnTo>
                  <a:lnTo>
                    <a:pt x="298" y="485"/>
                  </a:lnTo>
                  <a:lnTo>
                    <a:pt x="301" y="484"/>
                  </a:lnTo>
                  <a:lnTo>
                    <a:pt x="303" y="484"/>
                  </a:lnTo>
                  <a:lnTo>
                    <a:pt x="304" y="483"/>
                  </a:lnTo>
                  <a:lnTo>
                    <a:pt x="305" y="481"/>
                  </a:lnTo>
                  <a:lnTo>
                    <a:pt x="306" y="482"/>
                  </a:lnTo>
                  <a:lnTo>
                    <a:pt x="307" y="481"/>
                  </a:lnTo>
                  <a:lnTo>
                    <a:pt x="309" y="480"/>
                  </a:lnTo>
                  <a:lnTo>
                    <a:pt x="310" y="480"/>
                  </a:lnTo>
                  <a:lnTo>
                    <a:pt x="310" y="479"/>
                  </a:lnTo>
                  <a:lnTo>
                    <a:pt x="312" y="479"/>
                  </a:lnTo>
                  <a:lnTo>
                    <a:pt x="312" y="477"/>
                  </a:lnTo>
                  <a:lnTo>
                    <a:pt x="313" y="477"/>
                  </a:lnTo>
                  <a:lnTo>
                    <a:pt x="314" y="476"/>
                  </a:lnTo>
                  <a:lnTo>
                    <a:pt x="314" y="475"/>
                  </a:lnTo>
                  <a:lnTo>
                    <a:pt x="314" y="473"/>
                  </a:lnTo>
                  <a:lnTo>
                    <a:pt x="314" y="472"/>
                  </a:lnTo>
                  <a:lnTo>
                    <a:pt x="317" y="472"/>
                  </a:lnTo>
                  <a:lnTo>
                    <a:pt x="317" y="471"/>
                  </a:lnTo>
                  <a:lnTo>
                    <a:pt x="316" y="471"/>
                  </a:lnTo>
                  <a:lnTo>
                    <a:pt x="316" y="470"/>
                  </a:lnTo>
                  <a:lnTo>
                    <a:pt x="317" y="470"/>
                  </a:lnTo>
                  <a:lnTo>
                    <a:pt x="318" y="471"/>
                  </a:lnTo>
                  <a:lnTo>
                    <a:pt x="320" y="470"/>
                  </a:lnTo>
                  <a:lnTo>
                    <a:pt x="321" y="470"/>
                  </a:lnTo>
                  <a:lnTo>
                    <a:pt x="322" y="469"/>
                  </a:lnTo>
                  <a:lnTo>
                    <a:pt x="324" y="470"/>
                  </a:lnTo>
                  <a:lnTo>
                    <a:pt x="325" y="469"/>
                  </a:lnTo>
                  <a:lnTo>
                    <a:pt x="327" y="468"/>
                  </a:lnTo>
                  <a:lnTo>
                    <a:pt x="327" y="467"/>
                  </a:lnTo>
                  <a:lnTo>
                    <a:pt x="330" y="465"/>
                  </a:lnTo>
                  <a:lnTo>
                    <a:pt x="332" y="465"/>
                  </a:lnTo>
                  <a:lnTo>
                    <a:pt x="332" y="464"/>
                  </a:lnTo>
                  <a:lnTo>
                    <a:pt x="332" y="461"/>
                  </a:lnTo>
                  <a:lnTo>
                    <a:pt x="333" y="461"/>
                  </a:lnTo>
                  <a:lnTo>
                    <a:pt x="334" y="461"/>
                  </a:lnTo>
                  <a:lnTo>
                    <a:pt x="335" y="464"/>
                  </a:lnTo>
                  <a:lnTo>
                    <a:pt x="335" y="465"/>
                  </a:lnTo>
                  <a:lnTo>
                    <a:pt x="336" y="466"/>
                  </a:lnTo>
                  <a:lnTo>
                    <a:pt x="333" y="465"/>
                  </a:lnTo>
                  <a:lnTo>
                    <a:pt x="335" y="466"/>
                  </a:lnTo>
                  <a:lnTo>
                    <a:pt x="335" y="467"/>
                  </a:lnTo>
                  <a:lnTo>
                    <a:pt x="336" y="467"/>
                  </a:lnTo>
                  <a:lnTo>
                    <a:pt x="336" y="468"/>
                  </a:lnTo>
                  <a:lnTo>
                    <a:pt x="341" y="467"/>
                  </a:lnTo>
                  <a:lnTo>
                    <a:pt x="341" y="466"/>
                  </a:lnTo>
                  <a:lnTo>
                    <a:pt x="343" y="466"/>
                  </a:lnTo>
                  <a:lnTo>
                    <a:pt x="341" y="465"/>
                  </a:lnTo>
                  <a:lnTo>
                    <a:pt x="341" y="464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4" y="464"/>
                  </a:lnTo>
                  <a:lnTo>
                    <a:pt x="344" y="461"/>
                  </a:lnTo>
                  <a:lnTo>
                    <a:pt x="344" y="460"/>
                  </a:lnTo>
                  <a:lnTo>
                    <a:pt x="345" y="460"/>
                  </a:lnTo>
                  <a:lnTo>
                    <a:pt x="345" y="461"/>
                  </a:lnTo>
                  <a:lnTo>
                    <a:pt x="345" y="464"/>
                  </a:lnTo>
                  <a:lnTo>
                    <a:pt x="345" y="465"/>
                  </a:lnTo>
                  <a:lnTo>
                    <a:pt x="345" y="466"/>
                  </a:lnTo>
                  <a:lnTo>
                    <a:pt x="346" y="467"/>
                  </a:lnTo>
                  <a:lnTo>
                    <a:pt x="348" y="467"/>
                  </a:lnTo>
                  <a:lnTo>
                    <a:pt x="349" y="468"/>
                  </a:lnTo>
                  <a:lnTo>
                    <a:pt x="351" y="468"/>
                  </a:lnTo>
                  <a:lnTo>
                    <a:pt x="353" y="465"/>
                  </a:lnTo>
                  <a:lnTo>
                    <a:pt x="358" y="464"/>
                  </a:lnTo>
                  <a:lnTo>
                    <a:pt x="362" y="461"/>
                  </a:lnTo>
                  <a:lnTo>
                    <a:pt x="362" y="460"/>
                  </a:lnTo>
                  <a:lnTo>
                    <a:pt x="361" y="460"/>
                  </a:lnTo>
                  <a:lnTo>
                    <a:pt x="361" y="459"/>
                  </a:lnTo>
                  <a:lnTo>
                    <a:pt x="361" y="458"/>
                  </a:lnTo>
                  <a:lnTo>
                    <a:pt x="363" y="458"/>
                  </a:lnTo>
                  <a:lnTo>
                    <a:pt x="363" y="457"/>
                  </a:lnTo>
                  <a:lnTo>
                    <a:pt x="362" y="456"/>
                  </a:lnTo>
                  <a:lnTo>
                    <a:pt x="362" y="454"/>
                  </a:lnTo>
                  <a:lnTo>
                    <a:pt x="363" y="454"/>
                  </a:lnTo>
                  <a:lnTo>
                    <a:pt x="363" y="453"/>
                  </a:lnTo>
                  <a:lnTo>
                    <a:pt x="364" y="452"/>
                  </a:lnTo>
                  <a:lnTo>
                    <a:pt x="364" y="450"/>
                  </a:lnTo>
                  <a:lnTo>
                    <a:pt x="366" y="450"/>
                  </a:lnTo>
                  <a:lnTo>
                    <a:pt x="366" y="449"/>
                  </a:lnTo>
                  <a:lnTo>
                    <a:pt x="364" y="449"/>
                  </a:lnTo>
                  <a:lnTo>
                    <a:pt x="364" y="448"/>
                  </a:lnTo>
                  <a:lnTo>
                    <a:pt x="366" y="446"/>
                  </a:lnTo>
                  <a:lnTo>
                    <a:pt x="366" y="445"/>
                  </a:lnTo>
                  <a:lnTo>
                    <a:pt x="366" y="444"/>
                  </a:lnTo>
                  <a:lnTo>
                    <a:pt x="364" y="443"/>
                  </a:lnTo>
                  <a:lnTo>
                    <a:pt x="366" y="442"/>
                  </a:lnTo>
                  <a:lnTo>
                    <a:pt x="367" y="442"/>
                  </a:lnTo>
                  <a:lnTo>
                    <a:pt x="367" y="441"/>
                  </a:lnTo>
                  <a:lnTo>
                    <a:pt x="367" y="439"/>
                  </a:lnTo>
                  <a:lnTo>
                    <a:pt x="367" y="438"/>
                  </a:lnTo>
                  <a:lnTo>
                    <a:pt x="368" y="438"/>
                  </a:lnTo>
                  <a:lnTo>
                    <a:pt x="368" y="437"/>
                  </a:lnTo>
                  <a:lnTo>
                    <a:pt x="368" y="436"/>
                  </a:lnTo>
                  <a:lnTo>
                    <a:pt x="368" y="435"/>
                  </a:lnTo>
                  <a:lnTo>
                    <a:pt x="367" y="435"/>
                  </a:lnTo>
                  <a:lnTo>
                    <a:pt x="368" y="434"/>
                  </a:lnTo>
                  <a:lnTo>
                    <a:pt x="367" y="433"/>
                  </a:lnTo>
                  <a:lnTo>
                    <a:pt x="367" y="431"/>
                  </a:lnTo>
                  <a:lnTo>
                    <a:pt x="367" y="430"/>
                  </a:lnTo>
                  <a:lnTo>
                    <a:pt x="367" y="429"/>
                  </a:lnTo>
                  <a:lnTo>
                    <a:pt x="367" y="427"/>
                  </a:lnTo>
                  <a:lnTo>
                    <a:pt x="366" y="425"/>
                  </a:lnTo>
                  <a:lnTo>
                    <a:pt x="364" y="423"/>
                  </a:lnTo>
                  <a:lnTo>
                    <a:pt x="361" y="422"/>
                  </a:lnTo>
                  <a:lnTo>
                    <a:pt x="359" y="421"/>
                  </a:lnTo>
                  <a:lnTo>
                    <a:pt x="355" y="421"/>
                  </a:lnTo>
                  <a:lnTo>
                    <a:pt x="353" y="422"/>
                  </a:lnTo>
                  <a:lnTo>
                    <a:pt x="352" y="424"/>
                  </a:lnTo>
                  <a:lnTo>
                    <a:pt x="352" y="425"/>
                  </a:lnTo>
                  <a:lnTo>
                    <a:pt x="352" y="426"/>
                  </a:lnTo>
                  <a:lnTo>
                    <a:pt x="352" y="427"/>
                  </a:lnTo>
                  <a:lnTo>
                    <a:pt x="352" y="429"/>
                  </a:lnTo>
                  <a:lnTo>
                    <a:pt x="352" y="430"/>
                  </a:lnTo>
                  <a:lnTo>
                    <a:pt x="355" y="431"/>
                  </a:lnTo>
                  <a:lnTo>
                    <a:pt x="353" y="431"/>
                  </a:lnTo>
                  <a:lnTo>
                    <a:pt x="352" y="433"/>
                  </a:lnTo>
                  <a:lnTo>
                    <a:pt x="352" y="434"/>
                  </a:lnTo>
                  <a:lnTo>
                    <a:pt x="352" y="435"/>
                  </a:lnTo>
                  <a:lnTo>
                    <a:pt x="352" y="436"/>
                  </a:lnTo>
                  <a:lnTo>
                    <a:pt x="352" y="437"/>
                  </a:lnTo>
                  <a:lnTo>
                    <a:pt x="351" y="437"/>
                  </a:lnTo>
                  <a:lnTo>
                    <a:pt x="351" y="436"/>
                  </a:lnTo>
                  <a:lnTo>
                    <a:pt x="351" y="435"/>
                  </a:lnTo>
                  <a:lnTo>
                    <a:pt x="351" y="434"/>
                  </a:lnTo>
                  <a:lnTo>
                    <a:pt x="351" y="433"/>
                  </a:lnTo>
                  <a:lnTo>
                    <a:pt x="351" y="431"/>
                  </a:lnTo>
                  <a:lnTo>
                    <a:pt x="350" y="431"/>
                  </a:lnTo>
                  <a:lnTo>
                    <a:pt x="350" y="430"/>
                  </a:lnTo>
                  <a:lnTo>
                    <a:pt x="350" y="429"/>
                  </a:lnTo>
                  <a:lnTo>
                    <a:pt x="350" y="427"/>
                  </a:lnTo>
                  <a:lnTo>
                    <a:pt x="349" y="426"/>
                  </a:lnTo>
                  <a:lnTo>
                    <a:pt x="348" y="426"/>
                  </a:lnTo>
                  <a:lnTo>
                    <a:pt x="345" y="427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4" y="430"/>
                  </a:lnTo>
                  <a:lnTo>
                    <a:pt x="343" y="431"/>
                  </a:lnTo>
                  <a:lnTo>
                    <a:pt x="343" y="433"/>
                  </a:lnTo>
                  <a:lnTo>
                    <a:pt x="341" y="433"/>
                  </a:lnTo>
                  <a:lnTo>
                    <a:pt x="341" y="431"/>
                  </a:lnTo>
                  <a:lnTo>
                    <a:pt x="341" y="430"/>
                  </a:lnTo>
                  <a:lnTo>
                    <a:pt x="341" y="429"/>
                  </a:lnTo>
                  <a:lnTo>
                    <a:pt x="343" y="429"/>
                  </a:lnTo>
                  <a:lnTo>
                    <a:pt x="343" y="427"/>
                  </a:lnTo>
                  <a:lnTo>
                    <a:pt x="344" y="427"/>
                  </a:lnTo>
                  <a:lnTo>
                    <a:pt x="344" y="426"/>
                  </a:lnTo>
                  <a:lnTo>
                    <a:pt x="345" y="424"/>
                  </a:lnTo>
                  <a:lnTo>
                    <a:pt x="345" y="423"/>
                  </a:lnTo>
                  <a:lnTo>
                    <a:pt x="345" y="422"/>
                  </a:lnTo>
                  <a:lnTo>
                    <a:pt x="344" y="422"/>
                  </a:lnTo>
                  <a:lnTo>
                    <a:pt x="343" y="421"/>
                  </a:lnTo>
                  <a:lnTo>
                    <a:pt x="341" y="421"/>
                  </a:lnTo>
                  <a:lnTo>
                    <a:pt x="339" y="421"/>
                  </a:lnTo>
                  <a:lnTo>
                    <a:pt x="337" y="421"/>
                  </a:lnTo>
                  <a:lnTo>
                    <a:pt x="336" y="422"/>
                  </a:lnTo>
                  <a:lnTo>
                    <a:pt x="336" y="421"/>
                  </a:lnTo>
                  <a:lnTo>
                    <a:pt x="336" y="420"/>
                  </a:lnTo>
                  <a:lnTo>
                    <a:pt x="337" y="420"/>
                  </a:lnTo>
                  <a:lnTo>
                    <a:pt x="336" y="419"/>
                  </a:lnTo>
                  <a:lnTo>
                    <a:pt x="337" y="416"/>
                  </a:lnTo>
                  <a:lnTo>
                    <a:pt x="336" y="416"/>
                  </a:lnTo>
                  <a:lnTo>
                    <a:pt x="337" y="415"/>
                  </a:lnTo>
                  <a:lnTo>
                    <a:pt x="337" y="414"/>
                  </a:lnTo>
                  <a:lnTo>
                    <a:pt x="339" y="413"/>
                  </a:lnTo>
                  <a:lnTo>
                    <a:pt x="338" y="412"/>
                  </a:lnTo>
                  <a:lnTo>
                    <a:pt x="338" y="411"/>
                  </a:lnTo>
                  <a:lnTo>
                    <a:pt x="339" y="412"/>
                  </a:lnTo>
                  <a:lnTo>
                    <a:pt x="339" y="411"/>
                  </a:lnTo>
                  <a:lnTo>
                    <a:pt x="338" y="409"/>
                  </a:lnTo>
                  <a:lnTo>
                    <a:pt x="338" y="408"/>
                  </a:lnTo>
                  <a:lnTo>
                    <a:pt x="338" y="407"/>
                  </a:lnTo>
                  <a:lnTo>
                    <a:pt x="337" y="406"/>
                  </a:lnTo>
                  <a:lnTo>
                    <a:pt x="336" y="406"/>
                  </a:lnTo>
                  <a:lnTo>
                    <a:pt x="335" y="406"/>
                  </a:lnTo>
                  <a:lnTo>
                    <a:pt x="335" y="404"/>
                  </a:lnTo>
                  <a:lnTo>
                    <a:pt x="336" y="403"/>
                  </a:lnTo>
                  <a:lnTo>
                    <a:pt x="335" y="403"/>
                  </a:lnTo>
                  <a:lnTo>
                    <a:pt x="335" y="401"/>
                  </a:lnTo>
                  <a:lnTo>
                    <a:pt x="335" y="400"/>
                  </a:lnTo>
                  <a:lnTo>
                    <a:pt x="335" y="399"/>
                  </a:lnTo>
                  <a:lnTo>
                    <a:pt x="335" y="398"/>
                  </a:lnTo>
                  <a:lnTo>
                    <a:pt x="334" y="397"/>
                  </a:lnTo>
                  <a:lnTo>
                    <a:pt x="334" y="395"/>
                  </a:lnTo>
                  <a:lnTo>
                    <a:pt x="335" y="395"/>
                  </a:lnTo>
                  <a:lnTo>
                    <a:pt x="335" y="393"/>
                  </a:lnTo>
                  <a:lnTo>
                    <a:pt x="336" y="393"/>
                  </a:lnTo>
                  <a:lnTo>
                    <a:pt x="336" y="392"/>
                  </a:lnTo>
                  <a:lnTo>
                    <a:pt x="336" y="391"/>
                  </a:lnTo>
                  <a:lnTo>
                    <a:pt x="336" y="390"/>
                  </a:lnTo>
                  <a:lnTo>
                    <a:pt x="335" y="389"/>
                  </a:lnTo>
                  <a:lnTo>
                    <a:pt x="334" y="389"/>
                  </a:lnTo>
                  <a:lnTo>
                    <a:pt x="334" y="388"/>
                  </a:lnTo>
                  <a:lnTo>
                    <a:pt x="334" y="386"/>
                  </a:lnTo>
                  <a:lnTo>
                    <a:pt x="334" y="385"/>
                  </a:lnTo>
                  <a:lnTo>
                    <a:pt x="333" y="385"/>
                  </a:lnTo>
                  <a:lnTo>
                    <a:pt x="333" y="386"/>
                  </a:lnTo>
                  <a:lnTo>
                    <a:pt x="332" y="388"/>
                  </a:lnTo>
                  <a:lnTo>
                    <a:pt x="330" y="386"/>
                  </a:lnTo>
                  <a:lnTo>
                    <a:pt x="329" y="386"/>
                  </a:lnTo>
                  <a:lnTo>
                    <a:pt x="328" y="388"/>
                  </a:lnTo>
                  <a:lnTo>
                    <a:pt x="327" y="389"/>
                  </a:lnTo>
                  <a:lnTo>
                    <a:pt x="327" y="390"/>
                  </a:lnTo>
                  <a:lnTo>
                    <a:pt x="325" y="391"/>
                  </a:lnTo>
                  <a:lnTo>
                    <a:pt x="325" y="392"/>
                  </a:lnTo>
                  <a:lnTo>
                    <a:pt x="324" y="393"/>
                  </a:lnTo>
                  <a:lnTo>
                    <a:pt x="324" y="395"/>
                  </a:lnTo>
                  <a:lnTo>
                    <a:pt x="324" y="396"/>
                  </a:lnTo>
                  <a:lnTo>
                    <a:pt x="324" y="397"/>
                  </a:lnTo>
                  <a:lnTo>
                    <a:pt x="323" y="397"/>
                  </a:lnTo>
                  <a:lnTo>
                    <a:pt x="323" y="398"/>
                  </a:lnTo>
                  <a:lnTo>
                    <a:pt x="322" y="399"/>
                  </a:lnTo>
                  <a:lnTo>
                    <a:pt x="323" y="399"/>
                  </a:lnTo>
                  <a:lnTo>
                    <a:pt x="323" y="400"/>
                  </a:lnTo>
                  <a:lnTo>
                    <a:pt x="323" y="401"/>
                  </a:lnTo>
                  <a:lnTo>
                    <a:pt x="322" y="401"/>
                  </a:lnTo>
                  <a:lnTo>
                    <a:pt x="321" y="401"/>
                  </a:lnTo>
                  <a:lnTo>
                    <a:pt x="320" y="401"/>
                  </a:lnTo>
                  <a:lnTo>
                    <a:pt x="320" y="403"/>
                  </a:lnTo>
                  <a:lnTo>
                    <a:pt x="317" y="404"/>
                  </a:lnTo>
                  <a:lnTo>
                    <a:pt x="316" y="404"/>
                  </a:lnTo>
                  <a:lnTo>
                    <a:pt x="316" y="406"/>
                  </a:lnTo>
                  <a:lnTo>
                    <a:pt x="316" y="407"/>
                  </a:lnTo>
                  <a:lnTo>
                    <a:pt x="316" y="408"/>
                  </a:lnTo>
                  <a:lnTo>
                    <a:pt x="317" y="408"/>
                  </a:lnTo>
                  <a:lnTo>
                    <a:pt x="317" y="409"/>
                  </a:lnTo>
                  <a:lnTo>
                    <a:pt x="316" y="409"/>
                  </a:lnTo>
                  <a:lnTo>
                    <a:pt x="316" y="410"/>
                  </a:lnTo>
                  <a:lnTo>
                    <a:pt x="318" y="411"/>
                  </a:lnTo>
                  <a:lnTo>
                    <a:pt x="321" y="413"/>
                  </a:lnTo>
                  <a:lnTo>
                    <a:pt x="322" y="412"/>
                  </a:lnTo>
                  <a:lnTo>
                    <a:pt x="323" y="413"/>
                  </a:lnTo>
                  <a:lnTo>
                    <a:pt x="323" y="414"/>
                  </a:lnTo>
                  <a:lnTo>
                    <a:pt x="325" y="414"/>
                  </a:lnTo>
                  <a:lnTo>
                    <a:pt x="325" y="415"/>
                  </a:lnTo>
                  <a:lnTo>
                    <a:pt x="327" y="416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7" y="421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7" y="422"/>
                  </a:lnTo>
                  <a:lnTo>
                    <a:pt x="327" y="423"/>
                  </a:lnTo>
                  <a:lnTo>
                    <a:pt x="325" y="423"/>
                  </a:lnTo>
                  <a:lnTo>
                    <a:pt x="324" y="424"/>
                  </a:lnTo>
                  <a:lnTo>
                    <a:pt x="324" y="425"/>
                  </a:lnTo>
                  <a:lnTo>
                    <a:pt x="323" y="425"/>
                  </a:lnTo>
                  <a:lnTo>
                    <a:pt x="321" y="426"/>
                  </a:lnTo>
                  <a:lnTo>
                    <a:pt x="320" y="427"/>
                  </a:lnTo>
                  <a:lnTo>
                    <a:pt x="321" y="427"/>
                  </a:lnTo>
                  <a:lnTo>
                    <a:pt x="321" y="429"/>
                  </a:lnTo>
                  <a:lnTo>
                    <a:pt x="322" y="429"/>
                  </a:lnTo>
                  <a:lnTo>
                    <a:pt x="323" y="427"/>
                  </a:lnTo>
                  <a:lnTo>
                    <a:pt x="324" y="429"/>
                  </a:lnTo>
                  <a:lnTo>
                    <a:pt x="323" y="429"/>
                  </a:lnTo>
                  <a:lnTo>
                    <a:pt x="323" y="430"/>
                  </a:lnTo>
                  <a:lnTo>
                    <a:pt x="324" y="430"/>
                  </a:lnTo>
                  <a:lnTo>
                    <a:pt x="323" y="431"/>
                  </a:lnTo>
                  <a:lnTo>
                    <a:pt x="325" y="431"/>
                  </a:lnTo>
                  <a:lnTo>
                    <a:pt x="327" y="433"/>
                  </a:lnTo>
                  <a:lnTo>
                    <a:pt x="329" y="434"/>
                  </a:lnTo>
                  <a:lnTo>
                    <a:pt x="330" y="434"/>
                  </a:lnTo>
                  <a:lnTo>
                    <a:pt x="330" y="435"/>
                  </a:lnTo>
                  <a:lnTo>
                    <a:pt x="332" y="436"/>
                  </a:lnTo>
                  <a:lnTo>
                    <a:pt x="332" y="437"/>
                  </a:lnTo>
                  <a:lnTo>
                    <a:pt x="333" y="438"/>
                  </a:lnTo>
                  <a:lnTo>
                    <a:pt x="333" y="439"/>
                  </a:lnTo>
                  <a:lnTo>
                    <a:pt x="332" y="439"/>
                  </a:lnTo>
                  <a:lnTo>
                    <a:pt x="332" y="441"/>
                  </a:lnTo>
                  <a:lnTo>
                    <a:pt x="333" y="441"/>
                  </a:lnTo>
                  <a:lnTo>
                    <a:pt x="333" y="442"/>
                  </a:lnTo>
                  <a:lnTo>
                    <a:pt x="332" y="441"/>
                  </a:lnTo>
                  <a:lnTo>
                    <a:pt x="330" y="441"/>
                  </a:lnTo>
                  <a:lnTo>
                    <a:pt x="330" y="442"/>
                  </a:lnTo>
                  <a:lnTo>
                    <a:pt x="332" y="442"/>
                  </a:lnTo>
                  <a:lnTo>
                    <a:pt x="332" y="443"/>
                  </a:lnTo>
                  <a:lnTo>
                    <a:pt x="332" y="444"/>
                  </a:lnTo>
                  <a:lnTo>
                    <a:pt x="332" y="445"/>
                  </a:lnTo>
                  <a:lnTo>
                    <a:pt x="330" y="444"/>
                  </a:lnTo>
                  <a:lnTo>
                    <a:pt x="325" y="443"/>
                  </a:lnTo>
                  <a:lnTo>
                    <a:pt x="321" y="442"/>
                  </a:lnTo>
                  <a:lnTo>
                    <a:pt x="320" y="442"/>
                  </a:lnTo>
                  <a:lnTo>
                    <a:pt x="318" y="442"/>
                  </a:lnTo>
                  <a:lnTo>
                    <a:pt x="318" y="443"/>
                  </a:lnTo>
                  <a:lnTo>
                    <a:pt x="316" y="442"/>
                  </a:lnTo>
                  <a:lnTo>
                    <a:pt x="315" y="441"/>
                  </a:lnTo>
                  <a:lnTo>
                    <a:pt x="312" y="442"/>
                  </a:lnTo>
                  <a:lnTo>
                    <a:pt x="310" y="443"/>
                  </a:lnTo>
                  <a:lnTo>
                    <a:pt x="307" y="443"/>
                  </a:lnTo>
                  <a:lnTo>
                    <a:pt x="306" y="443"/>
                  </a:lnTo>
                  <a:lnTo>
                    <a:pt x="306" y="442"/>
                  </a:lnTo>
                  <a:lnTo>
                    <a:pt x="306" y="441"/>
                  </a:lnTo>
                  <a:lnTo>
                    <a:pt x="305" y="439"/>
                  </a:lnTo>
                  <a:lnTo>
                    <a:pt x="305" y="438"/>
                  </a:lnTo>
                  <a:lnTo>
                    <a:pt x="306" y="437"/>
                  </a:lnTo>
                  <a:lnTo>
                    <a:pt x="305" y="437"/>
                  </a:lnTo>
                  <a:lnTo>
                    <a:pt x="305" y="436"/>
                  </a:lnTo>
                  <a:lnTo>
                    <a:pt x="306" y="436"/>
                  </a:lnTo>
                  <a:lnTo>
                    <a:pt x="306" y="435"/>
                  </a:lnTo>
                  <a:lnTo>
                    <a:pt x="305" y="434"/>
                  </a:lnTo>
                  <a:lnTo>
                    <a:pt x="305" y="433"/>
                  </a:lnTo>
                  <a:lnTo>
                    <a:pt x="304" y="431"/>
                  </a:lnTo>
                  <a:lnTo>
                    <a:pt x="305" y="431"/>
                  </a:lnTo>
                  <a:lnTo>
                    <a:pt x="305" y="430"/>
                  </a:lnTo>
                  <a:lnTo>
                    <a:pt x="301" y="430"/>
                  </a:lnTo>
                  <a:lnTo>
                    <a:pt x="301" y="431"/>
                  </a:lnTo>
                  <a:lnTo>
                    <a:pt x="300" y="431"/>
                  </a:lnTo>
                  <a:lnTo>
                    <a:pt x="300" y="430"/>
                  </a:lnTo>
                  <a:lnTo>
                    <a:pt x="299" y="430"/>
                  </a:lnTo>
                  <a:lnTo>
                    <a:pt x="299" y="431"/>
                  </a:lnTo>
                  <a:lnTo>
                    <a:pt x="298" y="431"/>
                  </a:lnTo>
                  <a:lnTo>
                    <a:pt x="298" y="430"/>
                  </a:lnTo>
                  <a:lnTo>
                    <a:pt x="299" y="430"/>
                  </a:lnTo>
                  <a:lnTo>
                    <a:pt x="298" y="429"/>
                  </a:lnTo>
                  <a:lnTo>
                    <a:pt x="299" y="427"/>
                  </a:lnTo>
                  <a:lnTo>
                    <a:pt x="302" y="427"/>
                  </a:lnTo>
                  <a:lnTo>
                    <a:pt x="302" y="426"/>
                  </a:lnTo>
                  <a:lnTo>
                    <a:pt x="302" y="425"/>
                  </a:lnTo>
                  <a:lnTo>
                    <a:pt x="301" y="425"/>
                  </a:lnTo>
                  <a:lnTo>
                    <a:pt x="299" y="423"/>
                  </a:lnTo>
                  <a:lnTo>
                    <a:pt x="297" y="422"/>
                  </a:lnTo>
                  <a:lnTo>
                    <a:pt x="294" y="421"/>
                  </a:lnTo>
                  <a:lnTo>
                    <a:pt x="294" y="420"/>
                  </a:lnTo>
                  <a:lnTo>
                    <a:pt x="294" y="419"/>
                  </a:lnTo>
                  <a:lnTo>
                    <a:pt x="294" y="416"/>
                  </a:lnTo>
                  <a:lnTo>
                    <a:pt x="294" y="415"/>
                  </a:lnTo>
                  <a:lnTo>
                    <a:pt x="294" y="414"/>
                  </a:lnTo>
                  <a:lnTo>
                    <a:pt x="293" y="414"/>
                  </a:lnTo>
                  <a:lnTo>
                    <a:pt x="291" y="414"/>
                  </a:lnTo>
                  <a:lnTo>
                    <a:pt x="291" y="413"/>
                  </a:lnTo>
                  <a:lnTo>
                    <a:pt x="290" y="412"/>
                  </a:lnTo>
                  <a:lnTo>
                    <a:pt x="290" y="411"/>
                  </a:lnTo>
                  <a:lnTo>
                    <a:pt x="289" y="411"/>
                  </a:lnTo>
                  <a:lnTo>
                    <a:pt x="288" y="412"/>
                  </a:lnTo>
                  <a:lnTo>
                    <a:pt x="287" y="411"/>
                  </a:lnTo>
                  <a:lnTo>
                    <a:pt x="286" y="411"/>
                  </a:lnTo>
                  <a:lnTo>
                    <a:pt x="286" y="412"/>
                  </a:lnTo>
                  <a:lnTo>
                    <a:pt x="284" y="412"/>
                  </a:lnTo>
                  <a:lnTo>
                    <a:pt x="283" y="412"/>
                  </a:lnTo>
                  <a:close/>
                  <a:moveTo>
                    <a:pt x="393" y="421"/>
                  </a:moveTo>
                  <a:lnTo>
                    <a:pt x="392" y="421"/>
                  </a:lnTo>
                  <a:lnTo>
                    <a:pt x="391" y="422"/>
                  </a:lnTo>
                  <a:lnTo>
                    <a:pt x="390" y="422"/>
                  </a:lnTo>
                  <a:lnTo>
                    <a:pt x="387" y="424"/>
                  </a:lnTo>
                  <a:lnTo>
                    <a:pt x="384" y="424"/>
                  </a:lnTo>
                  <a:lnTo>
                    <a:pt x="384" y="425"/>
                  </a:lnTo>
                  <a:lnTo>
                    <a:pt x="383" y="425"/>
                  </a:lnTo>
                  <a:lnTo>
                    <a:pt x="383" y="426"/>
                  </a:lnTo>
                  <a:lnTo>
                    <a:pt x="383" y="427"/>
                  </a:lnTo>
                  <a:lnTo>
                    <a:pt x="384" y="426"/>
                  </a:lnTo>
                  <a:lnTo>
                    <a:pt x="385" y="427"/>
                  </a:lnTo>
                  <a:lnTo>
                    <a:pt x="390" y="426"/>
                  </a:lnTo>
                  <a:lnTo>
                    <a:pt x="393" y="425"/>
                  </a:lnTo>
                  <a:lnTo>
                    <a:pt x="397" y="423"/>
                  </a:lnTo>
                  <a:lnTo>
                    <a:pt x="398" y="423"/>
                  </a:lnTo>
                  <a:lnTo>
                    <a:pt x="400" y="422"/>
                  </a:lnTo>
                  <a:lnTo>
                    <a:pt x="400" y="421"/>
                  </a:lnTo>
                  <a:lnTo>
                    <a:pt x="400" y="420"/>
                  </a:lnTo>
                  <a:lnTo>
                    <a:pt x="398" y="420"/>
                  </a:lnTo>
                  <a:lnTo>
                    <a:pt x="395" y="421"/>
                  </a:lnTo>
                  <a:lnTo>
                    <a:pt x="393" y="421"/>
                  </a:lnTo>
                  <a:close/>
                  <a:moveTo>
                    <a:pt x="480" y="424"/>
                  </a:moveTo>
                  <a:lnTo>
                    <a:pt x="476" y="425"/>
                  </a:lnTo>
                  <a:lnTo>
                    <a:pt x="476" y="426"/>
                  </a:lnTo>
                  <a:lnTo>
                    <a:pt x="476" y="427"/>
                  </a:lnTo>
                  <a:lnTo>
                    <a:pt x="476" y="430"/>
                  </a:lnTo>
                  <a:lnTo>
                    <a:pt x="476" y="431"/>
                  </a:lnTo>
                  <a:lnTo>
                    <a:pt x="478" y="433"/>
                  </a:lnTo>
                  <a:lnTo>
                    <a:pt x="478" y="434"/>
                  </a:lnTo>
                  <a:lnTo>
                    <a:pt x="480" y="434"/>
                  </a:lnTo>
                  <a:lnTo>
                    <a:pt x="483" y="433"/>
                  </a:lnTo>
                  <a:lnTo>
                    <a:pt x="483" y="431"/>
                  </a:lnTo>
                  <a:lnTo>
                    <a:pt x="482" y="429"/>
                  </a:lnTo>
                  <a:lnTo>
                    <a:pt x="482" y="427"/>
                  </a:lnTo>
                  <a:lnTo>
                    <a:pt x="482" y="426"/>
                  </a:lnTo>
                  <a:lnTo>
                    <a:pt x="482" y="425"/>
                  </a:lnTo>
                  <a:lnTo>
                    <a:pt x="482" y="424"/>
                  </a:lnTo>
                  <a:lnTo>
                    <a:pt x="481" y="424"/>
                  </a:lnTo>
                  <a:lnTo>
                    <a:pt x="481" y="423"/>
                  </a:lnTo>
                  <a:lnTo>
                    <a:pt x="480" y="424"/>
                  </a:lnTo>
                  <a:close/>
                  <a:moveTo>
                    <a:pt x="396" y="410"/>
                  </a:moveTo>
                  <a:lnTo>
                    <a:pt x="395" y="409"/>
                  </a:lnTo>
                  <a:lnTo>
                    <a:pt x="392" y="410"/>
                  </a:lnTo>
                  <a:lnTo>
                    <a:pt x="389" y="411"/>
                  </a:lnTo>
                  <a:lnTo>
                    <a:pt x="387" y="411"/>
                  </a:lnTo>
                  <a:lnTo>
                    <a:pt x="387" y="412"/>
                  </a:lnTo>
                  <a:lnTo>
                    <a:pt x="385" y="411"/>
                  </a:lnTo>
                  <a:lnTo>
                    <a:pt x="384" y="412"/>
                  </a:lnTo>
                  <a:lnTo>
                    <a:pt x="383" y="412"/>
                  </a:lnTo>
                  <a:lnTo>
                    <a:pt x="381" y="413"/>
                  </a:lnTo>
                  <a:lnTo>
                    <a:pt x="380" y="413"/>
                  </a:lnTo>
                  <a:lnTo>
                    <a:pt x="379" y="413"/>
                  </a:lnTo>
                  <a:lnTo>
                    <a:pt x="379" y="414"/>
                  </a:lnTo>
                  <a:lnTo>
                    <a:pt x="379" y="415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20"/>
                  </a:lnTo>
                  <a:lnTo>
                    <a:pt x="379" y="420"/>
                  </a:lnTo>
                  <a:lnTo>
                    <a:pt x="381" y="421"/>
                  </a:lnTo>
                  <a:lnTo>
                    <a:pt x="382" y="421"/>
                  </a:lnTo>
                  <a:lnTo>
                    <a:pt x="383" y="421"/>
                  </a:lnTo>
                  <a:lnTo>
                    <a:pt x="383" y="422"/>
                  </a:lnTo>
                  <a:lnTo>
                    <a:pt x="384" y="422"/>
                  </a:lnTo>
                  <a:lnTo>
                    <a:pt x="387" y="422"/>
                  </a:lnTo>
                  <a:lnTo>
                    <a:pt x="391" y="421"/>
                  </a:lnTo>
                  <a:lnTo>
                    <a:pt x="394" y="420"/>
                  </a:lnTo>
                  <a:lnTo>
                    <a:pt x="396" y="419"/>
                  </a:lnTo>
                  <a:lnTo>
                    <a:pt x="396" y="416"/>
                  </a:lnTo>
                  <a:lnTo>
                    <a:pt x="396" y="415"/>
                  </a:lnTo>
                  <a:lnTo>
                    <a:pt x="397" y="415"/>
                  </a:lnTo>
                  <a:lnTo>
                    <a:pt x="396" y="414"/>
                  </a:lnTo>
                  <a:lnTo>
                    <a:pt x="397" y="413"/>
                  </a:lnTo>
                  <a:lnTo>
                    <a:pt x="396" y="412"/>
                  </a:lnTo>
                  <a:lnTo>
                    <a:pt x="396" y="411"/>
                  </a:lnTo>
                  <a:lnTo>
                    <a:pt x="396" y="410"/>
                  </a:lnTo>
                  <a:close/>
                  <a:moveTo>
                    <a:pt x="439" y="395"/>
                  </a:moveTo>
                  <a:lnTo>
                    <a:pt x="439" y="393"/>
                  </a:lnTo>
                  <a:lnTo>
                    <a:pt x="440" y="393"/>
                  </a:lnTo>
                  <a:lnTo>
                    <a:pt x="440" y="395"/>
                  </a:lnTo>
                  <a:lnTo>
                    <a:pt x="440" y="396"/>
                  </a:lnTo>
                  <a:lnTo>
                    <a:pt x="441" y="397"/>
                  </a:lnTo>
                  <a:lnTo>
                    <a:pt x="440" y="397"/>
                  </a:lnTo>
                  <a:lnTo>
                    <a:pt x="440" y="398"/>
                  </a:lnTo>
                  <a:lnTo>
                    <a:pt x="441" y="398"/>
                  </a:lnTo>
                  <a:lnTo>
                    <a:pt x="442" y="398"/>
                  </a:lnTo>
                  <a:lnTo>
                    <a:pt x="443" y="399"/>
                  </a:lnTo>
                  <a:lnTo>
                    <a:pt x="446" y="400"/>
                  </a:lnTo>
                  <a:lnTo>
                    <a:pt x="449" y="401"/>
                  </a:lnTo>
                  <a:lnTo>
                    <a:pt x="447" y="403"/>
                  </a:lnTo>
                  <a:lnTo>
                    <a:pt x="447" y="404"/>
                  </a:lnTo>
                  <a:lnTo>
                    <a:pt x="449" y="404"/>
                  </a:lnTo>
                  <a:lnTo>
                    <a:pt x="449" y="406"/>
                  </a:lnTo>
                  <a:lnTo>
                    <a:pt x="447" y="406"/>
                  </a:lnTo>
                  <a:lnTo>
                    <a:pt x="447" y="407"/>
                  </a:lnTo>
                  <a:lnTo>
                    <a:pt x="447" y="408"/>
                  </a:lnTo>
                  <a:lnTo>
                    <a:pt x="447" y="409"/>
                  </a:lnTo>
                  <a:lnTo>
                    <a:pt x="447" y="410"/>
                  </a:lnTo>
                  <a:lnTo>
                    <a:pt x="447" y="411"/>
                  </a:lnTo>
                  <a:lnTo>
                    <a:pt x="450" y="413"/>
                  </a:lnTo>
                  <a:lnTo>
                    <a:pt x="450" y="414"/>
                  </a:lnTo>
                  <a:lnTo>
                    <a:pt x="450" y="415"/>
                  </a:lnTo>
                  <a:lnTo>
                    <a:pt x="450" y="416"/>
                  </a:lnTo>
                  <a:lnTo>
                    <a:pt x="450" y="419"/>
                  </a:lnTo>
                  <a:lnTo>
                    <a:pt x="449" y="419"/>
                  </a:lnTo>
                  <a:lnTo>
                    <a:pt x="449" y="420"/>
                  </a:lnTo>
                  <a:lnTo>
                    <a:pt x="449" y="421"/>
                  </a:lnTo>
                  <a:lnTo>
                    <a:pt x="449" y="422"/>
                  </a:lnTo>
                  <a:lnTo>
                    <a:pt x="449" y="423"/>
                  </a:lnTo>
                  <a:lnTo>
                    <a:pt x="449" y="424"/>
                  </a:lnTo>
                  <a:lnTo>
                    <a:pt x="449" y="425"/>
                  </a:lnTo>
                  <a:lnTo>
                    <a:pt x="449" y="426"/>
                  </a:lnTo>
                  <a:lnTo>
                    <a:pt x="449" y="427"/>
                  </a:lnTo>
                  <a:lnTo>
                    <a:pt x="449" y="429"/>
                  </a:lnTo>
                  <a:lnTo>
                    <a:pt x="449" y="430"/>
                  </a:lnTo>
                  <a:lnTo>
                    <a:pt x="449" y="431"/>
                  </a:lnTo>
                  <a:lnTo>
                    <a:pt x="447" y="433"/>
                  </a:lnTo>
                  <a:lnTo>
                    <a:pt x="446" y="433"/>
                  </a:lnTo>
                  <a:lnTo>
                    <a:pt x="446" y="434"/>
                  </a:lnTo>
                  <a:lnTo>
                    <a:pt x="449" y="435"/>
                  </a:lnTo>
                  <a:lnTo>
                    <a:pt x="449" y="436"/>
                  </a:lnTo>
                  <a:lnTo>
                    <a:pt x="451" y="436"/>
                  </a:lnTo>
                  <a:lnTo>
                    <a:pt x="451" y="437"/>
                  </a:lnTo>
                  <a:lnTo>
                    <a:pt x="451" y="438"/>
                  </a:lnTo>
                  <a:lnTo>
                    <a:pt x="451" y="439"/>
                  </a:lnTo>
                  <a:lnTo>
                    <a:pt x="451" y="441"/>
                  </a:lnTo>
                  <a:lnTo>
                    <a:pt x="451" y="442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1" y="446"/>
                  </a:lnTo>
                  <a:lnTo>
                    <a:pt x="452" y="448"/>
                  </a:lnTo>
                  <a:lnTo>
                    <a:pt x="451" y="448"/>
                  </a:lnTo>
                  <a:lnTo>
                    <a:pt x="450" y="446"/>
                  </a:lnTo>
                  <a:lnTo>
                    <a:pt x="450" y="445"/>
                  </a:lnTo>
                  <a:lnTo>
                    <a:pt x="450" y="444"/>
                  </a:lnTo>
                  <a:lnTo>
                    <a:pt x="447" y="441"/>
                  </a:lnTo>
                  <a:lnTo>
                    <a:pt x="447" y="442"/>
                  </a:lnTo>
                  <a:lnTo>
                    <a:pt x="446" y="442"/>
                  </a:lnTo>
                  <a:lnTo>
                    <a:pt x="446" y="443"/>
                  </a:lnTo>
                  <a:lnTo>
                    <a:pt x="444" y="443"/>
                  </a:lnTo>
                  <a:lnTo>
                    <a:pt x="444" y="444"/>
                  </a:lnTo>
                  <a:lnTo>
                    <a:pt x="443" y="444"/>
                  </a:lnTo>
                  <a:lnTo>
                    <a:pt x="443" y="445"/>
                  </a:lnTo>
                  <a:lnTo>
                    <a:pt x="443" y="446"/>
                  </a:lnTo>
                  <a:lnTo>
                    <a:pt x="444" y="445"/>
                  </a:lnTo>
                  <a:lnTo>
                    <a:pt x="446" y="446"/>
                  </a:lnTo>
                  <a:lnTo>
                    <a:pt x="447" y="446"/>
                  </a:lnTo>
                  <a:lnTo>
                    <a:pt x="447" y="448"/>
                  </a:lnTo>
                  <a:lnTo>
                    <a:pt x="446" y="448"/>
                  </a:lnTo>
                  <a:lnTo>
                    <a:pt x="443" y="448"/>
                  </a:lnTo>
                  <a:lnTo>
                    <a:pt x="446" y="449"/>
                  </a:lnTo>
                  <a:lnTo>
                    <a:pt x="444" y="450"/>
                  </a:lnTo>
                  <a:lnTo>
                    <a:pt x="444" y="449"/>
                  </a:lnTo>
                  <a:lnTo>
                    <a:pt x="443" y="450"/>
                  </a:lnTo>
                  <a:lnTo>
                    <a:pt x="443" y="449"/>
                  </a:lnTo>
                  <a:lnTo>
                    <a:pt x="442" y="450"/>
                  </a:lnTo>
                  <a:lnTo>
                    <a:pt x="442" y="452"/>
                  </a:lnTo>
                  <a:lnTo>
                    <a:pt x="443" y="453"/>
                  </a:lnTo>
                  <a:lnTo>
                    <a:pt x="444" y="452"/>
                  </a:lnTo>
                  <a:lnTo>
                    <a:pt x="444" y="453"/>
                  </a:lnTo>
                  <a:lnTo>
                    <a:pt x="446" y="453"/>
                  </a:lnTo>
                  <a:lnTo>
                    <a:pt x="446" y="454"/>
                  </a:lnTo>
                  <a:lnTo>
                    <a:pt x="447" y="455"/>
                  </a:lnTo>
                  <a:lnTo>
                    <a:pt x="447" y="456"/>
                  </a:lnTo>
                  <a:lnTo>
                    <a:pt x="449" y="457"/>
                  </a:lnTo>
                  <a:lnTo>
                    <a:pt x="447" y="457"/>
                  </a:lnTo>
                  <a:lnTo>
                    <a:pt x="449" y="458"/>
                  </a:lnTo>
                  <a:lnTo>
                    <a:pt x="449" y="459"/>
                  </a:lnTo>
                  <a:lnTo>
                    <a:pt x="447" y="459"/>
                  </a:lnTo>
                  <a:lnTo>
                    <a:pt x="446" y="459"/>
                  </a:lnTo>
                  <a:lnTo>
                    <a:pt x="444" y="458"/>
                  </a:lnTo>
                  <a:lnTo>
                    <a:pt x="443" y="457"/>
                  </a:lnTo>
                  <a:lnTo>
                    <a:pt x="443" y="456"/>
                  </a:lnTo>
                  <a:lnTo>
                    <a:pt x="442" y="457"/>
                  </a:lnTo>
                  <a:lnTo>
                    <a:pt x="442" y="458"/>
                  </a:lnTo>
                  <a:lnTo>
                    <a:pt x="443" y="458"/>
                  </a:lnTo>
                  <a:lnTo>
                    <a:pt x="443" y="459"/>
                  </a:lnTo>
                  <a:lnTo>
                    <a:pt x="444" y="459"/>
                  </a:lnTo>
                  <a:lnTo>
                    <a:pt x="444" y="460"/>
                  </a:lnTo>
                  <a:lnTo>
                    <a:pt x="444" y="461"/>
                  </a:lnTo>
                  <a:lnTo>
                    <a:pt x="444" y="464"/>
                  </a:lnTo>
                  <a:lnTo>
                    <a:pt x="444" y="465"/>
                  </a:lnTo>
                  <a:lnTo>
                    <a:pt x="443" y="464"/>
                  </a:lnTo>
                  <a:lnTo>
                    <a:pt x="440" y="465"/>
                  </a:lnTo>
                  <a:lnTo>
                    <a:pt x="437" y="465"/>
                  </a:lnTo>
                  <a:lnTo>
                    <a:pt x="437" y="464"/>
                  </a:lnTo>
                  <a:lnTo>
                    <a:pt x="436" y="465"/>
                  </a:lnTo>
                  <a:lnTo>
                    <a:pt x="436" y="464"/>
                  </a:lnTo>
                  <a:lnTo>
                    <a:pt x="436" y="461"/>
                  </a:lnTo>
                  <a:lnTo>
                    <a:pt x="435" y="461"/>
                  </a:lnTo>
                  <a:lnTo>
                    <a:pt x="435" y="464"/>
                  </a:lnTo>
                  <a:lnTo>
                    <a:pt x="435" y="465"/>
                  </a:lnTo>
                  <a:lnTo>
                    <a:pt x="430" y="465"/>
                  </a:lnTo>
                  <a:lnTo>
                    <a:pt x="429" y="464"/>
                  </a:lnTo>
                  <a:lnTo>
                    <a:pt x="430" y="461"/>
                  </a:lnTo>
                  <a:lnTo>
                    <a:pt x="430" y="460"/>
                  </a:lnTo>
                  <a:lnTo>
                    <a:pt x="429" y="460"/>
                  </a:lnTo>
                  <a:lnTo>
                    <a:pt x="429" y="461"/>
                  </a:lnTo>
                  <a:lnTo>
                    <a:pt x="429" y="464"/>
                  </a:lnTo>
                  <a:lnTo>
                    <a:pt x="429" y="465"/>
                  </a:lnTo>
                  <a:lnTo>
                    <a:pt x="428" y="466"/>
                  </a:lnTo>
                  <a:lnTo>
                    <a:pt x="427" y="466"/>
                  </a:lnTo>
                  <a:lnTo>
                    <a:pt x="424" y="465"/>
                  </a:lnTo>
                  <a:lnTo>
                    <a:pt x="420" y="465"/>
                  </a:lnTo>
                  <a:lnTo>
                    <a:pt x="420" y="464"/>
                  </a:lnTo>
                  <a:lnTo>
                    <a:pt x="420" y="461"/>
                  </a:lnTo>
                  <a:lnTo>
                    <a:pt x="420" y="460"/>
                  </a:lnTo>
                  <a:lnTo>
                    <a:pt x="420" y="459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57"/>
                  </a:lnTo>
                  <a:lnTo>
                    <a:pt x="419" y="457"/>
                  </a:lnTo>
                  <a:lnTo>
                    <a:pt x="418" y="456"/>
                  </a:lnTo>
                  <a:lnTo>
                    <a:pt x="419" y="455"/>
                  </a:lnTo>
                  <a:lnTo>
                    <a:pt x="424" y="455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0" y="454"/>
                  </a:lnTo>
                  <a:lnTo>
                    <a:pt x="420" y="453"/>
                  </a:lnTo>
                  <a:lnTo>
                    <a:pt x="421" y="453"/>
                  </a:lnTo>
                  <a:lnTo>
                    <a:pt x="421" y="452"/>
                  </a:lnTo>
                  <a:lnTo>
                    <a:pt x="419" y="453"/>
                  </a:lnTo>
                  <a:lnTo>
                    <a:pt x="418" y="453"/>
                  </a:lnTo>
                  <a:lnTo>
                    <a:pt x="416" y="450"/>
                  </a:lnTo>
                  <a:lnTo>
                    <a:pt x="418" y="450"/>
                  </a:lnTo>
                  <a:lnTo>
                    <a:pt x="418" y="449"/>
                  </a:lnTo>
                  <a:lnTo>
                    <a:pt x="419" y="449"/>
                  </a:lnTo>
                  <a:lnTo>
                    <a:pt x="419" y="448"/>
                  </a:lnTo>
                  <a:lnTo>
                    <a:pt x="418" y="446"/>
                  </a:lnTo>
                  <a:lnTo>
                    <a:pt x="420" y="446"/>
                  </a:lnTo>
                  <a:lnTo>
                    <a:pt x="424" y="445"/>
                  </a:lnTo>
                  <a:lnTo>
                    <a:pt x="420" y="445"/>
                  </a:lnTo>
                  <a:lnTo>
                    <a:pt x="421" y="444"/>
                  </a:lnTo>
                  <a:lnTo>
                    <a:pt x="424" y="444"/>
                  </a:lnTo>
                  <a:lnTo>
                    <a:pt x="425" y="444"/>
                  </a:lnTo>
                  <a:lnTo>
                    <a:pt x="421" y="443"/>
                  </a:lnTo>
                  <a:lnTo>
                    <a:pt x="426" y="442"/>
                  </a:lnTo>
                  <a:lnTo>
                    <a:pt x="425" y="442"/>
                  </a:lnTo>
                  <a:lnTo>
                    <a:pt x="424" y="442"/>
                  </a:lnTo>
                  <a:lnTo>
                    <a:pt x="426" y="441"/>
                  </a:lnTo>
                  <a:lnTo>
                    <a:pt x="427" y="439"/>
                  </a:lnTo>
                  <a:lnTo>
                    <a:pt x="425" y="439"/>
                  </a:lnTo>
                  <a:lnTo>
                    <a:pt x="425" y="438"/>
                  </a:lnTo>
                  <a:lnTo>
                    <a:pt x="426" y="438"/>
                  </a:lnTo>
                  <a:lnTo>
                    <a:pt x="426" y="437"/>
                  </a:lnTo>
                  <a:lnTo>
                    <a:pt x="427" y="437"/>
                  </a:lnTo>
                  <a:lnTo>
                    <a:pt x="429" y="437"/>
                  </a:lnTo>
                  <a:lnTo>
                    <a:pt x="435" y="436"/>
                  </a:lnTo>
                  <a:lnTo>
                    <a:pt x="436" y="436"/>
                  </a:lnTo>
                  <a:lnTo>
                    <a:pt x="436" y="435"/>
                  </a:lnTo>
                  <a:lnTo>
                    <a:pt x="435" y="435"/>
                  </a:lnTo>
                  <a:lnTo>
                    <a:pt x="430" y="436"/>
                  </a:lnTo>
                  <a:lnTo>
                    <a:pt x="427" y="437"/>
                  </a:lnTo>
                  <a:lnTo>
                    <a:pt x="427" y="436"/>
                  </a:lnTo>
                  <a:lnTo>
                    <a:pt x="425" y="436"/>
                  </a:lnTo>
                  <a:lnTo>
                    <a:pt x="421" y="437"/>
                  </a:lnTo>
                  <a:lnTo>
                    <a:pt x="420" y="437"/>
                  </a:lnTo>
                  <a:lnTo>
                    <a:pt x="419" y="438"/>
                  </a:lnTo>
                  <a:lnTo>
                    <a:pt x="418" y="438"/>
                  </a:lnTo>
                  <a:lnTo>
                    <a:pt x="415" y="438"/>
                  </a:lnTo>
                  <a:lnTo>
                    <a:pt x="413" y="439"/>
                  </a:lnTo>
                  <a:lnTo>
                    <a:pt x="412" y="439"/>
                  </a:lnTo>
                  <a:lnTo>
                    <a:pt x="410" y="441"/>
                  </a:lnTo>
                  <a:lnTo>
                    <a:pt x="409" y="441"/>
                  </a:lnTo>
                  <a:lnTo>
                    <a:pt x="409" y="439"/>
                  </a:lnTo>
                  <a:lnTo>
                    <a:pt x="408" y="439"/>
                  </a:lnTo>
                  <a:lnTo>
                    <a:pt x="406" y="441"/>
                  </a:lnTo>
                  <a:lnTo>
                    <a:pt x="403" y="442"/>
                  </a:lnTo>
                  <a:lnTo>
                    <a:pt x="401" y="442"/>
                  </a:lnTo>
                  <a:lnTo>
                    <a:pt x="398" y="442"/>
                  </a:lnTo>
                  <a:lnTo>
                    <a:pt x="396" y="444"/>
                  </a:lnTo>
                  <a:lnTo>
                    <a:pt x="396" y="443"/>
                  </a:lnTo>
                  <a:lnTo>
                    <a:pt x="395" y="442"/>
                  </a:lnTo>
                  <a:lnTo>
                    <a:pt x="395" y="441"/>
                  </a:lnTo>
                  <a:lnTo>
                    <a:pt x="394" y="439"/>
                  </a:lnTo>
                  <a:lnTo>
                    <a:pt x="394" y="438"/>
                  </a:lnTo>
                  <a:lnTo>
                    <a:pt x="395" y="438"/>
                  </a:lnTo>
                  <a:lnTo>
                    <a:pt x="395" y="439"/>
                  </a:lnTo>
                  <a:lnTo>
                    <a:pt x="396" y="439"/>
                  </a:lnTo>
                  <a:lnTo>
                    <a:pt x="396" y="438"/>
                  </a:lnTo>
                  <a:lnTo>
                    <a:pt x="396" y="437"/>
                  </a:lnTo>
                  <a:lnTo>
                    <a:pt x="396" y="436"/>
                  </a:lnTo>
                  <a:lnTo>
                    <a:pt x="397" y="436"/>
                  </a:lnTo>
                  <a:lnTo>
                    <a:pt x="397" y="435"/>
                  </a:lnTo>
                  <a:lnTo>
                    <a:pt x="400" y="435"/>
                  </a:lnTo>
                  <a:lnTo>
                    <a:pt x="403" y="436"/>
                  </a:lnTo>
                  <a:lnTo>
                    <a:pt x="404" y="436"/>
                  </a:lnTo>
                  <a:lnTo>
                    <a:pt x="404" y="435"/>
                  </a:lnTo>
                  <a:lnTo>
                    <a:pt x="403" y="435"/>
                  </a:lnTo>
                  <a:lnTo>
                    <a:pt x="403" y="434"/>
                  </a:lnTo>
                  <a:lnTo>
                    <a:pt x="401" y="434"/>
                  </a:lnTo>
                  <a:lnTo>
                    <a:pt x="403" y="433"/>
                  </a:lnTo>
                  <a:lnTo>
                    <a:pt x="403" y="431"/>
                  </a:lnTo>
                  <a:lnTo>
                    <a:pt x="400" y="433"/>
                  </a:lnTo>
                  <a:lnTo>
                    <a:pt x="398" y="431"/>
                  </a:lnTo>
                  <a:lnTo>
                    <a:pt x="400" y="430"/>
                  </a:lnTo>
                  <a:lnTo>
                    <a:pt x="400" y="429"/>
                  </a:lnTo>
                  <a:lnTo>
                    <a:pt x="405" y="426"/>
                  </a:lnTo>
                  <a:lnTo>
                    <a:pt x="405" y="427"/>
                  </a:lnTo>
                  <a:lnTo>
                    <a:pt x="406" y="429"/>
                  </a:lnTo>
                  <a:lnTo>
                    <a:pt x="407" y="430"/>
                  </a:lnTo>
                  <a:lnTo>
                    <a:pt x="408" y="431"/>
                  </a:lnTo>
                  <a:lnTo>
                    <a:pt x="408" y="433"/>
                  </a:lnTo>
                  <a:lnTo>
                    <a:pt x="409" y="434"/>
                  </a:lnTo>
                  <a:lnTo>
                    <a:pt x="410" y="434"/>
                  </a:lnTo>
                  <a:lnTo>
                    <a:pt x="410" y="433"/>
                  </a:lnTo>
                  <a:lnTo>
                    <a:pt x="409" y="433"/>
                  </a:lnTo>
                  <a:lnTo>
                    <a:pt x="409" y="431"/>
                  </a:lnTo>
                  <a:lnTo>
                    <a:pt x="409" y="430"/>
                  </a:lnTo>
                  <a:lnTo>
                    <a:pt x="409" y="429"/>
                  </a:lnTo>
                  <a:lnTo>
                    <a:pt x="408" y="429"/>
                  </a:lnTo>
                  <a:lnTo>
                    <a:pt x="408" y="427"/>
                  </a:lnTo>
                  <a:lnTo>
                    <a:pt x="407" y="426"/>
                  </a:lnTo>
                  <a:lnTo>
                    <a:pt x="407" y="425"/>
                  </a:lnTo>
                  <a:lnTo>
                    <a:pt x="408" y="424"/>
                  </a:lnTo>
                  <a:lnTo>
                    <a:pt x="409" y="424"/>
                  </a:lnTo>
                  <a:lnTo>
                    <a:pt x="409" y="423"/>
                  </a:lnTo>
                  <a:lnTo>
                    <a:pt x="410" y="423"/>
                  </a:lnTo>
                  <a:lnTo>
                    <a:pt x="410" y="422"/>
                  </a:lnTo>
                  <a:lnTo>
                    <a:pt x="409" y="422"/>
                  </a:lnTo>
                  <a:lnTo>
                    <a:pt x="409" y="423"/>
                  </a:lnTo>
                  <a:lnTo>
                    <a:pt x="406" y="423"/>
                  </a:lnTo>
                  <a:lnTo>
                    <a:pt x="405" y="422"/>
                  </a:lnTo>
                  <a:lnTo>
                    <a:pt x="405" y="421"/>
                  </a:lnTo>
                  <a:lnTo>
                    <a:pt x="404" y="420"/>
                  </a:lnTo>
                  <a:lnTo>
                    <a:pt x="404" y="419"/>
                  </a:lnTo>
                  <a:lnTo>
                    <a:pt x="405" y="419"/>
                  </a:lnTo>
                  <a:lnTo>
                    <a:pt x="405" y="416"/>
                  </a:lnTo>
                  <a:lnTo>
                    <a:pt x="405" y="415"/>
                  </a:lnTo>
                  <a:lnTo>
                    <a:pt x="406" y="415"/>
                  </a:lnTo>
                  <a:lnTo>
                    <a:pt x="406" y="414"/>
                  </a:lnTo>
                  <a:lnTo>
                    <a:pt x="408" y="413"/>
                  </a:lnTo>
                  <a:lnTo>
                    <a:pt x="409" y="412"/>
                  </a:lnTo>
                  <a:lnTo>
                    <a:pt x="405" y="413"/>
                  </a:lnTo>
                  <a:lnTo>
                    <a:pt x="403" y="413"/>
                  </a:lnTo>
                  <a:lnTo>
                    <a:pt x="401" y="412"/>
                  </a:lnTo>
                  <a:lnTo>
                    <a:pt x="403" y="412"/>
                  </a:lnTo>
                  <a:lnTo>
                    <a:pt x="403" y="411"/>
                  </a:lnTo>
                  <a:lnTo>
                    <a:pt x="403" y="410"/>
                  </a:lnTo>
                  <a:lnTo>
                    <a:pt x="403" y="409"/>
                  </a:lnTo>
                  <a:lnTo>
                    <a:pt x="403" y="408"/>
                  </a:lnTo>
                  <a:lnTo>
                    <a:pt x="404" y="408"/>
                  </a:lnTo>
                  <a:lnTo>
                    <a:pt x="404" y="407"/>
                  </a:lnTo>
                  <a:lnTo>
                    <a:pt x="403" y="407"/>
                  </a:lnTo>
                  <a:lnTo>
                    <a:pt x="403" y="406"/>
                  </a:lnTo>
                  <a:lnTo>
                    <a:pt x="404" y="406"/>
                  </a:lnTo>
                  <a:lnTo>
                    <a:pt x="404" y="404"/>
                  </a:lnTo>
                  <a:lnTo>
                    <a:pt x="405" y="403"/>
                  </a:lnTo>
                  <a:lnTo>
                    <a:pt x="409" y="404"/>
                  </a:lnTo>
                  <a:lnTo>
                    <a:pt x="409" y="406"/>
                  </a:lnTo>
                  <a:lnTo>
                    <a:pt x="410" y="406"/>
                  </a:lnTo>
                  <a:lnTo>
                    <a:pt x="410" y="407"/>
                  </a:lnTo>
                  <a:lnTo>
                    <a:pt x="413" y="408"/>
                  </a:lnTo>
                  <a:lnTo>
                    <a:pt x="413" y="409"/>
                  </a:lnTo>
                  <a:lnTo>
                    <a:pt x="413" y="410"/>
                  </a:lnTo>
                  <a:lnTo>
                    <a:pt x="412" y="411"/>
                  </a:lnTo>
                  <a:lnTo>
                    <a:pt x="412" y="412"/>
                  </a:lnTo>
                  <a:lnTo>
                    <a:pt x="414" y="413"/>
                  </a:lnTo>
                  <a:lnTo>
                    <a:pt x="415" y="413"/>
                  </a:lnTo>
                  <a:lnTo>
                    <a:pt x="416" y="414"/>
                  </a:lnTo>
                  <a:lnTo>
                    <a:pt x="416" y="415"/>
                  </a:lnTo>
                  <a:lnTo>
                    <a:pt x="416" y="416"/>
                  </a:lnTo>
                  <a:lnTo>
                    <a:pt x="418" y="416"/>
                  </a:lnTo>
                  <a:lnTo>
                    <a:pt x="418" y="419"/>
                  </a:lnTo>
                  <a:lnTo>
                    <a:pt x="416" y="419"/>
                  </a:lnTo>
                  <a:lnTo>
                    <a:pt x="416" y="420"/>
                  </a:lnTo>
                  <a:lnTo>
                    <a:pt x="419" y="419"/>
                  </a:lnTo>
                  <a:lnTo>
                    <a:pt x="418" y="420"/>
                  </a:lnTo>
                  <a:lnTo>
                    <a:pt x="420" y="421"/>
                  </a:lnTo>
                  <a:lnTo>
                    <a:pt x="421" y="422"/>
                  </a:lnTo>
                  <a:lnTo>
                    <a:pt x="421" y="423"/>
                  </a:lnTo>
                  <a:lnTo>
                    <a:pt x="423" y="424"/>
                  </a:lnTo>
                  <a:lnTo>
                    <a:pt x="423" y="425"/>
                  </a:lnTo>
                  <a:lnTo>
                    <a:pt x="423" y="426"/>
                  </a:lnTo>
                  <a:lnTo>
                    <a:pt x="424" y="426"/>
                  </a:lnTo>
                  <a:lnTo>
                    <a:pt x="424" y="427"/>
                  </a:lnTo>
                  <a:lnTo>
                    <a:pt x="425" y="429"/>
                  </a:lnTo>
                  <a:lnTo>
                    <a:pt x="425" y="427"/>
                  </a:lnTo>
                  <a:lnTo>
                    <a:pt x="425" y="426"/>
                  </a:lnTo>
                  <a:lnTo>
                    <a:pt x="427" y="426"/>
                  </a:lnTo>
                  <a:lnTo>
                    <a:pt x="427" y="425"/>
                  </a:lnTo>
                  <a:lnTo>
                    <a:pt x="428" y="425"/>
                  </a:lnTo>
                  <a:lnTo>
                    <a:pt x="429" y="424"/>
                  </a:lnTo>
                  <a:lnTo>
                    <a:pt x="426" y="425"/>
                  </a:lnTo>
                  <a:lnTo>
                    <a:pt x="425" y="425"/>
                  </a:lnTo>
                  <a:lnTo>
                    <a:pt x="425" y="424"/>
                  </a:lnTo>
                  <a:lnTo>
                    <a:pt x="425" y="423"/>
                  </a:lnTo>
                  <a:lnTo>
                    <a:pt x="424" y="423"/>
                  </a:lnTo>
                  <a:lnTo>
                    <a:pt x="424" y="422"/>
                  </a:lnTo>
                  <a:lnTo>
                    <a:pt x="424" y="421"/>
                  </a:lnTo>
                  <a:lnTo>
                    <a:pt x="423" y="421"/>
                  </a:lnTo>
                  <a:lnTo>
                    <a:pt x="423" y="420"/>
                  </a:lnTo>
                  <a:lnTo>
                    <a:pt x="423" y="419"/>
                  </a:lnTo>
                  <a:lnTo>
                    <a:pt x="421" y="416"/>
                  </a:lnTo>
                  <a:lnTo>
                    <a:pt x="423" y="416"/>
                  </a:lnTo>
                  <a:lnTo>
                    <a:pt x="423" y="415"/>
                  </a:lnTo>
                  <a:lnTo>
                    <a:pt x="424" y="415"/>
                  </a:lnTo>
                  <a:lnTo>
                    <a:pt x="425" y="416"/>
                  </a:lnTo>
                  <a:lnTo>
                    <a:pt x="426" y="416"/>
                  </a:lnTo>
                  <a:lnTo>
                    <a:pt x="427" y="416"/>
                  </a:lnTo>
                  <a:lnTo>
                    <a:pt x="427" y="419"/>
                  </a:lnTo>
                  <a:lnTo>
                    <a:pt x="428" y="416"/>
                  </a:lnTo>
                  <a:lnTo>
                    <a:pt x="429" y="416"/>
                  </a:lnTo>
                  <a:lnTo>
                    <a:pt x="429" y="415"/>
                  </a:lnTo>
                  <a:lnTo>
                    <a:pt x="427" y="416"/>
                  </a:lnTo>
                  <a:lnTo>
                    <a:pt x="426" y="415"/>
                  </a:lnTo>
                  <a:lnTo>
                    <a:pt x="425" y="415"/>
                  </a:lnTo>
                  <a:lnTo>
                    <a:pt x="424" y="414"/>
                  </a:lnTo>
                  <a:lnTo>
                    <a:pt x="423" y="414"/>
                  </a:lnTo>
                  <a:lnTo>
                    <a:pt x="419" y="412"/>
                  </a:lnTo>
                  <a:lnTo>
                    <a:pt x="419" y="411"/>
                  </a:lnTo>
                  <a:lnTo>
                    <a:pt x="423" y="411"/>
                  </a:lnTo>
                  <a:lnTo>
                    <a:pt x="423" y="410"/>
                  </a:lnTo>
                  <a:lnTo>
                    <a:pt x="424" y="411"/>
                  </a:lnTo>
                  <a:lnTo>
                    <a:pt x="425" y="411"/>
                  </a:lnTo>
                  <a:lnTo>
                    <a:pt x="424" y="410"/>
                  </a:lnTo>
                  <a:lnTo>
                    <a:pt x="425" y="409"/>
                  </a:lnTo>
                  <a:lnTo>
                    <a:pt x="424" y="409"/>
                  </a:lnTo>
                  <a:lnTo>
                    <a:pt x="423" y="408"/>
                  </a:lnTo>
                  <a:lnTo>
                    <a:pt x="423" y="407"/>
                  </a:lnTo>
                  <a:lnTo>
                    <a:pt x="421" y="407"/>
                  </a:lnTo>
                  <a:lnTo>
                    <a:pt x="420" y="407"/>
                  </a:lnTo>
                  <a:lnTo>
                    <a:pt x="416" y="407"/>
                  </a:lnTo>
                  <a:lnTo>
                    <a:pt x="414" y="401"/>
                  </a:lnTo>
                  <a:lnTo>
                    <a:pt x="413" y="400"/>
                  </a:lnTo>
                  <a:lnTo>
                    <a:pt x="416" y="399"/>
                  </a:lnTo>
                  <a:lnTo>
                    <a:pt x="416" y="398"/>
                  </a:lnTo>
                  <a:lnTo>
                    <a:pt x="418" y="397"/>
                  </a:lnTo>
                  <a:lnTo>
                    <a:pt x="419" y="396"/>
                  </a:lnTo>
                  <a:lnTo>
                    <a:pt x="420" y="396"/>
                  </a:lnTo>
                  <a:lnTo>
                    <a:pt x="420" y="395"/>
                  </a:lnTo>
                  <a:lnTo>
                    <a:pt x="421" y="395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5"/>
                  </a:lnTo>
                  <a:lnTo>
                    <a:pt x="427" y="395"/>
                  </a:lnTo>
                  <a:lnTo>
                    <a:pt x="428" y="396"/>
                  </a:lnTo>
                  <a:lnTo>
                    <a:pt x="428" y="397"/>
                  </a:lnTo>
                  <a:lnTo>
                    <a:pt x="430" y="400"/>
                  </a:lnTo>
                  <a:lnTo>
                    <a:pt x="431" y="401"/>
                  </a:lnTo>
                  <a:lnTo>
                    <a:pt x="431" y="403"/>
                  </a:lnTo>
                  <a:lnTo>
                    <a:pt x="431" y="404"/>
                  </a:lnTo>
                  <a:lnTo>
                    <a:pt x="431" y="406"/>
                  </a:lnTo>
                  <a:lnTo>
                    <a:pt x="434" y="406"/>
                  </a:lnTo>
                  <a:lnTo>
                    <a:pt x="434" y="404"/>
                  </a:lnTo>
                  <a:lnTo>
                    <a:pt x="434" y="403"/>
                  </a:lnTo>
                  <a:lnTo>
                    <a:pt x="435" y="403"/>
                  </a:lnTo>
                  <a:lnTo>
                    <a:pt x="435" y="404"/>
                  </a:lnTo>
                  <a:lnTo>
                    <a:pt x="436" y="404"/>
                  </a:lnTo>
                  <a:lnTo>
                    <a:pt x="436" y="403"/>
                  </a:lnTo>
                  <a:lnTo>
                    <a:pt x="436" y="401"/>
                  </a:lnTo>
                  <a:lnTo>
                    <a:pt x="435" y="400"/>
                  </a:lnTo>
                  <a:lnTo>
                    <a:pt x="435" y="399"/>
                  </a:lnTo>
                  <a:lnTo>
                    <a:pt x="434" y="399"/>
                  </a:lnTo>
                  <a:lnTo>
                    <a:pt x="435" y="398"/>
                  </a:lnTo>
                  <a:lnTo>
                    <a:pt x="435" y="397"/>
                  </a:lnTo>
                  <a:lnTo>
                    <a:pt x="435" y="396"/>
                  </a:lnTo>
                  <a:lnTo>
                    <a:pt x="436" y="396"/>
                  </a:lnTo>
                  <a:lnTo>
                    <a:pt x="437" y="396"/>
                  </a:lnTo>
                  <a:lnTo>
                    <a:pt x="438" y="396"/>
                  </a:lnTo>
                  <a:lnTo>
                    <a:pt x="439" y="396"/>
                  </a:lnTo>
                  <a:lnTo>
                    <a:pt x="439" y="395"/>
                  </a:lnTo>
                  <a:close/>
                  <a:moveTo>
                    <a:pt x="414" y="431"/>
                  </a:moveTo>
                  <a:lnTo>
                    <a:pt x="413" y="431"/>
                  </a:lnTo>
                  <a:lnTo>
                    <a:pt x="413" y="433"/>
                  </a:lnTo>
                  <a:lnTo>
                    <a:pt x="414" y="431"/>
                  </a:lnTo>
                  <a:close/>
                  <a:moveTo>
                    <a:pt x="443" y="450"/>
                  </a:moveTo>
                  <a:lnTo>
                    <a:pt x="442" y="452"/>
                  </a:lnTo>
                  <a:lnTo>
                    <a:pt x="443" y="452"/>
                  </a:lnTo>
                  <a:lnTo>
                    <a:pt x="443" y="450"/>
                  </a:lnTo>
                  <a:close/>
                  <a:moveTo>
                    <a:pt x="446" y="452"/>
                  </a:moveTo>
                  <a:lnTo>
                    <a:pt x="444" y="450"/>
                  </a:lnTo>
                  <a:lnTo>
                    <a:pt x="444" y="452"/>
                  </a:lnTo>
                  <a:lnTo>
                    <a:pt x="446" y="452"/>
                  </a:lnTo>
                  <a:close/>
                  <a:moveTo>
                    <a:pt x="618" y="416"/>
                  </a:moveTo>
                  <a:lnTo>
                    <a:pt x="618" y="415"/>
                  </a:lnTo>
                  <a:lnTo>
                    <a:pt x="619" y="414"/>
                  </a:lnTo>
                  <a:lnTo>
                    <a:pt x="618" y="414"/>
                  </a:lnTo>
                  <a:lnTo>
                    <a:pt x="617" y="414"/>
                  </a:lnTo>
                  <a:lnTo>
                    <a:pt x="615" y="415"/>
                  </a:lnTo>
                  <a:lnTo>
                    <a:pt x="617" y="415"/>
                  </a:lnTo>
                  <a:lnTo>
                    <a:pt x="617" y="416"/>
                  </a:lnTo>
                  <a:lnTo>
                    <a:pt x="618" y="416"/>
                  </a:lnTo>
                  <a:close/>
                  <a:moveTo>
                    <a:pt x="476" y="409"/>
                  </a:moveTo>
                  <a:lnTo>
                    <a:pt x="475" y="409"/>
                  </a:lnTo>
                  <a:lnTo>
                    <a:pt x="474" y="409"/>
                  </a:lnTo>
                  <a:lnTo>
                    <a:pt x="474" y="410"/>
                  </a:lnTo>
                  <a:lnTo>
                    <a:pt x="472" y="410"/>
                  </a:lnTo>
                  <a:lnTo>
                    <a:pt x="472" y="411"/>
                  </a:lnTo>
                  <a:lnTo>
                    <a:pt x="471" y="411"/>
                  </a:lnTo>
                  <a:lnTo>
                    <a:pt x="472" y="412"/>
                  </a:lnTo>
                  <a:lnTo>
                    <a:pt x="473" y="412"/>
                  </a:lnTo>
                  <a:lnTo>
                    <a:pt x="474" y="413"/>
                  </a:lnTo>
                  <a:lnTo>
                    <a:pt x="475" y="413"/>
                  </a:lnTo>
                  <a:lnTo>
                    <a:pt x="475" y="412"/>
                  </a:lnTo>
                  <a:lnTo>
                    <a:pt x="476" y="411"/>
                  </a:lnTo>
                  <a:lnTo>
                    <a:pt x="478" y="411"/>
                  </a:lnTo>
                  <a:lnTo>
                    <a:pt x="478" y="410"/>
                  </a:lnTo>
                  <a:lnTo>
                    <a:pt x="478" y="409"/>
                  </a:lnTo>
                  <a:lnTo>
                    <a:pt x="476" y="410"/>
                  </a:lnTo>
                  <a:lnTo>
                    <a:pt x="476" y="409"/>
                  </a:lnTo>
                  <a:close/>
                  <a:moveTo>
                    <a:pt x="187" y="416"/>
                  </a:moveTo>
                  <a:lnTo>
                    <a:pt x="188" y="415"/>
                  </a:lnTo>
                  <a:lnTo>
                    <a:pt x="190" y="415"/>
                  </a:lnTo>
                  <a:lnTo>
                    <a:pt x="190" y="416"/>
                  </a:lnTo>
                  <a:lnTo>
                    <a:pt x="191" y="416"/>
                  </a:lnTo>
                  <a:lnTo>
                    <a:pt x="188" y="419"/>
                  </a:lnTo>
                  <a:lnTo>
                    <a:pt x="191" y="419"/>
                  </a:lnTo>
                  <a:lnTo>
                    <a:pt x="191" y="420"/>
                  </a:lnTo>
                  <a:lnTo>
                    <a:pt x="191" y="421"/>
                  </a:lnTo>
                  <a:lnTo>
                    <a:pt x="190" y="422"/>
                  </a:lnTo>
                  <a:lnTo>
                    <a:pt x="191" y="422"/>
                  </a:lnTo>
                  <a:lnTo>
                    <a:pt x="190" y="423"/>
                  </a:lnTo>
                  <a:lnTo>
                    <a:pt x="188" y="424"/>
                  </a:lnTo>
                  <a:lnTo>
                    <a:pt x="190" y="425"/>
                  </a:lnTo>
                  <a:lnTo>
                    <a:pt x="192" y="425"/>
                  </a:lnTo>
                  <a:lnTo>
                    <a:pt x="195" y="424"/>
                  </a:lnTo>
                  <a:lnTo>
                    <a:pt x="195" y="423"/>
                  </a:lnTo>
                  <a:lnTo>
                    <a:pt x="195" y="422"/>
                  </a:lnTo>
                  <a:lnTo>
                    <a:pt x="196" y="422"/>
                  </a:lnTo>
                  <a:lnTo>
                    <a:pt x="198" y="421"/>
                  </a:lnTo>
                  <a:lnTo>
                    <a:pt x="198" y="422"/>
                  </a:lnTo>
                  <a:lnTo>
                    <a:pt x="199" y="422"/>
                  </a:lnTo>
                  <a:lnTo>
                    <a:pt x="200" y="423"/>
                  </a:lnTo>
                  <a:lnTo>
                    <a:pt x="201" y="423"/>
                  </a:lnTo>
                  <a:lnTo>
                    <a:pt x="201" y="424"/>
                  </a:lnTo>
                  <a:lnTo>
                    <a:pt x="202" y="425"/>
                  </a:lnTo>
                  <a:lnTo>
                    <a:pt x="203" y="426"/>
                  </a:lnTo>
                  <a:lnTo>
                    <a:pt x="203" y="425"/>
                  </a:lnTo>
                  <a:lnTo>
                    <a:pt x="203" y="424"/>
                  </a:lnTo>
                  <a:lnTo>
                    <a:pt x="206" y="423"/>
                  </a:lnTo>
                  <a:lnTo>
                    <a:pt x="207" y="423"/>
                  </a:lnTo>
                  <a:lnTo>
                    <a:pt x="207" y="424"/>
                  </a:lnTo>
                  <a:lnTo>
                    <a:pt x="207" y="425"/>
                  </a:lnTo>
                  <a:lnTo>
                    <a:pt x="208" y="425"/>
                  </a:lnTo>
                  <a:lnTo>
                    <a:pt x="208" y="424"/>
                  </a:lnTo>
                  <a:lnTo>
                    <a:pt x="208" y="423"/>
                  </a:lnTo>
                  <a:lnTo>
                    <a:pt x="208" y="422"/>
                  </a:lnTo>
                  <a:lnTo>
                    <a:pt x="207" y="422"/>
                  </a:lnTo>
                  <a:lnTo>
                    <a:pt x="207" y="421"/>
                  </a:lnTo>
                  <a:lnTo>
                    <a:pt x="207" y="420"/>
                  </a:lnTo>
                  <a:lnTo>
                    <a:pt x="207" y="419"/>
                  </a:lnTo>
                  <a:lnTo>
                    <a:pt x="207" y="416"/>
                  </a:lnTo>
                  <a:lnTo>
                    <a:pt x="207" y="415"/>
                  </a:lnTo>
                  <a:lnTo>
                    <a:pt x="208" y="414"/>
                  </a:lnTo>
                  <a:lnTo>
                    <a:pt x="209" y="414"/>
                  </a:lnTo>
                  <a:lnTo>
                    <a:pt x="209" y="415"/>
                  </a:lnTo>
                  <a:lnTo>
                    <a:pt x="210" y="415"/>
                  </a:lnTo>
                  <a:lnTo>
                    <a:pt x="210" y="416"/>
                  </a:lnTo>
                  <a:lnTo>
                    <a:pt x="209" y="419"/>
                  </a:lnTo>
                  <a:lnTo>
                    <a:pt x="210" y="420"/>
                  </a:lnTo>
                  <a:lnTo>
                    <a:pt x="210" y="421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1" y="423"/>
                  </a:lnTo>
                  <a:lnTo>
                    <a:pt x="212" y="422"/>
                  </a:lnTo>
                  <a:lnTo>
                    <a:pt x="212" y="423"/>
                  </a:lnTo>
                  <a:lnTo>
                    <a:pt x="212" y="424"/>
                  </a:lnTo>
                  <a:lnTo>
                    <a:pt x="212" y="425"/>
                  </a:lnTo>
                  <a:lnTo>
                    <a:pt x="212" y="426"/>
                  </a:lnTo>
                  <a:lnTo>
                    <a:pt x="212" y="427"/>
                  </a:lnTo>
                  <a:lnTo>
                    <a:pt x="212" y="429"/>
                  </a:lnTo>
                  <a:lnTo>
                    <a:pt x="212" y="430"/>
                  </a:lnTo>
                  <a:lnTo>
                    <a:pt x="212" y="431"/>
                  </a:lnTo>
                  <a:lnTo>
                    <a:pt x="213" y="431"/>
                  </a:lnTo>
                  <a:lnTo>
                    <a:pt x="213" y="430"/>
                  </a:lnTo>
                  <a:lnTo>
                    <a:pt x="214" y="430"/>
                  </a:lnTo>
                  <a:lnTo>
                    <a:pt x="214" y="429"/>
                  </a:lnTo>
                  <a:lnTo>
                    <a:pt x="214" y="427"/>
                  </a:lnTo>
                  <a:lnTo>
                    <a:pt x="215" y="427"/>
                  </a:lnTo>
                  <a:lnTo>
                    <a:pt x="215" y="429"/>
                  </a:lnTo>
                  <a:lnTo>
                    <a:pt x="217" y="430"/>
                  </a:lnTo>
                  <a:lnTo>
                    <a:pt x="218" y="429"/>
                  </a:lnTo>
                  <a:lnTo>
                    <a:pt x="219" y="427"/>
                  </a:lnTo>
                  <a:lnTo>
                    <a:pt x="221" y="426"/>
                  </a:lnTo>
                  <a:lnTo>
                    <a:pt x="221" y="425"/>
                  </a:lnTo>
                  <a:lnTo>
                    <a:pt x="221" y="424"/>
                  </a:lnTo>
                  <a:lnTo>
                    <a:pt x="221" y="423"/>
                  </a:lnTo>
                  <a:lnTo>
                    <a:pt x="222" y="423"/>
                  </a:lnTo>
                  <a:lnTo>
                    <a:pt x="222" y="424"/>
                  </a:lnTo>
                  <a:lnTo>
                    <a:pt x="223" y="424"/>
                  </a:lnTo>
                  <a:lnTo>
                    <a:pt x="223" y="423"/>
                  </a:lnTo>
                  <a:lnTo>
                    <a:pt x="222" y="422"/>
                  </a:lnTo>
                  <a:lnTo>
                    <a:pt x="222" y="421"/>
                  </a:lnTo>
                  <a:lnTo>
                    <a:pt x="221" y="420"/>
                  </a:lnTo>
                  <a:lnTo>
                    <a:pt x="219" y="419"/>
                  </a:lnTo>
                  <a:lnTo>
                    <a:pt x="222" y="419"/>
                  </a:lnTo>
                  <a:lnTo>
                    <a:pt x="222" y="416"/>
                  </a:lnTo>
                  <a:lnTo>
                    <a:pt x="221" y="416"/>
                  </a:lnTo>
                  <a:lnTo>
                    <a:pt x="221" y="415"/>
                  </a:lnTo>
                  <a:lnTo>
                    <a:pt x="222" y="415"/>
                  </a:lnTo>
                  <a:lnTo>
                    <a:pt x="222" y="414"/>
                  </a:lnTo>
                  <a:lnTo>
                    <a:pt x="221" y="412"/>
                  </a:lnTo>
                  <a:lnTo>
                    <a:pt x="221" y="411"/>
                  </a:lnTo>
                  <a:lnTo>
                    <a:pt x="221" y="410"/>
                  </a:lnTo>
                  <a:lnTo>
                    <a:pt x="221" y="409"/>
                  </a:lnTo>
                  <a:lnTo>
                    <a:pt x="222" y="409"/>
                  </a:lnTo>
                  <a:lnTo>
                    <a:pt x="222" y="408"/>
                  </a:lnTo>
                  <a:lnTo>
                    <a:pt x="223" y="408"/>
                  </a:lnTo>
                  <a:lnTo>
                    <a:pt x="223" y="411"/>
                  </a:lnTo>
                  <a:lnTo>
                    <a:pt x="223" y="412"/>
                  </a:lnTo>
                  <a:lnTo>
                    <a:pt x="224" y="413"/>
                  </a:lnTo>
                  <a:lnTo>
                    <a:pt x="224" y="414"/>
                  </a:lnTo>
                  <a:lnTo>
                    <a:pt x="224" y="416"/>
                  </a:lnTo>
                  <a:lnTo>
                    <a:pt x="224" y="419"/>
                  </a:lnTo>
                  <a:lnTo>
                    <a:pt x="225" y="419"/>
                  </a:lnTo>
                  <a:lnTo>
                    <a:pt x="226" y="420"/>
                  </a:lnTo>
                  <a:lnTo>
                    <a:pt x="226" y="419"/>
                  </a:lnTo>
                  <a:lnTo>
                    <a:pt x="226" y="416"/>
                  </a:lnTo>
                  <a:lnTo>
                    <a:pt x="227" y="416"/>
                  </a:lnTo>
                  <a:lnTo>
                    <a:pt x="227" y="415"/>
                  </a:lnTo>
                  <a:lnTo>
                    <a:pt x="229" y="415"/>
                  </a:lnTo>
                  <a:lnTo>
                    <a:pt x="229" y="414"/>
                  </a:lnTo>
                  <a:lnTo>
                    <a:pt x="227" y="413"/>
                  </a:lnTo>
                  <a:lnTo>
                    <a:pt x="227" y="412"/>
                  </a:lnTo>
                  <a:lnTo>
                    <a:pt x="229" y="411"/>
                  </a:lnTo>
                  <a:lnTo>
                    <a:pt x="230" y="411"/>
                  </a:lnTo>
                  <a:lnTo>
                    <a:pt x="231" y="410"/>
                  </a:lnTo>
                  <a:lnTo>
                    <a:pt x="231" y="409"/>
                  </a:lnTo>
                  <a:lnTo>
                    <a:pt x="232" y="408"/>
                  </a:lnTo>
                  <a:lnTo>
                    <a:pt x="231" y="407"/>
                  </a:lnTo>
                  <a:lnTo>
                    <a:pt x="231" y="404"/>
                  </a:lnTo>
                  <a:lnTo>
                    <a:pt x="230" y="403"/>
                  </a:lnTo>
                  <a:lnTo>
                    <a:pt x="229" y="403"/>
                  </a:lnTo>
                  <a:lnTo>
                    <a:pt x="229" y="401"/>
                  </a:lnTo>
                  <a:lnTo>
                    <a:pt x="227" y="401"/>
                  </a:lnTo>
                  <a:lnTo>
                    <a:pt x="227" y="400"/>
                  </a:lnTo>
                  <a:lnTo>
                    <a:pt x="229" y="399"/>
                  </a:lnTo>
                  <a:lnTo>
                    <a:pt x="229" y="398"/>
                  </a:lnTo>
                  <a:lnTo>
                    <a:pt x="230" y="398"/>
                  </a:lnTo>
                  <a:lnTo>
                    <a:pt x="230" y="399"/>
                  </a:lnTo>
                  <a:lnTo>
                    <a:pt x="230" y="400"/>
                  </a:lnTo>
                  <a:lnTo>
                    <a:pt x="231" y="400"/>
                  </a:lnTo>
                  <a:lnTo>
                    <a:pt x="232" y="400"/>
                  </a:lnTo>
                  <a:lnTo>
                    <a:pt x="232" y="399"/>
                  </a:lnTo>
                  <a:lnTo>
                    <a:pt x="233" y="399"/>
                  </a:lnTo>
                  <a:lnTo>
                    <a:pt x="235" y="399"/>
                  </a:lnTo>
                  <a:lnTo>
                    <a:pt x="235" y="398"/>
                  </a:lnTo>
                  <a:lnTo>
                    <a:pt x="235" y="397"/>
                  </a:lnTo>
                  <a:lnTo>
                    <a:pt x="233" y="395"/>
                  </a:lnTo>
                  <a:lnTo>
                    <a:pt x="233" y="393"/>
                  </a:lnTo>
                  <a:lnTo>
                    <a:pt x="232" y="393"/>
                  </a:lnTo>
                  <a:lnTo>
                    <a:pt x="232" y="392"/>
                  </a:lnTo>
                  <a:lnTo>
                    <a:pt x="232" y="391"/>
                  </a:lnTo>
                  <a:lnTo>
                    <a:pt x="235" y="392"/>
                  </a:lnTo>
                  <a:lnTo>
                    <a:pt x="235" y="391"/>
                  </a:lnTo>
                  <a:lnTo>
                    <a:pt x="235" y="390"/>
                  </a:lnTo>
                  <a:lnTo>
                    <a:pt x="235" y="389"/>
                  </a:lnTo>
                  <a:lnTo>
                    <a:pt x="237" y="390"/>
                  </a:lnTo>
                  <a:lnTo>
                    <a:pt x="237" y="389"/>
                  </a:lnTo>
                  <a:lnTo>
                    <a:pt x="238" y="389"/>
                  </a:lnTo>
                  <a:lnTo>
                    <a:pt x="238" y="388"/>
                  </a:lnTo>
                  <a:lnTo>
                    <a:pt x="240" y="386"/>
                  </a:lnTo>
                  <a:lnTo>
                    <a:pt x="241" y="388"/>
                  </a:lnTo>
                  <a:lnTo>
                    <a:pt x="241" y="389"/>
                  </a:lnTo>
                  <a:lnTo>
                    <a:pt x="241" y="390"/>
                  </a:lnTo>
                  <a:lnTo>
                    <a:pt x="240" y="392"/>
                  </a:lnTo>
                  <a:lnTo>
                    <a:pt x="238" y="392"/>
                  </a:lnTo>
                  <a:lnTo>
                    <a:pt x="238" y="393"/>
                  </a:lnTo>
                  <a:lnTo>
                    <a:pt x="238" y="395"/>
                  </a:lnTo>
                  <a:lnTo>
                    <a:pt x="238" y="396"/>
                  </a:lnTo>
                  <a:lnTo>
                    <a:pt x="238" y="397"/>
                  </a:lnTo>
                  <a:lnTo>
                    <a:pt x="238" y="398"/>
                  </a:lnTo>
                  <a:lnTo>
                    <a:pt x="238" y="399"/>
                  </a:lnTo>
                  <a:lnTo>
                    <a:pt x="237" y="400"/>
                  </a:lnTo>
                  <a:lnTo>
                    <a:pt x="237" y="401"/>
                  </a:lnTo>
                  <a:lnTo>
                    <a:pt x="238" y="403"/>
                  </a:lnTo>
                  <a:lnTo>
                    <a:pt x="237" y="404"/>
                  </a:lnTo>
                  <a:lnTo>
                    <a:pt x="237" y="406"/>
                  </a:lnTo>
                  <a:lnTo>
                    <a:pt x="240" y="408"/>
                  </a:lnTo>
                  <a:lnTo>
                    <a:pt x="240" y="409"/>
                  </a:lnTo>
                  <a:lnTo>
                    <a:pt x="241" y="409"/>
                  </a:lnTo>
                  <a:lnTo>
                    <a:pt x="242" y="409"/>
                  </a:lnTo>
                  <a:lnTo>
                    <a:pt x="241" y="410"/>
                  </a:lnTo>
                  <a:lnTo>
                    <a:pt x="242" y="410"/>
                  </a:lnTo>
                  <a:lnTo>
                    <a:pt x="242" y="411"/>
                  </a:lnTo>
                  <a:lnTo>
                    <a:pt x="244" y="412"/>
                  </a:lnTo>
                  <a:lnTo>
                    <a:pt x="244" y="411"/>
                  </a:lnTo>
                  <a:lnTo>
                    <a:pt x="245" y="411"/>
                  </a:lnTo>
                  <a:lnTo>
                    <a:pt x="246" y="410"/>
                  </a:lnTo>
                  <a:lnTo>
                    <a:pt x="247" y="409"/>
                  </a:lnTo>
                  <a:lnTo>
                    <a:pt x="248" y="409"/>
                  </a:lnTo>
                  <a:lnTo>
                    <a:pt x="248" y="408"/>
                  </a:lnTo>
                  <a:lnTo>
                    <a:pt x="248" y="407"/>
                  </a:lnTo>
                  <a:lnTo>
                    <a:pt x="248" y="406"/>
                  </a:lnTo>
                  <a:lnTo>
                    <a:pt x="247" y="406"/>
                  </a:lnTo>
                  <a:lnTo>
                    <a:pt x="247" y="404"/>
                  </a:lnTo>
                  <a:lnTo>
                    <a:pt x="247" y="403"/>
                  </a:lnTo>
                  <a:lnTo>
                    <a:pt x="247" y="401"/>
                  </a:lnTo>
                  <a:lnTo>
                    <a:pt x="247" y="400"/>
                  </a:lnTo>
                  <a:lnTo>
                    <a:pt x="247" y="399"/>
                  </a:lnTo>
                  <a:lnTo>
                    <a:pt x="248" y="398"/>
                  </a:lnTo>
                  <a:lnTo>
                    <a:pt x="250" y="399"/>
                  </a:lnTo>
                  <a:lnTo>
                    <a:pt x="250" y="398"/>
                  </a:lnTo>
                  <a:lnTo>
                    <a:pt x="253" y="398"/>
                  </a:lnTo>
                  <a:lnTo>
                    <a:pt x="254" y="398"/>
                  </a:lnTo>
                  <a:lnTo>
                    <a:pt x="255" y="398"/>
                  </a:lnTo>
                  <a:lnTo>
                    <a:pt x="257" y="396"/>
                  </a:lnTo>
                  <a:lnTo>
                    <a:pt x="258" y="395"/>
                  </a:lnTo>
                  <a:lnTo>
                    <a:pt x="258" y="393"/>
                  </a:lnTo>
                  <a:lnTo>
                    <a:pt x="258" y="392"/>
                  </a:lnTo>
                  <a:lnTo>
                    <a:pt x="259" y="392"/>
                  </a:lnTo>
                  <a:lnTo>
                    <a:pt x="258" y="390"/>
                  </a:lnTo>
                  <a:lnTo>
                    <a:pt x="258" y="389"/>
                  </a:lnTo>
                  <a:lnTo>
                    <a:pt x="258" y="388"/>
                  </a:lnTo>
                  <a:lnTo>
                    <a:pt x="258" y="386"/>
                  </a:lnTo>
                  <a:lnTo>
                    <a:pt x="256" y="386"/>
                  </a:lnTo>
                  <a:lnTo>
                    <a:pt x="256" y="384"/>
                  </a:lnTo>
                  <a:lnTo>
                    <a:pt x="255" y="384"/>
                  </a:lnTo>
                  <a:lnTo>
                    <a:pt x="255" y="382"/>
                  </a:lnTo>
                  <a:lnTo>
                    <a:pt x="255" y="381"/>
                  </a:lnTo>
                  <a:lnTo>
                    <a:pt x="256" y="381"/>
                  </a:lnTo>
                  <a:lnTo>
                    <a:pt x="258" y="382"/>
                  </a:lnTo>
                  <a:lnTo>
                    <a:pt x="259" y="382"/>
                  </a:lnTo>
                  <a:lnTo>
                    <a:pt x="260" y="381"/>
                  </a:lnTo>
                  <a:lnTo>
                    <a:pt x="260" y="380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6" y="375"/>
                  </a:lnTo>
                  <a:lnTo>
                    <a:pt x="256" y="374"/>
                  </a:lnTo>
                  <a:lnTo>
                    <a:pt x="255" y="374"/>
                  </a:lnTo>
                  <a:lnTo>
                    <a:pt x="255" y="373"/>
                  </a:lnTo>
                  <a:lnTo>
                    <a:pt x="256" y="370"/>
                  </a:lnTo>
                  <a:lnTo>
                    <a:pt x="256" y="369"/>
                  </a:lnTo>
                  <a:lnTo>
                    <a:pt x="259" y="368"/>
                  </a:lnTo>
                  <a:lnTo>
                    <a:pt x="259" y="367"/>
                  </a:lnTo>
                  <a:lnTo>
                    <a:pt x="260" y="367"/>
                  </a:lnTo>
                  <a:lnTo>
                    <a:pt x="261" y="366"/>
                  </a:lnTo>
                  <a:lnTo>
                    <a:pt x="263" y="366"/>
                  </a:lnTo>
                  <a:lnTo>
                    <a:pt x="263" y="365"/>
                  </a:lnTo>
                  <a:lnTo>
                    <a:pt x="264" y="364"/>
                  </a:lnTo>
                  <a:lnTo>
                    <a:pt x="264" y="363"/>
                  </a:lnTo>
                  <a:lnTo>
                    <a:pt x="263" y="363"/>
                  </a:lnTo>
                  <a:lnTo>
                    <a:pt x="263" y="362"/>
                  </a:lnTo>
                  <a:lnTo>
                    <a:pt x="261" y="361"/>
                  </a:lnTo>
                  <a:lnTo>
                    <a:pt x="260" y="358"/>
                  </a:lnTo>
                  <a:lnTo>
                    <a:pt x="259" y="358"/>
                  </a:lnTo>
                  <a:lnTo>
                    <a:pt x="257" y="357"/>
                  </a:lnTo>
                  <a:lnTo>
                    <a:pt x="257" y="355"/>
                  </a:lnTo>
                  <a:lnTo>
                    <a:pt x="256" y="354"/>
                  </a:lnTo>
                  <a:lnTo>
                    <a:pt x="255" y="354"/>
                  </a:lnTo>
                  <a:lnTo>
                    <a:pt x="255" y="353"/>
                  </a:lnTo>
                  <a:lnTo>
                    <a:pt x="254" y="353"/>
                  </a:lnTo>
                  <a:lnTo>
                    <a:pt x="254" y="352"/>
                  </a:lnTo>
                  <a:lnTo>
                    <a:pt x="248" y="353"/>
                  </a:lnTo>
                  <a:lnTo>
                    <a:pt x="248" y="354"/>
                  </a:lnTo>
                  <a:lnTo>
                    <a:pt x="250" y="354"/>
                  </a:lnTo>
                  <a:lnTo>
                    <a:pt x="248" y="357"/>
                  </a:lnTo>
                  <a:lnTo>
                    <a:pt x="247" y="357"/>
                  </a:lnTo>
                  <a:lnTo>
                    <a:pt x="247" y="355"/>
                  </a:lnTo>
                  <a:lnTo>
                    <a:pt x="246" y="357"/>
                  </a:lnTo>
                  <a:lnTo>
                    <a:pt x="247" y="358"/>
                  </a:lnTo>
                  <a:lnTo>
                    <a:pt x="247" y="359"/>
                  </a:lnTo>
                  <a:lnTo>
                    <a:pt x="247" y="361"/>
                  </a:lnTo>
                  <a:lnTo>
                    <a:pt x="248" y="361"/>
                  </a:lnTo>
                  <a:lnTo>
                    <a:pt x="250" y="361"/>
                  </a:lnTo>
                  <a:lnTo>
                    <a:pt x="252" y="361"/>
                  </a:lnTo>
                  <a:lnTo>
                    <a:pt x="252" y="362"/>
                  </a:lnTo>
                  <a:lnTo>
                    <a:pt x="250" y="362"/>
                  </a:lnTo>
                  <a:lnTo>
                    <a:pt x="250" y="363"/>
                  </a:lnTo>
                  <a:lnTo>
                    <a:pt x="250" y="364"/>
                  </a:lnTo>
                  <a:lnTo>
                    <a:pt x="248" y="364"/>
                  </a:lnTo>
                  <a:lnTo>
                    <a:pt x="247" y="363"/>
                  </a:lnTo>
                  <a:lnTo>
                    <a:pt x="247" y="365"/>
                  </a:lnTo>
                  <a:lnTo>
                    <a:pt x="246" y="365"/>
                  </a:lnTo>
                  <a:lnTo>
                    <a:pt x="245" y="365"/>
                  </a:lnTo>
                  <a:lnTo>
                    <a:pt x="244" y="364"/>
                  </a:lnTo>
                  <a:lnTo>
                    <a:pt x="243" y="364"/>
                  </a:lnTo>
                  <a:lnTo>
                    <a:pt x="243" y="363"/>
                  </a:lnTo>
                  <a:lnTo>
                    <a:pt x="242" y="364"/>
                  </a:lnTo>
                  <a:lnTo>
                    <a:pt x="241" y="363"/>
                  </a:lnTo>
                  <a:lnTo>
                    <a:pt x="241" y="362"/>
                  </a:lnTo>
                  <a:lnTo>
                    <a:pt x="240" y="362"/>
                  </a:lnTo>
                  <a:lnTo>
                    <a:pt x="238" y="362"/>
                  </a:lnTo>
                  <a:lnTo>
                    <a:pt x="240" y="361"/>
                  </a:lnTo>
                  <a:lnTo>
                    <a:pt x="237" y="361"/>
                  </a:lnTo>
                  <a:lnTo>
                    <a:pt x="236" y="362"/>
                  </a:lnTo>
                  <a:lnTo>
                    <a:pt x="233" y="362"/>
                  </a:lnTo>
                  <a:lnTo>
                    <a:pt x="230" y="362"/>
                  </a:lnTo>
                  <a:lnTo>
                    <a:pt x="230" y="363"/>
                  </a:lnTo>
                  <a:lnTo>
                    <a:pt x="229" y="362"/>
                  </a:lnTo>
                  <a:lnTo>
                    <a:pt x="229" y="363"/>
                  </a:lnTo>
                  <a:lnTo>
                    <a:pt x="227" y="364"/>
                  </a:lnTo>
                  <a:lnTo>
                    <a:pt x="226" y="364"/>
                  </a:lnTo>
                  <a:lnTo>
                    <a:pt x="225" y="364"/>
                  </a:lnTo>
                  <a:lnTo>
                    <a:pt x="224" y="365"/>
                  </a:lnTo>
                  <a:lnTo>
                    <a:pt x="224" y="367"/>
                  </a:lnTo>
                  <a:lnTo>
                    <a:pt x="224" y="368"/>
                  </a:lnTo>
                  <a:lnTo>
                    <a:pt x="223" y="369"/>
                  </a:lnTo>
                  <a:lnTo>
                    <a:pt x="222" y="373"/>
                  </a:lnTo>
                  <a:lnTo>
                    <a:pt x="221" y="373"/>
                  </a:lnTo>
                  <a:lnTo>
                    <a:pt x="221" y="374"/>
                  </a:lnTo>
                  <a:lnTo>
                    <a:pt x="219" y="374"/>
                  </a:lnTo>
                  <a:lnTo>
                    <a:pt x="219" y="375"/>
                  </a:lnTo>
                  <a:lnTo>
                    <a:pt x="218" y="375"/>
                  </a:lnTo>
                  <a:lnTo>
                    <a:pt x="218" y="376"/>
                  </a:lnTo>
                  <a:lnTo>
                    <a:pt x="218" y="377"/>
                  </a:lnTo>
                  <a:lnTo>
                    <a:pt x="218" y="378"/>
                  </a:lnTo>
                  <a:lnTo>
                    <a:pt x="217" y="378"/>
                  </a:lnTo>
                  <a:lnTo>
                    <a:pt x="215" y="378"/>
                  </a:lnTo>
                  <a:lnTo>
                    <a:pt x="215" y="379"/>
                  </a:lnTo>
                  <a:lnTo>
                    <a:pt x="215" y="380"/>
                  </a:lnTo>
                  <a:lnTo>
                    <a:pt x="214" y="380"/>
                  </a:lnTo>
                  <a:lnTo>
                    <a:pt x="214" y="381"/>
                  </a:lnTo>
                  <a:lnTo>
                    <a:pt x="215" y="381"/>
                  </a:lnTo>
                  <a:lnTo>
                    <a:pt x="214" y="382"/>
                  </a:lnTo>
                  <a:lnTo>
                    <a:pt x="213" y="384"/>
                  </a:lnTo>
                  <a:lnTo>
                    <a:pt x="212" y="385"/>
                  </a:lnTo>
                  <a:lnTo>
                    <a:pt x="213" y="385"/>
                  </a:lnTo>
                  <a:lnTo>
                    <a:pt x="213" y="386"/>
                  </a:lnTo>
                  <a:lnTo>
                    <a:pt x="213" y="388"/>
                  </a:lnTo>
                  <a:lnTo>
                    <a:pt x="212" y="389"/>
                  </a:lnTo>
                  <a:lnTo>
                    <a:pt x="211" y="389"/>
                  </a:lnTo>
                  <a:lnTo>
                    <a:pt x="211" y="390"/>
                  </a:lnTo>
                  <a:lnTo>
                    <a:pt x="209" y="391"/>
                  </a:lnTo>
                  <a:lnTo>
                    <a:pt x="208" y="392"/>
                  </a:lnTo>
                  <a:lnTo>
                    <a:pt x="207" y="393"/>
                  </a:lnTo>
                  <a:lnTo>
                    <a:pt x="206" y="393"/>
                  </a:lnTo>
                  <a:lnTo>
                    <a:pt x="206" y="392"/>
                  </a:lnTo>
                  <a:lnTo>
                    <a:pt x="203" y="393"/>
                  </a:lnTo>
                  <a:lnTo>
                    <a:pt x="203" y="395"/>
                  </a:lnTo>
                  <a:lnTo>
                    <a:pt x="203" y="396"/>
                  </a:lnTo>
                  <a:lnTo>
                    <a:pt x="203" y="397"/>
                  </a:lnTo>
                  <a:lnTo>
                    <a:pt x="202" y="398"/>
                  </a:lnTo>
                  <a:lnTo>
                    <a:pt x="202" y="399"/>
                  </a:lnTo>
                  <a:lnTo>
                    <a:pt x="202" y="400"/>
                  </a:lnTo>
                  <a:lnTo>
                    <a:pt x="202" y="401"/>
                  </a:lnTo>
                  <a:lnTo>
                    <a:pt x="201" y="403"/>
                  </a:lnTo>
                  <a:lnTo>
                    <a:pt x="201" y="404"/>
                  </a:lnTo>
                  <a:lnTo>
                    <a:pt x="200" y="404"/>
                  </a:lnTo>
                  <a:lnTo>
                    <a:pt x="198" y="404"/>
                  </a:lnTo>
                  <a:lnTo>
                    <a:pt x="197" y="404"/>
                  </a:lnTo>
                  <a:lnTo>
                    <a:pt x="192" y="406"/>
                  </a:lnTo>
                  <a:lnTo>
                    <a:pt x="192" y="407"/>
                  </a:lnTo>
                  <a:lnTo>
                    <a:pt x="190" y="408"/>
                  </a:lnTo>
                  <a:lnTo>
                    <a:pt x="190" y="409"/>
                  </a:lnTo>
                  <a:lnTo>
                    <a:pt x="190" y="410"/>
                  </a:lnTo>
                  <a:lnTo>
                    <a:pt x="190" y="411"/>
                  </a:lnTo>
                  <a:lnTo>
                    <a:pt x="188" y="412"/>
                  </a:lnTo>
                  <a:lnTo>
                    <a:pt x="187" y="412"/>
                  </a:lnTo>
                  <a:lnTo>
                    <a:pt x="187" y="414"/>
                  </a:lnTo>
                  <a:lnTo>
                    <a:pt x="186" y="414"/>
                  </a:lnTo>
                  <a:lnTo>
                    <a:pt x="186" y="415"/>
                  </a:lnTo>
                  <a:lnTo>
                    <a:pt x="186" y="416"/>
                  </a:lnTo>
                  <a:lnTo>
                    <a:pt x="186" y="419"/>
                  </a:lnTo>
                  <a:lnTo>
                    <a:pt x="187" y="419"/>
                  </a:lnTo>
                  <a:lnTo>
                    <a:pt x="187" y="416"/>
                  </a:lnTo>
                  <a:close/>
                  <a:moveTo>
                    <a:pt x="188" y="422"/>
                  </a:moveTo>
                  <a:lnTo>
                    <a:pt x="190" y="423"/>
                  </a:lnTo>
                  <a:lnTo>
                    <a:pt x="190" y="422"/>
                  </a:lnTo>
                  <a:lnTo>
                    <a:pt x="188" y="422"/>
                  </a:lnTo>
                  <a:close/>
                  <a:moveTo>
                    <a:pt x="382" y="393"/>
                  </a:moveTo>
                  <a:lnTo>
                    <a:pt x="379" y="393"/>
                  </a:lnTo>
                  <a:lnTo>
                    <a:pt x="375" y="397"/>
                  </a:lnTo>
                  <a:lnTo>
                    <a:pt x="375" y="398"/>
                  </a:lnTo>
                  <a:lnTo>
                    <a:pt x="375" y="399"/>
                  </a:lnTo>
                  <a:lnTo>
                    <a:pt x="377" y="399"/>
                  </a:lnTo>
                  <a:lnTo>
                    <a:pt x="377" y="400"/>
                  </a:lnTo>
                  <a:lnTo>
                    <a:pt x="377" y="401"/>
                  </a:lnTo>
                  <a:lnTo>
                    <a:pt x="378" y="401"/>
                  </a:lnTo>
                  <a:lnTo>
                    <a:pt x="379" y="403"/>
                  </a:lnTo>
                  <a:lnTo>
                    <a:pt x="379" y="404"/>
                  </a:lnTo>
                  <a:lnTo>
                    <a:pt x="379" y="406"/>
                  </a:lnTo>
                  <a:lnTo>
                    <a:pt x="378" y="406"/>
                  </a:lnTo>
                  <a:lnTo>
                    <a:pt x="378" y="407"/>
                  </a:lnTo>
                  <a:lnTo>
                    <a:pt x="379" y="407"/>
                  </a:lnTo>
                  <a:lnTo>
                    <a:pt x="379" y="408"/>
                  </a:lnTo>
                  <a:lnTo>
                    <a:pt x="379" y="409"/>
                  </a:lnTo>
                  <a:lnTo>
                    <a:pt x="383" y="409"/>
                  </a:lnTo>
                  <a:lnTo>
                    <a:pt x="387" y="409"/>
                  </a:lnTo>
                  <a:lnTo>
                    <a:pt x="390" y="409"/>
                  </a:lnTo>
                  <a:lnTo>
                    <a:pt x="393" y="406"/>
                  </a:lnTo>
                  <a:lnTo>
                    <a:pt x="393" y="404"/>
                  </a:lnTo>
                  <a:lnTo>
                    <a:pt x="393" y="403"/>
                  </a:lnTo>
                  <a:lnTo>
                    <a:pt x="392" y="403"/>
                  </a:lnTo>
                  <a:lnTo>
                    <a:pt x="391" y="403"/>
                  </a:lnTo>
                  <a:lnTo>
                    <a:pt x="391" y="401"/>
                  </a:lnTo>
                  <a:lnTo>
                    <a:pt x="391" y="400"/>
                  </a:lnTo>
                  <a:lnTo>
                    <a:pt x="390" y="401"/>
                  </a:lnTo>
                  <a:lnTo>
                    <a:pt x="389" y="401"/>
                  </a:lnTo>
                  <a:lnTo>
                    <a:pt x="387" y="400"/>
                  </a:lnTo>
                  <a:lnTo>
                    <a:pt x="387" y="399"/>
                  </a:lnTo>
                  <a:lnTo>
                    <a:pt x="387" y="398"/>
                  </a:lnTo>
                  <a:lnTo>
                    <a:pt x="385" y="398"/>
                  </a:lnTo>
                  <a:lnTo>
                    <a:pt x="384" y="396"/>
                  </a:lnTo>
                  <a:lnTo>
                    <a:pt x="383" y="396"/>
                  </a:lnTo>
                  <a:lnTo>
                    <a:pt x="383" y="398"/>
                  </a:lnTo>
                  <a:lnTo>
                    <a:pt x="382" y="398"/>
                  </a:lnTo>
                  <a:lnTo>
                    <a:pt x="383" y="396"/>
                  </a:lnTo>
                  <a:lnTo>
                    <a:pt x="383" y="395"/>
                  </a:lnTo>
                  <a:lnTo>
                    <a:pt x="382" y="393"/>
                  </a:lnTo>
                  <a:close/>
                  <a:moveTo>
                    <a:pt x="517" y="423"/>
                  </a:moveTo>
                  <a:lnTo>
                    <a:pt x="517" y="422"/>
                  </a:lnTo>
                  <a:lnTo>
                    <a:pt x="516" y="423"/>
                  </a:lnTo>
                  <a:lnTo>
                    <a:pt x="517" y="423"/>
                  </a:lnTo>
                  <a:close/>
                  <a:moveTo>
                    <a:pt x="507" y="476"/>
                  </a:moveTo>
                  <a:lnTo>
                    <a:pt x="509" y="476"/>
                  </a:lnTo>
                  <a:lnTo>
                    <a:pt x="509" y="475"/>
                  </a:lnTo>
                  <a:lnTo>
                    <a:pt x="507" y="475"/>
                  </a:lnTo>
                  <a:lnTo>
                    <a:pt x="507" y="476"/>
                  </a:lnTo>
                  <a:close/>
                  <a:moveTo>
                    <a:pt x="519" y="476"/>
                  </a:moveTo>
                  <a:lnTo>
                    <a:pt x="519" y="475"/>
                  </a:lnTo>
                  <a:lnTo>
                    <a:pt x="518" y="475"/>
                  </a:lnTo>
                  <a:lnTo>
                    <a:pt x="518" y="476"/>
                  </a:lnTo>
                  <a:lnTo>
                    <a:pt x="517" y="476"/>
                  </a:lnTo>
                  <a:lnTo>
                    <a:pt x="517" y="475"/>
                  </a:lnTo>
                  <a:lnTo>
                    <a:pt x="518" y="473"/>
                  </a:lnTo>
                  <a:lnTo>
                    <a:pt x="518" y="472"/>
                  </a:lnTo>
                  <a:lnTo>
                    <a:pt x="519" y="471"/>
                  </a:lnTo>
                  <a:lnTo>
                    <a:pt x="519" y="470"/>
                  </a:lnTo>
                  <a:lnTo>
                    <a:pt x="519" y="469"/>
                  </a:lnTo>
                  <a:lnTo>
                    <a:pt x="518" y="469"/>
                  </a:lnTo>
                  <a:lnTo>
                    <a:pt x="518" y="470"/>
                  </a:lnTo>
                  <a:lnTo>
                    <a:pt x="516" y="473"/>
                  </a:lnTo>
                  <a:lnTo>
                    <a:pt x="515" y="473"/>
                  </a:lnTo>
                  <a:lnTo>
                    <a:pt x="515" y="475"/>
                  </a:lnTo>
                  <a:lnTo>
                    <a:pt x="515" y="476"/>
                  </a:lnTo>
                  <a:lnTo>
                    <a:pt x="516" y="479"/>
                  </a:lnTo>
                  <a:lnTo>
                    <a:pt x="514" y="479"/>
                  </a:lnTo>
                  <a:lnTo>
                    <a:pt x="512" y="479"/>
                  </a:lnTo>
                  <a:lnTo>
                    <a:pt x="511" y="479"/>
                  </a:lnTo>
                  <a:lnTo>
                    <a:pt x="510" y="477"/>
                  </a:lnTo>
                  <a:lnTo>
                    <a:pt x="510" y="476"/>
                  </a:lnTo>
                  <a:lnTo>
                    <a:pt x="510" y="475"/>
                  </a:lnTo>
                  <a:lnTo>
                    <a:pt x="509" y="475"/>
                  </a:lnTo>
                  <a:lnTo>
                    <a:pt x="507" y="473"/>
                  </a:lnTo>
                  <a:lnTo>
                    <a:pt x="506" y="472"/>
                  </a:lnTo>
                  <a:lnTo>
                    <a:pt x="506" y="471"/>
                  </a:lnTo>
                  <a:lnTo>
                    <a:pt x="506" y="470"/>
                  </a:lnTo>
                  <a:lnTo>
                    <a:pt x="506" y="469"/>
                  </a:lnTo>
                  <a:lnTo>
                    <a:pt x="506" y="468"/>
                  </a:lnTo>
                  <a:lnTo>
                    <a:pt x="506" y="467"/>
                  </a:lnTo>
                  <a:lnTo>
                    <a:pt x="506" y="466"/>
                  </a:lnTo>
                  <a:lnTo>
                    <a:pt x="504" y="464"/>
                  </a:lnTo>
                  <a:lnTo>
                    <a:pt x="504" y="461"/>
                  </a:lnTo>
                  <a:lnTo>
                    <a:pt x="504" y="460"/>
                  </a:lnTo>
                  <a:lnTo>
                    <a:pt x="505" y="460"/>
                  </a:lnTo>
                  <a:lnTo>
                    <a:pt x="506" y="460"/>
                  </a:lnTo>
                  <a:lnTo>
                    <a:pt x="505" y="459"/>
                  </a:lnTo>
                  <a:lnTo>
                    <a:pt x="505" y="458"/>
                  </a:lnTo>
                  <a:lnTo>
                    <a:pt x="504" y="458"/>
                  </a:lnTo>
                  <a:lnTo>
                    <a:pt x="503" y="458"/>
                  </a:lnTo>
                  <a:lnTo>
                    <a:pt x="503" y="457"/>
                  </a:lnTo>
                  <a:lnTo>
                    <a:pt x="503" y="456"/>
                  </a:lnTo>
                  <a:lnTo>
                    <a:pt x="501" y="456"/>
                  </a:lnTo>
                  <a:lnTo>
                    <a:pt x="501" y="455"/>
                  </a:lnTo>
                  <a:lnTo>
                    <a:pt x="501" y="454"/>
                  </a:lnTo>
                  <a:lnTo>
                    <a:pt x="501" y="453"/>
                  </a:lnTo>
                  <a:lnTo>
                    <a:pt x="501" y="452"/>
                  </a:lnTo>
                  <a:lnTo>
                    <a:pt x="501" y="450"/>
                  </a:lnTo>
                  <a:lnTo>
                    <a:pt x="503" y="450"/>
                  </a:lnTo>
                  <a:lnTo>
                    <a:pt x="503" y="449"/>
                  </a:lnTo>
                  <a:lnTo>
                    <a:pt x="501" y="449"/>
                  </a:lnTo>
                  <a:lnTo>
                    <a:pt x="503" y="445"/>
                  </a:lnTo>
                  <a:lnTo>
                    <a:pt x="504" y="443"/>
                  </a:lnTo>
                  <a:lnTo>
                    <a:pt x="504" y="442"/>
                  </a:lnTo>
                  <a:lnTo>
                    <a:pt x="505" y="441"/>
                  </a:lnTo>
                  <a:lnTo>
                    <a:pt x="506" y="441"/>
                  </a:lnTo>
                  <a:lnTo>
                    <a:pt x="506" y="439"/>
                  </a:lnTo>
                  <a:lnTo>
                    <a:pt x="505" y="438"/>
                  </a:lnTo>
                  <a:lnTo>
                    <a:pt x="506" y="438"/>
                  </a:lnTo>
                  <a:lnTo>
                    <a:pt x="506" y="437"/>
                  </a:lnTo>
                  <a:lnTo>
                    <a:pt x="506" y="436"/>
                  </a:lnTo>
                  <a:lnTo>
                    <a:pt x="505" y="435"/>
                  </a:lnTo>
                  <a:lnTo>
                    <a:pt x="505" y="434"/>
                  </a:lnTo>
                  <a:lnTo>
                    <a:pt x="505" y="431"/>
                  </a:lnTo>
                  <a:lnTo>
                    <a:pt x="505" y="430"/>
                  </a:lnTo>
                  <a:lnTo>
                    <a:pt x="505" y="429"/>
                  </a:lnTo>
                  <a:lnTo>
                    <a:pt x="505" y="427"/>
                  </a:lnTo>
                  <a:lnTo>
                    <a:pt x="504" y="427"/>
                  </a:lnTo>
                  <a:lnTo>
                    <a:pt x="503" y="426"/>
                  </a:lnTo>
                  <a:lnTo>
                    <a:pt x="501" y="425"/>
                  </a:lnTo>
                  <a:lnTo>
                    <a:pt x="501" y="424"/>
                  </a:lnTo>
                  <a:lnTo>
                    <a:pt x="500" y="424"/>
                  </a:lnTo>
                  <a:lnTo>
                    <a:pt x="500" y="423"/>
                  </a:lnTo>
                  <a:lnTo>
                    <a:pt x="500" y="422"/>
                  </a:lnTo>
                  <a:lnTo>
                    <a:pt x="500" y="421"/>
                  </a:lnTo>
                  <a:lnTo>
                    <a:pt x="499" y="420"/>
                  </a:lnTo>
                  <a:lnTo>
                    <a:pt x="500" y="420"/>
                  </a:lnTo>
                  <a:lnTo>
                    <a:pt x="500" y="419"/>
                  </a:lnTo>
                  <a:lnTo>
                    <a:pt x="499" y="419"/>
                  </a:lnTo>
                  <a:lnTo>
                    <a:pt x="499" y="416"/>
                  </a:lnTo>
                  <a:lnTo>
                    <a:pt x="499" y="415"/>
                  </a:lnTo>
                  <a:lnTo>
                    <a:pt x="498" y="414"/>
                  </a:lnTo>
                  <a:lnTo>
                    <a:pt x="498" y="413"/>
                  </a:lnTo>
                  <a:lnTo>
                    <a:pt x="497" y="412"/>
                  </a:lnTo>
                  <a:lnTo>
                    <a:pt x="496" y="411"/>
                  </a:lnTo>
                  <a:lnTo>
                    <a:pt x="496" y="410"/>
                  </a:lnTo>
                  <a:lnTo>
                    <a:pt x="496" y="409"/>
                  </a:lnTo>
                  <a:lnTo>
                    <a:pt x="496" y="408"/>
                  </a:lnTo>
                  <a:lnTo>
                    <a:pt x="495" y="407"/>
                  </a:lnTo>
                  <a:lnTo>
                    <a:pt x="494" y="407"/>
                  </a:lnTo>
                  <a:lnTo>
                    <a:pt x="489" y="410"/>
                  </a:lnTo>
                  <a:lnTo>
                    <a:pt x="489" y="409"/>
                  </a:lnTo>
                  <a:lnTo>
                    <a:pt x="488" y="409"/>
                  </a:lnTo>
                  <a:lnTo>
                    <a:pt x="488" y="410"/>
                  </a:lnTo>
                  <a:lnTo>
                    <a:pt x="488" y="411"/>
                  </a:lnTo>
                  <a:lnTo>
                    <a:pt x="489" y="411"/>
                  </a:lnTo>
                  <a:lnTo>
                    <a:pt x="489" y="412"/>
                  </a:lnTo>
                  <a:lnTo>
                    <a:pt x="488" y="412"/>
                  </a:lnTo>
                  <a:lnTo>
                    <a:pt x="487" y="411"/>
                  </a:lnTo>
                  <a:lnTo>
                    <a:pt x="486" y="411"/>
                  </a:lnTo>
                  <a:lnTo>
                    <a:pt x="485" y="412"/>
                  </a:lnTo>
                  <a:lnTo>
                    <a:pt x="484" y="411"/>
                  </a:lnTo>
                  <a:lnTo>
                    <a:pt x="480" y="411"/>
                  </a:lnTo>
                  <a:lnTo>
                    <a:pt x="480" y="410"/>
                  </a:lnTo>
                  <a:lnTo>
                    <a:pt x="480" y="409"/>
                  </a:lnTo>
                  <a:lnTo>
                    <a:pt x="478" y="409"/>
                  </a:lnTo>
                  <a:lnTo>
                    <a:pt x="476" y="409"/>
                  </a:lnTo>
                  <a:lnTo>
                    <a:pt x="474" y="408"/>
                  </a:lnTo>
                  <a:lnTo>
                    <a:pt x="473" y="408"/>
                  </a:lnTo>
                  <a:lnTo>
                    <a:pt x="473" y="407"/>
                  </a:lnTo>
                  <a:lnTo>
                    <a:pt x="472" y="407"/>
                  </a:lnTo>
                  <a:lnTo>
                    <a:pt x="472" y="408"/>
                  </a:lnTo>
                  <a:lnTo>
                    <a:pt x="471" y="408"/>
                  </a:lnTo>
                  <a:lnTo>
                    <a:pt x="471" y="407"/>
                  </a:lnTo>
                  <a:lnTo>
                    <a:pt x="472" y="406"/>
                  </a:lnTo>
                  <a:lnTo>
                    <a:pt x="471" y="406"/>
                  </a:lnTo>
                  <a:lnTo>
                    <a:pt x="470" y="407"/>
                  </a:lnTo>
                  <a:lnTo>
                    <a:pt x="467" y="406"/>
                  </a:lnTo>
                  <a:lnTo>
                    <a:pt x="466" y="406"/>
                  </a:lnTo>
                  <a:lnTo>
                    <a:pt x="466" y="404"/>
                  </a:lnTo>
                  <a:lnTo>
                    <a:pt x="465" y="404"/>
                  </a:lnTo>
                  <a:lnTo>
                    <a:pt x="465" y="403"/>
                  </a:lnTo>
                  <a:lnTo>
                    <a:pt x="464" y="401"/>
                  </a:lnTo>
                  <a:lnTo>
                    <a:pt x="464" y="400"/>
                  </a:lnTo>
                  <a:lnTo>
                    <a:pt x="465" y="400"/>
                  </a:lnTo>
                  <a:lnTo>
                    <a:pt x="467" y="400"/>
                  </a:lnTo>
                  <a:lnTo>
                    <a:pt x="469" y="399"/>
                  </a:lnTo>
                  <a:lnTo>
                    <a:pt x="470" y="397"/>
                  </a:lnTo>
                  <a:lnTo>
                    <a:pt x="470" y="396"/>
                  </a:lnTo>
                  <a:lnTo>
                    <a:pt x="469" y="397"/>
                  </a:lnTo>
                  <a:lnTo>
                    <a:pt x="467" y="398"/>
                  </a:lnTo>
                  <a:lnTo>
                    <a:pt x="466" y="399"/>
                  </a:lnTo>
                  <a:lnTo>
                    <a:pt x="465" y="399"/>
                  </a:lnTo>
                  <a:lnTo>
                    <a:pt x="465" y="398"/>
                  </a:lnTo>
                  <a:lnTo>
                    <a:pt x="465" y="397"/>
                  </a:lnTo>
                  <a:lnTo>
                    <a:pt x="464" y="398"/>
                  </a:lnTo>
                  <a:lnTo>
                    <a:pt x="464" y="397"/>
                  </a:lnTo>
                  <a:lnTo>
                    <a:pt x="463" y="396"/>
                  </a:lnTo>
                  <a:lnTo>
                    <a:pt x="463" y="395"/>
                  </a:lnTo>
                  <a:lnTo>
                    <a:pt x="461" y="395"/>
                  </a:lnTo>
                  <a:lnTo>
                    <a:pt x="460" y="395"/>
                  </a:lnTo>
                  <a:lnTo>
                    <a:pt x="460" y="393"/>
                  </a:lnTo>
                  <a:lnTo>
                    <a:pt x="460" y="392"/>
                  </a:lnTo>
                  <a:lnTo>
                    <a:pt x="458" y="392"/>
                  </a:lnTo>
                  <a:lnTo>
                    <a:pt x="457" y="392"/>
                  </a:lnTo>
                  <a:lnTo>
                    <a:pt x="455" y="391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9"/>
                  </a:lnTo>
                  <a:lnTo>
                    <a:pt x="455" y="389"/>
                  </a:lnTo>
                  <a:lnTo>
                    <a:pt x="455" y="388"/>
                  </a:lnTo>
                  <a:lnTo>
                    <a:pt x="457" y="388"/>
                  </a:lnTo>
                  <a:lnTo>
                    <a:pt x="458" y="388"/>
                  </a:lnTo>
                  <a:lnTo>
                    <a:pt x="458" y="389"/>
                  </a:lnTo>
                  <a:lnTo>
                    <a:pt x="458" y="390"/>
                  </a:lnTo>
                  <a:lnTo>
                    <a:pt x="459" y="390"/>
                  </a:lnTo>
                  <a:lnTo>
                    <a:pt x="459" y="389"/>
                  </a:lnTo>
                  <a:lnTo>
                    <a:pt x="460" y="390"/>
                  </a:lnTo>
                  <a:lnTo>
                    <a:pt x="460" y="389"/>
                  </a:lnTo>
                  <a:lnTo>
                    <a:pt x="460" y="388"/>
                  </a:lnTo>
                  <a:lnTo>
                    <a:pt x="461" y="388"/>
                  </a:lnTo>
                  <a:lnTo>
                    <a:pt x="459" y="386"/>
                  </a:lnTo>
                  <a:lnTo>
                    <a:pt x="459" y="385"/>
                  </a:lnTo>
                  <a:lnTo>
                    <a:pt x="458" y="385"/>
                  </a:lnTo>
                  <a:lnTo>
                    <a:pt x="457" y="385"/>
                  </a:lnTo>
                  <a:lnTo>
                    <a:pt x="457" y="384"/>
                  </a:lnTo>
                  <a:lnTo>
                    <a:pt x="457" y="382"/>
                  </a:lnTo>
                  <a:lnTo>
                    <a:pt x="457" y="381"/>
                  </a:lnTo>
                  <a:lnTo>
                    <a:pt x="458" y="381"/>
                  </a:lnTo>
                  <a:lnTo>
                    <a:pt x="458" y="380"/>
                  </a:lnTo>
                  <a:lnTo>
                    <a:pt x="457" y="380"/>
                  </a:lnTo>
                  <a:lnTo>
                    <a:pt x="457" y="379"/>
                  </a:lnTo>
                  <a:lnTo>
                    <a:pt x="460" y="380"/>
                  </a:lnTo>
                  <a:lnTo>
                    <a:pt x="461" y="379"/>
                  </a:lnTo>
                  <a:lnTo>
                    <a:pt x="463" y="379"/>
                  </a:lnTo>
                  <a:lnTo>
                    <a:pt x="463" y="378"/>
                  </a:lnTo>
                  <a:lnTo>
                    <a:pt x="461" y="378"/>
                  </a:lnTo>
                  <a:lnTo>
                    <a:pt x="461" y="377"/>
                  </a:lnTo>
                  <a:lnTo>
                    <a:pt x="465" y="377"/>
                  </a:lnTo>
                  <a:lnTo>
                    <a:pt x="466" y="376"/>
                  </a:lnTo>
                  <a:lnTo>
                    <a:pt x="467" y="375"/>
                  </a:lnTo>
                  <a:lnTo>
                    <a:pt x="469" y="376"/>
                  </a:lnTo>
                  <a:lnTo>
                    <a:pt x="471" y="376"/>
                  </a:lnTo>
                  <a:lnTo>
                    <a:pt x="472" y="377"/>
                  </a:lnTo>
                  <a:lnTo>
                    <a:pt x="473" y="378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81" y="380"/>
                  </a:lnTo>
                  <a:lnTo>
                    <a:pt x="481" y="381"/>
                  </a:lnTo>
                  <a:lnTo>
                    <a:pt x="482" y="381"/>
                  </a:lnTo>
                  <a:lnTo>
                    <a:pt x="482" y="382"/>
                  </a:lnTo>
                  <a:lnTo>
                    <a:pt x="483" y="382"/>
                  </a:lnTo>
                  <a:lnTo>
                    <a:pt x="484" y="384"/>
                  </a:lnTo>
                  <a:lnTo>
                    <a:pt x="485" y="384"/>
                  </a:lnTo>
                  <a:lnTo>
                    <a:pt x="485" y="382"/>
                  </a:lnTo>
                  <a:lnTo>
                    <a:pt x="486" y="381"/>
                  </a:lnTo>
                  <a:lnTo>
                    <a:pt x="487" y="381"/>
                  </a:lnTo>
                  <a:lnTo>
                    <a:pt x="488" y="382"/>
                  </a:lnTo>
                  <a:lnTo>
                    <a:pt x="489" y="382"/>
                  </a:lnTo>
                  <a:lnTo>
                    <a:pt x="489" y="384"/>
                  </a:lnTo>
                  <a:lnTo>
                    <a:pt x="489" y="385"/>
                  </a:lnTo>
                  <a:lnTo>
                    <a:pt x="490" y="385"/>
                  </a:lnTo>
                  <a:lnTo>
                    <a:pt x="490" y="386"/>
                  </a:lnTo>
                  <a:lnTo>
                    <a:pt x="492" y="386"/>
                  </a:lnTo>
                  <a:lnTo>
                    <a:pt x="492" y="388"/>
                  </a:lnTo>
                  <a:lnTo>
                    <a:pt x="494" y="389"/>
                  </a:lnTo>
                  <a:lnTo>
                    <a:pt x="494" y="390"/>
                  </a:lnTo>
                  <a:lnTo>
                    <a:pt x="495" y="390"/>
                  </a:lnTo>
                  <a:lnTo>
                    <a:pt x="495" y="391"/>
                  </a:lnTo>
                  <a:lnTo>
                    <a:pt x="495" y="393"/>
                  </a:lnTo>
                  <a:lnTo>
                    <a:pt x="494" y="396"/>
                  </a:lnTo>
                  <a:lnTo>
                    <a:pt x="494" y="397"/>
                  </a:lnTo>
                  <a:lnTo>
                    <a:pt x="494" y="398"/>
                  </a:lnTo>
                  <a:lnTo>
                    <a:pt x="494" y="399"/>
                  </a:lnTo>
                  <a:lnTo>
                    <a:pt x="492" y="399"/>
                  </a:lnTo>
                  <a:lnTo>
                    <a:pt x="492" y="400"/>
                  </a:lnTo>
                  <a:lnTo>
                    <a:pt x="490" y="401"/>
                  </a:lnTo>
                  <a:lnTo>
                    <a:pt x="489" y="403"/>
                  </a:lnTo>
                  <a:lnTo>
                    <a:pt x="489" y="404"/>
                  </a:lnTo>
                  <a:lnTo>
                    <a:pt x="490" y="403"/>
                  </a:lnTo>
                  <a:lnTo>
                    <a:pt x="492" y="403"/>
                  </a:lnTo>
                  <a:lnTo>
                    <a:pt x="492" y="401"/>
                  </a:lnTo>
                  <a:lnTo>
                    <a:pt x="494" y="401"/>
                  </a:lnTo>
                  <a:lnTo>
                    <a:pt x="494" y="400"/>
                  </a:lnTo>
                  <a:lnTo>
                    <a:pt x="494" y="399"/>
                  </a:lnTo>
                  <a:lnTo>
                    <a:pt x="495" y="398"/>
                  </a:lnTo>
                  <a:lnTo>
                    <a:pt x="496" y="397"/>
                  </a:lnTo>
                  <a:lnTo>
                    <a:pt x="495" y="396"/>
                  </a:lnTo>
                  <a:lnTo>
                    <a:pt x="496" y="396"/>
                  </a:lnTo>
                  <a:lnTo>
                    <a:pt x="497" y="396"/>
                  </a:lnTo>
                  <a:lnTo>
                    <a:pt x="498" y="396"/>
                  </a:lnTo>
                  <a:lnTo>
                    <a:pt x="499" y="397"/>
                  </a:lnTo>
                  <a:lnTo>
                    <a:pt x="501" y="396"/>
                  </a:lnTo>
                  <a:lnTo>
                    <a:pt x="503" y="397"/>
                  </a:lnTo>
                  <a:lnTo>
                    <a:pt x="504" y="396"/>
                  </a:lnTo>
                  <a:lnTo>
                    <a:pt x="505" y="396"/>
                  </a:lnTo>
                  <a:lnTo>
                    <a:pt x="506" y="395"/>
                  </a:lnTo>
                  <a:lnTo>
                    <a:pt x="506" y="393"/>
                  </a:lnTo>
                  <a:lnTo>
                    <a:pt x="510" y="393"/>
                  </a:lnTo>
                  <a:lnTo>
                    <a:pt x="512" y="392"/>
                  </a:lnTo>
                  <a:lnTo>
                    <a:pt x="516" y="393"/>
                  </a:lnTo>
                  <a:lnTo>
                    <a:pt x="516" y="395"/>
                  </a:lnTo>
                  <a:lnTo>
                    <a:pt x="517" y="395"/>
                  </a:lnTo>
                  <a:lnTo>
                    <a:pt x="518" y="395"/>
                  </a:lnTo>
                  <a:lnTo>
                    <a:pt x="518" y="396"/>
                  </a:lnTo>
                  <a:lnTo>
                    <a:pt x="518" y="397"/>
                  </a:lnTo>
                  <a:lnTo>
                    <a:pt x="519" y="397"/>
                  </a:lnTo>
                  <a:lnTo>
                    <a:pt x="521" y="398"/>
                  </a:lnTo>
                  <a:lnTo>
                    <a:pt x="521" y="399"/>
                  </a:lnTo>
                  <a:lnTo>
                    <a:pt x="521" y="400"/>
                  </a:lnTo>
                  <a:lnTo>
                    <a:pt x="521" y="401"/>
                  </a:lnTo>
                  <a:lnTo>
                    <a:pt x="522" y="401"/>
                  </a:lnTo>
                  <a:lnTo>
                    <a:pt x="521" y="403"/>
                  </a:lnTo>
                  <a:lnTo>
                    <a:pt x="520" y="403"/>
                  </a:lnTo>
                  <a:lnTo>
                    <a:pt x="518" y="401"/>
                  </a:lnTo>
                  <a:lnTo>
                    <a:pt x="517" y="401"/>
                  </a:lnTo>
                  <a:lnTo>
                    <a:pt x="516" y="401"/>
                  </a:lnTo>
                  <a:lnTo>
                    <a:pt x="514" y="400"/>
                  </a:lnTo>
                  <a:lnTo>
                    <a:pt x="511" y="400"/>
                  </a:lnTo>
                  <a:lnTo>
                    <a:pt x="511" y="401"/>
                  </a:lnTo>
                  <a:lnTo>
                    <a:pt x="512" y="401"/>
                  </a:lnTo>
                  <a:lnTo>
                    <a:pt x="512" y="403"/>
                  </a:lnTo>
                  <a:lnTo>
                    <a:pt x="517" y="403"/>
                  </a:lnTo>
                  <a:lnTo>
                    <a:pt x="517" y="404"/>
                  </a:lnTo>
                  <a:lnTo>
                    <a:pt x="519" y="404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7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7" y="407"/>
                  </a:lnTo>
                  <a:lnTo>
                    <a:pt x="530" y="409"/>
                  </a:lnTo>
                  <a:lnTo>
                    <a:pt x="534" y="410"/>
                  </a:lnTo>
                  <a:lnTo>
                    <a:pt x="534" y="411"/>
                  </a:lnTo>
                  <a:lnTo>
                    <a:pt x="535" y="411"/>
                  </a:lnTo>
                  <a:lnTo>
                    <a:pt x="535" y="412"/>
                  </a:lnTo>
                  <a:lnTo>
                    <a:pt x="535" y="413"/>
                  </a:lnTo>
                  <a:lnTo>
                    <a:pt x="534" y="413"/>
                  </a:lnTo>
                  <a:lnTo>
                    <a:pt x="534" y="414"/>
                  </a:lnTo>
                  <a:lnTo>
                    <a:pt x="533" y="414"/>
                  </a:lnTo>
                  <a:lnTo>
                    <a:pt x="530" y="414"/>
                  </a:lnTo>
                  <a:lnTo>
                    <a:pt x="527" y="414"/>
                  </a:lnTo>
                  <a:lnTo>
                    <a:pt x="522" y="415"/>
                  </a:lnTo>
                  <a:lnTo>
                    <a:pt x="527" y="416"/>
                  </a:lnTo>
                  <a:lnTo>
                    <a:pt x="526" y="416"/>
                  </a:lnTo>
                  <a:lnTo>
                    <a:pt x="520" y="415"/>
                  </a:lnTo>
                  <a:lnTo>
                    <a:pt x="516" y="414"/>
                  </a:lnTo>
                  <a:lnTo>
                    <a:pt x="515" y="413"/>
                  </a:lnTo>
                  <a:lnTo>
                    <a:pt x="511" y="411"/>
                  </a:lnTo>
                  <a:lnTo>
                    <a:pt x="511" y="412"/>
                  </a:lnTo>
                  <a:lnTo>
                    <a:pt x="512" y="412"/>
                  </a:lnTo>
                  <a:lnTo>
                    <a:pt x="515" y="413"/>
                  </a:lnTo>
                  <a:lnTo>
                    <a:pt x="515" y="414"/>
                  </a:lnTo>
                  <a:lnTo>
                    <a:pt x="514" y="415"/>
                  </a:lnTo>
                  <a:lnTo>
                    <a:pt x="512" y="415"/>
                  </a:lnTo>
                  <a:lnTo>
                    <a:pt x="512" y="416"/>
                  </a:lnTo>
                  <a:lnTo>
                    <a:pt x="514" y="416"/>
                  </a:lnTo>
                  <a:lnTo>
                    <a:pt x="515" y="415"/>
                  </a:lnTo>
                  <a:lnTo>
                    <a:pt x="519" y="416"/>
                  </a:lnTo>
                  <a:lnTo>
                    <a:pt x="520" y="419"/>
                  </a:lnTo>
                  <a:lnTo>
                    <a:pt x="519" y="419"/>
                  </a:lnTo>
                  <a:lnTo>
                    <a:pt x="519" y="420"/>
                  </a:lnTo>
                  <a:lnTo>
                    <a:pt x="518" y="420"/>
                  </a:lnTo>
                  <a:lnTo>
                    <a:pt x="518" y="421"/>
                  </a:lnTo>
                  <a:lnTo>
                    <a:pt x="519" y="421"/>
                  </a:lnTo>
                  <a:lnTo>
                    <a:pt x="520" y="421"/>
                  </a:lnTo>
                  <a:lnTo>
                    <a:pt x="520" y="420"/>
                  </a:lnTo>
                  <a:lnTo>
                    <a:pt x="521" y="420"/>
                  </a:lnTo>
                  <a:lnTo>
                    <a:pt x="526" y="421"/>
                  </a:lnTo>
                  <a:lnTo>
                    <a:pt x="524" y="422"/>
                  </a:lnTo>
                  <a:lnTo>
                    <a:pt x="520" y="422"/>
                  </a:lnTo>
                  <a:lnTo>
                    <a:pt x="517" y="422"/>
                  </a:lnTo>
                  <a:lnTo>
                    <a:pt x="516" y="422"/>
                  </a:lnTo>
                  <a:lnTo>
                    <a:pt x="516" y="423"/>
                  </a:lnTo>
                  <a:lnTo>
                    <a:pt x="516" y="424"/>
                  </a:lnTo>
                  <a:lnTo>
                    <a:pt x="517" y="424"/>
                  </a:lnTo>
                  <a:lnTo>
                    <a:pt x="517" y="425"/>
                  </a:lnTo>
                  <a:lnTo>
                    <a:pt x="516" y="426"/>
                  </a:lnTo>
                  <a:lnTo>
                    <a:pt x="516" y="427"/>
                  </a:lnTo>
                  <a:lnTo>
                    <a:pt x="517" y="426"/>
                  </a:lnTo>
                  <a:lnTo>
                    <a:pt x="518" y="426"/>
                  </a:lnTo>
                  <a:lnTo>
                    <a:pt x="518" y="425"/>
                  </a:lnTo>
                  <a:lnTo>
                    <a:pt x="518" y="424"/>
                  </a:lnTo>
                  <a:lnTo>
                    <a:pt x="519" y="423"/>
                  </a:lnTo>
                  <a:lnTo>
                    <a:pt x="520" y="423"/>
                  </a:lnTo>
                  <a:lnTo>
                    <a:pt x="520" y="424"/>
                  </a:lnTo>
                  <a:lnTo>
                    <a:pt x="519" y="424"/>
                  </a:lnTo>
                  <a:lnTo>
                    <a:pt x="520" y="425"/>
                  </a:lnTo>
                  <a:lnTo>
                    <a:pt x="520" y="424"/>
                  </a:lnTo>
                  <a:lnTo>
                    <a:pt x="521" y="424"/>
                  </a:lnTo>
                  <a:lnTo>
                    <a:pt x="521" y="423"/>
                  </a:lnTo>
                  <a:lnTo>
                    <a:pt x="522" y="424"/>
                  </a:lnTo>
                  <a:lnTo>
                    <a:pt x="521" y="425"/>
                  </a:lnTo>
                  <a:lnTo>
                    <a:pt x="521" y="426"/>
                  </a:lnTo>
                  <a:lnTo>
                    <a:pt x="522" y="425"/>
                  </a:lnTo>
                  <a:lnTo>
                    <a:pt x="524" y="425"/>
                  </a:lnTo>
                  <a:lnTo>
                    <a:pt x="524" y="424"/>
                  </a:lnTo>
                  <a:lnTo>
                    <a:pt x="526" y="424"/>
                  </a:lnTo>
                  <a:lnTo>
                    <a:pt x="526" y="425"/>
                  </a:lnTo>
                  <a:lnTo>
                    <a:pt x="527" y="425"/>
                  </a:lnTo>
                  <a:lnTo>
                    <a:pt x="527" y="424"/>
                  </a:lnTo>
                  <a:lnTo>
                    <a:pt x="527" y="423"/>
                  </a:lnTo>
                  <a:lnTo>
                    <a:pt x="528" y="422"/>
                  </a:lnTo>
                  <a:lnTo>
                    <a:pt x="528" y="423"/>
                  </a:lnTo>
                  <a:lnTo>
                    <a:pt x="528" y="424"/>
                  </a:lnTo>
                  <a:lnTo>
                    <a:pt x="529" y="424"/>
                  </a:lnTo>
                  <a:lnTo>
                    <a:pt x="529" y="425"/>
                  </a:lnTo>
                  <a:lnTo>
                    <a:pt x="530" y="426"/>
                  </a:lnTo>
                  <a:lnTo>
                    <a:pt x="530" y="427"/>
                  </a:lnTo>
                  <a:lnTo>
                    <a:pt x="530" y="430"/>
                  </a:lnTo>
                  <a:lnTo>
                    <a:pt x="531" y="430"/>
                  </a:lnTo>
                  <a:lnTo>
                    <a:pt x="532" y="430"/>
                  </a:lnTo>
                  <a:lnTo>
                    <a:pt x="532" y="429"/>
                  </a:lnTo>
                  <a:lnTo>
                    <a:pt x="533" y="429"/>
                  </a:lnTo>
                  <a:lnTo>
                    <a:pt x="534" y="431"/>
                  </a:lnTo>
                  <a:lnTo>
                    <a:pt x="535" y="431"/>
                  </a:lnTo>
                  <a:lnTo>
                    <a:pt x="535" y="433"/>
                  </a:lnTo>
                  <a:lnTo>
                    <a:pt x="535" y="434"/>
                  </a:lnTo>
                  <a:lnTo>
                    <a:pt x="535" y="435"/>
                  </a:lnTo>
                  <a:lnTo>
                    <a:pt x="534" y="437"/>
                  </a:lnTo>
                  <a:lnTo>
                    <a:pt x="534" y="438"/>
                  </a:lnTo>
                  <a:lnTo>
                    <a:pt x="533" y="439"/>
                  </a:lnTo>
                  <a:lnTo>
                    <a:pt x="531" y="438"/>
                  </a:lnTo>
                  <a:lnTo>
                    <a:pt x="531" y="439"/>
                  </a:lnTo>
                  <a:lnTo>
                    <a:pt x="530" y="441"/>
                  </a:lnTo>
                  <a:lnTo>
                    <a:pt x="531" y="441"/>
                  </a:lnTo>
                  <a:lnTo>
                    <a:pt x="530" y="442"/>
                  </a:lnTo>
                  <a:lnTo>
                    <a:pt x="531" y="442"/>
                  </a:lnTo>
                  <a:lnTo>
                    <a:pt x="532" y="442"/>
                  </a:lnTo>
                  <a:lnTo>
                    <a:pt x="532" y="441"/>
                  </a:lnTo>
                  <a:lnTo>
                    <a:pt x="533" y="441"/>
                  </a:lnTo>
                  <a:lnTo>
                    <a:pt x="535" y="441"/>
                  </a:lnTo>
                  <a:lnTo>
                    <a:pt x="535" y="442"/>
                  </a:lnTo>
                  <a:lnTo>
                    <a:pt x="535" y="443"/>
                  </a:lnTo>
                  <a:lnTo>
                    <a:pt x="535" y="444"/>
                  </a:lnTo>
                  <a:lnTo>
                    <a:pt x="537" y="444"/>
                  </a:lnTo>
                  <a:lnTo>
                    <a:pt x="537" y="445"/>
                  </a:lnTo>
                  <a:lnTo>
                    <a:pt x="538" y="445"/>
                  </a:lnTo>
                  <a:lnTo>
                    <a:pt x="538" y="446"/>
                  </a:lnTo>
                  <a:lnTo>
                    <a:pt x="540" y="446"/>
                  </a:lnTo>
                  <a:lnTo>
                    <a:pt x="541" y="445"/>
                  </a:lnTo>
                  <a:lnTo>
                    <a:pt x="541" y="444"/>
                  </a:lnTo>
                  <a:lnTo>
                    <a:pt x="540" y="443"/>
                  </a:lnTo>
                  <a:lnTo>
                    <a:pt x="540" y="442"/>
                  </a:lnTo>
                  <a:lnTo>
                    <a:pt x="538" y="439"/>
                  </a:lnTo>
                  <a:lnTo>
                    <a:pt x="540" y="438"/>
                  </a:lnTo>
                  <a:lnTo>
                    <a:pt x="541" y="438"/>
                  </a:lnTo>
                  <a:lnTo>
                    <a:pt x="541" y="437"/>
                  </a:lnTo>
                  <a:lnTo>
                    <a:pt x="541" y="436"/>
                  </a:lnTo>
                  <a:lnTo>
                    <a:pt x="542" y="437"/>
                  </a:lnTo>
                  <a:lnTo>
                    <a:pt x="543" y="439"/>
                  </a:lnTo>
                  <a:lnTo>
                    <a:pt x="544" y="442"/>
                  </a:lnTo>
                  <a:lnTo>
                    <a:pt x="545" y="442"/>
                  </a:lnTo>
                  <a:lnTo>
                    <a:pt x="545" y="443"/>
                  </a:lnTo>
                  <a:lnTo>
                    <a:pt x="545" y="444"/>
                  </a:lnTo>
                  <a:lnTo>
                    <a:pt x="546" y="444"/>
                  </a:lnTo>
                  <a:lnTo>
                    <a:pt x="547" y="443"/>
                  </a:lnTo>
                  <a:lnTo>
                    <a:pt x="547" y="442"/>
                  </a:lnTo>
                  <a:lnTo>
                    <a:pt x="549" y="442"/>
                  </a:lnTo>
                  <a:lnTo>
                    <a:pt x="550" y="441"/>
                  </a:lnTo>
                  <a:lnTo>
                    <a:pt x="551" y="441"/>
                  </a:lnTo>
                  <a:lnTo>
                    <a:pt x="551" y="442"/>
                  </a:lnTo>
                  <a:lnTo>
                    <a:pt x="551" y="443"/>
                  </a:lnTo>
                  <a:lnTo>
                    <a:pt x="552" y="443"/>
                  </a:lnTo>
                  <a:lnTo>
                    <a:pt x="552" y="444"/>
                  </a:lnTo>
                  <a:lnTo>
                    <a:pt x="553" y="444"/>
                  </a:lnTo>
                  <a:lnTo>
                    <a:pt x="552" y="445"/>
                  </a:lnTo>
                  <a:lnTo>
                    <a:pt x="552" y="446"/>
                  </a:lnTo>
                  <a:lnTo>
                    <a:pt x="553" y="445"/>
                  </a:lnTo>
                  <a:lnTo>
                    <a:pt x="553" y="444"/>
                  </a:lnTo>
                  <a:lnTo>
                    <a:pt x="553" y="443"/>
                  </a:lnTo>
                  <a:lnTo>
                    <a:pt x="552" y="442"/>
                  </a:lnTo>
                  <a:lnTo>
                    <a:pt x="553" y="441"/>
                  </a:lnTo>
                  <a:lnTo>
                    <a:pt x="555" y="439"/>
                  </a:lnTo>
                  <a:lnTo>
                    <a:pt x="556" y="438"/>
                  </a:lnTo>
                  <a:lnTo>
                    <a:pt x="557" y="439"/>
                  </a:lnTo>
                  <a:lnTo>
                    <a:pt x="557" y="441"/>
                  </a:lnTo>
                  <a:lnTo>
                    <a:pt x="557" y="442"/>
                  </a:lnTo>
                  <a:lnTo>
                    <a:pt x="561" y="445"/>
                  </a:lnTo>
                  <a:lnTo>
                    <a:pt x="563" y="445"/>
                  </a:lnTo>
                  <a:lnTo>
                    <a:pt x="564" y="446"/>
                  </a:lnTo>
                  <a:lnTo>
                    <a:pt x="565" y="446"/>
                  </a:lnTo>
                  <a:lnTo>
                    <a:pt x="564" y="448"/>
                  </a:lnTo>
                  <a:lnTo>
                    <a:pt x="562" y="449"/>
                  </a:lnTo>
                  <a:lnTo>
                    <a:pt x="564" y="449"/>
                  </a:lnTo>
                  <a:lnTo>
                    <a:pt x="566" y="448"/>
                  </a:lnTo>
                  <a:lnTo>
                    <a:pt x="569" y="448"/>
                  </a:lnTo>
                  <a:lnTo>
                    <a:pt x="570" y="448"/>
                  </a:lnTo>
                  <a:lnTo>
                    <a:pt x="573" y="448"/>
                  </a:lnTo>
                  <a:lnTo>
                    <a:pt x="572" y="446"/>
                  </a:lnTo>
                  <a:lnTo>
                    <a:pt x="570" y="446"/>
                  </a:lnTo>
                  <a:lnTo>
                    <a:pt x="570" y="445"/>
                  </a:lnTo>
                  <a:lnTo>
                    <a:pt x="567" y="444"/>
                  </a:lnTo>
                  <a:lnTo>
                    <a:pt x="566" y="444"/>
                  </a:lnTo>
                  <a:lnTo>
                    <a:pt x="566" y="443"/>
                  </a:lnTo>
                  <a:lnTo>
                    <a:pt x="567" y="443"/>
                  </a:lnTo>
                  <a:lnTo>
                    <a:pt x="569" y="443"/>
                  </a:lnTo>
                  <a:lnTo>
                    <a:pt x="572" y="442"/>
                  </a:lnTo>
                  <a:lnTo>
                    <a:pt x="573" y="439"/>
                  </a:lnTo>
                  <a:lnTo>
                    <a:pt x="574" y="439"/>
                  </a:lnTo>
                  <a:lnTo>
                    <a:pt x="574" y="441"/>
                  </a:lnTo>
                  <a:lnTo>
                    <a:pt x="574" y="442"/>
                  </a:lnTo>
                  <a:lnTo>
                    <a:pt x="575" y="441"/>
                  </a:lnTo>
                  <a:lnTo>
                    <a:pt x="576" y="442"/>
                  </a:lnTo>
                  <a:lnTo>
                    <a:pt x="576" y="441"/>
                  </a:lnTo>
                  <a:lnTo>
                    <a:pt x="576" y="439"/>
                  </a:lnTo>
                  <a:lnTo>
                    <a:pt x="577" y="439"/>
                  </a:lnTo>
                  <a:lnTo>
                    <a:pt x="577" y="438"/>
                  </a:lnTo>
                  <a:lnTo>
                    <a:pt x="578" y="438"/>
                  </a:lnTo>
                  <a:lnTo>
                    <a:pt x="578" y="437"/>
                  </a:lnTo>
                  <a:lnTo>
                    <a:pt x="580" y="437"/>
                  </a:lnTo>
                  <a:lnTo>
                    <a:pt x="581" y="438"/>
                  </a:lnTo>
                  <a:lnTo>
                    <a:pt x="583" y="437"/>
                  </a:lnTo>
                  <a:lnTo>
                    <a:pt x="581" y="436"/>
                  </a:lnTo>
                  <a:lnTo>
                    <a:pt x="587" y="435"/>
                  </a:lnTo>
                  <a:lnTo>
                    <a:pt x="587" y="434"/>
                  </a:lnTo>
                  <a:lnTo>
                    <a:pt x="588" y="434"/>
                  </a:lnTo>
                  <a:lnTo>
                    <a:pt x="589" y="433"/>
                  </a:lnTo>
                  <a:lnTo>
                    <a:pt x="590" y="431"/>
                  </a:lnTo>
                  <a:lnTo>
                    <a:pt x="589" y="430"/>
                  </a:lnTo>
                  <a:lnTo>
                    <a:pt x="591" y="431"/>
                  </a:lnTo>
                  <a:lnTo>
                    <a:pt x="592" y="430"/>
                  </a:lnTo>
                  <a:lnTo>
                    <a:pt x="592" y="431"/>
                  </a:lnTo>
                  <a:lnTo>
                    <a:pt x="594" y="431"/>
                  </a:lnTo>
                  <a:lnTo>
                    <a:pt x="595" y="434"/>
                  </a:lnTo>
                  <a:lnTo>
                    <a:pt x="597" y="434"/>
                  </a:lnTo>
                  <a:lnTo>
                    <a:pt x="598" y="434"/>
                  </a:lnTo>
                  <a:lnTo>
                    <a:pt x="603" y="430"/>
                  </a:lnTo>
                  <a:lnTo>
                    <a:pt x="604" y="430"/>
                  </a:lnTo>
                  <a:lnTo>
                    <a:pt x="606" y="430"/>
                  </a:lnTo>
                  <a:lnTo>
                    <a:pt x="607" y="430"/>
                  </a:lnTo>
                  <a:lnTo>
                    <a:pt x="610" y="430"/>
                  </a:lnTo>
                  <a:lnTo>
                    <a:pt x="615" y="431"/>
                  </a:lnTo>
                  <a:lnTo>
                    <a:pt x="619" y="433"/>
                  </a:lnTo>
                  <a:lnTo>
                    <a:pt x="620" y="433"/>
                  </a:lnTo>
                  <a:lnTo>
                    <a:pt x="620" y="434"/>
                  </a:lnTo>
                  <a:lnTo>
                    <a:pt x="619" y="434"/>
                  </a:lnTo>
                  <a:lnTo>
                    <a:pt x="619" y="435"/>
                  </a:lnTo>
                  <a:lnTo>
                    <a:pt x="618" y="436"/>
                  </a:lnTo>
                  <a:lnTo>
                    <a:pt x="618" y="437"/>
                  </a:lnTo>
                  <a:lnTo>
                    <a:pt x="619" y="437"/>
                  </a:lnTo>
                  <a:lnTo>
                    <a:pt x="620" y="438"/>
                  </a:lnTo>
                  <a:lnTo>
                    <a:pt x="623" y="438"/>
                  </a:lnTo>
                  <a:lnTo>
                    <a:pt x="625" y="437"/>
                  </a:lnTo>
                  <a:lnTo>
                    <a:pt x="625" y="438"/>
                  </a:lnTo>
                  <a:lnTo>
                    <a:pt x="626" y="438"/>
                  </a:lnTo>
                  <a:lnTo>
                    <a:pt x="627" y="439"/>
                  </a:lnTo>
                  <a:lnTo>
                    <a:pt x="629" y="439"/>
                  </a:lnTo>
                  <a:lnTo>
                    <a:pt x="631" y="441"/>
                  </a:lnTo>
                  <a:lnTo>
                    <a:pt x="631" y="442"/>
                  </a:lnTo>
                  <a:lnTo>
                    <a:pt x="632" y="442"/>
                  </a:lnTo>
                  <a:lnTo>
                    <a:pt x="631" y="443"/>
                  </a:lnTo>
                  <a:lnTo>
                    <a:pt x="626" y="444"/>
                  </a:lnTo>
                  <a:lnTo>
                    <a:pt x="626" y="445"/>
                  </a:lnTo>
                  <a:lnTo>
                    <a:pt x="631" y="445"/>
                  </a:lnTo>
                  <a:lnTo>
                    <a:pt x="634" y="445"/>
                  </a:lnTo>
                  <a:lnTo>
                    <a:pt x="634" y="446"/>
                  </a:lnTo>
                  <a:lnTo>
                    <a:pt x="635" y="448"/>
                  </a:lnTo>
                  <a:lnTo>
                    <a:pt x="636" y="449"/>
                  </a:lnTo>
                  <a:lnTo>
                    <a:pt x="636" y="450"/>
                  </a:lnTo>
                  <a:lnTo>
                    <a:pt x="635" y="452"/>
                  </a:lnTo>
                  <a:lnTo>
                    <a:pt x="635" y="453"/>
                  </a:lnTo>
                  <a:lnTo>
                    <a:pt x="636" y="453"/>
                  </a:lnTo>
                  <a:lnTo>
                    <a:pt x="636" y="454"/>
                  </a:lnTo>
                  <a:lnTo>
                    <a:pt x="635" y="455"/>
                  </a:lnTo>
                  <a:lnTo>
                    <a:pt x="635" y="456"/>
                  </a:lnTo>
                  <a:lnTo>
                    <a:pt x="634" y="457"/>
                  </a:lnTo>
                  <a:lnTo>
                    <a:pt x="633" y="457"/>
                  </a:lnTo>
                  <a:lnTo>
                    <a:pt x="633" y="458"/>
                  </a:lnTo>
                  <a:lnTo>
                    <a:pt x="632" y="458"/>
                  </a:lnTo>
                  <a:lnTo>
                    <a:pt x="632" y="459"/>
                  </a:lnTo>
                  <a:lnTo>
                    <a:pt x="632" y="460"/>
                  </a:lnTo>
                  <a:lnTo>
                    <a:pt x="627" y="461"/>
                  </a:lnTo>
                  <a:lnTo>
                    <a:pt x="626" y="461"/>
                  </a:lnTo>
                  <a:lnTo>
                    <a:pt x="626" y="464"/>
                  </a:lnTo>
                  <a:lnTo>
                    <a:pt x="625" y="464"/>
                  </a:lnTo>
                  <a:lnTo>
                    <a:pt x="626" y="465"/>
                  </a:lnTo>
                  <a:lnTo>
                    <a:pt x="627" y="465"/>
                  </a:lnTo>
                  <a:lnTo>
                    <a:pt x="629" y="465"/>
                  </a:lnTo>
                  <a:lnTo>
                    <a:pt x="627" y="466"/>
                  </a:lnTo>
                  <a:lnTo>
                    <a:pt x="627" y="467"/>
                  </a:lnTo>
                  <a:lnTo>
                    <a:pt x="626" y="467"/>
                  </a:lnTo>
                  <a:lnTo>
                    <a:pt x="626" y="468"/>
                  </a:lnTo>
                  <a:lnTo>
                    <a:pt x="626" y="469"/>
                  </a:lnTo>
                  <a:lnTo>
                    <a:pt x="629" y="471"/>
                  </a:lnTo>
                  <a:lnTo>
                    <a:pt x="629" y="472"/>
                  </a:lnTo>
                  <a:lnTo>
                    <a:pt x="627" y="473"/>
                  </a:lnTo>
                  <a:lnTo>
                    <a:pt x="629" y="475"/>
                  </a:lnTo>
                  <a:lnTo>
                    <a:pt x="629" y="476"/>
                  </a:lnTo>
                  <a:lnTo>
                    <a:pt x="627" y="476"/>
                  </a:lnTo>
                  <a:lnTo>
                    <a:pt x="627" y="477"/>
                  </a:lnTo>
                  <a:lnTo>
                    <a:pt x="629" y="477"/>
                  </a:lnTo>
                  <a:lnTo>
                    <a:pt x="629" y="479"/>
                  </a:lnTo>
                  <a:lnTo>
                    <a:pt x="629" y="480"/>
                  </a:lnTo>
                  <a:lnTo>
                    <a:pt x="627" y="480"/>
                  </a:lnTo>
                  <a:lnTo>
                    <a:pt x="627" y="481"/>
                  </a:lnTo>
                  <a:lnTo>
                    <a:pt x="626" y="481"/>
                  </a:lnTo>
                  <a:lnTo>
                    <a:pt x="625" y="481"/>
                  </a:lnTo>
                  <a:lnTo>
                    <a:pt x="624" y="482"/>
                  </a:lnTo>
                  <a:lnTo>
                    <a:pt x="622" y="481"/>
                  </a:lnTo>
                  <a:lnTo>
                    <a:pt x="619" y="481"/>
                  </a:lnTo>
                  <a:lnTo>
                    <a:pt x="618" y="482"/>
                  </a:lnTo>
                  <a:lnTo>
                    <a:pt x="617" y="483"/>
                  </a:lnTo>
                  <a:lnTo>
                    <a:pt x="615" y="483"/>
                  </a:lnTo>
                  <a:lnTo>
                    <a:pt x="615" y="484"/>
                  </a:lnTo>
                  <a:lnTo>
                    <a:pt x="613" y="484"/>
                  </a:lnTo>
                  <a:lnTo>
                    <a:pt x="612" y="485"/>
                  </a:lnTo>
                  <a:lnTo>
                    <a:pt x="611" y="485"/>
                  </a:lnTo>
                  <a:lnTo>
                    <a:pt x="610" y="484"/>
                  </a:lnTo>
                  <a:lnTo>
                    <a:pt x="609" y="484"/>
                  </a:lnTo>
                  <a:lnTo>
                    <a:pt x="608" y="484"/>
                  </a:lnTo>
                  <a:lnTo>
                    <a:pt x="608" y="483"/>
                  </a:lnTo>
                  <a:lnTo>
                    <a:pt x="606" y="483"/>
                  </a:lnTo>
                  <a:lnTo>
                    <a:pt x="606" y="482"/>
                  </a:lnTo>
                  <a:lnTo>
                    <a:pt x="604" y="483"/>
                  </a:lnTo>
                  <a:lnTo>
                    <a:pt x="603" y="483"/>
                  </a:lnTo>
                  <a:lnTo>
                    <a:pt x="602" y="483"/>
                  </a:lnTo>
                  <a:lnTo>
                    <a:pt x="601" y="482"/>
                  </a:lnTo>
                  <a:lnTo>
                    <a:pt x="600" y="482"/>
                  </a:lnTo>
                  <a:lnTo>
                    <a:pt x="598" y="479"/>
                  </a:lnTo>
                  <a:lnTo>
                    <a:pt x="598" y="477"/>
                  </a:lnTo>
                  <a:lnTo>
                    <a:pt x="598" y="476"/>
                  </a:lnTo>
                  <a:lnTo>
                    <a:pt x="598" y="475"/>
                  </a:lnTo>
                  <a:lnTo>
                    <a:pt x="598" y="473"/>
                  </a:lnTo>
                  <a:lnTo>
                    <a:pt x="600" y="473"/>
                  </a:lnTo>
                  <a:lnTo>
                    <a:pt x="600" y="472"/>
                  </a:lnTo>
                  <a:lnTo>
                    <a:pt x="598" y="472"/>
                  </a:lnTo>
                  <a:lnTo>
                    <a:pt x="598" y="471"/>
                  </a:lnTo>
                  <a:lnTo>
                    <a:pt x="597" y="471"/>
                  </a:lnTo>
                  <a:lnTo>
                    <a:pt x="596" y="470"/>
                  </a:lnTo>
                  <a:lnTo>
                    <a:pt x="595" y="469"/>
                  </a:lnTo>
                  <a:lnTo>
                    <a:pt x="595" y="468"/>
                  </a:lnTo>
                  <a:lnTo>
                    <a:pt x="594" y="468"/>
                  </a:lnTo>
                  <a:lnTo>
                    <a:pt x="594" y="469"/>
                  </a:lnTo>
                  <a:lnTo>
                    <a:pt x="594" y="470"/>
                  </a:lnTo>
                  <a:lnTo>
                    <a:pt x="595" y="471"/>
                  </a:lnTo>
                  <a:lnTo>
                    <a:pt x="595" y="472"/>
                  </a:lnTo>
                  <a:lnTo>
                    <a:pt x="596" y="472"/>
                  </a:lnTo>
                  <a:lnTo>
                    <a:pt x="596" y="473"/>
                  </a:lnTo>
                  <a:lnTo>
                    <a:pt x="596" y="476"/>
                  </a:lnTo>
                  <a:lnTo>
                    <a:pt x="595" y="477"/>
                  </a:lnTo>
                  <a:lnTo>
                    <a:pt x="595" y="479"/>
                  </a:lnTo>
                  <a:lnTo>
                    <a:pt x="595" y="480"/>
                  </a:lnTo>
                  <a:lnTo>
                    <a:pt x="595" y="481"/>
                  </a:lnTo>
                  <a:lnTo>
                    <a:pt x="594" y="481"/>
                  </a:lnTo>
                  <a:lnTo>
                    <a:pt x="594" y="482"/>
                  </a:lnTo>
                  <a:lnTo>
                    <a:pt x="592" y="482"/>
                  </a:lnTo>
                  <a:lnTo>
                    <a:pt x="589" y="482"/>
                  </a:lnTo>
                  <a:lnTo>
                    <a:pt x="588" y="483"/>
                  </a:lnTo>
                  <a:lnTo>
                    <a:pt x="587" y="483"/>
                  </a:lnTo>
                  <a:lnTo>
                    <a:pt x="585" y="483"/>
                  </a:lnTo>
                  <a:lnTo>
                    <a:pt x="583" y="484"/>
                  </a:lnTo>
                  <a:lnTo>
                    <a:pt x="583" y="483"/>
                  </a:lnTo>
                  <a:lnTo>
                    <a:pt x="581" y="483"/>
                  </a:lnTo>
                  <a:lnTo>
                    <a:pt x="580" y="483"/>
                  </a:lnTo>
                  <a:lnTo>
                    <a:pt x="579" y="483"/>
                  </a:lnTo>
                  <a:lnTo>
                    <a:pt x="579" y="482"/>
                  </a:lnTo>
                  <a:lnTo>
                    <a:pt x="579" y="481"/>
                  </a:lnTo>
                  <a:lnTo>
                    <a:pt x="579" y="480"/>
                  </a:lnTo>
                  <a:lnTo>
                    <a:pt x="578" y="479"/>
                  </a:lnTo>
                  <a:lnTo>
                    <a:pt x="579" y="477"/>
                  </a:lnTo>
                  <a:lnTo>
                    <a:pt x="579" y="476"/>
                  </a:lnTo>
                  <a:lnTo>
                    <a:pt x="578" y="476"/>
                  </a:lnTo>
                  <a:lnTo>
                    <a:pt x="578" y="477"/>
                  </a:lnTo>
                  <a:lnTo>
                    <a:pt x="578" y="479"/>
                  </a:lnTo>
                  <a:lnTo>
                    <a:pt x="578" y="480"/>
                  </a:lnTo>
                  <a:lnTo>
                    <a:pt x="578" y="481"/>
                  </a:lnTo>
                  <a:lnTo>
                    <a:pt x="578" y="482"/>
                  </a:lnTo>
                  <a:lnTo>
                    <a:pt x="578" y="483"/>
                  </a:lnTo>
                  <a:lnTo>
                    <a:pt x="577" y="484"/>
                  </a:lnTo>
                  <a:lnTo>
                    <a:pt x="576" y="484"/>
                  </a:lnTo>
                  <a:lnTo>
                    <a:pt x="575" y="483"/>
                  </a:lnTo>
                  <a:lnTo>
                    <a:pt x="575" y="482"/>
                  </a:lnTo>
                  <a:lnTo>
                    <a:pt x="575" y="481"/>
                  </a:lnTo>
                  <a:lnTo>
                    <a:pt x="574" y="477"/>
                  </a:lnTo>
                  <a:lnTo>
                    <a:pt x="574" y="479"/>
                  </a:lnTo>
                  <a:lnTo>
                    <a:pt x="574" y="480"/>
                  </a:lnTo>
                  <a:lnTo>
                    <a:pt x="574" y="482"/>
                  </a:lnTo>
                  <a:lnTo>
                    <a:pt x="574" y="483"/>
                  </a:lnTo>
                  <a:lnTo>
                    <a:pt x="573" y="484"/>
                  </a:lnTo>
                  <a:lnTo>
                    <a:pt x="570" y="484"/>
                  </a:lnTo>
                  <a:lnTo>
                    <a:pt x="567" y="484"/>
                  </a:lnTo>
                  <a:lnTo>
                    <a:pt x="567" y="482"/>
                  </a:lnTo>
                  <a:lnTo>
                    <a:pt x="567" y="481"/>
                  </a:lnTo>
                  <a:lnTo>
                    <a:pt x="566" y="481"/>
                  </a:lnTo>
                  <a:lnTo>
                    <a:pt x="566" y="482"/>
                  </a:lnTo>
                  <a:lnTo>
                    <a:pt x="565" y="483"/>
                  </a:lnTo>
                  <a:lnTo>
                    <a:pt x="565" y="484"/>
                  </a:lnTo>
                  <a:lnTo>
                    <a:pt x="564" y="484"/>
                  </a:lnTo>
                  <a:lnTo>
                    <a:pt x="562" y="482"/>
                  </a:lnTo>
                  <a:lnTo>
                    <a:pt x="561" y="482"/>
                  </a:lnTo>
                  <a:lnTo>
                    <a:pt x="561" y="483"/>
                  </a:lnTo>
                  <a:lnTo>
                    <a:pt x="562" y="484"/>
                  </a:lnTo>
                  <a:lnTo>
                    <a:pt x="562" y="485"/>
                  </a:lnTo>
                  <a:lnTo>
                    <a:pt x="560" y="485"/>
                  </a:lnTo>
                  <a:lnTo>
                    <a:pt x="558" y="485"/>
                  </a:lnTo>
                  <a:lnTo>
                    <a:pt x="558" y="484"/>
                  </a:lnTo>
                  <a:lnTo>
                    <a:pt x="557" y="485"/>
                  </a:lnTo>
                  <a:lnTo>
                    <a:pt x="556" y="485"/>
                  </a:lnTo>
                  <a:lnTo>
                    <a:pt x="555" y="484"/>
                  </a:lnTo>
                  <a:lnTo>
                    <a:pt x="555" y="483"/>
                  </a:lnTo>
                  <a:lnTo>
                    <a:pt x="555" y="482"/>
                  </a:lnTo>
                  <a:lnTo>
                    <a:pt x="553" y="482"/>
                  </a:lnTo>
                  <a:lnTo>
                    <a:pt x="553" y="483"/>
                  </a:lnTo>
                  <a:lnTo>
                    <a:pt x="553" y="484"/>
                  </a:lnTo>
                  <a:lnTo>
                    <a:pt x="552" y="485"/>
                  </a:lnTo>
                  <a:lnTo>
                    <a:pt x="551" y="485"/>
                  </a:lnTo>
                  <a:lnTo>
                    <a:pt x="550" y="484"/>
                  </a:lnTo>
                  <a:lnTo>
                    <a:pt x="549" y="484"/>
                  </a:lnTo>
                  <a:lnTo>
                    <a:pt x="547" y="484"/>
                  </a:lnTo>
                  <a:lnTo>
                    <a:pt x="546" y="484"/>
                  </a:lnTo>
                  <a:lnTo>
                    <a:pt x="546" y="483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2" y="483"/>
                  </a:lnTo>
                  <a:lnTo>
                    <a:pt x="542" y="482"/>
                  </a:lnTo>
                  <a:lnTo>
                    <a:pt x="542" y="481"/>
                  </a:lnTo>
                  <a:lnTo>
                    <a:pt x="542" y="480"/>
                  </a:lnTo>
                  <a:lnTo>
                    <a:pt x="543" y="479"/>
                  </a:lnTo>
                  <a:lnTo>
                    <a:pt x="543" y="477"/>
                  </a:lnTo>
                  <a:lnTo>
                    <a:pt x="543" y="476"/>
                  </a:lnTo>
                  <a:lnTo>
                    <a:pt x="543" y="475"/>
                  </a:lnTo>
                  <a:lnTo>
                    <a:pt x="544" y="475"/>
                  </a:lnTo>
                  <a:lnTo>
                    <a:pt x="544" y="473"/>
                  </a:lnTo>
                  <a:lnTo>
                    <a:pt x="545" y="473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3" y="471"/>
                  </a:lnTo>
                  <a:lnTo>
                    <a:pt x="543" y="470"/>
                  </a:lnTo>
                  <a:lnTo>
                    <a:pt x="543" y="468"/>
                  </a:lnTo>
                  <a:lnTo>
                    <a:pt x="542" y="468"/>
                  </a:lnTo>
                  <a:lnTo>
                    <a:pt x="542" y="469"/>
                  </a:lnTo>
                  <a:lnTo>
                    <a:pt x="542" y="470"/>
                  </a:lnTo>
                  <a:lnTo>
                    <a:pt x="541" y="470"/>
                  </a:lnTo>
                  <a:lnTo>
                    <a:pt x="541" y="471"/>
                  </a:lnTo>
                  <a:lnTo>
                    <a:pt x="541" y="472"/>
                  </a:lnTo>
                  <a:lnTo>
                    <a:pt x="541" y="473"/>
                  </a:lnTo>
                  <a:lnTo>
                    <a:pt x="541" y="475"/>
                  </a:lnTo>
                  <a:lnTo>
                    <a:pt x="540" y="476"/>
                  </a:lnTo>
                  <a:lnTo>
                    <a:pt x="540" y="477"/>
                  </a:lnTo>
                  <a:lnTo>
                    <a:pt x="538" y="477"/>
                  </a:lnTo>
                  <a:lnTo>
                    <a:pt x="538" y="476"/>
                  </a:lnTo>
                  <a:lnTo>
                    <a:pt x="538" y="475"/>
                  </a:lnTo>
                  <a:lnTo>
                    <a:pt x="538" y="473"/>
                  </a:lnTo>
                  <a:lnTo>
                    <a:pt x="538" y="472"/>
                  </a:lnTo>
                  <a:lnTo>
                    <a:pt x="537" y="471"/>
                  </a:lnTo>
                  <a:lnTo>
                    <a:pt x="537" y="472"/>
                  </a:lnTo>
                  <a:lnTo>
                    <a:pt x="537" y="475"/>
                  </a:lnTo>
                  <a:lnTo>
                    <a:pt x="535" y="475"/>
                  </a:lnTo>
                  <a:lnTo>
                    <a:pt x="535" y="476"/>
                  </a:lnTo>
                  <a:lnTo>
                    <a:pt x="537" y="476"/>
                  </a:lnTo>
                  <a:lnTo>
                    <a:pt x="537" y="477"/>
                  </a:lnTo>
                  <a:lnTo>
                    <a:pt x="535" y="479"/>
                  </a:lnTo>
                  <a:lnTo>
                    <a:pt x="535" y="480"/>
                  </a:lnTo>
                  <a:lnTo>
                    <a:pt x="535" y="481"/>
                  </a:lnTo>
                  <a:lnTo>
                    <a:pt x="534" y="481"/>
                  </a:lnTo>
                  <a:lnTo>
                    <a:pt x="533" y="481"/>
                  </a:lnTo>
                  <a:lnTo>
                    <a:pt x="533" y="482"/>
                  </a:lnTo>
                  <a:lnTo>
                    <a:pt x="531" y="482"/>
                  </a:lnTo>
                  <a:lnTo>
                    <a:pt x="530" y="482"/>
                  </a:lnTo>
                  <a:lnTo>
                    <a:pt x="529" y="482"/>
                  </a:lnTo>
                  <a:lnTo>
                    <a:pt x="528" y="483"/>
                  </a:lnTo>
                  <a:lnTo>
                    <a:pt x="528" y="482"/>
                  </a:lnTo>
                  <a:lnTo>
                    <a:pt x="528" y="481"/>
                  </a:lnTo>
                  <a:lnTo>
                    <a:pt x="527" y="481"/>
                  </a:lnTo>
                  <a:lnTo>
                    <a:pt x="527" y="482"/>
                  </a:lnTo>
                  <a:lnTo>
                    <a:pt x="522" y="480"/>
                  </a:lnTo>
                  <a:lnTo>
                    <a:pt x="524" y="480"/>
                  </a:lnTo>
                  <a:lnTo>
                    <a:pt x="524" y="479"/>
                  </a:lnTo>
                  <a:lnTo>
                    <a:pt x="522" y="480"/>
                  </a:lnTo>
                  <a:lnTo>
                    <a:pt x="521" y="480"/>
                  </a:lnTo>
                  <a:lnTo>
                    <a:pt x="520" y="479"/>
                  </a:lnTo>
                  <a:lnTo>
                    <a:pt x="519" y="477"/>
                  </a:lnTo>
                  <a:lnTo>
                    <a:pt x="519" y="476"/>
                  </a:lnTo>
                  <a:close/>
                  <a:moveTo>
                    <a:pt x="490" y="406"/>
                  </a:moveTo>
                  <a:lnTo>
                    <a:pt x="489" y="406"/>
                  </a:lnTo>
                  <a:lnTo>
                    <a:pt x="489" y="407"/>
                  </a:lnTo>
                  <a:lnTo>
                    <a:pt x="490" y="407"/>
                  </a:lnTo>
                  <a:lnTo>
                    <a:pt x="490" y="406"/>
                  </a:lnTo>
                  <a:close/>
                  <a:moveTo>
                    <a:pt x="530" y="390"/>
                  </a:moveTo>
                  <a:lnTo>
                    <a:pt x="529" y="388"/>
                  </a:lnTo>
                  <a:lnTo>
                    <a:pt x="528" y="386"/>
                  </a:lnTo>
                  <a:lnTo>
                    <a:pt x="526" y="386"/>
                  </a:lnTo>
                  <a:lnTo>
                    <a:pt x="524" y="386"/>
                  </a:lnTo>
                  <a:lnTo>
                    <a:pt x="521" y="389"/>
                  </a:lnTo>
                  <a:lnTo>
                    <a:pt x="520" y="390"/>
                  </a:lnTo>
                  <a:lnTo>
                    <a:pt x="521" y="391"/>
                  </a:lnTo>
                  <a:lnTo>
                    <a:pt x="524" y="398"/>
                  </a:lnTo>
                  <a:lnTo>
                    <a:pt x="526" y="400"/>
                  </a:lnTo>
                  <a:lnTo>
                    <a:pt x="527" y="401"/>
                  </a:lnTo>
                  <a:lnTo>
                    <a:pt x="528" y="401"/>
                  </a:lnTo>
                  <a:lnTo>
                    <a:pt x="528" y="400"/>
                  </a:lnTo>
                  <a:lnTo>
                    <a:pt x="529" y="400"/>
                  </a:lnTo>
                  <a:lnTo>
                    <a:pt x="529" y="401"/>
                  </a:lnTo>
                  <a:lnTo>
                    <a:pt x="530" y="401"/>
                  </a:lnTo>
                  <a:lnTo>
                    <a:pt x="530" y="400"/>
                  </a:lnTo>
                  <a:lnTo>
                    <a:pt x="529" y="399"/>
                  </a:lnTo>
                  <a:lnTo>
                    <a:pt x="529" y="397"/>
                  </a:lnTo>
                  <a:lnTo>
                    <a:pt x="529" y="396"/>
                  </a:lnTo>
                  <a:lnTo>
                    <a:pt x="529" y="395"/>
                  </a:lnTo>
                  <a:lnTo>
                    <a:pt x="529" y="393"/>
                  </a:lnTo>
                  <a:lnTo>
                    <a:pt x="530" y="393"/>
                  </a:lnTo>
                  <a:lnTo>
                    <a:pt x="530" y="392"/>
                  </a:lnTo>
                  <a:lnTo>
                    <a:pt x="531" y="392"/>
                  </a:lnTo>
                  <a:lnTo>
                    <a:pt x="530" y="391"/>
                  </a:lnTo>
                  <a:lnTo>
                    <a:pt x="531" y="391"/>
                  </a:lnTo>
                  <a:lnTo>
                    <a:pt x="530" y="390"/>
                  </a:lnTo>
                  <a:close/>
                  <a:moveTo>
                    <a:pt x="282" y="384"/>
                  </a:moveTo>
                  <a:lnTo>
                    <a:pt x="281" y="382"/>
                  </a:lnTo>
                  <a:lnTo>
                    <a:pt x="277" y="384"/>
                  </a:lnTo>
                  <a:lnTo>
                    <a:pt x="276" y="384"/>
                  </a:lnTo>
                  <a:lnTo>
                    <a:pt x="275" y="384"/>
                  </a:lnTo>
                  <a:lnTo>
                    <a:pt x="272" y="385"/>
                  </a:lnTo>
                  <a:lnTo>
                    <a:pt x="270" y="388"/>
                  </a:lnTo>
                  <a:lnTo>
                    <a:pt x="270" y="389"/>
                  </a:lnTo>
                  <a:lnTo>
                    <a:pt x="270" y="390"/>
                  </a:lnTo>
                  <a:lnTo>
                    <a:pt x="273" y="390"/>
                  </a:lnTo>
                  <a:lnTo>
                    <a:pt x="275" y="391"/>
                  </a:lnTo>
                  <a:lnTo>
                    <a:pt x="277" y="391"/>
                  </a:lnTo>
                  <a:lnTo>
                    <a:pt x="281" y="391"/>
                  </a:lnTo>
                  <a:lnTo>
                    <a:pt x="282" y="392"/>
                  </a:lnTo>
                  <a:lnTo>
                    <a:pt x="283" y="392"/>
                  </a:lnTo>
                  <a:lnTo>
                    <a:pt x="283" y="391"/>
                  </a:lnTo>
                  <a:lnTo>
                    <a:pt x="284" y="389"/>
                  </a:lnTo>
                  <a:lnTo>
                    <a:pt x="284" y="388"/>
                  </a:lnTo>
                  <a:lnTo>
                    <a:pt x="284" y="386"/>
                  </a:lnTo>
                  <a:lnTo>
                    <a:pt x="283" y="385"/>
                  </a:lnTo>
                  <a:lnTo>
                    <a:pt x="282" y="384"/>
                  </a:lnTo>
                  <a:close/>
                  <a:moveTo>
                    <a:pt x="363" y="349"/>
                  </a:moveTo>
                  <a:lnTo>
                    <a:pt x="363" y="350"/>
                  </a:lnTo>
                  <a:lnTo>
                    <a:pt x="363" y="351"/>
                  </a:lnTo>
                  <a:lnTo>
                    <a:pt x="363" y="352"/>
                  </a:lnTo>
                  <a:lnTo>
                    <a:pt x="363" y="353"/>
                  </a:lnTo>
                  <a:lnTo>
                    <a:pt x="364" y="353"/>
                  </a:lnTo>
                  <a:lnTo>
                    <a:pt x="364" y="354"/>
                  </a:lnTo>
                  <a:lnTo>
                    <a:pt x="364" y="355"/>
                  </a:lnTo>
                  <a:lnTo>
                    <a:pt x="364" y="357"/>
                  </a:lnTo>
                  <a:lnTo>
                    <a:pt x="364" y="358"/>
                  </a:lnTo>
                  <a:lnTo>
                    <a:pt x="366" y="358"/>
                  </a:lnTo>
                  <a:lnTo>
                    <a:pt x="364" y="359"/>
                  </a:lnTo>
                  <a:lnTo>
                    <a:pt x="366" y="359"/>
                  </a:lnTo>
                  <a:lnTo>
                    <a:pt x="366" y="361"/>
                  </a:lnTo>
                  <a:lnTo>
                    <a:pt x="367" y="362"/>
                  </a:lnTo>
                  <a:lnTo>
                    <a:pt x="366" y="362"/>
                  </a:lnTo>
                  <a:lnTo>
                    <a:pt x="366" y="363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7" y="366"/>
                  </a:lnTo>
                  <a:lnTo>
                    <a:pt x="368" y="366"/>
                  </a:lnTo>
                  <a:lnTo>
                    <a:pt x="368" y="367"/>
                  </a:lnTo>
                  <a:lnTo>
                    <a:pt x="369" y="368"/>
                  </a:lnTo>
                  <a:lnTo>
                    <a:pt x="369" y="369"/>
                  </a:lnTo>
                  <a:lnTo>
                    <a:pt x="369" y="370"/>
                  </a:lnTo>
                  <a:lnTo>
                    <a:pt x="370" y="370"/>
                  </a:lnTo>
                  <a:lnTo>
                    <a:pt x="372" y="370"/>
                  </a:lnTo>
                  <a:lnTo>
                    <a:pt x="373" y="370"/>
                  </a:lnTo>
                  <a:lnTo>
                    <a:pt x="374" y="374"/>
                  </a:lnTo>
                  <a:lnTo>
                    <a:pt x="375" y="373"/>
                  </a:lnTo>
                  <a:lnTo>
                    <a:pt x="378" y="373"/>
                  </a:lnTo>
                  <a:lnTo>
                    <a:pt x="379" y="369"/>
                  </a:lnTo>
                  <a:lnTo>
                    <a:pt x="379" y="367"/>
                  </a:lnTo>
                  <a:lnTo>
                    <a:pt x="379" y="366"/>
                  </a:lnTo>
                  <a:lnTo>
                    <a:pt x="378" y="366"/>
                  </a:lnTo>
                  <a:lnTo>
                    <a:pt x="378" y="365"/>
                  </a:lnTo>
                  <a:lnTo>
                    <a:pt x="378" y="364"/>
                  </a:lnTo>
                  <a:lnTo>
                    <a:pt x="377" y="363"/>
                  </a:lnTo>
                  <a:lnTo>
                    <a:pt x="375" y="361"/>
                  </a:lnTo>
                  <a:lnTo>
                    <a:pt x="375" y="359"/>
                  </a:lnTo>
                  <a:lnTo>
                    <a:pt x="374" y="359"/>
                  </a:lnTo>
                  <a:lnTo>
                    <a:pt x="372" y="359"/>
                  </a:lnTo>
                  <a:lnTo>
                    <a:pt x="372" y="358"/>
                  </a:lnTo>
                  <a:lnTo>
                    <a:pt x="372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3" y="354"/>
                  </a:lnTo>
                  <a:lnTo>
                    <a:pt x="372" y="353"/>
                  </a:lnTo>
                  <a:lnTo>
                    <a:pt x="369" y="349"/>
                  </a:lnTo>
                  <a:lnTo>
                    <a:pt x="367" y="345"/>
                  </a:lnTo>
                  <a:lnTo>
                    <a:pt x="366" y="344"/>
                  </a:lnTo>
                  <a:lnTo>
                    <a:pt x="366" y="343"/>
                  </a:lnTo>
                  <a:lnTo>
                    <a:pt x="362" y="343"/>
                  </a:lnTo>
                  <a:lnTo>
                    <a:pt x="361" y="344"/>
                  </a:lnTo>
                  <a:lnTo>
                    <a:pt x="361" y="345"/>
                  </a:lnTo>
                  <a:lnTo>
                    <a:pt x="361" y="346"/>
                  </a:lnTo>
                  <a:lnTo>
                    <a:pt x="362" y="347"/>
                  </a:lnTo>
                  <a:lnTo>
                    <a:pt x="363" y="349"/>
                  </a:lnTo>
                  <a:close/>
                  <a:moveTo>
                    <a:pt x="524" y="349"/>
                  </a:moveTo>
                  <a:lnTo>
                    <a:pt x="520" y="349"/>
                  </a:lnTo>
                  <a:lnTo>
                    <a:pt x="518" y="347"/>
                  </a:lnTo>
                  <a:lnTo>
                    <a:pt x="517" y="347"/>
                  </a:lnTo>
                  <a:lnTo>
                    <a:pt x="516" y="350"/>
                  </a:lnTo>
                  <a:lnTo>
                    <a:pt x="515" y="350"/>
                  </a:lnTo>
                  <a:lnTo>
                    <a:pt x="515" y="351"/>
                  </a:lnTo>
                  <a:lnTo>
                    <a:pt x="515" y="352"/>
                  </a:lnTo>
                  <a:lnTo>
                    <a:pt x="515" y="353"/>
                  </a:lnTo>
                  <a:lnTo>
                    <a:pt x="515" y="354"/>
                  </a:lnTo>
                  <a:lnTo>
                    <a:pt x="515" y="358"/>
                  </a:lnTo>
                  <a:lnTo>
                    <a:pt x="515" y="359"/>
                  </a:lnTo>
                  <a:lnTo>
                    <a:pt x="515" y="361"/>
                  </a:lnTo>
                  <a:lnTo>
                    <a:pt x="516" y="361"/>
                  </a:lnTo>
                  <a:lnTo>
                    <a:pt x="516" y="362"/>
                  </a:lnTo>
                  <a:lnTo>
                    <a:pt x="516" y="363"/>
                  </a:lnTo>
                  <a:lnTo>
                    <a:pt x="518" y="364"/>
                  </a:lnTo>
                  <a:lnTo>
                    <a:pt x="520" y="366"/>
                  </a:lnTo>
                  <a:lnTo>
                    <a:pt x="522" y="367"/>
                  </a:lnTo>
                  <a:lnTo>
                    <a:pt x="522" y="368"/>
                  </a:lnTo>
                  <a:lnTo>
                    <a:pt x="522" y="369"/>
                  </a:lnTo>
                  <a:lnTo>
                    <a:pt x="526" y="368"/>
                  </a:lnTo>
                  <a:lnTo>
                    <a:pt x="527" y="368"/>
                  </a:lnTo>
                  <a:lnTo>
                    <a:pt x="530" y="366"/>
                  </a:lnTo>
                  <a:lnTo>
                    <a:pt x="531" y="364"/>
                  </a:lnTo>
                  <a:lnTo>
                    <a:pt x="531" y="363"/>
                  </a:lnTo>
                  <a:lnTo>
                    <a:pt x="531" y="362"/>
                  </a:lnTo>
                  <a:lnTo>
                    <a:pt x="530" y="362"/>
                  </a:lnTo>
                  <a:lnTo>
                    <a:pt x="530" y="361"/>
                  </a:lnTo>
                  <a:lnTo>
                    <a:pt x="530" y="359"/>
                  </a:lnTo>
                  <a:lnTo>
                    <a:pt x="530" y="358"/>
                  </a:lnTo>
                  <a:lnTo>
                    <a:pt x="530" y="357"/>
                  </a:lnTo>
                  <a:lnTo>
                    <a:pt x="530" y="355"/>
                  </a:lnTo>
                  <a:lnTo>
                    <a:pt x="526" y="351"/>
                  </a:lnTo>
                  <a:lnTo>
                    <a:pt x="526" y="350"/>
                  </a:lnTo>
                  <a:lnTo>
                    <a:pt x="524" y="349"/>
                  </a:lnTo>
                  <a:close/>
                  <a:moveTo>
                    <a:pt x="287" y="343"/>
                  </a:moveTo>
                  <a:lnTo>
                    <a:pt x="288" y="344"/>
                  </a:lnTo>
                  <a:lnTo>
                    <a:pt x="287" y="344"/>
                  </a:lnTo>
                  <a:lnTo>
                    <a:pt x="287" y="345"/>
                  </a:lnTo>
                  <a:lnTo>
                    <a:pt x="287" y="346"/>
                  </a:lnTo>
                  <a:lnTo>
                    <a:pt x="287" y="347"/>
                  </a:lnTo>
                  <a:lnTo>
                    <a:pt x="288" y="347"/>
                  </a:lnTo>
                  <a:lnTo>
                    <a:pt x="288" y="349"/>
                  </a:lnTo>
                  <a:lnTo>
                    <a:pt x="289" y="350"/>
                  </a:lnTo>
                  <a:lnTo>
                    <a:pt x="288" y="350"/>
                  </a:lnTo>
                  <a:lnTo>
                    <a:pt x="287" y="351"/>
                  </a:lnTo>
                  <a:lnTo>
                    <a:pt x="287" y="352"/>
                  </a:lnTo>
                  <a:lnTo>
                    <a:pt x="287" y="353"/>
                  </a:lnTo>
                  <a:lnTo>
                    <a:pt x="288" y="354"/>
                  </a:lnTo>
                  <a:lnTo>
                    <a:pt x="289" y="354"/>
                  </a:lnTo>
                  <a:lnTo>
                    <a:pt x="290" y="355"/>
                  </a:lnTo>
                  <a:lnTo>
                    <a:pt x="290" y="357"/>
                  </a:lnTo>
                  <a:lnTo>
                    <a:pt x="291" y="358"/>
                  </a:lnTo>
                  <a:lnTo>
                    <a:pt x="292" y="358"/>
                  </a:lnTo>
                  <a:lnTo>
                    <a:pt x="292" y="357"/>
                  </a:lnTo>
                  <a:lnTo>
                    <a:pt x="293" y="358"/>
                  </a:lnTo>
                  <a:lnTo>
                    <a:pt x="293" y="359"/>
                  </a:lnTo>
                  <a:lnTo>
                    <a:pt x="294" y="361"/>
                  </a:lnTo>
                  <a:lnTo>
                    <a:pt x="294" y="362"/>
                  </a:lnTo>
                  <a:lnTo>
                    <a:pt x="299" y="364"/>
                  </a:lnTo>
                  <a:lnTo>
                    <a:pt x="300" y="364"/>
                  </a:lnTo>
                  <a:lnTo>
                    <a:pt x="301" y="363"/>
                  </a:lnTo>
                  <a:lnTo>
                    <a:pt x="305" y="361"/>
                  </a:lnTo>
                  <a:lnTo>
                    <a:pt x="306" y="358"/>
                  </a:lnTo>
                  <a:lnTo>
                    <a:pt x="307" y="358"/>
                  </a:lnTo>
                  <a:lnTo>
                    <a:pt x="307" y="359"/>
                  </a:lnTo>
                  <a:lnTo>
                    <a:pt x="312" y="359"/>
                  </a:lnTo>
                  <a:lnTo>
                    <a:pt x="313" y="358"/>
                  </a:lnTo>
                  <a:lnTo>
                    <a:pt x="315" y="357"/>
                  </a:lnTo>
                  <a:lnTo>
                    <a:pt x="318" y="354"/>
                  </a:lnTo>
                  <a:lnTo>
                    <a:pt x="318" y="353"/>
                  </a:lnTo>
                  <a:lnTo>
                    <a:pt x="320" y="353"/>
                  </a:lnTo>
                  <a:lnTo>
                    <a:pt x="320" y="352"/>
                  </a:lnTo>
                  <a:lnTo>
                    <a:pt x="320" y="351"/>
                  </a:lnTo>
                  <a:lnTo>
                    <a:pt x="318" y="351"/>
                  </a:lnTo>
                  <a:lnTo>
                    <a:pt x="318" y="350"/>
                  </a:lnTo>
                  <a:lnTo>
                    <a:pt x="320" y="350"/>
                  </a:lnTo>
                  <a:lnTo>
                    <a:pt x="320" y="349"/>
                  </a:lnTo>
                  <a:lnTo>
                    <a:pt x="320" y="347"/>
                  </a:lnTo>
                  <a:lnTo>
                    <a:pt x="320" y="346"/>
                  </a:lnTo>
                  <a:lnTo>
                    <a:pt x="320" y="345"/>
                  </a:lnTo>
                  <a:lnTo>
                    <a:pt x="320" y="344"/>
                  </a:lnTo>
                  <a:lnTo>
                    <a:pt x="320" y="343"/>
                  </a:lnTo>
                  <a:lnTo>
                    <a:pt x="320" y="342"/>
                  </a:lnTo>
                  <a:lnTo>
                    <a:pt x="318" y="342"/>
                  </a:lnTo>
                  <a:lnTo>
                    <a:pt x="317" y="342"/>
                  </a:lnTo>
                  <a:lnTo>
                    <a:pt x="316" y="342"/>
                  </a:lnTo>
                  <a:lnTo>
                    <a:pt x="313" y="343"/>
                  </a:lnTo>
                  <a:lnTo>
                    <a:pt x="313" y="342"/>
                  </a:lnTo>
                  <a:lnTo>
                    <a:pt x="313" y="340"/>
                  </a:lnTo>
                  <a:lnTo>
                    <a:pt x="312" y="339"/>
                  </a:lnTo>
                  <a:lnTo>
                    <a:pt x="312" y="338"/>
                  </a:lnTo>
                  <a:lnTo>
                    <a:pt x="312" y="336"/>
                  </a:lnTo>
                  <a:lnTo>
                    <a:pt x="315" y="336"/>
                  </a:lnTo>
                  <a:lnTo>
                    <a:pt x="318" y="335"/>
                  </a:lnTo>
                  <a:lnTo>
                    <a:pt x="318" y="334"/>
                  </a:lnTo>
                  <a:lnTo>
                    <a:pt x="321" y="334"/>
                  </a:lnTo>
                  <a:lnTo>
                    <a:pt x="322" y="333"/>
                  </a:lnTo>
                  <a:lnTo>
                    <a:pt x="323" y="332"/>
                  </a:lnTo>
                  <a:lnTo>
                    <a:pt x="324" y="331"/>
                  </a:lnTo>
                  <a:lnTo>
                    <a:pt x="324" y="330"/>
                  </a:lnTo>
                  <a:lnTo>
                    <a:pt x="324" y="329"/>
                  </a:lnTo>
                  <a:lnTo>
                    <a:pt x="324" y="328"/>
                  </a:lnTo>
                  <a:lnTo>
                    <a:pt x="323" y="327"/>
                  </a:lnTo>
                  <a:lnTo>
                    <a:pt x="321" y="327"/>
                  </a:lnTo>
                  <a:lnTo>
                    <a:pt x="316" y="327"/>
                  </a:lnTo>
                  <a:lnTo>
                    <a:pt x="313" y="327"/>
                  </a:lnTo>
                  <a:lnTo>
                    <a:pt x="312" y="328"/>
                  </a:lnTo>
                  <a:lnTo>
                    <a:pt x="310" y="328"/>
                  </a:lnTo>
                  <a:lnTo>
                    <a:pt x="310" y="327"/>
                  </a:lnTo>
                  <a:lnTo>
                    <a:pt x="307" y="328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28"/>
                  </a:lnTo>
                  <a:lnTo>
                    <a:pt x="303" y="329"/>
                  </a:lnTo>
                  <a:lnTo>
                    <a:pt x="303" y="330"/>
                  </a:lnTo>
                  <a:lnTo>
                    <a:pt x="302" y="330"/>
                  </a:lnTo>
                  <a:lnTo>
                    <a:pt x="302" y="329"/>
                  </a:lnTo>
                  <a:lnTo>
                    <a:pt x="300" y="330"/>
                  </a:lnTo>
                  <a:lnTo>
                    <a:pt x="299" y="331"/>
                  </a:lnTo>
                  <a:lnTo>
                    <a:pt x="298" y="331"/>
                  </a:lnTo>
                  <a:lnTo>
                    <a:pt x="298" y="330"/>
                  </a:lnTo>
                  <a:lnTo>
                    <a:pt x="293" y="332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89" y="335"/>
                  </a:lnTo>
                  <a:lnTo>
                    <a:pt x="289" y="334"/>
                  </a:lnTo>
                  <a:lnTo>
                    <a:pt x="288" y="334"/>
                  </a:lnTo>
                  <a:lnTo>
                    <a:pt x="287" y="335"/>
                  </a:lnTo>
                  <a:lnTo>
                    <a:pt x="287" y="336"/>
                  </a:lnTo>
                  <a:lnTo>
                    <a:pt x="287" y="338"/>
                  </a:lnTo>
                  <a:lnTo>
                    <a:pt x="287" y="339"/>
                  </a:lnTo>
                  <a:lnTo>
                    <a:pt x="286" y="340"/>
                  </a:lnTo>
                  <a:lnTo>
                    <a:pt x="287" y="342"/>
                  </a:lnTo>
                  <a:lnTo>
                    <a:pt x="287" y="343"/>
                  </a:lnTo>
                  <a:close/>
                  <a:moveTo>
                    <a:pt x="471" y="342"/>
                  </a:moveTo>
                  <a:lnTo>
                    <a:pt x="471" y="340"/>
                  </a:lnTo>
                  <a:lnTo>
                    <a:pt x="470" y="340"/>
                  </a:lnTo>
                  <a:lnTo>
                    <a:pt x="469" y="342"/>
                  </a:lnTo>
                  <a:lnTo>
                    <a:pt x="469" y="343"/>
                  </a:lnTo>
                  <a:lnTo>
                    <a:pt x="466" y="343"/>
                  </a:lnTo>
                  <a:lnTo>
                    <a:pt x="465" y="344"/>
                  </a:lnTo>
                  <a:lnTo>
                    <a:pt x="464" y="345"/>
                  </a:lnTo>
                  <a:lnTo>
                    <a:pt x="463" y="345"/>
                  </a:lnTo>
                  <a:lnTo>
                    <a:pt x="463" y="346"/>
                  </a:lnTo>
                  <a:lnTo>
                    <a:pt x="463" y="347"/>
                  </a:lnTo>
                  <a:lnTo>
                    <a:pt x="463" y="349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51"/>
                  </a:lnTo>
                  <a:lnTo>
                    <a:pt x="464" y="354"/>
                  </a:lnTo>
                  <a:lnTo>
                    <a:pt x="464" y="355"/>
                  </a:lnTo>
                  <a:lnTo>
                    <a:pt x="465" y="355"/>
                  </a:lnTo>
                  <a:lnTo>
                    <a:pt x="470" y="357"/>
                  </a:lnTo>
                  <a:lnTo>
                    <a:pt x="474" y="357"/>
                  </a:lnTo>
                  <a:lnTo>
                    <a:pt x="478" y="357"/>
                  </a:lnTo>
                  <a:lnTo>
                    <a:pt x="483" y="357"/>
                  </a:lnTo>
                  <a:lnTo>
                    <a:pt x="484" y="357"/>
                  </a:lnTo>
                  <a:lnTo>
                    <a:pt x="485" y="358"/>
                  </a:lnTo>
                  <a:lnTo>
                    <a:pt x="486" y="357"/>
                  </a:lnTo>
                  <a:lnTo>
                    <a:pt x="486" y="358"/>
                  </a:lnTo>
                  <a:lnTo>
                    <a:pt x="487" y="358"/>
                  </a:lnTo>
                  <a:lnTo>
                    <a:pt x="487" y="357"/>
                  </a:lnTo>
                  <a:lnTo>
                    <a:pt x="488" y="358"/>
                  </a:lnTo>
                  <a:lnTo>
                    <a:pt x="489" y="358"/>
                  </a:lnTo>
                  <a:lnTo>
                    <a:pt x="490" y="358"/>
                  </a:lnTo>
                  <a:lnTo>
                    <a:pt x="490" y="357"/>
                  </a:lnTo>
                  <a:lnTo>
                    <a:pt x="490" y="355"/>
                  </a:lnTo>
                  <a:lnTo>
                    <a:pt x="490" y="354"/>
                  </a:lnTo>
                  <a:lnTo>
                    <a:pt x="490" y="353"/>
                  </a:lnTo>
                  <a:lnTo>
                    <a:pt x="490" y="352"/>
                  </a:lnTo>
                  <a:lnTo>
                    <a:pt x="492" y="351"/>
                  </a:lnTo>
                  <a:lnTo>
                    <a:pt x="492" y="350"/>
                  </a:lnTo>
                  <a:lnTo>
                    <a:pt x="492" y="349"/>
                  </a:lnTo>
                  <a:lnTo>
                    <a:pt x="494" y="349"/>
                  </a:lnTo>
                  <a:lnTo>
                    <a:pt x="495" y="349"/>
                  </a:lnTo>
                  <a:lnTo>
                    <a:pt x="496" y="347"/>
                  </a:lnTo>
                  <a:lnTo>
                    <a:pt x="495" y="346"/>
                  </a:lnTo>
                  <a:lnTo>
                    <a:pt x="495" y="345"/>
                  </a:lnTo>
                  <a:lnTo>
                    <a:pt x="494" y="344"/>
                  </a:lnTo>
                  <a:lnTo>
                    <a:pt x="492" y="344"/>
                  </a:lnTo>
                  <a:lnTo>
                    <a:pt x="492" y="343"/>
                  </a:lnTo>
                  <a:lnTo>
                    <a:pt x="490" y="343"/>
                  </a:lnTo>
                  <a:lnTo>
                    <a:pt x="489" y="342"/>
                  </a:lnTo>
                  <a:lnTo>
                    <a:pt x="488" y="343"/>
                  </a:lnTo>
                  <a:lnTo>
                    <a:pt x="487" y="343"/>
                  </a:lnTo>
                  <a:lnTo>
                    <a:pt x="487" y="344"/>
                  </a:lnTo>
                  <a:lnTo>
                    <a:pt x="486" y="344"/>
                  </a:lnTo>
                  <a:lnTo>
                    <a:pt x="486" y="343"/>
                  </a:lnTo>
                  <a:lnTo>
                    <a:pt x="485" y="343"/>
                  </a:lnTo>
                  <a:lnTo>
                    <a:pt x="485" y="342"/>
                  </a:lnTo>
                  <a:lnTo>
                    <a:pt x="484" y="343"/>
                  </a:lnTo>
                  <a:lnTo>
                    <a:pt x="483" y="342"/>
                  </a:lnTo>
                  <a:lnTo>
                    <a:pt x="483" y="343"/>
                  </a:lnTo>
                  <a:lnTo>
                    <a:pt x="482" y="343"/>
                  </a:lnTo>
                  <a:lnTo>
                    <a:pt x="483" y="342"/>
                  </a:lnTo>
                  <a:lnTo>
                    <a:pt x="480" y="342"/>
                  </a:lnTo>
                  <a:lnTo>
                    <a:pt x="475" y="342"/>
                  </a:lnTo>
                  <a:lnTo>
                    <a:pt x="474" y="343"/>
                  </a:lnTo>
                  <a:lnTo>
                    <a:pt x="473" y="344"/>
                  </a:lnTo>
                  <a:lnTo>
                    <a:pt x="472" y="343"/>
                  </a:lnTo>
                  <a:lnTo>
                    <a:pt x="472" y="344"/>
                  </a:lnTo>
                  <a:lnTo>
                    <a:pt x="471" y="344"/>
                  </a:lnTo>
                  <a:lnTo>
                    <a:pt x="471" y="343"/>
                  </a:lnTo>
                  <a:lnTo>
                    <a:pt x="471" y="342"/>
                  </a:lnTo>
                  <a:close/>
                  <a:moveTo>
                    <a:pt x="579" y="353"/>
                  </a:moveTo>
                  <a:lnTo>
                    <a:pt x="579" y="352"/>
                  </a:lnTo>
                  <a:lnTo>
                    <a:pt x="578" y="351"/>
                  </a:lnTo>
                  <a:lnTo>
                    <a:pt x="576" y="351"/>
                  </a:lnTo>
                  <a:lnTo>
                    <a:pt x="575" y="351"/>
                  </a:lnTo>
                  <a:lnTo>
                    <a:pt x="575" y="352"/>
                  </a:lnTo>
                  <a:lnTo>
                    <a:pt x="574" y="352"/>
                  </a:lnTo>
                  <a:lnTo>
                    <a:pt x="574" y="353"/>
                  </a:lnTo>
                  <a:lnTo>
                    <a:pt x="576" y="353"/>
                  </a:lnTo>
                  <a:lnTo>
                    <a:pt x="577" y="354"/>
                  </a:lnTo>
                  <a:lnTo>
                    <a:pt x="577" y="355"/>
                  </a:lnTo>
                  <a:lnTo>
                    <a:pt x="577" y="357"/>
                  </a:lnTo>
                  <a:lnTo>
                    <a:pt x="578" y="357"/>
                  </a:lnTo>
                  <a:lnTo>
                    <a:pt x="580" y="355"/>
                  </a:lnTo>
                  <a:lnTo>
                    <a:pt x="580" y="354"/>
                  </a:lnTo>
                  <a:lnTo>
                    <a:pt x="579" y="354"/>
                  </a:lnTo>
                  <a:lnTo>
                    <a:pt x="579" y="353"/>
                  </a:lnTo>
                  <a:close/>
                  <a:moveTo>
                    <a:pt x="407" y="336"/>
                  </a:moveTo>
                  <a:lnTo>
                    <a:pt x="406" y="335"/>
                  </a:lnTo>
                  <a:lnTo>
                    <a:pt x="405" y="335"/>
                  </a:lnTo>
                  <a:lnTo>
                    <a:pt x="403" y="336"/>
                  </a:lnTo>
                  <a:lnTo>
                    <a:pt x="398" y="336"/>
                  </a:lnTo>
                  <a:lnTo>
                    <a:pt x="397" y="338"/>
                  </a:lnTo>
                  <a:lnTo>
                    <a:pt x="397" y="339"/>
                  </a:lnTo>
                  <a:lnTo>
                    <a:pt x="397" y="340"/>
                  </a:lnTo>
                  <a:lnTo>
                    <a:pt x="397" y="342"/>
                  </a:lnTo>
                  <a:lnTo>
                    <a:pt x="398" y="343"/>
                  </a:lnTo>
                  <a:lnTo>
                    <a:pt x="398" y="344"/>
                  </a:lnTo>
                  <a:lnTo>
                    <a:pt x="400" y="345"/>
                  </a:lnTo>
                  <a:lnTo>
                    <a:pt x="401" y="346"/>
                  </a:lnTo>
                  <a:lnTo>
                    <a:pt x="405" y="346"/>
                  </a:lnTo>
                  <a:lnTo>
                    <a:pt x="407" y="345"/>
                  </a:lnTo>
                  <a:lnTo>
                    <a:pt x="407" y="344"/>
                  </a:lnTo>
                  <a:lnTo>
                    <a:pt x="408" y="344"/>
                  </a:lnTo>
                  <a:lnTo>
                    <a:pt x="408" y="345"/>
                  </a:lnTo>
                  <a:lnTo>
                    <a:pt x="409" y="345"/>
                  </a:lnTo>
                  <a:lnTo>
                    <a:pt x="409" y="344"/>
                  </a:lnTo>
                  <a:lnTo>
                    <a:pt x="412" y="345"/>
                  </a:lnTo>
                  <a:lnTo>
                    <a:pt x="413" y="344"/>
                  </a:lnTo>
                  <a:lnTo>
                    <a:pt x="414" y="344"/>
                  </a:lnTo>
                  <a:lnTo>
                    <a:pt x="414" y="343"/>
                  </a:lnTo>
                  <a:lnTo>
                    <a:pt x="410" y="339"/>
                  </a:lnTo>
                  <a:lnTo>
                    <a:pt x="407" y="336"/>
                  </a:lnTo>
                  <a:close/>
                  <a:moveTo>
                    <a:pt x="271" y="338"/>
                  </a:moveTo>
                  <a:lnTo>
                    <a:pt x="272" y="340"/>
                  </a:lnTo>
                  <a:lnTo>
                    <a:pt x="272" y="342"/>
                  </a:lnTo>
                  <a:lnTo>
                    <a:pt x="273" y="342"/>
                  </a:lnTo>
                  <a:lnTo>
                    <a:pt x="273" y="343"/>
                  </a:lnTo>
                  <a:lnTo>
                    <a:pt x="276" y="345"/>
                  </a:lnTo>
                  <a:lnTo>
                    <a:pt x="277" y="345"/>
                  </a:lnTo>
                  <a:lnTo>
                    <a:pt x="282" y="343"/>
                  </a:lnTo>
                  <a:lnTo>
                    <a:pt x="283" y="340"/>
                  </a:lnTo>
                  <a:lnTo>
                    <a:pt x="283" y="339"/>
                  </a:lnTo>
                  <a:lnTo>
                    <a:pt x="282" y="338"/>
                  </a:lnTo>
                  <a:lnTo>
                    <a:pt x="282" y="336"/>
                  </a:lnTo>
                  <a:lnTo>
                    <a:pt x="282" y="335"/>
                  </a:lnTo>
                  <a:lnTo>
                    <a:pt x="279" y="334"/>
                  </a:lnTo>
                  <a:lnTo>
                    <a:pt x="278" y="332"/>
                  </a:lnTo>
                  <a:lnTo>
                    <a:pt x="278" y="331"/>
                  </a:lnTo>
                  <a:lnTo>
                    <a:pt x="276" y="331"/>
                  </a:lnTo>
                  <a:lnTo>
                    <a:pt x="276" y="330"/>
                  </a:lnTo>
                  <a:lnTo>
                    <a:pt x="275" y="330"/>
                  </a:lnTo>
                  <a:lnTo>
                    <a:pt x="276" y="329"/>
                  </a:lnTo>
                  <a:lnTo>
                    <a:pt x="276" y="328"/>
                  </a:lnTo>
                  <a:lnTo>
                    <a:pt x="275" y="328"/>
                  </a:lnTo>
                  <a:lnTo>
                    <a:pt x="273" y="329"/>
                  </a:lnTo>
                  <a:lnTo>
                    <a:pt x="272" y="330"/>
                  </a:lnTo>
                  <a:lnTo>
                    <a:pt x="271" y="331"/>
                  </a:lnTo>
                  <a:lnTo>
                    <a:pt x="271" y="332"/>
                  </a:lnTo>
                  <a:lnTo>
                    <a:pt x="270" y="332"/>
                  </a:lnTo>
                  <a:lnTo>
                    <a:pt x="269" y="333"/>
                  </a:lnTo>
                  <a:lnTo>
                    <a:pt x="268" y="332"/>
                  </a:lnTo>
                  <a:lnTo>
                    <a:pt x="268" y="333"/>
                  </a:lnTo>
                  <a:lnTo>
                    <a:pt x="270" y="338"/>
                  </a:lnTo>
                  <a:lnTo>
                    <a:pt x="271" y="338"/>
                  </a:lnTo>
                  <a:close/>
                  <a:moveTo>
                    <a:pt x="443" y="310"/>
                  </a:moveTo>
                  <a:lnTo>
                    <a:pt x="443" y="312"/>
                  </a:lnTo>
                  <a:lnTo>
                    <a:pt x="443" y="313"/>
                  </a:lnTo>
                  <a:lnTo>
                    <a:pt x="444" y="315"/>
                  </a:lnTo>
                  <a:lnTo>
                    <a:pt x="443" y="315"/>
                  </a:lnTo>
                  <a:lnTo>
                    <a:pt x="443" y="316"/>
                  </a:lnTo>
                  <a:lnTo>
                    <a:pt x="444" y="317"/>
                  </a:lnTo>
                  <a:lnTo>
                    <a:pt x="446" y="317"/>
                  </a:lnTo>
                  <a:lnTo>
                    <a:pt x="447" y="319"/>
                  </a:lnTo>
                  <a:lnTo>
                    <a:pt x="446" y="319"/>
                  </a:lnTo>
                  <a:lnTo>
                    <a:pt x="450" y="320"/>
                  </a:lnTo>
                  <a:lnTo>
                    <a:pt x="451" y="320"/>
                  </a:lnTo>
                  <a:lnTo>
                    <a:pt x="452" y="321"/>
                  </a:lnTo>
                  <a:lnTo>
                    <a:pt x="453" y="322"/>
                  </a:lnTo>
                  <a:lnTo>
                    <a:pt x="454" y="323"/>
                  </a:lnTo>
                  <a:lnTo>
                    <a:pt x="455" y="322"/>
                  </a:lnTo>
                  <a:lnTo>
                    <a:pt x="455" y="323"/>
                  </a:lnTo>
                  <a:lnTo>
                    <a:pt x="455" y="324"/>
                  </a:lnTo>
                  <a:lnTo>
                    <a:pt x="457" y="324"/>
                  </a:lnTo>
                  <a:lnTo>
                    <a:pt x="455" y="327"/>
                  </a:lnTo>
                  <a:lnTo>
                    <a:pt x="455" y="328"/>
                  </a:lnTo>
                  <a:lnTo>
                    <a:pt x="452" y="327"/>
                  </a:lnTo>
                  <a:lnTo>
                    <a:pt x="449" y="327"/>
                  </a:lnTo>
                  <a:lnTo>
                    <a:pt x="447" y="328"/>
                  </a:lnTo>
                  <a:lnTo>
                    <a:pt x="449" y="328"/>
                  </a:lnTo>
                  <a:lnTo>
                    <a:pt x="449" y="329"/>
                  </a:lnTo>
                  <a:lnTo>
                    <a:pt x="447" y="329"/>
                  </a:lnTo>
                  <a:lnTo>
                    <a:pt x="447" y="330"/>
                  </a:lnTo>
                  <a:lnTo>
                    <a:pt x="449" y="330"/>
                  </a:lnTo>
                  <a:lnTo>
                    <a:pt x="451" y="331"/>
                  </a:lnTo>
                  <a:lnTo>
                    <a:pt x="451" y="333"/>
                  </a:lnTo>
                  <a:lnTo>
                    <a:pt x="454" y="334"/>
                  </a:lnTo>
                  <a:lnTo>
                    <a:pt x="454" y="335"/>
                  </a:lnTo>
                  <a:lnTo>
                    <a:pt x="454" y="336"/>
                  </a:lnTo>
                  <a:lnTo>
                    <a:pt x="453" y="336"/>
                  </a:lnTo>
                  <a:lnTo>
                    <a:pt x="453" y="338"/>
                  </a:lnTo>
                  <a:lnTo>
                    <a:pt x="454" y="338"/>
                  </a:lnTo>
                  <a:lnTo>
                    <a:pt x="454" y="339"/>
                  </a:lnTo>
                  <a:lnTo>
                    <a:pt x="453" y="339"/>
                  </a:lnTo>
                  <a:lnTo>
                    <a:pt x="453" y="340"/>
                  </a:lnTo>
                  <a:lnTo>
                    <a:pt x="454" y="340"/>
                  </a:lnTo>
                  <a:lnTo>
                    <a:pt x="455" y="342"/>
                  </a:lnTo>
                  <a:lnTo>
                    <a:pt x="457" y="342"/>
                  </a:lnTo>
                  <a:lnTo>
                    <a:pt x="457" y="340"/>
                  </a:lnTo>
                  <a:lnTo>
                    <a:pt x="458" y="339"/>
                  </a:lnTo>
                  <a:lnTo>
                    <a:pt x="459" y="338"/>
                  </a:lnTo>
                  <a:lnTo>
                    <a:pt x="458" y="338"/>
                  </a:lnTo>
                  <a:lnTo>
                    <a:pt x="458" y="336"/>
                  </a:lnTo>
                  <a:lnTo>
                    <a:pt x="459" y="336"/>
                  </a:lnTo>
                  <a:lnTo>
                    <a:pt x="459" y="335"/>
                  </a:lnTo>
                  <a:lnTo>
                    <a:pt x="460" y="335"/>
                  </a:lnTo>
                  <a:lnTo>
                    <a:pt x="461" y="335"/>
                  </a:lnTo>
                  <a:lnTo>
                    <a:pt x="461" y="336"/>
                  </a:lnTo>
                  <a:lnTo>
                    <a:pt x="461" y="338"/>
                  </a:lnTo>
                  <a:lnTo>
                    <a:pt x="464" y="336"/>
                  </a:lnTo>
                  <a:lnTo>
                    <a:pt x="467" y="335"/>
                  </a:lnTo>
                  <a:lnTo>
                    <a:pt x="469" y="334"/>
                  </a:lnTo>
                  <a:lnTo>
                    <a:pt x="470" y="334"/>
                  </a:lnTo>
                  <a:lnTo>
                    <a:pt x="470" y="333"/>
                  </a:lnTo>
                  <a:lnTo>
                    <a:pt x="471" y="333"/>
                  </a:lnTo>
                  <a:lnTo>
                    <a:pt x="471" y="332"/>
                  </a:lnTo>
                  <a:lnTo>
                    <a:pt x="472" y="332"/>
                  </a:lnTo>
                  <a:lnTo>
                    <a:pt x="473" y="332"/>
                  </a:lnTo>
                  <a:lnTo>
                    <a:pt x="473" y="333"/>
                  </a:lnTo>
                  <a:lnTo>
                    <a:pt x="474" y="333"/>
                  </a:lnTo>
                  <a:lnTo>
                    <a:pt x="474" y="332"/>
                  </a:lnTo>
                  <a:lnTo>
                    <a:pt x="475" y="332"/>
                  </a:lnTo>
                  <a:lnTo>
                    <a:pt x="475" y="331"/>
                  </a:lnTo>
                  <a:lnTo>
                    <a:pt x="475" y="330"/>
                  </a:lnTo>
                  <a:lnTo>
                    <a:pt x="475" y="329"/>
                  </a:lnTo>
                  <a:lnTo>
                    <a:pt x="476" y="329"/>
                  </a:lnTo>
                  <a:lnTo>
                    <a:pt x="476" y="328"/>
                  </a:lnTo>
                  <a:lnTo>
                    <a:pt x="476" y="327"/>
                  </a:lnTo>
                  <a:lnTo>
                    <a:pt x="476" y="324"/>
                  </a:lnTo>
                  <a:lnTo>
                    <a:pt x="474" y="322"/>
                  </a:lnTo>
                  <a:lnTo>
                    <a:pt x="474" y="321"/>
                  </a:lnTo>
                  <a:lnTo>
                    <a:pt x="473" y="320"/>
                  </a:lnTo>
                  <a:lnTo>
                    <a:pt x="472" y="320"/>
                  </a:lnTo>
                  <a:lnTo>
                    <a:pt x="471" y="319"/>
                  </a:lnTo>
                  <a:lnTo>
                    <a:pt x="472" y="319"/>
                  </a:lnTo>
                  <a:lnTo>
                    <a:pt x="476" y="315"/>
                  </a:lnTo>
                  <a:lnTo>
                    <a:pt x="476" y="313"/>
                  </a:lnTo>
                  <a:lnTo>
                    <a:pt x="476" y="312"/>
                  </a:lnTo>
                  <a:lnTo>
                    <a:pt x="476" y="310"/>
                  </a:lnTo>
                  <a:lnTo>
                    <a:pt x="475" y="310"/>
                  </a:lnTo>
                  <a:lnTo>
                    <a:pt x="474" y="307"/>
                  </a:lnTo>
                  <a:lnTo>
                    <a:pt x="473" y="307"/>
                  </a:lnTo>
                  <a:lnTo>
                    <a:pt x="471" y="305"/>
                  </a:lnTo>
                  <a:lnTo>
                    <a:pt x="469" y="304"/>
                  </a:lnTo>
                  <a:lnTo>
                    <a:pt x="467" y="305"/>
                  </a:lnTo>
                  <a:lnTo>
                    <a:pt x="466" y="306"/>
                  </a:lnTo>
                  <a:lnTo>
                    <a:pt x="463" y="304"/>
                  </a:lnTo>
                  <a:lnTo>
                    <a:pt x="463" y="302"/>
                  </a:lnTo>
                  <a:lnTo>
                    <a:pt x="463" y="301"/>
                  </a:lnTo>
                  <a:lnTo>
                    <a:pt x="463" y="300"/>
                  </a:lnTo>
                  <a:lnTo>
                    <a:pt x="464" y="300"/>
                  </a:lnTo>
                  <a:lnTo>
                    <a:pt x="464" y="299"/>
                  </a:lnTo>
                  <a:lnTo>
                    <a:pt x="463" y="299"/>
                  </a:lnTo>
                  <a:lnTo>
                    <a:pt x="461" y="299"/>
                  </a:lnTo>
                  <a:lnTo>
                    <a:pt x="459" y="295"/>
                  </a:lnTo>
                  <a:lnTo>
                    <a:pt x="458" y="295"/>
                  </a:lnTo>
                  <a:lnTo>
                    <a:pt x="455" y="295"/>
                  </a:lnTo>
                  <a:lnTo>
                    <a:pt x="455" y="293"/>
                  </a:lnTo>
                  <a:lnTo>
                    <a:pt x="451" y="290"/>
                  </a:lnTo>
                  <a:lnTo>
                    <a:pt x="450" y="289"/>
                  </a:lnTo>
                  <a:lnTo>
                    <a:pt x="446" y="289"/>
                  </a:lnTo>
                  <a:lnTo>
                    <a:pt x="442" y="288"/>
                  </a:lnTo>
                  <a:lnTo>
                    <a:pt x="441" y="290"/>
                  </a:lnTo>
                  <a:lnTo>
                    <a:pt x="440" y="292"/>
                  </a:lnTo>
                  <a:lnTo>
                    <a:pt x="441" y="292"/>
                  </a:lnTo>
                  <a:lnTo>
                    <a:pt x="441" y="293"/>
                  </a:lnTo>
                  <a:lnTo>
                    <a:pt x="440" y="293"/>
                  </a:lnTo>
                  <a:lnTo>
                    <a:pt x="440" y="294"/>
                  </a:lnTo>
                  <a:lnTo>
                    <a:pt x="441" y="294"/>
                  </a:lnTo>
                  <a:lnTo>
                    <a:pt x="441" y="295"/>
                  </a:lnTo>
                  <a:lnTo>
                    <a:pt x="441" y="298"/>
                  </a:lnTo>
                  <a:lnTo>
                    <a:pt x="441" y="299"/>
                  </a:lnTo>
                  <a:lnTo>
                    <a:pt x="442" y="299"/>
                  </a:lnTo>
                  <a:lnTo>
                    <a:pt x="441" y="300"/>
                  </a:lnTo>
                  <a:lnTo>
                    <a:pt x="442" y="300"/>
                  </a:lnTo>
                  <a:lnTo>
                    <a:pt x="443" y="301"/>
                  </a:lnTo>
                  <a:lnTo>
                    <a:pt x="443" y="302"/>
                  </a:lnTo>
                  <a:lnTo>
                    <a:pt x="443" y="304"/>
                  </a:lnTo>
                  <a:lnTo>
                    <a:pt x="441" y="304"/>
                  </a:lnTo>
                  <a:lnTo>
                    <a:pt x="441" y="305"/>
                  </a:lnTo>
                  <a:lnTo>
                    <a:pt x="440" y="305"/>
                  </a:lnTo>
                  <a:lnTo>
                    <a:pt x="440" y="306"/>
                  </a:lnTo>
                  <a:lnTo>
                    <a:pt x="440" y="307"/>
                  </a:lnTo>
                  <a:lnTo>
                    <a:pt x="440" y="308"/>
                  </a:lnTo>
                  <a:lnTo>
                    <a:pt x="442" y="309"/>
                  </a:lnTo>
                  <a:lnTo>
                    <a:pt x="443" y="310"/>
                  </a:lnTo>
                  <a:close/>
                  <a:moveTo>
                    <a:pt x="393" y="318"/>
                  </a:moveTo>
                  <a:lnTo>
                    <a:pt x="392" y="318"/>
                  </a:lnTo>
                  <a:lnTo>
                    <a:pt x="391" y="321"/>
                  </a:lnTo>
                  <a:lnTo>
                    <a:pt x="390" y="321"/>
                  </a:lnTo>
                  <a:lnTo>
                    <a:pt x="390" y="322"/>
                  </a:lnTo>
                  <a:lnTo>
                    <a:pt x="390" y="323"/>
                  </a:lnTo>
                  <a:lnTo>
                    <a:pt x="391" y="324"/>
                  </a:lnTo>
                  <a:lnTo>
                    <a:pt x="392" y="324"/>
                  </a:lnTo>
                  <a:lnTo>
                    <a:pt x="394" y="321"/>
                  </a:lnTo>
                  <a:lnTo>
                    <a:pt x="395" y="321"/>
                  </a:lnTo>
                  <a:lnTo>
                    <a:pt x="395" y="320"/>
                  </a:lnTo>
                  <a:lnTo>
                    <a:pt x="395" y="319"/>
                  </a:lnTo>
                  <a:lnTo>
                    <a:pt x="395" y="318"/>
                  </a:lnTo>
                  <a:lnTo>
                    <a:pt x="394" y="318"/>
                  </a:lnTo>
                  <a:lnTo>
                    <a:pt x="394" y="317"/>
                  </a:lnTo>
                  <a:lnTo>
                    <a:pt x="393" y="318"/>
                  </a:lnTo>
                  <a:close/>
                  <a:moveTo>
                    <a:pt x="287" y="316"/>
                  </a:moveTo>
                  <a:lnTo>
                    <a:pt x="287" y="317"/>
                  </a:lnTo>
                  <a:lnTo>
                    <a:pt x="288" y="317"/>
                  </a:lnTo>
                  <a:lnTo>
                    <a:pt x="289" y="317"/>
                  </a:lnTo>
                  <a:lnTo>
                    <a:pt x="291" y="316"/>
                  </a:lnTo>
                  <a:lnTo>
                    <a:pt x="291" y="315"/>
                  </a:lnTo>
                  <a:lnTo>
                    <a:pt x="294" y="313"/>
                  </a:lnTo>
                  <a:lnTo>
                    <a:pt x="299" y="312"/>
                  </a:lnTo>
                  <a:lnTo>
                    <a:pt x="300" y="313"/>
                  </a:lnTo>
                  <a:lnTo>
                    <a:pt x="301" y="315"/>
                  </a:lnTo>
                  <a:lnTo>
                    <a:pt x="301" y="316"/>
                  </a:lnTo>
                  <a:lnTo>
                    <a:pt x="301" y="317"/>
                  </a:lnTo>
                  <a:lnTo>
                    <a:pt x="302" y="318"/>
                  </a:lnTo>
                  <a:lnTo>
                    <a:pt x="305" y="317"/>
                  </a:lnTo>
                  <a:lnTo>
                    <a:pt x="305" y="316"/>
                  </a:lnTo>
                  <a:lnTo>
                    <a:pt x="305" y="315"/>
                  </a:lnTo>
                  <a:lnTo>
                    <a:pt x="306" y="315"/>
                  </a:lnTo>
                  <a:lnTo>
                    <a:pt x="307" y="315"/>
                  </a:lnTo>
                  <a:lnTo>
                    <a:pt x="307" y="313"/>
                  </a:lnTo>
                  <a:lnTo>
                    <a:pt x="306" y="313"/>
                  </a:lnTo>
                  <a:lnTo>
                    <a:pt x="306" y="312"/>
                  </a:lnTo>
                  <a:lnTo>
                    <a:pt x="307" y="312"/>
                  </a:lnTo>
                  <a:lnTo>
                    <a:pt x="307" y="310"/>
                  </a:lnTo>
                  <a:lnTo>
                    <a:pt x="310" y="312"/>
                  </a:lnTo>
                  <a:lnTo>
                    <a:pt x="310" y="313"/>
                  </a:lnTo>
                  <a:lnTo>
                    <a:pt x="312" y="313"/>
                  </a:lnTo>
                  <a:lnTo>
                    <a:pt x="312" y="315"/>
                  </a:lnTo>
                  <a:lnTo>
                    <a:pt x="312" y="316"/>
                  </a:lnTo>
                  <a:lnTo>
                    <a:pt x="314" y="316"/>
                  </a:lnTo>
                  <a:lnTo>
                    <a:pt x="317" y="317"/>
                  </a:lnTo>
                  <a:lnTo>
                    <a:pt x="320" y="315"/>
                  </a:lnTo>
                  <a:lnTo>
                    <a:pt x="321" y="315"/>
                  </a:lnTo>
                  <a:lnTo>
                    <a:pt x="322" y="316"/>
                  </a:lnTo>
                  <a:lnTo>
                    <a:pt x="325" y="316"/>
                  </a:lnTo>
                  <a:lnTo>
                    <a:pt x="327" y="316"/>
                  </a:lnTo>
                  <a:lnTo>
                    <a:pt x="327" y="315"/>
                  </a:lnTo>
                  <a:lnTo>
                    <a:pt x="327" y="313"/>
                  </a:lnTo>
                  <a:lnTo>
                    <a:pt x="327" y="312"/>
                  </a:lnTo>
                  <a:lnTo>
                    <a:pt x="327" y="310"/>
                  </a:lnTo>
                  <a:lnTo>
                    <a:pt x="328" y="309"/>
                  </a:lnTo>
                  <a:lnTo>
                    <a:pt x="327" y="309"/>
                  </a:lnTo>
                  <a:lnTo>
                    <a:pt x="328" y="308"/>
                  </a:lnTo>
                  <a:lnTo>
                    <a:pt x="328" y="307"/>
                  </a:lnTo>
                  <a:lnTo>
                    <a:pt x="328" y="306"/>
                  </a:lnTo>
                  <a:lnTo>
                    <a:pt x="327" y="305"/>
                  </a:lnTo>
                  <a:lnTo>
                    <a:pt x="327" y="304"/>
                  </a:lnTo>
                  <a:lnTo>
                    <a:pt x="327" y="302"/>
                  </a:lnTo>
                  <a:lnTo>
                    <a:pt x="325" y="302"/>
                  </a:lnTo>
                  <a:lnTo>
                    <a:pt x="325" y="301"/>
                  </a:lnTo>
                  <a:lnTo>
                    <a:pt x="324" y="301"/>
                  </a:lnTo>
                  <a:lnTo>
                    <a:pt x="323" y="300"/>
                  </a:lnTo>
                  <a:lnTo>
                    <a:pt x="324" y="300"/>
                  </a:lnTo>
                  <a:lnTo>
                    <a:pt x="323" y="299"/>
                  </a:lnTo>
                  <a:lnTo>
                    <a:pt x="322" y="299"/>
                  </a:lnTo>
                  <a:lnTo>
                    <a:pt x="322" y="298"/>
                  </a:lnTo>
                  <a:lnTo>
                    <a:pt x="322" y="297"/>
                  </a:lnTo>
                  <a:lnTo>
                    <a:pt x="321" y="297"/>
                  </a:lnTo>
                  <a:lnTo>
                    <a:pt x="321" y="295"/>
                  </a:lnTo>
                  <a:lnTo>
                    <a:pt x="320" y="295"/>
                  </a:lnTo>
                  <a:lnTo>
                    <a:pt x="318" y="295"/>
                  </a:lnTo>
                  <a:lnTo>
                    <a:pt x="317" y="293"/>
                  </a:lnTo>
                  <a:lnTo>
                    <a:pt x="316" y="293"/>
                  </a:lnTo>
                  <a:lnTo>
                    <a:pt x="316" y="292"/>
                  </a:lnTo>
                  <a:lnTo>
                    <a:pt x="313" y="292"/>
                  </a:lnTo>
                  <a:lnTo>
                    <a:pt x="313" y="293"/>
                  </a:lnTo>
                  <a:lnTo>
                    <a:pt x="312" y="293"/>
                  </a:lnTo>
                  <a:lnTo>
                    <a:pt x="310" y="294"/>
                  </a:lnTo>
                  <a:lnTo>
                    <a:pt x="309" y="295"/>
                  </a:lnTo>
                  <a:lnTo>
                    <a:pt x="307" y="295"/>
                  </a:lnTo>
                  <a:lnTo>
                    <a:pt x="306" y="297"/>
                  </a:lnTo>
                  <a:lnTo>
                    <a:pt x="306" y="298"/>
                  </a:lnTo>
                  <a:lnTo>
                    <a:pt x="305" y="298"/>
                  </a:lnTo>
                  <a:lnTo>
                    <a:pt x="306" y="299"/>
                  </a:lnTo>
                  <a:lnTo>
                    <a:pt x="305" y="300"/>
                  </a:lnTo>
                  <a:lnTo>
                    <a:pt x="302" y="302"/>
                  </a:lnTo>
                  <a:lnTo>
                    <a:pt x="301" y="302"/>
                  </a:lnTo>
                  <a:lnTo>
                    <a:pt x="300" y="302"/>
                  </a:lnTo>
                  <a:lnTo>
                    <a:pt x="299" y="302"/>
                  </a:lnTo>
                  <a:lnTo>
                    <a:pt x="297" y="304"/>
                  </a:lnTo>
                  <a:lnTo>
                    <a:pt x="294" y="305"/>
                  </a:lnTo>
                  <a:lnTo>
                    <a:pt x="292" y="306"/>
                  </a:lnTo>
                  <a:lnTo>
                    <a:pt x="291" y="307"/>
                  </a:lnTo>
                  <a:lnTo>
                    <a:pt x="288" y="309"/>
                  </a:lnTo>
                  <a:lnTo>
                    <a:pt x="287" y="310"/>
                  </a:lnTo>
                  <a:lnTo>
                    <a:pt x="287" y="312"/>
                  </a:lnTo>
                  <a:lnTo>
                    <a:pt x="286" y="315"/>
                  </a:lnTo>
                  <a:lnTo>
                    <a:pt x="287" y="315"/>
                  </a:lnTo>
                  <a:lnTo>
                    <a:pt x="287" y="316"/>
                  </a:lnTo>
                  <a:close/>
                  <a:moveTo>
                    <a:pt x="373" y="276"/>
                  </a:moveTo>
                  <a:lnTo>
                    <a:pt x="375" y="276"/>
                  </a:lnTo>
                  <a:lnTo>
                    <a:pt x="375" y="277"/>
                  </a:lnTo>
                  <a:lnTo>
                    <a:pt x="375" y="278"/>
                  </a:lnTo>
                  <a:lnTo>
                    <a:pt x="374" y="279"/>
                  </a:lnTo>
                  <a:lnTo>
                    <a:pt x="374" y="283"/>
                  </a:lnTo>
                  <a:lnTo>
                    <a:pt x="374" y="284"/>
                  </a:lnTo>
                  <a:lnTo>
                    <a:pt x="374" y="285"/>
                  </a:lnTo>
                  <a:lnTo>
                    <a:pt x="373" y="285"/>
                  </a:lnTo>
                  <a:lnTo>
                    <a:pt x="372" y="287"/>
                  </a:lnTo>
                  <a:lnTo>
                    <a:pt x="372" y="288"/>
                  </a:lnTo>
                  <a:lnTo>
                    <a:pt x="372" y="289"/>
                  </a:lnTo>
                  <a:lnTo>
                    <a:pt x="373" y="289"/>
                  </a:lnTo>
                  <a:lnTo>
                    <a:pt x="374" y="289"/>
                  </a:lnTo>
                  <a:lnTo>
                    <a:pt x="375" y="287"/>
                  </a:lnTo>
                  <a:lnTo>
                    <a:pt x="377" y="286"/>
                  </a:lnTo>
                  <a:lnTo>
                    <a:pt x="377" y="285"/>
                  </a:lnTo>
                  <a:lnTo>
                    <a:pt x="378" y="283"/>
                  </a:lnTo>
                  <a:lnTo>
                    <a:pt x="378" y="282"/>
                  </a:lnTo>
                  <a:lnTo>
                    <a:pt x="379" y="279"/>
                  </a:lnTo>
                  <a:lnTo>
                    <a:pt x="379" y="282"/>
                  </a:lnTo>
                  <a:lnTo>
                    <a:pt x="380" y="282"/>
                  </a:lnTo>
                  <a:lnTo>
                    <a:pt x="380" y="279"/>
                  </a:lnTo>
                  <a:lnTo>
                    <a:pt x="380" y="278"/>
                  </a:lnTo>
                  <a:lnTo>
                    <a:pt x="381" y="279"/>
                  </a:lnTo>
                  <a:lnTo>
                    <a:pt x="382" y="279"/>
                  </a:lnTo>
                  <a:lnTo>
                    <a:pt x="382" y="282"/>
                  </a:lnTo>
                  <a:lnTo>
                    <a:pt x="382" y="283"/>
                  </a:lnTo>
                  <a:lnTo>
                    <a:pt x="383" y="284"/>
                  </a:lnTo>
                  <a:lnTo>
                    <a:pt x="384" y="284"/>
                  </a:lnTo>
                  <a:lnTo>
                    <a:pt x="384" y="285"/>
                  </a:lnTo>
                  <a:lnTo>
                    <a:pt x="383" y="285"/>
                  </a:lnTo>
                  <a:lnTo>
                    <a:pt x="381" y="288"/>
                  </a:lnTo>
                  <a:lnTo>
                    <a:pt x="380" y="290"/>
                  </a:lnTo>
                  <a:lnTo>
                    <a:pt x="381" y="290"/>
                  </a:lnTo>
                  <a:lnTo>
                    <a:pt x="381" y="292"/>
                  </a:lnTo>
                  <a:lnTo>
                    <a:pt x="382" y="292"/>
                  </a:lnTo>
                  <a:lnTo>
                    <a:pt x="383" y="292"/>
                  </a:lnTo>
                  <a:lnTo>
                    <a:pt x="383" y="290"/>
                  </a:lnTo>
                  <a:lnTo>
                    <a:pt x="383" y="289"/>
                  </a:lnTo>
                  <a:lnTo>
                    <a:pt x="384" y="289"/>
                  </a:lnTo>
                  <a:lnTo>
                    <a:pt x="385" y="289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4" y="293"/>
                  </a:lnTo>
                  <a:lnTo>
                    <a:pt x="385" y="290"/>
                  </a:lnTo>
                  <a:lnTo>
                    <a:pt x="387" y="292"/>
                  </a:lnTo>
                  <a:lnTo>
                    <a:pt x="387" y="290"/>
                  </a:lnTo>
                  <a:lnTo>
                    <a:pt x="389" y="290"/>
                  </a:lnTo>
                  <a:lnTo>
                    <a:pt x="390" y="292"/>
                  </a:lnTo>
                  <a:lnTo>
                    <a:pt x="390" y="293"/>
                  </a:lnTo>
                  <a:lnTo>
                    <a:pt x="390" y="294"/>
                  </a:lnTo>
                  <a:lnTo>
                    <a:pt x="389" y="294"/>
                  </a:lnTo>
                  <a:lnTo>
                    <a:pt x="387" y="294"/>
                  </a:lnTo>
                  <a:lnTo>
                    <a:pt x="387" y="295"/>
                  </a:lnTo>
                  <a:lnTo>
                    <a:pt x="389" y="297"/>
                  </a:lnTo>
                  <a:lnTo>
                    <a:pt x="383" y="297"/>
                  </a:lnTo>
                  <a:lnTo>
                    <a:pt x="382" y="298"/>
                  </a:lnTo>
                  <a:lnTo>
                    <a:pt x="382" y="299"/>
                  </a:lnTo>
                  <a:lnTo>
                    <a:pt x="385" y="299"/>
                  </a:lnTo>
                  <a:lnTo>
                    <a:pt x="389" y="299"/>
                  </a:lnTo>
                  <a:lnTo>
                    <a:pt x="389" y="300"/>
                  </a:lnTo>
                  <a:lnTo>
                    <a:pt x="390" y="301"/>
                  </a:lnTo>
                  <a:lnTo>
                    <a:pt x="389" y="301"/>
                  </a:lnTo>
                  <a:lnTo>
                    <a:pt x="389" y="302"/>
                  </a:lnTo>
                  <a:lnTo>
                    <a:pt x="389" y="304"/>
                  </a:lnTo>
                  <a:lnTo>
                    <a:pt x="387" y="305"/>
                  </a:lnTo>
                  <a:lnTo>
                    <a:pt x="385" y="304"/>
                  </a:lnTo>
                  <a:lnTo>
                    <a:pt x="382" y="305"/>
                  </a:lnTo>
                  <a:lnTo>
                    <a:pt x="379" y="302"/>
                  </a:lnTo>
                  <a:lnTo>
                    <a:pt x="375" y="301"/>
                  </a:lnTo>
                  <a:lnTo>
                    <a:pt x="374" y="301"/>
                  </a:lnTo>
                  <a:lnTo>
                    <a:pt x="373" y="302"/>
                  </a:lnTo>
                  <a:lnTo>
                    <a:pt x="373" y="304"/>
                  </a:lnTo>
                  <a:lnTo>
                    <a:pt x="372" y="304"/>
                  </a:lnTo>
                  <a:lnTo>
                    <a:pt x="372" y="305"/>
                  </a:lnTo>
                  <a:lnTo>
                    <a:pt x="372" y="306"/>
                  </a:lnTo>
                  <a:lnTo>
                    <a:pt x="372" y="308"/>
                  </a:lnTo>
                  <a:lnTo>
                    <a:pt x="373" y="310"/>
                  </a:lnTo>
                  <a:lnTo>
                    <a:pt x="374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8" y="317"/>
                  </a:lnTo>
                  <a:lnTo>
                    <a:pt x="380" y="318"/>
                  </a:lnTo>
                  <a:lnTo>
                    <a:pt x="383" y="319"/>
                  </a:lnTo>
                  <a:lnTo>
                    <a:pt x="383" y="318"/>
                  </a:lnTo>
                  <a:lnTo>
                    <a:pt x="383" y="317"/>
                  </a:lnTo>
                  <a:lnTo>
                    <a:pt x="384" y="316"/>
                  </a:lnTo>
                  <a:lnTo>
                    <a:pt x="385" y="315"/>
                  </a:lnTo>
                  <a:lnTo>
                    <a:pt x="387" y="315"/>
                  </a:lnTo>
                  <a:lnTo>
                    <a:pt x="389" y="315"/>
                  </a:lnTo>
                  <a:lnTo>
                    <a:pt x="390" y="315"/>
                  </a:lnTo>
                  <a:lnTo>
                    <a:pt x="390" y="313"/>
                  </a:lnTo>
                  <a:lnTo>
                    <a:pt x="393" y="312"/>
                  </a:lnTo>
                  <a:lnTo>
                    <a:pt x="395" y="312"/>
                  </a:lnTo>
                  <a:lnTo>
                    <a:pt x="396" y="312"/>
                  </a:lnTo>
                  <a:lnTo>
                    <a:pt x="395" y="315"/>
                  </a:lnTo>
                  <a:lnTo>
                    <a:pt x="394" y="316"/>
                  </a:lnTo>
                  <a:lnTo>
                    <a:pt x="395" y="317"/>
                  </a:lnTo>
                  <a:lnTo>
                    <a:pt x="396" y="319"/>
                  </a:lnTo>
                  <a:lnTo>
                    <a:pt x="397" y="319"/>
                  </a:lnTo>
                  <a:lnTo>
                    <a:pt x="401" y="317"/>
                  </a:lnTo>
                  <a:lnTo>
                    <a:pt x="405" y="318"/>
                  </a:lnTo>
                  <a:lnTo>
                    <a:pt x="408" y="319"/>
                  </a:lnTo>
                  <a:lnTo>
                    <a:pt x="410" y="321"/>
                  </a:lnTo>
                  <a:lnTo>
                    <a:pt x="413" y="320"/>
                  </a:lnTo>
                  <a:lnTo>
                    <a:pt x="413" y="321"/>
                  </a:lnTo>
                  <a:lnTo>
                    <a:pt x="413" y="322"/>
                  </a:lnTo>
                  <a:lnTo>
                    <a:pt x="413" y="323"/>
                  </a:lnTo>
                  <a:lnTo>
                    <a:pt x="414" y="324"/>
                  </a:lnTo>
                  <a:lnTo>
                    <a:pt x="415" y="327"/>
                  </a:lnTo>
                  <a:lnTo>
                    <a:pt x="415" y="328"/>
                  </a:lnTo>
                  <a:lnTo>
                    <a:pt x="415" y="329"/>
                  </a:lnTo>
                  <a:lnTo>
                    <a:pt x="415" y="330"/>
                  </a:lnTo>
                  <a:lnTo>
                    <a:pt x="415" y="331"/>
                  </a:lnTo>
                  <a:lnTo>
                    <a:pt x="415" y="332"/>
                  </a:lnTo>
                  <a:lnTo>
                    <a:pt x="416" y="335"/>
                  </a:lnTo>
                  <a:lnTo>
                    <a:pt x="418" y="335"/>
                  </a:lnTo>
                  <a:lnTo>
                    <a:pt x="418" y="336"/>
                  </a:lnTo>
                  <a:lnTo>
                    <a:pt x="418" y="338"/>
                  </a:lnTo>
                  <a:lnTo>
                    <a:pt x="420" y="339"/>
                  </a:lnTo>
                  <a:lnTo>
                    <a:pt x="421" y="340"/>
                  </a:lnTo>
                  <a:lnTo>
                    <a:pt x="423" y="340"/>
                  </a:lnTo>
                  <a:lnTo>
                    <a:pt x="425" y="342"/>
                  </a:lnTo>
                  <a:lnTo>
                    <a:pt x="426" y="340"/>
                  </a:lnTo>
                  <a:lnTo>
                    <a:pt x="429" y="339"/>
                  </a:lnTo>
                  <a:lnTo>
                    <a:pt x="431" y="339"/>
                  </a:lnTo>
                  <a:lnTo>
                    <a:pt x="431" y="338"/>
                  </a:lnTo>
                  <a:lnTo>
                    <a:pt x="434" y="338"/>
                  </a:lnTo>
                  <a:lnTo>
                    <a:pt x="434" y="336"/>
                  </a:lnTo>
                  <a:lnTo>
                    <a:pt x="435" y="336"/>
                  </a:lnTo>
                  <a:lnTo>
                    <a:pt x="435" y="335"/>
                  </a:lnTo>
                  <a:lnTo>
                    <a:pt x="434" y="334"/>
                  </a:lnTo>
                  <a:lnTo>
                    <a:pt x="434" y="332"/>
                  </a:lnTo>
                  <a:lnTo>
                    <a:pt x="435" y="331"/>
                  </a:lnTo>
                  <a:lnTo>
                    <a:pt x="435" y="330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8"/>
                  </a:lnTo>
                  <a:lnTo>
                    <a:pt x="430" y="321"/>
                  </a:lnTo>
                  <a:lnTo>
                    <a:pt x="429" y="320"/>
                  </a:lnTo>
                  <a:lnTo>
                    <a:pt x="429" y="319"/>
                  </a:lnTo>
                  <a:lnTo>
                    <a:pt x="428" y="317"/>
                  </a:lnTo>
                  <a:lnTo>
                    <a:pt x="428" y="316"/>
                  </a:lnTo>
                  <a:lnTo>
                    <a:pt x="426" y="316"/>
                  </a:lnTo>
                  <a:lnTo>
                    <a:pt x="426" y="315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5" y="308"/>
                  </a:lnTo>
                  <a:lnTo>
                    <a:pt x="426" y="307"/>
                  </a:lnTo>
                  <a:lnTo>
                    <a:pt x="427" y="306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7" y="304"/>
                  </a:lnTo>
                  <a:lnTo>
                    <a:pt x="427" y="302"/>
                  </a:lnTo>
                  <a:lnTo>
                    <a:pt x="428" y="302"/>
                  </a:lnTo>
                  <a:lnTo>
                    <a:pt x="428" y="301"/>
                  </a:lnTo>
                  <a:lnTo>
                    <a:pt x="428" y="300"/>
                  </a:lnTo>
                  <a:lnTo>
                    <a:pt x="427" y="300"/>
                  </a:lnTo>
                  <a:lnTo>
                    <a:pt x="426" y="300"/>
                  </a:lnTo>
                  <a:lnTo>
                    <a:pt x="426" y="299"/>
                  </a:lnTo>
                  <a:lnTo>
                    <a:pt x="426" y="298"/>
                  </a:lnTo>
                  <a:lnTo>
                    <a:pt x="425" y="299"/>
                  </a:lnTo>
                  <a:lnTo>
                    <a:pt x="424" y="299"/>
                  </a:lnTo>
                  <a:lnTo>
                    <a:pt x="424" y="298"/>
                  </a:lnTo>
                  <a:lnTo>
                    <a:pt x="425" y="297"/>
                  </a:lnTo>
                  <a:lnTo>
                    <a:pt x="425" y="295"/>
                  </a:lnTo>
                  <a:lnTo>
                    <a:pt x="424" y="293"/>
                  </a:lnTo>
                  <a:lnTo>
                    <a:pt x="421" y="290"/>
                  </a:lnTo>
                  <a:lnTo>
                    <a:pt x="420" y="290"/>
                  </a:lnTo>
                  <a:lnTo>
                    <a:pt x="420" y="289"/>
                  </a:lnTo>
                  <a:lnTo>
                    <a:pt x="420" y="288"/>
                  </a:lnTo>
                  <a:lnTo>
                    <a:pt x="419" y="288"/>
                  </a:lnTo>
                  <a:lnTo>
                    <a:pt x="418" y="289"/>
                  </a:lnTo>
                  <a:lnTo>
                    <a:pt x="415" y="289"/>
                  </a:lnTo>
                  <a:lnTo>
                    <a:pt x="415" y="290"/>
                  </a:lnTo>
                  <a:lnTo>
                    <a:pt x="414" y="290"/>
                  </a:lnTo>
                  <a:lnTo>
                    <a:pt x="413" y="290"/>
                  </a:lnTo>
                  <a:lnTo>
                    <a:pt x="413" y="289"/>
                  </a:lnTo>
                  <a:lnTo>
                    <a:pt x="412" y="289"/>
                  </a:lnTo>
                  <a:lnTo>
                    <a:pt x="412" y="288"/>
                  </a:lnTo>
                  <a:lnTo>
                    <a:pt x="412" y="287"/>
                  </a:lnTo>
                  <a:lnTo>
                    <a:pt x="412" y="286"/>
                  </a:lnTo>
                  <a:lnTo>
                    <a:pt x="413" y="284"/>
                  </a:lnTo>
                  <a:lnTo>
                    <a:pt x="413" y="283"/>
                  </a:lnTo>
                  <a:lnTo>
                    <a:pt x="413" y="282"/>
                  </a:lnTo>
                  <a:lnTo>
                    <a:pt x="412" y="279"/>
                  </a:lnTo>
                  <a:lnTo>
                    <a:pt x="412" y="282"/>
                  </a:lnTo>
                  <a:lnTo>
                    <a:pt x="410" y="279"/>
                  </a:lnTo>
                  <a:lnTo>
                    <a:pt x="409" y="278"/>
                  </a:lnTo>
                  <a:lnTo>
                    <a:pt x="407" y="275"/>
                  </a:lnTo>
                  <a:lnTo>
                    <a:pt x="407" y="274"/>
                  </a:lnTo>
                  <a:lnTo>
                    <a:pt x="404" y="274"/>
                  </a:lnTo>
                  <a:lnTo>
                    <a:pt x="403" y="276"/>
                  </a:lnTo>
                  <a:lnTo>
                    <a:pt x="400" y="276"/>
                  </a:lnTo>
                  <a:lnTo>
                    <a:pt x="400" y="277"/>
                  </a:lnTo>
                  <a:lnTo>
                    <a:pt x="398" y="277"/>
                  </a:lnTo>
                  <a:lnTo>
                    <a:pt x="398" y="278"/>
                  </a:lnTo>
                  <a:lnTo>
                    <a:pt x="398" y="279"/>
                  </a:lnTo>
                  <a:lnTo>
                    <a:pt x="398" y="282"/>
                  </a:lnTo>
                  <a:lnTo>
                    <a:pt x="398" y="283"/>
                  </a:lnTo>
                  <a:lnTo>
                    <a:pt x="397" y="285"/>
                  </a:lnTo>
                  <a:lnTo>
                    <a:pt x="397" y="286"/>
                  </a:lnTo>
                  <a:lnTo>
                    <a:pt x="396" y="286"/>
                  </a:lnTo>
                  <a:lnTo>
                    <a:pt x="396" y="285"/>
                  </a:lnTo>
                  <a:lnTo>
                    <a:pt x="396" y="284"/>
                  </a:lnTo>
                  <a:lnTo>
                    <a:pt x="397" y="283"/>
                  </a:lnTo>
                  <a:lnTo>
                    <a:pt x="396" y="282"/>
                  </a:lnTo>
                  <a:lnTo>
                    <a:pt x="395" y="283"/>
                  </a:lnTo>
                  <a:lnTo>
                    <a:pt x="395" y="282"/>
                  </a:lnTo>
                  <a:lnTo>
                    <a:pt x="396" y="279"/>
                  </a:lnTo>
                  <a:lnTo>
                    <a:pt x="396" y="277"/>
                  </a:lnTo>
                  <a:lnTo>
                    <a:pt x="396" y="276"/>
                  </a:lnTo>
                  <a:lnTo>
                    <a:pt x="396" y="275"/>
                  </a:lnTo>
                  <a:lnTo>
                    <a:pt x="396" y="274"/>
                  </a:lnTo>
                  <a:lnTo>
                    <a:pt x="396" y="273"/>
                  </a:lnTo>
                  <a:lnTo>
                    <a:pt x="395" y="273"/>
                  </a:lnTo>
                  <a:lnTo>
                    <a:pt x="395" y="272"/>
                  </a:lnTo>
                  <a:lnTo>
                    <a:pt x="395" y="271"/>
                  </a:lnTo>
                  <a:lnTo>
                    <a:pt x="394" y="270"/>
                  </a:lnTo>
                  <a:lnTo>
                    <a:pt x="394" y="269"/>
                  </a:lnTo>
                  <a:lnTo>
                    <a:pt x="393" y="267"/>
                  </a:lnTo>
                  <a:lnTo>
                    <a:pt x="394" y="267"/>
                  </a:lnTo>
                  <a:lnTo>
                    <a:pt x="394" y="266"/>
                  </a:lnTo>
                  <a:lnTo>
                    <a:pt x="393" y="266"/>
                  </a:lnTo>
                  <a:lnTo>
                    <a:pt x="392" y="263"/>
                  </a:lnTo>
                  <a:lnTo>
                    <a:pt x="390" y="262"/>
                  </a:lnTo>
                  <a:lnTo>
                    <a:pt x="385" y="260"/>
                  </a:lnTo>
                  <a:lnTo>
                    <a:pt x="385" y="259"/>
                  </a:lnTo>
                  <a:lnTo>
                    <a:pt x="380" y="260"/>
                  </a:lnTo>
                  <a:lnTo>
                    <a:pt x="375" y="261"/>
                  </a:lnTo>
                  <a:lnTo>
                    <a:pt x="370" y="262"/>
                  </a:lnTo>
                  <a:lnTo>
                    <a:pt x="368" y="260"/>
                  </a:lnTo>
                  <a:lnTo>
                    <a:pt x="367" y="261"/>
                  </a:lnTo>
                  <a:lnTo>
                    <a:pt x="367" y="262"/>
                  </a:lnTo>
                  <a:lnTo>
                    <a:pt x="368" y="262"/>
                  </a:lnTo>
                  <a:lnTo>
                    <a:pt x="368" y="263"/>
                  </a:lnTo>
                  <a:lnTo>
                    <a:pt x="367" y="264"/>
                  </a:lnTo>
                  <a:lnTo>
                    <a:pt x="367" y="266"/>
                  </a:lnTo>
                  <a:lnTo>
                    <a:pt x="366" y="266"/>
                  </a:lnTo>
                  <a:lnTo>
                    <a:pt x="366" y="269"/>
                  </a:lnTo>
                  <a:lnTo>
                    <a:pt x="366" y="270"/>
                  </a:lnTo>
                  <a:lnTo>
                    <a:pt x="366" y="271"/>
                  </a:lnTo>
                  <a:lnTo>
                    <a:pt x="366" y="273"/>
                  </a:lnTo>
                  <a:lnTo>
                    <a:pt x="366" y="274"/>
                  </a:lnTo>
                  <a:lnTo>
                    <a:pt x="366" y="275"/>
                  </a:lnTo>
                  <a:lnTo>
                    <a:pt x="366" y="276"/>
                  </a:lnTo>
                  <a:lnTo>
                    <a:pt x="366" y="277"/>
                  </a:lnTo>
                  <a:lnTo>
                    <a:pt x="368" y="277"/>
                  </a:lnTo>
                  <a:lnTo>
                    <a:pt x="373" y="276"/>
                  </a:lnTo>
                  <a:close/>
                  <a:moveTo>
                    <a:pt x="387" y="293"/>
                  </a:moveTo>
                  <a:lnTo>
                    <a:pt x="387" y="292"/>
                  </a:lnTo>
                  <a:lnTo>
                    <a:pt x="385" y="292"/>
                  </a:lnTo>
                  <a:lnTo>
                    <a:pt x="387" y="293"/>
                  </a:lnTo>
                  <a:close/>
                  <a:moveTo>
                    <a:pt x="423" y="222"/>
                  </a:moveTo>
                  <a:lnTo>
                    <a:pt x="423" y="224"/>
                  </a:lnTo>
                  <a:lnTo>
                    <a:pt x="423" y="225"/>
                  </a:lnTo>
                  <a:lnTo>
                    <a:pt x="423" y="226"/>
                  </a:lnTo>
                  <a:lnTo>
                    <a:pt x="423" y="227"/>
                  </a:lnTo>
                  <a:lnTo>
                    <a:pt x="423" y="228"/>
                  </a:lnTo>
                  <a:lnTo>
                    <a:pt x="423" y="229"/>
                  </a:lnTo>
                  <a:lnTo>
                    <a:pt x="424" y="229"/>
                  </a:lnTo>
                  <a:lnTo>
                    <a:pt x="427" y="229"/>
                  </a:lnTo>
                  <a:lnTo>
                    <a:pt x="427" y="228"/>
                  </a:lnTo>
                  <a:lnTo>
                    <a:pt x="428" y="228"/>
                  </a:lnTo>
                  <a:lnTo>
                    <a:pt x="430" y="231"/>
                  </a:lnTo>
                  <a:lnTo>
                    <a:pt x="430" y="232"/>
                  </a:lnTo>
                  <a:lnTo>
                    <a:pt x="430" y="233"/>
                  </a:lnTo>
                  <a:lnTo>
                    <a:pt x="430" y="236"/>
                  </a:lnTo>
                  <a:lnTo>
                    <a:pt x="430" y="237"/>
                  </a:lnTo>
                  <a:lnTo>
                    <a:pt x="435" y="239"/>
                  </a:lnTo>
                  <a:lnTo>
                    <a:pt x="436" y="239"/>
                  </a:lnTo>
                  <a:lnTo>
                    <a:pt x="436" y="240"/>
                  </a:lnTo>
                  <a:lnTo>
                    <a:pt x="436" y="241"/>
                  </a:lnTo>
                  <a:lnTo>
                    <a:pt x="437" y="241"/>
                  </a:lnTo>
                  <a:lnTo>
                    <a:pt x="437" y="239"/>
                  </a:lnTo>
                  <a:lnTo>
                    <a:pt x="437" y="238"/>
                  </a:lnTo>
                  <a:lnTo>
                    <a:pt x="437" y="237"/>
                  </a:lnTo>
                  <a:lnTo>
                    <a:pt x="438" y="237"/>
                  </a:lnTo>
                  <a:lnTo>
                    <a:pt x="438" y="236"/>
                  </a:lnTo>
                  <a:lnTo>
                    <a:pt x="438" y="233"/>
                  </a:lnTo>
                  <a:lnTo>
                    <a:pt x="438" y="232"/>
                  </a:lnTo>
                  <a:lnTo>
                    <a:pt x="438" y="231"/>
                  </a:lnTo>
                  <a:lnTo>
                    <a:pt x="438" y="230"/>
                  </a:lnTo>
                  <a:lnTo>
                    <a:pt x="437" y="229"/>
                  </a:lnTo>
                  <a:lnTo>
                    <a:pt x="437" y="228"/>
                  </a:lnTo>
                  <a:lnTo>
                    <a:pt x="437" y="227"/>
                  </a:lnTo>
                  <a:lnTo>
                    <a:pt x="437" y="226"/>
                  </a:lnTo>
                  <a:lnTo>
                    <a:pt x="437" y="225"/>
                  </a:lnTo>
                  <a:lnTo>
                    <a:pt x="437" y="224"/>
                  </a:lnTo>
                  <a:lnTo>
                    <a:pt x="437" y="222"/>
                  </a:lnTo>
                  <a:lnTo>
                    <a:pt x="437" y="221"/>
                  </a:lnTo>
                  <a:lnTo>
                    <a:pt x="436" y="220"/>
                  </a:lnTo>
                  <a:lnTo>
                    <a:pt x="436" y="218"/>
                  </a:lnTo>
                  <a:lnTo>
                    <a:pt x="436" y="217"/>
                  </a:lnTo>
                  <a:lnTo>
                    <a:pt x="435" y="216"/>
                  </a:lnTo>
                  <a:lnTo>
                    <a:pt x="434" y="215"/>
                  </a:lnTo>
                  <a:lnTo>
                    <a:pt x="434" y="214"/>
                  </a:lnTo>
                  <a:lnTo>
                    <a:pt x="429" y="215"/>
                  </a:lnTo>
                  <a:lnTo>
                    <a:pt x="428" y="214"/>
                  </a:lnTo>
                  <a:lnTo>
                    <a:pt x="426" y="213"/>
                  </a:lnTo>
                  <a:lnTo>
                    <a:pt x="424" y="216"/>
                  </a:lnTo>
                  <a:lnTo>
                    <a:pt x="423" y="217"/>
                  </a:lnTo>
                  <a:lnTo>
                    <a:pt x="423" y="218"/>
                  </a:lnTo>
                  <a:lnTo>
                    <a:pt x="423" y="220"/>
                  </a:lnTo>
                  <a:lnTo>
                    <a:pt x="421" y="220"/>
                  </a:lnTo>
                  <a:lnTo>
                    <a:pt x="423" y="221"/>
                  </a:lnTo>
                  <a:lnTo>
                    <a:pt x="423" y="222"/>
                  </a:lnTo>
                  <a:close/>
                  <a:moveTo>
                    <a:pt x="458" y="218"/>
                  </a:moveTo>
                  <a:lnTo>
                    <a:pt x="457" y="217"/>
                  </a:lnTo>
                  <a:lnTo>
                    <a:pt x="457" y="216"/>
                  </a:lnTo>
                  <a:lnTo>
                    <a:pt x="457" y="215"/>
                  </a:lnTo>
                  <a:lnTo>
                    <a:pt x="457" y="214"/>
                  </a:lnTo>
                  <a:lnTo>
                    <a:pt x="458" y="214"/>
                  </a:lnTo>
                  <a:lnTo>
                    <a:pt x="458" y="213"/>
                  </a:lnTo>
                  <a:lnTo>
                    <a:pt x="461" y="214"/>
                  </a:lnTo>
                  <a:lnTo>
                    <a:pt x="465" y="217"/>
                  </a:lnTo>
                  <a:lnTo>
                    <a:pt x="469" y="218"/>
                  </a:lnTo>
                  <a:lnTo>
                    <a:pt x="469" y="220"/>
                  </a:lnTo>
                  <a:lnTo>
                    <a:pt x="471" y="220"/>
                  </a:lnTo>
                  <a:lnTo>
                    <a:pt x="473" y="220"/>
                  </a:lnTo>
                  <a:lnTo>
                    <a:pt x="475" y="220"/>
                  </a:lnTo>
                  <a:lnTo>
                    <a:pt x="476" y="220"/>
                  </a:lnTo>
                  <a:lnTo>
                    <a:pt x="482" y="224"/>
                  </a:lnTo>
                  <a:lnTo>
                    <a:pt x="482" y="222"/>
                  </a:lnTo>
                  <a:lnTo>
                    <a:pt x="482" y="221"/>
                  </a:lnTo>
                  <a:lnTo>
                    <a:pt x="481" y="221"/>
                  </a:lnTo>
                  <a:lnTo>
                    <a:pt x="481" y="220"/>
                  </a:lnTo>
                  <a:lnTo>
                    <a:pt x="480" y="218"/>
                  </a:lnTo>
                  <a:lnTo>
                    <a:pt x="478" y="217"/>
                  </a:lnTo>
                  <a:lnTo>
                    <a:pt x="478" y="216"/>
                  </a:lnTo>
                  <a:lnTo>
                    <a:pt x="481" y="213"/>
                  </a:lnTo>
                  <a:lnTo>
                    <a:pt x="485" y="212"/>
                  </a:lnTo>
                  <a:lnTo>
                    <a:pt x="485" y="210"/>
                  </a:lnTo>
                  <a:lnTo>
                    <a:pt x="481" y="209"/>
                  </a:lnTo>
                  <a:lnTo>
                    <a:pt x="481" y="208"/>
                  </a:lnTo>
                  <a:lnTo>
                    <a:pt x="480" y="209"/>
                  </a:lnTo>
                  <a:lnTo>
                    <a:pt x="480" y="210"/>
                  </a:lnTo>
                  <a:lnTo>
                    <a:pt x="475" y="214"/>
                  </a:lnTo>
                  <a:lnTo>
                    <a:pt x="471" y="215"/>
                  </a:lnTo>
                  <a:lnTo>
                    <a:pt x="469" y="212"/>
                  </a:lnTo>
                  <a:lnTo>
                    <a:pt x="469" y="210"/>
                  </a:lnTo>
                  <a:lnTo>
                    <a:pt x="470" y="209"/>
                  </a:lnTo>
                  <a:lnTo>
                    <a:pt x="472" y="209"/>
                  </a:lnTo>
                  <a:lnTo>
                    <a:pt x="473" y="208"/>
                  </a:lnTo>
                  <a:lnTo>
                    <a:pt x="473" y="207"/>
                  </a:lnTo>
                  <a:lnTo>
                    <a:pt x="472" y="207"/>
                  </a:lnTo>
                  <a:lnTo>
                    <a:pt x="472" y="208"/>
                  </a:lnTo>
                  <a:lnTo>
                    <a:pt x="470" y="208"/>
                  </a:lnTo>
                  <a:lnTo>
                    <a:pt x="470" y="207"/>
                  </a:lnTo>
                  <a:lnTo>
                    <a:pt x="466" y="210"/>
                  </a:lnTo>
                  <a:lnTo>
                    <a:pt x="465" y="210"/>
                  </a:lnTo>
                  <a:lnTo>
                    <a:pt x="461" y="207"/>
                  </a:lnTo>
                  <a:lnTo>
                    <a:pt x="459" y="206"/>
                  </a:lnTo>
                  <a:lnTo>
                    <a:pt x="460" y="203"/>
                  </a:lnTo>
                  <a:lnTo>
                    <a:pt x="460" y="202"/>
                  </a:lnTo>
                  <a:lnTo>
                    <a:pt x="459" y="202"/>
                  </a:lnTo>
                  <a:lnTo>
                    <a:pt x="458" y="201"/>
                  </a:lnTo>
                  <a:lnTo>
                    <a:pt x="459" y="199"/>
                  </a:lnTo>
                  <a:lnTo>
                    <a:pt x="460" y="201"/>
                  </a:lnTo>
                  <a:lnTo>
                    <a:pt x="461" y="202"/>
                  </a:lnTo>
                  <a:lnTo>
                    <a:pt x="463" y="202"/>
                  </a:lnTo>
                  <a:lnTo>
                    <a:pt x="463" y="201"/>
                  </a:lnTo>
                  <a:lnTo>
                    <a:pt x="463" y="199"/>
                  </a:lnTo>
                  <a:lnTo>
                    <a:pt x="464" y="198"/>
                  </a:lnTo>
                  <a:lnTo>
                    <a:pt x="466" y="198"/>
                  </a:lnTo>
                  <a:lnTo>
                    <a:pt x="467" y="199"/>
                  </a:lnTo>
                  <a:lnTo>
                    <a:pt x="469" y="199"/>
                  </a:lnTo>
                  <a:lnTo>
                    <a:pt x="470" y="201"/>
                  </a:lnTo>
                  <a:lnTo>
                    <a:pt x="471" y="201"/>
                  </a:lnTo>
                  <a:lnTo>
                    <a:pt x="471" y="199"/>
                  </a:lnTo>
                  <a:lnTo>
                    <a:pt x="471" y="198"/>
                  </a:lnTo>
                  <a:lnTo>
                    <a:pt x="470" y="198"/>
                  </a:lnTo>
                  <a:lnTo>
                    <a:pt x="469" y="197"/>
                  </a:lnTo>
                  <a:lnTo>
                    <a:pt x="467" y="195"/>
                  </a:lnTo>
                  <a:lnTo>
                    <a:pt x="465" y="193"/>
                  </a:lnTo>
                  <a:lnTo>
                    <a:pt x="464" y="192"/>
                  </a:lnTo>
                  <a:lnTo>
                    <a:pt x="465" y="192"/>
                  </a:lnTo>
                  <a:lnTo>
                    <a:pt x="466" y="191"/>
                  </a:lnTo>
                  <a:lnTo>
                    <a:pt x="466" y="189"/>
                  </a:lnTo>
                  <a:lnTo>
                    <a:pt x="465" y="187"/>
                  </a:lnTo>
                  <a:lnTo>
                    <a:pt x="465" y="186"/>
                  </a:lnTo>
                  <a:lnTo>
                    <a:pt x="469" y="185"/>
                  </a:lnTo>
                  <a:lnTo>
                    <a:pt x="472" y="185"/>
                  </a:lnTo>
                  <a:lnTo>
                    <a:pt x="474" y="185"/>
                  </a:lnTo>
                  <a:lnTo>
                    <a:pt x="475" y="185"/>
                  </a:lnTo>
                  <a:lnTo>
                    <a:pt x="478" y="186"/>
                  </a:lnTo>
                  <a:lnTo>
                    <a:pt x="481" y="187"/>
                  </a:lnTo>
                  <a:lnTo>
                    <a:pt x="483" y="187"/>
                  </a:lnTo>
                  <a:lnTo>
                    <a:pt x="485" y="189"/>
                  </a:lnTo>
                  <a:lnTo>
                    <a:pt x="486" y="187"/>
                  </a:lnTo>
                  <a:lnTo>
                    <a:pt x="486" y="189"/>
                  </a:lnTo>
                  <a:lnTo>
                    <a:pt x="486" y="191"/>
                  </a:lnTo>
                  <a:lnTo>
                    <a:pt x="487" y="191"/>
                  </a:lnTo>
                  <a:lnTo>
                    <a:pt x="488" y="191"/>
                  </a:lnTo>
                  <a:lnTo>
                    <a:pt x="488" y="189"/>
                  </a:lnTo>
                  <a:lnTo>
                    <a:pt x="486" y="185"/>
                  </a:lnTo>
                  <a:lnTo>
                    <a:pt x="482" y="184"/>
                  </a:lnTo>
                  <a:lnTo>
                    <a:pt x="481" y="185"/>
                  </a:lnTo>
                  <a:lnTo>
                    <a:pt x="481" y="184"/>
                  </a:lnTo>
                  <a:lnTo>
                    <a:pt x="481" y="183"/>
                  </a:lnTo>
                  <a:lnTo>
                    <a:pt x="480" y="183"/>
                  </a:lnTo>
                  <a:lnTo>
                    <a:pt x="480" y="182"/>
                  </a:lnTo>
                  <a:lnTo>
                    <a:pt x="480" y="181"/>
                  </a:lnTo>
                  <a:lnTo>
                    <a:pt x="480" y="180"/>
                  </a:lnTo>
                  <a:lnTo>
                    <a:pt x="483" y="179"/>
                  </a:lnTo>
                  <a:lnTo>
                    <a:pt x="485" y="179"/>
                  </a:lnTo>
                  <a:lnTo>
                    <a:pt x="485" y="178"/>
                  </a:lnTo>
                  <a:lnTo>
                    <a:pt x="483" y="178"/>
                  </a:lnTo>
                  <a:lnTo>
                    <a:pt x="483" y="176"/>
                  </a:lnTo>
                  <a:lnTo>
                    <a:pt x="482" y="176"/>
                  </a:lnTo>
                  <a:lnTo>
                    <a:pt x="481" y="178"/>
                  </a:lnTo>
                  <a:lnTo>
                    <a:pt x="480" y="178"/>
                  </a:lnTo>
                  <a:lnTo>
                    <a:pt x="475" y="175"/>
                  </a:lnTo>
                  <a:lnTo>
                    <a:pt x="475" y="173"/>
                  </a:lnTo>
                  <a:lnTo>
                    <a:pt x="476" y="172"/>
                  </a:lnTo>
                  <a:lnTo>
                    <a:pt x="476" y="171"/>
                  </a:lnTo>
                  <a:lnTo>
                    <a:pt x="474" y="172"/>
                  </a:lnTo>
                  <a:lnTo>
                    <a:pt x="471" y="172"/>
                  </a:lnTo>
                  <a:lnTo>
                    <a:pt x="470" y="171"/>
                  </a:lnTo>
                  <a:lnTo>
                    <a:pt x="470" y="170"/>
                  </a:lnTo>
                  <a:lnTo>
                    <a:pt x="471" y="169"/>
                  </a:lnTo>
                  <a:lnTo>
                    <a:pt x="473" y="168"/>
                  </a:lnTo>
                  <a:lnTo>
                    <a:pt x="474" y="167"/>
                  </a:lnTo>
                  <a:lnTo>
                    <a:pt x="471" y="167"/>
                  </a:lnTo>
                  <a:lnTo>
                    <a:pt x="471" y="166"/>
                  </a:lnTo>
                  <a:lnTo>
                    <a:pt x="472" y="163"/>
                  </a:lnTo>
                  <a:lnTo>
                    <a:pt x="473" y="162"/>
                  </a:lnTo>
                  <a:lnTo>
                    <a:pt x="473" y="158"/>
                  </a:lnTo>
                  <a:lnTo>
                    <a:pt x="473" y="157"/>
                  </a:lnTo>
                  <a:lnTo>
                    <a:pt x="475" y="157"/>
                  </a:lnTo>
                  <a:lnTo>
                    <a:pt x="476" y="155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2" y="158"/>
                  </a:lnTo>
                  <a:lnTo>
                    <a:pt x="481" y="160"/>
                  </a:lnTo>
                  <a:lnTo>
                    <a:pt x="481" y="161"/>
                  </a:lnTo>
                  <a:lnTo>
                    <a:pt x="482" y="162"/>
                  </a:lnTo>
                  <a:lnTo>
                    <a:pt x="482" y="161"/>
                  </a:lnTo>
                  <a:lnTo>
                    <a:pt x="483" y="161"/>
                  </a:lnTo>
                  <a:lnTo>
                    <a:pt x="483" y="160"/>
                  </a:lnTo>
                  <a:lnTo>
                    <a:pt x="483" y="158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5" y="158"/>
                  </a:lnTo>
                  <a:lnTo>
                    <a:pt x="485" y="157"/>
                  </a:lnTo>
                  <a:lnTo>
                    <a:pt x="486" y="158"/>
                  </a:lnTo>
                  <a:lnTo>
                    <a:pt x="486" y="157"/>
                  </a:lnTo>
                  <a:lnTo>
                    <a:pt x="485" y="156"/>
                  </a:lnTo>
                  <a:lnTo>
                    <a:pt x="486" y="156"/>
                  </a:lnTo>
                  <a:lnTo>
                    <a:pt x="484" y="155"/>
                  </a:lnTo>
                  <a:lnTo>
                    <a:pt x="484" y="153"/>
                  </a:lnTo>
                  <a:lnTo>
                    <a:pt x="483" y="153"/>
                  </a:lnTo>
                  <a:lnTo>
                    <a:pt x="483" y="152"/>
                  </a:lnTo>
                  <a:lnTo>
                    <a:pt x="483" y="151"/>
                  </a:lnTo>
                  <a:lnTo>
                    <a:pt x="484" y="152"/>
                  </a:lnTo>
                  <a:lnTo>
                    <a:pt x="487" y="152"/>
                  </a:lnTo>
                  <a:lnTo>
                    <a:pt x="490" y="155"/>
                  </a:lnTo>
                  <a:lnTo>
                    <a:pt x="490" y="153"/>
                  </a:lnTo>
                  <a:lnTo>
                    <a:pt x="494" y="153"/>
                  </a:lnTo>
                  <a:lnTo>
                    <a:pt x="495" y="152"/>
                  </a:lnTo>
                  <a:lnTo>
                    <a:pt x="495" y="151"/>
                  </a:lnTo>
                  <a:lnTo>
                    <a:pt x="495" y="150"/>
                  </a:lnTo>
                  <a:lnTo>
                    <a:pt x="495" y="149"/>
                  </a:lnTo>
                  <a:lnTo>
                    <a:pt x="496" y="149"/>
                  </a:lnTo>
                  <a:lnTo>
                    <a:pt x="495" y="148"/>
                  </a:lnTo>
                  <a:lnTo>
                    <a:pt x="495" y="147"/>
                  </a:lnTo>
                  <a:lnTo>
                    <a:pt x="494" y="147"/>
                  </a:lnTo>
                  <a:lnTo>
                    <a:pt x="494" y="146"/>
                  </a:lnTo>
                  <a:lnTo>
                    <a:pt x="495" y="146"/>
                  </a:lnTo>
                  <a:lnTo>
                    <a:pt x="489" y="145"/>
                  </a:lnTo>
                  <a:lnTo>
                    <a:pt x="488" y="146"/>
                  </a:lnTo>
                  <a:lnTo>
                    <a:pt x="486" y="146"/>
                  </a:lnTo>
                  <a:lnTo>
                    <a:pt x="484" y="145"/>
                  </a:lnTo>
                  <a:lnTo>
                    <a:pt x="483" y="142"/>
                  </a:lnTo>
                  <a:lnTo>
                    <a:pt x="482" y="141"/>
                  </a:lnTo>
                  <a:lnTo>
                    <a:pt x="482" y="140"/>
                  </a:lnTo>
                  <a:lnTo>
                    <a:pt x="482" y="139"/>
                  </a:lnTo>
                  <a:lnTo>
                    <a:pt x="483" y="138"/>
                  </a:lnTo>
                  <a:lnTo>
                    <a:pt x="484" y="137"/>
                  </a:lnTo>
                  <a:lnTo>
                    <a:pt x="483" y="137"/>
                  </a:lnTo>
                  <a:lnTo>
                    <a:pt x="483" y="136"/>
                  </a:lnTo>
                  <a:lnTo>
                    <a:pt x="484" y="135"/>
                  </a:lnTo>
                  <a:lnTo>
                    <a:pt x="486" y="135"/>
                  </a:lnTo>
                  <a:lnTo>
                    <a:pt x="489" y="137"/>
                  </a:lnTo>
                  <a:lnTo>
                    <a:pt x="489" y="138"/>
                  </a:lnTo>
                  <a:lnTo>
                    <a:pt x="490" y="138"/>
                  </a:lnTo>
                  <a:lnTo>
                    <a:pt x="490" y="137"/>
                  </a:lnTo>
                  <a:lnTo>
                    <a:pt x="490" y="136"/>
                  </a:lnTo>
                  <a:lnTo>
                    <a:pt x="490" y="135"/>
                  </a:lnTo>
                  <a:lnTo>
                    <a:pt x="489" y="134"/>
                  </a:lnTo>
                  <a:lnTo>
                    <a:pt x="490" y="134"/>
                  </a:lnTo>
                  <a:lnTo>
                    <a:pt x="494" y="135"/>
                  </a:lnTo>
                  <a:lnTo>
                    <a:pt x="496" y="136"/>
                  </a:lnTo>
                  <a:lnTo>
                    <a:pt x="498" y="138"/>
                  </a:lnTo>
                  <a:lnTo>
                    <a:pt x="499" y="139"/>
                  </a:lnTo>
                  <a:lnTo>
                    <a:pt x="501" y="140"/>
                  </a:lnTo>
                  <a:lnTo>
                    <a:pt x="503" y="141"/>
                  </a:lnTo>
                  <a:lnTo>
                    <a:pt x="504" y="141"/>
                  </a:lnTo>
                  <a:lnTo>
                    <a:pt x="509" y="149"/>
                  </a:lnTo>
                  <a:lnTo>
                    <a:pt x="509" y="150"/>
                  </a:lnTo>
                  <a:lnTo>
                    <a:pt x="507" y="151"/>
                  </a:lnTo>
                  <a:lnTo>
                    <a:pt x="509" y="152"/>
                  </a:lnTo>
                  <a:lnTo>
                    <a:pt x="509" y="153"/>
                  </a:lnTo>
                  <a:lnTo>
                    <a:pt x="507" y="153"/>
                  </a:lnTo>
                  <a:lnTo>
                    <a:pt x="507" y="155"/>
                  </a:lnTo>
                  <a:lnTo>
                    <a:pt x="510" y="157"/>
                  </a:lnTo>
                  <a:lnTo>
                    <a:pt x="511" y="161"/>
                  </a:lnTo>
                  <a:lnTo>
                    <a:pt x="511" y="162"/>
                  </a:lnTo>
                  <a:lnTo>
                    <a:pt x="511" y="163"/>
                  </a:lnTo>
                  <a:lnTo>
                    <a:pt x="512" y="164"/>
                  </a:lnTo>
                  <a:lnTo>
                    <a:pt x="512" y="166"/>
                  </a:lnTo>
                  <a:lnTo>
                    <a:pt x="514" y="166"/>
                  </a:lnTo>
                  <a:lnTo>
                    <a:pt x="514" y="167"/>
                  </a:lnTo>
                  <a:lnTo>
                    <a:pt x="515" y="170"/>
                  </a:lnTo>
                  <a:lnTo>
                    <a:pt x="515" y="171"/>
                  </a:lnTo>
                  <a:lnTo>
                    <a:pt x="516" y="171"/>
                  </a:lnTo>
                  <a:lnTo>
                    <a:pt x="516" y="172"/>
                  </a:lnTo>
                  <a:lnTo>
                    <a:pt x="516" y="173"/>
                  </a:lnTo>
                  <a:lnTo>
                    <a:pt x="516" y="175"/>
                  </a:lnTo>
                  <a:lnTo>
                    <a:pt x="516" y="176"/>
                  </a:lnTo>
                  <a:lnTo>
                    <a:pt x="519" y="179"/>
                  </a:lnTo>
                  <a:lnTo>
                    <a:pt x="520" y="182"/>
                  </a:lnTo>
                  <a:lnTo>
                    <a:pt x="520" y="183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19" y="187"/>
                  </a:lnTo>
                  <a:lnTo>
                    <a:pt x="520" y="187"/>
                  </a:lnTo>
                  <a:lnTo>
                    <a:pt x="520" y="186"/>
                  </a:lnTo>
                  <a:lnTo>
                    <a:pt x="521" y="187"/>
                  </a:lnTo>
                  <a:lnTo>
                    <a:pt x="528" y="189"/>
                  </a:lnTo>
                  <a:lnTo>
                    <a:pt x="528" y="191"/>
                  </a:lnTo>
                  <a:lnTo>
                    <a:pt x="528" y="192"/>
                  </a:lnTo>
                  <a:lnTo>
                    <a:pt x="529" y="192"/>
                  </a:lnTo>
                  <a:lnTo>
                    <a:pt x="530" y="194"/>
                  </a:lnTo>
                  <a:lnTo>
                    <a:pt x="530" y="193"/>
                  </a:lnTo>
                  <a:lnTo>
                    <a:pt x="529" y="191"/>
                  </a:lnTo>
                  <a:lnTo>
                    <a:pt x="530" y="189"/>
                  </a:lnTo>
                  <a:lnTo>
                    <a:pt x="531" y="191"/>
                  </a:lnTo>
                  <a:lnTo>
                    <a:pt x="531" y="189"/>
                  </a:lnTo>
                  <a:lnTo>
                    <a:pt x="534" y="189"/>
                  </a:lnTo>
                  <a:lnTo>
                    <a:pt x="537" y="194"/>
                  </a:lnTo>
                  <a:lnTo>
                    <a:pt x="537" y="195"/>
                  </a:lnTo>
                  <a:lnTo>
                    <a:pt x="535" y="195"/>
                  </a:lnTo>
                  <a:lnTo>
                    <a:pt x="534" y="197"/>
                  </a:lnTo>
                  <a:lnTo>
                    <a:pt x="535" y="198"/>
                  </a:lnTo>
                  <a:lnTo>
                    <a:pt x="535" y="197"/>
                  </a:lnTo>
                  <a:lnTo>
                    <a:pt x="537" y="197"/>
                  </a:lnTo>
                  <a:lnTo>
                    <a:pt x="535" y="199"/>
                  </a:lnTo>
                  <a:lnTo>
                    <a:pt x="535" y="201"/>
                  </a:lnTo>
                  <a:lnTo>
                    <a:pt x="537" y="201"/>
                  </a:lnTo>
                  <a:lnTo>
                    <a:pt x="535" y="202"/>
                  </a:lnTo>
                  <a:lnTo>
                    <a:pt x="535" y="203"/>
                  </a:lnTo>
                  <a:lnTo>
                    <a:pt x="534" y="203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5" y="208"/>
                  </a:lnTo>
                  <a:lnTo>
                    <a:pt x="537" y="210"/>
                  </a:lnTo>
                  <a:lnTo>
                    <a:pt x="542" y="215"/>
                  </a:lnTo>
                  <a:lnTo>
                    <a:pt x="542" y="216"/>
                  </a:lnTo>
                  <a:lnTo>
                    <a:pt x="543" y="216"/>
                  </a:lnTo>
                  <a:lnTo>
                    <a:pt x="544" y="215"/>
                  </a:lnTo>
                  <a:lnTo>
                    <a:pt x="543" y="214"/>
                  </a:lnTo>
                  <a:lnTo>
                    <a:pt x="544" y="214"/>
                  </a:lnTo>
                  <a:lnTo>
                    <a:pt x="545" y="215"/>
                  </a:lnTo>
                  <a:lnTo>
                    <a:pt x="545" y="216"/>
                  </a:lnTo>
                  <a:lnTo>
                    <a:pt x="546" y="216"/>
                  </a:lnTo>
                  <a:lnTo>
                    <a:pt x="546" y="215"/>
                  </a:lnTo>
                  <a:lnTo>
                    <a:pt x="544" y="213"/>
                  </a:lnTo>
                  <a:lnTo>
                    <a:pt x="544" y="212"/>
                  </a:lnTo>
                  <a:lnTo>
                    <a:pt x="543" y="210"/>
                  </a:lnTo>
                  <a:lnTo>
                    <a:pt x="544" y="210"/>
                  </a:lnTo>
                  <a:lnTo>
                    <a:pt x="545" y="212"/>
                  </a:lnTo>
                  <a:lnTo>
                    <a:pt x="545" y="210"/>
                  </a:lnTo>
                  <a:lnTo>
                    <a:pt x="544" y="209"/>
                  </a:lnTo>
                  <a:lnTo>
                    <a:pt x="543" y="209"/>
                  </a:lnTo>
                  <a:lnTo>
                    <a:pt x="542" y="208"/>
                  </a:lnTo>
                  <a:lnTo>
                    <a:pt x="542" y="207"/>
                  </a:lnTo>
                  <a:lnTo>
                    <a:pt x="542" y="206"/>
                  </a:lnTo>
                  <a:lnTo>
                    <a:pt x="541" y="206"/>
                  </a:lnTo>
                  <a:lnTo>
                    <a:pt x="541" y="204"/>
                  </a:lnTo>
                  <a:lnTo>
                    <a:pt x="541" y="203"/>
                  </a:lnTo>
                  <a:lnTo>
                    <a:pt x="541" y="202"/>
                  </a:lnTo>
                  <a:lnTo>
                    <a:pt x="541" y="199"/>
                  </a:lnTo>
                  <a:lnTo>
                    <a:pt x="542" y="198"/>
                  </a:lnTo>
                  <a:lnTo>
                    <a:pt x="542" y="197"/>
                  </a:lnTo>
                  <a:lnTo>
                    <a:pt x="542" y="196"/>
                  </a:lnTo>
                  <a:lnTo>
                    <a:pt x="543" y="195"/>
                  </a:lnTo>
                  <a:lnTo>
                    <a:pt x="546" y="196"/>
                  </a:lnTo>
                  <a:lnTo>
                    <a:pt x="551" y="197"/>
                  </a:lnTo>
                  <a:lnTo>
                    <a:pt x="551" y="198"/>
                  </a:lnTo>
                  <a:lnTo>
                    <a:pt x="551" y="201"/>
                  </a:lnTo>
                  <a:lnTo>
                    <a:pt x="552" y="202"/>
                  </a:lnTo>
                  <a:lnTo>
                    <a:pt x="552" y="204"/>
                  </a:lnTo>
                  <a:lnTo>
                    <a:pt x="552" y="206"/>
                  </a:lnTo>
                  <a:lnTo>
                    <a:pt x="552" y="207"/>
                  </a:lnTo>
                  <a:lnTo>
                    <a:pt x="552" y="208"/>
                  </a:lnTo>
                  <a:lnTo>
                    <a:pt x="552" y="210"/>
                  </a:lnTo>
                  <a:lnTo>
                    <a:pt x="552" y="212"/>
                  </a:lnTo>
                  <a:lnTo>
                    <a:pt x="551" y="212"/>
                  </a:lnTo>
                  <a:lnTo>
                    <a:pt x="551" y="213"/>
                  </a:lnTo>
                  <a:lnTo>
                    <a:pt x="547" y="214"/>
                  </a:lnTo>
                  <a:lnTo>
                    <a:pt x="547" y="215"/>
                  </a:lnTo>
                  <a:lnTo>
                    <a:pt x="547" y="216"/>
                  </a:lnTo>
                  <a:lnTo>
                    <a:pt x="549" y="216"/>
                  </a:lnTo>
                  <a:lnTo>
                    <a:pt x="549" y="217"/>
                  </a:lnTo>
                  <a:lnTo>
                    <a:pt x="549" y="218"/>
                  </a:lnTo>
                  <a:lnTo>
                    <a:pt x="551" y="217"/>
                  </a:lnTo>
                  <a:lnTo>
                    <a:pt x="556" y="217"/>
                  </a:lnTo>
                  <a:lnTo>
                    <a:pt x="556" y="220"/>
                  </a:lnTo>
                  <a:lnTo>
                    <a:pt x="556" y="221"/>
                  </a:lnTo>
                  <a:lnTo>
                    <a:pt x="556" y="222"/>
                  </a:lnTo>
                  <a:lnTo>
                    <a:pt x="557" y="224"/>
                  </a:lnTo>
                  <a:lnTo>
                    <a:pt x="558" y="225"/>
                  </a:lnTo>
                  <a:lnTo>
                    <a:pt x="558" y="226"/>
                  </a:lnTo>
                  <a:lnTo>
                    <a:pt x="557" y="226"/>
                  </a:lnTo>
                  <a:lnTo>
                    <a:pt x="557" y="227"/>
                  </a:lnTo>
                  <a:lnTo>
                    <a:pt x="556" y="227"/>
                  </a:lnTo>
                  <a:lnTo>
                    <a:pt x="555" y="229"/>
                  </a:lnTo>
                  <a:lnTo>
                    <a:pt x="553" y="230"/>
                  </a:lnTo>
                  <a:lnTo>
                    <a:pt x="553" y="231"/>
                  </a:lnTo>
                  <a:lnTo>
                    <a:pt x="555" y="231"/>
                  </a:lnTo>
                  <a:lnTo>
                    <a:pt x="558" y="227"/>
                  </a:lnTo>
                  <a:lnTo>
                    <a:pt x="558" y="228"/>
                  </a:lnTo>
                  <a:lnTo>
                    <a:pt x="558" y="229"/>
                  </a:lnTo>
                  <a:lnTo>
                    <a:pt x="558" y="232"/>
                  </a:lnTo>
                  <a:lnTo>
                    <a:pt x="557" y="233"/>
                  </a:lnTo>
                  <a:lnTo>
                    <a:pt x="557" y="236"/>
                  </a:lnTo>
                  <a:lnTo>
                    <a:pt x="557" y="237"/>
                  </a:lnTo>
                  <a:lnTo>
                    <a:pt x="557" y="238"/>
                  </a:lnTo>
                  <a:lnTo>
                    <a:pt x="557" y="239"/>
                  </a:lnTo>
                  <a:lnTo>
                    <a:pt x="557" y="241"/>
                  </a:lnTo>
                  <a:lnTo>
                    <a:pt x="557" y="242"/>
                  </a:lnTo>
                  <a:lnTo>
                    <a:pt x="557" y="243"/>
                  </a:lnTo>
                  <a:lnTo>
                    <a:pt x="556" y="243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3" y="251"/>
                  </a:lnTo>
                  <a:lnTo>
                    <a:pt x="555" y="251"/>
                  </a:lnTo>
                  <a:lnTo>
                    <a:pt x="556" y="249"/>
                  </a:lnTo>
                  <a:lnTo>
                    <a:pt x="556" y="247"/>
                  </a:lnTo>
                  <a:lnTo>
                    <a:pt x="557" y="247"/>
                  </a:lnTo>
                  <a:lnTo>
                    <a:pt x="557" y="246"/>
                  </a:lnTo>
                  <a:lnTo>
                    <a:pt x="558" y="246"/>
                  </a:lnTo>
                  <a:lnTo>
                    <a:pt x="560" y="246"/>
                  </a:lnTo>
                  <a:lnTo>
                    <a:pt x="561" y="247"/>
                  </a:lnTo>
                  <a:lnTo>
                    <a:pt x="560" y="247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1" y="246"/>
                  </a:lnTo>
                  <a:lnTo>
                    <a:pt x="561" y="244"/>
                  </a:lnTo>
                  <a:lnTo>
                    <a:pt x="561" y="243"/>
                  </a:lnTo>
                  <a:lnTo>
                    <a:pt x="562" y="242"/>
                  </a:lnTo>
                  <a:lnTo>
                    <a:pt x="565" y="242"/>
                  </a:lnTo>
                  <a:lnTo>
                    <a:pt x="565" y="243"/>
                  </a:lnTo>
                  <a:lnTo>
                    <a:pt x="566" y="244"/>
                  </a:lnTo>
                  <a:lnTo>
                    <a:pt x="567" y="247"/>
                  </a:lnTo>
                  <a:lnTo>
                    <a:pt x="567" y="248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51"/>
                  </a:lnTo>
                  <a:lnTo>
                    <a:pt x="567" y="251"/>
                  </a:lnTo>
                  <a:lnTo>
                    <a:pt x="567" y="252"/>
                  </a:lnTo>
                  <a:lnTo>
                    <a:pt x="567" y="253"/>
                  </a:lnTo>
                  <a:lnTo>
                    <a:pt x="566" y="254"/>
                  </a:lnTo>
                  <a:lnTo>
                    <a:pt x="567" y="254"/>
                  </a:lnTo>
                  <a:lnTo>
                    <a:pt x="567" y="255"/>
                  </a:lnTo>
                  <a:lnTo>
                    <a:pt x="569" y="255"/>
                  </a:lnTo>
                  <a:lnTo>
                    <a:pt x="569" y="254"/>
                  </a:lnTo>
                  <a:lnTo>
                    <a:pt x="569" y="252"/>
                  </a:lnTo>
                  <a:lnTo>
                    <a:pt x="570" y="252"/>
                  </a:lnTo>
                  <a:lnTo>
                    <a:pt x="570" y="251"/>
                  </a:lnTo>
                  <a:lnTo>
                    <a:pt x="570" y="249"/>
                  </a:lnTo>
                  <a:lnTo>
                    <a:pt x="570" y="246"/>
                  </a:lnTo>
                  <a:lnTo>
                    <a:pt x="572" y="244"/>
                  </a:lnTo>
                  <a:lnTo>
                    <a:pt x="573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49"/>
                  </a:lnTo>
                  <a:lnTo>
                    <a:pt x="574" y="251"/>
                  </a:lnTo>
                  <a:lnTo>
                    <a:pt x="575" y="252"/>
                  </a:lnTo>
                  <a:lnTo>
                    <a:pt x="575" y="253"/>
                  </a:lnTo>
                  <a:lnTo>
                    <a:pt x="575" y="254"/>
                  </a:lnTo>
                  <a:lnTo>
                    <a:pt x="576" y="255"/>
                  </a:lnTo>
                  <a:lnTo>
                    <a:pt x="576" y="256"/>
                  </a:lnTo>
                  <a:lnTo>
                    <a:pt x="576" y="258"/>
                  </a:lnTo>
                  <a:lnTo>
                    <a:pt x="578" y="259"/>
                  </a:lnTo>
                  <a:lnTo>
                    <a:pt x="578" y="261"/>
                  </a:lnTo>
                  <a:lnTo>
                    <a:pt x="579" y="262"/>
                  </a:lnTo>
                  <a:lnTo>
                    <a:pt x="579" y="263"/>
                  </a:lnTo>
                  <a:lnTo>
                    <a:pt x="579" y="264"/>
                  </a:lnTo>
                  <a:lnTo>
                    <a:pt x="577" y="266"/>
                  </a:lnTo>
                  <a:lnTo>
                    <a:pt x="576" y="267"/>
                  </a:lnTo>
                  <a:lnTo>
                    <a:pt x="576" y="269"/>
                  </a:lnTo>
                  <a:lnTo>
                    <a:pt x="575" y="269"/>
                  </a:lnTo>
                  <a:lnTo>
                    <a:pt x="574" y="270"/>
                  </a:lnTo>
                  <a:lnTo>
                    <a:pt x="573" y="271"/>
                  </a:lnTo>
                  <a:lnTo>
                    <a:pt x="567" y="273"/>
                  </a:lnTo>
                  <a:lnTo>
                    <a:pt x="563" y="275"/>
                  </a:lnTo>
                  <a:lnTo>
                    <a:pt x="563" y="276"/>
                  </a:lnTo>
                  <a:lnTo>
                    <a:pt x="563" y="277"/>
                  </a:lnTo>
                  <a:lnTo>
                    <a:pt x="563" y="278"/>
                  </a:lnTo>
                  <a:lnTo>
                    <a:pt x="563" y="279"/>
                  </a:lnTo>
                  <a:lnTo>
                    <a:pt x="562" y="279"/>
                  </a:lnTo>
                  <a:lnTo>
                    <a:pt x="561" y="282"/>
                  </a:lnTo>
                  <a:lnTo>
                    <a:pt x="561" y="279"/>
                  </a:lnTo>
                  <a:lnTo>
                    <a:pt x="560" y="277"/>
                  </a:lnTo>
                  <a:lnTo>
                    <a:pt x="558" y="275"/>
                  </a:lnTo>
                  <a:lnTo>
                    <a:pt x="558" y="276"/>
                  </a:lnTo>
                  <a:lnTo>
                    <a:pt x="558" y="277"/>
                  </a:lnTo>
                  <a:lnTo>
                    <a:pt x="558" y="278"/>
                  </a:lnTo>
                  <a:lnTo>
                    <a:pt x="558" y="279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6"/>
                  </a:lnTo>
                  <a:lnTo>
                    <a:pt x="556" y="288"/>
                  </a:lnTo>
                  <a:lnTo>
                    <a:pt x="555" y="289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5"/>
                  </a:lnTo>
                  <a:lnTo>
                    <a:pt x="552" y="297"/>
                  </a:lnTo>
                  <a:lnTo>
                    <a:pt x="551" y="298"/>
                  </a:lnTo>
                  <a:lnTo>
                    <a:pt x="549" y="295"/>
                  </a:lnTo>
                  <a:lnTo>
                    <a:pt x="549" y="294"/>
                  </a:lnTo>
                  <a:lnTo>
                    <a:pt x="549" y="293"/>
                  </a:lnTo>
                  <a:lnTo>
                    <a:pt x="547" y="289"/>
                  </a:lnTo>
                  <a:lnTo>
                    <a:pt x="547" y="288"/>
                  </a:lnTo>
                  <a:lnTo>
                    <a:pt x="547" y="287"/>
                  </a:lnTo>
                  <a:lnTo>
                    <a:pt x="549" y="284"/>
                  </a:lnTo>
                  <a:lnTo>
                    <a:pt x="549" y="283"/>
                  </a:lnTo>
                  <a:lnTo>
                    <a:pt x="547" y="282"/>
                  </a:lnTo>
                  <a:lnTo>
                    <a:pt x="549" y="279"/>
                  </a:lnTo>
                  <a:lnTo>
                    <a:pt x="550" y="278"/>
                  </a:lnTo>
                  <a:lnTo>
                    <a:pt x="550" y="277"/>
                  </a:lnTo>
                  <a:lnTo>
                    <a:pt x="550" y="276"/>
                  </a:lnTo>
                  <a:lnTo>
                    <a:pt x="550" y="275"/>
                  </a:lnTo>
                  <a:lnTo>
                    <a:pt x="551" y="274"/>
                  </a:lnTo>
                  <a:lnTo>
                    <a:pt x="550" y="274"/>
                  </a:lnTo>
                  <a:lnTo>
                    <a:pt x="549" y="276"/>
                  </a:lnTo>
                  <a:lnTo>
                    <a:pt x="549" y="277"/>
                  </a:lnTo>
                  <a:lnTo>
                    <a:pt x="549" y="278"/>
                  </a:lnTo>
                  <a:lnTo>
                    <a:pt x="546" y="278"/>
                  </a:lnTo>
                  <a:lnTo>
                    <a:pt x="545" y="279"/>
                  </a:lnTo>
                  <a:lnTo>
                    <a:pt x="545" y="282"/>
                  </a:lnTo>
                  <a:lnTo>
                    <a:pt x="545" y="283"/>
                  </a:lnTo>
                  <a:lnTo>
                    <a:pt x="545" y="284"/>
                  </a:lnTo>
                  <a:lnTo>
                    <a:pt x="546" y="284"/>
                  </a:lnTo>
                  <a:lnTo>
                    <a:pt x="546" y="285"/>
                  </a:lnTo>
                  <a:lnTo>
                    <a:pt x="545" y="287"/>
                  </a:lnTo>
                  <a:lnTo>
                    <a:pt x="545" y="288"/>
                  </a:lnTo>
                  <a:lnTo>
                    <a:pt x="545" y="289"/>
                  </a:lnTo>
                  <a:lnTo>
                    <a:pt x="545" y="290"/>
                  </a:lnTo>
                  <a:lnTo>
                    <a:pt x="545" y="292"/>
                  </a:lnTo>
                  <a:lnTo>
                    <a:pt x="546" y="294"/>
                  </a:lnTo>
                  <a:lnTo>
                    <a:pt x="546" y="295"/>
                  </a:lnTo>
                  <a:lnTo>
                    <a:pt x="546" y="297"/>
                  </a:lnTo>
                  <a:lnTo>
                    <a:pt x="547" y="297"/>
                  </a:lnTo>
                  <a:lnTo>
                    <a:pt x="547" y="298"/>
                  </a:lnTo>
                  <a:lnTo>
                    <a:pt x="549" y="299"/>
                  </a:lnTo>
                  <a:lnTo>
                    <a:pt x="549" y="300"/>
                  </a:lnTo>
                  <a:lnTo>
                    <a:pt x="549" y="301"/>
                  </a:lnTo>
                  <a:lnTo>
                    <a:pt x="549" y="302"/>
                  </a:lnTo>
                  <a:lnTo>
                    <a:pt x="547" y="306"/>
                  </a:lnTo>
                  <a:lnTo>
                    <a:pt x="545" y="307"/>
                  </a:lnTo>
                  <a:lnTo>
                    <a:pt x="542" y="301"/>
                  </a:lnTo>
                  <a:lnTo>
                    <a:pt x="542" y="300"/>
                  </a:lnTo>
                  <a:lnTo>
                    <a:pt x="540" y="299"/>
                  </a:lnTo>
                  <a:lnTo>
                    <a:pt x="540" y="300"/>
                  </a:lnTo>
                  <a:lnTo>
                    <a:pt x="541" y="301"/>
                  </a:lnTo>
                  <a:lnTo>
                    <a:pt x="541" y="302"/>
                  </a:lnTo>
                  <a:lnTo>
                    <a:pt x="542" y="307"/>
                  </a:lnTo>
                  <a:lnTo>
                    <a:pt x="542" y="308"/>
                  </a:lnTo>
                  <a:lnTo>
                    <a:pt x="542" y="309"/>
                  </a:lnTo>
                  <a:lnTo>
                    <a:pt x="542" y="310"/>
                  </a:lnTo>
                  <a:lnTo>
                    <a:pt x="542" y="312"/>
                  </a:lnTo>
                  <a:lnTo>
                    <a:pt x="541" y="315"/>
                  </a:lnTo>
                  <a:lnTo>
                    <a:pt x="541" y="316"/>
                  </a:lnTo>
                  <a:lnTo>
                    <a:pt x="541" y="317"/>
                  </a:lnTo>
                  <a:lnTo>
                    <a:pt x="541" y="318"/>
                  </a:lnTo>
                  <a:lnTo>
                    <a:pt x="541" y="319"/>
                  </a:lnTo>
                  <a:lnTo>
                    <a:pt x="541" y="320"/>
                  </a:lnTo>
                  <a:lnTo>
                    <a:pt x="540" y="321"/>
                  </a:lnTo>
                  <a:lnTo>
                    <a:pt x="540" y="322"/>
                  </a:lnTo>
                  <a:lnTo>
                    <a:pt x="537" y="322"/>
                  </a:lnTo>
                  <a:lnTo>
                    <a:pt x="537" y="321"/>
                  </a:lnTo>
                  <a:lnTo>
                    <a:pt x="534" y="318"/>
                  </a:lnTo>
                  <a:lnTo>
                    <a:pt x="534" y="316"/>
                  </a:lnTo>
                  <a:lnTo>
                    <a:pt x="534" y="315"/>
                  </a:lnTo>
                  <a:lnTo>
                    <a:pt x="533" y="315"/>
                  </a:lnTo>
                  <a:lnTo>
                    <a:pt x="533" y="313"/>
                  </a:lnTo>
                  <a:lnTo>
                    <a:pt x="532" y="312"/>
                  </a:lnTo>
                  <a:lnTo>
                    <a:pt x="532" y="310"/>
                  </a:lnTo>
                  <a:lnTo>
                    <a:pt x="532" y="309"/>
                  </a:lnTo>
                  <a:lnTo>
                    <a:pt x="531" y="309"/>
                  </a:lnTo>
                  <a:lnTo>
                    <a:pt x="531" y="308"/>
                  </a:lnTo>
                  <a:lnTo>
                    <a:pt x="529" y="305"/>
                  </a:lnTo>
                  <a:lnTo>
                    <a:pt x="529" y="304"/>
                  </a:lnTo>
                  <a:lnTo>
                    <a:pt x="529" y="302"/>
                  </a:lnTo>
                  <a:lnTo>
                    <a:pt x="528" y="300"/>
                  </a:lnTo>
                  <a:lnTo>
                    <a:pt x="528" y="299"/>
                  </a:lnTo>
                  <a:lnTo>
                    <a:pt x="527" y="300"/>
                  </a:lnTo>
                  <a:lnTo>
                    <a:pt x="527" y="302"/>
                  </a:lnTo>
                  <a:lnTo>
                    <a:pt x="527" y="304"/>
                  </a:lnTo>
                  <a:lnTo>
                    <a:pt x="527" y="305"/>
                  </a:lnTo>
                  <a:lnTo>
                    <a:pt x="527" y="306"/>
                  </a:lnTo>
                  <a:lnTo>
                    <a:pt x="528" y="306"/>
                  </a:lnTo>
                  <a:lnTo>
                    <a:pt x="528" y="307"/>
                  </a:lnTo>
                  <a:lnTo>
                    <a:pt x="528" y="308"/>
                  </a:lnTo>
                  <a:lnTo>
                    <a:pt x="530" y="310"/>
                  </a:lnTo>
                  <a:lnTo>
                    <a:pt x="531" y="317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1" y="322"/>
                  </a:lnTo>
                  <a:lnTo>
                    <a:pt x="531" y="321"/>
                  </a:lnTo>
                  <a:lnTo>
                    <a:pt x="531" y="320"/>
                  </a:lnTo>
                  <a:lnTo>
                    <a:pt x="530" y="319"/>
                  </a:lnTo>
                  <a:lnTo>
                    <a:pt x="529" y="320"/>
                  </a:lnTo>
                  <a:lnTo>
                    <a:pt x="528" y="319"/>
                  </a:lnTo>
                  <a:lnTo>
                    <a:pt x="528" y="318"/>
                  </a:lnTo>
                  <a:lnTo>
                    <a:pt x="527" y="316"/>
                  </a:lnTo>
                  <a:lnTo>
                    <a:pt x="526" y="315"/>
                  </a:lnTo>
                  <a:lnTo>
                    <a:pt x="524" y="315"/>
                  </a:lnTo>
                  <a:lnTo>
                    <a:pt x="521" y="315"/>
                  </a:lnTo>
                  <a:lnTo>
                    <a:pt x="519" y="315"/>
                  </a:lnTo>
                  <a:lnTo>
                    <a:pt x="520" y="316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4" y="317"/>
                  </a:lnTo>
                  <a:lnTo>
                    <a:pt x="524" y="318"/>
                  </a:lnTo>
                  <a:lnTo>
                    <a:pt x="522" y="318"/>
                  </a:lnTo>
                  <a:lnTo>
                    <a:pt x="522" y="319"/>
                  </a:lnTo>
                  <a:lnTo>
                    <a:pt x="524" y="319"/>
                  </a:lnTo>
                  <a:lnTo>
                    <a:pt x="524" y="320"/>
                  </a:lnTo>
                  <a:lnTo>
                    <a:pt x="524" y="321"/>
                  </a:lnTo>
                  <a:lnTo>
                    <a:pt x="524" y="322"/>
                  </a:lnTo>
                  <a:lnTo>
                    <a:pt x="524" y="323"/>
                  </a:lnTo>
                  <a:lnTo>
                    <a:pt x="520" y="322"/>
                  </a:lnTo>
                  <a:lnTo>
                    <a:pt x="518" y="323"/>
                  </a:lnTo>
                  <a:lnTo>
                    <a:pt x="515" y="322"/>
                  </a:lnTo>
                  <a:lnTo>
                    <a:pt x="511" y="321"/>
                  </a:lnTo>
                  <a:lnTo>
                    <a:pt x="509" y="319"/>
                  </a:lnTo>
                  <a:lnTo>
                    <a:pt x="507" y="319"/>
                  </a:lnTo>
                  <a:lnTo>
                    <a:pt x="506" y="319"/>
                  </a:lnTo>
                  <a:lnTo>
                    <a:pt x="506" y="320"/>
                  </a:lnTo>
                  <a:lnTo>
                    <a:pt x="505" y="319"/>
                  </a:lnTo>
                  <a:lnTo>
                    <a:pt x="504" y="318"/>
                  </a:lnTo>
                  <a:lnTo>
                    <a:pt x="505" y="317"/>
                  </a:lnTo>
                  <a:lnTo>
                    <a:pt x="504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5" y="316"/>
                  </a:lnTo>
                  <a:lnTo>
                    <a:pt x="504" y="315"/>
                  </a:lnTo>
                  <a:lnTo>
                    <a:pt x="503" y="316"/>
                  </a:lnTo>
                  <a:lnTo>
                    <a:pt x="501" y="316"/>
                  </a:lnTo>
                  <a:lnTo>
                    <a:pt x="500" y="315"/>
                  </a:lnTo>
                  <a:lnTo>
                    <a:pt x="500" y="313"/>
                  </a:lnTo>
                  <a:lnTo>
                    <a:pt x="500" y="312"/>
                  </a:lnTo>
                  <a:lnTo>
                    <a:pt x="499" y="312"/>
                  </a:lnTo>
                  <a:lnTo>
                    <a:pt x="498" y="310"/>
                  </a:lnTo>
                  <a:lnTo>
                    <a:pt x="497" y="308"/>
                  </a:lnTo>
                  <a:lnTo>
                    <a:pt x="496" y="307"/>
                  </a:lnTo>
                  <a:lnTo>
                    <a:pt x="497" y="306"/>
                  </a:lnTo>
                  <a:lnTo>
                    <a:pt x="497" y="305"/>
                  </a:lnTo>
                  <a:lnTo>
                    <a:pt x="500" y="306"/>
                  </a:lnTo>
                  <a:lnTo>
                    <a:pt x="501" y="306"/>
                  </a:lnTo>
                  <a:lnTo>
                    <a:pt x="501" y="305"/>
                  </a:lnTo>
                  <a:lnTo>
                    <a:pt x="505" y="304"/>
                  </a:lnTo>
                  <a:lnTo>
                    <a:pt x="509" y="302"/>
                  </a:lnTo>
                  <a:lnTo>
                    <a:pt x="510" y="304"/>
                  </a:lnTo>
                  <a:lnTo>
                    <a:pt x="510" y="302"/>
                  </a:lnTo>
                  <a:lnTo>
                    <a:pt x="509" y="302"/>
                  </a:lnTo>
                  <a:lnTo>
                    <a:pt x="504" y="301"/>
                  </a:lnTo>
                  <a:lnTo>
                    <a:pt x="499" y="300"/>
                  </a:lnTo>
                  <a:lnTo>
                    <a:pt x="499" y="299"/>
                  </a:lnTo>
                  <a:lnTo>
                    <a:pt x="498" y="298"/>
                  </a:lnTo>
                  <a:lnTo>
                    <a:pt x="498" y="299"/>
                  </a:lnTo>
                  <a:lnTo>
                    <a:pt x="497" y="299"/>
                  </a:lnTo>
                  <a:lnTo>
                    <a:pt x="497" y="300"/>
                  </a:lnTo>
                  <a:lnTo>
                    <a:pt x="495" y="301"/>
                  </a:lnTo>
                  <a:lnTo>
                    <a:pt x="494" y="300"/>
                  </a:lnTo>
                  <a:lnTo>
                    <a:pt x="492" y="300"/>
                  </a:lnTo>
                  <a:lnTo>
                    <a:pt x="490" y="298"/>
                  </a:lnTo>
                  <a:lnTo>
                    <a:pt x="492" y="298"/>
                  </a:lnTo>
                  <a:lnTo>
                    <a:pt x="492" y="297"/>
                  </a:lnTo>
                  <a:lnTo>
                    <a:pt x="492" y="295"/>
                  </a:lnTo>
                  <a:lnTo>
                    <a:pt x="490" y="297"/>
                  </a:lnTo>
                  <a:lnTo>
                    <a:pt x="490" y="295"/>
                  </a:lnTo>
                  <a:lnTo>
                    <a:pt x="489" y="295"/>
                  </a:lnTo>
                  <a:lnTo>
                    <a:pt x="489" y="294"/>
                  </a:lnTo>
                  <a:lnTo>
                    <a:pt x="488" y="292"/>
                  </a:lnTo>
                  <a:lnTo>
                    <a:pt x="487" y="292"/>
                  </a:lnTo>
                  <a:lnTo>
                    <a:pt x="488" y="290"/>
                  </a:lnTo>
                  <a:lnTo>
                    <a:pt x="489" y="290"/>
                  </a:lnTo>
                  <a:lnTo>
                    <a:pt x="495" y="293"/>
                  </a:lnTo>
                  <a:lnTo>
                    <a:pt x="496" y="293"/>
                  </a:lnTo>
                  <a:lnTo>
                    <a:pt x="496" y="292"/>
                  </a:lnTo>
                  <a:lnTo>
                    <a:pt x="496" y="290"/>
                  </a:lnTo>
                  <a:lnTo>
                    <a:pt x="494" y="289"/>
                  </a:lnTo>
                  <a:lnTo>
                    <a:pt x="492" y="288"/>
                  </a:lnTo>
                  <a:lnTo>
                    <a:pt x="490" y="287"/>
                  </a:lnTo>
                  <a:lnTo>
                    <a:pt x="488" y="288"/>
                  </a:lnTo>
                  <a:lnTo>
                    <a:pt x="487" y="288"/>
                  </a:lnTo>
                  <a:lnTo>
                    <a:pt x="486" y="287"/>
                  </a:lnTo>
                  <a:lnTo>
                    <a:pt x="486" y="286"/>
                  </a:lnTo>
                  <a:lnTo>
                    <a:pt x="486" y="285"/>
                  </a:lnTo>
                  <a:lnTo>
                    <a:pt x="485" y="285"/>
                  </a:lnTo>
                  <a:lnTo>
                    <a:pt x="483" y="282"/>
                  </a:lnTo>
                  <a:lnTo>
                    <a:pt x="483" y="279"/>
                  </a:lnTo>
                  <a:lnTo>
                    <a:pt x="484" y="278"/>
                  </a:lnTo>
                  <a:lnTo>
                    <a:pt x="485" y="277"/>
                  </a:lnTo>
                  <a:lnTo>
                    <a:pt x="486" y="276"/>
                  </a:lnTo>
                  <a:lnTo>
                    <a:pt x="487" y="276"/>
                  </a:lnTo>
                  <a:lnTo>
                    <a:pt x="488" y="275"/>
                  </a:lnTo>
                  <a:lnTo>
                    <a:pt x="489" y="276"/>
                  </a:lnTo>
                  <a:lnTo>
                    <a:pt x="489" y="275"/>
                  </a:lnTo>
                  <a:lnTo>
                    <a:pt x="489" y="274"/>
                  </a:lnTo>
                  <a:lnTo>
                    <a:pt x="490" y="273"/>
                  </a:lnTo>
                  <a:lnTo>
                    <a:pt x="490" y="272"/>
                  </a:lnTo>
                  <a:lnTo>
                    <a:pt x="492" y="271"/>
                  </a:lnTo>
                  <a:lnTo>
                    <a:pt x="492" y="270"/>
                  </a:lnTo>
                  <a:lnTo>
                    <a:pt x="494" y="270"/>
                  </a:lnTo>
                  <a:lnTo>
                    <a:pt x="496" y="271"/>
                  </a:lnTo>
                  <a:lnTo>
                    <a:pt x="498" y="271"/>
                  </a:lnTo>
                  <a:lnTo>
                    <a:pt x="499" y="270"/>
                  </a:lnTo>
                  <a:lnTo>
                    <a:pt x="501" y="270"/>
                  </a:lnTo>
                  <a:lnTo>
                    <a:pt x="504" y="271"/>
                  </a:lnTo>
                  <a:lnTo>
                    <a:pt x="507" y="271"/>
                  </a:lnTo>
                  <a:lnTo>
                    <a:pt x="511" y="270"/>
                  </a:lnTo>
                  <a:lnTo>
                    <a:pt x="514" y="269"/>
                  </a:lnTo>
                  <a:lnTo>
                    <a:pt x="515" y="269"/>
                  </a:lnTo>
                  <a:lnTo>
                    <a:pt x="517" y="269"/>
                  </a:lnTo>
                  <a:lnTo>
                    <a:pt x="520" y="267"/>
                  </a:lnTo>
                  <a:lnTo>
                    <a:pt x="521" y="267"/>
                  </a:lnTo>
                  <a:lnTo>
                    <a:pt x="522" y="266"/>
                  </a:lnTo>
                  <a:lnTo>
                    <a:pt x="522" y="264"/>
                  </a:lnTo>
                  <a:lnTo>
                    <a:pt x="519" y="264"/>
                  </a:lnTo>
                  <a:lnTo>
                    <a:pt x="517" y="264"/>
                  </a:lnTo>
                  <a:lnTo>
                    <a:pt x="514" y="266"/>
                  </a:lnTo>
                  <a:lnTo>
                    <a:pt x="509" y="267"/>
                  </a:lnTo>
                  <a:lnTo>
                    <a:pt x="507" y="267"/>
                  </a:lnTo>
                  <a:lnTo>
                    <a:pt x="505" y="269"/>
                  </a:lnTo>
                  <a:lnTo>
                    <a:pt x="503" y="267"/>
                  </a:lnTo>
                  <a:lnTo>
                    <a:pt x="500" y="266"/>
                  </a:lnTo>
                  <a:lnTo>
                    <a:pt x="499" y="264"/>
                  </a:lnTo>
                  <a:lnTo>
                    <a:pt x="499" y="263"/>
                  </a:lnTo>
                  <a:lnTo>
                    <a:pt x="500" y="262"/>
                  </a:lnTo>
                  <a:lnTo>
                    <a:pt x="505" y="262"/>
                  </a:lnTo>
                  <a:lnTo>
                    <a:pt x="506" y="262"/>
                  </a:lnTo>
                  <a:lnTo>
                    <a:pt x="507" y="262"/>
                  </a:lnTo>
                  <a:lnTo>
                    <a:pt x="507" y="261"/>
                  </a:lnTo>
                  <a:lnTo>
                    <a:pt x="509" y="261"/>
                  </a:lnTo>
                  <a:lnTo>
                    <a:pt x="510" y="260"/>
                  </a:lnTo>
                  <a:lnTo>
                    <a:pt x="512" y="260"/>
                  </a:lnTo>
                  <a:lnTo>
                    <a:pt x="515" y="260"/>
                  </a:lnTo>
                  <a:lnTo>
                    <a:pt x="516" y="259"/>
                  </a:lnTo>
                  <a:lnTo>
                    <a:pt x="516" y="258"/>
                  </a:lnTo>
                  <a:lnTo>
                    <a:pt x="515" y="258"/>
                  </a:lnTo>
                  <a:lnTo>
                    <a:pt x="514" y="258"/>
                  </a:lnTo>
                  <a:lnTo>
                    <a:pt x="512" y="258"/>
                  </a:lnTo>
                  <a:lnTo>
                    <a:pt x="509" y="259"/>
                  </a:lnTo>
                  <a:lnTo>
                    <a:pt x="509" y="260"/>
                  </a:lnTo>
                  <a:lnTo>
                    <a:pt x="506" y="260"/>
                  </a:lnTo>
                  <a:lnTo>
                    <a:pt x="505" y="260"/>
                  </a:lnTo>
                  <a:lnTo>
                    <a:pt x="503" y="259"/>
                  </a:lnTo>
                  <a:lnTo>
                    <a:pt x="501" y="259"/>
                  </a:lnTo>
                  <a:lnTo>
                    <a:pt x="500" y="259"/>
                  </a:lnTo>
                  <a:lnTo>
                    <a:pt x="500" y="258"/>
                  </a:lnTo>
                  <a:lnTo>
                    <a:pt x="501" y="256"/>
                  </a:lnTo>
                  <a:lnTo>
                    <a:pt x="503" y="255"/>
                  </a:lnTo>
                  <a:lnTo>
                    <a:pt x="503" y="256"/>
                  </a:lnTo>
                  <a:lnTo>
                    <a:pt x="504" y="255"/>
                  </a:lnTo>
                  <a:lnTo>
                    <a:pt x="504" y="254"/>
                  </a:lnTo>
                  <a:lnTo>
                    <a:pt x="500" y="254"/>
                  </a:lnTo>
                  <a:lnTo>
                    <a:pt x="498" y="256"/>
                  </a:lnTo>
                  <a:lnTo>
                    <a:pt x="497" y="256"/>
                  </a:lnTo>
                  <a:lnTo>
                    <a:pt x="497" y="255"/>
                  </a:lnTo>
                  <a:lnTo>
                    <a:pt x="496" y="253"/>
                  </a:lnTo>
                  <a:lnTo>
                    <a:pt x="496" y="252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6" y="255"/>
                  </a:lnTo>
                  <a:lnTo>
                    <a:pt x="496" y="256"/>
                  </a:lnTo>
                  <a:lnTo>
                    <a:pt x="496" y="258"/>
                  </a:lnTo>
                  <a:lnTo>
                    <a:pt x="496" y="259"/>
                  </a:lnTo>
                  <a:lnTo>
                    <a:pt x="492" y="260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4" y="255"/>
                  </a:lnTo>
                  <a:lnTo>
                    <a:pt x="494" y="254"/>
                  </a:lnTo>
                  <a:lnTo>
                    <a:pt x="492" y="254"/>
                  </a:lnTo>
                  <a:lnTo>
                    <a:pt x="492" y="255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9"/>
                  </a:lnTo>
                  <a:lnTo>
                    <a:pt x="490" y="260"/>
                  </a:lnTo>
                  <a:lnTo>
                    <a:pt x="489" y="259"/>
                  </a:lnTo>
                  <a:lnTo>
                    <a:pt x="488" y="259"/>
                  </a:lnTo>
                  <a:lnTo>
                    <a:pt x="489" y="260"/>
                  </a:lnTo>
                  <a:lnTo>
                    <a:pt x="489" y="261"/>
                  </a:lnTo>
                  <a:lnTo>
                    <a:pt x="489" y="262"/>
                  </a:lnTo>
                  <a:lnTo>
                    <a:pt x="488" y="262"/>
                  </a:lnTo>
                  <a:lnTo>
                    <a:pt x="488" y="263"/>
                  </a:lnTo>
                  <a:lnTo>
                    <a:pt x="486" y="264"/>
                  </a:lnTo>
                  <a:lnTo>
                    <a:pt x="485" y="264"/>
                  </a:lnTo>
                  <a:lnTo>
                    <a:pt x="484" y="263"/>
                  </a:lnTo>
                  <a:lnTo>
                    <a:pt x="484" y="262"/>
                  </a:lnTo>
                  <a:lnTo>
                    <a:pt x="484" y="261"/>
                  </a:lnTo>
                  <a:lnTo>
                    <a:pt x="484" y="260"/>
                  </a:lnTo>
                  <a:lnTo>
                    <a:pt x="486" y="259"/>
                  </a:lnTo>
                  <a:lnTo>
                    <a:pt x="487" y="258"/>
                  </a:lnTo>
                  <a:lnTo>
                    <a:pt x="487" y="256"/>
                  </a:lnTo>
                  <a:lnTo>
                    <a:pt x="485" y="258"/>
                  </a:lnTo>
                  <a:lnTo>
                    <a:pt x="481" y="255"/>
                  </a:lnTo>
                  <a:lnTo>
                    <a:pt x="481" y="256"/>
                  </a:lnTo>
                  <a:lnTo>
                    <a:pt x="481" y="258"/>
                  </a:lnTo>
                  <a:lnTo>
                    <a:pt x="482" y="258"/>
                  </a:lnTo>
                  <a:lnTo>
                    <a:pt x="482" y="259"/>
                  </a:lnTo>
                  <a:lnTo>
                    <a:pt x="481" y="260"/>
                  </a:lnTo>
                  <a:lnTo>
                    <a:pt x="475" y="263"/>
                  </a:lnTo>
                  <a:lnTo>
                    <a:pt x="475" y="264"/>
                  </a:lnTo>
                  <a:lnTo>
                    <a:pt x="474" y="263"/>
                  </a:lnTo>
                  <a:lnTo>
                    <a:pt x="473" y="263"/>
                  </a:lnTo>
                  <a:lnTo>
                    <a:pt x="473" y="262"/>
                  </a:lnTo>
                  <a:lnTo>
                    <a:pt x="473" y="261"/>
                  </a:lnTo>
                  <a:lnTo>
                    <a:pt x="472" y="261"/>
                  </a:lnTo>
                  <a:lnTo>
                    <a:pt x="472" y="260"/>
                  </a:lnTo>
                  <a:lnTo>
                    <a:pt x="473" y="260"/>
                  </a:lnTo>
                  <a:lnTo>
                    <a:pt x="473" y="259"/>
                  </a:lnTo>
                  <a:lnTo>
                    <a:pt x="472" y="259"/>
                  </a:lnTo>
                  <a:lnTo>
                    <a:pt x="472" y="258"/>
                  </a:lnTo>
                  <a:lnTo>
                    <a:pt x="472" y="256"/>
                  </a:lnTo>
                  <a:lnTo>
                    <a:pt x="471" y="258"/>
                  </a:lnTo>
                  <a:lnTo>
                    <a:pt x="470" y="258"/>
                  </a:lnTo>
                  <a:lnTo>
                    <a:pt x="469" y="258"/>
                  </a:lnTo>
                  <a:lnTo>
                    <a:pt x="469" y="256"/>
                  </a:lnTo>
                  <a:lnTo>
                    <a:pt x="467" y="256"/>
                  </a:lnTo>
                  <a:lnTo>
                    <a:pt x="467" y="255"/>
                  </a:lnTo>
                  <a:lnTo>
                    <a:pt x="469" y="254"/>
                  </a:lnTo>
                  <a:lnTo>
                    <a:pt x="469" y="253"/>
                  </a:lnTo>
                  <a:lnTo>
                    <a:pt x="467" y="253"/>
                  </a:lnTo>
                  <a:lnTo>
                    <a:pt x="467" y="252"/>
                  </a:lnTo>
                  <a:lnTo>
                    <a:pt x="469" y="252"/>
                  </a:lnTo>
                  <a:lnTo>
                    <a:pt x="469" y="251"/>
                  </a:lnTo>
                  <a:lnTo>
                    <a:pt x="467" y="249"/>
                  </a:lnTo>
                  <a:lnTo>
                    <a:pt x="469" y="248"/>
                  </a:lnTo>
                  <a:lnTo>
                    <a:pt x="470" y="248"/>
                  </a:lnTo>
                  <a:lnTo>
                    <a:pt x="473" y="247"/>
                  </a:lnTo>
                  <a:lnTo>
                    <a:pt x="478" y="244"/>
                  </a:lnTo>
                  <a:lnTo>
                    <a:pt x="480" y="243"/>
                  </a:lnTo>
                  <a:lnTo>
                    <a:pt x="483" y="241"/>
                  </a:lnTo>
                  <a:lnTo>
                    <a:pt x="483" y="240"/>
                  </a:lnTo>
                  <a:lnTo>
                    <a:pt x="483" y="239"/>
                  </a:lnTo>
                  <a:lnTo>
                    <a:pt x="482" y="238"/>
                  </a:lnTo>
                  <a:lnTo>
                    <a:pt x="483" y="238"/>
                  </a:lnTo>
                  <a:lnTo>
                    <a:pt x="483" y="237"/>
                  </a:lnTo>
                  <a:lnTo>
                    <a:pt x="483" y="236"/>
                  </a:lnTo>
                  <a:lnTo>
                    <a:pt x="482" y="236"/>
                  </a:lnTo>
                  <a:lnTo>
                    <a:pt x="482" y="237"/>
                  </a:lnTo>
                  <a:lnTo>
                    <a:pt x="481" y="238"/>
                  </a:lnTo>
                  <a:lnTo>
                    <a:pt x="480" y="239"/>
                  </a:lnTo>
                  <a:lnTo>
                    <a:pt x="480" y="240"/>
                  </a:lnTo>
                  <a:lnTo>
                    <a:pt x="478" y="240"/>
                  </a:lnTo>
                  <a:lnTo>
                    <a:pt x="478" y="241"/>
                  </a:lnTo>
                  <a:lnTo>
                    <a:pt x="474" y="242"/>
                  </a:lnTo>
                  <a:lnTo>
                    <a:pt x="473" y="242"/>
                  </a:lnTo>
                  <a:lnTo>
                    <a:pt x="470" y="242"/>
                  </a:lnTo>
                  <a:lnTo>
                    <a:pt x="466" y="242"/>
                  </a:lnTo>
                  <a:lnTo>
                    <a:pt x="464" y="238"/>
                  </a:lnTo>
                  <a:lnTo>
                    <a:pt x="463" y="238"/>
                  </a:lnTo>
                  <a:lnTo>
                    <a:pt x="463" y="237"/>
                  </a:lnTo>
                  <a:lnTo>
                    <a:pt x="463" y="236"/>
                  </a:lnTo>
                  <a:lnTo>
                    <a:pt x="463" y="233"/>
                  </a:lnTo>
                  <a:lnTo>
                    <a:pt x="461" y="231"/>
                  </a:lnTo>
                  <a:lnTo>
                    <a:pt x="460" y="231"/>
                  </a:lnTo>
                  <a:lnTo>
                    <a:pt x="460" y="230"/>
                  </a:lnTo>
                  <a:lnTo>
                    <a:pt x="459" y="231"/>
                  </a:lnTo>
                  <a:lnTo>
                    <a:pt x="459" y="230"/>
                  </a:lnTo>
                  <a:lnTo>
                    <a:pt x="459" y="229"/>
                  </a:lnTo>
                  <a:lnTo>
                    <a:pt x="459" y="228"/>
                  </a:lnTo>
                  <a:lnTo>
                    <a:pt x="460" y="228"/>
                  </a:lnTo>
                  <a:lnTo>
                    <a:pt x="460" y="227"/>
                  </a:lnTo>
                  <a:lnTo>
                    <a:pt x="461" y="227"/>
                  </a:lnTo>
                  <a:lnTo>
                    <a:pt x="461" y="228"/>
                  </a:lnTo>
                  <a:lnTo>
                    <a:pt x="463" y="228"/>
                  </a:lnTo>
                  <a:lnTo>
                    <a:pt x="464" y="228"/>
                  </a:lnTo>
                  <a:lnTo>
                    <a:pt x="464" y="227"/>
                  </a:lnTo>
                  <a:lnTo>
                    <a:pt x="463" y="226"/>
                  </a:lnTo>
                  <a:lnTo>
                    <a:pt x="459" y="226"/>
                  </a:lnTo>
                  <a:lnTo>
                    <a:pt x="459" y="225"/>
                  </a:lnTo>
                  <a:lnTo>
                    <a:pt x="459" y="224"/>
                  </a:lnTo>
                  <a:lnTo>
                    <a:pt x="458" y="222"/>
                  </a:lnTo>
                  <a:lnTo>
                    <a:pt x="458" y="221"/>
                  </a:lnTo>
                  <a:lnTo>
                    <a:pt x="459" y="221"/>
                  </a:lnTo>
                  <a:lnTo>
                    <a:pt x="461" y="220"/>
                  </a:lnTo>
                  <a:lnTo>
                    <a:pt x="459" y="218"/>
                  </a:lnTo>
                  <a:lnTo>
                    <a:pt x="459" y="220"/>
                  </a:lnTo>
                  <a:lnTo>
                    <a:pt x="458" y="220"/>
                  </a:lnTo>
                  <a:lnTo>
                    <a:pt x="458" y="218"/>
                  </a:lnTo>
                  <a:close/>
                  <a:moveTo>
                    <a:pt x="544" y="298"/>
                  </a:moveTo>
                  <a:lnTo>
                    <a:pt x="545" y="297"/>
                  </a:lnTo>
                  <a:lnTo>
                    <a:pt x="544" y="297"/>
                  </a:lnTo>
                  <a:lnTo>
                    <a:pt x="544" y="298"/>
                  </a:lnTo>
                  <a:close/>
                  <a:moveTo>
                    <a:pt x="469" y="182"/>
                  </a:moveTo>
                  <a:lnTo>
                    <a:pt x="471" y="183"/>
                  </a:lnTo>
                  <a:lnTo>
                    <a:pt x="473" y="184"/>
                  </a:lnTo>
                  <a:lnTo>
                    <a:pt x="475" y="183"/>
                  </a:lnTo>
                  <a:lnTo>
                    <a:pt x="475" y="182"/>
                  </a:lnTo>
                  <a:lnTo>
                    <a:pt x="475" y="181"/>
                  </a:lnTo>
                  <a:lnTo>
                    <a:pt x="474" y="180"/>
                  </a:lnTo>
                  <a:lnTo>
                    <a:pt x="473" y="179"/>
                  </a:lnTo>
                  <a:lnTo>
                    <a:pt x="471" y="180"/>
                  </a:lnTo>
                  <a:lnTo>
                    <a:pt x="471" y="179"/>
                  </a:lnTo>
                  <a:lnTo>
                    <a:pt x="470" y="179"/>
                  </a:lnTo>
                  <a:lnTo>
                    <a:pt x="469" y="179"/>
                  </a:lnTo>
                  <a:lnTo>
                    <a:pt x="469" y="180"/>
                  </a:lnTo>
                  <a:lnTo>
                    <a:pt x="465" y="180"/>
                  </a:lnTo>
                  <a:lnTo>
                    <a:pt x="464" y="180"/>
                  </a:lnTo>
                  <a:lnTo>
                    <a:pt x="464" y="181"/>
                  </a:lnTo>
                  <a:lnTo>
                    <a:pt x="466" y="182"/>
                  </a:lnTo>
                  <a:lnTo>
                    <a:pt x="469" y="182"/>
                  </a:lnTo>
                  <a:close/>
                  <a:moveTo>
                    <a:pt x="509" y="117"/>
                  </a:moveTo>
                  <a:lnTo>
                    <a:pt x="507" y="117"/>
                  </a:lnTo>
                  <a:lnTo>
                    <a:pt x="507" y="116"/>
                  </a:lnTo>
                  <a:lnTo>
                    <a:pt x="507" y="115"/>
                  </a:lnTo>
                  <a:lnTo>
                    <a:pt x="507" y="114"/>
                  </a:lnTo>
                  <a:lnTo>
                    <a:pt x="509" y="114"/>
                  </a:lnTo>
                  <a:lnTo>
                    <a:pt x="509" y="112"/>
                  </a:lnTo>
                  <a:lnTo>
                    <a:pt x="509" y="111"/>
                  </a:lnTo>
                  <a:lnTo>
                    <a:pt x="510" y="110"/>
                  </a:lnTo>
                  <a:lnTo>
                    <a:pt x="510" y="109"/>
                  </a:lnTo>
                  <a:lnTo>
                    <a:pt x="511" y="109"/>
                  </a:lnTo>
                  <a:lnTo>
                    <a:pt x="511" y="107"/>
                  </a:lnTo>
                  <a:lnTo>
                    <a:pt x="512" y="106"/>
                  </a:lnTo>
                  <a:lnTo>
                    <a:pt x="512" y="105"/>
                  </a:lnTo>
                  <a:lnTo>
                    <a:pt x="515" y="106"/>
                  </a:lnTo>
                  <a:lnTo>
                    <a:pt x="516" y="106"/>
                  </a:lnTo>
                  <a:lnTo>
                    <a:pt x="517" y="106"/>
                  </a:lnTo>
                  <a:lnTo>
                    <a:pt x="516" y="105"/>
                  </a:lnTo>
                  <a:lnTo>
                    <a:pt x="516" y="104"/>
                  </a:lnTo>
                  <a:lnTo>
                    <a:pt x="516" y="102"/>
                  </a:lnTo>
                  <a:lnTo>
                    <a:pt x="517" y="101"/>
                  </a:lnTo>
                  <a:lnTo>
                    <a:pt x="519" y="102"/>
                  </a:lnTo>
                  <a:lnTo>
                    <a:pt x="520" y="101"/>
                  </a:lnTo>
                  <a:lnTo>
                    <a:pt x="520" y="100"/>
                  </a:lnTo>
                  <a:lnTo>
                    <a:pt x="520" y="98"/>
                  </a:lnTo>
                  <a:lnTo>
                    <a:pt x="526" y="96"/>
                  </a:lnTo>
                  <a:lnTo>
                    <a:pt x="528" y="98"/>
                  </a:lnTo>
                  <a:lnTo>
                    <a:pt x="528" y="96"/>
                  </a:lnTo>
                  <a:lnTo>
                    <a:pt x="529" y="96"/>
                  </a:lnTo>
                  <a:lnTo>
                    <a:pt x="530" y="94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31" y="100"/>
                  </a:lnTo>
                  <a:lnTo>
                    <a:pt x="532" y="101"/>
                  </a:lnTo>
                  <a:lnTo>
                    <a:pt x="532" y="102"/>
                  </a:lnTo>
                  <a:lnTo>
                    <a:pt x="533" y="103"/>
                  </a:lnTo>
                  <a:lnTo>
                    <a:pt x="533" y="102"/>
                  </a:lnTo>
                  <a:lnTo>
                    <a:pt x="534" y="101"/>
                  </a:lnTo>
                  <a:lnTo>
                    <a:pt x="535" y="98"/>
                  </a:lnTo>
                  <a:lnTo>
                    <a:pt x="535" y="96"/>
                  </a:lnTo>
                  <a:lnTo>
                    <a:pt x="533" y="95"/>
                  </a:lnTo>
                  <a:lnTo>
                    <a:pt x="533" y="94"/>
                  </a:lnTo>
                  <a:lnTo>
                    <a:pt x="533" y="93"/>
                  </a:lnTo>
                  <a:lnTo>
                    <a:pt x="534" y="93"/>
                  </a:lnTo>
                  <a:lnTo>
                    <a:pt x="537" y="95"/>
                  </a:lnTo>
                  <a:lnTo>
                    <a:pt x="538" y="94"/>
                  </a:lnTo>
                  <a:lnTo>
                    <a:pt x="537" y="93"/>
                  </a:lnTo>
                  <a:lnTo>
                    <a:pt x="538" y="93"/>
                  </a:lnTo>
                  <a:lnTo>
                    <a:pt x="537" y="90"/>
                  </a:lnTo>
                  <a:lnTo>
                    <a:pt x="537" y="89"/>
                  </a:lnTo>
                  <a:lnTo>
                    <a:pt x="541" y="86"/>
                  </a:lnTo>
                  <a:lnTo>
                    <a:pt x="545" y="82"/>
                  </a:lnTo>
                  <a:lnTo>
                    <a:pt x="546" y="82"/>
                  </a:lnTo>
                  <a:lnTo>
                    <a:pt x="546" y="81"/>
                  </a:lnTo>
                  <a:lnTo>
                    <a:pt x="547" y="81"/>
                  </a:lnTo>
                  <a:lnTo>
                    <a:pt x="550" y="84"/>
                  </a:lnTo>
                  <a:lnTo>
                    <a:pt x="552" y="82"/>
                  </a:lnTo>
                  <a:lnTo>
                    <a:pt x="555" y="84"/>
                  </a:lnTo>
                  <a:lnTo>
                    <a:pt x="556" y="88"/>
                  </a:lnTo>
                  <a:lnTo>
                    <a:pt x="556" y="89"/>
                  </a:lnTo>
                  <a:lnTo>
                    <a:pt x="555" y="91"/>
                  </a:lnTo>
                  <a:lnTo>
                    <a:pt x="555" y="92"/>
                  </a:lnTo>
                  <a:lnTo>
                    <a:pt x="558" y="94"/>
                  </a:lnTo>
                  <a:lnTo>
                    <a:pt x="561" y="96"/>
                  </a:lnTo>
                  <a:lnTo>
                    <a:pt x="561" y="95"/>
                  </a:lnTo>
                  <a:lnTo>
                    <a:pt x="561" y="94"/>
                  </a:lnTo>
                  <a:lnTo>
                    <a:pt x="557" y="92"/>
                  </a:lnTo>
                  <a:lnTo>
                    <a:pt x="557" y="91"/>
                  </a:lnTo>
                  <a:lnTo>
                    <a:pt x="560" y="90"/>
                  </a:lnTo>
                  <a:lnTo>
                    <a:pt x="558" y="88"/>
                  </a:lnTo>
                  <a:lnTo>
                    <a:pt x="558" y="87"/>
                  </a:lnTo>
                  <a:lnTo>
                    <a:pt x="558" y="86"/>
                  </a:lnTo>
                  <a:lnTo>
                    <a:pt x="562" y="86"/>
                  </a:lnTo>
                  <a:lnTo>
                    <a:pt x="565" y="87"/>
                  </a:lnTo>
                  <a:lnTo>
                    <a:pt x="566" y="87"/>
                  </a:lnTo>
                  <a:lnTo>
                    <a:pt x="567" y="88"/>
                  </a:lnTo>
                  <a:lnTo>
                    <a:pt x="569" y="89"/>
                  </a:lnTo>
                  <a:lnTo>
                    <a:pt x="572" y="93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3" y="93"/>
                  </a:lnTo>
                  <a:lnTo>
                    <a:pt x="572" y="90"/>
                  </a:lnTo>
                  <a:lnTo>
                    <a:pt x="572" y="89"/>
                  </a:lnTo>
                  <a:lnTo>
                    <a:pt x="576" y="89"/>
                  </a:lnTo>
                  <a:lnTo>
                    <a:pt x="577" y="90"/>
                  </a:lnTo>
                  <a:lnTo>
                    <a:pt x="578" y="95"/>
                  </a:lnTo>
                  <a:lnTo>
                    <a:pt x="579" y="96"/>
                  </a:lnTo>
                  <a:lnTo>
                    <a:pt x="580" y="98"/>
                  </a:lnTo>
                  <a:lnTo>
                    <a:pt x="579" y="94"/>
                  </a:lnTo>
                  <a:lnTo>
                    <a:pt x="578" y="90"/>
                  </a:lnTo>
                  <a:lnTo>
                    <a:pt x="580" y="90"/>
                  </a:lnTo>
                  <a:lnTo>
                    <a:pt x="580" y="92"/>
                  </a:lnTo>
                  <a:lnTo>
                    <a:pt x="580" y="93"/>
                  </a:lnTo>
                  <a:lnTo>
                    <a:pt x="580" y="95"/>
                  </a:lnTo>
                  <a:lnTo>
                    <a:pt x="581" y="96"/>
                  </a:lnTo>
                  <a:lnTo>
                    <a:pt x="583" y="96"/>
                  </a:lnTo>
                  <a:lnTo>
                    <a:pt x="581" y="94"/>
                  </a:lnTo>
                  <a:lnTo>
                    <a:pt x="581" y="92"/>
                  </a:lnTo>
                  <a:lnTo>
                    <a:pt x="581" y="90"/>
                  </a:lnTo>
                  <a:lnTo>
                    <a:pt x="576" y="88"/>
                  </a:lnTo>
                  <a:lnTo>
                    <a:pt x="572" y="86"/>
                  </a:lnTo>
                  <a:lnTo>
                    <a:pt x="566" y="81"/>
                  </a:lnTo>
                  <a:lnTo>
                    <a:pt x="561" y="79"/>
                  </a:lnTo>
                  <a:lnTo>
                    <a:pt x="560" y="75"/>
                  </a:lnTo>
                  <a:lnTo>
                    <a:pt x="560" y="73"/>
                  </a:lnTo>
                  <a:lnTo>
                    <a:pt x="563" y="71"/>
                  </a:lnTo>
                  <a:lnTo>
                    <a:pt x="565" y="72"/>
                  </a:lnTo>
                  <a:lnTo>
                    <a:pt x="569" y="71"/>
                  </a:lnTo>
                  <a:lnTo>
                    <a:pt x="573" y="71"/>
                  </a:lnTo>
                  <a:lnTo>
                    <a:pt x="574" y="69"/>
                  </a:lnTo>
                  <a:lnTo>
                    <a:pt x="575" y="69"/>
                  </a:lnTo>
                  <a:lnTo>
                    <a:pt x="575" y="67"/>
                  </a:lnTo>
                  <a:lnTo>
                    <a:pt x="574" y="66"/>
                  </a:lnTo>
                  <a:lnTo>
                    <a:pt x="574" y="65"/>
                  </a:lnTo>
                  <a:lnTo>
                    <a:pt x="574" y="64"/>
                  </a:lnTo>
                  <a:lnTo>
                    <a:pt x="575" y="64"/>
                  </a:lnTo>
                  <a:lnTo>
                    <a:pt x="575" y="63"/>
                  </a:lnTo>
                  <a:lnTo>
                    <a:pt x="574" y="63"/>
                  </a:lnTo>
                  <a:lnTo>
                    <a:pt x="574" y="61"/>
                  </a:lnTo>
                  <a:lnTo>
                    <a:pt x="574" y="59"/>
                  </a:lnTo>
                  <a:lnTo>
                    <a:pt x="574" y="58"/>
                  </a:lnTo>
                  <a:lnTo>
                    <a:pt x="572" y="58"/>
                  </a:lnTo>
                  <a:lnTo>
                    <a:pt x="572" y="57"/>
                  </a:lnTo>
                  <a:lnTo>
                    <a:pt x="570" y="57"/>
                  </a:lnTo>
                  <a:lnTo>
                    <a:pt x="569" y="57"/>
                  </a:lnTo>
                  <a:lnTo>
                    <a:pt x="570" y="56"/>
                  </a:lnTo>
                  <a:lnTo>
                    <a:pt x="572" y="54"/>
                  </a:lnTo>
                  <a:lnTo>
                    <a:pt x="575" y="54"/>
                  </a:lnTo>
                  <a:lnTo>
                    <a:pt x="578" y="54"/>
                  </a:lnTo>
                  <a:lnTo>
                    <a:pt x="581" y="52"/>
                  </a:lnTo>
                  <a:lnTo>
                    <a:pt x="581" y="54"/>
                  </a:lnTo>
                  <a:lnTo>
                    <a:pt x="583" y="55"/>
                  </a:lnTo>
                  <a:lnTo>
                    <a:pt x="583" y="56"/>
                  </a:lnTo>
                  <a:lnTo>
                    <a:pt x="579" y="56"/>
                  </a:lnTo>
                  <a:lnTo>
                    <a:pt x="579" y="57"/>
                  </a:lnTo>
                  <a:lnTo>
                    <a:pt x="585" y="59"/>
                  </a:lnTo>
                  <a:lnTo>
                    <a:pt x="586" y="61"/>
                  </a:lnTo>
                  <a:lnTo>
                    <a:pt x="586" y="63"/>
                  </a:lnTo>
                  <a:lnTo>
                    <a:pt x="587" y="61"/>
                  </a:lnTo>
                  <a:lnTo>
                    <a:pt x="590" y="61"/>
                  </a:lnTo>
                  <a:lnTo>
                    <a:pt x="592" y="63"/>
                  </a:lnTo>
                  <a:lnTo>
                    <a:pt x="595" y="66"/>
                  </a:lnTo>
                  <a:lnTo>
                    <a:pt x="596" y="67"/>
                  </a:lnTo>
                  <a:lnTo>
                    <a:pt x="596" y="69"/>
                  </a:lnTo>
                  <a:lnTo>
                    <a:pt x="596" y="70"/>
                  </a:lnTo>
                  <a:lnTo>
                    <a:pt x="596" y="71"/>
                  </a:lnTo>
                  <a:lnTo>
                    <a:pt x="596" y="72"/>
                  </a:lnTo>
                  <a:lnTo>
                    <a:pt x="600" y="77"/>
                  </a:lnTo>
                  <a:lnTo>
                    <a:pt x="600" y="79"/>
                  </a:lnTo>
                  <a:lnTo>
                    <a:pt x="600" y="80"/>
                  </a:lnTo>
                  <a:lnTo>
                    <a:pt x="600" y="81"/>
                  </a:lnTo>
                  <a:lnTo>
                    <a:pt x="600" y="82"/>
                  </a:lnTo>
                  <a:lnTo>
                    <a:pt x="598" y="84"/>
                  </a:lnTo>
                  <a:lnTo>
                    <a:pt x="602" y="84"/>
                  </a:lnTo>
                  <a:lnTo>
                    <a:pt x="606" y="86"/>
                  </a:lnTo>
                  <a:lnTo>
                    <a:pt x="609" y="86"/>
                  </a:lnTo>
                  <a:lnTo>
                    <a:pt x="610" y="87"/>
                  </a:lnTo>
                  <a:lnTo>
                    <a:pt x="611" y="87"/>
                  </a:lnTo>
                  <a:lnTo>
                    <a:pt x="610" y="84"/>
                  </a:lnTo>
                  <a:lnTo>
                    <a:pt x="609" y="81"/>
                  </a:lnTo>
                  <a:lnTo>
                    <a:pt x="604" y="82"/>
                  </a:lnTo>
                  <a:lnTo>
                    <a:pt x="603" y="81"/>
                  </a:lnTo>
                  <a:lnTo>
                    <a:pt x="601" y="76"/>
                  </a:lnTo>
                  <a:lnTo>
                    <a:pt x="600" y="72"/>
                  </a:lnTo>
                  <a:lnTo>
                    <a:pt x="600" y="71"/>
                  </a:lnTo>
                  <a:lnTo>
                    <a:pt x="600" y="70"/>
                  </a:lnTo>
                  <a:lnTo>
                    <a:pt x="600" y="67"/>
                  </a:lnTo>
                  <a:lnTo>
                    <a:pt x="600" y="66"/>
                  </a:lnTo>
                  <a:lnTo>
                    <a:pt x="604" y="71"/>
                  </a:lnTo>
                  <a:lnTo>
                    <a:pt x="606" y="71"/>
                  </a:lnTo>
                  <a:lnTo>
                    <a:pt x="609" y="75"/>
                  </a:lnTo>
                  <a:lnTo>
                    <a:pt x="611" y="78"/>
                  </a:lnTo>
                  <a:lnTo>
                    <a:pt x="613" y="80"/>
                  </a:lnTo>
                  <a:lnTo>
                    <a:pt x="620" y="84"/>
                  </a:lnTo>
                  <a:lnTo>
                    <a:pt x="624" y="89"/>
                  </a:lnTo>
                  <a:lnTo>
                    <a:pt x="624" y="90"/>
                  </a:lnTo>
                  <a:lnTo>
                    <a:pt x="625" y="90"/>
                  </a:lnTo>
                  <a:lnTo>
                    <a:pt x="625" y="89"/>
                  </a:lnTo>
                  <a:lnTo>
                    <a:pt x="631" y="92"/>
                  </a:lnTo>
                  <a:lnTo>
                    <a:pt x="635" y="100"/>
                  </a:lnTo>
                  <a:lnTo>
                    <a:pt x="635" y="102"/>
                  </a:lnTo>
                  <a:lnTo>
                    <a:pt x="635" y="103"/>
                  </a:lnTo>
                  <a:lnTo>
                    <a:pt x="638" y="103"/>
                  </a:lnTo>
                  <a:lnTo>
                    <a:pt x="634" y="94"/>
                  </a:lnTo>
                  <a:lnTo>
                    <a:pt x="634" y="92"/>
                  </a:lnTo>
                  <a:lnTo>
                    <a:pt x="633" y="91"/>
                  </a:lnTo>
                  <a:lnTo>
                    <a:pt x="632" y="91"/>
                  </a:lnTo>
                  <a:lnTo>
                    <a:pt x="632" y="90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2" y="88"/>
                  </a:lnTo>
                  <a:lnTo>
                    <a:pt x="627" y="86"/>
                  </a:lnTo>
                  <a:lnTo>
                    <a:pt x="624" y="84"/>
                  </a:lnTo>
                  <a:lnTo>
                    <a:pt x="621" y="81"/>
                  </a:lnTo>
                  <a:lnTo>
                    <a:pt x="621" y="80"/>
                  </a:lnTo>
                  <a:lnTo>
                    <a:pt x="621" y="79"/>
                  </a:lnTo>
                  <a:lnTo>
                    <a:pt x="621" y="78"/>
                  </a:lnTo>
                  <a:lnTo>
                    <a:pt x="622" y="77"/>
                  </a:lnTo>
                  <a:lnTo>
                    <a:pt x="618" y="77"/>
                  </a:lnTo>
                  <a:lnTo>
                    <a:pt x="612" y="72"/>
                  </a:lnTo>
                  <a:lnTo>
                    <a:pt x="608" y="66"/>
                  </a:lnTo>
                  <a:lnTo>
                    <a:pt x="602" y="60"/>
                  </a:lnTo>
                  <a:lnTo>
                    <a:pt x="602" y="59"/>
                  </a:lnTo>
                  <a:lnTo>
                    <a:pt x="602" y="58"/>
                  </a:lnTo>
                  <a:lnTo>
                    <a:pt x="603" y="56"/>
                  </a:lnTo>
                  <a:lnTo>
                    <a:pt x="604" y="49"/>
                  </a:lnTo>
                  <a:lnTo>
                    <a:pt x="610" y="50"/>
                  </a:lnTo>
                  <a:lnTo>
                    <a:pt x="613" y="50"/>
                  </a:lnTo>
                  <a:lnTo>
                    <a:pt x="615" y="50"/>
                  </a:lnTo>
                  <a:lnTo>
                    <a:pt x="615" y="49"/>
                  </a:lnTo>
                  <a:lnTo>
                    <a:pt x="613" y="50"/>
                  </a:lnTo>
                  <a:lnTo>
                    <a:pt x="610" y="48"/>
                  </a:lnTo>
                  <a:lnTo>
                    <a:pt x="607" y="44"/>
                  </a:lnTo>
                  <a:lnTo>
                    <a:pt x="606" y="42"/>
                  </a:lnTo>
                  <a:lnTo>
                    <a:pt x="606" y="39"/>
                  </a:lnTo>
                  <a:lnTo>
                    <a:pt x="607" y="38"/>
                  </a:lnTo>
                  <a:lnTo>
                    <a:pt x="609" y="36"/>
                  </a:lnTo>
                  <a:lnTo>
                    <a:pt x="612" y="39"/>
                  </a:lnTo>
                  <a:lnTo>
                    <a:pt x="617" y="41"/>
                  </a:lnTo>
                  <a:lnTo>
                    <a:pt x="619" y="45"/>
                  </a:lnTo>
                  <a:lnTo>
                    <a:pt x="621" y="48"/>
                  </a:lnTo>
                  <a:lnTo>
                    <a:pt x="624" y="47"/>
                  </a:lnTo>
                  <a:lnTo>
                    <a:pt x="624" y="46"/>
                  </a:lnTo>
                  <a:lnTo>
                    <a:pt x="622" y="42"/>
                  </a:lnTo>
                  <a:lnTo>
                    <a:pt x="620" y="36"/>
                  </a:lnTo>
                  <a:lnTo>
                    <a:pt x="619" y="35"/>
                  </a:lnTo>
                  <a:lnTo>
                    <a:pt x="619" y="33"/>
                  </a:lnTo>
                  <a:lnTo>
                    <a:pt x="618" y="33"/>
                  </a:lnTo>
                  <a:lnTo>
                    <a:pt x="617" y="31"/>
                  </a:lnTo>
                  <a:lnTo>
                    <a:pt x="615" y="30"/>
                  </a:lnTo>
                  <a:lnTo>
                    <a:pt x="613" y="27"/>
                  </a:lnTo>
                  <a:lnTo>
                    <a:pt x="615" y="26"/>
                  </a:lnTo>
                  <a:lnTo>
                    <a:pt x="615" y="25"/>
                  </a:lnTo>
                  <a:lnTo>
                    <a:pt x="615" y="24"/>
                  </a:lnTo>
                  <a:lnTo>
                    <a:pt x="620" y="25"/>
                  </a:lnTo>
                  <a:lnTo>
                    <a:pt x="623" y="27"/>
                  </a:lnTo>
                  <a:lnTo>
                    <a:pt x="626" y="29"/>
                  </a:lnTo>
                  <a:lnTo>
                    <a:pt x="627" y="30"/>
                  </a:lnTo>
                  <a:lnTo>
                    <a:pt x="627" y="31"/>
                  </a:lnTo>
                  <a:lnTo>
                    <a:pt x="629" y="32"/>
                  </a:lnTo>
                  <a:lnTo>
                    <a:pt x="629" y="33"/>
                  </a:lnTo>
                  <a:lnTo>
                    <a:pt x="629" y="34"/>
                  </a:lnTo>
                  <a:lnTo>
                    <a:pt x="629" y="36"/>
                  </a:lnTo>
                  <a:lnTo>
                    <a:pt x="629" y="38"/>
                  </a:lnTo>
                  <a:lnTo>
                    <a:pt x="632" y="39"/>
                  </a:lnTo>
                  <a:lnTo>
                    <a:pt x="633" y="39"/>
                  </a:lnTo>
                  <a:lnTo>
                    <a:pt x="632" y="36"/>
                  </a:lnTo>
                  <a:lnTo>
                    <a:pt x="631" y="35"/>
                  </a:lnTo>
                  <a:lnTo>
                    <a:pt x="632" y="34"/>
                  </a:lnTo>
                  <a:lnTo>
                    <a:pt x="632" y="33"/>
                  </a:lnTo>
                  <a:lnTo>
                    <a:pt x="635" y="35"/>
                  </a:lnTo>
                  <a:lnTo>
                    <a:pt x="640" y="38"/>
                  </a:lnTo>
                  <a:lnTo>
                    <a:pt x="641" y="36"/>
                  </a:lnTo>
                  <a:lnTo>
                    <a:pt x="642" y="38"/>
                  </a:lnTo>
                  <a:lnTo>
                    <a:pt x="646" y="36"/>
                  </a:lnTo>
                  <a:lnTo>
                    <a:pt x="646" y="35"/>
                  </a:lnTo>
                  <a:lnTo>
                    <a:pt x="641" y="34"/>
                  </a:lnTo>
                  <a:lnTo>
                    <a:pt x="636" y="32"/>
                  </a:lnTo>
                  <a:lnTo>
                    <a:pt x="632" y="30"/>
                  </a:lnTo>
                  <a:lnTo>
                    <a:pt x="632" y="29"/>
                  </a:lnTo>
                  <a:lnTo>
                    <a:pt x="632" y="27"/>
                  </a:lnTo>
                  <a:lnTo>
                    <a:pt x="631" y="26"/>
                  </a:lnTo>
                  <a:lnTo>
                    <a:pt x="632" y="25"/>
                  </a:lnTo>
                  <a:lnTo>
                    <a:pt x="634" y="25"/>
                  </a:lnTo>
                  <a:lnTo>
                    <a:pt x="634" y="24"/>
                  </a:lnTo>
                  <a:lnTo>
                    <a:pt x="631" y="23"/>
                  </a:lnTo>
                  <a:lnTo>
                    <a:pt x="626" y="21"/>
                  </a:lnTo>
                  <a:lnTo>
                    <a:pt x="626" y="20"/>
                  </a:lnTo>
                  <a:lnTo>
                    <a:pt x="625" y="19"/>
                  </a:lnTo>
                  <a:lnTo>
                    <a:pt x="626" y="18"/>
                  </a:lnTo>
                  <a:lnTo>
                    <a:pt x="627" y="18"/>
                  </a:lnTo>
                  <a:lnTo>
                    <a:pt x="627" y="16"/>
                  </a:lnTo>
                  <a:lnTo>
                    <a:pt x="629" y="15"/>
                  </a:lnTo>
                  <a:lnTo>
                    <a:pt x="633" y="13"/>
                  </a:lnTo>
                  <a:lnTo>
                    <a:pt x="637" y="12"/>
                  </a:lnTo>
                  <a:lnTo>
                    <a:pt x="637" y="13"/>
                  </a:lnTo>
                  <a:lnTo>
                    <a:pt x="638" y="14"/>
                  </a:lnTo>
                  <a:lnTo>
                    <a:pt x="638" y="15"/>
                  </a:lnTo>
                  <a:lnTo>
                    <a:pt x="640" y="16"/>
                  </a:lnTo>
                  <a:lnTo>
                    <a:pt x="640" y="18"/>
                  </a:lnTo>
                  <a:lnTo>
                    <a:pt x="640" y="20"/>
                  </a:lnTo>
                  <a:lnTo>
                    <a:pt x="641" y="20"/>
                  </a:lnTo>
                  <a:lnTo>
                    <a:pt x="643" y="14"/>
                  </a:lnTo>
                  <a:lnTo>
                    <a:pt x="644" y="14"/>
                  </a:lnTo>
                  <a:lnTo>
                    <a:pt x="646" y="16"/>
                  </a:lnTo>
                  <a:lnTo>
                    <a:pt x="646" y="18"/>
                  </a:lnTo>
                  <a:lnTo>
                    <a:pt x="646" y="19"/>
                  </a:lnTo>
                  <a:lnTo>
                    <a:pt x="646" y="21"/>
                  </a:lnTo>
                  <a:lnTo>
                    <a:pt x="646" y="23"/>
                  </a:lnTo>
                  <a:lnTo>
                    <a:pt x="647" y="23"/>
                  </a:lnTo>
                  <a:lnTo>
                    <a:pt x="647" y="21"/>
                  </a:lnTo>
                  <a:lnTo>
                    <a:pt x="647" y="20"/>
                  </a:lnTo>
                  <a:lnTo>
                    <a:pt x="648" y="23"/>
                  </a:lnTo>
                  <a:lnTo>
                    <a:pt x="649" y="24"/>
                  </a:lnTo>
                  <a:lnTo>
                    <a:pt x="649" y="23"/>
                  </a:lnTo>
                  <a:lnTo>
                    <a:pt x="649" y="21"/>
                  </a:lnTo>
                  <a:lnTo>
                    <a:pt x="649" y="20"/>
                  </a:lnTo>
                  <a:lnTo>
                    <a:pt x="651" y="21"/>
                  </a:lnTo>
                  <a:lnTo>
                    <a:pt x="652" y="21"/>
                  </a:lnTo>
                  <a:lnTo>
                    <a:pt x="651" y="20"/>
                  </a:lnTo>
                  <a:lnTo>
                    <a:pt x="651" y="19"/>
                  </a:lnTo>
                  <a:lnTo>
                    <a:pt x="651" y="18"/>
                  </a:lnTo>
                  <a:lnTo>
                    <a:pt x="653" y="16"/>
                  </a:lnTo>
                  <a:lnTo>
                    <a:pt x="656" y="19"/>
                  </a:lnTo>
                  <a:lnTo>
                    <a:pt x="659" y="21"/>
                  </a:lnTo>
                  <a:lnTo>
                    <a:pt x="663" y="26"/>
                  </a:lnTo>
                  <a:lnTo>
                    <a:pt x="663" y="27"/>
                  </a:lnTo>
                  <a:lnTo>
                    <a:pt x="663" y="29"/>
                  </a:lnTo>
                  <a:lnTo>
                    <a:pt x="663" y="30"/>
                  </a:lnTo>
                  <a:lnTo>
                    <a:pt x="664" y="30"/>
                  </a:lnTo>
                  <a:lnTo>
                    <a:pt x="665" y="32"/>
                  </a:lnTo>
                  <a:lnTo>
                    <a:pt x="666" y="36"/>
                  </a:lnTo>
                  <a:lnTo>
                    <a:pt x="667" y="38"/>
                  </a:lnTo>
                  <a:lnTo>
                    <a:pt x="668" y="39"/>
                  </a:lnTo>
                  <a:lnTo>
                    <a:pt x="669" y="41"/>
                  </a:lnTo>
                  <a:lnTo>
                    <a:pt x="670" y="41"/>
                  </a:lnTo>
                  <a:lnTo>
                    <a:pt x="672" y="43"/>
                  </a:lnTo>
                  <a:lnTo>
                    <a:pt x="672" y="44"/>
                  </a:lnTo>
                  <a:lnTo>
                    <a:pt x="672" y="45"/>
                  </a:lnTo>
                  <a:lnTo>
                    <a:pt x="671" y="45"/>
                  </a:lnTo>
                  <a:lnTo>
                    <a:pt x="671" y="47"/>
                  </a:lnTo>
                  <a:lnTo>
                    <a:pt x="670" y="48"/>
                  </a:lnTo>
                  <a:lnTo>
                    <a:pt x="670" y="49"/>
                  </a:lnTo>
                  <a:lnTo>
                    <a:pt x="669" y="52"/>
                  </a:lnTo>
                  <a:lnTo>
                    <a:pt x="669" y="54"/>
                  </a:lnTo>
                  <a:lnTo>
                    <a:pt x="669" y="55"/>
                  </a:lnTo>
                  <a:lnTo>
                    <a:pt x="670" y="55"/>
                  </a:lnTo>
                  <a:lnTo>
                    <a:pt x="672" y="48"/>
                  </a:lnTo>
                  <a:lnTo>
                    <a:pt x="676" y="44"/>
                  </a:lnTo>
                  <a:lnTo>
                    <a:pt x="678" y="43"/>
                  </a:lnTo>
                  <a:lnTo>
                    <a:pt x="678" y="42"/>
                  </a:lnTo>
                  <a:lnTo>
                    <a:pt x="678" y="41"/>
                  </a:lnTo>
                  <a:lnTo>
                    <a:pt x="674" y="38"/>
                  </a:lnTo>
                  <a:lnTo>
                    <a:pt x="670" y="35"/>
                  </a:lnTo>
                  <a:lnTo>
                    <a:pt x="670" y="34"/>
                  </a:lnTo>
                  <a:lnTo>
                    <a:pt x="669" y="34"/>
                  </a:lnTo>
                  <a:lnTo>
                    <a:pt x="669" y="33"/>
                  </a:lnTo>
                  <a:lnTo>
                    <a:pt x="669" y="31"/>
                  </a:lnTo>
                  <a:lnTo>
                    <a:pt x="669" y="29"/>
                  </a:lnTo>
                  <a:lnTo>
                    <a:pt x="671" y="30"/>
                  </a:lnTo>
                  <a:lnTo>
                    <a:pt x="671" y="27"/>
                  </a:lnTo>
                  <a:lnTo>
                    <a:pt x="668" y="27"/>
                  </a:lnTo>
                  <a:lnTo>
                    <a:pt x="667" y="25"/>
                  </a:lnTo>
                  <a:lnTo>
                    <a:pt x="665" y="20"/>
                  </a:lnTo>
                  <a:lnTo>
                    <a:pt x="661" y="15"/>
                  </a:lnTo>
                  <a:lnTo>
                    <a:pt x="657" y="11"/>
                  </a:lnTo>
                  <a:lnTo>
                    <a:pt x="657" y="10"/>
                  </a:lnTo>
                  <a:lnTo>
                    <a:pt x="658" y="9"/>
                  </a:lnTo>
                  <a:lnTo>
                    <a:pt x="659" y="7"/>
                  </a:lnTo>
                  <a:lnTo>
                    <a:pt x="659" y="9"/>
                  </a:lnTo>
                  <a:lnTo>
                    <a:pt x="659" y="10"/>
                  </a:lnTo>
                  <a:lnTo>
                    <a:pt x="665" y="9"/>
                  </a:lnTo>
                  <a:lnTo>
                    <a:pt x="669" y="7"/>
                  </a:lnTo>
                  <a:lnTo>
                    <a:pt x="670" y="6"/>
                  </a:lnTo>
                  <a:lnTo>
                    <a:pt x="674" y="6"/>
                  </a:lnTo>
                  <a:lnTo>
                    <a:pt x="678" y="7"/>
                  </a:lnTo>
                  <a:lnTo>
                    <a:pt x="679" y="7"/>
                  </a:lnTo>
                  <a:lnTo>
                    <a:pt x="679" y="9"/>
                  </a:lnTo>
                  <a:lnTo>
                    <a:pt x="680" y="9"/>
                  </a:lnTo>
                  <a:lnTo>
                    <a:pt x="681" y="7"/>
                  </a:lnTo>
                  <a:lnTo>
                    <a:pt x="682" y="6"/>
                  </a:lnTo>
                  <a:lnTo>
                    <a:pt x="686" y="9"/>
                  </a:lnTo>
                  <a:lnTo>
                    <a:pt x="691" y="10"/>
                  </a:lnTo>
                  <a:lnTo>
                    <a:pt x="692" y="13"/>
                  </a:lnTo>
                  <a:lnTo>
                    <a:pt x="693" y="13"/>
                  </a:lnTo>
                  <a:lnTo>
                    <a:pt x="693" y="14"/>
                  </a:lnTo>
                  <a:lnTo>
                    <a:pt x="693" y="15"/>
                  </a:lnTo>
                  <a:lnTo>
                    <a:pt x="694" y="18"/>
                  </a:lnTo>
                  <a:lnTo>
                    <a:pt x="694" y="20"/>
                  </a:lnTo>
                  <a:lnTo>
                    <a:pt x="694" y="21"/>
                  </a:lnTo>
                  <a:lnTo>
                    <a:pt x="699" y="26"/>
                  </a:lnTo>
                  <a:lnTo>
                    <a:pt x="702" y="31"/>
                  </a:lnTo>
                  <a:lnTo>
                    <a:pt x="707" y="34"/>
                  </a:lnTo>
                  <a:lnTo>
                    <a:pt x="707" y="33"/>
                  </a:lnTo>
                  <a:lnTo>
                    <a:pt x="709" y="33"/>
                  </a:lnTo>
                  <a:lnTo>
                    <a:pt x="704" y="30"/>
                  </a:lnTo>
                  <a:lnTo>
                    <a:pt x="702" y="27"/>
                  </a:lnTo>
                  <a:lnTo>
                    <a:pt x="700" y="24"/>
                  </a:lnTo>
                  <a:lnTo>
                    <a:pt x="699" y="23"/>
                  </a:lnTo>
                  <a:lnTo>
                    <a:pt x="699" y="21"/>
                  </a:lnTo>
                  <a:lnTo>
                    <a:pt x="699" y="19"/>
                  </a:lnTo>
                  <a:lnTo>
                    <a:pt x="699" y="18"/>
                  </a:lnTo>
                  <a:lnTo>
                    <a:pt x="698" y="18"/>
                  </a:lnTo>
                  <a:lnTo>
                    <a:pt x="697" y="16"/>
                  </a:lnTo>
                  <a:lnTo>
                    <a:pt x="697" y="14"/>
                  </a:lnTo>
                  <a:lnTo>
                    <a:pt x="697" y="13"/>
                  </a:lnTo>
                  <a:lnTo>
                    <a:pt x="699" y="12"/>
                  </a:lnTo>
                  <a:lnTo>
                    <a:pt x="700" y="9"/>
                  </a:lnTo>
                  <a:lnTo>
                    <a:pt x="703" y="6"/>
                  </a:lnTo>
                  <a:lnTo>
                    <a:pt x="704" y="4"/>
                  </a:lnTo>
                  <a:lnTo>
                    <a:pt x="702" y="4"/>
                  </a:lnTo>
                  <a:lnTo>
                    <a:pt x="703" y="3"/>
                  </a:lnTo>
                  <a:lnTo>
                    <a:pt x="704" y="2"/>
                  </a:lnTo>
                  <a:lnTo>
                    <a:pt x="706" y="1"/>
                  </a:lnTo>
                  <a:lnTo>
                    <a:pt x="707" y="1"/>
                  </a:lnTo>
                  <a:lnTo>
                    <a:pt x="709" y="3"/>
                  </a:lnTo>
                  <a:lnTo>
                    <a:pt x="711" y="1"/>
                  </a:lnTo>
                  <a:lnTo>
                    <a:pt x="714" y="1"/>
                  </a:lnTo>
                  <a:lnTo>
                    <a:pt x="717" y="1"/>
                  </a:lnTo>
                  <a:lnTo>
                    <a:pt x="717" y="2"/>
                  </a:lnTo>
                  <a:lnTo>
                    <a:pt x="715" y="6"/>
                  </a:lnTo>
                  <a:lnTo>
                    <a:pt x="715" y="9"/>
                  </a:lnTo>
                  <a:lnTo>
                    <a:pt x="715" y="10"/>
                  </a:lnTo>
                  <a:lnTo>
                    <a:pt x="717" y="13"/>
                  </a:lnTo>
                  <a:lnTo>
                    <a:pt x="717" y="14"/>
                  </a:lnTo>
                  <a:lnTo>
                    <a:pt x="722" y="16"/>
                  </a:lnTo>
                  <a:lnTo>
                    <a:pt x="725" y="20"/>
                  </a:lnTo>
                  <a:lnTo>
                    <a:pt x="725" y="18"/>
                  </a:lnTo>
                  <a:lnTo>
                    <a:pt x="720" y="11"/>
                  </a:lnTo>
                  <a:lnTo>
                    <a:pt x="718" y="10"/>
                  </a:lnTo>
                  <a:lnTo>
                    <a:pt x="718" y="9"/>
                  </a:lnTo>
                  <a:lnTo>
                    <a:pt x="722" y="4"/>
                  </a:lnTo>
                  <a:lnTo>
                    <a:pt x="723" y="3"/>
                  </a:lnTo>
                  <a:lnTo>
                    <a:pt x="723" y="2"/>
                  </a:lnTo>
                  <a:lnTo>
                    <a:pt x="723" y="1"/>
                  </a:lnTo>
                  <a:lnTo>
                    <a:pt x="724" y="1"/>
                  </a:lnTo>
                  <a:lnTo>
                    <a:pt x="725" y="2"/>
                  </a:lnTo>
                  <a:lnTo>
                    <a:pt x="725" y="1"/>
                  </a:lnTo>
                  <a:lnTo>
                    <a:pt x="726" y="0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8" y="0"/>
                  </a:lnTo>
                  <a:lnTo>
                    <a:pt x="738" y="1"/>
                  </a:lnTo>
                  <a:lnTo>
                    <a:pt x="737" y="1"/>
                  </a:lnTo>
                  <a:lnTo>
                    <a:pt x="737" y="2"/>
                  </a:lnTo>
                  <a:lnTo>
                    <a:pt x="738" y="2"/>
                  </a:lnTo>
                  <a:lnTo>
                    <a:pt x="738" y="3"/>
                  </a:lnTo>
                  <a:lnTo>
                    <a:pt x="737" y="3"/>
                  </a:lnTo>
                  <a:lnTo>
                    <a:pt x="737" y="4"/>
                  </a:lnTo>
                  <a:lnTo>
                    <a:pt x="737" y="6"/>
                  </a:lnTo>
                  <a:lnTo>
                    <a:pt x="738" y="6"/>
                  </a:lnTo>
                  <a:lnTo>
                    <a:pt x="739" y="6"/>
                  </a:lnTo>
                  <a:lnTo>
                    <a:pt x="740" y="7"/>
                  </a:lnTo>
                  <a:lnTo>
                    <a:pt x="739" y="7"/>
                  </a:lnTo>
                  <a:lnTo>
                    <a:pt x="738" y="10"/>
                  </a:lnTo>
                  <a:lnTo>
                    <a:pt x="738" y="11"/>
                  </a:lnTo>
                  <a:lnTo>
                    <a:pt x="743" y="9"/>
                  </a:lnTo>
                  <a:lnTo>
                    <a:pt x="744" y="6"/>
                  </a:lnTo>
                  <a:lnTo>
                    <a:pt x="745" y="6"/>
                  </a:lnTo>
                  <a:lnTo>
                    <a:pt x="745" y="9"/>
                  </a:lnTo>
                  <a:lnTo>
                    <a:pt x="745" y="11"/>
                  </a:lnTo>
                  <a:lnTo>
                    <a:pt x="745" y="12"/>
                  </a:lnTo>
                  <a:lnTo>
                    <a:pt x="747" y="12"/>
                  </a:lnTo>
                  <a:lnTo>
                    <a:pt x="748" y="11"/>
                  </a:lnTo>
                  <a:lnTo>
                    <a:pt x="749" y="10"/>
                  </a:lnTo>
                  <a:lnTo>
                    <a:pt x="754" y="10"/>
                  </a:lnTo>
                  <a:lnTo>
                    <a:pt x="754" y="11"/>
                  </a:lnTo>
                  <a:lnTo>
                    <a:pt x="754" y="13"/>
                  </a:lnTo>
                  <a:lnTo>
                    <a:pt x="754" y="14"/>
                  </a:lnTo>
                  <a:lnTo>
                    <a:pt x="754" y="15"/>
                  </a:lnTo>
                  <a:lnTo>
                    <a:pt x="755" y="15"/>
                  </a:lnTo>
                  <a:lnTo>
                    <a:pt x="755" y="14"/>
                  </a:lnTo>
                  <a:lnTo>
                    <a:pt x="759" y="12"/>
                  </a:lnTo>
                  <a:lnTo>
                    <a:pt x="762" y="15"/>
                  </a:lnTo>
                  <a:lnTo>
                    <a:pt x="763" y="14"/>
                  </a:lnTo>
                  <a:lnTo>
                    <a:pt x="763" y="13"/>
                  </a:lnTo>
                  <a:lnTo>
                    <a:pt x="766" y="14"/>
                  </a:lnTo>
                  <a:lnTo>
                    <a:pt x="764" y="15"/>
                  </a:lnTo>
                  <a:lnTo>
                    <a:pt x="766" y="16"/>
                  </a:lnTo>
                  <a:lnTo>
                    <a:pt x="768" y="13"/>
                  </a:lnTo>
                  <a:lnTo>
                    <a:pt x="768" y="14"/>
                  </a:lnTo>
                  <a:lnTo>
                    <a:pt x="769" y="15"/>
                  </a:lnTo>
                  <a:lnTo>
                    <a:pt x="771" y="14"/>
                  </a:lnTo>
                  <a:lnTo>
                    <a:pt x="772" y="15"/>
                  </a:lnTo>
                  <a:lnTo>
                    <a:pt x="772" y="16"/>
                  </a:lnTo>
                  <a:lnTo>
                    <a:pt x="771" y="16"/>
                  </a:lnTo>
                  <a:lnTo>
                    <a:pt x="772" y="18"/>
                  </a:lnTo>
                  <a:lnTo>
                    <a:pt x="772" y="19"/>
                  </a:lnTo>
                  <a:lnTo>
                    <a:pt x="768" y="24"/>
                  </a:lnTo>
                  <a:lnTo>
                    <a:pt x="768" y="25"/>
                  </a:lnTo>
                  <a:lnTo>
                    <a:pt x="766" y="26"/>
                  </a:lnTo>
                  <a:lnTo>
                    <a:pt x="763" y="27"/>
                  </a:lnTo>
                  <a:lnTo>
                    <a:pt x="762" y="30"/>
                  </a:lnTo>
                  <a:lnTo>
                    <a:pt x="760" y="30"/>
                  </a:lnTo>
                  <a:lnTo>
                    <a:pt x="759" y="31"/>
                  </a:lnTo>
                  <a:lnTo>
                    <a:pt x="758" y="32"/>
                  </a:lnTo>
                  <a:lnTo>
                    <a:pt x="757" y="32"/>
                  </a:lnTo>
                  <a:lnTo>
                    <a:pt x="756" y="33"/>
                  </a:lnTo>
                  <a:lnTo>
                    <a:pt x="754" y="34"/>
                  </a:lnTo>
                  <a:lnTo>
                    <a:pt x="750" y="36"/>
                  </a:lnTo>
                  <a:lnTo>
                    <a:pt x="749" y="38"/>
                  </a:lnTo>
                  <a:lnTo>
                    <a:pt x="748" y="39"/>
                  </a:lnTo>
                  <a:lnTo>
                    <a:pt x="747" y="41"/>
                  </a:lnTo>
                  <a:lnTo>
                    <a:pt x="748" y="41"/>
                  </a:lnTo>
                  <a:lnTo>
                    <a:pt x="752" y="41"/>
                  </a:lnTo>
                  <a:lnTo>
                    <a:pt x="757" y="39"/>
                  </a:lnTo>
                  <a:lnTo>
                    <a:pt x="760" y="38"/>
                  </a:lnTo>
                  <a:lnTo>
                    <a:pt x="762" y="35"/>
                  </a:lnTo>
                  <a:lnTo>
                    <a:pt x="763" y="35"/>
                  </a:lnTo>
                  <a:lnTo>
                    <a:pt x="763" y="34"/>
                  </a:lnTo>
                  <a:lnTo>
                    <a:pt x="766" y="33"/>
                  </a:lnTo>
                  <a:lnTo>
                    <a:pt x="769" y="34"/>
                  </a:lnTo>
                  <a:lnTo>
                    <a:pt x="769" y="33"/>
                  </a:lnTo>
                  <a:lnTo>
                    <a:pt x="769" y="31"/>
                  </a:lnTo>
                  <a:lnTo>
                    <a:pt x="769" y="30"/>
                  </a:lnTo>
                  <a:lnTo>
                    <a:pt x="773" y="27"/>
                  </a:lnTo>
                  <a:lnTo>
                    <a:pt x="777" y="24"/>
                  </a:lnTo>
                  <a:lnTo>
                    <a:pt x="780" y="24"/>
                  </a:lnTo>
                  <a:lnTo>
                    <a:pt x="781" y="24"/>
                  </a:lnTo>
                  <a:lnTo>
                    <a:pt x="780" y="25"/>
                  </a:lnTo>
                  <a:lnTo>
                    <a:pt x="780" y="26"/>
                  </a:lnTo>
                  <a:lnTo>
                    <a:pt x="780" y="29"/>
                  </a:lnTo>
                  <a:lnTo>
                    <a:pt x="781" y="29"/>
                  </a:lnTo>
                  <a:lnTo>
                    <a:pt x="784" y="30"/>
                  </a:lnTo>
                  <a:lnTo>
                    <a:pt x="784" y="29"/>
                  </a:lnTo>
                  <a:lnTo>
                    <a:pt x="783" y="27"/>
                  </a:lnTo>
                  <a:lnTo>
                    <a:pt x="781" y="26"/>
                  </a:lnTo>
                  <a:lnTo>
                    <a:pt x="783" y="26"/>
                  </a:lnTo>
                  <a:lnTo>
                    <a:pt x="784" y="23"/>
                  </a:lnTo>
                  <a:lnTo>
                    <a:pt x="785" y="23"/>
                  </a:lnTo>
                  <a:lnTo>
                    <a:pt x="784" y="21"/>
                  </a:lnTo>
                  <a:lnTo>
                    <a:pt x="783" y="21"/>
                  </a:lnTo>
                  <a:lnTo>
                    <a:pt x="783" y="20"/>
                  </a:lnTo>
                  <a:lnTo>
                    <a:pt x="784" y="20"/>
                  </a:lnTo>
                  <a:lnTo>
                    <a:pt x="784" y="19"/>
                  </a:lnTo>
                  <a:lnTo>
                    <a:pt x="789" y="18"/>
                  </a:lnTo>
                  <a:lnTo>
                    <a:pt x="790" y="19"/>
                  </a:lnTo>
                  <a:lnTo>
                    <a:pt x="789" y="20"/>
                  </a:lnTo>
                  <a:lnTo>
                    <a:pt x="786" y="20"/>
                  </a:lnTo>
                  <a:lnTo>
                    <a:pt x="787" y="21"/>
                  </a:lnTo>
                  <a:lnTo>
                    <a:pt x="789" y="21"/>
                  </a:lnTo>
                  <a:lnTo>
                    <a:pt x="789" y="23"/>
                  </a:lnTo>
                  <a:lnTo>
                    <a:pt x="789" y="24"/>
                  </a:lnTo>
                  <a:lnTo>
                    <a:pt x="789" y="26"/>
                  </a:lnTo>
                  <a:lnTo>
                    <a:pt x="790" y="27"/>
                  </a:lnTo>
                  <a:lnTo>
                    <a:pt x="791" y="30"/>
                  </a:lnTo>
                  <a:lnTo>
                    <a:pt x="792" y="30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4" y="24"/>
                  </a:lnTo>
                  <a:lnTo>
                    <a:pt x="798" y="24"/>
                  </a:lnTo>
                  <a:lnTo>
                    <a:pt x="802" y="25"/>
                  </a:lnTo>
                  <a:lnTo>
                    <a:pt x="803" y="26"/>
                  </a:lnTo>
                  <a:lnTo>
                    <a:pt x="803" y="27"/>
                  </a:lnTo>
                  <a:lnTo>
                    <a:pt x="803" y="29"/>
                  </a:lnTo>
                  <a:lnTo>
                    <a:pt x="803" y="30"/>
                  </a:lnTo>
                  <a:lnTo>
                    <a:pt x="802" y="31"/>
                  </a:lnTo>
                  <a:lnTo>
                    <a:pt x="802" y="32"/>
                  </a:lnTo>
                  <a:lnTo>
                    <a:pt x="798" y="33"/>
                  </a:lnTo>
                  <a:lnTo>
                    <a:pt x="800" y="33"/>
                  </a:lnTo>
                  <a:lnTo>
                    <a:pt x="801" y="34"/>
                  </a:lnTo>
                  <a:lnTo>
                    <a:pt x="801" y="35"/>
                  </a:lnTo>
                  <a:lnTo>
                    <a:pt x="801" y="36"/>
                  </a:lnTo>
                  <a:lnTo>
                    <a:pt x="802" y="36"/>
                  </a:lnTo>
                  <a:lnTo>
                    <a:pt x="802" y="38"/>
                  </a:lnTo>
                  <a:lnTo>
                    <a:pt x="803" y="38"/>
                  </a:lnTo>
                  <a:lnTo>
                    <a:pt x="804" y="39"/>
                  </a:lnTo>
                  <a:lnTo>
                    <a:pt x="804" y="41"/>
                  </a:lnTo>
                  <a:lnTo>
                    <a:pt x="803" y="42"/>
                  </a:lnTo>
                  <a:lnTo>
                    <a:pt x="803" y="43"/>
                  </a:lnTo>
                  <a:lnTo>
                    <a:pt x="806" y="44"/>
                  </a:lnTo>
                  <a:lnTo>
                    <a:pt x="807" y="45"/>
                  </a:lnTo>
                  <a:lnTo>
                    <a:pt x="806" y="45"/>
                  </a:lnTo>
                  <a:lnTo>
                    <a:pt x="806" y="46"/>
                  </a:lnTo>
                  <a:lnTo>
                    <a:pt x="806" y="47"/>
                  </a:lnTo>
                  <a:lnTo>
                    <a:pt x="805" y="48"/>
                  </a:lnTo>
                  <a:lnTo>
                    <a:pt x="806" y="49"/>
                  </a:lnTo>
                  <a:lnTo>
                    <a:pt x="805" y="50"/>
                  </a:lnTo>
                  <a:lnTo>
                    <a:pt x="805" y="52"/>
                  </a:lnTo>
                  <a:lnTo>
                    <a:pt x="805" y="54"/>
                  </a:lnTo>
                  <a:lnTo>
                    <a:pt x="803" y="55"/>
                  </a:lnTo>
                  <a:lnTo>
                    <a:pt x="803" y="56"/>
                  </a:lnTo>
                  <a:lnTo>
                    <a:pt x="806" y="55"/>
                  </a:lnTo>
                  <a:lnTo>
                    <a:pt x="806" y="54"/>
                  </a:lnTo>
                  <a:lnTo>
                    <a:pt x="807" y="49"/>
                  </a:lnTo>
                  <a:lnTo>
                    <a:pt x="808" y="49"/>
                  </a:lnTo>
                  <a:lnTo>
                    <a:pt x="813" y="48"/>
                  </a:lnTo>
                  <a:lnTo>
                    <a:pt x="815" y="48"/>
                  </a:lnTo>
                  <a:lnTo>
                    <a:pt x="815" y="49"/>
                  </a:lnTo>
                  <a:lnTo>
                    <a:pt x="814" y="49"/>
                  </a:lnTo>
                  <a:lnTo>
                    <a:pt x="814" y="50"/>
                  </a:lnTo>
                  <a:lnTo>
                    <a:pt x="814" y="52"/>
                  </a:lnTo>
                  <a:lnTo>
                    <a:pt x="815" y="52"/>
                  </a:lnTo>
                  <a:lnTo>
                    <a:pt x="815" y="50"/>
                  </a:lnTo>
                  <a:lnTo>
                    <a:pt x="815" y="49"/>
                  </a:lnTo>
                  <a:lnTo>
                    <a:pt x="816" y="49"/>
                  </a:lnTo>
                  <a:lnTo>
                    <a:pt x="816" y="50"/>
                  </a:lnTo>
                  <a:lnTo>
                    <a:pt x="818" y="52"/>
                  </a:lnTo>
                  <a:lnTo>
                    <a:pt x="821" y="52"/>
                  </a:lnTo>
                  <a:lnTo>
                    <a:pt x="824" y="55"/>
                  </a:lnTo>
                  <a:lnTo>
                    <a:pt x="825" y="60"/>
                  </a:lnTo>
                  <a:lnTo>
                    <a:pt x="826" y="61"/>
                  </a:lnTo>
                  <a:lnTo>
                    <a:pt x="826" y="64"/>
                  </a:lnTo>
                  <a:lnTo>
                    <a:pt x="826" y="66"/>
                  </a:lnTo>
                  <a:lnTo>
                    <a:pt x="826" y="69"/>
                  </a:lnTo>
                  <a:lnTo>
                    <a:pt x="826" y="70"/>
                  </a:lnTo>
                  <a:lnTo>
                    <a:pt x="825" y="71"/>
                  </a:lnTo>
                  <a:lnTo>
                    <a:pt x="824" y="75"/>
                  </a:lnTo>
                  <a:lnTo>
                    <a:pt x="820" y="77"/>
                  </a:lnTo>
                  <a:lnTo>
                    <a:pt x="817" y="79"/>
                  </a:lnTo>
                  <a:lnTo>
                    <a:pt x="818" y="80"/>
                  </a:lnTo>
                  <a:lnTo>
                    <a:pt x="818" y="81"/>
                  </a:lnTo>
                  <a:lnTo>
                    <a:pt x="817" y="82"/>
                  </a:lnTo>
                  <a:lnTo>
                    <a:pt x="816" y="86"/>
                  </a:lnTo>
                  <a:lnTo>
                    <a:pt x="815" y="88"/>
                  </a:lnTo>
                  <a:lnTo>
                    <a:pt x="813" y="89"/>
                  </a:lnTo>
                  <a:lnTo>
                    <a:pt x="813" y="88"/>
                  </a:lnTo>
                  <a:lnTo>
                    <a:pt x="811" y="88"/>
                  </a:lnTo>
                  <a:lnTo>
                    <a:pt x="811" y="89"/>
                  </a:lnTo>
                  <a:lnTo>
                    <a:pt x="813" y="89"/>
                  </a:lnTo>
                  <a:lnTo>
                    <a:pt x="811" y="90"/>
                  </a:lnTo>
                  <a:lnTo>
                    <a:pt x="808" y="93"/>
                  </a:lnTo>
                  <a:lnTo>
                    <a:pt x="806" y="95"/>
                  </a:lnTo>
                  <a:lnTo>
                    <a:pt x="805" y="95"/>
                  </a:lnTo>
                  <a:lnTo>
                    <a:pt x="802" y="101"/>
                  </a:lnTo>
                  <a:lnTo>
                    <a:pt x="797" y="104"/>
                  </a:lnTo>
                  <a:lnTo>
                    <a:pt x="794" y="104"/>
                  </a:lnTo>
                  <a:lnTo>
                    <a:pt x="793" y="102"/>
                  </a:lnTo>
                  <a:lnTo>
                    <a:pt x="792" y="102"/>
                  </a:lnTo>
                  <a:lnTo>
                    <a:pt x="793" y="103"/>
                  </a:lnTo>
                  <a:lnTo>
                    <a:pt x="794" y="106"/>
                  </a:lnTo>
                  <a:lnTo>
                    <a:pt x="794" y="107"/>
                  </a:lnTo>
                  <a:lnTo>
                    <a:pt x="793" y="109"/>
                  </a:lnTo>
                  <a:lnTo>
                    <a:pt x="792" y="110"/>
                  </a:lnTo>
                  <a:lnTo>
                    <a:pt x="787" y="109"/>
                  </a:lnTo>
                  <a:lnTo>
                    <a:pt x="787" y="107"/>
                  </a:lnTo>
                  <a:lnTo>
                    <a:pt x="786" y="107"/>
                  </a:lnTo>
                  <a:lnTo>
                    <a:pt x="785" y="107"/>
                  </a:lnTo>
                  <a:lnTo>
                    <a:pt x="781" y="106"/>
                  </a:lnTo>
                  <a:lnTo>
                    <a:pt x="781" y="107"/>
                  </a:lnTo>
                  <a:lnTo>
                    <a:pt x="783" y="107"/>
                  </a:lnTo>
                  <a:lnTo>
                    <a:pt x="783" y="109"/>
                  </a:lnTo>
                  <a:lnTo>
                    <a:pt x="781" y="109"/>
                  </a:lnTo>
                  <a:lnTo>
                    <a:pt x="778" y="110"/>
                  </a:lnTo>
                  <a:lnTo>
                    <a:pt x="774" y="111"/>
                  </a:lnTo>
                  <a:lnTo>
                    <a:pt x="775" y="112"/>
                  </a:lnTo>
                  <a:lnTo>
                    <a:pt x="777" y="111"/>
                  </a:lnTo>
                  <a:lnTo>
                    <a:pt x="778" y="112"/>
                  </a:lnTo>
                  <a:lnTo>
                    <a:pt x="783" y="111"/>
                  </a:lnTo>
                  <a:lnTo>
                    <a:pt x="781" y="112"/>
                  </a:lnTo>
                  <a:lnTo>
                    <a:pt x="777" y="117"/>
                  </a:lnTo>
                  <a:lnTo>
                    <a:pt x="775" y="116"/>
                  </a:lnTo>
                  <a:lnTo>
                    <a:pt x="775" y="115"/>
                  </a:lnTo>
                  <a:lnTo>
                    <a:pt x="773" y="116"/>
                  </a:lnTo>
                  <a:lnTo>
                    <a:pt x="771" y="117"/>
                  </a:lnTo>
                  <a:lnTo>
                    <a:pt x="769" y="117"/>
                  </a:lnTo>
                  <a:lnTo>
                    <a:pt x="763" y="117"/>
                  </a:lnTo>
                  <a:lnTo>
                    <a:pt x="761" y="118"/>
                  </a:lnTo>
                  <a:lnTo>
                    <a:pt x="758" y="119"/>
                  </a:lnTo>
                  <a:lnTo>
                    <a:pt x="756" y="119"/>
                  </a:lnTo>
                  <a:lnTo>
                    <a:pt x="752" y="121"/>
                  </a:lnTo>
                  <a:lnTo>
                    <a:pt x="748" y="117"/>
                  </a:lnTo>
                  <a:lnTo>
                    <a:pt x="745" y="114"/>
                  </a:lnTo>
                  <a:lnTo>
                    <a:pt x="741" y="110"/>
                  </a:lnTo>
                  <a:lnTo>
                    <a:pt x="741" y="111"/>
                  </a:lnTo>
                  <a:lnTo>
                    <a:pt x="746" y="116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6" y="122"/>
                  </a:lnTo>
                  <a:lnTo>
                    <a:pt x="746" y="123"/>
                  </a:lnTo>
                  <a:lnTo>
                    <a:pt x="748" y="124"/>
                  </a:lnTo>
                  <a:lnTo>
                    <a:pt x="754" y="123"/>
                  </a:lnTo>
                  <a:lnTo>
                    <a:pt x="758" y="122"/>
                  </a:lnTo>
                  <a:lnTo>
                    <a:pt x="762" y="121"/>
                  </a:lnTo>
                  <a:lnTo>
                    <a:pt x="764" y="122"/>
                  </a:lnTo>
                  <a:lnTo>
                    <a:pt x="769" y="123"/>
                  </a:lnTo>
                  <a:lnTo>
                    <a:pt x="769" y="124"/>
                  </a:lnTo>
                  <a:lnTo>
                    <a:pt x="769" y="125"/>
                  </a:lnTo>
                  <a:lnTo>
                    <a:pt x="764" y="127"/>
                  </a:lnTo>
                  <a:lnTo>
                    <a:pt x="763" y="127"/>
                  </a:lnTo>
                  <a:lnTo>
                    <a:pt x="762" y="129"/>
                  </a:lnTo>
                  <a:lnTo>
                    <a:pt x="758" y="133"/>
                  </a:lnTo>
                  <a:lnTo>
                    <a:pt x="755" y="135"/>
                  </a:lnTo>
                  <a:lnTo>
                    <a:pt x="754" y="136"/>
                  </a:lnTo>
                  <a:lnTo>
                    <a:pt x="752" y="136"/>
                  </a:lnTo>
                  <a:lnTo>
                    <a:pt x="749" y="138"/>
                  </a:lnTo>
                  <a:lnTo>
                    <a:pt x="748" y="139"/>
                  </a:lnTo>
                  <a:lnTo>
                    <a:pt x="747" y="139"/>
                  </a:lnTo>
                  <a:lnTo>
                    <a:pt x="746" y="140"/>
                  </a:lnTo>
                  <a:lnTo>
                    <a:pt x="745" y="141"/>
                  </a:lnTo>
                  <a:lnTo>
                    <a:pt x="744" y="141"/>
                  </a:lnTo>
                  <a:lnTo>
                    <a:pt x="740" y="140"/>
                  </a:lnTo>
                  <a:lnTo>
                    <a:pt x="739" y="141"/>
                  </a:lnTo>
                  <a:lnTo>
                    <a:pt x="740" y="142"/>
                  </a:lnTo>
                  <a:lnTo>
                    <a:pt x="738" y="146"/>
                  </a:lnTo>
                  <a:lnTo>
                    <a:pt x="737" y="146"/>
                  </a:lnTo>
                  <a:lnTo>
                    <a:pt x="734" y="147"/>
                  </a:lnTo>
                  <a:lnTo>
                    <a:pt x="732" y="147"/>
                  </a:lnTo>
                  <a:lnTo>
                    <a:pt x="732" y="148"/>
                  </a:lnTo>
                  <a:lnTo>
                    <a:pt x="733" y="149"/>
                  </a:lnTo>
                  <a:lnTo>
                    <a:pt x="738" y="148"/>
                  </a:lnTo>
                  <a:lnTo>
                    <a:pt x="737" y="149"/>
                  </a:lnTo>
                  <a:lnTo>
                    <a:pt x="735" y="150"/>
                  </a:lnTo>
                  <a:lnTo>
                    <a:pt x="734" y="151"/>
                  </a:lnTo>
                  <a:lnTo>
                    <a:pt x="734" y="152"/>
                  </a:lnTo>
                  <a:lnTo>
                    <a:pt x="738" y="150"/>
                  </a:lnTo>
                  <a:lnTo>
                    <a:pt x="739" y="148"/>
                  </a:lnTo>
                  <a:lnTo>
                    <a:pt x="739" y="147"/>
                  </a:lnTo>
                  <a:lnTo>
                    <a:pt x="744" y="146"/>
                  </a:lnTo>
                  <a:lnTo>
                    <a:pt x="748" y="142"/>
                  </a:lnTo>
                  <a:lnTo>
                    <a:pt x="752" y="140"/>
                  </a:lnTo>
                  <a:lnTo>
                    <a:pt x="757" y="138"/>
                  </a:lnTo>
                  <a:lnTo>
                    <a:pt x="760" y="136"/>
                  </a:lnTo>
                  <a:lnTo>
                    <a:pt x="762" y="134"/>
                  </a:lnTo>
                  <a:lnTo>
                    <a:pt x="766" y="133"/>
                  </a:lnTo>
                  <a:lnTo>
                    <a:pt x="770" y="132"/>
                  </a:lnTo>
                  <a:lnTo>
                    <a:pt x="773" y="129"/>
                  </a:lnTo>
                  <a:lnTo>
                    <a:pt x="775" y="127"/>
                  </a:lnTo>
                  <a:lnTo>
                    <a:pt x="778" y="126"/>
                  </a:lnTo>
                  <a:lnTo>
                    <a:pt x="783" y="124"/>
                  </a:lnTo>
                  <a:lnTo>
                    <a:pt x="786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4"/>
                  </a:lnTo>
                  <a:lnTo>
                    <a:pt x="791" y="125"/>
                  </a:lnTo>
                  <a:lnTo>
                    <a:pt x="791" y="126"/>
                  </a:lnTo>
                  <a:lnTo>
                    <a:pt x="791" y="127"/>
                  </a:lnTo>
                  <a:lnTo>
                    <a:pt x="789" y="134"/>
                  </a:lnTo>
                  <a:lnTo>
                    <a:pt x="785" y="137"/>
                  </a:lnTo>
                  <a:lnTo>
                    <a:pt x="781" y="141"/>
                  </a:lnTo>
                  <a:lnTo>
                    <a:pt x="780" y="142"/>
                  </a:lnTo>
                  <a:lnTo>
                    <a:pt x="779" y="141"/>
                  </a:lnTo>
                  <a:lnTo>
                    <a:pt x="777" y="145"/>
                  </a:lnTo>
                  <a:lnTo>
                    <a:pt x="775" y="145"/>
                  </a:lnTo>
                  <a:lnTo>
                    <a:pt x="774" y="147"/>
                  </a:lnTo>
                  <a:lnTo>
                    <a:pt x="773" y="148"/>
                  </a:lnTo>
                  <a:lnTo>
                    <a:pt x="772" y="149"/>
                  </a:lnTo>
                  <a:lnTo>
                    <a:pt x="771" y="151"/>
                  </a:lnTo>
                  <a:lnTo>
                    <a:pt x="771" y="152"/>
                  </a:lnTo>
                  <a:lnTo>
                    <a:pt x="770" y="153"/>
                  </a:lnTo>
                  <a:lnTo>
                    <a:pt x="769" y="157"/>
                  </a:lnTo>
                  <a:lnTo>
                    <a:pt x="766" y="158"/>
                  </a:lnTo>
                  <a:lnTo>
                    <a:pt x="762" y="163"/>
                  </a:lnTo>
                  <a:lnTo>
                    <a:pt x="759" y="163"/>
                  </a:lnTo>
                  <a:lnTo>
                    <a:pt x="759" y="164"/>
                  </a:lnTo>
                  <a:lnTo>
                    <a:pt x="759" y="167"/>
                  </a:lnTo>
                  <a:lnTo>
                    <a:pt x="759" y="168"/>
                  </a:lnTo>
                  <a:lnTo>
                    <a:pt x="758" y="169"/>
                  </a:lnTo>
                  <a:lnTo>
                    <a:pt x="757" y="169"/>
                  </a:lnTo>
                  <a:lnTo>
                    <a:pt x="756" y="170"/>
                  </a:lnTo>
                  <a:lnTo>
                    <a:pt x="757" y="170"/>
                  </a:lnTo>
                  <a:lnTo>
                    <a:pt x="757" y="171"/>
                  </a:lnTo>
                  <a:lnTo>
                    <a:pt x="756" y="171"/>
                  </a:lnTo>
                  <a:lnTo>
                    <a:pt x="755" y="172"/>
                  </a:lnTo>
                  <a:lnTo>
                    <a:pt x="752" y="175"/>
                  </a:lnTo>
                  <a:lnTo>
                    <a:pt x="750" y="178"/>
                  </a:lnTo>
                  <a:lnTo>
                    <a:pt x="749" y="179"/>
                  </a:lnTo>
                  <a:lnTo>
                    <a:pt x="748" y="180"/>
                  </a:lnTo>
                  <a:lnTo>
                    <a:pt x="748" y="181"/>
                  </a:lnTo>
                  <a:lnTo>
                    <a:pt x="747" y="183"/>
                  </a:lnTo>
                  <a:lnTo>
                    <a:pt x="745" y="184"/>
                  </a:lnTo>
                  <a:lnTo>
                    <a:pt x="745" y="185"/>
                  </a:lnTo>
                  <a:lnTo>
                    <a:pt x="745" y="186"/>
                  </a:lnTo>
                  <a:lnTo>
                    <a:pt x="743" y="189"/>
                  </a:lnTo>
                  <a:lnTo>
                    <a:pt x="743" y="191"/>
                  </a:lnTo>
                  <a:lnTo>
                    <a:pt x="743" y="193"/>
                  </a:lnTo>
                  <a:lnTo>
                    <a:pt x="741" y="194"/>
                  </a:lnTo>
                  <a:lnTo>
                    <a:pt x="741" y="195"/>
                  </a:lnTo>
                  <a:lnTo>
                    <a:pt x="741" y="196"/>
                  </a:lnTo>
                  <a:lnTo>
                    <a:pt x="741" y="197"/>
                  </a:lnTo>
                  <a:lnTo>
                    <a:pt x="740" y="198"/>
                  </a:lnTo>
                  <a:lnTo>
                    <a:pt x="738" y="201"/>
                  </a:lnTo>
                  <a:lnTo>
                    <a:pt x="734" y="201"/>
                  </a:lnTo>
                  <a:lnTo>
                    <a:pt x="731" y="201"/>
                  </a:lnTo>
                  <a:lnTo>
                    <a:pt x="731" y="199"/>
                  </a:lnTo>
                  <a:lnTo>
                    <a:pt x="732" y="197"/>
                  </a:lnTo>
                  <a:lnTo>
                    <a:pt x="732" y="196"/>
                  </a:lnTo>
                  <a:lnTo>
                    <a:pt x="731" y="195"/>
                  </a:lnTo>
                  <a:lnTo>
                    <a:pt x="731" y="193"/>
                  </a:lnTo>
                  <a:lnTo>
                    <a:pt x="726" y="186"/>
                  </a:lnTo>
                  <a:lnTo>
                    <a:pt x="726" y="187"/>
                  </a:lnTo>
                  <a:lnTo>
                    <a:pt x="726" y="189"/>
                  </a:lnTo>
                  <a:lnTo>
                    <a:pt x="727" y="191"/>
                  </a:lnTo>
                  <a:lnTo>
                    <a:pt x="728" y="193"/>
                  </a:lnTo>
                  <a:lnTo>
                    <a:pt x="728" y="194"/>
                  </a:lnTo>
                  <a:lnTo>
                    <a:pt x="729" y="194"/>
                  </a:lnTo>
                  <a:lnTo>
                    <a:pt x="729" y="195"/>
                  </a:lnTo>
                  <a:lnTo>
                    <a:pt x="729" y="196"/>
                  </a:lnTo>
                  <a:lnTo>
                    <a:pt x="731" y="197"/>
                  </a:lnTo>
                  <a:lnTo>
                    <a:pt x="729" y="198"/>
                  </a:lnTo>
                  <a:lnTo>
                    <a:pt x="729" y="199"/>
                  </a:lnTo>
                  <a:lnTo>
                    <a:pt x="729" y="201"/>
                  </a:lnTo>
                  <a:lnTo>
                    <a:pt x="734" y="204"/>
                  </a:lnTo>
                  <a:lnTo>
                    <a:pt x="734" y="207"/>
                  </a:lnTo>
                  <a:lnTo>
                    <a:pt x="734" y="208"/>
                  </a:lnTo>
                  <a:lnTo>
                    <a:pt x="733" y="208"/>
                  </a:lnTo>
                  <a:lnTo>
                    <a:pt x="732" y="210"/>
                  </a:lnTo>
                  <a:lnTo>
                    <a:pt x="729" y="210"/>
                  </a:lnTo>
                  <a:lnTo>
                    <a:pt x="726" y="209"/>
                  </a:lnTo>
                  <a:lnTo>
                    <a:pt x="723" y="212"/>
                  </a:lnTo>
                  <a:lnTo>
                    <a:pt x="720" y="213"/>
                  </a:lnTo>
                  <a:lnTo>
                    <a:pt x="718" y="215"/>
                  </a:lnTo>
                  <a:lnTo>
                    <a:pt x="716" y="215"/>
                  </a:lnTo>
                  <a:lnTo>
                    <a:pt x="715" y="214"/>
                  </a:lnTo>
                  <a:lnTo>
                    <a:pt x="714" y="212"/>
                  </a:lnTo>
                  <a:lnTo>
                    <a:pt x="713" y="210"/>
                  </a:lnTo>
                  <a:lnTo>
                    <a:pt x="712" y="210"/>
                  </a:lnTo>
                  <a:lnTo>
                    <a:pt x="710" y="208"/>
                  </a:lnTo>
                  <a:lnTo>
                    <a:pt x="710" y="209"/>
                  </a:lnTo>
                  <a:lnTo>
                    <a:pt x="713" y="213"/>
                  </a:lnTo>
                  <a:lnTo>
                    <a:pt x="714" y="215"/>
                  </a:lnTo>
                  <a:lnTo>
                    <a:pt x="712" y="217"/>
                  </a:lnTo>
                  <a:lnTo>
                    <a:pt x="710" y="216"/>
                  </a:lnTo>
                  <a:lnTo>
                    <a:pt x="710" y="217"/>
                  </a:lnTo>
                  <a:lnTo>
                    <a:pt x="710" y="218"/>
                  </a:lnTo>
                  <a:lnTo>
                    <a:pt x="712" y="218"/>
                  </a:lnTo>
                  <a:lnTo>
                    <a:pt x="715" y="218"/>
                  </a:lnTo>
                  <a:lnTo>
                    <a:pt x="716" y="217"/>
                  </a:lnTo>
                  <a:lnTo>
                    <a:pt x="717" y="218"/>
                  </a:lnTo>
                  <a:lnTo>
                    <a:pt x="720" y="216"/>
                  </a:lnTo>
                  <a:lnTo>
                    <a:pt x="724" y="215"/>
                  </a:lnTo>
                  <a:lnTo>
                    <a:pt x="727" y="214"/>
                  </a:lnTo>
                  <a:lnTo>
                    <a:pt x="728" y="215"/>
                  </a:lnTo>
                  <a:lnTo>
                    <a:pt x="728" y="216"/>
                  </a:lnTo>
                  <a:lnTo>
                    <a:pt x="728" y="217"/>
                  </a:lnTo>
                  <a:lnTo>
                    <a:pt x="729" y="218"/>
                  </a:lnTo>
                  <a:lnTo>
                    <a:pt x="728" y="220"/>
                  </a:lnTo>
                  <a:lnTo>
                    <a:pt x="727" y="220"/>
                  </a:lnTo>
                  <a:lnTo>
                    <a:pt x="727" y="221"/>
                  </a:lnTo>
                  <a:lnTo>
                    <a:pt x="727" y="222"/>
                  </a:lnTo>
                  <a:lnTo>
                    <a:pt x="724" y="225"/>
                  </a:lnTo>
                  <a:lnTo>
                    <a:pt x="720" y="226"/>
                  </a:lnTo>
                  <a:lnTo>
                    <a:pt x="718" y="226"/>
                  </a:lnTo>
                  <a:lnTo>
                    <a:pt x="718" y="227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22" y="227"/>
                  </a:lnTo>
                  <a:lnTo>
                    <a:pt x="725" y="228"/>
                  </a:lnTo>
                  <a:lnTo>
                    <a:pt x="725" y="229"/>
                  </a:lnTo>
                  <a:lnTo>
                    <a:pt x="724" y="230"/>
                  </a:lnTo>
                  <a:lnTo>
                    <a:pt x="724" y="231"/>
                  </a:lnTo>
                  <a:lnTo>
                    <a:pt x="724" y="232"/>
                  </a:lnTo>
                  <a:lnTo>
                    <a:pt x="723" y="232"/>
                  </a:lnTo>
                  <a:lnTo>
                    <a:pt x="723" y="233"/>
                  </a:lnTo>
                  <a:lnTo>
                    <a:pt x="720" y="237"/>
                  </a:lnTo>
                  <a:lnTo>
                    <a:pt x="718" y="238"/>
                  </a:lnTo>
                  <a:lnTo>
                    <a:pt x="714" y="240"/>
                  </a:lnTo>
                  <a:lnTo>
                    <a:pt x="713" y="241"/>
                  </a:lnTo>
                  <a:lnTo>
                    <a:pt x="712" y="241"/>
                  </a:lnTo>
                  <a:lnTo>
                    <a:pt x="711" y="242"/>
                  </a:lnTo>
                  <a:lnTo>
                    <a:pt x="710" y="241"/>
                  </a:lnTo>
                  <a:lnTo>
                    <a:pt x="707" y="241"/>
                  </a:lnTo>
                  <a:lnTo>
                    <a:pt x="703" y="239"/>
                  </a:lnTo>
                  <a:lnTo>
                    <a:pt x="703" y="238"/>
                  </a:lnTo>
                  <a:lnTo>
                    <a:pt x="703" y="237"/>
                  </a:lnTo>
                  <a:lnTo>
                    <a:pt x="702" y="237"/>
                  </a:lnTo>
                  <a:lnTo>
                    <a:pt x="702" y="236"/>
                  </a:lnTo>
                  <a:lnTo>
                    <a:pt x="702" y="233"/>
                  </a:lnTo>
                  <a:lnTo>
                    <a:pt x="703" y="233"/>
                  </a:lnTo>
                  <a:lnTo>
                    <a:pt x="703" y="232"/>
                  </a:lnTo>
                  <a:lnTo>
                    <a:pt x="701" y="232"/>
                  </a:lnTo>
                  <a:lnTo>
                    <a:pt x="699" y="231"/>
                  </a:lnTo>
                  <a:lnTo>
                    <a:pt x="694" y="232"/>
                  </a:lnTo>
                  <a:lnTo>
                    <a:pt x="694" y="231"/>
                  </a:lnTo>
                  <a:lnTo>
                    <a:pt x="694" y="230"/>
                  </a:lnTo>
                  <a:lnTo>
                    <a:pt x="695" y="230"/>
                  </a:lnTo>
                  <a:lnTo>
                    <a:pt x="691" y="228"/>
                  </a:lnTo>
                  <a:lnTo>
                    <a:pt x="689" y="229"/>
                  </a:lnTo>
                  <a:lnTo>
                    <a:pt x="687" y="230"/>
                  </a:lnTo>
                  <a:lnTo>
                    <a:pt x="683" y="230"/>
                  </a:lnTo>
                  <a:lnTo>
                    <a:pt x="684" y="231"/>
                  </a:lnTo>
                  <a:lnTo>
                    <a:pt x="684" y="232"/>
                  </a:lnTo>
                  <a:lnTo>
                    <a:pt x="686" y="233"/>
                  </a:lnTo>
                  <a:lnTo>
                    <a:pt x="689" y="233"/>
                  </a:lnTo>
                  <a:lnTo>
                    <a:pt x="693" y="236"/>
                  </a:lnTo>
                  <a:lnTo>
                    <a:pt x="697" y="237"/>
                  </a:lnTo>
                  <a:lnTo>
                    <a:pt x="698" y="237"/>
                  </a:lnTo>
                  <a:lnTo>
                    <a:pt x="699" y="236"/>
                  </a:lnTo>
                  <a:lnTo>
                    <a:pt x="699" y="237"/>
                  </a:lnTo>
                  <a:lnTo>
                    <a:pt x="699" y="238"/>
                  </a:lnTo>
                  <a:lnTo>
                    <a:pt x="699" y="239"/>
                  </a:lnTo>
                  <a:lnTo>
                    <a:pt x="700" y="239"/>
                  </a:lnTo>
                  <a:lnTo>
                    <a:pt x="700" y="240"/>
                  </a:lnTo>
                  <a:lnTo>
                    <a:pt x="700" y="241"/>
                  </a:lnTo>
                  <a:lnTo>
                    <a:pt x="701" y="241"/>
                  </a:lnTo>
                  <a:lnTo>
                    <a:pt x="701" y="242"/>
                  </a:lnTo>
                  <a:lnTo>
                    <a:pt x="701" y="243"/>
                  </a:lnTo>
                  <a:lnTo>
                    <a:pt x="701" y="244"/>
                  </a:lnTo>
                  <a:lnTo>
                    <a:pt x="701" y="246"/>
                  </a:lnTo>
                  <a:lnTo>
                    <a:pt x="701" y="247"/>
                  </a:lnTo>
                  <a:lnTo>
                    <a:pt x="701" y="248"/>
                  </a:lnTo>
                  <a:lnTo>
                    <a:pt x="701" y="249"/>
                  </a:lnTo>
                  <a:lnTo>
                    <a:pt x="700" y="251"/>
                  </a:lnTo>
                  <a:lnTo>
                    <a:pt x="698" y="252"/>
                  </a:lnTo>
                  <a:lnTo>
                    <a:pt x="697" y="251"/>
                  </a:lnTo>
                  <a:lnTo>
                    <a:pt x="695" y="252"/>
                  </a:lnTo>
                  <a:lnTo>
                    <a:pt x="695" y="251"/>
                  </a:lnTo>
                  <a:lnTo>
                    <a:pt x="694" y="248"/>
                  </a:lnTo>
                  <a:lnTo>
                    <a:pt x="693" y="248"/>
                  </a:lnTo>
                  <a:lnTo>
                    <a:pt x="693" y="249"/>
                  </a:lnTo>
                  <a:lnTo>
                    <a:pt x="693" y="251"/>
                  </a:lnTo>
                  <a:lnTo>
                    <a:pt x="693" y="252"/>
                  </a:lnTo>
                  <a:lnTo>
                    <a:pt x="693" y="253"/>
                  </a:lnTo>
                  <a:lnTo>
                    <a:pt x="693" y="254"/>
                  </a:lnTo>
                  <a:lnTo>
                    <a:pt x="692" y="254"/>
                  </a:lnTo>
                  <a:lnTo>
                    <a:pt x="689" y="254"/>
                  </a:lnTo>
                  <a:lnTo>
                    <a:pt x="688" y="254"/>
                  </a:lnTo>
                  <a:lnTo>
                    <a:pt x="686" y="254"/>
                  </a:lnTo>
                  <a:lnTo>
                    <a:pt x="684" y="253"/>
                  </a:lnTo>
                  <a:lnTo>
                    <a:pt x="683" y="252"/>
                  </a:lnTo>
                  <a:lnTo>
                    <a:pt x="682" y="252"/>
                  </a:lnTo>
                  <a:lnTo>
                    <a:pt x="683" y="251"/>
                  </a:lnTo>
                  <a:lnTo>
                    <a:pt x="682" y="251"/>
                  </a:lnTo>
                  <a:lnTo>
                    <a:pt x="681" y="252"/>
                  </a:lnTo>
                  <a:lnTo>
                    <a:pt x="682" y="252"/>
                  </a:lnTo>
                  <a:lnTo>
                    <a:pt x="682" y="253"/>
                  </a:lnTo>
                  <a:lnTo>
                    <a:pt x="682" y="254"/>
                  </a:lnTo>
                  <a:lnTo>
                    <a:pt x="683" y="255"/>
                  </a:lnTo>
                  <a:lnTo>
                    <a:pt x="683" y="256"/>
                  </a:lnTo>
                  <a:lnTo>
                    <a:pt x="682" y="258"/>
                  </a:lnTo>
                  <a:lnTo>
                    <a:pt x="682" y="259"/>
                  </a:lnTo>
                  <a:lnTo>
                    <a:pt x="678" y="258"/>
                  </a:lnTo>
                  <a:lnTo>
                    <a:pt x="677" y="255"/>
                  </a:lnTo>
                  <a:lnTo>
                    <a:pt x="676" y="255"/>
                  </a:lnTo>
                  <a:lnTo>
                    <a:pt x="676" y="256"/>
                  </a:lnTo>
                  <a:lnTo>
                    <a:pt x="674" y="256"/>
                  </a:lnTo>
                  <a:lnTo>
                    <a:pt x="674" y="255"/>
                  </a:lnTo>
                  <a:lnTo>
                    <a:pt x="674" y="254"/>
                  </a:lnTo>
                  <a:lnTo>
                    <a:pt x="672" y="255"/>
                  </a:lnTo>
                  <a:lnTo>
                    <a:pt x="671" y="255"/>
                  </a:lnTo>
                  <a:lnTo>
                    <a:pt x="670" y="252"/>
                  </a:lnTo>
                  <a:lnTo>
                    <a:pt x="666" y="251"/>
                  </a:lnTo>
                  <a:lnTo>
                    <a:pt x="661" y="251"/>
                  </a:lnTo>
                  <a:lnTo>
                    <a:pt x="661" y="249"/>
                  </a:lnTo>
                  <a:lnTo>
                    <a:pt x="661" y="248"/>
                  </a:lnTo>
                  <a:lnTo>
                    <a:pt x="659" y="248"/>
                  </a:lnTo>
                  <a:lnTo>
                    <a:pt x="659" y="249"/>
                  </a:lnTo>
                  <a:lnTo>
                    <a:pt x="659" y="251"/>
                  </a:lnTo>
                  <a:lnTo>
                    <a:pt x="659" y="252"/>
                  </a:lnTo>
                  <a:lnTo>
                    <a:pt x="663" y="252"/>
                  </a:lnTo>
                  <a:lnTo>
                    <a:pt x="664" y="252"/>
                  </a:lnTo>
                  <a:lnTo>
                    <a:pt x="665" y="252"/>
                  </a:lnTo>
                  <a:lnTo>
                    <a:pt x="666" y="253"/>
                  </a:lnTo>
                  <a:lnTo>
                    <a:pt x="667" y="252"/>
                  </a:lnTo>
                  <a:lnTo>
                    <a:pt x="670" y="253"/>
                  </a:lnTo>
                  <a:lnTo>
                    <a:pt x="670" y="254"/>
                  </a:lnTo>
                  <a:lnTo>
                    <a:pt x="670" y="255"/>
                  </a:lnTo>
                  <a:lnTo>
                    <a:pt x="670" y="256"/>
                  </a:lnTo>
                  <a:lnTo>
                    <a:pt x="670" y="258"/>
                  </a:lnTo>
                  <a:lnTo>
                    <a:pt x="671" y="259"/>
                  </a:lnTo>
                  <a:lnTo>
                    <a:pt x="672" y="259"/>
                  </a:lnTo>
                  <a:lnTo>
                    <a:pt x="672" y="260"/>
                  </a:lnTo>
                  <a:lnTo>
                    <a:pt x="670" y="260"/>
                  </a:lnTo>
                  <a:lnTo>
                    <a:pt x="669" y="260"/>
                  </a:lnTo>
                  <a:lnTo>
                    <a:pt x="667" y="260"/>
                  </a:lnTo>
                  <a:lnTo>
                    <a:pt x="664" y="259"/>
                  </a:lnTo>
                  <a:lnTo>
                    <a:pt x="664" y="260"/>
                  </a:lnTo>
                  <a:lnTo>
                    <a:pt x="663" y="260"/>
                  </a:lnTo>
                  <a:lnTo>
                    <a:pt x="663" y="259"/>
                  </a:lnTo>
                  <a:lnTo>
                    <a:pt x="661" y="256"/>
                  </a:lnTo>
                  <a:lnTo>
                    <a:pt x="661" y="255"/>
                  </a:lnTo>
                  <a:lnTo>
                    <a:pt x="661" y="254"/>
                  </a:lnTo>
                  <a:lnTo>
                    <a:pt x="659" y="253"/>
                  </a:lnTo>
                  <a:lnTo>
                    <a:pt x="659" y="254"/>
                  </a:lnTo>
                  <a:lnTo>
                    <a:pt x="658" y="254"/>
                  </a:lnTo>
                  <a:lnTo>
                    <a:pt x="657" y="253"/>
                  </a:lnTo>
                  <a:lnTo>
                    <a:pt x="657" y="254"/>
                  </a:lnTo>
                  <a:lnTo>
                    <a:pt x="657" y="255"/>
                  </a:lnTo>
                  <a:lnTo>
                    <a:pt x="658" y="256"/>
                  </a:lnTo>
                  <a:lnTo>
                    <a:pt x="658" y="258"/>
                  </a:lnTo>
                  <a:lnTo>
                    <a:pt x="658" y="259"/>
                  </a:lnTo>
                  <a:lnTo>
                    <a:pt x="659" y="260"/>
                  </a:lnTo>
                  <a:lnTo>
                    <a:pt x="659" y="261"/>
                  </a:lnTo>
                  <a:lnTo>
                    <a:pt x="656" y="260"/>
                  </a:lnTo>
                  <a:lnTo>
                    <a:pt x="654" y="260"/>
                  </a:lnTo>
                  <a:lnTo>
                    <a:pt x="653" y="259"/>
                  </a:lnTo>
                  <a:lnTo>
                    <a:pt x="652" y="259"/>
                  </a:lnTo>
                  <a:lnTo>
                    <a:pt x="651" y="259"/>
                  </a:lnTo>
                  <a:lnTo>
                    <a:pt x="651" y="260"/>
                  </a:lnTo>
                  <a:lnTo>
                    <a:pt x="653" y="261"/>
                  </a:lnTo>
                  <a:lnTo>
                    <a:pt x="655" y="261"/>
                  </a:lnTo>
                  <a:lnTo>
                    <a:pt x="657" y="263"/>
                  </a:lnTo>
                  <a:lnTo>
                    <a:pt x="658" y="264"/>
                  </a:lnTo>
                  <a:lnTo>
                    <a:pt x="657" y="264"/>
                  </a:lnTo>
                  <a:lnTo>
                    <a:pt x="656" y="264"/>
                  </a:lnTo>
                  <a:lnTo>
                    <a:pt x="656" y="266"/>
                  </a:lnTo>
                  <a:lnTo>
                    <a:pt x="661" y="264"/>
                  </a:lnTo>
                  <a:lnTo>
                    <a:pt x="664" y="263"/>
                  </a:lnTo>
                  <a:lnTo>
                    <a:pt x="667" y="264"/>
                  </a:lnTo>
                  <a:lnTo>
                    <a:pt x="669" y="264"/>
                  </a:lnTo>
                  <a:lnTo>
                    <a:pt x="669" y="263"/>
                  </a:lnTo>
                  <a:lnTo>
                    <a:pt x="670" y="263"/>
                  </a:lnTo>
                  <a:lnTo>
                    <a:pt x="672" y="266"/>
                  </a:lnTo>
                  <a:lnTo>
                    <a:pt x="676" y="266"/>
                  </a:lnTo>
                  <a:lnTo>
                    <a:pt x="679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8" y="267"/>
                  </a:lnTo>
                  <a:lnTo>
                    <a:pt x="687" y="267"/>
                  </a:lnTo>
                  <a:lnTo>
                    <a:pt x="687" y="269"/>
                  </a:lnTo>
                  <a:lnTo>
                    <a:pt x="684" y="269"/>
                  </a:lnTo>
                  <a:lnTo>
                    <a:pt x="684" y="270"/>
                  </a:lnTo>
                  <a:lnTo>
                    <a:pt x="684" y="271"/>
                  </a:lnTo>
                  <a:lnTo>
                    <a:pt x="686" y="270"/>
                  </a:lnTo>
                  <a:lnTo>
                    <a:pt x="686" y="271"/>
                  </a:lnTo>
                  <a:lnTo>
                    <a:pt x="686" y="272"/>
                  </a:lnTo>
                  <a:lnTo>
                    <a:pt x="687" y="272"/>
                  </a:lnTo>
                  <a:lnTo>
                    <a:pt x="687" y="273"/>
                  </a:lnTo>
                  <a:lnTo>
                    <a:pt x="687" y="274"/>
                  </a:lnTo>
                  <a:lnTo>
                    <a:pt x="688" y="274"/>
                  </a:lnTo>
                  <a:lnTo>
                    <a:pt x="688" y="275"/>
                  </a:lnTo>
                  <a:lnTo>
                    <a:pt x="688" y="276"/>
                  </a:lnTo>
                  <a:lnTo>
                    <a:pt x="687" y="276"/>
                  </a:lnTo>
                  <a:lnTo>
                    <a:pt x="684" y="276"/>
                  </a:lnTo>
                  <a:lnTo>
                    <a:pt x="681" y="277"/>
                  </a:lnTo>
                  <a:lnTo>
                    <a:pt x="678" y="275"/>
                  </a:lnTo>
                  <a:lnTo>
                    <a:pt x="674" y="274"/>
                  </a:lnTo>
                  <a:lnTo>
                    <a:pt x="674" y="273"/>
                  </a:lnTo>
                  <a:lnTo>
                    <a:pt x="672" y="273"/>
                  </a:lnTo>
                  <a:lnTo>
                    <a:pt x="672" y="272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0" y="269"/>
                  </a:lnTo>
                  <a:lnTo>
                    <a:pt x="668" y="269"/>
                  </a:lnTo>
                  <a:lnTo>
                    <a:pt x="666" y="269"/>
                  </a:lnTo>
                  <a:lnTo>
                    <a:pt x="663" y="269"/>
                  </a:lnTo>
                  <a:lnTo>
                    <a:pt x="659" y="269"/>
                  </a:lnTo>
                  <a:lnTo>
                    <a:pt x="654" y="269"/>
                  </a:lnTo>
                  <a:lnTo>
                    <a:pt x="649" y="269"/>
                  </a:lnTo>
                  <a:lnTo>
                    <a:pt x="648" y="270"/>
                  </a:lnTo>
                  <a:lnTo>
                    <a:pt x="649" y="271"/>
                  </a:lnTo>
                  <a:lnTo>
                    <a:pt x="651" y="270"/>
                  </a:lnTo>
                  <a:lnTo>
                    <a:pt x="654" y="270"/>
                  </a:lnTo>
                  <a:lnTo>
                    <a:pt x="657" y="271"/>
                  </a:lnTo>
                  <a:lnTo>
                    <a:pt x="661" y="271"/>
                  </a:lnTo>
                  <a:lnTo>
                    <a:pt x="665" y="271"/>
                  </a:lnTo>
                  <a:lnTo>
                    <a:pt x="667" y="272"/>
                  </a:lnTo>
                  <a:lnTo>
                    <a:pt x="670" y="272"/>
                  </a:lnTo>
                  <a:lnTo>
                    <a:pt x="670" y="273"/>
                  </a:lnTo>
                  <a:lnTo>
                    <a:pt x="671" y="273"/>
                  </a:lnTo>
                  <a:lnTo>
                    <a:pt x="670" y="274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65" y="274"/>
                  </a:lnTo>
                  <a:lnTo>
                    <a:pt x="663" y="275"/>
                  </a:lnTo>
                  <a:lnTo>
                    <a:pt x="659" y="275"/>
                  </a:lnTo>
                  <a:lnTo>
                    <a:pt x="656" y="277"/>
                  </a:lnTo>
                  <a:lnTo>
                    <a:pt x="655" y="276"/>
                  </a:lnTo>
                  <a:lnTo>
                    <a:pt x="654" y="276"/>
                  </a:lnTo>
                  <a:lnTo>
                    <a:pt x="654" y="275"/>
                  </a:lnTo>
                  <a:lnTo>
                    <a:pt x="651" y="274"/>
                  </a:lnTo>
                  <a:lnTo>
                    <a:pt x="648" y="274"/>
                  </a:lnTo>
                  <a:lnTo>
                    <a:pt x="644" y="275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2" y="275"/>
                  </a:lnTo>
                  <a:lnTo>
                    <a:pt x="654" y="276"/>
                  </a:lnTo>
                  <a:lnTo>
                    <a:pt x="654" y="277"/>
                  </a:lnTo>
                  <a:lnTo>
                    <a:pt x="654" y="278"/>
                  </a:lnTo>
                  <a:lnTo>
                    <a:pt x="652" y="282"/>
                  </a:lnTo>
                  <a:lnTo>
                    <a:pt x="652" y="283"/>
                  </a:lnTo>
                  <a:lnTo>
                    <a:pt x="651" y="286"/>
                  </a:lnTo>
                  <a:lnTo>
                    <a:pt x="649" y="288"/>
                  </a:lnTo>
                  <a:lnTo>
                    <a:pt x="648" y="289"/>
                  </a:lnTo>
                  <a:lnTo>
                    <a:pt x="648" y="290"/>
                  </a:lnTo>
                  <a:lnTo>
                    <a:pt x="649" y="290"/>
                  </a:lnTo>
                  <a:lnTo>
                    <a:pt x="649" y="289"/>
                  </a:lnTo>
                  <a:lnTo>
                    <a:pt x="651" y="288"/>
                  </a:lnTo>
                  <a:lnTo>
                    <a:pt x="651" y="287"/>
                  </a:lnTo>
                  <a:lnTo>
                    <a:pt x="653" y="283"/>
                  </a:lnTo>
                  <a:lnTo>
                    <a:pt x="654" y="279"/>
                  </a:lnTo>
                  <a:lnTo>
                    <a:pt x="659" y="278"/>
                  </a:lnTo>
                  <a:lnTo>
                    <a:pt x="665" y="276"/>
                  </a:lnTo>
                  <a:lnTo>
                    <a:pt x="669" y="278"/>
                  </a:lnTo>
                  <a:lnTo>
                    <a:pt x="674" y="279"/>
                  </a:lnTo>
                  <a:lnTo>
                    <a:pt x="676" y="282"/>
                  </a:lnTo>
                  <a:lnTo>
                    <a:pt x="674" y="282"/>
                  </a:lnTo>
                  <a:lnTo>
                    <a:pt x="674" y="283"/>
                  </a:lnTo>
                  <a:lnTo>
                    <a:pt x="669" y="284"/>
                  </a:lnTo>
                  <a:lnTo>
                    <a:pt x="667" y="286"/>
                  </a:lnTo>
                  <a:lnTo>
                    <a:pt x="667" y="287"/>
                  </a:lnTo>
                  <a:lnTo>
                    <a:pt x="668" y="287"/>
                  </a:lnTo>
                  <a:lnTo>
                    <a:pt x="669" y="286"/>
                  </a:lnTo>
                  <a:lnTo>
                    <a:pt x="674" y="286"/>
                  </a:lnTo>
                  <a:lnTo>
                    <a:pt x="674" y="285"/>
                  </a:lnTo>
                  <a:lnTo>
                    <a:pt x="677" y="285"/>
                  </a:lnTo>
                  <a:lnTo>
                    <a:pt x="679" y="285"/>
                  </a:lnTo>
                  <a:lnTo>
                    <a:pt x="681" y="286"/>
                  </a:lnTo>
                  <a:lnTo>
                    <a:pt x="683" y="287"/>
                  </a:lnTo>
                  <a:lnTo>
                    <a:pt x="683" y="288"/>
                  </a:lnTo>
                  <a:lnTo>
                    <a:pt x="684" y="288"/>
                  </a:lnTo>
                  <a:lnTo>
                    <a:pt x="684" y="289"/>
                  </a:lnTo>
                  <a:lnTo>
                    <a:pt x="683" y="289"/>
                  </a:lnTo>
                  <a:lnTo>
                    <a:pt x="683" y="290"/>
                  </a:lnTo>
                  <a:lnTo>
                    <a:pt x="684" y="290"/>
                  </a:lnTo>
                  <a:lnTo>
                    <a:pt x="684" y="292"/>
                  </a:lnTo>
                  <a:lnTo>
                    <a:pt x="683" y="293"/>
                  </a:lnTo>
                  <a:lnTo>
                    <a:pt x="684" y="293"/>
                  </a:lnTo>
                  <a:lnTo>
                    <a:pt x="684" y="294"/>
                  </a:lnTo>
                  <a:lnTo>
                    <a:pt x="684" y="295"/>
                  </a:lnTo>
                  <a:lnTo>
                    <a:pt x="683" y="295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3" y="299"/>
                  </a:lnTo>
                  <a:lnTo>
                    <a:pt x="684" y="299"/>
                  </a:lnTo>
                  <a:lnTo>
                    <a:pt x="686" y="299"/>
                  </a:lnTo>
                  <a:lnTo>
                    <a:pt x="686" y="301"/>
                  </a:lnTo>
                  <a:lnTo>
                    <a:pt x="684" y="301"/>
                  </a:lnTo>
                  <a:lnTo>
                    <a:pt x="682" y="304"/>
                  </a:lnTo>
                  <a:lnTo>
                    <a:pt x="680" y="304"/>
                  </a:lnTo>
                  <a:lnTo>
                    <a:pt x="679" y="305"/>
                  </a:lnTo>
                  <a:lnTo>
                    <a:pt x="674" y="304"/>
                  </a:lnTo>
                  <a:lnTo>
                    <a:pt x="670" y="304"/>
                  </a:lnTo>
                  <a:lnTo>
                    <a:pt x="667" y="302"/>
                  </a:lnTo>
                  <a:lnTo>
                    <a:pt x="666" y="304"/>
                  </a:lnTo>
                  <a:lnTo>
                    <a:pt x="665" y="304"/>
                  </a:lnTo>
                  <a:lnTo>
                    <a:pt x="665" y="305"/>
                  </a:lnTo>
                  <a:lnTo>
                    <a:pt x="669" y="305"/>
                  </a:lnTo>
                  <a:lnTo>
                    <a:pt x="670" y="305"/>
                  </a:lnTo>
                  <a:lnTo>
                    <a:pt x="670" y="306"/>
                  </a:lnTo>
                  <a:lnTo>
                    <a:pt x="670" y="307"/>
                  </a:lnTo>
                  <a:lnTo>
                    <a:pt x="671" y="307"/>
                  </a:lnTo>
                  <a:lnTo>
                    <a:pt x="677" y="309"/>
                  </a:lnTo>
                  <a:lnTo>
                    <a:pt x="681" y="312"/>
                  </a:lnTo>
                  <a:lnTo>
                    <a:pt x="681" y="313"/>
                  </a:lnTo>
                  <a:lnTo>
                    <a:pt x="682" y="313"/>
                  </a:lnTo>
                  <a:lnTo>
                    <a:pt x="682" y="315"/>
                  </a:lnTo>
                  <a:lnTo>
                    <a:pt x="681" y="316"/>
                  </a:lnTo>
                  <a:lnTo>
                    <a:pt x="680" y="316"/>
                  </a:lnTo>
                  <a:lnTo>
                    <a:pt x="679" y="316"/>
                  </a:lnTo>
                  <a:lnTo>
                    <a:pt x="678" y="318"/>
                  </a:lnTo>
                  <a:lnTo>
                    <a:pt x="677" y="320"/>
                  </a:lnTo>
                  <a:lnTo>
                    <a:pt x="677" y="321"/>
                  </a:lnTo>
                  <a:lnTo>
                    <a:pt x="672" y="320"/>
                  </a:lnTo>
                  <a:lnTo>
                    <a:pt x="670" y="319"/>
                  </a:lnTo>
                  <a:lnTo>
                    <a:pt x="668" y="319"/>
                  </a:lnTo>
                  <a:lnTo>
                    <a:pt x="666" y="318"/>
                  </a:lnTo>
                  <a:lnTo>
                    <a:pt x="665" y="319"/>
                  </a:lnTo>
                  <a:lnTo>
                    <a:pt x="663" y="320"/>
                  </a:lnTo>
                  <a:lnTo>
                    <a:pt x="664" y="321"/>
                  </a:lnTo>
                  <a:lnTo>
                    <a:pt x="665" y="321"/>
                  </a:lnTo>
                  <a:lnTo>
                    <a:pt x="665" y="322"/>
                  </a:lnTo>
                  <a:lnTo>
                    <a:pt x="666" y="322"/>
                  </a:lnTo>
                  <a:lnTo>
                    <a:pt x="669" y="323"/>
                  </a:lnTo>
                  <a:lnTo>
                    <a:pt x="670" y="323"/>
                  </a:lnTo>
                  <a:lnTo>
                    <a:pt x="672" y="323"/>
                  </a:lnTo>
                  <a:lnTo>
                    <a:pt x="676" y="323"/>
                  </a:lnTo>
                  <a:lnTo>
                    <a:pt x="677" y="323"/>
                  </a:lnTo>
                  <a:lnTo>
                    <a:pt x="677" y="324"/>
                  </a:lnTo>
                  <a:lnTo>
                    <a:pt x="677" y="327"/>
                  </a:lnTo>
                  <a:lnTo>
                    <a:pt x="676" y="329"/>
                  </a:lnTo>
                  <a:lnTo>
                    <a:pt x="674" y="331"/>
                  </a:lnTo>
                  <a:lnTo>
                    <a:pt x="672" y="332"/>
                  </a:lnTo>
                  <a:lnTo>
                    <a:pt x="671" y="332"/>
                  </a:lnTo>
                  <a:lnTo>
                    <a:pt x="670" y="331"/>
                  </a:lnTo>
                  <a:lnTo>
                    <a:pt x="670" y="330"/>
                  </a:lnTo>
                  <a:lnTo>
                    <a:pt x="669" y="330"/>
                  </a:lnTo>
                  <a:lnTo>
                    <a:pt x="667" y="331"/>
                  </a:lnTo>
                  <a:lnTo>
                    <a:pt x="667" y="332"/>
                  </a:lnTo>
                  <a:lnTo>
                    <a:pt x="667" y="333"/>
                  </a:lnTo>
                  <a:lnTo>
                    <a:pt x="665" y="334"/>
                  </a:lnTo>
                  <a:lnTo>
                    <a:pt x="664" y="335"/>
                  </a:lnTo>
                  <a:lnTo>
                    <a:pt x="661" y="335"/>
                  </a:lnTo>
                  <a:lnTo>
                    <a:pt x="659" y="333"/>
                  </a:lnTo>
                  <a:lnTo>
                    <a:pt x="656" y="333"/>
                  </a:lnTo>
                  <a:lnTo>
                    <a:pt x="653" y="333"/>
                  </a:lnTo>
                  <a:lnTo>
                    <a:pt x="649" y="331"/>
                  </a:lnTo>
                  <a:lnTo>
                    <a:pt x="648" y="332"/>
                  </a:lnTo>
                  <a:lnTo>
                    <a:pt x="649" y="332"/>
                  </a:lnTo>
                  <a:lnTo>
                    <a:pt x="647" y="334"/>
                  </a:lnTo>
                  <a:lnTo>
                    <a:pt x="647" y="335"/>
                  </a:lnTo>
                  <a:lnTo>
                    <a:pt x="648" y="336"/>
                  </a:lnTo>
                  <a:lnTo>
                    <a:pt x="648" y="338"/>
                  </a:lnTo>
                  <a:lnTo>
                    <a:pt x="649" y="338"/>
                  </a:lnTo>
                  <a:lnTo>
                    <a:pt x="651" y="338"/>
                  </a:lnTo>
                  <a:lnTo>
                    <a:pt x="651" y="339"/>
                  </a:lnTo>
                  <a:lnTo>
                    <a:pt x="652" y="340"/>
                  </a:lnTo>
                  <a:lnTo>
                    <a:pt x="652" y="342"/>
                  </a:lnTo>
                  <a:lnTo>
                    <a:pt x="652" y="343"/>
                  </a:lnTo>
                  <a:lnTo>
                    <a:pt x="652" y="344"/>
                  </a:lnTo>
                  <a:lnTo>
                    <a:pt x="651" y="344"/>
                  </a:lnTo>
                  <a:lnTo>
                    <a:pt x="652" y="345"/>
                  </a:lnTo>
                  <a:lnTo>
                    <a:pt x="652" y="346"/>
                  </a:lnTo>
                  <a:lnTo>
                    <a:pt x="651" y="346"/>
                  </a:lnTo>
                  <a:lnTo>
                    <a:pt x="652" y="347"/>
                  </a:lnTo>
                  <a:lnTo>
                    <a:pt x="653" y="347"/>
                  </a:lnTo>
                  <a:lnTo>
                    <a:pt x="653" y="349"/>
                  </a:lnTo>
                  <a:lnTo>
                    <a:pt x="654" y="349"/>
                  </a:lnTo>
                  <a:lnTo>
                    <a:pt x="654" y="350"/>
                  </a:lnTo>
                  <a:lnTo>
                    <a:pt x="654" y="351"/>
                  </a:lnTo>
                  <a:lnTo>
                    <a:pt x="653" y="352"/>
                  </a:lnTo>
                  <a:lnTo>
                    <a:pt x="652" y="352"/>
                  </a:lnTo>
                  <a:lnTo>
                    <a:pt x="652" y="353"/>
                  </a:lnTo>
                  <a:lnTo>
                    <a:pt x="652" y="354"/>
                  </a:lnTo>
                  <a:lnTo>
                    <a:pt x="652" y="357"/>
                  </a:lnTo>
                  <a:lnTo>
                    <a:pt x="649" y="358"/>
                  </a:lnTo>
                  <a:lnTo>
                    <a:pt x="648" y="358"/>
                  </a:lnTo>
                  <a:lnTo>
                    <a:pt x="649" y="361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4" y="364"/>
                  </a:lnTo>
                  <a:lnTo>
                    <a:pt x="643" y="364"/>
                  </a:lnTo>
                  <a:lnTo>
                    <a:pt x="642" y="364"/>
                  </a:lnTo>
                  <a:lnTo>
                    <a:pt x="643" y="362"/>
                  </a:lnTo>
                  <a:lnTo>
                    <a:pt x="643" y="361"/>
                  </a:lnTo>
                  <a:lnTo>
                    <a:pt x="642" y="362"/>
                  </a:lnTo>
                  <a:lnTo>
                    <a:pt x="642" y="363"/>
                  </a:lnTo>
                  <a:lnTo>
                    <a:pt x="641" y="364"/>
                  </a:lnTo>
                  <a:lnTo>
                    <a:pt x="640" y="365"/>
                  </a:lnTo>
                  <a:lnTo>
                    <a:pt x="637" y="364"/>
                  </a:lnTo>
                  <a:lnTo>
                    <a:pt x="634" y="364"/>
                  </a:lnTo>
                  <a:lnTo>
                    <a:pt x="633" y="364"/>
                  </a:lnTo>
                  <a:lnTo>
                    <a:pt x="632" y="365"/>
                  </a:lnTo>
                  <a:lnTo>
                    <a:pt x="631" y="365"/>
                  </a:lnTo>
                  <a:lnTo>
                    <a:pt x="629" y="365"/>
                  </a:lnTo>
                  <a:lnTo>
                    <a:pt x="627" y="365"/>
                  </a:lnTo>
                  <a:lnTo>
                    <a:pt x="626" y="365"/>
                  </a:lnTo>
                  <a:lnTo>
                    <a:pt x="625" y="364"/>
                  </a:lnTo>
                  <a:lnTo>
                    <a:pt x="624" y="364"/>
                  </a:lnTo>
                  <a:lnTo>
                    <a:pt x="622" y="363"/>
                  </a:lnTo>
                  <a:lnTo>
                    <a:pt x="621" y="361"/>
                  </a:lnTo>
                  <a:lnTo>
                    <a:pt x="620" y="361"/>
                  </a:lnTo>
                  <a:lnTo>
                    <a:pt x="619" y="359"/>
                  </a:lnTo>
                  <a:lnTo>
                    <a:pt x="618" y="358"/>
                  </a:lnTo>
                  <a:lnTo>
                    <a:pt x="618" y="357"/>
                  </a:lnTo>
                  <a:lnTo>
                    <a:pt x="617" y="357"/>
                  </a:lnTo>
                  <a:lnTo>
                    <a:pt x="617" y="355"/>
                  </a:lnTo>
                  <a:lnTo>
                    <a:pt x="615" y="355"/>
                  </a:lnTo>
                  <a:lnTo>
                    <a:pt x="615" y="354"/>
                  </a:lnTo>
                  <a:lnTo>
                    <a:pt x="613" y="354"/>
                  </a:lnTo>
                  <a:lnTo>
                    <a:pt x="613" y="353"/>
                  </a:lnTo>
                  <a:lnTo>
                    <a:pt x="615" y="353"/>
                  </a:lnTo>
                  <a:lnTo>
                    <a:pt x="613" y="352"/>
                  </a:lnTo>
                  <a:lnTo>
                    <a:pt x="613" y="351"/>
                  </a:lnTo>
                  <a:lnTo>
                    <a:pt x="611" y="350"/>
                  </a:lnTo>
                  <a:lnTo>
                    <a:pt x="611" y="349"/>
                  </a:lnTo>
                  <a:lnTo>
                    <a:pt x="611" y="347"/>
                  </a:lnTo>
                  <a:lnTo>
                    <a:pt x="611" y="346"/>
                  </a:lnTo>
                  <a:lnTo>
                    <a:pt x="610" y="346"/>
                  </a:lnTo>
                  <a:lnTo>
                    <a:pt x="610" y="347"/>
                  </a:lnTo>
                  <a:lnTo>
                    <a:pt x="610" y="349"/>
                  </a:lnTo>
                  <a:lnTo>
                    <a:pt x="610" y="350"/>
                  </a:lnTo>
                  <a:lnTo>
                    <a:pt x="611" y="350"/>
                  </a:lnTo>
                  <a:lnTo>
                    <a:pt x="611" y="351"/>
                  </a:lnTo>
                  <a:lnTo>
                    <a:pt x="612" y="351"/>
                  </a:lnTo>
                  <a:lnTo>
                    <a:pt x="612" y="352"/>
                  </a:lnTo>
                  <a:lnTo>
                    <a:pt x="612" y="353"/>
                  </a:lnTo>
                  <a:lnTo>
                    <a:pt x="613" y="354"/>
                  </a:lnTo>
                  <a:lnTo>
                    <a:pt x="612" y="355"/>
                  </a:lnTo>
                  <a:lnTo>
                    <a:pt x="612" y="357"/>
                  </a:lnTo>
                  <a:lnTo>
                    <a:pt x="612" y="358"/>
                  </a:lnTo>
                  <a:lnTo>
                    <a:pt x="612" y="359"/>
                  </a:lnTo>
                  <a:lnTo>
                    <a:pt x="613" y="359"/>
                  </a:lnTo>
                  <a:lnTo>
                    <a:pt x="613" y="361"/>
                  </a:lnTo>
                  <a:lnTo>
                    <a:pt x="615" y="362"/>
                  </a:lnTo>
                  <a:lnTo>
                    <a:pt x="619" y="362"/>
                  </a:lnTo>
                  <a:lnTo>
                    <a:pt x="619" y="363"/>
                  </a:lnTo>
                  <a:lnTo>
                    <a:pt x="619" y="364"/>
                  </a:lnTo>
                  <a:lnTo>
                    <a:pt x="615" y="364"/>
                  </a:lnTo>
                  <a:lnTo>
                    <a:pt x="611" y="365"/>
                  </a:lnTo>
                  <a:lnTo>
                    <a:pt x="608" y="364"/>
                  </a:lnTo>
                  <a:lnTo>
                    <a:pt x="608" y="365"/>
                  </a:lnTo>
                  <a:lnTo>
                    <a:pt x="610" y="366"/>
                  </a:lnTo>
                  <a:lnTo>
                    <a:pt x="610" y="367"/>
                  </a:lnTo>
                  <a:lnTo>
                    <a:pt x="611" y="367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1" y="370"/>
                  </a:lnTo>
                  <a:lnTo>
                    <a:pt x="612" y="370"/>
                  </a:lnTo>
                  <a:lnTo>
                    <a:pt x="613" y="369"/>
                  </a:lnTo>
                  <a:lnTo>
                    <a:pt x="615" y="368"/>
                  </a:lnTo>
                  <a:lnTo>
                    <a:pt x="620" y="365"/>
                  </a:lnTo>
                  <a:lnTo>
                    <a:pt x="623" y="366"/>
                  </a:lnTo>
                  <a:lnTo>
                    <a:pt x="626" y="367"/>
                  </a:lnTo>
                  <a:lnTo>
                    <a:pt x="626" y="368"/>
                  </a:lnTo>
                  <a:lnTo>
                    <a:pt x="629" y="368"/>
                  </a:lnTo>
                  <a:lnTo>
                    <a:pt x="629" y="369"/>
                  </a:lnTo>
                  <a:lnTo>
                    <a:pt x="627" y="370"/>
                  </a:lnTo>
                  <a:lnTo>
                    <a:pt x="627" y="374"/>
                  </a:lnTo>
                  <a:lnTo>
                    <a:pt x="631" y="369"/>
                  </a:lnTo>
                  <a:lnTo>
                    <a:pt x="634" y="367"/>
                  </a:lnTo>
                  <a:lnTo>
                    <a:pt x="636" y="367"/>
                  </a:lnTo>
                  <a:lnTo>
                    <a:pt x="637" y="368"/>
                  </a:lnTo>
                  <a:lnTo>
                    <a:pt x="638" y="368"/>
                  </a:lnTo>
                  <a:lnTo>
                    <a:pt x="640" y="370"/>
                  </a:lnTo>
                  <a:lnTo>
                    <a:pt x="641" y="370"/>
                  </a:lnTo>
                  <a:lnTo>
                    <a:pt x="641" y="373"/>
                  </a:lnTo>
                  <a:lnTo>
                    <a:pt x="640" y="373"/>
                  </a:lnTo>
                  <a:lnTo>
                    <a:pt x="641" y="374"/>
                  </a:lnTo>
                  <a:lnTo>
                    <a:pt x="641" y="375"/>
                  </a:lnTo>
                  <a:lnTo>
                    <a:pt x="640" y="376"/>
                  </a:lnTo>
                  <a:lnTo>
                    <a:pt x="637" y="379"/>
                  </a:lnTo>
                  <a:lnTo>
                    <a:pt x="637" y="380"/>
                  </a:lnTo>
                  <a:lnTo>
                    <a:pt x="637" y="381"/>
                  </a:lnTo>
                  <a:lnTo>
                    <a:pt x="640" y="381"/>
                  </a:lnTo>
                  <a:lnTo>
                    <a:pt x="641" y="381"/>
                  </a:lnTo>
                  <a:lnTo>
                    <a:pt x="642" y="381"/>
                  </a:lnTo>
                  <a:lnTo>
                    <a:pt x="642" y="382"/>
                  </a:lnTo>
                  <a:lnTo>
                    <a:pt x="642" y="384"/>
                  </a:lnTo>
                  <a:lnTo>
                    <a:pt x="641" y="385"/>
                  </a:lnTo>
                  <a:lnTo>
                    <a:pt x="641" y="386"/>
                  </a:lnTo>
                  <a:lnTo>
                    <a:pt x="643" y="386"/>
                  </a:lnTo>
                  <a:lnTo>
                    <a:pt x="644" y="386"/>
                  </a:lnTo>
                  <a:lnTo>
                    <a:pt x="644" y="385"/>
                  </a:lnTo>
                  <a:lnTo>
                    <a:pt x="643" y="384"/>
                  </a:lnTo>
                  <a:lnTo>
                    <a:pt x="644" y="384"/>
                  </a:lnTo>
                  <a:lnTo>
                    <a:pt x="646" y="384"/>
                  </a:lnTo>
                  <a:lnTo>
                    <a:pt x="646" y="382"/>
                  </a:lnTo>
                  <a:lnTo>
                    <a:pt x="646" y="381"/>
                  </a:lnTo>
                  <a:lnTo>
                    <a:pt x="646" y="380"/>
                  </a:lnTo>
                  <a:lnTo>
                    <a:pt x="647" y="380"/>
                  </a:lnTo>
                  <a:lnTo>
                    <a:pt x="647" y="379"/>
                  </a:lnTo>
                  <a:lnTo>
                    <a:pt x="647" y="378"/>
                  </a:lnTo>
                  <a:lnTo>
                    <a:pt x="648" y="378"/>
                  </a:lnTo>
                  <a:lnTo>
                    <a:pt x="651" y="378"/>
                  </a:lnTo>
                  <a:lnTo>
                    <a:pt x="652" y="380"/>
                  </a:lnTo>
                  <a:lnTo>
                    <a:pt x="653" y="380"/>
                  </a:lnTo>
                  <a:lnTo>
                    <a:pt x="653" y="381"/>
                  </a:lnTo>
                  <a:lnTo>
                    <a:pt x="653" y="382"/>
                  </a:lnTo>
                  <a:lnTo>
                    <a:pt x="653" y="384"/>
                  </a:lnTo>
                  <a:lnTo>
                    <a:pt x="653" y="385"/>
                  </a:lnTo>
                  <a:lnTo>
                    <a:pt x="654" y="385"/>
                  </a:lnTo>
                  <a:lnTo>
                    <a:pt x="654" y="386"/>
                  </a:lnTo>
                  <a:lnTo>
                    <a:pt x="654" y="388"/>
                  </a:lnTo>
                  <a:lnTo>
                    <a:pt x="654" y="389"/>
                  </a:lnTo>
                  <a:lnTo>
                    <a:pt x="654" y="390"/>
                  </a:lnTo>
                  <a:lnTo>
                    <a:pt x="654" y="391"/>
                  </a:lnTo>
                  <a:lnTo>
                    <a:pt x="653" y="392"/>
                  </a:lnTo>
                  <a:lnTo>
                    <a:pt x="653" y="393"/>
                  </a:lnTo>
                  <a:lnTo>
                    <a:pt x="654" y="393"/>
                  </a:lnTo>
                  <a:lnTo>
                    <a:pt x="653" y="395"/>
                  </a:lnTo>
                  <a:lnTo>
                    <a:pt x="653" y="396"/>
                  </a:lnTo>
                  <a:lnTo>
                    <a:pt x="652" y="395"/>
                  </a:lnTo>
                  <a:lnTo>
                    <a:pt x="651" y="396"/>
                  </a:lnTo>
                  <a:lnTo>
                    <a:pt x="651" y="397"/>
                  </a:lnTo>
                  <a:lnTo>
                    <a:pt x="649" y="398"/>
                  </a:lnTo>
                  <a:lnTo>
                    <a:pt x="649" y="399"/>
                  </a:lnTo>
                  <a:lnTo>
                    <a:pt x="651" y="400"/>
                  </a:lnTo>
                  <a:lnTo>
                    <a:pt x="648" y="401"/>
                  </a:lnTo>
                  <a:lnTo>
                    <a:pt x="647" y="401"/>
                  </a:lnTo>
                  <a:lnTo>
                    <a:pt x="648" y="403"/>
                  </a:lnTo>
                  <a:lnTo>
                    <a:pt x="646" y="403"/>
                  </a:lnTo>
                  <a:lnTo>
                    <a:pt x="644" y="401"/>
                  </a:lnTo>
                  <a:lnTo>
                    <a:pt x="644" y="400"/>
                  </a:lnTo>
                  <a:lnTo>
                    <a:pt x="646" y="400"/>
                  </a:lnTo>
                  <a:lnTo>
                    <a:pt x="644" y="399"/>
                  </a:lnTo>
                  <a:lnTo>
                    <a:pt x="646" y="398"/>
                  </a:lnTo>
                  <a:lnTo>
                    <a:pt x="644" y="398"/>
                  </a:lnTo>
                  <a:lnTo>
                    <a:pt x="643" y="398"/>
                  </a:lnTo>
                  <a:lnTo>
                    <a:pt x="643" y="399"/>
                  </a:lnTo>
                  <a:lnTo>
                    <a:pt x="642" y="399"/>
                  </a:lnTo>
                  <a:lnTo>
                    <a:pt x="642" y="400"/>
                  </a:lnTo>
                  <a:lnTo>
                    <a:pt x="642" y="403"/>
                  </a:lnTo>
                  <a:lnTo>
                    <a:pt x="641" y="404"/>
                  </a:lnTo>
                  <a:lnTo>
                    <a:pt x="640" y="406"/>
                  </a:lnTo>
                  <a:lnTo>
                    <a:pt x="638" y="406"/>
                  </a:lnTo>
                  <a:lnTo>
                    <a:pt x="638" y="407"/>
                  </a:lnTo>
                  <a:lnTo>
                    <a:pt x="638" y="408"/>
                  </a:lnTo>
                  <a:lnTo>
                    <a:pt x="638" y="409"/>
                  </a:lnTo>
                  <a:lnTo>
                    <a:pt x="637" y="410"/>
                  </a:lnTo>
                  <a:lnTo>
                    <a:pt x="636" y="409"/>
                  </a:lnTo>
                  <a:lnTo>
                    <a:pt x="635" y="409"/>
                  </a:lnTo>
                  <a:lnTo>
                    <a:pt x="633" y="411"/>
                  </a:lnTo>
                  <a:lnTo>
                    <a:pt x="629" y="413"/>
                  </a:lnTo>
                  <a:lnTo>
                    <a:pt x="629" y="412"/>
                  </a:lnTo>
                  <a:lnTo>
                    <a:pt x="627" y="412"/>
                  </a:lnTo>
                  <a:lnTo>
                    <a:pt x="626" y="413"/>
                  </a:lnTo>
                  <a:lnTo>
                    <a:pt x="626" y="414"/>
                  </a:lnTo>
                  <a:lnTo>
                    <a:pt x="625" y="414"/>
                  </a:lnTo>
                  <a:lnTo>
                    <a:pt x="624" y="414"/>
                  </a:lnTo>
                  <a:lnTo>
                    <a:pt x="624" y="415"/>
                  </a:lnTo>
                  <a:lnTo>
                    <a:pt x="623" y="415"/>
                  </a:lnTo>
                  <a:lnTo>
                    <a:pt x="622" y="415"/>
                  </a:lnTo>
                  <a:lnTo>
                    <a:pt x="621" y="415"/>
                  </a:lnTo>
                  <a:lnTo>
                    <a:pt x="621" y="416"/>
                  </a:lnTo>
                  <a:lnTo>
                    <a:pt x="620" y="416"/>
                  </a:lnTo>
                  <a:lnTo>
                    <a:pt x="620" y="415"/>
                  </a:lnTo>
                  <a:lnTo>
                    <a:pt x="621" y="414"/>
                  </a:lnTo>
                  <a:lnTo>
                    <a:pt x="620" y="413"/>
                  </a:lnTo>
                  <a:lnTo>
                    <a:pt x="620" y="412"/>
                  </a:lnTo>
                  <a:lnTo>
                    <a:pt x="620" y="411"/>
                  </a:lnTo>
                  <a:lnTo>
                    <a:pt x="621" y="411"/>
                  </a:lnTo>
                  <a:lnTo>
                    <a:pt x="621" y="409"/>
                  </a:lnTo>
                  <a:lnTo>
                    <a:pt x="622" y="408"/>
                  </a:lnTo>
                  <a:lnTo>
                    <a:pt x="622" y="407"/>
                  </a:lnTo>
                  <a:lnTo>
                    <a:pt x="622" y="406"/>
                  </a:lnTo>
                  <a:lnTo>
                    <a:pt x="622" y="404"/>
                  </a:lnTo>
                  <a:lnTo>
                    <a:pt x="621" y="404"/>
                  </a:lnTo>
                  <a:lnTo>
                    <a:pt x="621" y="403"/>
                  </a:lnTo>
                  <a:lnTo>
                    <a:pt x="621" y="401"/>
                  </a:lnTo>
                  <a:lnTo>
                    <a:pt x="620" y="401"/>
                  </a:lnTo>
                  <a:lnTo>
                    <a:pt x="619" y="401"/>
                  </a:lnTo>
                  <a:lnTo>
                    <a:pt x="619" y="400"/>
                  </a:lnTo>
                  <a:lnTo>
                    <a:pt x="619" y="399"/>
                  </a:lnTo>
                  <a:lnTo>
                    <a:pt x="619" y="398"/>
                  </a:lnTo>
                  <a:lnTo>
                    <a:pt x="618" y="399"/>
                  </a:lnTo>
                  <a:lnTo>
                    <a:pt x="618" y="400"/>
                  </a:lnTo>
                  <a:lnTo>
                    <a:pt x="617" y="401"/>
                  </a:lnTo>
                  <a:lnTo>
                    <a:pt x="615" y="403"/>
                  </a:lnTo>
                  <a:lnTo>
                    <a:pt x="610" y="401"/>
                  </a:lnTo>
                  <a:lnTo>
                    <a:pt x="609" y="400"/>
                  </a:lnTo>
                  <a:lnTo>
                    <a:pt x="609" y="399"/>
                  </a:lnTo>
                  <a:lnTo>
                    <a:pt x="610" y="398"/>
                  </a:lnTo>
                  <a:lnTo>
                    <a:pt x="610" y="397"/>
                  </a:lnTo>
                  <a:lnTo>
                    <a:pt x="609" y="396"/>
                  </a:lnTo>
                  <a:lnTo>
                    <a:pt x="610" y="396"/>
                  </a:lnTo>
                  <a:lnTo>
                    <a:pt x="611" y="395"/>
                  </a:lnTo>
                  <a:lnTo>
                    <a:pt x="611" y="393"/>
                  </a:lnTo>
                  <a:lnTo>
                    <a:pt x="612" y="393"/>
                  </a:lnTo>
                  <a:lnTo>
                    <a:pt x="612" y="392"/>
                  </a:lnTo>
                  <a:lnTo>
                    <a:pt x="611" y="392"/>
                  </a:lnTo>
                  <a:lnTo>
                    <a:pt x="611" y="393"/>
                  </a:lnTo>
                  <a:lnTo>
                    <a:pt x="608" y="396"/>
                  </a:lnTo>
                  <a:lnTo>
                    <a:pt x="607" y="396"/>
                  </a:lnTo>
                  <a:lnTo>
                    <a:pt x="607" y="395"/>
                  </a:lnTo>
                  <a:lnTo>
                    <a:pt x="606" y="392"/>
                  </a:lnTo>
                  <a:lnTo>
                    <a:pt x="604" y="391"/>
                  </a:lnTo>
                  <a:lnTo>
                    <a:pt x="604" y="390"/>
                  </a:lnTo>
                  <a:lnTo>
                    <a:pt x="604" y="389"/>
                  </a:lnTo>
                  <a:lnTo>
                    <a:pt x="603" y="388"/>
                  </a:lnTo>
                  <a:lnTo>
                    <a:pt x="602" y="386"/>
                  </a:lnTo>
                  <a:lnTo>
                    <a:pt x="602" y="388"/>
                  </a:lnTo>
                  <a:lnTo>
                    <a:pt x="603" y="388"/>
                  </a:lnTo>
                  <a:lnTo>
                    <a:pt x="603" y="389"/>
                  </a:lnTo>
                  <a:lnTo>
                    <a:pt x="603" y="390"/>
                  </a:lnTo>
                  <a:lnTo>
                    <a:pt x="604" y="391"/>
                  </a:lnTo>
                  <a:lnTo>
                    <a:pt x="604" y="392"/>
                  </a:lnTo>
                  <a:lnTo>
                    <a:pt x="604" y="393"/>
                  </a:lnTo>
                  <a:lnTo>
                    <a:pt x="606" y="396"/>
                  </a:lnTo>
                  <a:lnTo>
                    <a:pt x="607" y="396"/>
                  </a:lnTo>
                  <a:lnTo>
                    <a:pt x="609" y="398"/>
                  </a:lnTo>
                  <a:lnTo>
                    <a:pt x="608" y="399"/>
                  </a:lnTo>
                  <a:lnTo>
                    <a:pt x="608" y="400"/>
                  </a:lnTo>
                  <a:lnTo>
                    <a:pt x="608" y="401"/>
                  </a:lnTo>
                  <a:lnTo>
                    <a:pt x="609" y="403"/>
                  </a:lnTo>
                  <a:lnTo>
                    <a:pt x="609" y="404"/>
                  </a:lnTo>
                  <a:lnTo>
                    <a:pt x="608" y="404"/>
                  </a:lnTo>
                  <a:lnTo>
                    <a:pt x="607" y="406"/>
                  </a:lnTo>
                  <a:lnTo>
                    <a:pt x="604" y="407"/>
                  </a:lnTo>
                  <a:lnTo>
                    <a:pt x="602" y="407"/>
                  </a:lnTo>
                  <a:lnTo>
                    <a:pt x="602" y="406"/>
                  </a:lnTo>
                  <a:lnTo>
                    <a:pt x="601" y="406"/>
                  </a:lnTo>
                  <a:lnTo>
                    <a:pt x="600" y="404"/>
                  </a:lnTo>
                  <a:lnTo>
                    <a:pt x="598" y="403"/>
                  </a:lnTo>
                  <a:lnTo>
                    <a:pt x="598" y="401"/>
                  </a:lnTo>
                  <a:lnTo>
                    <a:pt x="598" y="400"/>
                  </a:lnTo>
                  <a:lnTo>
                    <a:pt x="598" y="399"/>
                  </a:lnTo>
                  <a:lnTo>
                    <a:pt x="598" y="398"/>
                  </a:lnTo>
                  <a:lnTo>
                    <a:pt x="598" y="397"/>
                  </a:lnTo>
                  <a:lnTo>
                    <a:pt x="597" y="397"/>
                  </a:lnTo>
                  <a:lnTo>
                    <a:pt x="597" y="396"/>
                  </a:lnTo>
                  <a:lnTo>
                    <a:pt x="596" y="393"/>
                  </a:lnTo>
                  <a:lnTo>
                    <a:pt x="595" y="392"/>
                  </a:lnTo>
                  <a:lnTo>
                    <a:pt x="595" y="391"/>
                  </a:lnTo>
                  <a:lnTo>
                    <a:pt x="596" y="391"/>
                  </a:lnTo>
                  <a:lnTo>
                    <a:pt x="596" y="390"/>
                  </a:lnTo>
                  <a:lnTo>
                    <a:pt x="595" y="390"/>
                  </a:lnTo>
                  <a:lnTo>
                    <a:pt x="594" y="391"/>
                  </a:lnTo>
                  <a:lnTo>
                    <a:pt x="594" y="392"/>
                  </a:lnTo>
                  <a:lnTo>
                    <a:pt x="595" y="393"/>
                  </a:lnTo>
                  <a:lnTo>
                    <a:pt x="595" y="395"/>
                  </a:lnTo>
                  <a:lnTo>
                    <a:pt x="596" y="396"/>
                  </a:lnTo>
                  <a:lnTo>
                    <a:pt x="596" y="397"/>
                  </a:lnTo>
                  <a:lnTo>
                    <a:pt x="597" y="397"/>
                  </a:lnTo>
                  <a:lnTo>
                    <a:pt x="597" y="398"/>
                  </a:lnTo>
                  <a:lnTo>
                    <a:pt x="597" y="399"/>
                  </a:lnTo>
                  <a:lnTo>
                    <a:pt x="597" y="400"/>
                  </a:lnTo>
                  <a:lnTo>
                    <a:pt x="597" y="401"/>
                  </a:lnTo>
                  <a:lnTo>
                    <a:pt x="597" y="403"/>
                  </a:lnTo>
                  <a:lnTo>
                    <a:pt x="597" y="404"/>
                  </a:lnTo>
                  <a:lnTo>
                    <a:pt x="597" y="406"/>
                  </a:lnTo>
                  <a:lnTo>
                    <a:pt x="592" y="404"/>
                  </a:lnTo>
                  <a:lnTo>
                    <a:pt x="592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90" y="400"/>
                  </a:lnTo>
                  <a:lnTo>
                    <a:pt x="589" y="399"/>
                  </a:lnTo>
                  <a:lnTo>
                    <a:pt x="589" y="398"/>
                  </a:lnTo>
                  <a:lnTo>
                    <a:pt x="589" y="396"/>
                  </a:lnTo>
                  <a:lnTo>
                    <a:pt x="588" y="396"/>
                  </a:lnTo>
                  <a:lnTo>
                    <a:pt x="587" y="395"/>
                  </a:lnTo>
                  <a:lnTo>
                    <a:pt x="587" y="393"/>
                  </a:lnTo>
                  <a:lnTo>
                    <a:pt x="586" y="395"/>
                  </a:lnTo>
                  <a:lnTo>
                    <a:pt x="587" y="395"/>
                  </a:lnTo>
                  <a:lnTo>
                    <a:pt x="587" y="396"/>
                  </a:lnTo>
                  <a:lnTo>
                    <a:pt x="587" y="397"/>
                  </a:lnTo>
                  <a:lnTo>
                    <a:pt x="587" y="399"/>
                  </a:lnTo>
                  <a:lnTo>
                    <a:pt x="587" y="400"/>
                  </a:lnTo>
                  <a:lnTo>
                    <a:pt x="588" y="401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89" y="401"/>
                  </a:lnTo>
                  <a:lnTo>
                    <a:pt x="590" y="403"/>
                  </a:lnTo>
                  <a:lnTo>
                    <a:pt x="590" y="404"/>
                  </a:lnTo>
                  <a:lnTo>
                    <a:pt x="589" y="404"/>
                  </a:lnTo>
                  <a:lnTo>
                    <a:pt x="588" y="403"/>
                  </a:lnTo>
                  <a:lnTo>
                    <a:pt x="587" y="403"/>
                  </a:lnTo>
                  <a:lnTo>
                    <a:pt x="587" y="404"/>
                  </a:lnTo>
                  <a:lnTo>
                    <a:pt x="583" y="404"/>
                  </a:lnTo>
                  <a:lnTo>
                    <a:pt x="581" y="403"/>
                  </a:lnTo>
                  <a:lnTo>
                    <a:pt x="580" y="401"/>
                  </a:lnTo>
                  <a:lnTo>
                    <a:pt x="580" y="400"/>
                  </a:lnTo>
                  <a:lnTo>
                    <a:pt x="580" y="399"/>
                  </a:lnTo>
                  <a:lnTo>
                    <a:pt x="579" y="398"/>
                  </a:lnTo>
                  <a:lnTo>
                    <a:pt x="579" y="397"/>
                  </a:lnTo>
                  <a:lnTo>
                    <a:pt x="578" y="397"/>
                  </a:lnTo>
                  <a:lnTo>
                    <a:pt x="578" y="398"/>
                  </a:lnTo>
                  <a:lnTo>
                    <a:pt x="578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8" y="403"/>
                  </a:lnTo>
                  <a:lnTo>
                    <a:pt x="579" y="403"/>
                  </a:lnTo>
                  <a:lnTo>
                    <a:pt x="579" y="404"/>
                  </a:lnTo>
                  <a:lnTo>
                    <a:pt x="581" y="407"/>
                  </a:lnTo>
                  <a:lnTo>
                    <a:pt x="586" y="409"/>
                  </a:lnTo>
                  <a:lnTo>
                    <a:pt x="586" y="410"/>
                  </a:lnTo>
                  <a:lnTo>
                    <a:pt x="580" y="410"/>
                  </a:lnTo>
                  <a:lnTo>
                    <a:pt x="577" y="411"/>
                  </a:lnTo>
                  <a:lnTo>
                    <a:pt x="576" y="410"/>
                  </a:lnTo>
                  <a:lnTo>
                    <a:pt x="576" y="409"/>
                  </a:lnTo>
                  <a:lnTo>
                    <a:pt x="575" y="410"/>
                  </a:lnTo>
                  <a:lnTo>
                    <a:pt x="574" y="410"/>
                  </a:lnTo>
                  <a:lnTo>
                    <a:pt x="574" y="409"/>
                  </a:lnTo>
                  <a:lnTo>
                    <a:pt x="573" y="409"/>
                  </a:lnTo>
                  <a:lnTo>
                    <a:pt x="572" y="408"/>
                  </a:lnTo>
                  <a:lnTo>
                    <a:pt x="570" y="408"/>
                  </a:lnTo>
                  <a:lnTo>
                    <a:pt x="569" y="407"/>
                  </a:lnTo>
                  <a:lnTo>
                    <a:pt x="567" y="407"/>
                  </a:lnTo>
                  <a:lnTo>
                    <a:pt x="566" y="407"/>
                  </a:lnTo>
                  <a:lnTo>
                    <a:pt x="565" y="407"/>
                  </a:lnTo>
                  <a:lnTo>
                    <a:pt x="564" y="406"/>
                  </a:lnTo>
                  <a:lnTo>
                    <a:pt x="564" y="404"/>
                  </a:lnTo>
                  <a:lnTo>
                    <a:pt x="564" y="403"/>
                  </a:lnTo>
                  <a:lnTo>
                    <a:pt x="564" y="401"/>
                  </a:lnTo>
                  <a:lnTo>
                    <a:pt x="566" y="400"/>
                  </a:lnTo>
                  <a:lnTo>
                    <a:pt x="566" y="399"/>
                  </a:lnTo>
                  <a:lnTo>
                    <a:pt x="564" y="397"/>
                  </a:lnTo>
                  <a:lnTo>
                    <a:pt x="563" y="396"/>
                  </a:lnTo>
                  <a:lnTo>
                    <a:pt x="563" y="395"/>
                  </a:lnTo>
                  <a:lnTo>
                    <a:pt x="562" y="395"/>
                  </a:lnTo>
                  <a:lnTo>
                    <a:pt x="565" y="399"/>
                  </a:lnTo>
                  <a:lnTo>
                    <a:pt x="565" y="400"/>
                  </a:lnTo>
                  <a:lnTo>
                    <a:pt x="563" y="401"/>
                  </a:lnTo>
                  <a:lnTo>
                    <a:pt x="562" y="401"/>
                  </a:lnTo>
                  <a:lnTo>
                    <a:pt x="562" y="403"/>
                  </a:lnTo>
                  <a:lnTo>
                    <a:pt x="562" y="406"/>
                  </a:lnTo>
                  <a:lnTo>
                    <a:pt x="561" y="408"/>
                  </a:lnTo>
                  <a:lnTo>
                    <a:pt x="560" y="407"/>
                  </a:lnTo>
                  <a:lnTo>
                    <a:pt x="557" y="407"/>
                  </a:lnTo>
                  <a:lnTo>
                    <a:pt x="557" y="406"/>
                  </a:lnTo>
                  <a:lnTo>
                    <a:pt x="557" y="404"/>
                  </a:lnTo>
                  <a:lnTo>
                    <a:pt x="553" y="403"/>
                  </a:lnTo>
                  <a:lnTo>
                    <a:pt x="553" y="401"/>
                  </a:lnTo>
                  <a:lnTo>
                    <a:pt x="555" y="401"/>
                  </a:lnTo>
                  <a:lnTo>
                    <a:pt x="553" y="400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3" y="397"/>
                  </a:lnTo>
                  <a:lnTo>
                    <a:pt x="552" y="396"/>
                  </a:lnTo>
                  <a:lnTo>
                    <a:pt x="552" y="397"/>
                  </a:lnTo>
                  <a:lnTo>
                    <a:pt x="552" y="398"/>
                  </a:lnTo>
                  <a:lnTo>
                    <a:pt x="552" y="399"/>
                  </a:lnTo>
                  <a:lnTo>
                    <a:pt x="552" y="400"/>
                  </a:lnTo>
                  <a:lnTo>
                    <a:pt x="553" y="400"/>
                  </a:lnTo>
                  <a:lnTo>
                    <a:pt x="553" y="401"/>
                  </a:lnTo>
                  <a:lnTo>
                    <a:pt x="552" y="403"/>
                  </a:lnTo>
                  <a:lnTo>
                    <a:pt x="552" y="404"/>
                  </a:lnTo>
                  <a:lnTo>
                    <a:pt x="553" y="404"/>
                  </a:lnTo>
                  <a:lnTo>
                    <a:pt x="553" y="406"/>
                  </a:lnTo>
                  <a:lnTo>
                    <a:pt x="553" y="407"/>
                  </a:lnTo>
                  <a:lnTo>
                    <a:pt x="553" y="408"/>
                  </a:lnTo>
                  <a:lnTo>
                    <a:pt x="552" y="407"/>
                  </a:lnTo>
                  <a:lnTo>
                    <a:pt x="552" y="408"/>
                  </a:lnTo>
                  <a:lnTo>
                    <a:pt x="551" y="409"/>
                  </a:lnTo>
                  <a:lnTo>
                    <a:pt x="550" y="408"/>
                  </a:lnTo>
                  <a:lnTo>
                    <a:pt x="550" y="406"/>
                  </a:lnTo>
                  <a:lnTo>
                    <a:pt x="549" y="406"/>
                  </a:lnTo>
                  <a:lnTo>
                    <a:pt x="549" y="407"/>
                  </a:lnTo>
                  <a:lnTo>
                    <a:pt x="549" y="408"/>
                  </a:lnTo>
                  <a:lnTo>
                    <a:pt x="544" y="407"/>
                  </a:lnTo>
                  <a:lnTo>
                    <a:pt x="543" y="406"/>
                  </a:lnTo>
                  <a:lnTo>
                    <a:pt x="544" y="406"/>
                  </a:lnTo>
                  <a:lnTo>
                    <a:pt x="544" y="404"/>
                  </a:lnTo>
                  <a:lnTo>
                    <a:pt x="544" y="403"/>
                  </a:lnTo>
                  <a:lnTo>
                    <a:pt x="543" y="403"/>
                  </a:lnTo>
                  <a:lnTo>
                    <a:pt x="544" y="401"/>
                  </a:lnTo>
                  <a:lnTo>
                    <a:pt x="544" y="400"/>
                  </a:lnTo>
                  <a:lnTo>
                    <a:pt x="544" y="399"/>
                  </a:lnTo>
                  <a:lnTo>
                    <a:pt x="543" y="399"/>
                  </a:lnTo>
                  <a:lnTo>
                    <a:pt x="543" y="400"/>
                  </a:lnTo>
                  <a:lnTo>
                    <a:pt x="542" y="403"/>
                  </a:lnTo>
                  <a:lnTo>
                    <a:pt x="542" y="404"/>
                  </a:lnTo>
                  <a:lnTo>
                    <a:pt x="542" y="406"/>
                  </a:lnTo>
                  <a:lnTo>
                    <a:pt x="541" y="406"/>
                  </a:lnTo>
                  <a:lnTo>
                    <a:pt x="541" y="404"/>
                  </a:lnTo>
                  <a:lnTo>
                    <a:pt x="541" y="403"/>
                  </a:lnTo>
                  <a:lnTo>
                    <a:pt x="542" y="401"/>
                  </a:lnTo>
                  <a:lnTo>
                    <a:pt x="541" y="400"/>
                  </a:lnTo>
                  <a:lnTo>
                    <a:pt x="541" y="399"/>
                  </a:lnTo>
                  <a:lnTo>
                    <a:pt x="541" y="398"/>
                  </a:lnTo>
                  <a:lnTo>
                    <a:pt x="540" y="399"/>
                  </a:lnTo>
                  <a:lnTo>
                    <a:pt x="540" y="400"/>
                  </a:lnTo>
                  <a:lnTo>
                    <a:pt x="540" y="401"/>
                  </a:lnTo>
                  <a:lnTo>
                    <a:pt x="540" y="403"/>
                  </a:lnTo>
                  <a:lnTo>
                    <a:pt x="540" y="404"/>
                  </a:lnTo>
                  <a:lnTo>
                    <a:pt x="538" y="404"/>
                  </a:lnTo>
                  <a:lnTo>
                    <a:pt x="538" y="406"/>
                  </a:lnTo>
                  <a:lnTo>
                    <a:pt x="537" y="406"/>
                  </a:lnTo>
                  <a:lnTo>
                    <a:pt x="537" y="404"/>
                  </a:lnTo>
                  <a:lnTo>
                    <a:pt x="535" y="404"/>
                  </a:lnTo>
                  <a:lnTo>
                    <a:pt x="534" y="404"/>
                  </a:lnTo>
                  <a:lnTo>
                    <a:pt x="534" y="403"/>
                  </a:lnTo>
                  <a:lnTo>
                    <a:pt x="533" y="401"/>
                  </a:lnTo>
                  <a:lnTo>
                    <a:pt x="533" y="400"/>
                  </a:lnTo>
                  <a:lnTo>
                    <a:pt x="533" y="399"/>
                  </a:lnTo>
                  <a:lnTo>
                    <a:pt x="533" y="398"/>
                  </a:lnTo>
                  <a:lnTo>
                    <a:pt x="532" y="398"/>
                  </a:lnTo>
                  <a:lnTo>
                    <a:pt x="532" y="399"/>
                  </a:lnTo>
                  <a:lnTo>
                    <a:pt x="531" y="398"/>
                  </a:lnTo>
                  <a:lnTo>
                    <a:pt x="531" y="397"/>
                  </a:lnTo>
                  <a:lnTo>
                    <a:pt x="531" y="396"/>
                  </a:lnTo>
                  <a:lnTo>
                    <a:pt x="533" y="395"/>
                  </a:lnTo>
                  <a:lnTo>
                    <a:pt x="533" y="393"/>
                  </a:lnTo>
                  <a:lnTo>
                    <a:pt x="533" y="392"/>
                  </a:lnTo>
                  <a:lnTo>
                    <a:pt x="532" y="391"/>
                  </a:lnTo>
                  <a:lnTo>
                    <a:pt x="533" y="391"/>
                  </a:lnTo>
                  <a:lnTo>
                    <a:pt x="533" y="390"/>
                  </a:lnTo>
                  <a:lnTo>
                    <a:pt x="532" y="390"/>
                  </a:lnTo>
                  <a:lnTo>
                    <a:pt x="532" y="389"/>
                  </a:lnTo>
                  <a:lnTo>
                    <a:pt x="532" y="388"/>
                  </a:lnTo>
                  <a:lnTo>
                    <a:pt x="532" y="386"/>
                  </a:lnTo>
                  <a:lnTo>
                    <a:pt x="532" y="385"/>
                  </a:lnTo>
                  <a:lnTo>
                    <a:pt x="532" y="384"/>
                  </a:lnTo>
                  <a:lnTo>
                    <a:pt x="537" y="380"/>
                  </a:lnTo>
                  <a:lnTo>
                    <a:pt x="538" y="380"/>
                  </a:lnTo>
                  <a:lnTo>
                    <a:pt x="537" y="379"/>
                  </a:lnTo>
                  <a:lnTo>
                    <a:pt x="538" y="379"/>
                  </a:lnTo>
                  <a:lnTo>
                    <a:pt x="541" y="378"/>
                  </a:lnTo>
                  <a:lnTo>
                    <a:pt x="542" y="377"/>
                  </a:lnTo>
                  <a:lnTo>
                    <a:pt x="542" y="376"/>
                  </a:lnTo>
                  <a:lnTo>
                    <a:pt x="543" y="376"/>
                  </a:lnTo>
                  <a:lnTo>
                    <a:pt x="544" y="375"/>
                  </a:lnTo>
                  <a:lnTo>
                    <a:pt x="544" y="374"/>
                  </a:lnTo>
                  <a:lnTo>
                    <a:pt x="545" y="373"/>
                  </a:lnTo>
                  <a:lnTo>
                    <a:pt x="546" y="373"/>
                  </a:lnTo>
                  <a:lnTo>
                    <a:pt x="546" y="374"/>
                  </a:lnTo>
                  <a:lnTo>
                    <a:pt x="549" y="373"/>
                  </a:lnTo>
                  <a:lnTo>
                    <a:pt x="550" y="373"/>
                  </a:lnTo>
                  <a:lnTo>
                    <a:pt x="551" y="373"/>
                  </a:lnTo>
                  <a:lnTo>
                    <a:pt x="552" y="374"/>
                  </a:lnTo>
                  <a:lnTo>
                    <a:pt x="552" y="375"/>
                  </a:lnTo>
                  <a:lnTo>
                    <a:pt x="553" y="374"/>
                  </a:lnTo>
                  <a:lnTo>
                    <a:pt x="555" y="374"/>
                  </a:lnTo>
                  <a:lnTo>
                    <a:pt x="553" y="373"/>
                  </a:lnTo>
                  <a:lnTo>
                    <a:pt x="555" y="370"/>
                  </a:lnTo>
                  <a:lnTo>
                    <a:pt x="557" y="369"/>
                  </a:lnTo>
                  <a:lnTo>
                    <a:pt x="558" y="370"/>
                  </a:lnTo>
                  <a:lnTo>
                    <a:pt x="558" y="373"/>
                  </a:lnTo>
                  <a:lnTo>
                    <a:pt x="560" y="373"/>
                  </a:lnTo>
                  <a:lnTo>
                    <a:pt x="561" y="373"/>
                  </a:lnTo>
                  <a:lnTo>
                    <a:pt x="560" y="370"/>
                  </a:lnTo>
                  <a:lnTo>
                    <a:pt x="562" y="370"/>
                  </a:lnTo>
                  <a:lnTo>
                    <a:pt x="562" y="369"/>
                  </a:lnTo>
                  <a:lnTo>
                    <a:pt x="560" y="369"/>
                  </a:lnTo>
                  <a:lnTo>
                    <a:pt x="557" y="368"/>
                  </a:lnTo>
                  <a:lnTo>
                    <a:pt x="557" y="369"/>
                  </a:lnTo>
                  <a:lnTo>
                    <a:pt x="556" y="369"/>
                  </a:lnTo>
                  <a:lnTo>
                    <a:pt x="556" y="368"/>
                  </a:lnTo>
                  <a:lnTo>
                    <a:pt x="557" y="367"/>
                  </a:lnTo>
                  <a:lnTo>
                    <a:pt x="558" y="366"/>
                  </a:lnTo>
                  <a:lnTo>
                    <a:pt x="558" y="365"/>
                  </a:lnTo>
                  <a:lnTo>
                    <a:pt x="556" y="366"/>
                  </a:lnTo>
                  <a:lnTo>
                    <a:pt x="556" y="365"/>
                  </a:lnTo>
                  <a:lnTo>
                    <a:pt x="556" y="364"/>
                  </a:lnTo>
                  <a:lnTo>
                    <a:pt x="557" y="363"/>
                  </a:lnTo>
                  <a:lnTo>
                    <a:pt x="558" y="363"/>
                  </a:lnTo>
                  <a:lnTo>
                    <a:pt x="560" y="363"/>
                  </a:lnTo>
                  <a:lnTo>
                    <a:pt x="560" y="362"/>
                  </a:lnTo>
                  <a:lnTo>
                    <a:pt x="557" y="362"/>
                  </a:lnTo>
                  <a:lnTo>
                    <a:pt x="555" y="363"/>
                  </a:lnTo>
                  <a:lnTo>
                    <a:pt x="551" y="363"/>
                  </a:lnTo>
                  <a:lnTo>
                    <a:pt x="551" y="362"/>
                  </a:lnTo>
                  <a:lnTo>
                    <a:pt x="551" y="361"/>
                  </a:lnTo>
                  <a:lnTo>
                    <a:pt x="550" y="359"/>
                  </a:lnTo>
                  <a:lnTo>
                    <a:pt x="550" y="358"/>
                  </a:lnTo>
                  <a:lnTo>
                    <a:pt x="550" y="357"/>
                  </a:lnTo>
                  <a:lnTo>
                    <a:pt x="551" y="357"/>
                  </a:lnTo>
                  <a:lnTo>
                    <a:pt x="551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3"/>
                  </a:lnTo>
                  <a:lnTo>
                    <a:pt x="550" y="352"/>
                  </a:lnTo>
                  <a:lnTo>
                    <a:pt x="550" y="351"/>
                  </a:lnTo>
                  <a:lnTo>
                    <a:pt x="549" y="351"/>
                  </a:lnTo>
                  <a:lnTo>
                    <a:pt x="547" y="350"/>
                  </a:lnTo>
                  <a:lnTo>
                    <a:pt x="546" y="349"/>
                  </a:lnTo>
                  <a:lnTo>
                    <a:pt x="545" y="349"/>
                  </a:lnTo>
                  <a:lnTo>
                    <a:pt x="545" y="347"/>
                  </a:lnTo>
                  <a:lnTo>
                    <a:pt x="545" y="346"/>
                  </a:lnTo>
                  <a:lnTo>
                    <a:pt x="546" y="345"/>
                  </a:lnTo>
                  <a:lnTo>
                    <a:pt x="546" y="344"/>
                  </a:lnTo>
                  <a:lnTo>
                    <a:pt x="546" y="343"/>
                  </a:lnTo>
                  <a:lnTo>
                    <a:pt x="545" y="343"/>
                  </a:lnTo>
                  <a:lnTo>
                    <a:pt x="545" y="342"/>
                  </a:lnTo>
                  <a:lnTo>
                    <a:pt x="546" y="342"/>
                  </a:lnTo>
                  <a:lnTo>
                    <a:pt x="546" y="340"/>
                  </a:lnTo>
                  <a:lnTo>
                    <a:pt x="545" y="338"/>
                  </a:lnTo>
                  <a:lnTo>
                    <a:pt x="546" y="338"/>
                  </a:lnTo>
                  <a:lnTo>
                    <a:pt x="546" y="339"/>
                  </a:lnTo>
                  <a:lnTo>
                    <a:pt x="547" y="339"/>
                  </a:lnTo>
                  <a:lnTo>
                    <a:pt x="552" y="338"/>
                  </a:lnTo>
                  <a:lnTo>
                    <a:pt x="556" y="335"/>
                  </a:lnTo>
                  <a:lnTo>
                    <a:pt x="560" y="336"/>
                  </a:lnTo>
                  <a:lnTo>
                    <a:pt x="562" y="338"/>
                  </a:lnTo>
                  <a:lnTo>
                    <a:pt x="564" y="339"/>
                  </a:lnTo>
                  <a:lnTo>
                    <a:pt x="566" y="342"/>
                  </a:lnTo>
                  <a:lnTo>
                    <a:pt x="567" y="344"/>
                  </a:lnTo>
                  <a:lnTo>
                    <a:pt x="569" y="345"/>
                  </a:lnTo>
                  <a:lnTo>
                    <a:pt x="569" y="346"/>
                  </a:lnTo>
                  <a:lnTo>
                    <a:pt x="569" y="347"/>
                  </a:lnTo>
                  <a:lnTo>
                    <a:pt x="570" y="349"/>
                  </a:lnTo>
                  <a:lnTo>
                    <a:pt x="570" y="350"/>
                  </a:lnTo>
                  <a:lnTo>
                    <a:pt x="570" y="351"/>
                  </a:lnTo>
                  <a:lnTo>
                    <a:pt x="570" y="352"/>
                  </a:lnTo>
                  <a:lnTo>
                    <a:pt x="570" y="354"/>
                  </a:lnTo>
                  <a:lnTo>
                    <a:pt x="572" y="354"/>
                  </a:lnTo>
                  <a:lnTo>
                    <a:pt x="572" y="355"/>
                  </a:lnTo>
                  <a:lnTo>
                    <a:pt x="572" y="357"/>
                  </a:lnTo>
                  <a:lnTo>
                    <a:pt x="570" y="359"/>
                  </a:lnTo>
                  <a:lnTo>
                    <a:pt x="572" y="359"/>
                  </a:lnTo>
                  <a:lnTo>
                    <a:pt x="573" y="357"/>
                  </a:lnTo>
                  <a:lnTo>
                    <a:pt x="574" y="357"/>
                  </a:lnTo>
                  <a:lnTo>
                    <a:pt x="574" y="358"/>
                  </a:lnTo>
                  <a:lnTo>
                    <a:pt x="574" y="359"/>
                  </a:lnTo>
                  <a:lnTo>
                    <a:pt x="575" y="359"/>
                  </a:lnTo>
                  <a:lnTo>
                    <a:pt x="575" y="361"/>
                  </a:lnTo>
                  <a:lnTo>
                    <a:pt x="578" y="361"/>
                  </a:lnTo>
                  <a:lnTo>
                    <a:pt x="579" y="362"/>
                  </a:lnTo>
                  <a:lnTo>
                    <a:pt x="581" y="364"/>
                  </a:lnTo>
                  <a:lnTo>
                    <a:pt x="585" y="365"/>
                  </a:lnTo>
                  <a:lnTo>
                    <a:pt x="585" y="364"/>
                  </a:lnTo>
                  <a:lnTo>
                    <a:pt x="583" y="363"/>
                  </a:lnTo>
                  <a:lnTo>
                    <a:pt x="583" y="362"/>
                  </a:lnTo>
                  <a:lnTo>
                    <a:pt x="583" y="361"/>
                  </a:lnTo>
                  <a:lnTo>
                    <a:pt x="583" y="359"/>
                  </a:lnTo>
                  <a:lnTo>
                    <a:pt x="585" y="359"/>
                  </a:lnTo>
                  <a:lnTo>
                    <a:pt x="586" y="361"/>
                  </a:lnTo>
                  <a:lnTo>
                    <a:pt x="589" y="361"/>
                  </a:lnTo>
                  <a:lnTo>
                    <a:pt x="591" y="362"/>
                  </a:lnTo>
                  <a:lnTo>
                    <a:pt x="595" y="363"/>
                  </a:lnTo>
                  <a:lnTo>
                    <a:pt x="595" y="362"/>
                  </a:lnTo>
                  <a:lnTo>
                    <a:pt x="595" y="361"/>
                  </a:lnTo>
                  <a:lnTo>
                    <a:pt x="591" y="359"/>
                  </a:lnTo>
                  <a:lnTo>
                    <a:pt x="591" y="357"/>
                  </a:lnTo>
                  <a:lnTo>
                    <a:pt x="592" y="357"/>
                  </a:lnTo>
                  <a:lnTo>
                    <a:pt x="594" y="355"/>
                  </a:lnTo>
                  <a:lnTo>
                    <a:pt x="595" y="355"/>
                  </a:lnTo>
                  <a:lnTo>
                    <a:pt x="595" y="354"/>
                  </a:lnTo>
                  <a:lnTo>
                    <a:pt x="596" y="354"/>
                  </a:lnTo>
                  <a:lnTo>
                    <a:pt x="596" y="352"/>
                  </a:lnTo>
                  <a:lnTo>
                    <a:pt x="597" y="352"/>
                  </a:lnTo>
                  <a:lnTo>
                    <a:pt x="600" y="347"/>
                  </a:lnTo>
                  <a:lnTo>
                    <a:pt x="600" y="346"/>
                  </a:lnTo>
                  <a:lnTo>
                    <a:pt x="600" y="345"/>
                  </a:lnTo>
                  <a:lnTo>
                    <a:pt x="601" y="345"/>
                  </a:lnTo>
                  <a:lnTo>
                    <a:pt x="601" y="344"/>
                  </a:lnTo>
                  <a:lnTo>
                    <a:pt x="602" y="342"/>
                  </a:lnTo>
                  <a:lnTo>
                    <a:pt x="602" y="340"/>
                  </a:lnTo>
                  <a:lnTo>
                    <a:pt x="603" y="339"/>
                  </a:lnTo>
                  <a:lnTo>
                    <a:pt x="603" y="338"/>
                  </a:lnTo>
                  <a:lnTo>
                    <a:pt x="603" y="336"/>
                  </a:lnTo>
                  <a:lnTo>
                    <a:pt x="603" y="335"/>
                  </a:lnTo>
                  <a:lnTo>
                    <a:pt x="604" y="334"/>
                  </a:lnTo>
                  <a:lnTo>
                    <a:pt x="604" y="333"/>
                  </a:lnTo>
                  <a:lnTo>
                    <a:pt x="604" y="332"/>
                  </a:lnTo>
                  <a:lnTo>
                    <a:pt x="604" y="331"/>
                  </a:lnTo>
                  <a:lnTo>
                    <a:pt x="603" y="330"/>
                  </a:lnTo>
                  <a:lnTo>
                    <a:pt x="604" y="329"/>
                  </a:lnTo>
                  <a:lnTo>
                    <a:pt x="606" y="329"/>
                  </a:lnTo>
                  <a:lnTo>
                    <a:pt x="607" y="328"/>
                  </a:lnTo>
                  <a:lnTo>
                    <a:pt x="604" y="328"/>
                  </a:lnTo>
                  <a:lnTo>
                    <a:pt x="603" y="328"/>
                  </a:lnTo>
                  <a:lnTo>
                    <a:pt x="602" y="330"/>
                  </a:lnTo>
                  <a:lnTo>
                    <a:pt x="602" y="331"/>
                  </a:lnTo>
                  <a:lnTo>
                    <a:pt x="602" y="332"/>
                  </a:lnTo>
                  <a:lnTo>
                    <a:pt x="602" y="333"/>
                  </a:lnTo>
                  <a:lnTo>
                    <a:pt x="602" y="334"/>
                  </a:lnTo>
                  <a:lnTo>
                    <a:pt x="602" y="335"/>
                  </a:lnTo>
                  <a:lnTo>
                    <a:pt x="601" y="336"/>
                  </a:lnTo>
                  <a:lnTo>
                    <a:pt x="600" y="336"/>
                  </a:lnTo>
                  <a:lnTo>
                    <a:pt x="600" y="338"/>
                  </a:lnTo>
                  <a:lnTo>
                    <a:pt x="600" y="339"/>
                  </a:lnTo>
                  <a:lnTo>
                    <a:pt x="598" y="340"/>
                  </a:lnTo>
                  <a:lnTo>
                    <a:pt x="598" y="342"/>
                  </a:lnTo>
                  <a:lnTo>
                    <a:pt x="597" y="345"/>
                  </a:lnTo>
                  <a:lnTo>
                    <a:pt x="597" y="346"/>
                  </a:lnTo>
                  <a:lnTo>
                    <a:pt x="596" y="347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2" y="353"/>
                  </a:lnTo>
                  <a:lnTo>
                    <a:pt x="590" y="355"/>
                  </a:lnTo>
                  <a:lnTo>
                    <a:pt x="590" y="354"/>
                  </a:lnTo>
                  <a:lnTo>
                    <a:pt x="588" y="354"/>
                  </a:lnTo>
                  <a:lnTo>
                    <a:pt x="586" y="353"/>
                  </a:lnTo>
                  <a:lnTo>
                    <a:pt x="581" y="354"/>
                  </a:lnTo>
                  <a:lnTo>
                    <a:pt x="580" y="354"/>
                  </a:lnTo>
                  <a:lnTo>
                    <a:pt x="580" y="353"/>
                  </a:lnTo>
                  <a:lnTo>
                    <a:pt x="580" y="352"/>
                  </a:lnTo>
                  <a:lnTo>
                    <a:pt x="580" y="351"/>
                  </a:lnTo>
                  <a:lnTo>
                    <a:pt x="581" y="350"/>
                  </a:lnTo>
                  <a:lnTo>
                    <a:pt x="583" y="349"/>
                  </a:lnTo>
                  <a:lnTo>
                    <a:pt x="583" y="347"/>
                  </a:lnTo>
                  <a:lnTo>
                    <a:pt x="585" y="346"/>
                  </a:lnTo>
                  <a:lnTo>
                    <a:pt x="583" y="346"/>
                  </a:lnTo>
                  <a:lnTo>
                    <a:pt x="583" y="347"/>
                  </a:lnTo>
                  <a:lnTo>
                    <a:pt x="581" y="349"/>
                  </a:lnTo>
                  <a:lnTo>
                    <a:pt x="579" y="350"/>
                  </a:lnTo>
                  <a:lnTo>
                    <a:pt x="578" y="350"/>
                  </a:lnTo>
                  <a:lnTo>
                    <a:pt x="576" y="347"/>
                  </a:lnTo>
                  <a:lnTo>
                    <a:pt x="576" y="346"/>
                  </a:lnTo>
                  <a:lnTo>
                    <a:pt x="576" y="345"/>
                  </a:lnTo>
                  <a:lnTo>
                    <a:pt x="575" y="344"/>
                  </a:lnTo>
                  <a:lnTo>
                    <a:pt x="577" y="343"/>
                  </a:lnTo>
                  <a:lnTo>
                    <a:pt x="577" y="342"/>
                  </a:lnTo>
                  <a:lnTo>
                    <a:pt x="577" y="340"/>
                  </a:lnTo>
                  <a:lnTo>
                    <a:pt x="578" y="340"/>
                  </a:lnTo>
                  <a:lnTo>
                    <a:pt x="579" y="340"/>
                  </a:lnTo>
                  <a:lnTo>
                    <a:pt x="579" y="339"/>
                  </a:lnTo>
                  <a:lnTo>
                    <a:pt x="581" y="335"/>
                  </a:lnTo>
                  <a:lnTo>
                    <a:pt x="586" y="336"/>
                  </a:lnTo>
                  <a:lnTo>
                    <a:pt x="586" y="335"/>
                  </a:lnTo>
                  <a:lnTo>
                    <a:pt x="583" y="334"/>
                  </a:lnTo>
                  <a:lnTo>
                    <a:pt x="579" y="334"/>
                  </a:lnTo>
                  <a:lnTo>
                    <a:pt x="576" y="335"/>
                  </a:lnTo>
                  <a:lnTo>
                    <a:pt x="575" y="336"/>
                  </a:lnTo>
                  <a:lnTo>
                    <a:pt x="574" y="336"/>
                  </a:lnTo>
                  <a:lnTo>
                    <a:pt x="574" y="335"/>
                  </a:lnTo>
                  <a:lnTo>
                    <a:pt x="573" y="334"/>
                  </a:lnTo>
                  <a:lnTo>
                    <a:pt x="572" y="334"/>
                  </a:lnTo>
                  <a:lnTo>
                    <a:pt x="573" y="333"/>
                  </a:lnTo>
                  <a:lnTo>
                    <a:pt x="575" y="331"/>
                  </a:lnTo>
                  <a:lnTo>
                    <a:pt x="578" y="328"/>
                  </a:lnTo>
                  <a:lnTo>
                    <a:pt x="579" y="329"/>
                  </a:lnTo>
                  <a:lnTo>
                    <a:pt x="581" y="330"/>
                  </a:lnTo>
                  <a:lnTo>
                    <a:pt x="581" y="329"/>
                  </a:lnTo>
                  <a:lnTo>
                    <a:pt x="580" y="329"/>
                  </a:lnTo>
                  <a:lnTo>
                    <a:pt x="578" y="327"/>
                  </a:lnTo>
                  <a:lnTo>
                    <a:pt x="578" y="324"/>
                  </a:lnTo>
                  <a:lnTo>
                    <a:pt x="578" y="322"/>
                  </a:lnTo>
                  <a:lnTo>
                    <a:pt x="578" y="321"/>
                  </a:lnTo>
                  <a:lnTo>
                    <a:pt x="580" y="322"/>
                  </a:lnTo>
                  <a:lnTo>
                    <a:pt x="583" y="320"/>
                  </a:lnTo>
                  <a:lnTo>
                    <a:pt x="586" y="321"/>
                  </a:lnTo>
                  <a:lnTo>
                    <a:pt x="587" y="322"/>
                  </a:lnTo>
                  <a:lnTo>
                    <a:pt x="589" y="321"/>
                  </a:lnTo>
                  <a:lnTo>
                    <a:pt x="587" y="321"/>
                  </a:lnTo>
                  <a:lnTo>
                    <a:pt x="585" y="320"/>
                  </a:lnTo>
                  <a:lnTo>
                    <a:pt x="583" y="320"/>
                  </a:lnTo>
                  <a:lnTo>
                    <a:pt x="581" y="320"/>
                  </a:lnTo>
                  <a:lnTo>
                    <a:pt x="580" y="321"/>
                  </a:lnTo>
                  <a:lnTo>
                    <a:pt x="579" y="320"/>
                  </a:lnTo>
                  <a:lnTo>
                    <a:pt x="579" y="319"/>
                  </a:lnTo>
                  <a:lnTo>
                    <a:pt x="579" y="318"/>
                  </a:lnTo>
                  <a:lnTo>
                    <a:pt x="579" y="317"/>
                  </a:lnTo>
                  <a:lnTo>
                    <a:pt x="580" y="317"/>
                  </a:lnTo>
                  <a:lnTo>
                    <a:pt x="580" y="316"/>
                  </a:lnTo>
                  <a:lnTo>
                    <a:pt x="580" y="315"/>
                  </a:lnTo>
                  <a:lnTo>
                    <a:pt x="583" y="313"/>
                  </a:lnTo>
                  <a:lnTo>
                    <a:pt x="583" y="312"/>
                  </a:lnTo>
                  <a:lnTo>
                    <a:pt x="581" y="313"/>
                  </a:lnTo>
                  <a:lnTo>
                    <a:pt x="580" y="313"/>
                  </a:lnTo>
                  <a:lnTo>
                    <a:pt x="580" y="312"/>
                  </a:lnTo>
                  <a:lnTo>
                    <a:pt x="580" y="310"/>
                  </a:lnTo>
                  <a:lnTo>
                    <a:pt x="580" y="309"/>
                  </a:lnTo>
                  <a:lnTo>
                    <a:pt x="580" y="308"/>
                  </a:lnTo>
                  <a:lnTo>
                    <a:pt x="580" y="307"/>
                  </a:lnTo>
                  <a:lnTo>
                    <a:pt x="579" y="307"/>
                  </a:lnTo>
                  <a:lnTo>
                    <a:pt x="579" y="308"/>
                  </a:lnTo>
                  <a:lnTo>
                    <a:pt x="579" y="309"/>
                  </a:lnTo>
                  <a:lnTo>
                    <a:pt x="579" y="310"/>
                  </a:lnTo>
                  <a:lnTo>
                    <a:pt x="579" y="312"/>
                  </a:lnTo>
                  <a:lnTo>
                    <a:pt x="579" y="313"/>
                  </a:lnTo>
                  <a:lnTo>
                    <a:pt x="579" y="315"/>
                  </a:lnTo>
                  <a:lnTo>
                    <a:pt x="578" y="315"/>
                  </a:lnTo>
                  <a:lnTo>
                    <a:pt x="578" y="316"/>
                  </a:lnTo>
                  <a:lnTo>
                    <a:pt x="578" y="317"/>
                  </a:lnTo>
                  <a:lnTo>
                    <a:pt x="577" y="319"/>
                  </a:lnTo>
                  <a:lnTo>
                    <a:pt x="576" y="320"/>
                  </a:lnTo>
                  <a:lnTo>
                    <a:pt x="575" y="322"/>
                  </a:lnTo>
                  <a:lnTo>
                    <a:pt x="575" y="323"/>
                  </a:lnTo>
                  <a:lnTo>
                    <a:pt x="574" y="327"/>
                  </a:lnTo>
                  <a:lnTo>
                    <a:pt x="574" y="324"/>
                  </a:lnTo>
                  <a:lnTo>
                    <a:pt x="570" y="327"/>
                  </a:lnTo>
                  <a:lnTo>
                    <a:pt x="566" y="328"/>
                  </a:lnTo>
                  <a:lnTo>
                    <a:pt x="565" y="328"/>
                  </a:lnTo>
                  <a:lnTo>
                    <a:pt x="565" y="327"/>
                  </a:lnTo>
                  <a:lnTo>
                    <a:pt x="565" y="324"/>
                  </a:lnTo>
                  <a:lnTo>
                    <a:pt x="565" y="323"/>
                  </a:lnTo>
                  <a:lnTo>
                    <a:pt x="566" y="323"/>
                  </a:lnTo>
                  <a:lnTo>
                    <a:pt x="566" y="322"/>
                  </a:lnTo>
                  <a:lnTo>
                    <a:pt x="567" y="322"/>
                  </a:lnTo>
                  <a:lnTo>
                    <a:pt x="567" y="321"/>
                  </a:lnTo>
                  <a:lnTo>
                    <a:pt x="567" y="320"/>
                  </a:lnTo>
                  <a:lnTo>
                    <a:pt x="569" y="319"/>
                  </a:lnTo>
                  <a:lnTo>
                    <a:pt x="569" y="318"/>
                  </a:lnTo>
                  <a:lnTo>
                    <a:pt x="570" y="317"/>
                  </a:lnTo>
                  <a:lnTo>
                    <a:pt x="570" y="316"/>
                  </a:lnTo>
                  <a:lnTo>
                    <a:pt x="570" y="315"/>
                  </a:lnTo>
                  <a:lnTo>
                    <a:pt x="570" y="313"/>
                  </a:lnTo>
                  <a:lnTo>
                    <a:pt x="569" y="313"/>
                  </a:lnTo>
                  <a:lnTo>
                    <a:pt x="569" y="315"/>
                  </a:lnTo>
                  <a:lnTo>
                    <a:pt x="569" y="316"/>
                  </a:lnTo>
                  <a:lnTo>
                    <a:pt x="567" y="316"/>
                  </a:lnTo>
                  <a:lnTo>
                    <a:pt x="567" y="317"/>
                  </a:lnTo>
                  <a:lnTo>
                    <a:pt x="567" y="318"/>
                  </a:lnTo>
                  <a:lnTo>
                    <a:pt x="566" y="319"/>
                  </a:lnTo>
                  <a:lnTo>
                    <a:pt x="566" y="320"/>
                  </a:lnTo>
                  <a:lnTo>
                    <a:pt x="565" y="321"/>
                  </a:lnTo>
                  <a:lnTo>
                    <a:pt x="565" y="320"/>
                  </a:lnTo>
                  <a:lnTo>
                    <a:pt x="564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1" y="324"/>
                  </a:lnTo>
                  <a:lnTo>
                    <a:pt x="557" y="324"/>
                  </a:lnTo>
                  <a:lnTo>
                    <a:pt x="553" y="324"/>
                  </a:lnTo>
                  <a:lnTo>
                    <a:pt x="552" y="323"/>
                  </a:lnTo>
                  <a:lnTo>
                    <a:pt x="553" y="322"/>
                  </a:lnTo>
                  <a:lnTo>
                    <a:pt x="553" y="321"/>
                  </a:lnTo>
                  <a:lnTo>
                    <a:pt x="557" y="320"/>
                  </a:lnTo>
                  <a:lnTo>
                    <a:pt x="556" y="320"/>
                  </a:lnTo>
                  <a:lnTo>
                    <a:pt x="556" y="319"/>
                  </a:lnTo>
                  <a:lnTo>
                    <a:pt x="555" y="320"/>
                  </a:lnTo>
                  <a:lnTo>
                    <a:pt x="553" y="320"/>
                  </a:lnTo>
                  <a:lnTo>
                    <a:pt x="552" y="319"/>
                  </a:lnTo>
                  <a:lnTo>
                    <a:pt x="553" y="318"/>
                  </a:lnTo>
                  <a:lnTo>
                    <a:pt x="553" y="317"/>
                  </a:lnTo>
                  <a:lnTo>
                    <a:pt x="552" y="316"/>
                  </a:lnTo>
                  <a:lnTo>
                    <a:pt x="552" y="315"/>
                  </a:lnTo>
                  <a:lnTo>
                    <a:pt x="552" y="313"/>
                  </a:lnTo>
                  <a:lnTo>
                    <a:pt x="553" y="312"/>
                  </a:lnTo>
                  <a:lnTo>
                    <a:pt x="553" y="310"/>
                  </a:lnTo>
                  <a:lnTo>
                    <a:pt x="552" y="309"/>
                  </a:lnTo>
                  <a:lnTo>
                    <a:pt x="552" y="308"/>
                  </a:lnTo>
                  <a:lnTo>
                    <a:pt x="553" y="308"/>
                  </a:lnTo>
                  <a:lnTo>
                    <a:pt x="557" y="302"/>
                  </a:lnTo>
                  <a:lnTo>
                    <a:pt x="560" y="302"/>
                  </a:lnTo>
                  <a:lnTo>
                    <a:pt x="560" y="301"/>
                  </a:lnTo>
                  <a:lnTo>
                    <a:pt x="557" y="301"/>
                  </a:lnTo>
                  <a:lnTo>
                    <a:pt x="557" y="300"/>
                  </a:lnTo>
                  <a:lnTo>
                    <a:pt x="558" y="298"/>
                  </a:lnTo>
                  <a:lnTo>
                    <a:pt x="558" y="297"/>
                  </a:lnTo>
                  <a:lnTo>
                    <a:pt x="558" y="295"/>
                  </a:lnTo>
                  <a:lnTo>
                    <a:pt x="558" y="294"/>
                  </a:lnTo>
                  <a:lnTo>
                    <a:pt x="562" y="289"/>
                  </a:lnTo>
                  <a:lnTo>
                    <a:pt x="563" y="289"/>
                  </a:lnTo>
                  <a:lnTo>
                    <a:pt x="569" y="287"/>
                  </a:lnTo>
                  <a:lnTo>
                    <a:pt x="572" y="288"/>
                  </a:lnTo>
                  <a:lnTo>
                    <a:pt x="574" y="286"/>
                  </a:lnTo>
                  <a:lnTo>
                    <a:pt x="575" y="285"/>
                  </a:lnTo>
                  <a:lnTo>
                    <a:pt x="576" y="284"/>
                  </a:lnTo>
                  <a:lnTo>
                    <a:pt x="577" y="284"/>
                  </a:lnTo>
                  <a:lnTo>
                    <a:pt x="578" y="284"/>
                  </a:lnTo>
                  <a:lnTo>
                    <a:pt x="581" y="286"/>
                  </a:lnTo>
                  <a:lnTo>
                    <a:pt x="587" y="287"/>
                  </a:lnTo>
                  <a:lnTo>
                    <a:pt x="591" y="287"/>
                  </a:lnTo>
                  <a:lnTo>
                    <a:pt x="594" y="290"/>
                  </a:lnTo>
                  <a:lnTo>
                    <a:pt x="596" y="290"/>
                  </a:lnTo>
                  <a:lnTo>
                    <a:pt x="597" y="293"/>
                  </a:lnTo>
                  <a:lnTo>
                    <a:pt x="598" y="294"/>
                  </a:lnTo>
                  <a:lnTo>
                    <a:pt x="602" y="295"/>
                  </a:lnTo>
                  <a:lnTo>
                    <a:pt x="603" y="297"/>
                  </a:lnTo>
                  <a:lnTo>
                    <a:pt x="603" y="298"/>
                  </a:lnTo>
                  <a:lnTo>
                    <a:pt x="603" y="299"/>
                  </a:lnTo>
                  <a:lnTo>
                    <a:pt x="604" y="300"/>
                  </a:lnTo>
                  <a:lnTo>
                    <a:pt x="606" y="301"/>
                  </a:lnTo>
                  <a:lnTo>
                    <a:pt x="607" y="301"/>
                  </a:lnTo>
                  <a:lnTo>
                    <a:pt x="608" y="301"/>
                  </a:lnTo>
                  <a:lnTo>
                    <a:pt x="608" y="300"/>
                  </a:lnTo>
                  <a:lnTo>
                    <a:pt x="604" y="297"/>
                  </a:lnTo>
                  <a:lnTo>
                    <a:pt x="603" y="294"/>
                  </a:lnTo>
                  <a:lnTo>
                    <a:pt x="604" y="294"/>
                  </a:lnTo>
                  <a:lnTo>
                    <a:pt x="606" y="293"/>
                  </a:lnTo>
                  <a:lnTo>
                    <a:pt x="608" y="294"/>
                  </a:lnTo>
                  <a:lnTo>
                    <a:pt x="608" y="293"/>
                  </a:lnTo>
                  <a:lnTo>
                    <a:pt x="607" y="292"/>
                  </a:lnTo>
                  <a:lnTo>
                    <a:pt x="602" y="293"/>
                  </a:lnTo>
                  <a:lnTo>
                    <a:pt x="601" y="292"/>
                  </a:lnTo>
                  <a:lnTo>
                    <a:pt x="601" y="290"/>
                  </a:lnTo>
                  <a:lnTo>
                    <a:pt x="600" y="290"/>
                  </a:lnTo>
                  <a:lnTo>
                    <a:pt x="598" y="289"/>
                  </a:lnTo>
                  <a:lnTo>
                    <a:pt x="597" y="289"/>
                  </a:lnTo>
                  <a:lnTo>
                    <a:pt x="597" y="288"/>
                  </a:lnTo>
                  <a:lnTo>
                    <a:pt x="597" y="287"/>
                  </a:lnTo>
                  <a:lnTo>
                    <a:pt x="600" y="287"/>
                  </a:lnTo>
                  <a:lnTo>
                    <a:pt x="603" y="288"/>
                  </a:lnTo>
                  <a:lnTo>
                    <a:pt x="606" y="288"/>
                  </a:lnTo>
                  <a:lnTo>
                    <a:pt x="607" y="288"/>
                  </a:lnTo>
                  <a:lnTo>
                    <a:pt x="607" y="287"/>
                  </a:lnTo>
                  <a:lnTo>
                    <a:pt x="610" y="286"/>
                  </a:lnTo>
                  <a:lnTo>
                    <a:pt x="612" y="286"/>
                  </a:lnTo>
                  <a:lnTo>
                    <a:pt x="613" y="286"/>
                  </a:lnTo>
                  <a:lnTo>
                    <a:pt x="613" y="285"/>
                  </a:lnTo>
                  <a:lnTo>
                    <a:pt x="612" y="284"/>
                  </a:lnTo>
                  <a:lnTo>
                    <a:pt x="612" y="283"/>
                  </a:lnTo>
                  <a:lnTo>
                    <a:pt x="612" y="282"/>
                  </a:lnTo>
                  <a:lnTo>
                    <a:pt x="612" y="279"/>
                  </a:lnTo>
                  <a:lnTo>
                    <a:pt x="613" y="278"/>
                  </a:lnTo>
                  <a:lnTo>
                    <a:pt x="615" y="276"/>
                  </a:lnTo>
                  <a:lnTo>
                    <a:pt x="615" y="275"/>
                  </a:lnTo>
                  <a:lnTo>
                    <a:pt x="611" y="277"/>
                  </a:lnTo>
                  <a:lnTo>
                    <a:pt x="610" y="278"/>
                  </a:lnTo>
                  <a:lnTo>
                    <a:pt x="610" y="279"/>
                  </a:lnTo>
                  <a:lnTo>
                    <a:pt x="609" y="282"/>
                  </a:lnTo>
                  <a:lnTo>
                    <a:pt x="609" y="284"/>
                  </a:lnTo>
                  <a:lnTo>
                    <a:pt x="604" y="285"/>
                  </a:lnTo>
                  <a:lnTo>
                    <a:pt x="603" y="285"/>
                  </a:lnTo>
                  <a:lnTo>
                    <a:pt x="600" y="283"/>
                  </a:lnTo>
                  <a:lnTo>
                    <a:pt x="596" y="283"/>
                  </a:lnTo>
                  <a:lnTo>
                    <a:pt x="592" y="283"/>
                  </a:lnTo>
                  <a:lnTo>
                    <a:pt x="590" y="282"/>
                  </a:lnTo>
                  <a:lnTo>
                    <a:pt x="587" y="282"/>
                  </a:lnTo>
                  <a:lnTo>
                    <a:pt x="585" y="277"/>
                  </a:lnTo>
                  <a:lnTo>
                    <a:pt x="581" y="276"/>
                  </a:lnTo>
                  <a:lnTo>
                    <a:pt x="580" y="276"/>
                  </a:lnTo>
                  <a:lnTo>
                    <a:pt x="580" y="275"/>
                  </a:lnTo>
                  <a:lnTo>
                    <a:pt x="580" y="274"/>
                  </a:lnTo>
                  <a:lnTo>
                    <a:pt x="581" y="274"/>
                  </a:lnTo>
                  <a:lnTo>
                    <a:pt x="581" y="273"/>
                  </a:lnTo>
                  <a:lnTo>
                    <a:pt x="585" y="271"/>
                  </a:lnTo>
                  <a:lnTo>
                    <a:pt x="586" y="272"/>
                  </a:lnTo>
                  <a:lnTo>
                    <a:pt x="588" y="272"/>
                  </a:lnTo>
                  <a:lnTo>
                    <a:pt x="589" y="273"/>
                  </a:lnTo>
                  <a:lnTo>
                    <a:pt x="589" y="274"/>
                  </a:lnTo>
                  <a:lnTo>
                    <a:pt x="589" y="275"/>
                  </a:lnTo>
                  <a:lnTo>
                    <a:pt x="589" y="276"/>
                  </a:lnTo>
                  <a:lnTo>
                    <a:pt x="592" y="276"/>
                  </a:lnTo>
                  <a:lnTo>
                    <a:pt x="595" y="277"/>
                  </a:lnTo>
                  <a:lnTo>
                    <a:pt x="595" y="276"/>
                  </a:lnTo>
                  <a:lnTo>
                    <a:pt x="596" y="276"/>
                  </a:lnTo>
                  <a:lnTo>
                    <a:pt x="595" y="275"/>
                  </a:lnTo>
                  <a:lnTo>
                    <a:pt x="595" y="276"/>
                  </a:lnTo>
                  <a:lnTo>
                    <a:pt x="594" y="276"/>
                  </a:lnTo>
                  <a:lnTo>
                    <a:pt x="592" y="275"/>
                  </a:lnTo>
                  <a:lnTo>
                    <a:pt x="592" y="274"/>
                  </a:lnTo>
                  <a:lnTo>
                    <a:pt x="590" y="272"/>
                  </a:lnTo>
                  <a:lnTo>
                    <a:pt x="589" y="272"/>
                  </a:lnTo>
                  <a:lnTo>
                    <a:pt x="589" y="271"/>
                  </a:lnTo>
                  <a:lnTo>
                    <a:pt x="589" y="270"/>
                  </a:lnTo>
                  <a:lnTo>
                    <a:pt x="590" y="269"/>
                  </a:lnTo>
                  <a:lnTo>
                    <a:pt x="590" y="267"/>
                  </a:lnTo>
                  <a:lnTo>
                    <a:pt x="589" y="267"/>
                  </a:lnTo>
                  <a:lnTo>
                    <a:pt x="588" y="269"/>
                  </a:lnTo>
                  <a:lnTo>
                    <a:pt x="588" y="270"/>
                  </a:lnTo>
                  <a:lnTo>
                    <a:pt x="586" y="269"/>
                  </a:lnTo>
                  <a:lnTo>
                    <a:pt x="586" y="267"/>
                  </a:lnTo>
                  <a:lnTo>
                    <a:pt x="586" y="266"/>
                  </a:lnTo>
                  <a:lnTo>
                    <a:pt x="586" y="264"/>
                  </a:lnTo>
                  <a:lnTo>
                    <a:pt x="586" y="263"/>
                  </a:lnTo>
                  <a:lnTo>
                    <a:pt x="585" y="262"/>
                  </a:lnTo>
                  <a:lnTo>
                    <a:pt x="585" y="261"/>
                  </a:lnTo>
                  <a:lnTo>
                    <a:pt x="585" y="259"/>
                  </a:lnTo>
                  <a:lnTo>
                    <a:pt x="585" y="258"/>
                  </a:lnTo>
                  <a:lnTo>
                    <a:pt x="585" y="256"/>
                  </a:lnTo>
                  <a:lnTo>
                    <a:pt x="585" y="255"/>
                  </a:lnTo>
                  <a:lnTo>
                    <a:pt x="583" y="254"/>
                  </a:lnTo>
                  <a:lnTo>
                    <a:pt x="581" y="254"/>
                  </a:lnTo>
                  <a:lnTo>
                    <a:pt x="580" y="252"/>
                  </a:lnTo>
                  <a:lnTo>
                    <a:pt x="579" y="252"/>
                  </a:lnTo>
                  <a:lnTo>
                    <a:pt x="579" y="251"/>
                  </a:lnTo>
                  <a:lnTo>
                    <a:pt x="579" y="249"/>
                  </a:lnTo>
                  <a:lnTo>
                    <a:pt x="579" y="248"/>
                  </a:lnTo>
                  <a:lnTo>
                    <a:pt x="579" y="247"/>
                  </a:lnTo>
                  <a:lnTo>
                    <a:pt x="578" y="247"/>
                  </a:lnTo>
                  <a:lnTo>
                    <a:pt x="578" y="246"/>
                  </a:lnTo>
                  <a:lnTo>
                    <a:pt x="578" y="244"/>
                  </a:lnTo>
                  <a:lnTo>
                    <a:pt x="577" y="242"/>
                  </a:lnTo>
                  <a:lnTo>
                    <a:pt x="576" y="241"/>
                  </a:lnTo>
                  <a:lnTo>
                    <a:pt x="573" y="239"/>
                  </a:lnTo>
                  <a:lnTo>
                    <a:pt x="570" y="240"/>
                  </a:lnTo>
                  <a:lnTo>
                    <a:pt x="566" y="238"/>
                  </a:lnTo>
                  <a:lnTo>
                    <a:pt x="564" y="237"/>
                  </a:lnTo>
                  <a:lnTo>
                    <a:pt x="563" y="236"/>
                  </a:lnTo>
                  <a:lnTo>
                    <a:pt x="563" y="232"/>
                  </a:lnTo>
                  <a:lnTo>
                    <a:pt x="564" y="232"/>
                  </a:lnTo>
                  <a:lnTo>
                    <a:pt x="564" y="231"/>
                  </a:lnTo>
                  <a:lnTo>
                    <a:pt x="564" y="230"/>
                  </a:lnTo>
                  <a:lnTo>
                    <a:pt x="564" y="229"/>
                  </a:lnTo>
                  <a:lnTo>
                    <a:pt x="564" y="228"/>
                  </a:lnTo>
                  <a:lnTo>
                    <a:pt x="564" y="227"/>
                  </a:lnTo>
                  <a:lnTo>
                    <a:pt x="564" y="226"/>
                  </a:lnTo>
                  <a:lnTo>
                    <a:pt x="564" y="225"/>
                  </a:lnTo>
                  <a:lnTo>
                    <a:pt x="565" y="224"/>
                  </a:lnTo>
                  <a:lnTo>
                    <a:pt x="569" y="225"/>
                  </a:lnTo>
                  <a:lnTo>
                    <a:pt x="570" y="226"/>
                  </a:lnTo>
                  <a:lnTo>
                    <a:pt x="574" y="226"/>
                  </a:lnTo>
                  <a:lnTo>
                    <a:pt x="575" y="228"/>
                  </a:lnTo>
                  <a:lnTo>
                    <a:pt x="576" y="228"/>
                  </a:lnTo>
                  <a:lnTo>
                    <a:pt x="576" y="227"/>
                  </a:lnTo>
                  <a:lnTo>
                    <a:pt x="575" y="226"/>
                  </a:lnTo>
                  <a:lnTo>
                    <a:pt x="574" y="225"/>
                  </a:lnTo>
                  <a:lnTo>
                    <a:pt x="570" y="224"/>
                  </a:lnTo>
                  <a:lnTo>
                    <a:pt x="569" y="222"/>
                  </a:lnTo>
                  <a:lnTo>
                    <a:pt x="564" y="222"/>
                  </a:lnTo>
                  <a:lnTo>
                    <a:pt x="563" y="220"/>
                  </a:lnTo>
                  <a:lnTo>
                    <a:pt x="563" y="218"/>
                  </a:lnTo>
                  <a:lnTo>
                    <a:pt x="562" y="217"/>
                  </a:lnTo>
                  <a:lnTo>
                    <a:pt x="562" y="216"/>
                  </a:lnTo>
                  <a:lnTo>
                    <a:pt x="562" y="215"/>
                  </a:lnTo>
                  <a:lnTo>
                    <a:pt x="562" y="214"/>
                  </a:lnTo>
                  <a:lnTo>
                    <a:pt x="562" y="213"/>
                  </a:lnTo>
                  <a:lnTo>
                    <a:pt x="563" y="210"/>
                  </a:lnTo>
                  <a:lnTo>
                    <a:pt x="563" y="209"/>
                  </a:lnTo>
                  <a:lnTo>
                    <a:pt x="563" y="208"/>
                  </a:lnTo>
                  <a:lnTo>
                    <a:pt x="563" y="207"/>
                  </a:lnTo>
                  <a:lnTo>
                    <a:pt x="563" y="206"/>
                  </a:lnTo>
                  <a:lnTo>
                    <a:pt x="563" y="204"/>
                  </a:lnTo>
                  <a:lnTo>
                    <a:pt x="563" y="203"/>
                  </a:lnTo>
                  <a:lnTo>
                    <a:pt x="564" y="203"/>
                  </a:lnTo>
                  <a:lnTo>
                    <a:pt x="566" y="202"/>
                  </a:lnTo>
                  <a:lnTo>
                    <a:pt x="570" y="202"/>
                  </a:lnTo>
                  <a:lnTo>
                    <a:pt x="572" y="203"/>
                  </a:lnTo>
                  <a:lnTo>
                    <a:pt x="576" y="206"/>
                  </a:lnTo>
                  <a:lnTo>
                    <a:pt x="579" y="206"/>
                  </a:lnTo>
                  <a:lnTo>
                    <a:pt x="583" y="206"/>
                  </a:lnTo>
                  <a:lnTo>
                    <a:pt x="586" y="206"/>
                  </a:lnTo>
                  <a:lnTo>
                    <a:pt x="589" y="206"/>
                  </a:lnTo>
                  <a:lnTo>
                    <a:pt x="591" y="207"/>
                  </a:lnTo>
                  <a:lnTo>
                    <a:pt x="596" y="214"/>
                  </a:lnTo>
                  <a:lnTo>
                    <a:pt x="598" y="217"/>
                  </a:lnTo>
                  <a:lnTo>
                    <a:pt x="603" y="222"/>
                  </a:lnTo>
                  <a:lnTo>
                    <a:pt x="606" y="226"/>
                  </a:lnTo>
                  <a:lnTo>
                    <a:pt x="608" y="230"/>
                  </a:lnTo>
                  <a:lnTo>
                    <a:pt x="609" y="231"/>
                  </a:lnTo>
                  <a:lnTo>
                    <a:pt x="609" y="232"/>
                  </a:lnTo>
                  <a:lnTo>
                    <a:pt x="610" y="236"/>
                  </a:lnTo>
                  <a:lnTo>
                    <a:pt x="610" y="237"/>
                  </a:lnTo>
                  <a:lnTo>
                    <a:pt x="610" y="238"/>
                  </a:lnTo>
                  <a:lnTo>
                    <a:pt x="610" y="239"/>
                  </a:lnTo>
                  <a:lnTo>
                    <a:pt x="610" y="240"/>
                  </a:lnTo>
                  <a:lnTo>
                    <a:pt x="611" y="240"/>
                  </a:lnTo>
                  <a:lnTo>
                    <a:pt x="613" y="240"/>
                  </a:lnTo>
                  <a:lnTo>
                    <a:pt x="612" y="242"/>
                  </a:lnTo>
                  <a:lnTo>
                    <a:pt x="613" y="242"/>
                  </a:lnTo>
                  <a:lnTo>
                    <a:pt x="613" y="244"/>
                  </a:lnTo>
                  <a:lnTo>
                    <a:pt x="612" y="244"/>
                  </a:lnTo>
                  <a:lnTo>
                    <a:pt x="613" y="246"/>
                  </a:lnTo>
                  <a:lnTo>
                    <a:pt x="617" y="243"/>
                  </a:lnTo>
                  <a:lnTo>
                    <a:pt x="621" y="244"/>
                  </a:lnTo>
                  <a:lnTo>
                    <a:pt x="624" y="247"/>
                  </a:lnTo>
                  <a:lnTo>
                    <a:pt x="624" y="246"/>
                  </a:lnTo>
                  <a:lnTo>
                    <a:pt x="626" y="243"/>
                  </a:lnTo>
                  <a:lnTo>
                    <a:pt x="629" y="242"/>
                  </a:lnTo>
                  <a:lnTo>
                    <a:pt x="632" y="243"/>
                  </a:lnTo>
                  <a:lnTo>
                    <a:pt x="632" y="242"/>
                  </a:lnTo>
                  <a:lnTo>
                    <a:pt x="633" y="240"/>
                  </a:lnTo>
                  <a:lnTo>
                    <a:pt x="631" y="240"/>
                  </a:lnTo>
                  <a:lnTo>
                    <a:pt x="626" y="240"/>
                  </a:lnTo>
                  <a:lnTo>
                    <a:pt x="625" y="241"/>
                  </a:lnTo>
                  <a:lnTo>
                    <a:pt x="622" y="242"/>
                  </a:lnTo>
                  <a:lnTo>
                    <a:pt x="618" y="239"/>
                  </a:lnTo>
                  <a:lnTo>
                    <a:pt x="615" y="239"/>
                  </a:lnTo>
                  <a:lnTo>
                    <a:pt x="615" y="238"/>
                  </a:lnTo>
                  <a:lnTo>
                    <a:pt x="615" y="237"/>
                  </a:lnTo>
                  <a:lnTo>
                    <a:pt x="613" y="237"/>
                  </a:lnTo>
                  <a:lnTo>
                    <a:pt x="613" y="233"/>
                  </a:lnTo>
                  <a:lnTo>
                    <a:pt x="615" y="233"/>
                  </a:lnTo>
                  <a:lnTo>
                    <a:pt x="613" y="232"/>
                  </a:lnTo>
                  <a:lnTo>
                    <a:pt x="613" y="230"/>
                  </a:lnTo>
                  <a:lnTo>
                    <a:pt x="613" y="229"/>
                  </a:lnTo>
                  <a:lnTo>
                    <a:pt x="613" y="228"/>
                  </a:lnTo>
                  <a:lnTo>
                    <a:pt x="613" y="227"/>
                  </a:lnTo>
                  <a:lnTo>
                    <a:pt x="615" y="227"/>
                  </a:lnTo>
                  <a:lnTo>
                    <a:pt x="617" y="227"/>
                  </a:lnTo>
                  <a:lnTo>
                    <a:pt x="617" y="226"/>
                  </a:lnTo>
                  <a:lnTo>
                    <a:pt x="615" y="225"/>
                  </a:lnTo>
                  <a:lnTo>
                    <a:pt x="612" y="224"/>
                  </a:lnTo>
                  <a:lnTo>
                    <a:pt x="610" y="222"/>
                  </a:lnTo>
                  <a:lnTo>
                    <a:pt x="609" y="221"/>
                  </a:lnTo>
                  <a:lnTo>
                    <a:pt x="608" y="221"/>
                  </a:lnTo>
                  <a:lnTo>
                    <a:pt x="604" y="215"/>
                  </a:lnTo>
                  <a:lnTo>
                    <a:pt x="600" y="208"/>
                  </a:lnTo>
                  <a:lnTo>
                    <a:pt x="600" y="206"/>
                  </a:lnTo>
                  <a:lnTo>
                    <a:pt x="597" y="203"/>
                  </a:lnTo>
                  <a:lnTo>
                    <a:pt x="597" y="202"/>
                  </a:lnTo>
                  <a:lnTo>
                    <a:pt x="598" y="202"/>
                  </a:lnTo>
                  <a:lnTo>
                    <a:pt x="601" y="201"/>
                  </a:lnTo>
                  <a:lnTo>
                    <a:pt x="604" y="199"/>
                  </a:lnTo>
                  <a:lnTo>
                    <a:pt x="607" y="198"/>
                  </a:lnTo>
                  <a:lnTo>
                    <a:pt x="610" y="197"/>
                  </a:lnTo>
                  <a:lnTo>
                    <a:pt x="613" y="197"/>
                  </a:lnTo>
                  <a:lnTo>
                    <a:pt x="619" y="196"/>
                  </a:lnTo>
                  <a:lnTo>
                    <a:pt x="622" y="195"/>
                  </a:lnTo>
                  <a:lnTo>
                    <a:pt x="626" y="194"/>
                  </a:lnTo>
                  <a:lnTo>
                    <a:pt x="627" y="193"/>
                  </a:lnTo>
                  <a:lnTo>
                    <a:pt x="627" y="192"/>
                  </a:lnTo>
                  <a:lnTo>
                    <a:pt x="626" y="192"/>
                  </a:lnTo>
                  <a:lnTo>
                    <a:pt x="631" y="191"/>
                  </a:lnTo>
                  <a:lnTo>
                    <a:pt x="633" y="189"/>
                  </a:lnTo>
                  <a:lnTo>
                    <a:pt x="636" y="189"/>
                  </a:lnTo>
                  <a:lnTo>
                    <a:pt x="636" y="187"/>
                  </a:lnTo>
                  <a:lnTo>
                    <a:pt x="641" y="187"/>
                  </a:lnTo>
                  <a:lnTo>
                    <a:pt x="642" y="187"/>
                  </a:lnTo>
                  <a:lnTo>
                    <a:pt x="643" y="187"/>
                  </a:lnTo>
                  <a:lnTo>
                    <a:pt x="644" y="186"/>
                  </a:lnTo>
                  <a:lnTo>
                    <a:pt x="647" y="187"/>
                  </a:lnTo>
                  <a:lnTo>
                    <a:pt x="651" y="187"/>
                  </a:lnTo>
                  <a:lnTo>
                    <a:pt x="651" y="186"/>
                  </a:lnTo>
                  <a:lnTo>
                    <a:pt x="652" y="185"/>
                  </a:lnTo>
                  <a:lnTo>
                    <a:pt x="647" y="184"/>
                  </a:lnTo>
                  <a:lnTo>
                    <a:pt x="643" y="184"/>
                  </a:lnTo>
                  <a:lnTo>
                    <a:pt x="638" y="184"/>
                  </a:lnTo>
                  <a:lnTo>
                    <a:pt x="635" y="184"/>
                  </a:lnTo>
                  <a:lnTo>
                    <a:pt x="632" y="184"/>
                  </a:lnTo>
                  <a:lnTo>
                    <a:pt x="632" y="183"/>
                  </a:lnTo>
                  <a:lnTo>
                    <a:pt x="635" y="181"/>
                  </a:lnTo>
                  <a:lnTo>
                    <a:pt x="637" y="179"/>
                  </a:lnTo>
                  <a:lnTo>
                    <a:pt x="640" y="179"/>
                  </a:lnTo>
                  <a:lnTo>
                    <a:pt x="642" y="176"/>
                  </a:lnTo>
                  <a:lnTo>
                    <a:pt x="644" y="175"/>
                  </a:lnTo>
                  <a:lnTo>
                    <a:pt x="646" y="173"/>
                  </a:lnTo>
                  <a:lnTo>
                    <a:pt x="648" y="173"/>
                  </a:lnTo>
                  <a:lnTo>
                    <a:pt x="649" y="172"/>
                  </a:lnTo>
                  <a:lnTo>
                    <a:pt x="654" y="171"/>
                  </a:lnTo>
                  <a:lnTo>
                    <a:pt x="656" y="170"/>
                  </a:lnTo>
                  <a:lnTo>
                    <a:pt x="659" y="170"/>
                  </a:lnTo>
                  <a:lnTo>
                    <a:pt x="664" y="170"/>
                  </a:lnTo>
                  <a:lnTo>
                    <a:pt x="666" y="169"/>
                  </a:lnTo>
                  <a:lnTo>
                    <a:pt x="667" y="169"/>
                  </a:lnTo>
                  <a:lnTo>
                    <a:pt x="667" y="168"/>
                  </a:lnTo>
                  <a:lnTo>
                    <a:pt x="666" y="166"/>
                  </a:lnTo>
                  <a:lnTo>
                    <a:pt x="664" y="166"/>
                  </a:lnTo>
                  <a:lnTo>
                    <a:pt x="661" y="167"/>
                  </a:lnTo>
                  <a:lnTo>
                    <a:pt x="657" y="166"/>
                  </a:lnTo>
                  <a:lnTo>
                    <a:pt x="654" y="166"/>
                  </a:lnTo>
                  <a:lnTo>
                    <a:pt x="652" y="166"/>
                  </a:lnTo>
                  <a:lnTo>
                    <a:pt x="651" y="167"/>
                  </a:lnTo>
                  <a:lnTo>
                    <a:pt x="647" y="168"/>
                  </a:lnTo>
                  <a:lnTo>
                    <a:pt x="642" y="169"/>
                  </a:lnTo>
                  <a:lnTo>
                    <a:pt x="642" y="168"/>
                  </a:lnTo>
                  <a:lnTo>
                    <a:pt x="642" y="167"/>
                  </a:lnTo>
                  <a:lnTo>
                    <a:pt x="642" y="166"/>
                  </a:lnTo>
                  <a:lnTo>
                    <a:pt x="642" y="164"/>
                  </a:lnTo>
                  <a:lnTo>
                    <a:pt x="642" y="162"/>
                  </a:lnTo>
                  <a:lnTo>
                    <a:pt x="642" y="161"/>
                  </a:lnTo>
                  <a:lnTo>
                    <a:pt x="642" y="160"/>
                  </a:lnTo>
                  <a:lnTo>
                    <a:pt x="642" y="158"/>
                  </a:lnTo>
                  <a:lnTo>
                    <a:pt x="647" y="152"/>
                  </a:lnTo>
                  <a:lnTo>
                    <a:pt x="647" y="151"/>
                  </a:lnTo>
                  <a:lnTo>
                    <a:pt x="647" y="150"/>
                  </a:lnTo>
                  <a:lnTo>
                    <a:pt x="647" y="149"/>
                  </a:lnTo>
                  <a:lnTo>
                    <a:pt x="647" y="148"/>
                  </a:lnTo>
                  <a:lnTo>
                    <a:pt x="648" y="148"/>
                  </a:lnTo>
                  <a:lnTo>
                    <a:pt x="649" y="147"/>
                  </a:lnTo>
                  <a:lnTo>
                    <a:pt x="651" y="145"/>
                  </a:lnTo>
                  <a:lnTo>
                    <a:pt x="652" y="142"/>
                  </a:lnTo>
                  <a:lnTo>
                    <a:pt x="653" y="140"/>
                  </a:lnTo>
                  <a:lnTo>
                    <a:pt x="655" y="138"/>
                  </a:lnTo>
                  <a:lnTo>
                    <a:pt x="657" y="136"/>
                  </a:lnTo>
                  <a:lnTo>
                    <a:pt x="659" y="134"/>
                  </a:lnTo>
                  <a:lnTo>
                    <a:pt x="661" y="134"/>
                  </a:lnTo>
                  <a:lnTo>
                    <a:pt x="663" y="133"/>
                  </a:lnTo>
                  <a:lnTo>
                    <a:pt x="665" y="130"/>
                  </a:lnTo>
                  <a:lnTo>
                    <a:pt x="664" y="129"/>
                  </a:lnTo>
                  <a:lnTo>
                    <a:pt x="658" y="133"/>
                  </a:lnTo>
                  <a:lnTo>
                    <a:pt x="654" y="135"/>
                  </a:lnTo>
                  <a:lnTo>
                    <a:pt x="653" y="137"/>
                  </a:lnTo>
                  <a:lnTo>
                    <a:pt x="649" y="139"/>
                  </a:lnTo>
                  <a:lnTo>
                    <a:pt x="647" y="145"/>
                  </a:lnTo>
                  <a:lnTo>
                    <a:pt x="646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3" y="149"/>
                  </a:lnTo>
                  <a:lnTo>
                    <a:pt x="643" y="150"/>
                  </a:lnTo>
                  <a:lnTo>
                    <a:pt x="643" y="151"/>
                  </a:lnTo>
                  <a:lnTo>
                    <a:pt x="641" y="152"/>
                  </a:lnTo>
                  <a:lnTo>
                    <a:pt x="638" y="149"/>
                  </a:lnTo>
                  <a:lnTo>
                    <a:pt x="636" y="147"/>
                  </a:lnTo>
                  <a:lnTo>
                    <a:pt x="636" y="148"/>
                  </a:lnTo>
                  <a:lnTo>
                    <a:pt x="640" y="152"/>
                  </a:lnTo>
                  <a:lnTo>
                    <a:pt x="640" y="153"/>
                  </a:lnTo>
                  <a:lnTo>
                    <a:pt x="640" y="155"/>
                  </a:lnTo>
                  <a:lnTo>
                    <a:pt x="638" y="155"/>
                  </a:lnTo>
                  <a:lnTo>
                    <a:pt x="637" y="157"/>
                  </a:lnTo>
                  <a:lnTo>
                    <a:pt x="637" y="158"/>
                  </a:lnTo>
                  <a:lnTo>
                    <a:pt x="637" y="160"/>
                  </a:lnTo>
                  <a:lnTo>
                    <a:pt x="638" y="161"/>
                  </a:lnTo>
                  <a:lnTo>
                    <a:pt x="638" y="162"/>
                  </a:lnTo>
                  <a:lnTo>
                    <a:pt x="638" y="164"/>
                  </a:lnTo>
                  <a:lnTo>
                    <a:pt x="637" y="164"/>
                  </a:lnTo>
                  <a:lnTo>
                    <a:pt x="636" y="164"/>
                  </a:lnTo>
                  <a:lnTo>
                    <a:pt x="636" y="166"/>
                  </a:lnTo>
                  <a:lnTo>
                    <a:pt x="636" y="167"/>
                  </a:lnTo>
                  <a:lnTo>
                    <a:pt x="636" y="168"/>
                  </a:lnTo>
                  <a:lnTo>
                    <a:pt x="635" y="170"/>
                  </a:lnTo>
                  <a:lnTo>
                    <a:pt x="632" y="172"/>
                  </a:lnTo>
                  <a:lnTo>
                    <a:pt x="631" y="175"/>
                  </a:lnTo>
                  <a:lnTo>
                    <a:pt x="629" y="176"/>
                  </a:lnTo>
                  <a:lnTo>
                    <a:pt x="626" y="176"/>
                  </a:lnTo>
                  <a:lnTo>
                    <a:pt x="624" y="179"/>
                  </a:lnTo>
                  <a:lnTo>
                    <a:pt x="622" y="181"/>
                  </a:lnTo>
                  <a:lnTo>
                    <a:pt x="619" y="183"/>
                  </a:lnTo>
                  <a:lnTo>
                    <a:pt x="615" y="184"/>
                  </a:lnTo>
                  <a:lnTo>
                    <a:pt x="611" y="185"/>
                  </a:lnTo>
                  <a:lnTo>
                    <a:pt x="609" y="186"/>
                  </a:lnTo>
                  <a:lnTo>
                    <a:pt x="607" y="187"/>
                  </a:lnTo>
                  <a:lnTo>
                    <a:pt x="606" y="187"/>
                  </a:lnTo>
                  <a:lnTo>
                    <a:pt x="602" y="187"/>
                  </a:lnTo>
                  <a:lnTo>
                    <a:pt x="601" y="189"/>
                  </a:lnTo>
                  <a:lnTo>
                    <a:pt x="598" y="189"/>
                  </a:lnTo>
                  <a:lnTo>
                    <a:pt x="598" y="187"/>
                  </a:lnTo>
                  <a:lnTo>
                    <a:pt x="597" y="185"/>
                  </a:lnTo>
                  <a:lnTo>
                    <a:pt x="598" y="184"/>
                  </a:lnTo>
                  <a:lnTo>
                    <a:pt x="598" y="183"/>
                  </a:lnTo>
                  <a:lnTo>
                    <a:pt x="598" y="182"/>
                  </a:lnTo>
                  <a:lnTo>
                    <a:pt x="600" y="182"/>
                  </a:lnTo>
                  <a:lnTo>
                    <a:pt x="601" y="182"/>
                  </a:lnTo>
                  <a:lnTo>
                    <a:pt x="601" y="180"/>
                  </a:lnTo>
                  <a:lnTo>
                    <a:pt x="604" y="179"/>
                  </a:lnTo>
                  <a:lnTo>
                    <a:pt x="608" y="178"/>
                  </a:lnTo>
                  <a:lnTo>
                    <a:pt x="609" y="175"/>
                  </a:lnTo>
                  <a:lnTo>
                    <a:pt x="610" y="175"/>
                  </a:lnTo>
                  <a:lnTo>
                    <a:pt x="612" y="171"/>
                  </a:lnTo>
                  <a:lnTo>
                    <a:pt x="611" y="171"/>
                  </a:lnTo>
                  <a:lnTo>
                    <a:pt x="610" y="170"/>
                  </a:lnTo>
                  <a:lnTo>
                    <a:pt x="609" y="171"/>
                  </a:lnTo>
                  <a:lnTo>
                    <a:pt x="606" y="173"/>
                  </a:lnTo>
                  <a:lnTo>
                    <a:pt x="604" y="175"/>
                  </a:lnTo>
                  <a:lnTo>
                    <a:pt x="604" y="176"/>
                  </a:lnTo>
                  <a:lnTo>
                    <a:pt x="600" y="178"/>
                  </a:lnTo>
                  <a:lnTo>
                    <a:pt x="596" y="179"/>
                  </a:lnTo>
                  <a:lnTo>
                    <a:pt x="595" y="179"/>
                  </a:lnTo>
                  <a:lnTo>
                    <a:pt x="594" y="179"/>
                  </a:lnTo>
                  <a:lnTo>
                    <a:pt x="594" y="178"/>
                  </a:lnTo>
                  <a:lnTo>
                    <a:pt x="594" y="176"/>
                  </a:lnTo>
                  <a:lnTo>
                    <a:pt x="594" y="175"/>
                  </a:lnTo>
                  <a:lnTo>
                    <a:pt x="596" y="175"/>
                  </a:lnTo>
                  <a:lnTo>
                    <a:pt x="598" y="171"/>
                  </a:lnTo>
                  <a:lnTo>
                    <a:pt x="598" y="170"/>
                  </a:lnTo>
                  <a:lnTo>
                    <a:pt x="597" y="169"/>
                  </a:lnTo>
                  <a:lnTo>
                    <a:pt x="596" y="170"/>
                  </a:lnTo>
                  <a:lnTo>
                    <a:pt x="596" y="171"/>
                  </a:lnTo>
                  <a:lnTo>
                    <a:pt x="594" y="173"/>
                  </a:lnTo>
                  <a:lnTo>
                    <a:pt x="592" y="175"/>
                  </a:lnTo>
                  <a:lnTo>
                    <a:pt x="592" y="176"/>
                  </a:lnTo>
                  <a:lnTo>
                    <a:pt x="591" y="176"/>
                  </a:lnTo>
                  <a:lnTo>
                    <a:pt x="591" y="175"/>
                  </a:lnTo>
                  <a:lnTo>
                    <a:pt x="590" y="175"/>
                  </a:lnTo>
                  <a:lnTo>
                    <a:pt x="591" y="176"/>
                  </a:lnTo>
                  <a:lnTo>
                    <a:pt x="591" y="178"/>
                  </a:lnTo>
                  <a:lnTo>
                    <a:pt x="591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2" y="182"/>
                  </a:lnTo>
                  <a:lnTo>
                    <a:pt x="592" y="183"/>
                  </a:lnTo>
                  <a:lnTo>
                    <a:pt x="591" y="184"/>
                  </a:lnTo>
                  <a:lnTo>
                    <a:pt x="591" y="186"/>
                  </a:lnTo>
                  <a:lnTo>
                    <a:pt x="591" y="187"/>
                  </a:lnTo>
                  <a:lnTo>
                    <a:pt x="591" y="189"/>
                  </a:lnTo>
                  <a:lnTo>
                    <a:pt x="590" y="189"/>
                  </a:lnTo>
                  <a:lnTo>
                    <a:pt x="589" y="189"/>
                  </a:lnTo>
                  <a:lnTo>
                    <a:pt x="586" y="192"/>
                  </a:lnTo>
                  <a:lnTo>
                    <a:pt x="581" y="189"/>
                  </a:lnTo>
                  <a:lnTo>
                    <a:pt x="579" y="191"/>
                  </a:lnTo>
                  <a:lnTo>
                    <a:pt x="577" y="192"/>
                  </a:lnTo>
                  <a:lnTo>
                    <a:pt x="574" y="191"/>
                  </a:lnTo>
                  <a:lnTo>
                    <a:pt x="573" y="189"/>
                  </a:lnTo>
                  <a:lnTo>
                    <a:pt x="570" y="191"/>
                  </a:lnTo>
                  <a:lnTo>
                    <a:pt x="570" y="189"/>
                  </a:lnTo>
                  <a:lnTo>
                    <a:pt x="570" y="186"/>
                  </a:lnTo>
                  <a:lnTo>
                    <a:pt x="573" y="185"/>
                  </a:lnTo>
                  <a:lnTo>
                    <a:pt x="574" y="183"/>
                  </a:lnTo>
                  <a:lnTo>
                    <a:pt x="572" y="185"/>
                  </a:lnTo>
                  <a:lnTo>
                    <a:pt x="570" y="186"/>
                  </a:lnTo>
                  <a:lnTo>
                    <a:pt x="567" y="189"/>
                  </a:lnTo>
                  <a:lnTo>
                    <a:pt x="564" y="186"/>
                  </a:lnTo>
                  <a:lnTo>
                    <a:pt x="561" y="185"/>
                  </a:lnTo>
                  <a:lnTo>
                    <a:pt x="562" y="182"/>
                  </a:lnTo>
                  <a:lnTo>
                    <a:pt x="563" y="179"/>
                  </a:lnTo>
                  <a:lnTo>
                    <a:pt x="566" y="170"/>
                  </a:lnTo>
                  <a:lnTo>
                    <a:pt x="570" y="163"/>
                  </a:lnTo>
                  <a:lnTo>
                    <a:pt x="573" y="161"/>
                  </a:lnTo>
                  <a:lnTo>
                    <a:pt x="574" y="161"/>
                  </a:lnTo>
                  <a:lnTo>
                    <a:pt x="574" y="160"/>
                  </a:lnTo>
                  <a:lnTo>
                    <a:pt x="575" y="160"/>
                  </a:lnTo>
                  <a:lnTo>
                    <a:pt x="576" y="158"/>
                  </a:lnTo>
                  <a:lnTo>
                    <a:pt x="577" y="158"/>
                  </a:lnTo>
                  <a:lnTo>
                    <a:pt x="578" y="157"/>
                  </a:lnTo>
                  <a:lnTo>
                    <a:pt x="579" y="156"/>
                  </a:lnTo>
                  <a:lnTo>
                    <a:pt x="579" y="157"/>
                  </a:lnTo>
                  <a:lnTo>
                    <a:pt x="583" y="156"/>
                  </a:lnTo>
                  <a:lnTo>
                    <a:pt x="587" y="156"/>
                  </a:lnTo>
                  <a:lnTo>
                    <a:pt x="588" y="155"/>
                  </a:lnTo>
                  <a:lnTo>
                    <a:pt x="592" y="153"/>
                  </a:lnTo>
                  <a:lnTo>
                    <a:pt x="597" y="151"/>
                  </a:lnTo>
                  <a:lnTo>
                    <a:pt x="602" y="150"/>
                  </a:lnTo>
                  <a:lnTo>
                    <a:pt x="603" y="149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6" y="147"/>
                  </a:lnTo>
                  <a:lnTo>
                    <a:pt x="601" y="149"/>
                  </a:lnTo>
                  <a:lnTo>
                    <a:pt x="596" y="150"/>
                  </a:lnTo>
                  <a:lnTo>
                    <a:pt x="591" y="151"/>
                  </a:lnTo>
                  <a:lnTo>
                    <a:pt x="587" y="153"/>
                  </a:lnTo>
                  <a:lnTo>
                    <a:pt x="587" y="152"/>
                  </a:lnTo>
                  <a:lnTo>
                    <a:pt x="581" y="153"/>
                  </a:lnTo>
                  <a:lnTo>
                    <a:pt x="577" y="155"/>
                  </a:lnTo>
                  <a:lnTo>
                    <a:pt x="576" y="156"/>
                  </a:lnTo>
                  <a:lnTo>
                    <a:pt x="575" y="156"/>
                  </a:lnTo>
                  <a:lnTo>
                    <a:pt x="574" y="156"/>
                  </a:lnTo>
                  <a:lnTo>
                    <a:pt x="572" y="157"/>
                  </a:lnTo>
                  <a:lnTo>
                    <a:pt x="567" y="160"/>
                  </a:lnTo>
                  <a:lnTo>
                    <a:pt x="564" y="164"/>
                  </a:lnTo>
                  <a:lnTo>
                    <a:pt x="564" y="167"/>
                  </a:lnTo>
                  <a:lnTo>
                    <a:pt x="563" y="168"/>
                  </a:lnTo>
                  <a:lnTo>
                    <a:pt x="562" y="170"/>
                  </a:lnTo>
                  <a:lnTo>
                    <a:pt x="557" y="178"/>
                  </a:lnTo>
                  <a:lnTo>
                    <a:pt x="557" y="180"/>
                  </a:lnTo>
                  <a:lnTo>
                    <a:pt x="556" y="181"/>
                  </a:lnTo>
                  <a:lnTo>
                    <a:pt x="556" y="183"/>
                  </a:lnTo>
                  <a:lnTo>
                    <a:pt x="553" y="183"/>
                  </a:lnTo>
                  <a:lnTo>
                    <a:pt x="551" y="182"/>
                  </a:lnTo>
                  <a:lnTo>
                    <a:pt x="549" y="181"/>
                  </a:lnTo>
                  <a:lnTo>
                    <a:pt x="546" y="180"/>
                  </a:lnTo>
                  <a:lnTo>
                    <a:pt x="544" y="178"/>
                  </a:lnTo>
                  <a:lnTo>
                    <a:pt x="542" y="175"/>
                  </a:lnTo>
                  <a:lnTo>
                    <a:pt x="538" y="172"/>
                  </a:lnTo>
                  <a:lnTo>
                    <a:pt x="535" y="169"/>
                  </a:lnTo>
                  <a:lnTo>
                    <a:pt x="533" y="168"/>
                  </a:lnTo>
                  <a:lnTo>
                    <a:pt x="532" y="166"/>
                  </a:lnTo>
                  <a:lnTo>
                    <a:pt x="532" y="164"/>
                  </a:lnTo>
                  <a:lnTo>
                    <a:pt x="533" y="164"/>
                  </a:lnTo>
                  <a:lnTo>
                    <a:pt x="533" y="163"/>
                  </a:lnTo>
                  <a:lnTo>
                    <a:pt x="534" y="163"/>
                  </a:lnTo>
                  <a:lnTo>
                    <a:pt x="537" y="162"/>
                  </a:lnTo>
                  <a:lnTo>
                    <a:pt x="540" y="161"/>
                  </a:lnTo>
                  <a:lnTo>
                    <a:pt x="544" y="160"/>
                  </a:lnTo>
                  <a:lnTo>
                    <a:pt x="546" y="160"/>
                  </a:lnTo>
                  <a:lnTo>
                    <a:pt x="550" y="160"/>
                  </a:lnTo>
                  <a:lnTo>
                    <a:pt x="552" y="161"/>
                  </a:lnTo>
                  <a:lnTo>
                    <a:pt x="557" y="160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4" y="157"/>
                  </a:lnTo>
                  <a:lnTo>
                    <a:pt x="565" y="155"/>
                  </a:lnTo>
                  <a:lnTo>
                    <a:pt x="569" y="153"/>
                  </a:lnTo>
                  <a:lnTo>
                    <a:pt x="570" y="155"/>
                  </a:lnTo>
                  <a:lnTo>
                    <a:pt x="570" y="153"/>
                  </a:lnTo>
                  <a:lnTo>
                    <a:pt x="570" y="152"/>
                  </a:lnTo>
                  <a:lnTo>
                    <a:pt x="569" y="152"/>
                  </a:lnTo>
                  <a:lnTo>
                    <a:pt x="570" y="151"/>
                  </a:lnTo>
                  <a:lnTo>
                    <a:pt x="570" y="150"/>
                  </a:lnTo>
                  <a:lnTo>
                    <a:pt x="572" y="150"/>
                  </a:lnTo>
                  <a:lnTo>
                    <a:pt x="573" y="149"/>
                  </a:lnTo>
                  <a:lnTo>
                    <a:pt x="573" y="148"/>
                  </a:lnTo>
                  <a:lnTo>
                    <a:pt x="574" y="147"/>
                  </a:lnTo>
                  <a:lnTo>
                    <a:pt x="577" y="145"/>
                  </a:lnTo>
                  <a:lnTo>
                    <a:pt x="580" y="141"/>
                  </a:lnTo>
                  <a:lnTo>
                    <a:pt x="580" y="140"/>
                  </a:lnTo>
                  <a:lnTo>
                    <a:pt x="581" y="140"/>
                  </a:lnTo>
                  <a:lnTo>
                    <a:pt x="581" y="139"/>
                  </a:lnTo>
                  <a:lnTo>
                    <a:pt x="580" y="139"/>
                  </a:lnTo>
                  <a:lnTo>
                    <a:pt x="579" y="138"/>
                  </a:lnTo>
                  <a:lnTo>
                    <a:pt x="578" y="139"/>
                  </a:lnTo>
                  <a:lnTo>
                    <a:pt x="576" y="139"/>
                  </a:lnTo>
                  <a:lnTo>
                    <a:pt x="574" y="141"/>
                  </a:lnTo>
                  <a:lnTo>
                    <a:pt x="570" y="142"/>
                  </a:lnTo>
                  <a:lnTo>
                    <a:pt x="566" y="147"/>
                  </a:lnTo>
                  <a:lnTo>
                    <a:pt x="565" y="149"/>
                  </a:lnTo>
                  <a:lnTo>
                    <a:pt x="563" y="151"/>
                  </a:lnTo>
                  <a:lnTo>
                    <a:pt x="560" y="152"/>
                  </a:lnTo>
                  <a:lnTo>
                    <a:pt x="555" y="155"/>
                  </a:lnTo>
                  <a:lnTo>
                    <a:pt x="549" y="153"/>
                  </a:lnTo>
                  <a:lnTo>
                    <a:pt x="544" y="155"/>
                  </a:lnTo>
                  <a:lnTo>
                    <a:pt x="540" y="156"/>
                  </a:lnTo>
                  <a:lnTo>
                    <a:pt x="533" y="157"/>
                  </a:lnTo>
                  <a:lnTo>
                    <a:pt x="529" y="158"/>
                  </a:lnTo>
                  <a:lnTo>
                    <a:pt x="528" y="157"/>
                  </a:lnTo>
                  <a:lnTo>
                    <a:pt x="527" y="156"/>
                  </a:lnTo>
                  <a:lnTo>
                    <a:pt x="526" y="155"/>
                  </a:lnTo>
                  <a:lnTo>
                    <a:pt x="526" y="153"/>
                  </a:lnTo>
                  <a:lnTo>
                    <a:pt x="524" y="152"/>
                  </a:lnTo>
                  <a:lnTo>
                    <a:pt x="524" y="150"/>
                  </a:lnTo>
                  <a:lnTo>
                    <a:pt x="524" y="149"/>
                  </a:lnTo>
                  <a:lnTo>
                    <a:pt x="524" y="148"/>
                  </a:lnTo>
                  <a:lnTo>
                    <a:pt x="524" y="147"/>
                  </a:lnTo>
                  <a:lnTo>
                    <a:pt x="528" y="142"/>
                  </a:lnTo>
                  <a:lnTo>
                    <a:pt x="529" y="142"/>
                  </a:lnTo>
                  <a:lnTo>
                    <a:pt x="531" y="146"/>
                  </a:lnTo>
                  <a:lnTo>
                    <a:pt x="532" y="146"/>
                  </a:lnTo>
                  <a:lnTo>
                    <a:pt x="534" y="145"/>
                  </a:lnTo>
                  <a:lnTo>
                    <a:pt x="538" y="142"/>
                  </a:lnTo>
                  <a:lnTo>
                    <a:pt x="537" y="141"/>
                  </a:lnTo>
                  <a:lnTo>
                    <a:pt x="533" y="142"/>
                  </a:lnTo>
                  <a:lnTo>
                    <a:pt x="531" y="140"/>
                  </a:lnTo>
                  <a:lnTo>
                    <a:pt x="529" y="139"/>
                  </a:lnTo>
                  <a:lnTo>
                    <a:pt x="528" y="137"/>
                  </a:lnTo>
                  <a:lnTo>
                    <a:pt x="528" y="136"/>
                  </a:lnTo>
                  <a:lnTo>
                    <a:pt x="531" y="135"/>
                  </a:lnTo>
                  <a:lnTo>
                    <a:pt x="532" y="133"/>
                  </a:lnTo>
                  <a:lnTo>
                    <a:pt x="534" y="132"/>
                  </a:lnTo>
                  <a:lnTo>
                    <a:pt x="538" y="127"/>
                  </a:lnTo>
                  <a:lnTo>
                    <a:pt x="538" y="129"/>
                  </a:lnTo>
                  <a:lnTo>
                    <a:pt x="540" y="129"/>
                  </a:lnTo>
                  <a:lnTo>
                    <a:pt x="540" y="127"/>
                  </a:lnTo>
                  <a:lnTo>
                    <a:pt x="538" y="126"/>
                  </a:lnTo>
                  <a:lnTo>
                    <a:pt x="538" y="125"/>
                  </a:lnTo>
                  <a:lnTo>
                    <a:pt x="543" y="124"/>
                  </a:lnTo>
                  <a:lnTo>
                    <a:pt x="544" y="124"/>
                  </a:lnTo>
                  <a:lnTo>
                    <a:pt x="549" y="123"/>
                  </a:lnTo>
                  <a:lnTo>
                    <a:pt x="547" y="124"/>
                  </a:lnTo>
                  <a:lnTo>
                    <a:pt x="549" y="124"/>
                  </a:lnTo>
                  <a:lnTo>
                    <a:pt x="550" y="124"/>
                  </a:lnTo>
                  <a:lnTo>
                    <a:pt x="551" y="124"/>
                  </a:lnTo>
                  <a:lnTo>
                    <a:pt x="552" y="124"/>
                  </a:lnTo>
                  <a:lnTo>
                    <a:pt x="555" y="126"/>
                  </a:lnTo>
                  <a:lnTo>
                    <a:pt x="556" y="125"/>
                  </a:lnTo>
                  <a:lnTo>
                    <a:pt x="555" y="125"/>
                  </a:lnTo>
                  <a:lnTo>
                    <a:pt x="555" y="124"/>
                  </a:lnTo>
                  <a:lnTo>
                    <a:pt x="551" y="122"/>
                  </a:lnTo>
                  <a:lnTo>
                    <a:pt x="547" y="121"/>
                  </a:lnTo>
                  <a:lnTo>
                    <a:pt x="546" y="122"/>
                  </a:lnTo>
                  <a:lnTo>
                    <a:pt x="545" y="121"/>
                  </a:lnTo>
                  <a:lnTo>
                    <a:pt x="545" y="119"/>
                  </a:lnTo>
                  <a:lnTo>
                    <a:pt x="544" y="119"/>
                  </a:lnTo>
                  <a:lnTo>
                    <a:pt x="543" y="121"/>
                  </a:lnTo>
                  <a:lnTo>
                    <a:pt x="542" y="122"/>
                  </a:lnTo>
                  <a:lnTo>
                    <a:pt x="538" y="123"/>
                  </a:lnTo>
                  <a:lnTo>
                    <a:pt x="534" y="125"/>
                  </a:lnTo>
                  <a:lnTo>
                    <a:pt x="532" y="126"/>
                  </a:lnTo>
                  <a:lnTo>
                    <a:pt x="530" y="129"/>
                  </a:lnTo>
                  <a:lnTo>
                    <a:pt x="524" y="133"/>
                  </a:lnTo>
                  <a:lnTo>
                    <a:pt x="524" y="134"/>
                  </a:lnTo>
                  <a:lnTo>
                    <a:pt x="522" y="135"/>
                  </a:lnTo>
                  <a:lnTo>
                    <a:pt x="521" y="135"/>
                  </a:lnTo>
                  <a:lnTo>
                    <a:pt x="521" y="134"/>
                  </a:lnTo>
                  <a:lnTo>
                    <a:pt x="521" y="133"/>
                  </a:lnTo>
                  <a:lnTo>
                    <a:pt x="518" y="129"/>
                  </a:lnTo>
                  <a:lnTo>
                    <a:pt x="518" y="127"/>
                  </a:lnTo>
                  <a:lnTo>
                    <a:pt x="522" y="124"/>
                  </a:lnTo>
                  <a:lnTo>
                    <a:pt x="527" y="121"/>
                  </a:lnTo>
                  <a:lnTo>
                    <a:pt x="528" y="121"/>
                  </a:lnTo>
                  <a:lnTo>
                    <a:pt x="528" y="119"/>
                  </a:lnTo>
                  <a:lnTo>
                    <a:pt x="528" y="118"/>
                  </a:lnTo>
                  <a:lnTo>
                    <a:pt x="531" y="118"/>
                  </a:lnTo>
                  <a:lnTo>
                    <a:pt x="531" y="116"/>
                  </a:lnTo>
                  <a:lnTo>
                    <a:pt x="529" y="116"/>
                  </a:lnTo>
                  <a:lnTo>
                    <a:pt x="527" y="117"/>
                  </a:lnTo>
                  <a:lnTo>
                    <a:pt x="527" y="116"/>
                  </a:lnTo>
                  <a:lnTo>
                    <a:pt x="527" y="115"/>
                  </a:lnTo>
                  <a:lnTo>
                    <a:pt x="526" y="111"/>
                  </a:lnTo>
                  <a:lnTo>
                    <a:pt x="524" y="111"/>
                  </a:lnTo>
                  <a:lnTo>
                    <a:pt x="524" y="112"/>
                  </a:lnTo>
                  <a:lnTo>
                    <a:pt x="524" y="114"/>
                  </a:lnTo>
                  <a:lnTo>
                    <a:pt x="524" y="115"/>
                  </a:lnTo>
                  <a:lnTo>
                    <a:pt x="522" y="115"/>
                  </a:lnTo>
                  <a:lnTo>
                    <a:pt x="521" y="115"/>
                  </a:lnTo>
                  <a:lnTo>
                    <a:pt x="520" y="114"/>
                  </a:lnTo>
                  <a:lnTo>
                    <a:pt x="519" y="114"/>
                  </a:lnTo>
                  <a:lnTo>
                    <a:pt x="519" y="116"/>
                  </a:lnTo>
                  <a:lnTo>
                    <a:pt x="518" y="116"/>
                  </a:lnTo>
                  <a:lnTo>
                    <a:pt x="517" y="117"/>
                  </a:lnTo>
                  <a:lnTo>
                    <a:pt x="517" y="118"/>
                  </a:lnTo>
                  <a:lnTo>
                    <a:pt x="517" y="121"/>
                  </a:lnTo>
                  <a:lnTo>
                    <a:pt x="517" y="122"/>
                  </a:lnTo>
                  <a:lnTo>
                    <a:pt x="516" y="123"/>
                  </a:lnTo>
                  <a:lnTo>
                    <a:pt x="516" y="122"/>
                  </a:lnTo>
                  <a:lnTo>
                    <a:pt x="512" y="123"/>
                  </a:lnTo>
                  <a:lnTo>
                    <a:pt x="512" y="122"/>
                  </a:lnTo>
                  <a:lnTo>
                    <a:pt x="512" y="119"/>
                  </a:lnTo>
                  <a:lnTo>
                    <a:pt x="512" y="118"/>
                  </a:lnTo>
                  <a:lnTo>
                    <a:pt x="509" y="118"/>
                  </a:lnTo>
                  <a:lnTo>
                    <a:pt x="509" y="117"/>
                  </a:lnTo>
                  <a:close/>
                  <a:moveTo>
                    <a:pt x="581" y="302"/>
                  </a:moveTo>
                  <a:lnTo>
                    <a:pt x="580" y="305"/>
                  </a:lnTo>
                  <a:lnTo>
                    <a:pt x="581" y="304"/>
                  </a:lnTo>
                  <a:lnTo>
                    <a:pt x="581" y="302"/>
                  </a:lnTo>
                  <a:close/>
                  <a:moveTo>
                    <a:pt x="583" y="300"/>
                  </a:moveTo>
                  <a:lnTo>
                    <a:pt x="581" y="300"/>
                  </a:lnTo>
                  <a:lnTo>
                    <a:pt x="581" y="301"/>
                  </a:lnTo>
                  <a:lnTo>
                    <a:pt x="583" y="301"/>
                  </a:lnTo>
                  <a:lnTo>
                    <a:pt x="583" y="300"/>
                  </a:lnTo>
                  <a:close/>
                  <a:moveTo>
                    <a:pt x="543" y="386"/>
                  </a:moveTo>
                  <a:lnTo>
                    <a:pt x="542" y="388"/>
                  </a:lnTo>
                  <a:lnTo>
                    <a:pt x="542" y="389"/>
                  </a:lnTo>
                  <a:lnTo>
                    <a:pt x="542" y="390"/>
                  </a:lnTo>
                  <a:lnTo>
                    <a:pt x="541" y="391"/>
                  </a:lnTo>
                  <a:lnTo>
                    <a:pt x="541" y="392"/>
                  </a:lnTo>
                  <a:lnTo>
                    <a:pt x="542" y="395"/>
                  </a:lnTo>
                  <a:lnTo>
                    <a:pt x="542" y="396"/>
                  </a:lnTo>
                  <a:lnTo>
                    <a:pt x="541" y="397"/>
                  </a:lnTo>
                  <a:lnTo>
                    <a:pt x="542" y="397"/>
                  </a:lnTo>
                  <a:lnTo>
                    <a:pt x="543" y="398"/>
                  </a:lnTo>
                  <a:lnTo>
                    <a:pt x="543" y="397"/>
                  </a:lnTo>
                  <a:lnTo>
                    <a:pt x="543" y="396"/>
                  </a:lnTo>
                  <a:lnTo>
                    <a:pt x="543" y="395"/>
                  </a:lnTo>
                  <a:lnTo>
                    <a:pt x="543" y="393"/>
                  </a:lnTo>
                  <a:lnTo>
                    <a:pt x="542" y="392"/>
                  </a:lnTo>
                  <a:lnTo>
                    <a:pt x="542" y="391"/>
                  </a:lnTo>
                  <a:lnTo>
                    <a:pt x="542" y="390"/>
                  </a:lnTo>
                  <a:lnTo>
                    <a:pt x="543" y="389"/>
                  </a:lnTo>
                  <a:lnTo>
                    <a:pt x="543" y="388"/>
                  </a:lnTo>
                  <a:lnTo>
                    <a:pt x="543" y="386"/>
                  </a:lnTo>
                  <a:close/>
                  <a:moveTo>
                    <a:pt x="779" y="1166"/>
                  </a:moveTo>
                  <a:lnTo>
                    <a:pt x="780" y="1166"/>
                  </a:lnTo>
                  <a:lnTo>
                    <a:pt x="780" y="1165"/>
                  </a:lnTo>
                  <a:lnTo>
                    <a:pt x="779" y="1165"/>
                  </a:lnTo>
                  <a:lnTo>
                    <a:pt x="779" y="1166"/>
                  </a:lnTo>
                  <a:close/>
                  <a:moveTo>
                    <a:pt x="783" y="1163"/>
                  </a:moveTo>
                  <a:lnTo>
                    <a:pt x="784" y="1163"/>
                  </a:lnTo>
                  <a:lnTo>
                    <a:pt x="783" y="1162"/>
                  </a:lnTo>
                  <a:lnTo>
                    <a:pt x="783" y="1163"/>
                  </a:lnTo>
                  <a:close/>
                  <a:moveTo>
                    <a:pt x="772" y="1153"/>
                  </a:moveTo>
                  <a:lnTo>
                    <a:pt x="772" y="1154"/>
                  </a:lnTo>
                  <a:lnTo>
                    <a:pt x="773" y="1153"/>
                  </a:lnTo>
                  <a:lnTo>
                    <a:pt x="772" y="1153"/>
                  </a:lnTo>
                  <a:close/>
                  <a:moveTo>
                    <a:pt x="773" y="1152"/>
                  </a:moveTo>
                  <a:lnTo>
                    <a:pt x="775" y="1151"/>
                  </a:lnTo>
                  <a:lnTo>
                    <a:pt x="775" y="1150"/>
                  </a:lnTo>
                  <a:lnTo>
                    <a:pt x="773" y="1152"/>
                  </a:lnTo>
                  <a:close/>
                  <a:moveTo>
                    <a:pt x="768" y="1150"/>
                  </a:moveTo>
                  <a:lnTo>
                    <a:pt x="769" y="1150"/>
                  </a:lnTo>
                  <a:lnTo>
                    <a:pt x="769" y="1148"/>
                  </a:lnTo>
                  <a:lnTo>
                    <a:pt x="768" y="1148"/>
                  </a:lnTo>
                  <a:lnTo>
                    <a:pt x="768" y="1150"/>
                  </a:lnTo>
                  <a:close/>
                  <a:moveTo>
                    <a:pt x="766" y="1147"/>
                  </a:moveTo>
                  <a:lnTo>
                    <a:pt x="766" y="1148"/>
                  </a:lnTo>
                  <a:lnTo>
                    <a:pt x="768" y="1148"/>
                  </a:lnTo>
                  <a:lnTo>
                    <a:pt x="768" y="1147"/>
                  </a:lnTo>
                  <a:lnTo>
                    <a:pt x="766" y="1147"/>
                  </a:lnTo>
                  <a:close/>
                  <a:moveTo>
                    <a:pt x="766" y="1144"/>
                  </a:moveTo>
                  <a:lnTo>
                    <a:pt x="764" y="1144"/>
                  </a:lnTo>
                  <a:lnTo>
                    <a:pt x="764" y="1146"/>
                  </a:lnTo>
                  <a:lnTo>
                    <a:pt x="766" y="1146"/>
                  </a:lnTo>
                  <a:lnTo>
                    <a:pt x="766" y="1144"/>
                  </a:lnTo>
                  <a:close/>
                  <a:moveTo>
                    <a:pt x="828" y="1136"/>
                  </a:moveTo>
                  <a:lnTo>
                    <a:pt x="828" y="1135"/>
                  </a:lnTo>
                  <a:lnTo>
                    <a:pt x="826" y="1135"/>
                  </a:lnTo>
                  <a:lnTo>
                    <a:pt x="826" y="1136"/>
                  </a:lnTo>
                  <a:lnTo>
                    <a:pt x="828" y="1136"/>
                  </a:lnTo>
                  <a:close/>
                  <a:moveTo>
                    <a:pt x="809" y="1132"/>
                  </a:moveTo>
                  <a:lnTo>
                    <a:pt x="808" y="1132"/>
                  </a:lnTo>
                  <a:lnTo>
                    <a:pt x="809" y="1133"/>
                  </a:lnTo>
                  <a:lnTo>
                    <a:pt x="809" y="1132"/>
                  </a:lnTo>
                  <a:close/>
                  <a:moveTo>
                    <a:pt x="904" y="1115"/>
                  </a:moveTo>
                  <a:lnTo>
                    <a:pt x="904" y="1117"/>
                  </a:lnTo>
                  <a:lnTo>
                    <a:pt x="905" y="1115"/>
                  </a:lnTo>
                  <a:lnTo>
                    <a:pt x="904" y="1115"/>
                  </a:lnTo>
                  <a:close/>
                  <a:moveTo>
                    <a:pt x="889" y="1111"/>
                  </a:moveTo>
                  <a:lnTo>
                    <a:pt x="889" y="1110"/>
                  </a:lnTo>
                  <a:lnTo>
                    <a:pt x="887" y="1111"/>
                  </a:lnTo>
                  <a:lnTo>
                    <a:pt x="889" y="1111"/>
                  </a:lnTo>
                  <a:close/>
                  <a:moveTo>
                    <a:pt x="817" y="1110"/>
                  </a:moveTo>
                  <a:lnTo>
                    <a:pt x="818" y="1110"/>
                  </a:lnTo>
                  <a:lnTo>
                    <a:pt x="818" y="1109"/>
                  </a:lnTo>
                  <a:lnTo>
                    <a:pt x="817" y="1109"/>
                  </a:lnTo>
                  <a:lnTo>
                    <a:pt x="817" y="1110"/>
                  </a:lnTo>
                  <a:close/>
                  <a:moveTo>
                    <a:pt x="880" y="1109"/>
                  </a:moveTo>
                  <a:lnTo>
                    <a:pt x="880" y="1110"/>
                  </a:lnTo>
                  <a:lnTo>
                    <a:pt x="881" y="1109"/>
                  </a:lnTo>
                  <a:lnTo>
                    <a:pt x="880" y="1109"/>
                  </a:lnTo>
                  <a:close/>
                  <a:moveTo>
                    <a:pt x="818" y="1107"/>
                  </a:moveTo>
                  <a:lnTo>
                    <a:pt x="817" y="1107"/>
                  </a:lnTo>
                  <a:lnTo>
                    <a:pt x="817" y="1108"/>
                  </a:lnTo>
                  <a:lnTo>
                    <a:pt x="818" y="1108"/>
                  </a:lnTo>
                  <a:lnTo>
                    <a:pt x="818" y="1107"/>
                  </a:lnTo>
                  <a:close/>
                  <a:moveTo>
                    <a:pt x="819" y="1107"/>
                  </a:moveTo>
                  <a:lnTo>
                    <a:pt x="819" y="1106"/>
                  </a:lnTo>
                  <a:lnTo>
                    <a:pt x="818" y="1107"/>
                  </a:lnTo>
                  <a:lnTo>
                    <a:pt x="819" y="1108"/>
                  </a:lnTo>
                  <a:lnTo>
                    <a:pt x="819" y="1107"/>
                  </a:lnTo>
                  <a:close/>
                  <a:moveTo>
                    <a:pt x="895" y="1107"/>
                  </a:moveTo>
                  <a:lnTo>
                    <a:pt x="895" y="1106"/>
                  </a:lnTo>
                  <a:lnTo>
                    <a:pt x="894" y="1108"/>
                  </a:lnTo>
                  <a:lnTo>
                    <a:pt x="895" y="1107"/>
                  </a:lnTo>
                  <a:close/>
                  <a:moveTo>
                    <a:pt x="896" y="1107"/>
                  </a:moveTo>
                  <a:lnTo>
                    <a:pt x="896" y="1108"/>
                  </a:lnTo>
                  <a:lnTo>
                    <a:pt x="897" y="1108"/>
                  </a:lnTo>
                  <a:lnTo>
                    <a:pt x="898" y="1108"/>
                  </a:lnTo>
                  <a:lnTo>
                    <a:pt x="897" y="1107"/>
                  </a:lnTo>
                  <a:lnTo>
                    <a:pt x="896" y="1107"/>
                  </a:lnTo>
                  <a:close/>
                  <a:moveTo>
                    <a:pt x="820" y="1105"/>
                  </a:moveTo>
                  <a:lnTo>
                    <a:pt x="820" y="1106"/>
                  </a:lnTo>
                  <a:lnTo>
                    <a:pt x="821" y="1105"/>
                  </a:lnTo>
                  <a:lnTo>
                    <a:pt x="820" y="1105"/>
                  </a:lnTo>
                  <a:close/>
                  <a:moveTo>
                    <a:pt x="898" y="1104"/>
                  </a:moveTo>
                  <a:lnTo>
                    <a:pt x="897" y="1105"/>
                  </a:lnTo>
                  <a:lnTo>
                    <a:pt x="897" y="1106"/>
                  </a:lnTo>
                  <a:lnTo>
                    <a:pt x="898" y="1105"/>
                  </a:lnTo>
                  <a:lnTo>
                    <a:pt x="898" y="1104"/>
                  </a:lnTo>
                  <a:close/>
                  <a:moveTo>
                    <a:pt x="823" y="1104"/>
                  </a:moveTo>
                  <a:lnTo>
                    <a:pt x="821" y="1104"/>
                  </a:lnTo>
                  <a:lnTo>
                    <a:pt x="821" y="1105"/>
                  </a:lnTo>
                  <a:lnTo>
                    <a:pt x="823" y="1105"/>
                  </a:lnTo>
                  <a:lnTo>
                    <a:pt x="823" y="1104"/>
                  </a:lnTo>
                  <a:close/>
                  <a:moveTo>
                    <a:pt x="910" y="1105"/>
                  </a:moveTo>
                  <a:lnTo>
                    <a:pt x="910" y="1104"/>
                  </a:lnTo>
                  <a:lnTo>
                    <a:pt x="909" y="1105"/>
                  </a:lnTo>
                  <a:lnTo>
                    <a:pt x="910" y="1105"/>
                  </a:lnTo>
                  <a:close/>
                  <a:moveTo>
                    <a:pt x="791" y="1101"/>
                  </a:moveTo>
                  <a:lnTo>
                    <a:pt x="790" y="1101"/>
                  </a:lnTo>
                  <a:lnTo>
                    <a:pt x="790" y="1102"/>
                  </a:lnTo>
                  <a:lnTo>
                    <a:pt x="791" y="1101"/>
                  </a:lnTo>
                  <a:close/>
                  <a:moveTo>
                    <a:pt x="789" y="1101"/>
                  </a:moveTo>
                  <a:lnTo>
                    <a:pt x="790" y="1101"/>
                  </a:lnTo>
                  <a:lnTo>
                    <a:pt x="790" y="1099"/>
                  </a:lnTo>
                  <a:lnTo>
                    <a:pt x="789" y="1101"/>
                  </a:lnTo>
                  <a:close/>
                  <a:moveTo>
                    <a:pt x="791" y="1098"/>
                  </a:moveTo>
                  <a:lnTo>
                    <a:pt x="790" y="1099"/>
                  </a:lnTo>
                  <a:lnTo>
                    <a:pt x="791" y="1099"/>
                  </a:lnTo>
                  <a:lnTo>
                    <a:pt x="791" y="1098"/>
                  </a:lnTo>
                  <a:close/>
                  <a:moveTo>
                    <a:pt x="901" y="1096"/>
                  </a:moveTo>
                  <a:lnTo>
                    <a:pt x="904" y="1097"/>
                  </a:lnTo>
                  <a:lnTo>
                    <a:pt x="905" y="1097"/>
                  </a:lnTo>
                  <a:lnTo>
                    <a:pt x="905" y="1096"/>
                  </a:lnTo>
                  <a:lnTo>
                    <a:pt x="905" y="1095"/>
                  </a:lnTo>
                  <a:lnTo>
                    <a:pt x="904" y="1096"/>
                  </a:lnTo>
                  <a:lnTo>
                    <a:pt x="901" y="1096"/>
                  </a:lnTo>
                  <a:close/>
                  <a:moveTo>
                    <a:pt x="904" y="1090"/>
                  </a:moveTo>
                  <a:lnTo>
                    <a:pt x="901" y="1090"/>
                  </a:lnTo>
                  <a:lnTo>
                    <a:pt x="901" y="1092"/>
                  </a:lnTo>
                  <a:lnTo>
                    <a:pt x="904" y="1090"/>
                  </a:lnTo>
                  <a:close/>
                  <a:moveTo>
                    <a:pt x="905" y="1090"/>
                  </a:moveTo>
                  <a:lnTo>
                    <a:pt x="904" y="1090"/>
                  </a:lnTo>
                  <a:lnTo>
                    <a:pt x="904" y="1092"/>
                  </a:lnTo>
                  <a:lnTo>
                    <a:pt x="905" y="1090"/>
                  </a:lnTo>
                  <a:close/>
                  <a:moveTo>
                    <a:pt x="849" y="1087"/>
                  </a:moveTo>
                  <a:lnTo>
                    <a:pt x="849" y="1088"/>
                  </a:lnTo>
                  <a:lnTo>
                    <a:pt x="850" y="1087"/>
                  </a:lnTo>
                  <a:lnTo>
                    <a:pt x="849" y="1087"/>
                  </a:lnTo>
                  <a:close/>
                  <a:moveTo>
                    <a:pt x="185" y="1087"/>
                  </a:moveTo>
                  <a:lnTo>
                    <a:pt x="185" y="1086"/>
                  </a:lnTo>
                  <a:lnTo>
                    <a:pt x="184" y="1086"/>
                  </a:lnTo>
                  <a:lnTo>
                    <a:pt x="183" y="1086"/>
                  </a:lnTo>
                  <a:lnTo>
                    <a:pt x="183" y="1087"/>
                  </a:lnTo>
                  <a:lnTo>
                    <a:pt x="184" y="1087"/>
                  </a:lnTo>
                  <a:lnTo>
                    <a:pt x="185" y="1087"/>
                  </a:lnTo>
                  <a:close/>
                  <a:moveTo>
                    <a:pt x="794" y="1086"/>
                  </a:moveTo>
                  <a:lnTo>
                    <a:pt x="793" y="1086"/>
                  </a:lnTo>
                  <a:lnTo>
                    <a:pt x="794" y="1087"/>
                  </a:lnTo>
                  <a:lnTo>
                    <a:pt x="794" y="1086"/>
                  </a:lnTo>
                  <a:close/>
                  <a:moveTo>
                    <a:pt x="180" y="1084"/>
                  </a:moveTo>
                  <a:lnTo>
                    <a:pt x="181" y="1086"/>
                  </a:lnTo>
                  <a:lnTo>
                    <a:pt x="181" y="1084"/>
                  </a:lnTo>
                  <a:lnTo>
                    <a:pt x="180" y="1084"/>
                  </a:lnTo>
                  <a:close/>
                  <a:moveTo>
                    <a:pt x="180" y="1083"/>
                  </a:moveTo>
                  <a:lnTo>
                    <a:pt x="181" y="1084"/>
                  </a:lnTo>
                  <a:lnTo>
                    <a:pt x="181" y="1083"/>
                  </a:lnTo>
                  <a:lnTo>
                    <a:pt x="180" y="1083"/>
                  </a:lnTo>
                  <a:close/>
                  <a:moveTo>
                    <a:pt x="750" y="1082"/>
                  </a:moveTo>
                  <a:lnTo>
                    <a:pt x="750" y="1081"/>
                  </a:lnTo>
                  <a:lnTo>
                    <a:pt x="749" y="1082"/>
                  </a:lnTo>
                  <a:lnTo>
                    <a:pt x="750" y="1082"/>
                  </a:lnTo>
                  <a:close/>
                  <a:moveTo>
                    <a:pt x="155" y="1081"/>
                  </a:moveTo>
                  <a:lnTo>
                    <a:pt x="155" y="1079"/>
                  </a:lnTo>
                  <a:lnTo>
                    <a:pt x="154" y="1079"/>
                  </a:lnTo>
                  <a:lnTo>
                    <a:pt x="155" y="1081"/>
                  </a:lnTo>
                  <a:close/>
                  <a:moveTo>
                    <a:pt x="156" y="1079"/>
                  </a:moveTo>
                  <a:lnTo>
                    <a:pt x="156" y="1078"/>
                  </a:lnTo>
                  <a:lnTo>
                    <a:pt x="155" y="1079"/>
                  </a:lnTo>
                  <a:lnTo>
                    <a:pt x="156" y="1079"/>
                  </a:lnTo>
                  <a:close/>
                  <a:moveTo>
                    <a:pt x="883" y="1075"/>
                  </a:moveTo>
                  <a:lnTo>
                    <a:pt x="883" y="1076"/>
                  </a:lnTo>
                  <a:lnTo>
                    <a:pt x="884" y="1075"/>
                  </a:lnTo>
                  <a:lnTo>
                    <a:pt x="883" y="1075"/>
                  </a:lnTo>
                  <a:close/>
                  <a:moveTo>
                    <a:pt x="893" y="1075"/>
                  </a:moveTo>
                  <a:lnTo>
                    <a:pt x="892" y="1075"/>
                  </a:lnTo>
                  <a:lnTo>
                    <a:pt x="892" y="1076"/>
                  </a:lnTo>
                  <a:lnTo>
                    <a:pt x="893" y="1076"/>
                  </a:lnTo>
                  <a:lnTo>
                    <a:pt x="893" y="1075"/>
                  </a:lnTo>
                  <a:close/>
                  <a:moveTo>
                    <a:pt x="169" y="1074"/>
                  </a:moveTo>
                  <a:lnTo>
                    <a:pt x="168" y="1074"/>
                  </a:lnTo>
                  <a:lnTo>
                    <a:pt x="168" y="1075"/>
                  </a:lnTo>
                  <a:lnTo>
                    <a:pt x="169" y="1075"/>
                  </a:lnTo>
                  <a:lnTo>
                    <a:pt x="169" y="1074"/>
                  </a:lnTo>
                  <a:close/>
                  <a:moveTo>
                    <a:pt x="892" y="1074"/>
                  </a:moveTo>
                  <a:lnTo>
                    <a:pt x="892" y="1075"/>
                  </a:lnTo>
                  <a:lnTo>
                    <a:pt x="893" y="1074"/>
                  </a:lnTo>
                  <a:lnTo>
                    <a:pt x="892" y="1074"/>
                  </a:lnTo>
                  <a:close/>
                  <a:moveTo>
                    <a:pt x="894" y="1073"/>
                  </a:moveTo>
                  <a:lnTo>
                    <a:pt x="893" y="1073"/>
                  </a:lnTo>
                  <a:lnTo>
                    <a:pt x="893" y="1074"/>
                  </a:lnTo>
                  <a:lnTo>
                    <a:pt x="894" y="1074"/>
                  </a:lnTo>
                  <a:lnTo>
                    <a:pt x="894" y="1073"/>
                  </a:lnTo>
                  <a:close/>
                  <a:moveTo>
                    <a:pt x="882" y="1074"/>
                  </a:moveTo>
                  <a:lnTo>
                    <a:pt x="883" y="1074"/>
                  </a:lnTo>
                  <a:lnTo>
                    <a:pt x="883" y="1073"/>
                  </a:lnTo>
                  <a:lnTo>
                    <a:pt x="882" y="1073"/>
                  </a:lnTo>
                  <a:lnTo>
                    <a:pt x="882" y="1074"/>
                  </a:lnTo>
                  <a:close/>
                  <a:moveTo>
                    <a:pt x="897" y="1073"/>
                  </a:moveTo>
                  <a:lnTo>
                    <a:pt x="896" y="1073"/>
                  </a:lnTo>
                  <a:lnTo>
                    <a:pt x="896" y="1074"/>
                  </a:lnTo>
                  <a:lnTo>
                    <a:pt x="897" y="1074"/>
                  </a:lnTo>
                  <a:lnTo>
                    <a:pt x="897" y="1073"/>
                  </a:lnTo>
                  <a:close/>
                  <a:moveTo>
                    <a:pt x="899" y="1073"/>
                  </a:moveTo>
                  <a:lnTo>
                    <a:pt x="899" y="1072"/>
                  </a:lnTo>
                  <a:lnTo>
                    <a:pt x="898" y="1072"/>
                  </a:lnTo>
                  <a:lnTo>
                    <a:pt x="897" y="1072"/>
                  </a:lnTo>
                  <a:lnTo>
                    <a:pt x="897" y="1073"/>
                  </a:lnTo>
                  <a:lnTo>
                    <a:pt x="898" y="1073"/>
                  </a:lnTo>
                  <a:lnTo>
                    <a:pt x="899" y="1073"/>
                  </a:lnTo>
                  <a:close/>
                  <a:moveTo>
                    <a:pt x="168" y="1072"/>
                  </a:moveTo>
                  <a:lnTo>
                    <a:pt x="169" y="1072"/>
                  </a:lnTo>
                  <a:lnTo>
                    <a:pt x="169" y="1071"/>
                  </a:lnTo>
                  <a:lnTo>
                    <a:pt x="168" y="1071"/>
                  </a:lnTo>
                  <a:lnTo>
                    <a:pt x="168" y="1072"/>
                  </a:lnTo>
                  <a:close/>
                  <a:moveTo>
                    <a:pt x="176" y="1071"/>
                  </a:moveTo>
                  <a:lnTo>
                    <a:pt x="175" y="1071"/>
                  </a:lnTo>
                  <a:lnTo>
                    <a:pt x="175" y="1072"/>
                  </a:lnTo>
                  <a:lnTo>
                    <a:pt x="176" y="1071"/>
                  </a:lnTo>
                  <a:close/>
                  <a:moveTo>
                    <a:pt x="176" y="1071"/>
                  </a:moveTo>
                  <a:lnTo>
                    <a:pt x="177" y="1068"/>
                  </a:lnTo>
                  <a:lnTo>
                    <a:pt x="176" y="1067"/>
                  </a:lnTo>
                  <a:lnTo>
                    <a:pt x="176" y="1068"/>
                  </a:lnTo>
                  <a:lnTo>
                    <a:pt x="176" y="1071"/>
                  </a:lnTo>
                  <a:close/>
                  <a:moveTo>
                    <a:pt x="165" y="1065"/>
                  </a:moveTo>
                  <a:lnTo>
                    <a:pt x="165" y="1066"/>
                  </a:lnTo>
                  <a:lnTo>
                    <a:pt x="166" y="1065"/>
                  </a:lnTo>
                  <a:lnTo>
                    <a:pt x="166" y="1064"/>
                  </a:lnTo>
                  <a:lnTo>
                    <a:pt x="165" y="1063"/>
                  </a:lnTo>
                  <a:lnTo>
                    <a:pt x="165" y="1064"/>
                  </a:lnTo>
                  <a:lnTo>
                    <a:pt x="165" y="1065"/>
                  </a:lnTo>
                  <a:close/>
                  <a:moveTo>
                    <a:pt x="165" y="1061"/>
                  </a:moveTo>
                  <a:lnTo>
                    <a:pt x="164" y="1061"/>
                  </a:lnTo>
                  <a:lnTo>
                    <a:pt x="165" y="1062"/>
                  </a:lnTo>
                  <a:lnTo>
                    <a:pt x="165" y="1061"/>
                  </a:lnTo>
                  <a:close/>
                  <a:moveTo>
                    <a:pt x="151" y="1059"/>
                  </a:moveTo>
                  <a:lnTo>
                    <a:pt x="152" y="1059"/>
                  </a:lnTo>
                  <a:lnTo>
                    <a:pt x="152" y="1058"/>
                  </a:lnTo>
                  <a:lnTo>
                    <a:pt x="151" y="1058"/>
                  </a:lnTo>
                  <a:lnTo>
                    <a:pt x="149" y="1059"/>
                  </a:lnTo>
                  <a:lnTo>
                    <a:pt x="150" y="1059"/>
                  </a:lnTo>
                  <a:lnTo>
                    <a:pt x="151" y="1059"/>
                  </a:lnTo>
                  <a:close/>
                  <a:moveTo>
                    <a:pt x="150" y="1058"/>
                  </a:moveTo>
                  <a:lnTo>
                    <a:pt x="151" y="1058"/>
                  </a:lnTo>
                  <a:lnTo>
                    <a:pt x="151" y="1056"/>
                  </a:lnTo>
                  <a:lnTo>
                    <a:pt x="150" y="1058"/>
                  </a:lnTo>
                  <a:close/>
                  <a:moveTo>
                    <a:pt x="152" y="1055"/>
                  </a:moveTo>
                  <a:lnTo>
                    <a:pt x="153" y="1055"/>
                  </a:lnTo>
                  <a:lnTo>
                    <a:pt x="153" y="1053"/>
                  </a:lnTo>
                  <a:lnTo>
                    <a:pt x="152" y="1053"/>
                  </a:lnTo>
                  <a:lnTo>
                    <a:pt x="151" y="1053"/>
                  </a:lnTo>
                  <a:lnTo>
                    <a:pt x="150" y="1055"/>
                  </a:lnTo>
                  <a:lnTo>
                    <a:pt x="149" y="1056"/>
                  </a:lnTo>
                  <a:lnTo>
                    <a:pt x="150" y="1056"/>
                  </a:lnTo>
                  <a:lnTo>
                    <a:pt x="151" y="1056"/>
                  </a:lnTo>
                  <a:lnTo>
                    <a:pt x="152" y="1056"/>
                  </a:lnTo>
                  <a:lnTo>
                    <a:pt x="152" y="1055"/>
                  </a:lnTo>
                  <a:close/>
                  <a:moveTo>
                    <a:pt x="883" y="1055"/>
                  </a:moveTo>
                  <a:lnTo>
                    <a:pt x="883" y="1056"/>
                  </a:lnTo>
                  <a:lnTo>
                    <a:pt x="884" y="1055"/>
                  </a:lnTo>
                  <a:lnTo>
                    <a:pt x="884" y="1053"/>
                  </a:lnTo>
                  <a:lnTo>
                    <a:pt x="883" y="1053"/>
                  </a:lnTo>
                  <a:lnTo>
                    <a:pt x="883" y="1055"/>
                  </a:lnTo>
                  <a:close/>
                  <a:moveTo>
                    <a:pt x="151" y="1052"/>
                  </a:moveTo>
                  <a:lnTo>
                    <a:pt x="150" y="1052"/>
                  </a:lnTo>
                  <a:lnTo>
                    <a:pt x="150" y="1053"/>
                  </a:lnTo>
                  <a:lnTo>
                    <a:pt x="151" y="1052"/>
                  </a:lnTo>
                  <a:close/>
                  <a:moveTo>
                    <a:pt x="152" y="1052"/>
                  </a:moveTo>
                  <a:lnTo>
                    <a:pt x="152" y="1053"/>
                  </a:lnTo>
                  <a:lnTo>
                    <a:pt x="153" y="1052"/>
                  </a:lnTo>
                  <a:lnTo>
                    <a:pt x="152" y="1052"/>
                  </a:lnTo>
                  <a:close/>
                  <a:moveTo>
                    <a:pt x="852" y="1049"/>
                  </a:moveTo>
                  <a:lnTo>
                    <a:pt x="853" y="1049"/>
                  </a:lnTo>
                  <a:lnTo>
                    <a:pt x="853" y="1048"/>
                  </a:lnTo>
                  <a:lnTo>
                    <a:pt x="852" y="1048"/>
                  </a:lnTo>
                  <a:lnTo>
                    <a:pt x="852" y="1049"/>
                  </a:lnTo>
                  <a:close/>
                  <a:moveTo>
                    <a:pt x="854" y="1048"/>
                  </a:moveTo>
                  <a:lnTo>
                    <a:pt x="854" y="1047"/>
                  </a:lnTo>
                  <a:lnTo>
                    <a:pt x="853" y="1047"/>
                  </a:lnTo>
                  <a:lnTo>
                    <a:pt x="853" y="1048"/>
                  </a:lnTo>
                  <a:lnTo>
                    <a:pt x="854" y="1048"/>
                  </a:lnTo>
                  <a:close/>
                  <a:moveTo>
                    <a:pt x="886" y="1035"/>
                  </a:moveTo>
                  <a:lnTo>
                    <a:pt x="886" y="1033"/>
                  </a:lnTo>
                  <a:lnTo>
                    <a:pt x="885" y="1035"/>
                  </a:lnTo>
                  <a:lnTo>
                    <a:pt x="884" y="1035"/>
                  </a:lnTo>
                  <a:lnTo>
                    <a:pt x="884" y="1036"/>
                  </a:lnTo>
                  <a:lnTo>
                    <a:pt x="885" y="1036"/>
                  </a:lnTo>
                  <a:lnTo>
                    <a:pt x="886" y="1035"/>
                  </a:lnTo>
                  <a:close/>
                  <a:moveTo>
                    <a:pt x="103" y="1035"/>
                  </a:moveTo>
                  <a:lnTo>
                    <a:pt x="104" y="1035"/>
                  </a:lnTo>
                  <a:lnTo>
                    <a:pt x="104" y="1033"/>
                  </a:lnTo>
                  <a:lnTo>
                    <a:pt x="103" y="1033"/>
                  </a:lnTo>
                  <a:lnTo>
                    <a:pt x="103" y="1035"/>
                  </a:lnTo>
                  <a:close/>
                  <a:moveTo>
                    <a:pt x="634" y="1033"/>
                  </a:moveTo>
                  <a:lnTo>
                    <a:pt x="635" y="1035"/>
                  </a:lnTo>
                  <a:lnTo>
                    <a:pt x="636" y="1035"/>
                  </a:lnTo>
                  <a:lnTo>
                    <a:pt x="637" y="1035"/>
                  </a:lnTo>
                  <a:lnTo>
                    <a:pt x="637" y="1033"/>
                  </a:lnTo>
                  <a:lnTo>
                    <a:pt x="638" y="1032"/>
                  </a:lnTo>
                  <a:lnTo>
                    <a:pt x="637" y="1032"/>
                  </a:lnTo>
                  <a:lnTo>
                    <a:pt x="636" y="1032"/>
                  </a:lnTo>
                  <a:lnTo>
                    <a:pt x="635" y="1033"/>
                  </a:lnTo>
                  <a:lnTo>
                    <a:pt x="634" y="1033"/>
                  </a:lnTo>
                  <a:close/>
                  <a:moveTo>
                    <a:pt x="100" y="1032"/>
                  </a:moveTo>
                  <a:lnTo>
                    <a:pt x="101" y="1031"/>
                  </a:lnTo>
                  <a:lnTo>
                    <a:pt x="100" y="1030"/>
                  </a:lnTo>
                  <a:lnTo>
                    <a:pt x="100" y="1031"/>
                  </a:lnTo>
                  <a:lnTo>
                    <a:pt x="100" y="1032"/>
                  </a:lnTo>
                  <a:close/>
                  <a:moveTo>
                    <a:pt x="103" y="1031"/>
                  </a:moveTo>
                  <a:lnTo>
                    <a:pt x="104" y="1031"/>
                  </a:lnTo>
                  <a:lnTo>
                    <a:pt x="104" y="1030"/>
                  </a:lnTo>
                  <a:lnTo>
                    <a:pt x="103" y="1030"/>
                  </a:lnTo>
                  <a:lnTo>
                    <a:pt x="103" y="1031"/>
                  </a:lnTo>
                  <a:close/>
                  <a:moveTo>
                    <a:pt x="101" y="1029"/>
                  </a:moveTo>
                  <a:lnTo>
                    <a:pt x="101" y="1030"/>
                  </a:lnTo>
                  <a:lnTo>
                    <a:pt x="103" y="1030"/>
                  </a:lnTo>
                  <a:lnTo>
                    <a:pt x="103" y="1029"/>
                  </a:lnTo>
                  <a:lnTo>
                    <a:pt x="101" y="1029"/>
                  </a:lnTo>
                  <a:close/>
                  <a:moveTo>
                    <a:pt x="635" y="1026"/>
                  </a:moveTo>
                  <a:lnTo>
                    <a:pt x="635" y="1024"/>
                  </a:lnTo>
                  <a:lnTo>
                    <a:pt x="634" y="1026"/>
                  </a:lnTo>
                  <a:lnTo>
                    <a:pt x="635" y="1026"/>
                  </a:lnTo>
                  <a:close/>
                  <a:moveTo>
                    <a:pt x="643" y="1026"/>
                  </a:moveTo>
                  <a:lnTo>
                    <a:pt x="644" y="1024"/>
                  </a:lnTo>
                  <a:lnTo>
                    <a:pt x="643" y="1024"/>
                  </a:lnTo>
                  <a:lnTo>
                    <a:pt x="643" y="1026"/>
                  </a:lnTo>
                  <a:close/>
                  <a:moveTo>
                    <a:pt x="97" y="1022"/>
                  </a:moveTo>
                  <a:lnTo>
                    <a:pt x="99" y="1022"/>
                  </a:lnTo>
                  <a:lnTo>
                    <a:pt x="99" y="1021"/>
                  </a:lnTo>
                  <a:lnTo>
                    <a:pt x="97" y="1021"/>
                  </a:lnTo>
                  <a:lnTo>
                    <a:pt x="96" y="1021"/>
                  </a:lnTo>
                  <a:lnTo>
                    <a:pt x="96" y="1022"/>
                  </a:lnTo>
                  <a:lnTo>
                    <a:pt x="96" y="1024"/>
                  </a:lnTo>
                  <a:lnTo>
                    <a:pt x="97" y="1024"/>
                  </a:lnTo>
                  <a:lnTo>
                    <a:pt x="97" y="1022"/>
                  </a:lnTo>
                  <a:close/>
                  <a:moveTo>
                    <a:pt x="120" y="1022"/>
                  </a:moveTo>
                  <a:lnTo>
                    <a:pt x="120" y="1021"/>
                  </a:lnTo>
                  <a:lnTo>
                    <a:pt x="119" y="1022"/>
                  </a:lnTo>
                  <a:lnTo>
                    <a:pt x="120" y="1022"/>
                  </a:lnTo>
                  <a:close/>
                  <a:moveTo>
                    <a:pt x="118" y="1017"/>
                  </a:moveTo>
                  <a:lnTo>
                    <a:pt x="119" y="1017"/>
                  </a:lnTo>
                  <a:lnTo>
                    <a:pt x="119" y="1016"/>
                  </a:lnTo>
                  <a:lnTo>
                    <a:pt x="118" y="1016"/>
                  </a:lnTo>
                  <a:lnTo>
                    <a:pt x="118" y="1017"/>
                  </a:lnTo>
                  <a:close/>
                  <a:moveTo>
                    <a:pt x="117" y="1015"/>
                  </a:moveTo>
                  <a:lnTo>
                    <a:pt x="117" y="1016"/>
                  </a:lnTo>
                  <a:lnTo>
                    <a:pt x="118" y="1016"/>
                  </a:lnTo>
                  <a:lnTo>
                    <a:pt x="118" y="1015"/>
                  </a:lnTo>
                  <a:lnTo>
                    <a:pt x="117" y="1015"/>
                  </a:lnTo>
                  <a:close/>
                  <a:moveTo>
                    <a:pt x="633" y="1015"/>
                  </a:moveTo>
                  <a:lnTo>
                    <a:pt x="632" y="1014"/>
                  </a:lnTo>
                  <a:lnTo>
                    <a:pt x="632" y="1015"/>
                  </a:lnTo>
                  <a:lnTo>
                    <a:pt x="632" y="1016"/>
                  </a:lnTo>
                  <a:lnTo>
                    <a:pt x="633" y="1016"/>
                  </a:lnTo>
                  <a:lnTo>
                    <a:pt x="633" y="1015"/>
                  </a:lnTo>
                  <a:close/>
                  <a:moveTo>
                    <a:pt x="122" y="1012"/>
                  </a:moveTo>
                  <a:lnTo>
                    <a:pt x="121" y="1012"/>
                  </a:lnTo>
                  <a:lnTo>
                    <a:pt x="121" y="1013"/>
                  </a:lnTo>
                  <a:lnTo>
                    <a:pt x="120" y="1014"/>
                  </a:lnTo>
                  <a:lnTo>
                    <a:pt x="120" y="1015"/>
                  </a:lnTo>
                  <a:lnTo>
                    <a:pt x="121" y="1015"/>
                  </a:lnTo>
                  <a:lnTo>
                    <a:pt x="122" y="1015"/>
                  </a:lnTo>
                  <a:lnTo>
                    <a:pt x="122" y="1014"/>
                  </a:lnTo>
                  <a:lnTo>
                    <a:pt x="122" y="1013"/>
                  </a:lnTo>
                  <a:lnTo>
                    <a:pt x="122" y="1012"/>
                  </a:lnTo>
                  <a:close/>
                  <a:moveTo>
                    <a:pt x="122" y="1013"/>
                  </a:moveTo>
                  <a:lnTo>
                    <a:pt x="123" y="1013"/>
                  </a:lnTo>
                  <a:lnTo>
                    <a:pt x="123" y="1012"/>
                  </a:lnTo>
                  <a:lnTo>
                    <a:pt x="122" y="1013"/>
                  </a:lnTo>
                  <a:close/>
                  <a:moveTo>
                    <a:pt x="632" y="1012"/>
                  </a:moveTo>
                  <a:lnTo>
                    <a:pt x="632" y="1010"/>
                  </a:lnTo>
                  <a:lnTo>
                    <a:pt x="631" y="1012"/>
                  </a:lnTo>
                  <a:lnTo>
                    <a:pt x="631" y="1013"/>
                  </a:lnTo>
                  <a:lnTo>
                    <a:pt x="632" y="1013"/>
                  </a:lnTo>
                  <a:lnTo>
                    <a:pt x="632" y="1012"/>
                  </a:lnTo>
                  <a:close/>
                  <a:moveTo>
                    <a:pt x="122" y="1010"/>
                  </a:moveTo>
                  <a:lnTo>
                    <a:pt x="122" y="1012"/>
                  </a:lnTo>
                  <a:lnTo>
                    <a:pt x="123" y="1012"/>
                  </a:lnTo>
                  <a:lnTo>
                    <a:pt x="124" y="1012"/>
                  </a:lnTo>
                  <a:lnTo>
                    <a:pt x="124" y="1010"/>
                  </a:lnTo>
                  <a:lnTo>
                    <a:pt x="123" y="1008"/>
                  </a:lnTo>
                  <a:lnTo>
                    <a:pt x="122" y="1010"/>
                  </a:lnTo>
                  <a:close/>
                  <a:moveTo>
                    <a:pt x="85" y="1008"/>
                  </a:moveTo>
                  <a:lnTo>
                    <a:pt x="85" y="1007"/>
                  </a:lnTo>
                  <a:lnTo>
                    <a:pt x="84" y="1008"/>
                  </a:lnTo>
                  <a:lnTo>
                    <a:pt x="85" y="1008"/>
                  </a:lnTo>
                  <a:close/>
                  <a:moveTo>
                    <a:pt x="111" y="1007"/>
                  </a:moveTo>
                  <a:lnTo>
                    <a:pt x="113" y="1007"/>
                  </a:lnTo>
                  <a:lnTo>
                    <a:pt x="113" y="1006"/>
                  </a:lnTo>
                  <a:lnTo>
                    <a:pt x="111" y="1006"/>
                  </a:lnTo>
                  <a:lnTo>
                    <a:pt x="111" y="1007"/>
                  </a:lnTo>
                  <a:close/>
                  <a:moveTo>
                    <a:pt x="108" y="1003"/>
                  </a:moveTo>
                  <a:lnTo>
                    <a:pt x="108" y="1004"/>
                  </a:lnTo>
                  <a:lnTo>
                    <a:pt x="109" y="1004"/>
                  </a:lnTo>
                  <a:lnTo>
                    <a:pt x="109" y="1003"/>
                  </a:lnTo>
                  <a:lnTo>
                    <a:pt x="108" y="1003"/>
                  </a:lnTo>
                  <a:close/>
                  <a:moveTo>
                    <a:pt x="107" y="1003"/>
                  </a:moveTo>
                  <a:lnTo>
                    <a:pt x="107" y="1002"/>
                  </a:lnTo>
                  <a:lnTo>
                    <a:pt x="106" y="1002"/>
                  </a:lnTo>
                  <a:lnTo>
                    <a:pt x="107" y="1003"/>
                  </a:lnTo>
                  <a:close/>
                  <a:moveTo>
                    <a:pt x="107" y="997"/>
                  </a:moveTo>
                  <a:lnTo>
                    <a:pt x="106" y="997"/>
                  </a:lnTo>
                  <a:lnTo>
                    <a:pt x="107" y="998"/>
                  </a:lnTo>
                  <a:lnTo>
                    <a:pt x="107" y="997"/>
                  </a:lnTo>
                  <a:close/>
                  <a:moveTo>
                    <a:pt x="106" y="996"/>
                  </a:moveTo>
                  <a:lnTo>
                    <a:pt x="105" y="996"/>
                  </a:lnTo>
                  <a:lnTo>
                    <a:pt x="105" y="997"/>
                  </a:lnTo>
                  <a:lnTo>
                    <a:pt x="106" y="997"/>
                  </a:lnTo>
                  <a:lnTo>
                    <a:pt x="106" y="996"/>
                  </a:lnTo>
                  <a:close/>
                  <a:moveTo>
                    <a:pt x="106" y="992"/>
                  </a:moveTo>
                  <a:lnTo>
                    <a:pt x="106" y="991"/>
                  </a:lnTo>
                  <a:lnTo>
                    <a:pt x="105" y="991"/>
                  </a:lnTo>
                  <a:lnTo>
                    <a:pt x="105" y="992"/>
                  </a:lnTo>
                  <a:lnTo>
                    <a:pt x="106" y="992"/>
                  </a:lnTo>
                  <a:close/>
                  <a:moveTo>
                    <a:pt x="106" y="990"/>
                  </a:moveTo>
                  <a:lnTo>
                    <a:pt x="106" y="988"/>
                  </a:lnTo>
                  <a:lnTo>
                    <a:pt x="105" y="988"/>
                  </a:lnTo>
                  <a:lnTo>
                    <a:pt x="104" y="988"/>
                  </a:lnTo>
                  <a:lnTo>
                    <a:pt x="104" y="990"/>
                  </a:lnTo>
                  <a:lnTo>
                    <a:pt x="104" y="991"/>
                  </a:lnTo>
                  <a:lnTo>
                    <a:pt x="105" y="991"/>
                  </a:lnTo>
                  <a:lnTo>
                    <a:pt x="105" y="990"/>
                  </a:lnTo>
                  <a:lnTo>
                    <a:pt x="106" y="990"/>
                  </a:lnTo>
                  <a:close/>
                  <a:moveTo>
                    <a:pt x="107" y="986"/>
                  </a:moveTo>
                  <a:lnTo>
                    <a:pt x="108" y="986"/>
                  </a:lnTo>
                  <a:lnTo>
                    <a:pt x="109" y="986"/>
                  </a:lnTo>
                  <a:lnTo>
                    <a:pt x="108" y="985"/>
                  </a:lnTo>
                  <a:lnTo>
                    <a:pt x="107" y="986"/>
                  </a:lnTo>
                  <a:close/>
                  <a:moveTo>
                    <a:pt x="110" y="985"/>
                  </a:moveTo>
                  <a:lnTo>
                    <a:pt x="110" y="984"/>
                  </a:lnTo>
                  <a:lnTo>
                    <a:pt x="111" y="984"/>
                  </a:lnTo>
                  <a:lnTo>
                    <a:pt x="111" y="983"/>
                  </a:lnTo>
                  <a:lnTo>
                    <a:pt x="111" y="982"/>
                  </a:lnTo>
                  <a:lnTo>
                    <a:pt x="110" y="983"/>
                  </a:lnTo>
                  <a:lnTo>
                    <a:pt x="109" y="984"/>
                  </a:lnTo>
                  <a:lnTo>
                    <a:pt x="108" y="985"/>
                  </a:lnTo>
                  <a:lnTo>
                    <a:pt x="109" y="985"/>
                  </a:lnTo>
                  <a:lnTo>
                    <a:pt x="110" y="985"/>
                  </a:lnTo>
                  <a:close/>
                  <a:moveTo>
                    <a:pt x="634" y="985"/>
                  </a:moveTo>
                  <a:lnTo>
                    <a:pt x="635" y="985"/>
                  </a:lnTo>
                  <a:lnTo>
                    <a:pt x="636" y="984"/>
                  </a:lnTo>
                  <a:lnTo>
                    <a:pt x="634" y="984"/>
                  </a:lnTo>
                  <a:lnTo>
                    <a:pt x="634" y="985"/>
                  </a:lnTo>
                  <a:close/>
                  <a:moveTo>
                    <a:pt x="637" y="984"/>
                  </a:moveTo>
                  <a:lnTo>
                    <a:pt x="638" y="984"/>
                  </a:lnTo>
                  <a:lnTo>
                    <a:pt x="640" y="984"/>
                  </a:lnTo>
                  <a:lnTo>
                    <a:pt x="641" y="983"/>
                  </a:lnTo>
                  <a:lnTo>
                    <a:pt x="637" y="983"/>
                  </a:lnTo>
                  <a:lnTo>
                    <a:pt x="637" y="984"/>
                  </a:lnTo>
                  <a:close/>
                  <a:moveTo>
                    <a:pt x="847" y="980"/>
                  </a:moveTo>
                  <a:lnTo>
                    <a:pt x="847" y="978"/>
                  </a:lnTo>
                  <a:lnTo>
                    <a:pt x="846" y="978"/>
                  </a:lnTo>
                  <a:lnTo>
                    <a:pt x="844" y="980"/>
                  </a:lnTo>
                  <a:lnTo>
                    <a:pt x="844" y="981"/>
                  </a:lnTo>
                  <a:lnTo>
                    <a:pt x="846" y="981"/>
                  </a:lnTo>
                  <a:lnTo>
                    <a:pt x="846" y="980"/>
                  </a:lnTo>
                  <a:lnTo>
                    <a:pt x="847" y="980"/>
                  </a:lnTo>
                  <a:close/>
                  <a:moveTo>
                    <a:pt x="655" y="973"/>
                  </a:moveTo>
                  <a:lnTo>
                    <a:pt x="656" y="973"/>
                  </a:lnTo>
                  <a:lnTo>
                    <a:pt x="656" y="972"/>
                  </a:lnTo>
                  <a:lnTo>
                    <a:pt x="655" y="973"/>
                  </a:lnTo>
                  <a:close/>
                  <a:moveTo>
                    <a:pt x="657" y="971"/>
                  </a:moveTo>
                  <a:lnTo>
                    <a:pt x="656" y="972"/>
                  </a:lnTo>
                  <a:lnTo>
                    <a:pt x="657" y="972"/>
                  </a:lnTo>
                  <a:lnTo>
                    <a:pt x="657" y="971"/>
                  </a:lnTo>
                  <a:close/>
                  <a:moveTo>
                    <a:pt x="638" y="965"/>
                  </a:moveTo>
                  <a:lnTo>
                    <a:pt x="640" y="964"/>
                  </a:lnTo>
                  <a:lnTo>
                    <a:pt x="638" y="964"/>
                  </a:lnTo>
                  <a:lnTo>
                    <a:pt x="637" y="967"/>
                  </a:lnTo>
                  <a:lnTo>
                    <a:pt x="638" y="965"/>
                  </a:lnTo>
                  <a:close/>
                  <a:moveTo>
                    <a:pt x="641" y="965"/>
                  </a:moveTo>
                  <a:lnTo>
                    <a:pt x="641" y="964"/>
                  </a:lnTo>
                  <a:lnTo>
                    <a:pt x="640" y="965"/>
                  </a:lnTo>
                  <a:lnTo>
                    <a:pt x="640" y="967"/>
                  </a:lnTo>
                  <a:lnTo>
                    <a:pt x="641" y="967"/>
                  </a:lnTo>
                  <a:lnTo>
                    <a:pt x="641" y="965"/>
                  </a:lnTo>
                  <a:close/>
                  <a:moveTo>
                    <a:pt x="641" y="962"/>
                  </a:moveTo>
                  <a:lnTo>
                    <a:pt x="641" y="964"/>
                  </a:lnTo>
                  <a:lnTo>
                    <a:pt x="642" y="962"/>
                  </a:lnTo>
                  <a:lnTo>
                    <a:pt x="641" y="962"/>
                  </a:lnTo>
                  <a:close/>
                  <a:moveTo>
                    <a:pt x="641" y="959"/>
                  </a:moveTo>
                  <a:lnTo>
                    <a:pt x="640" y="960"/>
                  </a:lnTo>
                  <a:lnTo>
                    <a:pt x="638" y="962"/>
                  </a:lnTo>
                  <a:lnTo>
                    <a:pt x="638" y="964"/>
                  </a:lnTo>
                  <a:lnTo>
                    <a:pt x="640" y="961"/>
                  </a:lnTo>
                  <a:lnTo>
                    <a:pt x="641" y="959"/>
                  </a:lnTo>
                  <a:close/>
                  <a:moveTo>
                    <a:pt x="644" y="960"/>
                  </a:moveTo>
                  <a:lnTo>
                    <a:pt x="644" y="959"/>
                  </a:lnTo>
                  <a:lnTo>
                    <a:pt x="644" y="958"/>
                  </a:lnTo>
                  <a:lnTo>
                    <a:pt x="644" y="957"/>
                  </a:lnTo>
                  <a:lnTo>
                    <a:pt x="644" y="956"/>
                  </a:lnTo>
                  <a:lnTo>
                    <a:pt x="643" y="956"/>
                  </a:lnTo>
                  <a:lnTo>
                    <a:pt x="643" y="957"/>
                  </a:lnTo>
                  <a:lnTo>
                    <a:pt x="643" y="958"/>
                  </a:lnTo>
                  <a:lnTo>
                    <a:pt x="642" y="958"/>
                  </a:lnTo>
                  <a:lnTo>
                    <a:pt x="642" y="959"/>
                  </a:lnTo>
                  <a:lnTo>
                    <a:pt x="642" y="960"/>
                  </a:lnTo>
                  <a:lnTo>
                    <a:pt x="642" y="961"/>
                  </a:lnTo>
                  <a:lnTo>
                    <a:pt x="643" y="960"/>
                  </a:lnTo>
                  <a:lnTo>
                    <a:pt x="644" y="960"/>
                  </a:lnTo>
                  <a:close/>
                  <a:moveTo>
                    <a:pt x="665" y="961"/>
                  </a:moveTo>
                  <a:lnTo>
                    <a:pt x="665" y="960"/>
                  </a:lnTo>
                  <a:lnTo>
                    <a:pt x="664" y="961"/>
                  </a:lnTo>
                  <a:lnTo>
                    <a:pt x="665" y="961"/>
                  </a:lnTo>
                  <a:close/>
                  <a:moveTo>
                    <a:pt x="634" y="956"/>
                  </a:moveTo>
                  <a:lnTo>
                    <a:pt x="634" y="957"/>
                  </a:lnTo>
                  <a:lnTo>
                    <a:pt x="635" y="956"/>
                  </a:lnTo>
                  <a:lnTo>
                    <a:pt x="634" y="956"/>
                  </a:lnTo>
                  <a:close/>
                  <a:moveTo>
                    <a:pt x="631" y="959"/>
                  </a:moveTo>
                  <a:lnTo>
                    <a:pt x="634" y="958"/>
                  </a:lnTo>
                  <a:lnTo>
                    <a:pt x="634" y="957"/>
                  </a:lnTo>
                  <a:lnTo>
                    <a:pt x="633" y="957"/>
                  </a:lnTo>
                  <a:lnTo>
                    <a:pt x="632" y="957"/>
                  </a:lnTo>
                  <a:lnTo>
                    <a:pt x="631" y="958"/>
                  </a:lnTo>
                  <a:lnTo>
                    <a:pt x="629" y="959"/>
                  </a:lnTo>
                  <a:lnTo>
                    <a:pt x="629" y="960"/>
                  </a:lnTo>
                  <a:lnTo>
                    <a:pt x="631" y="960"/>
                  </a:lnTo>
                  <a:lnTo>
                    <a:pt x="631" y="959"/>
                  </a:lnTo>
                  <a:close/>
                  <a:moveTo>
                    <a:pt x="820" y="950"/>
                  </a:moveTo>
                  <a:lnTo>
                    <a:pt x="821" y="951"/>
                  </a:lnTo>
                  <a:lnTo>
                    <a:pt x="823" y="952"/>
                  </a:lnTo>
                  <a:lnTo>
                    <a:pt x="823" y="951"/>
                  </a:lnTo>
                  <a:lnTo>
                    <a:pt x="823" y="950"/>
                  </a:lnTo>
                  <a:lnTo>
                    <a:pt x="823" y="949"/>
                  </a:lnTo>
                  <a:lnTo>
                    <a:pt x="821" y="949"/>
                  </a:lnTo>
                  <a:lnTo>
                    <a:pt x="821" y="950"/>
                  </a:lnTo>
                  <a:lnTo>
                    <a:pt x="820" y="950"/>
                  </a:lnTo>
                  <a:close/>
                  <a:moveTo>
                    <a:pt x="826" y="951"/>
                  </a:moveTo>
                  <a:lnTo>
                    <a:pt x="825" y="951"/>
                  </a:lnTo>
                  <a:lnTo>
                    <a:pt x="825" y="952"/>
                  </a:lnTo>
                  <a:lnTo>
                    <a:pt x="826" y="952"/>
                  </a:lnTo>
                  <a:lnTo>
                    <a:pt x="826" y="951"/>
                  </a:lnTo>
                  <a:close/>
                  <a:moveTo>
                    <a:pt x="635" y="950"/>
                  </a:moveTo>
                  <a:lnTo>
                    <a:pt x="635" y="951"/>
                  </a:lnTo>
                  <a:lnTo>
                    <a:pt x="636" y="951"/>
                  </a:lnTo>
                  <a:lnTo>
                    <a:pt x="636" y="950"/>
                  </a:lnTo>
                  <a:lnTo>
                    <a:pt x="636" y="949"/>
                  </a:lnTo>
                  <a:lnTo>
                    <a:pt x="635" y="949"/>
                  </a:lnTo>
                  <a:lnTo>
                    <a:pt x="635" y="950"/>
                  </a:lnTo>
                  <a:close/>
                  <a:moveTo>
                    <a:pt x="633" y="949"/>
                  </a:moveTo>
                  <a:lnTo>
                    <a:pt x="634" y="949"/>
                  </a:lnTo>
                  <a:lnTo>
                    <a:pt x="634" y="947"/>
                  </a:lnTo>
                  <a:lnTo>
                    <a:pt x="633" y="947"/>
                  </a:lnTo>
                  <a:lnTo>
                    <a:pt x="632" y="947"/>
                  </a:lnTo>
                  <a:lnTo>
                    <a:pt x="632" y="949"/>
                  </a:lnTo>
                  <a:lnTo>
                    <a:pt x="633" y="949"/>
                  </a:lnTo>
                  <a:close/>
                  <a:moveTo>
                    <a:pt x="632" y="946"/>
                  </a:moveTo>
                  <a:lnTo>
                    <a:pt x="632" y="947"/>
                  </a:lnTo>
                  <a:lnTo>
                    <a:pt x="633" y="946"/>
                  </a:lnTo>
                  <a:lnTo>
                    <a:pt x="632" y="946"/>
                  </a:lnTo>
                  <a:close/>
                  <a:moveTo>
                    <a:pt x="824" y="945"/>
                  </a:moveTo>
                  <a:lnTo>
                    <a:pt x="823" y="945"/>
                  </a:lnTo>
                  <a:lnTo>
                    <a:pt x="824" y="946"/>
                  </a:lnTo>
                  <a:lnTo>
                    <a:pt x="824" y="945"/>
                  </a:lnTo>
                  <a:close/>
                  <a:moveTo>
                    <a:pt x="665" y="942"/>
                  </a:moveTo>
                  <a:lnTo>
                    <a:pt x="665" y="944"/>
                  </a:lnTo>
                  <a:lnTo>
                    <a:pt x="666" y="942"/>
                  </a:lnTo>
                  <a:lnTo>
                    <a:pt x="665" y="941"/>
                  </a:lnTo>
                  <a:lnTo>
                    <a:pt x="665" y="942"/>
                  </a:lnTo>
                  <a:close/>
                  <a:moveTo>
                    <a:pt x="648" y="938"/>
                  </a:moveTo>
                  <a:lnTo>
                    <a:pt x="647" y="938"/>
                  </a:lnTo>
                  <a:lnTo>
                    <a:pt x="647" y="939"/>
                  </a:lnTo>
                  <a:lnTo>
                    <a:pt x="648" y="939"/>
                  </a:lnTo>
                  <a:lnTo>
                    <a:pt x="648" y="938"/>
                  </a:lnTo>
                  <a:close/>
                  <a:moveTo>
                    <a:pt x="665" y="938"/>
                  </a:moveTo>
                  <a:lnTo>
                    <a:pt x="664" y="937"/>
                  </a:lnTo>
                  <a:lnTo>
                    <a:pt x="664" y="938"/>
                  </a:lnTo>
                  <a:lnTo>
                    <a:pt x="664" y="939"/>
                  </a:lnTo>
                  <a:lnTo>
                    <a:pt x="665" y="939"/>
                  </a:lnTo>
                  <a:lnTo>
                    <a:pt x="665" y="938"/>
                  </a:lnTo>
                  <a:close/>
                  <a:moveTo>
                    <a:pt x="634" y="935"/>
                  </a:moveTo>
                  <a:lnTo>
                    <a:pt x="634" y="934"/>
                  </a:lnTo>
                  <a:lnTo>
                    <a:pt x="633" y="934"/>
                  </a:lnTo>
                  <a:lnTo>
                    <a:pt x="633" y="935"/>
                  </a:lnTo>
                  <a:lnTo>
                    <a:pt x="634" y="936"/>
                  </a:lnTo>
                  <a:lnTo>
                    <a:pt x="634" y="935"/>
                  </a:lnTo>
                  <a:close/>
                  <a:moveTo>
                    <a:pt x="818" y="929"/>
                  </a:moveTo>
                  <a:lnTo>
                    <a:pt x="818" y="928"/>
                  </a:lnTo>
                  <a:lnTo>
                    <a:pt x="817" y="928"/>
                  </a:lnTo>
                  <a:lnTo>
                    <a:pt x="817" y="929"/>
                  </a:lnTo>
                  <a:lnTo>
                    <a:pt x="818" y="929"/>
                  </a:lnTo>
                  <a:close/>
                  <a:moveTo>
                    <a:pt x="814" y="925"/>
                  </a:moveTo>
                  <a:lnTo>
                    <a:pt x="813" y="925"/>
                  </a:lnTo>
                  <a:lnTo>
                    <a:pt x="813" y="926"/>
                  </a:lnTo>
                  <a:lnTo>
                    <a:pt x="814" y="925"/>
                  </a:lnTo>
                  <a:close/>
                  <a:moveTo>
                    <a:pt x="644" y="914"/>
                  </a:moveTo>
                  <a:lnTo>
                    <a:pt x="647" y="915"/>
                  </a:lnTo>
                  <a:lnTo>
                    <a:pt x="647" y="914"/>
                  </a:lnTo>
                  <a:lnTo>
                    <a:pt x="644" y="913"/>
                  </a:lnTo>
                  <a:lnTo>
                    <a:pt x="644" y="914"/>
                  </a:lnTo>
                  <a:close/>
                  <a:moveTo>
                    <a:pt x="642" y="910"/>
                  </a:moveTo>
                  <a:lnTo>
                    <a:pt x="642" y="908"/>
                  </a:lnTo>
                  <a:lnTo>
                    <a:pt x="641" y="908"/>
                  </a:lnTo>
                  <a:lnTo>
                    <a:pt x="642" y="910"/>
                  </a:lnTo>
                  <a:close/>
                  <a:moveTo>
                    <a:pt x="741" y="905"/>
                  </a:moveTo>
                  <a:lnTo>
                    <a:pt x="741" y="906"/>
                  </a:lnTo>
                  <a:lnTo>
                    <a:pt x="740" y="906"/>
                  </a:lnTo>
                  <a:lnTo>
                    <a:pt x="741" y="907"/>
                  </a:lnTo>
                  <a:lnTo>
                    <a:pt x="743" y="906"/>
                  </a:lnTo>
                  <a:lnTo>
                    <a:pt x="743" y="905"/>
                  </a:lnTo>
                  <a:lnTo>
                    <a:pt x="744" y="905"/>
                  </a:lnTo>
                  <a:lnTo>
                    <a:pt x="744" y="904"/>
                  </a:lnTo>
                  <a:lnTo>
                    <a:pt x="744" y="902"/>
                  </a:lnTo>
                  <a:lnTo>
                    <a:pt x="743" y="902"/>
                  </a:lnTo>
                  <a:lnTo>
                    <a:pt x="741" y="902"/>
                  </a:lnTo>
                  <a:lnTo>
                    <a:pt x="740" y="902"/>
                  </a:lnTo>
                  <a:lnTo>
                    <a:pt x="741" y="904"/>
                  </a:lnTo>
                  <a:lnTo>
                    <a:pt x="741" y="905"/>
                  </a:lnTo>
                  <a:close/>
                  <a:moveTo>
                    <a:pt x="745" y="906"/>
                  </a:moveTo>
                  <a:lnTo>
                    <a:pt x="745" y="905"/>
                  </a:lnTo>
                  <a:lnTo>
                    <a:pt x="744" y="906"/>
                  </a:lnTo>
                  <a:lnTo>
                    <a:pt x="745" y="906"/>
                  </a:lnTo>
                  <a:close/>
                  <a:moveTo>
                    <a:pt x="779" y="898"/>
                  </a:moveTo>
                  <a:lnTo>
                    <a:pt x="779" y="899"/>
                  </a:lnTo>
                  <a:lnTo>
                    <a:pt x="780" y="899"/>
                  </a:lnTo>
                  <a:lnTo>
                    <a:pt x="780" y="898"/>
                  </a:lnTo>
                  <a:lnTo>
                    <a:pt x="779" y="898"/>
                  </a:lnTo>
                  <a:close/>
                  <a:moveTo>
                    <a:pt x="625" y="898"/>
                  </a:moveTo>
                  <a:lnTo>
                    <a:pt x="625" y="896"/>
                  </a:lnTo>
                  <a:lnTo>
                    <a:pt x="624" y="898"/>
                  </a:lnTo>
                  <a:lnTo>
                    <a:pt x="625" y="898"/>
                  </a:lnTo>
                  <a:close/>
                  <a:moveTo>
                    <a:pt x="624" y="896"/>
                  </a:moveTo>
                  <a:lnTo>
                    <a:pt x="625" y="896"/>
                  </a:lnTo>
                  <a:lnTo>
                    <a:pt x="625" y="895"/>
                  </a:lnTo>
                  <a:lnTo>
                    <a:pt x="624" y="896"/>
                  </a:lnTo>
                  <a:close/>
                  <a:moveTo>
                    <a:pt x="624" y="893"/>
                  </a:moveTo>
                  <a:lnTo>
                    <a:pt x="625" y="892"/>
                  </a:lnTo>
                  <a:lnTo>
                    <a:pt x="624" y="892"/>
                  </a:lnTo>
                  <a:lnTo>
                    <a:pt x="624" y="893"/>
                  </a:lnTo>
                  <a:close/>
                  <a:moveTo>
                    <a:pt x="626" y="892"/>
                  </a:moveTo>
                  <a:lnTo>
                    <a:pt x="625" y="892"/>
                  </a:lnTo>
                  <a:lnTo>
                    <a:pt x="625" y="893"/>
                  </a:lnTo>
                  <a:lnTo>
                    <a:pt x="626" y="892"/>
                  </a:lnTo>
                  <a:close/>
                  <a:moveTo>
                    <a:pt x="629" y="891"/>
                  </a:moveTo>
                  <a:lnTo>
                    <a:pt x="627" y="891"/>
                  </a:lnTo>
                  <a:lnTo>
                    <a:pt x="627" y="892"/>
                  </a:lnTo>
                  <a:lnTo>
                    <a:pt x="629" y="892"/>
                  </a:lnTo>
                  <a:lnTo>
                    <a:pt x="629" y="891"/>
                  </a:lnTo>
                  <a:close/>
                  <a:moveTo>
                    <a:pt x="627" y="892"/>
                  </a:moveTo>
                  <a:lnTo>
                    <a:pt x="626" y="893"/>
                  </a:lnTo>
                  <a:lnTo>
                    <a:pt x="627" y="893"/>
                  </a:lnTo>
                  <a:lnTo>
                    <a:pt x="627" y="892"/>
                  </a:lnTo>
                  <a:close/>
                  <a:moveTo>
                    <a:pt x="631" y="890"/>
                  </a:moveTo>
                  <a:lnTo>
                    <a:pt x="632" y="890"/>
                  </a:lnTo>
                  <a:lnTo>
                    <a:pt x="632" y="889"/>
                  </a:lnTo>
                  <a:lnTo>
                    <a:pt x="631" y="889"/>
                  </a:lnTo>
                  <a:lnTo>
                    <a:pt x="629" y="889"/>
                  </a:lnTo>
                  <a:lnTo>
                    <a:pt x="629" y="891"/>
                  </a:lnTo>
                  <a:lnTo>
                    <a:pt x="631" y="891"/>
                  </a:lnTo>
                  <a:lnTo>
                    <a:pt x="631" y="890"/>
                  </a:lnTo>
                  <a:close/>
                  <a:moveTo>
                    <a:pt x="791" y="880"/>
                  </a:moveTo>
                  <a:lnTo>
                    <a:pt x="791" y="879"/>
                  </a:lnTo>
                  <a:lnTo>
                    <a:pt x="790" y="879"/>
                  </a:lnTo>
                  <a:lnTo>
                    <a:pt x="791" y="880"/>
                  </a:lnTo>
                  <a:close/>
                  <a:moveTo>
                    <a:pt x="790" y="873"/>
                  </a:moveTo>
                  <a:lnTo>
                    <a:pt x="790" y="871"/>
                  </a:lnTo>
                  <a:lnTo>
                    <a:pt x="789" y="873"/>
                  </a:lnTo>
                  <a:lnTo>
                    <a:pt x="790" y="873"/>
                  </a:lnTo>
                  <a:close/>
                  <a:moveTo>
                    <a:pt x="644" y="870"/>
                  </a:moveTo>
                  <a:lnTo>
                    <a:pt x="646" y="870"/>
                  </a:lnTo>
                  <a:lnTo>
                    <a:pt x="646" y="869"/>
                  </a:lnTo>
                  <a:lnTo>
                    <a:pt x="648" y="869"/>
                  </a:lnTo>
                  <a:lnTo>
                    <a:pt x="649" y="868"/>
                  </a:lnTo>
                  <a:lnTo>
                    <a:pt x="644" y="869"/>
                  </a:lnTo>
                  <a:lnTo>
                    <a:pt x="644" y="870"/>
                  </a:lnTo>
                  <a:close/>
                  <a:moveTo>
                    <a:pt x="734" y="865"/>
                  </a:moveTo>
                  <a:lnTo>
                    <a:pt x="735" y="865"/>
                  </a:lnTo>
                  <a:lnTo>
                    <a:pt x="734" y="864"/>
                  </a:lnTo>
                  <a:lnTo>
                    <a:pt x="734" y="865"/>
                  </a:lnTo>
                  <a:close/>
                  <a:moveTo>
                    <a:pt x="777" y="846"/>
                  </a:moveTo>
                  <a:lnTo>
                    <a:pt x="777" y="847"/>
                  </a:lnTo>
                  <a:lnTo>
                    <a:pt x="775" y="847"/>
                  </a:lnTo>
                  <a:lnTo>
                    <a:pt x="777" y="848"/>
                  </a:lnTo>
                  <a:lnTo>
                    <a:pt x="778" y="848"/>
                  </a:lnTo>
                  <a:lnTo>
                    <a:pt x="779" y="848"/>
                  </a:lnTo>
                  <a:lnTo>
                    <a:pt x="778" y="847"/>
                  </a:lnTo>
                  <a:lnTo>
                    <a:pt x="778" y="846"/>
                  </a:lnTo>
                  <a:lnTo>
                    <a:pt x="777" y="846"/>
                  </a:lnTo>
                  <a:close/>
                  <a:moveTo>
                    <a:pt x="495" y="845"/>
                  </a:moveTo>
                  <a:lnTo>
                    <a:pt x="494" y="845"/>
                  </a:lnTo>
                  <a:lnTo>
                    <a:pt x="495" y="846"/>
                  </a:lnTo>
                  <a:lnTo>
                    <a:pt x="496" y="846"/>
                  </a:lnTo>
                  <a:lnTo>
                    <a:pt x="497" y="846"/>
                  </a:lnTo>
                  <a:lnTo>
                    <a:pt x="497" y="845"/>
                  </a:lnTo>
                  <a:lnTo>
                    <a:pt x="496" y="845"/>
                  </a:lnTo>
                  <a:lnTo>
                    <a:pt x="495" y="845"/>
                  </a:lnTo>
                  <a:close/>
                  <a:moveTo>
                    <a:pt x="712" y="845"/>
                  </a:moveTo>
                  <a:lnTo>
                    <a:pt x="712" y="846"/>
                  </a:lnTo>
                  <a:lnTo>
                    <a:pt x="713" y="846"/>
                  </a:lnTo>
                  <a:lnTo>
                    <a:pt x="712" y="845"/>
                  </a:lnTo>
                  <a:close/>
                  <a:moveTo>
                    <a:pt x="499" y="843"/>
                  </a:moveTo>
                  <a:lnTo>
                    <a:pt x="500" y="843"/>
                  </a:lnTo>
                  <a:lnTo>
                    <a:pt x="500" y="841"/>
                  </a:lnTo>
                  <a:lnTo>
                    <a:pt x="499" y="841"/>
                  </a:lnTo>
                  <a:lnTo>
                    <a:pt x="499" y="843"/>
                  </a:lnTo>
                  <a:close/>
                  <a:moveTo>
                    <a:pt x="773" y="835"/>
                  </a:moveTo>
                  <a:lnTo>
                    <a:pt x="772" y="835"/>
                  </a:lnTo>
                  <a:lnTo>
                    <a:pt x="772" y="836"/>
                  </a:lnTo>
                  <a:lnTo>
                    <a:pt x="773" y="836"/>
                  </a:lnTo>
                  <a:lnTo>
                    <a:pt x="773" y="835"/>
                  </a:lnTo>
                  <a:close/>
                  <a:moveTo>
                    <a:pt x="503" y="834"/>
                  </a:moveTo>
                  <a:lnTo>
                    <a:pt x="503" y="835"/>
                  </a:lnTo>
                  <a:lnTo>
                    <a:pt x="504" y="834"/>
                  </a:lnTo>
                  <a:lnTo>
                    <a:pt x="503" y="833"/>
                  </a:lnTo>
                  <a:lnTo>
                    <a:pt x="503" y="834"/>
                  </a:lnTo>
                  <a:close/>
                  <a:moveTo>
                    <a:pt x="505" y="834"/>
                  </a:moveTo>
                  <a:lnTo>
                    <a:pt x="504" y="834"/>
                  </a:lnTo>
                  <a:lnTo>
                    <a:pt x="504" y="835"/>
                  </a:lnTo>
                  <a:lnTo>
                    <a:pt x="505" y="834"/>
                  </a:lnTo>
                  <a:close/>
                  <a:moveTo>
                    <a:pt x="501" y="834"/>
                  </a:moveTo>
                  <a:lnTo>
                    <a:pt x="501" y="833"/>
                  </a:lnTo>
                  <a:lnTo>
                    <a:pt x="500" y="833"/>
                  </a:lnTo>
                  <a:lnTo>
                    <a:pt x="500" y="834"/>
                  </a:lnTo>
                  <a:lnTo>
                    <a:pt x="501" y="834"/>
                  </a:lnTo>
                  <a:close/>
                  <a:moveTo>
                    <a:pt x="786" y="832"/>
                  </a:moveTo>
                  <a:lnTo>
                    <a:pt x="786" y="833"/>
                  </a:lnTo>
                  <a:lnTo>
                    <a:pt x="787" y="834"/>
                  </a:lnTo>
                  <a:lnTo>
                    <a:pt x="789" y="834"/>
                  </a:lnTo>
                  <a:lnTo>
                    <a:pt x="790" y="834"/>
                  </a:lnTo>
                  <a:lnTo>
                    <a:pt x="791" y="834"/>
                  </a:lnTo>
                  <a:lnTo>
                    <a:pt x="791" y="833"/>
                  </a:lnTo>
                  <a:lnTo>
                    <a:pt x="792" y="833"/>
                  </a:lnTo>
                  <a:lnTo>
                    <a:pt x="791" y="832"/>
                  </a:lnTo>
                  <a:lnTo>
                    <a:pt x="792" y="832"/>
                  </a:lnTo>
                  <a:lnTo>
                    <a:pt x="792" y="831"/>
                  </a:lnTo>
                  <a:lnTo>
                    <a:pt x="791" y="831"/>
                  </a:lnTo>
                  <a:lnTo>
                    <a:pt x="790" y="831"/>
                  </a:lnTo>
                  <a:lnTo>
                    <a:pt x="789" y="831"/>
                  </a:lnTo>
                  <a:lnTo>
                    <a:pt x="787" y="831"/>
                  </a:lnTo>
                  <a:lnTo>
                    <a:pt x="787" y="832"/>
                  </a:lnTo>
                  <a:lnTo>
                    <a:pt x="786" y="832"/>
                  </a:lnTo>
                  <a:close/>
                  <a:moveTo>
                    <a:pt x="654" y="830"/>
                  </a:moveTo>
                  <a:lnTo>
                    <a:pt x="653" y="830"/>
                  </a:lnTo>
                  <a:lnTo>
                    <a:pt x="651" y="830"/>
                  </a:lnTo>
                  <a:lnTo>
                    <a:pt x="651" y="831"/>
                  </a:lnTo>
                  <a:lnTo>
                    <a:pt x="652" y="831"/>
                  </a:lnTo>
                  <a:lnTo>
                    <a:pt x="653" y="831"/>
                  </a:lnTo>
                  <a:lnTo>
                    <a:pt x="654" y="831"/>
                  </a:lnTo>
                  <a:lnTo>
                    <a:pt x="655" y="831"/>
                  </a:lnTo>
                  <a:lnTo>
                    <a:pt x="655" y="830"/>
                  </a:lnTo>
                  <a:lnTo>
                    <a:pt x="654" y="830"/>
                  </a:lnTo>
                  <a:close/>
                  <a:moveTo>
                    <a:pt x="511" y="830"/>
                  </a:moveTo>
                  <a:lnTo>
                    <a:pt x="511" y="828"/>
                  </a:lnTo>
                  <a:lnTo>
                    <a:pt x="510" y="828"/>
                  </a:lnTo>
                  <a:lnTo>
                    <a:pt x="511" y="830"/>
                  </a:lnTo>
                  <a:close/>
                  <a:moveTo>
                    <a:pt x="515" y="827"/>
                  </a:moveTo>
                  <a:lnTo>
                    <a:pt x="515" y="828"/>
                  </a:lnTo>
                  <a:lnTo>
                    <a:pt x="516" y="828"/>
                  </a:lnTo>
                  <a:lnTo>
                    <a:pt x="517" y="828"/>
                  </a:lnTo>
                  <a:lnTo>
                    <a:pt x="517" y="827"/>
                  </a:lnTo>
                  <a:lnTo>
                    <a:pt x="516" y="827"/>
                  </a:lnTo>
                  <a:lnTo>
                    <a:pt x="515" y="827"/>
                  </a:lnTo>
                  <a:close/>
                  <a:moveTo>
                    <a:pt x="770" y="822"/>
                  </a:moveTo>
                  <a:lnTo>
                    <a:pt x="770" y="823"/>
                  </a:lnTo>
                  <a:lnTo>
                    <a:pt x="771" y="823"/>
                  </a:lnTo>
                  <a:lnTo>
                    <a:pt x="772" y="823"/>
                  </a:lnTo>
                  <a:lnTo>
                    <a:pt x="771" y="822"/>
                  </a:lnTo>
                  <a:lnTo>
                    <a:pt x="770" y="822"/>
                  </a:lnTo>
                  <a:close/>
                  <a:moveTo>
                    <a:pt x="777" y="823"/>
                  </a:moveTo>
                  <a:lnTo>
                    <a:pt x="778" y="823"/>
                  </a:lnTo>
                  <a:lnTo>
                    <a:pt x="778" y="822"/>
                  </a:lnTo>
                  <a:lnTo>
                    <a:pt x="777" y="822"/>
                  </a:lnTo>
                  <a:lnTo>
                    <a:pt x="777" y="823"/>
                  </a:lnTo>
                  <a:close/>
                  <a:moveTo>
                    <a:pt x="764" y="819"/>
                  </a:moveTo>
                  <a:lnTo>
                    <a:pt x="764" y="820"/>
                  </a:lnTo>
                  <a:lnTo>
                    <a:pt x="766" y="821"/>
                  </a:lnTo>
                  <a:lnTo>
                    <a:pt x="768" y="822"/>
                  </a:lnTo>
                  <a:lnTo>
                    <a:pt x="768" y="821"/>
                  </a:lnTo>
                  <a:lnTo>
                    <a:pt x="766" y="819"/>
                  </a:lnTo>
                  <a:lnTo>
                    <a:pt x="764" y="819"/>
                  </a:lnTo>
                  <a:close/>
                  <a:moveTo>
                    <a:pt x="723" y="821"/>
                  </a:moveTo>
                  <a:lnTo>
                    <a:pt x="724" y="821"/>
                  </a:lnTo>
                  <a:lnTo>
                    <a:pt x="724" y="820"/>
                  </a:lnTo>
                  <a:lnTo>
                    <a:pt x="723" y="820"/>
                  </a:lnTo>
                  <a:lnTo>
                    <a:pt x="723" y="821"/>
                  </a:lnTo>
                  <a:close/>
                  <a:moveTo>
                    <a:pt x="755" y="816"/>
                  </a:moveTo>
                  <a:lnTo>
                    <a:pt x="755" y="815"/>
                  </a:lnTo>
                  <a:lnTo>
                    <a:pt x="754" y="814"/>
                  </a:lnTo>
                  <a:lnTo>
                    <a:pt x="752" y="814"/>
                  </a:lnTo>
                  <a:lnTo>
                    <a:pt x="754" y="815"/>
                  </a:lnTo>
                  <a:lnTo>
                    <a:pt x="755" y="816"/>
                  </a:lnTo>
                  <a:close/>
                  <a:moveTo>
                    <a:pt x="786" y="815"/>
                  </a:moveTo>
                  <a:lnTo>
                    <a:pt x="785" y="815"/>
                  </a:lnTo>
                  <a:lnTo>
                    <a:pt x="786" y="816"/>
                  </a:lnTo>
                  <a:lnTo>
                    <a:pt x="786" y="815"/>
                  </a:lnTo>
                  <a:close/>
                  <a:moveTo>
                    <a:pt x="756" y="813"/>
                  </a:moveTo>
                  <a:lnTo>
                    <a:pt x="756" y="814"/>
                  </a:lnTo>
                  <a:lnTo>
                    <a:pt x="757" y="814"/>
                  </a:lnTo>
                  <a:lnTo>
                    <a:pt x="757" y="813"/>
                  </a:lnTo>
                  <a:lnTo>
                    <a:pt x="756" y="811"/>
                  </a:lnTo>
                  <a:lnTo>
                    <a:pt x="756" y="813"/>
                  </a:lnTo>
                  <a:close/>
                  <a:moveTo>
                    <a:pt x="795" y="814"/>
                  </a:moveTo>
                  <a:lnTo>
                    <a:pt x="795" y="813"/>
                  </a:lnTo>
                  <a:lnTo>
                    <a:pt x="794" y="813"/>
                  </a:lnTo>
                  <a:lnTo>
                    <a:pt x="794" y="814"/>
                  </a:lnTo>
                  <a:lnTo>
                    <a:pt x="795" y="814"/>
                  </a:lnTo>
                  <a:close/>
                  <a:moveTo>
                    <a:pt x="794" y="813"/>
                  </a:moveTo>
                  <a:lnTo>
                    <a:pt x="794" y="811"/>
                  </a:lnTo>
                  <a:lnTo>
                    <a:pt x="793" y="811"/>
                  </a:lnTo>
                  <a:lnTo>
                    <a:pt x="793" y="813"/>
                  </a:lnTo>
                  <a:lnTo>
                    <a:pt x="794" y="813"/>
                  </a:lnTo>
                  <a:close/>
                  <a:moveTo>
                    <a:pt x="520" y="810"/>
                  </a:moveTo>
                  <a:lnTo>
                    <a:pt x="520" y="809"/>
                  </a:lnTo>
                  <a:lnTo>
                    <a:pt x="519" y="809"/>
                  </a:lnTo>
                  <a:lnTo>
                    <a:pt x="519" y="810"/>
                  </a:lnTo>
                  <a:lnTo>
                    <a:pt x="520" y="810"/>
                  </a:lnTo>
                  <a:close/>
                  <a:moveTo>
                    <a:pt x="518" y="808"/>
                  </a:moveTo>
                  <a:lnTo>
                    <a:pt x="518" y="809"/>
                  </a:lnTo>
                  <a:lnTo>
                    <a:pt x="519" y="809"/>
                  </a:lnTo>
                  <a:lnTo>
                    <a:pt x="519" y="808"/>
                  </a:lnTo>
                  <a:lnTo>
                    <a:pt x="518" y="808"/>
                  </a:lnTo>
                  <a:close/>
                  <a:moveTo>
                    <a:pt x="794" y="807"/>
                  </a:moveTo>
                  <a:lnTo>
                    <a:pt x="794" y="808"/>
                  </a:lnTo>
                  <a:lnTo>
                    <a:pt x="795" y="809"/>
                  </a:lnTo>
                  <a:lnTo>
                    <a:pt x="795" y="808"/>
                  </a:lnTo>
                  <a:lnTo>
                    <a:pt x="795" y="807"/>
                  </a:lnTo>
                  <a:lnTo>
                    <a:pt x="794" y="805"/>
                  </a:lnTo>
                  <a:lnTo>
                    <a:pt x="794" y="807"/>
                  </a:lnTo>
                  <a:close/>
                  <a:moveTo>
                    <a:pt x="714" y="804"/>
                  </a:moveTo>
                  <a:lnTo>
                    <a:pt x="713" y="805"/>
                  </a:lnTo>
                  <a:lnTo>
                    <a:pt x="714" y="805"/>
                  </a:lnTo>
                  <a:lnTo>
                    <a:pt x="714" y="804"/>
                  </a:lnTo>
                  <a:close/>
                  <a:moveTo>
                    <a:pt x="713" y="803"/>
                  </a:moveTo>
                  <a:lnTo>
                    <a:pt x="713" y="804"/>
                  </a:lnTo>
                  <a:lnTo>
                    <a:pt x="714" y="803"/>
                  </a:lnTo>
                  <a:lnTo>
                    <a:pt x="715" y="803"/>
                  </a:lnTo>
                  <a:lnTo>
                    <a:pt x="714" y="802"/>
                  </a:lnTo>
                  <a:lnTo>
                    <a:pt x="713" y="803"/>
                  </a:lnTo>
                  <a:close/>
                  <a:moveTo>
                    <a:pt x="793" y="802"/>
                  </a:moveTo>
                  <a:lnTo>
                    <a:pt x="794" y="802"/>
                  </a:lnTo>
                  <a:lnTo>
                    <a:pt x="793" y="801"/>
                  </a:lnTo>
                  <a:lnTo>
                    <a:pt x="792" y="801"/>
                  </a:lnTo>
                  <a:lnTo>
                    <a:pt x="792" y="802"/>
                  </a:lnTo>
                  <a:lnTo>
                    <a:pt x="793" y="803"/>
                  </a:lnTo>
                  <a:lnTo>
                    <a:pt x="793" y="802"/>
                  </a:lnTo>
                  <a:close/>
                  <a:moveTo>
                    <a:pt x="496" y="799"/>
                  </a:moveTo>
                  <a:lnTo>
                    <a:pt x="496" y="800"/>
                  </a:lnTo>
                  <a:lnTo>
                    <a:pt x="497" y="800"/>
                  </a:lnTo>
                  <a:lnTo>
                    <a:pt x="496" y="799"/>
                  </a:lnTo>
                  <a:close/>
                  <a:moveTo>
                    <a:pt x="529" y="799"/>
                  </a:moveTo>
                  <a:lnTo>
                    <a:pt x="529" y="798"/>
                  </a:lnTo>
                  <a:lnTo>
                    <a:pt x="528" y="798"/>
                  </a:lnTo>
                  <a:lnTo>
                    <a:pt x="528" y="799"/>
                  </a:lnTo>
                  <a:lnTo>
                    <a:pt x="529" y="799"/>
                  </a:lnTo>
                  <a:close/>
                  <a:moveTo>
                    <a:pt x="655" y="798"/>
                  </a:moveTo>
                  <a:lnTo>
                    <a:pt x="655" y="796"/>
                  </a:lnTo>
                  <a:lnTo>
                    <a:pt x="654" y="796"/>
                  </a:lnTo>
                  <a:lnTo>
                    <a:pt x="653" y="796"/>
                  </a:lnTo>
                  <a:lnTo>
                    <a:pt x="652" y="796"/>
                  </a:lnTo>
                  <a:lnTo>
                    <a:pt x="652" y="798"/>
                  </a:lnTo>
                  <a:lnTo>
                    <a:pt x="652" y="799"/>
                  </a:lnTo>
                  <a:lnTo>
                    <a:pt x="654" y="799"/>
                  </a:lnTo>
                  <a:lnTo>
                    <a:pt x="655" y="798"/>
                  </a:lnTo>
                  <a:close/>
                  <a:moveTo>
                    <a:pt x="700" y="793"/>
                  </a:moveTo>
                  <a:lnTo>
                    <a:pt x="700" y="792"/>
                  </a:lnTo>
                  <a:lnTo>
                    <a:pt x="699" y="793"/>
                  </a:lnTo>
                  <a:lnTo>
                    <a:pt x="700" y="793"/>
                  </a:lnTo>
                  <a:close/>
                  <a:moveTo>
                    <a:pt x="701" y="792"/>
                  </a:moveTo>
                  <a:lnTo>
                    <a:pt x="701" y="791"/>
                  </a:lnTo>
                  <a:lnTo>
                    <a:pt x="700" y="792"/>
                  </a:lnTo>
                  <a:lnTo>
                    <a:pt x="701" y="792"/>
                  </a:lnTo>
                  <a:close/>
                  <a:moveTo>
                    <a:pt x="617" y="791"/>
                  </a:moveTo>
                  <a:lnTo>
                    <a:pt x="615" y="791"/>
                  </a:lnTo>
                  <a:lnTo>
                    <a:pt x="615" y="792"/>
                  </a:lnTo>
                  <a:lnTo>
                    <a:pt x="617" y="792"/>
                  </a:lnTo>
                  <a:lnTo>
                    <a:pt x="617" y="791"/>
                  </a:lnTo>
                  <a:close/>
                  <a:moveTo>
                    <a:pt x="667" y="792"/>
                  </a:moveTo>
                  <a:lnTo>
                    <a:pt x="667" y="791"/>
                  </a:lnTo>
                  <a:lnTo>
                    <a:pt x="666" y="791"/>
                  </a:lnTo>
                  <a:lnTo>
                    <a:pt x="666" y="792"/>
                  </a:lnTo>
                  <a:lnTo>
                    <a:pt x="667" y="792"/>
                  </a:lnTo>
                  <a:close/>
                  <a:moveTo>
                    <a:pt x="668" y="790"/>
                  </a:moveTo>
                  <a:lnTo>
                    <a:pt x="670" y="790"/>
                  </a:lnTo>
                  <a:lnTo>
                    <a:pt x="669" y="789"/>
                  </a:lnTo>
                  <a:lnTo>
                    <a:pt x="668" y="789"/>
                  </a:lnTo>
                  <a:lnTo>
                    <a:pt x="668" y="790"/>
                  </a:lnTo>
                  <a:close/>
                  <a:moveTo>
                    <a:pt x="692" y="784"/>
                  </a:moveTo>
                  <a:lnTo>
                    <a:pt x="693" y="785"/>
                  </a:lnTo>
                  <a:lnTo>
                    <a:pt x="692" y="785"/>
                  </a:lnTo>
                  <a:lnTo>
                    <a:pt x="692" y="786"/>
                  </a:lnTo>
                  <a:lnTo>
                    <a:pt x="692" y="787"/>
                  </a:lnTo>
                  <a:lnTo>
                    <a:pt x="692" y="788"/>
                  </a:lnTo>
                  <a:lnTo>
                    <a:pt x="691" y="788"/>
                  </a:lnTo>
                  <a:lnTo>
                    <a:pt x="691" y="789"/>
                  </a:lnTo>
                  <a:lnTo>
                    <a:pt x="692" y="789"/>
                  </a:lnTo>
                  <a:lnTo>
                    <a:pt x="693" y="789"/>
                  </a:lnTo>
                  <a:lnTo>
                    <a:pt x="693" y="788"/>
                  </a:lnTo>
                  <a:lnTo>
                    <a:pt x="693" y="787"/>
                  </a:lnTo>
                  <a:lnTo>
                    <a:pt x="693" y="786"/>
                  </a:lnTo>
                  <a:lnTo>
                    <a:pt x="694" y="786"/>
                  </a:lnTo>
                  <a:lnTo>
                    <a:pt x="694" y="785"/>
                  </a:lnTo>
                  <a:lnTo>
                    <a:pt x="694" y="784"/>
                  </a:lnTo>
                  <a:lnTo>
                    <a:pt x="693" y="784"/>
                  </a:lnTo>
                  <a:lnTo>
                    <a:pt x="692" y="784"/>
                  </a:lnTo>
                  <a:close/>
                  <a:moveTo>
                    <a:pt x="676" y="787"/>
                  </a:moveTo>
                  <a:lnTo>
                    <a:pt x="674" y="786"/>
                  </a:lnTo>
                  <a:lnTo>
                    <a:pt x="674" y="787"/>
                  </a:lnTo>
                  <a:lnTo>
                    <a:pt x="676" y="787"/>
                  </a:lnTo>
                  <a:close/>
                  <a:moveTo>
                    <a:pt x="691" y="787"/>
                  </a:moveTo>
                  <a:lnTo>
                    <a:pt x="692" y="787"/>
                  </a:lnTo>
                  <a:lnTo>
                    <a:pt x="691" y="786"/>
                  </a:lnTo>
                  <a:lnTo>
                    <a:pt x="691" y="787"/>
                  </a:lnTo>
                  <a:close/>
                  <a:moveTo>
                    <a:pt x="779" y="786"/>
                  </a:moveTo>
                  <a:lnTo>
                    <a:pt x="780" y="785"/>
                  </a:lnTo>
                  <a:lnTo>
                    <a:pt x="781" y="785"/>
                  </a:lnTo>
                  <a:lnTo>
                    <a:pt x="781" y="784"/>
                  </a:lnTo>
                  <a:lnTo>
                    <a:pt x="783" y="784"/>
                  </a:lnTo>
                  <a:lnTo>
                    <a:pt x="783" y="782"/>
                  </a:lnTo>
                  <a:lnTo>
                    <a:pt x="783" y="780"/>
                  </a:lnTo>
                  <a:lnTo>
                    <a:pt x="783" y="779"/>
                  </a:lnTo>
                  <a:lnTo>
                    <a:pt x="781" y="780"/>
                  </a:lnTo>
                  <a:lnTo>
                    <a:pt x="780" y="780"/>
                  </a:lnTo>
                  <a:lnTo>
                    <a:pt x="780" y="782"/>
                  </a:lnTo>
                  <a:lnTo>
                    <a:pt x="779" y="784"/>
                  </a:lnTo>
                  <a:lnTo>
                    <a:pt x="779" y="785"/>
                  </a:lnTo>
                  <a:lnTo>
                    <a:pt x="779" y="786"/>
                  </a:lnTo>
                  <a:close/>
                  <a:moveTo>
                    <a:pt x="801" y="775"/>
                  </a:moveTo>
                  <a:lnTo>
                    <a:pt x="802" y="774"/>
                  </a:lnTo>
                  <a:lnTo>
                    <a:pt x="801" y="774"/>
                  </a:lnTo>
                  <a:lnTo>
                    <a:pt x="800" y="775"/>
                  </a:lnTo>
                  <a:lnTo>
                    <a:pt x="801" y="775"/>
                  </a:lnTo>
                  <a:close/>
                  <a:moveTo>
                    <a:pt x="764" y="765"/>
                  </a:moveTo>
                  <a:lnTo>
                    <a:pt x="764" y="767"/>
                  </a:lnTo>
                  <a:lnTo>
                    <a:pt x="766" y="765"/>
                  </a:lnTo>
                  <a:lnTo>
                    <a:pt x="766" y="764"/>
                  </a:lnTo>
                  <a:lnTo>
                    <a:pt x="764" y="764"/>
                  </a:lnTo>
                  <a:lnTo>
                    <a:pt x="764" y="765"/>
                  </a:lnTo>
                  <a:close/>
                  <a:moveTo>
                    <a:pt x="543" y="761"/>
                  </a:moveTo>
                  <a:lnTo>
                    <a:pt x="543" y="762"/>
                  </a:lnTo>
                  <a:lnTo>
                    <a:pt x="544" y="762"/>
                  </a:lnTo>
                  <a:lnTo>
                    <a:pt x="543" y="761"/>
                  </a:lnTo>
                  <a:close/>
                  <a:moveTo>
                    <a:pt x="802" y="762"/>
                  </a:moveTo>
                  <a:lnTo>
                    <a:pt x="803" y="762"/>
                  </a:lnTo>
                  <a:lnTo>
                    <a:pt x="804" y="762"/>
                  </a:lnTo>
                  <a:lnTo>
                    <a:pt x="802" y="761"/>
                  </a:lnTo>
                  <a:lnTo>
                    <a:pt x="801" y="761"/>
                  </a:lnTo>
                  <a:lnTo>
                    <a:pt x="801" y="762"/>
                  </a:lnTo>
                  <a:lnTo>
                    <a:pt x="802" y="762"/>
                  </a:lnTo>
                  <a:close/>
                  <a:moveTo>
                    <a:pt x="758" y="756"/>
                  </a:moveTo>
                  <a:lnTo>
                    <a:pt x="759" y="756"/>
                  </a:lnTo>
                  <a:lnTo>
                    <a:pt x="759" y="755"/>
                  </a:lnTo>
                  <a:lnTo>
                    <a:pt x="758" y="755"/>
                  </a:lnTo>
                  <a:lnTo>
                    <a:pt x="758" y="756"/>
                  </a:lnTo>
                  <a:close/>
                  <a:moveTo>
                    <a:pt x="759" y="755"/>
                  </a:moveTo>
                  <a:lnTo>
                    <a:pt x="760" y="756"/>
                  </a:lnTo>
                  <a:lnTo>
                    <a:pt x="760" y="755"/>
                  </a:lnTo>
                  <a:lnTo>
                    <a:pt x="759" y="755"/>
                  </a:lnTo>
                  <a:close/>
                  <a:moveTo>
                    <a:pt x="777" y="755"/>
                  </a:moveTo>
                  <a:lnTo>
                    <a:pt x="777" y="756"/>
                  </a:lnTo>
                  <a:lnTo>
                    <a:pt x="778" y="756"/>
                  </a:lnTo>
                  <a:lnTo>
                    <a:pt x="778" y="754"/>
                  </a:lnTo>
                  <a:lnTo>
                    <a:pt x="777" y="754"/>
                  </a:lnTo>
                  <a:lnTo>
                    <a:pt x="777" y="755"/>
                  </a:lnTo>
                  <a:close/>
                  <a:moveTo>
                    <a:pt x="596" y="753"/>
                  </a:moveTo>
                  <a:lnTo>
                    <a:pt x="596" y="752"/>
                  </a:lnTo>
                  <a:lnTo>
                    <a:pt x="594" y="752"/>
                  </a:lnTo>
                  <a:lnTo>
                    <a:pt x="594" y="753"/>
                  </a:lnTo>
                  <a:lnTo>
                    <a:pt x="595" y="753"/>
                  </a:lnTo>
                  <a:lnTo>
                    <a:pt x="596" y="753"/>
                  </a:lnTo>
                  <a:close/>
                  <a:moveTo>
                    <a:pt x="764" y="749"/>
                  </a:moveTo>
                  <a:lnTo>
                    <a:pt x="766" y="749"/>
                  </a:lnTo>
                  <a:lnTo>
                    <a:pt x="764" y="747"/>
                  </a:lnTo>
                  <a:lnTo>
                    <a:pt x="763" y="747"/>
                  </a:lnTo>
                  <a:lnTo>
                    <a:pt x="763" y="749"/>
                  </a:lnTo>
                  <a:lnTo>
                    <a:pt x="764" y="749"/>
                  </a:lnTo>
                  <a:close/>
                  <a:moveTo>
                    <a:pt x="594" y="745"/>
                  </a:moveTo>
                  <a:lnTo>
                    <a:pt x="592" y="745"/>
                  </a:lnTo>
                  <a:lnTo>
                    <a:pt x="592" y="746"/>
                  </a:lnTo>
                  <a:lnTo>
                    <a:pt x="594" y="746"/>
                  </a:lnTo>
                  <a:lnTo>
                    <a:pt x="594" y="745"/>
                  </a:lnTo>
                  <a:close/>
                  <a:moveTo>
                    <a:pt x="601" y="741"/>
                  </a:moveTo>
                  <a:lnTo>
                    <a:pt x="600" y="742"/>
                  </a:lnTo>
                  <a:lnTo>
                    <a:pt x="601" y="742"/>
                  </a:lnTo>
                  <a:lnTo>
                    <a:pt x="601" y="741"/>
                  </a:lnTo>
                  <a:close/>
                  <a:moveTo>
                    <a:pt x="600" y="743"/>
                  </a:moveTo>
                  <a:lnTo>
                    <a:pt x="600" y="742"/>
                  </a:lnTo>
                  <a:lnTo>
                    <a:pt x="598" y="742"/>
                  </a:lnTo>
                  <a:lnTo>
                    <a:pt x="598" y="743"/>
                  </a:lnTo>
                  <a:lnTo>
                    <a:pt x="600" y="743"/>
                  </a:lnTo>
                  <a:close/>
                  <a:moveTo>
                    <a:pt x="569" y="738"/>
                  </a:moveTo>
                  <a:lnTo>
                    <a:pt x="570" y="738"/>
                  </a:lnTo>
                  <a:lnTo>
                    <a:pt x="570" y="736"/>
                  </a:lnTo>
                  <a:lnTo>
                    <a:pt x="569" y="736"/>
                  </a:lnTo>
                  <a:lnTo>
                    <a:pt x="569" y="738"/>
                  </a:lnTo>
                  <a:close/>
                  <a:moveTo>
                    <a:pt x="811" y="719"/>
                  </a:moveTo>
                  <a:lnTo>
                    <a:pt x="813" y="718"/>
                  </a:lnTo>
                  <a:lnTo>
                    <a:pt x="814" y="718"/>
                  </a:lnTo>
                  <a:lnTo>
                    <a:pt x="813" y="717"/>
                  </a:lnTo>
                  <a:lnTo>
                    <a:pt x="811" y="717"/>
                  </a:lnTo>
                  <a:lnTo>
                    <a:pt x="809" y="717"/>
                  </a:lnTo>
                  <a:lnTo>
                    <a:pt x="809" y="718"/>
                  </a:lnTo>
                  <a:lnTo>
                    <a:pt x="809" y="719"/>
                  </a:lnTo>
                  <a:lnTo>
                    <a:pt x="808" y="719"/>
                  </a:lnTo>
                  <a:lnTo>
                    <a:pt x="808" y="720"/>
                  </a:lnTo>
                  <a:lnTo>
                    <a:pt x="809" y="720"/>
                  </a:lnTo>
                  <a:lnTo>
                    <a:pt x="811" y="719"/>
                  </a:lnTo>
                  <a:close/>
                  <a:moveTo>
                    <a:pt x="808" y="720"/>
                  </a:moveTo>
                  <a:lnTo>
                    <a:pt x="807" y="720"/>
                  </a:lnTo>
                  <a:lnTo>
                    <a:pt x="808" y="722"/>
                  </a:lnTo>
                  <a:lnTo>
                    <a:pt x="808" y="720"/>
                  </a:lnTo>
                  <a:close/>
                  <a:moveTo>
                    <a:pt x="346" y="717"/>
                  </a:moveTo>
                  <a:lnTo>
                    <a:pt x="345" y="717"/>
                  </a:lnTo>
                  <a:lnTo>
                    <a:pt x="345" y="718"/>
                  </a:lnTo>
                  <a:lnTo>
                    <a:pt x="346" y="719"/>
                  </a:lnTo>
                  <a:lnTo>
                    <a:pt x="346" y="720"/>
                  </a:lnTo>
                  <a:lnTo>
                    <a:pt x="347" y="719"/>
                  </a:lnTo>
                  <a:lnTo>
                    <a:pt x="346" y="717"/>
                  </a:lnTo>
                  <a:close/>
                  <a:moveTo>
                    <a:pt x="451" y="702"/>
                  </a:moveTo>
                  <a:lnTo>
                    <a:pt x="450" y="704"/>
                  </a:lnTo>
                  <a:lnTo>
                    <a:pt x="450" y="705"/>
                  </a:lnTo>
                  <a:lnTo>
                    <a:pt x="451" y="705"/>
                  </a:lnTo>
                  <a:lnTo>
                    <a:pt x="451" y="704"/>
                  </a:lnTo>
                  <a:lnTo>
                    <a:pt x="451" y="702"/>
                  </a:lnTo>
                  <a:close/>
                  <a:moveTo>
                    <a:pt x="464" y="705"/>
                  </a:moveTo>
                  <a:lnTo>
                    <a:pt x="464" y="702"/>
                  </a:lnTo>
                  <a:lnTo>
                    <a:pt x="463" y="704"/>
                  </a:lnTo>
                  <a:lnTo>
                    <a:pt x="463" y="705"/>
                  </a:lnTo>
                  <a:lnTo>
                    <a:pt x="464" y="705"/>
                  </a:lnTo>
                  <a:close/>
                  <a:moveTo>
                    <a:pt x="449" y="704"/>
                  </a:moveTo>
                  <a:lnTo>
                    <a:pt x="450" y="704"/>
                  </a:lnTo>
                  <a:lnTo>
                    <a:pt x="450" y="702"/>
                  </a:lnTo>
                  <a:lnTo>
                    <a:pt x="449" y="704"/>
                  </a:lnTo>
                  <a:close/>
                  <a:moveTo>
                    <a:pt x="324" y="701"/>
                  </a:moveTo>
                  <a:lnTo>
                    <a:pt x="323" y="701"/>
                  </a:lnTo>
                  <a:lnTo>
                    <a:pt x="324" y="702"/>
                  </a:lnTo>
                  <a:lnTo>
                    <a:pt x="324" y="701"/>
                  </a:lnTo>
                  <a:close/>
                  <a:moveTo>
                    <a:pt x="330" y="701"/>
                  </a:moveTo>
                  <a:lnTo>
                    <a:pt x="330" y="700"/>
                  </a:lnTo>
                  <a:lnTo>
                    <a:pt x="329" y="700"/>
                  </a:lnTo>
                  <a:lnTo>
                    <a:pt x="328" y="700"/>
                  </a:lnTo>
                  <a:lnTo>
                    <a:pt x="329" y="701"/>
                  </a:lnTo>
                  <a:lnTo>
                    <a:pt x="330" y="701"/>
                  </a:lnTo>
                  <a:close/>
                  <a:moveTo>
                    <a:pt x="309" y="699"/>
                  </a:moveTo>
                  <a:lnTo>
                    <a:pt x="310" y="699"/>
                  </a:lnTo>
                  <a:lnTo>
                    <a:pt x="310" y="698"/>
                  </a:lnTo>
                  <a:lnTo>
                    <a:pt x="312" y="698"/>
                  </a:lnTo>
                  <a:lnTo>
                    <a:pt x="312" y="697"/>
                  </a:lnTo>
                  <a:lnTo>
                    <a:pt x="312" y="696"/>
                  </a:lnTo>
                  <a:lnTo>
                    <a:pt x="310" y="697"/>
                  </a:lnTo>
                  <a:lnTo>
                    <a:pt x="309" y="698"/>
                  </a:lnTo>
                  <a:lnTo>
                    <a:pt x="309" y="699"/>
                  </a:lnTo>
                  <a:close/>
                  <a:moveTo>
                    <a:pt x="283" y="698"/>
                  </a:moveTo>
                  <a:lnTo>
                    <a:pt x="284" y="698"/>
                  </a:lnTo>
                  <a:lnTo>
                    <a:pt x="286" y="698"/>
                  </a:lnTo>
                  <a:lnTo>
                    <a:pt x="283" y="697"/>
                  </a:lnTo>
                  <a:lnTo>
                    <a:pt x="283" y="698"/>
                  </a:lnTo>
                  <a:close/>
                  <a:moveTo>
                    <a:pt x="286" y="698"/>
                  </a:moveTo>
                  <a:lnTo>
                    <a:pt x="287" y="698"/>
                  </a:lnTo>
                  <a:lnTo>
                    <a:pt x="287" y="697"/>
                  </a:lnTo>
                  <a:lnTo>
                    <a:pt x="286" y="697"/>
                  </a:lnTo>
                  <a:lnTo>
                    <a:pt x="286" y="698"/>
                  </a:lnTo>
                  <a:close/>
                  <a:moveTo>
                    <a:pt x="341" y="697"/>
                  </a:moveTo>
                  <a:lnTo>
                    <a:pt x="339" y="696"/>
                  </a:lnTo>
                  <a:lnTo>
                    <a:pt x="338" y="697"/>
                  </a:lnTo>
                  <a:lnTo>
                    <a:pt x="338" y="698"/>
                  </a:lnTo>
                  <a:lnTo>
                    <a:pt x="339" y="698"/>
                  </a:lnTo>
                  <a:lnTo>
                    <a:pt x="341" y="697"/>
                  </a:lnTo>
                  <a:close/>
                  <a:moveTo>
                    <a:pt x="290" y="697"/>
                  </a:moveTo>
                  <a:lnTo>
                    <a:pt x="291" y="697"/>
                  </a:lnTo>
                  <a:lnTo>
                    <a:pt x="291" y="696"/>
                  </a:lnTo>
                  <a:lnTo>
                    <a:pt x="290" y="696"/>
                  </a:lnTo>
                  <a:lnTo>
                    <a:pt x="290" y="697"/>
                  </a:lnTo>
                  <a:close/>
                  <a:moveTo>
                    <a:pt x="325" y="693"/>
                  </a:moveTo>
                  <a:lnTo>
                    <a:pt x="325" y="694"/>
                  </a:lnTo>
                  <a:lnTo>
                    <a:pt x="327" y="696"/>
                  </a:lnTo>
                  <a:lnTo>
                    <a:pt x="328" y="696"/>
                  </a:lnTo>
                  <a:lnTo>
                    <a:pt x="328" y="695"/>
                  </a:lnTo>
                  <a:lnTo>
                    <a:pt x="327" y="694"/>
                  </a:lnTo>
                  <a:lnTo>
                    <a:pt x="327" y="693"/>
                  </a:lnTo>
                  <a:lnTo>
                    <a:pt x="325" y="693"/>
                  </a:lnTo>
                  <a:close/>
                  <a:moveTo>
                    <a:pt x="317" y="694"/>
                  </a:moveTo>
                  <a:lnTo>
                    <a:pt x="318" y="695"/>
                  </a:lnTo>
                  <a:lnTo>
                    <a:pt x="318" y="694"/>
                  </a:lnTo>
                  <a:lnTo>
                    <a:pt x="317" y="694"/>
                  </a:lnTo>
                  <a:close/>
                  <a:moveTo>
                    <a:pt x="321" y="694"/>
                  </a:moveTo>
                  <a:lnTo>
                    <a:pt x="321" y="693"/>
                  </a:lnTo>
                  <a:lnTo>
                    <a:pt x="322" y="693"/>
                  </a:lnTo>
                  <a:lnTo>
                    <a:pt x="322" y="692"/>
                  </a:lnTo>
                  <a:lnTo>
                    <a:pt x="321" y="692"/>
                  </a:lnTo>
                  <a:lnTo>
                    <a:pt x="320" y="693"/>
                  </a:lnTo>
                  <a:lnTo>
                    <a:pt x="318" y="694"/>
                  </a:lnTo>
                  <a:lnTo>
                    <a:pt x="320" y="694"/>
                  </a:lnTo>
                  <a:lnTo>
                    <a:pt x="321" y="694"/>
                  </a:lnTo>
                  <a:close/>
                  <a:moveTo>
                    <a:pt x="434" y="695"/>
                  </a:moveTo>
                  <a:lnTo>
                    <a:pt x="435" y="695"/>
                  </a:lnTo>
                  <a:lnTo>
                    <a:pt x="435" y="694"/>
                  </a:lnTo>
                  <a:lnTo>
                    <a:pt x="434" y="694"/>
                  </a:lnTo>
                  <a:lnTo>
                    <a:pt x="434" y="695"/>
                  </a:lnTo>
                  <a:close/>
                  <a:moveTo>
                    <a:pt x="292" y="692"/>
                  </a:moveTo>
                  <a:lnTo>
                    <a:pt x="291" y="689"/>
                  </a:lnTo>
                  <a:lnTo>
                    <a:pt x="290" y="689"/>
                  </a:lnTo>
                  <a:lnTo>
                    <a:pt x="290" y="692"/>
                  </a:lnTo>
                  <a:lnTo>
                    <a:pt x="291" y="692"/>
                  </a:lnTo>
                  <a:lnTo>
                    <a:pt x="292" y="692"/>
                  </a:lnTo>
                  <a:close/>
                  <a:moveTo>
                    <a:pt x="324" y="688"/>
                  </a:moveTo>
                  <a:lnTo>
                    <a:pt x="322" y="689"/>
                  </a:lnTo>
                  <a:lnTo>
                    <a:pt x="322" y="692"/>
                  </a:lnTo>
                  <a:lnTo>
                    <a:pt x="323" y="689"/>
                  </a:lnTo>
                  <a:lnTo>
                    <a:pt x="324" y="688"/>
                  </a:lnTo>
                  <a:close/>
                  <a:moveTo>
                    <a:pt x="346" y="689"/>
                  </a:moveTo>
                  <a:lnTo>
                    <a:pt x="345" y="689"/>
                  </a:lnTo>
                  <a:lnTo>
                    <a:pt x="344" y="689"/>
                  </a:lnTo>
                  <a:lnTo>
                    <a:pt x="345" y="692"/>
                  </a:lnTo>
                  <a:lnTo>
                    <a:pt x="346" y="689"/>
                  </a:lnTo>
                  <a:close/>
                  <a:moveTo>
                    <a:pt x="641" y="685"/>
                  </a:moveTo>
                  <a:lnTo>
                    <a:pt x="640" y="685"/>
                  </a:lnTo>
                  <a:lnTo>
                    <a:pt x="638" y="686"/>
                  </a:lnTo>
                  <a:lnTo>
                    <a:pt x="638" y="687"/>
                  </a:lnTo>
                  <a:lnTo>
                    <a:pt x="638" y="688"/>
                  </a:lnTo>
                  <a:lnTo>
                    <a:pt x="640" y="689"/>
                  </a:lnTo>
                  <a:lnTo>
                    <a:pt x="641" y="692"/>
                  </a:lnTo>
                  <a:lnTo>
                    <a:pt x="641" y="689"/>
                  </a:lnTo>
                  <a:lnTo>
                    <a:pt x="642" y="688"/>
                  </a:lnTo>
                  <a:lnTo>
                    <a:pt x="643" y="687"/>
                  </a:lnTo>
                  <a:lnTo>
                    <a:pt x="642" y="686"/>
                  </a:lnTo>
                  <a:lnTo>
                    <a:pt x="642" y="685"/>
                  </a:lnTo>
                  <a:lnTo>
                    <a:pt x="641" y="685"/>
                  </a:lnTo>
                  <a:close/>
                  <a:moveTo>
                    <a:pt x="353" y="688"/>
                  </a:moveTo>
                  <a:lnTo>
                    <a:pt x="352" y="689"/>
                  </a:lnTo>
                  <a:lnTo>
                    <a:pt x="353" y="689"/>
                  </a:lnTo>
                  <a:lnTo>
                    <a:pt x="355" y="688"/>
                  </a:lnTo>
                  <a:lnTo>
                    <a:pt x="353" y="688"/>
                  </a:lnTo>
                  <a:close/>
                  <a:moveTo>
                    <a:pt x="302" y="688"/>
                  </a:moveTo>
                  <a:lnTo>
                    <a:pt x="303" y="688"/>
                  </a:lnTo>
                  <a:lnTo>
                    <a:pt x="303" y="687"/>
                  </a:lnTo>
                  <a:lnTo>
                    <a:pt x="302" y="687"/>
                  </a:lnTo>
                  <a:lnTo>
                    <a:pt x="302" y="688"/>
                  </a:lnTo>
                  <a:close/>
                  <a:moveTo>
                    <a:pt x="304" y="687"/>
                  </a:moveTo>
                  <a:lnTo>
                    <a:pt x="304" y="686"/>
                  </a:lnTo>
                  <a:lnTo>
                    <a:pt x="303" y="686"/>
                  </a:lnTo>
                  <a:lnTo>
                    <a:pt x="303" y="687"/>
                  </a:lnTo>
                  <a:lnTo>
                    <a:pt x="304" y="687"/>
                  </a:lnTo>
                  <a:close/>
                  <a:moveTo>
                    <a:pt x="423" y="687"/>
                  </a:moveTo>
                  <a:lnTo>
                    <a:pt x="423" y="686"/>
                  </a:lnTo>
                  <a:lnTo>
                    <a:pt x="421" y="686"/>
                  </a:lnTo>
                  <a:lnTo>
                    <a:pt x="423" y="687"/>
                  </a:lnTo>
                  <a:close/>
                  <a:moveTo>
                    <a:pt x="608" y="685"/>
                  </a:moveTo>
                  <a:lnTo>
                    <a:pt x="607" y="685"/>
                  </a:lnTo>
                  <a:lnTo>
                    <a:pt x="608" y="686"/>
                  </a:lnTo>
                  <a:lnTo>
                    <a:pt x="609" y="686"/>
                  </a:lnTo>
                  <a:lnTo>
                    <a:pt x="610" y="685"/>
                  </a:lnTo>
                  <a:lnTo>
                    <a:pt x="609" y="685"/>
                  </a:lnTo>
                  <a:lnTo>
                    <a:pt x="608" y="685"/>
                  </a:lnTo>
                  <a:close/>
                  <a:moveTo>
                    <a:pt x="684" y="686"/>
                  </a:moveTo>
                  <a:lnTo>
                    <a:pt x="683" y="685"/>
                  </a:lnTo>
                  <a:lnTo>
                    <a:pt x="683" y="686"/>
                  </a:lnTo>
                  <a:lnTo>
                    <a:pt x="684" y="686"/>
                  </a:lnTo>
                  <a:close/>
                  <a:moveTo>
                    <a:pt x="439" y="684"/>
                  </a:moveTo>
                  <a:lnTo>
                    <a:pt x="440" y="685"/>
                  </a:lnTo>
                  <a:lnTo>
                    <a:pt x="440" y="684"/>
                  </a:lnTo>
                  <a:lnTo>
                    <a:pt x="439" y="684"/>
                  </a:lnTo>
                  <a:close/>
                  <a:moveTo>
                    <a:pt x="279" y="678"/>
                  </a:moveTo>
                  <a:lnTo>
                    <a:pt x="281" y="679"/>
                  </a:lnTo>
                  <a:lnTo>
                    <a:pt x="282" y="678"/>
                  </a:lnTo>
                  <a:lnTo>
                    <a:pt x="281" y="678"/>
                  </a:lnTo>
                  <a:lnTo>
                    <a:pt x="279" y="678"/>
                  </a:lnTo>
                  <a:close/>
                  <a:moveTo>
                    <a:pt x="277" y="677"/>
                  </a:moveTo>
                  <a:lnTo>
                    <a:pt x="278" y="678"/>
                  </a:lnTo>
                  <a:lnTo>
                    <a:pt x="278" y="677"/>
                  </a:lnTo>
                  <a:lnTo>
                    <a:pt x="277" y="676"/>
                  </a:lnTo>
                  <a:lnTo>
                    <a:pt x="277" y="677"/>
                  </a:lnTo>
                  <a:close/>
                  <a:moveTo>
                    <a:pt x="755" y="677"/>
                  </a:moveTo>
                  <a:lnTo>
                    <a:pt x="754" y="677"/>
                  </a:lnTo>
                  <a:lnTo>
                    <a:pt x="754" y="678"/>
                  </a:lnTo>
                  <a:lnTo>
                    <a:pt x="755" y="677"/>
                  </a:lnTo>
                  <a:close/>
                  <a:moveTo>
                    <a:pt x="754" y="673"/>
                  </a:moveTo>
                  <a:lnTo>
                    <a:pt x="756" y="676"/>
                  </a:lnTo>
                  <a:lnTo>
                    <a:pt x="758" y="676"/>
                  </a:lnTo>
                  <a:lnTo>
                    <a:pt x="758" y="674"/>
                  </a:lnTo>
                  <a:lnTo>
                    <a:pt x="755" y="673"/>
                  </a:lnTo>
                  <a:lnTo>
                    <a:pt x="754" y="673"/>
                  </a:lnTo>
                  <a:close/>
                  <a:moveTo>
                    <a:pt x="275" y="671"/>
                  </a:moveTo>
                  <a:lnTo>
                    <a:pt x="276" y="670"/>
                  </a:lnTo>
                  <a:lnTo>
                    <a:pt x="275" y="670"/>
                  </a:lnTo>
                  <a:lnTo>
                    <a:pt x="275" y="671"/>
                  </a:lnTo>
                  <a:close/>
                  <a:moveTo>
                    <a:pt x="247" y="669"/>
                  </a:moveTo>
                  <a:lnTo>
                    <a:pt x="248" y="670"/>
                  </a:lnTo>
                  <a:lnTo>
                    <a:pt x="248" y="669"/>
                  </a:lnTo>
                  <a:lnTo>
                    <a:pt x="247" y="669"/>
                  </a:lnTo>
                  <a:close/>
                  <a:moveTo>
                    <a:pt x="379" y="670"/>
                  </a:moveTo>
                  <a:lnTo>
                    <a:pt x="380" y="670"/>
                  </a:lnTo>
                  <a:lnTo>
                    <a:pt x="379" y="669"/>
                  </a:lnTo>
                  <a:lnTo>
                    <a:pt x="379" y="670"/>
                  </a:lnTo>
                  <a:close/>
                  <a:moveTo>
                    <a:pt x="49" y="662"/>
                  </a:moveTo>
                  <a:lnTo>
                    <a:pt x="49" y="663"/>
                  </a:lnTo>
                  <a:lnTo>
                    <a:pt x="49" y="664"/>
                  </a:lnTo>
                  <a:lnTo>
                    <a:pt x="50" y="665"/>
                  </a:lnTo>
                  <a:lnTo>
                    <a:pt x="50" y="664"/>
                  </a:lnTo>
                  <a:lnTo>
                    <a:pt x="51" y="664"/>
                  </a:lnTo>
                  <a:lnTo>
                    <a:pt x="50" y="663"/>
                  </a:lnTo>
                  <a:lnTo>
                    <a:pt x="49" y="662"/>
                  </a:lnTo>
                  <a:close/>
                  <a:moveTo>
                    <a:pt x="524" y="664"/>
                  </a:moveTo>
                  <a:lnTo>
                    <a:pt x="524" y="665"/>
                  </a:lnTo>
                  <a:lnTo>
                    <a:pt x="526" y="665"/>
                  </a:lnTo>
                  <a:lnTo>
                    <a:pt x="527" y="665"/>
                  </a:lnTo>
                  <a:lnTo>
                    <a:pt x="526" y="664"/>
                  </a:lnTo>
                  <a:lnTo>
                    <a:pt x="524" y="664"/>
                  </a:lnTo>
                  <a:close/>
                  <a:moveTo>
                    <a:pt x="406" y="664"/>
                  </a:moveTo>
                  <a:lnTo>
                    <a:pt x="407" y="664"/>
                  </a:lnTo>
                  <a:lnTo>
                    <a:pt x="408" y="664"/>
                  </a:lnTo>
                  <a:lnTo>
                    <a:pt x="408" y="663"/>
                  </a:lnTo>
                  <a:lnTo>
                    <a:pt x="408" y="662"/>
                  </a:lnTo>
                  <a:lnTo>
                    <a:pt x="407" y="661"/>
                  </a:lnTo>
                  <a:lnTo>
                    <a:pt x="406" y="661"/>
                  </a:lnTo>
                  <a:lnTo>
                    <a:pt x="406" y="662"/>
                  </a:lnTo>
                  <a:lnTo>
                    <a:pt x="407" y="663"/>
                  </a:lnTo>
                  <a:lnTo>
                    <a:pt x="406" y="664"/>
                  </a:lnTo>
                  <a:close/>
                  <a:moveTo>
                    <a:pt x="516" y="659"/>
                  </a:moveTo>
                  <a:lnTo>
                    <a:pt x="517" y="658"/>
                  </a:lnTo>
                  <a:lnTo>
                    <a:pt x="516" y="658"/>
                  </a:lnTo>
                  <a:lnTo>
                    <a:pt x="516" y="659"/>
                  </a:lnTo>
                  <a:close/>
                  <a:moveTo>
                    <a:pt x="631" y="655"/>
                  </a:moveTo>
                  <a:lnTo>
                    <a:pt x="629" y="655"/>
                  </a:lnTo>
                  <a:lnTo>
                    <a:pt x="629" y="656"/>
                  </a:lnTo>
                  <a:lnTo>
                    <a:pt x="631" y="655"/>
                  </a:lnTo>
                  <a:close/>
                  <a:moveTo>
                    <a:pt x="627" y="655"/>
                  </a:moveTo>
                  <a:lnTo>
                    <a:pt x="629" y="655"/>
                  </a:lnTo>
                  <a:lnTo>
                    <a:pt x="627" y="654"/>
                  </a:lnTo>
                  <a:lnTo>
                    <a:pt x="627" y="655"/>
                  </a:lnTo>
                  <a:close/>
                  <a:moveTo>
                    <a:pt x="55" y="653"/>
                  </a:moveTo>
                  <a:lnTo>
                    <a:pt x="54" y="652"/>
                  </a:lnTo>
                  <a:lnTo>
                    <a:pt x="53" y="652"/>
                  </a:lnTo>
                  <a:lnTo>
                    <a:pt x="53" y="653"/>
                  </a:lnTo>
                  <a:lnTo>
                    <a:pt x="54" y="653"/>
                  </a:lnTo>
                  <a:lnTo>
                    <a:pt x="55" y="653"/>
                  </a:lnTo>
                  <a:close/>
                  <a:moveTo>
                    <a:pt x="759" y="652"/>
                  </a:moveTo>
                  <a:lnTo>
                    <a:pt x="760" y="651"/>
                  </a:lnTo>
                  <a:lnTo>
                    <a:pt x="761" y="651"/>
                  </a:lnTo>
                  <a:lnTo>
                    <a:pt x="761" y="650"/>
                  </a:lnTo>
                  <a:lnTo>
                    <a:pt x="760" y="650"/>
                  </a:lnTo>
                  <a:lnTo>
                    <a:pt x="759" y="650"/>
                  </a:lnTo>
                  <a:lnTo>
                    <a:pt x="759" y="651"/>
                  </a:lnTo>
                  <a:lnTo>
                    <a:pt x="758" y="651"/>
                  </a:lnTo>
                  <a:lnTo>
                    <a:pt x="757" y="652"/>
                  </a:lnTo>
                  <a:lnTo>
                    <a:pt x="758" y="652"/>
                  </a:lnTo>
                  <a:lnTo>
                    <a:pt x="759" y="652"/>
                  </a:lnTo>
                  <a:close/>
                  <a:moveTo>
                    <a:pt x="73" y="650"/>
                  </a:moveTo>
                  <a:lnTo>
                    <a:pt x="72" y="650"/>
                  </a:lnTo>
                  <a:lnTo>
                    <a:pt x="73" y="651"/>
                  </a:lnTo>
                  <a:lnTo>
                    <a:pt x="73" y="650"/>
                  </a:lnTo>
                  <a:close/>
                  <a:moveTo>
                    <a:pt x="74" y="649"/>
                  </a:moveTo>
                  <a:lnTo>
                    <a:pt x="73" y="649"/>
                  </a:lnTo>
                  <a:lnTo>
                    <a:pt x="73" y="650"/>
                  </a:lnTo>
                  <a:lnTo>
                    <a:pt x="74" y="650"/>
                  </a:lnTo>
                  <a:lnTo>
                    <a:pt x="74" y="649"/>
                  </a:lnTo>
                  <a:close/>
                  <a:moveTo>
                    <a:pt x="252" y="651"/>
                  </a:moveTo>
                  <a:lnTo>
                    <a:pt x="250" y="650"/>
                  </a:lnTo>
                  <a:lnTo>
                    <a:pt x="250" y="651"/>
                  </a:lnTo>
                  <a:lnTo>
                    <a:pt x="252" y="651"/>
                  </a:lnTo>
                  <a:close/>
                  <a:moveTo>
                    <a:pt x="58" y="650"/>
                  </a:moveTo>
                  <a:lnTo>
                    <a:pt x="58" y="649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9"/>
                  </a:lnTo>
                  <a:lnTo>
                    <a:pt x="55" y="650"/>
                  </a:lnTo>
                  <a:lnTo>
                    <a:pt x="56" y="650"/>
                  </a:lnTo>
                  <a:lnTo>
                    <a:pt x="58" y="650"/>
                  </a:lnTo>
                  <a:close/>
                  <a:moveTo>
                    <a:pt x="69" y="647"/>
                  </a:moveTo>
                  <a:lnTo>
                    <a:pt x="66" y="647"/>
                  </a:lnTo>
                  <a:lnTo>
                    <a:pt x="69" y="648"/>
                  </a:lnTo>
                  <a:lnTo>
                    <a:pt x="70" y="647"/>
                  </a:lnTo>
                  <a:lnTo>
                    <a:pt x="69" y="647"/>
                  </a:lnTo>
                  <a:close/>
                  <a:moveTo>
                    <a:pt x="401" y="647"/>
                  </a:moveTo>
                  <a:lnTo>
                    <a:pt x="401" y="648"/>
                  </a:lnTo>
                  <a:lnTo>
                    <a:pt x="403" y="648"/>
                  </a:lnTo>
                  <a:lnTo>
                    <a:pt x="403" y="647"/>
                  </a:lnTo>
                  <a:lnTo>
                    <a:pt x="401" y="645"/>
                  </a:lnTo>
                  <a:lnTo>
                    <a:pt x="401" y="647"/>
                  </a:lnTo>
                  <a:close/>
                  <a:moveTo>
                    <a:pt x="164" y="641"/>
                  </a:moveTo>
                  <a:lnTo>
                    <a:pt x="163" y="641"/>
                  </a:lnTo>
                  <a:lnTo>
                    <a:pt x="163" y="642"/>
                  </a:lnTo>
                  <a:lnTo>
                    <a:pt x="163" y="643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4" y="641"/>
                  </a:lnTo>
                  <a:close/>
                  <a:moveTo>
                    <a:pt x="124" y="641"/>
                  </a:moveTo>
                  <a:lnTo>
                    <a:pt x="124" y="640"/>
                  </a:lnTo>
                  <a:lnTo>
                    <a:pt x="124" y="639"/>
                  </a:lnTo>
                  <a:lnTo>
                    <a:pt x="124" y="638"/>
                  </a:lnTo>
                  <a:lnTo>
                    <a:pt x="123" y="639"/>
                  </a:lnTo>
                  <a:lnTo>
                    <a:pt x="123" y="640"/>
                  </a:lnTo>
                  <a:lnTo>
                    <a:pt x="122" y="641"/>
                  </a:lnTo>
                  <a:lnTo>
                    <a:pt x="124" y="642"/>
                  </a:lnTo>
                  <a:lnTo>
                    <a:pt x="124" y="641"/>
                  </a:lnTo>
                  <a:close/>
                  <a:moveTo>
                    <a:pt x="509" y="641"/>
                  </a:moveTo>
                  <a:lnTo>
                    <a:pt x="507" y="641"/>
                  </a:lnTo>
                  <a:lnTo>
                    <a:pt x="507" y="642"/>
                  </a:lnTo>
                  <a:lnTo>
                    <a:pt x="509" y="642"/>
                  </a:lnTo>
                  <a:lnTo>
                    <a:pt x="510" y="641"/>
                  </a:lnTo>
                  <a:lnTo>
                    <a:pt x="509" y="641"/>
                  </a:lnTo>
                  <a:close/>
                  <a:moveTo>
                    <a:pt x="579" y="641"/>
                  </a:moveTo>
                  <a:lnTo>
                    <a:pt x="580" y="642"/>
                  </a:lnTo>
                  <a:lnTo>
                    <a:pt x="580" y="641"/>
                  </a:lnTo>
                  <a:lnTo>
                    <a:pt x="579" y="641"/>
                  </a:lnTo>
                  <a:close/>
                  <a:moveTo>
                    <a:pt x="452" y="640"/>
                  </a:moveTo>
                  <a:lnTo>
                    <a:pt x="451" y="640"/>
                  </a:lnTo>
                  <a:lnTo>
                    <a:pt x="452" y="641"/>
                  </a:lnTo>
                  <a:lnTo>
                    <a:pt x="452" y="640"/>
                  </a:lnTo>
                  <a:close/>
                  <a:moveTo>
                    <a:pt x="451" y="638"/>
                  </a:moveTo>
                  <a:lnTo>
                    <a:pt x="450" y="639"/>
                  </a:lnTo>
                  <a:lnTo>
                    <a:pt x="450" y="640"/>
                  </a:lnTo>
                  <a:lnTo>
                    <a:pt x="451" y="640"/>
                  </a:lnTo>
                  <a:lnTo>
                    <a:pt x="451" y="639"/>
                  </a:lnTo>
                  <a:lnTo>
                    <a:pt x="451" y="638"/>
                  </a:lnTo>
                  <a:close/>
                  <a:moveTo>
                    <a:pt x="164" y="637"/>
                  </a:moveTo>
                  <a:lnTo>
                    <a:pt x="163" y="637"/>
                  </a:lnTo>
                  <a:lnTo>
                    <a:pt x="164" y="638"/>
                  </a:lnTo>
                  <a:lnTo>
                    <a:pt x="165" y="638"/>
                  </a:lnTo>
                  <a:lnTo>
                    <a:pt x="165" y="637"/>
                  </a:lnTo>
                  <a:lnTo>
                    <a:pt x="165" y="636"/>
                  </a:lnTo>
                  <a:lnTo>
                    <a:pt x="164" y="637"/>
                  </a:lnTo>
                  <a:close/>
                  <a:moveTo>
                    <a:pt x="167" y="635"/>
                  </a:moveTo>
                  <a:lnTo>
                    <a:pt x="168" y="633"/>
                  </a:lnTo>
                  <a:lnTo>
                    <a:pt x="167" y="633"/>
                  </a:lnTo>
                  <a:lnTo>
                    <a:pt x="167" y="635"/>
                  </a:lnTo>
                  <a:close/>
                  <a:moveTo>
                    <a:pt x="165" y="633"/>
                  </a:moveTo>
                  <a:lnTo>
                    <a:pt x="165" y="632"/>
                  </a:lnTo>
                  <a:lnTo>
                    <a:pt x="164" y="632"/>
                  </a:lnTo>
                  <a:lnTo>
                    <a:pt x="164" y="633"/>
                  </a:lnTo>
                  <a:lnTo>
                    <a:pt x="165" y="633"/>
                  </a:lnTo>
                  <a:close/>
                  <a:moveTo>
                    <a:pt x="117" y="630"/>
                  </a:moveTo>
                  <a:lnTo>
                    <a:pt x="117" y="631"/>
                  </a:lnTo>
                  <a:lnTo>
                    <a:pt x="118" y="630"/>
                  </a:lnTo>
                  <a:lnTo>
                    <a:pt x="117" y="630"/>
                  </a:lnTo>
                  <a:close/>
                  <a:moveTo>
                    <a:pt x="415" y="628"/>
                  </a:moveTo>
                  <a:lnTo>
                    <a:pt x="416" y="628"/>
                  </a:lnTo>
                  <a:lnTo>
                    <a:pt x="415" y="627"/>
                  </a:lnTo>
                  <a:lnTo>
                    <a:pt x="415" y="628"/>
                  </a:lnTo>
                  <a:close/>
                  <a:moveTo>
                    <a:pt x="415" y="630"/>
                  </a:moveTo>
                  <a:lnTo>
                    <a:pt x="415" y="628"/>
                  </a:lnTo>
                  <a:lnTo>
                    <a:pt x="414" y="628"/>
                  </a:lnTo>
                  <a:lnTo>
                    <a:pt x="415" y="630"/>
                  </a:lnTo>
                  <a:close/>
                  <a:moveTo>
                    <a:pt x="546" y="627"/>
                  </a:moveTo>
                  <a:lnTo>
                    <a:pt x="545" y="627"/>
                  </a:lnTo>
                  <a:lnTo>
                    <a:pt x="546" y="628"/>
                  </a:lnTo>
                  <a:lnTo>
                    <a:pt x="547" y="628"/>
                  </a:lnTo>
                  <a:lnTo>
                    <a:pt x="547" y="627"/>
                  </a:lnTo>
                  <a:lnTo>
                    <a:pt x="546" y="627"/>
                  </a:lnTo>
                  <a:close/>
                  <a:moveTo>
                    <a:pt x="250" y="621"/>
                  </a:moveTo>
                  <a:lnTo>
                    <a:pt x="250" y="622"/>
                  </a:lnTo>
                  <a:lnTo>
                    <a:pt x="252" y="622"/>
                  </a:lnTo>
                  <a:lnTo>
                    <a:pt x="250" y="621"/>
                  </a:lnTo>
                  <a:close/>
                  <a:moveTo>
                    <a:pt x="257" y="620"/>
                  </a:moveTo>
                  <a:lnTo>
                    <a:pt x="256" y="620"/>
                  </a:lnTo>
                  <a:lnTo>
                    <a:pt x="255" y="620"/>
                  </a:lnTo>
                  <a:lnTo>
                    <a:pt x="255" y="621"/>
                  </a:lnTo>
                  <a:lnTo>
                    <a:pt x="256" y="621"/>
                  </a:lnTo>
                  <a:lnTo>
                    <a:pt x="257" y="621"/>
                  </a:lnTo>
                  <a:lnTo>
                    <a:pt x="257" y="620"/>
                  </a:lnTo>
                  <a:close/>
                  <a:moveTo>
                    <a:pt x="394" y="619"/>
                  </a:moveTo>
                  <a:lnTo>
                    <a:pt x="393" y="618"/>
                  </a:lnTo>
                  <a:lnTo>
                    <a:pt x="392" y="617"/>
                  </a:lnTo>
                  <a:lnTo>
                    <a:pt x="391" y="617"/>
                  </a:lnTo>
                  <a:lnTo>
                    <a:pt x="392" y="618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3" y="621"/>
                  </a:lnTo>
                  <a:lnTo>
                    <a:pt x="394" y="621"/>
                  </a:lnTo>
                  <a:lnTo>
                    <a:pt x="394" y="620"/>
                  </a:lnTo>
                  <a:lnTo>
                    <a:pt x="394" y="619"/>
                  </a:lnTo>
                  <a:close/>
                  <a:moveTo>
                    <a:pt x="133" y="618"/>
                  </a:moveTo>
                  <a:lnTo>
                    <a:pt x="132" y="617"/>
                  </a:lnTo>
                  <a:lnTo>
                    <a:pt x="132" y="618"/>
                  </a:lnTo>
                  <a:lnTo>
                    <a:pt x="131" y="620"/>
                  </a:lnTo>
                  <a:lnTo>
                    <a:pt x="132" y="620"/>
                  </a:lnTo>
                  <a:lnTo>
                    <a:pt x="133" y="620"/>
                  </a:lnTo>
                  <a:lnTo>
                    <a:pt x="133" y="619"/>
                  </a:lnTo>
                  <a:lnTo>
                    <a:pt x="133" y="618"/>
                  </a:lnTo>
                  <a:close/>
                  <a:moveTo>
                    <a:pt x="245" y="619"/>
                  </a:moveTo>
                  <a:lnTo>
                    <a:pt x="245" y="620"/>
                  </a:lnTo>
                  <a:lnTo>
                    <a:pt x="247" y="620"/>
                  </a:lnTo>
                  <a:lnTo>
                    <a:pt x="245" y="619"/>
                  </a:lnTo>
                  <a:close/>
                  <a:moveTo>
                    <a:pt x="421" y="619"/>
                  </a:moveTo>
                  <a:lnTo>
                    <a:pt x="420" y="619"/>
                  </a:lnTo>
                  <a:lnTo>
                    <a:pt x="421" y="620"/>
                  </a:lnTo>
                  <a:lnTo>
                    <a:pt x="421" y="619"/>
                  </a:lnTo>
                  <a:close/>
                  <a:moveTo>
                    <a:pt x="505" y="620"/>
                  </a:moveTo>
                  <a:lnTo>
                    <a:pt x="505" y="619"/>
                  </a:lnTo>
                  <a:lnTo>
                    <a:pt x="504" y="619"/>
                  </a:lnTo>
                  <a:lnTo>
                    <a:pt x="504" y="620"/>
                  </a:lnTo>
                  <a:lnTo>
                    <a:pt x="505" y="620"/>
                  </a:lnTo>
                  <a:close/>
                  <a:moveTo>
                    <a:pt x="735" y="616"/>
                  </a:moveTo>
                  <a:lnTo>
                    <a:pt x="737" y="617"/>
                  </a:lnTo>
                  <a:lnTo>
                    <a:pt x="737" y="616"/>
                  </a:lnTo>
                  <a:lnTo>
                    <a:pt x="735" y="616"/>
                  </a:lnTo>
                  <a:close/>
                  <a:moveTo>
                    <a:pt x="578" y="601"/>
                  </a:moveTo>
                  <a:lnTo>
                    <a:pt x="579" y="602"/>
                  </a:lnTo>
                  <a:lnTo>
                    <a:pt x="579" y="601"/>
                  </a:lnTo>
                  <a:lnTo>
                    <a:pt x="578" y="601"/>
                  </a:lnTo>
                  <a:close/>
                  <a:moveTo>
                    <a:pt x="380" y="595"/>
                  </a:moveTo>
                  <a:lnTo>
                    <a:pt x="380" y="594"/>
                  </a:lnTo>
                  <a:lnTo>
                    <a:pt x="379" y="594"/>
                  </a:lnTo>
                  <a:lnTo>
                    <a:pt x="379" y="595"/>
                  </a:lnTo>
                  <a:lnTo>
                    <a:pt x="380" y="595"/>
                  </a:lnTo>
                  <a:close/>
                  <a:moveTo>
                    <a:pt x="707" y="587"/>
                  </a:moveTo>
                  <a:lnTo>
                    <a:pt x="706" y="586"/>
                  </a:lnTo>
                  <a:lnTo>
                    <a:pt x="706" y="585"/>
                  </a:lnTo>
                  <a:lnTo>
                    <a:pt x="703" y="585"/>
                  </a:lnTo>
                  <a:lnTo>
                    <a:pt x="703" y="586"/>
                  </a:lnTo>
                  <a:lnTo>
                    <a:pt x="702" y="587"/>
                  </a:lnTo>
                  <a:lnTo>
                    <a:pt x="703" y="589"/>
                  </a:lnTo>
                  <a:lnTo>
                    <a:pt x="706" y="590"/>
                  </a:lnTo>
                  <a:lnTo>
                    <a:pt x="706" y="589"/>
                  </a:lnTo>
                  <a:lnTo>
                    <a:pt x="707" y="587"/>
                  </a:lnTo>
                  <a:close/>
                  <a:moveTo>
                    <a:pt x="336" y="568"/>
                  </a:moveTo>
                  <a:lnTo>
                    <a:pt x="336" y="570"/>
                  </a:lnTo>
                  <a:lnTo>
                    <a:pt x="337" y="568"/>
                  </a:lnTo>
                  <a:lnTo>
                    <a:pt x="336" y="568"/>
                  </a:lnTo>
                  <a:close/>
                  <a:moveTo>
                    <a:pt x="343" y="563"/>
                  </a:moveTo>
                  <a:lnTo>
                    <a:pt x="343" y="564"/>
                  </a:lnTo>
                  <a:lnTo>
                    <a:pt x="344" y="564"/>
                  </a:lnTo>
                  <a:lnTo>
                    <a:pt x="344" y="563"/>
                  </a:lnTo>
                  <a:lnTo>
                    <a:pt x="343" y="563"/>
                  </a:lnTo>
                  <a:close/>
                  <a:moveTo>
                    <a:pt x="528" y="560"/>
                  </a:moveTo>
                  <a:lnTo>
                    <a:pt x="529" y="560"/>
                  </a:lnTo>
                  <a:lnTo>
                    <a:pt x="529" y="559"/>
                  </a:lnTo>
                  <a:lnTo>
                    <a:pt x="528" y="560"/>
                  </a:lnTo>
                  <a:close/>
                  <a:moveTo>
                    <a:pt x="321" y="557"/>
                  </a:moveTo>
                  <a:lnTo>
                    <a:pt x="320" y="556"/>
                  </a:lnTo>
                  <a:lnTo>
                    <a:pt x="318" y="555"/>
                  </a:lnTo>
                  <a:lnTo>
                    <a:pt x="317" y="555"/>
                  </a:lnTo>
                  <a:lnTo>
                    <a:pt x="317" y="556"/>
                  </a:lnTo>
                  <a:lnTo>
                    <a:pt x="320" y="557"/>
                  </a:lnTo>
                  <a:lnTo>
                    <a:pt x="321" y="557"/>
                  </a:lnTo>
                  <a:close/>
                  <a:moveTo>
                    <a:pt x="315" y="552"/>
                  </a:moveTo>
                  <a:lnTo>
                    <a:pt x="314" y="552"/>
                  </a:lnTo>
                  <a:lnTo>
                    <a:pt x="315" y="555"/>
                  </a:lnTo>
                  <a:lnTo>
                    <a:pt x="315" y="552"/>
                  </a:lnTo>
                  <a:close/>
                  <a:moveTo>
                    <a:pt x="317" y="552"/>
                  </a:moveTo>
                  <a:lnTo>
                    <a:pt x="317" y="551"/>
                  </a:lnTo>
                  <a:lnTo>
                    <a:pt x="316" y="551"/>
                  </a:lnTo>
                  <a:lnTo>
                    <a:pt x="317" y="552"/>
                  </a:lnTo>
                  <a:close/>
                  <a:moveTo>
                    <a:pt x="369" y="548"/>
                  </a:moveTo>
                  <a:lnTo>
                    <a:pt x="368" y="548"/>
                  </a:lnTo>
                  <a:lnTo>
                    <a:pt x="368" y="549"/>
                  </a:lnTo>
                  <a:lnTo>
                    <a:pt x="369" y="548"/>
                  </a:lnTo>
                  <a:close/>
                  <a:moveTo>
                    <a:pt x="164" y="544"/>
                  </a:moveTo>
                  <a:lnTo>
                    <a:pt x="164" y="545"/>
                  </a:lnTo>
                  <a:lnTo>
                    <a:pt x="165" y="545"/>
                  </a:lnTo>
                  <a:lnTo>
                    <a:pt x="165" y="544"/>
                  </a:lnTo>
                  <a:lnTo>
                    <a:pt x="164" y="544"/>
                  </a:lnTo>
                  <a:close/>
                  <a:moveTo>
                    <a:pt x="370" y="545"/>
                  </a:moveTo>
                  <a:lnTo>
                    <a:pt x="369" y="544"/>
                  </a:lnTo>
                  <a:lnTo>
                    <a:pt x="369" y="545"/>
                  </a:lnTo>
                  <a:lnTo>
                    <a:pt x="370" y="545"/>
                  </a:lnTo>
                  <a:close/>
                  <a:moveTo>
                    <a:pt x="421" y="542"/>
                  </a:moveTo>
                  <a:lnTo>
                    <a:pt x="421" y="541"/>
                  </a:lnTo>
                  <a:lnTo>
                    <a:pt x="420" y="541"/>
                  </a:lnTo>
                  <a:lnTo>
                    <a:pt x="419" y="542"/>
                  </a:lnTo>
                  <a:lnTo>
                    <a:pt x="420" y="544"/>
                  </a:lnTo>
                  <a:lnTo>
                    <a:pt x="420" y="542"/>
                  </a:lnTo>
                  <a:lnTo>
                    <a:pt x="421" y="542"/>
                  </a:lnTo>
                  <a:close/>
                  <a:moveTo>
                    <a:pt x="419" y="537"/>
                  </a:moveTo>
                  <a:lnTo>
                    <a:pt x="420" y="539"/>
                  </a:lnTo>
                  <a:lnTo>
                    <a:pt x="420" y="537"/>
                  </a:lnTo>
                  <a:lnTo>
                    <a:pt x="419" y="537"/>
                  </a:lnTo>
                  <a:close/>
                  <a:moveTo>
                    <a:pt x="419" y="541"/>
                  </a:moveTo>
                  <a:lnTo>
                    <a:pt x="420" y="541"/>
                  </a:lnTo>
                  <a:lnTo>
                    <a:pt x="419" y="540"/>
                  </a:lnTo>
                  <a:lnTo>
                    <a:pt x="419" y="541"/>
                  </a:lnTo>
                  <a:close/>
                  <a:moveTo>
                    <a:pt x="419" y="539"/>
                  </a:moveTo>
                  <a:lnTo>
                    <a:pt x="419" y="540"/>
                  </a:lnTo>
                  <a:lnTo>
                    <a:pt x="420" y="539"/>
                  </a:lnTo>
                  <a:lnTo>
                    <a:pt x="419" y="539"/>
                  </a:lnTo>
                  <a:close/>
                  <a:moveTo>
                    <a:pt x="419" y="536"/>
                  </a:moveTo>
                  <a:lnTo>
                    <a:pt x="419" y="535"/>
                  </a:lnTo>
                  <a:lnTo>
                    <a:pt x="418" y="536"/>
                  </a:lnTo>
                  <a:lnTo>
                    <a:pt x="419" y="536"/>
                  </a:lnTo>
                  <a:close/>
                  <a:moveTo>
                    <a:pt x="435" y="511"/>
                  </a:moveTo>
                  <a:lnTo>
                    <a:pt x="436" y="510"/>
                  </a:lnTo>
                  <a:lnTo>
                    <a:pt x="434" y="510"/>
                  </a:lnTo>
                  <a:lnTo>
                    <a:pt x="435" y="511"/>
                  </a:lnTo>
                  <a:close/>
                  <a:moveTo>
                    <a:pt x="222" y="494"/>
                  </a:moveTo>
                  <a:lnTo>
                    <a:pt x="221" y="494"/>
                  </a:lnTo>
                  <a:lnTo>
                    <a:pt x="222" y="495"/>
                  </a:lnTo>
                  <a:lnTo>
                    <a:pt x="222" y="494"/>
                  </a:lnTo>
                  <a:close/>
                  <a:moveTo>
                    <a:pt x="470" y="479"/>
                  </a:moveTo>
                  <a:lnTo>
                    <a:pt x="469" y="479"/>
                  </a:lnTo>
                  <a:lnTo>
                    <a:pt x="467" y="480"/>
                  </a:lnTo>
                  <a:lnTo>
                    <a:pt x="466" y="481"/>
                  </a:lnTo>
                  <a:lnTo>
                    <a:pt x="467" y="482"/>
                  </a:lnTo>
                  <a:lnTo>
                    <a:pt x="469" y="483"/>
                  </a:lnTo>
                  <a:lnTo>
                    <a:pt x="472" y="484"/>
                  </a:lnTo>
                  <a:lnTo>
                    <a:pt x="473" y="483"/>
                  </a:lnTo>
                  <a:lnTo>
                    <a:pt x="473" y="482"/>
                  </a:lnTo>
                  <a:lnTo>
                    <a:pt x="472" y="481"/>
                  </a:lnTo>
                  <a:lnTo>
                    <a:pt x="471" y="480"/>
                  </a:lnTo>
                  <a:lnTo>
                    <a:pt x="471" y="479"/>
                  </a:lnTo>
                  <a:lnTo>
                    <a:pt x="470" y="479"/>
                  </a:lnTo>
                  <a:close/>
                  <a:moveTo>
                    <a:pt x="470" y="473"/>
                  </a:moveTo>
                  <a:lnTo>
                    <a:pt x="470" y="475"/>
                  </a:lnTo>
                  <a:lnTo>
                    <a:pt x="471" y="475"/>
                  </a:lnTo>
                  <a:lnTo>
                    <a:pt x="471" y="473"/>
                  </a:lnTo>
                  <a:lnTo>
                    <a:pt x="472" y="472"/>
                  </a:lnTo>
                  <a:lnTo>
                    <a:pt x="471" y="472"/>
                  </a:lnTo>
                  <a:lnTo>
                    <a:pt x="470" y="473"/>
                  </a:lnTo>
                  <a:close/>
                  <a:moveTo>
                    <a:pt x="627" y="469"/>
                  </a:moveTo>
                  <a:lnTo>
                    <a:pt x="629" y="468"/>
                  </a:lnTo>
                  <a:lnTo>
                    <a:pt x="627" y="468"/>
                  </a:lnTo>
                  <a:lnTo>
                    <a:pt x="627" y="469"/>
                  </a:lnTo>
                  <a:close/>
                  <a:moveTo>
                    <a:pt x="415" y="450"/>
                  </a:moveTo>
                  <a:lnTo>
                    <a:pt x="416" y="450"/>
                  </a:lnTo>
                  <a:lnTo>
                    <a:pt x="416" y="449"/>
                  </a:lnTo>
                  <a:lnTo>
                    <a:pt x="415" y="450"/>
                  </a:lnTo>
                  <a:close/>
                  <a:moveTo>
                    <a:pt x="457" y="450"/>
                  </a:moveTo>
                  <a:lnTo>
                    <a:pt x="457" y="449"/>
                  </a:lnTo>
                  <a:lnTo>
                    <a:pt x="455" y="450"/>
                  </a:lnTo>
                  <a:lnTo>
                    <a:pt x="457" y="450"/>
                  </a:lnTo>
                  <a:close/>
                  <a:moveTo>
                    <a:pt x="446" y="445"/>
                  </a:moveTo>
                  <a:lnTo>
                    <a:pt x="447" y="445"/>
                  </a:lnTo>
                  <a:lnTo>
                    <a:pt x="447" y="444"/>
                  </a:lnTo>
                  <a:lnTo>
                    <a:pt x="447" y="443"/>
                  </a:lnTo>
                  <a:lnTo>
                    <a:pt x="446" y="443"/>
                  </a:lnTo>
                  <a:lnTo>
                    <a:pt x="446" y="444"/>
                  </a:lnTo>
                  <a:lnTo>
                    <a:pt x="446" y="445"/>
                  </a:lnTo>
                  <a:close/>
                  <a:moveTo>
                    <a:pt x="532" y="441"/>
                  </a:moveTo>
                  <a:lnTo>
                    <a:pt x="531" y="441"/>
                  </a:lnTo>
                  <a:lnTo>
                    <a:pt x="531" y="442"/>
                  </a:lnTo>
                  <a:lnTo>
                    <a:pt x="532" y="441"/>
                  </a:lnTo>
                  <a:close/>
                  <a:moveTo>
                    <a:pt x="207" y="427"/>
                  </a:moveTo>
                  <a:lnTo>
                    <a:pt x="207" y="429"/>
                  </a:lnTo>
                  <a:lnTo>
                    <a:pt x="207" y="430"/>
                  </a:lnTo>
                  <a:lnTo>
                    <a:pt x="207" y="431"/>
                  </a:lnTo>
                  <a:lnTo>
                    <a:pt x="206" y="431"/>
                  </a:lnTo>
                  <a:lnTo>
                    <a:pt x="203" y="433"/>
                  </a:lnTo>
                  <a:lnTo>
                    <a:pt x="203" y="434"/>
                  </a:lnTo>
                  <a:lnTo>
                    <a:pt x="206" y="435"/>
                  </a:lnTo>
                  <a:lnTo>
                    <a:pt x="207" y="434"/>
                  </a:lnTo>
                  <a:lnTo>
                    <a:pt x="208" y="431"/>
                  </a:lnTo>
                  <a:lnTo>
                    <a:pt x="208" y="430"/>
                  </a:lnTo>
                  <a:lnTo>
                    <a:pt x="208" y="429"/>
                  </a:lnTo>
                  <a:lnTo>
                    <a:pt x="208" y="427"/>
                  </a:lnTo>
                  <a:lnTo>
                    <a:pt x="208" y="426"/>
                  </a:lnTo>
                  <a:lnTo>
                    <a:pt x="208" y="425"/>
                  </a:lnTo>
                  <a:lnTo>
                    <a:pt x="207" y="426"/>
                  </a:lnTo>
                  <a:lnTo>
                    <a:pt x="207" y="427"/>
                  </a:lnTo>
                  <a:close/>
                  <a:moveTo>
                    <a:pt x="397" y="424"/>
                  </a:moveTo>
                  <a:lnTo>
                    <a:pt x="395" y="425"/>
                  </a:lnTo>
                  <a:lnTo>
                    <a:pt x="392" y="426"/>
                  </a:lnTo>
                  <a:lnTo>
                    <a:pt x="392" y="427"/>
                  </a:lnTo>
                  <a:lnTo>
                    <a:pt x="392" y="429"/>
                  </a:lnTo>
                  <a:lnTo>
                    <a:pt x="392" y="430"/>
                  </a:lnTo>
                  <a:lnTo>
                    <a:pt x="391" y="430"/>
                  </a:lnTo>
                  <a:lnTo>
                    <a:pt x="390" y="431"/>
                  </a:lnTo>
                  <a:lnTo>
                    <a:pt x="389" y="433"/>
                  </a:lnTo>
                  <a:lnTo>
                    <a:pt x="390" y="434"/>
                  </a:lnTo>
                  <a:lnTo>
                    <a:pt x="394" y="434"/>
                  </a:lnTo>
                  <a:lnTo>
                    <a:pt x="394" y="433"/>
                  </a:lnTo>
                  <a:lnTo>
                    <a:pt x="395" y="433"/>
                  </a:lnTo>
                  <a:lnTo>
                    <a:pt x="396" y="433"/>
                  </a:lnTo>
                  <a:lnTo>
                    <a:pt x="397" y="431"/>
                  </a:lnTo>
                  <a:lnTo>
                    <a:pt x="397" y="430"/>
                  </a:lnTo>
                  <a:lnTo>
                    <a:pt x="398" y="429"/>
                  </a:lnTo>
                  <a:lnTo>
                    <a:pt x="398" y="427"/>
                  </a:lnTo>
                  <a:lnTo>
                    <a:pt x="403" y="426"/>
                  </a:lnTo>
                  <a:lnTo>
                    <a:pt x="404" y="425"/>
                  </a:lnTo>
                  <a:lnTo>
                    <a:pt x="403" y="424"/>
                  </a:lnTo>
                  <a:lnTo>
                    <a:pt x="401" y="423"/>
                  </a:lnTo>
                  <a:lnTo>
                    <a:pt x="398" y="424"/>
                  </a:lnTo>
                  <a:lnTo>
                    <a:pt x="397" y="424"/>
                  </a:lnTo>
                  <a:close/>
                  <a:moveTo>
                    <a:pt x="637" y="430"/>
                  </a:moveTo>
                  <a:lnTo>
                    <a:pt x="636" y="430"/>
                  </a:lnTo>
                  <a:lnTo>
                    <a:pt x="636" y="431"/>
                  </a:lnTo>
                  <a:lnTo>
                    <a:pt x="637" y="430"/>
                  </a:lnTo>
                  <a:close/>
                  <a:moveTo>
                    <a:pt x="641" y="430"/>
                  </a:moveTo>
                  <a:lnTo>
                    <a:pt x="641" y="429"/>
                  </a:lnTo>
                  <a:lnTo>
                    <a:pt x="640" y="429"/>
                  </a:lnTo>
                  <a:lnTo>
                    <a:pt x="641" y="430"/>
                  </a:lnTo>
                  <a:close/>
                  <a:moveTo>
                    <a:pt x="642" y="430"/>
                  </a:moveTo>
                  <a:lnTo>
                    <a:pt x="642" y="429"/>
                  </a:lnTo>
                  <a:lnTo>
                    <a:pt x="641" y="427"/>
                  </a:lnTo>
                  <a:lnTo>
                    <a:pt x="641" y="429"/>
                  </a:lnTo>
                  <a:lnTo>
                    <a:pt x="642" y="430"/>
                  </a:lnTo>
                  <a:close/>
                  <a:moveTo>
                    <a:pt x="322" y="414"/>
                  </a:moveTo>
                  <a:lnTo>
                    <a:pt x="322" y="413"/>
                  </a:lnTo>
                  <a:lnTo>
                    <a:pt x="321" y="413"/>
                  </a:lnTo>
                  <a:lnTo>
                    <a:pt x="321" y="414"/>
                  </a:lnTo>
                  <a:lnTo>
                    <a:pt x="322" y="414"/>
                  </a:lnTo>
                  <a:close/>
                  <a:moveTo>
                    <a:pt x="421" y="410"/>
                  </a:moveTo>
                  <a:lnTo>
                    <a:pt x="423" y="410"/>
                  </a:lnTo>
                  <a:lnTo>
                    <a:pt x="423" y="409"/>
                  </a:lnTo>
                  <a:lnTo>
                    <a:pt x="421" y="410"/>
                  </a:lnTo>
                  <a:close/>
                  <a:moveTo>
                    <a:pt x="532" y="403"/>
                  </a:moveTo>
                  <a:lnTo>
                    <a:pt x="531" y="403"/>
                  </a:lnTo>
                  <a:lnTo>
                    <a:pt x="531" y="404"/>
                  </a:lnTo>
                  <a:lnTo>
                    <a:pt x="533" y="404"/>
                  </a:lnTo>
                  <a:lnTo>
                    <a:pt x="532" y="403"/>
                  </a:lnTo>
                  <a:close/>
                  <a:moveTo>
                    <a:pt x="431" y="400"/>
                  </a:moveTo>
                  <a:lnTo>
                    <a:pt x="431" y="401"/>
                  </a:lnTo>
                  <a:lnTo>
                    <a:pt x="434" y="401"/>
                  </a:lnTo>
                  <a:lnTo>
                    <a:pt x="431" y="400"/>
                  </a:lnTo>
                  <a:close/>
                  <a:moveTo>
                    <a:pt x="229" y="400"/>
                  </a:moveTo>
                  <a:lnTo>
                    <a:pt x="230" y="399"/>
                  </a:lnTo>
                  <a:lnTo>
                    <a:pt x="229" y="399"/>
                  </a:lnTo>
                  <a:lnTo>
                    <a:pt x="229" y="400"/>
                  </a:lnTo>
                  <a:close/>
                  <a:moveTo>
                    <a:pt x="413" y="391"/>
                  </a:moveTo>
                  <a:lnTo>
                    <a:pt x="413" y="392"/>
                  </a:lnTo>
                  <a:lnTo>
                    <a:pt x="413" y="393"/>
                  </a:lnTo>
                  <a:lnTo>
                    <a:pt x="412" y="393"/>
                  </a:lnTo>
                  <a:lnTo>
                    <a:pt x="412" y="395"/>
                  </a:lnTo>
                  <a:lnTo>
                    <a:pt x="410" y="395"/>
                  </a:lnTo>
                  <a:lnTo>
                    <a:pt x="409" y="395"/>
                  </a:lnTo>
                  <a:lnTo>
                    <a:pt x="408" y="396"/>
                  </a:lnTo>
                  <a:lnTo>
                    <a:pt x="407" y="397"/>
                  </a:lnTo>
                  <a:lnTo>
                    <a:pt x="406" y="397"/>
                  </a:lnTo>
                  <a:lnTo>
                    <a:pt x="409" y="398"/>
                  </a:lnTo>
                  <a:lnTo>
                    <a:pt x="412" y="398"/>
                  </a:lnTo>
                  <a:lnTo>
                    <a:pt x="416" y="395"/>
                  </a:lnTo>
                  <a:lnTo>
                    <a:pt x="420" y="391"/>
                  </a:lnTo>
                  <a:lnTo>
                    <a:pt x="421" y="391"/>
                  </a:lnTo>
                  <a:lnTo>
                    <a:pt x="418" y="390"/>
                  </a:lnTo>
                  <a:lnTo>
                    <a:pt x="414" y="391"/>
                  </a:lnTo>
                  <a:lnTo>
                    <a:pt x="413" y="391"/>
                  </a:lnTo>
                  <a:close/>
                  <a:moveTo>
                    <a:pt x="442" y="397"/>
                  </a:moveTo>
                  <a:lnTo>
                    <a:pt x="441" y="397"/>
                  </a:lnTo>
                  <a:lnTo>
                    <a:pt x="441" y="398"/>
                  </a:lnTo>
                  <a:lnTo>
                    <a:pt x="442" y="397"/>
                  </a:lnTo>
                  <a:close/>
                  <a:moveTo>
                    <a:pt x="436" y="395"/>
                  </a:moveTo>
                  <a:lnTo>
                    <a:pt x="437" y="395"/>
                  </a:lnTo>
                  <a:lnTo>
                    <a:pt x="438" y="395"/>
                  </a:lnTo>
                  <a:lnTo>
                    <a:pt x="439" y="393"/>
                  </a:lnTo>
                  <a:lnTo>
                    <a:pt x="436" y="393"/>
                  </a:lnTo>
                  <a:lnTo>
                    <a:pt x="436" y="395"/>
                  </a:lnTo>
                  <a:close/>
                  <a:moveTo>
                    <a:pt x="542" y="374"/>
                  </a:moveTo>
                  <a:lnTo>
                    <a:pt x="543" y="375"/>
                  </a:lnTo>
                  <a:lnTo>
                    <a:pt x="544" y="374"/>
                  </a:lnTo>
                  <a:lnTo>
                    <a:pt x="543" y="374"/>
                  </a:lnTo>
                  <a:lnTo>
                    <a:pt x="542" y="374"/>
                  </a:lnTo>
                  <a:close/>
                  <a:moveTo>
                    <a:pt x="246" y="363"/>
                  </a:moveTo>
                  <a:lnTo>
                    <a:pt x="247" y="363"/>
                  </a:lnTo>
                  <a:lnTo>
                    <a:pt x="246" y="362"/>
                  </a:lnTo>
                  <a:lnTo>
                    <a:pt x="246" y="363"/>
                  </a:lnTo>
                  <a:close/>
                  <a:moveTo>
                    <a:pt x="272" y="343"/>
                  </a:moveTo>
                  <a:lnTo>
                    <a:pt x="273" y="343"/>
                  </a:lnTo>
                  <a:lnTo>
                    <a:pt x="272" y="342"/>
                  </a:lnTo>
                  <a:lnTo>
                    <a:pt x="272" y="343"/>
                  </a:lnTo>
                  <a:close/>
                  <a:moveTo>
                    <a:pt x="654" y="342"/>
                  </a:moveTo>
                  <a:lnTo>
                    <a:pt x="655" y="342"/>
                  </a:lnTo>
                  <a:lnTo>
                    <a:pt x="655" y="340"/>
                  </a:lnTo>
                  <a:lnTo>
                    <a:pt x="655" y="339"/>
                  </a:lnTo>
                  <a:lnTo>
                    <a:pt x="655" y="338"/>
                  </a:lnTo>
                  <a:lnTo>
                    <a:pt x="655" y="336"/>
                  </a:lnTo>
                  <a:lnTo>
                    <a:pt x="653" y="338"/>
                  </a:lnTo>
                  <a:lnTo>
                    <a:pt x="652" y="339"/>
                  </a:lnTo>
                  <a:lnTo>
                    <a:pt x="652" y="340"/>
                  </a:lnTo>
                  <a:lnTo>
                    <a:pt x="653" y="342"/>
                  </a:lnTo>
                  <a:lnTo>
                    <a:pt x="654" y="342"/>
                  </a:lnTo>
                  <a:close/>
                  <a:moveTo>
                    <a:pt x="580" y="336"/>
                  </a:moveTo>
                  <a:lnTo>
                    <a:pt x="580" y="335"/>
                  </a:lnTo>
                  <a:lnTo>
                    <a:pt x="579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6"/>
                  </a:lnTo>
                  <a:lnTo>
                    <a:pt x="576" y="336"/>
                  </a:lnTo>
                  <a:lnTo>
                    <a:pt x="575" y="338"/>
                  </a:lnTo>
                  <a:lnTo>
                    <a:pt x="575" y="339"/>
                  </a:lnTo>
                  <a:lnTo>
                    <a:pt x="575" y="340"/>
                  </a:lnTo>
                  <a:lnTo>
                    <a:pt x="576" y="340"/>
                  </a:lnTo>
                  <a:lnTo>
                    <a:pt x="577" y="339"/>
                  </a:lnTo>
                  <a:lnTo>
                    <a:pt x="578" y="339"/>
                  </a:lnTo>
                  <a:lnTo>
                    <a:pt x="579" y="339"/>
                  </a:lnTo>
                  <a:lnTo>
                    <a:pt x="579" y="338"/>
                  </a:lnTo>
                  <a:lnTo>
                    <a:pt x="580" y="336"/>
                  </a:lnTo>
                  <a:close/>
                  <a:moveTo>
                    <a:pt x="460" y="338"/>
                  </a:moveTo>
                  <a:lnTo>
                    <a:pt x="459" y="338"/>
                  </a:lnTo>
                  <a:lnTo>
                    <a:pt x="459" y="339"/>
                  </a:lnTo>
                  <a:lnTo>
                    <a:pt x="460" y="338"/>
                  </a:lnTo>
                  <a:close/>
                  <a:moveTo>
                    <a:pt x="444" y="320"/>
                  </a:moveTo>
                  <a:lnTo>
                    <a:pt x="446" y="320"/>
                  </a:lnTo>
                  <a:lnTo>
                    <a:pt x="446" y="319"/>
                  </a:lnTo>
                  <a:lnTo>
                    <a:pt x="444" y="319"/>
                  </a:lnTo>
                  <a:lnTo>
                    <a:pt x="444" y="320"/>
                  </a:lnTo>
                  <a:close/>
                  <a:moveTo>
                    <a:pt x="545" y="318"/>
                  </a:moveTo>
                  <a:lnTo>
                    <a:pt x="545" y="317"/>
                  </a:lnTo>
                  <a:lnTo>
                    <a:pt x="546" y="316"/>
                  </a:lnTo>
                  <a:lnTo>
                    <a:pt x="546" y="315"/>
                  </a:lnTo>
                  <a:lnTo>
                    <a:pt x="546" y="313"/>
                  </a:lnTo>
                  <a:lnTo>
                    <a:pt x="546" y="312"/>
                  </a:lnTo>
                  <a:lnTo>
                    <a:pt x="546" y="310"/>
                  </a:lnTo>
                  <a:lnTo>
                    <a:pt x="547" y="309"/>
                  </a:lnTo>
                  <a:lnTo>
                    <a:pt x="547" y="308"/>
                  </a:lnTo>
                  <a:lnTo>
                    <a:pt x="547" y="307"/>
                  </a:lnTo>
                  <a:lnTo>
                    <a:pt x="546" y="307"/>
                  </a:lnTo>
                  <a:lnTo>
                    <a:pt x="546" y="308"/>
                  </a:lnTo>
                  <a:lnTo>
                    <a:pt x="545" y="308"/>
                  </a:lnTo>
                  <a:lnTo>
                    <a:pt x="545" y="309"/>
                  </a:lnTo>
                  <a:lnTo>
                    <a:pt x="545" y="310"/>
                  </a:lnTo>
                  <a:lnTo>
                    <a:pt x="545" y="312"/>
                  </a:lnTo>
                  <a:lnTo>
                    <a:pt x="545" y="313"/>
                  </a:lnTo>
                  <a:lnTo>
                    <a:pt x="544" y="315"/>
                  </a:lnTo>
                  <a:lnTo>
                    <a:pt x="544" y="316"/>
                  </a:lnTo>
                  <a:lnTo>
                    <a:pt x="544" y="317"/>
                  </a:lnTo>
                  <a:lnTo>
                    <a:pt x="544" y="318"/>
                  </a:lnTo>
                  <a:lnTo>
                    <a:pt x="544" y="319"/>
                  </a:lnTo>
                  <a:lnTo>
                    <a:pt x="545" y="319"/>
                  </a:lnTo>
                  <a:lnTo>
                    <a:pt x="545" y="318"/>
                  </a:lnTo>
                  <a:close/>
                  <a:moveTo>
                    <a:pt x="500" y="304"/>
                  </a:moveTo>
                  <a:lnTo>
                    <a:pt x="500" y="305"/>
                  </a:lnTo>
                  <a:lnTo>
                    <a:pt x="501" y="305"/>
                  </a:lnTo>
                  <a:lnTo>
                    <a:pt x="501" y="304"/>
                  </a:lnTo>
                  <a:lnTo>
                    <a:pt x="500" y="304"/>
                  </a:lnTo>
                  <a:close/>
                  <a:moveTo>
                    <a:pt x="691" y="295"/>
                  </a:moveTo>
                  <a:lnTo>
                    <a:pt x="691" y="294"/>
                  </a:lnTo>
                  <a:lnTo>
                    <a:pt x="691" y="293"/>
                  </a:lnTo>
                  <a:lnTo>
                    <a:pt x="689" y="292"/>
                  </a:lnTo>
                  <a:lnTo>
                    <a:pt x="687" y="290"/>
                  </a:lnTo>
                  <a:lnTo>
                    <a:pt x="686" y="290"/>
                  </a:lnTo>
                  <a:lnTo>
                    <a:pt x="686" y="292"/>
                  </a:lnTo>
                  <a:lnTo>
                    <a:pt x="686" y="293"/>
                  </a:lnTo>
                  <a:lnTo>
                    <a:pt x="686" y="294"/>
                  </a:lnTo>
                  <a:lnTo>
                    <a:pt x="689" y="297"/>
                  </a:lnTo>
                  <a:lnTo>
                    <a:pt x="691" y="295"/>
                  </a:lnTo>
                  <a:close/>
                  <a:moveTo>
                    <a:pt x="638" y="160"/>
                  </a:moveTo>
                  <a:lnTo>
                    <a:pt x="638" y="161"/>
                  </a:lnTo>
                  <a:lnTo>
                    <a:pt x="640" y="161"/>
                  </a:lnTo>
                  <a:lnTo>
                    <a:pt x="638" y="16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1">
              <a:extLst>
                <a:ext uri="{FF2B5EF4-FFF2-40B4-BE49-F238E27FC236}">
                  <a16:creationId xmlns:a16="http://schemas.microsoft.com/office/drawing/2014/main" id="{448A1D83-A156-AEB4-E26E-61D99C5332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2963" y="3178175"/>
              <a:ext cx="522288" cy="327025"/>
            </a:xfrm>
            <a:custGeom>
              <a:avLst/>
              <a:gdLst>
                <a:gd name="T0" fmla="*/ 213 w 329"/>
                <a:gd name="T1" fmla="*/ 121 h 206"/>
                <a:gd name="T2" fmla="*/ 217 w 329"/>
                <a:gd name="T3" fmla="*/ 132 h 206"/>
                <a:gd name="T4" fmla="*/ 232 w 329"/>
                <a:gd name="T5" fmla="*/ 158 h 206"/>
                <a:gd name="T6" fmla="*/ 249 w 329"/>
                <a:gd name="T7" fmla="*/ 167 h 206"/>
                <a:gd name="T8" fmla="*/ 266 w 329"/>
                <a:gd name="T9" fmla="*/ 163 h 206"/>
                <a:gd name="T10" fmla="*/ 279 w 329"/>
                <a:gd name="T11" fmla="*/ 164 h 206"/>
                <a:gd name="T12" fmla="*/ 288 w 329"/>
                <a:gd name="T13" fmla="*/ 147 h 206"/>
                <a:gd name="T14" fmla="*/ 307 w 329"/>
                <a:gd name="T15" fmla="*/ 132 h 206"/>
                <a:gd name="T16" fmla="*/ 323 w 329"/>
                <a:gd name="T17" fmla="*/ 132 h 206"/>
                <a:gd name="T18" fmla="*/ 322 w 329"/>
                <a:gd name="T19" fmla="*/ 145 h 206"/>
                <a:gd name="T20" fmla="*/ 319 w 329"/>
                <a:gd name="T21" fmla="*/ 154 h 206"/>
                <a:gd name="T22" fmla="*/ 314 w 329"/>
                <a:gd name="T23" fmla="*/ 160 h 206"/>
                <a:gd name="T24" fmla="*/ 302 w 329"/>
                <a:gd name="T25" fmla="*/ 171 h 206"/>
                <a:gd name="T26" fmla="*/ 288 w 329"/>
                <a:gd name="T27" fmla="*/ 191 h 206"/>
                <a:gd name="T28" fmla="*/ 265 w 329"/>
                <a:gd name="T29" fmla="*/ 200 h 206"/>
                <a:gd name="T30" fmla="*/ 249 w 329"/>
                <a:gd name="T31" fmla="*/ 190 h 206"/>
                <a:gd name="T32" fmla="*/ 237 w 329"/>
                <a:gd name="T33" fmla="*/ 192 h 206"/>
                <a:gd name="T34" fmla="*/ 209 w 329"/>
                <a:gd name="T35" fmla="*/ 189 h 206"/>
                <a:gd name="T36" fmla="*/ 185 w 329"/>
                <a:gd name="T37" fmla="*/ 179 h 206"/>
                <a:gd name="T38" fmla="*/ 160 w 329"/>
                <a:gd name="T39" fmla="*/ 167 h 206"/>
                <a:gd name="T40" fmla="*/ 137 w 329"/>
                <a:gd name="T41" fmla="*/ 152 h 206"/>
                <a:gd name="T42" fmla="*/ 135 w 329"/>
                <a:gd name="T43" fmla="*/ 130 h 206"/>
                <a:gd name="T44" fmla="*/ 118 w 329"/>
                <a:gd name="T45" fmla="*/ 103 h 206"/>
                <a:gd name="T46" fmla="*/ 106 w 329"/>
                <a:gd name="T47" fmla="*/ 94 h 206"/>
                <a:gd name="T48" fmla="*/ 100 w 329"/>
                <a:gd name="T49" fmla="*/ 86 h 206"/>
                <a:gd name="T50" fmla="*/ 94 w 329"/>
                <a:gd name="T51" fmla="*/ 83 h 206"/>
                <a:gd name="T52" fmla="*/ 92 w 329"/>
                <a:gd name="T53" fmla="*/ 73 h 206"/>
                <a:gd name="T54" fmla="*/ 81 w 329"/>
                <a:gd name="T55" fmla="*/ 60 h 206"/>
                <a:gd name="T56" fmla="*/ 66 w 329"/>
                <a:gd name="T57" fmla="*/ 45 h 206"/>
                <a:gd name="T58" fmla="*/ 57 w 329"/>
                <a:gd name="T59" fmla="*/ 28 h 206"/>
                <a:gd name="T60" fmla="*/ 43 w 329"/>
                <a:gd name="T61" fmla="*/ 14 h 206"/>
                <a:gd name="T62" fmla="*/ 38 w 329"/>
                <a:gd name="T63" fmla="*/ 26 h 206"/>
                <a:gd name="T64" fmla="*/ 51 w 329"/>
                <a:gd name="T65" fmla="*/ 45 h 206"/>
                <a:gd name="T66" fmla="*/ 64 w 329"/>
                <a:gd name="T67" fmla="*/ 62 h 206"/>
                <a:gd name="T68" fmla="*/ 71 w 329"/>
                <a:gd name="T69" fmla="*/ 74 h 206"/>
                <a:gd name="T70" fmla="*/ 80 w 329"/>
                <a:gd name="T71" fmla="*/ 96 h 206"/>
                <a:gd name="T72" fmla="*/ 90 w 329"/>
                <a:gd name="T73" fmla="*/ 104 h 206"/>
                <a:gd name="T74" fmla="*/ 77 w 329"/>
                <a:gd name="T75" fmla="*/ 102 h 206"/>
                <a:gd name="T76" fmla="*/ 66 w 329"/>
                <a:gd name="T77" fmla="*/ 91 h 206"/>
                <a:gd name="T78" fmla="*/ 56 w 329"/>
                <a:gd name="T79" fmla="*/ 73 h 206"/>
                <a:gd name="T80" fmla="*/ 40 w 329"/>
                <a:gd name="T81" fmla="*/ 63 h 206"/>
                <a:gd name="T82" fmla="*/ 43 w 329"/>
                <a:gd name="T83" fmla="*/ 57 h 206"/>
                <a:gd name="T84" fmla="*/ 38 w 329"/>
                <a:gd name="T85" fmla="*/ 44 h 206"/>
                <a:gd name="T86" fmla="*/ 23 w 329"/>
                <a:gd name="T87" fmla="*/ 22 h 206"/>
                <a:gd name="T88" fmla="*/ 15 w 329"/>
                <a:gd name="T89" fmla="*/ 1 h 206"/>
                <a:gd name="T90" fmla="*/ 71 w 329"/>
                <a:gd name="T91" fmla="*/ 16 h 206"/>
                <a:gd name="T92" fmla="*/ 105 w 329"/>
                <a:gd name="T93" fmla="*/ 17 h 206"/>
                <a:gd name="T94" fmla="*/ 129 w 329"/>
                <a:gd name="T95" fmla="*/ 17 h 206"/>
                <a:gd name="T96" fmla="*/ 145 w 329"/>
                <a:gd name="T97" fmla="*/ 38 h 206"/>
                <a:gd name="T98" fmla="*/ 168 w 329"/>
                <a:gd name="T99" fmla="*/ 34 h 206"/>
                <a:gd name="T100" fmla="*/ 183 w 329"/>
                <a:gd name="T101" fmla="*/ 44 h 206"/>
                <a:gd name="T102" fmla="*/ 196 w 329"/>
                <a:gd name="T103" fmla="*/ 68 h 206"/>
                <a:gd name="T104" fmla="*/ 218 w 329"/>
                <a:gd name="T105" fmla="*/ 80 h 206"/>
                <a:gd name="T106" fmla="*/ 122 w 329"/>
                <a:gd name="T107" fmla="*/ 130 h 206"/>
                <a:gd name="T108" fmla="*/ 84 w 329"/>
                <a:gd name="T109" fmla="*/ 98 h 206"/>
                <a:gd name="T110" fmla="*/ 65 w 329"/>
                <a:gd name="T111" fmla="*/ 92 h 206"/>
                <a:gd name="T112" fmla="*/ 81 w 329"/>
                <a:gd name="T113" fmla="*/ 63 h 206"/>
                <a:gd name="T114" fmla="*/ 64 w 329"/>
                <a:gd name="T115" fmla="*/ 43 h 206"/>
                <a:gd name="T116" fmla="*/ 39 w 329"/>
                <a:gd name="T117" fmla="*/ 12 h 206"/>
                <a:gd name="T118" fmla="*/ 328 w 329"/>
                <a:gd name="T119" fmla="*/ 134 h 206"/>
                <a:gd name="T120" fmla="*/ 297 w 329"/>
                <a:gd name="T121" fmla="*/ 119 h 206"/>
                <a:gd name="T122" fmla="*/ 67 w 329"/>
                <a:gd name="T123" fmla="*/ 6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6">
                  <a:moveTo>
                    <a:pt x="220" y="80"/>
                  </a:moveTo>
                  <a:lnTo>
                    <a:pt x="220" y="83"/>
                  </a:lnTo>
                  <a:lnTo>
                    <a:pt x="220" y="84"/>
                  </a:lnTo>
                  <a:lnTo>
                    <a:pt x="220" y="85"/>
                  </a:lnTo>
                  <a:lnTo>
                    <a:pt x="219" y="85"/>
                  </a:lnTo>
                  <a:lnTo>
                    <a:pt x="219" y="86"/>
                  </a:lnTo>
                  <a:lnTo>
                    <a:pt x="219" y="87"/>
                  </a:lnTo>
                  <a:lnTo>
                    <a:pt x="217" y="89"/>
                  </a:lnTo>
                  <a:lnTo>
                    <a:pt x="217" y="92"/>
                  </a:lnTo>
                  <a:lnTo>
                    <a:pt x="216" y="98"/>
                  </a:lnTo>
                  <a:lnTo>
                    <a:pt x="214" y="102"/>
                  </a:lnTo>
                  <a:lnTo>
                    <a:pt x="214" y="104"/>
                  </a:lnTo>
                  <a:lnTo>
                    <a:pt x="214" y="106"/>
                  </a:lnTo>
                  <a:lnTo>
                    <a:pt x="213" y="106"/>
                  </a:lnTo>
                  <a:lnTo>
                    <a:pt x="214" y="106"/>
                  </a:lnTo>
                  <a:lnTo>
                    <a:pt x="214" y="107"/>
                  </a:lnTo>
                  <a:lnTo>
                    <a:pt x="214" y="106"/>
                  </a:lnTo>
                  <a:lnTo>
                    <a:pt x="214" y="108"/>
                  </a:lnTo>
                  <a:lnTo>
                    <a:pt x="214" y="109"/>
                  </a:lnTo>
                  <a:lnTo>
                    <a:pt x="214" y="111"/>
                  </a:lnTo>
                  <a:lnTo>
                    <a:pt x="214" y="114"/>
                  </a:lnTo>
                  <a:lnTo>
                    <a:pt x="214" y="117"/>
                  </a:lnTo>
                  <a:lnTo>
                    <a:pt x="214" y="115"/>
                  </a:lnTo>
                  <a:lnTo>
                    <a:pt x="213" y="117"/>
                  </a:lnTo>
                  <a:lnTo>
                    <a:pt x="213" y="118"/>
                  </a:lnTo>
                  <a:lnTo>
                    <a:pt x="213" y="119"/>
                  </a:lnTo>
                  <a:lnTo>
                    <a:pt x="213" y="118"/>
                  </a:lnTo>
                  <a:lnTo>
                    <a:pt x="213" y="119"/>
                  </a:lnTo>
                  <a:lnTo>
                    <a:pt x="213" y="120"/>
                  </a:lnTo>
                  <a:lnTo>
                    <a:pt x="213" y="121"/>
                  </a:lnTo>
                  <a:lnTo>
                    <a:pt x="213" y="122"/>
                  </a:lnTo>
                  <a:lnTo>
                    <a:pt x="214" y="122"/>
                  </a:lnTo>
                  <a:lnTo>
                    <a:pt x="214" y="123"/>
                  </a:lnTo>
                  <a:lnTo>
                    <a:pt x="214" y="124"/>
                  </a:lnTo>
                  <a:lnTo>
                    <a:pt x="216" y="128"/>
                  </a:lnTo>
                  <a:lnTo>
                    <a:pt x="217" y="129"/>
                  </a:lnTo>
                  <a:lnTo>
                    <a:pt x="218" y="130"/>
                  </a:lnTo>
                  <a:lnTo>
                    <a:pt x="219" y="131"/>
                  </a:lnTo>
                  <a:lnTo>
                    <a:pt x="218" y="132"/>
                  </a:lnTo>
                  <a:lnTo>
                    <a:pt x="218" y="133"/>
                  </a:lnTo>
                  <a:lnTo>
                    <a:pt x="217" y="132"/>
                  </a:lnTo>
                  <a:lnTo>
                    <a:pt x="218" y="132"/>
                  </a:lnTo>
                  <a:lnTo>
                    <a:pt x="218" y="131"/>
                  </a:lnTo>
                  <a:lnTo>
                    <a:pt x="218" y="132"/>
                  </a:lnTo>
                  <a:lnTo>
                    <a:pt x="218" y="131"/>
                  </a:lnTo>
                  <a:lnTo>
                    <a:pt x="218" y="130"/>
                  </a:lnTo>
                  <a:lnTo>
                    <a:pt x="217" y="130"/>
                  </a:lnTo>
                  <a:lnTo>
                    <a:pt x="217" y="129"/>
                  </a:lnTo>
                  <a:lnTo>
                    <a:pt x="216" y="129"/>
                  </a:lnTo>
                  <a:lnTo>
                    <a:pt x="216" y="128"/>
                  </a:lnTo>
                  <a:lnTo>
                    <a:pt x="216" y="125"/>
                  </a:lnTo>
                  <a:lnTo>
                    <a:pt x="214" y="125"/>
                  </a:lnTo>
                  <a:lnTo>
                    <a:pt x="214" y="124"/>
                  </a:lnTo>
                  <a:lnTo>
                    <a:pt x="214" y="125"/>
                  </a:lnTo>
                  <a:lnTo>
                    <a:pt x="214" y="128"/>
                  </a:lnTo>
                  <a:lnTo>
                    <a:pt x="214" y="129"/>
                  </a:lnTo>
                  <a:lnTo>
                    <a:pt x="214" y="130"/>
                  </a:lnTo>
                  <a:lnTo>
                    <a:pt x="216" y="130"/>
                  </a:lnTo>
                  <a:lnTo>
                    <a:pt x="216" y="131"/>
                  </a:lnTo>
                  <a:lnTo>
                    <a:pt x="217" y="132"/>
                  </a:lnTo>
                  <a:lnTo>
                    <a:pt x="217" y="131"/>
                  </a:lnTo>
                  <a:lnTo>
                    <a:pt x="217" y="132"/>
                  </a:lnTo>
                  <a:lnTo>
                    <a:pt x="218" y="133"/>
                  </a:lnTo>
                  <a:lnTo>
                    <a:pt x="218" y="134"/>
                  </a:lnTo>
                  <a:lnTo>
                    <a:pt x="218" y="135"/>
                  </a:lnTo>
                  <a:lnTo>
                    <a:pt x="219" y="137"/>
                  </a:lnTo>
                  <a:lnTo>
                    <a:pt x="220" y="138"/>
                  </a:lnTo>
                  <a:lnTo>
                    <a:pt x="220" y="140"/>
                  </a:lnTo>
                  <a:lnTo>
                    <a:pt x="221" y="143"/>
                  </a:lnTo>
                  <a:lnTo>
                    <a:pt x="222" y="143"/>
                  </a:lnTo>
                  <a:lnTo>
                    <a:pt x="222" y="144"/>
                  </a:lnTo>
                  <a:lnTo>
                    <a:pt x="224" y="145"/>
                  </a:lnTo>
                  <a:lnTo>
                    <a:pt x="225" y="145"/>
                  </a:lnTo>
                  <a:lnTo>
                    <a:pt x="225" y="146"/>
                  </a:lnTo>
                  <a:lnTo>
                    <a:pt x="226" y="146"/>
                  </a:lnTo>
                  <a:lnTo>
                    <a:pt x="226" y="147"/>
                  </a:lnTo>
                  <a:lnTo>
                    <a:pt x="227" y="148"/>
                  </a:lnTo>
                  <a:lnTo>
                    <a:pt x="227" y="149"/>
                  </a:lnTo>
                  <a:lnTo>
                    <a:pt x="228" y="151"/>
                  </a:lnTo>
                  <a:lnTo>
                    <a:pt x="228" y="152"/>
                  </a:lnTo>
                  <a:lnTo>
                    <a:pt x="228" y="153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0" y="155"/>
                  </a:lnTo>
                  <a:lnTo>
                    <a:pt x="231" y="155"/>
                  </a:lnTo>
                  <a:lnTo>
                    <a:pt x="231" y="156"/>
                  </a:lnTo>
                  <a:lnTo>
                    <a:pt x="231" y="155"/>
                  </a:lnTo>
                  <a:lnTo>
                    <a:pt x="231" y="156"/>
                  </a:lnTo>
                  <a:lnTo>
                    <a:pt x="231" y="158"/>
                  </a:lnTo>
                  <a:lnTo>
                    <a:pt x="232" y="158"/>
                  </a:lnTo>
                  <a:lnTo>
                    <a:pt x="233" y="159"/>
                  </a:lnTo>
                  <a:lnTo>
                    <a:pt x="233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3" y="160"/>
                  </a:lnTo>
                  <a:lnTo>
                    <a:pt x="233" y="161"/>
                  </a:lnTo>
                  <a:lnTo>
                    <a:pt x="234" y="161"/>
                  </a:lnTo>
                  <a:lnTo>
                    <a:pt x="233" y="161"/>
                  </a:lnTo>
                  <a:lnTo>
                    <a:pt x="234" y="161"/>
                  </a:lnTo>
                  <a:lnTo>
                    <a:pt x="236" y="161"/>
                  </a:lnTo>
                  <a:lnTo>
                    <a:pt x="237" y="163"/>
                  </a:lnTo>
                  <a:lnTo>
                    <a:pt x="237" y="161"/>
                  </a:lnTo>
                  <a:lnTo>
                    <a:pt x="236" y="161"/>
                  </a:lnTo>
                  <a:lnTo>
                    <a:pt x="234" y="160"/>
                  </a:lnTo>
                  <a:lnTo>
                    <a:pt x="236" y="161"/>
                  </a:lnTo>
                  <a:lnTo>
                    <a:pt x="237" y="161"/>
                  </a:lnTo>
                  <a:lnTo>
                    <a:pt x="238" y="161"/>
                  </a:lnTo>
                  <a:lnTo>
                    <a:pt x="239" y="161"/>
                  </a:lnTo>
                  <a:lnTo>
                    <a:pt x="240" y="161"/>
                  </a:lnTo>
                  <a:lnTo>
                    <a:pt x="241" y="163"/>
                  </a:lnTo>
                  <a:lnTo>
                    <a:pt x="242" y="163"/>
                  </a:lnTo>
                  <a:lnTo>
                    <a:pt x="242" y="164"/>
                  </a:lnTo>
                  <a:lnTo>
                    <a:pt x="243" y="164"/>
                  </a:lnTo>
                  <a:lnTo>
                    <a:pt x="245" y="164"/>
                  </a:lnTo>
                  <a:lnTo>
                    <a:pt x="245" y="165"/>
                  </a:lnTo>
                  <a:lnTo>
                    <a:pt x="247" y="166"/>
                  </a:lnTo>
                  <a:lnTo>
                    <a:pt x="248" y="167"/>
                  </a:lnTo>
                  <a:lnTo>
                    <a:pt x="249" y="168"/>
                  </a:lnTo>
                  <a:lnTo>
                    <a:pt x="249" y="167"/>
                  </a:lnTo>
                  <a:lnTo>
                    <a:pt x="250" y="167"/>
                  </a:lnTo>
                  <a:lnTo>
                    <a:pt x="251" y="167"/>
                  </a:lnTo>
                  <a:lnTo>
                    <a:pt x="252" y="167"/>
                  </a:lnTo>
                  <a:lnTo>
                    <a:pt x="253" y="167"/>
                  </a:lnTo>
                  <a:lnTo>
                    <a:pt x="253" y="166"/>
                  </a:lnTo>
                  <a:lnTo>
                    <a:pt x="254" y="166"/>
                  </a:lnTo>
                  <a:lnTo>
                    <a:pt x="254" y="167"/>
                  </a:lnTo>
                  <a:lnTo>
                    <a:pt x="254" y="166"/>
                  </a:lnTo>
                  <a:lnTo>
                    <a:pt x="255" y="166"/>
                  </a:lnTo>
                  <a:lnTo>
                    <a:pt x="256" y="166"/>
                  </a:lnTo>
                  <a:lnTo>
                    <a:pt x="256" y="165"/>
                  </a:lnTo>
                  <a:lnTo>
                    <a:pt x="255" y="165"/>
                  </a:lnTo>
                  <a:lnTo>
                    <a:pt x="255" y="166"/>
                  </a:lnTo>
                  <a:lnTo>
                    <a:pt x="254" y="166"/>
                  </a:lnTo>
                  <a:lnTo>
                    <a:pt x="255" y="166"/>
                  </a:lnTo>
                  <a:lnTo>
                    <a:pt x="256" y="165"/>
                  </a:lnTo>
                  <a:lnTo>
                    <a:pt x="257" y="165"/>
                  </a:lnTo>
                  <a:lnTo>
                    <a:pt x="259" y="165"/>
                  </a:lnTo>
                  <a:lnTo>
                    <a:pt x="261" y="165"/>
                  </a:lnTo>
                  <a:lnTo>
                    <a:pt x="262" y="165"/>
                  </a:lnTo>
                  <a:lnTo>
                    <a:pt x="262" y="166"/>
                  </a:lnTo>
                  <a:lnTo>
                    <a:pt x="262" y="165"/>
                  </a:lnTo>
                  <a:lnTo>
                    <a:pt x="263" y="165"/>
                  </a:lnTo>
                  <a:lnTo>
                    <a:pt x="262" y="165"/>
                  </a:lnTo>
                  <a:lnTo>
                    <a:pt x="263" y="165"/>
                  </a:lnTo>
                  <a:lnTo>
                    <a:pt x="264" y="165"/>
                  </a:lnTo>
                  <a:lnTo>
                    <a:pt x="265" y="165"/>
                  </a:lnTo>
                  <a:lnTo>
                    <a:pt x="265" y="164"/>
                  </a:lnTo>
                  <a:lnTo>
                    <a:pt x="266" y="164"/>
                  </a:lnTo>
                  <a:lnTo>
                    <a:pt x="266" y="163"/>
                  </a:lnTo>
                  <a:lnTo>
                    <a:pt x="266" y="164"/>
                  </a:lnTo>
                  <a:lnTo>
                    <a:pt x="266" y="165"/>
                  </a:lnTo>
                  <a:lnTo>
                    <a:pt x="266" y="164"/>
                  </a:lnTo>
                  <a:lnTo>
                    <a:pt x="266" y="163"/>
                  </a:lnTo>
                  <a:lnTo>
                    <a:pt x="267" y="163"/>
                  </a:lnTo>
                  <a:lnTo>
                    <a:pt x="268" y="163"/>
                  </a:lnTo>
                  <a:lnTo>
                    <a:pt x="270" y="163"/>
                  </a:lnTo>
                  <a:lnTo>
                    <a:pt x="271" y="163"/>
                  </a:lnTo>
                  <a:lnTo>
                    <a:pt x="272" y="163"/>
                  </a:lnTo>
                  <a:lnTo>
                    <a:pt x="273" y="161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4"/>
                  </a:lnTo>
                  <a:lnTo>
                    <a:pt x="274" y="164"/>
                  </a:lnTo>
                  <a:lnTo>
                    <a:pt x="273" y="164"/>
                  </a:lnTo>
                  <a:lnTo>
                    <a:pt x="273" y="163"/>
                  </a:lnTo>
                  <a:lnTo>
                    <a:pt x="274" y="163"/>
                  </a:lnTo>
                  <a:lnTo>
                    <a:pt x="274" y="164"/>
                  </a:lnTo>
                  <a:lnTo>
                    <a:pt x="276" y="164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6" y="164"/>
                  </a:lnTo>
                  <a:lnTo>
                    <a:pt x="277" y="165"/>
                  </a:lnTo>
                  <a:lnTo>
                    <a:pt x="278" y="165"/>
                  </a:lnTo>
                  <a:lnTo>
                    <a:pt x="279" y="165"/>
                  </a:lnTo>
                  <a:lnTo>
                    <a:pt x="279" y="164"/>
                  </a:lnTo>
                  <a:lnTo>
                    <a:pt x="278" y="164"/>
                  </a:lnTo>
                  <a:lnTo>
                    <a:pt x="278" y="165"/>
                  </a:lnTo>
                  <a:lnTo>
                    <a:pt x="278" y="164"/>
                  </a:lnTo>
                  <a:lnTo>
                    <a:pt x="279" y="164"/>
                  </a:lnTo>
                  <a:lnTo>
                    <a:pt x="281" y="164"/>
                  </a:lnTo>
                  <a:lnTo>
                    <a:pt x="281" y="163"/>
                  </a:lnTo>
                  <a:lnTo>
                    <a:pt x="282" y="163"/>
                  </a:lnTo>
                  <a:lnTo>
                    <a:pt x="281" y="163"/>
                  </a:lnTo>
                  <a:lnTo>
                    <a:pt x="282" y="161"/>
                  </a:lnTo>
                  <a:lnTo>
                    <a:pt x="281" y="161"/>
                  </a:lnTo>
                  <a:lnTo>
                    <a:pt x="279" y="160"/>
                  </a:lnTo>
                  <a:lnTo>
                    <a:pt x="281" y="160"/>
                  </a:lnTo>
                  <a:lnTo>
                    <a:pt x="281" y="159"/>
                  </a:lnTo>
                  <a:lnTo>
                    <a:pt x="282" y="159"/>
                  </a:lnTo>
                  <a:lnTo>
                    <a:pt x="281" y="160"/>
                  </a:lnTo>
                  <a:lnTo>
                    <a:pt x="279" y="160"/>
                  </a:lnTo>
                  <a:lnTo>
                    <a:pt x="278" y="160"/>
                  </a:lnTo>
                  <a:lnTo>
                    <a:pt x="279" y="160"/>
                  </a:lnTo>
                  <a:lnTo>
                    <a:pt x="281" y="159"/>
                  </a:lnTo>
                  <a:lnTo>
                    <a:pt x="283" y="158"/>
                  </a:lnTo>
                  <a:lnTo>
                    <a:pt x="284" y="158"/>
                  </a:lnTo>
                  <a:lnTo>
                    <a:pt x="284" y="156"/>
                  </a:lnTo>
                  <a:lnTo>
                    <a:pt x="285" y="155"/>
                  </a:lnTo>
                  <a:lnTo>
                    <a:pt x="286" y="155"/>
                  </a:lnTo>
                  <a:lnTo>
                    <a:pt x="286" y="154"/>
                  </a:lnTo>
                  <a:lnTo>
                    <a:pt x="286" y="152"/>
                  </a:lnTo>
                  <a:lnTo>
                    <a:pt x="287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7" y="149"/>
                  </a:lnTo>
                  <a:lnTo>
                    <a:pt x="288" y="148"/>
                  </a:lnTo>
                  <a:lnTo>
                    <a:pt x="289" y="148"/>
                  </a:lnTo>
                  <a:lnTo>
                    <a:pt x="289" y="147"/>
                  </a:lnTo>
                  <a:lnTo>
                    <a:pt x="288" y="147"/>
                  </a:lnTo>
                  <a:lnTo>
                    <a:pt x="288" y="146"/>
                  </a:lnTo>
                  <a:lnTo>
                    <a:pt x="288" y="145"/>
                  </a:lnTo>
                  <a:lnTo>
                    <a:pt x="288" y="144"/>
                  </a:lnTo>
                  <a:lnTo>
                    <a:pt x="289" y="144"/>
                  </a:lnTo>
                  <a:lnTo>
                    <a:pt x="288" y="143"/>
                  </a:lnTo>
                  <a:lnTo>
                    <a:pt x="288" y="141"/>
                  </a:lnTo>
                  <a:lnTo>
                    <a:pt x="289" y="141"/>
                  </a:lnTo>
                  <a:lnTo>
                    <a:pt x="289" y="140"/>
                  </a:lnTo>
                  <a:lnTo>
                    <a:pt x="289" y="138"/>
                  </a:lnTo>
                  <a:lnTo>
                    <a:pt x="289" y="137"/>
                  </a:lnTo>
                  <a:lnTo>
                    <a:pt x="291" y="137"/>
                  </a:lnTo>
                  <a:lnTo>
                    <a:pt x="291" y="136"/>
                  </a:lnTo>
                  <a:lnTo>
                    <a:pt x="291" y="137"/>
                  </a:lnTo>
                  <a:lnTo>
                    <a:pt x="289" y="137"/>
                  </a:lnTo>
                  <a:lnTo>
                    <a:pt x="289" y="138"/>
                  </a:lnTo>
                  <a:lnTo>
                    <a:pt x="291" y="136"/>
                  </a:lnTo>
                  <a:lnTo>
                    <a:pt x="293" y="135"/>
                  </a:lnTo>
                  <a:lnTo>
                    <a:pt x="294" y="135"/>
                  </a:lnTo>
                  <a:lnTo>
                    <a:pt x="294" y="134"/>
                  </a:lnTo>
                  <a:lnTo>
                    <a:pt x="295" y="134"/>
                  </a:lnTo>
                  <a:lnTo>
                    <a:pt x="296" y="134"/>
                  </a:lnTo>
                  <a:lnTo>
                    <a:pt x="297" y="133"/>
                  </a:lnTo>
                  <a:lnTo>
                    <a:pt x="298" y="133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2" y="133"/>
                  </a:lnTo>
                  <a:lnTo>
                    <a:pt x="304" y="133"/>
                  </a:lnTo>
                  <a:lnTo>
                    <a:pt x="304" y="132"/>
                  </a:lnTo>
                  <a:lnTo>
                    <a:pt x="305" y="132"/>
                  </a:lnTo>
                  <a:lnTo>
                    <a:pt x="307" y="132"/>
                  </a:lnTo>
                  <a:lnTo>
                    <a:pt x="308" y="132"/>
                  </a:lnTo>
                  <a:lnTo>
                    <a:pt x="308" y="131"/>
                  </a:lnTo>
                  <a:lnTo>
                    <a:pt x="309" y="131"/>
                  </a:lnTo>
                  <a:lnTo>
                    <a:pt x="310" y="131"/>
                  </a:lnTo>
                  <a:lnTo>
                    <a:pt x="311" y="131"/>
                  </a:lnTo>
                  <a:lnTo>
                    <a:pt x="312" y="131"/>
                  </a:lnTo>
                  <a:lnTo>
                    <a:pt x="313" y="131"/>
                  </a:lnTo>
                  <a:lnTo>
                    <a:pt x="313" y="130"/>
                  </a:lnTo>
                  <a:lnTo>
                    <a:pt x="313" y="131"/>
                  </a:lnTo>
                  <a:lnTo>
                    <a:pt x="312" y="131"/>
                  </a:lnTo>
                  <a:lnTo>
                    <a:pt x="312" y="130"/>
                  </a:lnTo>
                  <a:lnTo>
                    <a:pt x="313" y="130"/>
                  </a:lnTo>
                  <a:lnTo>
                    <a:pt x="314" y="130"/>
                  </a:lnTo>
                  <a:lnTo>
                    <a:pt x="316" y="130"/>
                  </a:lnTo>
                  <a:lnTo>
                    <a:pt x="316" y="131"/>
                  </a:lnTo>
                  <a:lnTo>
                    <a:pt x="317" y="131"/>
                  </a:lnTo>
                  <a:lnTo>
                    <a:pt x="318" y="131"/>
                  </a:lnTo>
                  <a:lnTo>
                    <a:pt x="317" y="131"/>
                  </a:lnTo>
                  <a:lnTo>
                    <a:pt x="316" y="131"/>
                  </a:lnTo>
                  <a:lnTo>
                    <a:pt x="317" y="131"/>
                  </a:lnTo>
                  <a:lnTo>
                    <a:pt x="318" y="131"/>
                  </a:lnTo>
                  <a:lnTo>
                    <a:pt x="319" y="131"/>
                  </a:lnTo>
                  <a:lnTo>
                    <a:pt x="318" y="131"/>
                  </a:lnTo>
                  <a:lnTo>
                    <a:pt x="319" y="131"/>
                  </a:lnTo>
                  <a:lnTo>
                    <a:pt x="320" y="131"/>
                  </a:lnTo>
                  <a:lnTo>
                    <a:pt x="320" y="132"/>
                  </a:lnTo>
                  <a:lnTo>
                    <a:pt x="320" y="131"/>
                  </a:lnTo>
                  <a:lnTo>
                    <a:pt x="320" y="132"/>
                  </a:lnTo>
                  <a:lnTo>
                    <a:pt x="322" y="132"/>
                  </a:lnTo>
                  <a:lnTo>
                    <a:pt x="323" y="132"/>
                  </a:lnTo>
                  <a:lnTo>
                    <a:pt x="324" y="131"/>
                  </a:lnTo>
                  <a:lnTo>
                    <a:pt x="323" y="131"/>
                  </a:lnTo>
                  <a:lnTo>
                    <a:pt x="322" y="131"/>
                  </a:lnTo>
                  <a:lnTo>
                    <a:pt x="320" y="131"/>
                  </a:lnTo>
                  <a:lnTo>
                    <a:pt x="322" y="131"/>
                  </a:lnTo>
                  <a:lnTo>
                    <a:pt x="320" y="131"/>
                  </a:lnTo>
                  <a:lnTo>
                    <a:pt x="322" y="131"/>
                  </a:lnTo>
                  <a:lnTo>
                    <a:pt x="323" y="131"/>
                  </a:lnTo>
                  <a:lnTo>
                    <a:pt x="324" y="130"/>
                  </a:lnTo>
                  <a:lnTo>
                    <a:pt x="325" y="130"/>
                  </a:lnTo>
                  <a:lnTo>
                    <a:pt x="325" y="131"/>
                  </a:lnTo>
                  <a:lnTo>
                    <a:pt x="327" y="132"/>
                  </a:lnTo>
                  <a:lnTo>
                    <a:pt x="328" y="132"/>
                  </a:lnTo>
                  <a:lnTo>
                    <a:pt x="328" y="133"/>
                  </a:lnTo>
                  <a:lnTo>
                    <a:pt x="327" y="133"/>
                  </a:lnTo>
                  <a:lnTo>
                    <a:pt x="328" y="134"/>
                  </a:lnTo>
                  <a:lnTo>
                    <a:pt x="328" y="135"/>
                  </a:lnTo>
                  <a:lnTo>
                    <a:pt x="328" y="134"/>
                  </a:lnTo>
                  <a:lnTo>
                    <a:pt x="328" y="135"/>
                  </a:lnTo>
                  <a:lnTo>
                    <a:pt x="328" y="136"/>
                  </a:lnTo>
                  <a:lnTo>
                    <a:pt x="327" y="136"/>
                  </a:lnTo>
                  <a:lnTo>
                    <a:pt x="327" y="137"/>
                  </a:lnTo>
                  <a:lnTo>
                    <a:pt x="325" y="138"/>
                  </a:lnTo>
                  <a:lnTo>
                    <a:pt x="325" y="140"/>
                  </a:lnTo>
                  <a:lnTo>
                    <a:pt x="324" y="140"/>
                  </a:lnTo>
                  <a:lnTo>
                    <a:pt x="324" y="141"/>
                  </a:lnTo>
                  <a:lnTo>
                    <a:pt x="323" y="141"/>
                  </a:lnTo>
                  <a:lnTo>
                    <a:pt x="323" y="143"/>
                  </a:lnTo>
                  <a:lnTo>
                    <a:pt x="322" y="144"/>
                  </a:lnTo>
                  <a:lnTo>
                    <a:pt x="322" y="145"/>
                  </a:lnTo>
                  <a:lnTo>
                    <a:pt x="320" y="145"/>
                  </a:lnTo>
                  <a:lnTo>
                    <a:pt x="320" y="146"/>
                  </a:lnTo>
                  <a:lnTo>
                    <a:pt x="320" y="147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19" y="149"/>
                  </a:lnTo>
                  <a:lnTo>
                    <a:pt x="319" y="151"/>
                  </a:lnTo>
                  <a:lnTo>
                    <a:pt x="318" y="151"/>
                  </a:lnTo>
                  <a:lnTo>
                    <a:pt x="318" y="152"/>
                  </a:lnTo>
                  <a:lnTo>
                    <a:pt x="318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8" y="152"/>
                  </a:lnTo>
                  <a:lnTo>
                    <a:pt x="318" y="153"/>
                  </a:lnTo>
                  <a:lnTo>
                    <a:pt x="319" y="153"/>
                  </a:lnTo>
                  <a:lnTo>
                    <a:pt x="319" y="152"/>
                  </a:lnTo>
                  <a:lnTo>
                    <a:pt x="319" y="153"/>
                  </a:lnTo>
                  <a:lnTo>
                    <a:pt x="320" y="153"/>
                  </a:lnTo>
                  <a:lnTo>
                    <a:pt x="320" y="152"/>
                  </a:lnTo>
                  <a:lnTo>
                    <a:pt x="320" y="153"/>
                  </a:lnTo>
                  <a:lnTo>
                    <a:pt x="320" y="152"/>
                  </a:lnTo>
                  <a:lnTo>
                    <a:pt x="319" y="152"/>
                  </a:lnTo>
                  <a:lnTo>
                    <a:pt x="320" y="152"/>
                  </a:lnTo>
                  <a:lnTo>
                    <a:pt x="320" y="153"/>
                  </a:lnTo>
                  <a:lnTo>
                    <a:pt x="320" y="154"/>
                  </a:lnTo>
                  <a:lnTo>
                    <a:pt x="319" y="154"/>
                  </a:lnTo>
                  <a:lnTo>
                    <a:pt x="318" y="154"/>
                  </a:lnTo>
                  <a:lnTo>
                    <a:pt x="318" y="155"/>
                  </a:lnTo>
                  <a:lnTo>
                    <a:pt x="318" y="154"/>
                  </a:lnTo>
                  <a:lnTo>
                    <a:pt x="318" y="155"/>
                  </a:lnTo>
                  <a:lnTo>
                    <a:pt x="318" y="156"/>
                  </a:lnTo>
                  <a:lnTo>
                    <a:pt x="319" y="155"/>
                  </a:lnTo>
                  <a:lnTo>
                    <a:pt x="320" y="155"/>
                  </a:lnTo>
                  <a:lnTo>
                    <a:pt x="319" y="155"/>
                  </a:lnTo>
                  <a:lnTo>
                    <a:pt x="320" y="155"/>
                  </a:lnTo>
                  <a:lnTo>
                    <a:pt x="319" y="155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8" y="160"/>
                  </a:lnTo>
                  <a:lnTo>
                    <a:pt x="318" y="161"/>
                  </a:lnTo>
                  <a:lnTo>
                    <a:pt x="318" y="163"/>
                  </a:lnTo>
                  <a:lnTo>
                    <a:pt x="317" y="163"/>
                  </a:lnTo>
                  <a:lnTo>
                    <a:pt x="317" y="164"/>
                  </a:lnTo>
                  <a:lnTo>
                    <a:pt x="317" y="165"/>
                  </a:lnTo>
                  <a:lnTo>
                    <a:pt x="317" y="166"/>
                  </a:lnTo>
                  <a:lnTo>
                    <a:pt x="317" y="167"/>
                  </a:lnTo>
                  <a:lnTo>
                    <a:pt x="316" y="167"/>
                  </a:lnTo>
                  <a:lnTo>
                    <a:pt x="316" y="166"/>
                  </a:lnTo>
                  <a:lnTo>
                    <a:pt x="316" y="165"/>
                  </a:lnTo>
                  <a:lnTo>
                    <a:pt x="314" y="165"/>
                  </a:lnTo>
                  <a:lnTo>
                    <a:pt x="314" y="164"/>
                  </a:lnTo>
                  <a:lnTo>
                    <a:pt x="313" y="164"/>
                  </a:lnTo>
                  <a:lnTo>
                    <a:pt x="314" y="164"/>
                  </a:lnTo>
                  <a:lnTo>
                    <a:pt x="314" y="163"/>
                  </a:lnTo>
                  <a:lnTo>
                    <a:pt x="314" y="161"/>
                  </a:lnTo>
                  <a:lnTo>
                    <a:pt x="314" y="160"/>
                  </a:lnTo>
                  <a:lnTo>
                    <a:pt x="313" y="160"/>
                  </a:lnTo>
                  <a:lnTo>
                    <a:pt x="313" y="161"/>
                  </a:lnTo>
                  <a:lnTo>
                    <a:pt x="312" y="161"/>
                  </a:lnTo>
                  <a:lnTo>
                    <a:pt x="312" y="163"/>
                  </a:lnTo>
                  <a:lnTo>
                    <a:pt x="312" y="161"/>
                  </a:lnTo>
                  <a:lnTo>
                    <a:pt x="313" y="161"/>
                  </a:lnTo>
                  <a:lnTo>
                    <a:pt x="312" y="161"/>
                  </a:lnTo>
                  <a:lnTo>
                    <a:pt x="312" y="163"/>
                  </a:lnTo>
                  <a:lnTo>
                    <a:pt x="313" y="163"/>
                  </a:lnTo>
                  <a:lnTo>
                    <a:pt x="313" y="161"/>
                  </a:lnTo>
                  <a:lnTo>
                    <a:pt x="313" y="163"/>
                  </a:lnTo>
                  <a:lnTo>
                    <a:pt x="312" y="163"/>
                  </a:lnTo>
                  <a:lnTo>
                    <a:pt x="312" y="164"/>
                  </a:lnTo>
                  <a:lnTo>
                    <a:pt x="311" y="164"/>
                  </a:lnTo>
                  <a:lnTo>
                    <a:pt x="310" y="164"/>
                  </a:lnTo>
                  <a:lnTo>
                    <a:pt x="310" y="165"/>
                  </a:lnTo>
                  <a:lnTo>
                    <a:pt x="309" y="165"/>
                  </a:lnTo>
                  <a:lnTo>
                    <a:pt x="309" y="166"/>
                  </a:lnTo>
                  <a:lnTo>
                    <a:pt x="309" y="167"/>
                  </a:lnTo>
                  <a:lnTo>
                    <a:pt x="308" y="167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7" y="169"/>
                  </a:lnTo>
                  <a:lnTo>
                    <a:pt x="307" y="170"/>
                  </a:lnTo>
                  <a:lnTo>
                    <a:pt x="305" y="170"/>
                  </a:lnTo>
                  <a:lnTo>
                    <a:pt x="305" y="169"/>
                  </a:lnTo>
                  <a:lnTo>
                    <a:pt x="304" y="169"/>
                  </a:lnTo>
                  <a:lnTo>
                    <a:pt x="302" y="169"/>
                  </a:lnTo>
                  <a:lnTo>
                    <a:pt x="302" y="170"/>
                  </a:lnTo>
                  <a:lnTo>
                    <a:pt x="302" y="171"/>
                  </a:lnTo>
                  <a:lnTo>
                    <a:pt x="300" y="171"/>
                  </a:lnTo>
                  <a:lnTo>
                    <a:pt x="298" y="171"/>
                  </a:lnTo>
                  <a:lnTo>
                    <a:pt x="296" y="171"/>
                  </a:lnTo>
                  <a:lnTo>
                    <a:pt x="294" y="171"/>
                  </a:lnTo>
                  <a:lnTo>
                    <a:pt x="291" y="171"/>
                  </a:lnTo>
                  <a:lnTo>
                    <a:pt x="288" y="171"/>
                  </a:lnTo>
                  <a:lnTo>
                    <a:pt x="287" y="171"/>
                  </a:lnTo>
                  <a:lnTo>
                    <a:pt x="285" y="171"/>
                  </a:lnTo>
                  <a:lnTo>
                    <a:pt x="284" y="171"/>
                  </a:lnTo>
                  <a:lnTo>
                    <a:pt x="284" y="175"/>
                  </a:lnTo>
                  <a:lnTo>
                    <a:pt x="284" y="178"/>
                  </a:lnTo>
                  <a:lnTo>
                    <a:pt x="279" y="178"/>
                  </a:lnTo>
                  <a:lnTo>
                    <a:pt x="281" y="178"/>
                  </a:lnTo>
                  <a:lnTo>
                    <a:pt x="282" y="179"/>
                  </a:lnTo>
                  <a:lnTo>
                    <a:pt x="282" y="180"/>
                  </a:lnTo>
                  <a:lnTo>
                    <a:pt x="283" y="180"/>
                  </a:lnTo>
                  <a:lnTo>
                    <a:pt x="283" y="181"/>
                  </a:lnTo>
                  <a:lnTo>
                    <a:pt x="284" y="181"/>
                  </a:lnTo>
                  <a:lnTo>
                    <a:pt x="285" y="182"/>
                  </a:lnTo>
                  <a:lnTo>
                    <a:pt x="286" y="182"/>
                  </a:lnTo>
                  <a:lnTo>
                    <a:pt x="287" y="183"/>
                  </a:lnTo>
                  <a:lnTo>
                    <a:pt x="287" y="184"/>
                  </a:lnTo>
                  <a:lnTo>
                    <a:pt x="287" y="186"/>
                  </a:lnTo>
                  <a:lnTo>
                    <a:pt x="288" y="186"/>
                  </a:lnTo>
                  <a:lnTo>
                    <a:pt x="289" y="186"/>
                  </a:lnTo>
                  <a:lnTo>
                    <a:pt x="289" y="187"/>
                  </a:lnTo>
                  <a:lnTo>
                    <a:pt x="289" y="189"/>
                  </a:lnTo>
                  <a:lnTo>
                    <a:pt x="289" y="190"/>
                  </a:lnTo>
                  <a:lnTo>
                    <a:pt x="289" y="191"/>
                  </a:lnTo>
                  <a:lnTo>
                    <a:pt x="288" y="191"/>
                  </a:lnTo>
                  <a:lnTo>
                    <a:pt x="286" y="191"/>
                  </a:lnTo>
                  <a:lnTo>
                    <a:pt x="285" y="191"/>
                  </a:lnTo>
                  <a:lnTo>
                    <a:pt x="284" y="191"/>
                  </a:lnTo>
                  <a:lnTo>
                    <a:pt x="283" y="191"/>
                  </a:lnTo>
                  <a:lnTo>
                    <a:pt x="282" y="191"/>
                  </a:lnTo>
                  <a:lnTo>
                    <a:pt x="279" y="191"/>
                  </a:lnTo>
                  <a:lnTo>
                    <a:pt x="278" y="191"/>
                  </a:lnTo>
                  <a:lnTo>
                    <a:pt x="277" y="191"/>
                  </a:lnTo>
                  <a:lnTo>
                    <a:pt x="276" y="191"/>
                  </a:lnTo>
                  <a:lnTo>
                    <a:pt x="276" y="192"/>
                  </a:lnTo>
                  <a:lnTo>
                    <a:pt x="274" y="193"/>
                  </a:lnTo>
                  <a:lnTo>
                    <a:pt x="273" y="194"/>
                  </a:lnTo>
                  <a:lnTo>
                    <a:pt x="273" y="197"/>
                  </a:lnTo>
                  <a:lnTo>
                    <a:pt x="272" y="197"/>
                  </a:lnTo>
                  <a:lnTo>
                    <a:pt x="272" y="198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2" y="201"/>
                  </a:lnTo>
                  <a:lnTo>
                    <a:pt x="272" y="202"/>
                  </a:lnTo>
                  <a:lnTo>
                    <a:pt x="272" y="204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2" y="205"/>
                  </a:lnTo>
                  <a:lnTo>
                    <a:pt x="272" y="206"/>
                  </a:lnTo>
                  <a:lnTo>
                    <a:pt x="271" y="206"/>
                  </a:lnTo>
                  <a:lnTo>
                    <a:pt x="270" y="206"/>
                  </a:lnTo>
                  <a:lnTo>
                    <a:pt x="270" y="205"/>
                  </a:lnTo>
                  <a:lnTo>
                    <a:pt x="268" y="204"/>
                  </a:lnTo>
                  <a:lnTo>
                    <a:pt x="266" y="201"/>
                  </a:lnTo>
                  <a:lnTo>
                    <a:pt x="265" y="200"/>
                  </a:lnTo>
                  <a:lnTo>
                    <a:pt x="266" y="200"/>
                  </a:lnTo>
                  <a:lnTo>
                    <a:pt x="265" y="200"/>
                  </a:lnTo>
                  <a:lnTo>
                    <a:pt x="265" y="199"/>
                  </a:lnTo>
                  <a:lnTo>
                    <a:pt x="265" y="200"/>
                  </a:lnTo>
                  <a:lnTo>
                    <a:pt x="264" y="199"/>
                  </a:lnTo>
                  <a:lnTo>
                    <a:pt x="263" y="199"/>
                  </a:lnTo>
                  <a:lnTo>
                    <a:pt x="263" y="198"/>
                  </a:lnTo>
                  <a:lnTo>
                    <a:pt x="262" y="197"/>
                  </a:lnTo>
                  <a:lnTo>
                    <a:pt x="261" y="197"/>
                  </a:lnTo>
                  <a:lnTo>
                    <a:pt x="257" y="194"/>
                  </a:lnTo>
                  <a:lnTo>
                    <a:pt x="256" y="193"/>
                  </a:lnTo>
                  <a:lnTo>
                    <a:pt x="255" y="192"/>
                  </a:lnTo>
                  <a:lnTo>
                    <a:pt x="253" y="191"/>
                  </a:lnTo>
                  <a:lnTo>
                    <a:pt x="254" y="191"/>
                  </a:lnTo>
                  <a:lnTo>
                    <a:pt x="254" y="190"/>
                  </a:lnTo>
                  <a:lnTo>
                    <a:pt x="253" y="190"/>
                  </a:lnTo>
                  <a:lnTo>
                    <a:pt x="252" y="190"/>
                  </a:lnTo>
                  <a:lnTo>
                    <a:pt x="252" y="189"/>
                  </a:lnTo>
                  <a:lnTo>
                    <a:pt x="251" y="189"/>
                  </a:lnTo>
                  <a:lnTo>
                    <a:pt x="250" y="189"/>
                  </a:lnTo>
                  <a:lnTo>
                    <a:pt x="249" y="189"/>
                  </a:lnTo>
                  <a:lnTo>
                    <a:pt x="249" y="187"/>
                  </a:lnTo>
                  <a:lnTo>
                    <a:pt x="249" y="189"/>
                  </a:lnTo>
                  <a:lnTo>
                    <a:pt x="250" y="190"/>
                  </a:lnTo>
                  <a:lnTo>
                    <a:pt x="251" y="190"/>
                  </a:lnTo>
                  <a:lnTo>
                    <a:pt x="252" y="190"/>
                  </a:lnTo>
                  <a:lnTo>
                    <a:pt x="252" y="191"/>
                  </a:lnTo>
                  <a:lnTo>
                    <a:pt x="253" y="191"/>
                  </a:lnTo>
                  <a:lnTo>
                    <a:pt x="250" y="190"/>
                  </a:lnTo>
                  <a:lnTo>
                    <a:pt x="249" y="190"/>
                  </a:lnTo>
                  <a:lnTo>
                    <a:pt x="249" y="189"/>
                  </a:lnTo>
                  <a:lnTo>
                    <a:pt x="248" y="189"/>
                  </a:lnTo>
                  <a:lnTo>
                    <a:pt x="247" y="189"/>
                  </a:lnTo>
                  <a:lnTo>
                    <a:pt x="245" y="189"/>
                  </a:lnTo>
                  <a:lnTo>
                    <a:pt x="247" y="189"/>
                  </a:lnTo>
                  <a:lnTo>
                    <a:pt x="248" y="189"/>
                  </a:lnTo>
                  <a:lnTo>
                    <a:pt x="248" y="187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3" y="186"/>
                  </a:lnTo>
                  <a:lnTo>
                    <a:pt x="243" y="187"/>
                  </a:lnTo>
                  <a:lnTo>
                    <a:pt x="242" y="187"/>
                  </a:lnTo>
                  <a:lnTo>
                    <a:pt x="241" y="187"/>
                  </a:lnTo>
                  <a:lnTo>
                    <a:pt x="241" y="189"/>
                  </a:lnTo>
                  <a:lnTo>
                    <a:pt x="242" y="189"/>
                  </a:lnTo>
                  <a:lnTo>
                    <a:pt x="243" y="189"/>
                  </a:lnTo>
                  <a:lnTo>
                    <a:pt x="245" y="189"/>
                  </a:lnTo>
                  <a:lnTo>
                    <a:pt x="243" y="189"/>
                  </a:lnTo>
                  <a:lnTo>
                    <a:pt x="242" y="189"/>
                  </a:lnTo>
                  <a:lnTo>
                    <a:pt x="241" y="190"/>
                  </a:lnTo>
                  <a:lnTo>
                    <a:pt x="241" y="189"/>
                  </a:lnTo>
                  <a:lnTo>
                    <a:pt x="241" y="190"/>
                  </a:lnTo>
                  <a:lnTo>
                    <a:pt x="240" y="190"/>
                  </a:lnTo>
                  <a:lnTo>
                    <a:pt x="239" y="190"/>
                  </a:lnTo>
                  <a:lnTo>
                    <a:pt x="239" y="191"/>
                  </a:lnTo>
                  <a:lnTo>
                    <a:pt x="238" y="191"/>
                  </a:lnTo>
                  <a:lnTo>
                    <a:pt x="238" y="192"/>
                  </a:lnTo>
                  <a:lnTo>
                    <a:pt x="237" y="192"/>
                  </a:lnTo>
                  <a:lnTo>
                    <a:pt x="236" y="192"/>
                  </a:lnTo>
                  <a:lnTo>
                    <a:pt x="234" y="192"/>
                  </a:lnTo>
                  <a:lnTo>
                    <a:pt x="233" y="192"/>
                  </a:lnTo>
                  <a:lnTo>
                    <a:pt x="233" y="193"/>
                  </a:lnTo>
                  <a:lnTo>
                    <a:pt x="232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0" y="194"/>
                  </a:lnTo>
                  <a:lnTo>
                    <a:pt x="228" y="194"/>
                  </a:lnTo>
                  <a:lnTo>
                    <a:pt x="227" y="194"/>
                  </a:lnTo>
                  <a:lnTo>
                    <a:pt x="226" y="194"/>
                  </a:lnTo>
                  <a:lnTo>
                    <a:pt x="225" y="194"/>
                  </a:lnTo>
                  <a:lnTo>
                    <a:pt x="224" y="194"/>
                  </a:lnTo>
                  <a:lnTo>
                    <a:pt x="222" y="193"/>
                  </a:lnTo>
                  <a:lnTo>
                    <a:pt x="221" y="193"/>
                  </a:lnTo>
                  <a:lnTo>
                    <a:pt x="221" y="192"/>
                  </a:lnTo>
                  <a:lnTo>
                    <a:pt x="220" y="192"/>
                  </a:lnTo>
                  <a:lnTo>
                    <a:pt x="219" y="192"/>
                  </a:lnTo>
                  <a:lnTo>
                    <a:pt x="218" y="192"/>
                  </a:lnTo>
                  <a:lnTo>
                    <a:pt x="217" y="192"/>
                  </a:lnTo>
                  <a:lnTo>
                    <a:pt x="217" y="191"/>
                  </a:lnTo>
                  <a:lnTo>
                    <a:pt x="217" y="192"/>
                  </a:lnTo>
                  <a:lnTo>
                    <a:pt x="216" y="191"/>
                  </a:lnTo>
                  <a:lnTo>
                    <a:pt x="214" y="191"/>
                  </a:lnTo>
                  <a:lnTo>
                    <a:pt x="214" y="192"/>
                  </a:lnTo>
                  <a:lnTo>
                    <a:pt x="214" y="191"/>
                  </a:lnTo>
                  <a:lnTo>
                    <a:pt x="213" y="191"/>
                  </a:lnTo>
                  <a:lnTo>
                    <a:pt x="211" y="190"/>
                  </a:lnTo>
                  <a:lnTo>
                    <a:pt x="210" y="190"/>
                  </a:lnTo>
                  <a:lnTo>
                    <a:pt x="209" y="189"/>
                  </a:lnTo>
                  <a:lnTo>
                    <a:pt x="210" y="189"/>
                  </a:lnTo>
                  <a:lnTo>
                    <a:pt x="209" y="189"/>
                  </a:lnTo>
                  <a:lnTo>
                    <a:pt x="208" y="189"/>
                  </a:lnTo>
                  <a:lnTo>
                    <a:pt x="207" y="189"/>
                  </a:lnTo>
                  <a:lnTo>
                    <a:pt x="206" y="187"/>
                  </a:lnTo>
                  <a:lnTo>
                    <a:pt x="205" y="187"/>
                  </a:lnTo>
                  <a:lnTo>
                    <a:pt x="205" y="186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3" y="184"/>
                  </a:lnTo>
                  <a:lnTo>
                    <a:pt x="202" y="184"/>
                  </a:lnTo>
                  <a:lnTo>
                    <a:pt x="201" y="184"/>
                  </a:lnTo>
                  <a:lnTo>
                    <a:pt x="197" y="183"/>
                  </a:lnTo>
                  <a:lnTo>
                    <a:pt x="196" y="183"/>
                  </a:lnTo>
                  <a:lnTo>
                    <a:pt x="195" y="183"/>
                  </a:lnTo>
                  <a:lnTo>
                    <a:pt x="194" y="183"/>
                  </a:lnTo>
                  <a:lnTo>
                    <a:pt x="193" y="183"/>
                  </a:lnTo>
                  <a:lnTo>
                    <a:pt x="193" y="182"/>
                  </a:lnTo>
                  <a:lnTo>
                    <a:pt x="192" y="182"/>
                  </a:lnTo>
                  <a:lnTo>
                    <a:pt x="193" y="182"/>
                  </a:lnTo>
                  <a:lnTo>
                    <a:pt x="192" y="182"/>
                  </a:lnTo>
                  <a:lnTo>
                    <a:pt x="192" y="181"/>
                  </a:lnTo>
                  <a:lnTo>
                    <a:pt x="192" y="182"/>
                  </a:lnTo>
                  <a:lnTo>
                    <a:pt x="192" y="181"/>
                  </a:lnTo>
                  <a:lnTo>
                    <a:pt x="191" y="181"/>
                  </a:lnTo>
                  <a:lnTo>
                    <a:pt x="190" y="181"/>
                  </a:lnTo>
                  <a:lnTo>
                    <a:pt x="190" y="180"/>
                  </a:lnTo>
                  <a:lnTo>
                    <a:pt x="188" y="180"/>
                  </a:lnTo>
                  <a:lnTo>
                    <a:pt x="187" y="180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2" y="178"/>
                  </a:lnTo>
                  <a:lnTo>
                    <a:pt x="181" y="178"/>
                  </a:lnTo>
                  <a:lnTo>
                    <a:pt x="180" y="178"/>
                  </a:lnTo>
                  <a:lnTo>
                    <a:pt x="180" y="177"/>
                  </a:lnTo>
                  <a:lnTo>
                    <a:pt x="179" y="177"/>
                  </a:lnTo>
                  <a:lnTo>
                    <a:pt x="179" y="176"/>
                  </a:lnTo>
                  <a:lnTo>
                    <a:pt x="177" y="176"/>
                  </a:lnTo>
                  <a:lnTo>
                    <a:pt x="176" y="176"/>
                  </a:lnTo>
                  <a:lnTo>
                    <a:pt x="176" y="175"/>
                  </a:lnTo>
                  <a:lnTo>
                    <a:pt x="175" y="175"/>
                  </a:lnTo>
                  <a:lnTo>
                    <a:pt x="176" y="175"/>
                  </a:lnTo>
                  <a:lnTo>
                    <a:pt x="175" y="175"/>
                  </a:lnTo>
                  <a:lnTo>
                    <a:pt x="175" y="174"/>
                  </a:lnTo>
                  <a:lnTo>
                    <a:pt x="174" y="174"/>
                  </a:lnTo>
                  <a:lnTo>
                    <a:pt x="173" y="171"/>
                  </a:lnTo>
                  <a:lnTo>
                    <a:pt x="173" y="170"/>
                  </a:lnTo>
                  <a:lnTo>
                    <a:pt x="172" y="170"/>
                  </a:lnTo>
                  <a:lnTo>
                    <a:pt x="171" y="169"/>
                  </a:lnTo>
                  <a:lnTo>
                    <a:pt x="170" y="169"/>
                  </a:lnTo>
                  <a:lnTo>
                    <a:pt x="168" y="169"/>
                  </a:lnTo>
                  <a:lnTo>
                    <a:pt x="168" y="170"/>
                  </a:lnTo>
                  <a:lnTo>
                    <a:pt x="168" y="169"/>
                  </a:lnTo>
                  <a:lnTo>
                    <a:pt x="167" y="169"/>
                  </a:lnTo>
                  <a:lnTo>
                    <a:pt x="165" y="169"/>
                  </a:lnTo>
                  <a:lnTo>
                    <a:pt x="164" y="169"/>
                  </a:lnTo>
                  <a:lnTo>
                    <a:pt x="163" y="168"/>
                  </a:lnTo>
                  <a:lnTo>
                    <a:pt x="162" y="168"/>
                  </a:lnTo>
                  <a:lnTo>
                    <a:pt x="161" y="168"/>
                  </a:lnTo>
                  <a:lnTo>
                    <a:pt x="160" y="167"/>
                  </a:lnTo>
                  <a:lnTo>
                    <a:pt x="159" y="167"/>
                  </a:lnTo>
                  <a:lnTo>
                    <a:pt x="158" y="167"/>
                  </a:lnTo>
                  <a:lnTo>
                    <a:pt x="157" y="167"/>
                  </a:lnTo>
                  <a:lnTo>
                    <a:pt x="157" y="166"/>
                  </a:lnTo>
                  <a:lnTo>
                    <a:pt x="156" y="166"/>
                  </a:lnTo>
                  <a:lnTo>
                    <a:pt x="154" y="166"/>
                  </a:lnTo>
                  <a:lnTo>
                    <a:pt x="154" y="165"/>
                  </a:lnTo>
                  <a:lnTo>
                    <a:pt x="154" y="164"/>
                  </a:lnTo>
                  <a:lnTo>
                    <a:pt x="152" y="164"/>
                  </a:lnTo>
                  <a:lnTo>
                    <a:pt x="152" y="163"/>
                  </a:lnTo>
                  <a:lnTo>
                    <a:pt x="151" y="163"/>
                  </a:lnTo>
                  <a:lnTo>
                    <a:pt x="151" y="161"/>
                  </a:lnTo>
                  <a:lnTo>
                    <a:pt x="150" y="160"/>
                  </a:lnTo>
                  <a:lnTo>
                    <a:pt x="149" y="160"/>
                  </a:lnTo>
                  <a:lnTo>
                    <a:pt x="148" y="159"/>
                  </a:lnTo>
                  <a:lnTo>
                    <a:pt x="147" y="159"/>
                  </a:lnTo>
                  <a:lnTo>
                    <a:pt x="146" y="158"/>
                  </a:lnTo>
                  <a:lnTo>
                    <a:pt x="145" y="158"/>
                  </a:lnTo>
                  <a:lnTo>
                    <a:pt x="145" y="156"/>
                  </a:lnTo>
                  <a:lnTo>
                    <a:pt x="144" y="156"/>
                  </a:lnTo>
                  <a:lnTo>
                    <a:pt x="142" y="156"/>
                  </a:lnTo>
                  <a:lnTo>
                    <a:pt x="142" y="155"/>
                  </a:lnTo>
                  <a:lnTo>
                    <a:pt x="142" y="156"/>
                  </a:lnTo>
                  <a:lnTo>
                    <a:pt x="141" y="156"/>
                  </a:lnTo>
                  <a:lnTo>
                    <a:pt x="141" y="155"/>
                  </a:lnTo>
                  <a:lnTo>
                    <a:pt x="140" y="155"/>
                  </a:lnTo>
                  <a:lnTo>
                    <a:pt x="139" y="154"/>
                  </a:lnTo>
                  <a:lnTo>
                    <a:pt x="139" y="153"/>
                  </a:lnTo>
                  <a:lnTo>
                    <a:pt x="139" y="152"/>
                  </a:lnTo>
                  <a:lnTo>
                    <a:pt x="137" y="152"/>
                  </a:lnTo>
                  <a:lnTo>
                    <a:pt x="136" y="151"/>
                  </a:lnTo>
                  <a:lnTo>
                    <a:pt x="135" y="149"/>
                  </a:lnTo>
                  <a:lnTo>
                    <a:pt x="135" y="148"/>
                  </a:lnTo>
                  <a:lnTo>
                    <a:pt x="134" y="148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3" y="145"/>
                  </a:lnTo>
                  <a:lnTo>
                    <a:pt x="133" y="144"/>
                  </a:lnTo>
                  <a:lnTo>
                    <a:pt x="131" y="144"/>
                  </a:lnTo>
                  <a:lnTo>
                    <a:pt x="131" y="143"/>
                  </a:lnTo>
                  <a:lnTo>
                    <a:pt x="133" y="143"/>
                  </a:lnTo>
                  <a:lnTo>
                    <a:pt x="134" y="143"/>
                  </a:lnTo>
                  <a:lnTo>
                    <a:pt x="135" y="143"/>
                  </a:lnTo>
                  <a:lnTo>
                    <a:pt x="136" y="141"/>
                  </a:lnTo>
                  <a:lnTo>
                    <a:pt x="136" y="140"/>
                  </a:lnTo>
                  <a:lnTo>
                    <a:pt x="135" y="138"/>
                  </a:lnTo>
                  <a:lnTo>
                    <a:pt x="135" y="140"/>
                  </a:lnTo>
                  <a:lnTo>
                    <a:pt x="134" y="138"/>
                  </a:lnTo>
                  <a:lnTo>
                    <a:pt x="134" y="137"/>
                  </a:lnTo>
                  <a:lnTo>
                    <a:pt x="135" y="137"/>
                  </a:lnTo>
                  <a:lnTo>
                    <a:pt x="135" y="136"/>
                  </a:lnTo>
                  <a:lnTo>
                    <a:pt x="136" y="136"/>
                  </a:lnTo>
                  <a:lnTo>
                    <a:pt x="136" y="135"/>
                  </a:lnTo>
                  <a:lnTo>
                    <a:pt x="136" y="134"/>
                  </a:lnTo>
                  <a:lnTo>
                    <a:pt x="136" y="133"/>
                  </a:lnTo>
                  <a:lnTo>
                    <a:pt x="136" y="132"/>
                  </a:lnTo>
                  <a:lnTo>
                    <a:pt x="137" y="132"/>
                  </a:lnTo>
                  <a:lnTo>
                    <a:pt x="137" y="131"/>
                  </a:lnTo>
                  <a:lnTo>
                    <a:pt x="136" y="131"/>
                  </a:lnTo>
                  <a:lnTo>
                    <a:pt x="135" y="130"/>
                  </a:lnTo>
                  <a:lnTo>
                    <a:pt x="134" y="130"/>
                  </a:lnTo>
                  <a:lnTo>
                    <a:pt x="134" y="128"/>
                  </a:lnTo>
                  <a:lnTo>
                    <a:pt x="133" y="125"/>
                  </a:lnTo>
                  <a:lnTo>
                    <a:pt x="133" y="124"/>
                  </a:lnTo>
                  <a:lnTo>
                    <a:pt x="133" y="123"/>
                  </a:lnTo>
                  <a:lnTo>
                    <a:pt x="133" y="122"/>
                  </a:lnTo>
                  <a:lnTo>
                    <a:pt x="131" y="121"/>
                  </a:lnTo>
                  <a:lnTo>
                    <a:pt x="131" y="120"/>
                  </a:lnTo>
                  <a:lnTo>
                    <a:pt x="131" y="119"/>
                  </a:lnTo>
                  <a:lnTo>
                    <a:pt x="131" y="120"/>
                  </a:lnTo>
                  <a:lnTo>
                    <a:pt x="131" y="119"/>
                  </a:lnTo>
                  <a:lnTo>
                    <a:pt x="130" y="119"/>
                  </a:lnTo>
                  <a:lnTo>
                    <a:pt x="130" y="118"/>
                  </a:lnTo>
                  <a:lnTo>
                    <a:pt x="129" y="117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8" y="117"/>
                  </a:lnTo>
                  <a:lnTo>
                    <a:pt x="127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5" y="111"/>
                  </a:lnTo>
                  <a:lnTo>
                    <a:pt x="124" y="110"/>
                  </a:lnTo>
                  <a:lnTo>
                    <a:pt x="124" y="109"/>
                  </a:lnTo>
                  <a:lnTo>
                    <a:pt x="122" y="109"/>
                  </a:lnTo>
                  <a:lnTo>
                    <a:pt x="122" y="108"/>
                  </a:lnTo>
                  <a:lnTo>
                    <a:pt x="120" y="108"/>
                  </a:lnTo>
                  <a:lnTo>
                    <a:pt x="120" y="107"/>
                  </a:lnTo>
                  <a:lnTo>
                    <a:pt x="119" y="106"/>
                  </a:lnTo>
                  <a:lnTo>
                    <a:pt x="119" y="104"/>
                  </a:lnTo>
                  <a:lnTo>
                    <a:pt x="118" y="103"/>
                  </a:lnTo>
                  <a:lnTo>
                    <a:pt x="117" y="102"/>
                  </a:lnTo>
                  <a:lnTo>
                    <a:pt x="116" y="102"/>
                  </a:lnTo>
                  <a:lnTo>
                    <a:pt x="115" y="101"/>
                  </a:lnTo>
                  <a:lnTo>
                    <a:pt x="114" y="100"/>
                  </a:lnTo>
                  <a:lnTo>
                    <a:pt x="113" y="99"/>
                  </a:lnTo>
                  <a:lnTo>
                    <a:pt x="111" y="98"/>
                  </a:lnTo>
                  <a:lnTo>
                    <a:pt x="112" y="98"/>
                  </a:lnTo>
                  <a:lnTo>
                    <a:pt x="113" y="99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4" y="99"/>
                  </a:lnTo>
                  <a:lnTo>
                    <a:pt x="114" y="98"/>
                  </a:lnTo>
                  <a:lnTo>
                    <a:pt x="113" y="98"/>
                  </a:lnTo>
                  <a:lnTo>
                    <a:pt x="113" y="96"/>
                  </a:lnTo>
                  <a:lnTo>
                    <a:pt x="113" y="98"/>
                  </a:lnTo>
                  <a:lnTo>
                    <a:pt x="112" y="98"/>
                  </a:lnTo>
                  <a:lnTo>
                    <a:pt x="111" y="98"/>
                  </a:lnTo>
                  <a:lnTo>
                    <a:pt x="111" y="96"/>
                  </a:lnTo>
                  <a:lnTo>
                    <a:pt x="110" y="96"/>
                  </a:lnTo>
                  <a:lnTo>
                    <a:pt x="110" y="95"/>
                  </a:lnTo>
                  <a:lnTo>
                    <a:pt x="110" y="96"/>
                  </a:lnTo>
                  <a:lnTo>
                    <a:pt x="111" y="96"/>
                  </a:lnTo>
                  <a:lnTo>
                    <a:pt x="110" y="96"/>
                  </a:lnTo>
                  <a:lnTo>
                    <a:pt x="108" y="95"/>
                  </a:lnTo>
                  <a:lnTo>
                    <a:pt x="108" y="94"/>
                  </a:lnTo>
                  <a:lnTo>
                    <a:pt x="108" y="92"/>
                  </a:lnTo>
                  <a:lnTo>
                    <a:pt x="108" y="91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6" y="92"/>
                  </a:lnTo>
                  <a:lnTo>
                    <a:pt x="105" y="91"/>
                  </a:lnTo>
                  <a:lnTo>
                    <a:pt x="105" y="90"/>
                  </a:lnTo>
                  <a:lnTo>
                    <a:pt x="104" y="90"/>
                  </a:lnTo>
                  <a:lnTo>
                    <a:pt x="105" y="90"/>
                  </a:lnTo>
                  <a:lnTo>
                    <a:pt x="105" y="91"/>
                  </a:lnTo>
                  <a:lnTo>
                    <a:pt x="106" y="91"/>
                  </a:lnTo>
                  <a:lnTo>
                    <a:pt x="106" y="90"/>
                  </a:lnTo>
                  <a:lnTo>
                    <a:pt x="106" y="91"/>
                  </a:lnTo>
                  <a:lnTo>
                    <a:pt x="108" y="91"/>
                  </a:lnTo>
                  <a:lnTo>
                    <a:pt x="106" y="90"/>
                  </a:lnTo>
                  <a:lnTo>
                    <a:pt x="105" y="90"/>
                  </a:lnTo>
                  <a:lnTo>
                    <a:pt x="105" y="89"/>
                  </a:lnTo>
                  <a:lnTo>
                    <a:pt x="104" y="89"/>
                  </a:lnTo>
                  <a:lnTo>
                    <a:pt x="104" y="88"/>
                  </a:lnTo>
                  <a:lnTo>
                    <a:pt x="104" y="89"/>
                  </a:lnTo>
                  <a:lnTo>
                    <a:pt x="104" y="90"/>
                  </a:lnTo>
                  <a:lnTo>
                    <a:pt x="104" y="89"/>
                  </a:lnTo>
                  <a:lnTo>
                    <a:pt x="103" y="89"/>
                  </a:lnTo>
                  <a:lnTo>
                    <a:pt x="103" y="88"/>
                  </a:lnTo>
                  <a:lnTo>
                    <a:pt x="102" y="88"/>
                  </a:lnTo>
                  <a:lnTo>
                    <a:pt x="101" y="88"/>
                  </a:lnTo>
                  <a:lnTo>
                    <a:pt x="101" y="87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1" y="87"/>
                  </a:lnTo>
                  <a:lnTo>
                    <a:pt x="100" y="87"/>
                  </a:lnTo>
                  <a:lnTo>
                    <a:pt x="101" y="87"/>
                  </a:lnTo>
                  <a:lnTo>
                    <a:pt x="100" y="87"/>
                  </a:lnTo>
                  <a:lnTo>
                    <a:pt x="100" y="86"/>
                  </a:lnTo>
                  <a:lnTo>
                    <a:pt x="100" y="85"/>
                  </a:lnTo>
                  <a:lnTo>
                    <a:pt x="100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6"/>
                  </a:lnTo>
                  <a:lnTo>
                    <a:pt x="97" y="86"/>
                  </a:lnTo>
                  <a:lnTo>
                    <a:pt x="96" y="86"/>
                  </a:lnTo>
                  <a:lnTo>
                    <a:pt x="97" y="86"/>
                  </a:lnTo>
                  <a:lnTo>
                    <a:pt x="97" y="85"/>
                  </a:lnTo>
                  <a:lnTo>
                    <a:pt x="97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4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99" y="84"/>
                  </a:lnTo>
                  <a:lnTo>
                    <a:pt x="97" y="85"/>
                  </a:lnTo>
                  <a:lnTo>
                    <a:pt x="96" y="85"/>
                  </a:lnTo>
                  <a:lnTo>
                    <a:pt x="95" y="84"/>
                  </a:lnTo>
                  <a:lnTo>
                    <a:pt x="95" y="85"/>
                  </a:lnTo>
                  <a:lnTo>
                    <a:pt x="96" y="85"/>
                  </a:lnTo>
                  <a:lnTo>
                    <a:pt x="96" y="86"/>
                  </a:lnTo>
                  <a:lnTo>
                    <a:pt x="96" y="85"/>
                  </a:lnTo>
                  <a:lnTo>
                    <a:pt x="95" y="85"/>
                  </a:lnTo>
                  <a:lnTo>
                    <a:pt x="94" y="85"/>
                  </a:lnTo>
                  <a:lnTo>
                    <a:pt x="94" y="84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4" y="84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4" y="80"/>
                  </a:lnTo>
                  <a:lnTo>
                    <a:pt x="92" y="80"/>
                  </a:lnTo>
                  <a:lnTo>
                    <a:pt x="92" y="79"/>
                  </a:lnTo>
                  <a:lnTo>
                    <a:pt x="94" y="79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5" y="76"/>
                  </a:lnTo>
                  <a:lnTo>
                    <a:pt x="95" y="77"/>
                  </a:lnTo>
                  <a:lnTo>
                    <a:pt x="95" y="78"/>
                  </a:lnTo>
                  <a:lnTo>
                    <a:pt x="95" y="77"/>
                  </a:lnTo>
                  <a:lnTo>
                    <a:pt x="95" y="76"/>
                  </a:lnTo>
                  <a:lnTo>
                    <a:pt x="96" y="76"/>
                  </a:lnTo>
                  <a:lnTo>
                    <a:pt x="96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6" y="76"/>
                  </a:lnTo>
                  <a:lnTo>
                    <a:pt x="95" y="76"/>
                  </a:lnTo>
                  <a:lnTo>
                    <a:pt x="95" y="75"/>
                  </a:lnTo>
                  <a:lnTo>
                    <a:pt x="95" y="74"/>
                  </a:lnTo>
                  <a:lnTo>
                    <a:pt x="94" y="73"/>
                  </a:lnTo>
                  <a:lnTo>
                    <a:pt x="92" y="73"/>
                  </a:lnTo>
                  <a:lnTo>
                    <a:pt x="94" y="73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2" y="72"/>
                  </a:lnTo>
                  <a:lnTo>
                    <a:pt x="91" y="72"/>
                  </a:lnTo>
                  <a:lnTo>
                    <a:pt x="92" y="72"/>
                  </a:lnTo>
                  <a:lnTo>
                    <a:pt x="92" y="73"/>
                  </a:lnTo>
                  <a:lnTo>
                    <a:pt x="91" y="72"/>
                  </a:lnTo>
                  <a:lnTo>
                    <a:pt x="91" y="73"/>
                  </a:lnTo>
                  <a:lnTo>
                    <a:pt x="90" y="73"/>
                  </a:lnTo>
                  <a:lnTo>
                    <a:pt x="90" y="72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8" y="69"/>
                  </a:lnTo>
                  <a:lnTo>
                    <a:pt x="88" y="68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88" y="69"/>
                  </a:lnTo>
                  <a:lnTo>
                    <a:pt x="88" y="68"/>
                  </a:lnTo>
                  <a:lnTo>
                    <a:pt x="88" y="67"/>
                  </a:lnTo>
                  <a:lnTo>
                    <a:pt x="87" y="67"/>
                  </a:lnTo>
                  <a:lnTo>
                    <a:pt x="87" y="68"/>
                  </a:lnTo>
                  <a:lnTo>
                    <a:pt x="87" y="67"/>
                  </a:lnTo>
                  <a:lnTo>
                    <a:pt x="85" y="67"/>
                  </a:lnTo>
                  <a:lnTo>
                    <a:pt x="84" y="67"/>
                  </a:lnTo>
                  <a:lnTo>
                    <a:pt x="83" y="65"/>
                  </a:lnTo>
                  <a:lnTo>
                    <a:pt x="82" y="65"/>
                  </a:lnTo>
                  <a:lnTo>
                    <a:pt x="83" y="65"/>
                  </a:lnTo>
                  <a:lnTo>
                    <a:pt x="83" y="64"/>
                  </a:lnTo>
                  <a:lnTo>
                    <a:pt x="82" y="64"/>
                  </a:lnTo>
                  <a:lnTo>
                    <a:pt x="82" y="63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2" y="61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2" y="60"/>
                  </a:lnTo>
                  <a:lnTo>
                    <a:pt x="81" y="60"/>
                  </a:lnTo>
                  <a:lnTo>
                    <a:pt x="81" y="58"/>
                  </a:lnTo>
                  <a:lnTo>
                    <a:pt x="82" y="58"/>
                  </a:lnTo>
                  <a:lnTo>
                    <a:pt x="81" y="58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4" y="57"/>
                  </a:lnTo>
                  <a:lnTo>
                    <a:pt x="74" y="56"/>
                  </a:lnTo>
                  <a:lnTo>
                    <a:pt x="73" y="56"/>
                  </a:lnTo>
                  <a:lnTo>
                    <a:pt x="73" y="55"/>
                  </a:lnTo>
                  <a:lnTo>
                    <a:pt x="73" y="54"/>
                  </a:lnTo>
                  <a:lnTo>
                    <a:pt x="72" y="54"/>
                  </a:lnTo>
                  <a:lnTo>
                    <a:pt x="72" y="53"/>
                  </a:lnTo>
                  <a:lnTo>
                    <a:pt x="71" y="53"/>
                  </a:lnTo>
                  <a:lnTo>
                    <a:pt x="71" y="52"/>
                  </a:lnTo>
                  <a:lnTo>
                    <a:pt x="70" y="52"/>
                  </a:lnTo>
                  <a:lnTo>
                    <a:pt x="69" y="52"/>
                  </a:lnTo>
                  <a:lnTo>
                    <a:pt x="69" y="50"/>
                  </a:lnTo>
                  <a:lnTo>
                    <a:pt x="68" y="48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7" y="46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5" y="41"/>
                  </a:lnTo>
                  <a:lnTo>
                    <a:pt x="64" y="41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1" y="41"/>
                  </a:lnTo>
                  <a:lnTo>
                    <a:pt x="64" y="40"/>
                  </a:lnTo>
                  <a:lnTo>
                    <a:pt x="61" y="40"/>
                  </a:lnTo>
                  <a:lnTo>
                    <a:pt x="61" y="39"/>
                  </a:lnTo>
                  <a:lnTo>
                    <a:pt x="61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8" y="33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8" y="32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4" y="17"/>
                  </a:lnTo>
                  <a:lnTo>
                    <a:pt x="54" y="18"/>
                  </a:lnTo>
                  <a:lnTo>
                    <a:pt x="51" y="18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39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3" y="37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9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1" y="44"/>
                  </a:lnTo>
                  <a:lnTo>
                    <a:pt x="50" y="44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51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6"/>
                  </a:lnTo>
                  <a:lnTo>
                    <a:pt x="53" y="48"/>
                  </a:lnTo>
                  <a:lnTo>
                    <a:pt x="54" y="48"/>
                  </a:lnTo>
                  <a:lnTo>
                    <a:pt x="54" y="46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5" y="49"/>
                  </a:lnTo>
                  <a:lnTo>
                    <a:pt x="55" y="50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6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4" y="62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5" y="64"/>
                  </a:lnTo>
                  <a:lnTo>
                    <a:pt x="65" y="65"/>
                  </a:lnTo>
                  <a:lnTo>
                    <a:pt x="65" y="67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8"/>
                  </a:lnTo>
                  <a:lnTo>
                    <a:pt x="68" y="68"/>
                  </a:lnTo>
                  <a:lnTo>
                    <a:pt x="67" y="68"/>
                  </a:lnTo>
                  <a:lnTo>
                    <a:pt x="67" y="69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8" y="73"/>
                  </a:lnTo>
                  <a:lnTo>
                    <a:pt x="69" y="73"/>
                  </a:lnTo>
                  <a:lnTo>
                    <a:pt x="69" y="74"/>
                  </a:lnTo>
                  <a:lnTo>
                    <a:pt x="70" y="74"/>
                  </a:lnTo>
                  <a:lnTo>
                    <a:pt x="70" y="73"/>
                  </a:lnTo>
                  <a:lnTo>
                    <a:pt x="69" y="73"/>
                  </a:lnTo>
                  <a:lnTo>
                    <a:pt x="69" y="72"/>
                  </a:lnTo>
                  <a:lnTo>
                    <a:pt x="69" y="71"/>
                  </a:lnTo>
                  <a:lnTo>
                    <a:pt x="68" y="71"/>
                  </a:lnTo>
                  <a:lnTo>
                    <a:pt x="69" y="71"/>
                  </a:lnTo>
                  <a:lnTo>
                    <a:pt x="69" y="69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2" y="74"/>
                  </a:lnTo>
                  <a:lnTo>
                    <a:pt x="72" y="75"/>
                  </a:lnTo>
                  <a:lnTo>
                    <a:pt x="72" y="76"/>
                  </a:lnTo>
                  <a:lnTo>
                    <a:pt x="72" y="77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3" y="77"/>
                  </a:lnTo>
                  <a:lnTo>
                    <a:pt x="73" y="78"/>
                  </a:lnTo>
                  <a:lnTo>
                    <a:pt x="73" y="79"/>
                  </a:lnTo>
                  <a:lnTo>
                    <a:pt x="73" y="80"/>
                  </a:lnTo>
                  <a:lnTo>
                    <a:pt x="73" y="83"/>
                  </a:lnTo>
                  <a:lnTo>
                    <a:pt x="73" y="84"/>
                  </a:lnTo>
                  <a:lnTo>
                    <a:pt x="74" y="84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7" y="87"/>
                  </a:lnTo>
                  <a:lnTo>
                    <a:pt x="77" y="88"/>
                  </a:lnTo>
                  <a:lnTo>
                    <a:pt x="77" y="89"/>
                  </a:lnTo>
                  <a:lnTo>
                    <a:pt x="79" y="89"/>
                  </a:lnTo>
                  <a:lnTo>
                    <a:pt x="79" y="90"/>
                  </a:lnTo>
                  <a:lnTo>
                    <a:pt x="79" y="91"/>
                  </a:lnTo>
                  <a:lnTo>
                    <a:pt x="80" y="91"/>
                  </a:lnTo>
                  <a:lnTo>
                    <a:pt x="80" y="92"/>
                  </a:lnTo>
                  <a:lnTo>
                    <a:pt x="81" y="92"/>
                  </a:lnTo>
                  <a:lnTo>
                    <a:pt x="81" y="94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80" y="96"/>
                  </a:lnTo>
                  <a:lnTo>
                    <a:pt x="80" y="98"/>
                  </a:lnTo>
                  <a:lnTo>
                    <a:pt x="81" y="98"/>
                  </a:lnTo>
                  <a:lnTo>
                    <a:pt x="80" y="99"/>
                  </a:lnTo>
                  <a:lnTo>
                    <a:pt x="81" y="99"/>
                  </a:lnTo>
                  <a:lnTo>
                    <a:pt x="80" y="99"/>
                  </a:lnTo>
                  <a:lnTo>
                    <a:pt x="81" y="99"/>
                  </a:lnTo>
                  <a:lnTo>
                    <a:pt x="81" y="100"/>
                  </a:lnTo>
                  <a:lnTo>
                    <a:pt x="82" y="100"/>
                  </a:lnTo>
                  <a:lnTo>
                    <a:pt x="82" y="101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5" y="99"/>
                  </a:lnTo>
                  <a:lnTo>
                    <a:pt x="84" y="100"/>
                  </a:lnTo>
                  <a:lnTo>
                    <a:pt x="85" y="100"/>
                  </a:lnTo>
                  <a:lnTo>
                    <a:pt x="87" y="100"/>
                  </a:lnTo>
                  <a:lnTo>
                    <a:pt x="87" y="101"/>
                  </a:lnTo>
                  <a:lnTo>
                    <a:pt x="88" y="101"/>
                  </a:lnTo>
                  <a:lnTo>
                    <a:pt x="88" y="102"/>
                  </a:lnTo>
                  <a:lnTo>
                    <a:pt x="89" y="102"/>
                  </a:lnTo>
                  <a:lnTo>
                    <a:pt x="89" y="103"/>
                  </a:lnTo>
                  <a:lnTo>
                    <a:pt x="89" y="104"/>
                  </a:lnTo>
                  <a:lnTo>
                    <a:pt x="90" y="104"/>
                  </a:lnTo>
                  <a:lnTo>
                    <a:pt x="90" y="106"/>
                  </a:lnTo>
                  <a:lnTo>
                    <a:pt x="90" y="107"/>
                  </a:lnTo>
                  <a:lnTo>
                    <a:pt x="91" y="107"/>
                  </a:lnTo>
                  <a:lnTo>
                    <a:pt x="92" y="107"/>
                  </a:lnTo>
                  <a:lnTo>
                    <a:pt x="92" y="108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90" y="114"/>
                  </a:lnTo>
                  <a:lnTo>
                    <a:pt x="89" y="115"/>
                  </a:lnTo>
                  <a:lnTo>
                    <a:pt x="88" y="115"/>
                  </a:lnTo>
                  <a:lnTo>
                    <a:pt x="87" y="115"/>
                  </a:lnTo>
                  <a:lnTo>
                    <a:pt x="87" y="114"/>
                  </a:lnTo>
                  <a:lnTo>
                    <a:pt x="87" y="113"/>
                  </a:lnTo>
                  <a:lnTo>
                    <a:pt x="85" y="111"/>
                  </a:lnTo>
                  <a:lnTo>
                    <a:pt x="85" y="110"/>
                  </a:lnTo>
                  <a:lnTo>
                    <a:pt x="85" y="109"/>
                  </a:lnTo>
                  <a:lnTo>
                    <a:pt x="84" y="109"/>
                  </a:lnTo>
                  <a:lnTo>
                    <a:pt x="84" y="108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2" y="107"/>
                  </a:lnTo>
                  <a:lnTo>
                    <a:pt x="81" y="106"/>
                  </a:lnTo>
                  <a:lnTo>
                    <a:pt x="80" y="104"/>
                  </a:lnTo>
                  <a:lnTo>
                    <a:pt x="79" y="103"/>
                  </a:lnTo>
                  <a:lnTo>
                    <a:pt x="77" y="102"/>
                  </a:lnTo>
                  <a:lnTo>
                    <a:pt x="76" y="102"/>
                  </a:lnTo>
                  <a:lnTo>
                    <a:pt x="76" y="101"/>
                  </a:lnTo>
                  <a:lnTo>
                    <a:pt x="74" y="101"/>
                  </a:lnTo>
                  <a:lnTo>
                    <a:pt x="74" y="100"/>
                  </a:lnTo>
                  <a:lnTo>
                    <a:pt x="73" y="100"/>
                  </a:lnTo>
                  <a:lnTo>
                    <a:pt x="72" y="99"/>
                  </a:lnTo>
                  <a:lnTo>
                    <a:pt x="73" y="100"/>
                  </a:lnTo>
                  <a:lnTo>
                    <a:pt x="72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8" y="96"/>
                  </a:lnTo>
                  <a:lnTo>
                    <a:pt x="68" y="95"/>
                  </a:lnTo>
                  <a:lnTo>
                    <a:pt x="68" y="94"/>
                  </a:lnTo>
                  <a:lnTo>
                    <a:pt x="68" y="95"/>
                  </a:lnTo>
                  <a:lnTo>
                    <a:pt x="68" y="94"/>
                  </a:lnTo>
                  <a:lnTo>
                    <a:pt x="67" y="94"/>
                  </a:lnTo>
                  <a:lnTo>
                    <a:pt x="67" y="92"/>
                  </a:lnTo>
                  <a:lnTo>
                    <a:pt x="67" y="94"/>
                  </a:lnTo>
                  <a:lnTo>
                    <a:pt x="67" y="92"/>
                  </a:lnTo>
                  <a:lnTo>
                    <a:pt x="67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6" y="90"/>
                  </a:lnTo>
                  <a:lnTo>
                    <a:pt x="66" y="89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7" y="86"/>
                  </a:lnTo>
                  <a:lnTo>
                    <a:pt x="66" y="86"/>
                  </a:lnTo>
                  <a:lnTo>
                    <a:pt x="67" y="86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6" y="84"/>
                  </a:lnTo>
                  <a:lnTo>
                    <a:pt x="66" y="85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6" y="84"/>
                  </a:lnTo>
                  <a:lnTo>
                    <a:pt x="66" y="83"/>
                  </a:lnTo>
                  <a:lnTo>
                    <a:pt x="66" y="80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4" y="78"/>
                  </a:lnTo>
                  <a:lnTo>
                    <a:pt x="64" y="77"/>
                  </a:lnTo>
                  <a:lnTo>
                    <a:pt x="61" y="77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8" y="75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6" y="74"/>
                  </a:lnTo>
                  <a:lnTo>
                    <a:pt x="56" y="73"/>
                  </a:lnTo>
                  <a:lnTo>
                    <a:pt x="55" y="72"/>
                  </a:lnTo>
                  <a:lnTo>
                    <a:pt x="55" y="71"/>
                  </a:lnTo>
                  <a:lnTo>
                    <a:pt x="55" y="72"/>
                  </a:lnTo>
                  <a:lnTo>
                    <a:pt x="54" y="72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4" y="72"/>
                  </a:lnTo>
                  <a:lnTo>
                    <a:pt x="53" y="72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51" y="72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6" y="69"/>
                  </a:lnTo>
                  <a:lnTo>
                    <a:pt x="45" y="69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4" y="67"/>
                  </a:lnTo>
                  <a:lnTo>
                    <a:pt x="43" y="67"/>
                  </a:lnTo>
                  <a:lnTo>
                    <a:pt x="42" y="67"/>
                  </a:lnTo>
                  <a:lnTo>
                    <a:pt x="42" y="65"/>
                  </a:lnTo>
                  <a:lnTo>
                    <a:pt x="40" y="65"/>
                  </a:lnTo>
                  <a:lnTo>
                    <a:pt x="40" y="64"/>
                  </a:lnTo>
                  <a:lnTo>
                    <a:pt x="40" y="63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60"/>
                  </a:lnTo>
                  <a:lnTo>
                    <a:pt x="39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2" y="58"/>
                  </a:lnTo>
                  <a:lnTo>
                    <a:pt x="43" y="58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6" y="61"/>
                  </a:lnTo>
                  <a:lnTo>
                    <a:pt x="46" y="60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4" y="57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3" y="57"/>
                  </a:lnTo>
                  <a:lnTo>
                    <a:pt x="44" y="57"/>
                  </a:lnTo>
                  <a:lnTo>
                    <a:pt x="44" y="56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4" y="57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5" y="55"/>
                  </a:lnTo>
                  <a:lnTo>
                    <a:pt x="45" y="54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4" y="50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5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7" y="42"/>
                  </a:lnTo>
                  <a:lnTo>
                    <a:pt x="36" y="41"/>
                  </a:lnTo>
                  <a:lnTo>
                    <a:pt x="35" y="40"/>
                  </a:lnTo>
                  <a:lnTo>
                    <a:pt x="34" y="40"/>
                  </a:lnTo>
                  <a:lnTo>
                    <a:pt x="33" y="39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8" y="34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50" y="8"/>
                  </a:lnTo>
                  <a:lnTo>
                    <a:pt x="55" y="9"/>
                  </a:lnTo>
                  <a:lnTo>
                    <a:pt x="59" y="11"/>
                  </a:lnTo>
                  <a:lnTo>
                    <a:pt x="64" y="12"/>
                  </a:lnTo>
                  <a:lnTo>
                    <a:pt x="68" y="14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4" y="16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1" y="17"/>
                  </a:lnTo>
                  <a:lnTo>
                    <a:pt x="92" y="17"/>
                  </a:lnTo>
                  <a:lnTo>
                    <a:pt x="94" y="17"/>
                  </a:lnTo>
                  <a:lnTo>
                    <a:pt x="95" y="17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1" y="17"/>
                  </a:lnTo>
                  <a:lnTo>
                    <a:pt x="102" y="17"/>
                  </a:lnTo>
                  <a:lnTo>
                    <a:pt x="103" y="17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5" y="16"/>
                  </a:lnTo>
                  <a:lnTo>
                    <a:pt x="105" y="15"/>
                  </a:lnTo>
                  <a:lnTo>
                    <a:pt x="105" y="14"/>
                  </a:lnTo>
                  <a:lnTo>
                    <a:pt x="105" y="12"/>
                  </a:lnTo>
                  <a:lnTo>
                    <a:pt x="105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10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3" y="11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11"/>
                  </a:lnTo>
                  <a:lnTo>
                    <a:pt x="124" y="11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2"/>
                  </a:lnTo>
                  <a:lnTo>
                    <a:pt x="126" y="14"/>
                  </a:lnTo>
                  <a:lnTo>
                    <a:pt x="126" y="15"/>
                  </a:lnTo>
                  <a:lnTo>
                    <a:pt x="127" y="15"/>
                  </a:lnTo>
                  <a:lnTo>
                    <a:pt x="127" y="16"/>
                  </a:lnTo>
                  <a:lnTo>
                    <a:pt x="128" y="16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7"/>
                  </a:lnTo>
                  <a:lnTo>
                    <a:pt x="130" y="18"/>
                  </a:lnTo>
                  <a:lnTo>
                    <a:pt x="131" y="18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0"/>
                  </a:lnTo>
                  <a:lnTo>
                    <a:pt x="134" y="20"/>
                  </a:lnTo>
                  <a:lnTo>
                    <a:pt x="134" y="22"/>
                  </a:lnTo>
                  <a:lnTo>
                    <a:pt x="135" y="22"/>
                  </a:lnTo>
                  <a:lnTo>
                    <a:pt x="135" y="23"/>
                  </a:lnTo>
                  <a:lnTo>
                    <a:pt x="136" y="23"/>
                  </a:lnTo>
                  <a:lnTo>
                    <a:pt x="137" y="23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39" y="26"/>
                  </a:lnTo>
                  <a:lnTo>
                    <a:pt x="140" y="26"/>
                  </a:lnTo>
                  <a:lnTo>
                    <a:pt x="140" y="27"/>
                  </a:lnTo>
                  <a:lnTo>
                    <a:pt x="141" y="27"/>
                  </a:lnTo>
                  <a:lnTo>
                    <a:pt x="141" y="28"/>
                  </a:lnTo>
                  <a:lnTo>
                    <a:pt x="141" y="29"/>
                  </a:lnTo>
                  <a:lnTo>
                    <a:pt x="141" y="30"/>
                  </a:lnTo>
                  <a:lnTo>
                    <a:pt x="142" y="30"/>
                  </a:lnTo>
                  <a:lnTo>
                    <a:pt x="142" y="31"/>
                  </a:lnTo>
                  <a:lnTo>
                    <a:pt x="142" y="32"/>
                  </a:lnTo>
                  <a:lnTo>
                    <a:pt x="142" y="33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4" y="37"/>
                  </a:lnTo>
                  <a:lnTo>
                    <a:pt x="144" y="38"/>
                  </a:lnTo>
                  <a:lnTo>
                    <a:pt x="145" y="38"/>
                  </a:lnTo>
                  <a:lnTo>
                    <a:pt x="145" y="39"/>
                  </a:lnTo>
                  <a:lnTo>
                    <a:pt x="146" y="39"/>
                  </a:lnTo>
                  <a:lnTo>
                    <a:pt x="147" y="39"/>
                  </a:lnTo>
                  <a:lnTo>
                    <a:pt x="147" y="40"/>
                  </a:lnTo>
                  <a:lnTo>
                    <a:pt x="148" y="40"/>
                  </a:lnTo>
                  <a:lnTo>
                    <a:pt x="148" y="41"/>
                  </a:lnTo>
                  <a:lnTo>
                    <a:pt x="149" y="41"/>
                  </a:lnTo>
                  <a:lnTo>
                    <a:pt x="150" y="42"/>
                  </a:lnTo>
                  <a:lnTo>
                    <a:pt x="151" y="42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4"/>
                  </a:lnTo>
                  <a:lnTo>
                    <a:pt x="157" y="44"/>
                  </a:lnTo>
                  <a:lnTo>
                    <a:pt x="157" y="45"/>
                  </a:lnTo>
                  <a:lnTo>
                    <a:pt x="158" y="45"/>
                  </a:lnTo>
                  <a:lnTo>
                    <a:pt x="159" y="45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0" y="43"/>
                  </a:lnTo>
                  <a:lnTo>
                    <a:pt x="161" y="42"/>
                  </a:lnTo>
                  <a:lnTo>
                    <a:pt x="161" y="41"/>
                  </a:lnTo>
                  <a:lnTo>
                    <a:pt x="161" y="40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3" y="37"/>
                  </a:lnTo>
                  <a:lnTo>
                    <a:pt x="164" y="37"/>
                  </a:lnTo>
                  <a:lnTo>
                    <a:pt x="165" y="37"/>
                  </a:lnTo>
                  <a:lnTo>
                    <a:pt x="165" y="34"/>
                  </a:lnTo>
                  <a:lnTo>
                    <a:pt x="167" y="34"/>
                  </a:lnTo>
                  <a:lnTo>
                    <a:pt x="168" y="34"/>
                  </a:lnTo>
                  <a:lnTo>
                    <a:pt x="170" y="37"/>
                  </a:lnTo>
                  <a:lnTo>
                    <a:pt x="170" y="34"/>
                  </a:lnTo>
                  <a:lnTo>
                    <a:pt x="171" y="37"/>
                  </a:lnTo>
                  <a:lnTo>
                    <a:pt x="171" y="34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2" y="34"/>
                  </a:lnTo>
                  <a:lnTo>
                    <a:pt x="172" y="37"/>
                  </a:lnTo>
                  <a:lnTo>
                    <a:pt x="172" y="34"/>
                  </a:lnTo>
                  <a:lnTo>
                    <a:pt x="172" y="37"/>
                  </a:lnTo>
                  <a:lnTo>
                    <a:pt x="174" y="37"/>
                  </a:lnTo>
                  <a:lnTo>
                    <a:pt x="175" y="37"/>
                  </a:lnTo>
                  <a:lnTo>
                    <a:pt x="175" y="34"/>
                  </a:lnTo>
                  <a:lnTo>
                    <a:pt x="175" y="37"/>
                  </a:lnTo>
                  <a:lnTo>
                    <a:pt x="176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7" y="39"/>
                  </a:lnTo>
                  <a:lnTo>
                    <a:pt x="177" y="38"/>
                  </a:lnTo>
                  <a:lnTo>
                    <a:pt x="177" y="39"/>
                  </a:lnTo>
                  <a:lnTo>
                    <a:pt x="179" y="39"/>
                  </a:lnTo>
                  <a:lnTo>
                    <a:pt x="179" y="40"/>
                  </a:lnTo>
                  <a:lnTo>
                    <a:pt x="180" y="40"/>
                  </a:lnTo>
                  <a:lnTo>
                    <a:pt x="180" y="41"/>
                  </a:lnTo>
                  <a:lnTo>
                    <a:pt x="181" y="41"/>
                  </a:lnTo>
                  <a:lnTo>
                    <a:pt x="181" y="42"/>
                  </a:lnTo>
                  <a:lnTo>
                    <a:pt x="182" y="42"/>
                  </a:lnTo>
                  <a:lnTo>
                    <a:pt x="182" y="43"/>
                  </a:lnTo>
                  <a:lnTo>
                    <a:pt x="183" y="43"/>
                  </a:lnTo>
                  <a:lnTo>
                    <a:pt x="183" y="44"/>
                  </a:lnTo>
                  <a:lnTo>
                    <a:pt x="185" y="45"/>
                  </a:lnTo>
                  <a:lnTo>
                    <a:pt x="185" y="46"/>
                  </a:lnTo>
                  <a:lnTo>
                    <a:pt x="186" y="46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7" y="50"/>
                  </a:lnTo>
                  <a:lnTo>
                    <a:pt x="187" y="52"/>
                  </a:lnTo>
                  <a:lnTo>
                    <a:pt x="187" y="53"/>
                  </a:lnTo>
                  <a:lnTo>
                    <a:pt x="188" y="53"/>
                  </a:lnTo>
                  <a:lnTo>
                    <a:pt x="188" y="54"/>
                  </a:lnTo>
                  <a:lnTo>
                    <a:pt x="188" y="55"/>
                  </a:lnTo>
                  <a:lnTo>
                    <a:pt x="190" y="55"/>
                  </a:lnTo>
                  <a:lnTo>
                    <a:pt x="191" y="55"/>
                  </a:lnTo>
                  <a:lnTo>
                    <a:pt x="191" y="56"/>
                  </a:lnTo>
                  <a:lnTo>
                    <a:pt x="191" y="57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60"/>
                  </a:lnTo>
                  <a:lnTo>
                    <a:pt x="193" y="60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6" y="63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6" y="65"/>
                  </a:lnTo>
                  <a:lnTo>
                    <a:pt x="196" y="67"/>
                  </a:lnTo>
                  <a:lnTo>
                    <a:pt x="196" y="68"/>
                  </a:lnTo>
                  <a:lnTo>
                    <a:pt x="196" y="69"/>
                  </a:lnTo>
                  <a:lnTo>
                    <a:pt x="197" y="69"/>
                  </a:lnTo>
                  <a:lnTo>
                    <a:pt x="197" y="71"/>
                  </a:lnTo>
                  <a:lnTo>
                    <a:pt x="198" y="71"/>
                  </a:lnTo>
                  <a:lnTo>
                    <a:pt x="198" y="72"/>
                  </a:lnTo>
                  <a:lnTo>
                    <a:pt x="198" y="73"/>
                  </a:lnTo>
                  <a:lnTo>
                    <a:pt x="198" y="74"/>
                  </a:lnTo>
                  <a:lnTo>
                    <a:pt x="201" y="74"/>
                  </a:lnTo>
                  <a:lnTo>
                    <a:pt x="201" y="75"/>
                  </a:lnTo>
                  <a:lnTo>
                    <a:pt x="202" y="75"/>
                  </a:lnTo>
                  <a:lnTo>
                    <a:pt x="202" y="76"/>
                  </a:lnTo>
                  <a:lnTo>
                    <a:pt x="202" y="75"/>
                  </a:lnTo>
                  <a:lnTo>
                    <a:pt x="203" y="76"/>
                  </a:lnTo>
                  <a:lnTo>
                    <a:pt x="204" y="76"/>
                  </a:lnTo>
                  <a:lnTo>
                    <a:pt x="205" y="76"/>
                  </a:lnTo>
                  <a:lnTo>
                    <a:pt x="204" y="77"/>
                  </a:lnTo>
                  <a:lnTo>
                    <a:pt x="205" y="77"/>
                  </a:lnTo>
                  <a:lnTo>
                    <a:pt x="206" y="77"/>
                  </a:lnTo>
                  <a:lnTo>
                    <a:pt x="207" y="77"/>
                  </a:lnTo>
                  <a:lnTo>
                    <a:pt x="207" y="78"/>
                  </a:lnTo>
                  <a:lnTo>
                    <a:pt x="208" y="78"/>
                  </a:lnTo>
                  <a:lnTo>
                    <a:pt x="209" y="79"/>
                  </a:lnTo>
                  <a:lnTo>
                    <a:pt x="210" y="79"/>
                  </a:lnTo>
                  <a:lnTo>
                    <a:pt x="211" y="79"/>
                  </a:lnTo>
                  <a:lnTo>
                    <a:pt x="213" y="79"/>
                  </a:lnTo>
                  <a:lnTo>
                    <a:pt x="214" y="79"/>
                  </a:lnTo>
                  <a:lnTo>
                    <a:pt x="216" y="79"/>
                  </a:lnTo>
                  <a:lnTo>
                    <a:pt x="216" y="80"/>
                  </a:lnTo>
                  <a:lnTo>
                    <a:pt x="217" y="80"/>
                  </a:lnTo>
                  <a:lnTo>
                    <a:pt x="218" y="80"/>
                  </a:lnTo>
                  <a:lnTo>
                    <a:pt x="218" y="83"/>
                  </a:lnTo>
                  <a:lnTo>
                    <a:pt x="218" y="80"/>
                  </a:lnTo>
                  <a:lnTo>
                    <a:pt x="219" y="80"/>
                  </a:lnTo>
                  <a:lnTo>
                    <a:pt x="220" y="80"/>
                  </a:lnTo>
                  <a:close/>
                  <a:moveTo>
                    <a:pt x="77" y="160"/>
                  </a:moveTo>
                  <a:lnTo>
                    <a:pt x="77" y="161"/>
                  </a:lnTo>
                  <a:lnTo>
                    <a:pt x="79" y="161"/>
                  </a:lnTo>
                  <a:lnTo>
                    <a:pt x="77" y="161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7" y="160"/>
                  </a:lnTo>
                  <a:close/>
                  <a:moveTo>
                    <a:pt x="79" y="154"/>
                  </a:moveTo>
                  <a:lnTo>
                    <a:pt x="80" y="154"/>
                  </a:lnTo>
                  <a:lnTo>
                    <a:pt x="80" y="155"/>
                  </a:lnTo>
                  <a:lnTo>
                    <a:pt x="79" y="155"/>
                  </a:lnTo>
                  <a:lnTo>
                    <a:pt x="79" y="154"/>
                  </a:lnTo>
                  <a:close/>
                  <a:moveTo>
                    <a:pt x="127" y="133"/>
                  </a:moveTo>
                  <a:lnTo>
                    <a:pt x="126" y="133"/>
                  </a:lnTo>
                  <a:lnTo>
                    <a:pt x="127" y="133"/>
                  </a:lnTo>
                  <a:close/>
                  <a:moveTo>
                    <a:pt x="125" y="131"/>
                  </a:moveTo>
                  <a:lnTo>
                    <a:pt x="125" y="132"/>
                  </a:lnTo>
                  <a:lnTo>
                    <a:pt x="124" y="132"/>
                  </a:lnTo>
                  <a:lnTo>
                    <a:pt x="124" y="131"/>
                  </a:lnTo>
                  <a:lnTo>
                    <a:pt x="125" y="131"/>
                  </a:lnTo>
                  <a:close/>
                  <a:moveTo>
                    <a:pt x="124" y="130"/>
                  </a:moveTo>
                  <a:lnTo>
                    <a:pt x="124" y="131"/>
                  </a:lnTo>
                  <a:lnTo>
                    <a:pt x="122" y="131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2" y="130"/>
                  </a:lnTo>
                  <a:lnTo>
                    <a:pt x="124" y="130"/>
                  </a:lnTo>
                  <a:close/>
                  <a:moveTo>
                    <a:pt x="89" y="100"/>
                  </a:moveTo>
                  <a:lnTo>
                    <a:pt x="89" y="101"/>
                  </a:lnTo>
                  <a:lnTo>
                    <a:pt x="88" y="101"/>
                  </a:lnTo>
                  <a:lnTo>
                    <a:pt x="88" y="100"/>
                  </a:lnTo>
                  <a:lnTo>
                    <a:pt x="88" y="99"/>
                  </a:lnTo>
                  <a:lnTo>
                    <a:pt x="89" y="100"/>
                  </a:lnTo>
                  <a:close/>
                  <a:moveTo>
                    <a:pt x="71" y="99"/>
                  </a:moveTo>
                  <a:lnTo>
                    <a:pt x="72" y="99"/>
                  </a:lnTo>
                  <a:lnTo>
                    <a:pt x="71" y="99"/>
                  </a:lnTo>
                  <a:lnTo>
                    <a:pt x="70" y="99"/>
                  </a:lnTo>
                  <a:lnTo>
                    <a:pt x="71" y="99"/>
                  </a:lnTo>
                  <a:close/>
                  <a:moveTo>
                    <a:pt x="69" y="98"/>
                  </a:moveTo>
                  <a:lnTo>
                    <a:pt x="69" y="99"/>
                  </a:lnTo>
                  <a:lnTo>
                    <a:pt x="70" y="99"/>
                  </a:lnTo>
                  <a:lnTo>
                    <a:pt x="70" y="100"/>
                  </a:lnTo>
                  <a:lnTo>
                    <a:pt x="69" y="99"/>
                  </a:lnTo>
                  <a:lnTo>
                    <a:pt x="68" y="99"/>
                  </a:lnTo>
                  <a:lnTo>
                    <a:pt x="68" y="98"/>
                  </a:lnTo>
                  <a:lnTo>
                    <a:pt x="67" y="98"/>
                  </a:lnTo>
                  <a:lnTo>
                    <a:pt x="68" y="98"/>
                  </a:lnTo>
                  <a:lnTo>
                    <a:pt x="69" y="98"/>
                  </a:lnTo>
                  <a:close/>
                  <a:moveTo>
                    <a:pt x="84" y="98"/>
                  </a:moveTo>
                  <a:lnTo>
                    <a:pt x="84" y="99"/>
                  </a:lnTo>
                  <a:lnTo>
                    <a:pt x="83" y="99"/>
                  </a:lnTo>
                  <a:lnTo>
                    <a:pt x="84" y="98"/>
                  </a:lnTo>
                  <a:lnTo>
                    <a:pt x="83" y="98"/>
                  </a:lnTo>
                  <a:lnTo>
                    <a:pt x="83" y="96"/>
                  </a:lnTo>
                  <a:lnTo>
                    <a:pt x="84" y="96"/>
                  </a:lnTo>
                  <a:lnTo>
                    <a:pt x="84" y="98"/>
                  </a:lnTo>
                  <a:close/>
                  <a:moveTo>
                    <a:pt x="80" y="90"/>
                  </a:moveTo>
                  <a:lnTo>
                    <a:pt x="81" y="90"/>
                  </a:lnTo>
                  <a:lnTo>
                    <a:pt x="81" y="91"/>
                  </a:lnTo>
                  <a:lnTo>
                    <a:pt x="82" y="91"/>
                  </a:lnTo>
                  <a:lnTo>
                    <a:pt x="82" y="92"/>
                  </a:lnTo>
                  <a:lnTo>
                    <a:pt x="81" y="92"/>
                  </a:lnTo>
                  <a:lnTo>
                    <a:pt x="82" y="92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0" y="91"/>
                  </a:lnTo>
                  <a:lnTo>
                    <a:pt x="80" y="90"/>
                  </a:lnTo>
                  <a:close/>
                  <a:moveTo>
                    <a:pt x="66" y="96"/>
                  </a:moveTo>
                  <a:lnTo>
                    <a:pt x="67" y="96"/>
                  </a:lnTo>
                  <a:lnTo>
                    <a:pt x="66" y="96"/>
                  </a:lnTo>
                  <a:lnTo>
                    <a:pt x="66" y="95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4"/>
                  </a:lnTo>
                  <a:lnTo>
                    <a:pt x="65" y="94"/>
                  </a:lnTo>
                  <a:lnTo>
                    <a:pt x="65" y="92"/>
                  </a:lnTo>
                  <a:lnTo>
                    <a:pt x="65" y="91"/>
                  </a:lnTo>
                  <a:lnTo>
                    <a:pt x="65" y="90"/>
                  </a:lnTo>
                  <a:lnTo>
                    <a:pt x="66" y="89"/>
                  </a:lnTo>
                  <a:lnTo>
                    <a:pt x="66" y="88"/>
                  </a:lnTo>
                  <a:lnTo>
                    <a:pt x="66" y="89"/>
                  </a:lnTo>
                  <a:lnTo>
                    <a:pt x="66" y="90"/>
                  </a:lnTo>
                  <a:lnTo>
                    <a:pt x="65" y="91"/>
                  </a:lnTo>
                  <a:lnTo>
                    <a:pt x="66" y="91"/>
                  </a:lnTo>
                  <a:lnTo>
                    <a:pt x="65" y="91"/>
                  </a:lnTo>
                  <a:lnTo>
                    <a:pt x="65" y="92"/>
                  </a:lnTo>
                  <a:lnTo>
                    <a:pt x="66" y="92"/>
                  </a:lnTo>
                  <a:lnTo>
                    <a:pt x="65" y="92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6" y="95"/>
                  </a:lnTo>
                  <a:lnTo>
                    <a:pt x="66" y="96"/>
                  </a:lnTo>
                  <a:close/>
                  <a:moveTo>
                    <a:pt x="100" y="87"/>
                  </a:moveTo>
                  <a:lnTo>
                    <a:pt x="99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100" y="87"/>
                  </a:lnTo>
                  <a:close/>
                  <a:moveTo>
                    <a:pt x="80" y="85"/>
                  </a:moveTo>
                  <a:lnTo>
                    <a:pt x="80" y="84"/>
                  </a:lnTo>
                  <a:lnTo>
                    <a:pt x="80" y="85"/>
                  </a:lnTo>
                  <a:close/>
                  <a:moveTo>
                    <a:pt x="76" y="79"/>
                  </a:moveTo>
                  <a:lnTo>
                    <a:pt x="76" y="80"/>
                  </a:lnTo>
                  <a:lnTo>
                    <a:pt x="76" y="79"/>
                  </a:lnTo>
                  <a:lnTo>
                    <a:pt x="76" y="80"/>
                  </a:lnTo>
                  <a:lnTo>
                    <a:pt x="74" y="80"/>
                  </a:lnTo>
                  <a:lnTo>
                    <a:pt x="74" y="83"/>
                  </a:lnTo>
                  <a:lnTo>
                    <a:pt x="74" y="80"/>
                  </a:lnTo>
                  <a:lnTo>
                    <a:pt x="74" y="79"/>
                  </a:lnTo>
                  <a:lnTo>
                    <a:pt x="76" y="79"/>
                  </a:lnTo>
                  <a:close/>
                  <a:moveTo>
                    <a:pt x="87" y="68"/>
                  </a:moveTo>
                  <a:lnTo>
                    <a:pt x="88" y="68"/>
                  </a:lnTo>
                  <a:lnTo>
                    <a:pt x="87" y="68"/>
                  </a:lnTo>
                  <a:close/>
                  <a:moveTo>
                    <a:pt x="81" y="64"/>
                  </a:moveTo>
                  <a:lnTo>
                    <a:pt x="81" y="63"/>
                  </a:lnTo>
                  <a:lnTo>
                    <a:pt x="81" y="64"/>
                  </a:lnTo>
                  <a:lnTo>
                    <a:pt x="82" y="64"/>
                  </a:lnTo>
                  <a:lnTo>
                    <a:pt x="82" y="65"/>
                  </a:lnTo>
                  <a:lnTo>
                    <a:pt x="81" y="64"/>
                  </a:lnTo>
                  <a:close/>
                  <a:moveTo>
                    <a:pt x="34" y="53"/>
                  </a:moveTo>
                  <a:lnTo>
                    <a:pt x="34" y="54"/>
                  </a:lnTo>
                  <a:lnTo>
                    <a:pt x="34" y="55"/>
                  </a:lnTo>
                  <a:lnTo>
                    <a:pt x="34" y="56"/>
                  </a:lnTo>
                  <a:lnTo>
                    <a:pt x="33" y="56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4" y="53"/>
                  </a:lnTo>
                  <a:close/>
                  <a:moveTo>
                    <a:pt x="57" y="49"/>
                  </a:moveTo>
                  <a:lnTo>
                    <a:pt x="58" y="49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7" y="49"/>
                  </a:lnTo>
                  <a:close/>
                  <a:moveTo>
                    <a:pt x="60" y="48"/>
                  </a:moveTo>
                  <a:lnTo>
                    <a:pt x="60" y="49"/>
                  </a:lnTo>
                  <a:lnTo>
                    <a:pt x="60" y="48"/>
                  </a:lnTo>
                  <a:close/>
                  <a:moveTo>
                    <a:pt x="65" y="48"/>
                  </a:moveTo>
                  <a:lnTo>
                    <a:pt x="64" y="48"/>
                  </a:lnTo>
                  <a:lnTo>
                    <a:pt x="61" y="48"/>
                  </a:lnTo>
                  <a:lnTo>
                    <a:pt x="61" y="46"/>
                  </a:lnTo>
                  <a:lnTo>
                    <a:pt x="60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64" y="43"/>
                  </a:lnTo>
                  <a:lnTo>
                    <a:pt x="64" y="42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5" y="46"/>
                  </a:lnTo>
                  <a:lnTo>
                    <a:pt x="65" y="48"/>
                  </a:lnTo>
                  <a:close/>
                  <a:moveTo>
                    <a:pt x="55" y="44"/>
                  </a:moveTo>
                  <a:lnTo>
                    <a:pt x="55" y="45"/>
                  </a:lnTo>
                  <a:lnTo>
                    <a:pt x="55" y="44"/>
                  </a:lnTo>
                  <a:lnTo>
                    <a:pt x="54" y="44"/>
                  </a:lnTo>
                  <a:lnTo>
                    <a:pt x="54" y="43"/>
                  </a:lnTo>
                  <a:lnTo>
                    <a:pt x="53" y="43"/>
                  </a:lnTo>
                  <a:lnTo>
                    <a:pt x="53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0" y="39"/>
                  </a:lnTo>
                  <a:lnTo>
                    <a:pt x="51" y="39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4" y="42"/>
                  </a:lnTo>
                  <a:lnTo>
                    <a:pt x="55" y="42"/>
                  </a:lnTo>
                  <a:lnTo>
                    <a:pt x="55" y="43"/>
                  </a:lnTo>
                  <a:lnTo>
                    <a:pt x="55" y="44"/>
                  </a:lnTo>
                  <a:close/>
                  <a:moveTo>
                    <a:pt x="38" y="11"/>
                  </a:moveTo>
                  <a:lnTo>
                    <a:pt x="38" y="12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8" y="11"/>
                  </a:lnTo>
                  <a:close/>
                  <a:moveTo>
                    <a:pt x="322" y="164"/>
                  </a:moveTo>
                  <a:lnTo>
                    <a:pt x="322" y="165"/>
                  </a:lnTo>
                  <a:lnTo>
                    <a:pt x="322" y="164"/>
                  </a:lnTo>
                  <a:close/>
                  <a:moveTo>
                    <a:pt x="323" y="161"/>
                  </a:moveTo>
                  <a:lnTo>
                    <a:pt x="323" y="163"/>
                  </a:lnTo>
                  <a:lnTo>
                    <a:pt x="323" y="161"/>
                  </a:lnTo>
                  <a:close/>
                  <a:moveTo>
                    <a:pt x="278" y="161"/>
                  </a:moveTo>
                  <a:lnTo>
                    <a:pt x="277" y="161"/>
                  </a:lnTo>
                  <a:lnTo>
                    <a:pt x="277" y="163"/>
                  </a:lnTo>
                  <a:lnTo>
                    <a:pt x="277" y="161"/>
                  </a:lnTo>
                  <a:lnTo>
                    <a:pt x="276" y="163"/>
                  </a:lnTo>
                  <a:lnTo>
                    <a:pt x="276" y="161"/>
                  </a:lnTo>
                  <a:lnTo>
                    <a:pt x="277" y="161"/>
                  </a:lnTo>
                  <a:lnTo>
                    <a:pt x="278" y="161"/>
                  </a:lnTo>
                  <a:close/>
                  <a:moveTo>
                    <a:pt x="328" y="141"/>
                  </a:moveTo>
                  <a:lnTo>
                    <a:pt x="328" y="143"/>
                  </a:lnTo>
                  <a:lnTo>
                    <a:pt x="327" y="143"/>
                  </a:lnTo>
                  <a:lnTo>
                    <a:pt x="327" y="144"/>
                  </a:lnTo>
                  <a:lnTo>
                    <a:pt x="325" y="145"/>
                  </a:lnTo>
                  <a:lnTo>
                    <a:pt x="325" y="144"/>
                  </a:lnTo>
                  <a:lnTo>
                    <a:pt x="325" y="143"/>
                  </a:lnTo>
                  <a:lnTo>
                    <a:pt x="325" y="141"/>
                  </a:lnTo>
                  <a:lnTo>
                    <a:pt x="327" y="141"/>
                  </a:lnTo>
                  <a:lnTo>
                    <a:pt x="328" y="141"/>
                  </a:lnTo>
                  <a:close/>
                  <a:moveTo>
                    <a:pt x="329" y="134"/>
                  </a:moveTo>
                  <a:lnTo>
                    <a:pt x="328" y="134"/>
                  </a:lnTo>
                  <a:lnTo>
                    <a:pt x="328" y="133"/>
                  </a:lnTo>
                  <a:lnTo>
                    <a:pt x="328" y="134"/>
                  </a:lnTo>
                  <a:lnTo>
                    <a:pt x="329" y="134"/>
                  </a:lnTo>
                  <a:close/>
                  <a:moveTo>
                    <a:pt x="216" y="129"/>
                  </a:moveTo>
                  <a:lnTo>
                    <a:pt x="214" y="128"/>
                  </a:lnTo>
                  <a:lnTo>
                    <a:pt x="216" y="128"/>
                  </a:lnTo>
                  <a:lnTo>
                    <a:pt x="216" y="129"/>
                  </a:lnTo>
                  <a:close/>
                  <a:moveTo>
                    <a:pt x="213" y="118"/>
                  </a:moveTo>
                  <a:lnTo>
                    <a:pt x="213" y="117"/>
                  </a:lnTo>
                  <a:lnTo>
                    <a:pt x="214" y="117"/>
                  </a:lnTo>
                  <a:lnTo>
                    <a:pt x="213" y="118"/>
                  </a:lnTo>
                  <a:close/>
                  <a:moveTo>
                    <a:pt x="2" y="44"/>
                  </a:moveTo>
                  <a:lnTo>
                    <a:pt x="3" y="44"/>
                  </a:lnTo>
                  <a:lnTo>
                    <a:pt x="3" y="45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4"/>
                  </a:lnTo>
                  <a:close/>
                  <a:moveTo>
                    <a:pt x="54" y="72"/>
                  </a:moveTo>
                  <a:lnTo>
                    <a:pt x="55" y="72"/>
                  </a:lnTo>
                  <a:lnTo>
                    <a:pt x="55" y="73"/>
                  </a:lnTo>
                  <a:lnTo>
                    <a:pt x="54" y="72"/>
                  </a:lnTo>
                  <a:close/>
                  <a:moveTo>
                    <a:pt x="298" y="121"/>
                  </a:moveTo>
                  <a:lnTo>
                    <a:pt x="297" y="121"/>
                  </a:lnTo>
                  <a:lnTo>
                    <a:pt x="298" y="120"/>
                  </a:lnTo>
                  <a:lnTo>
                    <a:pt x="297" y="120"/>
                  </a:lnTo>
                  <a:lnTo>
                    <a:pt x="297" y="119"/>
                  </a:lnTo>
                  <a:lnTo>
                    <a:pt x="297" y="120"/>
                  </a:lnTo>
                  <a:lnTo>
                    <a:pt x="297" y="119"/>
                  </a:lnTo>
                  <a:lnTo>
                    <a:pt x="298" y="119"/>
                  </a:lnTo>
                  <a:lnTo>
                    <a:pt x="298" y="120"/>
                  </a:lnTo>
                  <a:lnTo>
                    <a:pt x="298" y="121"/>
                  </a:lnTo>
                  <a:close/>
                  <a:moveTo>
                    <a:pt x="81" y="94"/>
                  </a:moveTo>
                  <a:lnTo>
                    <a:pt x="82" y="92"/>
                  </a:lnTo>
                  <a:lnTo>
                    <a:pt x="82" y="94"/>
                  </a:lnTo>
                  <a:lnTo>
                    <a:pt x="81" y="94"/>
                  </a:lnTo>
                  <a:close/>
                  <a:moveTo>
                    <a:pt x="80" y="88"/>
                  </a:moveTo>
                  <a:lnTo>
                    <a:pt x="81" y="88"/>
                  </a:lnTo>
                  <a:lnTo>
                    <a:pt x="80" y="88"/>
                  </a:lnTo>
                  <a:close/>
                  <a:moveTo>
                    <a:pt x="66" y="86"/>
                  </a:moveTo>
                  <a:lnTo>
                    <a:pt x="66" y="87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6" y="86"/>
                  </a:lnTo>
                  <a:close/>
                  <a:moveTo>
                    <a:pt x="76" y="84"/>
                  </a:moveTo>
                  <a:lnTo>
                    <a:pt x="77" y="84"/>
                  </a:lnTo>
                  <a:lnTo>
                    <a:pt x="77" y="85"/>
                  </a:lnTo>
                  <a:lnTo>
                    <a:pt x="76" y="85"/>
                  </a:lnTo>
                  <a:lnTo>
                    <a:pt x="76" y="84"/>
                  </a:lnTo>
                  <a:close/>
                  <a:moveTo>
                    <a:pt x="74" y="83"/>
                  </a:moveTo>
                  <a:lnTo>
                    <a:pt x="74" y="84"/>
                  </a:lnTo>
                  <a:lnTo>
                    <a:pt x="74" y="83"/>
                  </a:lnTo>
                  <a:close/>
                  <a:moveTo>
                    <a:pt x="73" y="78"/>
                  </a:moveTo>
                  <a:lnTo>
                    <a:pt x="74" y="78"/>
                  </a:lnTo>
                  <a:lnTo>
                    <a:pt x="73" y="78"/>
                  </a:lnTo>
                  <a:lnTo>
                    <a:pt x="74" y="78"/>
                  </a:lnTo>
                  <a:lnTo>
                    <a:pt x="73" y="78"/>
                  </a:lnTo>
                  <a:close/>
                  <a:moveTo>
                    <a:pt x="66" y="65"/>
                  </a:moveTo>
                  <a:lnTo>
                    <a:pt x="67" y="65"/>
                  </a:lnTo>
                  <a:lnTo>
                    <a:pt x="67" y="67"/>
                  </a:lnTo>
                  <a:lnTo>
                    <a:pt x="66" y="67"/>
                  </a:lnTo>
                  <a:lnTo>
                    <a:pt x="66" y="65"/>
                  </a:lnTo>
                  <a:close/>
                  <a:moveTo>
                    <a:pt x="72" y="57"/>
                  </a:moveTo>
                  <a:lnTo>
                    <a:pt x="73" y="57"/>
                  </a:lnTo>
                  <a:lnTo>
                    <a:pt x="72" y="57"/>
                  </a:lnTo>
                  <a:close/>
                  <a:moveTo>
                    <a:pt x="30" y="53"/>
                  </a:moveTo>
                  <a:lnTo>
                    <a:pt x="30" y="54"/>
                  </a:lnTo>
                  <a:lnTo>
                    <a:pt x="30" y="53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30" y="5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2">
              <a:extLst>
                <a:ext uri="{FF2B5EF4-FFF2-40B4-BE49-F238E27FC236}">
                  <a16:creationId xmlns:a16="http://schemas.microsoft.com/office/drawing/2014/main" id="{1979C33F-45F3-6648-2633-4EB447A03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0801" y="3438525"/>
              <a:ext cx="25400" cy="44450"/>
            </a:xfrm>
            <a:custGeom>
              <a:avLst/>
              <a:gdLst>
                <a:gd name="T0" fmla="*/ 1 w 16"/>
                <a:gd name="T1" fmla="*/ 22 h 28"/>
                <a:gd name="T2" fmla="*/ 1 w 16"/>
                <a:gd name="T3" fmla="*/ 16 h 28"/>
                <a:gd name="T4" fmla="*/ 1 w 16"/>
                <a:gd name="T5" fmla="*/ 11 h 28"/>
                <a:gd name="T6" fmla="*/ 1 w 16"/>
                <a:gd name="T7" fmla="*/ 6 h 28"/>
                <a:gd name="T8" fmla="*/ 3 w 16"/>
                <a:gd name="T9" fmla="*/ 5 h 28"/>
                <a:gd name="T10" fmla="*/ 4 w 16"/>
                <a:gd name="T11" fmla="*/ 6 h 28"/>
                <a:gd name="T12" fmla="*/ 6 w 16"/>
                <a:gd name="T13" fmla="*/ 5 h 28"/>
                <a:gd name="T14" fmla="*/ 7 w 16"/>
                <a:gd name="T15" fmla="*/ 4 h 28"/>
                <a:gd name="T16" fmla="*/ 8 w 16"/>
                <a:gd name="T17" fmla="*/ 3 h 28"/>
                <a:gd name="T18" fmla="*/ 8 w 16"/>
                <a:gd name="T19" fmla="*/ 1 h 28"/>
                <a:gd name="T20" fmla="*/ 9 w 16"/>
                <a:gd name="T21" fmla="*/ 0 h 28"/>
                <a:gd name="T22" fmla="*/ 11 w 16"/>
                <a:gd name="T23" fmla="*/ 0 h 28"/>
                <a:gd name="T24" fmla="*/ 10 w 16"/>
                <a:gd name="T25" fmla="*/ 1 h 28"/>
                <a:gd name="T26" fmla="*/ 10 w 16"/>
                <a:gd name="T27" fmla="*/ 1 h 28"/>
                <a:gd name="T28" fmla="*/ 11 w 16"/>
                <a:gd name="T29" fmla="*/ 2 h 28"/>
                <a:gd name="T30" fmla="*/ 12 w 16"/>
                <a:gd name="T31" fmla="*/ 1 h 28"/>
                <a:gd name="T32" fmla="*/ 12 w 16"/>
                <a:gd name="T33" fmla="*/ 3 h 28"/>
                <a:gd name="T34" fmla="*/ 12 w 16"/>
                <a:gd name="T35" fmla="*/ 5 h 28"/>
                <a:gd name="T36" fmla="*/ 11 w 16"/>
                <a:gd name="T37" fmla="*/ 7 h 28"/>
                <a:gd name="T38" fmla="*/ 11 w 16"/>
                <a:gd name="T39" fmla="*/ 11 h 28"/>
                <a:gd name="T40" fmla="*/ 12 w 16"/>
                <a:gd name="T41" fmla="*/ 12 h 28"/>
                <a:gd name="T42" fmla="*/ 11 w 16"/>
                <a:gd name="T43" fmla="*/ 13 h 28"/>
                <a:gd name="T44" fmla="*/ 11 w 16"/>
                <a:gd name="T45" fmla="*/ 15 h 28"/>
                <a:gd name="T46" fmla="*/ 11 w 16"/>
                <a:gd name="T47" fmla="*/ 17 h 28"/>
                <a:gd name="T48" fmla="*/ 11 w 16"/>
                <a:gd name="T49" fmla="*/ 19 h 28"/>
                <a:gd name="T50" fmla="*/ 10 w 16"/>
                <a:gd name="T51" fmla="*/ 20 h 28"/>
                <a:gd name="T52" fmla="*/ 10 w 16"/>
                <a:gd name="T53" fmla="*/ 20 h 28"/>
                <a:gd name="T54" fmla="*/ 10 w 16"/>
                <a:gd name="T55" fmla="*/ 20 h 28"/>
                <a:gd name="T56" fmla="*/ 9 w 16"/>
                <a:gd name="T57" fmla="*/ 22 h 28"/>
                <a:gd name="T58" fmla="*/ 9 w 16"/>
                <a:gd name="T59" fmla="*/ 25 h 28"/>
                <a:gd name="T60" fmla="*/ 7 w 16"/>
                <a:gd name="T61" fmla="*/ 25 h 28"/>
                <a:gd name="T62" fmla="*/ 6 w 16"/>
                <a:gd name="T63" fmla="*/ 26 h 28"/>
                <a:gd name="T64" fmla="*/ 4 w 16"/>
                <a:gd name="T65" fmla="*/ 27 h 28"/>
                <a:gd name="T66" fmla="*/ 3 w 16"/>
                <a:gd name="T67" fmla="*/ 28 h 28"/>
                <a:gd name="T68" fmla="*/ 0 w 16"/>
                <a:gd name="T69" fmla="*/ 28 h 28"/>
                <a:gd name="T70" fmla="*/ 1 w 16"/>
                <a:gd name="T71" fmla="*/ 23 h 28"/>
                <a:gd name="T72" fmla="*/ 16 w 16"/>
                <a:gd name="T73" fmla="*/ 13 h 28"/>
                <a:gd name="T74" fmla="*/ 16 w 16"/>
                <a:gd name="T75" fmla="*/ 11 h 28"/>
                <a:gd name="T76" fmla="*/ 15 w 16"/>
                <a:gd name="T77" fmla="*/ 12 h 28"/>
                <a:gd name="T78" fmla="*/ 15 w 16"/>
                <a:gd name="T79" fmla="*/ 14 h 28"/>
                <a:gd name="T80" fmla="*/ 15 w 16"/>
                <a:gd name="T81" fmla="*/ 12 h 28"/>
                <a:gd name="T82" fmla="*/ 16 w 16"/>
                <a:gd name="T83" fmla="*/ 11 h 28"/>
                <a:gd name="T84" fmla="*/ 13 w 16"/>
                <a:gd name="T85" fmla="*/ 10 h 28"/>
                <a:gd name="T86" fmla="*/ 13 w 16"/>
                <a:gd name="T87" fmla="*/ 10 h 28"/>
                <a:gd name="T88" fmla="*/ 12 w 16"/>
                <a:gd name="T89" fmla="*/ 7 h 28"/>
                <a:gd name="T90" fmla="*/ 12 w 16"/>
                <a:gd name="T91" fmla="*/ 10 h 28"/>
                <a:gd name="T92" fmla="*/ 15 w 16"/>
                <a:gd name="T93" fmla="*/ 5 h 28"/>
                <a:gd name="T94" fmla="*/ 15 w 16"/>
                <a:gd name="T95" fmla="*/ 5 h 28"/>
                <a:gd name="T96" fmla="*/ 15 w 16"/>
                <a:gd name="T97" fmla="*/ 3 h 28"/>
                <a:gd name="T98" fmla="*/ 16 w 16"/>
                <a:gd name="T99" fmla="*/ 4 h 28"/>
                <a:gd name="T100" fmla="*/ 15 w 16"/>
                <a:gd name="T101" fmla="*/ 5 h 28"/>
                <a:gd name="T102" fmla="*/ 15 w 16"/>
                <a:gd name="T103" fmla="*/ 5 h 28"/>
                <a:gd name="T104" fmla="*/ 12 w 16"/>
                <a:gd name="T105" fmla="*/ 11 h 28"/>
                <a:gd name="T106" fmla="*/ 13 w 16"/>
                <a:gd name="T107" fmla="*/ 12 h 28"/>
                <a:gd name="T108" fmla="*/ 12 w 16"/>
                <a:gd name="T109" fmla="*/ 11 h 28"/>
                <a:gd name="T110" fmla="*/ 13 w 16"/>
                <a:gd name="T111" fmla="*/ 4 h 28"/>
                <a:gd name="T112" fmla="*/ 13 w 16"/>
                <a:gd name="T113" fmla="*/ 4 h 28"/>
                <a:gd name="T114" fmla="*/ 15 w 16"/>
                <a:gd name="T115" fmla="*/ 4 h 28"/>
                <a:gd name="T116" fmla="*/ 15 w 16"/>
                <a:gd name="T1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" h="28">
                  <a:moveTo>
                    <a:pt x="1" y="23"/>
                  </a:moveTo>
                  <a:lnTo>
                    <a:pt x="1" y="22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3"/>
                  </a:lnTo>
                  <a:close/>
                  <a:moveTo>
                    <a:pt x="16" y="12"/>
                  </a:moveTo>
                  <a:lnTo>
                    <a:pt x="16" y="13"/>
                  </a:lnTo>
                  <a:lnTo>
                    <a:pt x="16" y="12"/>
                  </a:lnTo>
                  <a:close/>
                  <a:moveTo>
                    <a:pt x="16" y="11"/>
                  </a:move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1"/>
                  </a:lnTo>
                  <a:close/>
                  <a:moveTo>
                    <a:pt x="13" y="10"/>
                  </a:moveTo>
                  <a:lnTo>
                    <a:pt x="13" y="11"/>
                  </a:lnTo>
                  <a:lnTo>
                    <a:pt x="13" y="10"/>
                  </a:lnTo>
                  <a:close/>
                  <a:moveTo>
                    <a:pt x="12" y="10"/>
                  </a:moveTo>
                  <a:lnTo>
                    <a:pt x="12" y="7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2" y="10"/>
                  </a:lnTo>
                  <a:close/>
                  <a:moveTo>
                    <a:pt x="15" y="5"/>
                  </a:move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close/>
                  <a:moveTo>
                    <a:pt x="12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13" y="4"/>
                  </a:moveTo>
                  <a:lnTo>
                    <a:pt x="15" y="4"/>
                  </a:lnTo>
                  <a:lnTo>
                    <a:pt x="13" y="4"/>
                  </a:lnTo>
                  <a:lnTo>
                    <a:pt x="13" y="4"/>
                  </a:lnTo>
                  <a:close/>
                  <a:moveTo>
                    <a:pt x="15" y="4"/>
                  </a:moveTo>
                  <a:lnTo>
                    <a:pt x="15" y="4"/>
                  </a:lnTo>
                  <a:close/>
                  <a:moveTo>
                    <a:pt x="15" y="3"/>
                  </a:moveTo>
                  <a:lnTo>
                    <a:pt x="15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3">
              <a:extLst>
                <a:ext uri="{FF2B5EF4-FFF2-40B4-BE49-F238E27FC236}">
                  <a16:creationId xmlns:a16="http://schemas.microsoft.com/office/drawing/2014/main" id="{90C38E29-3383-ADA9-DA16-274C666127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0801" y="3438525"/>
              <a:ext cx="25400" cy="44450"/>
            </a:xfrm>
            <a:custGeom>
              <a:avLst/>
              <a:gdLst>
                <a:gd name="T0" fmla="*/ 1 w 16"/>
                <a:gd name="T1" fmla="*/ 22 h 28"/>
                <a:gd name="T2" fmla="*/ 1 w 16"/>
                <a:gd name="T3" fmla="*/ 16 h 28"/>
                <a:gd name="T4" fmla="*/ 1 w 16"/>
                <a:gd name="T5" fmla="*/ 11 h 28"/>
                <a:gd name="T6" fmla="*/ 1 w 16"/>
                <a:gd name="T7" fmla="*/ 6 h 28"/>
                <a:gd name="T8" fmla="*/ 3 w 16"/>
                <a:gd name="T9" fmla="*/ 5 h 28"/>
                <a:gd name="T10" fmla="*/ 4 w 16"/>
                <a:gd name="T11" fmla="*/ 6 h 28"/>
                <a:gd name="T12" fmla="*/ 6 w 16"/>
                <a:gd name="T13" fmla="*/ 5 h 28"/>
                <a:gd name="T14" fmla="*/ 7 w 16"/>
                <a:gd name="T15" fmla="*/ 4 h 28"/>
                <a:gd name="T16" fmla="*/ 8 w 16"/>
                <a:gd name="T17" fmla="*/ 3 h 28"/>
                <a:gd name="T18" fmla="*/ 8 w 16"/>
                <a:gd name="T19" fmla="*/ 1 h 28"/>
                <a:gd name="T20" fmla="*/ 9 w 16"/>
                <a:gd name="T21" fmla="*/ 0 h 28"/>
                <a:gd name="T22" fmla="*/ 11 w 16"/>
                <a:gd name="T23" fmla="*/ 0 h 28"/>
                <a:gd name="T24" fmla="*/ 10 w 16"/>
                <a:gd name="T25" fmla="*/ 1 h 28"/>
                <a:gd name="T26" fmla="*/ 10 w 16"/>
                <a:gd name="T27" fmla="*/ 1 h 28"/>
                <a:gd name="T28" fmla="*/ 11 w 16"/>
                <a:gd name="T29" fmla="*/ 2 h 28"/>
                <a:gd name="T30" fmla="*/ 12 w 16"/>
                <a:gd name="T31" fmla="*/ 1 h 28"/>
                <a:gd name="T32" fmla="*/ 12 w 16"/>
                <a:gd name="T33" fmla="*/ 3 h 28"/>
                <a:gd name="T34" fmla="*/ 12 w 16"/>
                <a:gd name="T35" fmla="*/ 5 h 28"/>
                <a:gd name="T36" fmla="*/ 11 w 16"/>
                <a:gd name="T37" fmla="*/ 7 h 28"/>
                <a:gd name="T38" fmla="*/ 11 w 16"/>
                <a:gd name="T39" fmla="*/ 11 h 28"/>
                <a:gd name="T40" fmla="*/ 12 w 16"/>
                <a:gd name="T41" fmla="*/ 12 h 28"/>
                <a:gd name="T42" fmla="*/ 11 w 16"/>
                <a:gd name="T43" fmla="*/ 13 h 28"/>
                <a:gd name="T44" fmla="*/ 11 w 16"/>
                <a:gd name="T45" fmla="*/ 15 h 28"/>
                <a:gd name="T46" fmla="*/ 11 w 16"/>
                <a:gd name="T47" fmla="*/ 17 h 28"/>
                <a:gd name="T48" fmla="*/ 11 w 16"/>
                <a:gd name="T49" fmla="*/ 19 h 28"/>
                <a:gd name="T50" fmla="*/ 10 w 16"/>
                <a:gd name="T51" fmla="*/ 20 h 28"/>
                <a:gd name="T52" fmla="*/ 10 w 16"/>
                <a:gd name="T53" fmla="*/ 20 h 28"/>
                <a:gd name="T54" fmla="*/ 10 w 16"/>
                <a:gd name="T55" fmla="*/ 20 h 28"/>
                <a:gd name="T56" fmla="*/ 9 w 16"/>
                <a:gd name="T57" fmla="*/ 22 h 28"/>
                <a:gd name="T58" fmla="*/ 9 w 16"/>
                <a:gd name="T59" fmla="*/ 25 h 28"/>
                <a:gd name="T60" fmla="*/ 7 w 16"/>
                <a:gd name="T61" fmla="*/ 25 h 28"/>
                <a:gd name="T62" fmla="*/ 6 w 16"/>
                <a:gd name="T63" fmla="*/ 26 h 28"/>
                <a:gd name="T64" fmla="*/ 4 w 16"/>
                <a:gd name="T65" fmla="*/ 27 h 28"/>
                <a:gd name="T66" fmla="*/ 3 w 16"/>
                <a:gd name="T67" fmla="*/ 28 h 28"/>
                <a:gd name="T68" fmla="*/ 0 w 16"/>
                <a:gd name="T69" fmla="*/ 28 h 28"/>
                <a:gd name="T70" fmla="*/ 1 w 16"/>
                <a:gd name="T71" fmla="*/ 23 h 28"/>
                <a:gd name="T72" fmla="*/ 16 w 16"/>
                <a:gd name="T73" fmla="*/ 13 h 28"/>
                <a:gd name="T74" fmla="*/ 16 w 16"/>
                <a:gd name="T75" fmla="*/ 11 h 28"/>
                <a:gd name="T76" fmla="*/ 15 w 16"/>
                <a:gd name="T77" fmla="*/ 12 h 28"/>
                <a:gd name="T78" fmla="*/ 15 w 16"/>
                <a:gd name="T79" fmla="*/ 14 h 28"/>
                <a:gd name="T80" fmla="*/ 15 w 16"/>
                <a:gd name="T81" fmla="*/ 12 h 28"/>
                <a:gd name="T82" fmla="*/ 16 w 16"/>
                <a:gd name="T83" fmla="*/ 11 h 28"/>
                <a:gd name="T84" fmla="*/ 13 w 16"/>
                <a:gd name="T85" fmla="*/ 10 h 28"/>
                <a:gd name="T86" fmla="*/ 13 w 16"/>
                <a:gd name="T87" fmla="*/ 10 h 28"/>
                <a:gd name="T88" fmla="*/ 12 w 16"/>
                <a:gd name="T89" fmla="*/ 7 h 28"/>
                <a:gd name="T90" fmla="*/ 12 w 16"/>
                <a:gd name="T91" fmla="*/ 10 h 28"/>
                <a:gd name="T92" fmla="*/ 15 w 16"/>
                <a:gd name="T93" fmla="*/ 5 h 28"/>
                <a:gd name="T94" fmla="*/ 15 w 16"/>
                <a:gd name="T95" fmla="*/ 5 h 28"/>
                <a:gd name="T96" fmla="*/ 15 w 16"/>
                <a:gd name="T97" fmla="*/ 3 h 28"/>
                <a:gd name="T98" fmla="*/ 16 w 16"/>
                <a:gd name="T99" fmla="*/ 4 h 28"/>
                <a:gd name="T100" fmla="*/ 15 w 16"/>
                <a:gd name="T101" fmla="*/ 5 h 28"/>
                <a:gd name="T102" fmla="*/ 15 w 16"/>
                <a:gd name="T103" fmla="*/ 5 h 28"/>
                <a:gd name="T104" fmla="*/ 12 w 16"/>
                <a:gd name="T105" fmla="*/ 11 h 28"/>
                <a:gd name="T106" fmla="*/ 13 w 16"/>
                <a:gd name="T107" fmla="*/ 12 h 28"/>
                <a:gd name="T108" fmla="*/ 12 w 16"/>
                <a:gd name="T109" fmla="*/ 11 h 28"/>
                <a:gd name="T110" fmla="*/ 13 w 16"/>
                <a:gd name="T111" fmla="*/ 4 h 28"/>
                <a:gd name="T112" fmla="*/ 13 w 16"/>
                <a:gd name="T113" fmla="*/ 4 h 28"/>
                <a:gd name="T114" fmla="*/ 15 w 16"/>
                <a:gd name="T115" fmla="*/ 4 h 28"/>
                <a:gd name="T116" fmla="*/ 15 w 16"/>
                <a:gd name="T1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" h="28">
                  <a:moveTo>
                    <a:pt x="1" y="23"/>
                  </a:moveTo>
                  <a:lnTo>
                    <a:pt x="1" y="22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3"/>
                  </a:lnTo>
                  <a:moveTo>
                    <a:pt x="16" y="12"/>
                  </a:moveTo>
                  <a:lnTo>
                    <a:pt x="16" y="13"/>
                  </a:lnTo>
                  <a:lnTo>
                    <a:pt x="16" y="12"/>
                  </a:lnTo>
                  <a:moveTo>
                    <a:pt x="16" y="11"/>
                  </a:move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1"/>
                  </a:lnTo>
                  <a:moveTo>
                    <a:pt x="13" y="10"/>
                  </a:moveTo>
                  <a:lnTo>
                    <a:pt x="13" y="11"/>
                  </a:lnTo>
                  <a:lnTo>
                    <a:pt x="13" y="10"/>
                  </a:lnTo>
                  <a:moveTo>
                    <a:pt x="12" y="10"/>
                  </a:moveTo>
                  <a:lnTo>
                    <a:pt x="12" y="7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2" y="10"/>
                  </a:lnTo>
                  <a:moveTo>
                    <a:pt x="15" y="5"/>
                  </a:move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moveTo>
                    <a:pt x="12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1"/>
                  </a:lnTo>
                  <a:moveTo>
                    <a:pt x="13" y="4"/>
                  </a:moveTo>
                  <a:lnTo>
                    <a:pt x="15" y="4"/>
                  </a:lnTo>
                  <a:lnTo>
                    <a:pt x="13" y="4"/>
                  </a:lnTo>
                  <a:lnTo>
                    <a:pt x="13" y="4"/>
                  </a:lnTo>
                  <a:moveTo>
                    <a:pt x="15" y="4"/>
                  </a:moveTo>
                  <a:lnTo>
                    <a:pt x="15" y="4"/>
                  </a:lnTo>
                  <a:moveTo>
                    <a:pt x="15" y="3"/>
                  </a:moveTo>
                  <a:lnTo>
                    <a:pt x="15" y="3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34">
              <a:extLst>
                <a:ext uri="{FF2B5EF4-FFF2-40B4-BE49-F238E27FC236}">
                  <a16:creationId xmlns:a16="http://schemas.microsoft.com/office/drawing/2014/main" id="{F69115B4-CF09-1710-B9C7-0C06376837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2401" y="3587750"/>
              <a:ext cx="96838" cy="41275"/>
            </a:xfrm>
            <a:custGeom>
              <a:avLst/>
              <a:gdLst>
                <a:gd name="T0" fmla="*/ 8 w 61"/>
                <a:gd name="T1" fmla="*/ 3 h 26"/>
                <a:gd name="T2" fmla="*/ 9 w 61"/>
                <a:gd name="T3" fmla="*/ 6 h 26"/>
                <a:gd name="T4" fmla="*/ 11 w 61"/>
                <a:gd name="T5" fmla="*/ 9 h 26"/>
                <a:gd name="T6" fmla="*/ 14 w 61"/>
                <a:gd name="T7" fmla="*/ 8 h 26"/>
                <a:gd name="T8" fmla="*/ 13 w 61"/>
                <a:gd name="T9" fmla="*/ 6 h 26"/>
                <a:gd name="T10" fmla="*/ 19 w 61"/>
                <a:gd name="T11" fmla="*/ 10 h 26"/>
                <a:gd name="T12" fmla="*/ 24 w 61"/>
                <a:gd name="T13" fmla="*/ 8 h 26"/>
                <a:gd name="T14" fmla="*/ 29 w 61"/>
                <a:gd name="T15" fmla="*/ 6 h 26"/>
                <a:gd name="T16" fmla="*/ 34 w 61"/>
                <a:gd name="T17" fmla="*/ 2 h 26"/>
                <a:gd name="T18" fmla="*/ 37 w 61"/>
                <a:gd name="T19" fmla="*/ 1 h 26"/>
                <a:gd name="T20" fmla="*/ 42 w 61"/>
                <a:gd name="T21" fmla="*/ 1 h 26"/>
                <a:gd name="T22" fmla="*/ 45 w 61"/>
                <a:gd name="T23" fmla="*/ 2 h 26"/>
                <a:gd name="T24" fmla="*/ 51 w 61"/>
                <a:gd name="T25" fmla="*/ 3 h 26"/>
                <a:gd name="T26" fmla="*/ 55 w 61"/>
                <a:gd name="T27" fmla="*/ 8 h 26"/>
                <a:gd name="T28" fmla="*/ 57 w 61"/>
                <a:gd name="T29" fmla="*/ 10 h 26"/>
                <a:gd name="T30" fmla="*/ 59 w 61"/>
                <a:gd name="T31" fmla="*/ 12 h 26"/>
                <a:gd name="T32" fmla="*/ 60 w 61"/>
                <a:gd name="T33" fmla="*/ 16 h 26"/>
                <a:gd name="T34" fmla="*/ 60 w 61"/>
                <a:gd name="T35" fmla="*/ 20 h 26"/>
                <a:gd name="T36" fmla="*/ 56 w 61"/>
                <a:gd name="T37" fmla="*/ 20 h 26"/>
                <a:gd name="T38" fmla="*/ 55 w 61"/>
                <a:gd name="T39" fmla="*/ 26 h 26"/>
                <a:gd name="T40" fmla="*/ 51 w 61"/>
                <a:gd name="T41" fmla="*/ 23 h 26"/>
                <a:gd name="T42" fmla="*/ 49 w 61"/>
                <a:gd name="T43" fmla="*/ 17 h 26"/>
                <a:gd name="T44" fmla="*/ 50 w 61"/>
                <a:gd name="T45" fmla="*/ 14 h 26"/>
                <a:gd name="T46" fmla="*/ 55 w 61"/>
                <a:gd name="T47" fmla="*/ 15 h 26"/>
                <a:gd name="T48" fmla="*/ 53 w 61"/>
                <a:gd name="T49" fmla="*/ 13 h 26"/>
                <a:gd name="T50" fmla="*/ 50 w 61"/>
                <a:gd name="T51" fmla="*/ 13 h 26"/>
                <a:gd name="T52" fmla="*/ 49 w 61"/>
                <a:gd name="T53" fmla="*/ 13 h 26"/>
                <a:gd name="T54" fmla="*/ 48 w 61"/>
                <a:gd name="T55" fmla="*/ 13 h 26"/>
                <a:gd name="T56" fmla="*/ 46 w 61"/>
                <a:gd name="T57" fmla="*/ 11 h 26"/>
                <a:gd name="T58" fmla="*/ 45 w 61"/>
                <a:gd name="T59" fmla="*/ 10 h 26"/>
                <a:gd name="T60" fmla="*/ 43 w 61"/>
                <a:gd name="T61" fmla="*/ 6 h 26"/>
                <a:gd name="T62" fmla="*/ 37 w 61"/>
                <a:gd name="T63" fmla="*/ 8 h 26"/>
                <a:gd name="T64" fmla="*/ 36 w 61"/>
                <a:gd name="T65" fmla="*/ 9 h 26"/>
                <a:gd name="T66" fmla="*/ 35 w 61"/>
                <a:gd name="T67" fmla="*/ 12 h 26"/>
                <a:gd name="T68" fmla="*/ 29 w 61"/>
                <a:gd name="T69" fmla="*/ 14 h 26"/>
                <a:gd name="T70" fmla="*/ 28 w 61"/>
                <a:gd name="T71" fmla="*/ 19 h 26"/>
                <a:gd name="T72" fmla="*/ 33 w 61"/>
                <a:gd name="T73" fmla="*/ 24 h 26"/>
                <a:gd name="T74" fmla="*/ 27 w 61"/>
                <a:gd name="T75" fmla="*/ 26 h 26"/>
                <a:gd name="T76" fmla="*/ 23 w 61"/>
                <a:gd name="T77" fmla="*/ 25 h 26"/>
                <a:gd name="T78" fmla="*/ 22 w 61"/>
                <a:gd name="T79" fmla="*/ 19 h 26"/>
                <a:gd name="T80" fmla="*/ 20 w 61"/>
                <a:gd name="T81" fmla="*/ 22 h 26"/>
                <a:gd name="T82" fmla="*/ 17 w 61"/>
                <a:gd name="T83" fmla="*/ 22 h 26"/>
                <a:gd name="T84" fmla="*/ 15 w 61"/>
                <a:gd name="T85" fmla="*/ 17 h 26"/>
                <a:gd name="T86" fmla="*/ 15 w 61"/>
                <a:gd name="T87" fmla="*/ 16 h 26"/>
                <a:gd name="T88" fmla="*/ 12 w 61"/>
                <a:gd name="T89" fmla="*/ 15 h 26"/>
                <a:gd name="T90" fmla="*/ 6 w 61"/>
                <a:gd name="T91" fmla="*/ 14 h 26"/>
                <a:gd name="T92" fmla="*/ 3 w 61"/>
                <a:gd name="T93" fmla="*/ 17 h 26"/>
                <a:gd name="T94" fmla="*/ 0 w 61"/>
                <a:gd name="T95" fmla="*/ 14 h 26"/>
                <a:gd name="T96" fmla="*/ 3 w 61"/>
                <a:gd name="T97" fmla="*/ 10 h 26"/>
                <a:gd name="T98" fmla="*/ 2 w 61"/>
                <a:gd name="T99" fmla="*/ 6 h 26"/>
                <a:gd name="T100" fmla="*/ 4 w 61"/>
                <a:gd name="T101" fmla="*/ 1 h 26"/>
                <a:gd name="T102" fmla="*/ 14 w 61"/>
                <a:gd name="T103" fmla="*/ 25 h 26"/>
                <a:gd name="T104" fmla="*/ 22 w 61"/>
                <a:gd name="T105" fmla="*/ 23 h 26"/>
                <a:gd name="T106" fmla="*/ 14 w 61"/>
                <a:gd name="T107" fmla="*/ 25 h 26"/>
                <a:gd name="T108" fmla="*/ 14 w 61"/>
                <a:gd name="T109" fmla="*/ 23 h 26"/>
                <a:gd name="T110" fmla="*/ 9 w 61"/>
                <a:gd name="T111" fmla="*/ 15 h 26"/>
                <a:gd name="T112" fmla="*/ 9 w 61"/>
                <a:gd name="T113" fmla="*/ 14 h 26"/>
                <a:gd name="T114" fmla="*/ 42 w 61"/>
                <a:gd name="T115" fmla="*/ 14 h 26"/>
                <a:gd name="T116" fmla="*/ 10 w 61"/>
                <a:gd name="T117" fmla="*/ 4 h 26"/>
                <a:gd name="T118" fmla="*/ 9 w 61"/>
                <a:gd name="T119" fmla="*/ 3 h 26"/>
                <a:gd name="T120" fmla="*/ 43 w 61"/>
                <a:gd name="T121" fmla="*/ 14 h 26"/>
                <a:gd name="T122" fmla="*/ 11 w 61"/>
                <a:gd name="T12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26">
                  <a:moveTo>
                    <a:pt x="6" y="1"/>
                  </a:moveTo>
                  <a:lnTo>
                    <a:pt x="8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9" y="13"/>
                  </a:lnTo>
                  <a:lnTo>
                    <a:pt x="59" y="14"/>
                  </a:lnTo>
                  <a:lnTo>
                    <a:pt x="60" y="15"/>
                  </a:lnTo>
                  <a:lnTo>
                    <a:pt x="60" y="16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0"/>
                  </a:lnTo>
                  <a:lnTo>
                    <a:pt x="59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5" y="23"/>
                  </a:lnTo>
                  <a:lnTo>
                    <a:pt x="55" y="24"/>
                  </a:lnTo>
                  <a:lnTo>
                    <a:pt x="55" y="26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3" y="23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4"/>
                  </a:lnTo>
                  <a:lnTo>
                    <a:pt x="54" y="15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9" y="12"/>
                  </a:lnTo>
                  <a:lnTo>
                    <a:pt x="49" y="13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9" y="13"/>
                  </a:lnTo>
                  <a:lnTo>
                    <a:pt x="48" y="13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6" y="10"/>
                  </a:lnTo>
                  <a:lnTo>
                    <a:pt x="45" y="10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close/>
                  <a:moveTo>
                    <a:pt x="13" y="25"/>
                  </a:moveTo>
                  <a:lnTo>
                    <a:pt x="14" y="25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3" y="25"/>
                  </a:lnTo>
                  <a:close/>
                  <a:moveTo>
                    <a:pt x="21" y="23"/>
                  </a:move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1" y="23"/>
                  </a:lnTo>
                  <a:close/>
                  <a:moveTo>
                    <a:pt x="15" y="24"/>
                  </a:moveTo>
                  <a:lnTo>
                    <a:pt x="15" y="25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4" y="24"/>
                  </a:lnTo>
                  <a:lnTo>
                    <a:pt x="15" y="24"/>
                  </a:lnTo>
                  <a:close/>
                  <a:moveTo>
                    <a:pt x="10" y="15"/>
                  </a:moveTo>
                  <a:lnTo>
                    <a:pt x="9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10" y="15"/>
                  </a:lnTo>
                  <a:close/>
                  <a:moveTo>
                    <a:pt x="9" y="15"/>
                  </a:moveTo>
                  <a:lnTo>
                    <a:pt x="8" y="15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5"/>
                  </a:lnTo>
                  <a:close/>
                  <a:moveTo>
                    <a:pt x="42" y="14"/>
                  </a:moveTo>
                  <a:lnTo>
                    <a:pt x="42" y="15"/>
                  </a:lnTo>
                  <a:lnTo>
                    <a:pt x="42" y="14"/>
                  </a:lnTo>
                  <a:close/>
                  <a:moveTo>
                    <a:pt x="42" y="13"/>
                  </a:moveTo>
                  <a:lnTo>
                    <a:pt x="42" y="14"/>
                  </a:lnTo>
                  <a:lnTo>
                    <a:pt x="42" y="13"/>
                  </a:lnTo>
                  <a:close/>
                  <a:moveTo>
                    <a:pt x="11" y="3"/>
                  </a:moveTo>
                  <a:lnTo>
                    <a:pt x="11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close/>
                  <a:moveTo>
                    <a:pt x="9" y="2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2"/>
                  </a:lnTo>
                  <a:close/>
                  <a:moveTo>
                    <a:pt x="44" y="13"/>
                  </a:moveTo>
                  <a:lnTo>
                    <a:pt x="44" y="14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4" y="13"/>
                  </a:lnTo>
                  <a:close/>
                  <a:moveTo>
                    <a:pt x="15" y="6"/>
                  </a:moveTo>
                  <a:lnTo>
                    <a:pt x="17" y="6"/>
                  </a:lnTo>
                  <a:lnTo>
                    <a:pt x="15" y="6"/>
                  </a:lnTo>
                  <a:close/>
                  <a:moveTo>
                    <a:pt x="11" y="4"/>
                  </a:moveTo>
                  <a:lnTo>
                    <a:pt x="11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5">
              <a:extLst>
                <a:ext uri="{FF2B5EF4-FFF2-40B4-BE49-F238E27FC236}">
                  <a16:creationId xmlns:a16="http://schemas.microsoft.com/office/drawing/2014/main" id="{B23F745D-BF72-075E-C703-81B116F97C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2738" y="3486150"/>
              <a:ext cx="222250" cy="249237"/>
            </a:xfrm>
            <a:custGeom>
              <a:avLst/>
              <a:gdLst>
                <a:gd name="T0" fmla="*/ 133 w 140"/>
                <a:gd name="T1" fmla="*/ 84 h 157"/>
                <a:gd name="T2" fmla="*/ 135 w 140"/>
                <a:gd name="T3" fmla="*/ 92 h 157"/>
                <a:gd name="T4" fmla="*/ 127 w 140"/>
                <a:gd name="T5" fmla="*/ 99 h 157"/>
                <a:gd name="T6" fmla="*/ 131 w 140"/>
                <a:gd name="T7" fmla="*/ 111 h 157"/>
                <a:gd name="T8" fmla="*/ 122 w 140"/>
                <a:gd name="T9" fmla="*/ 120 h 157"/>
                <a:gd name="T10" fmla="*/ 109 w 140"/>
                <a:gd name="T11" fmla="*/ 123 h 157"/>
                <a:gd name="T12" fmla="*/ 102 w 140"/>
                <a:gd name="T13" fmla="*/ 124 h 157"/>
                <a:gd name="T14" fmla="*/ 88 w 140"/>
                <a:gd name="T15" fmla="*/ 122 h 157"/>
                <a:gd name="T16" fmla="*/ 95 w 140"/>
                <a:gd name="T17" fmla="*/ 134 h 157"/>
                <a:gd name="T18" fmla="*/ 103 w 140"/>
                <a:gd name="T19" fmla="*/ 143 h 157"/>
                <a:gd name="T20" fmla="*/ 92 w 140"/>
                <a:gd name="T21" fmla="*/ 149 h 157"/>
                <a:gd name="T22" fmla="*/ 81 w 140"/>
                <a:gd name="T23" fmla="*/ 157 h 157"/>
                <a:gd name="T24" fmla="*/ 72 w 140"/>
                <a:gd name="T25" fmla="*/ 156 h 157"/>
                <a:gd name="T26" fmla="*/ 63 w 140"/>
                <a:gd name="T27" fmla="*/ 141 h 157"/>
                <a:gd name="T28" fmla="*/ 58 w 140"/>
                <a:gd name="T29" fmla="*/ 135 h 157"/>
                <a:gd name="T30" fmla="*/ 59 w 140"/>
                <a:gd name="T31" fmla="*/ 123 h 157"/>
                <a:gd name="T32" fmla="*/ 58 w 140"/>
                <a:gd name="T33" fmla="*/ 110 h 157"/>
                <a:gd name="T34" fmla="*/ 59 w 140"/>
                <a:gd name="T35" fmla="*/ 99 h 157"/>
                <a:gd name="T36" fmla="*/ 44 w 140"/>
                <a:gd name="T37" fmla="*/ 102 h 157"/>
                <a:gd name="T38" fmla="*/ 32 w 140"/>
                <a:gd name="T39" fmla="*/ 92 h 157"/>
                <a:gd name="T40" fmla="*/ 19 w 140"/>
                <a:gd name="T41" fmla="*/ 92 h 157"/>
                <a:gd name="T42" fmla="*/ 10 w 140"/>
                <a:gd name="T43" fmla="*/ 88 h 157"/>
                <a:gd name="T44" fmla="*/ 7 w 140"/>
                <a:gd name="T45" fmla="*/ 75 h 157"/>
                <a:gd name="T46" fmla="*/ 1 w 140"/>
                <a:gd name="T47" fmla="*/ 68 h 157"/>
                <a:gd name="T48" fmla="*/ 5 w 140"/>
                <a:gd name="T49" fmla="*/ 55 h 157"/>
                <a:gd name="T50" fmla="*/ 14 w 140"/>
                <a:gd name="T51" fmla="*/ 43 h 157"/>
                <a:gd name="T52" fmla="*/ 17 w 140"/>
                <a:gd name="T53" fmla="*/ 50 h 157"/>
                <a:gd name="T54" fmla="*/ 15 w 140"/>
                <a:gd name="T55" fmla="*/ 60 h 157"/>
                <a:gd name="T56" fmla="*/ 15 w 140"/>
                <a:gd name="T57" fmla="*/ 66 h 157"/>
                <a:gd name="T58" fmla="*/ 16 w 140"/>
                <a:gd name="T59" fmla="*/ 68 h 157"/>
                <a:gd name="T60" fmla="*/ 25 w 140"/>
                <a:gd name="T61" fmla="*/ 67 h 157"/>
                <a:gd name="T62" fmla="*/ 19 w 140"/>
                <a:gd name="T63" fmla="*/ 55 h 157"/>
                <a:gd name="T64" fmla="*/ 29 w 140"/>
                <a:gd name="T65" fmla="*/ 47 h 157"/>
                <a:gd name="T66" fmla="*/ 38 w 140"/>
                <a:gd name="T67" fmla="*/ 44 h 157"/>
                <a:gd name="T68" fmla="*/ 34 w 140"/>
                <a:gd name="T69" fmla="*/ 38 h 157"/>
                <a:gd name="T70" fmla="*/ 47 w 140"/>
                <a:gd name="T71" fmla="*/ 45 h 157"/>
                <a:gd name="T72" fmla="*/ 53 w 140"/>
                <a:gd name="T73" fmla="*/ 52 h 157"/>
                <a:gd name="T74" fmla="*/ 67 w 140"/>
                <a:gd name="T75" fmla="*/ 55 h 157"/>
                <a:gd name="T76" fmla="*/ 76 w 140"/>
                <a:gd name="T77" fmla="*/ 58 h 157"/>
                <a:gd name="T78" fmla="*/ 88 w 140"/>
                <a:gd name="T79" fmla="*/ 60 h 157"/>
                <a:gd name="T80" fmla="*/ 96 w 140"/>
                <a:gd name="T81" fmla="*/ 56 h 157"/>
                <a:gd name="T82" fmla="*/ 95 w 140"/>
                <a:gd name="T83" fmla="*/ 55 h 157"/>
                <a:gd name="T84" fmla="*/ 109 w 140"/>
                <a:gd name="T85" fmla="*/ 53 h 157"/>
                <a:gd name="T86" fmla="*/ 116 w 140"/>
                <a:gd name="T87" fmla="*/ 55 h 157"/>
                <a:gd name="T88" fmla="*/ 108 w 140"/>
                <a:gd name="T89" fmla="*/ 56 h 157"/>
                <a:gd name="T90" fmla="*/ 109 w 140"/>
                <a:gd name="T91" fmla="*/ 61 h 157"/>
                <a:gd name="T92" fmla="*/ 109 w 140"/>
                <a:gd name="T93" fmla="*/ 61 h 157"/>
                <a:gd name="T94" fmla="*/ 116 w 140"/>
                <a:gd name="T95" fmla="*/ 63 h 157"/>
                <a:gd name="T96" fmla="*/ 119 w 140"/>
                <a:gd name="T97" fmla="*/ 62 h 157"/>
                <a:gd name="T98" fmla="*/ 122 w 140"/>
                <a:gd name="T99" fmla="*/ 62 h 157"/>
                <a:gd name="T100" fmla="*/ 130 w 140"/>
                <a:gd name="T101" fmla="*/ 68 h 157"/>
                <a:gd name="T102" fmla="*/ 125 w 140"/>
                <a:gd name="T103" fmla="*/ 76 h 157"/>
                <a:gd name="T104" fmla="*/ 127 w 140"/>
                <a:gd name="T105" fmla="*/ 76 h 157"/>
                <a:gd name="T106" fmla="*/ 126 w 140"/>
                <a:gd name="T107" fmla="*/ 76 h 157"/>
                <a:gd name="T108" fmla="*/ 127 w 140"/>
                <a:gd name="T109" fmla="*/ 72 h 157"/>
                <a:gd name="T110" fmla="*/ 131 w 140"/>
                <a:gd name="T111" fmla="*/ 68 h 157"/>
                <a:gd name="T112" fmla="*/ 85 w 140"/>
                <a:gd name="T113" fmla="*/ 51 h 157"/>
                <a:gd name="T114" fmla="*/ 95 w 140"/>
                <a:gd name="T115" fmla="*/ 49 h 157"/>
                <a:gd name="T116" fmla="*/ 91 w 140"/>
                <a:gd name="T117" fmla="*/ 41 h 157"/>
                <a:gd name="T118" fmla="*/ 102 w 140"/>
                <a:gd name="T119" fmla="*/ 0 h 157"/>
                <a:gd name="T120" fmla="*/ 131 w 140"/>
                <a:gd name="T121" fmla="*/ 75 h 157"/>
                <a:gd name="T122" fmla="*/ 127 w 140"/>
                <a:gd name="T123" fmla="*/ 74 h 157"/>
                <a:gd name="T124" fmla="*/ 94 w 140"/>
                <a:gd name="T125" fmla="*/ 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157">
                  <a:moveTo>
                    <a:pt x="138" y="76"/>
                  </a:moveTo>
                  <a:lnTo>
                    <a:pt x="139" y="77"/>
                  </a:lnTo>
                  <a:lnTo>
                    <a:pt x="140" y="78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9"/>
                  </a:lnTo>
                  <a:lnTo>
                    <a:pt x="138" y="80"/>
                  </a:lnTo>
                  <a:lnTo>
                    <a:pt x="138" y="81"/>
                  </a:lnTo>
                  <a:lnTo>
                    <a:pt x="137" y="81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5" y="83"/>
                  </a:lnTo>
                  <a:lnTo>
                    <a:pt x="133" y="83"/>
                  </a:lnTo>
                  <a:lnTo>
                    <a:pt x="133" y="84"/>
                  </a:lnTo>
                  <a:lnTo>
                    <a:pt x="132" y="84"/>
                  </a:lnTo>
                  <a:lnTo>
                    <a:pt x="132" y="86"/>
                  </a:lnTo>
                  <a:lnTo>
                    <a:pt x="132" y="87"/>
                  </a:lnTo>
                  <a:lnTo>
                    <a:pt x="131" y="87"/>
                  </a:lnTo>
                  <a:lnTo>
                    <a:pt x="131" y="88"/>
                  </a:lnTo>
                  <a:lnTo>
                    <a:pt x="132" y="88"/>
                  </a:lnTo>
                  <a:lnTo>
                    <a:pt x="132" y="89"/>
                  </a:lnTo>
                  <a:lnTo>
                    <a:pt x="132" y="90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5" y="90"/>
                  </a:lnTo>
                  <a:lnTo>
                    <a:pt x="136" y="91"/>
                  </a:lnTo>
                  <a:lnTo>
                    <a:pt x="135" y="91"/>
                  </a:lnTo>
                  <a:lnTo>
                    <a:pt x="135" y="92"/>
                  </a:lnTo>
                  <a:lnTo>
                    <a:pt x="133" y="93"/>
                  </a:lnTo>
                  <a:lnTo>
                    <a:pt x="132" y="93"/>
                  </a:lnTo>
                  <a:lnTo>
                    <a:pt x="131" y="95"/>
                  </a:lnTo>
                  <a:lnTo>
                    <a:pt x="130" y="95"/>
                  </a:lnTo>
                  <a:lnTo>
                    <a:pt x="130" y="93"/>
                  </a:lnTo>
                  <a:lnTo>
                    <a:pt x="129" y="93"/>
                  </a:lnTo>
                  <a:lnTo>
                    <a:pt x="129" y="95"/>
                  </a:lnTo>
                  <a:lnTo>
                    <a:pt x="127" y="95"/>
                  </a:lnTo>
                  <a:lnTo>
                    <a:pt x="126" y="95"/>
                  </a:lnTo>
                  <a:lnTo>
                    <a:pt x="126" y="96"/>
                  </a:lnTo>
                  <a:lnTo>
                    <a:pt x="126" y="97"/>
                  </a:lnTo>
                  <a:lnTo>
                    <a:pt x="126" y="98"/>
                  </a:lnTo>
                  <a:lnTo>
                    <a:pt x="126" y="99"/>
                  </a:lnTo>
                  <a:lnTo>
                    <a:pt x="127" y="99"/>
                  </a:lnTo>
                  <a:lnTo>
                    <a:pt x="127" y="101"/>
                  </a:lnTo>
                  <a:lnTo>
                    <a:pt x="126" y="101"/>
                  </a:lnTo>
                  <a:lnTo>
                    <a:pt x="125" y="101"/>
                  </a:lnTo>
                  <a:lnTo>
                    <a:pt x="125" y="102"/>
                  </a:lnTo>
                  <a:lnTo>
                    <a:pt x="125" y="103"/>
                  </a:lnTo>
                  <a:lnTo>
                    <a:pt x="124" y="103"/>
                  </a:lnTo>
                  <a:lnTo>
                    <a:pt x="125" y="104"/>
                  </a:lnTo>
                  <a:lnTo>
                    <a:pt x="126" y="106"/>
                  </a:lnTo>
                  <a:lnTo>
                    <a:pt x="127" y="107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0" y="109"/>
                  </a:lnTo>
                  <a:lnTo>
                    <a:pt x="130" y="110"/>
                  </a:lnTo>
                  <a:lnTo>
                    <a:pt x="131" y="111"/>
                  </a:lnTo>
                  <a:lnTo>
                    <a:pt x="132" y="111"/>
                  </a:lnTo>
                  <a:lnTo>
                    <a:pt x="132" y="112"/>
                  </a:lnTo>
                  <a:lnTo>
                    <a:pt x="132" y="113"/>
                  </a:lnTo>
                  <a:lnTo>
                    <a:pt x="131" y="114"/>
                  </a:lnTo>
                  <a:lnTo>
                    <a:pt x="130" y="117"/>
                  </a:lnTo>
                  <a:lnTo>
                    <a:pt x="129" y="117"/>
                  </a:lnTo>
                  <a:lnTo>
                    <a:pt x="129" y="118"/>
                  </a:lnTo>
                  <a:lnTo>
                    <a:pt x="127" y="119"/>
                  </a:lnTo>
                  <a:lnTo>
                    <a:pt x="126" y="119"/>
                  </a:lnTo>
                  <a:lnTo>
                    <a:pt x="125" y="119"/>
                  </a:lnTo>
                  <a:lnTo>
                    <a:pt x="125" y="118"/>
                  </a:lnTo>
                  <a:lnTo>
                    <a:pt x="125" y="119"/>
                  </a:lnTo>
                  <a:lnTo>
                    <a:pt x="124" y="119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8" y="122"/>
                  </a:lnTo>
                  <a:lnTo>
                    <a:pt x="117" y="122"/>
                  </a:lnTo>
                  <a:lnTo>
                    <a:pt x="116" y="122"/>
                  </a:lnTo>
                  <a:lnTo>
                    <a:pt x="114" y="122"/>
                  </a:lnTo>
                  <a:lnTo>
                    <a:pt x="114" y="121"/>
                  </a:lnTo>
                  <a:lnTo>
                    <a:pt x="114" y="122"/>
                  </a:lnTo>
                  <a:lnTo>
                    <a:pt x="112" y="122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09" y="123"/>
                  </a:lnTo>
                  <a:lnTo>
                    <a:pt x="109" y="124"/>
                  </a:lnTo>
                  <a:lnTo>
                    <a:pt x="109" y="125"/>
                  </a:lnTo>
                  <a:lnTo>
                    <a:pt x="109" y="126"/>
                  </a:lnTo>
                  <a:lnTo>
                    <a:pt x="109" y="127"/>
                  </a:lnTo>
                  <a:lnTo>
                    <a:pt x="108" y="127"/>
                  </a:lnTo>
                  <a:lnTo>
                    <a:pt x="107" y="127"/>
                  </a:lnTo>
                  <a:lnTo>
                    <a:pt x="107" y="126"/>
                  </a:lnTo>
                  <a:lnTo>
                    <a:pt x="106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3" y="124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6" y="124"/>
                  </a:lnTo>
                  <a:lnTo>
                    <a:pt x="96" y="123"/>
                  </a:lnTo>
                  <a:lnTo>
                    <a:pt x="95" y="123"/>
                  </a:lnTo>
                  <a:lnTo>
                    <a:pt x="95" y="122"/>
                  </a:lnTo>
                  <a:lnTo>
                    <a:pt x="94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1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1" y="123"/>
                  </a:lnTo>
                  <a:lnTo>
                    <a:pt x="91" y="124"/>
                  </a:lnTo>
                  <a:lnTo>
                    <a:pt x="92" y="124"/>
                  </a:lnTo>
                  <a:lnTo>
                    <a:pt x="93" y="125"/>
                  </a:lnTo>
                  <a:lnTo>
                    <a:pt x="93" y="126"/>
                  </a:lnTo>
                  <a:lnTo>
                    <a:pt x="94" y="126"/>
                  </a:lnTo>
                  <a:lnTo>
                    <a:pt x="95" y="127"/>
                  </a:lnTo>
                  <a:lnTo>
                    <a:pt x="94" y="129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3"/>
                  </a:lnTo>
                  <a:lnTo>
                    <a:pt x="95" y="133"/>
                  </a:lnTo>
                  <a:lnTo>
                    <a:pt x="95" y="134"/>
                  </a:lnTo>
                  <a:lnTo>
                    <a:pt x="96" y="136"/>
                  </a:lnTo>
                  <a:lnTo>
                    <a:pt x="96" y="137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9" y="140"/>
                  </a:lnTo>
                  <a:lnTo>
                    <a:pt x="101" y="140"/>
                  </a:lnTo>
                  <a:lnTo>
                    <a:pt x="102" y="140"/>
                  </a:lnTo>
                  <a:lnTo>
                    <a:pt x="103" y="140"/>
                  </a:lnTo>
                  <a:lnTo>
                    <a:pt x="104" y="140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3" y="142"/>
                  </a:lnTo>
                  <a:lnTo>
                    <a:pt x="103" y="143"/>
                  </a:lnTo>
                  <a:lnTo>
                    <a:pt x="102" y="142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6" y="146"/>
                  </a:lnTo>
                  <a:lnTo>
                    <a:pt x="96" y="147"/>
                  </a:lnTo>
                  <a:lnTo>
                    <a:pt x="96" y="148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4" y="149"/>
                  </a:lnTo>
                  <a:lnTo>
                    <a:pt x="93" y="150"/>
                  </a:lnTo>
                  <a:lnTo>
                    <a:pt x="93" y="149"/>
                  </a:lnTo>
                  <a:lnTo>
                    <a:pt x="92" y="149"/>
                  </a:lnTo>
                  <a:lnTo>
                    <a:pt x="92" y="150"/>
                  </a:lnTo>
                  <a:lnTo>
                    <a:pt x="91" y="150"/>
                  </a:lnTo>
                  <a:lnTo>
                    <a:pt x="90" y="152"/>
                  </a:lnTo>
                  <a:lnTo>
                    <a:pt x="88" y="152"/>
                  </a:lnTo>
                  <a:lnTo>
                    <a:pt x="87" y="152"/>
                  </a:lnTo>
                  <a:lnTo>
                    <a:pt x="87" y="153"/>
                  </a:lnTo>
                  <a:lnTo>
                    <a:pt x="86" y="153"/>
                  </a:lnTo>
                  <a:lnTo>
                    <a:pt x="85" y="153"/>
                  </a:lnTo>
                  <a:lnTo>
                    <a:pt x="85" y="154"/>
                  </a:lnTo>
                  <a:lnTo>
                    <a:pt x="85" y="155"/>
                  </a:lnTo>
                  <a:lnTo>
                    <a:pt x="84" y="155"/>
                  </a:lnTo>
                  <a:lnTo>
                    <a:pt x="82" y="156"/>
                  </a:lnTo>
                  <a:lnTo>
                    <a:pt x="82" y="157"/>
                  </a:lnTo>
                  <a:lnTo>
                    <a:pt x="81" y="157"/>
                  </a:lnTo>
                  <a:lnTo>
                    <a:pt x="80" y="157"/>
                  </a:lnTo>
                  <a:lnTo>
                    <a:pt x="81" y="156"/>
                  </a:lnTo>
                  <a:lnTo>
                    <a:pt x="81" y="155"/>
                  </a:lnTo>
                  <a:lnTo>
                    <a:pt x="80" y="155"/>
                  </a:lnTo>
                  <a:lnTo>
                    <a:pt x="79" y="155"/>
                  </a:lnTo>
                  <a:lnTo>
                    <a:pt x="78" y="155"/>
                  </a:lnTo>
                  <a:lnTo>
                    <a:pt x="76" y="156"/>
                  </a:lnTo>
                  <a:lnTo>
                    <a:pt x="75" y="156"/>
                  </a:lnTo>
                  <a:lnTo>
                    <a:pt x="75" y="157"/>
                  </a:lnTo>
                  <a:lnTo>
                    <a:pt x="74" y="157"/>
                  </a:lnTo>
                  <a:lnTo>
                    <a:pt x="74" y="156"/>
                  </a:lnTo>
                  <a:lnTo>
                    <a:pt x="73" y="157"/>
                  </a:lnTo>
                  <a:lnTo>
                    <a:pt x="73" y="156"/>
                  </a:lnTo>
                  <a:lnTo>
                    <a:pt x="72" y="156"/>
                  </a:lnTo>
                  <a:lnTo>
                    <a:pt x="71" y="155"/>
                  </a:lnTo>
                  <a:lnTo>
                    <a:pt x="70" y="154"/>
                  </a:lnTo>
                  <a:lnTo>
                    <a:pt x="69" y="153"/>
                  </a:lnTo>
                  <a:lnTo>
                    <a:pt x="67" y="153"/>
                  </a:lnTo>
                  <a:lnTo>
                    <a:pt x="67" y="152"/>
                  </a:lnTo>
                  <a:lnTo>
                    <a:pt x="67" y="150"/>
                  </a:lnTo>
                  <a:lnTo>
                    <a:pt x="67" y="149"/>
                  </a:lnTo>
                  <a:lnTo>
                    <a:pt x="65" y="148"/>
                  </a:lnTo>
                  <a:lnTo>
                    <a:pt x="64" y="146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3" y="142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3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1" y="138"/>
                  </a:lnTo>
                  <a:lnTo>
                    <a:pt x="61" y="137"/>
                  </a:lnTo>
                  <a:lnTo>
                    <a:pt x="60" y="137"/>
                  </a:lnTo>
                  <a:lnTo>
                    <a:pt x="60" y="136"/>
                  </a:lnTo>
                  <a:lnTo>
                    <a:pt x="60" y="135"/>
                  </a:lnTo>
                  <a:lnTo>
                    <a:pt x="59" y="136"/>
                  </a:lnTo>
                  <a:lnTo>
                    <a:pt x="59" y="135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8" y="135"/>
                  </a:lnTo>
                  <a:lnTo>
                    <a:pt x="58" y="134"/>
                  </a:lnTo>
                  <a:lnTo>
                    <a:pt x="59" y="134"/>
                  </a:lnTo>
                  <a:lnTo>
                    <a:pt x="59" y="133"/>
                  </a:lnTo>
                  <a:lnTo>
                    <a:pt x="60" y="133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2" y="130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1" y="126"/>
                  </a:lnTo>
                  <a:lnTo>
                    <a:pt x="60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9" y="122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7" y="119"/>
                  </a:lnTo>
                  <a:lnTo>
                    <a:pt x="57" y="118"/>
                  </a:lnTo>
                  <a:lnTo>
                    <a:pt x="58" y="118"/>
                  </a:lnTo>
                  <a:lnTo>
                    <a:pt x="58" y="117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1"/>
                  </a:lnTo>
                  <a:lnTo>
                    <a:pt x="58" y="110"/>
                  </a:lnTo>
                  <a:lnTo>
                    <a:pt x="58" y="109"/>
                  </a:lnTo>
                  <a:lnTo>
                    <a:pt x="59" y="109"/>
                  </a:lnTo>
                  <a:lnTo>
                    <a:pt x="59" y="108"/>
                  </a:lnTo>
                  <a:lnTo>
                    <a:pt x="60" y="108"/>
                  </a:lnTo>
                  <a:lnTo>
                    <a:pt x="60" y="107"/>
                  </a:lnTo>
                  <a:lnTo>
                    <a:pt x="59" y="107"/>
                  </a:lnTo>
                  <a:lnTo>
                    <a:pt x="59" y="106"/>
                  </a:lnTo>
                  <a:lnTo>
                    <a:pt x="60" y="104"/>
                  </a:lnTo>
                  <a:lnTo>
                    <a:pt x="60" y="103"/>
                  </a:lnTo>
                  <a:lnTo>
                    <a:pt x="61" y="103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0" y="99"/>
                  </a:lnTo>
                  <a:lnTo>
                    <a:pt x="59" y="99"/>
                  </a:lnTo>
                  <a:lnTo>
                    <a:pt x="58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1" y="101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8" y="101"/>
                  </a:lnTo>
                  <a:lnTo>
                    <a:pt x="47" y="101"/>
                  </a:lnTo>
                  <a:lnTo>
                    <a:pt x="46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2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1" y="101"/>
                  </a:lnTo>
                  <a:lnTo>
                    <a:pt x="40" y="101"/>
                  </a:lnTo>
                  <a:lnTo>
                    <a:pt x="40" y="99"/>
                  </a:lnTo>
                  <a:lnTo>
                    <a:pt x="39" y="98"/>
                  </a:lnTo>
                  <a:lnTo>
                    <a:pt x="38" y="98"/>
                  </a:lnTo>
                  <a:lnTo>
                    <a:pt x="38" y="97"/>
                  </a:lnTo>
                  <a:lnTo>
                    <a:pt x="36" y="96"/>
                  </a:lnTo>
                  <a:lnTo>
                    <a:pt x="35" y="95"/>
                  </a:lnTo>
                  <a:lnTo>
                    <a:pt x="35" y="93"/>
                  </a:lnTo>
                  <a:lnTo>
                    <a:pt x="34" y="92"/>
                  </a:lnTo>
                  <a:lnTo>
                    <a:pt x="33" y="92"/>
                  </a:lnTo>
                  <a:lnTo>
                    <a:pt x="32" y="92"/>
                  </a:lnTo>
                  <a:lnTo>
                    <a:pt x="30" y="92"/>
                  </a:lnTo>
                  <a:lnTo>
                    <a:pt x="29" y="92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7" y="91"/>
                  </a:lnTo>
                  <a:lnTo>
                    <a:pt x="26" y="91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3" y="92"/>
                  </a:lnTo>
                  <a:lnTo>
                    <a:pt x="21" y="91"/>
                  </a:lnTo>
                  <a:lnTo>
                    <a:pt x="21" y="92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6" y="91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3" y="89"/>
                  </a:lnTo>
                  <a:lnTo>
                    <a:pt x="12" y="88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1" y="68"/>
                  </a:lnTo>
                  <a:lnTo>
                    <a:pt x="1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8" y="53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4" y="62"/>
                  </a:lnTo>
                  <a:lnTo>
                    <a:pt x="13" y="62"/>
                  </a:lnTo>
                  <a:lnTo>
                    <a:pt x="13" y="63"/>
                  </a:lnTo>
                  <a:lnTo>
                    <a:pt x="14" y="64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5" y="65"/>
                  </a:lnTo>
                  <a:lnTo>
                    <a:pt x="15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4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5" y="66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7" y="70"/>
                  </a:lnTo>
                  <a:lnTo>
                    <a:pt x="17" y="72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21" y="70"/>
                  </a:lnTo>
                  <a:lnTo>
                    <a:pt x="23" y="70"/>
                  </a:lnTo>
                  <a:lnTo>
                    <a:pt x="23" y="68"/>
                  </a:lnTo>
                  <a:lnTo>
                    <a:pt x="24" y="68"/>
                  </a:lnTo>
                  <a:lnTo>
                    <a:pt x="24" y="67"/>
                  </a:lnTo>
                  <a:lnTo>
                    <a:pt x="25" y="67"/>
                  </a:lnTo>
                  <a:lnTo>
                    <a:pt x="24" y="66"/>
                  </a:lnTo>
                  <a:lnTo>
                    <a:pt x="24" y="65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4" y="61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1" y="58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4" y="44"/>
                  </a:lnTo>
                  <a:lnTo>
                    <a:pt x="33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3" y="44"/>
                  </a:lnTo>
                  <a:lnTo>
                    <a:pt x="33" y="43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8" y="44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9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1" y="50"/>
                  </a:lnTo>
                  <a:lnTo>
                    <a:pt x="53" y="51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1" y="52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5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7" y="56"/>
                  </a:lnTo>
                  <a:lnTo>
                    <a:pt x="58" y="56"/>
                  </a:lnTo>
                  <a:lnTo>
                    <a:pt x="59" y="56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62" y="55"/>
                  </a:lnTo>
                  <a:lnTo>
                    <a:pt x="63" y="55"/>
                  </a:lnTo>
                  <a:lnTo>
                    <a:pt x="64" y="55"/>
                  </a:lnTo>
                  <a:lnTo>
                    <a:pt x="65" y="55"/>
                  </a:lnTo>
                  <a:lnTo>
                    <a:pt x="67" y="55"/>
                  </a:lnTo>
                  <a:lnTo>
                    <a:pt x="69" y="55"/>
                  </a:lnTo>
                  <a:lnTo>
                    <a:pt x="71" y="55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4" y="55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6" y="56"/>
                  </a:lnTo>
                  <a:lnTo>
                    <a:pt x="76" y="57"/>
                  </a:lnTo>
                  <a:lnTo>
                    <a:pt x="78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8" y="58"/>
                  </a:lnTo>
                  <a:lnTo>
                    <a:pt x="79" y="58"/>
                  </a:lnTo>
                  <a:lnTo>
                    <a:pt x="78" y="58"/>
                  </a:lnTo>
                  <a:lnTo>
                    <a:pt x="78" y="57"/>
                  </a:lnTo>
                  <a:lnTo>
                    <a:pt x="80" y="58"/>
                  </a:lnTo>
                  <a:lnTo>
                    <a:pt x="82" y="60"/>
                  </a:lnTo>
                  <a:lnTo>
                    <a:pt x="84" y="60"/>
                  </a:lnTo>
                  <a:lnTo>
                    <a:pt x="85" y="60"/>
                  </a:lnTo>
                  <a:lnTo>
                    <a:pt x="86" y="61"/>
                  </a:lnTo>
                  <a:lnTo>
                    <a:pt x="85" y="60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7" y="60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3" y="57"/>
                  </a:lnTo>
                  <a:lnTo>
                    <a:pt x="92" y="57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99" y="56"/>
                  </a:lnTo>
                  <a:lnTo>
                    <a:pt x="101" y="56"/>
                  </a:lnTo>
                  <a:lnTo>
                    <a:pt x="99" y="56"/>
                  </a:lnTo>
                  <a:lnTo>
                    <a:pt x="99" y="55"/>
                  </a:lnTo>
                  <a:lnTo>
                    <a:pt x="98" y="55"/>
                  </a:lnTo>
                  <a:lnTo>
                    <a:pt x="96" y="55"/>
                  </a:lnTo>
                  <a:lnTo>
                    <a:pt x="95" y="55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4" y="55"/>
                  </a:lnTo>
                  <a:lnTo>
                    <a:pt x="94" y="53"/>
                  </a:lnTo>
                  <a:lnTo>
                    <a:pt x="95" y="53"/>
                  </a:lnTo>
                  <a:lnTo>
                    <a:pt x="95" y="55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3"/>
                  </a:lnTo>
                  <a:lnTo>
                    <a:pt x="99" y="53"/>
                  </a:lnTo>
                  <a:lnTo>
                    <a:pt x="101" y="53"/>
                  </a:lnTo>
                  <a:lnTo>
                    <a:pt x="102" y="55"/>
                  </a:lnTo>
                  <a:lnTo>
                    <a:pt x="103" y="53"/>
                  </a:lnTo>
                  <a:lnTo>
                    <a:pt x="104" y="53"/>
                  </a:lnTo>
                  <a:lnTo>
                    <a:pt x="105" y="53"/>
                  </a:lnTo>
                  <a:lnTo>
                    <a:pt x="106" y="53"/>
                  </a:lnTo>
                  <a:lnTo>
                    <a:pt x="107" y="53"/>
                  </a:lnTo>
                  <a:lnTo>
                    <a:pt x="108" y="53"/>
                  </a:lnTo>
                  <a:lnTo>
                    <a:pt x="109" y="53"/>
                  </a:lnTo>
                  <a:lnTo>
                    <a:pt x="110" y="52"/>
                  </a:lnTo>
                  <a:lnTo>
                    <a:pt x="110" y="53"/>
                  </a:lnTo>
                  <a:lnTo>
                    <a:pt x="112" y="53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6" y="53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9" y="53"/>
                  </a:lnTo>
                  <a:lnTo>
                    <a:pt x="118" y="53"/>
                  </a:lnTo>
                  <a:lnTo>
                    <a:pt x="117" y="53"/>
                  </a:lnTo>
                  <a:lnTo>
                    <a:pt x="117" y="55"/>
                  </a:lnTo>
                  <a:lnTo>
                    <a:pt x="116" y="53"/>
                  </a:lnTo>
                  <a:lnTo>
                    <a:pt x="116" y="55"/>
                  </a:lnTo>
                  <a:lnTo>
                    <a:pt x="115" y="55"/>
                  </a:lnTo>
                  <a:lnTo>
                    <a:pt x="114" y="55"/>
                  </a:lnTo>
                  <a:lnTo>
                    <a:pt x="112" y="55"/>
                  </a:lnTo>
                  <a:lnTo>
                    <a:pt x="110" y="55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8" y="56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09" y="56"/>
                  </a:lnTo>
                  <a:lnTo>
                    <a:pt x="109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7" y="57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9" y="57"/>
                  </a:lnTo>
                  <a:lnTo>
                    <a:pt x="110" y="57"/>
                  </a:lnTo>
                  <a:lnTo>
                    <a:pt x="110" y="58"/>
                  </a:lnTo>
                  <a:lnTo>
                    <a:pt x="110" y="60"/>
                  </a:lnTo>
                  <a:lnTo>
                    <a:pt x="110" y="61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09" y="60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0"/>
                  </a:lnTo>
                  <a:lnTo>
                    <a:pt x="107" y="60"/>
                  </a:lnTo>
                  <a:lnTo>
                    <a:pt x="107" y="61"/>
                  </a:lnTo>
                  <a:lnTo>
                    <a:pt x="107" y="60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10" y="58"/>
                  </a:lnTo>
                  <a:lnTo>
                    <a:pt x="112" y="58"/>
                  </a:lnTo>
                  <a:lnTo>
                    <a:pt x="112" y="60"/>
                  </a:lnTo>
                  <a:lnTo>
                    <a:pt x="114" y="61"/>
                  </a:lnTo>
                  <a:lnTo>
                    <a:pt x="114" y="62"/>
                  </a:lnTo>
                  <a:lnTo>
                    <a:pt x="115" y="62"/>
                  </a:lnTo>
                  <a:lnTo>
                    <a:pt x="115" y="63"/>
                  </a:lnTo>
                  <a:lnTo>
                    <a:pt x="115" y="64"/>
                  </a:lnTo>
                  <a:lnTo>
                    <a:pt x="115" y="63"/>
                  </a:lnTo>
                  <a:lnTo>
                    <a:pt x="116" y="63"/>
                  </a:lnTo>
                  <a:lnTo>
                    <a:pt x="116" y="62"/>
                  </a:lnTo>
                  <a:lnTo>
                    <a:pt x="116" y="61"/>
                  </a:lnTo>
                  <a:lnTo>
                    <a:pt x="116" y="62"/>
                  </a:lnTo>
                  <a:lnTo>
                    <a:pt x="116" y="63"/>
                  </a:lnTo>
                  <a:lnTo>
                    <a:pt x="116" y="64"/>
                  </a:lnTo>
                  <a:lnTo>
                    <a:pt x="116" y="62"/>
                  </a:lnTo>
                  <a:lnTo>
                    <a:pt x="117" y="62"/>
                  </a:lnTo>
                  <a:lnTo>
                    <a:pt x="118" y="62"/>
                  </a:lnTo>
                  <a:lnTo>
                    <a:pt x="117" y="62"/>
                  </a:lnTo>
                  <a:lnTo>
                    <a:pt x="116" y="62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2"/>
                  </a:lnTo>
                  <a:lnTo>
                    <a:pt x="119" y="62"/>
                  </a:lnTo>
                  <a:lnTo>
                    <a:pt x="119" y="63"/>
                  </a:lnTo>
                  <a:lnTo>
                    <a:pt x="119" y="64"/>
                  </a:lnTo>
                  <a:lnTo>
                    <a:pt x="120" y="63"/>
                  </a:lnTo>
                  <a:lnTo>
                    <a:pt x="120" y="64"/>
                  </a:lnTo>
                  <a:lnTo>
                    <a:pt x="120" y="65"/>
                  </a:lnTo>
                  <a:lnTo>
                    <a:pt x="120" y="64"/>
                  </a:lnTo>
                  <a:lnTo>
                    <a:pt x="120" y="63"/>
                  </a:lnTo>
                  <a:lnTo>
                    <a:pt x="119" y="63"/>
                  </a:lnTo>
                  <a:lnTo>
                    <a:pt x="120" y="63"/>
                  </a:lnTo>
                  <a:lnTo>
                    <a:pt x="121" y="63"/>
                  </a:lnTo>
                  <a:lnTo>
                    <a:pt x="122" y="63"/>
                  </a:lnTo>
                  <a:lnTo>
                    <a:pt x="121" y="63"/>
                  </a:lnTo>
                  <a:lnTo>
                    <a:pt x="121" y="62"/>
                  </a:lnTo>
                  <a:lnTo>
                    <a:pt x="122" y="62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24" y="64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7" y="65"/>
                  </a:lnTo>
                  <a:lnTo>
                    <a:pt x="129" y="65"/>
                  </a:lnTo>
                  <a:lnTo>
                    <a:pt x="129" y="66"/>
                  </a:lnTo>
                  <a:lnTo>
                    <a:pt x="130" y="66"/>
                  </a:lnTo>
                  <a:lnTo>
                    <a:pt x="130" y="67"/>
                  </a:lnTo>
                  <a:lnTo>
                    <a:pt x="130" y="68"/>
                  </a:lnTo>
                  <a:lnTo>
                    <a:pt x="129" y="68"/>
                  </a:lnTo>
                  <a:lnTo>
                    <a:pt x="127" y="70"/>
                  </a:lnTo>
                  <a:lnTo>
                    <a:pt x="127" y="72"/>
                  </a:lnTo>
                  <a:lnTo>
                    <a:pt x="127" y="70"/>
                  </a:lnTo>
                  <a:lnTo>
                    <a:pt x="129" y="70"/>
                  </a:lnTo>
                  <a:lnTo>
                    <a:pt x="129" y="68"/>
                  </a:lnTo>
                  <a:lnTo>
                    <a:pt x="129" y="70"/>
                  </a:lnTo>
                  <a:lnTo>
                    <a:pt x="129" y="72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6" y="74"/>
                  </a:lnTo>
                  <a:lnTo>
                    <a:pt x="126" y="75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5"/>
                  </a:lnTo>
                  <a:lnTo>
                    <a:pt x="122" y="76"/>
                  </a:lnTo>
                  <a:lnTo>
                    <a:pt x="122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2" y="76"/>
                  </a:lnTo>
                  <a:lnTo>
                    <a:pt x="124" y="76"/>
                  </a:lnTo>
                  <a:lnTo>
                    <a:pt x="124" y="77"/>
                  </a:lnTo>
                  <a:lnTo>
                    <a:pt x="125" y="77"/>
                  </a:lnTo>
                  <a:lnTo>
                    <a:pt x="126" y="77"/>
                  </a:lnTo>
                  <a:lnTo>
                    <a:pt x="126" y="76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9" y="76"/>
                  </a:lnTo>
                  <a:lnTo>
                    <a:pt x="130" y="76"/>
                  </a:lnTo>
                  <a:lnTo>
                    <a:pt x="131" y="76"/>
                  </a:lnTo>
                  <a:lnTo>
                    <a:pt x="132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5"/>
                  </a:lnTo>
                  <a:lnTo>
                    <a:pt x="137" y="75"/>
                  </a:lnTo>
                  <a:lnTo>
                    <a:pt x="137" y="76"/>
                  </a:lnTo>
                  <a:lnTo>
                    <a:pt x="138" y="76"/>
                  </a:lnTo>
                  <a:close/>
                  <a:moveTo>
                    <a:pt x="127" y="75"/>
                  </a:moveTo>
                  <a:lnTo>
                    <a:pt x="129" y="76"/>
                  </a:lnTo>
                  <a:lnTo>
                    <a:pt x="127" y="76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6" y="76"/>
                  </a:lnTo>
                  <a:lnTo>
                    <a:pt x="127" y="76"/>
                  </a:lnTo>
                  <a:lnTo>
                    <a:pt x="127" y="75"/>
                  </a:lnTo>
                  <a:close/>
                  <a:moveTo>
                    <a:pt x="129" y="72"/>
                  </a:moveTo>
                  <a:lnTo>
                    <a:pt x="130" y="72"/>
                  </a:lnTo>
                  <a:lnTo>
                    <a:pt x="130" y="73"/>
                  </a:lnTo>
                  <a:lnTo>
                    <a:pt x="129" y="73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9" y="73"/>
                  </a:lnTo>
                  <a:lnTo>
                    <a:pt x="129" y="72"/>
                  </a:lnTo>
                  <a:close/>
                  <a:moveTo>
                    <a:pt x="127" y="73"/>
                  </a:moveTo>
                  <a:lnTo>
                    <a:pt x="127" y="72"/>
                  </a:lnTo>
                  <a:lnTo>
                    <a:pt x="129" y="72"/>
                  </a:lnTo>
                  <a:lnTo>
                    <a:pt x="129" y="70"/>
                  </a:lnTo>
                  <a:lnTo>
                    <a:pt x="130" y="70"/>
                  </a:lnTo>
                  <a:lnTo>
                    <a:pt x="130" y="72"/>
                  </a:lnTo>
                  <a:lnTo>
                    <a:pt x="129" y="72"/>
                  </a:lnTo>
                  <a:lnTo>
                    <a:pt x="127" y="72"/>
                  </a:lnTo>
                  <a:lnTo>
                    <a:pt x="127" y="73"/>
                  </a:lnTo>
                  <a:close/>
                  <a:moveTo>
                    <a:pt x="130" y="70"/>
                  </a:moveTo>
                  <a:lnTo>
                    <a:pt x="129" y="70"/>
                  </a:lnTo>
                  <a:lnTo>
                    <a:pt x="129" y="68"/>
                  </a:lnTo>
                  <a:lnTo>
                    <a:pt x="130" y="68"/>
                  </a:lnTo>
                  <a:lnTo>
                    <a:pt x="130" y="70"/>
                  </a:lnTo>
                  <a:close/>
                  <a:moveTo>
                    <a:pt x="130" y="68"/>
                  </a:moveTo>
                  <a:lnTo>
                    <a:pt x="131" y="68"/>
                  </a:lnTo>
                  <a:lnTo>
                    <a:pt x="130" y="68"/>
                  </a:lnTo>
                  <a:lnTo>
                    <a:pt x="130" y="70"/>
                  </a:lnTo>
                  <a:lnTo>
                    <a:pt x="130" y="68"/>
                  </a:lnTo>
                  <a:close/>
                  <a:moveTo>
                    <a:pt x="98" y="52"/>
                  </a:moveTo>
                  <a:lnTo>
                    <a:pt x="98" y="53"/>
                  </a:lnTo>
                  <a:lnTo>
                    <a:pt x="98" y="52"/>
                  </a:lnTo>
                  <a:lnTo>
                    <a:pt x="96" y="52"/>
                  </a:lnTo>
                  <a:lnTo>
                    <a:pt x="98" y="52"/>
                  </a:lnTo>
                  <a:close/>
                  <a:moveTo>
                    <a:pt x="85" y="51"/>
                  </a:moveTo>
                  <a:lnTo>
                    <a:pt x="84" y="51"/>
                  </a:lnTo>
                  <a:lnTo>
                    <a:pt x="82" y="51"/>
                  </a:lnTo>
                  <a:lnTo>
                    <a:pt x="84" y="50"/>
                  </a:lnTo>
                  <a:lnTo>
                    <a:pt x="84" y="51"/>
                  </a:lnTo>
                  <a:lnTo>
                    <a:pt x="85" y="51"/>
                  </a:lnTo>
                  <a:close/>
                  <a:moveTo>
                    <a:pt x="99" y="49"/>
                  </a:moveTo>
                  <a:lnTo>
                    <a:pt x="99" y="50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4" y="51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5" y="49"/>
                  </a:lnTo>
                  <a:lnTo>
                    <a:pt x="95" y="50"/>
                  </a:lnTo>
                  <a:lnTo>
                    <a:pt x="96" y="50"/>
                  </a:lnTo>
                  <a:lnTo>
                    <a:pt x="96" y="49"/>
                  </a:lnTo>
                  <a:lnTo>
                    <a:pt x="98" y="49"/>
                  </a:lnTo>
                  <a:lnTo>
                    <a:pt x="99" y="49"/>
                  </a:lnTo>
                  <a:close/>
                  <a:moveTo>
                    <a:pt x="70" y="42"/>
                  </a:moveTo>
                  <a:lnTo>
                    <a:pt x="71" y="42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0" y="42"/>
                  </a:lnTo>
                  <a:close/>
                  <a:moveTo>
                    <a:pt x="75" y="42"/>
                  </a:moveTo>
                  <a:lnTo>
                    <a:pt x="74" y="42"/>
                  </a:lnTo>
                  <a:lnTo>
                    <a:pt x="75" y="42"/>
                  </a:lnTo>
                  <a:close/>
                  <a:moveTo>
                    <a:pt x="91" y="41"/>
                  </a:moveTo>
                  <a:lnTo>
                    <a:pt x="91" y="42"/>
                  </a:lnTo>
                  <a:lnTo>
                    <a:pt x="91" y="41"/>
                  </a:lnTo>
                  <a:close/>
                  <a:moveTo>
                    <a:pt x="69" y="42"/>
                  </a:moveTo>
                  <a:lnTo>
                    <a:pt x="69" y="43"/>
                  </a:lnTo>
                  <a:lnTo>
                    <a:pt x="67" y="43"/>
                  </a:lnTo>
                  <a:lnTo>
                    <a:pt x="69" y="43"/>
                  </a:lnTo>
                  <a:lnTo>
                    <a:pt x="69" y="42"/>
                  </a:lnTo>
                  <a:close/>
                  <a:moveTo>
                    <a:pt x="69" y="41"/>
                  </a:moveTo>
                  <a:lnTo>
                    <a:pt x="70" y="41"/>
                  </a:lnTo>
                  <a:lnTo>
                    <a:pt x="69" y="41"/>
                  </a:lnTo>
                  <a:lnTo>
                    <a:pt x="69" y="42"/>
                  </a:lnTo>
                  <a:lnTo>
                    <a:pt x="69" y="41"/>
                  </a:lnTo>
                  <a:close/>
                  <a:moveTo>
                    <a:pt x="101" y="0"/>
                  </a:moveTo>
                  <a:lnTo>
                    <a:pt x="102" y="0"/>
                  </a:lnTo>
                  <a:lnTo>
                    <a:pt x="101" y="0"/>
                  </a:lnTo>
                  <a:close/>
                  <a:moveTo>
                    <a:pt x="124" y="76"/>
                  </a:moveTo>
                  <a:lnTo>
                    <a:pt x="125" y="76"/>
                  </a:lnTo>
                  <a:lnTo>
                    <a:pt x="125" y="77"/>
                  </a:lnTo>
                  <a:lnTo>
                    <a:pt x="125" y="76"/>
                  </a:lnTo>
                  <a:lnTo>
                    <a:pt x="124" y="76"/>
                  </a:lnTo>
                  <a:lnTo>
                    <a:pt x="122" y="76"/>
                  </a:lnTo>
                  <a:lnTo>
                    <a:pt x="124" y="76"/>
                  </a:lnTo>
                  <a:close/>
                  <a:moveTo>
                    <a:pt x="131" y="74"/>
                  </a:moveTo>
                  <a:lnTo>
                    <a:pt x="131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30" y="75"/>
                  </a:lnTo>
                  <a:lnTo>
                    <a:pt x="131" y="75"/>
                  </a:lnTo>
                  <a:lnTo>
                    <a:pt x="131" y="74"/>
                  </a:lnTo>
                  <a:close/>
                  <a:moveTo>
                    <a:pt x="129" y="74"/>
                  </a:moveTo>
                  <a:lnTo>
                    <a:pt x="129" y="73"/>
                  </a:lnTo>
                  <a:lnTo>
                    <a:pt x="130" y="73"/>
                  </a:lnTo>
                  <a:lnTo>
                    <a:pt x="131" y="73"/>
                  </a:lnTo>
                  <a:lnTo>
                    <a:pt x="131" y="74"/>
                  </a:lnTo>
                  <a:lnTo>
                    <a:pt x="130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6" y="75"/>
                  </a:lnTo>
                  <a:lnTo>
                    <a:pt x="126" y="76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7" y="74"/>
                  </a:lnTo>
                  <a:lnTo>
                    <a:pt x="129" y="74"/>
                  </a:lnTo>
                  <a:close/>
                  <a:moveTo>
                    <a:pt x="115" y="62"/>
                  </a:moveTo>
                  <a:lnTo>
                    <a:pt x="115" y="63"/>
                  </a:lnTo>
                  <a:lnTo>
                    <a:pt x="115" y="62"/>
                  </a:lnTo>
                  <a:close/>
                  <a:moveTo>
                    <a:pt x="116" y="61"/>
                  </a:moveTo>
                  <a:lnTo>
                    <a:pt x="115" y="61"/>
                  </a:lnTo>
                  <a:lnTo>
                    <a:pt x="116" y="61"/>
                  </a:lnTo>
                  <a:close/>
                  <a:moveTo>
                    <a:pt x="110" y="57"/>
                  </a:moveTo>
                  <a:lnTo>
                    <a:pt x="109" y="57"/>
                  </a:lnTo>
                  <a:lnTo>
                    <a:pt x="109" y="56"/>
                  </a:lnTo>
                  <a:lnTo>
                    <a:pt x="110" y="56"/>
                  </a:lnTo>
                  <a:lnTo>
                    <a:pt x="110" y="57"/>
                  </a:lnTo>
                  <a:close/>
                  <a:moveTo>
                    <a:pt x="95" y="52"/>
                  </a:moveTo>
                  <a:lnTo>
                    <a:pt x="94" y="52"/>
                  </a:lnTo>
                  <a:lnTo>
                    <a:pt x="95" y="5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010DA01B-633B-C512-6E1B-20452222B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1030288"/>
              <a:ext cx="1012825" cy="1485900"/>
            </a:xfrm>
            <a:custGeom>
              <a:avLst/>
              <a:gdLst>
                <a:gd name="T0" fmla="*/ 209 w 638"/>
                <a:gd name="T1" fmla="*/ 723 h 936"/>
                <a:gd name="T2" fmla="*/ 230 w 638"/>
                <a:gd name="T3" fmla="*/ 686 h 936"/>
                <a:gd name="T4" fmla="*/ 204 w 638"/>
                <a:gd name="T5" fmla="*/ 649 h 936"/>
                <a:gd name="T6" fmla="*/ 185 w 638"/>
                <a:gd name="T7" fmla="*/ 595 h 936"/>
                <a:gd name="T8" fmla="*/ 507 w 638"/>
                <a:gd name="T9" fmla="*/ 578 h 936"/>
                <a:gd name="T10" fmla="*/ 571 w 638"/>
                <a:gd name="T11" fmla="*/ 504 h 936"/>
                <a:gd name="T12" fmla="*/ 15 w 638"/>
                <a:gd name="T13" fmla="*/ 409 h 936"/>
                <a:gd name="T14" fmla="*/ 576 w 638"/>
                <a:gd name="T15" fmla="*/ 268 h 936"/>
                <a:gd name="T16" fmla="*/ 555 w 638"/>
                <a:gd name="T17" fmla="*/ 229 h 936"/>
                <a:gd name="T18" fmla="*/ 539 w 638"/>
                <a:gd name="T19" fmla="*/ 336 h 936"/>
                <a:gd name="T20" fmla="*/ 563 w 638"/>
                <a:gd name="T21" fmla="*/ 436 h 936"/>
                <a:gd name="T22" fmla="*/ 552 w 638"/>
                <a:gd name="T23" fmla="*/ 462 h 936"/>
                <a:gd name="T24" fmla="*/ 541 w 638"/>
                <a:gd name="T25" fmla="*/ 515 h 936"/>
                <a:gd name="T26" fmla="*/ 546 w 638"/>
                <a:gd name="T27" fmla="*/ 553 h 936"/>
                <a:gd name="T28" fmla="*/ 479 w 638"/>
                <a:gd name="T29" fmla="*/ 574 h 936"/>
                <a:gd name="T30" fmla="*/ 516 w 638"/>
                <a:gd name="T31" fmla="*/ 620 h 936"/>
                <a:gd name="T32" fmla="*/ 524 w 638"/>
                <a:gd name="T33" fmla="*/ 664 h 936"/>
                <a:gd name="T34" fmla="*/ 489 w 638"/>
                <a:gd name="T35" fmla="*/ 637 h 936"/>
                <a:gd name="T36" fmla="*/ 476 w 638"/>
                <a:gd name="T37" fmla="*/ 677 h 936"/>
                <a:gd name="T38" fmla="*/ 494 w 638"/>
                <a:gd name="T39" fmla="*/ 712 h 936"/>
                <a:gd name="T40" fmla="*/ 424 w 638"/>
                <a:gd name="T41" fmla="*/ 732 h 936"/>
                <a:gd name="T42" fmla="*/ 388 w 638"/>
                <a:gd name="T43" fmla="*/ 790 h 936"/>
                <a:gd name="T44" fmla="*/ 343 w 638"/>
                <a:gd name="T45" fmla="*/ 805 h 936"/>
                <a:gd name="T46" fmla="*/ 332 w 638"/>
                <a:gd name="T47" fmla="*/ 857 h 936"/>
                <a:gd name="T48" fmla="*/ 318 w 638"/>
                <a:gd name="T49" fmla="*/ 884 h 936"/>
                <a:gd name="T50" fmla="*/ 306 w 638"/>
                <a:gd name="T51" fmla="*/ 931 h 936"/>
                <a:gd name="T52" fmla="*/ 283 w 638"/>
                <a:gd name="T53" fmla="*/ 911 h 936"/>
                <a:gd name="T54" fmla="*/ 249 w 638"/>
                <a:gd name="T55" fmla="*/ 894 h 936"/>
                <a:gd name="T56" fmla="*/ 233 w 638"/>
                <a:gd name="T57" fmla="*/ 838 h 936"/>
                <a:gd name="T58" fmla="*/ 217 w 638"/>
                <a:gd name="T59" fmla="*/ 826 h 936"/>
                <a:gd name="T60" fmla="*/ 218 w 638"/>
                <a:gd name="T61" fmla="*/ 778 h 936"/>
                <a:gd name="T62" fmla="*/ 207 w 638"/>
                <a:gd name="T63" fmla="*/ 761 h 936"/>
                <a:gd name="T64" fmla="*/ 221 w 638"/>
                <a:gd name="T65" fmla="*/ 730 h 936"/>
                <a:gd name="T66" fmla="*/ 232 w 638"/>
                <a:gd name="T67" fmla="*/ 707 h 936"/>
                <a:gd name="T68" fmla="*/ 226 w 638"/>
                <a:gd name="T69" fmla="*/ 671 h 936"/>
                <a:gd name="T70" fmla="*/ 208 w 638"/>
                <a:gd name="T71" fmla="*/ 639 h 936"/>
                <a:gd name="T72" fmla="*/ 190 w 638"/>
                <a:gd name="T73" fmla="*/ 621 h 936"/>
                <a:gd name="T74" fmla="*/ 179 w 638"/>
                <a:gd name="T75" fmla="*/ 558 h 936"/>
                <a:gd name="T76" fmla="*/ 151 w 638"/>
                <a:gd name="T77" fmla="*/ 494 h 936"/>
                <a:gd name="T78" fmla="*/ 83 w 638"/>
                <a:gd name="T79" fmla="*/ 461 h 936"/>
                <a:gd name="T80" fmla="*/ 37 w 638"/>
                <a:gd name="T81" fmla="*/ 425 h 936"/>
                <a:gd name="T82" fmla="*/ 25 w 638"/>
                <a:gd name="T83" fmla="*/ 392 h 936"/>
                <a:gd name="T84" fmla="*/ 71 w 638"/>
                <a:gd name="T85" fmla="*/ 319 h 936"/>
                <a:gd name="T86" fmla="*/ 83 w 638"/>
                <a:gd name="T87" fmla="*/ 217 h 936"/>
                <a:gd name="T88" fmla="*/ 170 w 638"/>
                <a:gd name="T89" fmla="*/ 179 h 936"/>
                <a:gd name="T90" fmla="*/ 208 w 638"/>
                <a:gd name="T91" fmla="*/ 139 h 936"/>
                <a:gd name="T92" fmla="*/ 298 w 638"/>
                <a:gd name="T93" fmla="*/ 111 h 936"/>
                <a:gd name="T94" fmla="*/ 302 w 638"/>
                <a:gd name="T95" fmla="*/ 70 h 936"/>
                <a:gd name="T96" fmla="*/ 352 w 638"/>
                <a:gd name="T97" fmla="*/ 60 h 936"/>
                <a:gd name="T98" fmla="*/ 453 w 638"/>
                <a:gd name="T99" fmla="*/ 10 h 936"/>
                <a:gd name="T100" fmla="*/ 477 w 638"/>
                <a:gd name="T101" fmla="*/ 50 h 936"/>
                <a:gd name="T102" fmla="*/ 416 w 638"/>
                <a:gd name="T103" fmla="*/ 152 h 936"/>
                <a:gd name="T104" fmla="*/ 528 w 638"/>
                <a:gd name="T105" fmla="*/ 186 h 936"/>
                <a:gd name="T106" fmla="*/ 585 w 638"/>
                <a:gd name="T107" fmla="*/ 158 h 936"/>
                <a:gd name="T108" fmla="*/ 224 w 638"/>
                <a:gd name="T109" fmla="*/ 822 h 936"/>
                <a:gd name="T110" fmla="*/ 220 w 638"/>
                <a:gd name="T111" fmla="*/ 747 h 936"/>
                <a:gd name="T112" fmla="*/ 310 w 638"/>
                <a:gd name="T113" fmla="*/ 913 h 936"/>
                <a:gd name="T114" fmla="*/ 149 w 638"/>
                <a:gd name="T115" fmla="*/ 495 h 936"/>
                <a:gd name="T116" fmla="*/ 342 w 638"/>
                <a:gd name="T117" fmla="*/ 55 h 936"/>
                <a:gd name="T118" fmla="*/ 256 w 638"/>
                <a:gd name="T119" fmla="*/ 908 h 936"/>
                <a:gd name="T120" fmla="*/ 207 w 638"/>
                <a:gd name="T121" fmla="*/ 773 h 936"/>
                <a:gd name="T122" fmla="*/ 205 w 638"/>
                <a:gd name="T123" fmla="*/ 636 h 936"/>
                <a:gd name="T124" fmla="*/ 0 w 638"/>
                <a:gd name="T125" fmla="*/ 36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8" h="936">
                  <a:moveTo>
                    <a:pt x="288" y="917"/>
                  </a:moveTo>
                  <a:lnTo>
                    <a:pt x="288" y="919"/>
                  </a:lnTo>
                  <a:lnTo>
                    <a:pt x="287" y="919"/>
                  </a:lnTo>
                  <a:lnTo>
                    <a:pt x="287" y="921"/>
                  </a:lnTo>
                  <a:lnTo>
                    <a:pt x="286" y="921"/>
                  </a:lnTo>
                  <a:lnTo>
                    <a:pt x="286" y="919"/>
                  </a:lnTo>
                  <a:lnTo>
                    <a:pt x="287" y="917"/>
                  </a:lnTo>
                  <a:lnTo>
                    <a:pt x="288" y="917"/>
                  </a:lnTo>
                  <a:close/>
                  <a:moveTo>
                    <a:pt x="281" y="916"/>
                  </a:moveTo>
                  <a:lnTo>
                    <a:pt x="281" y="915"/>
                  </a:lnTo>
                  <a:lnTo>
                    <a:pt x="281" y="914"/>
                  </a:lnTo>
                  <a:lnTo>
                    <a:pt x="279" y="914"/>
                  </a:lnTo>
                  <a:lnTo>
                    <a:pt x="278" y="914"/>
                  </a:lnTo>
                  <a:lnTo>
                    <a:pt x="278" y="915"/>
                  </a:lnTo>
                  <a:lnTo>
                    <a:pt x="279" y="916"/>
                  </a:lnTo>
                  <a:lnTo>
                    <a:pt x="278" y="916"/>
                  </a:lnTo>
                  <a:lnTo>
                    <a:pt x="278" y="917"/>
                  </a:lnTo>
                  <a:lnTo>
                    <a:pt x="279" y="917"/>
                  </a:lnTo>
                  <a:lnTo>
                    <a:pt x="281" y="917"/>
                  </a:lnTo>
                  <a:lnTo>
                    <a:pt x="282" y="917"/>
                  </a:lnTo>
                  <a:lnTo>
                    <a:pt x="282" y="919"/>
                  </a:lnTo>
                  <a:lnTo>
                    <a:pt x="282" y="921"/>
                  </a:lnTo>
                  <a:lnTo>
                    <a:pt x="283" y="921"/>
                  </a:lnTo>
                  <a:lnTo>
                    <a:pt x="283" y="919"/>
                  </a:lnTo>
                  <a:lnTo>
                    <a:pt x="283" y="917"/>
                  </a:lnTo>
                  <a:lnTo>
                    <a:pt x="281" y="916"/>
                  </a:lnTo>
                  <a:close/>
                  <a:moveTo>
                    <a:pt x="282" y="913"/>
                  </a:moveTo>
                  <a:lnTo>
                    <a:pt x="281" y="914"/>
                  </a:lnTo>
                  <a:lnTo>
                    <a:pt x="282" y="914"/>
                  </a:lnTo>
                  <a:lnTo>
                    <a:pt x="282" y="913"/>
                  </a:lnTo>
                  <a:close/>
                  <a:moveTo>
                    <a:pt x="242" y="884"/>
                  </a:moveTo>
                  <a:lnTo>
                    <a:pt x="243" y="884"/>
                  </a:lnTo>
                  <a:lnTo>
                    <a:pt x="243" y="885"/>
                  </a:lnTo>
                  <a:lnTo>
                    <a:pt x="244" y="884"/>
                  </a:lnTo>
                  <a:lnTo>
                    <a:pt x="244" y="883"/>
                  </a:lnTo>
                  <a:lnTo>
                    <a:pt x="243" y="883"/>
                  </a:lnTo>
                  <a:lnTo>
                    <a:pt x="242" y="883"/>
                  </a:lnTo>
                  <a:lnTo>
                    <a:pt x="242" y="884"/>
                  </a:lnTo>
                  <a:close/>
                  <a:moveTo>
                    <a:pt x="339" y="832"/>
                  </a:moveTo>
                  <a:lnTo>
                    <a:pt x="340" y="833"/>
                  </a:lnTo>
                  <a:lnTo>
                    <a:pt x="341" y="833"/>
                  </a:lnTo>
                  <a:lnTo>
                    <a:pt x="341" y="832"/>
                  </a:lnTo>
                  <a:lnTo>
                    <a:pt x="341" y="831"/>
                  </a:lnTo>
                  <a:lnTo>
                    <a:pt x="340" y="831"/>
                  </a:lnTo>
                  <a:lnTo>
                    <a:pt x="339" y="831"/>
                  </a:lnTo>
                  <a:lnTo>
                    <a:pt x="339" y="830"/>
                  </a:lnTo>
                  <a:lnTo>
                    <a:pt x="336" y="830"/>
                  </a:lnTo>
                  <a:lnTo>
                    <a:pt x="336" y="831"/>
                  </a:lnTo>
                  <a:lnTo>
                    <a:pt x="336" y="832"/>
                  </a:lnTo>
                  <a:lnTo>
                    <a:pt x="339" y="832"/>
                  </a:lnTo>
                  <a:close/>
                  <a:moveTo>
                    <a:pt x="237" y="828"/>
                  </a:moveTo>
                  <a:lnTo>
                    <a:pt x="236" y="828"/>
                  </a:lnTo>
                  <a:lnTo>
                    <a:pt x="236" y="826"/>
                  </a:lnTo>
                  <a:lnTo>
                    <a:pt x="235" y="826"/>
                  </a:lnTo>
                  <a:lnTo>
                    <a:pt x="235" y="825"/>
                  </a:lnTo>
                  <a:lnTo>
                    <a:pt x="232" y="826"/>
                  </a:lnTo>
                  <a:lnTo>
                    <a:pt x="233" y="826"/>
                  </a:lnTo>
                  <a:lnTo>
                    <a:pt x="233" y="828"/>
                  </a:lnTo>
                  <a:lnTo>
                    <a:pt x="232" y="828"/>
                  </a:lnTo>
                  <a:lnTo>
                    <a:pt x="230" y="828"/>
                  </a:lnTo>
                  <a:lnTo>
                    <a:pt x="229" y="828"/>
                  </a:lnTo>
                  <a:lnTo>
                    <a:pt x="229" y="830"/>
                  </a:lnTo>
                  <a:lnTo>
                    <a:pt x="230" y="830"/>
                  </a:lnTo>
                  <a:lnTo>
                    <a:pt x="232" y="830"/>
                  </a:lnTo>
                  <a:lnTo>
                    <a:pt x="232" y="831"/>
                  </a:lnTo>
                  <a:lnTo>
                    <a:pt x="233" y="831"/>
                  </a:lnTo>
                  <a:lnTo>
                    <a:pt x="232" y="832"/>
                  </a:lnTo>
                  <a:lnTo>
                    <a:pt x="235" y="833"/>
                  </a:lnTo>
                  <a:lnTo>
                    <a:pt x="236" y="833"/>
                  </a:lnTo>
                  <a:lnTo>
                    <a:pt x="237" y="832"/>
                  </a:lnTo>
                  <a:lnTo>
                    <a:pt x="237" y="830"/>
                  </a:lnTo>
                  <a:lnTo>
                    <a:pt x="237" y="828"/>
                  </a:lnTo>
                  <a:close/>
                  <a:moveTo>
                    <a:pt x="334" y="823"/>
                  </a:moveTo>
                  <a:lnTo>
                    <a:pt x="334" y="824"/>
                  </a:lnTo>
                  <a:lnTo>
                    <a:pt x="335" y="825"/>
                  </a:lnTo>
                  <a:lnTo>
                    <a:pt x="335" y="826"/>
                  </a:lnTo>
                  <a:lnTo>
                    <a:pt x="336" y="828"/>
                  </a:lnTo>
                  <a:lnTo>
                    <a:pt x="339" y="828"/>
                  </a:lnTo>
                  <a:lnTo>
                    <a:pt x="339" y="826"/>
                  </a:lnTo>
                  <a:lnTo>
                    <a:pt x="336" y="826"/>
                  </a:lnTo>
                  <a:lnTo>
                    <a:pt x="336" y="825"/>
                  </a:lnTo>
                  <a:lnTo>
                    <a:pt x="339" y="825"/>
                  </a:lnTo>
                  <a:lnTo>
                    <a:pt x="336" y="824"/>
                  </a:lnTo>
                  <a:lnTo>
                    <a:pt x="336" y="823"/>
                  </a:lnTo>
                  <a:lnTo>
                    <a:pt x="335" y="822"/>
                  </a:lnTo>
                  <a:lnTo>
                    <a:pt x="334" y="821"/>
                  </a:lnTo>
                  <a:lnTo>
                    <a:pt x="333" y="821"/>
                  </a:lnTo>
                  <a:lnTo>
                    <a:pt x="333" y="822"/>
                  </a:lnTo>
                  <a:lnTo>
                    <a:pt x="333" y="823"/>
                  </a:lnTo>
                  <a:lnTo>
                    <a:pt x="334" y="823"/>
                  </a:lnTo>
                  <a:close/>
                  <a:moveTo>
                    <a:pt x="345" y="810"/>
                  </a:moveTo>
                  <a:lnTo>
                    <a:pt x="344" y="810"/>
                  </a:lnTo>
                  <a:lnTo>
                    <a:pt x="344" y="811"/>
                  </a:lnTo>
                  <a:lnTo>
                    <a:pt x="345" y="811"/>
                  </a:lnTo>
                  <a:lnTo>
                    <a:pt x="346" y="813"/>
                  </a:lnTo>
                  <a:lnTo>
                    <a:pt x="347" y="813"/>
                  </a:lnTo>
                  <a:lnTo>
                    <a:pt x="347" y="811"/>
                  </a:lnTo>
                  <a:lnTo>
                    <a:pt x="347" y="810"/>
                  </a:lnTo>
                  <a:lnTo>
                    <a:pt x="346" y="810"/>
                  </a:lnTo>
                  <a:lnTo>
                    <a:pt x="345" y="810"/>
                  </a:lnTo>
                  <a:close/>
                  <a:moveTo>
                    <a:pt x="372" y="802"/>
                  </a:moveTo>
                  <a:lnTo>
                    <a:pt x="372" y="803"/>
                  </a:lnTo>
                  <a:lnTo>
                    <a:pt x="373" y="803"/>
                  </a:lnTo>
                  <a:lnTo>
                    <a:pt x="373" y="804"/>
                  </a:lnTo>
                  <a:lnTo>
                    <a:pt x="374" y="804"/>
                  </a:lnTo>
                  <a:lnTo>
                    <a:pt x="374" y="803"/>
                  </a:lnTo>
                  <a:lnTo>
                    <a:pt x="374" y="802"/>
                  </a:lnTo>
                  <a:lnTo>
                    <a:pt x="373" y="801"/>
                  </a:lnTo>
                  <a:lnTo>
                    <a:pt x="372" y="802"/>
                  </a:lnTo>
                  <a:close/>
                  <a:moveTo>
                    <a:pt x="212" y="738"/>
                  </a:moveTo>
                  <a:lnTo>
                    <a:pt x="212" y="739"/>
                  </a:lnTo>
                  <a:lnTo>
                    <a:pt x="213" y="738"/>
                  </a:lnTo>
                  <a:lnTo>
                    <a:pt x="213" y="735"/>
                  </a:lnTo>
                  <a:lnTo>
                    <a:pt x="212" y="735"/>
                  </a:lnTo>
                  <a:lnTo>
                    <a:pt x="210" y="735"/>
                  </a:lnTo>
                  <a:lnTo>
                    <a:pt x="209" y="735"/>
                  </a:lnTo>
                  <a:lnTo>
                    <a:pt x="209" y="738"/>
                  </a:lnTo>
                  <a:lnTo>
                    <a:pt x="210" y="738"/>
                  </a:lnTo>
                  <a:lnTo>
                    <a:pt x="212" y="738"/>
                  </a:lnTo>
                  <a:close/>
                  <a:moveTo>
                    <a:pt x="205" y="731"/>
                  </a:moveTo>
                  <a:lnTo>
                    <a:pt x="204" y="732"/>
                  </a:lnTo>
                  <a:lnTo>
                    <a:pt x="205" y="732"/>
                  </a:lnTo>
                  <a:lnTo>
                    <a:pt x="205" y="733"/>
                  </a:lnTo>
                  <a:lnTo>
                    <a:pt x="206" y="732"/>
                  </a:lnTo>
                  <a:lnTo>
                    <a:pt x="206" y="731"/>
                  </a:lnTo>
                  <a:lnTo>
                    <a:pt x="205" y="731"/>
                  </a:lnTo>
                  <a:close/>
                  <a:moveTo>
                    <a:pt x="204" y="733"/>
                  </a:moveTo>
                  <a:lnTo>
                    <a:pt x="205" y="733"/>
                  </a:lnTo>
                  <a:lnTo>
                    <a:pt x="204" y="732"/>
                  </a:lnTo>
                  <a:lnTo>
                    <a:pt x="204" y="733"/>
                  </a:lnTo>
                  <a:close/>
                  <a:moveTo>
                    <a:pt x="212" y="720"/>
                  </a:moveTo>
                  <a:lnTo>
                    <a:pt x="212" y="722"/>
                  </a:lnTo>
                  <a:lnTo>
                    <a:pt x="210" y="722"/>
                  </a:lnTo>
                  <a:lnTo>
                    <a:pt x="210" y="723"/>
                  </a:lnTo>
                  <a:lnTo>
                    <a:pt x="209" y="723"/>
                  </a:lnTo>
                  <a:lnTo>
                    <a:pt x="207" y="723"/>
                  </a:lnTo>
                  <a:lnTo>
                    <a:pt x="207" y="724"/>
                  </a:lnTo>
                  <a:lnTo>
                    <a:pt x="207" y="725"/>
                  </a:lnTo>
                  <a:lnTo>
                    <a:pt x="208" y="724"/>
                  </a:lnTo>
                  <a:lnTo>
                    <a:pt x="210" y="724"/>
                  </a:lnTo>
                  <a:lnTo>
                    <a:pt x="212" y="724"/>
                  </a:lnTo>
                  <a:lnTo>
                    <a:pt x="213" y="723"/>
                  </a:lnTo>
                  <a:lnTo>
                    <a:pt x="214" y="723"/>
                  </a:lnTo>
                  <a:lnTo>
                    <a:pt x="215" y="723"/>
                  </a:lnTo>
                  <a:lnTo>
                    <a:pt x="217" y="722"/>
                  </a:lnTo>
                  <a:lnTo>
                    <a:pt x="215" y="720"/>
                  </a:lnTo>
                  <a:lnTo>
                    <a:pt x="215" y="722"/>
                  </a:lnTo>
                  <a:lnTo>
                    <a:pt x="213" y="722"/>
                  </a:lnTo>
                  <a:lnTo>
                    <a:pt x="213" y="720"/>
                  </a:lnTo>
                  <a:lnTo>
                    <a:pt x="212" y="720"/>
                  </a:lnTo>
                  <a:close/>
                  <a:moveTo>
                    <a:pt x="198" y="705"/>
                  </a:moveTo>
                  <a:lnTo>
                    <a:pt x="199" y="705"/>
                  </a:lnTo>
                  <a:lnTo>
                    <a:pt x="202" y="705"/>
                  </a:lnTo>
                  <a:lnTo>
                    <a:pt x="202" y="707"/>
                  </a:lnTo>
                  <a:lnTo>
                    <a:pt x="203" y="707"/>
                  </a:lnTo>
                  <a:lnTo>
                    <a:pt x="203" y="705"/>
                  </a:lnTo>
                  <a:lnTo>
                    <a:pt x="205" y="704"/>
                  </a:lnTo>
                  <a:lnTo>
                    <a:pt x="206" y="704"/>
                  </a:lnTo>
                  <a:lnTo>
                    <a:pt x="208" y="702"/>
                  </a:lnTo>
                  <a:lnTo>
                    <a:pt x="209" y="702"/>
                  </a:lnTo>
                  <a:lnTo>
                    <a:pt x="214" y="700"/>
                  </a:lnTo>
                  <a:lnTo>
                    <a:pt x="215" y="700"/>
                  </a:lnTo>
                  <a:lnTo>
                    <a:pt x="217" y="699"/>
                  </a:lnTo>
                  <a:lnTo>
                    <a:pt x="218" y="698"/>
                  </a:lnTo>
                  <a:lnTo>
                    <a:pt x="219" y="696"/>
                  </a:lnTo>
                  <a:lnTo>
                    <a:pt x="219" y="695"/>
                  </a:lnTo>
                  <a:lnTo>
                    <a:pt x="218" y="694"/>
                  </a:lnTo>
                  <a:lnTo>
                    <a:pt x="219" y="694"/>
                  </a:lnTo>
                  <a:lnTo>
                    <a:pt x="219" y="693"/>
                  </a:lnTo>
                  <a:lnTo>
                    <a:pt x="219" y="691"/>
                  </a:lnTo>
                  <a:lnTo>
                    <a:pt x="219" y="689"/>
                  </a:lnTo>
                  <a:lnTo>
                    <a:pt x="218" y="689"/>
                  </a:lnTo>
                  <a:lnTo>
                    <a:pt x="215" y="688"/>
                  </a:lnTo>
                  <a:lnTo>
                    <a:pt x="214" y="687"/>
                  </a:lnTo>
                  <a:lnTo>
                    <a:pt x="213" y="687"/>
                  </a:lnTo>
                  <a:lnTo>
                    <a:pt x="212" y="686"/>
                  </a:lnTo>
                  <a:lnTo>
                    <a:pt x="210" y="685"/>
                  </a:lnTo>
                  <a:lnTo>
                    <a:pt x="209" y="684"/>
                  </a:lnTo>
                  <a:lnTo>
                    <a:pt x="208" y="682"/>
                  </a:lnTo>
                  <a:lnTo>
                    <a:pt x="208" y="681"/>
                  </a:lnTo>
                  <a:lnTo>
                    <a:pt x="207" y="681"/>
                  </a:lnTo>
                  <a:lnTo>
                    <a:pt x="207" y="679"/>
                  </a:lnTo>
                  <a:lnTo>
                    <a:pt x="206" y="678"/>
                  </a:lnTo>
                  <a:lnTo>
                    <a:pt x="205" y="677"/>
                  </a:lnTo>
                  <a:lnTo>
                    <a:pt x="204" y="677"/>
                  </a:lnTo>
                  <a:lnTo>
                    <a:pt x="203" y="676"/>
                  </a:lnTo>
                  <a:lnTo>
                    <a:pt x="199" y="676"/>
                  </a:lnTo>
                  <a:lnTo>
                    <a:pt x="198" y="674"/>
                  </a:lnTo>
                  <a:lnTo>
                    <a:pt x="194" y="673"/>
                  </a:lnTo>
                  <a:lnTo>
                    <a:pt x="193" y="673"/>
                  </a:lnTo>
                  <a:lnTo>
                    <a:pt x="191" y="676"/>
                  </a:lnTo>
                  <a:lnTo>
                    <a:pt x="190" y="676"/>
                  </a:lnTo>
                  <a:lnTo>
                    <a:pt x="190" y="677"/>
                  </a:lnTo>
                  <a:lnTo>
                    <a:pt x="189" y="678"/>
                  </a:lnTo>
                  <a:lnTo>
                    <a:pt x="190" y="681"/>
                  </a:lnTo>
                  <a:lnTo>
                    <a:pt x="190" y="682"/>
                  </a:lnTo>
                  <a:lnTo>
                    <a:pt x="190" y="683"/>
                  </a:lnTo>
                  <a:lnTo>
                    <a:pt x="192" y="684"/>
                  </a:lnTo>
                  <a:lnTo>
                    <a:pt x="194" y="685"/>
                  </a:lnTo>
                  <a:lnTo>
                    <a:pt x="195" y="685"/>
                  </a:lnTo>
                  <a:lnTo>
                    <a:pt x="195" y="686"/>
                  </a:lnTo>
                  <a:lnTo>
                    <a:pt x="191" y="685"/>
                  </a:lnTo>
                  <a:lnTo>
                    <a:pt x="191" y="684"/>
                  </a:lnTo>
                  <a:lnTo>
                    <a:pt x="190" y="684"/>
                  </a:lnTo>
                  <a:lnTo>
                    <a:pt x="190" y="685"/>
                  </a:lnTo>
                  <a:lnTo>
                    <a:pt x="189" y="685"/>
                  </a:lnTo>
                  <a:lnTo>
                    <a:pt x="189" y="686"/>
                  </a:lnTo>
                  <a:lnTo>
                    <a:pt x="190" y="686"/>
                  </a:lnTo>
                  <a:lnTo>
                    <a:pt x="190" y="687"/>
                  </a:lnTo>
                  <a:lnTo>
                    <a:pt x="189" y="687"/>
                  </a:lnTo>
                  <a:lnTo>
                    <a:pt x="189" y="688"/>
                  </a:lnTo>
                  <a:lnTo>
                    <a:pt x="190" y="689"/>
                  </a:lnTo>
                  <a:lnTo>
                    <a:pt x="191" y="689"/>
                  </a:lnTo>
                  <a:lnTo>
                    <a:pt x="192" y="691"/>
                  </a:lnTo>
                  <a:lnTo>
                    <a:pt x="193" y="693"/>
                  </a:lnTo>
                  <a:lnTo>
                    <a:pt x="192" y="693"/>
                  </a:lnTo>
                  <a:lnTo>
                    <a:pt x="191" y="691"/>
                  </a:lnTo>
                  <a:lnTo>
                    <a:pt x="190" y="691"/>
                  </a:lnTo>
                  <a:lnTo>
                    <a:pt x="189" y="691"/>
                  </a:lnTo>
                  <a:lnTo>
                    <a:pt x="187" y="691"/>
                  </a:lnTo>
                  <a:lnTo>
                    <a:pt x="187" y="693"/>
                  </a:lnTo>
                  <a:lnTo>
                    <a:pt x="187" y="694"/>
                  </a:lnTo>
                  <a:lnTo>
                    <a:pt x="189" y="694"/>
                  </a:lnTo>
                  <a:lnTo>
                    <a:pt x="189" y="695"/>
                  </a:lnTo>
                  <a:lnTo>
                    <a:pt x="190" y="695"/>
                  </a:lnTo>
                  <a:lnTo>
                    <a:pt x="190" y="696"/>
                  </a:lnTo>
                  <a:lnTo>
                    <a:pt x="194" y="697"/>
                  </a:lnTo>
                  <a:lnTo>
                    <a:pt x="194" y="696"/>
                  </a:lnTo>
                  <a:lnTo>
                    <a:pt x="195" y="696"/>
                  </a:lnTo>
                  <a:lnTo>
                    <a:pt x="196" y="697"/>
                  </a:lnTo>
                  <a:lnTo>
                    <a:pt x="197" y="697"/>
                  </a:lnTo>
                  <a:lnTo>
                    <a:pt x="197" y="696"/>
                  </a:lnTo>
                  <a:lnTo>
                    <a:pt x="198" y="696"/>
                  </a:lnTo>
                  <a:lnTo>
                    <a:pt x="198" y="697"/>
                  </a:lnTo>
                  <a:lnTo>
                    <a:pt x="197" y="698"/>
                  </a:lnTo>
                  <a:lnTo>
                    <a:pt x="199" y="698"/>
                  </a:lnTo>
                  <a:lnTo>
                    <a:pt x="198" y="699"/>
                  </a:lnTo>
                  <a:lnTo>
                    <a:pt x="199" y="699"/>
                  </a:lnTo>
                  <a:lnTo>
                    <a:pt x="202" y="699"/>
                  </a:lnTo>
                  <a:lnTo>
                    <a:pt x="202" y="698"/>
                  </a:lnTo>
                  <a:lnTo>
                    <a:pt x="202" y="697"/>
                  </a:lnTo>
                  <a:lnTo>
                    <a:pt x="203" y="696"/>
                  </a:lnTo>
                  <a:lnTo>
                    <a:pt x="204" y="696"/>
                  </a:lnTo>
                  <a:lnTo>
                    <a:pt x="203" y="697"/>
                  </a:lnTo>
                  <a:lnTo>
                    <a:pt x="203" y="698"/>
                  </a:lnTo>
                  <a:lnTo>
                    <a:pt x="203" y="699"/>
                  </a:lnTo>
                  <a:lnTo>
                    <a:pt x="204" y="700"/>
                  </a:lnTo>
                  <a:lnTo>
                    <a:pt x="202" y="700"/>
                  </a:lnTo>
                  <a:lnTo>
                    <a:pt x="199" y="700"/>
                  </a:lnTo>
                  <a:lnTo>
                    <a:pt x="197" y="700"/>
                  </a:lnTo>
                  <a:lnTo>
                    <a:pt x="196" y="700"/>
                  </a:lnTo>
                  <a:lnTo>
                    <a:pt x="195" y="700"/>
                  </a:lnTo>
                  <a:lnTo>
                    <a:pt x="194" y="701"/>
                  </a:lnTo>
                  <a:lnTo>
                    <a:pt x="195" y="701"/>
                  </a:lnTo>
                  <a:lnTo>
                    <a:pt x="195" y="702"/>
                  </a:lnTo>
                  <a:lnTo>
                    <a:pt x="196" y="702"/>
                  </a:lnTo>
                  <a:lnTo>
                    <a:pt x="198" y="704"/>
                  </a:lnTo>
                  <a:lnTo>
                    <a:pt x="198" y="705"/>
                  </a:lnTo>
                  <a:close/>
                  <a:moveTo>
                    <a:pt x="228" y="695"/>
                  </a:moveTo>
                  <a:lnTo>
                    <a:pt x="228" y="694"/>
                  </a:lnTo>
                  <a:lnTo>
                    <a:pt x="228" y="693"/>
                  </a:lnTo>
                  <a:lnTo>
                    <a:pt x="228" y="691"/>
                  </a:lnTo>
                  <a:lnTo>
                    <a:pt x="229" y="691"/>
                  </a:lnTo>
                  <a:lnTo>
                    <a:pt x="229" y="689"/>
                  </a:lnTo>
                  <a:lnTo>
                    <a:pt x="230" y="691"/>
                  </a:lnTo>
                  <a:lnTo>
                    <a:pt x="230" y="689"/>
                  </a:lnTo>
                  <a:lnTo>
                    <a:pt x="232" y="688"/>
                  </a:lnTo>
                  <a:lnTo>
                    <a:pt x="232" y="687"/>
                  </a:lnTo>
                  <a:lnTo>
                    <a:pt x="230" y="687"/>
                  </a:lnTo>
                  <a:lnTo>
                    <a:pt x="230" y="686"/>
                  </a:lnTo>
                  <a:lnTo>
                    <a:pt x="229" y="686"/>
                  </a:lnTo>
                  <a:lnTo>
                    <a:pt x="228" y="686"/>
                  </a:lnTo>
                  <a:lnTo>
                    <a:pt x="228" y="685"/>
                  </a:lnTo>
                  <a:lnTo>
                    <a:pt x="227" y="685"/>
                  </a:lnTo>
                  <a:lnTo>
                    <a:pt x="227" y="686"/>
                  </a:lnTo>
                  <a:lnTo>
                    <a:pt x="226" y="686"/>
                  </a:lnTo>
                  <a:lnTo>
                    <a:pt x="225" y="687"/>
                  </a:lnTo>
                  <a:lnTo>
                    <a:pt x="226" y="688"/>
                  </a:lnTo>
                  <a:lnTo>
                    <a:pt x="227" y="687"/>
                  </a:lnTo>
                  <a:lnTo>
                    <a:pt x="228" y="687"/>
                  </a:lnTo>
                  <a:lnTo>
                    <a:pt x="227" y="688"/>
                  </a:lnTo>
                  <a:lnTo>
                    <a:pt x="226" y="689"/>
                  </a:lnTo>
                  <a:lnTo>
                    <a:pt x="226" y="691"/>
                  </a:lnTo>
                  <a:lnTo>
                    <a:pt x="225" y="691"/>
                  </a:lnTo>
                  <a:lnTo>
                    <a:pt x="225" y="693"/>
                  </a:lnTo>
                  <a:lnTo>
                    <a:pt x="225" y="694"/>
                  </a:lnTo>
                  <a:lnTo>
                    <a:pt x="226" y="695"/>
                  </a:lnTo>
                  <a:lnTo>
                    <a:pt x="226" y="696"/>
                  </a:lnTo>
                  <a:lnTo>
                    <a:pt x="226" y="697"/>
                  </a:lnTo>
                  <a:lnTo>
                    <a:pt x="226" y="698"/>
                  </a:lnTo>
                  <a:lnTo>
                    <a:pt x="227" y="698"/>
                  </a:lnTo>
                  <a:lnTo>
                    <a:pt x="228" y="697"/>
                  </a:lnTo>
                  <a:lnTo>
                    <a:pt x="229" y="697"/>
                  </a:lnTo>
                  <a:lnTo>
                    <a:pt x="229" y="696"/>
                  </a:lnTo>
                  <a:lnTo>
                    <a:pt x="228" y="695"/>
                  </a:lnTo>
                  <a:close/>
                  <a:moveTo>
                    <a:pt x="484" y="667"/>
                  </a:moveTo>
                  <a:lnTo>
                    <a:pt x="483" y="666"/>
                  </a:lnTo>
                  <a:lnTo>
                    <a:pt x="483" y="667"/>
                  </a:lnTo>
                  <a:lnTo>
                    <a:pt x="483" y="668"/>
                  </a:lnTo>
                  <a:lnTo>
                    <a:pt x="483" y="670"/>
                  </a:lnTo>
                  <a:lnTo>
                    <a:pt x="484" y="670"/>
                  </a:lnTo>
                  <a:lnTo>
                    <a:pt x="486" y="670"/>
                  </a:lnTo>
                  <a:lnTo>
                    <a:pt x="486" y="668"/>
                  </a:lnTo>
                  <a:lnTo>
                    <a:pt x="486" y="667"/>
                  </a:lnTo>
                  <a:lnTo>
                    <a:pt x="484" y="666"/>
                  </a:lnTo>
                  <a:lnTo>
                    <a:pt x="484" y="667"/>
                  </a:lnTo>
                  <a:close/>
                  <a:moveTo>
                    <a:pt x="494" y="659"/>
                  </a:moveTo>
                  <a:lnTo>
                    <a:pt x="494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5"/>
                  </a:lnTo>
                  <a:lnTo>
                    <a:pt x="493" y="654"/>
                  </a:lnTo>
                  <a:lnTo>
                    <a:pt x="493" y="653"/>
                  </a:lnTo>
                  <a:lnTo>
                    <a:pt x="492" y="653"/>
                  </a:lnTo>
                  <a:lnTo>
                    <a:pt x="491" y="653"/>
                  </a:lnTo>
                  <a:lnTo>
                    <a:pt x="489" y="653"/>
                  </a:lnTo>
                  <a:lnTo>
                    <a:pt x="491" y="652"/>
                  </a:lnTo>
                  <a:lnTo>
                    <a:pt x="491" y="651"/>
                  </a:lnTo>
                  <a:lnTo>
                    <a:pt x="491" y="650"/>
                  </a:lnTo>
                  <a:lnTo>
                    <a:pt x="487" y="652"/>
                  </a:lnTo>
                  <a:lnTo>
                    <a:pt x="486" y="653"/>
                  </a:lnTo>
                  <a:lnTo>
                    <a:pt x="484" y="653"/>
                  </a:lnTo>
                  <a:lnTo>
                    <a:pt x="484" y="654"/>
                  </a:lnTo>
                  <a:lnTo>
                    <a:pt x="483" y="654"/>
                  </a:lnTo>
                  <a:lnTo>
                    <a:pt x="480" y="655"/>
                  </a:lnTo>
                  <a:lnTo>
                    <a:pt x="477" y="655"/>
                  </a:lnTo>
                  <a:lnTo>
                    <a:pt x="476" y="656"/>
                  </a:lnTo>
                  <a:lnTo>
                    <a:pt x="473" y="658"/>
                  </a:lnTo>
                  <a:lnTo>
                    <a:pt x="473" y="659"/>
                  </a:lnTo>
                  <a:lnTo>
                    <a:pt x="472" y="659"/>
                  </a:lnTo>
                  <a:lnTo>
                    <a:pt x="472" y="660"/>
                  </a:lnTo>
                  <a:lnTo>
                    <a:pt x="471" y="660"/>
                  </a:lnTo>
                  <a:lnTo>
                    <a:pt x="470" y="662"/>
                  </a:lnTo>
                  <a:lnTo>
                    <a:pt x="470" y="663"/>
                  </a:lnTo>
                  <a:lnTo>
                    <a:pt x="469" y="664"/>
                  </a:lnTo>
                  <a:lnTo>
                    <a:pt x="467" y="664"/>
                  </a:lnTo>
                  <a:lnTo>
                    <a:pt x="466" y="665"/>
                  </a:lnTo>
                  <a:lnTo>
                    <a:pt x="466" y="666"/>
                  </a:lnTo>
                  <a:lnTo>
                    <a:pt x="467" y="667"/>
                  </a:lnTo>
                  <a:lnTo>
                    <a:pt x="466" y="667"/>
                  </a:lnTo>
                  <a:lnTo>
                    <a:pt x="466" y="668"/>
                  </a:lnTo>
                  <a:lnTo>
                    <a:pt x="465" y="668"/>
                  </a:lnTo>
                  <a:lnTo>
                    <a:pt x="465" y="670"/>
                  </a:lnTo>
                  <a:lnTo>
                    <a:pt x="466" y="670"/>
                  </a:lnTo>
                  <a:lnTo>
                    <a:pt x="469" y="670"/>
                  </a:lnTo>
                  <a:lnTo>
                    <a:pt x="472" y="668"/>
                  </a:lnTo>
                  <a:lnTo>
                    <a:pt x="477" y="668"/>
                  </a:lnTo>
                  <a:lnTo>
                    <a:pt x="477" y="667"/>
                  </a:lnTo>
                  <a:lnTo>
                    <a:pt x="478" y="667"/>
                  </a:lnTo>
                  <a:lnTo>
                    <a:pt x="481" y="667"/>
                  </a:lnTo>
                  <a:lnTo>
                    <a:pt x="482" y="666"/>
                  </a:lnTo>
                  <a:lnTo>
                    <a:pt x="483" y="666"/>
                  </a:lnTo>
                  <a:lnTo>
                    <a:pt x="484" y="665"/>
                  </a:lnTo>
                  <a:lnTo>
                    <a:pt x="486" y="666"/>
                  </a:lnTo>
                  <a:lnTo>
                    <a:pt x="486" y="667"/>
                  </a:lnTo>
                  <a:lnTo>
                    <a:pt x="487" y="667"/>
                  </a:lnTo>
                  <a:lnTo>
                    <a:pt x="487" y="666"/>
                  </a:lnTo>
                  <a:lnTo>
                    <a:pt x="489" y="665"/>
                  </a:lnTo>
                  <a:lnTo>
                    <a:pt x="491" y="665"/>
                  </a:lnTo>
                  <a:lnTo>
                    <a:pt x="492" y="664"/>
                  </a:lnTo>
                  <a:lnTo>
                    <a:pt x="493" y="664"/>
                  </a:lnTo>
                  <a:lnTo>
                    <a:pt x="494" y="664"/>
                  </a:lnTo>
                  <a:lnTo>
                    <a:pt x="494" y="663"/>
                  </a:lnTo>
                  <a:lnTo>
                    <a:pt x="494" y="662"/>
                  </a:lnTo>
                  <a:lnTo>
                    <a:pt x="494" y="660"/>
                  </a:lnTo>
                  <a:lnTo>
                    <a:pt x="493" y="660"/>
                  </a:lnTo>
                  <a:lnTo>
                    <a:pt x="493" y="659"/>
                  </a:lnTo>
                  <a:lnTo>
                    <a:pt x="494" y="659"/>
                  </a:lnTo>
                  <a:close/>
                  <a:moveTo>
                    <a:pt x="224" y="663"/>
                  </a:moveTo>
                  <a:lnTo>
                    <a:pt x="222" y="662"/>
                  </a:lnTo>
                  <a:lnTo>
                    <a:pt x="221" y="662"/>
                  </a:lnTo>
                  <a:lnTo>
                    <a:pt x="221" y="660"/>
                  </a:lnTo>
                  <a:lnTo>
                    <a:pt x="220" y="660"/>
                  </a:lnTo>
                  <a:lnTo>
                    <a:pt x="220" y="662"/>
                  </a:lnTo>
                  <a:lnTo>
                    <a:pt x="222" y="663"/>
                  </a:lnTo>
                  <a:lnTo>
                    <a:pt x="222" y="664"/>
                  </a:lnTo>
                  <a:lnTo>
                    <a:pt x="224" y="663"/>
                  </a:lnTo>
                  <a:close/>
                  <a:moveTo>
                    <a:pt x="220" y="654"/>
                  </a:moveTo>
                  <a:lnTo>
                    <a:pt x="219" y="653"/>
                  </a:lnTo>
                  <a:lnTo>
                    <a:pt x="218" y="653"/>
                  </a:lnTo>
                  <a:lnTo>
                    <a:pt x="217" y="653"/>
                  </a:lnTo>
                  <a:lnTo>
                    <a:pt x="217" y="654"/>
                  </a:lnTo>
                  <a:lnTo>
                    <a:pt x="217" y="655"/>
                  </a:lnTo>
                  <a:lnTo>
                    <a:pt x="217" y="656"/>
                  </a:lnTo>
                  <a:lnTo>
                    <a:pt x="218" y="656"/>
                  </a:lnTo>
                  <a:lnTo>
                    <a:pt x="219" y="656"/>
                  </a:lnTo>
                  <a:lnTo>
                    <a:pt x="220" y="656"/>
                  </a:lnTo>
                  <a:lnTo>
                    <a:pt x="221" y="656"/>
                  </a:lnTo>
                  <a:lnTo>
                    <a:pt x="222" y="656"/>
                  </a:lnTo>
                  <a:lnTo>
                    <a:pt x="222" y="655"/>
                  </a:lnTo>
                  <a:lnTo>
                    <a:pt x="221" y="655"/>
                  </a:lnTo>
                  <a:lnTo>
                    <a:pt x="220" y="654"/>
                  </a:lnTo>
                  <a:close/>
                  <a:moveTo>
                    <a:pt x="202" y="642"/>
                  </a:moveTo>
                  <a:lnTo>
                    <a:pt x="199" y="643"/>
                  </a:lnTo>
                  <a:lnTo>
                    <a:pt x="199" y="644"/>
                  </a:lnTo>
                  <a:lnTo>
                    <a:pt x="198" y="647"/>
                  </a:lnTo>
                  <a:lnTo>
                    <a:pt x="197" y="648"/>
                  </a:lnTo>
                  <a:lnTo>
                    <a:pt x="197" y="649"/>
                  </a:lnTo>
                  <a:lnTo>
                    <a:pt x="197" y="650"/>
                  </a:lnTo>
                  <a:lnTo>
                    <a:pt x="198" y="650"/>
                  </a:lnTo>
                  <a:lnTo>
                    <a:pt x="202" y="651"/>
                  </a:lnTo>
                  <a:lnTo>
                    <a:pt x="203" y="651"/>
                  </a:lnTo>
                  <a:lnTo>
                    <a:pt x="204" y="651"/>
                  </a:lnTo>
                  <a:lnTo>
                    <a:pt x="204" y="650"/>
                  </a:lnTo>
                  <a:lnTo>
                    <a:pt x="204" y="649"/>
                  </a:lnTo>
                  <a:lnTo>
                    <a:pt x="204" y="648"/>
                  </a:lnTo>
                  <a:lnTo>
                    <a:pt x="204" y="647"/>
                  </a:lnTo>
                  <a:lnTo>
                    <a:pt x="203" y="644"/>
                  </a:lnTo>
                  <a:lnTo>
                    <a:pt x="203" y="642"/>
                  </a:lnTo>
                  <a:lnTo>
                    <a:pt x="202" y="642"/>
                  </a:lnTo>
                  <a:close/>
                  <a:moveTo>
                    <a:pt x="213" y="643"/>
                  </a:moveTo>
                  <a:lnTo>
                    <a:pt x="214" y="643"/>
                  </a:lnTo>
                  <a:lnTo>
                    <a:pt x="215" y="642"/>
                  </a:lnTo>
                  <a:lnTo>
                    <a:pt x="214" y="642"/>
                  </a:lnTo>
                  <a:lnTo>
                    <a:pt x="214" y="641"/>
                  </a:lnTo>
                  <a:lnTo>
                    <a:pt x="210" y="640"/>
                  </a:lnTo>
                  <a:lnTo>
                    <a:pt x="208" y="640"/>
                  </a:lnTo>
                  <a:lnTo>
                    <a:pt x="207" y="641"/>
                  </a:lnTo>
                  <a:lnTo>
                    <a:pt x="206" y="641"/>
                  </a:lnTo>
                  <a:lnTo>
                    <a:pt x="206" y="642"/>
                  </a:lnTo>
                  <a:lnTo>
                    <a:pt x="206" y="644"/>
                  </a:lnTo>
                  <a:lnTo>
                    <a:pt x="207" y="647"/>
                  </a:lnTo>
                  <a:lnTo>
                    <a:pt x="208" y="648"/>
                  </a:lnTo>
                  <a:lnTo>
                    <a:pt x="212" y="648"/>
                  </a:lnTo>
                  <a:lnTo>
                    <a:pt x="212" y="647"/>
                  </a:lnTo>
                  <a:lnTo>
                    <a:pt x="212" y="644"/>
                  </a:lnTo>
                  <a:lnTo>
                    <a:pt x="213" y="643"/>
                  </a:lnTo>
                  <a:close/>
                  <a:moveTo>
                    <a:pt x="518" y="595"/>
                  </a:moveTo>
                  <a:lnTo>
                    <a:pt x="517" y="594"/>
                  </a:lnTo>
                  <a:lnTo>
                    <a:pt x="517" y="593"/>
                  </a:lnTo>
                  <a:lnTo>
                    <a:pt x="516" y="592"/>
                  </a:lnTo>
                  <a:lnTo>
                    <a:pt x="516" y="591"/>
                  </a:lnTo>
                  <a:lnTo>
                    <a:pt x="512" y="591"/>
                  </a:lnTo>
                  <a:lnTo>
                    <a:pt x="511" y="591"/>
                  </a:lnTo>
                  <a:lnTo>
                    <a:pt x="510" y="591"/>
                  </a:lnTo>
                  <a:lnTo>
                    <a:pt x="509" y="590"/>
                  </a:lnTo>
                  <a:lnTo>
                    <a:pt x="503" y="591"/>
                  </a:lnTo>
                  <a:lnTo>
                    <a:pt x="502" y="591"/>
                  </a:lnTo>
                  <a:lnTo>
                    <a:pt x="502" y="592"/>
                  </a:lnTo>
                  <a:lnTo>
                    <a:pt x="503" y="593"/>
                  </a:lnTo>
                  <a:lnTo>
                    <a:pt x="503" y="594"/>
                  </a:lnTo>
                  <a:lnTo>
                    <a:pt x="503" y="595"/>
                  </a:lnTo>
                  <a:lnTo>
                    <a:pt x="503" y="596"/>
                  </a:lnTo>
                  <a:lnTo>
                    <a:pt x="503" y="597"/>
                  </a:lnTo>
                  <a:lnTo>
                    <a:pt x="503" y="598"/>
                  </a:lnTo>
                  <a:lnTo>
                    <a:pt x="503" y="601"/>
                  </a:lnTo>
                  <a:lnTo>
                    <a:pt x="504" y="601"/>
                  </a:lnTo>
                  <a:lnTo>
                    <a:pt x="506" y="602"/>
                  </a:lnTo>
                  <a:lnTo>
                    <a:pt x="507" y="602"/>
                  </a:lnTo>
                  <a:lnTo>
                    <a:pt x="507" y="603"/>
                  </a:lnTo>
                  <a:lnTo>
                    <a:pt x="509" y="603"/>
                  </a:lnTo>
                  <a:lnTo>
                    <a:pt x="507" y="604"/>
                  </a:lnTo>
                  <a:lnTo>
                    <a:pt x="509" y="604"/>
                  </a:lnTo>
                  <a:lnTo>
                    <a:pt x="511" y="605"/>
                  </a:lnTo>
                  <a:lnTo>
                    <a:pt x="512" y="606"/>
                  </a:lnTo>
                  <a:lnTo>
                    <a:pt x="514" y="607"/>
                  </a:lnTo>
                  <a:lnTo>
                    <a:pt x="517" y="609"/>
                  </a:lnTo>
                  <a:lnTo>
                    <a:pt x="517" y="610"/>
                  </a:lnTo>
                  <a:lnTo>
                    <a:pt x="518" y="611"/>
                  </a:lnTo>
                  <a:lnTo>
                    <a:pt x="519" y="613"/>
                  </a:lnTo>
                  <a:lnTo>
                    <a:pt x="522" y="614"/>
                  </a:lnTo>
                  <a:lnTo>
                    <a:pt x="523" y="614"/>
                  </a:lnTo>
                  <a:lnTo>
                    <a:pt x="523" y="613"/>
                  </a:lnTo>
                  <a:lnTo>
                    <a:pt x="524" y="613"/>
                  </a:lnTo>
                  <a:lnTo>
                    <a:pt x="523" y="614"/>
                  </a:lnTo>
                  <a:lnTo>
                    <a:pt x="523" y="616"/>
                  </a:lnTo>
                  <a:lnTo>
                    <a:pt x="526" y="616"/>
                  </a:lnTo>
                  <a:lnTo>
                    <a:pt x="527" y="614"/>
                  </a:lnTo>
                  <a:lnTo>
                    <a:pt x="526" y="613"/>
                  </a:lnTo>
                  <a:lnTo>
                    <a:pt x="527" y="613"/>
                  </a:lnTo>
                  <a:lnTo>
                    <a:pt x="527" y="611"/>
                  </a:lnTo>
                  <a:lnTo>
                    <a:pt x="528" y="610"/>
                  </a:lnTo>
                  <a:lnTo>
                    <a:pt x="527" y="610"/>
                  </a:lnTo>
                  <a:lnTo>
                    <a:pt x="526" y="610"/>
                  </a:lnTo>
                  <a:lnTo>
                    <a:pt x="525" y="610"/>
                  </a:lnTo>
                  <a:lnTo>
                    <a:pt x="525" y="609"/>
                  </a:lnTo>
                  <a:lnTo>
                    <a:pt x="522" y="607"/>
                  </a:lnTo>
                  <a:lnTo>
                    <a:pt x="522" y="606"/>
                  </a:lnTo>
                  <a:lnTo>
                    <a:pt x="519" y="606"/>
                  </a:lnTo>
                  <a:lnTo>
                    <a:pt x="519" y="605"/>
                  </a:lnTo>
                  <a:lnTo>
                    <a:pt x="522" y="605"/>
                  </a:lnTo>
                  <a:lnTo>
                    <a:pt x="522" y="604"/>
                  </a:lnTo>
                  <a:lnTo>
                    <a:pt x="525" y="605"/>
                  </a:lnTo>
                  <a:lnTo>
                    <a:pt x="526" y="605"/>
                  </a:lnTo>
                  <a:lnTo>
                    <a:pt x="527" y="606"/>
                  </a:lnTo>
                  <a:lnTo>
                    <a:pt x="528" y="606"/>
                  </a:lnTo>
                  <a:lnTo>
                    <a:pt x="528" y="607"/>
                  </a:lnTo>
                  <a:lnTo>
                    <a:pt x="529" y="606"/>
                  </a:lnTo>
                  <a:lnTo>
                    <a:pt x="528" y="605"/>
                  </a:lnTo>
                  <a:lnTo>
                    <a:pt x="529" y="604"/>
                  </a:lnTo>
                  <a:lnTo>
                    <a:pt x="528" y="604"/>
                  </a:lnTo>
                  <a:lnTo>
                    <a:pt x="528" y="603"/>
                  </a:lnTo>
                  <a:lnTo>
                    <a:pt x="526" y="604"/>
                  </a:lnTo>
                  <a:lnTo>
                    <a:pt x="526" y="603"/>
                  </a:lnTo>
                  <a:lnTo>
                    <a:pt x="527" y="603"/>
                  </a:lnTo>
                  <a:lnTo>
                    <a:pt x="527" y="602"/>
                  </a:lnTo>
                  <a:lnTo>
                    <a:pt x="526" y="602"/>
                  </a:lnTo>
                  <a:lnTo>
                    <a:pt x="525" y="601"/>
                  </a:lnTo>
                  <a:lnTo>
                    <a:pt x="524" y="601"/>
                  </a:lnTo>
                  <a:lnTo>
                    <a:pt x="524" y="598"/>
                  </a:lnTo>
                  <a:lnTo>
                    <a:pt x="523" y="598"/>
                  </a:lnTo>
                  <a:lnTo>
                    <a:pt x="522" y="597"/>
                  </a:lnTo>
                  <a:lnTo>
                    <a:pt x="522" y="596"/>
                  </a:lnTo>
                  <a:lnTo>
                    <a:pt x="519" y="596"/>
                  </a:lnTo>
                  <a:lnTo>
                    <a:pt x="518" y="595"/>
                  </a:lnTo>
                  <a:close/>
                  <a:moveTo>
                    <a:pt x="180" y="613"/>
                  </a:moveTo>
                  <a:lnTo>
                    <a:pt x="180" y="614"/>
                  </a:lnTo>
                  <a:lnTo>
                    <a:pt x="181" y="614"/>
                  </a:lnTo>
                  <a:lnTo>
                    <a:pt x="182" y="614"/>
                  </a:lnTo>
                  <a:lnTo>
                    <a:pt x="183" y="614"/>
                  </a:lnTo>
                  <a:lnTo>
                    <a:pt x="184" y="613"/>
                  </a:lnTo>
                  <a:lnTo>
                    <a:pt x="184" y="611"/>
                  </a:lnTo>
                  <a:lnTo>
                    <a:pt x="184" y="610"/>
                  </a:lnTo>
                  <a:lnTo>
                    <a:pt x="185" y="610"/>
                  </a:lnTo>
                  <a:lnTo>
                    <a:pt x="185" y="609"/>
                  </a:lnTo>
                  <a:lnTo>
                    <a:pt x="187" y="609"/>
                  </a:lnTo>
                  <a:lnTo>
                    <a:pt x="187" y="608"/>
                  </a:lnTo>
                  <a:lnTo>
                    <a:pt x="187" y="607"/>
                  </a:lnTo>
                  <a:lnTo>
                    <a:pt x="185" y="607"/>
                  </a:lnTo>
                  <a:lnTo>
                    <a:pt x="184" y="608"/>
                  </a:lnTo>
                  <a:lnTo>
                    <a:pt x="183" y="608"/>
                  </a:lnTo>
                  <a:lnTo>
                    <a:pt x="183" y="609"/>
                  </a:lnTo>
                  <a:lnTo>
                    <a:pt x="182" y="609"/>
                  </a:lnTo>
                  <a:lnTo>
                    <a:pt x="181" y="609"/>
                  </a:lnTo>
                  <a:lnTo>
                    <a:pt x="181" y="610"/>
                  </a:lnTo>
                  <a:lnTo>
                    <a:pt x="182" y="610"/>
                  </a:lnTo>
                  <a:lnTo>
                    <a:pt x="181" y="611"/>
                  </a:lnTo>
                  <a:lnTo>
                    <a:pt x="180" y="613"/>
                  </a:lnTo>
                  <a:close/>
                  <a:moveTo>
                    <a:pt x="179" y="598"/>
                  </a:moveTo>
                  <a:lnTo>
                    <a:pt x="180" y="598"/>
                  </a:lnTo>
                  <a:lnTo>
                    <a:pt x="180" y="597"/>
                  </a:lnTo>
                  <a:lnTo>
                    <a:pt x="181" y="597"/>
                  </a:lnTo>
                  <a:lnTo>
                    <a:pt x="181" y="598"/>
                  </a:lnTo>
                  <a:lnTo>
                    <a:pt x="182" y="598"/>
                  </a:lnTo>
                  <a:lnTo>
                    <a:pt x="183" y="598"/>
                  </a:lnTo>
                  <a:lnTo>
                    <a:pt x="183" y="597"/>
                  </a:lnTo>
                  <a:lnTo>
                    <a:pt x="184" y="597"/>
                  </a:lnTo>
                  <a:lnTo>
                    <a:pt x="184" y="596"/>
                  </a:lnTo>
                  <a:lnTo>
                    <a:pt x="184" y="595"/>
                  </a:lnTo>
                  <a:lnTo>
                    <a:pt x="185" y="595"/>
                  </a:lnTo>
                  <a:lnTo>
                    <a:pt x="185" y="594"/>
                  </a:lnTo>
                  <a:lnTo>
                    <a:pt x="187" y="593"/>
                  </a:lnTo>
                  <a:lnTo>
                    <a:pt x="187" y="592"/>
                  </a:lnTo>
                  <a:lnTo>
                    <a:pt x="184" y="591"/>
                  </a:lnTo>
                  <a:lnTo>
                    <a:pt x="184" y="592"/>
                  </a:lnTo>
                  <a:lnTo>
                    <a:pt x="185" y="592"/>
                  </a:lnTo>
                  <a:lnTo>
                    <a:pt x="185" y="593"/>
                  </a:lnTo>
                  <a:lnTo>
                    <a:pt x="184" y="592"/>
                  </a:lnTo>
                  <a:lnTo>
                    <a:pt x="183" y="592"/>
                  </a:lnTo>
                  <a:lnTo>
                    <a:pt x="183" y="593"/>
                  </a:lnTo>
                  <a:lnTo>
                    <a:pt x="182" y="593"/>
                  </a:lnTo>
                  <a:lnTo>
                    <a:pt x="182" y="594"/>
                  </a:lnTo>
                  <a:lnTo>
                    <a:pt x="181" y="594"/>
                  </a:lnTo>
                  <a:lnTo>
                    <a:pt x="181" y="595"/>
                  </a:lnTo>
                  <a:lnTo>
                    <a:pt x="181" y="596"/>
                  </a:lnTo>
                  <a:lnTo>
                    <a:pt x="180" y="596"/>
                  </a:lnTo>
                  <a:lnTo>
                    <a:pt x="179" y="597"/>
                  </a:lnTo>
                  <a:lnTo>
                    <a:pt x="179" y="598"/>
                  </a:lnTo>
                  <a:close/>
                  <a:moveTo>
                    <a:pt x="178" y="595"/>
                  </a:moveTo>
                  <a:lnTo>
                    <a:pt x="179" y="596"/>
                  </a:lnTo>
                  <a:lnTo>
                    <a:pt x="180" y="596"/>
                  </a:lnTo>
                  <a:lnTo>
                    <a:pt x="180" y="595"/>
                  </a:lnTo>
                  <a:lnTo>
                    <a:pt x="180" y="594"/>
                  </a:lnTo>
                  <a:lnTo>
                    <a:pt x="180" y="593"/>
                  </a:lnTo>
                  <a:lnTo>
                    <a:pt x="179" y="593"/>
                  </a:lnTo>
                  <a:lnTo>
                    <a:pt x="178" y="593"/>
                  </a:lnTo>
                  <a:lnTo>
                    <a:pt x="176" y="594"/>
                  </a:lnTo>
                  <a:lnTo>
                    <a:pt x="176" y="595"/>
                  </a:lnTo>
                  <a:lnTo>
                    <a:pt x="175" y="595"/>
                  </a:lnTo>
                  <a:lnTo>
                    <a:pt x="174" y="595"/>
                  </a:lnTo>
                  <a:lnTo>
                    <a:pt x="175" y="596"/>
                  </a:lnTo>
                  <a:lnTo>
                    <a:pt x="175" y="597"/>
                  </a:lnTo>
                  <a:lnTo>
                    <a:pt x="176" y="597"/>
                  </a:lnTo>
                  <a:lnTo>
                    <a:pt x="176" y="596"/>
                  </a:lnTo>
                  <a:lnTo>
                    <a:pt x="178" y="596"/>
                  </a:lnTo>
                  <a:lnTo>
                    <a:pt x="178" y="595"/>
                  </a:lnTo>
                  <a:close/>
                  <a:moveTo>
                    <a:pt x="528" y="591"/>
                  </a:moveTo>
                  <a:lnTo>
                    <a:pt x="528" y="590"/>
                  </a:lnTo>
                  <a:lnTo>
                    <a:pt x="529" y="590"/>
                  </a:lnTo>
                  <a:lnTo>
                    <a:pt x="529" y="588"/>
                  </a:lnTo>
                  <a:lnTo>
                    <a:pt x="528" y="588"/>
                  </a:lnTo>
                  <a:lnTo>
                    <a:pt x="528" y="587"/>
                  </a:lnTo>
                  <a:lnTo>
                    <a:pt x="527" y="587"/>
                  </a:lnTo>
                  <a:lnTo>
                    <a:pt x="527" y="588"/>
                  </a:lnTo>
                  <a:lnTo>
                    <a:pt x="526" y="586"/>
                  </a:lnTo>
                  <a:lnTo>
                    <a:pt x="522" y="585"/>
                  </a:lnTo>
                  <a:lnTo>
                    <a:pt x="519" y="585"/>
                  </a:lnTo>
                  <a:lnTo>
                    <a:pt x="519" y="583"/>
                  </a:lnTo>
                  <a:lnTo>
                    <a:pt x="518" y="583"/>
                  </a:lnTo>
                  <a:lnTo>
                    <a:pt x="515" y="582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10" y="585"/>
                  </a:lnTo>
                  <a:lnTo>
                    <a:pt x="506" y="585"/>
                  </a:lnTo>
                  <a:lnTo>
                    <a:pt x="502" y="586"/>
                  </a:lnTo>
                  <a:lnTo>
                    <a:pt x="501" y="586"/>
                  </a:lnTo>
                  <a:lnTo>
                    <a:pt x="501" y="587"/>
                  </a:lnTo>
                  <a:lnTo>
                    <a:pt x="502" y="588"/>
                  </a:lnTo>
                  <a:lnTo>
                    <a:pt x="502" y="590"/>
                  </a:lnTo>
                  <a:lnTo>
                    <a:pt x="506" y="588"/>
                  </a:lnTo>
                  <a:lnTo>
                    <a:pt x="510" y="588"/>
                  </a:lnTo>
                  <a:lnTo>
                    <a:pt x="511" y="590"/>
                  </a:lnTo>
                  <a:lnTo>
                    <a:pt x="512" y="590"/>
                  </a:lnTo>
                  <a:lnTo>
                    <a:pt x="513" y="590"/>
                  </a:lnTo>
                  <a:lnTo>
                    <a:pt x="514" y="590"/>
                  </a:lnTo>
                  <a:lnTo>
                    <a:pt x="515" y="590"/>
                  </a:lnTo>
                  <a:lnTo>
                    <a:pt x="516" y="590"/>
                  </a:lnTo>
                  <a:lnTo>
                    <a:pt x="519" y="592"/>
                  </a:lnTo>
                  <a:lnTo>
                    <a:pt x="519" y="593"/>
                  </a:lnTo>
                  <a:lnTo>
                    <a:pt x="519" y="594"/>
                  </a:lnTo>
                  <a:lnTo>
                    <a:pt x="522" y="594"/>
                  </a:lnTo>
                  <a:lnTo>
                    <a:pt x="523" y="594"/>
                  </a:lnTo>
                  <a:lnTo>
                    <a:pt x="523" y="595"/>
                  </a:lnTo>
                  <a:lnTo>
                    <a:pt x="522" y="595"/>
                  </a:lnTo>
                  <a:lnTo>
                    <a:pt x="522" y="596"/>
                  </a:lnTo>
                  <a:lnTo>
                    <a:pt x="526" y="595"/>
                  </a:lnTo>
                  <a:lnTo>
                    <a:pt x="527" y="596"/>
                  </a:lnTo>
                  <a:lnTo>
                    <a:pt x="527" y="595"/>
                  </a:lnTo>
                  <a:lnTo>
                    <a:pt x="528" y="595"/>
                  </a:lnTo>
                  <a:lnTo>
                    <a:pt x="527" y="596"/>
                  </a:lnTo>
                  <a:lnTo>
                    <a:pt x="528" y="596"/>
                  </a:lnTo>
                  <a:lnTo>
                    <a:pt x="529" y="596"/>
                  </a:lnTo>
                  <a:lnTo>
                    <a:pt x="529" y="595"/>
                  </a:lnTo>
                  <a:lnTo>
                    <a:pt x="529" y="594"/>
                  </a:lnTo>
                  <a:lnTo>
                    <a:pt x="528" y="594"/>
                  </a:lnTo>
                  <a:lnTo>
                    <a:pt x="528" y="593"/>
                  </a:lnTo>
                  <a:lnTo>
                    <a:pt x="527" y="593"/>
                  </a:lnTo>
                  <a:lnTo>
                    <a:pt x="527" y="592"/>
                  </a:lnTo>
                  <a:lnTo>
                    <a:pt x="528" y="591"/>
                  </a:lnTo>
                  <a:close/>
                  <a:moveTo>
                    <a:pt x="496" y="593"/>
                  </a:moveTo>
                  <a:lnTo>
                    <a:pt x="498" y="593"/>
                  </a:lnTo>
                  <a:lnTo>
                    <a:pt x="499" y="593"/>
                  </a:lnTo>
                  <a:lnTo>
                    <a:pt x="499" y="592"/>
                  </a:lnTo>
                  <a:lnTo>
                    <a:pt x="499" y="591"/>
                  </a:lnTo>
                  <a:lnTo>
                    <a:pt x="500" y="590"/>
                  </a:lnTo>
                  <a:lnTo>
                    <a:pt x="500" y="588"/>
                  </a:lnTo>
                  <a:lnTo>
                    <a:pt x="498" y="588"/>
                  </a:lnTo>
                  <a:lnTo>
                    <a:pt x="496" y="590"/>
                  </a:lnTo>
                  <a:lnTo>
                    <a:pt x="495" y="590"/>
                  </a:lnTo>
                  <a:lnTo>
                    <a:pt x="495" y="591"/>
                  </a:lnTo>
                  <a:lnTo>
                    <a:pt x="494" y="591"/>
                  </a:lnTo>
                  <a:lnTo>
                    <a:pt x="494" y="592"/>
                  </a:lnTo>
                  <a:lnTo>
                    <a:pt x="495" y="592"/>
                  </a:lnTo>
                  <a:lnTo>
                    <a:pt x="496" y="592"/>
                  </a:lnTo>
                  <a:lnTo>
                    <a:pt x="496" y="593"/>
                  </a:lnTo>
                  <a:close/>
                  <a:moveTo>
                    <a:pt x="181" y="585"/>
                  </a:moveTo>
                  <a:lnTo>
                    <a:pt x="180" y="586"/>
                  </a:lnTo>
                  <a:lnTo>
                    <a:pt x="181" y="586"/>
                  </a:lnTo>
                  <a:lnTo>
                    <a:pt x="182" y="587"/>
                  </a:lnTo>
                  <a:lnTo>
                    <a:pt x="183" y="587"/>
                  </a:lnTo>
                  <a:lnTo>
                    <a:pt x="183" y="588"/>
                  </a:lnTo>
                  <a:lnTo>
                    <a:pt x="185" y="588"/>
                  </a:lnTo>
                  <a:lnTo>
                    <a:pt x="185" y="587"/>
                  </a:lnTo>
                  <a:lnTo>
                    <a:pt x="187" y="587"/>
                  </a:lnTo>
                  <a:lnTo>
                    <a:pt x="185" y="586"/>
                  </a:lnTo>
                  <a:lnTo>
                    <a:pt x="182" y="583"/>
                  </a:lnTo>
                  <a:lnTo>
                    <a:pt x="181" y="583"/>
                  </a:lnTo>
                  <a:lnTo>
                    <a:pt x="181" y="585"/>
                  </a:lnTo>
                  <a:close/>
                  <a:moveTo>
                    <a:pt x="499" y="582"/>
                  </a:moveTo>
                  <a:lnTo>
                    <a:pt x="500" y="582"/>
                  </a:lnTo>
                  <a:lnTo>
                    <a:pt x="501" y="583"/>
                  </a:lnTo>
                  <a:lnTo>
                    <a:pt x="502" y="583"/>
                  </a:lnTo>
                  <a:lnTo>
                    <a:pt x="502" y="585"/>
                  </a:lnTo>
                  <a:lnTo>
                    <a:pt x="509" y="583"/>
                  </a:lnTo>
                  <a:lnTo>
                    <a:pt x="513" y="582"/>
                  </a:lnTo>
                  <a:lnTo>
                    <a:pt x="517" y="581"/>
                  </a:lnTo>
                  <a:lnTo>
                    <a:pt x="518" y="581"/>
                  </a:lnTo>
                  <a:lnTo>
                    <a:pt x="518" y="580"/>
                  </a:lnTo>
                  <a:lnTo>
                    <a:pt x="517" y="580"/>
                  </a:lnTo>
                  <a:lnTo>
                    <a:pt x="517" y="579"/>
                  </a:lnTo>
                  <a:lnTo>
                    <a:pt x="514" y="579"/>
                  </a:lnTo>
                  <a:lnTo>
                    <a:pt x="511" y="579"/>
                  </a:lnTo>
                  <a:lnTo>
                    <a:pt x="510" y="578"/>
                  </a:lnTo>
                  <a:lnTo>
                    <a:pt x="510" y="579"/>
                  </a:lnTo>
                  <a:lnTo>
                    <a:pt x="507" y="578"/>
                  </a:lnTo>
                  <a:lnTo>
                    <a:pt x="504" y="576"/>
                  </a:lnTo>
                  <a:lnTo>
                    <a:pt x="503" y="576"/>
                  </a:lnTo>
                  <a:lnTo>
                    <a:pt x="503" y="575"/>
                  </a:lnTo>
                  <a:lnTo>
                    <a:pt x="502" y="575"/>
                  </a:lnTo>
                  <a:lnTo>
                    <a:pt x="498" y="574"/>
                  </a:lnTo>
                  <a:lnTo>
                    <a:pt x="499" y="574"/>
                  </a:lnTo>
                  <a:lnTo>
                    <a:pt x="503" y="575"/>
                  </a:lnTo>
                  <a:lnTo>
                    <a:pt x="507" y="575"/>
                  </a:lnTo>
                  <a:lnTo>
                    <a:pt x="511" y="576"/>
                  </a:lnTo>
                  <a:lnTo>
                    <a:pt x="515" y="578"/>
                  </a:lnTo>
                  <a:lnTo>
                    <a:pt x="515" y="576"/>
                  </a:lnTo>
                  <a:lnTo>
                    <a:pt x="512" y="574"/>
                  </a:lnTo>
                  <a:lnTo>
                    <a:pt x="507" y="573"/>
                  </a:lnTo>
                  <a:lnTo>
                    <a:pt x="503" y="571"/>
                  </a:lnTo>
                  <a:lnTo>
                    <a:pt x="499" y="571"/>
                  </a:lnTo>
                  <a:lnTo>
                    <a:pt x="495" y="571"/>
                  </a:lnTo>
                  <a:lnTo>
                    <a:pt x="494" y="571"/>
                  </a:lnTo>
                  <a:lnTo>
                    <a:pt x="494" y="572"/>
                  </a:lnTo>
                  <a:lnTo>
                    <a:pt x="494" y="573"/>
                  </a:lnTo>
                  <a:lnTo>
                    <a:pt x="494" y="574"/>
                  </a:lnTo>
                  <a:lnTo>
                    <a:pt x="493" y="575"/>
                  </a:lnTo>
                  <a:lnTo>
                    <a:pt x="492" y="576"/>
                  </a:lnTo>
                  <a:lnTo>
                    <a:pt x="492" y="578"/>
                  </a:lnTo>
                  <a:lnTo>
                    <a:pt x="491" y="578"/>
                  </a:lnTo>
                  <a:lnTo>
                    <a:pt x="491" y="579"/>
                  </a:lnTo>
                  <a:lnTo>
                    <a:pt x="492" y="580"/>
                  </a:lnTo>
                  <a:lnTo>
                    <a:pt x="493" y="581"/>
                  </a:lnTo>
                  <a:lnTo>
                    <a:pt x="496" y="581"/>
                  </a:lnTo>
                  <a:lnTo>
                    <a:pt x="499" y="582"/>
                  </a:lnTo>
                  <a:close/>
                  <a:moveTo>
                    <a:pt x="180" y="567"/>
                  </a:moveTo>
                  <a:lnTo>
                    <a:pt x="179" y="567"/>
                  </a:lnTo>
                  <a:lnTo>
                    <a:pt x="178" y="565"/>
                  </a:lnTo>
                  <a:lnTo>
                    <a:pt x="178" y="564"/>
                  </a:lnTo>
                  <a:lnTo>
                    <a:pt x="176" y="565"/>
                  </a:lnTo>
                  <a:lnTo>
                    <a:pt x="176" y="567"/>
                  </a:lnTo>
                  <a:lnTo>
                    <a:pt x="178" y="567"/>
                  </a:lnTo>
                  <a:lnTo>
                    <a:pt x="179" y="568"/>
                  </a:lnTo>
                  <a:lnTo>
                    <a:pt x="180" y="570"/>
                  </a:lnTo>
                  <a:lnTo>
                    <a:pt x="181" y="570"/>
                  </a:lnTo>
                  <a:lnTo>
                    <a:pt x="181" y="568"/>
                  </a:lnTo>
                  <a:lnTo>
                    <a:pt x="180" y="568"/>
                  </a:lnTo>
                  <a:lnTo>
                    <a:pt x="180" y="567"/>
                  </a:lnTo>
                  <a:close/>
                  <a:moveTo>
                    <a:pt x="529" y="537"/>
                  </a:moveTo>
                  <a:lnTo>
                    <a:pt x="528" y="538"/>
                  </a:lnTo>
                  <a:lnTo>
                    <a:pt x="528" y="540"/>
                  </a:lnTo>
                  <a:lnTo>
                    <a:pt x="528" y="541"/>
                  </a:lnTo>
                  <a:lnTo>
                    <a:pt x="529" y="541"/>
                  </a:lnTo>
                  <a:lnTo>
                    <a:pt x="532" y="542"/>
                  </a:lnTo>
                  <a:lnTo>
                    <a:pt x="534" y="544"/>
                  </a:lnTo>
                  <a:lnTo>
                    <a:pt x="536" y="546"/>
                  </a:lnTo>
                  <a:lnTo>
                    <a:pt x="539" y="546"/>
                  </a:lnTo>
                  <a:lnTo>
                    <a:pt x="540" y="545"/>
                  </a:lnTo>
                  <a:lnTo>
                    <a:pt x="541" y="545"/>
                  </a:lnTo>
                  <a:lnTo>
                    <a:pt x="544" y="544"/>
                  </a:lnTo>
                  <a:lnTo>
                    <a:pt x="547" y="542"/>
                  </a:lnTo>
                  <a:lnTo>
                    <a:pt x="547" y="541"/>
                  </a:lnTo>
                  <a:lnTo>
                    <a:pt x="546" y="540"/>
                  </a:lnTo>
                  <a:lnTo>
                    <a:pt x="545" y="540"/>
                  </a:lnTo>
                  <a:lnTo>
                    <a:pt x="545" y="538"/>
                  </a:lnTo>
                  <a:lnTo>
                    <a:pt x="545" y="537"/>
                  </a:lnTo>
                  <a:lnTo>
                    <a:pt x="545" y="536"/>
                  </a:lnTo>
                  <a:lnTo>
                    <a:pt x="545" y="535"/>
                  </a:lnTo>
                  <a:lnTo>
                    <a:pt x="544" y="534"/>
                  </a:lnTo>
                  <a:lnTo>
                    <a:pt x="540" y="533"/>
                  </a:lnTo>
                  <a:lnTo>
                    <a:pt x="539" y="533"/>
                  </a:lnTo>
                  <a:lnTo>
                    <a:pt x="539" y="531"/>
                  </a:lnTo>
                  <a:lnTo>
                    <a:pt x="537" y="531"/>
                  </a:lnTo>
                  <a:lnTo>
                    <a:pt x="533" y="534"/>
                  </a:lnTo>
                  <a:lnTo>
                    <a:pt x="530" y="535"/>
                  </a:lnTo>
                  <a:lnTo>
                    <a:pt x="529" y="536"/>
                  </a:lnTo>
                  <a:lnTo>
                    <a:pt x="529" y="537"/>
                  </a:lnTo>
                  <a:close/>
                  <a:moveTo>
                    <a:pt x="558" y="528"/>
                  </a:moveTo>
                  <a:lnTo>
                    <a:pt x="561" y="528"/>
                  </a:lnTo>
                  <a:lnTo>
                    <a:pt x="562" y="527"/>
                  </a:lnTo>
                  <a:lnTo>
                    <a:pt x="562" y="526"/>
                  </a:lnTo>
                  <a:lnTo>
                    <a:pt x="562" y="525"/>
                  </a:lnTo>
                  <a:lnTo>
                    <a:pt x="561" y="523"/>
                  </a:lnTo>
                  <a:lnTo>
                    <a:pt x="560" y="523"/>
                  </a:lnTo>
                  <a:lnTo>
                    <a:pt x="559" y="525"/>
                  </a:lnTo>
                  <a:lnTo>
                    <a:pt x="558" y="526"/>
                  </a:lnTo>
                  <a:lnTo>
                    <a:pt x="557" y="527"/>
                  </a:lnTo>
                  <a:lnTo>
                    <a:pt x="558" y="527"/>
                  </a:lnTo>
                  <a:lnTo>
                    <a:pt x="558" y="528"/>
                  </a:lnTo>
                  <a:close/>
                  <a:moveTo>
                    <a:pt x="563" y="521"/>
                  </a:moveTo>
                  <a:lnTo>
                    <a:pt x="563" y="522"/>
                  </a:lnTo>
                  <a:lnTo>
                    <a:pt x="563" y="523"/>
                  </a:lnTo>
                  <a:lnTo>
                    <a:pt x="564" y="525"/>
                  </a:lnTo>
                  <a:lnTo>
                    <a:pt x="567" y="525"/>
                  </a:lnTo>
                  <a:lnTo>
                    <a:pt x="567" y="523"/>
                  </a:lnTo>
                  <a:lnTo>
                    <a:pt x="567" y="522"/>
                  </a:lnTo>
                  <a:lnTo>
                    <a:pt x="564" y="522"/>
                  </a:lnTo>
                  <a:lnTo>
                    <a:pt x="563" y="521"/>
                  </a:lnTo>
                  <a:close/>
                  <a:moveTo>
                    <a:pt x="547" y="522"/>
                  </a:moveTo>
                  <a:lnTo>
                    <a:pt x="548" y="522"/>
                  </a:lnTo>
                  <a:lnTo>
                    <a:pt x="548" y="521"/>
                  </a:lnTo>
                  <a:lnTo>
                    <a:pt x="549" y="519"/>
                  </a:lnTo>
                  <a:lnTo>
                    <a:pt x="551" y="519"/>
                  </a:lnTo>
                  <a:lnTo>
                    <a:pt x="551" y="517"/>
                  </a:lnTo>
                  <a:lnTo>
                    <a:pt x="552" y="516"/>
                  </a:lnTo>
                  <a:lnTo>
                    <a:pt x="552" y="515"/>
                  </a:lnTo>
                  <a:lnTo>
                    <a:pt x="551" y="515"/>
                  </a:lnTo>
                  <a:lnTo>
                    <a:pt x="549" y="514"/>
                  </a:lnTo>
                  <a:lnTo>
                    <a:pt x="548" y="514"/>
                  </a:lnTo>
                  <a:lnTo>
                    <a:pt x="548" y="513"/>
                  </a:lnTo>
                  <a:lnTo>
                    <a:pt x="547" y="513"/>
                  </a:lnTo>
                  <a:lnTo>
                    <a:pt x="549" y="512"/>
                  </a:lnTo>
                  <a:lnTo>
                    <a:pt x="549" y="511"/>
                  </a:lnTo>
                  <a:lnTo>
                    <a:pt x="549" y="510"/>
                  </a:lnTo>
                  <a:lnTo>
                    <a:pt x="548" y="510"/>
                  </a:lnTo>
                  <a:lnTo>
                    <a:pt x="547" y="507"/>
                  </a:lnTo>
                  <a:lnTo>
                    <a:pt x="546" y="507"/>
                  </a:lnTo>
                  <a:lnTo>
                    <a:pt x="544" y="510"/>
                  </a:lnTo>
                  <a:lnTo>
                    <a:pt x="544" y="511"/>
                  </a:lnTo>
                  <a:lnTo>
                    <a:pt x="543" y="511"/>
                  </a:lnTo>
                  <a:lnTo>
                    <a:pt x="544" y="512"/>
                  </a:lnTo>
                  <a:lnTo>
                    <a:pt x="544" y="513"/>
                  </a:lnTo>
                  <a:lnTo>
                    <a:pt x="544" y="514"/>
                  </a:lnTo>
                  <a:lnTo>
                    <a:pt x="544" y="515"/>
                  </a:lnTo>
                  <a:lnTo>
                    <a:pt x="543" y="516"/>
                  </a:lnTo>
                  <a:lnTo>
                    <a:pt x="543" y="517"/>
                  </a:lnTo>
                  <a:lnTo>
                    <a:pt x="543" y="518"/>
                  </a:lnTo>
                  <a:lnTo>
                    <a:pt x="545" y="521"/>
                  </a:lnTo>
                  <a:lnTo>
                    <a:pt x="546" y="521"/>
                  </a:lnTo>
                  <a:lnTo>
                    <a:pt x="546" y="522"/>
                  </a:lnTo>
                  <a:lnTo>
                    <a:pt x="547" y="522"/>
                  </a:lnTo>
                  <a:close/>
                  <a:moveTo>
                    <a:pt x="576" y="504"/>
                  </a:moveTo>
                  <a:lnTo>
                    <a:pt x="575" y="504"/>
                  </a:lnTo>
                  <a:lnTo>
                    <a:pt x="574" y="504"/>
                  </a:lnTo>
                  <a:lnTo>
                    <a:pt x="574" y="505"/>
                  </a:lnTo>
                  <a:lnTo>
                    <a:pt x="574" y="506"/>
                  </a:lnTo>
                  <a:lnTo>
                    <a:pt x="573" y="506"/>
                  </a:lnTo>
                  <a:lnTo>
                    <a:pt x="572" y="506"/>
                  </a:lnTo>
                  <a:lnTo>
                    <a:pt x="571" y="506"/>
                  </a:lnTo>
                  <a:lnTo>
                    <a:pt x="571" y="505"/>
                  </a:lnTo>
                  <a:lnTo>
                    <a:pt x="571" y="504"/>
                  </a:lnTo>
                  <a:lnTo>
                    <a:pt x="570" y="504"/>
                  </a:lnTo>
                  <a:lnTo>
                    <a:pt x="570" y="503"/>
                  </a:lnTo>
                  <a:lnTo>
                    <a:pt x="570" y="502"/>
                  </a:lnTo>
                  <a:lnTo>
                    <a:pt x="570" y="501"/>
                  </a:lnTo>
                  <a:lnTo>
                    <a:pt x="569" y="502"/>
                  </a:lnTo>
                  <a:lnTo>
                    <a:pt x="568" y="501"/>
                  </a:lnTo>
                  <a:lnTo>
                    <a:pt x="569" y="501"/>
                  </a:lnTo>
                  <a:lnTo>
                    <a:pt x="569" y="500"/>
                  </a:lnTo>
                  <a:lnTo>
                    <a:pt x="570" y="500"/>
                  </a:lnTo>
                  <a:lnTo>
                    <a:pt x="572" y="499"/>
                  </a:lnTo>
                  <a:lnTo>
                    <a:pt x="572" y="498"/>
                  </a:lnTo>
                  <a:lnTo>
                    <a:pt x="571" y="498"/>
                  </a:lnTo>
                  <a:lnTo>
                    <a:pt x="571" y="496"/>
                  </a:lnTo>
                  <a:lnTo>
                    <a:pt x="571" y="495"/>
                  </a:lnTo>
                  <a:lnTo>
                    <a:pt x="570" y="494"/>
                  </a:lnTo>
                  <a:lnTo>
                    <a:pt x="569" y="494"/>
                  </a:lnTo>
                  <a:lnTo>
                    <a:pt x="569" y="495"/>
                  </a:lnTo>
                  <a:lnTo>
                    <a:pt x="569" y="496"/>
                  </a:lnTo>
                  <a:lnTo>
                    <a:pt x="569" y="498"/>
                  </a:lnTo>
                  <a:lnTo>
                    <a:pt x="568" y="498"/>
                  </a:lnTo>
                  <a:lnTo>
                    <a:pt x="567" y="499"/>
                  </a:lnTo>
                  <a:lnTo>
                    <a:pt x="567" y="498"/>
                  </a:lnTo>
                  <a:lnTo>
                    <a:pt x="564" y="496"/>
                  </a:lnTo>
                  <a:lnTo>
                    <a:pt x="564" y="495"/>
                  </a:lnTo>
                  <a:lnTo>
                    <a:pt x="563" y="495"/>
                  </a:lnTo>
                  <a:lnTo>
                    <a:pt x="562" y="496"/>
                  </a:lnTo>
                  <a:lnTo>
                    <a:pt x="561" y="496"/>
                  </a:lnTo>
                  <a:lnTo>
                    <a:pt x="560" y="498"/>
                  </a:lnTo>
                  <a:lnTo>
                    <a:pt x="561" y="499"/>
                  </a:lnTo>
                  <a:lnTo>
                    <a:pt x="561" y="500"/>
                  </a:lnTo>
                  <a:lnTo>
                    <a:pt x="561" y="502"/>
                  </a:lnTo>
                  <a:lnTo>
                    <a:pt x="560" y="502"/>
                  </a:lnTo>
                  <a:lnTo>
                    <a:pt x="561" y="503"/>
                  </a:lnTo>
                  <a:lnTo>
                    <a:pt x="561" y="504"/>
                  </a:lnTo>
                  <a:lnTo>
                    <a:pt x="560" y="505"/>
                  </a:lnTo>
                  <a:lnTo>
                    <a:pt x="560" y="506"/>
                  </a:lnTo>
                  <a:lnTo>
                    <a:pt x="560" y="507"/>
                  </a:lnTo>
                  <a:lnTo>
                    <a:pt x="560" y="510"/>
                  </a:lnTo>
                  <a:lnTo>
                    <a:pt x="560" y="511"/>
                  </a:lnTo>
                  <a:lnTo>
                    <a:pt x="561" y="511"/>
                  </a:lnTo>
                  <a:lnTo>
                    <a:pt x="564" y="511"/>
                  </a:lnTo>
                  <a:lnTo>
                    <a:pt x="569" y="510"/>
                  </a:lnTo>
                  <a:lnTo>
                    <a:pt x="571" y="510"/>
                  </a:lnTo>
                  <a:lnTo>
                    <a:pt x="572" y="510"/>
                  </a:lnTo>
                  <a:lnTo>
                    <a:pt x="572" y="511"/>
                  </a:lnTo>
                  <a:lnTo>
                    <a:pt x="573" y="511"/>
                  </a:lnTo>
                  <a:lnTo>
                    <a:pt x="574" y="511"/>
                  </a:lnTo>
                  <a:lnTo>
                    <a:pt x="575" y="511"/>
                  </a:lnTo>
                  <a:lnTo>
                    <a:pt x="575" y="510"/>
                  </a:lnTo>
                  <a:lnTo>
                    <a:pt x="576" y="510"/>
                  </a:lnTo>
                  <a:lnTo>
                    <a:pt x="575" y="507"/>
                  </a:lnTo>
                  <a:lnTo>
                    <a:pt x="575" y="506"/>
                  </a:lnTo>
                  <a:lnTo>
                    <a:pt x="576" y="504"/>
                  </a:lnTo>
                  <a:close/>
                  <a:moveTo>
                    <a:pt x="37" y="444"/>
                  </a:moveTo>
                  <a:lnTo>
                    <a:pt x="37" y="443"/>
                  </a:lnTo>
                  <a:lnTo>
                    <a:pt x="37" y="442"/>
                  </a:lnTo>
                  <a:lnTo>
                    <a:pt x="32" y="443"/>
                  </a:lnTo>
                  <a:lnTo>
                    <a:pt x="31" y="444"/>
                  </a:lnTo>
                  <a:lnTo>
                    <a:pt x="32" y="444"/>
                  </a:lnTo>
                  <a:lnTo>
                    <a:pt x="36" y="445"/>
                  </a:lnTo>
                  <a:lnTo>
                    <a:pt x="37" y="444"/>
                  </a:lnTo>
                  <a:close/>
                  <a:moveTo>
                    <a:pt x="559" y="443"/>
                  </a:moveTo>
                  <a:lnTo>
                    <a:pt x="558" y="444"/>
                  </a:lnTo>
                  <a:lnTo>
                    <a:pt x="558" y="445"/>
                  </a:lnTo>
                  <a:lnTo>
                    <a:pt x="558" y="446"/>
                  </a:lnTo>
                  <a:lnTo>
                    <a:pt x="558" y="449"/>
                  </a:lnTo>
                  <a:lnTo>
                    <a:pt x="560" y="455"/>
                  </a:lnTo>
                  <a:lnTo>
                    <a:pt x="560" y="456"/>
                  </a:lnTo>
                  <a:lnTo>
                    <a:pt x="560" y="457"/>
                  </a:lnTo>
                  <a:lnTo>
                    <a:pt x="560" y="458"/>
                  </a:lnTo>
                  <a:lnTo>
                    <a:pt x="560" y="460"/>
                  </a:lnTo>
                  <a:lnTo>
                    <a:pt x="563" y="470"/>
                  </a:lnTo>
                  <a:lnTo>
                    <a:pt x="563" y="469"/>
                  </a:lnTo>
                  <a:lnTo>
                    <a:pt x="563" y="468"/>
                  </a:lnTo>
                  <a:lnTo>
                    <a:pt x="563" y="467"/>
                  </a:lnTo>
                  <a:lnTo>
                    <a:pt x="563" y="466"/>
                  </a:lnTo>
                  <a:lnTo>
                    <a:pt x="563" y="465"/>
                  </a:lnTo>
                  <a:lnTo>
                    <a:pt x="563" y="462"/>
                  </a:lnTo>
                  <a:lnTo>
                    <a:pt x="562" y="461"/>
                  </a:lnTo>
                  <a:lnTo>
                    <a:pt x="562" y="460"/>
                  </a:lnTo>
                  <a:lnTo>
                    <a:pt x="563" y="460"/>
                  </a:lnTo>
                  <a:lnTo>
                    <a:pt x="563" y="459"/>
                  </a:lnTo>
                  <a:lnTo>
                    <a:pt x="563" y="458"/>
                  </a:lnTo>
                  <a:lnTo>
                    <a:pt x="562" y="456"/>
                  </a:lnTo>
                  <a:lnTo>
                    <a:pt x="562" y="455"/>
                  </a:lnTo>
                  <a:lnTo>
                    <a:pt x="562" y="454"/>
                  </a:lnTo>
                  <a:lnTo>
                    <a:pt x="562" y="453"/>
                  </a:lnTo>
                  <a:lnTo>
                    <a:pt x="562" y="452"/>
                  </a:lnTo>
                  <a:lnTo>
                    <a:pt x="562" y="450"/>
                  </a:lnTo>
                  <a:lnTo>
                    <a:pt x="562" y="449"/>
                  </a:lnTo>
                  <a:lnTo>
                    <a:pt x="562" y="447"/>
                  </a:lnTo>
                  <a:lnTo>
                    <a:pt x="562" y="446"/>
                  </a:lnTo>
                  <a:lnTo>
                    <a:pt x="562" y="445"/>
                  </a:lnTo>
                  <a:lnTo>
                    <a:pt x="562" y="444"/>
                  </a:lnTo>
                  <a:lnTo>
                    <a:pt x="562" y="442"/>
                  </a:lnTo>
                  <a:lnTo>
                    <a:pt x="562" y="441"/>
                  </a:lnTo>
                  <a:lnTo>
                    <a:pt x="562" y="439"/>
                  </a:lnTo>
                  <a:lnTo>
                    <a:pt x="562" y="438"/>
                  </a:lnTo>
                  <a:lnTo>
                    <a:pt x="560" y="436"/>
                  </a:lnTo>
                  <a:lnTo>
                    <a:pt x="559" y="436"/>
                  </a:lnTo>
                  <a:lnTo>
                    <a:pt x="559" y="437"/>
                  </a:lnTo>
                  <a:lnTo>
                    <a:pt x="559" y="438"/>
                  </a:lnTo>
                  <a:lnTo>
                    <a:pt x="559" y="439"/>
                  </a:lnTo>
                  <a:lnTo>
                    <a:pt x="559" y="441"/>
                  </a:lnTo>
                  <a:lnTo>
                    <a:pt x="559" y="442"/>
                  </a:lnTo>
                  <a:lnTo>
                    <a:pt x="560" y="442"/>
                  </a:lnTo>
                  <a:lnTo>
                    <a:pt x="561" y="442"/>
                  </a:lnTo>
                  <a:lnTo>
                    <a:pt x="561" y="443"/>
                  </a:lnTo>
                  <a:lnTo>
                    <a:pt x="559" y="443"/>
                  </a:lnTo>
                  <a:close/>
                  <a:moveTo>
                    <a:pt x="562" y="472"/>
                  </a:moveTo>
                  <a:lnTo>
                    <a:pt x="563" y="473"/>
                  </a:lnTo>
                  <a:lnTo>
                    <a:pt x="563" y="472"/>
                  </a:lnTo>
                  <a:lnTo>
                    <a:pt x="563" y="471"/>
                  </a:lnTo>
                  <a:lnTo>
                    <a:pt x="563" y="470"/>
                  </a:lnTo>
                  <a:lnTo>
                    <a:pt x="562" y="471"/>
                  </a:lnTo>
                  <a:lnTo>
                    <a:pt x="562" y="472"/>
                  </a:lnTo>
                  <a:close/>
                  <a:moveTo>
                    <a:pt x="18" y="407"/>
                  </a:moveTo>
                  <a:lnTo>
                    <a:pt x="16" y="407"/>
                  </a:lnTo>
                  <a:lnTo>
                    <a:pt x="15" y="407"/>
                  </a:lnTo>
                  <a:lnTo>
                    <a:pt x="14" y="405"/>
                  </a:lnTo>
                  <a:lnTo>
                    <a:pt x="13" y="405"/>
                  </a:lnTo>
                  <a:lnTo>
                    <a:pt x="10" y="404"/>
                  </a:lnTo>
                  <a:lnTo>
                    <a:pt x="9" y="404"/>
                  </a:lnTo>
                  <a:lnTo>
                    <a:pt x="9" y="403"/>
                  </a:lnTo>
                  <a:lnTo>
                    <a:pt x="8" y="403"/>
                  </a:lnTo>
                  <a:lnTo>
                    <a:pt x="8" y="404"/>
                  </a:lnTo>
                  <a:lnTo>
                    <a:pt x="7" y="404"/>
                  </a:lnTo>
                  <a:lnTo>
                    <a:pt x="5" y="405"/>
                  </a:lnTo>
                  <a:lnTo>
                    <a:pt x="7" y="407"/>
                  </a:lnTo>
                  <a:lnTo>
                    <a:pt x="9" y="409"/>
                  </a:lnTo>
                  <a:lnTo>
                    <a:pt x="9" y="408"/>
                  </a:lnTo>
                  <a:lnTo>
                    <a:pt x="10" y="409"/>
                  </a:lnTo>
                  <a:lnTo>
                    <a:pt x="10" y="410"/>
                  </a:lnTo>
                  <a:lnTo>
                    <a:pt x="14" y="410"/>
                  </a:lnTo>
                  <a:lnTo>
                    <a:pt x="15" y="409"/>
                  </a:lnTo>
                  <a:lnTo>
                    <a:pt x="16" y="409"/>
                  </a:lnTo>
                  <a:lnTo>
                    <a:pt x="18" y="408"/>
                  </a:lnTo>
                  <a:lnTo>
                    <a:pt x="18" y="407"/>
                  </a:lnTo>
                  <a:close/>
                  <a:moveTo>
                    <a:pt x="21" y="408"/>
                  </a:moveTo>
                  <a:lnTo>
                    <a:pt x="25" y="407"/>
                  </a:lnTo>
                  <a:lnTo>
                    <a:pt x="30" y="407"/>
                  </a:lnTo>
                  <a:lnTo>
                    <a:pt x="31" y="407"/>
                  </a:lnTo>
                  <a:lnTo>
                    <a:pt x="31" y="405"/>
                  </a:lnTo>
                  <a:lnTo>
                    <a:pt x="29" y="405"/>
                  </a:lnTo>
                  <a:lnTo>
                    <a:pt x="25" y="404"/>
                  </a:lnTo>
                  <a:lnTo>
                    <a:pt x="23" y="403"/>
                  </a:lnTo>
                  <a:lnTo>
                    <a:pt x="22" y="403"/>
                  </a:lnTo>
                  <a:lnTo>
                    <a:pt x="21" y="403"/>
                  </a:lnTo>
                  <a:lnTo>
                    <a:pt x="20" y="403"/>
                  </a:lnTo>
                  <a:lnTo>
                    <a:pt x="18" y="403"/>
                  </a:lnTo>
                  <a:lnTo>
                    <a:pt x="18" y="404"/>
                  </a:lnTo>
                  <a:lnTo>
                    <a:pt x="20" y="404"/>
                  </a:lnTo>
                  <a:lnTo>
                    <a:pt x="21" y="405"/>
                  </a:lnTo>
                  <a:lnTo>
                    <a:pt x="21" y="407"/>
                  </a:lnTo>
                  <a:lnTo>
                    <a:pt x="21" y="408"/>
                  </a:lnTo>
                  <a:close/>
                  <a:moveTo>
                    <a:pt x="552" y="384"/>
                  </a:moveTo>
                  <a:lnTo>
                    <a:pt x="557" y="386"/>
                  </a:lnTo>
                  <a:lnTo>
                    <a:pt x="557" y="385"/>
                  </a:lnTo>
                  <a:lnTo>
                    <a:pt x="557" y="384"/>
                  </a:lnTo>
                  <a:lnTo>
                    <a:pt x="557" y="382"/>
                  </a:lnTo>
                  <a:lnTo>
                    <a:pt x="556" y="381"/>
                  </a:lnTo>
                  <a:lnTo>
                    <a:pt x="552" y="381"/>
                  </a:lnTo>
                  <a:lnTo>
                    <a:pt x="549" y="380"/>
                  </a:lnTo>
                  <a:lnTo>
                    <a:pt x="549" y="379"/>
                  </a:lnTo>
                  <a:lnTo>
                    <a:pt x="549" y="378"/>
                  </a:lnTo>
                  <a:lnTo>
                    <a:pt x="549" y="377"/>
                  </a:lnTo>
                  <a:lnTo>
                    <a:pt x="548" y="377"/>
                  </a:lnTo>
                  <a:lnTo>
                    <a:pt x="548" y="378"/>
                  </a:lnTo>
                  <a:lnTo>
                    <a:pt x="547" y="378"/>
                  </a:lnTo>
                  <a:lnTo>
                    <a:pt x="545" y="378"/>
                  </a:lnTo>
                  <a:lnTo>
                    <a:pt x="544" y="378"/>
                  </a:lnTo>
                  <a:lnTo>
                    <a:pt x="544" y="379"/>
                  </a:lnTo>
                  <a:lnTo>
                    <a:pt x="548" y="381"/>
                  </a:lnTo>
                  <a:lnTo>
                    <a:pt x="552" y="384"/>
                  </a:lnTo>
                  <a:close/>
                  <a:moveTo>
                    <a:pt x="553" y="361"/>
                  </a:moveTo>
                  <a:lnTo>
                    <a:pt x="553" y="362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5" y="365"/>
                  </a:lnTo>
                  <a:lnTo>
                    <a:pt x="555" y="366"/>
                  </a:lnTo>
                  <a:lnTo>
                    <a:pt x="555" y="367"/>
                  </a:lnTo>
                  <a:lnTo>
                    <a:pt x="556" y="366"/>
                  </a:lnTo>
                  <a:lnTo>
                    <a:pt x="556" y="365"/>
                  </a:lnTo>
                  <a:lnTo>
                    <a:pt x="556" y="363"/>
                  </a:lnTo>
                  <a:lnTo>
                    <a:pt x="555" y="363"/>
                  </a:lnTo>
                  <a:lnTo>
                    <a:pt x="555" y="362"/>
                  </a:lnTo>
                  <a:lnTo>
                    <a:pt x="553" y="361"/>
                  </a:lnTo>
                  <a:close/>
                  <a:moveTo>
                    <a:pt x="558" y="341"/>
                  </a:moveTo>
                  <a:lnTo>
                    <a:pt x="558" y="340"/>
                  </a:lnTo>
                  <a:lnTo>
                    <a:pt x="559" y="339"/>
                  </a:lnTo>
                  <a:lnTo>
                    <a:pt x="559" y="338"/>
                  </a:lnTo>
                  <a:lnTo>
                    <a:pt x="558" y="338"/>
                  </a:lnTo>
                  <a:lnTo>
                    <a:pt x="559" y="336"/>
                  </a:lnTo>
                  <a:lnTo>
                    <a:pt x="559" y="335"/>
                  </a:lnTo>
                  <a:lnTo>
                    <a:pt x="558" y="336"/>
                  </a:lnTo>
                  <a:lnTo>
                    <a:pt x="558" y="335"/>
                  </a:lnTo>
                  <a:lnTo>
                    <a:pt x="558" y="334"/>
                  </a:lnTo>
                  <a:lnTo>
                    <a:pt x="558" y="333"/>
                  </a:lnTo>
                  <a:lnTo>
                    <a:pt x="559" y="333"/>
                  </a:lnTo>
                  <a:lnTo>
                    <a:pt x="559" y="332"/>
                  </a:lnTo>
                  <a:lnTo>
                    <a:pt x="558" y="332"/>
                  </a:lnTo>
                  <a:lnTo>
                    <a:pt x="558" y="331"/>
                  </a:lnTo>
                  <a:lnTo>
                    <a:pt x="559" y="330"/>
                  </a:lnTo>
                  <a:lnTo>
                    <a:pt x="559" y="329"/>
                  </a:lnTo>
                  <a:lnTo>
                    <a:pt x="558" y="329"/>
                  </a:lnTo>
                  <a:lnTo>
                    <a:pt x="553" y="336"/>
                  </a:lnTo>
                  <a:lnTo>
                    <a:pt x="553" y="338"/>
                  </a:lnTo>
                  <a:lnTo>
                    <a:pt x="555" y="339"/>
                  </a:lnTo>
                  <a:lnTo>
                    <a:pt x="556" y="340"/>
                  </a:lnTo>
                  <a:lnTo>
                    <a:pt x="557" y="341"/>
                  </a:lnTo>
                  <a:lnTo>
                    <a:pt x="558" y="341"/>
                  </a:lnTo>
                  <a:close/>
                  <a:moveTo>
                    <a:pt x="573" y="315"/>
                  </a:moveTo>
                  <a:lnTo>
                    <a:pt x="573" y="316"/>
                  </a:lnTo>
                  <a:lnTo>
                    <a:pt x="572" y="317"/>
                  </a:lnTo>
                  <a:lnTo>
                    <a:pt x="572" y="319"/>
                  </a:lnTo>
                  <a:lnTo>
                    <a:pt x="571" y="321"/>
                  </a:lnTo>
                  <a:lnTo>
                    <a:pt x="570" y="322"/>
                  </a:lnTo>
                  <a:lnTo>
                    <a:pt x="570" y="324"/>
                  </a:lnTo>
                  <a:lnTo>
                    <a:pt x="571" y="324"/>
                  </a:lnTo>
                  <a:lnTo>
                    <a:pt x="571" y="325"/>
                  </a:lnTo>
                  <a:lnTo>
                    <a:pt x="571" y="328"/>
                  </a:lnTo>
                  <a:lnTo>
                    <a:pt x="572" y="328"/>
                  </a:lnTo>
                  <a:lnTo>
                    <a:pt x="572" y="325"/>
                  </a:lnTo>
                  <a:lnTo>
                    <a:pt x="572" y="324"/>
                  </a:lnTo>
                  <a:lnTo>
                    <a:pt x="573" y="324"/>
                  </a:lnTo>
                  <a:lnTo>
                    <a:pt x="573" y="323"/>
                  </a:lnTo>
                  <a:lnTo>
                    <a:pt x="573" y="322"/>
                  </a:lnTo>
                  <a:lnTo>
                    <a:pt x="574" y="323"/>
                  </a:lnTo>
                  <a:lnTo>
                    <a:pt x="574" y="322"/>
                  </a:lnTo>
                  <a:lnTo>
                    <a:pt x="575" y="322"/>
                  </a:lnTo>
                  <a:lnTo>
                    <a:pt x="575" y="320"/>
                  </a:lnTo>
                  <a:lnTo>
                    <a:pt x="575" y="319"/>
                  </a:lnTo>
                  <a:lnTo>
                    <a:pt x="575" y="318"/>
                  </a:lnTo>
                  <a:lnTo>
                    <a:pt x="574" y="316"/>
                  </a:lnTo>
                  <a:lnTo>
                    <a:pt x="574" y="315"/>
                  </a:lnTo>
                  <a:lnTo>
                    <a:pt x="573" y="315"/>
                  </a:lnTo>
                  <a:close/>
                  <a:moveTo>
                    <a:pt x="576" y="267"/>
                  </a:moveTo>
                  <a:lnTo>
                    <a:pt x="573" y="263"/>
                  </a:lnTo>
                  <a:lnTo>
                    <a:pt x="572" y="262"/>
                  </a:lnTo>
                  <a:lnTo>
                    <a:pt x="569" y="264"/>
                  </a:lnTo>
                  <a:lnTo>
                    <a:pt x="563" y="267"/>
                  </a:lnTo>
                  <a:lnTo>
                    <a:pt x="562" y="270"/>
                  </a:lnTo>
                  <a:lnTo>
                    <a:pt x="561" y="270"/>
                  </a:lnTo>
                  <a:lnTo>
                    <a:pt x="561" y="268"/>
                  </a:lnTo>
                  <a:lnTo>
                    <a:pt x="561" y="267"/>
                  </a:lnTo>
                  <a:lnTo>
                    <a:pt x="559" y="267"/>
                  </a:lnTo>
                  <a:lnTo>
                    <a:pt x="559" y="268"/>
                  </a:lnTo>
                  <a:lnTo>
                    <a:pt x="560" y="270"/>
                  </a:lnTo>
                  <a:lnTo>
                    <a:pt x="560" y="271"/>
                  </a:lnTo>
                  <a:lnTo>
                    <a:pt x="560" y="272"/>
                  </a:lnTo>
                  <a:lnTo>
                    <a:pt x="560" y="273"/>
                  </a:lnTo>
                  <a:lnTo>
                    <a:pt x="559" y="272"/>
                  </a:lnTo>
                  <a:lnTo>
                    <a:pt x="559" y="273"/>
                  </a:lnTo>
                  <a:lnTo>
                    <a:pt x="558" y="274"/>
                  </a:lnTo>
                  <a:lnTo>
                    <a:pt x="556" y="275"/>
                  </a:lnTo>
                  <a:lnTo>
                    <a:pt x="556" y="277"/>
                  </a:lnTo>
                  <a:lnTo>
                    <a:pt x="557" y="277"/>
                  </a:lnTo>
                  <a:lnTo>
                    <a:pt x="558" y="279"/>
                  </a:lnTo>
                  <a:lnTo>
                    <a:pt x="558" y="282"/>
                  </a:lnTo>
                  <a:lnTo>
                    <a:pt x="561" y="284"/>
                  </a:lnTo>
                  <a:lnTo>
                    <a:pt x="563" y="285"/>
                  </a:lnTo>
                  <a:lnTo>
                    <a:pt x="564" y="287"/>
                  </a:lnTo>
                  <a:lnTo>
                    <a:pt x="569" y="286"/>
                  </a:lnTo>
                  <a:lnTo>
                    <a:pt x="572" y="284"/>
                  </a:lnTo>
                  <a:lnTo>
                    <a:pt x="574" y="277"/>
                  </a:lnTo>
                  <a:lnTo>
                    <a:pt x="576" y="272"/>
                  </a:lnTo>
                  <a:lnTo>
                    <a:pt x="576" y="271"/>
                  </a:lnTo>
                  <a:lnTo>
                    <a:pt x="576" y="270"/>
                  </a:lnTo>
                  <a:lnTo>
                    <a:pt x="578" y="268"/>
                  </a:lnTo>
                  <a:lnTo>
                    <a:pt x="576" y="268"/>
                  </a:lnTo>
                  <a:lnTo>
                    <a:pt x="576" y="267"/>
                  </a:lnTo>
                  <a:close/>
                  <a:moveTo>
                    <a:pt x="64" y="230"/>
                  </a:moveTo>
                  <a:lnTo>
                    <a:pt x="66" y="231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9"/>
                  </a:lnTo>
                  <a:lnTo>
                    <a:pt x="67" y="228"/>
                  </a:lnTo>
                  <a:lnTo>
                    <a:pt x="66" y="228"/>
                  </a:lnTo>
                  <a:lnTo>
                    <a:pt x="66" y="227"/>
                  </a:lnTo>
                  <a:lnTo>
                    <a:pt x="64" y="227"/>
                  </a:lnTo>
                  <a:lnTo>
                    <a:pt x="62" y="227"/>
                  </a:lnTo>
                  <a:lnTo>
                    <a:pt x="62" y="228"/>
                  </a:lnTo>
                  <a:lnTo>
                    <a:pt x="62" y="229"/>
                  </a:lnTo>
                  <a:lnTo>
                    <a:pt x="64" y="229"/>
                  </a:lnTo>
                  <a:lnTo>
                    <a:pt x="64" y="230"/>
                  </a:lnTo>
                  <a:close/>
                  <a:moveTo>
                    <a:pt x="365" y="798"/>
                  </a:moveTo>
                  <a:lnTo>
                    <a:pt x="365" y="796"/>
                  </a:lnTo>
                  <a:lnTo>
                    <a:pt x="364" y="796"/>
                  </a:lnTo>
                  <a:lnTo>
                    <a:pt x="364" y="798"/>
                  </a:lnTo>
                  <a:lnTo>
                    <a:pt x="364" y="799"/>
                  </a:lnTo>
                  <a:lnTo>
                    <a:pt x="364" y="800"/>
                  </a:lnTo>
                  <a:lnTo>
                    <a:pt x="363" y="800"/>
                  </a:lnTo>
                  <a:lnTo>
                    <a:pt x="363" y="801"/>
                  </a:lnTo>
                  <a:lnTo>
                    <a:pt x="363" y="802"/>
                  </a:lnTo>
                  <a:lnTo>
                    <a:pt x="363" y="803"/>
                  </a:lnTo>
                  <a:lnTo>
                    <a:pt x="364" y="804"/>
                  </a:lnTo>
                  <a:lnTo>
                    <a:pt x="365" y="804"/>
                  </a:lnTo>
                  <a:lnTo>
                    <a:pt x="366" y="804"/>
                  </a:lnTo>
                  <a:lnTo>
                    <a:pt x="366" y="803"/>
                  </a:lnTo>
                  <a:lnTo>
                    <a:pt x="367" y="803"/>
                  </a:lnTo>
                  <a:lnTo>
                    <a:pt x="367" y="804"/>
                  </a:lnTo>
                  <a:lnTo>
                    <a:pt x="369" y="804"/>
                  </a:lnTo>
                  <a:lnTo>
                    <a:pt x="369" y="803"/>
                  </a:lnTo>
                  <a:lnTo>
                    <a:pt x="370" y="803"/>
                  </a:lnTo>
                  <a:lnTo>
                    <a:pt x="370" y="802"/>
                  </a:lnTo>
                  <a:lnTo>
                    <a:pt x="369" y="801"/>
                  </a:lnTo>
                  <a:lnTo>
                    <a:pt x="369" y="802"/>
                  </a:lnTo>
                  <a:lnTo>
                    <a:pt x="367" y="801"/>
                  </a:lnTo>
                  <a:lnTo>
                    <a:pt x="369" y="801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7" y="799"/>
                  </a:lnTo>
                  <a:lnTo>
                    <a:pt x="367" y="798"/>
                  </a:lnTo>
                  <a:lnTo>
                    <a:pt x="366" y="796"/>
                  </a:lnTo>
                  <a:lnTo>
                    <a:pt x="366" y="798"/>
                  </a:lnTo>
                  <a:lnTo>
                    <a:pt x="365" y="798"/>
                  </a:lnTo>
                  <a:close/>
                  <a:moveTo>
                    <a:pt x="213" y="810"/>
                  </a:moveTo>
                  <a:lnTo>
                    <a:pt x="212" y="811"/>
                  </a:lnTo>
                  <a:lnTo>
                    <a:pt x="213" y="811"/>
                  </a:lnTo>
                  <a:lnTo>
                    <a:pt x="213" y="813"/>
                  </a:lnTo>
                  <a:lnTo>
                    <a:pt x="213" y="814"/>
                  </a:lnTo>
                  <a:lnTo>
                    <a:pt x="214" y="814"/>
                  </a:lnTo>
                  <a:lnTo>
                    <a:pt x="214" y="813"/>
                  </a:lnTo>
                  <a:lnTo>
                    <a:pt x="214" y="811"/>
                  </a:lnTo>
                  <a:lnTo>
                    <a:pt x="214" y="810"/>
                  </a:lnTo>
                  <a:lnTo>
                    <a:pt x="213" y="810"/>
                  </a:lnTo>
                  <a:close/>
                  <a:moveTo>
                    <a:pt x="528" y="671"/>
                  </a:moveTo>
                  <a:lnTo>
                    <a:pt x="529" y="671"/>
                  </a:lnTo>
                  <a:lnTo>
                    <a:pt x="529" y="670"/>
                  </a:lnTo>
                  <a:lnTo>
                    <a:pt x="528" y="670"/>
                  </a:lnTo>
                  <a:lnTo>
                    <a:pt x="528" y="671"/>
                  </a:lnTo>
                  <a:close/>
                  <a:moveTo>
                    <a:pt x="227" y="836"/>
                  </a:moveTo>
                  <a:lnTo>
                    <a:pt x="226" y="836"/>
                  </a:lnTo>
                  <a:lnTo>
                    <a:pt x="226" y="837"/>
                  </a:lnTo>
                  <a:lnTo>
                    <a:pt x="227" y="837"/>
                  </a:lnTo>
                  <a:lnTo>
                    <a:pt x="227" y="836"/>
                  </a:lnTo>
                  <a:close/>
                  <a:moveTo>
                    <a:pt x="638" y="172"/>
                  </a:moveTo>
                  <a:lnTo>
                    <a:pt x="638" y="173"/>
                  </a:lnTo>
                  <a:lnTo>
                    <a:pt x="636" y="180"/>
                  </a:lnTo>
                  <a:lnTo>
                    <a:pt x="632" y="181"/>
                  </a:lnTo>
                  <a:lnTo>
                    <a:pt x="630" y="183"/>
                  </a:lnTo>
                  <a:lnTo>
                    <a:pt x="630" y="184"/>
                  </a:lnTo>
                  <a:lnTo>
                    <a:pt x="630" y="185"/>
                  </a:lnTo>
                  <a:lnTo>
                    <a:pt x="629" y="186"/>
                  </a:lnTo>
                  <a:lnTo>
                    <a:pt x="628" y="188"/>
                  </a:lnTo>
                  <a:lnTo>
                    <a:pt x="626" y="191"/>
                  </a:lnTo>
                  <a:lnTo>
                    <a:pt x="626" y="192"/>
                  </a:lnTo>
                  <a:lnTo>
                    <a:pt x="626" y="193"/>
                  </a:lnTo>
                  <a:lnTo>
                    <a:pt x="623" y="196"/>
                  </a:lnTo>
                  <a:lnTo>
                    <a:pt x="620" y="199"/>
                  </a:lnTo>
                  <a:lnTo>
                    <a:pt x="619" y="199"/>
                  </a:lnTo>
                  <a:lnTo>
                    <a:pt x="618" y="201"/>
                  </a:lnTo>
                  <a:lnTo>
                    <a:pt x="618" y="202"/>
                  </a:lnTo>
                  <a:lnTo>
                    <a:pt x="618" y="203"/>
                  </a:lnTo>
                  <a:lnTo>
                    <a:pt x="618" y="204"/>
                  </a:lnTo>
                  <a:lnTo>
                    <a:pt x="615" y="206"/>
                  </a:lnTo>
                  <a:lnTo>
                    <a:pt x="609" y="204"/>
                  </a:lnTo>
                  <a:lnTo>
                    <a:pt x="605" y="206"/>
                  </a:lnTo>
                  <a:lnTo>
                    <a:pt x="606" y="208"/>
                  </a:lnTo>
                  <a:lnTo>
                    <a:pt x="608" y="212"/>
                  </a:lnTo>
                  <a:lnTo>
                    <a:pt x="609" y="213"/>
                  </a:lnTo>
                  <a:lnTo>
                    <a:pt x="609" y="216"/>
                  </a:lnTo>
                  <a:lnTo>
                    <a:pt x="608" y="217"/>
                  </a:lnTo>
                  <a:lnTo>
                    <a:pt x="608" y="219"/>
                  </a:lnTo>
                  <a:lnTo>
                    <a:pt x="605" y="222"/>
                  </a:lnTo>
                  <a:lnTo>
                    <a:pt x="604" y="222"/>
                  </a:lnTo>
                  <a:lnTo>
                    <a:pt x="601" y="224"/>
                  </a:lnTo>
                  <a:lnTo>
                    <a:pt x="598" y="225"/>
                  </a:lnTo>
                  <a:lnTo>
                    <a:pt x="597" y="225"/>
                  </a:lnTo>
                  <a:lnTo>
                    <a:pt x="597" y="226"/>
                  </a:lnTo>
                  <a:lnTo>
                    <a:pt x="597" y="228"/>
                  </a:lnTo>
                  <a:lnTo>
                    <a:pt x="592" y="228"/>
                  </a:lnTo>
                  <a:lnTo>
                    <a:pt x="587" y="229"/>
                  </a:lnTo>
                  <a:lnTo>
                    <a:pt x="586" y="228"/>
                  </a:lnTo>
                  <a:lnTo>
                    <a:pt x="583" y="228"/>
                  </a:lnTo>
                  <a:lnTo>
                    <a:pt x="579" y="227"/>
                  </a:lnTo>
                  <a:lnTo>
                    <a:pt x="578" y="225"/>
                  </a:lnTo>
                  <a:lnTo>
                    <a:pt x="578" y="224"/>
                  </a:lnTo>
                  <a:lnTo>
                    <a:pt x="575" y="225"/>
                  </a:lnTo>
                  <a:lnTo>
                    <a:pt x="575" y="227"/>
                  </a:lnTo>
                  <a:lnTo>
                    <a:pt x="575" y="228"/>
                  </a:lnTo>
                  <a:lnTo>
                    <a:pt x="575" y="229"/>
                  </a:lnTo>
                  <a:lnTo>
                    <a:pt x="573" y="228"/>
                  </a:lnTo>
                  <a:lnTo>
                    <a:pt x="571" y="229"/>
                  </a:lnTo>
                  <a:lnTo>
                    <a:pt x="569" y="232"/>
                  </a:lnTo>
                  <a:lnTo>
                    <a:pt x="567" y="233"/>
                  </a:lnTo>
                  <a:lnTo>
                    <a:pt x="563" y="232"/>
                  </a:lnTo>
                  <a:lnTo>
                    <a:pt x="560" y="229"/>
                  </a:lnTo>
                  <a:lnTo>
                    <a:pt x="558" y="229"/>
                  </a:lnTo>
                  <a:lnTo>
                    <a:pt x="557" y="228"/>
                  </a:lnTo>
                  <a:lnTo>
                    <a:pt x="555" y="227"/>
                  </a:lnTo>
                  <a:lnTo>
                    <a:pt x="551" y="230"/>
                  </a:lnTo>
                  <a:lnTo>
                    <a:pt x="547" y="233"/>
                  </a:lnTo>
                  <a:lnTo>
                    <a:pt x="544" y="233"/>
                  </a:lnTo>
                  <a:lnTo>
                    <a:pt x="540" y="233"/>
                  </a:lnTo>
                  <a:lnTo>
                    <a:pt x="540" y="235"/>
                  </a:lnTo>
                  <a:lnTo>
                    <a:pt x="541" y="235"/>
                  </a:lnTo>
                  <a:lnTo>
                    <a:pt x="545" y="235"/>
                  </a:lnTo>
                  <a:lnTo>
                    <a:pt x="545" y="237"/>
                  </a:lnTo>
                  <a:lnTo>
                    <a:pt x="545" y="238"/>
                  </a:lnTo>
                  <a:lnTo>
                    <a:pt x="545" y="240"/>
                  </a:lnTo>
                  <a:lnTo>
                    <a:pt x="546" y="240"/>
                  </a:lnTo>
                  <a:lnTo>
                    <a:pt x="547" y="238"/>
                  </a:lnTo>
                  <a:lnTo>
                    <a:pt x="551" y="233"/>
                  </a:lnTo>
                  <a:lnTo>
                    <a:pt x="555" y="229"/>
                  </a:lnTo>
                  <a:lnTo>
                    <a:pt x="559" y="231"/>
                  </a:lnTo>
                  <a:lnTo>
                    <a:pt x="560" y="232"/>
                  </a:lnTo>
                  <a:lnTo>
                    <a:pt x="561" y="232"/>
                  </a:lnTo>
                  <a:lnTo>
                    <a:pt x="562" y="235"/>
                  </a:lnTo>
                  <a:lnTo>
                    <a:pt x="567" y="237"/>
                  </a:lnTo>
                  <a:lnTo>
                    <a:pt x="569" y="238"/>
                  </a:lnTo>
                  <a:lnTo>
                    <a:pt x="570" y="239"/>
                  </a:lnTo>
                  <a:lnTo>
                    <a:pt x="573" y="238"/>
                  </a:lnTo>
                  <a:lnTo>
                    <a:pt x="576" y="237"/>
                  </a:lnTo>
                  <a:lnTo>
                    <a:pt x="582" y="232"/>
                  </a:lnTo>
                  <a:lnTo>
                    <a:pt x="583" y="237"/>
                  </a:lnTo>
                  <a:lnTo>
                    <a:pt x="586" y="239"/>
                  </a:lnTo>
                  <a:lnTo>
                    <a:pt x="590" y="240"/>
                  </a:lnTo>
                  <a:lnTo>
                    <a:pt x="592" y="241"/>
                  </a:lnTo>
                  <a:lnTo>
                    <a:pt x="593" y="242"/>
                  </a:lnTo>
                  <a:lnTo>
                    <a:pt x="592" y="243"/>
                  </a:lnTo>
                  <a:lnTo>
                    <a:pt x="587" y="250"/>
                  </a:lnTo>
                  <a:lnTo>
                    <a:pt x="587" y="248"/>
                  </a:lnTo>
                  <a:lnTo>
                    <a:pt x="586" y="248"/>
                  </a:lnTo>
                  <a:lnTo>
                    <a:pt x="586" y="249"/>
                  </a:lnTo>
                  <a:lnTo>
                    <a:pt x="586" y="250"/>
                  </a:lnTo>
                  <a:lnTo>
                    <a:pt x="586" y="252"/>
                  </a:lnTo>
                  <a:lnTo>
                    <a:pt x="587" y="252"/>
                  </a:lnTo>
                  <a:lnTo>
                    <a:pt x="587" y="253"/>
                  </a:lnTo>
                  <a:lnTo>
                    <a:pt x="586" y="254"/>
                  </a:lnTo>
                  <a:lnTo>
                    <a:pt x="586" y="255"/>
                  </a:lnTo>
                  <a:lnTo>
                    <a:pt x="582" y="256"/>
                  </a:lnTo>
                  <a:lnTo>
                    <a:pt x="579" y="258"/>
                  </a:lnTo>
                  <a:lnTo>
                    <a:pt x="578" y="255"/>
                  </a:lnTo>
                  <a:lnTo>
                    <a:pt x="576" y="255"/>
                  </a:lnTo>
                  <a:lnTo>
                    <a:pt x="574" y="256"/>
                  </a:lnTo>
                  <a:lnTo>
                    <a:pt x="571" y="259"/>
                  </a:lnTo>
                  <a:lnTo>
                    <a:pt x="568" y="258"/>
                  </a:lnTo>
                  <a:lnTo>
                    <a:pt x="562" y="256"/>
                  </a:lnTo>
                  <a:lnTo>
                    <a:pt x="561" y="255"/>
                  </a:lnTo>
                  <a:lnTo>
                    <a:pt x="559" y="254"/>
                  </a:lnTo>
                  <a:lnTo>
                    <a:pt x="558" y="252"/>
                  </a:lnTo>
                  <a:lnTo>
                    <a:pt x="555" y="253"/>
                  </a:lnTo>
                  <a:lnTo>
                    <a:pt x="553" y="255"/>
                  </a:lnTo>
                  <a:lnTo>
                    <a:pt x="552" y="259"/>
                  </a:lnTo>
                  <a:lnTo>
                    <a:pt x="551" y="260"/>
                  </a:lnTo>
                  <a:lnTo>
                    <a:pt x="547" y="262"/>
                  </a:lnTo>
                  <a:lnTo>
                    <a:pt x="549" y="262"/>
                  </a:lnTo>
                  <a:lnTo>
                    <a:pt x="549" y="263"/>
                  </a:lnTo>
                  <a:lnTo>
                    <a:pt x="548" y="266"/>
                  </a:lnTo>
                  <a:lnTo>
                    <a:pt x="547" y="266"/>
                  </a:lnTo>
                  <a:lnTo>
                    <a:pt x="547" y="267"/>
                  </a:lnTo>
                  <a:lnTo>
                    <a:pt x="548" y="270"/>
                  </a:lnTo>
                  <a:lnTo>
                    <a:pt x="545" y="275"/>
                  </a:lnTo>
                  <a:lnTo>
                    <a:pt x="545" y="276"/>
                  </a:lnTo>
                  <a:lnTo>
                    <a:pt x="545" y="277"/>
                  </a:lnTo>
                  <a:lnTo>
                    <a:pt x="545" y="278"/>
                  </a:lnTo>
                  <a:lnTo>
                    <a:pt x="548" y="278"/>
                  </a:lnTo>
                  <a:lnTo>
                    <a:pt x="548" y="279"/>
                  </a:lnTo>
                  <a:lnTo>
                    <a:pt x="548" y="282"/>
                  </a:lnTo>
                  <a:lnTo>
                    <a:pt x="548" y="283"/>
                  </a:lnTo>
                  <a:lnTo>
                    <a:pt x="549" y="284"/>
                  </a:lnTo>
                  <a:lnTo>
                    <a:pt x="549" y="285"/>
                  </a:lnTo>
                  <a:lnTo>
                    <a:pt x="549" y="286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1" y="286"/>
                  </a:lnTo>
                  <a:lnTo>
                    <a:pt x="551" y="285"/>
                  </a:lnTo>
                  <a:lnTo>
                    <a:pt x="551" y="284"/>
                  </a:lnTo>
                  <a:lnTo>
                    <a:pt x="555" y="282"/>
                  </a:lnTo>
                  <a:lnTo>
                    <a:pt x="556" y="284"/>
                  </a:lnTo>
                  <a:lnTo>
                    <a:pt x="557" y="285"/>
                  </a:lnTo>
                  <a:lnTo>
                    <a:pt x="558" y="286"/>
                  </a:lnTo>
                  <a:lnTo>
                    <a:pt x="557" y="286"/>
                  </a:lnTo>
                  <a:lnTo>
                    <a:pt x="557" y="287"/>
                  </a:lnTo>
                  <a:lnTo>
                    <a:pt x="557" y="288"/>
                  </a:lnTo>
                  <a:lnTo>
                    <a:pt x="556" y="290"/>
                  </a:lnTo>
                  <a:lnTo>
                    <a:pt x="556" y="292"/>
                  </a:lnTo>
                  <a:lnTo>
                    <a:pt x="556" y="293"/>
                  </a:lnTo>
                  <a:lnTo>
                    <a:pt x="556" y="294"/>
                  </a:lnTo>
                  <a:lnTo>
                    <a:pt x="556" y="297"/>
                  </a:lnTo>
                  <a:lnTo>
                    <a:pt x="555" y="297"/>
                  </a:lnTo>
                  <a:lnTo>
                    <a:pt x="555" y="298"/>
                  </a:lnTo>
                  <a:lnTo>
                    <a:pt x="555" y="299"/>
                  </a:lnTo>
                  <a:lnTo>
                    <a:pt x="555" y="300"/>
                  </a:lnTo>
                  <a:lnTo>
                    <a:pt x="555" y="301"/>
                  </a:lnTo>
                  <a:lnTo>
                    <a:pt x="553" y="304"/>
                  </a:lnTo>
                  <a:lnTo>
                    <a:pt x="553" y="305"/>
                  </a:lnTo>
                  <a:lnTo>
                    <a:pt x="555" y="305"/>
                  </a:lnTo>
                  <a:lnTo>
                    <a:pt x="555" y="306"/>
                  </a:lnTo>
                  <a:lnTo>
                    <a:pt x="555" y="307"/>
                  </a:lnTo>
                  <a:lnTo>
                    <a:pt x="555" y="308"/>
                  </a:lnTo>
                  <a:lnTo>
                    <a:pt x="555" y="309"/>
                  </a:lnTo>
                  <a:lnTo>
                    <a:pt x="555" y="310"/>
                  </a:lnTo>
                  <a:lnTo>
                    <a:pt x="555" y="312"/>
                  </a:lnTo>
                  <a:lnTo>
                    <a:pt x="553" y="313"/>
                  </a:lnTo>
                  <a:lnTo>
                    <a:pt x="553" y="315"/>
                  </a:lnTo>
                  <a:lnTo>
                    <a:pt x="555" y="312"/>
                  </a:lnTo>
                  <a:lnTo>
                    <a:pt x="556" y="309"/>
                  </a:lnTo>
                  <a:lnTo>
                    <a:pt x="557" y="309"/>
                  </a:lnTo>
                  <a:lnTo>
                    <a:pt x="558" y="309"/>
                  </a:lnTo>
                  <a:lnTo>
                    <a:pt x="558" y="310"/>
                  </a:lnTo>
                  <a:lnTo>
                    <a:pt x="560" y="310"/>
                  </a:lnTo>
                  <a:lnTo>
                    <a:pt x="560" y="312"/>
                  </a:lnTo>
                  <a:lnTo>
                    <a:pt x="560" y="313"/>
                  </a:lnTo>
                  <a:lnTo>
                    <a:pt x="559" y="313"/>
                  </a:lnTo>
                  <a:lnTo>
                    <a:pt x="559" y="315"/>
                  </a:lnTo>
                  <a:lnTo>
                    <a:pt x="559" y="316"/>
                  </a:lnTo>
                  <a:lnTo>
                    <a:pt x="560" y="317"/>
                  </a:lnTo>
                  <a:lnTo>
                    <a:pt x="559" y="317"/>
                  </a:lnTo>
                  <a:lnTo>
                    <a:pt x="558" y="317"/>
                  </a:lnTo>
                  <a:lnTo>
                    <a:pt x="557" y="319"/>
                  </a:lnTo>
                  <a:lnTo>
                    <a:pt x="557" y="320"/>
                  </a:lnTo>
                  <a:lnTo>
                    <a:pt x="556" y="319"/>
                  </a:lnTo>
                  <a:lnTo>
                    <a:pt x="555" y="320"/>
                  </a:lnTo>
                  <a:lnTo>
                    <a:pt x="555" y="319"/>
                  </a:lnTo>
                  <a:lnTo>
                    <a:pt x="553" y="319"/>
                  </a:lnTo>
                  <a:lnTo>
                    <a:pt x="553" y="320"/>
                  </a:lnTo>
                  <a:lnTo>
                    <a:pt x="553" y="321"/>
                  </a:lnTo>
                  <a:lnTo>
                    <a:pt x="552" y="321"/>
                  </a:lnTo>
                  <a:lnTo>
                    <a:pt x="551" y="322"/>
                  </a:lnTo>
                  <a:lnTo>
                    <a:pt x="551" y="323"/>
                  </a:lnTo>
                  <a:lnTo>
                    <a:pt x="549" y="323"/>
                  </a:lnTo>
                  <a:lnTo>
                    <a:pt x="549" y="324"/>
                  </a:lnTo>
                  <a:lnTo>
                    <a:pt x="551" y="325"/>
                  </a:lnTo>
                  <a:lnTo>
                    <a:pt x="551" y="329"/>
                  </a:lnTo>
                  <a:lnTo>
                    <a:pt x="552" y="330"/>
                  </a:lnTo>
                  <a:lnTo>
                    <a:pt x="552" y="331"/>
                  </a:lnTo>
                  <a:lnTo>
                    <a:pt x="551" y="332"/>
                  </a:lnTo>
                  <a:lnTo>
                    <a:pt x="551" y="333"/>
                  </a:lnTo>
                  <a:lnTo>
                    <a:pt x="549" y="334"/>
                  </a:lnTo>
                  <a:lnTo>
                    <a:pt x="546" y="334"/>
                  </a:lnTo>
                  <a:lnTo>
                    <a:pt x="546" y="333"/>
                  </a:lnTo>
                  <a:lnTo>
                    <a:pt x="545" y="333"/>
                  </a:lnTo>
                  <a:lnTo>
                    <a:pt x="545" y="332"/>
                  </a:lnTo>
                  <a:lnTo>
                    <a:pt x="543" y="334"/>
                  </a:lnTo>
                  <a:lnTo>
                    <a:pt x="543" y="335"/>
                  </a:lnTo>
                  <a:lnTo>
                    <a:pt x="544" y="336"/>
                  </a:lnTo>
                  <a:lnTo>
                    <a:pt x="543" y="338"/>
                  </a:lnTo>
                  <a:lnTo>
                    <a:pt x="539" y="336"/>
                  </a:lnTo>
                  <a:lnTo>
                    <a:pt x="539" y="338"/>
                  </a:lnTo>
                  <a:lnTo>
                    <a:pt x="540" y="339"/>
                  </a:lnTo>
                  <a:lnTo>
                    <a:pt x="540" y="340"/>
                  </a:lnTo>
                  <a:lnTo>
                    <a:pt x="538" y="343"/>
                  </a:lnTo>
                  <a:lnTo>
                    <a:pt x="537" y="344"/>
                  </a:lnTo>
                  <a:lnTo>
                    <a:pt x="537" y="345"/>
                  </a:lnTo>
                  <a:lnTo>
                    <a:pt x="540" y="345"/>
                  </a:lnTo>
                  <a:lnTo>
                    <a:pt x="540" y="346"/>
                  </a:lnTo>
                  <a:lnTo>
                    <a:pt x="540" y="347"/>
                  </a:lnTo>
                  <a:lnTo>
                    <a:pt x="540" y="348"/>
                  </a:lnTo>
                  <a:lnTo>
                    <a:pt x="538" y="351"/>
                  </a:lnTo>
                  <a:lnTo>
                    <a:pt x="538" y="352"/>
                  </a:lnTo>
                  <a:lnTo>
                    <a:pt x="538" y="353"/>
                  </a:lnTo>
                  <a:lnTo>
                    <a:pt x="538" y="354"/>
                  </a:lnTo>
                  <a:lnTo>
                    <a:pt x="538" y="355"/>
                  </a:lnTo>
                  <a:lnTo>
                    <a:pt x="537" y="359"/>
                  </a:lnTo>
                  <a:lnTo>
                    <a:pt x="536" y="362"/>
                  </a:lnTo>
                  <a:lnTo>
                    <a:pt x="536" y="363"/>
                  </a:lnTo>
                  <a:lnTo>
                    <a:pt x="536" y="364"/>
                  </a:lnTo>
                  <a:lnTo>
                    <a:pt x="536" y="365"/>
                  </a:lnTo>
                  <a:lnTo>
                    <a:pt x="537" y="367"/>
                  </a:lnTo>
                  <a:lnTo>
                    <a:pt x="536" y="368"/>
                  </a:lnTo>
                  <a:lnTo>
                    <a:pt x="536" y="369"/>
                  </a:lnTo>
                  <a:lnTo>
                    <a:pt x="536" y="370"/>
                  </a:lnTo>
                  <a:lnTo>
                    <a:pt x="536" y="373"/>
                  </a:lnTo>
                  <a:lnTo>
                    <a:pt x="536" y="374"/>
                  </a:lnTo>
                  <a:lnTo>
                    <a:pt x="534" y="374"/>
                  </a:lnTo>
                  <a:lnTo>
                    <a:pt x="532" y="377"/>
                  </a:lnTo>
                  <a:lnTo>
                    <a:pt x="532" y="378"/>
                  </a:lnTo>
                  <a:lnTo>
                    <a:pt x="533" y="379"/>
                  </a:lnTo>
                  <a:lnTo>
                    <a:pt x="533" y="380"/>
                  </a:lnTo>
                  <a:lnTo>
                    <a:pt x="533" y="381"/>
                  </a:lnTo>
                  <a:lnTo>
                    <a:pt x="533" y="382"/>
                  </a:lnTo>
                  <a:lnTo>
                    <a:pt x="532" y="382"/>
                  </a:lnTo>
                  <a:lnTo>
                    <a:pt x="530" y="384"/>
                  </a:lnTo>
                  <a:lnTo>
                    <a:pt x="530" y="385"/>
                  </a:lnTo>
                  <a:lnTo>
                    <a:pt x="530" y="386"/>
                  </a:lnTo>
                  <a:lnTo>
                    <a:pt x="529" y="388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9" y="391"/>
                  </a:lnTo>
                  <a:lnTo>
                    <a:pt x="528" y="391"/>
                  </a:lnTo>
                  <a:lnTo>
                    <a:pt x="528" y="392"/>
                  </a:lnTo>
                  <a:lnTo>
                    <a:pt x="532" y="393"/>
                  </a:lnTo>
                  <a:lnTo>
                    <a:pt x="533" y="393"/>
                  </a:lnTo>
                  <a:lnTo>
                    <a:pt x="534" y="393"/>
                  </a:lnTo>
                  <a:lnTo>
                    <a:pt x="533" y="396"/>
                  </a:lnTo>
                  <a:lnTo>
                    <a:pt x="536" y="393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4" y="391"/>
                  </a:lnTo>
                  <a:lnTo>
                    <a:pt x="534" y="389"/>
                  </a:lnTo>
                  <a:lnTo>
                    <a:pt x="536" y="388"/>
                  </a:lnTo>
                  <a:lnTo>
                    <a:pt x="539" y="378"/>
                  </a:lnTo>
                  <a:lnTo>
                    <a:pt x="541" y="378"/>
                  </a:lnTo>
                  <a:lnTo>
                    <a:pt x="545" y="382"/>
                  </a:lnTo>
                  <a:lnTo>
                    <a:pt x="548" y="386"/>
                  </a:lnTo>
                  <a:lnTo>
                    <a:pt x="549" y="388"/>
                  </a:lnTo>
                  <a:lnTo>
                    <a:pt x="553" y="389"/>
                  </a:lnTo>
                  <a:lnTo>
                    <a:pt x="556" y="390"/>
                  </a:lnTo>
                  <a:lnTo>
                    <a:pt x="557" y="391"/>
                  </a:lnTo>
                  <a:lnTo>
                    <a:pt x="558" y="392"/>
                  </a:lnTo>
                  <a:lnTo>
                    <a:pt x="559" y="393"/>
                  </a:lnTo>
                  <a:lnTo>
                    <a:pt x="559" y="395"/>
                  </a:lnTo>
                  <a:lnTo>
                    <a:pt x="559" y="396"/>
                  </a:lnTo>
                  <a:lnTo>
                    <a:pt x="559" y="397"/>
                  </a:lnTo>
                  <a:lnTo>
                    <a:pt x="558" y="397"/>
                  </a:lnTo>
                  <a:lnTo>
                    <a:pt x="557" y="399"/>
                  </a:lnTo>
                  <a:lnTo>
                    <a:pt x="556" y="400"/>
                  </a:lnTo>
                  <a:lnTo>
                    <a:pt x="556" y="399"/>
                  </a:lnTo>
                  <a:lnTo>
                    <a:pt x="552" y="396"/>
                  </a:lnTo>
                  <a:lnTo>
                    <a:pt x="548" y="392"/>
                  </a:lnTo>
                  <a:lnTo>
                    <a:pt x="548" y="391"/>
                  </a:lnTo>
                  <a:lnTo>
                    <a:pt x="546" y="392"/>
                  </a:lnTo>
                  <a:lnTo>
                    <a:pt x="546" y="393"/>
                  </a:lnTo>
                  <a:lnTo>
                    <a:pt x="545" y="393"/>
                  </a:lnTo>
                  <a:lnTo>
                    <a:pt x="540" y="393"/>
                  </a:lnTo>
                  <a:lnTo>
                    <a:pt x="540" y="395"/>
                  </a:lnTo>
                  <a:lnTo>
                    <a:pt x="541" y="396"/>
                  </a:lnTo>
                  <a:lnTo>
                    <a:pt x="546" y="398"/>
                  </a:lnTo>
                  <a:lnTo>
                    <a:pt x="546" y="399"/>
                  </a:lnTo>
                  <a:lnTo>
                    <a:pt x="546" y="400"/>
                  </a:lnTo>
                  <a:lnTo>
                    <a:pt x="545" y="400"/>
                  </a:lnTo>
                  <a:lnTo>
                    <a:pt x="544" y="400"/>
                  </a:lnTo>
                  <a:lnTo>
                    <a:pt x="545" y="401"/>
                  </a:lnTo>
                  <a:lnTo>
                    <a:pt x="545" y="403"/>
                  </a:lnTo>
                  <a:lnTo>
                    <a:pt x="544" y="403"/>
                  </a:lnTo>
                  <a:lnTo>
                    <a:pt x="540" y="400"/>
                  </a:lnTo>
                  <a:lnTo>
                    <a:pt x="540" y="399"/>
                  </a:lnTo>
                  <a:lnTo>
                    <a:pt x="539" y="400"/>
                  </a:lnTo>
                  <a:lnTo>
                    <a:pt x="540" y="400"/>
                  </a:lnTo>
                  <a:lnTo>
                    <a:pt x="540" y="401"/>
                  </a:lnTo>
                  <a:lnTo>
                    <a:pt x="544" y="403"/>
                  </a:lnTo>
                  <a:lnTo>
                    <a:pt x="547" y="405"/>
                  </a:lnTo>
                  <a:lnTo>
                    <a:pt x="547" y="407"/>
                  </a:lnTo>
                  <a:lnTo>
                    <a:pt x="544" y="407"/>
                  </a:lnTo>
                  <a:lnTo>
                    <a:pt x="544" y="408"/>
                  </a:lnTo>
                  <a:lnTo>
                    <a:pt x="547" y="408"/>
                  </a:lnTo>
                  <a:lnTo>
                    <a:pt x="549" y="408"/>
                  </a:lnTo>
                  <a:lnTo>
                    <a:pt x="552" y="409"/>
                  </a:lnTo>
                  <a:lnTo>
                    <a:pt x="553" y="410"/>
                  </a:lnTo>
                  <a:lnTo>
                    <a:pt x="553" y="411"/>
                  </a:lnTo>
                  <a:lnTo>
                    <a:pt x="555" y="411"/>
                  </a:lnTo>
                  <a:lnTo>
                    <a:pt x="555" y="412"/>
                  </a:lnTo>
                  <a:lnTo>
                    <a:pt x="555" y="414"/>
                  </a:lnTo>
                  <a:lnTo>
                    <a:pt x="556" y="414"/>
                  </a:lnTo>
                  <a:lnTo>
                    <a:pt x="557" y="415"/>
                  </a:lnTo>
                  <a:lnTo>
                    <a:pt x="558" y="415"/>
                  </a:lnTo>
                  <a:lnTo>
                    <a:pt x="559" y="415"/>
                  </a:lnTo>
                  <a:lnTo>
                    <a:pt x="559" y="414"/>
                  </a:lnTo>
                  <a:lnTo>
                    <a:pt x="558" y="414"/>
                  </a:lnTo>
                  <a:lnTo>
                    <a:pt x="558" y="413"/>
                  </a:lnTo>
                  <a:lnTo>
                    <a:pt x="559" y="412"/>
                  </a:lnTo>
                  <a:lnTo>
                    <a:pt x="559" y="411"/>
                  </a:lnTo>
                  <a:lnTo>
                    <a:pt x="559" y="410"/>
                  </a:lnTo>
                  <a:lnTo>
                    <a:pt x="561" y="411"/>
                  </a:lnTo>
                  <a:lnTo>
                    <a:pt x="563" y="411"/>
                  </a:lnTo>
                  <a:lnTo>
                    <a:pt x="564" y="412"/>
                  </a:lnTo>
                  <a:lnTo>
                    <a:pt x="564" y="413"/>
                  </a:lnTo>
                  <a:lnTo>
                    <a:pt x="567" y="414"/>
                  </a:lnTo>
                  <a:lnTo>
                    <a:pt x="567" y="415"/>
                  </a:lnTo>
                  <a:lnTo>
                    <a:pt x="568" y="419"/>
                  </a:lnTo>
                  <a:lnTo>
                    <a:pt x="568" y="421"/>
                  </a:lnTo>
                  <a:lnTo>
                    <a:pt x="568" y="422"/>
                  </a:lnTo>
                  <a:lnTo>
                    <a:pt x="568" y="424"/>
                  </a:lnTo>
                  <a:lnTo>
                    <a:pt x="568" y="425"/>
                  </a:lnTo>
                  <a:lnTo>
                    <a:pt x="568" y="427"/>
                  </a:lnTo>
                  <a:lnTo>
                    <a:pt x="568" y="428"/>
                  </a:lnTo>
                  <a:lnTo>
                    <a:pt x="567" y="430"/>
                  </a:lnTo>
                  <a:lnTo>
                    <a:pt x="567" y="431"/>
                  </a:lnTo>
                  <a:lnTo>
                    <a:pt x="567" y="432"/>
                  </a:lnTo>
                  <a:lnTo>
                    <a:pt x="564" y="434"/>
                  </a:lnTo>
                  <a:lnTo>
                    <a:pt x="564" y="435"/>
                  </a:lnTo>
                  <a:lnTo>
                    <a:pt x="564" y="436"/>
                  </a:lnTo>
                  <a:lnTo>
                    <a:pt x="563" y="436"/>
                  </a:lnTo>
                  <a:lnTo>
                    <a:pt x="563" y="435"/>
                  </a:lnTo>
                  <a:lnTo>
                    <a:pt x="562" y="435"/>
                  </a:lnTo>
                  <a:lnTo>
                    <a:pt x="562" y="436"/>
                  </a:lnTo>
                  <a:lnTo>
                    <a:pt x="561" y="436"/>
                  </a:lnTo>
                  <a:lnTo>
                    <a:pt x="561" y="435"/>
                  </a:lnTo>
                  <a:lnTo>
                    <a:pt x="560" y="435"/>
                  </a:lnTo>
                  <a:lnTo>
                    <a:pt x="560" y="434"/>
                  </a:lnTo>
                  <a:lnTo>
                    <a:pt x="559" y="434"/>
                  </a:lnTo>
                  <a:lnTo>
                    <a:pt x="559" y="432"/>
                  </a:lnTo>
                  <a:lnTo>
                    <a:pt x="556" y="432"/>
                  </a:lnTo>
                  <a:lnTo>
                    <a:pt x="555" y="432"/>
                  </a:lnTo>
                  <a:lnTo>
                    <a:pt x="555" y="431"/>
                  </a:lnTo>
                  <a:lnTo>
                    <a:pt x="555" y="430"/>
                  </a:lnTo>
                  <a:lnTo>
                    <a:pt x="553" y="430"/>
                  </a:lnTo>
                  <a:lnTo>
                    <a:pt x="549" y="427"/>
                  </a:lnTo>
                  <a:lnTo>
                    <a:pt x="547" y="427"/>
                  </a:lnTo>
                  <a:lnTo>
                    <a:pt x="546" y="427"/>
                  </a:lnTo>
                  <a:lnTo>
                    <a:pt x="546" y="428"/>
                  </a:lnTo>
                  <a:lnTo>
                    <a:pt x="544" y="427"/>
                  </a:lnTo>
                  <a:lnTo>
                    <a:pt x="543" y="427"/>
                  </a:lnTo>
                  <a:lnTo>
                    <a:pt x="543" y="428"/>
                  </a:lnTo>
                  <a:lnTo>
                    <a:pt x="541" y="430"/>
                  </a:lnTo>
                  <a:lnTo>
                    <a:pt x="540" y="430"/>
                  </a:lnTo>
                  <a:lnTo>
                    <a:pt x="538" y="428"/>
                  </a:lnTo>
                  <a:lnTo>
                    <a:pt x="536" y="430"/>
                  </a:lnTo>
                  <a:lnTo>
                    <a:pt x="533" y="428"/>
                  </a:lnTo>
                  <a:lnTo>
                    <a:pt x="530" y="430"/>
                  </a:lnTo>
                  <a:lnTo>
                    <a:pt x="532" y="430"/>
                  </a:lnTo>
                  <a:lnTo>
                    <a:pt x="533" y="430"/>
                  </a:lnTo>
                  <a:lnTo>
                    <a:pt x="534" y="431"/>
                  </a:lnTo>
                  <a:lnTo>
                    <a:pt x="538" y="430"/>
                  </a:lnTo>
                  <a:lnTo>
                    <a:pt x="539" y="431"/>
                  </a:lnTo>
                  <a:lnTo>
                    <a:pt x="540" y="432"/>
                  </a:lnTo>
                  <a:lnTo>
                    <a:pt x="539" y="432"/>
                  </a:lnTo>
                  <a:lnTo>
                    <a:pt x="538" y="434"/>
                  </a:lnTo>
                  <a:lnTo>
                    <a:pt x="537" y="434"/>
                  </a:lnTo>
                  <a:lnTo>
                    <a:pt x="536" y="434"/>
                  </a:lnTo>
                  <a:lnTo>
                    <a:pt x="536" y="435"/>
                  </a:lnTo>
                  <a:lnTo>
                    <a:pt x="537" y="435"/>
                  </a:lnTo>
                  <a:lnTo>
                    <a:pt x="536" y="436"/>
                  </a:lnTo>
                  <a:lnTo>
                    <a:pt x="533" y="438"/>
                  </a:lnTo>
                  <a:lnTo>
                    <a:pt x="532" y="439"/>
                  </a:lnTo>
                  <a:lnTo>
                    <a:pt x="533" y="441"/>
                  </a:lnTo>
                  <a:lnTo>
                    <a:pt x="532" y="441"/>
                  </a:lnTo>
                  <a:lnTo>
                    <a:pt x="530" y="441"/>
                  </a:lnTo>
                  <a:lnTo>
                    <a:pt x="530" y="438"/>
                  </a:lnTo>
                  <a:lnTo>
                    <a:pt x="529" y="437"/>
                  </a:lnTo>
                  <a:lnTo>
                    <a:pt x="529" y="436"/>
                  </a:lnTo>
                  <a:lnTo>
                    <a:pt x="528" y="435"/>
                  </a:lnTo>
                  <a:lnTo>
                    <a:pt x="527" y="434"/>
                  </a:lnTo>
                  <a:lnTo>
                    <a:pt x="527" y="432"/>
                  </a:lnTo>
                  <a:lnTo>
                    <a:pt x="527" y="431"/>
                  </a:lnTo>
                  <a:lnTo>
                    <a:pt x="526" y="431"/>
                  </a:lnTo>
                  <a:lnTo>
                    <a:pt x="524" y="432"/>
                  </a:lnTo>
                  <a:lnTo>
                    <a:pt x="525" y="432"/>
                  </a:lnTo>
                  <a:lnTo>
                    <a:pt x="525" y="434"/>
                  </a:lnTo>
                  <a:lnTo>
                    <a:pt x="525" y="435"/>
                  </a:lnTo>
                  <a:lnTo>
                    <a:pt x="525" y="436"/>
                  </a:lnTo>
                  <a:lnTo>
                    <a:pt x="523" y="436"/>
                  </a:lnTo>
                  <a:lnTo>
                    <a:pt x="522" y="436"/>
                  </a:lnTo>
                  <a:lnTo>
                    <a:pt x="522" y="437"/>
                  </a:lnTo>
                  <a:lnTo>
                    <a:pt x="522" y="438"/>
                  </a:lnTo>
                  <a:lnTo>
                    <a:pt x="522" y="439"/>
                  </a:lnTo>
                  <a:lnTo>
                    <a:pt x="524" y="439"/>
                  </a:lnTo>
                  <a:lnTo>
                    <a:pt x="524" y="441"/>
                  </a:lnTo>
                  <a:lnTo>
                    <a:pt x="524" y="442"/>
                  </a:lnTo>
                  <a:lnTo>
                    <a:pt x="524" y="443"/>
                  </a:lnTo>
                  <a:lnTo>
                    <a:pt x="524" y="444"/>
                  </a:lnTo>
                  <a:lnTo>
                    <a:pt x="524" y="445"/>
                  </a:lnTo>
                  <a:lnTo>
                    <a:pt x="525" y="445"/>
                  </a:lnTo>
                  <a:lnTo>
                    <a:pt x="525" y="446"/>
                  </a:lnTo>
                  <a:lnTo>
                    <a:pt x="526" y="446"/>
                  </a:lnTo>
                  <a:lnTo>
                    <a:pt x="525" y="445"/>
                  </a:lnTo>
                  <a:lnTo>
                    <a:pt x="525" y="444"/>
                  </a:lnTo>
                  <a:lnTo>
                    <a:pt x="525" y="443"/>
                  </a:lnTo>
                  <a:lnTo>
                    <a:pt x="526" y="443"/>
                  </a:lnTo>
                  <a:lnTo>
                    <a:pt x="526" y="442"/>
                  </a:lnTo>
                  <a:lnTo>
                    <a:pt x="526" y="441"/>
                  </a:lnTo>
                  <a:lnTo>
                    <a:pt x="527" y="441"/>
                  </a:lnTo>
                  <a:lnTo>
                    <a:pt x="527" y="442"/>
                  </a:lnTo>
                  <a:lnTo>
                    <a:pt x="529" y="442"/>
                  </a:lnTo>
                  <a:lnTo>
                    <a:pt x="530" y="443"/>
                  </a:lnTo>
                  <a:lnTo>
                    <a:pt x="530" y="444"/>
                  </a:lnTo>
                  <a:lnTo>
                    <a:pt x="532" y="446"/>
                  </a:lnTo>
                  <a:lnTo>
                    <a:pt x="528" y="447"/>
                  </a:lnTo>
                  <a:lnTo>
                    <a:pt x="528" y="449"/>
                  </a:lnTo>
                  <a:lnTo>
                    <a:pt x="530" y="447"/>
                  </a:lnTo>
                  <a:lnTo>
                    <a:pt x="532" y="447"/>
                  </a:lnTo>
                  <a:lnTo>
                    <a:pt x="532" y="449"/>
                  </a:lnTo>
                  <a:lnTo>
                    <a:pt x="530" y="449"/>
                  </a:lnTo>
                  <a:lnTo>
                    <a:pt x="530" y="450"/>
                  </a:lnTo>
                  <a:lnTo>
                    <a:pt x="532" y="450"/>
                  </a:lnTo>
                  <a:lnTo>
                    <a:pt x="533" y="450"/>
                  </a:lnTo>
                  <a:lnTo>
                    <a:pt x="532" y="452"/>
                  </a:lnTo>
                  <a:lnTo>
                    <a:pt x="533" y="452"/>
                  </a:lnTo>
                  <a:lnTo>
                    <a:pt x="533" y="453"/>
                  </a:lnTo>
                  <a:lnTo>
                    <a:pt x="532" y="454"/>
                  </a:lnTo>
                  <a:lnTo>
                    <a:pt x="532" y="455"/>
                  </a:lnTo>
                  <a:lnTo>
                    <a:pt x="532" y="456"/>
                  </a:lnTo>
                  <a:lnTo>
                    <a:pt x="532" y="457"/>
                  </a:lnTo>
                  <a:lnTo>
                    <a:pt x="532" y="458"/>
                  </a:lnTo>
                  <a:lnTo>
                    <a:pt x="533" y="459"/>
                  </a:lnTo>
                  <a:lnTo>
                    <a:pt x="534" y="458"/>
                  </a:lnTo>
                  <a:lnTo>
                    <a:pt x="534" y="457"/>
                  </a:lnTo>
                  <a:lnTo>
                    <a:pt x="534" y="456"/>
                  </a:lnTo>
                  <a:lnTo>
                    <a:pt x="536" y="456"/>
                  </a:lnTo>
                  <a:lnTo>
                    <a:pt x="536" y="457"/>
                  </a:lnTo>
                  <a:lnTo>
                    <a:pt x="538" y="457"/>
                  </a:lnTo>
                  <a:lnTo>
                    <a:pt x="539" y="458"/>
                  </a:lnTo>
                  <a:lnTo>
                    <a:pt x="540" y="459"/>
                  </a:lnTo>
                  <a:lnTo>
                    <a:pt x="541" y="460"/>
                  </a:lnTo>
                  <a:lnTo>
                    <a:pt x="541" y="461"/>
                  </a:lnTo>
                  <a:lnTo>
                    <a:pt x="543" y="461"/>
                  </a:lnTo>
                  <a:lnTo>
                    <a:pt x="544" y="462"/>
                  </a:lnTo>
                  <a:lnTo>
                    <a:pt x="545" y="462"/>
                  </a:lnTo>
                  <a:lnTo>
                    <a:pt x="544" y="461"/>
                  </a:lnTo>
                  <a:lnTo>
                    <a:pt x="543" y="461"/>
                  </a:lnTo>
                  <a:lnTo>
                    <a:pt x="543" y="460"/>
                  </a:lnTo>
                  <a:lnTo>
                    <a:pt x="541" y="460"/>
                  </a:lnTo>
                  <a:lnTo>
                    <a:pt x="541" y="459"/>
                  </a:lnTo>
                  <a:lnTo>
                    <a:pt x="540" y="459"/>
                  </a:lnTo>
                  <a:lnTo>
                    <a:pt x="540" y="458"/>
                  </a:lnTo>
                  <a:lnTo>
                    <a:pt x="540" y="457"/>
                  </a:lnTo>
                  <a:lnTo>
                    <a:pt x="539" y="458"/>
                  </a:lnTo>
                  <a:lnTo>
                    <a:pt x="538" y="456"/>
                  </a:lnTo>
                  <a:lnTo>
                    <a:pt x="539" y="455"/>
                  </a:lnTo>
                  <a:lnTo>
                    <a:pt x="540" y="456"/>
                  </a:lnTo>
                  <a:lnTo>
                    <a:pt x="543" y="458"/>
                  </a:lnTo>
                  <a:lnTo>
                    <a:pt x="544" y="459"/>
                  </a:lnTo>
                  <a:lnTo>
                    <a:pt x="546" y="459"/>
                  </a:lnTo>
                  <a:lnTo>
                    <a:pt x="547" y="458"/>
                  </a:lnTo>
                  <a:lnTo>
                    <a:pt x="549" y="458"/>
                  </a:lnTo>
                  <a:lnTo>
                    <a:pt x="551" y="458"/>
                  </a:lnTo>
                  <a:lnTo>
                    <a:pt x="552" y="460"/>
                  </a:lnTo>
                  <a:lnTo>
                    <a:pt x="552" y="462"/>
                  </a:lnTo>
                  <a:lnTo>
                    <a:pt x="552" y="466"/>
                  </a:lnTo>
                  <a:lnTo>
                    <a:pt x="552" y="467"/>
                  </a:lnTo>
                  <a:lnTo>
                    <a:pt x="551" y="467"/>
                  </a:lnTo>
                  <a:lnTo>
                    <a:pt x="549" y="467"/>
                  </a:lnTo>
                  <a:lnTo>
                    <a:pt x="546" y="469"/>
                  </a:lnTo>
                  <a:lnTo>
                    <a:pt x="541" y="469"/>
                  </a:lnTo>
                  <a:lnTo>
                    <a:pt x="538" y="469"/>
                  </a:lnTo>
                  <a:lnTo>
                    <a:pt x="533" y="470"/>
                  </a:lnTo>
                  <a:lnTo>
                    <a:pt x="532" y="470"/>
                  </a:lnTo>
                  <a:lnTo>
                    <a:pt x="530" y="469"/>
                  </a:lnTo>
                  <a:lnTo>
                    <a:pt x="529" y="469"/>
                  </a:lnTo>
                  <a:lnTo>
                    <a:pt x="529" y="468"/>
                  </a:lnTo>
                  <a:lnTo>
                    <a:pt x="529" y="467"/>
                  </a:lnTo>
                  <a:lnTo>
                    <a:pt x="528" y="468"/>
                  </a:lnTo>
                  <a:lnTo>
                    <a:pt x="529" y="468"/>
                  </a:lnTo>
                  <a:lnTo>
                    <a:pt x="528" y="469"/>
                  </a:lnTo>
                  <a:lnTo>
                    <a:pt x="529" y="470"/>
                  </a:lnTo>
                  <a:lnTo>
                    <a:pt x="529" y="471"/>
                  </a:lnTo>
                  <a:lnTo>
                    <a:pt x="533" y="470"/>
                  </a:lnTo>
                  <a:lnTo>
                    <a:pt x="536" y="470"/>
                  </a:lnTo>
                  <a:lnTo>
                    <a:pt x="539" y="470"/>
                  </a:lnTo>
                  <a:lnTo>
                    <a:pt x="544" y="470"/>
                  </a:lnTo>
                  <a:lnTo>
                    <a:pt x="544" y="471"/>
                  </a:lnTo>
                  <a:lnTo>
                    <a:pt x="545" y="471"/>
                  </a:lnTo>
                  <a:lnTo>
                    <a:pt x="546" y="472"/>
                  </a:lnTo>
                  <a:lnTo>
                    <a:pt x="549" y="471"/>
                  </a:lnTo>
                  <a:lnTo>
                    <a:pt x="552" y="473"/>
                  </a:lnTo>
                  <a:lnTo>
                    <a:pt x="553" y="476"/>
                  </a:lnTo>
                  <a:lnTo>
                    <a:pt x="553" y="477"/>
                  </a:lnTo>
                  <a:lnTo>
                    <a:pt x="553" y="479"/>
                  </a:lnTo>
                  <a:lnTo>
                    <a:pt x="555" y="480"/>
                  </a:lnTo>
                  <a:lnTo>
                    <a:pt x="553" y="481"/>
                  </a:lnTo>
                  <a:lnTo>
                    <a:pt x="553" y="482"/>
                  </a:lnTo>
                  <a:lnTo>
                    <a:pt x="553" y="483"/>
                  </a:lnTo>
                  <a:lnTo>
                    <a:pt x="555" y="484"/>
                  </a:lnTo>
                  <a:lnTo>
                    <a:pt x="555" y="485"/>
                  </a:lnTo>
                  <a:lnTo>
                    <a:pt x="555" y="487"/>
                  </a:lnTo>
                  <a:lnTo>
                    <a:pt x="556" y="487"/>
                  </a:lnTo>
                  <a:lnTo>
                    <a:pt x="556" y="488"/>
                  </a:lnTo>
                  <a:lnTo>
                    <a:pt x="556" y="489"/>
                  </a:lnTo>
                  <a:lnTo>
                    <a:pt x="556" y="490"/>
                  </a:lnTo>
                  <a:lnTo>
                    <a:pt x="556" y="491"/>
                  </a:lnTo>
                  <a:lnTo>
                    <a:pt x="556" y="492"/>
                  </a:lnTo>
                  <a:lnTo>
                    <a:pt x="556" y="494"/>
                  </a:lnTo>
                  <a:lnTo>
                    <a:pt x="556" y="495"/>
                  </a:lnTo>
                  <a:lnTo>
                    <a:pt x="556" y="496"/>
                  </a:lnTo>
                  <a:lnTo>
                    <a:pt x="556" y="498"/>
                  </a:lnTo>
                  <a:lnTo>
                    <a:pt x="556" y="499"/>
                  </a:lnTo>
                  <a:lnTo>
                    <a:pt x="556" y="500"/>
                  </a:lnTo>
                  <a:lnTo>
                    <a:pt x="556" y="501"/>
                  </a:lnTo>
                  <a:lnTo>
                    <a:pt x="555" y="502"/>
                  </a:lnTo>
                  <a:lnTo>
                    <a:pt x="555" y="503"/>
                  </a:lnTo>
                  <a:lnTo>
                    <a:pt x="553" y="504"/>
                  </a:lnTo>
                  <a:lnTo>
                    <a:pt x="551" y="504"/>
                  </a:lnTo>
                  <a:lnTo>
                    <a:pt x="549" y="504"/>
                  </a:lnTo>
                  <a:lnTo>
                    <a:pt x="549" y="503"/>
                  </a:lnTo>
                  <a:lnTo>
                    <a:pt x="549" y="502"/>
                  </a:lnTo>
                  <a:lnTo>
                    <a:pt x="548" y="502"/>
                  </a:lnTo>
                  <a:lnTo>
                    <a:pt x="548" y="501"/>
                  </a:lnTo>
                  <a:lnTo>
                    <a:pt x="548" y="500"/>
                  </a:lnTo>
                  <a:lnTo>
                    <a:pt x="549" y="500"/>
                  </a:lnTo>
                  <a:lnTo>
                    <a:pt x="549" y="499"/>
                  </a:lnTo>
                  <a:lnTo>
                    <a:pt x="548" y="498"/>
                  </a:lnTo>
                  <a:lnTo>
                    <a:pt x="547" y="496"/>
                  </a:lnTo>
                  <a:lnTo>
                    <a:pt x="546" y="496"/>
                  </a:lnTo>
                  <a:lnTo>
                    <a:pt x="545" y="498"/>
                  </a:lnTo>
                  <a:lnTo>
                    <a:pt x="543" y="499"/>
                  </a:lnTo>
                  <a:lnTo>
                    <a:pt x="541" y="499"/>
                  </a:lnTo>
                  <a:lnTo>
                    <a:pt x="540" y="496"/>
                  </a:lnTo>
                  <a:lnTo>
                    <a:pt x="539" y="495"/>
                  </a:lnTo>
                  <a:lnTo>
                    <a:pt x="537" y="494"/>
                  </a:lnTo>
                  <a:lnTo>
                    <a:pt x="537" y="491"/>
                  </a:lnTo>
                  <a:lnTo>
                    <a:pt x="536" y="490"/>
                  </a:lnTo>
                  <a:lnTo>
                    <a:pt x="532" y="487"/>
                  </a:lnTo>
                  <a:lnTo>
                    <a:pt x="528" y="484"/>
                  </a:lnTo>
                  <a:lnTo>
                    <a:pt x="526" y="483"/>
                  </a:lnTo>
                  <a:lnTo>
                    <a:pt x="526" y="484"/>
                  </a:lnTo>
                  <a:lnTo>
                    <a:pt x="529" y="487"/>
                  </a:lnTo>
                  <a:lnTo>
                    <a:pt x="533" y="489"/>
                  </a:lnTo>
                  <a:lnTo>
                    <a:pt x="534" y="491"/>
                  </a:lnTo>
                  <a:lnTo>
                    <a:pt x="534" y="492"/>
                  </a:lnTo>
                  <a:lnTo>
                    <a:pt x="529" y="490"/>
                  </a:lnTo>
                  <a:lnTo>
                    <a:pt x="525" y="489"/>
                  </a:lnTo>
                  <a:lnTo>
                    <a:pt x="524" y="489"/>
                  </a:lnTo>
                  <a:lnTo>
                    <a:pt x="527" y="490"/>
                  </a:lnTo>
                  <a:lnTo>
                    <a:pt x="530" y="491"/>
                  </a:lnTo>
                  <a:lnTo>
                    <a:pt x="534" y="492"/>
                  </a:lnTo>
                  <a:lnTo>
                    <a:pt x="534" y="494"/>
                  </a:lnTo>
                  <a:lnTo>
                    <a:pt x="536" y="495"/>
                  </a:lnTo>
                  <a:lnTo>
                    <a:pt x="536" y="496"/>
                  </a:lnTo>
                  <a:lnTo>
                    <a:pt x="539" y="498"/>
                  </a:lnTo>
                  <a:lnTo>
                    <a:pt x="539" y="499"/>
                  </a:lnTo>
                  <a:lnTo>
                    <a:pt x="540" y="499"/>
                  </a:lnTo>
                  <a:lnTo>
                    <a:pt x="540" y="500"/>
                  </a:lnTo>
                  <a:lnTo>
                    <a:pt x="543" y="501"/>
                  </a:lnTo>
                  <a:lnTo>
                    <a:pt x="544" y="502"/>
                  </a:lnTo>
                  <a:lnTo>
                    <a:pt x="544" y="504"/>
                  </a:lnTo>
                  <a:lnTo>
                    <a:pt x="543" y="505"/>
                  </a:lnTo>
                  <a:lnTo>
                    <a:pt x="539" y="504"/>
                  </a:lnTo>
                  <a:lnTo>
                    <a:pt x="538" y="505"/>
                  </a:lnTo>
                  <a:lnTo>
                    <a:pt x="537" y="505"/>
                  </a:lnTo>
                  <a:lnTo>
                    <a:pt x="533" y="511"/>
                  </a:lnTo>
                  <a:lnTo>
                    <a:pt x="530" y="511"/>
                  </a:lnTo>
                  <a:lnTo>
                    <a:pt x="529" y="511"/>
                  </a:lnTo>
                  <a:lnTo>
                    <a:pt x="529" y="510"/>
                  </a:lnTo>
                  <a:lnTo>
                    <a:pt x="529" y="507"/>
                  </a:lnTo>
                  <a:lnTo>
                    <a:pt x="529" y="506"/>
                  </a:lnTo>
                  <a:lnTo>
                    <a:pt x="525" y="503"/>
                  </a:lnTo>
                  <a:lnTo>
                    <a:pt x="524" y="503"/>
                  </a:lnTo>
                  <a:lnTo>
                    <a:pt x="524" y="504"/>
                  </a:lnTo>
                  <a:lnTo>
                    <a:pt x="525" y="504"/>
                  </a:lnTo>
                  <a:lnTo>
                    <a:pt x="526" y="505"/>
                  </a:lnTo>
                  <a:lnTo>
                    <a:pt x="527" y="505"/>
                  </a:lnTo>
                  <a:lnTo>
                    <a:pt x="529" y="507"/>
                  </a:lnTo>
                  <a:lnTo>
                    <a:pt x="528" y="510"/>
                  </a:lnTo>
                  <a:lnTo>
                    <a:pt x="528" y="511"/>
                  </a:lnTo>
                  <a:lnTo>
                    <a:pt x="529" y="511"/>
                  </a:lnTo>
                  <a:lnTo>
                    <a:pt x="529" y="512"/>
                  </a:lnTo>
                  <a:lnTo>
                    <a:pt x="530" y="512"/>
                  </a:lnTo>
                  <a:lnTo>
                    <a:pt x="532" y="512"/>
                  </a:lnTo>
                  <a:lnTo>
                    <a:pt x="533" y="512"/>
                  </a:lnTo>
                  <a:lnTo>
                    <a:pt x="538" y="506"/>
                  </a:lnTo>
                  <a:lnTo>
                    <a:pt x="539" y="506"/>
                  </a:lnTo>
                  <a:lnTo>
                    <a:pt x="539" y="507"/>
                  </a:lnTo>
                  <a:lnTo>
                    <a:pt x="540" y="507"/>
                  </a:lnTo>
                  <a:lnTo>
                    <a:pt x="541" y="506"/>
                  </a:lnTo>
                  <a:lnTo>
                    <a:pt x="543" y="506"/>
                  </a:lnTo>
                  <a:lnTo>
                    <a:pt x="543" y="507"/>
                  </a:lnTo>
                  <a:lnTo>
                    <a:pt x="543" y="510"/>
                  </a:lnTo>
                  <a:lnTo>
                    <a:pt x="541" y="512"/>
                  </a:lnTo>
                  <a:lnTo>
                    <a:pt x="541" y="513"/>
                  </a:lnTo>
                  <a:lnTo>
                    <a:pt x="543" y="513"/>
                  </a:lnTo>
                  <a:lnTo>
                    <a:pt x="543" y="514"/>
                  </a:lnTo>
                  <a:lnTo>
                    <a:pt x="543" y="515"/>
                  </a:lnTo>
                  <a:lnTo>
                    <a:pt x="541" y="515"/>
                  </a:lnTo>
                  <a:lnTo>
                    <a:pt x="541" y="516"/>
                  </a:lnTo>
                  <a:lnTo>
                    <a:pt x="541" y="517"/>
                  </a:lnTo>
                  <a:lnTo>
                    <a:pt x="543" y="519"/>
                  </a:lnTo>
                  <a:lnTo>
                    <a:pt x="543" y="521"/>
                  </a:lnTo>
                  <a:lnTo>
                    <a:pt x="543" y="522"/>
                  </a:lnTo>
                  <a:lnTo>
                    <a:pt x="541" y="523"/>
                  </a:lnTo>
                  <a:lnTo>
                    <a:pt x="538" y="523"/>
                  </a:lnTo>
                  <a:lnTo>
                    <a:pt x="538" y="525"/>
                  </a:lnTo>
                  <a:lnTo>
                    <a:pt x="541" y="525"/>
                  </a:lnTo>
                  <a:lnTo>
                    <a:pt x="543" y="525"/>
                  </a:lnTo>
                  <a:lnTo>
                    <a:pt x="543" y="523"/>
                  </a:lnTo>
                  <a:lnTo>
                    <a:pt x="544" y="523"/>
                  </a:lnTo>
                  <a:lnTo>
                    <a:pt x="545" y="523"/>
                  </a:lnTo>
                  <a:lnTo>
                    <a:pt x="547" y="523"/>
                  </a:lnTo>
                  <a:lnTo>
                    <a:pt x="548" y="523"/>
                  </a:lnTo>
                  <a:lnTo>
                    <a:pt x="548" y="525"/>
                  </a:lnTo>
                  <a:lnTo>
                    <a:pt x="549" y="526"/>
                  </a:lnTo>
                  <a:lnTo>
                    <a:pt x="549" y="525"/>
                  </a:lnTo>
                  <a:lnTo>
                    <a:pt x="551" y="525"/>
                  </a:lnTo>
                  <a:lnTo>
                    <a:pt x="551" y="526"/>
                  </a:lnTo>
                  <a:lnTo>
                    <a:pt x="551" y="527"/>
                  </a:lnTo>
                  <a:lnTo>
                    <a:pt x="552" y="527"/>
                  </a:lnTo>
                  <a:lnTo>
                    <a:pt x="553" y="526"/>
                  </a:lnTo>
                  <a:lnTo>
                    <a:pt x="553" y="525"/>
                  </a:lnTo>
                  <a:lnTo>
                    <a:pt x="555" y="525"/>
                  </a:lnTo>
                  <a:lnTo>
                    <a:pt x="555" y="523"/>
                  </a:lnTo>
                  <a:lnTo>
                    <a:pt x="556" y="522"/>
                  </a:lnTo>
                  <a:lnTo>
                    <a:pt x="556" y="523"/>
                  </a:lnTo>
                  <a:lnTo>
                    <a:pt x="557" y="523"/>
                  </a:lnTo>
                  <a:lnTo>
                    <a:pt x="557" y="525"/>
                  </a:lnTo>
                  <a:lnTo>
                    <a:pt x="557" y="526"/>
                  </a:lnTo>
                  <a:lnTo>
                    <a:pt x="557" y="527"/>
                  </a:lnTo>
                  <a:lnTo>
                    <a:pt x="556" y="528"/>
                  </a:lnTo>
                  <a:lnTo>
                    <a:pt x="557" y="528"/>
                  </a:lnTo>
                  <a:lnTo>
                    <a:pt x="557" y="529"/>
                  </a:lnTo>
                  <a:lnTo>
                    <a:pt x="558" y="529"/>
                  </a:lnTo>
                  <a:lnTo>
                    <a:pt x="559" y="529"/>
                  </a:lnTo>
                  <a:lnTo>
                    <a:pt x="559" y="530"/>
                  </a:lnTo>
                  <a:lnTo>
                    <a:pt x="559" y="531"/>
                  </a:lnTo>
                  <a:lnTo>
                    <a:pt x="559" y="533"/>
                  </a:lnTo>
                  <a:lnTo>
                    <a:pt x="558" y="533"/>
                  </a:lnTo>
                  <a:lnTo>
                    <a:pt x="558" y="534"/>
                  </a:lnTo>
                  <a:lnTo>
                    <a:pt x="558" y="535"/>
                  </a:lnTo>
                  <a:lnTo>
                    <a:pt x="558" y="536"/>
                  </a:lnTo>
                  <a:lnTo>
                    <a:pt x="556" y="538"/>
                  </a:lnTo>
                  <a:lnTo>
                    <a:pt x="553" y="540"/>
                  </a:lnTo>
                  <a:lnTo>
                    <a:pt x="549" y="538"/>
                  </a:lnTo>
                  <a:lnTo>
                    <a:pt x="547" y="538"/>
                  </a:lnTo>
                  <a:lnTo>
                    <a:pt x="547" y="537"/>
                  </a:lnTo>
                  <a:lnTo>
                    <a:pt x="547" y="536"/>
                  </a:lnTo>
                  <a:lnTo>
                    <a:pt x="546" y="536"/>
                  </a:lnTo>
                  <a:lnTo>
                    <a:pt x="546" y="535"/>
                  </a:lnTo>
                  <a:lnTo>
                    <a:pt x="546" y="534"/>
                  </a:lnTo>
                  <a:lnTo>
                    <a:pt x="546" y="533"/>
                  </a:lnTo>
                  <a:lnTo>
                    <a:pt x="545" y="531"/>
                  </a:lnTo>
                  <a:lnTo>
                    <a:pt x="545" y="533"/>
                  </a:lnTo>
                  <a:lnTo>
                    <a:pt x="544" y="531"/>
                  </a:lnTo>
                  <a:lnTo>
                    <a:pt x="543" y="531"/>
                  </a:lnTo>
                  <a:lnTo>
                    <a:pt x="540" y="531"/>
                  </a:lnTo>
                  <a:lnTo>
                    <a:pt x="537" y="530"/>
                  </a:lnTo>
                  <a:lnTo>
                    <a:pt x="533" y="531"/>
                  </a:lnTo>
                  <a:lnTo>
                    <a:pt x="532" y="531"/>
                  </a:lnTo>
                  <a:lnTo>
                    <a:pt x="530" y="530"/>
                  </a:lnTo>
                  <a:lnTo>
                    <a:pt x="529" y="529"/>
                  </a:lnTo>
                  <a:lnTo>
                    <a:pt x="529" y="528"/>
                  </a:lnTo>
                  <a:lnTo>
                    <a:pt x="528" y="526"/>
                  </a:lnTo>
                  <a:lnTo>
                    <a:pt x="527" y="526"/>
                  </a:lnTo>
                  <a:lnTo>
                    <a:pt x="527" y="527"/>
                  </a:lnTo>
                  <a:lnTo>
                    <a:pt x="529" y="529"/>
                  </a:lnTo>
                  <a:lnTo>
                    <a:pt x="529" y="530"/>
                  </a:lnTo>
                  <a:lnTo>
                    <a:pt x="530" y="531"/>
                  </a:lnTo>
                  <a:lnTo>
                    <a:pt x="530" y="533"/>
                  </a:lnTo>
                  <a:lnTo>
                    <a:pt x="530" y="534"/>
                  </a:lnTo>
                  <a:lnTo>
                    <a:pt x="530" y="535"/>
                  </a:lnTo>
                  <a:lnTo>
                    <a:pt x="529" y="535"/>
                  </a:lnTo>
                  <a:lnTo>
                    <a:pt x="529" y="536"/>
                  </a:lnTo>
                  <a:lnTo>
                    <a:pt x="528" y="536"/>
                  </a:lnTo>
                  <a:lnTo>
                    <a:pt x="526" y="536"/>
                  </a:lnTo>
                  <a:lnTo>
                    <a:pt x="525" y="537"/>
                  </a:lnTo>
                  <a:lnTo>
                    <a:pt x="524" y="536"/>
                  </a:lnTo>
                  <a:lnTo>
                    <a:pt x="524" y="537"/>
                  </a:lnTo>
                  <a:lnTo>
                    <a:pt x="525" y="538"/>
                  </a:lnTo>
                  <a:lnTo>
                    <a:pt x="527" y="537"/>
                  </a:lnTo>
                  <a:lnTo>
                    <a:pt x="528" y="540"/>
                  </a:lnTo>
                  <a:lnTo>
                    <a:pt x="527" y="541"/>
                  </a:lnTo>
                  <a:lnTo>
                    <a:pt x="526" y="542"/>
                  </a:lnTo>
                  <a:lnTo>
                    <a:pt x="525" y="542"/>
                  </a:lnTo>
                  <a:lnTo>
                    <a:pt x="525" y="544"/>
                  </a:lnTo>
                  <a:lnTo>
                    <a:pt x="526" y="542"/>
                  </a:lnTo>
                  <a:lnTo>
                    <a:pt x="526" y="544"/>
                  </a:lnTo>
                  <a:lnTo>
                    <a:pt x="527" y="545"/>
                  </a:lnTo>
                  <a:lnTo>
                    <a:pt x="526" y="546"/>
                  </a:lnTo>
                  <a:lnTo>
                    <a:pt x="525" y="546"/>
                  </a:lnTo>
                  <a:lnTo>
                    <a:pt x="524" y="546"/>
                  </a:lnTo>
                  <a:lnTo>
                    <a:pt x="524" y="547"/>
                  </a:lnTo>
                  <a:lnTo>
                    <a:pt x="525" y="547"/>
                  </a:lnTo>
                  <a:lnTo>
                    <a:pt x="526" y="548"/>
                  </a:lnTo>
                  <a:lnTo>
                    <a:pt x="527" y="548"/>
                  </a:lnTo>
                  <a:lnTo>
                    <a:pt x="528" y="548"/>
                  </a:lnTo>
                  <a:lnTo>
                    <a:pt x="528" y="549"/>
                  </a:lnTo>
                  <a:lnTo>
                    <a:pt x="528" y="550"/>
                  </a:lnTo>
                  <a:lnTo>
                    <a:pt x="528" y="551"/>
                  </a:lnTo>
                  <a:lnTo>
                    <a:pt x="529" y="551"/>
                  </a:lnTo>
                  <a:lnTo>
                    <a:pt x="529" y="552"/>
                  </a:lnTo>
                  <a:lnTo>
                    <a:pt x="530" y="556"/>
                  </a:lnTo>
                  <a:lnTo>
                    <a:pt x="529" y="556"/>
                  </a:lnTo>
                  <a:lnTo>
                    <a:pt x="529" y="557"/>
                  </a:lnTo>
                  <a:lnTo>
                    <a:pt x="530" y="557"/>
                  </a:lnTo>
                  <a:lnTo>
                    <a:pt x="529" y="558"/>
                  </a:lnTo>
                  <a:lnTo>
                    <a:pt x="529" y="559"/>
                  </a:lnTo>
                  <a:lnTo>
                    <a:pt x="530" y="559"/>
                  </a:lnTo>
                  <a:lnTo>
                    <a:pt x="530" y="560"/>
                  </a:lnTo>
                  <a:lnTo>
                    <a:pt x="529" y="561"/>
                  </a:lnTo>
                  <a:lnTo>
                    <a:pt x="529" y="562"/>
                  </a:lnTo>
                  <a:lnTo>
                    <a:pt x="530" y="562"/>
                  </a:lnTo>
                  <a:lnTo>
                    <a:pt x="530" y="561"/>
                  </a:lnTo>
                  <a:lnTo>
                    <a:pt x="532" y="560"/>
                  </a:lnTo>
                  <a:lnTo>
                    <a:pt x="530" y="559"/>
                  </a:lnTo>
                  <a:lnTo>
                    <a:pt x="530" y="558"/>
                  </a:lnTo>
                  <a:lnTo>
                    <a:pt x="530" y="557"/>
                  </a:lnTo>
                  <a:lnTo>
                    <a:pt x="530" y="556"/>
                  </a:lnTo>
                  <a:lnTo>
                    <a:pt x="530" y="553"/>
                  </a:lnTo>
                  <a:lnTo>
                    <a:pt x="530" y="552"/>
                  </a:lnTo>
                  <a:lnTo>
                    <a:pt x="530" y="551"/>
                  </a:lnTo>
                  <a:lnTo>
                    <a:pt x="529" y="551"/>
                  </a:lnTo>
                  <a:lnTo>
                    <a:pt x="529" y="550"/>
                  </a:lnTo>
                  <a:lnTo>
                    <a:pt x="529" y="549"/>
                  </a:lnTo>
                  <a:lnTo>
                    <a:pt x="529" y="548"/>
                  </a:lnTo>
                  <a:lnTo>
                    <a:pt x="530" y="547"/>
                  </a:lnTo>
                  <a:lnTo>
                    <a:pt x="533" y="547"/>
                  </a:lnTo>
                  <a:lnTo>
                    <a:pt x="538" y="550"/>
                  </a:lnTo>
                  <a:lnTo>
                    <a:pt x="543" y="552"/>
                  </a:lnTo>
                  <a:lnTo>
                    <a:pt x="545" y="552"/>
                  </a:lnTo>
                  <a:lnTo>
                    <a:pt x="546" y="552"/>
                  </a:lnTo>
                  <a:lnTo>
                    <a:pt x="546" y="553"/>
                  </a:lnTo>
                  <a:lnTo>
                    <a:pt x="546" y="556"/>
                  </a:lnTo>
                  <a:lnTo>
                    <a:pt x="546" y="557"/>
                  </a:lnTo>
                  <a:lnTo>
                    <a:pt x="545" y="558"/>
                  </a:lnTo>
                  <a:lnTo>
                    <a:pt x="544" y="558"/>
                  </a:lnTo>
                  <a:lnTo>
                    <a:pt x="544" y="559"/>
                  </a:lnTo>
                  <a:lnTo>
                    <a:pt x="544" y="560"/>
                  </a:lnTo>
                  <a:lnTo>
                    <a:pt x="544" y="561"/>
                  </a:lnTo>
                  <a:lnTo>
                    <a:pt x="544" y="562"/>
                  </a:lnTo>
                  <a:lnTo>
                    <a:pt x="544" y="563"/>
                  </a:lnTo>
                  <a:lnTo>
                    <a:pt x="544" y="564"/>
                  </a:lnTo>
                  <a:lnTo>
                    <a:pt x="544" y="565"/>
                  </a:lnTo>
                  <a:lnTo>
                    <a:pt x="545" y="565"/>
                  </a:lnTo>
                  <a:lnTo>
                    <a:pt x="545" y="567"/>
                  </a:lnTo>
                  <a:lnTo>
                    <a:pt x="545" y="568"/>
                  </a:lnTo>
                  <a:lnTo>
                    <a:pt x="544" y="570"/>
                  </a:lnTo>
                  <a:lnTo>
                    <a:pt x="540" y="570"/>
                  </a:lnTo>
                  <a:lnTo>
                    <a:pt x="536" y="570"/>
                  </a:lnTo>
                  <a:lnTo>
                    <a:pt x="534" y="568"/>
                  </a:lnTo>
                  <a:lnTo>
                    <a:pt x="533" y="568"/>
                  </a:lnTo>
                  <a:lnTo>
                    <a:pt x="532" y="570"/>
                  </a:lnTo>
                  <a:lnTo>
                    <a:pt x="533" y="570"/>
                  </a:lnTo>
                  <a:lnTo>
                    <a:pt x="533" y="571"/>
                  </a:lnTo>
                  <a:lnTo>
                    <a:pt x="533" y="572"/>
                  </a:lnTo>
                  <a:lnTo>
                    <a:pt x="532" y="572"/>
                  </a:lnTo>
                  <a:lnTo>
                    <a:pt x="530" y="572"/>
                  </a:lnTo>
                  <a:lnTo>
                    <a:pt x="528" y="574"/>
                  </a:lnTo>
                  <a:lnTo>
                    <a:pt x="527" y="575"/>
                  </a:lnTo>
                  <a:lnTo>
                    <a:pt x="526" y="576"/>
                  </a:lnTo>
                  <a:lnTo>
                    <a:pt x="525" y="576"/>
                  </a:lnTo>
                  <a:lnTo>
                    <a:pt x="522" y="575"/>
                  </a:lnTo>
                  <a:lnTo>
                    <a:pt x="518" y="574"/>
                  </a:lnTo>
                  <a:lnTo>
                    <a:pt x="517" y="573"/>
                  </a:lnTo>
                  <a:lnTo>
                    <a:pt x="516" y="573"/>
                  </a:lnTo>
                  <a:lnTo>
                    <a:pt x="515" y="571"/>
                  </a:lnTo>
                  <a:lnTo>
                    <a:pt x="513" y="570"/>
                  </a:lnTo>
                  <a:lnTo>
                    <a:pt x="512" y="568"/>
                  </a:lnTo>
                  <a:lnTo>
                    <a:pt x="510" y="565"/>
                  </a:lnTo>
                  <a:lnTo>
                    <a:pt x="509" y="564"/>
                  </a:lnTo>
                  <a:lnTo>
                    <a:pt x="509" y="563"/>
                  </a:lnTo>
                  <a:lnTo>
                    <a:pt x="507" y="562"/>
                  </a:lnTo>
                  <a:lnTo>
                    <a:pt x="507" y="561"/>
                  </a:lnTo>
                  <a:lnTo>
                    <a:pt x="507" y="560"/>
                  </a:lnTo>
                  <a:lnTo>
                    <a:pt x="509" y="559"/>
                  </a:lnTo>
                  <a:lnTo>
                    <a:pt x="509" y="560"/>
                  </a:lnTo>
                  <a:lnTo>
                    <a:pt x="511" y="559"/>
                  </a:lnTo>
                  <a:lnTo>
                    <a:pt x="511" y="560"/>
                  </a:lnTo>
                  <a:lnTo>
                    <a:pt x="512" y="560"/>
                  </a:lnTo>
                  <a:lnTo>
                    <a:pt x="513" y="560"/>
                  </a:lnTo>
                  <a:lnTo>
                    <a:pt x="514" y="561"/>
                  </a:lnTo>
                  <a:lnTo>
                    <a:pt x="514" y="562"/>
                  </a:lnTo>
                  <a:lnTo>
                    <a:pt x="516" y="562"/>
                  </a:lnTo>
                  <a:lnTo>
                    <a:pt x="518" y="564"/>
                  </a:lnTo>
                  <a:lnTo>
                    <a:pt x="519" y="565"/>
                  </a:lnTo>
                  <a:lnTo>
                    <a:pt x="522" y="565"/>
                  </a:lnTo>
                  <a:lnTo>
                    <a:pt x="523" y="564"/>
                  </a:lnTo>
                  <a:lnTo>
                    <a:pt x="524" y="564"/>
                  </a:lnTo>
                  <a:lnTo>
                    <a:pt x="525" y="563"/>
                  </a:lnTo>
                  <a:lnTo>
                    <a:pt x="527" y="562"/>
                  </a:lnTo>
                  <a:lnTo>
                    <a:pt x="526" y="562"/>
                  </a:lnTo>
                  <a:lnTo>
                    <a:pt x="525" y="563"/>
                  </a:lnTo>
                  <a:lnTo>
                    <a:pt x="524" y="563"/>
                  </a:lnTo>
                  <a:lnTo>
                    <a:pt x="523" y="564"/>
                  </a:lnTo>
                  <a:lnTo>
                    <a:pt x="519" y="564"/>
                  </a:lnTo>
                  <a:lnTo>
                    <a:pt x="518" y="564"/>
                  </a:lnTo>
                  <a:lnTo>
                    <a:pt x="518" y="563"/>
                  </a:lnTo>
                  <a:lnTo>
                    <a:pt x="516" y="562"/>
                  </a:lnTo>
                  <a:lnTo>
                    <a:pt x="512" y="559"/>
                  </a:lnTo>
                  <a:lnTo>
                    <a:pt x="511" y="559"/>
                  </a:lnTo>
                  <a:lnTo>
                    <a:pt x="510" y="559"/>
                  </a:lnTo>
                  <a:lnTo>
                    <a:pt x="509" y="558"/>
                  </a:lnTo>
                  <a:lnTo>
                    <a:pt x="507" y="557"/>
                  </a:lnTo>
                  <a:lnTo>
                    <a:pt x="507" y="556"/>
                  </a:lnTo>
                  <a:lnTo>
                    <a:pt x="506" y="557"/>
                  </a:lnTo>
                  <a:lnTo>
                    <a:pt x="504" y="558"/>
                  </a:lnTo>
                  <a:lnTo>
                    <a:pt x="504" y="559"/>
                  </a:lnTo>
                  <a:lnTo>
                    <a:pt x="503" y="559"/>
                  </a:lnTo>
                  <a:lnTo>
                    <a:pt x="503" y="560"/>
                  </a:lnTo>
                  <a:lnTo>
                    <a:pt x="502" y="562"/>
                  </a:lnTo>
                  <a:lnTo>
                    <a:pt x="503" y="565"/>
                  </a:lnTo>
                  <a:lnTo>
                    <a:pt x="498" y="563"/>
                  </a:lnTo>
                  <a:lnTo>
                    <a:pt x="498" y="562"/>
                  </a:lnTo>
                  <a:lnTo>
                    <a:pt x="498" y="561"/>
                  </a:lnTo>
                  <a:lnTo>
                    <a:pt x="498" y="560"/>
                  </a:lnTo>
                  <a:lnTo>
                    <a:pt x="495" y="559"/>
                  </a:lnTo>
                  <a:lnTo>
                    <a:pt x="494" y="556"/>
                  </a:lnTo>
                  <a:lnTo>
                    <a:pt x="493" y="556"/>
                  </a:lnTo>
                  <a:lnTo>
                    <a:pt x="492" y="552"/>
                  </a:lnTo>
                  <a:lnTo>
                    <a:pt x="492" y="551"/>
                  </a:lnTo>
                  <a:lnTo>
                    <a:pt x="491" y="551"/>
                  </a:lnTo>
                  <a:lnTo>
                    <a:pt x="491" y="550"/>
                  </a:lnTo>
                  <a:lnTo>
                    <a:pt x="489" y="550"/>
                  </a:lnTo>
                  <a:lnTo>
                    <a:pt x="489" y="551"/>
                  </a:lnTo>
                  <a:lnTo>
                    <a:pt x="492" y="553"/>
                  </a:lnTo>
                  <a:lnTo>
                    <a:pt x="492" y="556"/>
                  </a:lnTo>
                  <a:lnTo>
                    <a:pt x="492" y="557"/>
                  </a:lnTo>
                  <a:lnTo>
                    <a:pt x="493" y="558"/>
                  </a:lnTo>
                  <a:lnTo>
                    <a:pt x="494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8" y="564"/>
                  </a:lnTo>
                  <a:lnTo>
                    <a:pt x="499" y="564"/>
                  </a:lnTo>
                  <a:lnTo>
                    <a:pt x="499" y="565"/>
                  </a:lnTo>
                  <a:lnTo>
                    <a:pt x="500" y="565"/>
                  </a:lnTo>
                  <a:lnTo>
                    <a:pt x="501" y="567"/>
                  </a:lnTo>
                  <a:lnTo>
                    <a:pt x="500" y="567"/>
                  </a:lnTo>
                  <a:lnTo>
                    <a:pt x="500" y="568"/>
                  </a:lnTo>
                  <a:lnTo>
                    <a:pt x="498" y="568"/>
                  </a:lnTo>
                  <a:lnTo>
                    <a:pt x="494" y="568"/>
                  </a:lnTo>
                  <a:lnTo>
                    <a:pt x="492" y="571"/>
                  </a:lnTo>
                  <a:lnTo>
                    <a:pt x="493" y="572"/>
                  </a:lnTo>
                  <a:lnTo>
                    <a:pt x="493" y="573"/>
                  </a:lnTo>
                  <a:lnTo>
                    <a:pt x="492" y="574"/>
                  </a:lnTo>
                  <a:lnTo>
                    <a:pt x="491" y="575"/>
                  </a:lnTo>
                  <a:lnTo>
                    <a:pt x="489" y="576"/>
                  </a:lnTo>
                  <a:lnTo>
                    <a:pt x="488" y="576"/>
                  </a:lnTo>
                  <a:lnTo>
                    <a:pt x="487" y="576"/>
                  </a:lnTo>
                  <a:lnTo>
                    <a:pt x="486" y="576"/>
                  </a:lnTo>
                  <a:lnTo>
                    <a:pt x="484" y="576"/>
                  </a:lnTo>
                  <a:lnTo>
                    <a:pt x="483" y="574"/>
                  </a:lnTo>
                  <a:lnTo>
                    <a:pt x="482" y="573"/>
                  </a:lnTo>
                  <a:lnTo>
                    <a:pt x="481" y="574"/>
                  </a:lnTo>
                  <a:lnTo>
                    <a:pt x="480" y="574"/>
                  </a:lnTo>
                  <a:lnTo>
                    <a:pt x="479" y="573"/>
                  </a:lnTo>
                  <a:lnTo>
                    <a:pt x="476" y="570"/>
                  </a:lnTo>
                  <a:lnTo>
                    <a:pt x="473" y="568"/>
                  </a:lnTo>
                  <a:lnTo>
                    <a:pt x="472" y="567"/>
                  </a:lnTo>
                  <a:lnTo>
                    <a:pt x="472" y="568"/>
                  </a:lnTo>
                  <a:lnTo>
                    <a:pt x="471" y="570"/>
                  </a:lnTo>
                  <a:lnTo>
                    <a:pt x="472" y="570"/>
                  </a:lnTo>
                  <a:lnTo>
                    <a:pt x="473" y="571"/>
                  </a:lnTo>
                  <a:lnTo>
                    <a:pt x="476" y="573"/>
                  </a:lnTo>
                  <a:lnTo>
                    <a:pt x="478" y="574"/>
                  </a:lnTo>
                  <a:lnTo>
                    <a:pt x="479" y="574"/>
                  </a:lnTo>
                  <a:lnTo>
                    <a:pt x="482" y="575"/>
                  </a:lnTo>
                  <a:lnTo>
                    <a:pt x="483" y="576"/>
                  </a:lnTo>
                  <a:lnTo>
                    <a:pt x="482" y="578"/>
                  </a:lnTo>
                  <a:lnTo>
                    <a:pt x="481" y="578"/>
                  </a:lnTo>
                  <a:lnTo>
                    <a:pt x="481" y="579"/>
                  </a:lnTo>
                  <a:lnTo>
                    <a:pt x="480" y="580"/>
                  </a:lnTo>
                  <a:lnTo>
                    <a:pt x="480" y="581"/>
                  </a:lnTo>
                  <a:lnTo>
                    <a:pt x="479" y="581"/>
                  </a:lnTo>
                  <a:lnTo>
                    <a:pt x="478" y="580"/>
                  </a:lnTo>
                  <a:lnTo>
                    <a:pt x="477" y="579"/>
                  </a:lnTo>
                  <a:lnTo>
                    <a:pt x="476" y="579"/>
                  </a:lnTo>
                  <a:lnTo>
                    <a:pt x="473" y="579"/>
                  </a:lnTo>
                  <a:lnTo>
                    <a:pt x="472" y="580"/>
                  </a:lnTo>
                  <a:lnTo>
                    <a:pt x="470" y="580"/>
                  </a:lnTo>
                  <a:lnTo>
                    <a:pt x="469" y="580"/>
                  </a:lnTo>
                  <a:lnTo>
                    <a:pt x="469" y="581"/>
                  </a:lnTo>
                  <a:lnTo>
                    <a:pt x="471" y="581"/>
                  </a:lnTo>
                  <a:lnTo>
                    <a:pt x="472" y="581"/>
                  </a:lnTo>
                  <a:lnTo>
                    <a:pt x="472" y="582"/>
                  </a:lnTo>
                  <a:lnTo>
                    <a:pt x="472" y="583"/>
                  </a:lnTo>
                  <a:lnTo>
                    <a:pt x="473" y="583"/>
                  </a:lnTo>
                  <a:lnTo>
                    <a:pt x="473" y="582"/>
                  </a:lnTo>
                  <a:lnTo>
                    <a:pt x="473" y="581"/>
                  </a:lnTo>
                  <a:lnTo>
                    <a:pt x="476" y="580"/>
                  </a:lnTo>
                  <a:lnTo>
                    <a:pt x="480" y="582"/>
                  </a:lnTo>
                  <a:lnTo>
                    <a:pt x="481" y="581"/>
                  </a:lnTo>
                  <a:lnTo>
                    <a:pt x="482" y="579"/>
                  </a:lnTo>
                  <a:lnTo>
                    <a:pt x="487" y="578"/>
                  </a:lnTo>
                  <a:lnTo>
                    <a:pt x="488" y="579"/>
                  </a:lnTo>
                  <a:lnTo>
                    <a:pt x="489" y="580"/>
                  </a:lnTo>
                  <a:lnTo>
                    <a:pt x="493" y="581"/>
                  </a:lnTo>
                  <a:lnTo>
                    <a:pt x="496" y="582"/>
                  </a:lnTo>
                  <a:lnTo>
                    <a:pt x="496" y="583"/>
                  </a:lnTo>
                  <a:lnTo>
                    <a:pt x="498" y="583"/>
                  </a:lnTo>
                  <a:lnTo>
                    <a:pt x="498" y="585"/>
                  </a:lnTo>
                  <a:lnTo>
                    <a:pt x="498" y="586"/>
                  </a:lnTo>
                  <a:lnTo>
                    <a:pt x="496" y="586"/>
                  </a:lnTo>
                  <a:lnTo>
                    <a:pt x="496" y="587"/>
                  </a:lnTo>
                  <a:lnTo>
                    <a:pt x="495" y="588"/>
                  </a:lnTo>
                  <a:lnTo>
                    <a:pt x="494" y="588"/>
                  </a:lnTo>
                  <a:lnTo>
                    <a:pt x="494" y="590"/>
                  </a:lnTo>
                  <a:lnTo>
                    <a:pt x="491" y="590"/>
                  </a:lnTo>
                  <a:lnTo>
                    <a:pt x="489" y="590"/>
                  </a:lnTo>
                  <a:lnTo>
                    <a:pt x="489" y="591"/>
                  </a:lnTo>
                  <a:lnTo>
                    <a:pt x="488" y="592"/>
                  </a:lnTo>
                  <a:lnTo>
                    <a:pt x="487" y="593"/>
                  </a:lnTo>
                  <a:lnTo>
                    <a:pt x="486" y="593"/>
                  </a:lnTo>
                  <a:lnTo>
                    <a:pt x="484" y="593"/>
                  </a:lnTo>
                  <a:lnTo>
                    <a:pt x="481" y="591"/>
                  </a:lnTo>
                  <a:lnTo>
                    <a:pt x="479" y="590"/>
                  </a:lnTo>
                  <a:lnTo>
                    <a:pt x="476" y="592"/>
                  </a:lnTo>
                  <a:lnTo>
                    <a:pt x="473" y="591"/>
                  </a:lnTo>
                  <a:lnTo>
                    <a:pt x="472" y="591"/>
                  </a:lnTo>
                  <a:lnTo>
                    <a:pt x="472" y="592"/>
                  </a:lnTo>
                  <a:lnTo>
                    <a:pt x="476" y="592"/>
                  </a:lnTo>
                  <a:lnTo>
                    <a:pt x="478" y="592"/>
                  </a:lnTo>
                  <a:lnTo>
                    <a:pt x="480" y="592"/>
                  </a:lnTo>
                  <a:lnTo>
                    <a:pt x="481" y="593"/>
                  </a:lnTo>
                  <a:lnTo>
                    <a:pt x="482" y="593"/>
                  </a:lnTo>
                  <a:lnTo>
                    <a:pt x="483" y="593"/>
                  </a:lnTo>
                  <a:lnTo>
                    <a:pt x="481" y="594"/>
                  </a:lnTo>
                  <a:lnTo>
                    <a:pt x="480" y="594"/>
                  </a:lnTo>
                  <a:lnTo>
                    <a:pt x="480" y="595"/>
                  </a:lnTo>
                  <a:lnTo>
                    <a:pt x="483" y="594"/>
                  </a:lnTo>
                  <a:lnTo>
                    <a:pt x="483" y="595"/>
                  </a:lnTo>
                  <a:lnTo>
                    <a:pt x="483" y="597"/>
                  </a:lnTo>
                  <a:lnTo>
                    <a:pt x="484" y="596"/>
                  </a:lnTo>
                  <a:lnTo>
                    <a:pt x="484" y="595"/>
                  </a:lnTo>
                  <a:lnTo>
                    <a:pt x="486" y="595"/>
                  </a:lnTo>
                  <a:lnTo>
                    <a:pt x="488" y="594"/>
                  </a:lnTo>
                  <a:lnTo>
                    <a:pt x="491" y="593"/>
                  </a:lnTo>
                  <a:lnTo>
                    <a:pt x="491" y="592"/>
                  </a:lnTo>
                  <a:lnTo>
                    <a:pt x="492" y="591"/>
                  </a:lnTo>
                  <a:lnTo>
                    <a:pt x="493" y="592"/>
                  </a:lnTo>
                  <a:lnTo>
                    <a:pt x="494" y="593"/>
                  </a:lnTo>
                  <a:lnTo>
                    <a:pt x="495" y="592"/>
                  </a:lnTo>
                  <a:lnTo>
                    <a:pt x="495" y="593"/>
                  </a:lnTo>
                  <a:lnTo>
                    <a:pt x="495" y="594"/>
                  </a:lnTo>
                  <a:lnTo>
                    <a:pt x="496" y="594"/>
                  </a:lnTo>
                  <a:lnTo>
                    <a:pt x="498" y="595"/>
                  </a:lnTo>
                  <a:lnTo>
                    <a:pt x="499" y="595"/>
                  </a:lnTo>
                  <a:lnTo>
                    <a:pt x="500" y="595"/>
                  </a:lnTo>
                  <a:lnTo>
                    <a:pt x="500" y="596"/>
                  </a:lnTo>
                  <a:lnTo>
                    <a:pt x="500" y="597"/>
                  </a:lnTo>
                  <a:lnTo>
                    <a:pt x="500" y="598"/>
                  </a:lnTo>
                  <a:lnTo>
                    <a:pt x="500" y="601"/>
                  </a:lnTo>
                  <a:lnTo>
                    <a:pt x="501" y="601"/>
                  </a:lnTo>
                  <a:lnTo>
                    <a:pt x="501" y="602"/>
                  </a:lnTo>
                  <a:lnTo>
                    <a:pt x="501" y="603"/>
                  </a:lnTo>
                  <a:lnTo>
                    <a:pt x="500" y="603"/>
                  </a:lnTo>
                  <a:lnTo>
                    <a:pt x="499" y="604"/>
                  </a:lnTo>
                  <a:lnTo>
                    <a:pt x="496" y="605"/>
                  </a:lnTo>
                  <a:lnTo>
                    <a:pt x="492" y="605"/>
                  </a:lnTo>
                  <a:lnTo>
                    <a:pt x="488" y="606"/>
                  </a:lnTo>
                  <a:lnTo>
                    <a:pt x="489" y="607"/>
                  </a:lnTo>
                  <a:lnTo>
                    <a:pt x="493" y="606"/>
                  </a:lnTo>
                  <a:lnTo>
                    <a:pt x="494" y="606"/>
                  </a:lnTo>
                  <a:lnTo>
                    <a:pt x="494" y="607"/>
                  </a:lnTo>
                  <a:lnTo>
                    <a:pt x="493" y="610"/>
                  </a:lnTo>
                  <a:lnTo>
                    <a:pt x="493" y="611"/>
                  </a:lnTo>
                  <a:lnTo>
                    <a:pt x="492" y="611"/>
                  </a:lnTo>
                  <a:lnTo>
                    <a:pt x="492" y="613"/>
                  </a:lnTo>
                  <a:lnTo>
                    <a:pt x="493" y="613"/>
                  </a:lnTo>
                  <a:lnTo>
                    <a:pt x="493" y="611"/>
                  </a:lnTo>
                  <a:lnTo>
                    <a:pt x="494" y="611"/>
                  </a:lnTo>
                  <a:lnTo>
                    <a:pt x="493" y="610"/>
                  </a:lnTo>
                  <a:lnTo>
                    <a:pt x="494" y="610"/>
                  </a:lnTo>
                  <a:lnTo>
                    <a:pt x="494" y="609"/>
                  </a:lnTo>
                  <a:lnTo>
                    <a:pt x="495" y="608"/>
                  </a:lnTo>
                  <a:lnTo>
                    <a:pt x="495" y="607"/>
                  </a:lnTo>
                  <a:lnTo>
                    <a:pt x="496" y="607"/>
                  </a:lnTo>
                  <a:lnTo>
                    <a:pt x="498" y="607"/>
                  </a:lnTo>
                  <a:lnTo>
                    <a:pt x="498" y="606"/>
                  </a:lnTo>
                  <a:lnTo>
                    <a:pt x="499" y="605"/>
                  </a:lnTo>
                  <a:lnTo>
                    <a:pt x="500" y="606"/>
                  </a:lnTo>
                  <a:lnTo>
                    <a:pt x="501" y="606"/>
                  </a:lnTo>
                  <a:lnTo>
                    <a:pt x="502" y="606"/>
                  </a:lnTo>
                  <a:lnTo>
                    <a:pt x="503" y="607"/>
                  </a:lnTo>
                  <a:lnTo>
                    <a:pt x="504" y="608"/>
                  </a:lnTo>
                  <a:lnTo>
                    <a:pt x="507" y="610"/>
                  </a:lnTo>
                  <a:lnTo>
                    <a:pt x="509" y="610"/>
                  </a:lnTo>
                  <a:lnTo>
                    <a:pt x="510" y="610"/>
                  </a:lnTo>
                  <a:lnTo>
                    <a:pt x="510" y="611"/>
                  </a:lnTo>
                  <a:lnTo>
                    <a:pt x="511" y="611"/>
                  </a:lnTo>
                  <a:lnTo>
                    <a:pt x="511" y="613"/>
                  </a:lnTo>
                  <a:lnTo>
                    <a:pt x="511" y="614"/>
                  </a:lnTo>
                  <a:lnTo>
                    <a:pt x="510" y="616"/>
                  </a:lnTo>
                  <a:lnTo>
                    <a:pt x="510" y="617"/>
                  </a:lnTo>
                  <a:lnTo>
                    <a:pt x="511" y="616"/>
                  </a:lnTo>
                  <a:lnTo>
                    <a:pt x="512" y="614"/>
                  </a:lnTo>
                  <a:lnTo>
                    <a:pt x="512" y="616"/>
                  </a:lnTo>
                  <a:lnTo>
                    <a:pt x="516" y="618"/>
                  </a:lnTo>
                  <a:lnTo>
                    <a:pt x="517" y="618"/>
                  </a:lnTo>
                  <a:lnTo>
                    <a:pt x="516" y="619"/>
                  </a:lnTo>
                  <a:lnTo>
                    <a:pt x="516" y="620"/>
                  </a:lnTo>
                  <a:lnTo>
                    <a:pt x="517" y="620"/>
                  </a:lnTo>
                  <a:lnTo>
                    <a:pt x="517" y="619"/>
                  </a:lnTo>
                  <a:lnTo>
                    <a:pt x="518" y="620"/>
                  </a:lnTo>
                  <a:lnTo>
                    <a:pt x="522" y="621"/>
                  </a:lnTo>
                  <a:lnTo>
                    <a:pt x="523" y="622"/>
                  </a:lnTo>
                  <a:lnTo>
                    <a:pt x="524" y="622"/>
                  </a:lnTo>
                  <a:lnTo>
                    <a:pt x="524" y="624"/>
                  </a:lnTo>
                  <a:lnTo>
                    <a:pt x="523" y="624"/>
                  </a:lnTo>
                  <a:lnTo>
                    <a:pt x="522" y="625"/>
                  </a:lnTo>
                  <a:lnTo>
                    <a:pt x="522" y="626"/>
                  </a:lnTo>
                  <a:lnTo>
                    <a:pt x="519" y="627"/>
                  </a:lnTo>
                  <a:lnTo>
                    <a:pt x="518" y="628"/>
                  </a:lnTo>
                  <a:lnTo>
                    <a:pt x="517" y="629"/>
                  </a:lnTo>
                  <a:lnTo>
                    <a:pt x="516" y="631"/>
                  </a:lnTo>
                  <a:lnTo>
                    <a:pt x="516" y="632"/>
                  </a:lnTo>
                  <a:lnTo>
                    <a:pt x="517" y="632"/>
                  </a:lnTo>
                  <a:lnTo>
                    <a:pt x="518" y="631"/>
                  </a:lnTo>
                  <a:lnTo>
                    <a:pt x="518" y="629"/>
                  </a:lnTo>
                  <a:lnTo>
                    <a:pt x="519" y="629"/>
                  </a:lnTo>
                  <a:lnTo>
                    <a:pt x="523" y="627"/>
                  </a:lnTo>
                  <a:lnTo>
                    <a:pt x="524" y="627"/>
                  </a:lnTo>
                  <a:lnTo>
                    <a:pt x="524" y="628"/>
                  </a:lnTo>
                  <a:lnTo>
                    <a:pt x="524" y="629"/>
                  </a:lnTo>
                  <a:lnTo>
                    <a:pt x="523" y="629"/>
                  </a:lnTo>
                  <a:lnTo>
                    <a:pt x="522" y="631"/>
                  </a:lnTo>
                  <a:lnTo>
                    <a:pt x="522" y="632"/>
                  </a:lnTo>
                  <a:lnTo>
                    <a:pt x="523" y="633"/>
                  </a:lnTo>
                  <a:lnTo>
                    <a:pt x="522" y="633"/>
                  </a:lnTo>
                  <a:lnTo>
                    <a:pt x="523" y="635"/>
                  </a:lnTo>
                  <a:lnTo>
                    <a:pt x="523" y="633"/>
                  </a:lnTo>
                  <a:lnTo>
                    <a:pt x="523" y="632"/>
                  </a:lnTo>
                  <a:lnTo>
                    <a:pt x="524" y="632"/>
                  </a:lnTo>
                  <a:lnTo>
                    <a:pt x="525" y="632"/>
                  </a:lnTo>
                  <a:lnTo>
                    <a:pt x="525" y="631"/>
                  </a:lnTo>
                  <a:lnTo>
                    <a:pt x="525" y="629"/>
                  </a:lnTo>
                  <a:lnTo>
                    <a:pt x="525" y="628"/>
                  </a:lnTo>
                  <a:lnTo>
                    <a:pt x="526" y="628"/>
                  </a:lnTo>
                  <a:lnTo>
                    <a:pt x="526" y="627"/>
                  </a:lnTo>
                  <a:lnTo>
                    <a:pt x="527" y="628"/>
                  </a:lnTo>
                  <a:lnTo>
                    <a:pt x="527" y="629"/>
                  </a:lnTo>
                  <a:lnTo>
                    <a:pt x="529" y="628"/>
                  </a:lnTo>
                  <a:lnTo>
                    <a:pt x="529" y="629"/>
                  </a:lnTo>
                  <a:lnTo>
                    <a:pt x="528" y="629"/>
                  </a:lnTo>
                  <a:lnTo>
                    <a:pt x="528" y="631"/>
                  </a:lnTo>
                  <a:lnTo>
                    <a:pt x="527" y="631"/>
                  </a:lnTo>
                  <a:lnTo>
                    <a:pt x="526" y="632"/>
                  </a:lnTo>
                  <a:lnTo>
                    <a:pt x="527" y="632"/>
                  </a:lnTo>
                  <a:lnTo>
                    <a:pt x="527" y="633"/>
                  </a:lnTo>
                  <a:lnTo>
                    <a:pt x="526" y="633"/>
                  </a:lnTo>
                  <a:lnTo>
                    <a:pt x="525" y="633"/>
                  </a:lnTo>
                  <a:lnTo>
                    <a:pt x="524" y="633"/>
                  </a:lnTo>
                  <a:lnTo>
                    <a:pt x="524" y="635"/>
                  </a:lnTo>
                  <a:lnTo>
                    <a:pt x="523" y="637"/>
                  </a:lnTo>
                  <a:lnTo>
                    <a:pt x="523" y="638"/>
                  </a:lnTo>
                  <a:lnTo>
                    <a:pt x="524" y="639"/>
                  </a:lnTo>
                  <a:lnTo>
                    <a:pt x="524" y="640"/>
                  </a:lnTo>
                  <a:lnTo>
                    <a:pt x="524" y="641"/>
                  </a:lnTo>
                  <a:lnTo>
                    <a:pt x="524" y="642"/>
                  </a:lnTo>
                  <a:lnTo>
                    <a:pt x="524" y="643"/>
                  </a:lnTo>
                  <a:lnTo>
                    <a:pt x="525" y="643"/>
                  </a:lnTo>
                  <a:lnTo>
                    <a:pt x="525" y="642"/>
                  </a:lnTo>
                  <a:lnTo>
                    <a:pt x="525" y="641"/>
                  </a:lnTo>
                  <a:lnTo>
                    <a:pt x="525" y="639"/>
                  </a:lnTo>
                  <a:lnTo>
                    <a:pt x="526" y="639"/>
                  </a:lnTo>
                  <a:lnTo>
                    <a:pt x="527" y="637"/>
                  </a:lnTo>
                  <a:lnTo>
                    <a:pt x="528" y="637"/>
                  </a:lnTo>
                  <a:lnTo>
                    <a:pt x="528" y="638"/>
                  </a:lnTo>
                  <a:lnTo>
                    <a:pt x="529" y="638"/>
                  </a:lnTo>
                  <a:lnTo>
                    <a:pt x="530" y="638"/>
                  </a:lnTo>
                  <a:lnTo>
                    <a:pt x="532" y="638"/>
                  </a:lnTo>
                  <a:lnTo>
                    <a:pt x="530" y="639"/>
                  </a:lnTo>
                  <a:lnTo>
                    <a:pt x="532" y="639"/>
                  </a:lnTo>
                  <a:lnTo>
                    <a:pt x="530" y="640"/>
                  </a:lnTo>
                  <a:lnTo>
                    <a:pt x="529" y="640"/>
                  </a:lnTo>
                  <a:lnTo>
                    <a:pt x="529" y="641"/>
                  </a:lnTo>
                  <a:lnTo>
                    <a:pt x="530" y="641"/>
                  </a:lnTo>
                  <a:lnTo>
                    <a:pt x="530" y="640"/>
                  </a:lnTo>
                  <a:lnTo>
                    <a:pt x="532" y="641"/>
                  </a:lnTo>
                  <a:lnTo>
                    <a:pt x="528" y="643"/>
                  </a:lnTo>
                  <a:lnTo>
                    <a:pt x="529" y="643"/>
                  </a:lnTo>
                  <a:lnTo>
                    <a:pt x="529" y="644"/>
                  </a:lnTo>
                  <a:lnTo>
                    <a:pt x="530" y="643"/>
                  </a:lnTo>
                  <a:lnTo>
                    <a:pt x="530" y="644"/>
                  </a:lnTo>
                  <a:lnTo>
                    <a:pt x="532" y="644"/>
                  </a:lnTo>
                  <a:lnTo>
                    <a:pt x="532" y="647"/>
                  </a:lnTo>
                  <a:lnTo>
                    <a:pt x="532" y="648"/>
                  </a:lnTo>
                  <a:lnTo>
                    <a:pt x="532" y="649"/>
                  </a:lnTo>
                  <a:lnTo>
                    <a:pt x="530" y="649"/>
                  </a:lnTo>
                  <a:lnTo>
                    <a:pt x="527" y="650"/>
                  </a:lnTo>
                  <a:lnTo>
                    <a:pt x="527" y="651"/>
                  </a:lnTo>
                  <a:lnTo>
                    <a:pt x="528" y="651"/>
                  </a:lnTo>
                  <a:lnTo>
                    <a:pt x="529" y="651"/>
                  </a:lnTo>
                  <a:lnTo>
                    <a:pt x="529" y="650"/>
                  </a:lnTo>
                  <a:lnTo>
                    <a:pt x="530" y="650"/>
                  </a:lnTo>
                  <a:lnTo>
                    <a:pt x="532" y="650"/>
                  </a:lnTo>
                  <a:lnTo>
                    <a:pt x="532" y="651"/>
                  </a:lnTo>
                  <a:lnTo>
                    <a:pt x="532" y="652"/>
                  </a:lnTo>
                  <a:lnTo>
                    <a:pt x="530" y="652"/>
                  </a:lnTo>
                  <a:lnTo>
                    <a:pt x="529" y="653"/>
                  </a:lnTo>
                  <a:lnTo>
                    <a:pt x="530" y="653"/>
                  </a:lnTo>
                  <a:lnTo>
                    <a:pt x="530" y="654"/>
                  </a:lnTo>
                  <a:lnTo>
                    <a:pt x="532" y="653"/>
                  </a:lnTo>
                  <a:lnTo>
                    <a:pt x="532" y="654"/>
                  </a:lnTo>
                  <a:lnTo>
                    <a:pt x="532" y="655"/>
                  </a:lnTo>
                  <a:lnTo>
                    <a:pt x="530" y="656"/>
                  </a:lnTo>
                  <a:lnTo>
                    <a:pt x="532" y="658"/>
                  </a:lnTo>
                  <a:lnTo>
                    <a:pt x="530" y="658"/>
                  </a:lnTo>
                  <a:lnTo>
                    <a:pt x="530" y="659"/>
                  </a:lnTo>
                  <a:lnTo>
                    <a:pt x="532" y="659"/>
                  </a:lnTo>
                  <a:lnTo>
                    <a:pt x="532" y="660"/>
                  </a:lnTo>
                  <a:lnTo>
                    <a:pt x="533" y="662"/>
                  </a:lnTo>
                  <a:lnTo>
                    <a:pt x="530" y="662"/>
                  </a:lnTo>
                  <a:lnTo>
                    <a:pt x="532" y="663"/>
                  </a:lnTo>
                  <a:lnTo>
                    <a:pt x="532" y="664"/>
                  </a:lnTo>
                  <a:lnTo>
                    <a:pt x="530" y="664"/>
                  </a:lnTo>
                  <a:lnTo>
                    <a:pt x="530" y="665"/>
                  </a:lnTo>
                  <a:lnTo>
                    <a:pt x="530" y="666"/>
                  </a:lnTo>
                  <a:lnTo>
                    <a:pt x="532" y="665"/>
                  </a:lnTo>
                  <a:lnTo>
                    <a:pt x="532" y="666"/>
                  </a:lnTo>
                  <a:lnTo>
                    <a:pt x="533" y="666"/>
                  </a:lnTo>
                  <a:lnTo>
                    <a:pt x="534" y="666"/>
                  </a:lnTo>
                  <a:lnTo>
                    <a:pt x="533" y="668"/>
                  </a:lnTo>
                  <a:lnTo>
                    <a:pt x="532" y="670"/>
                  </a:lnTo>
                  <a:lnTo>
                    <a:pt x="530" y="671"/>
                  </a:lnTo>
                  <a:lnTo>
                    <a:pt x="530" y="670"/>
                  </a:lnTo>
                  <a:lnTo>
                    <a:pt x="529" y="670"/>
                  </a:lnTo>
                  <a:lnTo>
                    <a:pt x="529" y="668"/>
                  </a:lnTo>
                  <a:lnTo>
                    <a:pt x="528" y="668"/>
                  </a:lnTo>
                  <a:lnTo>
                    <a:pt x="527" y="668"/>
                  </a:lnTo>
                  <a:lnTo>
                    <a:pt x="526" y="670"/>
                  </a:lnTo>
                  <a:lnTo>
                    <a:pt x="525" y="670"/>
                  </a:lnTo>
                  <a:lnTo>
                    <a:pt x="524" y="668"/>
                  </a:lnTo>
                  <a:lnTo>
                    <a:pt x="524" y="667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3"/>
                  </a:lnTo>
                  <a:lnTo>
                    <a:pt x="524" y="662"/>
                  </a:lnTo>
                  <a:lnTo>
                    <a:pt x="524" y="660"/>
                  </a:lnTo>
                  <a:lnTo>
                    <a:pt x="524" y="659"/>
                  </a:lnTo>
                  <a:lnTo>
                    <a:pt x="524" y="658"/>
                  </a:lnTo>
                  <a:lnTo>
                    <a:pt x="524" y="656"/>
                  </a:lnTo>
                  <a:lnTo>
                    <a:pt x="523" y="656"/>
                  </a:lnTo>
                  <a:lnTo>
                    <a:pt x="523" y="658"/>
                  </a:lnTo>
                  <a:lnTo>
                    <a:pt x="523" y="659"/>
                  </a:lnTo>
                  <a:lnTo>
                    <a:pt x="523" y="660"/>
                  </a:lnTo>
                  <a:lnTo>
                    <a:pt x="522" y="662"/>
                  </a:lnTo>
                  <a:lnTo>
                    <a:pt x="522" y="663"/>
                  </a:lnTo>
                  <a:lnTo>
                    <a:pt x="522" y="664"/>
                  </a:lnTo>
                  <a:lnTo>
                    <a:pt x="523" y="664"/>
                  </a:lnTo>
                  <a:lnTo>
                    <a:pt x="523" y="665"/>
                  </a:lnTo>
                  <a:lnTo>
                    <a:pt x="523" y="666"/>
                  </a:lnTo>
                  <a:lnTo>
                    <a:pt x="523" y="667"/>
                  </a:lnTo>
                  <a:lnTo>
                    <a:pt x="523" y="668"/>
                  </a:lnTo>
                  <a:lnTo>
                    <a:pt x="523" y="670"/>
                  </a:lnTo>
                  <a:lnTo>
                    <a:pt x="522" y="670"/>
                  </a:lnTo>
                  <a:lnTo>
                    <a:pt x="517" y="670"/>
                  </a:lnTo>
                  <a:lnTo>
                    <a:pt x="516" y="671"/>
                  </a:lnTo>
                  <a:lnTo>
                    <a:pt x="514" y="670"/>
                  </a:lnTo>
                  <a:lnTo>
                    <a:pt x="511" y="666"/>
                  </a:lnTo>
                  <a:lnTo>
                    <a:pt x="510" y="666"/>
                  </a:lnTo>
                  <a:lnTo>
                    <a:pt x="509" y="665"/>
                  </a:lnTo>
                  <a:lnTo>
                    <a:pt x="507" y="663"/>
                  </a:lnTo>
                  <a:lnTo>
                    <a:pt x="507" y="662"/>
                  </a:lnTo>
                  <a:lnTo>
                    <a:pt x="507" y="660"/>
                  </a:lnTo>
                  <a:lnTo>
                    <a:pt x="506" y="659"/>
                  </a:lnTo>
                  <a:lnTo>
                    <a:pt x="506" y="656"/>
                  </a:lnTo>
                  <a:lnTo>
                    <a:pt x="506" y="655"/>
                  </a:lnTo>
                  <a:lnTo>
                    <a:pt x="506" y="654"/>
                  </a:lnTo>
                  <a:lnTo>
                    <a:pt x="506" y="652"/>
                  </a:lnTo>
                  <a:lnTo>
                    <a:pt x="506" y="651"/>
                  </a:lnTo>
                  <a:lnTo>
                    <a:pt x="504" y="651"/>
                  </a:lnTo>
                  <a:lnTo>
                    <a:pt x="504" y="650"/>
                  </a:lnTo>
                  <a:lnTo>
                    <a:pt x="503" y="648"/>
                  </a:lnTo>
                  <a:lnTo>
                    <a:pt x="502" y="647"/>
                  </a:lnTo>
                  <a:lnTo>
                    <a:pt x="502" y="644"/>
                  </a:lnTo>
                  <a:lnTo>
                    <a:pt x="501" y="644"/>
                  </a:lnTo>
                  <a:lnTo>
                    <a:pt x="502" y="643"/>
                  </a:lnTo>
                  <a:lnTo>
                    <a:pt x="501" y="643"/>
                  </a:lnTo>
                  <a:lnTo>
                    <a:pt x="501" y="642"/>
                  </a:lnTo>
                  <a:lnTo>
                    <a:pt x="501" y="641"/>
                  </a:lnTo>
                  <a:lnTo>
                    <a:pt x="500" y="641"/>
                  </a:lnTo>
                  <a:lnTo>
                    <a:pt x="499" y="641"/>
                  </a:lnTo>
                  <a:lnTo>
                    <a:pt x="499" y="642"/>
                  </a:lnTo>
                  <a:lnTo>
                    <a:pt x="498" y="642"/>
                  </a:lnTo>
                  <a:lnTo>
                    <a:pt x="496" y="642"/>
                  </a:lnTo>
                  <a:lnTo>
                    <a:pt x="495" y="641"/>
                  </a:lnTo>
                  <a:lnTo>
                    <a:pt x="495" y="640"/>
                  </a:lnTo>
                  <a:lnTo>
                    <a:pt x="494" y="640"/>
                  </a:lnTo>
                  <a:lnTo>
                    <a:pt x="494" y="639"/>
                  </a:lnTo>
                  <a:lnTo>
                    <a:pt x="493" y="638"/>
                  </a:lnTo>
                  <a:lnTo>
                    <a:pt x="492" y="637"/>
                  </a:lnTo>
                  <a:lnTo>
                    <a:pt x="492" y="636"/>
                  </a:lnTo>
                  <a:lnTo>
                    <a:pt x="491" y="636"/>
                  </a:lnTo>
                  <a:lnTo>
                    <a:pt x="489" y="635"/>
                  </a:lnTo>
                  <a:lnTo>
                    <a:pt x="488" y="635"/>
                  </a:lnTo>
                  <a:lnTo>
                    <a:pt x="487" y="635"/>
                  </a:lnTo>
                  <a:lnTo>
                    <a:pt x="486" y="633"/>
                  </a:lnTo>
                  <a:lnTo>
                    <a:pt x="484" y="635"/>
                  </a:lnTo>
                  <a:lnTo>
                    <a:pt x="483" y="635"/>
                  </a:lnTo>
                  <a:lnTo>
                    <a:pt x="483" y="633"/>
                  </a:lnTo>
                  <a:lnTo>
                    <a:pt x="483" y="632"/>
                  </a:lnTo>
                  <a:lnTo>
                    <a:pt x="482" y="632"/>
                  </a:lnTo>
                  <a:lnTo>
                    <a:pt x="482" y="635"/>
                  </a:lnTo>
                  <a:lnTo>
                    <a:pt x="481" y="635"/>
                  </a:lnTo>
                  <a:lnTo>
                    <a:pt x="479" y="635"/>
                  </a:lnTo>
                  <a:lnTo>
                    <a:pt x="478" y="635"/>
                  </a:lnTo>
                  <a:lnTo>
                    <a:pt x="478" y="633"/>
                  </a:lnTo>
                  <a:lnTo>
                    <a:pt x="476" y="631"/>
                  </a:lnTo>
                  <a:lnTo>
                    <a:pt x="473" y="629"/>
                  </a:lnTo>
                  <a:lnTo>
                    <a:pt x="473" y="628"/>
                  </a:lnTo>
                  <a:lnTo>
                    <a:pt x="472" y="627"/>
                  </a:lnTo>
                  <a:lnTo>
                    <a:pt x="472" y="626"/>
                  </a:lnTo>
                  <a:lnTo>
                    <a:pt x="471" y="626"/>
                  </a:lnTo>
                  <a:lnTo>
                    <a:pt x="470" y="624"/>
                  </a:lnTo>
                  <a:lnTo>
                    <a:pt x="468" y="620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0"/>
                  </a:lnTo>
                  <a:lnTo>
                    <a:pt x="465" y="620"/>
                  </a:lnTo>
                  <a:lnTo>
                    <a:pt x="464" y="618"/>
                  </a:lnTo>
                  <a:lnTo>
                    <a:pt x="461" y="617"/>
                  </a:lnTo>
                  <a:lnTo>
                    <a:pt x="461" y="616"/>
                  </a:lnTo>
                  <a:lnTo>
                    <a:pt x="460" y="616"/>
                  </a:lnTo>
                  <a:lnTo>
                    <a:pt x="460" y="617"/>
                  </a:lnTo>
                  <a:lnTo>
                    <a:pt x="461" y="618"/>
                  </a:lnTo>
                  <a:lnTo>
                    <a:pt x="463" y="620"/>
                  </a:lnTo>
                  <a:lnTo>
                    <a:pt x="461" y="620"/>
                  </a:lnTo>
                  <a:lnTo>
                    <a:pt x="461" y="621"/>
                  </a:lnTo>
                  <a:lnTo>
                    <a:pt x="463" y="621"/>
                  </a:lnTo>
                  <a:lnTo>
                    <a:pt x="465" y="622"/>
                  </a:lnTo>
                  <a:lnTo>
                    <a:pt x="468" y="622"/>
                  </a:lnTo>
                  <a:lnTo>
                    <a:pt x="468" y="624"/>
                  </a:lnTo>
                  <a:lnTo>
                    <a:pt x="467" y="624"/>
                  </a:lnTo>
                  <a:lnTo>
                    <a:pt x="470" y="627"/>
                  </a:lnTo>
                  <a:lnTo>
                    <a:pt x="472" y="629"/>
                  </a:lnTo>
                  <a:lnTo>
                    <a:pt x="472" y="631"/>
                  </a:lnTo>
                  <a:lnTo>
                    <a:pt x="472" y="632"/>
                  </a:lnTo>
                  <a:lnTo>
                    <a:pt x="471" y="632"/>
                  </a:lnTo>
                  <a:lnTo>
                    <a:pt x="470" y="631"/>
                  </a:lnTo>
                  <a:lnTo>
                    <a:pt x="469" y="632"/>
                  </a:lnTo>
                  <a:lnTo>
                    <a:pt x="468" y="633"/>
                  </a:lnTo>
                  <a:lnTo>
                    <a:pt x="467" y="632"/>
                  </a:lnTo>
                  <a:lnTo>
                    <a:pt x="466" y="633"/>
                  </a:lnTo>
                  <a:lnTo>
                    <a:pt x="467" y="633"/>
                  </a:lnTo>
                  <a:lnTo>
                    <a:pt x="463" y="635"/>
                  </a:lnTo>
                  <a:lnTo>
                    <a:pt x="461" y="633"/>
                  </a:lnTo>
                  <a:lnTo>
                    <a:pt x="461" y="635"/>
                  </a:lnTo>
                  <a:lnTo>
                    <a:pt x="463" y="635"/>
                  </a:lnTo>
                  <a:lnTo>
                    <a:pt x="465" y="635"/>
                  </a:lnTo>
                  <a:lnTo>
                    <a:pt x="467" y="635"/>
                  </a:lnTo>
                  <a:lnTo>
                    <a:pt x="468" y="633"/>
                  </a:lnTo>
                  <a:lnTo>
                    <a:pt x="469" y="633"/>
                  </a:lnTo>
                  <a:lnTo>
                    <a:pt x="470" y="633"/>
                  </a:lnTo>
                  <a:lnTo>
                    <a:pt x="472" y="633"/>
                  </a:lnTo>
                  <a:lnTo>
                    <a:pt x="476" y="635"/>
                  </a:lnTo>
                  <a:lnTo>
                    <a:pt x="473" y="636"/>
                  </a:lnTo>
                  <a:lnTo>
                    <a:pt x="472" y="636"/>
                  </a:lnTo>
                  <a:lnTo>
                    <a:pt x="473" y="637"/>
                  </a:lnTo>
                  <a:lnTo>
                    <a:pt x="476" y="637"/>
                  </a:lnTo>
                  <a:lnTo>
                    <a:pt x="476" y="636"/>
                  </a:lnTo>
                  <a:lnTo>
                    <a:pt x="477" y="636"/>
                  </a:lnTo>
                  <a:lnTo>
                    <a:pt x="479" y="637"/>
                  </a:lnTo>
                  <a:lnTo>
                    <a:pt x="480" y="637"/>
                  </a:lnTo>
                  <a:lnTo>
                    <a:pt x="481" y="637"/>
                  </a:lnTo>
                  <a:lnTo>
                    <a:pt x="482" y="636"/>
                  </a:lnTo>
                  <a:lnTo>
                    <a:pt x="483" y="637"/>
                  </a:lnTo>
                  <a:lnTo>
                    <a:pt x="484" y="636"/>
                  </a:lnTo>
                  <a:lnTo>
                    <a:pt x="486" y="637"/>
                  </a:lnTo>
                  <a:lnTo>
                    <a:pt x="487" y="637"/>
                  </a:lnTo>
                  <a:lnTo>
                    <a:pt x="489" y="637"/>
                  </a:lnTo>
                  <a:lnTo>
                    <a:pt x="491" y="638"/>
                  </a:lnTo>
                  <a:lnTo>
                    <a:pt x="492" y="639"/>
                  </a:lnTo>
                  <a:lnTo>
                    <a:pt x="492" y="640"/>
                  </a:lnTo>
                  <a:lnTo>
                    <a:pt x="493" y="640"/>
                  </a:lnTo>
                  <a:lnTo>
                    <a:pt x="493" y="641"/>
                  </a:lnTo>
                  <a:lnTo>
                    <a:pt x="493" y="643"/>
                  </a:lnTo>
                  <a:lnTo>
                    <a:pt x="492" y="644"/>
                  </a:lnTo>
                  <a:lnTo>
                    <a:pt x="491" y="643"/>
                  </a:lnTo>
                  <a:lnTo>
                    <a:pt x="489" y="643"/>
                  </a:lnTo>
                  <a:lnTo>
                    <a:pt x="489" y="644"/>
                  </a:lnTo>
                  <a:lnTo>
                    <a:pt x="492" y="647"/>
                  </a:lnTo>
                  <a:lnTo>
                    <a:pt x="492" y="648"/>
                  </a:lnTo>
                  <a:lnTo>
                    <a:pt x="491" y="648"/>
                  </a:lnTo>
                  <a:lnTo>
                    <a:pt x="489" y="649"/>
                  </a:lnTo>
                  <a:lnTo>
                    <a:pt x="488" y="649"/>
                  </a:lnTo>
                  <a:lnTo>
                    <a:pt x="488" y="650"/>
                  </a:lnTo>
                  <a:lnTo>
                    <a:pt x="487" y="650"/>
                  </a:lnTo>
                  <a:lnTo>
                    <a:pt x="487" y="651"/>
                  </a:lnTo>
                  <a:lnTo>
                    <a:pt x="486" y="651"/>
                  </a:lnTo>
                  <a:lnTo>
                    <a:pt x="484" y="651"/>
                  </a:lnTo>
                  <a:lnTo>
                    <a:pt x="484" y="652"/>
                  </a:lnTo>
                  <a:lnTo>
                    <a:pt x="483" y="652"/>
                  </a:lnTo>
                  <a:lnTo>
                    <a:pt x="483" y="653"/>
                  </a:lnTo>
                  <a:lnTo>
                    <a:pt x="482" y="653"/>
                  </a:lnTo>
                  <a:lnTo>
                    <a:pt x="479" y="654"/>
                  </a:lnTo>
                  <a:lnTo>
                    <a:pt x="476" y="654"/>
                  </a:lnTo>
                  <a:lnTo>
                    <a:pt x="473" y="654"/>
                  </a:lnTo>
                  <a:lnTo>
                    <a:pt x="471" y="654"/>
                  </a:lnTo>
                  <a:lnTo>
                    <a:pt x="470" y="652"/>
                  </a:lnTo>
                  <a:lnTo>
                    <a:pt x="469" y="650"/>
                  </a:lnTo>
                  <a:lnTo>
                    <a:pt x="469" y="649"/>
                  </a:lnTo>
                  <a:lnTo>
                    <a:pt x="469" y="648"/>
                  </a:lnTo>
                  <a:lnTo>
                    <a:pt x="468" y="648"/>
                  </a:lnTo>
                  <a:lnTo>
                    <a:pt x="468" y="649"/>
                  </a:lnTo>
                  <a:lnTo>
                    <a:pt x="467" y="649"/>
                  </a:lnTo>
                  <a:lnTo>
                    <a:pt x="468" y="650"/>
                  </a:lnTo>
                  <a:lnTo>
                    <a:pt x="468" y="651"/>
                  </a:lnTo>
                  <a:lnTo>
                    <a:pt x="468" y="652"/>
                  </a:lnTo>
                  <a:lnTo>
                    <a:pt x="469" y="652"/>
                  </a:lnTo>
                  <a:lnTo>
                    <a:pt x="469" y="653"/>
                  </a:lnTo>
                  <a:lnTo>
                    <a:pt x="470" y="653"/>
                  </a:lnTo>
                  <a:lnTo>
                    <a:pt x="470" y="654"/>
                  </a:lnTo>
                  <a:lnTo>
                    <a:pt x="469" y="654"/>
                  </a:lnTo>
                  <a:lnTo>
                    <a:pt x="468" y="653"/>
                  </a:lnTo>
                  <a:lnTo>
                    <a:pt x="467" y="653"/>
                  </a:lnTo>
                  <a:lnTo>
                    <a:pt x="466" y="652"/>
                  </a:lnTo>
                  <a:lnTo>
                    <a:pt x="465" y="653"/>
                  </a:lnTo>
                  <a:lnTo>
                    <a:pt x="464" y="653"/>
                  </a:lnTo>
                  <a:lnTo>
                    <a:pt x="464" y="652"/>
                  </a:lnTo>
                  <a:lnTo>
                    <a:pt x="463" y="653"/>
                  </a:lnTo>
                  <a:lnTo>
                    <a:pt x="466" y="654"/>
                  </a:lnTo>
                  <a:lnTo>
                    <a:pt x="466" y="655"/>
                  </a:lnTo>
                  <a:lnTo>
                    <a:pt x="467" y="655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7" y="660"/>
                  </a:lnTo>
                  <a:lnTo>
                    <a:pt x="466" y="660"/>
                  </a:lnTo>
                  <a:lnTo>
                    <a:pt x="466" y="662"/>
                  </a:lnTo>
                  <a:lnTo>
                    <a:pt x="465" y="664"/>
                  </a:lnTo>
                  <a:lnTo>
                    <a:pt x="464" y="664"/>
                  </a:lnTo>
                  <a:lnTo>
                    <a:pt x="464" y="665"/>
                  </a:lnTo>
                  <a:lnTo>
                    <a:pt x="464" y="666"/>
                  </a:lnTo>
                  <a:lnTo>
                    <a:pt x="463" y="666"/>
                  </a:lnTo>
                  <a:lnTo>
                    <a:pt x="463" y="667"/>
                  </a:lnTo>
                  <a:lnTo>
                    <a:pt x="461" y="667"/>
                  </a:lnTo>
                  <a:lnTo>
                    <a:pt x="460" y="667"/>
                  </a:lnTo>
                  <a:lnTo>
                    <a:pt x="458" y="667"/>
                  </a:lnTo>
                  <a:lnTo>
                    <a:pt x="455" y="668"/>
                  </a:lnTo>
                  <a:lnTo>
                    <a:pt x="455" y="670"/>
                  </a:lnTo>
                  <a:lnTo>
                    <a:pt x="454" y="668"/>
                  </a:lnTo>
                  <a:lnTo>
                    <a:pt x="454" y="670"/>
                  </a:lnTo>
                  <a:lnTo>
                    <a:pt x="454" y="671"/>
                  </a:lnTo>
                  <a:lnTo>
                    <a:pt x="455" y="671"/>
                  </a:lnTo>
                  <a:lnTo>
                    <a:pt x="456" y="671"/>
                  </a:lnTo>
                  <a:lnTo>
                    <a:pt x="456" y="670"/>
                  </a:lnTo>
                  <a:lnTo>
                    <a:pt x="457" y="670"/>
                  </a:lnTo>
                  <a:lnTo>
                    <a:pt x="458" y="668"/>
                  </a:lnTo>
                  <a:lnTo>
                    <a:pt x="460" y="668"/>
                  </a:lnTo>
                  <a:lnTo>
                    <a:pt x="461" y="668"/>
                  </a:lnTo>
                  <a:lnTo>
                    <a:pt x="461" y="667"/>
                  </a:lnTo>
                  <a:lnTo>
                    <a:pt x="463" y="668"/>
                  </a:lnTo>
                  <a:lnTo>
                    <a:pt x="464" y="667"/>
                  </a:lnTo>
                  <a:lnTo>
                    <a:pt x="464" y="668"/>
                  </a:lnTo>
                  <a:lnTo>
                    <a:pt x="464" y="670"/>
                  </a:lnTo>
                  <a:lnTo>
                    <a:pt x="463" y="670"/>
                  </a:lnTo>
                  <a:lnTo>
                    <a:pt x="464" y="671"/>
                  </a:lnTo>
                  <a:lnTo>
                    <a:pt x="464" y="672"/>
                  </a:lnTo>
                  <a:lnTo>
                    <a:pt x="466" y="672"/>
                  </a:lnTo>
                  <a:lnTo>
                    <a:pt x="470" y="671"/>
                  </a:lnTo>
                  <a:lnTo>
                    <a:pt x="476" y="670"/>
                  </a:lnTo>
                  <a:lnTo>
                    <a:pt x="477" y="670"/>
                  </a:lnTo>
                  <a:lnTo>
                    <a:pt x="478" y="670"/>
                  </a:lnTo>
                  <a:lnTo>
                    <a:pt x="479" y="668"/>
                  </a:lnTo>
                  <a:lnTo>
                    <a:pt x="480" y="668"/>
                  </a:lnTo>
                  <a:lnTo>
                    <a:pt x="481" y="668"/>
                  </a:lnTo>
                  <a:lnTo>
                    <a:pt x="482" y="670"/>
                  </a:lnTo>
                  <a:lnTo>
                    <a:pt x="483" y="672"/>
                  </a:lnTo>
                  <a:lnTo>
                    <a:pt x="482" y="672"/>
                  </a:lnTo>
                  <a:lnTo>
                    <a:pt x="482" y="673"/>
                  </a:lnTo>
                  <a:lnTo>
                    <a:pt x="480" y="674"/>
                  </a:lnTo>
                  <a:lnTo>
                    <a:pt x="479" y="674"/>
                  </a:lnTo>
                  <a:lnTo>
                    <a:pt x="478" y="673"/>
                  </a:lnTo>
                  <a:lnTo>
                    <a:pt x="477" y="674"/>
                  </a:lnTo>
                  <a:lnTo>
                    <a:pt x="476" y="676"/>
                  </a:lnTo>
                  <a:lnTo>
                    <a:pt x="473" y="676"/>
                  </a:lnTo>
                  <a:lnTo>
                    <a:pt x="472" y="677"/>
                  </a:lnTo>
                  <a:lnTo>
                    <a:pt x="472" y="678"/>
                  </a:lnTo>
                  <a:lnTo>
                    <a:pt x="471" y="678"/>
                  </a:lnTo>
                  <a:lnTo>
                    <a:pt x="469" y="679"/>
                  </a:lnTo>
                  <a:lnTo>
                    <a:pt x="468" y="681"/>
                  </a:lnTo>
                  <a:lnTo>
                    <a:pt x="467" y="681"/>
                  </a:lnTo>
                  <a:lnTo>
                    <a:pt x="466" y="679"/>
                  </a:lnTo>
                  <a:lnTo>
                    <a:pt x="464" y="679"/>
                  </a:lnTo>
                  <a:lnTo>
                    <a:pt x="463" y="681"/>
                  </a:lnTo>
                  <a:lnTo>
                    <a:pt x="461" y="681"/>
                  </a:lnTo>
                  <a:lnTo>
                    <a:pt x="460" y="681"/>
                  </a:lnTo>
                  <a:lnTo>
                    <a:pt x="460" y="682"/>
                  </a:lnTo>
                  <a:lnTo>
                    <a:pt x="461" y="682"/>
                  </a:lnTo>
                  <a:lnTo>
                    <a:pt x="463" y="682"/>
                  </a:lnTo>
                  <a:lnTo>
                    <a:pt x="465" y="682"/>
                  </a:lnTo>
                  <a:lnTo>
                    <a:pt x="466" y="682"/>
                  </a:lnTo>
                  <a:lnTo>
                    <a:pt x="466" y="683"/>
                  </a:lnTo>
                  <a:lnTo>
                    <a:pt x="467" y="683"/>
                  </a:lnTo>
                  <a:lnTo>
                    <a:pt x="468" y="683"/>
                  </a:lnTo>
                  <a:lnTo>
                    <a:pt x="470" y="682"/>
                  </a:lnTo>
                  <a:lnTo>
                    <a:pt x="471" y="682"/>
                  </a:lnTo>
                  <a:lnTo>
                    <a:pt x="471" y="683"/>
                  </a:lnTo>
                  <a:lnTo>
                    <a:pt x="471" y="684"/>
                  </a:lnTo>
                  <a:lnTo>
                    <a:pt x="471" y="685"/>
                  </a:lnTo>
                  <a:lnTo>
                    <a:pt x="472" y="684"/>
                  </a:lnTo>
                  <a:lnTo>
                    <a:pt x="473" y="684"/>
                  </a:lnTo>
                  <a:lnTo>
                    <a:pt x="476" y="681"/>
                  </a:lnTo>
                  <a:lnTo>
                    <a:pt x="476" y="679"/>
                  </a:lnTo>
                  <a:lnTo>
                    <a:pt x="476" y="678"/>
                  </a:lnTo>
                  <a:lnTo>
                    <a:pt x="476" y="677"/>
                  </a:lnTo>
                  <a:lnTo>
                    <a:pt x="477" y="677"/>
                  </a:lnTo>
                  <a:lnTo>
                    <a:pt x="478" y="676"/>
                  </a:lnTo>
                  <a:lnTo>
                    <a:pt x="479" y="676"/>
                  </a:lnTo>
                  <a:lnTo>
                    <a:pt x="480" y="676"/>
                  </a:lnTo>
                  <a:lnTo>
                    <a:pt x="481" y="676"/>
                  </a:lnTo>
                  <a:lnTo>
                    <a:pt x="481" y="677"/>
                  </a:lnTo>
                  <a:lnTo>
                    <a:pt x="483" y="677"/>
                  </a:lnTo>
                  <a:lnTo>
                    <a:pt x="484" y="677"/>
                  </a:lnTo>
                  <a:lnTo>
                    <a:pt x="487" y="674"/>
                  </a:lnTo>
                  <a:lnTo>
                    <a:pt x="488" y="674"/>
                  </a:lnTo>
                  <a:lnTo>
                    <a:pt x="493" y="672"/>
                  </a:lnTo>
                  <a:lnTo>
                    <a:pt x="493" y="671"/>
                  </a:lnTo>
                  <a:lnTo>
                    <a:pt x="494" y="671"/>
                  </a:lnTo>
                  <a:lnTo>
                    <a:pt x="495" y="671"/>
                  </a:lnTo>
                  <a:lnTo>
                    <a:pt x="495" y="672"/>
                  </a:lnTo>
                  <a:lnTo>
                    <a:pt x="494" y="672"/>
                  </a:lnTo>
                  <a:lnTo>
                    <a:pt x="494" y="673"/>
                  </a:lnTo>
                  <a:lnTo>
                    <a:pt x="494" y="674"/>
                  </a:lnTo>
                  <a:lnTo>
                    <a:pt x="495" y="674"/>
                  </a:lnTo>
                  <a:lnTo>
                    <a:pt x="495" y="673"/>
                  </a:lnTo>
                  <a:lnTo>
                    <a:pt x="496" y="672"/>
                  </a:lnTo>
                  <a:lnTo>
                    <a:pt x="498" y="672"/>
                  </a:lnTo>
                  <a:lnTo>
                    <a:pt x="498" y="673"/>
                  </a:lnTo>
                  <a:lnTo>
                    <a:pt x="499" y="673"/>
                  </a:lnTo>
                  <a:lnTo>
                    <a:pt x="500" y="673"/>
                  </a:lnTo>
                  <a:lnTo>
                    <a:pt x="500" y="674"/>
                  </a:lnTo>
                  <a:lnTo>
                    <a:pt x="501" y="674"/>
                  </a:lnTo>
                  <a:lnTo>
                    <a:pt x="501" y="676"/>
                  </a:lnTo>
                  <a:lnTo>
                    <a:pt x="502" y="676"/>
                  </a:lnTo>
                  <a:lnTo>
                    <a:pt x="502" y="677"/>
                  </a:lnTo>
                  <a:lnTo>
                    <a:pt x="503" y="677"/>
                  </a:lnTo>
                  <a:lnTo>
                    <a:pt x="506" y="677"/>
                  </a:lnTo>
                  <a:lnTo>
                    <a:pt x="507" y="678"/>
                  </a:lnTo>
                  <a:lnTo>
                    <a:pt x="509" y="678"/>
                  </a:lnTo>
                  <a:lnTo>
                    <a:pt x="509" y="679"/>
                  </a:lnTo>
                  <a:lnTo>
                    <a:pt x="510" y="679"/>
                  </a:lnTo>
                  <a:lnTo>
                    <a:pt x="511" y="679"/>
                  </a:lnTo>
                  <a:lnTo>
                    <a:pt x="512" y="679"/>
                  </a:lnTo>
                  <a:lnTo>
                    <a:pt x="512" y="681"/>
                  </a:lnTo>
                  <a:lnTo>
                    <a:pt x="516" y="681"/>
                  </a:lnTo>
                  <a:lnTo>
                    <a:pt x="519" y="681"/>
                  </a:lnTo>
                  <a:lnTo>
                    <a:pt x="525" y="681"/>
                  </a:lnTo>
                  <a:lnTo>
                    <a:pt x="525" y="679"/>
                  </a:lnTo>
                  <a:lnTo>
                    <a:pt x="526" y="679"/>
                  </a:lnTo>
                  <a:lnTo>
                    <a:pt x="527" y="679"/>
                  </a:lnTo>
                  <a:lnTo>
                    <a:pt x="527" y="681"/>
                  </a:lnTo>
                  <a:lnTo>
                    <a:pt x="527" y="682"/>
                  </a:lnTo>
                  <a:lnTo>
                    <a:pt x="526" y="683"/>
                  </a:lnTo>
                  <a:lnTo>
                    <a:pt x="525" y="684"/>
                  </a:lnTo>
                  <a:lnTo>
                    <a:pt x="524" y="684"/>
                  </a:lnTo>
                  <a:lnTo>
                    <a:pt x="523" y="684"/>
                  </a:lnTo>
                  <a:lnTo>
                    <a:pt x="523" y="685"/>
                  </a:lnTo>
                  <a:lnTo>
                    <a:pt x="522" y="685"/>
                  </a:lnTo>
                  <a:lnTo>
                    <a:pt x="519" y="685"/>
                  </a:lnTo>
                  <a:lnTo>
                    <a:pt x="518" y="685"/>
                  </a:lnTo>
                  <a:lnTo>
                    <a:pt x="517" y="685"/>
                  </a:lnTo>
                  <a:lnTo>
                    <a:pt x="516" y="686"/>
                  </a:lnTo>
                  <a:lnTo>
                    <a:pt x="517" y="686"/>
                  </a:lnTo>
                  <a:lnTo>
                    <a:pt x="517" y="687"/>
                  </a:lnTo>
                  <a:lnTo>
                    <a:pt x="516" y="687"/>
                  </a:lnTo>
                  <a:lnTo>
                    <a:pt x="515" y="687"/>
                  </a:lnTo>
                  <a:lnTo>
                    <a:pt x="514" y="687"/>
                  </a:lnTo>
                  <a:lnTo>
                    <a:pt x="514" y="688"/>
                  </a:lnTo>
                  <a:lnTo>
                    <a:pt x="515" y="688"/>
                  </a:lnTo>
                  <a:lnTo>
                    <a:pt x="515" y="687"/>
                  </a:lnTo>
                  <a:lnTo>
                    <a:pt x="518" y="688"/>
                  </a:lnTo>
                  <a:lnTo>
                    <a:pt x="518" y="689"/>
                  </a:lnTo>
                  <a:lnTo>
                    <a:pt x="517" y="691"/>
                  </a:lnTo>
                  <a:lnTo>
                    <a:pt x="516" y="689"/>
                  </a:lnTo>
                  <a:lnTo>
                    <a:pt x="515" y="689"/>
                  </a:lnTo>
                  <a:lnTo>
                    <a:pt x="515" y="691"/>
                  </a:lnTo>
                  <a:lnTo>
                    <a:pt x="515" y="694"/>
                  </a:lnTo>
                  <a:lnTo>
                    <a:pt x="515" y="695"/>
                  </a:lnTo>
                  <a:lnTo>
                    <a:pt x="513" y="694"/>
                  </a:lnTo>
                  <a:lnTo>
                    <a:pt x="512" y="693"/>
                  </a:lnTo>
                  <a:lnTo>
                    <a:pt x="512" y="691"/>
                  </a:lnTo>
                  <a:lnTo>
                    <a:pt x="509" y="691"/>
                  </a:lnTo>
                  <a:lnTo>
                    <a:pt x="511" y="693"/>
                  </a:lnTo>
                  <a:lnTo>
                    <a:pt x="512" y="694"/>
                  </a:lnTo>
                  <a:lnTo>
                    <a:pt x="512" y="695"/>
                  </a:lnTo>
                  <a:lnTo>
                    <a:pt x="511" y="695"/>
                  </a:lnTo>
                  <a:lnTo>
                    <a:pt x="511" y="696"/>
                  </a:lnTo>
                  <a:lnTo>
                    <a:pt x="512" y="696"/>
                  </a:lnTo>
                  <a:lnTo>
                    <a:pt x="512" y="697"/>
                  </a:lnTo>
                  <a:lnTo>
                    <a:pt x="511" y="697"/>
                  </a:lnTo>
                  <a:lnTo>
                    <a:pt x="510" y="698"/>
                  </a:lnTo>
                  <a:lnTo>
                    <a:pt x="509" y="697"/>
                  </a:lnTo>
                  <a:lnTo>
                    <a:pt x="509" y="696"/>
                  </a:lnTo>
                  <a:lnTo>
                    <a:pt x="507" y="696"/>
                  </a:lnTo>
                  <a:lnTo>
                    <a:pt x="507" y="697"/>
                  </a:lnTo>
                  <a:lnTo>
                    <a:pt x="504" y="696"/>
                  </a:lnTo>
                  <a:lnTo>
                    <a:pt x="503" y="696"/>
                  </a:lnTo>
                  <a:lnTo>
                    <a:pt x="506" y="697"/>
                  </a:lnTo>
                  <a:lnTo>
                    <a:pt x="507" y="697"/>
                  </a:lnTo>
                  <a:lnTo>
                    <a:pt x="507" y="698"/>
                  </a:lnTo>
                  <a:lnTo>
                    <a:pt x="507" y="699"/>
                  </a:lnTo>
                  <a:lnTo>
                    <a:pt x="506" y="699"/>
                  </a:lnTo>
                  <a:lnTo>
                    <a:pt x="506" y="700"/>
                  </a:lnTo>
                  <a:lnTo>
                    <a:pt x="504" y="700"/>
                  </a:lnTo>
                  <a:lnTo>
                    <a:pt x="503" y="701"/>
                  </a:lnTo>
                  <a:lnTo>
                    <a:pt x="503" y="702"/>
                  </a:lnTo>
                  <a:lnTo>
                    <a:pt x="502" y="702"/>
                  </a:lnTo>
                  <a:lnTo>
                    <a:pt x="502" y="701"/>
                  </a:lnTo>
                  <a:lnTo>
                    <a:pt x="501" y="701"/>
                  </a:lnTo>
                  <a:lnTo>
                    <a:pt x="501" y="700"/>
                  </a:lnTo>
                  <a:lnTo>
                    <a:pt x="500" y="700"/>
                  </a:lnTo>
                  <a:lnTo>
                    <a:pt x="500" y="701"/>
                  </a:lnTo>
                  <a:lnTo>
                    <a:pt x="501" y="701"/>
                  </a:lnTo>
                  <a:lnTo>
                    <a:pt x="501" y="702"/>
                  </a:lnTo>
                  <a:lnTo>
                    <a:pt x="501" y="704"/>
                  </a:lnTo>
                  <a:lnTo>
                    <a:pt x="500" y="704"/>
                  </a:lnTo>
                  <a:lnTo>
                    <a:pt x="500" y="705"/>
                  </a:lnTo>
                  <a:lnTo>
                    <a:pt x="501" y="704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499" y="707"/>
                  </a:lnTo>
                  <a:lnTo>
                    <a:pt x="499" y="705"/>
                  </a:lnTo>
                  <a:lnTo>
                    <a:pt x="498" y="705"/>
                  </a:lnTo>
                  <a:lnTo>
                    <a:pt x="496" y="704"/>
                  </a:lnTo>
                  <a:lnTo>
                    <a:pt x="495" y="705"/>
                  </a:lnTo>
                  <a:lnTo>
                    <a:pt x="494" y="705"/>
                  </a:lnTo>
                  <a:lnTo>
                    <a:pt x="494" y="707"/>
                  </a:lnTo>
                  <a:lnTo>
                    <a:pt x="496" y="707"/>
                  </a:lnTo>
                  <a:lnTo>
                    <a:pt x="498" y="707"/>
                  </a:lnTo>
                  <a:lnTo>
                    <a:pt x="498" y="708"/>
                  </a:lnTo>
                  <a:lnTo>
                    <a:pt x="498" y="709"/>
                  </a:lnTo>
                  <a:lnTo>
                    <a:pt x="496" y="709"/>
                  </a:lnTo>
                  <a:lnTo>
                    <a:pt x="496" y="710"/>
                  </a:lnTo>
                  <a:lnTo>
                    <a:pt x="495" y="710"/>
                  </a:lnTo>
                  <a:lnTo>
                    <a:pt x="495" y="709"/>
                  </a:lnTo>
                  <a:lnTo>
                    <a:pt x="494" y="709"/>
                  </a:lnTo>
                  <a:lnTo>
                    <a:pt x="494" y="710"/>
                  </a:lnTo>
                  <a:lnTo>
                    <a:pt x="495" y="711"/>
                  </a:lnTo>
                  <a:lnTo>
                    <a:pt x="495" y="712"/>
                  </a:lnTo>
                  <a:lnTo>
                    <a:pt x="494" y="712"/>
                  </a:lnTo>
                  <a:lnTo>
                    <a:pt x="494" y="711"/>
                  </a:lnTo>
                  <a:lnTo>
                    <a:pt x="493" y="711"/>
                  </a:lnTo>
                  <a:lnTo>
                    <a:pt x="492" y="710"/>
                  </a:lnTo>
                  <a:lnTo>
                    <a:pt x="491" y="710"/>
                  </a:lnTo>
                  <a:lnTo>
                    <a:pt x="492" y="711"/>
                  </a:lnTo>
                  <a:lnTo>
                    <a:pt x="492" y="712"/>
                  </a:lnTo>
                  <a:lnTo>
                    <a:pt x="491" y="712"/>
                  </a:lnTo>
                  <a:lnTo>
                    <a:pt x="491" y="713"/>
                  </a:lnTo>
                  <a:lnTo>
                    <a:pt x="491" y="715"/>
                  </a:lnTo>
                  <a:lnTo>
                    <a:pt x="492" y="715"/>
                  </a:lnTo>
                  <a:lnTo>
                    <a:pt x="492" y="716"/>
                  </a:lnTo>
                  <a:lnTo>
                    <a:pt x="491" y="717"/>
                  </a:lnTo>
                  <a:lnTo>
                    <a:pt x="489" y="716"/>
                  </a:lnTo>
                  <a:lnTo>
                    <a:pt x="489" y="717"/>
                  </a:lnTo>
                  <a:lnTo>
                    <a:pt x="488" y="717"/>
                  </a:lnTo>
                  <a:lnTo>
                    <a:pt x="488" y="718"/>
                  </a:lnTo>
                  <a:lnTo>
                    <a:pt x="488" y="719"/>
                  </a:lnTo>
                  <a:lnTo>
                    <a:pt x="486" y="719"/>
                  </a:lnTo>
                  <a:lnTo>
                    <a:pt x="484" y="719"/>
                  </a:lnTo>
                  <a:lnTo>
                    <a:pt x="484" y="720"/>
                  </a:lnTo>
                  <a:lnTo>
                    <a:pt x="484" y="722"/>
                  </a:lnTo>
                  <a:lnTo>
                    <a:pt x="483" y="722"/>
                  </a:lnTo>
                  <a:lnTo>
                    <a:pt x="482" y="723"/>
                  </a:lnTo>
                  <a:lnTo>
                    <a:pt x="482" y="722"/>
                  </a:lnTo>
                  <a:lnTo>
                    <a:pt x="481" y="722"/>
                  </a:lnTo>
                  <a:lnTo>
                    <a:pt x="481" y="723"/>
                  </a:lnTo>
                  <a:lnTo>
                    <a:pt x="480" y="723"/>
                  </a:lnTo>
                  <a:lnTo>
                    <a:pt x="480" y="722"/>
                  </a:lnTo>
                  <a:lnTo>
                    <a:pt x="479" y="723"/>
                  </a:lnTo>
                  <a:lnTo>
                    <a:pt x="478" y="723"/>
                  </a:lnTo>
                  <a:lnTo>
                    <a:pt x="477" y="723"/>
                  </a:lnTo>
                  <a:lnTo>
                    <a:pt x="477" y="724"/>
                  </a:lnTo>
                  <a:lnTo>
                    <a:pt x="477" y="725"/>
                  </a:lnTo>
                  <a:lnTo>
                    <a:pt x="476" y="724"/>
                  </a:lnTo>
                  <a:lnTo>
                    <a:pt x="473" y="724"/>
                  </a:lnTo>
                  <a:lnTo>
                    <a:pt x="472" y="724"/>
                  </a:lnTo>
                  <a:lnTo>
                    <a:pt x="473" y="725"/>
                  </a:lnTo>
                  <a:lnTo>
                    <a:pt x="473" y="727"/>
                  </a:lnTo>
                  <a:lnTo>
                    <a:pt x="471" y="727"/>
                  </a:lnTo>
                  <a:lnTo>
                    <a:pt x="471" y="725"/>
                  </a:lnTo>
                  <a:lnTo>
                    <a:pt x="470" y="725"/>
                  </a:lnTo>
                  <a:lnTo>
                    <a:pt x="470" y="727"/>
                  </a:lnTo>
                  <a:lnTo>
                    <a:pt x="469" y="727"/>
                  </a:lnTo>
                  <a:lnTo>
                    <a:pt x="470" y="728"/>
                  </a:lnTo>
                  <a:lnTo>
                    <a:pt x="469" y="728"/>
                  </a:lnTo>
                  <a:lnTo>
                    <a:pt x="468" y="728"/>
                  </a:lnTo>
                  <a:lnTo>
                    <a:pt x="467" y="727"/>
                  </a:lnTo>
                  <a:lnTo>
                    <a:pt x="467" y="725"/>
                  </a:lnTo>
                  <a:lnTo>
                    <a:pt x="466" y="725"/>
                  </a:lnTo>
                  <a:lnTo>
                    <a:pt x="466" y="727"/>
                  </a:lnTo>
                  <a:lnTo>
                    <a:pt x="466" y="728"/>
                  </a:lnTo>
                  <a:lnTo>
                    <a:pt x="466" y="729"/>
                  </a:lnTo>
                  <a:lnTo>
                    <a:pt x="465" y="729"/>
                  </a:lnTo>
                  <a:lnTo>
                    <a:pt x="465" y="728"/>
                  </a:lnTo>
                  <a:lnTo>
                    <a:pt x="464" y="728"/>
                  </a:lnTo>
                  <a:lnTo>
                    <a:pt x="464" y="729"/>
                  </a:lnTo>
                  <a:lnTo>
                    <a:pt x="463" y="729"/>
                  </a:lnTo>
                  <a:lnTo>
                    <a:pt x="461" y="729"/>
                  </a:lnTo>
                  <a:lnTo>
                    <a:pt x="461" y="730"/>
                  </a:lnTo>
                  <a:lnTo>
                    <a:pt x="460" y="730"/>
                  </a:lnTo>
                  <a:lnTo>
                    <a:pt x="460" y="731"/>
                  </a:lnTo>
                  <a:lnTo>
                    <a:pt x="458" y="730"/>
                  </a:lnTo>
                  <a:lnTo>
                    <a:pt x="457" y="730"/>
                  </a:lnTo>
                  <a:lnTo>
                    <a:pt x="457" y="731"/>
                  </a:lnTo>
                  <a:lnTo>
                    <a:pt x="457" y="732"/>
                  </a:lnTo>
                  <a:lnTo>
                    <a:pt x="456" y="731"/>
                  </a:lnTo>
                  <a:lnTo>
                    <a:pt x="455" y="730"/>
                  </a:lnTo>
                  <a:lnTo>
                    <a:pt x="454" y="730"/>
                  </a:lnTo>
                  <a:lnTo>
                    <a:pt x="454" y="731"/>
                  </a:lnTo>
                  <a:lnTo>
                    <a:pt x="455" y="731"/>
                  </a:lnTo>
                  <a:lnTo>
                    <a:pt x="455" y="732"/>
                  </a:lnTo>
                  <a:lnTo>
                    <a:pt x="455" y="733"/>
                  </a:lnTo>
                  <a:lnTo>
                    <a:pt x="454" y="733"/>
                  </a:lnTo>
                  <a:lnTo>
                    <a:pt x="453" y="732"/>
                  </a:lnTo>
                  <a:lnTo>
                    <a:pt x="453" y="733"/>
                  </a:lnTo>
                  <a:lnTo>
                    <a:pt x="453" y="734"/>
                  </a:lnTo>
                  <a:lnTo>
                    <a:pt x="452" y="734"/>
                  </a:lnTo>
                  <a:lnTo>
                    <a:pt x="450" y="734"/>
                  </a:lnTo>
                  <a:lnTo>
                    <a:pt x="449" y="734"/>
                  </a:lnTo>
                  <a:lnTo>
                    <a:pt x="449" y="733"/>
                  </a:lnTo>
                  <a:lnTo>
                    <a:pt x="448" y="732"/>
                  </a:lnTo>
                  <a:lnTo>
                    <a:pt x="448" y="731"/>
                  </a:lnTo>
                  <a:lnTo>
                    <a:pt x="448" y="730"/>
                  </a:lnTo>
                  <a:lnTo>
                    <a:pt x="447" y="730"/>
                  </a:lnTo>
                  <a:lnTo>
                    <a:pt x="446" y="730"/>
                  </a:lnTo>
                  <a:lnTo>
                    <a:pt x="446" y="731"/>
                  </a:lnTo>
                  <a:lnTo>
                    <a:pt x="446" y="732"/>
                  </a:lnTo>
                  <a:lnTo>
                    <a:pt x="445" y="732"/>
                  </a:lnTo>
                  <a:lnTo>
                    <a:pt x="446" y="733"/>
                  </a:lnTo>
                  <a:lnTo>
                    <a:pt x="446" y="734"/>
                  </a:lnTo>
                  <a:lnTo>
                    <a:pt x="445" y="734"/>
                  </a:lnTo>
                  <a:lnTo>
                    <a:pt x="445" y="733"/>
                  </a:lnTo>
                  <a:lnTo>
                    <a:pt x="443" y="733"/>
                  </a:lnTo>
                  <a:lnTo>
                    <a:pt x="442" y="733"/>
                  </a:lnTo>
                  <a:lnTo>
                    <a:pt x="442" y="734"/>
                  </a:lnTo>
                  <a:lnTo>
                    <a:pt x="441" y="734"/>
                  </a:lnTo>
                  <a:lnTo>
                    <a:pt x="438" y="733"/>
                  </a:lnTo>
                  <a:lnTo>
                    <a:pt x="437" y="733"/>
                  </a:lnTo>
                  <a:lnTo>
                    <a:pt x="437" y="734"/>
                  </a:lnTo>
                  <a:lnTo>
                    <a:pt x="441" y="735"/>
                  </a:lnTo>
                  <a:lnTo>
                    <a:pt x="442" y="735"/>
                  </a:lnTo>
                  <a:lnTo>
                    <a:pt x="442" y="734"/>
                  </a:lnTo>
                  <a:lnTo>
                    <a:pt x="443" y="734"/>
                  </a:lnTo>
                  <a:lnTo>
                    <a:pt x="445" y="734"/>
                  </a:lnTo>
                  <a:lnTo>
                    <a:pt x="445" y="735"/>
                  </a:lnTo>
                  <a:lnTo>
                    <a:pt x="446" y="739"/>
                  </a:lnTo>
                  <a:lnTo>
                    <a:pt x="445" y="739"/>
                  </a:lnTo>
                  <a:lnTo>
                    <a:pt x="443" y="739"/>
                  </a:lnTo>
                  <a:lnTo>
                    <a:pt x="442" y="739"/>
                  </a:lnTo>
                  <a:lnTo>
                    <a:pt x="441" y="738"/>
                  </a:lnTo>
                  <a:lnTo>
                    <a:pt x="441" y="739"/>
                  </a:lnTo>
                  <a:lnTo>
                    <a:pt x="441" y="740"/>
                  </a:lnTo>
                  <a:lnTo>
                    <a:pt x="439" y="740"/>
                  </a:lnTo>
                  <a:lnTo>
                    <a:pt x="438" y="740"/>
                  </a:lnTo>
                  <a:lnTo>
                    <a:pt x="437" y="739"/>
                  </a:lnTo>
                  <a:lnTo>
                    <a:pt x="437" y="740"/>
                  </a:lnTo>
                  <a:lnTo>
                    <a:pt x="436" y="740"/>
                  </a:lnTo>
                  <a:lnTo>
                    <a:pt x="435" y="740"/>
                  </a:lnTo>
                  <a:lnTo>
                    <a:pt x="434" y="740"/>
                  </a:lnTo>
                  <a:lnTo>
                    <a:pt x="432" y="739"/>
                  </a:lnTo>
                  <a:lnTo>
                    <a:pt x="431" y="738"/>
                  </a:lnTo>
                  <a:lnTo>
                    <a:pt x="431" y="739"/>
                  </a:lnTo>
                  <a:lnTo>
                    <a:pt x="432" y="739"/>
                  </a:lnTo>
                  <a:lnTo>
                    <a:pt x="431" y="740"/>
                  </a:lnTo>
                  <a:lnTo>
                    <a:pt x="430" y="740"/>
                  </a:lnTo>
                  <a:lnTo>
                    <a:pt x="430" y="739"/>
                  </a:lnTo>
                  <a:lnTo>
                    <a:pt x="427" y="739"/>
                  </a:lnTo>
                  <a:lnTo>
                    <a:pt x="427" y="738"/>
                  </a:lnTo>
                  <a:lnTo>
                    <a:pt x="427" y="735"/>
                  </a:lnTo>
                  <a:lnTo>
                    <a:pt x="427" y="734"/>
                  </a:lnTo>
                  <a:lnTo>
                    <a:pt x="430" y="734"/>
                  </a:lnTo>
                  <a:lnTo>
                    <a:pt x="430" y="733"/>
                  </a:lnTo>
                  <a:lnTo>
                    <a:pt x="425" y="733"/>
                  </a:lnTo>
                  <a:lnTo>
                    <a:pt x="424" y="733"/>
                  </a:lnTo>
                  <a:lnTo>
                    <a:pt x="424" y="732"/>
                  </a:lnTo>
                  <a:lnTo>
                    <a:pt x="424" y="731"/>
                  </a:lnTo>
                  <a:lnTo>
                    <a:pt x="423" y="730"/>
                  </a:lnTo>
                  <a:lnTo>
                    <a:pt x="423" y="729"/>
                  </a:lnTo>
                  <a:lnTo>
                    <a:pt x="422" y="729"/>
                  </a:lnTo>
                  <a:lnTo>
                    <a:pt x="422" y="728"/>
                  </a:lnTo>
                  <a:lnTo>
                    <a:pt x="422" y="727"/>
                  </a:lnTo>
                  <a:lnTo>
                    <a:pt x="421" y="727"/>
                  </a:lnTo>
                  <a:lnTo>
                    <a:pt x="421" y="728"/>
                  </a:lnTo>
                  <a:lnTo>
                    <a:pt x="420" y="728"/>
                  </a:lnTo>
                  <a:lnTo>
                    <a:pt x="419" y="727"/>
                  </a:lnTo>
                  <a:lnTo>
                    <a:pt x="420" y="729"/>
                  </a:lnTo>
                  <a:lnTo>
                    <a:pt x="420" y="730"/>
                  </a:lnTo>
                  <a:lnTo>
                    <a:pt x="421" y="731"/>
                  </a:lnTo>
                  <a:lnTo>
                    <a:pt x="422" y="731"/>
                  </a:lnTo>
                  <a:lnTo>
                    <a:pt x="423" y="731"/>
                  </a:lnTo>
                  <a:lnTo>
                    <a:pt x="423" y="732"/>
                  </a:lnTo>
                  <a:lnTo>
                    <a:pt x="423" y="733"/>
                  </a:lnTo>
                  <a:lnTo>
                    <a:pt x="424" y="735"/>
                  </a:lnTo>
                  <a:lnTo>
                    <a:pt x="423" y="735"/>
                  </a:lnTo>
                  <a:lnTo>
                    <a:pt x="423" y="734"/>
                  </a:lnTo>
                  <a:lnTo>
                    <a:pt x="421" y="734"/>
                  </a:lnTo>
                  <a:lnTo>
                    <a:pt x="422" y="735"/>
                  </a:lnTo>
                  <a:lnTo>
                    <a:pt x="423" y="738"/>
                  </a:lnTo>
                  <a:lnTo>
                    <a:pt x="424" y="738"/>
                  </a:lnTo>
                  <a:lnTo>
                    <a:pt x="424" y="739"/>
                  </a:lnTo>
                  <a:lnTo>
                    <a:pt x="425" y="739"/>
                  </a:lnTo>
                  <a:lnTo>
                    <a:pt x="425" y="740"/>
                  </a:lnTo>
                  <a:lnTo>
                    <a:pt x="424" y="740"/>
                  </a:lnTo>
                  <a:lnTo>
                    <a:pt x="423" y="740"/>
                  </a:lnTo>
                  <a:lnTo>
                    <a:pt x="423" y="741"/>
                  </a:lnTo>
                  <a:lnTo>
                    <a:pt x="424" y="741"/>
                  </a:lnTo>
                  <a:lnTo>
                    <a:pt x="424" y="742"/>
                  </a:lnTo>
                  <a:lnTo>
                    <a:pt x="424" y="743"/>
                  </a:lnTo>
                  <a:lnTo>
                    <a:pt x="424" y="744"/>
                  </a:lnTo>
                  <a:lnTo>
                    <a:pt x="423" y="744"/>
                  </a:lnTo>
                  <a:lnTo>
                    <a:pt x="423" y="745"/>
                  </a:lnTo>
                  <a:lnTo>
                    <a:pt x="422" y="745"/>
                  </a:lnTo>
                  <a:lnTo>
                    <a:pt x="422" y="744"/>
                  </a:lnTo>
                  <a:lnTo>
                    <a:pt x="421" y="744"/>
                  </a:lnTo>
                  <a:lnTo>
                    <a:pt x="420" y="744"/>
                  </a:lnTo>
                  <a:lnTo>
                    <a:pt x="420" y="745"/>
                  </a:lnTo>
                  <a:lnTo>
                    <a:pt x="420" y="746"/>
                  </a:lnTo>
                  <a:lnTo>
                    <a:pt x="419" y="746"/>
                  </a:lnTo>
                  <a:lnTo>
                    <a:pt x="419" y="747"/>
                  </a:lnTo>
                  <a:lnTo>
                    <a:pt x="418" y="747"/>
                  </a:lnTo>
                  <a:lnTo>
                    <a:pt x="418" y="748"/>
                  </a:lnTo>
                  <a:lnTo>
                    <a:pt x="416" y="748"/>
                  </a:lnTo>
                  <a:lnTo>
                    <a:pt x="415" y="750"/>
                  </a:lnTo>
                  <a:lnTo>
                    <a:pt x="413" y="750"/>
                  </a:lnTo>
                  <a:lnTo>
                    <a:pt x="413" y="748"/>
                  </a:lnTo>
                  <a:lnTo>
                    <a:pt x="412" y="748"/>
                  </a:lnTo>
                  <a:lnTo>
                    <a:pt x="412" y="750"/>
                  </a:lnTo>
                  <a:lnTo>
                    <a:pt x="412" y="751"/>
                  </a:lnTo>
                  <a:lnTo>
                    <a:pt x="413" y="751"/>
                  </a:lnTo>
                  <a:lnTo>
                    <a:pt x="413" y="753"/>
                  </a:lnTo>
                  <a:lnTo>
                    <a:pt x="412" y="753"/>
                  </a:lnTo>
                  <a:lnTo>
                    <a:pt x="412" y="754"/>
                  </a:lnTo>
                  <a:lnTo>
                    <a:pt x="411" y="754"/>
                  </a:lnTo>
                  <a:lnTo>
                    <a:pt x="411" y="755"/>
                  </a:lnTo>
                  <a:lnTo>
                    <a:pt x="411" y="756"/>
                  </a:lnTo>
                  <a:lnTo>
                    <a:pt x="411" y="757"/>
                  </a:lnTo>
                  <a:lnTo>
                    <a:pt x="411" y="758"/>
                  </a:lnTo>
                  <a:lnTo>
                    <a:pt x="410" y="758"/>
                  </a:lnTo>
                  <a:lnTo>
                    <a:pt x="409" y="758"/>
                  </a:lnTo>
                  <a:lnTo>
                    <a:pt x="409" y="759"/>
                  </a:lnTo>
                  <a:lnTo>
                    <a:pt x="410" y="759"/>
                  </a:lnTo>
                  <a:lnTo>
                    <a:pt x="410" y="761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8" y="763"/>
                  </a:lnTo>
                  <a:lnTo>
                    <a:pt x="409" y="762"/>
                  </a:lnTo>
                  <a:lnTo>
                    <a:pt x="409" y="763"/>
                  </a:lnTo>
                  <a:lnTo>
                    <a:pt x="409" y="764"/>
                  </a:lnTo>
                  <a:lnTo>
                    <a:pt x="409" y="765"/>
                  </a:lnTo>
                  <a:lnTo>
                    <a:pt x="408" y="765"/>
                  </a:lnTo>
                  <a:lnTo>
                    <a:pt x="408" y="766"/>
                  </a:lnTo>
                  <a:lnTo>
                    <a:pt x="407" y="766"/>
                  </a:lnTo>
                  <a:lnTo>
                    <a:pt x="406" y="768"/>
                  </a:lnTo>
                  <a:lnTo>
                    <a:pt x="407" y="768"/>
                  </a:lnTo>
                  <a:lnTo>
                    <a:pt x="407" y="769"/>
                  </a:lnTo>
                  <a:lnTo>
                    <a:pt x="404" y="768"/>
                  </a:lnTo>
                  <a:lnTo>
                    <a:pt x="404" y="769"/>
                  </a:lnTo>
                  <a:lnTo>
                    <a:pt x="404" y="770"/>
                  </a:lnTo>
                  <a:lnTo>
                    <a:pt x="404" y="771"/>
                  </a:lnTo>
                  <a:lnTo>
                    <a:pt x="404" y="773"/>
                  </a:lnTo>
                  <a:lnTo>
                    <a:pt x="406" y="773"/>
                  </a:lnTo>
                  <a:lnTo>
                    <a:pt x="406" y="774"/>
                  </a:lnTo>
                  <a:lnTo>
                    <a:pt x="406" y="775"/>
                  </a:lnTo>
                  <a:lnTo>
                    <a:pt x="404" y="775"/>
                  </a:lnTo>
                  <a:lnTo>
                    <a:pt x="404" y="774"/>
                  </a:lnTo>
                  <a:lnTo>
                    <a:pt x="403" y="774"/>
                  </a:lnTo>
                  <a:lnTo>
                    <a:pt x="403" y="775"/>
                  </a:lnTo>
                  <a:lnTo>
                    <a:pt x="403" y="776"/>
                  </a:lnTo>
                  <a:lnTo>
                    <a:pt x="403" y="777"/>
                  </a:lnTo>
                  <a:lnTo>
                    <a:pt x="402" y="777"/>
                  </a:lnTo>
                  <a:lnTo>
                    <a:pt x="402" y="776"/>
                  </a:lnTo>
                  <a:lnTo>
                    <a:pt x="401" y="776"/>
                  </a:lnTo>
                  <a:lnTo>
                    <a:pt x="400" y="776"/>
                  </a:lnTo>
                  <a:lnTo>
                    <a:pt x="400" y="777"/>
                  </a:lnTo>
                  <a:lnTo>
                    <a:pt x="400" y="778"/>
                  </a:lnTo>
                  <a:lnTo>
                    <a:pt x="398" y="778"/>
                  </a:lnTo>
                  <a:lnTo>
                    <a:pt x="400" y="779"/>
                  </a:lnTo>
                  <a:lnTo>
                    <a:pt x="400" y="780"/>
                  </a:lnTo>
                  <a:lnTo>
                    <a:pt x="398" y="780"/>
                  </a:lnTo>
                  <a:lnTo>
                    <a:pt x="398" y="782"/>
                  </a:lnTo>
                  <a:lnTo>
                    <a:pt x="398" y="784"/>
                  </a:lnTo>
                  <a:lnTo>
                    <a:pt x="397" y="785"/>
                  </a:lnTo>
                  <a:lnTo>
                    <a:pt x="397" y="786"/>
                  </a:lnTo>
                  <a:lnTo>
                    <a:pt x="396" y="786"/>
                  </a:lnTo>
                  <a:lnTo>
                    <a:pt x="395" y="786"/>
                  </a:lnTo>
                  <a:lnTo>
                    <a:pt x="395" y="787"/>
                  </a:lnTo>
                  <a:lnTo>
                    <a:pt x="393" y="787"/>
                  </a:lnTo>
                  <a:lnTo>
                    <a:pt x="392" y="786"/>
                  </a:lnTo>
                  <a:lnTo>
                    <a:pt x="392" y="785"/>
                  </a:lnTo>
                  <a:lnTo>
                    <a:pt x="391" y="785"/>
                  </a:lnTo>
                  <a:lnTo>
                    <a:pt x="391" y="786"/>
                  </a:lnTo>
                  <a:lnTo>
                    <a:pt x="391" y="787"/>
                  </a:lnTo>
                  <a:lnTo>
                    <a:pt x="392" y="787"/>
                  </a:lnTo>
                  <a:lnTo>
                    <a:pt x="393" y="787"/>
                  </a:lnTo>
                  <a:lnTo>
                    <a:pt x="393" y="788"/>
                  </a:lnTo>
                  <a:lnTo>
                    <a:pt x="392" y="788"/>
                  </a:lnTo>
                  <a:lnTo>
                    <a:pt x="391" y="788"/>
                  </a:lnTo>
                  <a:lnTo>
                    <a:pt x="390" y="787"/>
                  </a:lnTo>
                  <a:lnTo>
                    <a:pt x="389" y="787"/>
                  </a:lnTo>
                  <a:lnTo>
                    <a:pt x="388" y="787"/>
                  </a:lnTo>
                  <a:lnTo>
                    <a:pt x="388" y="786"/>
                  </a:lnTo>
                  <a:lnTo>
                    <a:pt x="387" y="786"/>
                  </a:lnTo>
                  <a:lnTo>
                    <a:pt x="387" y="787"/>
                  </a:lnTo>
                  <a:lnTo>
                    <a:pt x="388" y="787"/>
                  </a:lnTo>
                  <a:lnTo>
                    <a:pt x="388" y="788"/>
                  </a:lnTo>
                  <a:lnTo>
                    <a:pt x="387" y="788"/>
                  </a:lnTo>
                  <a:lnTo>
                    <a:pt x="387" y="789"/>
                  </a:lnTo>
                  <a:lnTo>
                    <a:pt x="388" y="789"/>
                  </a:lnTo>
                  <a:lnTo>
                    <a:pt x="388" y="790"/>
                  </a:lnTo>
                  <a:lnTo>
                    <a:pt x="387" y="790"/>
                  </a:lnTo>
                  <a:lnTo>
                    <a:pt x="387" y="791"/>
                  </a:lnTo>
                  <a:lnTo>
                    <a:pt x="386" y="790"/>
                  </a:lnTo>
                  <a:lnTo>
                    <a:pt x="385" y="790"/>
                  </a:lnTo>
                  <a:lnTo>
                    <a:pt x="385" y="791"/>
                  </a:lnTo>
                  <a:lnTo>
                    <a:pt x="385" y="792"/>
                  </a:lnTo>
                  <a:lnTo>
                    <a:pt x="385" y="793"/>
                  </a:lnTo>
                  <a:lnTo>
                    <a:pt x="385" y="795"/>
                  </a:lnTo>
                  <a:lnTo>
                    <a:pt x="383" y="795"/>
                  </a:lnTo>
                  <a:lnTo>
                    <a:pt x="383" y="796"/>
                  </a:lnTo>
                  <a:lnTo>
                    <a:pt x="381" y="795"/>
                  </a:lnTo>
                  <a:lnTo>
                    <a:pt x="380" y="795"/>
                  </a:lnTo>
                  <a:lnTo>
                    <a:pt x="380" y="796"/>
                  </a:lnTo>
                  <a:lnTo>
                    <a:pt x="379" y="796"/>
                  </a:lnTo>
                  <a:lnTo>
                    <a:pt x="379" y="795"/>
                  </a:lnTo>
                  <a:lnTo>
                    <a:pt x="379" y="793"/>
                  </a:lnTo>
                  <a:lnTo>
                    <a:pt x="379" y="792"/>
                  </a:lnTo>
                  <a:lnTo>
                    <a:pt x="378" y="791"/>
                  </a:lnTo>
                  <a:lnTo>
                    <a:pt x="377" y="792"/>
                  </a:lnTo>
                  <a:lnTo>
                    <a:pt x="378" y="792"/>
                  </a:lnTo>
                  <a:lnTo>
                    <a:pt x="378" y="793"/>
                  </a:lnTo>
                  <a:lnTo>
                    <a:pt x="378" y="795"/>
                  </a:lnTo>
                  <a:lnTo>
                    <a:pt x="378" y="796"/>
                  </a:lnTo>
                  <a:lnTo>
                    <a:pt x="378" y="798"/>
                  </a:lnTo>
                  <a:lnTo>
                    <a:pt x="377" y="798"/>
                  </a:lnTo>
                  <a:lnTo>
                    <a:pt x="377" y="799"/>
                  </a:lnTo>
                  <a:lnTo>
                    <a:pt x="376" y="800"/>
                  </a:lnTo>
                  <a:lnTo>
                    <a:pt x="376" y="799"/>
                  </a:lnTo>
                  <a:lnTo>
                    <a:pt x="375" y="799"/>
                  </a:lnTo>
                  <a:lnTo>
                    <a:pt x="375" y="798"/>
                  </a:lnTo>
                  <a:lnTo>
                    <a:pt x="376" y="798"/>
                  </a:lnTo>
                  <a:lnTo>
                    <a:pt x="376" y="796"/>
                  </a:lnTo>
                  <a:lnTo>
                    <a:pt x="375" y="796"/>
                  </a:lnTo>
                  <a:lnTo>
                    <a:pt x="375" y="798"/>
                  </a:lnTo>
                  <a:lnTo>
                    <a:pt x="374" y="799"/>
                  </a:lnTo>
                  <a:lnTo>
                    <a:pt x="373" y="799"/>
                  </a:lnTo>
                  <a:lnTo>
                    <a:pt x="373" y="800"/>
                  </a:lnTo>
                  <a:lnTo>
                    <a:pt x="372" y="800"/>
                  </a:lnTo>
                  <a:lnTo>
                    <a:pt x="372" y="799"/>
                  </a:lnTo>
                  <a:lnTo>
                    <a:pt x="370" y="799"/>
                  </a:lnTo>
                  <a:lnTo>
                    <a:pt x="369" y="798"/>
                  </a:lnTo>
                  <a:lnTo>
                    <a:pt x="367" y="796"/>
                  </a:lnTo>
                  <a:lnTo>
                    <a:pt x="366" y="796"/>
                  </a:lnTo>
                  <a:lnTo>
                    <a:pt x="365" y="796"/>
                  </a:lnTo>
                  <a:lnTo>
                    <a:pt x="365" y="795"/>
                  </a:lnTo>
                  <a:lnTo>
                    <a:pt x="365" y="793"/>
                  </a:lnTo>
                  <a:lnTo>
                    <a:pt x="365" y="792"/>
                  </a:lnTo>
                  <a:lnTo>
                    <a:pt x="366" y="792"/>
                  </a:lnTo>
                  <a:lnTo>
                    <a:pt x="366" y="791"/>
                  </a:lnTo>
                  <a:lnTo>
                    <a:pt x="367" y="791"/>
                  </a:lnTo>
                  <a:lnTo>
                    <a:pt x="367" y="790"/>
                  </a:lnTo>
                  <a:lnTo>
                    <a:pt x="367" y="789"/>
                  </a:lnTo>
                  <a:lnTo>
                    <a:pt x="369" y="789"/>
                  </a:lnTo>
                  <a:lnTo>
                    <a:pt x="369" y="788"/>
                  </a:lnTo>
                  <a:lnTo>
                    <a:pt x="370" y="787"/>
                  </a:lnTo>
                  <a:lnTo>
                    <a:pt x="372" y="787"/>
                  </a:lnTo>
                  <a:lnTo>
                    <a:pt x="372" y="786"/>
                  </a:lnTo>
                  <a:lnTo>
                    <a:pt x="369" y="786"/>
                  </a:lnTo>
                  <a:lnTo>
                    <a:pt x="367" y="786"/>
                  </a:lnTo>
                  <a:lnTo>
                    <a:pt x="366" y="786"/>
                  </a:lnTo>
                  <a:lnTo>
                    <a:pt x="365" y="786"/>
                  </a:lnTo>
                  <a:lnTo>
                    <a:pt x="365" y="785"/>
                  </a:lnTo>
                  <a:lnTo>
                    <a:pt x="364" y="785"/>
                  </a:lnTo>
                  <a:lnTo>
                    <a:pt x="363" y="785"/>
                  </a:lnTo>
                  <a:lnTo>
                    <a:pt x="362" y="785"/>
                  </a:lnTo>
                  <a:lnTo>
                    <a:pt x="362" y="786"/>
                  </a:lnTo>
                  <a:lnTo>
                    <a:pt x="365" y="787"/>
                  </a:lnTo>
                  <a:lnTo>
                    <a:pt x="366" y="787"/>
                  </a:lnTo>
                  <a:lnTo>
                    <a:pt x="366" y="788"/>
                  </a:lnTo>
                  <a:lnTo>
                    <a:pt x="365" y="788"/>
                  </a:lnTo>
                  <a:lnTo>
                    <a:pt x="364" y="788"/>
                  </a:lnTo>
                  <a:lnTo>
                    <a:pt x="363" y="788"/>
                  </a:lnTo>
                  <a:lnTo>
                    <a:pt x="364" y="789"/>
                  </a:lnTo>
                  <a:lnTo>
                    <a:pt x="364" y="790"/>
                  </a:lnTo>
                  <a:lnTo>
                    <a:pt x="363" y="791"/>
                  </a:lnTo>
                  <a:lnTo>
                    <a:pt x="362" y="791"/>
                  </a:lnTo>
                  <a:lnTo>
                    <a:pt x="362" y="792"/>
                  </a:lnTo>
                  <a:lnTo>
                    <a:pt x="363" y="792"/>
                  </a:lnTo>
                  <a:lnTo>
                    <a:pt x="363" y="793"/>
                  </a:lnTo>
                  <a:lnTo>
                    <a:pt x="363" y="795"/>
                  </a:lnTo>
                  <a:lnTo>
                    <a:pt x="363" y="796"/>
                  </a:lnTo>
                  <a:lnTo>
                    <a:pt x="362" y="796"/>
                  </a:lnTo>
                  <a:lnTo>
                    <a:pt x="362" y="795"/>
                  </a:lnTo>
                  <a:lnTo>
                    <a:pt x="361" y="795"/>
                  </a:lnTo>
                  <a:lnTo>
                    <a:pt x="361" y="796"/>
                  </a:lnTo>
                  <a:lnTo>
                    <a:pt x="359" y="796"/>
                  </a:lnTo>
                  <a:lnTo>
                    <a:pt x="359" y="795"/>
                  </a:lnTo>
                  <a:lnTo>
                    <a:pt x="359" y="793"/>
                  </a:lnTo>
                  <a:lnTo>
                    <a:pt x="358" y="793"/>
                  </a:lnTo>
                  <a:lnTo>
                    <a:pt x="358" y="795"/>
                  </a:lnTo>
                  <a:lnTo>
                    <a:pt x="358" y="796"/>
                  </a:lnTo>
                  <a:lnTo>
                    <a:pt x="359" y="798"/>
                  </a:lnTo>
                  <a:lnTo>
                    <a:pt x="361" y="799"/>
                  </a:lnTo>
                  <a:lnTo>
                    <a:pt x="362" y="799"/>
                  </a:lnTo>
                  <a:lnTo>
                    <a:pt x="362" y="800"/>
                  </a:lnTo>
                  <a:lnTo>
                    <a:pt x="361" y="800"/>
                  </a:lnTo>
                  <a:lnTo>
                    <a:pt x="361" y="801"/>
                  </a:lnTo>
                  <a:lnTo>
                    <a:pt x="361" y="802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8" y="803"/>
                  </a:lnTo>
                  <a:lnTo>
                    <a:pt x="358" y="802"/>
                  </a:lnTo>
                  <a:lnTo>
                    <a:pt x="357" y="802"/>
                  </a:lnTo>
                  <a:lnTo>
                    <a:pt x="356" y="802"/>
                  </a:lnTo>
                  <a:lnTo>
                    <a:pt x="355" y="802"/>
                  </a:lnTo>
                  <a:lnTo>
                    <a:pt x="355" y="803"/>
                  </a:lnTo>
                  <a:lnTo>
                    <a:pt x="354" y="804"/>
                  </a:lnTo>
                  <a:lnTo>
                    <a:pt x="352" y="804"/>
                  </a:lnTo>
                  <a:lnTo>
                    <a:pt x="351" y="804"/>
                  </a:lnTo>
                  <a:lnTo>
                    <a:pt x="351" y="803"/>
                  </a:lnTo>
                  <a:lnTo>
                    <a:pt x="351" y="802"/>
                  </a:lnTo>
                  <a:lnTo>
                    <a:pt x="350" y="802"/>
                  </a:lnTo>
                  <a:lnTo>
                    <a:pt x="349" y="801"/>
                  </a:lnTo>
                  <a:lnTo>
                    <a:pt x="349" y="802"/>
                  </a:lnTo>
                  <a:lnTo>
                    <a:pt x="350" y="802"/>
                  </a:lnTo>
                  <a:lnTo>
                    <a:pt x="350" y="803"/>
                  </a:lnTo>
                  <a:lnTo>
                    <a:pt x="350" y="804"/>
                  </a:lnTo>
                  <a:lnTo>
                    <a:pt x="349" y="804"/>
                  </a:lnTo>
                  <a:lnTo>
                    <a:pt x="350" y="805"/>
                  </a:lnTo>
                  <a:lnTo>
                    <a:pt x="349" y="805"/>
                  </a:lnTo>
                  <a:lnTo>
                    <a:pt x="347" y="805"/>
                  </a:lnTo>
                  <a:lnTo>
                    <a:pt x="347" y="804"/>
                  </a:lnTo>
                  <a:lnTo>
                    <a:pt x="346" y="803"/>
                  </a:lnTo>
                  <a:lnTo>
                    <a:pt x="347" y="803"/>
                  </a:lnTo>
                  <a:lnTo>
                    <a:pt x="347" y="802"/>
                  </a:lnTo>
                  <a:lnTo>
                    <a:pt x="346" y="803"/>
                  </a:lnTo>
                  <a:lnTo>
                    <a:pt x="346" y="802"/>
                  </a:lnTo>
                  <a:lnTo>
                    <a:pt x="345" y="802"/>
                  </a:lnTo>
                  <a:lnTo>
                    <a:pt x="345" y="803"/>
                  </a:lnTo>
                  <a:lnTo>
                    <a:pt x="344" y="803"/>
                  </a:lnTo>
                  <a:lnTo>
                    <a:pt x="344" y="804"/>
                  </a:lnTo>
                  <a:lnTo>
                    <a:pt x="345" y="805"/>
                  </a:lnTo>
                  <a:lnTo>
                    <a:pt x="344" y="805"/>
                  </a:lnTo>
                  <a:lnTo>
                    <a:pt x="344" y="807"/>
                  </a:lnTo>
                  <a:lnTo>
                    <a:pt x="343" y="805"/>
                  </a:lnTo>
                  <a:lnTo>
                    <a:pt x="342" y="804"/>
                  </a:lnTo>
                  <a:lnTo>
                    <a:pt x="342" y="805"/>
                  </a:lnTo>
                  <a:lnTo>
                    <a:pt x="342" y="807"/>
                  </a:lnTo>
                  <a:lnTo>
                    <a:pt x="341" y="807"/>
                  </a:lnTo>
                  <a:lnTo>
                    <a:pt x="341" y="808"/>
                  </a:lnTo>
                  <a:lnTo>
                    <a:pt x="343" y="808"/>
                  </a:lnTo>
                  <a:lnTo>
                    <a:pt x="344" y="809"/>
                  </a:lnTo>
                  <a:lnTo>
                    <a:pt x="343" y="809"/>
                  </a:lnTo>
                  <a:lnTo>
                    <a:pt x="343" y="810"/>
                  </a:lnTo>
                  <a:lnTo>
                    <a:pt x="343" y="811"/>
                  </a:lnTo>
                  <a:lnTo>
                    <a:pt x="343" y="813"/>
                  </a:lnTo>
                  <a:lnTo>
                    <a:pt x="343" y="814"/>
                  </a:lnTo>
                  <a:lnTo>
                    <a:pt x="342" y="814"/>
                  </a:lnTo>
                  <a:lnTo>
                    <a:pt x="342" y="815"/>
                  </a:lnTo>
                  <a:lnTo>
                    <a:pt x="341" y="815"/>
                  </a:lnTo>
                  <a:lnTo>
                    <a:pt x="341" y="816"/>
                  </a:lnTo>
                  <a:lnTo>
                    <a:pt x="342" y="816"/>
                  </a:lnTo>
                  <a:lnTo>
                    <a:pt x="341" y="818"/>
                  </a:lnTo>
                  <a:lnTo>
                    <a:pt x="341" y="819"/>
                  </a:lnTo>
                  <a:lnTo>
                    <a:pt x="340" y="819"/>
                  </a:lnTo>
                  <a:lnTo>
                    <a:pt x="339" y="818"/>
                  </a:lnTo>
                  <a:lnTo>
                    <a:pt x="336" y="818"/>
                  </a:lnTo>
                  <a:lnTo>
                    <a:pt x="335" y="816"/>
                  </a:lnTo>
                  <a:lnTo>
                    <a:pt x="334" y="818"/>
                  </a:lnTo>
                  <a:lnTo>
                    <a:pt x="333" y="816"/>
                  </a:lnTo>
                  <a:lnTo>
                    <a:pt x="333" y="818"/>
                  </a:lnTo>
                  <a:lnTo>
                    <a:pt x="332" y="818"/>
                  </a:lnTo>
                  <a:lnTo>
                    <a:pt x="331" y="816"/>
                  </a:lnTo>
                  <a:lnTo>
                    <a:pt x="331" y="818"/>
                  </a:lnTo>
                  <a:lnTo>
                    <a:pt x="331" y="819"/>
                  </a:lnTo>
                  <a:lnTo>
                    <a:pt x="332" y="819"/>
                  </a:lnTo>
                  <a:lnTo>
                    <a:pt x="332" y="820"/>
                  </a:lnTo>
                  <a:lnTo>
                    <a:pt x="331" y="820"/>
                  </a:lnTo>
                  <a:lnTo>
                    <a:pt x="330" y="820"/>
                  </a:lnTo>
                  <a:lnTo>
                    <a:pt x="331" y="821"/>
                  </a:lnTo>
                  <a:lnTo>
                    <a:pt x="331" y="822"/>
                  </a:lnTo>
                  <a:lnTo>
                    <a:pt x="332" y="822"/>
                  </a:lnTo>
                  <a:lnTo>
                    <a:pt x="333" y="822"/>
                  </a:lnTo>
                  <a:lnTo>
                    <a:pt x="332" y="823"/>
                  </a:lnTo>
                  <a:lnTo>
                    <a:pt x="333" y="823"/>
                  </a:lnTo>
                  <a:lnTo>
                    <a:pt x="333" y="824"/>
                  </a:lnTo>
                  <a:lnTo>
                    <a:pt x="334" y="825"/>
                  </a:lnTo>
                  <a:lnTo>
                    <a:pt x="334" y="826"/>
                  </a:lnTo>
                  <a:lnTo>
                    <a:pt x="335" y="826"/>
                  </a:lnTo>
                  <a:lnTo>
                    <a:pt x="335" y="828"/>
                  </a:lnTo>
                  <a:lnTo>
                    <a:pt x="335" y="830"/>
                  </a:lnTo>
                  <a:lnTo>
                    <a:pt x="335" y="831"/>
                  </a:lnTo>
                  <a:lnTo>
                    <a:pt x="336" y="831"/>
                  </a:lnTo>
                  <a:lnTo>
                    <a:pt x="335" y="832"/>
                  </a:lnTo>
                  <a:lnTo>
                    <a:pt x="335" y="833"/>
                  </a:lnTo>
                  <a:lnTo>
                    <a:pt x="339" y="833"/>
                  </a:lnTo>
                  <a:lnTo>
                    <a:pt x="339" y="834"/>
                  </a:lnTo>
                  <a:lnTo>
                    <a:pt x="339" y="835"/>
                  </a:lnTo>
                  <a:lnTo>
                    <a:pt x="336" y="835"/>
                  </a:lnTo>
                  <a:lnTo>
                    <a:pt x="336" y="834"/>
                  </a:lnTo>
                  <a:lnTo>
                    <a:pt x="335" y="834"/>
                  </a:lnTo>
                  <a:lnTo>
                    <a:pt x="334" y="834"/>
                  </a:lnTo>
                  <a:lnTo>
                    <a:pt x="333" y="834"/>
                  </a:lnTo>
                  <a:lnTo>
                    <a:pt x="332" y="835"/>
                  </a:lnTo>
                  <a:lnTo>
                    <a:pt x="331" y="836"/>
                  </a:lnTo>
                  <a:lnTo>
                    <a:pt x="329" y="835"/>
                  </a:lnTo>
                  <a:lnTo>
                    <a:pt x="328" y="835"/>
                  </a:lnTo>
                  <a:lnTo>
                    <a:pt x="327" y="835"/>
                  </a:lnTo>
                  <a:lnTo>
                    <a:pt x="327" y="836"/>
                  </a:lnTo>
                  <a:lnTo>
                    <a:pt x="327" y="837"/>
                  </a:lnTo>
                  <a:lnTo>
                    <a:pt x="328" y="837"/>
                  </a:lnTo>
                  <a:lnTo>
                    <a:pt x="328" y="838"/>
                  </a:lnTo>
                  <a:lnTo>
                    <a:pt x="331" y="839"/>
                  </a:lnTo>
                  <a:lnTo>
                    <a:pt x="331" y="841"/>
                  </a:lnTo>
                  <a:lnTo>
                    <a:pt x="332" y="841"/>
                  </a:lnTo>
                  <a:lnTo>
                    <a:pt x="332" y="839"/>
                  </a:lnTo>
                  <a:lnTo>
                    <a:pt x="333" y="838"/>
                  </a:lnTo>
                  <a:lnTo>
                    <a:pt x="334" y="838"/>
                  </a:lnTo>
                  <a:lnTo>
                    <a:pt x="334" y="839"/>
                  </a:lnTo>
                  <a:lnTo>
                    <a:pt x="335" y="839"/>
                  </a:lnTo>
                  <a:lnTo>
                    <a:pt x="336" y="841"/>
                  </a:lnTo>
                  <a:lnTo>
                    <a:pt x="336" y="842"/>
                  </a:lnTo>
                  <a:lnTo>
                    <a:pt x="335" y="842"/>
                  </a:lnTo>
                  <a:lnTo>
                    <a:pt x="335" y="844"/>
                  </a:lnTo>
                  <a:lnTo>
                    <a:pt x="334" y="844"/>
                  </a:lnTo>
                  <a:lnTo>
                    <a:pt x="334" y="845"/>
                  </a:lnTo>
                  <a:lnTo>
                    <a:pt x="335" y="845"/>
                  </a:lnTo>
                  <a:lnTo>
                    <a:pt x="335" y="846"/>
                  </a:lnTo>
                  <a:lnTo>
                    <a:pt x="335" y="847"/>
                  </a:lnTo>
                  <a:lnTo>
                    <a:pt x="335" y="848"/>
                  </a:lnTo>
                  <a:lnTo>
                    <a:pt x="335" y="849"/>
                  </a:lnTo>
                  <a:lnTo>
                    <a:pt x="334" y="850"/>
                  </a:lnTo>
                  <a:lnTo>
                    <a:pt x="332" y="850"/>
                  </a:lnTo>
                  <a:lnTo>
                    <a:pt x="331" y="849"/>
                  </a:lnTo>
                  <a:lnTo>
                    <a:pt x="330" y="849"/>
                  </a:lnTo>
                  <a:lnTo>
                    <a:pt x="329" y="848"/>
                  </a:lnTo>
                  <a:lnTo>
                    <a:pt x="328" y="848"/>
                  </a:lnTo>
                  <a:lnTo>
                    <a:pt x="328" y="847"/>
                  </a:lnTo>
                  <a:lnTo>
                    <a:pt x="328" y="846"/>
                  </a:lnTo>
                  <a:lnTo>
                    <a:pt x="327" y="847"/>
                  </a:lnTo>
                  <a:lnTo>
                    <a:pt x="326" y="848"/>
                  </a:lnTo>
                  <a:lnTo>
                    <a:pt x="326" y="849"/>
                  </a:lnTo>
                  <a:lnTo>
                    <a:pt x="327" y="849"/>
                  </a:lnTo>
                  <a:lnTo>
                    <a:pt x="327" y="848"/>
                  </a:lnTo>
                  <a:lnTo>
                    <a:pt x="328" y="848"/>
                  </a:lnTo>
                  <a:lnTo>
                    <a:pt x="328" y="849"/>
                  </a:lnTo>
                  <a:lnTo>
                    <a:pt x="329" y="849"/>
                  </a:lnTo>
                  <a:lnTo>
                    <a:pt x="330" y="850"/>
                  </a:lnTo>
                  <a:lnTo>
                    <a:pt x="332" y="850"/>
                  </a:lnTo>
                  <a:lnTo>
                    <a:pt x="333" y="851"/>
                  </a:lnTo>
                  <a:lnTo>
                    <a:pt x="333" y="853"/>
                  </a:lnTo>
                  <a:lnTo>
                    <a:pt x="334" y="853"/>
                  </a:lnTo>
                  <a:lnTo>
                    <a:pt x="334" y="854"/>
                  </a:lnTo>
                  <a:lnTo>
                    <a:pt x="334" y="855"/>
                  </a:lnTo>
                  <a:lnTo>
                    <a:pt x="333" y="855"/>
                  </a:lnTo>
                  <a:lnTo>
                    <a:pt x="333" y="854"/>
                  </a:lnTo>
                  <a:lnTo>
                    <a:pt x="332" y="854"/>
                  </a:lnTo>
                  <a:lnTo>
                    <a:pt x="331" y="854"/>
                  </a:lnTo>
                  <a:lnTo>
                    <a:pt x="331" y="855"/>
                  </a:lnTo>
                  <a:lnTo>
                    <a:pt x="330" y="854"/>
                  </a:lnTo>
                  <a:lnTo>
                    <a:pt x="329" y="853"/>
                  </a:lnTo>
                  <a:lnTo>
                    <a:pt x="329" y="854"/>
                  </a:lnTo>
                  <a:lnTo>
                    <a:pt x="328" y="853"/>
                  </a:lnTo>
                  <a:lnTo>
                    <a:pt x="328" y="854"/>
                  </a:lnTo>
                  <a:lnTo>
                    <a:pt x="329" y="854"/>
                  </a:lnTo>
                  <a:lnTo>
                    <a:pt x="330" y="854"/>
                  </a:lnTo>
                  <a:lnTo>
                    <a:pt x="330" y="855"/>
                  </a:lnTo>
                  <a:lnTo>
                    <a:pt x="330" y="856"/>
                  </a:lnTo>
                  <a:lnTo>
                    <a:pt x="329" y="855"/>
                  </a:lnTo>
                  <a:lnTo>
                    <a:pt x="329" y="856"/>
                  </a:lnTo>
                  <a:lnTo>
                    <a:pt x="328" y="855"/>
                  </a:lnTo>
                  <a:lnTo>
                    <a:pt x="327" y="854"/>
                  </a:lnTo>
                  <a:lnTo>
                    <a:pt x="327" y="855"/>
                  </a:lnTo>
                  <a:lnTo>
                    <a:pt x="329" y="856"/>
                  </a:lnTo>
                  <a:lnTo>
                    <a:pt x="330" y="856"/>
                  </a:lnTo>
                  <a:lnTo>
                    <a:pt x="331" y="856"/>
                  </a:lnTo>
                  <a:lnTo>
                    <a:pt x="331" y="855"/>
                  </a:lnTo>
                  <a:lnTo>
                    <a:pt x="332" y="855"/>
                  </a:lnTo>
                  <a:lnTo>
                    <a:pt x="332" y="856"/>
                  </a:lnTo>
                  <a:lnTo>
                    <a:pt x="332" y="857"/>
                  </a:lnTo>
                  <a:lnTo>
                    <a:pt x="331" y="857"/>
                  </a:lnTo>
                  <a:lnTo>
                    <a:pt x="330" y="857"/>
                  </a:lnTo>
                  <a:lnTo>
                    <a:pt x="330" y="859"/>
                  </a:lnTo>
                  <a:lnTo>
                    <a:pt x="329" y="857"/>
                  </a:lnTo>
                  <a:lnTo>
                    <a:pt x="328" y="857"/>
                  </a:lnTo>
                  <a:lnTo>
                    <a:pt x="328" y="859"/>
                  </a:lnTo>
                  <a:lnTo>
                    <a:pt x="329" y="859"/>
                  </a:lnTo>
                  <a:lnTo>
                    <a:pt x="330" y="859"/>
                  </a:lnTo>
                  <a:lnTo>
                    <a:pt x="330" y="860"/>
                  </a:lnTo>
                  <a:lnTo>
                    <a:pt x="331" y="861"/>
                  </a:lnTo>
                  <a:lnTo>
                    <a:pt x="330" y="861"/>
                  </a:lnTo>
                  <a:lnTo>
                    <a:pt x="329" y="861"/>
                  </a:lnTo>
                  <a:lnTo>
                    <a:pt x="328" y="861"/>
                  </a:lnTo>
                  <a:lnTo>
                    <a:pt x="328" y="860"/>
                  </a:lnTo>
                  <a:lnTo>
                    <a:pt x="327" y="860"/>
                  </a:lnTo>
                  <a:lnTo>
                    <a:pt x="327" y="859"/>
                  </a:lnTo>
                  <a:lnTo>
                    <a:pt x="326" y="857"/>
                  </a:lnTo>
                  <a:lnTo>
                    <a:pt x="324" y="857"/>
                  </a:lnTo>
                  <a:lnTo>
                    <a:pt x="323" y="856"/>
                  </a:lnTo>
                  <a:lnTo>
                    <a:pt x="323" y="857"/>
                  </a:lnTo>
                  <a:lnTo>
                    <a:pt x="326" y="859"/>
                  </a:lnTo>
                  <a:lnTo>
                    <a:pt x="327" y="860"/>
                  </a:lnTo>
                  <a:lnTo>
                    <a:pt x="327" y="861"/>
                  </a:lnTo>
                  <a:lnTo>
                    <a:pt x="328" y="861"/>
                  </a:lnTo>
                  <a:lnTo>
                    <a:pt x="327" y="862"/>
                  </a:lnTo>
                  <a:lnTo>
                    <a:pt x="328" y="864"/>
                  </a:lnTo>
                  <a:lnTo>
                    <a:pt x="329" y="865"/>
                  </a:lnTo>
                  <a:lnTo>
                    <a:pt x="328" y="865"/>
                  </a:lnTo>
                  <a:lnTo>
                    <a:pt x="327" y="865"/>
                  </a:lnTo>
                  <a:lnTo>
                    <a:pt x="327" y="864"/>
                  </a:lnTo>
                  <a:lnTo>
                    <a:pt x="326" y="864"/>
                  </a:lnTo>
                  <a:lnTo>
                    <a:pt x="324" y="861"/>
                  </a:lnTo>
                  <a:lnTo>
                    <a:pt x="323" y="861"/>
                  </a:lnTo>
                  <a:lnTo>
                    <a:pt x="321" y="860"/>
                  </a:lnTo>
                  <a:lnTo>
                    <a:pt x="321" y="861"/>
                  </a:lnTo>
                  <a:lnTo>
                    <a:pt x="323" y="862"/>
                  </a:lnTo>
                  <a:lnTo>
                    <a:pt x="324" y="864"/>
                  </a:lnTo>
                  <a:lnTo>
                    <a:pt x="326" y="864"/>
                  </a:lnTo>
                  <a:lnTo>
                    <a:pt x="326" y="865"/>
                  </a:lnTo>
                  <a:lnTo>
                    <a:pt x="327" y="865"/>
                  </a:lnTo>
                  <a:lnTo>
                    <a:pt x="327" y="866"/>
                  </a:lnTo>
                  <a:lnTo>
                    <a:pt x="326" y="866"/>
                  </a:lnTo>
                  <a:lnTo>
                    <a:pt x="324" y="865"/>
                  </a:lnTo>
                  <a:lnTo>
                    <a:pt x="324" y="866"/>
                  </a:lnTo>
                  <a:lnTo>
                    <a:pt x="323" y="865"/>
                  </a:lnTo>
                  <a:lnTo>
                    <a:pt x="323" y="864"/>
                  </a:lnTo>
                  <a:lnTo>
                    <a:pt x="321" y="864"/>
                  </a:lnTo>
                  <a:lnTo>
                    <a:pt x="321" y="862"/>
                  </a:lnTo>
                  <a:lnTo>
                    <a:pt x="320" y="862"/>
                  </a:lnTo>
                  <a:lnTo>
                    <a:pt x="320" y="861"/>
                  </a:lnTo>
                  <a:lnTo>
                    <a:pt x="319" y="861"/>
                  </a:lnTo>
                  <a:lnTo>
                    <a:pt x="319" y="862"/>
                  </a:lnTo>
                  <a:lnTo>
                    <a:pt x="320" y="862"/>
                  </a:lnTo>
                  <a:lnTo>
                    <a:pt x="320" y="864"/>
                  </a:lnTo>
                  <a:lnTo>
                    <a:pt x="319" y="864"/>
                  </a:lnTo>
                  <a:lnTo>
                    <a:pt x="319" y="865"/>
                  </a:lnTo>
                  <a:lnTo>
                    <a:pt x="320" y="865"/>
                  </a:lnTo>
                  <a:lnTo>
                    <a:pt x="321" y="865"/>
                  </a:lnTo>
                  <a:lnTo>
                    <a:pt x="321" y="866"/>
                  </a:lnTo>
                  <a:lnTo>
                    <a:pt x="324" y="866"/>
                  </a:lnTo>
                  <a:lnTo>
                    <a:pt x="326" y="866"/>
                  </a:lnTo>
                  <a:lnTo>
                    <a:pt x="326" y="867"/>
                  </a:lnTo>
                  <a:lnTo>
                    <a:pt x="326" y="868"/>
                  </a:lnTo>
                  <a:lnTo>
                    <a:pt x="324" y="868"/>
                  </a:lnTo>
                  <a:lnTo>
                    <a:pt x="324" y="869"/>
                  </a:lnTo>
                  <a:lnTo>
                    <a:pt x="323" y="870"/>
                  </a:lnTo>
                  <a:lnTo>
                    <a:pt x="323" y="871"/>
                  </a:lnTo>
                  <a:lnTo>
                    <a:pt x="321" y="870"/>
                  </a:lnTo>
                  <a:lnTo>
                    <a:pt x="320" y="870"/>
                  </a:lnTo>
                  <a:lnTo>
                    <a:pt x="319" y="870"/>
                  </a:lnTo>
                  <a:lnTo>
                    <a:pt x="321" y="871"/>
                  </a:lnTo>
                  <a:lnTo>
                    <a:pt x="319" y="871"/>
                  </a:lnTo>
                  <a:lnTo>
                    <a:pt x="319" y="873"/>
                  </a:lnTo>
                  <a:lnTo>
                    <a:pt x="318" y="873"/>
                  </a:lnTo>
                  <a:lnTo>
                    <a:pt x="317" y="873"/>
                  </a:lnTo>
                  <a:lnTo>
                    <a:pt x="317" y="871"/>
                  </a:lnTo>
                  <a:lnTo>
                    <a:pt x="316" y="870"/>
                  </a:lnTo>
                  <a:lnTo>
                    <a:pt x="317" y="869"/>
                  </a:lnTo>
                  <a:lnTo>
                    <a:pt x="317" y="870"/>
                  </a:lnTo>
                  <a:lnTo>
                    <a:pt x="318" y="870"/>
                  </a:lnTo>
                  <a:lnTo>
                    <a:pt x="318" y="869"/>
                  </a:lnTo>
                  <a:lnTo>
                    <a:pt x="318" y="868"/>
                  </a:lnTo>
                  <a:lnTo>
                    <a:pt x="317" y="868"/>
                  </a:lnTo>
                  <a:lnTo>
                    <a:pt x="317" y="869"/>
                  </a:lnTo>
                  <a:lnTo>
                    <a:pt x="316" y="869"/>
                  </a:lnTo>
                  <a:lnTo>
                    <a:pt x="316" y="870"/>
                  </a:lnTo>
                  <a:lnTo>
                    <a:pt x="317" y="873"/>
                  </a:lnTo>
                  <a:lnTo>
                    <a:pt x="316" y="873"/>
                  </a:lnTo>
                  <a:lnTo>
                    <a:pt x="315" y="873"/>
                  </a:lnTo>
                  <a:lnTo>
                    <a:pt x="313" y="873"/>
                  </a:lnTo>
                  <a:lnTo>
                    <a:pt x="312" y="873"/>
                  </a:lnTo>
                  <a:lnTo>
                    <a:pt x="311" y="873"/>
                  </a:lnTo>
                  <a:lnTo>
                    <a:pt x="311" y="871"/>
                  </a:lnTo>
                  <a:lnTo>
                    <a:pt x="310" y="871"/>
                  </a:lnTo>
                  <a:lnTo>
                    <a:pt x="310" y="873"/>
                  </a:lnTo>
                  <a:lnTo>
                    <a:pt x="312" y="874"/>
                  </a:lnTo>
                  <a:lnTo>
                    <a:pt x="313" y="874"/>
                  </a:lnTo>
                  <a:lnTo>
                    <a:pt x="315" y="874"/>
                  </a:lnTo>
                  <a:lnTo>
                    <a:pt x="315" y="876"/>
                  </a:lnTo>
                  <a:lnTo>
                    <a:pt x="316" y="874"/>
                  </a:lnTo>
                  <a:lnTo>
                    <a:pt x="316" y="876"/>
                  </a:lnTo>
                  <a:lnTo>
                    <a:pt x="317" y="876"/>
                  </a:lnTo>
                  <a:lnTo>
                    <a:pt x="318" y="877"/>
                  </a:lnTo>
                  <a:lnTo>
                    <a:pt x="318" y="876"/>
                  </a:lnTo>
                  <a:lnTo>
                    <a:pt x="319" y="876"/>
                  </a:lnTo>
                  <a:lnTo>
                    <a:pt x="319" y="877"/>
                  </a:lnTo>
                  <a:lnTo>
                    <a:pt x="320" y="876"/>
                  </a:lnTo>
                  <a:lnTo>
                    <a:pt x="320" y="877"/>
                  </a:lnTo>
                  <a:lnTo>
                    <a:pt x="320" y="878"/>
                  </a:lnTo>
                  <a:lnTo>
                    <a:pt x="319" y="878"/>
                  </a:lnTo>
                  <a:lnTo>
                    <a:pt x="318" y="878"/>
                  </a:lnTo>
                  <a:lnTo>
                    <a:pt x="318" y="879"/>
                  </a:lnTo>
                  <a:lnTo>
                    <a:pt x="317" y="878"/>
                  </a:lnTo>
                  <a:lnTo>
                    <a:pt x="316" y="877"/>
                  </a:lnTo>
                  <a:lnTo>
                    <a:pt x="316" y="878"/>
                  </a:lnTo>
                  <a:lnTo>
                    <a:pt x="316" y="879"/>
                  </a:lnTo>
                  <a:lnTo>
                    <a:pt x="315" y="879"/>
                  </a:lnTo>
                  <a:lnTo>
                    <a:pt x="315" y="878"/>
                  </a:lnTo>
                  <a:lnTo>
                    <a:pt x="313" y="878"/>
                  </a:lnTo>
                  <a:lnTo>
                    <a:pt x="312" y="878"/>
                  </a:lnTo>
                  <a:lnTo>
                    <a:pt x="312" y="877"/>
                  </a:lnTo>
                  <a:lnTo>
                    <a:pt x="311" y="877"/>
                  </a:lnTo>
                  <a:lnTo>
                    <a:pt x="311" y="878"/>
                  </a:lnTo>
                  <a:lnTo>
                    <a:pt x="312" y="878"/>
                  </a:lnTo>
                  <a:lnTo>
                    <a:pt x="313" y="879"/>
                  </a:lnTo>
                  <a:lnTo>
                    <a:pt x="315" y="880"/>
                  </a:lnTo>
                  <a:lnTo>
                    <a:pt x="315" y="881"/>
                  </a:lnTo>
                  <a:lnTo>
                    <a:pt x="316" y="881"/>
                  </a:lnTo>
                  <a:lnTo>
                    <a:pt x="317" y="881"/>
                  </a:lnTo>
                  <a:lnTo>
                    <a:pt x="318" y="881"/>
                  </a:lnTo>
                  <a:lnTo>
                    <a:pt x="319" y="881"/>
                  </a:lnTo>
                  <a:lnTo>
                    <a:pt x="319" y="882"/>
                  </a:lnTo>
                  <a:lnTo>
                    <a:pt x="318" y="882"/>
                  </a:lnTo>
                  <a:lnTo>
                    <a:pt x="319" y="883"/>
                  </a:lnTo>
                  <a:lnTo>
                    <a:pt x="318" y="884"/>
                  </a:lnTo>
                  <a:lnTo>
                    <a:pt x="318" y="885"/>
                  </a:lnTo>
                  <a:lnTo>
                    <a:pt x="318" y="887"/>
                  </a:lnTo>
                  <a:lnTo>
                    <a:pt x="317" y="887"/>
                  </a:lnTo>
                  <a:lnTo>
                    <a:pt x="317" y="889"/>
                  </a:lnTo>
                  <a:lnTo>
                    <a:pt x="317" y="890"/>
                  </a:lnTo>
                  <a:lnTo>
                    <a:pt x="318" y="889"/>
                  </a:lnTo>
                  <a:lnTo>
                    <a:pt x="320" y="889"/>
                  </a:lnTo>
                  <a:lnTo>
                    <a:pt x="320" y="890"/>
                  </a:lnTo>
                  <a:lnTo>
                    <a:pt x="319" y="890"/>
                  </a:lnTo>
                  <a:lnTo>
                    <a:pt x="319" y="891"/>
                  </a:lnTo>
                  <a:lnTo>
                    <a:pt x="319" y="892"/>
                  </a:lnTo>
                  <a:lnTo>
                    <a:pt x="320" y="892"/>
                  </a:lnTo>
                  <a:lnTo>
                    <a:pt x="320" y="893"/>
                  </a:lnTo>
                  <a:lnTo>
                    <a:pt x="320" y="894"/>
                  </a:lnTo>
                  <a:lnTo>
                    <a:pt x="319" y="894"/>
                  </a:lnTo>
                  <a:lnTo>
                    <a:pt x="319" y="893"/>
                  </a:lnTo>
                  <a:lnTo>
                    <a:pt x="318" y="893"/>
                  </a:lnTo>
                  <a:lnTo>
                    <a:pt x="318" y="894"/>
                  </a:lnTo>
                  <a:lnTo>
                    <a:pt x="316" y="894"/>
                  </a:lnTo>
                  <a:lnTo>
                    <a:pt x="315" y="894"/>
                  </a:lnTo>
                  <a:lnTo>
                    <a:pt x="315" y="893"/>
                  </a:lnTo>
                  <a:lnTo>
                    <a:pt x="313" y="893"/>
                  </a:lnTo>
                  <a:lnTo>
                    <a:pt x="312" y="893"/>
                  </a:lnTo>
                  <a:lnTo>
                    <a:pt x="312" y="894"/>
                  </a:lnTo>
                  <a:lnTo>
                    <a:pt x="313" y="893"/>
                  </a:lnTo>
                  <a:lnTo>
                    <a:pt x="315" y="894"/>
                  </a:lnTo>
                  <a:lnTo>
                    <a:pt x="316" y="895"/>
                  </a:lnTo>
                  <a:lnTo>
                    <a:pt x="317" y="895"/>
                  </a:lnTo>
                  <a:lnTo>
                    <a:pt x="317" y="896"/>
                  </a:lnTo>
                  <a:lnTo>
                    <a:pt x="317" y="898"/>
                  </a:lnTo>
                  <a:lnTo>
                    <a:pt x="316" y="898"/>
                  </a:lnTo>
                  <a:lnTo>
                    <a:pt x="316" y="899"/>
                  </a:lnTo>
                  <a:lnTo>
                    <a:pt x="316" y="900"/>
                  </a:lnTo>
                  <a:lnTo>
                    <a:pt x="316" y="901"/>
                  </a:lnTo>
                  <a:lnTo>
                    <a:pt x="317" y="901"/>
                  </a:lnTo>
                  <a:lnTo>
                    <a:pt x="317" y="902"/>
                  </a:lnTo>
                  <a:lnTo>
                    <a:pt x="316" y="902"/>
                  </a:lnTo>
                  <a:lnTo>
                    <a:pt x="316" y="904"/>
                  </a:lnTo>
                  <a:lnTo>
                    <a:pt x="315" y="904"/>
                  </a:lnTo>
                  <a:lnTo>
                    <a:pt x="312" y="904"/>
                  </a:lnTo>
                  <a:lnTo>
                    <a:pt x="313" y="905"/>
                  </a:lnTo>
                  <a:lnTo>
                    <a:pt x="315" y="905"/>
                  </a:lnTo>
                  <a:lnTo>
                    <a:pt x="315" y="906"/>
                  </a:lnTo>
                  <a:lnTo>
                    <a:pt x="313" y="906"/>
                  </a:lnTo>
                  <a:lnTo>
                    <a:pt x="312" y="906"/>
                  </a:lnTo>
                  <a:lnTo>
                    <a:pt x="310" y="906"/>
                  </a:lnTo>
                  <a:lnTo>
                    <a:pt x="312" y="907"/>
                  </a:lnTo>
                  <a:lnTo>
                    <a:pt x="312" y="908"/>
                  </a:lnTo>
                  <a:lnTo>
                    <a:pt x="310" y="907"/>
                  </a:lnTo>
                  <a:lnTo>
                    <a:pt x="309" y="907"/>
                  </a:lnTo>
                  <a:lnTo>
                    <a:pt x="306" y="907"/>
                  </a:lnTo>
                  <a:lnTo>
                    <a:pt x="305" y="907"/>
                  </a:lnTo>
                  <a:lnTo>
                    <a:pt x="305" y="908"/>
                  </a:lnTo>
                  <a:lnTo>
                    <a:pt x="306" y="907"/>
                  </a:lnTo>
                  <a:lnTo>
                    <a:pt x="306" y="908"/>
                  </a:lnTo>
                  <a:lnTo>
                    <a:pt x="307" y="908"/>
                  </a:lnTo>
                  <a:lnTo>
                    <a:pt x="310" y="908"/>
                  </a:lnTo>
                  <a:lnTo>
                    <a:pt x="311" y="908"/>
                  </a:lnTo>
                  <a:lnTo>
                    <a:pt x="311" y="910"/>
                  </a:lnTo>
                  <a:lnTo>
                    <a:pt x="312" y="908"/>
                  </a:lnTo>
                  <a:lnTo>
                    <a:pt x="313" y="910"/>
                  </a:lnTo>
                  <a:lnTo>
                    <a:pt x="313" y="908"/>
                  </a:lnTo>
                  <a:lnTo>
                    <a:pt x="312" y="907"/>
                  </a:lnTo>
                  <a:lnTo>
                    <a:pt x="313" y="907"/>
                  </a:lnTo>
                  <a:lnTo>
                    <a:pt x="315" y="907"/>
                  </a:lnTo>
                  <a:lnTo>
                    <a:pt x="315" y="908"/>
                  </a:lnTo>
                  <a:lnTo>
                    <a:pt x="315" y="910"/>
                  </a:lnTo>
                  <a:lnTo>
                    <a:pt x="315" y="911"/>
                  </a:lnTo>
                  <a:lnTo>
                    <a:pt x="313" y="911"/>
                  </a:lnTo>
                  <a:lnTo>
                    <a:pt x="313" y="912"/>
                  </a:lnTo>
                  <a:lnTo>
                    <a:pt x="312" y="912"/>
                  </a:lnTo>
                  <a:lnTo>
                    <a:pt x="312" y="913"/>
                  </a:lnTo>
                  <a:lnTo>
                    <a:pt x="312" y="914"/>
                  </a:lnTo>
                  <a:lnTo>
                    <a:pt x="310" y="914"/>
                  </a:lnTo>
                  <a:lnTo>
                    <a:pt x="306" y="913"/>
                  </a:lnTo>
                  <a:lnTo>
                    <a:pt x="306" y="914"/>
                  </a:lnTo>
                  <a:lnTo>
                    <a:pt x="307" y="914"/>
                  </a:lnTo>
                  <a:lnTo>
                    <a:pt x="309" y="914"/>
                  </a:lnTo>
                  <a:lnTo>
                    <a:pt x="310" y="914"/>
                  </a:lnTo>
                  <a:lnTo>
                    <a:pt x="311" y="915"/>
                  </a:lnTo>
                  <a:lnTo>
                    <a:pt x="312" y="915"/>
                  </a:lnTo>
                  <a:lnTo>
                    <a:pt x="313" y="915"/>
                  </a:lnTo>
                  <a:lnTo>
                    <a:pt x="313" y="916"/>
                  </a:lnTo>
                  <a:lnTo>
                    <a:pt x="313" y="917"/>
                  </a:lnTo>
                  <a:lnTo>
                    <a:pt x="313" y="919"/>
                  </a:lnTo>
                  <a:lnTo>
                    <a:pt x="312" y="919"/>
                  </a:lnTo>
                  <a:lnTo>
                    <a:pt x="312" y="921"/>
                  </a:lnTo>
                  <a:lnTo>
                    <a:pt x="311" y="921"/>
                  </a:lnTo>
                  <a:lnTo>
                    <a:pt x="311" y="922"/>
                  </a:lnTo>
                  <a:lnTo>
                    <a:pt x="310" y="922"/>
                  </a:lnTo>
                  <a:lnTo>
                    <a:pt x="310" y="921"/>
                  </a:lnTo>
                  <a:lnTo>
                    <a:pt x="309" y="921"/>
                  </a:lnTo>
                  <a:lnTo>
                    <a:pt x="310" y="922"/>
                  </a:lnTo>
                  <a:lnTo>
                    <a:pt x="309" y="922"/>
                  </a:lnTo>
                  <a:lnTo>
                    <a:pt x="306" y="921"/>
                  </a:lnTo>
                  <a:lnTo>
                    <a:pt x="305" y="921"/>
                  </a:lnTo>
                  <a:lnTo>
                    <a:pt x="304" y="921"/>
                  </a:lnTo>
                  <a:lnTo>
                    <a:pt x="300" y="919"/>
                  </a:lnTo>
                  <a:lnTo>
                    <a:pt x="301" y="921"/>
                  </a:lnTo>
                  <a:lnTo>
                    <a:pt x="302" y="921"/>
                  </a:lnTo>
                  <a:lnTo>
                    <a:pt x="304" y="921"/>
                  </a:lnTo>
                  <a:lnTo>
                    <a:pt x="306" y="922"/>
                  </a:lnTo>
                  <a:lnTo>
                    <a:pt x="307" y="922"/>
                  </a:lnTo>
                  <a:lnTo>
                    <a:pt x="307" y="923"/>
                  </a:lnTo>
                  <a:lnTo>
                    <a:pt x="306" y="924"/>
                  </a:lnTo>
                  <a:lnTo>
                    <a:pt x="305" y="924"/>
                  </a:lnTo>
                  <a:lnTo>
                    <a:pt x="305" y="925"/>
                  </a:lnTo>
                  <a:lnTo>
                    <a:pt x="306" y="925"/>
                  </a:lnTo>
                  <a:lnTo>
                    <a:pt x="306" y="924"/>
                  </a:lnTo>
                  <a:lnTo>
                    <a:pt x="307" y="925"/>
                  </a:lnTo>
                  <a:lnTo>
                    <a:pt x="307" y="924"/>
                  </a:lnTo>
                  <a:lnTo>
                    <a:pt x="307" y="923"/>
                  </a:lnTo>
                  <a:lnTo>
                    <a:pt x="310" y="923"/>
                  </a:lnTo>
                  <a:lnTo>
                    <a:pt x="310" y="924"/>
                  </a:lnTo>
                  <a:lnTo>
                    <a:pt x="309" y="924"/>
                  </a:lnTo>
                  <a:lnTo>
                    <a:pt x="310" y="925"/>
                  </a:lnTo>
                  <a:lnTo>
                    <a:pt x="310" y="926"/>
                  </a:lnTo>
                  <a:lnTo>
                    <a:pt x="309" y="926"/>
                  </a:lnTo>
                  <a:lnTo>
                    <a:pt x="307" y="927"/>
                  </a:lnTo>
                  <a:lnTo>
                    <a:pt x="309" y="927"/>
                  </a:lnTo>
                  <a:lnTo>
                    <a:pt x="309" y="928"/>
                  </a:lnTo>
                  <a:lnTo>
                    <a:pt x="310" y="928"/>
                  </a:lnTo>
                  <a:lnTo>
                    <a:pt x="310" y="929"/>
                  </a:lnTo>
                  <a:lnTo>
                    <a:pt x="306" y="928"/>
                  </a:lnTo>
                  <a:lnTo>
                    <a:pt x="307" y="929"/>
                  </a:lnTo>
                  <a:lnTo>
                    <a:pt x="309" y="929"/>
                  </a:lnTo>
                  <a:lnTo>
                    <a:pt x="310" y="929"/>
                  </a:lnTo>
                  <a:lnTo>
                    <a:pt x="310" y="930"/>
                  </a:lnTo>
                  <a:lnTo>
                    <a:pt x="310" y="931"/>
                  </a:lnTo>
                  <a:lnTo>
                    <a:pt x="309" y="931"/>
                  </a:lnTo>
                  <a:lnTo>
                    <a:pt x="309" y="933"/>
                  </a:lnTo>
                  <a:lnTo>
                    <a:pt x="307" y="931"/>
                  </a:lnTo>
                  <a:lnTo>
                    <a:pt x="307" y="933"/>
                  </a:lnTo>
                  <a:lnTo>
                    <a:pt x="306" y="933"/>
                  </a:lnTo>
                  <a:lnTo>
                    <a:pt x="306" y="931"/>
                  </a:lnTo>
                  <a:lnTo>
                    <a:pt x="305" y="931"/>
                  </a:lnTo>
                  <a:lnTo>
                    <a:pt x="304" y="931"/>
                  </a:lnTo>
                  <a:lnTo>
                    <a:pt x="302" y="931"/>
                  </a:lnTo>
                  <a:lnTo>
                    <a:pt x="302" y="933"/>
                  </a:lnTo>
                  <a:lnTo>
                    <a:pt x="304" y="933"/>
                  </a:lnTo>
                  <a:lnTo>
                    <a:pt x="304" y="935"/>
                  </a:lnTo>
                  <a:lnTo>
                    <a:pt x="302" y="936"/>
                  </a:lnTo>
                  <a:lnTo>
                    <a:pt x="301" y="936"/>
                  </a:lnTo>
                  <a:lnTo>
                    <a:pt x="301" y="935"/>
                  </a:lnTo>
                  <a:lnTo>
                    <a:pt x="300" y="936"/>
                  </a:lnTo>
                  <a:lnTo>
                    <a:pt x="299" y="935"/>
                  </a:lnTo>
                  <a:lnTo>
                    <a:pt x="300" y="935"/>
                  </a:lnTo>
                  <a:lnTo>
                    <a:pt x="300" y="933"/>
                  </a:lnTo>
                  <a:lnTo>
                    <a:pt x="300" y="931"/>
                  </a:lnTo>
                  <a:lnTo>
                    <a:pt x="301" y="931"/>
                  </a:lnTo>
                  <a:lnTo>
                    <a:pt x="301" y="930"/>
                  </a:lnTo>
                  <a:lnTo>
                    <a:pt x="302" y="930"/>
                  </a:lnTo>
                  <a:lnTo>
                    <a:pt x="304" y="929"/>
                  </a:lnTo>
                  <a:lnTo>
                    <a:pt x="302" y="929"/>
                  </a:lnTo>
                  <a:lnTo>
                    <a:pt x="301" y="930"/>
                  </a:lnTo>
                  <a:lnTo>
                    <a:pt x="301" y="929"/>
                  </a:lnTo>
                  <a:lnTo>
                    <a:pt x="300" y="929"/>
                  </a:lnTo>
                  <a:lnTo>
                    <a:pt x="300" y="930"/>
                  </a:lnTo>
                  <a:lnTo>
                    <a:pt x="300" y="931"/>
                  </a:lnTo>
                  <a:lnTo>
                    <a:pt x="299" y="933"/>
                  </a:lnTo>
                  <a:lnTo>
                    <a:pt x="298" y="933"/>
                  </a:lnTo>
                  <a:lnTo>
                    <a:pt x="298" y="935"/>
                  </a:lnTo>
                  <a:lnTo>
                    <a:pt x="297" y="935"/>
                  </a:lnTo>
                  <a:lnTo>
                    <a:pt x="297" y="933"/>
                  </a:lnTo>
                  <a:lnTo>
                    <a:pt x="298" y="931"/>
                  </a:lnTo>
                  <a:lnTo>
                    <a:pt x="297" y="931"/>
                  </a:lnTo>
                  <a:lnTo>
                    <a:pt x="297" y="930"/>
                  </a:lnTo>
                  <a:lnTo>
                    <a:pt x="296" y="930"/>
                  </a:lnTo>
                  <a:lnTo>
                    <a:pt x="295" y="931"/>
                  </a:lnTo>
                  <a:lnTo>
                    <a:pt x="295" y="930"/>
                  </a:lnTo>
                  <a:lnTo>
                    <a:pt x="295" y="929"/>
                  </a:lnTo>
                  <a:lnTo>
                    <a:pt x="294" y="929"/>
                  </a:lnTo>
                  <a:lnTo>
                    <a:pt x="294" y="930"/>
                  </a:lnTo>
                  <a:lnTo>
                    <a:pt x="292" y="930"/>
                  </a:lnTo>
                  <a:lnTo>
                    <a:pt x="292" y="929"/>
                  </a:lnTo>
                  <a:lnTo>
                    <a:pt x="292" y="928"/>
                  </a:lnTo>
                  <a:lnTo>
                    <a:pt x="290" y="928"/>
                  </a:lnTo>
                  <a:lnTo>
                    <a:pt x="290" y="929"/>
                  </a:lnTo>
                  <a:lnTo>
                    <a:pt x="289" y="929"/>
                  </a:lnTo>
                  <a:lnTo>
                    <a:pt x="288" y="929"/>
                  </a:lnTo>
                  <a:lnTo>
                    <a:pt x="289" y="928"/>
                  </a:lnTo>
                  <a:lnTo>
                    <a:pt x="290" y="927"/>
                  </a:lnTo>
                  <a:lnTo>
                    <a:pt x="289" y="927"/>
                  </a:lnTo>
                  <a:lnTo>
                    <a:pt x="288" y="928"/>
                  </a:lnTo>
                  <a:lnTo>
                    <a:pt x="287" y="928"/>
                  </a:lnTo>
                  <a:lnTo>
                    <a:pt x="287" y="927"/>
                  </a:lnTo>
                  <a:lnTo>
                    <a:pt x="288" y="927"/>
                  </a:lnTo>
                  <a:lnTo>
                    <a:pt x="288" y="926"/>
                  </a:lnTo>
                  <a:lnTo>
                    <a:pt x="289" y="926"/>
                  </a:lnTo>
                  <a:lnTo>
                    <a:pt x="289" y="925"/>
                  </a:lnTo>
                  <a:lnTo>
                    <a:pt x="290" y="925"/>
                  </a:lnTo>
                  <a:lnTo>
                    <a:pt x="290" y="924"/>
                  </a:lnTo>
                  <a:lnTo>
                    <a:pt x="290" y="923"/>
                  </a:lnTo>
                  <a:lnTo>
                    <a:pt x="292" y="923"/>
                  </a:lnTo>
                  <a:lnTo>
                    <a:pt x="292" y="922"/>
                  </a:lnTo>
                  <a:lnTo>
                    <a:pt x="290" y="922"/>
                  </a:lnTo>
                  <a:lnTo>
                    <a:pt x="292" y="921"/>
                  </a:lnTo>
                  <a:lnTo>
                    <a:pt x="292" y="919"/>
                  </a:lnTo>
                  <a:lnTo>
                    <a:pt x="294" y="919"/>
                  </a:lnTo>
                  <a:lnTo>
                    <a:pt x="294" y="917"/>
                  </a:lnTo>
                  <a:lnTo>
                    <a:pt x="294" y="916"/>
                  </a:lnTo>
                  <a:lnTo>
                    <a:pt x="295" y="916"/>
                  </a:lnTo>
                  <a:lnTo>
                    <a:pt x="295" y="915"/>
                  </a:lnTo>
                  <a:lnTo>
                    <a:pt x="294" y="916"/>
                  </a:lnTo>
                  <a:lnTo>
                    <a:pt x="292" y="916"/>
                  </a:lnTo>
                  <a:lnTo>
                    <a:pt x="292" y="917"/>
                  </a:lnTo>
                  <a:lnTo>
                    <a:pt x="292" y="919"/>
                  </a:lnTo>
                  <a:lnTo>
                    <a:pt x="290" y="922"/>
                  </a:lnTo>
                  <a:lnTo>
                    <a:pt x="289" y="922"/>
                  </a:lnTo>
                  <a:lnTo>
                    <a:pt x="288" y="922"/>
                  </a:lnTo>
                  <a:lnTo>
                    <a:pt x="288" y="923"/>
                  </a:lnTo>
                  <a:lnTo>
                    <a:pt x="287" y="923"/>
                  </a:lnTo>
                  <a:lnTo>
                    <a:pt x="286" y="923"/>
                  </a:lnTo>
                  <a:lnTo>
                    <a:pt x="286" y="922"/>
                  </a:lnTo>
                  <a:lnTo>
                    <a:pt x="287" y="922"/>
                  </a:lnTo>
                  <a:lnTo>
                    <a:pt x="288" y="921"/>
                  </a:lnTo>
                  <a:lnTo>
                    <a:pt x="288" y="919"/>
                  </a:lnTo>
                  <a:lnTo>
                    <a:pt x="289" y="917"/>
                  </a:lnTo>
                  <a:lnTo>
                    <a:pt x="288" y="917"/>
                  </a:lnTo>
                  <a:lnTo>
                    <a:pt x="289" y="916"/>
                  </a:lnTo>
                  <a:lnTo>
                    <a:pt x="288" y="916"/>
                  </a:lnTo>
                  <a:lnTo>
                    <a:pt x="287" y="917"/>
                  </a:lnTo>
                  <a:lnTo>
                    <a:pt x="287" y="916"/>
                  </a:lnTo>
                  <a:lnTo>
                    <a:pt x="286" y="916"/>
                  </a:lnTo>
                  <a:lnTo>
                    <a:pt x="286" y="917"/>
                  </a:lnTo>
                  <a:lnTo>
                    <a:pt x="286" y="919"/>
                  </a:lnTo>
                  <a:lnTo>
                    <a:pt x="285" y="919"/>
                  </a:lnTo>
                  <a:lnTo>
                    <a:pt x="285" y="921"/>
                  </a:lnTo>
                  <a:lnTo>
                    <a:pt x="285" y="922"/>
                  </a:lnTo>
                  <a:lnTo>
                    <a:pt x="284" y="922"/>
                  </a:lnTo>
                  <a:lnTo>
                    <a:pt x="284" y="921"/>
                  </a:lnTo>
                  <a:lnTo>
                    <a:pt x="284" y="919"/>
                  </a:lnTo>
                  <a:lnTo>
                    <a:pt x="283" y="919"/>
                  </a:lnTo>
                  <a:lnTo>
                    <a:pt x="284" y="917"/>
                  </a:lnTo>
                  <a:lnTo>
                    <a:pt x="284" y="916"/>
                  </a:lnTo>
                  <a:lnTo>
                    <a:pt x="283" y="917"/>
                  </a:lnTo>
                  <a:lnTo>
                    <a:pt x="283" y="916"/>
                  </a:lnTo>
                  <a:lnTo>
                    <a:pt x="283" y="915"/>
                  </a:lnTo>
                  <a:lnTo>
                    <a:pt x="282" y="915"/>
                  </a:lnTo>
                  <a:lnTo>
                    <a:pt x="282" y="914"/>
                  </a:lnTo>
                  <a:lnTo>
                    <a:pt x="283" y="914"/>
                  </a:lnTo>
                  <a:lnTo>
                    <a:pt x="283" y="913"/>
                  </a:lnTo>
                  <a:lnTo>
                    <a:pt x="282" y="913"/>
                  </a:lnTo>
                  <a:lnTo>
                    <a:pt x="281" y="913"/>
                  </a:lnTo>
                  <a:lnTo>
                    <a:pt x="282" y="912"/>
                  </a:lnTo>
                  <a:lnTo>
                    <a:pt x="285" y="911"/>
                  </a:lnTo>
                  <a:lnTo>
                    <a:pt x="286" y="911"/>
                  </a:lnTo>
                  <a:lnTo>
                    <a:pt x="286" y="912"/>
                  </a:lnTo>
                  <a:lnTo>
                    <a:pt x="285" y="912"/>
                  </a:lnTo>
                  <a:lnTo>
                    <a:pt x="285" y="913"/>
                  </a:lnTo>
                  <a:lnTo>
                    <a:pt x="284" y="914"/>
                  </a:lnTo>
                  <a:lnTo>
                    <a:pt x="284" y="915"/>
                  </a:lnTo>
                  <a:lnTo>
                    <a:pt x="285" y="914"/>
                  </a:lnTo>
                  <a:lnTo>
                    <a:pt x="285" y="913"/>
                  </a:lnTo>
                  <a:lnTo>
                    <a:pt x="286" y="913"/>
                  </a:lnTo>
                  <a:lnTo>
                    <a:pt x="287" y="912"/>
                  </a:lnTo>
                  <a:lnTo>
                    <a:pt x="287" y="911"/>
                  </a:lnTo>
                  <a:lnTo>
                    <a:pt x="286" y="911"/>
                  </a:lnTo>
                  <a:lnTo>
                    <a:pt x="286" y="910"/>
                  </a:lnTo>
                  <a:lnTo>
                    <a:pt x="287" y="908"/>
                  </a:lnTo>
                  <a:lnTo>
                    <a:pt x="286" y="908"/>
                  </a:lnTo>
                  <a:lnTo>
                    <a:pt x="286" y="907"/>
                  </a:lnTo>
                  <a:lnTo>
                    <a:pt x="286" y="906"/>
                  </a:lnTo>
                  <a:lnTo>
                    <a:pt x="285" y="905"/>
                  </a:lnTo>
                  <a:lnTo>
                    <a:pt x="285" y="906"/>
                  </a:lnTo>
                  <a:lnTo>
                    <a:pt x="285" y="907"/>
                  </a:lnTo>
                  <a:lnTo>
                    <a:pt x="285" y="908"/>
                  </a:lnTo>
                  <a:lnTo>
                    <a:pt x="284" y="910"/>
                  </a:lnTo>
                  <a:lnTo>
                    <a:pt x="284" y="911"/>
                  </a:lnTo>
                  <a:lnTo>
                    <a:pt x="283" y="911"/>
                  </a:lnTo>
                  <a:lnTo>
                    <a:pt x="282" y="911"/>
                  </a:lnTo>
                  <a:lnTo>
                    <a:pt x="281" y="912"/>
                  </a:lnTo>
                  <a:lnTo>
                    <a:pt x="279" y="912"/>
                  </a:lnTo>
                  <a:lnTo>
                    <a:pt x="279" y="911"/>
                  </a:lnTo>
                  <a:lnTo>
                    <a:pt x="281" y="911"/>
                  </a:lnTo>
                  <a:lnTo>
                    <a:pt x="281" y="910"/>
                  </a:lnTo>
                  <a:lnTo>
                    <a:pt x="283" y="910"/>
                  </a:lnTo>
                  <a:lnTo>
                    <a:pt x="283" y="908"/>
                  </a:lnTo>
                  <a:lnTo>
                    <a:pt x="284" y="908"/>
                  </a:lnTo>
                  <a:lnTo>
                    <a:pt x="283" y="907"/>
                  </a:lnTo>
                  <a:lnTo>
                    <a:pt x="283" y="906"/>
                  </a:lnTo>
                  <a:lnTo>
                    <a:pt x="282" y="906"/>
                  </a:lnTo>
                  <a:lnTo>
                    <a:pt x="282" y="905"/>
                  </a:lnTo>
                  <a:lnTo>
                    <a:pt x="283" y="904"/>
                  </a:lnTo>
                  <a:lnTo>
                    <a:pt x="282" y="904"/>
                  </a:lnTo>
                  <a:lnTo>
                    <a:pt x="282" y="905"/>
                  </a:lnTo>
                  <a:lnTo>
                    <a:pt x="281" y="905"/>
                  </a:lnTo>
                  <a:lnTo>
                    <a:pt x="279" y="905"/>
                  </a:lnTo>
                  <a:lnTo>
                    <a:pt x="281" y="906"/>
                  </a:lnTo>
                  <a:lnTo>
                    <a:pt x="282" y="906"/>
                  </a:lnTo>
                  <a:lnTo>
                    <a:pt x="282" y="907"/>
                  </a:lnTo>
                  <a:lnTo>
                    <a:pt x="281" y="907"/>
                  </a:lnTo>
                  <a:lnTo>
                    <a:pt x="281" y="908"/>
                  </a:lnTo>
                  <a:lnTo>
                    <a:pt x="282" y="908"/>
                  </a:lnTo>
                  <a:lnTo>
                    <a:pt x="281" y="910"/>
                  </a:lnTo>
                  <a:lnTo>
                    <a:pt x="279" y="910"/>
                  </a:lnTo>
                  <a:lnTo>
                    <a:pt x="278" y="908"/>
                  </a:lnTo>
                  <a:lnTo>
                    <a:pt x="278" y="910"/>
                  </a:lnTo>
                  <a:lnTo>
                    <a:pt x="276" y="910"/>
                  </a:lnTo>
                  <a:lnTo>
                    <a:pt x="276" y="908"/>
                  </a:lnTo>
                  <a:lnTo>
                    <a:pt x="275" y="908"/>
                  </a:lnTo>
                  <a:lnTo>
                    <a:pt x="276" y="910"/>
                  </a:lnTo>
                  <a:lnTo>
                    <a:pt x="275" y="910"/>
                  </a:lnTo>
                  <a:lnTo>
                    <a:pt x="274" y="910"/>
                  </a:lnTo>
                  <a:lnTo>
                    <a:pt x="274" y="911"/>
                  </a:lnTo>
                  <a:lnTo>
                    <a:pt x="273" y="911"/>
                  </a:lnTo>
                  <a:lnTo>
                    <a:pt x="274" y="912"/>
                  </a:lnTo>
                  <a:lnTo>
                    <a:pt x="273" y="912"/>
                  </a:lnTo>
                  <a:lnTo>
                    <a:pt x="272" y="912"/>
                  </a:lnTo>
                  <a:lnTo>
                    <a:pt x="272" y="913"/>
                  </a:lnTo>
                  <a:lnTo>
                    <a:pt x="273" y="913"/>
                  </a:lnTo>
                  <a:lnTo>
                    <a:pt x="272" y="914"/>
                  </a:lnTo>
                  <a:lnTo>
                    <a:pt x="271" y="914"/>
                  </a:lnTo>
                  <a:lnTo>
                    <a:pt x="270" y="914"/>
                  </a:lnTo>
                  <a:lnTo>
                    <a:pt x="271" y="913"/>
                  </a:lnTo>
                  <a:lnTo>
                    <a:pt x="270" y="913"/>
                  </a:lnTo>
                  <a:lnTo>
                    <a:pt x="270" y="912"/>
                  </a:lnTo>
                  <a:lnTo>
                    <a:pt x="271" y="912"/>
                  </a:lnTo>
                  <a:lnTo>
                    <a:pt x="271" y="911"/>
                  </a:lnTo>
                  <a:lnTo>
                    <a:pt x="270" y="912"/>
                  </a:lnTo>
                  <a:lnTo>
                    <a:pt x="270" y="911"/>
                  </a:lnTo>
                  <a:lnTo>
                    <a:pt x="269" y="911"/>
                  </a:lnTo>
                  <a:lnTo>
                    <a:pt x="269" y="912"/>
                  </a:lnTo>
                  <a:lnTo>
                    <a:pt x="267" y="912"/>
                  </a:lnTo>
                  <a:lnTo>
                    <a:pt x="267" y="911"/>
                  </a:lnTo>
                  <a:lnTo>
                    <a:pt x="266" y="912"/>
                  </a:lnTo>
                  <a:lnTo>
                    <a:pt x="265" y="912"/>
                  </a:lnTo>
                  <a:lnTo>
                    <a:pt x="265" y="913"/>
                  </a:lnTo>
                  <a:lnTo>
                    <a:pt x="266" y="913"/>
                  </a:lnTo>
                  <a:lnTo>
                    <a:pt x="265" y="914"/>
                  </a:lnTo>
                  <a:lnTo>
                    <a:pt x="264" y="914"/>
                  </a:lnTo>
                  <a:lnTo>
                    <a:pt x="261" y="914"/>
                  </a:lnTo>
                  <a:lnTo>
                    <a:pt x="261" y="915"/>
                  </a:lnTo>
                  <a:lnTo>
                    <a:pt x="263" y="915"/>
                  </a:lnTo>
                  <a:lnTo>
                    <a:pt x="263" y="916"/>
                  </a:lnTo>
                  <a:lnTo>
                    <a:pt x="261" y="916"/>
                  </a:lnTo>
                  <a:lnTo>
                    <a:pt x="260" y="916"/>
                  </a:lnTo>
                  <a:lnTo>
                    <a:pt x="259" y="916"/>
                  </a:lnTo>
                  <a:lnTo>
                    <a:pt x="258" y="916"/>
                  </a:lnTo>
                  <a:lnTo>
                    <a:pt x="258" y="915"/>
                  </a:lnTo>
                  <a:lnTo>
                    <a:pt x="256" y="914"/>
                  </a:lnTo>
                  <a:lnTo>
                    <a:pt x="258" y="913"/>
                  </a:lnTo>
                  <a:lnTo>
                    <a:pt x="259" y="913"/>
                  </a:lnTo>
                  <a:lnTo>
                    <a:pt x="259" y="914"/>
                  </a:lnTo>
                  <a:lnTo>
                    <a:pt x="260" y="914"/>
                  </a:lnTo>
                  <a:lnTo>
                    <a:pt x="260" y="913"/>
                  </a:lnTo>
                  <a:lnTo>
                    <a:pt x="259" y="913"/>
                  </a:lnTo>
                  <a:lnTo>
                    <a:pt x="260" y="912"/>
                  </a:lnTo>
                  <a:lnTo>
                    <a:pt x="263" y="911"/>
                  </a:lnTo>
                  <a:lnTo>
                    <a:pt x="263" y="910"/>
                  </a:lnTo>
                  <a:lnTo>
                    <a:pt x="261" y="911"/>
                  </a:lnTo>
                  <a:lnTo>
                    <a:pt x="260" y="911"/>
                  </a:lnTo>
                  <a:lnTo>
                    <a:pt x="259" y="911"/>
                  </a:lnTo>
                  <a:lnTo>
                    <a:pt x="258" y="911"/>
                  </a:lnTo>
                  <a:lnTo>
                    <a:pt x="256" y="911"/>
                  </a:lnTo>
                  <a:lnTo>
                    <a:pt x="255" y="911"/>
                  </a:lnTo>
                  <a:lnTo>
                    <a:pt x="256" y="910"/>
                  </a:lnTo>
                  <a:lnTo>
                    <a:pt x="258" y="910"/>
                  </a:lnTo>
                  <a:lnTo>
                    <a:pt x="258" y="908"/>
                  </a:lnTo>
                  <a:lnTo>
                    <a:pt x="259" y="907"/>
                  </a:lnTo>
                  <a:lnTo>
                    <a:pt x="258" y="907"/>
                  </a:lnTo>
                  <a:lnTo>
                    <a:pt x="258" y="906"/>
                  </a:lnTo>
                  <a:lnTo>
                    <a:pt x="258" y="905"/>
                  </a:lnTo>
                  <a:lnTo>
                    <a:pt x="259" y="904"/>
                  </a:lnTo>
                  <a:lnTo>
                    <a:pt x="258" y="904"/>
                  </a:lnTo>
                  <a:lnTo>
                    <a:pt x="258" y="905"/>
                  </a:lnTo>
                  <a:lnTo>
                    <a:pt x="256" y="905"/>
                  </a:lnTo>
                  <a:lnTo>
                    <a:pt x="256" y="906"/>
                  </a:lnTo>
                  <a:lnTo>
                    <a:pt x="255" y="906"/>
                  </a:lnTo>
                  <a:lnTo>
                    <a:pt x="254" y="906"/>
                  </a:lnTo>
                  <a:lnTo>
                    <a:pt x="254" y="905"/>
                  </a:lnTo>
                  <a:lnTo>
                    <a:pt x="255" y="904"/>
                  </a:lnTo>
                  <a:lnTo>
                    <a:pt x="254" y="904"/>
                  </a:lnTo>
                  <a:lnTo>
                    <a:pt x="253" y="904"/>
                  </a:lnTo>
                  <a:lnTo>
                    <a:pt x="252" y="904"/>
                  </a:lnTo>
                  <a:lnTo>
                    <a:pt x="251" y="905"/>
                  </a:lnTo>
                  <a:lnTo>
                    <a:pt x="250" y="905"/>
                  </a:lnTo>
                  <a:lnTo>
                    <a:pt x="250" y="904"/>
                  </a:lnTo>
                  <a:lnTo>
                    <a:pt x="251" y="904"/>
                  </a:lnTo>
                  <a:lnTo>
                    <a:pt x="252" y="902"/>
                  </a:lnTo>
                  <a:lnTo>
                    <a:pt x="253" y="902"/>
                  </a:lnTo>
                  <a:lnTo>
                    <a:pt x="253" y="901"/>
                  </a:lnTo>
                  <a:lnTo>
                    <a:pt x="252" y="902"/>
                  </a:lnTo>
                  <a:lnTo>
                    <a:pt x="251" y="902"/>
                  </a:lnTo>
                  <a:lnTo>
                    <a:pt x="251" y="901"/>
                  </a:lnTo>
                  <a:lnTo>
                    <a:pt x="250" y="901"/>
                  </a:lnTo>
                  <a:lnTo>
                    <a:pt x="251" y="900"/>
                  </a:lnTo>
                  <a:lnTo>
                    <a:pt x="250" y="900"/>
                  </a:lnTo>
                  <a:lnTo>
                    <a:pt x="249" y="900"/>
                  </a:lnTo>
                  <a:lnTo>
                    <a:pt x="249" y="899"/>
                  </a:lnTo>
                  <a:lnTo>
                    <a:pt x="248" y="899"/>
                  </a:lnTo>
                  <a:lnTo>
                    <a:pt x="246" y="898"/>
                  </a:lnTo>
                  <a:lnTo>
                    <a:pt x="248" y="898"/>
                  </a:lnTo>
                  <a:lnTo>
                    <a:pt x="250" y="898"/>
                  </a:lnTo>
                  <a:lnTo>
                    <a:pt x="250" y="896"/>
                  </a:lnTo>
                  <a:lnTo>
                    <a:pt x="249" y="896"/>
                  </a:lnTo>
                  <a:lnTo>
                    <a:pt x="248" y="896"/>
                  </a:lnTo>
                  <a:lnTo>
                    <a:pt x="248" y="895"/>
                  </a:lnTo>
                  <a:lnTo>
                    <a:pt x="249" y="895"/>
                  </a:lnTo>
                  <a:lnTo>
                    <a:pt x="250" y="894"/>
                  </a:lnTo>
                  <a:lnTo>
                    <a:pt x="251" y="894"/>
                  </a:lnTo>
                  <a:lnTo>
                    <a:pt x="251" y="893"/>
                  </a:lnTo>
                  <a:lnTo>
                    <a:pt x="250" y="893"/>
                  </a:lnTo>
                  <a:lnTo>
                    <a:pt x="250" y="894"/>
                  </a:lnTo>
                  <a:lnTo>
                    <a:pt x="249" y="894"/>
                  </a:lnTo>
                  <a:lnTo>
                    <a:pt x="249" y="893"/>
                  </a:lnTo>
                  <a:lnTo>
                    <a:pt x="249" y="892"/>
                  </a:lnTo>
                  <a:lnTo>
                    <a:pt x="250" y="892"/>
                  </a:lnTo>
                  <a:lnTo>
                    <a:pt x="250" y="891"/>
                  </a:lnTo>
                  <a:lnTo>
                    <a:pt x="250" y="890"/>
                  </a:lnTo>
                  <a:lnTo>
                    <a:pt x="251" y="890"/>
                  </a:lnTo>
                  <a:lnTo>
                    <a:pt x="252" y="890"/>
                  </a:lnTo>
                  <a:lnTo>
                    <a:pt x="252" y="889"/>
                  </a:lnTo>
                  <a:lnTo>
                    <a:pt x="251" y="889"/>
                  </a:lnTo>
                  <a:lnTo>
                    <a:pt x="250" y="890"/>
                  </a:lnTo>
                  <a:lnTo>
                    <a:pt x="248" y="892"/>
                  </a:lnTo>
                  <a:lnTo>
                    <a:pt x="248" y="891"/>
                  </a:lnTo>
                  <a:lnTo>
                    <a:pt x="246" y="891"/>
                  </a:lnTo>
                  <a:lnTo>
                    <a:pt x="246" y="892"/>
                  </a:lnTo>
                  <a:lnTo>
                    <a:pt x="246" y="893"/>
                  </a:lnTo>
                  <a:lnTo>
                    <a:pt x="244" y="893"/>
                  </a:lnTo>
                  <a:lnTo>
                    <a:pt x="244" y="892"/>
                  </a:lnTo>
                  <a:lnTo>
                    <a:pt x="244" y="891"/>
                  </a:lnTo>
                  <a:lnTo>
                    <a:pt x="244" y="890"/>
                  </a:lnTo>
                  <a:lnTo>
                    <a:pt x="244" y="889"/>
                  </a:lnTo>
                  <a:lnTo>
                    <a:pt x="243" y="889"/>
                  </a:lnTo>
                  <a:lnTo>
                    <a:pt x="242" y="887"/>
                  </a:lnTo>
                  <a:lnTo>
                    <a:pt x="242" y="885"/>
                  </a:lnTo>
                  <a:lnTo>
                    <a:pt x="246" y="887"/>
                  </a:lnTo>
                  <a:lnTo>
                    <a:pt x="244" y="885"/>
                  </a:lnTo>
                  <a:lnTo>
                    <a:pt x="246" y="885"/>
                  </a:lnTo>
                  <a:lnTo>
                    <a:pt x="246" y="884"/>
                  </a:lnTo>
                  <a:lnTo>
                    <a:pt x="246" y="883"/>
                  </a:lnTo>
                  <a:lnTo>
                    <a:pt x="244" y="882"/>
                  </a:lnTo>
                  <a:lnTo>
                    <a:pt x="243" y="883"/>
                  </a:lnTo>
                  <a:lnTo>
                    <a:pt x="243" y="882"/>
                  </a:lnTo>
                  <a:lnTo>
                    <a:pt x="242" y="882"/>
                  </a:lnTo>
                  <a:lnTo>
                    <a:pt x="241" y="882"/>
                  </a:lnTo>
                  <a:lnTo>
                    <a:pt x="241" y="883"/>
                  </a:lnTo>
                  <a:lnTo>
                    <a:pt x="240" y="883"/>
                  </a:lnTo>
                  <a:lnTo>
                    <a:pt x="240" y="882"/>
                  </a:lnTo>
                  <a:lnTo>
                    <a:pt x="240" y="881"/>
                  </a:lnTo>
                  <a:lnTo>
                    <a:pt x="239" y="881"/>
                  </a:lnTo>
                  <a:lnTo>
                    <a:pt x="238" y="880"/>
                  </a:lnTo>
                  <a:lnTo>
                    <a:pt x="237" y="880"/>
                  </a:lnTo>
                  <a:lnTo>
                    <a:pt x="237" y="879"/>
                  </a:lnTo>
                  <a:lnTo>
                    <a:pt x="236" y="878"/>
                  </a:lnTo>
                  <a:lnTo>
                    <a:pt x="236" y="877"/>
                  </a:lnTo>
                  <a:lnTo>
                    <a:pt x="237" y="876"/>
                  </a:lnTo>
                  <a:lnTo>
                    <a:pt x="237" y="874"/>
                  </a:lnTo>
                  <a:lnTo>
                    <a:pt x="237" y="873"/>
                  </a:lnTo>
                  <a:lnTo>
                    <a:pt x="238" y="873"/>
                  </a:lnTo>
                  <a:lnTo>
                    <a:pt x="238" y="871"/>
                  </a:lnTo>
                  <a:lnTo>
                    <a:pt x="237" y="870"/>
                  </a:lnTo>
                  <a:lnTo>
                    <a:pt x="237" y="869"/>
                  </a:lnTo>
                  <a:lnTo>
                    <a:pt x="236" y="869"/>
                  </a:lnTo>
                  <a:lnTo>
                    <a:pt x="236" y="868"/>
                  </a:lnTo>
                  <a:lnTo>
                    <a:pt x="236" y="867"/>
                  </a:lnTo>
                  <a:lnTo>
                    <a:pt x="237" y="867"/>
                  </a:lnTo>
                  <a:lnTo>
                    <a:pt x="237" y="868"/>
                  </a:lnTo>
                  <a:lnTo>
                    <a:pt x="238" y="868"/>
                  </a:lnTo>
                  <a:lnTo>
                    <a:pt x="241" y="866"/>
                  </a:lnTo>
                  <a:lnTo>
                    <a:pt x="241" y="865"/>
                  </a:lnTo>
                  <a:lnTo>
                    <a:pt x="240" y="865"/>
                  </a:lnTo>
                  <a:lnTo>
                    <a:pt x="240" y="866"/>
                  </a:lnTo>
                  <a:lnTo>
                    <a:pt x="239" y="867"/>
                  </a:lnTo>
                  <a:lnTo>
                    <a:pt x="238" y="867"/>
                  </a:lnTo>
                  <a:lnTo>
                    <a:pt x="237" y="867"/>
                  </a:lnTo>
                  <a:lnTo>
                    <a:pt x="237" y="866"/>
                  </a:lnTo>
                  <a:lnTo>
                    <a:pt x="236" y="867"/>
                  </a:lnTo>
                  <a:lnTo>
                    <a:pt x="235" y="867"/>
                  </a:lnTo>
                  <a:lnTo>
                    <a:pt x="233" y="867"/>
                  </a:lnTo>
                  <a:lnTo>
                    <a:pt x="235" y="866"/>
                  </a:lnTo>
                  <a:lnTo>
                    <a:pt x="233" y="866"/>
                  </a:lnTo>
                  <a:lnTo>
                    <a:pt x="233" y="865"/>
                  </a:lnTo>
                  <a:lnTo>
                    <a:pt x="233" y="864"/>
                  </a:lnTo>
                  <a:lnTo>
                    <a:pt x="232" y="864"/>
                  </a:lnTo>
                  <a:lnTo>
                    <a:pt x="232" y="862"/>
                  </a:lnTo>
                  <a:lnTo>
                    <a:pt x="233" y="861"/>
                  </a:lnTo>
                  <a:lnTo>
                    <a:pt x="232" y="861"/>
                  </a:lnTo>
                  <a:lnTo>
                    <a:pt x="230" y="861"/>
                  </a:lnTo>
                  <a:lnTo>
                    <a:pt x="230" y="862"/>
                  </a:lnTo>
                  <a:lnTo>
                    <a:pt x="229" y="862"/>
                  </a:lnTo>
                  <a:lnTo>
                    <a:pt x="228" y="862"/>
                  </a:lnTo>
                  <a:lnTo>
                    <a:pt x="228" y="861"/>
                  </a:lnTo>
                  <a:lnTo>
                    <a:pt x="229" y="861"/>
                  </a:lnTo>
                  <a:lnTo>
                    <a:pt x="228" y="860"/>
                  </a:lnTo>
                  <a:lnTo>
                    <a:pt x="228" y="861"/>
                  </a:lnTo>
                  <a:lnTo>
                    <a:pt x="227" y="860"/>
                  </a:lnTo>
                  <a:lnTo>
                    <a:pt x="227" y="859"/>
                  </a:lnTo>
                  <a:lnTo>
                    <a:pt x="230" y="857"/>
                  </a:lnTo>
                  <a:lnTo>
                    <a:pt x="229" y="857"/>
                  </a:lnTo>
                  <a:lnTo>
                    <a:pt x="228" y="857"/>
                  </a:lnTo>
                  <a:lnTo>
                    <a:pt x="228" y="856"/>
                  </a:lnTo>
                  <a:lnTo>
                    <a:pt x="227" y="856"/>
                  </a:lnTo>
                  <a:lnTo>
                    <a:pt x="226" y="856"/>
                  </a:lnTo>
                  <a:lnTo>
                    <a:pt x="227" y="855"/>
                  </a:lnTo>
                  <a:lnTo>
                    <a:pt x="228" y="855"/>
                  </a:lnTo>
                  <a:lnTo>
                    <a:pt x="230" y="854"/>
                  </a:lnTo>
                  <a:lnTo>
                    <a:pt x="228" y="854"/>
                  </a:lnTo>
                  <a:lnTo>
                    <a:pt x="227" y="854"/>
                  </a:lnTo>
                  <a:lnTo>
                    <a:pt x="226" y="854"/>
                  </a:lnTo>
                  <a:lnTo>
                    <a:pt x="226" y="855"/>
                  </a:lnTo>
                  <a:lnTo>
                    <a:pt x="225" y="855"/>
                  </a:lnTo>
                  <a:lnTo>
                    <a:pt x="225" y="854"/>
                  </a:lnTo>
                  <a:lnTo>
                    <a:pt x="225" y="853"/>
                  </a:lnTo>
                  <a:lnTo>
                    <a:pt x="225" y="851"/>
                  </a:lnTo>
                  <a:lnTo>
                    <a:pt x="222" y="850"/>
                  </a:lnTo>
                  <a:lnTo>
                    <a:pt x="224" y="850"/>
                  </a:lnTo>
                  <a:lnTo>
                    <a:pt x="225" y="849"/>
                  </a:lnTo>
                  <a:lnTo>
                    <a:pt x="224" y="849"/>
                  </a:lnTo>
                  <a:lnTo>
                    <a:pt x="222" y="850"/>
                  </a:lnTo>
                  <a:lnTo>
                    <a:pt x="222" y="849"/>
                  </a:lnTo>
                  <a:lnTo>
                    <a:pt x="224" y="848"/>
                  </a:lnTo>
                  <a:lnTo>
                    <a:pt x="226" y="847"/>
                  </a:lnTo>
                  <a:lnTo>
                    <a:pt x="225" y="847"/>
                  </a:lnTo>
                  <a:lnTo>
                    <a:pt x="225" y="846"/>
                  </a:lnTo>
                  <a:lnTo>
                    <a:pt x="225" y="845"/>
                  </a:lnTo>
                  <a:lnTo>
                    <a:pt x="225" y="844"/>
                  </a:lnTo>
                  <a:lnTo>
                    <a:pt x="224" y="844"/>
                  </a:lnTo>
                  <a:lnTo>
                    <a:pt x="222" y="844"/>
                  </a:lnTo>
                  <a:lnTo>
                    <a:pt x="221" y="842"/>
                  </a:lnTo>
                  <a:lnTo>
                    <a:pt x="222" y="842"/>
                  </a:lnTo>
                  <a:lnTo>
                    <a:pt x="224" y="842"/>
                  </a:lnTo>
                  <a:lnTo>
                    <a:pt x="225" y="842"/>
                  </a:lnTo>
                  <a:lnTo>
                    <a:pt x="225" y="841"/>
                  </a:lnTo>
                  <a:lnTo>
                    <a:pt x="227" y="841"/>
                  </a:lnTo>
                  <a:lnTo>
                    <a:pt x="228" y="841"/>
                  </a:lnTo>
                  <a:lnTo>
                    <a:pt x="229" y="841"/>
                  </a:lnTo>
                  <a:lnTo>
                    <a:pt x="230" y="841"/>
                  </a:lnTo>
                  <a:lnTo>
                    <a:pt x="232" y="838"/>
                  </a:lnTo>
                  <a:lnTo>
                    <a:pt x="233" y="839"/>
                  </a:lnTo>
                  <a:lnTo>
                    <a:pt x="235" y="839"/>
                  </a:lnTo>
                  <a:lnTo>
                    <a:pt x="236" y="838"/>
                  </a:lnTo>
                  <a:lnTo>
                    <a:pt x="237" y="838"/>
                  </a:lnTo>
                  <a:lnTo>
                    <a:pt x="238" y="838"/>
                  </a:lnTo>
                  <a:lnTo>
                    <a:pt x="238" y="837"/>
                  </a:lnTo>
                  <a:lnTo>
                    <a:pt x="237" y="837"/>
                  </a:lnTo>
                  <a:lnTo>
                    <a:pt x="235" y="838"/>
                  </a:lnTo>
                  <a:lnTo>
                    <a:pt x="233" y="838"/>
                  </a:lnTo>
                  <a:lnTo>
                    <a:pt x="233" y="837"/>
                  </a:lnTo>
                  <a:lnTo>
                    <a:pt x="235" y="836"/>
                  </a:lnTo>
                  <a:lnTo>
                    <a:pt x="233" y="836"/>
                  </a:lnTo>
                  <a:lnTo>
                    <a:pt x="233" y="837"/>
                  </a:lnTo>
                  <a:lnTo>
                    <a:pt x="232" y="837"/>
                  </a:lnTo>
                  <a:lnTo>
                    <a:pt x="230" y="837"/>
                  </a:lnTo>
                  <a:lnTo>
                    <a:pt x="230" y="838"/>
                  </a:lnTo>
                  <a:lnTo>
                    <a:pt x="227" y="839"/>
                  </a:lnTo>
                  <a:lnTo>
                    <a:pt x="224" y="841"/>
                  </a:lnTo>
                  <a:lnTo>
                    <a:pt x="222" y="841"/>
                  </a:lnTo>
                  <a:lnTo>
                    <a:pt x="222" y="839"/>
                  </a:lnTo>
                  <a:lnTo>
                    <a:pt x="222" y="838"/>
                  </a:lnTo>
                  <a:lnTo>
                    <a:pt x="221" y="839"/>
                  </a:lnTo>
                  <a:lnTo>
                    <a:pt x="221" y="838"/>
                  </a:lnTo>
                  <a:lnTo>
                    <a:pt x="221" y="837"/>
                  </a:lnTo>
                  <a:lnTo>
                    <a:pt x="225" y="837"/>
                  </a:lnTo>
                  <a:lnTo>
                    <a:pt x="225" y="838"/>
                  </a:lnTo>
                  <a:lnTo>
                    <a:pt x="226" y="838"/>
                  </a:lnTo>
                  <a:lnTo>
                    <a:pt x="227" y="838"/>
                  </a:lnTo>
                  <a:lnTo>
                    <a:pt x="227" y="837"/>
                  </a:lnTo>
                  <a:lnTo>
                    <a:pt x="228" y="837"/>
                  </a:lnTo>
                  <a:lnTo>
                    <a:pt x="229" y="837"/>
                  </a:lnTo>
                  <a:lnTo>
                    <a:pt x="229" y="836"/>
                  </a:lnTo>
                  <a:lnTo>
                    <a:pt x="228" y="837"/>
                  </a:lnTo>
                  <a:lnTo>
                    <a:pt x="228" y="836"/>
                  </a:lnTo>
                  <a:lnTo>
                    <a:pt x="228" y="835"/>
                  </a:lnTo>
                  <a:lnTo>
                    <a:pt x="227" y="835"/>
                  </a:lnTo>
                  <a:lnTo>
                    <a:pt x="227" y="834"/>
                  </a:lnTo>
                  <a:lnTo>
                    <a:pt x="227" y="833"/>
                  </a:lnTo>
                  <a:lnTo>
                    <a:pt x="226" y="833"/>
                  </a:lnTo>
                  <a:lnTo>
                    <a:pt x="226" y="834"/>
                  </a:lnTo>
                  <a:lnTo>
                    <a:pt x="225" y="834"/>
                  </a:lnTo>
                  <a:lnTo>
                    <a:pt x="224" y="834"/>
                  </a:lnTo>
                  <a:lnTo>
                    <a:pt x="224" y="833"/>
                  </a:lnTo>
                  <a:lnTo>
                    <a:pt x="225" y="833"/>
                  </a:lnTo>
                  <a:lnTo>
                    <a:pt x="225" y="832"/>
                  </a:lnTo>
                  <a:lnTo>
                    <a:pt x="226" y="831"/>
                  </a:lnTo>
                  <a:lnTo>
                    <a:pt x="226" y="830"/>
                  </a:lnTo>
                  <a:lnTo>
                    <a:pt x="227" y="830"/>
                  </a:lnTo>
                  <a:lnTo>
                    <a:pt x="227" y="831"/>
                  </a:lnTo>
                  <a:lnTo>
                    <a:pt x="227" y="832"/>
                  </a:lnTo>
                  <a:lnTo>
                    <a:pt x="228" y="832"/>
                  </a:lnTo>
                  <a:lnTo>
                    <a:pt x="228" y="831"/>
                  </a:lnTo>
                  <a:lnTo>
                    <a:pt x="229" y="831"/>
                  </a:lnTo>
                  <a:lnTo>
                    <a:pt x="230" y="831"/>
                  </a:lnTo>
                  <a:lnTo>
                    <a:pt x="230" y="832"/>
                  </a:lnTo>
                  <a:lnTo>
                    <a:pt x="229" y="832"/>
                  </a:lnTo>
                  <a:lnTo>
                    <a:pt x="229" y="833"/>
                  </a:lnTo>
                  <a:lnTo>
                    <a:pt x="228" y="834"/>
                  </a:lnTo>
                  <a:lnTo>
                    <a:pt x="229" y="834"/>
                  </a:lnTo>
                  <a:lnTo>
                    <a:pt x="229" y="833"/>
                  </a:lnTo>
                  <a:lnTo>
                    <a:pt x="230" y="833"/>
                  </a:lnTo>
                  <a:lnTo>
                    <a:pt x="230" y="834"/>
                  </a:lnTo>
                  <a:lnTo>
                    <a:pt x="232" y="834"/>
                  </a:lnTo>
                  <a:lnTo>
                    <a:pt x="232" y="833"/>
                  </a:lnTo>
                  <a:lnTo>
                    <a:pt x="233" y="834"/>
                  </a:lnTo>
                  <a:lnTo>
                    <a:pt x="235" y="834"/>
                  </a:lnTo>
                  <a:lnTo>
                    <a:pt x="236" y="834"/>
                  </a:lnTo>
                  <a:lnTo>
                    <a:pt x="237" y="834"/>
                  </a:lnTo>
                  <a:lnTo>
                    <a:pt x="237" y="833"/>
                  </a:lnTo>
                  <a:lnTo>
                    <a:pt x="237" y="832"/>
                  </a:lnTo>
                  <a:lnTo>
                    <a:pt x="238" y="832"/>
                  </a:lnTo>
                  <a:lnTo>
                    <a:pt x="239" y="833"/>
                  </a:lnTo>
                  <a:lnTo>
                    <a:pt x="240" y="833"/>
                  </a:lnTo>
                  <a:lnTo>
                    <a:pt x="240" y="834"/>
                  </a:lnTo>
                  <a:lnTo>
                    <a:pt x="241" y="835"/>
                  </a:lnTo>
                  <a:lnTo>
                    <a:pt x="242" y="835"/>
                  </a:lnTo>
                  <a:lnTo>
                    <a:pt x="242" y="834"/>
                  </a:lnTo>
                  <a:lnTo>
                    <a:pt x="242" y="833"/>
                  </a:lnTo>
                  <a:lnTo>
                    <a:pt x="241" y="833"/>
                  </a:lnTo>
                  <a:lnTo>
                    <a:pt x="240" y="833"/>
                  </a:lnTo>
                  <a:lnTo>
                    <a:pt x="240" y="832"/>
                  </a:lnTo>
                  <a:lnTo>
                    <a:pt x="239" y="832"/>
                  </a:lnTo>
                  <a:lnTo>
                    <a:pt x="239" y="831"/>
                  </a:lnTo>
                  <a:lnTo>
                    <a:pt x="238" y="831"/>
                  </a:lnTo>
                  <a:lnTo>
                    <a:pt x="238" y="830"/>
                  </a:lnTo>
                  <a:lnTo>
                    <a:pt x="238" y="828"/>
                  </a:lnTo>
                  <a:lnTo>
                    <a:pt x="238" y="826"/>
                  </a:lnTo>
                  <a:lnTo>
                    <a:pt x="239" y="826"/>
                  </a:lnTo>
                  <a:lnTo>
                    <a:pt x="239" y="825"/>
                  </a:lnTo>
                  <a:lnTo>
                    <a:pt x="238" y="825"/>
                  </a:lnTo>
                  <a:lnTo>
                    <a:pt x="238" y="826"/>
                  </a:lnTo>
                  <a:lnTo>
                    <a:pt x="237" y="826"/>
                  </a:lnTo>
                  <a:lnTo>
                    <a:pt x="237" y="825"/>
                  </a:lnTo>
                  <a:lnTo>
                    <a:pt x="237" y="824"/>
                  </a:lnTo>
                  <a:lnTo>
                    <a:pt x="238" y="824"/>
                  </a:lnTo>
                  <a:lnTo>
                    <a:pt x="238" y="823"/>
                  </a:lnTo>
                  <a:lnTo>
                    <a:pt x="237" y="823"/>
                  </a:lnTo>
                  <a:lnTo>
                    <a:pt x="237" y="824"/>
                  </a:lnTo>
                  <a:lnTo>
                    <a:pt x="236" y="824"/>
                  </a:lnTo>
                  <a:lnTo>
                    <a:pt x="233" y="824"/>
                  </a:lnTo>
                  <a:lnTo>
                    <a:pt x="233" y="823"/>
                  </a:lnTo>
                  <a:lnTo>
                    <a:pt x="233" y="822"/>
                  </a:lnTo>
                  <a:lnTo>
                    <a:pt x="232" y="822"/>
                  </a:lnTo>
                  <a:lnTo>
                    <a:pt x="232" y="823"/>
                  </a:lnTo>
                  <a:lnTo>
                    <a:pt x="232" y="824"/>
                  </a:lnTo>
                  <a:lnTo>
                    <a:pt x="230" y="824"/>
                  </a:lnTo>
                  <a:lnTo>
                    <a:pt x="229" y="826"/>
                  </a:lnTo>
                  <a:lnTo>
                    <a:pt x="228" y="826"/>
                  </a:lnTo>
                  <a:lnTo>
                    <a:pt x="227" y="828"/>
                  </a:lnTo>
                  <a:lnTo>
                    <a:pt x="226" y="828"/>
                  </a:lnTo>
                  <a:lnTo>
                    <a:pt x="227" y="826"/>
                  </a:lnTo>
                  <a:lnTo>
                    <a:pt x="227" y="825"/>
                  </a:lnTo>
                  <a:lnTo>
                    <a:pt x="227" y="824"/>
                  </a:lnTo>
                  <a:lnTo>
                    <a:pt x="226" y="824"/>
                  </a:lnTo>
                  <a:lnTo>
                    <a:pt x="226" y="825"/>
                  </a:lnTo>
                  <a:lnTo>
                    <a:pt x="225" y="825"/>
                  </a:lnTo>
                  <a:lnTo>
                    <a:pt x="225" y="826"/>
                  </a:lnTo>
                  <a:lnTo>
                    <a:pt x="225" y="828"/>
                  </a:lnTo>
                  <a:lnTo>
                    <a:pt x="224" y="828"/>
                  </a:lnTo>
                  <a:lnTo>
                    <a:pt x="224" y="831"/>
                  </a:lnTo>
                  <a:lnTo>
                    <a:pt x="224" y="832"/>
                  </a:lnTo>
                  <a:lnTo>
                    <a:pt x="222" y="833"/>
                  </a:lnTo>
                  <a:lnTo>
                    <a:pt x="222" y="834"/>
                  </a:lnTo>
                  <a:lnTo>
                    <a:pt x="221" y="834"/>
                  </a:lnTo>
                  <a:lnTo>
                    <a:pt x="221" y="835"/>
                  </a:lnTo>
                  <a:lnTo>
                    <a:pt x="221" y="836"/>
                  </a:lnTo>
                  <a:lnTo>
                    <a:pt x="220" y="837"/>
                  </a:lnTo>
                  <a:lnTo>
                    <a:pt x="219" y="837"/>
                  </a:lnTo>
                  <a:lnTo>
                    <a:pt x="219" y="838"/>
                  </a:lnTo>
                  <a:lnTo>
                    <a:pt x="219" y="839"/>
                  </a:lnTo>
                  <a:lnTo>
                    <a:pt x="218" y="839"/>
                  </a:lnTo>
                  <a:lnTo>
                    <a:pt x="218" y="838"/>
                  </a:lnTo>
                  <a:lnTo>
                    <a:pt x="218" y="837"/>
                  </a:lnTo>
                  <a:lnTo>
                    <a:pt x="217" y="837"/>
                  </a:lnTo>
                  <a:lnTo>
                    <a:pt x="217" y="836"/>
                  </a:lnTo>
                  <a:lnTo>
                    <a:pt x="217" y="835"/>
                  </a:lnTo>
                  <a:lnTo>
                    <a:pt x="217" y="834"/>
                  </a:lnTo>
                  <a:lnTo>
                    <a:pt x="217" y="833"/>
                  </a:lnTo>
                  <a:lnTo>
                    <a:pt x="217" y="832"/>
                  </a:lnTo>
                  <a:lnTo>
                    <a:pt x="217" y="831"/>
                  </a:lnTo>
                  <a:lnTo>
                    <a:pt x="218" y="830"/>
                  </a:lnTo>
                  <a:lnTo>
                    <a:pt x="217" y="830"/>
                  </a:lnTo>
                  <a:lnTo>
                    <a:pt x="217" y="828"/>
                  </a:lnTo>
                  <a:lnTo>
                    <a:pt x="217" y="826"/>
                  </a:lnTo>
                  <a:lnTo>
                    <a:pt x="217" y="825"/>
                  </a:lnTo>
                  <a:lnTo>
                    <a:pt x="218" y="825"/>
                  </a:lnTo>
                  <a:lnTo>
                    <a:pt x="219" y="825"/>
                  </a:lnTo>
                  <a:lnTo>
                    <a:pt x="219" y="824"/>
                  </a:lnTo>
                  <a:lnTo>
                    <a:pt x="219" y="823"/>
                  </a:lnTo>
                  <a:lnTo>
                    <a:pt x="219" y="822"/>
                  </a:lnTo>
                  <a:lnTo>
                    <a:pt x="218" y="822"/>
                  </a:lnTo>
                  <a:lnTo>
                    <a:pt x="218" y="823"/>
                  </a:lnTo>
                  <a:lnTo>
                    <a:pt x="217" y="823"/>
                  </a:lnTo>
                  <a:lnTo>
                    <a:pt x="217" y="822"/>
                  </a:lnTo>
                  <a:lnTo>
                    <a:pt x="215" y="822"/>
                  </a:lnTo>
                  <a:lnTo>
                    <a:pt x="215" y="821"/>
                  </a:lnTo>
                  <a:lnTo>
                    <a:pt x="217" y="821"/>
                  </a:lnTo>
                  <a:lnTo>
                    <a:pt x="218" y="821"/>
                  </a:lnTo>
                  <a:lnTo>
                    <a:pt x="218" y="820"/>
                  </a:lnTo>
                  <a:lnTo>
                    <a:pt x="217" y="820"/>
                  </a:lnTo>
                  <a:lnTo>
                    <a:pt x="218" y="819"/>
                  </a:lnTo>
                  <a:lnTo>
                    <a:pt x="217" y="819"/>
                  </a:lnTo>
                  <a:lnTo>
                    <a:pt x="217" y="818"/>
                  </a:lnTo>
                  <a:lnTo>
                    <a:pt x="215" y="818"/>
                  </a:lnTo>
                  <a:lnTo>
                    <a:pt x="215" y="816"/>
                  </a:lnTo>
                  <a:lnTo>
                    <a:pt x="217" y="816"/>
                  </a:lnTo>
                  <a:lnTo>
                    <a:pt x="217" y="815"/>
                  </a:lnTo>
                  <a:lnTo>
                    <a:pt x="217" y="814"/>
                  </a:lnTo>
                  <a:lnTo>
                    <a:pt x="218" y="813"/>
                  </a:lnTo>
                  <a:lnTo>
                    <a:pt x="218" y="811"/>
                  </a:lnTo>
                  <a:lnTo>
                    <a:pt x="217" y="813"/>
                  </a:lnTo>
                  <a:lnTo>
                    <a:pt x="217" y="814"/>
                  </a:lnTo>
                  <a:lnTo>
                    <a:pt x="215" y="814"/>
                  </a:lnTo>
                  <a:lnTo>
                    <a:pt x="215" y="813"/>
                  </a:lnTo>
                  <a:lnTo>
                    <a:pt x="217" y="811"/>
                  </a:lnTo>
                  <a:lnTo>
                    <a:pt x="215" y="811"/>
                  </a:lnTo>
                  <a:lnTo>
                    <a:pt x="214" y="811"/>
                  </a:lnTo>
                  <a:lnTo>
                    <a:pt x="215" y="810"/>
                  </a:lnTo>
                  <a:lnTo>
                    <a:pt x="214" y="810"/>
                  </a:lnTo>
                  <a:lnTo>
                    <a:pt x="214" y="809"/>
                  </a:lnTo>
                  <a:lnTo>
                    <a:pt x="215" y="809"/>
                  </a:lnTo>
                  <a:lnTo>
                    <a:pt x="217" y="808"/>
                  </a:lnTo>
                  <a:lnTo>
                    <a:pt x="218" y="807"/>
                  </a:lnTo>
                  <a:lnTo>
                    <a:pt x="219" y="807"/>
                  </a:lnTo>
                  <a:lnTo>
                    <a:pt x="219" y="805"/>
                  </a:lnTo>
                  <a:lnTo>
                    <a:pt x="220" y="805"/>
                  </a:lnTo>
                  <a:lnTo>
                    <a:pt x="220" y="804"/>
                  </a:lnTo>
                  <a:lnTo>
                    <a:pt x="219" y="804"/>
                  </a:lnTo>
                  <a:lnTo>
                    <a:pt x="219" y="805"/>
                  </a:lnTo>
                  <a:lnTo>
                    <a:pt x="218" y="805"/>
                  </a:lnTo>
                  <a:lnTo>
                    <a:pt x="218" y="807"/>
                  </a:lnTo>
                  <a:lnTo>
                    <a:pt x="217" y="807"/>
                  </a:lnTo>
                  <a:lnTo>
                    <a:pt x="215" y="808"/>
                  </a:lnTo>
                  <a:lnTo>
                    <a:pt x="214" y="808"/>
                  </a:lnTo>
                  <a:lnTo>
                    <a:pt x="213" y="809"/>
                  </a:lnTo>
                  <a:lnTo>
                    <a:pt x="213" y="808"/>
                  </a:lnTo>
                  <a:lnTo>
                    <a:pt x="213" y="807"/>
                  </a:lnTo>
                  <a:lnTo>
                    <a:pt x="212" y="808"/>
                  </a:lnTo>
                  <a:lnTo>
                    <a:pt x="212" y="807"/>
                  </a:lnTo>
                  <a:lnTo>
                    <a:pt x="212" y="805"/>
                  </a:lnTo>
                  <a:lnTo>
                    <a:pt x="213" y="804"/>
                  </a:lnTo>
                  <a:lnTo>
                    <a:pt x="212" y="804"/>
                  </a:lnTo>
                  <a:lnTo>
                    <a:pt x="212" y="805"/>
                  </a:lnTo>
                  <a:lnTo>
                    <a:pt x="210" y="807"/>
                  </a:lnTo>
                  <a:lnTo>
                    <a:pt x="210" y="805"/>
                  </a:lnTo>
                  <a:lnTo>
                    <a:pt x="209" y="805"/>
                  </a:lnTo>
                  <a:lnTo>
                    <a:pt x="209" y="804"/>
                  </a:lnTo>
                  <a:lnTo>
                    <a:pt x="210" y="804"/>
                  </a:lnTo>
                  <a:lnTo>
                    <a:pt x="212" y="803"/>
                  </a:lnTo>
                  <a:lnTo>
                    <a:pt x="212" y="802"/>
                  </a:lnTo>
                  <a:lnTo>
                    <a:pt x="210" y="803"/>
                  </a:lnTo>
                  <a:lnTo>
                    <a:pt x="210" y="802"/>
                  </a:lnTo>
                  <a:lnTo>
                    <a:pt x="212" y="801"/>
                  </a:lnTo>
                  <a:lnTo>
                    <a:pt x="210" y="801"/>
                  </a:lnTo>
                  <a:lnTo>
                    <a:pt x="209" y="802"/>
                  </a:lnTo>
                  <a:lnTo>
                    <a:pt x="208" y="802"/>
                  </a:lnTo>
                  <a:lnTo>
                    <a:pt x="206" y="802"/>
                  </a:lnTo>
                  <a:lnTo>
                    <a:pt x="206" y="801"/>
                  </a:lnTo>
                  <a:lnTo>
                    <a:pt x="206" y="800"/>
                  </a:lnTo>
                  <a:lnTo>
                    <a:pt x="207" y="800"/>
                  </a:lnTo>
                  <a:lnTo>
                    <a:pt x="207" y="799"/>
                  </a:lnTo>
                  <a:lnTo>
                    <a:pt x="207" y="798"/>
                  </a:lnTo>
                  <a:lnTo>
                    <a:pt x="206" y="798"/>
                  </a:lnTo>
                  <a:lnTo>
                    <a:pt x="206" y="796"/>
                  </a:lnTo>
                  <a:lnTo>
                    <a:pt x="205" y="796"/>
                  </a:lnTo>
                  <a:lnTo>
                    <a:pt x="204" y="796"/>
                  </a:lnTo>
                  <a:lnTo>
                    <a:pt x="204" y="795"/>
                  </a:lnTo>
                  <a:lnTo>
                    <a:pt x="204" y="793"/>
                  </a:lnTo>
                  <a:lnTo>
                    <a:pt x="204" y="792"/>
                  </a:lnTo>
                  <a:lnTo>
                    <a:pt x="207" y="790"/>
                  </a:lnTo>
                  <a:lnTo>
                    <a:pt x="208" y="790"/>
                  </a:lnTo>
                  <a:lnTo>
                    <a:pt x="210" y="788"/>
                  </a:lnTo>
                  <a:lnTo>
                    <a:pt x="210" y="787"/>
                  </a:lnTo>
                  <a:lnTo>
                    <a:pt x="210" y="786"/>
                  </a:lnTo>
                  <a:lnTo>
                    <a:pt x="213" y="785"/>
                  </a:lnTo>
                  <a:lnTo>
                    <a:pt x="214" y="784"/>
                  </a:lnTo>
                  <a:lnTo>
                    <a:pt x="215" y="784"/>
                  </a:lnTo>
                  <a:lnTo>
                    <a:pt x="218" y="782"/>
                  </a:lnTo>
                  <a:lnTo>
                    <a:pt x="219" y="782"/>
                  </a:lnTo>
                  <a:lnTo>
                    <a:pt x="219" y="780"/>
                  </a:lnTo>
                  <a:lnTo>
                    <a:pt x="218" y="780"/>
                  </a:lnTo>
                  <a:lnTo>
                    <a:pt x="218" y="779"/>
                  </a:lnTo>
                  <a:lnTo>
                    <a:pt x="219" y="779"/>
                  </a:lnTo>
                  <a:lnTo>
                    <a:pt x="219" y="778"/>
                  </a:lnTo>
                  <a:lnTo>
                    <a:pt x="219" y="777"/>
                  </a:lnTo>
                  <a:lnTo>
                    <a:pt x="220" y="777"/>
                  </a:lnTo>
                  <a:lnTo>
                    <a:pt x="221" y="777"/>
                  </a:lnTo>
                  <a:lnTo>
                    <a:pt x="222" y="776"/>
                  </a:lnTo>
                  <a:lnTo>
                    <a:pt x="224" y="776"/>
                  </a:lnTo>
                  <a:lnTo>
                    <a:pt x="224" y="775"/>
                  </a:lnTo>
                  <a:lnTo>
                    <a:pt x="224" y="774"/>
                  </a:lnTo>
                  <a:lnTo>
                    <a:pt x="225" y="774"/>
                  </a:lnTo>
                  <a:lnTo>
                    <a:pt x="226" y="773"/>
                  </a:lnTo>
                  <a:lnTo>
                    <a:pt x="227" y="773"/>
                  </a:lnTo>
                  <a:lnTo>
                    <a:pt x="227" y="771"/>
                  </a:lnTo>
                  <a:lnTo>
                    <a:pt x="228" y="771"/>
                  </a:lnTo>
                  <a:lnTo>
                    <a:pt x="229" y="773"/>
                  </a:lnTo>
                  <a:lnTo>
                    <a:pt x="230" y="773"/>
                  </a:lnTo>
                  <a:lnTo>
                    <a:pt x="232" y="773"/>
                  </a:lnTo>
                  <a:lnTo>
                    <a:pt x="233" y="773"/>
                  </a:lnTo>
                  <a:lnTo>
                    <a:pt x="232" y="771"/>
                  </a:lnTo>
                  <a:lnTo>
                    <a:pt x="230" y="773"/>
                  </a:lnTo>
                  <a:lnTo>
                    <a:pt x="228" y="770"/>
                  </a:lnTo>
                  <a:lnTo>
                    <a:pt x="229" y="769"/>
                  </a:lnTo>
                  <a:lnTo>
                    <a:pt x="230" y="769"/>
                  </a:lnTo>
                  <a:lnTo>
                    <a:pt x="232" y="768"/>
                  </a:lnTo>
                  <a:lnTo>
                    <a:pt x="233" y="768"/>
                  </a:lnTo>
                  <a:lnTo>
                    <a:pt x="233" y="766"/>
                  </a:lnTo>
                  <a:lnTo>
                    <a:pt x="232" y="768"/>
                  </a:lnTo>
                  <a:lnTo>
                    <a:pt x="230" y="768"/>
                  </a:lnTo>
                  <a:lnTo>
                    <a:pt x="229" y="769"/>
                  </a:lnTo>
                  <a:lnTo>
                    <a:pt x="227" y="770"/>
                  </a:lnTo>
                  <a:lnTo>
                    <a:pt x="226" y="770"/>
                  </a:lnTo>
                  <a:lnTo>
                    <a:pt x="225" y="771"/>
                  </a:lnTo>
                  <a:lnTo>
                    <a:pt x="225" y="773"/>
                  </a:lnTo>
                  <a:lnTo>
                    <a:pt x="224" y="773"/>
                  </a:lnTo>
                  <a:lnTo>
                    <a:pt x="221" y="775"/>
                  </a:lnTo>
                  <a:lnTo>
                    <a:pt x="219" y="777"/>
                  </a:lnTo>
                  <a:lnTo>
                    <a:pt x="218" y="778"/>
                  </a:lnTo>
                  <a:lnTo>
                    <a:pt x="218" y="779"/>
                  </a:lnTo>
                  <a:lnTo>
                    <a:pt x="217" y="780"/>
                  </a:lnTo>
                  <a:lnTo>
                    <a:pt x="215" y="782"/>
                  </a:lnTo>
                  <a:lnTo>
                    <a:pt x="210" y="786"/>
                  </a:lnTo>
                  <a:lnTo>
                    <a:pt x="209" y="788"/>
                  </a:lnTo>
                  <a:lnTo>
                    <a:pt x="208" y="789"/>
                  </a:lnTo>
                  <a:lnTo>
                    <a:pt x="205" y="791"/>
                  </a:lnTo>
                  <a:lnTo>
                    <a:pt x="204" y="791"/>
                  </a:lnTo>
                  <a:lnTo>
                    <a:pt x="202" y="791"/>
                  </a:lnTo>
                  <a:lnTo>
                    <a:pt x="203" y="790"/>
                  </a:lnTo>
                  <a:lnTo>
                    <a:pt x="202" y="790"/>
                  </a:lnTo>
                  <a:lnTo>
                    <a:pt x="203" y="789"/>
                  </a:lnTo>
                  <a:lnTo>
                    <a:pt x="203" y="788"/>
                  </a:lnTo>
                  <a:lnTo>
                    <a:pt x="205" y="788"/>
                  </a:lnTo>
                  <a:lnTo>
                    <a:pt x="207" y="787"/>
                  </a:lnTo>
                  <a:lnTo>
                    <a:pt x="206" y="787"/>
                  </a:lnTo>
                  <a:lnTo>
                    <a:pt x="205" y="787"/>
                  </a:lnTo>
                  <a:lnTo>
                    <a:pt x="204" y="787"/>
                  </a:lnTo>
                  <a:lnTo>
                    <a:pt x="203" y="788"/>
                  </a:lnTo>
                  <a:lnTo>
                    <a:pt x="202" y="788"/>
                  </a:lnTo>
                  <a:lnTo>
                    <a:pt x="202" y="787"/>
                  </a:lnTo>
                  <a:lnTo>
                    <a:pt x="202" y="786"/>
                  </a:lnTo>
                  <a:lnTo>
                    <a:pt x="202" y="785"/>
                  </a:lnTo>
                  <a:lnTo>
                    <a:pt x="202" y="784"/>
                  </a:lnTo>
                  <a:lnTo>
                    <a:pt x="203" y="784"/>
                  </a:lnTo>
                  <a:lnTo>
                    <a:pt x="203" y="782"/>
                  </a:lnTo>
                  <a:lnTo>
                    <a:pt x="202" y="784"/>
                  </a:lnTo>
                  <a:lnTo>
                    <a:pt x="202" y="782"/>
                  </a:lnTo>
                  <a:lnTo>
                    <a:pt x="202" y="780"/>
                  </a:lnTo>
                  <a:lnTo>
                    <a:pt x="203" y="780"/>
                  </a:lnTo>
                  <a:lnTo>
                    <a:pt x="204" y="780"/>
                  </a:lnTo>
                  <a:lnTo>
                    <a:pt x="205" y="780"/>
                  </a:lnTo>
                  <a:lnTo>
                    <a:pt x="206" y="782"/>
                  </a:lnTo>
                  <a:lnTo>
                    <a:pt x="206" y="780"/>
                  </a:lnTo>
                  <a:lnTo>
                    <a:pt x="208" y="779"/>
                  </a:lnTo>
                  <a:lnTo>
                    <a:pt x="207" y="779"/>
                  </a:lnTo>
                  <a:lnTo>
                    <a:pt x="206" y="779"/>
                  </a:lnTo>
                  <a:lnTo>
                    <a:pt x="205" y="779"/>
                  </a:lnTo>
                  <a:lnTo>
                    <a:pt x="204" y="779"/>
                  </a:lnTo>
                  <a:lnTo>
                    <a:pt x="204" y="778"/>
                  </a:lnTo>
                  <a:lnTo>
                    <a:pt x="204" y="777"/>
                  </a:lnTo>
                  <a:lnTo>
                    <a:pt x="205" y="776"/>
                  </a:lnTo>
                  <a:lnTo>
                    <a:pt x="206" y="776"/>
                  </a:lnTo>
                  <a:lnTo>
                    <a:pt x="206" y="775"/>
                  </a:lnTo>
                  <a:lnTo>
                    <a:pt x="207" y="775"/>
                  </a:lnTo>
                  <a:lnTo>
                    <a:pt x="208" y="775"/>
                  </a:lnTo>
                  <a:lnTo>
                    <a:pt x="209" y="775"/>
                  </a:lnTo>
                  <a:lnTo>
                    <a:pt x="208" y="776"/>
                  </a:lnTo>
                  <a:lnTo>
                    <a:pt x="207" y="776"/>
                  </a:lnTo>
                  <a:lnTo>
                    <a:pt x="207" y="777"/>
                  </a:lnTo>
                  <a:lnTo>
                    <a:pt x="209" y="776"/>
                  </a:lnTo>
                  <a:lnTo>
                    <a:pt x="210" y="776"/>
                  </a:lnTo>
                  <a:lnTo>
                    <a:pt x="212" y="776"/>
                  </a:lnTo>
                  <a:lnTo>
                    <a:pt x="212" y="775"/>
                  </a:lnTo>
                  <a:lnTo>
                    <a:pt x="210" y="775"/>
                  </a:lnTo>
                  <a:lnTo>
                    <a:pt x="209" y="775"/>
                  </a:lnTo>
                  <a:lnTo>
                    <a:pt x="210" y="774"/>
                  </a:lnTo>
                  <a:lnTo>
                    <a:pt x="212" y="774"/>
                  </a:lnTo>
                  <a:lnTo>
                    <a:pt x="212" y="773"/>
                  </a:lnTo>
                  <a:lnTo>
                    <a:pt x="213" y="773"/>
                  </a:lnTo>
                  <a:lnTo>
                    <a:pt x="214" y="773"/>
                  </a:lnTo>
                  <a:lnTo>
                    <a:pt x="214" y="771"/>
                  </a:lnTo>
                  <a:lnTo>
                    <a:pt x="215" y="771"/>
                  </a:lnTo>
                  <a:lnTo>
                    <a:pt x="215" y="770"/>
                  </a:lnTo>
                  <a:lnTo>
                    <a:pt x="214" y="770"/>
                  </a:lnTo>
                  <a:lnTo>
                    <a:pt x="213" y="770"/>
                  </a:lnTo>
                  <a:lnTo>
                    <a:pt x="213" y="769"/>
                  </a:lnTo>
                  <a:lnTo>
                    <a:pt x="212" y="770"/>
                  </a:lnTo>
                  <a:lnTo>
                    <a:pt x="209" y="771"/>
                  </a:lnTo>
                  <a:lnTo>
                    <a:pt x="209" y="770"/>
                  </a:lnTo>
                  <a:lnTo>
                    <a:pt x="207" y="770"/>
                  </a:lnTo>
                  <a:lnTo>
                    <a:pt x="204" y="770"/>
                  </a:lnTo>
                  <a:lnTo>
                    <a:pt x="202" y="770"/>
                  </a:lnTo>
                  <a:lnTo>
                    <a:pt x="199" y="769"/>
                  </a:lnTo>
                  <a:lnTo>
                    <a:pt x="198" y="769"/>
                  </a:lnTo>
                  <a:lnTo>
                    <a:pt x="198" y="768"/>
                  </a:lnTo>
                  <a:lnTo>
                    <a:pt x="198" y="766"/>
                  </a:lnTo>
                  <a:lnTo>
                    <a:pt x="199" y="766"/>
                  </a:lnTo>
                  <a:lnTo>
                    <a:pt x="202" y="766"/>
                  </a:lnTo>
                  <a:lnTo>
                    <a:pt x="204" y="765"/>
                  </a:lnTo>
                  <a:lnTo>
                    <a:pt x="203" y="765"/>
                  </a:lnTo>
                  <a:lnTo>
                    <a:pt x="197" y="766"/>
                  </a:lnTo>
                  <a:lnTo>
                    <a:pt x="197" y="765"/>
                  </a:lnTo>
                  <a:lnTo>
                    <a:pt x="198" y="765"/>
                  </a:lnTo>
                  <a:lnTo>
                    <a:pt x="198" y="764"/>
                  </a:lnTo>
                  <a:lnTo>
                    <a:pt x="198" y="763"/>
                  </a:lnTo>
                  <a:lnTo>
                    <a:pt x="199" y="763"/>
                  </a:lnTo>
                  <a:lnTo>
                    <a:pt x="203" y="763"/>
                  </a:lnTo>
                  <a:lnTo>
                    <a:pt x="202" y="762"/>
                  </a:lnTo>
                  <a:lnTo>
                    <a:pt x="203" y="762"/>
                  </a:lnTo>
                  <a:lnTo>
                    <a:pt x="204" y="762"/>
                  </a:lnTo>
                  <a:lnTo>
                    <a:pt x="205" y="762"/>
                  </a:lnTo>
                  <a:lnTo>
                    <a:pt x="207" y="762"/>
                  </a:lnTo>
                  <a:lnTo>
                    <a:pt x="207" y="761"/>
                  </a:lnTo>
                  <a:lnTo>
                    <a:pt x="208" y="761"/>
                  </a:lnTo>
                  <a:lnTo>
                    <a:pt x="209" y="761"/>
                  </a:lnTo>
                  <a:lnTo>
                    <a:pt x="212" y="759"/>
                  </a:lnTo>
                  <a:lnTo>
                    <a:pt x="213" y="759"/>
                  </a:lnTo>
                  <a:lnTo>
                    <a:pt x="214" y="759"/>
                  </a:lnTo>
                  <a:lnTo>
                    <a:pt x="215" y="758"/>
                  </a:lnTo>
                  <a:lnTo>
                    <a:pt x="217" y="758"/>
                  </a:lnTo>
                  <a:lnTo>
                    <a:pt x="218" y="759"/>
                  </a:lnTo>
                  <a:lnTo>
                    <a:pt x="222" y="759"/>
                  </a:lnTo>
                  <a:lnTo>
                    <a:pt x="224" y="759"/>
                  </a:lnTo>
                  <a:lnTo>
                    <a:pt x="224" y="761"/>
                  </a:lnTo>
                  <a:lnTo>
                    <a:pt x="224" y="762"/>
                  </a:lnTo>
                  <a:lnTo>
                    <a:pt x="225" y="762"/>
                  </a:lnTo>
                  <a:lnTo>
                    <a:pt x="225" y="764"/>
                  </a:lnTo>
                  <a:lnTo>
                    <a:pt x="226" y="764"/>
                  </a:lnTo>
                  <a:lnTo>
                    <a:pt x="227" y="765"/>
                  </a:lnTo>
                  <a:lnTo>
                    <a:pt x="228" y="764"/>
                  </a:lnTo>
                  <a:lnTo>
                    <a:pt x="229" y="764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5" y="763"/>
                  </a:lnTo>
                  <a:lnTo>
                    <a:pt x="233" y="762"/>
                  </a:lnTo>
                  <a:lnTo>
                    <a:pt x="230" y="763"/>
                  </a:lnTo>
                  <a:lnTo>
                    <a:pt x="227" y="764"/>
                  </a:lnTo>
                  <a:lnTo>
                    <a:pt x="226" y="764"/>
                  </a:lnTo>
                  <a:lnTo>
                    <a:pt x="225" y="762"/>
                  </a:lnTo>
                  <a:lnTo>
                    <a:pt x="225" y="761"/>
                  </a:lnTo>
                  <a:lnTo>
                    <a:pt x="224" y="759"/>
                  </a:lnTo>
                  <a:lnTo>
                    <a:pt x="224" y="758"/>
                  </a:lnTo>
                  <a:lnTo>
                    <a:pt x="226" y="758"/>
                  </a:lnTo>
                  <a:lnTo>
                    <a:pt x="226" y="757"/>
                  </a:lnTo>
                  <a:lnTo>
                    <a:pt x="222" y="757"/>
                  </a:lnTo>
                  <a:lnTo>
                    <a:pt x="219" y="758"/>
                  </a:lnTo>
                  <a:lnTo>
                    <a:pt x="218" y="758"/>
                  </a:lnTo>
                  <a:lnTo>
                    <a:pt x="217" y="757"/>
                  </a:lnTo>
                  <a:lnTo>
                    <a:pt x="214" y="758"/>
                  </a:lnTo>
                  <a:lnTo>
                    <a:pt x="213" y="758"/>
                  </a:lnTo>
                  <a:lnTo>
                    <a:pt x="212" y="758"/>
                  </a:lnTo>
                  <a:lnTo>
                    <a:pt x="212" y="759"/>
                  </a:lnTo>
                  <a:lnTo>
                    <a:pt x="209" y="759"/>
                  </a:lnTo>
                  <a:lnTo>
                    <a:pt x="207" y="761"/>
                  </a:lnTo>
                  <a:lnTo>
                    <a:pt x="206" y="761"/>
                  </a:lnTo>
                  <a:lnTo>
                    <a:pt x="206" y="759"/>
                  </a:lnTo>
                  <a:lnTo>
                    <a:pt x="205" y="759"/>
                  </a:lnTo>
                  <a:lnTo>
                    <a:pt x="205" y="761"/>
                  </a:lnTo>
                  <a:lnTo>
                    <a:pt x="204" y="761"/>
                  </a:lnTo>
                  <a:lnTo>
                    <a:pt x="203" y="761"/>
                  </a:lnTo>
                  <a:lnTo>
                    <a:pt x="202" y="762"/>
                  </a:lnTo>
                  <a:lnTo>
                    <a:pt x="199" y="763"/>
                  </a:lnTo>
                  <a:lnTo>
                    <a:pt x="199" y="762"/>
                  </a:lnTo>
                  <a:lnTo>
                    <a:pt x="198" y="762"/>
                  </a:lnTo>
                  <a:lnTo>
                    <a:pt x="198" y="761"/>
                  </a:lnTo>
                  <a:lnTo>
                    <a:pt x="198" y="759"/>
                  </a:lnTo>
                  <a:lnTo>
                    <a:pt x="198" y="758"/>
                  </a:lnTo>
                  <a:lnTo>
                    <a:pt x="199" y="757"/>
                  </a:lnTo>
                  <a:lnTo>
                    <a:pt x="199" y="756"/>
                  </a:lnTo>
                  <a:lnTo>
                    <a:pt x="202" y="756"/>
                  </a:lnTo>
                  <a:lnTo>
                    <a:pt x="202" y="755"/>
                  </a:lnTo>
                  <a:lnTo>
                    <a:pt x="202" y="754"/>
                  </a:lnTo>
                  <a:lnTo>
                    <a:pt x="199" y="755"/>
                  </a:lnTo>
                  <a:lnTo>
                    <a:pt x="199" y="754"/>
                  </a:lnTo>
                  <a:lnTo>
                    <a:pt x="199" y="753"/>
                  </a:lnTo>
                  <a:lnTo>
                    <a:pt x="199" y="751"/>
                  </a:lnTo>
                  <a:lnTo>
                    <a:pt x="202" y="751"/>
                  </a:lnTo>
                  <a:lnTo>
                    <a:pt x="203" y="751"/>
                  </a:lnTo>
                  <a:lnTo>
                    <a:pt x="203" y="750"/>
                  </a:lnTo>
                  <a:lnTo>
                    <a:pt x="203" y="748"/>
                  </a:lnTo>
                  <a:lnTo>
                    <a:pt x="203" y="747"/>
                  </a:lnTo>
                  <a:lnTo>
                    <a:pt x="202" y="747"/>
                  </a:lnTo>
                  <a:lnTo>
                    <a:pt x="202" y="746"/>
                  </a:lnTo>
                  <a:lnTo>
                    <a:pt x="202" y="745"/>
                  </a:lnTo>
                  <a:lnTo>
                    <a:pt x="203" y="745"/>
                  </a:lnTo>
                  <a:lnTo>
                    <a:pt x="204" y="745"/>
                  </a:lnTo>
                  <a:lnTo>
                    <a:pt x="204" y="746"/>
                  </a:lnTo>
                  <a:lnTo>
                    <a:pt x="205" y="746"/>
                  </a:lnTo>
                  <a:lnTo>
                    <a:pt x="204" y="745"/>
                  </a:lnTo>
                  <a:lnTo>
                    <a:pt x="204" y="744"/>
                  </a:lnTo>
                  <a:lnTo>
                    <a:pt x="205" y="744"/>
                  </a:lnTo>
                  <a:lnTo>
                    <a:pt x="205" y="745"/>
                  </a:lnTo>
                  <a:lnTo>
                    <a:pt x="206" y="744"/>
                  </a:lnTo>
                  <a:lnTo>
                    <a:pt x="207" y="744"/>
                  </a:lnTo>
                  <a:lnTo>
                    <a:pt x="206" y="743"/>
                  </a:lnTo>
                  <a:lnTo>
                    <a:pt x="206" y="744"/>
                  </a:lnTo>
                  <a:lnTo>
                    <a:pt x="205" y="744"/>
                  </a:lnTo>
                  <a:lnTo>
                    <a:pt x="205" y="743"/>
                  </a:lnTo>
                  <a:lnTo>
                    <a:pt x="205" y="742"/>
                  </a:lnTo>
                  <a:lnTo>
                    <a:pt x="205" y="741"/>
                  </a:lnTo>
                  <a:lnTo>
                    <a:pt x="206" y="741"/>
                  </a:lnTo>
                  <a:lnTo>
                    <a:pt x="206" y="740"/>
                  </a:lnTo>
                  <a:lnTo>
                    <a:pt x="207" y="740"/>
                  </a:lnTo>
                  <a:lnTo>
                    <a:pt x="210" y="742"/>
                  </a:lnTo>
                  <a:lnTo>
                    <a:pt x="209" y="741"/>
                  </a:lnTo>
                  <a:lnTo>
                    <a:pt x="208" y="740"/>
                  </a:lnTo>
                  <a:lnTo>
                    <a:pt x="206" y="739"/>
                  </a:lnTo>
                  <a:lnTo>
                    <a:pt x="206" y="738"/>
                  </a:lnTo>
                  <a:lnTo>
                    <a:pt x="207" y="738"/>
                  </a:lnTo>
                  <a:lnTo>
                    <a:pt x="207" y="735"/>
                  </a:lnTo>
                  <a:lnTo>
                    <a:pt x="208" y="738"/>
                  </a:lnTo>
                  <a:lnTo>
                    <a:pt x="209" y="738"/>
                  </a:lnTo>
                  <a:lnTo>
                    <a:pt x="210" y="739"/>
                  </a:lnTo>
                  <a:lnTo>
                    <a:pt x="212" y="739"/>
                  </a:lnTo>
                  <a:lnTo>
                    <a:pt x="213" y="739"/>
                  </a:lnTo>
                  <a:lnTo>
                    <a:pt x="213" y="740"/>
                  </a:lnTo>
                  <a:lnTo>
                    <a:pt x="214" y="740"/>
                  </a:lnTo>
                  <a:lnTo>
                    <a:pt x="213" y="739"/>
                  </a:lnTo>
                  <a:lnTo>
                    <a:pt x="213" y="738"/>
                  </a:lnTo>
                  <a:lnTo>
                    <a:pt x="214" y="738"/>
                  </a:lnTo>
                  <a:lnTo>
                    <a:pt x="215" y="738"/>
                  </a:lnTo>
                  <a:lnTo>
                    <a:pt x="215" y="739"/>
                  </a:lnTo>
                  <a:lnTo>
                    <a:pt x="217" y="739"/>
                  </a:lnTo>
                  <a:lnTo>
                    <a:pt x="218" y="739"/>
                  </a:lnTo>
                  <a:lnTo>
                    <a:pt x="218" y="740"/>
                  </a:lnTo>
                  <a:lnTo>
                    <a:pt x="219" y="740"/>
                  </a:lnTo>
                  <a:lnTo>
                    <a:pt x="222" y="740"/>
                  </a:lnTo>
                  <a:lnTo>
                    <a:pt x="226" y="740"/>
                  </a:lnTo>
                  <a:lnTo>
                    <a:pt x="227" y="740"/>
                  </a:lnTo>
                  <a:lnTo>
                    <a:pt x="227" y="741"/>
                  </a:lnTo>
                  <a:lnTo>
                    <a:pt x="228" y="741"/>
                  </a:lnTo>
                  <a:lnTo>
                    <a:pt x="229" y="742"/>
                  </a:lnTo>
                  <a:lnTo>
                    <a:pt x="232" y="742"/>
                  </a:lnTo>
                  <a:lnTo>
                    <a:pt x="232" y="743"/>
                  </a:lnTo>
                  <a:lnTo>
                    <a:pt x="233" y="744"/>
                  </a:lnTo>
                  <a:lnTo>
                    <a:pt x="232" y="744"/>
                  </a:lnTo>
                  <a:lnTo>
                    <a:pt x="230" y="744"/>
                  </a:lnTo>
                  <a:lnTo>
                    <a:pt x="229" y="745"/>
                  </a:lnTo>
                  <a:lnTo>
                    <a:pt x="230" y="745"/>
                  </a:lnTo>
                  <a:lnTo>
                    <a:pt x="230" y="744"/>
                  </a:lnTo>
                  <a:lnTo>
                    <a:pt x="232" y="745"/>
                  </a:lnTo>
                  <a:lnTo>
                    <a:pt x="232" y="746"/>
                  </a:lnTo>
                  <a:lnTo>
                    <a:pt x="235" y="746"/>
                  </a:lnTo>
                  <a:lnTo>
                    <a:pt x="236" y="746"/>
                  </a:lnTo>
                  <a:lnTo>
                    <a:pt x="237" y="745"/>
                  </a:lnTo>
                  <a:lnTo>
                    <a:pt x="236" y="745"/>
                  </a:lnTo>
                  <a:lnTo>
                    <a:pt x="235" y="745"/>
                  </a:lnTo>
                  <a:lnTo>
                    <a:pt x="235" y="744"/>
                  </a:lnTo>
                  <a:lnTo>
                    <a:pt x="233" y="744"/>
                  </a:lnTo>
                  <a:lnTo>
                    <a:pt x="233" y="743"/>
                  </a:lnTo>
                  <a:lnTo>
                    <a:pt x="235" y="743"/>
                  </a:lnTo>
                  <a:lnTo>
                    <a:pt x="237" y="744"/>
                  </a:lnTo>
                  <a:lnTo>
                    <a:pt x="237" y="743"/>
                  </a:lnTo>
                  <a:lnTo>
                    <a:pt x="236" y="743"/>
                  </a:lnTo>
                  <a:lnTo>
                    <a:pt x="235" y="743"/>
                  </a:lnTo>
                  <a:lnTo>
                    <a:pt x="233" y="742"/>
                  </a:lnTo>
                  <a:lnTo>
                    <a:pt x="233" y="741"/>
                  </a:lnTo>
                  <a:lnTo>
                    <a:pt x="232" y="742"/>
                  </a:lnTo>
                  <a:lnTo>
                    <a:pt x="232" y="741"/>
                  </a:lnTo>
                  <a:lnTo>
                    <a:pt x="230" y="741"/>
                  </a:lnTo>
                  <a:lnTo>
                    <a:pt x="229" y="740"/>
                  </a:lnTo>
                  <a:lnTo>
                    <a:pt x="228" y="740"/>
                  </a:lnTo>
                  <a:lnTo>
                    <a:pt x="228" y="739"/>
                  </a:lnTo>
                  <a:lnTo>
                    <a:pt x="227" y="739"/>
                  </a:lnTo>
                  <a:lnTo>
                    <a:pt x="227" y="738"/>
                  </a:lnTo>
                  <a:lnTo>
                    <a:pt x="226" y="738"/>
                  </a:lnTo>
                  <a:lnTo>
                    <a:pt x="225" y="738"/>
                  </a:lnTo>
                  <a:lnTo>
                    <a:pt x="225" y="735"/>
                  </a:lnTo>
                  <a:lnTo>
                    <a:pt x="228" y="735"/>
                  </a:lnTo>
                  <a:lnTo>
                    <a:pt x="228" y="734"/>
                  </a:lnTo>
                  <a:lnTo>
                    <a:pt x="227" y="734"/>
                  </a:lnTo>
                  <a:lnTo>
                    <a:pt x="226" y="734"/>
                  </a:lnTo>
                  <a:lnTo>
                    <a:pt x="225" y="734"/>
                  </a:lnTo>
                  <a:lnTo>
                    <a:pt x="225" y="733"/>
                  </a:lnTo>
                  <a:lnTo>
                    <a:pt x="226" y="733"/>
                  </a:lnTo>
                  <a:lnTo>
                    <a:pt x="227" y="733"/>
                  </a:lnTo>
                  <a:lnTo>
                    <a:pt x="227" y="732"/>
                  </a:lnTo>
                  <a:lnTo>
                    <a:pt x="227" y="731"/>
                  </a:lnTo>
                  <a:lnTo>
                    <a:pt x="227" y="730"/>
                  </a:lnTo>
                  <a:lnTo>
                    <a:pt x="228" y="729"/>
                  </a:lnTo>
                  <a:lnTo>
                    <a:pt x="229" y="729"/>
                  </a:lnTo>
                  <a:lnTo>
                    <a:pt x="229" y="728"/>
                  </a:lnTo>
                  <a:lnTo>
                    <a:pt x="230" y="728"/>
                  </a:lnTo>
                  <a:lnTo>
                    <a:pt x="229" y="727"/>
                  </a:lnTo>
                  <a:lnTo>
                    <a:pt x="226" y="730"/>
                  </a:lnTo>
                  <a:lnTo>
                    <a:pt x="225" y="730"/>
                  </a:lnTo>
                  <a:lnTo>
                    <a:pt x="224" y="730"/>
                  </a:lnTo>
                  <a:lnTo>
                    <a:pt x="222" y="729"/>
                  </a:lnTo>
                  <a:lnTo>
                    <a:pt x="221" y="730"/>
                  </a:lnTo>
                  <a:lnTo>
                    <a:pt x="222" y="730"/>
                  </a:lnTo>
                  <a:lnTo>
                    <a:pt x="224" y="731"/>
                  </a:lnTo>
                  <a:lnTo>
                    <a:pt x="225" y="731"/>
                  </a:lnTo>
                  <a:lnTo>
                    <a:pt x="226" y="731"/>
                  </a:lnTo>
                  <a:lnTo>
                    <a:pt x="226" y="732"/>
                  </a:lnTo>
                  <a:lnTo>
                    <a:pt x="225" y="733"/>
                  </a:lnTo>
                  <a:lnTo>
                    <a:pt x="221" y="733"/>
                  </a:lnTo>
                  <a:lnTo>
                    <a:pt x="220" y="734"/>
                  </a:lnTo>
                  <a:lnTo>
                    <a:pt x="218" y="734"/>
                  </a:lnTo>
                  <a:lnTo>
                    <a:pt x="217" y="734"/>
                  </a:lnTo>
                  <a:lnTo>
                    <a:pt x="215" y="734"/>
                  </a:lnTo>
                  <a:lnTo>
                    <a:pt x="215" y="735"/>
                  </a:lnTo>
                  <a:lnTo>
                    <a:pt x="213" y="735"/>
                  </a:lnTo>
                  <a:lnTo>
                    <a:pt x="213" y="734"/>
                  </a:lnTo>
                  <a:lnTo>
                    <a:pt x="212" y="733"/>
                  </a:lnTo>
                  <a:lnTo>
                    <a:pt x="212" y="734"/>
                  </a:lnTo>
                  <a:lnTo>
                    <a:pt x="210" y="734"/>
                  </a:lnTo>
                  <a:lnTo>
                    <a:pt x="209" y="734"/>
                  </a:lnTo>
                  <a:lnTo>
                    <a:pt x="209" y="733"/>
                  </a:lnTo>
                  <a:lnTo>
                    <a:pt x="210" y="732"/>
                  </a:lnTo>
                  <a:lnTo>
                    <a:pt x="212" y="732"/>
                  </a:lnTo>
                  <a:lnTo>
                    <a:pt x="212" y="731"/>
                  </a:lnTo>
                  <a:lnTo>
                    <a:pt x="210" y="732"/>
                  </a:lnTo>
                  <a:lnTo>
                    <a:pt x="209" y="732"/>
                  </a:lnTo>
                  <a:lnTo>
                    <a:pt x="207" y="733"/>
                  </a:lnTo>
                  <a:lnTo>
                    <a:pt x="206" y="733"/>
                  </a:lnTo>
                  <a:lnTo>
                    <a:pt x="206" y="732"/>
                  </a:lnTo>
                  <a:lnTo>
                    <a:pt x="207" y="732"/>
                  </a:lnTo>
                  <a:lnTo>
                    <a:pt x="207" y="731"/>
                  </a:lnTo>
                  <a:lnTo>
                    <a:pt x="207" y="730"/>
                  </a:lnTo>
                  <a:lnTo>
                    <a:pt x="206" y="730"/>
                  </a:lnTo>
                  <a:lnTo>
                    <a:pt x="206" y="729"/>
                  </a:lnTo>
                  <a:lnTo>
                    <a:pt x="207" y="729"/>
                  </a:lnTo>
                  <a:lnTo>
                    <a:pt x="208" y="729"/>
                  </a:lnTo>
                  <a:lnTo>
                    <a:pt x="209" y="729"/>
                  </a:lnTo>
                  <a:lnTo>
                    <a:pt x="209" y="730"/>
                  </a:lnTo>
                  <a:lnTo>
                    <a:pt x="208" y="730"/>
                  </a:lnTo>
                  <a:lnTo>
                    <a:pt x="208" y="731"/>
                  </a:lnTo>
                  <a:lnTo>
                    <a:pt x="209" y="731"/>
                  </a:lnTo>
                  <a:lnTo>
                    <a:pt x="210" y="730"/>
                  </a:lnTo>
                  <a:lnTo>
                    <a:pt x="210" y="729"/>
                  </a:lnTo>
                  <a:lnTo>
                    <a:pt x="212" y="729"/>
                  </a:lnTo>
                  <a:lnTo>
                    <a:pt x="213" y="729"/>
                  </a:lnTo>
                  <a:lnTo>
                    <a:pt x="214" y="728"/>
                  </a:lnTo>
                  <a:lnTo>
                    <a:pt x="213" y="728"/>
                  </a:lnTo>
                  <a:lnTo>
                    <a:pt x="214" y="727"/>
                  </a:lnTo>
                  <a:lnTo>
                    <a:pt x="213" y="727"/>
                  </a:lnTo>
                  <a:lnTo>
                    <a:pt x="212" y="728"/>
                  </a:lnTo>
                  <a:lnTo>
                    <a:pt x="212" y="727"/>
                  </a:lnTo>
                  <a:lnTo>
                    <a:pt x="217" y="725"/>
                  </a:lnTo>
                  <a:lnTo>
                    <a:pt x="215" y="725"/>
                  </a:lnTo>
                  <a:lnTo>
                    <a:pt x="214" y="725"/>
                  </a:lnTo>
                  <a:lnTo>
                    <a:pt x="214" y="724"/>
                  </a:lnTo>
                  <a:lnTo>
                    <a:pt x="215" y="724"/>
                  </a:lnTo>
                  <a:lnTo>
                    <a:pt x="217" y="723"/>
                  </a:lnTo>
                  <a:lnTo>
                    <a:pt x="218" y="723"/>
                  </a:lnTo>
                  <a:lnTo>
                    <a:pt x="218" y="724"/>
                  </a:lnTo>
                  <a:lnTo>
                    <a:pt x="217" y="724"/>
                  </a:lnTo>
                  <a:lnTo>
                    <a:pt x="218" y="725"/>
                  </a:lnTo>
                  <a:lnTo>
                    <a:pt x="219" y="725"/>
                  </a:lnTo>
                  <a:lnTo>
                    <a:pt x="219" y="727"/>
                  </a:lnTo>
                  <a:lnTo>
                    <a:pt x="220" y="727"/>
                  </a:lnTo>
                  <a:lnTo>
                    <a:pt x="221" y="727"/>
                  </a:lnTo>
                  <a:lnTo>
                    <a:pt x="222" y="727"/>
                  </a:lnTo>
                  <a:lnTo>
                    <a:pt x="222" y="725"/>
                  </a:lnTo>
                  <a:lnTo>
                    <a:pt x="224" y="725"/>
                  </a:lnTo>
                  <a:lnTo>
                    <a:pt x="224" y="727"/>
                  </a:lnTo>
                  <a:lnTo>
                    <a:pt x="225" y="725"/>
                  </a:lnTo>
                  <a:lnTo>
                    <a:pt x="226" y="725"/>
                  </a:lnTo>
                  <a:lnTo>
                    <a:pt x="227" y="725"/>
                  </a:lnTo>
                  <a:lnTo>
                    <a:pt x="228" y="725"/>
                  </a:lnTo>
                  <a:lnTo>
                    <a:pt x="228" y="724"/>
                  </a:lnTo>
                  <a:lnTo>
                    <a:pt x="228" y="723"/>
                  </a:lnTo>
                  <a:lnTo>
                    <a:pt x="229" y="723"/>
                  </a:lnTo>
                  <a:lnTo>
                    <a:pt x="229" y="722"/>
                  </a:lnTo>
                  <a:lnTo>
                    <a:pt x="228" y="722"/>
                  </a:lnTo>
                  <a:lnTo>
                    <a:pt x="228" y="720"/>
                  </a:lnTo>
                  <a:lnTo>
                    <a:pt x="227" y="720"/>
                  </a:lnTo>
                  <a:lnTo>
                    <a:pt x="226" y="720"/>
                  </a:lnTo>
                  <a:lnTo>
                    <a:pt x="226" y="719"/>
                  </a:lnTo>
                  <a:lnTo>
                    <a:pt x="226" y="718"/>
                  </a:lnTo>
                  <a:lnTo>
                    <a:pt x="226" y="717"/>
                  </a:lnTo>
                  <a:lnTo>
                    <a:pt x="227" y="717"/>
                  </a:lnTo>
                  <a:lnTo>
                    <a:pt x="228" y="716"/>
                  </a:lnTo>
                  <a:lnTo>
                    <a:pt x="227" y="716"/>
                  </a:lnTo>
                  <a:lnTo>
                    <a:pt x="227" y="715"/>
                  </a:lnTo>
                  <a:lnTo>
                    <a:pt x="227" y="713"/>
                  </a:lnTo>
                  <a:lnTo>
                    <a:pt x="227" y="712"/>
                  </a:lnTo>
                  <a:lnTo>
                    <a:pt x="227" y="711"/>
                  </a:lnTo>
                  <a:lnTo>
                    <a:pt x="227" y="710"/>
                  </a:lnTo>
                  <a:lnTo>
                    <a:pt x="228" y="710"/>
                  </a:lnTo>
                  <a:lnTo>
                    <a:pt x="227" y="709"/>
                  </a:lnTo>
                  <a:lnTo>
                    <a:pt x="230" y="709"/>
                  </a:lnTo>
                  <a:lnTo>
                    <a:pt x="230" y="710"/>
                  </a:lnTo>
                  <a:lnTo>
                    <a:pt x="229" y="711"/>
                  </a:lnTo>
                  <a:lnTo>
                    <a:pt x="228" y="711"/>
                  </a:lnTo>
                  <a:lnTo>
                    <a:pt x="228" y="712"/>
                  </a:lnTo>
                  <a:lnTo>
                    <a:pt x="229" y="712"/>
                  </a:lnTo>
                  <a:lnTo>
                    <a:pt x="229" y="711"/>
                  </a:lnTo>
                  <a:lnTo>
                    <a:pt x="232" y="711"/>
                  </a:lnTo>
                  <a:lnTo>
                    <a:pt x="233" y="711"/>
                  </a:lnTo>
                  <a:lnTo>
                    <a:pt x="233" y="712"/>
                  </a:lnTo>
                  <a:lnTo>
                    <a:pt x="233" y="713"/>
                  </a:lnTo>
                  <a:lnTo>
                    <a:pt x="233" y="715"/>
                  </a:lnTo>
                  <a:lnTo>
                    <a:pt x="235" y="715"/>
                  </a:lnTo>
                  <a:lnTo>
                    <a:pt x="236" y="716"/>
                  </a:lnTo>
                  <a:lnTo>
                    <a:pt x="236" y="715"/>
                  </a:lnTo>
                  <a:lnTo>
                    <a:pt x="236" y="713"/>
                  </a:lnTo>
                  <a:lnTo>
                    <a:pt x="237" y="713"/>
                  </a:lnTo>
                  <a:lnTo>
                    <a:pt x="237" y="712"/>
                  </a:lnTo>
                  <a:lnTo>
                    <a:pt x="236" y="713"/>
                  </a:lnTo>
                  <a:lnTo>
                    <a:pt x="236" y="712"/>
                  </a:lnTo>
                  <a:lnTo>
                    <a:pt x="236" y="711"/>
                  </a:lnTo>
                  <a:lnTo>
                    <a:pt x="235" y="711"/>
                  </a:lnTo>
                  <a:lnTo>
                    <a:pt x="233" y="711"/>
                  </a:lnTo>
                  <a:lnTo>
                    <a:pt x="232" y="710"/>
                  </a:lnTo>
                  <a:lnTo>
                    <a:pt x="232" y="709"/>
                  </a:lnTo>
                  <a:lnTo>
                    <a:pt x="235" y="709"/>
                  </a:lnTo>
                  <a:lnTo>
                    <a:pt x="236" y="709"/>
                  </a:lnTo>
                  <a:lnTo>
                    <a:pt x="236" y="710"/>
                  </a:lnTo>
                  <a:lnTo>
                    <a:pt x="237" y="709"/>
                  </a:lnTo>
                  <a:lnTo>
                    <a:pt x="238" y="708"/>
                  </a:lnTo>
                  <a:lnTo>
                    <a:pt x="238" y="707"/>
                  </a:lnTo>
                  <a:lnTo>
                    <a:pt x="237" y="707"/>
                  </a:lnTo>
                  <a:lnTo>
                    <a:pt x="237" y="708"/>
                  </a:lnTo>
                  <a:lnTo>
                    <a:pt x="236" y="708"/>
                  </a:lnTo>
                  <a:lnTo>
                    <a:pt x="235" y="708"/>
                  </a:lnTo>
                  <a:lnTo>
                    <a:pt x="235" y="707"/>
                  </a:lnTo>
                  <a:lnTo>
                    <a:pt x="235" y="705"/>
                  </a:lnTo>
                  <a:lnTo>
                    <a:pt x="235" y="704"/>
                  </a:lnTo>
                  <a:lnTo>
                    <a:pt x="236" y="702"/>
                  </a:lnTo>
                  <a:lnTo>
                    <a:pt x="235" y="702"/>
                  </a:lnTo>
                  <a:lnTo>
                    <a:pt x="233" y="705"/>
                  </a:lnTo>
                  <a:lnTo>
                    <a:pt x="233" y="707"/>
                  </a:lnTo>
                  <a:lnTo>
                    <a:pt x="232" y="707"/>
                  </a:lnTo>
                  <a:lnTo>
                    <a:pt x="230" y="708"/>
                  </a:lnTo>
                  <a:lnTo>
                    <a:pt x="229" y="708"/>
                  </a:lnTo>
                  <a:lnTo>
                    <a:pt x="228" y="708"/>
                  </a:lnTo>
                  <a:lnTo>
                    <a:pt x="227" y="708"/>
                  </a:lnTo>
                  <a:lnTo>
                    <a:pt x="227" y="707"/>
                  </a:lnTo>
                  <a:lnTo>
                    <a:pt x="227" y="705"/>
                  </a:lnTo>
                  <a:lnTo>
                    <a:pt x="228" y="707"/>
                  </a:lnTo>
                  <a:lnTo>
                    <a:pt x="228" y="705"/>
                  </a:lnTo>
                  <a:lnTo>
                    <a:pt x="229" y="705"/>
                  </a:lnTo>
                  <a:lnTo>
                    <a:pt x="229" y="704"/>
                  </a:lnTo>
                  <a:lnTo>
                    <a:pt x="228" y="704"/>
                  </a:lnTo>
                  <a:lnTo>
                    <a:pt x="228" y="702"/>
                  </a:lnTo>
                  <a:lnTo>
                    <a:pt x="229" y="702"/>
                  </a:lnTo>
                  <a:lnTo>
                    <a:pt x="230" y="702"/>
                  </a:lnTo>
                  <a:lnTo>
                    <a:pt x="229" y="701"/>
                  </a:lnTo>
                  <a:lnTo>
                    <a:pt x="229" y="700"/>
                  </a:lnTo>
                  <a:lnTo>
                    <a:pt x="229" y="699"/>
                  </a:lnTo>
                  <a:lnTo>
                    <a:pt x="230" y="699"/>
                  </a:lnTo>
                  <a:lnTo>
                    <a:pt x="232" y="698"/>
                  </a:lnTo>
                  <a:lnTo>
                    <a:pt x="232" y="699"/>
                  </a:lnTo>
                  <a:lnTo>
                    <a:pt x="233" y="699"/>
                  </a:lnTo>
                  <a:lnTo>
                    <a:pt x="233" y="700"/>
                  </a:lnTo>
                  <a:lnTo>
                    <a:pt x="235" y="700"/>
                  </a:lnTo>
                  <a:lnTo>
                    <a:pt x="235" y="699"/>
                  </a:lnTo>
                  <a:lnTo>
                    <a:pt x="233" y="699"/>
                  </a:lnTo>
                  <a:lnTo>
                    <a:pt x="233" y="698"/>
                  </a:lnTo>
                  <a:lnTo>
                    <a:pt x="235" y="698"/>
                  </a:lnTo>
                  <a:lnTo>
                    <a:pt x="236" y="698"/>
                  </a:lnTo>
                  <a:lnTo>
                    <a:pt x="237" y="698"/>
                  </a:lnTo>
                  <a:lnTo>
                    <a:pt x="237" y="697"/>
                  </a:lnTo>
                  <a:lnTo>
                    <a:pt x="236" y="698"/>
                  </a:lnTo>
                  <a:lnTo>
                    <a:pt x="236" y="697"/>
                  </a:lnTo>
                  <a:lnTo>
                    <a:pt x="235" y="697"/>
                  </a:lnTo>
                  <a:lnTo>
                    <a:pt x="233" y="698"/>
                  </a:lnTo>
                  <a:lnTo>
                    <a:pt x="232" y="698"/>
                  </a:lnTo>
                  <a:lnTo>
                    <a:pt x="230" y="698"/>
                  </a:lnTo>
                  <a:lnTo>
                    <a:pt x="229" y="699"/>
                  </a:lnTo>
                  <a:lnTo>
                    <a:pt x="229" y="698"/>
                  </a:lnTo>
                  <a:lnTo>
                    <a:pt x="229" y="697"/>
                  </a:lnTo>
                  <a:lnTo>
                    <a:pt x="230" y="697"/>
                  </a:lnTo>
                  <a:lnTo>
                    <a:pt x="230" y="696"/>
                  </a:lnTo>
                  <a:lnTo>
                    <a:pt x="230" y="695"/>
                  </a:lnTo>
                  <a:lnTo>
                    <a:pt x="229" y="695"/>
                  </a:lnTo>
                  <a:lnTo>
                    <a:pt x="230" y="694"/>
                  </a:lnTo>
                  <a:lnTo>
                    <a:pt x="232" y="695"/>
                  </a:lnTo>
                  <a:lnTo>
                    <a:pt x="235" y="696"/>
                  </a:lnTo>
                  <a:lnTo>
                    <a:pt x="235" y="695"/>
                  </a:lnTo>
                  <a:lnTo>
                    <a:pt x="235" y="694"/>
                  </a:lnTo>
                  <a:lnTo>
                    <a:pt x="233" y="695"/>
                  </a:lnTo>
                  <a:lnTo>
                    <a:pt x="233" y="694"/>
                  </a:lnTo>
                  <a:lnTo>
                    <a:pt x="232" y="694"/>
                  </a:lnTo>
                  <a:lnTo>
                    <a:pt x="230" y="694"/>
                  </a:lnTo>
                  <a:lnTo>
                    <a:pt x="230" y="693"/>
                  </a:lnTo>
                  <a:lnTo>
                    <a:pt x="232" y="691"/>
                  </a:lnTo>
                  <a:lnTo>
                    <a:pt x="233" y="689"/>
                  </a:lnTo>
                  <a:lnTo>
                    <a:pt x="235" y="689"/>
                  </a:lnTo>
                  <a:lnTo>
                    <a:pt x="236" y="691"/>
                  </a:lnTo>
                  <a:lnTo>
                    <a:pt x="237" y="691"/>
                  </a:lnTo>
                  <a:lnTo>
                    <a:pt x="237" y="689"/>
                  </a:lnTo>
                  <a:lnTo>
                    <a:pt x="236" y="689"/>
                  </a:lnTo>
                  <a:lnTo>
                    <a:pt x="236" y="688"/>
                  </a:lnTo>
                  <a:lnTo>
                    <a:pt x="236" y="687"/>
                  </a:lnTo>
                  <a:lnTo>
                    <a:pt x="236" y="686"/>
                  </a:lnTo>
                  <a:lnTo>
                    <a:pt x="235" y="686"/>
                  </a:lnTo>
                  <a:lnTo>
                    <a:pt x="233" y="686"/>
                  </a:lnTo>
                  <a:lnTo>
                    <a:pt x="233" y="685"/>
                  </a:lnTo>
                  <a:lnTo>
                    <a:pt x="233" y="684"/>
                  </a:lnTo>
                  <a:lnTo>
                    <a:pt x="236" y="684"/>
                  </a:lnTo>
                  <a:lnTo>
                    <a:pt x="237" y="683"/>
                  </a:lnTo>
                  <a:lnTo>
                    <a:pt x="236" y="682"/>
                  </a:lnTo>
                  <a:lnTo>
                    <a:pt x="235" y="683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9" y="684"/>
                  </a:lnTo>
                  <a:lnTo>
                    <a:pt x="226" y="685"/>
                  </a:lnTo>
                  <a:lnTo>
                    <a:pt x="226" y="684"/>
                  </a:lnTo>
                  <a:lnTo>
                    <a:pt x="227" y="683"/>
                  </a:lnTo>
                  <a:lnTo>
                    <a:pt x="228" y="683"/>
                  </a:lnTo>
                  <a:lnTo>
                    <a:pt x="228" y="684"/>
                  </a:lnTo>
                  <a:lnTo>
                    <a:pt x="229" y="683"/>
                  </a:lnTo>
                  <a:lnTo>
                    <a:pt x="228" y="683"/>
                  </a:lnTo>
                  <a:lnTo>
                    <a:pt x="228" y="682"/>
                  </a:lnTo>
                  <a:lnTo>
                    <a:pt x="226" y="682"/>
                  </a:lnTo>
                  <a:lnTo>
                    <a:pt x="225" y="684"/>
                  </a:lnTo>
                  <a:lnTo>
                    <a:pt x="224" y="684"/>
                  </a:lnTo>
                  <a:lnTo>
                    <a:pt x="222" y="684"/>
                  </a:lnTo>
                  <a:lnTo>
                    <a:pt x="222" y="683"/>
                  </a:lnTo>
                  <a:lnTo>
                    <a:pt x="220" y="683"/>
                  </a:lnTo>
                  <a:lnTo>
                    <a:pt x="219" y="683"/>
                  </a:lnTo>
                  <a:lnTo>
                    <a:pt x="218" y="683"/>
                  </a:lnTo>
                  <a:lnTo>
                    <a:pt x="218" y="682"/>
                  </a:lnTo>
                  <a:lnTo>
                    <a:pt x="217" y="682"/>
                  </a:lnTo>
                  <a:lnTo>
                    <a:pt x="215" y="682"/>
                  </a:lnTo>
                  <a:lnTo>
                    <a:pt x="214" y="682"/>
                  </a:lnTo>
                  <a:lnTo>
                    <a:pt x="213" y="679"/>
                  </a:lnTo>
                  <a:lnTo>
                    <a:pt x="213" y="678"/>
                  </a:lnTo>
                  <a:lnTo>
                    <a:pt x="212" y="678"/>
                  </a:lnTo>
                  <a:lnTo>
                    <a:pt x="212" y="677"/>
                  </a:lnTo>
                  <a:lnTo>
                    <a:pt x="208" y="674"/>
                  </a:lnTo>
                  <a:lnTo>
                    <a:pt x="206" y="672"/>
                  </a:lnTo>
                  <a:lnTo>
                    <a:pt x="203" y="672"/>
                  </a:lnTo>
                  <a:lnTo>
                    <a:pt x="198" y="672"/>
                  </a:lnTo>
                  <a:lnTo>
                    <a:pt x="197" y="671"/>
                  </a:lnTo>
                  <a:lnTo>
                    <a:pt x="196" y="670"/>
                  </a:lnTo>
                  <a:lnTo>
                    <a:pt x="195" y="668"/>
                  </a:lnTo>
                  <a:lnTo>
                    <a:pt x="195" y="667"/>
                  </a:lnTo>
                  <a:lnTo>
                    <a:pt x="194" y="666"/>
                  </a:lnTo>
                  <a:lnTo>
                    <a:pt x="193" y="664"/>
                  </a:lnTo>
                  <a:lnTo>
                    <a:pt x="192" y="663"/>
                  </a:lnTo>
                  <a:lnTo>
                    <a:pt x="192" y="662"/>
                  </a:lnTo>
                  <a:lnTo>
                    <a:pt x="192" y="660"/>
                  </a:lnTo>
                  <a:lnTo>
                    <a:pt x="193" y="660"/>
                  </a:lnTo>
                  <a:lnTo>
                    <a:pt x="194" y="659"/>
                  </a:lnTo>
                  <a:lnTo>
                    <a:pt x="195" y="658"/>
                  </a:lnTo>
                  <a:lnTo>
                    <a:pt x="196" y="658"/>
                  </a:lnTo>
                  <a:lnTo>
                    <a:pt x="197" y="658"/>
                  </a:lnTo>
                  <a:lnTo>
                    <a:pt x="198" y="658"/>
                  </a:lnTo>
                  <a:lnTo>
                    <a:pt x="198" y="659"/>
                  </a:lnTo>
                  <a:lnTo>
                    <a:pt x="199" y="659"/>
                  </a:lnTo>
                  <a:lnTo>
                    <a:pt x="202" y="659"/>
                  </a:lnTo>
                  <a:lnTo>
                    <a:pt x="203" y="659"/>
                  </a:lnTo>
                  <a:lnTo>
                    <a:pt x="204" y="660"/>
                  </a:lnTo>
                  <a:lnTo>
                    <a:pt x="206" y="659"/>
                  </a:lnTo>
                  <a:lnTo>
                    <a:pt x="209" y="660"/>
                  </a:lnTo>
                  <a:lnTo>
                    <a:pt x="213" y="662"/>
                  </a:lnTo>
                  <a:lnTo>
                    <a:pt x="215" y="664"/>
                  </a:lnTo>
                  <a:lnTo>
                    <a:pt x="217" y="665"/>
                  </a:lnTo>
                  <a:lnTo>
                    <a:pt x="218" y="665"/>
                  </a:lnTo>
                  <a:lnTo>
                    <a:pt x="218" y="666"/>
                  </a:lnTo>
                  <a:lnTo>
                    <a:pt x="219" y="666"/>
                  </a:lnTo>
                  <a:lnTo>
                    <a:pt x="220" y="667"/>
                  </a:lnTo>
                  <a:lnTo>
                    <a:pt x="221" y="668"/>
                  </a:lnTo>
                  <a:lnTo>
                    <a:pt x="222" y="670"/>
                  </a:lnTo>
                  <a:lnTo>
                    <a:pt x="225" y="670"/>
                  </a:lnTo>
                  <a:lnTo>
                    <a:pt x="226" y="671"/>
                  </a:lnTo>
                  <a:lnTo>
                    <a:pt x="228" y="672"/>
                  </a:lnTo>
                  <a:lnTo>
                    <a:pt x="230" y="672"/>
                  </a:lnTo>
                  <a:lnTo>
                    <a:pt x="232" y="673"/>
                  </a:lnTo>
                  <a:lnTo>
                    <a:pt x="233" y="673"/>
                  </a:lnTo>
                  <a:lnTo>
                    <a:pt x="233" y="672"/>
                  </a:lnTo>
                  <a:lnTo>
                    <a:pt x="233" y="671"/>
                  </a:lnTo>
                  <a:lnTo>
                    <a:pt x="232" y="671"/>
                  </a:lnTo>
                  <a:lnTo>
                    <a:pt x="233" y="670"/>
                  </a:lnTo>
                  <a:lnTo>
                    <a:pt x="233" y="668"/>
                  </a:lnTo>
                  <a:lnTo>
                    <a:pt x="233" y="667"/>
                  </a:lnTo>
                  <a:lnTo>
                    <a:pt x="232" y="668"/>
                  </a:lnTo>
                  <a:lnTo>
                    <a:pt x="232" y="670"/>
                  </a:lnTo>
                  <a:lnTo>
                    <a:pt x="230" y="670"/>
                  </a:lnTo>
                  <a:lnTo>
                    <a:pt x="230" y="671"/>
                  </a:lnTo>
                  <a:lnTo>
                    <a:pt x="228" y="671"/>
                  </a:lnTo>
                  <a:lnTo>
                    <a:pt x="228" y="670"/>
                  </a:lnTo>
                  <a:lnTo>
                    <a:pt x="227" y="668"/>
                  </a:lnTo>
                  <a:lnTo>
                    <a:pt x="228" y="668"/>
                  </a:lnTo>
                  <a:lnTo>
                    <a:pt x="227" y="667"/>
                  </a:lnTo>
                  <a:lnTo>
                    <a:pt x="226" y="668"/>
                  </a:lnTo>
                  <a:lnTo>
                    <a:pt x="226" y="667"/>
                  </a:lnTo>
                  <a:lnTo>
                    <a:pt x="225" y="666"/>
                  </a:lnTo>
                  <a:lnTo>
                    <a:pt x="225" y="665"/>
                  </a:lnTo>
                  <a:lnTo>
                    <a:pt x="226" y="665"/>
                  </a:lnTo>
                  <a:lnTo>
                    <a:pt x="226" y="664"/>
                  </a:lnTo>
                  <a:lnTo>
                    <a:pt x="227" y="664"/>
                  </a:lnTo>
                  <a:lnTo>
                    <a:pt x="227" y="665"/>
                  </a:lnTo>
                  <a:lnTo>
                    <a:pt x="227" y="666"/>
                  </a:lnTo>
                  <a:lnTo>
                    <a:pt x="228" y="666"/>
                  </a:lnTo>
                  <a:lnTo>
                    <a:pt x="228" y="667"/>
                  </a:lnTo>
                  <a:lnTo>
                    <a:pt x="229" y="667"/>
                  </a:lnTo>
                  <a:lnTo>
                    <a:pt x="229" y="666"/>
                  </a:lnTo>
                  <a:lnTo>
                    <a:pt x="230" y="666"/>
                  </a:lnTo>
                  <a:lnTo>
                    <a:pt x="229" y="665"/>
                  </a:lnTo>
                  <a:lnTo>
                    <a:pt x="228" y="665"/>
                  </a:lnTo>
                  <a:lnTo>
                    <a:pt x="228" y="664"/>
                  </a:lnTo>
                  <a:lnTo>
                    <a:pt x="229" y="664"/>
                  </a:lnTo>
                  <a:lnTo>
                    <a:pt x="229" y="663"/>
                  </a:lnTo>
                  <a:lnTo>
                    <a:pt x="230" y="664"/>
                  </a:lnTo>
                  <a:lnTo>
                    <a:pt x="232" y="664"/>
                  </a:lnTo>
                  <a:lnTo>
                    <a:pt x="229" y="663"/>
                  </a:lnTo>
                  <a:lnTo>
                    <a:pt x="227" y="663"/>
                  </a:lnTo>
                  <a:lnTo>
                    <a:pt x="227" y="662"/>
                  </a:lnTo>
                  <a:lnTo>
                    <a:pt x="228" y="660"/>
                  </a:lnTo>
                  <a:lnTo>
                    <a:pt x="227" y="660"/>
                  </a:lnTo>
                  <a:lnTo>
                    <a:pt x="227" y="662"/>
                  </a:lnTo>
                  <a:lnTo>
                    <a:pt x="226" y="662"/>
                  </a:lnTo>
                  <a:lnTo>
                    <a:pt x="226" y="663"/>
                  </a:lnTo>
                  <a:lnTo>
                    <a:pt x="225" y="662"/>
                  </a:lnTo>
                  <a:lnTo>
                    <a:pt x="224" y="662"/>
                  </a:lnTo>
                  <a:lnTo>
                    <a:pt x="224" y="660"/>
                  </a:lnTo>
                  <a:lnTo>
                    <a:pt x="225" y="660"/>
                  </a:lnTo>
                  <a:lnTo>
                    <a:pt x="226" y="660"/>
                  </a:lnTo>
                  <a:lnTo>
                    <a:pt x="226" y="659"/>
                  </a:lnTo>
                  <a:lnTo>
                    <a:pt x="226" y="658"/>
                  </a:lnTo>
                  <a:lnTo>
                    <a:pt x="227" y="659"/>
                  </a:lnTo>
                  <a:lnTo>
                    <a:pt x="228" y="659"/>
                  </a:lnTo>
                  <a:lnTo>
                    <a:pt x="230" y="662"/>
                  </a:lnTo>
                  <a:lnTo>
                    <a:pt x="232" y="662"/>
                  </a:lnTo>
                  <a:lnTo>
                    <a:pt x="232" y="660"/>
                  </a:lnTo>
                  <a:lnTo>
                    <a:pt x="230" y="660"/>
                  </a:lnTo>
                  <a:lnTo>
                    <a:pt x="230" y="659"/>
                  </a:lnTo>
                  <a:lnTo>
                    <a:pt x="229" y="658"/>
                  </a:lnTo>
                  <a:lnTo>
                    <a:pt x="229" y="656"/>
                  </a:lnTo>
                  <a:lnTo>
                    <a:pt x="228" y="656"/>
                  </a:lnTo>
                  <a:lnTo>
                    <a:pt x="227" y="658"/>
                  </a:lnTo>
                  <a:lnTo>
                    <a:pt x="227" y="656"/>
                  </a:lnTo>
                  <a:lnTo>
                    <a:pt x="226" y="656"/>
                  </a:lnTo>
                  <a:lnTo>
                    <a:pt x="226" y="655"/>
                  </a:lnTo>
                  <a:lnTo>
                    <a:pt x="224" y="655"/>
                  </a:lnTo>
                  <a:lnTo>
                    <a:pt x="222" y="654"/>
                  </a:lnTo>
                  <a:lnTo>
                    <a:pt x="221" y="653"/>
                  </a:lnTo>
                  <a:lnTo>
                    <a:pt x="219" y="652"/>
                  </a:lnTo>
                  <a:lnTo>
                    <a:pt x="219" y="651"/>
                  </a:lnTo>
                  <a:lnTo>
                    <a:pt x="220" y="651"/>
                  </a:lnTo>
                  <a:lnTo>
                    <a:pt x="220" y="650"/>
                  </a:lnTo>
                  <a:lnTo>
                    <a:pt x="224" y="652"/>
                  </a:lnTo>
                  <a:lnTo>
                    <a:pt x="226" y="653"/>
                  </a:lnTo>
                  <a:lnTo>
                    <a:pt x="228" y="653"/>
                  </a:lnTo>
                  <a:lnTo>
                    <a:pt x="229" y="653"/>
                  </a:lnTo>
                  <a:lnTo>
                    <a:pt x="229" y="652"/>
                  </a:lnTo>
                  <a:lnTo>
                    <a:pt x="226" y="652"/>
                  </a:lnTo>
                  <a:lnTo>
                    <a:pt x="225" y="651"/>
                  </a:lnTo>
                  <a:lnTo>
                    <a:pt x="224" y="651"/>
                  </a:lnTo>
                  <a:lnTo>
                    <a:pt x="224" y="650"/>
                  </a:lnTo>
                  <a:lnTo>
                    <a:pt x="225" y="650"/>
                  </a:lnTo>
                  <a:lnTo>
                    <a:pt x="225" y="649"/>
                  </a:lnTo>
                  <a:lnTo>
                    <a:pt x="226" y="649"/>
                  </a:lnTo>
                  <a:lnTo>
                    <a:pt x="226" y="648"/>
                  </a:lnTo>
                  <a:lnTo>
                    <a:pt x="225" y="648"/>
                  </a:lnTo>
                  <a:lnTo>
                    <a:pt x="224" y="649"/>
                  </a:lnTo>
                  <a:lnTo>
                    <a:pt x="221" y="649"/>
                  </a:lnTo>
                  <a:lnTo>
                    <a:pt x="220" y="649"/>
                  </a:lnTo>
                  <a:lnTo>
                    <a:pt x="219" y="649"/>
                  </a:lnTo>
                  <a:lnTo>
                    <a:pt x="218" y="650"/>
                  </a:lnTo>
                  <a:lnTo>
                    <a:pt x="217" y="650"/>
                  </a:lnTo>
                  <a:lnTo>
                    <a:pt x="215" y="649"/>
                  </a:lnTo>
                  <a:lnTo>
                    <a:pt x="217" y="648"/>
                  </a:lnTo>
                  <a:lnTo>
                    <a:pt x="218" y="648"/>
                  </a:lnTo>
                  <a:lnTo>
                    <a:pt x="218" y="647"/>
                  </a:lnTo>
                  <a:lnTo>
                    <a:pt x="219" y="644"/>
                  </a:lnTo>
                  <a:lnTo>
                    <a:pt x="220" y="643"/>
                  </a:lnTo>
                  <a:lnTo>
                    <a:pt x="222" y="644"/>
                  </a:lnTo>
                  <a:lnTo>
                    <a:pt x="222" y="643"/>
                  </a:lnTo>
                  <a:lnTo>
                    <a:pt x="224" y="643"/>
                  </a:lnTo>
                  <a:lnTo>
                    <a:pt x="224" y="642"/>
                  </a:lnTo>
                  <a:lnTo>
                    <a:pt x="222" y="642"/>
                  </a:lnTo>
                  <a:lnTo>
                    <a:pt x="221" y="641"/>
                  </a:lnTo>
                  <a:lnTo>
                    <a:pt x="218" y="644"/>
                  </a:lnTo>
                  <a:lnTo>
                    <a:pt x="217" y="644"/>
                  </a:lnTo>
                  <a:lnTo>
                    <a:pt x="215" y="647"/>
                  </a:lnTo>
                  <a:lnTo>
                    <a:pt x="214" y="648"/>
                  </a:lnTo>
                  <a:lnTo>
                    <a:pt x="213" y="648"/>
                  </a:lnTo>
                  <a:lnTo>
                    <a:pt x="212" y="647"/>
                  </a:lnTo>
                  <a:lnTo>
                    <a:pt x="213" y="647"/>
                  </a:lnTo>
                  <a:lnTo>
                    <a:pt x="213" y="644"/>
                  </a:lnTo>
                  <a:lnTo>
                    <a:pt x="214" y="644"/>
                  </a:lnTo>
                  <a:lnTo>
                    <a:pt x="215" y="643"/>
                  </a:lnTo>
                  <a:lnTo>
                    <a:pt x="215" y="642"/>
                  </a:lnTo>
                  <a:lnTo>
                    <a:pt x="215" y="641"/>
                  </a:lnTo>
                  <a:lnTo>
                    <a:pt x="215" y="640"/>
                  </a:lnTo>
                  <a:lnTo>
                    <a:pt x="217" y="640"/>
                  </a:lnTo>
                  <a:lnTo>
                    <a:pt x="218" y="639"/>
                  </a:lnTo>
                  <a:lnTo>
                    <a:pt x="219" y="639"/>
                  </a:lnTo>
                  <a:lnTo>
                    <a:pt x="219" y="638"/>
                  </a:lnTo>
                  <a:lnTo>
                    <a:pt x="222" y="638"/>
                  </a:lnTo>
                  <a:lnTo>
                    <a:pt x="224" y="638"/>
                  </a:lnTo>
                  <a:lnTo>
                    <a:pt x="225" y="638"/>
                  </a:lnTo>
                  <a:lnTo>
                    <a:pt x="225" y="637"/>
                  </a:lnTo>
                  <a:lnTo>
                    <a:pt x="221" y="636"/>
                  </a:lnTo>
                  <a:lnTo>
                    <a:pt x="217" y="638"/>
                  </a:lnTo>
                  <a:lnTo>
                    <a:pt x="215" y="639"/>
                  </a:lnTo>
                  <a:lnTo>
                    <a:pt x="214" y="640"/>
                  </a:lnTo>
                  <a:lnTo>
                    <a:pt x="210" y="640"/>
                  </a:lnTo>
                  <a:lnTo>
                    <a:pt x="208" y="639"/>
                  </a:lnTo>
                  <a:lnTo>
                    <a:pt x="208" y="638"/>
                  </a:lnTo>
                  <a:lnTo>
                    <a:pt x="209" y="638"/>
                  </a:lnTo>
                  <a:lnTo>
                    <a:pt x="209" y="637"/>
                  </a:lnTo>
                  <a:lnTo>
                    <a:pt x="210" y="636"/>
                  </a:lnTo>
                  <a:lnTo>
                    <a:pt x="215" y="635"/>
                  </a:lnTo>
                  <a:lnTo>
                    <a:pt x="217" y="635"/>
                  </a:lnTo>
                  <a:lnTo>
                    <a:pt x="220" y="633"/>
                  </a:lnTo>
                  <a:lnTo>
                    <a:pt x="221" y="632"/>
                  </a:lnTo>
                  <a:lnTo>
                    <a:pt x="221" y="631"/>
                  </a:lnTo>
                  <a:lnTo>
                    <a:pt x="221" y="629"/>
                  </a:lnTo>
                  <a:lnTo>
                    <a:pt x="221" y="628"/>
                  </a:lnTo>
                  <a:lnTo>
                    <a:pt x="220" y="629"/>
                  </a:lnTo>
                  <a:lnTo>
                    <a:pt x="220" y="631"/>
                  </a:lnTo>
                  <a:lnTo>
                    <a:pt x="219" y="631"/>
                  </a:lnTo>
                  <a:lnTo>
                    <a:pt x="217" y="633"/>
                  </a:lnTo>
                  <a:lnTo>
                    <a:pt x="212" y="632"/>
                  </a:lnTo>
                  <a:lnTo>
                    <a:pt x="212" y="631"/>
                  </a:lnTo>
                  <a:lnTo>
                    <a:pt x="208" y="629"/>
                  </a:lnTo>
                  <a:lnTo>
                    <a:pt x="205" y="629"/>
                  </a:lnTo>
                  <a:lnTo>
                    <a:pt x="206" y="628"/>
                  </a:lnTo>
                  <a:lnTo>
                    <a:pt x="207" y="627"/>
                  </a:lnTo>
                  <a:lnTo>
                    <a:pt x="208" y="626"/>
                  </a:lnTo>
                  <a:lnTo>
                    <a:pt x="209" y="625"/>
                  </a:lnTo>
                  <a:lnTo>
                    <a:pt x="209" y="624"/>
                  </a:lnTo>
                  <a:lnTo>
                    <a:pt x="208" y="624"/>
                  </a:lnTo>
                  <a:lnTo>
                    <a:pt x="208" y="622"/>
                  </a:lnTo>
                  <a:lnTo>
                    <a:pt x="209" y="622"/>
                  </a:lnTo>
                  <a:lnTo>
                    <a:pt x="209" y="621"/>
                  </a:lnTo>
                  <a:lnTo>
                    <a:pt x="210" y="620"/>
                  </a:lnTo>
                  <a:lnTo>
                    <a:pt x="210" y="619"/>
                  </a:lnTo>
                  <a:lnTo>
                    <a:pt x="209" y="620"/>
                  </a:lnTo>
                  <a:lnTo>
                    <a:pt x="207" y="622"/>
                  </a:lnTo>
                  <a:lnTo>
                    <a:pt x="207" y="624"/>
                  </a:lnTo>
                  <a:lnTo>
                    <a:pt x="208" y="625"/>
                  </a:lnTo>
                  <a:lnTo>
                    <a:pt x="206" y="626"/>
                  </a:lnTo>
                  <a:lnTo>
                    <a:pt x="205" y="626"/>
                  </a:lnTo>
                  <a:lnTo>
                    <a:pt x="205" y="625"/>
                  </a:lnTo>
                  <a:lnTo>
                    <a:pt x="205" y="624"/>
                  </a:lnTo>
                  <a:lnTo>
                    <a:pt x="204" y="622"/>
                  </a:lnTo>
                  <a:lnTo>
                    <a:pt x="204" y="621"/>
                  </a:lnTo>
                  <a:lnTo>
                    <a:pt x="204" y="620"/>
                  </a:lnTo>
                  <a:lnTo>
                    <a:pt x="204" y="619"/>
                  </a:lnTo>
                  <a:lnTo>
                    <a:pt x="204" y="618"/>
                  </a:lnTo>
                  <a:lnTo>
                    <a:pt x="203" y="618"/>
                  </a:lnTo>
                  <a:lnTo>
                    <a:pt x="202" y="616"/>
                  </a:lnTo>
                  <a:lnTo>
                    <a:pt x="199" y="614"/>
                  </a:lnTo>
                  <a:lnTo>
                    <a:pt x="199" y="613"/>
                  </a:lnTo>
                  <a:lnTo>
                    <a:pt x="199" y="610"/>
                  </a:lnTo>
                  <a:lnTo>
                    <a:pt x="199" y="609"/>
                  </a:lnTo>
                  <a:lnTo>
                    <a:pt x="198" y="609"/>
                  </a:lnTo>
                  <a:lnTo>
                    <a:pt x="198" y="608"/>
                  </a:lnTo>
                  <a:lnTo>
                    <a:pt x="199" y="608"/>
                  </a:lnTo>
                  <a:lnTo>
                    <a:pt x="203" y="608"/>
                  </a:lnTo>
                  <a:lnTo>
                    <a:pt x="203" y="607"/>
                  </a:lnTo>
                  <a:lnTo>
                    <a:pt x="198" y="608"/>
                  </a:lnTo>
                  <a:lnTo>
                    <a:pt x="197" y="608"/>
                  </a:lnTo>
                  <a:lnTo>
                    <a:pt x="198" y="609"/>
                  </a:lnTo>
                  <a:lnTo>
                    <a:pt x="198" y="610"/>
                  </a:lnTo>
                  <a:lnTo>
                    <a:pt x="198" y="611"/>
                  </a:lnTo>
                  <a:lnTo>
                    <a:pt x="198" y="613"/>
                  </a:lnTo>
                  <a:lnTo>
                    <a:pt x="198" y="614"/>
                  </a:lnTo>
                  <a:lnTo>
                    <a:pt x="199" y="616"/>
                  </a:lnTo>
                  <a:lnTo>
                    <a:pt x="202" y="618"/>
                  </a:lnTo>
                  <a:lnTo>
                    <a:pt x="203" y="619"/>
                  </a:lnTo>
                  <a:lnTo>
                    <a:pt x="203" y="621"/>
                  </a:lnTo>
                  <a:lnTo>
                    <a:pt x="203" y="622"/>
                  </a:lnTo>
                  <a:lnTo>
                    <a:pt x="204" y="624"/>
                  </a:lnTo>
                  <a:lnTo>
                    <a:pt x="204" y="625"/>
                  </a:lnTo>
                  <a:lnTo>
                    <a:pt x="204" y="626"/>
                  </a:lnTo>
                  <a:lnTo>
                    <a:pt x="203" y="627"/>
                  </a:lnTo>
                  <a:lnTo>
                    <a:pt x="202" y="628"/>
                  </a:lnTo>
                  <a:lnTo>
                    <a:pt x="198" y="628"/>
                  </a:lnTo>
                  <a:lnTo>
                    <a:pt x="199" y="629"/>
                  </a:lnTo>
                  <a:lnTo>
                    <a:pt x="199" y="631"/>
                  </a:lnTo>
                  <a:lnTo>
                    <a:pt x="199" y="632"/>
                  </a:lnTo>
                  <a:lnTo>
                    <a:pt x="198" y="632"/>
                  </a:lnTo>
                  <a:lnTo>
                    <a:pt x="197" y="632"/>
                  </a:lnTo>
                  <a:lnTo>
                    <a:pt x="197" y="631"/>
                  </a:lnTo>
                  <a:lnTo>
                    <a:pt x="197" y="629"/>
                  </a:lnTo>
                  <a:lnTo>
                    <a:pt x="196" y="629"/>
                  </a:lnTo>
                  <a:lnTo>
                    <a:pt x="196" y="631"/>
                  </a:lnTo>
                  <a:lnTo>
                    <a:pt x="196" y="632"/>
                  </a:lnTo>
                  <a:lnTo>
                    <a:pt x="197" y="633"/>
                  </a:lnTo>
                  <a:lnTo>
                    <a:pt x="198" y="633"/>
                  </a:lnTo>
                  <a:lnTo>
                    <a:pt x="198" y="635"/>
                  </a:lnTo>
                  <a:lnTo>
                    <a:pt x="198" y="636"/>
                  </a:lnTo>
                  <a:lnTo>
                    <a:pt x="198" y="637"/>
                  </a:lnTo>
                  <a:lnTo>
                    <a:pt x="198" y="638"/>
                  </a:lnTo>
                  <a:lnTo>
                    <a:pt x="197" y="638"/>
                  </a:lnTo>
                  <a:lnTo>
                    <a:pt x="196" y="639"/>
                  </a:lnTo>
                  <a:lnTo>
                    <a:pt x="195" y="640"/>
                  </a:lnTo>
                  <a:lnTo>
                    <a:pt x="194" y="640"/>
                  </a:lnTo>
                  <a:lnTo>
                    <a:pt x="193" y="640"/>
                  </a:lnTo>
                  <a:lnTo>
                    <a:pt x="192" y="640"/>
                  </a:lnTo>
                  <a:lnTo>
                    <a:pt x="191" y="641"/>
                  </a:lnTo>
                  <a:lnTo>
                    <a:pt x="190" y="641"/>
                  </a:lnTo>
                  <a:lnTo>
                    <a:pt x="189" y="640"/>
                  </a:lnTo>
                  <a:lnTo>
                    <a:pt x="189" y="639"/>
                  </a:lnTo>
                  <a:lnTo>
                    <a:pt x="187" y="638"/>
                  </a:lnTo>
                  <a:lnTo>
                    <a:pt x="185" y="639"/>
                  </a:lnTo>
                  <a:lnTo>
                    <a:pt x="185" y="638"/>
                  </a:lnTo>
                  <a:lnTo>
                    <a:pt x="184" y="637"/>
                  </a:lnTo>
                  <a:lnTo>
                    <a:pt x="184" y="638"/>
                  </a:lnTo>
                  <a:lnTo>
                    <a:pt x="185" y="639"/>
                  </a:lnTo>
                  <a:lnTo>
                    <a:pt x="185" y="640"/>
                  </a:lnTo>
                  <a:lnTo>
                    <a:pt x="184" y="640"/>
                  </a:lnTo>
                  <a:lnTo>
                    <a:pt x="183" y="639"/>
                  </a:lnTo>
                  <a:lnTo>
                    <a:pt x="182" y="639"/>
                  </a:lnTo>
                  <a:lnTo>
                    <a:pt x="182" y="638"/>
                  </a:lnTo>
                  <a:lnTo>
                    <a:pt x="181" y="637"/>
                  </a:lnTo>
                  <a:lnTo>
                    <a:pt x="180" y="633"/>
                  </a:lnTo>
                  <a:lnTo>
                    <a:pt x="180" y="632"/>
                  </a:lnTo>
                  <a:lnTo>
                    <a:pt x="181" y="632"/>
                  </a:lnTo>
                  <a:lnTo>
                    <a:pt x="179" y="631"/>
                  </a:lnTo>
                  <a:lnTo>
                    <a:pt x="178" y="631"/>
                  </a:lnTo>
                  <a:lnTo>
                    <a:pt x="178" y="629"/>
                  </a:lnTo>
                  <a:lnTo>
                    <a:pt x="179" y="629"/>
                  </a:lnTo>
                  <a:lnTo>
                    <a:pt x="179" y="628"/>
                  </a:lnTo>
                  <a:lnTo>
                    <a:pt x="180" y="628"/>
                  </a:lnTo>
                  <a:lnTo>
                    <a:pt x="181" y="628"/>
                  </a:lnTo>
                  <a:lnTo>
                    <a:pt x="181" y="627"/>
                  </a:lnTo>
                  <a:lnTo>
                    <a:pt x="182" y="626"/>
                  </a:lnTo>
                  <a:lnTo>
                    <a:pt x="184" y="627"/>
                  </a:lnTo>
                  <a:lnTo>
                    <a:pt x="183" y="626"/>
                  </a:lnTo>
                  <a:lnTo>
                    <a:pt x="183" y="625"/>
                  </a:lnTo>
                  <a:lnTo>
                    <a:pt x="183" y="624"/>
                  </a:lnTo>
                  <a:lnTo>
                    <a:pt x="189" y="622"/>
                  </a:lnTo>
                  <a:lnTo>
                    <a:pt x="190" y="621"/>
                  </a:lnTo>
                  <a:lnTo>
                    <a:pt x="192" y="619"/>
                  </a:lnTo>
                  <a:lnTo>
                    <a:pt x="192" y="618"/>
                  </a:lnTo>
                  <a:lnTo>
                    <a:pt x="192" y="617"/>
                  </a:lnTo>
                  <a:lnTo>
                    <a:pt x="191" y="617"/>
                  </a:lnTo>
                  <a:lnTo>
                    <a:pt x="191" y="618"/>
                  </a:lnTo>
                  <a:lnTo>
                    <a:pt x="191" y="619"/>
                  </a:lnTo>
                  <a:lnTo>
                    <a:pt x="190" y="621"/>
                  </a:lnTo>
                  <a:lnTo>
                    <a:pt x="189" y="621"/>
                  </a:lnTo>
                  <a:lnTo>
                    <a:pt x="189" y="622"/>
                  </a:lnTo>
                  <a:lnTo>
                    <a:pt x="184" y="622"/>
                  </a:lnTo>
                  <a:lnTo>
                    <a:pt x="181" y="620"/>
                  </a:lnTo>
                  <a:lnTo>
                    <a:pt x="181" y="619"/>
                  </a:lnTo>
                  <a:lnTo>
                    <a:pt x="182" y="618"/>
                  </a:lnTo>
                  <a:lnTo>
                    <a:pt x="183" y="618"/>
                  </a:lnTo>
                  <a:lnTo>
                    <a:pt x="183" y="617"/>
                  </a:lnTo>
                  <a:lnTo>
                    <a:pt x="184" y="616"/>
                  </a:lnTo>
                  <a:lnTo>
                    <a:pt x="185" y="613"/>
                  </a:lnTo>
                  <a:lnTo>
                    <a:pt x="187" y="613"/>
                  </a:lnTo>
                  <a:lnTo>
                    <a:pt x="189" y="611"/>
                  </a:lnTo>
                  <a:lnTo>
                    <a:pt x="189" y="610"/>
                  </a:lnTo>
                  <a:lnTo>
                    <a:pt x="189" y="609"/>
                  </a:lnTo>
                  <a:lnTo>
                    <a:pt x="189" y="608"/>
                  </a:lnTo>
                  <a:lnTo>
                    <a:pt x="189" y="607"/>
                  </a:lnTo>
                  <a:lnTo>
                    <a:pt x="190" y="608"/>
                  </a:lnTo>
                  <a:lnTo>
                    <a:pt x="191" y="607"/>
                  </a:lnTo>
                  <a:lnTo>
                    <a:pt x="190" y="607"/>
                  </a:lnTo>
                  <a:lnTo>
                    <a:pt x="189" y="607"/>
                  </a:lnTo>
                  <a:lnTo>
                    <a:pt x="187" y="606"/>
                  </a:lnTo>
                  <a:lnTo>
                    <a:pt x="189" y="606"/>
                  </a:lnTo>
                  <a:lnTo>
                    <a:pt x="187" y="605"/>
                  </a:lnTo>
                  <a:lnTo>
                    <a:pt x="187" y="606"/>
                  </a:lnTo>
                  <a:lnTo>
                    <a:pt x="185" y="606"/>
                  </a:lnTo>
                  <a:lnTo>
                    <a:pt x="184" y="607"/>
                  </a:lnTo>
                  <a:lnTo>
                    <a:pt x="184" y="606"/>
                  </a:lnTo>
                  <a:lnTo>
                    <a:pt x="183" y="605"/>
                  </a:lnTo>
                  <a:lnTo>
                    <a:pt x="183" y="606"/>
                  </a:lnTo>
                  <a:lnTo>
                    <a:pt x="182" y="606"/>
                  </a:lnTo>
                  <a:lnTo>
                    <a:pt x="181" y="606"/>
                  </a:lnTo>
                  <a:lnTo>
                    <a:pt x="180" y="605"/>
                  </a:lnTo>
                  <a:lnTo>
                    <a:pt x="182" y="603"/>
                  </a:lnTo>
                  <a:lnTo>
                    <a:pt x="183" y="603"/>
                  </a:lnTo>
                  <a:lnTo>
                    <a:pt x="184" y="603"/>
                  </a:lnTo>
                  <a:lnTo>
                    <a:pt x="185" y="603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1" y="604"/>
                  </a:lnTo>
                  <a:lnTo>
                    <a:pt x="192" y="604"/>
                  </a:lnTo>
                  <a:lnTo>
                    <a:pt x="193" y="603"/>
                  </a:lnTo>
                  <a:lnTo>
                    <a:pt x="193" y="604"/>
                  </a:lnTo>
                  <a:lnTo>
                    <a:pt x="194" y="604"/>
                  </a:lnTo>
                  <a:lnTo>
                    <a:pt x="193" y="603"/>
                  </a:lnTo>
                  <a:lnTo>
                    <a:pt x="192" y="603"/>
                  </a:lnTo>
                  <a:lnTo>
                    <a:pt x="191" y="603"/>
                  </a:lnTo>
                  <a:lnTo>
                    <a:pt x="190" y="603"/>
                  </a:lnTo>
                  <a:lnTo>
                    <a:pt x="190" y="602"/>
                  </a:lnTo>
                  <a:lnTo>
                    <a:pt x="189" y="603"/>
                  </a:lnTo>
                  <a:lnTo>
                    <a:pt x="187" y="603"/>
                  </a:lnTo>
                  <a:lnTo>
                    <a:pt x="187" y="602"/>
                  </a:lnTo>
                  <a:lnTo>
                    <a:pt x="187" y="601"/>
                  </a:lnTo>
                  <a:lnTo>
                    <a:pt x="189" y="601"/>
                  </a:lnTo>
                  <a:lnTo>
                    <a:pt x="189" y="598"/>
                  </a:lnTo>
                  <a:lnTo>
                    <a:pt x="190" y="598"/>
                  </a:lnTo>
                  <a:lnTo>
                    <a:pt x="191" y="598"/>
                  </a:lnTo>
                  <a:lnTo>
                    <a:pt x="191" y="597"/>
                  </a:lnTo>
                  <a:lnTo>
                    <a:pt x="190" y="598"/>
                  </a:lnTo>
                  <a:lnTo>
                    <a:pt x="190" y="597"/>
                  </a:lnTo>
                  <a:lnTo>
                    <a:pt x="190" y="596"/>
                  </a:lnTo>
                  <a:lnTo>
                    <a:pt x="191" y="595"/>
                  </a:lnTo>
                  <a:lnTo>
                    <a:pt x="191" y="596"/>
                  </a:lnTo>
                  <a:lnTo>
                    <a:pt x="192" y="596"/>
                  </a:lnTo>
                  <a:lnTo>
                    <a:pt x="191" y="595"/>
                  </a:lnTo>
                  <a:lnTo>
                    <a:pt x="190" y="594"/>
                  </a:lnTo>
                  <a:lnTo>
                    <a:pt x="191" y="594"/>
                  </a:lnTo>
                  <a:lnTo>
                    <a:pt x="192" y="593"/>
                  </a:lnTo>
                  <a:lnTo>
                    <a:pt x="191" y="593"/>
                  </a:lnTo>
                  <a:lnTo>
                    <a:pt x="190" y="594"/>
                  </a:lnTo>
                  <a:lnTo>
                    <a:pt x="189" y="594"/>
                  </a:lnTo>
                  <a:lnTo>
                    <a:pt x="189" y="593"/>
                  </a:lnTo>
                  <a:lnTo>
                    <a:pt x="190" y="592"/>
                  </a:lnTo>
                  <a:lnTo>
                    <a:pt x="191" y="592"/>
                  </a:lnTo>
                  <a:lnTo>
                    <a:pt x="192" y="592"/>
                  </a:lnTo>
                  <a:lnTo>
                    <a:pt x="191" y="591"/>
                  </a:lnTo>
                  <a:lnTo>
                    <a:pt x="191" y="590"/>
                  </a:lnTo>
                  <a:lnTo>
                    <a:pt x="190" y="588"/>
                  </a:lnTo>
                  <a:lnTo>
                    <a:pt x="190" y="587"/>
                  </a:lnTo>
                  <a:lnTo>
                    <a:pt x="189" y="586"/>
                  </a:lnTo>
                  <a:lnTo>
                    <a:pt x="190" y="586"/>
                  </a:lnTo>
                  <a:lnTo>
                    <a:pt x="190" y="585"/>
                  </a:lnTo>
                  <a:lnTo>
                    <a:pt x="189" y="585"/>
                  </a:lnTo>
                  <a:lnTo>
                    <a:pt x="187" y="586"/>
                  </a:lnTo>
                  <a:lnTo>
                    <a:pt x="187" y="585"/>
                  </a:lnTo>
                  <a:lnTo>
                    <a:pt x="187" y="583"/>
                  </a:lnTo>
                  <a:lnTo>
                    <a:pt x="185" y="585"/>
                  </a:lnTo>
                  <a:lnTo>
                    <a:pt x="184" y="585"/>
                  </a:lnTo>
                  <a:lnTo>
                    <a:pt x="184" y="583"/>
                  </a:lnTo>
                  <a:lnTo>
                    <a:pt x="183" y="583"/>
                  </a:lnTo>
                  <a:lnTo>
                    <a:pt x="182" y="583"/>
                  </a:lnTo>
                  <a:lnTo>
                    <a:pt x="182" y="582"/>
                  </a:lnTo>
                  <a:lnTo>
                    <a:pt x="180" y="583"/>
                  </a:lnTo>
                  <a:lnTo>
                    <a:pt x="180" y="582"/>
                  </a:lnTo>
                  <a:lnTo>
                    <a:pt x="180" y="581"/>
                  </a:lnTo>
                  <a:lnTo>
                    <a:pt x="181" y="581"/>
                  </a:lnTo>
                  <a:lnTo>
                    <a:pt x="182" y="581"/>
                  </a:lnTo>
                  <a:lnTo>
                    <a:pt x="182" y="580"/>
                  </a:lnTo>
                  <a:lnTo>
                    <a:pt x="183" y="580"/>
                  </a:lnTo>
                  <a:lnTo>
                    <a:pt x="183" y="579"/>
                  </a:lnTo>
                  <a:lnTo>
                    <a:pt x="185" y="579"/>
                  </a:lnTo>
                  <a:lnTo>
                    <a:pt x="185" y="578"/>
                  </a:lnTo>
                  <a:lnTo>
                    <a:pt x="184" y="578"/>
                  </a:lnTo>
                  <a:lnTo>
                    <a:pt x="184" y="576"/>
                  </a:lnTo>
                  <a:lnTo>
                    <a:pt x="183" y="576"/>
                  </a:lnTo>
                  <a:lnTo>
                    <a:pt x="182" y="576"/>
                  </a:lnTo>
                  <a:lnTo>
                    <a:pt x="182" y="575"/>
                  </a:lnTo>
                  <a:lnTo>
                    <a:pt x="183" y="574"/>
                  </a:lnTo>
                  <a:lnTo>
                    <a:pt x="184" y="572"/>
                  </a:lnTo>
                  <a:lnTo>
                    <a:pt x="185" y="573"/>
                  </a:lnTo>
                  <a:lnTo>
                    <a:pt x="185" y="572"/>
                  </a:lnTo>
                  <a:lnTo>
                    <a:pt x="185" y="571"/>
                  </a:lnTo>
                  <a:lnTo>
                    <a:pt x="182" y="568"/>
                  </a:lnTo>
                  <a:lnTo>
                    <a:pt x="181" y="568"/>
                  </a:lnTo>
                  <a:lnTo>
                    <a:pt x="182" y="567"/>
                  </a:lnTo>
                  <a:lnTo>
                    <a:pt x="181" y="567"/>
                  </a:lnTo>
                  <a:lnTo>
                    <a:pt x="181" y="564"/>
                  </a:lnTo>
                  <a:lnTo>
                    <a:pt x="180" y="564"/>
                  </a:lnTo>
                  <a:lnTo>
                    <a:pt x="179" y="564"/>
                  </a:lnTo>
                  <a:lnTo>
                    <a:pt x="179" y="563"/>
                  </a:lnTo>
                  <a:lnTo>
                    <a:pt x="180" y="563"/>
                  </a:lnTo>
                  <a:lnTo>
                    <a:pt x="179" y="562"/>
                  </a:lnTo>
                  <a:lnTo>
                    <a:pt x="179" y="563"/>
                  </a:lnTo>
                  <a:lnTo>
                    <a:pt x="178" y="563"/>
                  </a:lnTo>
                  <a:lnTo>
                    <a:pt x="176" y="562"/>
                  </a:lnTo>
                  <a:lnTo>
                    <a:pt x="178" y="561"/>
                  </a:lnTo>
                  <a:lnTo>
                    <a:pt x="179" y="561"/>
                  </a:lnTo>
                  <a:lnTo>
                    <a:pt x="178" y="560"/>
                  </a:lnTo>
                  <a:lnTo>
                    <a:pt x="178" y="559"/>
                  </a:lnTo>
                  <a:lnTo>
                    <a:pt x="179" y="559"/>
                  </a:lnTo>
                  <a:lnTo>
                    <a:pt x="179" y="560"/>
                  </a:lnTo>
                  <a:lnTo>
                    <a:pt x="180" y="560"/>
                  </a:lnTo>
                  <a:lnTo>
                    <a:pt x="181" y="560"/>
                  </a:lnTo>
                  <a:lnTo>
                    <a:pt x="180" y="559"/>
                  </a:lnTo>
                  <a:lnTo>
                    <a:pt x="179" y="559"/>
                  </a:lnTo>
                  <a:lnTo>
                    <a:pt x="179" y="558"/>
                  </a:lnTo>
                  <a:lnTo>
                    <a:pt x="178" y="558"/>
                  </a:lnTo>
                  <a:lnTo>
                    <a:pt x="178" y="557"/>
                  </a:lnTo>
                  <a:lnTo>
                    <a:pt x="176" y="557"/>
                  </a:lnTo>
                  <a:lnTo>
                    <a:pt x="175" y="556"/>
                  </a:lnTo>
                  <a:lnTo>
                    <a:pt x="175" y="557"/>
                  </a:lnTo>
                  <a:lnTo>
                    <a:pt x="174" y="557"/>
                  </a:lnTo>
                  <a:lnTo>
                    <a:pt x="173" y="557"/>
                  </a:lnTo>
                  <a:lnTo>
                    <a:pt x="174" y="556"/>
                  </a:lnTo>
                  <a:lnTo>
                    <a:pt x="173" y="556"/>
                  </a:lnTo>
                  <a:lnTo>
                    <a:pt x="170" y="557"/>
                  </a:lnTo>
                  <a:lnTo>
                    <a:pt x="170" y="556"/>
                  </a:lnTo>
                  <a:lnTo>
                    <a:pt x="169" y="556"/>
                  </a:lnTo>
                  <a:lnTo>
                    <a:pt x="170" y="553"/>
                  </a:lnTo>
                  <a:lnTo>
                    <a:pt x="169" y="553"/>
                  </a:lnTo>
                  <a:lnTo>
                    <a:pt x="169" y="552"/>
                  </a:lnTo>
                  <a:lnTo>
                    <a:pt x="170" y="551"/>
                  </a:lnTo>
                  <a:lnTo>
                    <a:pt x="170" y="552"/>
                  </a:lnTo>
                  <a:lnTo>
                    <a:pt x="174" y="552"/>
                  </a:lnTo>
                  <a:lnTo>
                    <a:pt x="176" y="553"/>
                  </a:lnTo>
                  <a:lnTo>
                    <a:pt x="178" y="556"/>
                  </a:lnTo>
                  <a:lnTo>
                    <a:pt x="178" y="553"/>
                  </a:lnTo>
                  <a:lnTo>
                    <a:pt x="179" y="553"/>
                  </a:lnTo>
                  <a:lnTo>
                    <a:pt x="180" y="556"/>
                  </a:lnTo>
                  <a:lnTo>
                    <a:pt x="181" y="553"/>
                  </a:lnTo>
                  <a:lnTo>
                    <a:pt x="180" y="553"/>
                  </a:lnTo>
                  <a:lnTo>
                    <a:pt x="180" y="552"/>
                  </a:lnTo>
                  <a:lnTo>
                    <a:pt x="179" y="552"/>
                  </a:lnTo>
                  <a:lnTo>
                    <a:pt x="178" y="551"/>
                  </a:lnTo>
                  <a:lnTo>
                    <a:pt x="178" y="550"/>
                  </a:lnTo>
                  <a:lnTo>
                    <a:pt x="176" y="550"/>
                  </a:lnTo>
                  <a:lnTo>
                    <a:pt x="175" y="550"/>
                  </a:lnTo>
                  <a:lnTo>
                    <a:pt x="175" y="549"/>
                  </a:lnTo>
                  <a:lnTo>
                    <a:pt x="176" y="549"/>
                  </a:lnTo>
                  <a:lnTo>
                    <a:pt x="176" y="548"/>
                  </a:lnTo>
                  <a:lnTo>
                    <a:pt x="173" y="547"/>
                  </a:lnTo>
                  <a:lnTo>
                    <a:pt x="173" y="546"/>
                  </a:lnTo>
                  <a:lnTo>
                    <a:pt x="174" y="546"/>
                  </a:lnTo>
                  <a:lnTo>
                    <a:pt x="175" y="545"/>
                  </a:lnTo>
                  <a:lnTo>
                    <a:pt x="174" y="545"/>
                  </a:lnTo>
                  <a:lnTo>
                    <a:pt x="174" y="544"/>
                  </a:lnTo>
                  <a:lnTo>
                    <a:pt x="174" y="542"/>
                  </a:lnTo>
                  <a:lnTo>
                    <a:pt x="175" y="542"/>
                  </a:lnTo>
                  <a:lnTo>
                    <a:pt x="175" y="541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4" y="540"/>
                  </a:lnTo>
                  <a:lnTo>
                    <a:pt x="170" y="542"/>
                  </a:lnTo>
                  <a:lnTo>
                    <a:pt x="167" y="545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4"/>
                  </a:lnTo>
                  <a:lnTo>
                    <a:pt x="164" y="544"/>
                  </a:lnTo>
                  <a:lnTo>
                    <a:pt x="164" y="542"/>
                  </a:lnTo>
                  <a:lnTo>
                    <a:pt x="166" y="542"/>
                  </a:lnTo>
                  <a:lnTo>
                    <a:pt x="167" y="542"/>
                  </a:lnTo>
                  <a:lnTo>
                    <a:pt x="167" y="541"/>
                  </a:lnTo>
                  <a:lnTo>
                    <a:pt x="169" y="541"/>
                  </a:lnTo>
                  <a:lnTo>
                    <a:pt x="170" y="541"/>
                  </a:lnTo>
                  <a:lnTo>
                    <a:pt x="170" y="540"/>
                  </a:lnTo>
                  <a:lnTo>
                    <a:pt x="174" y="538"/>
                  </a:lnTo>
                  <a:lnTo>
                    <a:pt x="174" y="537"/>
                  </a:lnTo>
                  <a:lnTo>
                    <a:pt x="173" y="537"/>
                  </a:lnTo>
                  <a:lnTo>
                    <a:pt x="172" y="537"/>
                  </a:lnTo>
                  <a:lnTo>
                    <a:pt x="172" y="536"/>
                  </a:lnTo>
                  <a:lnTo>
                    <a:pt x="170" y="536"/>
                  </a:lnTo>
                  <a:lnTo>
                    <a:pt x="172" y="535"/>
                  </a:lnTo>
                  <a:lnTo>
                    <a:pt x="175" y="535"/>
                  </a:lnTo>
                  <a:lnTo>
                    <a:pt x="175" y="534"/>
                  </a:lnTo>
                  <a:lnTo>
                    <a:pt x="172" y="533"/>
                  </a:lnTo>
                  <a:lnTo>
                    <a:pt x="172" y="534"/>
                  </a:lnTo>
                  <a:lnTo>
                    <a:pt x="170" y="534"/>
                  </a:lnTo>
                  <a:lnTo>
                    <a:pt x="169" y="531"/>
                  </a:lnTo>
                  <a:lnTo>
                    <a:pt x="170" y="531"/>
                  </a:lnTo>
                  <a:lnTo>
                    <a:pt x="174" y="530"/>
                  </a:lnTo>
                  <a:lnTo>
                    <a:pt x="174" y="529"/>
                  </a:lnTo>
                  <a:lnTo>
                    <a:pt x="174" y="528"/>
                  </a:lnTo>
                  <a:lnTo>
                    <a:pt x="173" y="528"/>
                  </a:lnTo>
                  <a:lnTo>
                    <a:pt x="172" y="527"/>
                  </a:lnTo>
                  <a:lnTo>
                    <a:pt x="170" y="527"/>
                  </a:lnTo>
                  <a:lnTo>
                    <a:pt x="170" y="526"/>
                  </a:lnTo>
                  <a:lnTo>
                    <a:pt x="172" y="526"/>
                  </a:lnTo>
                  <a:lnTo>
                    <a:pt x="172" y="525"/>
                  </a:lnTo>
                  <a:lnTo>
                    <a:pt x="169" y="525"/>
                  </a:lnTo>
                  <a:lnTo>
                    <a:pt x="169" y="523"/>
                  </a:lnTo>
                  <a:lnTo>
                    <a:pt x="168" y="523"/>
                  </a:lnTo>
                  <a:lnTo>
                    <a:pt x="168" y="522"/>
                  </a:lnTo>
                  <a:lnTo>
                    <a:pt x="167" y="522"/>
                  </a:lnTo>
                  <a:lnTo>
                    <a:pt x="167" y="523"/>
                  </a:lnTo>
                  <a:lnTo>
                    <a:pt x="166" y="523"/>
                  </a:lnTo>
                  <a:lnTo>
                    <a:pt x="166" y="522"/>
                  </a:lnTo>
                  <a:lnTo>
                    <a:pt x="166" y="521"/>
                  </a:lnTo>
                  <a:lnTo>
                    <a:pt x="164" y="521"/>
                  </a:lnTo>
                  <a:lnTo>
                    <a:pt x="164" y="519"/>
                  </a:lnTo>
                  <a:lnTo>
                    <a:pt x="164" y="518"/>
                  </a:lnTo>
                  <a:lnTo>
                    <a:pt x="166" y="518"/>
                  </a:lnTo>
                  <a:lnTo>
                    <a:pt x="166" y="519"/>
                  </a:lnTo>
                  <a:lnTo>
                    <a:pt x="167" y="519"/>
                  </a:lnTo>
                  <a:lnTo>
                    <a:pt x="167" y="518"/>
                  </a:lnTo>
                  <a:lnTo>
                    <a:pt x="168" y="518"/>
                  </a:lnTo>
                  <a:lnTo>
                    <a:pt x="168" y="517"/>
                  </a:lnTo>
                  <a:lnTo>
                    <a:pt x="168" y="516"/>
                  </a:lnTo>
                  <a:lnTo>
                    <a:pt x="167" y="516"/>
                  </a:lnTo>
                  <a:lnTo>
                    <a:pt x="167" y="515"/>
                  </a:lnTo>
                  <a:lnTo>
                    <a:pt x="167" y="514"/>
                  </a:lnTo>
                  <a:lnTo>
                    <a:pt x="166" y="514"/>
                  </a:lnTo>
                  <a:lnTo>
                    <a:pt x="163" y="514"/>
                  </a:lnTo>
                  <a:lnTo>
                    <a:pt x="163" y="513"/>
                  </a:lnTo>
                  <a:lnTo>
                    <a:pt x="162" y="513"/>
                  </a:lnTo>
                  <a:lnTo>
                    <a:pt x="162" y="512"/>
                  </a:lnTo>
                  <a:lnTo>
                    <a:pt x="161" y="512"/>
                  </a:lnTo>
                  <a:lnTo>
                    <a:pt x="160" y="511"/>
                  </a:lnTo>
                  <a:lnTo>
                    <a:pt x="160" y="510"/>
                  </a:lnTo>
                  <a:lnTo>
                    <a:pt x="158" y="510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5" y="507"/>
                  </a:lnTo>
                  <a:lnTo>
                    <a:pt x="153" y="507"/>
                  </a:lnTo>
                  <a:lnTo>
                    <a:pt x="155" y="506"/>
                  </a:lnTo>
                  <a:lnTo>
                    <a:pt x="155" y="505"/>
                  </a:lnTo>
                  <a:lnTo>
                    <a:pt x="157" y="504"/>
                  </a:lnTo>
                  <a:lnTo>
                    <a:pt x="158" y="503"/>
                  </a:lnTo>
                  <a:lnTo>
                    <a:pt x="157" y="503"/>
                  </a:lnTo>
                  <a:lnTo>
                    <a:pt x="157" y="502"/>
                  </a:lnTo>
                  <a:lnTo>
                    <a:pt x="153" y="502"/>
                  </a:lnTo>
                  <a:lnTo>
                    <a:pt x="153" y="501"/>
                  </a:lnTo>
                  <a:lnTo>
                    <a:pt x="152" y="501"/>
                  </a:lnTo>
                  <a:lnTo>
                    <a:pt x="152" y="500"/>
                  </a:lnTo>
                  <a:lnTo>
                    <a:pt x="151" y="499"/>
                  </a:lnTo>
                  <a:lnTo>
                    <a:pt x="151" y="498"/>
                  </a:lnTo>
                  <a:lnTo>
                    <a:pt x="152" y="498"/>
                  </a:lnTo>
                  <a:lnTo>
                    <a:pt x="152" y="496"/>
                  </a:lnTo>
                  <a:lnTo>
                    <a:pt x="152" y="495"/>
                  </a:lnTo>
                  <a:lnTo>
                    <a:pt x="153" y="494"/>
                  </a:lnTo>
                  <a:lnTo>
                    <a:pt x="152" y="494"/>
                  </a:lnTo>
                  <a:lnTo>
                    <a:pt x="151" y="494"/>
                  </a:lnTo>
                  <a:lnTo>
                    <a:pt x="152" y="492"/>
                  </a:lnTo>
                  <a:lnTo>
                    <a:pt x="153" y="492"/>
                  </a:lnTo>
                  <a:lnTo>
                    <a:pt x="153" y="491"/>
                  </a:lnTo>
                  <a:lnTo>
                    <a:pt x="153" y="490"/>
                  </a:lnTo>
                  <a:lnTo>
                    <a:pt x="153" y="489"/>
                  </a:lnTo>
                  <a:lnTo>
                    <a:pt x="153" y="488"/>
                  </a:lnTo>
                  <a:lnTo>
                    <a:pt x="151" y="488"/>
                  </a:lnTo>
                  <a:lnTo>
                    <a:pt x="151" y="487"/>
                  </a:lnTo>
                  <a:lnTo>
                    <a:pt x="151" y="485"/>
                  </a:lnTo>
                  <a:lnTo>
                    <a:pt x="152" y="484"/>
                  </a:lnTo>
                  <a:lnTo>
                    <a:pt x="152" y="483"/>
                  </a:lnTo>
                  <a:lnTo>
                    <a:pt x="151" y="484"/>
                  </a:lnTo>
                  <a:lnTo>
                    <a:pt x="150" y="484"/>
                  </a:lnTo>
                  <a:lnTo>
                    <a:pt x="150" y="483"/>
                  </a:lnTo>
                  <a:lnTo>
                    <a:pt x="150" y="482"/>
                  </a:lnTo>
                  <a:lnTo>
                    <a:pt x="151" y="482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8" y="481"/>
                  </a:lnTo>
                  <a:lnTo>
                    <a:pt x="146" y="482"/>
                  </a:lnTo>
                  <a:lnTo>
                    <a:pt x="145" y="481"/>
                  </a:lnTo>
                  <a:lnTo>
                    <a:pt x="146" y="480"/>
                  </a:lnTo>
                  <a:lnTo>
                    <a:pt x="145" y="479"/>
                  </a:lnTo>
                  <a:lnTo>
                    <a:pt x="144" y="480"/>
                  </a:lnTo>
                  <a:lnTo>
                    <a:pt x="144" y="479"/>
                  </a:lnTo>
                  <a:lnTo>
                    <a:pt x="144" y="477"/>
                  </a:lnTo>
                  <a:lnTo>
                    <a:pt x="142" y="477"/>
                  </a:lnTo>
                  <a:lnTo>
                    <a:pt x="144" y="476"/>
                  </a:lnTo>
                  <a:lnTo>
                    <a:pt x="145" y="476"/>
                  </a:lnTo>
                  <a:lnTo>
                    <a:pt x="144" y="475"/>
                  </a:lnTo>
                  <a:lnTo>
                    <a:pt x="144" y="473"/>
                  </a:lnTo>
                  <a:lnTo>
                    <a:pt x="141" y="475"/>
                  </a:lnTo>
                  <a:lnTo>
                    <a:pt x="139" y="475"/>
                  </a:lnTo>
                  <a:lnTo>
                    <a:pt x="139" y="476"/>
                  </a:lnTo>
                  <a:lnTo>
                    <a:pt x="138" y="477"/>
                  </a:lnTo>
                  <a:lnTo>
                    <a:pt x="137" y="477"/>
                  </a:lnTo>
                  <a:lnTo>
                    <a:pt x="137" y="476"/>
                  </a:lnTo>
                  <a:lnTo>
                    <a:pt x="137" y="475"/>
                  </a:lnTo>
                  <a:lnTo>
                    <a:pt x="138" y="475"/>
                  </a:lnTo>
                  <a:lnTo>
                    <a:pt x="138" y="473"/>
                  </a:lnTo>
                  <a:lnTo>
                    <a:pt x="139" y="472"/>
                  </a:lnTo>
                  <a:lnTo>
                    <a:pt x="138" y="472"/>
                  </a:lnTo>
                  <a:lnTo>
                    <a:pt x="138" y="470"/>
                  </a:lnTo>
                  <a:lnTo>
                    <a:pt x="137" y="470"/>
                  </a:lnTo>
                  <a:lnTo>
                    <a:pt x="137" y="471"/>
                  </a:lnTo>
                  <a:lnTo>
                    <a:pt x="136" y="471"/>
                  </a:lnTo>
                  <a:lnTo>
                    <a:pt x="136" y="472"/>
                  </a:lnTo>
                  <a:lnTo>
                    <a:pt x="135" y="472"/>
                  </a:lnTo>
                  <a:lnTo>
                    <a:pt x="135" y="471"/>
                  </a:lnTo>
                  <a:lnTo>
                    <a:pt x="135" y="470"/>
                  </a:lnTo>
                  <a:lnTo>
                    <a:pt x="134" y="470"/>
                  </a:lnTo>
                  <a:lnTo>
                    <a:pt x="134" y="469"/>
                  </a:lnTo>
                  <a:lnTo>
                    <a:pt x="135" y="469"/>
                  </a:lnTo>
                  <a:lnTo>
                    <a:pt x="134" y="468"/>
                  </a:lnTo>
                  <a:lnTo>
                    <a:pt x="130" y="468"/>
                  </a:lnTo>
                  <a:lnTo>
                    <a:pt x="130" y="467"/>
                  </a:lnTo>
                  <a:lnTo>
                    <a:pt x="129" y="467"/>
                  </a:lnTo>
                  <a:lnTo>
                    <a:pt x="129" y="468"/>
                  </a:lnTo>
                  <a:lnTo>
                    <a:pt x="128" y="469"/>
                  </a:lnTo>
                  <a:lnTo>
                    <a:pt x="128" y="468"/>
                  </a:lnTo>
                  <a:lnTo>
                    <a:pt x="127" y="468"/>
                  </a:lnTo>
                  <a:lnTo>
                    <a:pt x="127" y="467"/>
                  </a:lnTo>
                  <a:lnTo>
                    <a:pt x="127" y="466"/>
                  </a:lnTo>
                  <a:lnTo>
                    <a:pt x="127" y="465"/>
                  </a:lnTo>
                  <a:lnTo>
                    <a:pt x="127" y="462"/>
                  </a:lnTo>
                  <a:lnTo>
                    <a:pt x="127" y="461"/>
                  </a:lnTo>
                  <a:lnTo>
                    <a:pt x="126" y="461"/>
                  </a:lnTo>
                  <a:lnTo>
                    <a:pt x="124" y="461"/>
                  </a:lnTo>
                  <a:lnTo>
                    <a:pt x="122" y="461"/>
                  </a:lnTo>
                  <a:lnTo>
                    <a:pt x="121" y="460"/>
                  </a:lnTo>
                  <a:lnTo>
                    <a:pt x="119" y="461"/>
                  </a:lnTo>
                  <a:lnTo>
                    <a:pt x="118" y="460"/>
                  </a:lnTo>
                  <a:lnTo>
                    <a:pt x="117" y="460"/>
                  </a:lnTo>
                  <a:lnTo>
                    <a:pt x="116" y="460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9"/>
                  </a:lnTo>
                  <a:lnTo>
                    <a:pt x="113" y="459"/>
                  </a:lnTo>
                  <a:lnTo>
                    <a:pt x="113" y="458"/>
                  </a:lnTo>
                  <a:lnTo>
                    <a:pt x="114" y="458"/>
                  </a:lnTo>
                  <a:lnTo>
                    <a:pt x="113" y="457"/>
                  </a:lnTo>
                  <a:lnTo>
                    <a:pt x="112" y="456"/>
                  </a:lnTo>
                  <a:lnTo>
                    <a:pt x="112" y="457"/>
                  </a:lnTo>
                  <a:lnTo>
                    <a:pt x="112" y="458"/>
                  </a:lnTo>
                  <a:lnTo>
                    <a:pt x="111" y="458"/>
                  </a:lnTo>
                  <a:lnTo>
                    <a:pt x="109" y="457"/>
                  </a:lnTo>
                  <a:lnTo>
                    <a:pt x="106" y="458"/>
                  </a:lnTo>
                  <a:lnTo>
                    <a:pt x="106" y="459"/>
                  </a:lnTo>
                  <a:lnTo>
                    <a:pt x="105" y="459"/>
                  </a:lnTo>
                  <a:lnTo>
                    <a:pt x="105" y="458"/>
                  </a:lnTo>
                  <a:lnTo>
                    <a:pt x="106" y="457"/>
                  </a:lnTo>
                  <a:lnTo>
                    <a:pt x="105" y="456"/>
                  </a:lnTo>
                  <a:lnTo>
                    <a:pt x="104" y="454"/>
                  </a:lnTo>
                  <a:lnTo>
                    <a:pt x="103" y="454"/>
                  </a:lnTo>
                  <a:lnTo>
                    <a:pt x="102" y="454"/>
                  </a:lnTo>
                  <a:lnTo>
                    <a:pt x="101" y="453"/>
                  </a:lnTo>
                  <a:lnTo>
                    <a:pt x="100" y="453"/>
                  </a:lnTo>
                  <a:lnTo>
                    <a:pt x="100" y="455"/>
                  </a:lnTo>
                  <a:lnTo>
                    <a:pt x="100" y="456"/>
                  </a:lnTo>
                  <a:lnTo>
                    <a:pt x="99" y="457"/>
                  </a:lnTo>
                  <a:lnTo>
                    <a:pt x="99" y="458"/>
                  </a:lnTo>
                  <a:lnTo>
                    <a:pt x="98" y="459"/>
                  </a:lnTo>
                  <a:lnTo>
                    <a:pt x="96" y="460"/>
                  </a:lnTo>
                  <a:lnTo>
                    <a:pt x="98" y="460"/>
                  </a:lnTo>
                  <a:lnTo>
                    <a:pt x="98" y="461"/>
                  </a:lnTo>
                  <a:lnTo>
                    <a:pt x="96" y="461"/>
                  </a:lnTo>
                  <a:lnTo>
                    <a:pt x="93" y="462"/>
                  </a:lnTo>
                  <a:lnTo>
                    <a:pt x="92" y="462"/>
                  </a:lnTo>
                  <a:lnTo>
                    <a:pt x="92" y="461"/>
                  </a:lnTo>
                  <a:lnTo>
                    <a:pt x="92" y="459"/>
                  </a:lnTo>
                  <a:lnTo>
                    <a:pt x="91" y="458"/>
                  </a:lnTo>
                  <a:lnTo>
                    <a:pt x="91" y="457"/>
                  </a:lnTo>
                  <a:lnTo>
                    <a:pt x="92" y="457"/>
                  </a:lnTo>
                  <a:lnTo>
                    <a:pt x="92" y="456"/>
                  </a:lnTo>
                  <a:lnTo>
                    <a:pt x="92" y="455"/>
                  </a:lnTo>
                  <a:lnTo>
                    <a:pt x="91" y="454"/>
                  </a:lnTo>
                  <a:lnTo>
                    <a:pt x="90" y="454"/>
                  </a:lnTo>
                  <a:lnTo>
                    <a:pt x="90" y="455"/>
                  </a:lnTo>
                  <a:lnTo>
                    <a:pt x="90" y="456"/>
                  </a:lnTo>
                  <a:lnTo>
                    <a:pt x="90" y="457"/>
                  </a:lnTo>
                  <a:lnTo>
                    <a:pt x="90" y="458"/>
                  </a:lnTo>
                  <a:lnTo>
                    <a:pt x="89" y="458"/>
                  </a:lnTo>
                  <a:lnTo>
                    <a:pt x="88" y="458"/>
                  </a:lnTo>
                  <a:lnTo>
                    <a:pt x="88" y="457"/>
                  </a:lnTo>
                  <a:lnTo>
                    <a:pt x="87" y="457"/>
                  </a:lnTo>
                  <a:lnTo>
                    <a:pt x="87" y="458"/>
                  </a:lnTo>
                  <a:lnTo>
                    <a:pt x="87" y="459"/>
                  </a:lnTo>
                  <a:lnTo>
                    <a:pt x="88" y="460"/>
                  </a:lnTo>
                  <a:lnTo>
                    <a:pt x="87" y="460"/>
                  </a:lnTo>
                  <a:lnTo>
                    <a:pt x="87" y="461"/>
                  </a:lnTo>
                  <a:lnTo>
                    <a:pt x="88" y="462"/>
                  </a:lnTo>
                  <a:lnTo>
                    <a:pt x="88" y="465"/>
                  </a:lnTo>
                  <a:lnTo>
                    <a:pt x="87" y="462"/>
                  </a:lnTo>
                  <a:lnTo>
                    <a:pt x="85" y="461"/>
                  </a:lnTo>
                  <a:lnTo>
                    <a:pt x="83" y="461"/>
                  </a:lnTo>
                  <a:lnTo>
                    <a:pt x="84" y="462"/>
                  </a:lnTo>
                  <a:lnTo>
                    <a:pt x="84" y="465"/>
                  </a:lnTo>
                  <a:lnTo>
                    <a:pt x="83" y="465"/>
                  </a:lnTo>
                  <a:lnTo>
                    <a:pt x="83" y="462"/>
                  </a:lnTo>
                  <a:lnTo>
                    <a:pt x="82" y="462"/>
                  </a:lnTo>
                  <a:lnTo>
                    <a:pt x="81" y="462"/>
                  </a:lnTo>
                  <a:lnTo>
                    <a:pt x="82" y="461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2"/>
                  </a:lnTo>
                  <a:lnTo>
                    <a:pt x="79" y="462"/>
                  </a:lnTo>
                  <a:lnTo>
                    <a:pt x="81" y="466"/>
                  </a:lnTo>
                  <a:lnTo>
                    <a:pt x="81" y="467"/>
                  </a:lnTo>
                  <a:lnTo>
                    <a:pt x="79" y="467"/>
                  </a:lnTo>
                  <a:lnTo>
                    <a:pt x="79" y="468"/>
                  </a:lnTo>
                  <a:lnTo>
                    <a:pt x="77" y="468"/>
                  </a:lnTo>
                  <a:lnTo>
                    <a:pt x="77" y="467"/>
                  </a:lnTo>
                  <a:lnTo>
                    <a:pt x="76" y="467"/>
                  </a:lnTo>
                  <a:lnTo>
                    <a:pt x="76" y="466"/>
                  </a:lnTo>
                  <a:lnTo>
                    <a:pt x="75" y="466"/>
                  </a:lnTo>
                  <a:lnTo>
                    <a:pt x="75" y="465"/>
                  </a:lnTo>
                  <a:lnTo>
                    <a:pt x="76" y="462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9"/>
                  </a:lnTo>
                  <a:lnTo>
                    <a:pt x="77" y="459"/>
                  </a:lnTo>
                  <a:lnTo>
                    <a:pt x="78" y="458"/>
                  </a:lnTo>
                  <a:lnTo>
                    <a:pt x="77" y="457"/>
                  </a:lnTo>
                  <a:lnTo>
                    <a:pt x="76" y="457"/>
                  </a:lnTo>
                  <a:lnTo>
                    <a:pt x="73" y="457"/>
                  </a:lnTo>
                  <a:lnTo>
                    <a:pt x="72" y="457"/>
                  </a:lnTo>
                  <a:lnTo>
                    <a:pt x="71" y="457"/>
                  </a:lnTo>
                  <a:lnTo>
                    <a:pt x="71" y="458"/>
                  </a:lnTo>
                  <a:lnTo>
                    <a:pt x="71" y="459"/>
                  </a:lnTo>
                  <a:lnTo>
                    <a:pt x="70" y="460"/>
                  </a:lnTo>
                  <a:lnTo>
                    <a:pt x="70" y="461"/>
                  </a:lnTo>
                  <a:lnTo>
                    <a:pt x="69" y="462"/>
                  </a:lnTo>
                  <a:lnTo>
                    <a:pt x="70" y="462"/>
                  </a:lnTo>
                  <a:lnTo>
                    <a:pt x="70" y="465"/>
                  </a:lnTo>
                  <a:lnTo>
                    <a:pt x="69" y="466"/>
                  </a:lnTo>
                  <a:lnTo>
                    <a:pt x="68" y="466"/>
                  </a:lnTo>
                  <a:lnTo>
                    <a:pt x="68" y="465"/>
                  </a:lnTo>
                  <a:lnTo>
                    <a:pt x="68" y="462"/>
                  </a:lnTo>
                  <a:lnTo>
                    <a:pt x="67" y="462"/>
                  </a:lnTo>
                  <a:lnTo>
                    <a:pt x="67" y="461"/>
                  </a:lnTo>
                  <a:lnTo>
                    <a:pt x="66" y="461"/>
                  </a:lnTo>
                  <a:lnTo>
                    <a:pt x="66" y="460"/>
                  </a:lnTo>
                  <a:lnTo>
                    <a:pt x="67" y="460"/>
                  </a:lnTo>
                  <a:lnTo>
                    <a:pt x="67" y="459"/>
                  </a:lnTo>
                  <a:lnTo>
                    <a:pt x="66" y="459"/>
                  </a:lnTo>
                  <a:lnTo>
                    <a:pt x="66" y="458"/>
                  </a:lnTo>
                  <a:lnTo>
                    <a:pt x="64" y="458"/>
                  </a:lnTo>
                  <a:lnTo>
                    <a:pt x="64" y="457"/>
                  </a:lnTo>
                  <a:lnTo>
                    <a:pt x="62" y="457"/>
                  </a:lnTo>
                  <a:lnTo>
                    <a:pt x="61" y="458"/>
                  </a:lnTo>
                  <a:lnTo>
                    <a:pt x="61" y="459"/>
                  </a:lnTo>
                  <a:lnTo>
                    <a:pt x="61" y="460"/>
                  </a:lnTo>
                  <a:lnTo>
                    <a:pt x="60" y="460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1" y="462"/>
                  </a:lnTo>
                  <a:lnTo>
                    <a:pt x="62" y="462"/>
                  </a:lnTo>
                  <a:lnTo>
                    <a:pt x="62" y="465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6" y="468"/>
                  </a:lnTo>
                  <a:lnTo>
                    <a:pt x="67" y="469"/>
                  </a:lnTo>
                  <a:lnTo>
                    <a:pt x="67" y="470"/>
                  </a:lnTo>
                  <a:lnTo>
                    <a:pt x="68" y="470"/>
                  </a:lnTo>
                  <a:lnTo>
                    <a:pt x="68" y="471"/>
                  </a:lnTo>
                  <a:lnTo>
                    <a:pt x="69" y="471"/>
                  </a:lnTo>
                  <a:lnTo>
                    <a:pt x="69" y="472"/>
                  </a:lnTo>
                  <a:lnTo>
                    <a:pt x="68" y="472"/>
                  </a:lnTo>
                  <a:lnTo>
                    <a:pt x="66" y="471"/>
                  </a:lnTo>
                  <a:lnTo>
                    <a:pt x="64" y="470"/>
                  </a:lnTo>
                  <a:lnTo>
                    <a:pt x="62" y="470"/>
                  </a:lnTo>
                  <a:lnTo>
                    <a:pt x="61" y="469"/>
                  </a:lnTo>
                  <a:lnTo>
                    <a:pt x="58" y="469"/>
                  </a:lnTo>
                  <a:lnTo>
                    <a:pt x="55" y="468"/>
                  </a:lnTo>
                  <a:lnTo>
                    <a:pt x="52" y="467"/>
                  </a:lnTo>
                  <a:lnTo>
                    <a:pt x="52" y="466"/>
                  </a:lnTo>
                  <a:lnTo>
                    <a:pt x="48" y="466"/>
                  </a:lnTo>
                  <a:lnTo>
                    <a:pt x="47" y="466"/>
                  </a:lnTo>
                  <a:lnTo>
                    <a:pt x="47" y="465"/>
                  </a:lnTo>
                  <a:lnTo>
                    <a:pt x="46" y="465"/>
                  </a:lnTo>
                  <a:lnTo>
                    <a:pt x="47" y="462"/>
                  </a:lnTo>
                  <a:lnTo>
                    <a:pt x="47" y="461"/>
                  </a:lnTo>
                  <a:lnTo>
                    <a:pt x="44" y="461"/>
                  </a:lnTo>
                  <a:lnTo>
                    <a:pt x="45" y="460"/>
                  </a:lnTo>
                  <a:lnTo>
                    <a:pt x="44" y="460"/>
                  </a:lnTo>
                  <a:lnTo>
                    <a:pt x="43" y="459"/>
                  </a:lnTo>
                  <a:lnTo>
                    <a:pt x="43" y="458"/>
                  </a:lnTo>
                  <a:lnTo>
                    <a:pt x="42" y="457"/>
                  </a:lnTo>
                  <a:lnTo>
                    <a:pt x="41" y="457"/>
                  </a:lnTo>
                  <a:lnTo>
                    <a:pt x="41" y="456"/>
                  </a:lnTo>
                  <a:lnTo>
                    <a:pt x="39" y="456"/>
                  </a:lnTo>
                  <a:lnTo>
                    <a:pt x="38" y="456"/>
                  </a:lnTo>
                  <a:lnTo>
                    <a:pt x="37" y="454"/>
                  </a:lnTo>
                  <a:lnTo>
                    <a:pt x="36" y="453"/>
                  </a:lnTo>
                  <a:lnTo>
                    <a:pt x="36" y="452"/>
                  </a:lnTo>
                  <a:lnTo>
                    <a:pt x="36" y="450"/>
                  </a:lnTo>
                  <a:lnTo>
                    <a:pt x="39" y="449"/>
                  </a:lnTo>
                  <a:lnTo>
                    <a:pt x="42" y="447"/>
                  </a:lnTo>
                  <a:lnTo>
                    <a:pt x="43" y="446"/>
                  </a:lnTo>
                  <a:lnTo>
                    <a:pt x="44" y="445"/>
                  </a:lnTo>
                  <a:lnTo>
                    <a:pt x="44" y="444"/>
                  </a:lnTo>
                  <a:lnTo>
                    <a:pt x="45" y="443"/>
                  </a:lnTo>
                  <a:lnTo>
                    <a:pt x="48" y="443"/>
                  </a:lnTo>
                  <a:lnTo>
                    <a:pt x="53" y="443"/>
                  </a:lnTo>
                  <a:lnTo>
                    <a:pt x="53" y="442"/>
                  </a:lnTo>
                  <a:lnTo>
                    <a:pt x="53" y="441"/>
                  </a:lnTo>
                  <a:lnTo>
                    <a:pt x="52" y="441"/>
                  </a:lnTo>
                  <a:lnTo>
                    <a:pt x="53" y="439"/>
                  </a:lnTo>
                  <a:lnTo>
                    <a:pt x="53" y="438"/>
                  </a:lnTo>
                  <a:lnTo>
                    <a:pt x="52" y="438"/>
                  </a:lnTo>
                  <a:lnTo>
                    <a:pt x="48" y="439"/>
                  </a:lnTo>
                  <a:lnTo>
                    <a:pt x="46" y="439"/>
                  </a:lnTo>
                  <a:lnTo>
                    <a:pt x="43" y="439"/>
                  </a:lnTo>
                  <a:lnTo>
                    <a:pt x="41" y="439"/>
                  </a:lnTo>
                  <a:lnTo>
                    <a:pt x="39" y="439"/>
                  </a:lnTo>
                  <a:lnTo>
                    <a:pt x="39" y="438"/>
                  </a:lnTo>
                  <a:lnTo>
                    <a:pt x="36" y="437"/>
                  </a:lnTo>
                  <a:lnTo>
                    <a:pt x="33" y="436"/>
                  </a:lnTo>
                  <a:lnTo>
                    <a:pt x="32" y="436"/>
                  </a:lnTo>
                  <a:lnTo>
                    <a:pt x="32" y="435"/>
                  </a:lnTo>
                  <a:lnTo>
                    <a:pt x="31" y="435"/>
                  </a:lnTo>
                  <a:lnTo>
                    <a:pt x="31" y="434"/>
                  </a:lnTo>
                  <a:lnTo>
                    <a:pt x="31" y="432"/>
                  </a:lnTo>
                  <a:lnTo>
                    <a:pt x="32" y="431"/>
                  </a:lnTo>
                  <a:lnTo>
                    <a:pt x="33" y="430"/>
                  </a:lnTo>
                  <a:lnTo>
                    <a:pt x="33" y="428"/>
                  </a:lnTo>
                  <a:lnTo>
                    <a:pt x="35" y="426"/>
                  </a:lnTo>
                  <a:lnTo>
                    <a:pt x="36" y="425"/>
                  </a:lnTo>
                  <a:lnTo>
                    <a:pt x="37" y="425"/>
                  </a:lnTo>
                  <a:lnTo>
                    <a:pt x="37" y="424"/>
                  </a:lnTo>
                  <a:lnTo>
                    <a:pt x="35" y="424"/>
                  </a:lnTo>
                  <a:lnTo>
                    <a:pt x="35" y="425"/>
                  </a:lnTo>
                  <a:lnTo>
                    <a:pt x="33" y="425"/>
                  </a:lnTo>
                  <a:lnTo>
                    <a:pt x="33" y="427"/>
                  </a:lnTo>
                  <a:lnTo>
                    <a:pt x="32" y="427"/>
                  </a:lnTo>
                  <a:lnTo>
                    <a:pt x="31" y="430"/>
                  </a:lnTo>
                  <a:lnTo>
                    <a:pt x="27" y="434"/>
                  </a:lnTo>
                  <a:lnTo>
                    <a:pt x="26" y="435"/>
                  </a:lnTo>
                  <a:lnTo>
                    <a:pt x="26" y="434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4" y="431"/>
                  </a:lnTo>
                  <a:lnTo>
                    <a:pt x="23" y="430"/>
                  </a:lnTo>
                  <a:lnTo>
                    <a:pt x="22" y="428"/>
                  </a:lnTo>
                  <a:lnTo>
                    <a:pt x="23" y="428"/>
                  </a:lnTo>
                  <a:lnTo>
                    <a:pt x="25" y="427"/>
                  </a:lnTo>
                  <a:lnTo>
                    <a:pt x="24" y="427"/>
                  </a:lnTo>
                  <a:lnTo>
                    <a:pt x="21" y="426"/>
                  </a:lnTo>
                  <a:lnTo>
                    <a:pt x="21" y="427"/>
                  </a:lnTo>
                  <a:lnTo>
                    <a:pt x="18" y="425"/>
                  </a:lnTo>
                  <a:lnTo>
                    <a:pt x="18" y="424"/>
                  </a:lnTo>
                  <a:lnTo>
                    <a:pt x="18" y="422"/>
                  </a:lnTo>
                  <a:lnTo>
                    <a:pt x="20" y="422"/>
                  </a:lnTo>
                  <a:lnTo>
                    <a:pt x="20" y="421"/>
                  </a:lnTo>
                  <a:lnTo>
                    <a:pt x="20" y="420"/>
                  </a:lnTo>
                  <a:lnTo>
                    <a:pt x="20" y="419"/>
                  </a:lnTo>
                  <a:lnTo>
                    <a:pt x="22" y="416"/>
                  </a:lnTo>
                  <a:lnTo>
                    <a:pt x="23" y="419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3" y="416"/>
                  </a:lnTo>
                  <a:lnTo>
                    <a:pt x="23" y="415"/>
                  </a:lnTo>
                  <a:lnTo>
                    <a:pt x="26" y="414"/>
                  </a:lnTo>
                  <a:lnTo>
                    <a:pt x="31" y="414"/>
                  </a:lnTo>
                  <a:lnTo>
                    <a:pt x="35" y="413"/>
                  </a:lnTo>
                  <a:lnTo>
                    <a:pt x="36" y="414"/>
                  </a:lnTo>
                  <a:lnTo>
                    <a:pt x="41" y="414"/>
                  </a:lnTo>
                  <a:lnTo>
                    <a:pt x="45" y="415"/>
                  </a:lnTo>
                  <a:lnTo>
                    <a:pt x="46" y="416"/>
                  </a:lnTo>
                  <a:lnTo>
                    <a:pt x="50" y="415"/>
                  </a:lnTo>
                  <a:lnTo>
                    <a:pt x="54" y="415"/>
                  </a:lnTo>
                  <a:lnTo>
                    <a:pt x="58" y="416"/>
                  </a:lnTo>
                  <a:lnTo>
                    <a:pt x="61" y="419"/>
                  </a:lnTo>
                  <a:lnTo>
                    <a:pt x="62" y="419"/>
                  </a:lnTo>
                  <a:lnTo>
                    <a:pt x="68" y="419"/>
                  </a:lnTo>
                  <a:lnTo>
                    <a:pt x="69" y="420"/>
                  </a:lnTo>
                  <a:lnTo>
                    <a:pt x="69" y="419"/>
                  </a:lnTo>
                  <a:lnTo>
                    <a:pt x="71" y="416"/>
                  </a:lnTo>
                  <a:lnTo>
                    <a:pt x="71" y="415"/>
                  </a:lnTo>
                  <a:lnTo>
                    <a:pt x="67" y="416"/>
                  </a:lnTo>
                  <a:lnTo>
                    <a:pt x="61" y="416"/>
                  </a:lnTo>
                  <a:lnTo>
                    <a:pt x="57" y="415"/>
                  </a:lnTo>
                  <a:lnTo>
                    <a:pt x="53" y="414"/>
                  </a:lnTo>
                  <a:lnTo>
                    <a:pt x="50" y="414"/>
                  </a:lnTo>
                  <a:lnTo>
                    <a:pt x="46" y="413"/>
                  </a:lnTo>
                  <a:lnTo>
                    <a:pt x="42" y="412"/>
                  </a:lnTo>
                  <a:lnTo>
                    <a:pt x="45" y="410"/>
                  </a:lnTo>
                  <a:lnTo>
                    <a:pt x="48" y="408"/>
                  </a:lnTo>
                  <a:lnTo>
                    <a:pt x="54" y="407"/>
                  </a:lnTo>
                  <a:lnTo>
                    <a:pt x="58" y="407"/>
                  </a:lnTo>
                  <a:lnTo>
                    <a:pt x="61" y="408"/>
                  </a:lnTo>
                  <a:lnTo>
                    <a:pt x="66" y="408"/>
                  </a:lnTo>
                  <a:lnTo>
                    <a:pt x="68" y="412"/>
                  </a:lnTo>
                  <a:lnTo>
                    <a:pt x="71" y="413"/>
                  </a:lnTo>
                  <a:lnTo>
                    <a:pt x="71" y="412"/>
                  </a:lnTo>
                  <a:lnTo>
                    <a:pt x="71" y="411"/>
                  </a:lnTo>
                  <a:lnTo>
                    <a:pt x="69" y="411"/>
                  </a:lnTo>
                  <a:lnTo>
                    <a:pt x="68" y="410"/>
                  </a:lnTo>
                  <a:lnTo>
                    <a:pt x="68" y="409"/>
                  </a:lnTo>
                  <a:lnTo>
                    <a:pt x="68" y="408"/>
                  </a:lnTo>
                  <a:lnTo>
                    <a:pt x="68" y="407"/>
                  </a:lnTo>
                  <a:lnTo>
                    <a:pt x="67" y="405"/>
                  </a:lnTo>
                  <a:lnTo>
                    <a:pt x="68" y="404"/>
                  </a:lnTo>
                  <a:lnTo>
                    <a:pt x="71" y="405"/>
                  </a:lnTo>
                  <a:lnTo>
                    <a:pt x="72" y="404"/>
                  </a:lnTo>
                  <a:lnTo>
                    <a:pt x="72" y="403"/>
                  </a:lnTo>
                  <a:lnTo>
                    <a:pt x="72" y="401"/>
                  </a:lnTo>
                  <a:lnTo>
                    <a:pt x="72" y="400"/>
                  </a:lnTo>
                  <a:lnTo>
                    <a:pt x="72" y="399"/>
                  </a:lnTo>
                  <a:lnTo>
                    <a:pt x="71" y="399"/>
                  </a:lnTo>
                  <a:lnTo>
                    <a:pt x="71" y="398"/>
                  </a:lnTo>
                  <a:lnTo>
                    <a:pt x="70" y="398"/>
                  </a:lnTo>
                  <a:lnTo>
                    <a:pt x="70" y="397"/>
                  </a:lnTo>
                  <a:lnTo>
                    <a:pt x="71" y="397"/>
                  </a:lnTo>
                  <a:lnTo>
                    <a:pt x="71" y="396"/>
                  </a:lnTo>
                  <a:lnTo>
                    <a:pt x="70" y="396"/>
                  </a:lnTo>
                  <a:lnTo>
                    <a:pt x="69" y="395"/>
                  </a:lnTo>
                  <a:lnTo>
                    <a:pt x="68" y="393"/>
                  </a:lnTo>
                  <a:lnTo>
                    <a:pt x="67" y="393"/>
                  </a:lnTo>
                  <a:lnTo>
                    <a:pt x="66" y="392"/>
                  </a:lnTo>
                  <a:lnTo>
                    <a:pt x="67" y="392"/>
                  </a:lnTo>
                  <a:lnTo>
                    <a:pt x="67" y="391"/>
                  </a:lnTo>
                  <a:lnTo>
                    <a:pt x="66" y="391"/>
                  </a:lnTo>
                  <a:lnTo>
                    <a:pt x="64" y="392"/>
                  </a:lnTo>
                  <a:lnTo>
                    <a:pt x="61" y="393"/>
                  </a:lnTo>
                  <a:lnTo>
                    <a:pt x="61" y="395"/>
                  </a:lnTo>
                  <a:lnTo>
                    <a:pt x="60" y="396"/>
                  </a:lnTo>
                  <a:lnTo>
                    <a:pt x="60" y="397"/>
                  </a:lnTo>
                  <a:lnTo>
                    <a:pt x="60" y="398"/>
                  </a:lnTo>
                  <a:lnTo>
                    <a:pt x="57" y="400"/>
                  </a:lnTo>
                  <a:lnTo>
                    <a:pt x="54" y="400"/>
                  </a:lnTo>
                  <a:lnTo>
                    <a:pt x="48" y="401"/>
                  </a:lnTo>
                  <a:lnTo>
                    <a:pt x="48" y="400"/>
                  </a:lnTo>
                  <a:lnTo>
                    <a:pt x="48" y="399"/>
                  </a:lnTo>
                  <a:lnTo>
                    <a:pt x="48" y="398"/>
                  </a:lnTo>
                  <a:lnTo>
                    <a:pt x="48" y="397"/>
                  </a:lnTo>
                  <a:lnTo>
                    <a:pt x="47" y="396"/>
                  </a:lnTo>
                  <a:lnTo>
                    <a:pt x="46" y="393"/>
                  </a:lnTo>
                  <a:lnTo>
                    <a:pt x="45" y="393"/>
                  </a:lnTo>
                  <a:lnTo>
                    <a:pt x="44" y="393"/>
                  </a:lnTo>
                  <a:lnTo>
                    <a:pt x="46" y="398"/>
                  </a:lnTo>
                  <a:lnTo>
                    <a:pt x="46" y="399"/>
                  </a:lnTo>
                  <a:lnTo>
                    <a:pt x="46" y="400"/>
                  </a:lnTo>
                  <a:lnTo>
                    <a:pt x="43" y="401"/>
                  </a:lnTo>
                  <a:lnTo>
                    <a:pt x="41" y="404"/>
                  </a:lnTo>
                  <a:lnTo>
                    <a:pt x="37" y="401"/>
                  </a:lnTo>
                  <a:lnTo>
                    <a:pt x="33" y="400"/>
                  </a:lnTo>
                  <a:lnTo>
                    <a:pt x="30" y="398"/>
                  </a:lnTo>
                  <a:lnTo>
                    <a:pt x="30" y="397"/>
                  </a:lnTo>
                  <a:lnTo>
                    <a:pt x="32" y="396"/>
                  </a:lnTo>
                  <a:lnTo>
                    <a:pt x="33" y="395"/>
                  </a:lnTo>
                  <a:lnTo>
                    <a:pt x="35" y="393"/>
                  </a:lnTo>
                  <a:lnTo>
                    <a:pt x="36" y="393"/>
                  </a:lnTo>
                  <a:lnTo>
                    <a:pt x="37" y="392"/>
                  </a:lnTo>
                  <a:lnTo>
                    <a:pt x="37" y="391"/>
                  </a:lnTo>
                  <a:lnTo>
                    <a:pt x="37" y="390"/>
                  </a:lnTo>
                  <a:lnTo>
                    <a:pt x="37" y="389"/>
                  </a:lnTo>
                  <a:lnTo>
                    <a:pt x="36" y="390"/>
                  </a:lnTo>
                  <a:lnTo>
                    <a:pt x="35" y="391"/>
                  </a:lnTo>
                  <a:lnTo>
                    <a:pt x="32" y="392"/>
                  </a:lnTo>
                  <a:lnTo>
                    <a:pt x="31" y="393"/>
                  </a:lnTo>
                  <a:lnTo>
                    <a:pt x="29" y="392"/>
                  </a:lnTo>
                  <a:lnTo>
                    <a:pt x="25" y="392"/>
                  </a:lnTo>
                  <a:lnTo>
                    <a:pt x="25" y="391"/>
                  </a:lnTo>
                  <a:lnTo>
                    <a:pt x="29" y="389"/>
                  </a:lnTo>
                  <a:lnTo>
                    <a:pt x="29" y="386"/>
                  </a:lnTo>
                  <a:lnTo>
                    <a:pt x="30" y="385"/>
                  </a:lnTo>
                  <a:lnTo>
                    <a:pt x="31" y="385"/>
                  </a:lnTo>
                  <a:lnTo>
                    <a:pt x="32" y="385"/>
                  </a:lnTo>
                  <a:lnTo>
                    <a:pt x="31" y="384"/>
                  </a:lnTo>
                  <a:lnTo>
                    <a:pt x="29" y="384"/>
                  </a:lnTo>
                  <a:lnTo>
                    <a:pt x="27" y="384"/>
                  </a:lnTo>
                  <a:lnTo>
                    <a:pt x="26" y="385"/>
                  </a:lnTo>
                  <a:lnTo>
                    <a:pt x="25" y="388"/>
                  </a:lnTo>
                  <a:lnTo>
                    <a:pt x="22" y="388"/>
                  </a:lnTo>
                  <a:lnTo>
                    <a:pt x="18" y="389"/>
                  </a:lnTo>
                  <a:lnTo>
                    <a:pt x="16" y="388"/>
                  </a:lnTo>
                  <a:lnTo>
                    <a:pt x="16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8" y="382"/>
                  </a:lnTo>
                  <a:lnTo>
                    <a:pt x="16" y="384"/>
                  </a:lnTo>
                  <a:lnTo>
                    <a:pt x="15" y="384"/>
                  </a:lnTo>
                  <a:lnTo>
                    <a:pt x="15" y="381"/>
                  </a:lnTo>
                  <a:lnTo>
                    <a:pt x="15" y="380"/>
                  </a:lnTo>
                  <a:lnTo>
                    <a:pt x="13" y="381"/>
                  </a:lnTo>
                  <a:lnTo>
                    <a:pt x="12" y="382"/>
                  </a:lnTo>
                  <a:lnTo>
                    <a:pt x="12" y="381"/>
                  </a:lnTo>
                  <a:lnTo>
                    <a:pt x="11" y="380"/>
                  </a:lnTo>
                  <a:lnTo>
                    <a:pt x="10" y="380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8" y="377"/>
                  </a:lnTo>
                  <a:lnTo>
                    <a:pt x="8" y="376"/>
                  </a:lnTo>
                  <a:lnTo>
                    <a:pt x="8" y="375"/>
                  </a:lnTo>
                  <a:lnTo>
                    <a:pt x="9" y="375"/>
                  </a:lnTo>
                  <a:lnTo>
                    <a:pt x="5" y="374"/>
                  </a:lnTo>
                  <a:lnTo>
                    <a:pt x="5" y="373"/>
                  </a:lnTo>
                  <a:lnTo>
                    <a:pt x="4" y="373"/>
                  </a:lnTo>
                  <a:lnTo>
                    <a:pt x="2" y="370"/>
                  </a:lnTo>
                  <a:lnTo>
                    <a:pt x="2" y="369"/>
                  </a:lnTo>
                  <a:lnTo>
                    <a:pt x="1" y="368"/>
                  </a:lnTo>
                  <a:lnTo>
                    <a:pt x="2" y="368"/>
                  </a:lnTo>
                  <a:lnTo>
                    <a:pt x="4" y="367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2" y="365"/>
                  </a:lnTo>
                  <a:lnTo>
                    <a:pt x="2" y="364"/>
                  </a:lnTo>
                  <a:lnTo>
                    <a:pt x="4" y="365"/>
                  </a:lnTo>
                  <a:lnTo>
                    <a:pt x="4" y="364"/>
                  </a:lnTo>
                  <a:lnTo>
                    <a:pt x="4" y="363"/>
                  </a:lnTo>
                  <a:lnTo>
                    <a:pt x="5" y="362"/>
                  </a:lnTo>
                  <a:lnTo>
                    <a:pt x="7" y="363"/>
                  </a:lnTo>
                  <a:lnTo>
                    <a:pt x="7" y="362"/>
                  </a:lnTo>
                  <a:lnTo>
                    <a:pt x="5" y="362"/>
                  </a:lnTo>
                  <a:lnTo>
                    <a:pt x="2" y="362"/>
                  </a:lnTo>
                  <a:lnTo>
                    <a:pt x="2" y="361"/>
                  </a:lnTo>
                  <a:lnTo>
                    <a:pt x="2" y="359"/>
                  </a:lnTo>
                  <a:lnTo>
                    <a:pt x="2" y="358"/>
                  </a:lnTo>
                  <a:lnTo>
                    <a:pt x="4" y="358"/>
                  </a:lnTo>
                  <a:lnTo>
                    <a:pt x="5" y="356"/>
                  </a:lnTo>
                  <a:lnTo>
                    <a:pt x="5" y="355"/>
                  </a:lnTo>
                  <a:lnTo>
                    <a:pt x="5" y="354"/>
                  </a:lnTo>
                  <a:lnTo>
                    <a:pt x="4" y="354"/>
                  </a:lnTo>
                  <a:lnTo>
                    <a:pt x="5" y="353"/>
                  </a:lnTo>
                  <a:lnTo>
                    <a:pt x="5" y="352"/>
                  </a:lnTo>
                  <a:lnTo>
                    <a:pt x="5" y="351"/>
                  </a:lnTo>
                  <a:lnTo>
                    <a:pt x="9" y="350"/>
                  </a:lnTo>
                  <a:lnTo>
                    <a:pt x="12" y="348"/>
                  </a:lnTo>
                  <a:lnTo>
                    <a:pt x="15" y="344"/>
                  </a:lnTo>
                  <a:lnTo>
                    <a:pt x="20" y="344"/>
                  </a:lnTo>
                  <a:lnTo>
                    <a:pt x="21" y="345"/>
                  </a:lnTo>
                  <a:lnTo>
                    <a:pt x="23" y="345"/>
                  </a:lnTo>
                  <a:lnTo>
                    <a:pt x="23" y="346"/>
                  </a:lnTo>
                  <a:lnTo>
                    <a:pt x="24" y="346"/>
                  </a:lnTo>
                  <a:lnTo>
                    <a:pt x="24" y="345"/>
                  </a:lnTo>
                  <a:lnTo>
                    <a:pt x="24" y="344"/>
                  </a:lnTo>
                  <a:lnTo>
                    <a:pt x="24" y="343"/>
                  </a:lnTo>
                  <a:lnTo>
                    <a:pt x="24" y="341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9" y="340"/>
                  </a:lnTo>
                  <a:lnTo>
                    <a:pt x="29" y="339"/>
                  </a:lnTo>
                  <a:lnTo>
                    <a:pt x="32" y="338"/>
                  </a:lnTo>
                  <a:lnTo>
                    <a:pt x="32" y="336"/>
                  </a:lnTo>
                  <a:lnTo>
                    <a:pt x="32" y="335"/>
                  </a:lnTo>
                  <a:lnTo>
                    <a:pt x="33" y="335"/>
                  </a:lnTo>
                  <a:lnTo>
                    <a:pt x="38" y="335"/>
                  </a:lnTo>
                  <a:lnTo>
                    <a:pt x="39" y="335"/>
                  </a:lnTo>
                  <a:lnTo>
                    <a:pt x="39" y="334"/>
                  </a:lnTo>
                  <a:lnTo>
                    <a:pt x="39" y="333"/>
                  </a:lnTo>
                  <a:lnTo>
                    <a:pt x="41" y="333"/>
                  </a:lnTo>
                  <a:lnTo>
                    <a:pt x="41" y="332"/>
                  </a:lnTo>
                  <a:lnTo>
                    <a:pt x="42" y="332"/>
                  </a:lnTo>
                  <a:lnTo>
                    <a:pt x="43" y="332"/>
                  </a:lnTo>
                  <a:lnTo>
                    <a:pt x="43" y="333"/>
                  </a:lnTo>
                  <a:lnTo>
                    <a:pt x="44" y="334"/>
                  </a:lnTo>
                  <a:lnTo>
                    <a:pt x="44" y="333"/>
                  </a:lnTo>
                  <a:lnTo>
                    <a:pt x="44" y="332"/>
                  </a:lnTo>
                  <a:lnTo>
                    <a:pt x="44" y="331"/>
                  </a:lnTo>
                  <a:lnTo>
                    <a:pt x="43" y="331"/>
                  </a:lnTo>
                  <a:lnTo>
                    <a:pt x="41" y="330"/>
                  </a:lnTo>
                  <a:lnTo>
                    <a:pt x="41" y="329"/>
                  </a:lnTo>
                  <a:lnTo>
                    <a:pt x="41" y="328"/>
                  </a:lnTo>
                  <a:lnTo>
                    <a:pt x="42" y="328"/>
                  </a:lnTo>
                  <a:lnTo>
                    <a:pt x="42" y="325"/>
                  </a:lnTo>
                  <a:lnTo>
                    <a:pt x="47" y="323"/>
                  </a:lnTo>
                  <a:lnTo>
                    <a:pt x="53" y="321"/>
                  </a:lnTo>
                  <a:lnTo>
                    <a:pt x="55" y="322"/>
                  </a:lnTo>
                  <a:lnTo>
                    <a:pt x="56" y="322"/>
                  </a:lnTo>
                  <a:lnTo>
                    <a:pt x="56" y="321"/>
                  </a:lnTo>
                  <a:lnTo>
                    <a:pt x="56" y="320"/>
                  </a:lnTo>
                  <a:lnTo>
                    <a:pt x="57" y="319"/>
                  </a:lnTo>
                  <a:lnTo>
                    <a:pt x="58" y="319"/>
                  </a:lnTo>
                  <a:lnTo>
                    <a:pt x="58" y="318"/>
                  </a:lnTo>
                  <a:lnTo>
                    <a:pt x="60" y="319"/>
                  </a:lnTo>
                  <a:lnTo>
                    <a:pt x="60" y="318"/>
                  </a:lnTo>
                  <a:lnTo>
                    <a:pt x="60" y="317"/>
                  </a:lnTo>
                  <a:lnTo>
                    <a:pt x="61" y="317"/>
                  </a:lnTo>
                  <a:lnTo>
                    <a:pt x="61" y="318"/>
                  </a:lnTo>
                  <a:lnTo>
                    <a:pt x="61" y="319"/>
                  </a:lnTo>
                  <a:lnTo>
                    <a:pt x="62" y="319"/>
                  </a:lnTo>
                  <a:lnTo>
                    <a:pt x="62" y="318"/>
                  </a:lnTo>
                  <a:lnTo>
                    <a:pt x="62" y="317"/>
                  </a:lnTo>
                  <a:lnTo>
                    <a:pt x="64" y="317"/>
                  </a:lnTo>
                  <a:lnTo>
                    <a:pt x="64" y="318"/>
                  </a:lnTo>
                  <a:lnTo>
                    <a:pt x="64" y="319"/>
                  </a:lnTo>
                  <a:lnTo>
                    <a:pt x="66" y="318"/>
                  </a:lnTo>
                  <a:lnTo>
                    <a:pt x="66" y="319"/>
                  </a:lnTo>
                  <a:lnTo>
                    <a:pt x="67" y="318"/>
                  </a:lnTo>
                  <a:lnTo>
                    <a:pt x="67" y="317"/>
                  </a:lnTo>
                  <a:lnTo>
                    <a:pt x="68" y="317"/>
                  </a:lnTo>
                  <a:lnTo>
                    <a:pt x="68" y="318"/>
                  </a:lnTo>
                  <a:lnTo>
                    <a:pt x="69" y="318"/>
                  </a:lnTo>
                  <a:lnTo>
                    <a:pt x="70" y="317"/>
                  </a:lnTo>
                  <a:lnTo>
                    <a:pt x="70" y="318"/>
                  </a:lnTo>
                  <a:lnTo>
                    <a:pt x="70" y="319"/>
                  </a:lnTo>
                  <a:lnTo>
                    <a:pt x="71" y="319"/>
                  </a:lnTo>
                  <a:lnTo>
                    <a:pt x="72" y="319"/>
                  </a:lnTo>
                  <a:lnTo>
                    <a:pt x="73" y="319"/>
                  </a:lnTo>
                  <a:lnTo>
                    <a:pt x="73" y="318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5" y="316"/>
                  </a:lnTo>
                  <a:lnTo>
                    <a:pt x="76" y="313"/>
                  </a:lnTo>
                  <a:lnTo>
                    <a:pt x="77" y="313"/>
                  </a:lnTo>
                  <a:lnTo>
                    <a:pt x="76" y="312"/>
                  </a:lnTo>
                  <a:lnTo>
                    <a:pt x="77" y="310"/>
                  </a:lnTo>
                  <a:lnTo>
                    <a:pt x="78" y="310"/>
                  </a:lnTo>
                  <a:lnTo>
                    <a:pt x="78" y="309"/>
                  </a:lnTo>
                  <a:lnTo>
                    <a:pt x="78" y="308"/>
                  </a:lnTo>
                  <a:lnTo>
                    <a:pt x="78" y="307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6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3" y="301"/>
                  </a:lnTo>
                  <a:lnTo>
                    <a:pt x="83" y="300"/>
                  </a:lnTo>
                  <a:lnTo>
                    <a:pt x="83" y="299"/>
                  </a:lnTo>
                  <a:lnTo>
                    <a:pt x="84" y="298"/>
                  </a:lnTo>
                  <a:lnTo>
                    <a:pt x="85" y="297"/>
                  </a:lnTo>
                  <a:lnTo>
                    <a:pt x="85" y="295"/>
                  </a:lnTo>
                  <a:lnTo>
                    <a:pt x="85" y="294"/>
                  </a:lnTo>
                  <a:lnTo>
                    <a:pt x="85" y="293"/>
                  </a:lnTo>
                  <a:lnTo>
                    <a:pt x="85" y="292"/>
                  </a:lnTo>
                  <a:lnTo>
                    <a:pt x="85" y="290"/>
                  </a:lnTo>
                  <a:lnTo>
                    <a:pt x="85" y="289"/>
                  </a:lnTo>
                  <a:lnTo>
                    <a:pt x="84" y="289"/>
                  </a:lnTo>
                  <a:lnTo>
                    <a:pt x="84" y="288"/>
                  </a:lnTo>
                  <a:lnTo>
                    <a:pt x="83" y="288"/>
                  </a:lnTo>
                  <a:lnTo>
                    <a:pt x="84" y="287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3" y="283"/>
                  </a:lnTo>
                  <a:lnTo>
                    <a:pt x="84" y="282"/>
                  </a:lnTo>
                  <a:lnTo>
                    <a:pt x="84" y="279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4" y="278"/>
                  </a:lnTo>
                  <a:lnTo>
                    <a:pt x="84" y="277"/>
                  </a:lnTo>
                  <a:lnTo>
                    <a:pt x="83" y="277"/>
                  </a:lnTo>
                  <a:lnTo>
                    <a:pt x="82" y="276"/>
                  </a:lnTo>
                  <a:lnTo>
                    <a:pt x="83" y="276"/>
                  </a:lnTo>
                  <a:lnTo>
                    <a:pt x="84" y="276"/>
                  </a:lnTo>
                  <a:lnTo>
                    <a:pt x="83" y="275"/>
                  </a:lnTo>
                  <a:lnTo>
                    <a:pt x="83" y="274"/>
                  </a:lnTo>
                  <a:lnTo>
                    <a:pt x="84" y="273"/>
                  </a:lnTo>
                  <a:lnTo>
                    <a:pt x="83" y="273"/>
                  </a:lnTo>
                  <a:lnTo>
                    <a:pt x="84" y="272"/>
                  </a:lnTo>
                  <a:lnTo>
                    <a:pt x="84" y="271"/>
                  </a:lnTo>
                  <a:lnTo>
                    <a:pt x="84" y="270"/>
                  </a:lnTo>
                  <a:lnTo>
                    <a:pt x="83" y="268"/>
                  </a:lnTo>
                  <a:lnTo>
                    <a:pt x="83" y="267"/>
                  </a:lnTo>
                  <a:lnTo>
                    <a:pt x="87" y="264"/>
                  </a:lnTo>
                  <a:lnTo>
                    <a:pt x="90" y="263"/>
                  </a:lnTo>
                  <a:lnTo>
                    <a:pt x="92" y="260"/>
                  </a:lnTo>
                  <a:lnTo>
                    <a:pt x="93" y="260"/>
                  </a:lnTo>
                  <a:lnTo>
                    <a:pt x="95" y="260"/>
                  </a:lnTo>
                  <a:lnTo>
                    <a:pt x="96" y="260"/>
                  </a:lnTo>
                  <a:lnTo>
                    <a:pt x="96" y="259"/>
                  </a:lnTo>
                  <a:lnTo>
                    <a:pt x="92" y="259"/>
                  </a:lnTo>
                  <a:lnTo>
                    <a:pt x="92" y="258"/>
                  </a:lnTo>
                  <a:lnTo>
                    <a:pt x="92" y="256"/>
                  </a:lnTo>
                  <a:lnTo>
                    <a:pt x="92" y="255"/>
                  </a:lnTo>
                  <a:lnTo>
                    <a:pt x="92" y="254"/>
                  </a:lnTo>
                  <a:lnTo>
                    <a:pt x="92" y="253"/>
                  </a:lnTo>
                  <a:lnTo>
                    <a:pt x="91" y="253"/>
                  </a:lnTo>
                  <a:lnTo>
                    <a:pt x="91" y="254"/>
                  </a:lnTo>
                  <a:lnTo>
                    <a:pt x="91" y="255"/>
                  </a:lnTo>
                  <a:lnTo>
                    <a:pt x="91" y="256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89" y="262"/>
                  </a:lnTo>
                  <a:lnTo>
                    <a:pt x="84" y="263"/>
                  </a:lnTo>
                  <a:lnTo>
                    <a:pt x="81" y="262"/>
                  </a:lnTo>
                  <a:lnTo>
                    <a:pt x="79" y="264"/>
                  </a:lnTo>
                  <a:lnTo>
                    <a:pt x="75" y="267"/>
                  </a:lnTo>
                  <a:lnTo>
                    <a:pt x="72" y="267"/>
                  </a:lnTo>
                  <a:lnTo>
                    <a:pt x="72" y="266"/>
                  </a:lnTo>
                  <a:lnTo>
                    <a:pt x="72" y="264"/>
                  </a:lnTo>
                  <a:lnTo>
                    <a:pt x="71" y="263"/>
                  </a:lnTo>
                  <a:lnTo>
                    <a:pt x="70" y="262"/>
                  </a:lnTo>
                  <a:lnTo>
                    <a:pt x="69" y="261"/>
                  </a:lnTo>
                  <a:lnTo>
                    <a:pt x="68" y="263"/>
                  </a:lnTo>
                  <a:lnTo>
                    <a:pt x="62" y="264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1" y="262"/>
                  </a:lnTo>
                  <a:lnTo>
                    <a:pt x="61" y="261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58" y="258"/>
                  </a:lnTo>
                  <a:lnTo>
                    <a:pt x="58" y="255"/>
                  </a:lnTo>
                  <a:lnTo>
                    <a:pt x="58" y="254"/>
                  </a:lnTo>
                  <a:lnTo>
                    <a:pt x="58" y="253"/>
                  </a:lnTo>
                  <a:lnTo>
                    <a:pt x="58" y="252"/>
                  </a:lnTo>
                  <a:lnTo>
                    <a:pt x="58" y="250"/>
                  </a:lnTo>
                  <a:lnTo>
                    <a:pt x="58" y="249"/>
                  </a:lnTo>
                  <a:lnTo>
                    <a:pt x="58" y="248"/>
                  </a:lnTo>
                  <a:lnTo>
                    <a:pt x="58" y="247"/>
                  </a:lnTo>
                  <a:lnTo>
                    <a:pt x="59" y="245"/>
                  </a:lnTo>
                  <a:lnTo>
                    <a:pt x="60" y="245"/>
                  </a:lnTo>
                  <a:lnTo>
                    <a:pt x="60" y="244"/>
                  </a:lnTo>
                  <a:lnTo>
                    <a:pt x="61" y="244"/>
                  </a:lnTo>
                  <a:lnTo>
                    <a:pt x="62" y="243"/>
                  </a:lnTo>
                  <a:lnTo>
                    <a:pt x="64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7" y="238"/>
                  </a:lnTo>
                  <a:lnTo>
                    <a:pt x="66" y="238"/>
                  </a:lnTo>
                  <a:lnTo>
                    <a:pt x="67" y="237"/>
                  </a:lnTo>
                  <a:lnTo>
                    <a:pt x="66" y="237"/>
                  </a:lnTo>
                  <a:lnTo>
                    <a:pt x="66" y="235"/>
                  </a:lnTo>
                  <a:lnTo>
                    <a:pt x="66" y="233"/>
                  </a:lnTo>
                  <a:lnTo>
                    <a:pt x="69" y="232"/>
                  </a:lnTo>
                  <a:lnTo>
                    <a:pt x="72" y="230"/>
                  </a:lnTo>
                  <a:lnTo>
                    <a:pt x="72" y="229"/>
                  </a:lnTo>
                  <a:lnTo>
                    <a:pt x="72" y="228"/>
                  </a:lnTo>
                  <a:lnTo>
                    <a:pt x="72" y="227"/>
                  </a:lnTo>
                  <a:lnTo>
                    <a:pt x="76" y="227"/>
                  </a:lnTo>
                  <a:lnTo>
                    <a:pt x="78" y="227"/>
                  </a:lnTo>
                  <a:lnTo>
                    <a:pt x="77" y="226"/>
                  </a:lnTo>
                  <a:lnTo>
                    <a:pt x="76" y="225"/>
                  </a:lnTo>
                  <a:lnTo>
                    <a:pt x="77" y="225"/>
                  </a:lnTo>
                  <a:lnTo>
                    <a:pt x="77" y="224"/>
                  </a:lnTo>
                  <a:lnTo>
                    <a:pt x="79" y="221"/>
                  </a:lnTo>
                  <a:lnTo>
                    <a:pt x="82" y="219"/>
                  </a:lnTo>
                  <a:lnTo>
                    <a:pt x="83" y="218"/>
                  </a:lnTo>
                  <a:lnTo>
                    <a:pt x="83" y="217"/>
                  </a:lnTo>
                  <a:lnTo>
                    <a:pt x="83" y="216"/>
                  </a:lnTo>
                  <a:lnTo>
                    <a:pt x="84" y="216"/>
                  </a:lnTo>
                  <a:lnTo>
                    <a:pt x="84" y="215"/>
                  </a:lnTo>
                  <a:lnTo>
                    <a:pt x="83" y="214"/>
                  </a:lnTo>
                  <a:lnTo>
                    <a:pt x="83" y="213"/>
                  </a:lnTo>
                  <a:lnTo>
                    <a:pt x="84" y="212"/>
                  </a:lnTo>
                  <a:lnTo>
                    <a:pt x="87" y="212"/>
                  </a:lnTo>
                  <a:lnTo>
                    <a:pt x="87" y="210"/>
                  </a:lnTo>
                  <a:lnTo>
                    <a:pt x="87" y="209"/>
                  </a:lnTo>
                  <a:lnTo>
                    <a:pt x="85" y="208"/>
                  </a:lnTo>
                  <a:lnTo>
                    <a:pt x="85" y="207"/>
                  </a:lnTo>
                  <a:lnTo>
                    <a:pt x="85" y="206"/>
                  </a:lnTo>
                  <a:lnTo>
                    <a:pt x="87" y="206"/>
                  </a:lnTo>
                  <a:lnTo>
                    <a:pt x="89" y="206"/>
                  </a:lnTo>
                  <a:lnTo>
                    <a:pt x="90" y="203"/>
                  </a:lnTo>
                  <a:lnTo>
                    <a:pt x="91" y="203"/>
                  </a:lnTo>
                  <a:lnTo>
                    <a:pt x="92" y="202"/>
                  </a:lnTo>
                  <a:lnTo>
                    <a:pt x="95" y="202"/>
                  </a:lnTo>
                  <a:lnTo>
                    <a:pt x="96" y="198"/>
                  </a:lnTo>
                  <a:lnTo>
                    <a:pt x="98" y="196"/>
                  </a:lnTo>
                  <a:lnTo>
                    <a:pt x="98" y="195"/>
                  </a:lnTo>
                  <a:lnTo>
                    <a:pt x="99" y="195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100" y="202"/>
                  </a:lnTo>
                  <a:lnTo>
                    <a:pt x="101" y="203"/>
                  </a:lnTo>
                  <a:lnTo>
                    <a:pt x="101" y="208"/>
                  </a:lnTo>
                  <a:lnTo>
                    <a:pt x="102" y="210"/>
                  </a:lnTo>
                  <a:lnTo>
                    <a:pt x="104" y="214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8"/>
                  </a:lnTo>
                  <a:lnTo>
                    <a:pt x="105" y="219"/>
                  </a:lnTo>
                  <a:lnTo>
                    <a:pt x="106" y="221"/>
                  </a:lnTo>
                  <a:lnTo>
                    <a:pt x="106" y="219"/>
                  </a:lnTo>
                  <a:lnTo>
                    <a:pt x="105" y="218"/>
                  </a:lnTo>
                  <a:lnTo>
                    <a:pt x="105" y="217"/>
                  </a:lnTo>
                  <a:lnTo>
                    <a:pt x="105" y="216"/>
                  </a:lnTo>
                  <a:lnTo>
                    <a:pt x="105" y="215"/>
                  </a:lnTo>
                  <a:lnTo>
                    <a:pt x="104" y="213"/>
                  </a:lnTo>
                  <a:lnTo>
                    <a:pt x="104" y="212"/>
                  </a:lnTo>
                  <a:lnTo>
                    <a:pt x="103" y="209"/>
                  </a:lnTo>
                  <a:lnTo>
                    <a:pt x="102" y="209"/>
                  </a:lnTo>
                  <a:lnTo>
                    <a:pt x="101" y="201"/>
                  </a:lnTo>
                  <a:lnTo>
                    <a:pt x="101" y="199"/>
                  </a:lnTo>
                  <a:lnTo>
                    <a:pt x="101" y="198"/>
                  </a:lnTo>
                  <a:lnTo>
                    <a:pt x="101" y="197"/>
                  </a:lnTo>
                  <a:lnTo>
                    <a:pt x="101" y="196"/>
                  </a:lnTo>
                  <a:lnTo>
                    <a:pt x="101" y="195"/>
                  </a:lnTo>
                  <a:lnTo>
                    <a:pt x="102" y="193"/>
                  </a:lnTo>
                  <a:lnTo>
                    <a:pt x="103" y="192"/>
                  </a:lnTo>
                  <a:lnTo>
                    <a:pt x="104" y="191"/>
                  </a:lnTo>
                  <a:lnTo>
                    <a:pt x="106" y="191"/>
                  </a:lnTo>
                  <a:lnTo>
                    <a:pt x="106" y="192"/>
                  </a:lnTo>
                  <a:lnTo>
                    <a:pt x="111" y="192"/>
                  </a:lnTo>
                  <a:lnTo>
                    <a:pt x="113" y="193"/>
                  </a:lnTo>
                  <a:lnTo>
                    <a:pt x="116" y="197"/>
                  </a:lnTo>
                  <a:lnTo>
                    <a:pt x="119" y="201"/>
                  </a:lnTo>
                  <a:lnTo>
                    <a:pt x="119" y="198"/>
                  </a:lnTo>
                  <a:lnTo>
                    <a:pt x="121" y="197"/>
                  </a:lnTo>
                  <a:lnTo>
                    <a:pt x="122" y="197"/>
                  </a:lnTo>
                  <a:lnTo>
                    <a:pt x="124" y="197"/>
                  </a:lnTo>
                  <a:lnTo>
                    <a:pt x="124" y="196"/>
                  </a:lnTo>
                  <a:lnTo>
                    <a:pt x="126" y="196"/>
                  </a:lnTo>
                  <a:lnTo>
                    <a:pt x="126" y="195"/>
                  </a:lnTo>
                  <a:lnTo>
                    <a:pt x="126" y="194"/>
                  </a:lnTo>
                  <a:lnTo>
                    <a:pt x="127" y="195"/>
                  </a:lnTo>
                  <a:lnTo>
                    <a:pt x="126" y="193"/>
                  </a:lnTo>
                  <a:lnTo>
                    <a:pt x="124" y="192"/>
                  </a:lnTo>
                  <a:lnTo>
                    <a:pt x="124" y="191"/>
                  </a:lnTo>
                  <a:lnTo>
                    <a:pt x="123" y="187"/>
                  </a:lnTo>
                  <a:lnTo>
                    <a:pt x="123" y="186"/>
                  </a:lnTo>
                  <a:lnTo>
                    <a:pt x="123" y="185"/>
                  </a:lnTo>
                  <a:lnTo>
                    <a:pt x="123" y="184"/>
                  </a:lnTo>
                  <a:lnTo>
                    <a:pt x="122" y="182"/>
                  </a:lnTo>
                  <a:lnTo>
                    <a:pt x="122" y="181"/>
                  </a:lnTo>
                  <a:lnTo>
                    <a:pt x="127" y="173"/>
                  </a:lnTo>
                  <a:lnTo>
                    <a:pt x="128" y="172"/>
                  </a:lnTo>
                  <a:lnTo>
                    <a:pt x="127" y="171"/>
                  </a:lnTo>
                  <a:lnTo>
                    <a:pt x="127" y="170"/>
                  </a:lnTo>
                  <a:lnTo>
                    <a:pt x="126" y="169"/>
                  </a:lnTo>
                  <a:lnTo>
                    <a:pt x="126" y="168"/>
                  </a:lnTo>
                  <a:lnTo>
                    <a:pt x="124" y="168"/>
                  </a:lnTo>
                  <a:lnTo>
                    <a:pt x="124" y="167"/>
                  </a:lnTo>
                  <a:lnTo>
                    <a:pt x="124" y="165"/>
                  </a:lnTo>
                  <a:lnTo>
                    <a:pt x="123" y="162"/>
                  </a:lnTo>
                  <a:lnTo>
                    <a:pt x="122" y="160"/>
                  </a:lnTo>
                  <a:lnTo>
                    <a:pt x="122" y="158"/>
                  </a:lnTo>
                  <a:lnTo>
                    <a:pt x="121" y="157"/>
                  </a:lnTo>
                  <a:lnTo>
                    <a:pt x="121" y="156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22" y="149"/>
                  </a:lnTo>
                  <a:lnTo>
                    <a:pt x="126" y="146"/>
                  </a:lnTo>
                  <a:lnTo>
                    <a:pt x="130" y="141"/>
                  </a:lnTo>
                  <a:lnTo>
                    <a:pt x="132" y="141"/>
                  </a:lnTo>
                  <a:lnTo>
                    <a:pt x="132" y="140"/>
                  </a:lnTo>
                  <a:lnTo>
                    <a:pt x="135" y="139"/>
                  </a:lnTo>
                  <a:lnTo>
                    <a:pt x="138" y="140"/>
                  </a:lnTo>
                  <a:lnTo>
                    <a:pt x="139" y="142"/>
                  </a:lnTo>
                  <a:lnTo>
                    <a:pt x="142" y="142"/>
                  </a:lnTo>
                  <a:lnTo>
                    <a:pt x="145" y="144"/>
                  </a:lnTo>
                  <a:lnTo>
                    <a:pt x="148" y="146"/>
                  </a:lnTo>
                  <a:lnTo>
                    <a:pt x="148" y="147"/>
                  </a:lnTo>
                  <a:lnTo>
                    <a:pt x="148" y="148"/>
                  </a:lnTo>
                  <a:lnTo>
                    <a:pt x="148" y="150"/>
                  </a:lnTo>
                  <a:lnTo>
                    <a:pt x="148" y="151"/>
                  </a:lnTo>
                  <a:lnTo>
                    <a:pt x="149" y="151"/>
                  </a:lnTo>
                  <a:lnTo>
                    <a:pt x="149" y="152"/>
                  </a:lnTo>
                  <a:lnTo>
                    <a:pt x="148" y="153"/>
                  </a:lnTo>
                  <a:lnTo>
                    <a:pt x="148" y="155"/>
                  </a:lnTo>
                  <a:lnTo>
                    <a:pt x="148" y="156"/>
                  </a:lnTo>
                  <a:lnTo>
                    <a:pt x="148" y="157"/>
                  </a:lnTo>
                  <a:lnTo>
                    <a:pt x="149" y="158"/>
                  </a:lnTo>
                  <a:lnTo>
                    <a:pt x="152" y="162"/>
                  </a:lnTo>
                  <a:lnTo>
                    <a:pt x="157" y="164"/>
                  </a:lnTo>
                  <a:lnTo>
                    <a:pt x="160" y="164"/>
                  </a:lnTo>
                  <a:lnTo>
                    <a:pt x="160" y="165"/>
                  </a:lnTo>
                  <a:lnTo>
                    <a:pt x="161" y="167"/>
                  </a:lnTo>
                  <a:lnTo>
                    <a:pt x="161" y="168"/>
                  </a:lnTo>
                  <a:lnTo>
                    <a:pt x="161" y="169"/>
                  </a:lnTo>
                  <a:lnTo>
                    <a:pt x="164" y="172"/>
                  </a:lnTo>
                  <a:lnTo>
                    <a:pt x="164" y="173"/>
                  </a:lnTo>
                  <a:lnTo>
                    <a:pt x="163" y="173"/>
                  </a:lnTo>
                  <a:lnTo>
                    <a:pt x="163" y="176"/>
                  </a:lnTo>
                  <a:lnTo>
                    <a:pt x="164" y="178"/>
                  </a:lnTo>
                  <a:lnTo>
                    <a:pt x="168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70" y="183"/>
                  </a:lnTo>
                  <a:lnTo>
                    <a:pt x="172" y="183"/>
                  </a:lnTo>
                  <a:lnTo>
                    <a:pt x="172" y="182"/>
                  </a:lnTo>
                  <a:lnTo>
                    <a:pt x="172" y="181"/>
                  </a:lnTo>
                  <a:lnTo>
                    <a:pt x="170" y="180"/>
                  </a:lnTo>
                  <a:lnTo>
                    <a:pt x="170" y="179"/>
                  </a:lnTo>
                  <a:lnTo>
                    <a:pt x="166" y="176"/>
                  </a:lnTo>
                  <a:lnTo>
                    <a:pt x="166" y="175"/>
                  </a:lnTo>
                  <a:lnTo>
                    <a:pt x="166" y="173"/>
                  </a:lnTo>
                  <a:lnTo>
                    <a:pt x="164" y="171"/>
                  </a:lnTo>
                  <a:lnTo>
                    <a:pt x="164" y="170"/>
                  </a:lnTo>
                  <a:lnTo>
                    <a:pt x="164" y="169"/>
                  </a:lnTo>
                  <a:lnTo>
                    <a:pt x="163" y="168"/>
                  </a:lnTo>
                  <a:lnTo>
                    <a:pt x="161" y="164"/>
                  </a:lnTo>
                  <a:lnTo>
                    <a:pt x="160" y="163"/>
                  </a:lnTo>
                  <a:lnTo>
                    <a:pt x="159" y="161"/>
                  </a:lnTo>
                  <a:lnTo>
                    <a:pt x="155" y="160"/>
                  </a:lnTo>
                  <a:lnTo>
                    <a:pt x="155" y="158"/>
                  </a:lnTo>
                  <a:lnTo>
                    <a:pt x="155" y="157"/>
                  </a:lnTo>
                  <a:lnTo>
                    <a:pt x="153" y="156"/>
                  </a:lnTo>
                  <a:lnTo>
                    <a:pt x="152" y="153"/>
                  </a:lnTo>
                  <a:lnTo>
                    <a:pt x="151" y="149"/>
                  </a:lnTo>
                  <a:lnTo>
                    <a:pt x="151" y="148"/>
                  </a:lnTo>
                  <a:lnTo>
                    <a:pt x="151" y="147"/>
                  </a:lnTo>
                  <a:lnTo>
                    <a:pt x="151" y="146"/>
                  </a:lnTo>
                  <a:lnTo>
                    <a:pt x="151" y="144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6" y="140"/>
                  </a:lnTo>
                  <a:lnTo>
                    <a:pt x="141" y="137"/>
                  </a:lnTo>
                  <a:lnTo>
                    <a:pt x="141" y="135"/>
                  </a:lnTo>
                  <a:lnTo>
                    <a:pt x="146" y="132"/>
                  </a:lnTo>
                  <a:lnTo>
                    <a:pt x="149" y="127"/>
                  </a:lnTo>
                  <a:lnTo>
                    <a:pt x="152" y="127"/>
                  </a:lnTo>
                  <a:lnTo>
                    <a:pt x="152" y="126"/>
                  </a:lnTo>
                  <a:lnTo>
                    <a:pt x="152" y="125"/>
                  </a:lnTo>
                  <a:lnTo>
                    <a:pt x="157" y="124"/>
                  </a:lnTo>
                  <a:lnTo>
                    <a:pt x="159" y="123"/>
                  </a:lnTo>
                  <a:lnTo>
                    <a:pt x="162" y="122"/>
                  </a:lnTo>
                  <a:lnTo>
                    <a:pt x="166" y="122"/>
                  </a:lnTo>
                  <a:lnTo>
                    <a:pt x="167" y="119"/>
                  </a:lnTo>
                  <a:lnTo>
                    <a:pt x="168" y="121"/>
                  </a:lnTo>
                  <a:lnTo>
                    <a:pt x="169" y="118"/>
                  </a:lnTo>
                  <a:lnTo>
                    <a:pt x="172" y="118"/>
                  </a:lnTo>
                  <a:lnTo>
                    <a:pt x="173" y="118"/>
                  </a:lnTo>
                  <a:lnTo>
                    <a:pt x="173" y="119"/>
                  </a:lnTo>
                  <a:lnTo>
                    <a:pt x="174" y="121"/>
                  </a:lnTo>
                  <a:lnTo>
                    <a:pt x="173" y="121"/>
                  </a:lnTo>
                  <a:lnTo>
                    <a:pt x="173" y="122"/>
                  </a:lnTo>
                  <a:lnTo>
                    <a:pt x="174" y="123"/>
                  </a:lnTo>
                  <a:lnTo>
                    <a:pt x="174" y="122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5" y="118"/>
                  </a:lnTo>
                  <a:lnTo>
                    <a:pt x="175" y="117"/>
                  </a:lnTo>
                  <a:lnTo>
                    <a:pt x="175" y="116"/>
                  </a:lnTo>
                  <a:lnTo>
                    <a:pt x="176" y="116"/>
                  </a:lnTo>
                  <a:lnTo>
                    <a:pt x="178" y="115"/>
                  </a:lnTo>
                  <a:lnTo>
                    <a:pt x="181" y="116"/>
                  </a:lnTo>
                  <a:lnTo>
                    <a:pt x="184" y="117"/>
                  </a:lnTo>
                  <a:lnTo>
                    <a:pt x="184" y="118"/>
                  </a:lnTo>
                  <a:lnTo>
                    <a:pt x="183" y="118"/>
                  </a:lnTo>
                  <a:lnTo>
                    <a:pt x="183" y="119"/>
                  </a:lnTo>
                  <a:lnTo>
                    <a:pt x="183" y="121"/>
                  </a:lnTo>
                  <a:lnTo>
                    <a:pt x="184" y="122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4" y="119"/>
                  </a:lnTo>
                  <a:lnTo>
                    <a:pt x="185" y="118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3" y="113"/>
                  </a:lnTo>
                  <a:lnTo>
                    <a:pt x="181" y="115"/>
                  </a:lnTo>
                  <a:lnTo>
                    <a:pt x="181" y="113"/>
                  </a:lnTo>
                  <a:lnTo>
                    <a:pt x="183" y="112"/>
                  </a:lnTo>
                  <a:lnTo>
                    <a:pt x="184" y="111"/>
                  </a:lnTo>
                  <a:lnTo>
                    <a:pt x="189" y="109"/>
                  </a:lnTo>
                  <a:lnTo>
                    <a:pt x="193" y="107"/>
                  </a:lnTo>
                  <a:lnTo>
                    <a:pt x="196" y="111"/>
                  </a:lnTo>
                  <a:lnTo>
                    <a:pt x="196" y="112"/>
                  </a:lnTo>
                  <a:lnTo>
                    <a:pt x="196" y="113"/>
                  </a:lnTo>
                  <a:lnTo>
                    <a:pt x="197" y="115"/>
                  </a:lnTo>
                  <a:lnTo>
                    <a:pt x="197" y="116"/>
                  </a:lnTo>
                  <a:lnTo>
                    <a:pt x="198" y="117"/>
                  </a:lnTo>
                  <a:lnTo>
                    <a:pt x="198" y="118"/>
                  </a:lnTo>
                  <a:lnTo>
                    <a:pt x="199" y="119"/>
                  </a:lnTo>
                  <a:lnTo>
                    <a:pt x="199" y="121"/>
                  </a:lnTo>
                  <a:lnTo>
                    <a:pt x="199" y="122"/>
                  </a:lnTo>
                  <a:lnTo>
                    <a:pt x="202" y="123"/>
                  </a:lnTo>
                  <a:lnTo>
                    <a:pt x="202" y="124"/>
                  </a:lnTo>
                  <a:lnTo>
                    <a:pt x="202" y="125"/>
                  </a:lnTo>
                  <a:lnTo>
                    <a:pt x="203" y="125"/>
                  </a:lnTo>
                  <a:lnTo>
                    <a:pt x="203" y="126"/>
                  </a:lnTo>
                  <a:lnTo>
                    <a:pt x="203" y="127"/>
                  </a:lnTo>
                  <a:lnTo>
                    <a:pt x="203" y="130"/>
                  </a:lnTo>
                  <a:lnTo>
                    <a:pt x="203" y="132"/>
                  </a:lnTo>
                  <a:lnTo>
                    <a:pt x="202" y="132"/>
                  </a:lnTo>
                  <a:lnTo>
                    <a:pt x="202" y="133"/>
                  </a:lnTo>
                  <a:lnTo>
                    <a:pt x="202" y="134"/>
                  </a:lnTo>
                  <a:lnTo>
                    <a:pt x="202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3" y="141"/>
                  </a:lnTo>
                  <a:lnTo>
                    <a:pt x="203" y="148"/>
                  </a:lnTo>
                  <a:lnTo>
                    <a:pt x="202" y="149"/>
                  </a:lnTo>
                  <a:lnTo>
                    <a:pt x="202" y="150"/>
                  </a:lnTo>
                  <a:lnTo>
                    <a:pt x="199" y="152"/>
                  </a:lnTo>
                  <a:lnTo>
                    <a:pt x="199" y="153"/>
                  </a:lnTo>
                  <a:lnTo>
                    <a:pt x="199" y="155"/>
                  </a:lnTo>
                  <a:lnTo>
                    <a:pt x="199" y="156"/>
                  </a:lnTo>
                  <a:lnTo>
                    <a:pt x="198" y="157"/>
                  </a:lnTo>
                  <a:lnTo>
                    <a:pt x="199" y="158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2"/>
                  </a:lnTo>
                  <a:lnTo>
                    <a:pt x="199" y="165"/>
                  </a:lnTo>
                  <a:lnTo>
                    <a:pt x="199" y="167"/>
                  </a:lnTo>
                  <a:lnTo>
                    <a:pt x="199" y="168"/>
                  </a:lnTo>
                  <a:lnTo>
                    <a:pt x="202" y="170"/>
                  </a:lnTo>
                  <a:lnTo>
                    <a:pt x="203" y="171"/>
                  </a:lnTo>
                  <a:lnTo>
                    <a:pt x="203" y="169"/>
                  </a:lnTo>
                  <a:lnTo>
                    <a:pt x="202" y="169"/>
                  </a:lnTo>
                  <a:lnTo>
                    <a:pt x="203" y="168"/>
                  </a:lnTo>
                  <a:lnTo>
                    <a:pt x="204" y="167"/>
                  </a:lnTo>
                  <a:lnTo>
                    <a:pt x="203" y="167"/>
                  </a:lnTo>
                  <a:lnTo>
                    <a:pt x="203" y="164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3" y="158"/>
                  </a:lnTo>
                  <a:lnTo>
                    <a:pt x="204" y="158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49"/>
                  </a:lnTo>
                  <a:lnTo>
                    <a:pt x="207" y="148"/>
                  </a:lnTo>
                  <a:lnTo>
                    <a:pt x="208" y="147"/>
                  </a:lnTo>
                  <a:lnTo>
                    <a:pt x="208" y="146"/>
                  </a:lnTo>
                  <a:lnTo>
                    <a:pt x="208" y="144"/>
                  </a:lnTo>
                  <a:lnTo>
                    <a:pt x="208" y="141"/>
                  </a:lnTo>
                  <a:lnTo>
                    <a:pt x="208" y="140"/>
                  </a:lnTo>
                  <a:lnTo>
                    <a:pt x="208" y="139"/>
                  </a:lnTo>
                  <a:lnTo>
                    <a:pt x="208" y="138"/>
                  </a:lnTo>
                  <a:lnTo>
                    <a:pt x="208" y="137"/>
                  </a:lnTo>
                  <a:lnTo>
                    <a:pt x="208" y="136"/>
                  </a:lnTo>
                  <a:lnTo>
                    <a:pt x="207" y="135"/>
                  </a:lnTo>
                  <a:lnTo>
                    <a:pt x="208" y="134"/>
                  </a:lnTo>
                  <a:lnTo>
                    <a:pt x="208" y="133"/>
                  </a:lnTo>
                  <a:lnTo>
                    <a:pt x="210" y="133"/>
                  </a:lnTo>
                  <a:lnTo>
                    <a:pt x="210" y="134"/>
                  </a:lnTo>
                  <a:lnTo>
                    <a:pt x="213" y="135"/>
                  </a:lnTo>
                  <a:lnTo>
                    <a:pt x="214" y="137"/>
                  </a:lnTo>
                  <a:lnTo>
                    <a:pt x="217" y="137"/>
                  </a:lnTo>
                  <a:lnTo>
                    <a:pt x="217" y="138"/>
                  </a:lnTo>
                  <a:lnTo>
                    <a:pt x="218" y="139"/>
                  </a:lnTo>
                  <a:lnTo>
                    <a:pt x="221" y="140"/>
                  </a:lnTo>
                  <a:lnTo>
                    <a:pt x="225" y="142"/>
                  </a:lnTo>
                  <a:lnTo>
                    <a:pt x="227" y="147"/>
                  </a:lnTo>
                  <a:lnTo>
                    <a:pt x="230" y="150"/>
                  </a:lnTo>
                  <a:lnTo>
                    <a:pt x="230" y="151"/>
                  </a:lnTo>
                  <a:lnTo>
                    <a:pt x="236" y="156"/>
                  </a:lnTo>
                  <a:lnTo>
                    <a:pt x="237" y="157"/>
                  </a:lnTo>
                  <a:lnTo>
                    <a:pt x="237" y="158"/>
                  </a:lnTo>
                  <a:lnTo>
                    <a:pt x="237" y="160"/>
                  </a:lnTo>
                  <a:lnTo>
                    <a:pt x="237" y="161"/>
                  </a:lnTo>
                  <a:lnTo>
                    <a:pt x="237" y="162"/>
                  </a:lnTo>
                  <a:lnTo>
                    <a:pt x="240" y="163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0" y="160"/>
                  </a:lnTo>
                  <a:lnTo>
                    <a:pt x="240" y="158"/>
                  </a:lnTo>
                  <a:lnTo>
                    <a:pt x="240" y="157"/>
                  </a:lnTo>
                  <a:lnTo>
                    <a:pt x="240" y="156"/>
                  </a:lnTo>
                  <a:lnTo>
                    <a:pt x="237" y="153"/>
                  </a:lnTo>
                  <a:lnTo>
                    <a:pt x="233" y="151"/>
                  </a:lnTo>
                  <a:lnTo>
                    <a:pt x="232" y="148"/>
                  </a:lnTo>
                  <a:lnTo>
                    <a:pt x="232" y="147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9" y="144"/>
                  </a:lnTo>
                  <a:lnTo>
                    <a:pt x="228" y="140"/>
                  </a:lnTo>
                  <a:lnTo>
                    <a:pt x="228" y="138"/>
                  </a:lnTo>
                  <a:lnTo>
                    <a:pt x="232" y="140"/>
                  </a:lnTo>
                  <a:lnTo>
                    <a:pt x="237" y="142"/>
                  </a:lnTo>
                  <a:lnTo>
                    <a:pt x="240" y="146"/>
                  </a:lnTo>
                  <a:lnTo>
                    <a:pt x="241" y="144"/>
                  </a:lnTo>
                  <a:lnTo>
                    <a:pt x="242" y="144"/>
                  </a:lnTo>
                  <a:lnTo>
                    <a:pt x="243" y="140"/>
                  </a:lnTo>
                  <a:lnTo>
                    <a:pt x="244" y="140"/>
                  </a:lnTo>
                  <a:lnTo>
                    <a:pt x="244" y="139"/>
                  </a:lnTo>
                  <a:lnTo>
                    <a:pt x="240" y="135"/>
                  </a:lnTo>
                  <a:lnTo>
                    <a:pt x="237" y="128"/>
                  </a:lnTo>
                  <a:lnTo>
                    <a:pt x="233" y="124"/>
                  </a:lnTo>
                  <a:lnTo>
                    <a:pt x="230" y="119"/>
                  </a:lnTo>
                  <a:lnTo>
                    <a:pt x="230" y="118"/>
                  </a:lnTo>
                  <a:lnTo>
                    <a:pt x="230" y="113"/>
                  </a:lnTo>
                  <a:lnTo>
                    <a:pt x="230" y="112"/>
                  </a:lnTo>
                  <a:lnTo>
                    <a:pt x="230" y="110"/>
                  </a:lnTo>
                  <a:lnTo>
                    <a:pt x="229" y="107"/>
                  </a:lnTo>
                  <a:lnTo>
                    <a:pt x="228" y="102"/>
                  </a:lnTo>
                  <a:lnTo>
                    <a:pt x="228" y="101"/>
                  </a:lnTo>
                  <a:lnTo>
                    <a:pt x="228" y="100"/>
                  </a:lnTo>
                  <a:lnTo>
                    <a:pt x="227" y="98"/>
                  </a:lnTo>
                  <a:lnTo>
                    <a:pt x="227" y="96"/>
                  </a:lnTo>
                  <a:lnTo>
                    <a:pt x="227" y="95"/>
                  </a:lnTo>
                  <a:lnTo>
                    <a:pt x="232" y="96"/>
                  </a:lnTo>
                  <a:lnTo>
                    <a:pt x="237" y="98"/>
                  </a:lnTo>
                  <a:lnTo>
                    <a:pt x="240" y="100"/>
                  </a:lnTo>
                  <a:lnTo>
                    <a:pt x="244" y="100"/>
                  </a:lnTo>
                  <a:lnTo>
                    <a:pt x="250" y="101"/>
                  </a:lnTo>
                  <a:lnTo>
                    <a:pt x="250" y="103"/>
                  </a:lnTo>
                  <a:lnTo>
                    <a:pt x="252" y="107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60" y="115"/>
                  </a:lnTo>
                  <a:lnTo>
                    <a:pt x="264" y="118"/>
                  </a:lnTo>
                  <a:lnTo>
                    <a:pt x="264" y="119"/>
                  </a:lnTo>
                  <a:lnTo>
                    <a:pt x="264" y="121"/>
                  </a:lnTo>
                  <a:lnTo>
                    <a:pt x="264" y="122"/>
                  </a:lnTo>
                  <a:lnTo>
                    <a:pt x="264" y="123"/>
                  </a:lnTo>
                  <a:lnTo>
                    <a:pt x="267" y="123"/>
                  </a:lnTo>
                  <a:lnTo>
                    <a:pt x="272" y="126"/>
                  </a:lnTo>
                  <a:lnTo>
                    <a:pt x="275" y="128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6"/>
                  </a:lnTo>
                  <a:lnTo>
                    <a:pt x="281" y="137"/>
                  </a:lnTo>
                  <a:lnTo>
                    <a:pt x="281" y="138"/>
                  </a:lnTo>
                  <a:lnTo>
                    <a:pt x="279" y="138"/>
                  </a:lnTo>
                  <a:lnTo>
                    <a:pt x="281" y="139"/>
                  </a:lnTo>
                  <a:lnTo>
                    <a:pt x="282" y="139"/>
                  </a:lnTo>
                  <a:lnTo>
                    <a:pt x="284" y="141"/>
                  </a:lnTo>
                  <a:lnTo>
                    <a:pt x="286" y="146"/>
                  </a:lnTo>
                  <a:lnTo>
                    <a:pt x="287" y="148"/>
                  </a:lnTo>
                  <a:lnTo>
                    <a:pt x="287" y="149"/>
                  </a:lnTo>
                  <a:lnTo>
                    <a:pt x="288" y="150"/>
                  </a:lnTo>
                  <a:lnTo>
                    <a:pt x="288" y="151"/>
                  </a:lnTo>
                  <a:lnTo>
                    <a:pt x="294" y="151"/>
                  </a:lnTo>
                  <a:lnTo>
                    <a:pt x="294" y="153"/>
                  </a:lnTo>
                  <a:lnTo>
                    <a:pt x="295" y="153"/>
                  </a:lnTo>
                  <a:lnTo>
                    <a:pt x="295" y="152"/>
                  </a:lnTo>
                  <a:lnTo>
                    <a:pt x="294" y="151"/>
                  </a:lnTo>
                  <a:lnTo>
                    <a:pt x="295" y="151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8" y="147"/>
                  </a:lnTo>
                  <a:lnTo>
                    <a:pt x="297" y="147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6" y="144"/>
                  </a:lnTo>
                  <a:lnTo>
                    <a:pt x="295" y="142"/>
                  </a:lnTo>
                  <a:lnTo>
                    <a:pt x="295" y="141"/>
                  </a:lnTo>
                  <a:lnTo>
                    <a:pt x="296" y="141"/>
                  </a:lnTo>
                  <a:lnTo>
                    <a:pt x="295" y="140"/>
                  </a:lnTo>
                  <a:lnTo>
                    <a:pt x="294" y="140"/>
                  </a:lnTo>
                  <a:lnTo>
                    <a:pt x="294" y="139"/>
                  </a:lnTo>
                  <a:lnTo>
                    <a:pt x="296" y="140"/>
                  </a:lnTo>
                  <a:lnTo>
                    <a:pt x="296" y="139"/>
                  </a:lnTo>
                  <a:lnTo>
                    <a:pt x="296" y="138"/>
                  </a:lnTo>
                  <a:lnTo>
                    <a:pt x="296" y="137"/>
                  </a:lnTo>
                  <a:lnTo>
                    <a:pt x="292" y="137"/>
                  </a:lnTo>
                  <a:lnTo>
                    <a:pt x="290" y="136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94" y="133"/>
                  </a:lnTo>
                  <a:lnTo>
                    <a:pt x="297" y="127"/>
                  </a:lnTo>
                  <a:lnTo>
                    <a:pt x="296" y="127"/>
                  </a:lnTo>
                  <a:lnTo>
                    <a:pt x="295" y="126"/>
                  </a:lnTo>
                  <a:lnTo>
                    <a:pt x="295" y="124"/>
                  </a:lnTo>
                  <a:lnTo>
                    <a:pt x="294" y="122"/>
                  </a:lnTo>
                  <a:lnTo>
                    <a:pt x="292" y="121"/>
                  </a:lnTo>
                  <a:lnTo>
                    <a:pt x="294" y="121"/>
                  </a:lnTo>
                  <a:lnTo>
                    <a:pt x="294" y="116"/>
                  </a:lnTo>
                  <a:lnTo>
                    <a:pt x="295" y="113"/>
                  </a:lnTo>
                  <a:lnTo>
                    <a:pt x="298" y="111"/>
                  </a:lnTo>
                  <a:lnTo>
                    <a:pt x="301" y="112"/>
                  </a:lnTo>
                  <a:lnTo>
                    <a:pt x="304" y="115"/>
                  </a:lnTo>
                  <a:lnTo>
                    <a:pt x="305" y="115"/>
                  </a:lnTo>
                  <a:lnTo>
                    <a:pt x="310" y="116"/>
                  </a:lnTo>
                  <a:lnTo>
                    <a:pt x="313" y="116"/>
                  </a:lnTo>
                  <a:lnTo>
                    <a:pt x="315" y="117"/>
                  </a:lnTo>
                  <a:lnTo>
                    <a:pt x="315" y="118"/>
                  </a:lnTo>
                  <a:lnTo>
                    <a:pt x="315" y="119"/>
                  </a:lnTo>
                  <a:lnTo>
                    <a:pt x="318" y="119"/>
                  </a:lnTo>
                  <a:lnTo>
                    <a:pt x="318" y="118"/>
                  </a:lnTo>
                  <a:lnTo>
                    <a:pt x="315" y="116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9" y="115"/>
                  </a:lnTo>
                  <a:lnTo>
                    <a:pt x="305" y="112"/>
                  </a:lnTo>
                  <a:lnTo>
                    <a:pt x="302" y="110"/>
                  </a:lnTo>
                  <a:lnTo>
                    <a:pt x="302" y="109"/>
                  </a:lnTo>
                  <a:lnTo>
                    <a:pt x="301" y="107"/>
                  </a:lnTo>
                  <a:lnTo>
                    <a:pt x="302" y="105"/>
                  </a:lnTo>
                  <a:lnTo>
                    <a:pt x="304" y="104"/>
                  </a:lnTo>
                  <a:lnTo>
                    <a:pt x="302" y="104"/>
                  </a:lnTo>
                  <a:lnTo>
                    <a:pt x="301" y="103"/>
                  </a:lnTo>
                  <a:lnTo>
                    <a:pt x="300" y="101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7" y="98"/>
                  </a:lnTo>
                  <a:lnTo>
                    <a:pt x="297" y="96"/>
                  </a:lnTo>
                  <a:lnTo>
                    <a:pt x="296" y="95"/>
                  </a:lnTo>
                  <a:lnTo>
                    <a:pt x="296" y="94"/>
                  </a:lnTo>
                  <a:lnTo>
                    <a:pt x="295" y="92"/>
                  </a:lnTo>
                  <a:lnTo>
                    <a:pt x="294" y="91"/>
                  </a:lnTo>
                  <a:lnTo>
                    <a:pt x="294" y="90"/>
                  </a:lnTo>
                  <a:lnTo>
                    <a:pt x="292" y="90"/>
                  </a:lnTo>
                  <a:lnTo>
                    <a:pt x="292" y="89"/>
                  </a:lnTo>
                  <a:lnTo>
                    <a:pt x="290" y="89"/>
                  </a:lnTo>
                  <a:lnTo>
                    <a:pt x="290" y="88"/>
                  </a:lnTo>
                  <a:lnTo>
                    <a:pt x="289" y="85"/>
                  </a:lnTo>
                  <a:lnTo>
                    <a:pt x="287" y="82"/>
                  </a:lnTo>
                  <a:lnTo>
                    <a:pt x="286" y="82"/>
                  </a:lnTo>
                  <a:lnTo>
                    <a:pt x="284" y="79"/>
                  </a:lnTo>
                  <a:lnTo>
                    <a:pt x="283" y="77"/>
                  </a:lnTo>
                  <a:lnTo>
                    <a:pt x="283" y="76"/>
                  </a:lnTo>
                  <a:lnTo>
                    <a:pt x="283" y="75"/>
                  </a:lnTo>
                  <a:lnTo>
                    <a:pt x="286" y="75"/>
                  </a:lnTo>
                  <a:lnTo>
                    <a:pt x="288" y="75"/>
                  </a:lnTo>
                  <a:lnTo>
                    <a:pt x="289" y="73"/>
                  </a:lnTo>
                  <a:lnTo>
                    <a:pt x="290" y="75"/>
                  </a:lnTo>
                  <a:lnTo>
                    <a:pt x="290" y="76"/>
                  </a:lnTo>
                  <a:lnTo>
                    <a:pt x="296" y="76"/>
                  </a:lnTo>
                  <a:lnTo>
                    <a:pt x="301" y="76"/>
                  </a:lnTo>
                  <a:lnTo>
                    <a:pt x="306" y="76"/>
                  </a:lnTo>
                  <a:lnTo>
                    <a:pt x="311" y="76"/>
                  </a:lnTo>
                  <a:lnTo>
                    <a:pt x="316" y="76"/>
                  </a:lnTo>
                  <a:lnTo>
                    <a:pt x="321" y="77"/>
                  </a:lnTo>
                  <a:lnTo>
                    <a:pt x="320" y="79"/>
                  </a:lnTo>
                  <a:lnTo>
                    <a:pt x="319" y="80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7"/>
                  </a:lnTo>
                  <a:lnTo>
                    <a:pt x="324" y="89"/>
                  </a:lnTo>
                  <a:lnTo>
                    <a:pt x="323" y="91"/>
                  </a:lnTo>
                  <a:lnTo>
                    <a:pt x="323" y="92"/>
                  </a:lnTo>
                  <a:lnTo>
                    <a:pt x="323" y="94"/>
                  </a:lnTo>
                  <a:lnTo>
                    <a:pt x="324" y="94"/>
                  </a:lnTo>
                  <a:lnTo>
                    <a:pt x="324" y="95"/>
                  </a:lnTo>
                  <a:lnTo>
                    <a:pt x="324" y="98"/>
                  </a:lnTo>
                  <a:lnTo>
                    <a:pt x="326" y="98"/>
                  </a:lnTo>
                  <a:lnTo>
                    <a:pt x="327" y="98"/>
                  </a:lnTo>
                  <a:lnTo>
                    <a:pt x="327" y="94"/>
                  </a:lnTo>
                  <a:lnTo>
                    <a:pt x="327" y="93"/>
                  </a:lnTo>
                  <a:lnTo>
                    <a:pt x="326" y="91"/>
                  </a:lnTo>
                  <a:lnTo>
                    <a:pt x="326" y="90"/>
                  </a:lnTo>
                  <a:lnTo>
                    <a:pt x="326" y="89"/>
                  </a:lnTo>
                  <a:lnTo>
                    <a:pt x="326" y="87"/>
                  </a:lnTo>
                  <a:lnTo>
                    <a:pt x="326" y="85"/>
                  </a:lnTo>
                  <a:lnTo>
                    <a:pt x="324" y="82"/>
                  </a:lnTo>
                  <a:lnTo>
                    <a:pt x="324" y="80"/>
                  </a:lnTo>
                  <a:lnTo>
                    <a:pt x="323" y="80"/>
                  </a:lnTo>
                  <a:lnTo>
                    <a:pt x="323" y="79"/>
                  </a:lnTo>
                  <a:lnTo>
                    <a:pt x="323" y="77"/>
                  </a:lnTo>
                  <a:lnTo>
                    <a:pt x="324" y="77"/>
                  </a:lnTo>
                  <a:lnTo>
                    <a:pt x="327" y="77"/>
                  </a:lnTo>
                  <a:lnTo>
                    <a:pt x="327" y="78"/>
                  </a:lnTo>
                  <a:lnTo>
                    <a:pt x="329" y="80"/>
                  </a:lnTo>
                  <a:lnTo>
                    <a:pt x="330" y="80"/>
                  </a:lnTo>
                  <a:lnTo>
                    <a:pt x="330" y="82"/>
                  </a:lnTo>
                  <a:lnTo>
                    <a:pt x="334" y="88"/>
                  </a:lnTo>
                  <a:lnTo>
                    <a:pt x="335" y="91"/>
                  </a:lnTo>
                  <a:lnTo>
                    <a:pt x="336" y="91"/>
                  </a:lnTo>
                  <a:lnTo>
                    <a:pt x="340" y="92"/>
                  </a:lnTo>
                  <a:lnTo>
                    <a:pt x="341" y="92"/>
                  </a:lnTo>
                  <a:lnTo>
                    <a:pt x="341" y="93"/>
                  </a:lnTo>
                  <a:lnTo>
                    <a:pt x="341" y="94"/>
                  </a:lnTo>
                  <a:lnTo>
                    <a:pt x="341" y="95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101"/>
                  </a:lnTo>
                  <a:lnTo>
                    <a:pt x="342" y="103"/>
                  </a:lnTo>
                  <a:lnTo>
                    <a:pt x="342" y="104"/>
                  </a:lnTo>
                  <a:lnTo>
                    <a:pt x="343" y="106"/>
                  </a:lnTo>
                  <a:lnTo>
                    <a:pt x="343" y="107"/>
                  </a:lnTo>
                  <a:lnTo>
                    <a:pt x="344" y="107"/>
                  </a:lnTo>
                  <a:lnTo>
                    <a:pt x="344" y="106"/>
                  </a:lnTo>
                  <a:lnTo>
                    <a:pt x="345" y="105"/>
                  </a:lnTo>
                  <a:lnTo>
                    <a:pt x="345" y="104"/>
                  </a:lnTo>
                  <a:lnTo>
                    <a:pt x="344" y="103"/>
                  </a:lnTo>
                  <a:lnTo>
                    <a:pt x="344" y="102"/>
                  </a:lnTo>
                  <a:lnTo>
                    <a:pt x="344" y="100"/>
                  </a:lnTo>
                  <a:lnTo>
                    <a:pt x="344" y="98"/>
                  </a:lnTo>
                  <a:lnTo>
                    <a:pt x="345" y="96"/>
                  </a:lnTo>
                  <a:lnTo>
                    <a:pt x="344" y="95"/>
                  </a:lnTo>
                  <a:lnTo>
                    <a:pt x="343" y="93"/>
                  </a:lnTo>
                  <a:lnTo>
                    <a:pt x="342" y="93"/>
                  </a:lnTo>
                  <a:lnTo>
                    <a:pt x="342" y="92"/>
                  </a:lnTo>
                  <a:lnTo>
                    <a:pt x="342" y="91"/>
                  </a:lnTo>
                  <a:lnTo>
                    <a:pt x="342" y="90"/>
                  </a:lnTo>
                  <a:lnTo>
                    <a:pt x="343" y="90"/>
                  </a:lnTo>
                  <a:lnTo>
                    <a:pt x="343" y="89"/>
                  </a:lnTo>
                  <a:lnTo>
                    <a:pt x="344" y="88"/>
                  </a:lnTo>
                  <a:lnTo>
                    <a:pt x="344" y="87"/>
                  </a:lnTo>
                  <a:lnTo>
                    <a:pt x="343" y="85"/>
                  </a:lnTo>
                  <a:lnTo>
                    <a:pt x="343" y="84"/>
                  </a:lnTo>
                  <a:lnTo>
                    <a:pt x="343" y="82"/>
                  </a:lnTo>
                  <a:lnTo>
                    <a:pt x="343" y="81"/>
                  </a:lnTo>
                  <a:lnTo>
                    <a:pt x="340" y="78"/>
                  </a:lnTo>
                  <a:lnTo>
                    <a:pt x="335" y="79"/>
                  </a:lnTo>
                  <a:lnTo>
                    <a:pt x="333" y="77"/>
                  </a:lnTo>
                  <a:lnTo>
                    <a:pt x="332" y="76"/>
                  </a:lnTo>
                  <a:lnTo>
                    <a:pt x="332" y="75"/>
                  </a:lnTo>
                  <a:lnTo>
                    <a:pt x="328" y="75"/>
                  </a:lnTo>
                  <a:lnTo>
                    <a:pt x="323" y="73"/>
                  </a:lnTo>
                  <a:lnTo>
                    <a:pt x="318" y="72"/>
                  </a:lnTo>
                  <a:lnTo>
                    <a:pt x="313" y="72"/>
                  </a:lnTo>
                  <a:lnTo>
                    <a:pt x="307" y="71"/>
                  </a:lnTo>
                  <a:lnTo>
                    <a:pt x="302" y="70"/>
                  </a:lnTo>
                  <a:lnTo>
                    <a:pt x="298" y="69"/>
                  </a:lnTo>
                  <a:lnTo>
                    <a:pt x="294" y="69"/>
                  </a:lnTo>
                  <a:lnTo>
                    <a:pt x="294" y="67"/>
                  </a:lnTo>
                  <a:lnTo>
                    <a:pt x="292" y="65"/>
                  </a:lnTo>
                  <a:lnTo>
                    <a:pt x="289" y="64"/>
                  </a:lnTo>
                  <a:lnTo>
                    <a:pt x="292" y="66"/>
                  </a:lnTo>
                  <a:lnTo>
                    <a:pt x="292" y="67"/>
                  </a:lnTo>
                  <a:lnTo>
                    <a:pt x="290" y="69"/>
                  </a:lnTo>
                  <a:lnTo>
                    <a:pt x="287" y="67"/>
                  </a:lnTo>
                  <a:lnTo>
                    <a:pt x="284" y="66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1" y="70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79" y="67"/>
                  </a:lnTo>
                  <a:lnTo>
                    <a:pt x="274" y="65"/>
                  </a:lnTo>
                  <a:lnTo>
                    <a:pt x="274" y="64"/>
                  </a:lnTo>
                  <a:lnTo>
                    <a:pt x="274" y="62"/>
                  </a:lnTo>
                  <a:lnTo>
                    <a:pt x="272" y="61"/>
                  </a:lnTo>
                  <a:lnTo>
                    <a:pt x="271" y="59"/>
                  </a:lnTo>
                  <a:lnTo>
                    <a:pt x="272" y="58"/>
                  </a:lnTo>
                  <a:lnTo>
                    <a:pt x="275" y="60"/>
                  </a:lnTo>
                  <a:lnTo>
                    <a:pt x="281" y="62"/>
                  </a:lnTo>
                  <a:lnTo>
                    <a:pt x="278" y="58"/>
                  </a:lnTo>
                  <a:lnTo>
                    <a:pt x="273" y="56"/>
                  </a:lnTo>
                  <a:lnTo>
                    <a:pt x="273" y="55"/>
                  </a:lnTo>
                  <a:lnTo>
                    <a:pt x="274" y="55"/>
                  </a:lnTo>
                  <a:lnTo>
                    <a:pt x="275" y="53"/>
                  </a:lnTo>
                  <a:lnTo>
                    <a:pt x="274" y="52"/>
                  </a:lnTo>
                  <a:lnTo>
                    <a:pt x="275" y="50"/>
                  </a:lnTo>
                  <a:lnTo>
                    <a:pt x="279" y="50"/>
                  </a:lnTo>
                  <a:lnTo>
                    <a:pt x="279" y="49"/>
                  </a:lnTo>
                  <a:lnTo>
                    <a:pt x="281" y="47"/>
                  </a:lnTo>
                  <a:lnTo>
                    <a:pt x="282" y="48"/>
                  </a:lnTo>
                  <a:lnTo>
                    <a:pt x="283" y="52"/>
                  </a:lnTo>
                  <a:lnTo>
                    <a:pt x="286" y="55"/>
                  </a:lnTo>
                  <a:lnTo>
                    <a:pt x="289" y="57"/>
                  </a:lnTo>
                  <a:lnTo>
                    <a:pt x="289" y="59"/>
                  </a:lnTo>
                  <a:lnTo>
                    <a:pt x="289" y="60"/>
                  </a:lnTo>
                  <a:lnTo>
                    <a:pt x="289" y="61"/>
                  </a:lnTo>
                  <a:lnTo>
                    <a:pt x="294" y="59"/>
                  </a:lnTo>
                  <a:lnTo>
                    <a:pt x="298" y="60"/>
                  </a:lnTo>
                  <a:lnTo>
                    <a:pt x="301" y="61"/>
                  </a:lnTo>
                  <a:lnTo>
                    <a:pt x="306" y="62"/>
                  </a:lnTo>
                  <a:lnTo>
                    <a:pt x="307" y="62"/>
                  </a:lnTo>
                  <a:lnTo>
                    <a:pt x="302" y="60"/>
                  </a:lnTo>
                  <a:lnTo>
                    <a:pt x="298" y="58"/>
                  </a:lnTo>
                  <a:lnTo>
                    <a:pt x="294" y="56"/>
                  </a:lnTo>
                  <a:lnTo>
                    <a:pt x="289" y="53"/>
                  </a:lnTo>
                  <a:lnTo>
                    <a:pt x="289" y="52"/>
                  </a:lnTo>
                  <a:lnTo>
                    <a:pt x="288" y="50"/>
                  </a:lnTo>
                  <a:lnTo>
                    <a:pt x="288" y="49"/>
                  </a:lnTo>
                  <a:lnTo>
                    <a:pt x="287" y="48"/>
                  </a:lnTo>
                  <a:lnTo>
                    <a:pt x="285" y="46"/>
                  </a:lnTo>
                  <a:lnTo>
                    <a:pt x="285" y="45"/>
                  </a:lnTo>
                  <a:lnTo>
                    <a:pt x="285" y="44"/>
                  </a:lnTo>
                  <a:lnTo>
                    <a:pt x="286" y="43"/>
                  </a:lnTo>
                  <a:lnTo>
                    <a:pt x="286" y="44"/>
                  </a:lnTo>
                  <a:lnTo>
                    <a:pt x="286" y="45"/>
                  </a:lnTo>
                  <a:lnTo>
                    <a:pt x="288" y="45"/>
                  </a:lnTo>
                  <a:lnTo>
                    <a:pt x="288" y="43"/>
                  </a:lnTo>
                  <a:lnTo>
                    <a:pt x="289" y="42"/>
                  </a:lnTo>
                  <a:lnTo>
                    <a:pt x="289" y="43"/>
                  </a:lnTo>
                  <a:lnTo>
                    <a:pt x="294" y="47"/>
                  </a:lnTo>
                  <a:lnTo>
                    <a:pt x="294" y="46"/>
                  </a:lnTo>
                  <a:lnTo>
                    <a:pt x="294" y="45"/>
                  </a:lnTo>
                  <a:lnTo>
                    <a:pt x="295" y="45"/>
                  </a:lnTo>
                  <a:lnTo>
                    <a:pt x="295" y="44"/>
                  </a:lnTo>
                  <a:lnTo>
                    <a:pt x="294" y="44"/>
                  </a:lnTo>
                  <a:lnTo>
                    <a:pt x="294" y="43"/>
                  </a:lnTo>
                  <a:lnTo>
                    <a:pt x="294" y="42"/>
                  </a:lnTo>
                  <a:lnTo>
                    <a:pt x="295" y="42"/>
                  </a:lnTo>
                  <a:lnTo>
                    <a:pt x="299" y="43"/>
                  </a:lnTo>
                  <a:lnTo>
                    <a:pt x="304" y="45"/>
                  </a:lnTo>
                  <a:lnTo>
                    <a:pt x="305" y="45"/>
                  </a:lnTo>
                  <a:lnTo>
                    <a:pt x="309" y="46"/>
                  </a:lnTo>
                  <a:lnTo>
                    <a:pt x="312" y="47"/>
                  </a:lnTo>
                  <a:lnTo>
                    <a:pt x="312" y="46"/>
                  </a:lnTo>
                  <a:lnTo>
                    <a:pt x="309" y="44"/>
                  </a:lnTo>
                  <a:lnTo>
                    <a:pt x="305" y="42"/>
                  </a:lnTo>
                  <a:lnTo>
                    <a:pt x="300" y="39"/>
                  </a:lnTo>
                  <a:lnTo>
                    <a:pt x="305" y="39"/>
                  </a:lnTo>
                  <a:lnTo>
                    <a:pt x="309" y="37"/>
                  </a:lnTo>
                  <a:lnTo>
                    <a:pt x="311" y="37"/>
                  </a:lnTo>
                  <a:lnTo>
                    <a:pt x="310" y="36"/>
                  </a:lnTo>
                  <a:lnTo>
                    <a:pt x="311" y="36"/>
                  </a:lnTo>
                  <a:lnTo>
                    <a:pt x="311" y="35"/>
                  </a:lnTo>
                  <a:lnTo>
                    <a:pt x="307" y="35"/>
                  </a:lnTo>
                  <a:lnTo>
                    <a:pt x="309" y="34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5" y="32"/>
                  </a:lnTo>
                  <a:lnTo>
                    <a:pt x="316" y="34"/>
                  </a:lnTo>
                  <a:lnTo>
                    <a:pt x="317" y="35"/>
                  </a:lnTo>
                  <a:lnTo>
                    <a:pt x="317" y="36"/>
                  </a:lnTo>
                  <a:lnTo>
                    <a:pt x="320" y="35"/>
                  </a:lnTo>
                  <a:lnTo>
                    <a:pt x="321" y="36"/>
                  </a:lnTo>
                  <a:lnTo>
                    <a:pt x="323" y="37"/>
                  </a:lnTo>
                  <a:lnTo>
                    <a:pt x="323" y="39"/>
                  </a:lnTo>
                  <a:lnTo>
                    <a:pt x="324" y="39"/>
                  </a:lnTo>
                  <a:lnTo>
                    <a:pt x="326" y="42"/>
                  </a:lnTo>
                  <a:lnTo>
                    <a:pt x="323" y="45"/>
                  </a:lnTo>
                  <a:lnTo>
                    <a:pt x="323" y="48"/>
                  </a:lnTo>
                  <a:lnTo>
                    <a:pt x="326" y="44"/>
                  </a:lnTo>
                  <a:lnTo>
                    <a:pt x="328" y="46"/>
                  </a:lnTo>
                  <a:lnTo>
                    <a:pt x="331" y="50"/>
                  </a:lnTo>
                  <a:lnTo>
                    <a:pt x="332" y="50"/>
                  </a:lnTo>
                  <a:lnTo>
                    <a:pt x="334" y="56"/>
                  </a:lnTo>
                  <a:lnTo>
                    <a:pt x="334" y="57"/>
                  </a:lnTo>
                  <a:lnTo>
                    <a:pt x="340" y="58"/>
                  </a:lnTo>
                  <a:lnTo>
                    <a:pt x="344" y="59"/>
                  </a:lnTo>
                  <a:lnTo>
                    <a:pt x="347" y="59"/>
                  </a:lnTo>
                  <a:lnTo>
                    <a:pt x="352" y="65"/>
                  </a:lnTo>
                  <a:lnTo>
                    <a:pt x="352" y="66"/>
                  </a:lnTo>
                  <a:lnTo>
                    <a:pt x="352" y="69"/>
                  </a:lnTo>
                  <a:lnTo>
                    <a:pt x="354" y="70"/>
                  </a:lnTo>
                  <a:lnTo>
                    <a:pt x="354" y="72"/>
                  </a:lnTo>
                  <a:lnTo>
                    <a:pt x="356" y="73"/>
                  </a:lnTo>
                  <a:lnTo>
                    <a:pt x="356" y="76"/>
                  </a:lnTo>
                  <a:lnTo>
                    <a:pt x="356" y="77"/>
                  </a:lnTo>
                  <a:lnTo>
                    <a:pt x="357" y="77"/>
                  </a:lnTo>
                  <a:lnTo>
                    <a:pt x="357" y="75"/>
                  </a:lnTo>
                  <a:lnTo>
                    <a:pt x="357" y="73"/>
                  </a:lnTo>
                  <a:lnTo>
                    <a:pt x="358" y="71"/>
                  </a:lnTo>
                  <a:lnTo>
                    <a:pt x="358" y="70"/>
                  </a:lnTo>
                  <a:lnTo>
                    <a:pt x="356" y="71"/>
                  </a:lnTo>
                  <a:lnTo>
                    <a:pt x="355" y="70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5" y="65"/>
                  </a:lnTo>
                  <a:lnTo>
                    <a:pt x="355" y="62"/>
                  </a:lnTo>
                  <a:lnTo>
                    <a:pt x="354" y="61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1" y="58"/>
                  </a:lnTo>
                  <a:lnTo>
                    <a:pt x="351" y="57"/>
                  </a:lnTo>
                  <a:lnTo>
                    <a:pt x="351" y="56"/>
                  </a:lnTo>
                  <a:lnTo>
                    <a:pt x="356" y="56"/>
                  </a:lnTo>
                  <a:lnTo>
                    <a:pt x="361" y="56"/>
                  </a:lnTo>
                  <a:lnTo>
                    <a:pt x="365" y="56"/>
                  </a:lnTo>
                  <a:lnTo>
                    <a:pt x="370" y="56"/>
                  </a:lnTo>
                  <a:lnTo>
                    <a:pt x="370" y="55"/>
                  </a:lnTo>
                  <a:lnTo>
                    <a:pt x="369" y="55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55" y="52"/>
                  </a:lnTo>
                  <a:lnTo>
                    <a:pt x="355" y="50"/>
                  </a:lnTo>
                  <a:lnTo>
                    <a:pt x="359" y="48"/>
                  </a:lnTo>
                  <a:lnTo>
                    <a:pt x="364" y="47"/>
                  </a:lnTo>
                  <a:lnTo>
                    <a:pt x="369" y="46"/>
                  </a:lnTo>
                  <a:lnTo>
                    <a:pt x="374" y="44"/>
                  </a:lnTo>
                  <a:lnTo>
                    <a:pt x="375" y="43"/>
                  </a:lnTo>
                  <a:lnTo>
                    <a:pt x="370" y="43"/>
                  </a:lnTo>
                  <a:lnTo>
                    <a:pt x="367" y="43"/>
                  </a:lnTo>
                  <a:lnTo>
                    <a:pt x="367" y="42"/>
                  </a:lnTo>
                  <a:lnTo>
                    <a:pt x="367" y="41"/>
                  </a:lnTo>
                  <a:lnTo>
                    <a:pt x="364" y="41"/>
                  </a:lnTo>
                  <a:lnTo>
                    <a:pt x="363" y="41"/>
                  </a:lnTo>
                  <a:lnTo>
                    <a:pt x="363" y="39"/>
                  </a:lnTo>
                  <a:lnTo>
                    <a:pt x="361" y="39"/>
                  </a:lnTo>
                  <a:lnTo>
                    <a:pt x="357" y="39"/>
                  </a:lnTo>
                  <a:lnTo>
                    <a:pt x="356" y="37"/>
                  </a:lnTo>
                  <a:lnTo>
                    <a:pt x="356" y="36"/>
                  </a:lnTo>
                  <a:lnTo>
                    <a:pt x="356" y="35"/>
                  </a:lnTo>
                  <a:lnTo>
                    <a:pt x="354" y="34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6" y="32"/>
                  </a:lnTo>
                  <a:lnTo>
                    <a:pt x="356" y="31"/>
                  </a:lnTo>
                  <a:lnTo>
                    <a:pt x="355" y="31"/>
                  </a:lnTo>
                  <a:lnTo>
                    <a:pt x="355" y="30"/>
                  </a:lnTo>
                  <a:lnTo>
                    <a:pt x="356" y="29"/>
                  </a:lnTo>
                  <a:lnTo>
                    <a:pt x="355" y="29"/>
                  </a:lnTo>
                  <a:lnTo>
                    <a:pt x="355" y="27"/>
                  </a:lnTo>
                  <a:lnTo>
                    <a:pt x="355" y="25"/>
                  </a:lnTo>
                  <a:lnTo>
                    <a:pt x="355" y="24"/>
                  </a:lnTo>
                  <a:lnTo>
                    <a:pt x="355" y="22"/>
                  </a:lnTo>
                  <a:lnTo>
                    <a:pt x="355" y="21"/>
                  </a:lnTo>
                  <a:lnTo>
                    <a:pt x="355" y="20"/>
                  </a:lnTo>
                  <a:lnTo>
                    <a:pt x="354" y="19"/>
                  </a:lnTo>
                  <a:lnTo>
                    <a:pt x="355" y="18"/>
                  </a:lnTo>
                  <a:lnTo>
                    <a:pt x="356" y="19"/>
                  </a:lnTo>
                  <a:lnTo>
                    <a:pt x="361" y="21"/>
                  </a:lnTo>
                  <a:lnTo>
                    <a:pt x="365" y="25"/>
                  </a:lnTo>
                  <a:lnTo>
                    <a:pt x="365" y="24"/>
                  </a:lnTo>
                  <a:lnTo>
                    <a:pt x="365" y="21"/>
                  </a:lnTo>
                  <a:lnTo>
                    <a:pt x="363" y="20"/>
                  </a:lnTo>
                  <a:lnTo>
                    <a:pt x="362" y="18"/>
                  </a:lnTo>
                  <a:lnTo>
                    <a:pt x="363" y="18"/>
                  </a:lnTo>
                  <a:lnTo>
                    <a:pt x="364" y="16"/>
                  </a:lnTo>
                  <a:lnTo>
                    <a:pt x="364" y="15"/>
                  </a:lnTo>
                  <a:lnTo>
                    <a:pt x="364" y="14"/>
                  </a:lnTo>
                  <a:lnTo>
                    <a:pt x="363" y="14"/>
                  </a:lnTo>
                  <a:lnTo>
                    <a:pt x="364" y="12"/>
                  </a:lnTo>
                  <a:lnTo>
                    <a:pt x="367" y="12"/>
                  </a:lnTo>
                  <a:lnTo>
                    <a:pt x="372" y="14"/>
                  </a:lnTo>
                  <a:lnTo>
                    <a:pt x="375" y="18"/>
                  </a:lnTo>
                  <a:lnTo>
                    <a:pt x="376" y="19"/>
                  </a:lnTo>
                  <a:lnTo>
                    <a:pt x="376" y="20"/>
                  </a:lnTo>
                  <a:lnTo>
                    <a:pt x="376" y="21"/>
                  </a:lnTo>
                  <a:lnTo>
                    <a:pt x="379" y="25"/>
                  </a:lnTo>
                  <a:lnTo>
                    <a:pt x="379" y="24"/>
                  </a:lnTo>
                  <a:lnTo>
                    <a:pt x="377" y="21"/>
                  </a:lnTo>
                  <a:lnTo>
                    <a:pt x="377" y="20"/>
                  </a:lnTo>
                  <a:lnTo>
                    <a:pt x="376" y="20"/>
                  </a:lnTo>
                  <a:lnTo>
                    <a:pt x="377" y="19"/>
                  </a:lnTo>
                  <a:lnTo>
                    <a:pt x="378" y="18"/>
                  </a:lnTo>
                  <a:lnTo>
                    <a:pt x="378" y="16"/>
                  </a:lnTo>
                  <a:lnTo>
                    <a:pt x="375" y="14"/>
                  </a:lnTo>
                  <a:lnTo>
                    <a:pt x="375" y="12"/>
                  </a:lnTo>
                  <a:lnTo>
                    <a:pt x="376" y="13"/>
                  </a:lnTo>
                  <a:lnTo>
                    <a:pt x="376" y="12"/>
                  </a:lnTo>
                  <a:lnTo>
                    <a:pt x="376" y="11"/>
                  </a:lnTo>
                  <a:lnTo>
                    <a:pt x="375" y="11"/>
                  </a:lnTo>
                  <a:lnTo>
                    <a:pt x="376" y="10"/>
                  </a:lnTo>
                  <a:lnTo>
                    <a:pt x="376" y="9"/>
                  </a:lnTo>
                  <a:lnTo>
                    <a:pt x="380" y="9"/>
                  </a:lnTo>
                  <a:lnTo>
                    <a:pt x="387" y="9"/>
                  </a:lnTo>
                  <a:lnTo>
                    <a:pt x="391" y="9"/>
                  </a:lnTo>
                  <a:lnTo>
                    <a:pt x="393" y="5"/>
                  </a:lnTo>
                  <a:lnTo>
                    <a:pt x="397" y="2"/>
                  </a:lnTo>
                  <a:lnTo>
                    <a:pt x="397" y="3"/>
                  </a:lnTo>
                  <a:lnTo>
                    <a:pt x="398" y="4"/>
                  </a:lnTo>
                  <a:lnTo>
                    <a:pt x="398" y="5"/>
                  </a:lnTo>
                  <a:lnTo>
                    <a:pt x="398" y="7"/>
                  </a:lnTo>
                  <a:lnTo>
                    <a:pt x="398" y="9"/>
                  </a:lnTo>
                  <a:lnTo>
                    <a:pt x="400" y="9"/>
                  </a:lnTo>
                  <a:lnTo>
                    <a:pt x="400" y="7"/>
                  </a:lnTo>
                  <a:lnTo>
                    <a:pt x="400" y="5"/>
                  </a:lnTo>
                  <a:lnTo>
                    <a:pt x="400" y="4"/>
                  </a:lnTo>
                  <a:lnTo>
                    <a:pt x="400" y="3"/>
                  </a:lnTo>
                  <a:lnTo>
                    <a:pt x="401" y="2"/>
                  </a:lnTo>
                  <a:lnTo>
                    <a:pt x="401" y="3"/>
                  </a:lnTo>
                  <a:lnTo>
                    <a:pt x="401" y="4"/>
                  </a:lnTo>
                  <a:lnTo>
                    <a:pt x="401" y="5"/>
                  </a:lnTo>
                  <a:lnTo>
                    <a:pt x="401" y="7"/>
                  </a:lnTo>
                  <a:lnTo>
                    <a:pt x="402" y="9"/>
                  </a:lnTo>
                  <a:lnTo>
                    <a:pt x="402" y="10"/>
                  </a:lnTo>
                  <a:lnTo>
                    <a:pt x="404" y="13"/>
                  </a:lnTo>
                  <a:lnTo>
                    <a:pt x="406" y="14"/>
                  </a:lnTo>
                  <a:lnTo>
                    <a:pt x="406" y="15"/>
                  </a:lnTo>
                  <a:lnTo>
                    <a:pt x="407" y="14"/>
                  </a:lnTo>
                  <a:lnTo>
                    <a:pt x="407" y="13"/>
                  </a:lnTo>
                  <a:lnTo>
                    <a:pt x="407" y="12"/>
                  </a:lnTo>
                  <a:lnTo>
                    <a:pt x="404" y="10"/>
                  </a:lnTo>
                  <a:lnTo>
                    <a:pt x="404" y="9"/>
                  </a:lnTo>
                  <a:lnTo>
                    <a:pt x="403" y="5"/>
                  </a:lnTo>
                  <a:lnTo>
                    <a:pt x="404" y="3"/>
                  </a:lnTo>
                  <a:lnTo>
                    <a:pt x="408" y="2"/>
                  </a:lnTo>
                  <a:lnTo>
                    <a:pt x="412" y="1"/>
                  </a:lnTo>
                  <a:lnTo>
                    <a:pt x="416" y="1"/>
                  </a:lnTo>
                  <a:lnTo>
                    <a:pt x="420" y="0"/>
                  </a:lnTo>
                  <a:lnTo>
                    <a:pt x="421" y="1"/>
                  </a:lnTo>
                  <a:lnTo>
                    <a:pt x="423" y="1"/>
                  </a:lnTo>
                  <a:lnTo>
                    <a:pt x="423" y="2"/>
                  </a:lnTo>
                  <a:lnTo>
                    <a:pt x="422" y="2"/>
                  </a:lnTo>
                  <a:lnTo>
                    <a:pt x="422" y="3"/>
                  </a:lnTo>
                  <a:lnTo>
                    <a:pt x="422" y="4"/>
                  </a:lnTo>
                  <a:lnTo>
                    <a:pt x="422" y="5"/>
                  </a:lnTo>
                  <a:lnTo>
                    <a:pt x="424" y="3"/>
                  </a:lnTo>
                  <a:lnTo>
                    <a:pt x="427" y="2"/>
                  </a:lnTo>
                  <a:lnTo>
                    <a:pt x="430" y="3"/>
                  </a:lnTo>
                  <a:lnTo>
                    <a:pt x="434" y="3"/>
                  </a:lnTo>
                  <a:lnTo>
                    <a:pt x="437" y="4"/>
                  </a:lnTo>
                  <a:lnTo>
                    <a:pt x="438" y="2"/>
                  </a:lnTo>
                  <a:lnTo>
                    <a:pt x="443" y="4"/>
                  </a:lnTo>
                  <a:lnTo>
                    <a:pt x="448" y="7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4" y="11"/>
                  </a:lnTo>
                  <a:lnTo>
                    <a:pt x="453" y="11"/>
                  </a:lnTo>
                  <a:lnTo>
                    <a:pt x="454" y="13"/>
                  </a:lnTo>
                  <a:lnTo>
                    <a:pt x="454" y="14"/>
                  </a:lnTo>
                  <a:lnTo>
                    <a:pt x="455" y="14"/>
                  </a:lnTo>
                  <a:lnTo>
                    <a:pt x="456" y="13"/>
                  </a:lnTo>
                  <a:lnTo>
                    <a:pt x="455" y="12"/>
                  </a:lnTo>
                  <a:lnTo>
                    <a:pt x="455" y="11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1" y="13"/>
                  </a:lnTo>
                  <a:lnTo>
                    <a:pt x="460" y="14"/>
                  </a:lnTo>
                  <a:lnTo>
                    <a:pt x="458" y="13"/>
                  </a:lnTo>
                  <a:lnTo>
                    <a:pt x="457" y="13"/>
                  </a:lnTo>
                  <a:lnTo>
                    <a:pt x="456" y="14"/>
                  </a:lnTo>
                  <a:lnTo>
                    <a:pt x="457" y="15"/>
                  </a:lnTo>
                  <a:lnTo>
                    <a:pt x="461" y="19"/>
                  </a:lnTo>
                  <a:lnTo>
                    <a:pt x="465" y="18"/>
                  </a:lnTo>
                  <a:lnTo>
                    <a:pt x="463" y="16"/>
                  </a:lnTo>
                  <a:lnTo>
                    <a:pt x="463" y="14"/>
                  </a:lnTo>
                  <a:lnTo>
                    <a:pt x="467" y="18"/>
                  </a:lnTo>
                  <a:lnTo>
                    <a:pt x="471" y="20"/>
                  </a:lnTo>
                  <a:lnTo>
                    <a:pt x="477" y="22"/>
                  </a:lnTo>
                  <a:lnTo>
                    <a:pt x="481" y="25"/>
                  </a:lnTo>
                  <a:lnTo>
                    <a:pt x="486" y="27"/>
                  </a:lnTo>
                  <a:lnTo>
                    <a:pt x="491" y="31"/>
                  </a:lnTo>
                  <a:lnTo>
                    <a:pt x="491" y="32"/>
                  </a:lnTo>
                  <a:lnTo>
                    <a:pt x="489" y="33"/>
                  </a:lnTo>
                  <a:lnTo>
                    <a:pt x="488" y="33"/>
                  </a:lnTo>
                  <a:lnTo>
                    <a:pt x="488" y="35"/>
                  </a:lnTo>
                  <a:lnTo>
                    <a:pt x="487" y="35"/>
                  </a:lnTo>
                  <a:lnTo>
                    <a:pt x="487" y="37"/>
                  </a:lnTo>
                  <a:lnTo>
                    <a:pt x="486" y="37"/>
                  </a:lnTo>
                  <a:lnTo>
                    <a:pt x="481" y="39"/>
                  </a:lnTo>
                  <a:lnTo>
                    <a:pt x="477" y="39"/>
                  </a:lnTo>
                  <a:lnTo>
                    <a:pt x="471" y="41"/>
                  </a:lnTo>
                  <a:lnTo>
                    <a:pt x="467" y="41"/>
                  </a:lnTo>
                  <a:lnTo>
                    <a:pt x="463" y="42"/>
                  </a:lnTo>
                  <a:lnTo>
                    <a:pt x="457" y="42"/>
                  </a:lnTo>
                  <a:lnTo>
                    <a:pt x="453" y="43"/>
                  </a:lnTo>
                  <a:lnTo>
                    <a:pt x="448" y="43"/>
                  </a:lnTo>
                  <a:lnTo>
                    <a:pt x="443" y="44"/>
                  </a:lnTo>
                  <a:lnTo>
                    <a:pt x="438" y="44"/>
                  </a:lnTo>
                  <a:lnTo>
                    <a:pt x="436" y="47"/>
                  </a:lnTo>
                  <a:lnTo>
                    <a:pt x="432" y="48"/>
                  </a:lnTo>
                  <a:lnTo>
                    <a:pt x="427" y="49"/>
                  </a:lnTo>
                  <a:lnTo>
                    <a:pt x="423" y="50"/>
                  </a:lnTo>
                  <a:lnTo>
                    <a:pt x="422" y="49"/>
                  </a:lnTo>
                  <a:lnTo>
                    <a:pt x="421" y="48"/>
                  </a:lnTo>
                  <a:lnTo>
                    <a:pt x="421" y="47"/>
                  </a:lnTo>
                  <a:lnTo>
                    <a:pt x="415" y="45"/>
                  </a:lnTo>
                  <a:lnTo>
                    <a:pt x="410" y="43"/>
                  </a:lnTo>
                  <a:lnTo>
                    <a:pt x="410" y="44"/>
                  </a:lnTo>
                  <a:lnTo>
                    <a:pt x="411" y="44"/>
                  </a:lnTo>
                  <a:lnTo>
                    <a:pt x="412" y="46"/>
                  </a:lnTo>
                  <a:lnTo>
                    <a:pt x="413" y="45"/>
                  </a:lnTo>
                  <a:lnTo>
                    <a:pt x="416" y="47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15" y="55"/>
                  </a:lnTo>
                  <a:lnTo>
                    <a:pt x="413" y="56"/>
                  </a:lnTo>
                  <a:lnTo>
                    <a:pt x="410" y="57"/>
                  </a:lnTo>
                  <a:lnTo>
                    <a:pt x="406" y="58"/>
                  </a:lnTo>
                  <a:lnTo>
                    <a:pt x="401" y="59"/>
                  </a:lnTo>
                  <a:lnTo>
                    <a:pt x="397" y="60"/>
                  </a:lnTo>
                  <a:lnTo>
                    <a:pt x="392" y="61"/>
                  </a:lnTo>
                  <a:lnTo>
                    <a:pt x="388" y="62"/>
                  </a:lnTo>
                  <a:lnTo>
                    <a:pt x="388" y="64"/>
                  </a:lnTo>
                  <a:lnTo>
                    <a:pt x="388" y="65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0" y="66"/>
                  </a:lnTo>
                  <a:lnTo>
                    <a:pt x="390" y="67"/>
                  </a:lnTo>
                  <a:lnTo>
                    <a:pt x="389" y="67"/>
                  </a:lnTo>
                  <a:lnTo>
                    <a:pt x="389" y="69"/>
                  </a:lnTo>
                  <a:lnTo>
                    <a:pt x="389" y="70"/>
                  </a:lnTo>
                  <a:lnTo>
                    <a:pt x="390" y="71"/>
                  </a:lnTo>
                  <a:lnTo>
                    <a:pt x="389" y="72"/>
                  </a:lnTo>
                  <a:lnTo>
                    <a:pt x="389" y="73"/>
                  </a:lnTo>
                  <a:lnTo>
                    <a:pt x="388" y="76"/>
                  </a:lnTo>
                  <a:lnTo>
                    <a:pt x="389" y="77"/>
                  </a:lnTo>
                  <a:lnTo>
                    <a:pt x="390" y="77"/>
                  </a:lnTo>
                  <a:lnTo>
                    <a:pt x="390" y="76"/>
                  </a:lnTo>
                  <a:lnTo>
                    <a:pt x="390" y="75"/>
                  </a:lnTo>
                  <a:lnTo>
                    <a:pt x="390" y="73"/>
                  </a:lnTo>
                  <a:lnTo>
                    <a:pt x="391" y="72"/>
                  </a:lnTo>
                  <a:lnTo>
                    <a:pt x="391" y="71"/>
                  </a:lnTo>
                  <a:lnTo>
                    <a:pt x="391" y="70"/>
                  </a:lnTo>
                  <a:lnTo>
                    <a:pt x="390" y="69"/>
                  </a:lnTo>
                  <a:lnTo>
                    <a:pt x="391" y="69"/>
                  </a:lnTo>
                  <a:lnTo>
                    <a:pt x="395" y="64"/>
                  </a:lnTo>
                  <a:lnTo>
                    <a:pt x="400" y="64"/>
                  </a:lnTo>
                  <a:lnTo>
                    <a:pt x="404" y="62"/>
                  </a:lnTo>
                  <a:lnTo>
                    <a:pt x="406" y="66"/>
                  </a:lnTo>
                  <a:lnTo>
                    <a:pt x="407" y="67"/>
                  </a:lnTo>
                  <a:lnTo>
                    <a:pt x="407" y="70"/>
                  </a:lnTo>
                  <a:lnTo>
                    <a:pt x="407" y="71"/>
                  </a:lnTo>
                  <a:lnTo>
                    <a:pt x="408" y="70"/>
                  </a:lnTo>
                  <a:lnTo>
                    <a:pt x="408" y="69"/>
                  </a:lnTo>
                  <a:lnTo>
                    <a:pt x="407" y="65"/>
                  </a:lnTo>
                  <a:lnTo>
                    <a:pt x="407" y="64"/>
                  </a:lnTo>
                  <a:lnTo>
                    <a:pt x="408" y="62"/>
                  </a:lnTo>
                  <a:lnTo>
                    <a:pt x="408" y="60"/>
                  </a:lnTo>
                  <a:lnTo>
                    <a:pt x="413" y="59"/>
                  </a:lnTo>
                  <a:lnTo>
                    <a:pt x="413" y="58"/>
                  </a:lnTo>
                  <a:lnTo>
                    <a:pt x="419" y="57"/>
                  </a:lnTo>
                  <a:lnTo>
                    <a:pt x="423" y="57"/>
                  </a:lnTo>
                  <a:lnTo>
                    <a:pt x="426" y="57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7" y="60"/>
                  </a:lnTo>
                  <a:lnTo>
                    <a:pt x="427" y="61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7"/>
                  </a:lnTo>
                  <a:lnTo>
                    <a:pt x="431" y="56"/>
                  </a:lnTo>
                  <a:lnTo>
                    <a:pt x="432" y="55"/>
                  </a:lnTo>
                  <a:lnTo>
                    <a:pt x="435" y="52"/>
                  </a:lnTo>
                  <a:lnTo>
                    <a:pt x="438" y="49"/>
                  </a:lnTo>
                  <a:lnTo>
                    <a:pt x="443" y="47"/>
                  </a:lnTo>
                  <a:lnTo>
                    <a:pt x="445" y="45"/>
                  </a:lnTo>
                  <a:lnTo>
                    <a:pt x="449" y="46"/>
                  </a:lnTo>
                  <a:lnTo>
                    <a:pt x="454" y="47"/>
                  </a:lnTo>
                  <a:lnTo>
                    <a:pt x="458" y="48"/>
                  </a:lnTo>
                  <a:lnTo>
                    <a:pt x="464" y="48"/>
                  </a:lnTo>
                  <a:lnTo>
                    <a:pt x="464" y="50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48"/>
                  </a:lnTo>
                  <a:lnTo>
                    <a:pt x="471" y="49"/>
                  </a:lnTo>
                  <a:lnTo>
                    <a:pt x="472" y="50"/>
                  </a:lnTo>
                  <a:lnTo>
                    <a:pt x="477" y="50"/>
                  </a:lnTo>
                  <a:lnTo>
                    <a:pt x="481" y="50"/>
                  </a:lnTo>
                  <a:lnTo>
                    <a:pt x="481" y="48"/>
                  </a:lnTo>
                  <a:lnTo>
                    <a:pt x="486" y="46"/>
                  </a:lnTo>
                  <a:lnTo>
                    <a:pt x="491" y="44"/>
                  </a:lnTo>
                  <a:lnTo>
                    <a:pt x="495" y="42"/>
                  </a:lnTo>
                  <a:lnTo>
                    <a:pt x="498" y="43"/>
                  </a:lnTo>
                  <a:lnTo>
                    <a:pt x="499" y="46"/>
                  </a:lnTo>
                  <a:lnTo>
                    <a:pt x="498" y="47"/>
                  </a:lnTo>
                  <a:lnTo>
                    <a:pt x="498" y="48"/>
                  </a:lnTo>
                  <a:lnTo>
                    <a:pt x="498" y="49"/>
                  </a:lnTo>
                  <a:lnTo>
                    <a:pt x="499" y="52"/>
                  </a:lnTo>
                  <a:lnTo>
                    <a:pt x="500" y="53"/>
                  </a:lnTo>
                  <a:lnTo>
                    <a:pt x="500" y="55"/>
                  </a:lnTo>
                  <a:lnTo>
                    <a:pt x="500" y="56"/>
                  </a:lnTo>
                  <a:lnTo>
                    <a:pt x="500" y="57"/>
                  </a:lnTo>
                  <a:lnTo>
                    <a:pt x="499" y="60"/>
                  </a:lnTo>
                  <a:lnTo>
                    <a:pt x="496" y="64"/>
                  </a:lnTo>
                  <a:lnTo>
                    <a:pt x="496" y="65"/>
                  </a:lnTo>
                  <a:lnTo>
                    <a:pt x="496" y="66"/>
                  </a:lnTo>
                  <a:lnTo>
                    <a:pt x="495" y="69"/>
                  </a:lnTo>
                  <a:lnTo>
                    <a:pt x="492" y="73"/>
                  </a:lnTo>
                  <a:lnTo>
                    <a:pt x="488" y="75"/>
                  </a:lnTo>
                  <a:lnTo>
                    <a:pt x="489" y="76"/>
                  </a:lnTo>
                  <a:lnTo>
                    <a:pt x="491" y="75"/>
                  </a:lnTo>
                  <a:lnTo>
                    <a:pt x="492" y="76"/>
                  </a:lnTo>
                  <a:lnTo>
                    <a:pt x="492" y="75"/>
                  </a:lnTo>
                  <a:lnTo>
                    <a:pt x="495" y="71"/>
                  </a:lnTo>
                  <a:lnTo>
                    <a:pt x="499" y="67"/>
                  </a:lnTo>
                  <a:lnTo>
                    <a:pt x="502" y="65"/>
                  </a:lnTo>
                  <a:lnTo>
                    <a:pt x="504" y="66"/>
                  </a:lnTo>
                  <a:lnTo>
                    <a:pt x="507" y="64"/>
                  </a:lnTo>
                  <a:lnTo>
                    <a:pt x="509" y="62"/>
                  </a:lnTo>
                  <a:lnTo>
                    <a:pt x="510" y="64"/>
                  </a:lnTo>
                  <a:lnTo>
                    <a:pt x="510" y="65"/>
                  </a:lnTo>
                  <a:lnTo>
                    <a:pt x="509" y="66"/>
                  </a:lnTo>
                  <a:lnTo>
                    <a:pt x="507" y="66"/>
                  </a:lnTo>
                  <a:lnTo>
                    <a:pt x="509" y="69"/>
                  </a:lnTo>
                  <a:lnTo>
                    <a:pt x="509" y="71"/>
                  </a:lnTo>
                  <a:lnTo>
                    <a:pt x="510" y="73"/>
                  </a:lnTo>
                  <a:lnTo>
                    <a:pt x="509" y="75"/>
                  </a:lnTo>
                  <a:lnTo>
                    <a:pt x="509" y="76"/>
                  </a:lnTo>
                  <a:lnTo>
                    <a:pt x="510" y="75"/>
                  </a:lnTo>
                  <a:lnTo>
                    <a:pt x="511" y="75"/>
                  </a:lnTo>
                  <a:lnTo>
                    <a:pt x="511" y="73"/>
                  </a:lnTo>
                  <a:lnTo>
                    <a:pt x="511" y="72"/>
                  </a:lnTo>
                  <a:lnTo>
                    <a:pt x="511" y="71"/>
                  </a:lnTo>
                  <a:lnTo>
                    <a:pt x="511" y="70"/>
                  </a:lnTo>
                  <a:lnTo>
                    <a:pt x="514" y="69"/>
                  </a:lnTo>
                  <a:lnTo>
                    <a:pt x="515" y="70"/>
                  </a:lnTo>
                  <a:lnTo>
                    <a:pt x="516" y="71"/>
                  </a:lnTo>
                  <a:lnTo>
                    <a:pt x="516" y="72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6"/>
                  </a:lnTo>
                  <a:lnTo>
                    <a:pt x="519" y="76"/>
                  </a:lnTo>
                  <a:lnTo>
                    <a:pt x="522" y="76"/>
                  </a:lnTo>
                  <a:lnTo>
                    <a:pt x="522" y="75"/>
                  </a:lnTo>
                  <a:lnTo>
                    <a:pt x="522" y="72"/>
                  </a:lnTo>
                  <a:lnTo>
                    <a:pt x="523" y="73"/>
                  </a:lnTo>
                  <a:lnTo>
                    <a:pt x="525" y="76"/>
                  </a:lnTo>
                  <a:lnTo>
                    <a:pt x="526" y="77"/>
                  </a:lnTo>
                  <a:lnTo>
                    <a:pt x="527" y="79"/>
                  </a:lnTo>
                  <a:lnTo>
                    <a:pt x="528" y="79"/>
                  </a:lnTo>
                  <a:lnTo>
                    <a:pt x="529" y="80"/>
                  </a:lnTo>
                  <a:lnTo>
                    <a:pt x="530" y="80"/>
                  </a:lnTo>
                  <a:lnTo>
                    <a:pt x="530" y="81"/>
                  </a:lnTo>
                  <a:lnTo>
                    <a:pt x="530" y="82"/>
                  </a:lnTo>
                  <a:lnTo>
                    <a:pt x="532" y="82"/>
                  </a:lnTo>
                  <a:lnTo>
                    <a:pt x="534" y="87"/>
                  </a:lnTo>
                  <a:lnTo>
                    <a:pt x="536" y="88"/>
                  </a:lnTo>
                  <a:lnTo>
                    <a:pt x="536" y="89"/>
                  </a:lnTo>
                  <a:lnTo>
                    <a:pt x="536" y="90"/>
                  </a:lnTo>
                  <a:lnTo>
                    <a:pt x="536" y="91"/>
                  </a:lnTo>
                  <a:lnTo>
                    <a:pt x="534" y="92"/>
                  </a:lnTo>
                  <a:lnTo>
                    <a:pt x="534" y="93"/>
                  </a:lnTo>
                  <a:lnTo>
                    <a:pt x="533" y="93"/>
                  </a:lnTo>
                  <a:lnTo>
                    <a:pt x="529" y="98"/>
                  </a:lnTo>
                  <a:lnTo>
                    <a:pt x="527" y="101"/>
                  </a:lnTo>
                  <a:lnTo>
                    <a:pt x="525" y="103"/>
                  </a:lnTo>
                  <a:lnTo>
                    <a:pt x="526" y="104"/>
                  </a:lnTo>
                  <a:lnTo>
                    <a:pt x="526" y="105"/>
                  </a:lnTo>
                  <a:lnTo>
                    <a:pt x="526" y="106"/>
                  </a:lnTo>
                  <a:lnTo>
                    <a:pt x="524" y="110"/>
                  </a:lnTo>
                  <a:lnTo>
                    <a:pt x="518" y="111"/>
                  </a:lnTo>
                  <a:lnTo>
                    <a:pt x="514" y="112"/>
                  </a:lnTo>
                  <a:lnTo>
                    <a:pt x="510" y="113"/>
                  </a:lnTo>
                  <a:lnTo>
                    <a:pt x="510" y="115"/>
                  </a:lnTo>
                  <a:lnTo>
                    <a:pt x="503" y="115"/>
                  </a:lnTo>
                  <a:lnTo>
                    <a:pt x="499" y="116"/>
                  </a:lnTo>
                  <a:lnTo>
                    <a:pt x="493" y="117"/>
                  </a:lnTo>
                  <a:lnTo>
                    <a:pt x="488" y="118"/>
                  </a:lnTo>
                  <a:lnTo>
                    <a:pt x="483" y="119"/>
                  </a:lnTo>
                  <a:lnTo>
                    <a:pt x="478" y="119"/>
                  </a:lnTo>
                  <a:lnTo>
                    <a:pt x="472" y="121"/>
                  </a:lnTo>
                  <a:lnTo>
                    <a:pt x="468" y="122"/>
                  </a:lnTo>
                  <a:lnTo>
                    <a:pt x="463" y="123"/>
                  </a:lnTo>
                  <a:lnTo>
                    <a:pt x="457" y="123"/>
                  </a:lnTo>
                  <a:lnTo>
                    <a:pt x="453" y="124"/>
                  </a:lnTo>
                  <a:lnTo>
                    <a:pt x="447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3" y="123"/>
                  </a:lnTo>
                  <a:lnTo>
                    <a:pt x="442" y="121"/>
                  </a:lnTo>
                  <a:lnTo>
                    <a:pt x="438" y="121"/>
                  </a:lnTo>
                  <a:lnTo>
                    <a:pt x="435" y="119"/>
                  </a:lnTo>
                  <a:lnTo>
                    <a:pt x="432" y="119"/>
                  </a:lnTo>
                  <a:lnTo>
                    <a:pt x="430" y="119"/>
                  </a:lnTo>
                  <a:lnTo>
                    <a:pt x="434" y="121"/>
                  </a:lnTo>
                  <a:lnTo>
                    <a:pt x="438" y="122"/>
                  </a:lnTo>
                  <a:lnTo>
                    <a:pt x="442" y="123"/>
                  </a:lnTo>
                  <a:lnTo>
                    <a:pt x="443" y="124"/>
                  </a:lnTo>
                  <a:lnTo>
                    <a:pt x="445" y="124"/>
                  </a:lnTo>
                  <a:lnTo>
                    <a:pt x="446" y="125"/>
                  </a:lnTo>
                  <a:lnTo>
                    <a:pt x="446" y="126"/>
                  </a:lnTo>
                  <a:lnTo>
                    <a:pt x="447" y="127"/>
                  </a:lnTo>
                  <a:lnTo>
                    <a:pt x="446" y="128"/>
                  </a:lnTo>
                  <a:lnTo>
                    <a:pt x="442" y="132"/>
                  </a:lnTo>
                  <a:lnTo>
                    <a:pt x="438" y="134"/>
                  </a:lnTo>
                  <a:lnTo>
                    <a:pt x="435" y="135"/>
                  </a:lnTo>
                  <a:lnTo>
                    <a:pt x="434" y="136"/>
                  </a:lnTo>
                  <a:lnTo>
                    <a:pt x="434" y="137"/>
                  </a:lnTo>
                  <a:lnTo>
                    <a:pt x="433" y="138"/>
                  </a:lnTo>
                  <a:lnTo>
                    <a:pt x="431" y="138"/>
                  </a:lnTo>
                  <a:lnTo>
                    <a:pt x="426" y="138"/>
                  </a:lnTo>
                  <a:lnTo>
                    <a:pt x="426" y="139"/>
                  </a:lnTo>
                  <a:lnTo>
                    <a:pt x="425" y="139"/>
                  </a:lnTo>
                  <a:lnTo>
                    <a:pt x="425" y="140"/>
                  </a:lnTo>
                  <a:lnTo>
                    <a:pt x="424" y="140"/>
                  </a:lnTo>
                  <a:lnTo>
                    <a:pt x="420" y="144"/>
                  </a:lnTo>
                  <a:lnTo>
                    <a:pt x="419" y="147"/>
                  </a:lnTo>
                  <a:lnTo>
                    <a:pt x="418" y="147"/>
                  </a:lnTo>
                  <a:lnTo>
                    <a:pt x="418" y="148"/>
                  </a:lnTo>
                  <a:lnTo>
                    <a:pt x="416" y="149"/>
                  </a:lnTo>
                  <a:lnTo>
                    <a:pt x="416" y="150"/>
                  </a:lnTo>
                  <a:lnTo>
                    <a:pt x="416" y="152"/>
                  </a:lnTo>
                  <a:lnTo>
                    <a:pt x="418" y="153"/>
                  </a:lnTo>
                  <a:lnTo>
                    <a:pt x="418" y="155"/>
                  </a:lnTo>
                  <a:lnTo>
                    <a:pt x="418" y="156"/>
                  </a:lnTo>
                  <a:lnTo>
                    <a:pt x="418" y="158"/>
                  </a:lnTo>
                  <a:lnTo>
                    <a:pt x="419" y="160"/>
                  </a:lnTo>
                  <a:lnTo>
                    <a:pt x="420" y="158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3" y="156"/>
                  </a:lnTo>
                  <a:lnTo>
                    <a:pt x="424" y="155"/>
                  </a:lnTo>
                  <a:lnTo>
                    <a:pt x="425" y="150"/>
                  </a:lnTo>
                  <a:lnTo>
                    <a:pt x="427" y="148"/>
                  </a:lnTo>
                  <a:lnTo>
                    <a:pt x="433" y="147"/>
                  </a:lnTo>
                  <a:lnTo>
                    <a:pt x="437" y="146"/>
                  </a:lnTo>
                  <a:lnTo>
                    <a:pt x="438" y="144"/>
                  </a:lnTo>
                  <a:lnTo>
                    <a:pt x="439" y="144"/>
                  </a:lnTo>
                  <a:lnTo>
                    <a:pt x="441" y="142"/>
                  </a:lnTo>
                  <a:lnTo>
                    <a:pt x="445" y="141"/>
                  </a:lnTo>
                  <a:lnTo>
                    <a:pt x="445" y="140"/>
                  </a:lnTo>
                  <a:lnTo>
                    <a:pt x="448" y="139"/>
                  </a:lnTo>
                  <a:lnTo>
                    <a:pt x="450" y="139"/>
                  </a:lnTo>
                  <a:lnTo>
                    <a:pt x="450" y="141"/>
                  </a:lnTo>
                  <a:lnTo>
                    <a:pt x="450" y="142"/>
                  </a:lnTo>
                  <a:lnTo>
                    <a:pt x="453" y="142"/>
                  </a:lnTo>
                  <a:lnTo>
                    <a:pt x="453" y="141"/>
                  </a:lnTo>
                  <a:lnTo>
                    <a:pt x="453" y="140"/>
                  </a:lnTo>
                  <a:lnTo>
                    <a:pt x="453" y="139"/>
                  </a:lnTo>
                  <a:lnTo>
                    <a:pt x="453" y="138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6"/>
                  </a:lnTo>
                  <a:lnTo>
                    <a:pt x="458" y="136"/>
                  </a:lnTo>
                  <a:lnTo>
                    <a:pt x="460" y="135"/>
                  </a:lnTo>
                  <a:lnTo>
                    <a:pt x="461" y="135"/>
                  </a:lnTo>
                  <a:lnTo>
                    <a:pt x="463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4"/>
                  </a:lnTo>
                  <a:lnTo>
                    <a:pt x="468" y="132"/>
                  </a:lnTo>
                  <a:lnTo>
                    <a:pt x="469" y="132"/>
                  </a:lnTo>
                  <a:lnTo>
                    <a:pt x="473" y="132"/>
                  </a:lnTo>
                  <a:lnTo>
                    <a:pt x="478" y="133"/>
                  </a:lnTo>
                  <a:lnTo>
                    <a:pt x="482" y="134"/>
                  </a:lnTo>
                  <a:lnTo>
                    <a:pt x="487" y="134"/>
                  </a:lnTo>
                  <a:lnTo>
                    <a:pt x="492" y="135"/>
                  </a:lnTo>
                  <a:lnTo>
                    <a:pt x="496" y="136"/>
                  </a:lnTo>
                  <a:lnTo>
                    <a:pt x="501" y="136"/>
                  </a:lnTo>
                  <a:lnTo>
                    <a:pt x="501" y="137"/>
                  </a:lnTo>
                  <a:lnTo>
                    <a:pt x="501" y="139"/>
                  </a:lnTo>
                  <a:lnTo>
                    <a:pt x="500" y="140"/>
                  </a:lnTo>
                  <a:lnTo>
                    <a:pt x="501" y="141"/>
                  </a:lnTo>
                  <a:lnTo>
                    <a:pt x="501" y="144"/>
                  </a:lnTo>
                  <a:lnTo>
                    <a:pt x="501" y="147"/>
                  </a:lnTo>
                  <a:lnTo>
                    <a:pt x="501" y="150"/>
                  </a:lnTo>
                  <a:lnTo>
                    <a:pt x="501" y="151"/>
                  </a:lnTo>
                  <a:lnTo>
                    <a:pt x="500" y="151"/>
                  </a:lnTo>
                  <a:lnTo>
                    <a:pt x="496" y="155"/>
                  </a:lnTo>
                  <a:lnTo>
                    <a:pt x="492" y="157"/>
                  </a:lnTo>
                  <a:lnTo>
                    <a:pt x="488" y="161"/>
                  </a:lnTo>
                  <a:lnTo>
                    <a:pt x="483" y="163"/>
                  </a:lnTo>
                  <a:lnTo>
                    <a:pt x="482" y="167"/>
                  </a:lnTo>
                  <a:lnTo>
                    <a:pt x="481" y="167"/>
                  </a:lnTo>
                  <a:lnTo>
                    <a:pt x="480" y="169"/>
                  </a:lnTo>
                  <a:lnTo>
                    <a:pt x="482" y="170"/>
                  </a:lnTo>
                  <a:lnTo>
                    <a:pt x="482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6"/>
                  </a:lnTo>
                  <a:lnTo>
                    <a:pt x="487" y="171"/>
                  </a:lnTo>
                  <a:lnTo>
                    <a:pt x="491" y="167"/>
                  </a:lnTo>
                  <a:lnTo>
                    <a:pt x="493" y="168"/>
                  </a:lnTo>
                  <a:lnTo>
                    <a:pt x="498" y="164"/>
                  </a:lnTo>
                  <a:lnTo>
                    <a:pt x="502" y="161"/>
                  </a:lnTo>
                  <a:lnTo>
                    <a:pt x="502" y="162"/>
                  </a:lnTo>
                  <a:lnTo>
                    <a:pt x="503" y="162"/>
                  </a:lnTo>
                  <a:lnTo>
                    <a:pt x="503" y="160"/>
                  </a:lnTo>
                  <a:lnTo>
                    <a:pt x="504" y="160"/>
                  </a:lnTo>
                  <a:lnTo>
                    <a:pt x="507" y="156"/>
                  </a:lnTo>
                  <a:lnTo>
                    <a:pt x="511" y="153"/>
                  </a:lnTo>
                  <a:lnTo>
                    <a:pt x="513" y="156"/>
                  </a:lnTo>
                  <a:lnTo>
                    <a:pt x="514" y="156"/>
                  </a:lnTo>
                  <a:lnTo>
                    <a:pt x="514" y="155"/>
                  </a:lnTo>
                  <a:lnTo>
                    <a:pt x="514" y="151"/>
                  </a:lnTo>
                  <a:lnTo>
                    <a:pt x="515" y="150"/>
                  </a:lnTo>
                  <a:lnTo>
                    <a:pt x="514" y="150"/>
                  </a:lnTo>
                  <a:lnTo>
                    <a:pt x="514" y="149"/>
                  </a:lnTo>
                  <a:lnTo>
                    <a:pt x="514" y="148"/>
                  </a:lnTo>
                  <a:lnTo>
                    <a:pt x="514" y="147"/>
                  </a:lnTo>
                  <a:lnTo>
                    <a:pt x="514" y="146"/>
                  </a:lnTo>
                  <a:lnTo>
                    <a:pt x="514" y="144"/>
                  </a:lnTo>
                  <a:lnTo>
                    <a:pt x="515" y="142"/>
                  </a:lnTo>
                  <a:lnTo>
                    <a:pt x="515" y="141"/>
                  </a:lnTo>
                  <a:lnTo>
                    <a:pt x="515" y="140"/>
                  </a:lnTo>
                  <a:lnTo>
                    <a:pt x="515" y="138"/>
                  </a:lnTo>
                  <a:lnTo>
                    <a:pt x="515" y="136"/>
                  </a:lnTo>
                  <a:lnTo>
                    <a:pt x="515" y="135"/>
                  </a:lnTo>
                  <a:lnTo>
                    <a:pt x="516" y="134"/>
                  </a:lnTo>
                  <a:lnTo>
                    <a:pt x="517" y="134"/>
                  </a:lnTo>
                  <a:lnTo>
                    <a:pt x="516" y="135"/>
                  </a:lnTo>
                  <a:lnTo>
                    <a:pt x="517" y="135"/>
                  </a:lnTo>
                  <a:lnTo>
                    <a:pt x="518" y="133"/>
                  </a:lnTo>
                  <a:lnTo>
                    <a:pt x="523" y="132"/>
                  </a:lnTo>
                  <a:lnTo>
                    <a:pt x="527" y="132"/>
                  </a:lnTo>
                  <a:lnTo>
                    <a:pt x="530" y="130"/>
                  </a:lnTo>
                  <a:lnTo>
                    <a:pt x="534" y="128"/>
                  </a:lnTo>
                  <a:lnTo>
                    <a:pt x="536" y="130"/>
                  </a:lnTo>
                  <a:lnTo>
                    <a:pt x="536" y="132"/>
                  </a:lnTo>
                  <a:lnTo>
                    <a:pt x="538" y="137"/>
                  </a:lnTo>
                  <a:lnTo>
                    <a:pt x="538" y="138"/>
                  </a:lnTo>
                  <a:lnTo>
                    <a:pt x="538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38" y="146"/>
                  </a:lnTo>
                  <a:lnTo>
                    <a:pt x="538" y="147"/>
                  </a:lnTo>
                  <a:lnTo>
                    <a:pt x="538" y="148"/>
                  </a:lnTo>
                  <a:lnTo>
                    <a:pt x="538" y="149"/>
                  </a:lnTo>
                  <a:lnTo>
                    <a:pt x="538" y="150"/>
                  </a:lnTo>
                  <a:lnTo>
                    <a:pt x="539" y="152"/>
                  </a:lnTo>
                  <a:lnTo>
                    <a:pt x="539" y="153"/>
                  </a:lnTo>
                  <a:lnTo>
                    <a:pt x="538" y="155"/>
                  </a:lnTo>
                  <a:lnTo>
                    <a:pt x="538" y="156"/>
                  </a:lnTo>
                  <a:lnTo>
                    <a:pt x="538" y="158"/>
                  </a:lnTo>
                  <a:lnTo>
                    <a:pt x="538" y="160"/>
                  </a:lnTo>
                  <a:lnTo>
                    <a:pt x="538" y="161"/>
                  </a:lnTo>
                  <a:lnTo>
                    <a:pt x="537" y="162"/>
                  </a:lnTo>
                  <a:lnTo>
                    <a:pt x="538" y="162"/>
                  </a:lnTo>
                  <a:lnTo>
                    <a:pt x="537" y="163"/>
                  </a:lnTo>
                  <a:lnTo>
                    <a:pt x="537" y="167"/>
                  </a:lnTo>
                  <a:lnTo>
                    <a:pt x="537" y="169"/>
                  </a:lnTo>
                  <a:lnTo>
                    <a:pt x="537" y="170"/>
                  </a:lnTo>
                  <a:lnTo>
                    <a:pt x="533" y="178"/>
                  </a:lnTo>
                  <a:lnTo>
                    <a:pt x="530" y="184"/>
                  </a:lnTo>
                  <a:lnTo>
                    <a:pt x="528" y="186"/>
                  </a:lnTo>
                  <a:lnTo>
                    <a:pt x="527" y="187"/>
                  </a:lnTo>
                  <a:lnTo>
                    <a:pt x="527" y="191"/>
                  </a:lnTo>
                  <a:lnTo>
                    <a:pt x="527" y="192"/>
                  </a:lnTo>
                  <a:lnTo>
                    <a:pt x="526" y="192"/>
                  </a:lnTo>
                  <a:lnTo>
                    <a:pt x="526" y="193"/>
                  </a:lnTo>
                  <a:lnTo>
                    <a:pt x="526" y="194"/>
                  </a:lnTo>
                  <a:lnTo>
                    <a:pt x="526" y="195"/>
                  </a:lnTo>
                  <a:lnTo>
                    <a:pt x="524" y="197"/>
                  </a:lnTo>
                  <a:lnTo>
                    <a:pt x="523" y="197"/>
                  </a:lnTo>
                  <a:lnTo>
                    <a:pt x="523" y="198"/>
                  </a:lnTo>
                  <a:lnTo>
                    <a:pt x="523" y="199"/>
                  </a:lnTo>
                  <a:lnTo>
                    <a:pt x="523" y="201"/>
                  </a:lnTo>
                  <a:lnTo>
                    <a:pt x="522" y="201"/>
                  </a:lnTo>
                  <a:lnTo>
                    <a:pt x="516" y="210"/>
                  </a:lnTo>
                  <a:lnTo>
                    <a:pt x="515" y="213"/>
                  </a:lnTo>
                  <a:lnTo>
                    <a:pt x="515" y="214"/>
                  </a:lnTo>
                  <a:lnTo>
                    <a:pt x="515" y="215"/>
                  </a:lnTo>
                  <a:lnTo>
                    <a:pt x="515" y="216"/>
                  </a:lnTo>
                  <a:lnTo>
                    <a:pt x="515" y="217"/>
                  </a:lnTo>
                  <a:lnTo>
                    <a:pt x="515" y="218"/>
                  </a:lnTo>
                  <a:lnTo>
                    <a:pt x="514" y="219"/>
                  </a:lnTo>
                  <a:lnTo>
                    <a:pt x="513" y="222"/>
                  </a:lnTo>
                  <a:lnTo>
                    <a:pt x="513" y="224"/>
                  </a:lnTo>
                  <a:lnTo>
                    <a:pt x="513" y="225"/>
                  </a:lnTo>
                  <a:lnTo>
                    <a:pt x="512" y="226"/>
                  </a:lnTo>
                  <a:lnTo>
                    <a:pt x="511" y="226"/>
                  </a:lnTo>
                  <a:lnTo>
                    <a:pt x="511" y="227"/>
                  </a:lnTo>
                  <a:lnTo>
                    <a:pt x="510" y="229"/>
                  </a:lnTo>
                  <a:lnTo>
                    <a:pt x="510" y="230"/>
                  </a:lnTo>
                  <a:lnTo>
                    <a:pt x="509" y="231"/>
                  </a:lnTo>
                  <a:lnTo>
                    <a:pt x="510" y="232"/>
                  </a:lnTo>
                  <a:lnTo>
                    <a:pt x="512" y="228"/>
                  </a:lnTo>
                  <a:lnTo>
                    <a:pt x="515" y="225"/>
                  </a:lnTo>
                  <a:lnTo>
                    <a:pt x="516" y="224"/>
                  </a:lnTo>
                  <a:lnTo>
                    <a:pt x="517" y="222"/>
                  </a:lnTo>
                  <a:lnTo>
                    <a:pt x="516" y="221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7"/>
                  </a:lnTo>
                  <a:lnTo>
                    <a:pt x="518" y="216"/>
                  </a:lnTo>
                  <a:lnTo>
                    <a:pt x="518" y="215"/>
                  </a:lnTo>
                  <a:lnTo>
                    <a:pt x="517" y="214"/>
                  </a:lnTo>
                  <a:lnTo>
                    <a:pt x="518" y="214"/>
                  </a:lnTo>
                  <a:lnTo>
                    <a:pt x="522" y="210"/>
                  </a:lnTo>
                  <a:lnTo>
                    <a:pt x="525" y="208"/>
                  </a:lnTo>
                  <a:lnTo>
                    <a:pt x="526" y="208"/>
                  </a:lnTo>
                  <a:lnTo>
                    <a:pt x="526" y="207"/>
                  </a:lnTo>
                  <a:lnTo>
                    <a:pt x="526" y="204"/>
                  </a:lnTo>
                  <a:lnTo>
                    <a:pt x="526" y="203"/>
                  </a:lnTo>
                  <a:lnTo>
                    <a:pt x="527" y="204"/>
                  </a:lnTo>
                  <a:lnTo>
                    <a:pt x="528" y="204"/>
                  </a:lnTo>
                  <a:lnTo>
                    <a:pt x="529" y="203"/>
                  </a:lnTo>
                  <a:lnTo>
                    <a:pt x="529" y="202"/>
                  </a:lnTo>
                  <a:lnTo>
                    <a:pt x="529" y="201"/>
                  </a:lnTo>
                  <a:lnTo>
                    <a:pt x="530" y="199"/>
                  </a:lnTo>
                  <a:lnTo>
                    <a:pt x="534" y="194"/>
                  </a:lnTo>
                  <a:lnTo>
                    <a:pt x="534" y="193"/>
                  </a:lnTo>
                  <a:lnTo>
                    <a:pt x="536" y="193"/>
                  </a:lnTo>
                  <a:lnTo>
                    <a:pt x="539" y="191"/>
                  </a:lnTo>
                  <a:lnTo>
                    <a:pt x="540" y="186"/>
                  </a:lnTo>
                  <a:lnTo>
                    <a:pt x="541" y="185"/>
                  </a:lnTo>
                  <a:lnTo>
                    <a:pt x="541" y="184"/>
                  </a:lnTo>
                  <a:lnTo>
                    <a:pt x="541" y="182"/>
                  </a:lnTo>
                  <a:lnTo>
                    <a:pt x="543" y="181"/>
                  </a:lnTo>
                  <a:lnTo>
                    <a:pt x="546" y="175"/>
                  </a:lnTo>
                  <a:lnTo>
                    <a:pt x="551" y="169"/>
                  </a:lnTo>
                  <a:lnTo>
                    <a:pt x="551" y="168"/>
                  </a:lnTo>
                  <a:lnTo>
                    <a:pt x="548" y="165"/>
                  </a:lnTo>
                  <a:lnTo>
                    <a:pt x="548" y="164"/>
                  </a:lnTo>
                  <a:lnTo>
                    <a:pt x="551" y="163"/>
                  </a:lnTo>
                  <a:lnTo>
                    <a:pt x="549" y="161"/>
                  </a:lnTo>
                  <a:lnTo>
                    <a:pt x="549" y="160"/>
                  </a:lnTo>
                  <a:lnTo>
                    <a:pt x="552" y="157"/>
                  </a:lnTo>
                  <a:lnTo>
                    <a:pt x="553" y="158"/>
                  </a:lnTo>
                  <a:lnTo>
                    <a:pt x="553" y="161"/>
                  </a:lnTo>
                  <a:lnTo>
                    <a:pt x="553" y="162"/>
                  </a:lnTo>
                  <a:lnTo>
                    <a:pt x="556" y="162"/>
                  </a:lnTo>
                  <a:lnTo>
                    <a:pt x="557" y="163"/>
                  </a:lnTo>
                  <a:lnTo>
                    <a:pt x="557" y="164"/>
                  </a:lnTo>
                  <a:lnTo>
                    <a:pt x="558" y="163"/>
                  </a:lnTo>
                  <a:lnTo>
                    <a:pt x="559" y="163"/>
                  </a:lnTo>
                  <a:lnTo>
                    <a:pt x="559" y="164"/>
                  </a:lnTo>
                  <a:lnTo>
                    <a:pt x="557" y="168"/>
                  </a:lnTo>
                  <a:lnTo>
                    <a:pt x="557" y="169"/>
                  </a:lnTo>
                  <a:lnTo>
                    <a:pt x="557" y="170"/>
                  </a:lnTo>
                  <a:lnTo>
                    <a:pt x="557" y="171"/>
                  </a:lnTo>
                  <a:lnTo>
                    <a:pt x="557" y="172"/>
                  </a:lnTo>
                  <a:lnTo>
                    <a:pt x="556" y="173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5" y="179"/>
                  </a:lnTo>
                  <a:lnTo>
                    <a:pt x="555" y="180"/>
                  </a:lnTo>
                  <a:lnTo>
                    <a:pt x="559" y="176"/>
                  </a:lnTo>
                  <a:lnTo>
                    <a:pt x="562" y="171"/>
                  </a:lnTo>
                  <a:lnTo>
                    <a:pt x="563" y="171"/>
                  </a:lnTo>
                  <a:lnTo>
                    <a:pt x="564" y="171"/>
                  </a:lnTo>
                  <a:lnTo>
                    <a:pt x="564" y="172"/>
                  </a:lnTo>
                  <a:lnTo>
                    <a:pt x="567" y="173"/>
                  </a:lnTo>
                  <a:lnTo>
                    <a:pt x="568" y="172"/>
                  </a:lnTo>
                  <a:lnTo>
                    <a:pt x="570" y="175"/>
                  </a:lnTo>
                  <a:lnTo>
                    <a:pt x="570" y="176"/>
                  </a:lnTo>
                  <a:lnTo>
                    <a:pt x="571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2" y="178"/>
                  </a:lnTo>
                  <a:lnTo>
                    <a:pt x="571" y="173"/>
                  </a:lnTo>
                  <a:lnTo>
                    <a:pt x="573" y="176"/>
                  </a:lnTo>
                  <a:lnTo>
                    <a:pt x="574" y="178"/>
                  </a:lnTo>
                  <a:lnTo>
                    <a:pt x="574" y="179"/>
                  </a:lnTo>
                  <a:lnTo>
                    <a:pt x="574" y="180"/>
                  </a:lnTo>
                  <a:lnTo>
                    <a:pt x="575" y="179"/>
                  </a:lnTo>
                  <a:lnTo>
                    <a:pt x="575" y="178"/>
                  </a:lnTo>
                  <a:lnTo>
                    <a:pt x="579" y="178"/>
                  </a:lnTo>
                  <a:lnTo>
                    <a:pt x="578" y="176"/>
                  </a:lnTo>
                  <a:lnTo>
                    <a:pt x="578" y="175"/>
                  </a:lnTo>
                  <a:lnTo>
                    <a:pt x="578" y="173"/>
                  </a:lnTo>
                  <a:lnTo>
                    <a:pt x="578" y="172"/>
                  </a:lnTo>
                  <a:lnTo>
                    <a:pt x="580" y="172"/>
                  </a:lnTo>
                  <a:lnTo>
                    <a:pt x="580" y="171"/>
                  </a:lnTo>
                  <a:lnTo>
                    <a:pt x="580" y="170"/>
                  </a:lnTo>
                  <a:lnTo>
                    <a:pt x="582" y="170"/>
                  </a:lnTo>
                  <a:lnTo>
                    <a:pt x="582" y="169"/>
                  </a:lnTo>
                  <a:lnTo>
                    <a:pt x="582" y="168"/>
                  </a:lnTo>
                  <a:lnTo>
                    <a:pt x="580" y="168"/>
                  </a:lnTo>
                  <a:lnTo>
                    <a:pt x="580" y="167"/>
                  </a:lnTo>
                  <a:lnTo>
                    <a:pt x="579" y="167"/>
                  </a:lnTo>
                  <a:lnTo>
                    <a:pt x="580" y="165"/>
                  </a:lnTo>
                  <a:lnTo>
                    <a:pt x="582" y="165"/>
                  </a:lnTo>
                  <a:lnTo>
                    <a:pt x="582" y="164"/>
                  </a:lnTo>
                  <a:lnTo>
                    <a:pt x="582" y="163"/>
                  </a:lnTo>
                  <a:lnTo>
                    <a:pt x="583" y="162"/>
                  </a:lnTo>
                  <a:lnTo>
                    <a:pt x="585" y="163"/>
                  </a:lnTo>
                  <a:lnTo>
                    <a:pt x="586" y="162"/>
                  </a:lnTo>
                  <a:lnTo>
                    <a:pt x="586" y="161"/>
                  </a:lnTo>
                  <a:lnTo>
                    <a:pt x="585" y="158"/>
                  </a:lnTo>
                  <a:lnTo>
                    <a:pt x="585" y="157"/>
                  </a:lnTo>
                  <a:lnTo>
                    <a:pt x="585" y="155"/>
                  </a:lnTo>
                  <a:lnTo>
                    <a:pt x="585" y="153"/>
                  </a:lnTo>
                  <a:lnTo>
                    <a:pt x="589" y="153"/>
                  </a:lnTo>
                  <a:lnTo>
                    <a:pt x="589" y="152"/>
                  </a:lnTo>
                  <a:lnTo>
                    <a:pt x="589" y="151"/>
                  </a:lnTo>
                  <a:lnTo>
                    <a:pt x="591" y="152"/>
                  </a:lnTo>
                  <a:lnTo>
                    <a:pt x="592" y="151"/>
                  </a:lnTo>
                  <a:lnTo>
                    <a:pt x="592" y="150"/>
                  </a:lnTo>
                  <a:lnTo>
                    <a:pt x="592" y="149"/>
                  </a:lnTo>
                  <a:lnTo>
                    <a:pt x="592" y="148"/>
                  </a:lnTo>
                  <a:lnTo>
                    <a:pt x="595" y="148"/>
                  </a:lnTo>
                  <a:lnTo>
                    <a:pt x="598" y="148"/>
                  </a:lnTo>
                  <a:lnTo>
                    <a:pt x="600" y="149"/>
                  </a:lnTo>
                  <a:lnTo>
                    <a:pt x="603" y="149"/>
                  </a:lnTo>
                  <a:lnTo>
                    <a:pt x="607" y="149"/>
                  </a:lnTo>
                  <a:lnTo>
                    <a:pt x="613" y="149"/>
                  </a:lnTo>
                  <a:lnTo>
                    <a:pt x="617" y="152"/>
                  </a:lnTo>
                  <a:lnTo>
                    <a:pt x="620" y="156"/>
                  </a:lnTo>
                  <a:lnTo>
                    <a:pt x="623" y="156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7"/>
                  </a:lnTo>
                  <a:lnTo>
                    <a:pt x="629" y="160"/>
                  </a:lnTo>
                  <a:lnTo>
                    <a:pt x="631" y="162"/>
                  </a:lnTo>
                  <a:lnTo>
                    <a:pt x="633" y="164"/>
                  </a:lnTo>
                  <a:lnTo>
                    <a:pt x="635" y="168"/>
                  </a:lnTo>
                  <a:lnTo>
                    <a:pt x="635" y="169"/>
                  </a:lnTo>
                  <a:lnTo>
                    <a:pt x="635" y="170"/>
                  </a:lnTo>
                  <a:lnTo>
                    <a:pt x="635" y="171"/>
                  </a:lnTo>
                  <a:lnTo>
                    <a:pt x="638" y="172"/>
                  </a:lnTo>
                  <a:close/>
                  <a:moveTo>
                    <a:pt x="194" y="611"/>
                  </a:moveTo>
                  <a:lnTo>
                    <a:pt x="193" y="611"/>
                  </a:lnTo>
                  <a:lnTo>
                    <a:pt x="193" y="613"/>
                  </a:lnTo>
                  <a:lnTo>
                    <a:pt x="192" y="614"/>
                  </a:lnTo>
                  <a:lnTo>
                    <a:pt x="192" y="616"/>
                  </a:lnTo>
                  <a:lnTo>
                    <a:pt x="193" y="616"/>
                  </a:lnTo>
                  <a:lnTo>
                    <a:pt x="193" y="614"/>
                  </a:lnTo>
                  <a:lnTo>
                    <a:pt x="193" y="613"/>
                  </a:lnTo>
                  <a:lnTo>
                    <a:pt x="194" y="611"/>
                  </a:lnTo>
                  <a:close/>
                  <a:moveTo>
                    <a:pt x="232" y="718"/>
                  </a:moveTo>
                  <a:lnTo>
                    <a:pt x="230" y="717"/>
                  </a:lnTo>
                  <a:lnTo>
                    <a:pt x="230" y="718"/>
                  </a:lnTo>
                  <a:lnTo>
                    <a:pt x="229" y="718"/>
                  </a:lnTo>
                  <a:lnTo>
                    <a:pt x="229" y="719"/>
                  </a:lnTo>
                  <a:lnTo>
                    <a:pt x="230" y="719"/>
                  </a:lnTo>
                  <a:lnTo>
                    <a:pt x="230" y="718"/>
                  </a:lnTo>
                  <a:lnTo>
                    <a:pt x="232" y="718"/>
                  </a:lnTo>
                  <a:close/>
                  <a:moveTo>
                    <a:pt x="206" y="768"/>
                  </a:moveTo>
                  <a:lnTo>
                    <a:pt x="205" y="768"/>
                  </a:lnTo>
                  <a:lnTo>
                    <a:pt x="204" y="768"/>
                  </a:lnTo>
                  <a:lnTo>
                    <a:pt x="203" y="768"/>
                  </a:lnTo>
                  <a:lnTo>
                    <a:pt x="202" y="768"/>
                  </a:lnTo>
                  <a:lnTo>
                    <a:pt x="199" y="768"/>
                  </a:lnTo>
                  <a:lnTo>
                    <a:pt x="202" y="769"/>
                  </a:lnTo>
                  <a:lnTo>
                    <a:pt x="204" y="768"/>
                  </a:lnTo>
                  <a:lnTo>
                    <a:pt x="205" y="769"/>
                  </a:lnTo>
                  <a:lnTo>
                    <a:pt x="206" y="768"/>
                  </a:lnTo>
                  <a:close/>
                  <a:moveTo>
                    <a:pt x="214" y="779"/>
                  </a:moveTo>
                  <a:lnTo>
                    <a:pt x="213" y="779"/>
                  </a:lnTo>
                  <a:lnTo>
                    <a:pt x="212" y="779"/>
                  </a:lnTo>
                  <a:lnTo>
                    <a:pt x="210" y="779"/>
                  </a:lnTo>
                  <a:lnTo>
                    <a:pt x="209" y="779"/>
                  </a:lnTo>
                  <a:lnTo>
                    <a:pt x="209" y="780"/>
                  </a:lnTo>
                  <a:lnTo>
                    <a:pt x="213" y="780"/>
                  </a:lnTo>
                  <a:lnTo>
                    <a:pt x="214" y="780"/>
                  </a:lnTo>
                  <a:lnTo>
                    <a:pt x="214" y="779"/>
                  </a:lnTo>
                  <a:close/>
                  <a:moveTo>
                    <a:pt x="209" y="799"/>
                  </a:moveTo>
                  <a:lnTo>
                    <a:pt x="208" y="799"/>
                  </a:lnTo>
                  <a:lnTo>
                    <a:pt x="208" y="800"/>
                  </a:lnTo>
                  <a:lnTo>
                    <a:pt x="207" y="801"/>
                  </a:lnTo>
                  <a:lnTo>
                    <a:pt x="208" y="801"/>
                  </a:lnTo>
                  <a:lnTo>
                    <a:pt x="208" y="800"/>
                  </a:lnTo>
                  <a:lnTo>
                    <a:pt x="209" y="800"/>
                  </a:lnTo>
                  <a:lnTo>
                    <a:pt x="209" y="799"/>
                  </a:lnTo>
                  <a:close/>
                  <a:moveTo>
                    <a:pt x="219" y="793"/>
                  </a:moveTo>
                  <a:lnTo>
                    <a:pt x="220" y="795"/>
                  </a:lnTo>
                  <a:lnTo>
                    <a:pt x="220" y="796"/>
                  </a:lnTo>
                  <a:lnTo>
                    <a:pt x="221" y="796"/>
                  </a:lnTo>
                  <a:lnTo>
                    <a:pt x="221" y="795"/>
                  </a:lnTo>
                  <a:lnTo>
                    <a:pt x="220" y="793"/>
                  </a:lnTo>
                  <a:lnTo>
                    <a:pt x="220" y="792"/>
                  </a:lnTo>
                  <a:lnTo>
                    <a:pt x="218" y="793"/>
                  </a:lnTo>
                  <a:lnTo>
                    <a:pt x="217" y="793"/>
                  </a:lnTo>
                  <a:lnTo>
                    <a:pt x="217" y="795"/>
                  </a:lnTo>
                  <a:lnTo>
                    <a:pt x="215" y="795"/>
                  </a:lnTo>
                  <a:lnTo>
                    <a:pt x="215" y="796"/>
                  </a:lnTo>
                  <a:lnTo>
                    <a:pt x="213" y="796"/>
                  </a:lnTo>
                  <a:lnTo>
                    <a:pt x="212" y="795"/>
                  </a:lnTo>
                  <a:lnTo>
                    <a:pt x="213" y="793"/>
                  </a:lnTo>
                  <a:lnTo>
                    <a:pt x="212" y="793"/>
                  </a:lnTo>
                  <a:lnTo>
                    <a:pt x="210" y="795"/>
                  </a:lnTo>
                  <a:lnTo>
                    <a:pt x="210" y="793"/>
                  </a:lnTo>
                  <a:lnTo>
                    <a:pt x="209" y="793"/>
                  </a:lnTo>
                  <a:lnTo>
                    <a:pt x="208" y="793"/>
                  </a:lnTo>
                  <a:lnTo>
                    <a:pt x="207" y="793"/>
                  </a:lnTo>
                  <a:lnTo>
                    <a:pt x="206" y="795"/>
                  </a:lnTo>
                  <a:lnTo>
                    <a:pt x="207" y="795"/>
                  </a:lnTo>
                  <a:lnTo>
                    <a:pt x="209" y="793"/>
                  </a:lnTo>
                  <a:lnTo>
                    <a:pt x="209" y="795"/>
                  </a:lnTo>
                  <a:lnTo>
                    <a:pt x="209" y="796"/>
                  </a:lnTo>
                  <a:lnTo>
                    <a:pt x="208" y="796"/>
                  </a:lnTo>
                  <a:lnTo>
                    <a:pt x="208" y="798"/>
                  </a:lnTo>
                  <a:lnTo>
                    <a:pt x="209" y="798"/>
                  </a:lnTo>
                  <a:lnTo>
                    <a:pt x="209" y="796"/>
                  </a:lnTo>
                  <a:lnTo>
                    <a:pt x="210" y="796"/>
                  </a:lnTo>
                  <a:lnTo>
                    <a:pt x="212" y="796"/>
                  </a:lnTo>
                  <a:lnTo>
                    <a:pt x="214" y="798"/>
                  </a:lnTo>
                  <a:lnTo>
                    <a:pt x="215" y="798"/>
                  </a:lnTo>
                  <a:lnTo>
                    <a:pt x="215" y="796"/>
                  </a:lnTo>
                  <a:lnTo>
                    <a:pt x="217" y="795"/>
                  </a:lnTo>
                  <a:lnTo>
                    <a:pt x="219" y="793"/>
                  </a:lnTo>
                  <a:close/>
                  <a:moveTo>
                    <a:pt x="219" y="803"/>
                  </a:moveTo>
                  <a:lnTo>
                    <a:pt x="219" y="802"/>
                  </a:lnTo>
                  <a:lnTo>
                    <a:pt x="218" y="802"/>
                  </a:lnTo>
                  <a:lnTo>
                    <a:pt x="219" y="803"/>
                  </a:lnTo>
                  <a:close/>
                  <a:moveTo>
                    <a:pt x="226" y="819"/>
                  </a:moveTo>
                  <a:lnTo>
                    <a:pt x="225" y="819"/>
                  </a:lnTo>
                  <a:lnTo>
                    <a:pt x="224" y="819"/>
                  </a:lnTo>
                  <a:lnTo>
                    <a:pt x="224" y="820"/>
                  </a:lnTo>
                  <a:lnTo>
                    <a:pt x="222" y="821"/>
                  </a:lnTo>
                  <a:lnTo>
                    <a:pt x="221" y="822"/>
                  </a:lnTo>
                  <a:lnTo>
                    <a:pt x="221" y="821"/>
                  </a:lnTo>
                  <a:lnTo>
                    <a:pt x="221" y="820"/>
                  </a:lnTo>
                  <a:lnTo>
                    <a:pt x="222" y="820"/>
                  </a:lnTo>
                  <a:lnTo>
                    <a:pt x="222" y="819"/>
                  </a:lnTo>
                  <a:lnTo>
                    <a:pt x="221" y="819"/>
                  </a:lnTo>
                  <a:lnTo>
                    <a:pt x="221" y="820"/>
                  </a:lnTo>
                  <a:lnTo>
                    <a:pt x="220" y="820"/>
                  </a:lnTo>
                  <a:lnTo>
                    <a:pt x="220" y="821"/>
                  </a:lnTo>
                  <a:lnTo>
                    <a:pt x="220" y="822"/>
                  </a:lnTo>
                  <a:lnTo>
                    <a:pt x="220" y="823"/>
                  </a:lnTo>
                  <a:lnTo>
                    <a:pt x="221" y="822"/>
                  </a:lnTo>
                  <a:lnTo>
                    <a:pt x="222" y="822"/>
                  </a:lnTo>
                  <a:lnTo>
                    <a:pt x="224" y="822"/>
                  </a:lnTo>
                  <a:lnTo>
                    <a:pt x="224" y="821"/>
                  </a:lnTo>
                  <a:lnTo>
                    <a:pt x="224" y="820"/>
                  </a:lnTo>
                  <a:lnTo>
                    <a:pt x="225" y="820"/>
                  </a:lnTo>
                  <a:lnTo>
                    <a:pt x="226" y="820"/>
                  </a:lnTo>
                  <a:lnTo>
                    <a:pt x="226" y="819"/>
                  </a:lnTo>
                  <a:close/>
                  <a:moveTo>
                    <a:pt x="228" y="801"/>
                  </a:moveTo>
                  <a:lnTo>
                    <a:pt x="228" y="800"/>
                  </a:lnTo>
                  <a:lnTo>
                    <a:pt x="229" y="801"/>
                  </a:lnTo>
                  <a:lnTo>
                    <a:pt x="230" y="802"/>
                  </a:lnTo>
                  <a:lnTo>
                    <a:pt x="230" y="801"/>
                  </a:lnTo>
                  <a:lnTo>
                    <a:pt x="232" y="801"/>
                  </a:lnTo>
                  <a:lnTo>
                    <a:pt x="230" y="800"/>
                  </a:lnTo>
                  <a:lnTo>
                    <a:pt x="230" y="801"/>
                  </a:lnTo>
                  <a:lnTo>
                    <a:pt x="229" y="801"/>
                  </a:lnTo>
                  <a:lnTo>
                    <a:pt x="229" y="800"/>
                  </a:lnTo>
                  <a:lnTo>
                    <a:pt x="228" y="800"/>
                  </a:lnTo>
                  <a:lnTo>
                    <a:pt x="227" y="800"/>
                  </a:lnTo>
                  <a:lnTo>
                    <a:pt x="226" y="800"/>
                  </a:lnTo>
                  <a:lnTo>
                    <a:pt x="224" y="800"/>
                  </a:lnTo>
                  <a:lnTo>
                    <a:pt x="220" y="802"/>
                  </a:lnTo>
                  <a:lnTo>
                    <a:pt x="221" y="802"/>
                  </a:lnTo>
                  <a:lnTo>
                    <a:pt x="224" y="801"/>
                  </a:lnTo>
                  <a:lnTo>
                    <a:pt x="227" y="800"/>
                  </a:lnTo>
                  <a:lnTo>
                    <a:pt x="227" y="801"/>
                  </a:lnTo>
                  <a:lnTo>
                    <a:pt x="228" y="801"/>
                  </a:lnTo>
                  <a:close/>
                  <a:moveTo>
                    <a:pt x="230" y="819"/>
                  </a:moveTo>
                  <a:lnTo>
                    <a:pt x="230" y="818"/>
                  </a:lnTo>
                  <a:lnTo>
                    <a:pt x="230" y="816"/>
                  </a:lnTo>
                  <a:lnTo>
                    <a:pt x="230" y="815"/>
                  </a:lnTo>
                  <a:lnTo>
                    <a:pt x="232" y="814"/>
                  </a:lnTo>
                  <a:lnTo>
                    <a:pt x="230" y="814"/>
                  </a:lnTo>
                  <a:lnTo>
                    <a:pt x="229" y="815"/>
                  </a:lnTo>
                  <a:lnTo>
                    <a:pt x="229" y="814"/>
                  </a:lnTo>
                  <a:lnTo>
                    <a:pt x="228" y="814"/>
                  </a:lnTo>
                  <a:lnTo>
                    <a:pt x="228" y="815"/>
                  </a:lnTo>
                  <a:lnTo>
                    <a:pt x="229" y="815"/>
                  </a:lnTo>
                  <a:lnTo>
                    <a:pt x="229" y="816"/>
                  </a:lnTo>
                  <a:lnTo>
                    <a:pt x="229" y="818"/>
                  </a:lnTo>
                  <a:lnTo>
                    <a:pt x="229" y="819"/>
                  </a:lnTo>
                  <a:lnTo>
                    <a:pt x="229" y="820"/>
                  </a:lnTo>
                  <a:lnTo>
                    <a:pt x="230" y="820"/>
                  </a:lnTo>
                  <a:lnTo>
                    <a:pt x="232" y="821"/>
                  </a:lnTo>
                  <a:lnTo>
                    <a:pt x="232" y="820"/>
                  </a:lnTo>
                  <a:lnTo>
                    <a:pt x="232" y="819"/>
                  </a:lnTo>
                  <a:lnTo>
                    <a:pt x="230" y="819"/>
                  </a:lnTo>
                  <a:close/>
                  <a:moveTo>
                    <a:pt x="233" y="801"/>
                  </a:moveTo>
                  <a:lnTo>
                    <a:pt x="232" y="802"/>
                  </a:lnTo>
                  <a:lnTo>
                    <a:pt x="233" y="802"/>
                  </a:lnTo>
                  <a:lnTo>
                    <a:pt x="233" y="801"/>
                  </a:lnTo>
                  <a:close/>
                  <a:moveTo>
                    <a:pt x="212" y="743"/>
                  </a:moveTo>
                  <a:lnTo>
                    <a:pt x="213" y="743"/>
                  </a:lnTo>
                  <a:lnTo>
                    <a:pt x="215" y="743"/>
                  </a:lnTo>
                  <a:lnTo>
                    <a:pt x="217" y="743"/>
                  </a:lnTo>
                  <a:lnTo>
                    <a:pt x="218" y="743"/>
                  </a:lnTo>
                  <a:lnTo>
                    <a:pt x="218" y="742"/>
                  </a:lnTo>
                  <a:lnTo>
                    <a:pt x="217" y="742"/>
                  </a:lnTo>
                  <a:lnTo>
                    <a:pt x="217" y="743"/>
                  </a:lnTo>
                  <a:lnTo>
                    <a:pt x="213" y="742"/>
                  </a:lnTo>
                  <a:lnTo>
                    <a:pt x="212" y="742"/>
                  </a:lnTo>
                  <a:lnTo>
                    <a:pt x="212" y="743"/>
                  </a:lnTo>
                  <a:close/>
                  <a:moveTo>
                    <a:pt x="207" y="742"/>
                  </a:moveTo>
                  <a:lnTo>
                    <a:pt x="208" y="742"/>
                  </a:lnTo>
                  <a:lnTo>
                    <a:pt x="208" y="741"/>
                  </a:lnTo>
                  <a:lnTo>
                    <a:pt x="207" y="742"/>
                  </a:lnTo>
                  <a:close/>
                  <a:moveTo>
                    <a:pt x="237" y="756"/>
                  </a:moveTo>
                  <a:lnTo>
                    <a:pt x="237" y="755"/>
                  </a:lnTo>
                  <a:lnTo>
                    <a:pt x="236" y="755"/>
                  </a:lnTo>
                  <a:lnTo>
                    <a:pt x="235" y="755"/>
                  </a:lnTo>
                  <a:lnTo>
                    <a:pt x="237" y="756"/>
                  </a:lnTo>
                  <a:close/>
                  <a:moveTo>
                    <a:pt x="239" y="769"/>
                  </a:moveTo>
                  <a:lnTo>
                    <a:pt x="238" y="768"/>
                  </a:lnTo>
                  <a:lnTo>
                    <a:pt x="237" y="769"/>
                  </a:lnTo>
                  <a:lnTo>
                    <a:pt x="237" y="768"/>
                  </a:lnTo>
                  <a:lnTo>
                    <a:pt x="236" y="768"/>
                  </a:lnTo>
                  <a:lnTo>
                    <a:pt x="237" y="769"/>
                  </a:lnTo>
                  <a:lnTo>
                    <a:pt x="238" y="769"/>
                  </a:lnTo>
                  <a:lnTo>
                    <a:pt x="239" y="769"/>
                  </a:lnTo>
                  <a:close/>
                  <a:moveTo>
                    <a:pt x="239" y="748"/>
                  </a:moveTo>
                  <a:lnTo>
                    <a:pt x="238" y="747"/>
                  </a:lnTo>
                  <a:lnTo>
                    <a:pt x="236" y="747"/>
                  </a:lnTo>
                  <a:lnTo>
                    <a:pt x="235" y="748"/>
                  </a:lnTo>
                  <a:lnTo>
                    <a:pt x="233" y="750"/>
                  </a:lnTo>
                  <a:lnTo>
                    <a:pt x="232" y="750"/>
                  </a:lnTo>
                  <a:lnTo>
                    <a:pt x="230" y="751"/>
                  </a:lnTo>
                  <a:lnTo>
                    <a:pt x="229" y="751"/>
                  </a:lnTo>
                  <a:lnTo>
                    <a:pt x="228" y="751"/>
                  </a:lnTo>
                  <a:lnTo>
                    <a:pt x="229" y="750"/>
                  </a:lnTo>
                  <a:lnTo>
                    <a:pt x="228" y="750"/>
                  </a:lnTo>
                  <a:lnTo>
                    <a:pt x="227" y="750"/>
                  </a:lnTo>
                  <a:lnTo>
                    <a:pt x="226" y="748"/>
                  </a:lnTo>
                  <a:lnTo>
                    <a:pt x="227" y="748"/>
                  </a:lnTo>
                  <a:lnTo>
                    <a:pt x="228" y="748"/>
                  </a:lnTo>
                  <a:lnTo>
                    <a:pt x="228" y="747"/>
                  </a:lnTo>
                  <a:lnTo>
                    <a:pt x="230" y="747"/>
                  </a:lnTo>
                  <a:lnTo>
                    <a:pt x="230" y="746"/>
                  </a:lnTo>
                  <a:lnTo>
                    <a:pt x="229" y="746"/>
                  </a:lnTo>
                  <a:lnTo>
                    <a:pt x="228" y="746"/>
                  </a:lnTo>
                  <a:lnTo>
                    <a:pt x="228" y="747"/>
                  </a:lnTo>
                  <a:lnTo>
                    <a:pt x="227" y="747"/>
                  </a:lnTo>
                  <a:lnTo>
                    <a:pt x="226" y="747"/>
                  </a:lnTo>
                  <a:lnTo>
                    <a:pt x="226" y="746"/>
                  </a:lnTo>
                  <a:lnTo>
                    <a:pt x="226" y="745"/>
                  </a:lnTo>
                  <a:lnTo>
                    <a:pt x="225" y="744"/>
                  </a:lnTo>
                  <a:lnTo>
                    <a:pt x="226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3"/>
                  </a:lnTo>
                  <a:lnTo>
                    <a:pt x="228" y="742"/>
                  </a:lnTo>
                  <a:lnTo>
                    <a:pt x="226" y="742"/>
                  </a:lnTo>
                  <a:lnTo>
                    <a:pt x="226" y="743"/>
                  </a:lnTo>
                  <a:lnTo>
                    <a:pt x="225" y="743"/>
                  </a:lnTo>
                  <a:lnTo>
                    <a:pt x="224" y="743"/>
                  </a:lnTo>
                  <a:lnTo>
                    <a:pt x="222" y="743"/>
                  </a:lnTo>
                  <a:lnTo>
                    <a:pt x="222" y="742"/>
                  </a:lnTo>
                  <a:lnTo>
                    <a:pt x="220" y="743"/>
                  </a:lnTo>
                  <a:lnTo>
                    <a:pt x="219" y="743"/>
                  </a:lnTo>
                  <a:lnTo>
                    <a:pt x="219" y="744"/>
                  </a:lnTo>
                  <a:lnTo>
                    <a:pt x="220" y="744"/>
                  </a:lnTo>
                  <a:lnTo>
                    <a:pt x="220" y="743"/>
                  </a:lnTo>
                  <a:lnTo>
                    <a:pt x="221" y="743"/>
                  </a:lnTo>
                  <a:lnTo>
                    <a:pt x="222" y="743"/>
                  </a:lnTo>
                  <a:lnTo>
                    <a:pt x="224" y="744"/>
                  </a:lnTo>
                  <a:lnTo>
                    <a:pt x="224" y="745"/>
                  </a:lnTo>
                  <a:lnTo>
                    <a:pt x="225" y="745"/>
                  </a:lnTo>
                  <a:lnTo>
                    <a:pt x="225" y="746"/>
                  </a:lnTo>
                  <a:lnTo>
                    <a:pt x="225" y="747"/>
                  </a:lnTo>
                  <a:lnTo>
                    <a:pt x="224" y="747"/>
                  </a:lnTo>
                  <a:lnTo>
                    <a:pt x="222" y="747"/>
                  </a:lnTo>
                  <a:lnTo>
                    <a:pt x="222" y="748"/>
                  </a:lnTo>
                  <a:lnTo>
                    <a:pt x="221" y="748"/>
                  </a:lnTo>
                  <a:lnTo>
                    <a:pt x="220" y="748"/>
                  </a:lnTo>
                  <a:lnTo>
                    <a:pt x="220" y="747"/>
                  </a:lnTo>
                  <a:lnTo>
                    <a:pt x="221" y="747"/>
                  </a:lnTo>
                  <a:lnTo>
                    <a:pt x="221" y="746"/>
                  </a:lnTo>
                  <a:lnTo>
                    <a:pt x="220" y="747"/>
                  </a:lnTo>
                  <a:lnTo>
                    <a:pt x="215" y="747"/>
                  </a:lnTo>
                  <a:lnTo>
                    <a:pt x="215" y="746"/>
                  </a:lnTo>
                  <a:lnTo>
                    <a:pt x="214" y="746"/>
                  </a:lnTo>
                  <a:lnTo>
                    <a:pt x="214" y="745"/>
                  </a:lnTo>
                  <a:lnTo>
                    <a:pt x="215" y="745"/>
                  </a:lnTo>
                  <a:lnTo>
                    <a:pt x="215" y="744"/>
                  </a:lnTo>
                  <a:lnTo>
                    <a:pt x="214" y="744"/>
                  </a:lnTo>
                  <a:lnTo>
                    <a:pt x="214" y="745"/>
                  </a:lnTo>
                  <a:lnTo>
                    <a:pt x="213" y="745"/>
                  </a:lnTo>
                  <a:lnTo>
                    <a:pt x="213" y="746"/>
                  </a:lnTo>
                  <a:lnTo>
                    <a:pt x="212" y="746"/>
                  </a:lnTo>
                  <a:lnTo>
                    <a:pt x="209" y="746"/>
                  </a:lnTo>
                  <a:lnTo>
                    <a:pt x="209" y="747"/>
                  </a:lnTo>
                  <a:lnTo>
                    <a:pt x="208" y="747"/>
                  </a:lnTo>
                  <a:lnTo>
                    <a:pt x="207" y="748"/>
                  </a:lnTo>
                  <a:lnTo>
                    <a:pt x="205" y="753"/>
                  </a:lnTo>
                  <a:lnTo>
                    <a:pt x="204" y="754"/>
                  </a:lnTo>
                  <a:lnTo>
                    <a:pt x="205" y="754"/>
                  </a:lnTo>
                  <a:lnTo>
                    <a:pt x="207" y="753"/>
                  </a:lnTo>
                  <a:lnTo>
                    <a:pt x="206" y="753"/>
                  </a:lnTo>
                  <a:lnTo>
                    <a:pt x="207" y="751"/>
                  </a:lnTo>
                  <a:lnTo>
                    <a:pt x="208" y="750"/>
                  </a:lnTo>
                  <a:lnTo>
                    <a:pt x="207" y="750"/>
                  </a:lnTo>
                  <a:lnTo>
                    <a:pt x="208" y="748"/>
                  </a:lnTo>
                  <a:lnTo>
                    <a:pt x="209" y="748"/>
                  </a:lnTo>
                  <a:lnTo>
                    <a:pt x="210" y="748"/>
                  </a:lnTo>
                  <a:lnTo>
                    <a:pt x="212" y="748"/>
                  </a:lnTo>
                  <a:lnTo>
                    <a:pt x="213" y="747"/>
                  </a:lnTo>
                  <a:lnTo>
                    <a:pt x="214" y="747"/>
                  </a:lnTo>
                  <a:lnTo>
                    <a:pt x="215" y="747"/>
                  </a:lnTo>
                  <a:lnTo>
                    <a:pt x="215" y="748"/>
                  </a:lnTo>
                  <a:lnTo>
                    <a:pt x="217" y="748"/>
                  </a:lnTo>
                  <a:lnTo>
                    <a:pt x="218" y="748"/>
                  </a:lnTo>
                  <a:lnTo>
                    <a:pt x="219" y="748"/>
                  </a:lnTo>
                  <a:lnTo>
                    <a:pt x="219" y="750"/>
                  </a:lnTo>
                  <a:lnTo>
                    <a:pt x="219" y="751"/>
                  </a:lnTo>
                  <a:lnTo>
                    <a:pt x="220" y="751"/>
                  </a:lnTo>
                  <a:lnTo>
                    <a:pt x="221" y="751"/>
                  </a:lnTo>
                  <a:lnTo>
                    <a:pt x="222" y="750"/>
                  </a:lnTo>
                  <a:lnTo>
                    <a:pt x="224" y="750"/>
                  </a:lnTo>
                  <a:lnTo>
                    <a:pt x="225" y="750"/>
                  </a:lnTo>
                  <a:lnTo>
                    <a:pt x="226" y="751"/>
                  </a:lnTo>
                  <a:lnTo>
                    <a:pt x="228" y="753"/>
                  </a:lnTo>
                  <a:lnTo>
                    <a:pt x="229" y="753"/>
                  </a:lnTo>
                  <a:lnTo>
                    <a:pt x="229" y="754"/>
                  </a:lnTo>
                  <a:lnTo>
                    <a:pt x="230" y="755"/>
                  </a:lnTo>
                  <a:lnTo>
                    <a:pt x="232" y="755"/>
                  </a:lnTo>
                  <a:lnTo>
                    <a:pt x="233" y="755"/>
                  </a:lnTo>
                  <a:lnTo>
                    <a:pt x="230" y="754"/>
                  </a:lnTo>
                  <a:lnTo>
                    <a:pt x="230" y="753"/>
                  </a:lnTo>
                  <a:lnTo>
                    <a:pt x="229" y="753"/>
                  </a:lnTo>
                  <a:lnTo>
                    <a:pt x="230" y="751"/>
                  </a:lnTo>
                  <a:lnTo>
                    <a:pt x="233" y="751"/>
                  </a:lnTo>
                  <a:lnTo>
                    <a:pt x="235" y="750"/>
                  </a:lnTo>
                  <a:lnTo>
                    <a:pt x="236" y="748"/>
                  </a:lnTo>
                  <a:lnTo>
                    <a:pt x="237" y="748"/>
                  </a:lnTo>
                  <a:lnTo>
                    <a:pt x="238" y="748"/>
                  </a:lnTo>
                  <a:lnTo>
                    <a:pt x="238" y="750"/>
                  </a:lnTo>
                  <a:lnTo>
                    <a:pt x="239" y="750"/>
                  </a:lnTo>
                  <a:lnTo>
                    <a:pt x="239" y="748"/>
                  </a:lnTo>
                  <a:close/>
                  <a:moveTo>
                    <a:pt x="227" y="846"/>
                  </a:moveTo>
                  <a:lnTo>
                    <a:pt x="229" y="845"/>
                  </a:lnTo>
                  <a:lnTo>
                    <a:pt x="228" y="845"/>
                  </a:lnTo>
                  <a:lnTo>
                    <a:pt x="227" y="846"/>
                  </a:lnTo>
                  <a:close/>
                  <a:moveTo>
                    <a:pt x="233" y="851"/>
                  </a:moveTo>
                  <a:lnTo>
                    <a:pt x="233" y="850"/>
                  </a:lnTo>
                  <a:lnTo>
                    <a:pt x="229" y="851"/>
                  </a:lnTo>
                  <a:lnTo>
                    <a:pt x="228" y="850"/>
                  </a:lnTo>
                  <a:lnTo>
                    <a:pt x="227" y="850"/>
                  </a:lnTo>
                  <a:lnTo>
                    <a:pt x="227" y="851"/>
                  </a:lnTo>
                  <a:lnTo>
                    <a:pt x="226" y="851"/>
                  </a:lnTo>
                  <a:lnTo>
                    <a:pt x="227" y="853"/>
                  </a:lnTo>
                  <a:lnTo>
                    <a:pt x="227" y="851"/>
                  </a:lnTo>
                  <a:lnTo>
                    <a:pt x="228" y="851"/>
                  </a:lnTo>
                  <a:lnTo>
                    <a:pt x="229" y="851"/>
                  </a:lnTo>
                  <a:lnTo>
                    <a:pt x="233" y="851"/>
                  </a:lnTo>
                  <a:close/>
                  <a:moveTo>
                    <a:pt x="235" y="857"/>
                  </a:moveTo>
                  <a:lnTo>
                    <a:pt x="236" y="857"/>
                  </a:lnTo>
                  <a:lnTo>
                    <a:pt x="236" y="856"/>
                  </a:lnTo>
                  <a:lnTo>
                    <a:pt x="235" y="856"/>
                  </a:lnTo>
                  <a:lnTo>
                    <a:pt x="233" y="857"/>
                  </a:lnTo>
                  <a:lnTo>
                    <a:pt x="235" y="857"/>
                  </a:lnTo>
                  <a:close/>
                  <a:moveTo>
                    <a:pt x="238" y="861"/>
                  </a:moveTo>
                  <a:lnTo>
                    <a:pt x="236" y="861"/>
                  </a:lnTo>
                  <a:lnTo>
                    <a:pt x="235" y="862"/>
                  </a:lnTo>
                  <a:lnTo>
                    <a:pt x="238" y="861"/>
                  </a:lnTo>
                  <a:close/>
                  <a:moveTo>
                    <a:pt x="240" y="869"/>
                  </a:moveTo>
                  <a:lnTo>
                    <a:pt x="239" y="869"/>
                  </a:lnTo>
                  <a:lnTo>
                    <a:pt x="239" y="870"/>
                  </a:lnTo>
                  <a:lnTo>
                    <a:pt x="240" y="869"/>
                  </a:lnTo>
                  <a:close/>
                  <a:moveTo>
                    <a:pt x="250" y="887"/>
                  </a:moveTo>
                  <a:lnTo>
                    <a:pt x="249" y="887"/>
                  </a:lnTo>
                  <a:lnTo>
                    <a:pt x="249" y="885"/>
                  </a:lnTo>
                  <a:lnTo>
                    <a:pt x="248" y="885"/>
                  </a:lnTo>
                  <a:lnTo>
                    <a:pt x="248" y="887"/>
                  </a:lnTo>
                  <a:lnTo>
                    <a:pt x="248" y="889"/>
                  </a:lnTo>
                  <a:lnTo>
                    <a:pt x="246" y="889"/>
                  </a:lnTo>
                  <a:lnTo>
                    <a:pt x="246" y="890"/>
                  </a:lnTo>
                  <a:lnTo>
                    <a:pt x="248" y="890"/>
                  </a:lnTo>
                  <a:lnTo>
                    <a:pt x="249" y="889"/>
                  </a:lnTo>
                  <a:lnTo>
                    <a:pt x="250" y="887"/>
                  </a:lnTo>
                  <a:close/>
                  <a:moveTo>
                    <a:pt x="250" y="884"/>
                  </a:moveTo>
                  <a:lnTo>
                    <a:pt x="249" y="883"/>
                  </a:lnTo>
                  <a:lnTo>
                    <a:pt x="249" y="884"/>
                  </a:lnTo>
                  <a:lnTo>
                    <a:pt x="250" y="884"/>
                  </a:lnTo>
                  <a:close/>
                  <a:moveTo>
                    <a:pt x="255" y="898"/>
                  </a:moveTo>
                  <a:lnTo>
                    <a:pt x="254" y="899"/>
                  </a:lnTo>
                  <a:lnTo>
                    <a:pt x="252" y="899"/>
                  </a:lnTo>
                  <a:lnTo>
                    <a:pt x="252" y="900"/>
                  </a:lnTo>
                  <a:lnTo>
                    <a:pt x="254" y="899"/>
                  </a:lnTo>
                  <a:lnTo>
                    <a:pt x="255" y="899"/>
                  </a:lnTo>
                  <a:lnTo>
                    <a:pt x="255" y="898"/>
                  </a:lnTo>
                  <a:close/>
                  <a:moveTo>
                    <a:pt x="260" y="910"/>
                  </a:moveTo>
                  <a:lnTo>
                    <a:pt x="260" y="908"/>
                  </a:lnTo>
                  <a:lnTo>
                    <a:pt x="261" y="907"/>
                  </a:lnTo>
                  <a:lnTo>
                    <a:pt x="260" y="907"/>
                  </a:lnTo>
                  <a:lnTo>
                    <a:pt x="260" y="908"/>
                  </a:lnTo>
                  <a:lnTo>
                    <a:pt x="259" y="908"/>
                  </a:lnTo>
                  <a:lnTo>
                    <a:pt x="259" y="910"/>
                  </a:lnTo>
                  <a:lnTo>
                    <a:pt x="260" y="910"/>
                  </a:lnTo>
                  <a:lnTo>
                    <a:pt x="261" y="910"/>
                  </a:lnTo>
                  <a:lnTo>
                    <a:pt x="261" y="908"/>
                  </a:lnTo>
                  <a:lnTo>
                    <a:pt x="260" y="910"/>
                  </a:lnTo>
                  <a:close/>
                  <a:moveTo>
                    <a:pt x="264" y="913"/>
                  </a:moveTo>
                  <a:lnTo>
                    <a:pt x="263" y="912"/>
                  </a:lnTo>
                  <a:lnTo>
                    <a:pt x="261" y="913"/>
                  </a:lnTo>
                  <a:lnTo>
                    <a:pt x="263" y="913"/>
                  </a:lnTo>
                  <a:lnTo>
                    <a:pt x="264" y="913"/>
                  </a:lnTo>
                  <a:close/>
                  <a:moveTo>
                    <a:pt x="294" y="925"/>
                  </a:moveTo>
                  <a:lnTo>
                    <a:pt x="292" y="925"/>
                  </a:lnTo>
                  <a:lnTo>
                    <a:pt x="292" y="926"/>
                  </a:lnTo>
                  <a:lnTo>
                    <a:pt x="294" y="926"/>
                  </a:lnTo>
                  <a:lnTo>
                    <a:pt x="294" y="925"/>
                  </a:lnTo>
                  <a:close/>
                  <a:moveTo>
                    <a:pt x="306" y="912"/>
                  </a:moveTo>
                  <a:lnTo>
                    <a:pt x="310" y="913"/>
                  </a:lnTo>
                  <a:lnTo>
                    <a:pt x="311" y="913"/>
                  </a:lnTo>
                  <a:lnTo>
                    <a:pt x="309" y="912"/>
                  </a:lnTo>
                  <a:lnTo>
                    <a:pt x="306" y="912"/>
                  </a:lnTo>
                  <a:close/>
                  <a:moveTo>
                    <a:pt x="288" y="906"/>
                  </a:moveTo>
                  <a:lnTo>
                    <a:pt x="287" y="906"/>
                  </a:lnTo>
                  <a:lnTo>
                    <a:pt x="287" y="907"/>
                  </a:lnTo>
                  <a:lnTo>
                    <a:pt x="288" y="907"/>
                  </a:lnTo>
                  <a:lnTo>
                    <a:pt x="288" y="906"/>
                  </a:lnTo>
                  <a:close/>
                  <a:moveTo>
                    <a:pt x="296" y="922"/>
                  </a:moveTo>
                  <a:lnTo>
                    <a:pt x="295" y="922"/>
                  </a:lnTo>
                  <a:lnTo>
                    <a:pt x="295" y="923"/>
                  </a:lnTo>
                  <a:lnTo>
                    <a:pt x="296" y="923"/>
                  </a:lnTo>
                  <a:lnTo>
                    <a:pt x="296" y="922"/>
                  </a:lnTo>
                  <a:close/>
                  <a:moveTo>
                    <a:pt x="300" y="927"/>
                  </a:moveTo>
                  <a:lnTo>
                    <a:pt x="299" y="927"/>
                  </a:lnTo>
                  <a:lnTo>
                    <a:pt x="299" y="926"/>
                  </a:lnTo>
                  <a:lnTo>
                    <a:pt x="300" y="926"/>
                  </a:lnTo>
                  <a:lnTo>
                    <a:pt x="300" y="925"/>
                  </a:lnTo>
                  <a:lnTo>
                    <a:pt x="299" y="926"/>
                  </a:lnTo>
                  <a:lnTo>
                    <a:pt x="299" y="925"/>
                  </a:lnTo>
                  <a:lnTo>
                    <a:pt x="298" y="925"/>
                  </a:lnTo>
                  <a:lnTo>
                    <a:pt x="298" y="926"/>
                  </a:lnTo>
                  <a:lnTo>
                    <a:pt x="298" y="927"/>
                  </a:lnTo>
                  <a:lnTo>
                    <a:pt x="298" y="928"/>
                  </a:lnTo>
                  <a:lnTo>
                    <a:pt x="298" y="929"/>
                  </a:lnTo>
                  <a:lnTo>
                    <a:pt x="299" y="929"/>
                  </a:lnTo>
                  <a:lnTo>
                    <a:pt x="298" y="928"/>
                  </a:lnTo>
                  <a:lnTo>
                    <a:pt x="299" y="927"/>
                  </a:lnTo>
                  <a:lnTo>
                    <a:pt x="299" y="928"/>
                  </a:lnTo>
                  <a:lnTo>
                    <a:pt x="300" y="927"/>
                  </a:lnTo>
                  <a:close/>
                  <a:moveTo>
                    <a:pt x="302" y="928"/>
                  </a:moveTo>
                  <a:lnTo>
                    <a:pt x="304" y="928"/>
                  </a:lnTo>
                  <a:lnTo>
                    <a:pt x="304" y="927"/>
                  </a:lnTo>
                  <a:lnTo>
                    <a:pt x="302" y="928"/>
                  </a:lnTo>
                  <a:close/>
                  <a:moveTo>
                    <a:pt x="305" y="917"/>
                  </a:moveTo>
                  <a:lnTo>
                    <a:pt x="304" y="917"/>
                  </a:lnTo>
                  <a:lnTo>
                    <a:pt x="305" y="919"/>
                  </a:lnTo>
                  <a:lnTo>
                    <a:pt x="305" y="917"/>
                  </a:lnTo>
                  <a:close/>
                  <a:moveTo>
                    <a:pt x="309" y="902"/>
                  </a:moveTo>
                  <a:lnTo>
                    <a:pt x="309" y="904"/>
                  </a:lnTo>
                  <a:lnTo>
                    <a:pt x="311" y="904"/>
                  </a:lnTo>
                  <a:lnTo>
                    <a:pt x="309" y="902"/>
                  </a:lnTo>
                  <a:close/>
                  <a:moveTo>
                    <a:pt x="311" y="898"/>
                  </a:moveTo>
                  <a:lnTo>
                    <a:pt x="312" y="899"/>
                  </a:lnTo>
                  <a:lnTo>
                    <a:pt x="313" y="899"/>
                  </a:lnTo>
                  <a:lnTo>
                    <a:pt x="315" y="899"/>
                  </a:lnTo>
                  <a:lnTo>
                    <a:pt x="312" y="898"/>
                  </a:lnTo>
                  <a:lnTo>
                    <a:pt x="311" y="898"/>
                  </a:lnTo>
                  <a:close/>
                  <a:moveTo>
                    <a:pt x="326" y="854"/>
                  </a:moveTo>
                  <a:lnTo>
                    <a:pt x="324" y="854"/>
                  </a:lnTo>
                  <a:lnTo>
                    <a:pt x="323" y="855"/>
                  </a:lnTo>
                  <a:lnTo>
                    <a:pt x="324" y="855"/>
                  </a:lnTo>
                  <a:lnTo>
                    <a:pt x="326" y="855"/>
                  </a:lnTo>
                  <a:lnTo>
                    <a:pt x="326" y="856"/>
                  </a:lnTo>
                  <a:lnTo>
                    <a:pt x="327" y="856"/>
                  </a:lnTo>
                  <a:lnTo>
                    <a:pt x="326" y="854"/>
                  </a:lnTo>
                  <a:close/>
                  <a:moveTo>
                    <a:pt x="373" y="793"/>
                  </a:moveTo>
                  <a:lnTo>
                    <a:pt x="372" y="793"/>
                  </a:lnTo>
                  <a:lnTo>
                    <a:pt x="373" y="795"/>
                  </a:lnTo>
                  <a:lnTo>
                    <a:pt x="372" y="795"/>
                  </a:lnTo>
                  <a:lnTo>
                    <a:pt x="372" y="796"/>
                  </a:lnTo>
                  <a:lnTo>
                    <a:pt x="373" y="798"/>
                  </a:lnTo>
                  <a:lnTo>
                    <a:pt x="373" y="796"/>
                  </a:lnTo>
                  <a:lnTo>
                    <a:pt x="373" y="795"/>
                  </a:lnTo>
                  <a:lnTo>
                    <a:pt x="373" y="793"/>
                  </a:lnTo>
                  <a:close/>
                  <a:moveTo>
                    <a:pt x="387" y="785"/>
                  </a:moveTo>
                  <a:lnTo>
                    <a:pt x="386" y="784"/>
                  </a:lnTo>
                  <a:lnTo>
                    <a:pt x="386" y="785"/>
                  </a:lnTo>
                  <a:lnTo>
                    <a:pt x="387" y="785"/>
                  </a:lnTo>
                  <a:close/>
                  <a:moveTo>
                    <a:pt x="421" y="724"/>
                  </a:moveTo>
                  <a:lnTo>
                    <a:pt x="420" y="724"/>
                  </a:lnTo>
                  <a:lnTo>
                    <a:pt x="420" y="725"/>
                  </a:lnTo>
                  <a:lnTo>
                    <a:pt x="421" y="725"/>
                  </a:lnTo>
                  <a:lnTo>
                    <a:pt x="421" y="724"/>
                  </a:lnTo>
                  <a:close/>
                  <a:moveTo>
                    <a:pt x="529" y="647"/>
                  </a:moveTo>
                  <a:lnTo>
                    <a:pt x="530" y="648"/>
                  </a:lnTo>
                  <a:lnTo>
                    <a:pt x="530" y="647"/>
                  </a:lnTo>
                  <a:lnTo>
                    <a:pt x="529" y="647"/>
                  </a:lnTo>
                  <a:close/>
                  <a:moveTo>
                    <a:pt x="492" y="616"/>
                  </a:moveTo>
                  <a:lnTo>
                    <a:pt x="493" y="616"/>
                  </a:lnTo>
                  <a:lnTo>
                    <a:pt x="493" y="614"/>
                  </a:lnTo>
                  <a:lnTo>
                    <a:pt x="492" y="616"/>
                  </a:lnTo>
                  <a:close/>
                  <a:moveTo>
                    <a:pt x="482" y="601"/>
                  </a:moveTo>
                  <a:lnTo>
                    <a:pt x="483" y="598"/>
                  </a:lnTo>
                  <a:lnTo>
                    <a:pt x="482" y="598"/>
                  </a:lnTo>
                  <a:lnTo>
                    <a:pt x="482" y="601"/>
                  </a:lnTo>
                  <a:close/>
                  <a:moveTo>
                    <a:pt x="471" y="587"/>
                  </a:moveTo>
                  <a:lnTo>
                    <a:pt x="472" y="587"/>
                  </a:lnTo>
                  <a:lnTo>
                    <a:pt x="472" y="586"/>
                  </a:lnTo>
                  <a:lnTo>
                    <a:pt x="471" y="587"/>
                  </a:lnTo>
                  <a:close/>
                  <a:moveTo>
                    <a:pt x="527" y="445"/>
                  </a:moveTo>
                  <a:lnTo>
                    <a:pt x="528" y="445"/>
                  </a:lnTo>
                  <a:lnTo>
                    <a:pt x="529" y="445"/>
                  </a:lnTo>
                  <a:lnTo>
                    <a:pt x="529" y="444"/>
                  </a:lnTo>
                  <a:lnTo>
                    <a:pt x="528" y="444"/>
                  </a:lnTo>
                  <a:lnTo>
                    <a:pt x="527" y="445"/>
                  </a:lnTo>
                  <a:close/>
                  <a:moveTo>
                    <a:pt x="525" y="449"/>
                  </a:moveTo>
                  <a:lnTo>
                    <a:pt x="524" y="450"/>
                  </a:lnTo>
                  <a:lnTo>
                    <a:pt x="525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9" y="450"/>
                  </a:lnTo>
                  <a:lnTo>
                    <a:pt x="527" y="450"/>
                  </a:lnTo>
                  <a:lnTo>
                    <a:pt x="526" y="449"/>
                  </a:lnTo>
                  <a:lnTo>
                    <a:pt x="525" y="447"/>
                  </a:lnTo>
                  <a:lnTo>
                    <a:pt x="524" y="447"/>
                  </a:lnTo>
                  <a:lnTo>
                    <a:pt x="525" y="449"/>
                  </a:lnTo>
                  <a:close/>
                  <a:moveTo>
                    <a:pt x="374" y="799"/>
                  </a:moveTo>
                  <a:lnTo>
                    <a:pt x="374" y="800"/>
                  </a:lnTo>
                  <a:lnTo>
                    <a:pt x="375" y="800"/>
                  </a:lnTo>
                  <a:lnTo>
                    <a:pt x="375" y="801"/>
                  </a:lnTo>
                  <a:lnTo>
                    <a:pt x="376" y="800"/>
                  </a:lnTo>
                  <a:lnTo>
                    <a:pt x="375" y="799"/>
                  </a:lnTo>
                  <a:lnTo>
                    <a:pt x="374" y="799"/>
                  </a:lnTo>
                  <a:close/>
                  <a:moveTo>
                    <a:pt x="242" y="890"/>
                  </a:moveTo>
                  <a:lnTo>
                    <a:pt x="243" y="889"/>
                  </a:lnTo>
                  <a:lnTo>
                    <a:pt x="242" y="889"/>
                  </a:lnTo>
                  <a:lnTo>
                    <a:pt x="242" y="890"/>
                  </a:lnTo>
                  <a:close/>
                  <a:moveTo>
                    <a:pt x="205" y="627"/>
                  </a:moveTo>
                  <a:lnTo>
                    <a:pt x="205" y="626"/>
                  </a:lnTo>
                  <a:lnTo>
                    <a:pt x="204" y="627"/>
                  </a:lnTo>
                  <a:lnTo>
                    <a:pt x="205" y="627"/>
                  </a:lnTo>
                  <a:close/>
                  <a:moveTo>
                    <a:pt x="236" y="870"/>
                  </a:moveTo>
                  <a:lnTo>
                    <a:pt x="236" y="869"/>
                  </a:lnTo>
                  <a:lnTo>
                    <a:pt x="235" y="869"/>
                  </a:lnTo>
                  <a:lnTo>
                    <a:pt x="236" y="870"/>
                  </a:lnTo>
                  <a:close/>
                  <a:moveTo>
                    <a:pt x="226" y="835"/>
                  </a:moveTo>
                  <a:lnTo>
                    <a:pt x="227" y="836"/>
                  </a:lnTo>
                  <a:lnTo>
                    <a:pt x="227" y="835"/>
                  </a:lnTo>
                  <a:lnTo>
                    <a:pt x="226" y="835"/>
                  </a:lnTo>
                  <a:close/>
                  <a:moveTo>
                    <a:pt x="225" y="836"/>
                  </a:moveTo>
                  <a:lnTo>
                    <a:pt x="225" y="837"/>
                  </a:lnTo>
                  <a:lnTo>
                    <a:pt x="226" y="837"/>
                  </a:lnTo>
                  <a:lnTo>
                    <a:pt x="225" y="836"/>
                  </a:lnTo>
                  <a:close/>
                  <a:moveTo>
                    <a:pt x="149" y="495"/>
                  </a:moveTo>
                  <a:lnTo>
                    <a:pt x="149" y="496"/>
                  </a:lnTo>
                  <a:lnTo>
                    <a:pt x="150" y="496"/>
                  </a:lnTo>
                  <a:lnTo>
                    <a:pt x="151" y="495"/>
                  </a:lnTo>
                  <a:lnTo>
                    <a:pt x="151" y="494"/>
                  </a:lnTo>
                  <a:lnTo>
                    <a:pt x="150" y="494"/>
                  </a:lnTo>
                  <a:lnTo>
                    <a:pt x="149" y="495"/>
                  </a:lnTo>
                  <a:close/>
                  <a:moveTo>
                    <a:pt x="232" y="820"/>
                  </a:moveTo>
                  <a:lnTo>
                    <a:pt x="230" y="819"/>
                  </a:lnTo>
                  <a:lnTo>
                    <a:pt x="230" y="820"/>
                  </a:lnTo>
                  <a:lnTo>
                    <a:pt x="232" y="820"/>
                  </a:lnTo>
                  <a:close/>
                  <a:moveTo>
                    <a:pt x="220" y="725"/>
                  </a:moveTo>
                  <a:lnTo>
                    <a:pt x="219" y="724"/>
                  </a:lnTo>
                  <a:lnTo>
                    <a:pt x="219" y="725"/>
                  </a:lnTo>
                  <a:lnTo>
                    <a:pt x="220" y="725"/>
                  </a:lnTo>
                  <a:close/>
                  <a:moveTo>
                    <a:pt x="248" y="893"/>
                  </a:moveTo>
                  <a:lnTo>
                    <a:pt x="248" y="892"/>
                  </a:lnTo>
                  <a:lnTo>
                    <a:pt x="246" y="894"/>
                  </a:lnTo>
                  <a:lnTo>
                    <a:pt x="248" y="895"/>
                  </a:lnTo>
                  <a:lnTo>
                    <a:pt x="248" y="894"/>
                  </a:lnTo>
                  <a:lnTo>
                    <a:pt x="248" y="893"/>
                  </a:lnTo>
                  <a:close/>
                  <a:moveTo>
                    <a:pt x="572" y="164"/>
                  </a:moveTo>
                  <a:lnTo>
                    <a:pt x="575" y="165"/>
                  </a:lnTo>
                  <a:lnTo>
                    <a:pt x="576" y="164"/>
                  </a:lnTo>
                  <a:lnTo>
                    <a:pt x="576" y="163"/>
                  </a:lnTo>
                  <a:lnTo>
                    <a:pt x="575" y="162"/>
                  </a:lnTo>
                  <a:lnTo>
                    <a:pt x="574" y="161"/>
                  </a:lnTo>
                  <a:lnTo>
                    <a:pt x="574" y="160"/>
                  </a:lnTo>
                  <a:lnTo>
                    <a:pt x="573" y="157"/>
                  </a:lnTo>
                  <a:lnTo>
                    <a:pt x="573" y="156"/>
                  </a:lnTo>
                  <a:lnTo>
                    <a:pt x="572" y="156"/>
                  </a:lnTo>
                  <a:lnTo>
                    <a:pt x="572" y="155"/>
                  </a:lnTo>
                  <a:lnTo>
                    <a:pt x="572" y="153"/>
                  </a:lnTo>
                  <a:lnTo>
                    <a:pt x="568" y="155"/>
                  </a:lnTo>
                  <a:lnTo>
                    <a:pt x="568" y="156"/>
                  </a:lnTo>
                  <a:lnTo>
                    <a:pt x="568" y="158"/>
                  </a:lnTo>
                  <a:lnTo>
                    <a:pt x="572" y="163"/>
                  </a:lnTo>
                  <a:lnTo>
                    <a:pt x="572" y="164"/>
                  </a:lnTo>
                  <a:close/>
                  <a:moveTo>
                    <a:pt x="206" y="125"/>
                  </a:moveTo>
                  <a:lnTo>
                    <a:pt x="206" y="126"/>
                  </a:lnTo>
                  <a:lnTo>
                    <a:pt x="207" y="127"/>
                  </a:lnTo>
                  <a:lnTo>
                    <a:pt x="207" y="128"/>
                  </a:lnTo>
                  <a:lnTo>
                    <a:pt x="212" y="130"/>
                  </a:lnTo>
                  <a:lnTo>
                    <a:pt x="213" y="133"/>
                  </a:lnTo>
                  <a:lnTo>
                    <a:pt x="217" y="134"/>
                  </a:lnTo>
                  <a:lnTo>
                    <a:pt x="217" y="136"/>
                  </a:lnTo>
                  <a:lnTo>
                    <a:pt x="221" y="136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6" y="135"/>
                  </a:lnTo>
                  <a:lnTo>
                    <a:pt x="222" y="130"/>
                  </a:lnTo>
                  <a:lnTo>
                    <a:pt x="218" y="125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2" y="116"/>
                  </a:lnTo>
                  <a:lnTo>
                    <a:pt x="212" y="115"/>
                  </a:lnTo>
                  <a:lnTo>
                    <a:pt x="213" y="115"/>
                  </a:lnTo>
                  <a:lnTo>
                    <a:pt x="209" y="111"/>
                  </a:lnTo>
                  <a:lnTo>
                    <a:pt x="207" y="110"/>
                  </a:lnTo>
                  <a:lnTo>
                    <a:pt x="205" y="112"/>
                  </a:lnTo>
                  <a:lnTo>
                    <a:pt x="205" y="116"/>
                  </a:lnTo>
                  <a:lnTo>
                    <a:pt x="205" y="121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6" y="125"/>
                  </a:lnTo>
                  <a:close/>
                  <a:moveTo>
                    <a:pt x="263" y="87"/>
                  </a:moveTo>
                  <a:lnTo>
                    <a:pt x="263" y="88"/>
                  </a:lnTo>
                  <a:lnTo>
                    <a:pt x="264" y="88"/>
                  </a:lnTo>
                  <a:lnTo>
                    <a:pt x="266" y="94"/>
                  </a:lnTo>
                  <a:lnTo>
                    <a:pt x="267" y="95"/>
                  </a:lnTo>
                  <a:lnTo>
                    <a:pt x="269" y="95"/>
                  </a:lnTo>
                  <a:lnTo>
                    <a:pt x="269" y="98"/>
                  </a:lnTo>
                  <a:lnTo>
                    <a:pt x="270" y="102"/>
                  </a:lnTo>
                  <a:lnTo>
                    <a:pt x="270" y="104"/>
                  </a:lnTo>
                  <a:lnTo>
                    <a:pt x="270" y="105"/>
                  </a:lnTo>
                  <a:lnTo>
                    <a:pt x="271" y="107"/>
                  </a:lnTo>
                  <a:lnTo>
                    <a:pt x="275" y="112"/>
                  </a:lnTo>
                  <a:lnTo>
                    <a:pt x="282" y="117"/>
                  </a:lnTo>
                  <a:lnTo>
                    <a:pt x="286" y="122"/>
                  </a:lnTo>
                  <a:lnTo>
                    <a:pt x="287" y="124"/>
                  </a:lnTo>
                  <a:lnTo>
                    <a:pt x="287" y="125"/>
                  </a:lnTo>
                  <a:lnTo>
                    <a:pt x="289" y="132"/>
                  </a:lnTo>
                  <a:lnTo>
                    <a:pt x="292" y="130"/>
                  </a:lnTo>
                  <a:lnTo>
                    <a:pt x="294" y="130"/>
                  </a:lnTo>
                  <a:lnTo>
                    <a:pt x="294" y="127"/>
                  </a:lnTo>
                  <a:lnTo>
                    <a:pt x="290" y="123"/>
                  </a:lnTo>
                  <a:lnTo>
                    <a:pt x="289" y="121"/>
                  </a:lnTo>
                  <a:lnTo>
                    <a:pt x="289" y="118"/>
                  </a:lnTo>
                  <a:lnTo>
                    <a:pt x="294" y="111"/>
                  </a:lnTo>
                  <a:lnTo>
                    <a:pt x="296" y="110"/>
                  </a:lnTo>
                  <a:lnTo>
                    <a:pt x="297" y="109"/>
                  </a:lnTo>
                  <a:lnTo>
                    <a:pt x="297" y="106"/>
                  </a:lnTo>
                  <a:lnTo>
                    <a:pt x="296" y="105"/>
                  </a:lnTo>
                  <a:lnTo>
                    <a:pt x="296" y="104"/>
                  </a:lnTo>
                  <a:lnTo>
                    <a:pt x="292" y="100"/>
                  </a:lnTo>
                  <a:lnTo>
                    <a:pt x="292" y="96"/>
                  </a:lnTo>
                  <a:lnTo>
                    <a:pt x="288" y="93"/>
                  </a:lnTo>
                  <a:lnTo>
                    <a:pt x="287" y="93"/>
                  </a:lnTo>
                  <a:lnTo>
                    <a:pt x="287" y="92"/>
                  </a:lnTo>
                  <a:lnTo>
                    <a:pt x="284" y="89"/>
                  </a:lnTo>
                  <a:lnTo>
                    <a:pt x="281" y="87"/>
                  </a:lnTo>
                  <a:lnTo>
                    <a:pt x="276" y="82"/>
                  </a:lnTo>
                  <a:lnTo>
                    <a:pt x="274" y="82"/>
                  </a:lnTo>
                  <a:lnTo>
                    <a:pt x="271" y="82"/>
                  </a:lnTo>
                  <a:lnTo>
                    <a:pt x="272" y="84"/>
                  </a:lnTo>
                  <a:lnTo>
                    <a:pt x="272" y="85"/>
                  </a:lnTo>
                  <a:lnTo>
                    <a:pt x="272" y="87"/>
                  </a:lnTo>
                  <a:lnTo>
                    <a:pt x="271" y="85"/>
                  </a:lnTo>
                  <a:lnTo>
                    <a:pt x="267" y="85"/>
                  </a:lnTo>
                  <a:lnTo>
                    <a:pt x="263" y="85"/>
                  </a:lnTo>
                  <a:lnTo>
                    <a:pt x="263" y="87"/>
                  </a:lnTo>
                  <a:close/>
                  <a:moveTo>
                    <a:pt x="261" y="75"/>
                  </a:moveTo>
                  <a:lnTo>
                    <a:pt x="264" y="75"/>
                  </a:lnTo>
                  <a:lnTo>
                    <a:pt x="265" y="73"/>
                  </a:lnTo>
                  <a:lnTo>
                    <a:pt x="265" y="72"/>
                  </a:lnTo>
                  <a:lnTo>
                    <a:pt x="265" y="71"/>
                  </a:lnTo>
                  <a:lnTo>
                    <a:pt x="260" y="67"/>
                  </a:lnTo>
                  <a:lnTo>
                    <a:pt x="256" y="65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2"/>
                  </a:lnTo>
                  <a:lnTo>
                    <a:pt x="255" y="73"/>
                  </a:lnTo>
                  <a:lnTo>
                    <a:pt x="256" y="73"/>
                  </a:lnTo>
                  <a:lnTo>
                    <a:pt x="261" y="75"/>
                  </a:lnTo>
                  <a:close/>
                  <a:moveTo>
                    <a:pt x="330" y="46"/>
                  </a:moveTo>
                  <a:lnTo>
                    <a:pt x="331" y="48"/>
                  </a:lnTo>
                  <a:lnTo>
                    <a:pt x="331" y="49"/>
                  </a:lnTo>
                  <a:lnTo>
                    <a:pt x="333" y="49"/>
                  </a:lnTo>
                  <a:lnTo>
                    <a:pt x="334" y="53"/>
                  </a:lnTo>
                  <a:lnTo>
                    <a:pt x="340" y="56"/>
                  </a:lnTo>
                  <a:lnTo>
                    <a:pt x="344" y="58"/>
                  </a:lnTo>
                  <a:lnTo>
                    <a:pt x="343" y="56"/>
                  </a:lnTo>
                  <a:lnTo>
                    <a:pt x="343" y="55"/>
                  </a:lnTo>
                  <a:lnTo>
                    <a:pt x="342" y="55"/>
                  </a:lnTo>
                  <a:lnTo>
                    <a:pt x="342" y="53"/>
                  </a:lnTo>
                  <a:lnTo>
                    <a:pt x="342" y="50"/>
                  </a:lnTo>
                  <a:lnTo>
                    <a:pt x="341" y="50"/>
                  </a:lnTo>
                  <a:lnTo>
                    <a:pt x="340" y="49"/>
                  </a:lnTo>
                  <a:lnTo>
                    <a:pt x="336" y="49"/>
                  </a:lnTo>
                  <a:lnTo>
                    <a:pt x="335" y="46"/>
                  </a:lnTo>
                  <a:lnTo>
                    <a:pt x="334" y="46"/>
                  </a:lnTo>
                  <a:lnTo>
                    <a:pt x="334" y="45"/>
                  </a:lnTo>
                  <a:lnTo>
                    <a:pt x="333" y="43"/>
                  </a:lnTo>
                  <a:lnTo>
                    <a:pt x="333" y="42"/>
                  </a:lnTo>
                  <a:lnTo>
                    <a:pt x="330" y="42"/>
                  </a:lnTo>
                  <a:lnTo>
                    <a:pt x="328" y="41"/>
                  </a:lnTo>
                  <a:lnTo>
                    <a:pt x="327" y="42"/>
                  </a:lnTo>
                  <a:lnTo>
                    <a:pt x="327" y="43"/>
                  </a:lnTo>
                  <a:lnTo>
                    <a:pt x="328" y="43"/>
                  </a:lnTo>
                  <a:lnTo>
                    <a:pt x="330" y="46"/>
                  </a:lnTo>
                  <a:close/>
                  <a:moveTo>
                    <a:pt x="343" y="50"/>
                  </a:moveTo>
                  <a:lnTo>
                    <a:pt x="344" y="55"/>
                  </a:lnTo>
                  <a:lnTo>
                    <a:pt x="344" y="56"/>
                  </a:lnTo>
                  <a:lnTo>
                    <a:pt x="345" y="56"/>
                  </a:lnTo>
                  <a:lnTo>
                    <a:pt x="345" y="57"/>
                  </a:lnTo>
                  <a:lnTo>
                    <a:pt x="347" y="56"/>
                  </a:lnTo>
                  <a:lnTo>
                    <a:pt x="349" y="52"/>
                  </a:lnTo>
                  <a:lnTo>
                    <a:pt x="350" y="49"/>
                  </a:lnTo>
                  <a:lnTo>
                    <a:pt x="350" y="48"/>
                  </a:lnTo>
                  <a:lnTo>
                    <a:pt x="350" y="47"/>
                  </a:lnTo>
                  <a:lnTo>
                    <a:pt x="347" y="47"/>
                  </a:lnTo>
                  <a:lnTo>
                    <a:pt x="344" y="45"/>
                  </a:lnTo>
                  <a:lnTo>
                    <a:pt x="343" y="43"/>
                  </a:lnTo>
                  <a:lnTo>
                    <a:pt x="340" y="42"/>
                  </a:lnTo>
                  <a:lnTo>
                    <a:pt x="336" y="42"/>
                  </a:lnTo>
                  <a:lnTo>
                    <a:pt x="336" y="43"/>
                  </a:lnTo>
                  <a:lnTo>
                    <a:pt x="336" y="44"/>
                  </a:lnTo>
                  <a:lnTo>
                    <a:pt x="336" y="45"/>
                  </a:lnTo>
                  <a:lnTo>
                    <a:pt x="339" y="46"/>
                  </a:lnTo>
                  <a:lnTo>
                    <a:pt x="339" y="47"/>
                  </a:lnTo>
                  <a:lnTo>
                    <a:pt x="339" y="48"/>
                  </a:lnTo>
                  <a:lnTo>
                    <a:pt x="340" y="49"/>
                  </a:lnTo>
                  <a:lnTo>
                    <a:pt x="342" y="49"/>
                  </a:lnTo>
                  <a:lnTo>
                    <a:pt x="343" y="50"/>
                  </a:lnTo>
                  <a:close/>
                  <a:moveTo>
                    <a:pt x="342" y="33"/>
                  </a:moveTo>
                  <a:lnTo>
                    <a:pt x="343" y="36"/>
                  </a:lnTo>
                  <a:lnTo>
                    <a:pt x="344" y="37"/>
                  </a:lnTo>
                  <a:lnTo>
                    <a:pt x="344" y="39"/>
                  </a:lnTo>
                  <a:lnTo>
                    <a:pt x="349" y="43"/>
                  </a:lnTo>
                  <a:lnTo>
                    <a:pt x="354" y="46"/>
                  </a:lnTo>
                  <a:lnTo>
                    <a:pt x="356" y="46"/>
                  </a:lnTo>
                  <a:lnTo>
                    <a:pt x="356" y="45"/>
                  </a:lnTo>
                  <a:lnTo>
                    <a:pt x="355" y="42"/>
                  </a:lnTo>
                  <a:lnTo>
                    <a:pt x="351" y="39"/>
                  </a:lnTo>
                  <a:lnTo>
                    <a:pt x="347" y="36"/>
                  </a:lnTo>
                  <a:lnTo>
                    <a:pt x="346" y="35"/>
                  </a:lnTo>
                  <a:lnTo>
                    <a:pt x="345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0" y="27"/>
                  </a:lnTo>
                  <a:lnTo>
                    <a:pt x="340" y="26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6" y="26"/>
                  </a:lnTo>
                  <a:lnTo>
                    <a:pt x="335" y="26"/>
                  </a:lnTo>
                  <a:lnTo>
                    <a:pt x="335" y="29"/>
                  </a:lnTo>
                  <a:lnTo>
                    <a:pt x="335" y="30"/>
                  </a:lnTo>
                  <a:lnTo>
                    <a:pt x="335" y="32"/>
                  </a:lnTo>
                  <a:lnTo>
                    <a:pt x="335" y="33"/>
                  </a:lnTo>
                  <a:lnTo>
                    <a:pt x="339" y="33"/>
                  </a:lnTo>
                  <a:lnTo>
                    <a:pt x="342" y="33"/>
                  </a:lnTo>
                  <a:close/>
                  <a:moveTo>
                    <a:pt x="290" y="930"/>
                  </a:moveTo>
                  <a:lnTo>
                    <a:pt x="292" y="930"/>
                  </a:lnTo>
                  <a:lnTo>
                    <a:pt x="290" y="929"/>
                  </a:lnTo>
                  <a:lnTo>
                    <a:pt x="290" y="930"/>
                  </a:lnTo>
                  <a:close/>
                  <a:moveTo>
                    <a:pt x="310" y="927"/>
                  </a:moveTo>
                  <a:lnTo>
                    <a:pt x="309" y="927"/>
                  </a:lnTo>
                  <a:lnTo>
                    <a:pt x="310" y="928"/>
                  </a:lnTo>
                  <a:lnTo>
                    <a:pt x="310" y="927"/>
                  </a:lnTo>
                  <a:close/>
                  <a:moveTo>
                    <a:pt x="288" y="926"/>
                  </a:moveTo>
                  <a:lnTo>
                    <a:pt x="288" y="925"/>
                  </a:lnTo>
                  <a:lnTo>
                    <a:pt x="288" y="924"/>
                  </a:lnTo>
                  <a:lnTo>
                    <a:pt x="287" y="924"/>
                  </a:lnTo>
                  <a:lnTo>
                    <a:pt x="287" y="925"/>
                  </a:lnTo>
                  <a:lnTo>
                    <a:pt x="286" y="925"/>
                  </a:lnTo>
                  <a:lnTo>
                    <a:pt x="286" y="926"/>
                  </a:lnTo>
                  <a:lnTo>
                    <a:pt x="286" y="927"/>
                  </a:lnTo>
                  <a:lnTo>
                    <a:pt x="287" y="927"/>
                  </a:lnTo>
                  <a:lnTo>
                    <a:pt x="287" y="926"/>
                  </a:lnTo>
                  <a:lnTo>
                    <a:pt x="288" y="926"/>
                  </a:lnTo>
                  <a:close/>
                  <a:moveTo>
                    <a:pt x="289" y="924"/>
                  </a:moveTo>
                  <a:lnTo>
                    <a:pt x="289" y="925"/>
                  </a:lnTo>
                  <a:lnTo>
                    <a:pt x="290" y="924"/>
                  </a:lnTo>
                  <a:lnTo>
                    <a:pt x="289" y="924"/>
                  </a:lnTo>
                  <a:close/>
                  <a:moveTo>
                    <a:pt x="275" y="916"/>
                  </a:moveTo>
                  <a:lnTo>
                    <a:pt x="276" y="917"/>
                  </a:lnTo>
                  <a:lnTo>
                    <a:pt x="276" y="916"/>
                  </a:lnTo>
                  <a:lnTo>
                    <a:pt x="276" y="915"/>
                  </a:lnTo>
                  <a:lnTo>
                    <a:pt x="276" y="914"/>
                  </a:lnTo>
                  <a:lnTo>
                    <a:pt x="275" y="914"/>
                  </a:lnTo>
                  <a:lnTo>
                    <a:pt x="275" y="915"/>
                  </a:lnTo>
                  <a:lnTo>
                    <a:pt x="275" y="916"/>
                  </a:lnTo>
                  <a:close/>
                  <a:moveTo>
                    <a:pt x="267" y="915"/>
                  </a:moveTo>
                  <a:lnTo>
                    <a:pt x="267" y="914"/>
                  </a:lnTo>
                  <a:lnTo>
                    <a:pt x="266" y="914"/>
                  </a:lnTo>
                  <a:lnTo>
                    <a:pt x="267" y="915"/>
                  </a:lnTo>
                  <a:close/>
                  <a:moveTo>
                    <a:pt x="278" y="912"/>
                  </a:moveTo>
                  <a:lnTo>
                    <a:pt x="275" y="913"/>
                  </a:lnTo>
                  <a:lnTo>
                    <a:pt x="276" y="913"/>
                  </a:lnTo>
                  <a:lnTo>
                    <a:pt x="278" y="912"/>
                  </a:lnTo>
                  <a:close/>
                  <a:moveTo>
                    <a:pt x="274" y="913"/>
                  </a:moveTo>
                  <a:lnTo>
                    <a:pt x="273" y="914"/>
                  </a:lnTo>
                  <a:lnTo>
                    <a:pt x="272" y="915"/>
                  </a:lnTo>
                  <a:lnTo>
                    <a:pt x="273" y="915"/>
                  </a:lnTo>
                  <a:lnTo>
                    <a:pt x="274" y="915"/>
                  </a:lnTo>
                  <a:lnTo>
                    <a:pt x="274" y="914"/>
                  </a:lnTo>
                  <a:lnTo>
                    <a:pt x="275" y="914"/>
                  </a:lnTo>
                  <a:lnTo>
                    <a:pt x="275" y="913"/>
                  </a:lnTo>
                  <a:lnTo>
                    <a:pt x="274" y="913"/>
                  </a:lnTo>
                  <a:close/>
                  <a:moveTo>
                    <a:pt x="269" y="914"/>
                  </a:moveTo>
                  <a:lnTo>
                    <a:pt x="269" y="913"/>
                  </a:lnTo>
                  <a:lnTo>
                    <a:pt x="267" y="914"/>
                  </a:lnTo>
                  <a:lnTo>
                    <a:pt x="269" y="914"/>
                  </a:lnTo>
                  <a:close/>
                  <a:moveTo>
                    <a:pt x="313" y="913"/>
                  </a:moveTo>
                  <a:lnTo>
                    <a:pt x="315" y="913"/>
                  </a:lnTo>
                  <a:lnTo>
                    <a:pt x="313" y="912"/>
                  </a:lnTo>
                  <a:lnTo>
                    <a:pt x="312" y="913"/>
                  </a:lnTo>
                  <a:lnTo>
                    <a:pt x="313" y="913"/>
                  </a:lnTo>
                  <a:close/>
                  <a:moveTo>
                    <a:pt x="275" y="912"/>
                  </a:moveTo>
                  <a:lnTo>
                    <a:pt x="275" y="911"/>
                  </a:lnTo>
                  <a:lnTo>
                    <a:pt x="274" y="911"/>
                  </a:lnTo>
                  <a:lnTo>
                    <a:pt x="274" y="912"/>
                  </a:lnTo>
                  <a:lnTo>
                    <a:pt x="275" y="912"/>
                  </a:lnTo>
                  <a:close/>
                  <a:moveTo>
                    <a:pt x="278" y="910"/>
                  </a:moveTo>
                  <a:lnTo>
                    <a:pt x="278" y="911"/>
                  </a:lnTo>
                  <a:lnTo>
                    <a:pt x="279" y="911"/>
                  </a:lnTo>
                  <a:lnTo>
                    <a:pt x="279" y="910"/>
                  </a:lnTo>
                  <a:lnTo>
                    <a:pt x="278" y="910"/>
                  </a:lnTo>
                  <a:close/>
                  <a:moveTo>
                    <a:pt x="256" y="908"/>
                  </a:moveTo>
                  <a:lnTo>
                    <a:pt x="255" y="908"/>
                  </a:lnTo>
                  <a:lnTo>
                    <a:pt x="256" y="910"/>
                  </a:lnTo>
                  <a:lnTo>
                    <a:pt x="258" y="908"/>
                  </a:lnTo>
                  <a:lnTo>
                    <a:pt x="256" y="908"/>
                  </a:lnTo>
                  <a:close/>
                  <a:moveTo>
                    <a:pt x="256" y="907"/>
                  </a:moveTo>
                  <a:lnTo>
                    <a:pt x="256" y="906"/>
                  </a:lnTo>
                  <a:lnTo>
                    <a:pt x="255" y="907"/>
                  </a:lnTo>
                  <a:lnTo>
                    <a:pt x="256" y="907"/>
                  </a:lnTo>
                  <a:close/>
                  <a:moveTo>
                    <a:pt x="319" y="895"/>
                  </a:moveTo>
                  <a:lnTo>
                    <a:pt x="318" y="894"/>
                  </a:lnTo>
                  <a:lnTo>
                    <a:pt x="318" y="895"/>
                  </a:lnTo>
                  <a:lnTo>
                    <a:pt x="319" y="895"/>
                  </a:lnTo>
                  <a:close/>
                  <a:moveTo>
                    <a:pt x="317" y="880"/>
                  </a:moveTo>
                  <a:lnTo>
                    <a:pt x="318" y="880"/>
                  </a:lnTo>
                  <a:lnTo>
                    <a:pt x="319" y="880"/>
                  </a:lnTo>
                  <a:lnTo>
                    <a:pt x="319" y="879"/>
                  </a:lnTo>
                  <a:lnTo>
                    <a:pt x="318" y="879"/>
                  </a:lnTo>
                  <a:lnTo>
                    <a:pt x="317" y="879"/>
                  </a:lnTo>
                  <a:lnTo>
                    <a:pt x="317" y="880"/>
                  </a:lnTo>
                  <a:close/>
                  <a:moveTo>
                    <a:pt x="237" y="870"/>
                  </a:moveTo>
                  <a:lnTo>
                    <a:pt x="236" y="871"/>
                  </a:lnTo>
                  <a:lnTo>
                    <a:pt x="236" y="873"/>
                  </a:lnTo>
                  <a:lnTo>
                    <a:pt x="237" y="873"/>
                  </a:lnTo>
                  <a:lnTo>
                    <a:pt x="237" y="871"/>
                  </a:lnTo>
                  <a:lnTo>
                    <a:pt x="237" y="870"/>
                  </a:lnTo>
                  <a:close/>
                  <a:moveTo>
                    <a:pt x="321" y="873"/>
                  </a:moveTo>
                  <a:lnTo>
                    <a:pt x="323" y="873"/>
                  </a:lnTo>
                  <a:lnTo>
                    <a:pt x="323" y="871"/>
                  </a:lnTo>
                  <a:lnTo>
                    <a:pt x="321" y="871"/>
                  </a:lnTo>
                  <a:lnTo>
                    <a:pt x="321" y="873"/>
                  </a:lnTo>
                  <a:close/>
                  <a:moveTo>
                    <a:pt x="326" y="868"/>
                  </a:moveTo>
                  <a:lnTo>
                    <a:pt x="327" y="868"/>
                  </a:lnTo>
                  <a:lnTo>
                    <a:pt x="328" y="867"/>
                  </a:lnTo>
                  <a:lnTo>
                    <a:pt x="328" y="866"/>
                  </a:lnTo>
                  <a:lnTo>
                    <a:pt x="327" y="866"/>
                  </a:lnTo>
                  <a:lnTo>
                    <a:pt x="327" y="867"/>
                  </a:lnTo>
                  <a:lnTo>
                    <a:pt x="326" y="868"/>
                  </a:lnTo>
                  <a:close/>
                  <a:moveTo>
                    <a:pt x="232" y="865"/>
                  </a:moveTo>
                  <a:lnTo>
                    <a:pt x="230" y="865"/>
                  </a:lnTo>
                  <a:lnTo>
                    <a:pt x="232" y="866"/>
                  </a:lnTo>
                  <a:lnTo>
                    <a:pt x="232" y="865"/>
                  </a:lnTo>
                  <a:close/>
                  <a:moveTo>
                    <a:pt x="229" y="864"/>
                  </a:moveTo>
                  <a:lnTo>
                    <a:pt x="230" y="865"/>
                  </a:lnTo>
                  <a:lnTo>
                    <a:pt x="230" y="864"/>
                  </a:lnTo>
                  <a:lnTo>
                    <a:pt x="232" y="864"/>
                  </a:lnTo>
                  <a:lnTo>
                    <a:pt x="230" y="862"/>
                  </a:lnTo>
                  <a:lnTo>
                    <a:pt x="229" y="864"/>
                  </a:lnTo>
                  <a:close/>
                  <a:moveTo>
                    <a:pt x="328" y="864"/>
                  </a:moveTo>
                  <a:lnTo>
                    <a:pt x="329" y="864"/>
                  </a:lnTo>
                  <a:lnTo>
                    <a:pt x="329" y="862"/>
                  </a:lnTo>
                  <a:lnTo>
                    <a:pt x="328" y="861"/>
                  </a:lnTo>
                  <a:lnTo>
                    <a:pt x="328" y="862"/>
                  </a:lnTo>
                  <a:lnTo>
                    <a:pt x="328" y="864"/>
                  </a:lnTo>
                  <a:close/>
                  <a:moveTo>
                    <a:pt x="336" y="850"/>
                  </a:moveTo>
                  <a:lnTo>
                    <a:pt x="336" y="849"/>
                  </a:lnTo>
                  <a:lnTo>
                    <a:pt x="335" y="849"/>
                  </a:lnTo>
                  <a:lnTo>
                    <a:pt x="335" y="850"/>
                  </a:lnTo>
                  <a:lnTo>
                    <a:pt x="336" y="850"/>
                  </a:lnTo>
                  <a:close/>
                  <a:moveTo>
                    <a:pt x="333" y="835"/>
                  </a:moveTo>
                  <a:lnTo>
                    <a:pt x="332" y="836"/>
                  </a:lnTo>
                  <a:lnTo>
                    <a:pt x="332" y="837"/>
                  </a:lnTo>
                  <a:lnTo>
                    <a:pt x="334" y="837"/>
                  </a:lnTo>
                  <a:lnTo>
                    <a:pt x="334" y="836"/>
                  </a:lnTo>
                  <a:lnTo>
                    <a:pt x="333" y="835"/>
                  </a:lnTo>
                  <a:close/>
                  <a:moveTo>
                    <a:pt x="331" y="838"/>
                  </a:moveTo>
                  <a:lnTo>
                    <a:pt x="332" y="838"/>
                  </a:lnTo>
                  <a:lnTo>
                    <a:pt x="332" y="837"/>
                  </a:lnTo>
                  <a:lnTo>
                    <a:pt x="331" y="837"/>
                  </a:lnTo>
                  <a:lnTo>
                    <a:pt x="331" y="838"/>
                  </a:lnTo>
                  <a:close/>
                  <a:moveTo>
                    <a:pt x="335" y="837"/>
                  </a:moveTo>
                  <a:lnTo>
                    <a:pt x="334" y="837"/>
                  </a:lnTo>
                  <a:lnTo>
                    <a:pt x="335" y="838"/>
                  </a:lnTo>
                  <a:lnTo>
                    <a:pt x="335" y="837"/>
                  </a:lnTo>
                  <a:close/>
                  <a:moveTo>
                    <a:pt x="218" y="824"/>
                  </a:moveTo>
                  <a:lnTo>
                    <a:pt x="218" y="823"/>
                  </a:lnTo>
                  <a:lnTo>
                    <a:pt x="217" y="824"/>
                  </a:lnTo>
                  <a:lnTo>
                    <a:pt x="218" y="824"/>
                  </a:lnTo>
                  <a:close/>
                  <a:moveTo>
                    <a:pt x="343" y="816"/>
                  </a:moveTo>
                  <a:lnTo>
                    <a:pt x="342" y="816"/>
                  </a:lnTo>
                  <a:lnTo>
                    <a:pt x="343" y="818"/>
                  </a:lnTo>
                  <a:lnTo>
                    <a:pt x="343" y="816"/>
                  </a:lnTo>
                  <a:close/>
                  <a:moveTo>
                    <a:pt x="208" y="803"/>
                  </a:moveTo>
                  <a:lnTo>
                    <a:pt x="206" y="803"/>
                  </a:lnTo>
                  <a:lnTo>
                    <a:pt x="206" y="804"/>
                  </a:lnTo>
                  <a:lnTo>
                    <a:pt x="206" y="805"/>
                  </a:lnTo>
                  <a:lnTo>
                    <a:pt x="207" y="805"/>
                  </a:lnTo>
                  <a:lnTo>
                    <a:pt x="208" y="805"/>
                  </a:lnTo>
                  <a:lnTo>
                    <a:pt x="209" y="804"/>
                  </a:lnTo>
                  <a:lnTo>
                    <a:pt x="209" y="803"/>
                  </a:lnTo>
                  <a:lnTo>
                    <a:pt x="208" y="803"/>
                  </a:lnTo>
                  <a:close/>
                  <a:moveTo>
                    <a:pt x="372" y="805"/>
                  </a:moveTo>
                  <a:lnTo>
                    <a:pt x="373" y="805"/>
                  </a:lnTo>
                  <a:lnTo>
                    <a:pt x="373" y="804"/>
                  </a:lnTo>
                  <a:lnTo>
                    <a:pt x="372" y="804"/>
                  </a:lnTo>
                  <a:lnTo>
                    <a:pt x="372" y="805"/>
                  </a:lnTo>
                  <a:close/>
                  <a:moveTo>
                    <a:pt x="356" y="804"/>
                  </a:moveTo>
                  <a:lnTo>
                    <a:pt x="356" y="803"/>
                  </a:lnTo>
                  <a:lnTo>
                    <a:pt x="355" y="803"/>
                  </a:lnTo>
                  <a:lnTo>
                    <a:pt x="355" y="804"/>
                  </a:lnTo>
                  <a:lnTo>
                    <a:pt x="356" y="804"/>
                  </a:lnTo>
                  <a:close/>
                  <a:moveTo>
                    <a:pt x="370" y="800"/>
                  </a:moveTo>
                  <a:lnTo>
                    <a:pt x="369" y="800"/>
                  </a:lnTo>
                  <a:lnTo>
                    <a:pt x="370" y="801"/>
                  </a:lnTo>
                  <a:lnTo>
                    <a:pt x="370" y="800"/>
                  </a:lnTo>
                  <a:close/>
                  <a:moveTo>
                    <a:pt x="379" y="799"/>
                  </a:moveTo>
                  <a:lnTo>
                    <a:pt x="380" y="799"/>
                  </a:lnTo>
                  <a:lnTo>
                    <a:pt x="380" y="798"/>
                  </a:lnTo>
                  <a:lnTo>
                    <a:pt x="379" y="798"/>
                  </a:lnTo>
                  <a:lnTo>
                    <a:pt x="379" y="799"/>
                  </a:lnTo>
                  <a:close/>
                  <a:moveTo>
                    <a:pt x="381" y="798"/>
                  </a:moveTo>
                  <a:lnTo>
                    <a:pt x="380" y="796"/>
                  </a:lnTo>
                  <a:lnTo>
                    <a:pt x="380" y="798"/>
                  </a:lnTo>
                  <a:lnTo>
                    <a:pt x="381" y="798"/>
                  </a:lnTo>
                  <a:close/>
                  <a:moveTo>
                    <a:pt x="385" y="791"/>
                  </a:moveTo>
                  <a:lnTo>
                    <a:pt x="386" y="792"/>
                  </a:lnTo>
                  <a:lnTo>
                    <a:pt x="387" y="792"/>
                  </a:lnTo>
                  <a:lnTo>
                    <a:pt x="387" y="791"/>
                  </a:lnTo>
                  <a:lnTo>
                    <a:pt x="386" y="791"/>
                  </a:lnTo>
                  <a:lnTo>
                    <a:pt x="385" y="791"/>
                  </a:lnTo>
                  <a:close/>
                  <a:moveTo>
                    <a:pt x="390" y="789"/>
                  </a:moveTo>
                  <a:lnTo>
                    <a:pt x="390" y="788"/>
                  </a:lnTo>
                  <a:lnTo>
                    <a:pt x="389" y="788"/>
                  </a:lnTo>
                  <a:lnTo>
                    <a:pt x="388" y="789"/>
                  </a:lnTo>
                  <a:lnTo>
                    <a:pt x="389" y="789"/>
                  </a:lnTo>
                  <a:lnTo>
                    <a:pt x="390" y="789"/>
                  </a:lnTo>
                  <a:close/>
                  <a:moveTo>
                    <a:pt x="402" y="779"/>
                  </a:moveTo>
                  <a:lnTo>
                    <a:pt x="402" y="778"/>
                  </a:lnTo>
                  <a:lnTo>
                    <a:pt x="401" y="778"/>
                  </a:lnTo>
                  <a:lnTo>
                    <a:pt x="401" y="779"/>
                  </a:lnTo>
                  <a:lnTo>
                    <a:pt x="402" y="779"/>
                  </a:lnTo>
                  <a:close/>
                  <a:moveTo>
                    <a:pt x="401" y="777"/>
                  </a:moveTo>
                  <a:lnTo>
                    <a:pt x="400" y="777"/>
                  </a:lnTo>
                  <a:lnTo>
                    <a:pt x="401" y="778"/>
                  </a:lnTo>
                  <a:lnTo>
                    <a:pt x="401" y="777"/>
                  </a:lnTo>
                  <a:close/>
                  <a:moveTo>
                    <a:pt x="207" y="773"/>
                  </a:moveTo>
                  <a:lnTo>
                    <a:pt x="207" y="774"/>
                  </a:lnTo>
                  <a:lnTo>
                    <a:pt x="207" y="775"/>
                  </a:lnTo>
                  <a:lnTo>
                    <a:pt x="208" y="773"/>
                  </a:lnTo>
                  <a:lnTo>
                    <a:pt x="207" y="773"/>
                  </a:lnTo>
                  <a:close/>
                  <a:moveTo>
                    <a:pt x="209" y="773"/>
                  </a:moveTo>
                  <a:lnTo>
                    <a:pt x="209" y="774"/>
                  </a:lnTo>
                  <a:lnTo>
                    <a:pt x="210" y="773"/>
                  </a:lnTo>
                  <a:lnTo>
                    <a:pt x="209" y="773"/>
                  </a:lnTo>
                  <a:close/>
                  <a:moveTo>
                    <a:pt x="411" y="761"/>
                  </a:moveTo>
                  <a:lnTo>
                    <a:pt x="412" y="759"/>
                  </a:lnTo>
                  <a:lnTo>
                    <a:pt x="412" y="758"/>
                  </a:lnTo>
                  <a:lnTo>
                    <a:pt x="411" y="758"/>
                  </a:lnTo>
                  <a:lnTo>
                    <a:pt x="411" y="759"/>
                  </a:lnTo>
                  <a:lnTo>
                    <a:pt x="411" y="761"/>
                  </a:lnTo>
                  <a:close/>
                  <a:moveTo>
                    <a:pt x="202" y="750"/>
                  </a:moveTo>
                  <a:lnTo>
                    <a:pt x="202" y="751"/>
                  </a:lnTo>
                  <a:lnTo>
                    <a:pt x="203" y="750"/>
                  </a:lnTo>
                  <a:lnTo>
                    <a:pt x="202" y="750"/>
                  </a:lnTo>
                  <a:close/>
                  <a:moveTo>
                    <a:pt x="209" y="747"/>
                  </a:moveTo>
                  <a:lnTo>
                    <a:pt x="210" y="748"/>
                  </a:lnTo>
                  <a:lnTo>
                    <a:pt x="213" y="747"/>
                  </a:lnTo>
                  <a:lnTo>
                    <a:pt x="212" y="747"/>
                  </a:lnTo>
                  <a:lnTo>
                    <a:pt x="209" y="747"/>
                  </a:lnTo>
                  <a:close/>
                  <a:moveTo>
                    <a:pt x="224" y="747"/>
                  </a:moveTo>
                  <a:lnTo>
                    <a:pt x="222" y="748"/>
                  </a:lnTo>
                  <a:lnTo>
                    <a:pt x="224" y="748"/>
                  </a:lnTo>
                  <a:lnTo>
                    <a:pt x="224" y="747"/>
                  </a:lnTo>
                  <a:close/>
                  <a:moveTo>
                    <a:pt x="205" y="735"/>
                  </a:moveTo>
                  <a:lnTo>
                    <a:pt x="204" y="738"/>
                  </a:lnTo>
                  <a:lnTo>
                    <a:pt x="205" y="738"/>
                  </a:lnTo>
                  <a:lnTo>
                    <a:pt x="206" y="738"/>
                  </a:lnTo>
                  <a:lnTo>
                    <a:pt x="206" y="735"/>
                  </a:lnTo>
                  <a:lnTo>
                    <a:pt x="205" y="735"/>
                  </a:lnTo>
                  <a:close/>
                  <a:moveTo>
                    <a:pt x="447" y="734"/>
                  </a:moveTo>
                  <a:lnTo>
                    <a:pt x="446" y="734"/>
                  </a:lnTo>
                  <a:lnTo>
                    <a:pt x="446" y="735"/>
                  </a:lnTo>
                  <a:lnTo>
                    <a:pt x="447" y="738"/>
                  </a:lnTo>
                  <a:lnTo>
                    <a:pt x="448" y="738"/>
                  </a:lnTo>
                  <a:lnTo>
                    <a:pt x="448" y="735"/>
                  </a:lnTo>
                  <a:lnTo>
                    <a:pt x="449" y="735"/>
                  </a:lnTo>
                  <a:lnTo>
                    <a:pt x="449" y="734"/>
                  </a:lnTo>
                  <a:lnTo>
                    <a:pt x="448" y="734"/>
                  </a:lnTo>
                  <a:lnTo>
                    <a:pt x="447" y="734"/>
                  </a:lnTo>
                  <a:close/>
                  <a:moveTo>
                    <a:pt x="207" y="728"/>
                  </a:moveTo>
                  <a:lnTo>
                    <a:pt x="208" y="729"/>
                  </a:lnTo>
                  <a:lnTo>
                    <a:pt x="208" y="728"/>
                  </a:lnTo>
                  <a:lnTo>
                    <a:pt x="207" y="728"/>
                  </a:lnTo>
                  <a:close/>
                  <a:moveTo>
                    <a:pt x="219" y="724"/>
                  </a:moveTo>
                  <a:lnTo>
                    <a:pt x="218" y="724"/>
                  </a:lnTo>
                  <a:lnTo>
                    <a:pt x="218" y="725"/>
                  </a:lnTo>
                  <a:lnTo>
                    <a:pt x="219" y="724"/>
                  </a:lnTo>
                  <a:close/>
                  <a:moveTo>
                    <a:pt x="220" y="723"/>
                  </a:moveTo>
                  <a:lnTo>
                    <a:pt x="219" y="723"/>
                  </a:lnTo>
                  <a:lnTo>
                    <a:pt x="219" y="724"/>
                  </a:lnTo>
                  <a:lnTo>
                    <a:pt x="220" y="724"/>
                  </a:lnTo>
                  <a:lnTo>
                    <a:pt x="220" y="723"/>
                  </a:lnTo>
                  <a:close/>
                  <a:moveTo>
                    <a:pt x="209" y="722"/>
                  </a:moveTo>
                  <a:lnTo>
                    <a:pt x="209" y="723"/>
                  </a:lnTo>
                  <a:lnTo>
                    <a:pt x="210" y="722"/>
                  </a:lnTo>
                  <a:lnTo>
                    <a:pt x="209" y="722"/>
                  </a:lnTo>
                  <a:close/>
                  <a:moveTo>
                    <a:pt x="227" y="722"/>
                  </a:moveTo>
                  <a:lnTo>
                    <a:pt x="228" y="723"/>
                  </a:lnTo>
                  <a:lnTo>
                    <a:pt x="228" y="722"/>
                  </a:lnTo>
                  <a:lnTo>
                    <a:pt x="227" y="722"/>
                  </a:lnTo>
                  <a:close/>
                  <a:moveTo>
                    <a:pt x="235" y="713"/>
                  </a:moveTo>
                  <a:lnTo>
                    <a:pt x="236" y="713"/>
                  </a:lnTo>
                  <a:lnTo>
                    <a:pt x="235" y="712"/>
                  </a:lnTo>
                  <a:lnTo>
                    <a:pt x="235" y="713"/>
                  </a:lnTo>
                  <a:close/>
                  <a:moveTo>
                    <a:pt x="493" y="713"/>
                  </a:moveTo>
                  <a:lnTo>
                    <a:pt x="492" y="712"/>
                  </a:lnTo>
                  <a:lnTo>
                    <a:pt x="491" y="713"/>
                  </a:lnTo>
                  <a:lnTo>
                    <a:pt x="493" y="713"/>
                  </a:lnTo>
                  <a:close/>
                  <a:moveTo>
                    <a:pt x="191" y="672"/>
                  </a:moveTo>
                  <a:lnTo>
                    <a:pt x="191" y="671"/>
                  </a:lnTo>
                  <a:lnTo>
                    <a:pt x="190" y="670"/>
                  </a:lnTo>
                  <a:lnTo>
                    <a:pt x="187" y="668"/>
                  </a:lnTo>
                  <a:lnTo>
                    <a:pt x="187" y="670"/>
                  </a:lnTo>
                  <a:lnTo>
                    <a:pt x="187" y="671"/>
                  </a:lnTo>
                  <a:lnTo>
                    <a:pt x="189" y="672"/>
                  </a:lnTo>
                  <a:lnTo>
                    <a:pt x="191" y="672"/>
                  </a:lnTo>
                  <a:close/>
                  <a:moveTo>
                    <a:pt x="191" y="664"/>
                  </a:moveTo>
                  <a:lnTo>
                    <a:pt x="192" y="664"/>
                  </a:lnTo>
                  <a:lnTo>
                    <a:pt x="192" y="663"/>
                  </a:lnTo>
                  <a:lnTo>
                    <a:pt x="191" y="663"/>
                  </a:lnTo>
                  <a:lnTo>
                    <a:pt x="191" y="664"/>
                  </a:lnTo>
                  <a:close/>
                  <a:moveTo>
                    <a:pt x="472" y="656"/>
                  </a:moveTo>
                  <a:lnTo>
                    <a:pt x="473" y="656"/>
                  </a:lnTo>
                  <a:lnTo>
                    <a:pt x="473" y="655"/>
                  </a:lnTo>
                  <a:lnTo>
                    <a:pt x="471" y="655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6"/>
                  </a:lnTo>
                  <a:lnTo>
                    <a:pt x="469" y="658"/>
                  </a:lnTo>
                  <a:lnTo>
                    <a:pt x="469" y="659"/>
                  </a:lnTo>
                  <a:lnTo>
                    <a:pt x="469" y="660"/>
                  </a:lnTo>
                  <a:lnTo>
                    <a:pt x="470" y="660"/>
                  </a:lnTo>
                  <a:lnTo>
                    <a:pt x="471" y="659"/>
                  </a:lnTo>
                  <a:lnTo>
                    <a:pt x="472" y="659"/>
                  </a:lnTo>
                  <a:lnTo>
                    <a:pt x="472" y="658"/>
                  </a:lnTo>
                  <a:lnTo>
                    <a:pt x="472" y="656"/>
                  </a:lnTo>
                  <a:close/>
                  <a:moveTo>
                    <a:pt x="533" y="653"/>
                  </a:moveTo>
                  <a:lnTo>
                    <a:pt x="532" y="654"/>
                  </a:lnTo>
                  <a:lnTo>
                    <a:pt x="533" y="654"/>
                  </a:lnTo>
                  <a:lnTo>
                    <a:pt x="533" y="653"/>
                  </a:lnTo>
                  <a:close/>
                  <a:moveTo>
                    <a:pt x="494" y="651"/>
                  </a:moveTo>
                  <a:lnTo>
                    <a:pt x="494" y="650"/>
                  </a:lnTo>
                  <a:lnTo>
                    <a:pt x="493" y="650"/>
                  </a:lnTo>
                  <a:lnTo>
                    <a:pt x="493" y="651"/>
                  </a:lnTo>
                  <a:lnTo>
                    <a:pt x="494" y="652"/>
                  </a:lnTo>
                  <a:lnTo>
                    <a:pt x="494" y="651"/>
                  </a:lnTo>
                  <a:close/>
                  <a:moveTo>
                    <a:pt x="492" y="649"/>
                  </a:moveTo>
                  <a:lnTo>
                    <a:pt x="492" y="650"/>
                  </a:lnTo>
                  <a:lnTo>
                    <a:pt x="493" y="650"/>
                  </a:lnTo>
                  <a:lnTo>
                    <a:pt x="493" y="649"/>
                  </a:lnTo>
                  <a:lnTo>
                    <a:pt x="492" y="649"/>
                  </a:lnTo>
                  <a:close/>
                  <a:moveTo>
                    <a:pt x="529" y="637"/>
                  </a:moveTo>
                  <a:lnTo>
                    <a:pt x="529" y="638"/>
                  </a:lnTo>
                  <a:lnTo>
                    <a:pt x="530" y="637"/>
                  </a:lnTo>
                  <a:lnTo>
                    <a:pt x="529" y="637"/>
                  </a:lnTo>
                  <a:close/>
                  <a:moveTo>
                    <a:pt x="205" y="636"/>
                  </a:moveTo>
                  <a:lnTo>
                    <a:pt x="206" y="636"/>
                  </a:lnTo>
                  <a:lnTo>
                    <a:pt x="207" y="636"/>
                  </a:lnTo>
                  <a:lnTo>
                    <a:pt x="207" y="635"/>
                  </a:lnTo>
                  <a:lnTo>
                    <a:pt x="207" y="633"/>
                  </a:lnTo>
                  <a:lnTo>
                    <a:pt x="208" y="633"/>
                  </a:lnTo>
                  <a:lnTo>
                    <a:pt x="209" y="632"/>
                  </a:lnTo>
                  <a:lnTo>
                    <a:pt x="210" y="631"/>
                  </a:lnTo>
                  <a:lnTo>
                    <a:pt x="208" y="631"/>
                  </a:lnTo>
                  <a:lnTo>
                    <a:pt x="207" y="631"/>
                  </a:lnTo>
                  <a:lnTo>
                    <a:pt x="206" y="631"/>
                  </a:lnTo>
                  <a:lnTo>
                    <a:pt x="204" y="631"/>
                  </a:lnTo>
                  <a:lnTo>
                    <a:pt x="203" y="631"/>
                  </a:lnTo>
                  <a:lnTo>
                    <a:pt x="204" y="632"/>
                  </a:lnTo>
                  <a:lnTo>
                    <a:pt x="204" y="635"/>
                  </a:lnTo>
                  <a:lnTo>
                    <a:pt x="205" y="636"/>
                  </a:lnTo>
                  <a:close/>
                  <a:moveTo>
                    <a:pt x="181" y="622"/>
                  </a:moveTo>
                  <a:lnTo>
                    <a:pt x="180" y="622"/>
                  </a:lnTo>
                  <a:lnTo>
                    <a:pt x="179" y="624"/>
                  </a:lnTo>
                  <a:lnTo>
                    <a:pt x="180" y="625"/>
                  </a:lnTo>
                  <a:lnTo>
                    <a:pt x="181" y="626"/>
                  </a:lnTo>
                  <a:lnTo>
                    <a:pt x="182" y="625"/>
                  </a:lnTo>
                  <a:lnTo>
                    <a:pt x="183" y="624"/>
                  </a:lnTo>
                  <a:lnTo>
                    <a:pt x="182" y="622"/>
                  </a:lnTo>
                  <a:lnTo>
                    <a:pt x="181" y="622"/>
                  </a:lnTo>
                  <a:close/>
                  <a:moveTo>
                    <a:pt x="181" y="602"/>
                  </a:moveTo>
                  <a:lnTo>
                    <a:pt x="182" y="601"/>
                  </a:lnTo>
                  <a:lnTo>
                    <a:pt x="182" y="598"/>
                  </a:lnTo>
                  <a:lnTo>
                    <a:pt x="181" y="601"/>
                  </a:lnTo>
                  <a:lnTo>
                    <a:pt x="181" y="602"/>
                  </a:lnTo>
                  <a:close/>
                  <a:moveTo>
                    <a:pt x="189" y="597"/>
                  </a:moveTo>
                  <a:lnTo>
                    <a:pt x="190" y="597"/>
                  </a:lnTo>
                  <a:lnTo>
                    <a:pt x="189" y="596"/>
                  </a:lnTo>
                  <a:lnTo>
                    <a:pt x="189" y="597"/>
                  </a:lnTo>
                  <a:close/>
                  <a:moveTo>
                    <a:pt x="534" y="581"/>
                  </a:moveTo>
                  <a:lnTo>
                    <a:pt x="534" y="582"/>
                  </a:lnTo>
                  <a:lnTo>
                    <a:pt x="536" y="582"/>
                  </a:lnTo>
                  <a:lnTo>
                    <a:pt x="537" y="581"/>
                  </a:lnTo>
                  <a:lnTo>
                    <a:pt x="537" y="580"/>
                  </a:lnTo>
                  <a:lnTo>
                    <a:pt x="536" y="580"/>
                  </a:lnTo>
                  <a:lnTo>
                    <a:pt x="534" y="581"/>
                  </a:lnTo>
                  <a:close/>
                  <a:moveTo>
                    <a:pt x="180" y="572"/>
                  </a:moveTo>
                  <a:lnTo>
                    <a:pt x="181" y="572"/>
                  </a:lnTo>
                  <a:lnTo>
                    <a:pt x="181" y="571"/>
                  </a:lnTo>
                  <a:lnTo>
                    <a:pt x="182" y="571"/>
                  </a:lnTo>
                  <a:lnTo>
                    <a:pt x="182" y="570"/>
                  </a:lnTo>
                  <a:lnTo>
                    <a:pt x="181" y="570"/>
                  </a:lnTo>
                  <a:lnTo>
                    <a:pt x="180" y="571"/>
                  </a:lnTo>
                  <a:lnTo>
                    <a:pt x="180" y="572"/>
                  </a:lnTo>
                  <a:close/>
                  <a:moveTo>
                    <a:pt x="175" y="565"/>
                  </a:moveTo>
                  <a:lnTo>
                    <a:pt x="176" y="565"/>
                  </a:lnTo>
                  <a:lnTo>
                    <a:pt x="176" y="564"/>
                  </a:lnTo>
                  <a:lnTo>
                    <a:pt x="175" y="565"/>
                  </a:lnTo>
                  <a:close/>
                  <a:moveTo>
                    <a:pt x="176" y="561"/>
                  </a:moveTo>
                  <a:lnTo>
                    <a:pt x="178" y="560"/>
                  </a:lnTo>
                  <a:lnTo>
                    <a:pt x="176" y="560"/>
                  </a:lnTo>
                  <a:lnTo>
                    <a:pt x="176" y="561"/>
                  </a:lnTo>
                  <a:close/>
                  <a:moveTo>
                    <a:pt x="169" y="536"/>
                  </a:moveTo>
                  <a:lnTo>
                    <a:pt x="170" y="536"/>
                  </a:lnTo>
                  <a:lnTo>
                    <a:pt x="169" y="535"/>
                  </a:lnTo>
                  <a:lnTo>
                    <a:pt x="169" y="536"/>
                  </a:lnTo>
                  <a:close/>
                  <a:moveTo>
                    <a:pt x="166" y="530"/>
                  </a:moveTo>
                  <a:lnTo>
                    <a:pt x="169" y="530"/>
                  </a:lnTo>
                  <a:lnTo>
                    <a:pt x="172" y="530"/>
                  </a:lnTo>
                  <a:lnTo>
                    <a:pt x="172" y="529"/>
                  </a:lnTo>
                  <a:lnTo>
                    <a:pt x="170" y="528"/>
                  </a:lnTo>
                  <a:lnTo>
                    <a:pt x="169" y="528"/>
                  </a:lnTo>
                  <a:lnTo>
                    <a:pt x="168" y="528"/>
                  </a:lnTo>
                  <a:lnTo>
                    <a:pt x="164" y="529"/>
                  </a:lnTo>
                  <a:lnTo>
                    <a:pt x="161" y="530"/>
                  </a:lnTo>
                  <a:lnTo>
                    <a:pt x="164" y="531"/>
                  </a:lnTo>
                  <a:lnTo>
                    <a:pt x="166" y="530"/>
                  </a:lnTo>
                  <a:close/>
                  <a:moveTo>
                    <a:pt x="573" y="513"/>
                  </a:moveTo>
                  <a:lnTo>
                    <a:pt x="574" y="513"/>
                  </a:lnTo>
                  <a:lnTo>
                    <a:pt x="574" y="512"/>
                  </a:lnTo>
                  <a:lnTo>
                    <a:pt x="573" y="512"/>
                  </a:lnTo>
                  <a:lnTo>
                    <a:pt x="573" y="513"/>
                  </a:lnTo>
                  <a:close/>
                  <a:moveTo>
                    <a:pt x="541" y="431"/>
                  </a:moveTo>
                  <a:lnTo>
                    <a:pt x="540" y="432"/>
                  </a:lnTo>
                  <a:lnTo>
                    <a:pt x="541" y="432"/>
                  </a:lnTo>
                  <a:lnTo>
                    <a:pt x="541" y="431"/>
                  </a:lnTo>
                  <a:close/>
                  <a:moveTo>
                    <a:pt x="571" y="395"/>
                  </a:moveTo>
                  <a:lnTo>
                    <a:pt x="572" y="393"/>
                  </a:lnTo>
                  <a:lnTo>
                    <a:pt x="572" y="392"/>
                  </a:lnTo>
                  <a:lnTo>
                    <a:pt x="573" y="390"/>
                  </a:lnTo>
                  <a:lnTo>
                    <a:pt x="573" y="388"/>
                  </a:lnTo>
                  <a:lnTo>
                    <a:pt x="573" y="386"/>
                  </a:lnTo>
                  <a:lnTo>
                    <a:pt x="573" y="385"/>
                  </a:lnTo>
                  <a:lnTo>
                    <a:pt x="573" y="382"/>
                  </a:lnTo>
                  <a:lnTo>
                    <a:pt x="572" y="382"/>
                  </a:lnTo>
                  <a:lnTo>
                    <a:pt x="571" y="382"/>
                  </a:lnTo>
                  <a:lnTo>
                    <a:pt x="571" y="384"/>
                  </a:lnTo>
                  <a:lnTo>
                    <a:pt x="570" y="385"/>
                  </a:lnTo>
                  <a:lnTo>
                    <a:pt x="570" y="388"/>
                  </a:lnTo>
                  <a:lnTo>
                    <a:pt x="570" y="389"/>
                  </a:lnTo>
                  <a:lnTo>
                    <a:pt x="569" y="390"/>
                  </a:lnTo>
                  <a:lnTo>
                    <a:pt x="568" y="393"/>
                  </a:lnTo>
                  <a:lnTo>
                    <a:pt x="568" y="395"/>
                  </a:lnTo>
                  <a:lnTo>
                    <a:pt x="570" y="395"/>
                  </a:lnTo>
                  <a:lnTo>
                    <a:pt x="571" y="395"/>
                  </a:lnTo>
                  <a:close/>
                  <a:moveTo>
                    <a:pt x="536" y="379"/>
                  </a:moveTo>
                  <a:lnTo>
                    <a:pt x="536" y="380"/>
                  </a:lnTo>
                  <a:lnTo>
                    <a:pt x="534" y="381"/>
                  </a:lnTo>
                  <a:lnTo>
                    <a:pt x="534" y="382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7" y="382"/>
                  </a:lnTo>
                  <a:lnTo>
                    <a:pt x="537" y="381"/>
                  </a:lnTo>
                  <a:lnTo>
                    <a:pt x="537" y="380"/>
                  </a:lnTo>
                  <a:lnTo>
                    <a:pt x="537" y="379"/>
                  </a:lnTo>
                  <a:lnTo>
                    <a:pt x="538" y="378"/>
                  </a:lnTo>
                  <a:lnTo>
                    <a:pt x="538" y="377"/>
                  </a:lnTo>
                  <a:lnTo>
                    <a:pt x="537" y="378"/>
                  </a:lnTo>
                  <a:lnTo>
                    <a:pt x="536" y="379"/>
                  </a:lnTo>
                  <a:close/>
                  <a:moveTo>
                    <a:pt x="558" y="376"/>
                  </a:moveTo>
                  <a:lnTo>
                    <a:pt x="558" y="377"/>
                  </a:lnTo>
                  <a:lnTo>
                    <a:pt x="558" y="378"/>
                  </a:lnTo>
                  <a:lnTo>
                    <a:pt x="558" y="379"/>
                  </a:lnTo>
                  <a:lnTo>
                    <a:pt x="558" y="380"/>
                  </a:lnTo>
                  <a:lnTo>
                    <a:pt x="560" y="375"/>
                  </a:lnTo>
                  <a:lnTo>
                    <a:pt x="560" y="374"/>
                  </a:lnTo>
                  <a:lnTo>
                    <a:pt x="560" y="373"/>
                  </a:lnTo>
                  <a:lnTo>
                    <a:pt x="560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7" y="373"/>
                  </a:lnTo>
                  <a:lnTo>
                    <a:pt x="558" y="374"/>
                  </a:lnTo>
                  <a:lnTo>
                    <a:pt x="558" y="375"/>
                  </a:lnTo>
                  <a:lnTo>
                    <a:pt x="558" y="376"/>
                  </a:lnTo>
                  <a:close/>
                  <a:moveTo>
                    <a:pt x="560" y="369"/>
                  </a:moveTo>
                  <a:lnTo>
                    <a:pt x="560" y="370"/>
                  </a:lnTo>
                  <a:lnTo>
                    <a:pt x="561" y="369"/>
                  </a:lnTo>
                  <a:lnTo>
                    <a:pt x="560" y="369"/>
                  </a:lnTo>
                  <a:close/>
                  <a:moveTo>
                    <a:pt x="544" y="364"/>
                  </a:moveTo>
                  <a:lnTo>
                    <a:pt x="544" y="365"/>
                  </a:lnTo>
                  <a:lnTo>
                    <a:pt x="543" y="367"/>
                  </a:lnTo>
                  <a:lnTo>
                    <a:pt x="541" y="367"/>
                  </a:lnTo>
                  <a:lnTo>
                    <a:pt x="540" y="368"/>
                  </a:lnTo>
                  <a:lnTo>
                    <a:pt x="543" y="369"/>
                  </a:lnTo>
                  <a:lnTo>
                    <a:pt x="545" y="370"/>
                  </a:lnTo>
                  <a:lnTo>
                    <a:pt x="545" y="369"/>
                  </a:lnTo>
                  <a:lnTo>
                    <a:pt x="546" y="368"/>
                  </a:lnTo>
                  <a:lnTo>
                    <a:pt x="546" y="367"/>
                  </a:lnTo>
                  <a:lnTo>
                    <a:pt x="545" y="366"/>
                  </a:lnTo>
                  <a:lnTo>
                    <a:pt x="545" y="365"/>
                  </a:lnTo>
                  <a:lnTo>
                    <a:pt x="544" y="364"/>
                  </a:lnTo>
                  <a:close/>
                  <a:moveTo>
                    <a:pt x="0" y="367"/>
                  </a:moveTo>
                  <a:lnTo>
                    <a:pt x="0" y="368"/>
                  </a:lnTo>
                  <a:lnTo>
                    <a:pt x="1" y="368"/>
                  </a:lnTo>
                  <a:lnTo>
                    <a:pt x="1" y="367"/>
                  </a:lnTo>
                  <a:lnTo>
                    <a:pt x="0" y="367"/>
                  </a:lnTo>
                  <a:close/>
                  <a:moveTo>
                    <a:pt x="559" y="361"/>
                  </a:moveTo>
                  <a:lnTo>
                    <a:pt x="560" y="361"/>
                  </a:lnTo>
                  <a:lnTo>
                    <a:pt x="560" y="359"/>
                  </a:lnTo>
                  <a:lnTo>
                    <a:pt x="560" y="358"/>
                  </a:lnTo>
                  <a:lnTo>
                    <a:pt x="560" y="356"/>
                  </a:lnTo>
                  <a:lnTo>
                    <a:pt x="560" y="354"/>
                  </a:lnTo>
                  <a:lnTo>
                    <a:pt x="560" y="353"/>
                  </a:lnTo>
                  <a:lnTo>
                    <a:pt x="557" y="358"/>
                  </a:lnTo>
                  <a:lnTo>
                    <a:pt x="557" y="359"/>
                  </a:lnTo>
                  <a:lnTo>
                    <a:pt x="557" y="361"/>
                  </a:lnTo>
                  <a:lnTo>
                    <a:pt x="557" y="362"/>
                  </a:lnTo>
                  <a:lnTo>
                    <a:pt x="557" y="363"/>
                  </a:lnTo>
                  <a:lnTo>
                    <a:pt x="557" y="364"/>
                  </a:lnTo>
                  <a:lnTo>
                    <a:pt x="557" y="365"/>
                  </a:lnTo>
                  <a:lnTo>
                    <a:pt x="559" y="367"/>
                  </a:lnTo>
                  <a:lnTo>
                    <a:pt x="560" y="366"/>
                  </a:lnTo>
                  <a:lnTo>
                    <a:pt x="560" y="365"/>
                  </a:lnTo>
                  <a:lnTo>
                    <a:pt x="559" y="363"/>
                  </a:lnTo>
                  <a:lnTo>
                    <a:pt x="559" y="362"/>
                  </a:lnTo>
                  <a:lnTo>
                    <a:pt x="559" y="361"/>
                  </a:lnTo>
                  <a:close/>
                  <a:moveTo>
                    <a:pt x="568" y="345"/>
                  </a:moveTo>
                  <a:lnTo>
                    <a:pt x="567" y="344"/>
                  </a:lnTo>
                  <a:lnTo>
                    <a:pt x="564" y="345"/>
                  </a:lnTo>
                  <a:lnTo>
                    <a:pt x="564" y="346"/>
                  </a:lnTo>
                  <a:lnTo>
                    <a:pt x="563" y="347"/>
                  </a:lnTo>
                  <a:lnTo>
                    <a:pt x="563" y="348"/>
                  </a:lnTo>
                  <a:lnTo>
                    <a:pt x="562" y="348"/>
                  </a:lnTo>
                  <a:lnTo>
                    <a:pt x="563" y="350"/>
                  </a:lnTo>
                  <a:lnTo>
                    <a:pt x="564" y="350"/>
                  </a:lnTo>
                  <a:lnTo>
                    <a:pt x="564" y="348"/>
                  </a:lnTo>
                  <a:lnTo>
                    <a:pt x="567" y="347"/>
                  </a:lnTo>
                  <a:lnTo>
                    <a:pt x="568" y="346"/>
                  </a:lnTo>
                  <a:lnTo>
                    <a:pt x="568" y="345"/>
                  </a:lnTo>
                  <a:close/>
                  <a:moveTo>
                    <a:pt x="570" y="339"/>
                  </a:moveTo>
                  <a:lnTo>
                    <a:pt x="570" y="338"/>
                  </a:lnTo>
                  <a:lnTo>
                    <a:pt x="570" y="336"/>
                  </a:lnTo>
                  <a:lnTo>
                    <a:pt x="570" y="335"/>
                  </a:lnTo>
                  <a:lnTo>
                    <a:pt x="569" y="334"/>
                  </a:lnTo>
                  <a:lnTo>
                    <a:pt x="568" y="335"/>
                  </a:lnTo>
                  <a:lnTo>
                    <a:pt x="568" y="336"/>
                  </a:lnTo>
                  <a:lnTo>
                    <a:pt x="568" y="338"/>
                  </a:lnTo>
                  <a:lnTo>
                    <a:pt x="568" y="339"/>
                  </a:lnTo>
                  <a:lnTo>
                    <a:pt x="568" y="340"/>
                  </a:lnTo>
                  <a:lnTo>
                    <a:pt x="568" y="341"/>
                  </a:lnTo>
                  <a:lnTo>
                    <a:pt x="569" y="340"/>
                  </a:lnTo>
                  <a:lnTo>
                    <a:pt x="570" y="339"/>
                  </a:lnTo>
                  <a:close/>
                  <a:moveTo>
                    <a:pt x="561" y="261"/>
                  </a:moveTo>
                  <a:lnTo>
                    <a:pt x="562" y="261"/>
                  </a:lnTo>
                  <a:lnTo>
                    <a:pt x="562" y="260"/>
                  </a:lnTo>
                  <a:lnTo>
                    <a:pt x="558" y="255"/>
                  </a:lnTo>
                  <a:lnTo>
                    <a:pt x="556" y="255"/>
                  </a:lnTo>
                  <a:lnTo>
                    <a:pt x="555" y="256"/>
                  </a:lnTo>
                  <a:lnTo>
                    <a:pt x="553" y="258"/>
                  </a:lnTo>
                  <a:lnTo>
                    <a:pt x="553" y="259"/>
                  </a:lnTo>
                  <a:lnTo>
                    <a:pt x="553" y="260"/>
                  </a:lnTo>
                  <a:lnTo>
                    <a:pt x="553" y="261"/>
                  </a:lnTo>
                  <a:lnTo>
                    <a:pt x="553" y="262"/>
                  </a:lnTo>
                  <a:lnTo>
                    <a:pt x="553" y="263"/>
                  </a:lnTo>
                  <a:lnTo>
                    <a:pt x="552" y="264"/>
                  </a:lnTo>
                  <a:lnTo>
                    <a:pt x="552" y="267"/>
                  </a:lnTo>
                  <a:lnTo>
                    <a:pt x="553" y="267"/>
                  </a:lnTo>
                  <a:lnTo>
                    <a:pt x="555" y="266"/>
                  </a:lnTo>
                  <a:lnTo>
                    <a:pt x="558" y="263"/>
                  </a:lnTo>
                  <a:lnTo>
                    <a:pt x="561" y="261"/>
                  </a:lnTo>
                  <a:close/>
                  <a:moveTo>
                    <a:pt x="553" y="134"/>
                  </a:moveTo>
                  <a:lnTo>
                    <a:pt x="553" y="135"/>
                  </a:lnTo>
                  <a:lnTo>
                    <a:pt x="553" y="136"/>
                  </a:lnTo>
                  <a:lnTo>
                    <a:pt x="555" y="139"/>
                  </a:lnTo>
                  <a:lnTo>
                    <a:pt x="559" y="148"/>
                  </a:lnTo>
                  <a:lnTo>
                    <a:pt x="562" y="149"/>
                  </a:lnTo>
                  <a:lnTo>
                    <a:pt x="563" y="149"/>
                  </a:lnTo>
                  <a:lnTo>
                    <a:pt x="562" y="147"/>
                  </a:lnTo>
                  <a:lnTo>
                    <a:pt x="562" y="146"/>
                  </a:lnTo>
                  <a:lnTo>
                    <a:pt x="560" y="138"/>
                  </a:lnTo>
                  <a:lnTo>
                    <a:pt x="559" y="137"/>
                  </a:lnTo>
                  <a:lnTo>
                    <a:pt x="559" y="136"/>
                  </a:lnTo>
                  <a:lnTo>
                    <a:pt x="559" y="134"/>
                  </a:lnTo>
                  <a:lnTo>
                    <a:pt x="559" y="133"/>
                  </a:lnTo>
                  <a:lnTo>
                    <a:pt x="557" y="128"/>
                  </a:lnTo>
                  <a:lnTo>
                    <a:pt x="557" y="127"/>
                  </a:lnTo>
                  <a:lnTo>
                    <a:pt x="556" y="126"/>
                  </a:lnTo>
                  <a:lnTo>
                    <a:pt x="555" y="126"/>
                  </a:lnTo>
                  <a:lnTo>
                    <a:pt x="553" y="127"/>
                  </a:lnTo>
                  <a:lnTo>
                    <a:pt x="553" y="128"/>
                  </a:lnTo>
                  <a:lnTo>
                    <a:pt x="552" y="130"/>
                  </a:lnTo>
                  <a:lnTo>
                    <a:pt x="553" y="132"/>
                  </a:lnTo>
                  <a:lnTo>
                    <a:pt x="553" y="13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B5007701-6D89-F6D3-4F5F-AFE68DA7E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8" y="3541713"/>
              <a:ext cx="6350" cy="7937"/>
            </a:xfrm>
            <a:custGeom>
              <a:avLst/>
              <a:gdLst>
                <a:gd name="T0" fmla="*/ 3 w 4"/>
                <a:gd name="T1" fmla="*/ 3 h 5"/>
                <a:gd name="T2" fmla="*/ 4 w 4"/>
                <a:gd name="T3" fmla="*/ 5 h 5"/>
                <a:gd name="T4" fmla="*/ 3 w 4"/>
                <a:gd name="T5" fmla="*/ 5 h 5"/>
                <a:gd name="T6" fmla="*/ 2 w 4"/>
                <a:gd name="T7" fmla="*/ 3 h 5"/>
                <a:gd name="T8" fmla="*/ 1 w 4"/>
                <a:gd name="T9" fmla="*/ 3 h 5"/>
                <a:gd name="T10" fmla="*/ 1 w 4"/>
                <a:gd name="T11" fmla="*/ 2 h 5"/>
                <a:gd name="T12" fmla="*/ 0 w 4"/>
                <a:gd name="T13" fmla="*/ 2 h 5"/>
                <a:gd name="T14" fmla="*/ 0 w 4"/>
                <a:gd name="T15" fmla="*/ 0 h 5"/>
                <a:gd name="T16" fmla="*/ 1 w 4"/>
                <a:gd name="T17" fmla="*/ 0 h 5"/>
                <a:gd name="T18" fmla="*/ 1 w 4"/>
                <a:gd name="T19" fmla="*/ 2 h 5"/>
                <a:gd name="T20" fmla="*/ 2 w 4"/>
                <a:gd name="T21" fmla="*/ 2 h 5"/>
                <a:gd name="T22" fmla="*/ 3 w 4"/>
                <a:gd name="T23" fmla="*/ 3 h 5"/>
                <a:gd name="T24" fmla="*/ 3 w 4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4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9D136C47-FF47-723B-C002-90FCCD172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713" y="3538538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2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99E8296B-31AE-DA0C-9E3C-412161FE46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4313" y="3287713"/>
              <a:ext cx="109538" cy="107950"/>
            </a:xfrm>
            <a:custGeom>
              <a:avLst/>
              <a:gdLst>
                <a:gd name="T0" fmla="*/ 64 w 69"/>
                <a:gd name="T1" fmla="*/ 51 h 68"/>
                <a:gd name="T2" fmla="*/ 69 w 69"/>
                <a:gd name="T3" fmla="*/ 52 h 68"/>
                <a:gd name="T4" fmla="*/ 60 w 69"/>
                <a:gd name="T5" fmla="*/ 66 h 68"/>
                <a:gd name="T6" fmla="*/ 64 w 69"/>
                <a:gd name="T7" fmla="*/ 65 h 68"/>
                <a:gd name="T8" fmla="*/ 63 w 69"/>
                <a:gd name="T9" fmla="*/ 67 h 68"/>
                <a:gd name="T10" fmla="*/ 60 w 69"/>
                <a:gd name="T11" fmla="*/ 67 h 68"/>
                <a:gd name="T12" fmla="*/ 56 w 69"/>
                <a:gd name="T13" fmla="*/ 49 h 68"/>
                <a:gd name="T14" fmla="*/ 55 w 69"/>
                <a:gd name="T15" fmla="*/ 53 h 68"/>
                <a:gd name="T16" fmla="*/ 55 w 69"/>
                <a:gd name="T17" fmla="*/ 52 h 68"/>
                <a:gd name="T18" fmla="*/ 56 w 69"/>
                <a:gd name="T19" fmla="*/ 50 h 68"/>
                <a:gd name="T20" fmla="*/ 56 w 69"/>
                <a:gd name="T21" fmla="*/ 49 h 68"/>
                <a:gd name="T22" fmla="*/ 58 w 69"/>
                <a:gd name="T23" fmla="*/ 44 h 68"/>
                <a:gd name="T24" fmla="*/ 39 w 69"/>
                <a:gd name="T25" fmla="*/ 40 h 68"/>
                <a:gd name="T26" fmla="*/ 46 w 69"/>
                <a:gd name="T27" fmla="*/ 45 h 68"/>
                <a:gd name="T28" fmla="*/ 43 w 69"/>
                <a:gd name="T29" fmla="*/ 42 h 68"/>
                <a:gd name="T30" fmla="*/ 44 w 69"/>
                <a:gd name="T31" fmla="*/ 42 h 68"/>
                <a:gd name="T32" fmla="*/ 43 w 69"/>
                <a:gd name="T33" fmla="*/ 39 h 68"/>
                <a:gd name="T34" fmla="*/ 46 w 69"/>
                <a:gd name="T35" fmla="*/ 44 h 68"/>
                <a:gd name="T36" fmla="*/ 46 w 69"/>
                <a:gd name="T37" fmla="*/ 38 h 68"/>
                <a:gd name="T38" fmla="*/ 51 w 69"/>
                <a:gd name="T39" fmla="*/ 33 h 68"/>
                <a:gd name="T40" fmla="*/ 51 w 69"/>
                <a:gd name="T41" fmla="*/ 33 h 68"/>
                <a:gd name="T42" fmla="*/ 30 w 69"/>
                <a:gd name="T43" fmla="*/ 32 h 68"/>
                <a:gd name="T44" fmla="*/ 18 w 69"/>
                <a:gd name="T45" fmla="*/ 35 h 68"/>
                <a:gd name="T46" fmla="*/ 17 w 69"/>
                <a:gd name="T47" fmla="*/ 37 h 68"/>
                <a:gd name="T48" fmla="*/ 15 w 69"/>
                <a:gd name="T49" fmla="*/ 33 h 68"/>
                <a:gd name="T50" fmla="*/ 17 w 69"/>
                <a:gd name="T51" fmla="*/ 33 h 68"/>
                <a:gd name="T52" fmla="*/ 19 w 69"/>
                <a:gd name="T53" fmla="*/ 34 h 68"/>
                <a:gd name="T54" fmla="*/ 17 w 69"/>
                <a:gd name="T55" fmla="*/ 30 h 68"/>
                <a:gd name="T56" fmla="*/ 41 w 69"/>
                <a:gd name="T57" fmla="*/ 32 h 68"/>
                <a:gd name="T58" fmla="*/ 39 w 69"/>
                <a:gd name="T59" fmla="*/ 26 h 68"/>
                <a:gd name="T60" fmla="*/ 19 w 69"/>
                <a:gd name="T61" fmla="*/ 21 h 68"/>
                <a:gd name="T62" fmla="*/ 11 w 69"/>
                <a:gd name="T63" fmla="*/ 27 h 68"/>
                <a:gd name="T64" fmla="*/ 11 w 69"/>
                <a:gd name="T65" fmla="*/ 26 h 68"/>
                <a:gd name="T66" fmla="*/ 14 w 69"/>
                <a:gd name="T67" fmla="*/ 20 h 68"/>
                <a:gd name="T68" fmla="*/ 17 w 69"/>
                <a:gd name="T69" fmla="*/ 27 h 68"/>
                <a:gd name="T70" fmla="*/ 14 w 69"/>
                <a:gd name="T71" fmla="*/ 30 h 68"/>
                <a:gd name="T72" fmla="*/ 33 w 69"/>
                <a:gd name="T73" fmla="*/ 20 h 68"/>
                <a:gd name="T74" fmla="*/ 32 w 69"/>
                <a:gd name="T75" fmla="*/ 25 h 68"/>
                <a:gd name="T76" fmla="*/ 33 w 69"/>
                <a:gd name="T77" fmla="*/ 22 h 68"/>
                <a:gd name="T78" fmla="*/ 29 w 69"/>
                <a:gd name="T79" fmla="*/ 18 h 68"/>
                <a:gd name="T80" fmla="*/ 29 w 69"/>
                <a:gd name="T81" fmla="*/ 17 h 68"/>
                <a:gd name="T82" fmla="*/ 16 w 69"/>
                <a:gd name="T83" fmla="*/ 15 h 68"/>
                <a:gd name="T84" fmla="*/ 19 w 69"/>
                <a:gd name="T85" fmla="*/ 7 h 68"/>
                <a:gd name="T86" fmla="*/ 4 w 69"/>
                <a:gd name="T87" fmla="*/ 3 h 68"/>
                <a:gd name="T88" fmla="*/ 9 w 69"/>
                <a:gd name="T89" fmla="*/ 3 h 68"/>
                <a:gd name="T90" fmla="*/ 12 w 69"/>
                <a:gd name="T91" fmla="*/ 3 h 68"/>
                <a:gd name="T92" fmla="*/ 11 w 69"/>
                <a:gd name="T93" fmla="*/ 4 h 68"/>
                <a:gd name="T94" fmla="*/ 18 w 69"/>
                <a:gd name="T95" fmla="*/ 0 h 68"/>
                <a:gd name="T96" fmla="*/ 24 w 69"/>
                <a:gd name="T97" fmla="*/ 5 h 68"/>
                <a:gd name="T98" fmla="*/ 22 w 69"/>
                <a:gd name="T99" fmla="*/ 11 h 68"/>
                <a:gd name="T100" fmla="*/ 21 w 69"/>
                <a:gd name="T101" fmla="*/ 9 h 68"/>
                <a:gd name="T102" fmla="*/ 22 w 69"/>
                <a:gd name="T103" fmla="*/ 5 h 68"/>
                <a:gd name="T104" fmla="*/ 18 w 69"/>
                <a:gd name="T105" fmla="*/ 2 h 68"/>
                <a:gd name="T106" fmla="*/ 39 w 69"/>
                <a:gd name="T107" fmla="*/ 54 h 68"/>
                <a:gd name="T108" fmla="*/ 16 w 69"/>
                <a:gd name="T109" fmla="*/ 30 h 68"/>
                <a:gd name="T110" fmla="*/ 1 w 69"/>
                <a:gd name="T111" fmla="*/ 15 h 68"/>
                <a:gd name="T112" fmla="*/ 28 w 69"/>
                <a:gd name="T113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" h="68">
                  <a:moveTo>
                    <a:pt x="66" y="63"/>
                  </a:moveTo>
                  <a:lnTo>
                    <a:pt x="65" y="63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6" y="63"/>
                  </a:lnTo>
                  <a:close/>
                  <a:moveTo>
                    <a:pt x="64" y="52"/>
                  </a:moveTo>
                  <a:lnTo>
                    <a:pt x="64" y="51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9" y="52"/>
                  </a:lnTo>
                  <a:lnTo>
                    <a:pt x="69" y="53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6" y="52"/>
                  </a:lnTo>
                  <a:lnTo>
                    <a:pt x="65" y="52"/>
                  </a:lnTo>
                  <a:lnTo>
                    <a:pt x="64" y="52"/>
                  </a:lnTo>
                  <a:close/>
                  <a:moveTo>
                    <a:pt x="60" y="66"/>
                  </a:moveTo>
                  <a:lnTo>
                    <a:pt x="61" y="66"/>
                  </a:lnTo>
                  <a:lnTo>
                    <a:pt x="61" y="65"/>
                  </a:lnTo>
                  <a:lnTo>
                    <a:pt x="62" y="65"/>
                  </a:lnTo>
                  <a:lnTo>
                    <a:pt x="63" y="65"/>
                  </a:lnTo>
                  <a:lnTo>
                    <a:pt x="63" y="66"/>
                  </a:lnTo>
                  <a:lnTo>
                    <a:pt x="64" y="66"/>
                  </a:lnTo>
                  <a:lnTo>
                    <a:pt x="64" y="65"/>
                  </a:lnTo>
                  <a:lnTo>
                    <a:pt x="65" y="64"/>
                  </a:lnTo>
                  <a:lnTo>
                    <a:pt x="65" y="65"/>
                  </a:lnTo>
                  <a:lnTo>
                    <a:pt x="65" y="66"/>
                  </a:lnTo>
                  <a:lnTo>
                    <a:pt x="64" y="67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2" y="67"/>
                  </a:lnTo>
                  <a:lnTo>
                    <a:pt x="62" y="68"/>
                  </a:lnTo>
                  <a:lnTo>
                    <a:pt x="61" y="68"/>
                  </a:lnTo>
                  <a:lnTo>
                    <a:pt x="60" y="68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60" y="67"/>
                  </a:lnTo>
                  <a:lnTo>
                    <a:pt x="60" y="66"/>
                  </a:lnTo>
                  <a:close/>
                  <a:moveTo>
                    <a:pt x="52" y="49"/>
                  </a:moveTo>
                  <a:lnTo>
                    <a:pt x="52" y="50"/>
                  </a:lnTo>
                  <a:lnTo>
                    <a:pt x="51" y="50"/>
                  </a:lnTo>
                  <a:lnTo>
                    <a:pt x="52" y="50"/>
                  </a:lnTo>
                  <a:lnTo>
                    <a:pt x="52" y="49"/>
                  </a:lnTo>
                  <a:close/>
                  <a:moveTo>
                    <a:pt x="56" y="49"/>
                  </a:moveTo>
                  <a:lnTo>
                    <a:pt x="57" y="49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5" y="53"/>
                  </a:lnTo>
                  <a:lnTo>
                    <a:pt x="54" y="53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6" y="51"/>
                  </a:lnTo>
                  <a:lnTo>
                    <a:pt x="57" y="51"/>
                  </a:lnTo>
                  <a:lnTo>
                    <a:pt x="57" y="50"/>
                  </a:lnTo>
                  <a:lnTo>
                    <a:pt x="56" y="50"/>
                  </a:lnTo>
                  <a:lnTo>
                    <a:pt x="55" y="50"/>
                  </a:lnTo>
                  <a:lnTo>
                    <a:pt x="56" y="50"/>
                  </a:lnTo>
                  <a:lnTo>
                    <a:pt x="56" y="49"/>
                  </a:lnTo>
                  <a:close/>
                  <a:moveTo>
                    <a:pt x="52" y="49"/>
                  </a:moveTo>
                  <a:lnTo>
                    <a:pt x="52" y="48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5" y="49"/>
                  </a:lnTo>
                  <a:lnTo>
                    <a:pt x="56" y="49"/>
                  </a:lnTo>
                  <a:lnTo>
                    <a:pt x="55" y="49"/>
                  </a:lnTo>
                  <a:lnTo>
                    <a:pt x="54" y="49"/>
                  </a:lnTo>
                  <a:lnTo>
                    <a:pt x="52" y="49"/>
                  </a:lnTo>
                  <a:close/>
                  <a:moveTo>
                    <a:pt x="60" y="44"/>
                  </a:moveTo>
                  <a:lnTo>
                    <a:pt x="58" y="44"/>
                  </a:lnTo>
                  <a:lnTo>
                    <a:pt x="57" y="44"/>
                  </a:lnTo>
                  <a:lnTo>
                    <a:pt x="58" y="44"/>
                  </a:lnTo>
                  <a:lnTo>
                    <a:pt x="60" y="44"/>
                  </a:lnTo>
                  <a:close/>
                  <a:moveTo>
                    <a:pt x="39" y="40"/>
                  </a:moveTo>
                  <a:lnTo>
                    <a:pt x="40" y="40"/>
                  </a:lnTo>
                  <a:lnTo>
                    <a:pt x="39" y="40"/>
                  </a:lnTo>
                  <a:close/>
                  <a:moveTo>
                    <a:pt x="37" y="39"/>
                  </a:moveTo>
                  <a:lnTo>
                    <a:pt x="37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7" y="39"/>
                  </a:lnTo>
                  <a:lnTo>
                    <a:pt x="35" y="39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7" y="39"/>
                  </a:lnTo>
                  <a:close/>
                  <a:moveTo>
                    <a:pt x="46" y="45"/>
                  </a:moveTo>
                  <a:lnTo>
                    <a:pt x="46" y="46"/>
                  </a:lnTo>
                  <a:lnTo>
                    <a:pt x="46" y="45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4" y="42"/>
                  </a:lnTo>
                  <a:lnTo>
                    <a:pt x="44" y="41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6" y="45"/>
                  </a:lnTo>
                  <a:close/>
                  <a:moveTo>
                    <a:pt x="46" y="37"/>
                  </a:moveTo>
                  <a:lnTo>
                    <a:pt x="47" y="37"/>
                  </a:lnTo>
                  <a:lnTo>
                    <a:pt x="47" y="38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6" y="38"/>
                  </a:lnTo>
                  <a:lnTo>
                    <a:pt x="46" y="37"/>
                  </a:lnTo>
                  <a:close/>
                  <a:moveTo>
                    <a:pt x="31" y="34"/>
                  </a:moveTo>
                  <a:lnTo>
                    <a:pt x="31" y="33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31" y="34"/>
                  </a:lnTo>
                  <a:close/>
                  <a:moveTo>
                    <a:pt x="51" y="33"/>
                  </a:moveTo>
                  <a:lnTo>
                    <a:pt x="50" y="34"/>
                  </a:lnTo>
                  <a:lnTo>
                    <a:pt x="50" y="33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1" y="34"/>
                  </a:lnTo>
                  <a:lnTo>
                    <a:pt x="51" y="33"/>
                  </a:lnTo>
                  <a:close/>
                  <a:moveTo>
                    <a:pt x="16" y="32"/>
                  </a:moveTo>
                  <a:lnTo>
                    <a:pt x="15" y="32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6" y="32"/>
                  </a:lnTo>
                  <a:close/>
                  <a:moveTo>
                    <a:pt x="30" y="32"/>
                  </a:moveTo>
                  <a:lnTo>
                    <a:pt x="30" y="31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0" y="32"/>
                  </a:lnTo>
                  <a:close/>
                  <a:moveTo>
                    <a:pt x="19" y="34"/>
                  </a:moveTo>
                  <a:lnTo>
                    <a:pt x="19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8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9" y="34"/>
                  </a:lnTo>
                  <a:close/>
                  <a:moveTo>
                    <a:pt x="17" y="30"/>
                  </a:moveTo>
                  <a:lnTo>
                    <a:pt x="17" y="31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7" y="30"/>
                  </a:lnTo>
                  <a:close/>
                  <a:moveTo>
                    <a:pt x="42" y="31"/>
                  </a:moveTo>
                  <a:lnTo>
                    <a:pt x="42" y="32"/>
                  </a:lnTo>
                  <a:lnTo>
                    <a:pt x="41" y="32"/>
                  </a:lnTo>
                  <a:lnTo>
                    <a:pt x="40" y="32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0" y="30"/>
                  </a:lnTo>
                  <a:lnTo>
                    <a:pt x="40" y="29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1" y="30"/>
                  </a:lnTo>
                  <a:lnTo>
                    <a:pt x="42" y="31"/>
                  </a:lnTo>
                  <a:close/>
                  <a:moveTo>
                    <a:pt x="19" y="22"/>
                  </a:moveTo>
                  <a:lnTo>
                    <a:pt x="19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9" y="22"/>
                  </a:lnTo>
                  <a:close/>
                  <a:moveTo>
                    <a:pt x="11" y="26"/>
                  </a:moveTo>
                  <a:lnTo>
                    <a:pt x="11" y="27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6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1" y="26"/>
                  </a:lnTo>
                  <a:close/>
                  <a:moveTo>
                    <a:pt x="33" y="20"/>
                  </a:moveTo>
                  <a:lnTo>
                    <a:pt x="33" y="21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5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2" y="20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3" y="20"/>
                  </a:lnTo>
                  <a:close/>
                  <a:moveTo>
                    <a:pt x="16" y="15"/>
                  </a:moveTo>
                  <a:lnTo>
                    <a:pt x="16" y="14"/>
                  </a:lnTo>
                  <a:lnTo>
                    <a:pt x="16" y="15"/>
                  </a:lnTo>
                  <a:close/>
                  <a:moveTo>
                    <a:pt x="19" y="7"/>
                  </a:moveTo>
                  <a:lnTo>
                    <a:pt x="18" y="8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9" y="7"/>
                  </a:lnTo>
                  <a:close/>
                  <a:moveTo>
                    <a:pt x="9" y="5"/>
                  </a:move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close/>
                  <a:moveTo>
                    <a:pt x="16" y="0"/>
                  </a:moveTo>
                  <a:lnTo>
                    <a:pt x="15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6" y="0"/>
                  </a:lnTo>
                  <a:close/>
                  <a:moveTo>
                    <a:pt x="0" y="17"/>
                  </a:moveTo>
                  <a:lnTo>
                    <a:pt x="1" y="17"/>
                  </a:lnTo>
                  <a:lnTo>
                    <a:pt x="0" y="17"/>
                  </a:lnTo>
                  <a:close/>
                  <a:moveTo>
                    <a:pt x="39" y="54"/>
                  </a:moveTo>
                  <a:lnTo>
                    <a:pt x="37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4"/>
                  </a:lnTo>
                  <a:close/>
                  <a:moveTo>
                    <a:pt x="16" y="30"/>
                  </a:moveTo>
                  <a:lnTo>
                    <a:pt x="16" y="31"/>
                  </a:lnTo>
                  <a:lnTo>
                    <a:pt x="16" y="30"/>
                  </a:lnTo>
                  <a:close/>
                  <a:moveTo>
                    <a:pt x="27" y="27"/>
                  </a:moveTo>
                  <a:lnTo>
                    <a:pt x="27" y="29"/>
                  </a:lnTo>
                  <a:lnTo>
                    <a:pt x="27" y="27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close/>
                  <a:moveTo>
                    <a:pt x="16" y="4"/>
                  </a:moveTo>
                  <a:lnTo>
                    <a:pt x="16" y="5"/>
                  </a:lnTo>
                  <a:lnTo>
                    <a:pt x="16" y="4"/>
                  </a:lnTo>
                  <a:close/>
                  <a:moveTo>
                    <a:pt x="28" y="17"/>
                  </a:moveTo>
                  <a:lnTo>
                    <a:pt x="27" y="17"/>
                  </a:lnTo>
                  <a:lnTo>
                    <a:pt x="28" y="1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A106AA1C-B9B1-7CB0-1EA9-3EDA9FD08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613" y="3376613"/>
              <a:ext cx="22225" cy="12700"/>
            </a:xfrm>
            <a:custGeom>
              <a:avLst/>
              <a:gdLst>
                <a:gd name="T0" fmla="*/ 0 w 14"/>
                <a:gd name="T1" fmla="*/ 4 h 8"/>
                <a:gd name="T2" fmla="*/ 0 w 14"/>
                <a:gd name="T3" fmla="*/ 5 h 8"/>
                <a:gd name="T4" fmla="*/ 0 w 14"/>
                <a:gd name="T5" fmla="*/ 4 h 8"/>
                <a:gd name="T6" fmla="*/ 9 w 14"/>
                <a:gd name="T7" fmla="*/ 4 h 8"/>
                <a:gd name="T8" fmla="*/ 8 w 14"/>
                <a:gd name="T9" fmla="*/ 4 h 8"/>
                <a:gd name="T10" fmla="*/ 9 w 14"/>
                <a:gd name="T11" fmla="*/ 4 h 8"/>
                <a:gd name="T12" fmla="*/ 9 w 14"/>
                <a:gd name="T13" fmla="*/ 5 h 8"/>
                <a:gd name="T14" fmla="*/ 9 w 14"/>
                <a:gd name="T15" fmla="*/ 4 h 8"/>
                <a:gd name="T16" fmla="*/ 6 w 14"/>
                <a:gd name="T17" fmla="*/ 4 h 8"/>
                <a:gd name="T18" fmla="*/ 6 w 14"/>
                <a:gd name="T19" fmla="*/ 3 h 8"/>
                <a:gd name="T20" fmla="*/ 7 w 14"/>
                <a:gd name="T21" fmla="*/ 3 h 8"/>
                <a:gd name="T22" fmla="*/ 8 w 14"/>
                <a:gd name="T23" fmla="*/ 4 h 8"/>
                <a:gd name="T24" fmla="*/ 7 w 14"/>
                <a:gd name="T25" fmla="*/ 4 h 8"/>
                <a:gd name="T26" fmla="*/ 7 w 14"/>
                <a:gd name="T27" fmla="*/ 3 h 8"/>
                <a:gd name="T28" fmla="*/ 7 w 14"/>
                <a:gd name="T29" fmla="*/ 4 h 8"/>
                <a:gd name="T30" fmla="*/ 6 w 14"/>
                <a:gd name="T31" fmla="*/ 4 h 8"/>
                <a:gd name="T32" fmla="*/ 1 w 14"/>
                <a:gd name="T33" fmla="*/ 3 h 8"/>
                <a:gd name="T34" fmla="*/ 2 w 14"/>
                <a:gd name="T35" fmla="*/ 3 h 8"/>
                <a:gd name="T36" fmla="*/ 2 w 14"/>
                <a:gd name="T37" fmla="*/ 4 h 8"/>
                <a:gd name="T38" fmla="*/ 3 w 14"/>
                <a:gd name="T39" fmla="*/ 4 h 8"/>
                <a:gd name="T40" fmla="*/ 3 w 14"/>
                <a:gd name="T41" fmla="*/ 3 h 8"/>
                <a:gd name="T42" fmla="*/ 3 w 14"/>
                <a:gd name="T43" fmla="*/ 4 h 8"/>
                <a:gd name="T44" fmla="*/ 2 w 14"/>
                <a:gd name="T45" fmla="*/ 4 h 8"/>
                <a:gd name="T46" fmla="*/ 1 w 14"/>
                <a:gd name="T47" fmla="*/ 4 h 8"/>
                <a:gd name="T48" fmla="*/ 2 w 14"/>
                <a:gd name="T49" fmla="*/ 3 h 8"/>
                <a:gd name="T50" fmla="*/ 1 w 14"/>
                <a:gd name="T51" fmla="*/ 3 h 8"/>
                <a:gd name="T52" fmla="*/ 1 w 14"/>
                <a:gd name="T53" fmla="*/ 3 h 8"/>
                <a:gd name="T54" fmla="*/ 4 w 14"/>
                <a:gd name="T55" fmla="*/ 0 h 8"/>
                <a:gd name="T56" fmla="*/ 5 w 14"/>
                <a:gd name="T57" fmla="*/ 0 h 8"/>
                <a:gd name="T58" fmla="*/ 5 w 14"/>
                <a:gd name="T59" fmla="*/ 3 h 8"/>
                <a:gd name="T60" fmla="*/ 6 w 14"/>
                <a:gd name="T61" fmla="*/ 3 h 8"/>
                <a:gd name="T62" fmla="*/ 5 w 14"/>
                <a:gd name="T63" fmla="*/ 3 h 8"/>
                <a:gd name="T64" fmla="*/ 5 w 14"/>
                <a:gd name="T65" fmla="*/ 0 h 8"/>
                <a:gd name="T66" fmla="*/ 4 w 14"/>
                <a:gd name="T67" fmla="*/ 0 h 8"/>
                <a:gd name="T68" fmla="*/ 4 w 14"/>
                <a:gd name="T69" fmla="*/ 3 h 8"/>
                <a:gd name="T70" fmla="*/ 4 w 14"/>
                <a:gd name="T71" fmla="*/ 0 h 8"/>
                <a:gd name="T72" fmla="*/ 14 w 14"/>
                <a:gd name="T73" fmla="*/ 6 h 8"/>
                <a:gd name="T74" fmla="*/ 14 w 14"/>
                <a:gd name="T75" fmla="*/ 7 h 8"/>
                <a:gd name="T76" fmla="*/ 14 w 14"/>
                <a:gd name="T77" fmla="*/ 6 h 8"/>
                <a:gd name="T78" fmla="*/ 14 w 14"/>
                <a:gd name="T79" fmla="*/ 6 h 8"/>
                <a:gd name="T80" fmla="*/ 7 w 14"/>
                <a:gd name="T81" fmla="*/ 8 h 8"/>
                <a:gd name="T82" fmla="*/ 7 w 14"/>
                <a:gd name="T83" fmla="*/ 8 h 8"/>
                <a:gd name="T84" fmla="*/ 7 w 14"/>
                <a:gd name="T85" fmla="*/ 8 h 8"/>
                <a:gd name="T86" fmla="*/ 8 w 14"/>
                <a:gd name="T87" fmla="*/ 8 h 8"/>
                <a:gd name="T88" fmla="*/ 7 w 14"/>
                <a:gd name="T89" fmla="*/ 8 h 8"/>
                <a:gd name="T90" fmla="*/ 7 w 14"/>
                <a:gd name="T91" fmla="*/ 8 h 8"/>
                <a:gd name="T92" fmla="*/ 13 w 14"/>
                <a:gd name="T93" fmla="*/ 8 h 8"/>
                <a:gd name="T94" fmla="*/ 13 w 14"/>
                <a:gd name="T95" fmla="*/ 8 h 8"/>
                <a:gd name="T96" fmla="*/ 9 w 14"/>
                <a:gd name="T97" fmla="*/ 6 h 8"/>
                <a:gd name="T98" fmla="*/ 8 w 14"/>
                <a:gd name="T99" fmla="*/ 6 h 8"/>
                <a:gd name="T100" fmla="*/ 9 w 14"/>
                <a:gd name="T101" fmla="*/ 6 h 8"/>
                <a:gd name="T102" fmla="*/ 9 w 14"/>
                <a:gd name="T103" fmla="*/ 6 h 8"/>
                <a:gd name="T104" fmla="*/ 3 w 14"/>
                <a:gd name="T105" fmla="*/ 3 h 8"/>
                <a:gd name="T106" fmla="*/ 3 w 14"/>
                <a:gd name="T107" fmla="*/ 3 h 8"/>
                <a:gd name="T108" fmla="*/ 3 w 14"/>
                <a:gd name="T109" fmla="*/ 3 h 8"/>
                <a:gd name="T110" fmla="*/ 4 w 14"/>
                <a:gd name="T111" fmla="*/ 3 h 8"/>
                <a:gd name="T112" fmla="*/ 3 w 14"/>
                <a:gd name="T113" fmla="*/ 3 h 8"/>
                <a:gd name="T114" fmla="*/ 3 w 14"/>
                <a:gd name="T1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8">
                  <a:moveTo>
                    <a:pt x="0" y="4"/>
                  </a:moveTo>
                  <a:lnTo>
                    <a:pt x="0" y="5"/>
                  </a:lnTo>
                  <a:lnTo>
                    <a:pt x="0" y="4"/>
                  </a:lnTo>
                  <a:close/>
                  <a:moveTo>
                    <a:pt x="9" y="4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4"/>
                  </a:lnTo>
                  <a:close/>
                  <a:moveTo>
                    <a:pt x="6" y="4"/>
                  </a:moveTo>
                  <a:lnTo>
                    <a:pt x="6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close/>
                  <a:moveTo>
                    <a:pt x="1" y="3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close/>
                  <a:moveTo>
                    <a:pt x="4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0"/>
                  </a:lnTo>
                  <a:close/>
                  <a:moveTo>
                    <a:pt x="14" y="6"/>
                  </a:moveTo>
                  <a:lnTo>
                    <a:pt x="14" y="7"/>
                  </a:lnTo>
                  <a:lnTo>
                    <a:pt x="14" y="6"/>
                  </a:lnTo>
                  <a:lnTo>
                    <a:pt x="14" y="6"/>
                  </a:lnTo>
                  <a:close/>
                  <a:moveTo>
                    <a:pt x="7" y="8"/>
                  </a:moveTo>
                  <a:lnTo>
                    <a:pt x="7" y="8"/>
                  </a:lnTo>
                  <a:close/>
                  <a:moveTo>
                    <a:pt x="7" y="8"/>
                  </a:move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  <a:moveTo>
                    <a:pt x="13" y="8"/>
                  </a:moveTo>
                  <a:lnTo>
                    <a:pt x="13" y="8"/>
                  </a:lnTo>
                  <a:close/>
                  <a:moveTo>
                    <a:pt x="9" y="6"/>
                  </a:move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close/>
                  <a:moveTo>
                    <a:pt x="3" y="3"/>
                  </a:moveTo>
                  <a:lnTo>
                    <a:pt x="3" y="3"/>
                  </a:lnTo>
                  <a:close/>
                  <a:moveTo>
                    <a:pt x="3" y="3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E3423956-CECF-395A-0398-DF1FA44E17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613" y="3376613"/>
              <a:ext cx="22225" cy="12700"/>
            </a:xfrm>
            <a:custGeom>
              <a:avLst/>
              <a:gdLst>
                <a:gd name="T0" fmla="*/ 0 w 14"/>
                <a:gd name="T1" fmla="*/ 4 h 8"/>
                <a:gd name="T2" fmla="*/ 0 w 14"/>
                <a:gd name="T3" fmla="*/ 5 h 8"/>
                <a:gd name="T4" fmla="*/ 0 w 14"/>
                <a:gd name="T5" fmla="*/ 4 h 8"/>
                <a:gd name="T6" fmla="*/ 9 w 14"/>
                <a:gd name="T7" fmla="*/ 4 h 8"/>
                <a:gd name="T8" fmla="*/ 8 w 14"/>
                <a:gd name="T9" fmla="*/ 4 h 8"/>
                <a:gd name="T10" fmla="*/ 9 w 14"/>
                <a:gd name="T11" fmla="*/ 4 h 8"/>
                <a:gd name="T12" fmla="*/ 9 w 14"/>
                <a:gd name="T13" fmla="*/ 5 h 8"/>
                <a:gd name="T14" fmla="*/ 9 w 14"/>
                <a:gd name="T15" fmla="*/ 4 h 8"/>
                <a:gd name="T16" fmla="*/ 6 w 14"/>
                <a:gd name="T17" fmla="*/ 4 h 8"/>
                <a:gd name="T18" fmla="*/ 6 w 14"/>
                <a:gd name="T19" fmla="*/ 3 h 8"/>
                <a:gd name="T20" fmla="*/ 7 w 14"/>
                <a:gd name="T21" fmla="*/ 3 h 8"/>
                <a:gd name="T22" fmla="*/ 8 w 14"/>
                <a:gd name="T23" fmla="*/ 4 h 8"/>
                <a:gd name="T24" fmla="*/ 7 w 14"/>
                <a:gd name="T25" fmla="*/ 4 h 8"/>
                <a:gd name="T26" fmla="*/ 7 w 14"/>
                <a:gd name="T27" fmla="*/ 3 h 8"/>
                <a:gd name="T28" fmla="*/ 7 w 14"/>
                <a:gd name="T29" fmla="*/ 4 h 8"/>
                <a:gd name="T30" fmla="*/ 6 w 14"/>
                <a:gd name="T31" fmla="*/ 4 h 8"/>
                <a:gd name="T32" fmla="*/ 1 w 14"/>
                <a:gd name="T33" fmla="*/ 3 h 8"/>
                <a:gd name="T34" fmla="*/ 2 w 14"/>
                <a:gd name="T35" fmla="*/ 3 h 8"/>
                <a:gd name="T36" fmla="*/ 2 w 14"/>
                <a:gd name="T37" fmla="*/ 4 h 8"/>
                <a:gd name="T38" fmla="*/ 3 w 14"/>
                <a:gd name="T39" fmla="*/ 4 h 8"/>
                <a:gd name="T40" fmla="*/ 3 w 14"/>
                <a:gd name="T41" fmla="*/ 3 h 8"/>
                <a:gd name="T42" fmla="*/ 3 w 14"/>
                <a:gd name="T43" fmla="*/ 4 h 8"/>
                <a:gd name="T44" fmla="*/ 2 w 14"/>
                <a:gd name="T45" fmla="*/ 4 h 8"/>
                <a:gd name="T46" fmla="*/ 1 w 14"/>
                <a:gd name="T47" fmla="*/ 4 h 8"/>
                <a:gd name="T48" fmla="*/ 2 w 14"/>
                <a:gd name="T49" fmla="*/ 3 h 8"/>
                <a:gd name="T50" fmla="*/ 1 w 14"/>
                <a:gd name="T51" fmla="*/ 3 h 8"/>
                <a:gd name="T52" fmla="*/ 1 w 14"/>
                <a:gd name="T53" fmla="*/ 3 h 8"/>
                <a:gd name="T54" fmla="*/ 4 w 14"/>
                <a:gd name="T55" fmla="*/ 0 h 8"/>
                <a:gd name="T56" fmla="*/ 5 w 14"/>
                <a:gd name="T57" fmla="*/ 0 h 8"/>
                <a:gd name="T58" fmla="*/ 5 w 14"/>
                <a:gd name="T59" fmla="*/ 3 h 8"/>
                <a:gd name="T60" fmla="*/ 6 w 14"/>
                <a:gd name="T61" fmla="*/ 3 h 8"/>
                <a:gd name="T62" fmla="*/ 5 w 14"/>
                <a:gd name="T63" fmla="*/ 3 h 8"/>
                <a:gd name="T64" fmla="*/ 5 w 14"/>
                <a:gd name="T65" fmla="*/ 0 h 8"/>
                <a:gd name="T66" fmla="*/ 4 w 14"/>
                <a:gd name="T67" fmla="*/ 0 h 8"/>
                <a:gd name="T68" fmla="*/ 4 w 14"/>
                <a:gd name="T69" fmla="*/ 3 h 8"/>
                <a:gd name="T70" fmla="*/ 4 w 14"/>
                <a:gd name="T71" fmla="*/ 0 h 8"/>
                <a:gd name="T72" fmla="*/ 14 w 14"/>
                <a:gd name="T73" fmla="*/ 6 h 8"/>
                <a:gd name="T74" fmla="*/ 14 w 14"/>
                <a:gd name="T75" fmla="*/ 7 h 8"/>
                <a:gd name="T76" fmla="*/ 14 w 14"/>
                <a:gd name="T77" fmla="*/ 6 h 8"/>
                <a:gd name="T78" fmla="*/ 14 w 14"/>
                <a:gd name="T79" fmla="*/ 6 h 8"/>
                <a:gd name="T80" fmla="*/ 7 w 14"/>
                <a:gd name="T81" fmla="*/ 8 h 8"/>
                <a:gd name="T82" fmla="*/ 7 w 14"/>
                <a:gd name="T83" fmla="*/ 8 h 8"/>
                <a:gd name="T84" fmla="*/ 7 w 14"/>
                <a:gd name="T85" fmla="*/ 8 h 8"/>
                <a:gd name="T86" fmla="*/ 8 w 14"/>
                <a:gd name="T87" fmla="*/ 8 h 8"/>
                <a:gd name="T88" fmla="*/ 7 w 14"/>
                <a:gd name="T89" fmla="*/ 8 h 8"/>
                <a:gd name="T90" fmla="*/ 7 w 14"/>
                <a:gd name="T91" fmla="*/ 8 h 8"/>
                <a:gd name="T92" fmla="*/ 13 w 14"/>
                <a:gd name="T93" fmla="*/ 8 h 8"/>
                <a:gd name="T94" fmla="*/ 13 w 14"/>
                <a:gd name="T95" fmla="*/ 8 h 8"/>
                <a:gd name="T96" fmla="*/ 9 w 14"/>
                <a:gd name="T97" fmla="*/ 6 h 8"/>
                <a:gd name="T98" fmla="*/ 8 w 14"/>
                <a:gd name="T99" fmla="*/ 6 h 8"/>
                <a:gd name="T100" fmla="*/ 9 w 14"/>
                <a:gd name="T101" fmla="*/ 6 h 8"/>
                <a:gd name="T102" fmla="*/ 9 w 14"/>
                <a:gd name="T103" fmla="*/ 6 h 8"/>
                <a:gd name="T104" fmla="*/ 3 w 14"/>
                <a:gd name="T105" fmla="*/ 3 h 8"/>
                <a:gd name="T106" fmla="*/ 3 w 14"/>
                <a:gd name="T107" fmla="*/ 3 h 8"/>
                <a:gd name="T108" fmla="*/ 3 w 14"/>
                <a:gd name="T109" fmla="*/ 3 h 8"/>
                <a:gd name="T110" fmla="*/ 4 w 14"/>
                <a:gd name="T111" fmla="*/ 3 h 8"/>
                <a:gd name="T112" fmla="*/ 3 w 14"/>
                <a:gd name="T113" fmla="*/ 3 h 8"/>
                <a:gd name="T114" fmla="*/ 3 w 14"/>
                <a:gd name="T1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8">
                  <a:moveTo>
                    <a:pt x="0" y="4"/>
                  </a:moveTo>
                  <a:lnTo>
                    <a:pt x="0" y="5"/>
                  </a:lnTo>
                  <a:lnTo>
                    <a:pt x="0" y="4"/>
                  </a:lnTo>
                  <a:moveTo>
                    <a:pt x="9" y="4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4"/>
                  </a:lnTo>
                  <a:moveTo>
                    <a:pt x="6" y="4"/>
                  </a:moveTo>
                  <a:lnTo>
                    <a:pt x="6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moveTo>
                    <a:pt x="1" y="3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moveTo>
                    <a:pt x="4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0"/>
                  </a:lnTo>
                  <a:moveTo>
                    <a:pt x="14" y="6"/>
                  </a:moveTo>
                  <a:lnTo>
                    <a:pt x="14" y="7"/>
                  </a:lnTo>
                  <a:lnTo>
                    <a:pt x="14" y="6"/>
                  </a:lnTo>
                  <a:lnTo>
                    <a:pt x="14" y="6"/>
                  </a:lnTo>
                  <a:moveTo>
                    <a:pt x="7" y="8"/>
                  </a:moveTo>
                  <a:lnTo>
                    <a:pt x="7" y="8"/>
                  </a:lnTo>
                  <a:moveTo>
                    <a:pt x="7" y="8"/>
                  </a:move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moveTo>
                    <a:pt x="13" y="8"/>
                  </a:moveTo>
                  <a:lnTo>
                    <a:pt x="13" y="8"/>
                  </a:lnTo>
                  <a:moveTo>
                    <a:pt x="9" y="6"/>
                  </a:move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moveTo>
                    <a:pt x="3" y="3"/>
                  </a:moveTo>
                  <a:lnTo>
                    <a:pt x="3" y="3"/>
                  </a:lnTo>
                  <a:moveTo>
                    <a:pt x="3" y="3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42">
              <a:extLst>
                <a:ext uri="{FF2B5EF4-FFF2-40B4-BE49-F238E27FC236}">
                  <a16:creationId xmlns:a16="http://schemas.microsoft.com/office/drawing/2014/main" id="{3D3EB3A3-E3C6-10D7-5B84-80BB94FAD1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2138" y="2867025"/>
              <a:ext cx="3175" cy="11112"/>
            </a:xfrm>
            <a:custGeom>
              <a:avLst/>
              <a:gdLst>
                <a:gd name="T0" fmla="*/ 2 w 2"/>
                <a:gd name="T1" fmla="*/ 6 h 7"/>
                <a:gd name="T2" fmla="*/ 2 w 2"/>
                <a:gd name="T3" fmla="*/ 7 h 7"/>
                <a:gd name="T4" fmla="*/ 1 w 2"/>
                <a:gd name="T5" fmla="*/ 7 h 7"/>
                <a:gd name="T6" fmla="*/ 1 w 2"/>
                <a:gd name="T7" fmla="*/ 6 h 7"/>
                <a:gd name="T8" fmla="*/ 2 w 2"/>
                <a:gd name="T9" fmla="*/ 6 h 7"/>
                <a:gd name="T10" fmla="*/ 2 w 2"/>
                <a:gd name="T11" fmla="*/ 6 h 7"/>
                <a:gd name="T12" fmla="*/ 1 w 2"/>
                <a:gd name="T13" fmla="*/ 4 h 7"/>
                <a:gd name="T14" fmla="*/ 1 w 2"/>
                <a:gd name="T15" fmla="*/ 6 h 7"/>
                <a:gd name="T16" fmla="*/ 0 w 2"/>
                <a:gd name="T17" fmla="*/ 7 h 7"/>
                <a:gd name="T18" fmla="*/ 0 w 2"/>
                <a:gd name="T19" fmla="*/ 6 h 7"/>
                <a:gd name="T20" fmla="*/ 0 w 2"/>
                <a:gd name="T21" fmla="*/ 4 h 7"/>
                <a:gd name="T22" fmla="*/ 0 w 2"/>
                <a:gd name="T23" fmla="*/ 2 h 7"/>
                <a:gd name="T24" fmla="*/ 0 w 2"/>
                <a:gd name="T25" fmla="*/ 1 h 7"/>
                <a:gd name="T26" fmla="*/ 0 w 2"/>
                <a:gd name="T27" fmla="*/ 0 h 7"/>
                <a:gd name="T28" fmla="*/ 0 w 2"/>
                <a:gd name="T29" fmla="*/ 1 h 7"/>
                <a:gd name="T30" fmla="*/ 1 w 2"/>
                <a:gd name="T31" fmla="*/ 1 h 7"/>
                <a:gd name="T32" fmla="*/ 1 w 2"/>
                <a:gd name="T33" fmla="*/ 2 h 7"/>
                <a:gd name="T34" fmla="*/ 0 w 2"/>
                <a:gd name="T35" fmla="*/ 2 h 7"/>
                <a:gd name="T36" fmla="*/ 1 w 2"/>
                <a:gd name="T37" fmla="*/ 2 h 7"/>
                <a:gd name="T38" fmla="*/ 1 w 2"/>
                <a:gd name="T39" fmla="*/ 4 h 7"/>
                <a:gd name="T40" fmla="*/ 1 w 2"/>
                <a:gd name="T4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1" y="4"/>
                  </a:moveTo>
                  <a:lnTo>
                    <a:pt x="1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43">
              <a:extLst>
                <a:ext uri="{FF2B5EF4-FFF2-40B4-BE49-F238E27FC236}">
                  <a16:creationId xmlns:a16="http://schemas.microsoft.com/office/drawing/2014/main" id="{3A1556AD-B981-6D16-7B84-7A97F3FD07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0063" y="3559175"/>
              <a:ext cx="23813" cy="23812"/>
            </a:xfrm>
            <a:custGeom>
              <a:avLst/>
              <a:gdLst>
                <a:gd name="T0" fmla="*/ 11 w 15"/>
                <a:gd name="T1" fmla="*/ 7 h 15"/>
                <a:gd name="T2" fmla="*/ 9 w 15"/>
                <a:gd name="T3" fmla="*/ 7 h 15"/>
                <a:gd name="T4" fmla="*/ 9 w 15"/>
                <a:gd name="T5" fmla="*/ 9 h 15"/>
                <a:gd name="T6" fmla="*/ 9 w 15"/>
                <a:gd name="T7" fmla="*/ 10 h 15"/>
                <a:gd name="T8" fmla="*/ 9 w 15"/>
                <a:gd name="T9" fmla="*/ 11 h 15"/>
                <a:gd name="T10" fmla="*/ 11 w 15"/>
                <a:gd name="T11" fmla="*/ 11 h 15"/>
                <a:gd name="T12" fmla="*/ 11 w 15"/>
                <a:gd name="T13" fmla="*/ 12 h 15"/>
                <a:gd name="T14" fmla="*/ 11 w 15"/>
                <a:gd name="T15" fmla="*/ 14 h 15"/>
                <a:gd name="T16" fmla="*/ 9 w 15"/>
                <a:gd name="T17" fmla="*/ 14 h 15"/>
                <a:gd name="T18" fmla="*/ 8 w 15"/>
                <a:gd name="T19" fmla="*/ 14 h 15"/>
                <a:gd name="T20" fmla="*/ 7 w 15"/>
                <a:gd name="T21" fmla="*/ 14 h 15"/>
                <a:gd name="T22" fmla="*/ 7 w 15"/>
                <a:gd name="T23" fmla="*/ 15 h 15"/>
                <a:gd name="T24" fmla="*/ 6 w 15"/>
                <a:gd name="T25" fmla="*/ 14 h 15"/>
                <a:gd name="T26" fmla="*/ 4 w 15"/>
                <a:gd name="T27" fmla="*/ 15 h 15"/>
                <a:gd name="T28" fmla="*/ 4 w 15"/>
                <a:gd name="T29" fmla="*/ 14 h 15"/>
                <a:gd name="T30" fmla="*/ 3 w 15"/>
                <a:gd name="T31" fmla="*/ 15 h 15"/>
                <a:gd name="T32" fmla="*/ 3 w 15"/>
                <a:gd name="T33" fmla="*/ 14 h 15"/>
                <a:gd name="T34" fmla="*/ 2 w 15"/>
                <a:gd name="T35" fmla="*/ 14 h 15"/>
                <a:gd name="T36" fmla="*/ 1 w 15"/>
                <a:gd name="T37" fmla="*/ 14 h 15"/>
                <a:gd name="T38" fmla="*/ 1 w 15"/>
                <a:gd name="T39" fmla="*/ 15 h 15"/>
                <a:gd name="T40" fmla="*/ 0 w 15"/>
                <a:gd name="T41" fmla="*/ 15 h 15"/>
                <a:gd name="T42" fmla="*/ 1 w 15"/>
                <a:gd name="T43" fmla="*/ 15 h 15"/>
                <a:gd name="T44" fmla="*/ 1 w 15"/>
                <a:gd name="T45" fmla="*/ 14 h 15"/>
                <a:gd name="T46" fmla="*/ 2 w 15"/>
                <a:gd name="T47" fmla="*/ 14 h 15"/>
                <a:gd name="T48" fmla="*/ 3 w 15"/>
                <a:gd name="T49" fmla="*/ 12 h 15"/>
                <a:gd name="T50" fmla="*/ 4 w 15"/>
                <a:gd name="T51" fmla="*/ 12 h 15"/>
                <a:gd name="T52" fmla="*/ 6 w 15"/>
                <a:gd name="T53" fmla="*/ 12 h 15"/>
                <a:gd name="T54" fmla="*/ 6 w 15"/>
                <a:gd name="T55" fmla="*/ 11 h 15"/>
                <a:gd name="T56" fmla="*/ 4 w 15"/>
                <a:gd name="T57" fmla="*/ 11 h 15"/>
                <a:gd name="T58" fmla="*/ 4 w 15"/>
                <a:gd name="T59" fmla="*/ 10 h 15"/>
                <a:gd name="T60" fmla="*/ 6 w 15"/>
                <a:gd name="T61" fmla="*/ 10 h 15"/>
                <a:gd name="T62" fmla="*/ 6 w 15"/>
                <a:gd name="T63" fmla="*/ 9 h 15"/>
                <a:gd name="T64" fmla="*/ 4 w 15"/>
                <a:gd name="T65" fmla="*/ 9 h 15"/>
                <a:gd name="T66" fmla="*/ 4 w 15"/>
                <a:gd name="T67" fmla="*/ 7 h 15"/>
                <a:gd name="T68" fmla="*/ 3 w 15"/>
                <a:gd name="T69" fmla="*/ 7 h 15"/>
                <a:gd name="T70" fmla="*/ 3 w 15"/>
                <a:gd name="T71" fmla="*/ 6 h 15"/>
                <a:gd name="T72" fmla="*/ 4 w 15"/>
                <a:gd name="T73" fmla="*/ 7 h 15"/>
                <a:gd name="T74" fmla="*/ 4 w 15"/>
                <a:gd name="T75" fmla="*/ 6 h 15"/>
                <a:gd name="T76" fmla="*/ 6 w 15"/>
                <a:gd name="T77" fmla="*/ 6 h 15"/>
                <a:gd name="T78" fmla="*/ 7 w 15"/>
                <a:gd name="T79" fmla="*/ 6 h 15"/>
                <a:gd name="T80" fmla="*/ 8 w 15"/>
                <a:gd name="T81" fmla="*/ 6 h 15"/>
                <a:gd name="T82" fmla="*/ 9 w 15"/>
                <a:gd name="T83" fmla="*/ 6 h 15"/>
                <a:gd name="T84" fmla="*/ 11 w 15"/>
                <a:gd name="T85" fmla="*/ 6 h 15"/>
                <a:gd name="T86" fmla="*/ 11 w 15"/>
                <a:gd name="T87" fmla="*/ 7 h 15"/>
                <a:gd name="T88" fmla="*/ 15 w 15"/>
                <a:gd name="T89" fmla="*/ 0 h 15"/>
                <a:gd name="T90" fmla="*/ 15 w 15"/>
                <a:gd name="T91" fmla="*/ 1 h 15"/>
                <a:gd name="T92" fmla="*/ 14 w 15"/>
                <a:gd name="T93" fmla="*/ 1 h 15"/>
                <a:gd name="T94" fmla="*/ 13 w 15"/>
                <a:gd name="T95" fmla="*/ 1 h 15"/>
                <a:gd name="T96" fmla="*/ 13 w 15"/>
                <a:gd name="T97" fmla="*/ 3 h 15"/>
                <a:gd name="T98" fmla="*/ 12 w 15"/>
                <a:gd name="T99" fmla="*/ 3 h 15"/>
                <a:gd name="T100" fmla="*/ 12 w 15"/>
                <a:gd name="T101" fmla="*/ 1 h 15"/>
                <a:gd name="T102" fmla="*/ 13 w 15"/>
                <a:gd name="T103" fmla="*/ 1 h 15"/>
                <a:gd name="T104" fmla="*/ 14 w 15"/>
                <a:gd name="T105" fmla="*/ 0 h 15"/>
                <a:gd name="T106" fmla="*/ 15 w 15"/>
                <a:gd name="T107" fmla="*/ 0 h 15"/>
                <a:gd name="T108" fmla="*/ 15 w 15"/>
                <a:gd name="T10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" h="15">
                  <a:moveTo>
                    <a:pt x="11" y="7"/>
                  </a:move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7"/>
                  </a:lnTo>
                  <a:close/>
                  <a:moveTo>
                    <a:pt x="15" y="0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44">
              <a:extLst>
                <a:ext uri="{FF2B5EF4-FFF2-40B4-BE49-F238E27FC236}">
                  <a16:creationId xmlns:a16="http://schemas.microsoft.com/office/drawing/2014/main" id="{EE8B1507-93AF-B850-7263-D1B5208A20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3238" y="3540125"/>
              <a:ext cx="6350" cy="9525"/>
            </a:xfrm>
            <a:custGeom>
              <a:avLst/>
              <a:gdLst>
                <a:gd name="T0" fmla="*/ 1 w 4"/>
                <a:gd name="T1" fmla="*/ 3 h 6"/>
                <a:gd name="T2" fmla="*/ 1 w 4"/>
                <a:gd name="T3" fmla="*/ 4 h 6"/>
                <a:gd name="T4" fmla="*/ 1 w 4"/>
                <a:gd name="T5" fmla="*/ 6 h 6"/>
                <a:gd name="T6" fmla="*/ 0 w 4"/>
                <a:gd name="T7" fmla="*/ 6 h 6"/>
                <a:gd name="T8" fmla="*/ 0 w 4"/>
                <a:gd name="T9" fmla="*/ 4 h 6"/>
                <a:gd name="T10" fmla="*/ 1 w 4"/>
                <a:gd name="T11" fmla="*/ 3 h 6"/>
                <a:gd name="T12" fmla="*/ 1 w 4"/>
                <a:gd name="T13" fmla="*/ 3 h 6"/>
                <a:gd name="T14" fmla="*/ 4 w 4"/>
                <a:gd name="T15" fmla="*/ 0 h 6"/>
                <a:gd name="T16" fmla="*/ 2 w 4"/>
                <a:gd name="T17" fmla="*/ 0 h 6"/>
                <a:gd name="T18" fmla="*/ 4 w 4"/>
                <a:gd name="T19" fmla="*/ 0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close/>
                  <a:moveTo>
                    <a:pt x="4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45">
              <a:extLst>
                <a:ext uri="{FF2B5EF4-FFF2-40B4-BE49-F238E27FC236}">
                  <a16:creationId xmlns:a16="http://schemas.microsoft.com/office/drawing/2014/main" id="{78D90995-279B-CFAF-46B2-A0250276E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527425"/>
              <a:ext cx="3175" cy="11112"/>
            </a:xfrm>
            <a:custGeom>
              <a:avLst/>
              <a:gdLst>
                <a:gd name="T0" fmla="*/ 2 w 2"/>
                <a:gd name="T1" fmla="*/ 3 h 7"/>
                <a:gd name="T2" fmla="*/ 1 w 2"/>
                <a:gd name="T3" fmla="*/ 3 h 7"/>
                <a:gd name="T4" fmla="*/ 2 w 2"/>
                <a:gd name="T5" fmla="*/ 3 h 7"/>
                <a:gd name="T6" fmla="*/ 1 w 2"/>
                <a:gd name="T7" fmla="*/ 4 h 7"/>
                <a:gd name="T8" fmla="*/ 1 w 2"/>
                <a:gd name="T9" fmla="*/ 3 h 7"/>
                <a:gd name="T10" fmla="*/ 2 w 2"/>
                <a:gd name="T11" fmla="*/ 3 h 7"/>
                <a:gd name="T12" fmla="*/ 2 w 2"/>
                <a:gd name="T13" fmla="*/ 3 h 7"/>
                <a:gd name="T14" fmla="*/ 2 w 2"/>
                <a:gd name="T15" fmla="*/ 2 h 7"/>
                <a:gd name="T16" fmla="*/ 1 w 2"/>
                <a:gd name="T17" fmla="*/ 2 h 7"/>
                <a:gd name="T18" fmla="*/ 1 w 2"/>
                <a:gd name="T19" fmla="*/ 1 h 7"/>
                <a:gd name="T20" fmla="*/ 2 w 2"/>
                <a:gd name="T21" fmla="*/ 0 h 7"/>
                <a:gd name="T22" fmla="*/ 2 w 2"/>
                <a:gd name="T23" fmla="*/ 1 h 7"/>
                <a:gd name="T24" fmla="*/ 2 w 2"/>
                <a:gd name="T25" fmla="*/ 2 h 7"/>
                <a:gd name="T26" fmla="*/ 2 w 2"/>
                <a:gd name="T27" fmla="*/ 2 h 7"/>
                <a:gd name="T28" fmla="*/ 0 w 2"/>
                <a:gd name="T29" fmla="*/ 7 h 7"/>
                <a:gd name="T30" fmla="*/ 0 w 2"/>
                <a:gd name="T31" fmla="*/ 7 h 7"/>
                <a:gd name="T32" fmla="*/ 1 w 2"/>
                <a:gd name="T33" fmla="*/ 6 h 7"/>
                <a:gd name="T34" fmla="*/ 0 w 2"/>
                <a:gd name="T35" fmla="*/ 6 h 7"/>
                <a:gd name="T36" fmla="*/ 1 w 2"/>
                <a:gd name="T37" fmla="*/ 6 h 7"/>
                <a:gd name="T38" fmla="*/ 1 w 2"/>
                <a:gd name="T39" fmla="*/ 6 h 7"/>
                <a:gd name="T40" fmla="*/ 2 w 2"/>
                <a:gd name="T41" fmla="*/ 5 h 7"/>
                <a:gd name="T42" fmla="*/ 2 w 2"/>
                <a:gd name="T43" fmla="*/ 4 h 7"/>
                <a:gd name="T44" fmla="*/ 2 w 2"/>
                <a:gd name="T45" fmla="*/ 5 h 7"/>
                <a:gd name="T46" fmla="*/ 2 w 2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0" y="7"/>
                  </a:moveTo>
                  <a:lnTo>
                    <a:pt x="0" y="7"/>
                  </a:lnTo>
                  <a:close/>
                  <a:moveTo>
                    <a:pt x="1" y="6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close/>
                  <a:moveTo>
                    <a:pt x="2" y="5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46">
              <a:extLst>
                <a:ext uri="{FF2B5EF4-FFF2-40B4-BE49-F238E27FC236}">
                  <a16:creationId xmlns:a16="http://schemas.microsoft.com/office/drawing/2014/main" id="{F42A333F-CA19-5971-3CB7-4240B6360E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527425"/>
              <a:ext cx="3175" cy="11112"/>
            </a:xfrm>
            <a:custGeom>
              <a:avLst/>
              <a:gdLst>
                <a:gd name="T0" fmla="*/ 2 w 2"/>
                <a:gd name="T1" fmla="*/ 3 h 7"/>
                <a:gd name="T2" fmla="*/ 1 w 2"/>
                <a:gd name="T3" fmla="*/ 3 h 7"/>
                <a:gd name="T4" fmla="*/ 2 w 2"/>
                <a:gd name="T5" fmla="*/ 3 h 7"/>
                <a:gd name="T6" fmla="*/ 1 w 2"/>
                <a:gd name="T7" fmla="*/ 4 h 7"/>
                <a:gd name="T8" fmla="*/ 1 w 2"/>
                <a:gd name="T9" fmla="*/ 3 h 7"/>
                <a:gd name="T10" fmla="*/ 2 w 2"/>
                <a:gd name="T11" fmla="*/ 3 h 7"/>
                <a:gd name="T12" fmla="*/ 2 w 2"/>
                <a:gd name="T13" fmla="*/ 3 h 7"/>
                <a:gd name="T14" fmla="*/ 2 w 2"/>
                <a:gd name="T15" fmla="*/ 2 h 7"/>
                <a:gd name="T16" fmla="*/ 1 w 2"/>
                <a:gd name="T17" fmla="*/ 2 h 7"/>
                <a:gd name="T18" fmla="*/ 1 w 2"/>
                <a:gd name="T19" fmla="*/ 1 h 7"/>
                <a:gd name="T20" fmla="*/ 2 w 2"/>
                <a:gd name="T21" fmla="*/ 0 h 7"/>
                <a:gd name="T22" fmla="*/ 2 w 2"/>
                <a:gd name="T23" fmla="*/ 1 h 7"/>
                <a:gd name="T24" fmla="*/ 2 w 2"/>
                <a:gd name="T25" fmla="*/ 2 h 7"/>
                <a:gd name="T26" fmla="*/ 2 w 2"/>
                <a:gd name="T27" fmla="*/ 2 h 7"/>
                <a:gd name="T28" fmla="*/ 0 w 2"/>
                <a:gd name="T29" fmla="*/ 7 h 7"/>
                <a:gd name="T30" fmla="*/ 0 w 2"/>
                <a:gd name="T31" fmla="*/ 7 h 7"/>
                <a:gd name="T32" fmla="*/ 1 w 2"/>
                <a:gd name="T33" fmla="*/ 6 h 7"/>
                <a:gd name="T34" fmla="*/ 0 w 2"/>
                <a:gd name="T35" fmla="*/ 6 h 7"/>
                <a:gd name="T36" fmla="*/ 1 w 2"/>
                <a:gd name="T37" fmla="*/ 6 h 7"/>
                <a:gd name="T38" fmla="*/ 1 w 2"/>
                <a:gd name="T39" fmla="*/ 6 h 7"/>
                <a:gd name="T40" fmla="*/ 2 w 2"/>
                <a:gd name="T41" fmla="*/ 5 h 7"/>
                <a:gd name="T42" fmla="*/ 2 w 2"/>
                <a:gd name="T43" fmla="*/ 4 h 7"/>
                <a:gd name="T44" fmla="*/ 2 w 2"/>
                <a:gd name="T45" fmla="*/ 5 h 7"/>
                <a:gd name="T46" fmla="*/ 2 w 2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moveTo>
                    <a:pt x="0" y="7"/>
                  </a:moveTo>
                  <a:lnTo>
                    <a:pt x="0" y="7"/>
                  </a:lnTo>
                  <a:moveTo>
                    <a:pt x="1" y="6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moveTo>
                    <a:pt x="2" y="5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47">
              <a:extLst>
                <a:ext uri="{FF2B5EF4-FFF2-40B4-BE49-F238E27FC236}">
                  <a16:creationId xmlns:a16="http://schemas.microsoft.com/office/drawing/2014/main" id="{7FF99440-DEF9-A517-D355-CA96DF5D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576" y="3527425"/>
              <a:ext cx="4763" cy="4762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3 h 3"/>
                <a:gd name="T4" fmla="*/ 1 w 3"/>
                <a:gd name="T5" fmla="*/ 3 h 3"/>
                <a:gd name="T6" fmla="*/ 1 w 3"/>
                <a:gd name="T7" fmla="*/ 2 h 3"/>
                <a:gd name="T8" fmla="*/ 0 w 3"/>
                <a:gd name="T9" fmla="*/ 2 h 3"/>
                <a:gd name="T10" fmla="*/ 0 w 3"/>
                <a:gd name="T11" fmla="*/ 1 h 3"/>
                <a:gd name="T12" fmla="*/ 0 w 3"/>
                <a:gd name="T13" fmla="*/ 0 h 3"/>
                <a:gd name="T14" fmla="*/ 1 w 3"/>
                <a:gd name="T15" fmla="*/ 0 h 3"/>
                <a:gd name="T16" fmla="*/ 1 w 3"/>
                <a:gd name="T17" fmla="*/ 1 h 3"/>
                <a:gd name="T18" fmla="*/ 3 w 3"/>
                <a:gd name="T19" fmla="*/ 1 h 3"/>
                <a:gd name="T20" fmla="*/ 3 w 3"/>
                <a:gd name="T21" fmla="*/ 2 h 3"/>
                <a:gd name="T22" fmla="*/ 3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48">
              <a:extLst>
                <a:ext uri="{FF2B5EF4-FFF2-40B4-BE49-F238E27FC236}">
                  <a16:creationId xmlns:a16="http://schemas.microsoft.com/office/drawing/2014/main" id="{A9FDBD56-31F5-0208-B7FC-08E530275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351" y="3513138"/>
              <a:ext cx="4763" cy="6350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2 h 4"/>
                <a:gd name="T4" fmla="*/ 3 w 3"/>
                <a:gd name="T5" fmla="*/ 3 h 4"/>
                <a:gd name="T6" fmla="*/ 2 w 3"/>
                <a:gd name="T7" fmla="*/ 3 h 4"/>
                <a:gd name="T8" fmla="*/ 2 w 3"/>
                <a:gd name="T9" fmla="*/ 4 h 4"/>
                <a:gd name="T10" fmla="*/ 0 w 3"/>
                <a:gd name="T11" fmla="*/ 3 h 4"/>
                <a:gd name="T12" fmla="*/ 0 w 3"/>
                <a:gd name="T13" fmla="*/ 2 h 4"/>
                <a:gd name="T14" fmla="*/ 0 w 3"/>
                <a:gd name="T15" fmla="*/ 1 h 4"/>
                <a:gd name="T16" fmla="*/ 2 w 3"/>
                <a:gd name="T17" fmla="*/ 1 h 4"/>
                <a:gd name="T18" fmla="*/ 2 w 3"/>
                <a:gd name="T19" fmla="*/ 0 h 4"/>
                <a:gd name="T20" fmla="*/ 2 w 3"/>
                <a:gd name="T21" fmla="*/ 1 h 4"/>
                <a:gd name="T22" fmla="*/ 3 w 3"/>
                <a:gd name="T23" fmla="*/ 1 h 4"/>
                <a:gd name="T24" fmla="*/ 3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49">
              <a:extLst>
                <a:ext uri="{FF2B5EF4-FFF2-40B4-BE49-F238E27FC236}">
                  <a16:creationId xmlns:a16="http://schemas.microsoft.com/office/drawing/2014/main" id="{0B289E70-95CF-D7AD-2A4B-2F449A168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413" y="3487738"/>
              <a:ext cx="4763" cy="6350"/>
            </a:xfrm>
            <a:custGeom>
              <a:avLst/>
              <a:gdLst>
                <a:gd name="T0" fmla="*/ 2 w 3"/>
                <a:gd name="T1" fmla="*/ 4 h 4"/>
                <a:gd name="T2" fmla="*/ 2 w 3"/>
                <a:gd name="T3" fmla="*/ 3 h 4"/>
                <a:gd name="T4" fmla="*/ 2 w 3"/>
                <a:gd name="T5" fmla="*/ 2 h 4"/>
                <a:gd name="T6" fmla="*/ 0 w 3"/>
                <a:gd name="T7" fmla="*/ 2 h 4"/>
                <a:gd name="T8" fmla="*/ 0 w 3"/>
                <a:gd name="T9" fmla="*/ 0 h 4"/>
                <a:gd name="T10" fmla="*/ 2 w 3"/>
                <a:gd name="T11" fmla="*/ 0 h 4"/>
                <a:gd name="T12" fmla="*/ 0 w 3"/>
                <a:gd name="T13" fmla="*/ 0 h 4"/>
                <a:gd name="T14" fmla="*/ 2 w 3"/>
                <a:gd name="T15" fmla="*/ 0 h 4"/>
                <a:gd name="T16" fmla="*/ 3 w 3"/>
                <a:gd name="T17" fmla="*/ 0 h 4"/>
                <a:gd name="T18" fmla="*/ 3 w 3"/>
                <a:gd name="T19" fmla="*/ 2 h 4"/>
                <a:gd name="T20" fmla="*/ 3 w 3"/>
                <a:gd name="T21" fmla="*/ 3 h 4"/>
                <a:gd name="T22" fmla="*/ 3 w 3"/>
                <a:gd name="T23" fmla="*/ 4 h 4"/>
                <a:gd name="T24" fmla="*/ 2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50">
              <a:extLst>
                <a:ext uri="{FF2B5EF4-FFF2-40B4-BE49-F238E27FC236}">
                  <a16:creationId xmlns:a16="http://schemas.microsoft.com/office/drawing/2014/main" id="{EA25756A-71C8-276C-A547-32E885EAE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888" y="3467100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51">
              <a:extLst>
                <a:ext uri="{FF2B5EF4-FFF2-40B4-BE49-F238E27FC236}">
                  <a16:creationId xmlns:a16="http://schemas.microsoft.com/office/drawing/2014/main" id="{625A487F-70E0-E430-21C9-A459975FB5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5301" y="3449638"/>
              <a:ext cx="9525" cy="15875"/>
            </a:xfrm>
            <a:custGeom>
              <a:avLst/>
              <a:gdLst>
                <a:gd name="T0" fmla="*/ 4 w 6"/>
                <a:gd name="T1" fmla="*/ 9 h 10"/>
                <a:gd name="T2" fmla="*/ 4 w 6"/>
                <a:gd name="T3" fmla="*/ 8 h 10"/>
                <a:gd name="T4" fmla="*/ 5 w 6"/>
                <a:gd name="T5" fmla="*/ 8 h 10"/>
                <a:gd name="T6" fmla="*/ 6 w 6"/>
                <a:gd name="T7" fmla="*/ 8 h 10"/>
                <a:gd name="T8" fmla="*/ 5 w 6"/>
                <a:gd name="T9" fmla="*/ 8 h 10"/>
                <a:gd name="T10" fmla="*/ 6 w 6"/>
                <a:gd name="T11" fmla="*/ 8 h 10"/>
                <a:gd name="T12" fmla="*/ 6 w 6"/>
                <a:gd name="T13" fmla="*/ 9 h 10"/>
                <a:gd name="T14" fmla="*/ 5 w 6"/>
                <a:gd name="T15" fmla="*/ 9 h 10"/>
                <a:gd name="T16" fmla="*/ 4 w 6"/>
                <a:gd name="T17" fmla="*/ 9 h 10"/>
                <a:gd name="T18" fmla="*/ 4 w 6"/>
                <a:gd name="T19" fmla="*/ 9 h 10"/>
                <a:gd name="T20" fmla="*/ 4 w 6"/>
                <a:gd name="T21" fmla="*/ 4 h 10"/>
                <a:gd name="T22" fmla="*/ 4 w 6"/>
                <a:gd name="T23" fmla="*/ 3 h 10"/>
                <a:gd name="T24" fmla="*/ 4 w 6"/>
                <a:gd name="T25" fmla="*/ 0 h 10"/>
                <a:gd name="T26" fmla="*/ 4 w 6"/>
                <a:gd name="T27" fmla="*/ 3 h 10"/>
                <a:gd name="T28" fmla="*/ 5 w 6"/>
                <a:gd name="T29" fmla="*/ 3 h 10"/>
                <a:gd name="T30" fmla="*/ 5 w 6"/>
                <a:gd name="T31" fmla="*/ 4 h 10"/>
                <a:gd name="T32" fmla="*/ 4 w 6"/>
                <a:gd name="T33" fmla="*/ 4 h 10"/>
                <a:gd name="T34" fmla="*/ 0 w 6"/>
                <a:gd name="T35" fmla="*/ 10 h 10"/>
                <a:gd name="T36" fmla="*/ 0 w 6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0">
                  <a:moveTo>
                    <a:pt x="4" y="9"/>
                  </a:move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4" y="4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close/>
                  <a:moveTo>
                    <a:pt x="0" y="10"/>
                  </a:moveTo>
                  <a:lnTo>
                    <a:pt x="0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52">
              <a:extLst>
                <a:ext uri="{FF2B5EF4-FFF2-40B4-BE49-F238E27FC236}">
                  <a16:creationId xmlns:a16="http://schemas.microsoft.com/office/drawing/2014/main" id="{9EFE739A-767D-53CF-35DA-10C117476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5301" y="3449638"/>
              <a:ext cx="9525" cy="15875"/>
            </a:xfrm>
            <a:custGeom>
              <a:avLst/>
              <a:gdLst>
                <a:gd name="T0" fmla="*/ 4 w 6"/>
                <a:gd name="T1" fmla="*/ 9 h 10"/>
                <a:gd name="T2" fmla="*/ 4 w 6"/>
                <a:gd name="T3" fmla="*/ 8 h 10"/>
                <a:gd name="T4" fmla="*/ 5 w 6"/>
                <a:gd name="T5" fmla="*/ 8 h 10"/>
                <a:gd name="T6" fmla="*/ 6 w 6"/>
                <a:gd name="T7" fmla="*/ 8 h 10"/>
                <a:gd name="T8" fmla="*/ 5 w 6"/>
                <a:gd name="T9" fmla="*/ 8 h 10"/>
                <a:gd name="T10" fmla="*/ 6 w 6"/>
                <a:gd name="T11" fmla="*/ 8 h 10"/>
                <a:gd name="T12" fmla="*/ 6 w 6"/>
                <a:gd name="T13" fmla="*/ 9 h 10"/>
                <a:gd name="T14" fmla="*/ 5 w 6"/>
                <a:gd name="T15" fmla="*/ 9 h 10"/>
                <a:gd name="T16" fmla="*/ 4 w 6"/>
                <a:gd name="T17" fmla="*/ 9 h 10"/>
                <a:gd name="T18" fmla="*/ 4 w 6"/>
                <a:gd name="T19" fmla="*/ 9 h 10"/>
                <a:gd name="T20" fmla="*/ 4 w 6"/>
                <a:gd name="T21" fmla="*/ 4 h 10"/>
                <a:gd name="T22" fmla="*/ 4 w 6"/>
                <a:gd name="T23" fmla="*/ 3 h 10"/>
                <a:gd name="T24" fmla="*/ 4 w 6"/>
                <a:gd name="T25" fmla="*/ 0 h 10"/>
                <a:gd name="T26" fmla="*/ 4 w 6"/>
                <a:gd name="T27" fmla="*/ 3 h 10"/>
                <a:gd name="T28" fmla="*/ 5 w 6"/>
                <a:gd name="T29" fmla="*/ 3 h 10"/>
                <a:gd name="T30" fmla="*/ 5 w 6"/>
                <a:gd name="T31" fmla="*/ 4 h 10"/>
                <a:gd name="T32" fmla="*/ 4 w 6"/>
                <a:gd name="T33" fmla="*/ 4 h 10"/>
                <a:gd name="T34" fmla="*/ 0 w 6"/>
                <a:gd name="T35" fmla="*/ 10 h 10"/>
                <a:gd name="T36" fmla="*/ 0 w 6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0">
                  <a:moveTo>
                    <a:pt x="4" y="9"/>
                  </a:move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moveTo>
                    <a:pt x="4" y="4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moveTo>
                    <a:pt x="0" y="10"/>
                  </a:moveTo>
                  <a:lnTo>
                    <a:pt x="0" y="10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53">
              <a:extLst>
                <a:ext uri="{FF2B5EF4-FFF2-40B4-BE49-F238E27FC236}">
                  <a16:creationId xmlns:a16="http://schemas.microsoft.com/office/drawing/2014/main" id="{F1F390DE-209B-82A8-5EED-E44F14E000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4188" y="3457575"/>
              <a:ext cx="6350" cy="4762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2 h 3"/>
                <a:gd name="T12" fmla="*/ 2 w 4"/>
                <a:gd name="T13" fmla="*/ 1 h 3"/>
                <a:gd name="T14" fmla="*/ 1 w 4"/>
                <a:gd name="T15" fmla="*/ 1 h 3"/>
                <a:gd name="T16" fmla="*/ 0 w 4"/>
                <a:gd name="T17" fmla="*/ 1 h 3"/>
                <a:gd name="T18" fmla="*/ 0 w 4"/>
                <a:gd name="T19" fmla="*/ 0 h 3"/>
                <a:gd name="T20" fmla="*/ 1 w 4"/>
                <a:gd name="T21" fmla="*/ 0 h 3"/>
                <a:gd name="T22" fmla="*/ 2 w 4"/>
                <a:gd name="T23" fmla="*/ 1 h 3"/>
                <a:gd name="T24" fmla="*/ 2 w 4"/>
                <a:gd name="T25" fmla="*/ 2 h 3"/>
                <a:gd name="T26" fmla="*/ 2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close/>
                  <a:moveTo>
                    <a:pt x="2" y="2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54">
              <a:extLst>
                <a:ext uri="{FF2B5EF4-FFF2-40B4-BE49-F238E27FC236}">
                  <a16:creationId xmlns:a16="http://schemas.microsoft.com/office/drawing/2014/main" id="{B0FA368B-EE87-49AE-AF79-EED1552C93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263" y="3440113"/>
              <a:ext cx="7938" cy="14287"/>
            </a:xfrm>
            <a:custGeom>
              <a:avLst/>
              <a:gdLst>
                <a:gd name="T0" fmla="*/ 5 w 5"/>
                <a:gd name="T1" fmla="*/ 6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9 h 9"/>
                <a:gd name="T8" fmla="*/ 2 w 5"/>
                <a:gd name="T9" fmla="*/ 9 h 9"/>
                <a:gd name="T10" fmla="*/ 2 w 5"/>
                <a:gd name="T11" fmla="*/ 6 h 9"/>
                <a:gd name="T12" fmla="*/ 4 w 5"/>
                <a:gd name="T13" fmla="*/ 6 h 9"/>
                <a:gd name="T14" fmla="*/ 5 w 5"/>
                <a:gd name="T15" fmla="*/ 6 h 9"/>
                <a:gd name="T16" fmla="*/ 5 w 5"/>
                <a:gd name="T17" fmla="*/ 6 h 9"/>
                <a:gd name="T18" fmla="*/ 4 w 5"/>
                <a:gd name="T19" fmla="*/ 1 h 9"/>
                <a:gd name="T20" fmla="*/ 2 w 5"/>
                <a:gd name="T21" fmla="*/ 1 h 9"/>
                <a:gd name="T22" fmla="*/ 4 w 5"/>
                <a:gd name="T23" fmla="*/ 1 h 9"/>
                <a:gd name="T24" fmla="*/ 4 w 5"/>
                <a:gd name="T25" fmla="*/ 0 h 9"/>
                <a:gd name="T26" fmla="*/ 4 w 5"/>
                <a:gd name="T27" fmla="*/ 1 h 9"/>
                <a:gd name="T28" fmla="*/ 5 w 5"/>
                <a:gd name="T29" fmla="*/ 1 h 9"/>
                <a:gd name="T30" fmla="*/ 4 w 5"/>
                <a:gd name="T31" fmla="*/ 1 h 9"/>
                <a:gd name="T32" fmla="*/ 4 w 5"/>
                <a:gd name="T33" fmla="*/ 1 h 9"/>
                <a:gd name="T34" fmla="*/ 2 w 5"/>
                <a:gd name="T35" fmla="*/ 1 h 9"/>
                <a:gd name="T36" fmla="*/ 1 w 5"/>
                <a:gd name="T37" fmla="*/ 1 h 9"/>
                <a:gd name="T38" fmla="*/ 0 w 5"/>
                <a:gd name="T39" fmla="*/ 1 h 9"/>
                <a:gd name="T40" fmla="*/ 0 w 5"/>
                <a:gd name="T41" fmla="*/ 0 h 9"/>
                <a:gd name="T42" fmla="*/ 1 w 5"/>
                <a:gd name="T43" fmla="*/ 0 h 9"/>
                <a:gd name="T44" fmla="*/ 1 w 5"/>
                <a:gd name="T45" fmla="*/ 1 h 9"/>
                <a:gd name="T46" fmla="*/ 1 w 5"/>
                <a:gd name="T47" fmla="*/ 0 h 9"/>
                <a:gd name="T48" fmla="*/ 2 w 5"/>
                <a:gd name="T49" fmla="*/ 1 h 9"/>
                <a:gd name="T50" fmla="*/ 2 w 5"/>
                <a:gd name="T5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9">
                  <a:moveTo>
                    <a:pt x="5" y="6"/>
                  </a:moveTo>
                  <a:lnTo>
                    <a:pt x="4" y="6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close/>
                  <a:moveTo>
                    <a:pt x="4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close/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55">
              <a:extLst>
                <a:ext uri="{FF2B5EF4-FFF2-40B4-BE49-F238E27FC236}">
                  <a16:creationId xmlns:a16="http://schemas.microsoft.com/office/drawing/2014/main" id="{2F058471-EEDF-3A50-2650-3F9C81420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188" y="3448050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56">
              <a:extLst>
                <a:ext uri="{FF2B5EF4-FFF2-40B4-BE49-F238E27FC236}">
                  <a16:creationId xmlns:a16="http://schemas.microsoft.com/office/drawing/2014/main" id="{96DD6D11-2F8B-07C2-EC37-3E65C66172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226" y="3438525"/>
              <a:ext cx="42863" cy="9525"/>
            </a:xfrm>
            <a:custGeom>
              <a:avLst/>
              <a:gdLst>
                <a:gd name="T0" fmla="*/ 0 w 27"/>
                <a:gd name="T1" fmla="*/ 4 h 6"/>
                <a:gd name="T2" fmla="*/ 1 w 27"/>
                <a:gd name="T3" fmla="*/ 4 h 6"/>
                <a:gd name="T4" fmla="*/ 25 w 27"/>
                <a:gd name="T5" fmla="*/ 4 h 6"/>
                <a:gd name="T6" fmla="*/ 23 w 27"/>
                <a:gd name="T7" fmla="*/ 4 h 6"/>
                <a:gd name="T8" fmla="*/ 24 w 27"/>
                <a:gd name="T9" fmla="*/ 3 h 6"/>
                <a:gd name="T10" fmla="*/ 27 w 27"/>
                <a:gd name="T11" fmla="*/ 3 h 6"/>
                <a:gd name="T12" fmla="*/ 27 w 27"/>
                <a:gd name="T13" fmla="*/ 4 h 6"/>
                <a:gd name="T14" fmla="*/ 27 w 27"/>
                <a:gd name="T15" fmla="*/ 2 h 6"/>
                <a:gd name="T16" fmla="*/ 23 w 27"/>
                <a:gd name="T17" fmla="*/ 3 h 6"/>
                <a:gd name="T18" fmla="*/ 23 w 27"/>
                <a:gd name="T19" fmla="*/ 3 h 6"/>
                <a:gd name="T20" fmla="*/ 22 w 27"/>
                <a:gd name="T21" fmla="*/ 4 h 6"/>
                <a:gd name="T22" fmla="*/ 21 w 27"/>
                <a:gd name="T23" fmla="*/ 5 h 6"/>
                <a:gd name="T24" fmla="*/ 18 w 27"/>
                <a:gd name="T25" fmla="*/ 5 h 6"/>
                <a:gd name="T26" fmla="*/ 17 w 27"/>
                <a:gd name="T27" fmla="*/ 5 h 6"/>
                <a:gd name="T28" fmla="*/ 15 w 27"/>
                <a:gd name="T29" fmla="*/ 5 h 6"/>
                <a:gd name="T30" fmla="*/ 13 w 27"/>
                <a:gd name="T31" fmla="*/ 5 h 6"/>
                <a:gd name="T32" fmla="*/ 10 w 27"/>
                <a:gd name="T33" fmla="*/ 5 h 6"/>
                <a:gd name="T34" fmla="*/ 8 w 27"/>
                <a:gd name="T35" fmla="*/ 6 h 6"/>
                <a:gd name="T36" fmla="*/ 7 w 27"/>
                <a:gd name="T37" fmla="*/ 5 h 6"/>
                <a:gd name="T38" fmla="*/ 7 w 27"/>
                <a:gd name="T39" fmla="*/ 5 h 6"/>
                <a:gd name="T40" fmla="*/ 6 w 27"/>
                <a:gd name="T41" fmla="*/ 4 h 6"/>
                <a:gd name="T42" fmla="*/ 6 w 27"/>
                <a:gd name="T43" fmla="*/ 2 h 6"/>
                <a:gd name="T44" fmla="*/ 7 w 27"/>
                <a:gd name="T45" fmla="*/ 1 h 6"/>
                <a:gd name="T46" fmla="*/ 8 w 27"/>
                <a:gd name="T47" fmla="*/ 0 h 6"/>
                <a:gd name="T48" fmla="*/ 12 w 27"/>
                <a:gd name="T49" fmla="*/ 0 h 6"/>
                <a:gd name="T50" fmla="*/ 14 w 27"/>
                <a:gd name="T51" fmla="*/ 0 h 6"/>
                <a:gd name="T52" fmla="*/ 16 w 27"/>
                <a:gd name="T53" fmla="*/ 1 h 6"/>
                <a:gd name="T54" fmla="*/ 17 w 27"/>
                <a:gd name="T55" fmla="*/ 1 h 6"/>
                <a:gd name="T56" fmla="*/ 19 w 27"/>
                <a:gd name="T57" fmla="*/ 1 h 6"/>
                <a:gd name="T58" fmla="*/ 22 w 27"/>
                <a:gd name="T59" fmla="*/ 1 h 6"/>
                <a:gd name="T60" fmla="*/ 23 w 27"/>
                <a:gd name="T61" fmla="*/ 1 h 6"/>
                <a:gd name="T62" fmla="*/ 23 w 27"/>
                <a:gd name="T6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6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7" y="2"/>
                  </a:moveTo>
                  <a:lnTo>
                    <a:pt x="27" y="2"/>
                  </a:lnTo>
                  <a:close/>
                  <a:moveTo>
                    <a:pt x="23" y="2"/>
                  </a:moveTo>
                  <a:lnTo>
                    <a:pt x="23" y="3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57">
              <a:extLst>
                <a:ext uri="{FF2B5EF4-FFF2-40B4-BE49-F238E27FC236}">
                  <a16:creationId xmlns:a16="http://schemas.microsoft.com/office/drawing/2014/main" id="{C81AAD43-6782-1EAB-3A7B-30C2C9C680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226" y="3438525"/>
              <a:ext cx="42863" cy="9525"/>
            </a:xfrm>
            <a:custGeom>
              <a:avLst/>
              <a:gdLst>
                <a:gd name="T0" fmla="*/ 0 w 27"/>
                <a:gd name="T1" fmla="*/ 4 h 6"/>
                <a:gd name="T2" fmla="*/ 1 w 27"/>
                <a:gd name="T3" fmla="*/ 4 h 6"/>
                <a:gd name="T4" fmla="*/ 25 w 27"/>
                <a:gd name="T5" fmla="*/ 4 h 6"/>
                <a:gd name="T6" fmla="*/ 23 w 27"/>
                <a:gd name="T7" fmla="*/ 4 h 6"/>
                <a:gd name="T8" fmla="*/ 24 w 27"/>
                <a:gd name="T9" fmla="*/ 3 h 6"/>
                <a:gd name="T10" fmla="*/ 27 w 27"/>
                <a:gd name="T11" fmla="*/ 3 h 6"/>
                <a:gd name="T12" fmla="*/ 27 w 27"/>
                <a:gd name="T13" fmla="*/ 4 h 6"/>
                <a:gd name="T14" fmla="*/ 27 w 27"/>
                <a:gd name="T15" fmla="*/ 2 h 6"/>
                <a:gd name="T16" fmla="*/ 23 w 27"/>
                <a:gd name="T17" fmla="*/ 3 h 6"/>
                <a:gd name="T18" fmla="*/ 23 w 27"/>
                <a:gd name="T19" fmla="*/ 3 h 6"/>
                <a:gd name="T20" fmla="*/ 22 w 27"/>
                <a:gd name="T21" fmla="*/ 4 h 6"/>
                <a:gd name="T22" fmla="*/ 21 w 27"/>
                <a:gd name="T23" fmla="*/ 5 h 6"/>
                <a:gd name="T24" fmla="*/ 18 w 27"/>
                <a:gd name="T25" fmla="*/ 5 h 6"/>
                <a:gd name="T26" fmla="*/ 17 w 27"/>
                <a:gd name="T27" fmla="*/ 5 h 6"/>
                <a:gd name="T28" fmla="*/ 15 w 27"/>
                <a:gd name="T29" fmla="*/ 5 h 6"/>
                <a:gd name="T30" fmla="*/ 13 w 27"/>
                <a:gd name="T31" fmla="*/ 5 h 6"/>
                <a:gd name="T32" fmla="*/ 10 w 27"/>
                <a:gd name="T33" fmla="*/ 5 h 6"/>
                <a:gd name="T34" fmla="*/ 8 w 27"/>
                <a:gd name="T35" fmla="*/ 6 h 6"/>
                <a:gd name="T36" fmla="*/ 7 w 27"/>
                <a:gd name="T37" fmla="*/ 5 h 6"/>
                <a:gd name="T38" fmla="*/ 7 w 27"/>
                <a:gd name="T39" fmla="*/ 5 h 6"/>
                <a:gd name="T40" fmla="*/ 6 w 27"/>
                <a:gd name="T41" fmla="*/ 4 h 6"/>
                <a:gd name="T42" fmla="*/ 6 w 27"/>
                <a:gd name="T43" fmla="*/ 2 h 6"/>
                <a:gd name="T44" fmla="*/ 7 w 27"/>
                <a:gd name="T45" fmla="*/ 1 h 6"/>
                <a:gd name="T46" fmla="*/ 8 w 27"/>
                <a:gd name="T47" fmla="*/ 0 h 6"/>
                <a:gd name="T48" fmla="*/ 12 w 27"/>
                <a:gd name="T49" fmla="*/ 0 h 6"/>
                <a:gd name="T50" fmla="*/ 14 w 27"/>
                <a:gd name="T51" fmla="*/ 0 h 6"/>
                <a:gd name="T52" fmla="*/ 16 w 27"/>
                <a:gd name="T53" fmla="*/ 1 h 6"/>
                <a:gd name="T54" fmla="*/ 17 w 27"/>
                <a:gd name="T55" fmla="*/ 1 h 6"/>
                <a:gd name="T56" fmla="*/ 19 w 27"/>
                <a:gd name="T57" fmla="*/ 1 h 6"/>
                <a:gd name="T58" fmla="*/ 22 w 27"/>
                <a:gd name="T59" fmla="*/ 1 h 6"/>
                <a:gd name="T60" fmla="*/ 23 w 27"/>
                <a:gd name="T61" fmla="*/ 1 h 6"/>
                <a:gd name="T62" fmla="*/ 23 w 27"/>
                <a:gd name="T6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6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moveTo>
                    <a:pt x="27" y="4"/>
                  </a:move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moveTo>
                    <a:pt x="27" y="2"/>
                  </a:moveTo>
                  <a:lnTo>
                    <a:pt x="27" y="2"/>
                  </a:lnTo>
                  <a:moveTo>
                    <a:pt x="23" y="2"/>
                  </a:moveTo>
                  <a:lnTo>
                    <a:pt x="23" y="3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58">
              <a:extLst>
                <a:ext uri="{FF2B5EF4-FFF2-40B4-BE49-F238E27FC236}">
                  <a16:creationId xmlns:a16="http://schemas.microsoft.com/office/drawing/2014/main" id="{D589D2C7-2994-0840-229D-88FFDA5C7B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251" y="3436938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4 w 5"/>
                <a:gd name="T3" fmla="*/ 4 h 4"/>
                <a:gd name="T4" fmla="*/ 3 w 5"/>
                <a:gd name="T5" fmla="*/ 4 h 4"/>
                <a:gd name="T6" fmla="*/ 4 w 5"/>
                <a:gd name="T7" fmla="*/ 4 h 4"/>
                <a:gd name="T8" fmla="*/ 4 w 5"/>
                <a:gd name="T9" fmla="*/ 3 h 4"/>
                <a:gd name="T10" fmla="*/ 4 w 5"/>
                <a:gd name="T11" fmla="*/ 3 h 4"/>
                <a:gd name="T12" fmla="*/ 0 w 5"/>
                <a:gd name="T13" fmla="*/ 0 h 4"/>
                <a:gd name="T14" fmla="*/ 0 w 5"/>
                <a:gd name="T15" fmla="*/ 0 h 4"/>
                <a:gd name="T16" fmla="*/ 4 w 5"/>
                <a:gd name="T17" fmla="*/ 3 h 4"/>
                <a:gd name="T18" fmla="*/ 5 w 5"/>
                <a:gd name="T19" fmla="*/ 3 h 4"/>
                <a:gd name="T20" fmla="*/ 4 w 5"/>
                <a:gd name="T21" fmla="*/ 3 h 4"/>
                <a:gd name="T22" fmla="*/ 4 w 5"/>
                <a:gd name="T23" fmla="*/ 3 h 4"/>
                <a:gd name="T24" fmla="*/ 2 w 5"/>
                <a:gd name="T25" fmla="*/ 3 h 4"/>
                <a:gd name="T26" fmla="*/ 2 w 5"/>
                <a:gd name="T27" fmla="*/ 3 h 4"/>
                <a:gd name="T28" fmla="*/ 2 w 5"/>
                <a:gd name="T29" fmla="*/ 3 h 4"/>
                <a:gd name="T30" fmla="*/ 2 w 5"/>
                <a:gd name="T31" fmla="*/ 3 h 4"/>
                <a:gd name="T32" fmla="*/ 3 w 5"/>
                <a:gd name="T33" fmla="*/ 3 h 4"/>
                <a:gd name="T34" fmla="*/ 3 w 5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4" y="3"/>
                  </a:move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close/>
                  <a:moveTo>
                    <a:pt x="2" y="3"/>
                  </a:moveTo>
                  <a:lnTo>
                    <a:pt x="2" y="3"/>
                  </a:lnTo>
                  <a:close/>
                  <a:moveTo>
                    <a:pt x="2" y="3"/>
                  </a:moveTo>
                  <a:lnTo>
                    <a:pt x="2" y="3"/>
                  </a:lnTo>
                  <a:close/>
                  <a:moveTo>
                    <a:pt x="3" y="3"/>
                  </a:moveTo>
                  <a:lnTo>
                    <a:pt x="3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59">
              <a:extLst>
                <a:ext uri="{FF2B5EF4-FFF2-40B4-BE49-F238E27FC236}">
                  <a16:creationId xmlns:a16="http://schemas.microsoft.com/office/drawing/2014/main" id="{B42F8633-7C06-1C4D-062E-7A3F2359D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251" y="3436938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4 w 5"/>
                <a:gd name="T3" fmla="*/ 4 h 4"/>
                <a:gd name="T4" fmla="*/ 3 w 5"/>
                <a:gd name="T5" fmla="*/ 4 h 4"/>
                <a:gd name="T6" fmla="*/ 4 w 5"/>
                <a:gd name="T7" fmla="*/ 4 h 4"/>
                <a:gd name="T8" fmla="*/ 4 w 5"/>
                <a:gd name="T9" fmla="*/ 3 h 4"/>
                <a:gd name="T10" fmla="*/ 4 w 5"/>
                <a:gd name="T11" fmla="*/ 3 h 4"/>
                <a:gd name="T12" fmla="*/ 0 w 5"/>
                <a:gd name="T13" fmla="*/ 0 h 4"/>
                <a:gd name="T14" fmla="*/ 0 w 5"/>
                <a:gd name="T15" fmla="*/ 0 h 4"/>
                <a:gd name="T16" fmla="*/ 4 w 5"/>
                <a:gd name="T17" fmla="*/ 3 h 4"/>
                <a:gd name="T18" fmla="*/ 5 w 5"/>
                <a:gd name="T19" fmla="*/ 3 h 4"/>
                <a:gd name="T20" fmla="*/ 4 w 5"/>
                <a:gd name="T21" fmla="*/ 3 h 4"/>
                <a:gd name="T22" fmla="*/ 4 w 5"/>
                <a:gd name="T23" fmla="*/ 3 h 4"/>
                <a:gd name="T24" fmla="*/ 2 w 5"/>
                <a:gd name="T25" fmla="*/ 3 h 4"/>
                <a:gd name="T26" fmla="*/ 2 w 5"/>
                <a:gd name="T27" fmla="*/ 3 h 4"/>
                <a:gd name="T28" fmla="*/ 2 w 5"/>
                <a:gd name="T29" fmla="*/ 3 h 4"/>
                <a:gd name="T30" fmla="*/ 2 w 5"/>
                <a:gd name="T31" fmla="*/ 3 h 4"/>
                <a:gd name="T32" fmla="*/ 3 w 5"/>
                <a:gd name="T33" fmla="*/ 3 h 4"/>
                <a:gd name="T34" fmla="*/ 3 w 5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4" y="3"/>
                  </a:move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moveTo>
                    <a:pt x="2" y="3"/>
                  </a:moveTo>
                  <a:lnTo>
                    <a:pt x="2" y="3"/>
                  </a:lnTo>
                  <a:moveTo>
                    <a:pt x="2" y="3"/>
                  </a:moveTo>
                  <a:lnTo>
                    <a:pt x="2" y="3"/>
                  </a:lnTo>
                  <a:moveTo>
                    <a:pt x="3" y="3"/>
                  </a:moveTo>
                  <a:lnTo>
                    <a:pt x="3" y="3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60">
              <a:extLst>
                <a:ext uri="{FF2B5EF4-FFF2-40B4-BE49-F238E27FC236}">
                  <a16:creationId xmlns:a16="http://schemas.microsoft.com/office/drawing/2014/main" id="{14AC883A-8F39-46A4-BE8D-3E690E60B9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613" y="3433763"/>
              <a:ext cx="6350" cy="7937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4 h 5"/>
                <a:gd name="T4" fmla="*/ 1 w 4"/>
                <a:gd name="T5" fmla="*/ 4 h 5"/>
                <a:gd name="T6" fmla="*/ 2 w 4"/>
                <a:gd name="T7" fmla="*/ 4 h 5"/>
                <a:gd name="T8" fmla="*/ 1 w 4"/>
                <a:gd name="T9" fmla="*/ 4 h 5"/>
                <a:gd name="T10" fmla="*/ 1 w 4"/>
                <a:gd name="T11" fmla="*/ 4 h 5"/>
                <a:gd name="T12" fmla="*/ 3 w 4"/>
                <a:gd name="T13" fmla="*/ 3 h 5"/>
                <a:gd name="T14" fmla="*/ 3 w 4"/>
                <a:gd name="T15" fmla="*/ 4 h 5"/>
                <a:gd name="T16" fmla="*/ 2 w 4"/>
                <a:gd name="T17" fmla="*/ 4 h 5"/>
                <a:gd name="T18" fmla="*/ 3 w 4"/>
                <a:gd name="T19" fmla="*/ 3 h 5"/>
                <a:gd name="T20" fmla="*/ 3 w 4"/>
                <a:gd name="T21" fmla="*/ 3 h 5"/>
                <a:gd name="T22" fmla="*/ 3 w 4"/>
                <a:gd name="T23" fmla="*/ 0 h 5"/>
                <a:gd name="T24" fmla="*/ 4 w 4"/>
                <a:gd name="T25" fmla="*/ 0 h 5"/>
                <a:gd name="T26" fmla="*/ 3 w 4"/>
                <a:gd name="T27" fmla="*/ 0 h 5"/>
                <a:gd name="T28" fmla="*/ 1 w 4"/>
                <a:gd name="T29" fmla="*/ 5 h 5"/>
                <a:gd name="T30" fmla="*/ 1 w 4"/>
                <a:gd name="T31" fmla="*/ 5 h 5"/>
                <a:gd name="T32" fmla="*/ 0 w 4"/>
                <a:gd name="T33" fmla="*/ 4 h 5"/>
                <a:gd name="T34" fmla="*/ 0 w 4"/>
                <a:gd name="T35" fmla="*/ 4 h 5"/>
                <a:gd name="T36" fmla="*/ 2 w 4"/>
                <a:gd name="T37" fmla="*/ 3 h 5"/>
                <a:gd name="T38" fmla="*/ 2 w 4"/>
                <a:gd name="T39" fmla="*/ 4 h 5"/>
                <a:gd name="T40" fmla="*/ 2 w 4"/>
                <a:gd name="T41" fmla="*/ 3 h 5"/>
                <a:gd name="T42" fmla="*/ 2 w 4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close/>
                  <a:moveTo>
                    <a:pt x="3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3" y="0"/>
                  </a:lnTo>
                  <a:close/>
                  <a:moveTo>
                    <a:pt x="1" y="5"/>
                  </a:moveTo>
                  <a:lnTo>
                    <a:pt x="1" y="5"/>
                  </a:lnTo>
                  <a:close/>
                  <a:moveTo>
                    <a:pt x="0" y="4"/>
                  </a:moveTo>
                  <a:lnTo>
                    <a:pt x="0" y="4"/>
                  </a:lnTo>
                  <a:close/>
                  <a:moveTo>
                    <a:pt x="2" y="3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61">
              <a:extLst>
                <a:ext uri="{FF2B5EF4-FFF2-40B4-BE49-F238E27FC236}">
                  <a16:creationId xmlns:a16="http://schemas.microsoft.com/office/drawing/2014/main" id="{2C3BDB8F-BC18-32DE-312D-AD3E10F66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613" y="3433763"/>
              <a:ext cx="6350" cy="7937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4 h 5"/>
                <a:gd name="T4" fmla="*/ 1 w 4"/>
                <a:gd name="T5" fmla="*/ 4 h 5"/>
                <a:gd name="T6" fmla="*/ 2 w 4"/>
                <a:gd name="T7" fmla="*/ 4 h 5"/>
                <a:gd name="T8" fmla="*/ 1 w 4"/>
                <a:gd name="T9" fmla="*/ 4 h 5"/>
                <a:gd name="T10" fmla="*/ 1 w 4"/>
                <a:gd name="T11" fmla="*/ 4 h 5"/>
                <a:gd name="T12" fmla="*/ 3 w 4"/>
                <a:gd name="T13" fmla="*/ 3 h 5"/>
                <a:gd name="T14" fmla="*/ 3 w 4"/>
                <a:gd name="T15" fmla="*/ 4 h 5"/>
                <a:gd name="T16" fmla="*/ 2 w 4"/>
                <a:gd name="T17" fmla="*/ 4 h 5"/>
                <a:gd name="T18" fmla="*/ 3 w 4"/>
                <a:gd name="T19" fmla="*/ 3 h 5"/>
                <a:gd name="T20" fmla="*/ 3 w 4"/>
                <a:gd name="T21" fmla="*/ 3 h 5"/>
                <a:gd name="T22" fmla="*/ 3 w 4"/>
                <a:gd name="T23" fmla="*/ 0 h 5"/>
                <a:gd name="T24" fmla="*/ 4 w 4"/>
                <a:gd name="T25" fmla="*/ 0 h 5"/>
                <a:gd name="T26" fmla="*/ 3 w 4"/>
                <a:gd name="T27" fmla="*/ 0 h 5"/>
                <a:gd name="T28" fmla="*/ 1 w 4"/>
                <a:gd name="T29" fmla="*/ 5 h 5"/>
                <a:gd name="T30" fmla="*/ 1 w 4"/>
                <a:gd name="T31" fmla="*/ 5 h 5"/>
                <a:gd name="T32" fmla="*/ 0 w 4"/>
                <a:gd name="T33" fmla="*/ 4 h 5"/>
                <a:gd name="T34" fmla="*/ 0 w 4"/>
                <a:gd name="T35" fmla="*/ 4 h 5"/>
                <a:gd name="T36" fmla="*/ 2 w 4"/>
                <a:gd name="T37" fmla="*/ 3 h 5"/>
                <a:gd name="T38" fmla="*/ 2 w 4"/>
                <a:gd name="T39" fmla="*/ 4 h 5"/>
                <a:gd name="T40" fmla="*/ 2 w 4"/>
                <a:gd name="T41" fmla="*/ 3 h 5"/>
                <a:gd name="T42" fmla="*/ 2 w 4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moveTo>
                    <a:pt x="3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moveTo>
                    <a:pt x="3" y="0"/>
                  </a:moveTo>
                  <a:lnTo>
                    <a:pt x="4" y="0"/>
                  </a:lnTo>
                  <a:lnTo>
                    <a:pt x="3" y="0"/>
                  </a:lnTo>
                  <a:moveTo>
                    <a:pt x="1" y="5"/>
                  </a:moveTo>
                  <a:lnTo>
                    <a:pt x="1" y="5"/>
                  </a:lnTo>
                  <a:moveTo>
                    <a:pt x="0" y="4"/>
                  </a:moveTo>
                  <a:lnTo>
                    <a:pt x="0" y="4"/>
                  </a:lnTo>
                  <a:moveTo>
                    <a:pt x="2" y="3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62">
              <a:extLst>
                <a:ext uri="{FF2B5EF4-FFF2-40B4-BE49-F238E27FC236}">
                  <a16:creationId xmlns:a16="http://schemas.microsoft.com/office/drawing/2014/main" id="{765C8744-760E-9EBC-20B5-91F960D43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3438525"/>
              <a:ext cx="36513" cy="15875"/>
            </a:xfrm>
            <a:custGeom>
              <a:avLst/>
              <a:gdLst>
                <a:gd name="T0" fmla="*/ 22 w 23"/>
                <a:gd name="T1" fmla="*/ 5 h 10"/>
                <a:gd name="T2" fmla="*/ 23 w 23"/>
                <a:gd name="T3" fmla="*/ 6 h 10"/>
                <a:gd name="T4" fmla="*/ 22 w 23"/>
                <a:gd name="T5" fmla="*/ 6 h 10"/>
                <a:gd name="T6" fmla="*/ 21 w 23"/>
                <a:gd name="T7" fmla="*/ 6 h 10"/>
                <a:gd name="T8" fmla="*/ 22 w 23"/>
                <a:gd name="T9" fmla="*/ 6 h 10"/>
                <a:gd name="T10" fmla="*/ 21 w 23"/>
                <a:gd name="T11" fmla="*/ 6 h 10"/>
                <a:gd name="T12" fmla="*/ 20 w 23"/>
                <a:gd name="T13" fmla="*/ 6 h 10"/>
                <a:gd name="T14" fmla="*/ 19 w 23"/>
                <a:gd name="T15" fmla="*/ 6 h 10"/>
                <a:gd name="T16" fmla="*/ 18 w 23"/>
                <a:gd name="T17" fmla="*/ 5 h 10"/>
                <a:gd name="T18" fmla="*/ 17 w 23"/>
                <a:gd name="T19" fmla="*/ 5 h 10"/>
                <a:gd name="T20" fmla="*/ 18 w 23"/>
                <a:gd name="T21" fmla="*/ 5 h 10"/>
                <a:gd name="T22" fmla="*/ 17 w 23"/>
                <a:gd name="T23" fmla="*/ 5 h 10"/>
                <a:gd name="T24" fmla="*/ 16 w 23"/>
                <a:gd name="T25" fmla="*/ 5 h 10"/>
                <a:gd name="T26" fmla="*/ 16 w 23"/>
                <a:gd name="T27" fmla="*/ 6 h 10"/>
                <a:gd name="T28" fmla="*/ 14 w 23"/>
                <a:gd name="T29" fmla="*/ 6 h 10"/>
                <a:gd name="T30" fmla="*/ 12 w 23"/>
                <a:gd name="T31" fmla="*/ 6 h 10"/>
                <a:gd name="T32" fmla="*/ 12 w 23"/>
                <a:gd name="T33" fmla="*/ 7 h 10"/>
                <a:gd name="T34" fmla="*/ 12 w 23"/>
                <a:gd name="T35" fmla="*/ 10 h 10"/>
                <a:gd name="T36" fmla="*/ 12 w 23"/>
                <a:gd name="T37" fmla="*/ 7 h 10"/>
                <a:gd name="T38" fmla="*/ 11 w 23"/>
                <a:gd name="T39" fmla="*/ 7 h 10"/>
                <a:gd name="T40" fmla="*/ 10 w 23"/>
                <a:gd name="T41" fmla="*/ 6 h 10"/>
                <a:gd name="T42" fmla="*/ 9 w 23"/>
                <a:gd name="T43" fmla="*/ 6 h 10"/>
                <a:gd name="T44" fmla="*/ 8 w 23"/>
                <a:gd name="T45" fmla="*/ 6 h 10"/>
                <a:gd name="T46" fmla="*/ 7 w 23"/>
                <a:gd name="T47" fmla="*/ 6 h 10"/>
                <a:gd name="T48" fmla="*/ 6 w 23"/>
                <a:gd name="T49" fmla="*/ 6 h 10"/>
                <a:gd name="T50" fmla="*/ 6 w 23"/>
                <a:gd name="T51" fmla="*/ 5 h 10"/>
                <a:gd name="T52" fmla="*/ 5 w 23"/>
                <a:gd name="T53" fmla="*/ 5 h 10"/>
                <a:gd name="T54" fmla="*/ 5 w 23"/>
                <a:gd name="T55" fmla="*/ 4 h 10"/>
                <a:gd name="T56" fmla="*/ 4 w 23"/>
                <a:gd name="T57" fmla="*/ 4 h 10"/>
                <a:gd name="T58" fmla="*/ 4 w 23"/>
                <a:gd name="T59" fmla="*/ 3 h 10"/>
                <a:gd name="T60" fmla="*/ 2 w 23"/>
                <a:gd name="T61" fmla="*/ 3 h 10"/>
                <a:gd name="T62" fmla="*/ 1 w 23"/>
                <a:gd name="T63" fmla="*/ 3 h 10"/>
                <a:gd name="T64" fmla="*/ 0 w 23"/>
                <a:gd name="T65" fmla="*/ 3 h 10"/>
                <a:gd name="T66" fmla="*/ 0 w 23"/>
                <a:gd name="T67" fmla="*/ 2 h 10"/>
                <a:gd name="T68" fmla="*/ 1 w 23"/>
                <a:gd name="T69" fmla="*/ 2 h 10"/>
                <a:gd name="T70" fmla="*/ 1 w 23"/>
                <a:gd name="T71" fmla="*/ 1 h 10"/>
                <a:gd name="T72" fmla="*/ 2 w 23"/>
                <a:gd name="T73" fmla="*/ 1 h 10"/>
                <a:gd name="T74" fmla="*/ 4 w 23"/>
                <a:gd name="T75" fmla="*/ 1 h 10"/>
                <a:gd name="T76" fmla="*/ 5 w 23"/>
                <a:gd name="T77" fmla="*/ 1 h 10"/>
                <a:gd name="T78" fmla="*/ 5 w 23"/>
                <a:gd name="T79" fmla="*/ 0 h 10"/>
                <a:gd name="T80" fmla="*/ 6 w 23"/>
                <a:gd name="T81" fmla="*/ 0 h 10"/>
                <a:gd name="T82" fmla="*/ 7 w 23"/>
                <a:gd name="T83" fmla="*/ 0 h 10"/>
                <a:gd name="T84" fmla="*/ 8 w 23"/>
                <a:gd name="T85" fmla="*/ 0 h 10"/>
                <a:gd name="T86" fmla="*/ 9 w 23"/>
                <a:gd name="T87" fmla="*/ 0 h 10"/>
                <a:gd name="T88" fmla="*/ 10 w 23"/>
                <a:gd name="T89" fmla="*/ 0 h 10"/>
                <a:gd name="T90" fmla="*/ 10 w 23"/>
                <a:gd name="T91" fmla="*/ 1 h 10"/>
                <a:gd name="T92" fmla="*/ 11 w 23"/>
                <a:gd name="T93" fmla="*/ 1 h 10"/>
                <a:gd name="T94" fmla="*/ 12 w 23"/>
                <a:gd name="T95" fmla="*/ 1 h 10"/>
                <a:gd name="T96" fmla="*/ 14 w 23"/>
                <a:gd name="T97" fmla="*/ 1 h 10"/>
                <a:gd name="T98" fmla="*/ 16 w 23"/>
                <a:gd name="T99" fmla="*/ 1 h 10"/>
                <a:gd name="T100" fmla="*/ 17 w 23"/>
                <a:gd name="T101" fmla="*/ 1 h 10"/>
                <a:gd name="T102" fmla="*/ 17 w 23"/>
                <a:gd name="T103" fmla="*/ 2 h 10"/>
                <a:gd name="T104" fmla="*/ 18 w 23"/>
                <a:gd name="T105" fmla="*/ 2 h 10"/>
                <a:gd name="T106" fmla="*/ 18 w 23"/>
                <a:gd name="T107" fmla="*/ 3 h 10"/>
                <a:gd name="T108" fmla="*/ 19 w 23"/>
                <a:gd name="T109" fmla="*/ 3 h 10"/>
                <a:gd name="T110" fmla="*/ 20 w 23"/>
                <a:gd name="T111" fmla="*/ 3 h 10"/>
                <a:gd name="T112" fmla="*/ 21 w 23"/>
                <a:gd name="T113" fmla="*/ 3 h 10"/>
                <a:gd name="T114" fmla="*/ 21 w 23"/>
                <a:gd name="T115" fmla="*/ 4 h 10"/>
                <a:gd name="T116" fmla="*/ 22 w 23"/>
                <a:gd name="T117" fmla="*/ 4 h 10"/>
                <a:gd name="T118" fmla="*/ 22 w 23"/>
                <a:gd name="T1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" h="10">
                  <a:moveTo>
                    <a:pt x="22" y="5"/>
                  </a:moveTo>
                  <a:lnTo>
                    <a:pt x="23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63">
              <a:extLst>
                <a:ext uri="{FF2B5EF4-FFF2-40B4-BE49-F238E27FC236}">
                  <a16:creationId xmlns:a16="http://schemas.microsoft.com/office/drawing/2014/main" id="{E9B37278-896C-ACE4-F8C5-64B0F9470D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2563" y="3417888"/>
              <a:ext cx="26988" cy="6350"/>
            </a:xfrm>
            <a:custGeom>
              <a:avLst/>
              <a:gdLst>
                <a:gd name="T0" fmla="*/ 2 w 17"/>
                <a:gd name="T1" fmla="*/ 3 h 4"/>
                <a:gd name="T2" fmla="*/ 3 w 17"/>
                <a:gd name="T3" fmla="*/ 3 h 4"/>
                <a:gd name="T4" fmla="*/ 3 w 17"/>
                <a:gd name="T5" fmla="*/ 4 h 4"/>
                <a:gd name="T6" fmla="*/ 2 w 17"/>
                <a:gd name="T7" fmla="*/ 4 h 4"/>
                <a:gd name="T8" fmla="*/ 1 w 17"/>
                <a:gd name="T9" fmla="*/ 4 h 4"/>
                <a:gd name="T10" fmla="*/ 0 w 17"/>
                <a:gd name="T11" fmla="*/ 4 h 4"/>
                <a:gd name="T12" fmla="*/ 0 w 17"/>
                <a:gd name="T13" fmla="*/ 3 h 4"/>
                <a:gd name="T14" fmla="*/ 0 w 17"/>
                <a:gd name="T15" fmla="*/ 4 h 4"/>
                <a:gd name="T16" fmla="*/ 1 w 17"/>
                <a:gd name="T17" fmla="*/ 4 h 4"/>
                <a:gd name="T18" fmla="*/ 1 w 17"/>
                <a:gd name="T19" fmla="*/ 3 h 4"/>
                <a:gd name="T20" fmla="*/ 1 w 17"/>
                <a:gd name="T21" fmla="*/ 4 h 4"/>
                <a:gd name="T22" fmla="*/ 1 w 17"/>
                <a:gd name="T23" fmla="*/ 3 h 4"/>
                <a:gd name="T24" fmla="*/ 2 w 17"/>
                <a:gd name="T25" fmla="*/ 3 h 4"/>
                <a:gd name="T26" fmla="*/ 2 w 17"/>
                <a:gd name="T27" fmla="*/ 3 h 4"/>
                <a:gd name="T28" fmla="*/ 14 w 17"/>
                <a:gd name="T29" fmla="*/ 0 h 4"/>
                <a:gd name="T30" fmla="*/ 15 w 17"/>
                <a:gd name="T31" fmla="*/ 0 h 4"/>
                <a:gd name="T32" fmla="*/ 14 w 17"/>
                <a:gd name="T33" fmla="*/ 0 h 4"/>
                <a:gd name="T34" fmla="*/ 14 w 17"/>
                <a:gd name="T35" fmla="*/ 1 h 4"/>
                <a:gd name="T36" fmla="*/ 12 w 17"/>
                <a:gd name="T37" fmla="*/ 1 h 4"/>
                <a:gd name="T38" fmla="*/ 12 w 17"/>
                <a:gd name="T39" fmla="*/ 0 h 4"/>
                <a:gd name="T40" fmla="*/ 14 w 17"/>
                <a:gd name="T41" fmla="*/ 0 h 4"/>
                <a:gd name="T42" fmla="*/ 14 w 17"/>
                <a:gd name="T43" fmla="*/ 0 h 4"/>
                <a:gd name="T44" fmla="*/ 15 w 17"/>
                <a:gd name="T45" fmla="*/ 0 h 4"/>
                <a:gd name="T46" fmla="*/ 16 w 17"/>
                <a:gd name="T47" fmla="*/ 0 h 4"/>
                <a:gd name="T48" fmla="*/ 17 w 17"/>
                <a:gd name="T49" fmla="*/ 0 h 4"/>
                <a:gd name="T50" fmla="*/ 16 w 17"/>
                <a:gd name="T51" fmla="*/ 0 h 4"/>
                <a:gd name="T52" fmla="*/ 15 w 17"/>
                <a:gd name="T53" fmla="*/ 0 h 4"/>
                <a:gd name="T54" fmla="*/ 15 w 17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4">
                  <a:moveTo>
                    <a:pt x="2" y="3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14" y="0"/>
                  </a:moveTo>
                  <a:lnTo>
                    <a:pt x="15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64">
              <a:extLst>
                <a:ext uri="{FF2B5EF4-FFF2-40B4-BE49-F238E27FC236}">
                  <a16:creationId xmlns:a16="http://schemas.microsoft.com/office/drawing/2014/main" id="{5F76A037-70BE-2307-AB3E-F9C1A262E1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2438" y="3184525"/>
              <a:ext cx="4763" cy="4762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1 h 3"/>
                <a:gd name="T22" fmla="*/ 2 w 3"/>
                <a:gd name="T23" fmla="*/ 1 h 3"/>
                <a:gd name="T24" fmla="*/ 2 w 3"/>
                <a:gd name="T25" fmla="*/ 0 h 3"/>
                <a:gd name="T26" fmla="*/ 2 w 3"/>
                <a:gd name="T27" fmla="*/ 0 h 3"/>
                <a:gd name="T28" fmla="*/ 0 w 3"/>
                <a:gd name="T29" fmla="*/ 1 h 3"/>
                <a:gd name="T30" fmla="*/ 0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65">
              <a:extLst>
                <a:ext uri="{FF2B5EF4-FFF2-40B4-BE49-F238E27FC236}">
                  <a16:creationId xmlns:a16="http://schemas.microsoft.com/office/drawing/2014/main" id="{B2B6CE83-F324-E58C-D476-910D6AABA4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2438" y="3184525"/>
              <a:ext cx="4763" cy="4762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1 h 3"/>
                <a:gd name="T22" fmla="*/ 2 w 3"/>
                <a:gd name="T23" fmla="*/ 1 h 3"/>
                <a:gd name="T24" fmla="*/ 2 w 3"/>
                <a:gd name="T25" fmla="*/ 0 h 3"/>
                <a:gd name="T26" fmla="*/ 2 w 3"/>
                <a:gd name="T27" fmla="*/ 0 h 3"/>
                <a:gd name="T28" fmla="*/ 0 w 3"/>
                <a:gd name="T29" fmla="*/ 1 h 3"/>
                <a:gd name="T30" fmla="*/ 0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66">
              <a:extLst>
                <a:ext uri="{FF2B5EF4-FFF2-40B4-BE49-F238E27FC236}">
                  <a16:creationId xmlns:a16="http://schemas.microsoft.com/office/drawing/2014/main" id="{1A35810E-7D91-1FB1-4AD7-5D18A879B6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51176" y="4722813"/>
              <a:ext cx="58738" cy="39687"/>
            </a:xfrm>
            <a:custGeom>
              <a:avLst/>
              <a:gdLst>
                <a:gd name="T0" fmla="*/ 15 w 37"/>
                <a:gd name="T1" fmla="*/ 21 h 25"/>
                <a:gd name="T2" fmla="*/ 0 w 37"/>
                <a:gd name="T3" fmla="*/ 15 h 25"/>
                <a:gd name="T4" fmla="*/ 2 w 37"/>
                <a:gd name="T5" fmla="*/ 16 h 25"/>
                <a:gd name="T6" fmla="*/ 2 w 37"/>
                <a:gd name="T7" fmla="*/ 15 h 25"/>
                <a:gd name="T8" fmla="*/ 4 w 37"/>
                <a:gd name="T9" fmla="*/ 16 h 25"/>
                <a:gd name="T10" fmla="*/ 0 w 37"/>
                <a:gd name="T11" fmla="*/ 14 h 25"/>
                <a:gd name="T12" fmla="*/ 15 w 37"/>
                <a:gd name="T13" fmla="*/ 16 h 25"/>
                <a:gd name="T14" fmla="*/ 11 w 37"/>
                <a:gd name="T15" fmla="*/ 17 h 25"/>
                <a:gd name="T16" fmla="*/ 7 w 37"/>
                <a:gd name="T17" fmla="*/ 20 h 25"/>
                <a:gd name="T18" fmla="*/ 6 w 37"/>
                <a:gd name="T19" fmla="*/ 20 h 25"/>
                <a:gd name="T20" fmla="*/ 4 w 37"/>
                <a:gd name="T21" fmla="*/ 20 h 25"/>
                <a:gd name="T22" fmla="*/ 5 w 37"/>
                <a:gd name="T23" fmla="*/ 18 h 25"/>
                <a:gd name="T24" fmla="*/ 6 w 37"/>
                <a:gd name="T25" fmla="*/ 17 h 25"/>
                <a:gd name="T26" fmla="*/ 8 w 37"/>
                <a:gd name="T27" fmla="*/ 16 h 25"/>
                <a:gd name="T28" fmla="*/ 10 w 37"/>
                <a:gd name="T29" fmla="*/ 15 h 25"/>
                <a:gd name="T30" fmla="*/ 11 w 37"/>
                <a:gd name="T31" fmla="*/ 13 h 25"/>
                <a:gd name="T32" fmla="*/ 7 w 37"/>
                <a:gd name="T33" fmla="*/ 11 h 25"/>
                <a:gd name="T34" fmla="*/ 12 w 37"/>
                <a:gd name="T35" fmla="*/ 13 h 25"/>
                <a:gd name="T36" fmla="*/ 8 w 37"/>
                <a:gd name="T37" fmla="*/ 9 h 25"/>
                <a:gd name="T38" fmla="*/ 8 w 37"/>
                <a:gd name="T39" fmla="*/ 7 h 25"/>
                <a:gd name="T40" fmla="*/ 13 w 37"/>
                <a:gd name="T41" fmla="*/ 7 h 25"/>
                <a:gd name="T42" fmla="*/ 19 w 37"/>
                <a:gd name="T43" fmla="*/ 7 h 25"/>
                <a:gd name="T44" fmla="*/ 20 w 37"/>
                <a:gd name="T45" fmla="*/ 7 h 25"/>
                <a:gd name="T46" fmla="*/ 19 w 37"/>
                <a:gd name="T47" fmla="*/ 10 h 25"/>
                <a:gd name="T48" fmla="*/ 13 w 37"/>
                <a:gd name="T49" fmla="*/ 6 h 25"/>
                <a:gd name="T50" fmla="*/ 12 w 37"/>
                <a:gd name="T51" fmla="*/ 6 h 25"/>
                <a:gd name="T52" fmla="*/ 12 w 37"/>
                <a:gd name="T53" fmla="*/ 8 h 25"/>
                <a:gd name="T54" fmla="*/ 36 w 37"/>
                <a:gd name="T55" fmla="*/ 13 h 25"/>
                <a:gd name="T56" fmla="*/ 31 w 37"/>
                <a:gd name="T57" fmla="*/ 14 h 25"/>
                <a:gd name="T58" fmla="*/ 29 w 37"/>
                <a:gd name="T59" fmla="*/ 15 h 25"/>
                <a:gd name="T60" fmla="*/ 24 w 37"/>
                <a:gd name="T61" fmla="*/ 15 h 25"/>
                <a:gd name="T62" fmla="*/ 28 w 37"/>
                <a:gd name="T63" fmla="*/ 17 h 25"/>
                <a:gd name="T64" fmla="*/ 26 w 37"/>
                <a:gd name="T65" fmla="*/ 17 h 25"/>
                <a:gd name="T66" fmla="*/ 23 w 37"/>
                <a:gd name="T67" fmla="*/ 17 h 25"/>
                <a:gd name="T68" fmla="*/ 23 w 37"/>
                <a:gd name="T69" fmla="*/ 20 h 25"/>
                <a:gd name="T70" fmla="*/ 22 w 37"/>
                <a:gd name="T71" fmla="*/ 21 h 25"/>
                <a:gd name="T72" fmla="*/ 20 w 37"/>
                <a:gd name="T73" fmla="*/ 22 h 25"/>
                <a:gd name="T74" fmla="*/ 17 w 37"/>
                <a:gd name="T75" fmla="*/ 20 h 25"/>
                <a:gd name="T76" fmla="*/ 16 w 37"/>
                <a:gd name="T77" fmla="*/ 18 h 25"/>
                <a:gd name="T78" fmla="*/ 19 w 37"/>
                <a:gd name="T79" fmla="*/ 16 h 25"/>
                <a:gd name="T80" fmla="*/ 20 w 37"/>
                <a:gd name="T81" fmla="*/ 14 h 25"/>
                <a:gd name="T82" fmla="*/ 24 w 37"/>
                <a:gd name="T83" fmla="*/ 13 h 25"/>
                <a:gd name="T84" fmla="*/ 24 w 37"/>
                <a:gd name="T85" fmla="*/ 9 h 25"/>
                <a:gd name="T86" fmla="*/ 24 w 37"/>
                <a:gd name="T87" fmla="*/ 5 h 25"/>
                <a:gd name="T88" fmla="*/ 28 w 37"/>
                <a:gd name="T89" fmla="*/ 6 h 25"/>
                <a:gd name="T90" fmla="*/ 29 w 37"/>
                <a:gd name="T91" fmla="*/ 7 h 25"/>
                <a:gd name="T92" fmla="*/ 29 w 37"/>
                <a:gd name="T93" fmla="*/ 9 h 25"/>
                <a:gd name="T94" fmla="*/ 30 w 37"/>
                <a:gd name="T95" fmla="*/ 9 h 25"/>
                <a:gd name="T96" fmla="*/ 36 w 37"/>
                <a:gd name="T97" fmla="*/ 8 h 25"/>
                <a:gd name="T98" fmla="*/ 35 w 37"/>
                <a:gd name="T99" fmla="*/ 9 h 25"/>
                <a:gd name="T100" fmla="*/ 36 w 37"/>
                <a:gd name="T101" fmla="*/ 11 h 25"/>
                <a:gd name="T102" fmla="*/ 16 w 37"/>
                <a:gd name="T103" fmla="*/ 6 h 25"/>
                <a:gd name="T104" fmla="*/ 17 w 37"/>
                <a:gd name="T105" fmla="*/ 6 h 25"/>
                <a:gd name="T106" fmla="*/ 15 w 37"/>
                <a:gd name="T107" fmla="*/ 24 h 25"/>
                <a:gd name="T108" fmla="*/ 28 w 37"/>
                <a:gd name="T109" fmla="*/ 17 h 25"/>
                <a:gd name="T110" fmla="*/ 17 w 37"/>
                <a:gd name="T111" fmla="*/ 7 h 25"/>
                <a:gd name="T112" fmla="*/ 16 w 37"/>
                <a:gd name="T113" fmla="*/ 7 h 25"/>
                <a:gd name="T114" fmla="*/ 2 w 37"/>
                <a:gd name="T11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" h="25">
                  <a:moveTo>
                    <a:pt x="16" y="21"/>
                  </a:moveTo>
                  <a:lnTo>
                    <a:pt x="16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6" y="21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close/>
                  <a:moveTo>
                    <a:pt x="4" y="16"/>
                  </a:move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4" y="16"/>
                  </a:lnTo>
                  <a:close/>
                  <a:moveTo>
                    <a:pt x="0" y="11"/>
                  </a:moveTo>
                  <a:lnTo>
                    <a:pt x="1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close/>
                  <a:moveTo>
                    <a:pt x="17" y="13"/>
                  </a:moveTo>
                  <a:lnTo>
                    <a:pt x="16" y="14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9" y="7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3"/>
                  </a:lnTo>
                  <a:close/>
                  <a:moveTo>
                    <a:pt x="14" y="6"/>
                  </a:moveTo>
                  <a:lnTo>
                    <a:pt x="14" y="7"/>
                  </a:lnTo>
                  <a:lnTo>
                    <a:pt x="13" y="6"/>
                  </a:lnTo>
                  <a:lnTo>
                    <a:pt x="14" y="6"/>
                  </a:lnTo>
                  <a:close/>
                  <a:moveTo>
                    <a:pt x="12" y="7"/>
                  </a:moveTo>
                  <a:lnTo>
                    <a:pt x="11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7"/>
                  </a:lnTo>
                  <a:close/>
                  <a:moveTo>
                    <a:pt x="36" y="13"/>
                  </a:moveTo>
                  <a:lnTo>
                    <a:pt x="37" y="13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3"/>
                  </a:lnTo>
                  <a:close/>
                  <a:moveTo>
                    <a:pt x="16" y="6"/>
                  </a:move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6"/>
                  </a:lnTo>
                  <a:close/>
                  <a:moveTo>
                    <a:pt x="15" y="24"/>
                  </a:moveTo>
                  <a:lnTo>
                    <a:pt x="16" y="22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5" y="24"/>
                  </a:lnTo>
                  <a:close/>
                  <a:moveTo>
                    <a:pt x="29" y="17"/>
                  </a:moveTo>
                  <a:lnTo>
                    <a:pt x="29" y="18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close/>
                  <a:moveTo>
                    <a:pt x="16" y="16"/>
                  </a:moveTo>
                  <a:lnTo>
                    <a:pt x="16" y="17"/>
                  </a:lnTo>
                  <a:lnTo>
                    <a:pt x="16" y="16"/>
                  </a:lnTo>
                  <a:close/>
                  <a:moveTo>
                    <a:pt x="16" y="7"/>
                  </a:moveTo>
                  <a:lnTo>
                    <a:pt x="17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7"/>
                  </a:lnTo>
                  <a:close/>
                  <a:moveTo>
                    <a:pt x="8" y="6"/>
                  </a:moveTo>
                  <a:lnTo>
                    <a:pt x="7" y="6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close/>
                  <a:moveTo>
                    <a:pt x="2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192" name="Group 136191">
            <a:extLst>
              <a:ext uri="{FF2B5EF4-FFF2-40B4-BE49-F238E27FC236}">
                <a16:creationId xmlns:a16="http://schemas.microsoft.com/office/drawing/2014/main" id="{605BA763-64CD-F354-E224-E2CCCA2CDBF3}"/>
              </a:ext>
            </a:extLst>
          </p:cNvPr>
          <p:cNvGrpSpPr/>
          <p:nvPr/>
        </p:nvGrpSpPr>
        <p:grpSpPr>
          <a:xfrm>
            <a:off x="4776212" y="1030288"/>
            <a:ext cx="2754313" cy="3829050"/>
            <a:chOff x="1116013" y="1030288"/>
            <a:chExt cx="2754313" cy="3829050"/>
          </a:xfrm>
        </p:grpSpPr>
        <p:sp>
          <p:nvSpPr>
            <p:cNvPr id="136193" name="Freeform 5">
              <a:extLst>
                <a:ext uri="{FF2B5EF4-FFF2-40B4-BE49-F238E27FC236}">
                  <a16:creationId xmlns:a16="http://schemas.microsoft.com/office/drawing/2014/main" id="{44958800-CE6A-E1C4-D8CB-3E012E96E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9013" y="4040188"/>
              <a:ext cx="708025" cy="819150"/>
            </a:xfrm>
            <a:custGeom>
              <a:avLst/>
              <a:gdLst>
                <a:gd name="T0" fmla="*/ 437 w 446"/>
                <a:gd name="T1" fmla="*/ 68 h 516"/>
                <a:gd name="T2" fmla="*/ 409 w 446"/>
                <a:gd name="T3" fmla="*/ 138 h 516"/>
                <a:gd name="T4" fmla="*/ 407 w 446"/>
                <a:gd name="T5" fmla="*/ 196 h 516"/>
                <a:gd name="T6" fmla="*/ 392 w 446"/>
                <a:gd name="T7" fmla="*/ 263 h 516"/>
                <a:gd name="T8" fmla="*/ 390 w 446"/>
                <a:gd name="T9" fmla="*/ 321 h 516"/>
                <a:gd name="T10" fmla="*/ 389 w 446"/>
                <a:gd name="T11" fmla="*/ 369 h 516"/>
                <a:gd name="T12" fmla="*/ 386 w 446"/>
                <a:gd name="T13" fmla="*/ 427 h 516"/>
                <a:gd name="T14" fmla="*/ 400 w 446"/>
                <a:gd name="T15" fmla="*/ 461 h 516"/>
                <a:gd name="T16" fmla="*/ 395 w 446"/>
                <a:gd name="T17" fmla="*/ 461 h 516"/>
                <a:gd name="T18" fmla="*/ 379 w 446"/>
                <a:gd name="T19" fmla="*/ 461 h 516"/>
                <a:gd name="T20" fmla="*/ 376 w 446"/>
                <a:gd name="T21" fmla="*/ 462 h 516"/>
                <a:gd name="T22" fmla="*/ 376 w 446"/>
                <a:gd name="T23" fmla="*/ 448 h 516"/>
                <a:gd name="T24" fmla="*/ 382 w 446"/>
                <a:gd name="T25" fmla="*/ 443 h 516"/>
                <a:gd name="T26" fmla="*/ 368 w 446"/>
                <a:gd name="T27" fmla="*/ 438 h 516"/>
                <a:gd name="T28" fmla="*/ 366 w 446"/>
                <a:gd name="T29" fmla="*/ 424 h 516"/>
                <a:gd name="T30" fmla="*/ 367 w 446"/>
                <a:gd name="T31" fmla="*/ 410 h 516"/>
                <a:gd name="T32" fmla="*/ 367 w 446"/>
                <a:gd name="T33" fmla="*/ 390 h 516"/>
                <a:gd name="T34" fmla="*/ 370 w 446"/>
                <a:gd name="T35" fmla="*/ 377 h 516"/>
                <a:gd name="T36" fmla="*/ 364 w 446"/>
                <a:gd name="T37" fmla="*/ 364 h 516"/>
                <a:gd name="T38" fmla="*/ 361 w 446"/>
                <a:gd name="T39" fmla="*/ 350 h 516"/>
                <a:gd name="T40" fmla="*/ 373 w 446"/>
                <a:gd name="T41" fmla="*/ 349 h 516"/>
                <a:gd name="T42" fmla="*/ 379 w 446"/>
                <a:gd name="T43" fmla="*/ 320 h 516"/>
                <a:gd name="T44" fmla="*/ 381 w 446"/>
                <a:gd name="T45" fmla="*/ 290 h 516"/>
                <a:gd name="T46" fmla="*/ 373 w 446"/>
                <a:gd name="T47" fmla="*/ 247 h 516"/>
                <a:gd name="T48" fmla="*/ 392 w 446"/>
                <a:gd name="T49" fmla="*/ 178 h 516"/>
                <a:gd name="T50" fmla="*/ 400 w 446"/>
                <a:gd name="T51" fmla="*/ 112 h 516"/>
                <a:gd name="T52" fmla="*/ 408 w 446"/>
                <a:gd name="T53" fmla="*/ 46 h 516"/>
                <a:gd name="T54" fmla="*/ 412 w 446"/>
                <a:gd name="T55" fmla="*/ 496 h 516"/>
                <a:gd name="T56" fmla="*/ 389 w 446"/>
                <a:gd name="T57" fmla="*/ 493 h 516"/>
                <a:gd name="T58" fmla="*/ 401 w 446"/>
                <a:gd name="T59" fmla="*/ 485 h 516"/>
                <a:gd name="T60" fmla="*/ 408 w 446"/>
                <a:gd name="T61" fmla="*/ 472 h 516"/>
                <a:gd name="T62" fmla="*/ 2 w 446"/>
                <a:gd name="T63" fmla="*/ 108 h 516"/>
                <a:gd name="T64" fmla="*/ 443 w 446"/>
                <a:gd name="T65" fmla="*/ 504 h 516"/>
                <a:gd name="T66" fmla="*/ 415 w 446"/>
                <a:gd name="T67" fmla="*/ 504 h 516"/>
                <a:gd name="T68" fmla="*/ 427 w 446"/>
                <a:gd name="T69" fmla="*/ 504 h 516"/>
                <a:gd name="T70" fmla="*/ 402 w 446"/>
                <a:gd name="T71" fmla="*/ 501 h 516"/>
                <a:gd name="T72" fmla="*/ 395 w 446"/>
                <a:gd name="T73" fmla="*/ 496 h 516"/>
                <a:gd name="T74" fmla="*/ 398 w 446"/>
                <a:gd name="T75" fmla="*/ 483 h 516"/>
                <a:gd name="T76" fmla="*/ 390 w 446"/>
                <a:gd name="T77" fmla="*/ 485 h 516"/>
                <a:gd name="T78" fmla="*/ 381 w 446"/>
                <a:gd name="T79" fmla="*/ 484 h 516"/>
                <a:gd name="T80" fmla="*/ 378 w 446"/>
                <a:gd name="T81" fmla="*/ 474 h 516"/>
                <a:gd name="T82" fmla="*/ 368 w 446"/>
                <a:gd name="T83" fmla="*/ 467 h 516"/>
                <a:gd name="T84" fmla="*/ 368 w 446"/>
                <a:gd name="T85" fmla="*/ 455 h 516"/>
                <a:gd name="T86" fmla="*/ 368 w 446"/>
                <a:gd name="T87" fmla="*/ 446 h 516"/>
                <a:gd name="T88" fmla="*/ 367 w 446"/>
                <a:gd name="T89" fmla="*/ 444 h 516"/>
                <a:gd name="T90" fmla="*/ 358 w 446"/>
                <a:gd name="T91" fmla="*/ 433 h 516"/>
                <a:gd name="T92" fmla="*/ 357 w 446"/>
                <a:gd name="T93" fmla="*/ 425 h 516"/>
                <a:gd name="T94" fmla="*/ 354 w 446"/>
                <a:gd name="T95" fmla="*/ 422 h 516"/>
                <a:gd name="T96" fmla="*/ 353 w 446"/>
                <a:gd name="T97" fmla="*/ 406 h 516"/>
                <a:gd name="T98" fmla="*/ 355 w 446"/>
                <a:gd name="T99" fmla="*/ 395 h 516"/>
                <a:gd name="T100" fmla="*/ 363 w 446"/>
                <a:gd name="T101" fmla="*/ 400 h 516"/>
                <a:gd name="T102" fmla="*/ 357 w 446"/>
                <a:gd name="T103" fmla="*/ 410 h 516"/>
                <a:gd name="T104" fmla="*/ 363 w 446"/>
                <a:gd name="T105" fmla="*/ 392 h 516"/>
                <a:gd name="T106" fmla="*/ 352 w 446"/>
                <a:gd name="T107" fmla="*/ 390 h 516"/>
                <a:gd name="T108" fmla="*/ 354 w 446"/>
                <a:gd name="T109" fmla="*/ 380 h 516"/>
                <a:gd name="T110" fmla="*/ 359 w 446"/>
                <a:gd name="T111" fmla="*/ 349 h 516"/>
                <a:gd name="T112" fmla="*/ 363 w 446"/>
                <a:gd name="T113" fmla="*/ 344 h 516"/>
                <a:gd name="T114" fmla="*/ 356 w 446"/>
                <a:gd name="T115" fmla="*/ 335 h 516"/>
                <a:gd name="T116" fmla="*/ 363 w 446"/>
                <a:gd name="T117" fmla="*/ 332 h 516"/>
                <a:gd name="T118" fmla="*/ 363 w 446"/>
                <a:gd name="T119" fmla="*/ 329 h 516"/>
                <a:gd name="T120" fmla="*/ 370 w 446"/>
                <a:gd name="T121" fmla="*/ 304 h 516"/>
                <a:gd name="T122" fmla="*/ 373 w 446"/>
                <a:gd name="T123" fmla="*/ 306 h 516"/>
                <a:gd name="T124" fmla="*/ 370 w 446"/>
                <a:gd name="T125" fmla="*/ 445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6" h="516">
                  <a:moveTo>
                    <a:pt x="414" y="0"/>
                  </a:moveTo>
                  <a:lnTo>
                    <a:pt x="414" y="1"/>
                  </a:lnTo>
                  <a:lnTo>
                    <a:pt x="415" y="2"/>
                  </a:lnTo>
                  <a:lnTo>
                    <a:pt x="416" y="3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18" y="5"/>
                  </a:lnTo>
                  <a:lnTo>
                    <a:pt x="418" y="6"/>
                  </a:lnTo>
                  <a:lnTo>
                    <a:pt x="419" y="6"/>
                  </a:lnTo>
                  <a:lnTo>
                    <a:pt x="419" y="7"/>
                  </a:lnTo>
                  <a:lnTo>
                    <a:pt x="419" y="10"/>
                  </a:lnTo>
                  <a:lnTo>
                    <a:pt x="419" y="11"/>
                  </a:lnTo>
                  <a:lnTo>
                    <a:pt x="419" y="12"/>
                  </a:lnTo>
                  <a:lnTo>
                    <a:pt x="419" y="13"/>
                  </a:lnTo>
                  <a:lnTo>
                    <a:pt x="420" y="13"/>
                  </a:lnTo>
                  <a:lnTo>
                    <a:pt x="419" y="13"/>
                  </a:lnTo>
                  <a:lnTo>
                    <a:pt x="420" y="14"/>
                  </a:lnTo>
                  <a:lnTo>
                    <a:pt x="420" y="15"/>
                  </a:lnTo>
                  <a:lnTo>
                    <a:pt x="420" y="16"/>
                  </a:lnTo>
                  <a:lnTo>
                    <a:pt x="421" y="16"/>
                  </a:lnTo>
                  <a:lnTo>
                    <a:pt x="421" y="17"/>
                  </a:lnTo>
                  <a:lnTo>
                    <a:pt x="422" y="17"/>
                  </a:lnTo>
                  <a:lnTo>
                    <a:pt x="422" y="18"/>
                  </a:lnTo>
                  <a:lnTo>
                    <a:pt x="423" y="18"/>
                  </a:lnTo>
                  <a:lnTo>
                    <a:pt x="424" y="20"/>
                  </a:lnTo>
                  <a:lnTo>
                    <a:pt x="424" y="21"/>
                  </a:lnTo>
                  <a:lnTo>
                    <a:pt x="423" y="22"/>
                  </a:lnTo>
                  <a:lnTo>
                    <a:pt x="423" y="23"/>
                  </a:lnTo>
                  <a:lnTo>
                    <a:pt x="422" y="23"/>
                  </a:lnTo>
                  <a:lnTo>
                    <a:pt x="422" y="25"/>
                  </a:lnTo>
                  <a:lnTo>
                    <a:pt x="423" y="25"/>
                  </a:lnTo>
                  <a:lnTo>
                    <a:pt x="423" y="26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2" y="28"/>
                  </a:lnTo>
                  <a:lnTo>
                    <a:pt x="421" y="28"/>
                  </a:lnTo>
                  <a:lnTo>
                    <a:pt x="422" y="28"/>
                  </a:lnTo>
                  <a:lnTo>
                    <a:pt x="422" y="29"/>
                  </a:lnTo>
                  <a:lnTo>
                    <a:pt x="422" y="31"/>
                  </a:lnTo>
                  <a:lnTo>
                    <a:pt x="422" y="32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4" y="34"/>
                  </a:lnTo>
                  <a:lnTo>
                    <a:pt x="423" y="34"/>
                  </a:lnTo>
                  <a:lnTo>
                    <a:pt x="423" y="35"/>
                  </a:lnTo>
                  <a:lnTo>
                    <a:pt x="423" y="36"/>
                  </a:lnTo>
                  <a:lnTo>
                    <a:pt x="424" y="37"/>
                  </a:lnTo>
                  <a:lnTo>
                    <a:pt x="425" y="37"/>
                  </a:lnTo>
                  <a:lnTo>
                    <a:pt x="427" y="41"/>
                  </a:lnTo>
                  <a:lnTo>
                    <a:pt x="429" y="41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29" y="47"/>
                  </a:lnTo>
                  <a:lnTo>
                    <a:pt x="429" y="48"/>
                  </a:lnTo>
                  <a:lnTo>
                    <a:pt x="430" y="48"/>
                  </a:lnTo>
                  <a:lnTo>
                    <a:pt x="430" y="49"/>
                  </a:lnTo>
                  <a:lnTo>
                    <a:pt x="431" y="49"/>
                  </a:lnTo>
                  <a:lnTo>
                    <a:pt x="431" y="50"/>
                  </a:lnTo>
                  <a:lnTo>
                    <a:pt x="430" y="50"/>
                  </a:lnTo>
                  <a:lnTo>
                    <a:pt x="431" y="50"/>
                  </a:lnTo>
                  <a:lnTo>
                    <a:pt x="431" y="51"/>
                  </a:lnTo>
                  <a:lnTo>
                    <a:pt x="431" y="52"/>
                  </a:lnTo>
                  <a:lnTo>
                    <a:pt x="431" y="54"/>
                  </a:lnTo>
                  <a:lnTo>
                    <a:pt x="432" y="56"/>
                  </a:lnTo>
                  <a:lnTo>
                    <a:pt x="431" y="57"/>
                  </a:lnTo>
                  <a:lnTo>
                    <a:pt x="431" y="58"/>
                  </a:lnTo>
                  <a:lnTo>
                    <a:pt x="431" y="59"/>
                  </a:lnTo>
                  <a:lnTo>
                    <a:pt x="432" y="59"/>
                  </a:lnTo>
                  <a:lnTo>
                    <a:pt x="434" y="59"/>
                  </a:lnTo>
                  <a:lnTo>
                    <a:pt x="435" y="59"/>
                  </a:lnTo>
                  <a:lnTo>
                    <a:pt x="437" y="58"/>
                  </a:lnTo>
                  <a:lnTo>
                    <a:pt x="439" y="60"/>
                  </a:lnTo>
                  <a:lnTo>
                    <a:pt x="439" y="61"/>
                  </a:lnTo>
                  <a:lnTo>
                    <a:pt x="438" y="63"/>
                  </a:lnTo>
                  <a:lnTo>
                    <a:pt x="437" y="66"/>
                  </a:lnTo>
                  <a:lnTo>
                    <a:pt x="437" y="68"/>
                  </a:lnTo>
                  <a:lnTo>
                    <a:pt x="437" y="69"/>
                  </a:lnTo>
                  <a:lnTo>
                    <a:pt x="436" y="71"/>
                  </a:lnTo>
                  <a:lnTo>
                    <a:pt x="436" y="72"/>
                  </a:lnTo>
                  <a:lnTo>
                    <a:pt x="435" y="72"/>
                  </a:lnTo>
                  <a:lnTo>
                    <a:pt x="435" y="73"/>
                  </a:lnTo>
                  <a:lnTo>
                    <a:pt x="433" y="73"/>
                  </a:lnTo>
                  <a:lnTo>
                    <a:pt x="432" y="74"/>
                  </a:lnTo>
                  <a:lnTo>
                    <a:pt x="431" y="74"/>
                  </a:lnTo>
                  <a:lnTo>
                    <a:pt x="430" y="75"/>
                  </a:lnTo>
                  <a:lnTo>
                    <a:pt x="429" y="75"/>
                  </a:lnTo>
                  <a:lnTo>
                    <a:pt x="427" y="75"/>
                  </a:lnTo>
                  <a:lnTo>
                    <a:pt x="427" y="77"/>
                  </a:lnTo>
                  <a:lnTo>
                    <a:pt x="425" y="77"/>
                  </a:lnTo>
                  <a:lnTo>
                    <a:pt x="425" y="78"/>
                  </a:lnTo>
                  <a:lnTo>
                    <a:pt x="424" y="78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4" y="79"/>
                  </a:lnTo>
                  <a:lnTo>
                    <a:pt x="423" y="80"/>
                  </a:lnTo>
                  <a:lnTo>
                    <a:pt x="423" y="81"/>
                  </a:lnTo>
                  <a:lnTo>
                    <a:pt x="424" y="81"/>
                  </a:lnTo>
                  <a:lnTo>
                    <a:pt x="424" y="82"/>
                  </a:lnTo>
                  <a:lnTo>
                    <a:pt x="424" y="83"/>
                  </a:lnTo>
                  <a:lnTo>
                    <a:pt x="425" y="83"/>
                  </a:lnTo>
                  <a:lnTo>
                    <a:pt x="425" y="84"/>
                  </a:lnTo>
                  <a:lnTo>
                    <a:pt x="424" y="84"/>
                  </a:lnTo>
                  <a:lnTo>
                    <a:pt x="423" y="86"/>
                  </a:lnTo>
                  <a:lnTo>
                    <a:pt x="423" y="89"/>
                  </a:lnTo>
                  <a:lnTo>
                    <a:pt x="423" y="90"/>
                  </a:lnTo>
                  <a:lnTo>
                    <a:pt x="423" y="91"/>
                  </a:lnTo>
                  <a:lnTo>
                    <a:pt x="424" y="91"/>
                  </a:lnTo>
                  <a:lnTo>
                    <a:pt x="424" y="92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4" y="97"/>
                  </a:lnTo>
                  <a:lnTo>
                    <a:pt x="423" y="97"/>
                  </a:lnTo>
                  <a:lnTo>
                    <a:pt x="423" y="98"/>
                  </a:lnTo>
                  <a:lnTo>
                    <a:pt x="423" y="101"/>
                  </a:lnTo>
                  <a:lnTo>
                    <a:pt x="424" y="102"/>
                  </a:lnTo>
                  <a:lnTo>
                    <a:pt x="425" y="105"/>
                  </a:lnTo>
                  <a:lnTo>
                    <a:pt x="427" y="105"/>
                  </a:lnTo>
                  <a:lnTo>
                    <a:pt x="425" y="106"/>
                  </a:lnTo>
                  <a:lnTo>
                    <a:pt x="424" y="106"/>
                  </a:lnTo>
                  <a:lnTo>
                    <a:pt x="424" y="107"/>
                  </a:lnTo>
                  <a:lnTo>
                    <a:pt x="423" y="107"/>
                  </a:lnTo>
                  <a:lnTo>
                    <a:pt x="422" y="107"/>
                  </a:lnTo>
                  <a:lnTo>
                    <a:pt x="421" y="107"/>
                  </a:lnTo>
                  <a:lnTo>
                    <a:pt x="421" y="108"/>
                  </a:lnTo>
                  <a:lnTo>
                    <a:pt x="421" y="109"/>
                  </a:lnTo>
                  <a:lnTo>
                    <a:pt x="420" y="111"/>
                  </a:lnTo>
                  <a:lnTo>
                    <a:pt x="419" y="111"/>
                  </a:lnTo>
                  <a:lnTo>
                    <a:pt x="419" y="112"/>
                  </a:lnTo>
                  <a:lnTo>
                    <a:pt x="419" y="113"/>
                  </a:lnTo>
                  <a:lnTo>
                    <a:pt x="419" y="114"/>
                  </a:lnTo>
                  <a:lnTo>
                    <a:pt x="418" y="114"/>
                  </a:lnTo>
                  <a:lnTo>
                    <a:pt x="418" y="117"/>
                  </a:lnTo>
                  <a:lnTo>
                    <a:pt x="416" y="118"/>
                  </a:lnTo>
                  <a:lnTo>
                    <a:pt x="415" y="119"/>
                  </a:lnTo>
                  <a:lnTo>
                    <a:pt x="415" y="120"/>
                  </a:lnTo>
                  <a:lnTo>
                    <a:pt x="414" y="120"/>
                  </a:lnTo>
                  <a:lnTo>
                    <a:pt x="414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3" y="124"/>
                  </a:lnTo>
                  <a:lnTo>
                    <a:pt x="412" y="124"/>
                  </a:lnTo>
                  <a:lnTo>
                    <a:pt x="412" y="125"/>
                  </a:lnTo>
                  <a:lnTo>
                    <a:pt x="412" y="126"/>
                  </a:lnTo>
                  <a:lnTo>
                    <a:pt x="412" y="127"/>
                  </a:lnTo>
                  <a:lnTo>
                    <a:pt x="412" y="128"/>
                  </a:lnTo>
                  <a:lnTo>
                    <a:pt x="410" y="128"/>
                  </a:lnTo>
                  <a:lnTo>
                    <a:pt x="412" y="129"/>
                  </a:lnTo>
                  <a:lnTo>
                    <a:pt x="410" y="131"/>
                  </a:lnTo>
                  <a:lnTo>
                    <a:pt x="409" y="131"/>
                  </a:lnTo>
                  <a:lnTo>
                    <a:pt x="409" y="132"/>
                  </a:lnTo>
                  <a:lnTo>
                    <a:pt x="408" y="134"/>
                  </a:lnTo>
                  <a:lnTo>
                    <a:pt x="409" y="135"/>
                  </a:lnTo>
                  <a:lnTo>
                    <a:pt x="409" y="136"/>
                  </a:lnTo>
                  <a:lnTo>
                    <a:pt x="409" y="137"/>
                  </a:lnTo>
                  <a:lnTo>
                    <a:pt x="409" y="138"/>
                  </a:lnTo>
                  <a:lnTo>
                    <a:pt x="410" y="139"/>
                  </a:lnTo>
                  <a:lnTo>
                    <a:pt x="409" y="140"/>
                  </a:lnTo>
                  <a:lnTo>
                    <a:pt x="409" y="141"/>
                  </a:lnTo>
                  <a:lnTo>
                    <a:pt x="409" y="142"/>
                  </a:lnTo>
                  <a:lnTo>
                    <a:pt x="410" y="142"/>
                  </a:lnTo>
                  <a:lnTo>
                    <a:pt x="410" y="143"/>
                  </a:lnTo>
                  <a:lnTo>
                    <a:pt x="410" y="144"/>
                  </a:lnTo>
                  <a:lnTo>
                    <a:pt x="409" y="144"/>
                  </a:lnTo>
                  <a:lnTo>
                    <a:pt x="409" y="147"/>
                  </a:lnTo>
                  <a:lnTo>
                    <a:pt x="408" y="147"/>
                  </a:lnTo>
                  <a:lnTo>
                    <a:pt x="407" y="144"/>
                  </a:lnTo>
                  <a:lnTo>
                    <a:pt x="407" y="147"/>
                  </a:lnTo>
                  <a:lnTo>
                    <a:pt x="408" y="147"/>
                  </a:lnTo>
                  <a:lnTo>
                    <a:pt x="407" y="147"/>
                  </a:lnTo>
                  <a:lnTo>
                    <a:pt x="407" y="148"/>
                  </a:lnTo>
                  <a:lnTo>
                    <a:pt x="407" y="149"/>
                  </a:lnTo>
                  <a:lnTo>
                    <a:pt x="406" y="149"/>
                  </a:lnTo>
                  <a:lnTo>
                    <a:pt x="406" y="150"/>
                  </a:lnTo>
                  <a:lnTo>
                    <a:pt x="406" y="151"/>
                  </a:lnTo>
                  <a:lnTo>
                    <a:pt x="406" y="152"/>
                  </a:lnTo>
                  <a:lnTo>
                    <a:pt x="406" y="153"/>
                  </a:lnTo>
                  <a:lnTo>
                    <a:pt x="406" y="154"/>
                  </a:lnTo>
                  <a:lnTo>
                    <a:pt x="404" y="154"/>
                  </a:lnTo>
                  <a:lnTo>
                    <a:pt x="403" y="155"/>
                  </a:lnTo>
                  <a:lnTo>
                    <a:pt x="403" y="157"/>
                  </a:lnTo>
                  <a:lnTo>
                    <a:pt x="403" y="158"/>
                  </a:lnTo>
                  <a:lnTo>
                    <a:pt x="403" y="159"/>
                  </a:lnTo>
                  <a:lnTo>
                    <a:pt x="403" y="160"/>
                  </a:lnTo>
                  <a:lnTo>
                    <a:pt x="403" y="162"/>
                  </a:lnTo>
                  <a:lnTo>
                    <a:pt x="404" y="162"/>
                  </a:lnTo>
                  <a:lnTo>
                    <a:pt x="404" y="163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07" y="164"/>
                  </a:lnTo>
                  <a:lnTo>
                    <a:pt x="407" y="165"/>
                  </a:lnTo>
                  <a:lnTo>
                    <a:pt x="406" y="165"/>
                  </a:lnTo>
                  <a:lnTo>
                    <a:pt x="406" y="166"/>
                  </a:lnTo>
                  <a:lnTo>
                    <a:pt x="406" y="165"/>
                  </a:lnTo>
                  <a:lnTo>
                    <a:pt x="404" y="166"/>
                  </a:lnTo>
                  <a:lnTo>
                    <a:pt x="406" y="166"/>
                  </a:lnTo>
                  <a:lnTo>
                    <a:pt x="406" y="167"/>
                  </a:lnTo>
                  <a:lnTo>
                    <a:pt x="406" y="169"/>
                  </a:lnTo>
                  <a:lnTo>
                    <a:pt x="407" y="169"/>
                  </a:lnTo>
                  <a:lnTo>
                    <a:pt x="407" y="170"/>
                  </a:lnTo>
                  <a:lnTo>
                    <a:pt x="407" y="171"/>
                  </a:lnTo>
                  <a:lnTo>
                    <a:pt x="407" y="172"/>
                  </a:lnTo>
                  <a:lnTo>
                    <a:pt x="408" y="172"/>
                  </a:lnTo>
                  <a:lnTo>
                    <a:pt x="407" y="172"/>
                  </a:lnTo>
                  <a:lnTo>
                    <a:pt x="407" y="173"/>
                  </a:lnTo>
                  <a:lnTo>
                    <a:pt x="407" y="174"/>
                  </a:lnTo>
                  <a:lnTo>
                    <a:pt x="408" y="174"/>
                  </a:lnTo>
                  <a:lnTo>
                    <a:pt x="408" y="175"/>
                  </a:lnTo>
                  <a:lnTo>
                    <a:pt x="409" y="175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8" y="180"/>
                  </a:lnTo>
                  <a:lnTo>
                    <a:pt x="408" y="181"/>
                  </a:lnTo>
                  <a:lnTo>
                    <a:pt x="409" y="182"/>
                  </a:lnTo>
                  <a:lnTo>
                    <a:pt x="409" y="181"/>
                  </a:lnTo>
                  <a:lnTo>
                    <a:pt x="410" y="181"/>
                  </a:lnTo>
                  <a:lnTo>
                    <a:pt x="410" y="182"/>
                  </a:lnTo>
                  <a:lnTo>
                    <a:pt x="412" y="182"/>
                  </a:lnTo>
                  <a:lnTo>
                    <a:pt x="412" y="183"/>
                  </a:lnTo>
                  <a:lnTo>
                    <a:pt x="410" y="183"/>
                  </a:lnTo>
                  <a:lnTo>
                    <a:pt x="410" y="184"/>
                  </a:lnTo>
                  <a:lnTo>
                    <a:pt x="410" y="185"/>
                  </a:lnTo>
                  <a:lnTo>
                    <a:pt x="410" y="186"/>
                  </a:lnTo>
                  <a:lnTo>
                    <a:pt x="410" y="187"/>
                  </a:lnTo>
                  <a:lnTo>
                    <a:pt x="410" y="188"/>
                  </a:lnTo>
                  <a:lnTo>
                    <a:pt x="410" y="189"/>
                  </a:lnTo>
                  <a:lnTo>
                    <a:pt x="410" y="191"/>
                  </a:lnTo>
                  <a:lnTo>
                    <a:pt x="410" y="193"/>
                  </a:lnTo>
                  <a:lnTo>
                    <a:pt x="410" y="194"/>
                  </a:lnTo>
                  <a:lnTo>
                    <a:pt x="409" y="194"/>
                  </a:lnTo>
                  <a:lnTo>
                    <a:pt x="408" y="194"/>
                  </a:lnTo>
                  <a:lnTo>
                    <a:pt x="408" y="195"/>
                  </a:lnTo>
                  <a:lnTo>
                    <a:pt x="408" y="196"/>
                  </a:lnTo>
                  <a:lnTo>
                    <a:pt x="407" y="196"/>
                  </a:lnTo>
                  <a:lnTo>
                    <a:pt x="407" y="197"/>
                  </a:lnTo>
                  <a:lnTo>
                    <a:pt x="407" y="198"/>
                  </a:lnTo>
                  <a:lnTo>
                    <a:pt x="406" y="199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6" y="204"/>
                  </a:lnTo>
                  <a:lnTo>
                    <a:pt x="404" y="204"/>
                  </a:lnTo>
                  <a:lnTo>
                    <a:pt x="403" y="205"/>
                  </a:lnTo>
                  <a:lnTo>
                    <a:pt x="403" y="207"/>
                  </a:lnTo>
                  <a:lnTo>
                    <a:pt x="404" y="207"/>
                  </a:lnTo>
                  <a:lnTo>
                    <a:pt x="404" y="208"/>
                  </a:lnTo>
                  <a:lnTo>
                    <a:pt x="404" y="209"/>
                  </a:lnTo>
                  <a:lnTo>
                    <a:pt x="404" y="210"/>
                  </a:lnTo>
                  <a:lnTo>
                    <a:pt x="404" y="211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3" y="217"/>
                  </a:lnTo>
                  <a:lnTo>
                    <a:pt x="402" y="217"/>
                  </a:lnTo>
                  <a:lnTo>
                    <a:pt x="402" y="218"/>
                  </a:lnTo>
                  <a:lnTo>
                    <a:pt x="402" y="219"/>
                  </a:lnTo>
                  <a:lnTo>
                    <a:pt x="401" y="219"/>
                  </a:lnTo>
                  <a:lnTo>
                    <a:pt x="402" y="219"/>
                  </a:lnTo>
                  <a:lnTo>
                    <a:pt x="402" y="220"/>
                  </a:lnTo>
                  <a:lnTo>
                    <a:pt x="401" y="220"/>
                  </a:lnTo>
                  <a:lnTo>
                    <a:pt x="400" y="220"/>
                  </a:lnTo>
                  <a:lnTo>
                    <a:pt x="400" y="222"/>
                  </a:lnTo>
                  <a:lnTo>
                    <a:pt x="399" y="222"/>
                  </a:lnTo>
                  <a:lnTo>
                    <a:pt x="398" y="222"/>
                  </a:lnTo>
                  <a:lnTo>
                    <a:pt x="398" y="223"/>
                  </a:lnTo>
                  <a:lnTo>
                    <a:pt x="399" y="224"/>
                  </a:lnTo>
                  <a:lnTo>
                    <a:pt x="398" y="224"/>
                  </a:lnTo>
                  <a:lnTo>
                    <a:pt x="398" y="226"/>
                  </a:lnTo>
                  <a:lnTo>
                    <a:pt x="397" y="226"/>
                  </a:lnTo>
                  <a:lnTo>
                    <a:pt x="397" y="227"/>
                  </a:lnTo>
                  <a:lnTo>
                    <a:pt x="398" y="227"/>
                  </a:lnTo>
                  <a:lnTo>
                    <a:pt x="398" y="228"/>
                  </a:lnTo>
                  <a:lnTo>
                    <a:pt x="397" y="228"/>
                  </a:lnTo>
                  <a:lnTo>
                    <a:pt x="398" y="228"/>
                  </a:lnTo>
                  <a:lnTo>
                    <a:pt x="398" y="229"/>
                  </a:lnTo>
                  <a:lnTo>
                    <a:pt x="398" y="230"/>
                  </a:lnTo>
                  <a:lnTo>
                    <a:pt x="398" y="231"/>
                  </a:lnTo>
                  <a:lnTo>
                    <a:pt x="397" y="231"/>
                  </a:lnTo>
                  <a:lnTo>
                    <a:pt x="397" y="232"/>
                  </a:lnTo>
                  <a:lnTo>
                    <a:pt x="398" y="233"/>
                  </a:lnTo>
                  <a:lnTo>
                    <a:pt x="398" y="234"/>
                  </a:lnTo>
                  <a:lnTo>
                    <a:pt x="398" y="235"/>
                  </a:lnTo>
                  <a:lnTo>
                    <a:pt x="397" y="235"/>
                  </a:lnTo>
                  <a:lnTo>
                    <a:pt x="397" y="238"/>
                  </a:lnTo>
                  <a:lnTo>
                    <a:pt x="398" y="240"/>
                  </a:lnTo>
                  <a:lnTo>
                    <a:pt x="398" y="241"/>
                  </a:lnTo>
                  <a:lnTo>
                    <a:pt x="399" y="241"/>
                  </a:lnTo>
                  <a:lnTo>
                    <a:pt x="399" y="242"/>
                  </a:lnTo>
                  <a:lnTo>
                    <a:pt x="399" y="243"/>
                  </a:lnTo>
                  <a:lnTo>
                    <a:pt x="399" y="244"/>
                  </a:lnTo>
                  <a:lnTo>
                    <a:pt x="399" y="246"/>
                  </a:lnTo>
                  <a:lnTo>
                    <a:pt x="400" y="247"/>
                  </a:lnTo>
                  <a:lnTo>
                    <a:pt x="400" y="249"/>
                  </a:lnTo>
                  <a:lnTo>
                    <a:pt x="400" y="250"/>
                  </a:lnTo>
                  <a:lnTo>
                    <a:pt x="400" y="251"/>
                  </a:lnTo>
                  <a:lnTo>
                    <a:pt x="399" y="251"/>
                  </a:lnTo>
                  <a:lnTo>
                    <a:pt x="398" y="251"/>
                  </a:lnTo>
                  <a:lnTo>
                    <a:pt x="397" y="251"/>
                  </a:lnTo>
                  <a:lnTo>
                    <a:pt x="397" y="253"/>
                  </a:lnTo>
                  <a:lnTo>
                    <a:pt x="395" y="253"/>
                  </a:lnTo>
                  <a:lnTo>
                    <a:pt x="393" y="254"/>
                  </a:lnTo>
                  <a:lnTo>
                    <a:pt x="393" y="255"/>
                  </a:lnTo>
                  <a:lnTo>
                    <a:pt x="393" y="256"/>
                  </a:lnTo>
                  <a:lnTo>
                    <a:pt x="395" y="257"/>
                  </a:lnTo>
                  <a:lnTo>
                    <a:pt x="393" y="258"/>
                  </a:lnTo>
                  <a:lnTo>
                    <a:pt x="393" y="260"/>
                  </a:lnTo>
                  <a:lnTo>
                    <a:pt x="393" y="261"/>
                  </a:lnTo>
                  <a:lnTo>
                    <a:pt x="392" y="262"/>
                  </a:lnTo>
                  <a:lnTo>
                    <a:pt x="393" y="262"/>
                  </a:lnTo>
                  <a:lnTo>
                    <a:pt x="392" y="262"/>
                  </a:lnTo>
                  <a:lnTo>
                    <a:pt x="392" y="263"/>
                  </a:lnTo>
                  <a:lnTo>
                    <a:pt x="392" y="262"/>
                  </a:lnTo>
                  <a:lnTo>
                    <a:pt x="391" y="262"/>
                  </a:lnTo>
                  <a:lnTo>
                    <a:pt x="391" y="263"/>
                  </a:lnTo>
                  <a:lnTo>
                    <a:pt x="391" y="264"/>
                  </a:lnTo>
                  <a:lnTo>
                    <a:pt x="391" y="265"/>
                  </a:lnTo>
                  <a:lnTo>
                    <a:pt x="391" y="266"/>
                  </a:lnTo>
                  <a:lnTo>
                    <a:pt x="392" y="266"/>
                  </a:lnTo>
                  <a:lnTo>
                    <a:pt x="391" y="268"/>
                  </a:lnTo>
                  <a:lnTo>
                    <a:pt x="391" y="269"/>
                  </a:lnTo>
                  <a:lnTo>
                    <a:pt x="390" y="269"/>
                  </a:lnTo>
                  <a:lnTo>
                    <a:pt x="390" y="270"/>
                  </a:lnTo>
                  <a:lnTo>
                    <a:pt x="390" y="272"/>
                  </a:lnTo>
                  <a:lnTo>
                    <a:pt x="391" y="272"/>
                  </a:lnTo>
                  <a:lnTo>
                    <a:pt x="391" y="273"/>
                  </a:lnTo>
                  <a:lnTo>
                    <a:pt x="391" y="274"/>
                  </a:lnTo>
                  <a:lnTo>
                    <a:pt x="390" y="274"/>
                  </a:lnTo>
                  <a:lnTo>
                    <a:pt x="390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9" y="277"/>
                  </a:lnTo>
                  <a:lnTo>
                    <a:pt x="389" y="278"/>
                  </a:lnTo>
                  <a:lnTo>
                    <a:pt x="389" y="279"/>
                  </a:lnTo>
                  <a:lnTo>
                    <a:pt x="390" y="280"/>
                  </a:lnTo>
                  <a:lnTo>
                    <a:pt x="389" y="280"/>
                  </a:lnTo>
                  <a:lnTo>
                    <a:pt x="389" y="281"/>
                  </a:lnTo>
                  <a:lnTo>
                    <a:pt x="390" y="281"/>
                  </a:lnTo>
                  <a:lnTo>
                    <a:pt x="389" y="284"/>
                  </a:lnTo>
                  <a:lnTo>
                    <a:pt x="389" y="285"/>
                  </a:lnTo>
                  <a:lnTo>
                    <a:pt x="389" y="286"/>
                  </a:lnTo>
                  <a:lnTo>
                    <a:pt x="389" y="287"/>
                  </a:lnTo>
                  <a:lnTo>
                    <a:pt x="389" y="288"/>
                  </a:lnTo>
                  <a:lnTo>
                    <a:pt x="389" y="289"/>
                  </a:lnTo>
                  <a:lnTo>
                    <a:pt x="390" y="289"/>
                  </a:lnTo>
                  <a:lnTo>
                    <a:pt x="389" y="289"/>
                  </a:lnTo>
                  <a:lnTo>
                    <a:pt x="389" y="290"/>
                  </a:lnTo>
                  <a:lnTo>
                    <a:pt x="389" y="291"/>
                  </a:lnTo>
                  <a:lnTo>
                    <a:pt x="390" y="291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5"/>
                  </a:lnTo>
                  <a:lnTo>
                    <a:pt x="391" y="295"/>
                  </a:lnTo>
                  <a:lnTo>
                    <a:pt x="391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89" y="298"/>
                  </a:lnTo>
                  <a:lnTo>
                    <a:pt x="388" y="298"/>
                  </a:lnTo>
                  <a:lnTo>
                    <a:pt x="388" y="299"/>
                  </a:lnTo>
                  <a:lnTo>
                    <a:pt x="387" y="299"/>
                  </a:lnTo>
                  <a:lnTo>
                    <a:pt x="387" y="300"/>
                  </a:lnTo>
                  <a:lnTo>
                    <a:pt x="388" y="300"/>
                  </a:lnTo>
                  <a:lnTo>
                    <a:pt x="388" y="301"/>
                  </a:lnTo>
                  <a:lnTo>
                    <a:pt x="388" y="302"/>
                  </a:lnTo>
                  <a:lnTo>
                    <a:pt x="387" y="302"/>
                  </a:lnTo>
                  <a:lnTo>
                    <a:pt x="387" y="303"/>
                  </a:lnTo>
                  <a:lnTo>
                    <a:pt x="387" y="304"/>
                  </a:lnTo>
                  <a:lnTo>
                    <a:pt x="387" y="306"/>
                  </a:lnTo>
                  <a:lnTo>
                    <a:pt x="387" y="307"/>
                  </a:lnTo>
                  <a:lnTo>
                    <a:pt x="387" y="308"/>
                  </a:lnTo>
                  <a:lnTo>
                    <a:pt x="387" y="309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0" y="311"/>
                  </a:lnTo>
                  <a:lnTo>
                    <a:pt x="390" y="313"/>
                  </a:lnTo>
                  <a:lnTo>
                    <a:pt x="390" y="314"/>
                  </a:lnTo>
                  <a:lnTo>
                    <a:pt x="389" y="314"/>
                  </a:lnTo>
                  <a:lnTo>
                    <a:pt x="389" y="315"/>
                  </a:lnTo>
                  <a:lnTo>
                    <a:pt x="390" y="317"/>
                  </a:lnTo>
                  <a:lnTo>
                    <a:pt x="389" y="317"/>
                  </a:lnTo>
                  <a:lnTo>
                    <a:pt x="390" y="317"/>
                  </a:lnTo>
                  <a:lnTo>
                    <a:pt x="390" y="318"/>
                  </a:lnTo>
                  <a:lnTo>
                    <a:pt x="391" y="318"/>
                  </a:lnTo>
                  <a:lnTo>
                    <a:pt x="391" y="319"/>
                  </a:lnTo>
                  <a:lnTo>
                    <a:pt x="390" y="320"/>
                  </a:lnTo>
                  <a:lnTo>
                    <a:pt x="390" y="321"/>
                  </a:lnTo>
                  <a:lnTo>
                    <a:pt x="391" y="321"/>
                  </a:lnTo>
                  <a:lnTo>
                    <a:pt x="391" y="322"/>
                  </a:lnTo>
                  <a:lnTo>
                    <a:pt x="391" y="323"/>
                  </a:lnTo>
                  <a:lnTo>
                    <a:pt x="391" y="324"/>
                  </a:lnTo>
                  <a:lnTo>
                    <a:pt x="390" y="324"/>
                  </a:lnTo>
                  <a:lnTo>
                    <a:pt x="390" y="325"/>
                  </a:lnTo>
                  <a:lnTo>
                    <a:pt x="390" y="326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9" y="330"/>
                  </a:lnTo>
                  <a:lnTo>
                    <a:pt x="390" y="330"/>
                  </a:lnTo>
                  <a:lnTo>
                    <a:pt x="391" y="330"/>
                  </a:lnTo>
                  <a:lnTo>
                    <a:pt x="393" y="330"/>
                  </a:lnTo>
                  <a:lnTo>
                    <a:pt x="397" y="330"/>
                  </a:lnTo>
                  <a:lnTo>
                    <a:pt x="398" y="331"/>
                  </a:lnTo>
                  <a:lnTo>
                    <a:pt x="398" y="332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7" y="334"/>
                  </a:lnTo>
                  <a:lnTo>
                    <a:pt x="397" y="335"/>
                  </a:lnTo>
                  <a:lnTo>
                    <a:pt x="395" y="335"/>
                  </a:lnTo>
                  <a:lnTo>
                    <a:pt x="393" y="334"/>
                  </a:lnTo>
                  <a:lnTo>
                    <a:pt x="392" y="334"/>
                  </a:lnTo>
                  <a:lnTo>
                    <a:pt x="392" y="335"/>
                  </a:lnTo>
                  <a:lnTo>
                    <a:pt x="391" y="335"/>
                  </a:lnTo>
                  <a:lnTo>
                    <a:pt x="391" y="334"/>
                  </a:lnTo>
                  <a:lnTo>
                    <a:pt x="390" y="334"/>
                  </a:lnTo>
                  <a:lnTo>
                    <a:pt x="390" y="335"/>
                  </a:lnTo>
                  <a:lnTo>
                    <a:pt x="388" y="334"/>
                  </a:lnTo>
                  <a:lnTo>
                    <a:pt x="387" y="335"/>
                  </a:lnTo>
                  <a:lnTo>
                    <a:pt x="388" y="335"/>
                  </a:lnTo>
                  <a:lnTo>
                    <a:pt x="388" y="336"/>
                  </a:lnTo>
                  <a:lnTo>
                    <a:pt x="389" y="336"/>
                  </a:lnTo>
                  <a:lnTo>
                    <a:pt x="389" y="337"/>
                  </a:lnTo>
                  <a:lnTo>
                    <a:pt x="390" y="337"/>
                  </a:lnTo>
                  <a:lnTo>
                    <a:pt x="390" y="336"/>
                  </a:lnTo>
                  <a:lnTo>
                    <a:pt x="391" y="337"/>
                  </a:lnTo>
                  <a:lnTo>
                    <a:pt x="392" y="337"/>
                  </a:lnTo>
                  <a:lnTo>
                    <a:pt x="393" y="338"/>
                  </a:lnTo>
                  <a:lnTo>
                    <a:pt x="393" y="340"/>
                  </a:lnTo>
                  <a:lnTo>
                    <a:pt x="395" y="341"/>
                  </a:lnTo>
                  <a:lnTo>
                    <a:pt x="395" y="342"/>
                  </a:lnTo>
                  <a:lnTo>
                    <a:pt x="395" y="344"/>
                  </a:lnTo>
                  <a:lnTo>
                    <a:pt x="393" y="344"/>
                  </a:lnTo>
                  <a:lnTo>
                    <a:pt x="393" y="345"/>
                  </a:lnTo>
                  <a:lnTo>
                    <a:pt x="392" y="346"/>
                  </a:lnTo>
                  <a:lnTo>
                    <a:pt x="391" y="346"/>
                  </a:lnTo>
                  <a:lnTo>
                    <a:pt x="390" y="346"/>
                  </a:lnTo>
                  <a:lnTo>
                    <a:pt x="390" y="347"/>
                  </a:lnTo>
                  <a:lnTo>
                    <a:pt x="391" y="347"/>
                  </a:lnTo>
                  <a:lnTo>
                    <a:pt x="390" y="347"/>
                  </a:lnTo>
                  <a:lnTo>
                    <a:pt x="390" y="348"/>
                  </a:lnTo>
                  <a:lnTo>
                    <a:pt x="390" y="349"/>
                  </a:lnTo>
                  <a:lnTo>
                    <a:pt x="390" y="350"/>
                  </a:lnTo>
                  <a:lnTo>
                    <a:pt x="391" y="350"/>
                  </a:lnTo>
                  <a:lnTo>
                    <a:pt x="391" y="352"/>
                  </a:lnTo>
                  <a:lnTo>
                    <a:pt x="392" y="352"/>
                  </a:lnTo>
                  <a:lnTo>
                    <a:pt x="391" y="353"/>
                  </a:lnTo>
                  <a:lnTo>
                    <a:pt x="391" y="354"/>
                  </a:lnTo>
                  <a:lnTo>
                    <a:pt x="390" y="354"/>
                  </a:lnTo>
                  <a:lnTo>
                    <a:pt x="389" y="354"/>
                  </a:lnTo>
                  <a:lnTo>
                    <a:pt x="389" y="355"/>
                  </a:lnTo>
                  <a:lnTo>
                    <a:pt x="390" y="355"/>
                  </a:lnTo>
                  <a:lnTo>
                    <a:pt x="390" y="356"/>
                  </a:lnTo>
                  <a:lnTo>
                    <a:pt x="390" y="357"/>
                  </a:lnTo>
                  <a:lnTo>
                    <a:pt x="390" y="359"/>
                  </a:lnTo>
                  <a:lnTo>
                    <a:pt x="391" y="360"/>
                  </a:lnTo>
                  <a:lnTo>
                    <a:pt x="391" y="361"/>
                  </a:lnTo>
                  <a:lnTo>
                    <a:pt x="391" y="363"/>
                  </a:lnTo>
                  <a:lnTo>
                    <a:pt x="391" y="364"/>
                  </a:lnTo>
                  <a:lnTo>
                    <a:pt x="390" y="364"/>
                  </a:lnTo>
                  <a:lnTo>
                    <a:pt x="390" y="365"/>
                  </a:lnTo>
                  <a:lnTo>
                    <a:pt x="389" y="365"/>
                  </a:lnTo>
                  <a:lnTo>
                    <a:pt x="389" y="366"/>
                  </a:lnTo>
                  <a:lnTo>
                    <a:pt x="389" y="367"/>
                  </a:lnTo>
                  <a:lnTo>
                    <a:pt x="389" y="368"/>
                  </a:lnTo>
                  <a:lnTo>
                    <a:pt x="388" y="368"/>
                  </a:lnTo>
                  <a:lnTo>
                    <a:pt x="388" y="369"/>
                  </a:lnTo>
                  <a:lnTo>
                    <a:pt x="389" y="369"/>
                  </a:lnTo>
                  <a:lnTo>
                    <a:pt x="389" y="370"/>
                  </a:lnTo>
                  <a:lnTo>
                    <a:pt x="389" y="371"/>
                  </a:lnTo>
                  <a:lnTo>
                    <a:pt x="389" y="370"/>
                  </a:lnTo>
                  <a:lnTo>
                    <a:pt x="388" y="370"/>
                  </a:lnTo>
                  <a:lnTo>
                    <a:pt x="388" y="371"/>
                  </a:lnTo>
                  <a:lnTo>
                    <a:pt x="388" y="372"/>
                  </a:lnTo>
                  <a:lnTo>
                    <a:pt x="387" y="372"/>
                  </a:lnTo>
                  <a:lnTo>
                    <a:pt x="387" y="375"/>
                  </a:lnTo>
                  <a:lnTo>
                    <a:pt x="386" y="375"/>
                  </a:lnTo>
                  <a:lnTo>
                    <a:pt x="385" y="375"/>
                  </a:lnTo>
                  <a:lnTo>
                    <a:pt x="385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4" y="379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4" y="382"/>
                  </a:lnTo>
                  <a:lnTo>
                    <a:pt x="384" y="383"/>
                  </a:lnTo>
                  <a:lnTo>
                    <a:pt x="385" y="383"/>
                  </a:lnTo>
                  <a:lnTo>
                    <a:pt x="385" y="384"/>
                  </a:lnTo>
                  <a:lnTo>
                    <a:pt x="386" y="386"/>
                  </a:lnTo>
                  <a:lnTo>
                    <a:pt x="385" y="387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5" y="390"/>
                  </a:lnTo>
                  <a:lnTo>
                    <a:pt x="384" y="390"/>
                  </a:lnTo>
                  <a:lnTo>
                    <a:pt x="382" y="390"/>
                  </a:lnTo>
                  <a:lnTo>
                    <a:pt x="382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1" y="397"/>
                  </a:lnTo>
                  <a:lnTo>
                    <a:pt x="381" y="398"/>
                  </a:lnTo>
                  <a:lnTo>
                    <a:pt x="379" y="398"/>
                  </a:lnTo>
                  <a:lnTo>
                    <a:pt x="378" y="398"/>
                  </a:lnTo>
                  <a:lnTo>
                    <a:pt x="377" y="399"/>
                  </a:lnTo>
                  <a:lnTo>
                    <a:pt x="377" y="400"/>
                  </a:lnTo>
                  <a:lnTo>
                    <a:pt x="376" y="401"/>
                  </a:lnTo>
                  <a:lnTo>
                    <a:pt x="376" y="402"/>
                  </a:lnTo>
                  <a:lnTo>
                    <a:pt x="377" y="402"/>
                  </a:lnTo>
                  <a:lnTo>
                    <a:pt x="376" y="402"/>
                  </a:lnTo>
                  <a:lnTo>
                    <a:pt x="376" y="404"/>
                  </a:lnTo>
                  <a:lnTo>
                    <a:pt x="374" y="404"/>
                  </a:lnTo>
                  <a:lnTo>
                    <a:pt x="373" y="404"/>
                  </a:lnTo>
                  <a:lnTo>
                    <a:pt x="373" y="405"/>
                  </a:lnTo>
                  <a:lnTo>
                    <a:pt x="373" y="406"/>
                  </a:lnTo>
                  <a:lnTo>
                    <a:pt x="372" y="407"/>
                  </a:lnTo>
                  <a:lnTo>
                    <a:pt x="373" y="407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1"/>
                  </a:lnTo>
                  <a:lnTo>
                    <a:pt x="373" y="412"/>
                  </a:lnTo>
                  <a:lnTo>
                    <a:pt x="373" y="413"/>
                  </a:lnTo>
                  <a:lnTo>
                    <a:pt x="373" y="414"/>
                  </a:lnTo>
                  <a:lnTo>
                    <a:pt x="373" y="415"/>
                  </a:lnTo>
                  <a:lnTo>
                    <a:pt x="373" y="416"/>
                  </a:lnTo>
                  <a:lnTo>
                    <a:pt x="374" y="417"/>
                  </a:lnTo>
                  <a:lnTo>
                    <a:pt x="375" y="420"/>
                  </a:lnTo>
                  <a:lnTo>
                    <a:pt x="375" y="421"/>
                  </a:lnTo>
                  <a:lnTo>
                    <a:pt x="375" y="422"/>
                  </a:lnTo>
                  <a:lnTo>
                    <a:pt x="375" y="423"/>
                  </a:lnTo>
                  <a:lnTo>
                    <a:pt x="375" y="424"/>
                  </a:lnTo>
                  <a:lnTo>
                    <a:pt x="376" y="425"/>
                  </a:lnTo>
                  <a:lnTo>
                    <a:pt x="376" y="426"/>
                  </a:lnTo>
                  <a:lnTo>
                    <a:pt x="376" y="427"/>
                  </a:lnTo>
                  <a:lnTo>
                    <a:pt x="377" y="427"/>
                  </a:lnTo>
                  <a:lnTo>
                    <a:pt x="377" y="426"/>
                  </a:lnTo>
                  <a:lnTo>
                    <a:pt x="378" y="426"/>
                  </a:lnTo>
                  <a:lnTo>
                    <a:pt x="378" y="425"/>
                  </a:lnTo>
                  <a:lnTo>
                    <a:pt x="379" y="425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4"/>
                  </a:lnTo>
                  <a:lnTo>
                    <a:pt x="385" y="425"/>
                  </a:lnTo>
                  <a:lnTo>
                    <a:pt x="386" y="425"/>
                  </a:lnTo>
                  <a:lnTo>
                    <a:pt x="385" y="426"/>
                  </a:lnTo>
                  <a:lnTo>
                    <a:pt x="385" y="427"/>
                  </a:lnTo>
                  <a:lnTo>
                    <a:pt x="386" y="427"/>
                  </a:lnTo>
                  <a:lnTo>
                    <a:pt x="386" y="428"/>
                  </a:lnTo>
                  <a:lnTo>
                    <a:pt x="386" y="429"/>
                  </a:lnTo>
                  <a:lnTo>
                    <a:pt x="386" y="430"/>
                  </a:lnTo>
                  <a:lnTo>
                    <a:pt x="385" y="430"/>
                  </a:lnTo>
                  <a:lnTo>
                    <a:pt x="385" y="432"/>
                  </a:lnTo>
                  <a:lnTo>
                    <a:pt x="385" y="433"/>
                  </a:lnTo>
                  <a:lnTo>
                    <a:pt x="386" y="435"/>
                  </a:lnTo>
                  <a:lnTo>
                    <a:pt x="386" y="436"/>
                  </a:lnTo>
                  <a:lnTo>
                    <a:pt x="385" y="436"/>
                  </a:lnTo>
                  <a:lnTo>
                    <a:pt x="385" y="437"/>
                  </a:lnTo>
                  <a:lnTo>
                    <a:pt x="385" y="438"/>
                  </a:lnTo>
                  <a:lnTo>
                    <a:pt x="385" y="439"/>
                  </a:lnTo>
                  <a:lnTo>
                    <a:pt x="384" y="440"/>
                  </a:lnTo>
                  <a:lnTo>
                    <a:pt x="385" y="440"/>
                  </a:lnTo>
                  <a:lnTo>
                    <a:pt x="385" y="441"/>
                  </a:lnTo>
                  <a:lnTo>
                    <a:pt x="386" y="441"/>
                  </a:lnTo>
                  <a:lnTo>
                    <a:pt x="386" y="443"/>
                  </a:lnTo>
                  <a:lnTo>
                    <a:pt x="387" y="443"/>
                  </a:lnTo>
                  <a:lnTo>
                    <a:pt x="388" y="444"/>
                  </a:lnTo>
                  <a:lnTo>
                    <a:pt x="388" y="445"/>
                  </a:lnTo>
                  <a:lnTo>
                    <a:pt x="389" y="445"/>
                  </a:lnTo>
                  <a:lnTo>
                    <a:pt x="389" y="446"/>
                  </a:lnTo>
                  <a:lnTo>
                    <a:pt x="389" y="447"/>
                  </a:lnTo>
                  <a:lnTo>
                    <a:pt x="390" y="447"/>
                  </a:lnTo>
                  <a:lnTo>
                    <a:pt x="392" y="447"/>
                  </a:lnTo>
                  <a:lnTo>
                    <a:pt x="395" y="447"/>
                  </a:lnTo>
                  <a:lnTo>
                    <a:pt x="398" y="447"/>
                  </a:lnTo>
                  <a:lnTo>
                    <a:pt x="400" y="447"/>
                  </a:lnTo>
                  <a:lnTo>
                    <a:pt x="402" y="447"/>
                  </a:lnTo>
                  <a:lnTo>
                    <a:pt x="404" y="447"/>
                  </a:lnTo>
                  <a:lnTo>
                    <a:pt x="407" y="447"/>
                  </a:lnTo>
                  <a:lnTo>
                    <a:pt x="408" y="447"/>
                  </a:lnTo>
                  <a:lnTo>
                    <a:pt x="409" y="447"/>
                  </a:lnTo>
                  <a:lnTo>
                    <a:pt x="410" y="448"/>
                  </a:lnTo>
                  <a:lnTo>
                    <a:pt x="413" y="448"/>
                  </a:lnTo>
                  <a:lnTo>
                    <a:pt x="414" y="450"/>
                  </a:lnTo>
                  <a:lnTo>
                    <a:pt x="418" y="450"/>
                  </a:lnTo>
                  <a:lnTo>
                    <a:pt x="419" y="451"/>
                  </a:lnTo>
                  <a:lnTo>
                    <a:pt x="421" y="451"/>
                  </a:lnTo>
                  <a:lnTo>
                    <a:pt x="423" y="452"/>
                  </a:lnTo>
                  <a:lnTo>
                    <a:pt x="424" y="452"/>
                  </a:lnTo>
                  <a:lnTo>
                    <a:pt x="424" y="454"/>
                  </a:lnTo>
                  <a:lnTo>
                    <a:pt x="423" y="454"/>
                  </a:lnTo>
                  <a:lnTo>
                    <a:pt x="422" y="452"/>
                  </a:lnTo>
                  <a:lnTo>
                    <a:pt x="421" y="452"/>
                  </a:lnTo>
                  <a:lnTo>
                    <a:pt x="420" y="452"/>
                  </a:lnTo>
                  <a:lnTo>
                    <a:pt x="419" y="452"/>
                  </a:lnTo>
                  <a:lnTo>
                    <a:pt x="419" y="451"/>
                  </a:lnTo>
                  <a:lnTo>
                    <a:pt x="418" y="451"/>
                  </a:lnTo>
                  <a:lnTo>
                    <a:pt x="416" y="451"/>
                  </a:lnTo>
                  <a:lnTo>
                    <a:pt x="415" y="451"/>
                  </a:lnTo>
                  <a:lnTo>
                    <a:pt x="415" y="452"/>
                  </a:lnTo>
                  <a:lnTo>
                    <a:pt x="414" y="452"/>
                  </a:lnTo>
                  <a:lnTo>
                    <a:pt x="414" y="454"/>
                  </a:lnTo>
                  <a:lnTo>
                    <a:pt x="414" y="455"/>
                  </a:lnTo>
                  <a:lnTo>
                    <a:pt x="414" y="456"/>
                  </a:lnTo>
                  <a:lnTo>
                    <a:pt x="413" y="456"/>
                  </a:lnTo>
                  <a:lnTo>
                    <a:pt x="413" y="457"/>
                  </a:lnTo>
                  <a:lnTo>
                    <a:pt x="412" y="457"/>
                  </a:lnTo>
                  <a:lnTo>
                    <a:pt x="412" y="456"/>
                  </a:lnTo>
                  <a:lnTo>
                    <a:pt x="410" y="456"/>
                  </a:lnTo>
                  <a:lnTo>
                    <a:pt x="409" y="457"/>
                  </a:lnTo>
                  <a:lnTo>
                    <a:pt x="408" y="457"/>
                  </a:lnTo>
                  <a:lnTo>
                    <a:pt x="407" y="457"/>
                  </a:lnTo>
                  <a:lnTo>
                    <a:pt x="407" y="458"/>
                  </a:lnTo>
                  <a:lnTo>
                    <a:pt x="406" y="458"/>
                  </a:lnTo>
                  <a:lnTo>
                    <a:pt x="404" y="459"/>
                  </a:lnTo>
                  <a:lnTo>
                    <a:pt x="403" y="459"/>
                  </a:lnTo>
                  <a:lnTo>
                    <a:pt x="403" y="458"/>
                  </a:lnTo>
                  <a:lnTo>
                    <a:pt x="403" y="459"/>
                  </a:lnTo>
                  <a:lnTo>
                    <a:pt x="402" y="459"/>
                  </a:lnTo>
                  <a:lnTo>
                    <a:pt x="402" y="460"/>
                  </a:lnTo>
                  <a:lnTo>
                    <a:pt x="402" y="459"/>
                  </a:lnTo>
                  <a:lnTo>
                    <a:pt x="401" y="459"/>
                  </a:lnTo>
                  <a:lnTo>
                    <a:pt x="400" y="459"/>
                  </a:lnTo>
                  <a:lnTo>
                    <a:pt x="400" y="460"/>
                  </a:lnTo>
                  <a:lnTo>
                    <a:pt x="401" y="460"/>
                  </a:lnTo>
                  <a:lnTo>
                    <a:pt x="401" y="461"/>
                  </a:lnTo>
                  <a:lnTo>
                    <a:pt x="400" y="461"/>
                  </a:lnTo>
                  <a:lnTo>
                    <a:pt x="400" y="462"/>
                  </a:lnTo>
                  <a:lnTo>
                    <a:pt x="401" y="462"/>
                  </a:lnTo>
                  <a:lnTo>
                    <a:pt x="401" y="463"/>
                  </a:lnTo>
                  <a:lnTo>
                    <a:pt x="400" y="466"/>
                  </a:lnTo>
                  <a:lnTo>
                    <a:pt x="400" y="467"/>
                  </a:lnTo>
                  <a:lnTo>
                    <a:pt x="400" y="468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9" y="470"/>
                  </a:lnTo>
                  <a:lnTo>
                    <a:pt x="399" y="471"/>
                  </a:lnTo>
                  <a:lnTo>
                    <a:pt x="399" y="472"/>
                  </a:lnTo>
                  <a:lnTo>
                    <a:pt x="399" y="473"/>
                  </a:lnTo>
                  <a:lnTo>
                    <a:pt x="400" y="474"/>
                  </a:lnTo>
                  <a:lnTo>
                    <a:pt x="400" y="475"/>
                  </a:lnTo>
                  <a:lnTo>
                    <a:pt x="399" y="475"/>
                  </a:lnTo>
                  <a:lnTo>
                    <a:pt x="399" y="477"/>
                  </a:lnTo>
                  <a:lnTo>
                    <a:pt x="399" y="478"/>
                  </a:lnTo>
                  <a:lnTo>
                    <a:pt x="397" y="479"/>
                  </a:lnTo>
                  <a:lnTo>
                    <a:pt x="395" y="479"/>
                  </a:lnTo>
                  <a:lnTo>
                    <a:pt x="393" y="479"/>
                  </a:lnTo>
                  <a:lnTo>
                    <a:pt x="391" y="478"/>
                  </a:lnTo>
                  <a:lnTo>
                    <a:pt x="390" y="478"/>
                  </a:lnTo>
                  <a:lnTo>
                    <a:pt x="390" y="477"/>
                  </a:lnTo>
                  <a:lnTo>
                    <a:pt x="389" y="477"/>
                  </a:lnTo>
                  <a:lnTo>
                    <a:pt x="388" y="477"/>
                  </a:lnTo>
                  <a:lnTo>
                    <a:pt x="388" y="475"/>
                  </a:lnTo>
                  <a:lnTo>
                    <a:pt x="388" y="477"/>
                  </a:lnTo>
                  <a:lnTo>
                    <a:pt x="387" y="475"/>
                  </a:lnTo>
                  <a:lnTo>
                    <a:pt x="386" y="474"/>
                  </a:lnTo>
                  <a:lnTo>
                    <a:pt x="386" y="473"/>
                  </a:lnTo>
                  <a:lnTo>
                    <a:pt x="385" y="473"/>
                  </a:lnTo>
                  <a:lnTo>
                    <a:pt x="385" y="472"/>
                  </a:lnTo>
                  <a:lnTo>
                    <a:pt x="384" y="472"/>
                  </a:lnTo>
                  <a:lnTo>
                    <a:pt x="384" y="471"/>
                  </a:lnTo>
                  <a:lnTo>
                    <a:pt x="385" y="471"/>
                  </a:lnTo>
                  <a:lnTo>
                    <a:pt x="385" y="470"/>
                  </a:lnTo>
                  <a:lnTo>
                    <a:pt x="386" y="469"/>
                  </a:lnTo>
                  <a:lnTo>
                    <a:pt x="387" y="469"/>
                  </a:lnTo>
                  <a:lnTo>
                    <a:pt x="388" y="470"/>
                  </a:lnTo>
                  <a:lnTo>
                    <a:pt x="388" y="471"/>
                  </a:lnTo>
                  <a:lnTo>
                    <a:pt x="387" y="471"/>
                  </a:lnTo>
                  <a:lnTo>
                    <a:pt x="386" y="472"/>
                  </a:lnTo>
                  <a:lnTo>
                    <a:pt x="387" y="472"/>
                  </a:lnTo>
                  <a:lnTo>
                    <a:pt x="388" y="471"/>
                  </a:lnTo>
                  <a:lnTo>
                    <a:pt x="388" y="470"/>
                  </a:lnTo>
                  <a:lnTo>
                    <a:pt x="388" y="469"/>
                  </a:lnTo>
                  <a:lnTo>
                    <a:pt x="389" y="469"/>
                  </a:lnTo>
                  <a:lnTo>
                    <a:pt x="390" y="469"/>
                  </a:lnTo>
                  <a:lnTo>
                    <a:pt x="390" y="470"/>
                  </a:lnTo>
                  <a:lnTo>
                    <a:pt x="390" y="471"/>
                  </a:lnTo>
                  <a:lnTo>
                    <a:pt x="390" y="472"/>
                  </a:lnTo>
                  <a:lnTo>
                    <a:pt x="389" y="473"/>
                  </a:lnTo>
                  <a:lnTo>
                    <a:pt x="388" y="473"/>
                  </a:lnTo>
                  <a:lnTo>
                    <a:pt x="388" y="474"/>
                  </a:lnTo>
                  <a:lnTo>
                    <a:pt x="389" y="474"/>
                  </a:lnTo>
                  <a:lnTo>
                    <a:pt x="389" y="473"/>
                  </a:lnTo>
                  <a:lnTo>
                    <a:pt x="390" y="473"/>
                  </a:lnTo>
                  <a:lnTo>
                    <a:pt x="390" y="472"/>
                  </a:lnTo>
                  <a:lnTo>
                    <a:pt x="390" y="471"/>
                  </a:lnTo>
                  <a:lnTo>
                    <a:pt x="390" y="470"/>
                  </a:lnTo>
                  <a:lnTo>
                    <a:pt x="391" y="469"/>
                  </a:lnTo>
                  <a:lnTo>
                    <a:pt x="391" y="468"/>
                  </a:lnTo>
                  <a:lnTo>
                    <a:pt x="392" y="468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5" y="466"/>
                  </a:lnTo>
                  <a:lnTo>
                    <a:pt x="397" y="466"/>
                  </a:lnTo>
                  <a:lnTo>
                    <a:pt x="397" y="463"/>
                  </a:lnTo>
                  <a:lnTo>
                    <a:pt x="397" y="462"/>
                  </a:lnTo>
                  <a:lnTo>
                    <a:pt x="398" y="462"/>
                  </a:lnTo>
                  <a:lnTo>
                    <a:pt x="398" y="461"/>
                  </a:lnTo>
                  <a:lnTo>
                    <a:pt x="397" y="461"/>
                  </a:lnTo>
                  <a:lnTo>
                    <a:pt x="397" y="460"/>
                  </a:lnTo>
                  <a:lnTo>
                    <a:pt x="395" y="461"/>
                  </a:lnTo>
                  <a:lnTo>
                    <a:pt x="395" y="460"/>
                  </a:lnTo>
                  <a:lnTo>
                    <a:pt x="395" y="459"/>
                  </a:lnTo>
                  <a:lnTo>
                    <a:pt x="395" y="460"/>
                  </a:lnTo>
                  <a:lnTo>
                    <a:pt x="393" y="460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62"/>
                  </a:lnTo>
                  <a:lnTo>
                    <a:pt x="391" y="462"/>
                  </a:lnTo>
                  <a:lnTo>
                    <a:pt x="391" y="463"/>
                  </a:lnTo>
                  <a:lnTo>
                    <a:pt x="390" y="463"/>
                  </a:lnTo>
                  <a:lnTo>
                    <a:pt x="389" y="463"/>
                  </a:lnTo>
                  <a:lnTo>
                    <a:pt x="389" y="466"/>
                  </a:lnTo>
                  <a:lnTo>
                    <a:pt x="388" y="467"/>
                  </a:lnTo>
                  <a:lnTo>
                    <a:pt x="387" y="467"/>
                  </a:lnTo>
                  <a:lnTo>
                    <a:pt x="387" y="466"/>
                  </a:lnTo>
                  <a:lnTo>
                    <a:pt x="386" y="466"/>
                  </a:lnTo>
                  <a:lnTo>
                    <a:pt x="385" y="466"/>
                  </a:lnTo>
                  <a:lnTo>
                    <a:pt x="384" y="466"/>
                  </a:lnTo>
                  <a:lnTo>
                    <a:pt x="382" y="467"/>
                  </a:lnTo>
                  <a:lnTo>
                    <a:pt x="384" y="467"/>
                  </a:lnTo>
                  <a:lnTo>
                    <a:pt x="384" y="466"/>
                  </a:lnTo>
                  <a:lnTo>
                    <a:pt x="384" y="467"/>
                  </a:lnTo>
                  <a:lnTo>
                    <a:pt x="385" y="467"/>
                  </a:lnTo>
                  <a:lnTo>
                    <a:pt x="385" y="466"/>
                  </a:lnTo>
                  <a:lnTo>
                    <a:pt x="385" y="467"/>
                  </a:lnTo>
                  <a:lnTo>
                    <a:pt x="386" y="468"/>
                  </a:lnTo>
                  <a:lnTo>
                    <a:pt x="387" y="468"/>
                  </a:lnTo>
                  <a:lnTo>
                    <a:pt x="386" y="468"/>
                  </a:lnTo>
                  <a:lnTo>
                    <a:pt x="385" y="468"/>
                  </a:lnTo>
                  <a:lnTo>
                    <a:pt x="386" y="468"/>
                  </a:lnTo>
                  <a:lnTo>
                    <a:pt x="385" y="469"/>
                  </a:lnTo>
                  <a:lnTo>
                    <a:pt x="384" y="468"/>
                  </a:lnTo>
                  <a:lnTo>
                    <a:pt x="384" y="469"/>
                  </a:lnTo>
                  <a:lnTo>
                    <a:pt x="384" y="468"/>
                  </a:lnTo>
                  <a:lnTo>
                    <a:pt x="384" y="469"/>
                  </a:lnTo>
                  <a:lnTo>
                    <a:pt x="385" y="469"/>
                  </a:lnTo>
                  <a:lnTo>
                    <a:pt x="384" y="469"/>
                  </a:lnTo>
                  <a:lnTo>
                    <a:pt x="384" y="470"/>
                  </a:lnTo>
                  <a:lnTo>
                    <a:pt x="384" y="471"/>
                  </a:lnTo>
                  <a:lnTo>
                    <a:pt x="382" y="471"/>
                  </a:lnTo>
                  <a:lnTo>
                    <a:pt x="382" y="470"/>
                  </a:lnTo>
                  <a:lnTo>
                    <a:pt x="382" y="471"/>
                  </a:lnTo>
                  <a:lnTo>
                    <a:pt x="384" y="472"/>
                  </a:lnTo>
                  <a:lnTo>
                    <a:pt x="384" y="471"/>
                  </a:lnTo>
                  <a:lnTo>
                    <a:pt x="385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2" y="472"/>
                  </a:lnTo>
                  <a:lnTo>
                    <a:pt x="381" y="472"/>
                  </a:lnTo>
                  <a:lnTo>
                    <a:pt x="381" y="471"/>
                  </a:lnTo>
                  <a:lnTo>
                    <a:pt x="379" y="472"/>
                  </a:lnTo>
                  <a:lnTo>
                    <a:pt x="379" y="471"/>
                  </a:lnTo>
                  <a:lnTo>
                    <a:pt x="378" y="471"/>
                  </a:lnTo>
                  <a:lnTo>
                    <a:pt x="377" y="470"/>
                  </a:lnTo>
                  <a:lnTo>
                    <a:pt x="376" y="469"/>
                  </a:lnTo>
                  <a:lnTo>
                    <a:pt x="375" y="468"/>
                  </a:lnTo>
                  <a:lnTo>
                    <a:pt x="376" y="468"/>
                  </a:lnTo>
                  <a:lnTo>
                    <a:pt x="377" y="468"/>
                  </a:lnTo>
                  <a:lnTo>
                    <a:pt x="378" y="468"/>
                  </a:lnTo>
                  <a:lnTo>
                    <a:pt x="379" y="468"/>
                  </a:lnTo>
                  <a:lnTo>
                    <a:pt x="379" y="469"/>
                  </a:lnTo>
                  <a:lnTo>
                    <a:pt x="381" y="469"/>
                  </a:lnTo>
                  <a:lnTo>
                    <a:pt x="379" y="469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1" y="470"/>
                  </a:lnTo>
                  <a:lnTo>
                    <a:pt x="381" y="469"/>
                  </a:lnTo>
                  <a:lnTo>
                    <a:pt x="381" y="468"/>
                  </a:lnTo>
                  <a:lnTo>
                    <a:pt x="379" y="468"/>
                  </a:lnTo>
                  <a:lnTo>
                    <a:pt x="381" y="468"/>
                  </a:lnTo>
                  <a:lnTo>
                    <a:pt x="381" y="467"/>
                  </a:lnTo>
                  <a:lnTo>
                    <a:pt x="382" y="468"/>
                  </a:lnTo>
                  <a:lnTo>
                    <a:pt x="381" y="467"/>
                  </a:lnTo>
                  <a:lnTo>
                    <a:pt x="379" y="467"/>
                  </a:lnTo>
                  <a:lnTo>
                    <a:pt x="379" y="468"/>
                  </a:lnTo>
                  <a:lnTo>
                    <a:pt x="378" y="467"/>
                  </a:lnTo>
                  <a:lnTo>
                    <a:pt x="378" y="466"/>
                  </a:lnTo>
                  <a:lnTo>
                    <a:pt x="379" y="466"/>
                  </a:lnTo>
                  <a:lnTo>
                    <a:pt x="378" y="466"/>
                  </a:lnTo>
                  <a:lnTo>
                    <a:pt x="378" y="463"/>
                  </a:lnTo>
                  <a:lnTo>
                    <a:pt x="378" y="462"/>
                  </a:lnTo>
                  <a:lnTo>
                    <a:pt x="378" y="461"/>
                  </a:lnTo>
                  <a:lnTo>
                    <a:pt x="379" y="461"/>
                  </a:lnTo>
                  <a:lnTo>
                    <a:pt x="379" y="460"/>
                  </a:lnTo>
                  <a:lnTo>
                    <a:pt x="381" y="460"/>
                  </a:lnTo>
                  <a:lnTo>
                    <a:pt x="381" y="459"/>
                  </a:lnTo>
                  <a:lnTo>
                    <a:pt x="382" y="459"/>
                  </a:lnTo>
                  <a:lnTo>
                    <a:pt x="382" y="460"/>
                  </a:lnTo>
                  <a:lnTo>
                    <a:pt x="381" y="461"/>
                  </a:lnTo>
                  <a:lnTo>
                    <a:pt x="382" y="461"/>
                  </a:lnTo>
                  <a:lnTo>
                    <a:pt x="382" y="460"/>
                  </a:lnTo>
                  <a:lnTo>
                    <a:pt x="382" y="461"/>
                  </a:lnTo>
                  <a:lnTo>
                    <a:pt x="384" y="461"/>
                  </a:lnTo>
                  <a:lnTo>
                    <a:pt x="385" y="461"/>
                  </a:lnTo>
                  <a:lnTo>
                    <a:pt x="385" y="460"/>
                  </a:lnTo>
                  <a:lnTo>
                    <a:pt x="386" y="460"/>
                  </a:lnTo>
                  <a:lnTo>
                    <a:pt x="386" y="459"/>
                  </a:lnTo>
                  <a:lnTo>
                    <a:pt x="387" y="459"/>
                  </a:lnTo>
                  <a:lnTo>
                    <a:pt x="387" y="458"/>
                  </a:lnTo>
                  <a:lnTo>
                    <a:pt x="388" y="458"/>
                  </a:lnTo>
                  <a:lnTo>
                    <a:pt x="388" y="459"/>
                  </a:lnTo>
                  <a:lnTo>
                    <a:pt x="388" y="458"/>
                  </a:lnTo>
                  <a:lnTo>
                    <a:pt x="389" y="458"/>
                  </a:lnTo>
                  <a:lnTo>
                    <a:pt x="389" y="459"/>
                  </a:lnTo>
                  <a:lnTo>
                    <a:pt x="390" y="459"/>
                  </a:lnTo>
                  <a:lnTo>
                    <a:pt x="392" y="459"/>
                  </a:lnTo>
                  <a:lnTo>
                    <a:pt x="392" y="458"/>
                  </a:lnTo>
                  <a:lnTo>
                    <a:pt x="393" y="458"/>
                  </a:lnTo>
                  <a:lnTo>
                    <a:pt x="392" y="457"/>
                  </a:lnTo>
                  <a:lnTo>
                    <a:pt x="391" y="457"/>
                  </a:lnTo>
                  <a:lnTo>
                    <a:pt x="390" y="457"/>
                  </a:lnTo>
                  <a:lnTo>
                    <a:pt x="389" y="457"/>
                  </a:lnTo>
                  <a:lnTo>
                    <a:pt x="388" y="457"/>
                  </a:lnTo>
                  <a:lnTo>
                    <a:pt x="388" y="456"/>
                  </a:lnTo>
                  <a:lnTo>
                    <a:pt x="387" y="456"/>
                  </a:lnTo>
                  <a:lnTo>
                    <a:pt x="386" y="456"/>
                  </a:lnTo>
                  <a:lnTo>
                    <a:pt x="385" y="456"/>
                  </a:lnTo>
                  <a:lnTo>
                    <a:pt x="385" y="457"/>
                  </a:lnTo>
                  <a:lnTo>
                    <a:pt x="385" y="458"/>
                  </a:lnTo>
                  <a:lnTo>
                    <a:pt x="384" y="458"/>
                  </a:lnTo>
                  <a:lnTo>
                    <a:pt x="385" y="458"/>
                  </a:lnTo>
                  <a:lnTo>
                    <a:pt x="384" y="458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5" y="457"/>
                  </a:lnTo>
                  <a:lnTo>
                    <a:pt x="385" y="456"/>
                  </a:lnTo>
                  <a:lnTo>
                    <a:pt x="384" y="456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2" y="456"/>
                  </a:lnTo>
                  <a:lnTo>
                    <a:pt x="381" y="456"/>
                  </a:lnTo>
                  <a:lnTo>
                    <a:pt x="381" y="457"/>
                  </a:lnTo>
                  <a:lnTo>
                    <a:pt x="379" y="457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8" y="457"/>
                  </a:lnTo>
                  <a:lnTo>
                    <a:pt x="378" y="458"/>
                  </a:lnTo>
                  <a:lnTo>
                    <a:pt x="378" y="459"/>
                  </a:lnTo>
                  <a:lnTo>
                    <a:pt x="379" y="458"/>
                  </a:lnTo>
                  <a:lnTo>
                    <a:pt x="379" y="457"/>
                  </a:lnTo>
                  <a:lnTo>
                    <a:pt x="379" y="458"/>
                  </a:lnTo>
                  <a:lnTo>
                    <a:pt x="381" y="458"/>
                  </a:lnTo>
                  <a:lnTo>
                    <a:pt x="381" y="459"/>
                  </a:lnTo>
                  <a:lnTo>
                    <a:pt x="379" y="460"/>
                  </a:lnTo>
                  <a:lnTo>
                    <a:pt x="378" y="460"/>
                  </a:lnTo>
                  <a:lnTo>
                    <a:pt x="377" y="461"/>
                  </a:lnTo>
                  <a:lnTo>
                    <a:pt x="378" y="462"/>
                  </a:lnTo>
                  <a:lnTo>
                    <a:pt x="378" y="463"/>
                  </a:lnTo>
                  <a:lnTo>
                    <a:pt x="378" y="466"/>
                  </a:lnTo>
                  <a:lnTo>
                    <a:pt x="377" y="466"/>
                  </a:lnTo>
                  <a:lnTo>
                    <a:pt x="376" y="467"/>
                  </a:lnTo>
                  <a:lnTo>
                    <a:pt x="376" y="466"/>
                  </a:lnTo>
                  <a:lnTo>
                    <a:pt x="376" y="467"/>
                  </a:lnTo>
                  <a:lnTo>
                    <a:pt x="375" y="467"/>
                  </a:lnTo>
                  <a:lnTo>
                    <a:pt x="375" y="466"/>
                  </a:lnTo>
                  <a:lnTo>
                    <a:pt x="374" y="466"/>
                  </a:lnTo>
                  <a:lnTo>
                    <a:pt x="374" y="463"/>
                  </a:lnTo>
                  <a:lnTo>
                    <a:pt x="375" y="463"/>
                  </a:lnTo>
                  <a:lnTo>
                    <a:pt x="375" y="462"/>
                  </a:lnTo>
                  <a:lnTo>
                    <a:pt x="375" y="463"/>
                  </a:lnTo>
                  <a:lnTo>
                    <a:pt x="375" y="462"/>
                  </a:lnTo>
                  <a:lnTo>
                    <a:pt x="376" y="462"/>
                  </a:lnTo>
                  <a:lnTo>
                    <a:pt x="375" y="462"/>
                  </a:lnTo>
                  <a:lnTo>
                    <a:pt x="376" y="462"/>
                  </a:lnTo>
                  <a:lnTo>
                    <a:pt x="375" y="462"/>
                  </a:lnTo>
                  <a:lnTo>
                    <a:pt x="374" y="462"/>
                  </a:lnTo>
                  <a:lnTo>
                    <a:pt x="374" y="461"/>
                  </a:lnTo>
                  <a:lnTo>
                    <a:pt x="373" y="461"/>
                  </a:lnTo>
                  <a:lnTo>
                    <a:pt x="373" y="460"/>
                  </a:lnTo>
                  <a:lnTo>
                    <a:pt x="373" y="461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4" y="461"/>
                  </a:lnTo>
                  <a:lnTo>
                    <a:pt x="374" y="460"/>
                  </a:lnTo>
                  <a:lnTo>
                    <a:pt x="375" y="460"/>
                  </a:lnTo>
                  <a:lnTo>
                    <a:pt x="376" y="460"/>
                  </a:lnTo>
                  <a:lnTo>
                    <a:pt x="375" y="460"/>
                  </a:lnTo>
                  <a:lnTo>
                    <a:pt x="375" y="459"/>
                  </a:lnTo>
                  <a:lnTo>
                    <a:pt x="376" y="459"/>
                  </a:lnTo>
                  <a:lnTo>
                    <a:pt x="376" y="458"/>
                  </a:lnTo>
                  <a:lnTo>
                    <a:pt x="376" y="457"/>
                  </a:lnTo>
                  <a:lnTo>
                    <a:pt x="377" y="457"/>
                  </a:lnTo>
                  <a:lnTo>
                    <a:pt x="376" y="457"/>
                  </a:lnTo>
                  <a:lnTo>
                    <a:pt x="377" y="456"/>
                  </a:lnTo>
                  <a:lnTo>
                    <a:pt x="378" y="456"/>
                  </a:lnTo>
                  <a:lnTo>
                    <a:pt x="378" y="457"/>
                  </a:lnTo>
                  <a:lnTo>
                    <a:pt x="379" y="456"/>
                  </a:lnTo>
                  <a:lnTo>
                    <a:pt x="378" y="456"/>
                  </a:lnTo>
                  <a:lnTo>
                    <a:pt x="377" y="456"/>
                  </a:lnTo>
                  <a:lnTo>
                    <a:pt x="376" y="456"/>
                  </a:lnTo>
                  <a:lnTo>
                    <a:pt x="376" y="455"/>
                  </a:lnTo>
                  <a:lnTo>
                    <a:pt x="376" y="456"/>
                  </a:lnTo>
                  <a:lnTo>
                    <a:pt x="375" y="456"/>
                  </a:lnTo>
                  <a:lnTo>
                    <a:pt x="376" y="456"/>
                  </a:lnTo>
                  <a:lnTo>
                    <a:pt x="376" y="457"/>
                  </a:lnTo>
                  <a:lnTo>
                    <a:pt x="376" y="458"/>
                  </a:lnTo>
                  <a:lnTo>
                    <a:pt x="375" y="458"/>
                  </a:lnTo>
                  <a:lnTo>
                    <a:pt x="375" y="459"/>
                  </a:lnTo>
                  <a:lnTo>
                    <a:pt x="375" y="458"/>
                  </a:lnTo>
                  <a:lnTo>
                    <a:pt x="375" y="457"/>
                  </a:lnTo>
                  <a:lnTo>
                    <a:pt x="374" y="457"/>
                  </a:lnTo>
                  <a:lnTo>
                    <a:pt x="374" y="458"/>
                  </a:lnTo>
                  <a:lnTo>
                    <a:pt x="373" y="458"/>
                  </a:lnTo>
                  <a:lnTo>
                    <a:pt x="373" y="459"/>
                  </a:lnTo>
                  <a:lnTo>
                    <a:pt x="372" y="459"/>
                  </a:lnTo>
                  <a:lnTo>
                    <a:pt x="372" y="460"/>
                  </a:lnTo>
                  <a:lnTo>
                    <a:pt x="372" y="459"/>
                  </a:lnTo>
                  <a:lnTo>
                    <a:pt x="370" y="459"/>
                  </a:lnTo>
                  <a:lnTo>
                    <a:pt x="372" y="459"/>
                  </a:lnTo>
                  <a:lnTo>
                    <a:pt x="372" y="458"/>
                  </a:lnTo>
                  <a:lnTo>
                    <a:pt x="373" y="458"/>
                  </a:lnTo>
                  <a:lnTo>
                    <a:pt x="372" y="458"/>
                  </a:lnTo>
                  <a:lnTo>
                    <a:pt x="370" y="458"/>
                  </a:lnTo>
                  <a:lnTo>
                    <a:pt x="372" y="457"/>
                  </a:lnTo>
                  <a:lnTo>
                    <a:pt x="373" y="457"/>
                  </a:lnTo>
                  <a:lnTo>
                    <a:pt x="372" y="456"/>
                  </a:lnTo>
                  <a:lnTo>
                    <a:pt x="373" y="456"/>
                  </a:lnTo>
                  <a:lnTo>
                    <a:pt x="373" y="455"/>
                  </a:lnTo>
                  <a:lnTo>
                    <a:pt x="372" y="455"/>
                  </a:lnTo>
                  <a:lnTo>
                    <a:pt x="372" y="454"/>
                  </a:lnTo>
                  <a:lnTo>
                    <a:pt x="372" y="455"/>
                  </a:lnTo>
                  <a:lnTo>
                    <a:pt x="372" y="454"/>
                  </a:lnTo>
                  <a:lnTo>
                    <a:pt x="373" y="454"/>
                  </a:lnTo>
                  <a:lnTo>
                    <a:pt x="372" y="454"/>
                  </a:lnTo>
                  <a:lnTo>
                    <a:pt x="372" y="452"/>
                  </a:lnTo>
                  <a:lnTo>
                    <a:pt x="372" y="451"/>
                  </a:lnTo>
                  <a:lnTo>
                    <a:pt x="372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0" y="447"/>
                  </a:lnTo>
                  <a:lnTo>
                    <a:pt x="372" y="448"/>
                  </a:lnTo>
                  <a:lnTo>
                    <a:pt x="372" y="450"/>
                  </a:lnTo>
                  <a:lnTo>
                    <a:pt x="373" y="450"/>
                  </a:lnTo>
                  <a:lnTo>
                    <a:pt x="373" y="451"/>
                  </a:lnTo>
                  <a:lnTo>
                    <a:pt x="373" y="450"/>
                  </a:lnTo>
                  <a:lnTo>
                    <a:pt x="374" y="450"/>
                  </a:lnTo>
                  <a:lnTo>
                    <a:pt x="374" y="451"/>
                  </a:lnTo>
                  <a:lnTo>
                    <a:pt x="375" y="451"/>
                  </a:lnTo>
                  <a:lnTo>
                    <a:pt x="376" y="451"/>
                  </a:lnTo>
                  <a:lnTo>
                    <a:pt x="376" y="450"/>
                  </a:lnTo>
                  <a:lnTo>
                    <a:pt x="376" y="448"/>
                  </a:lnTo>
                  <a:lnTo>
                    <a:pt x="376" y="450"/>
                  </a:lnTo>
                  <a:lnTo>
                    <a:pt x="376" y="448"/>
                  </a:lnTo>
                  <a:lnTo>
                    <a:pt x="377" y="448"/>
                  </a:lnTo>
                  <a:lnTo>
                    <a:pt x="378" y="448"/>
                  </a:lnTo>
                  <a:lnTo>
                    <a:pt x="378" y="450"/>
                  </a:lnTo>
                  <a:lnTo>
                    <a:pt x="377" y="450"/>
                  </a:lnTo>
                  <a:lnTo>
                    <a:pt x="377" y="451"/>
                  </a:lnTo>
                  <a:lnTo>
                    <a:pt x="378" y="451"/>
                  </a:lnTo>
                  <a:lnTo>
                    <a:pt x="379" y="452"/>
                  </a:lnTo>
                  <a:lnTo>
                    <a:pt x="379" y="451"/>
                  </a:lnTo>
                  <a:lnTo>
                    <a:pt x="379" y="450"/>
                  </a:lnTo>
                  <a:lnTo>
                    <a:pt x="381" y="448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78" y="451"/>
                  </a:lnTo>
                  <a:lnTo>
                    <a:pt x="378" y="450"/>
                  </a:lnTo>
                  <a:lnTo>
                    <a:pt x="378" y="448"/>
                  </a:lnTo>
                  <a:lnTo>
                    <a:pt x="379" y="447"/>
                  </a:lnTo>
                  <a:lnTo>
                    <a:pt x="379" y="446"/>
                  </a:lnTo>
                  <a:lnTo>
                    <a:pt x="381" y="447"/>
                  </a:lnTo>
                  <a:lnTo>
                    <a:pt x="381" y="448"/>
                  </a:lnTo>
                  <a:lnTo>
                    <a:pt x="382" y="448"/>
                  </a:lnTo>
                  <a:lnTo>
                    <a:pt x="382" y="450"/>
                  </a:lnTo>
                  <a:lnTo>
                    <a:pt x="382" y="448"/>
                  </a:lnTo>
                  <a:lnTo>
                    <a:pt x="382" y="450"/>
                  </a:lnTo>
                  <a:lnTo>
                    <a:pt x="382" y="451"/>
                  </a:lnTo>
                  <a:lnTo>
                    <a:pt x="384" y="451"/>
                  </a:lnTo>
                  <a:lnTo>
                    <a:pt x="382" y="451"/>
                  </a:lnTo>
                  <a:lnTo>
                    <a:pt x="382" y="452"/>
                  </a:lnTo>
                  <a:lnTo>
                    <a:pt x="382" y="454"/>
                  </a:lnTo>
                  <a:lnTo>
                    <a:pt x="381" y="454"/>
                  </a:lnTo>
                  <a:lnTo>
                    <a:pt x="379" y="454"/>
                  </a:lnTo>
                  <a:lnTo>
                    <a:pt x="379" y="455"/>
                  </a:lnTo>
                  <a:lnTo>
                    <a:pt x="379" y="454"/>
                  </a:lnTo>
                  <a:lnTo>
                    <a:pt x="379" y="455"/>
                  </a:lnTo>
                  <a:lnTo>
                    <a:pt x="378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2" y="455"/>
                  </a:lnTo>
                  <a:lnTo>
                    <a:pt x="384" y="455"/>
                  </a:lnTo>
                  <a:lnTo>
                    <a:pt x="382" y="455"/>
                  </a:lnTo>
                  <a:lnTo>
                    <a:pt x="382" y="454"/>
                  </a:lnTo>
                  <a:lnTo>
                    <a:pt x="384" y="454"/>
                  </a:lnTo>
                  <a:lnTo>
                    <a:pt x="384" y="452"/>
                  </a:lnTo>
                  <a:lnTo>
                    <a:pt x="384" y="451"/>
                  </a:lnTo>
                  <a:lnTo>
                    <a:pt x="382" y="448"/>
                  </a:lnTo>
                  <a:lnTo>
                    <a:pt x="382" y="447"/>
                  </a:lnTo>
                  <a:lnTo>
                    <a:pt x="381" y="447"/>
                  </a:lnTo>
                  <a:lnTo>
                    <a:pt x="381" y="446"/>
                  </a:lnTo>
                  <a:lnTo>
                    <a:pt x="382" y="446"/>
                  </a:lnTo>
                  <a:lnTo>
                    <a:pt x="382" y="447"/>
                  </a:lnTo>
                  <a:lnTo>
                    <a:pt x="382" y="446"/>
                  </a:lnTo>
                  <a:lnTo>
                    <a:pt x="384" y="446"/>
                  </a:lnTo>
                  <a:lnTo>
                    <a:pt x="384" y="445"/>
                  </a:lnTo>
                  <a:lnTo>
                    <a:pt x="384" y="444"/>
                  </a:lnTo>
                  <a:lnTo>
                    <a:pt x="384" y="443"/>
                  </a:lnTo>
                  <a:lnTo>
                    <a:pt x="382" y="443"/>
                  </a:lnTo>
                  <a:lnTo>
                    <a:pt x="382" y="441"/>
                  </a:lnTo>
                  <a:lnTo>
                    <a:pt x="381" y="440"/>
                  </a:lnTo>
                  <a:lnTo>
                    <a:pt x="379" y="440"/>
                  </a:lnTo>
                  <a:lnTo>
                    <a:pt x="378" y="440"/>
                  </a:lnTo>
                  <a:lnTo>
                    <a:pt x="378" y="439"/>
                  </a:lnTo>
                  <a:lnTo>
                    <a:pt x="377" y="439"/>
                  </a:lnTo>
                  <a:lnTo>
                    <a:pt x="377" y="438"/>
                  </a:lnTo>
                  <a:lnTo>
                    <a:pt x="376" y="438"/>
                  </a:lnTo>
                  <a:lnTo>
                    <a:pt x="375" y="438"/>
                  </a:lnTo>
                  <a:lnTo>
                    <a:pt x="375" y="439"/>
                  </a:lnTo>
                  <a:lnTo>
                    <a:pt x="376" y="439"/>
                  </a:lnTo>
                  <a:lnTo>
                    <a:pt x="377" y="439"/>
                  </a:lnTo>
                  <a:lnTo>
                    <a:pt x="377" y="440"/>
                  </a:lnTo>
                  <a:lnTo>
                    <a:pt x="377" y="439"/>
                  </a:lnTo>
                  <a:lnTo>
                    <a:pt x="378" y="439"/>
                  </a:lnTo>
                  <a:lnTo>
                    <a:pt x="378" y="440"/>
                  </a:lnTo>
                  <a:lnTo>
                    <a:pt x="379" y="440"/>
                  </a:lnTo>
                  <a:lnTo>
                    <a:pt x="381" y="440"/>
                  </a:lnTo>
                  <a:lnTo>
                    <a:pt x="381" y="441"/>
                  </a:lnTo>
                  <a:lnTo>
                    <a:pt x="381" y="443"/>
                  </a:lnTo>
                  <a:lnTo>
                    <a:pt x="382" y="443"/>
                  </a:lnTo>
                  <a:lnTo>
                    <a:pt x="382" y="444"/>
                  </a:lnTo>
                  <a:lnTo>
                    <a:pt x="382" y="445"/>
                  </a:lnTo>
                  <a:lnTo>
                    <a:pt x="381" y="445"/>
                  </a:lnTo>
                  <a:lnTo>
                    <a:pt x="381" y="444"/>
                  </a:lnTo>
                  <a:lnTo>
                    <a:pt x="379" y="444"/>
                  </a:lnTo>
                  <a:lnTo>
                    <a:pt x="378" y="444"/>
                  </a:lnTo>
                  <a:lnTo>
                    <a:pt x="378" y="443"/>
                  </a:lnTo>
                  <a:lnTo>
                    <a:pt x="377" y="443"/>
                  </a:lnTo>
                  <a:lnTo>
                    <a:pt x="376" y="443"/>
                  </a:lnTo>
                  <a:lnTo>
                    <a:pt x="376" y="441"/>
                  </a:lnTo>
                  <a:lnTo>
                    <a:pt x="375" y="440"/>
                  </a:lnTo>
                  <a:lnTo>
                    <a:pt x="375" y="441"/>
                  </a:lnTo>
                  <a:lnTo>
                    <a:pt x="376" y="441"/>
                  </a:lnTo>
                  <a:lnTo>
                    <a:pt x="375" y="443"/>
                  </a:lnTo>
                  <a:lnTo>
                    <a:pt x="376" y="443"/>
                  </a:lnTo>
                  <a:lnTo>
                    <a:pt x="377" y="443"/>
                  </a:lnTo>
                  <a:lnTo>
                    <a:pt x="378" y="444"/>
                  </a:lnTo>
                  <a:lnTo>
                    <a:pt x="377" y="444"/>
                  </a:lnTo>
                  <a:lnTo>
                    <a:pt x="377" y="443"/>
                  </a:lnTo>
                  <a:lnTo>
                    <a:pt x="376" y="444"/>
                  </a:lnTo>
                  <a:lnTo>
                    <a:pt x="377" y="444"/>
                  </a:lnTo>
                  <a:lnTo>
                    <a:pt x="377" y="445"/>
                  </a:lnTo>
                  <a:lnTo>
                    <a:pt x="376" y="445"/>
                  </a:lnTo>
                  <a:lnTo>
                    <a:pt x="377" y="445"/>
                  </a:lnTo>
                  <a:lnTo>
                    <a:pt x="378" y="444"/>
                  </a:lnTo>
                  <a:lnTo>
                    <a:pt x="378" y="445"/>
                  </a:lnTo>
                  <a:lnTo>
                    <a:pt x="377" y="445"/>
                  </a:lnTo>
                  <a:lnTo>
                    <a:pt x="377" y="446"/>
                  </a:lnTo>
                  <a:lnTo>
                    <a:pt x="376" y="446"/>
                  </a:lnTo>
                  <a:lnTo>
                    <a:pt x="376" y="447"/>
                  </a:lnTo>
                  <a:lnTo>
                    <a:pt x="376" y="448"/>
                  </a:lnTo>
                  <a:lnTo>
                    <a:pt x="375" y="448"/>
                  </a:lnTo>
                  <a:lnTo>
                    <a:pt x="375" y="447"/>
                  </a:lnTo>
                  <a:lnTo>
                    <a:pt x="375" y="446"/>
                  </a:lnTo>
                  <a:lnTo>
                    <a:pt x="375" y="445"/>
                  </a:lnTo>
                  <a:lnTo>
                    <a:pt x="375" y="443"/>
                  </a:lnTo>
                  <a:lnTo>
                    <a:pt x="374" y="441"/>
                  </a:lnTo>
                  <a:lnTo>
                    <a:pt x="374" y="443"/>
                  </a:lnTo>
                  <a:lnTo>
                    <a:pt x="375" y="443"/>
                  </a:lnTo>
                  <a:lnTo>
                    <a:pt x="375" y="444"/>
                  </a:lnTo>
                  <a:lnTo>
                    <a:pt x="375" y="445"/>
                  </a:lnTo>
                  <a:lnTo>
                    <a:pt x="375" y="446"/>
                  </a:lnTo>
                  <a:lnTo>
                    <a:pt x="375" y="447"/>
                  </a:lnTo>
                  <a:lnTo>
                    <a:pt x="375" y="448"/>
                  </a:lnTo>
                  <a:lnTo>
                    <a:pt x="375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3" y="448"/>
                  </a:lnTo>
                  <a:lnTo>
                    <a:pt x="372" y="447"/>
                  </a:lnTo>
                  <a:lnTo>
                    <a:pt x="372" y="446"/>
                  </a:lnTo>
                  <a:lnTo>
                    <a:pt x="372" y="445"/>
                  </a:lnTo>
                  <a:lnTo>
                    <a:pt x="372" y="444"/>
                  </a:lnTo>
                  <a:lnTo>
                    <a:pt x="373" y="445"/>
                  </a:lnTo>
                  <a:lnTo>
                    <a:pt x="373" y="446"/>
                  </a:lnTo>
                  <a:lnTo>
                    <a:pt x="373" y="447"/>
                  </a:lnTo>
                  <a:lnTo>
                    <a:pt x="374" y="447"/>
                  </a:lnTo>
                  <a:lnTo>
                    <a:pt x="373" y="446"/>
                  </a:lnTo>
                  <a:lnTo>
                    <a:pt x="374" y="446"/>
                  </a:lnTo>
                  <a:lnTo>
                    <a:pt x="373" y="445"/>
                  </a:lnTo>
                  <a:lnTo>
                    <a:pt x="373" y="444"/>
                  </a:lnTo>
                  <a:lnTo>
                    <a:pt x="372" y="444"/>
                  </a:lnTo>
                  <a:lnTo>
                    <a:pt x="372" y="443"/>
                  </a:lnTo>
                  <a:lnTo>
                    <a:pt x="373" y="443"/>
                  </a:lnTo>
                  <a:lnTo>
                    <a:pt x="373" y="441"/>
                  </a:lnTo>
                  <a:lnTo>
                    <a:pt x="373" y="443"/>
                  </a:lnTo>
                  <a:lnTo>
                    <a:pt x="372" y="443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0" y="443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70" y="441"/>
                  </a:lnTo>
                  <a:lnTo>
                    <a:pt x="369" y="441"/>
                  </a:lnTo>
                  <a:lnTo>
                    <a:pt x="369" y="440"/>
                  </a:lnTo>
                  <a:lnTo>
                    <a:pt x="369" y="439"/>
                  </a:lnTo>
                  <a:lnTo>
                    <a:pt x="368" y="439"/>
                  </a:lnTo>
                  <a:lnTo>
                    <a:pt x="369" y="439"/>
                  </a:lnTo>
                  <a:lnTo>
                    <a:pt x="369" y="438"/>
                  </a:lnTo>
                  <a:lnTo>
                    <a:pt x="368" y="438"/>
                  </a:lnTo>
                  <a:lnTo>
                    <a:pt x="368" y="437"/>
                  </a:lnTo>
                  <a:lnTo>
                    <a:pt x="369" y="437"/>
                  </a:lnTo>
                  <a:lnTo>
                    <a:pt x="369" y="438"/>
                  </a:lnTo>
                  <a:lnTo>
                    <a:pt x="370" y="438"/>
                  </a:lnTo>
                  <a:lnTo>
                    <a:pt x="370" y="439"/>
                  </a:lnTo>
                  <a:lnTo>
                    <a:pt x="372" y="439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72" y="440"/>
                  </a:lnTo>
                  <a:lnTo>
                    <a:pt x="372" y="439"/>
                  </a:lnTo>
                  <a:lnTo>
                    <a:pt x="372" y="438"/>
                  </a:lnTo>
                  <a:lnTo>
                    <a:pt x="370" y="438"/>
                  </a:lnTo>
                  <a:lnTo>
                    <a:pt x="370" y="437"/>
                  </a:lnTo>
                  <a:lnTo>
                    <a:pt x="370" y="436"/>
                  </a:lnTo>
                  <a:lnTo>
                    <a:pt x="370" y="435"/>
                  </a:lnTo>
                  <a:lnTo>
                    <a:pt x="370" y="436"/>
                  </a:lnTo>
                  <a:lnTo>
                    <a:pt x="372" y="436"/>
                  </a:lnTo>
                  <a:lnTo>
                    <a:pt x="370" y="435"/>
                  </a:lnTo>
                  <a:lnTo>
                    <a:pt x="372" y="435"/>
                  </a:lnTo>
                  <a:lnTo>
                    <a:pt x="370" y="435"/>
                  </a:lnTo>
                  <a:lnTo>
                    <a:pt x="370" y="433"/>
                  </a:lnTo>
                  <a:lnTo>
                    <a:pt x="369" y="435"/>
                  </a:lnTo>
                  <a:lnTo>
                    <a:pt x="368" y="435"/>
                  </a:lnTo>
                  <a:lnTo>
                    <a:pt x="368" y="433"/>
                  </a:lnTo>
                  <a:lnTo>
                    <a:pt x="368" y="432"/>
                  </a:lnTo>
                  <a:lnTo>
                    <a:pt x="367" y="433"/>
                  </a:lnTo>
                  <a:lnTo>
                    <a:pt x="368" y="433"/>
                  </a:lnTo>
                  <a:lnTo>
                    <a:pt x="368" y="435"/>
                  </a:lnTo>
                  <a:lnTo>
                    <a:pt x="367" y="435"/>
                  </a:lnTo>
                  <a:lnTo>
                    <a:pt x="367" y="433"/>
                  </a:lnTo>
                  <a:lnTo>
                    <a:pt x="367" y="432"/>
                  </a:lnTo>
                  <a:lnTo>
                    <a:pt x="366" y="432"/>
                  </a:lnTo>
                  <a:lnTo>
                    <a:pt x="367" y="430"/>
                  </a:lnTo>
                  <a:lnTo>
                    <a:pt x="367" y="429"/>
                  </a:lnTo>
                  <a:lnTo>
                    <a:pt x="366" y="430"/>
                  </a:lnTo>
                  <a:lnTo>
                    <a:pt x="366" y="429"/>
                  </a:lnTo>
                  <a:lnTo>
                    <a:pt x="366" y="428"/>
                  </a:lnTo>
                  <a:lnTo>
                    <a:pt x="367" y="428"/>
                  </a:lnTo>
                  <a:lnTo>
                    <a:pt x="368" y="428"/>
                  </a:lnTo>
                  <a:lnTo>
                    <a:pt x="369" y="428"/>
                  </a:lnTo>
                  <a:lnTo>
                    <a:pt x="369" y="429"/>
                  </a:lnTo>
                  <a:lnTo>
                    <a:pt x="370" y="429"/>
                  </a:lnTo>
                  <a:lnTo>
                    <a:pt x="369" y="428"/>
                  </a:lnTo>
                  <a:lnTo>
                    <a:pt x="369" y="427"/>
                  </a:lnTo>
                  <a:lnTo>
                    <a:pt x="370" y="427"/>
                  </a:lnTo>
                  <a:lnTo>
                    <a:pt x="370" y="428"/>
                  </a:lnTo>
                  <a:lnTo>
                    <a:pt x="370" y="427"/>
                  </a:lnTo>
                  <a:lnTo>
                    <a:pt x="370" y="426"/>
                  </a:lnTo>
                  <a:lnTo>
                    <a:pt x="370" y="425"/>
                  </a:lnTo>
                  <a:lnTo>
                    <a:pt x="372" y="425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2" y="425"/>
                  </a:lnTo>
                  <a:lnTo>
                    <a:pt x="372" y="424"/>
                  </a:lnTo>
                  <a:lnTo>
                    <a:pt x="370" y="424"/>
                  </a:lnTo>
                  <a:lnTo>
                    <a:pt x="370" y="423"/>
                  </a:lnTo>
                  <a:lnTo>
                    <a:pt x="372" y="423"/>
                  </a:lnTo>
                  <a:lnTo>
                    <a:pt x="372" y="422"/>
                  </a:lnTo>
                  <a:lnTo>
                    <a:pt x="373" y="422"/>
                  </a:lnTo>
                  <a:lnTo>
                    <a:pt x="372" y="422"/>
                  </a:lnTo>
                  <a:lnTo>
                    <a:pt x="372" y="423"/>
                  </a:lnTo>
                  <a:lnTo>
                    <a:pt x="370" y="423"/>
                  </a:lnTo>
                  <a:lnTo>
                    <a:pt x="370" y="424"/>
                  </a:lnTo>
                  <a:lnTo>
                    <a:pt x="369" y="425"/>
                  </a:lnTo>
                  <a:lnTo>
                    <a:pt x="370" y="425"/>
                  </a:lnTo>
                  <a:lnTo>
                    <a:pt x="369" y="425"/>
                  </a:lnTo>
                  <a:lnTo>
                    <a:pt x="369" y="426"/>
                  </a:lnTo>
                  <a:lnTo>
                    <a:pt x="369" y="427"/>
                  </a:lnTo>
                  <a:lnTo>
                    <a:pt x="368" y="427"/>
                  </a:lnTo>
                  <a:lnTo>
                    <a:pt x="368" y="428"/>
                  </a:lnTo>
                  <a:lnTo>
                    <a:pt x="367" y="427"/>
                  </a:lnTo>
                  <a:lnTo>
                    <a:pt x="367" y="426"/>
                  </a:lnTo>
                  <a:lnTo>
                    <a:pt x="366" y="426"/>
                  </a:lnTo>
                  <a:lnTo>
                    <a:pt x="366" y="425"/>
                  </a:lnTo>
                  <a:lnTo>
                    <a:pt x="366" y="424"/>
                  </a:lnTo>
                  <a:lnTo>
                    <a:pt x="364" y="423"/>
                  </a:lnTo>
                  <a:lnTo>
                    <a:pt x="366" y="422"/>
                  </a:lnTo>
                  <a:lnTo>
                    <a:pt x="366" y="423"/>
                  </a:lnTo>
                  <a:lnTo>
                    <a:pt x="366" y="424"/>
                  </a:lnTo>
                  <a:lnTo>
                    <a:pt x="367" y="424"/>
                  </a:lnTo>
                  <a:lnTo>
                    <a:pt x="366" y="423"/>
                  </a:lnTo>
                  <a:lnTo>
                    <a:pt x="367" y="423"/>
                  </a:lnTo>
                  <a:lnTo>
                    <a:pt x="366" y="423"/>
                  </a:lnTo>
                  <a:lnTo>
                    <a:pt x="367" y="423"/>
                  </a:lnTo>
                  <a:lnTo>
                    <a:pt x="368" y="424"/>
                  </a:lnTo>
                  <a:lnTo>
                    <a:pt x="369" y="424"/>
                  </a:lnTo>
                  <a:lnTo>
                    <a:pt x="369" y="423"/>
                  </a:lnTo>
                  <a:lnTo>
                    <a:pt x="368" y="423"/>
                  </a:lnTo>
                  <a:lnTo>
                    <a:pt x="368" y="422"/>
                  </a:lnTo>
                  <a:lnTo>
                    <a:pt x="367" y="422"/>
                  </a:lnTo>
                  <a:lnTo>
                    <a:pt x="367" y="423"/>
                  </a:lnTo>
                  <a:lnTo>
                    <a:pt x="367" y="422"/>
                  </a:lnTo>
                  <a:lnTo>
                    <a:pt x="367" y="421"/>
                  </a:lnTo>
                  <a:lnTo>
                    <a:pt x="368" y="421"/>
                  </a:lnTo>
                  <a:lnTo>
                    <a:pt x="367" y="421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4" y="421"/>
                  </a:lnTo>
                  <a:lnTo>
                    <a:pt x="364" y="420"/>
                  </a:lnTo>
                  <a:lnTo>
                    <a:pt x="364" y="421"/>
                  </a:lnTo>
                  <a:lnTo>
                    <a:pt x="363" y="421"/>
                  </a:lnTo>
                  <a:lnTo>
                    <a:pt x="362" y="421"/>
                  </a:lnTo>
                  <a:lnTo>
                    <a:pt x="362" y="420"/>
                  </a:lnTo>
                  <a:lnTo>
                    <a:pt x="363" y="420"/>
                  </a:lnTo>
                  <a:lnTo>
                    <a:pt x="362" y="420"/>
                  </a:lnTo>
                  <a:lnTo>
                    <a:pt x="362" y="417"/>
                  </a:lnTo>
                  <a:lnTo>
                    <a:pt x="361" y="417"/>
                  </a:lnTo>
                  <a:lnTo>
                    <a:pt x="362" y="417"/>
                  </a:lnTo>
                  <a:lnTo>
                    <a:pt x="361" y="417"/>
                  </a:lnTo>
                  <a:lnTo>
                    <a:pt x="361" y="416"/>
                  </a:lnTo>
                  <a:lnTo>
                    <a:pt x="362" y="416"/>
                  </a:lnTo>
                  <a:lnTo>
                    <a:pt x="362" y="415"/>
                  </a:lnTo>
                  <a:lnTo>
                    <a:pt x="362" y="416"/>
                  </a:lnTo>
                  <a:lnTo>
                    <a:pt x="362" y="415"/>
                  </a:lnTo>
                  <a:lnTo>
                    <a:pt x="363" y="415"/>
                  </a:lnTo>
                  <a:lnTo>
                    <a:pt x="364" y="415"/>
                  </a:lnTo>
                  <a:lnTo>
                    <a:pt x="364" y="416"/>
                  </a:lnTo>
                  <a:lnTo>
                    <a:pt x="364" y="417"/>
                  </a:lnTo>
                  <a:lnTo>
                    <a:pt x="364" y="416"/>
                  </a:lnTo>
                  <a:lnTo>
                    <a:pt x="364" y="417"/>
                  </a:lnTo>
                  <a:lnTo>
                    <a:pt x="366" y="417"/>
                  </a:lnTo>
                  <a:lnTo>
                    <a:pt x="366" y="420"/>
                  </a:lnTo>
                  <a:lnTo>
                    <a:pt x="366" y="417"/>
                  </a:lnTo>
                  <a:lnTo>
                    <a:pt x="367" y="417"/>
                  </a:lnTo>
                  <a:lnTo>
                    <a:pt x="368" y="420"/>
                  </a:lnTo>
                  <a:lnTo>
                    <a:pt x="369" y="420"/>
                  </a:lnTo>
                  <a:lnTo>
                    <a:pt x="368" y="420"/>
                  </a:lnTo>
                  <a:lnTo>
                    <a:pt x="368" y="417"/>
                  </a:lnTo>
                  <a:lnTo>
                    <a:pt x="367" y="417"/>
                  </a:lnTo>
                  <a:lnTo>
                    <a:pt x="366" y="417"/>
                  </a:lnTo>
                  <a:lnTo>
                    <a:pt x="366" y="416"/>
                  </a:lnTo>
                  <a:lnTo>
                    <a:pt x="366" y="415"/>
                  </a:lnTo>
                  <a:lnTo>
                    <a:pt x="364" y="415"/>
                  </a:lnTo>
                  <a:lnTo>
                    <a:pt x="364" y="414"/>
                  </a:lnTo>
                  <a:lnTo>
                    <a:pt x="364" y="413"/>
                  </a:lnTo>
                  <a:lnTo>
                    <a:pt x="366" y="413"/>
                  </a:lnTo>
                  <a:lnTo>
                    <a:pt x="366" y="414"/>
                  </a:lnTo>
                  <a:lnTo>
                    <a:pt x="367" y="414"/>
                  </a:lnTo>
                  <a:lnTo>
                    <a:pt x="367" y="415"/>
                  </a:lnTo>
                  <a:lnTo>
                    <a:pt x="368" y="415"/>
                  </a:lnTo>
                  <a:lnTo>
                    <a:pt x="369" y="415"/>
                  </a:lnTo>
                  <a:lnTo>
                    <a:pt x="369" y="414"/>
                  </a:lnTo>
                  <a:lnTo>
                    <a:pt x="368" y="414"/>
                  </a:lnTo>
                  <a:lnTo>
                    <a:pt x="368" y="413"/>
                  </a:lnTo>
                  <a:lnTo>
                    <a:pt x="369" y="413"/>
                  </a:lnTo>
                  <a:lnTo>
                    <a:pt x="369" y="412"/>
                  </a:lnTo>
                  <a:lnTo>
                    <a:pt x="368" y="412"/>
                  </a:lnTo>
                  <a:lnTo>
                    <a:pt x="368" y="413"/>
                  </a:lnTo>
                  <a:lnTo>
                    <a:pt x="368" y="414"/>
                  </a:lnTo>
                  <a:lnTo>
                    <a:pt x="367" y="414"/>
                  </a:lnTo>
                  <a:lnTo>
                    <a:pt x="367" y="413"/>
                  </a:lnTo>
                  <a:lnTo>
                    <a:pt x="366" y="413"/>
                  </a:lnTo>
                  <a:lnTo>
                    <a:pt x="364" y="413"/>
                  </a:lnTo>
                  <a:lnTo>
                    <a:pt x="364" y="412"/>
                  </a:lnTo>
                  <a:lnTo>
                    <a:pt x="364" y="411"/>
                  </a:lnTo>
                  <a:lnTo>
                    <a:pt x="366" y="411"/>
                  </a:lnTo>
                  <a:lnTo>
                    <a:pt x="367" y="411"/>
                  </a:lnTo>
                  <a:lnTo>
                    <a:pt x="367" y="410"/>
                  </a:lnTo>
                  <a:lnTo>
                    <a:pt x="366" y="410"/>
                  </a:lnTo>
                  <a:lnTo>
                    <a:pt x="364" y="411"/>
                  </a:lnTo>
                  <a:lnTo>
                    <a:pt x="364" y="410"/>
                  </a:lnTo>
                  <a:lnTo>
                    <a:pt x="364" y="409"/>
                  </a:lnTo>
                  <a:lnTo>
                    <a:pt x="366" y="407"/>
                  </a:lnTo>
                  <a:lnTo>
                    <a:pt x="367" y="407"/>
                  </a:lnTo>
                  <a:lnTo>
                    <a:pt x="368" y="407"/>
                  </a:lnTo>
                  <a:lnTo>
                    <a:pt x="367" y="409"/>
                  </a:lnTo>
                  <a:lnTo>
                    <a:pt x="368" y="409"/>
                  </a:lnTo>
                  <a:lnTo>
                    <a:pt x="368" y="407"/>
                  </a:lnTo>
                  <a:lnTo>
                    <a:pt x="368" y="409"/>
                  </a:lnTo>
                  <a:lnTo>
                    <a:pt x="369" y="409"/>
                  </a:lnTo>
                  <a:lnTo>
                    <a:pt x="369" y="410"/>
                  </a:lnTo>
                  <a:lnTo>
                    <a:pt x="370" y="410"/>
                  </a:lnTo>
                  <a:lnTo>
                    <a:pt x="370" y="411"/>
                  </a:lnTo>
                  <a:lnTo>
                    <a:pt x="370" y="410"/>
                  </a:lnTo>
                  <a:lnTo>
                    <a:pt x="369" y="410"/>
                  </a:lnTo>
                  <a:lnTo>
                    <a:pt x="369" y="409"/>
                  </a:lnTo>
                  <a:lnTo>
                    <a:pt x="369" y="407"/>
                  </a:lnTo>
                  <a:lnTo>
                    <a:pt x="367" y="406"/>
                  </a:lnTo>
                  <a:lnTo>
                    <a:pt x="367" y="405"/>
                  </a:lnTo>
                  <a:lnTo>
                    <a:pt x="367" y="404"/>
                  </a:lnTo>
                  <a:lnTo>
                    <a:pt x="367" y="402"/>
                  </a:lnTo>
                  <a:lnTo>
                    <a:pt x="368" y="402"/>
                  </a:lnTo>
                  <a:lnTo>
                    <a:pt x="368" y="404"/>
                  </a:lnTo>
                  <a:lnTo>
                    <a:pt x="369" y="404"/>
                  </a:lnTo>
                  <a:lnTo>
                    <a:pt x="368" y="404"/>
                  </a:lnTo>
                  <a:lnTo>
                    <a:pt x="368" y="402"/>
                  </a:lnTo>
                  <a:lnTo>
                    <a:pt x="368" y="401"/>
                  </a:lnTo>
                  <a:lnTo>
                    <a:pt x="368" y="400"/>
                  </a:lnTo>
                  <a:lnTo>
                    <a:pt x="367" y="400"/>
                  </a:lnTo>
                  <a:lnTo>
                    <a:pt x="368" y="399"/>
                  </a:lnTo>
                  <a:lnTo>
                    <a:pt x="369" y="399"/>
                  </a:lnTo>
                  <a:lnTo>
                    <a:pt x="367" y="399"/>
                  </a:lnTo>
                  <a:lnTo>
                    <a:pt x="367" y="400"/>
                  </a:lnTo>
                  <a:lnTo>
                    <a:pt x="367" y="401"/>
                  </a:lnTo>
                  <a:lnTo>
                    <a:pt x="367" y="402"/>
                  </a:lnTo>
                  <a:lnTo>
                    <a:pt x="366" y="401"/>
                  </a:lnTo>
                  <a:lnTo>
                    <a:pt x="366" y="402"/>
                  </a:lnTo>
                  <a:lnTo>
                    <a:pt x="366" y="404"/>
                  </a:lnTo>
                  <a:lnTo>
                    <a:pt x="366" y="405"/>
                  </a:lnTo>
                  <a:lnTo>
                    <a:pt x="366" y="406"/>
                  </a:lnTo>
                  <a:lnTo>
                    <a:pt x="366" y="407"/>
                  </a:lnTo>
                  <a:lnTo>
                    <a:pt x="364" y="407"/>
                  </a:lnTo>
                  <a:lnTo>
                    <a:pt x="364" y="406"/>
                  </a:lnTo>
                  <a:lnTo>
                    <a:pt x="364" y="405"/>
                  </a:lnTo>
                  <a:lnTo>
                    <a:pt x="363" y="405"/>
                  </a:lnTo>
                  <a:lnTo>
                    <a:pt x="363" y="404"/>
                  </a:lnTo>
                  <a:lnTo>
                    <a:pt x="363" y="402"/>
                  </a:lnTo>
                  <a:lnTo>
                    <a:pt x="363" y="401"/>
                  </a:lnTo>
                  <a:lnTo>
                    <a:pt x="364" y="401"/>
                  </a:lnTo>
                  <a:lnTo>
                    <a:pt x="363" y="401"/>
                  </a:lnTo>
                  <a:lnTo>
                    <a:pt x="363" y="400"/>
                  </a:lnTo>
                  <a:lnTo>
                    <a:pt x="363" y="399"/>
                  </a:lnTo>
                  <a:lnTo>
                    <a:pt x="363" y="398"/>
                  </a:lnTo>
                  <a:lnTo>
                    <a:pt x="364" y="398"/>
                  </a:lnTo>
                  <a:lnTo>
                    <a:pt x="363" y="398"/>
                  </a:lnTo>
                  <a:lnTo>
                    <a:pt x="363" y="397"/>
                  </a:lnTo>
                  <a:lnTo>
                    <a:pt x="363" y="395"/>
                  </a:lnTo>
                  <a:lnTo>
                    <a:pt x="363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7" y="394"/>
                  </a:lnTo>
                  <a:lnTo>
                    <a:pt x="366" y="394"/>
                  </a:lnTo>
                  <a:lnTo>
                    <a:pt x="364" y="394"/>
                  </a:lnTo>
                  <a:lnTo>
                    <a:pt x="364" y="393"/>
                  </a:lnTo>
                  <a:lnTo>
                    <a:pt x="363" y="393"/>
                  </a:lnTo>
                  <a:lnTo>
                    <a:pt x="363" y="392"/>
                  </a:lnTo>
                  <a:lnTo>
                    <a:pt x="364" y="392"/>
                  </a:lnTo>
                  <a:lnTo>
                    <a:pt x="364" y="391"/>
                  </a:lnTo>
                  <a:lnTo>
                    <a:pt x="366" y="391"/>
                  </a:lnTo>
                  <a:lnTo>
                    <a:pt x="367" y="391"/>
                  </a:lnTo>
                  <a:lnTo>
                    <a:pt x="367" y="392"/>
                  </a:lnTo>
                  <a:lnTo>
                    <a:pt x="368" y="392"/>
                  </a:lnTo>
                  <a:lnTo>
                    <a:pt x="368" y="391"/>
                  </a:lnTo>
                  <a:lnTo>
                    <a:pt x="368" y="390"/>
                  </a:lnTo>
                  <a:lnTo>
                    <a:pt x="369" y="390"/>
                  </a:lnTo>
                  <a:lnTo>
                    <a:pt x="368" y="390"/>
                  </a:lnTo>
                  <a:lnTo>
                    <a:pt x="367" y="390"/>
                  </a:lnTo>
                  <a:lnTo>
                    <a:pt x="367" y="388"/>
                  </a:lnTo>
                  <a:lnTo>
                    <a:pt x="366" y="388"/>
                  </a:lnTo>
                  <a:lnTo>
                    <a:pt x="367" y="388"/>
                  </a:lnTo>
                  <a:lnTo>
                    <a:pt x="367" y="387"/>
                  </a:lnTo>
                  <a:lnTo>
                    <a:pt x="366" y="388"/>
                  </a:lnTo>
                  <a:lnTo>
                    <a:pt x="364" y="388"/>
                  </a:lnTo>
                  <a:lnTo>
                    <a:pt x="364" y="387"/>
                  </a:lnTo>
                  <a:lnTo>
                    <a:pt x="364" y="386"/>
                  </a:lnTo>
                  <a:lnTo>
                    <a:pt x="363" y="386"/>
                  </a:lnTo>
                  <a:lnTo>
                    <a:pt x="363" y="384"/>
                  </a:lnTo>
                  <a:lnTo>
                    <a:pt x="362" y="384"/>
                  </a:lnTo>
                  <a:lnTo>
                    <a:pt x="362" y="383"/>
                  </a:lnTo>
                  <a:lnTo>
                    <a:pt x="363" y="383"/>
                  </a:lnTo>
                  <a:lnTo>
                    <a:pt x="362" y="383"/>
                  </a:lnTo>
                  <a:lnTo>
                    <a:pt x="361" y="383"/>
                  </a:lnTo>
                  <a:lnTo>
                    <a:pt x="361" y="382"/>
                  </a:lnTo>
                  <a:lnTo>
                    <a:pt x="362" y="382"/>
                  </a:lnTo>
                  <a:lnTo>
                    <a:pt x="363" y="382"/>
                  </a:lnTo>
                  <a:lnTo>
                    <a:pt x="363" y="383"/>
                  </a:lnTo>
                  <a:lnTo>
                    <a:pt x="364" y="383"/>
                  </a:lnTo>
                  <a:lnTo>
                    <a:pt x="364" y="384"/>
                  </a:lnTo>
                  <a:lnTo>
                    <a:pt x="364" y="386"/>
                  </a:lnTo>
                  <a:lnTo>
                    <a:pt x="366" y="386"/>
                  </a:lnTo>
                  <a:lnTo>
                    <a:pt x="366" y="384"/>
                  </a:lnTo>
                  <a:lnTo>
                    <a:pt x="364" y="384"/>
                  </a:lnTo>
                  <a:lnTo>
                    <a:pt x="364" y="383"/>
                  </a:lnTo>
                  <a:lnTo>
                    <a:pt x="364" y="382"/>
                  </a:lnTo>
                  <a:lnTo>
                    <a:pt x="366" y="382"/>
                  </a:lnTo>
                  <a:lnTo>
                    <a:pt x="367" y="382"/>
                  </a:lnTo>
                  <a:lnTo>
                    <a:pt x="367" y="383"/>
                  </a:lnTo>
                  <a:lnTo>
                    <a:pt x="368" y="383"/>
                  </a:lnTo>
                  <a:lnTo>
                    <a:pt x="369" y="383"/>
                  </a:lnTo>
                  <a:lnTo>
                    <a:pt x="369" y="384"/>
                  </a:lnTo>
                  <a:lnTo>
                    <a:pt x="369" y="383"/>
                  </a:lnTo>
                  <a:lnTo>
                    <a:pt x="370" y="383"/>
                  </a:lnTo>
                  <a:lnTo>
                    <a:pt x="370" y="384"/>
                  </a:lnTo>
                  <a:lnTo>
                    <a:pt x="369" y="384"/>
                  </a:lnTo>
                  <a:lnTo>
                    <a:pt x="370" y="384"/>
                  </a:lnTo>
                  <a:lnTo>
                    <a:pt x="372" y="384"/>
                  </a:lnTo>
                  <a:lnTo>
                    <a:pt x="372" y="386"/>
                  </a:lnTo>
                  <a:lnTo>
                    <a:pt x="373" y="387"/>
                  </a:lnTo>
                  <a:lnTo>
                    <a:pt x="373" y="386"/>
                  </a:lnTo>
                  <a:lnTo>
                    <a:pt x="374" y="386"/>
                  </a:lnTo>
                  <a:lnTo>
                    <a:pt x="375" y="386"/>
                  </a:lnTo>
                  <a:lnTo>
                    <a:pt x="375" y="384"/>
                  </a:lnTo>
                  <a:lnTo>
                    <a:pt x="375" y="383"/>
                  </a:lnTo>
                  <a:lnTo>
                    <a:pt x="375" y="384"/>
                  </a:lnTo>
                  <a:lnTo>
                    <a:pt x="374" y="384"/>
                  </a:lnTo>
                  <a:lnTo>
                    <a:pt x="374" y="386"/>
                  </a:lnTo>
                  <a:lnTo>
                    <a:pt x="374" y="384"/>
                  </a:lnTo>
                  <a:lnTo>
                    <a:pt x="373" y="384"/>
                  </a:lnTo>
                  <a:lnTo>
                    <a:pt x="372" y="383"/>
                  </a:lnTo>
                  <a:lnTo>
                    <a:pt x="372" y="382"/>
                  </a:lnTo>
                  <a:lnTo>
                    <a:pt x="372" y="381"/>
                  </a:lnTo>
                  <a:lnTo>
                    <a:pt x="373" y="382"/>
                  </a:lnTo>
                  <a:lnTo>
                    <a:pt x="374" y="382"/>
                  </a:lnTo>
                  <a:lnTo>
                    <a:pt x="375" y="382"/>
                  </a:lnTo>
                  <a:lnTo>
                    <a:pt x="375" y="383"/>
                  </a:lnTo>
                  <a:lnTo>
                    <a:pt x="376" y="383"/>
                  </a:lnTo>
                  <a:lnTo>
                    <a:pt x="375" y="382"/>
                  </a:lnTo>
                  <a:lnTo>
                    <a:pt x="374" y="382"/>
                  </a:lnTo>
                  <a:lnTo>
                    <a:pt x="373" y="382"/>
                  </a:lnTo>
                  <a:lnTo>
                    <a:pt x="373" y="381"/>
                  </a:lnTo>
                  <a:lnTo>
                    <a:pt x="372" y="381"/>
                  </a:lnTo>
                  <a:lnTo>
                    <a:pt x="372" y="380"/>
                  </a:lnTo>
                  <a:lnTo>
                    <a:pt x="373" y="380"/>
                  </a:lnTo>
                  <a:lnTo>
                    <a:pt x="372" y="380"/>
                  </a:lnTo>
                  <a:lnTo>
                    <a:pt x="370" y="380"/>
                  </a:lnTo>
                  <a:lnTo>
                    <a:pt x="370" y="379"/>
                  </a:lnTo>
                  <a:lnTo>
                    <a:pt x="370" y="378"/>
                  </a:lnTo>
                  <a:lnTo>
                    <a:pt x="372" y="378"/>
                  </a:lnTo>
                  <a:lnTo>
                    <a:pt x="372" y="377"/>
                  </a:lnTo>
                  <a:lnTo>
                    <a:pt x="372" y="378"/>
                  </a:lnTo>
                  <a:lnTo>
                    <a:pt x="370" y="378"/>
                  </a:lnTo>
                  <a:lnTo>
                    <a:pt x="370" y="377"/>
                  </a:lnTo>
                  <a:lnTo>
                    <a:pt x="372" y="377"/>
                  </a:lnTo>
                  <a:lnTo>
                    <a:pt x="370" y="377"/>
                  </a:lnTo>
                  <a:lnTo>
                    <a:pt x="370" y="376"/>
                  </a:lnTo>
                  <a:lnTo>
                    <a:pt x="370" y="377"/>
                  </a:lnTo>
                  <a:lnTo>
                    <a:pt x="370" y="378"/>
                  </a:lnTo>
                  <a:lnTo>
                    <a:pt x="370" y="379"/>
                  </a:lnTo>
                  <a:lnTo>
                    <a:pt x="370" y="380"/>
                  </a:lnTo>
                  <a:lnTo>
                    <a:pt x="369" y="380"/>
                  </a:lnTo>
                  <a:lnTo>
                    <a:pt x="368" y="380"/>
                  </a:lnTo>
                  <a:lnTo>
                    <a:pt x="367" y="380"/>
                  </a:lnTo>
                  <a:lnTo>
                    <a:pt x="367" y="379"/>
                  </a:lnTo>
                  <a:lnTo>
                    <a:pt x="366" y="380"/>
                  </a:lnTo>
                  <a:lnTo>
                    <a:pt x="364" y="379"/>
                  </a:lnTo>
                  <a:lnTo>
                    <a:pt x="364" y="380"/>
                  </a:lnTo>
                  <a:lnTo>
                    <a:pt x="363" y="380"/>
                  </a:lnTo>
                  <a:lnTo>
                    <a:pt x="363" y="379"/>
                  </a:lnTo>
                  <a:lnTo>
                    <a:pt x="364" y="379"/>
                  </a:lnTo>
                  <a:lnTo>
                    <a:pt x="363" y="379"/>
                  </a:lnTo>
                  <a:lnTo>
                    <a:pt x="362" y="380"/>
                  </a:lnTo>
                  <a:lnTo>
                    <a:pt x="362" y="379"/>
                  </a:lnTo>
                  <a:lnTo>
                    <a:pt x="361" y="379"/>
                  </a:lnTo>
                  <a:lnTo>
                    <a:pt x="359" y="379"/>
                  </a:lnTo>
                  <a:lnTo>
                    <a:pt x="359" y="378"/>
                  </a:lnTo>
                  <a:lnTo>
                    <a:pt x="361" y="378"/>
                  </a:lnTo>
                  <a:lnTo>
                    <a:pt x="362" y="378"/>
                  </a:lnTo>
                  <a:lnTo>
                    <a:pt x="361" y="378"/>
                  </a:lnTo>
                  <a:lnTo>
                    <a:pt x="361" y="377"/>
                  </a:lnTo>
                  <a:lnTo>
                    <a:pt x="362" y="377"/>
                  </a:lnTo>
                  <a:lnTo>
                    <a:pt x="363" y="377"/>
                  </a:lnTo>
                  <a:lnTo>
                    <a:pt x="364" y="377"/>
                  </a:lnTo>
                  <a:lnTo>
                    <a:pt x="364" y="378"/>
                  </a:lnTo>
                  <a:lnTo>
                    <a:pt x="363" y="378"/>
                  </a:lnTo>
                  <a:lnTo>
                    <a:pt x="363" y="379"/>
                  </a:lnTo>
                  <a:lnTo>
                    <a:pt x="363" y="378"/>
                  </a:lnTo>
                  <a:lnTo>
                    <a:pt x="364" y="378"/>
                  </a:lnTo>
                  <a:lnTo>
                    <a:pt x="364" y="379"/>
                  </a:lnTo>
                  <a:lnTo>
                    <a:pt x="366" y="379"/>
                  </a:lnTo>
                  <a:lnTo>
                    <a:pt x="364" y="379"/>
                  </a:lnTo>
                  <a:lnTo>
                    <a:pt x="364" y="378"/>
                  </a:lnTo>
                  <a:lnTo>
                    <a:pt x="366" y="378"/>
                  </a:lnTo>
                  <a:lnTo>
                    <a:pt x="367" y="378"/>
                  </a:lnTo>
                  <a:lnTo>
                    <a:pt x="366" y="378"/>
                  </a:lnTo>
                  <a:lnTo>
                    <a:pt x="364" y="378"/>
                  </a:lnTo>
                  <a:lnTo>
                    <a:pt x="366" y="378"/>
                  </a:lnTo>
                  <a:lnTo>
                    <a:pt x="366" y="377"/>
                  </a:lnTo>
                  <a:lnTo>
                    <a:pt x="367" y="378"/>
                  </a:lnTo>
                  <a:lnTo>
                    <a:pt x="367" y="377"/>
                  </a:lnTo>
                  <a:lnTo>
                    <a:pt x="367" y="376"/>
                  </a:lnTo>
                  <a:lnTo>
                    <a:pt x="367" y="377"/>
                  </a:lnTo>
                  <a:lnTo>
                    <a:pt x="366" y="377"/>
                  </a:lnTo>
                  <a:lnTo>
                    <a:pt x="364" y="377"/>
                  </a:lnTo>
                  <a:lnTo>
                    <a:pt x="364" y="376"/>
                  </a:lnTo>
                  <a:lnTo>
                    <a:pt x="363" y="376"/>
                  </a:lnTo>
                  <a:lnTo>
                    <a:pt x="363" y="375"/>
                  </a:lnTo>
                  <a:lnTo>
                    <a:pt x="362" y="376"/>
                  </a:lnTo>
                  <a:lnTo>
                    <a:pt x="362" y="375"/>
                  </a:lnTo>
                  <a:lnTo>
                    <a:pt x="363" y="372"/>
                  </a:lnTo>
                  <a:lnTo>
                    <a:pt x="363" y="371"/>
                  </a:lnTo>
                  <a:lnTo>
                    <a:pt x="364" y="371"/>
                  </a:lnTo>
                  <a:lnTo>
                    <a:pt x="364" y="370"/>
                  </a:lnTo>
                  <a:lnTo>
                    <a:pt x="364" y="371"/>
                  </a:lnTo>
                  <a:lnTo>
                    <a:pt x="364" y="370"/>
                  </a:lnTo>
                  <a:lnTo>
                    <a:pt x="366" y="370"/>
                  </a:lnTo>
                  <a:lnTo>
                    <a:pt x="366" y="371"/>
                  </a:lnTo>
                  <a:lnTo>
                    <a:pt x="366" y="370"/>
                  </a:lnTo>
                  <a:lnTo>
                    <a:pt x="366" y="371"/>
                  </a:lnTo>
                  <a:lnTo>
                    <a:pt x="367" y="372"/>
                  </a:lnTo>
                  <a:lnTo>
                    <a:pt x="367" y="371"/>
                  </a:lnTo>
                  <a:lnTo>
                    <a:pt x="367" y="370"/>
                  </a:lnTo>
                  <a:lnTo>
                    <a:pt x="368" y="370"/>
                  </a:lnTo>
                  <a:lnTo>
                    <a:pt x="368" y="371"/>
                  </a:lnTo>
                  <a:lnTo>
                    <a:pt x="368" y="370"/>
                  </a:lnTo>
                  <a:lnTo>
                    <a:pt x="367" y="370"/>
                  </a:lnTo>
                  <a:lnTo>
                    <a:pt x="368" y="368"/>
                  </a:lnTo>
                  <a:lnTo>
                    <a:pt x="368" y="367"/>
                  </a:lnTo>
                  <a:lnTo>
                    <a:pt x="367" y="367"/>
                  </a:lnTo>
                  <a:lnTo>
                    <a:pt x="366" y="367"/>
                  </a:lnTo>
                  <a:lnTo>
                    <a:pt x="366" y="366"/>
                  </a:lnTo>
                  <a:lnTo>
                    <a:pt x="367" y="365"/>
                  </a:lnTo>
                  <a:lnTo>
                    <a:pt x="366" y="365"/>
                  </a:lnTo>
                  <a:lnTo>
                    <a:pt x="366" y="366"/>
                  </a:lnTo>
                  <a:lnTo>
                    <a:pt x="364" y="365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5"/>
                  </a:lnTo>
                  <a:lnTo>
                    <a:pt x="363" y="364"/>
                  </a:lnTo>
                  <a:lnTo>
                    <a:pt x="362" y="364"/>
                  </a:lnTo>
                  <a:lnTo>
                    <a:pt x="363" y="365"/>
                  </a:lnTo>
                  <a:lnTo>
                    <a:pt x="362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5"/>
                  </a:lnTo>
                  <a:lnTo>
                    <a:pt x="362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1" y="366"/>
                  </a:lnTo>
                  <a:lnTo>
                    <a:pt x="359" y="366"/>
                  </a:lnTo>
                  <a:lnTo>
                    <a:pt x="359" y="365"/>
                  </a:lnTo>
                  <a:lnTo>
                    <a:pt x="358" y="365"/>
                  </a:lnTo>
                  <a:lnTo>
                    <a:pt x="357" y="364"/>
                  </a:lnTo>
                  <a:lnTo>
                    <a:pt x="356" y="363"/>
                  </a:lnTo>
                  <a:lnTo>
                    <a:pt x="356" y="361"/>
                  </a:lnTo>
                  <a:lnTo>
                    <a:pt x="357" y="361"/>
                  </a:lnTo>
                  <a:lnTo>
                    <a:pt x="357" y="360"/>
                  </a:lnTo>
                  <a:lnTo>
                    <a:pt x="358" y="360"/>
                  </a:lnTo>
                  <a:lnTo>
                    <a:pt x="358" y="359"/>
                  </a:lnTo>
                  <a:lnTo>
                    <a:pt x="357" y="360"/>
                  </a:lnTo>
                  <a:lnTo>
                    <a:pt x="356" y="361"/>
                  </a:lnTo>
                  <a:lnTo>
                    <a:pt x="355" y="363"/>
                  </a:lnTo>
                  <a:lnTo>
                    <a:pt x="355" y="361"/>
                  </a:lnTo>
                  <a:lnTo>
                    <a:pt x="355" y="363"/>
                  </a:lnTo>
                  <a:lnTo>
                    <a:pt x="354" y="363"/>
                  </a:lnTo>
                  <a:lnTo>
                    <a:pt x="353" y="363"/>
                  </a:lnTo>
                  <a:lnTo>
                    <a:pt x="352" y="363"/>
                  </a:lnTo>
                  <a:lnTo>
                    <a:pt x="352" y="364"/>
                  </a:lnTo>
                  <a:lnTo>
                    <a:pt x="351" y="364"/>
                  </a:lnTo>
                  <a:lnTo>
                    <a:pt x="351" y="365"/>
                  </a:lnTo>
                  <a:lnTo>
                    <a:pt x="352" y="364"/>
                  </a:lnTo>
                  <a:lnTo>
                    <a:pt x="353" y="364"/>
                  </a:lnTo>
                  <a:lnTo>
                    <a:pt x="353" y="365"/>
                  </a:lnTo>
                  <a:lnTo>
                    <a:pt x="354" y="365"/>
                  </a:lnTo>
                  <a:lnTo>
                    <a:pt x="353" y="366"/>
                  </a:lnTo>
                  <a:lnTo>
                    <a:pt x="354" y="366"/>
                  </a:lnTo>
                  <a:lnTo>
                    <a:pt x="353" y="367"/>
                  </a:lnTo>
                  <a:lnTo>
                    <a:pt x="352" y="367"/>
                  </a:lnTo>
                  <a:lnTo>
                    <a:pt x="352" y="366"/>
                  </a:lnTo>
                  <a:lnTo>
                    <a:pt x="351" y="366"/>
                  </a:lnTo>
                  <a:lnTo>
                    <a:pt x="351" y="365"/>
                  </a:lnTo>
                  <a:lnTo>
                    <a:pt x="351" y="364"/>
                  </a:lnTo>
                  <a:lnTo>
                    <a:pt x="351" y="363"/>
                  </a:lnTo>
                  <a:lnTo>
                    <a:pt x="351" y="361"/>
                  </a:lnTo>
                  <a:lnTo>
                    <a:pt x="352" y="361"/>
                  </a:lnTo>
                  <a:lnTo>
                    <a:pt x="352" y="360"/>
                  </a:lnTo>
                  <a:lnTo>
                    <a:pt x="353" y="360"/>
                  </a:lnTo>
                  <a:lnTo>
                    <a:pt x="354" y="360"/>
                  </a:lnTo>
                  <a:lnTo>
                    <a:pt x="354" y="359"/>
                  </a:lnTo>
                  <a:lnTo>
                    <a:pt x="353" y="359"/>
                  </a:lnTo>
                  <a:lnTo>
                    <a:pt x="354" y="359"/>
                  </a:lnTo>
                  <a:lnTo>
                    <a:pt x="355" y="357"/>
                  </a:lnTo>
                  <a:lnTo>
                    <a:pt x="355" y="359"/>
                  </a:lnTo>
                  <a:lnTo>
                    <a:pt x="355" y="357"/>
                  </a:lnTo>
                  <a:lnTo>
                    <a:pt x="356" y="357"/>
                  </a:lnTo>
                  <a:lnTo>
                    <a:pt x="357" y="357"/>
                  </a:lnTo>
                  <a:lnTo>
                    <a:pt x="356" y="357"/>
                  </a:lnTo>
                  <a:lnTo>
                    <a:pt x="356" y="356"/>
                  </a:lnTo>
                  <a:lnTo>
                    <a:pt x="356" y="355"/>
                  </a:lnTo>
                  <a:lnTo>
                    <a:pt x="357" y="355"/>
                  </a:lnTo>
                  <a:lnTo>
                    <a:pt x="357" y="356"/>
                  </a:lnTo>
                  <a:lnTo>
                    <a:pt x="358" y="356"/>
                  </a:lnTo>
                  <a:lnTo>
                    <a:pt x="357" y="356"/>
                  </a:lnTo>
                  <a:lnTo>
                    <a:pt x="357" y="355"/>
                  </a:lnTo>
                  <a:lnTo>
                    <a:pt x="358" y="355"/>
                  </a:lnTo>
                  <a:lnTo>
                    <a:pt x="359" y="355"/>
                  </a:lnTo>
                  <a:lnTo>
                    <a:pt x="359" y="354"/>
                  </a:lnTo>
                  <a:lnTo>
                    <a:pt x="359" y="353"/>
                  </a:lnTo>
                  <a:lnTo>
                    <a:pt x="361" y="353"/>
                  </a:lnTo>
                  <a:lnTo>
                    <a:pt x="359" y="353"/>
                  </a:lnTo>
                  <a:lnTo>
                    <a:pt x="361" y="353"/>
                  </a:lnTo>
                  <a:lnTo>
                    <a:pt x="359" y="352"/>
                  </a:lnTo>
                  <a:lnTo>
                    <a:pt x="361" y="350"/>
                  </a:lnTo>
                  <a:lnTo>
                    <a:pt x="361" y="349"/>
                  </a:lnTo>
                  <a:lnTo>
                    <a:pt x="361" y="350"/>
                  </a:lnTo>
                  <a:lnTo>
                    <a:pt x="362" y="350"/>
                  </a:lnTo>
                  <a:lnTo>
                    <a:pt x="362" y="352"/>
                  </a:lnTo>
                  <a:lnTo>
                    <a:pt x="363" y="352"/>
                  </a:lnTo>
                  <a:lnTo>
                    <a:pt x="363" y="353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3" y="349"/>
                  </a:lnTo>
                  <a:lnTo>
                    <a:pt x="364" y="349"/>
                  </a:lnTo>
                  <a:lnTo>
                    <a:pt x="364" y="350"/>
                  </a:lnTo>
                  <a:lnTo>
                    <a:pt x="364" y="349"/>
                  </a:lnTo>
                  <a:lnTo>
                    <a:pt x="366" y="349"/>
                  </a:lnTo>
                  <a:lnTo>
                    <a:pt x="367" y="350"/>
                  </a:lnTo>
                  <a:lnTo>
                    <a:pt x="366" y="350"/>
                  </a:lnTo>
                  <a:lnTo>
                    <a:pt x="367" y="350"/>
                  </a:lnTo>
                  <a:lnTo>
                    <a:pt x="367" y="352"/>
                  </a:lnTo>
                  <a:lnTo>
                    <a:pt x="366" y="352"/>
                  </a:lnTo>
                  <a:lnTo>
                    <a:pt x="367" y="352"/>
                  </a:lnTo>
                  <a:lnTo>
                    <a:pt x="367" y="353"/>
                  </a:lnTo>
                  <a:lnTo>
                    <a:pt x="366" y="353"/>
                  </a:lnTo>
                  <a:lnTo>
                    <a:pt x="367" y="353"/>
                  </a:lnTo>
                  <a:lnTo>
                    <a:pt x="367" y="354"/>
                  </a:lnTo>
                  <a:lnTo>
                    <a:pt x="366" y="354"/>
                  </a:lnTo>
                  <a:lnTo>
                    <a:pt x="367" y="354"/>
                  </a:lnTo>
                  <a:lnTo>
                    <a:pt x="367" y="353"/>
                  </a:lnTo>
                  <a:lnTo>
                    <a:pt x="368" y="353"/>
                  </a:lnTo>
                  <a:lnTo>
                    <a:pt x="368" y="354"/>
                  </a:lnTo>
                  <a:lnTo>
                    <a:pt x="368" y="355"/>
                  </a:lnTo>
                  <a:lnTo>
                    <a:pt x="367" y="355"/>
                  </a:lnTo>
                  <a:lnTo>
                    <a:pt x="366" y="356"/>
                  </a:lnTo>
                  <a:lnTo>
                    <a:pt x="364" y="356"/>
                  </a:lnTo>
                  <a:lnTo>
                    <a:pt x="363" y="356"/>
                  </a:lnTo>
                  <a:lnTo>
                    <a:pt x="363" y="355"/>
                  </a:lnTo>
                  <a:lnTo>
                    <a:pt x="362" y="355"/>
                  </a:lnTo>
                  <a:lnTo>
                    <a:pt x="363" y="355"/>
                  </a:lnTo>
                  <a:lnTo>
                    <a:pt x="363" y="356"/>
                  </a:lnTo>
                  <a:lnTo>
                    <a:pt x="364" y="356"/>
                  </a:lnTo>
                  <a:lnTo>
                    <a:pt x="366" y="356"/>
                  </a:lnTo>
                  <a:lnTo>
                    <a:pt x="367" y="355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6"/>
                  </a:lnTo>
                  <a:lnTo>
                    <a:pt x="368" y="356"/>
                  </a:lnTo>
                  <a:lnTo>
                    <a:pt x="368" y="357"/>
                  </a:lnTo>
                  <a:lnTo>
                    <a:pt x="369" y="357"/>
                  </a:lnTo>
                  <a:lnTo>
                    <a:pt x="368" y="356"/>
                  </a:lnTo>
                  <a:lnTo>
                    <a:pt x="368" y="355"/>
                  </a:lnTo>
                  <a:lnTo>
                    <a:pt x="369" y="354"/>
                  </a:lnTo>
                  <a:lnTo>
                    <a:pt x="369" y="355"/>
                  </a:lnTo>
                  <a:lnTo>
                    <a:pt x="370" y="356"/>
                  </a:lnTo>
                  <a:lnTo>
                    <a:pt x="370" y="357"/>
                  </a:lnTo>
                  <a:lnTo>
                    <a:pt x="369" y="359"/>
                  </a:lnTo>
                  <a:lnTo>
                    <a:pt x="369" y="360"/>
                  </a:lnTo>
                  <a:lnTo>
                    <a:pt x="368" y="360"/>
                  </a:lnTo>
                  <a:lnTo>
                    <a:pt x="368" y="361"/>
                  </a:lnTo>
                  <a:lnTo>
                    <a:pt x="369" y="361"/>
                  </a:lnTo>
                  <a:lnTo>
                    <a:pt x="370" y="360"/>
                  </a:lnTo>
                  <a:lnTo>
                    <a:pt x="370" y="361"/>
                  </a:lnTo>
                  <a:lnTo>
                    <a:pt x="370" y="360"/>
                  </a:lnTo>
                  <a:lnTo>
                    <a:pt x="370" y="359"/>
                  </a:lnTo>
                  <a:lnTo>
                    <a:pt x="370" y="357"/>
                  </a:lnTo>
                  <a:lnTo>
                    <a:pt x="372" y="357"/>
                  </a:lnTo>
                  <a:lnTo>
                    <a:pt x="373" y="357"/>
                  </a:lnTo>
                  <a:lnTo>
                    <a:pt x="373" y="356"/>
                  </a:lnTo>
                  <a:lnTo>
                    <a:pt x="373" y="355"/>
                  </a:lnTo>
                  <a:lnTo>
                    <a:pt x="374" y="354"/>
                  </a:lnTo>
                  <a:lnTo>
                    <a:pt x="374" y="353"/>
                  </a:lnTo>
                  <a:lnTo>
                    <a:pt x="373" y="354"/>
                  </a:lnTo>
                  <a:lnTo>
                    <a:pt x="372" y="355"/>
                  </a:lnTo>
                  <a:lnTo>
                    <a:pt x="372" y="356"/>
                  </a:lnTo>
                  <a:lnTo>
                    <a:pt x="370" y="357"/>
                  </a:lnTo>
                  <a:lnTo>
                    <a:pt x="370" y="356"/>
                  </a:lnTo>
                  <a:lnTo>
                    <a:pt x="372" y="356"/>
                  </a:lnTo>
                  <a:lnTo>
                    <a:pt x="372" y="355"/>
                  </a:lnTo>
                  <a:lnTo>
                    <a:pt x="372" y="354"/>
                  </a:lnTo>
                  <a:lnTo>
                    <a:pt x="372" y="353"/>
                  </a:lnTo>
                  <a:lnTo>
                    <a:pt x="372" y="352"/>
                  </a:lnTo>
                  <a:lnTo>
                    <a:pt x="372" y="350"/>
                  </a:lnTo>
                  <a:lnTo>
                    <a:pt x="373" y="350"/>
                  </a:lnTo>
                  <a:lnTo>
                    <a:pt x="373" y="349"/>
                  </a:lnTo>
                  <a:lnTo>
                    <a:pt x="374" y="348"/>
                  </a:lnTo>
                  <a:lnTo>
                    <a:pt x="376" y="348"/>
                  </a:lnTo>
                  <a:lnTo>
                    <a:pt x="376" y="347"/>
                  </a:lnTo>
                  <a:lnTo>
                    <a:pt x="375" y="347"/>
                  </a:lnTo>
                  <a:lnTo>
                    <a:pt x="374" y="347"/>
                  </a:lnTo>
                  <a:lnTo>
                    <a:pt x="373" y="348"/>
                  </a:lnTo>
                  <a:lnTo>
                    <a:pt x="373" y="349"/>
                  </a:lnTo>
                  <a:lnTo>
                    <a:pt x="372" y="349"/>
                  </a:lnTo>
                  <a:lnTo>
                    <a:pt x="372" y="348"/>
                  </a:lnTo>
                  <a:lnTo>
                    <a:pt x="373" y="347"/>
                  </a:lnTo>
                  <a:lnTo>
                    <a:pt x="373" y="346"/>
                  </a:lnTo>
                  <a:lnTo>
                    <a:pt x="373" y="345"/>
                  </a:lnTo>
                  <a:lnTo>
                    <a:pt x="374" y="344"/>
                  </a:lnTo>
                  <a:lnTo>
                    <a:pt x="374" y="345"/>
                  </a:lnTo>
                  <a:lnTo>
                    <a:pt x="374" y="344"/>
                  </a:lnTo>
                  <a:lnTo>
                    <a:pt x="375" y="344"/>
                  </a:lnTo>
                  <a:lnTo>
                    <a:pt x="375" y="342"/>
                  </a:lnTo>
                  <a:lnTo>
                    <a:pt x="376" y="342"/>
                  </a:lnTo>
                  <a:lnTo>
                    <a:pt x="376" y="344"/>
                  </a:lnTo>
                  <a:lnTo>
                    <a:pt x="377" y="344"/>
                  </a:lnTo>
                  <a:lnTo>
                    <a:pt x="377" y="345"/>
                  </a:lnTo>
                  <a:lnTo>
                    <a:pt x="378" y="345"/>
                  </a:lnTo>
                  <a:lnTo>
                    <a:pt x="379" y="345"/>
                  </a:lnTo>
                  <a:lnTo>
                    <a:pt x="379" y="344"/>
                  </a:lnTo>
                  <a:lnTo>
                    <a:pt x="378" y="344"/>
                  </a:lnTo>
                  <a:lnTo>
                    <a:pt x="377" y="344"/>
                  </a:lnTo>
                  <a:lnTo>
                    <a:pt x="376" y="342"/>
                  </a:lnTo>
                  <a:lnTo>
                    <a:pt x="376" y="341"/>
                  </a:lnTo>
                  <a:lnTo>
                    <a:pt x="375" y="341"/>
                  </a:lnTo>
                  <a:lnTo>
                    <a:pt x="375" y="342"/>
                  </a:lnTo>
                  <a:lnTo>
                    <a:pt x="374" y="342"/>
                  </a:lnTo>
                  <a:lnTo>
                    <a:pt x="373" y="342"/>
                  </a:lnTo>
                  <a:lnTo>
                    <a:pt x="373" y="341"/>
                  </a:lnTo>
                  <a:lnTo>
                    <a:pt x="374" y="341"/>
                  </a:lnTo>
                  <a:lnTo>
                    <a:pt x="375" y="340"/>
                  </a:lnTo>
                  <a:lnTo>
                    <a:pt x="375" y="338"/>
                  </a:lnTo>
                  <a:lnTo>
                    <a:pt x="374" y="338"/>
                  </a:lnTo>
                  <a:lnTo>
                    <a:pt x="374" y="337"/>
                  </a:lnTo>
                  <a:lnTo>
                    <a:pt x="375" y="337"/>
                  </a:lnTo>
                  <a:lnTo>
                    <a:pt x="376" y="337"/>
                  </a:lnTo>
                  <a:lnTo>
                    <a:pt x="377" y="337"/>
                  </a:lnTo>
                  <a:lnTo>
                    <a:pt x="377" y="336"/>
                  </a:lnTo>
                  <a:lnTo>
                    <a:pt x="378" y="336"/>
                  </a:lnTo>
                  <a:lnTo>
                    <a:pt x="378" y="335"/>
                  </a:lnTo>
                  <a:lnTo>
                    <a:pt x="379" y="334"/>
                  </a:lnTo>
                  <a:lnTo>
                    <a:pt x="381" y="334"/>
                  </a:lnTo>
                  <a:lnTo>
                    <a:pt x="381" y="333"/>
                  </a:lnTo>
                  <a:lnTo>
                    <a:pt x="381" y="332"/>
                  </a:lnTo>
                  <a:lnTo>
                    <a:pt x="382" y="331"/>
                  </a:lnTo>
                  <a:lnTo>
                    <a:pt x="382" y="330"/>
                  </a:lnTo>
                  <a:lnTo>
                    <a:pt x="382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1" y="331"/>
                  </a:lnTo>
                  <a:lnTo>
                    <a:pt x="381" y="330"/>
                  </a:lnTo>
                  <a:lnTo>
                    <a:pt x="379" y="330"/>
                  </a:lnTo>
                  <a:lnTo>
                    <a:pt x="378" y="330"/>
                  </a:lnTo>
                  <a:lnTo>
                    <a:pt x="378" y="329"/>
                  </a:lnTo>
                  <a:lnTo>
                    <a:pt x="377" y="329"/>
                  </a:lnTo>
                  <a:lnTo>
                    <a:pt x="377" y="326"/>
                  </a:lnTo>
                  <a:lnTo>
                    <a:pt x="376" y="326"/>
                  </a:lnTo>
                  <a:lnTo>
                    <a:pt x="376" y="325"/>
                  </a:lnTo>
                  <a:lnTo>
                    <a:pt x="375" y="325"/>
                  </a:lnTo>
                  <a:lnTo>
                    <a:pt x="375" y="324"/>
                  </a:lnTo>
                  <a:lnTo>
                    <a:pt x="376" y="325"/>
                  </a:lnTo>
                  <a:lnTo>
                    <a:pt x="376" y="324"/>
                  </a:lnTo>
                  <a:lnTo>
                    <a:pt x="377" y="324"/>
                  </a:lnTo>
                  <a:lnTo>
                    <a:pt x="376" y="324"/>
                  </a:lnTo>
                  <a:lnTo>
                    <a:pt x="376" y="323"/>
                  </a:lnTo>
                  <a:lnTo>
                    <a:pt x="376" y="322"/>
                  </a:lnTo>
                  <a:lnTo>
                    <a:pt x="377" y="322"/>
                  </a:lnTo>
                  <a:lnTo>
                    <a:pt x="377" y="321"/>
                  </a:lnTo>
                  <a:lnTo>
                    <a:pt x="377" y="320"/>
                  </a:lnTo>
                  <a:lnTo>
                    <a:pt x="378" y="320"/>
                  </a:lnTo>
                  <a:lnTo>
                    <a:pt x="378" y="321"/>
                  </a:lnTo>
                  <a:lnTo>
                    <a:pt x="378" y="320"/>
                  </a:lnTo>
                  <a:lnTo>
                    <a:pt x="379" y="320"/>
                  </a:lnTo>
                  <a:lnTo>
                    <a:pt x="379" y="321"/>
                  </a:lnTo>
                  <a:lnTo>
                    <a:pt x="379" y="320"/>
                  </a:lnTo>
                  <a:lnTo>
                    <a:pt x="379" y="319"/>
                  </a:lnTo>
                  <a:lnTo>
                    <a:pt x="379" y="320"/>
                  </a:lnTo>
                  <a:lnTo>
                    <a:pt x="378" y="320"/>
                  </a:lnTo>
                  <a:lnTo>
                    <a:pt x="377" y="320"/>
                  </a:lnTo>
                  <a:lnTo>
                    <a:pt x="377" y="319"/>
                  </a:lnTo>
                  <a:lnTo>
                    <a:pt x="378" y="319"/>
                  </a:lnTo>
                  <a:lnTo>
                    <a:pt x="378" y="318"/>
                  </a:lnTo>
                  <a:lnTo>
                    <a:pt x="377" y="318"/>
                  </a:lnTo>
                  <a:lnTo>
                    <a:pt x="377" y="317"/>
                  </a:lnTo>
                  <a:lnTo>
                    <a:pt x="377" y="315"/>
                  </a:lnTo>
                  <a:lnTo>
                    <a:pt x="377" y="314"/>
                  </a:lnTo>
                  <a:lnTo>
                    <a:pt x="377" y="313"/>
                  </a:lnTo>
                  <a:lnTo>
                    <a:pt x="378" y="313"/>
                  </a:lnTo>
                  <a:lnTo>
                    <a:pt x="378" y="311"/>
                  </a:lnTo>
                  <a:lnTo>
                    <a:pt x="378" y="310"/>
                  </a:lnTo>
                  <a:lnTo>
                    <a:pt x="379" y="309"/>
                  </a:lnTo>
                  <a:lnTo>
                    <a:pt x="379" y="310"/>
                  </a:lnTo>
                  <a:lnTo>
                    <a:pt x="381" y="310"/>
                  </a:lnTo>
                  <a:lnTo>
                    <a:pt x="381" y="309"/>
                  </a:lnTo>
                  <a:lnTo>
                    <a:pt x="381" y="308"/>
                  </a:lnTo>
                  <a:lnTo>
                    <a:pt x="379" y="307"/>
                  </a:lnTo>
                  <a:lnTo>
                    <a:pt x="379" y="306"/>
                  </a:lnTo>
                  <a:lnTo>
                    <a:pt x="379" y="304"/>
                  </a:lnTo>
                  <a:lnTo>
                    <a:pt x="379" y="303"/>
                  </a:lnTo>
                  <a:lnTo>
                    <a:pt x="379" y="302"/>
                  </a:lnTo>
                  <a:lnTo>
                    <a:pt x="381" y="302"/>
                  </a:lnTo>
                  <a:lnTo>
                    <a:pt x="382" y="302"/>
                  </a:lnTo>
                  <a:lnTo>
                    <a:pt x="382" y="303"/>
                  </a:lnTo>
                  <a:lnTo>
                    <a:pt x="384" y="303"/>
                  </a:lnTo>
                  <a:lnTo>
                    <a:pt x="384" y="302"/>
                  </a:lnTo>
                  <a:lnTo>
                    <a:pt x="382" y="302"/>
                  </a:lnTo>
                  <a:lnTo>
                    <a:pt x="381" y="302"/>
                  </a:lnTo>
                  <a:lnTo>
                    <a:pt x="381" y="301"/>
                  </a:lnTo>
                  <a:lnTo>
                    <a:pt x="381" y="300"/>
                  </a:lnTo>
                  <a:lnTo>
                    <a:pt x="379" y="300"/>
                  </a:lnTo>
                  <a:lnTo>
                    <a:pt x="379" y="299"/>
                  </a:lnTo>
                  <a:lnTo>
                    <a:pt x="381" y="299"/>
                  </a:lnTo>
                  <a:lnTo>
                    <a:pt x="382" y="298"/>
                  </a:lnTo>
                  <a:lnTo>
                    <a:pt x="382" y="299"/>
                  </a:lnTo>
                  <a:lnTo>
                    <a:pt x="384" y="301"/>
                  </a:lnTo>
                  <a:lnTo>
                    <a:pt x="385" y="302"/>
                  </a:lnTo>
                  <a:lnTo>
                    <a:pt x="385" y="301"/>
                  </a:lnTo>
                  <a:lnTo>
                    <a:pt x="384" y="300"/>
                  </a:lnTo>
                  <a:lnTo>
                    <a:pt x="384" y="299"/>
                  </a:lnTo>
                  <a:lnTo>
                    <a:pt x="385" y="299"/>
                  </a:lnTo>
                  <a:lnTo>
                    <a:pt x="384" y="299"/>
                  </a:lnTo>
                  <a:lnTo>
                    <a:pt x="384" y="298"/>
                  </a:lnTo>
                  <a:lnTo>
                    <a:pt x="385" y="298"/>
                  </a:lnTo>
                  <a:lnTo>
                    <a:pt x="384" y="298"/>
                  </a:lnTo>
                  <a:lnTo>
                    <a:pt x="384" y="296"/>
                  </a:lnTo>
                  <a:lnTo>
                    <a:pt x="384" y="295"/>
                  </a:lnTo>
                  <a:lnTo>
                    <a:pt x="384" y="294"/>
                  </a:lnTo>
                  <a:lnTo>
                    <a:pt x="384" y="295"/>
                  </a:lnTo>
                  <a:lnTo>
                    <a:pt x="382" y="295"/>
                  </a:lnTo>
                  <a:lnTo>
                    <a:pt x="381" y="295"/>
                  </a:lnTo>
                  <a:lnTo>
                    <a:pt x="379" y="295"/>
                  </a:lnTo>
                  <a:lnTo>
                    <a:pt x="379" y="294"/>
                  </a:lnTo>
                  <a:lnTo>
                    <a:pt x="378" y="294"/>
                  </a:lnTo>
                  <a:lnTo>
                    <a:pt x="379" y="294"/>
                  </a:lnTo>
                  <a:lnTo>
                    <a:pt x="379" y="292"/>
                  </a:lnTo>
                  <a:lnTo>
                    <a:pt x="381" y="291"/>
                  </a:lnTo>
                  <a:lnTo>
                    <a:pt x="382" y="291"/>
                  </a:lnTo>
                  <a:lnTo>
                    <a:pt x="384" y="291"/>
                  </a:lnTo>
                  <a:lnTo>
                    <a:pt x="385" y="290"/>
                  </a:lnTo>
                  <a:lnTo>
                    <a:pt x="386" y="290"/>
                  </a:lnTo>
                  <a:lnTo>
                    <a:pt x="385" y="290"/>
                  </a:lnTo>
                  <a:lnTo>
                    <a:pt x="385" y="289"/>
                  </a:lnTo>
                  <a:lnTo>
                    <a:pt x="386" y="289"/>
                  </a:lnTo>
                  <a:lnTo>
                    <a:pt x="386" y="288"/>
                  </a:lnTo>
                  <a:lnTo>
                    <a:pt x="385" y="288"/>
                  </a:lnTo>
                  <a:lnTo>
                    <a:pt x="386" y="287"/>
                  </a:lnTo>
                  <a:lnTo>
                    <a:pt x="385" y="287"/>
                  </a:lnTo>
                  <a:lnTo>
                    <a:pt x="385" y="288"/>
                  </a:lnTo>
                  <a:lnTo>
                    <a:pt x="385" y="289"/>
                  </a:lnTo>
                  <a:lnTo>
                    <a:pt x="385" y="290"/>
                  </a:lnTo>
                  <a:lnTo>
                    <a:pt x="384" y="290"/>
                  </a:lnTo>
                  <a:lnTo>
                    <a:pt x="382" y="291"/>
                  </a:lnTo>
                  <a:lnTo>
                    <a:pt x="382" y="290"/>
                  </a:lnTo>
                  <a:lnTo>
                    <a:pt x="381" y="290"/>
                  </a:lnTo>
                  <a:lnTo>
                    <a:pt x="381" y="289"/>
                  </a:lnTo>
                  <a:lnTo>
                    <a:pt x="379" y="289"/>
                  </a:lnTo>
                  <a:lnTo>
                    <a:pt x="379" y="288"/>
                  </a:lnTo>
                  <a:lnTo>
                    <a:pt x="378" y="288"/>
                  </a:lnTo>
                  <a:lnTo>
                    <a:pt x="377" y="288"/>
                  </a:lnTo>
                  <a:lnTo>
                    <a:pt x="377" y="289"/>
                  </a:lnTo>
                  <a:lnTo>
                    <a:pt x="377" y="290"/>
                  </a:lnTo>
                  <a:lnTo>
                    <a:pt x="377" y="291"/>
                  </a:lnTo>
                  <a:lnTo>
                    <a:pt x="376" y="291"/>
                  </a:lnTo>
                  <a:lnTo>
                    <a:pt x="376" y="292"/>
                  </a:lnTo>
                  <a:lnTo>
                    <a:pt x="375" y="292"/>
                  </a:lnTo>
                  <a:lnTo>
                    <a:pt x="374" y="291"/>
                  </a:lnTo>
                  <a:lnTo>
                    <a:pt x="374" y="292"/>
                  </a:lnTo>
                  <a:lnTo>
                    <a:pt x="373" y="292"/>
                  </a:lnTo>
                  <a:lnTo>
                    <a:pt x="373" y="291"/>
                  </a:lnTo>
                  <a:lnTo>
                    <a:pt x="372" y="291"/>
                  </a:lnTo>
                  <a:lnTo>
                    <a:pt x="370" y="291"/>
                  </a:lnTo>
                  <a:lnTo>
                    <a:pt x="370" y="290"/>
                  </a:lnTo>
                  <a:lnTo>
                    <a:pt x="372" y="290"/>
                  </a:lnTo>
                  <a:lnTo>
                    <a:pt x="373" y="289"/>
                  </a:lnTo>
                  <a:lnTo>
                    <a:pt x="373" y="288"/>
                  </a:lnTo>
                  <a:lnTo>
                    <a:pt x="373" y="289"/>
                  </a:lnTo>
                  <a:lnTo>
                    <a:pt x="372" y="289"/>
                  </a:lnTo>
                  <a:lnTo>
                    <a:pt x="370" y="289"/>
                  </a:lnTo>
                  <a:lnTo>
                    <a:pt x="369" y="289"/>
                  </a:lnTo>
                  <a:lnTo>
                    <a:pt x="370" y="289"/>
                  </a:lnTo>
                  <a:lnTo>
                    <a:pt x="369" y="288"/>
                  </a:lnTo>
                  <a:lnTo>
                    <a:pt x="369" y="287"/>
                  </a:lnTo>
                  <a:lnTo>
                    <a:pt x="369" y="286"/>
                  </a:lnTo>
                  <a:lnTo>
                    <a:pt x="369" y="285"/>
                  </a:lnTo>
                  <a:lnTo>
                    <a:pt x="368" y="284"/>
                  </a:lnTo>
                  <a:lnTo>
                    <a:pt x="369" y="284"/>
                  </a:lnTo>
                  <a:lnTo>
                    <a:pt x="368" y="284"/>
                  </a:lnTo>
                  <a:lnTo>
                    <a:pt x="368" y="281"/>
                  </a:lnTo>
                  <a:lnTo>
                    <a:pt x="368" y="280"/>
                  </a:lnTo>
                  <a:lnTo>
                    <a:pt x="369" y="280"/>
                  </a:lnTo>
                  <a:lnTo>
                    <a:pt x="369" y="279"/>
                  </a:lnTo>
                  <a:lnTo>
                    <a:pt x="369" y="278"/>
                  </a:lnTo>
                  <a:lnTo>
                    <a:pt x="369" y="277"/>
                  </a:lnTo>
                  <a:lnTo>
                    <a:pt x="369" y="276"/>
                  </a:lnTo>
                  <a:lnTo>
                    <a:pt x="370" y="276"/>
                  </a:lnTo>
                  <a:lnTo>
                    <a:pt x="370" y="275"/>
                  </a:lnTo>
                  <a:lnTo>
                    <a:pt x="370" y="274"/>
                  </a:lnTo>
                  <a:lnTo>
                    <a:pt x="370" y="273"/>
                  </a:lnTo>
                  <a:lnTo>
                    <a:pt x="370" y="272"/>
                  </a:lnTo>
                  <a:lnTo>
                    <a:pt x="370" y="270"/>
                  </a:lnTo>
                  <a:lnTo>
                    <a:pt x="370" y="269"/>
                  </a:lnTo>
                  <a:lnTo>
                    <a:pt x="372" y="269"/>
                  </a:lnTo>
                  <a:lnTo>
                    <a:pt x="372" y="268"/>
                  </a:lnTo>
                  <a:lnTo>
                    <a:pt x="370" y="268"/>
                  </a:lnTo>
                  <a:lnTo>
                    <a:pt x="370" y="266"/>
                  </a:lnTo>
                  <a:lnTo>
                    <a:pt x="372" y="266"/>
                  </a:lnTo>
                  <a:lnTo>
                    <a:pt x="373" y="266"/>
                  </a:lnTo>
                  <a:lnTo>
                    <a:pt x="373" y="265"/>
                  </a:lnTo>
                  <a:lnTo>
                    <a:pt x="374" y="265"/>
                  </a:lnTo>
                  <a:lnTo>
                    <a:pt x="374" y="266"/>
                  </a:lnTo>
                  <a:lnTo>
                    <a:pt x="374" y="265"/>
                  </a:lnTo>
                  <a:lnTo>
                    <a:pt x="374" y="264"/>
                  </a:lnTo>
                  <a:lnTo>
                    <a:pt x="374" y="263"/>
                  </a:lnTo>
                  <a:lnTo>
                    <a:pt x="375" y="262"/>
                  </a:lnTo>
                  <a:lnTo>
                    <a:pt x="375" y="261"/>
                  </a:lnTo>
                  <a:lnTo>
                    <a:pt x="375" y="260"/>
                  </a:lnTo>
                  <a:lnTo>
                    <a:pt x="376" y="260"/>
                  </a:lnTo>
                  <a:lnTo>
                    <a:pt x="375" y="260"/>
                  </a:lnTo>
                  <a:lnTo>
                    <a:pt x="376" y="260"/>
                  </a:lnTo>
                  <a:lnTo>
                    <a:pt x="376" y="258"/>
                  </a:lnTo>
                  <a:lnTo>
                    <a:pt x="375" y="258"/>
                  </a:lnTo>
                  <a:lnTo>
                    <a:pt x="375" y="257"/>
                  </a:lnTo>
                  <a:lnTo>
                    <a:pt x="376" y="257"/>
                  </a:lnTo>
                  <a:lnTo>
                    <a:pt x="375" y="257"/>
                  </a:lnTo>
                  <a:lnTo>
                    <a:pt x="375" y="256"/>
                  </a:lnTo>
                  <a:lnTo>
                    <a:pt x="375" y="255"/>
                  </a:lnTo>
                  <a:lnTo>
                    <a:pt x="374" y="254"/>
                  </a:lnTo>
                  <a:lnTo>
                    <a:pt x="374" y="250"/>
                  </a:lnTo>
                  <a:lnTo>
                    <a:pt x="374" y="251"/>
                  </a:lnTo>
                  <a:lnTo>
                    <a:pt x="374" y="250"/>
                  </a:lnTo>
                  <a:lnTo>
                    <a:pt x="373" y="250"/>
                  </a:lnTo>
                  <a:lnTo>
                    <a:pt x="373" y="249"/>
                  </a:lnTo>
                  <a:lnTo>
                    <a:pt x="373" y="247"/>
                  </a:lnTo>
                  <a:lnTo>
                    <a:pt x="373" y="246"/>
                  </a:lnTo>
                  <a:lnTo>
                    <a:pt x="373" y="245"/>
                  </a:lnTo>
                  <a:lnTo>
                    <a:pt x="373" y="244"/>
                  </a:lnTo>
                  <a:lnTo>
                    <a:pt x="373" y="242"/>
                  </a:lnTo>
                  <a:lnTo>
                    <a:pt x="373" y="241"/>
                  </a:lnTo>
                  <a:lnTo>
                    <a:pt x="373" y="240"/>
                  </a:lnTo>
                  <a:lnTo>
                    <a:pt x="372" y="239"/>
                  </a:lnTo>
                  <a:lnTo>
                    <a:pt x="372" y="238"/>
                  </a:lnTo>
                  <a:lnTo>
                    <a:pt x="372" y="235"/>
                  </a:lnTo>
                  <a:lnTo>
                    <a:pt x="370" y="235"/>
                  </a:lnTo>
                  <a:lnTo>
                    <a:pt x="372" y="235"/>
                  </a:lnTo>
                  <a:lnTo>
                    <a:pt x="372" y="234"/>
                  </a:lnTo>
                  <a:lnTo>
                    <a:pt x="372" y="233"/>
                  </a:lnTo>
                  <a:lnTo>
                    <a:pt x="372" y="232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3" y="230"/>
                  </a:lnTo>
                  <a:lnTo>
                    <a:pt x="373" y="231"/>
                  </a:lnTo>
                  <a:lnTo>
                    <a:pt x="374" y="231"/>
                  </a:lnTo>
                  <a:lnTo>
                    <a:pt x="375" y="231"/>
                  </a:lnTo>
                  <a:lnTo>
                    <a:pt x="375" y="230"/>
                  </a:lnTo>
                  <a:lnTo>
                    <a:pt x="376" y="230"/>
                  </a:lnTo>
                  <a:lnTo>
                    <a:pt x="376" y="229"/>
                  </a:lnTo>
                  <a:lnTo>
                    <a:pt x="376" y="228"/>
                  </a:lnTo>
                  <a:lnTo>
                    <a:pt x="376" y="226"/>
                  </a:lnTo>
                  <a:lnTo>
                    <a:pt x="376" y="224"/>
                  </a:lnTo>
                  <a:lnTo>
                    <a:pt x="376" y="226"/>
                  </a:lnTo>
                  <a:lnTo>
                    <a:pt x="376" y="224"/>
                  </a:lnTo>
                  <a:lnTo>
                    <a:pt x="376" y="223"/>
                  </a:lnTo>
                  <a:lnTo>
                    <a:pt x="377" y="223"/>
                  </a:lnTo>
                  <a:lnTo>
                    <a:pt x="377" y="224"/>
                  </a:lnTo>
                  <a:lnTo>
                    <a:pt x="378" y="224"/>
                  </a:lnTo>
                  <a:lnTo>
                    <a:pt x="378" y="223"/>
                  </a:lnTo>
                  <a:lnTo>
                    <a:pt x="378" y="222"/>
                  </a:lnTo>
                  <a:lnTo>
                    <a:pt x="378" y="220"/>
                  </a:lnTo>
                  <a:lnTo>
                    <a:pt x="379" y="220"/>
                  </a:lnTo>
                  <a:lnTo>
                    <a:pt x="379" y="219"/>
                  </a:lnTo>
                  <a:lnTo>
                    <a:pt x="379" y="218"/>
                  </a:lnTo>
                  <a:lnTo>
                    <a:pt x="379" y="217"/>
                  </a:lnTo>
                  <a:lnTo>
                    <a:pt x="379" y="216"/>
                  </a:lnTo>
                  <a:lnTo>
                    <a:pt x="379" y="215"/>
                  </a:lnTo>
                  <a:lnTo>
                    <a:pt x="381" y="214"/>
                  </a:lnTo>
                  <a:lnTo>
                    <a:pt x="382" y="212"/>
                  </a:lnTo>
                  <a:lnTo>
                    <a:pt x="382" y="211"/>
                  </a:lnTo>
                  <a:lnTo>
                    <a:pt x="382" y="210"/>
                  </a:lnTo>
                  <a:lnTo>
                    <a:pt x="384" y="209"/>
                  </a:lnTo>
                  <a:lnTo>
                    <a:pt x="384" y="208"/>
                  </a:lnTo>
                  <a:lnTo>
                    <a:pt x="384" y="207"/>
                  </a:lnTo>
                  <a:lnTo>
                    <a:pt x="385" y="207"/>
                  </a:lnTo>
                  <a:lnTo>
                    <a:pt x="385" y="205"/>
                  </a:lnTo>
                  <a:lnTo>
                    <a:pt x="386" y="204"/>
                  </a:lnTo>
                  <a:lnTo>
                    <a:pt x="386" y="203"/>
                  </a:lnTo>
                  <a:lnTo>
                    <a:pt x="387" y="201"/>
                  </a:lnTo>
                  <a:lnTo>
                    <a:pt x="387" y="200"/>
                  </a:lnTo>
                  <a:lnTo>
                    <a:pt x="387" y="199"/>
                  </a:lnTo>
                  <a:lnTo>
                    <a:pt x="388" y="198"/>
                  </a:lnTo>
                  <a:lnTo>
                    <a:pt x="388" y="197"/>
                  </a:lnTo>
                  <a:lnTo>
                    <a:pt x="388" y="196"/>
                  </a:lnTo>
                  <a:lnTo>
                    <a:pt x="388" y="195"/>
                  </a:lnTo>
                  <a:lnTo>
                    <a:pt x="388" y="194"/>
                  </a:lnTo>
                  <a:lnTo>
                    <a:pt x="388" y="193"/>
                  </a:lnTo>
                  <a:lnTo>
                    <a:pt x="388" y="191"/>
                  </a:lnTo>
                  <a:lnTo>
                    <a:pt x="389" y="191"/>
                  </a:lnTo>
                  <a:lnTo>
                    <a:pt x="389" y="189"/>
                  </a:lnTo>
                  <a:lnTo>
                    <a:pt x="389" y="188"/>
                  </a:lnTo>
                  <a:lnTo>
                    <a:pt x="390" y="187"/>
                  </a:lnTo>
                  <a:lnTo>
                    <a:pt x="390" y="186"/>
                  </a:lnTo>
                  <a:lnTo>
                    <a:pt x="391" y="186"/>
                  </a:lnTo>
                  <a:lnTo>
                    <a:pt x="391" y="185"/>
                  </a:lnTo>
                  <a:lnTo>
                    <a:pt x="391" y="184"/>
                  </a:lnTo>
                  <a:lnTo>
                    <a:pt x="392" y="184"/>
                  </a:lnTo>
                  <a:lnTo>
                    <a:pt x="391" y="184"/>
                  </a:lnTo>
                  <a:lnTo>
                    <a:pt x="391" y="183"/>
                  </a:lnTo>
                  <a:lnTo>
                    <a:pt x="391" y="182"/>
                  </a:lnTo>
                  <a:lnTo>
                    <a:pt x="391" y="181"/>
                  </a:lnTo>
                  <a:lnTo>
                    <a:pt x="391" y="180"/>
                  </a:lnTo>
                  <a:lnTo>
                    <a:pt x="390" y="180"/>
                  </a:lnTo>
                  <a:lnTo>
                    <a:pt x="391" y="178"/>
                  </a:lnTo>
                  <a:lnTo>
                    <a:pt x="392" y="178"/>
                  </a:lnTo>
                  <a:lnTo>
                    <a:pt x="392" y="177"/>
                  </a:lnTo>
                  <a:lnTo>
                    <a:pt x="392" y="175"/>
                  </a:lnTo>
                  <a:lnTo>
                    <a:pt x="392" y="174"/>
                  </a:lnTo>
                  <a:lnTo>
                    <a:pt x="393" y="174"/>
                  </a:lnTo>
                  <a:lnTo>
                    <a:pt x="393" y="173"/>
                  </a:lnTo>
                  <a:lnTo>
                    <a:pt x="393" y="172"/>
                  </a:lnTo>
                  <a:lnTo>
                    <a:pt x="393" y="171"/>
                  </a:lnTo>
                  <a:lnTo>
                    <a:pt x="393" y="170"/>
                  </a:lnTo>
                  <a:lnTo>
                    <a:pt x="393" y="169"/>
                  </a:lnTo>
                  <a:lnTo>
                    <a:pt x="392" y="167"/>
                  </a:lnTo>
                  <a:lnTo>
                    <a:pt x="392" y="166"/>
                  </a:lnTo>
                  <a:lnTo>
                    <a:pt x="393" y="165"/>
                  </a:lnTo>
                  <a:lnTo>
                    <a:pt x="392" y="165"/>
                  </a:lnTo>
                  <a:lnTo>
                    <a:pt x="392" y="164"/>
                  </a:lnTo>
                  <a:lnTo>
                    <a:pt x="393" y="164"/>
                  </a:lnTo>
                  <a:lnTo>
                    <a:pt x="392" y="163"/>
                  </a:lnTo>
                  <a:lnTo>
                    <a:pt x="393" y="163"/>
                  </a:lnTo>
                  <a:lnTo>
                    <a:pt x="392" y="160"/>
                  </a:lnTo>
                  <a:lnTo>
                    <a:pt x="392" y="159"/>
                  </a:lnTo>
                  <a:lnTo>
                    <a:pt x="392" y="158"/>
                  </a:lnTo>
                  <a:lnTo>
                    <a:pt x="391" y="155"/>
                  </a:lnTo>
                  <a:lnTo>
                    <a:pt x="391" y="154"/>
                  </a:lnTo>
                  <a:lnTo>
                    <a:pt x="391" y="153"/>
                  </a:lnTo>
                  <a:lnTo>
                    <a:pt x="391" y="152"/>
                  </a:lnTo>
                  <a:lnTo>
                    <a:pt x="391" y="151"/>
                  </a:lnTo>
                  <a:lnTo>
                    <a:pt x="391" y="150"/>
                  </a:lnTo>
                  <a:lnTo>
                    <a:pt x="391" y="149"/>
                  </a:lnTo>
                  <a:lnTo>
                    <a:pt x="391" y="148"/>
                  </a:lnTo>
                  <a:lnTo>
                    <a:pt x="391" y="147"/>
                  </a:lnTo>
                  <a:lnTo>
                    <a:pt x="391" y="144"/>
                  </a:lnTo>
                  <a:lnTo>
                    <a:pt x="391" y="143"/>
                  </a:lnTo>
                  <a:lnTo>
                    <a:pt x="392" y="143"/>
                  </a:lnTo>
                  <a:lnTo>
                    <a:pt x="392" y="144"/>
                  </a:lnTo>
                  <a:lnTo>
                    <a:pt x="393" y="143"/>
                  </a:lnTo>
                  <a:lnTo>
                    <a:pt x="393" y="142"/>
                  </a:lnTo>
                  <a:lnTo>
                    <a:pt x="393" y="143"/>
                  </a:lnTo>
                  <a:lnTo>
                    <a:pt x="395" y="142"/>
                  </a:lnTo>
                  <a:lnTo>
                    <a:pt x="395" y="141"/>
                  </a:lnTo>
                  <a:lnTo>
                    <a:pt x="393" y="141"/>
                  </a:lnTo>
                  <a:lnTo>
                    <a:pt x="395" y="140"/>
                  </a:lnTo>
                  <a:lnTo>
                    <a:pt x="395" y="141"/>
                  </a:lnTo>
                  <a:lnTo>
                    <a:pt x="395" y="140"/>
                  </a:lnTo>
                  <a:lnTo>
                    <a:pt x="397" y="140"/>
                  </a:lnTo>
                  <a:lnTo>
                    <a:pt x="397" y="139"/>
                  </a:lnTo>
                  <a:lnTo>
                    <a:pt x="395" y="139"/>
                  </a:lnTo>
                  <a:lnTo>
                    <a:pt x="395" y="138"/>
                  </a:lnTo>
                  <a:lnTo>
                    <a:pt x="395" y="137"/>
                  </a:lnTo>
                  <a:lnTo>
                    <a:pt x="397" y="137"/>
                  </a:lnTo>
                  <a:lnTo>
                    <a:pt x="395" y="137"/>
                  </a:lnTo>
                  <a:lnTo>
                    <a:pt x="395" y="136"/>
                  </a:lnTo>
                  <a:lnTo>
                    <a:pt x="395" y="135"/>
                  </a:lnTo>
                  <a:lnTo>
                    <a:pt x="395" y="134"/>
                  </a:lnTo>
                  <a:lnTo>
                    <a:pt x="395" y="132"/>
                  </a:lnTo>
                  <a:lnTo>
                    <a:pt x="393" y="132"/>
                  </a:lnTo>
                  <a:lnTo>
                    <a:pt x="393" y="131"/>
                  </a:lnTo>
                  <a:lnTo>
                    <a:pt x="393" y="129"/>
                  </a:lnTo>
                  <a:lnTo>
                    <a:pt x="393" y="128"/>
                  </a:lnTo>
                  <a:lnTo>
                    <a:pt x="392" y="128"/>
                  </a:lnTo>
                  <a:lnTo>
                    <a:pt x="393" y="128"/>
                  </a:lnTo>
                  <a:lnTo>
                    <a:pt x="393" y="127"/>
                  </a:lnTo>
                  <a:lnTo>
                    <a:pt x="395" y="127"/>
                  </a:lnTo>
                  <a:lnTo>
                    <a:pt x="395" y="126"/>
                  </a:lnTo>
                  <a:lnTo>
                    <a:pt x="395" y="125"/>
                  </a:lnTo>
                  <a:lnTo>
                    <a:pt x="397" y="125"/>
                  </a:lnTo>
                  <a:lnTo>
                    <a:pt x="395" y="125"/>
                  </a:lnTo>
                  <a:lnTo>
                    <a:pt x="395" y="124"/>
                  </a:lnTo>
                  <a:lnTo>
                    <a:pt x="397" y="124"/>
                  </a:lnTo>
                  <a:lnTo>
                    <a:pt x="397" y="123"/>
                  </a:lnTo>
                  <a:lnTo>
                    <a:pt x="398" y="121"/>
                  </a:lnTo>
                  <a:lnTo>
                    <a:pt x="397" y="121"/>
                  </a:lnTo>
                  <a:lnTo>
                    <a:pt x="398" y="120"/>
                  </a:lnTo>
                  <a:lnTo>
                    <a:pt x="398" y="119"/>
                  </a:lnTo>
                  <a:lnTo>
                    <a:pt x="398" y="118"/>
                  </a:lnTo>
                  <a:lnTo>
                    <a:pt x="398" y="117"/>
                  </a:lnTo>
                  <a:lnTo>
                    <a:pt x="398" y="116"/>
                  </a:lnTo>
                  <a:lnTo>
                    <a:pt x="399" y="114"/>
                  </a:lnTo>
                  <a:lnTo>
                    <a:pt x="399" y="113"/>
                  </a:lnTo>
                  <a:lnTo>
                    <a:pt x="400" y="113"/>
                  </a:lnTo>
                  <a:lnTo>
                    <a:pt x="400" y="112"/>
                  </a:lnTo>
                  <a:lnTo>
                    <a:pt x="400" y="111"/>
                  </a:lnTo>
                  <a:lnTo>
                    <a:pt x="400" y="109"/>
                  </a:lnTo>
                  <a:lnTo>
                    <a:pt x="399" y="108"/>
                  </a:lnTo>
                  <a:lnTo>
                    <a:pt x="400" y="108"/>
                  </a:lnTo>
                  <a:lnTo>
                    <a:pt x="399" y="108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6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1" y="102"/>
                  </a:lnTo>
                  <a:lnTo>
                    <a:pt x="402" y="102"/>
                  </a:lnTo>
                  <a:lnTo>
                    <a:pt x="402" y="101"/>
                  </a:lnTo>
                  <a:lnTo>
                    <a:pt x="402" y="98"/>
                  </a:lnTo>
                  <a:lnTo>
                    <a:pt x="402" y="97"/>
                  </a:lnTo>
                  <a:lnTo>
                    <a:pt x="402" y="96"/>
                  </a:lnTo>
                  <a:lnTo>
                    <a:pt x="402" y="95"/>
                  </a:lnTo>
                  <a:lnTo>
                    <a:pt x="402" y="94"/>
                  </a:lnTo>
                  <a:lnTo>
                    <a:pt x="402" y="93"/>
                  </a:lnTo>
                  <a:lnTo>
                    <a:pt x="402" y="92"/>
                  </a:lnTo>
                  <a:lnTo>
                    <a:pt x="401" y="92"/>
                  </a:lnTo>
                  <a:lnTo>
                    <a:pt x="402" y="92"/>
                  </a:lnTo>
                  <a:lnTo>
                    <a:pt x="402" y="91"/>
                  </a:lnTo>
                  <a:lnTo>
                    <a:pt x="402" y="90"/>
                  </a:lnTo>
                  <a:lnTo>
                    <a:pt x="402" y="89"/>
                  </a:lnTo>
                  <a:lnTo>
                    <a:pt x="403" y="89"/>
                  </a:lnTo>
                  <a:lnTo>
                    <a:pt x="403" y="87"/>
                  </a:lnTo>
                  <a:lnTo>
                    <a:pt x="404" y="87"/>
                  </a:lnTo>
                  <a:lnTo>
                    <a:pt x="404" y="86"/>
                  </a:lnTo>
                  <a:lnTo>
                    <a:pt x="404" y="84"/>
                  </a:lnTo>
                  <a:lnTo>
                    <a:pt x="404" y="83"/>
                  </a:lnTo>
                  <a:lnTo>
                    <a:pt x="403" y="83"/>
                  </a:lnTo>
                  <a:lnTo>
                    <a:pt x="404" y="83"/>
                  </a:lnTo>
                  <a:lnTo>
                    <a:pt x="404" y="82"/>
                  </a:lnTo>
                  <a:lnTo>
                    <a:pt x="403" y="82"/>
                  </a:lnTo>
                  <a:lnTo>
                    <a:pt x="403" y="81"/>
                  </a:lnTo>
                  <a:lnTo>
                    <a:pt x="403" y="80"/>
                  </a:lnTo>
                  <a:lnTo>
                    <a:pt x="403" y="79"/>
                  </a:lnTo>
                  <a:lnTo>
                    <a:pt x="403" y="78"/>
                  </a:lnTo>
                  <a:lnTo>
                    <a:pt x="403" y="77"/>
                  </a:lnTo>
                  <a:lnTo>
                    <a:pt x="403" y="75"/>
                  </a:lnTo>
                  <a:lnTo>
                    <a:pt x="403" y="74"/>
                  </a:lnTo>
                  <a:lnTo>
                    <a:pt x="403" y="73"/>
                  </a:lnTo>
                  <a:lnTo>
                    <a:pt x="403" y="72"/>
                  </a:lnTo>
                  <a:lnTo>
                    <a:pt x="403" y="71"/>
                  </a:lnTo>
                  <a:lnTo>
                    <a:pt x="403" y="69"/>
                  </a:lnTo>
                  <a:lnTo>
                    <a:pt x="403" y="68"/>
                  </a:lnTo>
                  <a:lnTo>
                    <a:pt x="404" y="68"/>
                  </a:lnTo>
                  <a:lnTo>
                    <a:pt x="404" y="67"/>
                  </a:lnTo>
                  <a:lnTo>
                    <a:pt x="404" y="66"/>
                  </a:lnTo>
                  <a:lnTo>
                    <a:pt x="403" y="66"/>
                  </a:lnTo>
                  <a:lnTo>
                    <a:pt x="402" y="66"/>
                  </a:lnTo>
                  <a:lnTo>
                    <a:pt x="402" y="64"/>
                  </a:lnTo>
                  <a:lnTo>
                    <a:pt x="403" y="64"/>
                  </a:lnTo>
                  <a:lnTo>
                    <a:pt x="402" y="64"/>
                  </a:lnTo>
                  <a:lnTo>
                    <a:pt x="403" y="63"/>
                  </a:lnTo>
                  <a:lnTo>
                    <a:pt x="403" y="62"/>
                  </a:lnTo>
                  <a:lnTo>
                    <a:pt x="403" y="61"/>
                  </a:lnTo>
                  <a:lnTo>
                    <a:pt x="403" y="60"/>
                  </a:lnTo>
                  <a:lnTo>
                    <a:pt x="403" y="61"/>
                  </a:lnTo>
                  <a:lnTo>
                    <a:pt x="404" y="61"/>
                  </a:lnTo>
                  <a:lnTo>
                    <a:pt x="406" y="61"/>
                  </a:lnTo>
                  <a:lnTo>
                    <a:pt x="406" y="60"/>
                  </a:lnTo>
                  <a:lnTo>
                    <a:pt x="406" y="59"/>
                  </a:lnTo>
                  <a:lnTo>
                    <a:pt x="406" y="58"/>
                  </a:lnTo>
                  <a:lnTo>
                    <a:pt x="406" y="57"/>
                  </a:lnTo>
                  <a:lnTo>
                    <a:pt x="406" y="56"/>
                  </a:lnTo>
                  <a:lnTo>
                    <a:pt x="407" y="54"/>
                  </a:lnTo>
                  <a:lnTo>
                    <a:pt x="407" y="52"/>
                  </a:lnTo>
                  <a:lnTo>
                    <a:pt x="407" y="51"/>
                  </a:lnTo>
                  <a:lnTo>
                    <a:pt x="407" y="50"/>
                  </a:lnTo>
                  <a:lnTo>
                    <a:pt x="407" y="49"/>
                  </a:lnTo>
                  <a:lnTo>
                    <a:pt x="407" y="48"/>
                  </a:lnTo>
                  <a:lnTo>
                    <a:pt x="407" y="47"/>
                  </a:lnTo>
                  <a:lnTo>
                    <a:pt x="408" y="47"/>
                  </a:lnTo>
                  <a:lnTo>
                    <a:pt x="407" y="46"/>
                  </a:lnTo>
                  <a:lnTo>
                    <a:pt x="408" y="46"/>
                  </a:lnTo>
                  <a:lnTo>
                    <a:pt x="407" y="46"/>
                  </a:lnTo>
                  <a:lnTo>
                    <a:pt x="407" y="45"/>
                  </a:lnTo>
                  <a:lnTo>
                    <a:pt x="408" y="45"/>
                  </a:lnTo>
                  <a:lnTo>
                    <a:pt x="408" y="44"/>
                  </a:lnTo>
                  <a:lnTo>
                    <a:pt x="408" y="43"/>
                  </a:lnTo>
                  <a:lnTo>
                    <a:pt x="408" y="41"/>
                  </a:lnTo>
                  <a:lnTo>
                    <a:pt x="408" y="40"/>
                  </a:lnTo>
                  <a:lnTo>
                    <a:pt x="408" y="38"/>
                  </a:lnTo>
                  <a:lnTo>
                    <a:pt x="407" y="38"/>
                  </a:lnTo>
                  <a:lnTo>
                    <a:pt x="407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7" y="36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7" y="33"/>
                  </a:lnTo>
                  <a:lnTo>
                    <a:pt x="407" y="32"/>
                  </a:lnTo>
                  <a:lnTo>
                    <a:pt x="407" y="31"/>
                  </a:lnTo>
                  <a:lnTo>
                    <a:pt x="408" y="31"/>
                  </a:lnTo>
                  <a:lnTo>
                    <a:pt x="408" y="29"/>
                  </a:lnTo>
                  <a:lnTo>
                    <a:pt x="407" y="29"/>
                  </a:lnTo>
                  <a:lnTo>
                    <a:pt x="408" y="29"/>
                  </a:lnTo>
                  <a:lnTo>
                    <a:pt x="407" y="28"/>
                  </a:lnTo>
                  <a:lnTo>
                    <a:pt x="408" y="28"/>
                  </a:lnTo>
                  <a:lnTo>
                    <a:pt x="408" y="27"/>
                  </a:lnTo>
                  <a:lnTo>
                    <a:pt x="408" y="26"/>
                  </a:lnTo>
                  <a:lnTo>
                    <a:pt x="407" y="25"/>
                  </a:lnTo>
                  <a:lnTo>
                    <a:pt x="407" y="23"/>
                  </a:lnTo>
                  <a:lnTo>
                    <a:pt x="407" y="22"/>
                  </a:lnTo>
                  <a:lnTo>
                    <a:pt x="407" y="21"/>
                  </a:lnTo>
                  <a:lnTo>
                    <a:pt x="407" y="20"/>
                  </a:lnTo>
                  <a:lnTo>
                    <a:pt x="406" y="20"/>
                  </a:lnTo>
                  <a:lnTo>
                    <a:pt x="406" y="18"/>
                  </a:lnTo>
                  <a:lnTo>
                    <a:pt x="406" y="17"/>
                  </a:lnTo>
                  <a:lnTo>
                    <a:pt x="406" y="16"/>
                  </a:lnTo>
                  <a:lnTo>
                    <a:pt x="406" y="15"/>
                  </a:lnTo>
                  <a:lnTo>
                    <a:pt x="406" y="14"/>
                  </a:lnTo>
                  <a:lnTo>
                    <a:pt x="406" y="13"/>
                  </a:lnTo>
                  <a:lnTo>
                    <a:pt x="406" y="12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4" y="10"/>
                  </a:lnTo>
                  <a:lnTo>
                    <a:pt x="406" y="7"/>
                  </a:lnTo>
                  <a:lnTo>
                    <a:pt x="407" y="7"/>
                  </a:lnTo>
                  <a:lnTo>
                    <a:pt x="408" y="7"/>
                  </a:lnTo>
                  <a:lnTo>
                    <a:pt x="409" y="7"/>
                  </a:lnTo>
                  <a:lnTo>
                    <a:pt x="409" y="6"/>
                  </a:lnTo>
                  <a:lnTo>
                    <a:pt x="410" y="6"/>
                  </a:lnTo>
                  <a:lnTo>
                    <a:pt x="410" y="5"/>
                  </a:lnTo>
                  <a:lnTo>
                    <a:pt x="412" y="4"/>
                  </a:lnTo>
                  <a:lnTo>
                    <a:pt x="410" y="3"/>
                  </a:lnTo>
                  <a:lnTo>
                    <a:pt x="410" y="2"/>
                  </a:lnTo>
                  <a:lnTo>
                    <a:pt x="410" y="1"/>
                  </a:lnTo>
                  <a:lnTo>
                    <a:pt x="412" y="1"/>
                  </a:lnTo>
                  <a:lnTo>
                    <a:pt x="413" y="1"/>
                  </a:lnTo>
                  <a:lnTo>
                    <a:pt x="414" y="0"/>
                  </a:lnTo>
                  <a:close/>
                  <a:moveTo>
                    <a:pt x="423" y="496"/>
                  </a:moveTo>
                  <a:lnTo>
                    <a:pt x="423" y="497"/>
                  </a:lnTo>
                  <a:lnTo>
                    <a:pt x="422" y="497"/>
                  </a:lnTo>
                  <a:lnTo>
                    <a:pt x="420" y="496"/>
                  </a:lnTo>
                  <a:lnTo>
                    <a:pt x="421" y="496"/>
                  </a:lnTo>
                  <a:lnTo>
                    <a:pt x="421" y="497"/>
                  </a:lnTo>
                  <a:lnTo>
                    <a:pt x="422" y="497"/>
                  </a:lnTo>
                  <a:lnTo>
                    <a:pt x="422" y="498"/>
                  </a:lnTo>
                  <a:lnTo>
                    <a:pt x="421" y="498"/>
                  </a:lnTo>
                  <a:lnTo>
                    <a:pt x="419" y="498"/>
                  </a:lnTo>
                  <a:lnTo>
                    <a:pt x="418" y="498"/>
                  </a:lnTo>
                  <a:lnTo>
                    <a:pt x="416" y="498"/>
                  </a:lnTo>
                  <a:lnTo>
                    <a:pt x="414" y="497"/>
                  </a:lnTo>
                  <a:lnTo>
                    <a:pt x="413" y="497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3"/>
                  </a:lnTo>
                  <a:lnTo>
                    <a:pt x="413" y="494"/>
                  </a:lnTo>
                  <a:lnTo>
                    <a:pt x="413" y="496"/>
                  </a:lnTo>
                  <a:lnTo>
                    <a:pt x="412" y="494"/>
                  </a:lnTo>
                  <a:lnTo>
                    <a:pt x="412" y="493"/>
                  </a:lnTo>
                  <a:lnTo>
                    <a:pt x="412" y="494"/>
                  </a:lnTo>
                  <a:lnTo>
                    <a:pt x="412" y="496"/>
                  </a:lnTo>
                  <a:lnTo>
                    <a:pt x="412" y="494"/>
                  </a:lnTo>
                  <a:lnTo>
                    <a:pt x="412" y="496"/>
                  </a:lnTo>
                  <a:lnTo>
                    <a:pt x="410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3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7"/>
                  </a:lnTo>
                  <a:lnTo>
                    <a:pt x="408" y="497"/>
                  </a:lnTo>
                  <a:lnTo>
                    <a:pt x="408" y="496"/>
                  </a:lnTo>
                  <a:lnTo>
                    <a:pt x="408" y="497"/>
                  </a:lnTo>
                  <a:lnTo>
                    <a:pt x="407" y="497"/>
                  </a:lnTo>
                  <a:lnTo>
                    <a:pt x="406" y="497"/>
                  </a:lnTo>
                  <a:lnTo>
                    <a:pt x="406" y="496"/>
                  </a:lnTo>
                  <a:lnTo>
                    <a:pt x="406" y="494"/>
                  </a:lnTo>
                  <a:lnTo>
                    <a:pt x="407" y="494"/>
                  </a:lnTo>
                  <a:lnTo>
                    <a:pt x="407" y="493"/>
                  </a:lnTo>
                  <a:lnTo>
                    <a:pt x="407" y="494"/>
                  </a:lnTo>
                  <a:lnTo>
                    <a:pt x="406" y="494"/>
                  </a:lnTo>
                  <a:lnTo>
                    <a:pt x="406" y="496"/>
                  </a:lnTo>
                  <a:lnTo>
                    <a:pt x="406" y="497"/>
                  </a:lnTo>
                  <a:lnTo>
                    <a:pt x="404" y="497"/>
                  </a:lnTo>
                  <a:lnTo>
                    <a:pt x="404" y="496"/>
                  </a:lnTo>
                  <a:lnTo>
                    <a:pt x="403" y="496"/>
                  </a:lnTo>
                  <a:lnTo>
                    <a:pt x="402" y="496"/>
                  </a:lnTo>
                  <a:lnTo>
                    <a:pt x="401" y="496"/>
                  </a:lnTo>
                  <a:lnTo>
                    <a:pt x="401" y="497"/>
                  </a:lnTo>
                  <a:lnTo>
                    <a:pt x="401" y="496"/>
                  </a:lnTo>
                  <a:lnTo>
                    <a:pt x="400" y="496"/>
                  </a:lnTo>
                  <a:lnTo>
                    <a:pt x="401" y="496"/>
                  </a:lnTo>
                  <a:lnTo>
                    <a:pt x="402" y="494"/>
                  </a:lnTo>
                  <a:lnTo>
                    <a:pt x="403" y="494"/>
                  </a:lnTo>
                  <a:lnTo>
                    <a:pt x="404" y="493"/>
                  </a:lnTo>
                  <a:lnTo>
                    <a:pt x="403" y="492"/>
                  </a:lnTo>
                  <a:lnTo>
                    <a:pt x="402" y="493"/>
                  </a:lnTo>
                  <a:lnTo>
                    <a:pt x="403" y="493"/>
                  </a:lnTo>
                  <a:lnTo>
                    <a:pt x="402" y="494"/>
                  </a:lnTo>
                  <a:lnTo>
                    <a:pt x="401" y="494"/>
                  </a:lnTo>
                  <a:lnTo>
                    <a:pt x="400" y="494"/>
                  </a:lnTo>
                  <a:lnTo>
                    <a:pt x="401" y="493"/>
                  </a:lnTo>
                  <a:lnTo>
                    <a:pt x="400" y="493"/>
                  </a:lnTo>
                  <a:lnTo>
                    <a:pt x="399" y="493"/>
                  </a:lnTo>
                  <a:lnTo>
                    <a:pt x="400" y="494"/>
                  </a:lnTo>
                  <a:lnTo>
                    <a:pt x="399" y="494"/>
                  </a:lnTo>
                  <a:lnTo>
                    <a:pt x="399" y="496"/>
                  </a:lnTo>
                  <a:lnTo>
                    <a:pt x="399" y="494"/>
                  </a:lnTo>
                  <a:lnTo>
                    <a:pt x="399" y="493"/>
                  </a:lnTo>
                  <a:lnTo>
                    <a:pt x="399" y="492"/>
                  </a:lnTo>
                  <a:lnTo>
                    <a:pt x="398" y="492"/>
                  </a:lnTo>
                  <a:lnTo>
                    <a:pt x="399" y="492"/>
                  </a:lnTo>
                  <a:lnTo>
                    <a:pt x="399" y="493"/>
                  </a:lnTo>
                  <a:lnTo>
                    <a:pt x="398" y="493"/>
                  </a:lnTo>
                  <a:lnTo>
                    <a:pt x="398" y="494"/>
                  </a:lnTo>
                  <a:lnTo>
                    <a:pt x="397" y="494"/>
                  </a:lnTo>
                  <a:lnTo>
                    <a:pt x="397" y="493"/>
                  </a:lnTo>
                  <a:lnTo>
                    <a:pt x="395" y="493"/>
                  </a:lnTo>
                  <a:lnTo>
                    <a:pt x="397" y="493"/>
                  </a:lnTo>
                  <a:lnTo>
                    <a:pt x="397" y="492"/>
                  </a:lnTo>
                  <a:lnTo>
                    <a:pt x="397" y="491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1"/>
                  </a:lnTo>
                  <a:lnTo>
                    <a:pt x="393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3" y="493"/>
                  </a:lnTo>
                  <a:lnTo>
                    <a:pt x="392" y="493"/>
                  </a:lnTo>
                  <a:lnTo>
                    <a:pt x="393" y="492"/>
                  </a:lnTo>
                  <a:lnTo>
                    <a:pt x="392" y="492"/>
                  </a:lnTo>
                  <a:lnTo>
                    <a:pt x="392" y="493"/>
                  </a:lnTo>
                  <a:lnTo>
                    <a:pt x="392" y="492"/>
                  </a:lnTo>
                  <a:lnTo>
                    <a:pt x="391" y="493"/>
                  </a:lnTo>
                  <a:lnTo>
                    <a:pt x="391" y="492"/>
                  </a:lnTo>
                  <a:lnTo>
                    <a:pt x="390" y="492"/>
                  </a:lnTo>
                  <a:lnTo>
                    <a:pt x="391" y="492"/>
                  </a:lnTo>
                  <a:lnTo>
                    <a:pt x="390" y="492"/>
                  </a:lnTo>
                  <a:lnTo>
                    <a:pt x="390" y="493"/>
                  </a:lnTo>
                  <a:lnTo>
                    <a:pt x="389" y="493"/>
                  </a:lnTo>
                  <a:lnTo>
                    <a:pt x="388" y="492"/>
                  </a:lnTo>
                  <a:lnTo>
                    <a:pt x="389" y="492"/>
                  </a:lnTo>
                  <a:lnTo>
                    <a:pt x="389" y="491"/>
                  </a:lnTo>
                  <a:lnTo>
                    <a:pt x="388" y="492"/>
                  </a:lnTo>
                  <a:lnTo>
                    <a:pt x="388" y="491"/>
                  </a:lnTo>
                  <a:lnTo>
                    <a:pt x="389" y="491"/>
                  </a:lnTo>
                  <a:lnTo>
                    <a:pt x="388" y="490"/>
                  </a:lnTo>
                  <a:lnTo>
                    <a:pt x="389" y="490"/>
                  </a:lnTo>
                  <a:lnTo>
                    <a:pt x="389" y="491"/>
                  </a:lnTo>
                  <a:lnTo>
                    <a:pt x="390" y="491"/>
                  </a:lnTo>
                  <a:lnTo>
                    <a:pt x="391" y="492"/>
                  </a:lnTo>
                  <a:lnTo>
                    <a:pt x="391" y="491"/>
                  </a:lnTo>
                  <a:lnTo>
                    <a:pt x="390" y="491"/>
                  </a:lnTo>
                  <a:lnTo>
                    <a:pt x="391" y="491"/>
                  </a:lnTo>
                  <a:lnTo>
                    <a:pt x="392" y="491"/>
                  </a:lnTo>
                  <a:lnTo>
                    <a:pt x="391" y="491"/>
                  </a:lnTo>
                  <a:lnTo>
                    <a:pt x="391" y="490"/>
                  </a:lnTo>
                  <a:lnTo>
                    <a:pt x="390" y="490"/>
                  </a:lnTo>
                  <a:lnTo>
                    <a:pt x="390" y="489"/>
                  </a:lnTo>
                  <a:lnTo>
                    <a:pt x="391" y="489"/>
                  </a:lnTo>
                  <a:lnTo>
                    <a:pt x="391" y="490"/>
                  </a:lnTo>
                  <a:lnTo>
                    <a:pt x="392" y="491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2" y="489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2" y="489"/>
                  </a:lnTo>
                  <a:lnTo>
                    <a:pt x="393" y="489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5" y="489"/>
                  </a:lnTo>
                  <a:lnTo>
                    <a:pt x="393" y="489"/>
                  </a:lnTo>
                  <a:lnTo>
                    <a:pt x="395" y="489"/>
                  </a:lnTo>
                  <a:lnTo>
                    <a:pt x="397" y="489"/>
                  </a:lnTo>
                  <a:lnTo>
                    <a:pt x="398" y="490"/>
                  </a:lnTo>
                  <a:lnTo>
                    <a:pt x="398" y="491"/>
                  </a:lnTo>
                  <a:lnTo>
                    <a:pt x="398" y="490"/>
                  </a:lnTo>
                  <a:lnTo>
                    <a:pt x="399" y="490"/>
                  </a:lnTo>
                  <a:lnTo>
                    <a:pt x="399" y="489"/>
                  </a:lnTo>
                  <a:lnTo>
                    <a:pt x="400" y="489"/>
                  </a:lnTo>
                  <a:lnTo>
                    <a:pt x="399" y="487"/>
                  </a:lnTo>
                  <a:lnTo>
                    <a:pt x="400" y="487"/>
                  </a:lnTo>
                  <a:lnTo>
                    <a:pt x="401" y="487"/>
                  </a:lnTo>
                  <a:lnTo>
                    <a:pt x="402" y="487"/>
                  </a:lnTo>
                  <a:lnTo>
                    <a:pt x="402" y="489"/>
                  </a:lnTo>
                  <a:lnTo>
                    <a:pt x="401" y="489"/>
                  </a:lnTo>
                  <a:lnTo>
                    <a:pt x="401" y="490"/>
                  </a:lnTo>
                  <a:lnTo>
                    <a:pt x="402" y="490"/>
                  </a:lnTo>
                  <a:lnTo>
                    <a:pt x="401" y="491"/>
                  </a:lnTo>
                  <a:lnTo>
                    <a:pt x="401" y="492"/>
                  </a:lnTo>
                  <a:lnTo>
                    <a:pt x="401" y="491"/>
                  </a:lnTo>
                  <a:lnTo>
                    <a:pt x="402" y="492"/>
                  </a:lnTo>
                  <a:lnTo>
                    <a:pt x="402" y="491"/>
                  </a:lnTo>
                  <a:lnTo>
                    <a:pt x="402" y="490"/>
                  </a:lnTo>
                  <a:lnTo>
                    <a:pt x="402" y="489"/>
                  </a:lnTo>
                  <a:lnTo>
                    <a:pt x="403" y="489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1"/>
                  </a:lnTo>
                  <a:lnTo>
                    <a:pt x="406" y="492"/>
                  </a:lnTo>
                  <a:lnTo>
                    <a:pt x="407" y="492"/>
                  </a:lnTo>
                  <a:lnTo>
                    <a:pt x="407" y="491"/>
                  </a:lnTo>
                  <a:lnTo>
                    <a:pt x="406" y="491"/>
                  </a:lnTo>
                  <a:lnTo>
                    <a:pt x="407" y="491"/>
                  </a:lnTo>
                  <a:lnTo>
                    <a:pt x="408" y="491"/>
                  </a:lnTo>
                  <a:lnTo>
                    <a:pt x="407" y="491"/>
                  </a:lnTo>
                  <a:lnTo>
                    <a:pt x="407" y="490"/>
                  </a:lnTo>
                  <a:lnTo>
                    <a:pt x="404" y="490"/>
                  </a:lnTo>
                  <a:lnTo>
                    <a:pt x="404" y="489"/>
                  </a:lnTo>
                  <a:lnTo>
                    <a:pt x="403" y="489"/>
                  </a:lnTo>
                  <a:lnTo>
                    <a:pt x="403" y="487"/>
                  </a:lnTo>
                  <a:lnTo>
                    <a:pt x="403" y="486"/>
                  </a:lnTo>
                  <a:lnTo>
                    <a:pt x="402" y="486"/>
                  </a:lnTo>
                  <a:lnTo>
                    <a:pt x="401" y="486"/>
                  </a:lnTo>
                  <a:lnTo>
                    <a:pt x="400" y="486"/>
                  </a:lnTo>
                  <a:lnTo>
                    <a:pt x="400" y="485"/>
                  </a:lnTo>
                  <a:lnTo>
                    <a:pt x="401" y="485"/>
                  </a:lnTo>
                  <a:lnTo>
                    <a:pt x="400" y="485"/>
                  </a:lnTo>
                  <a:lnTo>
                    <a:pt x="400" y="484"/>
                  </a:lnTo>
                  <a:lnTo>
                    <a:pt x="403" y="486"/>
                  </a:lnTo>
                  <a:lnTo>
                    <a:pt x="404" y="486"/>
                  </a:lnTo>
                  <a:lnTo>
                    <a:pt x="406" y="487"/>
                  </a:lnTo>
                  <a:lnTo>
                    <a:pt x="407" y="487"/>
                  </a:lnTo>
                  <a:lnTo>
                    <a:pt x="407" y="489"/>
                  </a:lnTo>
                  <a:lnTo>
                    <a:pt x="408" y="489"/>
                  </a:lnTo>
                  <a:lnTo>
                    <a:pt x="408" y="487"/>
                  </a:lnTo>
                  <a:lnTo>
                    <a:pt x="407" y="487"/>
                  </a:lnTo>
                  <a:lnTo>
                    <a:pt x="408" y="487"/>
                  </a:lnTo>
                  <a:lnTo>
                    <a:pt x="408" y="486"/>
                  </a:lnTo>
                  <a:lnTo>
                    <a:pt x="409" y="486"/>
                  </a:lnTo>
                  <a:lnTo>
                    <a:pt x="409" y="487"/>
                  </a:lnTo>
                  <a:lnTo>
                    <a:pt x="409" y="489"/>
                  </a:lnTo>
                  <a:lnTo>
                    <a:pt x="410" y="489"/>
                  </a:lnTo>
                  <a:lnTo>
                    <a:pt x="410" y="490"/>
                  </a:lnTo>
                  <a:lnTo>
                    <a:pt x="410" y="491"/>
                  </a:lnTo>
                  <a:lnTo>
                    <a:pt x="410" y="490"/>
                  </a:lnTo>
                  <a:lnTo>
                    <a:pt x="412" y="490"/>
                  </a:lnTo>
                  <a:lnTo>
                    <a:pt x="412" y="491"/>
                  </a:lnTo>
                  <a:lnTo>
                    <a:pt x="412" y="490"/>
                  </a:lnTo>
                  <a:lnTo>
                    <a:pt x="410" y="489"/>
                  </a:lnTo>
                  <a:lnTo>
                    <a:pt x="410" y="487"/>
                  </a:lnTo>
                  <a:lnTo>
                    <a:pt x="410" y="486"/>
                  </a:lnTo>
                  <a:lnTo>
                    <a:pt x="412" y="486"/>
                  </a:lnTo>
                  <a:lnTo>
                    <a:pt x="412" y="487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4" y="490"/>
                  </a:lnTo>
                  <a:lnTo>
                    <a:pt x="414" y="489"/>
                  </a:lnTo>
                  <a:lnTo>
                    <a:pt x="414" y="487"/>
                  </a:lnTo>
                  <a:lnTo>
                    <a:pt x="416" y="489"/>
                  </a:lnTo>
                  <a:lnTo>
                    <a:pt x="416" y="490"/>
                  </a:lnTo>
                  <a:lnTo>
                    <a:pt x="418" y="490"/>
                  </a:lnTo>
                  <a:lnTo>
                    <a:pt x="416" y="490"/>
                  </a:lnTo>
                  <a:lnTo>
                    <a:pt x="416" y="491"/>
                  </a:lnTo>
                  <a:lnTo>
                    <a:pt x="415" y="491"/>
                  </a:lnTo>
                  <a:lnTo>
                    <a:pt x="415" y="492"/>
                  </a:lnTo>
                  <a:lnTo>
                    <a:pt x="415" y="493"/>
                  </a:lnTo>
                  <a:lnTo>
                    <a:pt x="415" y="492"/>
                  </a:lnTo>
                  <a:lnTo>
                    <a:pt x="416" y="492"/>
                  </a:lnTo>
                  <a:lnTo>
                    <a:pt x="416" y="491"/>
                  </a:lnTo>
                  <a:lnTo>
                    <a:pt x="418" y="491"/>
                  </a:lnTo>
                  <a:lnTo>
                    <a:pt x="418" y="492"/>
                  </a:lnTo>
                  <a:lnTo>
                    <a:pt x="418" y="491"/>
                  </a:lnTo>
                  <a:lnTo>
                    <a:pt x="418" y="490"/>
                  </a:lnTo>
                  <a:lnTo>
                    <a:pt x="419" y="490"/>
                  </a:lnTo>
                  <a:lnTo>
                    <a:pt x="420" y="490"/>
                  </a:lnTo>
                  <a:lnTo>
                    <a:pt x="419" y="489"/>
                  </a:lnTo>
                  <a:lnTo>
                    <a:pt x="418" y="489"/>
                  </a:lnTo>
                  <a:lnTo>
                    <a:pt x="418" y="487"/>
                  </a:lnTo>
                  <a:lnTo>
                    <a:pt x="416" y="487"/>
                  </a:lnTo>
                  <a:lnTo>
                    <a:pt x="414" y="486"/>
                  </a:lnTo>
                  <a:lnTo>
                    <a:pt x="414" y="485"/>
                  </a:lnTo>
                  <a:lnTo>
                    <a:pt x="413" y="485"/>
                  </a:lnTo>
                  <a:lnTo>
                    <a:pt x="410" y="484"/>
                  </a:lnTo>
                  <a:lnTo>
                    <a:pt x="409" y="484"/>
                  </a:lnTo>
                  <a:lnTo>
                    <a:pt x="408" y="483"/>
                  </a:lnTo>
                  <a:lnTo>
                    <a:pt x="408" y="482"/>
                  </a:lnTo>
                  <a:lnTo>
                    <a:pt x="408" y="481"/>
                  </a:lnTo>
                  <a:lnTo>
                    <a:pt x="407" y="481"/>
                  </a:lnTo>
                  <a:lnTo>
                    <a:pt x="407" y="479"/>
                  </a:lnTo>
                  <a:lnTo>
                    <a:pt x="407" y="478"/>
                  </a:lnTo>
                  <a:lnTo>
                    <a:pt x="408" y="477"/>
                  </a:lnTo>
                  <a:lnTo>
                    <a:pt x="409" y="475"/>
                  </a:lnTo>
                  <a:lnTo>
                    <a:pt x="410" y="475"/>
                  </a:lnTo>
                  <a:lnTo>
                    <a:pt x="413" y="475"/>
                  </a:lnTo>
                  <a:lnTo>
                    <a:pt x="415" y="473"/>
                  </a:lnTo>
                  <a:lnTo>
                    <a:pt x="416" y="473"/>
                  </a:lnTo>
                  <a:lnTo>
                    <a:pt x="416" y="472"/>
                  </a:lnTo>
                  <a:lnTo>
                    <a:pt x="416" y="471"/>
                  </a:lnTo>
                  <a:lnTo>
                    <a:pt x="415" y="471"/>
                  </a:lnTo>
                  <a:lnTo>
                    <a:pt x="414" y="471"/>
                  </a:lnTo>
                  <a:lnTo>
                    <a:pt x="413" y="471"/>
                  </a:lnTo>
                  <a:lnTo>
                    <a:pt x="410" y="471"/>
                  </a:lnTo>
                  <a:lnTo>
                    <a:pt x="409" y="471"/>
                  </a:lnTo>
                  <a:lnTo>
                    <a:pt x="409" y="472"/>
                  </a:lnTo>
                  <a:lnTo>
                    <a:pt x="408" y="472"/>
                  </a:lnTo>
                  <a:lnTo>
                    <a:pt x="407" y="472"/>
                  </a:lnTo>
                  <a:lnTo>
                    <a:pt x="406" y="472"/>
                  </a:lnTo>
                  <a:lnTo>
                    <a:pt x="406" y="471"/>
                  </a:lnTo>
                  <a:lnTo>
                    <a:pt x="404" y="471"/>
                  </a:lnTo>
                  <a:lnTo>
                    <a:pt x="404" y="470"/>
                  </a:lnTo>
                  <a:lnTo>
                    <a:pt x="404" y="469"/>
                  </a:lnTo>
                  <a:lnTo>
                    <a:pt x="404" y="468"/>
                  </a:lnTo>
                  <a:lnTo>
                    <a:pt x="404" y="467"/>
                  </a:lnTo>
                  <a:lnTo>
                    <a:pt x="404" y="466"/>
                  </a:lnTo>
                  <a:lnTo>
                    <a:pt x="404" y="463"/>
                  </a:lnTo>
                  <a:lnTo>
                    <a:pt x="406" y="463"/>
                  </a:lnTo>
                  <a:lnTo>
                    <a:pt x="406" y="466"/>
                  </a:lnTo>
                  <a:lnTo>
                    <a:pt x="407" y="466"/>
                  </a:lnTo>
                  <a:lnTo>
                    <a:pt x="408" y="466"/>
                  </a:lnTo>
                  <a:lnTo>
                    <a:pt x="408" y="463"/>
                  </a:lnTo>
                  <a:lnTo>
                    <a:pt x="408" y="462"/>
                  </a:lnTo>
                  <a:lnTo>
                    <a:pt x="407" y="462"/>
                  </a:lnTo>
                  <a:lnTo>
                    <a:pt x="407" y="461"/>
                  </a:lnTo>
                  <a:lnTo>
                    <a:pt x="407" y="462"/>
                  </a:lnTo>
                  <a:lnTo>
                    <a:pt x="406" y="462"/>
                  </a:lnTo>
                  <a:lnTo>
                    <a:pt x="407" y="461"/>
                  </a:lnTo>
                  <a:lnTo>
                    <a:pt x="406" y="461"/>
                  </a:lnTo>
                  <a:lnTo>
                    <a:pt x="406" y="460"/>
                  </a:lnTo>
                  <a:lnTo>
                    <a:pt x="404" y="460"/>
                  </a:lnTo>
                  <a:lnTo>
                    <a:pt x="406" y="460"/>
                  </a:lnTo>
                  <a:lnTo>
                    <a:pt x="407" y="460"/>
                  </a:lnTo>
                  <a:lnTo>
                    <a:pt x="407" y="459"/>
                  </a:lnTo>
                  <a:lnTo>
                    <a:pt x="408" y="459"/>
                  </a:lnTo>
                  <a:lnTo>
                    <a:pt x="408" y="460"/>
                  </a:lnTo>
                  <a:lnTo>
                    <a:pt x="408" y="461"/>
                  </a:lnTo>
                  <a:lnTo>
                    <a:pt x="409" y="461"/>
                  </a:lnTo>
                  <a:lnTo>
                    <a:pt x="410" y="461"/>
                  </a:lnTo>
                  <a:lnTo>
                    <a:pt x="410" y="460"/>
                  </a:lnTo>
                  <a:lnTo>
                    <a:pt x="412" y="460"/>
                  </a:lnTo>
                  <a:lnTo>
                    <a:pt x="412" y="459"/>
                  </a:lnTo>
                  <a:lnTo>
                    <a:pt x="413" y="459"/>
                  </a:lnTo>
                  <a:lnTo>
                    <a:pt x="413" y="458"/>
                  </a:lnTo>
                  <a:lnTo>
                    <a:pt x="413" y="457"/>
                  </a:lnTo>
                  <a:lnTo>
                    <a:pt x="413" y="456"/>
                  </a:lnTo>
                  <a:lnTo>
                    <a:pt x="414" y="456"/>
                  </a:lnTo>
                  <a:lnTo>
                    <a:pt x="415" y="456"/>
                  </a:lnTo>
                  <a:lnTo>
                    <a:pt x="415" y="455"/>
                  </a:lnTo>
                  <a:lnTo>
                    <a:pt x="415" y="456"/>
                  </a:lnTo>
                  <a:lnTo>
                    <a:pt x="416" y="456"/>
                  </a:lnTo>
                  <a:lnTo>
                    <a:pt x="416" y="457"/>
                  </a:lnTo>
                  <a:lnTo>
                    <a:pt x="418" y="458"/>
                  </a:lnTo>
                  <a:lnTo>
                    <a:pt x="418" y="459"/>
                  </a:lnTo>
                  <a:lnTo>
                    <a:pt x="419" y="459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1" y="458"/>
                  </a:lnTo>
                  <a:lnTo>
                    <a:pt x="421" y="457"/>
                  </a:lnTo>
                  <a:lnTo>
                    <a:pt x="422" y="457"/>
                  </a:lnTo>
                  <a:lnTo>
                    <a:pt x="422" y="458"/>
                  </a:lnTo>
                  <a:lnTo>
                    <a:pt x="423" y="458"/>
                  </a:lnTo>
                  <a:lnTo>
                    <a:pt x="423" y="462"/>
                  </a:lnTo>
                  <a:lnTo>
                    <a:pt x="423" y="468"/>
                  </a:lnTo>
                  <a:lnTo>
                    <a:pt x="423" y="472"/>
                  </a:lnTo>
                  <a:lnTo>
                    <a:pt x="423" y="477"/>
                  </a:lnTo>
                  <a:lnTo>
                    <a:pt x="423" y="482"/>
                  </a:lnTo>
                  <a:lnTo>
                    <a:pt x="423" y="486"/>
                  </a:lnTo>
                  <a:lnTo>
                    <a:pt x="423" y="491"/>
                  </a:lnTo>
                  <a:lnTo>
                    <a:pt x="423" y="496"/>
                  </a:lnTo>
                  <a:lnTo>
                    <a:pt x="422" y="496"/>
                  </a:lnTo>
                  <a:lnTo>
                    <a:pt x="423" y="496"/>
                  </a:lnTo>
                  <a:close/>
                  <a:moveTo>
                    <a:pt x="298" y="187"/>
                  </a:moveTo>
                  <a:lnTo>
                    <a:pt x="297" y="186"/>
                  </a:lnTo>
                  <a:lnTo>
                    <a:pt x="298" y="186"/>
                  </a:lnTo>
                  <a:lnTo>
                    <a:pt x="298" y="187"/>
                  </a:lnTo>
                  <a:close/>
                  <a:moveTo>
                    <a:pt x="318" y="185"/>
                  </a:moveTo>
                  <a:lnTo>
                    <a:pt x="317" y="185"/>
                  </a:lnTo>
                  <a:lnTo>
                    <a:pt x="316" y="185"/>
                  </a:lnTo>
                  <a:lnTo>
                    <a:pt x="316" y="186"/>
                  </a:lnTo>
                  <a:lnTo>
                    <a:pt x="316" y="185"/>
                  </a:lnTo>
                  <a:lnTo>
                    <a:pt x="317" y="185"/>
                  </a:lnTo>
                  <a:lnTo>
                    <a:pt x="318" y="185"/>
                  </a:lnTo>
                  <a:close/>
                  <a:moveTo>
                    <a:pt x="3" y="107"/>
                  </a:moveTo>
                  <a:lnTo>
                    <a:pt x="2" y="107"/>
                  </a:lnTo>
                  <a:lnTo>
                    <a:pt x="2" y="108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3" y="107"/>
                  </a:lnTo>
                  <a:close/>
                  <a:moveTo>
                    <a:pt x="42" y="101"/>
                  </a:moveTo>
                  <a:lnTo>
                    <a:pt x="42" y="98"/>
                  </a:lnTo>
                  <a:lnTo>
                    <a:pt x="42" y="101"/>
                  </a:lnTo>
                  <a:close/>
                  <a:moveTo>
                    <a:pt x="307" y="97"/>
                  </a:moveTo>
                  <a:lnTo>
                    <a:pt x="307" y="98"/>
                  </a:lnTo>
                  <a:lnTo>
                    <a:pt x="307" y="97"/>
                  </a:lnTo>
                  <a:close/>
                  <a:moveTo>
                    <a:pt x="437" y="515"/>
                  </a:moveTo>
                  <a:lnTo>
                    <a:pt x="437" y="516"/>
                  </a:lnTo>
                  <a:lnTo>
                    <a:pt x="436" y="516"/>
                  </a:lnTo>
                  <a:lnTo>
                    <a:pt x="436" y="515"/>
                  </a:lnTo>
                  <a:lnTo>
                    <a:pt x="435" y="515"/>
                  </a:lnTo>
                  <a:lnTo>
                    <a:pt x="436" y="515"/>
                  </a:lnTo>
                  <a:lnTo>
                    <a:pt x="437" y="515"/>
                  </a:lnTo>
                  <a:close/>
                  <a:moveTo>
                    <a:pt x="438" y="515"/>
                  </a:moveTo>
                  <a:lnTo>
                    <a:pt x="438" y="516"/>
                  </a:lnTo>
                  <a:lnTo>
                    <a:pt x="438" y="515"/>
                  </a:lnTo>
                  <a:close/>
                  <a:moveTo>
                    <a:pt x="435" y="515"/>
                  </a:moveTo>
                  <a:lnTo>
                    <a:pt x="434" y="515"/>
                  </a:lnTo>
                  <a:lnTo>
                    <a:pt x="434" y="516"/>
                  </a:lnTo>
                  <a:lnTo>
                    <a:pt x="433" y="516"/>
                  </a:lnTo>
                  <a:lnTo>
                    <a:pt x="434" y="516"/>
                  </a:lnTo>
                  <a:lnTo>
                    <a:pt x="434" y="515"/>
                  </a:lnTo>
                  <a:lnTo>
                    <a:pt x="433" y="515"/>
                  </a:lnTo>
                  <a:lnTo>
                    <a:pt x="433" y="516"/>
                  </a:lnTo>
                  <a:lnTo>
                    <a:pt x="433" y="515"/>
                  </a:lnTo>
                  <a:lnTo>
                    <a:pt x="432" y="515"/>
                  </a:lnTo>
                  <a:lnTo>
                    <a:pt x="432" y="516"/>
                  </a:lnTo>
                  <a:lnTo>
                    <a:pt x="431" y="516"/>
                  </a:lnTo>
                  <a:lnTo>
                    <a:pt x="431" y="515"/>
                  </a:lnTo>
                  <a:lnTo>
                    <a:pt x="432" y="515"/>
                  </a:lnTo>
                  <a:lnTo>
                    <a:pt x="433" y="515"/>
                  </a:lnTo>
                  <a:lnTo>
                    <a:pt x="434" y="515"/>
                  </a:lnTo>
                  <a:lnTo>
                    <a:pt x="435" y="515"/>
                  </a:lnTo>
                  <a:close/>
                  <a:moveTo>
                    <a:pt x="437" y="514"/>
                  </a:moveTo>
                  <a:lnTo>
                    <a:pt x="438" y="514"/>
                  </a:lnTo>
                  <a:lnTo>
                    <a:pt x="437" y="514"/>
                  </a:lnTo>
                  <a:close/>
                  <a:moveTo>
                    <a:pt x="436" y="514"/>
                  </a:moveTo>
                  <a:lnTo>
                    <a:pt x="435" y="514"/>
                  </a:lnTo>
                  <a:lnTo>
                    <a:pt x="434" y="514"/>
                  </a:lnTo>
                  <a:lnTo>
                    <a:pt x="434" y="513"/>
                  </a:lnTo>
                  <a:lnTo>
                    <a:pt x="434" y="512"/>
                  </a:lnTo>
                  <a:lnTo>
                    <a:pt x="435" y="512"/>
                  </a:lnTo>
                  <a:lnTo>
                    <a:pt x="435" y="513"/>
                  </a:lnTo>
                  <a:lnTo>
                    <a:pt x="436" y="513"/>
                  </a:lnTo>
                  <a:lnTo>
                    <a:pt x="436" y="512"/>
                  </a:lnTo>
                  <a:lnTo>
                    <a:pt x="435" y="512"/>
                  </a:lnTo>
                  <a:lnTo>
                    <a:pt x="435" y="510"/>
                  </a:lnTo>
                  <a:lnTo>
                    <a:pt x="436" y="510"/>
                  </a:lnTo>
                  <a:lnTo>
                    <a:pt x="436" y="512"/>
                  </a:lnTo>
                  <a:lnTo>
                    <a:pt x="436" y="513"/>
                  </a:lnTo>
                  <a:lnTo>
                    <a:pt x="437" y="513"/>
                  </a:lnTo>
                  <a:lnTo>
                    <a:pt x="437" y="514"/>
                  </a:lnTo>
                  <a:lnTo>
                    <a:pt x="436" y="514"/>
                  </a:lnTo>
                  <a:close/>
                  <a:moveTo>
                    <a:pt x="433" y="508"/>
                  </a:moveTo>
                  <a:lnTo>
                    <a:pt x="434" y="508"/>
                  </a:lnTo>
                  <a:lnTo>
                    <a:pt x="434" y="510"/>
                  </a:lnTo>
                  <a:lnTo>
                    <a:pt x="433" y="512"/>
                  </a:lnTo>
                  <a:lnTo>
                    <a:pt x="433" y="510"/>
                  </a:lnTo>
                  <a:lnTo>
                    <a:pt x="433" y="508"/>
                  </a:lnTo>
                  <a:close/>
                  <a:moveTo>
                    <a:pt x="412" y="505"/>
                  </a:moveTo>
                  <a:lnTo>
                    <a:pt x="413" y="506"/>
                  </a:lnTo>
                  <a:lnTo>
                    <a:pt x="412" y="506"/>
                  </a:lnTo>
                  <a:lnTo>
                    <a:pt x="413" y="506"/>
                  </a:lnTo>
                  <a:lnTo>
                    <a:pt x="412" y="506"/>
                  </a:lnTo>
                  <a:lnTo>
                    <a:pt x="412" y="505"/>
                  </a:lnTo>
                  <a:close/>
                  <a:moveTo>
                    <a:pt x="409" y="505"/>
                  </a:moveTo>
                  <a:lnTo>
                    <a:pt x="409" y="506"/>
                  </a:lnTo>
                  <a:lnTo>
                    <a:pt x="409" y="505"/>
                  </a:lnTo>
                  <a:lnTo>
                    <a:pt x="408" y="505"/>
                  </a:lnTo>
                  <a:lnTo>
                    <a:pt x="409" y="505"/>
                  </a:lnTo>
                  <a:lnTo>
                    <a:pt x="408" y="505"/>
                  </a:lnTo>
                  <a:lnTo>
                    <a:pt x="409" y="505"/>
                  </a:lnTo>
                  <a:close/>
                  <a:moveTo>
                    <a:pt x="441" y="504"/>
                  </a:moveTo>
                  <a:lnTo>
                    <a:pt x="443" y="504"/>
                  </a:lnTo>
                  <a:lnTo>
                    <a:pt x="441" y="505"/>
                  </a:lnTo>
                  <a:lnTo>
                    <a:pt x="439" y="505"/>
                  </a:lnTo>
                  <a:lnTo>
                    <a:pt x="438" y="505"/>
                  </a:lnTo>
                  <a:lnTo>
                    <a:pt x="438" y="504"/>
                  </a:lnTo>
                  <a:lnTo>
                    <a:pt x="439" y="504"/>
                  </a:lnTo>
                  <a:lnTo>
                    <a:pt x="441" y="504"/>
                  </a:lnTo>
                  <a:close/>
                  <a:moveTo>
                    <a:pt x="446" y="503"/>
                  </a:moveTo>
                  <a:lnTo>
                    <a:pt x="446" y="504"/>
                  </a:lnTo>
                  <a:lnTo>
                    <a:pt x="445" y="504"/>
                  </a:lnTo>
                  <a:lnTo>
                    <a:pt x="445" y="505"/>
                  </a:lnTo>
                  <a:lnTo>
                    <a:pt x="445" y="504"/>
                  </a:lnTo>
                  <a:lnTo>
                    <a:pt x="444" y="504"/>
                  </a:lnTo>
                  <a:lnTo>
                    <a:pt x="444" y="503"/>
                  </a:lnTo>
                  <a:lnTo>
                    <a:pt x="445" y="503"/>
                  </a:lnTo>
                  <a:lnTo>
                    <a:pt x="446" y="503"/>
                  </a:lnTo>
                  <a:close/>
                  <a:moveTo>
                    <a:pt x="441" y="501"/>
                  </a:moveTo>
                  <a:lnTo>
                    <a:pt x="443" y="501"/>
                  </a:lnTo>
                  <a:lnTo>
                    <a:pt x="443" y="502"/>
                  </a:lnTo>
                  <a:lnTo>
                    <a:pt x="441" y="502"/>
                  </a:lnTo>
                  <a:lnTo>
                    <a:pt x="441" y="501"/>
                  </a:lnTo>
                  <a:lnTo>
                    <a:pt x="439" y="501"/>
                  </a:lnTo>
                  <a:lnTo>
                    <a:pt x="438" y="500"/>
                  </a:lnTo>
                  <a:lnTo>
                    <a:pt x="439" y="500"/>
                  </a:lnTo>
                  <a:lnTo>
                    <a:pt x="441" y="500"/>
                  </a:lnTo>
                  <a:lnTo>
                    <a:pt x="441" y="501"/>
                  </a:lnTo>
                  <a:close/>
                  <a:moveTo>
                    <a:pt x="430" y="512"/>
                  </a:moveTo>
                  <a:lnTo>
                    <a:pt x="430" y="513"/>
                  </a:lnTo>
                  <a:lnTo>
                    <a:pt x="429" y="513"/>
                  </a:lnTo>
                  <a:lnTo>
                    <a:pt x="429" y="512"/>
                  </a:lnTo>
                  <a:lnTo>
                    <a:pt x="429" y="510"/>
                  </a:lnTo>
                  <a:lnTo>
                    <a:pt x="427" y="512"/>
                  </a:lnTo>
                  <a:lnTo>
                    <a:pt x="427" y="510"/>
                  </a:lnTo>
                  <a:lnTo>
                    <a:pt x="427" y="508"/>
                  </a:lnTo>
                  <a:lnTo>
                    <a:pt x="425" y="508"/>
                  </a:lnTo>
                  <a:lnTo>
                    <a:pt x="425" y="507"/>
                  </a:lnTo>
                  <a:lnTo>
                    <a:pt x="425" y="508"/>
                  </a:lnTo>
                  <a:lnTo>
                    <a:pt x="424" y="508"/>
                  </a:lnTo>
                  <a:lnTo>
                    <a:pt x="424" y="507"/>
                  </a:lnTo>
                  <a:lnTo>
                    <a:pt x="423" y="507"/>
                  </a:lnTo>
                  <a:lnTo>
                    <a:pt x="423" y="506"/>
                  </a:lnTo>
                  <a:lnTo>
                    <a:pt x="423" y="507"/>
                  </a:lnTo>
                  <a:lnTo>
                    <a:pt x="422" y="507"/>
                  </a:lnTo>
                  <a:lnTo>
                    <a:pt x="421" y="507"/>
                  </a:lnTo>
                  <a:lnTo>
                    <a:pt x="422" y="507"/>
                  </a:lnTo>
                  <a:lnTo>
                    <a:pt x="421" y="507"/>
                  </a:lnTo>
                  <a:lnTo>
                    <a:pt x="421" y="508"/>
                  </a:lnTo>
                  <a:lnTo>
                    <a:pt x="422" y="508"/>
                  </a:lnTo>
                  <a:lnTo>
                    <a:pt x="421" y="508"/>
                  </a:lnTo>
                  <a:lnTo>
                    <a:pt x="420" y="508"/>
                  </a:lnTo>
                  <a:lnTo>
                    <a:pt x="420" y="507"/>
                  </a:lnTo>
                  <a:lnTo>
                    <a:pt x="420" y="506"/>
                  </a:lnTo>
                  <a:lnTo>
                    <a:pt x="421" y="506"/>
                  </a:lnTo>
                  <a:lnTo>
                    <a:pt x="422" y="506"/>
                  </a:lnTo>
                  <a:lnTo>
                    <a:pt x="421" y="506"/>
                  </a:lnTo>
                  <a:lnTo>
                    <a:pt x="422" y="505"/>
                  </a:lnTo>
                  <a:lnTo>
                    <a:pt x="421" y="505"/>
                  </a:lnTo>
                  <a:lnTo>
                    <a:pt x="420" y="506"/>
                  </a:lnTo>
                  <a:lnTo>
                    <a:pt x="420" y="505"/>
                  </a:lnTo>
                  <a:lnTo>
                    <a:pt x="421" y="504"/>
                  </a:lnTo>
                  <a:lnTo>
                    <a:pt x="421" y="503"/>
                  </a:lnTo>
                  <a:lnTo>
                    <a:pt x="420" y="504"/>
                  </a:lnTo>
                  <a:lnTo>
                    <a:pt x="419" y="504"/>
                  </a:lnTo>
                  <a:lnTo>
                    <a:pt x="419" y="503"/>
                  </a:lnTo>
                  <a:lnTo>
                    <a:pt x="418" y="503"/>
                  </a:lnTo>
                  <a:lnTo>
                    <a:pt x="418" y="502"/>
                  </a:lnTo>
                  <a:lnTo>
                    <a:pt x="418" y="503"/>
                  </a:lnTo>
                  <a:lnTo>
                    <a:pt x="418" y="504"/>
                  </a:lnTo>
                  <a:lnTo>
                    <a:pt x="419" y="504"/>
                  </a:lnTo>
                  <a:lnTo>
                    <a:pt x="418" y="504"/>
                  </a:lnTo>
                  <a:lnTo>
                    <a:pt x="418" y="503"/>
                  </a:lnTo>
                  <a:lnTo>
                    <a:pt x="416" y="503"/>
                  </a:lnTo>
                  <a:lnTo>
                    <a:pt x="416" y="502"/>
                  </a:lnTo>
                  <a:lnTo>
                    <a:pt x="415" y="502"/>
                  </a:lnTo>
                  <a:lnTo>
                    <a:pt x="415" y="503"/>
                  </a:lnTo>
                  <a:lnTo>
                    <a:pt x="416" y="503"/>
                  </a:lnTo>
                  <a:lnTo>
                    <a:pt x="416" y="504"/>
                  </a:lnTo>
                  <a:lnTo>
                    <a:pt x="415" y="504"/>
                  </a:lnTo>
                  <a:lnTo>
                    <a:pt x="414" y="504"/>
                  </a:lnTo>
                  <a:lnTo>
                    <a:pt x="415" y="504"/>
                  </a:lnTo>
                  <a:lnTo>
                    <a:pt x="415" y="505"/>
                  </a:lnTo>
                  <a:lnTo>
                    <a:pt x="416" y="505"/>
                  </a:lnTo>
                  <a:lnTo>
                    <a:pt x="416" y="506"/>
                  </a:lnTo>
                  <a:lnTo>
                    <a:pt x="416" y="507"/>
                  </a:lnTo>
                  <a:lnTo>
                    <a:pt x="418" y="507"/>
                  </a:lnTo>
                  <a:lnTo>
                    <a:pt x="418" y="508"/>
                  </a:lnTo>
                  <a:lnTo>
                    <a:pt x="418" y="507"/>
                  </a:lnTo>
                  <a:lnTo>
                    <a:pt x="416" y="507"/>
                  </a:lnTo>
                  <a:lnTo>
                    <a:pt x="416" y="508"/>
                  </a:lnTo>
                  <a:lnTo>
                    <a:pt x="416" y="507"/>
                  </a:lnTo>
                  <a:lnTo>
                    <a:pt x="415" y="507"/>
                  </a:lnTo>
                  <a:lnTo>
                    <a:pt x="415" y="506"/>
                  </a:lnTo>
                  <a:lnTo>
                    <a:pt x="415" y="507"/>
                  </a:lnTo>
                  <a:lnTo>
                    <a:pt x="415" y="508"/>
                  </a:lnTo>
                  <a:lnTo>
                    <a:pt x="415" y="507"/>
                  </a:lnTo>
                  <a:lnTo>
                    <a:pt x="415" y="506"/>
                  </a:lnTo>
                  <a:lnTo>
                    <a:pt x="414" y="506"/>
                  </a:lnTo>
                  <a:lnTo>
                    <a:pt x="415" y="506"/>
                  </a:lnTo>
                  <a:lnTo>
                    <a:pt x="414" y="506"/>
                  </a:lnTo>
                  <a:lnTo>
                    <a:pt x="414" y="505"/>
                  </a:lnTo>
                  <a:lnTo>
                    <a:pt x="414" y="506"/>
                  </a:lnTo>
                  <a:lnTo>
                    <a:pt x="413" y="506"/>
                  </a:lnTo>
                  <a:lnTo>
                    <a:pt x="413" y="505"/>
                  </a:lnTo>
                  <a:lnTo>
                    <a:pt x="412" y="505"/>
                  </a:lnTo>
                  <a:lnTo>
                    <a:pt x="413" y="504"/>
                  </a:lnTo>
                  <a:lnTo>
                    <a:pt x="414" y="504"/>
                  </a:lnTo>
                  <a:lnTo>
                    <a:pt x="413" y="504"/>
                  </a:lnTo>
                  <a:lnTo>
                    <a:pt x="414" y="503"/>
                  </a:lnTo>
                  <a:lnTo>
                    <a:pt x="413" y="503"/>
                  </a:lnTo>
                  <a:lnTo>
                    <a:pt x="413" y="504"/>
                  </a:lnTo>
                  <a:lnTo>
                    <a:pt x="412" y="504"/>
                  </a:lnTo>
                  <a:lnTo>
                    <a:pt x="410" y="504"/>
                  </a:lnTo>
                  <a:lnTo>
                    <a:pt x="409" y="504"/>
                  </a:lnTo>
                  <a:lnTo>
                    <a:pt x="410" y="504"/>
                  </a:lnTo>
                  <a:lnTo>
                    <a:pt x="410" y="503"/>
                  </a:lnTo>
                  <a:lnTo>
                    <a:pt x="409" y="503"/>
                  </a:lnTo>
                  <a:lnTo>
                    <a:pt x="409" y="502"/>
                  </a:lnTo>
                  <a:lnTo>
                    <a:pt x="409" y="501"/>
                  </a:lnTo>
                  <a:lnTo>
                    <a:pt x="410" y="501"/>
                  </a:lnTo>
                  <a:lnTo>
                    <a:pt x="412" y="501"/>
                  </a:lnTo>
                  <a:lnTo>
                    <a:pt x="413" y="501"/>
                  </a:lnTo>
                  <a:lnTo>
                    <a:pt x="414" y="501"/>
                  </a:lnTo>
                  <a:lnTo>
                    <a:pt x="414" y="502"/>
                  </a:lnTo>
                  <a:lnTo>
                    <a:pt x="413" y="503"/>
                  </a:lnTo>
                  <a:lnTo>
                    <a:pt x="414" y="502"/>
                  </a:lnTo>
                  <a:lnTo>
                    <a:pt x="414" y="501"/>
                  </a:lnTo>
                  <a:lnTo>
                    <a:pt x="415" y="500"/>
                  </a:lnTo>
                  <a:lnTo>
                    <a:pt x="415" y="501"/>
                  </a:lnTo>
                  <a:lnTo>
                    <a:pt x="416" y="501"/>
                  </a:lnTo>
                  <a:lnTo>
                    <a:pt x="415" y="500"/>
                  </a:lnTo>
                  <a:lnTo>
                    <a:pt x="416" y="500"/>
                  </a:lnTo>
                  <a:lnTo>
                    <a:pt x="418" y="500"/>
                  </a:lnTo>
                  <a:lnTo>
                    <a:pt x="419" y="500"/>
                  </a:lnTo>
                  <a:lnTo>
                    <a:pt x="421" y="500"/>
                  </a:lnTo>
                  <a:lnTo>
                    <a:pt x="422" y="498"/>
                  </a:lnTo>
                  <a:lnTo>
                    <a:pt x="423" y="498"/>
                  </a:lnTo>
                  <a:lnTo>
                    <a:pt x="424" y="498"/>
                  </a:lnTo>
                  <a:lnTo>
                    <a:pt x="425" y="498"/>
                  </a:lnTo>
                  <a:lnTo>
                    <a:pt x="425" y="500"/>
                  </a:lnTo>
                  <a:lnTo>
                    <a:pt x="425" y="501"/>
                  </a:lnTo>
                  <a:lnTo>
                    <a:pt x="424" y="501"/>
                  </a:lnTo>
                  <a:lnTo>
                    <a:pt x="425" y="501"/>
                  </a:lnTo>
                  <a:lnTo>
                    <a:pt x="424" y="502"/>
                  </a:lnTo>
                  <a:lnTo>
                    <a:pt x="423" y="501"/>
                  </a:lnTo>
                  <a:lnTo>
                    <a:pt x="423" y="502"/>
                  </a:lnTo>
                  <a:lnTo>
                    <a:pt x="423" y="503"/>
                  </a:lnTo>
                  <a:lnTo>
                    <a:pt x="422" y="502"/>
                  </a:lnTo>
                  <a:lnTo>
                    <a:pt x="421" y="502"/>
                  </a:lnTo>
                  <a:lnTo>
                    <a:pt x="420" y="501"/>
                  </a:lnTo>
                  <a:lnTo>
                    <a:pt x="419" y="501"/>
                  </a:lnTo>
                  <a:lnTo>
                    <a:pt x="419" y="500"/>
                  </a:lnTo>
                  <a:lnTo>
                    <a:pt x="419" y="501"/>
                  </a:lnTo>
                  <a:lnTo>
                    <a:pt x="420" y="501"/>
                  </a:lnTo>
                  <a:lnTo>
                    <a:pt x="420" y="502"/>
                  </a:lnTo>
                  <a:lnTo>
                    <a:pt x="421" y="503"/>
                  </a:lnTo>
                  <a:lnTo>
                    <a:pt x="422" y="503"/>
                  </a:lnTo>
                  <a:lnTo>
                    <a:pt x="423" y="503"/>
                  </a:lnTo>
                  <a:lnTo>
                    <a:pt x="425" y="503"/>
                  </a:lnTo>
                  <a:lnTo>
                    <a:pt x="427" y="504"/>
                  </a:lnTo>
                  <a:lnTo>
                    <a:pt x="425" y="504"/>
                  </a:lnTo>
                  <a:lnTo>
                    <a:pt x="427" y="504"/>
                  </a:lnTo>
                  <a:lnTo>
                    <a:pt x="427" y="505"/>
                  </a:lnTo>
                  <a:lnTo>
                    <a:pt x="427" y="504"/>
                  </a:lnTo>
                  <a:lnTo>
                    <a:pt x="427" y="505"/>
                  </a:lnTo>
                  <a:lnTo>
                    <a:pt x="425" y="505"/>
                  </a:lnTo>
                  <a:lnTo>
                    <a:pt x="424" y="505"/>
                  </a:lnTo>
                  <a:lnTo>
                    <a:pt x="423" y="505"/>
                  </a:lnTo>
                  <a:lnTo>
                    <a:pt x="423" y="504"/>
                  </a:lnTo>
                  <a:lnTo>
                    <a:pt x="422" y="504"/>
                  </a:lnTo>
                  <a:lnTo>
                    <a:pt x="422" y="505"/>
                  </a:lnTo>
                  <a:lnTo>
                    <a:pt x="423" y="505"/>
                  </a:lnTo>
                  <a:lnTo>
                    <a:pt x="423" y="506"/>
                  </a:lnTo>
                  <a:lnTo>
                    <a:pt x="424" y="505"/>
                  </a:lnTo>
                  <a:lnTo>
                    <a:pt x="425" y="505"/>
                  </a:lnTo>
                  <a:lnTo>
                    <a:pt x="425" y="506"/>
                  </a:lnTo>
                  <a:lnTo>
                    <a:pt x="427" y="506"/>
                  </a:lnTo>
                  <a:lnTo>
                    <a:pt x="429" y="506"/>
                  </a:lnTo>
                  <a:lnTo>
                    <a:pt x="429" y="507"/>
                  </a:lnTo>
                  <a:lnTo>
                    <a:pt x="430" y="507"/>
                  </a:lnTo>
                  <a:lnTo>
                    <a:pt x="430" y="508"/>
                  </a:lnTo>
                  <a:lnTo>
                    <a:pt x="429" y="508"/>
                  </a:lnTo>
                  <a:lnTo>
                    <a:pt x="430" y="508"/>
                  </a:lnTo>
                  <a:lnTo>
                    <a:pt x="430" y="510"/>
                  </a:lnTo>
                  <a:lnTo>
                    <a:pt x="431" y="510"/>
                  </a:lnTo>
                  <a:lnTo>
                    <a:pt x="430" y="510"/>
                  </a:lnTo>
                  <a:lnTo>
                    <a:pt x="430" y="512"/>
                  </a:lnTo>
                  <a:close/>
                  <a:moveTo>
                    <a:pt x="431" y="504"/>
                  </a:moveTo>
                  <a:lnTo>
                    <a:pt x="432" y="504"/>
                  </a:lnTo>
                  <a:lnTo>
                    <a:pt x="433" y="504"/>
                  </a:lnTo>
                  <a:lnTo>
                    <a:pt x="432" y="504"/>
                  </a:lnTo>
                  <a:lnTo>
                    <a:pt x="432" y="503"/>
                  </a:lnTo>
                  <a:lnTo>
                    <a:pt x="431" y="503"/>
                  </a:lnTo>
                  <a:lnTo>
                    <a:pt x="430" y="504"/>
                  </a:lnTo>
                  <a:lnTo>
                    <a:pt x="429" y="504"/>
                  </a:lnTo>
                  <a:lnTo>
                    <a:pt x="429" y="503"/>
                  </a:lnTo>
                  <a:lnTo>
                    <a:pt x="429" y="502"/>
                  </a:lnTo>
                  <a:lnTo>
                    <a:pt x="429" y="501"/>
                  </a:lnTo>
                  <a:lnTo>
                    <a:pt x="429" y="500"/>
                  </a:lnTo>
                  <a:lnTo>
                    <a:pt x="427" y="500"/>
                  </a:lnTo>
                  <a:lnTo>
                    <a:pt x="425" y="500"/>
                  </a:lnTo>
                  <a:lnTo>
                    <a:pt x="425" y="498"/>
                  </a:lnTo>
                  <a:lnTo>
                    <a:pt x="427" y="498"/>
                  </a:lnTo>
                  <a:lnTo>
                    <a:pt x="431" y="498"/>
                  </a:lnTo>
                  <a:lnTo>
                    <a:pt x="432" y="498"/>
                  </a:lnTo>
                  <a:lnTo>
                    <a:pt x="433" y="498"/>
                  </a:lnTo>
                  <a:lnTo>
                    <a:pt x="435" y="498"/>
                  </a:lnTo>
                  <a:lnTo>
                    <a:pt x="436" y="498"/>
                  </a:lnTo>
                  <a:lnTo>
                    <a:pt x="437" y="498"/>
                  </a:lnTo>
                  <a:lnTo>
                    <a:pt x="437" y="500"/>
                  </a:lnTo>
                  <a:lnTo>
                    <a:pt x="438" y="500"/>
                  </a:lnTo>
                  <a:lnTo>
                    <a:pt x="438" y="501"/>
                  </a:lnTo>
                  <a:lnTo>
                    <a:pt x="439" y="501"/>
                  </a:lnTo>
                  <a:lnTo>
                    <a:pt x="439" y="502"/>
                  </a:lnTo>
                  <a:lnTo>
                    <a:pt x="438" y="503"/>
                  </a:lnTo>
                  <a:lnTo>
                    <a:pt x="437" y="505"/>
                  </a:lnTo>
                  <a:lnTo>
                    <a:pt x="436" y="505"/>
                  </a:lnTo>
                  <a:lnTo>
                    <a:pt x="435" y="505"/>
                  </a:lnTo>
                  <a:lnTo>
                    <a:pt x="435" y="504"/>
                  </a:lnTo>
                  <a:lnTo>
                    <a:pt x="435" y="503"/>
                  </a:lnTo>
                  <a:lnTo>
                    <a:pt x="434" y="503"/>
                  </a:lnTo>
                  <a:lnTo>
                    <a:pt x="433" y="504"/>
                  </a:lnTo>
                  <a:lnTo>
                    <a:pt x="432" y="504"/>
                  </a:lnTo>
                  <a:lnTo>
                    <a:pt x="431" y="504"/>
                  </a:lnTo>
                  <a:close/>
                  <a:moveTo>
                    <a:pt x="406" y="501"/>
                  </a:moveTo>
                  <a:lnTo>
                    <a:pt x="406" y="502"/>
                  </a:lnTo>
                  <a:lnTo>
                    <a:pt x="404" y="502"/>
                  </a:lnTo>
                  <a:lnTo>
                    <a:pt x="404" y="501"/>
                  </a:lnTo>
                  <a:lnTo>
                    <a:pt x="404" y="502"/>
                  </a:lnTo>
                  <a:lnTo>
                    <a:pt x="406" y="503"/>
                  </a:lnTo>
                  <a:lnTo>
                    <a:pt x="404" y="503"/>
                  </a:lnTo>
                  <a:lnTo>
                    <a:pt x="403" y="503"/>
                  </a:lnTo>
                  <a:lnTo>
                    <a:pt x="404" y="503"/>
                  </a:lnTo>
                  <a:lnTo>
                    <a:pt x="403" y="503"/>
                  </a:lnTo>
                  <a:lnTo>
                    <a:pt x="403" y="502"/>
                  </a:lnTo>
                  <a:lnTo>
                    <a:pt x="403" y="501"/>
                  </a:lnTo>
                  <a:lnTo>
                    <a:pt x="402" y="501"/>
                  </a:lnTo>
                  <a:lnTo>
                    <a:pt x="403" y="501"/>
                  </a:lnTo>
                  <a:lnTo>
                    <a:pt x="402" y="501"/>
                  </a:lnTo>
                  <a:lnTo>
                    <a:pt x="402" y="502"/>
                  </a:lnTo>
                  <a:lnTo>
                    <a:pt x="401" y="502"/>
                  </a:lnTo>
                  <a:lnTo>
                    <a:pt x="401" y="501"/>
                  </a:lnTo>
                  <a:lnTo>
                    <a:pt x="400" y="501"/>
                  </a:lnTo>
                  <a:lnTo>
                    <a:pt x="399" y="501"/>
                  </a:lnTo>
                  <a:lnTo>
                    <a:pt x="399" y="500"/>
                  </a:lnTo>
                  <a:lnTo>
                    <a:pt x="400" y="500"/>
                  </a:lnTo>
                  <a:lnTo>
                    <a:pt x="399" y="500"/>
                  </a:lnTo>
                  <a:lnTo>
                    <a:pt x="399" y="498"/>
                  </a:lnTo>
                  <a:lnTo>
                    <a:pt x="400" y="498"/>
                  </a:lnTo>
                  <a:lnTo>
                    <a:pt x="400" y="500"/>
                  </a:lnTo>
                  <a:lnTo>
                    <a:pt x="401" y="500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402" y="500"/>
                  </a:lnTo>
                  <a:lnTo>
                    <a:pt x="403" y="500"/>
                  </a:lnTo>
                  <a:lnTo>
                    <a:pt x="402" y="500"/>
                  </a:lnTo>
                  <a:lnTo>
                    <a:pt x="402" y="498"/>
                  </a:lnTo>
                  <a:lnTo>
                    <a:pt x="403" y="498"/>
                  </a:lnTo>
                  <a:lnTo>
                    <a:pt x="404" y="498"/>
                  </a:lnTo>
                  <a:lnTo>
                    <a:pt x="406" y="498"/>
                  </a:lnTo>
                  <a:lnTo>
                    <a:pt x="404" y="498"/>
                  </a:lnTo>
                  <a:lnTo>
                    <a:pt x="403" y="498"/>
                  </a:lnTo>
                  <a:lnTo>
                    <a:pt x="403" y="500"/>
                  </a:lnTo>
                  <a:lnTo>
                    <a:pt x="402" y="500"/>
                  </a:lnTo>
                  <a:lnTo>
                    <a:pt x="401" y="500"/>
                  </a:lnTo>
                  <a:lnTo>
                    <a:pt x="402" y="500"/>
                  </a:lnTo>
                  <a:lnTo>
                    <a:pt x="402" y="501"/>
                  </a:lnTo>
                  <a:lnTo>
                    <a:pt x="403" y="501"/>
                  </a:lnTo>
                  <a:lnTo>
                    <a:pt x="403" y="500"/>
                  </a:lnTo>
                  <a:lnTo>
                    <a:pt x="404" y="501"/>
                  </a:lnTo>
                  <a:lnTo>
                    <a:pt x="403" y="501"/>
                  </a:lnTo>
                  <a:lnTo>
                    <a:pt x="404" y="501"/>
                  </a:lnTo>
                  <a:lnTo>
                    <a:pt x="406" y="501"/>
                  </a:lnTo>
                  <a:close/>
                  <a:moveTo>
                    <a:pt x="410" y="500"/>
                  </a:moveTo>
                  <a:lnTo>
                    <a:pt x="409" y="500"/>
                  </a:lnTo>
                  <a:lnTo>
                    <a:pt x="409" y="498"/>
                  </a:lnTo>
                  <a:lnTo>
                    <a:pt x="410" y="498"/>
                  </a:lnTo>
                  <a:lnTo>
                    <a:pt x="409" y="498"/>
                  </a:lnTo>
                  <a:lnTo>
                    <a:pt x="410" y="497"/>
                  </a:lnTo>
                  <a:lnTo>
                    <a:pt x="410" y="498"/>
                  </a:lnTo>
                  <a:lnTo>
                    <a:pt x="412" y="498"/>
                  </a:lnTo>
                  <a:lnTo>
                    <a:pt x="412" y="497"/>
                  </a:lnTo>
                  <a:lnTo>
                    <a:pt x="413" y="497"/>
                  </a:lnTo>
                  <a:lnTo>
                    <a:pt x="414" y="498"/>
                  </a:lnTo>
                  <a:lnTo>
                    <a:pt x="415" y="498"/>
                  </a:lnTo>
                  <a:lnTo>
                    <a:pt x="416" y="498"/>
                  </a:lnTo>
                  <a:lnTo>
                    <a:pt x="418" y="498"/>
                  </a:lnTo>
                  <a:lnTo>
                    <a:pt x="418" y="500"/>
                  </a:lnTo>
                  <a:lnTo>
                    <a:pt x="416" y="500"/>
                  </a:lnTo>
                  <a:lnTo>
                    <a:pt x="415" y="498"/>
                  </a:lnTo>
                  <a:lnTo>
                    <a:pt x="416" y="500"/>
                  </a:lnTo>
                  <a:lnTo>
                    <a:pt x="415" y="500"/>
                  </a:lnTo>
                  <a:lnTo>
                    <a:pt x="414" y="500"/>
                  </a:lnTo>
                  <a:lnTo>
                    <a:pt x="413" y="500"/>
                  </a:lnTo>
                  <a:lnTo>
                    <a:pt x="413" y="501"/>
                  </a:lnTo>
                  <a:lnTo>
                    <a:pt x="412" y="501"/>
                  </a:lnTo>
                  <a:lnTo>
                    <a:pt x="410" y="500"/>
                  </a:lnTo>
                  <a:lnTo>
                    <a:pt x="410" y="501"/>
                  </a:lnTo>
                  <a:lnTo>
                    <a:pt x="410" y="500"/>
                  </a:lnTo>
                  <a:close/>
                  <a:moveTo>
                    <a:pt x="404" y="497"/>
                  </a:moveTo>
                  <a:lnTo>
                    <a:pt x="403" y="497"/>
                  </a:lnTo>
                  <a:lnTo>
                    <a:pt x="403" y="498"/>
                  </a:lnTo>
                  <a:lnTo>
                    <a:pt x="402" y="498"/>
                  </a:lnTo>
                  <a:lnTo>
                    <a:pt x="402" y="497"/>
                  </a:lnTo>
                  <a:lnTo>
                    <a:pt x="401" y="497"/>
                  </a:lnTo>
                  <a:lnTo>
                    <a:pt x="402" y="497"/>
                  </a:lnTo>
                  <a:lnTo>
                    <a:pt x="403" y="497"/>
                  </a:lnTo>
                  <a:lnTo>
                    <a:pt x="404" y="497"/>
                  </a:lnTo>
                  <a:close/>
                  <a:moveTo>
                    <a:pt x="399" y="498"/>
                  </a:moveTo>
                  <a:lnTo>
                    <a:pt x="398" y="498"/>
                  </a:lnTo>
                  <a:lnTo>
                    <a:pt x="397" y="498"/>
                  </a:lnTo>
                  <a:lnTo>
                    <a:pt x="397" y="497"/>
                  </a:lnTo>
                  <a:lnTo>
                    <a:pt x="395" y="497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3" y="497"/>
                  </a:lnTo>
                  <a:lnTo>
                    <a:pt x="395" y="497"/>
                  </a:lnTo>
                  <a:lnTo>
                    <a:pt x="395" y="496"/>
                  </a:lnTo>
                  <a:lnTo>
                    <a:pt x="395" y="497"/>
                  </a:lnTo>
                  <a:lnTo>
                    <a:pt x="397" y="497"/>
                  </a:lnTo>
                  <a:lnTo>
                    <a:pt x="398" y="497"/>
                  </a:lnTo>
                  <a:lnTo>
                    <a:pt x="399" y="497"/>
                  </a:lnTo>
                  <a:lnTo>
                    <a:pt x="399" y="498"/>
                  </a:lnTo>
                  <a:lnTo>
                    <a:pt x="400" y="498"/>
                  </a:lnTo>
                  <a:lnTo>
                    <a:pt x="399" y="498"/>
                  </a:lnTo>
                  <a:close/>
                  <a:moveTo>
                    <a:pt x="389" y="494"/>
                  </a:moveTo>
                  <a:lnTo>
                    <a:pt x="388" y="494"/>
                  </a:lnTo>
                  <a:lnTo>
                    <a:pt x="388" y="493"/>
                  </a:lnTo>
                  <a:lnTo>
                    <a:pt x="387" y="493"/>
                  </a:lnTo>
                  <a:lnTo>
                    <a:pt x="388" y="493"/>
                  </a:lnTo>
                  <a:lnTo>
                    <a:pt x="389" y="493"/>
                  </a:lnTo>
                  <a:lnTo>
                    <a:pt x="389" y="494"/>
                  </a:lnTo>
                  <a:close/>
                  <a:moveTo>
                    <a:pt x="385" y="487"/>
                  </a:moveTo>
                  <a:lnTo>
                    <a:pt x="386" y="487"/>
                  </a:lnTo>
                  <a:lnTo>
                    <a:pt x="386" y="489"/>
                  </a:lnTo>
                  <a:lnTo>
                    <a:pt x="385" y="487"/>
                  </a:lnTo>
                  <a:lnTo>
                    <a:pt x="385" y="489"/>
                  </a:lnTo>
                  <a:lnTo>
                    <a:pt x="384" y="489"/>
                  </a:lnTo>
                  <a:lnTo>
                    <a:pt x="384" y="487"/>
                  </a:lnTo>
                  <a:lnTo>
                    <a:pt x="385" y="487"/>
                  </a:lnTo>
                  <a:lnTo>
                    <a:pt x="384" y="487"/>
                  </a:lnTo>
                  <a:lnTo>
                    <a:pt x="385" y="487"/>
                  </a:lnTo>
                  <a:close/>
                  <a:moveTo>
                    <a:pt x="404" y="485"/>
                  </a:moveTo>
                  <a:lnTo>
                    <a:pt x="406" y="485"/>
                  </a:lnTo>
                  <a:lnTo>
                    <a:pt x="407" y="485"/>
                  </a:lnTo>
                  <a:lnTo>
                    <a:pt x="407" y="486"/>
                  </a:lnTo>
                  <a:lnTo>
                    <a:pt x="406" y="486"/>
                  </a:lnTo>
                  <a:lnTo>
                    <a:pt x="404" y="486"/>
                  </a:lnTo>
                  <a:lnTo>
                    <a:pt x="404" y="485"/>
                  </a:lnTo>
                  <a:lnTo>
                    <a:pt x="403" y="485"/>
                  </a:lnTo>
                  <a:lnTo>
                    <a:pt x="403" y="484"/>
                  </a:lnTo>
                  <a:lnTo>
                    <a:pt x="404" y="484"/>
                  </a:lnTo>
                  <a:lnTo>
                    <a:pt x="404" y="485"/>
                  </a:lnTo>
                  <a:close/>
                  <a:moveTo>
                    <a:pt x="386" y="483"/>
                  </a:moveTo>
                  <a:lnTo>
                    <a:pt x="386" y="484"/>
                  </a:lnTo>
                  <a:lnTo>
                    <a:pt x="386" y="485"/>
                  </a:lnTo>
                  <a:lnTo>
                    <a:pt x="386" y="486"/>
                  </a:lnTo>
                  <a:lnTo>
                    <a:pt x="385" y="486"/>
                  </a:lnTo>
                  <a:lnTo>
                    <a:pt x="385" y="485"/>
                  </a:lnTo>
                  <a:lnTo>
                    <a:pt x="385" y="486"/>
                  </a:lnTo>
                  <a:lnTo>
                    <a:pt x="384" y="486"/>
                  </a:lnTo>
                  <a:lnTo>
                    <a:pt x="384" y="485"/>
                  </a:lnTo>
                  <a:lnTo>
                    <a:pt x="385" y="485"/>
                  </a:lnTo>
                  <a:lnTo>
                    <a:pt x="385" y="484"/>
                  </a:lnTo>
                  <a:lnTo>
                    <a:pt x="386" y="484"/>
                  </a:lnTo>
                  <a:lnTo>
                    <a:pt x="385" y="484"/>
                  </a:lnTo>
                  <a:lnTo>
                    <a:pt x="385" y="483"/>
                  </a:lnTo>
                  <a:lnTo>
                    <a:pt x="386" y="483"/>
                  </a:lnTo>
                  <a:close/>
                  <a:moveTo>
                    <a:pt x="376" y="483"/>
                  </a:moveTo>
                  <a:lnTo>
                    <a:pt x="376" y="484"/>
                  </a:lnTo>
                  <a:lnTo>
                    <a:pt x="375" y="484"/>
                  </a:lnTo>
                  <a:lnTo>
                    <a:pt x="375" y="483"/>
                  </a:lnTo>
                  <a:lnTo>
                    <a:pt x="374" y="483"/>
                  </a:lnTo>
                  <a:lnTo>
                    <a:pt x="373" y="483"/>
                  </a:lnTo>
                  <a:lnTo>
                    <a:pt x="374" y="483"/>
                  </a:lnTo>
                  <a:lnTo>
                    <a:pt x="374" y="482"/>
                  </a:lnTo>
                  <a:lnTo>
                    <a:pt x="375" y="483"/>
                  </a:lnTo>
                  <a:lnTo>
                    <a:pt x="376" y="483"/>
                  </a:lnTo>
                  <a:close/>
                  <a:moveTo>
                    <a:pt x="392" y="483"/>
                  </a:moveTo>
                  <a:lnTo>
                    <a:pt x="391" y="483"/>
                  </a:lnTo>
                  <a:lnTo>
                    <a:pt x="391" y="482"/>
                  </a:lnTo>
                  <a:lnTo>
                    <a:pt x="392" y="481"/>
                  </a:lnTo>
                  <a:lnTo>
                    <a:pt x="392" y="482"/>
                  </a:lnTo>
                  <a:lnTo>
                    <a:pt x="393" y="482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3"/>
                  </a:lnTo>
                  <a:lnTo>
                    <a:pt x="395" y="483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7" y="483"/>
                  </a:lnTo>
                  <a:lnTo>
                    <a:pt x="395" y="484"/>
                  </a:lnTo>
                  <a:lnTo>
                    <a:pt x="397" y="484"/>
                  </a:lnTo>
                  <a:lnTo>
                    <a:pt x="397" y="485"/>
                  </a:lnTo>
                  <a:lnTo>
                    <a:pt x="397" y="484"/>
                  </a:lnTo>
                  <a:lnTo>
                    <a:pt x="397" y="483"/>
                  </a:lnTo>
                  <a:lnTo>
                    <a:pt x="398" y="483"/>
                  </a:lnTo>
                  <a:lnTo>
                    <a:pt x="398" y="484"/>
                  </a:lnTo>
                  <a:lnTo>
                    <a:pt x="398" y="483"/>
                  </a:lnTo>
                  <a:lnTo>
                    <a:pt x="399" y="483"/>
                  </a:lnTo>
                  <a:lnTo>
                    <a:pt x="399" y="484"/>
                  </a:lnTo>
                  <a:lnTo>
                    <a:pt x="399" y="485"/>
                  </a:lnTo>
                  <a:lnTo>
                    <a:pt x="398" y="485"/>
                  </a:lnTo>
                  <a:lnTo>
                    <a:pt x="399" y="485"/>
                  </a:lnTo>
                  <a:lnTo>
                    <a:pt x="399" y="486"/>
                  </a:lnTo>
                  <a:lnTo>
                    <a:pt x="398" y="486"/>
                  </a:lnTo>
                  <a:lnTo>
                    <a:pt x="399" y="487"/>
                  </a:lnTo>
                  <a:lnTo>
                    <a:pt x="398" y="487"/>
                  </a:lnTo>
                  <a:lnTo>
                    <a:pt x="398" y="489"/>
                  </a:lnTo>
                  <a:lnTo>
                    <a:pt x="398" y="487"/>
                  </a:lnTo>
                  <a:lnTo>
                    <a:pt x="397" y="487"/>
                  </a:lnTo>
                  <a:lnTo>
                    <a:pt x="397" y="489"/>
                  </a:lnTo>
                  <a:lnTo>
                    <a:pt x="397" y="487"/>
                  </a:lnTo>
                  <a:lnTo>
                    <a:pt x="395" y="487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5"/>
                  </a:lnTo>
                  <a:lnTo>
                    <a:pt x="397" y="486"/>
                  </a:lnTo>
                  <a:lnTo>
                    <a:pt x="395" y="486"/>
                  </a:lnTo>
                  <a:lnTo>
                    <a:pt x="395" y="485"/>
                  </a:lnTo>
                  <a:lnTo>
                    <a:pt x="395" y="486"/>
                  </a:lnTo>
                  <a:lnTo>
                    <a:pt x="393" y="486"/>
                  </a:lnTo>
                  <a:lnTo>
                    <a:pt x="393" y="485"/>
                  </a:lnTo>
                  <a:lnTo>
                    <a:pt x="395" y="485"/>
                  </a:lnTo>
                  <a:lnTo>
                    <a:pt x="395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2" y="485"/>
                  </a:lnTo>
                  <a:lnTo>
                    <a:pt x="392" y="486"/>
                  </a:lnTo>
                  <a:lnTo>
                    <a:pt x="392" y="485"/>
                  </a:lnTo>
                  <a:lnTo>
                    <a:pt x="392" y="486"/>
                  </a:lnTo>
                  <a:lnTo>
                    <a:pt x="391" y="486"/>
                  </a:lnTo>
                  <a:lnTo>
                    <a:pt x="391" y="485"/>
                  </a:lnTo>
                  <a:lnTo>
                    <a:pt x="391" y="484"/>
                  </a:lnTo>
                  <a:lnTo>
                    <a:pt x="392" y="484"/>
                  </a:lnTo>
                  <a:lnTo>
                    <a:pt x="392" y="483"/>
                  </a:lnTo>
                  <a:close/>
                  <a:moveTo>
                    <a:pt x="388" y="485"/>
                  </a:moveTo>
                  <a:lnTo>
                    <a:pt x="387" y="484"/>
                  </a:lnTo>
                  <a:lnTo>
                    <a:pt x="388" y="484"/>
                  </a:lnTo>
                  <a:lnTo>
                    <a:pt x="387" y="484"/>
                  </a:lnTo>
                  <a:lnTo>
                    <a:pt x="388" y="484"/>
                  </a:lnTo>
                  <a:lnTo>
                    <a:pt x="387" y="483"/>
                  </a:lnTo>
                  <a:lnTo>
                    <a:pt x="387" y="484"/>
                  </a:lnTo>
                  <a:lnTo>
                    <a:pt x="386" y="483"/>
                  </a:lnTo>
                  <a:lnTo>
                    <a:pt x="386" y="482"/>
                  </a:lnTo>
                  <a:lnTo>
                    <a:pt x="386" y="481"/>
                  </a:lnTo>
                  <a:lnTo>
                    <a:pt x="387" y="481"/>
                  </a:lnTo>
                  <a:lnTo>
                    <a:pt x="387" y="482"/>
                  </a:lnTo>
                  <a:lnTo>
                    <a:pt x="388" y="482"/>
                  </a:lnTo>
                  <a:lnTo>
                    <a:pt x="388" y="481"/>
                  </a:lnTo>
                  <a:lnTo>
                    <a:pt x="388" y="482"/>
                  </a:lnTo>
                  <a:lnTo>
                    <a:pt x="388" y="481"/>
                  </a:lnTo>
                  <a:lnTo>
                    <a:pt x="388" y="479"/>
                  </a:lnTo>
                  <a:lnTo>
                    <a:pt x="389" y="481"/>
                  </a:lnTo>
                  <a:lnTo>
                    <a:pt x="389" y="479"/>
                  </a:lnTo>
                  <a:lnTo>
                    <a:pt x="388" y="479"/>
                  </a:lnTo>
                  <a:lnTo>
                    <a:pt x="389" y="479"/>
                  </a:lnTo>
                  <a:lnTo>
                    <a:pt x="390" y="481"/>
                  </a:lnTo>
                  <a:lnTo>
                    <a:pt x="390" y="482"/>
                  </a:lnTo>
                  <a:lnTo>
                    <a:pt x="390" y="481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2"/>
                  </a:lnTo>
                  <a:lnTo>
                    <a:pt x="391" y="482"/>
                  </a:lnTo>
                  <a:lnTo>
                    <a:pt x="391" y="483"/>
                  </a:lnTo>
                  <a:lnTo>
                    <a:pt x="390" y="483"/>
                  </a:lnTo>
                  <a:lnTo>
                    <a:pt x="391" y="483"/>
                  </a:lnTo>
                  <a:lnTo>
                    <a:pt x="391" y="484"/>
                  </a:lnTo>
                  <a:lnTo>
                    <a:pt x="390" y="485"/>
                  </a:lnTo>
                  <a:lnTo>
                    <a:pt x="390" y="484"/>
                  </a:lnTo>
                  <a:lnTo>
                    <a:pt x="389" y="483"/>
                  </a:lnTo>
                  <a:lnTo>
                    <a:pt x="389" y="482"/>
                  </a:lnTo>
                  <a:lnTo>
                    <a:pt x="389" y="483"/>
                  </a:lnTo>
                  <a:lnTo>
                    <a:pt x="389" y="484"/>
                  </a:lnTo>
                  <a:lnTo>
                    <a:pt x="390" y="484"/>
                  </a:lnTo>
                  <a:lnTo>
                    <a:pt x="390" y="485"/>
                  </a:lnTo>
                  <a:lnTo>
                    <a:pt x="391" y="486"/>
                  </a:lnTo>
                  <a:lnTo>
                    <a:pt x="390" y="486"/>
                  </a:lnTo>
                  <a:lnTo>
                    <a:pt x="389" y="486"/>
                  </a:lnTo>
                  <a:lnTo>
                    <a:pt x="390" y="487"/>
                  </a:lnTo>
                  <a:lnTo>
                    <a:pt x="389" y="487"/>
                  </a:lnTo>
                  <a:lnTo>
                    <a:pt x="388" y="487"/>
                  </a:lnTo>
                  <a:lnTo>
                    <a:pt x="389" y="487"/>
                  </a:lnTo>
                  <a:lnTo>
                    <a:pt x="389" y="486"/>
                  </a:lnTo>
                  <a:lnTo>
                    <a:pt x="389" y="485"/>
                  </a:lnTo>
                  <a:lnTo>
                    <a:pt x="388" y="485"/>
                  </a:lnTo>
                  <a:close/>
                  <a:moveTo>
                    <a:pt x="404" y="474"/>
                  </a:moveTo>
                  <a:lnTo>
                    <a:pt x="404" y="475"/>
                  </a:lnTo>
                  <a:lnTo>
                    <a:pt x="404" y="477"/>
                  </a:lnTo>
                  <a:lnTo>
                    <a:pt x="404" y="478"/>
                  </a:lnTo>
                  <a:lnTo>
                    <a:pt x="404" y="479"/>
                  </a:lnTo>
                  <a:lnTo>
                    <a:pt x="404" y="481"/>
                  </a:lnTo>
                  <a:lnTo>
                    <a:pt x="406" y="482"/>
                  </a:lnTo>
                  <a:lnTo>
                    <a:pt x="406" y="483"/>
                  </a:lnTo>
                  <a:lnTo>
                    <a:pt x="404" y="483"/>
                  </a:lnTo>
                  <a:lnTo>
                    <a:pt x="403" y="483"/>
                  </a:lnTo>
                  <a:lnTo>
                    <a:pt x="403" y="482"/>
                  </a:lnTo>
                  <a:lnTo>
                    <a:pt x="402" y="481"/>
                  </a:lnTo>
                  <a:lnTo>
                    <a:pt x="402" y="482"/>
                  </a:lnTo>
                  <a:lnTo>
                    <a:pt x="403" y="483"/>
                  </a:lnTo>
                  <a:lnTo>
                    <a:pt x="403" y="484"/>
                  </a:lnTo>
                  <a:lnTo>
                    <a:pt x="403" y="485"/>
                  </a:lnTo>
                  <a:lnTo>
                    <a:pt x="402" y="485"/>
                  </a:lnTo>
                  <a:lnTo>
                    <a:pt x="401" y="484"/>
                  </a:lnTo>
                  <a:lnTo>
                    <a:pt x="401" y="483"/>
                  </a:lnTo>
                  <a:lnTo>
                    <a:pt x="400" y="483"/>
                  </a:lnTo>
                  <a:lnTo>
                    <a:pt x="400" y="482"/>
                  </a:lnTo>
                  <a:lnTo>
                    <a:pt x="400" y="481"/>
                  </a:lnTo>
                  <a:lnTo>
                    <a:pt x="400" y="479"/>
                  </a:lnTo>
                  <a:lnTo>
                    <a:pt x="401" y="479"/>
                  </a:lnTo>
                  <a:lnTo>
                    <a:pt x="401" y="478"/>
                  </a:lnTo>
                  <a:lnTo>
                    <a:pt x="401" y="479"/>
                  </a:lnTo>
                  <a:lnTo>
                    <a:pt x="402" y="479"/>
                  </a:lnTo>
                  <a:lnTo>
                    <a:pt x="403" y="479"/>
                  </a:lnTo>
                  <a:lnTo>
                    <a:pt x="402" y="478"/>
                  </a:lnTo>
                  <a:lnTo>
                    <a:pt x="402" y="477"/>
                  </a:lnTo>
                  <a:lnTo>
                    <a:pt x="402" y="475"/>
                  </a:lnTo>
                  <a:lnTo>
                    <a:pt x="403" y="475"/>
                  </a:lnTo>
                  <a:lnTo>
                    <a:pt x="403" y="474"/>
                  </a:lnTo>
                  <a:lnTo>
                    <a:pt x="404" y="474"/>
                  </a:lnTo>
                  <a:close/>
                  <a:moveTo>
                    <a:pt x="369" y="472"/>
                  </a:moveTo>
                  <a:lnTo>
                    <a:pt x="370" y="473"/>
                  </a:lnTo>
                  <a:lnTo>
                    <a:pt x="370" y="474"/>
                  </a:lnTo>
                  <a:lnTo>
                    <a:pt x="369" y="474"/>
                  </a:lnTo>
                  <a:lnTo>
                    <a:pt x="369" y="473"/>
                  </a:lnTo>
                  <a:lnTo>
                    <a:pt x="369" y="472"/>
                  </a:lnTo>
                  <a:close/>
                  <a:moveTo>
                    <a:pt x="374" y="471"/>
                  </a:moveTo>
                  <a:lnTo>
                    <a:pt x="374" y="472"/>
                  </a:lnTo>
                  <a:lnTo>
                    <a:pt x="373" y="472"/>
                  </a:lnTo>
                  <a:lnTo>
                    <a:pt x="374" y="472"/>
                  </a:lnTo>
                  <a:lnTo>
                    <a:pt x="374" y="473"/>
                  </a:lnTo>
                  <a:lnTo>
                    <a:pt x="373" y="474"/>
                  </a:lnTo>
                  <a:lnTo>
                    <a:pt x="373" y="473"/>
                  </a:lnTo>
                  <a:lnTo>
                    <a:pt x="372" y="473"/>
                  </a:lnTo>
                  <a:lnTo>
                    <a:pt x="370" y="472"/>
                  </a:lnTo>
                  <a:lnTo>
                    <a:pt x="369" y="472"/>
                  </a:lnTo>
                  <a:lnTo>
                    <a:pt x="370" y="471"/>
                  </a:lnTo>
                  <a:lnTo>
                    <a:pt x="370" y="472"/>
                  </a:lnTo>
                  <a:lnTo>
                    <a:pt x="372" y="472"/>
                  </a:lnTo>
                  <a:lnTo>
                    <a:pt x="372" y="473"/>
                  </a:lnTo>
                  <a:lnTo>
                    <a:pt x="373" y="472"/>
                  </a:lnTo>
                  <a:lnTo>
                    <a:pt x="372" y="472"/>
                  </a:lnTo>
                  <a:lnTo>
                    <a:pt x="373" y="472"/>
                  </a:lnTo>
                  <a:lnTo>
                    <a:pt x="372" y="472"/>
                  </a:lnTo>
                  <a:lnTo>
                    <a:pt x="372" y="471"/>
                  </a:lnTo>
                  <a:lnTo>
                    <a:pt x="373" y="471"/>
                  </a:lnTo>
                  <a:lnTo>
                    <a:pt x="374" y="471"/>
                  </a:lnTo>
                  <a:close/>
                  <a:moveTo>
                    <a:pt x="384" y="483"/>
                  </a:moveTo>
                  <a:lnTo>
                    <a:pt x="384" y="484"/>
                  </a:lnTo>
                  <a:lnTo>
                    <a:pt x="382" y="484"/>
                  </a:lnTo>
                  <a:lnTo>
                    <a:pt x="382" y="483"/>
                  </a:lnTo>
                  <a:lnTo>
                    <a:pt x="382" y="482"/>
                  </a:lnTo>
                  <a:lnTo>
                    <a:pt x="382" y="483"/>
                  </a:lnTo>
                  <a:lnTo>
                    <a:pt x="381" y="483"/>
                  </a:lnTo>
                  <a:lnTo>
                    <a:pt x="381" y="484"/>
                  </a:lnTo>
                  <a:lnTo>
                    <a:pt x="379" y="483"/>
                  </a:lnTo>
                  <a:lnTo>
                    <a:pt x="379" y="484"/>
                  </a:lnTo>
                  <a:lnTo>
                    <a:pt x="378" y="484"/>
                  </a:lnTo>
                  <a:lnTo>
                    <a:pt x="379" y="484"/>
                  </a:lnTo>
                  <a:lnTo>
                    <a:pt x="379" y="483"/>
                  </a:lnTo>
                  <a:lnTo>
                    <a:pt x="378" y="483"/>
                  </a:lnTo>
                  <a:lnTo>
                    <a:pt x="378" y="484"/>
                  </a:lnTo>
                  <a:lnTo>
                    <a:pt x="378" y="483"/>
                  </a:lnTo>
                  <a:lnTo>
                    <a:pt x="378" y="484"/>
                  </a:lnTo>
                  <a:lnTo>
                    <a:pt x="377" y="483"/>
                  </a:lnTo>
                  <a:lnTo>
                    <a:pt x="378" y="483"/>
                  </a:lnTo>
                  <a:lnTo>
                    <a:pt x="379" y="483"/>
                  </a:lnTo>
                  <a:lnTo>
                    <a:pt x="379" y="482"/>
                  </a:lnTo>
                  <a:lnTo>
                    <a:pt x="381" y="483"/>
                  </a:lnTo>
                  <a:lnTo>
                    <a:pt x="381" y="482"/>
                  </a:lnTo>
                  <a:lnTo>
                    <a:pt x="379" y="482"/>
                  </a:lnTo>
                  <a:lnTo>
                    <a:pt x="379" y="481"/>
                  </a:lnTo>
                  <a:lnTo>
                    <a:pt x="381" y="481"/>
                  </a:lnTo>
                  <a:lnTo>
                    <a:pt x="381" y="479"/>
                  </a:lnTo>
                  <a:lnTo>
                    <a:pt x="382" y="479"/>
                  </a:lnTo>
                  <a:lnTo>
                    <a:pt x="381" y="479"/>
                  </a:lnTo>
                  <a:lnTo>
                    <a:pt x="379" y="479"/>
                  </a:lnTo>
                  <a:lnTo>
                    <a:pt x="379" y="478"/>
                  </a:lnTo>
                  <a:lnTo>
                    <a:pt x="379" y="479"/>
                  </a:lnTo>
                  <a:lnTo>
                    <a:pt x="378" y="479"/>
                  </a:lnTo>
                  <a:lnTo>
                    <a:pt x="377" y="479"/>
                  </a:lnTo>
                  <a:lnTo>
                    <a:pt x="377" y="478"/>
                  </a:lnTo>
                  <a:lnTo>
                    <a:pt x="377" y="479"/>
                  </a:lnTo>
                  <a:lnTo>
                    <a:pt x="377" y="481"/>
                  </a:lnTo>
                  <a:lnTo>
                    <a:pt x="377" y="482"/>
                  </a:lnTo>
                  <a:lnTo>
                    <a:pt x="377" y="483"/>
                  </a:lnTo>
                  <a:lnTo>
                    <a:pt x="377" y="482"/>
                  </a:lnTo>
                  <a:lnTo>
                    <a:pt x="376" y="482"/>
                  </a:lnTo>
                  <a:lnTo>
                    <a:pt x="375" y="482"/>
                  </a:lnTo>
                  <a:lnTo>
                    <a:pt x="375" y="481"/>
                  </a:lnTo>
                  <a:lnTo>
                    <a:pt x="375" y="479"/>
                  </a:lnTo>
                  <a:lnTo>
                    <a:pt x="375" y="478"/>
                  </a:lnTo>
                  <a:lnTo>
                    <a:pt x="375" y="477"/>
                  </a:lnTo>
                  <a:lnTo>
                    <a:pt x="374" y="477"/>
                  </a:lnTo>
                  <a:lnTo>
                    <a:pt x="373" y="477"/>
                  </a:lnTo>
                  <a:lnTo>
                    <a:pt x="372" y="477"/>
                  </a:lnTo>
                  <a:lnTo>
                    <a:pt x="373" y="477"/>
                  </a:lnTo>
                  <a:lnTo>
                    <a:pt x="373" y="475"/>
                  </a:lnTo>
                  <a:lnTo>
                    <a:pt x="372" y="475"/>
                  </a:lnTo>
                  <a:lnTo>
                    <a:pt x="372" y="474"/>
                  </a:lnTo>
                  <a:lnTo>
                    <a:pt x="373" y="474"/>
                  </a:lnTo>
                  <a:lnTo>
                    <a:pt x="374" y="474"/>
                  </a:lnTo>
                  <a:lnTo>
                    <a:pt x="375" y="474"/>
                  </a:lnTo>
                  <a:lnTo>
                    <a:pt x="375" y="475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77" y="475"/>
                  </a:lnTo>
                  <a:lnTo>
                    <a:pt x="377" y="474"/>
                  </a:lnTo>
                  <a:lnTo>
                    <a:pt x="377" y="475"/>
                  </a:lnTo>
                  <a:lnTo>
                    <a:pt x="376" y="475"/>
                  </a:lnTo>
                  <a:lnTo>
                    <a:pt x="375" y="475"/>
                  </a:lnTo>
                  <a:lnTo>
                    <a:pt x="375" y="474"/>
                  </a:lnTo>
                  <a:lnTo>
                    <a:pt x="375" y="473"/>
                  </a:lnTo>
                  <a:lnTo>
                    <a:pt x="374" y="473"/>
                  </a:lnTo>
                  <a:lnTo>
                    <a:pt x="374" y="472"/>
                  </a:lnTo>
                  <a:lnTo>
                    <a:pt x="375" y="472"/>
                  </a:lnTo>
                  <a:lnTo>
                    <a:pt x="375" y="473"/>
                  </a:lnTo>
                  <a:lnTo>
                    <a:pt x="376" y="473"/>
                  </a:lnTo>
                  <a:lnTo>
                    <a:pt x="377" y="473"/>
                  </a:lnTo>
                  <a:lnTo>
                    <a:pt x="376" y="473"/>
                  </a:lnTo>
                  <a:lnTo>
                    <a:pt x="376" y="472"/>
                  </a:lnTo>
                  <a:lnTo>
                    <a:pt x="376" y="471"/>
                  </a:lnTo>
                  <a:lnTo>
                    <a:pt x="377" y="471"/>
                  </a:lnTo>
                  <a:lnTo>
                    <a:pt x="377" y="472"/>
                  </a:lnTo>
                  <a:lnTo>
                    <a:pt x="377" y="473"/>
                  </a:lnTo>
                  <a:lnTo>
                    <a:pt x="378" y="472"/>
                  </a:lnTo>
                  <a:lnTo>
                    <a:pt x="377" y="472"/>
                  </a:lnTo>
                  <a:lnTo>
                    <a:pt x="377" y="471"/>
                  </a:lnTo>
                  <a:lnTo>
                    <a:pt x="378" y="471"/>
                  </a:lnTo>
                  <a:lnTo>
                    <a:pt x="378" y="472"/>
                  </a:lnTo>
                  <a:lnTo>
                    <a:pt x="378" y="473"/>
                  </a:lnTo>
                  <a:lnTo>
                    <a:pt x="379" y="473"/>
                  </a:lnTo>
                  <a:lnTo>
                    <a:pt x="379" y="474"/>
                  </a:lnTo>
                  <a:lnTo>
                    <a:pt x="378" y="474"/>
                  </a:lnTo>
                  <a:lnTo>
                    <a:pt x="378" y="475"/>
                  </a:lnTo>
                  <a:lnTo>
                    <a:pt x="379" y="475"/>
                  </a:lnTo>
                  <a:lnTo>
                    <a:pt x="379" y="474"/>
                  </a:lnTo>
                  <a:lnTo>
                    <a:pt x="379" y="473"/>
                  </a:lnTo>
                  <a:lnTo>
                    <a:pt x="379" y="472"/>
                  </a:lnTo>
                  <a:lnTo>
                    <a:pt x="379" y="473"/>
                  </a:lnTo>
                  <a:lnTo>
                    <a:pt x="381" y="473"/>
                  </a:lnTo>
                  <a:lnTo>
                    <a:pt x="381" y="474"/>
                  </a:lnTo>
                  <a:lnTo>
                    <a:pt x="381" y="475"/>
                  </a:lnTo>
                  <a:lnTo>
                    <a:pt x="382" y="475"/>
                  </a:lnTo>
                  <a:lnTo>
                    <a:pt x="382" y="474"/>
                  </a:lnTo>
                  <a:lnTo>
                    <a:pt x="381" y="473"/>
                  </a:lnTo>
                  <a:lnTo>
                    <a:pt x="382" y="473"/>
                  </a:lnTo>
                  <a:lnTo>
                    <a:pt x="382" y="474"/>
                  </a:lnTo>
                  <a:lnTo>
                    <a:pt x="384" y="474"/>
                  </a:lnTo>
                  <a:lnTo>
                    <a:pt x="385" y="474"/>
                  </a:lnTo>
                  <a:lnTo>
                    <a:pt x="385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5" y="477"/>
                  </a:lnTo>
                  <a:lnTo>
                    <a:pt x="385" y="475"/>
                  </a:lnTo>
                  <a:lnTo>
                    <a:pt x="385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7" y="478"/>
                  </a:lnTo>
                  <a:lnTo>
                    <a:pt x="386" y="478"/>
                  </a:lnTo>
                  <a:lnTo>
                    <a:pt x="386" y="479"/>
                  </a:lnTo>
                  <a:lnTo>
                    <a:pt x="385" y="479"/>
                  </a:lnTo>
                  <a:lnTo>
                    <a:pt x="385" y="481"/>
                  </a:lnTo>
                  <a:lnTo>
                    <a:pt x="385" y="479"/>
                  </a:lnTo>
                  <a:lnTo>
                    <a:pt x="385" y="481"/>
                  </a:lnTo>
                  <a:lnTo>
                    <a:pt x="385" y="482"/>
                  </a:lnTo>
                  <a:lnTo>
                    <a:pt x="385" y="483"/>
                  </a:lnTo>
                  <a:lnTo>
                    <a:pt x="384" y="483"/>
                  </a:lnTo>
                  <a:lnTo>
                    <a:pt x="384" y="482"/>
                  </a:lnTo>
                  <a:lnTo>
                    <a:pt x="384" y="483"/>
                  </a:lnTo>
                  <a:close/>
                  <a:moveTo>
                    <a:pt x="366" y="469"/>
                  </a:moveTo>
                  <a:lnTo>
                    <a:pt x="367" y="469"/>
                  </a:lnTo>
                  <a:lnTo>
                    <a:pt x="367" y="470"/>
                  </a:lnTo>
                  <a:lnTo>
                    <a:pt x="366" y="470"/>
                  </a:lnTo>
                  <a:lnTo>
                    <a:pt x="366" y="469"/>
                  </a:lnTo>
                  <a:close/>
                  <a:moveTo>
                    <a:pt x="374" y="461"/>
                  </a:moveTo>
                  <a:lnTo>
                    <a:pt x="374" y="462"/>
                  </a:lnTo>
                  <a:lnTo>
                    <a:pt x="374" y="463"/>
                  </a:lnTo>
                  <a:lnTo>
                    <a:pt x="373" y="463"/>
                  </a:lnTo>
                  <a:lnTo>
                    <a:pt x="373" y="462"/>
                  </a:lnTo>
                  <a:lnTo>
                    <a:pt x="372" y="462"/>
                  </a:lnTo>
                  <a:lnTo>
                    <a:pt x="370" y="462"/>
                  </a:lnTo>
                  <a:lnTo>
                    <a:pt x="369" y="462"/>
                  </a:lnTo>
                  <a:lnTo>
                    <a:pt x="370" y="462"/>
                  </a:lnTo>
                  <a:lnTo>
                    <a:pt x="370" y="461"/>
                  </a:lnTo>
                  <a:lnTo>
                    <a:pt x="372" y="461"/>
                  </a:lnTo>
                  <a:lnTo>
                    <a:pt x="373" y="461"/>
                  </a:lnTo>
                  <a:lnTo>
                    <a:pt x="374" y="462"/>
                  </a:lnTo>
                  <a:lnTo>
                    <a:pt x="374" y="461"/>
                  </a:lnTo>
                  <a:close/>
                  <a:moveTo>
                    <a:pt x="376" y="470"/>
                  </a:moveTo>
                  <a:lnTo>
                    <a:pt x="377" y="470"/>
                  </a:lnTo>
                  <a:lnTo>
                    <a:pt x="377" y="471"/>
                  </a:lnTo>
                  <a:lnTo>
                    <a:pt x="376" y="471"/>
                  </a:lnTo>
                  <a:lnTo>
                    <a:pt x="375" y="471"/>
                  </a:lnTo>
                  <a:lnTo>
                    <a:pt x="375" y="470"/>
                  </a:lnTo>
                  <a:lnTo>
                    <a:pt x="375" y="471"/>
                  </a:lnTo>
                  <a:lnTo>
                    <a:pt x="374" y="470"/>
                  </a:lnTo>
                  <a:lnTo>
                    <a:pt x="374" y="469"/>
                  </a:lnTo>
                  <a:lnTo>
                    <a:pt x="374" y="470"/>
                  </a:lnTo>
                  <a:lnTo>
                    <a:pt x="373" y="470"/>
                  </a:lnTo>
                  <a:lnTo>
                    <a:pt x="372" y="470"/>
                  </a:lnTo>
                  <a:lnTo>
                    <a:pt x="373" y="470"/>
                  </a:lnTo>
                  <a:lnTo>
                    <a:pt x="373" y="469"/>
                  </a:lnTo>
                  <a:lnTo>
                    <a:pt x="372" y="469"/>
                  </a:lnTo>
                  <a:lnTo>
                    <a:pt x="372" y="468"/>
                  </a:lnTo>
                  <a:lnTo>
                    <a:pt x="370" y="468"/>
                  </a:lnTo>
                  <a:lnTo>
                    <a:pt x="370" y="467"/>
                  </a:lnTo>
                  <a:lnTo>
                    <a:pt x="370" y="468"/>
                  </a:lnTo>
                  <a:lnTo>
                    <a:pt x="370" y="467"/>
                  </a:lnTo>
                  <a:lnTo>
                    <a:pt x="369" y="467"/>
                  </a:lnTo>
                  <a:lnTo>
                    <a:pt x="369" y="466"/>
                  </a:lnTo>
                  <a:lnTo>
                    <a:pt x="369" y="467"/>
                  </a:lnTo>
                  <a:lnTo>
                    <a:pt x="368" y="467"/>
                  </a:lnTo>
                  <a:lnTo>
                    <a:pt x="367" y="466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6" y="467"/>
                  </a:lnTo>
                  <a:lnTo>
                    <a:pt x="366" y="466"/>
                  </a:lnTo>
                  <a:lnTo>
                    <a:pt x="366" y="467"/>
                  </a:lnTo>
                  <a:lnTo>
                    <a:pt x="364" y="467"/>
                  </a:lnTo>
                  <a:lnTo>
                    <a:pt x="364" y="466"/>
                  </a:lnTo>
                  <a:lnTo>
                    <a:pt x="363" y="466"/>
                  </a:lnTo>
                  <a:lnTo>
                    <a:pt x="363" y="463"/>
                  </a:lnTo>
                  <a:lnTo>
                    <a:pt x="362" y="463"/>
                  </a:lnTo>
                  <a:lnTo>
                    <a:pt x="362" y="462"/>
                  </a:lnTo>
                  <a:lnTo>
                    <a:pt x="362" y="461"/>
                  </a:lnTo>
                  <a:lnTo>
                    <a:pt x="361" y="461"/>
                  </a:lnTo>
                  <a:lnTo>
                    <a:pt x="361" y="460"/>
                  </a:lnTo>
                  <a:lnTo>
                    <a:pt x="359" y="460"/>
                  </a:lnTo>
                  <a:lnTo>
                    <a:pt x="361" y="460"/>
                  </a:lnTo>
                  <a:lnTo>
                    <a:pt x="361" y="459"/>
                  </a:lnTo>
                  <a:lnTo>
                    <a:pt x="361" y="460"/>
                  </a:lnTo>
                  <a:lnTo>
                    <a:pt x="362" y="460"/>
                  </a:lnTo>
                  <a:lnTo>
                    <a:pt x="362" y="461"/>
                  </a:lnTo>
                  <a:lnTo>
                    <a:pt x="363" y="461"/>
                  </a:lnTo>
                  <a:lnTo>
                    <a:pt x="364" y="462"/>
                  </a:lnTo>
                  <a:lnTo>
                    <a:pt x="363" y="462"/>
                  </a:lnTo>
                  <a:lnTo>
                    <a:pt x="364" y="463"/>
                  </a:lnTo>
                  <a:lnTo>
                    <a:pt x="364" y="462"/>
                  </a:lnTo>
                  <a:lnTo>
                    <a:pt x="364" y="463"/>
                  </a:lnTo>
                  <a:lnTo>
                    <a:pt x="366" y="463"/>
                  </a:lnTo>
                  <a:lnTo>
                    <a:pt x="366" y="462"/>
                  </a:lnTo>
                  <a:lnTo>
                    <a:pt x="366" y="463"/>
                  </a:lnTo>
                  <a:lnTo>
                    <a:pt x="367" y="463"/>
                  </a:lnTo>
                  <a:lnTo>
                    <a:pt x="367" y="462"/>
                  </a:lnTo>
                  <a:lnTo>
                    <a:pt x="367" y="463"/>
                  </a:lnTo>
                  <a:lnTo>
                    <a:pt x="368" y="463"/>
                  </a:lnTo>
                  <a:lnTo>
                    <a:pt x="368" y="466"/>
                  </a:lnTo>
                  <a:lnTo>
                    <a:pt x="369" y="466"/>
                  </a:lnTo>
                  <a:lnTo>
                    <a:pt x="369" y="463"/>
                  </a:lnTo>
                  <a:lnTo>
                    <a:pt x="369" y="466"/>
                  </a:lnTo>
                  <a:lnTo>
                    <a:pt x="370" y="466"/>
                  </a:lnTo>
                  <a:lnTo>
                    <a:pt x="372" y="467"/>
                  </a:lnTo>
                  <a:lnTo>
                    <a:pt x="372" y="466"/>
                  </a:lnTo>
                  <a:lnTo>
                    <a:pt x="372" y="467"/>
                  </a:lnTo>
                  <a:lnTo>
                    <a:pt x="373" y="467"/>
                  </a:lnTo>
                  <a:lnTo>
                    <a:pt x="373" y="468"/>
                  </a:lnTo>
                  <a:lnTo>
                    <a:pt x="372" y="468"/>
                  </a:lnTo>
                  <a:lnTo>
                    <a:pt x="373" y="468"/>
                  </a:lnTo>
                  <a:lnTo>
                    <a:pt x="373" y="469"/>
                  </a:lnTo>
                  <a:lnTo>
                    <a:pt x="373" y="468"/>
                  </a:lnTo>
                  <a:lnTo>
                    <a:pt x="373" y="467"/>
                  </a:lnTo>
                  <a:lnTo>
                    <a:pt x="374" y="467"/>
                  </a:lnTo>
                  <a:lnTo>
                    <a:pt x="374" y="468"/>
                  </a:lnTo>
                  <a:lnTo>
                    <a:pt x="375" y="468"/>
                  </a:lnTo>
                  <a:lnTo>
                    <a:pt x="375" y="469"/>
                  </a:lnTo>
                  <a:lnTo>
                    <a:pt x="374" y="469"/>
                  </a:lnTo>
                  <a:lnTo>
                    <a:pt x="375" y="469"/>
                  </a:lnTo>
                  <a:lnTo>
                    <a:pt x="376" y="470"/>
                  </a:lnTo>
                  <a:close/>
                  <a:moveTo>
                    <a:pt x="375" y="459"/>
                  </a:moveTo>
                  <a:lnTo>
                    <a:pt x="374" y="459"/>
                  </a:lnTo>
                  <a:lnTo>
                    <a:pt x="374" y="460"/>
                  </a:lnTo>
                  <a:lnTo>
                    <a:pt x="374" y="459"/>
                  </a:lnTo>
                  <a:lnTo>
                    <a:pt x="375" y="459"/>
                  </a:lnTo>
                  <a:close/>
                  <a:moveTo>
                    <a:pt x="369" y="459"/>
                  </a:moveTo>
                  <a:lnTo>
                    <a:pt x="368" y="459"/>
                  </a:lnTo>
                  <a:lnTo>
                    <a:pt x="369" y="458"/>
                  </a:lnTo>
                  <a:lnTo>
                    <a:pt x="368" y="458"/>
                  </a:lnTo>
                  <a:lnTo>
                    <a:pt x="369" y="457"/>
                  </a:lnTo>
                  <a:lnTo>
                    <a:pt x="368" y="458"/>
                  </a:lnTo>
                  <a:lnTo>
                    <a:pt x="367" y="458"/>
                  </a:lnTo>
                  <a:lnTo>
                    <a:pt x="367" y="459"/>
                  </a:lnTo>
                  <a:lnTo>
                    <a:pt x="366" y="459"/>
                  </a:lnTo>
                  <a:lnTo>
                    <a:pt x="367" y="459"/>
                  </a:lnTo>
                  <a:lnTo>
                    <a:pt x="366" y="458"/>
                  </a:lnTo>
                  <a:lnTo>
                    <a:pt x="366" y="457"/>
                  </a:lnTo>
                  <a:lnTo>
                    <a:pt x="367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7" y="456"/>
                  </a:lnTo>
                  <a:lnTo>
                    <a:pt x="367" y="455"/>
                  </a:lnTo>
                  <a:lnTo>
                    <a:pt x="368" y="455"/>
                  </a:lnTo>
                  <a:lnTo>
                    <a:pt x="369" y="455"/>
                  </a:lnTo>
                  <a:lnTo>
                    <a:pt x="370" y="455"/>
                  </a:lnTo>
                  <a:lnTo>
                    <a:pt x="372" y="456"/>
                  </a:lnTo>
                  <a:lnTo>
                    <a:pt x="370" y="456"/>
                  </a:lnTo>
                  <a:lnTo>
                    <a:pt x="370" y="457"/>
                  </a:lnTo>
                  <a:lnTo>
                    <a:pt x="370" y="458"/>
                  </a:lnTo>
                  <a:lnTo>
                    <a:pt x="370" y="459"/>
                  </a:lnTo>
                  <a:lnTo>
                    <a:pt x="369" y="459"/>
                  </a:lnTo>
                  <a:close/>
                  <a:moveTo>
                    <a:pt x="361" y="455"/>
                  </a:moveTo>
                  <a:lnTo>
                    <a:pt x="361" y="454"/>
                  </a:lnTo>
                  <a:lnTo>
                    <a:pt x="359" y="454"/>
                  </a:lnTo>
                  <a:lnTo>
                    <a:pt x="359" y="452"/>
                  </a:lnTo>
                  <a:lnTo>
                    <a:pt x="358" y="452"/>
                  </a:lnTo>
                  <a:lnTo>
                    <a:pt x="358" y="451"/>
                  </a:lnTo>
                  <a:lnTo>
                    <a:pt x="359" y="451"/>
                  </a:lnTo>
                  <a:lnTo>
                    <a:pt x="361" y="451"/>
                  </a:lnTo>
                  <a:lnTo>
                    <a:pt x="362" y="451"/>
                  </a:lnTo>
                  <a:lnTo>
                    <a:pt x="362" y="452"/>
                  </a:lnTo>
                  <a:lnTo>
                    <a:pt x="362" y="454"/>
                  </a:lnTo>
                  <a:lnTo>
                    <a:pt x="362" y="455"/>
                  </a:lnTo>
                  <a:lnTo>
                    <a:pt x="361" y="455"/>
                  </a:lnTo>
                  <a:close/>
                  <a:moveTo>
                    <a:pt x="370" y="454"/>
                  </a:moveTo>
                  <a:lnTo>
                    <a:pt x="370" y="455"/>
                  </a:lnTo>
                  <a:lnTo>
                    <a:pt x="369" y="455"/>
                  </a:lnTo>
                  <a:lnTo>
                    <a:pt x="369" y="454"/>
                  </a:lnTo>
                  <a:lnTo>
                    <a:pt x="369" y="452"/>
                  </a:lnTo>
                  <a:lnTo>
                    <a:pt x="368" y="452"/>
                  </a:lnTo>
                  <a:lnTo>
                    <a:pt x="368" y="451"/>
                  </a:lnTo>
                  <a:lnTo>
                    <a:pt x="367" y="451"/>
                  </a:lnTo>
                  <a:lnTo>
                    <a:pt x="367" y="450"/>
                  </a:lnTo>
                  <a:lnTo>
                    <a:pt x="368" y="450"/>
                  </a:lnTo>
                  <a:lnTo>
                    <a:pt x="368" y="451"/>
                  </a:lnTo>
                  <a:lnTo>
                    <a:pt x="369" y="451"/>
                  </a:lnTo>
                  <a:lnTo>
                    <a:pt x="369" y="452"/>
                  </a:lnTo>
                  <a:lnTo>
                    <a:pt x="370" y="452"/>
                  </a:lnTo>
                  <a:lnTo>
                    <a:pt x="370" y="454"/>
                  </a:lnTo>
                  <a:close/>
                  <a:moveTo>
                    <a:pt x="367" y="455"/>
                  </a:moveTo>
                  <a:lnTo>
                    <a:pt x="366" y="455"/>
                  </a:lnTo>
                  <a:lnTo>
                    <a:pt x="366" y="454"/>
                  </a:lnTo>
                  <a:lnTo>
                    <a:pt x="366" y="452"/>
                  </a:lnTo>
                  <a:lnTo>
                    <a:pt x="366" y="451"/>
                  </a:lnTo>
                  <a:lnTo>
                    <a:pt x="367" y="452"/>
                  </a:lnTo>
                  <a:lnTo>
                    <a:pt x="367" y="451"/>
                  </a:lnTo>
                  <a:lnTo>
                    <a:pt x="366" y="451"/>
                  </a:lnTo>
                  <a:lnTo>
                    <a:pt x="366" y="450"/>
                  </a:lnTo>
                  <a:lnTo>
                    <a:pt x="364" y="450"/>
                  </a:lnTo>
                  <a:lnTo>
                    <a:pt x="363" y="450"/>
                  </a:lnTo>
                  <a:lnTo>
                    <a:pt x="364" y="448"/>
                  </a:lnTo>
                  <a:lnTo>
                    <a:pt x="366" y="450"/>
                  </a:lnTo>
                  <a:lnTo>
                    <a:pt x="367" y="451"/>
                  </a:lnTo>
                  <a:lnTo>
                    <a:pt x="368" y="452"/>
                  </a:lnTo>
                  <a:lnTo>
                    <a:pt x="368" y="454"/>
                  </a:lnTo>
                  <a:lnTo>
                    <a:pt x="367" y="454"/>
                  </a:lnTo>
                  <a:lnTo>
                    <a:pt x="367" y="455"/>
                  </a:lnTo>
                  <a:close/>
                  <a:moveTo>
                    <a:pt x="359" y="451"/>
                  </a:moveTo>
                  <a:lnTo>
                    <a:pt x="359" y="450"/>
                  </a:lnTo>
                  <a:lnTo>
                    <a:pt x="361" y="448"/>
                  </a:lnTo>
                  <a:lnTo>
                    <a:pt x="362" y="448"/>
                  </a:lnTo>
                  <a:lnTo>
                    <a:pt x="361" y="448"/>
                  </a:lnTo>
                  <a:lnTo>
                    <a:pt x="361" y="450"/>
                  </a:lnTo>
                  <a:lnTo>
                    <a:pt x="359" y="450"/>
                  </a:lnTo>
                  <a:lnTo>
                    <a:pt x="359" y="451"/>
                  </a:lnTo>
                  <a:close/>
                  <a:moveTo>
                    <a:pt x="364" y="448"/>
                  </a:moveTo>
                  <a:lnTo>
                    <a:pt x="363" y="448"/>
                  </a:lnTo>
                  <a:lnTo>
                    <a:pt x="364" y="448"/>
                  </a:lnTo>
                  <a:close/>
                  <a:moveTo>
                    <a:pt x="362" y="447"/>
                  </a:moveTo>
                  <a:lnTo>
                    <a:pt x="361" y="448"/>
                  </a:lnTo>
                  <a:lnTo>
                    <a:pt x="359" y="448"/>
                  </a:lnTo>
                  <a:lnTo>
                    <a:pt x="361" y="447"/>
                  </a:lnTo>
                  <a:lnTo>
                    <a:pt x="362" y="446"/>
                  </a:lnTo>
                  <a:lnTo>
                    <a:pt x="362" y="447"/>
                  </a:lnTo>
                  <a:close/>
                  <a:moveTo>
                    <a:pt x="370" y="451"/>
                  </a:moveTo>
                  <a:lnTo>
                    <a:pt x="370" y="450"/>
                  </a:lnTo>
                  <a:lnTo>
                    <a:pt x="369" y="450"/>
                  </a:lnTo>
                  <a:lnTo>
                    <a:pt x="369" y="448"/>
                  </a:lnTo>
                  <a:lnTo>
                    <a:pt x="368" y="448"/>
                  </a:lnTo>
                  <a:lnTo>
                    <a:pt x="367" y="447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7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70" y="451"/>
                  </a:lnTo>
                  <a:close/>
                  <a:moveTo>
                    <a:pt x="359" y="448"/>
                  </a:moveTo>
                  <a:lnTo>
                    <a:pt x="358" y="448"/>
                  </a:lnTo>
                  <a:lnTo>
                    <a:pt x="358" y="450"/>
                  </a:lnTo>
                  <a:lnTo>
                    <a:pt x="358" y="448"/>
                  </a:lnTo>
                  <a:lnTo>
                    <a:pt x="359" y="447"/>
                  </a:lnTo>
                  <a:lnTo>
                    <a:pt x="358" y="447"/>
                  </a:lnTo>
                  <a:lnTo>
                    <a:pt x="359" y="445"/>
                  </a:lnTo>
                  <a:lnTo>
                    <a:pt x="361" y="445"/>
                  </a:lnTo>
                  <a:lnTo>
                    <a:pt x="362" y="445"/>
                  </a:lnTo>
                  <a:lnTo>
                    <a:pt x="361" y="445"/>
                  </a:lnTo>
                  <a:lnTo>
                    <a:pt x="361" y="446"/>
                  </a:lnTo>
                  <a:lnTo>
                    <a:pt x="359" y="446"/>
                  </a:lnTo>
                  <a:lnTo>
                    <a:pt x="359" y="447"/>
                  </a:lnTo>
                  <a:lnTo>
                    <a:pt x="361" y="447"/>
                  </a:lnTo>
                  <a:lnTo>
                    <a:pt x="359" y="447"/>
                  </a:lnTo>
                  <a:lnTo>
                    <a:pt x="359" y="448"/>
                  </a:lnTo>
                  <a:close/>
                  <a:moveTo>
                    <a:pt x="356" y="445"/>
                  </a:moveTo>
                  <a:lnTo>
                    <a:pt x="356" y="446"/>
                  </a:lnTo>
                  <a:lnTo>
                    <a:pt x="356" y="445"/>
                  </a:lnTo>
                  <a:lnTo>
                    <a:pt x="356" y="444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6" y="445"/>
                  </a:lnTo>
                  <a:close/>
                  <a:moveTo>
                    <a:pt x="363" y="445"/>
                  </a:moveTo>
                  <a:lnTo>
                    <a:pt x="363" y="444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3" y="443"/>
                  </a:lnTo>
                  <a:lnTo>
                    <a:pt x="364" y="444"/>
                  </a:lnTo>
                  <a:lnTo>
                    <a:pt x="366" y="444"/>
                  </a:lnTo>
                  <a:lnTo>
                    <a:pt x="366" y="445"/>
                  </a:lnTo>
                  <a:lnTo>
                    <a:pt x="367" y="445"/>
                  </a:lnTo>
                  <a:lnTo>
                    <a:pt x="367" y="446"/>
                  </a:lnTo>
                  <a:lnTo>
                    <a:pt x="366" y="446"/>
                  </a:lnTo>
                  <a:lnTo>
                    <a:pt x="364" y="446"/>
                  </a:lnTo>
                  <a:lnTo>
                    <a:pt x="364" y="445"/>
                  </a:lnTo>
                  <a:lnTo>
                    <a:pt x="363" y="445"/>
                  </a:lnTo>
                  <a:close/>
                  <a:moveTo>
                    <a:pt x="370" y="443"/>
                  </a:moveTo>
                  <a:lnTo>
                    <a:pt x="370" y="444"/>
                  </a:lnTo>
                  <a:lnTo>
                    <a:pt x="369" y="444"/>
                  </a:lnTo>
                  <a:lnTo>
                    <a:pt x="370" y="444"/>
                  </a:lnTo>
                  <a:lnTo>
                    <a:pt x="369" y="444"/>
                  </a:lnTo>
                  <a:lnTo>
                    <a:pt x="369" y="443"/>
                  </a:lnTo>
                  <a:lnTo>
                    <a:pt x="368" y="443"/>
                  </a:lnTo>
                  <a:lnTo>
                    <a:pt x="368" y="441"/>
                  </a:lnTo>
                  <a:lnTo>
                    <a:pt x="369" y="441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69" y="443"/>
                  </a:lnTo>
                  <a:lnTo>
                    <a:pt x="370" y="443"/>
                  </a:lnTo>
                  <a:close/>
                  <a:moveTo>
                    <a:pt x="358" y="447"/>
                  </a:moveTo>
                  <a:lnTo>
                    <a:pt x="358" y="448"/>
                  </a:lnTo>
                  <a:lnTo>
                    <a:pt x="357" y="450"/>
                  </a:lnTo>
                  <a:lnTo>
                    <a:pt x="357" y="448"/>
                  </a:lnTo>
                  <a:lnTo>
                    <a:pt x="357" y="447"/>
                  </a:lnTo>
                  <a:lnTo>
                    <a:pt x="357" y="448"/>
                  </a:lnTo>
                  <a:lnTo>
                    <a:pt x="357" y="447"/>
                  </a:lnTo>
                  <a:lnTo>
                    <a:pt x="356" y="447"/>
                  </a:lnTo>
                  <a:lnTo>
                    <a:pt x="357" y="446"/>
                  </a:lnTo>
                  <a:lnTo>
                    <a:pt x="357" y="445"/>
                  </a:lnTo>
                  <a:lnTo>
                    <a:pt x="357" y="444"/>
                  </a:lnTo>
                  <a:lnTo>
                    <a:pt x="358" y="445"/>
                  </a:lnTo>
                  <a:lnTo>
                    <a:pt x="358" y="444"/>
                  </a:lnTo>
                  <a:lnTo>
                    <a:pt x="358" y="443"/>
                  </a:lnTo>
                  <a:lnTo>
                    <a:pt x="358" y="441"/>
                  </a:lnTo>
                  <a:lnTo>
                    <a:pt x="359" y="441"/>
                  </a:lnTo>
                  <a:lnTo>
                    <a:pt x="359" y="443"/>
                  </a:lnTo>
                  <a:lnTo>
                    <a:pt x="359" y="444"/>
                  </a:lnTo>
                  <a:lnTo>
                    <a:pt x="359" y="445"/>
                  </a:lnTo>
                  <a:lnTo>
                    <a:pt x="358" y="446"/>
                  </a:lnTo>
                  <a:lnTo>
                    <a:pt x="358" y="447"/>
                  </a:lnTo>
                  <a:close/>
                  <a:moveTo>
                    <a:pt x="368" y="443"/>
                  </a:moveTo>
                  <a:lnTo>
                    <a:pt x="368" y="444"/>
                  </a:lnTo>
                  <a:lnTo>
                    <a:pt x="367" y="444"/>
                  </a:lnTo>
                  <a:lnTo>
                    <a:pt x="366" y="443"/>
                  </a:lnTo>
                  <a:lnTo>
                    <a:pt x="366" y="441"/>
                  </a:lnTo>
                  <a:lnTo>
                    <a:pt x="367" y="441"/>
                  </a:lnTo>
                  <a:lnTo>
                    <a:pt x="366" y="441"/>
                  </a:lnTo>
                  <a:lnTo>
                    <a:pt x="366" y="440"/>
                  </a:lnTo>
                  <a:lnTo>
                    <a:pt x="367" y="440"/>
                  </a:lnTo>
                  <a:lnTo>
                    <a:pt x="367" y="439"/>
                  </a:lnTo>
                  <a:lnTo>
                    <a:pt x="367" y="440"/>
                  </a:lnTo>
                  <a:lnTo>
                    <a:pt x="367" y="441"/>
                  </a:lnTo>
                  <a:lnTo>
                    <a:pt x="368" y="441"/>
                  </a:lnTo>
                  <a:lnTo>
                    <a:pt x="368" y="443"/>
                  </a:lnTo>
                  <a:close/>
                  <a:moveTo>
                    <a:pt x="366" y="438"/>
                  </a:moveTo>
                  <a:lnTo>
                    <a:pt x="366" y="437"/>
                  </a:lnTo>
                  <a:lnTo>
                    <a:pt x="364" y="437"/>
                  </a:lnTo>
                  <a:lnTo>
                    <a:pt x="364" y="436"/>
                  </a:lnTo>
                  <a:lnTo>
                    <a:pt x="366" y="436"/>
                  </a:lnTo>
                  <a:lnTo>
                    <a:pt x="366" y="437"/>
                  </a:lnTo>
                  <a:lnTo>
                    <a:pt x="367" y="437"/>
                  </a:lnTo>
                  <a:lnTo>
                    <a:pt x="367" y="438"/>
                  </a:lnTo>
                  <a:lnTo>
                    <a:pt x="366" y="438"/>
                  </a:lnTo>
                  <a:close/>
                  <a:moveTo>
                    <a:pt x="357" y="437"/>
                  </a:moveTo>
                  <a:lnTo>
                    <a:pt x="357" y="438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38"/>
                  </a:lnTo>
                  <a:lnTo>
                    <a:pt x="356" y="439"/>
                  </a:lnTo>
                  <a:lnTo>
                    <a:pt x="356" y="440"/>
                  </a:lnTo>
                  <a:lnTo>
                    <a:pt x="355" y="440"/>
                  </a:lnTo>
                  <a:lnTo>
                    <a:pt x="354" y="441"/>
                  </a:lnTo>
                  <a:lnTo>
                    <a:pt x="354" y="440"/>
                  </a:lnTo>
                  <a:lnTo>
                    <a:pt x="354" y="439"/>
                  </a:lnTo>
                  <a:lnTo>
                    <a:pt x="355" y="439"/>
                  </a:lnTo>
                  <a:lnTo>
                    <a:pt x="355" y="438"/>
                  </a:lnTo>
                  <a:lnTo>
                    <a:pt x="355" y="437"/>
                  </a:lnTo>
                  <a:lnTo>
                    <a:pt x="355" y="436"/>
                  </a:lnTo>
                  <a:lnTo>
                    <a:pt x="356" y="436"/>
                  </a:lnTo>
                  <a:lnTo>
                    <a:pt x="356" y="437"/>
                  </a:lnTo>
                  <a:lnTo>
                    <a:pt x="356" y="436"/>
                  </a:lnTo>
                  <a:lnTo>
                    <a:pt x="356" y="437"/>
                  </a:lnTo>
                  <a:lnTo>
                    <a:pt x="357" y="437"/>
                  </a:lnTo>
                  <a:close/>
                  <a:moveTo>
                    <a:pt x="370" y="436"/>
                  </a:moveTo>
                  <a:lnTo>
                    <a:pt x="370" y="437"/>
                  </a:lnTo>
                  <a:lnTo>
                    <a:pt x="369" y="437"/>
                  </a:lnTo>
                  <a:lnTo>
                    <a:pt x="369" y="436"/>
                  </a:lnTo>
                  <a:lnTo>
                    <a:pt x="368" y="436"/>
                  </a:lnTo>
                  <a:lnTo>
                    <a:pt x="369" y="436"/>
                  </a:lnTo>
                  <a:lnTo>
                    <a:pt x="369" y="435"/>
                  </a:lnTo>
                  <a:lnTo>
                    <a:pt x="370" y="436"/>
                  </a:lnTo>
                  <a:close/>
                  <a:moveTo>
                    <a:pt x="359" y="437"/>
                  </a:moveTo>
                  <a:lnTo>
                    <a:pt x="359" y="438"/>
                  </a:lnTo>
                  <a:lnTo>
                    <a:pt x="358" y="438"/>
                  </a:lnTo>
                  <a:lnTo>
                    <a:pt x="357" y="438"/>
                  </a:lnTo>
                  <a:lnTo>
                    <a:pt x="357" y="439"/>
                  </a:lnTo>
                  <a:lnTo>
                    <a:pt x="357" y="438"/>
                  </a:lnTo>
                  <a:lnTo>
                    <a:pt x="358" y="437"/>
                  </a:lnTo>
                  <a:lnTo>
                    <a:pt x="359" y="437"/>
                  </a:lnTo>
                  <a:lnTo>
                    <a:pt x="359" y="436"/>
                  </a:lnTo>
                  <a:lnTo>
                    <a:pt x="358" y="437"/>
                  </a:lnTo>
                  <a:lnTo>
                    <a:pt x="357" y="437"/>
                  </a:lnTo>
                  <a:lnTo>
                    <a:pt x="357" y="436"/>
                  </a:lnTo>
                  <a:lnTo>
                    <a:pt x="358" y="436"/>
                  </a:lnTo>
                  <a:lnTo>
                    <a:pt x="358" y="435"/>
                  </a:lnTo>
                  <a:lnTo>
                    <a:pt x="359" y="435"/>
                  </a:lnTo>
                  <a:lnTo>
                    <a:pt x="361" y="435"/>
                  </a:lnTo>
                  <a:lnTo>
                    <a:pt x="362" y="435"/>
                  </a:lnTo>
                  <a:lnTo>
                    <a:pt x="362" y="436"/>
                  </a:lnTo>
                  <a:lnTo>
                    <a:pt x="361" y="436"/>
                  </a:lnTo>
                  <a:lnTo>
                    <a:pt x="362" y="436"/>
                  </a:lnTo>
                  <a:lnTo>
                    <a:pt x="362" y="437"/>
                  </a:lnTo>
                  <a:lnTo>
                    <a:pt x="361" y="438"/>
                  </a:lnTo>
                  <a:lnTo>
                    <a:pt x="361" y="437"/>
                  </a:lnTo>
                  <a:lnTo>
                    <a:pt x="361" y="436"/>
                  </a:lnTo>
                  <a:lnTo>
                    <a:pt x="359" y="436"/>
                  </a:lnTo>
                  <a:lnTo>
                    <a:pt x="359" y="437"/>
                  </a:lnTo>
                  <a:close/>
                  <a:moveTo>
                    <a:pt x="358" y="433"/>
                  </a:moveTo>
                  <a:lnTo>
                    <a:pt x="357" y="433"/>
                  </a:lnTo>
                  <a:lnTo>
                    <a:pt x="357" y="432"/>
                  </a:lnTo>
                  <a:lnTo>
                    <a:pt x="358" y="432"/>
                  </a:lnTo>
                  <a:lnTo>
                    <a:pt x="358" y="433"/>
                  </a:lnTo>
                  <a:close/>
                  <a:moveTo>
                    <a:pt x="363" y="432"/>
                  </a:moveTo>
                  <a:lnTo>
                    <a:pt x="363" y="433"/>
                  </a:lnTo>
                  <a:lnTo>
                    <a:pt x="363" y="435"/>
                  </a:lnTo>
                  <a:lnTo>
                    <a:pt x="363" y="433"/>
                  </a:lnTo>
                  <a:lnTo>
                    <a:pt x="362" y="433"/>
                  </a:lnTo>
                  <a:lnTo>
                    <a:pt x="361" y="432"/>
                  </a:lnTo>
                  <a:lnTo>
                    <a:pt x="362" y="430"/>
                  </a:lnTo>
                  <a:lnTo>
                    <a:pt x="363" y="430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3" y="432"/>
                  </a:lnTo>
                  <a:lnTo>
                    <a:pt x="363" y="433"/>
                  </a:lnTo>
                  <a:lnTo>
                    <a:pt x="363" y="432"/>
                  </a:lnTo>
                  <a:close/>
                  <a:moveTo>
                    <a:pt x="366" y="435"/>
                  </a:moveTo>
                  <a:lnTo>
                    <a:pt x="364" y="435"/>
                  </a:lnTo>
                  <a:lnTo>
                    <a:pt x="364" y="433"/>
                  </a:lnTo>
                  <a:lnTo>
                    <a:pt x="364" y="432"/>
                  </a:lnTo>
                  <a:lnTo>
                    <a:pt x="364" y="430"/>
                  </a:lnTo>
                  <a:lnTo>
                    <a:pt x="364" y="429"/>
                  </a:lnTo>
                  <a:lnTo>
                    <a:pt x="364" y="430"/>
                  </a:lnTo>
                  <a:lnTo>
                    <a:pt x="366" y="432"/>
                  </a:lnTo>
                  <a:lnTo>
                    <a:pt x="366" y="433"/>
                  </a:lnTo>
                  <a:lnTo>
                    <a:pt x="366" y="435"/>
                  </a:lnTo>
                  <a:close/>
                  <a:moveTo>
                    <a:pt x="363" y="430"/>
                  </a:moveTo>
                  <a:lnTo>
                    <a:pt x="363" y="432"/>
                  </a:lnTo>
                  <a:lnTo>
                    <a:pt x="363" y="430"/>
                  </a:lnTo>
                  <a:lnTo>
                    <a:pt x="362" y="430"/>
                  </a:lnTo>
                  <a:lnTo>
                    <a:pt x="361" y="430"/>
                  </a:lnTo>
                  <a:lnTo>
                    <a:pt x="361" y="432"/>
                  </a:lnTo>
                  <a:lnTo>
                    <a:pt x="359" y="432"/>
                  </a:lnTo>
                  <a:lnTo>
                    <a:pt x="359" y="430"/>
                  </a:lnTo>
                  <a:lnTo>
                    <a:pt x="361" y="430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8" y="432"/>
                  </a:lnTo>
                  <a:lnTo>
                    <a:pt x="358" y="430"/>
                  </a:lnTo>
                  <a:lnTo>
                    <a:pt x="358" y="429"/>
                  </a:lnTo>
                  <a:lnTo>
                    <a:pt x="358" y="430"/>
                  </a:lnTo>
                  <a:lnTo>
                    <a:pt x="357" y="430"/>
                  </a:lnTo>
                  <a:lnTo>
                    <a:pt x="357" y="429"/>
                  </a:lnTo>
                  <a:lnTo>
                    <a:pt x="358" y="429"/>
                  </a:lnTo>
                  <a:lnTo>
                    <a:pt x="358" y="428"/>
                  </a:lnTo>
                  <a:lnTo>
                    <a:pt x="361" y="429"/>
                  </a:lnTo>
                  <a:lnTo>
                    <a:pt x="362" y="428"/>
                  </a:lnTo>
                  <a:lnTo>
                    <a:pt x="361" y="428"/>
                  </a:lnTo>
                  <a:lnTo>
                    <a:pt x="362" y="428"/>
                  </a:lnTo>
                  <a:lnTo>
                    <a:pt x="362" y="427"/>
                  </a:lnTo>
                  <a:lnTo>
                    <a:pt x="361" y="427"/>
                  </a:lnTo>
                  <a:lnTo>
                    <a:pt x="361" y="426"/>
                  </a:lnTo>
                  <a:lnTo>
                    <a:pt x="362" y="426"/>
                  </a:lnTo>
                  <a:lnTo>
                    <a:pt x="362" y="427"/>
                  </a:lnTo>
                  <a:lnTo>
                    <a:pt x="363" y="427"/>
                  </a:lnTo>
                  <a:lnTo>
                    <a:pt x="363" y="428"/>
                  </a:lnTo>
                  <a:lnTo>
                    <a:pt x="363" y="429"/>
                  </a:lnTo>
                  <a:lnTo>
                    <a:pt x="363" y="430"/>
                  </a:lnTo>
                  <a:close/>
                  <a:moveTo>
                    <a:pt x="358" y="427"/>
                  </a:moveTo>
                  <a:lnTo>
                    <a:pt x="357" y="427"/>
                  </a:lnTo>
                  <a:lnTo>
                    <a:pt x="357" y="426"/>
                  </a:lnTo>
                  <a:lnTo>
                    <a:pt x="358" y="426"/>
                  </a:lnTo>
                  <a:lnTo>
                    <a:pt x="358" y="425"/>
                  </a:lnTo>
                  <a:lnTo>
                    <a:pt x="358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59" y="427"/>
                  </a:lnTo>
                  <a:lnTo>
                    <a:pt x="359" y="428"/>
                  </a:lnTo>
                  <a:lnTo>
                    <a:pt x="361" y="428"/>
                  </a:lnTo>
                  <a:lnTo>
                    <a:pt x="361" y="427"/>
                  </a:lnTo>
                  <a:lnTo>
                    <a:pt x="361" y="428"/>
                  </a:lnTo>
                  <a:lnTo>
                    <a:pt x="359" y="428"/>
                  </a:lnTo>
                  <a:lnTo>
                    <a:pt x="358" y="428"/>
                  </a:lnTo>
                  <a:lnTo>
                    <a:pt x="358" y="427"/>
                  </a:lnTo>
                  <a:close/>
                  <a:moveTo>
                    <a:pt x="357" y="427"/>
                  </a:moveTo>
                  <a:lnTo>
                    <a:pt x="356" y="427"/>
                  </a:lnTo>
                  <a:lnTo>
                    <a:pt x="356" y="426"/>
                  </a:lnTo>
                  <a:lnTo>
                    <a:pt x="357" y="426"/>
                  </a:lnTo>
                  <a:lnTo>
                    <a:pt x="356" y="426"/>
                  </a:lnTo>
                  <a:lnTo>
                    <a:pt x="356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7"/>
                  </a:lnTo>
                  <a:close/>
                  <a:moveTo>
                    <a:pt x="361" y="423"/>
                  </a:moveTo>
                  <a:lnTo>
                    <a:pt x="362" y="423"/>
                  </a:lnTo>
                  <a:lnTo>
                    <a:pt x="361" y="424"/>
                  </a:lnTo>
                  <a:lnTo>
                    <a:pt x="361" y="423"/>
                  </a:lnTo>
                  <a:close/>
                  <a:moveTo>
                    <a:pt x="356" y="423"/>
                  </a:moveTo>
                  <a:lnTo>
                    <a:pt x="356" y="424"/>
                  </a:lnTo>
                  <a:lnTo>
                    <a:pt x="355" y="424"/>
                  </a:lnTo>
                  <a:lnTo>
                    <a:pt x="354" y="424"/>
                  </a:lnTo>
                  <a:lnTo>
                    <a:pt x="355" y="425"/>
                  </a:lnTo>
                  <a:lnTo>
                    <a:pt x="354" y="425"/>
                  </a:lnTo>
                  <a:lnTo>
                    <a:pt x="355" y="425"/>
                  </a:lnTo>
                  <a:lnTo>
                    <a:pt x="355" y="426"/>
                  </a:lnTo>
                  <a:lnTo>
                    <a:pt x="354" y="426"/>
                  </a:lnTo>
                  <a:lnTo>
                    <a:pt x="355" y="426"/>
                  </a:lnTo>
                  <a:lnTo>
                    <a:pt x="355" y="427"/>
                  </a:lnTo>
                  <a:lnTo>
                    <a:pt x="354" y="427"/>
                  </a:lnTo>
                  <a:lnTo>
                    <a:pt x="354" y="426"/>
                  </a:lnTo>
                  <a:lnTo>
                    <a:pt x="354" y="427"/>
                  </a:lnTo>
                  <a:lnTo>
                    <a:pt x="353" y="427"/>
                  </a:lnTo>
                  <a:lnTo>
                    <a:pt x="353" y="426"/>
                  </a:lnTo>
                  <a:lnTo>
                    <a:pt x="353" y="425"/>
                  </a:lnTo>
                  <a:lnTo>
                    <a:pt x="353" y="424"/>
                  </a:lnTo>
                  <a:lnTo>
                    <a:pt x="354" y="425"/>
                  </a:lnTo>
                  <a:lnTo>
                    <a:pt x="354" y="424"/>
                  </a:lnTo>
                  <a:lnTo>
                    <a:pt x="353" y="424"/>
                  </a:lnTo>
                  <a:lnTo>
                    <a:pt x="353" y="423"/>
                  </a:lnTo>
                  <a:lnTo>
                    <a:pt x="353" y="422"/>
                  </a:lnTo>
                  <a:lnTo>
                    <a:pt x="354" y="422"/>
                  </a:lnTo>
                  <a:lnTo>
                    <a:pt x="354" y="423"/>
                  </a:lnTo>
                  <a:lnTo>
                    <a:pt x="355" y="423"/>
                  </a:lnTo>
                  <a:lnTo>
                    <a:pt x="356" y="423"/>
                  </a:lnTo>
                  <a:close/>
                  <a:moveTo>
                    <a:pt x="364" y="428"/>
                  </a:moveTo>
                  <a:lnTo>
                    <a:pt x="363" y="428"/>
                  </a:lnTo>
                  <a:lnTo>
                    <a:pt x="363" y="427"/>
                  </a:lnTo>
                  <a:lnTo>
                    <a:pt x="363" y="426"/>
                  </a:lnTo>
                  <a:lnTo>
                    <a:pt x="362" y="426"/>
                  </a:lnTo>
                  <a:lnTo>
                    <a:pt x="362" y="425"/>
                  </a:lnTo>
                  <a:lnTo>
                    <a:pt x="362" y="424"/>
                  </a:lnTo>
                  <a:lnTo>
                    <a:pt x="363" y="424"/>
                  </a:lnTo>
                  <a:lnTo>
                    <a:pt x="363" y="423"/>
                  </a:lnTo>
                  <a:lnTo>
                    <a:pt x="362" y="423"/>
                  </a:lnTo>
                  <a:lnTo>
                    <a:pt x="361" y="423"/>
                  </a:lnTo>
                  <a:lnTo>
                    <a:pt x="361" y="422"/>
                  </a:lnTo>
                  <a:lnTo>
                    <a:pt x="362" y="422"/>
                  </a:lnTo>
                  <a:lnTo>
                    <a:pt x="362" y="423"/>
                  </a:lnTo>
                  <a:lnTo>
                    <a:pt x="363" y="423"/>
                  </a:lnTo>
                  <a:lnTo>
                    <a:pt x="363" y="422"/>
                  </a:lnTo>
                  <a:lnTo>
                    <a:pt x="364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6" y="425"/>
                  </a:lnTo>
                  <a:lnTo>
                    <a:pt x="364" y="425"/>
                  </a:lnTo>
                  <a:lnTo>
                    <a:pt x="363" y="425"/>
                  </a:lnTo>
                  <a:lnTo>
                    <a:pt x="364" y="425"/>
                  </a:lnTo>
                  <a:lnTo>
                    <a:pt x="364" y="426"/>
                  </a:lnTo>
                  <a:lnTo>
                    <a:pt x="366" y="426"/>
                  </a:lnTo>
                  <a:lnTo>
                    <a:pt x="366" y="427"/>
                  </a:lnTo>
                  <a:lnTo>
                    <a:pt x="366" y="428"/>
                  </a:lnTo>
                  <a:lnTo>
                    <a:pt x="366" y="427"/>
                  </a:lnTo>
                  <a:lnTo>
                    <a:pt x="364" y="427"/>
                  </a:lnTo>
                  <a:lnTo>
                    <a:pt x="364" y="428"/>
                  </a:lnTo>
                  <a:close/>
                  <a:moveTo>
                    <a:pt x="359" y="423"/>
                  </a:moveTo>
                  <a:lnTo>
                    <a:pt x="359" y="422"/>
                  </a:lnTo>
                  <a:lnTo>
                    <a:pt x="359" y="421"/>
                  </a:lnTo>
                  <a:lnTo>
                    <a:pt x="361" y="421"/>
                  </a:lnTo>
                  <a:lnTo>
                    <a:pt x="362" y="421"/>
                  </a:lnTo>
                  <a:lnTo>
                    <a:pt x="362" y="422"/>
                  </a:lnTo>
                  <a:lnTo>
                    <a:pt x="361" y="422"/>
                  </a:lnTo>
                  <a:lnTo>
                    <a:pt x="359" y="423"/>
                  </a:lnTo>
                  <a:close/>
                  <a:moveTo>
                    <a:pt x="357" y="420"/>
                  </a:moveTo>
                  <a:lnTo>
                    <a:pt x="356" y="420"/>
                  </a:lnTo>
                  <a:lnTo>
                    <a:pt x="356" y="421"/>
                  </a:lnTo>
                  <a:lnTo>
                    <a:pt x="356" y="420"/>
                  </a:lnTo>
                  <a:lnTo>
                    <a:pt x="356" y="421"/>
                  </a:lnTo>
                  <a:lnTo>
                    <a:pt x="355" y="421"/>
                  </a:lnTo>
                  <a:lnTo>
                    <a:pt x="355" y="422"/>
                  </a:lnTo>
                  <a:lnTo>
                    <a:pt x="354" y="422"/>
                  </a:lnTo>
                  <a:lnTo>
                    <a:pt x="355" y="421"/>
                  </a:lnTo>
                  <a:lnTo>
                    <a:pt x="355" y="420"/>
                  </a:lnTo>
                  <a:lnTo>
                    <a:pt x="355" y="421"/>
                  </a:lnTo>
                  <a:lnTo>
                    <a:pt x="354" y="421"/>
                  </a:lnTo>
                  <a:lnTo>
                    <a:pt x="355" y="420"/>
                  </a:lnTo>
                  <a:lnTo>
                    <a:pt x="354" y="420"/>
                  </a:lnTo>
                  <a:lnTo>
                    <a:pt x="354" y="421"/>
                  </a:lnTo>
                  <a:lnTo>
                    <a:pt x="353" y="421"/>
                  </a:lnTo>
                  <a:lnTo>
                    <a:pt x="353" y="420"/>
                  </a:lnTo>
                  <a:lnTo>
                    <a:pt x="353" y="417"/>
                  </a:lnTo>
                  <a:lnTo>
                    <a:pt x="354" y="416"/>
                  </a:lnTo>
                  <a:lnTo>
                    <a:pt x="355" y="416"/>
                  </a:lnTo>
                  <a:lnTo>
                    <a:pt x="355" y="417"/>
                  </a:lnTo>
                  <a:lnTo>
                    <a:pt x="354" y="417"/>
                  </a:lnTo>
                  <a:lnTo>
                    <a:pt x="355" y="417"/>
                  </a:lnTo>
                  <a:lnTo>
                    <a:pt x="355" y="420"/>
                  </a:lnTo>
                  <a:lnTo>
                    <a:pt x="355" y="417"/>
                  </a:lnTo>
                  <a:lnTo>
                    <a:pt x="355" y="420"/>
                  </a:lnTo>
                  <a:lnTo>
                    <a:pt x="356" y="420"/>
                  </a:lnTo>
                  <a:lnTo>
                    <a:pt x="356" y="417"/>
                  </a:lnTo>
                  <a:lnTo>
                    <a:pt x="356" y="416"/>
                  </a:lnTo>
                  <a:lnTo>
                    <a:pt x="355" y="416"/>
                  </a:lnTo>
                  <a:lnTo>
                    <a:pt x="354" y="416"/>
                  </a:lnTo>
                  <a:lnTo>
                    <a:pt x="354" y="415"/>
                  </a:lnTo>
                  <a:lnTo>
                    <a:pt x="353" y="415"/>
                  </a:lnTo>
                  <a:lnTo>
                    <a:pt x="354" y="415"/>
                  </a:lnTo>
                  <a:lnTo>
                    <a:pt x="354" y="414"/>
                  </a:lnTo>
                  <a:lnTo>
                    <a:pt x="355" y="414"/>
                  </a:lnTo>
                  <a:lnTo>
                    <a:pt x="354" y="414"/>
                  </a:lnTo>
                  <a:lnTo>
                    <a:pt x="354" y="415"/>
                  </a:lnTo>
                  <a:lnTo>
                    <a:pt x="355" y="415"/>
                  </a:lnTo>
                  <a:lnTo>
                    <a:pt x="356" y="414"/>
                  </a:lnTo>
                  <a:lnTo>
                    <a:pt x="356" y="415"/>
                  </a:lnTo>
                  <a:lnTo>
                    <a:pt x="357" y="416"/>
                  </a:lnTo>
                  <a:lnTo>
                    <a:pt x="357" y="415"/>
                  </a:lnTo>
                  <a:lnTo>
                    <a:pt x="357" y="416"/>
                  </a:lnTo>
                  <a:lnTo>
                    <a:pt x="356" y="417"/>
                  </a:lnTo>
                  <a:lnTo>
                    <a:pt x="357" y="417"/>
                  </a:lnTo>
                  <a:lnTo>
                    <a:pt x="357" y="416"/>
                  </a:lnTo>
                  <a:lnTo>
                    <a:pt x="358" y="416"/>
                  </a:lnTo>
                  <a:lnTo>
                    <a:pt x="358" y="417"/>
                  </a:lnTo>
                  <a:lnTo>
                    <a:pt x="358" y="416"/>
                  </a:lnTo>
                  <a:lnTo>
                    <a:pt x="359" y="416"/>
                  </a:lnTo>
                  <a:lnTo>
                    <a:pt x="359" y="417"/>
                  </a:lnTo>
                  <a:lnTo>
                    <a:pt x="358" y="417"/>
                  </a:lnTo>
                  <a:lnTo>
                    <a:pt x="357" y="417"/>
                  </a:lnTo>
                  <a:lnTo>
                    <a:pt x="357" y="420"/>
                  </a:lnTo>
                  <a:close/>
                  <a:moveTo>
                    <a:pt x="353" y="411"/>
                  </a:moveTo>
                  <a:lnTo>
                    <a:pt x="352" y="411"/>
                  </a:lnTo>
                  <a:lnTo>
                    <a:pt x="352" y="412"/>
                  </a:lnTo>
                  <a:lnTo>
                    <a:pt x="351" y="412"/>
                  </a:lnTo>
                  <a:lnTo>
                    <a:pt x="352" y="412"/>
                  </a:lnTo>
                  <a:lnTo>
                    <a:pt x="351" y="411"/>
                  </a:lnTo>
                  <a:lnTo>
                    <a:pt x="352" y="411"/>
                  </a:lnTo>
                  <a:lnTo>
                    <a:pt x="353" y="410"/>
                  </a:lnTo>
                  <a:lnTo>
                    <a:pt x="352" y="410"/>
                  </a:lnTo>
                  <a:lnTo>
                    <a:pt x="352" y="409"/>
                  </a:lnTo>
                  <a:lnTo>
                    <a:pt x="353" y="409"/>
                  </a:lnTo>
                  <a:lnTo>
                    <a:pt x="353" y="407"/>
                  </a:lnTo>
                  <a:lnTo>
                    <a:pt x="353" y="409"/>
                  </a:lnTo>
                  <a:lnTo>
                    <a:pt x="354" y="409"/>
                  </a:lnTo>
                  <a:lnTo>
                    <a:pt x="354" y="410"/>
                  </a:lnTo>
                  <a:lnTo>
                    <a:pt x="355" y="410"/>
                  </a:lnTo>
                  <a:lnTo>
                    <a:pt x="355" y="411"/>
                  </a:lnTo>
                  <a:lnTo>
                    <a:pt x="355" y="412"/>
                  </a:lnTo>
                  <a:lnTo>
                    <a:pt x="355" y="413"/>
                  </a:lnTo>
                  <a:lnTo>
                    <a:pt x="355" y="412"/>
                  </a:lnTo>
                  <a:lnTo>
                    <a:pt x="355" y="413"/>
                  </a:lnTo>
                  <a:lnTo>
                    <a:pt x="354" y="413"/>
                  </a:lnTo>
                  <a:lnTo>
                    <a:pt x="354" y="412"/>
                  </a:lnTo>
                  <a:lnTo>
                    <a:pt x="354" y="411"/>
                  </a:lnTo>
                  <a:lnTo>
                    <a:pt x="354" y="410"/>
                  </a:lnTo>
                  <a:lnTo>
                    <a:pt x="354" y="411"/>
                  </a:lnTo>
                  <a:lnTo>
                    <a:pt x="353" y="411"/>
                  </a:lnTo>
                  <a:close/>
                  <a:moveTo>
                    <a:pt x="352" y="405"/>
                  </a:moveTo>
                  <a:lnTo>
                    <a:pt x="353" y="405"/>
                  </a:lnTo>
                  <a:lnTo>
                    <a:pt x="353" y="406"/>
                  </a:lnTo>
                  <a:lnTo>
                    <a:pt x="353" y="407"/>
                  </a:lnTo>
                  <a:lnTo>
                    <a:pt x="353" y="406"/>
                  </a:lnTo>
                  <a:lnTo>
                    <a:pt x="352" y="406"/>
                  </a:lnTo>
                  <a:lnTo>
                    <a:pt x="353" y="406"/>
                  </a:lnTo>
                  <a:lnTo>
                    <a:pt x="353" y="405"/>
                  </a:lnTo>
                  <a:lnTo>
                    <a:pt x="352" y="405"/>
                  </a:lnTo>
                  <a:close/>
                  <a:moveTo>
                    <a:pt x="358" y="400"/>
                  </a:moveTo>
                  <a:lnTo>
                    <a:pt x="358" y="401"/>
                  </a:lnTo>
                  <a:lnTo>
                    <a:pt x="358" y="402"/>
                  </a:lnTo>
                  <a:lnTo>
                    <a:pt x="357" y="402"/>
                  </a:lnTo>
                  <a:lnTo>
                    <a:pt x="356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6" y="400"/>
                  </a:lnTo>
                  <a:lnTo>
                    <a:pt x="355" y="401"/>
                  </a:lnTo>
                  <a:lnTo>
                    <a:pt x="355" y="400"/>
                  </a:lnTo>
                  <a:lnTo>
                    <a:pt x="356" y="399"/>
                  </a:lnTo>
                  <a:lnTo>
                    <a:pt x="357" y="399"/>
                  </a:lnTo>
                  <a:lnTo>
                    <a:pt x="357" y="400"/>
                  </a:lnTo>
                  <a:lnTo>
                    <a:pt x="357" y="399"/>
                  </a:lnTo>
                  <a:lnTo>
                    <a:pt x="358" y="400"/>
                  </a:lnTo>
                  <a:close/>
                  <a:moveTo>
                    <a:pt x="352" y="402"/>
                  </a:moveTo>
                  <a:lnTo>
                    <a:pt x="351" y="402"/>
                  </a:lnTo>
                  <a:lnTo>
                    <a:pt x="351" y="401"/>
                  </a:lnTo>
                  <a:lnTo>
                    <a:pt x="352" y="402"/>
                  </a:lnTo>
                  <a:lnTo>
                    <a:pt x="351" y="401"/>
                  </a:lnTo>
                  <a:lnTo>
                    <a:pt x="352" y="401"/>
                  </a:lnTo>
                  <a:lnTo>
                    <a:pt x="352" y="400"/>
                  </a:lnTo>
                  <a:lnTo>
                    <a:pt x="352" y="401"/>
                  </a:lnTo>
                  <a:lnTo>
                    <a:pt x="353" y="400"/>
                  </a:lnTo>
                  <a:lnTo>
                    <a:pt x="352" y="400"/>
                  </a:lnTo>
                  <a:lnTo>
                    <a:pt x="353" y="400"/>
                  </a:lnTo>
                  <a:lnTo>
                    <a:pt x="353" y="399"/>
                  </a:lnTo>
                  <a:lnTo>
                    <a:pt x="354" y="399"/>
                  </a:lnTo>
                  <a:lnTo>
                    <a:pt x="354" y="398"/>
                  </a:lnTo>
                  <a:lnTo>
                    <a:pt x="354" y="399"/>
                  </a:lnTo>
                  <a:lnTo>
                    <a:pt x="354" y="400"/>
                  </a:lnTo>
                  <a:lnTo>
                    <a:pt x="354" y="401"/>
                  </a:lnTo>
                  <a:lnTo>
                    <a:pt x="354" y="400"/>
                  </a:lnTo>
                  <a:lnTo>
                    <a:pt x="354" y="401"/>
                  </a:lnTo>
                  <a:lnTo>
                    <a:pt x="353" y="401"/>
                  </a:lnTo>
                  <a:lnTo>
                    <a:pt x="353" y="400"/>
                  </a:lnTo>
                  <a:lnTo>
                    <a:pt x="353" y="401"/>
                  </a:lnTo>
                  <a:lnTo>
                    <a:pt x="353" y="402"/>
                  </a:lnTo>
                  <a:lnTo>
                    <a:pt x="352" y="402"/>
                  </a:lnTo>
                  <a:close/>
                  <a:moveTo>
                    <a:pt x="355" y="399"/>
                  </a:moveTo>
                  <a:lnTo>
                    <a:pt x="355" y="400"/>
                  </a:lnTo>
                  <a:lnTo>
                    <a:pt x="354" y="399"/>
                  </a:lnTo>
                  <a:lnTo>
                    <a:pt x="354" y="398"/>
                  </a:lnTo>
                  <a:lnTo>
                    <a:pt x="353" y="398"/>
                  </a:lnTo>
                  <a:lnTo>
                    <a:pt x="353" y="399"/>
                  </a:lnTo>
                  <a:lnTo>
                    <a:pt x="352" y="399"/>
                  </a:lnTo>
                  <a:lnTo>
                    <a:pt x="353" y="399"/>
                  </a:lnTo>
                  <a:lnTo>
                    <a:pt x="353" y="398"/>
                  </a:lnTo>
                  <a:lnTo>
                    <a:pt x="352" y="398"/>
                  </a:lnTo>
                  <a:lnTo>
                    <a:pt x="352" y="399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7"/>
                  </a:lnTo>
                  <a:lnTo>
                    <a:pt x="352" y="397"/>
                  </a:lnTo>
                  <a:lnTo>
                    <a:pt x="352" y="395"/>
                  </a:lnTo>
                  <a:lnTo>
                    <a:pt x="353" y="397"/>
                  </a:lnTo>
                  <a:lnTo>
                    <a:pt x="352" y="397"/>
                  </a:lnTo>
                  <a:lnTo>
                    <a:pt x="353" y="397"/>
                  </a:lnTo>
                  <a:lnTo>
                    <a:pt x="353" y="395"/>
                  </a:lnTo>
                  <a:lnTo>
                    <a:pt x="354" y="395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4" y="397"/>
                  </a:lnTo>
                  <a:lnTo>
                    <a:pt x="354" y="398"/>
                  </a:lnTo>
                  <a:lnTo>
                    <a:pt x="354" y="397"/>
                  </a:lnTo>
                  <a:lnTo>
                    <a:pt x="355" y="397"/>
                  </a:lnTo>
                  <a:lnTo>
                    <a:pt x="355" y="398"/>
                  </a:lnTo>
                  <a:lnTo>
                    <a:pt x="355" y="399"/>
                  </a:lnTo>
                  <a:close/>
                  <a:moveTo>
                    <a:pt x="356" y="398"/>
                  </a:moveTo>
                  <a:lnTo>
                    <a:pt x="355" y="399"/>
                  </a:lnTo>
                  <a:lnTo>
                    <a:pt x="355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5"/>
                  </a:lnTo>
                  <a:lnTo>
                    <a:pt x="355" y="395"/>
                  </a:lnTo>
                  <a:lnTo>
                    <a:pt x="356" y="397"/>
                  </a:lnTo>
                  <a:lnTo>
                    <a:pt x="356" y="398"/>
                  </a:lnTo>
                  <a:close/>
                  <a:moveTo>
                    <a:pt x="355" y="411"/>
                  </a:moveTo>
                  <a:lnTo>
                    <a:pt x="355" y="410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5" y="407"/>
                  </a:lnTo>
                  <a:lnTo>
                    <a:pt x="354" y="407"/>
                  </a:lnTo>
                  <a:lnTo>
                    <a:pt x="355" y="407"/>
                  </a:lnTo>
                  <a:lnTo>
                    <a:pt x="355" y="406"/>
                  </a:lnTo>
                  <a:lnTo>
                    <a:pt x="354" y="407"/>
                  </a:lnTo>
                  <a:lnTo>
                    <a:pt x="354" y="406"/>
                  </a:lnTo>
                  <a:lnTo>
                    <a:pt x="354" y="405"/>
                  </a:lnTo>
                  <a:lnTo>
                    <a:pt x="353" y="405"/>
                  </a:lnTo>
                  <a:lnTo>
                    <a:pt x="353" y="404"/>
                  </a:lnTo>
                  <a:lnTo>
                    <a:pt x="353" y="402"/>
                  </a:lnTo>
                  <a:lnTo>
                    <a:pt x="354" y="402"/>
                  </a:lnTo>
                  <a:lnTo>
                    <a:pt x="354" y="404"/>
                  </a:lnTo>
                  <a:lnTo>
                    <a:pt x="354" y="405"/>
                  </a:lnTo>
                  <a:lnTo>
                    <a:pt x="355" y="406"/>
                  </a:lnTo>
                  <a:lnTo>
                    <a:pt x="356" y="406"/>
                  </a:lnTo>
                  <a:lnTo>
                    <a:pt x="355" y="406"/>
                  </a:lnTo>
                  <a:lnTo>
                    <a:pt x="355" y="405"/>
                  </a:lnTo>
                  <a:lnTo>
                    <a:pt x="354" y="405"/>
                  </a:lnTo>
                  <a:lnTo>
                    <a:pt x="354" y="404"/>
                  </a:lnTo>
                  <a:lnTo>
                    <a:pt x="354" y="402"/>
                  </a:lnTo>
                  <a:lnTo>
                    <a:pt x="355" y="402"/>
                  </a:lnTo>
                  <a:lnTo>
                    <a:pt x="355" y="404"/>
                  </a:lnTo>
                  <a:lnTo>
                    <a:pt x="356" y="405"/>
                  </a:lnTo>
                  <a:lnTo>
                    <a:pt x="356" y="404"/>
                  </a:lnTo>
                  <a:lnTo>
                    <a:pt x="355" y="404"/>
                  </a:lnTo>
                  <a:lnTo>
                    <a:pt x="356" y="404"/>
                  </a:lnTo>
                  <a:lnTo>
                    <a:pt x="356" y="402"/>
                  </a:lnTo>
                  <a:lnTo>
                    <a:pt x="357" y="402"/>
                  </a:lnTo>
                  <a:lnTo>
                    <a:pt x="356" y="402"/>
                  </a:lnTo>
                  <a:lnTo>
                    <a:pt x="356" y="401"/>
                  </a:lnTo>
                  <a:lnTo>
                    <a:pt x="357" y="402"/>
                  </a:lnTo>
                  <a:lnTo>
                    <a:pt x="357" y="404"/>
                  </a:lnTo>
                  <a:lnTo>
                    <a:pt x="358" y="404"/>
                  </a:lnTo>
                  <a:lnTo>
                    <a:pt x="358" y="405"/>
                  </a:lnTo>
                  <a:lnTo>
                    <a:pt x="358" y="404"/>
                  </a:lnTo>
                  <a:lnTo>
                    <a:pt x="358" y="402"/>
                  </a:lnTo>
                  <a:lnTo>
                    <a:pt x="358" y="401"/>
                  </a:lnTo>
                  <a:lnTo>
                    <a:pt x="358" y="400"/>
                  </a:lnTo>
                  <a:lnTo>
                    <a:pt x="359" y="400"/>
                  </a:lnTo>
                  <a:lnTo>
                    <a:pt x="357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9" y="399"/>
                  </a:lnTo>
                  <a:lnTo>
                    <a:pt x="359" y="398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7"/>
                  </a:lnTo>
                  <a:lnTo>
                    <a:pt x="358" y="397"/>
                  </a:lnTo>
                  <a:lnTo>
                    <a:pt x="357" y="397"/>
                  </a:lnTo>
                  <a:lnTo>
                    <a:pt x="356" y="395"/>
                  </a:lnTo>
                  <a:lnTo>
                    <a:pt x="357" y="395"/>
                  </a:lnTo>
                  <a:lnTo>
                    <a:pt x="358" y="395"/>
                  </a:lnTo>
                  <a:lnTo>
                    <a:pt x="357" y="395"/>
                  </a:lnTo>
                  <a:lnTo>
                    <a:pt x="357" y="394"/>
                  </a:lnTo>
                  <a:lnTo>
                    <a:pt x="358" y="394"/>
                  </a:lnTo>
                  <a:lnTo>
                    <a:pt x="359" y="394"/>
                  </a:lnTo>
                  <a:lnTo>
                    <a:pt x="359" y="393"/>
                  </a:lnTo>
                  <a:lnTo>
                    <a:pt x="361" y="393"/>
                  </a:lnTo>
                  <a:lnTo>
                    <a:pt x="361" y="394"/>
                  </a:lnTo>
                  <a:lnTo>
                    <a:pt x="361" y="395"/>
                  </a:lnTo>
                  <a:lnTo>
                    <a:pt x="361" y="397"/>
                  </a:lnTo>
                  <a:lnTo>
                    <a:pt x="361" y="395"/>
                  </a:lnTo>
                  <a:lnTo>
                    <a:pt x="362" y="394"/>
                  </a:lnTo>
                  <a:lnTo>
                    <a:pt x="362" y="395"/>
                  </a:lnTo>
                  <a:lnTo>
                    <a:pt x="362" y="397"/>
                  </a:lnTo>
                  <a:lnTo>
                    <a:pt x="362" y="398"/>
                  </a:lnTo>
                  <a:lnTo>
                    <a:pt x="362" y="397"/>
                  </a:lnTo>
                  <a:lnTo>
                    <a:pt x="362" y="398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2" y="399"/>
                  </a:lnTo>
                  <a:lnTo>
                    <a:pt x="363" y="400"/>
                  </a:lnTo>
                  <a:lnTo>
                    <a:pt x="363" y="401"/>
                  </a:lnTo>
                  <a:lnTo>
                    <a:pt x="363" y="402"/>
                  </a:lnTo>
                  <a:lnTo>
                    <a:pt x="363" y="404"/>
                  </a:lnTo>
                  <a:lnTo>
                    <a:pt x="363" y="405"/>
                  </a:lnTo>
                  <a:lnTo>
                    <a:pt x="363" y="406"/>
                  </a:lnTo>
                  <a:lnTo>
                    <a:pt x="362" y="406"/>
                  </a:lnTo>
                  <a:lnTo>
                    <a:pt x="362" y="407"/>
                  </a:lnTo>
                  <a:lnTo>
                    <a:pt x="362" y="409"/>
                  </a:lnTo>
                  <a:lnTo>
                    <a:pt x="362" y="410"/>
                  </a:lnTo>
                  <a:lnTo>
                    <a:pt x="361" y="410"/>
                  </a:lnTo>
                  <a:lnTo>
                    <a:pt x="362" y="410"/>
                  </a:lnTo>
                  <a:lnTo>
                    <a:pt x="362" y="409"/>
                  </a:lnTo>
                  <a:lnTo>
                    <a:pt x="363" y="409"/>
                  </a:lnTo>
                  <a:lnTo>
                    <a:pt x="363" y="410"/>
                  </a:lnTo>
                  <a:lnTo>
                    <a:pt x="363" y="411"/>
                  </a:lnTo>
                  <a:lnTo>
                    <a:pt x="362" y="411"/>
                  </a:lnTo>
                  <a:lnTo>
                    <a:pt x="363" y="411"/>
                  </a:lnTo>
                  <a:lnTo>
                    <a:pt x="363" y="412"/>
                  </a:lnTo>
                  <a:lnTo>
                    <a:pt x="363" y="413"/>
                  </a:lnTo>
                  <a:lnTo>
                    <a:pt x="363" y="412"/>
                  </a:lnTo>
                  <a:lnTo>
                    <a:pt x="362" y="412"/>
                  </a:lnTo>
                  <a:lnTo>
                    <a:pt x="362" y="413"/>
                  </a:lnTo>
                  <a:lnTo>
                    <a:pt x="363" y="413"/>
                  </a:lnTo>
                  <a:lnTo>
                    <a:pt x="363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2" y="414"/>
                  </a:lnTo>
                  <a:lnTo>
                    <a:pt x="361" y="415"/>
                  </a:lnTo>
                  <a:lnTo>
                    <a:pt x="361" y="414"/>
                  </a:lnTo>
                  <a:lnTo>
                    <a:pt x="359" y="414"/>
                  </a:lnTo>
                  <a:lnTo>
                    <a:pt x="359" y="415"/>
                  </a:lnTo>
                  <a:lnTo>
                    <a:pt x="359" y="414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8" y="414"/>
                  </a:lnTo>
                  <a:lnTo>
                    <a:pt x="359" y="414"/>
                  </a:lnTo>
                  <a:lnTo>
                    <a:pt x="359" y="413"/>
                  </a:lnTo>
                  <a:lnTo>
                    <a:pt x="361" y="413"/>
                  </a:lnTo>
                  <a:lnTo>
                    <a:pt x="361" y="414"/>
                  </a:lnTo>
                  <a:lnTo>
                    <a:pt x="361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8" y="414"/>
                  </a:lnTo>
                  <a:lnTo>
                    <a:pt x="358" y="413"/>
                  </a:lnTo>
                  <a:lnTo>
                    <a:pt x="358" y="412"/>
                  </a:lnTo>
                  <a:lnTo>
                    <a:pt x="359" y="412"/>
                  </a:lnTo>
                  <a:lnTo>
                    <a:pt x="358" y="412"/>
                  </a:lnTo>
                  <a:lnTo>
                    <a:pt x="359" y="412"/>
                  </a:lnTo>
                  <a:lnTo>
                    <a:pt x="359" y="411"/>
                  </a:lnTo>
                  <a:lnTo>
                    <a:pt x="358" y="411"/>
                  </a:lnTo>
                  <a:lnTo>
                    <a:pt x="358" y="410"/>
                  </a:lnTo>
                  <a:lnTo>
                    <a:pt x="358" y="409"/>
                  </a:lnTo>
                  <a:lnTo>
                    <a:pt x="359" y="409"/>
                  </a:lnTo>
                  <a:lnTo>
                    <a:pt x="361" y="409"/>
                  </a:lnTo>
                  <a:lnTo>
                    <a:pt x="359" y="409"/>
                  </a:lnTo>
                  <a:lnTo>
                    <a:pt x="359" y="407"/>
                  </a:lnTo>
                  <a:lnTo>
                    <a:pt x="359" y="409"/>
                  </a:lnTo>
                  <a:lnTo>
                    <a:pt x="358" y="409"/>
                  </a:lnTo>
                  <a:lnTo>
                    <a:pt x="358" y="407"/>
                  </a:lnTo>
                  <a:lnTo>
                    <a:pt x="359" y="406"/>
                  </a:lnTo>
                  <a:lnTo>
                    <a:pt x="359" y="407"/>
                  </a:lnTo>
                  <a:lnTo>
                    <a:pt x="359" y="406"/>
                  </a:lnTo>
                  <a:lnTo>
                    <a:pt x="361" y="406"/>
                  </a:lnTo>
                  <a:lnTo>
                    <a:pt x="361" y="405"/>
                  </a:lnTo>
                  <a:lnTo>
                    <a:pt x="359" y="405"/>
                  </a:lnTo>
                  <a:lnTo>
                    <a:pt x="361" y="405"/>
                  </a:lnTo>
                  <a:lnTo>
                    <a:pt x="361" y="404"/>
                  </a:lnTo>
                  <a:lnTo>
                    <a:pt x="359" y="405"/>
                  </a:lnTo>
                  <a:lnTo>
                    <a:pt x="359" y="406"/>
                  </a:lnTo>
                  <a:lnTo>
                    <a:pt x="358" y="406"/>
                  </a:lnTo>
                  <a:lnTo>
                    <a:pt x="358" y="407"/>
                  </a:lnTo>
                  <a:lnTo>
                    <a:pt x="357" y="407"/>
                  </a:lnTo>
                  <a:lnTo>
                    <a:pt x="357" y="406"/>
                  </a:lnTo>
                  <a:lnTo>
                    <a:pt x="357" y="407"/>
                  </a:lnTo>
                  <a:lnTo>
                    <a:pt x="357" y="409"/>
                  </a:lnTo>
                  <a:lnTo>
                    <a:pt x="357" y="410"/>
                  </a:lnTo>
                  <a:lnTo>
                    <a:pt x="357" y="409"/>
                  </a:lnTo>
                  <a:lnTo>
                    <a:pt x="357" y="410"/>
                  </a:lnTo>
                  <a:lnTo>
                    <a:pt x="357" y="411"/>
                  </a:lnTo>
                  <a:lnTo>
                    <a:pt x="357" y="412"/>
                  </a:lnTo>
                  <a:lnTo>
                    <a:pt x="357" y="413"/>
                  </a:lnTo>
                  <a:lnTo>
                    <a:pt x="356" y="413"/>
                  </a:lnTo>
                  <a:lnTo>
                    <a:pt x="356" y="412"/>
                  </a:lnTo>
                  <a:lnTo>
                    <a:pt x="355" y="411"/>
                  </a:lnTo>
                  <a:close/>
                  <a:moveTo>
                    <a:pt x="356" y="393"/>
                  </a:moveTo>
                  <a:lnTo>
                    <a:pt x="356" y="394"/>
                  </a:lnTo>
                  <a:lnTo>
                    <a:pt x="356" y="395"/>
                  </a:lnTo>
                  <a:lnTo>
                    <a:pt x="355" y="395"/>
                  </a:lnTo>
                  <a:lnTo>
                    <a:pt x="355" y="394"/>
                  </a:lnTo>
                  <a:lnTo>
                    <a:pt x="356" y="394"/>
                  </a:lnTo>
                  <a:lnTo>
                    <a:pt x="356" y="393"/>
                  </a:lnTo>
                  <a:close/>
                  <a:moveTo>
                    <a:pt x="357" y="394"/>
                  </a:moveTo>
                  <a:lnTo>
                    <a:pt x="357" y="393"/>
                  </a:lnTo>
                  <a:lnTo>
                    <a:pt x="358" y="393"/>
                  </a:lnTo>
                  <a:lnTo>
                    <a:pt x="359" y="393"/>
                  </a:lnTo>
                  <a:lnTo>
                    <a:pt x="358" y="393"/>
                  </a:lnTo>
                  <a:lnTo>
                    <a:pt x="358" y="394"/>
                  </a:lnTo>
                  <a:lnTo>
                    <a:pt x="357" y="394"/>
                  </a:lnTo>
                  <a:close/>
                  <a:moveTo>
                    <a:pt x="354" y="393"/>
                  </a:moveTo>
                  <a:lnTo>
                    <a:pt x="354" y="394"/>
                  </a:lnTo>
                  <a:lnTo>
                    <a:pt x="353" y="394"/>
                  </a:lnTo>
                  <a:lnTo>
                    <a:pt x="353" y="395"/>
                  </a:lnTo>
                  <a:lnTo>
                    <a:pt x="352" y="395"/>
                  </a:lnTo>
                  <a:lnTo>
                    <a:pt x="351" y="395"/>
                  </a:lnTo>
                  <a:lnTo>
                    <a:pt x="351" y="394"/>
                  </a:lnTo>
                  <a:lnTo>
                    <a:pt x="352" y="394"/>
                  </a:lnTo>
                  <a:lnTo>
                    <a:pt x="353" y="394"/>
                  </a:lnTo>
                  <a:lnTo>
                    <a:pt x="354" y="393"/>
                  </a:lnTo>
                  <a:close/>
                  <a:moveTo>
                    <a:pt x="354" y="392"/>
                  </a:moveTo>
                  <a:lnTo>
                    <a:pt x="354" y="393"/>
                  </a:lnTo>
                  <a:lnTo>
                    <a:pt x="353" y="394"/>
                  </a:lnTo>
                  <a:lnTo>
                    <a:pt x="352" y="394"/>
                  </a:lnTo>
                  <a:lnTo>
                    <a:pt x="352" y="393"/>
                  </a:lnTo>
                  <a:lnTo>
                    <a:pt x="353" y="393"/>
                  </a:lnTo>
                  <a:lnTo>
                    <a:pt x="353" y="392"/>
                  </a:lnTo>
                  <a:lnTo>
                    <a:pt x="353" y="393"/>
                  </a:lnTo>
                  <a:lnTo>
                    <a:pt x="352" y="393"/>
                  </a:lnTo>
                  <a:lnTo>
                    <a:pt x="353" y="393"/>
                  </a:lnTo>
                  <a:lnTo>
                    <a:pt x="353" y="392"/>
                  </a:lnTo>
                  <a:lnTo>
                    <a:pt x="352" y="392"/>
                  </a:lnTo>
                  <a:lnTo>
                    <a:pt x="352" y="393"/>
                  </a:lnTo>
                  <a:lnTo>
                    <a:pt x="351" y="393"/>
                  </a:lnTo>
                  <a:lnTo>
                    <a:pt x="351" y="392"/>
                  </a:lnTo>
                  <a:lnTo>
                    <a:pt x="351" y="391"/>
                  </a:lnTo>
                  <a:lnTo>
                    <a:pt x="352" y="391"/>
                  </a:lnTo>
                  <a:lnTo>
                    <a:pt x="352" y="390"/>
                  </a:lnTo>
                  <a:lnTo>
                    <a:pt x="352" y="391"/>
                  </a:lnTo>
                  <a:lnTo>
                    <a:pt x="353" y="391"/>
                  </a:lnTo>
                  <a:lnTo>
                    <a:pt x="353" y="390"/>
                  </a:lnTo>
                  <a:lnTo>
                    <a:pt x="354" y="390"/>
                  </a:lnTo>
                  <a:lnTo>
                    <a:pt x="354" y="391"/>
                  </a:lnTo>
                  <a:lnTo>
                    <a:pt x="354" y="392"/>
                  </a:lnTo>
                  <a:close/>
                  <a:moveTo>
                    <a:pt x="363" y="390"/>
                  </a:moveTo>
                  <a:lnTo>
                    <a:pt x="362" y="390"/>
                  </a:lnTo>
                  <a:lnTo>
                    <a:pt x="363" y="390"/>
                  </a:lnTo>
                  <a:lnTo>
                    <a:pt x="364" y="391"/>
                  </a:lnTo>
                  <a:lnTo>
                    <a:pt x="363" y="391"/>
                  </a:lnTo>
                  <a:lnTo>
                    <a:pt x="363" y="390"/>
                  </a:lnTo>
                  <a:close/>
                  <a:moveTo>
                    <a:pt x="367" y="391"/>
                  </a:moveTo>
                  <a:lnTo>
                    <a:pt x="366" y="390"/>
                  </a:lnTo>
                  <a:lnTo>
                    <a:pt x="366" y="388"/>
                  </a:lnTo>
                  <a:lnTo>
                    <a:pt x="367" y="390"/>
                  </a:lnTo>
                  <a:lnTo>
                    <a:pt x="367" y="391"/>
                  </a:lnTo>
                  <a:close/>
                  <a:moveTo>
                    <a:pt x="362" y="388"/>
                  </a:moveTo>
                  <a:lnTo>
                    <a:pt x="363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4" y="387"/>
                  </a:lnTo>
                  <a:lnTo>
                    <a:pt x="364" y="388"/>
                  </a:lnTo>
                  <a:lnTo>
                    <a:pt x="364" y="390"/>
                  </a:lnTo>
                  <a:lnTo>
                    <a:pt x="366" y="390"/>
                  </a:lnTo>
                  <a:lnTo>
                    <a:pt x="364" y="391"/>
                  </a:lnTo>
                  <a:lnTo>
                    <a:pt x="364" y="390"/>
                  </a:lnTo>
                  <a:lnTo>
                    <a:pt x="363" y="390"/>
                  </a:lnTo>
                  <a:lnTo>
                    <a:pt x="362" y="388"/>
                  </a:lnTo>
                  <a:close/>
                  <a:moveTo>
                    <a:pt x="362" y="392"/>
                  </a:moveTo>
                  <a:lnTo>
                    <a:pt x="363" y="392"/>
                  </a:lnTo>
                  <a:lnTo>
                    <a:pt x="363" y="393"/>
                  </a:lnTo>
                  <a:lnTo>
                    <a:pt x="362" y="393"/>
                  </a:lnTo>
                  <a:lnTo>
                    <a:pt x="362" y="394"/>
                  </a:lnTo>
                  <a:lnTo>
                    <a:pt x="361" y="394"/>
                  </a:lnTo>
                  <a:lnTo>
                    <a:pt x="361" y="393"/>
                  </a:lnTo>
                  <a:lnTo>
                    <a:pt x="359" y="393"/>
                  </a:lnTo>
                  <a:lnTo>
                    <a:pt x="358" y="393"/>
                  </a:lnTo>
                  <a:lnTo>
                    <a:pt x="357" y="393"/>
                  </a:lnTo>
                  <a:lnTo>
                    <a:pt x="357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8" y="390"/>
                  </a:lnTo>
                  <a:lnTo>
                    <a:pt x="359" y="390"/>
                  </a:lnTo>
                  <a:lnTo>
                    <a:pt x="359" y="391"/>
                  </a:lnTo>
                  <a:lnTo>
                    <a:pt x="359" y="390"/>
                  </a:lnTo>
                  <a:lnTo>
                    <a:pt x="361" y="390"/>
                  </a:lnTo>
                  <a:lnTo>
                    <a:pt x="359" y="390"/>
                  </a:lnTo>
                  <a:lnTo>
                    <a:pt x="359" y="388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4"/>
                  </a:lnTo>
                  <a:lnTo>
                    <a:pt x="361" y="384"/>
                  </a:lnTo>
                  <a:lnTo>
                    <a:pt x="361" y="386"/>
                  </a:lnTo>
                  <a:lnTo>
                    <a:pt x="359" y="386"/>
                  </a:lnTo>
                  <a:lnTo>
                    <a:pt x="361" y="387"/>
                  </a:lnTo>
                  <a:lnTo>
                    <a:pt x="361" y="386"/>
                  </a:lnTo>
                  <a:lnTo>
                    <a:pt x="361" y="387"/>
                  </a:lnTo>
                  <a:lnTo>
                    <a:pt x="361" y="388"/>
                  </a:lnTo>
                  <a:lnTo>
                    <a:pt x="362" y="388"/>
                  </a:lnTo>
                  <a:lnTo>
                    <a:pt x="362" y="390"/>
                  </a:lnTo>
                  <a:lnTo>
                    <a:pt x="361" y="390"/>
                  </a:lnTo>
                  <a:lnTo>
                    <a:pt x="361" y="391"/>
                  </a:lnTo>
                  <a:lnTo>
                    <a:pt x="361" y="392"/>
                  </a:lnTo>
                  <a:lnTo>
                    <a:pt x="362" y="392"/>
                  </a:lnTo>
                  <a:lnTo>
                    <a:pt x="362" y="393"/>
                  </a:lnTo>
                  <a:lnTo>
                    <a:pt x="362" y="392"/>
                  </a:lnTo>
                  <a:close/>
                  <a:moveTo>
                    <a:pt x="362" y="388"/>
                  </a:moveTo>
                  <a:lnTo>
                    <a:pt x="362" y="387"/>
                  </a:lnTo>
                  <a:lnTo>
                    <a:pt x="362" y="386"/>
                  </a:lnTo>
                  <a:lnTo>
                    <a:pt x="362" y="387"/>
                  </a:lnTo>
                  <a:lnTo>
                    <a:pt x="361" y="387"/>
                  </a:lnTo>
                  <a:lnTo>
                    <a:pt x="361" y="386"/>
                  </a:lnTo>
                  <a:lnTo>
                    <a:pt x="362" y="386"/>
                  </a:lnTo>
                  <a:lnTo>
                    <a:pt x="361" y="386"/>
                  </a:lnTo>
                  <a:lnTo>
                    <a:pt x="362" y="384"/>
                  </a:lnTo>
                  <a:lnTo>
                    <a:pt x="363" y="386"/>
                  </a:lnTo>
                  <a:lnTo>
                    <a:pt x="363" y="387"/>
                  </a:lnTo>
                  <a:lnTo>
                    <a:pt x="363" y="388"/>
                  </a:lnTo>
                  <a:lnTo>
                    <a:pt x="362" y="388"/>
                  </a:lnTo>
                  <a:close/>
                  <a:moveTo>
                    <a:pt x="356" y="387"/>
                  </a:moveTo>
                  <a:lnTo>
                    <a:pt x="355" y="386"/>
                  </a:lnTo>
                  <a:lnTo>
                    <a:pt x="355" y="384"/>
                  </a:lnTo>
                  <a:lnTo>
                    <a:pt x="355" y="383"/>
                  </a:lnTo>
                  <a:lnTo>
                    <a:pt x="356" y="383"/>
                  </a:lnTo>
                  <a:lnTo>
                    <a:pt x="356" y="384"/>
                  </a:lnTo>
                  <a:lnTo>
                    <a:pt x="357" y="384"/>
                  </a:lnTo>
                  <a:lnTo>
                    <a:pt x="358" y="384"/>
                  </a:lnTo>
                  <a:lnTo>
                    <a:pt x="359" y="384"/>
                  </a:lnTo>
                  <a:lnTo>
                    <a:pt x="359" y="386"/>
                  </a:lnTo>
                  <a:lnTo>
                    <a:pt x="358" y="387"/>
                  </a:lnTo>
                  <a:lnTo>
                    <a:pt x="358" y="388"/>
                  </a:lnTo>
                  <a:lnTo>
                    <a:pt x="358" y="390"/>
                  </a:lnTo>
                  <a:lnTo>
                    <a:pt x="357" y="390"/>
                  </a:lnTo>
                  <a:lnTo>
                    <a:pt x="356" y="390"/>
                  </a:lnTo>
                  <a:lnTo>
                    <a:pt x="356" y="388"/>
                  </a:lnTo>
                  <a:lnTo>
                    <a:pt x="356" y="387"/>
                  </a:lnTo>
                  <a:close/>
                  <a:moveTo>
                    <a:pt x="356" y="393"/>
                  </a:moveTo>
                  <a:lnTo>
                    <a:pt x="355" y="394"/>
                  </a:lnTo>
                  <a:lnTo>
                    <a:pt x="355" y="393"/>
                  </a:lnTo>
                  <a:lnTo>
                    <a:pt x="355" y="392"/>
                  </a:lnTo>
                  <a:lnTo>
                    <a:pt x="354" y="392"/>
                  </a:lnTo>
                  <a:lnTo>
                    <a:pt x="354" y="391"/>
                  </a:lnTo>
                  <a:lnTo>
                    <a:pt x="354" y="390"/>
                  </a:lnTo>
                  <a:lnTo>
                    <a:pt x="355" y="390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90"/>
                  </a:lnTo>
                  <a:lnTo>
                    <a:pt x="353" y="390"/>
                  </a:lnTo>
                  <a:lnTo>
                    <a:pt x="352" y="390"/>
                  </a:lnTo>
                  <a:lnTo>
                    <a:pt x="352" y="388"/>
                  </a:lnTo>
                  <a:lnTo>
                    <a:pt x="353" y="388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4" y="388"/>
                  </a:lnTo>
                  <a:lnTo>
                    <a:pt x="353" y="388"/>
                  </a:lnTo>
                  <a:lnTo>
                    <a:pt x="353" y="387"/>
                  </a:lnTo>
                  <a:lnTo>
                    <a:pt x="354" y="387"/>
                  </a:lnTo>
                  <a:lnTo>
                    <a:pt x="353" y="387"/>
                  </a:lnTo>
                  <a:lnTo>
                    <a:pt x="353" y="388"/>
                  </a:lnTo>
                  <a:lnTo>
                    <a:pt x="353" y="387"/>
                  </a:lnTo>
                  <a:lnTo>
                    <a:pt x="353" y="388"/>
                  </a:lnTo>
                  <a:lnTo>
                    <a:pt x="352" y="388"/>
                  </a:lnTo>
                  <a:lnTo>
                    <a:pt x="352" y="387"/>
                  </a:lnTo>
                  <a:lnTo>
                    <a:pt x="353" y="387"/>
                  </a:lnTo>
                  <a:lnTo>
                    <a:pt x="353" y="386"/>
                  </a:lnTo>
                  <a:lnTo>
                    <a:pt x="352" y="387"/>
                  </a:lnTo>
                  <a:lnTo>
                    <a:pt x="352" y="386"/>
                  </a:lnTo>
                  <a:lnTo>
                    <a:pt x="352" y="384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4" y="383"/>
                  </a:lnTo>
                  <a:lnTo>
                    <a:pt x="354" y="384"/>
                  </a:lnTo>
                  <a:lnTo>
                    <a:pt x="355" y="384"/>
                  </a:lnTo>
                  <a:lnTo>
                    <a:pt x="355" y="386"/>
                  </a:lnTo>
                  <a:lnTo>
                    <a:pt x="354" y="386"/>
                  </a:lnTo>
                  <a:lnTo>
                    <a:pt x="355" y="386"/>
                  </a:lnTo>
                  <a:lnTo>
                    <a:pt x="355" y="387"/>
                  </a:lnTo>
                  <a:lnTo>
                    <a:pt x="355" y="388"/>
                  </a:lnTo>
                  <a:lnTo>
                    <a:pt x="356" y="388"/>
                  </a:lnTo>
                  <a:lnTo>
                    <a:pt x="355" y="390"/>
                  </a:lnTo>
                  <a:lnTo>
                    <a:pt x="356" y="390"/>
                  </a:lnTo>
                  <a:lnTo>
                    <a:pt x="356" y="391"/>
                  </a:lnTo>
                  <a:lnTo>
                    <a:pt x="356" y="392"/>
                  </a:lnTo>
                  <a:lnTo>
                    <a:pt x="356" y="393"/>
                  </a:lnTo>
                  <a:close/>
                  <a:moveTo>
                    <a:pt x="355" y="383"/>
                  </a:moveTo>
                  <a:lnTo>
                    <a:pt x="355" y="382"/>
                  </a:lnTo>
                  <a:lnTo>
                    <a:pt x="355" y="381"/>
                  </a:lnTo>
                  <a:lnTo>
                    <a:pt x="356" y="381"/>
                  </a:lnTo>
                  <a:lnTo>
                    <a:pt x="357" y="381"/>
                  </a:lnTo>
                  <a:lnTo>
                    <a:pt x="358" y="381"/>
                  </a:lnTo>
                  <a:lnTo>
                    <a:pt x="358" y="380"/>
                  </a:lnTo>
                  <a:lnTo>
                    <a:pt x="359" y="380"/>
                  </a:lnTo>
                  <a:lnTo>
                    <a:pt x="359" y="381"/>
                  </a:lnTo>
                  <a:lnTo>
                    <a:pt x="359" y="382"/>
                  </a:lnTo>
                  <a:lnTo>
                    <a:pt x="358" y="383"/>
                  </a:lnTo>
                  <a:lnTo>
                    <a:pt x="359" y="383"/>
                  </a:lnTo>
                  <a:lnTo>
                    <a:pt x="359" y="384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7" y="383"/>
                  </a:lnTo>
                  <a:lnTo>
                    <a:pt x="357" y="382"/>
                  </a:lnTo>
                  <a:lnTo>
                    <a:pt x="356" y="382"/>
                  </a:lnTo>
                  <a:lnTo>
                    <a:pt x="356" y="383"/>
                  </a:lnTo>
                  <a:lnTo>
                    <a:pt x="355" y="383"/>
                  </a:lnTo>
                  <a:close/>
                  <a:moveTo>
                    <a:pt x="363" y="382"/>
                  </a:moveTo>
                  <a:lnTo>
                    <a:pt x="362" y="381"/>
                  </a:lnTo>
                  <a:lnTo>
                    <a:pt x="363" y="381"/>
                  </a:lnTo>
                  <a:lnTo>
                    <a:pt x="363" y="380"/>
                  </a:lnTo>
                  <a:lnTo>
                    <a:pt x="364" y="380"/>
                  </a:lnTo>
                  <a:lnTo>
                    <a:pt x="364" y="381"/>
                  </a:lnTo>
                  <a:lnTo>
                    <a:pt x="366" y="381"/>
                  </a:lnTo>
                  <a:lnTo>
                    <a:pt x="364" y="381"/>
                  </a:lnTo>
                  <a:lnTo>
                    <a:pt x="364" y="380"/>
                  </a:lnTo>
                  <a:lnTo>
                    <a:pt x="366" y="380"/>
                  </a:lnTo>
                  <a:lnTo>
                    <a:pt x="367" y="380"/>
                  </a:lnTo>
                  <a:lnTo>
                    <a:pt x="368" y="381"/>
                  </a:lnTo>
                  <a:lnTo>
                    <a:pt x="369" y="381"/>
                  </a:lnTo>
                  <a:lnTo>
                    <a:pt x="369" y="382"/>
                  </a:lnTo>
                  <a:lnTo>
                    <a:pt x="368" y="382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67" y="382"/>
                  </a:lnTo>
                  <a:lnTo>
                    <a:pt x="366" y="382"/>
                  </a:lnTo>
                  <a:lnTo>
                    <a:pt x="364" y="382"/>
                  </a:lnTo>
                  <a:lnTo>
                    <a:pt x="363" y="382"/>
                  </a:lnTo>
                  <a:close/>
                  <a:moveTo>
                    <a:pt x="355" y="380"/>
                  </a:moveTo>
                  <a:lnTo>
                    <a:pt x="354" y="379"/>
                  </a:lnTo>
                  <a:lnTo>
                    <a:pt x="354" y="380"/>
                  </a:lnTo>
                  <a:lnTo>
                    <a:pt x="354" y="379"/>
                  </a:lnTo>
                  <a:lnTo>
                    <a:pt x="355" y="379"/>
                  </a:lnTo>
                  <a:lnTo>
                    <a:pt x="356" y="379"/>
                  </a:lnTo>
                  <a:lnTo>
                    <a:pt x="356" y="378"/>
                  </a:lnTo>
                  <a:lnTo>
                    <a:pt x="356" y="379"/>
                  </a:lnTo>
                  <a:lnTo>
                    <a:pt x="356" y="380"/>
                  </a:lnTo>
                  <a:lnTo>
                    <a:pt x="356" y="379"/>
                  </a:lnTo>
                  <a:lnTo>
                    <a:pt x="356" y="380"/>
                  </a:lnTo>
                  <a:lnTo>
                    <a:pt x="357" y="380"/>
                  </a:lnTo>
                  <a:lnTo>
                    <a:pt x="356" y="380"/>
                  </a:lnTo>
                  <a:lnTo>
                    <a:pt x="355" y="381"/>
                  </a:lnTo>
                  <a:lnTo>
                    <a:pt x="355" y="380"/>
                  </a:lnTo>
                  <a:close/>
                  <a:moveTo>
                    <a:pt x="358" y="379"/>
                  </a:moveTo>
                  <a:lnTo>
                    <a:pt x="357" y="380"/>
                  </a:lnTo>
                  <a:lnTo>
                    <a:pt x="357" y="379"/>
                  </a:lnTo>
                  <a:lnTo>
                    <a:pt x="357" y="378"/>
                  </a:lnTo>
                  <a:lnTo>
                    <a:pt x="358" y="378"/>
                  </a:lnTo>
                  <a:lnTo>
                    <a:pt x="358" y="379"/>
                  </a:lnTo>
                  <a:close/>
                  <a:moveTo>
                    <a:pt x="363" y="368"/>
                  </a:moveTo>
                  <a:lnTo>
                    <a:pt x="364" y="368"/>
                  </a:lnTo>
                  <a:lnTo>
                    <a:pt x="364" y="369"/>
                  </a:lnTo>
                  <a:lnTo>
                    <a:pt x="363" y="369"/>
                  </a:lnTo>
                  <a:lnTo>
                    <a:pt x="363" y="370"/>
                  </a:lnTo>
                  <a:lnTo>
                    <a:pt x="363" y="369"/>
                  </a:lnTo>
                  <a:lnTo>
                    <a:pt x="362" y="369"/>
                  </a:lnTo>
                  <a:lnTo>
                    <a:pt x="363" y="369"/>
                  </a:lnTo>
                  <a:lnTo>
                    <a:pt x="363" y="368"/>
                  </a:lnTo>
                  <a:close/>
                  <a:moveTo>
                    <a:pt x="367" y="368"/>
                  </a:moveTo>
                  <a:lnTo>
                    <a:pt x="368" y="368"/>
                  </a:lnTo>
                  <a:lnTo>
                    <a:pt x="368" y="369"/>
                  </a:lnTo>
                  <a:lnTo>
                    <a:pt x="367" y="369"/>
                  </a:lnTo>
                  <a:lnTo>
                    <a:pt x="366" y="370"/>
                  </a:lnTo>
                  <a:lnTo>
                    <a:pt x="366" y="369"/>
                  </a:lnTo>
                  <a:lnTo>
                    <a:pt x="366" y="368"/>
                  </a:lnTo>
                  <a:lnTo>
                    <a:pt x="367" y="368"/>
                  </a:lnTo>
                  <a:close/>
                  <a:moveTo>
                    <a:pt x="370" y="353"/>
                  </a:moveTo>
                  <a:lnTo>
                    <a:pt x="370" y="354"/>
                  </a:lnTo>
                  <a:lnTo>
                    <a:pt x="372" y="354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9" y="354"/>
                  </a:lnTo>
                  <a:lnTo>
                    <a:pt x="368" y="354"/>
                  </a:lnTo>
                  <a:lnTo>
                    <a:pt x="368" y="353"/>
                  </a:lnTo>
                  <a:lnTo>
                    <a:pt x="369" y="353"/>
                  </a:lnTo>
                  <a:lnTo>
                    <a:pt x="370" y="353"/>
                  </a:lnTo>
                  <a:close/>
                  <a:moveTo>
                    <a:pt x="370" y="352"/>
                  </a:moveTo>
                  <a:lnTo>
                    <a:pt x="372" y="353"/>
                  </a:lnTo>
                  <a:lnTo>
                    <a:pt x="370" y="353"/>
                  </a:lnTo>
                  <a:lnTo>
                    <a:pt x="369" y="353"/>
                  </a:lnTo>
                  <a:lnTo>
                    <a:pt x="369" y="352"/>
                  </a:lnTo>
                  <a:lnTo>
                    <a:pt x="370" y="352"/>
                  </a:lnTo>
                  <a:lnTo>
                    <a:pt x="370" y="350"/>
                  </a:lnTo>
                  <a:lnTo>
                    <a:pt x="370" y="352"/>
                  </a:lnTo>
                  <a:close/>
                  <a:moveTo>
                    <a:pt x="359" y="349"/>
                  </a:moveTo>
                  <a:lnTo>
                    <a:pt x="361" y="350"/>
                  </a:lnTo>
                  <a:lnTo>
                    <a:pt x="359" y="350"/>
                  </a:lnTo>
                  <a:lnTo>
                    <a:pt x="359" y="352"/>
                  </a:lnTo>
                  <a:lnTo>
                    <a:pt x="359" y="353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7" y="354"/>
                  </a:lnTo>
                  <a:lnTo>
                    <a:pt x="356" y="354"/>
                  </a:lnTo>
                  <a:lnTo>
                    <a:pt x="356" y="353"/>
                  </a:lnTo>
                  <a:lnTo>
                    <a:pt x="357" y="353"/>
                  </a:lnTo>
                  <a:lnTo>
                    <a:pt x="358" y="353"/>
                  </a:lnTo>
                  <a:lnTo>
                    <a:pt x="357" y="353"/>
                  </a:lnTo>
                  <a:lnTo>
                    <a:pt x="356" y="353"/>
                  </a:lnTo>
                  <a:lnTo>
                    <a:pt x="356" y="352"/>
                  </a:lnTo>
                  <a:lnTo>
                    <a:pt x="357" y="352"/>
                  </a:lnTo>
                  <a:lnTo>
                    <a:pt x="356" y="352"/>
                  </a:lnTo>
                  <a:lnTo>
                    <a:pt x="356" y="350"/>
                  </a:lnTo>
                  <a:lnTo>
                    <a:pt x="357" y="350"/>
                  </a:lnTo>
                  <a:lnTo>
                    <a:pt x="358" y="352"/>
                  </a:lnTo>
                  <a:lnTo>
                    <a:pt x="357" y="350"/>
                  </a:lnTo>
                  <a:lnTo>
                    <a:pt x="358" y="350"/>
                  </a:lnTo>
                  <a:lnTo>
                    <a:pt x="358" y="349"/>
                  </a:lnTo>
                  <a:lnTo>
                    <a:pt x="359" y="350"/>
                  </a:lnTo>
                  <a:lnTo>
                    <a:pt x="359" y="349"/>
                  </a:lnTo>
                  <a:close/>
                  <a:moveTo>
                    <a:pt x="370" y="349"/>
                  </a:moveTo>
                  <a:lnTo>
                    <a:pt x="370" y="350"/>
                  </a:lnTo>
                  <a:lnTo>
                    <a:pt x="369" y="350"/>
                  </a:lnTo>
                  <a:lnTo>
                    <a:pt x="369" y="352"/>
                  </a:lnTo>
                  <a:lnTo>
                    <a:pt x="369" y="353"/>
                  </a:lnTo>
                  <a:lnTo>
                    <a:pt x="368" y="352"/>
                  </a:lnTo>
                  <a:lnTo>
                    <a:pt x="368" y="350"/>
                  </a:lnTo>
                  <a:lnTo>
                    <a:pt x="369" y="350"/>
                  </a:lnTo>
                  <a:lnTo>
                    <a:pt x="370" y="349"/>
                  </a:lnTo>
                  <a:close/>
                  <a:moveTo>
                    <a:pt x="368" y="349"/>
                  </a:moveTo>
                  <a:lnTo>
                    <a:pt x="368" y="350"/>
                  </a:lnTo>
                  <a:lnTo>
                    <a:pt x="368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7" y="349"/>
                  </a:lnTo>
                  <a:lnTo>
                    <a:pt x="367" y="348"/>
                  </a:lnTo>
                  <a:lnTo>
                    <a:pt x="368" y="349"/>
                  </a:lnTo>
                  <a:close/>
                  <a:moveTo>
                    <a:pt x="359" y="347"/>
                  </a:moveTo>
                  <a:lnTo>
                    <a:pt x="359" y="348"/>
                  </a:lnTo>
                  <a:lnTo>
                    <a:pt x="358" y="347"/>
                  </a:lnTo>
                  <a:lnTo>
                    <a:pt x="359" y="347"/>
                  </a:lnTo>
                  <a:close/>
                  <a:moveTo>
                    <a:pt x="362" y="346"/>
                  </a:moveTo>
                  <a:lnTo>
                    <a:pt x="362" y="347"/>
                  </a:lnTo>
                  <a:lnTo>
                    <a:pt x="362" y="348"/>
                  </a:lnTo>
                  <a:lnTo>
                    <a:pt x="362" y="349"/>
                  </a:lnTo>
                  <a:lnTo>
                    <a:pt x="361" y="349"/>
                  </a:lnTo>
                  <a:lnTo>
                    <a:pt x="361" y="348"/>
                  </a:lnTo>
                  <a:lnTo>
                    <a:pt x="361" y="347"/>
                  </a:lnTo>
                  <a:lnTo>
                    <a:pt x="362" y="346"/>
                  </a:lnTo>
                  <a:close/>
                  <a:moveTo>
                    <a:pt x="367" y="348"/>
                  </a:moveTo>
                  <a:lnTo>
                    <a:pt x="367" y="347"/>
                  </a:lnTo>
                  <a:lnTo>
                    <a:pt x="367" y="346"/>
                  </a:lnTo>
                  <a:lnTo>
                    <a:pt x="368" y="346"/>
                  </a:lnTo>
                  <a:lnTo>
                    <a:pt x="369" y="347"/>
                  </a:lnTo>
                  <a:lnTo>
                    <a:pt x="369" y="348"/>
                  </a:lnTo>
                  <a:lnTo>
                    <a:pt x="368" y="348"/>
                  </a:lnTo>
                  <a:lnTo>
                    <a:pt x="367" y="348"/>
                  </a:lnTo>
                  <a:close/>
                  <a:moveTo>
                    <a:pt x="362" y="348"/>
                  </a:moveTo>
                  <a:lnTo>
                    <a:pt x="363" y="348"/>
                  </a:lnTo>
                  <a:lnTo>
                    <a:pt x="363" y="347"/>
                  </a:lnTo>
                  <a:lnTo>
                    <a:pt x="362" y="347"/>
                  </a:lnTo>
                  <a:lnTo>
                    <a:pt x="363" y="347"/>
                  </a:lnTo>
                  <a:lnTo>
                    <a:pt x="363" y="346"/>
                  </a:lnTo>
                  <a:lnTo>
                    <a:pt x="363" y="345"/>
                  </a:lnTo>
                  <a:lnTo>
                    <a:pt x="364" y="345"/>
                  </a:lnTo>
                  <a:lnTo>
                    <a:pt x="366" y="346"/>
                  </a:lnTo>
                  <a:lnTo>
                    <a:pt x="364" y="346"/>
                  </a:lnTo>
                  <a:lnTo>
                    <a:pt x="366" y="346"/>
                  </a:lnTo>
                  <a:lnTo>
                    <a:pt x="366" y="347"/>
                  </a:lnTo>
                  <a:lnTo>
                    <a:pt x="364" y="347"/>
                  </a:lnTo>
                  <a:lnTo>
                    <a:pt x="366" y="347"/>
                  </a:lnTo>
                  <a:lnTo>
                    <a:pt x="366" y="348"/>
                  </a:lnTo>
                  <a:lnTo>
                    <a:pt x="364" y="348"/>
                  </a:lnTo>
                  <a:lnTo>
                    <a:pt x="363" y="349"/>
                  </a:lnTo>
                  <a:lnTo>
                    <a:pt x="362" y="349"/>
                  </a:lnTo>
                  <a:lnTo>
                    <a:pt x="362" y="348"/>
                  </a:lnTo>
                  <a:close/>
                  <a:moveTo>
                    <a:pt x="372" y="345"/>
                  </a:moveTo>
                  <a:lnTo>
                    <a:pt x="372" y="346"/>
                  </a:lnTo>
                  <a:lnTo>
                    <a:pt x="372" y="347"/>
                  </a:lnTo>
                  <a:lnTo>
                    <a:pt x="372" y="348"/>
                  </a:lnTo>
                  <a:lnTo>
                    <a:pt x="372" y="349"/>
                  </a:lnTo>
                  <a:lnTo>
                    <a:pt x="370" y="348"/>
                  </a:lnTo>
                  <a:lnTo>
                    <a:pt x="369" y="347"/>
                  </a:lnTo>
                  <a:lnTo>
                    <a:pt x="370" y="347"/>
                  </a:lnTo>
                  <a:lnTo>
                    <a:pt x="370" y="346"/>
                  </a:lnTo>
                  <a:lnTo>
                    <a:pt x="370" y="345"/>
                  </a:lnTo>
                  <a:lnTo>
                    <a:pt x="372" y="345"/>
                  </a:lnTo>
                  <a:close/>
                  <a:moveTo>
                    <a:pt x="369" y="345"/>
                  </a:moveTo>
                  <a:lnTo>
                    <a:pt x="369" y="346"/>
                  </a:lnTo>
                  <a:lnTo>
                    <a:pt x="368" y="346"/>
                  </a:lnTo>
                  <a:lnTo>
                    <a:pt x="367" y="346"/>
                  </a:lnTo>
                  <a:lnTo>
                    <a:pt x="366" y="346"/>
                  </a:lnTo>
                  <a:lnTo>
                    <a:pt x="367" y="346"/>
                  </a:lnTo>
                  <a:lnTo>
                    <a:pt x="367" y="345"/>
                  </a:lnTo>
                  <a:lnTo>
                    <a:pt x="368" y="345"/>
                  </a:lnTo>
                  <a:lnTo>
                    <a:pt x="369" y="345"/>
                  </a:lnTo>
                  <a:close/>
                  <a:moveTo>
                    <a:pt x="362" y="346"/>
                  </a:moveTo>
                  <a:lnTo>
                    <a:pt x="362" y="345"/>
                  </a:lnTo>
                  <a:lnTo>
                    <a:pt x="363" y="344"/>
                  </a:lnTo>
                  <a:lnTo>
                    <a:pt x="363" y="345"/>
                  </a:lnTo>
                  <a:lnTo>
                    <a:pt x="362" y="346"/>
                  </a:lnTo>
                  <a:lnTo>
                    <a:pt x="362" y="347"/>
                  </a:lnTo>
                  <a:lnTo>
                    <a:pt x="362" y="346"/>
                  </a:lnTo>
                  <a:close/>
                  <a:moveTo>
                    <a:pt x="369" y="344"/>
                  </a:moveTo>
                  <a:lnTo>
                    <a:pt x="369" y="345"/>
                  </a:lnTo>
                  <a:lnTo>
                    <a:pt x="368" y="345"/>
                  </a:lnTo>
                  <a:lnTo>
                    <a:pt x="368" y="344"/>
                  </a:lnTo>
                  <a:lnTo>
                    <a:pt x="369" y="344"/>
                  </a:lnTo>
                  <a:close/>
                  <a:moveTo>
                    <a:pt x="364" y="342"/>
                  </a:move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2" y="342"/>
                  </a:lnTo>
                  <a:lnTo>
                    <a:pt x="363" y="342"/>
                  </a:lnTo>
                  <a:lnTo>
                    <a:pt x="364" y="342"/>
                  </a:lnTo>
                  <a:close/>
                  <a:moveTo>
                    <a:pt x="369" y="342"/>
                  </a:moveTo>
                  <a:lnTo>
                    <a:pt x="370" y="342"/>
                  </a:lnTo>
                  <a:lnTo>
                    <a:pt x="369" y="344"/>
                  </a:lnTo>
                  <a:lnTo>
                    <a:pt x="368" y="344"/>
                  </a:lnTo>
                  <a:lnTo>
                    <a:pt x="367" y="342"/>
                  </a:lnTo>
                  <a:lnTo>
                    <a:pt x="366" y="342"/>
                  </a:lnTo>
                  <a:lnTo>
                    <a:pt x="366" y="341"/>
                  </a:lnTo>
                  <a:lnTo>
                    <a:pt x="367" y="341"/>
                  </a:lnTo>
                  <a:lnTo>
                    <a:pt x="368" y="342"/>
                  </a:lnTo>
                  <a:lnTo>
                    <a:pt x="369" y="342"/>
                  </a:lnTo>
                  <a:close/>
                  <a:moveTo>
                    <a:pt x="364" y="341"/>
                  </a:moveTo>
                  <a:lnTo>
                    <a:pt x="364" y="342"/>
                  </a:lnTo>
                  <a:lnTo>
                    <a:pt x="363" y="342"/>
                  </a:lnTo>
                  <a:lnTo>
                    <a:pt x="363" y="341"/>
                  </a:lnTo>
                  <a:lnTo>
                    <a:pt x="363" y="340"/>
                  </a:lnTo>
                  <a:lnTo>
                    <a:pt x="364" y="340"/>
                  </a:lnTo>
                  <a:lnTo>
                    <a:pt x="364" y="341"/>
                  </a:lnTo>
                  <a:close/>
                  <a:moveTo>
                    <a:pt x="370" y="341"/>
                  </a:moveTo>
                  <a:lnTo>
                    <a:pt x="370" y="342"/>
                  </a:lnTo>
                  <a:lnTo>
                    <a:pt x="369" y="341"/>
                  </a:lnTo>
                  <a:lnTo>
                    <a:pt x="368" y="341"/>
                  </a:lnTo>
                  <a:lnTo>
                    <a:pt x="367" y="341"/>
                  </a:lnTo>
                  <a:lnTo>
                    <a:pt x="367" y="340"/>
                  </a:lnTo>
                  <a:lnTo>
                    <a:pt x="366" y="340"/>
                  </a:lnTo>
                  <a:lnTo>
                    <a:pt x="366" y="338"/>
                  </a:lnTo>
                  <a:lnTo>
                    <a:pt x="367" y="338"/>
                  </a:lnTo>
                  <a:lnTo>
                    <a:pt x="368" y="338"/>
                  </a:lnTo>
                  <a:lnTo>
                    <a:pt x="368" y="337"/>
                  </a:lnTo>
                  <a:lnTo>
                    <a:pt x="369" y="337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1"/>
                  </a:lnTo>
                  <a:close/>
                  <a:moveTo>
                    <a:pt x="364" y="337"/>
                  </a:moveTo>
                  <a:lnTo>
                    <a:pt x="366" y="336"/>
                  </a:lnTo>
                  <a:lnTo>
                    <a:pt x="367" y="336"/>
                  </a:lnTo>
                  <a:lnTo>
                    <a:pt x="368" y="336"/>
                  </a:lnTo>
                  <a:lnTo>
                    <a:pt x="368" y="337"/>
                  </a:lnTo>
                  <a:lnTo>
                    <a:pt x="369" y="337"/>
                  </a:lnTo>
                  <a:lnTo>
                    <a:pt x="368" y="337"/>
                  </a:lnTo>
                  <a:lnTo>
                    <a:pt x="367" y="337"/>
                  </a:lnTo>
                  <a:lnTo>
                    <a:pt x="366" y="337"/>
                  </a:lnTo>
                  <a:lnTo>
                    <a:pt x="364" y="338"/>
                  </a:lnTo>
                  <a:lnTo>
                    <a:pt x="364" y="337"/>
                  </a:lnTo>
                  <a:close/>
                  <a:moveTo>
                    <a:pt x="368" y="335"/>
                  </a:moveTo>
                  <a:lnTo>
                    <a:pt x="367" y="335"/>
                  </a:lnTo>
                  <a:lnTo>
                    <a:pt x="366" y="335"/>
                  </a:lnTo>
                  <a:lnTo>
                    <a:pt x="367" y="335"/>
                  </a:lnTo>
                  <a:lnTo>
                    <a:pt x="368" y="334"/>
                  </a:lnTo>
                  <a:lnTo>
                    <a:pt x="368" y="335"/>
                  </a:lnTo>
                  <a:close/>
                  <a:moveTo>
                    <a:pt x="368" y="335"/>
                  </a:moveTo>
                  <a:lnTo>
                    <a:pt x="369" y="334"/>
                  </a:lnTo>
                  <a:lnTo>
                    <a:pt x="369" y="335"/>
                  </a:lnTo>
                  <a:lnTo>
                    <a:pt x="370" y="336"/>
                  </a:lnTo>
                  <a:lnTo>
                    <a:pt x="370" y="337"/>
                  </a:lnTo>
                  <a:lnTo>
                    <a:pt x="369" y="337"/>
                  </a:lnTo>
                  <a:lnTo>
                    <a:pt x="369" y="336"/>
                  </a:lnTo>
                  <a:lnTo>
                    <a:pt x="368" y="336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69" y="336"/>
                  </a:lnTo>
                  <a:lnTo>
                    <a:pt x="369" y="335"/>
                  </a:lnTo>
                  <a:lnTo>
                    <a:pt x="368" y="335"/>
                  </a:lnTo>
                  <a:close/>
                  <a:moveTo>
                    <a:pt x="356" y="335"/>
                  </a:moveTo>
                  <a:lnTo>
                    <a:pt x="357" y="335"/>
                  </a:lnTo>
                  <a:lnTo>
                    <a:pt x="357" y="336"/>
                  </a:lnTo>
                  <a:lnTo>
                    <a:pt x="356" y="336"/>
                  </a:lnTo>
                  <a:lnTo>
                    <a:pt x="355" y="335"/>
                  </a:lnTo>
                  <a:lnTo>
                    <a:pt x="356" y="334"/>
                  </a:lnTo>
                  <a:lnTo>
                    <a:pt x="356" y="335"/>
                  </a:lnTo>
                  <a:close/>
                  <a:moveTo>
                    <a:pt x="372" y="334"/>
                  </a:moveTo>
                  <a:lnTo>
                    <a:pt x="372" y="335"/>
                  </a:lnTo>
                  <a:lnTo>
                    <a:pt x="370" y="335"/>
                  </a:lnTo>
                  <a:lnTo>
                    <a:pt x="370" y="334"/>
                  </a:lnTo>
                  <a:lnTo>
                    <a:pt x="372" y="334"/>
                  </a:lnTo>
                  <a:close/>
                  <a:moveTo>
                    <a:pt x="364" y="335"/>
                  </a:moveTo>
                  <a:lnTo>
                    <a:pt x="363" y="336"/>
                  </a:lnTo>
                  <a:lnTo>
                    <a:pt x="363" y="335"/>
                  </a:lnTo>
                  <a:lnTo>
                    <a:pt x="362" y="335"/>
                  </a:lnTo>
                  <a:lnTo>
                    <a:pt x="362" y="334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5"/>
                  </a:lnTo>
                  <a:close/>
                  <a:moveTo>
                    <a:pt x="363" y="333"/>
                  </a:moveTo>
                  <a:lnTo>
                    <a:pt x="363" y="334"/>
                  </a:lnTo>
                  <a:lnTo>
                    <a:pt x="362" y="333"/>
                  </a:lnTo>
                  <a:lnTo>
                    <a:pt x="361" y="333"/>
                  </a:lnTo>
                  <a:lnTo>
                    <a:pt x="362" y="333"/>
                  </a:lnTo>
                  <a:lnTo>
                    <a:pt x="363" y="333"/>
                  </a:lnTo>
                  <a:close/>
                  <a:moveTo>
                    <a:pt x="368" y="333"/>
                  </a:moveTo>
                  <a:lnTo>
                    <a:pt x="369" y="333"/>
                  </a:lnTo>
                  <a:lnTo>
                    <a:pt x="369" y="334"/>
                  </a:lnTo>
                  <a:lnTo>
                    <a:pt x="368" y="334"/>
                  </a:lnTo>
                  <a:lnTo>
                    <a:pt x="367" y="334"/>
                  </a:lnTo>
                  <a:lnTo>
                    <a:pt x="366" y="335"/>
                  </a:lnTo>
                  <a:lnTo>
                    <a:pt x="364" y="335"/>
                  </a:lnTo>
                  <a:lnTo>
                    <a:pt x="364" y="334"/>
                  </a:lnTo>
                  <a:lnTo>
                    <a:pt x="363" y="334"/>
                  </a:lnTo>
                  <a:lnTo>
                    <a:pt x="364" y="334"/>
                  </a:lnTo>
                  <a:lnTo>
                    <a:pt x="363" y="334"/>
                  </a:lnTo>
                  <a:lnTo>
                    <a:pt x="363" y="333"/>
                  </a:lnTo>
                  <a:lnTo>
                    <a:pt x="364" y="333"/>
                  </a:lnTo>
                  <a:lnTo>
                    <a:pt x="364" y="332"/>
                  </a:lnTo>
                  <a:lnTo>
                    <a:pt x="368" y="332"/>
                  </a:lnTo>
                  <a:lnTo>
                    <a:pt x="368" y="333"/>
                  </a:lnTo>
                  <a:close/>
                  <a:moveTo>
                    <a:pt x="359" y="332"/>
                  </a:moveTo>
                  <a:lnTo>
                    <a:pt x="359" y="333"/>
                  </a:lnTo>
                  <a:lnTo>
                    <a:pt x="359" y="332"/>
                  </a:lnTo>
                  <a:close/>
                  <a:moveTo>
                    <a:pt x="372" y="333"/>
                  </a:moveTo>
                  <a:lnTo>
                    <a:pt x="372" y="334"/>
                  </a:lnTo>
                  <a:lnTo>
                    <a:pt x="370" y="334"/>
                  </a:lnTo>
                  <a:lnTo>
                    <a:pt x="369" y="333"/>
                  </a:lnTo>
                  <a:lnTo>
                    <a:pt x="369" y="332"/>
                  </a:lnTo>
                  <a:lnTo>
                    <a:pt x="370" y="332"/>
                  </a:lnTo>
                  <a:lnTo>
                    <a:pt x="372" y="332"/>
                  </a:lnTo>
                  <a:lnTo>
                    <a:pt x="372" y="333"/>
                  </a:lnTo>
                  <a:close/>
                  <a:moveTo>
                    <a:pt x="366" y="331"/>
                  </a:moveTo>
                  <a:lnTo>
                    <a:pt x="366" y="332"/>
                  </a:lnTo>
                  <a:lnTo>
                    <a:pt x="367" y="332"/>
                  </a:lnTo>
                  <a:lnTo>
                    <a:pt x="366" y="332"/>
                  </a:lnTo>
                  <a:lnTo>
                    <a:pt x="364" y="332"/>
                  </a:lnTo>
                  <a:lnTo>
                    <a:pt x="364" y="331"/>
                  </a:lnTo>
                  <a:lnTo>
                    <a:pt x="366" y="331"/>
                  </a:lnTo>
                  <a:close/>
                  <a:moveTo>
                    <a:pt x="367" y="331"/>
                  </a:moveTo>
                  <a:lnTo>
                    <a:pt x="366" y="330"/>
                  </a:lnTo>
                  <a:lnTo>
                    <a:pt x="367" y="330"/>
                  </a:lnTo>
                  <a:lnTo>
                    <a:pt x="367" y="331"/>
                  </a:lnTo>
                  <a:lnTo>
                    <a:pt x="368" y="331"/>
                  </a:lnTo>
                  <a:lnTo>
                    <a:pt x="368" y="332"/>
                  </a:lnTo>
                  <a:lnTo>
                    <a:pt x="367" y="332"/>
                  </a:lnTo>
                  <a:lnTo>
                    <a:pt x="367" y="331"/>
                  </a:lnTo>
                  <a:close/>
                  <a:moveTo>
                    <a:pt x="363" y="332"/>
                  </a:moveTo>
                  <a:lnTo>
                    <a:pt x="362" y="332"/>
                  </a:lnTo>
                  <a:lnTo>
                    <a:pt x="362" y="331"/>
                  </a:lnTo>
                  <a:lnTo>
                    <a:pt x="362" y="330"/>
                  </a:lnTo>
                  <a:lnTo>
                    <a:pt x="363" y="330"/>
                  </a:lnTo>
                  <a:lnTo>
                    <a:pt x="363" y="331"/>
                  </a:lnTo>
                  <a:lnTo>
                    <a:pt x="364" y="330"/>
                  </a:lnTo>
                  <a:lnTo>
                    <a:pt x="366" y="330"/>
                  </a:lnTo>
                  <a:lnTo>
                    <a:pt x="366" y="331"/>
                  </a:lnTo>
                  <a:lnTo>
                    <a:pt x="364" y="331"/>
                  </a:lnTo>
                  <a:lnTo>
                    <a:pt x="363" y="331"/>
                  </a:lnTo>
                  <a:lnTo>
                    <a:pt x="363" y="332"/>
                  </a:lnTo>
                  <a:close/>
                  <a:moveTo>
                    <a:pt x="370" y="330"/>
                  </a:moveTo>
                  <a:lnTo>
                    <a:pt x="370" y="331"/>
                  </a:lnTo>
                  <a:lnTo>
                    <a:pt x="369" y="331"/>
                  </a:lnTo>
                  <a:lnTo>
                    <a:pt x="369" y="330"/>
                  </a:lnTo>
                  <a:lnTo>
                    <a:pt x="370" y="330"/>
                  </a:lnTo>
                  <a:close/>
                  <a:moveTo>
                    <a:pt x="374" y="332"/>
                  </a:moveTo>
                  <a:lnTo>
                    <a:pt x="374" y="333"/>
                  </a:lnTo>
                  <a:lnTo>
                    <a:pt x="375" y="332"/>
                  </a:lnTo>
                  <a:lnTo>
                    <a:pt x="375" y="333"/>
                  </a:lnTo>
                  <a:lnTo>
                    <a:pt x="376" y="333"/>
                  </a:lnTo>
                  <a:lnTo>
                    <a:pt x="375" y="332"/>
                  </a:lnTo>
                  <a:lnTo>
                    <a:pt x="376" y="332"/>
                  </a:lnTo>
                  <a:lnTo>
                    <a:pt x="376" y="331"/>
                  </a:lnTo>
                  <a:lnTo>
                    <a:pt x="375" y="331"/>
                  </a:lnTo>
                  <a:lnTo>
                    <a:pt x="375" y="330"/>
                  </a:lnTo>
                  <a:lnTo>
                    <a:pt x="376" y="330"/>
                  </a:lnTo>
                  <a:lnTo>
                    <a:pt x="377" y="330"/>
                  </a:lnTo>
                  <a:lnTo>
                    <a:pt x="377" y="331"/>
                  </a:lnTo>
                  <a:lnTo>
                    <a:pt x="377" y="330"/>
                  </a:lnTo>
                  <a:lnTo>
                    <a:pt x="377" y="329"/>
                  </a:lnTo>
                  <a:lnTo>
                    <a:pt x="378" y="330"/>
                  </a:lnTo>
                  <a:lnTo>
                    <a:pt x="378" y="331"/>
                  </a:lnTo>
                  <a:lnTo>
                    <a:pt x="379" y="330"/>
                  </a:lnTo>
                  <a:lnTo>
                    <a:pt x="379" y="331"/>
                  </a:lnTo>
                  <a:lnTo>
                    <a:pt x="381" y="331"/>
                  </a:lnTo>
                  <a:lnTo>
                    <a:pt x="381" y="332"/>
                  </a:lnTo>
                  <a:lnTo>
                    <a:pt x="379" y="333"/>
                  </a:lnTo>
                  <a:lnTo>
                    <a:pt x="378" y="333"/>
                  </a:lnTo>
                  <a:lnTo>
                    <a:pt x="378" y="332"/>
                  </a:lnTo>
                  <a:lnTo>
                    <a:pt x="378" y="333"/>
                  </a:lnTo>
                  <a:lnTo>
                    <a:pt x="379" y="333"/>
                  </a:lnTo>
                  <a:lnTo>
                    <a:pt x="379" y="334"/>
                  </a:lnTo>
                  <a:lnTo>
                    <a:pt x="378" y="335"/>
                  </a:lnTo>
                  <a:lnTo>
                    <a:pt x="377" y="335"/>
                  </a:lnTo>
                  <a:lnTo>
                    <a:pt x="377" y="336"/>
                  </a:lnTo>
                  <a:lnTo>
                    <a:pt x="376" y="336"/>
                  </a:lnTo>
                  <a:lnTo>
                    <a:pt x="375" y="337"/>
                  </a:lnTo>
                  <a:lnTo>
                    <a:pt x="375" y="336"/>
                  </a:lnTo>
                  <a:lnTo>
                    <a:pt x="374" y="336"/>
                  </a:lnTo>
                  <a:lnTo>
                    <a:pt x="374" y="335"/>
                  </a:lnTo>
                  <a:lnTo>
                    <a:pt x="375" y="335"/>
                  </a:lnTo>
                  <a:lnTo>
                    <a:pt x="376" y="335"/>
                  </a:lnTo>
                  <a:lnTo>
                    <a:pt x="375" y="334"/>
                  </a:lnTo>
                  <a:lnTo>
                    <a:pt x="375" y="335"/>
                  </a:lnTo>
                  <a:lnTo>
                    <a:pt x="374" y="335"/>
                  </a:lnTo>
                  <a:lnTo>
                    <a:pt x="374" y="334"/>
                  </a:lnTo>
                  <a:lnTo>
                    <a:pt x="374" y="333"/>
                  </a:lnTo>
                  <a:lnTo>
                    <a:pt x="373" y="333"/>
                  </a:lnTo>
                  <a:lnTo>
                    <a:pt x="374" y="332"/>
                  </a:lnTo>
                  <a:close/>
                  <a:moveTo>
                    <a:pt x="370" y="330"/>
                  </a:moveTo>
                  <a:lnTo>
                    <a:pt x="370" y="329"/>
                  </a:lnTo>
                  <a:lnTo>
                    <a:pt x="372" y="329"/>
                  </a:lnTo>
                  <a:lnTo>
                    <a:pt x="372" y="330"/>
                  </a:lnTo>
                  <a:lnTo>
                    <a:pt x="370" y="330"/>
                  </a:lnTo>
                  <a:lnTo>
                    <a:pt x="372" y="330"/>
                  </a:lnTo>
                  <a:lnTo>
                    <a:pt x="370" y="330"/>
                  </a:lnTo>
                  <a:close/>
                  <a:moveTo>
                    <a:pt x="367" y="329"/>
                  </a:moveTo>
                  <a:lnTo>
                    <a:pt x="368" y="329"/>
                  </a:lnTo>
                  <a:lnTo>
                    <a:pt x="368" y="330"/>
                  </a:lnTo>
                  <a:lnTo>
                    <a:pt x="368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29"/>
                  </a:lnTo>
                  <a:close/>
                  <a:moveTo>
                    <a:pt x="375" y="330"/>
                  </a:moveTo>
                  <a:lnTo>
                    <a:pt x="375" y="329"/>
                  </a:lnTo>
                  <a:lnTo>
                    <a:pt x="376" y="329"/>
                  </a:lnTo>
                  <a:lnTo>
                    <a:pt x="376" y="330"/>
                  </a:lnTo>
                  <a:lnTo>
                    <a:pt x="375" y="330"/>
                  </a:lnTo>
                  <a:close/>
                  <a:moveTo>
                    <a:pt x="369" y="329"/>
                  </a:moveTo>
                  <a:lnTo>
                    <a:pt x="368" y="329"/>
                  </a:lnTo>
                  <a:lnTo>
                    <a:pt x="368" y="326"/>
                  </a:lnTo>
                  <a:lnTo>
                    <a:pt x="369" y="329"/>
                  </a:lnTo>
                  <a:lnTo>
                    <a:pt x="369" y="326"/>
                  </a:lnTo>
                  <a:lnTo>
                    <a:pt x="370" y="329"/>
                  </a:lnTo>
                  <a:lnTo>
                    <a:pt x="369" y="329"/>
                  </a:lnTo>
                  <a:close/>
                  <a:moveTo>
                    <a:pt x="363" y="326"/>
                  </a:moveTo>
                  <a:lnTo>
                    <a:pt x="364" y="326"/>
                  </a:lnTo>
                  <a:lnTo>
                    <a:pt x="364" y="329"/>
                  </a:lnTo>
                  <a:lnTo>
                    <a:pt x="363" y="329"/>
                  </a:lnTo>
                  <a:lnTo>
                    <a:pt x="363" y="326"/>
                  </a:lnTo>
                  <a:close/>
                  <a:moveTo>
                    <a:pt x="370" y="326"/>
                  </a:moveTo>
                  <a:lnTo>
                    <a:pt x="372" y="326"/>
                  </a:lnTo>
                  <a:lnTo>
                    <a:pt x="370" y="329"/>
                  </a:lnTo>
                  <a:lnTo>
                    <a:pt x="370" y="326"/>
                  </a:lnTo>
                  <a:close/>
                  <a:moveTo>
                    <a:pt x="367" y="326"/>
                  </a:moveTo>
                  <a:lnTo>
                    <a:pt x="367" y="325"/>
                  </a:lnTo>
                  <a:lnTo>
                    <a:pt x="368" y="325"/>
                  </a:lnTo>
                  <a:lnTo>
                    <a:pt x="368" y="326"/>
                  </a:lnTo>
                  <a:lnTo>
                    <a:pt x="369" y="326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7" y="329"/>
                  </a:lnTo>
                  <a:lnTo>
                    <a:pt x="367" y="326"/>
                  </a:lnTo>
                  <a:close/>
                  <a:moveTo>
                    <a:pt x="364" y="325"/>
                  </a:moveTo>
                  <a:lnTo>
                    <a:pt x="366" y="325"/>
                  </a:lnTo>
                  <a:lnTo>
                    <a:pt x="364" y="325"/>
                  </a:lnTo>
                  <a:lnTo>
                    <a:pt x="363" y="325"/>
                  </a:lnTo>
                  <a:lnTo>
                    <a:pt x="364" y="325"/>
                  </a:lnTo>
                  <a:close/>
                  <a:moveTo>
                    <a:pt x="369" y="324"/>
                  </a:moveTo>
                  <a:lnTo>
                    <a:pt x="369" y="325"/>
                  </a:lnTo>
                  <a:lnTo>
                    <a:pt x="368" y="325"/>
                  </a:lnTo>
                  <a:lnTo>
                    <a:pt x="368" y="324"/>
                  </a:lnTo>
                  <a:lnTo>
                    <a:pt x="369" y="324"/>
                  </a:lnTo>
                  <a:close/>
                  <a:moveTo>
                    <a:pt x="364" y="323"/>
                  </a:moveTo>
                  <a:lnTo>
                    <a:pt x="366" y="323"/>
                  </a:lnTo>
                  <a:lnTo>
                    <a:pt x="364" y="323"/>
                  </a:lnTo>
                  <a:close/>
                  <a:moveTo>
                    <a:pt x="370" y="322"/>
                  </a:moveTo>
                  <a:lnTo>
                    <a:pt x="370" y="323"/>
                  </a:lnTo>
                  <a:lnTo>
                    <a:pt x="372" y="323"/>
                  </a:lnTo>
                  <a:lnTo>
                    <a:pt x="372" y="324"/>
                  </a:lnTo>
                  <a:lnTo>
                    <a:pt x="372" y="325"/>
                  </a:lnTo>
                  <a:lnTo>
                    <a:pt x="372" y="324"/>
                  </a:lnTo>
                  <a:lnTo>
                    <a:pt x="370" y="324"/>
                  </a:lnTo>
                  <a:lnTo>
                    <a:pt x="370" y="323"/>
                  </a:lnTo>
                  <a:lnTo>
                    <a:pt x="370" y="322"/>
                  </a:lnTo>
                  <a:close/>
                  <a:moveTo>
                    <a:pt x="376" y="323"/>
                  </a:moveTo>
                  <a:lnTo>
                    <a:pt x="375" y="323"/>
                  </a:lnTo>
                  <a:lnTo>
                    <a:pt x="375" y="322"/>
                  </a:lnTo>
                  <a:lnTo>
                    <a:pt x="376" y="322"/>
                  </a:lnTo>
                  <a:lnTo>
                    <a:pt x="376" y="323"/>
                  </a:lnTo>
                  <a:close/>
                  <a:moveTo>
                    <a:pt x="367" y="321"/>
                  </a:moveTo>
                  <a:lnTo>
                    <a:pt x="368" y="321"/>
                  </a:lnTo>
                  <a:lnTo>
                    <a:pt x="369" y="321"/>
                  </a:lnTo>
                  <a:lnTo>
                    <a:pt x="368" y="321"/>
                  </a:lnTo>
                  <a:lnTo>
                    <a:pt x="369" y="320"/>
                  </a:lnTo>
                  <a:lnTo>
                    <a:pt x="370" y="321"/>
                  </a:lnTo>
                  <a:lnTo>
                    <a:pt x="370" y="322"/>
                  </a:lnTo>
                  <a:lnTo>
                    <a:pt x="369" y="322"/>
                  </a:lnTo>
                  <a:lnTo>
                    <a:pt x="369" y="321"/>
                  </a:lnTo>
                  <a:lnTo>
                    <a:pt x="368" y="321"/>
                  </a:lnTo>
                  <a:lnTo>
                    <a:pt x="368" y="322"/>
                  </a:lnTo>
                  <a:lnTo>
                    <a:pt x="369" y="322"/>
                  </a:lnTo>
                  <a:lnTo>
                    <a:pt x="368" y="322"/>
                  </a:lnTo>
                  <a:lnTo>
                    <a:pt x="367" y="322"/>
                  </a:lnTo>
                  <a:lnTo>
                    <a:pt x="366" y="322"/>
                  </a:lnTo>
                  <a:lnTo>
                    <a:pt x="366" y="321"/>
                  </a:lnTo>
                  <a:lnTo>
                    <a:pt x="367" y="321"/>
                  </a:lnTo>
                  <a:close/>
                  <a:moveTo>
                    <a:pt x="359" y="319"/>
                  </a:moveTo>
                  <a:lnTo>
                    <a:pt x="359" y="318"/>
                  </a:lnTo>
                  <a:lnTo>
                    <a:pt x="359" y="317"/>
                  </a:lnTo>
                  <a:lnTo>
                    <a:pt x="361" y="317"/>
                  </a:lnTo>
                  <a:lnTo>
                    <a:pt x="361" y="318"/>
                  </a:lnTo>
                  <a:lnTo>
                    <a:pt x="362" y="318"/>
                  </a:lnTo>
                  <a:lnTo>
                    <a:pt x="362" y="319"/>
                  </a:lnTo>
                  <a:lnTo>
                    <a:pt x="361" y="319"/>
                  </a:lnTo>
                  <a:lnTo>
                    <a:pt x="359" y="319"/>
                  </a:lnTo>
                  <a:close/>
                  <a:moveTo>
                    <a:pt x="372" y="308"/>
                  </a:moveTo>
                  <a:lnTo>
                    <a:pt x="373" y="308"/>
                  </a:lnTo>
                  <a:lnTo>
                    <a:pt x="374" y="308"/>
                  </a:lnTo>
                  <a:lnTo>
                    <a:pt x="374" y="309"/>
                  </a:lnTo>
                  <a:lnTo>
                    <a:pt x="373" y="309"/>
                  </a:lnTo>
                  <a:lnTo>
                    <a:pt x="373" y="308"/>
                  </a:lnTo>
                  <a:lnTo>
                    <a:pt x="372" y="308"/>
                  </a:lnTo>
                  <a:close/>
                  <a:moveTo>
                    <a:pt x="372" y="303"/>
                  </a:moveTo>
                  <a:lnTo>
                    <a:pt x="372" y="304"/>
                  </a:lnTo>
                  <a:lnTo>
                    <a:pt x="372" y="303"/>
                  </a:lnTo>
                  <a:lnTo>
                    <a:pt x="370" y="303"/>
                  </a:lnTo>
                  <a:lnTo>
                    <a:pt x="370" y="304"/>
                  </a:lnTo>
                  <a:lnTo>
                    <a:pt x="370" y="303"/>
                  </a:lnTo>
                  <a:lnTo>
                    <a:pt x="372" y="303"/>
                  </a:lnTo>
                  <a:close/>
                  <a:moveTo>
                    <a:pt x="374" y="302"/>
                  </a:moveTo>
                  <a:lnTo>
                    <a:pt x="374" y="303"/>
                  </a:lnTo>
                  <a:lnTo>
                    <a:pt x="373" y="302"/>
                  </a:lnTo>
                  <a:lnTo>
                    <a:pt x="372" y="301"/>
                  </a:lnTo>
                  <a:lnTo>
                    <a:pt x="372" y="300"/>
                  </a:lnTo>
                  <a:lnTo>
                    <a:pt x="373" y="301"/>
                  </a:lnTo>
                  <a:lnTo>
                    <a:pt x="374" y="302"/>
                  </a:lnTo>
                  <a:close/>
                  <a:moveTo>
                    <a:pt x="377" y="299"/>
                  </a:moveTo>
                  <a:lnTo>
                    <a:pt x="377" y="300"/>
                  </a:lnTo>
                  <a:lnTo>
                    <a:pt x="376" y="300"/>
                  </a:lnTo>
                  <a:lnTo>
                    <a:pt x="376" y="299"/>
                  </a:lnTo>
                  <a:lnTo>
                    <a:pt x="377" y="299"/>
                  </a:lnTo>
                  <a:close/>
                  <a:moveTo>
                    <a:pt x="384" y="298"/>
                  </a:moveTo>
                  <a:lnTo>
                    <a:pt x="382" y="296"/>
                  </a:lnTo>
                  <a:lnTo>
                    <a:pt x="384" y="296"/>
                  </a:lnTo>
                  <a:lnTo>
                    <a:pt x="384" y="298"/>
                  </a:lnTo>
                  <a:close/>
                  <a:moveTo>
                    <a:pt x="364" y="313"/>
                  </a:moveTo>
                  <a:lnTo>
                    <a:pt x="363" y="313"/>
                  </a:lnTo>
                  <a:lnTo>
                    <a:pt x="364" y="311"/>
                  </a:lnTo>
                  <a:lnTo>
                    <a:pt x="364" y="310"/>
                  </a:lnTo>
                  <a:lnTo>
                    <a:pt x="366" y="309"/>
                  </a:lnTo>
                  <a:lnTo>
                    <a:pt x="366" y="308"/>
                  </a:lnTo>
                  <a:lnTo>
                    <a:pt x="366" y="307"/>
                  </a:lnTo>
                  <a:lnTo>
                    <a:pt x="366" y="306"/>
                  </a:lnTo>
                  <a:lnTo>
                    <a:pt x="366" y="304"/>
                  </a:lnTo>
                  <a:lnTo>
                    <a:pt x="367" y="304"/>
                  </a:lnTo>
                  <a:lnTo>
                    <a:pt x="367" y="303"/>
                  </a:lnTo>
                  <a:lnTo>
                    <a:pt x="366" y="303"/>
                  </a:lnTo>
                  <a:lnTo>
                    <a:pt x="366" y="302"/>
                  </a:lnTo>
                  <a:lnTo>
                    <a:pt x="366" y="301"/>
                  </a:lnTo>
                  <a:lnTo>
                    <a:pt x="366" y="300"/>
                  </a:lnTo>
                  <a:lnTo>
                    <a:pt x="367" y="300"/>
                  </a:lnTo>
                  <a:lnTo>
                    <a:pt x="366" y="299"/>
                  </a:lnTo>
                  <a:lnTo>
                    <a:pt x="367" y="298"/>
                  </a:lnTo>
                  <a:lnTo>
                    <a:pt x="367" y="296"/>
                  </a:lnTo>
                  <a:lnTo>
                    <a:pt x="367" y="295"/>
                  </a:lnTo>
                  <a:lnTo>
                    <a:pt x="367" y="294"/>
                  </a:lnTo>
                  <a:lnTo>
                    <a:pt x="368" y="294"/>
                  </a:lnTo>
                  <a:lnTo>
                    <a:pt x="368" y="292"/>
                  </a:lnTo>
                  <a:lnTo>
                    <a:pt x="367" y="292"/>
                  </a:lnTo>
                  <a:lnTo>
                    <a:pt x="367" y="291"/>
                  </a:lnTo>
                  <a:lnTo>
                    <a:pt x="368" y="291"/>
                  </a:lnTo>
                  <a:lnTo>
                    <a:pt x="368" y="292"/>
                  </a:lnTo>
                  <a:lnTo>
                    <a:pt x="368" y="291"/>
                  </a:lnTo>
                  <a:lnTo>
                    <a:pt x="369" y="292"/>
                  </a:lnTo>
                  <a:lnTo>
                    <a:pt x="368" y="292"/>
                  </a:lnTo>
                  <a:lnTo>
                    <a:pt x="369" y="294"/>
                  </a:lnTo>
                  <a:lnTo>
                    <a:pt x="369" y="292"/>
                  </a:lnTo>
                  <a:lnTo>
                    <a:pt x="370" y="294"/>
                  </a:lnTo>
                  <a:lnTo>
                    <a:pt x="370" y="292"/>
                  </a:lnTo>
                  <a:lnTo>
                    <a:pt x="372" y="292"/>
                  </a:lnTo>
                  <a:lnTo>
                    <a:pt x="373" y="292"/>
                  </a:lnTo>
                  <a:lnTo>
                    <a:pt x="373" y="294"/>
                  </a:lnTo>
                  <a:lnTo>
                    <a:pt x="372" y="294"/>
                  </a:lnTo>
                  <a:lnTo>
                    <a:pt x="373" y="295"/>
                  </a:lnTo>
                  <a:lnTo>
                    <a:pt x="374" y="296"/>
                  </a:lnTo>
                  <a:lnTo>
                    <a:pt x="373" y="296"/>
                  </a:lnTo>
                  <a:lnTo>
                    <a:pt x="373" y="298"/>
                  </a:lnTo>
                  <a:lnTo>
                    <a:pt x="374" y="298"/>
                  </a:lnTo>
                  <a:lnTo>
                    <a:pt x="374" y="299"/>
                  </a:lnTo>
                  <a:lnTo>
                    <a:pt x="374" y="300"/>
                  </a:lnTo>
                  <a:lnTo>
                    <a:pt x="373" y="300"/>
                  </a:lnTo>
                  <a:lnTo>
                    <a:pt x="372" y="300"/>
                  </a:lnTo>
                  <a:lnTo>
                    <a:pt x="372" y="301"/>
                  </a:lnTo>
                  <a:lnTo>
                    <a:pt x="370" y="301"/>
                  </a:lnTo>
                  <a:lnTo>
                    <a:pt x="372" y="302"/>
                  </a:lnTo>
                  <a:lnTo>
                    <a:pt x="370" y="302"/>
                  </a:lnTo>
                  <a:lnTo>
                    <a:pt x="370" y="301"/>
                  </a:lnTo>
                  <a:lnTo>
                    <a:pt x="369" y="302"/>
                  </a:lnTo>
                  <a:lnTo>
                    <a:pt x="370" y="302"/>
                  </a:lnTo>
                  <a:lnTo>
                    <a:pt x="370" y="303"/>
                  </a:lnTo>
                  <a:lnTo>
                    <a:pt x="369" y="303"/>
                  </a:lnTo>
                  <a:lnTo>
                    <a:pt x="370" y="303"/>
                  </a:lnTo>
                  <a:lnTo>
                    <a:pt x="370" y="304"/>
                  </a:lnTo>
                  <a:lnTo>
                    <a:pt x="372" y="304"/>
                  </a:lnTo>
                  <a:lnTo>
                    <a:pt x="372" y="306"/>
                  </a:lnTo>
                  <a:lnTo>
                    <a:pt x="373" y="306"/>
                  </a:lnTo>
                  <a:lnTo>
                    <a:pt x="373" y="307"/>
                  </a:lnTo>
                  <a:lnTo>
                    <a:pt x="373" y="308"/>
                  </a:lnTo>
                  <a:lnTo>
                    <a:pt x="373" y="307"/>
                  </a:lnTo>
                  <a:lnTo>
                    <a:pt x="372" y="307"/>
                  </a:lnTo>
                  <a:lnTo>
                    <a:pt x="372" y="308"/>
                  </a:lnTo>
                  <a:lnTo>
                    <a:pt x="372" y="307"/>
                  </a:lnTo>
                  <a:lnTo>
                    <a:pt x="370" y="307"/>
                  </a:lnTo>
                  <a:lnTo>
                    <a:pt x="372" y="308"/>
                  </a:lnTo>
                  <a:lnTo>
                    <a:pt x="372" y="309"/>
                  </a:lnTo>
                  <a:lnTo>
                    <a:pt x="372" y="308"/>
                  </a:lnTo>
                  <a:lnTo>
                    <a:pt x="372" y="309"/>
                  </a:lnTo>
                  <a:lnTo>
                    <a:pt x="373" y="309"/>
                  </a:lnTo>
                  <a:lnTo>
                    <a:pt x="373" y="310"/>
                  </a:lnTo>
                  <a:lnTo>
                    <a:pt x="372" y="309"/>
                  </a:lnTo>
                  <a:lnTo>
                    <a:pt x="372" y="310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0"/>
                  </a:lnTo>
                  <a:lnTo>
                    <a:pt x="372" y="310"/>
                  </a:lnTo>
                  <a:lnTo>
                    <a:pt x="370" y="311"/>
                  </a:lnTo>
                  <a:lnTo>
                    <a:pt x="370" y="310"/>
                  </a:lnTo>
                  <a:lnTo>
                    <a:pt x="370" y="311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2" y="314"/>
                  </a:lnTo>
                  <a:lnTo>
                    <a:pt x="370" y="314"/>
                  </a:lnTo>
                  <a:lnTo>
                    <a:pt x="372" y="314"/>
                  </a:lnTo>
                  <a:lnTo>
                    <a:pt x="372" y="315"/>
                  </a:lnTo>
                  <a:lnTo>
                    <a:pt x="370" y="315"/>
                  </a:lnTo>
                  <a:lnTo>
                    <a:pt x="370" y="314"/>
                  </a:lnTo>
                  <a:lnTo>
                    <a:pt x="370" y="315"/>
                  </a:lnTo>
                  <a:lnTo>
                    <a:pt x="369" y="315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4"/>
                  </a:lnTo>
                  <a:lnTo>
                    <a:pt x="367" y="314"/>
                  </a:lnTo>
                  <a:lnTo>
                    <a:pt x="367" y="315"/>
                  </a:lnTo>
                  <a:lnTo>
                    <a:pt x="367" y="314"/>
                  </a:lnTo>
                  <a:lnTo>
                    <a:pt x="366" y="314"/>
                  </a:lnTo>
                  <a:lnTo>
                    <a:pt x="364" y="314"/>
                  </a:lnTo>
                  <a:lnTo>
                    <a:pt x="364" y="313"/>
                  </a:lnTo>
                  <a:close/>
                  <a:moveTo>
                    <a:pt x="377" y="292"/>
                  </a:moveTo>
                  <a:lnTo>
                    <a:pt x="377" y="291"/>
                  </a:lnTo>
                  <a:lnTo>
                    <a:pt x="377" y="292"/>
                  </a:lnTo>
                  <a:close/>
                  <a:moveTo>
                    <a:pt x="377" y="490"/>
                  </a:moveTo>
                  <a:lnTo>
                    <a:pt x="378" y="490"/>
                  </a:lnTo>
                  <a:lnTo>
                    <a:pt x="378" y="491"/>
                  </a:lnTo>
                  <a:lnTo>
                    <a:pt x="377" y="490"/>
                  </a:lnTo>
                  <a:close/>
                  <a:moveTo>
                    <a:pt x="404" y="483"/>
                  </a:moveTo>
                  <a:lnTo>
                    <a:pt x="406" y="483"/>
                  </a:lnTo>
                  <a:lnTo>
                    <a:pt x="406" y="484"/>
                  </a:lnTo>
                  <a:lnTo>
                    <a:pt x="404" y="484"/>
                  </a:lnTo>
                  <a:lnTo>
                    <a:pt x="403" y="483"/>
                  </a:lnTo>
                  <a:lnTo>
                    <a:pt x="404" y="483"/>
                  </a:lnTo>
                  <a:close/>
                  <a:moveTo>
                    <a:pt x="402" y="461"/>
                  </a:moveTo>
                  <a:lnTo>
                    <a:pt x="402" y="462"/>
                  </a:lnTo>
                  <a:lnTo>
                    <a:pt x="401" y="462"/>
                  </a:lnTo>
                  <a:lnTo>
                    <a:pt x="401" y="461"/>
                  </a:lnTo>
                  <a:lnTo>
                    <a:pt x="402" y="461"/>
                  </a:lnTo>
                  <a:close/>
                  <a:moveTo>
                    <a:pt x="363" y="456"/>
                  </a:moveTo>
                  <a:lnTo>
                    <a:pt x="363" y="457"/>
                  </a:lnTo>
                  <a:lnTo>
                    <a:pt x="364" y="457"/>
                  </a:lnTo>
                  <a:lnTo>
                    <a:pt x="364" y="458"/>
                  </a:lnTo>
                  <a:lnTo>
                    <a:pt x="363" y="458"/>
                  </a:lnTo>
                  <a:lnTo>
                    <a:pt x="363" y="457"/>
                  </a:lnTo>
                  <a:lnTo>
                    <a:pt x="362" y="457"/>
                  </a:lnTo>
                  <a:lnTo>
                    <a:pt x="363" y="457"/>
                  </a:lnTo>
                  <a:lnTo>
                    <a:pt x="363" y="456"/>
                  </a:lnTo>
                  <a:close/>
                  <a:moveTo>
                    <a:pt x="363" y="452"/>
                  </a:moveTo>
                  <a:lnTo>
                    <a:pt x="363" y="454"/>
                  </a:lnTo>
                  <a:lnTo>
                    <a:pt x="362" y="454"/>
                  </a:lnTo>
                  <a:lnTo>
                    <a:pt x="362" y="455"/>
                  </a:lnTo>
                  <a:lnTo>
                    <a:pt x="363" y="455"/>
                  </a:lnTo>
                  <a:lnTo>
                    <a:pt x="362" y="455"/>
                  </a:lnTo>
                  <a:lnTo>
                    <a:pt x="362" y="454"/>
                  </a:lnTo>
                  <a:lnTo>
                    <a:pt x="362" y="452"/>
                  </a:lnTo>
                  <a:lnTo>
                    <a:pt x="363" y="452"/>
                  </a:lnTo>
                  <a:close/>
                  <a:moveTo>
                    <a:pt x="369" y="445"/>
                  </a:moveTo>
                  <a:lnTo>
                    <a:pt x="370" y="445"/>
                  </a:lnTo>
                  <a:lnTo>
                    <a:pt x="370" y="446"/>
                  </a:lnTo>
                  <a:lnTo>
                    <a:pt x="370" y="447"/>
                  </a:lnTo>
                  <a:lnTo>
                    <a:pt x="369" y="447"/>
                  </a:lnTo>
                  <a:lnTo>
                    <a:pt x="369" y="446"/>
                  </a:lnTo>
                  <a:lnTo>
                    <a:pt x="368" y="445"/>
                  </a:lnTo>
                  <a:lnTo>
                    <a:pt x="368" y="444"/>
                  </a:lnTo>
                  <a:lnTo>
                    <a:pt x="369" y="444"/>
                  </a:lnTo>
                  <a:lnTo>
                    <a:pt x="369" y="445"/>
                  </a:lnTo>
                  <a:close/>
                  <a:moveTo>
                    <a:pt x="364" y="437"/>
                  </a:moveTo>
                  <a:lnTo>
                    <a:pt x="364" y="438"/>
                  </a:lnTo>
                  <a:lnTo>
                    <a:pt x="363" y="438"/>
                  </a:lnTo>
                  <a:lnTo>
                    <a:pt x="363" y="437"/>
                  </a:lnTo>
                  <a:lnTo>
                    <a:pt x="364" y="437"/>
                  </a:lnTo>
                  <a:close/>
                  <a:moveTo>
                    <a:pt x="357" y="420"/>
                  </a:moveTo>
                  <a:lnTo>
                    <a:pt x="358" y="420"/>
                  </a:lnTo>
                  <a:lnTo>
                    <a:pt x="358" y="421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6" y="422"/>
                  </a:lnTo>
                  <a:lnTo>
                    <a:pt x="356" y="421"/>
                  </a:lnTo>
                  <a:lnTo>
                    <a:pt x="357" y="420"/>
                  </a:lnTo>
                  <a:close/>
                  <a:moveTo>
                    <a:pt x="363" y="409"/>
                  </a:moveTo>
                  <a:lnTo>
                    <a:pt x="363" y="407"/>
                  </a:lnTo>
                  <a:lnTo>
                    <a:pt x="363" y="406"/>
                  </a:lnTo>
                  <a:lnTo>
                    <a:pt x="363" y="405"/>
                  </a:lnTo>
                  <a:lnTo>
                    <a:pt x="363" y="406"/>
                  </a:lnTo>
                  <a:lnTo>
                    <a:pt x="364" y="406"/>
                  </a:lnTo>
                  <a:lnTo>
                    <a:pt x="364" y="407"/>
                  </a:lnTo>
                  <a:lnTo>
                    <a:pt x="364" y="409"/>
                  </a:lnTo>
                  <a:lnTo>
                    <a:pt x="363" y="409"/>
                  </a:lnTo>
                  <a:close/>
                  <a:moveTo>
                    <a:pt x="361" y="380"/>
                  </a:moveTo>
                  <a:lnTo>
                    <a:pt x="362" y="380"/>
                  </a:lnTo>
                  <a:lnTo>
                    <a:pt x="362" y="381"/>
                  </a:lnTo>
                  <a:lnTo>
                    <a:pt x="361" y="381"/>
                  </a:lnTo>
                  <a:lnTo>
                    <a:pt x="361" y="380"/>
                  </a:lnTo>
                  <a:close/>
                  <a:moveTo>
                    <a:pt x="354" y="363"/>
                  </a:moveTo>
                  <a:lnTo>
                    <a:pt x="355" y="363"/>
                  </a:lnTo>
                  <a:lnTo>
                    <a:pt x="356" y="364"/>
                  </a:lnTo>
                  <a:lnTo>
                    <a:pt x="356" y="365"/>
                  </a:lnTo>
                  <a:lnTo>
                    <a:pt x="355" y="364"/>
                  </a:lnTo>
                  <a:lnTo>
                    <a:pt x="354" y="364"/>
                  </a:lnTo>
                  <a:lnTo>
                    <a:pt x="354" y="363"/>
                  </a:lnTo>
                  <a:close/>
                  <a:moveTo>
                    <a:pt x="366" y="314"/>
                  </a:moveTo>
                  <a:lnTo>
                    <a:pt x="366" y="315"/>
                  </a:lnTo>
                  <a:lnTo>
                    <a:pt x="364" y="315"/>
                  </a:lnTo>
                  <a:lnTo>
                    <a:pt x="364" y="314"/>
                  </a:lnTo>
                  <a:lnTo>
                    <a:pt x="366" y="314"/>
                  </a:lnTo>
                  <a:close/>
                  <a:moveTo>
                    <a:pt x="370" y="311"/>
                  </a:moveTo>
                  <a:lnTo>
                    <a:pt x="372" y="311"/>
                  </a:lnTo>
                  <a:lnTo>
                    <a:pt x="372" y="313"/>
                  </a:lnTo>
                  <a:lnTo>
                    <a:pt x="370" y="313"/>
                  </a:lnTo>
                  <a:lnTo>
                    <a:pt x="370" y="311"/>
                  </a:lnTo>
                  <a:close/>
                  <a:moveTo>
                    <a:pt x="377" y="304"/>
                  </a:moveTo>
                  <a:lnTo>
                    <a:pt x="378" y="304"/>
                  </a:lnTo>
                  <a:lnTo>
                    <a:pt x="378" y="306"/>
                  </a:lnTo>
                  <a:lnTo>
                    <a:pt x="378" y="307"/>
                  </a:lnTo>
                  <a:lnTo>
                    <a:pt x="378" y="306"/>
                  </a:lnTo>
                  <a:lnTo>
                    <a:pt x="377" y="306"/>
                  </a:lnTo>
                  <a:lnTo>
                    <a:pt x="377" y="304"/>
                  </a:lnTo>
                  <a:close/>
                  <a:moveTo>
                    <a:pt x="375" y="303"/>
                  </a:moveTo>
                  <a:lnTo>
                    <a:pt x="375" y="304"/>
                  </a:lnTo>
                  <a:lnTo>
                    <a:pt x="374" y="304"/>
                  </a:lnTo>
                  <a:lnTo>
                    <a:pt x="375" y="303"/>
                  </a:lnTo>
                  <a:close/>
                  <a:moveTo>
                    <a:pt x="369" y="245"/>
                  </a:moveTo>
                  <a:lnTo>
                    <a:pt x="369" y="246"/>
                  </a:lnTo>
                  <a:lnTo>
                    <a:pt x="368" y="246"/>
                  </a:lnTo>
                  <a:lnTo>
                    <a:pt x="368" y="245"/>
                  </a:lnTo>
                  <a:lnTo>
                    <a:pt x="369" y="245"/>
                  </a:lnTo>
                  <a:close/>
                  <a:moveTo>
                    <a:pt x="373" y="228"/>
                  </a:moveTo>
                  <a:lnTo>
                    <a:pt x="373" y="229"/>
                  </a:lnTo>
                  <a:lnTo>
                    <a:pt x="374" y="229"/>
                  </a:lnTo>
                  <a:lnTo>
                    <a:pt x="373" y="229"/>
                  </a:lnTo>
                  <a:lnTo>
                    <a:pt x="373" y="22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5" name="Freeform 6">
              <a:extLst>
                <a:ext uri="{FF2B5EF4-FFF2-40B4-BE49-F238E27FC236}">
                  <a16:creationId xmlns:a16="http://schemas.microsoft.com/office/drawing/2014/main" id="{0F88906E-93F0-638F-1EEA-7722D9815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651" y="3905250"/>
              <a:ext cx="200025" cy="228600"/>
            </a:xfrm>
            <a:custGeom>
              <a:avLst/>
              <a:gdLst>
                <a:gd name="T0" fmla="*/ 2 w 126"/>
                <a:gd name="T1" fmla="*/ 79 h 144"/>
                <a:gd name="T2" fmla="*/ 7 w 126"/>
                <a:gd name="T3" fmla="*/ 73 h 144"/>
                <a:gd name="T4" fmla="*/ 3 w 126"/>
                <a:gd name="T5" fmla="*/ 68 h 144"/>
                <a:gd name="T6" fmla="*/ 5 w 126"/>
                <a:gd name="T7" fmla="*/ 61 h 144"/>
                <a:gd name="T8" fmla="*/ 3 w 126"/>
                <a:gd name="T9" fmla="*/ 55 h 144"/>
                <a:gd name="T10" fmla="*/ 6 w 126"/>
                <a:gd name="T11" fmla="*/ 50 h 144"/>
                <a:gd name="T12" fmla="*/ 6 w 126"/>
                <a:gd name="T13" fmla="*/ 44 h 144"/>
                <a:gd name="T14" fmla="*/ 7 w 126"/>
                <a:gd name="T15" fmla="*/ 36 h 144"/>
                <a:gd name="T16" fmla="*/ 8 w 126"/>
                <a:gd name="T17" fmla="*/ 28 h 144"/>
                <a:gd name="T18" fmla="*/ 0 w 126"/>
                <a:gd name="T19" fmla="*/ 15 h 144"/>
                <a:gd name="T20" fmla="*/ 8 w 126"/>
                <a:gd name="T21" fmla="*/ 15 h 144"/>
                <a:gd name="T22" fmla="*/ 14 w 126"/>
                <a:gd name="T23" fmla="*/ 15 h 144"/>
                <a:gd name="T24" fmla="*/ 20 w 126"/>
                <a:gd name="T25" fmla="*/ 11 h 144"/>
                <a:gd name="T26" fmla="*/ 25 w 126"/>
                <a:gd name="T27" fmla="*/ 8 h 144"/>
                <a:gd name="T28" fmla="*/ 34 w 126"/>
                <a:gd name="T29" fmla="*/ 4 h 144"/>
                <a:gd name="T30" fmla="*/ 41 w 126"/>
                <a:gd name="T31" fmla="*/ 4 h 144"/>
                <a:gd name="T32" fmla="*/ 45 w 126"/>
                <a:gd name="T33" fmla="*/ 5 h 144"/>
                <a:gd name="T34" fmla="*/ 43 w 126"/>
                <a:gd name="T35" fmla="*/ 12 h 144"/>
                <a:gd name="T36" fmla="*/ 43 w 126"/>
                <a:gd name="T37" fmla="*/ 19 h 144"/>
                <a:gd name="T38" fmla="*/ 46 w 126"/>
                <a:gd name="T39" fmla="*/ 22 h 144"/>
                <a:gd name="T40" fmla="*/ 49 w 126"/>
                <a:gd name="T41" fmla="*/ 27 h 144"/>
                <a:gd name="T42" fmla="*/ 55 w 126"/>
                <a:gd name="T43" fmla="*/ 30 h 144"/>
                <a:gd name="T44" fmla="*/ 62 w 126"/>
                <a:gd name="T45" fmla="*/ 30 h 144"/>
                <a:gd name="T46" fmla="*/ 68 w 126"/>
                <a:gd name="T47" fmla="*/ 34 h 144"/>
                <a:gd name="T48" fmla="*/ 76 w 126"/>
                <a:gd name="T49" fmla="*/ 38 h 144"/>
                <a:gd name="T50" fmla="*/ 82 w 126"/>
                <a:gd name="T51" fmla="*/ 42 h 144"/>
                <a:gd name="T52" fmla="*/ 87 w 126"/>
                <a:gd name="T53" fmla="*/ 41 h 144"/>
                <a:gd name="T54" fmla="*/ 94 w 126"/>
                <a:gd name="T55" fmla="*/ 44 h 144"/>
                <a:gd name="T56" fmla="*/ 96 w 126"/>
                <a:gd name="T57" fmla="*/ 51 h 144"/>
                <a:gd name="T58" fmla="*/ 97 w 126"/>
                <a:gd name="T59" fmla="*/ 59 h 144"/>
                <a:gd name="T60" fmla="*/ 97 w 126"/>
                <a:gd name="T61" fmla="*/ 65 h 144"/>
                <a:gd name="T62" fmla="*/ 102 w 126"/>
                <a:gd name="T63" fmla="*/ 72 h 144"/>
                <a:gd name="T64" fmla="*/ 116 w 126"/>
                <a:gd name="T65" fmla="*/ 72 h 144"/>
                <a:gd name="T66" fmla="*/ 115 w 126"/>
                <a:gd name="T67" fmla="*/ 82 h 144"/>
                <a:gd name="T68" fmla="*/ 123 w 126"/>
                <a:gd name="T69" fmla="*/ 86 h 144"/>
                <a:gd name="T70" fmla="*/ 126 w 126"/>
                <a:gd name="T71" fmla="*/ 91 h 144"/>
                <a:gd name="T72" fmla="*/ 123 w 126"/>
                <a:gd name="T73" fmla="*/ 100 h 144"/>
                <a:gd name="T74" fmla="*/ 119 w 126"/>
                <a:gd name="T75" fmla="*/ 110 h 144"/>
                <a:gd name="T76" fmla="*/ 119 w 126"/>
                <a:gd name="T77" fmla="*/ 112 h 144"/>
                <a:gd name="T78" fmla="*/ 111 w 126"/>
                <a:gd name="T79" fmla="*/ 105 h 144"/>
                <a:gd name="T80" fmla="*/ 98 w 126"/>
                <a:gd name="T81" fmla="*/ 105 h 144"/>
                <a:gd name="T82" fmla="*/ 80 w 126"/>
                <a:gd name="T83" fmla="*/ 111 h 144"/>
                <a:gd name="T84" fmla="*/ 76 w 126"/>
                <a:gd name="T85" fmla="*/ 118 h 144"/>
                <a:gd name="T86" fmla="*/ 76 w 126"/>
                <a:gd name="T87" fmla="*/ 128 h 144"/>
                <a:gd name="T88" fmla="*/ 71 w 126"/>
                <a:gd name="T89" fmla="*/ 136 h 144"/>
                <a:gd name="T90" fmla="*/ 60 w 126"/>
                <a:gd name="T91" fmla="*/ 134 h 144"/>
                <a:gd name="T92" fmla="*/ 55 w 126"/>
                <a:gd name="T93" fmla="*/ 143 h 144"/>
                <a:gd name="T94" fmla="*/ 53 w 126"/>
                <a:gd name="T95" fmla="*/ 137 h 144"/>
                <a:gd name="T96" fmla="*/ 47 w 126"/>
                <a:gd name="T97" fmla="*/ 135 h 144"/>
                <a:gd name="T98" fmla="*/ 37 w 126"/>
                <a:gd name="T99" fmla="*/ 133 h 144"/>
                <a:gd name="T100" fmla="*/ 32 w 126"/>
                <a:gd name="T101" fmla="*/ 135 h 144"/>
                <a:gd name="T102" fmla="*/ 26 w 126"/>
                <a:gd name="T103" fmla="*/ 141 h 144"/>
                <a:gd name="T104" fmla="*/ 18 w 126"/>
                <a:gd name="T105" fmla="*/ 144 h 144"/>
                <a:gd name="T106" fmla="*/ 17 w 126"/>
                <a:gd name="T107" fmla="*/ 135 h 144"/>
                <a:gd name="T108" fmla="*/ 16 w 126"/>
                <a:gd name="T109" fmla="*/ 130 h 144"/>
                <a:gd name="T110" fmla="*/ 11 w 126"/>
                <a:gd name="T111" fmla="*/ 119 h 144"/>
                <a:gd name="T112" fmla="*/ 8 w 126"/>
                <a:gd name="T113" fmla="*/ 113 h 144"/>
                <a:gd name="T114" fmla="*/ 10 w 126"/>
                <a:gd name="T115" fmla="*/ 108 h 144"/>
                <a:gd name="T116" fmla="*/ 8 w 126"/>
                <a:gd name="T117" fmla="*/ 101 h 144"/>
                <a:gd name="T118" fmla="*/ 6 w 126"/>
                <a:gd name="T119" fmla="*/ 96 h 144"/>
                <a:gd name="T120" fmla="*/ 5 w 126"/>
                <a:gd name="T121" fmla="*/ 8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144">
                  <a:moveTo>
                    <a:pt x="1" y="85"/>
                  </a:moveTo>
                  <a:lnTo>
                    <a:pt x="1" y="84"/>
                  </a:lnTo>
                  <a:lnTo>
                    <a:pt x="1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0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7"/>
                  </a:lnTo>
                  <a:lnTo>
                    <a:pt x="5" y="76"/>
                  </a:lnTo>
                  <a:lnTo>
                    <a:pt x="6" y="76"/>
                  </a:lnTo>
                  <a:lnTo>
                    <a:pt x="6" y="75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7" y="72"/>
                  </a:lnTo>
                  <a:lnTo>
                    <a:pt x="7" y="71"/>
                  </a:lnTo>
                  <a:lnTo>
                    <a:pt x="6" y="71"/>
                  </a:lnTo>
                  <a:lnTo>
                    <a:pt x="5" y="71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0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5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2" y="17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3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5" y="30"/>
                  </a:lnTo>
                  <a:lnTo>
                    <a:pt x="56" y="30"/>
                  </a:lnTo>
                  <a:lnTo>
                    <a:pt x="56" y="31"/>
                  </a:lnTo>
                  <a:lnTo>
                    <a:pt x="56" y="30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60" y="30"/>
                  </a:lnTo>
                  <a:lnTo>
                    <a:pt x="62" y="30"/>
                  </a:lnTo>
                  <a:lnTo>
                    <a:pt x="63" y="31"/>
                  </a:lnTo>
                  <a:lnTo>
                    <a:pt x="64" y="31"/>
                  </a:lnTo>
                  <a:lnTo>
                    <a:pt x="64" y="32"/>
                  </a:lnTo>
                  <a:lnTo>
                    <a:pt x="65" y="32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6" y="38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78" y="39"/>
                  </a:lnTo>
                  <a:lnTo>
                    <a:pt x="79" y="40"/>
                  </a:lnTo>
                  <a:lnTo>
                    <a:pt x="80" y="41"/>
                  </a:lnTo>
                  <a:lnTo>
                    <a:pt x="80" y="42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5" y="42"/>
                  </a:lnTo>
                  <a:lnTo>
                    <a:pt x="86" y="41"/>
                  </a:lnTo>
                  <a:lnTo>
                    <a:pt x="86" y="42"/>
                  </a:lnTo>
                  <a:lnTo>
                    <a:pt x="87" y="42"/>
                  </a:lnTo>
                  <a:lnTo>
                    <a:pt x="87" y="41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1" y="42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4"/>
                  </a:lnTo>
                  <a:lnTo>
                    <a:pt x="94" y="44"/>
                  </a:lnTo>
                  <a:lnTo>
                    <a:pt x="94" y="45"/>
                  </a:lnTo>
                  <a:lnTo>
                    <a:pt x="96" y="45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50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2"/>
                  </a:lnTo>
                  <a:lnTo>
                    <a:pt x="96" y="53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7" y="57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4" y="60"/>
                  </a:lnTo>
                  <a:lnTo>
                    <a:pt x="96" y="61"/>
                  </a:lnTo>
                  <a:lnTo>
                    <a:pt x="97" y="62"/>
                  </a:lnTo>
                  <a:lnTo>
                    <a:pt x="97" y="63"/>
                  </a:lnTo>
                  <a:lnTo>
                    <a:pt x="97" y="65"/>
                  </a:lnTo>
                  <a:lnTo>
                    <a:pt x="98" y="67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8" y="71"/>
                  </a:lnTo>
                  <a:lnTo>
                    <a:pt x="98" y="72"/>
                  </a:lnTo>
                  <a:lnTo>
                    <a:pt x="99" y="72"/>
                  </a:lnTo>
                  <a:lnTo>
                    <a:pt x="100" y="72"/>
                  </a:lnTo>
                  <a:lnTo>
                    <a:pt x="102" y="72"/>
                  </a:lnTo>
                  <a:lnTo>
                    <a:pt x="105" y="72"/>
                  </a:lnTo>
                  <a:lnTo>
                    <a:pt x="106" y="72"/>
                  </a:lnTo>
                  <a:lnTo>
                    <a:pt x="109" y="72"/>
                  </a:lnTo>
                  <a:lnTo>
                    <a:pt x="111" y="72"/>
                  </a:lnTo>
                  <a:lnTo>
                    <a:pt x="112" y="72"/>
                  </a:lnTo>
                  <a:lnTo>
                    <a:pt x="114" y="72"/>
                  </a:lnTo>
                  <a:lnTo>
                    <a:pt x="115" y="72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6" y="74"/>
                  </a:lnTo>
                  <a:lnTo>
                    <a:pt x="115" y="75"/>
                  </a:lnTo>
                  <a:lnTo>
                    <a:pt x="115" y="76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5" y="80"/>
                  </a:lnTo>
                  <a:lnTo>
                    <a:pt x="115" y="82"/>
                  </a:lnTo>
                  <a:lnTo>
                    <a:pt x="116" y="83"/>
                  </a:lnTo>
                  <a:lnTo>
                    <a:pt x="117" y="83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1" y="85"/>
                  </a:lnTo>
                  <a:lnTo>
                    <a:pt x="122" y="85"/>
                  </a:lnTo>
                  <a:lnTo>
                    <a:pt x="123" y="85"/>
                  </a:lnTo>
                  <a:lnTo>
                    <a:pt x="123" y="86"/>
                  </a:lnTo>
                  <a:lnTo>
                    <a:pt x="123" y="87"/>
                  </a:lnTo>
                  <a:lnTo>
                    <a:pt x="123" y="88"/>
                  </a:lnTo>
                  <a:lnTo>
                    <a:pt x="124" y="88"/>
                  </a:lnTo>
                  <a:lnTo>
                    <a:pt x="123" y="88"/>
                  </a:lnTo>
                  <a:lnTo>
                    <a:pt x="124" y="89"/>
                  </a:lnTo>
                  <a:lnTo>
                    <a:pt x="124" y="91"/>
                  </a:lnTo>
                  <a:lnTo>
                    <a:pt x="125" y="91"/>
                  </a:lnTo>
                  <a:lnTo>
                    <a:pt x="126" y="91"/>
                  </a:lnTo>
                  <a:lnTo>
                    <a:pt x="126" y="92"/>
                  </a:lnTo>
                  <a:lnTo>
                    <a:pt x="125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97"/>
                  </a:lnTo>
                  <a:lnTo>
                    <a:pt x="123" y="98"/>
                  </a:lnTo>
                  <a:lnTo>
                    <a:pt x="123" y="99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2" y="102"/>
                  </a:lnTo>
                  <a:lnTo>
                    <a:pt x="122" y="103"/>
                  </a:lnTo>
                  <a:lnTo>
                    <a:pt x="121" y="106"/>
                  </a:lnTo>
                  <a:lnTo>
                    <a:pt x="121" y="107"/>
                  </a:lnTo>
                  <a:lnTo>
                    <a:pt x="119" y="107"/>
                  </a:lnTo>
                  <a:lnTo>
                    <a:pt x="119" y="108"/>
                  </a:lnTo>
                  <a:lnTo>
                    <a:pt x="119" y="110"/>
                  </a:lnTo>
                  <a:lnTo>
                    <a:pt x="121" y="111"/>
                  </a:lnTo>
                  <a:lnTo>
                    <a:pt x="122" y="112"/>
                  </a:lnTo>
                  <a:lnTo>
                    <a:pt x="121" y="112"/>
                  </a:lnTo>
                  <a:lnTo>
                    <a:pt x="121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9" y="112"/>
                  </a:lnTo>
                  <a:lnTo>
                    <a:pt x="117" y="111"/>
                  </a:lnTo>
                  <a:lnTo>
                    <a:pt x="117" y="110"/>
                  </a:lnTo>
                  <a:lnTo>
                    <a:pt x="116" y="110"/>
                  </a:lnTo>
                  <a:lnTo>
                    <a:pt x="115" y="108"/>
                  </a:lnTo>
                  <a:lnTo>
                    <a:pt x="114" y="107"/>
                  </a:lnTo>
                  <a:lnTo>
                    <a:pt x="113" y="106"/>
                  </a:lnTo>
                  <a:lnTo>
                    <a:pt x="112" y="106"/>
                  </a:lnTo>
                  <a:lnTo>
                    <a:pt x="111" y="105"/>
                  </a:lnTo>
                  <a:lnTo>
                    <a:pt x="110" y="105"/>
                  </a:lnTo>
                  <a:lnTo>
                    <a:pt x="109" y="103"/>
                  </a:lnTo>
                  <a:lnTo>
                    <a:pt x="106" y="103"/>
                  </a:lnTo>
                  <a:lnTo>
                    <a:pt x="103" y="103"/>
                  </a:lnTo>
                  <a:lnTo>
                    <a:pt x="102" y="103"/>
                  </a:lnTo>
                  <a:lnTo>
                    <a:pt x="100" y="103"/>
                  </a:lnTo>
                  <a:lnTo>
                    <a:pt x="99" y="103"/>
                  </a:lnTo>
                  <a:lnTo>
                    <a:pt x="98" y="105"/>
                  </a:lnTo>
                  <a:lnTo>
                    <a:pt x="94" y="105"/>
                  </a:lnTo>
                  <a:lnTo>
                    <a:pt x="91" y="106"/>
                  </a:lnTo>
                  <a:lnTo>
                    <a:pt x="87" y="107"/>
                  </a:lnTo>
                  <a:lnTo>
                    <a:pt x="83" y="107"/>
                  </a:lnTo>
                  <a:lnTo>
                    <a:pt x="82" y="107"/>
                  </a:lnTo>
                  <a:lnTo>
                    <a:pt x="81" y="108"/>
                  </a:lnTo>
                  <a:lnTo>
                    <a:pt x="81" y="110"/>
                  </a:lnTo>
                  <a:lnTo>
                    <a:pt x="80" y="111"/>
                  </a:lnTo>
                  <a:lnTo>
                    <a:pt x="80" y="112"/>
                  </a:lnTo>
                  <a:lnTo>
                    <a:pt x="79" y="113"/>
                  </a:lnTo>
                  <a:lnTo>
                    <a:pt x="79" y="114"/>
                  </a:lnTo>
                  <a:lnTo>
                    <a:pt x="78" y="114"/>
                  </a:lnTo>
                  <a:lnTo>
                    <a:pt x="78" y="116"/>
                  </a:lnTo>
                  <a:lnTo>
                    <a:pt x="77" y="117"/>
                  </a:lnTo>
                  <a:lnTo>
                    <a:pt x="77" y="118"/>
                  </a:lnTo>
                  <a:lnTo>
                    <a:pt x="76" y="118"/>
                  </a:lnTo>
                  <a:lnTo>
                    <a:pt x="76" y="119"/>
                  </a:lnTo>
                  <a:lnTo>
                    <a:pt x="76" y="120"/>
                  </a:lnTo>
                  <a:lnTo>
                    <a:pt x="76" y="121"/>
                  </a:lnTo>
                  <a:lnTo>
                    <a:pt x="76" y="122"/>
                  </a:lnTo>
                  <a:lnTo>
                    <a:pt x="76" y="123"/>
                  </a:lnTo>
                  <a:lnTo>
                    <a:pt x="76" y="125"/>
                  </a:lnTo>
                  <a:lnTo>
                    <a:pt x="76" y="126"/>
                  </a:lnTo>
                  <a:lnTo>
                    <a:pt x="76" y="128"/>
                  </a:lnTo>
                  <a:lnTo>
                    <a:pt x="75" y="129"/>
                  </a:lnTo>
                  <a:lnTo>
                    <a:pt x="75" y="130"/>
                  </a:lnTo>
                  <a:lnTo>
                    <a:pt x="75" y="131"/>
                  </a:lnTo>
                  <a:lnTo>
                    <a:pt x="73" y="132"/>
                  </a:lnTo>
                  <a:lnTo>
                    <a:pt x="73" y="134"/>
                  </a:lnTo>
                  <a:lnTo>
                    <a:pt x="73" y="135"/>
                  </a:lnTo>
                  <a:lnTo>
                    <a:pt x="71" y="135"/>
                  </a:lnTo>
                  <a:lnTo>
                    <a:pt x="71" y="136"/>
                  </a:lnTo>
                  <a:lnTo>
                    <a:pt x="71" y="135"/>
                  </a:lnTo>
                  <a:lnTo>
                    <a:pt x="70" y="135"/>
                  </a:lnTo>
                  <a:lnTo>
                    <a:pt x="70" y="134"/>
                  </a:lnTo>
                  <a:lnTo>
                    <a:pt x="69" y="134"/>
                  </a:lnTo>
                  <a:lnTo>
                    <a:pt x="68" y="134"/>
                  </a:lnTo>
                  <a:lnTo>
                    <a:pt x="65" y="134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59" y="134"/>
                  </a:lnTo>
                  <a:lnTo>
                    <a:pt x="57" y="134"/>
                  </a:lnTo>
                  <a:lnTo>
                    <a:pt x="57" y="135"/>
                  </a:lnTo>
                  <a:lnTo>
                    <a:pt x="57" y="136"/>
                  </a:lnTo>
                  <a:lnTo>
                    <a:pt x="56" y="139"/>
                  </a:lnTo>
                  <a:lnTo>
                    <a:pt x="55" y="141"/>
                  </a:lnTo>
                  <a:lnTo>
                    <a:pt x="55" y="142"/>
                  </a:lnTo>
                  <a:lnTo>
                    <a:pt x="55" y="143"/>
                  </a:lnTo>
                  <a:lnTo>
                    <a:pt x="54" y="144"/>
                  </a:lnTo>
                  <a:lnTo>
                    <a:pt x="54" y="143"/>
                  </a:lnTo>
                  <a:lnTo>
                    <a:pt x="54" y="142"/>
                  </a:lnTo>
                  <a:lnTo>
                    <a:pt x="53" y="142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3" y="139"/>
                  </a:lnTo>
                  <a:lnTo>
                    <a:pt x="53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3" y="136"/>
                  </a:lnTo>
                  <a:lnTo>
                    <a:pt x="52" y="136"/>
                  </a:lnTo>
                  <a:lnTo>
                    <a:pt x="52" y="135"/>
                  </a:lnTo>
                  <a:lnTo>
                    <a:pt x="51" y="135"/>
                  </a:lnTo>
                  <a:lnTo>
                    <a:pt x="49" y="135"/>
                  </a:lnTo>
                  <a:lnTo>
                    <a:pt x="47" y="135"/>
                  </a:lnTo>
                  <a:lnTo>
                    <a:pt x="46" y="135"/>
                  </a:lnTo>
                  <a:lnTo>
                    <a:pt x="43" y="135"/>
                  </a:lnTo>
                  <a:lnTo>
                    <a:pt x="42" y="135"/>
                  </a:lnTo>
                  <a:lnTo>
                    <a:pt x="41" y="134"/>
                  </a:lnTo>
                  <a:lnTo>
                    <a:pt x="41" y="135"/>
                  </a:lnTo>
                  <a:lnTo>
                    <a:pt x="40" y="135"/>
                  </a:lnTo>
                  <a:lnTo>
                    <a:pt x="40" y="134"/>
                  </a:lnTo>
                  <a:lnTo>
                    <a:pt x="37" y="133"/>
                  </a:lnTo>
                  <a:lnTo>
                    <a:pt x="36" y="133"/>
                  </a:lnTo>
                  <a:lnTo>
                    <a:pt x="36" y="132"/>
                  </a:lnTo>
                  <a:lnTo>
                    <a:pt x="35" y="132"/>
                  </a:lnTo>
                  <a:lnTo>
                    <a:pt x="34" y="133"/>
                  </a:lnTo>
                  <a:lnTo>
                    <a:pt x="34" y="134"/>
                  </a:lnTo>
                  <a:lnTo>
                    <a:pt x="34" y="135"/>
                  </a:lnTo>
                  <a:lnTo>
                    <a:pt x="33" y="135"/>
                  </a:lnTo>
                  <a:lnTo>
                    <a:pt x="32" y="135"/>
                  </a:lnTo>
                  <a:lnTo>
                    <a:pt x="31" y="135"/>
                  </a:lnTo>
                  <a:lnTo>
                    <a:pt x="31" y="136"/>
                  </a:lnTo>
                  <a:lnTo>
                    <a:pt x="30" y="136"/>
                  </a:lnTo>
                  <a:lnTo>
                    <a:pt x="30" y="137"/>
                  </a:lnTo>
                  <a:lnTo>
                    <a:pt x="30" y="139"/>
                  </a:lnTo>
                  <a:lnTo>
                    <a:pt x="28" y="139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5" y="143"/>
                  </a:lnTo>
                  <a:lnTo>
                    <a:pt x="24" y="143"/>
                  </a:lnTo>
                  <a:lnTo>
                    <a:pt x="22" y="144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8" y="144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9" y="141"/>
                  </a:lnTo>
                  <a:lnTo>
                    <a:pt x="18" y="139"/>
                  </a:lnTo>
                  <a:lnTo>
                    <a:pt x="18" y="137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7" y="135"/>
                  </a:lnTo>
                  <a:lnTo>
                    <a:pt x="18" y="135"/>
                  </a:lnTo>
                  <a:lnTo>
                    <a:pt x="18" y="134"/>
                  </a:lnTo>
                  <a:lnTo>
                    <a:pt x="17" y="134"/>
                  </a:lnTo>
                  <a:lnTo>
                    <a:pt x="17" y="133"/>
                  </a:lnTo>
                  <a:lnTo>
                    <a:pt x="16" y="133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26"/>
                  </a:lnTo>
                  <a:lnTo>
                    <a:pt x="14" y="126"/>
                  </a:lnTo>
                  <a:lnTo>
                    <a:pt x="12" y="122"/>
                  </a:lnTo>
                  <a:lnTo>
                    <a:pt x="11" y="122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11" y="119"/>
                  </a:lnTo>
                  <a:lnTo>
                    <a:pt x="11" y="118"/>
                  </a:lnTo>
                  <a:lnTo>
                    <a:pt x="10" y="118"/>
                  </a:lnTo>
                  <a:lnTo>
                    <a:pt x="9" y="118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3"/>
                  </a:lnTo>
                  <a:lnTo>
                    <a:pt x="8" y="113"/>
                  </a:lnTo>
                  <a:lnTo>
                    <a:pt x="9" y="113"/>
                  </a:lnTo>
                  <a:lnTo>
                    <a:pt x="10" y="112"/>
                  </a:lnTo>
                  <a:lnTo>
                    <a:pt x="11" y="111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11" y="106"/>
                  </a:lnTo>
                  <a:lnTo>
                    <a:pt x="11" y="105"/>
                  </a:lnTo>
                  <a:lnTo>
                    <a:pt x="10" y="103"/>
                  </a:lnTo>
                  <a:lnTo>
                    <a:pt x="9" y="103"/>
                  </a:lnTo>
                  <a:lnTo>
                    <a:pt x="9" y="102"/>
                  </a:lnTo>
                  <a:lnTo>
                    <a:pt x="8" y="102"/>
                  </a:lnTo>
                  <a:lnTo>
                    <a:pt x="8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6" y="98"/>
                  </a:lnTo>
                  <a:lnTo>
                    <a:pt x="6" y="97"/>
                  </a:lnTo>
                  <a:lnTo>
                    <a:pt x="6" y="96"/>
                  </a:lnTo>
                  <a:lnTo>
                    <a:pt x="6" y="95"/>
                  </a:lnTo>
                  <a:lnTo>
                    <a:pt x="6" y="92"/>
                  </a:lnTo>
                  <a:lnTo>
                    <a:pt x="6" y="91"/>
                  </a:lnTo>
                  <a:lnTo>
                    <a:pt x="5" y="91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5" y="90"/>
                  </a:lnTo>
                  <a:lnTo>
                    <a:pt x="5" y="89"/>
                  </a:lnTo>
                  <a:lnTo>
                    <a:pt x="3" y="89"/>
                  </a:lnTo>
                  <a:lnTo>
                    <a:pt x="3" y="88"/>
                  </a:lnTo>
                  <a:lnTo>
                    <a:pt x="2" y="87"/>
                  </a:lnTo>
                  <a:lnTo>
                    <a:pt x="1" y="86"/>
                  </a:lnTo>
                  <a:lnTo>
                    <a:pt x="1" y="8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6" name="Freeform 7">
              <a:extLst>
                <a:ext uri="{FF2B5EF4-FFF2-40B4-BE49-F238E27FC236}">
                  <a16:creationId xmlns:a16="http://schemas.microsoft.com/office/drawing/2014/main" id="{7F9BA26F-714E-BBCA-B777-4B105456F4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4151" y="3748088"/>
              <a:ext cx="204788" cy="307975"/>
            </a:xfrm>
            <a:custGeom>
              <a:avLst/>
              <a:gdLst>
                <a:gd name="T0" fmla="*/ 115 w 129"/>
                <a:gd name="T1" fmla="*/ 191 h 194"/>
                <a:gd name="T2" fmla="*/ 105 w 129"/>
                <a:gd name="T3" fmla="*/ 187 h 194"/>
                <a:gd name="T4" fmla="*/ 96 w 129"/>
                <a:gd name="T5" fmla="*/ 181 h 194"/>
                <a:gd name="T6" fmla="*/ 86 w 129"/>
                <a:gd name="T7" fmla="*/ 174 h 194"/>
                <a:gd name="T8" fmla="*/ 75 w 129"/>
                <a:gd name="T9" fmla="*/ 168 h 194"/>
                <a:gd name="T10" fmla="*/ 66 w 129"/>
                <a:gd name="T11" fmla="*/ 162 h 194"/>
                <a:gd name="T12" fmla="*/ 59 w 129"/>
                <a:gd name="T13" fmla="*/ 155 h 194"/>
                <a:gd name="T14" fmla="*/ 52 w 129"/>
                <a:gd name="T15" fmla="*/ 149 h 194"/>
                <a:gd name="T16" fmla="*/ 52 w 129"/>
                <a:gd name="T17" fmla="*/ 142 h 194"/>
                <a:gd name="T18" fmla="*/ 47 w 129"/>
                <a:gd name="T19" fmla="*/ 130 h 194"/>
                <a:gd name="T20" fmla="*/ 40 w 129"/>
                <a:gd name="T21" fmla="*/ 121 h 194"/>
                <a:gd name="T22" fmla="*/ 35 w 129"/>
                <a:gd name="T23" fmla="*/ 110 h 194"/>
                <a:gd name="T24" fmla="*/ 30 w 129"/>
                <a:gd name="T25" fmla="*/ 99 h 194"/>
                <a:gd name="T26" fmla="*/ 26 w 129"/>
                <a:gd name="T27" fmla="*/ 94 h 194"/>
                <a:gd name="T28" fmla="*/ 20 w 129"/>
                <a:gd name="T29" fmla="*/ 83 h 194"/>
                <a:gd name="T30" fmla="*/ 14 w 129"/>
                <a:gd name="T31" fmla="*/ 70 h 194"/>
                <a:gd name="T32" fmla="*/ 1 w 129"/>
                <a:gd name="T33" fmla="*/ 60 h 194"/>
                <a:gd name="T34" fmla="*/ 2 w 129"/>
                <a:gd name="T35" fmla="*/ 51 h 194"/>
                <a:gd name="T36" fmla="*/ 3 w 129"/>
                <a:gd name="T37" fmla="*/ 40 h 194"/>
                <a:gd name="T38" fmla="*/ 9 w 129"/>
                <a:gd name="T39" fmla="*/ 38 h 194"/>
                <a:gd name="T40" fmla="*/ 11 w 129"/>
                <a:gd name="T41" fmla="*/ 45 h 194"/>
                <a:gd name="T42" fmla="*/ 18 w 129"/>
                <a:gd name="T43" fmla="*/ 50 h 194"/>
                <a:gd name="T44" fmla="*/ 26 w 129"/>
                <a:gd name="T45" fmla="*/ 47 h 194"/>
                <a:gd name="T46" fmla="*/ 30 w 129"/>
                <a:gd name="T47" fmla="*/ 35 h 194"/>
                <a:gd name="T48" fmla="*/ 39 w 129"/>
                <a:gd name="T49" fmla="*/ 29 h 194"/>
                <a:gd name="T50" fmla="*/ 51 w 129"/>
                <a:gd name="T51" fmla="*/ 23 h 194"/>
                <a:gd name="T52" fmla="*/ 60 w 129"/>
                <a:gd name="T53" fmla="*/ 10 h 194"/>
                <a:gd name="T54" fmla="*/ 60 w 129"/>
                <a:gd name="T55" fmla="*/ 4 h 194"/>
                <a:gd name="T56" fmla="*/ 64 w 129"/>
                <a:gd name="T57" fmla="*/ 1 h 194"/>
                <a:gd name="T58" fmla="*/ 70 w 129"/>
                <a:gd name="T59" fmla="*/ 7 h 194"/>
                <a:gd name="T60" fmla="*/ 77 w 129"/>
                <a:gd name="T61" fmla="*/ 13 h 194"/>
                <a:gd name="T62" fmla="*/ 81 w 129"/>
                <a:gd name="T63" fmla="*/ 18 h 194"/>
                <a:gd name="T64" fmla="*/ 85 w 129"/>
                <a:gd name="T65" fmla="*/ 24 h 194"/>
                <a:gd name="T66" fmla="*/ 97 w 129"/>
                <a:gd name="T67" fmla="*/ 22 h 194"/>
                <a:gd name="T68" fmla="*/ 106 w 129"/>
                <a:gd name="T69" fmla="*/ 23 h 194"/>
                <a:gd name="T70" fmla="*/ 111 w 129"/>
                <a:gd name="T71" fmla="*/ 25 h 194"/>
                <a:gd name="T72" fmla="*/ 111 w 129"/>
                <a:gd name="T73" fmla="*/ 34 h 194"/>
                <a:gd name="T74" fmla="*/ 114 w 129"/>
                <a:gd name="T75" fmla="*/ 42 h 194"/>
                <a:gd name="T76" fmla="*/ 110 w 129"/>
                <a:gd name="T77" fmla="*/ 44 h 194"/>
                <a:gd name="T78" fmla="*/ 106 w 129"/>
                <a:gd name="T79" fmla="*/ 46 h 194"/>
                <a:gd name="T80" fmla="*/ 99 w 129"/>
                <a:gd name="T81" fmla="*/ 46 h 194"/>
                <a:gd name="T82" fmla="*/ 94 w 129"/>
                <a:gd name="T83" fmla="*/ 48 h 194"/>
                <a:gd name="T84" fmla="*/ 85 w 129"/>
                <a:gd name="T85" fmla="*/ 52 h 194"/>
                <a:gd name="T86" fmla="*/ 83 w 129"/>
                <a:gd name="T87" fmla="*/ 64 h 194"/>
                <a:gd name="T88" fmla="*/ 76 w 129"/>
                <a:gd name="T89" fmla="*/ 73 h 194"/>
                <a:gd name="T90" fmla="*/ 79 w 129"/>
                <a:gd name="T91" fmla="*/ 83 h 194"/>
                <a:gd name="T92" fmla="*/ 85 w 129"/>
                <a:gd name="T93" fmla="*/ 94 h 194"/>
                <a:gd name="T94" fmla="*/ 93 w 129"/>
                <a:gd name="T95" fmla="*/ 99 h 194"/>
                <a:gd name="T96" fmla="*/ 105 w 129"/>
                <a:gd name="T97" fmla="*/ 103 h 194"/>
                <a:gd name="T98" fmla="*/ 109 w 129"/>
                <a:gd name="T99" fmla="*/ 99 h 194"/>
                <a:gd name="T100" fmla="*/ 109 w 129"/>
                <a:gd name="T101" fmla="*/ 113 h 194"/>
                <a:gd name="T102" fmla="*/ 119 w 129"/>
                <a:gd name="T103" fmla="*/ 113 h 194"/>
                <a:gd name="T104" fmla="*/ 129 w 129"/>
                <a:gd name="T105" fmla="*/ 130 h 194"/>
                <a:gd name="T106" fmla="*/ 126 w 129"/>
                <a:gd name="T107" fmla="*/ 141 h 194"/>
                <a:gd name="T108" fmla="*/ 127 w 129"/>
                <a:gd name="T109" fmla="*/ 150 h 194"/>
                <a:gd name="T110" fmla="*/ 125 w 129"/>
                <a:gd name="T111" fmla="*/ 158 h 194"/>
                <a:gd name="T112" fmla="*/ 125 w 129"/>
                <a:gd name="T113" fmla="*/ 168 h 194"/>
                <a:gd name="T114" fmla="*/ 125 w 129"/>
                <a:gd name="T115" fmla="*/ 176 h 194"/>
                <a:gd name="T116" fmla="*/ 51 w 129"/>
                <a:gd name="T117" fmla="*/ 14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" h="194">
                  <a:moveTo>
                    <a:pt x="121" y="184"/>
                  </a:moveTo>
                  <a:lnTo>
                    <a:pt x="120" y="185"/>
                  </a:lnTo>
                  <a:lnTo>
                    <a:pt x="119" y="185"/>
                  </a:lnTo>
                  <a:lnTo>
                    <a:pt x="117" y="185"/>
                  </a:lnTo>
                  <a:lnTo>
                    <a:pt x="117" y="186"/>
                  </a:lnTo>
                  <a:lnTo>
                    <a:pt x="117" y="187"/>
                  </a:lnTo>
                  <a:lnTo>
                    <a:pt x="119" y="188"/>
                  </a:lnTo>
                  <a:lnTo>
                    <a:pt x="117" y="189"/>
                  </a:lnTo>
                  <a:lnTo>
                    <a:pt x="117" y="190"/>
                  </a:lnTo>
                  <a:lnTo>
                    <a:pt x="116" y="190"/>
                  </a:lnTo>
                  <a:lnTo>
                    <a:pt x="116" y="191"/>
                  </a:lnTo>
                  <a:lnTo>
                    <a:pt x="115" y="191"/>
                  </a:lnTo>
                  <a:lnTo>
                    <a:pt x="114" y="191"/>
                  </a:lnTo>
                  <a:lnTo>
                    <a:pt x="113" y="191"/>
                  </a:lnTo>
                  <a:lnTo>
                    <a:pt x="111" y="194"/>
                  </a:lnTo>
                  <a:lnTo>
                    <a:pt x="111" y="191"/>
                  </a:lnTo>
                  <a:lnTo>
                    <a:pt x="110" y="191"/>
                  </a:lnTo>
                  <a:lnTo>
                    <a:pt x="110" y="190"/>
                  </a:lnTo>
                  <a:lnTo>
                    <a:pt x="109" y="190"/>
                  </a:lnTo>
                  <a:lnTo>
                    <a:pt x="108" y="189"/>
                  </a:lnTo>
                  <a:lnTo>
                    <a:pt x="107" y="189"/>
                  </a:lnTo>
                  <a:lnTo>
                    <a:pt x="107" y="188"/>
                  </a:lnTo>
                  <a:lnTo>
                    <a:pt x="106" y="187"/>
                  </a:lnTo>
                  <a:lnTo>
                    <a:pt x="105" y="187"/>
                  </a:lnTo>
                  <a:lnTo>
                    <a:pt x="104" y="186"/>
                  </a:lnTo>
                  <a:lnTo>
                    <a:pt x="102" y="186"/>
                  </a:lnTo>
                  <a:lnTo>
                    <a:pt x="102" y="185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0" y="183"/>
                  </a:lnTo>
                  <a:lnTo>
                    <a:pt x="100" y="182"/>
                  </a:lnTo>
                  <a:lnTo>
                    <a:pt x="99" y="182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7" y="181"/>
                  </a:lnTo>
                  <a:lnTo>
                    <a:pt x="96" y="181"/>
                  </a:lnTo>
                  <a:lnTo>
                    <a:pt x="96" y="179"/>
                  </a:lnTo>
                  <a:lnTo>
                    <a:pt x="95" y="179"/>
                  </a:lnTo>
                  <a:lnTo>
                    <a:pt x="95" y="178"/>
                  </a:lnTo>
                  <a:lnTo>
                    <a:pt x="94" y="178"/>
                  </a:lnTo>
                  <a:lnTo>
                    <a:pt x="94" y="176"/>
                  </a:lnTo>
                  <a:lnTo>
                    <a:pt x="93" y="176"/>
                  </a:lnTo>
                  <a:lnTo>
                    <a:pt x="92" y="175"/>
                  </a:lnTo>
                  <a:lnTo>
                    <a:pt x="91" y="175"/>
                  </a:lnTo>
                  <a:lnTo>
                    <a:pt x="91" y="174"/>
                  </a:lnTo>
                  <a:lnTo>
                    <a:pt x="89" y="174"/>
                  </a:lnTo>
                  <a:lnTo>
                    <a:pt x="88" y="174"/>
                  </a:lnTo>
                  <a:lnTo>
                    <a:pt x="86" y="174"/>
                  </a:lnTo>
                  <a:lnTo>
                    <a:pt x="85" y="173"/>
                  </a:lnTo>
                  <a:lnTo>
                    <a:pt x="84" y="173"/>
                  </a:lnTo>
                  <a:lnTo>
                    <a:pt x="84" y="172"/>
                  </a:lnTo>
                  <a:lnTo>
                    <a:pt x="83" y="172"/>
                  </a:lnTo>
                  <a:lnTo>
                    <a:pt x="82" y="172"/>
                  </a:lnTo>
                  <a:lnTo>
                    <a:pt x="82" y="171"/>
                  </a:lnTo>
                  <a:lnTo>
                    <a:pt x="81" y="171"/>
                  </a:lnTo>
                  <a:lnTo>
                    <a:pt x="80" y="171"/>
                  </a:lnTo>
                  <a:lnTo>
                    <a:pt x="79" y="170"/>
                  </a:lnTo>
                  <a:lnTo>
                    <a:pt x="77" y="170"/>
                  </a:lnTo>
                  <a:lnTo>
                    <a:pt x="76" y="168"/>
                  </a:lnTo>
                  <a:lnTo>
                    <a:pt x="75" y="168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5" y="167"/>
                  </a:lnTo>
                  <a:lnTo>
                    <a:pt x="74" y="167"/>
                  </a:lnTo>
                  <a:lnTo>
                    <a:pt x="73" y="166"/>
                  </a:lnTo>
                  <a:lnTo>
                    <a:pt x="71" y="166"/>
                  </a:lnTo>
                  <a:lnTo>
                    <a:pt x="70" y="166"/>
                  </a:lnTo>
                  <a:lnTo>
                    <a:pt x="70" y="165"/>
                  </a:lnTo>
                  <a:lnTo>
                    <a:pt x="69" y="165"/>
                  </a:lnTo>
                  <a:lnTo>
                    <a:pt x="69" y="164"/>
                  </a:lnTo>
                  <a:lnTo>
                    <a:pt x="68" y="164"/>
                  </a:lnTo>
                  <a:lnTo>
                    <a:pt x="66" y="162"/>
                  </a:lnTo>
                  <a:lnTo>
                    <a:pt x="65" y="162"/>
                  </a:lnTo>
                  <a:lnTo>
                    <a:pt x="64" y="161"/>
                  </a:lnTo>
                  <a:lnTo>
                    <a:pt x="63" y="161"/>
                  </a:lnTo>
                  <a:lnTo>
                    <a:pt x="63" y="160"/>
                  </a:lnTo>
                  <a:lnTo>
                    <a:pt x="62" y="160"/>
                  </a:lnTo>
                  <a:lnTo>
                    <a:pt x="63" y="160"/>
                  </a:lnTo>
                  <a:lnTo>
                    <a:pt x="62" y="160"/>
                  </a:lnTo>
                  <a:lnTo>
                    <a:pt x="62" y="159"/>
                  </a:lnTo>
                  <a:lnTo>
                    <a:pt x="61" y="158"/>
                  </a:lnTo>
                  <a:lnTo>
                    <a:pt x="60" y="156"/>
                  </a:lnTo>
                  <a:lnTo>
                    <a:pt x="60" y="155"/>
                  </a:lnTo>
                  <a:lnTo>
                    <a:pt x="59" y="155"/>
                  </a:lnTo>
                  <a:lnTo>
                    <a:pt x="58" y="155"/>
                  </a:lnTo>
                  <a:lnTo>
                    <a:pt x="58" y="154"/>
                  </a:lnTo>
                  <a:lnTo>
                    <a:pt x="56" y="154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3" y="152"/>
                  </a:lnTo>
                  <a:lnTo>
                    <a:pt x="54" y="151"/>
                  </a:lnTo>
                  <a:lnTo>
                    <a:pt x="53" y="151"/>
                  </a:lnTo>
                  <a:lnTo>
                    <a:pt x="53" y="150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7"/>
                  </a:lnTo>
                  <a:lnTo>
                    <a:pt x="51" y="149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1" y="144"/>
                  </a:lnTo>
                  <a:lnTo>
                    <a:pt x="50" y="144"/>
                  </a:lnTo>
                  <a:lnTo>
                    <a:pt x="50" y="143"/>
                  </a:lnTo>
                  <a:lnTo>
                    <a:pt x="51" y="143"/>
                  </a:lnTo>
                  <a:lnTo>
                    <a:pt x="51" y="144"/>
                  </a:lnTo>
                  <a:lnTo>
                    <a:pt x="51" y="143"/>
                  </a:lnTo>
                  <a:lnTo>
                    <a:pt x="51" y="142"/>
                  </a:lnTo>
                  <a:lnTo>
                    <a:pt x="52" y="142"/>
                  </a:lnTo>
                  <a:lnTo>
                    <a:pt x="52" y="141"/>
                  </a:lnTo>
                  <a:lnTo>
                    <a:pt x="52" y="140"/>
                  </a:lnTo>
                  <a:lnTo>
                    <a:pt x="51" y="139"/>
                  </a:lnTo>
                  <a:lnTo>
                    <a:pt x="51" y="138"/>
                  </a:lnTo>
                  <a:lnTo>
                    <a:pt x="50" y="138"/>
                  </a:lnTo>
                  <a:lnTo>
                    <a:pt x="49" y="137"/>
                  </a:lnTo>
                  <a:lnTo>
                    <a:pt x="49" y="136"/>
                  </a:lnTo>
                  <a:lnTo>
                    <a:pt x="49" y="135"/>
                  </a:lnTo>
                  <a:lnTo>
                    <a:pt x="49" y="133"/>
                  </a:lnTo>
                  <a:lnTo>
                    <a:pt x="48" y="133"/>
                  </a:lnTo>
                  <a:lnTo>
                    <a:pt x="47" y="131"/>
                  </a:lnTo>
                  <a:lnTo>
                    <a:pt x="47" y="130"/>
                  </a:lnTo>
                  <a:lnTo>
                    <a:pt x="46" y="130"/>
                  </a:lnTo>
                  <a:lnTo>
                    <a:pt x="46" y="129"/>
                  </a:lnTo>
                  <a:lnTo>
                    <a:pt x="46" y="128"/>
                  </a:lnTo>
                  <a:lnTo>
                    <a:pt x="45" y="127"/>
                  </a:lnTo>
                  <a:lnTo>
                    <a:pt x="43" y="127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0" y="121"/>
                  </a:lnTo>
                  <a:lnTo>
                    <a:pt x="40" y="120"/>
                  </a:lnTo>
                  <a:lnTo>
                    <a:pt x="40" y="119"/>
                  </a:lnTo>
                  <a:lnTo>
                    <a:pt x="39" y="119"/>
                  </a:lnTo>
                  <a:lnTo>
                    <a:pt x="37" y="118"/>
                  </a:lnTo>
                  <a:lnTo>
                    <a:pt x="37" y="116"/>
                  </a:lnTo>
                  <a:lnTo>
                    <a:pt x="37" y="115"/>
                  </a:lnTo>
                  <a:lnTo>
                    <a:pt x="37" y="114"/>
                  </a:lnTo>
                  <a:lnTo>
                    <a:pt x="37" y="113"/>
                  </a:lnTo>
                  <a:lnTo>
                    <a:pt x="36" y="113"/>
                  </a:lnTo>
                  <a:lnTo>
                    <a:pt x="36" y="111"/>
                  </a:lnTo>
                  <a:lnTo>
                    <a:pt x="35" y="111"/>
                  </a:lnTo>
                  <a:lnTo>
                    <a:pt x="35" y="110"/>
                  </a:lnTo>
                  <a:lnTo>
                    <a:pt x="35" y="109"/>
                  </a:lnTo>
                  <a:lnTo>
                    <a:pt x="34" y="109"/>
                  </a:lnTo>
                  <a:lnTo>
                    <a:pt x="34" y="108"/>
                  </a:lnTo>
                  <a:lnTo>
                    <a:pt x="34" y="107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1" y="105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0" y="101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8"/>
                  </a:lnTo>
                  <a:lnTo>
                    <a:pt x="30" y="98"/>
                  </a:lnTo>
                  <a:lnTo>
                    <a:pt x="29" y="98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8" y="96"/>
                  </a:lnTo>
                  <a:lnTo>
                    <a:pt x="28" y="95"/>
                  </a:lnTo>
                  <a:lnTo>
                    <a:pt x="26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4" y="88"/>
                  </a:lnTo>
                  <a:lnTo>
                    <a:pt x="24" y="87"/>
                  </a:lnTo>
                  <a:lnTo>
                    <a:pt x="23" y="85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0" y="83"/>
                  </a:lnTo>
                  <a:lnTo>
                    <a:pt x="19" y="82"/>
                  </a:lnTo>
                  <a:lnTo>
                    <a:pt x="19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5" y="73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13" y="69"/>
                  </a:lnTo>
                  <a:lnTo>
                    <a:pt x="11" y="68"/>
                  </a:lnTo>
                  <a:lnTo>
                    <a:pt x="9" y="68"/>
                  </a:lnTo>
                  <a:lnTo>
                    <a:pt x="7" y="67"/>
                  </a:lnTo>
                  <a:lnTo>
                    <a:pt x="5" y="65"/>
                  </a:lnTo>
                  <a:lnTo>
                    <a:pt x="4" y="64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9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7" y="46"/>
                  </a:lnTo>
                  <a:lnTo>
                    <a:pt x="8" y="46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19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3" y="34"/>
                  </a:lnTo>
                  <a:lnTo>
                    <a:pt x="33" y="33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7" y="27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2"/>
                  </a:lnTo>
                  <a:lnTo>
                    <a:pt x="53" y="21"/>
                  </a:lnTo>
                  <a:lnTo>
                    <a:pt x="54" y="19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2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0" y="5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8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4" y="10"/>
                  </a:lnTo>
                  <a:lnTo>
                    <a:pt x="74" y="12"/>
                  </a:lnTo>
                  <a:lnTo>
                    <a:pt x="75" y="12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2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7" y="12"/>
                  </a:lnTo>
                  <a:lnTo>
                    <a:pt x="77" y="13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9" y="15"/>
                  </a:lnTo>
                  <a:lnTo>
                    <a:pt x="80" y="15"/>
                  </a:lnTo>
                  <a:lnTo>
                    <a:pt x="80" y="16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2" y="17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4" y="21"/>
                  </a:lnTo>
                  <a:lnTo>
                    <a:pt x="83" y="22"/>
                  </a:lnTo>
                  <a:lnTo>
                    <a:pt x="83" y="23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6" y="24"/>
                  </a:lnTo>
                  <a:lnTo>
                    <a:pt x="88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2" y="25"/>
                  </a:lnTo>
                  <a:lnTo>
                    <a:pt x="93" y="24"/>
                  </a:lnTo>
                  <a:lnTo>
                    <a:pt x="94" y="24"/>
                  </a:lnTo>
                  <a:lnTo>
                    <a:pt x="95" y="23"/>
                  </a:lnTo>
                  <a:lnTo>
                    <a:pt x="96" y="24"/>
                  </a:lnTo>
                  <a:lnTo>
                    <a:pt x="96" y="23"/>
                  </a:lnTo>
                  <a:lnTo>
                    <a:pt x="97" y="22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100" y="23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04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7" y="22"/>
                  </a:lnTo>
                  <a:lnTo>
                    <a:pt x="107" y="23"/>
                  </a:lnTo>
                  <a:lnTo>
                    <a:pt x="108" y="23"/>
                  </a:lnTo>
                  <a:lnTo>
                    <a:pt x="109" y="24"/>
                  </a:lnTo>
                  <a:lnTo>
                    <a:pt x="109" y="25"/>
                  </a:lnTo>
                  <a:lnTo>
                    <a:pt x="110" y="25"/>
                  </a:lnTo>
                  <a:lnTo>
                    <a:pt x="110" y="24"/>
                  </a:lnTo>
                  <a:lnTo>
                    <a:pt x="110" y="25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4" y="27"/>
                  </a:lnTo>
                  <a:lnTo>
                    <a:pt x="114" y="28"/>
                  </a:lnTo>
                  <a:lnTo>
                    <a:pt x="115" y="27"/>
                  </a:lnTo>
                  <a:lnTo>
                    <a:pt x="115" y="28"/>
                  </a:lnTo>
                  <a:lnTo>
                    <a:pt x="114" y="29"/>
                  </a:lnTo>
                  <a:lnTo>
                    <a:pt x="114" y="30"/>
                  </a:lnTo>
                  <a:lnTo>
                    <a:pt x="113" y="32"/>
                  </a:lnTo>
                  <a:lnTo>
                    <a:pt x="111" y="34"/>
                  </a:lnTo>
                  <a:lnTo>
                    <a:pt x="111" y="35"/>
                  </a:lnTo>
                  <a:lnTo>
                    <a:pt x="110" y="36"/>
                  </a:lnTo>
                  <a:lnTo>
                    <a:pt x="109" y="37"/>
                  </a:lnTo>
                  <a:lnTo>
                    <a:pt x="109" y="38"/>
                  </a:lnTo>
                  <a:lnTo>
                    <a:pt x="108" y="38"/>
                  </a:lnTo>
                  <a:lnTo>
                    <a:pt x="109" y="38"/>
                  </a:lnTo>
                  <a:lnTo>
                    <a:pt x="110" y="39"/>
                  </a:lnTo>
                  <a:lnTo>
                    <a:pt x="111" y="39"/>
                  </a:lnTo>
                  <a:lnTo>
                    <a:pt x="113" y="39"/>
                  </a:lnTo>
                  <a:lnTo>
                    <a:pt x="114" y="39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6" y="44"/>
                  </a:lnTo>
                  <a:lnTo>
                    <a:pt x="116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4" y="45"/>
                  </a:lnTo>
                  <a:lnTo>
                    <a:pt x="113" y="44"/>
                  </a:lnTo>
                  <a:lnTo>
                    <a:pt x="113" y="42"/>
                  </a:lnTo>
                  <a:lnTo>
                    <a:pt x="113" y="44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10" y="42"/>
                  </a:lnTo>
                  <a:lnTo>
                    <a:pt x="110" y="44"/>
                  </a:lnTo>
                  <a:lnTo>
                    <a:pt x="109" y="44"/>
                  </a:lnTo>
                  <a:lnTo>
                    <a:pt x="109" y="42"/>
                  </a:lnTo>
                  <a:lnTo>
                    <a:pt x="109" y="44"/>
                  </a:lnTo>
                  <a:lnTo>
                    <a:pt x="108" y="44"/>
                  </a:lnTo>
                  <a:lnTo>
                    <a:pt x="107" y="44"/>
                  </a:lnTo>
                  <a:lnTo>
                    <a:pt x="107" y="45"/>
                  </a:lnTo>
                  <a:lnTo>
                    <a:pt x="106" y="45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6" y="46"/>
                  </a:lnTo>
                  <a:lnTo>
                    <a:pt x="105" y="45"/>
                  </a:lnTo>
                  <a:lnTo>
                    <a:pt x="105" y="46"/>
                  </a:lnTo>
                  <a:lnTo>
                    <a:pt x="105" y="45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4" y="45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0" y="46"/>
                  </a:lnTo>
                  <a:lnTo>
                    <a:pt x="99" y="46"/>
                  </a:lnTo>
                  <a:lnTo>
                    <a:pt x="99" y="47"/>
                  </a:lnTo>
                  <a:lnTo>
                    <a:pt x="99" y="46"/>
                  </a:lnTo>
                  <a:lnTo>
                    <a:pt x="98" y="47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7"/>
                  </a:lnTo>
                  <a:lnTo>
                    <a:pt x="96" y="47"/>
                  </a:lnTo>
                  <a:lnTo>
                    <a:pt x="95" y="47"/>
                  </a:lnTo>
                  <a:lnTo>
                    <a:pt x="95" y="48"/>
                  </a:lnTo>
                  <a:lnTo>
                    <a:pt x="95" y="47"/>
                  </a:lnTo>
                  <a:lnTo>
                    <a:pt x="95" y="48"/>
                  </a:lnTo>
                  <a:lnTo>
                    <a:pt x="94" y="48"/>
                  </a:lnTo>
                  <a:lnTo>
                    <a:pt x="93" y="49"/>
                  </a:lnTo>
                  <a:lnTo>
                    <a:pt x="92" y="49"/>
                  </a:lnTo>
                  <a:lnTo>
                    <a:pt x="92" y="50"/>
                  </a:lnTo>
                  <a:lnTo>
                    <a:pt x="91" y="50"/>
                  </a:lnTo>
                  <a:lnTo>
                    <a:pt x="91" y="51"/>
                  </a:lnTo>
                  <a:lnTo>
                    <a:pt x="89" y="51"/>
                  </a:lnTo>
                  <a:lnTo>
                    <a:pt x="89" y="52"/>
                  </a:lnTo>
                  <a:lnTo>
                    <a:pt x="88" y="52"/>
                  </a:lnTo>
                  <a:lnTo>
                    <a:pt x="88" y="51"/>
                  </a:lnTo>
                  <a:lnTo>
                    <a:pt x="88" y="52"/>
                  </a:lnTo>
                  <a:lnTo>
                    <a:pt x="86" y="52"/>
                  </a:lnTo>
                  <a:lnTo>
                    <a:pt x="85" y="52"/>
                  </a:lnTo>
                  <a:lnTo>
                    <a:pt x="85" y="53"/>
                  </a:lnTo>
                  <a:lnTo>
                    <a:pt x="85" y="55"/>
                  </a:lnTo>
                  <a:lnTo>
                    <a:pt x="85" y="56"/>
                  </a:lnTo>
                  <a:lnTo>
                    <a:pt x="85" y="58"/>
                  </a:lnTo>
                  <a:lnTo>
                    <a:pt x="85" y="59"/>
                  </a:lnTo>
                  <a:lnTo>
                    <a:pt x="84" y="60"/>
                  </a:lnTo>
                  <a:lnTo>
                    <a:pt x="83" y="61"/>
                  </a:lnTo>
                  <a:lnTo>
                    <a:pt x="83" y="62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8"/>
                  </a:lnTo>
                  <a:lnTo>
                    <a:pt x="82" y="68"/>
                  </a:lnTo>
                  <a:lnTo>
                    <a:pt x="81" y="68"/>
                  </a:lnTo>
                  <a:lnTo>
                    <a:pt x="80" y="69"/>
                  </a:lnTo>
                  <a:lnTo>
                    <a:pt x="79" y="69"/>
                  </a:lnTo>
                  <a:lnTo>
                    <a:pt x="79" y="70"/>
                  </a:lnTo>
                  <a:lnTo>
                    <a:pt x="77" y="70"/>
                  </a:lnTo>
                  <a:lnTo>
                    <a:pt x="77" y="71"/>
                  </a:lnTo>
                  <a:lnTo>
                    <a:pt x="77" y="73"/>
                  </a:lnTo>
                  <a:lnTo>
                    <a:pt x="76" y="73"/>
                  </a:lnTo>
                  <a:lnTo>
                    <a:pt x="76" y="74"/>
                  </a:lnTo>
                  <a:lnTo>
                    <a:pt x="77" y="75"/>
                  </a:lnTo>
                  <a:lnTo>
                    <a:pt x="77" y="76"/>
                  </a:lnTo>
                  <a:lnTo>
                    <a:pt x="76" y="76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79"/>
                  </a:lnTo>
                  <a:lnTo>
                    <a:pt x="76" y="80"/>
                  </a:lnTo>
                  <a:lnTo>
                    <a:pt x="77" y="80"/>
                  </a:lnTo>
                  <a:lnTo>
                    <a:pt x="77" y="81"/>
                  </a:lnTo>
                  <a:lnTo>
                    <a:pt x="77" y="82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80" y="85"/>
                  </a:lnTo>
                  <a:lnTo>
                    <a:pt x="80" y="87"/>
                  </a:lnTo>
                  <a:lnTo>
                    <a:pt x="81" y="87"/>
                  </a:lnTo>
                  <a:lnTo>
                    <a:pt x="81" y="88"/>
                  </a:lnTo>
                  <a:lnTo>
                    <a:pt x="81" y="90"/>
                  </a:lnTo>
                  <a:lnTo>
                    <a:pt x="82" y="90"/>
                  </a:lnTo>
                  <a:lnTo>
                    <a:pt x="83" y="91"/>
                  </a:lnTo>
                  <a:lnTo>
                    <a:pt x="84" y="92"/>
                  </a:lnTo>
                  <a:lnTo>
                    <a:pt x="84" y="93"/>
                  </a:lnTo>
                  <a:lnTo>
                    <a:pt x="85" y="93"/>
                  </a:lnTo>
                  <a:lnTo>
                    <a:pt x="85" y="94"/>
                  </a:lnTo>
                  <a:lnTo>
                    <a:pt x="85" y="95"/>
                  </a:lnTo>
                  <a:lnTo>
                    <a:pt x="84" y="95"/>
                  </a:lnTo>
                  <a:lnTo>
                    <a:pt x="84" y="96"/>
                  </a:lnTo>
                  <a:lnTo>
                    <a:pt x="83" y="96"/>
                  </a:lnTo>
                  <a:lnTo>
                    <a:pt x="83" y="97"/>
                  </a:lnTo>
                  <a:lnTo>
                    <a:pt x="86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1" y="98"/>
                  </a:lnTo>
                  <a:lnTo>
                    <a:pt x="92" y="98"/>
                  </a:lnTo>
                  <a:lnTo>
                    <a:pt x="93" y="98"/>
                  </a:lnTo>
                  <a:lnTo>
                    <a:pt x="93" y="99"/>
                  </a:lnTo>
                  <a:lnTo>
                    <a:pt x="93" y="101"/>
                  </a:lnTo>
                  <a:lnTo>
                    <a:pt x="94" y="101"/>
                  </a:lnTo>
                  <a:lnTo>
                    <a:pt x="94" y="103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7" y="104"/>
                  </a:lnTo>
                  <a:lnTo>
                    <a:pt x="99" y="104"/>
                  </a:lnTo>
                  <a:lnTo>
                    <a:pt x="100" y="104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4" y="103"/>
                  </a:lnTo>
                  <a:lnTo>
                    <a:pt x="105" y="103"/>
                  </a:lnTo>
                  <a:lnTo>
                    <a:pt x="106" y="103"/>
                  </a:lnTo>
                  <a:lnTo>
                    <a:pt x="106" y="101"/>
                  </a:lnTo>
                  <a:lnTo>
                    <a:pt x="107" y="101"/>
                  </a:lnTo>
                  <a:lnTo>
                    <a:pt x="107" y="99"/>
                  </a:lnTo>
                  <a:lnTo>
                    <a:pt x="108" y="99"/>
                  </a:lnTo>
                  <a:lnTo>
                    <a:pt x="108" y="98"/>
                  </a:lnTo>
                  <a:lnTo>
                    <a:pt x="109" y="98"/>
                  </a:lnTo>
                  <a:lnTo>
                    <a:pt x="109" y="97"/>
                  </a:lnTo>
                  <a:lnTo>
                    <a:pt x="110" y="97"/>
                  </a:lnTo>
                  <a:lnTo>
                    <a:pt x="110" y="98"/>
                  </a:lnTo>
                  <a:lnTo>
                    <a:pt x="109" y="98"/>
                  </a:lnTo>
                  <a:lnTo>
                    <a:pt x="109" y="99"/>
                  </a:lnTo>
                  <a:lnTo>
                    <a:pt x="110" y="99"/>
                  </a:lnTo>
                  <a:lnTo>
                    <a:pt x="110" y="101"/>
                  </a:lnTo>
                  <a:lnTo>
                    <a:pt x="109" y="101"/>
                  </a:lnTo>
                  <a:lnTo>
                    <a:pt x="109" y="103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7"/>
                  </a:lnTo>
                  <a:lnTo>
                    <a:pt x="109" y="108"/>
                  </a:lnTo>
                  <a:lnTo>
                    <a:pt x="109" y="109"/>
                  </a:lnTo>
                  <a:lnTo>
                    <a:pt x="109" y="110"/>
                  </a:lnTo>
                  <a:lnTo>
                    <a:pt x="109" y="111"/>
                  </a:lnTo>
                  <a:lnTo>
                    <a:pt x="109" y="113"/>
                  </a:lnTo>
                  <a:lnTo>
                    <a:pt x="109" y="114"/>
                  </a:lnTo>
                  <a:lnTo>
                    <a:pt x="110" y="114"/>
                  </a:lnTo>
                  <a:lnTo>
                    <a:pt x="110" y="113"/>
                  </a:lnTo>
                  <a:lnTo>
                    <a:pt x="110" y="114"/>
                  </a:lnTo>
                  <a:lnTo>
                    <a:pt x="111" y="114"/>
                  </a:lnTo>
                  <a:lnTo>
                    <a:pt x="111" y="115"/>
                  </a:lnTo>
                  <a:lnTo>
                    <a:pt x="113" y="115"/>
                  </a:lnTo>
                  <a:lnTo>
                    <a:pt x="114" y="115"/>
                  </a:lnTo>
                  <a:lnTo>
                    <a:pt x="114" y="114"/>
                  </a:lnTo>
                  <a:lnTo>
                    <a:pt x="116" y="113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9" y="114"/>
                  </a:lnTo>
                  <a:lnTo>
                    <a:pt x="120" y="114"/>
                  </a:lnTo>
                  <a:lnTo>
                    <a:pt x="121" y="114"/>
                  </a:lnTo>
                  <a:lnTo>
                    <a:pt x="122" y="116"/>
                  </a:lnTo>
                  <a:lnTo>
                    <a:pt x="123" y="118"/>
                  </a:lnTo>
                  <a:lnTo>
                    <a:pt x="123" y="120"/>
                  </a:lnTo>
                  <a:lnTo>
                    <a:pt x="125" y="122"/>
                  </a:lnTo>
                  <a:lnTo>
                    <a:pt x="126" y="124"/>
                  </a:lnTo>
                  <a:lnTo>
                    <a:pt x="127" y="126"/>
                  </a:lnTo>
                  <a:lnTo>
                    <a:pt x="128" y="127"/>
                  </a:lnTo>
                  <a:lnTo>
                    <a:pt x="129" y="129"/>
                  </a:lnTo>
                  <a:lnTo>
                    <a:pt x="129" y="130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9" y="131"/>
                  </a:lnTo>
                  <a:lnTo>
                    <a:pt x="128" y="133"/>
                  </a:lnTo>
                  <a:lnTo>
                    <a:pt x="127" y="133"/>
                  </a:lnTo>
                  <a:lnTo>
                    <a:pt x="127" y="135"/>
                  </a:lnTo>
                  <a:lnTo>
                    <a:pt x="127" y="136"/>
                  </a:lnTo>
                  <a:lnTo>
                    <a:pt x="127" y="137"/>
                  </a:lnTo>
                  <a:lnTo>
                    <a:pt x="127" y="138"/>
                  </a:lnTo>
                  <a:lnTo>
                    <a:pt x="127" y="140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2"/>
                  </a:lnTo>
                  <a:lnTo>
                    <a:pt x="126" y="143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7" y="145"/>
                  </a:lnTo>
                  <a:lnTo>
                    <a:pt x="127" y="147"/>
                  </a:lnTo>
                  <a:lnTo>
                    <a:pt x="128" y="147"/>
                  </a:lnTo>
                  <a:lnTo>
                    <a:pt x="128" y="149"/>
                  </a:lnTo>
                  <a:lnTo>
                    <a:pt x="127" y="149"/>
                  </a:lnTo>
                  <a:lnTo>
                    <a:pt x="126" y="149"/>
                  </a:lnTo>
                  <a:lnTo>
                    <a:pt x="126" y="150"/>
                  </a:lnTo>
                  <a:lnTo>
                    <a:pt x="127" y="150"/>
                  </a:lnTo>
                  <a:lnTo>
                    <a:pt x="126" y="151"/>
                  </a:lnTo>
                  <a:lnTo>
                    <a:pt x="125" y="151"/>
                  </a:lnTo>
                  <a:lnTo>
                    <a:pt x="125" y="152"/>
                  </a:lnTo>
                  <a:lnTo>
                    <a:pt x="123" y="152"/>
                  </a:lnTo>
                  <a:lnTo>
                    <a:pt x="123" y="153"/>
                  </a:lnTo>
                  <a:lnTo>
                    <a:pt x="123" y="154"/>
                  </a:lnTo>
                  <a:lnTo>
                    <a:pt x="122" y="154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3" y="156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5" y="159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3" y="161"/>
                  </a:lnTo>
                  <a:lnTo>
                    <a:pt x="122" y="161"/>
                  </a:lnTo>
                  <a:lnTo>
                    <a:pt x="122" y="162"/>
                  </a:lnTo>
                  <a:lnTo>
                    <a:pt x="122" y="164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3" y="167"/>
                  </a:lnTo>
                  <a:lnTo>
                    <a:pt x="123" y="168"/>
                  </a:lnTo>
                  <a:lnTo>
                    <a:pt x="125" y="168"/>
                  </a:lnTo>
                  <a:lnTo>
                    <a:pt x="125" y="170"/>
                  </a:lnTo>
                  <a:lnTo>
                    <a:pt x="126" y="170"/>
                  </a:lnTo>
                  <a:lnTo>
                    <a:pt x="127" y="170"/>
                  </a:lnTo>
                  <a:lnTo>
                    <a:pt x="127" y="171"/>
                  </a:lnTo>
                  <a:lnTo>
                    <a:pt x="128" y="171"/>
                  </a:lnTo>
                  <a:lnTo>
                    <a:pt x="127" y="172"/>
                  </a:lnTo>
                  <a:lnTo>
                    <a:pt x="126" y="172"/>
                  </a:lnTo>
                  <a:lnTo>
                    <a:pt x="126" y="173"/>
                  </a:lnTo>
                  <a:lnTo>
                    <a:pt x="126" y="174"/>
                  </a:lnTo>
                  <a:lnTo>
                    <a:pt x="126" y="175"/>
                  </a:lnTo>
                  <a:lnTo>
                    <a:pt x="125" y="175"/>
                  </a:lnTo>
                  <a:lnTo>
                    <a:pt x="125" y="176"/>
                  </a:lnTo>
                  <a:lnTo>
                    <a:pt x="123" y="176"/>
                  </a:lnTo>
                  <a:lnTo>
                    <a:pt x="122" y="178"/>
                  </a:lnTo>
                  <a:lnTo>
                    <a:pt x="122" y="179"/>
                  </a:lnTo>
                  <a:lnTo>
                    <a:pt x="121" y="179"/>
                  </a:lnTo>
                  <a:lnTo>
                    <a:pt x="120" y="181"/>
                  </a:lnTo>
                  <a:lnTo>
                    <a:pt x="120" y="182"/>
                  </a:lnTo>
                  <a:lnTo>
                    <a:pt x="121" y="182"/>
                  </a:lnTo>
                  <a:lnTo>
                    <a:pt x="121" y="183"/>
                  </a:lnTo>
                  <a:lnTo>
                    <a:pt x="121" y="184"/>
                  </a:lnTo>
                  <a:close/>
                  <a:moveTo>
                    <a:pt x="52" y="149"/>
                  </a:moveTo>
                  <a:lnTo>
                    <a:pt x="52" y="150"/>
                  </a:lnTo>
                  <a:lnTo>
                    <a:pt x="51" y="149"/>
                  </a:lnTo>
                  <a:lnTo>
                    <a:pt x="52" y="149"/>
                  </a:lnTo>
                  <a:close/>
                  <a:moveTo>
                    <a:pt x="49" y="143"/>
                  </a:moveTo>
                  <a:lnTo>
                    <a:pt x="49" y="144"/>
                  </a:lnTo>
                  <a:lnTo>
                    <a:pt x="49" y="143"/>
                  </a:lnTo>
                  <a:close/>
                  <a:moveTo>
                    <a:pt x="40" y="126"/>
                  </a:moveTo>
                  <a:lnTo>
                    <a:pt x="41" y="126"/>
                  </a:lnTo>
                  <a:lnTo>
                    <a:pt x="40" y="126"/>
                  </a:lnTo>
                  <a:close/>
                  <a:moveTo>
                    <a:pt x="4" y="65"/>
                  </a:moveTo>
                  <a:lnTo>
                    <a:pt x="4" y="67"/>
                  </a:lnTo>
                  <a:lnTo>
                    <a:pt x="4" y="6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7" name="Freeform 8">
              <a:extLst>
                <a:ext uri="{FF2B5EF4-FFF2-40B4-BE49-F238E27FC236}">
                  <a16:creationId xmlns:a16="http://schemas.microsoft.com/office/drawing/2014/main" id="{E88AE037-30F9-1F08-616B-E3B2BEFB01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1151" y="4114800"/>
              <a:ext cx="327025" cy="720725"/>
            </a:xfrm>
            <a:custGeom>
              <a:avLst/>
              <a:gdLst>
                <a:gd name="T0" fmla="*/ 81 w 206"/>
                <a:gd name="T1" fmla="*/ 2 h 454"/>
                <a:gd name="T2" fmla="*/ 97 w 206"/>
                <a:gd name="T3" fmla="*/ 3 h 454"/>
                <a:gd name="T4" fmla="*/ 120 w 206"/>
                <a:gd name="T5" fmla="*/ 14 h 454"/>
                <a:gd name="T6" fmla="*/ 143 w 206"/>
                <a:gd name="T7" fmla="*/ 28 h 454"/>
                <a:gd name="T8" fmla="*/ 164 w 206"/>
                <a:gd name="T9" fmla="*/ 43 h 454"/>
                <a:gd name="T10" fmla="*/ 153 w 206"/>
                <a:gd name="T11" fmla="*/ 61 h 454"/>
                <a:gd name="T12" fmla="*/ 177 w 206"/>
                <a:gd name="T13" fmla="*/ 65 h 454"/>
                <a:gd name="T14" fmla="*/ 194 w 206"/>
                <a:gd name="T15" fmla="*/ 55 h 454"/>
                <a:gd name="T16" fmla="*/ 201 w 206"/>
                <a:gd name="T17" fmla="*/ 43 h 454"/>
                <a:gd name="T18" fmla="*/ 200 w 206"/>
                <a:gd name="T19" fmla="*/ 61 h 454"/>
                <a:gd name="T20" fmla="*/ 186 w 206"/>
                <a:gd name="T21" fmla="*/ 72 h 454"/>
                <a:gd name="T22" fmla="*/ 176 w 206"/>
                <a:gd name="T23" fmla="*/ 84 h 454"/>
                <a:gd name="T24" fmla="*/ 162 w 206"/>
                <a:gd name="T25" fmla="*/ 105 h 454"/>
                <a:gd name="T26" fmla="*/ 159 w 206"/>
                <a:gd name="T27" fmla="*/ 130 h 454"/>
                <a:gd name="T28" fmla="*/ 154 w 206"/>
                <a:gd name="T29" fmla="*/ 148 h 454"/>
                <a:gd name="T30" fmla="*/ 166 w 206"/>
                <a:gd name="T31" fmla="*/ 165 h 454"/>
                <a:gd name="T32" fmla="*/ 167 w 206"/>
                <a:gd name="T33" fmla="*/ 191 h 454"/>
                <a:gd name="T34" fmla="*/ 140 w 206"/>
                <a:gd name="T35" fmla="*/ 206 h 454"/>
                <a:gd name="T36" fmla="*/ 116 w 206"/>
                <a:gd name="T37" fmla="*/ 208 h 454"/>
                <a:gd name="T38" fmla="*/ 115 w 206"/>
                <a:gd name="T39" fmla="*/ 223 h 454"/>
                <a:gd name="T40" fmla="*/ 103 w 206"/>
                <a:gd name="T41" fmla="*/ 237 h 454"/>
                <a:gd name="T42" fmla="*/ 87 w 206"/>
                <a:gd name="T43" fmla="*/ 239 h 454"/>
                <a:gd name="T44" fmla="*/ 97 w 206"/>
                <a:gd name="T45" fmla="*/ 254 h 454"/>
                <a:gd name="T46" fmla="*/ 95 w 206"/>
                <a:gd name="T47" fmla="*/ 259 h 454"/>
                <a:gd name="T48" fmla="*/ 93 w 206"/>
                <a:gd name="T49" fmla="*/ 263 h 454"/>
                <a:gd name="T50" fmla="*/ 86 w 206"/>
                <a:gd name="T51" fmla="*/ 282 h 454"/>
                <a:gd name="T52" fmla="*/ 79 w 206"/>
                <a:gd name="T53" fmla="*/ 291 h 454"/>
                <a:gd name="T54" fmla="*/ 61 w 206"/>
                <a:gd name="T55" fmla="*/ 305 h 454"/>
                <a:gd name="T56" fmla="*/ 79 w 206"/>
                <a:gd name="T57" fmla="*/ 322 h 454"/>
                <a:gd name="T58" fmla="*/ 77 w 206"/>
                <a:gd name="T59" fmla="*/ 335 h 454"/>
                <a:gd name="T60" fmla="*/ 60 w 206"/>
                <a:gd name="T61" fmla="*/ 354 h 454"/>
                <a:gd name="T62" fmla="*/ 54 w 206"/>
                <a:gd name="T63" fmla="*/ 369 h 454"/>
                <a:gd name="T64" fmla="*/ 51 w 206"/>
                <a:gd name="T65" fmla="*/ 368 h 454"/>
                <a:gd name="T66" fmla="*/ 46 w 206"/>
                <a:gd name="T67" fmla="*/ 386 h 454"/>
                <a:gd name="T68" fmla="*/ 51 w 206"/>
                <a:gd name="T69" fmla="*/ 408 h 454"/>
                <a:gd name="T70" fmla="*/ 14 w 206"/>
                <a:gd name="T71" fmla="*/ 396 h 454"/>
                <a:gd name="T72" fmla="*/ 8 w 206"/>
                <a:gd name="T73" fmla="*/ 378 h 454"/>
                <a:gd name="T74" fmla="*/ 4 w 206"/>
                <a:gd name="T75" fmla="*/ 358 h 454"/>
                <a:gd name="T76" fmla="*/ 12 w 206"/>
                <a:gd name="T77" fmla="*/ 336 h 454"/>
                <a:gd name="T78" fmla="*/ 16 w 206"/>
                <a:gd name="T79" fmla="*/ 318 h 454"/>
                <a:gd name="T80" fmla="*/ 17 w 206"/>
                <a:gd name="T81" fmla="*/ 299 h 454"/>
                <a:gd name="T82" fmla="*/ 19 w 206"/>
                <a:gd name="T83" fmla="*/ 287 h 454"/>
                <a:gd name="T84" fmla="*/ 18 w 206"/>
                <a:gd name="T85" fmla="*/ 272 h 454"/>
                <a:gd name="T86" fmla="*/ 15 w 206"/>
                <a:gd name="T87" fmla="*/ 253 h 454"/>
                <a:gd name="T88" fmla="*/ 16 w 206"/>
                <a:gd name="T89" fmla="*/ 234 h 454"/>
                <a:gd name="T90" fmla="*/ 18 w 206"/>
                <a:gd name="T91" fmla="*/ 215 h 454"/>
                <a:gd name="T92" fmla="*/ 26 w 206"/>
                <a:gd name="T93" fmla="*/ 195 h 454"/>
                <a:gd name="T94" fmla="*/ 26 w 206"/>
                <a:gd name="T95" fmla="*/ 175 h 454"/>
                <a:gd name="T96" fmla="*/ 33 w 206"/>
                <a:gd name="T97" fmla="*/ 157 h 454"/>
                <a:gd name="T98" fmla="*/ 36 w 206"/>
                <a:gd name="T99" fmla="*/ 134 h 454"/>
                <a:gd name="T100" fmla="*/ 34 w 206"/>
                <a:gd name="T101" fmla="*/ 118 h 454"/>
                <a:gd name="T102" fmla="*/ 35 w 206"/>
                <a:gd name="T103" fmla="*/ 100 h 454"/>
                <a:gd name="T104" fmla="*/ 40 w 206"/>
                <a:gd name="T105" fmla="*/ 77 h 454"/>
                <a:gd name="T106" fmla="*/ 51 w 206"/>
                <a:gd name="T107" fmla="*/ 55 h 454"/>
                <a:gd name="T108" fmla="*/ 52 w 206"/>
                <a:gd name="T109" fmla="*/ 31 h 454"/>
                <a:gd name="T110" fmla="*/ 50 w 206"/>
                <a:gd name="T111" fmla="*/ 439 h 454"/>
                <a:gd name="T112" fmla="*/ 56 w 206"/>
                <a:gd name="T113" fmla="*/ 423 h 454"/>
                <a:gd name="T114" fmla="*/ 79 w 206"/>
                <a:gd name="T115" fmla="*/ 445 h 454"/>
                <a:gd name="T116" fmla="*/ 73 w 206"/>
                <a:gd name="T117" fmla="*/ 454 h 454"/>
                <a:gd name="T118" fmla="*/ 99 w 206"/>
                <a:gd name="T119" fmla="*/ 447 h 454"/>
                <a:gd name="T120" fmla="*/ 96 w 206"/>
                <a:gd name="T121" fmla="*/ 447 h 454"/>
                <a:gd name="T122" fmla="*/ 119 w 206"/>
                <a:gd name="T123" fmla="*/ 22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" h="454">
                  <a:moveTo>
                    <a:pt x="64" y="11"/>
                  </a:moveTo>
                  <a:lnTo>
                    <a:pt x="65" y="11"/>
                  </a:lnTo>
                  <a:lnTo>
                    <a:pt x="65" y="10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4" y="1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80" y="2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92" y="3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4" y="9"/>
                  </a:lnTo>
                  <a:lnTo>
                    <a:pt x="93" y="9"/>
                  </a:lnTo>
                  <a:lnTo>
                    <a:pt x="93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4" y="12"/>
                  </a:lnTo>
                  <a:lnTo>
                    <a:pt x="95" y="11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6" y="7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5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0" y="3"/>
                  </a:lnTo>
                  <a:lnTo>
                    <a:pt x="111" y="3"/>
                  </a:lnTo>
                  <a:lnTo>
                    <a:pt x="111" y="4"/>
                  </a:lnTo>
                  <a:lnTo>
                    <a:pt x="111" y="5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5" y="7"/>
                  </a:lnTo>
                  <a:lnTo>
                    <a:pt x="116" y="7"/>
                  </a:lnTo>
                  <a:lnTo>
                    <a:pt x="116" y="9"/>
                  </a:lnTo>
                  <a:lnTo>
                    <a:pt x="117" y="9"/>
                  </a:lnTo>
                  <a:lnTo>
                    <a:pt x="117" y="10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18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4"/>
                  </a:lnTo>
                  <a:lnTo>
                    <a:pt x="121" y="15"/>
                  </a:lnTo>
                  <a:lnTo>
                    <a:pt x="121" y="16"/>
                  </a:lnTo>
                  <a:lnTo>
                    <a:pt x="122" y="16"/>
                  </a:lnTo>
                  <a:lnTo>
                    <a:pt x="123" y="16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9"/>
                  </a:lnTo>
                  <a:lnTo>
                    <a:pt x="127" y="19"/>
                  </a:lnTo>
                  <a:lnTo>
                    <a:pt x="127" y="20"/>
                  </a:lnTo>
                  <a:lnTo>
                    <a:pt x="128" y="20"/>
                  </a:lnTo>
                  <a:lnTo>
                    <a:pt x="128" y="21"/>
                  </a:lnTo>
                  <a:lnTo>
                    <a:pt x="128" y="22"/>
                  </a:lnTo>
                  <a:lnTo>
                    <a:pt x="130" y="22"/>
                  </a:lnTo>
                  <a:lnTo>
                    <a:pt x="131" y="22"/>
                  </a:lnTo>
                  <a:lnTo>
                    <a:pt x="132" y="22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4" y="24"/>
                  </a:lnTo>
                  <a:lnTo>
                    <a:pt x="136" y="25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39" y="25"/>
                  </a:lnTo>
                  <a:lnTo>
                    <a:pt x="142" y="27"/>
                  </a:lnTo>
                  <a:lnTo>
                    <a:pt x="143" y="27"/>
                  </a:lnTo>
                  <a:lnTo>
                    <a:pt x="143" y="28"/>
                  </a:lnTo>
                  <a:lnTo>
                    <a:pt x="145" y="28"/>
                  </a:lnTo>
                  <a:lnTo>
                    <a:pt x="146" y="30"/>
                  </a:lnTo>
                  <a:lnTo>
                    <a:pt x="148" y="31"/>
                  </a:lnTo>
                  <a:lnTo>
                    <a:pt x="149" y="31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2" y="33"/>
                  </a:lnTo>
                  <a:lnTo>
                    <a:pt x="153" y="33"/>
                  </a:lnTo>
                  <a:lnTo>
                    <a:pt x="153" y="34"/>
                  </a:lnTo>
                  <a:lnTo>
                    <a:pt x="155" y="34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9" y="35"/>
                  </a:lnTo>
                  <a:lnTo>
                    <a:pt x="159" y="36"/>
                  </a:lnTo>
                  <a:lnTo>
                    <a:pt x="161" y="36"/>
                  </a:lnTo>
                  <a:lnTo>
                    <a:pt x="162" y="36"/>
                  </a:lnTo>
                  <a:lnTo>
                    <a:pt x="162" y="37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4" y="39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5" y="42"/>
                  </a:lnTo>
                  <a:lnTo>
                    <a:pt x="165" y="43"/>
                  </a:lnTo>
                  <a:lnTo>
                    <a:pt x="164" y="43"/>
                  </a:lnTo>
                  <a:lnTo>
                    <a:pt x="164" y="44"/>
                  </a:lnTo>
                  <a:lnTo>
                    <a:pt x="163" y="44"/>
                  </a:lnTo>
                  <a:lnTo>
                    <a:pt x="163" y="45"/>
                  </a:lnTo>
                  <a:lnTo>
                    <a:pt x="162" y="45"/>
                  </a:lnTo>
                  <a:lnTo>
                    <a:pt x="163" y="45"/>
                  </a:lnTo>
                  <a:lnTo>
                    <a:pt x="162" y="46"/>
                  </a:lnTo>
                  <a:lnTo>
                    <a:pt x="162" y="47"/>
                  </a:lnTo>
                  <a:lnTo>
                    <a:pt x="161" y="48"/>
                  </a:lnTo>
                  <a:lnTo>
                    <a:pt x="159" y="48"/>
                  </a:lnTo>
                  <a:lnTo>
                    <a:pt x="159" y="49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1"/>
                  </a:lnTo>
                  <a:lnTo>
                    <a:pt x="157" y="54"/>
                  </a:lnTo>
                  <a:lnTo>
                    <a:pt x="157" y="55"/>
                  </a:lnTo>
                  <a:lnTo>
                    <a:pt x="157" y="56"/>
                  </a:lnTo>
                  <a:lnTo>
                    <a:pt x="156" y="56"/>
                  </a:lnTo>
                  <a:lnTo>
                    <a:pt x="156" y="57"/>
                  </a:lnTo>
                  <a:lnTo>
                    <a:pt x="156" y="58"/>
                  </a:lnTo>
                  <a:lnTo>
                    <a:pt x="155" y="58"/>
                  </a:lnTo>
                  <a:lnTo>
                    <a:pt x="155" y="59"/>
                  </a:lnTo>
                  <a:lnTo>
                    <a:pt x="154" y="59"/>
                  </a:lnTo>
                  <a:lnTo>
                    <a:pt x="154" y="60"/>
                  </a:lnTo>
                  <a:lnTo>
                    <a:pt x="153" y="60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4" y="62"/>
                  </a:lnTo>
                  <a:lnTo>
                    <a:pt x="157" y="61"/>
                  </a:lnTo>
                  <a:lnTo>
                    <a:pt x="159" y="61"/>
                  </a:lnTo>
                  <a:lnTo>
                    <a:pt x="161" y="61"/>
                  </a:lnTo>
                  <a:lnTo>
                    <a:pt x="161" y="62"/>
                  </a:lnTo>
                  <a:lnTo>
                    <a:pt x="162" y="62"/>
                  </a:lnTo>
                  <a:lnTo>
                    <a:pt x="163" y="62"/>
                  </a:lnTo>
                  <a:lnTo>
                    <a:pt x="165" y="64"/>
                  </a:lnTo>
                  <a:lnTo>
                    <a:pt x="166" y="64"/>
                  </a:lnTo>
                  <a:lnTo>
                    <a:pt x="167" y="64"/>
                  </a:lnTo>
                  <a:lnTo>
                    <a:pt x="168" y="64"/>
                  </a:lnTo>
                  <a:lnTo>
                    <a:pt x="168" y="65"/>
                  </a:lnTo>
                  <a:lnTo>
                    <a:pt x="170" y="65"/>
                  </a:lnTo>
                  <a:lnTo>
                    <a:pt x="171" y="64"/>
                  </a:lnTo>
                  <a:lnTo>
                    <a:pt x="172" y="64"/>
                  </a:lnTo>
                  <a:lnTo>
                    <a:pt x="172" y="65"/>
                  </a:lnTo>
                  <a:lnTo>
                    <a:pt x="173" y="65"/>
                  </a:lnTo>
                  <a:lnTo>
                    <a:pt x="173" y="64"/>
                  </a:lnTo>
                  <a:lnTo>
                    <a:pt x="174" y="64"/>
                  </a:lnTo>
                  <a:lnTo>
                    <a:pt x="176" y="64"/>
                  </a:lnTo>
                  <a:lnTo>
                    <a:pt x="176" y="65"/>
                  </a:lnTo>
                  <a:lnTo>
                    <a:pt x="177" y="65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2"/>
                  </a:lnTo>
                  <a:lnTo>
                    <a:pt x="179" y="62"/>
                  </a:lnTo>
                  <a:lnTo>
                    <a:pt x="180" y="62"/>
                  </a:lnTo>
                  <a:lnTo>
                    <a:pt x="182" y="62"/>
                  </a:lnTo>
                  <a:lnTo>
                    <a:pt x="183" y="64"/>
                  </a:lnTo>
                  <a:lnTo>
                    <a:pt x="184" y="64"/>
                  </a:lnTo>
                  <a:lnTo>
                    <a:pt x="184" y="62"/>
                  </a:lnTo>
                  <a:lnTo>
                    <a:pt x="185" y="62"/>
                  </a:lnTo>
                  <a:lnTo>
                    <a:pt x="185" y="61"/>
                  </a:lnTo>
                  <a:lnTo>
                    <a:pt x="185" y="60"/>
                  </a:lnTo>
                  <a:lnTo>
                    <a:pt x="186" y="60"/>
                  </a:lnTo>
                  <a:lnTo>
                    <a:pt x="186" y="59"/>
                  </a:lnTo>
                  <a:lnTo>
                    <a:pt x="187" y="59"/>
                  </a:lnTo>
                  <a:lnTo>
                    <a:pt x="187" y="58"/>
                  </a:lnTo>
                  <a:lnTo>
                    <a:pt x="188" y="58"/>
                  </a:lnTo>
                  <a:lnTo>
                    <a:pt x="189" y="58"/>
                  </a:lnTo>
                  <a:lnTo>
                    <a:pt x="189" y="57"/>
                  </a:lnTo>
                  <a:lnTo>
                    <a:pt x="191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4" y="55"/>
                  </a:lnTo>
                  <a:lnTo>
                    <a:pt x="194" y="56"/>
                  </a:lnTo>
                  <a:lnTo>
                    <a:pt x="194" y="55"/>
                  </a:lnTo>
                  <a:lnTo>
                    <a:pt x="194" y="54"/>
                  </a:lnTo>
                  <a:lnTo>
                    <a:pt x="195" y="51"/>
                  </a:lnTo>
                  <a:lnTo>
                    <a:pt x="195" y="50"/>
                  </a:lnTo>
                  <a:lnTo>
                    <a:pt x="195" y="49"/>
                  </a:lnTo>
                  <a:lnTo>
                    <a:pt x="195" y="48"/>
                  </a:lnTo>
                  <a:lnTo>
                    <a:pt x="195" y="47"/>
                  </a:lnTo>
                  <a:lnTo>
                    <a:pt x="196" y="46"/>
                  </a:lnTo>
                  <a:lnTo>
                    <a:pt x="195" y="46"/>
                  </a:lnTo>
                  <a:lnTo>
                    <a:pt x="196" y="46"/>
                  </a:lnTo>
                  <a:lnTo>
                    <a:pt x="196" y="45"/>
                  </a:lnTo>
                  <a:lnTo>
                    <a:pt x="195" y="45"/>
                  </a:lnTo>
                  <a:lnTo>
                    <a:pt x="195" y="44"/>
                  </a:lnTo>
                  <a:lnTo>
                    <a:pt x="196" y="44"/>
                  </a:lnTo>
                  <a:lnTo>
                    <a:pt x="196" y="43"/>
                  </a:lnTo>
                  <a:lnTo>
                    <a:pt x="197" y="43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8" y="43"/>
                  </a:lnTo>
                  <a:lnTo>
                    <a:pt x="199" y="43"/>
                  </a:lnTo>
                  <a:lnTo>
                    <a:pt x="199" y="42"/>
                  </a:lnTo>
                  <a:lnTo>
                    <a:pt x="199" y="43"/>
                  </a:lnTo>
                  <a:lnTo>
                    <a:pt x="199" y="42"/>
                  </a:lnTo>
                  <a:lnTo>
                    <a:pt x="200" y="42"/>
                  </a:lnTo>
                  <a:lnTo>
                    <a:pt x="200" y="43"/>
                  </a:lnTo>
                  <a:lnTo>
                    <a:pt x="201" y="43"/>
                  </a:lnTo>
                  <a:lnTo>
                    <a:pt x="201" y="44"/>
                  </a:lnTo>
                  <a:lnTo>
                    <a:pt x="202" y="43"/>
                  </a:lnTo>
                  <a:lnTo>
                    <a:pt x="202" y="44"/>
                  </a:lnTo>
                  <a:lnTo>
                    <a:pt x="202" y="45"/>
                  </a:lnTo>
                  <a:lnTo>
                    <a:pt x="202" y="46"/>
                  </a:lnTo>
                  <a:lnTo>
                    <a:pt x="202" y="47"/>
                  </a:lnTo>
                  <a:lnTo>
                    <a:pt x="203" y="47"/>
                  </a:lnTo>
                  <a:lnTo>
                    <a:pt x="203" y="48"/>
                  </a:lnTo>
                  <a:lnTo>
                    <a:pt x="206" y="49"/>
                  </a:lnTo>
                  <a:lnTo>
                    <a:pt x="206" y="50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3" y="54"/>
                  </a:lnTo>
                  <a:lnTo>
                    <a:pt x="203" y="55"/>
                  </a:lnTo>
                  <a:lnTo>
                    <a:pt x="203" y="56"/>
                  </a:lnTo>
                  <a:lnTo>
                    <a:pt x="203" y="57"/>
                  </a:lnTo>
                  <a:lnTo>
                    <a:pt x="203" y="58"/>
                  </a:lnTo>
                  <a:lnTo>
                    <a:pt x="203" y="59"/>
                  </a:lnTo>
                  <a:lnTo>
                    <a:pt x="203" y="60"/>
                  </a:lnTo>
                  <a:lnTo>
                    <a:pt x="202" y="60"/>
                  </a:lnTo>
                  <a:lnTo>
                    <a:pt x="201" y="60"/>
                  </a:lnTo>
                  <a:lnTo>
                    <a:pt x="201" y="61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200" y="61"/>
                  </a:lnTo>
                  <a:lnTo>
                    <a:pt x="199" y="61"/>
                  </a:lnTo>
                  <a:lnTo>
                    <a:pt x="199" y="62"/>
                  </a:lnTo>
                  <a:lnTo>
                    <a:pt x="199" y="64"/>
                  </a:lnTo>
                  <a:lnTo>
                    <a:pt x="198" y="64"/>
                  </a:lnTo>
                  <a:lnTo>
                    <a:pt x="197" y="64"/>
                  </a:lnTo>
                  <a:lnTo>
                    <a:pt x="196" y="65"/>
                  </a:lnTo>
                  <a:lnTo>
                    <a:pt x="196" y="64"/>
                  </a:lnTo>
                  <a:lnTo>
                    <a:pt x="196" y="65"/>
                  </a:lnTo>
                  <a:lnTo>
                    <a:pt x="195" y="65"/>
                  </a:lnTo>
                  <a:lnTo>
                    <a:pt x="194" y="65"/>
                  </a:lnTo>
                  <a:lnTo>
                    <a:pt x="194" y="66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1" y="69"/>
                  </a:lnTo>
                  <a:lnTo>
                    <a:pt x="191" y="67"/>
                  </a:lnTo>
                  <a:lnTo>
                    <a:pt x="189" y="67"/>
                  </a:lnTo>
                  <a:lnTo>
                    <a:pt x="189" y="69"/>
                  </a:lnTo>
                  <a:lnTo>
                    <a:pt x="191" y="69"/>
                  </a:lnTo>
                  <a:lnTo>
                    <a:pt x="189" y="69"/>
                  </a:lnTo>
                  <a:lnTo>
                    <a:pt x="188" y="69"/>
                  </a:lnTo>
                  <a:lnTo>
                    <a:pt x="188" y="70"/>
                  </a:lnTo>
                  <a:lnTo>
                    <a:pt x="187" y="70"/>
                  </a:lnTo>
                  <a:lnTo>
                    <a:pt x="187" y="71"/>
                  </a:lnTo>
                  <a:lnTo>
                    <a:pt x="186" y="71"/>
                  </a:lnTo>
                  <a:lnTo>
                    <a:pt x="186" y="72"/>
                  </a:lnTo>
                  <a:lnTo>
                    <a:pt x="186" y="71"/>
                  </a:lnTo>
                  <a:lnTo>
                    <a:pt x="186" y="72"/>
                  </a:lnTo>
                  <a:lnTo>
                    <a:pt x="185" y="72"/>
                  </a:lnTo>
                  <a:lnTo>
                    <a:pt x="184" y="72"/>
                  </a:lnTo>
                  <a:lnTo>
                    <a:pt x="184" y="73"/>
                  </a:lnTo>
                  <a:lnTo>
                    <a:pt x="183" y="73"/>
                  </a:lnTo>
                  <a:lnTo>
                    <a:pt x="184" y="73"/>
                  </a:lnTo>
                  <a:lnTo>
                    <a:pt x="184" y="74"/>
                  </a:lnTo>
                  <a:lnTo>
                    <a:pt x="184" y="76"/>
                  </a:lnTo>
                  <a:lnTo>
                    <a:pt x="184" y="74"/>
                  </a:lnTo>
                  <a:lnTo>
                    <a:pt x="183" y="74"/>
                  </a:lnTo>
                  <a:lnTo>
                    <a:pt x="182" y="74"/>
                  </a:lnTo>
                  <a:lnTo>
                    <a:pt x="182" y="76"/>
                  </a:lnTo>
                  <a:lnTo>
                    <a:pt x="182" y="77"/>
                  </a:lnTo>
                  <a:lnTo>
                    <a:pt x="180" y="77"/>
                  </a:lnTo>
                  <a:lnTo>
                    <a:pt x="180" y="78"/>
                  </a:lnTo>
                  <a:lnTo>
                    <a:pt x="179" y="78"/>
                  </a:lnTo>
                  <a:lnTo>
                    <a:pt x="179" y="79"/>
                  </a:lnTo>
                  <a:lnTo>
                    <a:pt x="178" y="79"/>
                  </a:lnTo>
                  <a:lnTo>
                    <a:pt x="178" y="80"/>
                  </a:lnTo>
                  <a:lnTo>
                    <a:pt x="178" y="81"/>
                  </a:lnTo>
                  <a:lnTo>
                    <a:pt x="177" y="81"/>
                  </a:lnTo>
                  <a:lnTo>
                    <a:pt x="177" y="82"/>
                  </a:lnTo>
                  <a:lnTo>
                    <a:pt x="176" y="82"/>
                  </a:lnTo>
                  <a:lnTo>
                    <a:pt x="176" y="84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3" y="87"/>
                  </a:lnTo>
                  <a:lnTo>
                    <a:pt x="173" y="88"/>
                  </a:lnTo>
                  <a:lnTo>
                    <a:pt x="172" y="88"/>
                  </a:lnTo>
                  <a:lnTo>
                    <a:pt x="172" y="89"/>
                  </a:lnTo>
                  <a:lnTo>
                    <a:pt x="171" y="89"/>
                  </a:lnTo>
                  <a:lnTo>
                    <a:pt x="171" y="90"/>
                  </a:lnTo>
                  <a:lnTo>
                    <a:pt x="170" y="90"/>
                  </a:lnTo>
                  <a:lnTo>
                    <a:pt x="170" y="91"/>
                  </a:lnTo>
                  <a:lnTo>
                    <a:pt x="168" y="91"/>
                  </a:lnTo>
                  <a:lnTo>
                    <a:pt x="167" y="92"/>
                  </a:lnTo>
                  <a:lnTo>
                    <a:pt x="167" y="93"/>
                  </a:lnTo>
                  <a:lnTo>
                    <a:pt x="167" y="94"/>
                  </a:lnTo>
                  <a:lnTo>
                    <a:pt x="166" y="94"/>
                  </a:lnTo>
                  <a:lnTo>
                    <a:pt x="165" y="95"/>
                  </a:lnTo>
                  <a:lnTo>
                    <a:pt x="164" y="96"/>
                  </a:lnTo>
                  <a:lnTo>
                    <a:pt x="164" y="97"/>
                  </a:lnTo>
                  <a:lnTo>
                    <a:pt x="162" y="101"/>
                  </a:lnTo>
                  <a:lnTo>
                    <a:pt x="162" y="102"/>
                  </a:lnTo>
                  <a:lnTo>
                    <a:pt x="162" y="103"/>
                  </a:lnTo>
                  <a:lnTo>
                    <a:pt x="163" y="103"/>
                  </a:lnTo>
                  <a:lnTo>
                    <a:pt x="163" y="104"/>
                  </a:lnTo>
                  <a:lnTo>
                    <a:pt x="163" y="105"/>
                  </a:lnTo>
                  <a:lnTo>
                    <a:pt x="162" y="105"/>
                  </a:lnTo>
                  <a:lnTo>
                    <a:pt x="162" y="106"/>
                  </a:lnTo>
                  <a:lnTo>
                    <a:pt x="162" y="107"/>
                  </a:lnTo>
                  <a:lnTo>
                    <a:pt x="162" y="108"/>
                  </a:lnTo>
                  <a:lnTo>
                    <a:pt x="161" y="110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12"/>
                  </a:lnTo>
                  <a:lnTo>
                    <a:pt x="161" y="112"/>
                  </a:lnTo>
                  <a:lnTo>
                    <a:pt x="161" y="113"/>
                  </a:lnTo>
                  <a:lnTo>
                    <a:pt x="159" y="116"/>
                  </a:lnTo>
                  <a:lnTo>
                    <a:pt x="157" y="117"/>
                  </a:lnTo>
                  <a:lnTo>
                    <a:pt x="157" y="118"/>
                  </a:lnTo>
                  <a:lnTo>
                    <a:pt x="159" y="118"/>
                  </a:lnTo>
                  <a:lnTo>
                    <a:pt x="159" y="119"/>
                  </a:lnTo>
                  <a:lnTo>
                    <a:pt x="157" y="119"/>
                  </a:lnTo>
                  <a:lnTo>
                    <a:pt x="157" y="120"/>
                  </a:lnTo>
                  <a:lnTo>
                    <a:pt x="159" y="122"/>
                  </a:lnTo>
                  <a:lnTo>
                    <a:pt x="157" y="123"/>
                  </a:lnTo>
                  <a:lnTo>
                    <a:pt x="157" y="124"/>
                  </a:lnTo>
                  <a:lnTo>
                    <a:pt x="157" y="125"/>
                  </a:lnTo>
                  <a:lnTo>
                    <a:pt x="157" y="126"/>
                  </a:lnTo>
                  <a:lnTo>
                    <a:pt x="157" y="127"/>
                  </a:lnTo>
                  <a:lnTo>
                    <a:pt x="157" y="128"/>
                  </a:lnTo>
                  <a:lnTo>
                    <a:pt x="159" y="128"/>
                  </a:lnTo>
                  <a:lnTo>
                    <a:pt x="159" y="130"/>
                  </a:lnTo>
                  <a:lnTo>
                    <a:pt x="157" y="130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7" y="133"/>
                  </a:lnTo>
                  <a:lnTo>
                    <a:pt x="155" y="131"/>
                  </a:lnTo>
                  <a:lnTo>
                    <a:pt x="155" y="133"/>
                  </a:lnTo>
                  <a:lnTo>
                    <a:pt x="155" y="134"/>
                  </a:lnTo>
                  <a:lnTo>
                    <a:pt x="155" y="135"/>
                  </a:lnTo>
                  <a:lnTo>
                    <a:pt x="154" y="136"/>
                  </a:lnTo>
                  <a:lnTo>
                    <a:pt x="154" y="137"/>
                  </a:lnTo>
                  <a:lnTo>
                    <a:pt x="154" y="138"/>
                  </a:lnTo>
                  <a:lnTo>
                    <a:pt x="154" y="139"/>
                  </a:lnTo>
                  <a:lnTo>
                    <a:pt x="154" y="140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6" y="146"/>
                  </a:lnTo>
                  <a:lnTo>
                    <a:pt x="155" y="146"/>
                  </a:lnTo>
                  <a:lnTo>
                    <a:pt x="155" y="147"/>
                  </a:lnTo>
                  <a:lnTo>
                    <a:pt x="154" y="147"/>
                  </a:lnTo>
                  <a:lnTo>
                    <a:pt x="155" y="147"/>
                  </a:lnTo>
                  <a:lnTo>
                    <a:pt x="155" y="148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5" y="149"/>
                  </a:lnTo>
                  <a:lnTo>
                    <a:pt x="155" y="150"/>
                  </a:lnTo>
                  <a:lnTo>
                    <a:pt x="156" y="150"/>
                  </a:lnTo>
                  <a:lnTo>
                    <a:pt x="156" y="151"/>
                  </a:lnTo>
                  <a:lnTo>
                    <a:pt x="157" y="151"/>
                  </a:lnTo>
                  <a:lnTo>
                    <a:pt x="157" y="152"/>
                  </a:lnTo>
                  <a:lnTo>
                    <a:pt x="159" y="152"/>
                  </a:lnTo>
                  <a:lnTo>
                    <a:pt x="161" y="152"/>
                  </a:lnTo>
                  <a:lnTo>
                    <a:pt x="161" y="153"/>
                  </a:lnTo>
                  <a:lnTo>
                    <a:pt x="162" y="153"/>
                  </a:lnTo>
                  <a:lnTo>
                    <a:pt x="163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5" y="156"/>
                  </a:lnTo>
                  <a:lnTo>
                    <a:pt x="166" y="156"/>
                  </a:lnTo>
                  <a:lnTo>
                    <a:pt x="167" y="157"/>
                  </a:lnTo>
                  <a:lnTo>
                    <a:pt x="167" y="158"/>
                  </a:lnTo>
                  <a:lnTo>
                    <a:pt x="168" y="160"/>
                  </a:lnTo>
                  <a:lnTo>
                    <a:pt x="168" y="161"/>
                  </a:lnTo>
                  <a:lnTo>
                    <a:pt x="168" y="162"/>
                  </a:lnTo>
                  <a:lnTo>
                    <a:pt x="168" y="163"/>
                  </a:lnTo>
                  <a:lnTo>
                    <a:pt x="167" y="164"/>
                  </a:lnTo>
                  <a:lnTo>
                    <a:pt x="166" y="165"/>
                  </a:lnTo>
                  <a:lnTo>
                    <a:pt x="166" y="167"/>
                  </a:lnTo>
                  <a:lnTo>
                    <a:pt x="166" y="168"/>
                  </a:lnTo>
                  <a:lnTo>
                    <a:pt x="167" y="168"/>
                  </a:lnTo>
                  <a:lnTo>
                    <a:pt x="167" y="169"/>
                  </a:lnTo>
                  <a:lnTo>
                    <a:pt x="167" y="170"/>
                  </a:lnTo>
                  <a:lnTo>
                    <a:pt x="170" y="171"/>
                  </a:lnTo>
                  <a:lnTo>
                    <a:pt x="171" y="172"/>
                  </a:lnTo>
                  <a:lnTo>
                    <a:pt x="171" y="173"/>
                  </a:lnTo>
                  <a:lnTo>
                    <a:pt x="171" y="172"/>
                  </a:lnTo>
                  <a:lnTo>
                    <a:pt x="172" y="172"/>
                  </a:lnTo>
                  <a:lnTo>
                    <a:pt x="173" y="172"/>
                  </a:lnTo>
                  <a:lnTo>
                    <a:pt x="173" y="173"/>
                  </a:lnTo>
                  <a:lnTo>
                    <a:pt x="173" y="175"/>
                  </a:lnTo>
                  <a:lnTo>
                    <a:pt x="173" y="176"/>
                  </a:lnTo>
                  <a:lnTo>
                    <a:pt x="174" y="177"/>
                  </a:lnTo>
                  <a:lnTo>
                    <a:pt x="174" y="180"/>
                  </a:lnTo>
                  <a:lnTo>
                    <a:pt x="173" y="180"/>
                  </a:lnTo>
                  <a:lnTo>
                    <a:pt x="172" y="182"/>
                  </a:lnTo>
                  <a:lnTo>
                    <a:pt x="172" y="183"/>
                  </a:lnTo>
                  <a:lnTo>
                    <a:pt x="170" y="185"/>
                  </a:lnTo>
                  <a:lnTo>
                    <a:pt x="170" y="186"/>
                  </a:lnTo>
                  <a:lnTo>
                    <a:pt x="168" y="187"/>
                  </a:lnTo>
                  <a:lnTo>
                    <a:pt x="168" y="188"/>
                  </a:lnTo>
                  <a:lnTo>
                    <a:pt x="167" y="188"/>
                  </a:lnTo>
                  <a:lnTo>
                    <a:pt x="167" y="191"/>
                  </a:lnTo>
                  <a:lnTo>
                    <a:pt x="166" y="191"/>
                  </a:lnTo>
                  <a:lnTo>
                    <a:pt x="166" y="192"/>
                  </a:lnTo>
                  <a:lnTo>
                    <a:pt x="165" y="192"/>
                  </a:lnTo>
                  <a:lnTo>
                    <a:pt x="165" y="193"/>
                  </a:lnTo>
                  <a:lnTo>
                    <a:pt x="165" y="194"/>
                  </a:lnTo>
                  <a:lnTo>
                    <a:pt x="165" y="195"/>
                  </a:lnTo>
                  <a:lnTo>
                    <a:pt x="165" y="196"/>
                  </a:lnTo>
                  <a:lnTo>
                    <a:pt x="164" y="196"/>
                  </a:lnTo>
                  <a:lnTo>
                    <a:pt x="164" y="197"/>
                  </a:lnTo>
                  <a:lnTo>
                    <a:pt x="163" y="197"/>
                  </a:lnTo>
                  <a:lnTo>
                    <a:pt x="162" y="198"/>
                  </a:lnTo>
                  <a:lnTo>
                    <a:pt x="161" y="198"/>
                  </a:lnTo>
                  <a:lnTo>
                    <a:pt x="159" y="198"/>
                  </a:lnTo>
                  <a:lnTo>
                    <a:pt x="159" y="199"/>
                  </a:lnTo>
                  <a:lnTo>
                    <a:pt x="157" y="199"/>
                  </a:lnTo>
                  <a:lnTo>
                    <a:pt x="156" y="200"/>
                  </a:lnTo>
                  <a:lnTo>
                    <a:pt x="155" y="200"/>
                  </a:lnTo>
                  <a:lnTo>
                    <a:pt x="154" y="202"/>
                  </a:lnTo>
                  <a:lnTo>
                    <a:pt x="152" y="202"/>
                  </a:lnTo>
                  <a:lnTo>
                    <a:pt x="151" y="203"/>
                  </a:lnTo>
                  <a:lnTo>
                    <a:pt x="150" y="203"/>
                  </a:lnTo>
                  <a:lnTo>
                    <a:pt x="146" y="204"/>
                  </a:lnTo>
                  <a:lnTo>
                    <a:pt x="143" y="204"/>
                  </a:lnTo>
                  <a:lnTo>
                    <a:pt x="141" y="206"/>
                  </a:lnTo>
                  <a:lnTo>
                    <a:pt x="140" y="206"/>
                  </a:lnTo>
                  <a:lnTo>
                    <a:pt x="136" y="206"/>
                  </a:lnTo>
                  <a:lnTo>
                    <a:pt x="134" y="207"/>
                  </a:lnTo>
                  <a:lnTo>
                    <a:pt x="133" y="207"/>
                  </a:lnTo>
                  <a:lnTo>
                    <a:pt x="131" y="207"/>
                  </a:lnTo>
                  <a:lnTo>
                    <a:pt x="130" y="207"/>
                  </a:lnTo>
                  <a:lnTo>
                    <a:pt x="128" y="207"/>
                  </a:lnTo>
                  <a:lnTo>
                    <a:pt x="127" y="208"/>
                  </a:lnTo>
                  <a:lnTo>
                    <a:pt x="126" y="207"/>
                  </a:lnTo>
                  <a:lnTo>
                    <a:pt x="125" y="207"/>
                  </a:lnTo>
                  <a:lnTo>
                    <a:pt x="123" y="207"/>
                  </a:lnTo>
                  <a:lnTo>
                    <a:pt x="123" y="208"/>
                  </a:lnTo>
                  <a:lnTo>
                    <a:pt x="122" y="207"/>
                  </a:lnTo>
                  <a:lnTo>
                    <a:pt x="121" y="207"/>
                  </a:lnTo>
                  <a:lnTo>
                    <a:pt x="120" y="207"/>
                  </a:lnTo>
                  <a:lnTo>
                    <a:pt x="119" y="207"/>
                  </a:lnTo>
                  <a:lnTo>
                    <a:pt x="118" y="207"/>
                  </a:lnTo>
                  <a:lnTo>
                    <a:pt x="118" y="206"/>
                  </a:lnTo>
                  <a:lnTo>
                    <a:pt x="118" y="204"/>
                  </a:lnTo>
                  <a:lnTo>
                    <a:pt x="117" y="204"/>
                  </a:lnTo>
                  <a:lnTo>
                    <a:pt x="116" y="204"/>
                  </a:lnTo>
                  <a:lnTo>
                    <a:pt x="115" y="204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6" y="207"/>
                  </a:lnTo>
                  <a:lnTo>
                    <a:pt x="116" y="208"/>
                  </a:lnTo>
                  <a:lnTo>
                    <a:pt x="116" y="209"/>
                  </a:lnTo>
                  <a:lnTo>
                    <a:pt x="116" y="210"/>
                  </a:lnTo>
                  <a:lnTo>
                    <a:pt x="117" y="210"/>
                  </a:lnTo>
                  <a:lnTo>
                    <a:pt x="116" y="210"/>
                  </a:lnTo>
                  <a:lnTo>
                    <a:pt x="116" y="211"/>
                  </a:lnTo>
                  <a:lnTo>
                    <a:pt x="117" y="211"/>
                  </a:lnTo>
                  <a:lnTo>
                    <a:pt x="118" y="211"/>
                  </a:lnTo>
                  <a:lnTo>
                    <a:pt x="119" y="213"/>
                  </a:lnTo>
                  <a:lnTo>
                    <a:pt x="118" y="213"/>
                  </a:lnTo>
                  <a:lnTo>
                    <a:pt x="117" y="211"/>
                  </a:lnTo>
                  <a:lnTo>
                    <a:pt x="116" y="211"/>
                  </a:lnTo>
                  <a:lnTo>
                    <a:pt x="117" y="211"/>
                  </a:lnTo>
                  <a:lnTo>
                    <a:pt x="117" y="213"/>
                  </a:lnTo>
                  <a:lnTo>
                    <a:pt x="118" y="213"/>
                  </a:lnTo>
                  <a:lnTo>
                    <a:pt x="118" y="214"/>
                  </a:lnTo>
                  <a:lnTo>
                    <a:pt x="118" y="215"/>
                  </a:lnTo>
                  <a:lnTo>
                    <a:pt x="118" y="217"/>
                  </a:lnTo>
                  <a:lnTo>
                    <a:pt x="118" y="218"/>
                  </a:lnTo>
                  <a:lnTo>
                    <a:pt x="117" y="218"/>
                  </a:lnTo>
                  <a:lnTo>
                    <a:pt x="116" y="218"/>
                  </a:lnTo>
                  <a:lnTo>
                    <a:pt x="116" y="219"/>
                  </a:lnTo>
                  <a:lnTo>
                    <a:pt x="116" y="221"/>
                  </a:lnTo>
                  <a:lnTo>
                    <a:pt x="116" y="222"/>
                  </a:lnTo>
                  <a:lnTo>
                    <a:pt x="116" y="223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5" y="226"/>
                  </a:lnTo>
                  <a:lnTo>
                    <a:pt x="115" y="227"/>
                  </a:lnTo>
                  <a:lnTo>
                    <a:pt x="116" y="227"/>
                  </a:lnTo>
                  <a:lnTo>
                    <a:pt x="116" y="228"/>
                  </a:lnTo>
                  <a:lnTo>
                    <a:pt x="117" y="228"/>
                  </a:lnTo>
                  <a:lnTo>
                    <a:pt x="117" y="229"/>
                  </a:lnTo>
                  <a:lnTo>
                    <a:pt x="116" y="229"/>
                  </a:lnTo>
                  <a:lnTo>
                    <a:pt x="116" y="230"/>
                  </a:lnTo>
                  <a:lnTo>
                    <a:pt x="117" y="229"/>
                  </a:lnTo>
                  <a:lnTo>
                    <a:pt x="117" y="230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3"/>
                  </a:lnTo>
                  <a:lnTo>
                    <a:pt x="111" y="233"/>
                  </a:lnTo>
                  <a:lnTo>
                    <a:pt x="111" y="234"/>
                  </a:lnTo>
                  <a:lnTo>
                    <a:pt x="110" y="234"/>
                  </a:lnTo>
                  <a:lnTo>
                    <a:pt x="109" y="234"/>
                  </a:lnTo>
                  <a:lnTo>
                    <a:pt x="109" y="237"/>
                  </a:lnTo>
                  <a:lnTo>
                    <a:pt x="108" y="237"/>
                  </a:lnTo>
                  <a:lnTo>
                    <a:pt x="107" y="237"/>
                  </a:lnTo>
                  <a:lnTo>
                    <a:pt x="105" y="237"/>
                  </a:lnTo>
                  <a:lnTo>
                    <a:pt x="104" y="237"/>
                  </a:lnTo>
                  <a:lnTo>
                    <a:pt x="103" y="237"/>
                  </a:lnTo>
                  <a:lnTo>
                    <a:pt x="100" y="237"/>
                  </a:lnTo>
                  <a:lnTo>
                    <a:pt x="99" y="237"/>
                  </a:lnTo>
                  <a:lnTo>
                    <a:pt x="99" y="234"/>
                  </a:lnTo>
                  <a:lnTo>
                    <a:pt x="97" y="234"/>
                  </a:lnTo>
                  <a:lnTo>
                    <a:pt x="97" y="233"/>
                  </a:lnTo>
                  <a:lnTo>
                    <a:pt x="96" y="234"/>
                  </a:lnTo>
                  <a:lnTo>
                    <a:pt x="96" y="233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1" y="231"/>
                  </a:lnTo>
                  <a:lnTo>
                    <a:pt x="89" y="231"/>
                  </a:lnTo>
                  <a:lnTo>
                    <a:pt x="88" y="231"/>
                  </a:lnTo>
                  <a:lnTo>
                    <a:pt x="89" y="231"/>
                  </a:lnTo>
                  <a:lnTo>
                    <a:pt x="91" y="231"/>
                  </a:lnTo>
                  <a:lnTo>
                    <a:pt x="89" y="231"/>
                  </a:lnTo>
                  <a:lnTo>
                    <a:pt x="91" y="230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8" y="231"/>
                  </a:lnTo>
                  <a:lnTo>
                    <a:pt x="87" y="231"/>
                  </a:lnTo>
                  <a:lnTo>
                    <a:pt x="86" y="231"/>
                  </a:lnTo>
                  <a:lnTo>
                    <a:pt x="86" y="232"/>
                  </a:lnTo>
                  <a:lnTo>
                    <a:pt x="86" y="233"/>
                  </a:lnTo>
                  <a:lnTo>
                    <a:pt x="86" y="237"/>
                  </a:lnTo>
                  <a:lnTo>
                    <a:pt x="87" y="239"/>
                  </a:lnTo>
                  <a:lnTo>
                    <a:pt x="87" y="240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7" y="243"/>
                  </a:lnTo>
                  <a:lnTo>
                    <a:pt x="87" y="244"/>
                  </a:lnTo>
                  <a:lnTo>
                    <a:pt x="88" y="244"/>
                  </a:lnTo>
                  <a:lnTo>
                    <a:pt x="88" y="245"/>
                  </a:lnTo>
                  <a:lnTo>
                    <a:pt x="87" y="245"/>
                  </a:lnTo>
                  <a:lnTo>
                    <a:pt x="87" y="247"/>
                  </a:lnTo>
                  <a:lnTo>
                    <a:pt x="87" y="248"/>
                  </a:lnTo>
                  <a:lnTo>
                    <a:pt x="88" y="249"/>
                  </a:lnTo>
                  <a:lnTo>
                    <a:pt x="88" y="251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91" y="252"/>
                  </a:lnTo>
                  <a:lnTo>
                    <a:pt x="92" y="252"/>
                  </a:lnTo>
                  <a:lnTo>
                    <a:pt x="93" y="252"/>
                  </a:lnTo>
                  <a:lnTo>
                    <a:pt x="93" y="253"/>
                  </a:lnTo>
                  <a:lnTo>
                    <a:pt x="92" y="254"/>
                  </a:lnTo>
                  <a:lnTo>
                    <a:pt x="93" y="254"/>
                  </a:lnTo>
                  <a:lnTo>
                    <a:pt x="94" y="254"/>
                  </a:lnTo>
                  <a:lnTo>
                    <a:pt x="95" y="254"/>
                  </a:lnTo>
                  <a:lnTo>
                    <a:pt x="96" y="254"/>
                  </a:lnTo>
                  <a:lnTo>
                    <a:pt x="97" y="254"/>
                  </a:lnTo>
                  <a:lnTo>
                    <a:pt x="97" y="253"/>
                  </a:lnTo>
                  <a:lnTo>
                    <a:pt x="97" y="252"/>
                  </a:lnTo>
                  <a:lnTo>
                    <a:pt x="96" y="252"/>
                  </a:lnTo>
                  <a:lnTo>
                    <a:pt x="95" y="252"/>
                  </a:lnTo>
                  <a:lnTo>
                    <a:pt x="94" y="252"/>
                  </a:lnTo>
                  <a:lnTo>
                    <a:pt x="95" y="252"/>
                  </a:lnTo>
                  <a:lnTo>
                    <a:pt x="96" y="252"/>
                  </a:lnTo>
                  <a:lnTo>
                    <a:pt x="97" y="251"/>
                  </a:lnTo>
                  <a:lnTo>
                    <a:pt x="99" y="249"/>
                  </a:lnTo>
                  <a:lnTo>
                    <a:pt x="100" y="249"/>
                  </a:lnTo>
                  <a:lnTo>
                    <a:pt x="102" y="249"/>
                  </a:lnTo>
                  <a:lnTo>
                    <a:pt x="102" y="251"/>
                  </a:lnTo>
                  <a:lnTo>
                    <a:pt x="102" y="252"/>
                  </a:lnTo>
                  <a:lnTo>
                    <a:pt x="103" y="252"/>
                  </a:lnTo>
                  <a:lnTo>
                    <a:pt x="103" y="253"/>
                  </a:lnTo>
                  <a:lnTo>
                    <a:pt x="103" y="254"/>
                  </a:lnTo>
                  <a:lnTo>
                    <a:pt x="103" y="256"/>
                  </a:lnTo>
                  <a:lnTo>
                    <a:pt x="103" y="257"/>
                  </a:lnTo>
                  <a:lnTo>
                    <a:pt x="103" y="259"/>
                  </a:lnTo>
                  <a:lnTo>
                    <a:pt x="102" y="260"/>
                  </a:lnTo>
                  <a:lnTo>
                    <a:pt x="99" y="260"/>
                  </a:lnTo>
                  <a:lnTo>
                    <a:pt x="97" y="260"/>
                  </a:lnTo>
                  <a:lnTo>
                    <a:pt x="96" y="261"/>
                  </a:lnTo>
                  <a:lnTo>
                    <a:pt x="96" y="260"/>
                  </a:lnTo>
                  <a:lnTo>
                    <a:pt x="95" y="259"/>
                  </a:lnTo>
                  <a:lnTo>
                    <a:pt x="95" y="257"/>
                  </a:lnTo>
                  <a:lnTo>
                    <a:pt x="96" y="257"/>
                  </a:lnTo>
                  <a:lnTo>
                    <a:pt x="95" y="256"/>
                  </a:lnTo>
                  <a:lnTo>
                    <a:pt x="94" y="255"/>
                  </a:lnTo>
                  <a:lnTo>
                    <a:pt x="93" y="255"/>
                  </a:lnTo>
                  <a:lnTo>
                    <a:pt x="92" y="255"/>
                  </a:lnTo>
                  <a:lnTo>
                    <a:pt x="91" y="256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8" y="257"/>
                  </a:lnTo>
                  <a:lnTo>
                    <a:pt x="87" y="259"/>
                  </a:lnTo>
                  <a:lnTo>
                    <a:pt x="88" y="259"/>
                  </a:lnTo>
                  <a:lnTo>
                    <a:pt x="88" y="260"/>
                  </a:lnTo>
                  <a:lnTo>
                    <a:pt x="89" y="260"/>
                  </a:lnTo>
                  <a:lnTo>
                    <a:pt x="91" y="260"/>
                  </a:lnTo>
                  <a:lnTo>
                    <a:pt x="91" y="261"/>
                  </a:lnTo>
                  <a:lnTo>
                    <a:pt x="92" y="261"/>
                  </a:lnTo>
                  <a:lnTo>
                    <a:pt x="93" y="261"/>
                  </a:lnTo>
                  <a:lnTo>
                    <a:pt x="93" y="262"/>
                  </a:lnTo>
                  <a:lnTo>
                    <a:pt x="94" y="262"/>
                  </a:lnTo>
                  <a:lnTo>
                    <a:pt x="94" y="261"/>
                  </a:lnTo>
                  <a:lnTo>
                    <a:pt x="95" y="261"/>
                  </a:lnTo>
                  <a:lnTo>
                    <a:pt x="95" y="262"/>
                  </a:lnTo>
                  <a:lnTo>
                    <a:pt x="94" y="262"/>
                  </a:lnTo>
                  <a:lnTo>
                    <a:pt x="93" y="263"/>
                  </a:lnTo>
                  <a:lnTo>
                    <a:pt x="92" y="263"/>
                  </a:lnTo>
                  <a:lnTo>
                    <a:pt x="91" y="264"/>
                  </a:lnTo>
                  <a:lnTo>
                    <a:pt x="88" y="266"/>
                  </a:lnTo>
                  <a:lnTo>
                    <a:pt x="87" y="266"/>
                  </a:lnTo>
                  <a:lnTo>
                    <a:pt x="87" y="267"/>
                  </a:lnTo>
                  <a:lnTo>
                    <a:pt x="87" y="268"/>
                  </a:lnTo>
                  <a:lnTo>
                    <a:pt x="86" y="270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6"/>
                  </a:lnTo>
                  <a:lnTo>
                    <a:pt x="86" y="276"/>
                  </a:lnTo>
                  <a:lnTo>
                    <a:pt x="85" y="276"/>
                  </a:lnTo>
                  <a:lnTo>
                    <a:pt x="86" y="276"/>
                  </a:lnTo>
                  <a:lnTo>
                    <a:pt x="86" y="277"/>
                  </a:lnTo>
                  <a:lnTo>
                    <a:pt x="85" y="277"/>
                  </a:lnTo>
                  <a:lnTo>
                    <a:pt x="86" y="277"/>
                  </a:lnTo>
                  <a:lnTo>
                    <a:pt x="86" y="278"/>
                  </a:lnTo>
                  <a:lnTo>
                    <a:pt x="85" y="278"/>
                  </a:lnTo>
                  <a:lnTo>
                    <a:pt x="85" y="279"/>
                  </a:lnTo>
                  <a:lnTo>
                    <a:pt x="85" y="282"/>
                  </a:lnTo>
                  <a:lnTo>
                    <a:pt x="86" y="282"/>
                  </a:lnTo>
                  <a:lnTo>
                    <a:pt x="86" y="283"/>
                  </a:lnTo>
                  <a:lnTo>
                    <a:pt x="85" y="283"/>
                  </a:lnTo>
                  <a:lnTo>
                    <a:pt x="85" y="284"/>
                  </a:lnTo>
                  <a:lnTo>
                    <a:pt x="85" y="285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3" y="285"/>
                  </a:lnTo>
                  <a:lnTo>
                    <a:pt x="82" y="285"/>
                  </a:lnTo>
                  <a:lnTo>
                    <a:pt x="82" y="286"/>
                  </a:lnTo>
                  <a:lnTo>
                    <a:pt x="81" y="286"/>
                  </a:lnTo>
                  <a:lnTo>
                    <a:pt x="81" y="287"/>
                  </a:lnTo>
                  <a:lnTo>
                    <a:pt x="80" y="287"/>
                  </a:lnTo>
                  <a:lnTo>
                    <a:pt x="80" y="288"/>
                  </a:lnTo>
                  <a:lnTo>
                    <a:pt x="80" y="289"/>
                  </a:lnTo>
                  <a:lnTo>
                    <a:pt x="81" y="289"/>
                  </a:lnTo>
                  <a:lnTo>
                    <a:pt x="82" y="289"/>
                  </a:lnTo>
                  <a:lnTo>
                    <a:pt x="82" y="290"/>
                  </a:lnTo>
                  <a:lnTo>
                    <a:pt x="81" y="290"/>
                  </a:lnTo>
                  <a:lnTo>
                    <a:pt x="81" y="291"/>
                  </a:lnTo>
                  <a:lnTo>
                    <a:pt x="80" y="291"/>
                  </a:lnTo>
                  <a:lnTo>
                    <a:pt x="79" y="291"/>
                  </a:lnTo>
                  <a:lnTo>
                    <a:pt x="79" y="290"/>
                  </a:lnTo>
                  <a:lnTo>
                    <a:pt x="79" y="291"/>
                  </a:lnTo>
                  <a:lnTo>
                    <a:pt x="77" y="291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5" y="290"/>
                  </a:lnTo>
                  <a:lnTo>
                    <a:pt x="75" y="291"/>
                  </a:lnTo>
                  <a:lnTo>
                    <a:pt x="74" y="291"/>
                  </a:lnTo>
                  <a:lnTo>
                    <a:pt x="73" y="291"/>
                  </a:lnTo>
                  <a:lnTo>
                    <a:pt x="72" y="291"/>
                  </a:lnTo>
                  <a:lnTo>
                    <a:pt x="72" y="293"/>
                  </a:lnTo>
                  <a:lnTo>
                    <a:pt x="73" y="293"/>
                  </a:lnTo>
                  <a:lnTo>
                    <a:pt x="72" y="293"/>
                  </a:lnTo>
                  <a:lnTo>
                    <a:pt x="72" y="294"/>
                  </a:lnTo>
                  <a:lnTo>
                    <a:pt x="71" y="294"/>
                  </a:lnTo>
                  <a:lnTo>
                    <a:pt x="70" y="294"/>
                  </a:lnTo>
                  <a:lnTo>
                    <a:pt x="68" y="294"/>
                  </a:lnTo>
                  <a:lnTo>
                    <a:pt x="66" y="295"/>
                  </a:lnTo>
                  <a:lnTo>
                    <a:pt x="65" y="297"/>
                  </a:lnTo>
                  <a:lnTo>
                    <a:pt x="65" y="298"/>
                  </a:lnTo>
                  <a:lnTo>
                    <a:pt x="64" y="299"/>
                  </a:lnTo>
                  <a:lnTo>
                    <a:pt x="63" y="300"/>
                  </a:lnTo>
                  <a:lnTo>
                    <a:pt x="63" y="301"/>
                  </a:lnTo>
                  <a:lnTo>
                    <a:pt x="63" y="302"/>
                  </a:lnTo>
                  <a:lnTo>
                    <a:pt x="62" y="302"/>
                  </a:lnTo>
                  <a:lnTo>
                    <a:pt x="62" y="303"/>
                  </a:lnTo>
                  <a:lnTo>
                    <a:pt x="61" y="305"/>
                  </a:lnTo>
                  <a:lnTo>
                    <a:pt x="61" y="306"/>
                  </a:lnTo>
                  <a:lnTo>
                    <a:pt x="61" y="307"/>
                  </a:lnTo>
                  <a:lnTo>
                    <a:pt x="61" y="308"/>
                  </a:lnTo>
                  <a:lnTo>
                    <a:pt x="61" y="310"/>
                  </a:lnTo>
                  <a:lnTo>
                    <a:pt x="61" y="312"/>
                  </a:lnTo>
                  <a:lnTo>
                    <a:pt x="62" y="312"/>
                  </a:lnTo>
                  <a:lnTo>
                    <a:pt x="62" y="314"/>
                  </a:lnTo>
                  <a:lnTo>
                    <a:pt x="63" y="314"/>
                  </a:lnTo>
                  <a:lnTo>
                    <a:pt x="63" y="316"/>
                  </a:lnTo>
                  <a:lnTo>
                    <a:pt x="64" y="316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8"/>
                  </a:lnTo>
                  <a:lnTo>
                    <a:pt x="66" y="319"/>
                  </a:lnTo>
                  <a:lnTo>
                    <a:pt x="68" y="319"/>
                  </a:lnTo>
                  <a:lnTo>
                    <a:pt x="70" y="320"/>
                  </a:lnTo>
                  <a:lnTo>
                    <a:pt x="70" y="321"/>
                  </a:lnTo>
                  <a:lnTo>
                    <a:pt x="71" y="321"/>
                  </a:lnTo>
                  <a:lnTo>
                    <a:pt x="72" y="321"/>
                  </a:lnTo>
                  <a:lnTo>
                    <a:pt x="73" y="321"/>
                  </a:lnTo>
                  <a:lnTo>
                    <a:pt x="74" y="321"/>
                  </a:lnTo>
                  <a:lnTo>
                    <a:pt x="75" y="322"/>
                  </a:lnTo>
                  <a:lnTo>
                    <a:pt x="76" y="322"/>
                  </a:lnTo>
                  <a:lnTo>
                    <a:pt x="77" y="321"/>
                  </a:lnTo>
                  <a:lnTo>
                    <a:pt x="79" y="322"/>
                  </a:lnTo>
                  <a:lnTo>
                    <a:pt x="80" y="323"/>
                  </a:lnTo>
                  <a:lnTo>
                    <a:pt x="80" y="324"/>
                  </a:lnTo>
                  <a:lnTo>
                    <a:pt x="80" y="325"/>
                  </a:lnTo>
                  <a:lnTo>
                    <a:pt x="80" y="328"/>
                  </a:lnTo>
                  <a:lnTo>
                    <a:pt x="80" y="329"/>
                  </a:lnTo>
                  <a:lnTo>
                    <a:pt x="80" y="330"/>
                  </a:lnTo>
                  <a:lnTo>
                    <a:pt x="80" y="331"/>
                  </a:lnTo>
                  <a:lnTo>
                    <a:pt x="79" y="332"/>
                  </a:lnTo>
                  <a:lnTo>
                    <a:pt x="77" y="332"/>
                  </a:lnTo>
                  <a:lnTo>
                    <a:pt x="76" y="332"/>
                  </a:lnTo>
                  <a:lnTo>
                    <a:pt x="76" y="333"/>
                  </a:lnTo>
                  <a:lnTo>
                    <a:pt x="75" y="333"/>
                  </a:lnTo>
                  <a:lnTo>
                    <a:pt x="74" y="334"/>
                  </a:lnTo>
                  <a:lnTo>
                    <a:pt x="73" y="334"/>
                  </a:lnTo>
                  <a:lnTo>
                    <a:pt x="74" y="334"/>
                  </a:lnTo>
                  <a:lnTo>
                    <a:pt x="75" y="333"/>
                  </a:lnTo>
                  <a:lnTo>
                    <a:pt x="76" y="333"/>
                  </a:lnTo>
                  <a:lnTo>
                    <a:pt x="77" y="332"/>
                  </a:lnTo>
                  <a:lnTo>
                    <a:pt x="79" y="332"/>
                  </a:lnTo>
                  <a:lnTo>
                    <a:pt x="79" y="333"/>
                  </a:lnTo>
                  <a:lnTo>
                    <a:pt x="79" y="334"/>
                  </a:lnTo>
                  <a:lnTo>
                    <a:pt x="80" y="334"/>
                  </a:lnTo>
                  <a:lnTo>
                    <a:pt x="80" y="335"/>
                  </a:lnTo>
                  <a:lnTo>
                    <a:pt x="79" y="335"/>
                  </a:lnTo>
                  <a:lnTo>
                    <a:pt x="77" y="335"/>
                  </a:lnTo>
                  <a:lnTo>
                    <a:pt x="77" y="336"/>
                  </a:lnTo>
                  <a:lnTo>
                    <a:pt x="79" y="336"/>
                  </a:lnTo>
                  <a:lnTo>
                    <a:pt x="79" y="337"/>
                  </a:lnTo>
                  <a:lnTo>
                    <a:pt x="77" y="337"/>
                  </a:lnTo>
                  <a:lnTo>
                    <a:pt x="76" y="337"/>
                  </a:lnTo>
                  <a:lnTo>
                    <a:pt x="76" y="339"/>
                  </a:lnTo>
                  <a:lnTo>
                    <a:pt x="75" y="339"/>
                  </a:lnTo>
                  <a:lnTo>
                    <a:pt x="74" y="340"/>
                  </a:lnTo>
                  <a:lnTo>
                    <a:pt x="74" y="341"/>
                  </a:lnTo>
                  <a:lnTo>
                    <a:pt x="73" y="341"/>
                  </a:lnTo>
                  <a:lnTo>
                    <a:pt x="73" y="343"/>
                  </a:lnTo>
                  <a:lnTo>
                    <a:pt x="72" y="343"/>
                  </a:lnTo>
                  <a:lnTo>
                    <a:pt x="71" y="343"/>
                  </a:lnTo>
                  <a:lnTo>
                    <a:pt x="70" y="344"/>
                  </a:lnTo>
                  <a:lnTo>
                    <a:pt x="68" y="345"/>
                  </a:lnTo>
                  <a:lnTo>
                    <a:pt x="66" y="346"/>
                  </a:lnTo>
                  <a:lnTo>
                    <a:pt x="65" y="346"/>
                  </a:lnTo>
                  <a:lnTo>
                    <a:pt x="65" y="347"/>
                  </a:lnTo>
                  <a:lnTo>
                    <a:pt x="64" y="348"/>
                  </a:lnTo>
                  <a:lnTo>
                    <a:pt x="64" y="350"/>
                  </a:lnTo>
                  <a:lnTo>
                    <a:pt x="63" y="350"/>
                  </a:lnTo>
                  <a:lnTo>
                    <a:pt x="62" y="350"/>
                  </a:lnTo>
                  <a:lnTo>
                    <a:pt x="61" y="352"/>
                  </a:lnTo>
                  <a:lnTo>
                    <a:pt x="61" y="353"/>
                  </a:lnTo>
                  <a:lnTo>
                    <a:pt x="60" y="354"/>
                  </a:lnTo>
                  <a:lnTo>
                    <a:pt x="61" y="354"/>
                  </a:lnTo>
                  <a:lnTo>
                    <a:pt x="60" y="354"/>
                  </a:lnTo>
                  <a:lnTo>
                    <a:pt x="60" y="355"/>
                  </a:lnTo>
                  <a:lnTo>
                    <a:pt x="60" y="357"/>
                  </a:lnTo>
                  <a:lnTo>
                    <a:pt x="59" y="357"/>
                  </a:lnTo>
                  <a:lnTo>
                    <a:pt x="60" y="357"/>
                  </a:lnTo>
                  <a:lnTo>
                    <a:pt x="59" y="358"/>
                  </a:lnTo>
                  <a:lnTo>
                    <a:pt x="60" y="358"/>
                  </a:lnTo>
                  <a:lnTo>
                    <a:pt x="60" y="357"/>
                  </a:lnTo>
                  <a:lnTo>
                    <a:pt x="60" y="355"/>
                  </a:lnTo>
                  <a:lnTo>
                    <a:pt x="61" y="355"/>
                  </a:lnTo>
                  <a:lnTo>
                    <a:pt x="61" y="357"/>
                  </a:lnTo>
                  <a:lnTo>
                    <a:pt x="60" y="358"/>
                  </a:lnTo>
                  <a:lnTo>
                    <a:pt x="60" y="359"/>
                  </a:lnTo>
                  <a:lnTo>
                    <a:pt x="60" y="360"/>
                  </a:lnTo>
                  <a:lnTo>
                    <a:pt x="60" y="362"/>
                  </a:lnTo>
                  <a:lnTo>
                    <a:pt x="60" y="363"/>
                  </a:lnTo>
                  <a:lnTo>
                    <a:pt x="60" y="364"/>
                  </a:lnTo>
                  <a:lnTo>
                    <a:pt x="59" y="365"/>
                  </a:lnTo>
                  <a:lnTo>
                    <a:pt x="59" y="366"/>
                  </a:lnTo>
                  <a:lnTo>
                    <a:pt x="59" y="367"/>
                  </a:lnTo>
                  <a:lnTo>
                    <a:pt x="58" y="367"/>
                  </a:lnTo>
                  <a:lnTo>
                    <a:pt x="57" y="368"/>
                  </a:lnTo>
                  <a:lnTo>
                    <a:pt x="56" y="369"/>
                  </a:lnTo>
                  <a:lnTo>
                    <a:pt x="54" y="369"/>
                  </a:lnTo>
                  <a:lnTo>
                    <a:pt x="52" y="369"/>
                  </a:lnTo>
                  <a:lnTo>
                    <a:pt x="52" y="368"/>
                  </a:lnTo>
                  <a:lnTo>
                    <a:pt x="51" y="368"/>
                  </a:lnTo>
                  <a:lnTo>
                    <a:pt x="51" y="367"/>
                  </a:lnTo>
                  <a:lnTo>
                    <a:pt x="51" y="366"/>
                  </a:lnTo>
                  <a:lnTo>
                    <a:pt x="50" y="366"/>
                  </a:lnTo>
                  <a:lnTo>
                    <a:pt x="50" y="365"/>
                  </a:lnTo>
                  <a:lnTo>
                    <a:pt x="50" y="364"/>
                  </a:lnTo>
                  <a:lnTo>
                    <a:pt x="49" y="364"/>
                  </a:lnTo>
                  <a:lnTo>
                    <a:pt x="49" y="363"/>
                  </a:lnTo>
                  <a:lnTo>
                    <a:pt x="49" y="364"/>
                  </a:lnTo>
                  <a:lnTo>
                    <a:pt x="50" y="364"/>
                  </a:lnTo>
                  <a:lnTo>
                    <a:pt x="50" y="365"/>
                  </a:lnTo>
                  <a:lnTo>
                    <a:pt x="50" y="366"/>
                  </a:lnTo>
                  <a:lnTo>
                    <a:pt x="50" y="367"/>
                  </a:lnTo>
                  <a:lnTo>
                    <a:pt x="49" y="367"/>
                  </a:lnTo>
                  <a:lnTo>
                    <a:pt x="48" y="367"/>
                  </a:lnTo>
                  <a:lnTo>
                    <a:pt x="47" y="367"/>
                  </a:lnTo>
                  <a:lnTo>
                    <a:pt x="46" y="367"/>
                  </a:lnTo>
                  <a:lnTo>
                    <a:pt x="47" y="367"/>
                  </a:lnTo>
                  <a:lnTo>
                    <a:pt x="48" y="367"/>
                  </a:lnTo>
                  <a:lnTo>
                    <a:pt x="49" y="367"/>
                  </a:lnTo>
                  <a:lnTo>
                    <a:pt x="50" y="367"/>
                  </a:lnTo>
                  <a:lnTo>
                    <a:pt x="51" y="367"/>
                  </a:lnTo>
                  <a:lnTo>
                    <a:pt x="51" y="368"/>
                  </a:lnTo>
                  <a:lnTo>
                    <a:pt x="51" y="369"/>
                  </a:lnTo>
                  <a:lnTo>
                    <a:pt x="52" y="369"/>
                  </a:lnTo>
                  <a:lnTo>
                    <a:pt x="52" y="370"/>
                  </a:lnTo>
                  <a:lnTo>
                    <a:pt x="51" y="370"/>
                  </a:lnTo>
                  <a:lnTo>
                    <a:pt x="50" y="373"/>
                  </a:lnTo>
                  <a:lnTo>
                    <a:pt x="49" y="373"/>
                  </a:lnTo>
                  <a:lnTo>
                    <a:pt x="48" y="373"/>
                  </a:lnTo>
                  <a:lnTo>
                    <a:pt x="48" y="374"/>
                  </a:lnTo>
                  <a:lnTo>
                    <a:pt x="47" y="374"/>
                  </a:lnTo>
                  <a:lnTo>
                    <a:pt x="47" y="375"/>
                  </a:lnTo>
                  <a:lnTo>
                    <a:pt x="46" y="376"/>
                  </a:lnTo>
                  <a:lnTo>
                    <a:pt x="46" y="377"/>
                  </a:lnTo>
                  <a:lnTo>
                    <a:pt x="45" y="378"/>
                  </a:lnTo>
                  <a:lnTo>
                    <a:pt x="45" y="379"/>
                  </a:lnTo>
                  <a:lnTo>
                    <a:pt x="45" y="380"/>
                  </a:lnTo>
                  <a:lnTo>
                    <a:pt x="45" y="381"/>
                  </a:lnTo>
                  <a:lnTo>
                    <a:pt x="45" y="382"/>
                  </a:lnTo>
                  <a:lnTo>
                    <a:pt x="43" y="383"/>
                  </a:lnTo>
                  <a:lnTo>
                    <a:pt x="42" y="383"/>
                  </a:lnTo>
                  <a:lnTo>
                    <a:pt x="42" y="385"/>
                  </a:lnTo>
                  <a:lnTo>
                    <a:pt x="43" y="383"/>
                  </a:lnTo>
                  <a:lnTo>
                    <a:pt x="45" y="383"/>
                  </a:lnTo>
                  <a:lnTo>
                    <a:pt x="45" y="385"/>
                  </a:lnTo>
                  <a:lnTo>
                    <a:pt x="45" y="386"/>
                  </a:lnTo>
                  <a:lnTo>
                    <a:pt x="46" y="386"/>
                  </a:lnTo>
                  <a:lnTo>
                    <a:pt x="46" y="388"/>
                  </a:lnTo>
                  <a:lnTo>
                    <a:pt x="46" y="389"/>
                  </a:lnTo>
                  <a:lnTo>
                    <a:pt x="47" y="392"/>
                  </a:lnTo>
                  <a:lnTo>
                    <a:pt x="47" y="393"/>
                  </a:lnTo>
                  <a:lnTo>
                    <a:pt x="46" y="393"/>
                  </a:lnTo>
                  <a:lnTo>
                    <a:pt x="45" y="393"/>
                  </a:lnTo>
                  <a:lnTo>
                    <a:pt x="43" y="393"/>
                  </a:lnTo>
                  <a:lnTo>
                    <a:pt x="42" y="393"/>
                  </a:lnTo>
                  <a:lnTo>
                    <a:pt x="41" y="393"/>
                  </a:lnTo>
                  <a:lnTo>
                    <a:pt x="40" y="394"/>
                  </a:lnTo>
                  <a:lnTo>
                    <a:pt x="42" y="393"/>
                  </a:lnTo>
                  <a:lnTo>
                    <a:pt x="43" y="393"/>
                  </a:lnTo>
                  <a:lnTo>
                    <a:pt x="45" y="394"/>
                  </a:lnTo>
                  <a:lnTo>
                    <a:pt x="45" y="396"/>
                  </a:lnTo>
                  <a:lnTo>
                    <a:pt x="45" y="394"/>
                  </a:lnTo>
                  <a:lnTo>
                    <a:pt x="46" y="394"/>
                  </a:lnTo>
                  <a:lnTo>
                    <a:pt x="47" y="393"/>
                  </a:lnTo>
                  <a:lnTo>
                    <a:pt x="47" y="394"/>
                  </a:lnTo>
                  <a:lnTo>
                    <a:pt x="48" y="397"/>
                  </a:lnTo>
                  <a:lnTo>
                    <a:pt x="49" y="399"/>
                  </a:lnTo>
                  <a:lnTo>
                    <a:pt x="49" y="400"/>
                  </a:lnTo>
                  <a:lnTo>
                    <a:pt x="51" y="403"/>
                  </a:lnTo>
                  <a:lnTo>
                    <a:pt x="52" y="405"/>
                  </a:lnTo>
                  <a:lnTo>
                    <a:pt x="52" y="407"/>
                  </a:lnTo>
                  <a:lnTo>
                    <a:pt x="51" y="408"/>
                  </a:lnTo>
                  <a:lnTo>
                    <a:pt x="51" y="407"/>
                  </a:lnTo>
                  <a:lnTo>
                    <a:pt x="51" y="405"/>
                  </a:lnTo>
                  <a:lnTo>
                    <a:pt x="50" y="405"/>
                  </a:lnTo>
                  <a:lnTo>
                    <a:pt x="48" y="404"/>
                  </a:lnTo>
                  <a:lnTo>
                    <a:pt x="46" y="404"/>
                  </a:lnTo>
                  <a:lnTo>
                    <a:pt x="45" y="403"/>
                  </a:lnTo>
                  <a:lnTo>
                    <a:pt x="41" y="403"/>
                  </a:lnTo>
                  <a:lnTo>
                    <a:pt x="40" y="401"/>
                  </a:lnTo>
                  <a:lnTo>
                    <a:pt x="37" y="401"/>
                  </a:lnTo>
                  <a:lnTo>
                    <a:pt x="36" y="400"/>
                  </a:lnTo>
                  <a:lnTo>
                    <a:pt x="35" y="400"/>
                  </a:lnTo>
                  <a:lnTo>
                    <a:pt x="34" y="400"/>
                  </a:lnTo>
                  <a:lnTo>
                    <a:pt x="31" y="400"/>
                  </a:lnTo>
                  <a:lnTo>
                    <a:pt x="29" y="400"/>
                  </a:lnTo>
                  <a:lnTo>
                    <a:pt x="27" y="400"/>
                  </a:lnTo>
                  <a:lnTo>
                    <a:pt x="25" y="400"/>
                  </a:lnTo>
                  <a:lnTo>
                    <a:pt x="22" y="400"/>
                  </a:lnTo>
                  <a:lnTo>
                    <a:pt x="19" y="400"/>
                  </a:lnTo>
                  <a:lnTo>
                    <a:pt x="17" y="400"/>
                  </a:lnTo>
                  <a:lnTo>
                    <a:pt x="16" y="400"/>
                  </a:lnTo>
                  <a:lnTo>
                    <a:pt x="16" y="399"/>
                  </a:lnTo>
                  <a:lnTo>
                    <a:pt x="16" y="398"/>
                  </a:lnTo>
                  <a:lnTo>
                    <a:pt x="15" y="398"/>
                  </a:lnTo>
                  <a:lnTo>
                    <a:pt x="15" y="397"/>
                  </a:lnTo>
                  <a:lnTo>
                    <a:pt x="14" y="396"/>
                  </a:lnTo>
                  <a:lnTo>
                    <a:pt x="13" y="396"/>
                  </a:lnTo>
                  <a:lnTo>
                    <a:pt x="13" y="394"/>
                  </a:lnTo>
                  <a:lnTo>
                    <a:pt x="12" y="394"/>
                  </a:lnTo>
                  <a:lnTo>
                    <a:pt x="12" y="393"/>
                  </a:lnTo>
                  <a:lnTo>
                    <a:pt x="11" y="393"/>
                  </a:lnTo>
                  <a:lnTo>
                    <a:pt x="12" y="392"/>
                  </a:lnTo>
                  <a:lnTo>
                    <a:pt x="12" y="391"/>
                  </a:lnTo>
                  <a:lnTo>
                    <a:pt x="12" y="390"/>
                  </a:lnTo>
                  <a:lnTo>
                    <a:pt x="12" y="389"/>
                  </a:lnTo>
                  <a:lnTo>
                    <a:pt x="13" y="389"/>
                  </a:lnTo>
                  <a:lnTo>
                    <a:pt x="13" y="388"/>
                  </a:lnTo>
                  <a:lnTo>
                    <a:pt x="12" y="386"/>
                  </a:lnTo>
                  <a:lnTo>
                    <a:pt x="12" y="385"/>
                  </a:lnTo>
                  <a:lnTo>
                    <a:pt x="12" y="383"/>
                  </a:lnTo>
                  <a:lnTo>
                    <a:pt x="13" y="383"/>
                  </a:lnTo>
                  <a:lnTo>
                    <a:pt x="13" y="382"/>
                  </a:lnTo>
                  <a:lnTo>
                    <a:pt x="13" y="381"/>
                  </a:lnTo>
                  <a:lnTo>
                    <a:pt x="13" y="380"/>
                  </a:lnTo>
                  <a:lnTo>
                    <a:pt x="12" y="380"/>
                  </a:lnTo>
                  <a:lnTo>
                    <a:pt x="12" y="379"/>
                  </a:lnTo>
                  <a:lnTo>
                    <a:pt x="13" y="378"/>
                  </a:lnTo>
                  <a:lnTo>
                    <a:pt x="12" y="378"/>
                  </a:lnTo>
                  <a:lnTo>
                    <a:pt x="11" y="377"/>
                  </a:lnTo>
                  <a:lnTo>
                    <a:pt x="9" y="378"/>
                  </a:lnTo>
                  <a:lnTo>
                    <a:pt x="8" y="378"/>
                  </a:lnTo>
                  <a:lnTo>
                    <a:pt x="6" y="378"/>
                  </a:lnTo>
                  <a:lnTo>
                    <a:pt x="5" y="378"/>
                  </a:lnTo>
                  <a:lnTo>
                    <a:pt x="5" y="379"/>
                  </a:lnTo>
                  <a:lnTo>
                    <a:pt x="4" y="379"/>
                  </a:lnTo>
                  <a:lnTo>
                    <a:pt x="4" y="380"/>
                  </a:lnTo>
                  <a:lnTo>
                    <a:pt x="3" y="380"/>
                  </a:lnTo>
                  <a:lnTo>
                    <a:pt x="3" y="379"/>
                  </a:lnTo>
                  <a:lnTo>
                    <a:pt x="3" y="378"/>
                  </a:lnTo>
                  <a:lnTo>
                    <a:pt x="2" y="377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2" y="374"/>
                  </a:lnTo>
                  <a:lnTo>
                    <a:pt x="2" y="373"/>
                  </a:lnTo>
                  <a:lnTo>
                    <a:pt x="1" y="370"/>
                  </a:lnTo>
                  <a:lnTo>
                    <a:pt x="0" y="369"/>
                  </a:lnTo>
                  <a:lnTo>
                    <a:pt x="0" y="368"/>
                  </a:lnTo>
                  <a:lnTo>
                    <a:pt x="0" y="367"/>
                  </a:lnTo>
                  <a:lnTo>
                    <a:pt x="0" y="366"/>
                  </a:lnTo>
                  <a:lnTo>
                    <a:pt x="0" y="365"/>
                  </a:lnTo>
                  <a:lnTo>
                    <a:pt x="0" y="364"/>
                  </a:lnTo>
                  <a:lnTo>
                    <a:pt x="3" y="363"/>
                  </a:lnTo>
                  <a:lnTo>
                    <a:pt x="3" y="362"/>
                  </a:lnTo>
                  <a:lnTo>
                    <a:pt x="4" y="360"/>
                  </a:lnTo>
                  <a:lnTo>
                    <a:pt x="4" y="359"/>
                  </a:lnTo>
                  <a:lnTo>
                    <a:pt x="4" y="358"/>
                  </a:lnTo>
                  <a:lnTo>
                    <a:pt x="3" y="358"/>
                  </a:lnTo>
                  <a:lnTo>
                    <a:pt x="4" y="357"/>
                  </a:lnTo>
                  <a:lnTo>
                    <a:pt x="4" y="355"/>
                  </a:lnTo>
                  <a:lnTo>
                    <a:pt x="3" y="355"/>
                  </a:lnTo>
                  <a:lnTo>
                    <a:pt x="3" y="354"/>
                  </a:lnTo>
                  <a:lnTo>
                    <a:pt x="4" y="353"/>
                  </a:lnTo>
                  <a:lnTo>
                    <a:pt x="4" y="352"/>
                  </a:lnTo>
                  <a:lnTo>
                    <a:pt x="5" y="351"/>
                  </a:lnTo>
                  <a:lnTo>
                    <a:pt x="6" y="351"/>
                  </a:lnTo>
                  <a:lnTo>
                    <a:pt x="8" y="351"/>
                  </a:lnTo>
                  <a:lnTo>
                    <a:pt x="8" y="350"/>
                  </a:lnTo>
                  <a:lnTo>
                    <a:pt x="9" y="348"/>
                  </a:lnTo>
                  <a:lnTo>
                    <a:pt x="9" y="347"/>
                  </a:lnTo>
                  <a:lnTo>
                    <a:pt x="9" y="346"/>
                  </a:lnTo>
                  <a:lnTo>
                    <a:pt x="9" y="345"/>
                  </a:lnTo>
                  <a:lnTo>
                    <a:pt x="9" y="344"/>
                  </a:lnTo>
                  <a:lnTo>
                    <a:pt x="9" y="343"/>
                  </a:lnTo>
                  <a:lnTo>
                    <a:pt x="11" y="343"/>
                  </a:lnTo>
                  <a:lnTo>
                    <a:pt x="12" y="343"/>
                  </a:lnTo>
                  <a:lnTo>
                    <a:pt x="12" y="341"/>
                  </a:lnTo>
                  <a:lnTo>
                    <a:pt x="13" y="341"/>
                  </a:lnTo>
                  <a:lnTo>
                    <a:pt x="12" y="340"/>
                  </a:lnTo>
                  <a:lnTo>
                    <a:pt x="13" y="339"/>
                  </a:lnTo>
                  <a:lnTo>
                    <a:pt x="12" y="337"/>
                  </a:lnTo>
                  <a:lnTo>
                    <a:pt x="12" y="336"/>
                  </a:lnTo>
                  <a:lnTo>
                    <a:pt x="11" y="336"/>
                  </a:lnTo>
                  <a:lnTo>
                    <a:pt x="11" y="335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11" y="332"/>
                  </a:lnTo>
                  <a:lnTo>
                    <a:pt x="12" y="331"/>
                  </a:lnTo>
                  <a:lnTo>
                    <a:pt x="12" y="330"/>
                  </a:lnTo>
                  <a:lnTo>
                    <a:pt x="12" y="329"/>
                  </a:lnTo>
                  <a:lnTo>
                    <a:pt x="12" y="328"/>
                  </a:lnTo>
                  <a:lnTo>
                    <a:pt x="13" y="328"/>
                  </a:lnTo>
                  <a:lnTo>
                    <a:pt x="14" y="328"/>
                  </a:lnTo>
                  <a:lnTo>
                    <a:pt x="14" y="325"/>
                  </a:lnTo>
                  <a:lnTo>
                    <a:pt x="15" y="325"/>
                  </a:lnTo>
                  <a:lnTo>
                    <a:pt x="15" y="324"/>
                  </a:lnTo>
                  <a:lnTo>
                    <a:pt x="15" y="323"/>
                  </a:lnTo>
                  <a:lnTo>
                    <a:pt x="16" y="323"/>
                  </a:lnTo>
                  <a:lnTo>
                    <a:pt x="16" y="324"/>
                  </a:lnTo>
                  <a:lnTo>
                    <a:pt x="16" y="323"/>
                  </a:lnTo>
                  <a:lnTo>
                    <a:pt x="16" y="322"/>
                  </a:lnTo>
                  <a:lnTo>
                    <a:pt x="15" y="322"/>
                  </a:lnTo>
                  <a:lnTo>
                    <a:pt x="15" y="321"/>
                  </a:lnTo>
                  <a:lnTo>
                    <a:pt x="16" y="321"/>
                  </a:lnTo>
                  <a:lnTo>
                    <a:pt x="16" y="320"/>
                  </a:lnTo>
                  <a:lnTo>
                    <a:pt x="16" y="319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7" y="317"/>
                  </a:lnTo>
                  <a:lnTo>
                    <a:pt x="18" y="317"/>
                  </a:lnTo>
                  <a:lnTo>
                    <a:pt x="18" y="316"/>
                  </a:lnTo>
                  <a:lnTo>
                    <a:pt x="18" y="314"/>
                  </a:lnTo>
                  <a:lnTo>
                    <a:pt x="18" y="313"/>
                  </a:lnTo>
                  <a:lnTo>
                    <a:pt x="17" y="312"/>
                  </a:lnTo>
                  <a:lnTo>
                    <a:pt x="17" y="310"/>
                  </a:lnTo>
                  <a:lnTo>
                    <a:pt x="17" y="309"/>
                  </a:lnTo>
                  <a:lnTo>
                    <a:pt x="17" y="308"/>
                  </a:lnTo>
                  <a:lnTo>
                    <a:pt x="16" y="308"/>
                  </a:lnTo>
                  <a:lnTo>
                    <a:pt x="16" y="307"/>
                  </a:lnTo>
                  <a:lnTo>
                    <a:pt x="17" y="307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8" y="303"/>
                  </a:lnTo>
                  <a:lnTo>
                    <a:pt x="17" y="303"/>
                  </a:lnTo>
                  <a:lnTo>
                    <a:pt x="17" y="302"/>
                  </a:lnTo>
                  <a:lnTo>
                    <a:pt x="17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17" y="300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299"/>
                  </a:lnTo>
                  <a:lnTo>
                    <a:pt x="20" y="298"/>
                  </a:lnTo>
                  <a:lnTo>
                    <a:pt x="20" y="297"/>
                  </a:lnTo>
                  <a:lnTo>
                    <a:pt x="22" y="297"/>
                  </a:lnTo>
                  <a:lnTo>
                    <a:pt x="22" y="295"/>
                  </a:lnTo>
                  <a:lnTo>
                    <a:pt x="22" y="294"/>
                  </a:lnTo>
                  <a:lnTo>
                    <a:pt x="20" y="293"/>
                  </a:lnTo>
                  <a:lnTo>
                    <a:pt x="20" y="291"/>
                  </a:lnTo>
                  <a:lnTo>
                    <a:pt x="19" y="290"/>
                  </a:lnTo>
                  <a:lnTo>
                    <a:pt x="18" y="290"/>
                  </a:lnTo>
                  <a:lnTo>
                    <a:pt x="17" y="289"/>
                  </a:lnTo>
                  <a:lnTo>
                    <a:pt x="17" y="290"/>
                  </a:lnTo>
                  <a:lnTo>
                    <a:pt x="16" y="290"/>
                  </a:lnTo>
                  <a:lnTo>
                    <a:pt x="16" y="289"/>
                  </a:lnTo>
                  <a:lnTo>
                    <a:pt x="15" y="289"/>
                  </a:lnTo>
                  <a:lnTo>
                    <a:pt x="15" y="288"/>
                  </a:lnTo>
                  <a:lnTo>
                    <a:pt x="14" y="288"/>
                  </a:lnTo>
                  <a:lnTo>
                    <a:pt x="15" y="287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8" y="287"/>
                  </a:lnTo>
                  <a:lnTo>
                    <a:pt x="18" y="288"/>
                  </a:lnTo>
                  <a:lnTo>
                    <a:pt x="19" y="288"/>
                  </a:lnTo>
                  <a:lnTo>
                    <a:pt x="19" y="287"/>
                  </a:lnTo>
                  <a:lnTo>
                    <a:pt x="20" y="287"/>
                  </a:lnTo>
                  <a:lnTo>
                    <a:pt x="22" y="288"/>
                  </a:lnTo>
                  <a:lnTo>
                    <a:pt x="24" y="288"/>
                  </a:lnTo>
                  <a:lnTo>
                    <a:pt x="24" y="287"/>
                  </a:lnTo>
                  <a:lnTo>
                    <a:pt x="24" y="286"/>
                  </a:lnTo>
                  <a:lnTo>
                    <a:pt x="24" y="285"/>
                  </a:lnTo>
                  <a:lnTo>
                    <a:pt x="25" y="285"/>
                  </a:lnTo>
                  <a:lnTo>
                    <a:pt x="25" y="284"/>
                  </a:lnTo>
                  <a:lnTo>
                    <a:pt x="24" y="283"/>
                  </a:lnTo>
                  <a:lnTo>
                    <a:pt x="20" y="283"/>
                  </a:lnTo>
                  <a:lnTo>
                    <a:pt x="18" y="283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7" y="282"/>
                  </a:lnTo>
                  <a:lnTo>
                    <a:pt x="17" y="279"/>
                  </a:lnTo>
                  <a:lnTo>
                    <a:pt x="17" y="278"/>
                  </a:lnTo>
                  <a:lnTo>
                    <a:pt x="17" y="277"/>
                  </a:lnTo>
                  <a:lnTo>
                    <a:pt x="18" y="277"/>
                  </a:lnTo>
                  <a:lnTo>
                    <a:pt x="18" y="276"/>
                  </a:lnTo>
                  <a:lnTo>
                    <a:pt x="18" y="275"/>
                  </a:lnTo>
                  <a:lnTo>
                    <a:pt x="18" y="274"/>
                  </a:lnTo>
                  <a:lnTo>
                    <a:pt x="17" y="274"/>
                  </a:lnTo>
                  <a:lnTo>
                    <a:pt x="17" y="273"/>
                  </a:lnTo>
                  <a:lnTo>
                    <a:pt x="18" y="272"/>
                  </a:lnTo>
                  <a:lnTo>
                    <a:pt x="18" y="271"/>
                  </a:lnTo>
                  <a:lnTo>
                    <a:pt x="17" y="271"/>
                  </a:lnTo>
                  <a:lnTo>
                    <a:pt x="17" y="270"/>
                  </a:lnTo>
                  <a:lnTo>
                    <a:pt x="16" y="270"/>
                  </a:lnTo>
                  <a:lnTo>
                    <a:pt x="17" y="270"/>
                  </a:lnTo>
                  <a:lnTo>
                    <a:pt x="16" y="268"/>
                  </a:lnTo>
                  <a:lnTo>
                    <a:pt x="16" y="267"/>
                  </a:lnTo>
                  <a:lnTo>
                    <a:pt x="17" y="267"/>
                  </a:lnTo>
                  <a:lnTo>
                    <a:pt x="17" y="266"/>
                  </a:lnTo>
                  <a:lnTo>
                    <a:pt x="17" y="264"/>
                  </a:lnTo>
                  <a:lnTo>
                    <a:pt x="18" y="264"/>
                  </a:lnTo>
                  <a:lnTo>
                    <a:pt x="17" y="264"/>
                  </a:lnTo>
                  <a:lnTo>
                    <a:pt x="16" y="264"/>
                  </a:lnTo>
                  <a:lnTo>
                    <a:pt x="15" y="263"/>
                  </a:lnTo>
                  <a:lnTo>
                    <a:pt x="14" y="263"/>
                  </a:lnTo>
                  <a:lnTo>
                    <a:pt x="14" y="262"/>
                  </a:lnTo>
                  <a:lnTo>
                    <a:pt x="14" y="261"/>
                  </a:lnTo>
                  <a:lnTo>
                    <a:pt x="14" y="260"/>
                  </a:lnTo>
                  <a:lnTo>
                    <a:pt x="14" y="259"/>
                  </a:lnTo>
                  <a:lnTo>
                    <a:pt x="14" y="257"/>
                  </a:lnTo>
                  <a:lnTo>
                    <a:pt x="14" y="256"/>
                  </a:lnTo>
                  <a:lnTo>
                    <a:pt x="14" y="255"/>
                  </a:lnTo>
                  <a:lnTo>
                    <a:pt x="15" y="255"/>
                  </a:lnTo>
                  <a:lnTo>
                    <a:pt x="15" y="254"/>
                  </a:lnTo>
                  <a:lnTo>
                    <a:pt x="15" y="253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1"/>
                  </a:lnTo>
                  <a:lnTo>
                    <a:pt x="17" y="251"/>
                  </a:lnTo>
                  <a:lnTo>
                    <a:pt x="17" y="249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7" y="248"/>
                  </a:lnTo>
                  <a:lnTo>
                    <a:pt x="17" y="247"/>
                  </a:lnTo>
                  <a:lnTo>
                    <a:pt x="17" y="245"/>
                  </a:lnTo>
                  <a:lnTo>
                    <a:pt x="17" y="244"/>
                  </a:lnTo>
                  <a:lnTo>
                    <a:pt x="16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2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6" y="238"/>
                  </a:lnTo>
                  <a:lnTo>
                    <a:pt x="16" y="237"/>
                  </a:lnTo>
                  <a:lnTo>
                    <a:pt x="17" y="234"/>
                  </a:lnTo>
                  <a:lnTo>
                    <a:pt x="16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16" y="232"/>
                  </a:lnTo>
                  <a:lnTo>
                    <a:pt x="16" y="231"/>
                  </a:lnTo>
                  <a:lnTo>
                    <a:pt x="16" y="230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8"/>
                  </a:lnTo>
                  <a:lnTo>
                    <a:pt x="16" y="228"/>
                  </a:lnTo>
                  <a:lnTo>
                    <a:pt x="17" y="228"/>
                  </a:lnTo>
                  <a:lnTo>
                    <a:pt x="17" y="227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7" y="225"/>
                  </a:lnTo>
                  <a:lnTo>
                    <a:pt x="17" y="223"/>
                  </a:lnTo>
                  <a:lnTo>
                    <a:pt x="17" y="222"/>
                  </a:lnTo>
                  <a:lnTo>
                    <a:pt x="18" y="222"/>
                  </a:lnTo>
                  <a:lnTo>
                    <a:pt x="18" y="221"/>
                  </a:lnTo>
                  <a:lnTo>
                    <a:pt x="19" y="219"/>
                  </a:lnTo>
                  <a:lnTo>
                    <a:pt x="18" y="219"/>
                  </a:lnTo>
                  <a:lnTo>
                    <a:pt x="18" y="218"/>
                  </a:lnTo>
                  <a:lnTo>
                    <a:pt x="18" y="217"/>
                  </a:lnTo>
                  <a:lnTo>
                    <a:pt x="18" y="216"/>
                  </a:lnTo>
                  <a:lnTo>
                    <a:pt x="18" y="215"/>
                  </a:lnTo>
                  <a:lnTo>
                    <a:pt x="19" y="215"/>
                  </a:lnTo>
                  <a:lnTo>
                    <a:pt x="19" y="216"/>
                  </a:lnTo>
                  <a:lnTo>
                    <a:pt x="19" y="215"/>
                  </a:lnTo>
                  <a:lnTo>
                    <a:pt x="20" y="215"/>
                  </a:lnTo>
                  <a:lnTo>
                    <a:pt x="19" y="215"/>
                  </a:lnTo>
                  <a:lnTo>
                    <a:pt x="20" y="214"/>
                  </a:lnTo>
                  <a:lnTo>
                    <a:pt x="20" y="213"/>
                  </a:lnTo>
                  <a:lnTo>
                    <a:pt x="20" y="211"/>
                  </a:lnTo>
                  <a:lnTo>
                    <a:pt x="22" y="210"/>
                  </a:lnTo>
                  <a:lnTo>
                    <a:pt x="20" y="209"/>
                  </a:lnTo>
                  <a:lnTo>
                    <a:pt x="20" y="208"/>
                  </a:lnTo>
                  <a:lnTo>
                    <a:pt x="20" y="207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4" y="204"/>
                  </a:lnTo>
                  <a:lnTo>
                    <a:pt x="25" y="204"/>
                  </a:lnTo>
                  <a:lnTo>
                    <a:pt x="26" y="204"/>
                  </a:lnTo>
                  <a:lnTo>
                    <a:pt x="27" y="204"/>
                  </a:lnTo>
                  <a:lnTo>
                    <a:pt x="27" y="203"/>
                  </a:lnTo>
                  <a:lnTo>
                    <a:pt x="27" y="202"/>
                  </a:lnTo>
                  <a:lnTo>
                    <a:pt x="27" y="200"/>
                  </a:lnTo>
                  <a:lnTo>
                    <a:pt x="26" y="199"/>
                  </a:lnTo>
                  <a:lnTo>
                    <a:pt x="26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6" y="194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4" y="191"/>
                  </a:lnTo>
                  <a:lnTo>
                    <a:pt x="24" y="188"/>
                  </a:lnTo>
                  <a:lnTo>
                    <a:pt x="25" y="188"/>
                  </a:lnTo>
                  <a:lnTo>
                    <a:pt x="25" y="187"/>
                  </a:lnTo>
                  <a:lnTo>
                    <a:pt x="25" y="186"/>
                  </a:lnTo>
                  <a:lnTo>
                    <a:pt x="24" y="185"/>
                  </a:lnTo>
                  <a:lnTo>
                    <a:pt x="24" y="184"/>
                  </a:lnTo>
                  <a:lnTo>
                    <a:pt x="25" y="184"/>
                  </a:lnTo>
                  <a:lnTo>
                    <a:pt x="25" y="183"/>
                  </a:lnTo>
                  <a:lnTo>
                    <a:pt x="25" y="182"/>
                  </a:lnTo>
                  <a:lnTo>
                    <a:pt x="25" y="181"/>
                  </a:lnTo>
                  <a:lnTo>
                    <a:pt x="24" y="181"/>
                  </a:lnTo>
                  <a:lnTo>
                    <a:pt x="25" y="181"/>
                  </a:lnTo>
                  <a:lnTo>
                    <a:pt x="25" y="180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5" y="179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5"/>
                  </a:lnTo>
                  <a:lnTo>
                    <a:pt x="27" y="175"/>
                  </a:lnTo>
                  <a:lnTo>
                    <a:pt x="27" y="173"/>
                  </a:lnTo>
                  <a:lnTo>
                    <a:pt x="28" y="173"/>
                  </a:lnTo>
                  <a:lnTo>
                    <a:pt x="29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9" y="172"/>
                  </a:lnTo>
                  <a:lnTo>
                    <a:pt x="29" y="171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1" y="170"/>
                  </a:lnTo>
                  <a:lnTo>
                    <a:pt x="31" y="169"/>
                  </a:lnTo>
                  <a:lnTo>
                    <a:pt x="31" y="168"/>
                  </a:lnTo>
                  <a:lnTo>
                    <a:pt x="31" y="167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4"/>
                  </a:lnTo>
                  <a:lnTo>
                    <a:pt x="31" y="163"/>
                  </a:lnTo>
                  <a:lnTo>
                    <a:pt x="31" y="162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1" y="157"/>
                  </a:lnTo>
                  <a:lnTo>
                    <a:pt x="33" y="157"/>
                  </a:lnTo>
                  <a:lnTo>
                    <a:pt x="33" y="156"/>
                  </a:lnTo>
                  <a:lnTo>
                    <a:pt x="33" y="154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4" y="149"/>
                  </a:lnTo>
                  <a:lnTo>
                    <a:pt x="35" y="149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6" y="147"/>
                  </a:lnTo>
                  <a:lnTo>
                    <a:pt x="37" y="147"/>
                  </a:lnTo>
                  <a:lnTo>
                    <a:pt x="37" y="146"/>
                  </a:lnTo>
                  <a:lnTo>
                    <a:pt x="37" y="144"/>
                  </a:lnTo>
                  <a:lnTo>
                    <a:pt x="37" y="142"/>
                  </a:lnTo>
                  <a:lnTo>
                    <a:pt x="37" y="141"/>
                  </a:lnTo>
                  <a:lnTo>
                    <a:pt x="37" y="140"/>
                  </a:lnTo>
                  <a:lnTo>
                    <a:pt x="37" y="139"/>
                  </a:lnTo>
                  <a:lnTo>
                    <a:pt x="37" y="138"/>
                  </a:lnTo>
                  <a:lnTo>
                    <a:pt x="37" y="137"/>
                  </a:lnTo>
                  <a:lnTo>
                    <a:pt x="37" y="136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7" y="135"/>
                  </a:lnTo>
                  <a:lnTo>
                    <a:pt x="37" y="134"/>
                  </a:lnTo>
                  <a:lnTo>
                    <a:pt x="36" y="134"/>
                  </a:lnTo>
                  <a:lnTo>
                    <a:pt x="36" y="135"/>
                  </a:lnTo>
                  <a:lnTo>
                    <a:pt x="35" y="134"/>
                  </a:lnTo>
                  <a:lnTo>
                    <a:pt x="35" y="133"/>
                  </a:lnTo>
                  <a:lnTo>
                    <a:pt x="35" y="131"/>
                  </a:lnTo>
                  <a:lnTo>
                    <a:pt x="35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35" y="128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4" y="126"/>
                  </a:lnTo>
                  <a:lnTo>
                    <a:pt x="34" y="125"/>
                  </a:lnTo>
                  <a:lnTo>
                    <a:pt x="35" y="125"/>
                  </a:lnTo>
                  <a:lnTo>
                    <a:pt x="34" y="125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2"/>
                  </a:lnTo>
                  <a:lnTo>
                    <a:pt x="33" y="122"/>
                  </a:lnTo>
                  <a:lnTo>
                    <a:pt x="33" y="120"/>
                  </a:lnTo>
                  <a:lnTo>
                    <a:pt x="33" y="119"/>
                  </a:lnTo>
                  <a:lnTo>
                    <a:pt x="31" y="119"/>
                  </a:lnTo>
                  <a:lnTo>
                    <a:pt x="33" y="118"/>
                  </a:lnTo>
                  <a:lnTo>
                    <a:pt x="33" y="119"/>
                  </a:lnTo>
                  <a:lnTo>
                    <a:pt x="33" y="118"/>
                  </a:lnTo>
                  <a:lnTo>
                    <a:pt x="34" y="118"/>
                  </a:lnTo>
                  <a:lnTo>
                    <a:pt x="34" y="117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1" y="115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0" y="110"/>
                  </a:lnTo>
                  <a:lnTo>
                    <a:pt x="30" y="108"/>
                  </a:lnTo>
                  <a:lnTo>
                    <a:pt x="31" y="107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3" y="105"/>
                  </a:lnTo>
                  <a:lnTo>
                    <a:pt x="33" y="104"/>
                  </a:lnTo>
                  <a:lnTo>
                    <a:pt x="33" y="103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4" y="101"/>
                  </a:lnTo>
                  <a:lnTo>
                    <a:pt x="34" y="100"/>
                  </a:lnTo>
                  <a:lnTo>
                    <a:pt x="35" y="100"/>
                  </a:lnTo>
                  <a:lnTo>
                    <a:pt x="34" y="100"/>
                  </a:lnTo>
                  <a:lnTo>
                    <a:pt x="34" y="97"/>
                  </a:lnTo>
                  <a:lnTo>
                    <a:pt x="35" y="100"/>
                  </a:lnTo>
                  <a:lnTo>
                    <a:pt x="36" y="100"/>
                  </a:lnTo>
                  <a:lnTo>
                    <a:pt x="36" y="97"/>
                  </a:lnTo>
                  <a:lnTo>
                    <a:pt x="37" y="97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6" y="94"/>
                  </a:lnTo>
                  <a:lnTo>
                    <a:pt x="36" y="93"/>
                  </a:lnTo>
                  <a:lnTo>
                    <a:pt x="37" y="92"/>
                  </a:lnTo>
                  <a:lnTo>
                    <a:pt x="36" y="91"/>
                  </a:lnTo>
                  <a:lnTo>
                    <a:pt x="36" y="90"/>
                  </a:lnTo>
                  <a:lnTo>
                    <a:pt x="36" y="89"/>
                  </a:lnTo>
                  <a:lnTo>
                    <a:pt x="36" y="88"/>
                  </a:lnTo>
                  <a:lnTo>
                    <a:pt x="35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7" y="84"/>
                  </a:lnTo>
                  <a:lnTo>
                    <a:pt x="39" y="82"/>
                  </a:lnTo>
                  <a:lnTo>
                    <a:pt x="37" y="81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9" y="78"/>
                  </a:lnTo>
                  <a:lnTo>
                    <a:pt x="39" y="77"/>
                  </a:lnTo>
                  <a:lnTo>
                    <a:pt x="40" y="77"/>
                  </a:lnTo>
                  <a:lnTo>
                    <a:pt x="40" y="76"/>
                  </a:lnTo>
                  <a:lnTo>
                    <a:pt x="40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43" y="71"/>
                  </a:lnTo>
                  <a:lnTo>
                    <a:pt x="45" y="70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6" y="65"/>
                  </a:lnTo>
                  <a:lnTo>
                    <a:pt x="46" y="64"/>
                  </a:lnTo>
                  <a:lnTo>
                    <a:pt x="47" y="64"/>
                  </a:lnTo>
                  <a:lnTo>
                    <a:pt x="48" y="62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0" y="60"/>
                  </a:lnTo>
                  <a:lnTo>
                    <a:pt x="51" y="60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1" y="55"/>
                  </a:lnTo>
                  <a:lnTo>
                    <a:pt x="50" y="54"/>
                  </a:lnTo>
                  <a:lnTo>
                    <a:pt x="50" y="51"/>
                  </a:lnTo>
                  <a:lnTo>
                    <a:pt x="50" y="50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2" y="48"/>
                  </a:lnTo>
                  <a:lnTo>
                    <a:pt x="51" y="45"/>
                  </a:lnTo>
                  <a:lnTo>
                    <a:pt x="51" y="44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0" y="42"/>
                  </a:lnTo>
                  <a:lnTo>
                    <a:pt x="50" y="39"/>
                  </a:lnTo>
                  <a:lnTo>
                    <a:pt x="51" y="37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1" y="36"/>
                  </a:lnTo>
                  <a:lnTo>
                    <a:pt x="51" y="35"/>
                  </a:lnTo>
                  <a:lnTo>
                    <a:pt x="51" y="34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1" y="32"/>
                  </a:lnTo>
                  <a:lnTo>
                    <a:pt x="51" y="31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7" y="28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3" y="24"/>
                  </a:lnTo>
                  <a:lnTo>
                    <a:pt x="64" y="22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6"/>
                  </a:lnTo>
                  <a:lnTo>
                    <a:pt x="66" y="14"/>
                  </a:lnTo>
                  <a:lnTo>
                    <a:pt x="66" y="13"/>
                  </a:lnTo>
                  <a:lnTo>
                    <a:pt x="64" y="11"/>
                  </a:lnTo>
                  <a:close/>
                  <a:moveTo>
                    <a:pt x="50" y="450"/>
                  </a:moveTo>
                  <a:lnTo>
                    <a:pt x="50" y="449"/>
                  </a:lnTo>
                  <a:lnTo>
                    <a:pt x="50" y="450"/>
                  </a:lnTo>
                  <a:close/>
                  <a:moveTo>
                    <a:pt x="50" y="449"/>
                  </a:moveTo>
                  <a:lnTo>
                    <a:pt x="50" y="444"/>
                  </a:lnTo>
                  <a:lnTo>
                    <a:pt x="50" y="439"/>
                  </a:lnTo>
                  <a:lnTo>
                    <a:pt x="50" y="435"/>
                  </a:lnTo>
                  <a:lnTo>
                    <a:pt x="50" y="430"/>
                  </a:lnTo>
                  <a:lnTo>
                    <a:pt x="50" y="425"/>
                  </a:lnTo>
                  <a:lnTo>
                    <a:pt x="50" y="421"/>
                  </a:lnTo>
                  <a:lnTo>
                    <a:pt x="50" y="415"/>
                  </a:lnTo>
                  <a:lnTo>
                    <a:pt x="50" y="411"/>
                  </a:lnTo>
                  <a:lnTo>
                    <a:pt x="50" y="412"/>
                  </a:lnTo>
                  <a:lnTo>
                    <a:pt x="51" y="413"/>
                  </a:lnTo>
                  <a:lnTo>
                    <a:pt x="52" y="414"/>
                  </a:lnTo>
                  <a:lnTo>
                    <a:pt x="52" y="415"/>
                  </a:lnTo>
                  <a:lnTo>
                    <a:pt x="54" y="415"/>
                  </a:lnTo>
                  <a:lnTo>
                    <a:pt x="54" y="416"/>
                  </a:lnTo>
                  <a:lnTo>
                    <a:pt x="54" y="420"/>
                  </a:lnTo>
                  <a:lnTo>
                    <a:pt x="54" y="419"/>
                  </a:lnTo>
                  <a:lnTo>
                    <a:pt x="54" y="416"/>
                  </a:lnTo>
                  <a:lnTo>
                    <a:pt x="52" y="416"/>
                  </a:lnTo>
                  <a:lnTo>
                    <a:pt x="52" y="419"/>
                  </a:lnTo>
                  <a:lnTo>
                    <a:pt x="51" y="420"/>
                  </a:lnTo>
                  <a:lnTo>
                    <a:pt x="50" y="421"/>
                  </a:lnTo>
                  <a:lnTo>
                    <a:pt x="50" y="422"/>
                  </a:lnTo>
                  <a:lnTo>
                    <a:pt x="51" y="422"/>
                  </a:lnTo>
                  <a:lnTo>
                    <a:pt x="51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6" y="423"/>
                  </a:lnTo>
                  <a:lnTo>
                    <a:pt x="56" y="424"/>
                  </a:lnTo>
                  <a:lnTo>
                    <a:pt x="57" y="424"/>
                  </a:lnTo>
                  <a:lnTo>
                    <a:pt x="57" y="425"/>
                  </a:lnTo>
                  <a:lnTo>
                    <a:pt x="57" y="426"/>
                  </a:lnTo>
                  <a:lnTo>
                    <a:pt x="57" y="427"/>
                  </a:lnTo>
                  <a:lnTo>
                    <a:pt x="59" y="430"/>
                  </a:lnTo>
                  <a:lnTo>
                    <a:pt x="60" y="431"/>
                  </a:lnTo>
                  <a:lnTo>
                    <a:pt x="61" y="431"/>
                  </a:lnTo>
                  <a:lnTo>
                    <a:pt x="61" y="432"/>
                  </a:lnTo>
                  <a:lnTo>
                    <a:pt x="61" y="434"/>
                  </a:lnTo>
                  <a:lnTo>
                    <a:pt x="63" y="436"/>
                  </a:lnTo>
                  <a:lnTo>
                    <a:pt x="65" y="437"/>
                  </a:lnTo>
                  <a:lnTo>
                    <a:pt x="66" y="437"/>
                  </a:lnTo>
                  <a:lnTo>
                    <a:pt x="66" y="438"/>
                  </a:lnTo>
                  <a:lnTo>
                    <a:pt x="68" y="438"/>
                  </a:lnTo>
                  <a:lnTo>
                    <a:pt x="70" y="439"/>
                  </a:lnTo>
                  <a:lnTo>
                    <a:pt x="71" y="439"/>
                  </a:lnTo>
                  <a:lnTo>
                    <a:pt x="71" y="440"/>
                  </a:lnTo>
                  <a:lnTo>
                    <a:pt x="72" y="442"/>
                  </a:lnTo>
                  <a:lnTo>
                    <a:pt x="72" y="443"/>
                  </a:lnTo>
                  <a:lnTo>
                    <a:pt x="73" y="443"/>
                  </a:lnTo>
                  <a:lnTo>
                    <a:pt x="74" y="443"/>
                  </a:lnTo>
                  <a:lnTo>
                    <a:pt x="74" y="444"/>
                  </a:lnTo>
                  <a:lnTo>
                    <a:pt x="77" y="445"/>
                  </a:lnTo>
                  <a:lnTo>
                    <a:pt x="79" y="445"/>
                  </a:lnTo>
                  <a:lnTo>
                    <a:pt x="79" y="446"/>
                  </a:lnTo>
                  <a:lnTo>
                    <a:pt x="80" y="446"/>
                  </a:lnTo>
                  <a:lnTo>
                    <a:pt x="83" y="446"/>
                  </a:lnTo>
                  <a:lnTo>
                    <a:pt x="85" y="445"/>
                  </a:lnTo>
                  <a:lnTo>
                    <a:pt x="86" y="446"/>
                  </a:lnTo>
                  <a:lnTo>
                    <a:pt x="86" y="447"/>
                  </a:lnTo>
                  <a:lnTo>
                    <a:pt x="86" y="449"/>
                  </a:lnTo>
                  <a:lnTo>
                    <a:pt x="85" y="449"/>
                  </a:lnTo>
                  <a:lnTo>
                    <a:pt x="85" y="450"/>
                  </a:lnTo>
                  <a:lnTo>
                    <a:pt x="85" y="451"/>
                  </a:lnTo>
                  <a:lnTo>
                    <a:pt x="83" y="451"/>
                  </a:lnTo>
                  <a:lnTo>
                    <a:pt x="83" y="450"/>
                  </a:lnTo>
                  <a:lnTo>
                    <a:pt x="82" y="451"/>
                  </a:lnTo>
                  <a:lnTo>
                    <a:pt x="81" y="451"/>
                  </a:lnTo>
                  <a:lnTo>
                    <a:pt x="81" y="453"/>
                  </a:lnTo>
                  <a:lnTo>
                    <a:pt x="80" y="453"/>
                  </a:lnTo>
                  <a:lnTo>
                    <a:pt x="80" y="451"/>
                  </a:lnTo>
                  <a:lnTo>
                    <a:pt x="79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6" y="453"/>
                  </a:lnTo>
                  <a:lnTo>
                    <a:pt x="75" y="453"/>
                  </a:lnTo>
                  <a:lnTo>
                    <a:pt x="74" y="453"/>
                  </a:lnTo>
                  <a:lnTo>
                    <a:pt x="74" y="454"/>
                  </a:lnTo>
                  <a:lnTo>
                    <a:pt x="73" y="454"/>
                  </a:lnTo>
                  <a:lnTo>
                    <a:pt x="72" y="454"/>
                  </a:lnTo>
                  <a:lnTo>
                    <a:pt x="71" y="454"/>
                  </a:lnTo>
                  <a:lnTo>
                    <a:pt x="71" y="453"/>
                  </a:lnTo>
                  <a:lnTo>
                    <a:pt x="70" y="451"/>
                  </a:lnTo>
                  <a:lnTo>
                    <a:pt x="68" y="451"/>
                  </a:lnTo>
                  <a:lnTo>
                    <a:pt x="66" y="451"/>
                  </a:lnTo>
                  <a:lnTo>
                    <a:pt x="63" y="451"/>
                  </a:lnTo>
                  <a:lnTo>
                    <a:pt x="61" y="450"/>
                  </a:lnTo>
                  <a:lnTo>
                    <a:pt x="60" y="450"/>
                  </a:lnTo>
                  <a:lnTo>
                    <a:pt x="58" y="450"/>
                  </a:lnTo>
                  <a:lnTo>
                    <a:pt x="57" y="450"/>
                  </a:lnTo>
                  <a:lnTo>
                    <a:pt x="56" y="449"/>
                  </a:lnTo>
                  <a:lnTo>
                    <a:pt x="54" y="449"/>
                  </a:lnTo>
                  <a:lnTo>
                    <a:pt x="54" y="450"/>
                  </a:lnTo>
                  <a:lnTo>
                    <a:pt x="52" y="450"/>
                  </a:lnTo>
                  <a:lnTo>
                    <a:pt x="51" y="450"/>
                  </a:lnTo>
                  <a:lnTo>
                    <a:pt x="50" y="450"/>
                  </a:lnTo>
                  <a:lnTo>
                    <a:pt x="50" y="449"/>
                  </a:lnTo>
                  <a:close/>
                  <a:moveTo>
                    <a:pt x="99" y="447"/>
                  </a:moveTo>
                  <a:lnTo>
                    <a:pt x="100" y="447"/>
                  </a:lnTo>
                  <a:lnTo>
                    <a:pt x="100" y="449"/>
                  </a:lnTo>
                  <a:lnTo>
                    <a:pt x="99" y="449"/>
                  </a:lnTo>
                  <a:lnTo>
                    <a:pt x="97" y="449"/>
                  </a:lnTo>
                  <a:lnTo>
                    <a:pt x="99" y="449"/>
                  </a:lnTo>
                  <a:lnTo>
                    <a:pt x="99" y="447"/>
                  </a:lnTo>
                  <a:lnTo>
                    <a:pt x="97" y="447"/>
                  </a:lnTo>
                  <a:lnTo>
                    <a:pt x="97" y="449"/>
                  </a:lnTo>
                  <a:lnTo>
                    <a:pt x="96" y="449"/>
                  </a:lnTo>
                  <a:lnTo>
                    <a:pt x="95" y="449"/>
                  </a:lnTo>
                  <a:lnTo>
                    <a:pt x="95" y="450"/>
                  </a:lnTo>
                  <a:lnTo>
                    <a:pt x="95" y="449"/>
                  </a:lnTo>
                  <a:lnTo>
                    <a:pt x="94" y="449"/>
                  </a:lnTo>
                  <a:lnTo>
                    <a:pt x="94" y="450"/>
                  </a:lnTo>
                  <a:lnTo>
                    <a:pt x="93" y="450"/>
                  </a:lnTo>
                  <a:lnTo>
                    <a:pt x="93" y="449"/>
                  </a:lnTo>
                  <a:lnTo>
                    <a:pt x="93" y="450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1" y="451"/>
                  </a:lnTo>
                  <a:lnTo>
                    <a:pt x="91" y="450"/>
                  </a:lnTo>
                  <a:lnTo>
                    <a:pt x="91" y="449"/>
                  </a:lnTo>
                  <a:lnTo>
                    <a:pt x="92" y="449"/>
                  </a:lnTo>
                  <a:lnTo>
                    <a:pt x="93" y="449"/>
                  </a:lnTo>
                  <a:lnTo>
                    <a:pt x="92" y="447"/>
                  </a:lnTo>
                  <a:lnTo>
                    <a:pt x="93" y="447"/>
                  </a:lnTo>
                  <a:lnTo>
                    <a:pt x="94" y="447"/>
                  </a:lnTo>
                  <a:lnTo>
                    <a:pt x="94" y="449"/>
                  </a:lnTo>
                  <a:lnTo>
                    <a:pt x="94" y="447"/>
                  </a:lnTo>
                  <a:lnTo>
                    <a:pt x="95" y="447"/>
                  </a:lnTo>
                  <a:lnTo>
                    <a:pt x="96" y="447"/>
                  </a:lnTo>
                  <a:lnTo>
                    <a:pt x="97" y="447"/>
                  </a:lnTo>
                  <a:lnTo>
                    <a:pt x="99" y="447"/>
                  </a:lnTo>
                  <a:close/>
                  <a:moveTo>
                    <a:pt x="120" y="209"/>
                  </a:moveTo>
                  <a:lnTo>
                    <a:pt x="120" y="210"/>
                  </a:lnTo>
                  <a:lnTo>
                    <a:pt x="119" y="210"/>
                  </a:lnTo>
                  <a:lnTo>
                    <a:pt x="118" y="209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9" y="209"/>
                  </a:lnTo>
                  <a:lnTo>
                    <a:pt x="120" y="209"/>
                  </a:lnTo>
                  <a:close/>
                  <a:moveTo>
                    <a:pt x="118" y="208"/>
                  </a:moveTo>
                  <a:lnTo>
                    <a:pt x="119" y="208"/>
                  </a:lnTo>
                  <a:lnTo>
                    <a:pt x="118" y="208"/>
                  </a:lnTo>
                  <a:close/>
                  <a:moveTo>
                    <a:pt x="117" y="226"/>
                  </a:moveTo>
                  <a:lnTo>
                    <a:pt x="118" y="226"/>
                  </a:lnTo>
                  <a:lnTo>
                    <a:pt x="118" y="227"/>
                  </a:lnTo>
                  <a:lnTo>
                    <a:pt x="119" y="227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7" y="228"/>
                  </a:lnTo>
                  <a:lnTo>
                    <a:pt x="117" y="227"/>
                  </a:lnTo>
                  <a:lnTo>
                    <a:pt x="117" y="226"/>
                  </a:lnTo>
                  <a:close/>
                  <a:moveTo>
                    <a:pt x="118" y="222"/>
                  </a:moveTo>
                  <a:lnTo>
                    <a:pt x="118" y="223"/>
                  </a:lnTo>
                  <a:lnTo>
                    <a:pt x="119" y="223"/>
                  </a:lnTo>
                  <a:lnTo>
                    <a:pt x="119" y="225"/>
                  </a:lnTo>
                  <a:lnTo>
                    <a:pt x="119" y="226"/>
                  </a:lnTo>
                  <a:lnTo>
                    <a:pt x="118" y="225"/>
                  </a:lnTo>
                  <a:lnTo>
                    <a:pt x="118" y="223"/>
                  </a:lnTo>
                  <a:lnTo>
                    <a:pt x="118" y="22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8" name="Freeform 9">
              <a:extLst>
                <a:ext uri="{FF2B5EF4-FFF2-40B4-BE49-F238E27FC236}">
                  <a16:creationId xmlns:a16="http://schemas.microsoft.com/office/drawing/2014/main" id="{F081A1F4-26AA-8D3B-B1CE-6410029BF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563" y="3648075"/>
              <a:ext cx="66675" cy="69850"/>
            </a:xfrm>
            <a:custGeom>
              <a:avLst/>
              <a:gdLst>
                <a:gd name="T0" fmla="*/ 40 w 42"/>
                <a:gd name="T1" fmla="*/ 30 h 44"/>
                <a:gd name="T2" fmla="*/ 40 w 42"/>
                <a:gd name="T3" fmla="*/ 33 h 44"/>
                <a:gd name="T4" fmla="*/ 39 w 42"/>
                <a:gd name="T5" fmla="*/ 36 h 44"/>
                <a:gd name="T6" fmla="*/ 36 w 42"/>
                <a:gd name="T7" fmla="*/ 39 h 44"/>
                <a:gd name="T8" fmla="*/ 34 w 42"/>
                <a:gd name="T9" fmla="*/ 38 h 44"/>
                <a:gd name="T10" fmla="*/ 34 w 42"/>
                <a:gd name="T11" fmla="*/ 35 h 44"/>
                <a:gd name="T12" fmla="*/ 30 w 42"/>
                <a:gd name="T13" fmla="*/ 36 h 44"/>
                <a:gd name="T14" fmla="*/ 28 w 42"/>
                <a:gd name="T15" fmla="*/ 38 h 44"/>
                <a:gd name="T16" fmla="*/ 25 w 42"/>
                <a:gd name="T17" fmla="*/ 38 h 44"/>
                <a:gd name="T18" fmla="*/ 21 w 42"/>
                <a:gd name="T19" fmla="*/ 36 h 44"/>
                <a:gd name="T20" fmla="*/ 20 w 42"/>
                <a:gd name="T21" fmla="*/ 39 h 44"/>
                <a:gd name="T22" fmla="*/ 23 w 42"/>
                <a:gd name="T23" fmla="*/ 41 h 44"/>
                <a:gd name="T24" fmla="*/ 21 w 42"/>
                <a:gd name="T25" fmla="*/ 44 h 44"/>
                <a:gd name="T26" fmla="*/ 18 w 42"/>
                <a:gd name="T27" fmla="*/ 42 h 44"/>
                <a:gd name="T28" fmla="*/ 14 w 42"/>
                <a:gd name="T29" fmla="*/ 41 h 44"/>
                <a:gd name="T30" fmla="*/ 13 w 42"/>
                <a:gd name="T31" fmla="*/ 38 h 44"/>
                <a:gd name="T32" fmla="*/ 11 w 42"/>
                <a:gd name="T33" fmla="*/ 35 h 44"/>
                <a:gd name="T34" fmla="*/ 9 w 42"/>
                <a:gd name="T35" fmla="*/ 33 h 44"/>
                <a:gd name="T36" fmla="*/ 8 w 42"/>
                <a:gd name="T37" fmla="*/ 31 h 44"/>
                <a:gd name="T38" fmla="*/ 8 w 42"/>
                <a:gd name="T39" fmla="*/ 30 h 44"/>
                <a:gd name="T40" fmla="*/ 8 w 42"/>
                <a:gd name="T41" fmla="*/ 28 h 44"/>
                <a:gd name="T42" fmla="*/ 7 w 42"/>
                <a:gd name="T43" fmla="*/ 28 h 44"/>
                <a:gd name="T44" fmla="*/ 5 w 42"/>
                <a:gd name="T45" fmla="*/ 27 h 44"/>
                <a:gd name="T46" fmla="*/ 4 w 42"/>
                <a:gd name="T47" fmla="*/ 24 h 44"/>
                <a:gd name="T48" fmla="*/ 2 w 42"/>
                <a:gd name="T49" fmla="*/ 22 h 44"/>
                <a:gd name="T50" fmla="*/ 0 w 42"/>
                <a:gd name="T51" fmla="*/ 20 h 44"/>
                <a:gd name="T52" fmla="*/ 2 w 42"/>
                <a:gd name="T53" fmla="*/ 18 h 44"/>
                <a:gd name="T54" fmla="*/ 3 w 42"/>
                <a:gd name="T55" fmla="*/ 16 h 44"/>
                <a:gd name="T56" fmla="*/ 3 w 42"/>
                <a:gd name="T57" fmla="*/ 11 h 44"/>
                <a:gd name="T58" fmla="*/ 5 w 42"/>
                <a:gd name="T59" fmla="*/ 10 h 44"/>
                <a:gd name="T60" fmla="*/ 8 w 42"/>
                <a:gd name="T61" fmla="*/ 10 h 44"/>
                <a:gd name="T62" fmla="*/ 9 w 42"/>
                <a:gd name="T63" fmla="*/ 8 h 44"/>
                <a:gd name="T64" fmla="*/ 8 w 42"/>
                <a:gd name="T65" fmla="*/ 6 h 44"/>
                <a:gd name="T66" fmla="*/ 9 w 42"/>
                <a:gd name="T67" fmla="*/ 4 h 44"/>
                <a:gd name="T68" fmla="*/ 11 w 42"/>
                <a:gd name="T69" fmla="*/ 1 h 44"/>
                <a:gd name="T70" fmla="*/ 13 w 42"/>
                <a:gd name="T71" fmla="*/ 1 h 44"/>
                <a:gd name="T72" fmla="*/ 17 w 42"/>
                <a:gd name="T73" fmla="*/ 1 h 44"/>
                <a:gd name="T74" fmla="*/ 19 w 42"/>
                <a:gd name="T75" fmla="*/ 2 h 44"/>
                <a:gd name="T76" fmla="*/ 23 w 42"/>
                <a:gd name="T77" fmla="*/ 2 h 44"/>
                <a:gd name="T78" fmla="*/ 23 w 42"/>
                <a:gd name="T79" fmla="*/ 1 h 44"/>
                <a:gd name="T80" fmla="*/ 26 w 42"/>
                <a:gd name="T81" fmla="*/ 1 h 44"/>
                <a:gd name="T82" fmla="*/ 30 w 42"/>
                <a:gd name="T83" fmla="*/ 1 h 44"/>
                <a:gd name="T84" fmla="*/ 34 w 42"/>
                <a:gd name="T85" fmla="*/ 2 h 44"/>
                <a:gd name="T86" fmla="*/ 30 w 42"/>
                <a:gd name="T87" fmla="*/ 1 h 44"/>
                <a:gd name="T88" fmla="*/ 36 w 42"/>
                <a:gd name="T89" fmla="*/ 1 h 44"/>
                <a:gd name="T90" fmla="*/ 40 w 42"/>
                <a:gd name="T91" fmla="*/ 1 h 44"/>
                <a:gd name="T92" fmla="*/ 42 w 42"/>
                <a:gd name="T93" fmla="*/ 2 h 44"/>
                <a:gd name="T94" fmla="*/ 41 w 42"/>
                <a:gd name="T95" fmla="*/ 5 h 44"/>
                <a:gd name="T96" fmla="*/ 40 w 42"/>
                <a:gd name="T97" fmla="*/ 7 h 44"/>
                <a:gd name="T98" fmla="*/ 39 w 42"/>
                <a:gd name="T99" fmla="*/ 9 h 44"/>
                <a:gd name="T100" fmla="*/ 38 w 42"/>
                <a:gd name="T101" fmla="*/ 12 h 44"/>
                <a:gd name="T102" fmla="*/ 38 w 42"/>
                <a:gd name="T103" fmla="*/ 17 h 44"/>
                <a:gd name="T104" fmla="*/ 38 w 42"/>
                <a:gd name="T105" fmla="*/ 20 h 44"/>
                <a:gd name="T106" fmla="*/ 39 w 42"/>
                <a:gd name="T107" fmla="*/ 22 h 44"/>
                <a:gd name="T108" fmla="*/ 41 w 42"/>
                <a:gd name="T109" fmla="*/ 23 h 44"/>
                <a:gd name="T110" fmla="*/ 42 w 42"/>
                <a:gd name="T111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4">
                  <a:moveTo>
                    <a:pt x="41" y="28"/>
                  </a:moveTo>
                  <a:lnTo>
                    <a:pt x="41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39" y="35"/>
                  </a:lnTo>
                  <a:lnTo>
                    <a:pt x="39" y="36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38"/>
                  </a:lnTo>
                  <a:lnTo>
                    <a:pt x="35" y="38"/>
                  </a:lnTo>
                  <a:lnTo>
                    <a:pt x="34" y="38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32" y="36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4" y="38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1" y="2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99" name="Freeform 10">
              <a:extLst>
                <a:ext uri="{FF2B5EF4-FFF2-40B4-BE49-F238E27FC236}">
                  <a16:creationId xmlns:a16="http://schemas.microsoft.com/office/drawing/2014/main" id="{C9D2B50E-F5EE-5B39-B5F5-177864BB87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606800"/>
              <a:ext cx="80963" cy="122237"/>
            </a:xfrm>
            <a:custGeom>
              <a:avLst/>
              <a:gdLst>
                <a:gd name="T0" fmla="*/ 47 w 51"/>
                <a:gd name="T1" fmla="*/ 70 h 77"/>
                <a:gd name="T2" fmla="*/ 42 w 51"/>
                <a:gd name="T3" fmla="*/ 68 h 77"/>
                <a:gd name="T4" fmla="*/ 38 w 51"/>
                <a:gd name="T5" fmla="*/ 71 h 77"/>
                <a:gd name="T6" fmla="*/ 32 w 51"/>
                <a:gd name="T7" fmla="*/ 73 h 77"/>
                <a:gd name="T8" fmla="*/ 31 w 51"/>
                <a:gd name="T9" fmla="*/ 73 h 77"/>
                <a:gd name="T10" fmla="*/ 30 w 51"/>
                <a:gd name="T11" fmla="*/ 76 h 77"/>
                <a:gd name="T12" fmla="*/ 26 w 51"/>
                <a:gd name="T13" fmla="*/ 77 h 77"/>
                <a:gd name="T14" fmla="*/ 23 w 51"/>
                <a:gd name="T15" fmla="*/ 73 h 77"/>
                <a:gd name="T16" fmla="*/ 17 w 51"/>
                <a:gd name="T17" fmla="*/ 71 h 77"/>
                <a:gd name="T18" fmla="*/ 17 w 51"/>
                <a:gd name="T19" fmla="*/ 67 h 77"/>
                <a:gd name="T20" fmla="*/ 15 w 51"/>
                <a:gd name="T21" fmla="*/ 64 h 77"/>
                <a:gd name="T22" fmla="*/ 15 w 51"/>
                <a:gd name="T23" fmla="*/ 58 h 77"/>
                <a:gd name="T24" fmla="*/ 16 w 51"/>
                <a:gd name="T25" fmla="*/ 53 h 77"/>
                <a:gd name="T26" fmla="*/ 18 w 51"/>
                <a:gd name="T27" fmla="*/ 49 h 77"/>
                <a:gd name="T28" fmla="*/ 17 w 51"/>
                <a:gd name="T29" fmla="*/ 45 h 77"/>
                <a:gd name="T30" fmla="*/ 14 w 51"/>
                <a:gd name="T31" fmla="*/ 43 h 77"/>
                <a:gd name="T32" fmla="*/ 14 w 51"/>
                <a:gd name="T33" fmla="*/ 42 h 77"/>
                <a:gd name="T34" fmla="*/ 14 w 51"/>
                <a:gd name="T35" fmla="*/ 35 h 77"/>
                <a:gd name="T36" fmla="*/ 11 w 51"/>
                <a:gd name="T37" fmla="*/ 35 h 77"/>
                <a:gd name="T38" fmla="*/ 7 w 51"/>
                <a:gd name="T39" fmla="*/ 35 h 77"/>
                <a:gd name="T40" fmla="*/ 3 w 51"/>
                <a:gd name="T41" fmla="*/ 31 h 77"/>
                <a:gd name="T42" fmla="*/ 1 w 51"/>
                <a:gd name="T43" fmla="*/ 26 h 77"/>
                <a:gd name="T44" fmla="*/ 2 w 51"/>
                <a:gd name="T45" fmla="*/ 23 h 77"/>
                <a:gd name="T46" fmla="*/ 3 w 51"/>
                <a:gd name="T47" fmla="*/ 19 h 77"/>
                <a:gd name="T48" fmla="*/ 7 w 51"/>
                <a:gd name="T49" fmla="*/ 19 h 77"/>
                <a:gd name="T50" fmla="*/ 12 w 51"/>
                <a:gd name="T51" fmla="*/ 15 h 77"/>
                <a:gd name="T52" fmla="*/ 8 w 51"/>
                <a:gd name="T53" fmla="*/ 13 h 77"/>
                <a:gd name="T54" fmla="*/ 8 w 51"/>
                <a:gd name="T55" fmla="*/ 10 h 77"/>
                <a:gd name="T56" fmla="*/ 12 w 51"/>
                <a:gd name="T57" fmla="*/ 7 h 77"/>
                <a:gd name="T58" fmla="*/ 14 w 51"/>
                <a:gd name="T59" fmla="*/ 3 h 77"/>
                <a:gd name="T60" fmla="*/ 14 w 51"/>
                <a:gd name="T61" fmla="*/ 0 h 77"/>
                <a:gd name="T62" fmla="*/ 18 w 51"/>
                <a:gd name="T63" fmla="*/ 2 h 77"/>
                <a:gd name="T64" fmla="*/ 18 w 51"/>
                <a:gd name="T65" fmla="*/ 3 h 77"/>
                <a:gd name="T66" fmla="*/ 17 w 51"/>
                <a:gd name="T67" fmla="*/ 2 h 77"/>
                <a:gd name="T68" fmla="*/ 24 w 51"/>
                <a:gd name="T69" fmla="*/ 5 h 77"/>
                <a:gd name="T70" fmla="*/ 27 w 51"/>
                <a:gd name="T71" fmla="*/ 11 h 77"/>
                <a:gd name="T72" fmla="*/ 29 w 51"/>
                <a:gd name="T73" fmla="*/ 12 h 77"/>
                <a:gd name="T74" fmla="*/ 30 w 51"/>
                <a:gd name="T75" fmla="*/ 16 h 77"/>
                <a:gd name="T76" fmla="*/ 28 w 51"/>
                <a:gd name="T77" fmla="*/ 21 h 77"/>
                <a:gd name="T78" fmla="*/ 30 w 51"/>
                <a:gd name="T79" fmla="*/ 17 h 77"/>
                <a:gd name="T80" fmla="*/ 37 w 51"/>
                <a:gd name="T81" fmla="*/ 19 h 77"/>
                <a:gd name="T82" fmla="*/ 39 w 51"/>
                <a:gd name="T83" fmla="*/ 22 h 77"/>
                <a:gd name="T84" fmla="*/ 43 w 51"/>
                <a:gd name="T85" fmla="*/ 25 h 77"/>
                <a:gd name="T86" fmla="*/ 43 w 51"/>
                <a:gd name="T87" fmla="*/ 28 h 77"/>
                <a:gd name="T88" fmla="*/ 42 w 51"/>
                <a:gd name="T89" fmla="*/ 34 h 77"/>
                <a:gd name="T90" fmla="*/ 41 w 51"/>
                <a:gd name="T91" fmla="*/ 36 h 77"/>
                <a:gd name="T92" fmla="*/ 37 w 51"/>
                <a:gd name="T93" fmla="*/ 37 h 77"/>
                <a:gd name="T94" fmla="*/ 36 w 51"/>
                <a:gd name="T95" fmla="*/ 43 h 77"/>
                <a:gd name="T96" fmla="*/ 34 w 51"/>
                <a:gd name="T97" fmla="*/ 47 h 77"/>
                <a:gd name="T98" fmla="*/ 38 w 51"/>
                <a:gd name="T99" fmla="*/ 50 h 77"/>
                <a:gd name="T100" fmla="*/ 40 w 51"/>
                <a:gd name="T101" fmla="*/ 54 h 77"/>
                <a:gd name="T102" fmla="*/ 42 w 51"/>
                <a:gd name="T103" fmla="*/ 53 h 77"/>
                <a:gd name="T104" fmla="*/ 42 w 51"/>
                <a:gd name="T105" fmla="*/ 57 h 77"/>
                <a:gd name="T106" fmla="*/ 45 w 51"/>
                <a:gd name="T107" fmla="*/ 60 h 77"/>
                <a:gd name="T108" fmla="*/ 47 w 51"/>
                <a:gd name="T109" fmla="*/ 65 h 77"/>
                <a:gd name="T110" fmla="*/ 31 w 51"/>
                <a:gd name="T111" fmla="*/ 1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" h="77">
                  <a:moveTo>
                    <a:pt x="51" y="68"/>
                  </a:moveTo>
                  <a:lnTo>
                    <a:pt x="49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47" y="70"/>
                  </a:lnTo>
                  <a:lnTo>
                    <a:pt x="46" y="68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3" y="68"/>
                  </a:lnTo>
                  <a:lnTo>
                    <a:pt x="42" y="68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40" y="71"/>
                  </a:lnTo>
                  <a:lnTo>
                    <a:pt x="39" y="71"/>
                  </a:lnTo>
                  <a:lnTo>
                    <a:pt x="38" y="71"/>
                  </a:lnTo>
                  <a:lnTo>
                    <a:pt x="37" y="72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1" y="72"/>
                  </a:lnTo>
                  <a:lnTo>
                    <a:pt x="31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8" y="76"/>
                  </a:lnTo>
                  <a:lnTo>
                    <a:pt x="27" y="76"/>
                  </a:lnTo>
                  <a:lnTo>
                    <a:pt x="27" y="77"/>
                  </a:lnTo>
                  <a:lnTo>
                    <a:pt x="26" y="77"/>
                  </a:lnTo>
                  <a:lnTo>
                    <a:pt x="26" y="76"/>
                  </a:lnTo>
                  <a:lnTo>
                    <a:pt x="25" y="76"/>
                  </a:lnTo>
                  <a:lnTo>
                    <a:pt x="24" y="74"/>
                  </a:lnTo>
                  <a:lnTo>
                    <a:pt x="23" y="74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8" y="71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5" y="64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18" y="48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8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7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38" y="51"/>
                  </a:lnTo>
                  <a:lnTo>
                    <a:pt x="39" y="51"/>
                  </a:lnTo>
                  <a:lnTo>
                    <a:pt x="39" y="53"/>
                  </a:lnTo>
                  <a:lnTo>
                    <a:pt x="39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1" y="53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2" y="54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3" y="57"/>
                  </a:lnTo>
                  <a:lnTo>
                    <a:pt x="42" y="57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5" y="61"/>
                  </a:lnTo>
                  <a:lnTo>
                    <a:pt x="46" y="62"/>
                  </a:lnTo>
                  <a:lnTo>
                    <a:pt x="46" y="64"/>
                  </a:lnTo>
                  <a:lnTo>
                    <a:pt x="47" y="64"/>
                  </a:lnTo>
                  <a:lnTo>
                    <a:pt x="47" y="65"/>
                  </a:lnTo>
                  <a:lnTo>
                    <a:pt x="47" y="66"/>
                  </a:lnTo>
                  <a:lnTo>
                    <a:pt x="48" y="67"/>
                  </a:lnTo>
                  <a:lnTo>
                    <a:pt x="49" y="67"/>
                  </a:lnTo>
                  <a:lnTo>
                    <a:pt x="51" y="68"/>
                  </a:lnTo>
                  <a:close/>
                  <a:moveTo>
                    <a:pt x="31" y="16"/>
                  </a:moveTo>
                  <a:lnTo>
                    <a:pt x="30" y="16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1" y="1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0" name="Freeform 11">
              <a:extLst>
                <a:ext uri="{FF2B5EF4-FFF2-40B4-BE49-F238E27FC236}">
                  <a16:creationId xmlns:a16="http://schemas.microsoft.com/office/drawing/2014/main" id="{8CAFD15E-0BBA-48E5-A5FE-DBCD564A49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7313" y="3560763"/>
              <a:ext cx="74613" cy="96837"/>
            </a:xfrm>
            <a:custGeom>
              <a:avLst/>
              <a:gdLst>
                <a:gd name="T0" fmla="*/ 35 w 47"/>
                <a:gd name="T1" fmla="*/ 4 h 61"/>
                <a:gd name="T2" fmla="*/ 37 w 47"/>
                <a:gd name="T3" fmla="*/ 6 h 61"/>
                <a:gd name="T4" fmla="*/ 37 w 47"/>
                <a:gd name="T5" fmla="*/ 5 h 61"/>
                <a:gd name="T6" fmla="*/ 39 w 47"/>
                <a:gd name="T7" fmla="*/ 10 h 61"/>
                <a:gd name="T8" fmla="*/ 43 w 47"/>
                <a:gd name="T9" fmla="*/ 14 h 61"/>
                <a:gd name="T10" fmla="*/ 44 w 47"/>
                <a:gd name="T11" fmla="*/ 16 h 61"/>
                <a:gd name="T12" fmla="*/ 46 w 47"/>
                <a:gd name="T13" fmla="*/ 17 h 61"/>
                <a:gd name="T14" fmla="*/ 46 w 47"/>
                <a:gd name="T15" fmla="*/ 19 h 61"/>
                <a:gd name="T16" fmla="*/ 44 w 47"/>
                <a:gd name="T17" fmla="*/ 18 h 61"/>
                <a:gd name="T18" fmla="*/ 43 w 47"/>
                <a:gd name="T19" fmla="*/ 20 h 61"/>
                <a:gd name="T20" fmla="*/ 44 w 47"/>
                <a:gd name="T21" fmla="*/ 23 h 61"/>
                <a:gd name="T22" fmla="*/ 45 w 47"/>
                <a:gd name="T23" fmla="*/ 26 h 61"/>
                <a:gd name="T24" fmla="*/ 44 w 47"/>
                <a:gd name="T25" fmla="*/ 28 h 61"/>
                <a:gd name="T26" fmla="*/ 43 w 47"/>
                <a:gd name="T27" fmla="*/ 30 h 61"/>
                <a:gd name="T28" fmla="*/ 43 w 47"/>
                <a:gd name="T29" fmla="*/ 31 h 61"/>
                <a:gd name="T30" fmla="*/ 43 w 47"/>
                <a:gd name="T31" fmla="*/ 32 h 61"/>
                <a:gd name="T32" fmla="*/ 44 w 47"/>
                <a:gd name="T33" fmla="*/ 33 h 61"/>
                <a:gd name="T34" fmla="*/ 41 w 47"/>
                <a:gd name="T35" fmla="*/ 30 h 61"/>
                <a:gd name="T36" fmla="*/ 40 w 47"/>
                <a:gd name="T37" fmla="*/ 28 h 61"/>
                <a:gd name="T38" fmla="*/ 40 w 47"/>
                <a:gd name="T39" fmla="*/ 28 h 61"/>
                <a:gd name="T40" fmla="*/ 38 w 47"/>
                <a:gd name="T41" fmla="*/ 27 h 61"/>
                <a:gd name="T42" fmla="*/ 39 w 47"/>
                <a:gd name="T43" fmla="*/ 29 h 61"/>
                <a:gd name="T44" fmla="*/ 39 w 47"/>
                <a:gd name="T45" fmla="*/ 30 h 61"/>
                <a:gd name="T46" fmla="*/ 38 w 47"/>
                <a:gd name="T47" fmla="*/ 30 h 61"/>
                <a:gd name="T48" fmla="*/ 34 w 47"/>
                <a:gd name="T49" fmla="*/ 28 h 61"/>
                <a:gd name="T50" fmla="*/ 37 w 47"/>
                <a:gd name="T51" fmla="*/ 27 h 61"/>
                <a:gd name="T52" fmla="*/ 37 w 47"/>
                <a:gd name="T53" fmla="*/ 26 h 61"/>
                <a:gd name="T54" fmla="*/ 35 w 47"/>
                <a:gd name="T55" fmla="*/ 26 h 61"/>
                <a:gd name="T56" fmla="*/ 35 w 47"/>
                <a:gd name="T57" fmla="*/ 23 h 61"/>
                <a:gd name="T58" fmla="*/ 34 w 47"/>
                <a:gd name="T59" fmla="*/ 23 h 61"/>
                <a:gd name="T60" fmla="*/ 32 w 47"/>
                <a:gd name="T61" fmla="*/ 20 h 61"/>
                <a:gd name="T62" fmla="*/ 30 w 47"/>
                <a:gd name="T63" fmla="*/ 19 h 61"/>
                <a:gd name="T64" fmla="*/ 26 w 47"/>
                <a:gd name="T65" fmla="*/ 18 h 61"/>
                <a:gd name="T66" fmla="*/ 24 w 47"/>
                <a:gd name="T67" fmla="*/ 16 h 61"/>
                <a:gd name="T68" fmla="*/ 23 w 47"/>
                <a:gd name="T69" fmla="*/ 14 h 61"/>
                <a:gd name="T70" fmla="*/ 21 w 47"/>
                <a:gd name="T71" fmla="*/ 13 h 61"/>
                <a:gd name="T72" fmla="*/ 19 w 47"/>
                <a:gd name="T73" fmla="*/ 13 h 61"/>
                <a:gd name="T74" fmla="*/ 21 w 47"/>
                <a:gd name="T75" fmla="*/ 14 h 61"/>
                <a:gd name="T76" fmla="*/ 22 w 47"/>
                <a:gd name="T77" fmla="*/ 16 h 61"/>
                <a:gd name="T78" fmla="*/ 22 w 47"/>
                <a:gd name="T79" fmla="*/ 17 h 61"/>
                <a:gd name="T80" fmla="*/ 21 w 47"/>
                <a:gd name="T81" fmla="*/ 17 h 61"/>
                <a:gd name="T82" fmla="*/ 19 w 47"/>
                <a:gd name="T83" fmla="*/ 17 h 61"/>
                <a:gd name="T84" fmla="*/ 17 w 47"/>
                <a:gd name="T85" fmla="*/ 15 h 61"/>
                <a:gd name="T86" fmla="*/ 13 w 47"/>
                <a:gd name="T87" fmla="*/ 13 h 61"/>
                <a:gd name="T88" fmla="*/ 13 w 47"/>
                <a:gd name="T89" fmla="*/ 9 h 61"/>
                <a:gd name="T90" fmla="*/ 15 w 47"/>
                <a:gd name="T91" fmla="*/ 9 h 61"/>
                <a:gd name="T92" fmla="*/ 16 w 47"/>
                <a:gd name="T93" fmla="*/ 8 h 61"/>
                <a:gd name="T94" fmla="*/ 15 w 47"/>
                <a:gd name="T95" fmla="*/ 6 h 61"/>
                <a:gd name="T96" fmla="*/ 16 w 47"/>
                <a:gd name="T97" fmla="*/ 6 h 61"/>
                <a:gd name="T98" fmla="*/ 13 w 47"/>
                <a:gd name="T99" fmla="*/ 5 h 61"/>
                <a:gd name="T100" fmla="*/ 13 w 47"/>
                <a:gd name="T101" fmla="*/ 4 h 61"/>
                <a:gd name="T102" fmla="*/ 15 w 47"/>
                <a:gd name="T103" fmla="*/ 4 h 61"/>
                <a:gd name="T104" fmla="*/ 15 w 47"/>
                <a:gd name="T105" fmla="*/ 3 h 61"/>
                <a:gd name="T106" fmla="*/ 17 w 47"/>
                <a:gd name="T107" fmla="*/ 2 h 61"/>
                <a:gd name="T108" fmla="*/ 21 w 47"/>
                <a:gd name="T109" fmla="*/ 3 h 61"/>
                <a:gd name="T110" fmla="*/ 24 w 47"/>
                <a:gd name="T111" fmla="*/ 3 h 61"/>
                <a:gd name="T112" fmla="*/ 28 w 47"/>
                <a:gd name="T113" fmla="*/ 4 h 61"/>
                <a:gd name="T114" fmla="*/ 29 w 47"/>
                <a:gd name="T115" fmla="*/ 4 h 61"/>
                <a:gd name="T116" fmla="*/ 31 w 47"/>
                <a:gd name="T117" fmla="*/ 5 h 61"/>
                <a:gd name="T118" fmla="*/ 34 w 47"/>
                <a:gd name="T119" fmla="*/ 5 h 61"/>
                <a:gd name="T120" fmla="*/ 20 w 47"/>
                <a:gd name="T121" fmla="*/ 13 h 61"/>
                <a:gd name="T122" fmla="*/ 0 w 47"/>
                <a:gd name="T12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61">
                  <a:moveTo>
                    <a:pt x="35" y="4"/>
                  </a:moveTo>
                  <a:lnTo>
                    <a:pt x="37" y="5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9"/>
                  </a:lnTo>
                  <a:lnTo>
                    <a:pt x="39" y="10"/>
                  </a:lnTo>
                  <a:lnTo>
                    <a:pt x="40" y="13"/>
                  </a:lnTo>
                  <a:lnTo>
                    <a:pt x="41" y="14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0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4" y="33"/>
                  </a:lnTo>
                  <a:lnTo>
                    <a:pt x="43" y="32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0" y="29"/>
                  </a:lnTo>
                  <a:lnTo>
                    <a:pt x="40" y="28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9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39" y="31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9" y="30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5" y="29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7" y="25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3" y="20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2" y="16"/>
                  </a:lnTo>
                  <a:lnTo>
                    <a:pt x="23" y="16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4"/>
                  </a:lnTo>
                  <a:close/>
                  <a:moveTo>
                    <a:pt x="20" y="13"/>
                  </a:moveTo>
                  <a:lnTo>
                    <a:pt x="21" y="13"/>
                  </a:lnTo>
                  <a:lnTo>
                    <a:pt x="20" y="13"/>
                  </a:lnTo>
                  <a:close/>
                  <a:moveTo>
                    <a:pt x="0" y="61"/>
                  </a:moveTo>
                  <a:lnTo>
                    <a:pt x="0" y="60"/>
                  </a:lnTo>
                  <a:lnTo>
                    <a:pt x="0" y="6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1" name="Freeform 12">
              <a:extLst>
                <a:ext uri="{FF2B5EF4-FFF2-40B4-BE49-F238E27FC236}">
                  <a16:creationId xmlns:a16="http://schemas.microsoft.com/office/drawing/2014/main" id="{E3DCE4F3-B3A6-8F4C-93BF-049CC8D6D0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7788" y="3497263"/>
              <a:ext cx="77788" cy="73025"/>
            </a:xfrm>
            <a:custGeom>
              <a:avLst/>
              <a:gdLst>
                <a:gd name="T0" fmla="*/ 18 w 49"/>
                <a:gd name="T1" fmla="*/ 39 h 46"/>
                <a:gd name="T2" fmla="*/ 15 w 49"/>
                <a:gd name="T3" fmla="*/ 37 h 46"/>
                <a:gd name="T4" fmla="*/ 12 w 49"/>
                <a:gd name="T5" fmla="*/ 35 h 46"/>
                <a:gd name="T6" fmla="*/ 10 w 49"/>
                <a:gd name="T7" fmla="*/ 33 h 46"/>
                <a:gd name="T8" fmla="*/ 6 w 49"/>
                <a:gd name="T9" fmla="*/ 28 h 46"/>
                <a:gd name="T10" fmla="*/ 5 w 49"/>
                <a:gd name="T11" fmla="*/ 26 h 46"/>
                <a:gd name="T12" fmla="*/ 2 w 49"/>
                <a:gd name="T13" fmla="*/ 25 h 46"/>
                <a:gd name="T14" fmla="*/ 1 w 49"/>
                <a:gd name="T15" fmla="*/ 24 h 46"/>
                <a:gd name="T16" fmla="*/ 2 w 49"/>
                <a:gd name="T17" fmla="*/ 22 h 46"/>
                <a:gd name="T18" fmla="*/ 6 w 49"/>
                <a:gd name="T19" fmla="*/ 22 h 46"/>
                <a:gd name="T20" fmla="*/ 9 w 49"/>
                <a:gd name="T21" fmla="*/ 22 h 46"/>
                <a:gd name="T22" fmla="*/ 11 w 49"/>
                <a:gd name="T23" fmla="*/ 20 h 46"/>
                <a:gd name="T24" fmla="*/ 10 w 49"/>
                <a:gd name="T25" fmla="*/ 15 h 46"/>
                <a:gd name="T26" fmla="*/ 12 w 49"/>
                <a:gd name="T27" fmla="*/ 13 h 46"/>
                <a:gd name="T28" fmla="*/ 14 w 49"/>
                <a:gd name="T29" fmla="*/ 13 h 46"/>
                <a:gd name="T30" fmla="*/ 18 w 49"/>
                <a:gd name="T31" fmla="*/ 11 h 46"/>
                <a:gd name="T32" fmla="*/ 19 w 49"/>
                <a:gd name="T33" fmla="*/ 13 h 46"/>
                <a:gd name="T34" fmla="*/ 23 w 49"/>
                <a:gd name="T35" fmla="*/ 11 h 46"/>
                <a:gd name="T36" fmla="*/ 25 w 49"/>
                <a:gd name="T37" fmla="*/ 9 h 46"/>
                <a:gd name="T38" fmla="*/ 26 w 49"/>
                <a:gd name="T39" fmla="*/ 5 h 46"/>
                <a:gd name="T40" fmla="*/ 28 w 49"/>
                <a:gd name="T41" fmla="*/ 3 h 46"/>
                <a:gd name="T42" fmla="*/ 30 w 49"/>
                <a:gd name="T43" fmla="*/ 3 h 46"/>
                <a:gd name="T44" fmla="*/ 34 w 49"/>
                <a:gd name="T45" fmla="*/ 5 h 46"/>
                <a:gd name="T46" fmla="*/ 36 w 49"/>
                <a:gd name="T47" fmla="*/ 4 h 46"/>
                <a:gd name="T48" fmla="*/ 39 w 49"/>
                <a:gd name="T49" fmla="*/ 3 h 46"/>
                <a:gd name="T50" fmla="*/ 43 w 49"/>
                <a:gd name="T51" fmla="*/ 1 h 46"/>
                <a:gd name="T52" fmla="*/ 44 w 49"/>
                <a:gd name="T53" fmla="*/ 0 h 46"/>
                <a:gd name="T54" fmla="*/ 46 w 49"/>
                <a:gd name="T55" fmla="*/ 0 h 46"/>
                <a:gd name="T56" fmla="*/ 47 w 49"/>
                <a:gd name="T57" fmla="*/ 1 h 46"/>
                <a:gd name="T58" fmla="*/ 45 w 49"/>
                <a:gd name="T59" fmla="*/ 3 h 46"/>
                <a:gd name="T60" fmla="*/ 45 w 49"/>
                <a:gd name="T61" fmla="*/ 4 h 46"/>
                <a:gd name="T62" fmla="*/ 46 w 49"/>
                <a:gd name="T63" fmla="*/ 5 h 46"/>
                <a:gd name="T64" fmla="*/ 45 w 49"/>
                <a:gd name="T65" fmla="*/ 10 h 46"/>
                <a:gd name="T66" fmla="*/ 44 w 49"/>
                <a:gd name="T67" fmla="*/ 13 h 46"/>
                <a:gd name="T68" fmla="*/ 43 w 49"/>
                <a:gd name="T69" fmla="*/ 19 h 46"/>
                <a:gd name="T70" fmla="*/ 43 w 49"/>
                <a:gd name="T71" fmla="*/ 26 h 46"/>
                <a:gd name="T72" fmla="*/ 43 w 49"/>
                <a:gd name="T73" fmla="*/ 28 h 46"/>
                <a:gd name="T74" fmla="*/ 41 w 49"/>
                <a:gd name="T75" fmla="*/ 27 h 46"/>
                <a:gd name="T76" fmla="*/ 43 w 49"/>
                <a:gd name="T77" fmla="*/ 24 h 46"/>
                <a:gd name="T78" fmla="*/ 43 w 49"/>
                <a:gd name="T79" fmla="*/ 26 h 46"/>
                <a:gd name="T80" fmla="*/ 41 w 49"/>
                <a:gd name="T81" fmla="*/ 27 h 46"/>
                <a:gd name="T82" fmla="*/ 43 w 49"/>
                <a:gd name="T83" fmla="*/ 28 h 46"/>
                <a:gd name="T84" fmla="*/ 41 w 49"/>
                <a:gd name="T85" fmla="*/ 31 h 46"/>
                <a:gd name="T86" fmla="*/ 40 w 49"/>
                <a:gd name="T87" fmla="*/ 33 h 46"/>
                <a:gd name="T88" fmla="*/ 41 w 49"/>
                <a:gd name="T89" fmla="*/ 36 h 46"/>
                <a:gd name="T90" fmla="*/ 39 w 49"/>
                <a:gd name="T91" fmla="*/ 39 h 46"/>
                <a:gd name="T92" fmla="*/ 41 w 49"/>
                <a:gd name="T93" fmla="*/ 44 h 46"/>
                <a:gd name="T94" fmla="*/ 38 w 49"/>
                <a:gd name="T95" fmla="*/ 45 h 46"/>
                <a:gd name="T96" fmla="*/ 35 w 49"/>
                <a:gd name="T97" fmla="*/ 44 h 46"/>
                <a:gd name="T98" fmla="*/ 34 w 49"/>
                <a:gd name="T99" fmla="*/ 43 h 46"/>
                <a:gd name="T100" fmla="*/ 28 w 49"/>
                <a:gd name="T101" fmla="*/ 44 h 46"/>
                <a:gd name="T102" fmla="*/ 23 w 49"/>
                <a:gd name="T103" fmla="*/ 42 h 46"/>
                <a:gd name="T104" fmla="*/ 41 w 49"/>
                <a:gd name="T105" fmla="*/ 34 h 46"/>
                <a:gd name="T106" fmla="*/ 49 w 49"/>
                <a:gd name="T107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46">
                  <a:moveTo>
                    <a:pt x="21" y="43"/>
                  </a:moveTo>
                  <a:lnTo>
                    <a:pt x="21" y="42"/>
                  </a:lnTo>
                  <a:lnTo>
                    <a:pt x="19" y="42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0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5" y="10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4" y="23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3" y="28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1" y="27"/>
                  </a:lnTo>
                  <a:lnTo>
                    <a:pt x="41" y="26"/>
                  </a:lnTo>
                  <a:lnTo>
                    <a:pt x="43" y="26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40" y="38"/>
                  </a:lnTo>
                  <a:lnTo>
                    <a:pt x="39" y="39"/>
                  </a:lnTo>
                  <a:lnTo>
                    <a:pt x="39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41" y="44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39" y="46"/>
                  </a:lnTo>
                  <a:lnTo>
                    <a:pt x="38" y="45"/>
                  </a:lnTo>
                  <a:lnTo>
                    <a:pt x="37" y="45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1" y="43"/>
                  </a:lnTo>
                  <a:close/>
                  <a:moveTo>
                    <a:pt x="41" y="34"/>
                  </a:moveTo>
                  <a:lnTo>
                    <a:pt x="41" y="33"/>
                  </a:lnTo>
                  <a:lnTo>
                    <a:pt x="41" y="34"/>
                  </a:lnTo>
                  <a:close/>
                  <a:moveTo>
                    <a:pt x="47" y="31"/>
                  </a:moveTo>
                  <a:lnTo>
                    <a:pt x="49" y="31"/>
                  </a:lnTo>
                  <a:lnTo>
                    <a:pt x="47" y="3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2" name="Freeform 13">
              <a:extLst>
                <a:ext uri="{FF2B5EF4-FFF2-40B4-BE49-F238E27FC236}">
                  <a16:creationId xmlns:a16="http://schemas.microsoft.com/office/drawing/2014/main" id="{0F9EB234-2144-271D-9639-047ED365A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44487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3" name="Freeform 14">
              <a:extLst>
                <a:ext uri="{FF2B5EF4-FFF2-40B4-BE49-F238E27FC236}">
                  <a16:creationId xmlns:a16="http://schemas.microsoft.com/office/drawing/2014/main" id="{468409BB-3F51-BFB7-72A7-8760DF16F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444875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4" name="Freeform 15">
              <a:extLst>
                <a:ext uri="{FF2B5EF4-FFF2-40B4-BE49-F238E27FC236}">
                  <a16:creationId xmlns:a16="http://schemas.microsoft.com/office/drawing/2014/main" id="{81245E82-ADA2-0A00-6CCF-532DC44254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3213" y="3660775"/>
              <a:ext cx="733425" cy="674687"/>
            </a:xfrm>
            <a:custGeom>
              <a:avLst/>
              <a:gdLst>
                <a:gd name="T0" fmla="*/ 192 w 462"/>
                <a:gd name="T1" fmla="*/ 357 h 425"/>
                <a:gd name="T2" fmla="*/ 207 w 462"/>
                <a:gd name="T3" fmla="*/ 330 h 425"/>
                <a:gd name="T4" fmla="*/ 191 w 462"/>
                <a:gd name="T5" fmla="*/ 310 h 425"/>
                <a:gd name="T6" fmla="*/ 166 w 462"/>
                <a:gd name="T7" fmla="*/ 287 h 425"/>
                <a:gd name="T8" fmla="*/ 168 w 462"/>
                <a:gd name="T9" fmla="*/ 255 h 425"/>
                <a:gd name="T10" fmla="*/ 143 w 462"/>
                <a:gd name="T11" fmla="*/ 225 h 425"/>
                <a:gd name="T12" fmla="*/ 126 w 462"/>
                <a:gd name="T13" fmla="*/ 196 h 425"/>
                <a:gd name="T14" fmla="*/ 92 w 462"/>
                <a:gd name="T15" fmla="*/ 177 h 425"/>
                <a:gd name="T16" fmla="*/ 76 w 462"/>
                <a:gd name="T17" fmla="*/ 158 h 425"/>
                <a:gd name="T18" fmla="*/ 36 w 462"/>
                <a:gd name="T19" fmla="*/ 170 h 425"/>
                <a:gd name="T20" fmla="*/ 16 w 462"/>
                <a:gd name="T21" fmla="*/ 153 h 425"/>
                <a:gd name="T22" fmla="*/ 8 w 462"/>
                <a:gd name="T23" fmla="*/ 119 h 425"/>
                <a:gd name="T24" fmla="*/ 30 w 462"/>
                <a:gd name="T25" fmla="*/ 100 h 425"/>
                <a:gd name="T26" fmla="*/ 47 w 462"/>
                <a:gd name="T27" fmla="*/ 65 h 425"/>
                <a:gd name="T28" fmla="*/ 42 w 462"/>
                <a:gd name="T29" fmla="*/ 39 h 425"/>
                <a:gd name="T30" fmla="*/ 79 w 462"/>
                <a:gd name="T31" fmla="*/ 47 h 425"/>
                <a:gd name="T32" fmla="*/ 109 w 462"/>
                <a:gd name="T33" fmla="*/ 30 h 425"/>
                <a:gd name="T34" fmla="*/ 113 w 462"/>
                <a:gd name="T35" fmla="*/ 17 h 425"/>
                <a:gd name="T36" fmla="*/ 144 w 462"/>
                <a:gd name="T37" fmla="*/ 2 h 425"/>
                <a:gd name="T38" fmla="*/ 148 w 462"/>
                <a:gd name="T39" fmla="*/ 37 h 425"/>
                <a:gd name="T40" fmla="*/ 183 w 462"/>
                <a:gd name="T41" fmla="*/ 36 h 425"/>
                <a:gd name="T42" fmla="*/ 213 w 462"/>
                <a:gd name="T43" fmla="*/ 31 h 425"/>
                <a:gd name="T44" fmla="*/ 234 w 462"/>
                <a:gd name="T45" fmla="*/ 10 h 425"/>
                <a:gd name="T46" fmla="*/ 249 w 462"/>
                <a:gd name="T47" fmla="*/ 40 h 425"/>
                <a:gd name="T48" fmla="*/ 228 w 462"/>
                <a:gd name="T49" fmla="*/ 69 h 425"/>
                <a:gd name="T50" fmla="*/ 239 w 462"/>
                <a:gd name="T51" fmla="*/ 73 h 425"/>
                <a:gd name="T52" fmla="*/ 257 w 462"/>
                <a:gd name="T53" fmla="*/ 74 h 425"/>
                <a:gd name="T54" fmla="*/ 269 w 462"/>
                <a:gd name="T55" fmla="*/ 62 h 425"/>
                <a:gd name="T56" fmla="*/ 279 w 462"/>
                <a:gd name="T57" fmla="*/ 63 h 425"/>
                <a:gd name="T58" fmla="*/ 288 w 462"/>
                <a:gd name="T59" fmla="*/ 68 h 425"/>
                <a:gd name="T60" fmla="*/ 296 w 462"/>
                <a:gd name="T61" fmla="*/ 69 h 425"/>
                <a:gd name="T62" fmla="*/ 304 w 462"/>
                <a:gd name="T63" fmla="*/ 76 h 425"/>
                <a:gd name="T64" fmla="*/ 306 w 462"/>
                <a:gd name="T65" fmla="*/ 80 h 425"/>
                <a:gd name="T66" fmla="*/ 315 w 462"/>
                <a:gd name="T67" fmla="*/ 80 h 425"/>
                <a:gd name="T68" fmla="*/ 348 w 462"/>
                <a:gd name="T69" fmla="*/ 84 h 425"/>
                <a:gd name="T70" fmla="*/ 384 w 462"/>
                <a:gd name="T71" fmla="*/ 105 h 425"/>
                <a:gd name="T72" fmla="*/ 405 w 462"/>
                <a:gd name="T73" fmla="*/ 128 h 425"/>
                <a:gd name="T74" fmla="*/ 392 w 462"/>
                <a:gd name="T75" fmla="*/ 159 h 425"/>
                <a:gd name="T76" fmla="*/ 372 w 462"/>
                <a:gd name="T77" fmla="*/ 185 h 425"/>
                <a:gd name="T78" fmla="*/ 361 w 462"/>
                <a:gd name="T79" fmla="*/ 197 h 425"/>
                <a:gd name="T80" fmla="*/ 363 w 462"/>
                <a:gd name="T81" fmla="*/ 223 h 425"/>
                <a:gd name="T82" fmla="*/ 349 w 462"/>
                <a:gd name="T83" fmla="*/ 271 h 425"/>
                <a:gd name="T84" fmla="*/ 319 w 462"/>
                <a:gd name="T85" fmla="*/ 299 h 425"/>
                <a:gd name="T86" fmla="*/ 304 w 462"/>
                <a:gd name="T87" fmla="*/ 302 h 425"/>
                <a:gd name="T88" fmla="*/ 281 w 462"/>
                <a:gd name="T89" fmla="*/ 312 h 425"/>
                <a:gd name="T90" fmla="*/ 262 w 462"/>
                <a:gd name="T91" fmla="*/ 328 h 425"/>
                <a:gd name="T92" fmla="*/ 263 w 462"/>
                <a:gd name="T93" fmla="*/ 348 h 425"/>
                <a:gd name="T94" fmla="*/ 229 w 462"/>
                <a:gd name="T95" fmla="*/ 403 h 425"/>
                <a:gd name="T96" fmla="*/ 238 w 462"/>
                <a:gd name="T97" fmla="*/ 383 h 425"/>
                <a:gd name="T98" fmla="*/ 228 w 462"/>
                <a:gd name="T99" fmla="*/ 399 h 425"/>
                <a:gd name="T100" fmla="*/ 213 w 462"/>
                <a:gd name="T101" fmla="*/ 417 h 425"/>
                <a:gd name="T102" fmla="*/ 187 w 462"/>
                <a:gd name="T103" fmla="*/ 392 h 425"/>
                <a:gd name="T104" fmla="*/ 365 w 462"/>
                <a:gd name="T105" fmla="*/ 191 h 425"/>
                <a:gd name="T106" fmla="*/ 267 w 462"/>
                <a:gd name="T107" fmla="*/ 65 h 425"/>
                <a:gd name="T108" fmla="*/ 230 w 462"/>
                <a:gd name="T109" fmla="*/ 63 h 425"/>
                <a:gd name="T110" fmla="*/ 258 w 462"/>
                <a:gd name="T111" fmla="*/ 70 h 425"/>
                <a:gd name="T112" fmla="*/ 239 w 462"/>
                <a:gd name="T113" fmla="*/ 70 h 425"/>
                <a:gd name="T114" fmla="*/ 258 w 462"/>
                <a:gd name="T115" fmla="*/ 56 h 425"/>
                <a:gd name="T116" fmla="*/ 242 w 462"/>
                <a:gd name="T117" fmla="*/ 55 h 425"/>
                <a:gd name="T118" fmla="*/ 246 w 462"/>
                <a:gd name="T119" fmla="*/ 48 h 425"/>
                <a:gd name="T120" fmla="*/ 263 w 462"/>
                <a:gd name="T121" fmla="*/ 353 h 425"/>
                <a:gd name="T122" fmla="*/ 296 w 462"/>
                <a:gd name="T123" fmla="*/ 31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2" h="425">
                  <a:moveTo>
                    <a:pt x="169" y="382"/>
                  </a:moveTo>
                  <a:lnTo>
                    <a:pt x="170" y="381"/>
                  </a:lnTo>
                  <a:lnTo>
                    <a:pt x="171" y="380"/>
                  </a:lnTo>
                  <a:lnTo>
                    <a:pt x="172" y="380"/>
                  </a:lnTo>
                  <a:lnTo>
                    <a:pt x="172" y="379"/>
                  </a:lnTo>
                  <a:lnTo>
                    <a:pt x="172" y="378"/>
                  </a:lnTo>
                  <a:lnTo>
                    <a:pt x="173" y="377"/>
                  </a:lnTo>
                  <a:lnTo>
                    <a:pt x="175" y="377"/>
                  </a:lnTo>
                  <a:lnTo>
                    <a:pt x="175" y="376"/>
                  </a:lnTo>
                  <a:lnTo>
                    <a:pt x="176" y="376"/>
                  </a:lnTo>
                  <a:lnTo>
                    <a:pt x="176" y="375"/>
                  </a:lnTo>
                  <a:lnTo>
                    <a:pt x="177" y="375"/>
                  </a:lnTo>
                  <a:lnTo>
                    <a:pt x="177" y="374"/>
                  </a:lnTo>
                  <a:lnTo>
                    <a:pt x="178" y="374"/>
                  </a:lnTo>
                  <a:lnTo>
                    <a:pt x="178" y="373"/>
                  </a:lnTo>
                  <a:lnTo>
                    <a:pt x="179" y="371"/>
                  </a:lnTo>
                  <a:lnTo>
                    <a:pt x="179" y="370"/>
                  </a:lnTo>
                  <a:lnTo>
                    <a:pt x="181" y="370"/>
                  </a:lnTo>
                  <a:lnTo>
                    <a:pt x="181" y="368"/>
                  </a:lnTo>
                  <a:lnTo>
                    <a:pt x="182" y="368"/>
                  </a:lnTo>
                  <a:lnTo>
                    <a:pt x="182" y="367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3" y="365"/>
                  </a:lnTo>
                  <a:lnTo>
                    <a:pt x="184" y="365"/>
                  </a:lnTo>
                  <a:lnTo>
                    <a:pt x="184" y="364"/>
                  </a:lnTo>
                  <a:lnTo>
                    <a:pt x="185" y="364"/>
                  </a:lnTo>
                  <a:lnTo>
                    <a:pt x="185" y="363"/>
                  </a:lnTo>
                  <a:lnTo>
                    <a:pt x="187" y="363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8" y="360"/>
                  </a:lnTo>
                  <a:lnTo>
                    <a:pt x="189" y="360"/>
                  </a:lnTo>
                  <a:lnTo>
                    <a:pt x="189" y="362"/>
                  </a:lnTo>
                  <a:lnTo>
                    <a:pt x="189" y="360"/>
                  </a:lnTo>
                  <a:lnTo>
                    <a:pt x="189" y="359"/>
                  </a:lnTo>
                  <a:lnTo>
                    <a:pt x="188" y="359"/>
                  </a:lnTo>
                  <a:lnTo>
                    <a:pt x="189" y="359"/>
                  </a:lnTo>
                  <a:lnTo>
                    <a:pt x="189" y="358"/>
                  </a:lnTo>
                  <a:lnTo>
                    <a:pt x="190" y="358"/>
                  </a:lnTo>
                  <a:lnTo>
                    <a:pt x="191" y="358"/>
                  </a:lnTo>
                  <a:lnTo>
                    <a:pt x="191" y="357"/>
                  </a:lnTo>
                  <a:lnTo>
                    <a:pt x="191" y="358"/>
                  </a:lnTo>
                  <a:lnTo>
                    <a:pt x="191" y="357"/>
                  </a:lnTo>
                  <a:lnTo>
                    <a:pt x="192" y="357"/>
                  </a:lnTo>
                  <a:lnTo>
                    <a:pt x="192" y="356"/>
                  </a:lnTo>
                  <a:lnTo>
                    <a:pt x="193" y="356"/>
                  </a:lnTo>
                  <a:lnTo>
                    <a:pt x="193" y="355"/>
                  </a:lnTo>
                  <a:lnTo>
                    <a:pt x="194" y="355"/>
                  </a:lnTo>
                  <a:lnTo>
                    <a:pt x="196" y="355"/>
                  </a:lnTo>
                  <a:lnTo>
                    <a:pt x="194" y="355"/>
                  </a:lnTo>
                  <a:lnTo>
                    <a:pt x="194" y="353"/>
                  </a:lnTo>
                  <a:lnTo>
                    <a:pt x="196" y="353"/>
                  </a:lnTo>
                  <a:lnTo>
                    <a:pt x="196" y="355"/>
                  </a:lnTo>
                  <a:lnTo>
                    <a:pt x="198" y="353"/>
                  </a:lnTo>
                  <a:lnTo>
                    <a:pt x="198" y="352"/>
                  </a:lnTo>
                  <a:lnTo>
                    <a:pt x="199" y="352"/>
                  </a:lnTo>
                  <a:lnTo>
                    <a:pt x="199" y="351"/>
                  </a:lnTo>
                  <a:lnTo>
                    <a:pt x="200" y="351"/>
                  </a:lnTo>
                  <a:lnTo>
                    <a:pt x="201" y="351"/>
                  </a:lnTo>
                  <a:lnTo>
                    <a:pt x="201" y="350"/>
                  </a:lnTo>
                  <a:lnTo>
                    <a:pt x="201" y="351"/>
                  </a:lnTo>
                  <a:lnTo>
                    <a:pt x="202" y="350"/>
                  </a:lnTo>
                  <a:lnTo>
                    <a:pt x="203" y="350"/>
                  </a:lnTo>
                  <a:lnTo>
                    <a:pt x="204" y="350"/>
                  </a:lnTo>
                  <a:lnTo>
                    <a:pt x="204" y="348"/>
                  </a:lnTo>
                  <a:lnTo>
                    <a:pt x="204" y="347"/>
                  </a:lnTo>
                  <a:lnTo>
                    <a:pt x="205" y="347"/>
                  </a:lnTo>
                  <a:lnTo>
                    <a:pt x="204" y="348"/>
                  </a:lnTo>
                  <a:lnTo>
                    <a:pt x="205" y="348"/>
                  </a:lnTo>
                  <a:lnTo>
                    <a:pt x="206" y="347"/>
                  </a:lnTo>
                  <a:lnTo>
                    <a:pt x="206" y="346"/>
                  </a:lnTo>
                  <a:lnTo>
                    <a:pt x="207" y="346"/>
                  </a:lnTo>
                  <a:lnTo>
                    <a:pt x="208" y="346"/>
                  </a:lnTo>
                  <a:lnTo>
                    <a:pt x="208" y="345"/>
                  </a:lnTo>
                  <a:lnTo>
                    <a:pt x="208" y="344"/>
                  </a:lnTo>
                  <a:lnTo>
                    <a:pt x="208" y="343"/>
                  </a:lnTo>
                  <a:lnTo>
                    <a:pt x="208" y="342"/>
                  </a:lnTo>
                  <a:lnTo>
                    <a:pt x="208" y="341"/>
                  </a:lnTo>
                  <a:lnTo>
                    <a:pt x="208" y="340"/>
                  </a:lnTo>
                  <a:lnTo>
                    <a:pt x="208" y="337"/>
                  </a:lnTo>
                  <a:lnTo>
                    <a:pt x="208" y="336"/>
                  </a:lnTo>
                  <a:lnTo>
                    <a:pt x="211" y="336"/>
                  </a:lnTo>
                  <a:lnTo>
                    <a:pt x="211" y="335"/>
                  </a:lnTo>
                  <a:lnTo>
                    <a:pt x="208" y="334"/>
                  </a:lnTo>
                  <a:lnTo>
                    <a:pt x="208" y="333"/>
                  </a:lnTo>
                  <a:lnTo>
                    <a:pt x="207" y="333"/>
                  </a:lnTo>
                  <a:lnTo>
                    <a:pt x="207" y="332"/>
                  </a:lnTo>
                  <a:lnTo>
                    <a:pt x="207" y="331"/>
                  </a:lnTo>
                  <a:lnTo>
                    <a:pt x="207" y="330"/>
                  </a:lnTo>
                  <a:lnTo>
                    <a:pt x="207" y="329"/>
                  </a:lnTo>
                  <a:lnTo>
                    <a:pt x="206" y="330"/>
                  </a:lnTo>
                  <a:lnTo>
                    <a:pt x="206" y="329"/>
                  </a:lnTo>
                  <a:lnTo>
                    <a:pt x="205" y="329"/>
                  </a:lnTo>
                  <a:lnTo>
                    <a:pt x="205" y="328"/>
                  </a:lnTo>
                  <a:lnTo>
                    <a:pt x="204" y="328"/>
                  </a:lnTo>
                  <a:lnTo>
                    <a:pt x="204" y="329"/>
                  </a:lnTo>
                  <a:lnTo>
                    <a:pt x="204" y="328"/>
                  </a:lnTo>
                  <a:lnTo>
                    <a:pt x="204" y="329"/>
                  </a:lnTo>
                  <a:lnTo>
                    <a:pt x="203" y="329"/>
                  </a:lnTo>
                  <a:lnTo>
                    <a:pt x="202" y="329"/>
                  </a:lnTo>
                  <a:lnTo>
                    <a:pt x="202" y="330"/>
                  </a:lnTo>
                  <a:lnTo>
                    <a:pt x="202" y="329"/>
                  </a:lnTo>
                  <a:lnTo>
                    <a:pt x="201" y="329"/>
                  </a:lnTo>
                  <a:lnTo>
                    <a:pt x="201" y="328"/>
                  </a:lnTo>
                  <a:lnTo>
                    <a:pt x="201" y="326"/>
                  </a:lnTo>
                  <a:lnTo>
                    <a:pt x="201" y="325"/>
                  </a:lnTo>
                  <a:lnTo>
                    <a:pt x="202" y="323"/>
                  </a:lnTo>
                  <a:lnTo>
                    <a:pt x="202" y="322"/>
                  </a:lnTo>
                  <a:lnTo>
                    <a:pt x="202" y="321"/>
                  </a:lnTo>
                  <a:lnTo>
                    <a:pt x="202" y="320"/>
                  </a:lnTo>
                  <a:lnTo>
                    <a:pt x="202" y="319"/>
                  </a:lnTo>
                  <a:lnTo>
                    <a:pt x="203" y="319"/>
                  </a:lnTo>
                  <a:lnTo>
                    <a:pt x="203" y="318"/>
                  </a:lnTo>
                  <a:lnTo>
                    <a:pt x="203" y="317"/>
                  </a:lnTo>
                  <a:lnTo>
                    <a:pt x="203" y="316"/>
                  </a:lnTo>
                  <a:lnTo>
                    <a:pt x="203" y="314"/>
                  </a:lnTo>
                  <a:lnTo>
                    <a:pt x="204" y="314"/>
                  </a:lnTo>
                  <a:lnTo>
                    <a:pt x="203" y="314"/>
                  </a:lnTo>
                  <a:lnTo>
                    <a:pt x="203" y="313"/>
                  </a:lnTo>
                  <a:lnTo>
                    <a:pt x="203" y="312"/>
                  </a:lnTo>
                  <a:lnTo>
                    <a:pt x="204" y="311"/>
                  </a:lnTo>
                  <a:lnTo>
                    <a:pt x="203" y="311"/>
                  </a:lnTo>
                  <a:lnTo>
                    <a:pt x="202" y="310"/>
                  </a:lnTo>
                  <a:lnTo>
                    <a:pt x="201" y="308"/>
                  </a:lnTo>
                  <a:lnTo>
                    <a:pt x="200" y="308"/>
                  </a:lnTo>
                  <a:lnTo>
                    <a:pt x="199" y="310"/>
                  </a:lnTo>
                  <a:lnTo>
                    <a:pt x="198" y="310"/>
                  </a:lnTo>
                  <a:lnTo>
                    <a:pt x="196" y="310"/>
                  </a:lnTo>
                  <a:lnTo>
                    <a:pt x="196" y="311"/>
                  </a:lnTo>
                  <a:lnTo>
                    <a:pt x="194" y="311"/>
                  </a:lnTo>
                  <a:lnTo>
                    <a:pt x="193" y="311"/>
                  </a:lnTo>
                  <a:lnTo>
                    <a:pt x="192" y="311"/>
                  </a:lnTo>
                  <a:lnTo>
                    <a:pt x="192" y="310"/>
                  </a:lnTo>
                  <a:lnTo>
                    <a:pt x="191" y="310"/>
                  </a:lnTo>
                  <a:lnTo>
                    <a:pt x="191" y="307"/>
                  </a:lnTo>
                  <a:lnTo>
                    <a:pt x="191" y="306"/>
                  </a:lnTo>
                  <a:lnTo>
                    <a:pt x="190" y="306"/>
                  </a:lnTo>
                  <a:lnTo>
                    <a:pt x="190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90" y="301"/>
                  </a:lnTo>
                  <a:lnTo>
                    <a:pt x="190" y="300"/>
                  </a:lnTo>
                  <a:lnTo>
                    <a:pt x="190" y="299"/>
                  </a:lnTo>
                  <a:lnTo>
                    <a:pt x="189" y="298"/>
                  </a:lnTo>
                  <a:lnTo>
                    <a:pt x="189" y="297"/>
                  </a:lnTo>
                  <a:lnTo>
                    <a:pt x="190" y="297"/>
                  </a:lnTo>
                  <a:lnTo>
                    <a:pt x="190" y="296"/>
                  </a:lnTo>
                  <a:lnTo>
                    <a:pt x="189" y="296"/>
                  </a:lnTo>
                  <a:lnTo>
                    <a:pt x="189" y="295"/>
                  </a:lnTo>
                  <a:lnTo>
                    <a:pt x="189" y="293"/>
                  </a:lnTo>
                  <a:lnTo>
                    <a:pt x="188" y="291"/>
                  </a:lnTo>
                  <a:lnTo>
                    <a:pt x="188" y="290"/>
                  </a:lnTo>
                  <a:lnTo>
                    <a:pt x="187" y="291"/>
                  </a:lnTo>
                  <a:lnTo>
                    <a:pt x="187" y="290"/>
                  </a:lnTo>
                  <a:lnTo>
                    <a:pt x="185" y="290"/>
                  </a:lnTo>
                  <a:lnTo>
                    <a:pt x="184" y="290"/>
                  </a:lnTo>
                  <a:lnTo>
                    <a:pt x="183" y="290"/>
                  </a:lnTo>
                  <a:lnTo>
                    <a:pt x="182" y="289"/>
                  </a:lnTo>
                  <a:lnTo>
                    <a:pt x="182" y="288"/>
                  </a:lnTo>
                  <a:lnTo>
                    <a:pt x="181" y="288"/>
                  </a:lnTo>
                  <a:lnTo>
                    <a:pt x="181" y="289"/>
                  </a:lnTo>
                  <a:lnTo>
                    <a:pt x="179" y="289"/>
                  </a:lnTo>
                  <a:lnTo>
                    <a:pt x="179" y="290"/>
                  </a:lnTo>
                  <a:lnTo>
                    <a:pt x="178" y="290"/>
                  </a:lnTo>
                  <a:lnTo>
                    <a:pt x="177" y="290"/>
                  </a:lnTo>
                  <a:lnTo>
                    <a:pt x="176" y="290"/>
                  </a:lnTo>
                  <a:lnTo>
                    <a:pt x="175" y="290"/>
                  </a:lnTo>
                  <a:lnTo>
                    <a:pt x="173" y="290"/>
                  </a:lnTo>
                  <a:lnTo>
                    <a:pt x="173" y="289"/>
                  </a:lnTo>
                  <a:lnTo>
                    <a:pt x="172" y="290"/>
                  </a:lnTo>
                  <a:lnTo>
                    <a:pt x="171" y="290"/>
                  </a:lnTo>
                  <a:lnTo>
                    <a:pt x="171" y="289"/>
                  </a:lnTo>
                  <a:lnTo>
                    <a:pt x="170" y="289"/>
                  </a:lnTo>
                  <a:lnTo>
                    <a:pt x="169" y="289"/>
                  </a:lnTo>
                  <a:lnTo>
                    <a:pt x="168" y="289"/>
                  </a:lnTo>
                  <a:lnTo>
                    <a:pt x="167" y="289"/>
                  </a:lnTo>
                  <a:lnTo>
                    <a:pt x="166" y="289"/>
                  </a:lnTo>
                  <a:lnTo>
                    <a:pt x="166" y="288"/>
                  </a:lnTo>
                  <a:lnTo>
                    <a:pt x="166" y="287"/>
                  </a:lnTo>
                  <a:lnTo>
                    <a:pt x="167" y="287"/>
                  </a:lnTo>
                  <a:lnTo>
                    <a:pt x="166" y="287"/>
                  </a:lnTo>
                  <a:lnTo>
                    <a:pt x="166" y="286"/>
                  </a:lnTo>
                  <a:lnTo>
                    <a:pt x="166" y="285"/>
                  </a:lnTo>
                  <a:lnTo>
                    <a:pt x="167" y="285"/>
                  </a:lnTo>
                  <a:lnTo>
                    <a:pt x="167" y="284"/>
                  </a:lnTo>
                  <a:lnTo>
                    <a:pt x="166" y="284"/>
                  </a:lnTo>
                  <a:lnTo>
                    <a:pt x="167" y="284"/>
                  </a:lnTo>
                  <a:lnTo>
                    <a:pt x="167" y="283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7" y="280"/>
                  </a:lnTo>
                  <a:lnTo>
                    <a:pt x="167" y="279"/>
                  </a:lnTo>
                  <a:lnTo>
                    <a:pt x="167" y="277"/>
                  </a:lnTo>
                  <a:lnTo>
                    <a:pt x="167" y="276"/>
                  </a:lnTo>
                  <a:lnTo>
                    <a:pt x="167" y="275"/>
                  </a:lnTo>
                  <a:lnTo>
                    <a:pt x="167" y="274"/>
                  </a:lnTo>
                  <a:lnTo>
                    <a:pt x="166" y="274"/>
                  </a:lnTo>
                  <a:lnTo>
                    <a:pt x="167" y="274"/>
                  </a:lnTo>
                  <a:lnTo>
                    <a:pt x="167" y="273"/>
                  </a:lnTo>
                  <a:lnTo>
                    <a:pt x="166" y="273"/>
                  </a:lnTo>
                  <a:lnTo>
                    <a:pt x="166" y="274"/>
                  </a:lnTo>
                  <a:lnTo>
                    <a:pt x="166" y="273"/>
                  </a:lnTo>
                  <a:lnTo>
                    <a:pt x="166" y="272"/>
                  </a:lnTo>
                  <a:lnTo>
                    <a:pt x="166" y="271"/>
                  </a:lnTo>
                  <a:lnTo>
                    <a:pt x="164" y="271"/>
                  </a:lnTo>
                  <a:lnTo>
                    <a:pt x="164" y="270"/>
                  </a:lnTo>
                  <a:lnTo>
                    <a:pt x="164" y="268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2" y="268"/>
                  </a:lnTo>
                  <a:lnTo>
                    <a:pt x="162" y="267"/>
                  </a:lnTo>
                  <a:lnTo>
                    <a:pt x="164" y="267"/>
                  </a:lnTo>
                  <a:lnTo>
                    <a:pt x="166" y="267"/>
                  </a:lnTo>
                  <a:lnTo>
                    <a:pt x="166" y="266"/>
                  </a:lnTo>
                  <a:lnTo>
                    <a:pt x="167" y="266"/>
                  </a:lnTo>
                  <a:lnTo>
                    <a:pt x="166" y="265"/>
                  </a:lnTo>
                  <a:lnTo>
                    <a:pt x="164" y="264"/>
                  </a:lnTo>
                  <a:lnTo>
                    <a:pt x="164" y="262"/>
                  </a:lnTo>
                  <a:lnTo>
                    <a:pt x="164" y="261"/>
                  </a:lnTo>
                  <a:lnTo>
                    <a:pt x="166" y="261"/>
                  </a:lnTo>
                  <a:lnTo>
                    <a:pt x="166" y="260"/>
                  </a:lnTo>
                  <a:lnTo>
                    <a:pt x="167" y="257"/>
                  </a:lnTo>
                  <a:lnTo>
                    <a:pt x="167" y="256"/>
                  </a:lnTo>
                  <a:lnTo>
                    <a:pt x="168" y="255"/>
                  </a:lnTo>
                  <a:lnTo>
                    <a:pt x="168" y="254"/>
                  </a:lnTo>
                  <a:lnTo>
                    <a:pt x="168" y="253"/>
                  </a:lnTo>
                  <a:lnTo>
                    <a:pt x="168" y="252"/>
                  </a:lnTo>
                  <a:lnTo>
                    <a:pt x="169" y="251"/>
                  </a:lnTo>
                  <a:lnTo>
                    <a:pt x="169" y="250"/>
                  </a:lnTo>
                  <a:lnTo>
                    <a:pt x="169" y="246"/>
                  </a:lnTo>
                  <a:lnTo>
                    <a:pt x="170" y="246"/>
                  </a:lnTo>
                  <a:lnTo>
                    <a:pt x="171" y="246"/>
                  </a:lnTo>
                  <a:lnTo>
                    <a:pt x="171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9" y="243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8" y="242"/>
                  </a:lnTo>
                  <a:lnTo>
                    <a:pt x="168" y="241"/>
                  </a:lnTo>
                  <a:lnTo>
                    <a:pt x="168" y="240"/>
                  </a:lnTo>
                  <a:lnTo>
                    <a:pt x="168" y="239"/>
                  </a:lnTo>
                  <a:lnTo>
                    <a:pt x="167" y="239"/>
                  </a:lnTo>
                  <a:lnTo>
                    <a:pt x="166" y="239"/>
                  </a:lnTo>
                  <a:lnTo>
                    <a:pt x="164" y="238"/>
                  </a:lnTo>
                  <a:lnTo>
                    <a:pt x="162" y="238"/>
                  </a:lnTo>
                  <a:lnTo>
                    <a:pt x="162" y="237"/>
                  </a:lnTo>
                  <a:lnTo>
                    <a:pt x="161" y="237"/>
                  </a:lnTo>
                  <a:lnTo>
                    <a:pt x="160" y="236"/>
                  </a:lnTo>
                  <a:lnTo>
                    <a:pt x="160" y="234"/>
                  </a:lnTo>
                  <a:lnTo>
                    <a:pt x="160" y="233"/>
                  </a:lnTo>
                  <a:lnTo>
                    <a:pt x="160" y="231"/>
                  </a:lnTo>
                  <a:lnTo>
                    <a:pt x="160" y="230"/>
                  </a:lnTo>
                  <a:lnTo>
                    <a:pt x="160" y="229"/>
                  </a:lnTo>
                  <a:lnTo>
                    <a:pt x="161" y="228"/>
                  </a:lnTo>
                  <a:lnTo>
                    <a:pt x="161" y="227"/>
                  </a:lnTo>
                  <a:lnTo>
                    <a:pt x="161" y="226"/>
                  </a:lnTo>
                  <a:lnTo>
                    <a:pt x="160" y="226"/>
                  </a:lnTo>
                  <a:lnTo>
                    <a:pt x="159" y="226"/>
                  </a:lnTo>
                  <a:lnTo>
                    <a:pt x="157" y="226"/>
                  </a:lnTo>
                  <a:lnTo>
                    <a:pt x="156" y="226"/>
                  </a:lnTo>
                  <a:lnTo>
                    <a:pt x="154" y="226"/>
                  </a:lnTo>
                  <a:lnTo>
                    <a:pt x="151" y="226"/>
                  </a:lnTo>
                  <a:lnTo>
                    <a:pt x="150" y="226"/>
                  </a:lnTo>
                  <a:lnTo>
                    <a:pt x="147" y="226"/>
                  </a:lnTo>
                  <a:lnTo>
                    <a:pt x="145" y="226"/>
                  </a:lnTo>
                  <a:lnTo>
                    <a:pt x="144" y="226"/>
                  </a:lnTo>
                  <a:lnTo>
                    <a:pt x="143" y="226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3" y="222"/>
                  </a:lnTo>
                  <a:lnTo>
                    <a:pt x="143" y="221"/>
                  </a:lnTo>
                  <a:lnTo>
                    <a:pt x="142" y="219"/>
                  </a:lnTo>
                  <a:lnTo>
                    <a:pt x="142" y="217"/>
                  </a:lnTo>
                  <a:lnTo>
                    <a:pt x="142" y="216"/>
                  </a:lnTo>
                  <a:lnTo>
                    <a:pt x="141" y="215"/>
                  </a:lnTo>
                  <a:lnTo>
                    <a:pt x="139" y="214"/>
                  </a:lnTo>
                  <a:lnTo>
                    <a:pt x="139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3"/>
                  </a:lnTo>
                  <a:lnTo>
                    <a:pt x="142" y="211"/>
                  </a:lnTo>
                  <a:lnTo>
                    <a:pt x="142" y="210"/>
                  </a:lnTo>
                  <a:lnTo>
                    <a:pt x="142" y="209"/>
                  </a:lnTo>
                  <a:lnTo>
                    <a:pt x="142" y="208"/>
                  </a:lnTo>
                  <a:lnTo>
                    <a:pt x="142" y="207"/>
                  </a:lnTo>
                  <a:lnTo>
                    <a:pt x="141" y="207"/>
                  </a:lnTo>
                  <a:lnTo>
                    <a:pt x="141" y="206"/>
                  </a:lnTo>
                  <a:lnTo>
                    <a:pt x="141" y="205"/>
                  </a:lnTo>
                  <a:lnTo>
                    <a:pt x="139" y="205"/>
                  </a:lnTo>
                  <a:lnTo>
                    <a:pt x="139" y="204"/>
                  </a:lnTo>
                  <a:lnTo>
                    <a:pt x="139" y="202"/>
                  </a:lnTo>
                  <a:lnTo>
                    <a:pt x="141" y="202"/>
                  </a:lnTo>
                  <a:lnTo>
                    <a:pt x="141" y="200"/>
                  </a:lnTo>
                  <a:lnTo>
                    <a:pt x="141" y="199"/>
                  </a:lnTo>
                  <a:lnTo>
                    <a:pt x="139" y="199"/>
                  </a:lnTo>
                  <a:lnTo>
                    <a:pt x="139" y="198"/>
                  </a:lnTo>
                  <a:lnTo>
                    <a:pt x="138" y="198"/>
                  </a:lnTo>
                  <a:lnTo>
                    <a:pt x="138" y="197"/>
                  </a:lnTo>
                  <a:lnTo>
                    <a:pt x="137" y="197"/>
                  </a:lnTo>
                  <a:lnTo>
                    <a:pt x="136" y="196"/>
                  </a:lnTo>
                  <a:lnTo>
                    <a:pt x="135" y="196"/>
                  </a:lnTo>
                  <a:lnTo>
                    <a:pt x="133" y="196"/>
                  </a:lnTo>
                  <a:lnTo>
                    <a:pt x="133" y="195"/>
                  </a:lnTo>
                  <a:lnTo>
                    <a:pt x="132" y="195"/>
                  </a:lnTo>
                  <a:lnTo>
                    <a:pt x="132" y="196"/>
                  </a:lnTo>
                  <a:lnTo>
                    <a:pt x="131" y="196"/>
                  </a:lnTo>
                  <a:lnTo>
                    <a:pt x="131" y="195"/>
                  </a:lnTo>
                  <a:lnTo>
                    <a:pt x="130" y="196"/>
                  </a:lnTo>
                  <a:lnTo>
                    <a:pt x="128" y="196"/>
                  </a:lnTo>
                  <a:lnTo>
                    <a:pt x="127" y="196"/>
                  </a:lnTo>
                  <a:lnTo>
                    <a:pt x="127" y="195"/>
                  </a:lnTo>
                  <a:lnTo>
                    <a:pt x="127" y="196"/>
                  </a:lnTo>
                  <a:lnTo>
                    <a:pt x="126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4" y="194"/>
                  </a:lnTo>
                  <a:lnTo>
                    <a:pt x="123" y="193"/>
                  </a:lnTo>
                  <a:lnTo>
                    <a:pt x="123" y="192"/>
                  </a:lnTo>
                  <a:lnTo>
                    <a:pt x="122" y="192"/>
                  </a:lnTo>
                  <a:lnTo>
                    <a:pt x="121" y="192"/>
                  </a:lnTo>
                  <a:lnTo>
                    <a:pt x="120" y="192"/>
                  </a:lnTo>
                  <a:lnTo>
                    <a:pt x="118" y="192"/>
                  </a:lnTo>
                  <a:lnTo>
                    <a:pt x="116" y="191"/>
                  </a:lnTo>
                  <a:lnTo>
                    <a:pt x="115" y="191"/>
                  </a:lnTo>
                  <a:lnTo>
                    <a:pt x="115" y="190"/>
                  </a:lnTo>
                  <a:lnTo>
                    <a:pt x="114" y="190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3" y="186"/>
                  </a:lnTo>
                  <a:lnTo>
                    <a:pt x="112" y="186"/>
                  </a:lnTo>
                  <a:lnTo>
                    <a:pt x="111" y="186"/>
                  </a:lnTo>
                  <a:lnTo>
                    <a:pt x="110" y="186"/>
                  </a:lnTo>
                  <a:lnTo>
                    <a:pt x="109" y="186"/>
                  </a:lnTo>
                  <a:lnTo>
                    <a:pt x="109" y="185"/>
                  </a:lnTo>
                  <a:lnTo>
                    <a:pt x="108" y="185"/>
                  </a:lnTo>
                  <a:lnTo>
                    <a:pt x="107" y="184"/>
                  </a:lnTo>
                  <a:lnTo>
                    <a:pt x="105" y="184"/>
                  </a:lnTo>
                  <a:lnTo>
                    <a:pt x="104" y="185"/>
                  </a:lnTo>
                  <a:lnTo>
                    <a:pt x="102" y="185"/>
                  </a:lnTo>
                  <a:lnTo>
                    <a:pt x="101" y="185"/>
                  </a:lnTo>
                  <a:lnTo>
                    <a:pt x="101" y="184"/>
                  </a:lnTo>
                  <a:lnTo>
                    <a:pt x="101" y="185"/>
                  </a:lnTo>
                  <a:lnTo>
                    <a:pt x="101" y="184"/>
                  </a:lnTo>
                  <a:lnTo>
                    <a:pt x="100" y="184"/>
                  </a:lnTo>
                  <a:lnTo>
                    <a:pt x="99" y="184"/>
                  </a:lnTo>
                  <a:lnTo>
                    <a:pt x="98" y="184"/>
                  </a:lnTo>
                  <a:lnTo>
                    <a:pt x="98" y="183"/>
                  </a:lnTo>
                  <a:lnTo>
                    <a:pt x="98" y="182"/>
                  </a:lnTo>
                  <a:lnTo>
                    <a:pt x="97" y="182"/>
                  </a:lnTo>
                  <a:lnTo>
                    <a:pt x="96" y="182"/>
                  </a:lnTo>
                  <a:lnTo>
                    <a:pt x="96" y="181"/>
                  </a:lnTo>
                  <a:lnTo>
                    <a:pt x="94" y="181"/>
                  </a:lnTo>
                  <a:lnTo>
                    <a:pt x="94" y="180"/>
                  </a:lnTo>
                  <a:lnTo>
                    <a:pt x="93" y="180"/>
                  </a:lnTo>
                  <a:lnTo>
                    <a:pt x="92" y="180"/>
                  </a:lnTo>
                  <a:lnTo>
                    <a:pt x="93" y="179"/>
                  </a:lnTo>
                  <a:lnTo>
                    <a:pt x="92" y="179"/>
                  </a:lnTo>
                  <a:lnTo>
                    <a:pt x="92" y="177"/>
                  </a:lnTo>
                  <a:lnTo>
                    <a:pt x="92" y="176"/>
                  </a:lnTo>
                  <a:lnTo>
                    <a:pt x="91" y="176"/>
                  </a:lnTo>
                  <a:lnTo>
                    <a:pt x="91" y="177"/>
                  </a:lnTo>
                  <a:lnTo>
                    <a:pt x="91" y="176"/>
                  </a:lnTo>
                  <a:lnTo>
                    <a:pt x="91" y="175"/>
                  </a:lnTo>
                  <a:lnTo>
                    <a:pt x="90" y="174"/>
                  </a:lnTo>
                  <a:lnTo>
                    <a:pt x="90" y="175"/>
                  </a:lnTo>
                  <a:lnTo>
                    <a:pt x="90" y="174"/>
                  </a:lnTo>
                  <a:lnTo>
                    <a:pt x="88" y="174"/>
                  </a:lnTo>
                  <a:lnTo>
                    <a:pt x="88" y="173"/>
                  </a:lnTo>
                  <a:lnTo>
                    <a:pt x="90" y="173"/>
                  </a:lnTo>
                  <a:lnTo>
                    <a:pt x="88" y="173"/>
                  </a:lnTo>
                  <a:lnTo>
                    <a:pt x="88" y="171"/>
                  </a:lnTo>
                  <a:lnTo>
                    <a:pt x="88" y="170"/>
                  </a:lnTo>
                  <a:lnTo>
                    <a:pt x="90" y="170"/>
                  </a:lnTo>
                  <a:lnTo>
                    <a:pt x="90" y="169"/>
                  </a:lnTo>
                  <a:lnTo>
                    <a:pt x="90" y="168"/>
                  </a:lnTo>
                  <a:lnTo>
                    <a:pt x="88" y="166"/>
                  </a:lnTo>
                  <a:lnTo>
                    <a:pt x="88" y="165"/>
                  </a:lnTo>
                  <a:lnTo>
                    <a:pt x="88" y="164"/>
                  </a:lnTo>
                  <a:lnTo>
                    <a:pt x="88" y="163"/>
                  </a:lnTo>
                  <a:lnTo>
                    <a:pt x="88" y="162"/>
                  </a:lnTo>
                  <a:lnTo>
                    <a:pt x="90" y="162"/>
                  </a:lnTo>
                  <a:lnTo>
                    <a:pt x="90" y="161"/>
                  </a:lnTo>
                  <a:lnTo>
                    <a:pt x="90" y="160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90" y="156"/>
                  </a:lnTo>
                  <a:lnTo>
                    <a:pt x="88" y="156"/>
                  </a:lnTo>
                  <a:lnTo>
                    <a:pt x="88" y="154"/>
                  </a:lnTo>
                  <a:lnTo>
                    <a:pt x="87" y="154"/>
                  </a:lnTo>
                  <a:lnTo>
                    <a:pt x="87" y="156"/>
                  </a:lnTo>
                  <a:lnTo>
                    <a:pt x="87" y="158"/>
                  </a:lnTo>
                  <a:lnTo>
                    <a:pt x="86" y="158"/>
                  </a:lnTo>
                  <a:lnTo>
                    <a:pt x="86" y="156"/>
                  </a:lnTo>
                  <a:lnTo>
                    <a:pt x="85" y="156"/>
                  </a:lnTo>
                  <a:lnTo>
                    <a:pt x="84" y="156"/>
                  </a:lnTo>
                  <a:lnTo>
                    <a:pt x="82" y="156"/>
                  </a:lnTo>
                  <a:lnTo>
                    <a:pt x="81" y="156"/>
                  </a:lnTo>
                  <a:lnTo>
                    <a:pt x="80" y="156"/>
                  </a:lnTo>
                  <a:lnTo>
                    <a:pt x="80" y="158"/>
                  </a:lnTo>
                  <a:lnTo>
                    <a:pt x="79" y="158"/>
                  </a:lnTo>
                  <a:lnTo>
                    <a:pt x="78" y="158"/>
                  </a:lnTo>
                  <a:lnTo>
                    <a:pt x="77" y="158"/>
                  </a:lnTo>
                  <a:lnTo>
                    <a:pt x="76" y="158"/>
                  </a:lnTo>
                  <a:lnTo>
                    <a:pt x="76" y="159"/>
                  </a:lnTo>
                  <a:lnTo>
                    <a:pt x="75" y="159"/>
                  </a:lnTo>
                  <a:lnTo>
                    <a:pt x="73" y="160"/>
                  </a:lnTo>
                  <a:lnTo>
                    <a:pt x="70" y="161"/>
                  </a:lnTo>
                  <a:lnTo>
                    <a:pt x="70" y="162"/>
                  </a:lnTo>
                  <a:lnTo>
                    <a:pt x="69" y="162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7" y="163"/>
                  </a:lnTo>
                  <a:lnTo>
                    <a:pt x="66" y="163"/>
                  </a:lnTo>
                  <a:lnTo>
                    <a:pt x="66" y="164"/>
                  </a:lnTo>
                  <a:lnTo>
                    <a:pt x="65" y="164"/>
                  </a:lnTo>
                  <a:lnTo>
                    <a:pt x="65" y="165"/>
                  </a:lnTo>
                  <a:lnTo>
                    <a:pt x="64" y="165"/>
                  </a:lnTo>
                  <a:lnTo>
                    <a:pt x="63" y="165"/>
                  </a:lnTo>
                  <a:lnTo>
                    <a:pt x="62" y="165"/>
                  </a:lnTo>
                  <a:lnTo>
                    <a:pt x="61" y="165"/>
                  </a:lnTo>
                  <a:lnTo>
                    <a:pt x="61" y="166"/>
                  </a:lnTo>
                  <a:lnTo>
                    <a:pt x="61" y="168"/>
                  </a:lnTo>
                  <a:lnTo>
                    <a:pt x="59" y="168"/>
                  </a:lnTo>
                  <a:lnTo>
                    <a:pt x="59" y="169"/>
                  </a:lnTo>
                  <a:lnTo>
                    <a:pt x="57" y="169"/>
                  </a:lnTo>
                  <a:lnTo>
                    <a:pt x="56" y="169"/>
                  </a:lnTo>
                  <a:lnTo>
                    <a:pt x="56" y="170"/>
                  </a:lnTo>
                  <a:lnTo>
                    <a:pt x="55" y="170"/>
                  </a:lnTo>
                  <a:lnTo>
                    <a:pt x="54" y="170"/>
                  </a:lnTo>
                  <a:lnTo>
                    <a:pt x="53" y="170"/>
                  </a:lnTo>
                  <a:lnTo>
                    <a:pt x="54" y="169"/>
                  </a:lnTo>
                  <a:lnTo>
                    <a:pt x="53" y="169"/>
                  </a:lnTo>
                  <a:lnTo>
                    <a:pt x="52" y="169"/>
                  </a:lnTo>
                  <a:lnTo>
                    <a:pt x="51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7" y="169"/>
                  </a:lnTo>
                  <a:lnTo>
                    <a:pt x="47" y="168"/>
                  </a:lnTo>
                  <a:lnTo>
                    <a:pt x="46" y="169"/>
                  </a:lnTo>
                  <a:lnTo>
                    <a:pt x="45" y="169"/>
                  </a:lnTo>
                  <a:lnTo>
                    <a:pt x="44" y="169"/>
                  </a:lnTo>
                  <a:lnTo>
                    <a:pt x="44" y="168"/>
                  </a:lnTo>
                  <a:lnTo>
                    <a:pt x="42" y="168"/>
                  </a:lnTo>
                  <a:lnTo>
                    <a:pt x="41" y="168"/>
                  </a:lnTo>
                  <a:lnTo>
                    <a:pt x="39" y="169"/>
                  </a:lnTo>
                  <a:lnTo>
                    <a:pt x="39" y="170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6" y="169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5" y="169"/>
                  </a:lnTo>
                  <a:lnTo>
                    <a:pt x="34" y="169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4" y="165"/>
                  </a:lnTo>
                  <a:lnTo>
                    <a:pt x="34" y="164"/>
                  </a:lnTo>
                  <a:lnTo>
                    <a:pt x="34" y="163"/>
                  </a:lnTo>
                  <a:lnTo>
                    <a:pt x="34" y="162"/>
                  </a:lnTo>
                  <a:lnTo>
                    <a:pt x="34" y="161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6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4" y="154"/>
                  </a:lnTo>
                  <a:lnTo>
                    <a:pt x="34" y="153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4" y="152"/>
                  </a:lnTo>
                  <a:lnTo>
                    <a:pt x="34" y="153"/>
                  </a:lnTo>
                  <a:lnTo>
                    <a:pt x="33" y="153"/>
                  </a:lnTo>
                  <a:lnTo>
                    <a:pt x="33" y="154"/>
                  </a:lnTo>
                  <a:lnTo>
                    <a:pt x="32" y="154"/>
                  </a:lnTo>
                  <a:lnTo>
                    <a:pt x="32" y="156"/>
                  </a:lnTo>
                  <a:lnTo>
                    <a:pt x="31" y="156"/>
                  </a:lnTo>
                  <a:lnTo>
                    <a:pt x="31" y="158"/>
                  </a:lnTo>
                  <a:lnTo>
                    <a:pt x="30" y="158"/>
                  </a:lnTo>
                  <a:lnTo>
                    <a:pt x="29" y="158"/>
                  </a:lnTo>
                  <a:lnTo>
                    <a:pt x="29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4" y="159"/>
                  </a:lnTo>
                  <a:lnTo>
                    <a:pt x="22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9" y="158"/>
                  </a:lnTo>
                  <a:lnTo>
                    <a:pt x="19" y="156"/>
                  </a:lnTo>
                  <a:lnTo>
                    <a:pt x="18" y="156"/>
                  </a:lnTo>
                  <a:lnTo>
                    <a:pt x="18" y="154"/>
                  </a:lnTo>
                  <a:lnTo>
                    <a:pt x="18" y="153"/>
                  </a:lnTo>
                  <a:lnTo>
                    <a:pt x="17" y="153"/>
                  </a:lnTo>
                  <a:lnTo>
                    <a:pt x="16" y="153"/>
                  </a:lnTo>
                  <a:lnTo>
                    <a:pt x="14" y="152"/>
                  </a:lnTo>
                  <a:lnTo>
                    <a:pt x="13" y="152"/>
                  </a:lnTo>
                  <a:lnTo>
                    <a:pt x="11" y="152"/>
                  </a:lnTo>
                  <a:lnTo>
                    <a:pt x="8" y="152"/>
                  </a:lnTo>
                  <a:lnTo>
                    <a:pt x="8" y="151"/>
                  </a:lnTo>
                  <a:lnTo>
                    <a:pt x="9" y="151"/>
                  </a:lnTo>
                  <a:lnTo>
                    <a:pt x="9" y="150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8"/>
                  </a:lnTo>
                  <a:lnTo>
                    <a:pt x="9" y="148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7" y="145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6" y="142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4" y="139"/>
                  </a:lnTo>
                  <a:lnTo>
                    <a:pt x="4" y="138"/>
                  </a:lnTo>
                  <a:lnTo>
                    <a:pt x="2" y="137"/>
                  </a:lnTo>
                  <a:lnTo>
                    <a:pt x="2" y="136"/>
                  </a:lnTo>
                  <a:lnTo>
                    <a:pt x="2" y="135"/>
                  </a:lnTo>
                  <a:lnTo>
                    <a:pt x="1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1"/>
                  </a:lnTo>
                  <a:lnTo>
                    <a:pt x="1" y="131"/>
                  </a:lnTo>
                  <a:lnTo>
                    <a:pt x="2" y="131"/>
                  </a:lnTo>
                  <a:lnTo>
                    <a:pt x="2" y="130"/>
                  </a:lnTo>
                  <a:lnTo>
                    <a:pt x="1" y="129"/>
                  </a:lnTo>
                  <a:lnTo>
                    <a:pt x="1" y="128"/>
                  </a:lnTo>
                  <a:lnTo>
                    <a:pt x="2" y="128"/>
                  </a:lnTo>
                  <a:lnTo>
                    <a:pt x="2" y="126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19"/>
                  </a:lnTo>
                  <a:lnTo>
                    <a:pt x="8" y="118"/>
                  </a:lnTo>
                  <a:lnTo>
                    <a:pt x="7" y="118"/>
                  </a:lnTo>
                  <a:lnTo>
                    <a:pt x="7" y="117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10" y="114"/>
                  </a:lnTo>
                  <a:lnTo>
                    <a:pt x="10" y="113"/>
                  </a:lnTo>
                  <a:lnTo>
                    <a:pt x="10" y="111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7"/>
                  </a:lnTo>
                  <a:lnTo>
                    <a:pt x="11" y="107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7"/>
                  </a:lnTo>
                  <a:lnTo>
                    <a:pt x="14" y="107"/>
                  </a:lnTo>
                  <a:lnTo>
                    <a:pt x="14" y="106"/>
                  </a:lnTo>
                  <a:lnTo>
                    <a:pt x="16" y="106"/>
                  </a:lnTo>
                  <a:lnTo>
                    <a:pt x="16" y="105"/>
                  </a:lnTo>
                  <a:lnTo>
                    <a:pt x="17" y="105"/>
                  </a:lnTo>
                  <a:lnTo>
                    <a:pt x="17" y="104"/>
                  </a:lnTo>
                  <a:lnTo>
                    <a:pt x="18" y="104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21" y="102"/>
                  </a:lnTo>
                  <a:lnTo>
                    <a:pt x="22" y="102"/>
                  </a:lnTo>
                  <a:lnTo>
                    <a:pt x="22" y="101"/>
                  </a:lnTo>
                  <a:lnTo>
                    <a:pt x="22" y="102"/>
                  </a:lnTo>
                  <a:lnTo>
                    <a:pt x="23" y="102"/>
                  </a:lnTo>
                  <a:lnTo>
                    <a:pt x="23" y="101"/>
                  </a:lnTo>
                  <a:lnTo>
                    <a:pt x="23" y="102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4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30" y="100"/>
                  </a:lnTo>
                  <a:lnTo>
                    <a:pt x="30" y="101"/>
                  </a:lnTo>
                  <a:lnTo>
                    <a:pt x="30" y="100"/>
                  </a:lnTo>
                  <a:lnTo>
                    <a:pt x="31" y="101"/>
                  </a:lnTo>
                  <a:lnTo>
                    <a:pt x="31" y="100"/>
                  </a:lnTo>
                  <a:lnTo>
                    <a:pt x="31" y="101"/>
                  </a:lnTo>
                  <a:lnTo>
                    <a:pt x="31" y="100"/>
                  </a:lnTo>
                  <a:lnTo>
                    <a:pt x="32" y="100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6" y="97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39" y="100"/>
                  </a:lnTo>
                  <a:lnTo>
                    <a:pt x="40" y="99"/>
                  </a:lnTo>
                  <a:lnTo>
                    <a:pt x="40" y="100"/>
                  </a:lnTo>
                  <a:lnTo>
                    <a:pt x="41" y="100"/>
                  </a:lnTo>
                  <a:lnTo>
                    <a:pt x="41" y="99"/>
                  </a:lnTo>
                  <a:lnTo>
                    <a:pt x="42" y="97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2" y="91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4" y="85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6" y="77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7" y="68"/>
                  </a:lnTo>
                  <a:lnTo>
                    <a:pt x="47" y="67"/>
                  </a:lnTo>
                  <a:lnTo>
                    <a:pt x="47" y="65"/>
                  </a:lnTo>
                  <a:lnTo>
                    <a:pt x="46" y="65"/>
                  </a:lnTo>
                  <a:lnTo>
                    <a:pt x="46" y="63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60"/>
                  </a:lnTo>
                  <a:lnTo>
                    <a:pt x="45" y="59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2" y="58"/>
                  </a:lnTo>
                  <a:lnTo>
                    <a:pt x="41" y="58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40" y="54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0" y="49"/>
                  </a:lnTo>
                  <a:lnTo>
                    <a:pt x="40" y="48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50" y="46"/>
                  </a:lnTo>
                  <a:lnTo>
                    <a:pt x="50" y="45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5" y="37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55" y="37"/>
                  </a:lnTo>
                  <a:lnTo>
                    <a:pt x="57" y="37"/>
                  </a:lnTo>
                  <a:lnTo>
                    <a:pt x="59" y="37"/>
                  </a:lnTo>
                  <a:lnTo>
                    <a:pt x="61" y="37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1" y="34"/>
                  </a:lnTo>
                  <a:lnTo>
                    <a:pt x="62" y="36"/>
                  </a:lnTo>
                  <a:lnTo>
                    <a:pt x="62" y="37"/>
                  </a:lnTo>
                  <a:lnTo>
                    <a:pt x="63" y="37"/>
                  </a:lnTo>
                  <a:lnTo>
                    <a:pt x="64" y="37"/>
                  </a:lnTo>
                  <a:lnTo>
                    <a:pt x="64" y="36"/>
                  </a:lnTo>
                  <a:lnTo>
                    <a:pt x="65" y="34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7" y="32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0" y="42"/>
                  </a:lnTo>
                  <a:lnTo>
                    <a:pt x="70" y="43"/>
                  </a:lnTo>
                  <a:lnTo>
                    <a:pt x="71" y="43"/>
                  </a:lnTo>
                  <a:lnTo>
                    <a:pt x="73" y="42"/>
                  </a:lnTo>
                  <a:lnTo>
                    <a:pt x="73" y="43"/>
                  </a:lnTo>
                  <a:lnTo>
                    <a:pt x="75" y="43"/>
                  </a:lnTo>
                  <a:lnTo>
                    <a:pt x="76" y="44"/>
                  </a:lnTo>
                  <a:lnTo>
                    <a:pt x="77" y="45"/>
                  </a:lnTo>
                  <a:lnTo>
                    <a:pt x="78" y="46"/>
                  </a:lnTo>
                  <a:lnTo>
                    <a:pt x="79" y="46"/>
                  </a:lnTo>
                  <a:lnTo>
                    <a:pt x="79" y="47"/>
                  </a:lnTo>
                  <a:lnTo>
                    <a:pt x="80" y="46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6" y="45"/>
                  </a:lnTo>
                  <a:lnTo>
                    <a:pt x="87" y="45"/>
                  </a:lnTo>
                  <a:lnTo>
                    <a:pt x="87" y="46"/>
                  </a:lnTo>
                  <a:lnTo>
                    <a:pt x="86" y="47"/>
                  </a:lnTo>
                  <a:lnTo>
                    <a:pt x="87" y="47"/>
                  </a:lnTo>
                  <a:lnTo>
                    <a:pt x="88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3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7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9" y="39"/>
                  </a:lnTo>
                  <a:lnTo>
                    <a:pt x="99" y="40"/>
                  </a:lnTo>
                  <a:lnTo>
                    <a:pt x="100" y="39"/>
                  </a:lnTo>
                  <a:lnTo>
                    <a:pt x="101" y="39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5" y="34"/>
                  </a:lnTo>
                  <a:lnTo>
                    <a:pt x="108" y="33"/>
                  </a:lnTo>
                  <a:lnTo>
                    <a:pt x="108" y="32"/>
                  </a:lnTo>
                  <a:lnTo>
                    <a:pt x="109" y="33"/>
                  </a:lnTo>
                  <a:lnTo>
                    <a:pt x="109" y="32"/>
                  </a:lnTo>
                  <a:lnTo>
                    <a:pt x="110" y="32"/>
                  </a:lnTo>
                  <a:lnTo>
                    <a:pt x="110" y="31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8" y="30"/>
                  </a:lnTo>
                  <a:lnTo>
                    <a:pt x="107" y="30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2" y="30"/>
                  </a:lnTo>
                  <a:lnTo>
                    <a:pt x="102" y="28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1" y="24"/>
                  </a:lnTo>
                  <a:lnTo>
                    <a:pt x="101" y="23"/>
                  </a:lnTo>
                  <a:lnTo>
                    <a:pt x="100" y="23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19"/>
                  </a:lnTo>
                  <a:lnTo>
                    <a:pt x="101" y="17"/>
                  </a:lnTo>
                  <a:lnTo>
                    <a:pt x="100" y="16"/>
                  </a:lnTo>
                  <a:lnTo>
                    <a:pt x="99" y="16"/>
                  </a:lnTo>
                  <a:lnTo>
                    <a:pt x="99" y="15"/>
                  </a:lnTo>
                  <a:lnTo>
                    <a:pt x="98" y="14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6" y="12"/>
                  </a:lnTo>
                  <a:lnTo>
                    <a:pt x="94" y="12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7" y="11"/>
                  </a:lnTo>
                  <a:lnTo>
                    <a:pt x="97" y="12"/>
                  </a:lnTo>
                  <a:lnTo>
                    <a:pt x="99" y="12"/>
                  </a:lnTo>
                  <a:lnTo>
                    <a:pt x="100" y="12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5" y="14"/>
                  </a:lnTo>
                  <a:lnTo>
                    <a:pt x="107" y="14"/>
                  </a:lnTo>
                  <a:lnTo>
                    <a:pt x="108" y="14"/>
                  </a:lnTo>
                  <a:lnTo>
                    <a:pt x="109" y="14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1" y="14"/>
                  </a:lnTo>
                  <a:lnTo>
                    <a:pt x="111" y="15"/>
                  </a:lnTo>
                  <a:lnTo>
                    <a:pt x="112" y="15"/>
                  </a:lnTo>
                  <a:lnTo>
                    <a:pt x="113" y="16"/>
                  </a:lnTo>
                  <a:lnTo>
                    <a:pt x="113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6"/>
                  </a:lnTo>
                  <a:lnTo>
                    <a:pt x="115" y="15"/>
                  </a:lnTo>
                  <a:lnTo>
                    <a:pt x="115" y="14"/>
                  </a:lnTo>
                  <a:lnTo>
                    <a:pt x="115" y="13"/>
                  </a:lnTo>
                  <a:lnTo>
                    <a:pt x="116" y="13"/>
                  </a:lnTo>
                  <a:lnTo>
                    <a:pt x="118" y="13"/>
                  </a:lnTo>
                  <a:lnTo>
                    <a:pt x="118" y="12"/>
                  </a:lnTo>
                  <a:lnTo>
                    <a:pt x="120" y="12"/>
                  </a:lnTo>
                  <a:lnTo>
                    <a:pt x="120" y="11"/>
                  </a:lnTo>
                  <a:lnTo>
                    <a:pt x="120" y="12"/>
                  </a:lnTo>
                  <a:lnTo>
                    <a:pt x="122" y="12"/>
                  </a:lnTo>
                  <a:lnTo>
                    <a:pt x="123" y="12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8" y="11"/>
                  </a:lnTo>
                  <a:lnTo>
                    <a:pt x="128" y="10"/>
                  </a:lnTo>
                  <a:lnTo>
                    <a:pt x="130" y="9"/>
                  </a:lnTo>
                  <a:lnTo>
                    <a:pt x="131" y="9"/>
                  </a:lnTo>
                  <a:lnTo>
                    <a:pt x="131" y="8"/>
                  </a:lnTo>
                  <a:lnTo>
                    <a:pt x="131" y="9"/>
                  </a:lnTo>
                  <a:lnTo>
                    <a:pt x="132" y="9"/>
                  </a:lnTo>
                  <a:lnTo>
                    <a:pt x="133" y="9"/>
                  </a:lnTo>
                  <a:lnTo>
                    <a:pt x="135" y="8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4"/>
                  </a:lnTo>
                  <a:lnTo>
                    <a:pt x="138" y="3"/>
                  </a:lnTo>
                  <a:lnTo>
                    <a:pt x="138" y="2"/>
                  </a:lnTo>
                  <a:lnTo>
                    <a:pt x="138" y="1"/>
                  </a:lnTo>
                  <a:lnTo>
                    <a:pt x="137" y="1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1" y="0"/>
                  </a:lnTo>
                  <a:lnTo>
                    <a:pt x="141" y="1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1"/>
                  </a:lnTo>
                  <a:lnTo>
                    <a:pt x="144" y="2"/>
                  </a:lnTo>
                  <a:lnTo>
                    <a:pt x="144" y="3"/>
                  </a:lnTo>
                  <a:lnTo>
                    <a:pt x="144" y="4"/>
                  </a:lnTo>
                  <a:lnTo>
                    <a:pt x="144" y="7"/>
                  </a:lnTo>
                  <a:lnTo>
                    <a:pt x="144" y="8"/>
                  </a:lnTo>
                  <a:lnTo>
                    <a:pt x="143" y="8"/>
                  </a:lnTo>
                  <a:lnTo>
                    <a:pt x="143" y="9"/>
                  </a:lnTo>
                  <a:lnTo>
                    <a:pt x="143" y="8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6" y="9"/>
                  </a:lnTo>
                  <a:lnTo>
                    <a:pt x="147" y="9"/>
                  </a:lnTo>
                  <a:lnTo>
                    <a:pt x="147" y="10"/>
                  </a:lnTo>
                  <a:lnTo>
                    <a:pt x="147" y="11"/>
                  </a:lnTo>
                  <a:lnTo>
                    <a:pt x="147" y="12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48" y="14"/>
                  </a:lnTo>
                  <a:lnTo>
                    <a:pt x="148" y="15"/>
                  </a:lnTo>
                  <a:lnTo>
                    <a:pt x="147" y="15"/>
                  </a:lnTo>
                  <a:lnTo>
                    <a:pt x="147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6" y="19"/>
                  </a:lnTo>
                  <a:lnTo>
                    <a:pt x="146" y="20"/>
                  </a:lnTo>
                  <a:lnTo>
                    <a:pt x="145" y="20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5" y="24"/>
                  </a:lnTo>
                  <a:lnTo>
                    <a:pt x="144" y="25"/>
                  </a:lnTo>
                  <a:lnTo>
                    <a:pt x="144" y="27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5" y="30"/>
                  </a:lnTo>
                  <a:lnTo>
                    <a:pt x="145" y="31"/>
                  </a:lnTo>
                  <a:lnTo>
                    <a:pt x="146" y="31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7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7" y="36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50" y="38"/>
                  </a:lnTo>
                  <a:lnTo>
                    <a:pt x="150" y="39"/>
                  </a:lnTo>
                  <a:lnTo>
                    <a:pt x="151" y="39"/>
                  </a:lnTo>
                  <a:lnTo>
                    <a:pt x="153" y="39"/>
                  </a:lnTo>
                  <a:lnTo>
                    <a:pt x="153" y="40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6" y="42"/>
                  </a:lnTo>
                  <a:lnTo>
                    <a:pt x="156" y="43"/>
                  </a:lnTo>
                  <a:lnTo>
                    <a:pt x="157" y="43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9" y="42"/>
                  </a:lnTo>
                  <a:lnTo>
                    <a:pt x="160" y="42"/>
                  </a:lnTo>
                  <a:lnTo>
                    <a:pt x="160" y="40"/>
                  </a:lnTo>
                  <a:lnTo>
                    <a:pt x="159" y="40"/>
                  </a:lnTo>
                  <a:lnTo>
                    <a:pt x="159" y="39"/>
                  </a:lnTo>
                  <a:lnTo>
                    <a:pt x="160" y="39"/>
                  </a:lnTo>
                  <a:lnTo>
                    <a:pt x="161" y="39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2" y="39"/>
                  </a:lnTo>
                  <a:lnTo>
                    <a:pt x="164" y="39"/>
                  </a:lnTo>
                  <a:lnTo>
                    <a:pt x="166" y="39"/>
                  </a:lnTo>
                  <a:lnTo>
                    <a:pt x="166" y="38"/>
                  </a:lnTo>
                  <a:lnTo>
                    <a:pt x="167" y="38"/>
                  </a:lnTo>
                  <a:lnTo>
                    <a:pt x="168" y="37"/>
                  </a:lnTo>
                  <a:lnTo>
                    <a:pt x="169" y="37"/>
                  </a:lnTo>
                  <a:lnTo>
                    <a:pt x="170" y="37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72" y="34"/>
                  </a:lnTo>
                  <a:lnTo>
                    <a:pt x="173" y="34"/>
                  </a:lnTo>
                  <a:lnTo>
                    <a:pt x="175" y="33"/>
                  </a:lnTo>
                  <a:lnTo>
                    <a:pt x="175" y="34"/>
                  </a:lnTo>
                  <a:lnTo>
                    <a:pt x="176" y="34"/>
                  </a:lnTo>
                  <a:lnTo>
                    <a:pt x="177" y="36"/>
                  </a:lnTo>
                  <a:lnTo>
                    <a:pt x="178" y="36"/>
                  </a:lnTo>
                  <a:lnTo>
                    <a:pt x="178" y="34"/>
                  </a:lnTo>
                  <a:lnTo>
                    <a:pt x="179" y="34"/>
                  </a:lnTo>
                  <a:lnTo>
                    <a:pt x="181" y="34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87" y="36"/>
                  </a:lnTo>
                  <a:lnTo>
                    <a:pt x="187" y="34"/>
                  </a:lnTo>
                  <a:lnTo>
                    <a:pt x="187" y="33"/>
                  </a:lnTo>
                  <a:lnTo>
                    <a:pt x="185" y="32"/>
                  </a:lnTo>
                  <a:lnTo>
                    <a:pt x="185" y="31"/>
                  </a:lnTo>
                  <a:lnTo>
                    <a:pt x="184" y="31"/>
                  </a:lnTo>
                  <a:lnTo>
                    <a:pt x="185" y="31"/>
                  </a:lnTo>
                  <a:lnTo>
                    <a:pt x="185" y="30"/>
                  </a:lnTo>
                  <a:lnTo>
                    <a:pt x="185" y="28"/>
                  </a:lnTo>
                  <a:lnTo>
                    <a:pt x="187" y="28"/>
                  </a:lnTo>
                  <a:lnTo>
                    <a:pt x="188" y="30"/>
                  </a:lnTo>
                  <a:lnTo>
                    <a:pt x="189" y="30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30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4" y="28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8" y="27"/>
                  </a:lnTo>
                  <a:lnTo>
                    <a:pt x="196" y="27"/>
                  </a:lnTo>
                  <a:lnTo>
                    <a:pt x="196" y="28"/>
                  </a:lnTo>
                  <a:lnTo>
                    <a:pt x="198" y="30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0" y="31"/>
                  </a:lnTo>
                  <a:lnTo>
                    <a:pt x="201" y="31"/>
                  </a:lnTo>
                  <a:lnTo>
                    <a:pt x="202" y="32"/>
                  </a:lnTo>
                  <a:lnTo>
                    <a:pt x="203" y="32"/>
                  </a:lnTo>
                  <a:lnTo>
                    <a:pt x="204" y="32"/>
                  </a:lnTo>
                  <a:lnTo>
                    <a:pt x="204" y="33"/>
                  </a:lnTo>
                  <a:lnTo>
                    <a:pt x="205" y="33"/>
                  </a:lnTo>
                  <a:lnTo>
                    <a:pt x="205" y="32"/>
                  </a:lnTo>
                  <a:lnTo>
                    <a:pt x="206" y="32"/>
                  </a:lnTo>
                  <a:lnTo>
                    <a:pt x="206" y="31"/>
                  </a:lnTo>
                  <a:lnTo>
                    <a:pt x="207" y="31"/>
                  </a:lnTo>
                  <a:lnTo>
                    <a:pt x="208" y="31"/>
                  </a:lnTo>
                  <a:lnTo>
                    <a:pt x="208" y="30"/>
                  </a:lnTo>
                  <a:lnTo>
                    <a:pt x="208" y="31"/>
                  </a:lnTo>
                  <a:lnTo>
                    <a:pt x="211" y="31"/>
                  </a:lnTo>
                  <a:lnTo>
                    <a:pt x="212" y="31"/>
                  </a:lnTo>
                  <a:lnTo>
                    <a:pt x="213" y="31"/>
                  </a:lnTo>
                  <a:lnTo>
                    <a:pt x="214" y="31"/>
                  </a:lnTo>
                  <a:lnTo>
                    <a:pt x="215" y="31"/>
                  </a:lnTo>
                  <a:lnTo>
                    <a:pt x="215" y="32"/>
                  </a:lnTo>
                  <a:lnTo>
                    <a:pt x="214" y="32"/>
                  </a:lnTo>
                  <a:lnTo>
                    <a:pt x="215" y="32"/>
                  </a:lnTo>
                  <a:lnTo>
                    <a:pt x="216" y="32"/>
                  </a:lnTo>
                  <a:lnTo>
                    <a:pt x="217" y="32"/>
                  </a:lnTo>
                  <a:lnTo>
                    <a:pt x="218" y="32"/>
                  </a:lnTo>
                  <a:lnTo>
                    <a:pt x="218" y="31"/>
                  </a:lnTo>
                  <a:lnTo>
                    <a:pt x="219" y="30"/>
                  </a:lnTo>
                  <a:lnTo>
                    <a:pt x="221" y="30"/>
                  </a:lnTo>
                  <a:lnTo>
                    <a:pt x="221" y="28"/>
                  </a:lnTo>
                  <a:lnTo>
                    <a:pt x="222" y="28"/>
                  </a:lnTo>
                  <a:lnTo>
                    <a:pt x="222" y="27"/>
                  </a:lnTo>
                  <a:lnTo>
                    <a:pt x="221" y="27"/>
                  </a:lnTo>
                  <a:lnTo>
                    <a:pt x="222" y="27"/>
                  </a:lnTo>
                  <a:lnTo>
                    <a:pt x="222" y="25"/>
                  </a:lnTo>
                  <a:lnTo>
                    <a:pt x="223" y="25"/>
                  </a:lnTo>
                  <a:lnTo>
                    <a:pt x="223" y="24"/>
                  </a:lnTo>
                  <a:lnTo>
                    <a:pt x="223" y="23"/>
                  </a:lnTo>
                  <a:lnTo>
                    <a:pt x="224" y="22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7" y="16"/>
                  </a:lnTo>
                  <a:lnTo>
                    <a:pt x="228" y="16"/>
                  </a:lnTo>
                  <a:lnTo>
                    <a:pt x="228" y="15"/>
                  </a:lnTo>
                  <a:lnTo>
                    <a:pt x="228" y="16"/>
                  </a:lnTo>
                  <a:lnTo>
                    <a:pt x="228" y="15"/>
                  </a:lnTo>
                  <a:lnTo>
                    <a:pt x="229" y="14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1" y="12"/>
                  </a:lnTo>
                  <a:lnTo>
                    <a:pt x="233" y="12"/>
                  </a:lnTo>
                  <a:lnTo>
                    <a:pt x="233" y="13"/>
                  </a:lnTo>
                  <a:lnTo>
                    <a:pt x="233" y="14"/>
                  </a:lnTo>
                  <a:lnTo>
                    <a:pt x="233" y="13"/>
                  </a:lnTo>
                  <a:lnTo>
                    <a:pt x="233" y="12"/>
                  </a:lnTo>
                  <a:lnTo>
                    <a:pt x="231" y="11"/>
                  </a:lnTo>
                  <a:lnTo>
                    <a:pt x="231" y="10"/>
                  </a:lnTo>
                  <a:lnTo>
                    <a:pt x="231" y="9"/>
                  </a:lnTo>
                  <a:lnTo>
                    <a:pt x="233" y="9"/>
                  </a:lnTo>
                  <a:lnTo>
                    <a:pt x="233" y="10"/>
                  </a:lnTo>
                  <a:lnTo>
                    <a:pt x="234" y="10"/>
                  </a:lnTo>
                  <a:lnTo>
                    <a:pt x="235" y="11"/>
                  </a:lnTo>
                  <a:lnTo>
                    <a:pt x="235" y="12"/>
                  </a:lnTo>
                  <a:lnTo>
                    <a:pt x="236" y="12"/>
                  </a:lnTo>
                  <a:lnTo>
                    <a:pt x="236" y="13"/>
                  </a:lnTo>
                  <a:lnTo>
                    <a:pt x="236" y="14"/>
                  </a:lnTo>
                  <a:lnTo>
                    <a:pt x="236" y="15"/>
                  </a:lnTo>
                  <a:lnTo>
                    <a:pt x="235" y="16"/>
                  </a:lnTo>
                  <a:lnTo>
                    <a:pt x="236" y="16"/>
                  </a:lnTo>
                  <a:lnTo>
                    <a:pt x="236" y="15"/>
                  </a:lnTo>
                  <a:lnTo>
                    <a:pt x="236" y="14"/>
                  </a:lnTo>
                  <a:lnTo>
                    <a:pt x="236" y="15"/>
                  </a:lnTo>
                  <a:lnTo>
                    <a:pt x="236" y="17"/>
                  </a:lnTo>
                  <a:lnTo>
                    <a:pt x="236" y="19"/>
                  </a:lnTo>
                  <a:lnTo>
                    <a:pt x="236" y="20"/>
                  </a:lnTo>
                  <a:lnTo>
                    <a:pt x="237" y="22"/>
                  </a:lnTo>
                  <a:lnTo>
                    <a:pt x="237" y="23"/>
                  </a:lnTo>
                  <a:lnTo>
                    <a:pt x="237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38" y="26"/>
                  </a:lnTo>
                  <a:lnTo>
                    <a:pt x="238" y="27"/>
                  </a:lnTo>
                  <a:lnTo>
                    <a:pt x="239" y="27"/>
                  </a:lnTo>
                  <a:lnTo>
                    <a:pt x="239" y="28"/>
                  </a:lnTo>
                  <a:lnTo>
                    <a:pt x="239" y="30"/>
                  </a:lnTo>
                  <a:lnTo>
                    <a:pt x="239" y="31"/>
                  </a:lnTo>
                  <a:lnTo>
                    <a:pt x="241" y="31"/>
                  </a:lnTo>
                  <a:lnTo>
                    <a:pt x="241" y="32"/>
                  </a:lnTo>
                  <a:lnTo>
                    <a:pt x="239" y="32"/>
                  </a:lnTo>
                  <a:lnTo>
                    <a:pt x="239" y="33"/>
                  </a:lnTo>
                  <a:lnTo>
                    <a:pt x="241" y="33"/>
                  </a:lnTo>
                  <a:lnTo>
                    <a:pt x="241" y="32"/>
                  </a:lnTo>
                  <a:lnTo>
                    <a:pt x="241" y="33"/>
                  </a:lnTo>
                  <a:lnTo>
                    <a:pt x="242" y="33"/>
                  </a:lnTo>
                  <a:lnTo>
                    <a:pt x="242" y="34"/>
                  </a:lnTo>
                  <a:lnTo>
                    <a:pt x="242" y="36"/>
                  </a:lnTo>
                  <a:lnTo>
                    <a:pt x="244" y="36"/>
                  </a:lnTo>
                  <a:lnTo>
                    <a:pt x="245" y="36"/>
                  </a:lnTo>
                  <a:lnTo>
                    <a:pt x="246" y="36"/>
                  </a:lnTo>
                  <a:lnTo>
                    <a:pt x="247" y="36"/>
                  </a:lnTo>
                  <a:lnTo>
                    <a:pt x="247" y="37"/>
                  </a:lnTo>
                  <a:lnTo>
                    <a:pt x="248" y="37"/>
                  </a:lnTo>
                  <a:lnTo>
                    <a:pt x="249" y="37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49" y="40"/>
                  </a:lnTo>
                  <a:lnTo>
                    <a:pt x="249" y="42"/>
                  </a:lnTo>
                  <a:lnTo>
                    <a:pt x="248" y="42"/>
                  </a:lnTo>
                  <a:lnTo>
                    <a:pt x="247" y="42"/>
                  </a:lnTo>
                  <a:lnTo>
                    <a:pt x="247" y="43"/>
                  </a:lnTo>
                  <a:lnTo>
                    <a:pt x="248" y="43"/>
                  </a:lnTo>
                  <a:lnTo>
                    <a:pt x="248" y="42"/>
                  </a:lnTo>
                  <a:lnTo>
                    <a:pt x="249" y="42"/>
                  </a:lnTo>
                  <a:lnTo>
                    <a:pt x="249" y="43"/>
                  </a:lnTo>
                  <a:lnTo>
                    <a:pt x="248" y="44"/>
                  </a:lnTo>
                  <a:lnTo>
                    <a:pt x="248" y="43"/>
                  </a:lnTo>
                  <a:lnTo>
                    <a:pt x="248" y="44"/>
                  </a:lnTo>
                  <a:lnTo>
                    <a:pt x="247" y="44"/>
                  </a:lnTo>
                  <a:lnTo>
                    <a:pt x="247" y="45"/>
                  </a:lnTo>
                  <a:lnTo>
                    <a:pt x="246" y="45"/>
                  </a:lnTo>
                  <a:lnTo>
                    <a:pt x="246" y="46"/>
                  </a:lnTo>
                  <a:lnTo>
                    <a:pt x="245" y="46"/>
                  </a:lnTo>
                  <a:lnTo>
                    <a:pt x="245" y="47"/>
                  </a:lnTo>
                  <a:lnTo>
                    <a:pt x="244" y="47"/>
                  </a:lnTo>
                  <a:lnTo>
                    <a:pt x="244" y="48"/>
                  </a:lnTo>
                  <a:lnTo>
                    <a:pt x="242" y="49"/>
                  </a:lnTo>
                  <a:lnTo>
                    <a:pt x="242" y="51"/>
                  </a:lnTo>
                  <a:lnTo>
                    <a:pt x="241" y="53"/>
                  </a:lnTo>
                  <a:lnTo>
                    <a:pt x="239" y="54"/>
                  </a:lnTo>
                  <a:lnTo>
                    <a:pt x="238" y="54"/>
                  </a:lnTo>
                  <a:lnTo>
                    <a:pt x="237" y="54"/>
                  </a:lnTo>
                  <a:lnTo>
                    <a:pt x="237" y="55"/>
                  </a:lnTo>
                  <a:lnTo>
                    <a:pt x="236" y="55"/>
                  </a:lnTo>
                  <a:lnTo>
                    <a:pt x="235" y="56"/>
                  </a:lnTo>
                  <a:lnTo>
                    <a:pt x="234" y="56"/>
                  </a:lnTo>
                  <a:lnTo>
                    <a:pt x="235" y="56"/>
                  </a:lnTo>
                  <a:lnTo>
                    <a:pt x="234" y="57"/>
                  </a:lnTo>
                  <a:lnTo>
                    <a:pt x="234" y="58"/>
                  </a:lnTo>
                  <a:lnTo>
                    <a:pt x="234" y="59"/>
                  </a:lnTo>
                  <a:lnTo>
                    <a:pt x="233" y="59"/>
                  </a:lnTo>
                  <a:lnTo>
                    <a:pt x="233" y="60"/>
                  </a:lnTo>
                  <a:lnTo>
                    <a:pt x="231" y="60"/>
                  </a:lnTo>
                  <a:lnTo>
                    <a:pt x="231" y="61"/>
                  </a:lnTo>
                  <a:lnTo>
                    <a:pt x="230" y="61"/>
                  </a:lnTo>
                  <a:lnTo>
                    <a:pt x="230" y="62"/>
                  </a:lnTo>
                  <a:lnTo>
                    <a:pt x="230" y="63"/>
                  </a:lnTo>
                  <a:lnTo>
                    <a:pt x="230" y="65"/>
                  </a:lnTo>
                  <a:lnTo>
                    <a:pt x="229" y="67"/>
                  </a:lnTo>
                  <a:lnTo>
                    <a:pt x="228" y="67"/>
                  </a:lnTo>
                  <a:lnTo>
                    <a:pt x="228" y="68"/>
                  </a:lnTo>
                  <a:lnTo>
                    <a:pt x="228" y="69"/>
                  </a:lnTo>
                  <a:lnTo>
                    <a:pt x="227" y="69"/>
                  </a:lnTo>
                  <a:lnTo>
                    <a:pt x="226" y="69"/>
                  </a:lnTo>
                  <a:lnTo>
                    <a:pt x="224" y="69"/>
                  </a:lnTo>
                  <a:lnTo>
                    <a:pt x="223" y="69"/>
                  </a:lnTo>
                  <a:lnTo>
                    <a:pt x="223" y="70"/>
                  </a:lnTo>
                  <a:lnTo>
                    <a:pt x="222" y="70"/>
                  </a:lnTo>
                  <a:lnTo>
                    <a:pt x="221" y="70"/>
                  </a:lnTo>
                  <a:lnTo>
                    <a:pt x="219" y="71"/>
                  </a:lnTo>
                  <a:lnTo>
                    <a:pt x="221" y="71"/>
                  </a:lnTo>
                  <a:lnTo>
                    <a:pt x="223" y="71"/>
                  </a:lnTo>
                  <a:lnTo>
                    <a:pt x="224" y="71"/>
                  </a:lnTo>
                  <a:lnTo>
                    <a:pt x="224" y="70"/>
                  </a:lnTo>
                  <a:lnTo>
                    <a:pt x="224" y="71"/>
                  </a:lnTo>
                  <a:lnTo>
                    <a:pt x="224" y="72"/>
                  </a:lnTo>
                  <a:lnTo>
                    <a:pt x="226" y="72"/>
                  </a:lnTo>
                  <a:lnTo>
                    <a:pt x="226" y="71"/>
                  </a:lnTo>
                  <a:lnTo>
                    <a:pt x="227" y="71"/>
                  </a:lnTo>
                  <a:lnTo>
                    <a:pt x="228" y="71"/>
                  </a:lnTo>
                  <a:lnTo>
                    <a:pt x="230" y="69"/>
                  </a:lnTo>
                  <a:lnTo>
                    <a:pt x="231" y="69"/>
                  </a:lnTo>
                  <a:lnTo>
                    <a:pt x="233" y="69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8"/>
                  </a:lnTo>
                  <a:lnTo>
                    <a:pt x="235" y="67"/>
                  </a:lnTo>
                  <a:lnTo>
                    <a:pt x="236" y="67"/>
                  </a:lnTo>
                  <a:lnTo>
                    <a:pt x="237" y="65"/>
                  </a:lnTo>
                  <a:lnTo>
                    <a:pt x="237" y="63"/>
                  </a:lnTo>
                  <a:lnTo>
                    <a:pt x="238" y="63"/>
                  </a:lnTo>
                  <a:lnTo>
                    <a:pt x="238" y="65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39" y="65"/>
                  </a:lnTo>
                  <a:lnTo>
                    <a:pt x="238" y="67"/>
                  </a:lnTo>
                  <a:lnTo>
                    <a:pt x="238" y="68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39" y="70"/>
                  </a:lnTo>
                  <a:lnTo>
                    <a:pt x="239" y="71"/>
                  </a:lnTo>
                  <a:lnTo>
                    <a:pt x="241" y="71"/>
                  </a:lnTo>
                  <a:lnTo>
                    <a:pt x="241" y="72"/>
                  </a:lnTo>
                  <a:lnTo>
                    <a:pt x="241" y="73"/>
                  </a:lnTo>
                  <a:lnTo>
                    <a:pt x="239" y="72"/>
                  </a:lnTo>
                  <a:lnTo>
                    <a:pt x="241" y="73"/>
                  </a:lnTo>
                  <a:lnTo>
                    <a:pt x="239" y="73"/>
                  </a:lnTo>
                  <a:lnTo>
                    <a:pt x="239" y="74"/>
                  </a:lnTo>
                  <a:lnTo>
                    <a:pt x="238" y="73"/>
                  </a:lnTo>
                  <a:lnTo>
                    <a:pt x="238" y="74"/>
                  </a:lnTo>
                  <a:lnTo>
                    <a:pt x="239" y="74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2" y="73"/>
                  </a:lnTo>
                  <a:lnTo>
                    <a:pt x="242" y="74"/>
                  </a:lnTo>
                  <a:lnTo>
                    <a:pt x="244" y="74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5" y="74"/>
                  </a:lnTo>
                  <a:lnTo>
                    <a:pt x="246" y="74"/>
                  </a:lnTo>
                  <a:lnTo>
                    <a:pt x="247" y="74"/>
                  </a:lnTo>
                  <a:lnTo>
                    <a:pt x="247" y="73"/>
                  </a:lnTo>
                  <a:lnTo>
                    <a:pt x="248" y="73"/>
                  </a:lnTo>
                  <a:lnTo>
                    <a:pt x="249" y="74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49" y="76"/>
                  </a:lnTo>
                  <a:lnTo>
                    <a:pt x="249" y="74"/>
                  </a:lnTo>
                  <a:lnTo>
                    <a:pt x="250" y="74"/>
                  </a:lnTo>
                  <a:lnTo>
                    <a:pt x="251" y="74"/>
                  </a:lnTo>
                  <a:lnTo>
                    <a:pt x="251" y="76"/>
                  </a:lnTo>
                  <a:lnTo>
                    <a:pt x="252" y="76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2" y="73"/>
                  </a:lnTo>
                  <a:lnTo>
                    <a:pt x="253" y="73"/>
                  </a:lnTo>
                  <a:lnTo>
                    <a:pt x="253" y="74"/>
                  </a:lnTo>
                  <a:lnTo>
                    <a:pt x="253" y="76"/>
                  </a:lnTo>
                  <a:lnTo>
                    <a:pt x="253" y="77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2" y="80"/>
                  </a:lnTo>
                  <a:lnTo>
                    <a:pt x="251" y="82"/>
                  </a:lnTo>
                  <a:lnTo>
                    <a:pt x="251" y="83"/>
                  </a:lnTo>
                  <a:lnTo>
                    <a:pt x="252" y="82"/>
                  </a:lnTo>
                  <a:lnTo>
                    <a:pt x="252" y="80"/>
                  </a:lnTo>
                  <a:lnTo>
                    <a:pt x="253" y="80"/>
                  </a:lnTo>
                  <a:lnTo>
                    <a:pt x="253" y="79"/>
                  </a:lnTo>
                  <a:lnTo>
                    <a:pt x="255" y="77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7" y="73"/>
                  </a:lnTo>
                  <a:lnTo>
                    <a:pt x="258" y="73"/>
                  </a:lnTo>
                  <a:lnTo>
                    <a:pt x="258" y="72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60" y="71"/>
                  </a:lnTo>
                  <a:lnTo>
                    <a:pt x="259" y="71"/>
                  </a:lnTo>
                  <a:lnTo>
                    <a:pt x="259" y="72"/>
                  </a:lnTo>
                  <a:lnTo>
                    <a:pt x="259" y="73"/>
                  </a:lnTo>
                  <a:lnTo>
                    <a:pt x="258" y="73"/>
                  </a:lnTo>
                  <a:lnTo>
                    <a:pt x="259" y="73"/>
                  </a:lnTo>
                  <a:lnTo>
                    <a:pt x="259" y="72"/>
                  </a:lnTo>
                  <a:lnTo>
                    <a:pt x="260" y="72"/>
                  </a:lnTo>
                  <a:lnTo>
                    <a:pt x="260" y="71"/>
                  </a:lnTo>
                  <a:lnTo>
                    <a:pt x="261" y="70"/>
                  </a:lnTo>
                  <a:lnTo>
                    <a:pt x="262" y="69"/>
                  </a:lnTo>
                  <a:lnTo>
                    <a:pt x="262" y="70"/>
                  </a:lnTo>
                  <a:lnTo>
                    <a:pt x="262" y="71"/>
                  </a:lnTo>
                  <a:lnTo>
                    <a:pt x="263" y="71"/>
                  </a:lnTo>
                  <a:lnTo>
                    <a:pt x="264" y="71"/>
                  </a:lnTo>
                  <a:lnTo>
                    <a:pt x="264" y="72"/>
                  </a:lnTo>
                  <a:lnTo>
                    <a:pt x="264" y="71"/>
                  </a:lnTo>
                  <a:lnTo>
                    <a:pt x="263" y="71"/>
                  </a:lnTo>
                  <a:lnTo>
                    <a:pt x="263" y="70"/>
                  </a:lnTo>
                  <a:lnTo>
                    <a:pt x="264" y="70"/>
                  </a:lnTo>
                  <a:lnTo>
                    <a:pt x="265" y="70"/>
                  </a:lnTo>
                  <a:lnTo>
                    <a:pt x="264" y="70"/>
                  </a:lnTo>
                  <a:lnTo>
                    <a:pt x="263" y="70"/>
                  </a:lnTo>
                  <a:lnTo>
                    <a:pt x="263" y="69"/>
                  </a:lnTo>
                  <a:lnTo>
                    <a:pt x="263" y="68"/>
                  </a:lnTo>
                  <a:lnTo>
                    <a:pt x="264" y="68"/>
                  </a:lnTo>
                  <a:lnTo>
                    <a:pt x="264" y="69"/>
                  </a:lnTo>
                  <a:lnTo>
                    <a:pt x="264" y="68"/>
                  </a:lnTo>
                  <a:lnTo>
                    <a:pt x="265" y="68"/>
                  </a:lnTo>
                  <a:lnTo>
                    <a:pt x="265" y="67"/>
                  </a:lnTo>
                  <a:lnTo>
                    <a:pt x="265" y="68"/>
                  </a:lnTo>
                  <a:lnTo>
                    <a:pt x="265" y="67"/>
                  </a:lnTo>
                  <a:lnTo>
                    <a:pt x="265" y="65"/>
                  </a:lnTo>
                  <a:lnTo>
                    <a:pt x="267" y="65"/>
                  </a:lnTo>
                  <a:lnTo>
                    <a:pt x="267" y="63"/>
                  </a:lnTo>
                  <a:lnTo>
                    <a:pt x="267" y="62"/>
                  </a:lnTo>
                  <a:lnTo>
                    <a:pt x="267" y="61"/>
                  </a:lnTo>
                  <a:lnTo>
                    <a:pt x="268" y="61"/>
                  </a:lnTo>
                  <a:lnTo>
                    <a:pt x="268" y="62"/>
                  </a:lnTo>
                  <a:lnTo>
                    <a:pt x="269" y="62"/>
                  </a:lnTo>
                  <a:lnTo>
                    <a:pt x="269" y="61"/>
                  </a:lnTo>
                  <a:lnTo>
                    <a:pt x="270" y="61"/>
                  </a:lnTo>
                  <a:lnTo>
                    <a:pt x="270" y="60"/>
                  </a:lnTo>
                  <a:lnTo>
                    <a:pt x="270" y="61"/>
                  </a:lnTo>
                  <a:lnTo>
                    <a:pt x="272" y="61"/>
                  </a:lnTo>
                  <a:lnTo>
                    <a:pt x="272" y="62"/>
                  </a:lnTo>
                  <a:lnTo>
                    <a:pt x="272" y="61"/>
                  </a:lnTo>
                  <a:lnTo>
                    <a:pt x="273" y="61"/>
                  </a:lnTo>
                  <a:lnTo>
                    <a:pt x="273" y="60"/>
                  </a:lnTo>
                  <a:lnTo>
                    <a:pt x="273" y="61"/>
                  </a:lnTo>
                  <a:lnTo>
                    <a:pt x="274" y="61"/>
                  </a:lnTo>
                  <a:lnTo>
                    <a:pt x="274" y="62"/>
                  </a:lnTo>
                  <a:lnTo>
                    <a:pt x="275" y="62"/>
                  </a:lnTo>
                  <a:lnTo>
                    <a:pt x="274" y="61"/>
                  </a:lnTo>
                  <a:lnTo>
                    <a:pt x="274" y="62"/>
                  </a:lnTo>
                  <a:lnTo>
                    <a:pt x="274" y="61"/>
                  </a:lnTo>
                  <a:lnTo>
                    <a:pt x="274" y="60"/>
                  </a:lnTo>
                  <a:lnTo>
                    <a:pt x="275" y="60"/>
                  </a:lnTo>
                  <a:lnTo>
                    <a:pt x="275" y="61"/>
                  </a:lnTo>
                  <a:lnTo>
                    <a:pt x="275" y="60"/>
                  </a:lnTo>
                  <a:lnTo>
                    <a:pt x="275" y="61"/>
                  </a:lnTo>
                  <a:lnTo>
                    <a:pt x="275" y="60"/>
                  </a:lnTo>
                  <a:lnTo>
                    <a:pt x="276" y="60"/>
                  </a:lnTo>
                  <a:lnTo>
                    <a:pt x="276" y="61"/>
                  </a:lnTo>
                  <a:lnTo>
                    <a:pt x="278" y="61"/>
                  </a:lnTo>
                  <a:lnTo>
                    <a:pt x="278" y="62"/>
                  </a:lnTo>
                  <a:lnTo>
                    <a:pt x="276" y="62"/>
                  </a:lnTo>
                  <a:lnTo>
                    <a:pt x="278" y="62"/>
                  </a:lnTo>
                  <a:lnTo>
                    <a:pt x="278" y="61"/>
                  </a:lnTo>
                  <a:lnTo>
                    <a:pt x="279" y="61"/>
                  </a:lnTo>
                  <a:lnTo>
                    <a:pt x="278" y="61"/>
                  </a:lnTo>
                  <a:lnTo>
                    <a:pt x="279" y="61"/>
                  </a:lnTo>
                  <a:lnTo>
                    <a:pt x="278" y="61"/>
                  </a:lnTo>
                  <a:lnTo>
                    <a:pt x="278" y="62"/>
                  </a:lnTo>
                  <a:lnTo>
                    <a:pt x="279" y="62"/>
                  </a:lnTo>
                  <a:lnTo>
                    <a:pt x="278" y="62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79" y="61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79" y="62"/>
                  </a:lnTo>
                  <a:lnTo>
                    <a:pt x="280" y="62"/>
                  </a:lnTo>
                  <a:lnTo>
                    <a:pt x="280" y="63"/>
                  </a:lnTo>
                  <a:lnTo>
                    <a:pt x="279" y="63"/>
                  </a:lnTo>
                  <a:lnTo>
                    <a:pt x="280" y="63"/>
                  </a:lnTo>
                  <a:lnTo>
                    <a:pt x="280" y="62"/>
                  </a:lnTo>
                  <a:lnTo>
                    <a:pt x="280" y="63"/>
                  </a:lnTo>
                  <a:lnTo>
                    <a:pt x="280" y="62"/>
                  </a:lnTo>
                  <a:lnTo>
                    <a:pt x="281" y="62"/>
                  </a:lnTo>
                  <a:lnTo>
                    <a:pt x="280" y="62"/>
                  </a:lnTo>
                  <a:lnTo>
                    <a:pt x="281" y="62"/>
                  </a:lnTo>
                  <a:lnTo>
                    <a:pt x="281" y="61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81" y="62"/>
                  </a:lnTo>
                  <a:lnTo>
                    <a:pt x="282" y="63"/>
                  </a:lnTo>
                  <a:lnTo>
                    <a:pt x="281" y="63"/>
                  </a:lnTo>
                  <a:lnTo>
                    <a:pt x="282" y="63"/>
                  </a:lnTo>
                  <a:lnTo>
                    <a:pt x="282" y="62"/>
                  </a:lnTo>
                  <a:lnTo>
                    <a:pt x="282" y="63"/>
                  </a:lnTo>
                  <a:lnTo>
                    <a:pt x="282" y="62"/>
                  </a:lnTo>
                  <a:lnTo>
                    <a:pt x="283" y="62"/>
                  </a:lnTo>
                  <a:lnTo>
                    <a:pt x="283" y="63"/>
                  </a:lnTo>
                  <a:lnTo>
                    <a:pt x="282" y="63"/>
                  </a:lnTo>
                  <a:lnTo>
                    <a:pt x="283" y="63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1" y="65"/>
                  </a:lnTo>
                  <a:lnTo>
                    <a:pt x="282" y="65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4" y="63"/>
                  </a:lnTo>
                  <a:lnTo>
                    <a:pt x="284" y="65"/>
                  </a:lnTo>
                  <a:lnTo>
                    <a:pt x="285" y="65"/>
                  </a:lnTo>
                  <a:lnTo>
                    <a:pt x="285" y="67"/>
                  </a:lnTo>
                  <a:lnTo>
                    <a:pt x="285" y="65"/>
                  </a:lnTo>
                  <a:lnTo>
                    <a:pt x="285" y="67"/>
                  </a:lnTo>
                  <a:lnTo>
                    <a:pt x="285" y="65"/>
                  </a:lnTo>
                  <a:lnTo>
                    <a:pt x="287" y="67"/>
                  </a:lnTo>
                  <a:lnTo>
                    <a:pt x="287" y="65"/>
                  </a:lnTo>
                  <a:lnTo>
                    <a:pt x="285" y="65"/>
                  </a:lnTo>
                  <a:lnTo>
                    <a:pt x="287" y="65"/>
                  </a:lnTo>
                  <a:lnTo>
                    <a:pt x="285" y="65"/>
                  </a:lnTo>
                  <a:lnTo>
                    <a:pt x="287" y="65"/>
                  </a:lnTo>
                  <a:lnTo>
                    <a:pt x="287" y="63"/>
                  </a:lnTo>
                  <a:lnTo>
                    <a:pt x="287" y="65"/>
                  </a:lnTo>
                  <a:lnTo>
                    <a:pt x="287" y="67"/>
                  </a:lnTo>
                  <a:lnTo>
                    <a:pt x="288" y="67"/>
                  </a:lnTo>
                  <a:lnTo>
                    <a:pt x="288" y="68"/>
                  </a:lnTo>
                  <a:lnTo>
                    <a:pt x="288" y="67"/>
                  </a:lnTo>
                  <a:lnTo>
                    <a:pt x="290" y="67"/>
                  </a:lnTo>
                  <a:lnTo>
                    <a:pt x="290" y="68"/>
                  </a:lnTo>
                  <a:lnTo>
                    <a:pt x="288" y="68"/>
                  </a:lnTo>
                  <a:lnTo>
                    <a:pt x="290" y="68"/>
                  </a:lnTo>
                  <a:lnTo>
                    <a:pt x="290" y="67"/>
                  </a:lnTo>
                  <a:lnTo>
                    <a:pt x="290" y="65"/>
                  </a:lnTo>
                  <a:lnTo>
                    <a:pt x="290" y="67"/>
                  </a:lnTo>
                  <a:lnTo>
                    <a:pt x="290" y="68"/>
                  </a:lnTo>
                  <a:lnTo>
                    <a:pt x="291" y="68"/>
                  </a:lnTo>
                  <a:lnTo>
                    <a:pt x="291" y="67"/>
                  </a:lnTo>
                  <a:lnTo>
                    <a:pt x="291" y="65"/>
                  </a:lnTo>
                  <a:lnTo>
                    <a:pt x="291" y="67"/>
                  </a:lnTo>
                  <a:lnTo>
                    <a:pt x="291" y="68"/>
                  </a:lnTo>
                  <a:lnTo>
                    <a:pt x="291" y="67"/>
                  </a:lnTo>
                  <a:lnTo>
                    <a:pt x="291" y="68"/>
                  </a:lnTo>
                  <a:lnTo>
                    <a:pt x="291" y="69"/>
                  </a:lnTo>
                  <a:lnTo>
                    <a:pt x="292" y="69"/>
                  </a:lnTo>
                  <a:lnTo>
                    <a:pt x="291" y="68"/>
                  </a:lnTo>
                  <a:lnTo>
                    <a:pt x="292" y="68"/>
                  </a:lnTo>
                  <a:lnTo>
                    <a:pt x="292" y="67"/>
                  </a:lnTo>
                  <a:lnTo>
                    <a:pt x="293" y="67"/>
                  </a:lnTo>
                  <a:lnTo>
                    <a:pt x="292" y="68"/>
                  </a:lnTo>
                  <a:lnTo>
                    <a:pt x="293" y="68"/>
                  </a:lnTo>
                  <a:lnTo>
                    <a:pt x="293" y="69"/>
                  </a:lnTo>
                  <a:lnTo>
                    <a:pt x="293" y="68"/>
                  </a:lnTo>
                  <a:lnTo>
                    <a:pt x="294" y="68"/>
                  </a:lnTo>
                  <a:lnTo>
                    <a:pt x="293" y="68"/>
                  </a:lnTo>
                  <a:lnTo>
                    <a:pt x="294" y="68"/>
                  </a:lnTo>
                  <a:lnTo>
                    <a:pt x="294" y="69"/>
                  </a:lnTo>
                  <a:lnTo>
                    <a:pt x="294" y="68"/>
                  </a:lnTo>
                  <a:lnTo>
                    <a:pt x="294" y="69"/>
                  </a:lnTo>
                  <a:lnTo>
                    <a:pt x="294" y="70"/>
                  </a:lnTo>
                  <a:lnTo>
                    <a:pt x="294" y="69"/>
                  </a:lnTo>
                  <a:lnTo>
                    <a:pt x="295" y="69"/>
                  </a:lnTo>
                  <a:lnTo>
                    <a:pt x="295" y="68"/>
                  </a:lnTo>
                  <a:lnTo>
                    <a:pt x="295" y="69"/>
                  </a:lnTo>
                  <a:lnTo>
                    <a:pt x="294" y="70"/>
                  </a:lnTo>
                  <a:lnTo>
                    <a:pt x="295" y="70"/>
                  </a:lnTo>
                  <a:lnTo>
                    <a:pt x="295" y="71"/>
                  </a:lnTo>
                  <a:lnTo>
                    <a:pt x="295" y="70"/>
                  </a:lnTo>
                  <a:lnTo>
                    <a:pt x="295" y="69"/>
                  </a:lnTo>
                  <a:lnTo>
                    <a:pt x="296" y="69"/>
                  </a:lnTo>
                  <a:lnTo>
                    <a:pt x="296" y="70"/>
                  </a:lnTo>
                  <a:lnTo>
                    <a:pt x="296" y="69"/>
                  </a:lnTo>
                  <a:lnTo>
                    <a:pt x="296" y="70"/>
                  </a:lnTo>
                  <a:lnTo>
                    <a:pt x="295" y="70"/>
                  </a:lnTo>
                  <a:lnTo>
                    <a:pt x="296" y="70"/>
                  </a:lnTo>
                  <a:lnTo>
                    <a:pt x="295" y="70"/>
                  </a:lnTo>
                  <a:lnTo>
                    <a:pt x="295" y="71"/>
                  </a:lnTo>
                  <a:lnTo>
                    <a:pt x="296" y="71"/>
                  </a:lnTo>
                  <a:lnTo>
                    <a:pt x="296" y="72"/>
                  </a:lnTo>
                  <a:lnTo>
                    <a:pt x="295" y="72"/>
                  </a:lnTo>
                  <a:lnTo>
                    <a:pt x="296" y="72"/>
                  </a:lnTo>
                  <a:lnTo>
                    <a:pt x="297" y="72"/>
                  </a:lnTo>
                  <a:lnTo>
                    <a:pt x="296" y="71"/>
                  </a:lnTo>
                  <a:lnTo>
                    <a:pt x="297" y="71"/>
                  </a:lnTo>
                  <a:lnTo>
                    <a:pt x="297" y="70"/>
                  </a:lnTo>
                  <a:lnTo>
                    <a:pt x="298" y="70"/>
                  </a:lnTo>
                  <a:lnTo>
                    <a:pt x="299" y="70"/>
                  </a:lnTo>
                  <a:lnTo>
                    <a:pt x="298" y="70"/>
                  </a:lnTo>
                  <a:lnTo>
                    <a:pt x="299" y="71"/>
                  </a:lnTo>
                  <a:lnTo>
                    <a:pt x="298" y="71"/>
                  </a:lnTo>
                  <a:lnTo>
                    <a:pt x="299" y="71"/>
                  </a:lnTo>
                  <a:lnTo>
                    <a:pt x="299" y="70"/>
                  </a:lnTo>
                  <a:lnTo>
                    <a:pt x="301" y="70"/>
                  </a:lnTo>
                  <a:lnTo>
                    <a:pt x="301" y="71"/>
                  </a:lnTo>
                  <a:lnTo>
                    <a:pt x="299" y="71"/>
                  </a:lnTo>
                  <a:lnTo>
                    <a:pt x="299" y="72"/>
                  </a:lnTo>
                  <a:lnTo>
                    <a:pt x="301" y="71"/>
                  </a:lnTo>
                  <a:lnTo>
                    <a:pt x="301" y="72"/>
                  </a:lnTo>
                  <a:lnTo>
                    <a:pt x="301" y="71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1" y="72"/>
                  </a:lnTo>
                  <a:lnTo>
                    <a:pt x="303" y="72"/>
                  </a:lnTo>
                  <a:lnTo>
                    <a:pt x="301" y="72"/>
                  </a:lnTo>
                  <a:lnTo>
                    <a:pt x="301" y="73"/>
                  </a:lnTo>
                  <a:lnTo>
                    <a:pt x="303" y="72"/>
                  </a:lnTo>
                  <a:lnTo>
                    <a:pt x="303" y="73"/>
                  </a:lnTo>
                  <a:lnTo>
                    <a:pt x="301" y="73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2"/>
                  </a:lnTo>
                  <a:lnTo>
                    <a:pt x="304" y="73"/>
                  </a:lnTo>
                  <a:lnTo>
                    <a:pt x="305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4" y="77"/>
                  </a:lnTo>
                  <a:lnTo>
                    <a:pt x="304" y="78"/>
                  </a:lnTo>
                  <a:lnTo>
                    <a:pt x="303" y="78"/>
                  </a:lnTo>
                  <a:lnTo>
                    <a:pt x="301" y="78"/>
                  </a:lnTo>
                  <a:lnTo>
                    <a:pt x="303" y="78"/>
                  </a:lnTo>
                  <a:lnTo>
                    <a:pt x="304" y="78"/>
                  </a:lnTo>
                  <a:lnTo>
                    <a:pt x="303" y="78"/>
                  </a:lnTo>
                  <a:lnTo>
                    <a:pt x="303" y="79"/>
                  </a:lnTo>
                  <a:lnTo>
                    <a:pt x="304" y="79"/>
                  </a:lnTo>
                  <a:lnTo>
                    <a:pt x="304" y="78"/>
                  </a:lnTo>
                  <a:lnTo>
                    <a:pt x="305" y="78"/>
                  </a:lnTo>
                  <a:lnTo>
                    <a:pt x="305" y="77"/>
                  </a:lnTo>
                  <a:lnTo>
                    <a:pt x="306" y="77"/>
                  </a:lnTo>
                  <a:lnTo>
                    <a:pt x="306" y="78"/>
                  </a:lnTo>
                  <a:lnTo>
                    <a:pt x="306" y="79"/>
                  </a:lnTo>
                  <a:lnTo>
                    <a:pt x="305" y="79"/>
                  </a:lnTo>
                  <a:lnTo>
                    <a:pt x="304" y="79"/>
                  </a:lnTo>
                  <a:lnTo>
                    <a:pt x="305" y="79"/>
                  </a:lnTo>
                  <a:lnTo>
                    <a:pt x="305" y="80"/>
                  </a:lnTo>
                  <a:lnTo>
                    <a:pt x="304" y="80"/>
                  </a:lnTo>
                  <a:lnTo>
                    <a:pt x="304" y="82"/>
                  </a:lnTo>
                  <a:lnTo>
                    <a:pt x="304" y="80"/>
                  </a:lnTo>
                  <a:lnTo>
                    <a:pt x="305" y="80"/>
                  </a:lnTo>
                  <a:lnTo>
                    <a:pt x="305" y="82"/>
                  </a:lnTo>
                  <a:lnTo>
                    <a:pt x="304" y="83"/>
                  </a:lnTo>
                  <a:lnTo>
                    <a:pt x="304" y="84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4" y="87"/>
                  </a:lnTo>
                  <a:lnTo>
                    <a:pt x="303" y="87"/>
                  </a:lnTo>
                  <a:lnTo>
                    <a:pt x="303" y="88"/>
                  </a:lnTo>
                  <a:lnTo>
                    <a:pt x="303" y="89"/>
                  </a:lnTo>
                  <a:lnTo>
                    <a:pt x="301" y="89"/>
                  </a:lnTo>
                  <a:lnTo>
                    <a:pt x="303" y="89"/>
                  </a:lnTo>
                  <a:lnTo>
                    <a:pt x="303" y="88"/>
                  </a:lnTo>
                  <a:lnTo>
                    <a:pt x="304" y="88"/>
                  </a:lnTo>
                  <a:lnTo>
                    <a:pt x="304" y="87"/>
                  </a:lnTo>
                  <a:lnTo>
                    <a:pt x="305" y="87"/>
                  </a:lnTo>
                  <a:lnTo>
                    <a:pt x="305" y="85"/>
                  </a:lnTo>
                  <a:lnTo>
                    <a:pt x="306" y="85"/>
                  </a:lnTo>
                  <a:lnTo>
                    <a:pt x="306" y="84"/>
                  </a:lnTo>
                  <a:lnTo>
                    <a:pt x="306" y="83"/>
                  </a:lnTo>
                  <a:lnTo>
                    <a:pt x="306" y="82"/>
                  </a:lnTo>
                  <a:lnTo>
                    <a:pt x="306" y="80"/>
                  </a:lnTo>
                  <a:lnTo>
                    <a:pt x="307" y="80"/>
                  </a:lnTo>
                  <a:lnTo>
                    <a:pt x="307" y="82"/>
                  </a:lnTo>
                  <a:lnTo>
                    <a:pt x="307" y="80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09" y="80"/>
                  </a:lnTo>
                  <a:lnTo>
                    <a:pt x="309" y="79"/>
                  </a:lnTo>
                  <a:lnTo>
                    <a:pt x="309" y="80"/>
                  </a:lnTo>
                  <a:lnTo>
                    <a:pt x="309" y="82"/>
                  </a:lnTo>
                  <a:lnTo>
                    <a:pt x="308" y="82"/>
                  </a:lnTo>
                  <a:lnTo>
                    <a:pt x="308" y="83"/>
                  </a:lnTo>
                  <a:lnTo>
                    <a:pt x="307" y="83"/>
                  </a:lnTo>
                  <a:lnTo>
                    <a:pt x="306" y="84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7" y="84"/>
                  </a:lnTo>
                  <a:lnTo>
                    <a:pt x="307" y="83"/>
                  </a:lnTo>
                  <a:lnTo>
                    <a:pt x="308" y="83"/>
                  </a:lnTo>
                  <a:lnTo>
                    <a:pt x="308" y="84"/>
                  </a:lnTo>
                  <a:lnTo>
                    <a:pt x="308" y="83"/>
                  </a:lnTo>
                  <a:lnTo>
                    <a:pt x="309" y="83"/>
                  </a:lnTo>
                  <a:lnTo>
                    <a:pt x="309" y="84"/>
                  </a:lnTo>
                  <a:lnTo>
                    <a:pt x="309" y="83"/>
                  </a:lnTo>
                  <a:lnTo>
                    <a:pt x="309" y="82"/>
                  </a:lnTo>
                  <a:lnTo>
                    <a:pt x="310" y="82"/>
                  </a:lnTo>
                  <a:lnTo>
                    <a:pt x="310" y="80"/>
                  </a:lnTo>
                  <a:lnTo>
                    <a:pt x="310" y="82"/>
                  </a:lnTo>
                  <a:lnTo>
                    <a:pt x="311" y="82"/>
                  </a:lnTo>
                  <a:lnTo>
                    <a:pt x="310" y="82"/>
                  </a:lnTo>
                  <a:lnTo>
                    <a:pt x="311" y="82"/>
                  </a:lnTo>
                  <a:lnTo>
                    <a:pt x="311" y="80"/>
                  </a:lnTo>
                  <a:lnTo>
                    <a:pt x="313" y="80"/>
                  </a:lnTo>
                  <a:lnTo>
                    <a:pt x="313" y="82"/>
                  </a:lnTo>
                  <a:lnTo>
                    <a:pt x="313" y="80"/>
                  </a:lnTo>
                  <a:lnTo>
                    <a:pt x="313" y="82"/>
                  </a:lnTo>
                  <a:lnTo>
                    <a:pt x="313" y="80"/>
                  </a:lnTo>
                  <a:lnTo>
                    <a:pt x="314" y="80"/>
                  </a:lnTo>
                  <a:lnTo>
                    <a:pt x="313" y="80"/>
                  </a:lnTo>
                  <a:lnTo>
                    <a:pt x="314" y="80"/>
                  </a:lnTo>
                  <a:lnTo>
                    <a:pt x="314" y="79"/>
                  </a:lnTo>
                  <a:lnTo>
                    <a:pt x="315" y="80"/>
                  </a:lnTo>
                  <a:lnTo>
                    <a:pt x="316" y="80"/>
                  </a:lnTo>
                  <a:lnTo>
                    <a:pt x="315" y="80"/>
                  </a:lnTo>
                  <a:lnTo>
                    <a:pt x="316" y="80"/>
                  </a:lnTo>
                  <a:lnTo>
                    <a:pt x="315" y="80"/>
                  </a:lnTo>
                  <a:lnTo>
                    <a:pt x="315" y="79"/>
                  </a:lnTo>
                  <a:lnTo>
                    <a:pt x="316" y="79"/>
                  </a:lnTo>
                  <a:lnTo>
                    <a:pt x="318" y="79"/>
                  </a:lnTo>
                  <a:lnTo>
                    <a:pt x="319" y="79"/>
                  </a:lnTo>
                  <a:lnTo>
                    <a:pt x="320" y="80"/>
                  </a:lnTo>
                  <a:lnTo>
                    <a:pt x="321" y="80"/>
                  </a:lnTo>
                  <a:lnTo>
                    <a:pt x="322" y="80"/>
                  </a:lnTo>
                  <a:lnTo>
                    <a:pt x="322" y="82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6" y="83"/>
                  </a:lnTo>
                  <a:lnTo>
                    <a:pt x="325" y="83"/>
                  </a:lnTo>
                  <a:lnTo>
                    <a:pt x="326" y="83"/>
                  </a:lnTo>
                  <a:lnTo>
                    <a:pt x="327" y="83"/>
                  </a:lnTo>
                  <a:lnTo>
                    <a:pt x="328" y="83"/>
                  </a:lnTo>
                  <a:lnTo>
                    <a:pt x="328" y="84"/>
                  </a:lnTo>
                  <a:lnTo>
                    <a:pt x="329" y="84"/>
                  </a:lnTo>
                  <a:lnTo>
                    <a:pt x="330" y="84"/>
                  </a:lnTo>
                  <a:lnTo>
                    <a:pt x="330" y="83"/>
                  </a:lnTo>
                  <a:lnTo>
                    <a:pt x="332" y="83"/>
                  </a:lnTo>
                  <a:lnTo>
                    <a:pt x="333" y="83"/>
                  </a:lnTo>
                  <a:lnTo>
                    <a:pt x="332" y="83"/>
                  </a:lnTo>
                  <a:lnTo>
                    <a:pt x="333" y="83"/>
                  </a:lnTo>
                  <a:lnTo>
                    <a:pt x="333" y="84"/>
                  </a:lnTo>
                  <a:lnTo>
                    <a:pt x="335" y="84"/>
                  </a:lnTo>
                  <a:lnTo>
                    <a:pt x="335" y="85"/>
                  </a:lnTo>
                  <a:lnTo>
                    <a:pt x="336" y="85"/>
                  </a:lnTo>
                  <a:lnTo>
                    <a:pt x="337" y="84"/>
                  </a:lnTo>
                  <a:lnTo>
                    <a:pt x="337" y="85"/>
                  </a:lnTo>
                  <a:lnTo>
                    <a:pt x="338" y="85"/>
                  </a:lnTo>
                  <a:lnTo>
                    <a:pt x="339" y="87"/>
                  </a:lnTo>
                  <a:lnTo>
                    <a:pt x="339" y="85"/>
                  </a:lnTo>
                  <a:lnTo>
                    <a:pt x="338" y="85"/>
                  </a:lnTo>
                  <a:lnTo>
                    <a:pt x="338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0" y="84"/>
                  </a:lnTo>
                  <a:lnTo>
                    <a:pt x="341" y="84"/>
                  </a:lnTo>
                  <a:lnTo>
                    <a:pt x="342" y="84"/>
                  </a:lnTo>
                  <a:lnTo>
                    <a:pt x="343" y="84"/>
                  </a:lnTo>
                  <a:lnTo>
                    <a:pt x="344" y="84"/>
                  </a:lnTo>
                  <a:lnTo>
                    <a:pt x="345" y="84"/>
                  </a:lnTo>
                  <a:lnTo>
                    <a:pt x="348" y="84"/>
                  </a:lnTo>
                  <a:lnTo>
                    <a:pt x="349" y="84"/>
                  </a:lnTo>
                  <a:lnTo>
                    <a:pt x="350" y="84"/>
                  </a:lnTo>
                  <a:lnTo>
                    <a:pt x="351" y="84"/>
                  </a:lnTo>
                  <a:lnTo>
                    <a:pt x="352" y="84"/>
                  </a:lnTo>
                  <a:lnTo>
                    <a:pt x="352" y="85"/>
                  </a:lnTo>
                  <a:lnTo>
                    <a:pt x="353" y="85"/>
                  </a:lnTo>
                  <a:lnTo>
                    <a:pt x="354" y="85"/>
                  </a:lnTo>
                  <a:lnTo>
                    <a:pt x="354" y="87"/>
                  </a:lnTo>
                  <a:lnTo>
                    <a:pt x="355" y="87"/>
                  </a:lnTo>
                  <a:lnTo>
                    <a:pt x="356" y="88"/>
                  </a:lnTo>
                  <a:lnTo>
                    <a:pt x="358" y="88"/>
                  </a:lnTo>
                  <a:lnTo>
                    <a:pt x="359" y="88"/>
                  </a:lnTo>
                  <a:lnTo>
                    <a:pt x="359" y="89"/>
                  </a:lnTo>
                  <a:lnTo>
                    <a:pt x="360" y="89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3" y="90"/>
                  </a:lnTo>
                  <a:lnTo>
                    <a:pt x="363" y="91"/>
                  </a:lnTo>
                  <a:lnTo>
                    <a:pt x="364" y="91"/>
                  </a:lnTo>
                  <a:lnTo>
                    <a:pt x="364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6" y="93"/>
                  </a:lnTo>
                  <a:lnTo>
                    <a:pt x="367" y="93"/>
                  </a:lnTo>
                  <a:lnTo>
                    <a:pt x="367" y="94"/>
                  </a:lnTo>
                  <a:lnTo>
                    <a:pt x="368" y="94"/>
                  </a:lnTo>
                  <a:lnTo>
                    <a:pt x="368" y="95"/>
                  </a:lnTo>
                  <a:lnTo>
                    <a:pt x="370" y="95"/>
                  </a:lnTo>
                  <a:lnTo>
                    <a:pt x="370" y="97"/>
                  </a:lnTo>
                  <a:lnTo>
                    <a:pt x="371" y="99"/>
                  </a:lnTo>
                  <a:lnTo>
                    <a:pt x="372" y="99"/>
                  </a:lnTo>
                  <a:lnTo>
                    <a:pt x="373" y="100"/>
                  </a:lnTo>
                  <a:lnTo>
                    <a:pt x="373" y="101"/>
                  </a:lnTo>
                  <a:lnTo>
                    <a:pt x="374" y="101"/>
                  </a:lnTo>
                  <a:lnTo>
                    <a:pt x="374" y="102"/>
                  </a:lnTo>
                  <a:lnTo>
                    <a:pt x="375" y="102"/>
                  </a:lnTo>
                  <a:lnTo>
                    <a:pt x="375" y="103"/>
                  </a:lnTo>
                  <a:lnTo>
                    <a:pt x="376" y="103"/>
                  </a:lnTo>
                  <a:lnTo>
                    <a:pt x="378" y="103"/>
                  </a:lnTo>
                  <a:lnTo>
                    <a:pt x="379" y="103"/>
                  </a:lnTo>
                  <a:lnTo>
                    <a:pt x="379" y="104"/>
                  </a:lnTo>
                  <a:lnTo>
                    <a:pt x="381" y="105"/>
                  </a:lnTo>
                  <a:lnTo>
                    <a:pt x="382" y="105"/>
                  </a:lnTo>
                  <a:lnTo>
                    <a:pt x="383" y="105"/>
                  </a:lnTo>
                  <a:lnTo>
                    <a:pt x="384" y="105"/>
                  </a:lnTo>
                  <a:lnTo>
                    <a:pt x="384" y="106"/>
                  </a:lnTo>
                  <a:lnTo>
                    <a:pt x="385" y="106"/>
                  </a:lnTo>
                  <a:lnTo>
                    <a:pt x="385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6" y="107"/>
                  </a:lnTo>
                  <a:lnTo>
                    <a:pt x="387" y="107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7"/>
                  </a:lnTo>
                  <a:lnTo>
                    <a:pt x="392" y="107"/>
                  </a:lnTo>
                  <a:lnTo>
                    <a:pt x="392" y="106"/>
                  </a:lnTo>
                  <a:lnTo>
                    <a:pt x="394" y="106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8" y="108"/>
                  </a:lnTo>
                  <a:lnTo>
                    <a:pt x="399" y="108"/>
                  </a:lnTo>
                  <a:lnTo>
                    <a:pt x="399" y="110"/>
                  </a:lnTo>
                  <a:lnTo>
                    <a:pt x="400" y="111"/>
                  </a:lnTo>
                  <a:lnTo>
                    <a:pt x="400" y="113"/>
                  </a:lnTo>
                  <a:lnTo>
                    <a:pt x="400" y="114"/>
                  </a:lnTo>
                  <a:lnTo>
                    <a:pt x="401" y="114"/>
                  </a:lnTo>
                  <a:lnTo>
                    <a:pt x="401" y="115"/>
                  </a:lnTo>
                  <a:lnTo>
                    <a:pt x="401" y="116"/>
                  </a:lnTo>
                  <a:lnTo>
                    <a:pt x="401" y="117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2" y="119"/>
                  </a:lnTo>
                  <a:lnTo>
                    <a:pt x="402" y="120"/>
                  </a:lnTo>
                  <a:lnTo>
                    <a:pt x="402" y="122"/>
                  </a:lnTo>
                  <a:lnTo>
                    <a:pt x="404" y="122"/>
                  </a:lnTo>
                  <a:lnTo>
                    <a:pt x="404" y="123"/>
                  </a:lnTo>
                  <a:lnTo>
                    <a:pt x="402" y="123"/>
                  </a:lnTo>
                  <a:lnTo>
                    <a:pt x="404" y="123"/>
                  </a:lnTo>
                  <a:lnTo>
                    <a:pt x="404" y="124"/>
                  </a:lnTo>
                  <a:lnTo>
                    <a:pt x="404" y="125"/>
                  </a:lnTo>
                  <a:lnTo>
                    <a:pt x="404" y="126"/>
                  </a:lnTo>
                  <a:lnTo>
                    <a:pt x="404" y="128"/>
                  </a:lnTo>
                  <a:lnTo>
                    <a:pt x="404" y="129"/>
                  </a:lnTo>
                  <a:lnTo>
                    <a:pt x="404" y="128"/>
                  </a:lnTo>
                  <a:lnTo>
                    <a:pt x="405" y="128"/>
                  </a:lnTo>
                  <a:lnTo>
                    <a:pt x="405" y="126"/>
                  </a:lnTo>
                  <a:lnTo>
                    <a:pt x="405" y="128"/>
                  </a:lnTo>
                  <a:lnTo>
                    <a:pt x="405" y="129"/>
                  </a:lnTo>
                  <a:lnTo>
                    <a:pt x="405" y="130"/>
                  </a:lnTo>
                  <a:lnTo>
                    <a:pt x="405" y="131"/>
                  </a:lnTo>
                  <a:lnTo>
                    <a:pt x="405" y="133"/>
                  </a:lnTo>
                  <a:lnTo>
                    <a:pt x="404" y="133"/>
                  </a:lnTo>
                  <a:lnTo>
                    <a:pt x="405" y="134"/>
                  </a:lnTo>
                  <a:lnTo>
                    <a:pt x="405" y="135"/>
                  </a:lnTo>
                  <a:lnTo>
                    <a:pt x="405" y="134"/>
                  </a:lnTo>
                  <a:lnTo>
                    <a:pt x="405" y="135"/>
                  </a:lnTo>
                  <a:lnTo>
                    <a:pt x="404" y="134"/>
                  </a:lnTo>
                  <a:lnTo>
                    <a:pt x="404" y="135"/>
                  </a:lnTo>
                  <a:lnTo>
                    <a:pt x="404" y="136"/>
                  </a:lnTo>
                  <a:lnTo>
                    <a:pt x="405" y="136"/>
                  </a:lnTo>
                  <a:lnTo>
                    <a:pt x="405" y="137"/>
                  </a:lnTo>
                  <a:lnTo>
                    <a:pt x="405" y="138"/>
                  </a:lnTo>
                  <a:lnTo>
                    <a:pt x="404" y="138"/>
                  </a:lnTo>
                  <a:lnTo>
                    <a:pt x="404" y="139"/>
                  </a:lnTo>
                  <a:lnTo>
                    <a:pt x="404" y="140"/>
                  </a:lnTo>
                  <a:lnTo>
                    <a:pt x="404" y="142"/>
                  </a:lnTo>
                  <a:lnTo>
                    <a:pt x="402" y="145"/>
                  </a:lnTo>
                  <a:lnTo>
                    <a:pt x="401" y="146"/>
                  </a:lnTo>
                  <a:lnTo>
                    <a:pt x="401" y="147"/>
                  </a:lnTo>
                  <a:lnTo>
                    <a:pt x="401" y="148"/>
                  </a:lnTo>
                  <a:lnTo>
                    <a:pt x="400" y="149"/>
                  </a:lnTo>
                  <a:lnTo>
                    <a:pt x="400" y="150"/>
                  </a:lnTo>
                  <a:lnTo>
                    <a:pt x="399" y="151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6" y="153"/>
                  </a:lnTo>
                  <a:lnTo>
                    <a:pt x="396" y="154"/>
                  </a:lnTo>
                  <a:lnTo>
                    <a:pt x="395" y="154"/>
                  </a:lnTo>
                  <a:lnTo>
                    <a:pt x="396" y="154"/>
                  </a:lnTo>
                  <a:lnTo>
                    <a:pt x="395" y="154"/>
                  </a:lnTo>
                  <a:lnTo>
                    <a:pt x="395" y="153"/>
                  </a:lnTo>
                  <a:lnTo>
                    <a:pt x="395" y="154"/>
                  </a:lnTo>
                  <a:lnTo>
                    <a:pt x="395" y="156"/>
                  </a:lnTo>
                  <a:lnTo>
                    <a:pt x="395" y="154"/>
                  </a:lnTo>
                  <a:lnTo>
                    <a:pt x="394" y="154"/>
                  </a:lnTo>
                  <a:lnTo>
                    <a:pt x="395" y="156"/>
                  </a:lnTo>
                  <a:lnTo>
                    <a:pt x="394" y="158"/>
                  </a:lnTo>
                  <a:lnTo>
                    <a:pt x="394" y="159"/>
                  </a:lnTo>
                  <a:lnTo>
                    <a:pt x="392" y="159"/>
                  </a:lnTo>
                  <a:lnTo>
                    <a:pt x="392" y="160"/>
                  </a:lnTo>
                  <a:lnTo>
                    <a:pt x="390" y="161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8" y="164"/>
                  </a:lnTo>
                  <a:lnTo>
                    <a:pt x="387" y="164"/>
                  </a:lnTo>
                  <a:lnTo>
                    <a:pt x="386" y="164"/>
                  </a:lnTo>
                  <a:lnTo>
                    <a:pt x="385" y="165"/>
                  </a:lnTo>
                  <a:lnTo>
                    <a:pt x="384" y="166"/>
                  </a:lnTo>
                  <a:lnTo>
                    <a:pt x="383" y="168"/>
                  </a:lnTo>
                  <a:lnTo>
                    <a:pt x="382" y="168"/>
                  </a:lnTo>
                  <a:lnTo>
                    <a:pt x="382" y="169"/>
                  </a:lnTo>
                  <a:lnTo>
                    <a:pt x="382" y="170"/>
                  </a:lnTo>
                  <a:lnTo>
                    <a:pt x="381" y="170"/>
                  </a:lnTo>
                  <a:lnTo>
                    <a:pt x="381" y="169"/>
                  </a:lnTo>
                  <a:lnTo>
                    <a:pt x="379" y="169"/>
                  </a:lnTo>
                  <a:lnTo>
                    <a:pt x="379" y="170"/>
                  </a:lnTo>
                  <a:lnTo>
                    <a:pt x="381" y="170"/>
                  </a:lnTo>
                  <a:lnTo>
                    <a:pt x="381" y="171"/>
                  </a:lnTo>
                  <a:lnTo>
                    <a:pt x="379" y="171"/>
                  </a:lnTo>
                  <a:lnTo>
                    <a:pt x="379" y="173"/>
                  </a:lnTo>
                  <a:lnTo>
                    <a:pt x="379" y="174"/>
                  </a:lnTo>
                  <a:lnTo>
                    <a:pt x="378" y="174"/>
                  </a:lnTo>
                  <a:lnTo>
                    <a:pt x="378" y="173"/>
                  </a:lnTo>
                  <a:lnTo>
                    <a:pt x="379" y="173"/>
                  </a:lnTo>
                  <a:lnTo>
                    <a:pt x="379" y="171"/>
                  </a:lnTo>
                  <a:lnTo>
                    <a:pt x="379" y="173"/>
                  </a:lnTo>
                  <a:lnTo>
                    <a:pt x="378" y="173"/>
                  </a:lnTo>
                  <a:lnTo>
                    <a:pt x="378" y="174"/>
                  </a:lnTo>
                  <a:lnTo>
                    <a:pt x="378" y="173"/>
                  </a:lnTo>
                  <a:lnTo>
                    <a:pt x="378" y="174"/>
                  </a:lnTo>
                  <a:lnTo>
                    <a:pt x="378" y="175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78" y="174"/>
                  </a:lnTo>
                  <a:lnTo>
                    <a:pt x="379" y="174"/>
                  </a:lnTo>
                  <a:lnTo>
                    <a:pt x="378" y="174"/>
                  </a:lnTo>
                  <a:lnTo>
                    <a:pt x="378" y="175"/>
                  </a:lnTo>
                  <a:lnTo>
                    <a:pt x="376" y="177"/>
                  </a:lnTo>
                  <a:lnTo>
                    <a:pt x="375" y="180"/>
                  </a:lnTo>
                  <a:lnTo>
                    <a:pt x="374" y="181"/>
                  </a:lnTo>
                  <a:lnTo>
                    <a:pt x="374" y="182"/>
                  </a:lnTo>
                  <a:lnTo>
                    <a:pt x="373" y="183"/>
                  </a:lnTo>
                  <a:lnTo>
                    <a:pt x="373" y="184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1" y="186"/>
                  </a:lnTo>
                  <a:lnTo>
                    <a:pt x="371" y="188"/>
                  </a:lnTo>
                  <a:lnTo>
                    <a:pt x="370" y="188"/>
                  </a:lnTo>
                  <a:lnTo>
                    <a:pt x="368" y="190"/>
                  </a:lnTo>
                  <a:lnTo>
                    <a:pt x="368" y="191"/>
                  </a:lnTo>
                  <a:lnTo>
                    <a:pt x="367" y="191"/>
                  </a:lnTo>
                  <a:lnTo>
                    <a:pt x="366" y="191"/>
                  </a:lnTo>
                  <a:lnTo>
                    <a:pt x="367" y="190"/>
                  </a:lnTo>
                  <a:lnTo>
                    <a:pt x="367" y="188"/>
                  </a:lnTo>
                  <a:lnTo>
                    <a:pt x="367" y="186"/>
                  </a:lnTo>
                  <a:lnTo>
                    <a:pt x="366" y="186"/>
                  </a:lnTo>
                  <a:lnTo>
                    <a:pt x="365" y="186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4" y="186"/>
                  </a:lnTo>
                  <a:lnTo>
                    <a:pt x="364" y="188"/>
                  </a:lnTo>
                  <a:lnTo>
                    <a:pt x="364" y="190"/>
                  </a:lnTo>
                  <a:lnTo>
                    <a:pt x="364" y="188"/>
                  </a:lnTo>
                  <a:lnTo>
                    <a:pt x="363" y="188"/>
                  </a:lnTo>
                  <a:lnTo>
                    <a:pt x="363" y="186"/>
                  </a:lnTo>
                  <a:lnTo>
                    <a:pt x="364" y="186"/>
                  </a:lnTo>
                  <a:lnTo>
                    <a:pt x="363" y="186"/>
                  </a:lnTo>
                  <a:lnTo>
                    <a:pt x="363" y="188"/>
                  </a:lnTo>
                  <a:lnTo>
                    <a:pt x="363" y="190"/>
                  </a:lnTo>
                  <a:lnTo>
                    <a:pt x="364" y="190"/>
                  </a:lnTo>
                  <a:lnTo>
                    <a:pt x="365" y="190"/>
                  </a:lnTo>
                  <a:lnTo>
                    <a:pt x="364" y="190"/>
                  </a:lnTo>
                  <a:lnTo>
                    <a:pt x="364" y="191"/>
                  </a:lnTo>
                  <a:lnTo>
                    <a:pt x="363" y="191"/>
                  </a:lnTo>
                  <a:lnTo>
                    <a:pt x="363" y="192"/>
                  </a:lnTo>
                  <a:lnTo>
                    <a:pt x="364" y="192"/>
                  </a:lnTo>
                  <a:lnTo>
                    <a:pt x="363" y="193"/>
                  </a:lnTo>
                  <a:lnTo>
                    <a:pt x="363" y="194"/>
                  </a:lnTo>
                  <a:lnTo>
                    <a:pt x="361" y="194"/>
                  </a:lnTo>
                  <a:lnTo>
                    <a:pt x="363" y="194"/>
                  </a:lnTo>
                  <a:lnTo>
                    <a:pt x="361" y="194"/>
                  </a:lnTo>
                  <a:lnTo>
                    <a:pt x="361" y="195"/>
                  </a:lnTo>
                  <a:lnTo>
                    <a:pt x="360" y="196"/>
                  </a:lnTo>
                  <a:lnTo>
                    <a:pt x="361" y="196"/>
                  </a:lnTo>
                  <a:lnTo>
                    <a:pt x="360" y="196"/>
                  </a:lnTo>
                  <a:lnTo>
                    <a:pt x="361" y="196"/>
                  </a:lnTo>
                  <a:lnTo>
                    <a:pt x="361" y="195"/>
                  </a:lnTo>
                  <a:lnTo>
                    <a:pt x="361" y="196"/>
                  </a:lnTo>
                  <a:lnTo>
                    <a:pt x="361" y="197"/>
                  </a:lnTo>
                  <a:lnTo>
                    <a:pt x="361" y="198"/>
                  </a:lnTo>
                  <a:lnTo>
                    <a:pt x="361" y="199"/>
                  </a:lnTo>
                  <a:lnTo>
                    <a:pt x="361" y="198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8"/>
                  </a:lnTo>
                  <a:lnTo>
                    <a:pt x="360" y="197"/>
                  </a:lnTo>
                  <a:lnTo>
                    <a:pt x="360" y="198"/>
                  </a:lnTo>
                  <a:lnTo>
                    <a:pt x="361" y="198"/>
                  </a:lnTo>
                  <a:lnTo>
                    <a:pt x="361" y="199"/>
                  </a:lnTo>
                  <a:lnTo>
                    <a:pt x="361" y="200"/>
                  </a:lnTo>
                  <a:lnTo>
                    <a:pt x="361" y="202"/>
                  </a:lnTo>
                  <a:lnTo>
                    <a:pt x="361" y="200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3" y="202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3" y="200"/>
                  </a:lnTo>
                  <a:lnTo>
                    <a:pt x="361" y="200"/>
                  </a:lnTo>
                  <a:lnTo>
                    <a:pt x="361" y="199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3" y="202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1" y="205"/>
                  </a:lnTo>
                  <a:lnTo>
                    <a:pt x="361" y="206"/>
                  </a:lnTo>
                  <a:lnTo>
                    <a:pt x="361" y="207"/>
                  </a:lnTo>
                  <a:lnTo>
                    <a:pt x="361" y="208"/>
                  </a:lnTo>
                  <a:lnTo>
                    <a:pt x="361" y="209"/>
                  </a:lnTo>
                  <a:lnTo>
                    <a:pt x="361" y="210"/>
                  </a:lnTo>
                  <a:lnTo>
                    <a:pt x="361" y="211"/>
                  </a:lnTo>
                  <a:lnTo>
                    <a:pt x="361" y="214"/>
                  </a:lnTo>
                  <a:lnTo>
                    <a:pt x="361" y="215"/>
                  </a:lnTo>
                  <a:lnTo>
                    <a:pt x="361" y="216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3" y="220"/>
                  </a:lnTo>
                  <a:lnTo>
                    <a:pt x="363" y="221"/>
                  </a:lnTo>
                  <a:lnTo>
                    <a:pt x="363" y="222"/>
                  </a:lnTo>
                  <a:lnTo>
                    <a:pt x="363" y="223"/>
                  </a:lnTo>
                  <a:lnTo>
                    <a:pt x="363" y="225"/>
                  </a:lnTo>
                  <a:lnTo>
                    <a:pt x="361" y="225"/>
                  </a:lnTo>
                  <a:lnTo>
                    <a:pt x="361" y="226"/>
                  </a:lnTo>
                  <a:lnTo>
                    <a:pt x="361" y="227"/>
                  </a:lnTo>
                  <a:lnTo>
                    <a:pt x="360" y="229"/>
                  </a:lnTo>
                  <a:lnTo>
                    <a:pt x="360" y="230"/>
                  </a:lnTo>
                  <a:lnTo>
                    <a:pt x="360" y="231"/>
                  </a:lnTo>
                  <a:lnTo>
                    <a:pt x="360" y="233"/>
                  </a:lnTo>
                  <a:lnTo>
                    <a:pt x="360" y="234"/>
                  </a:lnTo>
                  <a:lnTo>
                    <a:pt x="359" y="236"/>
                  </a:lnTo>
                  <a:lnTo>
                    <a:pt x="359" y="237"/>
                  </a:lnTo>
                  <a:lnTo>
                    <a:pt x="359" y="238"/>
                  </a:lnTo>
                  <a:lnTo>
                    <a:pt x="360" y="238"/>
                  </a:lnTo>
                  <a:lnTo>
                    <a:pt x="360" y="240"/>
                  </a:lnTo>
                  <a:lnTo>
                    <a:pt x="360" y="241"/>
                  </a:lnTo>
                  <a:lnTo>
                    <a:pt x="359" y="242"/>
                  </a:lnTo>
                  <a:lnTo>
                    <a:pt x="358" y="242"/>
                  </a:lnTo>
                  <a:lnTo>
                    <a:pt x="358" y="243"/>
                  </a:lnTo>
                  <a:lnTo>
                    <a:pt x="356" y="243"/>
                  </a:lnTo>
                  <a:lnTo>
                    <a:pt x="355" y="245"/>
                  </a:lnTo>
                  <a:lnTo>
                    <a:pt x="354" y="246"/>
                  </a:lnTo>
                  <a:lnTo>
                    <a:pt x="354" y="250"/>
                  </a:lnTo>
                  <a:lnTo>
                    <a:pt x="354" y="252"/>
                  </a:lnTo>
                  <a:lnTo>
                    <a:pt x="354" y="254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3" y="261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51" y="264"/>
                  </a:lnTo>
                  <a:lnTo>
                    <a:pt x="351" y="265"/>
                  </a:lnTo>
                  <a:lnTo>
                    <a:pt x="350" y="265"/>
                  </a:lnTo>
                  <a:lnTo>
                    <a:pt x="350" y="266"/>
                  </a:lnTo>
                  <a:lnTo>
                    <a:pt x="350" y="267"/>
                  </a:lnTo>
                  <a:lnTo>
                    <a:pt x="350" y="268"/>
                  </a:lnTo>
                  <a:lnTo>
                    <a:pt x="349" y="268"/>
                  </a:lnTo>
                  <a:lnTo>
                    <a:pt x="349" y="270"/>
                  </a:lnTo>
                  <a:lnTo>
                    <a:pt x="349" y="268"/>
                  </a:lnTo>
                  <a:lnTo>
                    <a:pt x="349" y="270"/>
                  </a:lnTo>
                  <a:lnTo>
                    <a:pt x="349" y="268"/>
                  </a:lnTo>
                  <a:lnTo>
                    <a:pt x="348" y="268"/>
                  </a:lnTo>
                  <a:lnTo>
                    <a:pt x="348" y="270"/>
                  </a:lnTo>
                  <a:lnTo>
                    <a:pt x="349" y="270"/>
                  </a:lnTo>
                  <a:lnTo>
                    <a:pt x="349" y="271"/>
                  </a:lnTo>
                  <a:lnTo>
                    <a:pt x="348" y="272"/>
                  </a:lnTo>
                  <a:lnTo>
                    <a:pt x="348" y="273"/>
                  </a:lnTo>
                  <a:lnTo>
                    <a:pt x="345" y="273"/>
                  </a:lnTo>
                  <a:lnTo>
                    <a:pt x="345" y="274"/>
                  </a:lnTo>
                  <a:lnTo>
                    <a:pt x="344" y="274"/>
                  </a:lnTo>
                  <a:lnTo>
                    <a:pt x="344" y="275"/>
                  </a:lnTo>
                  <a:lnTo>
                    <a:pt x="344" y="274"/>
                  </a:lnTo>
                  <a:lnTo>
                    <a:pt x="344" y="275"/>
                  </a:lnTo>
                  <a:lnTo>
                    <a:pt x="343" y="275"/>
                  </a:lnTo>
                  <a:lnTo>
                    <a:pt x="342" y="276"/>
                  </a:lnTo>
                  <a:lnTo>
                    <a:pt x="342" y="277"/>
                  </a:lnTo>
                  <a:lnTo>
                    <a:pt x="341" y="279"/>
                  </a:lnTo>
                  <a:lnTo>
                    <a:pt x="341" y="280"/>
                  </a:lnTo>
                  <a:lnTo>
                    <a:pt x="341" y="282"/>
                  </a:lnTo>
                  <a:lnTo>
                    <a:pt x="340" y="283"/>
                  </a:lnTo>
                  <a:lnTo>
                    <a:pt x="340" y="284"/>
                  </a:lnTo>
                  <a:lnTo>
                    <a:pt x="341" y="284"/>
                  </a:lnTo>
                  <a:lnTo>
                    <a:pt x="340" y="285"/>
                  </a:lnTo>
                  <a:lnTo>
                    <a:pt x="341" y="286"/>
                  </a:lnTo>
                  <a:lnTo>
                    <a:pt x="341" y="287"/>
                  </a:lnTo>
                  <a:lnTo>
                    <a:pt x="341" y="288"/>
                  </a:lnTo>
                  <a:lnTo>
                    <a:pt x="339" y="289"/>
                  </a:lnTo>
                  <a:lnTo>
                    <a:pt x="338" y="289"/>
                  </a:lnTo>
                  <a:lnTo>
                    <a:pt x="337" y="290"/>
                  </a:lnTo>
                  <a:lnTo>
                    <a:pt x="336" y="290"/>
                  </a:lnTo>
                  <a:lnTo>
                    <a:pt x="335" y="290"/>
                  </a:lnTo>
                  <a:lnTo>
                    <a:pt x="333" y="291"/>
                  </a:lnTo>
                  <a:lnTo>
                    <a:pt x="332" y="293"/>
                  </a:lnTo>
                  <a:lnTo>
                    <a:pt x="332" y="295"/>
                  </a:lnTo>
                  <a:lnTo>
                    <a:pt x="330" y="295"/>
                  </a:lnTo>
                  <a:lnTo>
                    <a:pt x="330" y="296"/>
                  </a:lnTo>
                  <a:lnTo>
                    <a:pt x="330" y="297"/>
                  </a:lnTo>
                  <a:lnTo>
                    <a:pt x="332" y="297"/>
                  </a:lnTo>
                  <a:lnTo>
                    <a:pt x="330" y="297"/>
                  </a:lnTo>
                  <a:lnTo>
                    <a:pt x="330" y="298"/>
                  </a:lnTo>
                  <a:lnTo>
                    <a:pt x="330" y="299"/>
                  </a:lnTo>
                  <a:lnTo>
                    <a:pt x="329" y="299"/>
                  </a:lnTo>
                  <a:lnTo>
                    <a:pt x="328" y="299"/>
                  </a:lnTo>
                  <a:lnTo>
                    <a:pt x="327" y="299"/>
                  </a:lnTo>
                  <a:lnTo>
                    <a:pt x="325" y="299"/>
                  </a:lnTo>
                  <a:lnTo>
                    <a:pt x="324" y="299"/>
                  </a:lnTo>
                  <a:lnTo>
                    <a:pt x="322" y="299"/>
                  </a:lnTo>
                  <a:lnTo>
                    <a:pt x="321" y="299"/>
                  </a:lnTo>
                  <a:lnTo>
                    <a:pt x="320" y="299"/>
                  </a:lnTo>
                  <a:lnTo>
                    <a:pt x="319" y="299"/>
                  </a:lnTo>
                  <a:lnTo>
                    <a:pt x="319" y="298"/>
                  </a:lnTo>
                  <a:lnTo>
                    <a:pt x="319" y="297"/>
                  </a:lnTo>
                  <a:lnTo>
                    <a:pt x="320" y="297"/>
                  </a:lnTo>
                  <a:lnTo>
                    <a:pt x="320" y="296"/>
                  </a:lnTo>
                  <a:lnTo>
                    <a:pt x="319" y="296"/>
                  </a:lnTo>
                  <a:lnTo>
                    <a:pt x="318" y="297"/>
                  </a:lnTo>
                  <a:lnTo>
                    <a:pt x="318" y="298"/>
                  </a:lnTo>
                  <a:lnTo>
                    <a:pt x="319" y="298"/>
                  </a:lnTo>
                  <a:lnTo>
                    <a:pt x="319" y="299"/>
                  </a:lnTo>
                  <a:lnTo>
                    <a:pt x="318" y="299"/>
                  </a:lnTo>
                  <a:lnTo>
                    <a:pt x="315" y="299"/>
                  </a:lnTo>
                  <a:lnTo>
                    <a:pt x="314" y="300"/>
                  </a:lnTo>
                  <a:lnTo>
                    <a:pt x="311" y="300"/>
                  </a:lnTo>
                  <a:lnTo>
                    <a:pt x="310" y="300"/>
                  </a:lnTo>
                  <a:lnTo>
                    <a:pt x="309" y="300"/>
                  </a:lnTo>
                  <a:lnTo>
                    <a:pt x="310" y="300"/>
                  </a:lnTo>
                  <a:lnTo>
                    <a:pt x="310" y="299"/>
                  </a:lnTo>
                  <a:lnTo>
                    <a:pt x="311" y="300"/>
                  </a:lnTo>
                  <a:lnTo>
                    <a:pt x="313" y="300"/>
                  </a:lnTo>
                  <a:lnTo>
                    <a:pt x="314" y="299"/>
                  </a:lnTo>
                  <a:lnTo>
                    <a:pt x="313" y="299"/>
                  </a:lnTo>
                  <a:lnTo>
                    <a:pt x="311" y="298"/>
                  </a:lnTo>
                  <a:lnTo>
                    <a:pt x="310" y="298"/>
                  </a:lnTo>
                  <a:lnTo>
                    <a:pt x="309" y="299"/>
                  </a:lnTo>
                  <a:lnTo>
                    <a:pt x="308" y="299"/>
                  </a:lnTo>
                  <a:lnTo>
                    <a:pt x="308" y="300"/>
                  </a:lnTo>
                  <a:lnTo>
                    <a:pt x="308" y="299"/>
                  </a:lnTo>
                  <a:lnTo>
                    <a:pt x="308" y="300"/>
                  </a:lnTo>
                  <a:lnTo>
                    <a:pt x="307" y="300"/>
                  </a:lnTo>
                  <a:lnTo>
                    <a:pt x="307" y="299"/>
                  </a:lnTo>
                  <a:lnTo>
                    <a:pt x="306" y="299"/>
                  </a:lnTo>
                  <a:lnTo>
                    <a:pt x="307" y="299"/>
                  </a:lnTo>
                  <a:lnTo>
                    <a:pt x="307" y="298"/>
                  </a:lnTo>
                  <a:lnTo>
                    <a:pt x="306" y="298"/>
                  </a:lnTo>
                  <a:lnTo>
                    <a:pt x="306" y="299"/>
                  </a:lnTo>
                  <a:lnTo>
                    <a:pt x="305" y="299"/>
                  </a:lnTo>
                  <a:lnTo>
                    <a:pt x="304" y="300"/>
                  </a:lnTo>
                  <a:lnTo>
                    <a:pt x="304" y="299"/>
                  </a:lnTo>
                  <a:lnTo>
                    <a:pt x="304" y="300"/>
                  </a:lnTo>
                  <a:lnTo>
                    <a:pt x="303" y="300"/>
                  </a:lnTo>
                  <a:lnTo>
                    <a:pt x="303" y="301"/>
                  </a:lnTo>
                  <a:lnTo>
                    <a:pt x="304" y="301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4" y="302"/>
                  </a:lnTo>
                  <a:lnTo>
                    <a:pt x="304" y="301"/>
                  </a:lnTo>
                  <a:lnTo>
                    <a:pt x="305" y="301"/>
                  </a:lnTo>
                  <a:lnTo>
                    <a:pt x="304" y="301"/>
                  </a:lnTo>
                  <a:lnTo>
                    <a:pt x="304" y="302"/>
                  </a:lnTo>
                  <a:lnTo>
                    <a:pt x="305" y="302"/>
                  </a:lnTo>
                  <a:lnTo>
                    <a:pt x="304" y="302"/>
                  </a:lnTo>
                  <a:lnTo>
                    <a:pt x="304" y="303"/>
                  </a:lnTo>
                  <a:lnTo>
                    <a:pt x="304" y="302"/>
                  </a:lnTo>
                  <a:lnTo>
                    <a:pt x="303" y="302"/>
                  </a:lnTo>
                  <a:lnTo>
                    <a:pt x="303" y="303"/>
                  </a:lnTo>
                  <a:lnTo>
                    <a:pt x="301" y="303"/>
                  </a:lnTo>
                  <a:lnTo>
                    <a:pt x="301" y="302"/>
                  </a:lnTo>
                  <a:lnTo>
                    <a:pt x="299" y="302"/>
                  </a:lnTo>
                  <a:lnTo>
                    <a:pt x="299" y="303"/>
                  </a:lnTo>
                  <a:lnTo>
                    <a:pt x="298" y="303"/>
                  </a:lnTo>
                  <a:lnTo>
                    <a:pt x="299" y="305"/>
                  </a:lnTo>
                  <a:lnTo>
                    <a:pt x="298" y="305"/>
                  </a:lnTo>
                  <a:lnTo>
                    <a:pt x="297" y="305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5" y="306"/>
                  </a:lnTo>
                  <a:lnTo>
                    <a:pt x="295" y="307"/>
                  </a:lnTo>
                  <a:lnTo>
                    <a:pt x="295" y="308"/>
                  </a:lnTo>
                  <a:lnTo>
                    <a:pt x="294" y="308"/>
                  </a:lnTo>
                  <a:lnTo>
                    <a:pt x="293" y="308"/>
                  </a:lnTo>
                  <a:lnTo>
                    <a:pt x="292" y="308"/>
                  </a:lnTo>
                  <a:lnTo>
                    <a:pt x="292" y="307"/>
                  </a:lnTo>
                  <a:lnTo>
                    <a:pt x="291" y="307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7" y="310"/>
                  </a:lnTo>
                  <a:lnTo>
                    <a:pt x="288" y="308"/>
                  </a:lnTo>
                  <a:lnTo>
                    <a:pt x="288" y="310"/>
                  </a:lnTo>
                  <a:lnTo>
                    <a:pt x="287" y="310"/>
                  </a:lnTo>
                  <a:lnTo>
                    <a:pt x="287" y="311"/>
                  </a:lnTo>
                  <a:lnTo>
                    <a:pt x="285" y="311"/>
                  </a:lnTo>
                  <a:lnTo>
                    <a:pt x="285" y="310"/>
                  </a:lnTo>
                  <a:lnTo>
                    <a:pt x="285" y="308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4" y="311"/>
                  </a:lnTo>
                  <a:lnTo>
                    <a:pt x="285" y="311"/>
                  </a:lnTo>
                  <a:lnTo>
                    <a:pt x="284" y="311"/>
                  </a:lnTo>
                  <a:lnTo>
                    <a:pt x="283" y="312"/>
                  </a:lnTo>
                  <a:lnTo>
                    <a:pt x="281" y="312"/>
                  </a:lnTo>
                  <a:lnTo>
                    <a:pt x="280" y="313"/>
                  </a:lnTo>
                  <a:lnTo>
                    <a:pt x="279" y="314"/>
                  </a:lnTo>
                  <a:lnTo>
                    <a:pt x="279" y="316"/>
                  </a:lnTo>
                  <a:lnTo>
                    <a:pt x="278" y="316"/>
                  </a:lnTo>
                  <a:lnTo>
                    <a:pt x="278" y="317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3" y="319"/>
                  </a:lnTo>
                  <a:lnTo>
                    <a:pt x="270" y="320"/>
                  </a:lnTo>
                  <a:lnTo>
                    <a:pt x="270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8" y="322"/>
                  </a:lnTo>
                  <a:lnTo>
                    <a:pt x="269" y="322"/>
                  </a:lnTo>
                  <a:lnTo>
                    <a:pt x="269" y="321"/>
                  </a:lnTo>
                  <a:lnTo>
                    <a:pt x="268" y="321"/>
                  </a:lnTo>
                  <a:lnTo>
                    <a:pt x="268" y="322"/>
                  </a:lnTo>
                  <a:lnTo>
                    <a:pt x="269" y="322"/>
                  </a:lnTo>
                  <a:lnTo>
                    <a:pt x="269" y="323"/>
                  </a:lnTo>
                  <a:lnTo>
                    <a:pt x="268" y="323"/>
                  </a:lnTo>
                  <a:lnTo>
                    <a:pt x="268" y="325"/>
                  </a:lnTo>
                  <a:lnTo>
                    <a:pt x="267" y="326"/>
                  </a:lnTo>
                  <a:lnTo>
                    <a:pt x="267" y="328"/>
                  </a:lnTo>
                  <a:lnTo>
                    <a:pt x="265" y="328"/>
                  </a:lnTo>
                  <a:lnTo>
                    <a:pt x="265" y="326"/>
                  </a:lnTo>
                  <a:lnTo>
                    <a:pt x="267" y="325"/>
                  </a:lnTo>
                  <a:lnTo>
                    <a:pt x="265" y="325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5" y="325"/>
                  </a:lnTo>
                  <a:lnTo>
                    <a:pt x="264" y="326"/>
                  </a:lnTo>
                  <a:lnTo>
                    <a:pt x="264" y="325"/>
                  </a:lnTo>
                  <a:lnTo>
                    <a:pt x="265" y="325"/>
                  </a:lnTo>
                  <a:lnTo>
                    <a:pt x="264" y="325"/>
                  </a:lnTo>
                  <a:lnTo>
                    <a:pt x="263" y="325"/>
                  </a:lnTo>
                  <a:lnTo>
                    <a:pt x="264" y="325"/>
                  </a:lnTo>
                  <a:lnTo>
                    <a:pt x="263" y="325"/>
                  </a:lnTo>
                  <a:lnTo>
                    <a:pt x="263" y="326"/>
                  </a:lnTo>
                  <a:lnTo>
                    <a:pt x="264" y="326"/>
                  </a:lnTo>
                  <a:lnTo>
                    <a:pt x="263" y="326"/>
                  </a:lnTo>
                  <a:lnTo>
                    <a:pt x="264" y="326"/>
                  </a:lnTo>
                  <a:lnTo>
                    <a:pt x="264" y="328"/>
                  </a:lnTo>
                  <a:lnTo>
                    <a:pt x="264" y="326"/>
                  </a:lnTo>
                  <a:lnTo>
                    <a:pt x="263" y="328"/>
                  </a:lnTo>
                  <a:lnTo>
                    <a:pt x="262" y="328"/>
                  </a:lnTo>
                  <a:lnTo>
                    <a:pt x="261" y="326"/>
                  </a:lnTo>
                  <a:lnTo>
                    <a:pt x="261" y="328"/>
                  </a:lnTo>
                  <a:lnTo>
                    <a:pt x="262" y="328"/>
                  </a:lnTo>
                  <a:lnTo>
                    <a:pt x="262" y="329"/>
                  </a:lnTo>
                  <a:lnTo>
                    <a:pt x="262" y="328"/>
                  </a:lnTo>
                  <a:lnTo>
                    <a:pt x="263" y="328"/>
                  </a:lnTo>
                  <a:lnTo>
                    <a:pt x="263" y="329"/>
                  </a:lnTo>
                  <a:lnTo>
                    <a:pt x="264" y="329"/>
                  </a:lnTo>
                  <a:lnTo>
                    <a:pt x="263" y="331"/>
                  </a:lnTo>
                  <a:lnTo>
                    <a:pt x="263" y="332"/>
                  </a:lnTo>
                  <a:lnTo>
                    <a:pt x="263" y="331"/>
                  </a:lnTo>
                  <a:lnTo>
                    <a:pt x="262" y="331"/>
                  </a:lnTo>
                  <a:lnTo>
                    <a:pt x="262" y="332"/>
                  </a:lnTo>
                  <a:lnTo>
                    <a:pt x="261" y="332"/>
                  </a:lnTo>
                  <a:lnTo>
                    <a:pt x="262" y="332"/>
                  </a:lnTo>
                  <a:lnTo>
                    <a:pt x="263" y="332"/>
                  </a:lnTo>
                  <a:lnTo>
                    <a:pt x="262" y="333"/>
                  </a:lnTo>
                  <a:lnTo>
                    <a:pt x="262" y="334"/>
                  </a:lnTo>
                  <a:lnTo>
                    <a:pt x="262" y="335"/>
                  </a:lnTo>
                  <a:lnTo>
                    <a:pt x="261" y="335"/>
                  </a:lnTo>
                  <a:lnTo>
                    <a:pt x="261" y="334"/>
                  </a:lnTo>
                  <a:lnTo>
                    <a:pt x="260" y="334"/>
                  </a:lnTo>
                  <a:lnTo>
                    <a:pt x="261" y="334"/>
                  </a:lnTo>
                  <a:lnTo>
                    <a:pt x="260" y="334"/>
                  </a:lnTo>
                  <a:lnTo>
                    <a:pt x="261" y="334"/>
                  </a:lnTo>
                  <a:lnTo>
                    <a:pt x="261" y="335"/>
                  </a:lnTo>
                  <a:lnTo>
                    <a:pt x="261" y="336"/>
                  </a:lnTo>
                  <a:lnTo>
                    <a:pt x="260" y="336"/>
                  </a:lnTo>
                  <a:lnTo>
                    <a:pt x="261" y="336"/>
                  </a:lnTo>
                  <a:lnTo>
                    <a:pt x="262" y="337"/>
                  </a:lnTo>
                  <a:lnTo>
                    <a:pt x="262" y="340"/>
                  </a:lnTo>
                  <a:lnTo>
                    <a:pt x="261" y="341"/>
                  </a:lnTo>
                  <a:lnTo>
                    <a:pt x="261" y="342"/>
                  </a:lnTo>
                  <a:lnTo>
                    <a:pt x="262" y="342"/>
                  </a:lnTo>
                  <a:lnTo>
                    <a:pt x="262" y="343"/>
                  </a:lnTo>
                  <a:lnTo>
                    <a:pt x="262" y="342"/>
                  </a:lnTo>
                  <a:lnTo>
                    <a:pt x="262" y="343"/>
                  </a:lnTo>
                  <a:lnTo>
                    <a:pt x="262" y="344"/>
                  </a:lnTo>
                  <a:lnTo>
                    <a:pt x="262" y="345"/>
                  </a:lnTo>
                  <a:lnTo>
                    <a:pt x="262" y="346"/>
                  </a:lnTo>
                  <a:lnTo>
                    <a:pt x="263" y="346"/>
                  </a:lnTo>
                  <a:lnTo>
                    <a:pt x="263" y="347"/>
                  </a:lnTo>
                  <a:lnTo>
                    <a:pt x="262" y="347"/>
                  </a:lnTo>
                  <a:lnTo>
                    <a:pt x="262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2" y="348"/>
                  </a:lnTo>
                  <a:lnTo>
                    <a:pt x="262" y="350"/>
                  </a:lnTo>
                  <a:lnTo>
                    <a:pt x="262" y="351"/>
                  </a:lnTo>
                  <a:lnTo>
                    <a:pt x="262" y="352"/>
                  </a:lnTo>
                  <a:lnTo>
                    <a:pt x="262" y="353"/>
                  </a:lnTo>
                  <a:lnTo>
                    <a:pt x="262" y="355"/>
                  </a:lnTo>
                  <a:lnTo>
                    <a:pt x="262" y="356"/>
                  </a:lnTo>
                  <a:lnTo>
                    <a:pt x="262" y="357"/>
                  </a:lnTo>
                  <a:lnTo>
                    <a:pt x="262" y="358"/>
                  </a:lnTo>
                  <a:lnTo>
                    <a:pt x="262" y="359"/>
                  </a:lnTo>
                  <a:lnTo>
                    <a:pt x="261" y="359"/>
                  </a:lnTo>
                  <a:lnTo>
                    <a:pt x="261" y="360"/>
                  </a:lnTo>
                  <a:lnTo>
                    <a:pt x="261" y="362"/>
                  </a:lnTo>
                  <a:lnTo>
                    <a:pt x="261" y="363"/>
                  </a:lnTo>
                  <a:lnTo>
                    <a:pt x="260" y="362"/>
                  </a:lnTo>
                  <a:lnTo>
                    <a:pt x="260" y="360"/>
                  </a:lnTo>
                  <a:lnTo>
                    <a:pt x="260" y="362"/>
                  </a:lnTo>
                  <a:lnTo>
                    <a:pt x="260" y="363"/>
                  </a:lnTo>
                  <a:lnTo>
                    <a:pt x="261" y="363"/>
                  </a:lnTo>
                  <a:lnTo>
                    <a:pt x="260" y="363"/>
                  </a:lnTo>
                  <a:lnTo>
                    <a:pt x="260" y="364"/>
                  </a:lnTo>
                  <a:lnTo>
                    <a:pt x="259" y="364"/>
                  </a:lnTo>
                  <a:lnTo>
                    <a:pt x="258" y="365"/>
                  </a:lnTo>
                  <a:lnTo>
                    <a:pt x="255" y="367"/>
                  </a:lnTo>
                  <a:lnTo>
                    <a:pt x="252" y="370"/>
                  </a:lnTo>
                  <a:lnTo>
                    <a:pt x="250" y="373"/>
                  </a:lnTo>
                  <a:lnTo>
                    <a:pt x="250" y="374"/>
                  </a:lnTo>
                  <a:lnTo>
                    <a:pt x="249" y="375"/>
                  </a:lnTo>
                  <a:lnTo>
                    <a:pt x="248" y="376"/>
                  </a:lnTo>
                  <a:lnTo>
                    <a:pt x="248" y="377"/>
                  </a:lnTo>
                  <a:lnTo>
                    <a:pt x="247" y="378"/>
                  </a:lnTo>
                  <a:lnTo>
                    <a:pt x="246" y="382"/>
                  </a:lnTo>
                  <a:lnTo>
                    <a:pt x="246" y="383"/>
                  </a:lnTo>
                  <a:lnTo>
                    <a:pt x="245" y="386"/>
                  </a:lnTo>
                  <a:lnTo>
                    <a:pt x="242" y="390"/>
                  </a:lnTo>
                  <a:lnTo>
                    <a:pt x="242" y="391"/>
                  </a:lnTo>
                  <a:lnTo>
                    <a:pt x="241" y="392"/>
                  </a:lnTo>
                  <a:lnTo>
                    <a:pt x="239" y="393"/>
                  </a:lnTo>
                  <a:lnTo>
                    <a:pt x="238" y="394"/>
                  </a:lnTo>
                  <a:lnTo>
                    <a:pt x="237" y="397"/>
                  </a:lnTo>
                  <a:lnTo>
                    <a:pt x="236" y="398"/>
                  </a:lnTo>
                  <a:lnTo>
                    <a:pt x="234" y="399"/>
                  </a:lnTo>
                  <a:lnTo>
                    <a:pt x="231" y="402"/>
                  </a:lnTo>
                  <a:lnTo>
                    <a:pt x="229" y="403"/>
                  </a:lnTo>
                  <a:lnTo>
                    <a:pt x="228" y="404"/>
                  </a:lnTo>
                  <a:lnTo>
                    <a:pt x="227" y="405"/>
                  </a:lnTo>
                  <a:lnTo>
                    <a:pt x="227" y="406"/>
                  </a:lnTo>
                  <a:lnTo>
                    <a:pt x="227" y="405"/>
                  </a:lnTo>
                  <a:lnTo>
                    <a:pt x="227" y="404"/>
                  </a:lnTo>
                  <a:lnTo>
                    <a:pt x="227" y="403"/>
                  </a:lnTo>
                  <a:lnTo>
                    <a:pt x="227" y="402"/>
                  </a:lnTo>
                  <a:lnTo>
                    <a:pt x="228" y="403"/>
                  </a:lnTo>
                  <a:lnTo>
                    <a:pt x="229" y="403"/>
                  </a:lnTo>
                  <a:lnTo>
                    <a:pt x="229" y="402"/>
                  </a:lnTo>
                  <a:lnTo>
                    <a:pt x="230" y="402"/>
                  </a:lnTo>
                  <a:lnTo>
                    <a:pt x="231" y="401"/>
                  </a:lnTo>
                  <a:lnTo>
                    <a:pt x="231" y="399"/>
                  </a:lnTo>
                  <a:lnTo>
                    <a:pt x="233" y="399"/>
                  </a:lnTo>
                  <a:lnTo>
                    <a:pt x="233" y="398"/>
                  </a:lnTo>
                  <a:lnTo>
                    <a:pt x="234" y="398"/>
                  </a:lnTo>
                  <a:lnTo>
                    <a:pt x="235" y="398"/>
                  </a:lnTo>
                  <a:lnTo>
                    <a:pt x="235" y="397"/>
                  </a:lnTo>
                  <a:lnTo>
                    <a:pt x="236" y="397"/>
                  </a:lnTo>
                  <a:lnTo>
                    <a:pt x="236" y="396"/>
                  </a:lnTo>
                  <a:lnTo>
                    <a:pt x="236" y="394"/>
                  </a:lnTo>
                  <a:lnTo>
                    <a:pt x="236" y="393"/>
                  </a:lnTo>
                  <a:lnTo>
                    <a:pt x="237" y="393"/>
                  </a:lnTo>
                  <a:lnTo>
                    <a:pt x="237" y="392"/>
                  </a:lnTo>
                  <a:lnTo>
                    <a:pt x="237" y="393"/>
                  </a:lnTo>
                  <a:lnTo>
                    <a:pt x="238" y="393"/>
                  </a:lnTo>
                  <a:lnTo>
                    <a:pt x="237" y="393"/>
                  </a:lnTo>
                  <a:lnTo>
                    <a:pt x="237" y="392"/>
                  </a:lnTo>
                  <a:lnTo>
                    <a:pt x="238" y="391"/>
                  </a:lnTo>
                  <a:lnTo>
                    <a:pt x="237" y="391"/>
                  </a:lnTo>
                  <a:lnTo>
                    <a:pt x="238" y="391"/>
                  </a:lnTo>
                  <a:lnTo>
                    <a:pt x="239" y="390"/>
                  </a:lnTo>
                  <a:lnTo>
                    <a:pt x="241" y="389"/>
                  </a:lnTo>
                  <a:lnTo>
                    <a:pt x="241" y="388"/>
                  </a:lnTo>
                  <a:lnTo>
                    <a:pt x="241" y="386"/>
                  </a:lnTo>
                  <a:lnTo>
                    <a:pt x="241" y="383"/>
                  </a:lnTo>
                  <a:lnTo>
                    <a:pt x="241" y="386"/>
                  </a:lnTo>
                  <a:lnTo>
                    <a:pt x="242" y="387"/>
                  </a:lnTo>
                  <a:lnTo>
                    <a:pt x="242" y="386"/>
                  </a:lnTo>
                  <a:lnTo>
                    <a:pt x="242" y="383"/>
                  </a:lnTo>
                  <a:lnTo>
                    <a:pt x="242" y="382"/>
                  </a:lnTo>
                  <a:lnTo>
                    <a:pt x="241" y="382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8" y="383"/>
                  </a:lnTo>
                  <a:lnTo>
                    <a:pt x="238" y="386"/>
                  </a:lnTo>
                  <a:lnTo>
                    <a:pt x="237" y="386"/>
                  </a:lnTo>
                  <a:lnTo>
                    <a:pt x="237" y="383"/>
                  </a:lnTo>
                  <a:lnTo>
                    <a:pt x="237" y="382"/>
                  </a:lnTo>
                  <a:lnTo>
                    <a:pt x="236" y="382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5" y="380"/>
                  </a:lnTo>
                  <a:lnTo>
                    <a:pt x="234" y="380"/>
                  </a:lnTo>
                  <a:lnTo>
                    <a:pt x="235" y="380"/>
                  </a:lnTo>
                  <a:lnTo>
                    <a:pt x="235" y="381"/>
                  </a:lnTo>
                  <a:lnTo>
                    <a:pt x="234" y="381"/>
                  </a:lnTo>
                  <a:lnTo>
                    <a:pt x="234" y="382"/>
                  </a:lnTo>
                  <a:lnTo>
                    <a:pt x="235" y="382"/>
                  </a:lnTo>
                  <a:lnTo>
                    <a:pt x="235" y="383"/>
                  </a:lnTo>
                  <a:lnTo>
                    <a:pt x="236" y="383"/>
                  </a:lnTo>
                  <a:lnTo>
                    <a:pt x="236" y="386"/>
                  </a:lnTo>
                  <a:lnTo>
                    <a:pt x="235" y="386"/>
                  </a:lnTo>
                  <a:lnTo>
                    <a:pt x="235" y="387"/>
                  </a:lnTo>
                  <a:lnTo>
                    <a:pt x="235" y="388"/>
                  </a:lnTo>
                  <a:lnTo>
                    <a:pt x="235" y="389"/>
                  </a:lnTo>
                  <a:lnTo>
                    <a:pt x="235" y="390"/>
                  </a:lnTo>
                  <a:lnTo>
                    <a:pt x="234" y="390"/>
                  </a:lnTo>
                  <a:lnTo>
                    <a:pt x="235" y="389"/>
                  </a:lnTo>
                  <a:lnTo>
                    <a:pt x="234" y="389"/>
                  </a:lnTo>
                  <a:lnTo>
                    <a:pt x="234" y="388"/>
                  </a:lnTo>
                  <a:lnTo>
                    <a:pt x="234" y="390"/>
                  </a:lnTo>
                  <a:lnTo>
                    <a:pt x="234" y="391"/>
                  </a:lnTo>
                  <a:lnTo>
                    <a:pt x="233" y="391"/>
                  </a:lnTo>
                  <a:lnTo>
                    <a:pt x="233" y="392"/>
                  </a:lnTo>
                  <a:lnTo>
                    <a:pt x="233" y="393"/>
                  </a:lnTo>
                  <a:lnTo>
                    <a:pt x="231" y="393"/>
                  </a:lnTo>
                  <a:lnTo>
                    <a:pt x="231" y="394"/>
                  </a:lnTo>
                  <a:lnTo>
                    <a:pt x="230" y="394"/>
                  </a:lnTo>
                  <a:lnTo>
                    <a:pt x="231" y="394"/>
                  </a:lnTo>
                  <a:lnTo>
                    <a:pt x="230" y="396"/>
                  </a:lnTo>
                  <a:lnTo>
                    <a:pt x="230" y="394"/>
                  </a:lnTo>
                  <a:lnTo>
                    <a:pt x="230" y="396"/>
                  </a:lnTo>
                  <a:lnTo>
                    <a:pt x="229" y="396"/>
                  </a:lnTo>
                  <a:lnTo>
                    <a:pt x="228" y="396"/>
                  </a:lnTo>
                  <a:lnTo>
                    <a:pt x="228" y="397"/>
                  </a:lnTo>
                  <a:lnTo>
                    <a:pt x="227" y="397"/>
                  </a:lnTo>
                  <a:lnTo>
                    <a:pt x="227" y="398"/>
                  </a:lnTo>
                  <a:lnTo>
                    <a:pt x="227" y="399"/>
                  </a:lnTo>
                  <a:lnTo>
                    <a:pt x="228" y="399"/>
                  </a:lnTo>
                  <a:lnTo>
                    <a:pt x="227" y="399"/>
                  </a:lnTo>
                  <a:lnTo>
                    <a:pt x="227" y="401"/>
                  </a:lnTo>
                  <a:lnTo>
                    <a:pt x="226" y="401"/>
                  </a:lnTo>
                  <a:lnTo>
                    <a:pt x="224" y="401"/>
                  </a:lnTo>
                  <a:lnTo>
                    <a:pt x="224" y="402"/>
                  </a:lnTo>
                  <a:lnTo>
                    <a:pt x="226" y="402"/>
                  </a:lnTo>
                  <a:lnTo>
                    <a:pt x="224" y="402"/>
                  </a:lnTo>
                  <a:lnTo>
                    <a:pt x="224" y="403"/>
                  </a:lnTo>
                  <a:lnTo>
                    <a:pt x="226" y="403"/>
                  </a:lnTo>
                  <a:lnTo>
                    <a:pt x="226" y="404"/>
                  </a:lnTo>
                  <a:lnTo>
                    <a:pt x="226" y="403"/>
                  </a:lnTo>
                  <a:lnTo>
                    <a:pt x="226" y="404"/>
                  </a:lnTo>
                  <a:lnTo>
                    <a:pt x="224" y="404"/>
                  </a:lnTo>
                  <a:lnTo>
                    <a:pt x="224" y="405"/>
                  </a:lnTo>
                  <a:lnTo>
                    <a:pt x="226" y="405"/>
                  </a:lnTo>
                  <a:lnTo>
                    <a:pt x="224" y="405"/>
                  </a:lnTo>
                  <a:lnTo>
                    <a:pt x="226" y="405"/>
                  </a:lnTo>
                  <a:lnTo>
                    <a:pt x="226" y="404"/>
                  </a:lnTo>
                  <a:lnTo>
                    <a:pt x="227" y="404"/>
                  </a:lnTo>
                  <a:lnTo>
                    <a:pt x="227" y="405"/>
                  </a:lnTo>
                  <a:lnTo>
                    <a:pt x="226" y="405"/>
                  </a:lnTo>
                  <a:lnTo>
                    <a:pt x="227" y="405"/>
                  </a:lnTo>
                  <a:lnTo>
                    <a:pt x="226" y="405"/>
                  </a:lnTo>
                  <a:lnTo>
                    <a:pt x="227" y="406"/>
                  </a:lnTo>
                  <a:lnTo>
                    <a:pt x="226" y="406"/>
                  </a:lnTo>
                  <a:lnTo>
                    <a:pt x="224" y="408"/>
                  </a:lnTo>
                  <a:lnTo>
                    <a:pt x="223" y="410"/>
                  </a:lnTo>
                  <a:lnTo>
                    <a:pt x="223" y="412"/>
                  </a:lnTo>
                  <a:lnTo>
                    <a:pt x="222" y="413"/>
                  </a:lnTo>
                  <a:lnTo>
                    <a:pt x="221" y="419"/>
                  </a:lnTo>
                  <a:lnTo>
                    <a:pt x="219" y="420"/>
                  </a:lnTo>
                  <a:lnTo>
                    <a:pt x="218" y="421"/>
                  </a:lnTo>
                  <a:lnTo>
                    <a:pt x="217" y="422"/>
                  </a:lnTo>
                  <a:lnTo>
                    <a:pt x="216" y="423"/>
                  </a:lnTo>
                  <a:lnTo>
                    <a:pt x="215" y="424"/>
                  </a:lnTo>
                  <a:lnTo>
                    <a:pt x="214" y="425"/>
                  </a:lnTo>
                  <a:lnTo>
                    <a:pt x="213" y="425"/>
                  </a:lnTo>
                  <a:lnTo>
                    <a:pt x="212" y="425"/>
                  </a:lnTo>
                  <a:lnTo>
                    <a:pt x="212" y="424"/>
                  </a:lnTo>
                  <a:lnTo>
                    <a:pt x="212" y="423"/>
                  </a:lnTo>
                  <a:lnTo>
                    <a:pt x="212" y="422"/>
                  </a:lnTo>
                  <a:lnTo>
                    <a:pt x="212" y="420"/>
                  </a:lnTo>
                  <a:lnTo>
                    <a:pt x="212" y="419"/>
                  </a:lnTo>
                  <a:lnTo>
                    <a:pt x="212" y="417"/>
                  </a:lnTo>
                  <a:lnTo>
                    <a:pt x="213" y="417"/>
                  </a:lnTo>
                  <a:lnTo>
                    <a:pt x="214" y="416"/>
                  </a:lnTo>
                  <a:lnTo>
                    <a:pt x="214" y="414"/>
                  </a:lnTo>
                  <a:lnTo>
                    <a:pt x="215" y="414"/>
                  </a:lnTo>
                  <a:lnTo>
                    <a:pt x="215" y="413"/>
                  </a:lnTo>
                  <a:lnTo>
                    <a:pt x="216" y="413"/>
                  </a:lnTo>
                  <a:lnTo>
                    <a:pt x="216" y="412"/>
                  </a:lnTo>
                  <a:lnTo>
                    <a:pt x="215" y="412"/>
                  </a:lnTo>
                  <a:lnTo>
                    <a:pt x="214" y="411"/>
                  </a:lnTo>
                  <a:lnTo>
                    <a:pt x="213" y="411"/>
                  </a:lnTo>
                  <a:lnTo>
                    <a:pt x="212" y="410"/>
                  </a:lnTo>
                  <a:lnTo>
                    <a:pt x="211" y="409"/>
                  </a:lnTo>
                  <a:lnTo>
                    <a:pt x="211" y="408"/>
                  </a:lnTo>
                  <a:lnTo>
                    <a:pt x="211" y="406"/>
                  </a:lnTo>
                  <a:lnTo>
                    <a:pt x="208" y="406"/>
                  </a:lnTo>
                  <a:lnTo>
                    <a:pt x="208" y="405"/>
                  </a:lnTo>
                  <a:lnTo>
                    <a:pt x="207" y="405"/>
                  </a:lnTo>
                  <a:lnTo>
                    <a:pt x="207" y="404"/>
                  </a:lnTo>
                  <a:lnTo>
                    <a:pt x="206" y="404"/>
                  </a:lnTo>
                  <a:lnTo>
                    <a:pt x="206" y="403"/>
                  </a:lnTo>
                  <a:lnTo>
                    <a:pt x="205" y="403"/>
                  </a:lnTo>
                  <a:lnTo>
                    <a:pt x="204" y="403"/>
                  </a:lnTo>
                  <a:lnTo>
                    <a:pt x="203" y="402"/>
                  </a:lnTo>
                  <a:lnTo>
                    <a:pt x="203" y="401"/>
                  </a:lnTo>
                  <a:lnTo>
                    <a:pt x="202" y="401"/>
                  </a:lnTo>
                  <a:lnTo>
                    <a:pt x="202" y="399"/>
                  </a:lnTo>
                  <a:lnTo>
                    <a:pt x="201" y="399"/>
                  </a:lnTo>
                  <a:lnTo>
                    <a:pt x="201" y="398"/>
                  </a:lnTo>
                  <a:lnTo>
                    <a:pt x="200" y="398"/>
                  </a:lnTo>
                  <a:lnTo>
                    <a:pt x="199" y="397"/>
                  </a:lnTo>
                  <a:lnTo>
                    <a:pt x="198" y="397"/>
                  </a:lnTo>
                  <a:lnTo>
                    <a:pt x="196" y="396"/>
                  </a:lnTo>
                  <a:lnTo>
                    <a:pt x="194" y="396"/>
                  </a:lnTo>
                  <a:lnTo>
                    <a:pt x="193" y="396"/>
                  </a:lnTo>
                  <a:lnTo>
                    <a:pt x="193" y="394"/>
                  </a:lnTo>
                  <a:lnTo>
                    <a:pt x="193" y="393"/>
                  </a:lnTo>
                  <a:lnTo>
                    <a:pt x="192" y="393"/>
                  </a:lnTo>
                  <a:lnTo>
                    <a:pt x="192" y="392"/>
                  </a:lnTo>
                  <a:lnTo>
                    <a:pt x="191" y="392"/>
                  </a:lnTo>
                  <a:lnTo>
                    <a:pt x="191" y="391"/>
                  </a:lnTo>
                  <a:lnTo>
                    <a:pt x="190" y="391"/>
                  </a:lnTo>
                  <a:lnTo>
                    <a:pt x="190" y="390"/>
                  </a:lnTo>
                  <a:lnTo>
                    <a:pt x="189" y="390"/>
                  </a:lnTo>
                  <a:lnTo>
                    <a:pt x="189" y="391"/>
                  </a:lnTo>
                  <a:lnTo>
                    <a:pt x="188" y="392"/>
                  </a:lnTo>
                  <a:lnTo>
                    <a:pt x="187" y="392"/>
                  </a:lnTo>
                  <a:lnTo>
                    <a:pt x="187" y="391"/>
                  </a:lnTo>
                  <a:lnTo>
                    <a:pt x="185" y="390"/>
                  </a:lnTo>
                  <a:lnTo>
                    <a:pt x="185" y="389"/>
                  </a:lnTo>
                  <a:lnTo>
                    <a:pt x="184" y="389"/>
                  </a:lnTo>
                  <a:lnTo>
                    <a:pt x="184" y="388"/>
                  </a:lnTo>
                  <a:lnTo>
                    <a:pt x="183" y="388"/>
                  </a:lnTo>
                  <a:lnTo>
                    <a:pt x="183" y="387"/>
                  </a:lnTo>
                  <a:lnTo>
                    <a:pt x="182" y="387"/>
                  </a:lnTo>
                  <a:lnTo>
                    <a:pt x="182" y="386"/>
                  </a:lnTo>
                  <a:lnTo>
                    <a:pt x="181" y="386"/>
                  </a:lnTo>
                  <a:lnTo>
                    <a:pt x="181" y="383"/>
                  </a:lnTo>
                  <a:lnTo>
                    <a:pt x="179" y="383"/>
                  </a:lnTo>
                  <a:lnTo>
                    <a:pt x="179" y="382"/>
                  </a:lnTo>
                  <a:lnTo>
                    <a:pt x="178" y="382"/>
                  </a:lnTo>
                  <a:lnTo>
                    <a:pt x="178" y="381"/>
                  </a:lnTo>
                  <a:lnTo>
                    <a:pt x="177" y="381"/>
                  </a:lnTo>
                  <a:lnTo>
                    <a:pt x="176" y="381"/>
                  </a:lnTo>
                  <a:lnTo>
                    <a:pt x="175" y="381"/>
                  </a:lnTo>
                  <a:lnTo>
                    <a:pt x="173" y="381"/>
                  </a:lnTo>
                  <a:lnTo>
                    <a:pt x="173" y="382"/>
                  </a:lnTo>
                  <a:lnTo>
                    <a:pt x="173" y="383"/>
                  </a:lnTo>
                  <a:lnTo>
                    <a:pt x="172" y="383"/>
                  </a:lnTo>
                  <a:lnTo>
                    <a:pt x="172" y="382"/>
                  </a:lnTo>
                  <a:lnTo>
                    <a:pt x="172" y="383"/>
                  </a:lnTo>
                  <a:lnTo>
                    <a:pt x="172" y="382"/>
                  </a:lnTo>
                  <a:lnTo>
                    <a:pt x="171" y="383"/>
                  </a:lnTo>
                  <a:lnTo>
                    <a:pt x="171" y="382"/>
                  </a:lnTo>
                  <a:lnTo>
                    <a:pt x="170" y="382"/>
                  </a:lnTo>
                  <a:lnTo>
                    <a:pt x="169" y="382"/>
                  </a:lnTo>
                  <a:close/>
                  <a:moveTo>
                    <a:pt x="363" y="194"/>
                  </a:moveTo>
                  <a:lnTo>
                    <a:pt x="363" y="195"/>
                  </a:lnTo>
                  <a:lnTo>
                    <a:pt x="363" y="196"/>
                  </a:lnTo>
                  <a:lnTo>
                    <a:pt x="363" y="197"/>
                  </a:lnTo>
                  <a:lnTo>
                    <a:pt x="361" y="196"/>
                  </a:lnTo>
                  <a:lnTo>
                    <a:pt x="361" y="195"/>
                  </a:lnTo>
                  <a:lnTo>
                    <a:pt x="361" y="194"/>
                  </a:lnTo>
                  <a:lnTo>
                    <a:pt x="363" y="195"/>
                  </a:lnTo>
                  <a:lnTo>
                    <a:pt x="363" y="194"/>
                  </a:lnTo>
                  <a:close/>
                  <a:moveTo>
                    <a:pt x="366" y="190"/>
                  </a:moveTo>
                  <a:lnTo>
                    <a:pt x="366" y="191"/>
                  </a:lnTo>
                  <a:lnTo>
                    <a:pt x="365" y="191"/>
                  </a:lnTo>
                  <a:lnTo>
                    <a:pt x="365" y="192"/>
                  </a:lnTo>
                  <a:lnTo>
                    <a:pt x="364" y="192"/>
                  </a:lnTo>
                  <a:lnTo>
                    <a:pt x="364" y="191"/>
                  </a:lnTo>
                  <a:lnTo>
                    <a:pt x="365" y="191"/>
                  </a:lnTo>
                  <a:lnTo>
                    <a:pt x="365" y="190"/>
                  </a:lnTo>
                  <a:lnTo>
                    <a:pt x="366" y="190"/>
                  </a:lnTo>
                  <a:close/>
                  <a:moveTo>
                    <a:pt x="305" y="84"/>
                  </a:moveTo>
                  <a:lnTo>
                    <a:pt x="305" y="85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4" y="84"/>
                  </a:lnTo>
                  <a:lnTo>
                    <a:pt x="305" y="83"/>
                  </a:lnTo>
                  <a:lnTo>
                    <a:pt x="305" y="84"/>
                  </a:lnTo>
                  <a:close/>
                  <a:moveTo>
                    <a:pt x="330" y="83"/>
                  </a:moveTo>
                  <a:lnTo>
                    <a:pt x="329" y="83"/>
                  </a:lnTo>
                  <a:lnTo>
                    <a:pt x="328" y="83"/>
                  </a:lnTo>
                  <a:lnTo>
                    <a:pt x="329" y="83"/>
                  </a:lnTo>
                  <a:lnTo>
                    <a:pt x="330" y="83"/>
                  </a:lnTo>
                  <a:close/>
                  <a:moveTo>
                    <a:pt x="314" y="78"/>
                  </a:moveTo>
                  <a:lnTo>
                    <a:pt x="314" y="79"/>
                  </a:lnTo>
                  <a:lnTo>
                    <a:pt x="313" y="79"/>
                  </a:lnTo>
                  <a:lnTo>
                    <a:pt x="313" y="78"/>
                  </a:lnTo>
                  <a:lnTo>
                    <a:pt x="314" y="78"/>
                  </a:lnTo>
                  <a:close/>
                  <a:moveTo>
                    <a:pt x="255" y="73"/>
                  </a:moveTo>
                  <a:lnTo>
                    <a:pt x="253" y="74"/>
                  </a:lnTo>
                  <a:lnTo>
                    <a:pt x="253" y="73"/>
                  </a:lnTo>
                  <a:lnTo>
                    <a:pt x="253" y="72"/>
                  </a:lnTo>
                  <a:lnTo>
                    <a:pt x="255" y="72"/>
                  </a:lnTo>
                  <a:lnTo>
                    <a:pt x="255" y="73"/>
                  </a:lnTo>
                  <a:close/>
                  <a:moveTo>
                    <a:pt x="301" y="68"/>
                  </a:moveTo>
                  <a:lnTo>
                    <a:pt x="301" y="69"/>
                  </a:lnTo>
                  <a:lnTo>
                    <a:pt x="299" y="69"/>
                  </a:lnTo>
                  <a:lnTo>
                    <a:pt x="301" y="69"/>
                  </a:lnTo>
                  <a:lnTo>
                    <a:pt x="299" y="69"/>
                  </a:lnTo>
                  <a:lnTo>
                    <a:pt x="298" y="69"/>
                  </a:lnTo>
                  <a:lnTo>
                    <a:pt x="299" y="69"/>
                  </a:lnTo>
                  <a:lnTo>
                    <a:pt x="299" y="68"/>
                  </a:lnTo>
                  <a:lnTo>
                    <a:pt x="301" y="68"/>
                  </a:lnTo>
                  <a:close/>
                  <a:moveTo>
                    <a:pt x="264" y="65"/>
                  </a:moveTo>
                  <a:lnTo>
                    <a:pt x="265" y="67"/>
                  </a:lnTo>
                  <a:lnTo>
                    <a:pt x="265" y="68"/>
                  </a:lnTo>
                  <a:lnTo>
                    <a:pt x="264" y="68"/>
                  </a:lnTo>
                  <a:lnTo>
                    <a:pt x="264" y="67"/>
                  </a:lnTo>
                  <a:lnTo>
                    <a:pt x="263" y="67"/>
                  </a:lnTo>
                  <a:lnTo>
                    <a:pt x="264" y="67"/>
                  </a:lnTo>
                  <a:lnTo>
                    <a:pt x="264" y="65"/>
                  </a:lnTo>
                  <a:close/>
                  <a:moveTo>
                    <a:pt x="267" y="62"/>
                  </a:moveTo>
                  <a:lnTo>
                    <a:pt x="267" y="63"/>
                  </a:lnTo>
                  <a:lnTo>
                    <a:pt x="267" y="65"/>
                  </a:lnTo>
                  <a:lnTo>
                    <a:pt x="265" y="65"/>
                  </a:lnTo>
                  <a:lnTo>
                    <a:pt x="265" y="63"/>
                  </a:lnTo>
                  <a:lnTo>
                    <a:pt x="267" y="62"/>
                  </a:lnTo>
                  <a:close/>
                  <a:moveTo>
                    <a:pt x="269" y="61"/>
                  </a:moveTo>
                  <a:lnTo>
                    <a:pt x="269" y="62"/>
                  </a:lnTo>
                  <a:lnTo>
                    <a:pt x="269" y="61"/>
                  </a:lnTo>
                  <a:close/>
                  <a:moveTo>
                    <a:pt x="239" y="61"/>
                  </a:moveTo>
                  <a:lnTo>
                    <a:pt x="238" y="61"/>
                  </a:lnTo>
                  <a:lnTo>
                    <a:pt x="238" y="62"/>
                  </a:lnTo>
                  <a:lnTo>
                    <a:pt x="237" y="62"/>
                  </a:lnTo>
                  <a:lnTo>
                    <a:pt x="236" y="62"/>
                  </a:lnTo>
                  <a:lnTo>
                    <a:pt x="236" y="61"/>
                  </a:lnTo>
                  <a:lnTo>
                    <a:pt x="237" y="61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9" y="60"/>
                  </a:lnTo>
                  <a:lnTo>
                    <a:pt x="239" y="61"/>
                  </a:lnTo>
                  <a:close/>
                  <a:moveTo>
                    <a:pt x="272" y="60"/>
                  </a:moveTo>
                  <a:lnTo>
                    <a:pt x="273" y="60"/>
                  </a:lnTo>
                  <a:lnTo>
                    <a:pt x="273" y="61"/>
                  </a:lnTo>
                  <a:lnTo>
                    <a:pt x="272" y="61"/>
                  </a:lnTo>
                  <a:lnTo>
                    <a:pt x="273" y="61"/>
                  </a:lnTo>
                  <a:lnTo>
                    <a:pt x="272" y="61"/>
                  </a:lnTo>
                  <a:lnTo>
                    <a:pt x="272" y="60"/>
                  </a:lnTo>
                  <a:lnTo>
                    <a:pt x="270" y="60"/>
                  </a:lnTo>
                  <a:lnTo>
                    <a:pt x="272" y="60"/>
                  </a:lnTo>
                  <a:close/>
                  <a:moveTo>
                    <a:pt x="236" y="61"/>
                  </a:moveTo>
                  <a:lnTo>
                    <a:pt x="235" y="62"/>
                  </a:lnTo>
                  <a:lnTo>
                    <a:pt x="235" y="65"/>
                  </a:lnTo>
                  <a:lnTo>
                    <a:pt x="234" y="65"/>
                  </a:lnTo>
                  <a:lnTo>
                    <a:pt x="234" y="67"/>
                  </a:lnTo>
                  <a:lnTo>
                    <a:pt x="233" y="68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0" y="69"/>
                  </a:lnTo>
                  <a:lnTo>
                    <a:pt x="230" y="70"/>
                  </a:lnTo>
                  <a:lnTo>
                    <a:pt x="229" y="70"/>
                  </a:lnTo>
                  <a:lnTo>
                    <a:pt x="228" y="70"/>
                  </a:lnTo>
                  <a:lnTo>
                    <a:pt x="228" y="69"/>
                  </a:lnTo>
                  <a:lnTo>
                    <a:pt x="228" y="68"/>
                  </a:lnTo>
                  <a:lnTo>
                    <a:pt x="229" y="68"/>
                  </a:lnTo>
                  <a:lnTo>
                    <a:pt x="229" y="67"/>
                  </a:lnTo>
                  <a:lnTo>
                    <a:pt x="230" y="67"/>
                  </a:lnTo>
                  <a:lnTo>
                    <a:pt x="230" y="65"/>
                  </a:lnTo>
                  <a:lnTo>
                    <a:pt x="230" y="63"/>
                  </a:lnTo>
                  <a:lnTo>
                    <a:pt x="231" y="62"/>
                  </a:lnTo>
                  <a:lnTo>
                    <a:pt x="231" y="61"/>
                  </a:lnTo>
                  <a:lnTo>
                    <a:pt x="233" y="60"/>
                  </a:lnTo>
                  <a:lnTo>
                    <a:pt x="234" y="60"/>
                  </a:lnTo>
                  <a:lnTo>
                    <a:pt x="234" y="61"/>
                  </a:lnTo>
                  <a:lnTo>
                    <a:pt x="234" y="60"/>
                  </a:lnTo>
                  <a:lnTo>
                    <a:pt x="235" y="60"/>
                  </a:lnTo>
                  <a:lnTo>
                    <a:pt x="234" y="60"/>
                  </a:lnTo>
                  <a:lnTo>
                    <a:pt x="235" y="60"/>
                  </a:lnTo>
                  <a:lnTo>
                    <a:pt x="236" y="61"/>
                  </a:lnTo>
                  <a:close/>
                  <a:moveTo>
                    <a:pt x="236" y="56"/>
                  </a:moveTo>
                  <a:lnTo>
                    <a:pt x="236" y="57"/>
                  </a:lnTo>
                  <a:lnTo>
                    <a:pt x="236" y="58"/>
                  </a:lnTo>
                  <a:lnTo>
                    <a:pt x="235" y="58"/>
                  </a:lnTo>
                  <a:lnTo>
                    <a:pt x="235" y="59"/>
                  </a:lnTo>
                  <a:lnTo>
                    <a:pt x="234" y="59"/>
                  </a:lnTo>
                  <a:lnTo>
                    <a:pt x="234" y="58"/>
                  </a:lnTo>
                  <a:lnTo>
                    <a:pt x="235" y="57"/>
                  </a:lnTo>
                  <a:lnTo>
                    <a:pt x="236" y="57"/>
                  </a:lnTo>
                  <a:lnTo>
                    <a:pt x="236" y="56"/>
                  </a:lnTo>
                  <a:close/>
                  <a:moveTo>
                    <a:pt x="263" y="60"/>
                  </a:moveTo>
                  <a:lnTo>
                    <a:pt x="263" y="61"/>
                  </a:lnTo>
                  <a:lnTo>
                    <a:pt x="263" y="62"/>
                  </a:lnTo>
                  <a:lnTo>
                    <a:pt x="263" y="61"/>
                  </a:lnTo>
                  <a:lnTo>
                    <a:pt x="262" y="61"/>
                  </a:lnTo>
                  <a:lnTo>
                    <a:pt x="263" y="62"/>
                  </a:lnTo>
                  <a:lnTo>
                    <a:pt x="263" y="63"/>
                  </a:lnTo>
                  <a:lnTo>
                    <a:pt x="262" y="63"/>
                  </a:lnTo>
                  <a:lnTo>
                    <a:pt x="262" y="65"/>
                  </a:lnTo>
                  <a:lnTo>
                    <a:pt x="262" y="67"/>
                  </a:lnTo>
                  <a:lnTo>
                    <a:pt x="261" y="67"/>
                  </a:lnTo>
                  <a:lnTo>
                    <a:pt x="260" y="68"/>
                  </a:lnTo>
                  <a:lnTo>
                    <a:pt x="260" y="67"/>
                  </a:lnTo>
                  <a:lnTo>
                    <a:pt x="259" y="67"/>
                  </a:lnTo>
                  <a:lnTo>
                    <a:pt x="260" y="67"/>
                  </a:lnTo>
                  <a:lnTo>
                    <a:pt x="260" y="68"/>
                  </a:lnTo>
                  <a:lnTo>
                    <a:pt x="260" y="69"/>
                  </a:lnTo>
                  <a:lnTo>
                    <a:pt x="260" y="70"/>
                  </a:lnTo>
                  <a:lnTo>
                    <a:pt x="260" y="69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60" y="69"/>
                  </a:lnTo>
                  <a:lnTo>
                    <a:pt x="260" y="70"/>
                  </a:lnTo>
                  <a:lnTo>
                    <a:pt x="259" y="70"/>
                  </a:lnTo>
                  <a:lnTo>
                    <a:pt x="258" y="70"/>
                  </a:lnTo>
                  <a:lnTo>
                    <a:pt x="258" y="71"/>
                  </a:lnTo>
                  <a:lnTo>
                    <a:pt x="258" y="70"/>
                  </a:lnTo>
                  <a:lnTo>
                    <a:pt x="257" y="69"/>
                  </a:lnTo>
                  <a:lnTo>
                    <a:pt x="257" y="70"/>
                  </a:lnTo>
                  <a:lnTo>
                    <a:pt x="257" y="71"/>
                  </a:lnTo>
                  <a:lnTo>
                    <a:pt x="255" y="71"/>
                  </a:lnTo>
                  <a:lnTo>
                    <a:pt x="253" y="71"/>
                  </a:lnTo>
                  <a:lnTo>
                    <a:pt x="253" y="70"/>
                  </a:lnTo>
                  <a:lnTo>
                    <a:pt x="253" y="71"/>
                  </a:lnTo>
                  <a:lnTo>
                    <a:pt x="255" y="71"/>
                  </a:lnTo>
                  <a:lnTo>
                    <a:pt x="253" y="72"/>
                  </a:lnTo>
                  <a:lnTo>
                    <a:pt x="253" y="71"/>
                  </a:lnTo>
                  <a:lnTo>
                    <a:pt x="252" y="71"/>
                  </a:lnTo>
                  <a:lnTo>
                    <a:pt x="252" y="70"/>
                  </a:lnTo>
                  <a:lnTo>
                    <a:pt x="252" y="71"/>
                  </a:lnTo>
                  <a:lnTo>
                    <a:pt x="252" y="72"/>
                  </a:lnTo>
                  <a:lnTo>
                    <a:pt x="251" y="72"/>
                  </a:lnTo>
                  <a:lnTo>
                    <a:pt x="251" y="73"/>
                  </a:lnTo>
                  <a:lnTo>
                    <a:pt x="250" y="72"/>
                  </a:lnTo>
                  <a:lnTo>
                    <a:pt x="250" y="71"/>
                  </a:lnTo>
                  <a:lnTo>
                    <a:pt x="250" y="72"/>
                  </a:lnTo>
                  <a:lnTo>
                    <a:pt x="250" y="73"/>
                  </a:lnTo>
                  <a:lnTo>
                    <a:pt x="249" y="73"/>
                  </a:lnTo>
                  <a:lnTo>
                    <a:pt x="248" y="73"/>
                  </a:lnTo>
                  <a:lnTo>
                    <a:pt x="248" y="72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6" y="73"/>
                  </a:lnTo>
                  <a:lnTo>
                    <a:pt x="246" y="72"/>
                  </a:lnTo>
                  <a:lnTo>
                    <a:pt x="246" y="71"/>
                  </a:lnTo>
                  <a:lnTo>
                    <a:pt x="245" y="71"/>
                  </a:lnTo>
                  <a:lnTo>
                    <a:pt x="246" y="71"/>
                  </a:lnTo>
                  <a:lnTo>
                    <a:pt x="246" y="70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5" y="71"/>
                  </a:lnTo>
                  <a:lnTo>
                    <a:pt x="246" y="71"/>
                  </a:lnTo>
                  <a:lnTo>
                    <a:pt x="246" y="72"/>
                  </a:lnTo>
                  <a:lnTo>
                    <a:pt x="245" y="72"/>
                  </a:lnTo>
                  <a:lnTo>
                    <a:pt x="245" y="73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2" y="72"/>
                  </a:lnTo>
                  <a:lnTo>
                    <a:pt x="239" y="71"/>
                  </a:lnTo>
                  <a:lnTo>
                    <a:pt x="239" y="70"/>
                  </a:lnTo>
                  <a:lnTo>
                    <a:pt x="239" y="69"/>
                  </a:lnTo>
                  <a:lnTo>
                    <a:pt x="239" y="68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2" y="67"/>
                  </a:lnTo>
                  <a:lnTo>
                    <a:pt x="241" y="67"/>
                  </a:lnTo>
                  <a:lnTo>
                    <a:pt x="242" y="67"/>
                  </a:lnTo>
                  <a:lnTo>
                    <a:pt x="242" y="65"/>
                  </a:lnTo>
                  <a:lnTo>
                    <a:pt x="244" y="65"/>
                  </a:lnTo>
                  <a:lnTo>
                    <a:pt x="242" y="65"/>
                  </a:lnTo>
                  <a:lnTo>
                    <a:pt x="242" y="67"/>
                  </a:lnTo>
                  <a:lnTo>
                    <a:pt x="241" y="67"/>
                  </a:lnTo>
                  <a:lnTo>
                    <a:pt x="239" y="67"/>
                  </a:lnTo>
                  <a:lnTo>
                    <a:pt x="239" y="65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39" y="61"/>
                  </a:lnTo>
                  <a:lnTo>
                    <a:pt x="239" y="60"/>
                  </a:lnTo>
                  <a:lnTo>
                    <a:pt x="241" y="60"/>
                  </a:lnTo>
                  <a:lnTo>
                    <a:pt x="241" y="61"/>
                  </a:lnTo>
                  <a:lnTo>
                    <a:pt x="242" y="61"/>
                  </a:lnTo>
                  <a:lnTo>
                    <a:pt x="241" y="61"/>
                  </a:lnTo>
                  <a:lnTo>
                    <a:pt x="241" y="60"/>
                  </a:lnTo>
                  <a:lnTo>
                    <a:pt x="241" y="59"/>
                  </a:lnTo>
                  <a:lnTo>
                    <a:pt x="241" y="58"/>
                  </a:lnTo>
                  <a:lnTo>
                    <a:pt x="241" y="57"/>
                  </a:lnTo>
                  <a:lnTo>
                    <a:pt x="242" y="57"/>
                  </a:lnTo>
                  <a:lnTo>
                    <a:pt x="244" y="57"/>
                  </a:lnTo>
                  <a:lnTo>
                    <a:pt x="244" y="56"/>
                  </a:lnTo>
                  <a:lnTo>
                    <a:pt x="244" y="57"/>
                  </a:lnTo>
                  <a:lnTo>
                    <a:pt x="244" y="56"/>
                  </a:lnTo>
                  <a:lnTo>
                    <a:pt x="245" y="56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50" y="57"/>
                  </a:lnTo>
                  <a:lnTo>
                    <a:pt x="251" y="57"/>
                  </a:lnTo>
                  <a:lnTo>
                    <a:pt x="252" y="57"/>
                  </a:lnTo>
                  <a:lnTo>
                    <a:pt x="253" y="57"/>
                  </a:lnTo>
                  <a:lnTo>
                    <a:pt x="255" y="56"/>
                  </a:lnTo>
                  <a:lnTo>
                    <a:pt x="255" y="57"/>
                  </a:lnTo>
                  <a:lnTo>
                    <a:pt x="255" y="56"/>
                  </a:lnTo>
                  <a:lnTo>
                    <a:pt x="257" y="56"/>
                  </a:lnTo>
                  <a:lnTo>
                    <a:pt x="258" y="57"/>
                  </a:lnTo>
                  <a:lnTo>
                    <a:pt x="258" y="56"/>
                  </a:lnTo>
                  <a:lnTo>
                    <a:pt x="258" y="57"/>
                  </a:lnTo>
                  <a:lnTo>
                    <a:pt x="259" y="57"/>
                  </a:lnTo>
                  <a:lnTo>
                    <a:pt x="260" y="56"/>
                  </a:lnTo>
                  <a:lnTo>
                    <a:pt x="260" y="57"/>
                  </a:lnTo>
                  <a:lnTo>
                    <a:pt x="261" y="57"/>
                  </a:lnTo>
                  <a:lnTo>
                    <a:pt x="262" y="57"/>
                  </a:lnTo>
                  <a:lnTo>
                    <a:pt x="263" y="57"/>
                  </a:lnTo>
                  <a:lnTo>
                    <a:pt x="264" y="57"/>
                  </a:lnTo>
                  <a:lnTo>
                    <a:pt x="264" y="58"/>
                  </a:lnTo>
                  <a:lnTo>
                    <a:pt x="264" y="59"/>
                  </a:lnTo>
                  <a:lnTo>
                    <a:pt x="263" y="59"/>
                  </a:lnTo>
                  <a:lnTo>
                    <a:pt x="263" y="60"/>
                  </a:lnTo>
                  <a:close/>
                  <a:moveTo>
                    <a:pt x="237" y="58"/>
                  </a:moveTo>
                  <a:lnTo>
                    <a:pt x="237" y="57"/>
                  </a:lnTo>
                  <a:lnTo>
                    <a:pt x="237" y="56"/>
                  </a:lnTo>
                  <a:lnTo>
                    <a:pt x="238" y="55"/>
                  </a:lnTo>
                  <a:lnTo>
                    <a:pt x="239" y="55"/>
                  </a:lnTo>
                  <a:lnTo>
                    <a:pt x="241" y="55"/>
                  </a:lnTo>
                  <a:lnTo>
                    <a:pt x="241" y="56"/>
                  </a:lnTo>
                  <a:lnTo>
                    <a:pt x="241" y="57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7" y="58"/>
                  </a:lnTo>
                  <a:close/>
                  <a:moveTo>
                    <a:pt x="249" y="56"/>
                  </a:moveTo>
                  <a:lnTo>
                    <a:pt x="250" y="56"/>
                  </a:lnTo>
                  <a:lnTo>
                    <a:pt x="250" y="55"/>
                  </a:lnTo>
                  <a:lnTo>
                    <a:pt x="251" y="55"/>
                  </a:lnTo>
                  <a:lnTo>
                    <a:pt x="252" y="54"/>
                  </a:lnTo>
                  <a:lnTo>
                    <a:pt x="252" y="55"/>
                  </a:lnTo>
                  <a:lnTo>
                    <a:pt x="253" y="55"/>
                  </a:lnTo>
                  <a:lnTo>
                    <a:pt x="253" y="54"/>
                  </a:lnTo>
                  <a:lnTo>
                    <a:pt x="253" y="55"/>
                  </a:lnTo>
                  <a:lnTo>
                    <a:pt x="255" y="55"/>
                  </a:lnTo>
                  <a:lnTo>
                    <a:pt x="255" y="56"/>
                  </a:lnTo>
                  <a:lnTo>
                    <a:pt x="253" y="56"/>
                  </a:lnTo>
                  <a:lnTo>
                    <a:pt x="252" y="56"/>
                  </a:lnTo>
                  <a:lnTo>
                    <a:pt x="251" y="56"/>
                  </a:lnTo>
                  <a:lnTo>
                    <a:pt x="250" y="56"/>
                  </a:lnTo>
                  <a:lnTo>
                    <a:pt x="249" y="56"/>
                  </a:lnTo>
                  <a:close/>
                  <a:moveTo>
                    <a:pt x="241" y="55"/>
                  </a:moveTo>
                  <a:lnTo>
                    <a:pt x="241" y="54"/>
                  </a:lnTo>
                  <a:lnTo>
                    <a:pt x="242" y="54"/>
                  </a:lnTo>
                  <a:lnTo>
                    <a:pt x="244" y="54"/>
                  </a:lnTo>
                  <a:lnTo>
                    <a:pt x="244" y="55"/>
                  </a:lnTo>
                  <a:lnTo>
                    <a:pt x="242" y="55"/>
                  </a:lnTo>
                  <a:lnTo>
                    <a:pt x="241" y="55"/>
                  </a:lnTo>
                  <a:close/>
                  <a:moveTo>
                    <a:pt x="247" y="51"/>
                  </a:moveTo>
                  <a:lnTo>
                    <a:pt x="247" y="53"/>
                  </a:lnTo>
                  <a:lnTo>
                    <a:pt x="246" y="53"/>
                  </a:lnTo>
                  <a:lnTo>
                    <a:pt x="247" y="51"/>
                  </a:lnTo>
                  <a:close/>
                  <a:moveTo>
                    <a:pt x="248" y="53"/>
                  </a:moveTo>
                  <a:lnTo>
                    <a:pt x="248" y="51"/>
                  </a:lnTo>
                  <a:lnTo>
                    <a:pt x="249" y="53"/>
                  </a:lnTo>
                  <a:lnTo>
                    <a:pt x="249" y="51"/>
                  </a:lnTo>
                  <a:lnTo>
                    <a:pt x="250" y="51"/>
                  </a:lnTo>
                  <a:lnTo>
                    <a:pt x="251" y="51"/>
                  </a:lnTo>
                  <a:lnTo>
                    <a:pt x="252" y="51"/>
                  </a:lnTo>
                  <a:lnTo>
                    <a:pt x="252" y="53"/>
                  </a:lnTo>
                  <a:lnTo>
                    <a:pt x="251" y="53"/>
                  </a:lnTo>
                  <a:lnTo>
                    <a:pt x="250" y="54"/>
                  </a:lnTo>
                  <a:lnTo>
                    <a:pt x="250" y="55"/>
                  </a:lnTo>
                  <a:lnTo>
                    <a:pt x="249" y="55"/>
                  </a:lnTo>
                  <a:lnTo>
                    <a:pt x="248" y="55"/>
                  </a:lnTo>
                  <a:lnTo>
                    <a:pt x="248" y="56"/>
                  </a:lnTo>
                  <a:lnTo>
                    <a:pt x="248" y="55"/>
                  </a:lnTo>
                  <a:lnTo>
                    <a:pt x="247" y="55"/>
                  </a:lnTo>
                  <a:lnTo>
                    <a:pt x="246" y="55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5" y="53"/>
                  </a:lnTo>
                  <a:lnTo>
                    <a:pt x="246" y="53"/>
                  </a:lnTo>
                  <a:lnTo>
                    <a:pt x="247" y="53"/>
                  </a:lnTo>
                  <a:lnTo>
                    <a:pt x="248" y="53"/>
                  </a:lnTo>
                  <a:close/>
                  <a:moveTo>
                    <a:pt x="245" y="53"/>
                  </a:moveTo>
                  <a:lnTo>
                    <a:pt x="244" y="53"/>
                  </a:lnTo>
                  <a:lnTo>
                    <a:pt x="244" y="54"/>
                  </a:lnTo>
                  <a:lnTo>
                    <a:pt x="244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4" y="51"/>
                  </a:lnTo>
                  <a:lnTo>
                    <a:pt x="244" y="49"/>
                  </a:lnTo>
                  <a:lnTo>
                    <a:pt x="244" y="48"/>
                  </a:lnTo>
                  <a:lnTo>
                    <a:pt x="245" y="48"/>
                  </a:lnTo>
                  <a:lnTo>
                    <a:pt x="245" y="49"/>
                  </a:lnTo>
                  <a:lnTo>
                    <a:pt x="245" y="51"/>
                  </a:lnTo>
                  <a:lnTo>
                    <a:pt x="245" y="53"/>
                  </a:lnTo>
                  <a:close/>
                  <a:moveTo>
                    <a:pt x="245" y="51"/>
                  </a:moveTo>
                  <a:lnTo>
                    <a:pt x="245" y="49"/>
                  </a:lnTo>
                  <a:lnTo>
                    <a:pt x="245" y="48"/>
                  </a:lnTo>
                  <a:lnTo>
                    <a:pt x="246" y="48"/>
                  </a:lnTo>
                  <a:lnTo>
                    <a:pt x="247" y="48"/>
                  </a:lnTo>
                  <a:lnTo>
                    <a:pt x="247" y="47"/>
                  </a:lnTo>
                  <a:lnTo>
                    <a:pt x="248" y="48"/>
                  </a:lnTo>
                  <a:lnTo>
                    <a:pt x="248" y="49"/>
                  </a:lnTo>
                  <a:lnTo>
                    <a:pt x="246" y="51"/>
                  </a:lnTo>
                  <a:lnTo>
                    <a:pt x="245" y="51"/>
                  </a:lnTo>
                  <a:close/>
                  <a:moveTo>
                    <a:pt x="246" y="47"/>
                  </a:moveTo>
                  <a:lnTo>
                    <a:pt x="245" y="47"/>
                  </a:lnTo>
                  <a:lnTo>
                    <a:pt x="245" y="46"/>
                  </a:lnTo>
                  <a:lnTo>
                    <a:pt x="246" y="46"/>
                  </a:lnTo>
                  <a:lnTo>
                    <a:pt x="247" y="45"/>
                  </a:lnTo>
                  <a:lnTo>
                    <a:pt x="248" y="45"/>
                  </a:lnTo>
                  <a:lnTo>
                    <a:pt x="248" y="46"/>
                  </a:lnTo>
                  <a:lnTo>
                    <a:pt x="247" y="46"/>
                  </a:lnTo>
                  <a:lnTo>
                    <a:pt x="247" y="47"/>
                  </a:lnTo>
                  <a:lnTo>
                    <a:pt x="246" y="47"/>
                  </a:lnTo>
                  <a:close/>
                  <a:moveTo>
                    <a:pt x="247" y="45"/>
                  </a:moveTo>
                  <a:lnTo>
                    <a:pt x="248" y="44"/>
                  </a:lnTo>
                  <a:lnTo>
                    <a:pt x="249" y="44"/>
                  </a:lnTo>
                  <a:lnTo>
                    <a:pt x="248" y="44"/>
                  </a:lnTo>
                  <a:lnTo>
                    <a:pt x="248" y="45"/>
                  </a:lnTo>
                  <a:lnTo>
                    <a:pt x="247" y="45"/>
                  </a:lnTo>
                  <a:close/>
                  <a:moveTo>
                    <a:pt x="244" y="33"/>
                  </a:moveTo>
                  <a:lnTo>
                    <a:pt x="245" y="33"/>
                  </a:lnTo>
                  <a:lnTo>
                    <a:pt x="245" y="34"/>
                  </a:lnTo>
                  <a:lnTo>
                    <a:pt x="245" y="36"/>
                  </a:lnTo>
                  <a:lnTo>
                    <a:pt x="244" y="36"/>
                  </a:lnTo>
                  <a:lnTo>
                    <a:pt x="244" y="34"/>
                  </a:lnTo>
                  <a:lnTo>
                    <a:pt x="242" y="34"/>
                  </a:lnTo>
                  <a:lnTo>
                    <a:pt x="242" y="33"/>
                  </a:lnTo>
                  <a:lnTo>
                    <a:pt x="244" y="33"/>
                  </a:lnTo>
                  <a:close/>
                  <a:moveTo>
                    <a:pt x="242" y="32"/>
                  </a:moveTo>
                  <a:lnTo>
                    <a:pt x="244" y="32"/>
                  </a:lnTo>
                  <a:lnTo>
                    <a:pt x="244" y="33"/>
                  </a:lnTo>
                  <a:lnTo>
                    <a:pt x="242" y="33"/>
                  </a:lnTo>
                  <a:lnTo>
                    <a:pt x="242" y="32"/>
                  </a:lnTo>
                  <a:close/>
                  <a:moveTo>
                    <a:pt x="264" y="350"/>
                  </a:moveTo>
                  <a:lnTo>
                    <a:pt x="264" y="351"/>
                  </a:lnTo>
                  <a:lnTo>
                    <a:pt x="264" y="352"/>
                  </a:lnTo>
                  <a:lnTo>
                    <a:pt x="263" y="352"/>
                  </a:lnTo>
                  <a:lnTo>
                    <a:pt x="263" y="353"/>
                  </a:lnTo>
                  <a:lnTo>
                    <a:pt x="263" y="355"/>
                  </a:lnTo>
                  <a:lnTo>
                    <a:pt x="262" y="355"/>
                  </a:lnTo>
                  <a:lnTo>
                    <a:pt x="262" y="353"/>
                  </a:lnTo>
                  <a:lnTo>
                    <a:pt x="263" y="353"/>
                  </a:lnTo>
                  <a:lnTo>
                    <a:pt x="263" y="352"/>
                  </a:lnTo>
                  <a:lnTo>
                    <a:pt x="263" y="351"/>
                  </a:lnTo>
                  <a:lnTo>
                    <a:pt x="263" y="350"/>
                  </a:lnTo>
                  <a:lnTo>
                    <a:pt x="264" y="350"/>
                  </a:lnTo>
                  <a:close/>
                  <a:moveTo>
                    <a:pt x="263" y="336"/>
                  </a:moveTo>
                  <a:lnTo>
                    <a:pt x="262" y="337"/>
                  </a:lnTo>
                  <a:lnTo>
                    <a:pt x="262" y="336"/>
                  </a:lnTo>
                  <a:lnTo>
                    <a:pt x="261" y="336"/>
                  </a:lnTo>
                  <a:lnTo>
                    <a:pt x="262" y="336"/>
                  </a:lnTo>
                  <a:lnTo>
                    <a:pt x="262" y="335"/>
                  </a:lnTo>
                  <a:lnTo>
                    <a:pt x="263" y="335"/>
                  </a:lnTo>
                  <a:lnTo>
                    <a:pt x="262" y="335"/>
                  </a:lnTo>
                  <a:lnTo>
                    <a:pt x="263" y="335"/>
                  </a:lnTo>
                  <a:lnTo>
                    <a:pt x="263" y="336"/>
                  </a:lnTo>
                  <a:close/>
                  <a:moveTo>
                    <a:pt x="274" y="318"/>
                  </a:moveTo>
                  <a:lnTo>
                    <a:pt x="274" y="319"/>
                  </a:lnTo>
                  <a:lnTo>
                    <a:pt x="273" y="319"/>
                  </a:lnTo>
                  <a:lnTo>
                    <a:pt x="270" y="321"/>
                  </a:lnTo>
                  <a:lnTo>
                    <a:pt x="269" y="322"/>
                  </a:lnTo>
                  <a:lnTo>
                    <a:pt x="269" y="321"/>
                  </a:lnTo>
                  <a:lnTo>
                    <a:pt x="270" y="321"/>
                  </a:lnTo>
                  <a:lnTo>
                    <a:pt x="270" y="320"/>
                  </a:lnTo>
                  <a:lnTo>
                    <a:pt x="272" y="320"/>
                  </a:lnTo>
                  <a:lnTo>
                    <a:pt x="272" y="319"/>
                  </a:lnTo>
                  <a:lnTo>
                    <a:pt x="273" y="319"/>
                  </a:lnTo>
                  <a:lnTo>
                    <a:pt x="274" y="318"/>
                  </a:lnTo>
                  <a:close/>
                  <a:moveTo>
                    <a:pt x="285" y="310"/>
                  </a:moveTo>
                  <a:lnTo>
                    <a:pt x="285" y="311"/>
                  </a:lnTo>
                  <a:lnTo>
                    <a:pt x="285" y="310"/>
                  </a:lnTo>
                  <a:lnTo>
                    <a:pt x="285" y="311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5" y="310"/>
                  </a:lnTo>
                  <a:lnTo>
                    <a:pt x="284" y="310"/>
                  </a:lnTo>
                  <a:lnTo>
                    <a:pt x="285" y="310"/>
                  </a:lnTo>
                  <a:close/>
                  <a:moveTo>
                    <a:pt x="297" y="310"/>
                  </a:moveTo>
                  <a:lnTo>
                    <a:pt x="296" y="310"/>
                  </a:lnTo>
                  <a:lnTo>
                    <a:pt x="295" y="310"/>
                  </a:lnTo>
                  <a:lnTo>
                    <a:pt x="295" y="308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7"/>
                  </a:lnTo>
                  <a:lnTo>
                    <a:pt x="297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7" y="310"/>
                  </a:lnTo>
                  <a:close/>
                  <a:moveTo>
                    <a:pt x="309" y="301"/>
                  </a:moveTo>
                  <a:lnTo>
                    <a:pt x="308" y="301"/>
                  </a:lnTo>
                  <a:lnTo>
                    <a:pt x="307" y="301"/>
                  </a:lnTo>
                  <a:lnTo>
                    <a:pt x="306" y="301"/>
                  </a:lnTo>
                  <a:lnTo>
                    <a:pt x="307" y="301"/>
                  </a:lnTo>
                  <a:lnTo>
                    <a:pt x="307" y="300"/>
                  </a:lnTo>
                  <a:lnTo>
                    <a:pt x="308" y="300"/>
                  </a:lnTo>
                  <a:lnTo>
                    <a:pt x="309" y="301"/>
                  </a:lnTo>
                  <a:close/>
                  <a:moveTo>
                    <a:pt x="430" y="94"/>
                  </a:moveTo>
                  <a:lnTo>
                    <a:pt x="429" y="94"/>
                  </a:lnTo>
                  <a:lnTo>
                    <a:pt x="430" y="94"/>
                  </a:lnTo>
                  <a:close/>
                  <a:moveTo>
                    <a:pt x="461" y="45"/>
                  </a:moveTo>
                  <a:lnTo>
                    <a:pt x="462" y="45"/>
                  </a:lnTo>
                  <a:lnTo>
                    <a:pt x="462" y="46"/>
                  </a:lnTo>
                  <a:lnTo>
                    <a:pt x="461" y="46"/>
                  </a:lnTo>
                  <a:lnTo>
                    <a:pt x="461" y="45"/>
                  </a:lnTo>
                  <a:close/>
                  <a:moveTo>
                    <a:pt x="265" y="326"/>
                  </a:moveTo>
                  <a:lnTo>
                    <a:pt x="265" y="328"/>
                  </a:lnTo>
                  <a:lnTo>
                    <a:pt x="264" y="326"/>
                  </a:lnTo>
                  <a:lnTo>
                    <a:pt x="265" y="326"/>
                  </a:lnTo>
                  <a:close/>
                  <a:moveTo>
                    <a:pt x="405" y="135"/>
                  </a:moveTo>
                  <a:lnTo>
                    <a:pt x="405" y="136"/>
                  </a:lnTo>
                  <a:lnTo>
                    <a:pt x="404" y="136"/>
                  </a:lnTo>
                  <a:lnTo>
                    <a:pt x="404" y="135"/>
                  </a:lnTo>
                  <a:lnTo>
                    <a:pt x="405" y="135"/>
                  </a:lnTo>
                  <a:close/>
                  <a:moveTo>
                    <a:pt x="328" y="83"/>
                  </a:moveTo>
                  <a:lnTo>
                    <a:pt x="329" y="83"/>
                  </a:lnTo>
                  <a:lnTo>
                    <a:pt x="328" y="83"/>
                  </a:lnTo>
                  <a:close/>
                  <a:moveTo>
                    <a:pt x="311" y="80"/>
                  </a:moveTo>
                  <a:lnTo>
                    <a:pt x="311" y="79"/>
                  </a:lnTo>
                  <a:lnTo>
                    <a:pt x="311" y="80"/>
                  </a:lnTo>
                  <a:lnTo>
                    <a:pt x="311" y="79"/>
                  </a:lnTo>
                  <a:lnTo>
                    <a:pt x="313" y="80"/>
                  </a:lnTo>
                  <a:lnTo>
                    <a:pt x="311" y="80"/>
                  </a:lnTo>
                  <a:close/>
                  <a:moveTo>
                    <a:pt x="252" y="72"/>
                  </a:moveTo>
                  <a:lnTo>
                    <a:pt x="253" y="72"/>
                  </a:lnTo>
                  <a:lnTo>
                    <a:pt x="252" y="7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5" name="Freeform 16">
              <a:extLst>
                <a:ext uri="{FF2B5EF4-FFF2-40B4-BE49-F238E27FC236}">
                  <a16:creationId xmlns:a16="http://schemas.microsoft.com/office/drawing/2014/main" id="{2EF28C2F-1D6A-C3FB-4E4F-9014180E2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4265613"/>
              <a:ext cx="88900" cy="93662"/>
            </a:xfrm>
            <a:custGeom>
              <a:avLst/>
              <a:gdLst>
                <a:gd name="T0" fmla="*/ 11 w 56"/>
                <a:gd name="T1" fmla="*/ 2 h 59"/>
                <a:gd name="T2" fmla="*/ 12 w 56"/>
                <a:gd name="T3" fmla="*/ 2 h 59"/>
                <a:gd name="T4" fmla="*/ 15 w 56"/>
                <a:gd name="T5" fmla="*/ 0 h 59"/>
                <a:gd name="T6" fmla="*/ 18 w 56"/>
                <a:gd name="T7" fmla="*/ 1 h 59"/>
                <a:gd name="T8" fmla="*/ 21 w 56"/>
                <a:gd name="T9" fmla="*/ 5 h 59"/>
                <a:gd name="T10" fmla="*/ 23 w 56"/>
                <a:gd name="T11" fmla="*/ 7 h 59"/>
                <a:gd name="T12" fmla="*/ 25 w 56"/>
                <a:gd name="T13" fmla="*/ 9 h 59"/>
                <a:gd name="T14" fmla="*/ 27 w 56"/>
                <a:gd name="T15" fmla="*/ 12 h 59"/>
                <a:gd name="T16" fmla="*/ 29 w 56"/>
                <a:gd name="T17" fmla="*/ 9 h 59"/>
                <a:gd name="T18" fmla="*/ 31 w 56"/>
                <a:gd name="T19" fmla="*/ 11 h 59"/>
                <a:gd name="T20" fmla="*/ 33 w 56"/>
                <a:gd name="T21" fmla="*/ 13 h 59"/>
                <a:gd name="T22" fmla="*/ 38 w 56"/>
                <a:gd name="T23" fmla="*/ 16 h 59"/>
                <a:gd name="T24" fmla="*/ 41 w 56"/>
                <a:gd name="T25" fmla="*/ 18 h 59"/>
                <a:gd name="T26" fmla="*/ 43 w 56"/>
                <a:gd name="T27" fmla="*/ 21 h 59"/>
                <a:gd name="T28" fmla="*/ 46 w 56"/>
                <a:gd name="T29" fmla="*/ 23 h 59"/>
                <a:gd name="T30" fmla="*/ 48 w 56"/>
                <a:gd name="T31" fmla="*/ 25 h 59"/>
                <a:gd name="T32" fmla="*/ 52 w 56"/>
                <a:gd name="T33" fmla="*/ 29 h 59"/>
                <a:gd name="T34" fmla="*/ 56 w 56"/>
                <a:gd name="T35" fmla="*/ 31 h 59"/>
                <a:gd name="T36" fmla="*/ 54 w 56"/>
                <a:gd name="T37" fmla="*/ 33 h 59"/>
                <a:gd name="T38" fmla="*/ 52 w 56"/>
                <a:gd name="T39" fmla="*/ 38 h 59"/>
                <a:gd name="T40" fmla="*/ 52 w 56"/>
                <a:gd name="T41" fmla="*/ 43 h 59"/>
                <a:gd name="T42" fmla="*/ 52 w 56"/>
                <a:gd name="T43" fmla="*/ 45 h 59"/>
                <a:gd name="T44" fmla="*/ 51 w 56"/>
                <a:gd name="T45" fmla="*/ 49 h 59"/>
                <a:gd name="T46" fmla="*/ 48 w 56"/>
                <a:gd name="T47" fmla="*/ 53 h 59"/>
                <a:gd name="T48" fmla="*/ 45 w 56"/>
                <a:gd name="T49" fmla="*/ 56 h 59"/>
                <a:gd name="T50" fmla="*/ 43 w 56"/>
                <a:gd name="T51" fmla="*/ 56 h 59"/>
                <a:gd name="T52" fmla="*/ 38 w 56"/>
                <a:gd name="T53" fmla="*/ 59 h 59"/>
                <a:gd name="T54" fmla="*/ 36 w 56"/>
                <a:gd name="T55" fmla="*/ 58 h 59"/>
                <a:gd name="T56" fmla="*/ 32 w 56"/>
                <a:gd name="T57" fmla="*/ 58 h 59"/>
                <a:gd name="T58" fmla="*/ 29 w 56"/>
                <a:gd name="T59" fmla="*/ 57 h 59"/>
                <a:gd name="T60" fmla="*/ 25 w 56"/>
                <a:gd name="T61" fmla="*/ 59 h 59"/>
                <a:gd name="T62" fmla="*/ 24 w 56"/>
                <a:gd name="T63" fmla="*/ 58 h 59"/>
                <a:gd name="T64" fmla="*/ 22 w 56"/>
                <a:gd name="T65" fmla="*/ 57 h 59"/>
                <a:gd name="T66" fmla="*/ 17 w 56"/>
                <a:gd name="T67" fmla="*/ 56 h 59"/>
                <a:gd name="T68" fmla="*/ 15 w 56"/>
                <a:gd name="T69" fmla="*/ 54 h 59"/>
                <a:gd name="T70" fmla="*/ 10 w 56"/>
                <a:gd name="T71" fmla="*/ 54 h 59"/>
                <a:gd name="T72" fmla="*/ 7 w 56"/>
                <a:gd name="T73" fmla="*/ 53 h 59"/>
                <a:gd name="T74" fmla="*/ 2 w 56"/>
                <a:gd name="T75" fmla="*/ 51 h 59"/>
                <a:gd name="T76" fmla="*/ 0 w 56"/>
                <a:gd name="T77" fmla="*/ 45 h 59"/>
                <a:gd name="T78" fmla="*/ 0 w 56"/>
                <a:gd name="T79" fmla="*/ 41 h 59"/>
                <a:gd name="T80" fmla="*/ 1 w 56"/>
                <a:gd name="T81" fmla="*/ 40 h 59"/>
                <a:gd name="T82" fmla="*/ 4 w 56"/>
                <a:gd name="T83" fmla="*/ 38 h 59"/>
                <a:gd name="T84" fmla="*/ 4 w 56"/>
                <a:gd name="T85" fmla="*/ 32 h 59"/>
                <a:gd name="T86" fmla="*/ 2 w 56"/>
                <a:gd name="T87" fmla="*/ 28 h 59"/>
                <a:gd name="T88" fmla="*/ 4 w 56"/>
                <a:gd name="T89" fmla="*/ 24 h 59"/>
                <a:gd name="T90" fmla="*/ 4 w 56"/>
                <a:gd name="T91" fmla="*/ 21 h 59"/>
                <a:gd name="T92" fmla="*/ 4 w 56"/>
                <a:gd name="T93" fmla="*/ 16 h 59"/>
                <a:gd name="T94" fmla="*/ 7 w 56"/>
                <a:gd name="T95" fmla="*/ 12 h 59"/>
                <a:gd name="T96" fmla="*/ 8 w 56"/>
                <a:gd name="T97" fmla="*/ 9 h 59"/>
                <a:gd name="T98" fmla="*/ 7 w 56"/>
                <a:gd name="T99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" h="59">
                  <a:moveTo>
                    <a:pt x="9" y="1"/>
                  </a:move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7"/>
                  </a:lnTo>
                  <a:lnTo>
                    <a:pt x="41" y="17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51" y="25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2" y="29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5" y="31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4" y="33"/>
                  </a:lnTo>
                  <a:lnTo>
                    <a:pt x="54" y="35"/>
                  </a:lnTo>
                  <a:lnTo>
                    <a:pt x="53" y="36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52" y="44"/>
                  </a:lnTo>
                  <a:lnTo>
                    <a:pt x="53" y="44"/>
                  </a:lnTo>
                  <a:lnTo>
                    <a:pt x="53" y="45"/>
                  </a:lnTo>
                  <a:lnTo>
                    <a:pt x="52" y="45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48" y="51"/>
                  </a:lnTo>
                  <a:lnTo>
                    <a:pt x="48" y="52"/>
                  </a:lnTo>
                  <a:lnTo>
                    <a:pt x="48" y="53"/>
                  </a:lnTo>
                  <a:lnTo>
                    <a:pt x="47" y="54"/>
                  </a:lnTo>
                  <a:lnTo>
                    <a:pt x="46" y="54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3" y="57"/>
                  </a:lnTo>
                  <a:lnTo>
                    <a:pt x="41" y="58"/>
                  </a:lnTo>
                  <a:lnTo>
                    <a:pt x="40" y="58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2" y="58"/>
                  </a:lnTo>
                  <a:lnTo>
                    <a:pt x="32" y="57"/>
                  </a:lnTo>
                  <a:lnTo>
                    <a:pt x="31" y="57"/>
                  </a:lnTo>
                  <a:lnTo>
                    <a:pt x="30" y="57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3" y="59"/>
                  </a:lnTo>
                  <a:lnTo>
                    <a:pt x="24" y="59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3" y="59"/>
                  </a:lnTo>
                  <a:lnTo>
                    <a:pt x="22" y="58"/>
                  </a:lnTo>
                  <a:lnTo>
                    <a:pt x="22" y="57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5" y="55"/>
                  </a:lnTo>
                  <a:lnTo>
                    <a:pt x="15" y="54"/>
                  </a:lnTo>
                  <a:lnTo>
                    <a:pt x="13" y="54"/>
                  </a:lnTo>
                  <a:lnTo>
                    <a:pt x="12" y="54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8" y="54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4" y="21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9" y="2"/>
                  </a:lnTo>
                  <a:lnTo>
                    <a:pt x="9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6" name="Freeform 17">
              <a:extLst>
                <a:ext uri="{FF2B5EF4-FFF2-40B4-BE49-F238E27FC236}">
                  <a16:creationId xmlns:a16="http://schemas.microsoft.com/office/drawing/2014/main" id="{54745DD0-F56D-6B9E-23B7-C0EEBE219C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3688" y="3411538"/>
              <a:ext cx="46038" cy="34925"/>
            </a:xfrm>
            <a:custGeom>
              <a:avLst/>
              <a:gdLst>
                <a:gd name="T0" fmla="*/ 28 w 29"/>
                <a:gd name="T1" fmla="*/ 5 h 22"/>
                <a:gd name="T2" fmla="*/ 29 w 29"/>
                <a:gd name="T3" fmla="*/ 7 h 22"/>
                <a:gd name="T4" fmla="*/ 29 w 29"/>
                <a:gd name="T5" fmla="*/ 9 h 22"/>
                <a:gd name="T6" fmla="*/ 27 w 29"/>
                <a:gd name="T7" fmla="*/ 12 h 22"/>
                <a:gd name="T8" fmla="*/ 29 w 29"/>
                <a:gd name="T9" fmla="*/ 14 h 22"/>
                <a:gd name="T10" fmla="*/ 27 w 29"/>
                <a:gd name="T11" fmla="*/ 16 h 22"/>
                <a:gd name="T12" fmla="*/ 27 w 29"/>
                <a:gd name="T13" fmla="*/ 17 h 22"/>
                <a:gd name="T14" fmla="*/ 28 w 29"/>
                <a:gd name="T15" fmla="*/ 19 h 22"/>
                <a:gd name="T16" fmla="*/ 28 w 29"/>
                <a:gd name="T17" fmla="*/ 21 h 22"/>
                <a:gd name="T18" fmla="*/ 27 w 29"/>
                <a:gd name="T19" fmla="*/ 21 h 22"/>
                <a:gd name="T20" fmla="*/ 25 w 29"/>
                <a:gd name="T21" fmla="*/ 20 h 22"/>
                <a:gd name="T22" fmla="*/ 20 w 29"/>
                <a:gd name="T23" fmla="*/ 20 h 22"/>
                <a:gd name="T24" fmla="*/ 17 w 29"/>
                <a:gd name="T25" fmla="*/ 21 h 22"/>
                <a:gd name="T26" fmla="*/ 16 w 29"/>
                <a:gd name="T27" fmla="*/ 20 h 22"/>
                <a:gd name="T28" fmla="*/ 13 w 29"/>
                <a:gd name="T29" fmla="*/ 20 h 22"/>
                <a:gd name="T30" fmla="*/ 12 w 29"/>
                <a:gd name="T31" fmla="*/ 20 h 22"/>
                <a:gd name="T32" fmla="*/ 11 w 29"/>
                <a:gd name="T33" fmla="*/ 20 h 22"/>
                <a:gd name="T34" fmla="*/ 10 w 29"/>
                <a:gd name="T35" fmla="*/ 20 h 22"/>
                <a:gd name="T36" fmla="*/ 7 w 29"/>
                <a:gd name="T37" fmla="*/ 21 h 22"/>
                <a:gd name="T38" fmla="*/ 7 w 29"/>
                <a:gd name="T39" fmla="*/ 22 h 22"/>
                <a:gd name="T40" fmla="*/ 6 w 29"/>
                <a:gd name="T41" fmla="*/ 20 h 22"/>
                <a:gd name="T42" fmla="*/ 2 w 29"/>
                <a:gd name="T43" fmla="*/ 19 h 22"/>
                <a:gd name="T44" fmla="*/ 0 w 29"/>
                <a:gd name="T45" fmla="*/ 18 h 22"/>
                <a:gd name="T46" fmla="*/ 2 w 29"/>
                <a:gd name="T47" fmla="*/ 16 h 22"/>
                <a:gd name="T48" fmla="*/ 6 w 29"/>
                <a:gd name="T49" fmla="*/ 17 h 22"/>
                <a:gd name="T50" fmla="*/ 8 w 29"/>
                <a:gd name="T51" fmla="*/ 17 h 22"/>
                <a:gd name="T52" fmla="*/ 10 w 29"/>
                <a:gd name="T53" fmla="*/ 17 h 22"/>
                <a:gd name="T54" fmla="*/ 11 w 29"/>
                <a:gd name="T55" fmla="*/ 17 h 22"/>
                <a:gd name="T56" fmla="*/ 14 w 29"/>
                <a:gd name="T57" fmla="*/ 17 h 22"/>
                <a:gd name="T58" fmla="*/ 16 w 29"/>
                <a:gd name="T59" fmla="*/ 18 h 22"/>
                <a:gd name="T60" fmla="*/ 19 w 29"/>
                <a:gd name="T61" fmla="*/ 17 h 22"/>
                <a:gd name="T62" fmla="*/ 23 w 29"/>
                <a:gd name="T63" fmla="*/ 16 h 22"/>
                <a:gd name="T64" fmla="*/ 20 w 29"/>
                <a:gd name="T65" fmla="*/ 14 h 22"/>
                <a:gd name="T66" fmla="*/ 19 w 29"/>
                <a:gd name="T67" fmla="*/ 12 h 22"/>
                <a:gd name="T68" fmla="*/ 19 w 29"/>
                <a:gd name="T69" fmla="*/ 9 h 22"/>
                <a:gd name="T70" fmla="*/ 19 w 29"/>
                <a:gd name="T71" fmla="*/ 8 h 22"/>
                <a:gd name="T72" fmla="*/ 19 w 29"/>
                <a:gd name="T73" fmla="*/ 6 h 22"/>
                <a:gd name="T74" fmla="*/ 15 w 29"/>
                <a:gd name="T75" fmla="*/ 5 h 22"/>
                <a:gd name="T76" fmla="*/ 12 w 29"/>
                <a:gd name="T77" fmla="*/ 5 h 22"/>
                <a:gd name="T78" fmla="*/ 12 w 29"/>
                <a:gd name="T79" fmla="*/ 2 h 22"/>
                <a:gd name="T80" fmla="*/ 16 w 29"/>
                <a:gd name="T81" fmla="*/ 1 h 22"/>
                <a:gd name="T82" fmla="*/ 20 w 29"/>
                <a:gd name="T83" fmla="*/ 1 h 22"/>
                <a:gd name="T84" fmla="*/ 23 w 29"/>
                <a:gd name="T85" fmla="*/ 2 h 22"/>
                <a:gd name="T86" fmla="*/ 24 w 29"/>
                <a:gd name="T87" fmla="*/ 2 h 22"/>
                <a:gd name="T88" fmla="*/ 26 w 29"/>
                <a:gd name="T89" fmla="*/ 4 h 22"/>
                <a:gd name="T90" fmla="*/ 27 w 29"/>
                <a:gd name="T91" fmla="*/ 4 h 22"/>
                <a:gd name="T92" fmla="*/ 28 w 29"/>
                <a:gd name="T93" fmla="*/ 4 h 22"/>
                <a:gd name="T94" fmla="*/ 10 w 29"/>
                <a:gd name="T95" fmla="*/ 21 h 22"/>
                <a:gd name="T96" fmla="*/ 20 w 29"/>
                <a:gd name="T97" fmla="*/ 0 h 22"/>
                <a:gd name="T98" fmla="*/ 16 w 29"/>
                <a:gd name="T99" fmla="*/ 0 h 22"/>
                <a:gd name="T100" fmla="*/ 13 w 29"/>
                <a:gd name="T101" fmla="*/ 12 h 22"/>
                <a:gd name="T102" fmla="*/ 16 w 29"/>
                <a:gd name="T103" fmla="*/ 13 h 22"/>
                <a:gd name="T104" fmla="*/ 16 w 29"/>
                <a:gd name="T105" fmla="*/ 14 h 22"/>
                <a:gd name="T106" fmla="*/ 13 w 29"/>
                <a:gd name="T107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2">
                  <a:moveTo>
                    <a:pt x="28" y="4"/>
                  </a:moveTo>
                  <a:lnTo>
                    <a:pt x="29" y="4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7" y="16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9" y="12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4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10" y="21"/>
                  </a:lnTo>
                  <a:close/>
                  <a:moveTo>
                    <a:pt x="17" y="0"/>
                  </a:moveTo>
                  <a:lnTo>
                    <a:pt x="19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7" y="0"/>
                  </a:lnTo>
                  <a:close/>
                  <a:moveTo>
                    <a:pt x="13" y="13"/>
                  </a:moveTo>
                  <a:lnTo>
                    <a:pt x="13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3"/>
                  </a:lnTo>
                  <a:lnTo>
                    <a:pt x="13" y="1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7" name="Freeform 18">
              <a:extLst>
                <a:ext uri="{FF2B5EF4-FFF2-40B4-BE49-F238E27FC236}">
                  <a16:creationId xmlns:a16="http://schemas.microsoft.com/office/drawing/2014/main" id="{4E81059A-6455-2986-F737-08921D45D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4963" y="3413125"/>
              <a:ext cx="58738" cy="42862"/>
            </a:xfrm>
            <a:custGeom>
              <a:avLst/>
              <a:gdLst>
                <a:gd name="T0" fmla="*/ 3 w 37"/>
                <a:gd name="T1" fmla="*/ 1 h 27"/>
                <a:gd name="T2" fmla="*/ 3 w 37"/>
                <a:gd name="T3" fmla="*/ 0 h 27"/>
                <a:gd name="T4" fmla="*/ 7 w 37"/>
                <a:gd name="T5" fmla="*/ 1 h 27"/>
                <a:gd name="T6" fmla="*/ 10 w 37"/>
                <a:gd name="T7" fmla="*/ 0 h 27"/>
                <a:gd name="T8" fmla="*/ 11 w 37"/>
                <a:gd name="T9" fmla="*/ 0 h 27"/>
                <a:gd name="T10" fmla="*/ 13 w 37"/>
                <a:gd name="T11" fmla="*/ 1 h 27"/>
                <a:gd name="T12" fmla="*/ 15 w 37"/>
                <a:gd name="T13" fmla="*/ 3 h 27"/>
                <a:gd name="T14" fmla="*/ 18 w 37"/>
                <a:gd name="T15" fmla="*/ 3 h 27"/>
                <a:gd name="T16" fmla="*/ 20 w 37"/>
                <a:gd name="T17" fmla="*/ 4 h 27"/>
                <a:gd name="T18" fmla="*/ 22 w 37"/>
                <a:gd name="T19" fmla="*/ 4 h 27"/>
                <a:gd name="T20" fmla="*/ 24 w 37"/>
                <a:gd name="T21" fmla="*/ 7 h 27"/>
                <a:gd name="T22" fmla="*/ 26 w 37"/>
                <a:gd name="T23" fmla="*/ 6 h 27"/>
                <a:gd name="T24" fmla="*/ 28 w 37"/>
                <a:gd name="T25" fmla="*/ 7 h 27"/>
                <a:gd name="T26" fmla="*/ 30 w 37"/>
                <a:gd name="T27" fmla="*/ 7 h 27"/>
                <a:gd name="T28" fmla="*/ 30 w 37"/>
                <a:gd name="T29" fmla="*/ 8 h 27"/>
                <a:gd name="T30" fmla="*/ 26 w 37"/>
                <a:gd name="T31" fmla="*/ 8 h 27"/>
                <a:gd name="T32" fmla="*/ 26 w 37"/>
                <a:gd name="T33" fmla="*/ 10 h 27"/>
                <a:gd name="T34" fmla="*/ 27 w 37"/>
                <a:gd name="T35" fmla="*/ 10 h 27"/>
                <a:gd name="T36" fmla="*/ 30 w 37"/>
                <a:gd name="T37" fmla="*/ 11 h 27"/>
                <a:gd name="T38" fmla="*/ 32 w 37"/>
                <a:gd name="T39" fmla="*/ 11 h 27"/>
                <a:gd name="T40" fmla="*/ 34 w 37"/>
                <a:gd name="T41" fmla="*/ 11 h 27"/>
                <a:gd name="T42" fmla="*/ 37 w 37"/>
                <a:gd name="T43" fmla="*/ 15 h 27"/>
                <a:gd name="T44" fmla="*/ 36 w 37"/>
                <a:gd name="T45" fmla="*/ 17 h 27"/>
                <a:gd name="T46" fmla="*/ 35 w 37"/>
                <a:gd name="T47" fmla="*/ 18 h 27"/>
                <a:gd name="T48" fmla="*/ 33 w 37"/>
                <a:gd name="T49" fmla="*/ 18 h 27"/>
                <a:gd name="T50" fmla="*/ 31 w 37"/>
                <a:gd name="T51" fmla="*/ 17 h 27"/>
                <a:gd name="T52" fmla="*/ 26 w 37"/>
                <a:gd name="T53" fmla="*/ 17 h 27"/>
                <a:gd name="T54" fmla="*/ 22 w 37"/>
                <a:gd name="T55" fmla="*/ 17 h 27"/>
                <a:gd name="T56" fmla="*/ 20 w 37"/>
                <a:gd name="T57" fmla="*/ 18 h 27"/>
                <a:gd name="T58" fmla="*/ 16 w 37"/>
                <a:gd name="T59" fmla="*/ 19 h 27"/>
                <a:gd name="T60" fmla="*/ 15 w 37"/>
                <a:gd name="T61" fmla="*/ 17 h 27"/>
                <a:gd name="T62" fmla="*/ 12 w 37"/>
                <a:gd name="T63" fmla="*/ 18 h 27"/>
                <a:gd name="T64" fmla="*/ 10 w 37"/>
                <a:gd name="T65" fmla="*/ 19 h 27"/>
                <a:gd name="T66" fmla="*/ 9 w 37"/>
                <a:gd name="T67" fmla="*/ 22 h 27"/>
                <a:gd name="T68" fmla="*/ 7 w 37"/>
                <a:gd name="T69" fmla="*/ 22 h 27"/>
                <a:gd name="T70" fmla="*/ 5 w 37"/>
                <a:gd name="T71" fmla="*/ 27 h 27"/>
                <a:gd name="T72" fmla="*/ 4 w 37"/>
                <a:gd name="T73" fmla="*/ 23 h 27"/>
                <a:gd name="T74" fmla="*/ 3 w 37"/>
                <a:gd name="T75" fmla="*/ 22 h 27"/>
                <a:gd name="T76" fmla="*/ 2 w 37"/>
                <a:gd name="T77" fmla="*/ 20 h 27"/>
                <a:gd name="T78" fmla="*/ 2 w 37"/>
                <a:gd name="T79" fmla="*/ 18 h 27"/>
                <a:gd name="T80" fmla="*/ 1 w 37"/>
                <a:gd name="T81" fmla="*/ 16 h 27"/>
                <a:gd name="T82" fmla="*/ 1 w 37"/>
                <a:gd name="T83" fmla="*/ 15 h 27"/>
                <a:gd name="T84" fmla="*/ 3 w 37"/>
                <a:gd name="T85" fmla="*/ 13 h 27"/>
                <a:gd name="T86" fmla="*/ 1 w 37"/>
                <a:gd name="T87" fmla="*/ 11 h 27"/>
                <a:gd name="T88" fmla="*/ 3 w 37"/>
                <a:gd name="T89" fmla="*/ 8 h 27"/>
                <a:gd name="T90" fmla="*/ 3 w 37"/>
                <a:gd name="T91" fmla="*/ 6 h 27"/>
                <a:gd name="T92" fmla="*/ 2 w 37"/>
                <a:gd name="T93" fmla="*/ 4 h 27"/>
                <a:gd name="T94" fmla="*/ 4 w 37"/>
                <a:gd name="T95" fmla="*/ 27 h 27"/>
                <a:gd name="T96" fmla="*/ 5 w 37"/>
                <a:gd name="T97" fmla="*/ 27 h 27"/>
                <a:gd name="T98" fmla="*/ 35 w 37"/>
                <a:gd name="T99" fmla="*/ 19 h 27"/>
                <a:gd name="T100" fmla="*/ 33 w 37"/>
                <a:gd name="T101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27">
                  <a:moveTo>
                    <a:pt x="2" y="3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5" y="12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2" y="3"/>
                  </a:lnTo>
                  <a:close/>
                  <a:moveTo>
                    <a:pt x="4" y="27"/>
                  </a:moveTo>
                  <a:lnTo>
                    <a:pt x="4" y="26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close/>
                  <a:moveTo>
                    <a:pt x="34" y="19"/>
                  </a:moveTo>
                  <a:lnTo>
                    <a:pt x="35" y="19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3" y="19"/>
                  </a:lnTo>
                  <a:lnTo>
                    <a:pt x="34" y="1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8" name="Freeform 19">
              <a:extLst>
                <a:ext uri="{FF2B5EF4-FFF2-40B4-BE49-F238E27FC236}">
                  <a16:creationId xmlns:a16="http://schemas.microsoft.com/office/drawing/2014/main" id="{2F756246-056D-CA37-A129-9AFD1A5E9F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9688" y="3506788"/>
              <a:ext cx="38100" cy="23812"/>
            </a:xfrm>
            <a:custGeom>
              <a:avLst/>
              <a:gdLst>
                <a:gd name="T0" fmla="*/ 0 w 24"/>
                <a:gd name="T1" fmla="*/ 7 h 15"/>
                <a:gd name="T2" fmla="*/ 1 w 24"/>
                <a:gd name="T3" fmla="*/ 6 h 15"/>
                <a:gd name="T4" fmla="*/ 2 w 24"/>
                <a:gd name="T5" fmla="*/ 5 h 15"/>
                <a:gd name="T6" fmla="*/ 3 w 24"/>
                <a:gd name="T7" fmla="*/ 4 h 15"/>
                <a:gd name="T8" fmla="*/ 5 w 24"/>
                <a:gd name="T9" fmla="*/ 3 h 15"/>
                <a:gd name="T10" fmla="*/ 4 w 24"/>
                <a:gd name="T11" fmla="*/ 2 h 15"/>
                <a:gd name="T12" fmla="*/ 5 w 24"/>
                <a:gd name="T13" fmla="*/ 0 h 15"/>
                <a:gd name="T14" fmla="*/ 6 w 24"/>
                <a:gd name="T15" fmla="*/ 2 h 15"/>
                <a:gd name="T16" fmla="*/ 6 w 24"/>
                <a:gd name="T17" fmla="*/ 2 h 15"/>
                <a:gd name="T18" fmla="*/ 8 w 24"/>
                <a:gd name="T19" fmla="*/ 2 h 15"/>
                <a:gd name="T20" fmla="*/ 10 w 24"/>
                <a:gd name="T21" fmla="*/ 3 h 15"/>
                <a:gd name="T22" fmla="*/ 11 w 24"/>
                <a:gd name="T23" fmla="*/ 4 h 15"/>
                <a:gd name="T24" fmla="*/ 14 w 24"/>
                <a:gd name="T25" fmla="*/ 4 h 15"/>
                <a:gd name="T26" fmla="*/ 15 w 24"/>
                <a:gd name="T27" fmla="*/ 5 h 15"/>
                <a:gd name="T28" fmla="*/ 16 w 24"/>
                <a:gd name="T29" fmla="*/ 6 h 15"/>
                <a:gd name="T30" fmla="*/ 16 w 24"/>
                <a:gd name="T31" fmla="*/ 6 h 15"/>
                <a:gd name="T32" fmla="*/ 18 w 24"/>
                <a:gd name="T33" fmla="*/ 6 h 15"/>
                <a:gd name="T34" fmla="*/ 19 w 24"/>
                <a:gd name="T35" fmla="*/ 5 h 15"/>
                <a:gd name="T36" fmla="*/ 20 w 24"/>
                <a:gd name="T37" fmla="*/ 7 h 15"/>
                <a:gd name="T38" fmla="*/ 22 w 24"/>
                <a:gd name="T39" fmla="*/ 6 h 15"/>
                <a:gd name="T40" fmla="*/ 23 w 24"/>
                <a:gd name="T41" fmla="*/ 7 h 15"/>
                <a:gd name="T42" fmla="*/ 24 w 24"/>
                <a:gd name="T43" fmla="*/ 8 h 15"/>
                <a:gd name="T44" fmla="*/ 24 w 24"/>
                <a:gd name="T45" fmla="*/ 8 h 15"/>
                <a:gd name="T46" fmla="*/ 23 w 24"/>
                <a:gd name="T47" fmla="*/ 9 h 15"/>
                <a:gd name="T48" fmla="*/ 24 w 24"/>
                <a:gd name="T49" fmla="*/ 10 h 15"/>
                <a:gd name="T50" fmla="*/ 23 w 24"/>
                <a:gd name="T51" fmla="*/ 13 h 15"/>
                <a:gd name="T52" fmla="*/ 22 w 24"/>
                <a:gd name="T53" fmla="*/ 13 h 15"/>
                <a:gd name="T54" fmla="*/ 23 w 24"/>
                <a:gd name="T55" fmla="*/ 14 h 15"/>
                <a:gd name="T56" fmla="*/ 22 w 24"/>
                <a:gd name="T57" fmla="*/ 15 h 15"/>
                <a:gd name="T58" fmla="*/ 19 w 24"/>
                <a:gd name="T59" fmla="*/ 15 h 15"/>
                <a:gd name="T60" fmla="*/ 17 w 24"/>
                <a:gd name="T61" fmla="*/ 15 h 15"/>
                <a:gd name="T62" fmla="*/ 17 w 24"/>
                <a:gd name="T63" fmla="*/ 15 h 15"/>
                <a:gd name="T64" fmla="*/ 16 w 24"/>
                <a:gd name="T65" fmla="*/ 14 h 15"/>
                <a:gd name="T66" fmla="*/ 17 w 24"/>
                <a:gd name="T67" fmla="*/ 14 h 15"/>
                <a:gd name="T68" fmla="*/ 15 w 24"/>
                <a:gd name="T69" fmla="*/ 14 h 15"/>
                <a:gd name="T70" fmla="*/ 15 w 24"/>
                <a:gd name="T71" fmla="*/ 14 h 15"/>
                <a:gd name="T72" fmla="*/ 16 w 24"/>
                <a:gd name="T73" fmla="*/ 15 h 15"/>
                <a:gd name="T74" fmla="*/ 10 w 24"/>
                <a:gd name="T75" fmla="*/ 13 h 15"/>
                <a:gd name="T76" fmla="*/ 7 w 24"/>
                <a:gd name="T77" fmla="*/ 10 h 15"/>
                <a:gd name="T78" fmla="*/ 5 w 24"/>
                <a:gd name="T79" fmla="*/ 10 h 15"/>
                <a:gd name="T80" fmla="*/ 3 w 24"/>
                <a:gd name="T81" fmla="*/ 10 h 15"/>
                <a:gd name="T82" fmla="*/ 2 w 24"/>
                <a:gd name="T83" fmla="*/ 9 h 15"/>
                <a:gd name="T84" fmla="*/ 0 w 24"/>
                <a:gd name="T85" fmla="*/ 8 h 15"/>
                <a:gd name="T86" fmla="*/ 24 w 24"/>
                <a:gd name="T87" fmla="*/ 15 h 15"/>
                <a:gd name="T88" fmla="*/ 24 w 24"/>
                <a:gd name="T89" fmla="*/ 15 h 15"/>
                <a:gd name="T90" fmla="*/ 23 w 24"/>
                <a:gd name="T9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15">
                  <a:moveTo>
                    <a:pt x="0" y="8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3" y="14"/>
                  </a:lnTo>
                  <a:lnTo>
                    <a:pt x="10" y="13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24" y="15"/>
                  </a:moveTo>
                  <a:lnTo>
                    <a:pt x="24" y="14"/>
                  </a:lnTo>
                  <a:lnTo>
                    <a:pt x="24" y="15"/>
                  </a:lnTo>
                  <a:lnTo>
                    <a:pt x="24" y="15"/>
                  </a:lnTo>
                  <a:close/>
                  <a:moveTo>
                    <a:pt x="23" y="14"/>
                  </a:moveTo>
                  <a:lnTo>
                    <a:pt x="23" y="1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09" name="Freeform 20">
              <a:extLst>
                <a:ext uri="{FF2B5EF4-FFF2-40B4-BE49-F238E27FC236}">
                  <a16:creationId xmlns:a16="http://schemas.microsoft.com/office/drawing/2014/main" id="{7605D694-4847-AEE2-2B05-A213343B6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9688" y="3506788"/>
              <a:ext cx="38100" cy="23812"/>
            </a:xfrm>
            <a:custGeom>
              <a:avLst/>
              <a:gdLst>
                <a:gd name="T0" fmla="*/ 0 w 24"/>
                <a:gd name="T1" fmla="*/ 7 h 15"/>
                <a:gd name="T2" fmla="*/ 1 w 24"/>
                <a:gd name="T3" fmla="*/ 6 h 15"/>
                <a:gd name="T4" fmla="*/ 2 w 24"/>
                <a:gd name="T5" fmla="*/ 5 h 15"/>
                <a:gd name="T6" fmla="*/ 3 w 24"/>
                <a:gd name="T7" fmla="*/ 4 h 15"/>
                <a:gd name="T8" fmla="*/ 5 w 24"/>
                <a:gd name="T9" fmla="*/ 3 h 15"/>
                <a:gd name="T10" fmla="*/ 4 w 24"/>
                <a:gd name="T11" fmla="*/ 2 h 15"/>
                <a:gd name="T12" fmla="*/ 5 w 24"/>
                <a:gd name="T13" fmla="*/ 0 h 15"/>
                <a:gd name="T14" fmla="*/ 6 w 24"/>
                <a:gd name="T15" fmla="*/ 2 h 15"/>
                <a:gd name="T16" fmla="*/ 6 w 24"/>
                <a:gd name="T17" fmla="*/ 2 h 15"/>
                <a:gd name="T18" fmla="*/ 8 w 24"/>
                <a:gd name="T19" fmla="*/ 2 h 15"/>
                <a:gd name="T20" fmla="*/ 10 w 24"/>
                <a:gd name="T21" fmla="*/ 3 h 15"/>
                <a:gd name="T22" fmla="*/ 11 w 24"/>
                <a:gd name="T23" fmla="*/ 4 h 15"/>
                <a:gd name="T24" fmla="*/ 14 w 24"/>
                <a:gd name="T25" fmla="*/ 4 h 15"/>
                <a:gd name="T26" fmla="*/ 15 w 24"/>
                <a:gd name="T27" fmla="*/ 5 h 15"/>
                <a:gd name="T28" fmla="*/ 16 w 24"/>
                <a:gd name="T29" fmla="*/ 6 h 15"/>
                <a:gd name="T30" fmla="*/ 16 w 24"/>
                <a:gd name="T31" fmla="*/ 6 h 15"/>
                <a:gd name="T32" fmla="*/ 18 w 24"/>
                <a:gd name="T33" fmla="*/ 6 h 15"/>
                <a:gd name="T34" fmla="*/ 19 w 24"/>
                <a:gd name="T35" fmla="*/ 5 h 15"/>
                <a:gd name="T36" fmla="*/ 20 w 24"/>
                <a:gd name="T37" fmla="*/ 7 h 15"/>
                <a:gd name="T38" fmla="*/ 22 w 24"/>
                <a:gd name="T39" fmla="*/ 6 h 15"/>
                <a:gd name="T40" fmla="*/ 23 w 24"/>
                <a:gd name="T41" fmla="*/ 7 h 15"/>
                <a:gd name="T42" fmla="*/ 24 w 24"/>
                <a:gd name="T43" fmla="*/ 8 h 15"/>
                <a:gd name="T44" fmla="*/ 24 w 24"/>
                <a:gd name="T45" fmla="*/ 8 h 15"/>
                <a:gd name="T46" fmla="*/ 23 w 24"/>
                <a:gd name="T47" fmla="*/ 9 h 15"/>
                <a:gd name="T48" fmla="*/ 24 w 24"/>
                <a:gd name="T49" fmla="*/ 10 h 15"/>
                <a:gd name="T50" fmla="*/ 23 w 24"/>
                <a:gd name="T51" fmla="*/ 13 h 15"/>
                <a:gd name="T52" fmla="*/ 22 w 24"/>
                <a:gd name="T53" fmla="*/ 13 h 15"/>
                <a:gd name="T54" fmla="*/ 23 w 24"/>
                <a:gd name="T55" fmla="*/ 14 h 15"/>
                <a:gd name="T56" fmla="*/ 22 w 24"/>
                <a:gd name="T57" fmla="*/ 15 h 15"/>
                <a:gd name="T58" fmla="*/ 19 w 24"/>
                <a:gd name="T59" fmla="*/ 15 h 15"/>
                <a:gd name="T60" fmla="*/ 17 w 24"/>
                <a:gd name="T61" fmla="*/ 15 h 15"/>
                <a:gd name="T62" fmla="*/ 17 w 24"/>
                <a:gd name="T63" fmla="*/ 15 h 15"/>
                <a:gd name="T64" fmla="*/ 16 w 24"/>
                <a:gd name="T65" fmla="*/ 14 h 15"/>
                <a:gd name="T66" fmla="*/ 17 w 24"/>
                <a:gd name="T67" fmla="*/ 14 h 15"/>
                <a:gd name="T68" fmla="*/ 15 w 24"/>
                <a:gd name="T69" fmla="*/ 14 h 15"/>
                <a:gd name="T70" fmla="*/ 15 w 24"/>
                <a:gd name="T71" fmla="*/ 14 h 15"/>
                <a:gd name="T72" fmla="*/ 16 w 24"/>
                <a:gd name="T73" fmla="*/ 15 h 15"/>
                <a:gd name="T74" fmla="*/ 10 w 24"/>
                <a:gd name="T75" fmla="*/ 13 h 15"/>
                <a:gd name="T76" fmla="*/ 7 w 24"/>
                <a:gd name="T77" fmla="*/ 10 h 15"/>
                <a:gd name="T78" fmla="*/ 5 w 24"/>
                <a:gd name="T79" fmla="*/ 10 h 15"/>
                <a:gd name="T80" fmla="*/ 3 w 24"/>
                <a:gd name="T81" fmla="*/ 10 h 15"/>
                <a:gd name="T82" fmla="*/ 2 w 24"/>
                <a:gd name="T83" fmla="*/ 9 h 15"/>
                <a:gd name="T84" fmla="*/ 0 w 24"/>
                <a:gd name="T85" fmla="*/ 8 h 15"/>
                <a:gd name="T86" fmla="*/ 24 w 24"/>
                <a:gd name="T87" fmla="*/ 15 h 15"/>
                <a:gd name="T88" fmla="*/ 24 w 24"/>
                <a:gd name="T89" fmla="*/ 15 h 15"/>
                <a:gd name="T90" fmla="*/ 23 w 24"/>
                <a:gd name="T9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15">
                  <a:moveTo>
                    <a:pt x="0" y="8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3" y="14"/>
                  </a:lnTo>
                  <a:lnTo>
                    <a:pt x="10" y="13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moveTo>
                    <a:pt x="24" y="15"/>
                  </a:moveTo>
                  <a:lnTo>
                    <a:pt x="24" y="14"/>
                  </a:lnTo>
                  <a:lnTo>
                    <a:pt x="24" y="15"/>
                  </a:lnTo>
                  <a:lnTo>
                    <a:pt x="24" y="15"/>
                  </a:lnTo>
                  <a:moveTo>
                    <a:pt x="23" y="14"/>
                  </a:moveTo>
                  <a:lnTo>
                    <a:pt x="23" y="14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0" name="Freeform 21">
              <a:extLst>
                <a:ext uri="{FF2B5EF4-FFF2-40B4-BE49-F238E27FC236}">
                  <a16:creationId xmlns:a16="http://schemas.microsoft.com/office/drawing/2014/main" id="{53149353-802E-0835-AEFA-8AD56827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176" y="3449638"/>
              <a:ext cx="65088" cy="69850"/>
            </a:xfrm>
            <a:custGeom>
              <a:avLst/>
              <a:gdLst>
                <a:gd name="T0" fmla="*/ 29 w 41"/>
                <a:gd name="T1" fmla="*/ 38 h 44"/>
                <a:gd name="T2" fmla="*/ 28 w 41"/>
                <a:gd name="T3" fmla="*/ 38 h 44"/>
                <a:gd name="T4" fmla="*/ 28 w 41"/>
                <a:gd name="T5" fmla="*/ 39 h 44"/>
                <a:gd name="T6" fmla="*/ 26 w 41"/>
                <a:gd name="T7" fmla="*/ 41 h 44"/>
                <a:gd name="T8" fmla="*/ 24 w 41"/>
                <a:gd name="T9" fmla="*/ 42 h 44"/>
                <a:gd name="T10" fmla="*/ 23 w 41"/>
                <a:gd name="T11" fmla="*/ 44 h 44"/>
                <a:gd name="T12" fmla="*/ 17 w 41"/>
                <a:gd name="T13" fmla="*/ 42 h 44"/>
                <a:gd name="T14" fmla="*/ 14 w 41"/>
                <a:gd name="T15" fmla="*/ 42 h 44"/>
                <a:gd name="T16" fmla="*/ 10 w 41"/>
                <a:gd name="T17" fmla="*/ 42 h 44"/>
                <a:gd name="T18" fmla="*/ 5 w 41"/>
                <a:gd name="T19" fmla="*/ 40 h 44"/>
                <a:gd name="T20" fmla="*/ 0 w 41"/>
                <a:gd name="T21" fmla="*/ 35 h 44"/>
                <a:gd name="T22" fmla="*/ 1 w 41"/>
                <a:gd name="T23" fmla="*/ 33 h 44"/>
                <a:gd name="T24" fmla="*/ 1 w 41"/>
                <a:gd name="T25" fmla="*/ 31 h 44"/>
                <a:gd name="T26" fmla="*/ 0 w 41"/>
                <a:gd name="T27" fmla="*/ 28 h 44"/>
                <a:gd name="T28" fmla="*/ 2 w 41"/>
                <a:gd name="T29" fmla="*/ 26 h 44"/>
                <a:gd name="T30" fmla="*/ 5 w 41"/>
                <a:gd name="T31" fmla="*/ 21 h 44"/>
                <a:gd name="T32" fmla="*/ 7 w 41"/>
                <a:gd name="T33" fmla="*/ 20 h 44"/>
                <a:gd name="T34" fmla="*/ 12 w 41"/>
                <a:gd name="T35" fmla="*/ 20 h 44"/>
                <a:gd name="T36" fmla="*/ 15 w 41"/>
                <a:gd name="T37" fmla="*/ 20 h 44"/>
                <a:gd name="T38" fmla="*/ 18 w 41"/>
                <a:gd name="T39" fmla="*/ 19 h 44"/>
                <a:gd name="T40" fmla="*/ 18 w 41"/>
                <a:gd name="T41" fmla="*/ 15 h 44"/>
                <a:gd name="T42" fmla="*/ 16 w 41"/>
                <a:gd name="T43" fmla="*/ 13 h 44"/>
                <a:gd name="T44" fmla="*/ 14 w 41"/>
                <a:gd name="T45" fmla="*/ 11 h 44"/>
                <a:gd name="T46" fmla="*/ 12 w 41"/>
                <a:gd name="T47" fmla="*/ 9 h 44"/>
                <a:gd name="T48" fmla="*/ 10 w 41"/>
                <a:gd name="T49" fmla="*/ 7 h 44"/>
                <a:gd name="T50" fmla="*/ 13 w 41"/>
                <a:gd name="T51" fmla="*/ 4 h 44"/>
                <a:gd name="T52" fmla="*/ 16 w 41"/>
                <a:gd name="T53" fmla="*/ 0 h 44"/>
                <a:gd name="T54" fmla="*/ 23 w 41"/>
                <a:gd name="T55" fmla="*/ 0 h 44"/>
                <a:gd name="T56" fmla="*/ 29 w 41"/>
                <a:gd name="T57" fmla="*/ 0 h 44"/>
                <a:gd name="T58" fmla="*/ 31 w 41"/>
                <a:gd name="T59" fmla="*/ 6 h 44"/>
                <a:gd name="T60" fmla="*/ 31 w 41"/>
                <a:gd name="T61" fmla="*/ 15 h 44"/>
                <a:gd name="T62" fmla="*/ 30 w 41"/>
                <a:gd name="T63" fmla="*/ 21 h 44"/>
                <a:gd name="T64" fmla="*/ 34 w 41"/>
                <a:gd name="T65" fmla="*/ 21 h 44"/>
                <a:gd name="T66" fmla="*/ 38 w 41"/>
                <a:gd name="T67" fmla="*/ 22 h 44"/>
                <a:gd name="T68" fmla="*/ 39 w 41"/>
                <a:gd name="T69" fmla="*/ 22 h 44"/>
                <a:gd name="T70" fmla="*/ 38 w 41"/>
                <a:gd name="T71" fmla="*/ 20 h 44"/>
                <a:gd name="T72" fmla="*/ 40 w 41"/>
                <a:gd name="T73" fmla="*/ 22 h 44"/>
                <a:gd name="T74" fmla="*/ 40 w 41"/>
                <a:gd name="T75" fmla="*/ 23 h 44"/>
                <a:gd name="T76" fmla="*/ 38 w 41"/>
                <a:gd name="T77" fmla="*/ 26 h 44"/>
                <a:gd name="T78" fmla="*/ 36 w 41"/>
                <a:gd name="T79" fmla="*/ 28 h 44"/>
                <a:gd name="T80" fmla="*/ 31 w 41"/>
                <a:gd name="T81" fmla="*/ 29 h 44"/>
                <a:gd name="T82" fmla="*/ 30 w 41"/>
                <a:gd name="T83" fmla="*/ 31 h 44"/>
                <a:gd name="T84" fmla="*/ 31 w 41"/>
                <a:gd name="T85" fmla="*/ 34 h 44"/>
                <a:gd name="T86" fmla="*/ 30 w 41"/>
                <a:gd name="T87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44">
                  <a:moveTo>
                    <a:pt x="29" y="38"/>
                  </a:moveTo>
                  <a:lnTo>
                    <a:pt x="29" y="36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3" y="44"/>
                  </a:lnTo>
                  <a:lnTo>
                    <a:pt x="22" y="43"/>
                  </a:lnTo>
                  <a:lnTo>
                    <a:pt x="18" y="43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7" y="41"/>
                  </a:lnTo>
                  <a:lnTo>
                    <a:pt x="6" y="40"/>
                  </a:lnTo>
                  <a:lnTo>
                    <a:pt x="5" y="40"/>
                  </a:lnTo>
                  <a:lnTo>
                    <a:pt x="3" y="39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2" y="26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8" y="7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9"/>
                  </a:lnTo>
                  <a:lnTo>
                    <a:pt x="31" y="11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7" y="27"/>
                  </a:lnTo>
                  <a:lnTo>
                    <a:pt x="37" y="28"/>
                  </a:lnTo>
                  <a:lnTo>
                    <a:pt x="36" y="28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1" y="34"/>
                  </a:lnTo>
                  <a:lnTo>
                    <a:pt x="31" y="35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1" name="Freeform 22">
              <a:extLst>
                <a:ext uri="{FF2B5EF4-FFF2-40B4-BE49-F238E27FC236}">
                  <a16:creationId xmlns:a16="http://schemas.microsoft.com/office/drawing/2014/main" id="{0733BBAA-2F8A-49FC-C63D-09213C932B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2238" y="3354388"/>
              <a:ext cx="179388" cy="60325"/>
            </a:xfrm>
            <a:custGeom>
              <a:avLst/>
              <a:gdLst>
                <a:gd name="T0" fmla="*/ 97 w 113"/>
                <a:gd name="T1" fmla="*/ 37 h 38"/>
                <a:gd name="T2" fmla="*/ 84 w 113"/>
                <a:gd name="T3" fmla="*/ 37 h 38"/>
                <a:gd name="T4" fmla="*/ 76 w 113"/>
                <a:gd name="T5" fmla="*/ 37 h 38"/>
                <a:gd name="T6" fmla="*/ 82 w 113"/>
                <a:gd name="T7" fmla="*/ 33 h 38"/>
                <a:gd name="T8" fmla="*/ 75 w 113"/>
                <a:gd name="T9" fmla="*/ 29 h 38"/>
                <a:gd name="T10" fmla="*/ 67 w 113"/>
                <a:gd name="T11" fmla="*/ 25 h 38"/>
                <a:gd name="T12" fmla="*/ 65 w 113"/>
                <a:gd name="T13" fmla="*/ 19 h 38"/>
                <a:gd name="T14" fmla="*/ 56 w 113"/>
                <a:gd name="T15" fmla="*/ 19 h 38"/>
                <a:gd name="T16" fmla="*/ 48 w 113"/>
                <a:gd name="T17" fmla="*/ 17 h 38"/>
                <a:gd name="T18" fmla="*/ 42 w 113"/>
                <a:gd name="T19" fmla="*/ 13 h 38"/>
                <a:gd name="T20" fmla="*/ 39 w 113"/>
                <a:gd name="T21" fmla="*/ 13 h 38"/>
                <a:gd name="T22" fmla="*/ 30 w 113"/>
                <a:gd name="T23" fmla="*/ 10 h 38"/>
                <a:gd name="T24" fmla="*/ 34 w 113"/>
                <a:gd name="T25" fmla="*/ 8 h 38"/>
                <a:gd name="T26" fmla="*/ 24 w 113"/>
                <a:gd name="T27" fmla="*/ 7 h 38"/>
                <a:gd name="T28" fmla="*/ 17 w 113"/>
                <a:gd name="T29" fmla="*/ 11 h 38"/>
                <a:gd name="T30" fmla="*/ 11 w 113"/>
                <a:gd name="T31" fmla="*/ 12 h 38"/>
                <a:gd name="T32" fmla="*/ 6 w 113"/>
                <a:gd name="T33" fmla="*/ 14 h 38"/>
                <a:gd name="T34" fmla="*/ 2 w 113"/>
                <a:gd name="T35" fmla="*/ 14 h 38"/>
                <a:gd name="T36" fmla="*/ 7 w 113"/>
                <a:gd name="T37" fmla="*/ 11 h 38"/>
                <a:gd name="T38" fmla="*/ 11 w 113"/>
                <a:gd name="T39" fmla="*/ 7 h 38"/>
                <a:gd name="T40" fmla="*/ 18 w 113"/>
                <a:gd name="T41" fmla="*/ 4 h 38"/>
                <a:gd name="T42" fmla="*/ 28 w 113"/>
                <a:gd name="T43" fmla="*/ 2 h 38"/>
                <a:gd name="T44" fmla="*/ 36 w 113"/>
                <a:gd name="T45" fmla="*/ 3 h 38"/>
                <a:gd name="T46" fmla="*/ 42 w 113"/>
                <a:gd name="T47" fmla="*/ 2 h 38"/>
                <a:gd name="T48" fmla="*/ 50 w 113"/>
                <a:gd name="T49" fmla="*/ 4 h 38"/>
                <a:gd name="T50" fmla="*/ 55 w 113"/>
                <a:gd name="T51" fmla="*/ 7 h 38"/>
                <a:gd name="T52" fmla="*/ 63 w 113"/>
                <a:gd name="T53" fmla="*/ 10 h 38"/>
                <a:gd name="T54" fmla="*/ 68 w 113"/>
                <a:gd name="T55" fmla="*/ 12 h 38"/>
                <a:gd name="T56" fmla="*/ 74 w 113"/>
                <a:gd name="T57" fmla="*/ 17 h 38"/>
                <a:gd name="T58" fmla="*/ 78 w 113"/>
                <a:gd name="T59" fmla="*/ 19 h 38"/>
                <a:gd name="T60" fmla="*/ 80 w 113"/>
                <a:gd name="T61" fmla="*/ 19 h 38"/>
                <a:gd name="T62" fmla="*/ 82 w 113"/>
                <a:gd name="T63" fmla="*/ 19 h 38"/>
                <a:gd name="T64" fmla="*/ 87 w 113"/>
                <a:gd name="T65" fmla="*/ 22 h 38"/>
                <a:gd name="T66" fmla="*/ 89 w 113"/>
                <a:gd name="T67" fmla="*/ 22 h 38"/>
                <a:gd name="T68" fmla="*/ 98 w 113"/>
                <a:gd name="T69" fmla="*/ 25 h 38"/>
                <a:gd name="T70" fmla="*/ 95 w 113"/>
                <a:gd name="T71" fmla="*/ 27 h 38"/>
                <a:gd name="T72" fmla="*/ 101 w 113"/>
                <a:gd name="T73" fmla="*/ 29 h 38"/>
                <a:gd name="T74" fmla="*/ 108 w 113"/>
                <a:gd name="T75" fmla="*/ 33 h 38"/>
                <a:gd name="T76" fmla="*/ 110 w 113"/>
                <a:gd name="T77" fmla="*/ 36 h 38"/>
                <a:gd name="T78" fmla="*/ 69 w 113"/>
                <a:gd name="T79" fmla="*/ 32 h 38"/>
                <a:gd name="T80" fmla="*/ 98 w 113"/>
                <a:gd name="T81" fmla="*/ 27 h 38"/>
                <a:gd name="T82" fmla="*/ 62 w 113"/>
                <a:gd name="T83" fmla="*/ 26 h 38"/>
                <a:gd name="T84" fmla="*/ 36 w 113"/>
                <a:gd name="T85" fmla="*/ 19 h 38"/>
                <a:gd name="T86" fmla="*/ 19 w 113"/>
                <a:gd name="T87" fmla="*/ 20 h 38"/>
                <a:gd name="T88" fmla="*/ 21 w 113"/>
                <a:gd name="T89" fmla="*/ 17 h 38"/>
                <a:gd name="T90" fmla="*/ 25 w 113"/>
                <a:gd name="T91" fmla="*/ 19 h 38"/>
                <a:gd name="T92" fmla="*/ 73 w 113"/>
                <a:gd name="T93" fmla="*/ 13 h 38"/>
                <a:gd name="T94" fmla="*/ 73 w 113"/>
                <a:gd name="T95" fmla="*/ 12 h 38"/>
                <a:gd name="T96" fmla="*/ 74 w 113"/>
                <a:gd name="T97" fmla="*/ 13 h 38"/>
                <a:gd name="T98" fmla="*/ 72 w 113"/>
                <a:gd name="T99" fmla="*/ 10 h 38"/>
                <a:gd name="T100" fmla="*/ 65 w 113"/>
                <a:gd name="T101" fmla="*/ 9 h 38"/>
                <a:gd name="T102" fmla="*/ 62 w 113"/>
                <a:gd name="T103" fmla="*/ 8 h 38"/>
                <a:gd name="T104" fmla="*/ 55 w 113"/>
                <a:gd name="T105" fmla="*/ 6 h 38"/>
                <a:gd name="T106" fmla="*/ 48 w 113"/>
                <a:gd name="T107" fmla="*/ 3 h 38"/>
                <a:gd name="T108" fmla="*/ 43 w 113"/>
                <a:gd name="T109" fmla="*/ 0 h 38"/>
                <a:gd name="T110" fmla="*/ 67 w 113"/>
                <a:gd name="T111" fmla="*/ 29 h 38"/>
                <a:gd name="T112" fmla="*/ 25 w 113"/>
                <a:gd name="T113" fmla="*/ 14 h 38"/>
                <a:gd name="T114" fmla="*/ 59 w 113"/>
                <a:gd name="T115" fmla="*/ 8 h 38"/>
                <a:gd name="T116" fmla="*/ 54 w 113"/>
                <a:gd name="T117" fmla="*/ 3 h 38"/>
                <a:gd name="T118" fmla="*/ 44 w 113"/>
                <a:gd name="T1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38">
                  <a:moveTo>
                    <a:pt x="102" y="37"/>
                  </a:moveTo>
                  <a:lnTo>
                    <a:pt x="102" y="36"/>
                  </a:lnTo>
                  <a:lnTo>
                    <a:pt x="101" y="36"/>
                  </a:lnTo>
                  <a:lnTo>
                    <a:pt x="102" y="36"/>
                  </a:lnTo>
                  <a:lnTo>
                    <a:pt x="102" y="37"/>
                  </a:lnTo>
                  <a:lnTo>
                    <a:pt x="101" y="37"/>
                  </a:lnTo>
                  <a:lnTo>
                    <a:pt x="100" y="37"/>
                  </a:lnTo>
                  <a:lnTo>
                    <a:pt x="99" y="37"/>
                  </a:lnTo>
                  <a:lnTo>
                    <a:pt x="98" y="37"/>
                  </a:lnTo>
                  <a:lnTo>
                    <a:pt x="97" y="37"/>
                  </a:lnTo>
                  <a:lnTo>
                    <a:pt x="95" y="37"/>
                  </a:lnTo>
                  <a:lnTo>
                    <a:pt x="93" y="37"/>
                  </a:lnTo>
                  <a:lnTo>
                    <a:pt x="92" y="37"/>
                  </a:lnTo>
                  <a:lnTo>
                    <a:pt x="91" y="37"/>
                  </a:lnTo>
                  <a:lnTo>
                    <a:pt x="90" y="36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lnTo>
                    <a:pt x="84" y="37"/>
                  </a:lnTo>
                  <a:lnTo>
                    <a:pt x="82" y="37"/>
                  </a:lnTo>
                  <a:lnTo>
                    <a:pt x="80" y="37"/>
                  </a:lnTo>
                  <a:lnTo>
                    <a:pt x="79" y="37"/>
                  </a:lnTo>
                  <a:lnTo>
                    <a:pt x="79" y="38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5" y="37"/>
                  </a:lnTo>
                  <a:lnTo>
                    <a:pt x="76" y="37"/>
                  </a:lnTo>
                  <a:lnTo>
                    <a:pt x="76" y="36"/>
                  </a:lnTo>
                  <a:lnTo>
                    <a:pt x="77" y="36"/>
                  </a:lnTo>
                  <a:lnTo>
                    <a:pt x="77" y="35"/>
                  </a:lnTo>
                  <a:lnTo>
                    <a:pt x="78" y="35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79" y="34"/>
                  </a:lnTo>
                  <a:lnTo>
                    <a:pt x="80" y="34"/>
                  </a:lnTo>
                  <a:lnTo>
                    <a:pt x="80" y="33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0" y="30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0" y="29"/>
                  </a:lnTo>
                  <a:lnTo>
                    <a:pt x="79" y="29"/>
                  </a:lnTo>
                  <a:lnTo>
                    <a:pt x="78" y="29"/>
                  </a:lnTo>
                  <a:lnTo>
                    <a:pt x="77" y="29"/>
                  </a:lnTo>
                  <a:lnTo>
                    <a:pt x="76" y="29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3" y="29"/>
                  </a:lnTo>
                  <a:lnTo>
                    <a:pt x="72" y="29"/>
                  </a:lnTo>
                  <a:lnTo>
                    <a:pt x="72" y="27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9" y="25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7" y="21"/>
                  </a:lnTo>
                  <a:lnTo>
                    <a:pt x="65" y="20"/>
                  </a:lnTo>
                  <a:lnTo>
                    <a:pt x="64" y="20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5" y="20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59" y="20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9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4" y="19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4"/>
                  </a:lnTo>
                  <a:lnTo>
                    <a:pt x="47" y="13"/>
                  </a:lnTo>
                  <a:lnTo>
                    <a:pt x="46" y="13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7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5" y="10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7" y="11"/>
                  </a:lnTo>
                  <a:lnTo>
                    <a:pt x="68" y="11"/>
                  </a:lnTo>
                  <a:lnTo>
                    <a:pt x="68" y="12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4" y="17"/>
                  </a:lnTo>
                  <a:lnTo>
                    <a:pt x="74" y="14"/>
                  </a:lnTo>
                  <a:lnTo>
                    <a:pt x="74" y="17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8"/>
                  </a:lnTo>
                  <a:lnTo>
                    <a:pt x="78" y="18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7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9"/>
                  </a:lnTo>
                  <a:lnTo>
                    <a:pt x="80" y="20"/>
                  </a:lnTo>
                  <a:lnTo>
                    <a:pt x="79" y="19"/>
                  </a:lnTo>
                  <a:lnTo>
                    <a:pt x="78" y="19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0" y="20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4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22"/>
                  </a:lnTo>
                  <a:lnTo>
                    <a:pt x="87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1" y="23"/>
                  </a:lnTo>
                  <a:lnTo>
                    <a:pt x="91" y="24"/>
                  </a:lnTo>
                  <a:lnTo>
                    <a:pt x="92" y="24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7" y="26"/>
                  </a:lnTo>
                  <a:lnTo>
                    <a:pt x="95" y="26"/>
                  </a:lnTo>
                  <a:lnTo>
                    <a:pt x="97" y="26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8" y="26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5" y="29"/>
                  </a:lnTo>
                  <a:lnTo>
                    <a:pt x="97" y="29"/>
                  </a:lnTo>
                  <a:lnTo>
                    <a:pt x="97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9" y="29"/>
                  </a:lnTo>
                  <a:lnTo>
                    <a:pt x="99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1" y="29"/>
                  </a:lnTo>
                  <a:lnTo>
                    <a:pt x="100" y="29"/>
                  </a:lnTo>
                  <a:lnTo>
                    <a:pt x="101" y="29"/>
                  </a:lnTo>
                  <a:lnTo>
                    <a:pt x="102" y="29"/>
                  </a:lnTo>
                  <a:lnTo>
                    <a:pt x="103" y="29"/>
                  </a:lnTo>
                  <a:lnTo>
                    <a:pt x="104" y="29"/>
                  </a:lnTo>
                  <a:lnTo>
                    <a:pt x="105" y="30"/>
                  </a:lnTo>
                  <a:lnTo>
                    <a:pt x="107" y="30"/>
                  </a:lnTo>
                  <a:lnTo>
                    <a:pt x="107" y="32"/>
                  </a:lnTo>
                  <a:lnTo>
                    <a:pt x="108" y="32"/>
                  </a:lnTo>
                  <a:lnTo>
                    <a:pt x="108" y="33"/>
                  </a:lnTo>
                  <a:lnTo>
                    <a:pt x="109" y="33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0" y="33"/>
                  </a:lnTo>
                  <a:lnTo>
                    <a:pt x="112" y="33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3" y="35"/>
                  </a:lnTo>
                  <a:lnTo>
                    <a:pt x="112" y="35"/>
                  </a:lnTo>
                  <a:lnTo>
                    <a:pt x="110" y="36"/>
                  </a:lnTo>
                  <a:lnTo>
                    <a:pt x="109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6"/>
                  </a:lnTo>
                  <a:lnTo>
                    <a:pt x="104" y="36"/>
                  </a:lnTo>
                  <a:lnTo>
                    <a:pt x="104" y="37"/>
                  </a:lnTo>
                  <a:lnTo>
                    <a:pt x="103" y="37"/>
                  </a:lnTo>
                  <a:lnTo>
                    <a:pt x="102" y="37"/>
                  </a:lnTo>
                  <a:close/>
                  <a:moveTo>
                    <a:pt x="69" y="30"/>
                  </a:moveTo>
                  <a:lnTo>
                    <a:pt x="69" y="32"/>
                  </a:lnTo>
                  <a:lnTo>
                    <a:pt x="69" y="30"/>
                  </a:lnTo>
                  <a:lnTo>
                    <a:pt x="68" y="30"/>
                  </a:lnTo>
                  <a:lnTo>
                    <a:pt x="69" y="30"/>
                  </a:lnTo>
                  <a:close/>
                  <a:moveTo>
                    <a:pt x="68" y="29"/>
                  </a:moveTo>
                  <a:lnTo>
                    <a:pt x="67" y="29"/>
                  </a:lnTo>
                  <a:lnTo>
                    <a:pt x="68" y="29"/>
                  </a:lnTo>
                  <a:close/>
                  <a:moveTo>
                    <a:pt x="64" y="27"/>
                  </a:moveTo>
                  <a:lnTo>
                    <a:pt x="64" y="29"/>
                  </a:lnTo>
                  <a:lnTo>
                    <a:pt x="64" y="27"/>
                  </a:lnTo>
                  <a:close/>
                  <a:moveTo>
                    <a:pt x="98" y="27"/>
                  </a:moveTo>
                  <a:lnTo>
                    <a:pt x="99" y="27"/>
                  </a:lnTo>
                  <a:lnTo>
                    <a:pt x="98" y="27"/>
                  </a:lnTo>
                  <a:close/>
                  <a:moveTo>
                    <a:pt x="63" y="27"/>
                  </a:moveTo>
                  <a:lnTo>
                    <a:pt x="62" y="27"/>
                  </a:lnTo>
                  <a:lnTo>
                    <a:pt x="63" y="27"/>
                  </a:lnTo>
                  <a:close/>
                  <a:moveTo>
                    <a:pt x="62" y="26"/>
                  </a:moveTo>
                  <a:lnTo>
                    <a:pt x="62" y="27"/>
                  </a:lnTo>
                  <a:lnTo>
                    <a:pt x="62" y="26"/>
                  </a:lnTo>
                  <a:lnTo>
                    <a:pt x="61" y="26"/>
                  </a:lnTo>
                  <a:lnTo>
                    <a:pt x="62" y="26"/>
                  </a:lnTo>
                  <a:close/>
                  <a:moveTo>
                    <a:pt x="61" y="26"/>
                  </a:moveTo>
                  <a:lnTo>
                    <a:pt x="61" y="25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1" y="26"/>
                  </a:lnTo>
                  <a:close/>
                  <a:moveTo>
                    <a:pt x="38" y="18"/>
                  </a:moveTo>
                  <a:lnTo>
                    <a:pt x="38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18"/>
                  </a:lnTo>
                  <a:close/>
                  <a:moveTo>
                    <a:pt x="25" y="19"/>
                  </a:move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5" y="19"/>
                  </a:lnTo>
                  <a:close/>
                  <a:moveTo>
                    <a:pt x="76" y="13"/>
                  </a:moveTo>
                  <a:lnTo>
                    <a:pt x="76" y="14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4" y="14"/>
                  </a:lnTo>
                  <a:lnTo>
                    <a:pt x="74" y="13"/>
                  </a:lnTo>
                  <a:lnTo>
                    <a:pt x="73" y="13"/>
                  </a:lnTo>
                  <a:lnTo>
                    <a:pt x="74" y="13"/>
                  </a:lnTo>
                  <a:lnTo>
                    <a:pt x="75" y="13"/>
                  </a:lnTo>
                  <a:lnTo>
                    <a:pt x="76" y="13"/>
                  </a:lnTo>
                  <a:close/>
                  <a:moveTo>
                    <a:pt x="74" y="11"/>
                  </a:moveTo>
                  <a:lnTo>
                    <a:pt x="75" y="12"/>
                  </a:lnTo>
                  <a:lnTo>
                    <a:pt x="74" y="12"/>
                  </a:lnTo>
                  <a:lnTo>
                    <a:pt x="74" y="11"/>
                  </a:lnTo>
                  <a:close/>
                  <a:moveTo>
                    <a:pt x="73" y="12"/>
                  </a:moveTo>
                  <a:lnTo>
                    <a:pt x="72" y="12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3" y="12"/>
                  </a:lnTo>
                  <a:lnTo>
                    <a:pt x="74" y="12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2"/>
                  </a:lnTo>
                  <a:lnTo>
                    <a:pt x="74" y="13"/>
                  </a:lnTo>
                  <a:lnTo>
                    <a:pt x="74" y="12"/>
                  </a:lnTo>
                  <a:lnTo>
                    <a:pt x="73" y="12"/>
                  </a:lnTo>
                  <a:close/>
                  <a:moveTo>
                    <a:pt x="70" y="10"/>
                  </a:moveTo>
                  <a:lnTo>
                    <a:pt x="69" y="10"/>
                  </a:lnTo>
                  <a:lnTo>
                    <a:pt x="70" y="10"/>
                  </a:lnTo>
                  <a:lnTo>
                    <a:pt x="70" y="9"/>
                  </a:lnTo>
                  <a:lnTo>
                    <a:pt x="70" y="10"/>
                  </a:lnTo>
                  <a:lnTo>
                    <a:pt x="70" y="9"/>
                  </a:lnTo>
                  <a:lnTo>
                    <a:pt x="70" y="10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2" y="11"/>
                  </a:lnTo>
                  <a:lnTo>
                    <a:pt x="70" y="11"/>
                  </a:lnTo>
                  <a:lnTo>
                    <a:pt x="70" y="10"/>
                  </a:lnTo>
                  <a:close/>
                  <a:moveTo>
                    <a:pt x="68" y="9"/>
                  </a:moveTo>
                  <a:lnTo>
                    <a:pt x="67" y="9"/>
                  </a:lnTo>
                  <a:lnTo>
                    <a:pt x="65" y="9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68" y="8"/>
                  </a:lnTo>
                  <a:lnTo>
                    <a:pt x="69" y="8"/>
                  </a:lnTo>
                  <a:lnTo>
                    <a:pt x="69" y="9"/>
                  </a:lnTo>
                  <a:lnTo>
                    <a:pt x="68" y="10"/>
                  </a:lnTo>
                  <a:lnTo>
                    <a:pt x="68" y="9"/>
                  </a:lnTo>
                  <a:close/>
                  <a:moveTo>
                    <a:pt x="62" y="8"/>
                  </a:moveTo>
                  <a:lnTo>
                    <a:pt x="62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2" y="8"/>
                  </a:lnTo>
                  <a:close/>
                  <a:moveTo>
                    <a:pt x="58" y="8"/>
                  </a:moveTo>
                  <a:lnTo>
                    <a:pt x="58" y="7"/>
                  </a:lnTo>
                  <a:lnTo>
                    <a:pt x="57" y="7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8" y="8"/>
                  </a:lnTo>
                  <a:close/>
                  <a:moveTo>
                    <a:pt x="53" y="4"/>
                  </a:moveTo>
                  <a:lnTo>
                    <a:pt x="53" y="3"/>
                  </a:lnTo>
                  <a:lnTo>
                    <a:pt x="53" y="4"/>
                  </a:lnTo>
                  <a:close/>
                  <a:moveTo>
                    <a:pt x="47" y="3"/>
                  </a:moveTo>
                  <a:lnTo>
                    <a:pt x="48" y="3"/>
                  </a:lnTo>
                  <a:lnTo>
                    <a:pt x="48" y="4"/>
                  </a:lnTo>
                  <a:lnTo>
                    <a:pt x="47" y="3"/>
                  </a:lnTo>
                  <a:close/>
                  <a:moveTo>
                    <a:pt x="50" y="2"/>
                  </a:moveTo>
                  <a:lnTo>
                    <a:pt x="48" y="2"/>
                  </a:lnTo>
                  <a:lnTo>
                    <a:pt x="50" y="2"/>
                  </a:lnTo>
                  <a:close/>
                  <a:moveTo>
                    <a:pt x="43" y="0"/>
                  </a:moveTo>
                  <a:lnTo>
                    <a:pt x="43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3" y="0"/>
                  </a:lnTo>
                  <a:close/>
                  <a:moveTo>
                    <a:pt x="46" y="0"/>
                  </a:moveTo>
                  <a:lnTo>
                    <a:pt x="46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6" y="0"/>
                  </a:lnTo>
                  <a:close/>
                  <a:moveTo>
                    <a:pt x="67" y="29"/>
                  </a:moveTo>
                  <a:lnTo>
                    <a:pt x="65" y="29"/>
                  </a:lnTo>
                  <a:lnTo>
                    <a:pt x="67" y="29"/>
                  </a:lnTo>
                  <a:close/>
                  <a:moveTo>
                    <a:pt x="31" y="19"/>
                  </a:moveTo>
                  <a:lnTo>
                    <a:pt x="30" y="19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1" y="19"/>
                  </a:lnTo>
                  <a:close/>
                  <a:moveTo>
                    <a:pt x="32" y="19"/>
                  </a:moveTo>
                  <a:lnTo>
                    <a:pt x="31" y="19"/>
                  </a:lnTo>
                  <a:lnTo>
                    <a:pt x="32" y="19"/>
                  </a:lnTo>
                  <a:close/>
                  <a:moveTo>
                    <a:pt x="24" y="14"/>
                  </a:moveTo>
                  <a:lnTo>
                    <a:pt x="25" y="14"/>
                  </a:lnTo>
                  <a:lnTo>
                    <a:pt x="24" y="14"/>
                  </a:lnTo>
                  <a:close/>
                  <a:moveTo>
                    <a:pt x="36" y="13"/>
                  </a:moveTo>
                  <a:lnTo>
                    <a:pt x="34" y="13"/>
                  </a:lnTo>
                  <a:lnTo>
                    <a:pt x="36" y="13"/>
                  </a:lnTo>
                  <a:close/>
                  <a:moveTo>
                    <a:pt x="64" y="8"/>
                  </a:moveTo>
                  <a:lnTo>
                    <a:pt x="64" y="9"/>
                  </a:lnTo>
                  <a:lnTo>
                    <a:pt x="64" y="8"/>
                  </a:lnTo>
                  <a:close/>
                  <a:moveTo>
                    <a:pt x="59" y="8"/>
                  </a:moveTo>
                  <a:lnTo>
                    <a:pt x="59" y="7"/>
                  </a:lnTo>
                  <a:lnTo>
                    <a:pt x="59" y="8"/>
                  </a:lnTo>
                  <a:close/>
                  <a:moveTo>
                    <a:pt x="55" y="4"/>
                  </a:moveTo>
                  <a:lnTo>
                    <a:pt x="55" y="6"/>
                  </a:lnTo>
                  <a:lnTo>
                    <a:pt x="55" y="4"/>
                  </a:lnTo>
                  <a:close/>
                  <a:moveTo>
                    <a:pt x="54" y="3"/>
                  </a:moveTo>
                  <a:lnTo>
                    <a:pt x="54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4" y="3"/>
                  </a:lnTo>
                  <a:close/>
                  <a:moveTo>
                    <a:pt x="52" y="3"/>
                  </a:moveTo>
                  <a:lnTo>
                    <a:pt x="50" y="3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3"/>
                  </a:lnTo>
                  <a:close/>
                  <a:moveTo>
                    <a:pt x="47" y="2"/>
                  </a:moveTo>
                  <a:lnTo>
                    <a:pt x="46" y="2"/>
                  </a:lnTo>
                  <a:lnTo>
                    <a:pt x="47" y="2"/>
                  </a:lnTo>
                  <a:close/>
                  <a:moveTo>
                    <a:pt x="43" y="0"/>
                  </a:moveTo>
                  <a:lnTo>
                    <a:pt x="44" y="0"/>
                  </a:lnTo>
                  <a:lnTo>
                    <a:pt x="43" y="0"/>
                  </a:lnTo>
                  <a:close/>
                  <a:moveTo>
                    <a:pt x="43" y="0"/>
                  </a:moveTo>
                  <a:lnTo>
                    <a:pt x="42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2" name="Freeform 23">
              <a:extLst>
                <a:ext uri="{FF2B5EF4-FFF2-40B4-BE49-F238E27FC236}">
                  <a16:creationId xmlns:a16="http://schemas.microsoft.com/office/drawing/2014/main" id="{082D3592-A462-5EC1-E3A9-F9C8CC855C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9213" y="3470275"/>
              <a:ext cx="103188" cy="63500"/>
            </a:xfrm>
            <a:custGeom>
              <a:avLst/>
              <a:gdLst>
                <a:gd name="T0" fmla="*/ 2 w 65"/>
                <a:gd name="T1" fmla="*/ 22 h 40"/>
                <a:gd name="T2" fmla="*/ 2 w 65"/>
                <a:gd name="T3" fmla="*/ 18 h 40"/>
                <a:gd name="T4" fmla="*/ 7 w 65"/>
                <a:gd name="T5" fmla="*/ 15 h 40"/>
                <a:gd name="T6" fmla="*/ 11 w 65"/>
                <a:gd name="T7" fmla="*/ 11 h 40"/>
                <a:gd name="T8" fmla="*/ 16 w 65"/>
                <a:gd name="T9" fmla="*/ 9 h 40"/>
                <a:gd name="T10" fmla="*/ 19 w 65"/>
                <a:gd name="T11" fmla="*/ 9 h 40"/>
                <a:gd name="T12" fmla="*/ 25 w 65"/>
                <a:gd name="T13" fmla="*/ 9 h 40"/>
                <a:gd name="T14" fmla="*/ 31 w 65"/>
                <a:gd name="T15" fmla="*/ 9 h 40"/>
                <a:gd name="T16" fmla="*/ 37 w 65"/>
                <a:gd name="T17" fmla="*/ 7 h 40"/>
                <a:gd name="T18" fmla="*/ 40 w 65"/>
                <a:gd name="T19" fmla="*/ 8 h 40"/>
                <a:gd name="T20" fmla="*/ 43 w 65"/>
                <a:gd name="T21" fmla="*/ 8 h 40"/>
                <a:gd name="T22" fmla="*/ 48 w 65"/>
                <a:gd name="T23" fmla="*/ 8 h 40"/>
                <a:gd name="T24" fmla="*/ 50 w 65"/>
                <a:gd name="T25" fmla="*/ 8 h 40"/>
                <a:gd name="T26" fmla="*/ 55 w 65"/>
                <a:gd name="T27" fmla="*/ 10 h 40"/>
                <a:gd name="T28" fmla="*/ 58 w 65"/>
                <a:gd name="T29" fmla="*/ 14 h 40"/>
                <a:gd name="T30" fmla="*/ 56 w 65"/>
                <a:gd name="T31" fmla="*/ 13 h 40"/>
                <a:gd name="T32" fmla="*/ 55 w 65"/>
                <a:gd name="T33" fmla="*/ 11 h 40"/>
                <a:gd name="T34" fmla="*/ 54 w 65"/>
                <a:gd name="T35" fmla="*/ 11 h 40"/>
                <a:gd name="T36" fmla="*/ 55 w 65"/>
                <a:gd name="T37" fmla="*/ 14 h 40"/>
                <a:gd name="T38" fmla="*/ 58 w 65"/>
                <a:gd name="T39" fmla="*/ 15 h 40"/>
                <a:gd name="T40" fmla="*/ 57 w 65"/>
                <a:gd name="T41" fmla="*/ 14 h 40"/>
                <a:gd name="T42" fmla="*/ 59 w 65"/>
                <a:gd name="T43" fmla="*/ 16 h 40"/>
                <a:gd name="T44" fmla="*/ 62 w 65"/>
                <a:gd name="T45" fmla="*/ 15 h 40"/>
                <a:gd name="T46" fmla="*/ 59 w 65"/>
                <a:gd name="T47" fmla="*/ 14 h 40"/>
                <a:gd name="T48" fmla="*/ 63 w 65"/>
                <a:gd name="T49" fmla="*/ 17 h 40"/>
                <a:gd name="T50" fmla="*/ 64 w 65"/>
                <a:gd name="T51" fmla="*/ 17 h 40"/>
                <a:gd name="T52" fmla="*/ 61 w 65"/>
                <a:gd name="T53" fmla="*/ 17 h 40"/>
                <a:gd name="T54" fmla="*/ 59 w 65"/>
                <a:gd name="T55" fmla="*/ 20 h 40"/>
                <a:gd name="T56" fmla="*/ 55 w 65"/>
                <a:gd name="T57" fmla="*/ 21 h 40"/>
                <a:gd name="T58" fmla="*/ 52 w 65"/>
                <a:gd name="T59" fmla="*/ 22 h 40"/>
                <a:gd name="T60" fmla="*/ 47 w 65"/>
                <a:gd name="T61" fmla="*/ 20 h 40"/>
                <a:gd name="T62" fmla="*/ 45 w 65"/>
                <a:gd name="T63" fmla="*/ 21 h 40"/>
                <a:gd name="T64" fmla="*/ 44 w 65"/>
                <a:gd name="T65" fmla="*/ 26 h 40"/>
                <a:gd name="T66" fmla="*/ 41 w 65"/>
                <a:gd name="T67" fmla="*/ 28 h 40"/>
                <a:gd name="T68" fmla="*/ 37 w 65"/>
                <a:gd name="T69" fmla="*/ 29 h 40"/>
                <a:gd name="T70" fmla="*/ 33 w 65"/>
                <a:gd name="T71" fmla="*/ 28 h 40"/>
                <a:gd name="T72" fmla="*/ 31 w 65"/>
                <a:gd name="T73" fmla="*/ 30 h 40"/>
                <a:gd name="T74" fmla="*/ 28 w 65"/>
                <a:gd name="T75" fmla="*/ 32 h 40"/>
                <a:gd name="T76" fmla="*/ 28 w 65"/>
                <a:gd name="T77" fmla="*/ 37 h 40"/>
                <a:gd name="T78" fmla="*/ 25 w 65"/>
                <a:gd name="T79" fmla="*/ 40 h 40"/>
                <a:gd name="T80" fmla="*/ 22 w 65"/>
                <a:gd name="T81" fmla="*/ 39 h 40"/>
                <a:gd name="T82" fmla="*/ 20 w 65"/>
                <a:gd name="T83" fmla="*/ 37 h 40"/>
                <a:gd name="T84" fmla="*/ 18 w 65"/>
                <a:gd name="T85" fmla="*/ 36 h 40"/>
                <a:gd name="T86" fmla="*/ 17 w 65"/>
                <a:gd name="T87" fmla="*/ 33 h 40"/>
                <a:gd name="T88" fmla="*/ 18 w 65"/>
                <a:gd name="T89" fmla="*/ 31 h 40"/>
                <a:gd name="T90" fmla="*/ 17 w 65"/>
                <a:gd name="T91" fmla="*/ 29 h 40"/>
                <a:gd name="T92" fmla="*/ 13 w 65"/>
                <a:gd name="T93" fmla="*/ 28 h 40"/>
                <a:gd name="T94" fmla="*/ 10 w 65"/>
                <a:gd name="T95" fmla="*/ 30 h 40"/>
                <a:gd name="T96" fmla="*/ 8 w 65"/>
                <a:gd name="T97" fmla="*/ 27 h 40"/>
                <a:gd name="T98" fmla="*/ 4 w 65"/>
                <a:gd name="T99" fmla="*/ 25 h 40"/>
                <a:gd name="T100" fmla="*/ 18 w 65"/>
                <a:gd name="T101" fmla="*/ 37 h 40"/>
                <a:gd name="T102" fmla="*/ 18 w 65"/>
                <a:gd name="T103" fmla="*/ 36 h 40"/>
                <a:gd name="T104" fmla="*/ 27 w 65"/>
                <a:gd name="T105" fmla="*/ 6 h 40"/>
                <a:gd name="T106" fmla="*/ 31 w 65"/>
                <a:gd name="T107" fmla="*/ 2 h 40"/>
                <a:gd name="T108" fmla="*/ 31 w 65"/>
                <a:gd name="T109" fmla="*/ 3 h 40"/>
                <a:gd name="T110" fmla="*/ 37 w 65"/>
                <a:gd name="T11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40">
                  <a:moveTo>
                    <a:pt x="0" y="25"/>
                  </a:moveTo>
                  <a:lnTo>
                    <a:pt x="0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50" y="8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5" y="10"/>
                  </a:lnTo>
                  <a:lnTo>
                    <a:pt x="56" y="11"/>
                  </a:lnTo>
                  <a:lnTo>
                    <a:pt x="57" y="11"/>
                  </a:lnTo>
                  <a:lnTo>
                    <a:pt x="57" y="13"/>
                  </a:lnTo>
                  <a:lnTo>
                    <a:pt x="58" y="13"/>
                  </a:lnTo>
                  <a:lnTo>
                    <a:pt x="58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7" y="14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2" y="15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3" y="17"/>
                  </a:lnTo>
                  <a:lnTo>
                    <a:pt x="64" y="17"/>
                  </a:lnTo>
                  <a:lnTo>
                    <a:pt x="63" y="17"/>
                  </a:lnTo>
                  <a:lnTo>
                    <a:pt x="62" y="17"/>
                  </a:lnTo>
                  <a:lnTo>
                    <a:pt x="61" y="17"/>
                  </a:lnTo>
                  <a:lnTo>
                    <a:pt x="62" y="17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8" y="20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5" y="20"/>
                  </a:lnTo>
                  <a:lnTo>
                    <a:pt x="55" y="21"/>
                  </a:lnTo>
                  <a:lnTo>
                    <a:pt x="54" y="21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3" y="21"/>
                  </a:lnTo>
                  <a:lnTo>
                    <a:pt x="52" y="22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6" y="29"/>
                  </a:lnTo>
                  <a:lnTo>
                    <a:pt x="34" y="28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9"/>
                  </a:lnTo>
                  <a:lnTo>
                    <a:pt x="32" y="30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0" y="30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8" y="31"/>
                  </a:lnTo>
                  <a:lnTo>
                    <a:pt x="28" y="32"/>
                  </a:lnTo>
                  <a:lnTo>
                    <a:pt x="28" y="33"/>
                  </a:lnTo>
                  <a:lnTo>
                    <a:pt x="28" y="36"/>
                  </a:lnTo>
                  <a:lnTo>
                    <a:pt x="29" y="36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5" y="40"/>
                  </a:lnTo>
                  <a:lnTo>
                    <a:pt x="25" y="39"/>
                  </a:lnTo>
                  <a:lnTo>
                    <a:pt x="24" y="39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0" y="25"/>
                  </a:lnTo>
                  <a:close/>
                  <a:moveTo>
                    <a:pt x="19" y="37"/>
                  </a:moveTo>
                  <a:lnTo>
                    <a:pt x="18" y="37"/>
                  </a:lnTo>
                  <a:lnTo>
                    <a:pt x="19" y="37"/>
                  </a:lnTo>
                  <a:close/>
                  <a:moveTo>
                    <a:pt x="18" y="36"/>
                  </a:moveTo>
                  <a:lnTo>
                    <a:pt x="19" y="36"/>
                  </a:lnTo>
                  <a:lnTo>
                    <a:pt x="19" y="37"/>
                  </a:lnTo>
                  <a:lnTo>
                    <a:pt x="18" y="36"/>
                  </a:lnTo>
                  <a:close/>
                  <a:moveTo>
                    <a:pt x="27" y="6"/>
                  </a:moveTo>
                  <a:lnTo>
                    <a:pt x="25" y="6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7" y="6"/>
                  </a:lnTo>
                  <a:close/>
                  <a:moveTo>
                    <a:pt x="29" y="5"/>
                  </a:move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29" y="5"/>
                  </a:lnTo>
                  <a:close/>
                  <a:moveTo>
                    <a:pt x="36" y="2"/>
                  </a:moveTo>
                  <a:lnTo>
                    <a:pt x="37" y="2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6" y="3"/>
                  </a:lnTo>
                  <a:lnTo>
                    <a:pt x="36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3" name="Freeform 24">
              <a:extLst>
                <a:ext uri="{FF2B5EF4-FFF2-40B4-BE49-F238E27FC236}">
                  <a16:creationId xmlns:a16="http://schemas.microsoft.com/office/drawing/2014/main" id="{F28223DA-27A4-31F7-B952-2E3C5FE31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2701" y="3724275"/>
              <a:ext cx="269875" cy="104775"/>
            </a:xfrm>
            <a:custGeom>
              <a:avLst/>
              <a:gdLst>
                <a:gd name="T0" fmla="*/ 137 w 170"/>
                <a:gd name="T1" fmla="*/ 4 h 66"/>
                <a:gd name="T2" fmla="*/ 145 w 170"/>
                <a:gd name="T3" fmla="*/ 6 h 66"/>
                <a:gd name="T4" fmla="*/ 149 w 170"/>
                <a:gd name="T5" fmla="*/ 11 h 66"/>
                <a:gd name="T6" fmla="*/ 157 w 170"/>
                <a:gd name="T7" fmla="*/ 13 h 66"/>
                <a:gd name="T8" fmla="*/ 161 w 170"/>
                <a:gd name="T9" fmla="*/ 11 h 66"/>
                <a:gd name="T10" fmla="*/ 167 w 170"/>
                <a:gd name="T11" fmla="*/ 14 h 66"/>
                <a:gd name="T12" fmla="*/ 168 w 170"/>
                <a:gd name="T13" fmla="*/ 16 h 66"/>
                <a:gd name="T14" fmla="*/ 168 w 170"/>
                <a:gd name="T15" fmla="*/ 19 h 66"/>
                <a:gd name="T16" fmla="*/ 170 w 170"/>
                <a:gd name="T17" fmla="*/ 23 h 66"/>
                <a:gd name="T18" fmla="*/ 168 w 170"/>
                <a:gd name="T19" fmla="*/ 28 h 66"/>
                <a:gd name="T20" fmla="*/ 162 w 170"/>
                <a:gd name="T21" fmla="*/ 34 h 66"/>
                <a:gd name="T22" fmla="*/ 157 w 170"/>
                <a:gd name="T23" fmla="*/ 40 h 66"/>
                <a:gd name="T24" fmla="*/ 148 w 170"/>
                <a:gd name="T25" fmla="*/ 44 h 66"/>
                <a:gd name="T26" fmla="*/ 141 w 170"/>
                <a:gd name="T27" fmla="*/ 48 h 66"/>
                <a:gd name="T28" fmla="*/ 138 w 170"/>
                <a:gd name="T29" fmla="*/ 51 h 66"/>
                <a:gd name="T30" fmla="*/ 136 w 170"/>
                <a:gd name="T31" fmla="*/ 57 h 66"/>
                <a:gd name="T32" fmla="*/ 132 w 170"/>
                <a:gd name="T33" fmla="*/ 63 h 66"/>
                <a:gd name="T34" fmla="*/ 127 w 170"/>
                <a:gd name="T35" fmla="*/ 66 h 66"/>
                <a:gd name="T36" fmla="*/ 126 w 170"/>
                <a:gd name="T37" fmla="*/ 62 h 66"/>
                <a:gd name="T38" fmla="*/ 119 w 170"/>
                <a:gd name="T39" fmla="*/ 60 h 66"/>
                <a:gd name="T40" fmla="*/ 115 w 170"/>
                <a:gd name="T41" fmla="*/ 57 h 66"/>
                <a:gd name="T42" fmla="*/ 117 w 170"/>
                <a:gd name="T43" fmla="*/ 51 h 66"/>
                <a:gd name="T44" fmla="*/ 117 w 170"/>
                <a:gd name="T45" fmla="*/ 50 h 66"/>
                <a:gd name="T46" fmla="*/ 122 w 170"/>
                <a:gd name="T47" fmla="*/ 47 h 66"/>
                <a:gd name="T48" fmla="*/ 123 w 170"/>
                <a:gd name="T49" fmla="*/ 40 h 66"/>
                <a:gd name="T50" fmla="*/ 123 w 170"/>
                <a:gd name="T51" fmla="*/ 36 h 66"/>
                <a:gd name="T52" fmla="*/ 121 w 170"/>
                <a:gd name="T53" fmla="*/ 40 h 66"/>
                <a:gd name="T54" fmla="*/ 121 w 170"/>
                <a:gd name="T55" fmla="*/ 40 h 66"/>
                <a:gd name="T56" fmla="*/ 115 w 170"/>
                <a:gd name="T57" fmla="*/ 42 h 66"/>
                <a:gd name="T58" fmla="*/ 111 w 170"/>
                <a:gd name="T59" fmla="*/ 38 h 66"/>
                <a:gd name="T60" fmla="*/ 112 w 170"/>
                <a:gd name="T61" fmla="*/ 32 h 66"/>
                <a:gd name="T62" fmla="*/ 112 w 170"/>
                <a:gd name="T63" fmla="*/ 27 h 66"/>
                <a:gd name="T64" fmla="*/ 115 w 170"/>
                <a:gd name="T65" fmla="*/ 22 h 66"/>
                <a:gd name="T66" fmla="*/ 116 w 170"/>
                <a:gd name="T67" fmla="*/ 20 h 66"/>
                <a:gd name="T68" fmla="*/ 117 w 170"/>
                <a:gd name="T69" fmla="*/ 16 h 66"/>
                <a:gd name="T70" fmla="*/ 121 w 170"/>
                <a:gd name="T71" fmla="*/ 9 h 66"/>
                <a:gd name="T72" fmla="*/ 122 w 170"/>
                <a:gd name="T73" fmla="*/ 5 h 66"/>
                <a:gd name="T74" fmla="*/ 125 w 170"/>
                <a:gd name="T75" fmla="*/ 4 h 66"/>
                <a:gd name="T76" fmla="*/ 130 w 170"/>
                <a:gd name="T77" fmla="*/ 3 h 66"/>
                <a:gd name="T78" fmla="*/ 132 w 170"/>
                <a:gd name="T79" fmla="*/ 0 h 66"/>
                <a:gd name="T80" fmla="*/ 121 w 170"/>
                <a:gd name="T81" fmla="*/ 45 h 66"/>
                <a:gd name="T82" fmla="*/ 119 w 170"/>
                <a:gd name="T83" fmla="*/ 43 h 66"/>
                <a:gd name="T84" fmla="*/ 12 w 170"/>
                <a:gd name="T85" fmla="*/ 29 h 66"/>
                <a:gd name="T86" fmla="*/ 23 w 170"/>
                <a:gd name="T87" fmla="*/ 23 h 66"/>
                <a:gd name="T88" fmla="*/ 23 w 170"/>
                <a:gd name="T89" fmla="*/ 22 h 66"/>
                <a:gd name="T90" fmla="*/ 12 w 170"/>
                <a:gd name="T91" fmla="*/ 21 h 66"/>
                <a:gd name="T92" fmla="*/ 2 w 170"/>
                <a:gd name="T93" fmla="*/ 19 h 66"/>
                <a:gd name="T94" fmla="*/ 2 w 170"/>
                <a:gd name="T95" fmla="*/ 18 h 66"/>
                <a:gd name="T96" fmla="*/ 9 w 170"/>
                <a:gd name="T97" fmla="*/ 16 h 66"/>
                <a:gd name="T98" fmla="*/ 8 w 170"/>
                <a:gd name="T99" fmla="*/ 23 h 66"/>
                <a:gd name="T100" fmla="*/ 2 w 170"/>
                <a:gd name="T101" fmla="*/ 23 h 66"/>
                <a:gd name="T102" fmla="*/ 6 w 170"/>
                <a:gd name="T103" fmla="*/ 20 h 66"/>
                <a:gd name="T104" fmla="*/ 4 w 170"/>
                <a:gd name="T105" fmla="*/ 17 h 66"/>
                <a:gd name="T106" fmla="*/ 2 w 170"/>
                <a:gd name="T107" fmla="*/ 15 h 66"/>
                <a:gd name="T108" fmla="*/ 6 w 170"/>
                <a:gd name="T109" fmla="*/ 17 h 66"/>
                <a:gd name="T110" fmla="*/ 11 w 170"/>
                <a:gd name="T111" fmla="*/ 13 h 66"/>
                <a:gd name="T112" fmla="*/ 9 w 170"/>
                <a:gd name="T113" fmla="*/ 7 h 66"/>
                <a:gd name="T114" fmla="*/ 122 w 170"/>
                <a:gd name="T115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0" h="66">
                  <a:moveTo>
                    <a:pt x="132" y="0"/>
                  </a:moveTo>
                  <a:lnTo>
                    <a:pt x="133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7" y="4"/>
                  </a:lnTo>
                  <a:lnTo>
                    <a:pt x="138" y="4"/>
                  </a:lnTo>
                  <a:lnTo>
                    <a:pt x="139" y="4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5" y="6"/>
                  </a:lnTo>
                  <a:lnTo>
                    <a:pt x="145" y="7"/>
                  </a:lnTo>
                  <a:lnTo>
                    <a:pt x="146" y="7"/>
                  </a:lnTo>
                  <a:lnTo>
                    <a:pt x="147" y="8"/>
                  </a:lnTo>
                  <a:lnTo>
                    <a:pt x="147" y="9"/>
                  </a:lnTo>
                  <a:lnTo>
                    <a:pt x="147" y="11"/>
                  </a:lnTo>
                  <a:lnTo>
                    <a:pt x="148" y="11"/>
                  </a:lnTo>
                  <a:lnTo>
                    <a:pt x="149" y="11"/>
                  </a:lnTo>
                  <a:lnTo>
                    <a:pt x="151" y="11"/>
                  </a:lnTo>
                  <a:lnTo>
                    <a:pt x="151" y="13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5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8" y="13"/>
                  </a:lnTo>
                  <a:lnTo>
                    <a:pt x="158" y="11"/>
                  </a:lnTo>
                  <a:lnTo>
                    <a:pt x="158" y="9"/>
                  </a:lnTo>
                  <a:lnTo>
                    <a:pt x="159" y="9"/>
                  </a:lnTo>
                  <a:lnTo>
                    <a:pt x="159" y="11"/>
                  </a:lnTo>
                  <a:lnTo>
                    <a:pt x="160" y="11"/>
                  </a:lnTo>
                  <a:lnTo>
                    <a:pt x="161" y="11"/>
                  </a:lnTo>
                  <a:lnTo>
                    <a:pt x="161" y="13"/>
                  </a:lnTo>
                  <a:lnTo>
                    <a:pt x="162" y="13"/>
                  </a:lnTo>
                  <a:lnTo>
                    <a:pt x="162" y="14"/>
                  </a:lnTo>
                  <a:lnTo>
                    <a:pt x="164" y="14"/>
                  </a:lnTo>
                  <a:lnTo>
                    <a:pt x="166" y="15"/>
                  </a:lnTo>
                  <a:lnTo>
                    <a:pt x="166" y="14"/>
                  </a:lnTo>
                  <a:lnTo>
                    <a:pt x="167" y="14"/>
                  </a:lnTo>
                  <a:lnTo>
                    <a:pt x="167" y="15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69" y="16"/>
                  </a:lnTo>
                  <a:lnTo>
                    <a:pt x="170" y="16"/>
                  </a:lnTo>
                  <a:lnTo>
                    <a:pt x="169" y="16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7" y="16"/>
                  </a:lnTo>
                  <a:lnTo>
                    <a:pt x="166" y="16"/>
                  </a:lnTo>
                  <a:lnTo>
                    <a:pt x="167" y="17"/>
                  </a:lnTo>
                  <a:lnTo>
                    <a:pt x="168" y="17"/>
                  </a:lnTo>
                  <a:lnTo>
                    <a:pt x="168" y="18"/>
                  </a:lnTo>
                  <a:lnTo>
                    <a:pt x="168" y="19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0" y="21"/>
                  </a:lnTo>
                  <a:lnTo>
                    <a:pt x="169" y="21"/>
                  </a:lnTo>
                  <a:lnTo>
                    <a:pt x="169" y="22"/>
                  </a:lnTo>
                  <a:lnTo>
                    <a:pt x="170" y="23"/>
                  </a:lnTo>
                  <a:lnTo>
                    <a:pt x="170" y="25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8" y="23"/>
                  </a:lnTo>
                  <a:lnTo>
                    <a:pt x="168" y="25"/>
                  </a:lnTo>
                  <a:lnTo>
                    <a:pt x="168" y="27"/>
                  </a:lnTo>
                  <a:lnTo>
                    <a:pt x="168" y="28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7" y="31"/>
                  </a:lnTo>
                  <a:lnTo>
                    <a:pt x="166" y="31"/>
                  </a:lnTo>
                  <a:lnTo>
                    <a:pt x="166" y="32"/>
                  </a:lnTo>
                  <a:lnTo>
                    <a:pt x="164" y="33"/>
                  </a:lnTo>
                  <a:lnTo>
                    <a:pt x="162" y="34"/>
                  </a:lnTo>
                  <a:lnTo>
                    <a:pt x="161" y="36"/>
                  </a:lnTo>
                  <a:lnTo>
                    <a:pt x="160" y="37"/>
                  </a:lnTo>
                  <a:lnTo>
                    <a:pt x="159" y="38"/>
                  </a:lnTo>
                  <a:lnTo>
                    <a:pt x="158" y="38"/>
                  </a:lnTo>
                  <a:lnTo>
                    <a:pt x="158" y="39"/>
                  </a:lnTo>
                  <a:lnTo>
                    <a:pt x="157" y="39"/>
                  </a:lnTo>
                  <a:lnTo>
                    <a:pt x="157" y="40"/>
                  </a:lnTo>
                  <a:lnTo>
                    <a:pt x="156" y="40"/>
                  </a:lnTo>
                  <a:lnTo>
                    <a:pt x="155" y="42"/>
                  </a:lnTo>
                  <a:lnTo>
                    <a:pt x="154" y="42"/>
                  </a:lnTo>
                  <a:lnTo>
                    <a:pt x="153" y="42"/>
                  </a:lnTo>
                  <a:lnTo>
                    <a:pt x="151" y="43"/>
                  </a:lnTo>
                  <a:lnTo>
                    <a:pt x="149" y="43"/>
                  </a:lnTo>
                  <a:lnTo>
                    <a:pt x="148" y="44"/>
                  </a:lnTo>
                  <a:lnTo>
                    <a:pt x="147" y="44"/>
                  </a:lnTo>
                  <a:lnTo>
                    <a:pt x="146" y="44"/>
                  </a:lnTo>
                  <a:lnTo>
                    <a:pt x="145" y="45"/>
                  </a:lnTo>
                  <a:lnTo>
                    <a:pt x="144" y="45"/>
                  </a:lnTo>
                  <a:lnTo>
                    <a:pt x="143" y="45"/>
                  </a:lnTo>
                  <a:lnTo>
                    <a:pt x="142" y="47"/>
                  </a:lnTo>
                  <a:lnTo>
                    <a:pt x="141" y="48"/>
                  </a:lnTo>
                  <a:lnTo>
                    <a:pt x="141" y="49"/>
                  </a:lnTo>
                  <a:lnTo>
                    <a:pt x="139" y="49"/>
                  </a:lnTo>
                  <a:lnTo>
                    <a:pt x="139" y="50"/>
                  </a:lnTo>
                  <a:lnTo>
                    <a:pt x="139" y="51"/>
                  </a:lnTo>
                  <a:lnTo>
                    <a:pt x="139" y="50"/>
                  </a:lnTo>
                  <a:lnTo>
                    <a:pt x="138" y="50"/>
                  </a:lnTo>
                  <a:lnTo>
                    <a:pt x="138" y="51"/>
                  </a:lnTo>
                  <a:lnTo>
                    <a:pt x="137" y="51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6" y="55"/>
                  </a:lnTo>
                  <a:lnTo>
                    <a:pt x="136" y="57"/>
                  </a:lnTo>
                  <a:lnTo>
                    <a:pt x="134" y="59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4" y="62"/>
                  </a:lnTo>
                  <a:lnTo>
                    <a:pt x="133" y="62"/>
                  </a:lnTo>
                  <a:lnTo>
                    <a:pt x="133" y="63"/>
                  </a:lnTo>
                  <a:lnTo>
                    <a:pt x="132" y="63"/>
                  </a:lnTo>
                  <a:lnTo>
                    <a:pt x="132" y="64"/>
                  </a:lnTo>
                  <a:lnTo>
                    <a:pt x="132" y="65"/>
                  </a:lnTo>
                  <a:lnTo>
                    <a:pt x="131" y="65"/>
                  </a:lnTo>
                  <a:lnTo>
                    <a:pt x="131" y="66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7" y="66"/>
                  </a:lnTo>
                  <a:lnTo>
                    <a:pt x="127" y="65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6" y="63"/>
                  </a:lnTo>
                  <a:lnTo>
                    <a:pt x="125" y="63"/>
                  </a:lnTo>
                  <a:lnTo>
                    <a:pt x="125" y="62"/>
                  </a:lnTo>
                  <a:lnTo>
                    <a:pt x="126" y="62"/>
                  </a:lnTo>
                  <a:lnTo>
                    <a:pt x="125" y="62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2" y="61"/>
                  </a:lnTo>
                  <a:lnTo>
                    <a:pt x="121" y="61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61"/>
                  </a:lnTo>
                  <a:lnTo>
                    <a:pt x="116" y="61"/>
                  </a:lnTo>
                  <a:lnTo>
                    <a:pt x="115" y="61"/>
                  </a:lnTo>
                  <a:lnTo>
                    <a:pt x="116" y="59"/>
                  </a:lnTo>
                  <a:lnTo>
                    <a:pt x="115" y="59"/>
                  </a:lnTo>
                  <a:lnTo>
                    <a:pt x="115" y="57"/>
                  </a:lnTo>
                  <a:lnTo>
                    <a:pt x="115" y="55"/>
                  </a:lnTo>
                  <a:lnTo>
                    <a:pt x="116" y="55"/>
                  </a:lnTo>
                  <a:lnTo>
                    <a:pt x="117" y="55"/>
                  </a:lnTo>
                  <a:lnTo>
                    <a:pt x="119" y="54"/>
                  </a:lnTo>
                  <a:lnTo>
                    <a:pt x="117" y="53"/>
                  </a:lnTo>
                  <a:lnTo>
                    <a:pt x="117" y="52"/>
                  </a:lnTo>
                  <a:lnTo>
                    <a:pt x="117" y="51"/>
                  </a:lnTo>
                  <a:lnTo>
                    <a:pt x="117" y="50"/>
                  </a:lnTo>
                  <a:lnTo>
                    <a:pt x="116" y="50"/>
                  </a:lnTo>
                  <a:lnTo>
                    <a:pt x="116" y="49"/>
                  </a:lnTo>
                  <a:lnTo>
                    <a:pt x="117" y="49"/>
                  </a:lnTo>
                  <a:lnTo>
                    <a:pt x="116" y="49"/>
                  </a:lnTo>
                  <a:lnTo>
                    <a:pt x="116" y="50"/>
                  </a:lnTo>
                  <a:lnTo>
                    <a:pt x="117" y="50"/>
                  </a:lnTo>
                  <a:lnTo>
                    <a:pt x="117" y="49"/>
                  </a:lnTo>
                  <a:lnTo>
                    <a:pt x="119" y="49"/>
                  </a:lnTo>
                  <a:lnTo>
                    <a:pt x="121" y="48"/>
                  </a:lnTo>
                  <a:lnTo>
                    <a:pt x="121" y="49"/>
                  </a:lnTo>
                  <a:lnTo>
                    <a:pt x="121" y="48"/>
                  </a:lnTo>
                  <a:lnTo>
                    <a:pt x="122" y="48"/>
                  </a:lnTo>
                  <a:lnTo>
                    <a:pt x="122" y="47"/>
                  </a:lnTo>
                  <a:lnTo>
                    <a:pt x="122" y="45"/>
                  </a:lnTo>
                  <a:lnTo>
                    <a:pt x="123" y="44"/>
                  </a:lnTo>
                  <a:lnTo>
                    <a:pt x="123" y="43"/>
                  </a:lnTo>
                  <a:lnTo>
                    <a:pt x="123" y="42"/>
                  </a:lnTo>
                  <a:lnTo>
                    <a:pt x="124" y="42"/>
                  </a:lnTo>
                  <a:lnTo>
                    <a:pt x="124" y="40"/>
                  </a:lnTo>
                  <a:lnTo>
                    <a:pt x="123" y="40"/>
                  </a:lnTo>
                  <a:lnTo>
                    <a:pt x="123" y="39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22" y="37"/>
                  </a:lnTo>
                  <a:lnTo>
                    <a:pt x="123" y="37"/>
                  </a:lnTo>
                  <a:lnTo>
                    <a:pt x="122" y="37"/>
                  </a:lnTo>
                  <a:lnTo>
                    <a:pt x="123" y="36"/>
                  </a:lnTo>
                  <a:lnTo>
                    <a:pt x="122" y="36"/>
                  </a:lnTo>
                  <a:lnTo>
                    <a:pt x="122" y="37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2" y="42"/>
                  </a:lnTo>
                  <a:lnTo>
                    <a:pt x="121" y="42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1" y="39"/>
                  </a:lnTo>
                  <a:lnTo>
                    <a:pt x="122" y="38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3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5" y="42"/>
                  </a:lnTo>
                  <a:lnTo>
                    <a:pt x="114" y="40"/>
                  </a:lnTo>
                  <a:lnTo>
                    <a:pt x="113" y="39"/>
                  </a:lnTo>
                  <a:lnTo>
                    <a:pt x="112" y="39"/>
                  </a:lnTo>
                  <a:lnTo>
                    <a:pt x="111" y="38"/>
                  </a:lnTo>
                  <a:lnTo>
                    <a:pt x="110" y="37"/>
                  </a:lnTo>
                  <a:lnTo>
                    <a:pt x="111" y="37"/>
                  </a:lnTo>
                  <a:lnTo>
                    <a:pt x="111" y="38"/>
                  </a:lnTo>
                  <a:lnTo>
                    <a:pt x="112" y="37"/>
                  </a:lnTo>
                  <a:lnTo>
                    <a:pt x="113" y="37"/>
                  </a:lnTo>
                  <a:lnTo>
                    <a:pt x="113" y="36"/>
                  </a:lnTo>
                  <a:lnTo>
                    <a:pt x="113" y="34"/>
                  </a:lnTo>
                  <a:lnTo>
                    <a:pt x="113" y="33"/>
                  </a:lnTo>
                  <a:lnTo>
                    <a:pt x="112" y="33"/>
                  </a:lnTo>
                  <a:lnTo>
                    <a:pt x="112" y="32"/>
                  </a:lnTo>
                  <a:lnTo>
                    <a:pt x="112" y="31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13" y="29"/>
                  </a:lnTo>
                  <a:lnTo>
                    <a:pt x="112" y="29"/>
                  </a:lnTo>
                  <a:lnTo>
                    <a:pt x="112" y="28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4" y="23"/>
                  </a:lnTo>
                  <a:lnTo>
                    <a:pt x="115" y="22"/>
                  </a:lnTo>
                  <a:lnTo>
                    <a:pt x="115" y="21"/>
                  </a:lnTo>
                  <a:lnTo>
                    <a:pt x="115" y="20"/>
                  </a:lnTo>
                  <a:lnTo>
                    <a:pt x="116" y="20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6" y="20"/>
                  </a:lnTo>
                  <a:lnTo>
                    <a:pt x="115" y="20"/>
                  </a:lnTo>
                  <a:lnTo>
                    <a:pt x="115" y="19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5"/>
                  </a:lnTo>
                  <a:lnTo>
                    <a:pt x="121" y="15"/>
                  </a:lnTo>
                  <a:lnTo>
                    <a:pt x="121" y="14"/>
                  </a:lnTo>
                  <a:lnTo>
                    <a:pt x="121" y="13"/>
                  </a:lnTo>
                  <a:lnTo>
                    <a:pt x="121" y="11"/>
                  </a:lnTo>
                  <a:lnTo>
                    <a:pt x="121" y="9"/>
                  </a:lnTo>
                  <a:lnTo>
                    <a:pt x="121" y="8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21" y="6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3" y="5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5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5" y="4"/>
                  </a:lnTo>
                  <a:lnTo>
                    <a:pt x="125" y="5"/>
                  </a:lnTo>
                  <a:lnTo>
                    <a:pt x="125" y="4"/>
                  </a:lnTo>
                  <a:lnTo>
                    <a:pt x="126" y="4"/>
                  </a:lnTo>
                  <a:lnTo>
                    <a:pt x="127" y="4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0" y="3"/>
                  </a:lnTo>
                  <a:lnTo>
                    <a:pt x="130" y="2"/>
                  </a:lnTo>
                  <a:lnTo>
                    <a:pt x="131" y="3"/>
                  </a:lnTo>
                  <a:lnTo>
                    <a:pt x="131" y="2"/>
                  </a:lnTo>
                  <a:lnTo>
                    <a:pt x="132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2" y="0"/>
                  </a:lnTo>
                  <a:close/>
                  <a:moveTo>
                    <a:pt x="121" y="42"/>
                  </a:moveTo>
                  <a:lnTo>
                    <a:pt x="122" y="43"/>
                  </a:lnTo>
                  <a:lnTo>
                    <a:pt x="121" y="43"/>
                  </a:lnTo>
                  <a:lnTo>
                    <a:pt x="121" y="44"/>
                  </a:lnTo>
                  <a:lnTo>
                    <a:pt x="121" y="45"/>
                  </a:lnTo>
                  <a:lnTo>
                    <a:pt x="119" y="45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7" y="44"/>
                  </a:lnTo>
                  <a:lnTo>
                    <a:pt x="117" y="43"/>
                  </a:lnTo>
                  <a:lnTo>
                    <a:pt x="119" y="43"/>
                  </a:lnTo>
                  <a:lnTo>
                    <a:pt x="121" y="43"/>
                  </a:lnTo>
                  <a:lnTo>
                    <a:pt x="121" y="42"/>
                  </a:lnTo>
                  <a:close/>
                  <a:moveTo>
                    <a:pt x="21" y="29"/>
                  </a:moveTo>
                  <a:lnTo>
                    <a:pt x="20" y="29"/>
                  </a:lnTo>
                  <a:lnTo>
                    <a:pt x="21" y="29"/>
                  </a:lnTo>
                  <a:close/>
                  <a:moveTo>
                    <a:pt x="12" y="28"/>
                  </a:moveTo>
                  <a:lnTo>
                    <a:pt x="12" y="29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2" y="28"/>
                  </a:lnTo>
                  <a:close/>
                  <a:moveTo>
                    <a:pt x="24" y="21"/>
                  </a:moveTo>
                  <a:lnTo>
                    <a:pt x="24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1"/>
                  </a:lnTo>
                  <a:close/>
                  <a:moveTo>
                    <a:pt x="16" y="20"/>
                  </a:moveTo>
                  <a:lnTo>
                    <a:pt x="16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20"/>
                  </a:lnTo>
                  <a:close/>
                  <a:moveTo>
                    <a:pt x="2" y="19"/>
                  </a:moveTo>
                  <a:lnTo>
                    <a:pt x="1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close/>
                  <a:moveTo>
                    <a:pt x="11" y="18"/>
                  </a:moveTo>
                  <a:lnTo>
                    <a:pt x="10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8"/>
                  </a:lnTo>
                  <a:close/>
                  <a:moveTo>
                    <a:pt x="9" y="22"/>
                  </a:moveTo>
                  <a:lnTo>
                    <a:pt x="8" y="22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8" y="21"/>
                  </a:lnTo>
                  <a:lnTo>
                    <a:pt x="9" y="22"/>
                  </a:lnTo>
                  <a:close/>
                  <a:moveTo>
                    <a:pt x="11" y="13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1" y="13"/>
                  </a:lnTo>
                  <a:close/>
                  <a:moveTo>
                    <a:pt x="9" y="7"/>
                  </a:moveTo>
                  <a:lnTo>
                    <a:pt x="9" y="8"/>
                  </a:lnTo>
                  <a:lnTo>
                    <a:pt x="9" y="7"/>
                  </a:lnTo>
                  <a:close/>
                  <a:moveTo>
                    <a:pt x="132" y="0"/>
                  </a:moveTo>
                  <a:lnTo>
                    <a:pt x="132" y="2"/>
                  </a:lnTo>
                  <a:lnTo>
                    <a:pt x="131" y="2"/>
                  </a:lnTo>
                  <a:lnTo>
                    <a:pt x="132" y="0"/>
                  </a:lnTo>
                  <a:close/>
                  <a:moveTo>
                    <a:pt x="123" y="40"/>
                  </a:moveTo>
                  <a:lnTo>
                    <a:pt x="123" y="42"/>
                  </a:lnTo>
                  <a:lnTo>
                    <a:pt x="122" y="42"/>
                  </a:lnTo>
                  <a:lnTo>
                    <a:pt x="123" y="4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4" name="Freeform 25">
              <a:extLst>
                <a:ext uri="{FF2B5EF4-FFF2-40B4-BE49-F238E27FC236}">
                  <a16:creationId xmlns:a16="http://schemas.microsoft.com/office/drawing/2014/main" id="{7FE43A13-FC87-9183-355A-2D7305807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4626" y="3538538"/>
              <a:ext cx="244475" cy="279400"/>
            </a:xfrm>
            <a:custGeom>
              <a:avLst/>
              <a:gdLst>
                <a:gd name="T0" fmla="*/ 32 w 154"/>
                <a:gd name="T1" fmla="*/ 113 h 176"/>
                <a:gd name="T2" fmla="*/ 34 w 154"/>
                <a:gd name="T3" fmla="*/ 107 h 176"/>
                <a:gd name="T4" fmla="*/ 40 w 154"/>
                <a:gd name="T5" fmla="*/ 104 h 176"/>
                <a:gd name="T6" fmla="*/ 43 w 154"/>
                <a:gd name="T7" fmla="*/ 102 h 176"/>
                <a:gd name="T8" fmla="*/ 46 w 154"/>
                <a:gd name="T9" fmla="*/ 97 h 176"/>
                <a:gd name="T10" fmla="*/ 47 w 154"/>
                <a:gd name="T11" fmla="*/ 91 h 176"/>
                <a:gd name="T12" fmla="*/ 45 w 154"/>
                <a:gd name="T13" fmla="*/ 89 h 176"/>
                <a:gd name="T14" fmla="*/ 45 w 154"/>
                <a:gd name="T15" fmla="*/ 79 h 176"/>
                <a:gd name="T16" fmla="*/ 45 w 154"/>
                <a:gd name="T17" fmla="*/ 70 h 176"/>
                <a:gd name="T18" fmla="*/ 42 w 154"/>
                <a:gd name="T19" fmla="*/ 60 h 176"/>
                <a:gd name="T20" fmla="*/ 43 w 154"/>
                <a:gd name="T21" fmla="*/ 54 h 176"/>
                <a:gd name="T22" fmla="*/ 45 w 154"/>
                <a:gd name="T23" fmla="*/ 44 h 176"/>
                <a:gd name="T24" fmla="*/ 52 w 154"/>
                <a:gd name="T25" fmla="*/ 48 h 176"/>
                <a:gd name="T26" fmla="*/ 51 w 154"/>
                <a:gd name="T27" fmla="*/ 42 h 176"/>
                <a:gd name="T28" fmla="*/ 58 w 154"/>
                <a:gd name="T29" fmla="*/ 37 h 176"/>
                <a:gd name="T30" fmla="*/ 64 w 154"/>
                <a:gd name="T31" fmla="*/ 30 h 176"/>
                <a:gd name="T32" fmla="*/ 65 w 154"/>
                <a:gd name="T33" fmla="*/ 24 h 176"/>
                <a:gd name="T34" fmla="*/ 69 w 154"/>
                <a:gd name="T35" fmla="*/ 18 h 176"/>
                <a:gd name="T36" fmla="*/ 75 w 154"/>
                <a:gd name="T37" fmla="*/ 18 h 176"/>
                <a:gd name="T38" fmla="*/ 80 w 154"/>
                <a:gd name="T39" fmla="*/ 13 h 176"/>
                <a:gd name="T40" fmla="*/ 91 w 154"/>
                <a:gd name="T41" fmla="*/ 11 h 176"/>
                <a:gd name="T42" fmla="*/ 101 w 154"/>
                <a:gd name="T43" fmla="*/ 5 h 176"/>
                <a:gd name="T44" fmla="*/ 104 w 154"/>
                <a:gd name="T45" fmla="*/ 1 h 176"/>
                <a:gd name="T46" fmla="*/ 105 w 154"/>
                <a:gd name="T47" fmla="*/ 9 h 176"/>
                <a:gd name="T48" fmla="*/ 97 w 154"/>
                <a:gd name="T49" fmla="*/ 16 h 176"/>
                <a:gd name="T50" fmla="*/ 90 w 154"/>
                <a:gd name="T51" fmla="*/ 30 h 176"/>
                <a:gd name="T52" fmla="*/ 91 w 154"/>
                <a:gd name="T53" fmla="*/ 35 h 176"/>
                <a:gd name="T54" fmla="*/ 98 w 154"/>
                <a:gd name="T55" fmla="*/ 46 h 176"/>
                <a:gd name="T56" fmla="*/ 100 w 154"/>
                <a:gd name="T57" fmla="*/ 58 h 176"/>
                <a:gd name="T58" fmla="*/ 108 w 154"/>
                <a:gd name="T59" fmla="*/ 58 h 176"/>
                <a:gd name="T60" fmla="*/ 122 w 154"/>
                <a:gd name="T61" fmla="*/ 60 h 176"/>
                <a:gd name="T62" fmla="*/ 132 w 154"/>
                <a:gd name="T63" fmla="*/ 68 h 176"/>
                <a:gd name="T64" fmla="*/ 147 w 154"/>
                <a:gd name="T65" fmla="*/ 66 h 176"/>
                <a:gd name="T66" fmla="*/ 145 w 154"/>
                <a:gd name="T67" fmla="*/ 77 h 176"/>
                <a:gd name="T68" fmla="*/ 146 w 154"/>
                <a:gd name="T69" fmla="*/ 89 h 176"/>
                <a:gd name="T70" fmla="*/ 146 w 154"/>
                <a:gd name="T71" fmla="*/ 101 h 176"/>
                <a:gd name="T72" fmla="*/ 149 w 154"/>
                <a:gd name="T73" fmla="*/ 107 h 176"/>
                <a:gd name="T74" fmla="*/ 152 w 154"/>
                <a:gd name="T75" fmla="*/ 120 h 176"/>
                <a:gd name="T76" fmla="*/ 145 w 154"/>
                <a:gd name="T77" fmla="*/ 113 h 176"/>
                <a:gd name="T78" fmla="*/ 136 w 154"/>
                <a:gd name="T79" fmla="*/ 114 h 176"/>
                <a:gd name="T80" fmla="*/ 123 w 154"/>
                <a:gd name="T81" fmla="*/ 119 h 176"/>
                <a:gd name="T82" fmla="*/ 129 w 154"/>
                <a:gd name="T83" fmla="*/ 124 h 176"/>
                <a:gd name="T84" fmla="*/ 121 w 154"/>
                <a:gd name="T85" fmla="*/ 131 h 176"/>
                <a:gd name="T86" fmla="*/ 127 w 154"/>
                <a:gd name="T87" fmla="*/ 139 h 176"/>
                <a:gd name="T88" fmla="*/ 126 w 154"/>
                <a:gd name="T89" fmla="*/ 155 h 176"/>
                <a:gd name="T90" fmla="*/ 122 w 154"/>
                <a:gd name="T91" fmla="*/ 174 h 176"/>
                <a:gd name="T92" fmla="*/ 117 w 154"/>
                <a:gd name="T93" fmla="*/ 167 h 176"/>
                <a:gd name="T94" fmla="*/ 117 w 154"/>
                <a:gd name="T95" fmla="*/ 157 h 176"/>
                <a:gd name="T96" fmla="*/ 112 w 154"/>
                <a:gd name="T97" fmla="*/ 154 h 176"/>
                <a:gd name="T98" fmla="*/ 102 w 154"/>
                <a:gd name="T99" fmla="*/ 156 h 176"/>
                <a:gd name="T100" fmla="*/ 90 w 154"/>
                <a:gd name="T101" fmla="*/ 155 h 176"/>
                <a:gd name="T102" fmla="*/ 86 w 154"/>
                <a:gd name="T103" fmla="*/ 147 h 176"/>
                <a:gd name="T104" fmla="*/ 81 w 154"/>
                <a:gd name="T105" fmla="*/ 144 h 176"/>
                <a:gd name="T106" fmla="*/ 74 w 154"/>
                <a:gd name="T107" fmla="*/ 136 h 176"/>
                <a:gd name="T108" fmla="*/ 65 w 154"/>
                <a:gd name="T109" fmla="*/ 132 h 176"/>
                <a:gd name="T110" fmla="*/ 56 w 154"/>
                <a:gd name="T111" fmla="*/ 128 h 176"/>
                <a:gd name="T112" fmla="*/ 45 w 154"/>
                <a:gd name="T113" fmla="*/ 125 h 176"/>
                <a:gd name="T114" fmla="*/ 34 w 154"/>
                <a:gd name="T115" fmla="*/ 119 h 176"/>
                <a:gd name="T116" fmla="*/ 40 w 154"/>
                <a:gd name="T117" fmla="*/ 104 h 176"/>
                <a:gd name="T118" fmla="*/ 45 w 154"/>
                <a:gd name="T119" fmla="*/ 8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176">
                  <a:moveTo>
                    <a:pt x="30" y="117"/>
                  </a:moveTo>
                  <a:lnTo>
                    <a:pt x="31" y="117"/>
                  </a:lnTo>
                  <a:lnTo>
                    <a:pt x="31" y="116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1" y="113"/>
                  </a:lnTo>
                  <a:lnTo>
                    <a:pt x="32" y="113"/>
                  </a:lnTo>
                  <a:lnTo>
                    <a:pt x="34" y="114"/>
                  </a:lnTo>
                  <a:lnTo>
                    <a:pt x="34" y="113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4" y="111"/>
                  </a:lnTo>
                  <a:lnTo>
                    <a:pt x="34" y="110"/>
                  </a:lnTo>
                  <a:lnTo>
                    <a:pt x="32" y="110"/>
                  </a:lnTo>
                  <a:lnTo>
                    <a:pt x="32" y="111"/>
                  </a:lnTo>
                  <a:lnTo>
                    <a:pt x="32" y="110"/>
                  </a:lnTo>
                  <a:lnTo>
                    <a:pt x="32" y="109"/>
                  </a:lnTo>
                  <a:lnTo>
                    <a:pt x="32" y="108"/>
                  </a:lnTo>
                  <a:lnTo>
                    <a:pt x="32" y="107"/>
                  </a:lnTo>
                  <a:lnTo>
                    <a:pt x="34" y="107"/>
                  </a:lnTo>
                  <a:lnTo>
                    <a:pt x="34" y="105"/>
                  </a:lnTo>
                  <a:lnTo>
                    <a:pt x="35" y="105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6" y="105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6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9" y="105"/>
                  </a:lnTo>
                  <a:lnTo>
                    <a:pt x="39" y="104"/>
                  </a:lnTo>
                  <a:lnTo>
                    <a:pt x="40" y="104"/>
                  </a:lnTo>
                  <a:lnTo>
                    <a:pt x="41" y="104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2" y="104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2" y="103"/>
                  </a:lnTo>
                  <a:lnTo>
                    <a:pt x="41" y="103"/>
                  </a:lnTo>
                  <a:lnTo>
                    <a:pt x="42" y="103"/>
                  </a:lnTo>
                  <a:lnTo>
                    <a:pt x="42" y="102"/>
                  </a:lnTo>
                  <a:lnTo>
                    <a:pt x="42" y="103"/>
                  </a:lnTo>
                  <a:lnTo>
                    <a:pt x="42" y="102"/>
                  </a:lnTo>
                  <a:lnTo>
                    <a:pt x="43" y="102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3" y="101"/>
                  </a:lnTo>
                  <a:lnTo>
                    <a:pt x="43" y="102"/>
                  </a:lnTo>
                  <a:lnTo>
                    <a:pt x="43" y="101"/>
                  </a:lnTo>
                  <a:lnTo>
                    <a:pt x="42" y="101"/>
                  </a:lnTo>
                  <a:lnTo>
                    <a:pt x="43" y="100"/>
                  </a:lnTo>
                  <a:lnTo>
                    <a:pt x="44" y="99"/>
                  </a:lnTo>
                  <a:lnTo>
                    <a:pt x="44" y="97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6" y="97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6" y="96"/>
                  </a:lnTo>
                  <a:lnTo>
                    <a:pt x="45" y="96"/>
                  </a:lnTo>
                  <a:lnTo>
                    <a:pt x="46" y="96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4"/>
                  </a:lnTo>
                  <a:lnTo>
                    <a:pt x="47" y="94"/>
                  </a:lnTo>
                  <a:lnTo>
                    <a:pt x="47" y="93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47" y="91"/>
                  </a:lnTo>
                  <a:lnTo>
                    <a:pt x="46" y="91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6" y="90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90"/>
                  </a:lnTo>
                  <a:lnTo>
                    <a:pt x="45" y="91"/>
                  </a:lnTo>
                  <a:lnTo>
                    <a:pt x="45" y="90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7"/>
                  </a:lnTo>
                  <a:lnTo>
                    <a:pt x="45" y="86"/>
                  </a:lnTo>
                  <a:lnTo>
                    <a:pt x="46" y="86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1"/>
                  </a:lnTo>
                  <a:lnTo>
                    <a:pt x="46" y="84"/>
                  </a:lnTo>
                  <a:lnTo>
                    <a:pt x="46" y="81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5" y="77"/>
                  </a:lnTo>
                  <a:lnTo>
                    <a:pt x="45" y="76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5" y="74"/>
                  </a:lnTo>
                  <a:lnTo>
                    <a:pt x="46" y="74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5" y="69"/>
                  </a:lnTo>
                  <a:lnTo>
                    <a:pt x="44" y="68"/>
                  </a:lnTo>
                  <a:lnTo>
                    <a:pt x="44" y="66"/>
                  </a:lnTo>
                  <a:lnTo>
                    <a:pt x="45" y="66"/>
                  </a:lnTo>
                  <a:lnTo>
                    <a:pt x="45" y="65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5" y="62"/>
                  </a:lnTo>
                  <a:lnTo>
                    <a:pt x="44" y="62"/>
                  </a:lnTo>
                  <a:lnTo>
                    <a:pt x="44" y="63"/>
                  </a:lnTo>
                  <a:lnTo>
                    <a:pt x="44" y="62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42" y="59"/>
                  </a:lnTo>
                  <a:lnTo>
                    <a:pt x="43" y="59"/>
                  </a:lnTo>
                  <a:lnTo>
                    <a:pt x="42" y="58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4"/>
                  </a:lnTo>
                  <a:lnTo>
                    <a:pt x="42" y="55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3" y="53"/>
                  </a:lnTo>
                  <a:lnTo>
                    <a:pt x="43" y="54"/>
                  </a:lnTo>
                  <a:lnTo>
                    <a:pt x="44" y="54"/>
                  </a:lnTo>
                  <a:lnTo>
                    <a:pt x="44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5" y="51"/>
                  </a:lnTo>
                  <a:lnTo>
                    <a:pt x="45" y="50"/>
                  </a:lnTo>
                  <a:lnTo>
                    <a:pt x="46" y="50"/>
                  </a:lnTo>
                  <a:lnTo>
                    <a:pt x="46" y="48"/>
                  </a:lnTo>
                  <a:lnTo>
                    <a:pt x="47" y="48"/>
                  </a:lnTo>
                  <a:lnTo>
                    <a:pt x="46" y="47"/>
                  </a:lnTo>
                  <a:lnTo>
                    <a:pt x="46" y="46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6" y="42"/>
                  </a:lnTo>
                  <a:lnTo>
                    <a:pt x="46" y="43"/>
                  </a:lnTo>
                  <a:lnTo>
                    <a:pt x="47" y="44"/>
                  </a:lnTo>
                  <a:lnTo>
                    <a:pt x="49" y="45"/>
                  </a:lnTo>
                  <a:lnTo>
                    <a:pt x="49" y="46"/>
                  </a:lnTo>
                  <a:lnTo>
                    <a:pt x="51" y="46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2" y="48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2" y="50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3" y="46"/>
                  </a:lnTo>
                  <a:lnTo>
                    <a:pt x="53" y="44"/>
                  </a:lnTo>
                  <a:lnTo>
                    <a:pt x="52" y="44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1" y="42"/>
                  </a:lnTo>
                  <a:lnTo>
                    <a:pt x="52" y="42"/>
                  </a:lnTo>
                  <a:lnTo>
                    <a:pt x="53" y="42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7" y="39"/>
                  </a:lnTo>
                  <a:lnTo>
                    <a:pt x="57" y="37"/>
                  </a:lnTo>
                  <a:lnTo>
                    <a:pt x="58" y="37"/>
                  </a:lnTo>
                  <a:lnTo>
                    <a:pt x="58" y="35"/>
                  </a:lnTo>
                  <a:lnTo>
                    <a:pt x="58" y="34"/>
                  </a:lnTo>
                  <a:lnTo>
                    <a:pt x="59" y="34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2" y="34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4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5" y="29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5" y="23"/>
                  </a:lnTo>
                  <a:lnTo>
                    <a:pt x="66" y="23"/>
                  </a:lnTo>
                  <a:lnTo>
                    <a:pt x="66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7" y="20"/>
                  </a:lnTo>
                  <a:lnTo>
                    <a:pt x="68" y="20"/>
                  </a:lnTo>
                  <a:lnTo>
                    <a:pt x="68" y="19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2" y="17"/>
                  </a:lnTo>
                  <a:lnTo>
                    <a:pt x="74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6" y="19"/>
                  </a:lnTo>
                  <a:lnTo>
                    <a:pt x="75" y="18"/>
                  </a:lnTo>
                  <a:lnTo>
                    <a:pt x="74" y="19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80" y="13"/>
                  </a:lnTo>
                  <a:lnTo>
                    <a:pt x="81" y="13"/>
                  </a:lnTo>
                  <a:lnTo>
                    <a:pt x="82" y="13"/>
                  </a:lnTo>
                  <a:lnTo>
                    <a:pt x="82" y="14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6" y="14"/>
                  </a:lnTo>
                  <a:lnTo>
                    <a:pt x="87" y="14"/>
                  </a:lnTo>
                  <a:lnTo>
                    <a:pt x="88" y="14"/>
                  </a:lnTo>
                  <a:lnTo>
                    <a:pt x="88" y="13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90" y="12"/>
                  </a:lnTo>
                  <a:lnTo>
                    <a:pt x="91" y="11"/>
                  </a:lnTo>
                  <a:lnTo>
                    <a:pt x="94" y="10"/>
                  </a:lnTo>
                  <a:lnTo>
                    <a:pt x="95" y="10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9"/>
                  </a:lnTo>
                  <a:lnTo>
                    <a:pt x="99" y="9"/>
                  </a:lnTo>
                  <a:lnTo>
                    <a:pt x="99" y="8"/>
                  </a:lnTo>
                  <a:lnTo>
                    <a:pt x="100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101" y="4"/>
                  </a:lnTo>
                  <a:lnTo>
                    <a:pt x="102" y="4"/>
                  </a:lnTo>
                  <a:lnTo>
                    <a:pt x="101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1"/>
                  </a:lnTo>
                  <a:lnTo>
                    <a:pt x="104" y="1"/>
                  </a:lnTo>
                  <a:lnTo>
                    <a:pt x="104" y="2"/>
                  </a:lnTo>
                  <a:lnTo>
                    <a:pt x="104" y="1"/>
                  </a:lnTo>
                  <a:lnTo>
                    <a:pt x="104" y="2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1" y="5"/>
                  </a:lnTo>
                  <a:lnTo>
                    <a:pt x="111" y="7"/>
                  </a:lnTo>
                  <a:lnTo>
                    <a:pt x="110" y="8"/>
                  </a:lnTo>
                  <a:lnTo>
                    <a:pt x="108" y="8"/>
                  </a:lnTo>
                  <a:lnTo>
                    <a:pt x="108" y="9"/>
                  </a:lnTo>
                  <a:lnTo>
                    <a:pt x="106" y="9"/>
                  </a:lnTo>
                  <a:lnTo>
                    <a:pt x="105" y="9"/>
                  </a:lnTo>
                  <a:lnTo>
                    <a:pt x="104" y="10"/>
                  </a:lnTo>
                  <a:lnTo>
                    <a:pt x="103" y="10"/>
                  </a:lnTo>
                  <a:lnTo>
                    <a:pt x="102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0" y="12"/>
                  </a:lnTo>
                  <a:lnTo>
                    <a:pt x="100" y="13"/>
                  </a:lnTo>
                  <a:lnTo>
                    <a:pt x="100" y="14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98" y="16"/>
                  </a:lnTo>
                  <a:lnTo>
                    <a:pt x="97" y="16"/>
                  </a:lnTo>
                  <a:lnTo>
                    <a:pt x="97" y="17"/>
                  </a:lnTo>
                  <a:lnTo>
                    <a:pt x="95" y="18"/>
                  </a:lnTo>
                  <a:lnTo>
                    <a:pt x="94" y="19"/>
                  </a:lnTo>
                  <a:lnTo>
                    <a:pt x="94" y="20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1" y="23"/>
                  </a:lnTo>
                  <a:lnTo>
                    <a:pt x="91" y="24"/>
                  </a:lnTo>
                  <a:lnTo>
                    <a:pt x="91" y="27"/>
                  </a:lnTo>
                  <a:lnTo>
                    <a:pt x="91" y="28"/>
                  </a:lnTo>
                  <a:lnTo>
                    <a:pt x="91" y="29"/>
                  </a:lnTo>
                  <a:lnTo>
                    <a:pt x="91" y="30"/>
                  </a:lnTo>
                  <a:lnTo>
                    <a:pt x="90" y="30"/>
                  </a:lnTo>
                  <a:lnTo>
                    <a:pt x="90" y="31"/>
                  </a:lnTo>
                  <a:lnTo>
                    <a:pt x="90" y="32"/>
                  </a:lnTo>
                  <a:lnTo>
                    <a:pt x="89" y="32"/>
                  </a:lnTo>
                  <a:lnTo>
                    <a:pt x="89" y="33"/>
                  </a:lnTo>
                  <a:lnTo>
                    <a:pt x="88" y="34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89" y="35"/>
                  </a:lnTo>
                  <a:lnTo>
                    <a:pt x="90" y="35"/>
                  </a:lnTo>
                  <a:lnTo>
                    <a:pt x="90" y="34"/>
                  </a:lnTo>
                  <a:lnTo>
                    <a:pt x="91" y="35"/>
                  </a:lnTo>
                  <a:lnTo>
                    <a:pt x="91" y="37"/>
                  </a:lnTo>
                  <a:lnTo>
                    <a:pt x="92" y="37"/>
                  </a:lnTo>
                  <a:lnTo>
                    <a:pt x="92" y="39"/>
                  </a:lnTo>
                  <a:lnTo>
                    <a:pt x="94" y="39"/>
                  </a:lnTo>
                  <a:lnTo>
                    <a:pt x="94" y="40"/>
                  </a:lnTo>
                  <a:lnTo>
                    <a:pt x="94" y="41"/>
                  </a:lnTo>
                  <a:lnTo>
                    <a:pt x="94" y="42"/>
                  </a:lnTo>
                  <a:lnTo>
                    <a:pt x="95" y="42"/>
                  </a:lnTo>
                  <a:lnTo>
                    <a:pt x="95" y="43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8"/>
                  </a:lnTo>
                  <a:lnTo>
                    <a:pt x="97" y="48"/>
                  </a:lnTo>
                  <a:lnTo>
                    <a:pt x="97" y="50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100" y="56"/>
                  </a:lnTo>
                  <a:lnTo>
                    <a:pt x="100" y="57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1" y="59"/>
                  </a:lnTo>
                  <a:lnTo>
                    <a:pt x="102" y="59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5" y="58"/>
                  </a:lnTo>
                  <a:lnTo>
                    <a:pt x="106" y="58"/>
                  </a:lnTo>
                  <a:lnTo>
                    <a:pt x="106" y="59"/>
                  </a:lnTo>
                  <a:lnTo>
                    <a:pt x="106" y="58"/>
                  </a:lnTo>
                  <a:lnTo>
                    <a:pt x="108" y="58"/>
                  </a:lnTo>
                  <a:lnTo>
                    <a:pt x="108" y="59"/>
                  </a:lnTo>
                  <a:lnTo>
                    <a:pt x="108" y="58"/>
                  </a:lnTo>
                  <a:lnTo>
                    <a:pt x="110" y="59"/>
                  </a:lnTo>
                  <a:lnTo>
                    <a:pt x="111" y="59"/>
                  </a:lnTo>
                  <a:lnTo>
                    <a:pt x="112" y="59"/>
                  </a:lnTo>
                  <a:lnTo>
                    <a:pt x="113" y="58"/>
                  </a:lnTo>
                  <a:lnTo>
                    <a:pt x="114" y="58"/>
                  </a:lnTo>
                  <a:lnTo>
                    <a:pt x="115" y="58"/>
                  </a:lnTo>
                  <a:lnTo>
                    <a:pt x="116" y="58"/>
                  </a:lnTo>
                  <a:lnTo>
                    <a:pt x="116" y="59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20" y="59"/>
                  </a:lnTo>
                  <a:lnTo>
                    <a:pt x="121" y="59"/>
                  </a:lnTo>
                  <a:lnTo>
                    <a:pt x="122" y="60"/>
                  </a:lnTo>
                  <a:lnTo>
                    <a:pt x="122" y="62"/>
                  </a:lnTo>
                  <a:lnTo>
                    <a:pt x="123" y="63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6" y="65"/>
                  </a:lnTo>
                  <a:lnTo>
                    <a:pt x="127" y="66"/>
                  </a:lnTo>
                  <a:lnTo>
                    <a:pt x="127" y="68"/>
                  </a:lnTo>
                  <a:lnTo>
                    <a:pt x="128" y="68"/>
                  </a:lnTo>
                  <a:lnTo>
                    <a:pt x="129" y="68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1" y="68"/>
                  </a:lnTo>
                  <a:lnTo>
                    <a:pt x="132" y="68"/>
                  </a:lnTo>
                  <a:lnTo>
                    <a:pt x="133" y="68"/>
                  </a:lnTo>
                  <a:lnTo>
                    <a:pt x="134" y="68"/>
                  </a:lnTo>
                  <a:lnTo>
                    <a:pt x="135" y="68"/>
                  </a:lnTo>
                  <a:lnTo>
                    <a:pt x="136" y="68"/>
                  </a:lnTo>
                  <a:lnTo>
                    <a:pt x="137" y="68"/>
                  </a:lnTo>
                  <a:lnTo>
                    <a:pt x="138" y="68"/>
                  </a:lnTo>
                  <a:lnTo>
                    <a:pt x="140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4" y="66"/>
                  </a:lnTo>
                  <a:lnTo>
                    <a:pt x="145" y="66"/>
                  </a:lnTo>
                  <a:lnTo>
                    <a:pt x="146" y="66"/>
                  </a:lnTo>
                  <a:lnTo>
                    <a:pt x="147" y="66"/>
                  </a:lnTo>
                  <a:lnTo>
                    <a:pt x="148" y="68"/>
                  </a:lnTo>
                  <a:lnTo>
                    <a:pt x="148" y="69"/>
                  </a:lnTo>
                  <a:lnTo>
                    <a:pt x="148" y="70"/>
                  </a:lnTo>
                  <a:lnTo>
                    <a:pt x="147" y="70"/>
                  </a:lnTo>
                  <a:lnTo>
                    <a:pt x="147" y="71"/>
                  </a:lnTo>
                  <a:lnTo>
                    <a:pt x="146" y="73"/>
                  </a:lnTo>
                  <a:lnTo>
                    <a:pt x="146" y="74"/>
                  </a:lnTo>
                  <a:lnTo>
                    <a:pt x="147" y="74"/>
                  </a:lnTo>
                  <a:lnTo>
                    <a:pt x="147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5" y="76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5" y="79"/>
                  </a:lnTo>
                  <a:lnTo>
                    <a:pt x="145" y="80"/>
                  </a:lnTo>
                  <a:lnTo>
                    <a:pt x="145" y="81"/>
                  </a:lnTo>
                  <a:lnTo>
                    <a:pt x="145" y="84"/>
                  </a:lnTo>
                  <a:lnTo>
                    <a:pt x="145" y="85"/>
                  </a:lnTo>
                  <a:lnTo>
                    <a:pt x="144" y="85"/>
                  </a:lnTo>
                  <a:lnTo>
                    <a:pt x="144" y="86"/>
                  </a:lnTo>
                  <a:lnTo>
                    <a:pt x="145" y="86"/>
                  </a:lnTo>
                  <a:lnTo>
                    <a:pt x="145" y="87"/>
                  </a:lnTo>
                  <a:lnTo>
                    <a:pt x="145" y="88"/>
                  </a:lnTo>
                  <a:lnTo>
                    <a:pt x="145" y="89"/>
                  </a:lnTo>
                  <a:lnTo>
                    <a:pt x="146" y="89"/>
                  </a:lnTo>
                  <a:lnTo>
                    <a:pt x="146" y="90"/>
                  </a:lnTo>
                  <a:lnTo>
                    <a:pt x="146" y="91"/>
                  </a:lnTo>
                  <a:lnTo>
                    <a:pt x="146" y="92"/>
                  </a:lnTo>
                  <a:lnTo>
                    <a:pt x="147" y="92"/>
                  </a:lnTo>
                  <a:lnTo>
                    <a:pt x="148" y="93"/>
                  </a:lnTo>
                  <a:lnTo>
                    <a:pt x="149" y="94"/>
                  </a:lnTo>
                  <a:lnTo>
                    <a:pt x="149" y="96"/>
                  </a:lnTo>
                  <a:lnTo>
                    <a:pt x="149" y="97"/>
                  </a:lnTo>
                  <a:lnTo>
                    <a:pt x="149" y="99"/>
                  </a:lnTo>
                  <a:lnTo>
                    <a:pt x="148" y="99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5" y="101"/>
                  </a:lnTo>
                  <a:lnTo>
                    <a:pt x="145" y="102"/>
                  </a:lnTo>
                  <a:lnTo>
                    <a:pt x="145" y="103"/>
                  </a:lnTo>
                  <a:lnTo>
                    <a:pt x="145" y="102"/>
                  </a:lnTo>
                  <a:lnTo>
                    <a:pt x="146" y="102"/>
                  </a:lnTo>
                  <a:lnTo>
                    <a:pt x="146" y="103"/>
                  </a:lnTo>
                  <a:lnTo>
                    <a:pt x="147" y="102"/>
                  </a:lnTo>
                  <a:lnTo>
                    <a:pt x="147" y="103"/>
                  </a:lnTo>
                  <a:lnTo>
                    <a:pt x="147" y="104"/>
                  </a:lnTo>
                  <a:lnTo>
                    <a:pt x="148" y="104"/>
                  </a:lnTo>
                  <a:lnTo>
                    <a:pt x="148" y="105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50" y="107"/>
                  </a:lnTo>
                  <a:lnTo>
                    <a:pt x="151" y="108"/>
                  </a:lnTo>
                  <a:lnTo>
                    <a:pt x="150" y="108"/>
                  </a:lnTo>
                  <a:lnTo>
                    <a:pt x="150" y="109"/>
                  </a:lnTo>
                  <a:lnTo>
                    <a:pt x="151" y="109"/>
                  </a:lnTo>
                  <a:lnTo>
                    <a:pt x="151" y="110"/>
                  </a:lnTo>
                  <a:lnTo>
                    <a:pt x="151" y="111"/>
                  </a:lnTo>
                  <a:lnTo>
                    <a:pt x="151" y="113"/>
                  </a:lnTo>
                  <a:lnTo>
                    <a:pt x="152" y="115"/>
                  </a:lnTo>
                  <a:lnTo>
                    <a:pt x="154" y="116"/>
                  </a:lnTo>
                  <a:lnTo>
                    <a:pt x="154" y="117"/>
                  </a:lnTo>
                  <a:lnTo>
                    <a:pt x="154" y="119"/>
                  </a:lnTo>
                  <a:lnTo>
                    <a:pt x="152" y="120"/>
                  </a:lnTo>
                  <a:lnTo>
                    <a:pt x="151" y="120"/>
                  </a:lnTo>
                  <a:lnTo>
                    <a:pt x="151" y="119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1" y="114"/>
                  </a:lnTo>
                  <a:lnTo>
                    <a:pt x="151" y="113"/>
                  </a:lnTo>
                  <a:lnTo>
                    <a:pt x="150" y="111"/>
                  </a:lnTo>
                  <a:lnTo>
                    <a:pt x="149" y="110"/>
                  </a:lnTo>
                  <a:lnTo>
                    <a:pt x="148" y="109"/>
                  </a:lnTo>
                  <a:lnTo>
                    <a:pt x="148" y="110"/>
                  </a:lnTo>
                  <a:lnTo>
                    <a:pt x="147" y="110"/>
                  </a:lnTo>
                  <a:lnTo>
                    <a:pt x="146" y="111"/>
                  </a:lnTo>
                  <a:lnTo>
                    <a:pt x="145" y="113"/>
                  </a:lnTo>
                  <a:lnTo>
                    <a:pt x="145" y="114"/>
                  </a:lnTo>
                  <a:lnTo>
                    <a:pt x="144" y="114"/>
                  </a:lnTo>
                  <a:lnTo>
                    <a:pt x="143" y="114"/>
                  </a:lnTo>
                  <a:lnTo>
                    <a:pt x="143" y="113"/>
                  </a:lnTo>
                  <a:lnTo>
                    <a:pt x="142" y="111"/>
                  </a:lnTo>
                  <a:lnTo>
                    <a:pt x="142" y="110"/>
                  </a:lnTo>
                  <a:lnTo>
                    <a:pt x="142" y="111"/>
                  </a:lnTo>
                  <a:lnTo>
                    <a:pt x="140" y="113"/>
                  </a:lnTo>
                  <a:lnTo>
                    <a:pt x="140" y="114"/>
                  </a:lnTo>
                  <a:lnTo>
                    <a:pt x="142" y="114"/>
                  </a:lnTo>
                  <a:lnTo>
                    <a:pt x="140" y="114"/>
                  </a:lnTo>
                  <a:lnTo>
                    <a:pt x="138" y="114"/>
                  </a:lnTo>
                  <a:lnTo>
                    <a:pt x="136" y="114"/>
                  </a:lnTo>
                  <a:lnTo>
                    <a:pt x="134" y="114"/>
                  </a:lnTo>
                  <a:lnTo>
                    <a:pt x="133" y="114"/>
                  </a:lnTo>
                  <a:lnTo>
                    <a:pt x="131" y="114"/>
                  </a:lnTo>
                  <a:lnTo>
                    <a:pt x="129" y="114"/>
                  </a:lnTo>
                  <a:lnTo>
                    <a:pt x="128" y="114"/>
                  </a:lnTo>
                  <a:lnTo>
                    <a:pt x="127" y="114"/>
                  </a:lnTo>
                  <a:lnTo>
                    <a:pt x="126" y="114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5"/>
                  </a:lnTo>
                  <a:lnTo>
                    <a:pt x="123" y="116"/>
                  </a:lnTo>
                  <a:lnTo>
                    <a:pt x="123" y="117"/>
                  </a:lnTo>
                  <a:lnTo>
                    <a:pt x="123" y="119"/>
                  </a:lnTo>
                  <a:lnTo>
                    <a:pt x="123" y="120"/>
                  </a:lnTo>
                  <a:lnTo>
                    <a:pt x="123" y="121"/>
                  </a:lnTo>
                  <a:lnTo>
                    <a:pt x="125" y="121"/>
                  </a:lnTo>
                  <a:lnTo>
                    <a:pt x="126" y="121"/>
                  </a:lnTo>
                  <a:lnTo>
                    <a:pt x="127" y="121"/>
                  </a:lnTo>
                  <a:lnTo>
                    <a:pt x="128" y="121"/>
                  </a:lnTo>
                  <a:lnTo>
                    <a:pt x="129" y="121"/>
                  </a:lnTo>
                  <a:lnTo>
                    <a:pt x="131" y="122"/>
                  </a:lnTo>
                  <a:lnTo>
                    <a:pt x="131" y="123"/>
                  </a:lnTo>
                  <a:lnTo>
                    <a:pt x="131" y="124"/>
                  </a:lnTo>
                  <a:lnTo>
                    <a:pt x="131" y="125"/>
                  </a:lnTo>
                  <a:lnTo>
                    <a:pt x="129" y="125"/>
                  </a:lnTo>
                  <a:lnTo>
                    <a:pt x="129" y="124"/>
                  </a:lnTo>
                  <a:lnTo>
                    <a:pt x="128" y="125"/>
                  </a:lnTo>
                  <a:lnTo>
                    <a:pt x="128" y="124"/>
                  </a:lnTo>
                  <a:lnTo>
                    <a:pt x="127" y="124"/>
                  </a:lnTo>
                  <a:lnTo>
                    <a:pt x="126" y="124"/>
                  </a:lnTo>
                  <a:lnTo>
                    <a:pt x="125" y="124"/>
                  </a:lnTo>
                  <a:lnTo>
                    <a:pt x="125" y="125"/>
                  </a:lnTo>
                  <a:lnTo>
                    <a:pt x="123" y="125"/>
                  </a:lnTo>
                  <a:lnTo>
                    <a:pt x="122" y="125"/>
                  </a:lnTo>
                  <a:lnTo>
                    <a:pt x="121" y="125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1" y="130"/>
                  </a:lnTo>
                  <a:lnTo>
                    <a:pt x="121" y="131"/>
                  </a:lnTo>
                  <a:lnTo>
                    <a:pt x="121" y="132"/>
                  </a:lnTo>
                  <a:lnTo>
                    <a:pt x="121" y="133"/>
                  </a:lnTo>
                  <a:lnTo>
                    <a:pt x="121" y="134"/>
                  </a:lnTo>
                  <a:lnTo>
                    <a:pt x="122" y="134"/>
                  </a:lnTo>
                  <a:lnTo>
                    <a:pt x="122" y="135"/>
                  </a:lnTo>
                  <a:lnTo>
                    <a:pt x="123" y="135"/>
                  </a:lnTo>
                  <a:lnTo>
                    <a:pt x="123" y="136"/>
                  </a:lnTo>
                  <a:lnTo>
                    <a:pt x="125" y="136"/>
                  </a:lnTo>
                  <a:lnTo>
                    <a:pt x="126" y="136"/>
                  </a:lnTo>
                  <a:lnTo>
                    <a:pt x="126" y="137"/>
                  </a:lnTo>
                  <a:lnTo>
                    <a:pt x="126" y="138"/>
                  </a:lnTo>
                  <a:lnTo>
                    <a:pt x="126" y="139"/>
                  </a:lnTo>
                  <a:lnTo>
                    <a:pt x="127" y="139"/>
                  </a:lnTo>
                  <a:lnTo>
                    <a:pt x="126" y="139"/>
                  </a:lnTo>
                  <a:lnTo>
                    <a:pt x="127" y="140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8" y="144"/>
                  </a:lnTo>
                  <a:lnTo>
                    <a:pt x="128" y="145"/>
                  </a:lnTo>
                  <a:lnTo>
                    <a:pt x="128" y="146"/>
                  </a:lnTo>
                  <a:lnTo>
                    <a:pt x="128" y="147"/>
                  </a:lnTo>
                  <a:lnTo>
                    <a:pt x="127" y="148"/>
                  </a:lnTo>
                  <a:lnTo>
                    <a:pt x="127" y="150"/>
                  </a:lnTo>
                  <a:lnTo>
                    <a:pt x="127" y="151"/>
                  </a:lnTo>
                  <a:lnTo>
                    <a:pt x="127" y="154"/>
                  </a:lnTo>
                  <a:lnTo>
                    <a:pt x="126" y="155"/>
                  </a:lnTo>
                  <a:lnTo>
                    <a:pt x="126" y="156"/>
                  </a:lnTo>
                  <a:lnTo>
                    <a:pt x="126" y="159"/>
                  </a:lnTo>
                  <a:lnTo>
                    <a:pt x="126" y="160"/>
                  </a:lnTo>
                  <a:lnTo>
                    <a:pt x="125" y="162"/>
                  </a:lnTo>
                  <a:lnTo>
                    <a:pt x="125" y="164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8"/>
                  </a:lnTo>
                  <a:lnTo>
                    <a:pt x="123" y="170"/>
                  </a:lnTo>
                  <a:lnTo>
                    <a:pt x="123" y="171"/>
                  </a:lnTo>
                  <a:lnTo>
                    <a:pt x="123" y="174"/>
                  </a:lnTo>
                  <a:lnTo>
                    <a:pt x="122" y="176"/>
                  </a:lnTo>
                  <a:lnTo>
                    <a:pt x="122" y="174"/>
                  </a:lnTo>
                  <a:lnTo>
                    <a:pt x="121" y="174"/>
                  </a:lnTo>
                  <a:lnTo>
                    <a:pt x="120" y="174"/>
                  </a:lnTo>
                  <a:lnTo>
                    <a:pt x="120" y="172"/>
                  </a:lnTo>
                  <a:lnTo>
                    <a:pt x="120" y="171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6" y="171"/>
                  </a:lnTo>
                  <a:lnTo>
                    <a:pt x="115" y="170"/>
                  </a:lnTo>
                  <a:lnTo>
                    <a:pt x="114" y="170"/>
                  </a:lnTo>
                  <a:lnTo>
                    <a:pt x="115" y="170"/>
                  </a:lnTo>
                  <a:lnTo>
                    <a:pt x="115" y="169"/>
                  </a:lnTo>
                  <a:lnTo>
                    <a:pt x="116" y="168"/>
                  </a:lnTo>
                  <a:lnTo>
                    <a:pt x="117" y="167"/>
                  </a:lnTo>
                  <a:lnTo>
                    <a:pt x="117" y="166"/>
                  </a:lnTo>
                  <a:lnTo>
                    <a:pt x="119" y="164"/>
                  </a:lnTo>
                  <a:lnTo>
                    <a:pt x="120" y="162"/>
                  </a:lnTo>
                  <a:lnTo>
                    <a:pt x="120" y="161"/>
                  </a:lnTo>
                  <a:lnTo>
                    <a:pt x="121" y="160"/>
                  </a:lnTo>
                  <a:lnTo>
                    <a:pt x="121" y="159"/>
                  </a:lnTo>
                  <a:lnTo>
                    <a:pt x="120" y="160"/>
                  </a:lnTo>
                  <a:lnTo>
                    <a:pt x="120" y="159"/>
                  </a:lnTo>
                  <a:lnTo>
                    <a:pt x="119" y="159"/>
                  </a:lnTo>
                  <a:lnTo>
                    <a:pt x="119" y="157"/>
                  </a:lnTo>
                  <a:lnTo>
                    <a:pt x="119" y="159"/>
                  </a:lnTo>
                  <a:lnTo>
                    <a:pt x="119" y="157"/>
                  </a:lnTo>
                  <a:lnTo>
                    <a:pt x="117" y="157"/>
                  </a:lnTo>
                  <a:lnTo>
                    <a:pt x="119" y="157"/>
                  </a:lnTo>
                  <a:lnTo>
                    <a:pt x="117" y="157"/>
                  </a:lnTo>
                  <a:lnTo>
                    <a:pt x="116" y="157"/>
                  </a:lnTo>
                  <a:lnTo>
                    <a:pt x="116" y="156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5"/>
                  </a:lnTo>
                  <a:lnTo>
                    <a:pt x="113" y="154"/>
                  </a:lnTo>
                  <a:lnTo>
                    <a:pt x="113" y="155"/>
                  </a:lnTo>
                  <a:lnTo>
                    <a:pt x="112" y="155"/>
                  </a:lnTo>
                  <a:lnTo>
                    <a:pt x="112" y="154"/>
                  </a:lnTo>
                  <a:lnTo>
                    <a:pt x="112" y="155"/>
                  </a:lnTo>
                  <a:lnTo>
                    <a:pt x="111" y="155"/>
                  </a:lnTo>
                  <a:lnTo>
                    <a:pt x="110" y="155"/>
                  </a:lnTo>
                  <a:lnTo>
                    <a:pt x="110" y="156"/>
                  </a:lnTo>
                  <a:lnTo>
                    <a:pt x="108" y="156"/>
                  </a:lnTo>
                  <a:lnTo>
                    <a:pt x="106" y="156"/>
                  </a:lnTo>
                  <a:lnTo>
                    <a:pt x="106" y="155"/>
                  </a:lnTo>
                  <a:lnTo>
                    <a:pt x="105" y="155"/>
                  </a:lnTo>
                  <a:lnTo>
                    <a:pt x="105" y="154"/>
                  </a:lnTo>
                  <a:lnTo>
                    <a:pt x="104" y="154"/>
                  </a:lnTo>
                  <a:lnTo>
                    <a:pt x="103" y="154"/>
                  </a:lnTo>
                  <a:lnTo>
                    <a:pt x="102" y="155"/>
                  </a:lnTo>
                  <a:lnTo>
                    <a:pt x="102" y="156"/>
                  </a:lnTo>
                  <a:lnTo>
                    <a:pt x="101" y="155"/>
                  </a:lnTo>
                  <a:lnTo>
                    <a:pt x="100" y="156"/>
                  </a:lnTo>
                  <a:lnTo>
                    <a:pt x="99" y="156"/>
                  </a:lnTo>
                  <a:lnTo>
                    <a:pt x="98" y="157"/>
                  </a:lnTo>
                  <a:lnTo>
                    <a:pt x="98" y="156"/>
                  </a:lnTo>
                  <a:lnTo>
                    <a:pt x="97" y="156"/>
                  </a:lnTo>
                  <a:lnTo>
                    <a:pt x="95" y="156"/>
                  </a:lnTo>
                  <a:lnTo>
                    <a:pt x="94" y="156"/>
                  </a:lnTo>
                  <a:lnTo>
                    <a:pt x="92" y="156"/>
                  </a:lnTo>
                  <a:lnTo>
                    <a:pt x="91" y="156"/>
                  </a:lnTo>
                  <a:lnTo>
                    <a:pt x="90" y="155"/>
                  </a:lnTo>
                  <a:lnTo>
                    <a:pt x="90" y="156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4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88" y="149"/>
                  </a:lnTo>
                  <a:lnTo>
                    <a:pt x="88" y="150"/>
                  </a:lnTo>
                  <a:lnTo>
                    <a:pt x="87" y="150"/>
                  </a:lnTo>
                  <a:lnTo>
                    <a:pt x="87" y="149"/>
                  </a:lnTo>
                  <a:lnTo>
                    <a:pt x="86" y="149"/>
                  </a:lnTo>
                  <a:lnTo>
                    <a:pt x="86" y="148"/>
                  </a:lnTo>
                  <a:lnTo>
                    <a:pt x="86" y="147"/>
                  </a:lnTo>
                  <a:lnTo>
                    <a:pt x="85" y="147"/>
                  </a:lnTo>
                  <a:lnTo>
                    <a:pt x="85" y="146"/>
                  </a:lnTo>
                  <a:lnTo>
                    <a:pt x="86" y="146"/>
                  </a:lnTo>
                  <a:lnTo>
                    <a:pt x="85" y="146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3" y="144"/>
                  </a:lnTo>
                  <a:lnTo>
                    <a:pt x="83" y="145"/>
                  </a:lnTo>
                  <a:lnTo>
                    <a:pt x="82" y="145"/>
                  </a:lnTo>
                  <a:lnTo>
                    <a:pt x="82" y="144"/>
                  </a:lnTo>
                  <a:lnTo>
                    <a:pt x="81" y="144"/>
                  </a:lnTo>
                  <a:lnTo>
                    <a:pt x="81" y="142"/>
                  </a:lnTo>
                  <a:lnTo>
                    <a:pt x="81" y="144"/>
                  </a:lnTo>
                  <a:lnTo>
                    <a:pt x="80" y="144"/>
                  </a:lnTo>
                  <a:lnTo>
                    <a:pt x="80" y="142"/>
                  </a:lnTo>
                  <a:lnTo>
                    <a:pt x="79" y="142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7" y="139"/>
                  </a:lnTo>
                  <a:lnTo>
                    <a:pt x="76" y="139"/>
                  </a:lnTo>
                  <a:lnTo>
                    <a:pt x="76" y="138"/>
                  </a:lnTo>
                  <a:lnTo>
                    <a:pt x="77" y="138"/>
                  </a:lnTo>
                  <a:lnTo>
                    <a:pt x="76" y="137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2" y="135"/>
                  </a:lnTo>
                  <a:lnTo>
                    <a:pt x="72" y="134"/>
                  </a:lnTo>
                  <a:lnTo>
                    <a:pt x="71" y="134"/>
                  </a:lnTo>
                  <a:lnTo>
                    <a:pt x="70" y="134"/>
                  </a:lnTo>
                  <a:lnTo>
                    <a:pt x="70" y="133"/>
                  </a:lnTo>
                  <a:lnTo>
                    <a:pt x="69" y="133"/>
                  </a:lnTo>
                  <a:lnTo>
                    <a:pt x="68" y="132"/>
                  </a:lnTo>
                  <a:lnTo>
                    <a:pt x="68" y="133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5" y="131"/>
                  </a:lnTo>
                  <a:lnTo>
                    <a:pt x="64" y="131"/>
                  </a:lnTo>
                  <a:lnTo>
                    <a:pt x="64" y="132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0" y="130"/>
                  </a:lnTo>
                  <a:lnTo>
                    <a:pt x="59" y="130"/>
                  </a:lnTo>
                  <a:lnTo>
                    <a:pt x="59" y="128"/>
                  </a:lnTo>
                  <a:lnTo>
                    <a:pt x="58" y="128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5" y="130"/>
                  </a:lnTo>
                  <a:lnTo>
                    <a:pt x="54" y="130"/>
                  </a:lnTo>
                  <a:lnTo>
                    <a:pt x="53" y="130"/>
                  </a:lnTo>
                  <a:lnTo>
                    <a:pt x="52" y="130"/>
                  </a:lnTo>
                  <a:lnTo>
                    <a:pt x="51" y="130"/>
                  </a:lnTo>
                  <a:lnTo>
                    <a:pt x="49" y="130"/>
                  </a:lnTo>
                  <a:lnTo>
                    <a:pt x="49" y="128"/>
                  </a:lnTo>
                  <a:lnTo>
                    <a:pt x="47" y="128"/>
                  </a:lnTo>
                  <a:lnTo>
                    <a:pt x="46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2" y="123"/>
                  </a:lnTo>
                  <a:lnTo>
                    <a:pt x="41" y="123"/>
                  </a:lnTo>
                  <a:lnTo>
                    <a:pt x="40" y="122"/>
                  </a:lnTo>
                  <a:lnTo>
                    <a:pt x="39" y="122"/>
                  </a:lnTo>
                  <a:lnTo>
                    <a:pt x="37" y="121"/>
                  </a:lnTo>
                  <a:lnTo>
                    <a:pt x="36" y="121"/>
                  </a:lnTo>
                  <a:lnTo>
                    <a:pt x="35" y="121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0" y="117"/>
                  </a:lnTo>
                  <a:close/>
                  <a:moveTo>
                    <a:pt x="39" y="104"/>
                  </a:moveTo>
                  <a:lnTo>
                    <a:pt x="39" y="105"/>
                  </a:lnTo>
                  <a:lnTo>
                    <a:pt x="37" y="105"/>
                  </a:lnTo>
                  <a:lnTo>
                    <a:pt x="37" y="104"/>
                  </a:lnTo>
                  <a:lnTo>
                    <a:pt x="39" y="104"/>
                  </a:lnTo>
                  <a:close/>
                  <a:moveTo>
                    <a:pt x="41" y="104"/>
                  </a:moveTo>
                  <a:lnTo>
                    <a:pt x="42" y="104"/>
                  </a:lnTo>
                  <a:lnTo>
                    <a:pt x="41" y="105"/>
                  </a:lnTo>
                  <a:lnTo>
                    <a:pt x="41" y="104"/>
                  </a:lnTo>
                  <a:lnTo>
                    <a:pt x="40" y="104"/>
                  </a:lnTo>
                  <a:lnTo>
                    <a:pt x="41" y="104"/>
                  </a:lnTo>
                  <a:close/>
                  <a:moveTo>
                    <a:pt x="41" y="104"/>
                  </a:moveTo>
                  <a:lnTo>
                    <a:pt x="42" y="104"/>
                  </a:lnTo>
                  <a:lnTo>
                    <a:pt x="41" y="104"/>
                  </a:lnTo>
                  <a:lnTo>
                    <a:pt x="41" y="103"/>
                  </a:lnTo>
                  <a:lnTo>
                    <a:pt x="41" y="104"/>
                  </a:lnTo>
                  <a:close/>
                  <a:moveTo>
                    <a:pt x="45" y="88"/>
                  </a:moveTo>
                  <a:lnTo>
                    <a:pt x="46" y="88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45" y="88"/>
                  </a:lnTo>
                  <a:lnTo>
                    <a:pt x="45" y="87"/>
                  </a:lnTo>
                  <a:lnTo>
                    <a:pt x="45" y="88"/>
                  </a:lnTo>
                  <a:close/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5" name="Freeform 26">
              <a:extLst>
                <a:ext uri="{FF2B5EF4-FFF2-40B4-BE49-F238E27FC236}">
                  <a16:creationId xmlns:a16="http://schemas.microsoft.com/office/drawing/2014/main" id="{6EB58325-F4AE-7E74-4842-8D3AD2175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363" y="4068763"/>
              <a:ext cx="139700" cy="150812"/>
            </a:xfrm>
            <a:custGeom>
              <a:avLst/>
              <a:gdLst>
                <a:gd name="T0" fmla="*/ 2 w 88"/>
                <a:gd name="T1" fmla="*/ 29 h 95"/>
                <a:gd name="T2" fmla="*/ 5 w 88"/>
                <a:gd name="T3" fmla="*/ 23 h 95"/>
                <a:gd name="T4" fmla="*/ 5 w 88"/>
                <a:gd name="T5" fmla="*/ 17 h 95"/>
                <a:gd name="T6" fmla="*/ 7 w 88"/>
                <a:gd name="T7" fmla="*/ 13 h 95"/>
                <a:gd name="T8" fmla="*/ 9 w 88"/>
                <a:gd name="T9" fmla="*/ 8 h 95"/>
                <a:gd name="T10" fmla="*/ 16 w 88"/>
                <a:gd name="T11" fmla="*/ 4 h 95"/>
                <a:gd name="T12" fmla="*/ 29 w 88"/>
                <a:gd name="T13" fmla="*/ 0 h 95"/>
                <a:gd name="T14" fmla="*/ 39 w 88"/>
                <a:gd name="T15" fmla="*/ 2 h 95"/>
                <a:gd name="T16" fmla="*/ 44 w 88"/>
                <a:gd name="T17" fmla="*/ 5 h 95"/>
                <a:gd name="T18" fmla="*/ 48 w 88"/>
                <a:gd name="T19" fmla="*/ 10 h 95"/>
                <a:gd name="T20" fmla="*/ 48 w 88"/>
                <a:gd name="T21" fmla="*/ 11 h 95"/>
                <a:gd name="T22" fmla="*/ 50 w 88"/>
                <a:gd name="T23" fmla="*/ 16 h 95"/>
                <a:gd name="T24" fmla="*/ 50 w 88"/>
                <a:gd name="T25" fmla="*/ 17 h 95"/>
                <a:gd name="T26" fmla="*/ 51 w 88"/>
                <a:gd name="T27" fmla="*/ 22 h 95"/>
                <a:gd name="T28" fmla="*/ 51 w 88"/>
                <a:gd name="T29" fmla="*/ 27 h 95"/>
                <a:gd name="T30" fmla="*/ 50 w 88"/>
                <a:gd name="T31" fmla="*/ 29 h 95"/>
                <a:gd name="T32" fmla="*/ 50 w 88"/>
                <a:gd name="T33" fmla="*/ 32 h 95"/>
                <a:gd name="T34" fmla="*/ 55 w 88"/>
                <a:gd name="T35" fmla="*/ 32 h 95"/>
                <a:gd name="T36" fmla="*/ 59 w 88"/>
                <a:gd name="T37" fmla="*/ 33 h 95"/>
                <a:gd name="T38" fmla="*/ 63 w 88"/>
                <a:gd name="T39" fmla="*/ 32 h 95"/>
                <a:gd name="T40" fmla="*/ 67 w 88"/>
                <a:gd name="T41" fmla="*/ 33 h 95"/>
                <a:gd name="T42" fmla="*/ 72 w 88"/>
                <a:gd name="T43" fmla="*/ 33 h 95"/>
                <a:gd name="T44" fmla="*/ 74 w 88"/>
                <a:gd name="T45" fmla="*/ 39 h 95"/>
                <a:gd name="T46" fmla="*/ 74 w 88"/>
                <a:gd name="T47" fmla="*/ 43 h 95"/>
                <a:gd name="T48" fmla="*/ 74 w 88"/>
                <a:gd name="T49" fmla="*/ 49 h 95"/>
                <a:gd name="T50" fmla="*/ 76 w 88"/>
                <a:gd name="T51" fmla="*/ 54 h 95"/>
                <a:gd name="T52" fmla="*/ 82 w 88"/>
                <a:gd name="T53" fmla="*/ 53 h 95"/>
                <a:gd name="T54" fmla="*/ 87 w 88"/>
                <a:gd name="T55" fmla="*/ 54 h 95"/>
                <a:gd name="T56" fmla="*/ 88 w 88"/>
                <a:gd name="T57" fmla="*/ 57 h 95"/>
                <a:gd name="T58" fmla="*/ 87 w 88"/>
                <a:gd name="T59" fmla="*/ 62 h 95"/>
                <a:gd name="T60" fmla="*/ 86 w 88"/>
                <a:gd name="T61" fmla="*/ 66 h 95"/>
                <a:gd name="T62" fmla="*/ 85 w 88"/>
                <a:gd name="T63" fmla="*/ 73 h 95"/>
                <a:gd name="T64" fmla="*/ 84 w 88"/>
                <a:gd name="T65" fmla="*/ 75 h 95"/>
                <a:gd name="T66" fmla="*/ 84 w 88"/>
                <a:gd name="T67" fmla="*/ 79 h 95"/>
                <a:gd name="T68" fmla="*/ 83 w 88"/>
                <a:gd name="T69" fmla="*/ 84 h 95"/>
                <a:gd name="T70" fmla="*/ 78 w 88"/>
                <a:gd name="T71" fmla="*/ 87 h 95"/>
                <a:gd name="T72" fmla="*/ 75 w 88"/>
                <a:gd name="T73" fmla="*/ 89 h 95"/>
                <a:gd name="T74" fmla="*/ 73 w 88"/>
                <a:gd name="T75" fmla="*/ 93 h 95"/>
                <a:gd name="T76" fmla="*/ 67 w 88"/>
                <a:gd name="T77" fmla="*/ 91 h 95"/>
                <a:gd name="T78" fmla="*/ 66 w 88"/>
                <a:gd name="T79" fmla="*/ 94 h 95"/>
                <a:gd name="T80" fmla="*/ 62 w 88"/>
                <a:gd name="T81" fmla="*/ 94 h 95"/>
                <a:gd name="T82" fmla="*/ 57 w 88"/>
                <a:gd name="T83" fmla="*/ 94 h 95"/>
                <a:gd name="T84" fmla="*/ 52 w 88"/>
                <a:gd name="T85" fmla="*/ 91 h 95"/>
                <a:gd name="T86" fmla="*/ 46 w 88"/>
                <a:gd name="T87" fmla="*/ 90 h 95"/>
                <a:gd name="T88" fmla="*/ 43 w 88"/>
                <a:gd name="T89" fmla="*/ 89 h 95"/>
                <a:gd name="T90" fmla="*/ 45 w 88"/>
                <a:gd name="T91" fmla="*/ 86 h 95"/>
                <a:gd name="T92" fmla="*/ 46 w 88"/>
                <a:gd name="T93" fmla="*/ 80 h 95"/>
                <a:gd name="T94" fmla="*/ 50 w 88"/>
                <a:gd name="T95" fmla="*/ 77 h 95"/>
                <a:gd name="T96" fmla="*/ 52 w 88"/>
                <a:gd name="T97" fmla="*/ 74 h 95"/>
                <a:gd name="T98" fmla="*/ 54 w 88"/>
                <a:gd name="T99" fmla="*/ 71 h 95"/>
                <a:gd name="T100" fmla="*/ 52 w 88"/>
                <a:gd name="T101" fmla="*/ 66 h 95"/>
                <a:gd name="T102" fmla="*/ 48 w 88"/>
                <a:gd name="T103" fmla="*/ 64 h 95"/>
                <a:gd name="T104" fmla="*/ 42 w 88"/>
                <a:gd name="T105" fmla="*/ 62 h 95"/>
                <a:gd name="T106" fmla="*/ 37 w 88"/>
                <a:gd name="T107" fmla="*/ 60 h 95"/>
                <a:gd name="T108" fmla="*/ 31 w 88"/>
                <a:gd name="T109" fmla="*/ 56 h 95"/>
                <a:gd name="T110" fmla="*/ 23 w 88"/>
                <a:gd name="T111" fmla="*/ 53 h 95"/>
                <a:gd name="T112" fmla="*/ 19 w 88"/>
                <a:gd name="T113" fmla="*/ 51 h 95"/>
                <a:gd name="T114" fmla="*/ 16 w 88"/>
                <a:gd name="T115" fmla="*/ 48 h 95"/>
                <a:gd name="T116" fmla="*/ 11 w 88"/>
                <a:gd name="T117" fmla="*/ 45 h 95"/>
                <a:gd name="T118" fmla="*/ 8 w 88"/>
                <a:gd name="T119" fmla="*/ 41 h 95"/>
                <a:gd name="T120" fmla="*/ 6 w 88"/>
                <a:gd name="T121" fmla="*/ 38 h 95"/>
                <a:gd name="T122" fmla="*/ 2 w 88"/>
                <a:gd name="T123" fmla="*/ 3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95">
                  <a:moveTo>
                    <a:pt x="0" y="33"/>
                  </a:moveTo>
                  <a:lnTo>
                    <a:pt x="0" y="32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3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8" y="13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1" y="22"/>
                  </a:lnTo>
                  <a:lnTo>
                    <a:pt x="51" y="23"/>
                  </a:lnTo>
                  <a:lnTo>
                    <a:pt x="51" y="25"/>
                  </a:lnTo>
                  <a:lnTo>
                    <a:pt x="50" y="26"/>
                  </a:lnTo>
                  <a:lnTo>
                    <a:pt x="51" y="26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51" y="27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1" y="30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5" y="32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9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6" y="31"/>
                  </a:lnTo>
                  <a:lnTo>
                    <a:pt x="66" y="32"/>
                  </a:lnTo>
                  <a:lnTo>
                    <a:pt x="67" y="33"/>
                  </a:lnTo>
                  <a:lnTo>
                    <a:pt x="68" y="33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2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3" y="39"/>
                  </a:lnTo>
                  <a:lnTo>
                    <a:pt x="74" y="39"/>
                  </a:lnTo>
                  <a:lnTo>
                    <a:pt x="74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4" y="42"/>
                  </a:lnTo>
                  <a:lnTo>
                    <a:pt x="74" y="43"/>
                  </a:lnTo>
                  <a:lnTo>
                    <a:pt x="74" y="44"/>
                  </a:lnTo>
                  <a:lnTo>
                    <a:pt x="74" y="45"/>
                  </a:lnTo>
                  <a:lnTo>
                    <a:pt x="75" y="46"/>
                  </a:lnTo>
                  <a:lnTo>
                    <a:pt x="74" y="48"/>
                  </a:lnTo>
                  <a:lnTo>
                    <a:pt x="74" y="49"/>
                  </a:lnTo>
                  <a:lnTo>
                    <a:pt x="75" y="49"/>
                  </a:lnTo>
                  <a:lnTo>
                    <a:pt x="75" y="50"/>
                  </a:lnTo>
                  <a:lnTo>
                    <a:pt x="75" y="53"/>
                  </a:lnTo>
                  <a:lnTo>
                    <a:pt x="76" y="53"/>
                  </a:lnTo>
                  <a:lnTo>
                    <a:pt x="76" y="54"/>
                  </a:lnTo>
                  <a:lnTo>
                    <a:pt x="77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2" y="53"/>
                  </a:lnTo>
                  <a:lnTo>
                    <a:pt x="83" y="53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87" y="55"/>
                  </a:lnTo>
                  <a:lnTo>
                    <a:pt x="87" y="56"/>
                  </a:lnTo>
                  <a:lnTo>
                    <a:pt x="87" y="57"/>
                  </a:lnTo>
                  <a:lnTo>
                    <a:pt x="88" y="57"/>
                  </a:lnTo>
                  <a:lnTo>
                    <a:pt x="87" y="57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7" y="61"/>
                  </a:lnTo>
                  <a:lnTo>
                    <a:pt x="87" y="62"/>
                  </a:lnTo>
                  <a:lnTo>
                    <a:pt x="86" y="62"/>
                  </a:lnTo>
                  <a:lnTo>
                    <a:pt x="86" y="63"/>
                  </a:lnTo>
                  <a:lnTo>
                    <a:pt x="86" y="64"/>
                  </a:lnTo>
                  <a:lnTo>
                    <a:pt x="86" y="65"/>
                  </a:lnTo>
                  <a:lnTo>
                    <a:pt x="86" y="66"/>
                  </a:lnTo>
                  <a:lnTo>
                    <a:pt x="85" y="68"/>
                  </a:lnTo>
                  <a:lnTo>
                    <a:pt x="85" y="69"/>
                  </a:lnTo>
                  <a:lnTo>
                    <a:pt x="85" y="71"/>
                  </a:lnTo>
                  <a:lnTo>
                    <a:pt x="85" y="72"/>
                  </a:lnTo>
                  <a:lnTo>
                    <a:pt x="85" y="73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4" y="75"/>
                  </a:lnTo>
                  <a:lnTo>
                    <a:pt x="85" y="75"/>
                  </a:lnTo>
                  <a:lnTo>
                    <a:pt x="84" y="76"/>
                  </a:lnTo>
                  <a:lnTo>
                    <a:pt x="84" y="77"/>
                  </a:lnTo>
                  <a:lnTo>
                    <a:pt x="84" y="78"/>
                  </a:lnTo>
                  <a:lnTo>
                    <a:pt x="84" y="79"/>
                  </a:lnTo>
                  <a:lnTo>
                    <a:pt x="84" y="80"/>
                  </a:lnTo>
                  <a:lnTo>
                    <a:pt x="83" y="83"/>
                  </a:lnTo>
                  <a:lnTo>
                    <a:pt x="83" y="84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2" y="84"/>
                  </a:lnTo>
                  <a:lnTo>
                    <a:pt x="82" y="85"/>
                  </a:lnTo>
                  <a:lnTo>
                    <a:pt x="80" y="86"/>
                  </a:lnTo>
                  <a:lnTo>
                    <a:pt x="78" y="86"/>
                  </a:lnTo>
                  <a:lnTo>
                    <a:pt x="78" y="87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8"/>
                  </a:lnTo>
                  <a:lnTo>
                    <a:pt x="75" y="88"/>
                  </a:lnTo>
                  <a:lnTo>
                    <a:pt x="75" y="89"/>
                  </a:lnTo>
                  <a:lnTo>
                    <a:pt x="74" y="89"/>
                  </a:lnTo>
                  <a:lnTo>
                    <a:pt x="74" y="90"/>
                  </a:lnTo>
                  <a:lnTo>
                    <a:pt x="74" y="91"/>
                  </a:lnTo>
                  <a:lnTo>
                    <a:pt x="73" y="91"/>
                  </a:lnTo>
                  <a:lnTo>
                    <a:pt x="73" y="93"/>
                  </a:lnTo>
                  <a:lnTo>
                    <a:pt x="72" y="93"/>
                  </a:lnTo>
                  <a:lnTo>
                    <a:pt x="71" y="91"/>
                  </a:lnTo>
                  <a:lnTo>
                    <a:pt x="69" y="91"/>
                  </a:lnTo>
                  <a:lnTo>
                    <a:pt x="68" y="91"/>
                  </a:lnTo>
                  <a:lnTo>
                    <a:pt x="67" y="91"/>
                  </a:lnTo>
                  <a:lnTo>
                    <a:pt x="67" y="93"/>
                  </a:lnTo>
                  <a:lnTo>
                    <a:pt x="67" y="94"/>
                  </a:lnTo>
                  <a:lnTo>
                    <a:pt x="66" y="94"/>
                  </a:lnTo>
                  <a:lnTo>
                    <a:pt x="66" y="95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5" y="93"/>
                  </a:lnTo>
                  <a:lnTo>
                    <a:pt x="63" y="93"/>
                  </a:lnTo>
                  <a:lnTo>
                    <a:pt x="62" y="93"/>
                  </a:lnTo>
                  <a:lnTo>
                    <a:pt x="62" y="94"/>
                  </a:lnTo>
                  <a:lnTo>
                    <a:pt x="61" y="94"/>
                  </a:lnTo>
                  <a:lnTo>
                    <a:pt x="61" y="93"/>
                  </a:lnTo>
                  <a:lnTo>
                    <a:pt x="60" y="93"/>
                  </a:lnTo>
                  <a:lnTo>
                    <a:pt x="59" y="94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6" y="93"/>
                  </a:lnTo>
                  <a:lnTo>
                    <a:pt x="55" y="93"/>
                  </a:lnTo>
                  <a:lnTo>
                    <a:pt x="54" y="93"/>
                  </a:lnTo>
                  <a:lnTo>
                    <a:pt x="52" y="91"/>
                  </a:lnTo>
                  <a:lnTo>
                    <a:pt x="51" y="91"/>
                  </a:lnTo>
                  <a:lnTo>
                    <a:pt x="50" y="91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3" y="91"/>
                  </a:lnTo>
                  <a:lnTo>
                    <a:pt x="43" y="90"/>
                  </a:lnTo>
                  <a:lnTo>
                    <a:pt x="42" y="90"/>
                  </a:lnTo>
                  <a:lnTo>
                    <a:pt x="42" y="89"/>
                  </a:lnTo>
                  <a:lnTo>
                    <a:pt x="43" y="89"/>
                  </a:lnTo>
                  <a:lnTo>
                    <a:pt x="43" y="88"/>
                  </a:lnTo>
                  <a:lnTo>
                    <a:pt x="44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4"/>
                  </a:lnTo>
                  <a:lnTo>
                    <a:pt x="46" y="83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51" y="76"/>
                  </a:lnTo>
                  <a:lnTo>
                    <a:pt x="51" y="75"/>
                  </a:lnTo>
                  <a:lnTo>
                    <a:pt x="52" y="74"/>
                  </a:lnTo>
                  <a:lnTo>
                    <a:pt x="51" y="74"/>
                  </a:lnTo>
                  <a:lnTo>
                    <a:pt x="52" y="74"/>
                  </a:lnTo>
                  <a:lnTo>
                    <a:pt x="52" y="73"/>
                  </a:lnTo>
                  <a:lnTo>
                    <a:pt x="53" y="73"/>
                  </a:lnTo>
                  <a:lnTo>
                    <a:pt x="53" y="72"/>
                  </a:lnTo>
                  <a:lnTo>
                    <a:pt x="54" y="72"/>
                  </a:lnTo>
                  <a:lnTo>
                    <a:pt x="54" y="71"/>
                  </a:lnTo>
                  <a:lnTo>
                    <a:pt x="54" y="69"/>
                  </a:lnTo>
                  <a:lnTo>
                    <a:pt x="53" y="69"/>
                  </a:lnTo>
                  <a:lnTo>
                    <a:pt x="53" y="68"/>
                  </a:lnTo>
                  <a:lnTo>
                    <a:pt x="52" y="68"/>
                  </a:lnTo>
                  <a:lnTo>
                    <a:pt x="52" y="66"/>
                  </a:lnTo>
                  <a:lnTo>
                    <a:pt x="51" y="66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6" y="64"/>
                  </a:lnTo>
                  <a:lnTo>
                    <a:pt x="45" y="64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2"/>
                  </a:lnTo>
                  <a:lnTo>
                    <a:pt x="41" y="62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8" y="60"/>
                  </a:lnTo>
                  <a:lnTo>
                    <a:pt x="37" y="60"/>
                  </a:lnTo>
                  <a:lnTo>
                    <a:pt x="35" y="59"/>
                  </a:lnTo>
                  <a:lnTo>
                    <a:pt x="34" y="57"/>
                  </a:lnTo>
                  <a:lnTo>
                    <a:pt x="32" y="57"/>
                  </a:lnTo>
                  <a:lnTo>
                    <a:pt x="32" y="56"/>
                  </a:lnTo>
                  <a:lnTo>
                    <a:pt x="31" y="56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6" y="54"/>
                  </a:lnTo>
                  <a:lnTo>
                    <a:pt x="25" y="54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9" y="43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6" name="Line 27">
              <a:extLst>
                <a:ext uri="{FF2B5EF4-FFF2-40B4-BE49-F238E27FC236}">
                  <a16:creationId xmlns:a16="http://schemas.microsoft.com/office/drawing/2014/main" id="{710D5D6C-8B08-D202-30E2-313910D927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1501" y="4267200"/>
              <a:ext cx="0" cy="0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7" name="Line 28">
              <a:extLst>
                <a:ext uri="{FF2B5EF4-FFF2-40B4-BE49-F238E27FC236}">
                  <a16:creationId xmlns:a16="http://schemas.microsoft.com/office/drawing/2014/main" id="{934EE29C-B41C-82D2-9567-F5C02F602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1501" y="4267200"/>
              <a:ext cx="0" cy="0"/>
            </a:xfrm>
            <a:prstGeom prst="lin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8" name="Freeform 29">
              <a:extLst>
                <a:ext uri="{FF2B5EF4-FFF2-40B4-BE49-F238E27FC236}">
                  <a16:creationId xmlns:a16="http://schemas.microsoft.com/office/drawing/2014/main" id="{C51865B2-6B15-ABD4-9D67-B1FE03B087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6013" y="2044700"/>
              <a:ext cx="1839913" cy="1385887"/>
            </a:xfrm>
            <a:custGeom>
              <a:avLst/>
              <a:gdLst>
                <a:gd name="T0" fmla="*/ 1067 w 1159"/>
                <a:gd name="T1" fmla="*/ 669 h 873"/>
                <a:gd name="T2" fmla="*/ 1122 w 1159"/>
                <a:gd name="T3" fmla="*/ 577 h 873"/>
                <a:gd name="T4" fmla="*/ 1086 w 1159"/>
                <a:gd name="T5" fmla="*/ 626 h 873"/>
                <a:gd name="T6" fmla="*/ 1069 w 1159"/>
                <a:gd name="T7" fmla="*/ 630 h 873"/>
                <a:gd name="T8" fmla="*/ 1067 w 1159"/>
                <a:gd name="T9" fmla="*/ 667 h 873"/>
                <a:gd name="T10" fmla="*/ 1024 w 1159"/>
                <a:gd name="T11" fmla="*/ 715 h 873"/>
                <a:gd name="T12" fmla="*/ 1006 w 1159"/>
                <a:gd name="T13" fmla="*/ 790 h 873"/>
                <a:gd name="T14" fmla="*/ 947 w 1159"/>
                <a:gd name="T15" fmla="*/ 743 h 873"/>
                <a:gd name="T16" fmla="*/ 906 w 1159"/>
                <a:gd name="T17" fmla="*/ 752 h 873"/>
                <a:gd name="T18" fmla="*/ 847 w 1159"/>
                <a:gd name="T19" fmla="*/ 776 h 873"/>
                <a:gd name="T20" fmla="*/ 789 w 1159"/>
                <a:gd name="T21" fmla="*/ 754 h 873"/>
                <a:gd name="T22" fmla="*/ 666 w 1159"/>
                <a:gd name="T23" fmla="*/ 715 h 873"/>
                <a:gd name="T24" fmla="*/ 590 w 1159"/>
                <a:gd name="T25" fmla="*/ 653 h 873"/>
                <a:gd name="T26" fmla="*/ 570 w 1159"/>
                <a:gd name="T27" fmla="*/ 559 h 873"/>
                <a:gd name="T28" fmla="*/ 585 w 1159"/>
                <a:gd name="T29" fmla="*/ 506 h 873"/>
                <a:gd name="T30" fmla="*/ 702 w 1159"/>
                <a:gd name="T31" fmla="*/ 490 h 873"/>
                <a:gd name="T32" fmla="*/ 905 w 1159"/>
                <a:gd name="T33" fmla="*/ 503 h 873"/>
                <a:gd name="T34" fmla="*/ 993 w 1159"/>
                <a:gd name="T35" fmla="*/ 589 h 873"/>
                <a:gd name="T36" fmla="*/ 1120 w 1159"/>
                <a:gd name="T37" fmla="*/ 545 h 873"/>
                <a:gd name="T38" fmla="*/ 1056 w 1159"/>
                <a:gd name="T39" fmla="*/ 685 h 873"/>
                <a:gd name="T40" fmla="*/ 581 w 1159"/>
                <a:gd name="T41" fmla="*/ 499 h 873"/>
                <a:gd name="T42" fmla="*/ 60 w 1159"/>
                <a:gd name="T43" fmla="*/ 440 h 873"/>
                <a:gd name="T44" fmla="*/ 137 w 1159"/>
                <a:gd name="T45" fmla="*/ 406 h 873"/>
                <a:gd name="T46" fmla="*/ 484 w 1159"/>
                <a:gd name="T47" fmla="*/ 390 h 873"/>
                <a:gd name="T48" fmla="*/ 460 w 1159"/>
                <a:gd name="T49" fmla="*/ 362 h 873"/>
                <a:gd name="T50" fmla="*/ 457 w 1159"/>
                <a:gd name="T51" fmla="*/ 336 h 873"/>
                <a:gd name="T52" fmla="*/ 266 w 1159"/>
                <a:gd name="T53" fmla="*/ 349 h 873"/>
                <a:gd name="T54" fmla="*/ 268 w 1159"/>
                <a:gd name="T55" fmla="*/ 348 h 873"/>
                <a:gd name="T56" fmla="*/ 270 w 1159"/>
                <a:gd name="T57" fmla="*/ 328 h 873"/>
                <a:gd name="T58" fmla="*/ 68 w 1159"/>
                <a:gd name="T59" fmla="*/ 285 h 873"/>
                <a:gd name="T60" fmla="*/ 170 w 1159"/>
                <a:gd name="T61" fmla="*/ 212 h 873"/>
                <a:gd name="T62" fmla="*/ 499 w 1159"/>
                <a:gd name="T63" fmla="*/ 376 h 873"/>
                <a:gd name="T64" fmla="*/ 482 w 1159"/>
                <a:gd name="T65" fmla="*/ 363 h 873"/>
                <a:gd name="T66" fmla="*/ 480 w 1159"/>
                <a:gd name="T67" fmla="*/ 352 h 873"/>
                <a:gd name="T68" fmla="*/ 446 w 1159"/>
                <a:gd name="T69" fmla="*/ 315 h 873"/>
                <a:gd name="T70" fmla="*/ 506 w 1159"/>
                <a:gd name="T71" fmla="*/ 376 h 873"/>
                <a:gd name="T72" fmla="*/ 443 w 1159"/>
                <a:gd name="T73" fmla="*/ 324 h 873"/>
                <a:gd name="T74" fmla="*/ 357 w 1159"/>
                <a:gd name="T75" fmla="*/ 288 h 873"/>
                <a:gd name="T76" fmla="*/ 320 w 1159"/>
                <a:gd name="T77" fmla="*/ 271 h 873"/>
                <a:gd name="T78" fmla="*/ 285 w 1159"/>
                <a:gd name="T79" fmla="*/ 309 h 873"/>
                <a:gd name="T80" fmla="*/ 282 w 1159"/>
                <a:gd name="T81" fmla="*/ 278 h 873"/>
                <a:gd name="T82" fmla="*/ 251 w 1159"/>
                <a:gd name="T83" fmla="*/ 332 h 873"/>
                <a:gd name="T84" fmla="*/ 202 w 1159"/>
                <a:gd name="T85" fmla="*/ 375 h 873"/>
                <a:gd name="T86" fmla="*/ 190 w 1159"/>
                <a:gd name="T87" fmla="*/ 375 h 873"/>
                <a:gd name="T88" fmla="*/ 207 w 1159"/>
                <a:gd name="T89" fmla="*/ 322 h 873"/>
                <a:gd name="T90" fmla="*/ 146 w 1159"/>
                <a:gd name="T91" fmla="*/ 284 h 873"/>
                <a:gd name="T92" fmla="*/ 158 w 1159"/>
                <a:gd name="T93" fmla="*/ 222 h 873"/>
                <a:gd name="T94" fmla="*/ 149 w 1159"/>
                <a:gd name="T95" fmla="*/ 193 h 873"/>
                <a:gd name="T96" fmla="*/ 156 w 1159"/>
                <a:gd name="T97" fmla="*/ 150 h 873"/>
                <a:gd name="T98" fmla="*/ 168 w 1159"/>
                <a:gd name="T99" fmla="*/ 129 h 873"/>
                <a:gd name="T100" fmla="*/ 198 w 1159"/>
                <a:gd name="T101" fmla="*/ 28 h 873"/>
                <a:gd name="T102" fmla="*/ 254 w 1159"/>
                <a:gd name="T103" fmla="*/ 17 h 873"/>
                <a:gd name="T104" fmla="*/ 357 w 1159"/>
                <a:gd name="T105" fmla="*/ 45 h 873"/>
                <a:gd name="T106" fmla="*/ 407 w 1159"/>
                <a:gd name="T107" fmla="*/ 288 h 873"/>
                <a:gd name="T108" fmla="*/ 178 w 1159"/>
                <a:gd name="T109" fmla="*/ 277 h 873"/>
                <a:gd name="T110" fmla="*/ 197 w 1159"/>
                <a:gd name="T111" fmla="*/ 842 h 873"/>
                <a:gd name="T112" fmla="*/ 627 w 1159"/>
                <a:gd name="T113" fmla="*/ 707 h 873"/>
                <a:gd name="T114" fmla="*/ 1127 w 1159"/>
                <a:gd name="T115" fmla="*/ 592 h 873"/>
                <a:gd name="T116" fmla="*/ 134 w 1159"/>
                <a:gd name="T117" fmla="*/ 411 h 873"/>
                <a:gd name="T118" fmla="*/ 470 w 1159"/>
                <a:gd name="T119" fmla="*/ 383 h 873"/>
                <a:gd name="T120" fmla="*/ 268 w 1159"/>
                <a:gd name="T121" fmla="*/ 349 h 873"/>
                <a:gd name="T122" fmla="*/ 264 w 1159"/>
                <a:gd name="T123" fmla="*/ 305 h 873"/>
                <a:gd name="T124" fmla="*/ 96 w 1159"/>
                <a:gd name="T125" fmla="*/ 226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9" h="873">
                  <a:moveTo>
                    <a:pt x="251" y="866"/>
                  </a:moveTo>
                  <a:lnTo>
                    <a:pt x="252" y="867"/>
                  </a:lnTo>
                  <a:lnTo>
                    <a:pt x="252" y="868"/>
                  </a:lnTo>
                  <a:lnTo>
                    <a:pt x="251" y="868"/>
                  </a:lnTo>
                  <a:lnTo>
                    <a:pt x="251" y="869"/>
                  </a:lnTo>
                  <a:lnTo>
                    <a:pt x="249" y="869"/>
                  </a:lnTo>
                  <a:lnTo>
                    <a:pt x="248" y="869"/>
                  </a:lnTo>
                  <a:lnTo>
                    <a:pt x="247" y="869"/>
                  </a:lnTo>
                  <a:lnTo>
                    <a:pt x="247" y="870"/>
                  </a:lnTo>
                  <a:lnTo>
                    <a:pt x="245" y="870"/>
                  </a:lnTo>
                  <a:lnTo>
                    <a:pt x="244" y="870"/>
                  </a:lnTo>
                  <a:lnTo>
                    <a:pt x="244" y="872"/>
                  </a:lnTo>
                  <a:lnTo>
                    <a:pt x="243" y="873"/>
                  </a:lnTo>
                  <a:lnTo>
                    <a:pt x="242" y="873"/>
                  </a:lnTo>
                  <a:lnTo>
                    <a:pt x="241" y="873"/>
                  </a:lnTo>
                  <a:lnTo>
                    <a:pt x="241" y="872"/>
                  </a:lnTo>
                  <a:lnTo>
                    <a:pt x="241" y="870"/>
                  </a:lnTo>
                  <a:lnTo>
                    <a:pt x="241" y="869"/>
                  </a:lnTo>
                  <a:lnTo>
                    <a:pt x="241" y="868"/>
                  </a:lnTo>
                  <a:lnTo>
                    <a:pt x="240" y="867"/>
                  </a:lnTo>
                  <a:lnTo>
                    <a:pt x="240" y="866"/>
                  </a:lnTo>
                  <a:lnTo>
                    <a:pt x="239" y="865"/>
                  </a:lnTo>
                  <a:lnTo>
                    <a:pt x="239" y="863"/>
                  </a:lnTo>
                  <a:lnTo>
                    <a:pt x="240" y="863"/>
                  </a:lnTo>
                  <a:lnTo>
                    <a:pt x="241" y="862"/>
                  </a:lnTo>
                  <a:lnTo>
                    <a:pt x="241" y="861"/>
                  </a:lnTo>
                  <a:lnTo>
                    <a:pt x="241" y="860"/>
                  </a:lnTo>
                  <a:lnTo>
                    <a:pt x="241" y="859"/>
                  </a:lnTo>
                  <a:lnTo>
                    <a:pt x="242" y="859"/>
                  </a:lnTo>
                  <a:lnTo>
                    <a:pt x="242" y="860"/>
                  </a:lnTo>
                  <a:lnTo>
                    <a:pt x="243" y="860"/>
                  </a:lnTo>
                  <a:lnTo>
                    <a:pt x="244" y="860"/>
                  </a:lnTo>
                  <a:lnTo>
                    <a:pt x="245" y="861"/>
                  </a:lnTo>
                  <a:lnTo>
                    <a:pt x="247" y="861"/>
                  </a:lnTo>
                  <a:lnTo>
                    <a:pt x="248" y="862"/>
                  </a:lnTo>
                  <a:lnTo>
                    <a:pt x="249" y="862"/>
                  </a:lnTo>
                  <a:lnTo>
                    <a:pt x="249" y="863"/>
                  </a:lnTo>
                  <a:lnTo>
                    <a:pt x="249" y="865"/>
                  </a:lnTo>
                  <a:lnTo>
                    <a:pt x="251" y="865"/>
                  </a:lnTo>
                  <a:lnTo>
                    <a:pt x="251" y="866"/>
                  </a:lnTo>
                  <a:close/>
                  <a:moveTo>
                    <a:pt x="239" y="854"/>
                  </a:moveTo>
                  <a:lnTo>
                    <a:pt x="240" y="854"/>
                  </a:lnTo>
                  <a:lnTo>
                    <a:pt x="240" y="852"/>
                  </a:lnTo>
                  <a:lnTo>
                    <a:pt x="239" y="852"/>
                  </a:lnTo>
                  <a:lnTo>
                    <a:pt x="239" y="851"/>
                  </a:lnTo>
                  <a:lnTo>
                    <a:pt x="238" y="851"/>
                  </a:lnTo>
                  <a:lnTo>
                    <a:pt x="237" y="851"/>
                  </a:lnTo>
                  <a:lnTo>
                    <a:pt x="236" y="851"/>
                  </a:lnTo>
                  <a:lnTo>
                    <a:pt x="233" y="851"/>
                  </a:lnTo>
                  <a:lnTo>
                    <a:pt x="233" y="850"/>
                  </a:lnTo>
                  <a:lnTo>
                    <a:pt x="232" y="850"/>
                  </a:lnTo>
                  <a:lnTo>
                    <a:pt x="232" y="851"/>
                  </a:lnTo>
                  <a:lnTo>
                    <a:pt x="232" y="852"/>
                  </a:lnTo>
                  <a:lnTo>
                    <a:pt x="233" y="852"/>
                  </a:lnTo>
                  <a:lnTo>
                    <a:pt x="236" y="852"/>
                  </a:lnTo>
                  <a:lnTo>
                    <a:pt x="236" y="854"/>
                  </a:lnTo>
                  <a:lnTo>
                    <a:pt x="236" y="855"/>
                  </a:lnTo>
                  <a:lnTo>
                    <a:pt x="237" y="855"/>
                  </a:lnTo>
                  <a:lnTo>
                    <a:pt x="238" y="855"/>
                  </a:lnTo>
                  <a:lnTo>
                    <a:pt x="239" y="855"/>
                  </a:lnTo>
                  <a:lnTo>
                    <a:pt x="239" y="854"/>
                  </a:lnTo>
                  <a:close/>
                  <a:moveTo>
                    <a:pt x="230" y="848"/>
                  </a:moveTo>
                  <a:lnTo>
                    <a:pt x="229" y="848"/>
                  </a:lnTo>
                  <a:lnTo>
                    <a:pt x="228" y="848"/>
                  </a:lnTo>
                  <a:lnTo>
                    <a:pt x="227" y="848"/>
                  </a:lnTo>
                  <a:lnTo>
                    <a:pt x="227" y="849"/>
                  </a:lnTo>
                  <a:lnTo>
                    <a:pt x="228" y="849"/>
                  </a:lnTo>
                  <a:lnTo>
                    <a:pt x="229" y="849"/>
                  </a:lnTo>
                  <a:lnTo>
                    <a:pt x="230" y="849"/>
                  </a:lnTo>
                  <a:lnTo>
                    <a:pt x="230" y="850"/>
                  </a:lnTo>
                  <a:lnTo>
                    <a:pt x="231" y="849"/>
                  </a:lnTo>
                  <a:lnTo>
                    <a:pt x="231" y="848"/>
                  </a:lnTo>
                  <a:lnTo>
                    <a:pt x="230" y="848"/>
                  </a:lnTo>
                  <a:close/>
                  <a:moveTo>
                    <a:pt x="221" y="845"/>
                  </a:moveTo>
                  <a:lnTo>
                    <a:pt x="220" y="845"/>
                  </a:lnTo>
                  <a:lnTo>
                    <a:pt x="220" y="844"/>
                  </a:lnTo>
                  <a:lnTo>
                    <a:pt x="220" y="843"/>
                  </a:lnTo>
                  <a:lnTo>
                    <a:pt x="218" y="843"/>
                  </a:lnTo>
                  <a:lnTo>
                    <a:pt x="218" y="844"/>
                  </a:lnTo>
                  <a:lnTo>
                    <a:pt x="217" y="844"/>
                  </a:lnTo>
                  <a:lnTo>
                    <a:pt x="216" y="845"/>
                  </a:lnTo>
                  <a:lnTo>
                    <a:pt x="216" y="846"/>
                  </a:lnTo>
                  <a:lnTo>
                    <a:pt x="217" y="846"/>
                  </a:lnTo>
                  <a:lnTo>
                    <a:pt x="217" y="847"/>
                  </a:lnTo>
                  <a:lnTo>
                    <a:pt x="218" y="847"/>
                  </a:lnTo>
                  <a:lnTo>
                    <a:pt x="218" y="846"/>
                  </a:lnTo>
                  <a:lnTo>
                    <a:pt x="220" y="847"/>
                  </a:lnTo>
                  <a:lnTo>
                    <a:pt x="221" y="847"/>
                  </a:lnTo>
                  <a:lnTo>
                    <a:pt x="222" y="847"/>
                  </a:lnTo>
                  <a:lnTo>
                    <a:pt x="222" y="846"/>
                  </a:lnTo>
                  <a:lnTo>
                    <a:pt x="221" y="846"/>
                  </a:lnTo>
                  <a:lnTo>
                    <a:pt x="221" y="845"/>
                  </a:lnTo>
                  <a:close/>
                  <a:moveTo>
                    <a:pt x="203" y="836"/>
                  </a:moveTo>
                  <a:lnTo>
                    <a:pt x="202" y="836"/>
                  </a:lnTo>
                  <a:lnTo>
                    <a:pt x="202" y="837"/>
                  </a:lnTo>
                  <a:lnTo>
                    <a:pt x="201" y="837"/>
                  </a:lnTo>
                  <a:lnTo>
                    <a:pt x="201" y="838"/>
                  </a:lnTo>
                  <a:lnTo>
                    <a:pt x="201" y="839"/>
                  </a:lnTo>
                  <a:lnTo>
                    <a:pt x="202" y="839"/>
                  </a:lnTo>
                  <a:lnTo>
                    <a:pt x="202" y="842"/>
                  </a:lnTo>
                  <a:lnTo>
                    <a:pt x="203" y="842"/>
                  </a:lnTo>
                  <a:lnTo>
                    <a:pt x="205" y="842"/>
                  </a:lnTo>
                  <a:lnTo>
                    <a:pt x="205" y="839"/>
                  </a:lnTo>
                  <a:lnTo>
                    <a:pt x="206" y="839"/>
                  </a:lnTo>
                  <a:lnTo>
                    <a:pt x="206" y="838"/>
                  </a:lnTo>
                  <a:lnTo>
                    <a:pt x="206" y="837"/>
                  </a:lnTo>
                  <a:lnTo>
                    <a:pt x="205" y="836"/>
                  </a:lnTo>
                  <a:lnTo>
                    <a:pt x="203" y="836"/>
                  </a:lnTo>
                  <a:close/>
                  <a:moveTo>
                    <a:pt x="928" y="759"/>
                  </a:moveTo>
                  <a:lnTo>
                    <a:pt x="929" y="759"/>
                  </a:lnTo>
                  <a:lnTo>
                    <a:pt x="929" y="758"/>
                  </a:lnTo>
                  <a:lnTo>
                    <a:pt x="928" y="758"/>
                  </a:lnTo>
                  <a:lnTo>
                    <a:pt x="928" y="759"/>
                  </a:lnTo>
                  <a:close/>
                  <a:moveTo>
                    <a:pt x="1071" y="672"/>
                  </a:moveTo>
                  <a:lnTo>
                    <a:pt x="1071" y="673"/>
                  </a:lnTo>
                  <a:lnTo>
                    <a:pt x="1072" y="675"/>
                  </a:lnTo>
                  <a:lnTo>
                    <a:pt x="1071" y="671"/>
                  </a:lnTo>
                  <a:lnTo>
                    <a:pt x="1069" y="672"/>
                  </a:lnTo>
                  <a:lnTo>
                    <a:pt x="1071" y="672"/>
                  </a:lnTo>
                  <a:close/>
                  <a:moveTo>
                    <a:pt x="1067" y="668"/>
                  </a:moveTo>
                  <a:lnTo>
                    <a:pt x="1066" y="668"/>
                  </a:lnTo>
                  <a:lnTo>
                    <a:pt x="1067" y="669"/>
                  </a:lnTo>
                  <a:lnTo>
                    <a:pt x="1067" y="668"/>
                  </a:lnTo>
                  <a:close/>
                  <a:moveTo>
                    <a:pt x="1066" y="671"/>
                  </a:moveTo>
                  <a:lnTo>
                    <a:pt x="1067" y="671"/>
                  </a:lnTo>
                  <a:lnTo>
                    <a:pt x="1067" y="672"/>
                  </a:lnTo>
                  <a:lnTo>
                    <a:pt x="1069" y="672"/>
                  </a:lnTo>
                  <a:lnTo>
                    <a:pt x="1069" y="671"/>
                  </a:lnTo>
                  <a:lnTo>
                    <a:pt x="1067" y="669"/>
                  </a:lnTo>
                  <a:lnTo>
                    <a:pt x="1066" y="669"/>
                  </a:lnTo>
                  <a:lnTo>
                    <a:pt x="1066" y="671"/>
                  </a:lnTo>
                  <a:close/>
                  <a:moveTo>
                    <a:pt x="1063" y="635"/>
                  </a:moveTo>
                  <a:lnTo>
                    <a:pt x="1064" y="635"/>
                  </a:lnTo>
                  <a:lnTo>
                    <a:pt x="1064" y="634"/>
                  </a:lnTo>
                  <a:lnTo>
                    <a:pt x="1064" y="633"/>
                  </a:lnTo>
                  <a:lnTo>
                    <a:pt x="1063" y="633"/>
                  </a:lnTo>
                  <a:lnTo>
                    <a:pt x="1062" y="633"/>
                  </a:lnTo>
                  <a:lnTo>
                    <a:pt x="1062" y="634"/>
                  </a:lnTo>
                  <a:lnTo>
                    <a:pt x="1063" y="634"/>
                  </a:lnTo>
                  <a:lnTo>
                    <a:pt x="1063" y="635"/>
                  </a:lnTo>
                  <a:close/>
                  <a:moveTo>
                    <a:pt x="1066" y="656"/>
                  </a:moveTo>
                  <a:lnTo>
                    <a:pt x="1066" y="657"/>
                  </a:lnTo>
                  <a:lnTo>
                    <a:pt x="1067" y="660"/>
                  </a:lnTo>
                  <a:lnTo>
                    <a:pt x="1067" y="657"/>
                  </a:lnTo>
                  <a:lnTo>
                    <a:pt x="1067" y="656"/>
                  </a:lnTo>
                  <a:lnTo>
                    <a:pt x="1067" y="655"/>
                  </a:lnTo>
                  <a:lnTo>
                    <a:pt x="1066" y="655"/>
                  </a:lnTo>
                  <a:lnTo>
                    <a:pt x="1066" y="656"/>
                  </a:lnTo>
                  <a:close/>
                  <a:moveTo>
                    <a:pt x="1158" y="551"/>
                  </a:moveTo>
                  <a:lnTo>
                    <a:pt x="1157" y="551"/>
                  </a:lnTo>
                  <a:lnTo>
                    <a:pt x="1158" y="553"/>
                  </a:lnTo>
                  <a:lnTo>
                    <a:pt x="1159" y="553"/>
                  </a:lnTo>
                  <a:lnTo>
                    <a:pt x="1159" y="554"/>
                  </a:lnTo>
                  <a:lnTo>
                    <a:pt x="1158" y="554"/>
                  </a:lnTo>
                  <a:lnTo>
                    <a:pt x="1158" y="555"/>
                  </a:lnTo>
                  <a:lnTo>
                    <a:pt x="1157" y="555"/>
                  </a:lnTo>
                  <a:lnTo>
                    <a:pt x="1157" y="557"/>
                  </a:lnTo>
                  <a:lnTo>
                    <a:pt x="1156" y="555"/>
                  </a:lnTo>
                  <a:lnTo>
                    <a:pt x="1156" y="557"/>
                  </a:lnTo>
                  <a:lnTo>
                    <a:pt x="1155" y="557"/>
                  </a:lnTo>
                  <a:lnTo>
                    <a:pt x="1155" y="555"/>
                  </a:lnTo>
                  <a:lnTo>
                    <a:pt x="1154" y="557"/>
                  </a:lnTo>
                  <a:lnTo>
                    <a:pt x="1154" y="558"/>
                  </a:lnTo>
                  <a:lnTo>
                    <a:pt x="1153" y="558"/>
                  </a:lnTo>
                  <a:lnTo>
                    <a:pt x="1152" y="558"/>
                  </a:lnTo>
                  <a:lnTo>
                    <a:pt x="1153" y="557"/>
                  </a:lnTo>
                  <a:lnTo>
                    <a:pt x="1152" y="557"/>
                  </a:lnTo>
                  <a:lnTo>
                    <a:pt x="1152" y="558"/>
                  </a:lnTo>
                  <a:lnTo>
                    <a:pt x="1151" y="558"/>
                  </a:lnTo>
                  <a:lnTo>
                    <a:pt x="1150" y="558"/>
                  </a:lnTo>
                  <a:lnTo>
                    <a:pt x="1150" y="559"/>
                  </a:lnTo>
                  <a:lnTo>
                    <a:pt x="1151" y="559"/>
                  </a:lnTo>
                  <a:lnTo>
                    <a:pt x="1150" y="560"/>
                  </a:lnTo>
                  <a:lnTo>
                    <a:pt x="1149" y="560"/>
                  </a:lnTo>
                  <a:lnTo>
                    <a:pt x="1149" y="559"/>
                  </a:lnTo>
                  <a:lnTo>
                    <a:pt x="1149" y="558"/>
                  </a:lnTo>
                  <a:lnTo>
                    <a:pt x="1147" y="558"/>
                  </a:lnTo>
                  <a:lnTo>
                    <a:pt x="1147" y="559"/>
                  </a:lnTo>
                  <a:lnTo>
                    <a:pt x="1149" y="560"/>
                  </a:lnTo>
                  <a:lnTo>
                    <a:pt x="1149" y="561"/>
                  </a:lnTo>
                  <a:lnTo>
                    <a:pt x="1147" y="561"/>
                  </a:lnTo>
                  <a:lnTo>
                    <a:pt x="1145" y="562"/>
                  </a:lnTo>
                  <a:lnTo>
                    <a:pt x="1145" y="561"/>
                  </a:lnTo>
                  <a:lnTo>
                    <a:pt x="1144" y="561"/>
                  </a:lnTo>
                  <a:lnTo>
                    <a:pt x="1144" y="560"/>
                  </a:lnTo>
                  <a:lnTo>
                    <a:pt x="1145" y="560"/>
                  </a:lnTo>
                  <a:lnTo>
                    <a:pt x="1145" y="559"/>
                  </a:lnTo>
                  <a:lnTo>
                    <a:pt x="1145" y="558"/>
                  </a:lnTo>
                  <a:lnTo>
                    <a:pt x="1144" y="558"/>
                  </a:lnTo>
                  <a:lnTo>
                    <a:pt x="1144" y="559"/>
                  </a:lnTo>
                  <a:lnTo>
                    <a:pt x="1143" y="559"/>
                  </a:lnTo>
                  <a:lnTo>
                    <a:pt x="1143" y="560"/>
                  </a:lnTo>
                  <a:lnTo>
                    <a:pt x="1143" y="561"/>
                  </a:lnTo>
                  <a:lnTo>
                    <a:pt x="1143" y="562"/>
                  </a:lnTo>
                  <a:lnTo>
                    <a:pt x="1142" y="562"/>
                  </a:lnTo>
                  <a:lnTo>
                    <a:pt x="1142" y="561"/>
                  </a:lnTo>
                  <a:lnTo>
                    <a:pt x="1142" y="560"/>
                  </a:lnTo>
                  <a:lnTo>
                    <a:pt x="1142" y="559"/>
                  </a:lnTo>
                  <a:lnTo>
                    <a:pt x="1141" y="559"/>
                  </a:lnTo>
                  <a:lnTo>
                    <a:pt x="1142" y="558"/>
                  </a:lnTo>
                  <a:lnTo>
                    <a:pt x="1142" y="557"/>
                  </a:lnTo>
                  <a:lnTo>
                    <a:pt x="1141" y="557"/>
                  </a:lnTo>
                  <a:lnTo>
                    <a:pt x="1141" y="558"/>
                  </a:lnTo>
                  <a:lnTo>
                    <a:pt x="1141" y="559"/>
                  </a:lnTo>
                  <a:lnTo>
                    <a:pt x="1140" y="559"/>
                  </a:lnTo>
                  <a:lnTo>
                    <a:pt x="1140" y="560"/>
                  </a:lnTo>
                  <a:lnTo>
                    <a:pt x="1141" y="561"/>
                  </a:lnTo>
                  <a:lnTo>
                    <a:pt x="1140" y="561"/>
                  </a:lnTo>
                  <a:lnTo>
                    <a:pt x="1139" y="561"/>
                  </a:lnTo>
                  <a:lnTo>
                    <a:pt x="1139" y="562"/>
                  </a:lnTo>
                  <a:lnTo>
                    <a:pt x="1139" y="563"/>
                  </a:lnTo>
                  <a:lnTo>
                    <a:pt x="1139" y="564"/>
                  </a:lnTo>
                  <a:lnTo>
                    <a:pt x="1138" y="564"/>
                  </a:lnTo>
                  <a:lnTo>
                    <a:pt x="1136" y="564"/>
                  </a:lnTo>
                  <a:lnTo>
                    <a:pt x="1135" y="565"/>
                  </a:lnTo>
                  <a:lnTo>
                    <a:pt x="1134" y="566"/>
                  </a:lnTo>
                  <a:lnTo>
                    <a:pt x="1134" y="565"/>
                  </a:lnTo>
                  <a:lnTo>
                    <a:pt x="1133" y="565"/>
                  </a:lnTo>
                  <a:lnTo>
                    <a:pt x="1133" y="564"/>
                  </a:lnTo>
                  <a:lnTo>
                    <a:pt x="1132" y="565"/>
                  </a:lnTo>
                  <a:lnTo>
                    <a:pt x="1130" y="564"/>
                  </a:lnTo>
                  <a:lnTo>
                    <a:pt x="1130" y="565"/>
                  </a:lnTo>
                  <a:lnTo>
                    <a:pt x="1132" y="566"/>
                  </a:lnTo>
                  <a:lnTo>
                    <a:pt x="1132" y="569"/>
                  </a:lnTo>
                  <a:lnTo>
                    <a:pt x="1132" y="570"/>
                  </a:lnTo>
                  <a:lnTo>
                    <a:pt x="1130" y="570"/>
                  </a:lnTo>
                  <a:lnTo>
                    <a:pt x="1130" y="569"/>
                  </a:lnTo>
                  <a:lnTo>
                    <a:pt x="1129" y="569"/>
                  </a:lnTo>
                  <a:lnTo>
                    <a:pt x="1129" y="566"/>
                  </a:lnTo>
                  <a:lnTo>
                    <a:pt x="1128" y="566"/>
                  </a:lnTo>
                  <a:lnTo>
                    <a:pt x="1128" y="569"/>
                  </a:lnTo>
                  <a:lnTo>
                    <a:pt x="1127" y="569"/>
                  </a:lnTo>
                  <a:lnTo>
                    <a:pt x="1127" y="570"/>
                  </a:lnTo>
                  <a:lnTo>
                    <a:pt x="1127" y="571"/>
                  </a:lnTo>
                  <a:lnTo>
                    <a:pt x="1127" y="572"/>
                  </a:lnTo>
                  <a:lnTo>
                    <a:pt x="1126" y="572"/>
                  </a:lnTo>
                  <a:lnTo>
                    <a:pt x="1126" y="573"/>
                  </a:lnTo>
                  <a:lnTo>
                    <a:pt x="1126" y="574"/>
                  </a:lnTo>
                  <a:lnTo>
                    <a:pt x="1124" y="574"/>
                  </a:lnTo>
                  <a:lnTo>
                    <a:pt x="1123" y="574"/>
                  </a:lnTo>
                  <a:lnTo>
                    <a:pt x="1123" y="575"/>
                  </a:lnTo>
                  <a:lnTo>
                    <a:pt x="1123" y="576"/>
                  </a:lnTo>
                  <a:lnTo>
                    <a:pt x="1122" y="576"/>
                  </a:lnTo>
                  <a:lnTo>
                    <a:pt x="1122" y="577"/>
                  </a:lnTo>
                  <a:lnTo>
                    <a:pt x="1121" y="577"/>
                  </a:lnTo>
                  <a:lnTo>
                    <a:pt x="1121" y="578"/>
                  </a:lnTo>
                  <a:lnTo>
                    <a:pt x="1121" y="580"/>
                  </a:lnTo>
                  <a:lnTo>
                    <a:pt x="1121" y="581"/>
                  </a:lnTo>
                  <a:lnTo>
                    <a:pt x="1120" y="581"/>
                  </a:lnTo>
                  <a:lnTo>
                    <a:pt x="1120" y="582"/>
                  </a:lnTo>
                  <a:lnTo>
                    <a:pt x="1121" y="582"/>
                  </a:lnTo>
                  <a:lnTo>
                    <a:pt x="1121" y="584"/>
                  </a:lnTo>
                  <a:lnTo>
                    <a:pt x="1122" y="584"/>
                  </a:lnTo>
                  <a:lnTo>
                    <a:pt x="1123" y="584"/>
                  </a:lnTo>
                  <a:lnTo>
                    <a:pt x="1123" y="585"/>
                  </a:lnTo>
                  <a:lnTo>
                    <a:pt x="1122" y="585"/>
                  </a:lnTo>
                  <a:lnTo>
                    <a:pt x="1121" y="586"/>
                  </a:lnTo>
                  <a:lnTo>
                    <a:pt x="1120" y="586"/>
                  </a:lnTo>
                  <a:lnTo>
                    <a:pt x="1120" y="587"/>
                  </a:lnTo>
                  <a:lnTo>
                    <a:pt x="1119" y="587"/>
                  </a:lnTo>
                  <a:lnTo>
                    <a:pt x="1119" y="588"/>
                  </a:lnTo>
                  <a:lnTo>
                    <a:pt x="1119" y="589"/>
                  </a:lnTo>
                  <a:lnTo>
                    <a:pt x="1120" y="589"/>
                  </a:lnTo>
                  <a:lnTo>
                    <a:pt x="1121" y="589"/>
                  </a:lnTo>
                  <a:lnTo>
                    <a:pt x="1122" y="591"/>
                  </a:lnTo>
                  <a:lnTo>
                    <a:pt x="1122" y="592"/>
                  </a:lnTo>
                  <a:lnTo>
                    <a:pt x="1122" y="593"/>
                  </a:lnTo>
                  <a:lnTo>
                    <a:pt x="1122" y="594"/>
                  </a:lnTo>
                  <a:lnTo>
                    <a:pt x="1123" y="594"/>
                  </a:lnTo>
                  <a:lnTo>
                    <a:pt x="1123" y="595"/>
                  </a:lnTo>
                  <a:lnTo>
                    <a:pt x="1123" y="596"/>
                  </a:lnTo>
                  <a:lnTo>
                    <a:pt x="1124" y="596"/>
                  </a:lnTo>
                  <a:lnTo>
                    <a:pt x="1126" y="596"/>
                  </a:lnTo>
                  <a:lnTo>
                    <a:pt x="1126" y="597"/>
                  </a:lnTo>
                  <a:lnTo>
                    <a:pt x="1127" y="596"/>
                  </a:lnTo>
                  <a:lnTo>
                    <a:pt x="1128" y="596"/>
                  </a:lnTo>
                  <a:lnTo>
                    <a:pt x="1129" y="596"/>
                  </a:lnTo>
                  <a:lnTo>
                    <a:pt x="1129" y="597"/>
                  </a:lnTo>
                  <a:lnTo>
                    <a:pt x="1128" y="597"/>
                  </a:lnTo>
                  <a:lnTo>
                    <a:pt x="1127" y="597"/>
                  </a:lnTo>
                  <a:lnTo>
                    <a:pt x="1126" y="599"/>
                  </a:lnTo>
                  <a:lnTo>
                    <a:pt x="1124" y="599"/>
                  </a:lnTo>
                  <a:lnTo>
                    <a:pt x="1123" y="599"/>
                  </a:lnTo>
                  <a:lnTo>
                    <a:pt x="1122" y="600"/>
                  </a:lnTo>
                  <a:lnTo>
                    <a:pt x="1122" y="599"/>
                  </a:lnTo>
                  <a:lnTo>
                    <a:pt x="1122" y="597"/>
                  </a:lnTo>
                  <a:lnTo>
                    <a:pt x="1122" y="596"/>
                  </a:lnTo>
                  <a:lnTo>
                    <a:pt x="1121" y="596"/>
                  </a:lnTo>
                  <a:lnTo>
                    <a:pt x="1121" y="597"/>
                  </a:lnTo>
                  <a:lnTo>
                    <a:pt x="1121" y="599"/>
                  </a:lnTo>
                  <a:lnTo>
                    <a:pt x="1120" y="599"/>
                  </a:lnTo>
                  <a:lnTo>
                    <a:pt x="1119" y="600"/>
                  </a:lnTo>
                  <a:lnTo>
                    <a:pt x="1119" y="599"/>
                  </a:lnTo>
                  <a:lnTo>
                    <a:pt x="1118" y="599"/>
                  </a:lnTo>
                  <a:lnTo>
                    <a:pt x="1118" y="600"/>
                  </a:lnTo>
                  <a:lnTo>
                    <a:pt x="1117" y="600"/>
                  </a:lnTo>
                  <a:lnTo>
                    <a:pt x="1115" y="600"/>
                  </a:lnTo>
                  <a:lnTo>
                    <a:pt x="1115" y="599"/>
                  </a:lnTo>
                  <a:lnTo>
                    <a:pt x="1117" y="599"/>
                  </a:lnTo>
                  <a:lnTo>
                    <a:pt x="1117" y="597"/>
                  </a:lnTo>
                  <a:lnTo>
                    <a:pt x="1118" y="596"/>
                  </a:lnTo>
                  <a:lnTo>
                    <a:pt x="1117" y="596"/>
                  </a:lnTo>
                  <a:lnTo>
                    <a:pt x="1115" y="596"/>
                  </a:lnTo>
                  <a:lnTo>
                    <a:pt x="1115" y="597"/>
                  </a:lnTo>
                  <a:lnTo>
                    <a:pt x="1113" y="597"/>
                  </a:lnTo>
                  <a:lnTo>
                    <a:pt x="1113" y="599"/>
                  </a:lnTo>
                  <a:lnTo>
                    <a:pt x="1113" y="600"/>
                  </a:lnTo>
                  <a:lnTo>
                    <a:pt x="1113" y="602"/>
                  </a:lnTo>
                  <a:lnTo>
                    <a:pt x="1113" y="603"/>
                  </a:lnTo>
                  <a:lnTo>
                    <a:pt x="1112" y="603"/>
                  </a:lnTo>
                  <a:lnTo>
                    <a:pt x="1110" y="603"/>
                  </a:lnTo>
                  <a:lnTo>
                    <a:pt x="1109" y="603"/>
                  </a:lnTo>
                  <a:lnTo>
                    <a:pt x="1108" y="603"/>
                  </a:lnTo>
                  <a:lnTo>
                    <a:pt x="1107" y="603"/>
                  </a:lnTo>
                  <a:lnTo>
                    <a:pt x="1106" y="603"/>
                  </a:lnTo>
                  <a:lnTo>
                    <a:pt x="1106" y="604"/>
                  </a:lnTo>
                  <a:lnTo>
                    <a:pt x="1105" y="603"/>
                  </a:lnTo>
                  <a:lnTo>
                    <a:pt x="1105" y="604"/>
                  </a:lnTo>
                  <a:lnTo>
                    <a:pt x="1104" y="604"/>
                  </a:lnTo>
                  <a:lnTo>
                    <a:pt x="1102" y="604"/>
                  </a:lnTo>
                  <a:lnTo>
                    <a:pt x="1101" y="604"/>
                  </a:lnTo>
                  <a:lnTo>
                    <a:pt x="1099" y="604"/>
                  </a:lnTo>
                  <a:lnTo>
                    <a:pt x="1098" y="604"/>
                  </a:lnTo>
                  <a:lnTo>
                    <a:pt x="1097" y="604"/>
                  </a:lnTo>
                  <a:lnTo>
                    <a:pt x="1097" y="605"/>
                  </a:lnTo>
                  <a:lnTo>
                    <a:pt x="1096" y="605"/>
                  </a:lnTo>
                  <a:lnTo>
                    <a:pt x="1095" y="605"/>
                  </a:lnTo>
                  <a:lnTo>
                    <a:pt x="1095" y="606"/>
                  </a:lnTo>
                  <a:lnTo>
                    <a:pt x="1094" y="606"/>
                  </a:lnTo>
                  <a:lnTo>
                    <a:pt x="1093" y="606"/>
                  </a:lnTo>
                  <a:lnTo>
                    <a:pt x="1093" y="607"/>
                  </a:lnTo>
                  <a:lnTo>
                    <a:pt x="1092" y="607"/>
                  </a:lnTo>
                  <a:lnTo>
                    <a:pt x="1090" y="607"/>
                  </a:lnTo>
                  <a:lnTo>
                    <a:pt x="1090" y="608"/>
                  </a:lnTo>
                  <a:lnTo>
                    <a:pt x="1089" y="608"/>
                  </a:lnTo>
                  <a:lnTo>
                    <a:pt x="1089" y="607"/>
                  </a:lnTo>
                  <a:lnTo>
                    <a:pt x="1089" y="606"/>
                  </a:lnTo>
                  <a:lnTo>
                    <a:pt x="1089" y="605"/>
                  </a:lnTo>
                  <a:lnTo>
                    <a:pt x="1089" y="604"/>
                  </a:lnTo>
                  <a:lnTo>
                    <a:pt x="1088" y="604"/>
                  </a:lnTo>
                  <a:lnTo>
                    <a:pt x="1088" y="605"/>
                  </a:lnTo>
                  <a:lnTo>
                    <a:pt x="1088" y="606"/>
                  </a:lnTo>
                  <a:lnTo>
                    <a:pt x="1089" y="607"/>
                  </a:lnTo>
                  <a:lnTo>
                    <a:pt x="1088" y="608"/>
                  </a:lnTo>
                  <a:lnTo>
                    <a:pt x="1088" y="609"/>
                  </a:lnTo>
                  <a:lnTo>
                    <a:pt x="1088" y="610"/>
                  </a:lnTo>
                  <a:lnTo>
                    <a:pt x="1087" y="610"/>
                  </a:lnTo>
                  <a:lnTo>
                    <a:pt x="1087" y="611"/>
                  </a:lnTo>
                  <a:lnTo>
                    <a:pt x="1087" y="612"/>
                  </a:lnTo>
                  <a:lnTo>
                    <a:pt x="1086" y="612"/>
                  </a:lnTo>
                  <a:lnTo>
                    <a:pt x="1084" y="612"/>
                  </a:lnTo>
                  <a:lnTo>
                    <a:pt x="1084" y="615"/>
                  </a:lnTo>
                  <a:lnTo>
                    <a:pt x="1086" y="615"/>
                  </a:lnTo>
                  <a:lnTo>
                    <a:pt x="1087" y="615"/>
                  </a:lnTo>
                  <a:lnTo>
                    <a:pt x="1087" y="616"/>
                  </a:lnTo>
                  <a:lnTo>
                    <a:pt x="1088" y="616"/>
                  </a:lnTo>
                  <a:lnTo>
                    <a:pt x="1088" y="617"/>
                  </a:lnTo>
                  <a:lnTo>
                    <a:pt x="1088" y="618"/>
                  </a:lnTo>
                  <a:lnTo>
                    <a:pt x="1088" y="619"/>
                  </a:lnTo>
                  <a:lnTo>
                    <a:pt x="1087" y="620"/>
                  </a:lnTo>
                  <a:lnTo>
                    <a:pt x="1087" y="621"/>
                  </a:lnTo>
                  <a:lnTo>
                    <a:pt x="1087" y="622"/>
                  </a:lnTo>
                  <a:lnTo>
                    <a:pt x="1086" y="622"/>
                  </a:lnTo>
                  <a:lnTo>
                    <a:pt x="1086" y="623"/>
                  </a:lnTo>
                  <a:lnTo>
                    <a:pt x="1086" y="625"/>
                  </a:lnTo>
                  <a:lnTo>
                    <a:pt x="1086" y="626"/>
                  </a:lnTo>
                  <a:lnTo>
                    <a:pt x="1084" y="626"/>
                  </a:lnTo>
                  <a:lnTo>
                    <a:pt x="1084" y="627"/>
                  </a:lnTo>
                  <a:lnTo>
                    <a:pt x="1083" y="627"/>
                  </a:lnTo>
                  <a:lnTo>
                    <a:pt x="1083" y="628"/>
                  </a:lnTo>
                  <a:lnTo>
                    <a:pt x="1083" y="630"/>
                  </a:lnTo>
                  <a:lnTo>
                    <a:pt x="1082" y="628"/>
                  </a:lnTo>
                  <a:lnTo>
                    <a:pt x="1082" y="630"/>
                  </a:lnTo>
                  <a:lnTo>
                    <a:pt x="1081" y="630"/>
                  </a:lnTo>
                  <a:lnTo>
                    <a:pt x="1081" y="631"/>
                  </a:lnTo>
                  <a:lnTo>
                    <a:pt x="1081" y="632"/>
                  </a:lnTo>
                  <a:lnTo>
                    <a:pt x="1079" y="632"/>
                  </a:lnTo>
                  <a:lnTo>
                    <a:pt x="1081" y="633"/>
                  </a:lnTo>
                  <a:lnTo>
                    <a:pt x="1079" y="633"/>
                  </a:lnTo>
                  <a:lnTo>
                    <a:pt x="1079" y="634"/>
                  </a:lnTo>
                  <a:lnTo>
                    <a:pt x="1078" y="634"/>
                  </a:lnTo>
                  <a:lnTo>
                    <a:pt x="1078" y="635"/>
                  </a:lnTo>
                  <a:lnTo>
                    <a:pt x="1077" y="635"/>
                  </a:lnTo>
                  <a:lnTo>
                    <a:pt x="1077" y="634"/>
                  </a:lnTo>
                  <a:lnTo>
                    <a:pt x="1077" y="633"/>
                  </a:lnTo>
                  <a:lnTo>
                    <a:pt x="1078" y="633"/>
                  </a:lnTo>
                  <a:lnTo>
                    <a:pt x="1078" y="632"/>
                  </a:lnTo>
                  <a:lnTo>
                    <a:pt x="1077" y="632"/>
                  </a:lnTo>
                  <a:lnTo>
                    <a:pt x="1077" y="631"/>
                  </a:lnTo>
                  <a:lnTo>
                    <a:pt x="1076" y="631"/>
                  </a:lnTo>
                  <a:lnTo>
                    <a:pt x="1075" y="631"/>
                  </a:lnTo>
                  <a:lnTo>
                    <a:pt x="1075" y="630"/>
                  </a:lnTo>
                  <a:lnTo>
                    <a:pt x="1074" y="630"/>
                  </a:lnTo>
                  <a:lnTo>
                    <a:pt x="1073" y="628"/>
                  </a:lnTo>
                  <a:lnTo>
                    <a:pt x="1072" y="627"/>
                  </a:lnTo>
                  <a:lnTo>
                    <a:pt x="1073" y="626"/>
                  </a:lnTo>
                  <a:lnTo>
                    <a:pt x="1072" y="626"/>
                  </a:lnTo>
                  <a:lnTo>
                    <a:pt x="1072" y="627"/>
                  </a:lnTo>
                  <a:lnTo>
                    <a:pt x="1072" y="628"/>
                  </a:lnTo>
                  <a:lnTo>
                    <a:pt x="1073" y="630"/>
                  </a:lnTo>
                  <a:lnTo>
                    <a:pt x="1073" y="631"/>
                  </a:lnTo>
                  <a:lnTo>
                    <a:pt x="1074" y="631"/>
                  </a:lnTo>
                  <a:lnTo>
                    <a:pt x="1073" y="632"/>
                  </a:lnTo>
                  <a:lnTo>
                    <a:pt x="1074" y="633"/>
                  </a:lnTo>
                  <a:lnTo>
                    <a:pt x="1074" y="634"/>
                  </a:lnTo>
                  <a:lnTo>
                    <a:pt x="1074" y="635"/>
                  </a:lnTo>
                  <a:lnTo>
                    <a:pt x="1075" y="635"/>
                  </a:lnTo>
                  <a:lnTo>
                    <a:pt x="1075" y="637"/>
                  </a:lnTo>
                  <a:lnTo>
                    <a:pt x="1076" y="637"/>
                  </a:lnTo>
                  <a:lnTo>
                    <a:pt x="1076" y="638"/>
                  </a:lnTo>
                  <a:lnTo>
                    <a:pt x="1076" y="639"/>
                  </a:lnTo>
                  <a:lnTo>
                    <a:pt x="1075" y="639"/>
                  </a:lnTo>
                  <a:lnTo>
                    <a:pt x="1075" y="640"/>
                  </a:lnTo>
                  <a:lnTo>
                    <a:pt x="1076" y="639"/>
                  </a:lnTo>
                  <a:lnTo>
                    <a:pt x="1077" y="639"/>
                  </a:lnTo>
                  <a:lnTo>
                    <a:pt x="1076" y="640"/>
                  </a:lnTo>
                  <a:lnTo>
                    <a:pt x="1077" y="640"/>
                  </a:lnTo>
                  <a:lnTo>
                    <a:pt x="1077" y="641"/>
                  </a:lnTo>
                  <a:lnTo>
                    <a:pt x="1077" y="642"/>
                  </a:lnTo>
                  <a:lnTo>
                    <a:pt x="1076" y="642"/>
                  </a:lnTo>
                  <a:lnTo>
                    <a:pt x="1076" y="641"/>
                  </a:lnTo>
                  <a:lnTo>
                    <a:pt x="1075" y="641"/>
                  </a:lnTo>
                  <a:lnTo>
                    <a:pt x="1076" y="642"/>
                  </a:lnTo>
                  <a:lnTo>
                    <a:pt x="1076" y="644"/>
                  </a:lnTo>
                  <a:lnTo>
                    <a:pt x="1075" y="644"/>
                  </a:lnTo>
                  <a:lnTo>
                    <a:pt x="1075" y="645"/>
                  </a:lnTo>
                  <a:lnTo>
                    <a:pt x="1076" y="645"/>
                  </a:lnTo>
                  <a:lnTo>
                    <a:pt x="1075" y="646"/>
                  </a:lnTo>
                  <a:lnTo>
                    <a:pt x="1074" y="646"/>
                  </a:lnTo>
                  <a:lnTo>
                    <a:pt x="1074" y="648"/>
                  </a:lnTo>
                  <a:lnTo>
                    <a:pt x="1073" y="648"/>
                  </a:lnTo>
                  <a:lnTo>
                    <a:pt x="1073" y="649"/>
                  </a:lnTo>
                  <a:lnTo>
                    <a:pt x="1073" y="650"/>
                  </a:lnTo>
                  <a:lnTo>
                    <a:pt x="1072" y="650"/>
                  </a:lnTo>
                  <a:lnTo>
                    <a:pt x="1072" y="651"/>
                  </a:lnTo>
                  <a:lnTo>
                    <a:pt x="1072" y="652"/>
                  </a:lnTo>
                  <a:lnTo>
                    <a:pt x="1071" y="652"/>
                  </a:lnTo>
                  <a:lnTo>
                    <a:pt x="1071" y="653"/>
                  </a:lnTo>
                  <a:lnTo>
                    <a:pt x="1069" y="653"/>
                  </a:lnTo>
                  <a:lnTo>
                    <a:pt x="1069" y="654"/>
                  </a:lnTo>
                  <a:lnTo>
                    <a:pt x="1069" y="655"/>
                  </a:lnTo>
                  <a:lnTo>
                    <a:pt x="1067" y="655"/>
                  </a:lnTo>
                  <a:lnTo>
                    <a:pt x="1067" y="654"/>
                  </a:lnTo>
                  <a:lnTo>
                    <a:pt x="1067" y="653"/>
                  </a:lnTo>
                  <a:lnTo>
                    <a:pt x="1067" y="652"/>
                  </a:lnTo>
                  <a:lnTo>
                    <a:pt x="1069" y="652"/>
                  </a:lnTo>
                  <a:lnTo>
                    <a:pt x="1069" y="651"/>
                  </a:lnTo>
                  <a:lnTo>
                    <a:pt x="1069" y="650"/>
                  </a:lnTo>
                  <a:lnTo>
                    <a:pt x="1071" y="650"/>
                  </a:lnTo>
                  <a:lnTo>
                    <a:pt x="1071" y="649"/>
                  </a:lnTo>
                  <a:lnTo>
                    <a:pt x="1071" y="648"/>
                  </a:lnTo>
                  <a:lnTo>
                    <a:pt x="1069" y="648"/>
                  </a:lnTo>
                  <a:lnTo>
                    <a:pt x="1069" y="646"/>
                  </a:lnTo>
                  <a:lnTo>
                    <a:pt x="1069" y="645"/>
                  </a:lnTo>
                  <a:lnTo>
                    <a:pt x="1069" y="644"/>
                  </a:lnTo>
                  <a:lnTo>
                    <a:pt x="1067" y="644"/>
                  </a:lnTo>
                  <a:lnTo>
                    <a:pt x="1066" y="644"/>
                  </a:lnTo>
                  <a:lnTo>
                    <a:pt x="1065" y="644"/>
                  </a:lnTo>
                  <a:lnTo>
                    <a:pt x="1065" y="642"/>
                  </a:lnTo>
                  <a:lnTo>
                    <a:pt x="1064" y="642"/>
                  </a:lnTo>
                  <a:lnTo>
                    <a:pt x="1064" y="641"/>
                  </a:lnTo>
                  <a:lnTo>
                    <a:pt x="1063" y="641"/>
                  </a:lnTo>
                  <a:lnTo>
                    <a:pt x="1063" y="640"/>
                  </a:lnTo>
                  <a:lnTo>
                    <a:pt x="1064" y="640"/>
                  </a:lnTo>
                  <a:lnTo>
                    <a:pt x="1065" y="640"/>
                  </a:lnTo>
                  <a:lnTo>
                    <a:pt x="1065" y="639"/>
                  </a:lnTo>
                  <a:lnTo>
                    <a:pt x="1066" y="640"/>
                  </a:lnTo>
                  <a:lnTo>
                    <a:pt x="1066" y="639"/>
                  </a:lnTo>
                  <a:lnTo>
                    <a:pt x="1065" y="639"/>
                  </a:lnTo>
                  <a:lnTo>
                    <a:pt x="1065" y="638"/>
                  </a:lnTo>
                  <a:lnTo>
                    <a:pt x="1064" y="638"/>
                  </a:lnTo>
                  <a:lnTo>
                    <a:pt x="1063" y="638"/>
                  </a:lnTo>
                  <a:lnTo>
                    <a:pt x="1064" y="637"/>
                  </a:lnTo>
                  <a:lnTo>
                    <a:pt x="1065" y="637"/>
                  </a:lnTo>
                  <a:lnTo>
                    <a:pt x="1065" y="635"/>
                  </a:lnTo>
                  <a:lnTo>
                    <a:pt x="1065" y="634"/>
                  </a:lnTo>
                  <a:lnTo>
                    <a:pt x="1065" y="633"/>
                  </a:lnTo>
                  <a:lnTo>
                    <a:pt x="1066" y="632"/>
                  </a:lnTo>
                  <a:lnTo>
                    <a:pt x="1065" y="632"/>
                  </a:lnTo>
                  <a:lnTo>
                    <a:pt x="1065" y="633"/>
                  </a:lnTo>
                  <a:lnTo>
                    <a:pt x="1064" y="633"/>
                  </a:lnTo>
                  <a:lnTo>
                    <a:pt x="1064" y="632"/>
                  </a:lnTo>
                  <a:lnTo>
                    <a:pt x="1064" y="631"/>
                  </a:lnTo>
                  <a:lnTo>
                    <a:pt x="1065" y="631"/>
                  </a:lnTo>
                  <a:lnTo>
                    <a:pt x="1065" y="630"/>
                  </a:lnTo>
                  <a:lnTo>
                    <a:pt x="1066" y="630"/>
                  </a:lnTo>
                  <a:lnTo>
                    <a:pt x="1067" y="630"/>
                  </a:lnTo>
                  <a:lnTo>
                    <a:pt x="1069" y="630"/>
                  </a:lnTo>
                  <a:lnTo>
                    <a:pt x="1067" y="628"/>
                  </a:lnTo>
                  <a:lnTo>
                    <a:pt x="1069" y="628"/>
                  </a:lnTo>
                  <a:lnTo>
                    <a:pt x="1069" y="627"/>
                  </a:lnTo>
                  <a:lnTo>
                    <a:pt x="1069" y="626"/>
                  </a:lnTo>
                  <a:lnTo>
                    <a:pt x="1067" y="626"/>
                  </a:lnTo>
                  <a:lnTo>
                    <a:pt x="1066" y="626"/>
                  </a:lnTo>
                  <a:lnTo>
                    <a:pt x="1065" y="627"/>
                  </a:lnTo>
                  <a:lnTo>
                    <a:pt x="1066" y="627"/>
                  </a:lnTo>
                  <a:lnTo>
                    <a:pt x="1067" y="627"/>
                  </a:lnTo>
                  <a:lnTo>
                    <a:pt x="1066" y="628"/>
                  </a:lnTo>
                  <a:lnTo>
                    <a:pt x="1065" y="628"/>
                  </a:lnTo>
                  <a:lnTo>
                    <a:pt x="1064" y="630"/>
                  </a:lnTo>
                  <a:lnTo>
                    <a:pt x="1064" y="628"/>
                  </a:lnTo>
                  <a:lnTo>
                    <a:pt x="1063" y="628"/>
                  </a:lnTo>
                  <a:lnTo>
                    <a:pt x="1063" y="630"/>
                  </a:lnTo>
                  <a:lnTo>
                    <a:pt x="1063" y="631"/>
                  </a:lnTo>
                  <a:lnTo>
                    <a:pt x="1062" y="630"/>
                  </a:lnTo>
                  <a:lnTo>
                    <a:pt x="1062" y="631"/>
                  </a:lnTo>
                  <a:lnTo>
                    <a:pt x="1062" y="632"/>
                  </a:lnTo>
                  <a:lnTo>
                    <a:pt x="1062" y="633"/>
                  </a:lnTo>
                  <a:lnTo>
                    <a:pt x="1061" y="633"/>
                  </a:lnTo>
                  <a:lnTo>
                    <a:pt x="1062" y="634"/>
                  </a:lnTo>
                  <a:lnTo>
                    <a:pt x="1062" y="635"/>
                  </a:lnTo>
                  <a:lnTo>
                    <a:pt x="1062" y="637"/>
                  </a:lnTo>
                  <a:lnTo>
                    <a:pt x="1061" y="637"/>
                  </a:lnTo>
                  <a:lnTo>
                    <a:pt x="1061" y="638"/>
                  </a:lnTo>
                  <a:lnTo>
                    <a:pt x="1062" y="638"/>
                  </a:lnTo>
                  <a:lnTo>
                    <a:pt x="1062" y="639"/>
                  </a:lnTo>
                  <a:lnTo>
                    <a:pt x="1062" y="640"/>
                  </a:lnTo>
                  <a:lnTo>
                    <a:pt x="1062" y="641"/>
                  </a:lnTo>
                  <a:lnTo>
                    <a:pt x="1061" y="641"/>
                  </a:lnTo>
                  <a:lnTo>
                    <a:pt x="1061" y="640"/>
                  </a:lnTo>
                  <a:lnTo>
                    <a:pt x="1060" y="639"/>
                  </a:lnTo>
                  <a:lnTo>
                    <a:pt x="1060" y="640"/>
                  </a:lnTo>
                  <a:lnTo>
                    <a:pt x="1060" y="641"/>
                  </a:lnTo>
                  <a:lnTo>
                    <a:pt x="1061" y="641"/>
                  </a:lnTo>
                  <a:lnTo>
                    <a:pt x="1061" y="642"/>
                  </a:lnTo>
                  <a:lnTo>
                    <a:pt x="1062" y="642"/>
                  </a:lnTo>
                  <a:lnTo>
                    <a:pt x="1062" y="644"/>
                  </a:lnTo>
                  <a:lnTo>
                    <a:pt x="1063" y="644"/>
                  </a:lnTo>
                  <a:lnTo>
                    <a:pt x="1063" y="645"/>
                  </a:lnTo>
                  <a:lnTo>
                    <a:pt x="1063" y="646"/>
                  </a:lnTo>
                  <a:lnTo>
                    <a:pt x="1062" y="645"/>
                  </a:lnTo>
                  <a:lnTo>
                    <a:pt x="1061" y="645"/>
                  </a:lnTo>
                  <a:lnTo>
                    <a:pt x="1061" y="644"/>
                  </a:lnTo>
                  <a:lnTo>
                    <a:pt x="1060" y="644"/>
                  </a:lnTo>
                  <a:lnTo>
                    <a:pt x="1059" y="644"/>
                  </a:lnTo>
                  <a:lnTo>
                    <a:pt x="1058" y="644"/>
                  </a:lnTo>
                  <a:lnTo>
                    <a:pt x="1058" y="642"/>
                  </a:lnTo>
                  <a:lnTo>
                    <a:pt x="1056" y="641"/>
                  </a:lnTo>
                  <a:lnTo>
                    <a:pt x="1054" y="642"/>
                  </a:lnTo>
                  <a:lnTo>
                    <a:pt x="1056" y="642"/>
                  </a:lnTo>
                  <a:lnTo>
                    <a:pt x="1056" y="644"/>
                  </a:lnTo>
                  <a:lnTo>
                    <a:pt x="1058" y="644"/>
                  </a:lnTo>
                  <a:lnTo>
                    <a:pt x="1058" y="645"/>
                  </a:lnTo>
                  <a:lnTo>
                    <a:pt x="1059" y="645"/>
                  </a:lnTo>
                  <a:lnTo>
                    <a:pt x="1060" y="645"/>
                  </a:lnTo>
                  <a:lnTo>
                    <a:pt x="1061" y="645"/>
                  </a:lnTo>
                  <a:lnTo>
                    <a:pt x="1061" y="646"/>
                  </a:lnTo>
                  <a:lnTo>
                    <a:pt x="1062" y="646"/>
                  </a:lnTo>
                  <a:lnTo>
                    <a:pt x="1062" y="648"/>
                  </a:lnTo>
                  <a:lnTo>
                    <a:pt x="1063" y="648"/>
                  </a:lnTo>
                  <a:lnTo>
                    <a:pt x="1064" y="649"/>
                  </a:lnTo>
                  <a:lnTo>
                    <a:pt x="1064" y="650"/>
                  </a:lnTo>
                  <a:lnTo>
                    <a:pt x="1064" y="651"/>
                  </a:lnTo>
                  <a:lnTo>
                    <a:pt x="1063" y="651"/>
                  </a:lnTo>
                  <a:lnTo>
                    <a:pt x="1063" y="652"/>
                  </a:lnTo>
                  <a:lnTo>
                    <a:pt x="1063" y="653"/>
                  </a:lnTo>
                  <a:lnTo>
                    <a:pt x="1064" y="654"/>
                  </a:lnTo>
                  <a:lnTo>
                    <a:pt x="1064" y="655"/>
                  </a:lnTo>
                  <a:lnTo>
                    <a:pt x="1063" y="655"/>
                  </a:lnTo>
                  <a:lnTo>
                    <a:pt x="1063" y="656"/>
                  </a:lnTo>
                  <a:lnTo>
                    <a:pt x="1062" y="656"/>
                  </a:lnTo>
                  <a:lnTo>
                    <a:pt x="1062" y="657"/>
                  </a:lnTo>
                  <a:lnTo>
                    <a:pt x="1063" y="656"/>
                  </a:lnTo>
                  <a:lnTo>
                    <a:pt x="1063" y="657"/>
                  </a:lnTo>
                  <a:lnTo>
                    <a:pt x="1064" y="657"/>
                  </a:lnTo>
                  <a:lnTo>
                    <a:pt x="1064" y="660"/>
                  </a:lnTo>
                  <a:lnTo>
                    <a:pt x="1064" y="661"/>
                  </a:lnTo>
                  <a:lnTo>
                    <a:pt x="1063" y="661"/>
                  </a:lnTo>
                  <a:lnTo>
                    <a:pt x="1062" y="661"/>
                  </a:lnTo>
                  <a:lnTo>
                    <a:pt x="1062" y="660"/>
                  </a:lnTo>
                  <a:lnTo>
                    <a:pt x="1061" y="660"/>
                  </a:lnTo>
                  <a:lnTo>
                    <a:pt x="1061" y="657"/>
                  </a:lnTo>
                  <a:lnTo>
                    <a:pt x="1061" y="656"/>
                  </a:lnTo>
                  <a:lnTo>
                    <a:pt x="1060" y="656"/>
                  </a:lnTo>
                  <a:lnTo>
                    <a:pt x="1059" y="656"/>
                  </a:lnTo>
                  <a:lnTo>
                    <a:pt x="1058" y="656"/>
                  </a:lnTo>
                  <a:lnTo>
                    <a:pt x="1058" y="655"/>
                  </a:lnTo>
                  <a:lnTo>
                    <a:pt x="1056" y="655"/>
                  </a:lnTo>
                  <a:lnTo>
                    <a:pt x="1054" y="656"/>
                  </a:lnTo>
                  <a:lnTo>
                    <a:pt x="1054" y="655"/>
                  </a:lnTo>
                  <a:lnTo>
                    <a:pt x="1053" y="655"/>
                  </a:lnTo>
                  <a:lnTo>
                    <a:pt x="1053" y="656"/>
                  </a:lnTo>
                  <a:lnTo>
                    <a:pt x="1054" y="656"/>
                  </a:lnTo>
                  <a:lnTo>
                    <a:pt x="1056" y="656"/>
                  </a:lnTo>
                  <a:lnTo>
                    <a:pt x="1058" y="656"/>
                  </a:lnTo>
                  <a:lnTo>
                    <a:pt x="1058" y="657"/>
                  </a:lnTo>
                  <a:lnTo>
                    <a:pt x="1059" y="657"/>
                  </a:lnTo>
                  <a:lnTo>
                    <a:pt x="1060" y="657"/>
                  </a:lnTo>
                  <a:lnTo>
                    <a:pt x="1061" y="660"/>
                  </a:lnTo>
                  <a:lnTo>
                    <a:pt x="1060" y="660"/>
                  </a:lnTo>
                  <a:lnTo>
                    <a:pt x="1060" y="661"/>
                  </a:lnTo>
                  <a:lnTo>
                    <a:pt x="1061" y="661"/>
                  </a:lnTo>
                  <a:lnTo>
                    <a:pt x="1062" y="661"/>
                  </a:lnTo>
                  <a:lnTo>
                    <a:pt x="1062" y="662"/>
                  </a:lnTo>
                  <a:lnTo>
                    <a:pt x="1063" y="662"/>
                  </a:lnTo>
                  <a:lnTo>
                    <a:pt x="1063" y="663"/>
                  </a:lnTo>
                  <a:lnTo>
                    <a:pt x="1064" y="663"/>
                  </a:lnTo>
                  <a:lnTo>
                    <a:pt x="1064" y="662"/>
                  </a:lnTo>
                  <a:lnTo>
                    <a:pt x="1063" y="662"/>
                  </a:lnTo>
                  <a:lnTo>
                    <a:pt x="1064" y="661"/>
                  </a:lnTo>
                  <a:lnTo>
                    <a:pt x="1065" y="662"/>
                  </a:lnTo>
                  <a:lnTo>
                    <a:pt x="1066" y="662"/>
                  </a:lnTo>
                  <a:lnTo>
                    <a:pt x="1067" y="663"/>
                  </a:lnTo>
                  <a:lnTo>
                    <a:pt x="1067" y="664"/>
                  </a:lnTo>
                  <a:lnTo>
                    <a:pt x="1066" y="665"/>
                  </a:lnTo>
                  <a:lnTo>
                    <a:pt x="1067" y="666"/>
                  </a:lnTo>
                  <a:lnTo>
                    <a:pt x="1067" y="665"/>
                  </a:lnTo>
                  <a:lnTo>
                    <a:pt x="1069" y="666"/>
                  </a:lnTo>
                  <a:lnTo>
                    <a:pt x="1069" y="667"/>
                  </a:lnTo>
                  <a:lnTo>
                    <a:pt x="1067" y="667"/>
                  </a:lnTo>
                  <a:lnTo>
                    <a:pt x="1066" y="666"/>
                  </a:lnTo>
                  <a:lnTo>
                    <a:pt x="1066" y="667"/>
                  </a:lnTo>
                  <a:lnTo>
                    <a:pt x="1066" y="668"/>
                  </a:lnTo>
                  <a:lnTo>
                    <a:pt x="1066" y="669"/>
                  </a:lnTo>
                  <a:lnTo>
                    <a:pt x="1065" y="669"/>
                  </a:lnTo>
                  <a:lnTo>
                    <a:pt x="1065" y="668"/>
                  </a:lnTo>
                  <a:lnTo>
                    <a:pt x="1064" y="668"/>
                  </a:lnTo>
                  <a:lnTo>
                    <a:pt x="1064" y="669"/>
                  </a:lnTo>
                  <a:lnTo>
                    <a:pt x="1065" y="669"/>
                  </a:lnTo>
                  <a:lnTo>
                    <a:pt x="1065" y="671"/>
                  </a:lnTo>
                  <a:lnTo>
                    <a:pt x="1064" y="671"/>
                  </a:lnTo>
                  <a:lnTo>
                    <a:pt x="1064" y="672"/>
                  </a:lnTo>
                  <a:lnTo>
                    <a:pt x="1063" y="671"/>
                  </a:lnTo>
                  <a:lnTo>
                    <a:pt x="1063" y="672"/>
                  </a:lnTo>
                  <a:lnTo>
                    <a:pt x="1062" y="672"/>
                  </a:lnTo>
                  <a:lnTo>
                    <a:pt x="1062" y="673"/>
                  </a:lnTo>
                  <a:lnTo>
                    <a:pt x="1061" y="673"/>
                  </a:lnTo>
                  <a:lnTo>
                    <a:pt x="1061" y="672"/>
                  </a:lnTo>
                  <a:lnTo>
                    <a:pt x="1060" y="672"/>
                  </a:lnTo>
                  <a:lnTo>
                    <a:pt x="1060" y="673"/>
                  </a:lnTo>
                  <a:lnTo>
                    <a:pt x="1061" y="673"/>
                  </a:lnTo>
                  <a:lnTo>
                    <a:pt x="1061" y="675"/>
                  </a:lnTo>
                  <a:lnTo>
                    <a:pt x="1062" y="673"/>
                  </a:lnTo>
                  <a:lnTo>
                    <a:pt x="1063" y="673"/>
                  </a:lnTo>
                  <a:lnTo>
                    <a:pt x="1063" y="675"/>
                  </a:lnTo>
                  <a:lnTo>
                    <a:pt x="1064" y="675"/>
                  </a:lnTo>
                  <a:lnTo>
                    <a:pt x="1064" y="673"/>
                  </a:lnTo>
                  <a:lnTo>
                    <a:pt x="1065" y="673"/>
                  </a:lnTo>
                  <a:lnTo>
                    <a:pt x="1066" y="673"/>
                  </a:lnTo>
                  <a:lnTo>
                    <a:pt x="1066" y="675"/>
                  </a:lnTo>
                  <a:lnTo>
                    <a:pt x="1067" y="675"/>
                  </a:lnTo>
                  <a:lnTo>
                    <a:pt x="1069" y="675"/>
                  </a:lnTo>
                  <a:lnTo>
                    <a:pt x="1071" y="676"/>
                  </a:lnTo>
                  <a:lnTo>
                    <a:pt x="1071" y="677"/>
                  </a:lnTo>
                  <a:lnTo>
                    <a:pt x="1069" y="677"/>
                  </a:lnTo>
                  <a:lnTo>
                    <a:pt x="1071" y="678"/>
                  </a:lnTo>
                  <a:lnTo>
                    <a:pt x="1069" y="678"/>
                  </a:lnTo>
                  <a:lnTo>
                    <a:pt x="1067" y="678"/>
                  </a:lnTo>
                  <a:lnTo>
                    <a:pt x="1067" y="679"/>
                  </a:lnTo>
                  <a:lnTo>
                    <a:pt x="1066" y="679"/>
                  </a:lnTo>
                  <a:lnTo>
                    <a:pt x="1066" y="680"/>
                  </a:lnTo>
                  <a:lnTo>
                    <a:pt x="1066" y="682"/>
                  </a:lnTo>
                  <a:lnTo>
                    <a:pt x="1065" y="682"/>
                  </a:lnTo>
                  <a:lnTo>
                    <a:pt x="1064" y="682"/>
                  </a:lnTo>
                  <a:lnTo>
                    <a:pt x="1063" y="680"/>
                  </a:lnTo>
                  <a:lnTo>
                    <a:pt x="1062" y="680"/>
                  </a:lnTo>
                  <a:lnTo>
                    <a:pt x="1061" y="680"/>
                  </a:lnTo>
                  <a:lnTo>
                    <a:pt x="1060" y="680"/>
                  </a:lnTo>
                  <a:lnTo>
                    <a:pt x="1059" y="680"/>
                  </a:lnTo>
                  <a:lnTo>
                    <a:pt x="1060" y="682"/>
                  </a:lnTo>
                  <a:lnTo>
                    <a:pt x="1061" y="682"/>
                  </a:lnTo>
                  <a:lnTo>
                    <a:pt x="1062" y="682"/>
                  </a:lnTo>
                  <a:lnTo>
                    <a:pt x="1062" y="683"/>
                  </a:lnTo>
                  <a:lnTo>
                    <a:pt x="1061" y="683"/>
                  </a:lnTo>
                  <a:lnTo>
                    <a:pt x="1061" y="684"/>
                  </a:lnTo>
                  <a:lnTo>
                    <a:pt x="1061" y="685"/>
                  </a:lnTo>
                  <a:lnTo>
                    <a:pt x="1060" y="685"/>
                  </a:lnTo>
                  <a:lnTo>
                    <a:pt x="1060" y="686"/>
                  </a:lnTo>
                  <a:lnTo>
                    <a:pt x="1061" y="686"/>
                  </a:lnTo>
                  <a:lnTo>
                    <a:pt x="1062" y="686"/>
                  </a:lnTo>
                  <a:lnTo>
                    <a:pt x="1062" y="685"/>
                  </a:lnTo>
                  <a:lnTo>
                    <a:pt x="1063" y="686"/>
                  </a:lnTo>
                  <a:lnTo>
                    <a:pt x="1063" y="687"/>
                  </a:lnTo>
                  <a:lnTo>
                    <a:pt x="1062" y="688"/>
                  </a:lnTo>
                  <a:lnTo>
                    <a:pt x="1061" y="688"/>
                  </a:lnTo>
                  <a:lnTo>
                    <a:pt x="1061" y="690"/>
                  </a:lnTo>
                  <a:lnTo>
                    <a:pt x="1060" y="690"/>
                  </a:lnTo>
                  <a:lnTo>
                    <a:pt x="1058" y="688"/>
                  </a:lnTo>
                  <a:lnTo>
                    <a:pt x="1058" y="690"/>
                  </a:lnTo>
                  <a:lnTo>
                    <a:pt x="1056" y="690"/>
                  </a:lnTo>
                  <a:lnTo>
                    <a:pt x="1056" y="688"/>
                  </a:lnTo>
                  <a:lnTo>
                    <a:pt x="1054" y="688"/>
                  </a:lnTo>
                  <a:lnTo>
                    <a:pt x="1054" y="690"/>
                  </a:lnTo>
                  <a:lnTo>
                    <a:pt x="1053" y="691"/>
                  </a:lnTo>
                  <a:lnTo>
                    <a:pt x="1052" y="691"/>
                  </a:lnTo>
                  <a:lnTo>
                    <a:pt x="1053" y="690"/>
                  </a:lnTo>
                  <a:lnTo>
                    <a:pt x="1052" y="690"/>
                  </a:lnTo>
                  <a:lnTo>
                    <a:pt x="1052" y="691"/>
                  </a:lnTo>
                  <a:lnTo>
                    <a:pt x="1052" y="692"/>
                  </a:lnTo>
                  <a:lnTo>
                    <a:pt x="1050" y="694"/>
                  </a:lnTo>
                  <a:lnTo>
                    <a:pt x="1049" y="695"/>
                  </a:lnTo>
                  <a:lnTo>
                    <a:pt x="1049" y="696"/>
                  </a:lnTo>
                  <a:lnTo>
                    <a:pt x="1048" y="696"/>
                  </a:lnTo>
                  <a:lnTo>
                    <a:pt x="1048" y="697"/>
                  </a:lnTo>
                  <a:lnTo>
                    <a:pt x="1048" y="698"/>
                  </a:lnTo>
                  <a:lnTo>
                    <a:pt x="1048" y="699"/>
                  </a:lnTo>
                  <a:lnTo>
                    <a:pt x="1047" y="699"/>
                  </a:lnTo>
                  <a:lnTo>
                    <a:pt x="1046" y="699"/>
                  </a:lnTo>
                  <a:lnTo>
                    <a:pt x="1044" y="699"/>
                  </a:lnTo>
                  <a:lnTo>
                    <a:pt x="1043" y="699"/>
                  </a:lnTo>
                  <a:lnTo>
                    <a:pt x="1042" y="699"/>
                  </a:lnTo>
                  <a:lnTo>
                    <a:pt x="1041" y="700"/>
                  </a:lnTo>
                  <a:lnTo>
                    <a:pt x="1041" y="699"/>
                  </a:lnTo>
                  <a:lnTo>
                    <a:pt x="1039" y="700"/>
                  </a:lnTo>
                  <a:lnTo>
                    <a:pt x="1038" y="701"/>
                  </a:lnTo>
                  <a:lnTo>
                    <a:pt x="1037" y="701"/>
                  </a:lnTo>
                  <a:lnTo>
                    <a:pt x="1037" y="702"/>
                  </a:lnTo>
                  <a:lnTo>
                    <a:pt x="1036" y="703"/>
                  </a:lnTo>
                  <a:lnTo>
                    <a:pt x="1035" y="706"/>
                  </a:lnTo>
                  <a:lnTo>
                    <a:pt x="1035" y="707"/>
                  </a:lnTo>
                  <a:lnTo>
                    <a:pt x="1033" y="708"/>
                  </a:lnTo>
                  <a:lnTo>
                    <a:pt x="1033" y="707"/>
                  </a:lnTo>
                  <a:lnTo>
                    <a:pt x="1032" y="707"/>
                  </a:lnTo>
                  <a:lnTo>
                    <a:pt x="1032" y="708"/>
                  </a:lnTo>
                  <a:lnTo>
                    <a:pt x="1033" y="708"/>
                  </a:lnTo>
                  <a:lnTo>
                    <a:pt x="1033" y="709"/>
                  </a:lnTo>
                  <a:lnTo>
                    <a:pt x="1032" y="709"/>
                  </a:lnTo>
                  <a:lnTo>
                    <a:pt x="1032" y="710"/>
                  </a:lnTo>
                  <a:lnTo>
                    <a:pt x="1032" y="711"/>
                  </a:lnTo>
                  <a:lnTo>
                    <a:pt x="1031" y="711"/>
                  </a:lnTo>
                  <a:lnTo>
                    <a:pt x="1031" y="710"/>
                  </a:lnTo>
                  <a:lnTo>
                    <a:pt x="1030" y="710"/>
                  </a:lnTo>
                  <a:lnTo>
                    <a:pt x="1030" y="711"/>
                  </a:lnTo>
                  <a:lnTo>
                    <a:pt x="1030" y="712"/>
                  </a:lnTo>
                  <a:lnTo>
                    <a:pt x="1029" y="712"/>
                  </a:lnTo>
                  <a:lnTo>
                    <a:pt x="1029" y="713"/>
                  </a:lnTo>
                  <a:lnTo>
                    <a:pt x="1028" y="713"/>
                  </a:lnTo>
                  <a:lnTo>
                    <a:pt x="1027" y="713"/>
                  </a:lnTo>
                  <a:lnTo>
                    <a:pt x="1027" y="714"/>
                  </a:lnTo>
                  <a:lnTo>
                    <a:pt x="1026" y="714"/>
                  </a:lnTo>
                  <a:lnTo>
                    <a:pt x="1026" y="715"/>
                  </a:lnTo>
                  <a:lnTo>
                    <a:pt x="1024" y="715"/>
                  </a:lnTo>
                  <a:lnTo>
                    <a:pt x="1022" y="715"/>
                  </a:lnTo>
                  <a:lnTo>
                    <a:pt x="1022" y="717"/>
                  </a:lnTo>
                  <a:lnTo>
                    <a:pt x="1021" y="717"/>
                  </a:lnTo>
                  <a:lnTo>
                    <a:pt x="1020" y="717"/>
                  </a:lnTo>
                  <a:lnTo>
                    <a:pt x="1020" y="715"/>
                  </a:lnTo>
                  <a:lnTo>
                    <a:pt x="1019" y="715"/>
                  </a:lnTo>
                  <a:lnTo>
                    <a:pt x="1019" y="717"/>
                  </a:lnTo>
                  <a:lnTo>
                    <a:pt x="1020" y="717"/>
                  </a:lnTo>
                  <a:lnTo>
                    <a:pt x="1020" y="718"/>
                  </a:lnTo>
                  <a:lnTo>
                    <a:pt x="1019" y="718"/>
                  </a:lnTo>
                  <a:lnTo>
                    <a:pt x="1018" y="717"/>
                  </a:lnTo>
                  <a:lnTo>
                    <a:pt x="1018" y="718"/>
                  </a:lnTo>
                  <a:lnTo>
                    <a:pt x="1017" y="718"/>
                  </a:lnTo>
                  <a:lnTo>
                    <a:pt x="1017" y="719"/>
                  </a:lnTo>
                  <a:lnTo>
                    <a:pt x="1018" y="719"/>
                  </a:lnTo>
                  <a:lnTo>
                    <a:pt x="1018" y="721"/>
                  </a:lnTo>
                  <a:lnTo>
                    <a:pt x="1018" y="722"/>
                  </a:lnTo>
                  <a:lnTo>
                    <a:pt x="1017" y="722"/>
                  </a:lnTo>
                  <a:lnTo>
                    <a:pt x="1016" y="722"/>
                  </a:lnTo>
                  <a:lnTo>
                    <a:pt x="1016" y="723"/>
                  </a:lnTo>
                  <a:lnTo>
                    <a:pt x="1017" y="723"/>
                  </a:lnTo>
                  <a:lnTo>
                    <a:pt x="1016" y="724"/>
                  </a:lnTo>
                  <a:lnTo>
                    <a:pt x="1016" y="725"/>
                  </a:lnTo>
                  <a:lnTo>
                    <a:pt x="1015" y="724"/>
                  </a:lnTo>
                  <a:lnTo>
                    <a:pt x="1014" y="725"/>
                  </a:lnTo>
                  <a:lnTo>
                    <a:pt x="1015" y="725"/>
                  </a:lnTo>
                  <a:lnTo>
                    <a:pt x="1015" y="726"/>
                  </a:lnTo>
                  <a:lnTo>
                    <a:pt x="1014" y="726"/>
                  </a:lnTo>
                  <a:lnTo>
                    <a:pt x="1013" y="728"/>
                  </a:lnTo>
                  <a:lnTo>
                    <a:pt x="1013" y="729"/>
                  </a:lnTo>
                  <a:lnTo>
                    <a:pt x="1014" y="729"/>
                  </a:lnTo>
                  <a:lnTo>
                    <a:pt x="1014" y="730"/>
                  </a:lnTo>
                  <a:lnTo>
                    <a:pt x="1013" y="730"/>
                  </a:lnTo>
                  <a:lnTo>
                    <a:pt x="1012" y="730"/>
                  </a:lnTo>
                  <a:lnTo>
                    <a:pt x="1013" y="731"/>
                  </a:lnTo>
                  <a:lnTo>
                    <a:pt x="1013" y="732"/>
                  </a:lnTo>
                  <a:lnTo>
                    <a:pt x="1012" y="733"/>
                  </a:lnTo>
                  <a:lnTo>
                    <a:pt x="1012" y="732"/>
                  </a:lnTo>
                  <a:lnTo>
                    <a:pt x="1010" y="732"/>
                  </a:lnTo>
                  <a:lnTo>
                    <a:pt x="1012" y="733"/>
                  </a:lnTo>
                  <a:lnTo>
                    <a:pt x="1010" y="733"/>
                  </a:lnTo>
                  <a:lnTo>
                    <a:pt x="1012" y="734"/>
                  </a:lnTo>
                  <a:lnTo>
                    <a:pt x="1010" y="734"/>
                  </a:lnTo>
                  <a:lnTo>
                    <a:pt x="1010" y="736"/>
                  </a:lnTo>
                  <a:lnTo>
                    <a:pt x="1012" y="736"/>
                  </a:lnTo>
                  <a:lnTo>
                    <a:pt x="1012" y="737"/>
                  </a:lnTo>
                  <a:lnTo>
                    <a:pt x="1010" y="737"/>
                  </a:lnTo>
                  <a:lnTo>
                    <a:pt x="1010" y="738"/>
                  </a:lnTo>
                  <a:lnTo>
                    <a:pt x="1012" y="738"/>
                  </a:lnTo>
                  <a:lnTo>
                    <a:pt x="1012" y="740"/>
                  </a:lnTo>
                  <a:lnTo>
                    <a:pt x="1012" y="741"/>
                  </a:lnTo>
                  <a:lnTo>
                    <a:pt x="1012" y="742"/>
                  </a:lnTo>
                  <a:lnTo>
                    <a:pt x="1012" y="743"/>
                  </a:lnTo>
                  <a:lnTo>
                    <a:pt x="1012" y="744"/>
                  </a:lnTo>
                  <a:lnTo>
                    <a:pt x="1012" y="745"/>
                  </a:lnTo>
                  <a:lnTo>
                    <a:pt x="1013" y="746"/>
                  </a:lnTo>
                  <a:lnTo>
                    <a:pt x="1013" y="747"/>
                  </a:lnTo>
                  <a:lnTo>
                    <a:pt x="1013" y="748"/>
                  </a:lnTo>
                  <a:lnTo>
                    <a:pt x="1013" y="751"/>
                  </a:lnTo>
                  <a:lnTo>
                    <a:pt x="1013" y="752"/>
                  </a:lnTo>
                  <a:lnTo>
                    <a:pt x="1014" y="752"/>
                  </a:lnTo>
                  <a:lnTo>
                    <a:pt x="1014" y="753"/>
                  </a:lnTo>
                  <a:lnTo>
                    <a:pt x="1014" y="754"/>
                  </a:lnTo>
                  <a:lnTo>
                    <a:pt x="1015" y="755"/>
                  </a:lnTo>
                  <a:lnTo>
                    <a:pt x="1015" y="756"/>
                  </a:lnTo>
                  <a:lnTo>
                    <a:pt x="1016" y="757"/>
                  </a:lnTo>
                  <a:lnTo>
                    <a:pt x="1016" y="758"/>
                  </a:lnTo>
                  <a:lnTo>
                    <a:pt x="1017" y="759"/>
                  </a:lnTo>
                  <a:lnTo>
                    <a:pt x="1018" y="762"/>
                  </a:lnTo>
                  <a:lnTo>
                    <a:pt x="1017" y="762"/>
                  </a:lnTo>
                  <a:lnTo>
                    <a:pt x="1017" y="763"/>
                  </a:lnTo>
                  <a:lnTo>
                    <a:pt x="1017" y="764"/>
                  </a:lnTo>
                  <a:lnTo>
                    <a:pt x="1018" y="766"/>
                  </a:lnTo>
                  <a:lnTo>
                    <a:pt x="1018" y="767"/>
                  </a:lnTo>
                  <a:lnTo>
                    <a:pt x="1018" y="768"/>
                  </a:lnTo>
                  <a:lnTo>
                    <a:pt x="1019" y="771"/>
                  </a:lnTo>
                  <a:lnTo>
                    <a:pt x="1021" y="775"/>
                  </a:lnTo>
                  <a:lnTo>
                    <a:pt x="1021" y="776"/>
                  </a:lnTo>
                  <a:lnTo>
                    <a:pt x="1022" y="781"/>
                  </a:lnTo>
                  <a:lnTo>
                    <a:pt x="1024" y="781"/>
                  </a:lnTo>
                  <a:lnTo>
                    <a:pt x="1024" y="782"/>
                  </a:lnTo>
                  <a:lnTo>
                    <a:pt x="1026" y="783"/>
                  </a:lnTo>
                  <a:lnTo>
                    <a:pt x="1026" y="785"/>
                  </a:lnTo>
                  <a:lnTo>
                    <a:pt x="1026" y="786"/>
                  </a:lnTo>
                  <a:lnTo>
                    <a:pt x="1026" y="788"/>
                  </a:lnTo>
                  <a:lnTo>
                    <a:pt x="1026" y="789"/>
                  </a:lnTo>
                  <a:lnTo>
                    <a:pt x="1026" y="790"/>
                  </a:lnTo>
                  <a:lnTo>
                    <a:pt x="1024" y="792"/>
                  </a:lnTo>
                  <a:lnTo>
                    <a:pt x="1024" y="793"/>
                  </a:lnTo>
                  <a:lnTo>
                    <a:pt x="1024" y="794"/>
                  </a:lnTo>
                  <a:lnTo>
                    <a:pt x="1024" y="797"/>
                  </a:lnTo>
                  <a:lnTo>
                    <a:pt x="1024" y="798"/>
                  </a:lnTo>
                  <a:lnTo>
                    <a:pt x="1022" y="798"/>
                  </a:lnTo>
                  <a:lnTo>
                    <a:pt x="1022" y="799"/>
                  </a:lnTo>
                  <a:lnTo>
                    <a:pt x="1022" y="800"/>
                  </a:lnTo>
                  <a:lnTo>
                    <a:pt x="1021" y="800"/>
                  </a:lnTo>
                  <a:lnTo>
                    <a:pt x="1021" y="801"/>
                  </a:lnTo>
                  <a:lnTo>
                    <a:pt x="1021" y="802"/>
                  </a:lnTo>
                  <a:lnTo>
                    <a:pt x="1022" y="802"/>
                  </a:lnTo>
                  <a:lnTo>
                    <a:pt x="1021" y="803"/>
                  </a:lnTo>
                  <a:lnTo>
                    <a:pt x="1020" y="803"/>
                  </a:lnTo>
                  <a:lnTo>
                    <a:pt x="1019" y="803"/>
                  </a:lnTo>
                  <a:lnTo>
                    <a:pt x="1018" y="803"/>
                  </a:lnTo>
                  <a:lnTo>
                    <a:pt x="1017" y="803"/>
                  </a:lnTo>
                  <a:lnTo>
                    <a:pt x="1016" y="803"/>
                  </a:lnTo>
                  <a:lnTo>
                    <a:pt x="1016" y="802"/>
                  </a:lnTo>
                  <a:lnTo>
                    <a:pt x="1015" y="802"/>
                  </a:lnTo>
                  <a:lnTo>
                    <a:pt x="1014" y="801"/>
                  </a:lnTo>
                  <a:lnTo>
                    <a:pt x="1014" y="800"/>
                  </a:lnTo>
                  <a:lnTo>
                    <a:pt x="1013" y="799"/>
                  </a:lnTo>
                  <a:lnTo>
                    <a:pt x="1013" y="798"/>
                  </a:lnTo>
                  <a:lnTo>
                    <a:pt x="1012" y="798"/>
                  </a:lnTo>
                  <a:lnTo>
                    <a:pt x="1013" y="797"/>
                  </a:lnTo>
                  <a:lnTo>
                    <a:pt x="1012" y="797"/>
                  </a:lnTo>
                  <a:lnTo>
                    <a:pt x="1010" y="794"/>
                  </a:lnTo>
                  <a:lnTo>
                    <a:pt x="1008" y="794"/>
                  </a:lnTo>
                  <a:lnTo>
                    <a:pt x="1008" y="793"/>
                  </a:lnTo>
                  <a:lnTo>
                    <a:pt x="1007" y="793"/>
                  </a:lnTo>
                  <a:lnTo>
                    <a:pt x="1007" y="792"/>
                  </a:lnTo>
                  <a:lnTo>
                    <a:pt x="1006" y="792"/>
                  </a:lnTo>
                  <a:lnTo>
                    <a:pt x="1006" y="791"/>
                  </a:lnTo>
                  <a:lnTo>
                    <a:pt x="1006" y="790"/>
                  </a:lnTo>
                  <a:lnTo>
                    <a:pt x="1006" y="789"/>
                  </a:lnTo>
                  <a:lnTo>
                    <a:pt x="1005" y="789"/>
                  </a:lnTo>
                  <a:lnTo>
                    <a:pt x="1005" y="788"/>
                  </a:lnTo>
                  <a:lnTo>
                    <a:pt x="1006" y="788"/>
                  </a:lnTo>
                  <a:lnTo>
                    <a:pt x="1006" y="787"/>
                  </a:lnTo>
                  <a:lnTo>
                    <a:pt x="1007" y="786"/>
                  </a:lnTo>
                  <a:lnTo>
                    <a:pt x="1006" y="786"/>
                  </a:lnTo>
                  <a:lnTo>
                    <a:pt x="1006" y="787"/>
                  </a:lnTo>
                  <a:lnTo>
                    <a:pt x="1005" y="787"/>
                  </a:lnTo>
                  <a:lnTo>
                    <a:pt x="1005" y="788"/>
                  </a:lnTo>
                  <a:lnTo>
                    <a:pt x="1004" y="788"/>
                  </a:lnTo>
                  <a:lnTo>
                    <a:pt x="1004" y="787"/>
                  </a:lnTo>
                  <a:lnTo>
                    <a:pt x="1004" y="786"/>
                  </a:lnTo>
                  <a:lnTo>
                    <a:pt x="1004" y="785"/>
                  </a:lnTo>
                  <a:lnTo>
                    <a:pt x="1004" y="783"/>
                  </a:lnTo>
                  <a:lnTo>
                    <a:pt x="1003" y="783"/>
                  </a:lnTo>
                  <a:lnTo>
                    <a:pt x="1002" y="782"/>
                  </a:lnTo>
                  <a:lnTo>
                    <a:pt x="1002" y="783"/>
                  </a:lnTo>
                  <a:lnTo>
                    <a:pt x="1001" y="783"/>
                  </a:lnTo>
                  <a:lnTo>
                    <a:pt x="1001" y="781"/>
                  </a:lnTo>
                  <a:lnTo>
                    <a:pt x="999" y="781"/>
                  </a:lnTo>
                  <a:lnTo>
                    <a:pt x="999" y="779"/>
                  </a:lnTo>
                  <a:lnTo>
                    <a:pt x="999" y="778"/>
                  </a:lnTo>
                  <a:lnTo>
                    <a:pt x="999" y="777"/>
                  </a:lnTo>
                  <a:lnTo>
                    <a:pt x="998" y="776"/>
                  </a:lnTo>
                  <a:lnTo>
                    <a:pt x="999" y="776"/>
                  </a:lnTo>
                  <a:lnTo>
                    <a:pt x="999" y="775"/>
                  </a:lnTo>
                  <a:lnTo>
                    <a:pt x="1001" y="774"/>
                  </a:lnTo>
                  <a:lnTo>
                    <a:pt x="1001" y="772"/>
                  </a:lnTo>
                  <a:lnTo>
                    <a:pt x="999" y="772"/>
                  </a:lnTo>
                  <a:lnTo>
                    <a:pt x="999" y="771"/>
                  </a:lnTo>
                  <a:lnTo>
                    <a:pt x="998" y="771"/>
                  </a:lnTo>
                  <a:lnTo>
                    <a:pt x="998" y="772"/>
                  </a:lnTo>
                  <a:lnTo>
                    <a:pt x="998" y="774"/>
                  </a:lnTo>
                  <a:lnTo>
                    <a:pt x="997" y="774"/>
                  </a:lnTo>
                  <a:lnTo>
                    <a:pt x="996" y="774"/>
                  </a:lnTo>
                  <a:lnTo>
                    <a:pt x="996" y="772"/>
                  </a:lnTo>
                  <a:lnTo>
                    <a:pt x="997" y="771"/>
                  </a:lnTo>
                  <a:lnTo>
                    <a:pt x="997" y="770"/>
                  </a:lnTo>
                  <a:lnTo>
                    <a:pt x="997" y="769"/>
                  </a:lnTo>
                  <a:lnTo>
                    <a:pt x="997" y="768"/>
                  </a:lnTo>
                  <a:lnTo>
                    <a:pt x="998" y="767"/>
                  </a:lnTo>
                  <a:lnTo>
                    <a:pt x="998" y="766"/>
                  </a:lnTo>
                  <a:lnTo>
                    <a:pt x="998" y="764"/>
                  </a:lnTo>
                  <a:lnTo>
                    <a:pt x="998" y="763"/>
                  </a:lnTo>
                  <a:lnTo>
                    <a:pt x="998" y="762"/>
                  </a:lnTo>
                  <a:lnTo>
                    <a:pt x="998" y="760"/>
                  </a:lnTo>
                  <a:lnTo>
                    <a:pt x="997" y="759"/>
                  </a:lnTo>
                  <a:lnTo>
                    <a:pt x="997" y="758"/>
                  </a:lnTo>
                  <a:lnTo>
                    <a:pt x="997" y="757"/>
                  </a:lnTo>
                  <a:lnTo>
                    <a:pt x="996" y="757"/>
                  </a:lnTo>
                  <a:lnTo>
                    <a:pt x="995" y="757"/>
                  </a:lnTo>
                  <a:lnTo>
                    <a:pt x="993" y="757"/>
                  </a:lnTo>
                  <a:lnTo>
                    <a:pt x="993" y="756"/>
                  </a:lnTo>
                  <a:lnTo>
                    <a:pt x="993" y="755"/>
                  </a:lnTo>
                  <a:lnTo>
                    <a:pt x="992" y="755"/>
                  </a:lnTo>
                  <a:lnTo>
                    <a:pt x="992" y="754"/>
                  </a:lnTo>
                  <a:lnTo>
                    <a:pt x="991" y="754"/>
                  </a:lnTo>
                  <a:lnTo>
                    <a:pt x="991" y="753"/>
                  </a:lnTo>
                  <a:lnTo>
                    <a:pt x="991" y="752"/>
                  </a:lnTo>
                  <a:lnTo>
                    <a:pt x="990" y="752"/>
                  </a:lnTo>
                  <a:lnTo>
                    <a:pt x="989" y="751"/>
                  </a:lnTo>
                  <a:lnTo>
                    <a:pt x="989" y="748"/>
                  </a:lnTo>
                  <a:lnTo>
                    <a:pt x="987" y="748"/>
                  </a:lnTo>
                  <a:lnTo>
                    <a:pt x="987" y="747"/>
                  </a:lnTo>
                  <a:lnTo>
                    <a:pt x="986" y="747"/>
                  </a:lnTo>
                  <a:lnTo>
                    <a:pt x="985" y="747"/>
                  </a:lnTo>
                  <a:lnTo>
                    <a:pt x="985" y="746"/>
                  </a:lnTo>
                  <a:lnTo>
                    <a:pt x="984" y="745"/>
                  </a:lnTo>
                  <a:lnTo>
                    <a:pt x="984" y="746"/>
                  </a:lnTo>
                  <a:lnTo>
                    <a:pt x="983" y="746"/>
                  </a:lnTo>
                  <a:lnTo>
                    <a:pt x="982" y="746"/>
                  </a:lnTo>
                  <a:lnTo>
                    <a:pt x="981" y="746"/>
                  </a:lnTo>
                  <a:lnTo>
                    <a:pt x="981" y="747"/>
                  </a:lnTo>
                  <a:lnTo>
                    <a:pt x="980" y="747"/>
                  </a:lnTo>
                  <a:lnTo>
                    <a:pt x="978" y="748"/>
                  </a:lnTo>
                  <a:lnTo>
                    <a:pt x="976" y="748"/>
                  </a:lnTo>
                  <a:lnTo>
                    <a:pt x="976" y="751"/>
                  </a:lnTo>
                  <a:lnTo>
                    <a:pt x="975" y="752"/>
                  </a:lnTo>
                  <a:lnTo>
                    <a:pt x="975" y="751"/>
                  </a:lnTo>
                  <a:lnTo>
                    <a:pt x="974" y="751"/>
                  </a:lnTo>
                  <a:lnTo>
                    <a:pt x="973" y="751"/>
                  </a:lnTo>
                  <a:lnTo>
                    <a:pt x="972" y="751"/>
                  </a:lnTo>
                  <a:lnTo>
                    <a:pt x="971" y="752"/>
                  </a:lnTo>
                  <a:lnTo>
                    <a:pt x="971" y="751"/>
                  </a:lnTo>
                  <a:lnTo>
                    <a:pt x="971" y="748"/>
                  </a:lnTo>
                  <a:lnTo>
                    <a:pt x="970" y="748"/>
                  </a:lnTo>
                  <a:lnTo>
                    <a:pt x="970" y="747"/>
                  </a:lnTo>
                  <a:lnTo>
                    <a:pt x="969" y="747"/>
                  </a:lnTo>
                  <a:lnTo>
                    <a:pt x="968" y="746"/>
                  </a:lnTo>
                  <a:lnTo>
                    <a:pt x="968" y="745"/>
                  </a:lnTo>
                  <a:lnTo>
                    <a:pt x="969" y="746"/>
                  </a:lnTo>
                  <a:lnTo>
                    <a:pt x="969" y="745"/>
                  </a:lnTo>
                  <a:lnTo>
                    <a:pt x="968" y="745"/>
                  </a:lnTo>
                  <a:lnTo>
                    <a:pt x="967" y="745"/>
                  </a:lnTo>
                  <a:lnTo>
                    <a:pt x="965" y="744"/>
                  </a:lnTo>
                  <a:lnTo>
                    <a:pt x="964" y="744"/>
                  </a:lnTo>
                  <a:lnTo>
                    <a:pt x="962" y="743"/>
                  </a:lnTo>
                  <a:lnTo>
                    <a:pt x="962" y="742"/>
                  </a:lnTo>
                  <a:lnTo>
                    <a:pt x="961" y="742"/>
                  </a:lnTo>
                  <a:lnTo>
                    <a:pt x="960" y="742"/>
                  </a:lnTo>
                  <a:lnTo>
                    <a:pt x="959" y="742"/>
                  </a:lnTo>
                  <a:lnTo>
                    <a:pt x="959" y="741"/>
                  </a:lnTo>
                  <a:lnTo>
                    <a:pt x="958" y="741"/>
                  </a:lnTo>
                  <a:lnTo>
                    <a:pt x="958" y="742"/>
                  </a:lnTo>
                  <a:lnTo>
                    <a:pt x="957" y="742"/>
                  </a:lnTo>
                  <a:lnTo>
                    <a:pt x="958" y="743"/>
                  </a:lnTo>
                  <a:lnTo>
                    <a:pt x="955" y="743"/>
                  </a:lnTo>
                  <a:lnTo>
                    <a:pt x="956" y="742"/>
                  </a:lnTo>
                  <a:lnTo>
                    <a:pt x="955" y="742"/>
                  </a:lnTo>
                  <a:lnTo>
                    <a:pt x="953" y="743"/>
                  </a:lnTo>
                  <a:lnTo>
                    <a:pt x="952" y="743"/>
                  </a:lnTo>
                  <a:lnTo>
                    <a:pt x="952" y="742"/>
                  </a:lnTo>
                  <a:lnTo>
                    <a:pt x="953" y="742"/>
                  </a:lnTo>
                  <a:lnTo>
                    <a:pt x="953" y="741"/>
                  </a:lnTo>
                  <a:lnTo>
                    <a:pt x="952" y="742"/>
                  </a:lnTo>
                  <a:lnTo>
                    <a:pt x="951" y="742"/>
                  </a:lnTo>
                  <a:lnTo>
                    <a:pt x="951" y="743"/>
                  </a:lnTo>
                  <a:lnTo>
                    <a:pt x="950" y="743"/>
                  </a:lnTo>
                  <a:lnTo>
                    <a:pt x="948" y="744"/>
                  </a:lnTo>
                  <a:lnTo>
                    <a:pt x="948" y="743"/>
                  </a:lnTo>
                  <a:lnTo>
                    <a:pt x="947" y="743"/>
                  </a:lnTo>
                  <a:lnTo>
                    <a:pt x="947" y="744"/>
                  </a:lnTo>
                  <a:lnTo>
                    <a:pt x="946" y="744"/>
                  </a:lnTo>
                  <a:lnTo>
                    <a:pt x="945" y="744"/>
                  </a:lnTo>
                  <a:lnTo>
                    <a:pt x="945" y="743"/>
                  </a:lnTo>
                  <a:lnTo>
                    <a:pt x="945" y="742"/>
                  </a:lnTo>
                  <a:lnTo>
                    <a:pt x="944" y="743"/>
                  </a:lnTo>
                  <a:lnTo>
                    <a:pt x="944" y="742"/>
                  </a:lnTo>
                  <a:lnTo>
                    <a:pt x="944" y="741"/>
                  </a:lnTo>
                  <a:lnTo>
                    <a:pt x="944" y="740"/>
                  </a:lnTo>
                  <a:lnTo>
                    <a:pt x="942" y="740"/>
                  </a:lnTo>
                  <a:lnTo>
                    <a:pt x="942" y="741"/>
                  </a:lnTo>
                  <a:lnTo>
                    <a:pt x="941" y="741"/>
                  </a:lnTo>
                  <a:lnTo>
                    <a:pt x="941" y="742"/>
                  </a:lnTo>
                  <a:lnTo>
                    <a:pt x="941" y="743"/>
                  </a:lnTo>
                  <a:lnTo>
                    <a:pt x="940" y="743"/>
                  </a:lnTo>
                  <a:lnTo>
                    <a:pt x="939" y="743"/>
                  </a:lnTo>
                  <a:lnTo>
                    <a:pt x="938" y="743"/>
                  </a:lnTo>
                  <a:lnTo>
                    <a:pt x="937" y="743"/>
                  </a:lnTo>
                  <a:lnTo>
                    <a:pt x="936" y="743"/>
                  </a:lnTo>
                  <a:lnTo>
                    <a:pt x="935" y="742"/>
                  </a:lnTo>
                  <a:lnTo>
                    <a:pt x="935" y="743"/>
                  </a:lnTo>
                  <a:lnTo>
                    <a:pt x="933" y="743"/>
                  </a:lnTo>
                  <a:lnTo>
                    <a:pt x="932" y="743"/>
                  </a:lnTo>
                  <a:lnTo>
                    <a:pt x="930" y="743"/>
                  </a:lnTo>
                  <a:lnTo>
                    <a:pt x="929" y="743"/>
                  </a:lnTo>
                  <a:lnTo>
                    <a:pt x="929" y="744"/>
                  </a:lnTo>
                  <a:lnTo>
                    <a:pt x="928" y="744"/>
                  </a:lnTo>
                  <a:lnTo>
                    <a:pt x="928" y="745"/>
                  </a:lnTo>
                  <a:lnTo>
                    <a:pt x="927" y="745"/>
                  </a:lnTo>
                  <a:lnTo>
                    <a:pt x="926" y="745"/>
                  </a:lnTo>
                  <a:lnTo>
                    <a:pt x="926" y="746"/>
                  </a:lnTo>
                  <a:lnTo>
                    <a:pt x="925" y="746"/>
                  </a:lnTo>
                  <a:lnTo>
                    <a:pt x="925" y="745"/>
                  </a:lnTo>
                  <a:lnTo>
                    <a:pt x="925" y="744"/>
                  </a:lnTo>
                  <a:lnTo>
                    <a:pt x="924" y="744"/>
                  </a:lnTo>
                  <a:lnTo>
                    <a:pt x="923" y="744"/>
                  </a:lnTo>
                  <a:lnTo>
                    <a:pt x="923" y="743"/>
                  </a:lnTo>
                  <a:lnTo>
                    <a:pt x="922" y="743"/>
                  </a:lnTo>
                  <a:lnTo>
                    <a:pt x="921" y="743"/>
                  </a:lnTo>
                  <a:lnTo>
                    <a:pt x="919" y="743"/>
                  </a:lnTo>
                  <a:lnTo>
                    <a:pt x="919" y="744"/>
                  </a:lnTo>
                  <a:lnTo>
                    <a:pt x="917" y="744"/>
                  </a:lnTo>
                  <a:lnTo>
                    <a:pt x="917" y="745"/>
                  </a:lnTo>
                  <a:lnTo>
                    <a:pt x="917" y="746"/>
                  </a:lnTo>
                  <a:lnTo>
                    <a:pt x="919" y="746"/>
                  </a:lnTo>
                  <a:lnTo>
                    <a:pt x="921" y="746"/>
                  </a:lnTo>
                  <a:lnTo>
                    <a:pt x="922" y="746"/>
                  </a:lnTo>
                  <a:lnTo>
                    <a:pt x="923" y="746"/>
                  </a:lnTo>
                  <a:lnTo>
                    <a:pt x="924" y="745"/>
                  </a:lnTo>
                  <a:lnTo>
                    <a:pt x="924" y="746"/>
                  </a:lnTo>
                  <a:lnTo>
                    <a:pt x="924" y="747"/>
                  </a:lnTo>
                  <a:lnTo>
                    <a:pt x="925" y="747"/>
                  </a:lnTo>
                  <a:lnTo>
                    <a:pt x="925" y="748"/>
                  </a:lnTo>
                  <a:lnTo>
                    <a:pt x="926" y="748"/>
                  </a:lnTo>
                  <a:lnTo>
                    <a:pt x="926" y="747"/>
                  </a:lnTo>
                  <a:lnTo>
                    <a:pt x="927" y="746"/>
                  </a:lnTo>
                  <a:lnTo>
                    <a:pt x="928" y="746"/>
                  </a:lnTo>
                  <a:lnTo>
                    <a:pt x="928" y="747"/>
                  </a:lnTo>
                  <a:lnTo>
                    <a:pt x="928" y="748"/>
                  </a:lnTo>
                  <a:lnTo>
                    <a:pt x="927" y="748"/>
                  </a:lnTo>
                  <a:lnTo>
                    <a:pt x="927" y="751"/>
                  </a:lnTo>
                  <a:lnTo>
                    <a:pt x="926" y="751"/>
                  </a:lnTo>
                  <a:lnTo>
                    <a:pt x="926" y="752"/>
                  </a:lnTo>
                  <a:lnTo>
                    <a:pt x="925" y="752"/>
                  </a:lnTo>
                  <a:lnTo>
                    <a:pt x="925" y="753"/>
                  </a:lnTo>
                  <a:lnTo>
                    <a:pt x="926" y="753"/>
                  </a:lnTo>
                  <a:lnTo>
                    <a:pt x="926" y="754"/>
                  </a:lnTo>
                  <a:lnTo>
                    <a:pt x="927" y="754"/>
                  </a:lnTo>
                  <a:lnTo>
                    <a:pt x="927" y="755"/>
                  </a:lnTo>
                  <a:lnTo>
                    <a:pt x="928" y="755"/>
                  </a:lnTo>
                  <a:lnTo>
                    <a:pt x="929" y="755"/>
                  </a:lnTo>
                  <a:lnTo>
                    <a:pt x="930" y="755"/>
                  </a:lnTo>
                  <a:lnTo>
                    <a:pt x="930" y="756"/>
                  </a:lnTo>
                  <a:lnTo>
                    <a:pt x="932" y="756"/>
                  </a:lnTo>
                  <a:lnTo>
                    <a:pt x="932" y="757"/>
                  </a:lnTo>
                  <a:lnTo>
                    <a:pt x="932" y="758"/>
                  </a:lnTo>
                  <a:lnTo>
                    <a:pt x="930" y="758"/>
                  </a:lnTo>
                  <a:lnTo>
                    <a:pt x="929" y="758"/>
                  </a:lnTo>
                  <a:lnTo>
                    <a:pt x="929" y="757"/>
                  </a:lnTo>
                  <a:lnTo>
                    <a:pt x="928" y="758"/>
                  </a:lnTo>
                  <a:lnTo>
                    <a:pt x="928" y="757"/>
                  </a:lnTo>
                  <a:lnTo>
                    <a:pt x="927" y="756"/>
                  </a:lnTo>
                  <a:lnTo>
                    <a:pt x="926" y="756"/>
                  </a:lnTo>
                  <a:lnTo>
                    <a:pt x="925" y="756"/>
                  </a:lnTo>
                  <a:lnTo>
                    <a:pt x="924" y="755"/>
                  </a:lnTo>
                  <a:lnTo>
                    <a:pt x="925" y="755"/>
                  </a:lnTo>
                  <a:lnTo>
                    <a:pt x="925" y="754"/>
                  </a:lnTo>
                  <a:lnTo>
                    <a:pt x="924" y="755"/>
                  </a:lnTo>
                  <a:lnTo>
                    <a:pt x="924" y="754"/>
                  </a:lnTo>
                  <a:lnTo>
                    <a:pt x="923" y="754"/>
                  </a:lnTo>
                  <a:lnTo>
                    <a:pt x="922" y="753"/>
                  </a:lnTo>
                  <a:lnTo>
                    <a:pt x="921" y="753"/>
                  </a:lnTo>
                  <a:lnTo>
                    <a:pt x="921" y="754"/>
                  </a:lnTo>
                  <a:lnTo>
                    <a:pt x="922" y="754"/>
                  </a:lnTo>
                  <a:lnTo>
                    <a:pt x="922" y="755"/>
                  </a:lnTo>
                  <a:lnTo>
                    <a:pt x="923" y="756"/>
                  </a:lnTo>
                  <a:lnTo>
                    <a:pt x="922" y="756"/>
                  </a:lnTo>
                  <a:lnTo>
                    <a:pt x="922" y="757"/>
                  </a:lnTo>
                  <a:lnTo>
                    <a:pt x="921" y="757"/>
                  </a:lnTo>
                  <a:lnTo>
                    <a:pt x="919" y="757"/>
                  </a:lnTo>
                  <a:lnTo>
                    <a:pt x="919" y="756"/>
                  </a:lnTo>
                  <a:lnTo>
                    <a:pt x="917" y="756"/>
                  </a:lnTo>
                  <a:lnTo>
                    <a:pt x="917" y="755"/>
                  </a:lnTo>
                  <a:lnTo>
                    <a:pt x="916" y="756"/>
                  </a:lnTo>
                  <a:lnTo>
                    <a:pt x="915" y="756"/>
                  </a:lnTo>
                  <a:lnTo>
                    <a:pt x="915" y="757"/>
                  </a:lnTo>
                  <a:lnTo>
                    <a:pt x="914" y="757"/>
                  </a:lnTo>
                  <a:lnTo>
                    <a:pt x="913" y="757"/>
                  </a:lnTo>
                  <a:lnTo>
                    <a:pt x="912" y="757"/>
                  </a:lnTo>
                  <a:lnTo>
                    <a:pt x="911" y="757"/>
                  </a:lnTo>
                  <a:lnTo>
                    <a:pt x="911" y="756"/>
                  </a:lnTo>
                  <a:lnTo>
                    <a:pt x="911" y="755"/>
                  </a:lnTo>
                  <a:lnTo>
                    <a:pt x="910" y="756"/>
                  </a:lnTo>
                  <a:lnTo>
                    <a:pt x="909" y="756"/>
                  </a:lnTo>
                  <a:lnTo>
                    <a:pt x="909" y="755"/>
                  </a:lnTo>
                  <a:lnTo>
                    <a:pt x="910" y="755"/>
                  </a:lnTo>
                  <a:lnTo>
                    <a:pt x="910" y="754"/>
                  </a:lnTo>
                  <a:lnTo>
                    <a:pt x="910" y="753"/>
                  </a:lnTo>
                  <a:lnTo>
                    <a:pt x="909" y="753"/>
                  </a:lnTo>
                  <a:lnTo>
                    <a:pt x="907" y="753"/>
                  </a:lnTo>
                  <a:lnTo>
                    <a:pt x="906" y="753"/>
                  </a:lnTo>
                  <a:lnTo>
                    <a:pt x="906" y="752"/>
                  </a:lnTo>
                  <a:lnTo>
                    <a:pt x="905" y="752"/>
                  </a:lnTo>
                  <a:lnTo>
                    <a:pt x="905" y="751"/>
                  </a:lnTo>
                  <a:lnTo>
                    <a:pt x="904" y="751"/>
                  </a:lnTo>
                  <a:lnTo>
                    <a:pt x="904" y="748"/>
                  </a:lnTo>
                  <a:lnTo>
                    <a:pt x="902" y="748"/>
                  </a:lnTo>
                  <a:lnTo>
                    <a:pt x="901" y="748"/>
                  </a:lnTo>
                  <a:lnTo>
                    <a:pt x="901" y="751"/>
                  </a:lnTo>
                  <a:lnTo>
                    <a:pt x="900" y="751"/>
                  </a:lnTo>
                  <a:lnTo>
                    <a:pt x="899" y="751"/>
                  </a:lnTo>
                  <a:lnTo>
                    <a:pt x="900" y="752"/>
                  </a:lnTo>
                  <a:lnTo>
                    <a:pt x="901" y="752"/>
                  </a:lnTo>
                  <a:lnTo>
                    <a:pt x="902" y="752"/>
                  </a:lnTo>
                  <a:lnTo>
                    <a:pt x="904" y="752"/>
                  </a:lnTo>
                  <a:lnTo>
                    <a:pt x="904" y="753"/>
                  </a:lnTo>
                  <a:lnTo>
                    <a:pt x="904" y="754"/>
                  </a:lnTo>
                  <a:lnTo>
                    <a:pt x="902" y="753"/>
                  </a:lnTo>
                  <a:lnTo>
                    <a:pt x="901" y="753"/>
                  </a:lnTo>
                  <a:lnTo>
                    <a:pt x="900" y="753"/>
                  </a:lnTo>
                  <a:lnTo>
                    <a:pt x="899" y="753"/>
                  </a:lnTo>
                  <a:lnTo>
                    <a:pt x="898" y="753"/>
                  </a:lnTo>
                  <a:lnTo>
                    <a:pt x="896" y="753"/>
                  </a:lnTo>
                  <a:lnTo>
                    <a:pt x="895" y="753"/>
                  </a:lnTo>
                  <a:lnTo>
                    <a:pt x="894" y="753"/>
                  </a:lnTo>
                  <a:lnTo>
                    <a:pt x="893" y="752"/>
                  </a:lnTo>
                  <a:lnTo>
                    <a:pt x="892" y="752"/>
                  </a:lnTo>
                  <a:lnTo>
                    <a:pt x="891" y="751"/>
                  </a:lnTo>
                  <a:lnTo>
                    <a:pt x="890" y="751"/>
                  </a:lnTo>
                  <a:lnTo>
                    <a:pt x="889" y="751"/>
                  </a:lnTo>
                  <a:lnTo>
                    <a:pt x="887" y="751"/>
                  </a:lnTo>
                  <a:lnTo>
                    <a:pt x="885" y="751"/>
                  </a:lnTo>
                  <a:lnTo>
                    <a:pt x="884" y="751"/>
                  </a:lnTo>
                  <a:lnTo>
                    <a:pt x="883" y="751"/>
                  </a:lnTo>
                  <a:lnTo>
                    <a:pt x="882" y="751"/>
                  </a:lnTo>
                  <a:lnTo>
                    <a:pt x="882" y="748"/>
                  </a:lnTo>
                  <a:lnTo>
                    <a:pt x="883" y="748"/>
                  </a:lnTo>
                  <a:lnTo>
                    <a:pt x="883" y="747"/>
                  </a:lnTo>
                  <a:lnTo>
                    <a:pt x="882" y="747"/>
                  </a:lnTo>
                  <a:lnTo>
                    <a:pt x="881" y="748"/>
                  </a:lnTo>
                  <a:lnTo>
                    <a:pt x="881" y="751"/>
                  </a:lnTo>
                  <a:lnTo>
                    <a:pt x="882" y="751"/>
                  </a:lnTo>
                  <a:lnTo>
                    <a:pt x="882" y="752"/>
                  </a:lnTo>
                  <a:lnTo>
                    <a:pt x="881" y="752"/>
                  </a:lnTo>
                  <a:lnTo>
                    <a:pt x="880" y="752"/>
                  </a:lnTo>
                  <a:lnTo>
                    <a:pt x="879" y="752"/>
                  </a:lnTo>
                  <a:lnTo>
                    <a:pt x="878" y="753"/>
                  </a:lnTo>
                  <a:lnTo>
                    <a:pt x="875" y="754"/>
                  </a:lnTo>
                  <a:lnTo>
                    <a:pt x="875" y="753"/>
                  </a:lnTo>
                  <a:lnTo>
                    <a:pt x="873" y="753"/>
                  </a:lnTo>
                  <a:lnTo>
                    <a:pt x="873" y="752"/>
                  </a:lnTo>
                  <a:lnTo>
                    <a:pt x="875" y="752"/>
                  </a:lnTo>
                  <a:lnTo>
                    <a:pt x="875" y="751"/>
                  </a:lnTo>
                  <a:lnTo>
                    <a:pt x="873" y="751"/>
                  </a:lnTo>
                  <a:lnTo>
                    <a:pt x="871" y="751"/>
                  </a:lnTo>
                  <a:lnTo>
                    <a:pt x="871" y="752"/>
                  </a:lnTo>
                  <a:lnTo>
                    <a:pt x="870" y="752"/>
                  </a:lnTo>
                  <a:lnTo>
                    <a:pt x="870" y="751"/>
                  </a:lnTo>
                  <a:lnTo>
                    <a:pt x="869" y="751"/>
                  </a:lnTo>
                  <a:lnTo>
                    <a:pt x="869" y="752"/>
                  </a:lnTo>
                  <a:lnTo>
                    <a:pt x="870" y="752"/>
                  </a:lnTo>
                  <a:lnTo>
                    <a:pt x="870" y="753"/>
                  </a:lnTo>
                  <a:lnTo>
                    <a:pt x="871" y="754"/>
                  </a:lnTo>
                  <a:lnTo>
                    <a:pt x="871" y="755"/>
                  </a:lnTo>
                  <a:lnTo>
                    <a:pt x="873" y="755"/>
                  </a:lnTo>
                  <a:lnTo>
                    <a:pt x="871" y="756"/>
                  </a:lnTo>
                  <a:lnTo>
                    <a:pt x="870" y="755"/>
                  </a:lnTo>
                  <a:lnTo>
                    <a:pt x="870" y="756"/>
                  </a:lnTo>
                  <a:lnTo>
                    <a:pt x="869" y="757"/>
                  </a:lnTo>
                  <a:lnTo>
                    <a:pt x="869" y="758"/>
                  </a:lnTo>
                  <a:lnTo>
                    <a:pt x="868" y="759"/>
                  </a:lnTo>
                  <a:lnTo>
                    <a:pt x="867" y="759"/>
                  </a:lnTo>
                  <a:lnTo>
                    <a:pt x="867" y="760"/>
                  </a:lnTo>
                  <a:lnTo>
                    <a:pt x="866" y="760"/>
                  </a:lnTo>
                  <a:lnTo>
                    <a:pt x="865" y="762"/>
                  </a:lnTo>
                  <a:lnTo>
                    <a:pt x="864" y="762"/>
                  </a:lnTo>
                  <a:lnTo>
                    <a:pt x="862" y="762"/>
                  </a:lnTo>
                  <a:lnTo>
                    <a:pt x="861" y="763"/>
                  </a:lnTo>
                  <a:lnTo>
                    <a:pt x="860" y="764"/>
                  </a:lnTo>
                  <a:lnTo>
                    <a:pt x="860" y="763"/>
                  </a:lnTo>
                  <a:lnTo>
                    <a:pt x="859" y="763"/>
                  </a:lnTo>
                  <a:lnTo>
                    <a:pt x="858" y="763"/>
                  </a:lnTo>
                  <a:lnTo>
                    <a:pt x="856" y="763"/>
                  </a:lnTo>
                  <a:lnTo>
                    <a:pt x="855" y="764"/>
                  </a:lnTo>
                  <a:lnTo>
                    <a:pt x="855" y="763"/>
                  </a:lnTo>
                  <a:lnTo>
                    <a:pt x="856" y="762"/>
                  </a:lnTo>
                  <a:lnTo>
                    <a:pt x="855" y="762"/>
                  </a:lnTo>
                  <a:lnTo>
                    <a:pt x="855" y="763"/>
                  </a:lnTo>
                  <a:lnTo>
                    <a:pt x="854" y="763"/>
                  </a:lnTo>
                  <a:lnTo>
                    <a:pt x="854" y="762"/>
                  </a:lnTo>
                  <a:lnTo>
                    <a:pt x="853" y="762"/>
                  </a:lnTo>
                  <a:lnTo>
                    <a:pt x="853" y="763"/>
                  </a:lnTo>
                  <a:lnTo>
                    <a:pt x="854" y="763"/>
                  </a:lnTo>
                  <a:lnTo>
                    <a:pt x="854" y="764"/>
                  </a:lnTo>
                  <a:lnTo>
                    <a:pt x="855" y="764"/>
                  </a:lnTo>
                  <a:lnTo>
                    <a:pt x="855" y="766"/>
                  </a:lnTo>
                  <a:lnTo>
                    <a:pt x="856" y="766"/>
                  </a:lnTo>
                  <a:lnTo>
                    <a:pt x="855" y="767"/>
                  </a:lnTo>
                  <a:lnTo>
                    <a:pt x="854" y="767"/>
                  </a:lnTo>
                  <a:lnTo>
                    <a:pt x="853" y="767"/>
                  </a:lnTo>
                  <a:lnTo>
                    <a:pt x="853" y="766"/>
                  </a:lnTo>
                  <a:lnTo>
                    <a:pt x="852" y="766"/>
                  </a:lnTo>
                  <a:lnTo>
                    <a:pt x="852" y="767"/>
                  </a:lnTo>
                  <a:lnTo>
                    <a:pt x="852" y="768"/>
                  </a:lnTo>
                  <a:lnTo>
                    <a:pt x="852" y="769"/>
                  </a:lnTo>
                  <a:lnTo>
                    <a:pt x="852" y="770"/>
                  </a:lnTo>
                  <a:lnTo>
                    <a:pt x="850" y="771"/>
                  </a:lnTo>
                  <a:lnTo>
                    <a:pt x="850" y="770"/>
                  </a:lnTo>
                  <a:lnTo>
                    <a:pt x="850" y="769"/>
                  </a:lnTo>
                  <a:lnTo>
                    <a:pt x="849" y="769"/>
                  </a:lnTo>
                  <a:lnTo>
                    <a:pt x="848" y="769"/>
                  </a:lnTo>
                  <a:lnTo>
                    <a:pt x="848" y="770"/>
                  </a:lnTo>
                  <a:lnTo>
                    <a:pt x="849" y="770"/>
                  </a:lnTo>
                  <a:lnTo>
                    <a:pt x="849" y="771"/>
                  </a:lnTo>
                  <a:lnTo>
                    <a:pt x="848" y="771"/>
                  </a:lnTo>
                  <a:lnTo>
                    <a:pt x="848" y="772"/>
                  </a:lnTo>
                  <a:lnTo>
                    <a:pt x="847" y="772"/>
                  </a:lnTo>
                  <a:lnTo>
                    <a:pt x="846" y="772"/>
                  </a:lnTo>
                  <a:lnTo>
                    <a:pt x="846" y="774"/>
                  </a:lnTo>
                  <a:lnTo>
                    <a:pt x="847" y="774"/>
                  </a:lnTo>
                  <a:lnTo>
                    <a:pt x="847" y="775"/>
                  </a:lnTo>
                  <a:lnTo>
                    <a:pt x="848" y="775"/>
                  </a:lnTo>
                  <a:lnTo>
                    <a:pt x="847" y="777"/>
                  </a:lnTo>
                  <a:lnTo>
                    <a:pt x="847" y="776"/>
                  </a:lnTo>
                  <a:lnTo>
                    <a:pt x="846" y="776"/>
                  </a:lnTo>
                  <a:lnTo>
                    <a:pt x="846" y="777"/>
                  </a:lnTo>
                  <a:lnTo>
                    <a:pt x="847" y="777"/>
                  </a:lnTo>
                  <a:lnTo>
                    <a:pt x="847" y="778"/>
                  </a:lnTo>
                  <a:lnTo>
                    <a:pt x="846" y="779"/>
                  </a:lnTo>
                  <a:lnTo>
                    <a:pt x="846" y="778"/>
                  </a:lnTo>
                  <a:lnTo>
                    <a:pt x="845" y="778"/>
                  </a:lnTo>
                  <a:lnTo>
                    <a:pt x="844" y="778"/>
                  </a:lnTo>
                  <a:lnTo>
                    <a:pt x="842" y="777"/>
                  </a:lnTo>
                  <a:lnTo>
                    <a:pt x="842" y="778"/>
                  </a:lnTo>
                  <a:lnTo>
                    <a:pt x="844" y="778"/>
                  </a:lnTo>
                  <a:lnTo>
                    <a:pt x="842" y="779"/>
                  </a:lnTo>
                  <a:lnTo>
                    <a:pt x="844" y="779"/>
                  </a:lnTo>
                  <a:lnTo>
                    <a:pt x="845" y="779"/>
                  </a:lnTo>
                  <a:lnTo>
                    <a:pt x="846" y="779"/>
                  </a:lnTo>
                  <a:lnTo>
                    <a:pt x="845" y="781"/>
                  </a:lnTo>
                  <a:lnTo>
                    <a:pt x="845" y="782"/>
                  </a:lnTo>
                  <a:lnTo>
                    <a:pt x="844" y="782"/>
                  </a:lnTo>
                  <a:lnTo>
                    <a:pt x="844" y="783"/>
                  </a:lnTo>
                  <a:lnTo>
                    <a:pt x="845" y="783"/>
                  </a:lnTo>
                  <a:lnTo>
                    <a:pt x="845" y="785"/>
                  </a:lnTo>
                  <a:lnTo>
                    <a:pt x="845" y="786"/>
                  </a:lnTo>
                  <a:lnTo>
                    <a:pt x="845" y="787"/>
                  </a:lnTo>
                  <a:lnTo>
                    <a:pt x="846" y="788"/>
                  </a:lnTo>
                  <a:lnTo>
                    <a:pt x="845" y="788"/>
                  </a:lnTo>
                  <a:lnTo>
                    <a:pt x="846" y="789"/>
                  </a:lnTo>
                  <a:lnTo>
                    <a:pt x="846" y="790"/>
                  </a:lnTo>
                  <a:lnTo>
                    <a:pt x="846" y="791"/>
                  </a:lnTo>
                  <a:lnTo>
                    <a:pt x="847" y="791"/>
                  </a:lnTo>
                  <a:lnTo>
                    <a:pt x="847" y="792"/>
                  </a:lnTo>
                  <a:lnTo>
                    <a:pt x="848" y="792"/>
                  </a:lnTo>
                  <a:lnTo>
                    <a:pt x="847" y="793"/>
                  </a:lnTo>
                  <a:lnTo>
                    <a:pt x="848" y="793"/>
                  </a:lnTo>
                  <a:lnTo>
                    <a:pt x="848" y="794"/>
                  </a:lnTo>
                  <a:lnTo>
                    <a:pt x="847" y="794"/>
                  </a:lnTo>
                  <a:lnTo>
                    <a:pt x="846" y="794"/>
                  </a:lnTo>
                  <a:lnTo>
                    <a:pt x="845" y="794"/>
                  </a:lnTo>
                  <a:lnTo>
                    <a:pt x="844" y="794"/>
                  </a:lnTo>
                  <a:lnTo>
                    <a:pt x="844" y="793"/>
                  </a:lnTo>
                  <a:lnTo>
                    <a:pt x="842" y="793"/>
                  </a:lnTo>
                  <a:lnTo>
                    <a:pt x="841" y="793"/>
                  </a:lnTo>
                  <a:lnTo>
                    <a:pt x="839" y="793"/>
                  </a:lnTo>
                  <a:lnTo>
                    <a:pt x="838" y="793"/>
                  </a:lnTo>
                  <a:lnTo>
                    <a:pt x="837" y="793"/>
                  </a:lnTo>
                  <a:lnTo>
                    <a:pt x="836" y="792"/>
                  </a:lnTo>
                  <a:lnTo>
                    <a:pt x="835" y="792"/>
                  </a:lnTo>
                  <a:lnTo>
                    <a:pt x="835" y="791"/>
                  </a:lnTo>
                  <a:lnTo>
                    <a:pt x="834" y="791"/>
                  </a:lnTo>
                  <a:lnTo>
                    <a:pt x="833" y="791"/>
                  </a:lnTo>
                  <a:lnTo>
                    <a:pt x="832" y="791"/>
                  </a:lnTo>
                  <a:lnTo>
                    <a:pt x="833" y="790"/>
                  </a:lnTo>
                  <a:lnTo>
                    <a:pt x="832" y="790"/>
                  </a:lnTo>
                  <a:lnTo>
                    <a:pt x="831" y="790"/>
                  </a:lnTo>
                  <a:lnTo>
                    <a:pt x="830" y="789"/>
                  </a:lnTo>
                  <a:lnTo>
                    <a:pt x="829" y="789"/>
                  </a:lnTo>
                  <a:lnTo>
                    <a:pt x="829" y="788"/>
                  </a:lnTo>
                  <a:lnTo>
                    <a:pt x="826" y="788"/>
                  </a:lnTo>
                  <a:lnTo>
                    <a:pt x="826" y="787"/>
                  </a:lnTo>
                  <a:lnTo>
                    <a:pt x="826" y="786"/>
                  </a:lnTo>
                  <a:lnTo>
                    <a:pt x="826" y="785"/>
                  </a:lnTo>
                  <a:lnTo>
                    <a:pt x="825" y="785"/>
                  </a:lnTo>
                  <a:lnTo>
                    <a:pt x="825" y="783"/>
                  </a:lnTo>
                  <a:lnTo>
                    <a:pt x="824" y="783"/>
                  </a:lnTo>
                  <a:lnTo>
                    <a:pt x="824" y="782"/>
                  </a:lnTo>
                  <a:lnTo>
                    <a:pt x="824" y="781"/>
                  </a:lnTo>
                  <a:lnTo>
                    <a:pt x="824" y="779"/>
                  </a:lnTo>
                  <a:lnTo>
                    <a:pt x="823" y="778"/>
                  </a:lnTo>
                  <a:lnTo>
                    <a:pt x="824" y="778"/>
                  </a:lnTo>
                  <a:lnTo>
                    <a:pt x="824" y="777"/>
                  </a:lnTo>
                  <a:lnTo>
                    <a:pt x="823" y="777"/>
                  </a:lnTo>
                  <a:lnTo>
                    <a:pt x="823" y="776"/>
                  </a:lnTo>
                  <a:lnTo>
                    <a:pt x="823" y="775"/>
                  </a:lnTo>
                  <a:lnTo>
                    <a:pt x="822" y="775"/>
                  </a:lnTo>
                  <a:lnTo>
                    <a:pt x="821" y="775"/>
                  </a:lnTo>
                  <a:lnTo>
                    <a:pt x="821" y="774"/>
                  </a:lnTo>
                  <a:lnTo>
                    <a:pt x="820" y="774"/>
                  </a:lnTo>
                  <a:lnTo>
                    <a:pt x="820" y="772"/>
                  </a:lnTo>
                  <a:lnTo>
                    <a:pt x="820" y="771"/>
                  </a:lnTo>
                  <a:lnTo>
                    <a:pt x="819" y="771"/>
                  </a:lnTo>
                  <a:lnTo>
                    <a:pt x="819" y="770"/>
                  </a:lnTo>
                  <a:lnTo>
                    <a:pt x="819" y="769"/>
                  </a:lnTo>
                  <a:lnTo>
                    <a:pt x="818" y="769"/>
                  </a:lnTo>
                  <a:lnTo>
                    <a:pt x="816" y="769"/>
                  </a:lnTo>
                  <a:lnTo>
                    <a:pt x="816" y="768"/>
                  </a:lnTo>
                  <a:lnTo>
                    <a:pt x="816" y="767"/>
                  </a:lnTo>
                  <a:lnTo>
                    <a:pt x="815" y="767"/>
                  </a:lnTo>
                  <a:lnTo>
                    <a:pt x="815" y="766"/>
                  </a:lnTo>
                  <a:lnTo>
                    <a:pt x="815" y="764"/>
                  </a:lnTo>
                  <a:lnTo>
                    <a:pt x="814" y="763"/>
                  </a:lnTo>
                  <a:lnTo>
                    <a:pt x="814" y="762"/>
                  </a:lnTo>
                  <a:lnTo>
                    <a:pt x="814" y="760"/>
                  </a:lnTo>
                  <a:lnTo>
                    <a:pt x="813" y="760"/>
                  </a:lnTo>
                  <a:lnTo>
                    <a:pt x="813" y="759"/>
                  </a:lnTo>
                  <a:lnTo>
                    <a:pt x="811" y="758"/>
                  </a:lnTo>
                  <a:lnTo>
                    <a:pt x="811" y="757"/>
                  </a:lnTo>
                  <a:lnTo>
                    <a:pt x="810" y="757"/>
                  </a:lnTo>
                  <a:lnTo>
                    <a:pt x="810" y="756"/>
                  </a:lnTo>
                  <a:lnTo>
                    <a:pt x="809" y="756"/>
                  </a:lnTo>
                  <a:lnTo>
                    <a:pt x="809" y="755"/>
                  </a:lnTo>
                  <a:lnTo>
                    <a:pt x="808" y="755"/>
                  </a:lnTo>
                  <a:lnTo>
                    <a:pt x="808" y="754"/>
                  </a:lnTo>
                  <a:lnTo>
                    <a:pt x="807" y="754"/>
                  </a:lnTo>
                  <a:lnTo>
                    <a:pt x="807" y="753"/>
                  </a:lnTo>
                  <a:lnTo>
                    <a:pt x="805" y="753"/>
                  </a:lnTo>
                  <a:lnTo>
                    <a:pt x="805" y="752"/>
                  </a:lnTo>
                  <a:lnTo>
                    <a:pt x="804" y="752"/>
                  </a:lnTo>
                  <a:lnTo>
                    <a:pt x="804" y="751"/>
                  </a:lnTo>
                  <a:lnTo>
                    <a:pt x="803" y="751"/>
                  </a:lnTo>
                  <a:lnTo>
                    <a:pt x="802" y="751"/>
                  </a:lnTo>
                  <a:lnTo>
                    <a:pt x="800" y="751"/>
                  </a:lnTo>
                  <a:lnTo>
                    <a:pt x="799" y="751"/>
                  </a:lnTo>
                  <a:lnTo>
                    <a:pt x="798" y="748"/>
                  </a:lnTo>
                  <a:lnTo>
                    <a:pt x="798" y="751"/>
                  </a:lnTo>
                  <a:lnTo>
                    <a:pt x="796" y="748"/>
                  </a:lnTo>
                  <a:lnTo>
                    <a:pt x="795" y="748"/>
                  </a:lnTo>
                  <a:lnTo>
                    <a:pt x="793" y="748"/>
                  </a:lnTo>
                  <a:lnTo>
                    <a:pt x="793" y="751"/>
                  </a:lnTo>
                  <a:lnTo>
                    <a:pt x="792" y="751"/>
                  </a:lnTo>
                  <a:lnTo>
                    <a:pt x="791" y="751"/>
                  </a:lnTo>
                  <a:lnTo>
                    <a:pt x="790" y="752"/>
                  </a:lnTo>
                  <a:lnTo>
                    <a:pt x="790" y="753"/>
                  </a:lnTo>
                  <a:lnTo>
                    <a:pt x="789" y="754"/>
                  </a:lnTo>
                  <a:lnTo>
                    <a:pt x="789" y="755"/>
                  </a:lnTo>
                  <a:lnTo>
                    <a:pt x="789" y="756"/>
                  </a:lnTo>
                  <a:lnTo>
                    <a:pt x="788" y="757"/>
                  </a:lnTo>
                  <a:lnTo>
                    <a:pt x="788" y="758"/>
                  </a:lnTo>
                  <a:lnTo>
                    <a:pt x="787" y="758"/>
                  </a:lnTo>
                  <a:lnTo>
                    <a:pt x="787" y="759"/>
                  </a:lnTo>
                  <a:lnTo>
                    <a:pt x="786" y="759"/>
                  </a:lnTo>
                  <a:lnTo>
                    <a:pt x="785" y="759"/>
                  </a:lnTo>
                  <a:lnTo>
                    <a:pt x="785" y="758"/>
                  </a:lnTo>
                  <a:lnTo>
                    <a:pt x="784" y="758"/>
                  </a:lnTo>
                  <a:lnTo>
                    <a:pt x="782" y="757"/>
                  </a:lnTo>
                  <a:lnTo>
                    <a:pt x="780" y="757"/>
                  </a:lnTo>
                  <a:lnTo>
                    <a:pt x="779" y="756"/>
                  </a:lnTo>
                  <a:lnTo>
                    <a:pt x="778" y="756"/>
                  </a:lnTo>
                  <a:lnTo>
                    <a:pt x="777" y="755"/>
                  </a:lnTo>
                  <a:lnTo>
                    <a:pt x="776" y="755"/>
                  </a:lnTo>
                  <a:lnTo>
                    <a:pt x="776" y="754"/>
                  </a:lnTo>
                  <a:lnTo>
                    <a:pt x="775" y="754"/>
                  </a:lnTo>
                  <a:lnTo>
                    <a:pt x="775" y="753"/>
                  </a:lnTo>
                  <a:lnTo>
                    <a:pt x="774" y="753"/>
                  </a:lnTo>
                  <a:lnTo>
                    <a:pt x="773" y="753"/>
                  </a:lnTo>
                  <a:lnTo>
                    <a:pt x="773" y="752"/>
                  </a:lnTo>
                  <a:lnTo>
                    <a:pt x="772" y="752"/>
                  </a:lnTo>
                  <a:lnTo>
                    <a:pt x="772" y="751"/>
                  </a:lnTo>
                  <a:lnTo>
                    <a:pt x="772" y="748"/>
                  </a:lnTo>
                  <a:lnTo>
                    <a:pt x="770" y="748"/>
                  </a:lnTo>
                  <a:lnTo>
                    <a:pt x="770" y="747"/>
                  </a:lnTo>
                  <a:lnTo>
                    <a:pt x="770" y="746"/>
                  </a:lnTo>
                  <a:lnTo>
                    <a:pt x="770" y="745"/>
                  </a:lnTo>
                  <a:lnTo>
                    <a:pt x="770" y="744"/>
                  </a:lnTo>
                  <a:lnTo>
                    <a:pt x="769" y="744"/>
                  </a:lnTo>
                  <a:lnTo>
                    <a:pt x="769" y="743"/>
                  </a:lnTo>
                  <a:lnTo>
                    <a:pt x="769" y="742"/>
                  </a:lnTo>
                  <a:lnTo>
                    <a:pt x="769" y="741"/>
                  </a:lnTo>
                  <a:lnTo>
                    <a:pt x="768" y="741"/>
                  </a:lnTo>
                  <a:lnTo>
                    <a:pt x="768" y="740"/>
                  </a:lnTo>
                  <a:lnTo>
                    <a:pt x="767" y="740"/>
                  </a:lnTo>
                  <a:lnTo>
                    <a:pt x="767" y="738"/>
                  </a:lnTo>
                  <a:lnTo>
                    <a:pt x="765" y="738"/>
                  </a:lnTo>
                  <a:lnTo>
                    <a:pt x="765" y="737"/>
                  </a:lnTo>
                  <a:lnTo>
                    <a:pt x="764" y="737"/>
                  </a:lnTo>
                  <a:lnTo>
                    <a:pt x="763" y="737"/>
                  </a:lnTo>
                  <a:lnTo>
                    <a:pt x="763" y="736"/>
                  </a:lnTo>
                  <a:lnTo>
                    <a:pt x="762" y="736"/>
                  </a:lnTo>
                  <a:lnTo>
                    <a:pt x="762" y="734"/>
                  </a:lnTo>
                  <a:lnTo>
                    <a:pt x="761" y="734"/>
                  </a:lnTo>
                  <a:lnTo>
                    <a:pt x="761" y="733"/>
                  </a:lnTo>
                  <a:lnTo>
                    <a:pt x="759" y="733"/>
                  </a:lnTo>
                  <a:lnTo>
                    <a:pt x="759" y="732"/>
                  </a:lnTo>
                  <a:lnTo>
                    <a:pt x="758" y="732"/>
                  </a:lnTo>
                  <a:lnTo>
                    <a:pt x="758" y="731"/>
                  </a:lnTo>
                  <a:lnTo>
                    <a:pt x="757" y="731"/>
                  </a:lnTo>
                  <a:lnTo>
                    <a:pt x="757" y="730"/>
                  </a:lnTo>
                  <a:lnTo>
                    <a:pt x="756" y="730"/>
                  </a:lnTo>
                  <a:lnTo>
                    <a:pt x="755" y="730"/>
                  </a:lnTo>
                  <a:lnTo>
                    <a:pt x="755" y="729"/>
                  </a:lnTo>
                  <a:lnTo>
                    <a:pt x="754" y="729"/>
                  </a:lnTo>
                  <a:lnTo>
                    <a:pt x="754" y="728"/>
                  </a:lnTo>
                  <a:lnTo>
                    <a:pt x="754" y="726"/>
                  </a:lnTo>
                  <a:lnTo>
                    <a:pt x="753" y="726"/>
                  </a:lnTo>
                  <a:lnTo>
                    <a:pt x="752" y="726"/>
                  </a:lnTo>
                  <a:lnTo>
                    <a:pt x="752" y="725"/>
                  </a:lnTo>
                  <a:lnTo>
                    <a:pt x="750" y="725"/>
                  </a:lnTo>
                  <a:lnTo>
                    <a:pt x="748" y="725"/>
                  </a:lnTo>
                  <a:lnTo>
                    <a:pt x="747" y="725"/>
                  </a:lnTo>
                  <a:lnTo>
                    <a:pt x="746" y="725"/>
                  </a:lnTo>
                  <a:lnTo>
                    <a:pt x="745" y="725"/>
                  </a:lnTo>
                  <a:lnTo>
                    <a:pt x="744" y="725"/>
                  </a:lnTo>
                  <a:lnTo>
                    <a:pt x="743" y="725"/>
                  </a:lnTo>
                  <a:lnTo>
                    <a:pt x="742" y="725"/>
                  </a:lnTo>
                  <a:lnTo>
                    <a:pt x="741" y="725"/>
                  </a:lnTo>
                  <a:lnTo>
                    <a:pt x="740" y="725"/>
                  </a:lnTo>
                  <a:lnTo>
                    <a:pt x="739" y="725"/>
                  </a:lnTo>
                  <a:lnTo>
                    <a:pt x="738" y="725"/>
                  </a:lnTo>
                  <a:lnTo>
                    <a:pt x="736" y="725"/>
                  </a:lnTo>
                  <a:lnTo>
                    <a:pt x="734" y="725"/>
                  </a:lnTo>
                  <a:lnTo>
                    <a:pt x="733" y="725"/>
                  </a:lnTo>
                  <a:lnTo>
                    <a:pt x="733" y="726"/>
                  </a:lnTo>
                  <a:lnTo>
                    <a:pt x="733" y="728"/>
                  </a:lnTo>
                  <a:lnTo>
                    <a:pt x="733" y="729"/>
                  </a:lnTo>
                  <a:lnTo>
                    <a:pt x="733" y="730"/>
                  </a:lnTo>
                  <a:lnTo>
                    <a:pt x="733" y="731"/>
                  </a:lnTo>
                  <a:lnTo>
                    <a:pt x="732" y="731"/>
                  </a:lnTo>
                  <a:lnTo>
                    <a:pt x="731" y="731"/>
                  </a:lnTo>
                  <a:lnTo>
                    <a:pt x="730" y="731"/>
                  </a:lnTo>
                  <a:lnTo>
                    <a:pt x="729" y="731"/>
                  </a:lnTo>
                  <a:lnTo>
                    <a:pt x="728" y="731"/>
                  </a:lnTo>
                  <a:lnTo>
                    <a:pt x="727" y="731"/>
                  </a:lnTo>
                  <a:lnTo>
                    <a:pt x="725" y="731"/>
                  </a:lnTo>
                  <a:lnTo>
                    <a:pt x="724" y="731"/>
                  </a:lnTo>
                  <a:lnTo>
                    <a:pt x="723" y="731"/>
                  </a:lnTo>
                  <a:lnTo>
                    <a:pt x="722" y="731"/>
                  </a:lnTo>
                  <a:lnTo>
                    <a:pt x="720" y="731"/>
                  </a:lnTo>
                  <a:lnTo>
                    <a:pt x="719" y="731"/>
                  </a:lnTo>
                  <a:lnTo>
                    <a:pt x="718" y="731"/>
                  </a:lnTo>
                  <a:lnTo>
                    <a:pt x="717" y="731"/>
                  </a:lnTo>
                  <a:lnTo>
                    <a:pt x="716" y="731"/>
                  </a:lnTo>
                  <a:lnTo>
                    <a:pt x="715" y="731"/>
                  </a:lnTo>
                  <a:lnTo>
                    <a:pt x="713" y="731"/>
                  </a:lnTo>
                  <a:lnTo>
                    <a:pt x="712" y="731"/>
                  </a:lnTo>
                  <a:lnTo>
                    <a:pt x="711" y="731"/>
                  </a:lnTo>
                  <a:lnTo>
                    <a:pt x="710" y="731"/>
                  </a:lnTo>
                  <a:lnTo>
                    <a:pt x="709" y="731"/>
                  </a:lnTo>
                  <a:lnTo>
                    <a:pt x="708" y="731"/>
                  </a:lnTo>
                  <a:lnTo>
                    <a:pt x="707" y="731"/>
                  </a:lnTo>
                  <a:lnTo>
                    <a:pt x="705" y="731"/>
                  </a:lnTo>
                  <a:lnTo>
                    <a:pt x="704" y="731"/>
                  </a:lnTo>
                  <a:lnTo>
                    <a:pt x="702" y="731"/>
                  </a:lnTo>
                  <a:lnTo>
                    <a:pt x="702" y="730"/>
                  </a:lnTo>
                  <a:lnTo>
                    <a:pt x="701" y="730"/>
                  </a:lnTo>
                  <a:lnTo>
                    <a:pt x="700" y="730"/>
                  </a:lnTo>
                  <a:lnTo>
                    <a:pt x="699" y="730"/>
                  </a:lnTo>
                  <a:lnTo>
                    <a:pt x="696" y="728"/>
                  </a:lnTo>
                  <a:lnTo>
                    <a:pt x="692" y="726"/>
                  </a:lnTo>
                  <a:lnTo>
                    <a:pt x="687" y="725"/>
                  </a:lnTo>
                  <a:lnTo>
                    <a:pt x="683" y="723"/>
                  </a:lnTo>
                  <a:lnTo>
                    <a:pt x="678" y="722"/>
                  </a:lnTo>
                  <a:lnTo>
                    <a:pt x="674" y="721"/>
                  </a:lnTo>
                  <a:lnTo>
                    <a:pt x="670" y="718"/>
                  </a:lnTo>
                  <a:lnTo>
                    <a:pt x="666" y="717"/>
                  </a:lnTo>
                  <a:lnTo>
                    <a:pt x="665" y="717"/>
                  </a:lnTo>
                  <a:lnTo>
                    <a:pt x="666" y="715"/>
                  </a:lnTo>
                  <a:lnTo>
                    <a:pt x="666" y="714"/>
                  </a:lnTo>
                  <a:lnTo>
                    <a:pt x="665" y="714"/>
                  </a:lnTo>
                  <a:lnTo>
                    <a:pt x="664" y="714"/>
                  </a:lnTo>
                  <a:lnTo>
                    <a:pt x="663" y="714"/>
                  </a:lnTo>
                  <a:lnTo>
                    <a:pt x="662" y="714"/>
                  </a:lnTo>
                  <a:lnTo>
                    <a:pt x="661" y="714"/>
                  </a:lnTo>
                  <a:lnTo>
                    <a:pt x="659" y="714"/>
                  </a:lnTo>
                  <a:lnTo>
                    <a:pt x="658" y="714"/>
                  </a:lnTo>
                  <a:lnTo>
                    <a:pt x="656" y="714"/>
                  </a:lnTo>
                  <a:lnTo>
                    <a:pt x="655" y="715"/>
                  </a:lnTo>
                  <a:lnTo>
                    <a:pt x="654" y="715"/>
                  </a:lnTo>
                  <a:lnTo>
                    <a:pt x="653" y="715"/>
                  </a:lnTo>
                  <a:lnTo>
                    <a:pt x="652" y="715"/>
                  </a:lnTo>
                  <a:lnTo>
                    <a:pt x="651" y="715"/>
                  </a:lnTo>
                  <a:lnTo>
                    <a:pt x="650" y="715"/>
                  </a:lnTo>
                  <a:lnTo>
                    <a:pt x="649" y="715"/>
                  </a:lnTo>
                  <a:lnTo>
                    <a:pt x="648" y="715"/>
                  </a:lnTo>
                  <a:lnTo>
                    <a:pt x="647" y="715"/>
                  </a:lnTo>
                  <a:lnTo>
                    <a:pt x="645" y="715"/>
                  </a:lnTo>
                  <a:lnTo>
                    <a:pt x="643" y="715"/>
                  </a:lnTo>
                  <a:lnTo>
                    <a:pt x="643" y="717"/>
                  </a:lnTo>
                  <a:lnTo>
                    <a:pt x="642" y="717"/>
                  </a:lnTo>
                  <a:lnTo>
                    <a:pt x="641" y="717"/>
                  </a:lnTo>
                  <a:lnTo>
                    <a:pt x="641" y="715"/>
                  </a:lnTo>
                  <a:lnTo>
                    <a:pt x="641" y="714"/>
                  </a:lnTo>
                  <a:lnTo>
                    <a:pt x="640" y="714"/>
                  </a:lnTo>
                  <a:lnTo>
                    <a:pt x="640" y="713"/>
                  </a:lnTo>
                  <a:lnTo>
                    <a:pt x="640" y="712"/>
                  </a:lnTo>
                  <a:lnTo>
                    <a:pt x="640" y="711"/>
                  </a:lnTo>
                  <a:lnTo>
                    <a:pt x="640" y="710"/>
                  </a:lnTo>
                  <a:lnTo>
                    <a:pt x="639" y="710"/>
                  </a:lnTo>
                  <a:lnTo>
                    <a:pt x="639" y="709"/>
                  </a:lnTo>
                  <a:lnTo>
                    <a:pt x="638" y="707"/>
                  </a:lnTo>
                  <a:lnTo>
                    <a:pt x="637" y="707"/>
                  </a:lnTo>
                  <a:lnTo>
                    <a:pt x="637" y="706"/>
                  </a:lnTo>
                  <a:lnTo>
                    <a:pt x="636" y="706"/>
                  </a:lnTo>
                  <a:lnTo>
                    <a:pt x="635" y="703"/>
                  </a:lnTo>
                  <a:lnTo>
                    <a:pt x="633" y="702"/>
                  </a:lnTo>
                  <a:lnTo>
                    <a:pt x="632" y="701"/>
                  </a:lnTo>
                  <a:lnTo>
                    <a:pt x="631" y="701"/>
                  </a:lnTo>
                  <a:lnTo>
                    <a:pt x="630" y="701"/>
                  </a:lnTo>
                  <a:lnTo>
                    <a:pt x="628" y="701"/>
                  </a:lnTo>
                  <a:lnTo>
                    <a:pt x="628" y="700"/>
                  </a:lnTo>
                  <a:lnTo>
                    <a:pt x="628" y="699"/>
                  </a:lnTo>
                  <a:lnTo>
                    <a:pt x="627" y="698"/>
                  </a:lnTo>
                  <a:lnTo>
                    <a:pt x="626" y="698"/>
                  </a:lnTo>
                  <a:lnTo>
                    <a:pt x="625" y="698"/>
                  </a:lnTo>
                  <a:lnTo>
                    <a:pt x="624" y="698"/>
                  </a:lnTo>
                  <a:lnTo>
                    <a:pt x="622" y="698"/>
                  </a:lnTo>
                  <a:lnTo>
                    <a:pt x="621" y="697"/>
                  </a:lnTo>
                  <a:lnTo>
                    <a:pt x="620" y="697"/>
                  </a:lnTo>
                  <a:lnTo>
                    <a:pt x="620" y="696"/>
                  </a:lnTo>
                  <a:lnTo>
                    <a:pt x="619" y="696"/>
                  </a:lnTo>
                  <a:lnTo>
                    <a:pt x="619" y="695"/>
                  </a:lnTo>
                  <a:lnTo>
                    <a:pt x="618" y="695"/>
                  </a:lnTo>
                  <a:lnTo>
                    <a:pt x="618" y="694"/>
                  </a:lnTo>
                  <a:lnTo>
                    <a:pt x="617" y="694"/>
                  </a:lnTo>
                  <a:lnTo>
                    <a:pt x="616" y="694"/>
                  </a:lnTo>
                  <a:lnTo>
                    <a:pt x="614" y="694"/>
                  </a:lnTo>
                  <a:lnTo>
                    <a:pt x="613" y="694"/>
                  </a:lnTo>
                  <a:lnTo>
                    <a:pt x="612" y="694"/>
                  </a:lnTo>
                  <a:lnTo>
                    <a:pt x="612" y="692"/>
                  </a:lnTo>
                  <a:lnTo>
                    <a:pt x="610" y="692"/>
                  </a:lnTo>
                  <a:lnTo>
                    <a:pt x="608" y="692"/>
                  </a:lnTo>
                  <a:lnTo>
                    <a:pt x="607" y="692"/>
                  </a:lnTo>
                  <a:lnTo>
                    <a:pt x="606" y="692"/>
                  </a:lnTo>
                  <a:lnTo>
                    <a:pt x="606" y="691"/>
                  </a:lnTo>
                  <a:lnTo>
                    <a:pt x="605" y="691"/>
                  </a:lnTo>
                  <a:lnTo>
                    <a:pt x="606" y="690"/>
                  </a:lnTo>
                  <a:lnTo>
                    <a:pt x="606" y="688"/>
                  </a:lnTo>
                  <a:lnTo>
                    <a:pt x="606" y="687"/>
                  </a:lnTo>
                  <a:lnTo>
                    <a:pt x="605" y="687"/>
                  </a:lnTo>
                  <a:lnTo>
                    <a:pt x="605" y="686"/>
                  </a:lnTo>
                  <a:lnTo>
                    <a:pt x="605" y="685"/>
                  </a:lnTo>
                  <a:lnTo>
                    <a:pt x="605" y="684"/>
                  </a:lnTo>
                  <a:lnTo>
                    <a:pt x="604" y="684"/>
                  </a:lnTo>
                  <a:lnTo>
                    <a:pt x="604" y="683"/>
                  </a:lnTo>
                  <a:lnTo>
                    <a:pt x="603" y="683"/>
                  </a:lnTo>
                  <a:lnTo>
                    <a:pt x="603" y="682"/>
                  </a:lnTo>
                  <a:lnTo>
                    <a:pt x="603" y="680"/>
                  </a:lnTo>
                  <a:lnTo>
                    <a:pt x="602" y="680"/>
                  </a:lnTo>
                  <a:lnTo>
                    <a:pt x="602" y="679"/>
                  </a:lnTo>
                  <a:lnTo>
                    <a:pt x="601" y="679"/>
                  </a:lnTo>
                  <a:lnTo>
                    <a:pt x="601" y="678"/>
                  </a:lnTo>
                  <a:lnTo>
                    <a:pt x="598" y="678"/>
                  </a:lnTo>
                  <a:lnTo>
                    <a:pt x="598" y="677"/>
                  </a:lnTo>
                  <a:lnTo>
                    <a:pt x="597" y="677"/>
                  </a:lnTo>
                  <a:lnTo>
                    <a:pt x="597" y="676"/>
                  </a:lnTo>
                  <a:lnTo>
                    <a:pt x="597" y="675"/>
                  </a:lnTo>
                  <a:lnTo>
                    <a:pt x="596" y="675"/>
                  </a:lnTo>
                  <a:lnTo>
                    <a:pt x="596" y="673"/>
                  </a:lnTo>
                  <a:lnTo>
                    <a:pt x="595" y="673"/>
                  </a:lnTo>
                  <a:lnTo>
                    <a:pt x="595" y="672"/>
                  </a:lnTo>
                  <a:lnTo>
                    <a:pt x="594" y="671"/>
                  </a:lnTo>
                  <a:lnTo>
                    <a:pt x="593" y="669"/>
                  </a:lnTo>
                  <a:lnTo>
                    <a:pt x="592" y="669"/>
                  </a:lnTo>
                  <a:lnTo>
                    <a:pt x="592" y="668"/>
                  </a:lnTo>
                  <a:lnTo>
                    <a:pt x="592" y="667"/>
                  </a:lnTo>
                  <a:lnTo>
                    <a:pt x="592" y="666"/>
                  </a:lnTo>
                  <a:lnTo>
                    <a:pt x="592" y="665"/>
                  </a:lnTo>
                  <a:lnTo>
                    <a:pt x="593" y="665"/>
                  </a:lnTo>
                  <a:lnTo>
                    <a:pt x="593" y="664"/>
                  </a:lnTo>
                  <a:lnTo>
                    <a:pt x="593" y="663"/>
                  </a:lnTo>
                  <a:lnTo>
                    <a:pt x="593" y="662"/>
                  </a:lnTo>
                  <a:lnTo>
                    <a:pt x="592" y="661"/>
                  </a:lnTo>
                  <a:lnTo>
                    <a:pt x="591" y="661"/>
                  </a:lnTo>
                  <a:lnTo>
                    <a:pt x="590" y="661"/>
                  </a:lnTo>
                  <a:lnTo>
                    <a:pt x="588" y="660"/>
                  </a:lnTo>
                  <a:lnTo>
                    <a:pt x="587" y="657"/>
                  </a:lnTo>
                  <a:lnTo>
                    <a:pt x="587" y="656"/>
                  </a:lnTo>
                  <a:lnTo>
                    <a:pt x="587" y="655"/>
                  </a:lnTo>
                  <a:lnTo>
                    <a:pt x="587" y="654"/>
                  </a:lnTo>
                  <a:lnTo>
                    <a:pt x="586" y="654"/>
                  </a:lnTo>
                  <a:lnTo>
                    <a:pt x="586" y="653"/>
                  </a:lnTo>
                  <a:lnTo>
                    <a:pt x="586" y="652"/>
                  </a:lnTo>
                  <a:lnTo>
                    <a:pt x="586" y="651"/>
                  </a:lnTo>
                  <a:lnTo>
                    <a:pt x="586" y="650"/>
                  </a:lnTo>
                  <a:lnTo>
                    <a:pt x="587" y="650"/>
                  </a:lnTo>
                  <a:lnTo>
                    <a:pt x="587" y="651"/>
                  </a:lnTo>
                  <a:lnTo>
                    <a:pt x="587" y="652"/>
                  </a:lnTo>
                  <a:lnTo>
                    <a:pt x="588" y="653"/>
                  </a:lnTo>
                  <a:lnTo>
                    <a:pt x="590" y="653"/>
                  </a:lnTo>
                  <a:lnTo>
                    <a:pt x="590" y="654"/>
                  </a:lnTo>
                  <a:lnTo>
                    <a:pt x="591" y="654"/>
                  </a:lnTo>
                  <a:lnTo>
                    <a:pt x="591" y="653"/>
                  </a:lnTo>
                  <a:lnTo>
                    <a:pt x="590" y="653"/>
                  </a:lnTo>
                  <a:lnTo>
                    <a:pt x="590" y="652"/>
                  </a:lnTo>
                  <a:lnTo>
                    <a:pt x="590" y="651"/>
                  </a:lnTo>
                  <a:lnTo>
                    <a:pt x="588" y="651"/>
                  </a:lnTo>
                  <a:lnTo>
                    <a:pt x="588" y="650"/>
                  </a:lnTo>
                  <a:lnTo>
                    <a:pt x="588" y="649"/>
                  </a:lnTo>
                  <a:lnTo>
                    <a:pt x="587" y="649"/>
                  </a:lnTo>
                  <a:lnTo>
                    <a:pt x="587" y="648"/>
                  </a:lnTo>
                  <a:lnTo>
                    <a:pt x="588" y="648"/>
                  </a:lnTo>
                  <a:lnTo>
                    <a:pt x="588" y="646"/>
                  </a:lnTo>
                  <a:lnTo>
                    <a:pt x="587" y="645"/>
                  </a:lnTo>
                  <a:lnTo>
                    <a:pt x="587" y="646"/>
                  </a:lnTo>
                  <a:lnTo>
                    <a:pt x="586" y="646"/>
                  </a:lnTo>
                  <a:lnTo>
                    <a:pt x="586" y="648"/>
                  </a:lnTo>
                  <a:lnTo>
                    <a:pt x="586" y="649"/>
                  </a:lnTo>
                  <a:lnTo>
                    <a:pt x="586" y="650"/>
                  </a:lnTo>
                  <a:lnTo>
                    <a:pt x="585" y="650"/>
                  </a:lnTo>
                  <a:lnTo>
                    <a:pt x="585" y="649"/>
                  </a:lnTo>
                  <a:lnTo>
                    <a:pt x="583" y="649"/>
                  </a:lnTo>
                  <a:lnTo>
                    <a:pt x="583" y="648"/>
                  </a:lnTo>
                  <a:lnTo>
                    <a:pt x="582" y="648"/>
                  </a:lnTo>
                  <a:lnTo>
                    <a:pt x="581" y="648"/>
                  </a:lnTo>
                  <a:lnTo>
                    <a:pt x="581" y="646"/>
                  </a:lnTo>
                  <a:lnTo>
                    <a:pt x="581" y="645"/>
                  </a:lnTo>
                  <a:lnTo>
                    <a:pt x="581" y="644"/>
                  </a:lnTo>
                  <a:lnTo>
                    <a:pt x="580" y="642"/>
                  </a:lnTo>
                  <a:lnTo>
                    <a:pt x="580" y="641"/>
                  </a:lnTo>
                  <a:lnTo>
                    <a:pt x="579" y="641"/>
                  </a:lnTo>
                  <a:lnTo>
                    <a:pt x="579" y="640"/>
                  </a:lnTo>
                  <a:lnTo>
                    <a:pt x="578" y="640"/>
                  </a:lnTo>
                  <a:lnTo>
                    <a:pt x="578" y="639"/>
                  </a:lnTo>
                  <a:lnTo>
                    <a:pt x="576" y="639"/>
                  </a:lnTo>
                  <a:lnTo>
                    <a:pt x="576" y="638"/>
                  </a:lnTo>
                  <a:lnTo>
                    <a:pt x="575" y="638"/>
                  </a:lnTo>
                  <a:lnTo>
                    <a:pt x="575" y="637"/>
                  </a:lnTo>
                  <a:lnTo>
                    <a:pt x="574" y="637"/>
                  </a:lnTo>
                  <a:lnTo>
                    <a:pt x="574" y="635"/>
                  </a:lnTo>
                  <a:lnTo>
                    <a:pt x="573" y="635"/>
                  </a:lnTo>
                  <a:lnTo>
                    <a:pt x="573" y="634"/>
                  </a:lnTo>
                  <a:lnTo>
                    <a:pt x="574" y="634"/>
                  </a:lnTo>
                  <a:lnTo>
                    <a:pt x="574" y="633"/>
                  </a:lnTo>
                  <a:lnTo>
                    <a:pt x="573" y="633"/>
                  </a:lnTo>
                  <a:lnTo>
                    <a:pt x="573" y="632"/>
                  </a:lnTo>
                  <a:lnTo>
                    <a:pt x="573" y="631"/>
                  </a:lnTo>
                  <a:lnTo>
                    <a:pt x="573" y="630"/>
                  </a:lnTo>
                  <a:lnTo>
                    <a:pt x="573" y="628"/>
                  </a:lnTo>
                  <a:lnTo>
                    <a:pt x="573" y="627"/>
                  </a:lnTo>
                  <a:lnTo>
                    <a:pt x="573" y="626"/>
                  </a:lnTo>
                  <a:lnTo>
                    <a:pt x="573" y="625"/>
                  </a:lnTo>
                  <a:lnTo>
                    <a:pt x="572" y="625"/>
                  </a:lnTo>
                  <a:lnTo>
                    <a:pt x="572" y="623"/>
                  </a:lnTo>
                  <a:lnTo>
                    <a:pt x="572" y="622"/>
                  </a:lnTo>
                  <a:lnTo>
                    <a:pt x="572" y="621"/>
                  </a:lnTo>
                  <a:lnTo>
                    <a:pt x="571" y="621"/>
                  </a:lnTo>
                  <a:lnTo>
                    <a:pt x="571" y="620"/>
                  </a:lnTo>
                  <a:lnTo>
                    <a:pt x="570" y="620"/>
                  </a:lnTo>
                  <a:lnTo>
                    <a:pt x="570" y="619"/>
                  </a:lnTo>
                  <a:lnTo>
                    <a:pt x="568" y="619"/>
                  </a:lnTo>
                  <a:lnTo>
                    <a:pt x="568" y="618"/>
                  </a:lnTo>
                  <a:lnTo>
                    <a:pt x="567" y="618"/>
                  </a:lnTo>
                  <a:lnTo>
                    <a:pt x="567" y="617"/>
                  </a:lnTo>
                  <a:lnTo>
                    <a:pt x="567" y="616"/>
                  </a:lnTo>
                  <a:lnTo>
                    <a:pt x="565" y="615"/>
                  </a:lnTo>
                  <a:lnTo>
                    <a:pt x="567" y="615"/>
                  </a:lnTo>
                  <a:lnTo>
                    <a:pt x="567" y="612"/>
                  </a:lnTo>
                  <a:lnTo>
                    <a:pt x="567" y="611"/>
                  </a:lnTo>
                  <a:lnTo>
                    <a:pt x="568" y="610"/>
                  </a:lnTo>
                  <a:lnTo>
                    <a:pt x="568" y="609"/>
                  </a:lnTo>
                  <a:lnTo>
                    <a:pt x="570" y="608"/>
                  </a:lnTo>
                  <a:lnTo>
                    <a:pt x="570" y="607"/>
                  </a:lnTo>
                  <a:lnTo>
                    <a:pt x="570" y="606"/>
                  </a:lnTo>
                  <a:lnTo>
                    <a:pt x="570" y="605"/>
                  </a:lnTo>
                  <a:lnTo>
                    <a:pt x="570" y="604"/>
                  </a:lnTo>
                  <a:lnTo>
                    <a:pt x="570" y="603"/>
                  </a:lnTo>
                  <a:lnTo>
                    <a:pt x="570" y="602"/>
                  </a:lnTo>
                  <a:lnTo>
                    <a:pt x="570" y="600"/>
                  </a:lnTo>
                  <a:lnTo>
                    <a:pt x="570" y="599"/>
                  </a:lnTo>
                  <a:lnTo>
                    <a:pt x="570" y="597"/>
                  </a:lnTo>
                  <a:lnTo>
                    <a:pt x="570" y="596"/>
                  </a:lnTo>
                  <a:lnTo>
                    <a:pt x="568" y="596"/>
                  </a:lnTo>
                  <a:lnTo>
                    <a:pt x="568" y="595"/>
                  </a:lnTo>
                  <a:lnTo>
                    <a:pt x="568" y="594"/>
                  </a:lnTo>
                  <a:lnTo>
                    <a:pt x="568" y="593"/>
                  </a:lnTo>
                  <a:lnTo>
                    <a:pt x="567" y="593"/>
                  </a:lnTo>
                  <a:lnTo>
                    <a:pt x="567" y="592"/>
                  </a:lnTo>
                  <a:lnTo>
                    <a:pt x="567" y="591"/>
                  </a:lnTo>
                  <a:lnTo>
                    <a:pt x="567" y="589"/>
                  </a:lnTo>
                  <a:lnTo>
                    <a:pt x="565" y="589"/>
                  </a:lnTo>
                  <a:lnTo>
                    <a:pt x="565" y="588"/>
                  </a:lnTo>
                  <a:lnTo>
                    <a:pt x="565" y="587"/>
                  </a:lnTo>
                  <a:lnTo>
                    <a:pt x="565" y="586"/>
                  </a:lnTo>
                  <a:lnTo>
                    <a:pt x="567" y="586"/>
                  </a:lnTo>
                  <a:lnTo>
                    <a:pt x="565" y="585"/>
                  </a:lnTo>
                  <a:lnTo>
                    <a:pt x="565" y="584"/>
                  </a:lnTo>
                  <a:lnTo>
                    <a:pt x="565" y="582"/>
                  </a:lnTo>
                  <a:lnTo>
                    <a:pt x="564" y="582"/>
                  </a:lnTo>
                  <a:lnTo>
                    <a:pt x="564" y="581"/>
                  </a:lnTo>
                  <a:lnTo>
                    <a:pt x="565" y="580"/>
                  </a:lnTo>
                  <a:lnTo>
                    <a:pt x="565" y="578"/>
                  </a:lnTo>
                  <a:lnTo>
                    <a:pt x="565" y="577"/>
                  </a:lnTo>
                  <a:lnTo>
                    <a:pt x="567" y="575"/>
                  </a:lnTo>
                  <a:lnTo>
                    <a:pt x="565" y="575"/>
                  </a:lnTo>
                  <a:lnTo>
                    <a:pt x="567" y="574"/>
                  </a:lnTo>
                  <a:lnTo>
                    <a:pt x="568" y="574"/>
                  </a:lnTo>
                  <a:lnTo>
                    <a:pt x="568" y="573"/>
                  </a:lnTo>
                  <a:lnTo>
                    <a:pt x="567" y="574"/>
                  </a:lnTo>
                  <a:lnTo>
                    <a:pt x="567" y="573"/>
                  </a:lnTo>
                  <a:lnTo>
                    <a:pt x="568" y="572"/>
                  </a:lnTo>
                  <a:lnTo>
                    <a:pt x="568" y="571"/>
                  </a:lnTo>
                  <a:lnTo>
                    <a:pt x="568" y="570"/>
                  </a:lnTo>
                  <a:lnTo>
                    <a:pt x="568" y="569"/>
                  </a:lnTo>
                  <a:lnTo>
                    <a:pt x="570" y="566"/>
                  </a:lnTo>
                  <a:lnTo>
                    <a:pt x="570" y="565"/>
                  </a:lnTo>
                  <a:lnTo>
                    <a:pt x="570" y="564"/>
                  </a:lnTo>
                  <a:lnTo>
                    <a:pt x="570" y="563"/>
                  </a:lnTo>
                  <a:lnTo>
                    <a:pt x="570" y="562"/>
                  </a:lnTo>
                  <a:lnTo>
                    <a:pt x="570" y="561"/>
                  </a:lnTo>
                  <a:lnTo>
                    <a:pt x="570" y="560"/>
                  </a:lnTo>
                  <a:lnTo>
                    <a:pt x="570" y="559"/>
                  </a:lnTo>
                  <a:lnTo>
                    <a:pt x="570" y="558"/>
                  </a:lnTo>
                  <a:lnTo>
                    <a:pt x="570" y="557"/>
                  </a:lnTo>
                  <a:lnTo>
                    <a:pt x="570" y="555"/>
                  </a:lnTo>
                  <a:lnTo>
                    <a:pt x="570" y="554"/>
                  </a:lnTo>
                  <a:lnTo>
                    <a:pt x="570" y="553"/>
                  </a:lnTo>
                  <a:lnTo>
                    <a:pt x="571" y="553"/>
                  </a:lnTo>
                  <a:lnTo>
                    <a:pt x="571" y="551"/>
                  </a:lnTo>
                  <a:lnTo>
                    <a:pt x="571" y="550"/>
                  </a:lnTo>
                  <a:lnTo>
                    <a:pt x="571" y="549"/>
                  </a:lnTo>
                  <a:lnTo>
                    <a:pt x="571" y="548"/>
                  </a:lnTo>
                  <a:lnTo>
                    <a:pt x="571" y="547"/>
                  </a:lnTo>
                  <a:lnTo>
                    <a:pt x="571" y="546"/>
                  </a:lnTo>
                  <a:lnTo>
                    <a:pt x="571" y="545"/>
                  </a:lnTo>
                  <a:lnTo>
                    <a:pt x="571" y="543"/>
                  </a:lnTo>
                  <a:lnTo>
                    <a:pt x="571" y="542"/>
                  </a:lnTo>
                  <a:lnTo>
                    <a:pt x="572" y="543"/>
                  </a:lnTo>
                  <a:lnTo>
                    <a:pt x="572" y="542"/>
                  </a:lnTo>
                  <a:lnTo>
                    <a:pt x="571" y="542"/>
                  </a:lnTo>
                  <a:lnTo>
                    <a:pt x="571" y="541"/>
                  </a:lnTo>
                  <a:lnTo>
                    <a:pt x="572" y="541"/>
                  </a:lnTo>
                  <a:lnTo>
                    <a:pt x="572" y="540"/>
                  </a:lnTo>
                  <a:lnTo>
                    <a:pt x="571" y="540"/>
                  </a:lnTo>
                  <a:lnTo>
                    <a:pt x="571" y="539"/>
                  </a:lnTo>
                  <a:lnTo>
                    <a:pt x="571" y="538"/>
                  </a:lnTo>
                  <a:lnTo>
                    <a:pt x="571" y="536"/>
                  </a:lnTo>
                  <a:lnTo>
                    <a:pt x="572" y="536"/>
                  </a:lnTo>
                  <a:lnTo>
                    <a:pt x="572" y="535"/>
                  </a:lnTo>
                  <a:lnTo>
                    <a:pt x="572" y="534"/>
                  </a:lnTo>
                  <a:lnTo>
                    <a:pt x="571" y="534"/>
                  </a:lnTo>
                  <a:lnTo>
                    <a:pt x="571" y="532"/>
                  </a:lnTo>
                  <a:lnTo>
                    <a:pt x="572" y="532"/>
                  </a:lnTo>
                  <a:lnTo>
                    <a:pt x="573" y="534"/>
                  </a:lnTo>
                  <a:lnTo>
                    <a:pt x="573" y="532"/>
                  </a:lnTo>
                  <a:lnTo>
                    <a:pt x="574" y="532"/>
                  </a:lnTo>
                  <a:lnTo>
                    <a:pt x="575" y="532"/>
                  </a:lnTo>
                  <a:lnTo>
                    <a:pt x="576" y="532"/>
                  </a:lnTo>
                  <a:lnTo>
                    <a:pt x="576" y="531"/>
                  </a:lnTo>
                  <a:lnTo>
                    <a:pt x="574" y="531"/>
                  </a:lnTo>
                  <a:lnTo>
                    <a:pt x="573" y="531"/>
                  </a:lnTo>
                  <a:lnTo>
                    <a:pt x="572" y="531"/>
                  </a:lnTo>
                  <a:lnTo>
                    <a:pt x="571" y="531"/>
                  </a:lnTo>
                  <a:lnTo>
                    <a:pt x="570" y="531"/>
                  </a:lnTo>
                  <a:lnTo>
                    <a:pt x="570" y="530"/>
                  </a:lnTo>
                  <a:lnTo>
                    <a:pt x="570" y="529"/>
                  </a:lnTo>
                  <a:lnTo>
                    <a:pt x="570" y="527"/>
                  </a:lnTo>
                  <a:lnTo>
                    <a:pt x="570" y="526"/>
                  </a:lnTo>
                  <a:lnTo>
                    <a:pt x="571" y="526"/>
                  </a:lnTo>
                  <a:lnTo>
                    <a:pt x="571" y="527"/>
                  </a:lnTo>
                  <a:lnTo>
                    <a:pt x="571" y="528"/>
                  </a:lnTo>
                  <a:lnTo>
                    <a:pt x="571" y="529"/>
                  </a:lnTo>
                  <a:lnTo>
                    <a:pt x="572" y="529"/>
                  </a:lnTo>
                  <a:lnTo>
                    <a:pt x="572" y="528"/>
                  </a:lnTo>
                  <a:lnTo>
                    <a:pt x="572" y="527"/>
                  </a:lnTo>
                  <a:lnTo>
                    <a:pt x="572" y="526"/>
                  </a:lnTo>
                  <a:lnTo>
                    <a:pt x="573" y="526"/>
                  </a:lnTo>
                  <a:lnTo>
                    <a:pt x="572" y="525"/>
                  </a:lnTo>
                  <a:lnTo>
                    <a:pt x="571" y="525"/>
                  </a:lnTo>
                  <a:lnTo>
                    <a:pt x="570" y="525"/>
                  </a:lnTo>
                  <a:lnTo>
                    <a:pt x="570" y="524"/>
                  </a:lnTo>
                  <a:lnTo>
                    <a:pt x="571" y="524"/>
                  </a:lnTo>
                  <a:lnTo>
                    <a:pt x="571" y="522"/>
                  </a:lnTo>
                  <a:lnTo>
                    <a:pt x="572" y="522"/>
                  </a:lnTo>
                  <a:lnTo>
                    <a:pt x="573" y="520"/>
                  </a:lnTo>
                  <a:lnTo>
                    <a:pt x="572" y="520"/>
                  </a:lnTo>
                  <a:lnTo>
                    <a:pt x="571" y="520"/>
                  </a:lnTo>
                  <a:lnTo>
                    <a:pt x="571" y="519"/>
                  </a:lnTo>
                  <a:lnTo>
                    <a:pt x="570" y="519"/>
                  </a:lnTo>
                  <a:lnTo>
                    <a:pt x="570" y="520"/>
                  </a:lnTo>
                  <a:lnTo>
                    <a:pt x="570" y="522"/>
                  </a:lnTo>
                  <a:lnTo>
                    <a:pt x="568" y="522"/>
                  </a:lnTo>
                  <a:lnTo>
                    <a:pt x="568" y="520"/>
                  </a:lnTo>
                  <a:lnTo>
                    <a:pt x="568" y="519"/>
                  </a:lnTo>
                  <a:lnTo>
                    <a:pt x="568" y="518"/>
                  </a:lnTo>
                  <a:lnTo>
                    <a:pt x="568" y="517"/>
                  </a:lnTo>
                  <a:lnTo>
                    <a:pt x="568" y="516"/>
                  </a:lnTo>
                  <a:lnTo>
                    <a:pt x="567" y="515"/>
                  </a:lnTo>
                  <a:lnTo>
                    <a:pt x="567" y="513"/>
                  </a:lnTo>
                  <a:lnTo>
                    <a:pt x="567" y="512"/>
                  </a:lnTo>
                  <a:lnTo>
                    <a:pt x="565" y="511"/>
                  </a:lnTo>
                  <a:lnTo>
                    <a:pt x="565" y="509"/>
                  </a:lnTo>
                  <a:lnTo>
                    <a:pt x="565" y="508"/>
                  </a:lnTo>
                  <a:lnTo>
                    <a:pt x="564" y="508"/>
                  </a:lnTo>
                  <a:lnTo>
                    <a:pt x="564" y="506"/>
                  </a:lnTo>
                  <a:lnTo>
                    <a:pt x="563" y="506"/>
                  </a:lnTo>
                  <a:lnTo>
                    <a:pt x="563" y="505"/>
                  </a:lnTo>
                  <a:lnTo>
                    <a:pt x="563" y="504"/>
                  </a:lnTo>
                  <a:lnTo>
                    <a:pt x="563" y="503"/>
                  </a:lnTo>
                  <a:lnTo>
                    <a:pt x="563" y="502"/>
                  </a:lnTo>
                  <a:lnTo>
                    <a:pt x="563" y="501"/>
                  </a:lnTo>
                  <a:lnTo>
                    <a:pt x="563" y="500"/>
                  </a:lnTo>
                  <a:lnTo>
                    <a:pt x="564" y="500"/>
                  </a:lnTo>
                  <a:lnTo>
                    <a:pt x="565" y="501"/>
                  </a:lnTo>
                  <a:lnTo>
                    <a:pt x="567" y="501"/>
                  </a:lnTo>
                  <a:lnTo>
                    <a:pt x="568" y="501"/>
                  </a:lnTo>
                  <a:lnTo>
                    <a:pt x="570" y="502"/>
                  </a:lnTo>
                  <a:lnTo>
                    <a:pt x="571" y="502"/>
                  </a:lnTo>
                  <a:lnTo>
                    <a:pt x="571" y="503"/>
                  </a:lnTo>
                  <a:lnTo>
                    <a:pt x="572" y="503"/>
                  </a:lnTo>
                  <a:lnTo>
                    <a:pt x="573" y="503"/>
                  </a:lnTo>
                  <a:lnTo>
                    <a:pt x="574" y="503"/>
                  </a:lnTo>
                  <a:lnTo>
                    <a:pt x="575" y="503"/>
                  </a:lnTo>
                  <a:lnTo>
                    <a:pt x="576" y="503"/>
                  </a:lnTo>
                  <a:lnTo>
                    <a:pt x="578" y="503"/>
                  </a:lnTo>
                  <a:lnTo>
                    <a:pt x="579" y="503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80" y="503"/>
                  </a:lnTo>
                  <a:lnTo>
                    <a:pt x="580" y="504"/>
                  </a:lnTo>
                  <a:lnTo>
                    <a:pt x="581" y="504"/>
                  </a:lnTo>
                  <a:lnTo>
                    <a:pt x="582" y="504"/>
                  </a:lnTo>
                  <a:lnTo>
                    <a:pt x="582" y="503"/>
                  </a:lnTo>
                  <a:lnTo>
                    <a:pt x="583" y="503"/>
                  </a:lnTo>
                  <a:lnTo>
                    <a:pt x="583" y="504"/>
                  </a:lnTo>
                  <a:lnTo>
                    <a:pt x="585" y="504"/>
                  </a:lnTo>
                  <a:lnTo>
                    <a:pt x="585" y="503"/>
                  </a:lnTo>
                  <a:lnTo>
                    <a:pt x="586" y="503"/>
                  </a:lnTo>
                  <a:lnTo>
                    <a:pt x="586" y="504"/>
                  </a:lnTo>
                  <a:lnTo>
                    <a:pt x="587" y="505"/>
                  </a:lnTo>
                  <a:lnTo>
                    <a:pt x="586" y="505"/>
                  </a:lnTo>
                  <a:lnTo>
                    <a:pt x="585" y="505"/>
                  </a:lnTo>
                  <a:lnTo>
                    <a:pt x="583" y="505"/>
                  </a:lnTo>
                  <a:lnTo>
                    <a:pt x="585" y="506"/>
                  </a:lnTo>
                  <a:lnTo>
                    <a:pt x="586" y="506"/>
                  </a:lnTo>
                  <a:lnTo>
                    <a:pt x="586" y="508"/>
                  </a:lnTo>
                  <a:lnTo>
                    <a:pt x="586" y="509"/>
                  </a:lnTo>
                  <a:lnTo>
                    <a:pt x="586" y="511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7" y="513"/>
                  </a:lnTo>
                  <a:lnTo>
                    <a:pt x="586" y="514"/>
                  </a:lnTo>
                  <a:lnTo>
                    <a:pt x="587" y="514"/>
                  </a:lnTo>
                  <a:lnTo>
                    <a:pt x="587" y="515"/>
                  </a:lnTo>
                  <a:lnTo>
                    <a:pt x="586" y="515"/>
                  </a:lnTo>
                  <a:lnTo>
                    <a:pt x="585" y="515"/>
                  </a:lnTo>
                  <a:lnTo>
                    <a:pt x="583" y="515"/>
                  </a:lnTo>
                  <a:lnTo>
                    <a:pt x="582" y="515"/>
                  </a:lnTo>
                  <a:lnTo>
                    <a:pt x="582" y="514"/>
                  </a:lnTo>
                  <a:lnTo>
                    <a:pt x="581" y="515"/>
                  </a:lnTo>
                  <a:lnTo>
                    <a:pt x="582" y="515"/>
                  </a:lnTo>
                  <a:lnTo>
                    <a:pt x="582" y="516"/>
                  </a:lnTo>
                  <a:lnTo>
                    <a:pt x="583" y="516"/>
                  </a:lnTo>
                  <a:lnTo>
                    <a:pt x="583" y="517"/>
                  </a:lnTo>
                  <a:lnTo>
                    <a:pt x="582" y="517"/>
                  </a:lnTo>
                  <a:lnTo>
                    <a:pt x="581" y="517"/>
                  </a:lnTo>
                  <a:lnTo>
                    <a:pt x="581" y="518"/>
                  </a:lnTo>
                  <a:lnTo>
                    <a:pt x="581" y="519"/>
                  </a:lnTo>
                  <a:lnTo>
                    <a:pt x="582" y="519"/>
                  </a:lnTo>
                  <a:lnTo>
                    <a:pt x="582" y="518"/>
                  </a:lnTo>
                  <a:lnTo>
                    <a:pt x="583" y="518"/>
                  </a:lnTo>
                  <a:lnTo>
                    <a:pt x="583" y="517"/>
                  </a:lnTo>
                  <a:lnTo>
                    <a:pt x="585" y="518"/>
                  </a:lnTo>
                  <a:lnTo>
                    <a:pt x="585" y="517"/>
                  </a:lnTo>
                  <a:lnTo>
                    <a:pt x="586" y="517"/>
                  </a:lnTo>
                  <a:lnTo>
                    <a:pt x="586" y="516"/>
                  </a:lnTo>
                  <a:lnTo>
                    <a:pt x="587" y="516"/>
                  </a:lnTo>
                  <a:lnTo>
                    <a:pt x="587" y="515"/>
                  </a:lnTo>
                  <a:lnTo>
                    <a:pt x="588" y="515"/>
                  </a:lnTo>
                  <a:lnTo>
                    <a:pt x="587" y="514"/>
                  </a:lnTo>
                  <a:lnTo>
                    <a:pt x="587" y="513"/>
                  </a:lnTo>
                  <a:lnTo>
                    <a:pt x="588" y="512"/>
                  </a:lnTo>
                  <a:lnTo>
                    <a:pt x="587" y="512"/>
                  </a:lnTo>
                  <a:lnTo>
                    <a:pt x="587" y="511"/>
                  </a:lnTo>
                  <a:lnTo>
                    <a:pt x="587" y="509"/>
                  </a:lnTo>
                  <a:lnTo>
                    <a:pt x="587" y="508"/>
                  </a:lnTo>
                  <a:lnTo>
                    <a:pt x="588" y="506"/>
                  </a:lnTo>
                  <a:lnTo>
                    <a:pt x="588" y="505"/>
                  </a:lnTo>
                  <a:lnTo>
                    <a:pt x="590" y="505"/>
                  </a:lnTo>
                  <a:lnTo>
                    <a:pt x="590" y="504"/>
                  </a:lnTo>
                  <a:lnTo>
                    <a:pt x="588" y="504"/>
                  </a:lnTo>
                  <a:lnTo>
                    <a:pt x="587" y="503"/>
                  </a:lnTo>
                  <a:lnTo>
                    <a:pt x="587" y="502"/>
                  </a:lnTo>
                  <a:lnTo>
                    <a:pt x="586" y="502"/>
                  </a:lnTo>
                  <a:lnTo>
                    <a:pt x="586" y="501"/>
                  </a:lnTo>
                  <a:lnTo>
                    <a:pt x="587" y="501"/>
                  </a:lnTo>
                  <a:lnTo>
                    <a:pt x="587" y="500"/>
                  </a:lnTo>
                  <a:lnTo>
                    <a:pt x="586" y="500"/>
                  </a:lnTo>
                  <a:lnTo>
                    <a:pt x="586" y="499"/>
                  </a:lnTo>
                  <a:lnTo>
                    <a:pt x="585" y="499"/>
                  </a:lnTo>
                  <a:lnTo>
                    <a:pt x="583" y="497"/>
                  </a:lnTo>
                  <a:lnTo>
                    <a:pt x="585" y="497"/>
                  </a:lnTo>
                  <a:lnTo>
                    <a:pt x="586" y="497"/>
                  </a:lnTo>
                  <a:lnTo>
                    <a:pt x="587" y="496"/>
                  </a:lnTo>
                  <a:lnTo>
                    <a:pt x="586" y="496"/>
                  </a:lnTo>
                  <a:lnTo>
                    <a:pt x="586" y="495"/>
                  </a:lnTo>
                  <a:lnTo>
                    <a:pt x="586" y="494"/>
                  </a:lnTo>
                  <a:lnTo>
                    <a:pt x="585" y="494"/>
                  </a:lnTo>
                  <a:lnTo>
                    <a:pt x="585" y="493"/>
                  </a:lnTo>
                  <a:lnTo>
                    <a:pt x="583" y="493"/>
                  </a:lnTo>
                  <a:lnTo>
                    <a:pt x="583" y="491"/>
                  </a:lnTo>
                  <a:lnTo>
                    <a:pt x="583" y="490"/>
                  </a:lnTo>
                  <a:lnTo>
                    <a:pt x="585" y="490"/>
                  </a:lnTo>
                  <a:lnTo>
                    <a:pt x="587" y="490"/>
                  </a:lnTo>
                  <a:lnTo>
                    <a:pt x="590" y="490"/>
                  </a:lnTo>
                  <a:lnTo>
                    <a:pt x="592" y="490"/>
                  </a:lnTo>
                  <a:lnTo>
                    <a:pt x="593" y="490"/>
                  </a:lnTo>
                  <a:lnTo>
                    <a:pt x="595" y="490"/>
                  </a:lnTo>
                  <a:lnTo>
                    <a:pt x="597" y="490"/>
                  </a:lnTo>
                  <a:lnTo>
                    <a:pt x="601" y="490"/>
                  </a:lnTo>
                  <a:lnTo>
                    <a:pt x="603" y="490"/>
                  </a:lnTo>
                  <a:lnTo>
                    <a:pt x="605" y="490"/>
                  </a:lnTo>
                  <a:lnTo>
                    <a:pt x="607" y="490"/>
                  </a:lnTo>
                  <a:lnTo>
                    <a:pt x="609" y="490"/>
                  </a:lnTo>
                  <a:lnTo>
                    <a:pt x="612" y="490"/>
                  </a:lnTo>
                  <a:lnTo>
                    <a:pt x="614" y="490"/>
                  </a:lnTo>
                  <a:lnTo>
                    <a:pt x="617" y="490"/>
                  </a:lnTo>
                  <a:lnTo>
                    <a:pt x="619" y="490"/>
                  </a:lnTo>
                  <a:lnTo>
                    <a:pt x="621" y="490"/>
                  </a:lnTo>
                  <a:lnTo>
                    <a:pt x="622" y="490"/>
                  </a:lnTo>
                  <a:lnTo>
                    <a:pt x="625" y="490"/>
                  </a:lnTo>
                  <a:lnTo>
                    <a:pt x="627" y="490"/>
                  </a:lnTo>
                  <a:lnTo>
                    <a:pt x="630" y="490"/>
                  </a:lnTo>
                  <a:lnTo>
                    <a:pt x="632" y="490"/>
                  </a:lnTo>
                  <a:lnTo>
                    <a:pt x="635" y="490"/>
                  </a:lnTo>
                  <a:lnTo>
                    <a:pt x="637" y="490"/>
                  </a:lnTo>
                  <a:lnTo>
                    <a:pt x="639" y="490"/>
                  </a:lnTo>
                  <a:lnTo>
                    <a:pt x="641" y="490"/>
                  </a:lnTo>
                  <a:lnTo>
                    <a:pt x="642" y="490"/>
                  </a:lnTo>
                  <a:lnTo>
                    <a:pt x="643" y="490"/>
                  </a:lnTo>
                  <a:lnTo>
                    <a:pt x="647" y="490"/>
                  </a:lnTo>
                  <a:lnTo>
                    <a:pt x="649" y="490"/>
                  </a:lnTo>
                  <a:lnTo>
                    <a:pt x="651" y="490"/>
                  </a:lnTo>
                  <a:lnTo>
                    <a:pt x="653" y="490"/>
                  </a:lnTo>
                  <a:lnTo>
                    <a:pt x="654" y="490"/>
                  </a:lnTo>
                  <a:lnTo>
                    <a:pt x="656" y="490"/>
                  </a:lnTo>
                  <a:lnTo>
                    <a:pt x="659" y="490"/>
                  </a:lnTo>
                  <a:lnTo>
                    <a:pt x="662" y="490"/>
                  </a:lnTo>
                  <a:lnTo>
                    <a:pt x="664" y="490"/>
                  </a:lnTo>
                  <a:lnTo>
                    <a:pt x="666" y="490"/>
                  </a:lnTo>
                  <a:lnTo>
                    <a:pt x="668" y="490"/>
                  </a:lnTo>
                  <a:lnTo>
                    <a:pt x="671" y="490"/>
                  </a:lnTo>
                  <a:lnTo>
                    <a:pt x="673" y="490"/>
                  </a:lnTo>
                  <a:lnTo>
                    <a:pt x="676" y="490"/>
                  </a:lnTo>
                  <a:lnTo>
                    <a:pt x="678" y="490"/>
                  </a:lnTo>
                  <a:lnTo>
                    <a:pt x="681" y="490"/>
                  </a:lnTo>
                  <a:lnTo>
                    <a:pt x="683" y="490"/>
                  </a:lnTo>
                  <a:lnTo>
                    <a:pt x="684" y="490"/>
                  </a:lnTo>
                  <a:lnTo>
                    <a:pt x="686" y="490"/>
                  </a:lnTo>
                  <a:lnTo>
                    <a:pt x="688" y="490"/>
                  </a:lnTo>
                  <a:lnTo>
                    <a:pt x="692" y="490"/>
                  </a:lnTo>
                  <a:lnTo>
                    <a:pt x="694" y="490"/>
                  </a:lnTo>
                  <a:lnTo>
                    <a:pt x="696" y="490"/>
                  </a:lnTo>
                  <a:lnTo>
                    <a:pt x="698" y="490"/>
                  </a:lnTo>
                  <a:lnTo>
                    <a:pt x="700" y="490"/>
                  </a:lnTo>
                  <a:lnTo>
                    <a:pt x="702" y="490"/>
                  </a:lnTo>
                  <a:lnTo>
                    <a:pt x="705" y="490"/>
                  </a:lnTo>
                  <a:lnTo>
                    <a:pt x="708" y="490"/>
                  </a:lnTo>
                  <a:lnTo>
                    <a:pt x="710" y="490"/>
                  </a:lnTo>
                  <a:lnTo>
                    <a:pt x="712" y="490"/>
                  </a:lnTo>
                  <a:lnTo>
                    <a:pt x="713" y="490"/>
                  </a:lnTo>
                  <a:lnTo>
                    <a:pt x="716" y="490"/>
                  </a:lnTo>
                  <a:lnTo>
                    <a:pt x="718" y="490"/>
                  </a:lnTo>
                  <a:lnTo>
                    <a:pt x="720" y="490"/>
                  </a:lnTo>
                  <a:lnTo>
                    <a:pt x="723" y="490"/>
                  </a:lnTo>
                  <a:lnTo>
                    <a:pt x="725" y="490"/>
                  </a:lnTo>
                  <a:lnTo>
                    <a:pt x="728" y="490"/>
                  </a:lnTo>
                  <a:lnTo>
                    <a:pt x="730" y="490"/>
                  </a:lnTo>
                  <a:lnTo>
                    <a:pt x="732" y="490"/>
                  </a:lnTo>
                  <a:lnTo>
                    <a:pt x="734" y="490"/>
                  </a:lnTo>
                  <a:lnTo>
                    <a:pt x="738" y="490"/>
                  </a:lnTo>
                  <a:lnTo>
                    <a:pt x="740" y="490"/>
                  </a:lnTo>
                  <a:lnTo>
                    <a:pt x="742" y="490"/>
                  </a:lnTo>
                  <a:lnTo>
                    <a:pt x="743" y="490"/>
                  </a:lnTo>
                  <a:lnTo>
                    <a:pt x="745" y="490"/>
                  </a:lnTo>
                  <a:lnTo>
                    <a:pt x="747" y="490"/>
                  </a:lnTo>
                  <a:lnTo>
                    <a:pt x="750" y="490"/>
                  </a:lnTo>
                  <a:lnTo>
                    <a:pt x="753" y="490"/>
                  </a:lnTo>
                  <a:lnTo>
                    <a:pt x="755" y="490"/>
                  </a:lnTo>
                  <a:lnTo>
                    <a:pt x="757" y="490"/>
                  </a:lnTo>
                  <a:lnTo>
                    <a:pt x="759" y="490"/>
                  </a:lnTo>
                  <a:lnTo>
                    <a:pt x="762" y="490"/>
                  </a:lnTo>
                  <a:lnTo>
                    <a:pt x="764" y="490"/>
                  </a:lnTo>
                  <a:lnTo>
                    <a:pt x="767" y="490"/>
                  </a:lnTo>
                  <a:lnTo>
                    <a:pt x="769" y="490"/>
                  </a:lnTo>
                  <a:lnTo>
                    <a:pt x="772" y="490"/>
                  </a:lnTo>
                  <a:lnTo>
                    <a:pt x="774" y="490"/>
                  </a:lnTo>
                  <a:lnTo>
                    <a:pt x="775" y="490"/>
                  </a:lnTo>
                  <a:lnTo>
                    <a:pt x="777" y="490"/>
                  </a:lnTo>
                  <a:lnTo>
                    <a:pt x="779" y="490"/>
                  </a:lnTo>
                  <a:lnTo>
                    <a:pt x="782" y="490"/>
                  </a:lnTo>
                  <a:lnTo>
                    <a:pt x="785" y="490"/>
                  </a:lnTo>
                  <a:lnTo>
                    <a:pt x="787" y="490"/>
                  </a:lnTo>
                  <a:lnTo>
                    <a:pt x="789" y="490"/>
                  </a:lnTo>
                  <a:lnTo>
                    <a:pt x="791" y="490"/>
                  </a:lnTo>
                  <a:lnTo>
                    <a:pt x="793" y="490"/>
                  </a:lnTo>
                  <a:lnTo>
                    <a:pt x="796" y="490"/>
                  </a:lnTo>
                  <a:lnTo>
                    <a:pt x="799" y="490"/>
                  </a:lnTo>
                  <a:lnTo>
                    <a:pt x="801" y="490"/>
                  </a:lnTo>
                  <a:lnTo>
                    <a:pt x="803" y="490"/>
                  </a:lnTo>
                  <a:lnTo>
                    <a:pt x="804" y="490"/>
                  </a:lnTo>
                  <a:lnTo>
                    <a:pt x="807" y="490"/>
                  </a:lnTo>
                  <a:lnTo>
                    <a:pt x="809" y="490"/>
                  </a:lnTo>
                  <a:lnTo>
                    <a:pt x="811" y="490"/>
                  </a:lnTo>
                  <a:lnTo>
                    <a:pt x="814" y="490"/>
                  </a:lnTo>
                  <a:lnTo>
                    <a:pt x="816" y="490"/>
                  </a:lnTo>
                  <a:lnTo>
                    <a:pt x="819" y="490"/>
                  </a:lnTo>
                  <a:lnTo>
                    <a:pt x="821" y="490"/>
                  </a:lnTo>
                  <a:lnTo>
                    <a:pt x="823" y="490"/>
                  </a:lnTo>
                  <a:lnTo>
                    <a:pt x="825" y="490"/>
                  </a:lnTo>
                  <a:lnTo>
                    <a:pt x="829" y="490"/>
                  </a:lnTo>
                  <a:lnTo>
                    <a:pt x="831" y="490"/>
                  </a:lnTo>
                  <a:lnTo>
                    <a:pt x="833" y="490"/>
                  </a:lnTo>
                  <a:lnTo>
                    <a:pt x="834" y="490"/>
                  </a:lnTo>
                  <a:lnTo>
                    <a:pt x="836" y="490"/>
                  </a:lnTo>
                  <a:lnTo>
                    <a:pt x="838" y="490"/>
                  </a:lnTo>
                  <a:lnTo>
                    <a:pt x="841" y="490"/>
                  </a:lnTo>
                  <a:lnTo>
                    <a:pt x="844" y="490"/>
                  </a:lnTo>
                  <a:lnTo>
                    <a:pt x="846" y="490"/>
                  </a:lnTo>
                  <a:lnTo>
                    <a:pt x="847" y="490"/>
                  </a:lnTo>
                  <a:lnTo>
                    <a:pt x="848" y="490"/>
                  </a:lnTo>
                  <a:lnTo>
                    <a:pt x="850" y="490"/>
                  </a:lnTo>
                  <a:lnTo>
                    <a:pt x="853" y="490"/>
                  </a:lnTo>
                  <a:lnTo>
                    <a:pt x="855" y="490"/>
                  </a:lnTo>
                  <a:lnTo>
                    <a:pt x="858" y="490"/>
                  </a:lnTo>
                  <a:lnTo>
                    <a:pt x="860" y="490"/>
                  </a:lnTo>
                  <a:lnTo>
                    <a:pt x="862" y="490"/>
                  </a:lnTo>
                  <a:lnTo>
                    <a:pt x="864" y="490"/>
                  </a:lnTo>
                  <a:lnTo>
                    <a:pt x="866" y="490"/>
                  </a:lnTo>
                  <a:lnTo>
                    <a:pt x="868" y="490"/>
                  </a:lnTo>
                  <a:lnTo>
                    <a:pt x="869" y="489"/>
                  </a:lnTo>
                  <a:lnTo>
                    <a:pt x="868" y="488"/>
                  </a:lnTo>
                  <a:lnTo>
                    <a:pt x="868" y="486"/>
                  </a:lnTo>
                  <a:lnTo>
                    <a:pt x="868" y="484"/>
                  </a:lnTo>
                  <a:lnTo>
                    <a:pt x="869" y="484"/>
                  </a:lnTo>
                  <a:lnTo>
                    <a:pt x="870" y="484"/>
                  </a:lnTo>
                  <a:lnTo>
                    <a:pt x="871" y="484"/>
                  </a:lnTo>
                  <a:lnTo>
                    <a:pt x="871" y="485"/>
                  </a:lnTo>
                  <a:lnTo>
                    <a:pt x="873" y="486"/>
                  </a:lnTo>
                  <a:lnTo>
                    <a:pt x="873" y="488"/>
                  </a:lnTo>
                  <a:lnTo>
                    <a:pt x="873" y="489"/>
                  </a:lnTo>
                  <a:lnTo>
                    <a:pt x="873" y="491"/>
                  </a:lnTo>
                  <a:lnTo>
                    <a:pt x="873" y="493"/>
                  </a:lnTo>
                  <a:lnTo>
                    <a:pt x="875" y="493"/>
                  </a:lnTo>
                  <a:lnTo>
                    <a:pt x="875" y="494"/>
                  </a:lnTo>
                  <a:lnTo>
                    <a:pt x="876" y="495"/>
                  </a:lnTo>
                  <a:lnTo>
                    <a:pt x="878" y="494"/>
                  </a:lnTo>
                  <a:lnTo>
                    <a:pt x="878" y="495"/>
                  </a:lnTo>
                  <a:lnTo>
                    <a:pt x="879" y="495"/>
                  </a:lnTo>
                  <a:lnTo>
                    <a:pt x="880" y="495"/>
                  </a:lnTo>
                  <a:lnTo>
                    <a:pt x="882" y="495"/>
                  </a:lnTo>
                  <a:lnTo>
                    <a:pt x="882" y="496"/>
                  </a:lnTo>
                  <a:lnTo>
                    <a:pt x="882" y="497"/>
                  </a:lnTo>
                  <a:lnTo>
                    <a:pt x="883" y="497"/>
                  </a:lnTo>
                  <a:lnTo>
                    <a:pt x="884" y="497"/>
                  </a:lnTo>
                  <a:lnTo>
                    <a:pt x="885" y="497"/>
                  </a:lnTo>
                  <a:lnTo>
                    <a:pt x="885" y="496"/>
                  </a:lnTo>
                  <a:lnTo>
                    <a:pt x="887" y="496"/>
                  </a:lnTo>
                  <a:lnTo>
                    <a:pt x="889" y="496"/>
                  </a:lnTo>
                  <a:lnTo>
                    <a:pt x="890" y="496"/>
                  </a:lnTo>
                  <a:lnTo>
                    <a:pt x="892" y="496"/>
                  </a:lnTo>
                  <a:lnTo>
                    <a:pt x="894" y="497"/>
                  </a:lnTo>
                  <a:lnTo>
                    <a:pt x="894" y="499"/>
                  </a:lnTo>
                  <a:lnTo>
                    <a:pt x="895" y="499"/>
                  </a:lnTo>
                  <a:lnTo>
                    <a:pt x="896" y="499"/>
                  </a:lnTo>
                  <a:lnTo>
                    <a:pt x="896" y="500"/>
                  </a:lnTo>
                  <a:lnTo>
                    <a:pt x="896" y="501"/>
                  </a:lnTo>
                  <a:lnTo>
                    <a:pt x="898" y="502"/>
                  </a:lnTo>
                  <a:lnTo>
                    <a:pt x="899" y="502"/>
                  </a:lnTo>
                  <a:lnTo>
                    <a:pt x="899" y="501"/>
                  </a:lnTo>
                  <a:lnTo>
                    <a:pt x="899" y="500"/>
                  </a:lnTo>
                  <a:lnTo>
                    <a:pt x="900" y="500"/>
                  </a:lnTo>
                  <a:lnTo>
                    <a:pt x="901" y="500"/>
                  </a:lnTo>
                  <a:lnTo>
                    <a:pt x="901" y="501"/>
                  </a:lnTo>
                  <a:lnTo>
                    <a:pt x="901" y="502"/>
                  </a:lnTo>
                  <a:lnTo>
                    <a:pt x="902" y="502"/>
                  </a:lnTo>
                  <a:lnTo>
                    <a:pt x="904" y="502"/>
                  </a:lnTo>
                  <a:lnTo>
                    <a:pt x="905" y="503"/>
                  </a:lnTo>
                  <a:lnTo>
                    <a:pt x="905" y="504"/>
                  </a:lnTo>
                  <a:lnTo>
                    <a:pt x="906" y="504"/>
                  </a:lnTo>
                  <a:lnTo>
                    <a:pt x="907" y="504"/>
                  </a:lnTo>
                  <a:lnTo>
                    <a:pt x="909" y="504"/>
                  </a:lnTo>
                  <a:lnTo>
                    <a:pt x="910" y="504"/>
                  </a:lnTo>
                  <a:lnTo>
                    <a:pt x="910" y="503"/>
                  </a:lnTo>
                  <a:lnTo>
                    <a:pt x="911" y="503"/>
                  </a:lnTo>
                  <a:lnTo>
                    <a:pt x="912" y="502"/>
                  </a:lnTo>
                  <a:lnTo>
                    <a:pt x="913" y="502"/>
                  </a:lnTo>
                  <a:lnTo>
                    <a:pt x="913" y="503"/>
                  </a:lnTo>
                  <a:lnTo>
                    <a:pt x="914" y="503"/>
                  </a:lnTo>
                  <a:lnTo>
                    <a:pt x="914" y="504"/>
                  </a:lnTo>
                  <a:lnTo>
                    <a:pt x="915" y="504"/>
                  </a:lnTo>
                  <a:lnTo>
                    <a:pt x="915" y="503"/>
                  </a:lnTo>
                  <a:lnTo>
                    <a:pt x="916" y="503"/>
                  </a:lnTo>
                  <a:lnTo>
                    <a:pt x="916" y="504"/>
                  </a:lnTo>
                  <a:lnTo>
                    <a:pt x="917" y="504"/>
                  </a:lnTo>
                  <a:lnTo>
                    <a:pt x="921" y="503"/>
                  </a:lnTo>
                  <a:lnTo>
                    <a:pt x="922" y="503"/>
                  </a:lnTo>
                  <a:lnTo>
                    <a:pt x="922" y="504"/>
                  </a:lnTo>
                  <a:lnTo>
                    <a:pt x="923" y="504"/>
                  </a:lnTo>
                  <a:lnTo>
                    <a:pt x="923" y="505"/>
                  </a:lnTo>
                  <a:lnTo>
                    <a:pt x="924" y="505"/>
                  </a:lnTo>
                  <a:lnTo>
                    <a:pt x="925" y="505"/>
                  </a:lnTo>
                  <a:lnTo>
                    <a:pt x="926" y="505"/>
                  </a:lnTo>
                  <a:lnTo>
                    <a:pt x="927" y="505"/>
                  </a:lnTo>
                  <a:lnTo>
                    <a:pt x="928" y="505"/>
                  </a:lnTo>
                  <a:lnTo>
                    <a:pt x="929" y="505"/>
                  </a:lnTo>
                  <a:lnTo>
                    <a:pt x="932" y="504"/>
                  </a:lnTo>
                  <a:lnTo>
                    <a:pt x="933" y="503"/>
                  </a:lnTo>
                  <a:lnTo>
                    <a:pt x="935" y="502"/>
                  </a:lnTo>
                  <a:lnTo>
                    <a:pt x="937" y="501"/>
                  </a:lnTo>
                  <a:lnTo>
                    <a:pt x="939" y="501"/>
                  </a:lnTo>
                  <a:lnTo>
                    <a:pt x="941" y="502"/>
                  </a:lnTo>
                  <a:lnTo>
                    <a:pt x="942" y="503"/>
                  </a:lnTo>
                  <a:lnTo>
                    <a:pt x="945" y="504"/>
                  </a:lnTo>
                  <a:lnTo>
                    <a:pt x="947" y="505"/>
                  </a:lnTo>
                  <a:lnTo>
                    <a:pt x="948" y="506"/>
                  </a:lnTo>
                  <a:lnTo>
                    <a:pt x="951" y="508"/>
                  </a:lnTo>
                  <a:lnTo>
                    <a:pt x="953" y="509"/>
                  </a:lnTo>
                  <a:lnTo>
                    <a:pt x="955" y="511"/>
                  </a:lnTo>
                  <a:lnTo>
                    <a:pt x="956" y="511"/>
                  </a:lnTo>
                  <a:lnTo>
                    <a:pt x="957" y="512"/>
                  </a:lnTo>
                  <a:lnTo>
                    <a:pt x="958" y="512"/>
                  </a:lnTo>
                  <a:lnTo>
                    <a:pt x="959" y="513"/>
                  </a:lnTo>
                  <a:lnTo>
                    <a:pt x="960" y="513"/>
                  </a:lnTo>
                  <a:lnTo>
                    <a:pt x="961" y="514"/>
                  </a:lnTo>
                  <a:lnTo>
                    <a:pt x="962" y="514"/>
                  </a:lnTo>
                  <a:lnTo>
                    <a:pt x="964" y="515"/>
                  </a:lnTo>
                  <a:lnTo>
                    <a:pt x="965" y="516"/>
                  </a:lnTo>
                  <a:lnTo>
                    <a:pt x="967" y="516"/>
                  </a:lnTo>
                  <a:lnTo>
                    <a:pt x="968" y="517"/>
                  </a:lnTo>
                  <a:lnTo>
                    <a:pt x="969" y="518"/>
                  </a:lnTo>
                  <a:lnTo>
                    <a:pt x="970" y="518"/>
                  </a:lnTo>
                  <a:lnTo>
                    <a:pt x="971" y="519"/>
                  </a:lnTo>
                  <a:lnTo>
                    <a:pt x="972" y="520"/>
                  </a:lnTo>
                  <a:lnTo>
                    <a:pt x="973" y="520"/>
                  </a:lnTo>
                  <a:lnTo>
                    <a:pt x="974" y="520"/>
                  </a:lnTo>
                  <a:lnTo>
                    <a:pt x="974" y="522"/>
                  </a:lnTo>
                  <a:lnTo>
                    <a:pt x="975" y="522"/>
                  </a:lnTo>
                  <a:lnTo>
                    <a:pt x="975" y="524"/>
                  </a:lnTo>
                  <a:lnTo>
                    <a:pt x="975" y="525"/>
                  </a:lnTo>
                  <a:lnTo>
                    <a:pt x="975" y="526"/>
                  </a:lnTo>
                  <a:lnTo>
                    <a:pt x="976" y="527"/>
                  </a:lnTo>
                  <a:lnTo>
                    <a:pt x="978" y="528"/>
                  </a:lnTo>
                  <a:lnTo>
                    <a:pt x="978" y="529"/>
                  </a:lnTo>
                  <a:lnTo>
                    <a:pt x="980" y="529"/>
                  </a:lnTo>
                  <a:lnTo>
                    <a:pt x="980" y="528"/>
                  </a:lnTo>
                  <a:lnTo>
                    <a:pt x="981" y="528"/>
                  </a:lnTo>
                  <a:lnTo>
                    <a:pt x="982" y="528"/>
                  </a:lnTo>
                  <a:lnTo>
                    <a:pt x="983" y="528"/>
                  </a:lnTo>
                  <a:lnTo>
                    <a:pt x="983" y="529"/>
                  </a:lnTo>
                  <a:lnTo>
                    <a:pt x="983" y="530"/>
                  </a:lnTo>
                  <a:lnTo>
                    <a:pt x="983" y="531"/>
                  </a:lnTo>
                  <a:lnTo>
                    <a:pt x="983" y="532"/>
                  </a:lnTo>
                  <a:lnTo>
                    <a:pt x="984" y="532"/>
                  </a:lnTo>
                  <a:lnTo>
                    <a:pt x="984" y="534"/>
                  </a:lnTo>
                  <a:lnTo>
                    <a:pt x="984" y="535"/>
                  </a:lnTo>
                  <a:lnTo>
                    <a:pt x="985" y="535"/>
                  </a:lnTo>
                  <a:lnTo>
                    <a:pt x="985" y="534"/>
                  </a:lnTo>
                  <a:lnTo>
                    <a:pt x="986" y="534"/>
                  </a:lnTo>
                  <a:lnTo>
                    <a:pt x="987" y="534"/>
                  </a:lnTo>
                  <a:lnTo>
                    <a:pt x="989" y="534"/>
                  </a:lnTo>
                  <a:lnTo>
                    <a:pt x="990" y="535"/>
                  </a:lnTo>
                  <a:lnTo>
                    <a:pt x="990" y="536"/>
                  </a:lnTo>
                  <a:lnTo>
                    <a:pt x="989" y="536"/>
                  </a:lnTo>
                  <a:lnTo>
                    <a:pt x="989" y="538"/>
                  </a:lnTo>
                  <a:lnTo>
                    <a:pt x="987" y="539"/>
                  </a:lnTo>
                  <a:lnTo>
                    <a:pt x="990" y="539"/>
                  </a:lnTo>
                  <a:lnTo>
                    <a:pt x="991" y="540"/>
                  </a:lnTo>
                  <a:lnTo>
                    <a:pt x="992" y="541"/>
                  </a:lnTo>
                  <a:lnTo>
                    <a:pt x="995" y="542"/>
                  </a:lnTo>
                  <a:lnTo>
                    <a:pt x="997" y="543"/>
                  </a:lnTo>
                  <a:lnTo>
                    <a:pt x="999" y="545"/>
                  </a:lnTo>
                  <a:lnTo>
                    <a:pt x="999" y="546"/>
                  </a:lnTo>
                  <a:lnTo>
                    <a:pt x="999" y="549"/>
                  </a:lnTo>
                  <a:lnTo>
                    <a:pt x="1001" y="553"/>
                  </a:lnTo>
                  <a:lnTo>
                    <a:pt x="1001" y="555"/>
                  </a:lnTo>
                  <a:lnTo>
                    <a:pt x="1002" y="559"/>
                  </a:lnTo>
                  <a:lnTo>
                    <a:pt x="1002" y="561"/>
                  </a:lnTo>
                  <a:lnTo>
                    <a:pt x="1003" y="564"/>
                  </a:lnTo>
                  <a:lnTo>
                    <a:pt x="1003" y="566"/>
                  </a:lnTo>
                  <a:lnTo>
                    <a:pt x="1003" y="571"/>
                  </a:lnTo>
                  <a:lnTo>
                    <a:pt x="1003" y="572"/>
                  </a:lnTo>
                  <a:lnTo>
                    <a:pt x="1003" y="573"/>
                  </a:lnTo>
                  <a:lnTo>
                    <a:pt x="1003" y="574"/>
                  </a:lnTo>
                  <a:lnTo>
                    <a:pt x="1002" y="575"/>
                  </a:lnTo>
                  <a:lnTo>
                    <a:pt x="1002" y="576"/>
                  </a:lnTo>
                  <a:lnTo>
                    <a:pt x="1001" y="577"/>
                  </a:lnTo>
                  <a:lnTo>
                    <a:pt x="1001" y="578"/>
                  </a:lnTo>
                  <a:lnTo>
                    <a:pt x="1001" y="580"/>
                  </a:lnTo>
                  <a:lnTo>
                    <a:pt x="1001" y="581"/>
                  </a:lnTo>
                  <a:lnTo>
                    <a:pt x="999" y="581"/>
                  </a:lnTo>
                  <a:lnTo>
                    <a:pt x="999" y="582"/>
                  </a:lnTo>
                  <a:lnTo>
                    <a:pt x="1001" y="582"/>
                  </a:lnTo>
                  <a:lnTo>
                    <a:pt x="999" y="584"/>
                  </a:lnTo>
                  <a:lnTo>
                    <a:pt x="999" y="585"/>
                  </a:lnTo>
                  <a:lnTo>
                    <a:pt x="998" y="586"/>
                  </a:lnTo>
                  <a:lnTo>
                    <a:pt x="997" y="587"/>
                  </a:lnTo>
                  <a:lnTo>
                    <a:pt x="996" y="588"/>
                  </a:lnTo>
                  <a:lnTo>
                    <a:pt x="995" y="588"/>
                  </a:lnTo>
                  <a:lnTo>
                    <a:pt x="993" y="589"/>
                  </a:lnTo>
                  <a:lnTo>
                    <a:pt x="993" y="591"/>
                  </a:lnTo>
                  <a:lnTo>
                    <a:pt x="993" y="592"/>
                  </a:lnTo>
                  <a:lnTo>
                    <a:pt x="993" y="593"/>
                  </a:lnTo>
                  <a:lnTo>
                    <a:pt x="993" y="594"/>
                  </a:lnTo>
                  <a:lnTo>
                    <a:pt x="993" y="595"/>
                  </a:lnTo>
                  <a:lnTo>
                    <a:pt x="995" y="595"/>
                  </a:lnTo>
                  <a:lnTo>
                    <a:pt x="996" y="596"/>
                  </a:lnTo>
                  <a:lnTo>
                    <a:pt x="997" y="597"/>
                  </a:lnTo>
                  <a:lnTo>
                    <a:pt x="998" y="597"/>
                  </a:lnTo>
                  <a:lnTo>
                    <a:pt x="1001" y="597"/>
                  </a:lnTo>
                  <a:lnTo>
                    <a:pt x="1002" y="596"/>
                  </a:lnTo>
                  <a:lnTo>
                    <a:pt x="1004" y="595"/>
                  </a:lnTo>
                  <a:lnTo>
                    <a:pt x="1005" y="595"/>
                  </a:lnTo>
                  <a:lnTo>
                    <a:pt x="1006" y="594"/>
                  </a:lnTo>
                  <a:lnTo>
                    <a:pt x="1007" y="593"/>
                  </a:lnTo>
                  <a:lnTo>
                    <a:pt x="1010" y="592"/>
                  </a:lnTo>
                  <a:lnTo>
                    <a:pt x="1012" y="592"/>
                  </a:lnTo>
                  <a:lnTo>
                    <a:pt x="1013" y="591"/>
                  </a:lnTo>
                  <a:lnTo>
                    <a:pt x="1014" y="591"/>
                  </a:lnTo>
                  <a:lnTo>
                    <a:pt x="1015" y="589"/>
                  </a:lnTo>
                  <a:lnTo>
                    <a:pt x="1016" y="589"/>
                  </a:lnTo>
                  <a:lnTo>
                    <a:pt x="1018" y="589"/>
                  </a:lnTo>
                  <a:lnTo>
                    <a:pt x="1019" y="589"/>
                  </a:lnTo>
                  <a:lnTo>
                    <a:pt x="1020" y="588"/>
                  </a:lnTo>
                  <a:lnTo>
                    <a:pt x="1021" y="588"/>
                  </a:lnTo>
                  <a:lnTo>
                    <a:pt x="1022" y="588"/>
                  </a:lnTo>
                  <a:lnTo>
                    <a:pt x="1024" y="587"/>
                  </a:lnTo>
                  <a:lnTo>
                    <a:pt x="1027" y="587"/>
                  </a:lnTo>
                  <a:lnTo>
                    <a:pt x="1028" y="586"/>
                  </a:lnTo>
                  <a:lnTo>
                    <a:pt x="1029" y="585"/>
                  </a:lnTo>
                  <a:lnTo>
                    <a:pt x="1031" y="585"/>
                  </a:lnTo>
                  <a:lnTo>
                    <a:pt x="1032" y="584"/>
                  </a:lnTo>
                  <a:lnTo>
                    <a:pt x="1033" y="582"/>
                  </a:lnTo>
                  <a:lnTo>
                    <a:pt x="1036" y="582"/>
                  </a:lnTo>
                  <a:lnTo>
                    <a:pt x="1036" y="581"/>
                  </a:lnTo>
                  <a:lnTo>
                    <a:pt x="1037" y="581"/>
                  </a:lnTo>
                  <a:lnTo>
                    <a:pt x="1037" y="580"/>
                  </a:lnTo>
                  <a:lnTo>
                    <a:pt x="1036" y="580"/>
                  </a:lnTo>
                  <a:lnTo>
                    <a:pt x="1036" y="578"/>
                  </a:lnTo>
                  <a:lnTo>
                    <a:pt x="1036" y="577"/>
                  </a:lnTo>
                  <a:lnTo>
                    <a:pt x="1036" y="576"/>
                  </a:lnTo>
                  <a:lnTo>
                    <a:pt x="1036" y="575"/>
                  </a:lnTo>
                  <a:lnTo>
                    <a:pt x="1035" y="575"/>
                  </a:lnTo>
                  <a:lnTo>
                    <a:pt x="1035" y="574"/>
                  </a:lnTo>
                  <a:lnTo>
                    <a:pt x="1033" y="573"/>
                  </a:lnTo>
                  <a:lnTo>
                    <a:pt x="1035" y="572"/>
                  </a:lnTo>
                  <a:lnTo>
                    <a:pt x="1036" y="572"/>
                  </a:lnTo>
                  <a:lnTo>
                    <a:pt x="1038" y="571"/>
                  </a:lnTo>
                  <a:lnTo>
                    <a:pt x="1039" y="571"/>
                  </a:lnTo>
                  <a:lnTo>
                    <a:pt x="1042" y="571"/>
                  </a:lnTo>
                  <a:lnTo>
                    <a:pt x="1044" y="571"/>
                  </a:lnTo>
                  <a:lnTo>
                    <a:pt x="1047" y="571"/>
                  </a:lnTo>
                  <a:lnTo>
                    <a:pt x="1049" y="571"/>
                  </a:lnTo>
                  <a:lnTo>
                    <a:pt x="1051" y="571"/>
                  </a:lnTo>
                  <a:lnTo>
                    <a:pt x="1053" y="571"/>
                  </a:lnTo>
                  <a:lnTo>
                    <a:pt x="1056" y="571"/>
                  </a:lnTo>
                  <a:lnTo>
                    <a:pt x="1059" y="571"/>
                  </a:lnTo>
                  <a:lnTo>
                    <a:pt x="1060" y="570"/>
                  </a:lnTo>
                  <a:lnTo>
                    <a:pt x="1060" y="569"/>
                  </a:lnTo>
                  <a:lnTo>
                    <a:pt x="1061" y="566"/>
                  </a:lnTo>
                  <a:lnTo>
                    <a:pt x="1061" y="565"/>
                  </a:lnTo>
                  <a:lnTo>
                    <a:pt x="1062" y="565"/>
                  </a:lnTo>
                  <a:lnTo>
                    <a:pt x="1062" y="564"/>
                  </a:lnTo>
                  <a:lnTo>
                    <a:pt x="1062" y="563"/>
                  </a:lnTo>
                  <a:lnTo>
                    <a:pt x="1063" y="562"/>
                  </a:lnTo>
                  <a:lnTo>
                    <a:pt x="1064" y="562"/>
                  </a:lnTo>
                  <a:lnTo>
                    <a:pt x="1065" y="562"/>
                  </a:lnTo>
                  <a:lnTo>
                    <a:pt x="1065" y="561"/>
                  </a:lnTo>
                  <a:lnTo>
                    <a:pt x="1066" y="560"/>
                  </a:lnTo>
                  <a:lnTo>
                    <a:pt x="1067" y="559"/>
                  </a:lnTo>
                  <a:lnTo>
                    <a:pt x="1069" y="559"/>
                  </a:lnTo>
                  <a:lnTo>
                    <a:pt x="1069" y="558"/>
                  </a:lnTo>
                  <a:lnTo>
                    <a:pt x="1071" y="557"/>
                  </a:lnTo>
                  <a:lnTo>
                    <a:pt x="1072" y="555"/>
                  </a:lnTo>
                  <a:lnTo>
                    <a:pt x="1073" y="554"/>
                  </a:lnTo>
                  <a:lnTo>
                    <a:pt x="1074" y="553"/>
                  </a:lnTo>
                  <a:lnTo>
                    <a:pt x="1075" y="553"/>
                  </a:lnTo>
                  <a:lnTo>
                    <a:pt x="1076" y="551"/>
                  </a:lnTo>
                  <a:lnTo>
                    <a:pt x="1077" y="550"/>
                  </a:lnTo>
                  <a:lnTo>
                    <a:pt x="1078" y="550"/>
                  </a:lnTo>
                  <a:lnTo>
                    <a:pt x="1079" y="550"/>
                  </a:lnTo>
                  <a:lnTo>
                    <a:pt x="1081" y="550"/>
                  </a:lnTo>
                  <a:lnTo>
                    <a:pt x="1082" y="550"/>
                  </a:lnTo>
                  <a:lnTo>
                    <a:pt x="1083" y="550"/>
                  </a:lnTo>
                  <a:lnTo>
                    <a:pt x="1084" y="550"/>
                  </a:lnTo>
                  <a:lnTo>
                    <a:pt x="1086" y="550"/>
                  </a:lnTo>
                  <a:lnTo>
                    <a:pt x="1087" y="550"/>
                  </a:lnTo>
                  <a:lnTo>
                    <a:pt x="1088" y="550"/>
                  </a:lnTo>
                  <a:lnTo>
                    <a:pt x="1089" y="550"/>
                  </a:lnTo>
                  <a:lnTo>
                    <a:pt x="1090" y="550"/>
                  </a:lnTo>
                  <a:lnTo>
                    <a:pt x="1092" y="550"/>
                  </a:lnTo>
                  <a:lnTo>
                    <a:pt x="1093" y="550"/>
                  </a:lnTo>
                  <a:lnTo>
                    <a:pt x="1094" y="550"/>
                  </a:lnTo>
                  <a:lnTo>
                    <a:pt x="1095" y="550"/>
                  </a:lnTo>
                  <a:lnTo>
                    <a:pt x="1096" y="550"/>
                  </a:lnTo>
                  <a:lnTo>
                    <a:pt x="1097" y="550"/>
                  </a:lnTo>
                  <a:lnTo>
                    <a:pt x="1098" y="550"/>
                  </a:lnTo>
                  <a:lnTo>
                    <a:pt x="1099" y="550"/>
                  </a:lnTo>
                  <a:lnTo>
                    <a:pt x="1101" y="550"/>
                  </a:lnTo>
                  <a:lnTo>
                    <a:pt x="1102" y="550"/>
                  </a:lnTo>
                  <a:lnTo>
                    <a:pt x="1104" y="550"/>
                  </a:lnTo>
                  <a:lnTo>
                    <a:pt x="1105" y="550"/>
                  </a:lnTo>
                  <a:lnTo>
                    <a:pt x="1106" y="550"/>
                  </a:lnTo>
                  <a:lnTo>
                    <a:pt x="1107" y="550"/>
                  </a:lnTo>
                  <a:lnTo>
                    <a:pt x="1108" y="550"/>
                  </a:lnTo>
                  <a:lnTo>
                    <a:pt x="1109" y="550"/>
                  </a:lnTo>
                  <a:lnTo>
                    <a:pt x="1110" y="550"/>
                  </a:lnTo>
                  <a:lnTo>
                    <a:pt x="1111" y="550"/>
                  </a:lnTo>
                  <a:lnTo>
                    <a:pt x="1112" y="550"/>
                  </a:lnTo>
                  <a:lnTo>
                    <a:pt x="1113" y="550"/>
                  </a:lnTo>
                  <a:lnTo>
                    <a:pt x="1113" y="549"/>
                  </a:lnTo>
                  <a:lnTo>
                    <a:pt x="1113" y="548"/>
                  </a:lnTo>
                  <a:lnTo>
                    <a:pt x="1113" y="547"/>
                  </a:lnTo>
                  <a:lnTo>
                    <a:pt x="1115" y="547"/>
                  </a:lnTo>
                  <a:lnTo>
                    <a:pt x="1115" y="546"/>
                  </a:lnTo>
                  <a:lnTo>
                    <a:pt x="1117" y="547"/>
                  </a:lnTo>
                  <a:lnTo>
                    <a:pt x="1118" y="547"/>
                  </a:lnTo>
                  <a:lnTo>
                    <a:pt x="1118" y="546"/>
                  </a:lnTo>
                  <a:lnTo>
                    <a:pt x="1119" y="546"/>
                  </a:lnTo>
                  <a:lnTo>
                    <a:pt x="1120" y="547"/>
                  </a:lnTo>
                  <a:lnTo>
                    <a:pt x="1120" y="546"/>
                  </a:lnTo>
                  <a:lnTo>
                    <a:pt x="1120" y="545"/>
                  </a:lnTo>
                  <a:lnTo>
                    <a:pt x="1121" y="545"/>
                  </a:lnTo>
                  <a:lnTo>
                    <a:pt x="1122" y="545"/>
                  </a:lnTo>
                  <a:lnTo>
                    <a:pt x="1122" y="543"/>
                  </a:lnTo>
                  <a:lnTo>
                    <a:pt x="1121" y="543"/>
                  </a:lnTo>
                  <a:lnTo>
                    <a:pt x="1122" y="542"/>
                  </a:lnTo>
                  <a:lnTo>
                    <a:pt x="1123" y="541"/>
                  </a:lnTo>
                  <a:lnTo>
                    <a:pt x="1124" y="540"/>
                  </a:lnTo>
                  <a:lnTo>
                    <a:pt x="1124" y="539"/>
                  </a:lnTo>
                  <a:lnTo>
                    <a:pt x="1126" y="538"/>
                  </a:lnTo>
                  <a:lnTo>
                    <a:pt x="1126" y="536"/>
                  </a:lnTo>
                  <a:lnTo>
                    <a:pt x="1126" y="535"/>
                  </a:lnTo>
                  <a:lnTo>
                    <a:pt x="1126" y="534"/>
                  </a:lnTo>
                  <a:lnTo>
                    <a:pt x="1127" y="534"/>
                  </a:lnTo>
                  <a:lnTo>
                    <a:pt x="1127" y="532"/>
                  </a:lnTo>
                  <a:lnTo>
                    <a:pt x="1126" y="532"/>
                  </a:lnTo>
                  <a:lnTo>
                    <a:pt x="1127" y="531"/>
                  </a:lnTo>
                  <a:lnTo>
                    <a:pt x="1127" y="530"/>
                  </a:lnTo>
                  <a:lnTo>
                    <a:pt x="1128" y="529"/>
                  </a:lnTo>
                  <a:lnTo>
                    <a:pt x="1128" y="528"/>
                  </a:lnTo>
                  <a:lnTo>
                    <a:pt x="1128" y="527"/>
                  </a:lnTo>
                  <a:lnTo>
                    <a:pt x="1129" y="526"/>
                  </a:lnTo>
                  <a:lnTo>
                    <a:pt x="1129" y="525"/>
                  </a:lnTo>
                  <a:lnTo>
                    <a:pt x="1130" y="524"/>
                  </a:lnTo>
                  <a:lnTo>
                    <a:pt x="1130" y="522"/>
                  </a:lnTo>
                  <a:lnTo>
                    <a:pt x="1132" y="520"/>
                  </a:lnTo>
                  <a:lnTo>
                    <a:pt x="1133" y="519"/>
                  </a:lnTo>
                  <a:lnTo>
                    <a:pt x="1134" y="518"/>
                  </a:lnTo>
                  <a:lnTo>
                    <a:pt x="1135" y="516"/>
                  </a:lnTo>
                  <a:lnTo>
                    <a:pt x="1135" y="515"/>
                  </a:lnTo>
                  <a:lnTo>
                    <a:pt x="1136" y="514"/>
                  </a:lnTo>
                  <a:lnTo>
                    <a:pt x="1138" y="514"/>
                  </a:lnTo>
                  <a:lnTo>
                    <a:pt x="1139" y="514"/>
                  </a:lnTo>
                  <a:lnTo>
                    <a:pt x="1139" y="515"/>
                  </a:lnTo>
                  <a:lnTo>
                    <a:pt x="1139" y="516"/>
                  </a:lnTo>
                  <a:lnTo>
                    <a:pt x="1139" y="517"/>
                  </a:lnTo>
                  <a:lnTo>
                    <a:pt x="1140" y="517"/>
                  </a:lnTo>
                  <a:lnTo>
                    <a:pt x="1141" y="517"/>
                  </a:lnTo>
                  <a:lnTo>
                    <a:pt x="1142" y="517"/>
                  </a:lnTo>
                  <a:lnTo>
                    <a:pt x="1143" y="517"/>
                  </a:lnTo>
                  <a:lnTo>
                    <a:pt x="1143" y="516"/>
                  </a:lnTo>
                  <a:lnTo>
                    <a:pt x="1144" y="516"/>
                  </a:lnTo>
                  <a:lnTo>
                    <a:pt x="1145" y="516"/>
                  </a:lnTo>
                  <a:lnTo>
                    <a:pt x="1145" y="515"/>
                  </a:lnTo>
                  <a:lnTo>
                    <a:pt x="1147" y="515"/>
                  </a:lnTo>
                  <a:lnTo>
                    <a:pt x="1149" y="515"/>
                  </a:lnTo>
                  <a:lnTo>
                    <a:pt x="1149" y="516"/>
                  </a:lnTo>
                  <a:lnTo>
                    <a:pt x="1150" y="517"/>
                  </a:lnTo>
                  <a:lnTo>
                    <a:pt x="1151" y="517"/>
                  </a:lnTo>
                  <a:lnTo>
                    <a:pt x="1151" y="518"/>
                  </a:lnTo>
                  <a:lnTo>
                    <a:pt x="1152" y="519"/>
                  </a:lnTo>
                  <a:lnTo>
                    <a:pt x="1152" y="522"/>
                  </a:lnTo>
                  <a:lnTo>
                    <a:pt x="1152" y="525"/>
                  </a:lnTo>
                  <a:lnTo>
                    <a:pt x="1152" y="526"/>
                  </a:lnTo>
                  <a:lnTo>
                    <a:pt x="1152" y="528"/>
                  </a:lnTo>
                  <a:lnTo>
                    <a:pt x="1152" y="530"/>
                  </a:lnTo>
                  <a:lnTo>
                    <a:pt x="1152" y="532"/>
                  </a:lnTo>
                  <a:lnTo>
                    <a:pt x="1152" y="534"/>
                  </a:lnTo>
                  <a:lnTo>
                    <a:pt x="1152" y="536"/>
                  </a:lnTo>
                  <a:lnTo>
                    <a:pt x="1152" y="538"/>
                  </a:lnTo>
                  <a:lnTo>
                    <a:pt x="1152" y="539"/>
                  </a:lnTo>
                  <a:lnTo>
                    <a:pt x="1152" y="540"/>
                  </a:lnTo>
                  <a:lnTo>
                    <a:pt x="1152" y="541"/>
                  </a:lnTo>
                  <a:lnTo>
                    <a:pt x="1153" y="540"/>
                  </a:lnTo>
                  <a:lnTo>
                    <a:pt x="1153" y="541"/>
                  </a:lnTo>
                  <a:lnTo>
                    <a:pt x="1154" y="541"/>
                  </a:lnTo>
                  <a:lnTo>
                    <a:pt x="1155" y="541"/>
                  </a:lnTo>
                  <a:lnTo>
                    <a:pt x="1155" y="542"/>
                  </a:lnTo>
                  <a:lnTo>
                    <a:pt x="1155" y="543"/>
                  </a:lnTo>
                  <a:lnTo>
                    <a:pt x="1155" y="545"/>
                  </a:lnTo>
                  <a:lnTo>
                    <a:pt x="1155" y="546"/>
                  </a:lnTo>
                  <a:lnTo>
                    <a:pt x="1155" y="547"/>
                  </a:lnTo>
                  <a:lnTo>
                    <a:pt x="1156" y="548"/>
                  </a:lnTo>
                  <a:lnTo>
                    <a:pt x="1157" y="548"/>
                  </a:lnTo>
                  <a:lnTo>
                    <a:pt x="1158" y="548"/>
                  </a:lnTo>
                  <a:lnTo>
                    <a:pt x="1158" y="549"/>
                  </a:lnTo>
                  <a:lnTo>
                    <a:pt x="1158" y="550"/>
                  </a:lnTo>
                  <a:lnTo>
                    <a:pt x="1159" y="550"/>
                  </a:lnTo>
                  <a:lnTo>
                    <a:pt x="1159" y="551"/>
                  </a:lnTo>
                  <a:lnTo>
                    <a:pt x="1158" y="551"/>
                  </a:lnTo>
                  <a:close/>
                  <a:moveTo>
                    <a:pt x="582" y="509"/>
                  </a:moveTo>
                  <a:lnTo>
                    <a:pt x="583" y="508"/>
                  </a:lnTo>
                  <a:lnTo>
                    <a:pt x="583" y="509"/>
                  </a:lnTo>
                  <a:lnTo>
                    <a:pt x="585" y="508"/>
                  </a:lnTo>
                  <a:lnTo>
                    <a:pt x="583" y="508"/>
                  </a:lnTo>
                  <a:lnTo>
                    <a:pt x="582" y="508"/>
                  </a:lnTo>
                  <a:lnTo>
                    <a:pt x="582" y="509"/>
                  </a:lnTo>
                  <a:close/>
                  <a:moveTo>
                    <a:pt x="579" y="532"/>
                  </a:moveTo>
                  <a:lnTo>
                    <a:pt x="578" y="534"/>
                  </a:lnTo>
                  <a:lnTo>
                    <a:pt x="579" y="534"/>
                  </a:lnTo>
                  <a:lnTo>
                    <a:pt x="579" y="532"/>
                  </a:lnTo>
                  <a:close/>
                  <a:moveTo>
                    <a:pt x="581" y="513"/>
                  </a:moveTo>
                  <a:lnTo>
                    <a:pt x="581" y="512"/>
                  </a:lnTo>
                  <a:lnTo>
                    <a:pt x="582" y="512"/>
                  </a:lnTo>
                  <a:lnTo>
                    <a:pt x="583" y="511"/>
                  </a:lnTo>
                  <a:lnTo>
                    <a:pt x="583" y="512"/>
                  </a:lnTo>
                  <a:lnTo>
                    <a:pt x="585" y="512"/>
                  </a:lnTo>
                  <a:lnTo>
                    <a:pt x="585" y="511"/>
                  </a:lnTo>
                  <a:lnTo>
                    <a:pt x="583" y="511"/>
                  </a:lnTo>
                  <a:lnTo>
                    <a:pt x="582" y="511"/>
                  </a:lnTo>
                  <a:lnTo>
                    <a:pt x="581" y="511"/>
                  </a:lnTo>
                  <a:lnTo>
                    <a:pt x="581" y="512"/>
                  </a:lnTo>
                  <a:lnTo>
                    <a:pt x="580" y="513"/>
                  </a:lnTo>
                  <a:lnTo>
                    <a:pt x="580" y="514"/>
                  </a:lnTo>
                  <a:lnTo>
                    <a:pt x="579" y="515"/>
                  </a:lnTo>
                  <a:lnTo>
                    <a:pt x="580" y="515"/>
                  </a:lnTo>
                  <a:lnTo>
                    <a:pt x="580" y="514"/>
                  </a:lnTo>
                  <a:lnTo>
                    <a:pt x="581" y="513"/>
                  </a:lnTo>
                  <a:close/>
                  <a:moveTo>
                    <a:pt x="593" y="646"/>
                  </a:moveTo>
                  <a:lnTo>
                    <a:pt x="592" y="646"/>
                  </a:lnTo>
                  <a:lnTo>
                    <a:pt x="591" y="645"/>
                  </a:lnTo>
                  <a:lnTo>
                    <a:pt x="591" y="646"/>
                  </a:lnTo>
                  <a:lnTo>
                    <a:pt x="590" y="646"/>
                  </a:lnTo>
                  <a:lnTo>
                    <a:pt x="590" y="648"/>
                  </a:lnTo>
                  <a:lnTo>
                    <a:pt x="591" y="646"/>
                  </a:lnTo>
                  <a:lnTo>
                    <a:pt x="592" y="646"/>
                  </a:lnTo>
                  <a:lnTo>
                    <a:pt x="593" y="648"/>
                  </a:lnTo>
                  <a:lnTo>
                    <a:pt x="593" y="646"/>
                  </a:lnTo>
                  <a:close/>
                  <a:moveTo>
                    <a:pt x="969" y="744"/>
                  </a:moveTo>
                  <a:lnTo>
                    <a:pt x="968" y="743"/>
                  </a:lnTo>
                  <a:lnTo>
                    <a:pt x="968" y="744"/>
                  </a:lnTo>
                  <a:lnTo>
                    <a:pt x="969" y="744"/>
                  </a:lnTo>
                  <a:close/>
                  <a:moveTo>
                    <a:pt x="1056" y="685"/>
                  </a:moveTo>
                  <a:lnTo>
                    <a:pt x="1058" y="685"/>
                  </a:lnTo>
                  <a:lnTo>
                    <a:pt x="1058" y="686"/>
                  </a:lnTo>
                  <a:lnTo>
                    <a:pt x="1059" y="686"/>
                  </a:lnTo>
                  <a:lnTo>
                    <a:pt x="1058" y="685"/>
                  </a:lnTo>
                  <a:lnTo>
                    <a:pt x="1056" y="684"/>
                  </a:lnTo>
                  <a:lnTo>
                    <a:pt x="1056" y="685"/>
                  </a:lnTo>
                  <a:close/>
                  <a:moveTo>
                    <a:pt x="1059" y="649"/>
                  </a:moveTo>
                  <a:lnTo>
                    <a:pt x="1060" y="650"/>
                  </a:lnTo>
                  <a:lnTo>
                    <a:pt x="1060" y="651"/>
                  </a:lnTo>
                  <a:lnTo>
                    <a:pt x="1061" y="651"/>
                  </a:lnTo>
                  <a:lnTo>
                    <a:pt x="1061" y="652"/>
                  </a:lnTo>
                  <a:lnTo>
                    <a:pt x="1062" y="652"/>
                  </a:lnTo>
                  <a:lnTo>
                    <a:pt x="1062" y="651"/>
                  </a:lnTo>
                  <a:lnTo>
                    <a:pt x="1061" y="651"/>
                  </a:lnTo>
                  <a:lnTo>
                    <a:pt x="1061" y="650"/>
                  </a:lnTo>
                  <a:lnTo>
                    <a:pt x="1060" y="650"/>
                  </a:lnTo>
                  <a:lnTo>
                    <a:pt x="1060" y="649"/>
                  </a:lnTo>
                  <a:lnTo>
                    <a:pt x="1059" y="649"/>
                  </a:lnTo>
                  <a:close/>
                  <a:moveTo>
                    <a:pt x="1059" y="654"/>
                  </a:moveTo>
                  <a:lnTo>
                    <a:pt x="1060" y="654"/>
                  </a:lnTo>
                  <a:lnTo>
                    <a:pt x="1060" y="655"/>
                  </a:lnTo>
                  <a:lnTo>
                    <a:pt x="1061" y="655"/>
                  </a:lnTo>
                  <a:lnTo>
                    <a:pt x="1061" y="654"/>
                  </a:lnTo>
                  <a:lnTo>
                    <a:pt x="1060" y="654"/>
                  </a:lnTo>
                  <a:lnTo>
                    <a:pt x="1059" y="653"/>
                  </a:lnTo>
                  <a:lnTo>
                    <a:pt x="1059" y="654"/>
                  </a:lnTo>
                  <a:close/>
                  <a:moveTo>
                    <a:pt x="1053" y="641"/>
                  </a:moveTo>
                  <a:lnTo>
                    <a:pt x="1052" y="641"/>
                  </a:lnTo>
                  <a:lnTo>
                    <a:pt x="1053" y="642"/>
                  </a:lnTo>
                  <a:lnTo>
                    <a:pt x="1053" y="641"/>
                  </a:lnTo>
                  <a:close/>
                  <a:moveTo>
                    <a:pt x="1056" y="638"/>
                  </a:moveTo>
                  <a:lnTo>
                    <a:pt x="1054" y="638"/>
                  </a:lnTo>
                  <a:lnTo>
                    <a:pt x="1054" y="639"/>
                  </a:lnTo>
                  <a:lnTo>
                    <a:pt x="1053" y="639"/>
                  </a:lnTo>
                  <a:lnTo>
                    <a:pt x="1053" y="640"/>
                  </a:lnTo>
                  <a:lnTo>
                    <a:pt x="1054" y="640"/>
                  </a:lnTo>
                  <a:lnTo>
                    <a:pt x="1054" y="639"/>
                  </a:lnTo>
                  <a:lnTo>
                    <a:pt x="1056" y="639"/>
                  </a:lnTo>
                  <a:lnTo>
                    <a:pt x="1056" y="638"/>
                  </a:lnTo>
                  <a:close/>
                  <a:moveTo>
                    <a:pt x="1069" y="641"/>
                  </a:moveTo>
                  <a:lnTo>
                    <a:pt x="1067" y="641"/>
                  </a:lnTo>
                  <a:lnTo>
                    <a:pt x="1067" y="642"/>
                  </a:lnTo>
                  <a:lnTo>
                    <a:pt x="1069" y="642"/>
                  </a:lnTo>
                  <a:lnTo>
                    <a:pt x="1069" y="641"/>
                  </a:lnTo>
                  <a:close/>
                  <a:moveTo>
                    <a:pt x="1067" y="649"/>
                  </a:moveTo>
                  <a:lnTo>
                    <a:pt x="1069" y="649"/>
                  </a:lnTo>
                  <a:lnTo>
                    <a:pt x="1069" y="648"/>
                  </a:lnTo>
                  <a:lnTo>
                    <a:pt x="1067" y="648"/>
                  </a:lnTo>
                  <a:lnTo>
                    <a:pt x="1067" y="649"/>
                  </a:lnTo>
                  <a:close/>
                  <a:moveTo>
                    <a:pt x="870" y="757"/>
                  </a:moveTo>
                  <a:lnTo>
                    <a:pt x="871" y="756"/>
                  </a:lnTo>
                  <a:lnTo>
                    <a:pt x="870" y="756"/>
                  </a:lnTo>
                  <a:lnTo>
                    <a:pt x="870" y="757"/>
                  </a:lnTo>
                  <a:close/>
                  <a:moveTo>
                    <a:pt x="1014" y="802"/>
                  </a:moveTo>
                  <a:lnTo>
                    <a:pt x="1014" y="803"/>
                  </a:lnTo>
                  <a:lnTo>
                    <a:pt x="1015" y="804"/>
                  </a:lnTo>
                  <a:lnTo>
                    <a:pt x="1016" y="804"/>
                  </a:lnTo>
                  <a:lnTo>
                    <a:pt x="1016" y="803"/>
                  </a:lnTo>
                  <a:lnTo>
                    <a:pt x="1015" y="802"/>
                  </a:lnTo>
                  <a:lnTo>
                    <a:pt x="1014" y="802"/>
                  </a:lnTo>
                  <a:close/>
                  <a:moveTo>
                    <a:pt x="848" y="774"/>
                  </a:moveTo>
                  <a:lnTo>
                    <a:pt x="848" y="775"/>
                  </a:lnTo>
                  <a:lnTo>
                    <a:pt x="849" y="774"/>
                  </a:lnTo>
                  <a:lnTo>
                    <a:pt x="848" y="774"/>
                  </a:lnTo>
                  <a:close/>
                  <a:moveTo>
                    <a:pt x="849" y="772"/>
                  </a:moveTo>
                  <a:lnTo>
                    <a:pt x="850" y="771"/>
                  </a:lnTo>
                  <a:lnTo>
                    <a:pt x="849" y="771"/>
                  </a:lnTo>
                  <a:lnTo>
                    <a:pt x="849" y="772"/>
                  </a:lnTo>
                  <a:close/>
                  <a:moveTo>
                    <a:pt x="1105" y="608"/>
                  </a:moveTo>
                  <a:lnTo>
                    <a:pt x="1106" y="608"/>
                  </a:lnTo>
                  <a:lnTo>
                    <a:pt x="1107" y="607"/>
                  </a:lnTo>
                  <a:lnTo>
                    <a:pt x="1106" y="606"/>
                  </a:lnTo>
                  <a:lnTo>
                    <a:pt x="1105" y="606"/>
                  </a:lnTo>
                  <a:lnTo>
                    <a:pt x="1104" y="606"/>
                  </a:lnTo>
                  <a:lnTo>
                    <a:pt x="1104" y="607"/>
                  </a:lnTo>
                  <a:lnTo>
                    <a:pt x="1105" y="607"/>
                  </a:lnTo>
                  <a:lnTo>
                    <a:pt x="1105" y="608"/>
                  </a:lnTo>
                  <a:close/>
                  <a:moveTo>
                    <a:pt x="1089" y="609"/>
                  </a:moveTo>
                  <a:lnTo>
                    <a:pt x="1088" y="610"/>
                  </a:lnTo>
                  <a:lnTo>
                    <a:pt x="1088" y="611"/>
                  </a:lnTo>
                  <a:lnTo>
                    <a:pt x="1087" y="611"/>
                  </a:lnTo>
                  <a:lnTo>
                    <a:pt x="1088" y="612"/>
                  </a:lnTo>
                  <a:lnTo>
                    <a:pt x="1089" y="612"/>
                  </a:lnTo>
                  <a:lnTo>
                    <a:pt x="1089" y="611"/>
                  </a:lnTo>
                  <a:lnTo>
                    <a:pt x="1090" y="611"/>
                  </a:lnTo>
                  <a:lnTo>
                    <a:pt x="1092" y="611"/>
                  </a:lnTo>
                  <a:lnTo>
                    <a:pt x="1093" y="611"/>
                  </a:lnTo>
                  <a:lnTo>
                    <a:pt x="1094" y="611"/>
                  </a:lnTo>
                  <a:lnTo>
                    <a:pt x="1095" y="611"/>
                  </a:lnTo>
                  <a:lnTo>
                    <a:pt x="1095" y="610"/>
                  </a:lnTo>
                  <a:lnTo>
                    <a:pt x="1096" y="610"/>
                  </a:lnTo>
                  <a:lnTo>
                    <a:pt x="1097" y="610"/>
                  </a:lnTo>
                  <a:lnTo>
                    <a:pt x="1097" y="611"/>
                  </a:lnTo>
                  <a:lnTo>
                    <a:pt x="1098" y="611"/>
                  </a:lnTo>
                  <a:lnTo>
                    <a:pt x="1098" y="610"/>
                  </a:lnTo>
                  <a:lnTo>
                    <a:pt x="1099" y="610"/>
                  </a:lnTo>
                  <a:lnTo>
                    <a:pt x="1099" y="609"/>
                  </a:lnTo>
                  <a:lnTo>
                    <a:pt x="1101" y="609"/>
                  </a:lnTo>
                  <a:lnTo>
                    <a:pt x="1102" y="609"/>
                  </a:lnTo>
                  <a:lnTo>
                    <a:pt x="1104" y="609"/>
                  </a:lnTo>
                  <a:lnTo>
                    <a:pt x="1105" y="609"/>
                  </a:lnTo>
                  <a:lnTo>
                    <a:pt x="1105" y="608"/>
                  </a:lnTo>
                  <a:lnTo>
                    <a:pt x="1104" y="608"/>
                  </a:lnTo>
                  <a:lnTo>
                    <a:pt x="1102" y="608"/>
                  </a:lnTo>
                  <a:lnTo>
                    <a:pt x="1104" y="607"/>
                  </a:lnTo>
                  <a:lnTo>
                    <a:pt x="1102" y="607"/>
                  </a:lnTo>
                  <a:lnTo>
                    <a:pt x="1101" y="607"/>
                  </a:lnTo>
                  <a:lnTo>
                    <a:pt x="1099" y="607"/>
                  </a:lnTo>
                  <a:lnTo>
                    <a:pt x="1098" y="607"/>
                  </a:lnTo>
                  <a:lnTo>
                    <a:pt x="1097" y="607"/>
                  </a:lnTo>
                  <a:lnTo>
                    <a:pt x="1096" y="607"/>
                  </a:lnTo>
                  <a:lnTo>
                    <a:pt x="1096" y="608"/>
                  </a:lnTo>
                  <a:lnTo>
                    <a:pt x="1095" y="608"/>
                  </a:lnTo>
                  <a:lnTo>
                    <a:pt x="1094" y="608"/>
                  </a:lnTo>
                  <a:lnTo>
                    <a:pt x="1093" y="608"/>
                  </a:lnTo>
                  <a:lnTo>
                    <a:pt x="1092" y="608"/>
                  </a:lnTo>
                  <a:lnTo>
                    <a:pt x="1092" y="609"/>
                  </a:lnTo>
                  <a:lnTo>
                    <a:pt x="1090" y="608"/>
                  </a:lnTo>
                  <a:lnTo>
                    <a:pt x="1090" y="609"/>
                  </a:lnTo>
                  <a:lnTo>
                    <a:pt x="1089" y="609"/>
                  </a:lnTo>
                  <a:close/>
                  <a:moveTo>
                    <a:pt x="580" y="499"/>
                  </a:moveTo>
                  <a:lnTo>
                    <a:pt x="581" y="499"/>
                  </a:lnTo>
                  <a:lnTo>
                    <a:pt x="582" y="499"/>
                  </a:lnTo>
                  <a:lnTo>
                    <a:pt x="582" y="497"/>
                  </a:lnTo>
                  <a:lnTo>
                    <a:pt x="581" y="497"/>
                  </a:lnTo>
                  <a:lnTo>
                    <a:pt x="581" y="496"/>
                  </a:lnTo>
                  <a:lnTo>
                    <a:pt x="580" y="496"/>
                  </a:lnTo>
                  <a:lnTo>
                    <a:pt x="579" y="496"/>
                  </a:lnTo>
                  <a:lnTo>
                    <a:pt x="579" y="497"/>
                  </a:lnTo>
                  <a:lnTo>
                    <a:pt x="580" y="497"/>
                  </a:lnTo>
                  <a:lnTo>
                    <a:pt x="580" y="499"/>
                  </a:lnTo>
                  <a:close/>
                  <a:moveTo>
                    <a:pt x="20" y="443"/>
                  </a:moveTo>
                  <a:lnTo>
                    <a:pt x="20" y="444"/>
                  </a:lnTo>
                  <a:lnTo>
                    <a:pt x="19" y="444"/>
                  </a:lnTo>
                  <a:lnTo>
                    <a:pt x="19" y="445"/>
                  </a:lnTo>
                  <a:lnTo>
                    <a:pt x="19" y="447"/>
                  </a:lnTo>
                  <a:lnTo>
                    <a:pt x="20" y="447"/>
                  </a:lnTo>
                  <a:lnTo>
                    <a:pt x="20" y="445"/>
                  </a:lnTo>
                  <a:lnTo>
                    <a:pt x="21" y="447"/>
                  </a:lnTo>
                  <a:lnTo>
                    <a:pt x="21" y="445"/>
                  </a:lnTo>
                  <a:lnTo>
                    <a:pt x="21" y="444"/>
                  </a:lnTo>
                  <a:lnTo>
                    <a:pt x="21" y="443"/>
                  </a:lnTo>
                  <a:lnTo>
                    <a:pt x="21" y="442"/>
                  </a:lnTo>
                  <a:lnTo>
                    <a:pt x="20" y="442"/>
                  </a:lnTo>
                  <a:lnTo>
                    <a:pt x="20" y="443"/>
                  </a:lnTo>
                  <a:close/>
                  <a:moveTo>
                    <a:pt x="13" y="442"/>
                  </a:moveTo>
                  <a:lnTo>
                    <a:pt x="11" y="443"/>
                  </a:lnTo>
                  <a:lnTo>
                    <a:pt x="11" y="444"/>
                  </a:lnTo>
                  <a:lnTo>
                    <a:pt x="12" y="444"/>
                  </a:lnTo>
                  <a:lnTo>
                    <a:pt x="13" y="445"/>
                  </a:lnTo>
                  <a:lnTo>
                    <a:pt x="12" y="445"/>
                  </a:lnTo>
                  <a:lnTo>
                    <a:pt x="12" y="447"/>
                  </a:lnTo>
                  <a:lnTo>
                    <a:pt x="13" y="447"/>
                  </a:lnTo>
                  <a:lnTo>
                    <a:pt x="14" y="447"/>
                  </a:lnTo>
                  <a:lnTo>
                    <a:pt x="14" y="445"/>
                  </a:lnTo>
                  <a:lnTo>
                    <a:pt x="14" y="444"/>
                  </a:lnTo>
                  <a:lnTo>
                    <a:pt x="14" y="443"/>
                  </a:lnTo>
                  <a:lnTo>
                    <a:pt x="13" y="443"/>
                  </a:lnTo>
                  <a:lnTo>
                    <a:pt x="13" y="442"/>
                  </a:lnTo>
                  <a:close/>
                  <a:moveTo>
                    <a:pt x="27" y="444"/>
                  </a:moveTo>
                  <a:lnTo>
                    <a:pt x="26" y="444"/>
                  </a:lnTo>
                  <a:lnTo>
                    <a:pt x="26" y="443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6" y="440"/>
                  </a:lnTo>
                  <a:lnTo>
                    <a:pt x="26" y="442"/>
                  </a:lnTo>
                  <a:lnTo>
                    <a:pt x="25" y="442"/>
                  </a:lnTo>
                  <a:lnTo>
                    <a:pt x="25" y="443"/>
                  </a:lnTo>
                  <a:lnTo>
                    <a:pt x="25" y="444"/>
                  </a:lnTo>
                  <a:lnTo>
                    <a:pt x="25" y="445"/>
                  </a:lnTo>
                  <a:lnTo>
                    <a:pt x="24" y="447"/>
                  </a:lnTo>
                  <a:lnTo>
                    <a:pt x="23" y="447"/>
                  </a:lnTo>
                  <a:lnTo>
                    <a:pt x="23" y="448"/>
                  </a:lnTo>
                  <a:lnTo>
                    <a:pt x="24" y="448"/>
                  </a:lnTo>
                  <a:lnTo>
                    <a:pt x="25" y="448"/>
                  </a:lnTo>
                  <a:lnTo>
                    <a:pt x="26" y="448"/>
                  </a:lnTo>
                  <a:lnTo>
                    <a:pt x="26" y="447"/>
                  </a:lnTo>
                  <a:lnTo>
                    <a:pt x="27" y="447"/>
                  </a:lnTo>
                  <a:lnTo>
                    <a:pt x="27" y="445"/>
                  </a:lnTo>
                  <a:lnTo>
                    <a:pt x="28" y="445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28" y="443"/>
                  </a:lnTo>
                  <a:lnTo>
                    <a:pt x="27" y="444"/>
                  </a:lnTo>
                  <a:close/>
                  <a:moveTo>
                    <a:pt x="33" y="439"/>
                  </a:moveTo>
                  <a:lnTo>
                    <a:pt x="32" y="439"/>
                  </a:lnTo>
                  <a:lnTo>
                    <a:pt x="31" y="439"/>
                  </a:lnTo>
                  <a:lnTo>
                    <a:pt x="31" y="440"/>
                  </a:lnTo>
                  <a:lnTo>
                    <a:pt x="32" y="440"/>
                  </a:lnTo>
                  <a:lnTo>
                    <a:pt x="32" y="442"/>
                  </a:lnTo>
                  <a:lnTo>
                    <a:pt x="33" y="442"/>
                  </a:ln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lnTo>
                    <a:pt x="33" y="439"/>
                  </a:lnTo>
                  <a:close/>
                  <a:moveTo>
                    <a:pt x="45" y="439"/>
                  </a:moveTo>
                  <a:lnTo>
                    <a:pt x="44" y="439"/>
                  </a:lnTo>
                  <a:lnTo>
                    <a:pt x="43" y="439"/>
                  </a:lnTo>
                  <a:lnTo>
                    <a:pt x="43" y="440"/>
                  </a:lnTo>
                  <a:lnTo>
                    <a:pt x="44" y="440"/>
                  </a:lnTo>
                  <a:lnTo>
                    <a:pt x="45" y="440"/>
                  </a:lnTo>
                  <a:lnTo>
                    <a:pt x="46" y="440"/>
                  </a:lnTo>
                  <a:lnTo>
                    <a:pt x="47" y="440"/>
                  </a:lnTo>
                  <a:lnTo>
                    <a:pt x="47" y="439"/>
                  </a:lnTo>
                  <a:lnTo>
                    <a:pt x="46" y="439"/>
                  </a:lnTo>
                  <a:lnTo>
                    <a:pt x="45" y="439"/>
                  </a:lnTo>
                  <a:close/>
                  <a:moveTo>
                    <a:pt x="51" y="434"/>
                  </a:moveTo>
                  <a:lnTo>
                    <a:pt x="50" y="435"/>
                  </a:lnTo>
                  <a:lnTo>
                    <a:pt x="49" y="435"/>
                  </a:lnTo>
                  <a:lnTo>
                    <a:pt x="49" y="436"/>
                  </a:lnTo>
                  <a:lnTo>
                    <a:pt x="50" y="436"/>
                  </a:lnTo>
                  <a:lnTo>
                    <a:pt x="50" y="437"/>
                  </a:lnTo>
                  <a:lnTo>
                    <a:pt x="49" y="437"/>
                  </a:lnTo>
                  <a:lnTo>
                    <a:pt x="48" y="437"/>
                  </a:lnTo>
                  <a:lnTo>
                    <a:pt x="49" y="438"/>
                  </a:lnTo>
                  <a:lnTo>
                    <a:pt x="48" y="438"/>
                  </a:lnTo>
                  <a:lnTo>
                    <a:pt x="47" y="438"/>
                  </a:lnTo>
                  <a:lnTo>
                    <a:pt x="47" y="439"/>
                  </a:lnTo>
                  <a:lnTo>
                    <a:pt x="48" y="439"/>
                  </a:lnTo>
                  <a:lnTo>
                    <a:pt x="48" y="440"/>
                  </a:lnTo>
                  <a:lnTo>
                    <a:pt x="49" y="440"/>
                  </a:lnTo>
                  <a:lnTo>
                    <a:pt x="49" y="439"/>
                  </a:lnTo>
                  <a:lnTo>
                    <a:pt x="50" y="439"/>
                  </a:lnTo>
                  <a:lnTo>
                    <a:pt x="51" y="439"/>
                  </a:lnTo>
                  <a:lnTo>
                    <a:pt x="51" y="438"/>
                  </a:lnTo>
                  <a:lnTo>
                    <a:pt x="51" y="437"/>
                  </a:lnTo>
                  <a:lnTo>
                    <a:pt x="54" y="437"/>
                  </a:lnTo>
                  <a:lnTo>
                    <a:pt x="54" y="436"/>
                  </a:lnTo>
                  <a:lnTo>
                    <a:pt x="54" y="435"/>
                  </a:lnTo>
                  <a:lnTo>
                    <a:pt x="51" y="435"/>
                  </a:lnTo>
                  <a:lnTo>
                    <a:pt x="51" y="434"/>
                  </a:lnTo>
                  <a:close/>
                  <a:moveTo>
                    <a:pt x="58" y="439"/>
                  </a:moveTo>
                  <a:lnTo>
                    <a:pt x="58" y="438"/>
                  </a:lnTo>
                  <a:lnTo>
                    <a:pt x="57" y="438"/>
                  </a:lnTo>
                  <a:lnTo>
                    <a:pt x="56" y="438"/>
                  </a:lnTo>
                  <a:lnTo>
                    <a:pt x="56" y="439"/>
                  </a:lnTo>
                  <a:lnTo>
                    <a:pt x="55" y="439"/>
                  </a:lnTo>
                  <a:lnTo>
                    <a:pt x="56" y="440"/>
                  </a:lnTo>
                  <a:lnTo>
                    <a:pt x="57" y="440"/>
                  </a:lnTo>
                  <a:lnTo>
                    <a:pt x="58" y="440"/>
                  </a:lnTo>
                  <a:lnTo>
                    <a:pt x="59" y="440"/>
                  </a:lnTo>
                  <a:lnTo>
                    <a:pt x="60" y="440"/>
                  </a:lnTo>
                  <a:lnTo>
                    <a:pt x="60" y="439"/>
                  </a:lnTo>
                  <a:lnTo>
                    <a:pt x="59" y="439"/>
                  </a:lnTo>
                  <a:lnTo>
                    <a:pt x="58" y="439"/>
                  </a:lnTo>
                  <a:close/>
                  <a:moveTo>
                    <a:pt x="117" y="415"/>
                  </a:moveTo>
                  <a:lnTo>
                    <a:pt x="118" y="415"/>
                  </a:lnTo>
                  <a:lnTo>
                    <a:pt x="117" y="414"/>
                  </a:lnTo>
                  <a:lnTo>
                    <a:pt x="116" y="414"/>
                  </a:lnTo>
                  <a:lnTo>
                    <a:pt x="115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2" y="415"/>
                  </a:lnTo>
                  <a:lnTo>
                    <a:pt x="111" y="415"/>
                  </a:lnTo>
                  <a:lnTo>
                    <a:pt x="111" y="417"/>
                  </a:lnTo>
                  <a:lnTo>
                    <a:pt x="111" y="419"/>
                  </a:lnTo>
                  <a:lnTo>
                    <a:pt x="111" y="420"/>
                  </a:lnTo>
                  <a:lnTo>
                    <a:pt x="110" y="420"/>
                  </a:lnTo>
                  <a:lnTo>
                    <a:pt x="108" y="420"/>
                  </a:lnTo>
                  <a:lnTo>
                    <a:pt x="108" y="421"/>
                  </a:lnTo>
                  <a:lnTo>
                    <a:pt x="107" y="421"/>
                  </a:lnTo>
                  <a:lnTo>
                    <a:pt x="107" y="422"/>
                  </a:lnTo>
                  <a:lnTo>
                    <a:pt x="107" y="423"/>
                  </a:lnTo>
                  <a:lnTo>
                    <a:pt x="106" y="424"/>
                  </a:lnTo>
                  <a:lnTo>
                    <a:pt x="106" y="425"/>
                  </a:lnTo>
                  <a:lnTo>
                    <a:pt x="107" y="425"/>
                  </a:lnTo>
                  <a:lnTo>
                    <a:pt x="107" y="424"/>
                  </a:lnTo>
                  <a:lnTo>
                    <a:pt x="108" y="424"/>
                  </a:lnTo>
                  <a:lnTo>
                    <a:pt x="110" y="423"/>
                  </a:lnTo>
                  <a:lnTo>
                    <a:pt x="111" y="423"/>
                  </a:lnTo>
                  <a:lnTo>
                    <a:pt x="111" y="422"/>
                  </a:lnTo>
                  <a:lnTo>
                    <a:pt x="111" y="421"/>
                  </a:lnTo>
                  <a:lnTo>
                    <a:pt x="112" y="422"/>
                  </a:lnTo>
                  <a:lnTo>
                    <a:pt x="112" y="421"/>
                  </a:lnTo>
                  <a:lnTo>
                    <a:pt x="112" y="420"/>
                  </a:lnTo>
                  <a:lnTo>
                    <a:pt x="114" y="420"/>
                  </a:lnTo>
                  <a:lnTo>
                    <a:pt x="115" y="420"/>
                  </a:lnTo>
                  <a:lnTo>
                    <a:pt x="116" y="419"/>
                  </a:lnTo>
                  <a:lnTo>
                    <a:pt x="117" y="417"/>
                  </a:lnTo>
                  <a:lnTo>
                    <a:pt x="117" y="415"/>
                  </a:lnTo>
                  <a:close/>
                  <a:moveTo>
                    <a:pt x="105" y="426"/>
                  </a:moveTo>
                  <a:lnTo>
                    <a:pt x="106" y="426"/>
                  </a:lnTo>
                  <a:lnTo>
                    <a:pt x="106" y="425"/>
                  </a:lnTo>
                  <a:lnTo>
                    <a:pt x="105" y="425"/>
                  </a:lnTo>
                  <a:lnTo>
                    <a:pt x="105" y="426"/>
                  </a:lnTo>
                  <a:close/>
                  <a:moveTo>
                    <a:pt x="121" y="417"/>
                  </a:moveTo>
                  <a:lnTo>
                    <a:pt x="119" y="417"/>
                  </a:lnTo>
                  <a:lnTo>
                    <a:pt x="118" y="417"/>
                  </a:lnTo>
                  <a:lnTo>
                    <a:pt x="117" y="419"/>
                  </a:lnTo>
                  <a:lnTo>
                    <a:pt x="117" y="420"/>
                  </a:lnTo>
                  <a:lnTo>
                    <a:pt x="118" y="420"/>
                  </a:lnTo>
                  <a:lnTo>
                    <a:pt x="119" y="420"/>
                  </a:lnTo>
                  <a:lnTo>
                    <a:pt x="121" y="420"/>
                  </a:lnTo>
                  <a:lnTo>
                    <a:pt x="121" y="419"/>
                  </a:lnTo>
                  <a:lnTo>
                    <a:pt x="122" y="419"/>
                  </a:lnTo>
                  <a:lnTo>
                    <a:pt x="123" y="419"/>
                  </a:lnTo>
                  <a:lnTo>
                    <a:pt x="123" y="417"/>
                  </a:lnTo>
                  <a:lnTo>
                    <a:pt x="122" y="417"/>
                  </a:lnTo>
                  <a:lnTo>
                    <a:pt x="121" y="417"/>
                  </a:lnTo>
                  <a:close/>
                  <a:moveTo>
                    <a:pt x="130" y="411"/>
                  </a:moveTo>
                  <a:lnTo>
                    <a:pt x="131" y="411"/>
                  </a:lnTo>
                  <a:lnTo>
                    <a:pt x="131" y="410"/>
                  </a:lnTo>
                  <a:lnTo>
                    <a:pt x="133" y="410"/>
                  </a:lnTo>
                  <a:lnTo>
                    <a:pt x="133" y="409"/>
                  </a:lnTo>
                  <a:lnTo>
                    <a:pt x="134" y="409"/>
                  </a:lnTo>
                  <a:lnTo>
                    <a:pt x="134" y="408"/>
                  </a:lnTo>
                  <a:lnTo>
                    <a:pt x="133" y="408"/>
                  </a:lnTo>
                  <a:lnTo>
                    <a:pt x="131" y="408"/>
                  </a:lnTo>
                  <a:lnTo>
                    <a:pt x="131" y="409"/>
                  </a:lnTo>
                  <a:lnTo>
                    <a:pt x="130" y="410"/>
                  </a:lnTo>
                  <a:lnTo>
                    <a:pt x="130" y="409"/>
                  </a:lnTo>
                  <a:lnTo>
                    <a:pt x="130" y="408"/>
                  </a:lnTo>
                  <a:lnTo>
                    <a:pt x="130" y="406"/>
                  </a:lnTo>
                  <a:lnTo>
                    <a:pt x="129" y="406"/>
                  </a:lnTo>
                  <a:lnTo>
                    <a:pt x="127" y="406"/>
                  </a:lnTo>
                  <a:lnTo>
                    <a:pt x="127" y="408"/>
                  </a:lnTo>
                  <a:lnTo>
                    <a:pt x="126" y="406"/>
                  </a:lnTo>
                  <a:lnTo>
                    <a:pt x="126" y="408"/>
                  </a:lnTo>
                  <a:lnTo>
                    <a:pt x="125" y="408"/>
                  </a:lnTo>
                  <a:lnTo>
                    <a:pt x="125" y="409"/>
                  </a:lnTo>
                  <a:lnTo>
                    <a:pt x="124" y="409"/>
                  </a:lnTo>
                  <a:lnTo>
                    <a:pt x="124" y="410"/>
                  </a:lnTo>
                  <a:lnTo>
                    <a:pt x="125" y="410"/>
                  </a:lnTo>
                  <a:lnTo>
                    <a:pt x="125" y="411"/>
                  </a:lnTo>
                  <a:lnTo>
                    <a:pt x="126" y="411"/>
                  </a:lnTo>
                  <a:lnTo>
                    <a:pt x="127" y="411"/>
                  </a:lnTo>
                  <a:lnTo>
                    <a:pt x="129" y="411"/>
                  </a:lnTo>
                  <a:lnTo>
                    <a:pt x="127" y="412"/>
                  </a:lnTo>
                  <a:lnTo>
                    <a:pt x="126" y="412"/>
                  </a:lnTo>
                  <a:lnTo>
                    <a:pt x="126" y="411"/>
                  </a:lnTo>
                  <a:lnTo>
                    <a:pt x="125" y="412"/>
                  </a:lnTo>
                  <a:lnTo>
                    <a:pt x="125" y="413"/>
                  </a:lnTo>
                  <a:lnTo>
                    <a:pt x="124" y="413"/>
                  </a:lnTo>
                  <a:lnTo>
                    <a:pt x="124" y="414"/>
                  </a:lnTo>
                  <a:lnTo>
                    <a:pt x="124" y="415"/>
                  </a:lnTo>
                  <a:lnTo>
                    <a:pt x="123" y="415"/>
                  </a:lnTo>
                  <a:lnTo>
                    <a:pt x="123" y="417"/>
                  </a:lnTo>
                  <a:lnTo>
                    <a:pt x="124" y="417"/>
                  </a:lnTo>
                  <a:lnTo>
                    <a:pt x="125" y="417"/>
                  </a:lnTo>
                  <a:lnTo>
                    <a:pt x="125" y="415"/>
                  </a:lnTo>
                  <a:lnTo>
                    <a:pt x="126" y="415"/>
                  </a:lnTo>
                  <a:lnTo>
                    <a:pt x="127" y="415"/>
                  </a:lnTo>
                  <a:lnTo>
                    <a:pt x="129" y="415"/>
                  </a:lnTo>
                  <a:lnTo>
                    <a:pt x="127" y="414"/>
                  </a:lnTo>
                  <a:lnTo>
                    <a:pt x="129" y="414"/>
                  </a:lnTo>
                  <a:lnTo>
                    <a:pt x="130" y="414"/>
                  </a:lnTo>
                  <a:lnTo>
                    <a:pt x="130" y="413"/>
                  </a:lnTo>
                  <a:lnTo>
                    <a:pt x="131" y="412"/>
                  </a:lnTo>
                  <a:lnTo>
                    <a:pt x="130" y="412"/>
                  </a:lnTo>
                  <a:lnTo>
                    <a:pt x="130" y="411"/>
                  </a:lnTo>
                  <a:close/>
                  <a:moveTo>
                    <a:pt x="131" y="411"/>
                  </a:moveTo>
                  <a:lnTo>
                    <a:pt x="131" y="412"/>
                  </a:lnTo>
                  <a:lnTo>
                    <a:pt x="133" y="412"/>
                  </a:lnTo>
                  <a:lnTo>
                    <a:pt x="134" y="412"/>
                  </a:lnTo>
                  <a:lnTo>
                    <a:pt x="134" y="411"/>
                  </a:lnTo>
                  <a:lnTo>
                    <a:pt x="133" y="411"/>
                  </a:lnTo>
                  <a:lnTo>
                    <a:pt x="131" y="411"/>
                  </a:lnTo>
                  <a:close/>
                  <a:moveTo>
                    <a:pt x="137" y="404"/>
                  </a:moveTo>
                  <a:lnTo>
                    <a:pt x="137" y="403"/>
                  </a:lnTo>
                  <a:lnTo>
                    <a:pt x="136" y="403"/>
                  </a:lnTo>
                  <a:lnTo>
                    <a:pt x="135" y="404"/>
                  </a:lnTo>
                  <a:lnTo>
                    <a:pt x="136" y="405"/>
                  </a:lnTo>
                  <a:lnTo>
                    <a:pt x="137" y="405"/>
                  </a:lnTo>
                  <a:lnTo>
                    <a:pt x="137" y="406"/>
                  </a:lnTo>
                  <a:lnTo>
                    <a:pt x="138" y="405"/>
                  </a:lnTo>
                  <a:lnTo>
                    <a:pt x="139" y="405"/>
                  </a:lnTo>
                  <a:lnTo>
                    <a:pt x="139" y="404"/>
                  </a:lnTo>
                  <a:lnTo>
                    <a:pt x="138" y="404"/>
                  </a:lnTo>
                  <a:lnTo>
                    <a:pt x="137" y="404"/>
                  </a:lnTo>
                  <a:close/>
                  <a:moveTo>
                    <a:pt x="147" y="405"/>
                  </a:moveTo>
                  <a:lnTo>
                    <a:pt x="148" y="405"/>
                  </a:lnTo>
                  <a:lnTo>
                    <a:pt x="148" y="404"/>
                  </a:lnTo>
                  <a:lnTo>
                    <a:pt x="147" y="404"/>
                  </a:lnTo>
                  <a:lnTo>
                    <a:pt x="147" y="405"/>
                  </a:lnTo>
                  <a:close/>
                  <a:moveTo>
                    <a:pt x="145" y="404"/>
                  </a:moveTo>
                  <a:lnTo>
                    <a:pt x="145" y="405"/>
                  </a:lnTo>
                  <a:lnTo>
                    <a:pt x="146" y="405"/>
                  </a:lnTo>
                  <a:lnTo>
                    <a:pt x="147" y="405"/>
                  </a:lnTo>
                  <a:lnTo>
                    <a:pt x="146" y="404"/>
                  </a:lnTo>
                  <a:lnTo>
                    <a:pt x="145" y="404"/>
                  </a:lnTo>
                  <a:close/>
                  <a:moveTo>
                    <a:pt x="140" y="402"/>
                  </a:moveTo>
                  <a:lnTo>
                    <a:pt x="139" y="402"/>
                  </a:lnTo>
                  <a:lnTo>
                    <a:pt x="139" y="403"/>
                  </a:lnTo>
                  <a:lnTo>
                    <a:pt x="140" y="404"/>
                  </a:lnTo>
                  <a:lnTo>
                    <a:pt x="141" y="404"/>
                  </a:lnTo>
                  <a:lnTo>
                    <a:pt x="141" y="403"/>
                  </a:lnTo>
                  <a:lnTo>
                    <a:pt x="140" y="403"/>
                  </a:lnTo>
                  <a:lnTo>
                    <a:pt x="140" y="402"/>
                  </a:lnTo>
                  <a:close/>
                  <a:moveTo>
                    <a:pt x="169" y="398"/>
                  </a:moveTo>
                  <a:lnTo>
                    <a:pt x="169" y="399"/>
                  </a:lnTo>
                  <a:lnTo>
                    <a:pt x="170" y="399"/>
                  </a:lnTo>
                  <a:lnTo>
                    <a:pt x="171" y="400"/>
                  </a:lnTo>
                  <a:lnTo>
                    <a:pt x="171" y="399"/>
                  </a:lnTo>
                  <a:lnTo>
                    <a:pt x="171" y="398"/>
                  </a:lnTo>
                  <a:lnTo>
                    <a:pt x="170" y="398"/>
                  </a:lnTo>
                  <a:lnTo>
                    <a:pt x="169" y="398"/>
                  </a:lnTo>
                  <a:close/>
                  <a:moveTo>
                    <a:pt x="477" y="388"/>
                  </a:moveTo>
                  <a:lnTo>
                    <a:pt x="476" y="388"/>
                  </a:lnTo>
                  <a:lnTo>
                    <a:pt x="475" y="388"/>
                  </a:lnTo>
                  <a:lnTo>
                    <a:pt x="476" y="389"/>
                  </a:lnTo>
                  <a:lnTo>
                    <a:pt x="476" y="390"/>
                  </a:lnTo>
                  <a:lnTo>
                    <a:pt x="477" y="390"/>
                  </a:lnTo>
                  <a:lnTo>
                    <a:pt x="477" y="391"/>
                  </a:lnTo>
                  <a:lnTo>
                    <a:pt x="477" y="392"/>
                  </a:lnTo>
                  <a:lnTo>
                    <a:pt x="479" y="392"/>
                  </a:lnTo>
                  <a:lnTo>
                    <a:pt x="480" y="393"/>
                  </a:lnTo>
                  <a:lnTo>
                    <a:pt x="479" y="393"/>
                  </a:lnTo>
                  <a:lnTo>
                    <a:pt x="480" y="394"/>
                  </a:lnTo>
                  <a:lnTo>
                    <a:pt x="481" y="394"/>
                  </a:lnTo>
                  <a:lnTo>
                    <a:pt x="481" y="393"/>
                  </a:lnTo>
                  <a:lnTo>
                    <a:pt x="480" y="392"/>
                  </a:lnTo>
                  <a:lnTo>
                    <a:pt x="480" y="391"/>
                  </a:lnTo>
                  <a:lnTo>
                    <a:pt x="479" y="391"/>
                  </a:lnTo>
                  <a:lnTo>
                    <a:pt x="479" y="390"/>
                  </a:lnTo>
                  <a:lnTo>
                    <a:pt x="479" y="389"/>
                  </a:lnTo>
                  <a:lnTo>
                    <a:pt x="477" y="389"/>
                  </a:lnTo>
                  <a:lnTo>
                    <a:pt x="477" y="388"/>
                  </a:lnTo>
                  <a:close/>
                  <a:moveTo>
                    <a:pt x="492" y="385"/>
                  </a:moveTo>
                  <a:lnTo>
                    <a:pt x="492" y="387"/>
                  </a:lnTo>
                  <a:lnTo>
                    <a:pt x="491" y="388"/>
                  </a:lnTo>
                  <a:lnTo>
                    <a:pt x="492" y="388"/>
                  </a:lnTo>
                  <a:lnTo>
                    <a:pt x="491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5" y="389"/>
                  </a:lnTo>
                  <a:lnTo>
                    <a:pt x="495" y="388"/>
                  </a:lnTo>
                  <a:lnTo>
                    <a:pt x="494" y="388"/>
                  </a:lnTo>
                  <a:lnTo>
                    <a:pt x="495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2" y="383"/>
                  </a:lnTo>
                  <a:lnTo>
                    <a:pt x="492" y="385"/>
                  </a:lnTo>
                  <a:close/>
                  <a:moveTo>
                    <a:pt x="180" y="388"/>
                  </a:moveTo>
                  <a:lnTo>
                    <a:pt x="181" y="388"/>
                  </a:lnTo>
                  <a:lnTo>
                    <a:pt x="181" y="387"/>
                  </a:lnTo>
                  <a:lnTo>
                    <a:pt x="180" y="385"/>
                  </a:lnTo>
                  <a:lnTo>
                    <a:pt x="179" y="387"/>
                  </a:lnTo>
                  <a:lnTo>
                    <a:pt x="180" y="387"/>
                  </a:lnTo>
                  <a:lnTo>
                    <a:pt x="180" y="388"/>
                  </a:lnTo>
                  <a:close/>
                  <a:moveTo>
                    <a:pt x="192" y="381"/>
                  </a:moveTo>
                  <a:lnTo>
                    <a:pt x="191" y="381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90" y="383"/>
                  </a:lnTo>
                  <a:lnTo>
                    <a:pt x="190" y="385"/>
                  </a:lnTo>
                  <a:lnTo>
                    <a:pt x="191" y="385"/>
                  </a:lnTo>
                  <a:lnTo>
                    <a:pt x="192" y="385"/>
                  </a:lnTo>
                  <a:lnTo>
                    <a:pt x="192" y="387"/>
                  </a:lnTo>
                  <a:lnTo>
                    <a:pt x="193" y="387"/>
                  </a:lnTo>
                  <a:lnTo>
                    <a:pt x="193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2" y="382"/>
                  </a:lnTo>
                  <a:lnTo>
                    <a:pt x="192" y="381"/>
                  </a:lnTo>
                  <a:close/>
                  <a:moveTo>
                    <a:pt x="472" y="375"/>
                  </a:moveTo>
                  <a:lnTo>
                    <a:pt x="472" y="374"/>
                  </a:lnTo>
                  <a:lnTo>
                    <a:pt x="471" y="374"/>
                  </a:lnTo>
                  <a:lnTo>
                    <a:pt x="471" y="375"/>
                  </a:lnTo>
                  <a:lnTo>
                    <a:pt x="470" y="375"/>
                  </a:lnTo>
                  <a:lnTo>
                    <a:pt x="471" y="376"/>
                  </a:lnTo>
                  <a:lnTo>
                    <a:pt x="472" y="376"/>
                  </a:lnTo>
                  <a:lnTo>
                    <a:pt x="473" y="376"/>
                  </a:lnTo>
                  <a:lnTo>
                    <a:pt x="473" y="375"/>
                  </a:lnTo>
                  <a:lnTo>
                    <a:pt x="472" y="375"/>
                  </a:lnTo>
                  <a:close/>
                  <a:moveTo>
                    <a:pt x="487" y="383"/>
                  </a:moveTo>
                  <a:lnTo>
                    <a:pt x="488" y="383"/>
                  </a:lnTo>
                  <a:lnTo>
                    <a:pt x="488" y="385"/>
                  </a:lnTo>
                  <a:lnTo>
                    <a:pt x="488" y="387"/>
                  </a:lnTo>
                  <a:lnTo>
                    <a:pt x="488" y="388"/>
                  </a:lnTo>
                  <a:lnTo>
                    <a:pt x="487" y="388"/>
                  </a:lnTo>
                  <a:lnTo>
                    <a:pt x="487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91"/>
                  </a:lnTo>
                  <a:lnTo>
                    <a:pt x="488" y="392"/>
                  </a:lnTo>
                  <a:lnTo>
                    <a:pt x="488" y="393"/>
                  </a:lnTo>
                  <a:lnTo>
                    <a:pt x="488" y="394"/>
                  </a:lnTo>
                  <a:lnTo>
                    <a:pt x="487" y="394"/>
                  </a:lnTo>
                  <a:lnTo>
                    <a:pt x="485" y="393"/>
                  </a:lnTo>
                  <a:lnTo>
                    <a:pt x="484" y="393"/>
                  </a:lnTo>
                  <a:lnTo>
                    <a:pt x="485" y="392"/>
                  </a:lnTo>
                  <a:lnTo>
                    <a:pt x="484" y="392"/>
                  </a:lnTo>
                  <a:lnTo>
                    <a:pt x="485" y="391"/>
                  </a:lnTo>
                  <a:lnTo>
                    <a:pt x="484" y="391"/>
                  </a:lnTo>
                  <a:lnTo>
                    <a:pt x="484" y="390"/>
                  </a:lnTo>
                  <a:lnTo>
                    <a:pt x="483" y="389"/>
                  </a:lnTo>
                  <a:lnTo>
                    <a:pt x="483" y="390"/>
                  </a:lnTo>
                  <a:lnTo>
                    <a:pt x="482" y="390"/>
                  </a:lnTo>
                  <a:lnTo>
                    <a:pt x="482" y="389"/>
                  </a:lnTo>
                  <a:lnTo>
                    <a:pt x="482" y="388"/>
                  </a:lnTo>
                  <a:lnTo>
                    <a:pt x="481" y="388"/>
                  </a:lnTo>
                  <a:lnTo>
                    <a:pt x="482" y="387"/>
                  </a:lnTo>
                  <a:lnTo>
                    <a:pt x="481" y="387"/>
                  </a:lnTo>
                  <a:lnTo>
                    <a:pt x="481" y="388"/>
                  </a:lnTo>
                  <a:lnTo>
                    <a:pt x="481" y="389"/>
                  </a:lnTo>
                  <a:lnTo>
                    <a:pt x="480" y="389"/>
                  </a:lnTo>
                  <a:lnTo>
                    <a:pt x="479" y="389"/>
                  </a:lnTo>
                  <a:lnTo>
                    <a:pt x="479" y="388"/>
                  </a:lnTo>
                  <a:lnTo>
                    <a:pt x="479" y="387"/>
                  </a:lnTo>
                  <a:lnTo>
                    <a:pt x="480" y="387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79" y="383"/>
                  </a:lnTo>
                  <a:lnTo>
                    <a:pt x="476" y="383"/>
                  </a:lnTo>
                  <a:lnTo>
                    <a:pt x="475" y="383"/>
                  </a:lnTo>
                  <a:lnTo>
                    <a:pt x="475" y="385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3"/>
                  </a:lnTo>
                  <a:lnTo>
                    <a:pt x="472" y="382"/>
                  </a:lnTo>
                  <a:lnTo>
                    <a:pt x="473" y="382"/>
                  </a:lnTo>
                  <a:lnTo>
                    <a:pt x="475" y="382"/>
                  </a:lnTo>
                  <a:lnTo>
                    <a:pt x="475" y="381"/>
                  </a:lnTo>
                  <a:lnTo>
                    <a:pt x="476" y="381"/>
                  </a:lnTo>
                  <a:lnTo>
                    <a:pt x="477" y="381"/>
                  </a:lnTo>
                  <a:lnTo>
                    <a:pt x="477" y="382"/>
                  </a:lnTo>
                  <a:lnTo>
                    <a:pt x="479" y="382"/>
                  </a:lnTo>
                  <a:lnTo>
                    <a:pt x="479" y="381"/>
                  </a:lnTo>
                  <a:lnTo>
                    <a:pt x="477" y="381"/>
                  </a:lnTo>
                  <a:lnTo>
                    <a:pt x="477" y="380"/>
                  </a:lnTo>
                  <a:lnTo>
                    <a:pt x="476" y="380"/>
                  </a:lnTo>
                  <a:lnTo>
                    <a:pt x="476" y="379"/>
                  </a:lnTo>
                  <a:lnTo>
                    <a:pt x="477" y="378"/>
                  </a:lnTo>
                  <a:lnTo>
                    <a:pt x="475" y="378"/>
                  </a:lnTo>
                  <a:lnTo>
                    <a:pt x="473" y="378"/>
                  </a:lnTo>
                  <a:lnTo>
                    <a:pt x="473" y="377"/>
                  </a:lnTo>
                  <a:lnTo>
                    <a:pt x="473" y="376"/>
                  </a:lnTo>
                  <a:lnTo>
                    <a:pt x="475" y="375"/>
                  </a:lnTo>
                  <a:lnTo>
                    <a:pt x="476" y="375"/>
                  </a:lnTo>
                  <a:lnTo>
                    <a:pt x="476" y="374"/>
                  </a:lnTo>
                  <a:lnTo>
                    <a:pt x="475" y="372"/>
                  </a:lnTo>
                  <a:lnTo>
                    <a:pt x="475" y="371"/>
                  </a:lnTo>
                  <a:lnTo>
                    <a:pt x="475" y="369"/>
                  </a:lnTo>
                  <a:lnTo>
                    <a:pt x="475" y="368"/>
                  </a:lnTo>
                  <a:lnTo>
                    <a:pt x="473" y="368"/>
                  </a:lnTo>
                  <a:lnTo>
                    <a:pt x="475" y="369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2" y="371"/>
                  </a:lnTo>
                  <a:lnTo>
                    <a:pt x="471" y="371"/>
                  </a:lnTo>
                  <a:lnTo>
                    <a:pt x="471" y="372"/>
                  </a:lnTo>
                  <a:lnTo>
                    <a:pt x="470" y="372"/>
                  </a:lnTo>
                  <a:lnTo>
                    <a:pt x="469" y="372"/>
                  </a:lnTo>
                  <a:lnTo>
                    <a:pt x="469" y="371"/>
                  </a:lnTo>
                  <a:lnTo>
                    <a:pt x="470" y="369"/>
                  </a:lnTo>
                  <a:lnTo>
                    <a:pt x="471" y="368"/>
                  </a:lnTo>
                  <a:lnTo>
                    <a:pt x="472" y="368"/>
                  </a:lnTo>
                  <a:lnTo>
                    <a:pt x="472" y="367"/>
                  </a:lnTo>
                  <a:lnTo>
                    <a:pt x="471" y="367"/>
                  </a:lnTo>
                  <a:lnTo>
                    <a:pt x="471" y="366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72" y="364"/>
                  </a:lnTo>
                  <a:lnTo>
                    <a:pt x="473" y="364"/>
                  </a:lnTo>
                  <a:lnTo>
                    <a:pt x="473" y="365"/>
                  </a:lnTo>
                  <a:lnTo>
                    <a:pt x="475" y="365"/>
                  </a:lnTo>
                  <a:lnTo>
                    <a:pt x="475" y="364"/>
                  </a:lnTo>
                  <a:lnTo>
                    <a:pt x="476" y="364"/>
                  </a:lnTo>
                  <a:lnTo>
                    <a:pt x="476" y="365"/>
                  </a:lnTo>
                  <a:lnTo>
                    <a:pt x="476" y="366"/>
                  </a:lnTo>
                  <a:lnTo>
                    <a:pt x="477" y="366"/>
                  </a:lnTo>
                  <a:lnTo>
                    <a:pt x="477" y="367"/>
                  </a:lnTo>
                  <a:lnTo>
                    <a:pt x="477" y="368"/>
                  </a:lnTo>
                  <a:lnTo>
                    <a:pt x="476" y="368"/>
                  </a:lnTo>
                  <a:lnTo>
                    <a:pt x="476" y="369"/>
                  </a:lnTo>
                  <a:lnTo>
                    <a:pt x="477" y="369"/>
                  </a:lnTo>
                  <a:lnTo>
                    <a:pt x="479" y="369"/>
                  </a:lnTo>
                  <a:lnTo>
                    <a:pt x="480" y="369"/>
                  </a:lnTo>
                  <a:lnTo>
                    <a:pt x="480" y="371"/>
                  </a:lnTo>
                  <a:lnTo>
                    <a:pt x="481" y="371"/>
                  </a:lnTo>
                  <a:lnTo>
                    <a:pt x="481" y="372"/>
                  </a:lnTo>
                  <a:lnTo>
                    <a:pt x="482" y="372"/>
                  </a:lnTo>
                  <a:lnTo>
                    <a:pt x="482" y="374"/>
                  </a:lnTo>
                  <a:lnTo>
                    <a:pt x="483" y="375"/>
                  </a:lnTo>
                  <a:lnTo>
                    <a:pt x="483" y="376"/>
                  </a:lnTo>
                  <a:lnTo>
                    <a:pt x="483" y="377"/>
                  </a:lnTo>
                  <a:lnTo>
                    <a:pt x="484" y="377"/>
                  </a:lnTo>
                  <a:lnTo>
                    <a:pt x="484" y="378"/>
                  </a:lnTo>
                  <a:lnTo>
                    <a:pt x="484" y="379"/>
                  </a:lnTo>
                  <a:lnTo>
                    <a:pt x="484" y="380"/>
                  </a:lnTo>
                  <a:lnTo>
                    <a:pt x="484" y="381"/>
                  </a:lnTo>
                  <a:lnTo>
                    <a:pt x="485" y="381"/>
                  </a:lnTo>
                  <a:lnTo>
                    <a:pt x="487" y="381"/>
                  </a:lnTo>
                  <a:lnTo>
                    <a:pt x="487" y="382"/>
                  </a:lnTo>
                  <a:lnTo>
                    <a:pt x="487" y="383"/>
                  </a:lnTo>
                  <a:lnTo>
                    <a:pt x="485" y="383"/>
                  </a:lnTo>
                  <a:lnTo>
                    <a:pt x="485" y="385"/>
                  </a:lnTo>
                  <a:lnTo>
                    <a:pt x="487" y="385"/>
                  </a:lnTo>
                  <a:lnTo>
                    <a:pt x="487" y="383"/>
                  </a:lnTo>
                  <a:close/>
                  <a:moveTo>
                    <a:pt x="483" y="378"/>
                  </a:moveTo>
                  <a:lnTo>
                    <a:pt x="482" y="377"/>
                  </a:lnTo>
                  <a:lnTo>
                    <a:pt x="482" y="378"/>
                  </a:lnTo>
                  <a:lnTo>
                    <a:pt x="482" y="379"/>
                  </a:lnTo>
                  <a:lnTo>
                    <a:pt x="483" y="379"/>
                  </a:lnTo>
                  <a:lnTo>
                    <a:pt x="483" y="378"/>
                  </a:lnTo>
                  <a:close/>
                  <a:moveTo>
                    <a:pt x="455" y="356"/>
                  </a:moveTo>
                  <a:lnTo>
                    <a:pt x="455" y="357"/>
                  </a:lnTo>
                  <a:lnTo>
                    <a:pt x="455" y="358"/>
                  </a:lnTo>
                  <a:lnTo>
                    <a:pt x="456" y="357"/>
                  </a:lnTo>
                  <a:lnTo>
                    <a:pt x="456" y="356"/>
                  </a:lnTo>
                  <a:lnTo>
                    <a:pt x="455" y="356"/>
                  </a:lnTo>
                  <a:close/>
                  <a:moveTo>
                    <a:pt x="459" y="354"/>
                  </a:moveTo>
                  <a:lnTo>
                    <a:pt x="460" y="356"/>
                  </a:lnTo>
                  <a:lnTo>
                    <a:pt x="460" y="357"/>
                  </a:lnTo>
                  <a:lnTo>
                    <a:pt x="460" y="359"/>
                  </a:lnTo>
                  <a:lnTo>
                    <a:pt x="460" y="360"/>
                  </a:lnTo>
                  <a:lnTo>
                    <a:pt x="460" y="362"/>
                  </a:lnTo>
                  <a:lnTo>
                    <a:pt x="460" y="363"/>
                  </a:lnTo>
                  <a:lnTo>
                    <a:pt x="460" y="364"/>
                  </a:lnTo>
                  <a:lnTo>
                    <a:pt x="460" y="365"/>
                  </a:lnTo>
                  <a:lnTo>
                    <a:pt x="460" y="366"/>
                  </a:lnTo>
                  <a:lnTo>
                    <a:pt x="459" y="366"/>
                  </a:lnTo>
                  <a:lnTo>
                    <a:pt x="458" y="366"/>
                  </a:lnTo>
                  <a:lnTo>
                    <a:pt x="458" y="365"/>
                  </a:lnTo>
                  <a:lnTo>
                    <a:pt x="458" y="364"/>
                  </a:lnTo>
                  <a:lnTo>
                    <a:pt x="457" y="364"/>
                  </a:lnTo>
                  <a:lnTo>
                    <a:pt x="457" y="363"/>
                  </a:lnTo>
                  <a:lnTo>
                    <a:pt x="457" y="362"/>
                  </a:lnTo>
                  <a:lnTo>
                    <a:pt x="456" y="360"/>
                  </a:lnTo>
                  <a:lnTo>
                    <a:pt x="457" y="359"/>
                  </a:lnTo>
                  <a:lnTo>
                    <a:pt x="458" y="358"/>
                  </a:lnTo>
                  <a:lnTo>
                    <a:pt x="457" y="358"/>
                  </a:lnTo>
                  <a:lnTo>
                    <a:pt x="456" y="359"/>
                  </a:lnTo>
                  <a:lnTo>
                    <a:pt x="456" y="358"/>
                  </a:lnTo>
                  <a:lnTo>
                    <a:pt x="456" y="357"/>
                  </a:lnTo>
                  <a:lnTo>
                    <a:pt x="457" y="357"/>
                  </a:lnTo>
                  <a:lnTo>
                    <a:pt x="457" y="356"/>
                  </a:lnTo>
                  <a:lnTo>
                    <a:pt x="456" y="356"/>
                  </a:lnTo>
                  <a:lnTo>
                    <a:pt x="456" y="354"/>
                  </a:lnTo>
                  <a:lnTo>
                    <a:pt x="455" y="356"/>
                  </a:lnTo>
                  <a:lnTo>
                    <a:pt x="454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4" y="354"/>
                  </a:lnTo>
                  <a:lnTo>
                    <a:pt x="454" y="353"/>
                  </a:lnTo>
                  <a:lnTo>
                    <a:pt x="454" y="352"/>
                  </a:lnTo>
                  <a:lnTo>
                    <a:pt x="455" y="352"/>
                  </a:lnTo>
                  <a:lnTo>
                    <a:pt x="455" y="351"/>
                  </a:lnTo>
                  <a:lnTo>
                    <a:pt x="454" y="351"/>
                  </a:lnTo>
                  <a:lnTo>
                    <a:pt x="453" y="349"/>
                  </a:lnTo>
                  <a:lnTo>
                    <a:pt x="454" y="348"/>
                  </a:lnTo>
                  <a:lnTo>
                    <a:pt x="453" y="348"/>
                  </a:lnTo>
                  <a:lnTo>
                    <a:pt x="453" y="347"/>
                  </a:lnTo>
                  <a:lnTo>
                    <a:pt x="451" y="347"/>
                  </a:lnTo>
                  <a:lnTo>
                    <a:pt x="451" y="346"/>
                  </a:lnTo>
                  <a:lnTo>
                    <a:pt x="450" y="346"/>
                  </a:lnTo>
                  <a:lnTo>
                    <a:pt x="450" y="345"/>
                  </a:lnTo>
                  <a:lnTo>
                    <a:pt x="451" y="345"/>
                  </a:lnTo>
                  <a:lnTo>
                    <a:pt x="451" y="344"/>
                  </a:lnTo>
                  <a:lnTo>
                    <a:pt x="450" y="345"/>
                  </a:lnTo>
                  <a:lnTo>
                    <a:pt x="449" y="345"/>
                  </a:lnTo>
                  <a:lnTo>
                    <a:pt x="450" y="346"/>
                  </a:lnTo>
                  <a:lnTo>
                    <a:pt x="451" y="347"/>
                  </a:lnTo>
                  <a:lnTo>
                    <a:pt x="450" y="347"/>
                  </a:lnTo>
                  <a:lnTo>
                    <a:pt x="450" y="348"/>
                  </a:lnTo>
                  <a:lnTo>
                    <a:pt x="451" y="348"/>
                  </a:lnTo>
                  <a:lnTo>
                    <a:pt x="451" y="349"/>
                  </a:lnTo>
                  <a:lnTo>
                    <a:pt x="450" y="351"/>
                  </a:lnTo>
                  <a:lnTo>
                    <a:pt x="450" y="352"/>
                  </a:lnTo>
                  <a:lnTo>
                    <a:pt x="449" y="352"/>
                  </a:lnTo>
                  <a:lnTo>
                    <a:pt x="448" y="352"/>
                  </a:lnTo>
                  <a:lnTo>
                    <a:pt x="448" y="351"/>
                  </a:lnTo>
                  <a:lnTo>
                    <a:pt x="449" y="349"/>
                  </a:lnTo>
                  <a:lnTo>
                    <a:pt x="449" y="348"/>
                  </a:lnTo>
                  <a:lnTo>
                    <a:pt x="448" y="348"/>
                  </a:lnTo>
                  <a:lnTo>
                    <a:pt x="449" y="347"/>
                  </a:lnTo>
                  <a:lnTo>
                    <a:pt x="448" y="347"/>
                  </a:lnTo>
                  <a:lnTo>
                    <a:pt x="448" y="346"/>
                  </a:lnTo>
                  <a:lnTo>
                    <a:pt x="448" y="345"/>
                  </a:lnTo>
                  <a:lnTo>
                    <a:pt x="448" y="344"/>
                  </a:lnTo>
                  <a:lnTo>
                    <a:pt x="446" y="343"/>
                  </a:lnTo>
                  <a:lnTo>
                    <a:pt x="446" y="342"/>
                  </a:lnTo>
                  <a:lnTo>
                    <a:pt x="448" y="343"/>
                  </a:lnTo>
                  <a:lnTo>
                    <a:pt x="449" y="344"/>
                  </a:lnTo>
                  <a:lnTo>
                    <a:pt x="449" y="343"/>
                  </a:lnTo>
                  <a:lnTo>
                    <a:pt x="448" y="343"/>
                  </a:lnTo>
                  <a:lnTo>
                    <a:pt x="446" y="341"/>
                  </a:lnTo>
                  <a:lnTo>
                    <a:pt x="445" y="341"/>
                  </a:lnTo>
                  <a:lnTo>
                    <a:pt x="445" y="339"/>
                  </a:lnTo>
                  <a:lnTo>
                    <a:pt x="444" y="337"/>
                  </a:lnTo>
                  <a:lnTo>
                    <a:pt x="444" y="336"/>
                  </a:lnTo>
                  <a:lnTo>
                    <a:pt x="443" y="336"/>
                  </a:lnTo>
                  <a:lnTo>
                    <a:pt x="443" y="335"/>
                  </a:lnTo>
                  <a:lnTo>
                    <a:pt x="442" y="335"/>
                  </a:lnTo>
                  <a:lnTo>
                    <a:pt x="442" y="334"/>
                  </a:lnTo>
                  <a:lnTo>
                    <a:pt x="441" y="334"/>
                  </a:lnTo>
                  <a:lnTo>
                    <a:pt x="441" y="333"/>
                  </a:lnTo>
                  <a:lnTo>
                    <a:pt x="441" y="332"/>
                  </a:lnTo>
                  <a:lnTo>
                    <a:pt x="441" y="331"/>
                  </a:lnTo>
                  <a:lnTo>
                    <a:pt x="442" y="331"/>
                  </a:lnTo>
                  <a:lnTo>
                    <a:pt x="442" y="330"/>
                  </a:lnTo>
                  <a:lnTo>
                    <a:pt x="443" y="330"/>
                  </a:lnTo>
                  <a:lnTo>
                    <a:pt x="443" y="329"/>
                  </a:lnTo>
                  <a:lnTo>
                    <a:pt x="444" y="329"/>
                  </a:lnTo>
                  <a:lnTo>
                    <a:pt x="445" y="329"/>
                  </a:lnTo>
                  <a:lnTo>
                    <a:pt x="446" y="330"/>
                  </a:lnTo>
                  <a:lnTo>
                    <a:pt x="446" y="329"/>
                  </a:lnTo>
                  <a:lnTo>
                    <a:pt x="448" y="329"/>
                  </a:lnTo>
                  <a:lnTo>
                    <a:pt x="449" y="328"/>
                  </a:lnTo>
                  <a:lnTo>
                    <a:pt x="449" y="329"/>
                  </a:lnTo>
                  <a:lnTo>
                    <a:pt x="450" y="329"/>
                  </a:lnTo>
                  <a:lnTo>
                    <a:pt x="451" y="329"/>
                  </a:lnTo>
                  <a:lnTo>
                    <a:pt x="451" y="330"/>
                  </a:lnTo>
                  <a:lnTo>
                    <a:pt x="451" y="331"/>
                  </a:lnTo>
                  <a:lnTo>
                    <a:pt x="450" y="332"/>
                  </a:lnTo>
                  <a:lnTo>
                    <a:pt x="450" y="333"/>
                  </a:lnTo>
                  <a:lnTo>
                    <a:pt x="449" y="332"/>
                  </a:lnTo>
                  <a:lnTo>
                    <a:pt x="449" y="333"/>
                  </a:lnTo>
                  <a:lnTo>
                    <a:pt x="448" y="333"/>
                  </a:lnTo>
                  <a:lnTo>
                    <a:pt x="449" y="334"/>
                  </a:lnTo>
                  <a:lnTo>
                    <a:pt x="449" y="333"/>
                  </a:lnTo>
                  <a:lnTo>
                    <a:pt x="450" y="333"/>
                  </a:lnTo>
                  <a:lnTo>
                    <a:pt x="451" y="333"/>
                  </a:lnTo>
                  <a:lnTo>
                    <a:pt x="451" y="332"/>
                  </a:lnTo>
                  <a:lnTo>
                    <a:pt x="453" y="331"/>
                  </a:lnTo>
                  <a:lnTo>
                    <a:pt x="453" y="330"/>
                  </a:lnTo>
                  <a:lnTo>
                    <a:pt x="454" y="330"/>
                  </a:lnTo>
                  <a:lnTo>
                    <a:pt x="454" y="331"/>
                  </a:lnTo>
                  <a:lnTo>
                    <a:pt x="455" y="331"/>
                  </a:lnTo>
                  <a:lnTo>
                    <a:pt x="456" y="331"/>
                  </a:lnTo>
                  <a:lnTo>
                    <a:pt x="457" y="332"/>
                  </a:lnTo>
                  <a:lnTo>
                    <a:pt x="458" y="333"/>
                  </a:lnTo>
                  <a:lnTo>
                    <a:pt x="457" y="333"/>
                  </a:lnTo>
                  <a:lnTo>
                    <a:pt x="457" y="334"/>
                  </a:lnTo>
                  <a:lnTo>
                    <a:pt x="457" y="335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7" y="335"/>
                  </a:lnTo>
                  <a:lnTo>
                    <a:pt x="457" y="336"/>
                  </a:lnTo>
                  <a:lnTo>
                    <a:pt x="455" y="336"/>
                  </a:lnTo>
                  <a:lnTo>
                    <a:pt x="454" y="336"/>
                  </a:lnTo>
                  <a:lnTo>
                    <a:pt x="453" y="335"/>
                  </a:lnTo>
                  <a:lnTo>
                    <a:pt x="451" y="335"/>
                  </a:lnTo>
                  <a:lnTo>
                    <a:pt x="453" y="336"/>
                  </a:lnTo>
                  <a:lnTo>
                    <a:pt x="454" y="336"/>
                  </a:lnTo>
                  <a:lnTo>
                    <a:pt x="454" y="337"/>
                  </a:lnTo>
                  <a:lnTo>
                    <a:pt x="455" y="337"/>
                  </a:lnTo>
                  <a:lnTo>
                    <a:pt x="456" y="337"/>
                  </a:lnTo>
                  <a:lnTo>
                    <a:pt x="457" y="337"/>
                  </a:lnTo>
                  <a:lnTo>
                    <a:pt x="458" y="337"/>
                  </a:lnTo>
                  <a:lnTo>
                    <a:pt x="458" y="339"/>
                  </a:lnTo>
                  <a:lnTo>
                    <a:pt x="458" y="341"/>
                  </a:lnTo>
                  <a:lnTo>
                    <a:pt x="458" y="342"/>
                  </a:lnTo>
                  <a:lnTo>
                    <a:pt x="458" y="343"/>
                  </a:lnTo>
                  <a:lnTo>
                    <a:pt x="457" y="343"/>
                  </a:lnTo>
                  <a:lnTo>
                    <a:pt x="456" y="343"/>
                  </a:lnTo>
                  <a:lnTo>
                    <a:pt x="455" y="342"/>
                  </a:lnTo>
                  <a:lnTo>
                    <a:pt x="454" y="341"/>
                  </a:lnTo>
                  <a:lnTo>
                    <a:pt x="453" y="341"/>
                  </a:lnTo>
                  <a:lnTo>
                    <a:pt x="451" y="339"/>
                  </a:lnTo>
                  <a:lnTo>
                    <a:pt x="450" y="337"/>
                  </a:lnTo>
                  <a:lnTo>
                    <a:pt x="449" y="336"/>
                  </a:lnTo>
                  <a:lnTo>
                    <a:pt x="449" y="337"/>
                  </a:lnTo>
                  <a:lnTo>
                    <a:pt x="449" y="339"/>
                  </a:lnTo>
                  <a:lnTo>
                    <a:pt x="450" y="341"/>
                  </a:lnTo>
                  <a:lnTo>
                    <a:pt x="450" y="342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4" y="342"/>
                  </a:lnTo>
                  <a:lnTo>
                    <a:pt x="454" y="343"/>
                  </a:lnTo>
                  <a:lnTo>
                    <a:pt x="453" y="343"/>
                  </a:lnTo>
                  <a:lnTo>
                    <a:pt x="453" y="344"/>
                  </a:lnTo>
                  <a:lnTo>
                    <a:pt x="454" y="343"/>
                  </a:lnTo>
                  <a:lnTo>
                    <a:pt x="455" y="343"/>
                  </a:lnTo>
                  <a:lnTo>
                    <a:pt x="455" y="344"/>
                  </a:lnTo>
                  <a:lnTo>
                    <a:pt x="456" y="344"/>
                  </a:lnTo>
                  <a:lnTo>
                    <a:pt x="457" y="344"/>
                  </a:lnTo>
                  <a:lnTo>
                    <a:pt x="457" y="345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8" y="347"/>
                  </a:lnTo>
                  <a:lnTo>
                    <a:pt x="458" y="348"/>
                  </a:lnTo>
                  <a:lnTo>
                    <a:pt x="458" y="349"/>
                  </a:lnTo>
                  <a:lnTo>
                    <a:pt x="459" y="349"/>
                  </a:lnTo>
                  <a:lnTo>
                    <a:pt x="458" y="351"/>
                  </a:lnTo>
                  <a:lnTo>
                    <a:pt x="459" y="351"/>
                  </a:lnTo>
                  <a:lnTo>
                    <a:pt x="459" y="352"/>
                  </a:lnTo>
                  <a:lnTo>
                    <a:pt x="459" y="353"/>
                  </a:lnTo>
                  <a:lnTo>
                    <a:pt x="459" y="354"/>
                  </a:lnTo>
                  <a:close/>
                  <a:moveTo>
                    <a:pt x="445" y="334"/>
                  </a:moveTo>
                  <a:lnTo>
                    <a:pt x="444" y="333"/>
                  </a:lnTo>
                  <a:lnTo>
                    <a:pt x="443" y="332"/>
                  </a:lnTo>
                  <a:lnTo>
                    <a:pt x="443" y="333"/>
                  </a:lnTo>
                  <a:lnTo>
                    <a:pt x="445" y="334"/>
                  </a:lnTo>
                  <a:close/>
                  <a:moveTo>
                    <a:pt x="445" y="331"/>
                  </a:moveTo>
                  <a:lnTo>
                    <a:pt x="444" y="331"/>
                  </a:lnTo>
                  <a:lnTo>
                    <a:pt x="445" y="332"/>
                  </a:lnTo>
                  <a:lnTo>
                    <a:pt x="445" y="331"/>
                  </a:lnTo>
                  <a:close/>
                  <a:moveTo>
                    <a:pt x="260" y="359"/>
                  </a:moveTo>
                  <a:lnTo>
                    <a:pt x="259" y="359"/>
                  </a:lnTo>
                  <a:lnTo>
                    <a:pt x="258" y="359"/>
                  </a:lnTo>
                  <a:lnTo>
                    <a:pt x="256" y="360"/>
                  </a:lnTo>
                  <a:lnTo>
                    <a:pt x="258" y="362"/>
                  </a:lnTo>
                  <a:lnTo>
                    <a:pt x="259" y="362"/>
                  </a:lnTo>
                  <a:lnTo>
                    <a:pt x="260" y="362"/>
                  </a:lnTo>
                  <a:lnTo>
                    <a:pt x="261" y="362"/>
                  </a:lnTo>
                  <a:lnTo>
                    <a:pt x="261" y="360"/>
                  </a:lnTo>
                  <a:lnTo>
                    <a:pt x="260" y="360"/>
                  </a:lnTo>
                  <a:lnTo>
                    <a:pt x="260" y="359"/>
                  </a:lnTo>
                  <a:close/>
                  <a:moveTo>
                    <a:pt x="270" y="333"/>
                  </a:moveTo>
                  <a:lnTo>
                    <a:pt x="271" y="333"/>
                  </a:lnTo>
                  <a:lnTo>
                    <a:pt x="272" y="334"/>
                  </a:lnTo>
                  <a:lnTo>
                    <a:pt x="272" y="335"/>
                  </a:lnTo>
                  <a:lnTo>
                    <a:pt x="273" y="335"/>
                  </a:lnTo>
                  <a:lnTo>
                    <a:pt x="274" y="335"/>
                  </a:lnTo>
                  <a:lnTo>
                    <a:pt x="274" y="334"/>
                  </a:lnTo>
                  <a:lnTo>
                    <a:pt x="275" y="334"/>
                  </a:lnTo>
                  <a:lnTo>
                    <a:pt x="276" y="333"/>
                  </a:lnTo>
                  <a:lnTo>
                    <a:pt x="276" y="334"/>
                  </a:lnTo>
                  <a:lnTo>
                    <a:pt x="276" y="335"/>
                  </a:lnTo>
                  <a:lnTo>
                    <a:pt x="277" y="335"/>
                  </a:lnTo>
                  <a:lnTo>
                    <a:pt x="277" y="336"/>
                  </a:lnTo>
                  <a:lnTo>
                    <a:pt x="276" y="336"/>
                  </a:lnTo>
                  <a:lnTo>
                    <a:pt x="275" y="337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6" y="341"/>
                  </a:lnTo>
                  <a:lnTo>
                    <a:pt x="277" y="341"/>
                  </a:lnTo>
                  <a:lnTo>
                    <a:pt x="278" y="341"/>
                  </a:lnTo>
                  <a:lnTo>
                    <a:pt x="278" y="342"/>
                  </a:lnTo>
                  <a:lnTo>
                    <a:pt x="277" y="342"/>
                  </a:lnTo>
                  <a:lnTo>
                    <a:pt x="277" y="343"/>
                  </a:lnTo>
                  <a:lnTo>
                    <a:pt x="277" y="344"/>
                  </a:lnTo>
                  <a:lnTo>
                    <a:pt x="276" y="344"/>
                  </a:lnTo>
                  <a:lnTo>
                    <a:pt x="276" y="343"/>
                  </a:lnTo>
                  <a:lnTo>
                    <a:pt x="275" y="343"/>
                  </a:lnTo>
                  <a:lnTo>
                    <a:pt x="274" y="343"/>
                  </a:lnTo>
                  <a:lnTo>
                    <a:pt x="273" y="343"/>
                  </a:lnTo>
                  <a:lnTo>
                    <a:pt x="273" y="342"/>
                  </a:lnTo>
                  <a:lnTo>
                    <a:pt x="272" y="342"/>
                  </a:lnTo>
                  <a:lnTo>
                    <a:pt x="271" y="342"/>
                  </a:lnTo>
                  <a:lnTo>
                    <a:pt x="271" y="343"/>
                  </a:lnTo>
                  <a:lnTo>
                    <a:pt x="273" y="343"/>
                  </a:lnTo>
                  <a:lnTo>
                    <a:pt x="273" y="344"/>
                  </a:lnTo>
                  <a:lnTo>
                    <a:pt x="274" y="344"/>
                  </a:lnTo>
                  <a:lnTo>
                    <a:pt x="274" y="345"/>
                  </a:lnTo>
                  <a:lnTo>
                    <a:pt x="274" y="346"/>
                  </a:lnTo>
                  <a:lnTo>
                    <a:pt x="273" y="346"/>
                  </a:lnTo>
                  <a:lnTo>
                    <a:pt x="272" y="346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71" y="346"/>
                  </a:lnTo>
                  <a:lnTo>
                    <a:pt x="271" y="347"/>
                  </a:lnTo>
                  <a:lnTo>
                    <a:pt x="270" y="347"/>
                  </a:lnTo>
                  <a:lnTo>
                    <a:pt x="268" y="347"/>
                  </a:lnTo>
                  <a:lnTo>
                    <a:pt x="267" y="347"/>
                  </a:lnTo>
                  <a:lnTo>
                    <a:pt x="267" y="348"/>
                  </a:lnTo>
                  <a:lnTo>
                    <a:pt x="266" y="349"/>
                  </a:lnTo>
                  <a:lnTo>
                    <a:pt x="266" y="348"/>
                  </a:lnTo>
                  <a:lnTo>
                    <a:pt x="264" y="349"/>
                  </a:lnTo>
                  <a:lnTo>
                    <a:pt x="266" y="349"/>
                  </a:lnTo>
                  <a:lnTo>
                    <a:pt x="266" y="351"/>
                  </a:lnTo>
                  <a:lnTo>
                    <a:pt x="264" y="351"/>
                  </a:lnTo>
                  <a:lnTo>
                    <a:pt x="263" y="351"/>
                  </a:lnTo>
                  <a:lnTo>
                    <a:pt x="263" y="352"/>
                  </a:lnTo>
                  <a:lnTo>
                    <a:pt x="264" y="352"/>
                  </a:lnTo>
                  <a:lnTo>
                    <a:pt x="264" y="353"/>
                  </a:lnTo>
                  <a:lnTo>
                    <a:pt x="263" y="353"/>
                  </a:lnTo>
                  <a:lnTo>
                    <a:pt x="263" y="354"/>
                  </a:lnTo>
                  <a:lnTo>
                    <a:pt x="262" y="353"/>
                  </a:lnTo>
                  <a:lnTo>
                    <a:pt x="262" y="354"/>
                  </a:lnTo>
                  <a:lnTo>
                    <a:pt x="262" y="356"/>
                  </a:lnTo>
                  <a:lnTo>
                    <a:pt x="261" y="356"/>
                  </a:lnTo>
                  <a:lnTo>
                    <a:pt x="261" y="357"/>
                  </a:lnTo>
                  <a:lnTo>
                    <a:pt x="260" y="357"/>
                  </a:lnTo>
                  <a:lnTo>
                    <a:pt x="259" y="357"/>
                  </a:lnTo>
                  <a:lnTo>
                    <a:pt x="259" y="356"/>
                  </a:lnTo>
                  <a:lnTo>
                    <a:pt x="260" y="354"/>
                  </a:lnTo>
                  <a:lnTo>
                    <a:pt x="261" y="354"/>
                  </a:lnTo>
                  <a:lnTo>
                    <a:pt x="261" y="353"/>
                  </a:lnTo>
                  <a:lnTo>
                    <a:pt x="262" y="352"/>
                  </a:lnTo>
                  <a:lnTo>
                    <a:pt x="261" y="352"/>
                  </a:lnTo>
                  <a:lnTo>
                    <a:pt x="261" y="351"/>
                  </a:lnTo>
                  <a:lnTo>
                    <a:pt x="262" y="349"/>
                  </a:lnTo>
                  <a:lnTo>
                    <a:pt x="263" y="349"/>
                  </a:lnTo>
                  <a:lnTo>
                    <a:pt x="262" y="348"/>
                  </a:lnTo>
                  <a:lnTo>
                    <a:pt x="262" y="349"/>
                  </a:lnTo>
                  <a:lnTo>
                    <a:pt x="261" y="349"/>
                  </a:lnTo>
                  <a:lnTo>
                    <a:pt x="260" y="349"/>
                  </a:lnTo>
                  <a:lnTo>
                    <a:pt x="259" y="348"/>
                  </a:lnTo>
                  <a:lnTo>
                    <a:pt x="258" y="348"/>
                  </a:lnTo>
                  <a:lnTo>
                    <a:pt x="256" y="348"/>
                  </a:lnTo>
                  <a:lnTo>
                    <a:pt x="256" y="349"/>
                  </a:lnTo>
                  <a:lnTo>
                    <a:pt x="255" y="349"/>
                  </a:lnTo>
                  <a:lnTo>
                    <a:pt x="255" y="348"/>
                  </a:lnTo>
                  <a:lnTo>
                    <a:pt x="254" y="347"/>
                  </a:lnTo>
                  <a:lnTo>
                    <a:pt x="254" y="346"/>
                  </a:lnTo>
                  <a:lnTo>
                    <a:pt x="253" y="346"/>
                  </a:lnTo>
                  <a:lnTo>
                    <a:pt x="252" y="345"/>
                  </a:lnTo>
                  <a:lnTo>
                    <a:pt x="253" y="345"/>
                  </a:lnTo>
                  <a:lnTo>
                    <a:pt x="253" y="344"/>
                  </a:lnTo>
                  <a:lnTo>
                    <a:pt x="253" y="343"/>
                  </a:lnTo>
                  <a:lnTo>
                    <a:pt x="254" y="343"/>
                  </a:lnTo>
                  <a:lnTo>
                    <a:pt x="254" y="342"/>
                  </a:lnTo>
                  <a:lnTo>
                    <a:pt x="255" y="342"/>
                  </a:lnTo>
                  <a:lnTo>
                    <a:pt x="255" y="341"/>
                  </a:lnTo>
                  <a:lnTo>
                    <a:pt x="256" y="341"/>
                  </a:lnTo>
                  <a:lnTo>
                    <a:pt x="256" y="339"/>
                  </a:lnTo>
                  <a:lnTo>
                    <a:pt x="258" y="339"/>
                  </a:lnTo>
                  <a:lnTo>
                    <a:pt x="259" y="339"/>
                  </a:lnTo>
                  <a:lnTo>
                    <a:pt x="260" y="339"/>
                  </a:lnTo>
                  <a:lnTo>
                    <a:pt x="260" y="341"/>
                  </a:lnTo>
                  <a:lnTo>
                    <a:pt x="261" y="342"/>
                  </a:lnTo>
                  <a:lnTo>
                    <a:pt x="262" y="342"/>
                  </a:lnTo>
                  <a:lnTo>
                    <a:pt x="261" y="341"/>
                  </a:lnTo>
                  <a:lnTo>
                    <a:pt x="261" y="339"/>
                  </a:lnTo>
                  <a:lnTo>
                    <a:pt x="262" y="339"/>
                  </a:lnTo>
                  <a:lnTo>
                    <a:pt x="261" y="337"/>
                  </a:lnTo>
                  <a:lnTo>
                    <a:pt x="261" y="336"/>
                  </a:lnTo>
                  <a:lnTo>
                    <a:pt x="261" y="335"/>
                  </a:lnTo>
                  <a:lnTo>
                    <a:pt x="262" y="335"/>
                  </a:lnTo>
                  <a:lnTo>
                    <a:pt x="262" y="334"/>
                  </a:lnTo>
                  <a:lnTo>
                    <a:pt x="263" y="334"/>
                  </a:lnTo>
                  <a:lnTo>
                    <a:pt x="263" y="335"/>
                  </a:lnTo>
                  <a:lnTo>
                    <a:pt x="264" y="335"/>
                  </a:lnTo>
                  <a:lnTo>
                    <a:pt x="264" y="336"/>
                  </a:lnTo>
                  <a:lnTo>
                    <a:pt x="264" y="337"/>
                  </a:lnTo>
                  <a:lnTo>
                    <a:pt x="264" y="339"/>
                  </a:lnTo>
                  <a:lnTo>
                    <a:pt x="263" y="339"/>
                  </a:lnTo>
                  <a:lnTo>
                    <a:pt x="263" y="341"/>
                  </a:lnTo>
                  <a:lnTo>
                    <a:pt x="264" y="341"/>
                  </a:lnTo>
                  <a:lnTo>
                    <a:pt x="264" y="339"/>
                  </a:lnTo>
                  <a:lnTo>
                    <a:pt x="266" y="341"/>
                  </a:lnTo>
                  <a:lnTo>
                    <a:pt x="266" y="339"/>
                  </a:lnTo>
                  <a:lnTo>
                    <a:pt x="266" y="337"/>
                  </a:lnTo>
                  <a:lnTo>
                    <a:pt x="267" y="337"/>
                  </a:lnTo>
                  <a:lnTo>
                    <a:pt x="267" y="336"/>
                  </a:lnTo>
                  <a:lnTo>
                    <a:pt x="268" y="336"/>
                  </a:lnTo>
                  <a:lnTo>
                    <a:pt x="268" y="335"/>
                  </a:lnTo>
                  <a:lnTo>
                    <a:pt x="267" y="335"/>
                  </a:lnTo>
                  <a:lnTo>
                    <a:pt x="266" y="334"/>
                  </a:lnTo>
                  <a:lnTo>
                    <a:pt x="264" y="334"/>
                  </a:lnTo>
                  <a:lnTo>
                    <a:pt x="264" y="333"/>
                  </a:lnTo>
                  <a:lnTo>
                    <a:pt x="266" y="333"/>
                  </a:lnTo>
                  <a:lnTo>
                    <a:pt x="267" y="334"/>
                  </a:lnTo>
                  <a:lnTo>
                    <a:pt x="268" y="334"/>
                  </a:lnTo>
                  <a:lnTo>
                    <a:pt x="270" y="335"/>
                  </a:lnTo>
                  <a:lnTo>
                    <a:pt x="270" y="334"/>
                  </a:lnTo>
                  <a:lnTo>
                    <a:pt x="268" y="333"/>
                  </a:lnTo>
                  <a:lnTo>
                    <a:pt x="270" y="333"/>
                  </a:lnTo>
                  <a:close/>
                  <a:moveTo>
                    <a:pt x="263" y="346"/>
                  </a:moveTo>
                  <a:lnTo>
                    <a:pt x="262" y="345"/>
                  </a:lnTo>
                  <a:lnTo>
                    <a:pt x="262" y="344"/>
                  </a:lnTo>
                  <a:lnTo>
                    <a:pt x="261" y="343"/>
                  </a:lnTo>
                  <a:lnTo>
                    <a:pt x="261" y="344"/>
                  </a:lnTo>
                  <a:lnTo>
                    <a:pt x="262" y="345"/>
                  </a:lnTo>
                  <a:lnTo>
                    <a:pt x="262" y="346"/>
                  </a:lnTo>
                  <a:lnTo>
                    <a:pt x="263" y="346"/>
                  </a:lnTo>
                  <a:close/>
                  <a:moveTo>
                    <a:pt x="260" y="351"/>
                  </a:moveTo>
                  <a:lnTo>
                    <a:pt x="261" y="351"/>
                  </a:lnTo>
                  <a:lnTo>
                    <a:pt x="261" y="349"/>
                  </a:lnTo>
                  <a:lnTo>
                    <a:pt x="260" y="351"/>
                  </a:lnTo>
                  <a:close/>
                  <a:moveTo>
                    <a:pt x="259" y="349"/>
                  </a:moveTo>
                  <a:lnTo>
                    <a:pt x="258" y="349"/>
                  </a:lnTo>
                  <a:lnTo>
                    <a:pt x="256" y="351"/>
                  </a:lnTo>
                  <a:lnTo>
                    <a:pt x="255" y="351"/>
                  </a:lnTo>
                  <a:lnTo>
                    <a:pt x="255" y="352"/>
                  </a:lnTo>
                  <a:lnTo>
                    <a:pt x="256" y="352"/>
                  </a:lnTo>
                  <a:lnTo>
                    <a:pt x="256" y="353"/>
                  </a:lnTo>
                  <a:lnTo>
                    <a:pt x="258" y="353"/>
                  </a:lnTo>
                  <a:lnTo>
                    <a:pt x="259" y="353"/>
                  </a:lnTo>
                  <a:lnTo>
                    <a:pt x="259" y="352"/>
                  </a:lnTo>
                  <a:lnTo>
                    <a:pt x="260" y="352"/>
                  </a:lnTo>
                  <a:lnTo>
                    <a:pt x="260" y="351"/>
                  </a:lnTo>
                  <a:lnTo>
                    <a:pt x="259" y="351"/>
                  </a:lnTo>
                  <a:lnTo>
                    <a:pt x="259" y="349"/>
                  </a:lnTo>
                  <a:close/>
                  <a:moveTo>
                    <a:pt x="266" y="351"/>
                  </a:moveTo>
                  <a:lnTo>
                    <a:pt x="267" y="351"/>
                  </a:lnTo>
                  <a:lnTo>
                    <a:pt x="267" y="352"/>
                  </a:lnTo>
                  <a:lnTo>
                    <a:pt x="268" y="352"/>
                  </a:lnTo>
                  <a:lnTo>
                    <a:pt x="268" y="351"/>
                  </a:lnTo>
                  <a:lnTo>
                    <a:pt x="268" y="349"/>
                  </a:lnTo>
                  <a:lnTo>
                    <a:pt x="268" y="348"/>
                  </a:lnTo>
                  <a:lnTo>
                    <a:pt x="267" y="348"/>
                  </a:lnTo>
                  <a:lnTo>
                    <a:pt x="267" y="349"/>
                  </a:lnTo>
                  <a:lnTo>
                    <a:pt x="266" y="351"/>
                  </a:lnTo>
                  <a:close/>
                  <a:moveTo>
                    <a:pt x="466" y="330"/>
                  </a:moveTo>
                  <a:lnTo>
                    <a:pt x="465" y="330"/>
                  </a:lnTo>
                  <a:lnTo>
                    <a:pt x="464" y="330"/>
                  </a:lnTo>
                  <a:lnTo>
                    <a:pt x="461" y="329"/>
                  </a:lnTo>
                  <a:lnTo>
                    <a:pt x="461" y="330"/>
                  </a:lnTo>
                  <a:lnTo>
                    <a:pt x="460" y="330"/>
                  </a:lnTo>
                  <a:lnTo>
                    <a:pt x="459" y="330"/>
                  </a:lnTo>
                  <a:lnTo>
                    <a:pt x="459" y="329"/>
                  </a:lnTo>
                  <a:lnTo>
                    <a:pt x="459" y="328"/>
                  </a:lnTo>
                  <a:lnTo>
                    <a:pt x="458" y="328"/>
                  </a:lnTo>
                  <a:lnTo>
                    <a:pt x="457" y="329"/>
                  </a:lnTo>
                  <a:lnTo>
                    <a:pt x="458" y="329"/>
                  </a:lnTo>
                  <a:lnTo>
                    <a:pt x="458" y="330"/>
                  </a:lnTo>
                  <a:lnTo>
                    <a:pt x="458" y="331"/>
                  </a:lnTo>
                  <a:lnTo>
                    <a:pt x="458" y="332"/>
                  </a:lnTo>
                  <a:lnTo>
                    <a:pt x="459" y="332"/>
                  </a:lnTo>
                  <a:lnTo>
                    <a:pt x="459" y="333"/>
                  </a:lnTo>
                  <a:lnTo>
                    <a:pt x="459" y="334"/>
                  </a:lnTo>
                  <a:lnTo>
                    <a:pt x="459" y="335"/>
                  </a:lnTo>
                  <a:lnTo>
                    <a:pt x="459" y="336"/>
                  </a:lnTo>
                  <a:lnTo>
                    <a:pt x="459" y="337"/>
                  </a:lnTo>
                  <a:lnTo>
                    <a:pt x="460" y="339"/>
                  </a:lnTo>
                  <a:lnTo>
                    <a:pt x="460" y="341"/>
                  </a:lnTo>
                  <a:lnTo>
                    <a:pt x="460" y="342"/>
                  </a:lnTo>
                  <a:lnTo>
                    <a:pt x="460" y="343"/>
                  </a:lnTo>
                  <a:lnTo>
                    <a:pt x="461" y="343"/>
                  </a:lnTo>
                  <a:lnTo>
                    <a:pt x="461" y="342"/>
                  </a:lnTo>
                  <a:lnTo>
                    <a:pt x="464" y="342"/>
                  </a:lnTo>
                  <a:lnTo>
                    <a:pt x="461" y="343"/>
                  </a:lnTo>
                  <a:lnTo>
                    <a:pt x="461" y="344"/>
                  </a:lnTo>
                  <a:lnTo>
                    <a:pt x="464" y="345"/>
                  </a:lnTo>
                  <a:lnTo>
                    <a:pt x="464" y="344"/>
                  </a:lnTo>
                  <a:lnTo>
                    <a:pt x="465" y="344"/>
                  </a:lnTo>
                  <a:lnTo>
                    <a:pt x="465" y="345"/>
                  </a:lnTo>
                  <a:lnTo>
                    <a:pt x="464" y="345"/>
                  </a:lnTo>
                  <a:lnTo>
                    <a:pt x="461" y="345"/>
                  </a:lnTo>
                  <a:lnTo>
                    <a:pt x="461" y="346"/>
                  </a:lnTo>
                  <a:lnTo>
                    <a:pt x="460" y="346"/>
                  </a:lnTo>
                  <a:lnTo>
                    <a:pt x="460" y="347"/>
                  </a:lnTo>
                  <a:lnTo>
                    <a:pt x="460" y="348"/>
                  </a:lnTo>
                  <a:lnTo>
                    <a:pt x="460" y="349"/>
                  </a:lnTo>
                  <a:lnTo>
                    <a:pt x="460" y="351"/>
                  </a:lnTo>
                  <a:lnTo>
                    <a:pt x="461" y="351"/>
                  </a:lnTo>
                  <a:lnTo>
                    <a:pt x="464" y="351"/>
                  </a:lnTo>
                  <a:lnTo>
                    <a:pt x="464" y="349"/>
                  </a:lnTo>
                  <a:lnTo>
                    <a:pt x="465" y="349"/>
                  </a:lnTo>
                  <a:lnTo>
                    <a:pt x="465" y="348"/>
                  </a:lnTo>
                  <a:lnTo>
                    <a:pt x="466" y="348"/>
                  </a:lnTo>
                  <a:lnTo>
                    <a:pt x="466" y="347"/>
                  </a:lnTo>
                  <a:lnTo>
                    <a:pt x="467" y="347"/>
                  </a:lnTo>
                  <a:lnTo>
                    <a:pt x="467" y="346"/>
                  </a:lnTo>
                  <a:lnTo>
                    <a:pt x="466" y="346"/>
                  </a:lnTo>
                  <a:lnTo>
                    <a:pt x="466" y="345"/>
                  </a:lnTo>
                  <a:lnTo>
                    <a:pt x="467" y="345"/>
                  </a:lnTo>
                  <a:lnTo>
                    <a:pt x="468" y="346"/>
                  </a:lnTo>
                  <a:lnTo>
                    <a:pt x="468" y="345"/>
                  </a:lnTo>
                  <a:lnTo>
                    <a:pt x="469" y="345"/>
                  </a:lnTo>
                  <a:lnTo>
                    <a:pt x="469" y="344"/>
                  </a:lnTo>
                  <a:lnTo>
                    <a:pt x="468" y="344"/>
                  </a:lnTo>
                  <a:lnTo>
                    <a:pt x="467" y="343"/>
                  </a:lnTo>
                  <a:lnTo>
                    <a:pt x="468" y="343"/>
                  </a:lnTo>
                  <a:lnTo>
                    <a:pt x="468" y="342"/>
                  </a:lnTo>
                  <a:lnTo>
                    <a:pt x="468" y="341"/>
                  </a:lnTo>
                  <a:lnTo>
                    <a:pt x="468" y="339"/>
                  </a:lnTo>
                  <a:lnTo>
                    <a:pt x="467" y="339"/>
                  </a:lnTo>
                  <a:lnTo>
                    <a:pt x="467" y="337"/>
                  </a:lnTo>
                  <a:lnTo>
                    <a:pt x="466" y="335"/>
                  </a:lnTo>
                  <a:lnTo>
                    <a:pt x="465" y="335"/>
                  </a:lnTo>
                  <a:lnTo>
                    <a:pt x="465" y="334"/>
                  </a:lnTo>
                  <a:lnTo>
                    <a:pt x="465" y="333"/>
                  </a:lnTo>
                  <a:lnTo>
                    <a:pt x="465" y="332"/>
                  </a:lnTo>
                  <a:lnTo>
                    <a:pt x="465" y="331"/>
                  </a:lnTo>
                  <a:lnTo>
                    <a:pt x="466" y="332"/>
                  </a:lnTo>
                  <a:lnTo>
                    <a:pt x="465" y="332"/>
                  </a:lnTo>
                  <a:lnTo>
                    <a:pt x="466" y="333"/>
                  </a:lnTo>
                  <a:lnTo>
                    <a:pt x="466" y="334"/>
                  </a:lnTo>
                  <a:lnTo>
                    <a:pt x="467" y="335"/>
                  </a:lnTo>
                  <a:lnTo>
                    <a:pt x="467" y="336"/>
                  </a:lnTo>
                  <a:lnTo>
                    <a:pt x="467" y="337"/>
                  </a:lnTo>
                  <a:lnTo>
                    <a:pt x="468" y="337"/>
                  </a:lnTo>
                  <a:lnTo>
                    <a:pt x="468" y="336"/>
                  </a:lnTo>
                  <a:lnTo>
                    <a:pt x="468" y="335"/>
                  </a:lnTo>
                  <a:lnTo>
                    <a:pt x="467" y="333"/>
                  </a:lnTo>
                  <a:lnTo>
                    <a:pt x="467" y="332"/>
                  </a:lnTo>
                  <a:lnTo>
                    <a:pt x="466" y="331"/>
                  </a:lnTo>
                  <a:lnTo>
                    <a:pt x="466" y="330"/>
                  </a:lnTo>
                  <a:close/>
                  <a:moveTo>
                    <a:pt x="270" y="331"/>
                  </a:moveTo>
                  <a:lnTo>
                    <a:pt x="268" y="331"/>
                  </a:lnTo>
                  <a:lnTo>
                    <a:pt x="268" y="330"/>
                  </a:lnTo>
                  <a:lnTo>
                    <a:pt x="267" y="330"/>
                  </a:lnTo>
                  <a:lnTo>
                    <a:pt x="266" y="331"/>
                  </a:lnTo>
                  <a:lnTo>
                    <a:pt x="267" y="332"/>
                  </a:lnTo>
                  <a:lnTo>
                    <a:pt x="267" y="333"/>
                  </a:lnTo>
                  <a:lnTo>
                    <a:pt x="268" y="333"/>
                  </a:lnTo>
                  <a:lnTo>
                    <a:pt x="268" y="332"/>
                  </a:lnTo>
                  <a:lnTo>
                    <a:pt x="270" y="332"/>
                  </a:lnTo>
                  <a:lnTo>
                    <a:pt x="271" y="333"/>
                  </a:lnTo>
                  <a:lnTo>
                    <a:pt x="272" y="333"/>
                  </a:lnTo>
                  <a:lnTo>
                    <a:pt x="271" y="332"/>
                  </a:lnTo>
                  <a:lnTo>
                    <a:pt x="270" y="331"/>
                  </a:lnTo>
                  <a:close/>
                  <a:moveTo>
                    <a:pt x="279" y="324"/>
                  </a:moveTo>
                  <a:lnTo>
                    <a:pt x="278" y="326"/>
                  </a:lnTo>
                  <a:lnTo>
                    <a:pt x="278" y="324"/>
                  </a:lnTo>
                  <a:lnTo>
                    <a:pt x="277" y="323"/>
                  </a:lnTo>
                  <a:lnTo>
                    <a:pt x="277" y="324"/>
                  </a:lnTo>
                  <a:lnTo>
                    <a:pt x="277" y="326"/>
                  </a:lnTo>
                  <a:lnTo>
                    <a:pt x="276" y="326"/>
                  </a:lnTo>
                  <a:lnTo>
                    <a:pt x="276" y="324"/>
                  </a:lnTo>
                  <a:lnTo>
                    <a:pt x="275" y="324"/>
                  </a:lnTo>
                  <a:lnTo>
                    <a:pt x="275" y="323"/>
                  </a:lnTo>
                  <a:lnTo>
                    <a:pt x="274" y="323"/>
                  </a:lnTo>
                  <a:lnTo>
                    <a:pt x="273" y="323"/>
                  </a:lnTo>
                  <a:lnTo>
                    <a:pt x="273" y="324"/>
                  </a:lnTo>
                  <a:lnTo>
                    <a:pt x="273" y="326"/>
                  </a:lnTo>
                  <a:lnTo>
                    <a:pt x="272" y="326"/>
                  </a:lnTo>
                  <a:lnTo>
                    <a:pt x="273" y="328"/>
                  </a:lnTo>
                  <a:lnTo>
                    <a:pt x="272" y="328"/>
                  </a:lnTo>
                  <a:lnTo>
                    <a:pt x="271" y="328"/>
                  </a:lnTo>
                  <a:lnTo>
                    <a:pt x="270" y="328"/>
                  </a:lnTo>
                  <a:lnTo>
                    <a:pt x="270" y="329"/>
                  </a:lnTo>
                  <a:lnTo>
                    <a:pt x="268" y="329"/>
                  </a:lnTo>
                  <a:lnTo>
                    <a:pt x="268" y="330"/>
                  </a:lnTo>
                  <a:lnTo>
                    <a:pt x="270" y="331"/>
                  </a:lnTo>
                  <a:lnTo>
                    <a:pt x="271" y="331"/>
                  </a:lnTo>
                  <a:lnTo>
                    <a:pt x="271" y="332"/>
                  </a:lnTo>
                  <a:lnTo>
                    <a:pt x="272" y="332"/>
                  </a:lnTo>
                  <a:lnTo>
                    <a:pt x="273" y="333"/>
                  </a:lnTo>
                  <a:lnTo>
                    <a:pt x="273" y="332"/>
                  </a:lnTo>
                  <a:lnTo>
                    <a:pt x="274" y="332"/>
                  </a:lnTo>
                  <a:lnTo>
                    <a:pt x="274" y="331"/>
                  </a:lnTo>
                  <a:lnTo>
                    <a:pt x="274" y="330"/>
                  </a:lnTo>
                  <a:lnTo>
                    <a:pt x="275" y="330"/>
                  </a:lnTo>
                  <a:lnTo>
                    <a:pt x="275" y="331"/>
                  </a:lnTo>
                  <a:lnTo>
                    <a:pt x="276" y="330"/>
                  </a:lnTo>
                  <a:lnTo>
                    <a:pt x="277" y="330"/>
                  </a:lnTo>
                  <a:lnTo>
                    <a:pt x="277" y="329"/>
                  </a:lnTo>
                  <a:lnTo>
                    <a:pt x="277" y="328"/>
                  </a:lnTo>
                  <a:lnTo>
                    <a:pt x="278" y="328"/>
                  </a:lnTo>
                  <a:lnTo>
                    <a:pt x="279" y="326"/>
                  </a:lnTo>
                  <a:lnTo>
                    <a:pt x="279" y="324"/>
                  </a:lnTo>
                  <a:close/>
                  <a:moveTo>
                    <a:pt x="135" y="298"/>
                  </a:moveTo>
                  <a:lnTo>
                    <a:pt x="136" y="297"/>
                  </a:lnTo>
                  <a:lnTo>
                    <a:pt x="135" y="297"/>
                  </a:lnTo>
                  <a:lnTo>
                    <a:pt x="135" y="296"/>
                  </a:lnTo>
                  <a:lnTo>
                    <a:pt x="134" y="297"/>
                  </a:lnTo>
                  <a:lnTo>
                    <a:pt x="135" y="298"/>
                  </a:lnTo>
                  <a:close/>
                  <a:moveTo>
                    <a:pt x="134" y="285"/>
                  </a:moveTo>
                  <a:lnTo>
                    <a:pt x="133" y="285"/>
                  </a:lnTo>
                  <a:lnTo>
                    <a:pt x="131" y="285"/>
                  </a:lnTo>
                  <a:lnTo>
                    <a:pt x="130" y="285"/>
                  </a:lnTo>
                  <a:lnTo>
                    <a:pt x="130" y="286"/>
                  </a:lnTo>
                  <a:lnTo>
                    <a:pt x="129" y="286"/>
                  </a:lnTo>
                  <a:lnTo>
                    <a:pt x="127" y="286"/>
                  </a:lnTo>
                  <a:lnTo>
                    <a:pt x="127" y="287"/>
                  </a:lnTo>
                  <a:lnTo>
                    <a:pt x="127" y="288"/>
                  </a:lnTo>
                  <a:lnTo>
                    <a:pt x="124" y="287"/>
                  </a:lnTo>
                  <a:lnTo>
                    <a:pt x="123" y="287"/>
                  </a:lnTo>
                  <a:lnTo>
                    <a:pt x="122" y="288"/>
                  </a:lnTo>
                  <a:lnTo>
                    <a:pt x="122" y="289"/>
                  </a:lnTo>
                  <a:lnTo>
                    <a:pt x="123" y="289"/>
                  </a:lnTo>
                  <a:lnTo>
                    <a:pt x="123" y="290"/>
                  </a:lnTo>
                  <a:lnTo>
                    <a:pt x="124" y="291"/>
                  </a:lnTo>
                  <a:lnTo>
                    <a:pt x="125" y="292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30" y="296"/>
                  </a:lnTo>
                  <a:lnTo>
                    <a:pt x="131" y="296"/>
                  </a:lnTo>
                  <a:lnTo>
                    <a:pt x="133" y="296"/>
                  </a:lnTo>
                  <a:lnTo>
                    <a:pt x="134" y="296"/>
                  </a:lnTo>
                  <a:lnTo>
                    <a:pt x="135" y="296"/>
                  </a:lnTo>
                  <a:lnTo>
                    <a:pt x="136" y="296"/>
                  </a:lnTo>
                  <a:lnTo>
                    <a:pt x="137" y="294"/>
                  </a:lnTo>
                  <a:lnTo>
                    <a:pt x="137" y="296"/>
                  </a:lnTo>
                  <a:lnTo>
                    <a:pt x="138" y="294"/>
                  </a:lnTo>
                  <a:lnTo>
                    <a:pt x="139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39" y="292"/>
                  </a:lnTo>
                  <a:lnTo>
                    <a:pt x="139" y="291"/>
                  </a:lnTo>
                  <a:lnTo>
                    <a:pt x="139" y="290"/>
                  </a:lnTo>
                  <a:lnTo>
                    <a:pt x="139" y="289"/>
                  </a:lnTo>
                  <a:lnTo>
                    <a:pt x="139" y="288"/>
                  </a:lnTo>
                  <a:lnTo>
                    <a:pt x="139" y="287"/>
                  </a:lnTo>
                  <a:lnTo>
                    <a:pt x="139" y="286"/>
                  </a:lnTo>
                  <a:lnTo>
                    <a:pt x="138" y="286"/>
                  </a:lnTo>
                  <a:lnTo>
                    <a:pt x="138" y="285"/>
                  </a:lnTo>
                  <a:lnTo>
                    <a:pt x="137" y="285"/>
                  </a:lnTo>
                  <a:lnTo>
                    <a:pt x="137" y="286"/>
                  </a:lnTo>
                  <a:lnTo>
                    <a:pt x="136" y="286"/>
                  </a:lnTo>
                  <a:lnTo>
                    <a:pt x="136" y="285"/>
                  </a:lnTo>
                  <a:lnTo>
                    <a:pt x="135" y="285"/>
                  </a:lnTo>
                  <a:lnTo>
                    <a:pt x="135" y="284"/>
                  </a:lnTo>
                  <a:lnTo>
                    <a:pt x="134" y="285"/>
                  </a:lnTo>
                  <a:close/>
                  <a:moveTo>
                    <a:pt x="333" y="285"/>
                  </a:moveTo>
                  <a:lnTo>
                    <a:pt x="332" y="285"/>
                  </a:lnTo>
                  <a:lnTo>
                    <a:pt x="331" y="285"/>
                  </a:lnTo>
                  <a:lnTo>
                    <a:pt x="331" y="286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30" y="288"/>
                  </a:lnTo>
                  <a:lnTo>
                    <a:pt x="329" y="288"/>
                  </a:lnTo>
                  <a:lnTo>
                    <a:pt x="329" y="289"/>
                  </a:lnTo>
                  <a:lnTo>
                    <a:pt x="329" y="290"/>
                  </a:lnTo>
                  <a:lnTo>
                    <a:pt x="328" y="290"/>
                  </a:lnTo>
                  <a:lnTo>
                    <a:pt x="327" y="291"/>
                  </a:lnTo>
                  <a:lnTo>
                    <a:pt x="324" y="292"/>
                  </a:lnTo>
                  <a:lnTo>
                    <a:pt x="324" y="294"/>
                  </a:lnTo>
                  <a:lnTo>
                    <a:pt x="324" y="296"/>
                  </a:lnTo>
                  <a:lnTo>
                    <a:pt x="323" y="296"/>
                  </a:lnTo>
                  <a:lnTo>
                    <a:pt x="323" y="297"/>
                  </a:lnTo>
                  <a:lnTo>
                    <a:pt x="324" y="297"/>
                  </a:lnTo>
                  <a:lnTo>
                    <a:pt x="327" y="297"/>
                  </a:lnTo>
                  <a:lnTo>
                    <a:pt x="327" y="296"/>
                  </a:lnTo>
                  <a:lnTo>
                    <a:pt x="328" y="296"/>
                  </a:lnTo>
                  <a:lnTo>
                    <a:pt x="329" y="296"/>
                  </a:lnTo>
                  <a:lnTo>
                    <a:pt x="329" y="294"/>
                  </a:lnTo>
                  <a:lnTo>
                    <a:pt x="328" y="294"/>
                  </a:lnTo>
                  <a:lnTo>
                    <a:pt x="328" y="292"/>
                  </a:lnTo>
                  <a:lnTo>
                    <a:pt x="329" y="292"/>
                  </a:lnTo>
                  <a:lnTo>
                    <a:pt x="330" y="292"/>
                  </a:lnTo>
                  <a:lnTo>
                    <a:pt x="329" y="291"/>
                  </a:lnTo>
                  <a:lnTo>
                    <a:pt x="330" y="290"/>
                  </a:lnTo>
                  <a:lnTo>
                    <a:pt x="331" y="289"/>
                  </a:lnTo>
                  <a:lnTo>
                    <a:pt x="333" y="287"/>
                  </a:lnTo>
                  <a:lnTo>
                    <a:pt x="333" y="286"/>
                  </a:lnTo>
                  <a:lnTo>
                    <a:pt x="332" y="287"/>
                  </a:lnTo>
                  <a:lnTo>
                    <a:pt x="332" y="286"/>
                  </a:lnTo>
                  <a:lnTo>
                    <a:pt x="333" y="285"/>
                  </a:lnTo>
                  <a:close/>
                  <a:moveTo>
                    <a:pt x="68" y="285"/>
                  </a:moveTo>
                  <a:lnTo>
                    <a:pt x="68" y="286"/>
                  </a:lnTo>
                  <a:lnTo>
                    <a:pt x="69" y="286"/>
                  </a:lnTo>
                  <a:lnTo>
                    <a:pt x="69" y="285"/>
                  </a:lnTo>
                  <a:lnTo>
                    <a:pt x="66" y="283"/>
                  </a:lnTo>
                  <a:lnTo>
                    <a:pt x="65" y="282"/>
                  </a:lnTo>
                  <a:lnTo>
                    <a:pt x="65" y="280"/>
                  </a:lnTo>
                  <a:lnTo>
                    <a:pt x="64" y="280"/>
                  </a:lnTo>
                  <a:lnTo>
                    <a:pt x="64" y="282"/>
                  </a:lnTo>
                  <a:lnTo>
                    <a:pt x="64" y="283"/>
                  </a:lnTo>
                  <a:lnTo>
                    <a:pt x="66" y="284"/>
                  </a:lnTo>
                  <a:lnTo>
                    <a:pt x="66" y="285"/>
                  </a:lnTo>
                  <a:lnTo>
                    <a:pt x="68" y="285"/>
                  </a:lnTo>
                  <a:close/>
                  <a:moveTo>
                    <a:pt x="340" y="284"/>
                  </a:moveTo>
                  <a:lnTo>
                    <a:pt x="339" y="284"/>
                  </a:lnTo>
                  <a:lnTo>
                    <a:pt x="339" y="283"/>
                  </a:lnTo>
                  <a:lnTo>
                    <a:pt x="338" y="283"/>
                  </a:lnTo>
                  <a:lnTo>
                    <a:pt x="336" y="283"/>
                  </a:lnTo>
                  <a:lnTo>
                    <a:pt x="336" y="284"/>
                  </a:lnTo>
                  <a:lnTo>
                    <a:pt x="335" y="284"/>
                  </a:lnTo>
                  <a:lnTo>
                    <a:pt x="335" y="285"/>
                  </a:lnTo>
                  <a:lnTo>
                    <a:pt x="336" y="285"/>
                  </a:lnTo>
                  <a:lnTo>
                    <a:pt x="338" y="285"/>
                  </a:lnTo>
                  <a:lnTo>
                    <a:pt x="336" y="286"/>
                  </a:lnTo>
                  <a:lnTo>
                    <a:pt x="335" y="286"/>
                  </a:lnTo>
                  <a:lnTo>
                    <a:pt x="335" y="287"/>
                  </a:lnTo>
                  <a:lnTo>
                    <a:pt x="336" y="287"/>
                  </a:lnTo>
                  <a:lnTo>
                    <a:pt x="338" y="287"/>
                  </a:lnTo>
                  <a:lnTo>
                    <a:pt x="338" y="286"/>
                  </a:lnTo>
                  <a:lnTo>
                    <a:pt x="339" y="285"/>
                  </a:lnTo>
                  <a:lnTo>
                    <a:pt x="340" y="285"/>
                  </a:lnTo>
                  <a:lnTo>
                    <a:pt x="342" y="285"/>
                  </a:lnTo>
                  <a:lnTo>
                    <a:pt x="343" y="284"/>
                  </a:ln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105" y="223"/>
                  </a:moveTo>
                  <a:lnTo>
                    <a:pt x="106" y="223"/>
                  </a:lnTo>
                  <a:lnTo>
                    <a:pt x="107" y="223"/>
                  </a:lnTo>
                  <a:lnTo>
                    <a:pt x="107" y="222"/>
                  </a:lnTo>
                  <a:lnTo>
                    <a:pt x="107" y="221"/>
                  </a:lnTo>
                  <a:lnTo>
                    <a:pt x="108" y="221"/>
                  </a:lnTo>
                  <a:lnTo>
                    <a:pt x="107" y="220"/>
                  </a:lnTo>
                  <a:lnTo>
                    <a:pt x="105" y="220"/>
                  </a:lnTo>
                  <a:lnTo>
                    <a:pt x="104" y="220"/>
                  </a:lnTo>
                  <a:lnTo>
                    <a:pt x="104" y="221"/>
                  </a:lnTo>
                  <a:lnTo>
                    <a:pt x="103" y="221"/>
                  </a:lnTo>
                  <a:lnTo>
                    <a:pt x="103" y="220"/>
                  </a:lnTo>
                  <a:lnTo>
                    <a:pt x="102" y="218"/>
                  </a:lnTo>
                  <a:lnTo>
                    <a:pt x="101" y="218"/>
                  </a:lnTo>
                  <a:lnTo>
                    <a:pt x="101" y="220"/>
                  </a:lnTo>
                  <a:lnTo>
                    <a:pt x="100" y="220"/>
                  </a:lnTo>
                  <a:lnTo>
                    <a:pt x="100" y="218"/>
                  </a:lnTo>
                  <a:lnTo>
                    <a:pt x="100" y="217"/>
                  </a:lnTo>
                  <a:lnTo>
                    <a:pt x="99" y="217"/>
                  </a:lnTo>
                  <a:lnTo>
                    <a:pt x="96" y="217"/>
                  </a:lnTo>
                  <a:lnTo>
                    <a:pt x="96" y="216"/>
                  </a:lnTo>
                  <a:lnTo>
                    <a:pt x="95" y="216"/>
                  </a:lnTo>
                  <a:lnTo>
                    <a:pt x="94" y="216"/>
                  </a:lnTo>
                  <a:lnTo>
                    <a:pt x="94" y="215"/>
                  </a:lnTo>
                  <a:lnTo>
                    <a:pt x="94" y="214"/>
                  </a:lnTo>
                  <a:lnTo>
                    <a:pt x="94" y="212"/>
                  </a:lnTo>
                  <a:lnTo>
                    <a:pt x="93" y="212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89" y="211"/>
                  </a:lnTo>
                  <a:lnTo>
                    <a:pt x="88" y="211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7" y="214"/>
                  </a:lnTo>
                  <a:lnTo>
                    <a:pt x="85" y="214"/>
                  </a:lnTo>
                  <a:lnTo>
                    <a:pt x="84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0" y="212"/>
                  </a:lnTo>
                  <a:lnTo>
                    <a:pt x="79" y="214"/>
                  </a:lnTo>
                  <a:lnTo>
                    <a:pt x="79" y="212"/>
                  </a:lnTo>
                  <a:lnTo>
                    <a:pt x="80" y="212"/>
                  </a:lnTo>
                  <a:lnTo>
                    <a:pt x="78" y="211"/>
                  </a:lnTo>
                  <a:lnTo>
                    <a:pt x="78" y="210"/>
                  </a:lnTo>
                  <a:lnTo>
                    <a:pt x="78" y="209"/>
                  </a:lnTo>
                  <a:lnTo>
                    <a:pt x="77" y="209"/>
                  </a:lnTo>
                  <a:lnTo>
                    <a:pt x="77" y="210"/>
                  </a:lnTo>
                  <a:lnTo>
                    <a:pt x="77" y="211"/>
                  </a:lnTo>
                  <a:lnTo>
                    <a:pt x="77" y="212"/>
                  </a:lnTo>
                  <a:lnTo>
                    <a:pt x="76" y="212"/>
                  </a:lnTo>
                  <a:lnTo>
                    <a:pt x="76" y="214"/>
                  </a:lnTo>
                  <a:lnTo>
                    <a:pt x="76" y="215"/>
                  </a:lnTo>
                  <a:lnTo>
                    <a:pt x="76" y="216"/>
                  </a:lnTo>
                  <a:lnTo>
                    <a:pt x="76" y="217"/>
                  </a:lnTo>
                  <a:lnTo>
                    <a:pt x="77" y="218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9" y="220"/>
                  </a:lnTo>
                  <a:lnTo>
                    <a:pt x="80" y="220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3" y="218"/>
                  </a:lnTo>
                  <a:lnTo>
                    <a:pt x="83" y="217"/>
                  </a:lnTo>
                  <a:lnTo>
                    <a:pt x="84" y="217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8" y="217"/>
                  </a:lnTo>
                  <a:lnTo>
                    <a:pt x="88" y="218"/>
                  </a:lnTo>
                  <a:lnTo>
                    <a:pt x="89" y="218"/>
                  </a:lnTo>
                  <a:lnTo>
                    <a:pt x="90" y="218"/>
                  </a:lnTo>
                  <a:lnTo>
                    <a:pt x="91" y="220"/>
                  </a:lnTo>
                  <a:lnTo>
                    <a:pt x="92" y="221"/>
                  </a:lnTo>
                  <a:lnTo>
                    <a:pt x="92" y="222"/>
                  </a:lnTo>
                  <a:lnTo>
                    <a:pt x="92" y="223"/>
                  </a:lnTo>
                  <a:lnTo>
                    <a:pt x="93" y="223"/>
                  </a:lnTo>
                  <a:lnTo>
                    <a:pt x="94" y="223"/>
                  </a:lnTo>
                  <a:lnTo>
                    <a:pt x="95" y="225"/>
                  </a:lnTo>
                  <a:lnTo>
                    <a:pt x="96" y="225"/>
                  </a:lnTo>
                  <a:lnTo>
                    <a:pt x="96" y="226"/>
                  </a:lnTo>
                  <a:lnTo>
                    <a:pt x="99" y="226"/>
                  </a:lnTo>
                  <a:lnTo>
                    <a:pt x="99" y="227"/>
                  </a:lnTo>
                  <a:lnTo>
                    <a:pt x="96" y="227"/>
                  </a:lnTo>
                  <a:lnTo>
                    <a:pt x="96" y="228"/>
                  </a:lnTo>
                  <a:lnTo>
                    <a:pt x="99" y="228"/>
                  </a:lnTo>
                  <a:lnTo>
                    <a:pt x="100" y="228"/>
                  </a:lnTo>
                  <a:lnTo>
                    <a:pt x="100" y="227"/>
                  </a:lnTo>
                  <a:lnTo>
                    <a:pt x="100" y="226"/>
                  </a:lnTo>
                  <a:lnTo>
                    <a:pt x="101" y="225"/>
                  </a:lnTo>
                  <a:lnTo>
                    <a:pt x="101" y="223"/>
                  </a:lnTo>
                  <a:lnTo>
                    <a:pt x="102" y="223"/>
                  </a:lnTo>
                  <a:lnTo>
                    <a:pt x="104" y="222"/>
                  </a:lnTo>
                  <a:lnTo>
                    <a:pt x="104" y="223"/>
                  </a:lnTo>
                  <a:lnTo>
                    <a:pt x="105" y="223"/>
                  </a:lnTo>
                  <a:close/>
                  <a:moveTo>
                    <a:pt x="172" y="215"/>
                  </a:moveTo>
                  <a:lnTo>
                    <a:pt x="174" y="214"/>
                  </a:lnTo>
                  <a:lnTo>
                    <a:pt x="174" y="212"/>
                  </a:lnTo>
                  <a:lnTo>
                    <a:pt x="172" y="212"/>
                  </a:lnTo>
                  <a:lnTo>
                    <a:pt x="171" y="212"/>
                  </a:lnTo>
                  <a:lnTo>
                    <a:pt x="170" y="212"/>
                  </a:lnTo>
                  <a:lnTo>
                    <a:pt x="170" y="214"/>
                  </a:lnTo>
                  <a:lnTo>
                    <a:pt x="171" y="214"/>
                  </a:lnTo>
                  <a:lnTo>
                    <a:pt x="171" y="215"/>
                  </a:lnTo>
                  <a:lnTo>
                    <a:pt x="172" y="215"/>
                  </a:lnTo>
                  <a:close/>
                  <a:moveTo>
                    <a:pt x="345" y="280"/>
                  </a:moveTo>
                  <a:lnTo>
                    <a:pt x="345" y="278"/>
                  </a:lnTo>
                  <a:lnTo>
                    <a:pt x="344" y="278"/>
                  </a:lnTo>
                  <a:lnTo>
                    <a:pt x="345" y="280"/>
                  </a:lnTo>
                  <a:close/>
                  <a:moveTo>
                    <a:pt x="343" y="282"/>
                  </a:moveTo>
                  <a:lnTo>
                    <a:pt x="344" y="282"/>
                  </a:lnTo>
                  <a:lnTo>
                    <a:pt x="345" y="280"/>
                  </a:lnTo>
                  <a:lnTo>
                    <a:pt x="344" y="280"/>
                  </a:lnTo>
                  <a:lnTo>
                    <a:pt x="343" y="282"/>
                  </a:lnTo>
                  <a:close/>
                  <a:moveTo>
                    <a:pt x="182" y="195"/>
                  </a:moveTo>
                  <a:lnTo>
                    <a:pt x="183" y="195"/>
                  </a:lnTo>
                  <a:lnTo>
                    <a:pt x="183" y="194"/>
                  </a:lnTo>
                  <a:lnTo>
                    <a:pt x="182" y="194"/>
                  </a:lnTo>
                  <a:lnTo>
                    <a:pt x="182" y="195"/>
                  </a:lnTo>
                  <a:close/>
                  <a:moveTo>
                    <a:pt x="163" y="390"/>
                  </a:moveTo>
                  <a:lnTo>
                    <a:pt x="162" y="390"/>
                  </a:lnTo>
                  <a:lnTo>
                    <a:pt x="162" y="389"/>
                  </a:lnTo>
                  <a:lnTo>
                    <a:pt x="162" y="388"/>
                  </a:lnTo>
                  <a:lnTo>
                    <a:pt x="161" y="388"/>
                  </a:lnTo>
                  <a:lnTo>
                    <a:pt x="160" y="388"/>
                  </a:lnTo>
                  <a:lnTo>
                    <a:pt x="158" y="388"/>
                  </a:lnTo>
                  <a:lnTo>
                    <a:pt x="157" y="389"/>
                  </a:lnTo>
                  <a:lnTo>
                    <a:pt x="156" y="390"/>
                  </a:lnTo>
                  <a:lnTo>
                    <a:pt x="154" y="390"/>
                  </a:lnTo>
                  <a:lnTo>
                    <a:pt x="154" y="391"/>
                  </a:lnTo>
                  <a:lnTo>
                    <a:pt x="153" y="391"/>
                  </a:lnTo>
                  <a:lnTo>
                    <a:pt x="152" y="390"/>
                  </a:lnTo>
                  <a:lnTo>
                    <a:pt x="151" y="391"/>
                  </a:lnTo>
                  <a:lnTo>
                    <a:pt x="151" y="392"/>
                  </a:lnTo>
                  <a:lnTo>
                    <a:pt x="150" y="394"/>
                  </a:lnTo>
                  <a:lnTo>
                    <a:pt x="149" y="394"/>
                  </a:lnTo>
                  <a:lnTo>
                    <a:pt x="149" y="395"/>
                  </a:lnTo>
                  <a:lnTo>
                    <a:pt x="148" y="395"/>
                  </a:lnTo>
                  <a:lnTo>
                    <a:pt x="147" y="395"/>
                  </a:lnTo>
                  <a:lnTo>
                    <a:pt x="148" y="397"/>
                  </a:lnTo>
                  <a:lnTo>
                    <a:pt x="148" y="398"/>
                  </a:lnTo>
                  <a:lnTo>
                    <a:pt x="148" y="399"/>
                  </a:lnTo>
                  <a:lnTo>
                    <a:pt x="149" y="399"/>
                  </a:lnTo>
                  <a:lnTo>
                    <a:pt x="150" y="399"/>
                  </a:lnTo>
                  <a:lnTo>
                    <a:pt x="151" y="399"/>
                  </a:lnTo>
                  <a:lnTo>
                    <a:pt x="152" y="399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6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2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3" y="393"/>
                  </a:lnTo>
                  <a:lnTo>
                    <a:pt x="163" y="392"/>
                  </a:lnTo>
                  <a:lnTo>
                    <a:pt x="164" y="392"/>
                  </a:lnTo>
                  <a:lnTo>
                    <a:pt x="164" y="391"/>
                  </a:lnTo>
                  <a:lnTo>
                    <a:pt x="163" y="391"/>
                  </a:lnTo>
                  <a:lnTo>
                    <a:pt x="163" y="390"/>
                  </a:lnTo>
                  <a:close/>
                  <a:moveTo>
                    <a:pt x="172" y="388"/>
                  </a:moveTo>
                  <a:lnTo>
                    <a:pt x="174" y="389"/>
                  </a:lnTo>
                  <a:lnTo>
                    <a:pt x="174" y="388"/>
                  </a:lnTo>
                  <a:lnTo>
                    <a:pt x="172" y="387"/>
                  </a:lnTo>
                  <a:lnTo>
                    <a:pt x="172" y="388"/>
                  </a:lnTo>
                  <a:close/>
                  <a:moveTo>
                    <a:pt x="190" y="371"/>
                  </a:moveTo>
                  <a:lnTo>
                    <a:pt x="187" y="371"/>
                  </a:lnTo>
                  <a:lnTo>
                    <a:pt x="187" y="372"/>
                  </a:lnTo>
                  <a:lnTo>
                    <a:pt x="190" y="372"/>
                  </a:lnTo>
                  <a:lnTo>
                    <a:pt x="190" y="371"/>
                  </a:lnTo>
                  <a:close/>
                  <a:moveTo>
                    <a:pt x="336" y="276"/>
                  </a:moveTo>
                  <a:lnTo>
                    <a:pt x="335" y="276"/>
                  </a:lnTo>
                  <a:lnTo>
                    <a:pt x="336" y="277"/>
                  </a:lnTo>
                  <a:lnTo>
                    <a:pt x="338" y="277"/>
                  </a:lnTo>
                  <a:lnTo>
                    <a:pt x="339" y="277"/>
                  </a:lnTo>
                  <a:lnTo>
                    <a:pt x="339" y="276"/>
                  </a:lnTo>
                  <a:lnTo>
                    <a:pt x="338" y="276"/>
                  </a:lnTo>
                  <a:lnTo>
                    <a:pt x="336" y="276"/>
                  </a:lnTo>
                  <a:close/>
                  <a:moveTo>
                    <a:pt x="340" y="278"/>
                  </a:moveTo>
                  <a:lnTo>
                    <a:pt x="342" y="278"/>
                  </a:lnTo>
                  <a:lnTo>
                    <a:pt x="343" y="278"/>
                  </a:lnTo>
                  <a:lnTo>
                    <a:pt x="343" y="277"/>
                  </a:lnTo>
                  <a:lnTo>
                    <a:pt x="342" y="277"/>
                  </a:lnTo>
                  <a:lnTo>
                    <a:pt x="340" y="278"/>
                  </a:lnTo>
                  <a:close/>
                  <a:moveTo>
                    <a:pt x="508" y="382"/>
                  </a:moveTo>
                  <a:lnTo>
                    <a:pt x="510" y="383"/>
                  </a:lnTo>
                  <a:lnTo>
                    <a:pt x="508" y="383"/>
                  </a:lnTo>
                  <a:lnTo>
                    <a:pt x="508" y="385"/>
                  </a:lnTo>
                  <a:lnTo>
                    <a:pt x="506" y="385"/>
                  </a:lnTo>
                  <a:lnTo>
                    <a:pt x="506" y="387"/>
                  </a:lnTo>
                  <a:lnTo>
                    <a:pt x="506" y="388"/>
                  </a:lnTo>
                  <a:lnTo>
                    <a:pt x="505" y="388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4" y="391"/>
                  </a:lnTo>
                  <a:lnTo>
                    <a:pt x="503" y="391"/>
                  </a:lnTo>
                  <a:lnTo>
                    <a:pt x="502" y="391"/>
                  </a:lnTo>
                  <a:lnTo>
                    <a:pt x="502" y="392"/>
                  </a:lnTo>
                  <a:lnTo>
                    <a:pt x="502" y="393"/>
                  </a:lnTo>
                  <a:lnTo>
                    <a:pt x="501" y="393"/>
                  </a:lnTo>
                  <a:lnTo>
                    <a:pt x="501" y="392"/>
                  </a:lnTo>
                  <a:lnTo>
                    <a:pt x="500" y="392"/>
                  </a:lnTo>
                  <a:lnTo>
                    <a:pt x="500" y="393"/>
                  </a:lnTo>
                  <a:lnTo>
                    <a:pt x="499" y="392"/>
                  </a:lnTo>
                  <a:lnTo>
                    <a:pt x="499" y="391"/>
                  </a:lnTo>
                  <a:lnTo>
                    <a:pt x="499" y="390"/>
                  </a:lnTo>
                  <a:lnTo>
                    <a:pt x="499" y="389"/>
                  </a:lnTo>
                  <a:lnTo>
                    <a:pt x="499" y="388"/>
                  </a:lnTo>
                  <a:lnTo>
                    <a:pt x="498" y="387"/>
                  </a:lnTo>
                  <a:lnTo>
                    <a:pt x="498" y="385"/>
                  </a:lnTo>
                  <a:lnTo>
                    <a:pt x="499" y="383"/>
                  </a:lnTo>
                  <a:lnTo>
                    <a:pt x="500" y="383"/>
                  </a:lnTo>
                  <a:lnTo>
                    <a:pt x="502" y="383"/>
                  </a:lnTo>
                  <a:lnTo>
                    <a:pt x="502" y="382"/>
                  </a:lnTo>
                  <a:lnTo>
                    <a:pt x="501" y="382"/>
                  </a:lnTo>
                  <a:lnTo>
                    <a:pt x="500" y="382"/>
                  </a:lnTo>
                  <a:lnTo>
                    <a:pt x="500" y="380"/>
                  </a:lnTo>
                  <a:lnTo>
                    <a:pt x="500" y="379"/>
                  </a:lnTo>
                  <a:lnTo>
                    <a:pt x="500" y="378"/>
                  </a:lnTo>
                  <a:lnTo>
                    <a:pt x="500" y="377"/>
                  </a:lnTo>
                  <a:lnTo>
                    <a:pt x="500" y="376"/>
                  </a:lnTo>
                  <a:lnTo>
                    <a:pt x="499" y="376"/>
                  </a:lnTo>
                  <a:lnTo>
                    <a:pt x="499" y="375"/>
                  </a:lnTo>
                  <a:lnTo>
                    <a:pt x="499" y="374"/>
                  </a:lnTo>
                  <a:lnTo>
                    <a:pt x="498" y="374"/>
                  </a:lnTo>
                  <a:lnTo>
                    <a:pt x="498" y="372"/>
                  </a:lnTo>
                  <a:lnTo>
                    <a:pt x="496" y="372"/>
                  </a:lnTo>
                  <a:lnTo>
                    <a:pt x="498" y="375"/>
                  </a:lnTo>
                  <a:lnTo>
                    <a:pt x="498" y="376"/>
                  </a:lnTo>
                  <a:lnTo>
                    <a:pt x="499" y="376"/>
                  </a:lnTo>
                  <a:lnTo>
                    <a:pt x="499" y="377"/>
                  </a:lnTo>
                  <a:lnTo>
                    <a:pt x="499" y="378"/>
                  </a:lnTo>
                  <a:lnTo>
                    <a:pt x="499" y="379"/>
                  </a:lnTo>
                  <a:lnTo>
                    <a:pt x="499" y="380"/>
                  </a:lnTo>
                  <a:lnTo>
                    <a:pt x="499" y="381"/>
                  </a:lnTo>
                  <a:lnTo>
                    <a:pt x="499" y="382"/>
                  </a:lnTo>
                  <a:lnTo>
                    <a:pt x="498" y="382"/>
                  </a:lnTo>
                  <a:lnTo>
                    <a:pt x="498" y="383"/>
                  </a:lnTo>
                  <a:lnTo>
                    <a:pt x="498" y="385"/>
                  </a:lnTo>
                  <a:lnTo>
                    <a:pt x="496" y="385"/>
                  </a:lnTo>
                  <a:lnTo>
                    <a:pt x="495" y="385"/>
                  </a:lnTo>
                  <a:lnTo>
                    <a:pt x="495" y="383"/>
                  </a:lnTo>
                  <a:lnTo>
                    <a:pt x="496" y="383"/>
                  </a:lnTo>
                  <a:lnTo>
                    <a:pt x="496" y="382"/>
                  </a:lnTo>
                  <a:lnTo>
                    <a:pt x="496" y="381"/>
                  </a:lnTo>
                  <a:lnTo>
                    <a:pt x="495" y="381"/>
                  </a:lnTo>
                  <a:lnTo>
                    <a:pt x="495" y="382"/>
                  </a:lnTo>
                  <a:lnTo>
                    <a:pt x="495" y="383"/>
                  </a:lnTo>
                  <a:lnTo>
                    <a:pt x="494" y="383"/>
                  </a:lnTo>
                  <a:lnTo>
                    <a:pt x="494" y="382"/>
                  </a:lnTo>
                  <a:lnTo>
                    <a:pt x="494" y="381"/>
                  </a:lnTo>
                  <a:lnTo>
                    <a:pt x="494" y="380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2" y="380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2"/>
                  </a:lnTo>
                  <a:lnTo>
                    <a:pt x="491" y="382"/>
                  </a:lnTo>
                  <a:lnTo>
                    <a:pt x="491" y="383"/>
                  </a:lnTo>
                  <a:lnTo>
                    <a:pt x="491" y="385"/>
                  </a:lnTo>
                  <a:lnTo>
                    <a:pt x="490" y="383"/>
                  </a:lnTo>
                  <a:lnTo>
                    <a:pt x="490" y="385"/>
                  </a:lnTo>
                  <a:lnTo>
                    <a:pt x="489" y="383"/>
                  </a:lnTo>
                  <a:lnTo>
                    <a:pt x="489" y="382"/>
                  </a:lnTo>
                  <a:lnTo>
                    <a:pt x="489" y="381"/>
                  </a:lnTo>
                  <a:lnTo>
                    <a:pt x="490" y="381"/>
                  </a:lnTo>
                  <a:lnTo>
                    <a:pt x="490" y="380"/>
                  </a:lnTo>
                  <a:lnTo>
                    <a:pt x="490" y="379"/>
                  </a:lnTo>
                  <a:lnTo>
                    <a:pt x="491" y="379"/>
                  </a:lnTo>
                  <a:lnTo>
                    <a:pt x="491" y="378"/>
                  </a:lnTo>
                  <a:lnTo>
                    <a:pt x="491" y="377"/>
                  </a:lnTo>
                  <a:lnTo>
                    <a:pt x="491" y="376"/>
                  </a:lnTo>
                  <a:lnTo>
                    <a:pt x="491" y="375"/>
                  </a:lnTo>
                  <a:lnTo>
                    <a:pt x="491" y="374"/>
                  </a:lnTo>
                  <a:lnTo>
                    <a:pt x="492" y="374"/>
                  </a:lnTo>
                  <a:lnTo>
                    <a:pt x="492" y="372"/>
                  </a:lnTo>
                  <a:lnTo>
                    <a:pt x="494" y="372"/>
                  </a:lnTo>
                  <a:lnTo>
                    <a:pt x="495" y="371"/>
                  </a:lnTo>
                  <a:lnTo>
                    <a:pt x="496" y="371"/>
                  </a:lnTo>
                  <a:lnTo>
                    <a:pt x="496" y="369"/>
                  </a:lnTo>
                  <a:lnTo>
                    <a:pt x="495" y="371"/>
                  </a:lnTo>
                  <a:lnTo>
                    <a:pt x="494" y="371"/>
                  </a:lnTo>
                  <a:lnTo>
                    <a:pt x="492" y="371"/>
                  </a:lnTo>
                  <a:lnTo>
                    <a:pt x="492" y="372"/>
                  </a:lnTo>
                  <a:lnTo>
                    <a:pt x="491" y="372"/>
                  </a:lnTo>
                  <a:lnTo>
                    <a:pt x="490" y="372"/>
                  </a:lnTo>
                  <a:lnTo>
                    <a:pt x="489" y="374"/>
                  </a:lnTo>
                  <a:lnTo>
                    <a:pt x="490" y="374"/>
                  </a:lnTo>
                  <a:lnTo>
                    <a:pt x="490" y="375"/>
                  </a:lnTo>
                  <a:lnTo>
                    <a:pt x="490" y="376"/>
                  </a:lnTo>
                  <a:lnTo>
                    <a:pt x="489" y="376"/>
                  </a:lnTo>
                  <a:lnTo>
                    <a:pt x="489" y="377"/>
                  </a:lnTo>
                  <a:lnTo>
                    <a:pt x="489" y="378"/>
                  </a:lnTo>
                  <a:lnTo>
                    <a:pt x="488" y="377"/>
                  </a:lnTo>
                  <a:lnTo>
                    <a:pt x="488" y="378"/>
                  </a:lnTo>
                  <a:lnTo>
                    <a:pt x="489" y="378"/>
                  </a:lnTo>
                  <a:lnTo>
                    <a:pt x="489" y="379"/>
                  </a:lnTo>
                  <a:lnTo>
                    <a:pt x="488" y="379"/>
                  </a:lnTo>
                  <a:lnTo>
                    <a:pt x="487" y="378"/>
                  </a:lnTo>
                  <a:lnTo>
                    <a:pt x="485" y="378"/>
                  </a:lnTo>
                  <a:lnTo>
                    <a:pt x="485" y="376"/>
                  </a:lnTo>
                  <a:lnTo>
                    <a:pt x="485" y="375"/>
                  </a:lnTo>
                  <a:lnTo>
                    <a:pt x="487" y="375"/>
                  </a:lnTo>
                  <a:lnTo>
                    <a:pt x="488" y="375"/>
                  </a:lnTo>
                  <a:lnTo>
                    <a:pt x="487" y="374"/>
                  </a:lnTo>
                  <a:lnTo>
                    <a:pt x="488" y="374"/>
                  </a:lnTo>
                  <a:lnTo>
                    <a:pt x="488" y="372"/>
                  </a:lnTo>
                  <a:lnTo>
                    <a:pt x="487" y="372"/>
                  </a:lnTo>
                  <a:lnTo>
                    <a:pt x="488" y="371"/>
                  </a:lnTo>
                  <a:lnTo>
                    <a:pt x="488" y="369"/>
                  </a:lnTo>
                  <a:lnTo>
                    <a:pt x="488" y="368"/>
                  </a:lnTo>
                  <a:lnTo>
                    <a:pt x="487" y="368"/>
                  </a:lnTo>
                  <a:lnTo>
                    <a:pt x="485" y="368"/>
                  </a:lnTo>
                  <a:lnTo>
                    <a:pt x="485" y="369"/>
                  </a:lnTo>
                  <a:lnTo>
                    <a:pt x="487" y="369"/>
                  </a:lnTo>
                  <a:lnTo>
                    <a:pt x="487" y="371"/>
                  </a:lnTo>
                  <a:lnTo>
                    <a:pt x="487" y="372"/>
                  </a:lnTo>
                  <a:lnTo>
                    <a:pt x="485" y="372"/>
                  </a:lnTo>
                  <a:lnTo>
                    <a:pt x="484" y="372"/>
                  </a:lnTo>
                  <a:lnTo>
                    <a:pt x="484" y="371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1" y="369"/>
                  </a:lnTo>
                  <a:lnTo>
                    <a:pt x="481" y="368"/>
                  </a:lnTo>
                  <a:lnTo>
                    <a:pt x="481" y="367"/>
                  </a:lnTo>
                  <a:lnTo>
                    <a:pt x="481" y="366"/>
                  </a:lnTo>
                  <a:lnTo>
                    <a:pt x="482" y="366"/>
                  </a:lnTo>
                  <a:lnTo>
                    <a:pt x="482" y="365"/>
                  </a:lnTo>
                  <a:lnTo>
                    <a:pt x="482" y="364"/>
                  </a:lnTo>
                  <a:lnTo>
                    <a:pt x="483" y="364"/>
                  </a:lnTo>
                  <a:lnTo>
                    <a:pt x="484" y="364"/>
                  </a:lnTo>
                  <a:lnTo>
                    <a:pt x="484" y="363"/>
                  </a:lnTo>
                  <a:lnTo>
                    <a:pt x="484" y="362"/>
                  </a:lnTo>
                  <a:lnTo>
                    <a:pt x="484" y="360"/>
                  </a:lnTo>
                  <a:lnTo>
                    <a:pt x="484" y="359"/>
                  </a:lnTo>
                  <a:lnTo>
                    <a:pt x="483" y="359"/>
                  </a:lnTo>
                  <a:lnTo>
                    <a:pt x="482" y="359"/>
                  </a:lnTo>
                  <a:lnTo>
                    <a:pt x="482" y="360"/>
                  </a:lnTo>
                  <a:lnTo>
                    <a:pt x="481" y="360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82" y="363"/>
                  </a:lnTo>
                  <a:lnTo>
                    <a:pt x="481" y="364"/>
                  </a:lnTo>
                  <a:lnTo>
                    <a:pt x="481" y="365"/>
                  </a:lnTo>
                  <a:lnTo>
                    <a:pt x="481" y="366"/>
                  </a:lnTo>
                  <a:lnTo>
                    <a:pt x="480" y="366"/>
                  </a:lnTo>
                  <a:lnTo>
                    <a:pt x="479" y="366"/>
                  </a:lnTo>
                  <a:lnTo>
                    <a:pt x="477" y="365"/>
                  </a:lnTo>
                  <a:lnTo>
                    <a:pt x="477" y="364"/>
                  </a:lnTo>
                  <a:lnTo>
                    <a:pt x="477" y="363"/>
                  </a:lnTo>
                  <a:lnTo>
                    <a:pt x="479" y="363"/>
                  </a:lnTo>
                  <a:lnTo>
                    <a:pt x="480" y="363"/>
                  </a:lnTo>
                  <a:lnTo>
                    <a:pt x="480" y="362"/>
                  </a:lnTo>
                  <a:lnTo>
                    <a:pt x="479" y="362"/>
                  </a:lnTo>
                  <a:lnTo>
                    <a:pt x="479" y="360"/>
                  </a:lnTo>
                  <a:lnTo>
                    <a:pt x="479" y="359"/>
                  </a:lnTo>
                  <a:lnTo>
                    <a:pt x="477" y="359"/>
                  </a:lnTo>
                  <a:lnTo>
                    <a:pt x="476" y="358"/>
                  </a:lnTo>
                  <a:lnTo>
                    <a:pt x="476" y="357"/>
                  </a:lnTo>
                  <a:lnTo>
                    <a:pt x="475" y="357"/>
                  </a:lnTo>
                  <a:lnTo>
                    <a:pt x="475" y="356"/>
                  </a:lnTo>
                  <a:lnTo>
                    <a:pt x="473" y="354"/>
                  </a:lnTo>
                  <a:lnTo>
                    <a:pt x="473" y="356"/>
                  </a:lnTo>
                  <a:lnTo>
                    <a:pt x="473" y="357"/>
                  </a:lnTo>
                  <a:lnTo>
                    <a:pt x="475" y="357"/>
                  </a:lnTo>
                  <a:lnTo>
                    <a:pt x="475" y="358"/>
                  </a:lnTo>
                  <a:lnTo>
                    <a:pt x="476" y="359"/>
                  </a:lnTo>
                  <a:lnTo>
                    <a:pt x="476" y="360"/>
                  </a:lnTo>
                  <a:lnTo>
                    <a:pt x="476" y="362"/>
                  </a:lnTo>
                  <a:lnTo>
                    <a:pt x="475" y="362"/>
                  </a:lnTo>
                  <a:lnTo>
                    <a:pt x="473" y="362"/>
                  </a:lnTo>
                  <a:lnTo>
                    <a:pt x="472" y="362"/>
                  </a:lnTo>
                  <a:lnTo>
                    <a:pt x="472" y="363"/>
                  </a:lnTo>
                  <a:lnTo>
                    <a:pt x="471" y="363"/>
                  </a:lnTo>
                  <a:lnTo>
                    <a:pt x="470" y="362"/>
                  </a:lnTo>
                  <a:lnTo>
                    <a:pt x="470" y="360"/>
                  </a:lnTo>
                  <a:lnTo>
                    <a:pt x="469" y="360"/>
                  </a:lnTo>
                  <a:lnTo>
                    <a:pt x="468" y="360"/>
                  </a:lnTo>
                  <a:lnTo>
                    <a:pt x="468" y="362"/>
                  </a:lnTo>
                  <a:lnTo>
                    <a:pt x="469" y="362"/>
                  </a:lnTo>
                  <a:lnTo>
                    <a:pt x="469" y="363"/>
                  </a:lnTo>
                  <a:lnTo>
                    <a:pt x="468" y="363"/>
                  </a:lnTo>
                  <a:lnTo>
                    <a:pt x="468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68" y="365"/>
                  </a:lnTo>
                  <a:lnTo>
                    <a:pt x="468" y="366"/>
                  </a:lnTo>
                  <a:lnTo>
                    <a:pt x="468" y="367"/>
                  </a:lnTo>
                  <a:lnTo>
                    <a:pt x="468" y="368"/>
                  </a:lnTo>
                  <a:lnTo>
                    <a:pt x="467" y="368"/>
                  </a:lnTo>
                  <a:lnTo>
                    <a:pt x="466" y="369"/>
                  </a:lnTo>
                  <a:lnTo>
                    <a:pt x="465" y="368"/>
                  </a:lnTo>
                  <a:lnTo>
                    <a:pt x="466" y="367"/>
                  </a:lnTo>
                  <a:lnTo>
                    <a:pt x="465" y="367"/>
                  </a:lnTo>
                  <a:lnTo>
                    <a:pt x="465" y="366"/>
                  </a:lnTo>
                  <a:lnTo>
                    <a:pt x="466" y="365"/>
                  </a:lnTo>
                  <a:lnTo>
                    <a:pt x="465" y="365"/>
                  </a:lnTo>
                  <a:lnTo>
                    <a:pt x="465" y="364"/>
                  </a:lnTo>
                  <a:lnTo>
                    <a:pt x="465" y="363"/>
                  </a:lnTo>
                  <a:lnTo>
                    <a:pt x="466" y="363"/>
                  </a:lnTo>
                  <a:lnTo>
                    <a:pt x="467" y="363"/>
                  </a:lnTo>
                  <a:lnTo>
                    <a:pt x="467" y="362"/>
                  </a:lnTo>
                  <a:lnTo>
                    <a:pt x="466" y="362"/>
                  </a:lnTo>
                  <a:lnTo>
                    <a:pt x="466" y="360"/>
                  </a:lnTo>
                  <a:lnTo>
                    <a:pt x="465" y="360"/>
                  </a:lnTo>
                  <a:lnTo>
                    <a:pt x="465" y="359"/>
                  </a:lnTo>
                  <a:lnTo>
                    <a:pt x="466" y="359"/>
                  </a:lnTo>
                  <a:lnTo>
                    <a:pt x="467" y="359"/>
                  </a:lnTo>
                  <a:lnTo>
                    <a:pt x="468" y="358"/>
                  </a:lnTo>
                  <a:lnTo>
                    <a:pt x="467" y="358"/>
                  </a:lnTo>
                  <a:lnTo>
                    <a:pt x="466" y="358"/>
                  </a:lnTo>
                  <a:lnTo>
                    <a:pt x="465" y="359"/>
                  </a:lnTo>
                  <a:lnTo>
                    <a:pt x="465" y="358"/>
                  </a:lnTo>
                  <a:lnTo>
                    <a:pt x="464" y="358"/>
                  </a:lnTo>
                  <a:lnTo>
                    <a:pt x="464" y="357"/>
                  </a:lnTo>
                  <a:lnTo>
                    <a:pt x="464" y="356"/>
                  </a:lnTo>
                  <a:lnTo>
                    <a:pt x="464" y="354"/>
                  </a:lnTo>
                  <a:lnTo>
                    <a:pt x="465" y="354"/>
                  </a:lnTo>
                  <a:lnTo>
                    <a:pt x="465" y="353"/>
                  </a:lnTo>
                  <a:lnTo>
                    <a:pt x="466" y="354"/>
                  </a:lnTo>
                  <a:lnTo>
                    <a:pt x="466" y="353"/>
                  </a:lnTo>
                  <a:lnTo>
                    <a:pt x="467" y="353"/>
                  </a:lnTo>
                  <a:lnTo>
                    <a:pt x="467" y="354"/>
                  </a:lnTo>
                  <a:lnTo>
                    <a:pt x="468" y="354"/>
                  </a:lnTo>
                  <a:lnTo>
                    <a:pt x="468" y="356"/>
                  </a:lnTo>
                  <a:lnTo>
                    <a:pt x="468" y="357"/>
                  </a:lnTo>
                  <a:lnTo>
                    <a:pt x="469" y="357"/>
                  </a:lnTo>
                  <a:lnTo>
                    <a:pt x="469" y="356"/>
                  </a:lnTo>
                  <a:lnTo>
                    <a:pt x="469" y="354"/>
                  </a:lnTo>
                  <a:lnTo>
                    <a:pt x="470" y="354"/>
                  </a:lnTo>
                  <a:lnTo>
                    <a:pt x="470" y="353"/>
                  </a:lnTo>
                  <a:lnTo>
                    <a:pt x="469" y="353"/>
                  </a:lnTo>
                  <a:lnTo>
                    <a:pt x="469" y="354"/>
                  </a:lnTo>
                  <a:lnTo>
                    <a:pt x="468" y="353"/>
                  </a:lnTo>
                  <a:lnTo>
                    <a:pt x="467" y="352"/>
                  </a:lnTo>
                  <a:lnTo>
                    <a:pt x="467" y="351"/>
                  </a:lnTo>
                  <a:lnTo>
                    <a:pt x="468" y="351"/>
                  </a:lnTo>
                  <a:lnTo>
                    <a:pt x="468" y="349"/>
                  </a:lnTo>
                  <a:lnTo>
                    <a:pt x="469" y="351"/>
                  </a:lnTo>
                  <a:lnTo>
                    <a:pt x="470" y="351"/>
                  </a:lnTo>
                  <a:lnTo>
                    <a:pt x="471" y="351"/>
                  </a:lnTo>
                  <a:lnTo>
                    <a:pt x="472" y="351"/>
                  </a:lnTo>
                  <a:lnTo>
                    <a:pt x="473" y="352"/>
                  </a:lnTo>
                  <a:lnTo>
                    <a:pt x="475" y="352"/>
                  </a:lnTo>
                  <a:lnTo>
                    <a:pt x="476" y="352"/>
                  </a:lnTo>
                  <a:lnTo>
                    <a:pt x="477" y="352"/>
                  </a:lnTo>
                  <a:lnTo>
                    <a:pt x="477" y="353"/>
                  </a:lnTo>
                  <a:lnTo>
                    <a:pt x="479" y="353"/>
                  </a:lnTo>
                  <a:lnTo>
                    <a:pt x="479" y="354"/>
                  </a:lnTo>
                  <a:lnTo>
                    <a:pt x="477" y="356"/>
                  </a:lnTo>
                  <a:lnTo>
                    <a:pt x="479" y="357"/>
                  </a:lnTo>
                  <a:lnTo>
                    <a:pt x="479" y="356"/>
                  </a:lnTo>
                  <a:lnTo>
                    <a:pt x="480" y="356"/>
                  </a:lnTo>
                  <a:lnTo>
                    <a:pt x="480" y="357"/>
                  </a:lnTo>
                  <a:lnTo>
                    <a:pt x="481" y="357"/>
                  </a:lnTo>
                  <a:lnTo>
                    <a:pt x="481" y="358"/>
                  </a:lnTo>
                  <a:lnTo>
                    <a:pt x="482" y="358"/>
                  </a:lnTo>
                  <a:lnTo>
                    <a:pt x="482" y="357"/>
                  </a:lnTo>
                  <a:lnTo>
                    <a:pt x="481" y="356"/>
                  </a:lnTo>
                  <a:lnTo>
                    <a:pt x="480" y="354"/>
                  </a:lnTo>
                  <a:lnTo>
                    <a:pt x="480" y="353"/>
                  </a:lnTo>
                  <a:lnTo>
                    <a:pt x="479" y="353"/>
                  </a:lnTo>
                  <a:lnTo>
                    <a:pt x="479" y="352"/>
                  </a:lnTo>
                  <a:lnTo>
                    <a:pt x="480" y="352"/>
                  </a:lnTo>
                  <a:lnTo>
                    <a:pt x="480" y="351"/>
                  </a:lnTo>
                  <a:lnTo>
                    <a:pt x="479" y="351"/>
                  </a:lnTo>
                  <a:lnTo>
                    <a:pt x="477" y="351"/>
                  </a:lnTo>
                  <a:lnTo>
                    <a:pt x="476" y="349"/>
                  </a:lnTo>
                  <a:lnTo>
                    <a:pt x="475" y="349"/>
                  </a:lnTo>
                  <a:lnTo>
                    <a:pt x="473" y="349"/>
                  </a:lnTo>
                  <a:lnTo>
                    <a:pt x="472" y="348"/>
                  </a:lnTo>
                  <a:lnTo>
                    <a:pt x="472" y="347"/>
                  </a:lnTo>
                  <a:lnTo>
                    <a:pt x="472" y="346"/>
                  </a:lnTo>
                  <a:lnTo>
                    <a:pt x="475" y="346"/>
                  </a:lnTo>
                  <a:lnTo>
                    <a:pt x="476" y="346"/>
                  </a:lnTo>
                  <a:lnTo>
                    <a:pt x="477" y="345"/>
                  </a:lnTo>
                  <a:lnTo>
                    <a:pt x="476" y="345"/>
                  </a:lnTo>
                  <a:lnTo>
                    <a:pt x="475" y="346"/>
                  </a:lnTo>
                  <a:lnTo>
                    <a:pt x="475" y="345"/>
                  </a:lnTo>
                  <a:lnTo>
                    <a:pt x="473" y="345"/>
                  </a:lnTo>
                  <a:lnTo>
                    <a:pt x="472" y="345"/>
                  </a:lnTo>
                  <a:lnTo>
                    <a:pt x="473" y="344"/>
                  </a:lnTo>
                  <a:lnTo>
                    <a:pt x="472" y="344"/>
                  </a:lnTo>
                  <a:lnTo>
                    <a:pt x="472" y="343"/>
                  </a:lnTo>
                  <a:lnTo>
                    <a:pt x="472" y="342"/>
                  </a:lnTo>
                  <a:lnTo>
                    <a:pt x="473" y="341"/>
                  </a:lnTo>
                  <a:lnTo>
                    <a:pt x="472" y="341"/>
                  </a:lnTo>
                  <a:lnTo>
                    <a:pt x="472" y="342"/>
                  </a:lnTo>
                  <a:lnTo>
                    <a:pt x="471" y="341"/>
                  </a:lnTo>
                  <a:lnTo>
                    <a:pt x="470" y="341"/>
                  </a:lnTo>
                  <a:lnTo>
                    <a:pt x="471" y="339"/>
                  </a:lnTo>
                  <a:lnTo>
                    <a:pt x="471" y="337"/>
                  </a:lnTo>
                  <a:lnTo>
                    <a:pt x="472" y="337"/>
                  </a:lnTo>
                  <a:lnTo>
                    <a:pt x="472" y="339"/>
                  </a:lnTo>
                  <a:lnTo>
                    <a:pt x="475" y="341"/>
                  </a:lnTo>
                  <a:lnTo>
                    <a:pt x="475" y="339"/>
                  </a:lnTo>
                  <a:lnTo>
                    <a:pt x="473" y="339"/>
                  </a:lnTo>
                  <a:lnTo>
                    <a:pt x="473" y="337"/>
                  </a:lnTo>
                  <a:lnTo>
                    <a:pt x="472" y="337"/>
                  </a:lnTo>
                  <a:lnTo>
                    <a:pt x="471" y="336"/>
                  </a:lnTo>
                  <a:lnTo>
                    <a:pt x="470" y="336"/>
                  </a:lnTo>
                  <a:lnTo>
                    <a:pt x="470" y="335"/>
                  </a:lnTo>
                  <a:lnTo>
                    <a:pt x="469" y="334"/>
                  </a:lnTo>
                  <a:lnTo>
                    <a:pt x="469" y="333"/>
                  </a:lnTo>
                  <a:lnTo>
                    <a:pt x="470" y="333"/>
                  </a:lnTo>
                  <a:lnTo>
                    <a:pt x="470" y="332"/>
                  </a:lnTo>
                  <a:lnTo>
                    <a:pt x="470" y="331"/>
                  </a:lnTo>
                  <a:lnTo>
                    <a:pt x="469" y="331"/>
                  </a:lnTo>
                  <a:lnTo>
                    <a:pt x="470" y="332"/>
                  </a:lnTo>
                  <a:lnTo>
                    <a:pt x="469" y="332"/>
                  </a:lnTo>
                  <a:lnTo>
                    <a:pt x="469" y="333"/>
                  </a:lnTo>
                  <a:lnTo>
                    <a:pt x="468" y="333"/>
                  </a:lnTo>
                  <a:lnTo>
                    <a:pt x="468" y="332"/>
                  </a:lnTo>
                  <a:lnTo>
                    <a:pt x="467" y="332"/>
                  </a:lnTo>
                  <a:lnTo>
                    <a:pt x="467" y="331"/>
                  </a:lnTo>
                  <a:lnTo>
                    <a:pt x="467" y="330"/>
                  </a:lnTo>
                  <a:lnTo>
                    <a:pt x="467" y="329"/>
                  </a:lnTo>
                  <a:lnTo>
                    <a:pt x="466" y="329"/>
                  </a:lnTo>
                  <a:lnTo>
                    <a:pt x="465" y="329"/>
                  </a:lnTo>
                  <a:lnTo>
                    <a:pt x="464" y="326"/>
                  </a:lnTo>
                  <a:lnTo>
                    <a:pt x="464" y="328"/>
                  </a:lnTo>
                  <a:lnTo>
                    <a:pt x="465" y="329"/>
                  </a:lnTo>
                  <a:lnTo>
                    <a:pt x="461" y="329"/>
                  </a:lnTo>
                  <a:lnTo>
                    <a:pt x="460" y="329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60" y="326"/>
                  </a:lnTo>
                  <a:lnTo>
                    <a:pt x="460" y="324"/>
                  </a:lnTo>
                  <a:lnTo>
                    <a:pt x="459" y="324"/>
                  </a:lnTo>
                  <a:lnTo>
                    <a:pt x="459" y="323"/>
                  </a:lnTo>
                  <a:lnTo>
                    <a:pt x="459" y="322"/>
                  </a:lnTo>
                  <a:lnTo>
                    <a:pt x="458" y="322"/>
                  </a:lnTo>
                  <a:lnTo>
                    <a:pt x="458" y="321"/>
                  </a:lnTo>
                  <a:lnTo>
                    <a:pt x="457" y="320"/>
                  </a:lnTo>
                  <a:lnTo>
                    <a:pt x="457" y="319"/>
                  </a:lnTo>
                  <a:lnTo>
                    <a:pt x="457" y="318"/>
                  </a:lnTo>
                  <a:lnTo>
                    <a:pt x="457" y="317"/>
                  </a:lnTo>
                  <a:lnTo>
                    <a:pt x="456" y="317"/>
                  </a:lnTo>
                  <a:lnTo>
                    <a:pt x="455" y="317"/>
                  </a:lnTo>
                  <a:lnTo>
                    <a:pt x="455" y="315"/>
                  </a:lnTo>
                  <a:lnTo>
                    <a:pt x="456" y="315"/>
                  </a:lnTo>
                  <a:lnTo>
                    <a:pt x="455" y="314"/>
                  </a:lnTo>
                  <a:lnTo>
                    <a:pt x="455" y="313"/>
                  </a:lnTo>
                  <a:lnTo>
                    <a:pt x="455" y="312"/>
                  </a:lnTo>
                  <a:lnTo>
                    <a:pt x="455" y="311"/>
                  </a:lnTo>
                  <a:lnTo>
                    <a:pt x="454" y="309"/>
                  </a:lnTo>
                  <a:lnTo>
                    <a:pt x="454" y="311"/>
                  </a:lnTo>
                  <a:lnTo>
                    <a:pt x="453" y="311"/>
                  </a:lnTo>
                  <a:lnTo>
                    <a:pt x="453" y="312"/>
                  </a:lnTo>
                  <a:lnTo>
                    <a:pt x="453" y="313"/>
                  </a:lnTo>
                  <a:lnTo>
                    <a:pt x="453" y="314"/>
                  </a:lnTo>
                  <a:lnTo>
                    <a:pt x="454" y="314"/>
                  </a:lnTo>
                  <a:lnTo>
                    <a:pt x="454" y="315"/>
                  </a:lnTo>
                  <a:lnTo>
                    <a:pt x="454" y="317"/>
                  </a:lnTo>
                  <a:lnTo>
                    <a:pt x="455" y="318"/>
                  </a:lnTo>
                  <a:lnTo>
                    <a:pt x="455" y="319"/>
                  </a:lnTo>
                  <a:lnTo>
                    <a:pt x="455" y="320"/>
                  </a:lnTo>
                  <a:lnTo>
                    <a:pt x="455" y="321"/>
                  </a:lnTo>
                  <a:lnTo>
                    <a:pt x="455" y="322"/>
                  </a:lnTo>
                  <a:lnTo>
                    <a:pt x="456" y="323"/>
                  </a:lnTo>
                  <a:lnTo>
                    <a:pt x="456" y="326"/>
                  </a:lnTo>
                  <a:lnTo>
                    <a:pt x="456" y="328"/>
                  </a:lnTo>
                  <a:lnTo>
                    <a:pt x="456" y="329"/>
                  </a:lnTo>
                  <a:lnTo>
                    <a:pt x="455" y="329"/>
                  </a:lnTo>
                  <a:lnTo>
                    <a:pt x="454" y="328"/>
                  </a:lnTo>
                  <a:lnTo>
                    <a:pt x="453" y="326"/>
                  </a:lnTo>
                  <a:lnTo>
                    <a:pt x="453" y="324"/>
                  </a:lnTo>
                  <a:lnTo>
                    <a:pt x="451" y="324"/>
                  </a:lnTo>
                  <a:lnTo>
                    <a:pt x="451" y="326"/>
                  </a:lnTo>
                  <a:lnTo>
                    <a:pt x="450" y="326"/>
                  </a:lnTo>
                  <a:lnTo>
                    <a:pt x="449" y="326"/>
                  </a:lnTo>
                  <a:lnTo>
                    <a:pt x="449" y="324"/>
                  </a:lnTo>
                  <a:lnTo>
                    <a:pt x="448" y="324"/>
                  </a:lnTo>
                  <a:lnTo>
                    <a:pt x="448" y="323"/>
                  </a:lnTo>
                  <a:lnTo>
                    <a:pt x="448" y="322"/>
                  </a:lnTo>
                  <a:lnTo>
                    <a:pt x="448" y="321"/>
                  </a:lnTo>
                  <a:lnTo>
                    <a:pt x="448" y="320"/>
                  </a:lnTo>
                  <a:lnTo>
                    <a:pt x="446" y="319"/>
                  </a:lnTo>
                  <a:lnTo>
                    <a:pt x="446" y="318"/>
                  </a:lnTo>
                  <a:lnTo>
                    <a:pt x="445" y="317"/>
                  </a:lnTo>
                  <a:lnTo>
                    <a:pt x="446" y="315"/>
                  </a:lnTo>
                  <a:lnTo>
                    <a:pt x="448" y="315"/>
                  </a:lnTo>
                  <a:lnTo>
                    <a:pt x="449" y="315"/>
                  </a:lnTo>
                  <a:lnTo>
                    <a:pt x="449" y="314"/>
                  </a:lnTo>
                  <a:lnTo>
                    <a:pt x="448" y="314"/>
                  </a:lnTo>
                  <a:lnTo>
                    <a:pt x="446" y="315"/>
                  </a:lnTo>
                  <a:lnTo>
                    <a:pt x="445" y="315"/>
                  </a:lnTo>
                  <a:lnTo>
                    <a:pt x="445" y="317"/>
                  </a:lnTo>
                  <a:lnTo>
                    <a:pt x="445" y="318"/>
                  </a:lnTo>
                  <a:lnTo>
                    <a:pt x="444" y="318"/>
                  </a:lnTo>
                  <a:lnTo>
                    <a:pt x="443" y="317"/>
                  </a:lnTo>
                  <a:lnTo>
                    <a:pt x="442" y="317"/>
                  </a:lnTo>
                  <a:lnTo>
                    <a:pt x="442" y="315"/>
                  </a:lnTo>
                  <a:lnTo>
                    <a:pt x="441" y="314"/>
                  </a:lnTo>
                  <a:lnTo>
                    <a:pt x="442" y="313"/>
                  </a:lnTo>
                  <a:lnTo>
                    <a:pt x="441" y="313"/>
                  </a:lnTo>
                  <a:lnTo>
                    <a:pt x="441" y="314"/>
                  </a:lnTo>
                  <a:lnTo>
                    <a:pt x="439" y="312"/>
                  </a:lnTo>
                  <a:lnTo>
                    <a:pt x="439" y="313"/>
                  </a:lnTo>
                  <a:lnTo>
                    <a:pt x="441" y="314"/>
                  </a:lnTo>
                  <a:lnTo>
                    <a:pt x="439" y="315"/>
                  </a:lnTo>
                  <a:lnTo>
                    <a:pt x="439" y="314"/>
                  </a:lnTo>
                  <a:lnTo>
                    <a:pt x="438" y="314"/>
                  </a:lnTo>
                  <a:lnTo>
                    <a:pt x="438" y="313"/>
                  </a:lnTo>
                  <a:lnTo>
                    <a:pt x="437" y="313"/>
                  </a:lnTo>
                  <a:lnTo>
                    <a:pt x="437" y="312"/>
                  </a:lnTo>
                  <a:lnTo>
                    <a:pt x="436" y="312"/>
                  </a:lnTo>
                  <a:lnTo>
                    <a:pt x="436" y="311"/>
                  </a:lnTo>
                  <a:lnTo>
                    <a:pt x="437" y="311"/>
                  </a:lnTo>
                  <a:lnTo>
                    <a:pt x="438" y="309"/>
                  </a:lnTo>
                  <a:lnTo>
                    <a:pt x="439" y="309"/>
                  </a:lnTo>
                  <a:lnTo>
                    <a:pt x="441" y="309"/>
                  </a:lnTo>
                  <a:lnTo>
                    <a:pt x="442" y="307"/>
                  </a:lnTo>
                  <a:lnTo>
                    <a:pt x="442" y="305"/>
                  </a:lnTo>
                  <a:lnTo>
                    <a:pt x="442" y="303"/>
                  </a:lnTo>
                  <a:lnTo>
                    <a:pt x="443" y="303"/>
                  </a:lnTo>
                  <a:lnTo>
                    <a:pt x="444" y="302"/>
                  </a:lnTo>
                  <a:lnTo>
                    <a:pt x="444" y="301"/>
                  </a:lnTo>
                  <a:lnTo>
                    <a:pt x="443" y="301"/>
                  </a:lnTo>
                  <a:lnTo>
                    <a:pt x="444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8" y="299"/>
                  </a:lnTo>
                  <a:lnTo>
                    <a:pt x="450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3" y="298"/>
                  </a:lnTo>
                  <a:lnTo>
                    <a:pt x="454" y="298"/>
                  </a:lnTo>
                  <a:lnTo>
                    <a:pt x="454" y="299"/>
                  </a:lnTo>
                  <a:lnTo>
                    <a:pt x="455" y="299"/>
                  </a:lnTo>
                  <a:lnTo>
                    <a:pt x="455" y="300"/>
                  </a:lnTo>
                  <a:lnTo>
                    <a:pt x="456" y="300"/>
                  </a:lnTo>
                  <a:lnTo>
                    <a:pt x="456" y="301"/>
                  </a:lnTo>
                  <a:lnTo>
                    <a:pt x="457" y="301"/>
                  </a:lnTo>
                  <a:lnTo>
                    <a:pt x="457" y="302"/>
                  </a:lnTo>
                  <a:lnTo>
                    <a:pt x="456" y="303"/>
                  </a:lnTo>
                  <a:lnTo>
                    <a:pt x="456" y="305"/>
                  </a:lnTo>
                  <a:lnTo>
                    <a:pt x="457" y="305"/>
                  </a:lnTo>
                  <a:lnTo>
                    <a:pt x="457" y="306"/>
                  </a:lnTo>
                  <a:lnTo>
                    <a:pt x="457" y="307"/>
                  </a:lnTo>
                  <a:lnTo>
                    <a:pt x="458" y="307"/>
                  </a:lnTo>
                  <a:lnTo>
                    <a:pt x="459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60" y="311"/>
                  </a:lnTo>
                  <a:lnTo>
                    <a:pt x="461" y="311"/>
                  </a:lnTo>
                  <a:lnTo>
                    <a:pt x="464" y="312"/>
                  </a:lnTo>
                  <a:lnTo>
                    <a:pt x="464" y="313"/>
                  </a:lnTo>
                  <a:lnTo>
                    <a:pt x="465" y="313"/>
                  </a:lnTo>
                  <a:lnTo>
                    <a:pt x="465" y="314"/>
                  </a:lnTo>
                  <a:lnTo>
                    <a:pt x="465" y="315"/>
                  </a:lnTo>
                  <a:lnTo>
                    <a:pt x="466" y="317"/>
                  </a:lnTo>
                  <a:lnTo>
                    <a:pt x="468" y="318"/>
                  </a:lnTo>
                  <a:lnTo>
                    <a:pt x="469" y="318"/>
                  </a:lnTo>
                  <a:lnTo>
                    <a:pt x="469" y="319"/>
                  </a:lnTo>
                  <a:lnTo>
                    <a:pt x="470" y="321"/>
                  </a:lnTo>
                  <a:lnTo>
                    <a:pt x="471" y="321"/>
                  </a:lnTo>
                  <a:lnTo>
                    <a:pt x="471" y="322"/>
                  </a:lnTo>
                  <a:lnTo>
                    <a:pt x="472" y="323"/>
                  </a:lnTo>
                  <a:lnTo>
                    <a:pt x="473" y="324"/>
                  </a:lnTo>
                  <a:lnTo>
                    <a:pt x="472" y="324"/>
                  </a:lnTo>
                  <a:lnTo>
                    <a:pt x="473" y="326"/>
                  </a:lnTo>
                  <a:lnTo>
                    <a:pt x="473" y="328"/>
                  </a:lnTo>
                  <a:lnTo>
                    <a:pt x="475" y="329"/>
                  </a:lnTo>
                  <a:lnTo>
                    <a:pt x="476" y="330"/>
                  </a:lnTo>
                  <a:lnTo>
                    <a:pt x="476" y="332"/>
                  </a:lnTo>
                  <a:lnTo>
                    <a:pt x="477" y="332"/>
                  </a:lnTo>
                  <a:lnTo>
                    <a:pt x="477" y="333"/>
                  </a:lnTo>
                  <a:lnTo>
                    <a:pt x="479" y="334"/>
                  </a:lnTo>
                  <a:lnTo>
                    <a:pt x="480" y="336"/>
                  </a:lnTo>
                  <a:lnTo>
                    <a:pt x="481" y="339"/>
                  </a:lnTo>
                  <a:lnTo>
                    <a:pt x="481" y="341"/>
                  </a:lnTo>
                  <a:lnTo>
                    <a:pt x="482" y="343"/>
                  </a:lnTo>
                  <a:lnTo>
                    <a:pt x="483" y="344"/>
                  </a:lnTo>
                  <a:lnTo>
                    <a:pt x="484" y="345"/>
                  </a:lnTo>
                  <a:lnTo>
                    <a:pt x="484" y="346"/>
                  </a:lnTo>
                  <a:lnTo>
                    <a:pt x="485" y="348"/>
                  </a:lnTo>
                  <a:lnTo>
                    <a:pt x="484" y="349"/>
                  </a:lnTo>
                  <a:lnTo>
                    <a:pt x="487" y="351"/>
                  </a:lnTo>
                  <a:lnTo>
                    <a:pt x="488" y="351"/>
                  </a:lnTo>
                  <a:lnTo>
                    <a:pt x="487" y="354"/>
                  </a:lnTo>
                  <a:lnTo>
                    <a:pt x="489" y="356"/>
                  </a:lnTo>
                  <a:lnTo>
                    <a:pt x="489" y="357"/>
                  </a:lnTo>
                  <a:lnTo>
                    <a:pt x="489" y="358"/>
                  </a:lnTo>
                  <a:lnTo>
                    <a:pt x="489" y="359"/>
                  </a:lnTo>
                  <a:lnTo>
                    <a:pt x="490" y="359"/>
                  </a:lnTo>
                  <a:lnTo>
                    <a:pt x="491" y="359"/>
                  </a:lnTo>
                  <a:lnTo>
                    <a:pt x="492" y="359"/>
                  </a:lnTo>
                  <a:lnTo>
                    <a:pt x="492" y="360"/>
                  </a:lnTo>
                  <a:lnTo>
                    <a:pt x="495" y="362"/>
                  </a:lnTo>
                  <a:lnTo>
                    <a:pt x="496" y="363"/>
                  </a:lnTo>
                  <a:lnTo>
                    <a:pt x="498" y="363"/>
                  </a:lnTo>
                  <a:lnTo>
                    <a:pt x="499" y="364"/>
                  </a:lnTo>
                  <a:lnTo>
                    <a:pt x="500" y="364"/>
                  </a:lnTo>
                  <a:lnTo>
                    <a:pt x="501" y="364"/>
                  </a:lnTo>
                  <a:lnTo>
                    <a:pt x="502" y="366"/>
                  </a:lnTo>
                  <a:lnTo>
                    <a:pt x="503" y="366"/>
                  </a:lnTo>
                  <a:lnTo>
                    <a:pt x="504" y="367"/>
                  </a:lnTo>
                  <a:lnTo>
                    <a:pt x="504" y="368"/>
                  </a:lnTo>
                  <a:lnTo>
                    <a:pt x="505" y="368"/>
                  </a:lnTo>
                  <a:lnTo>
                    <a:pt x="506" y="368"/>
                  </a:lnTo>
                  <a:lnTo>
                    <a:pt x="508" y="368"/>
                  </a:lnTo>
                  <a:lnTo>
                    <a:pt x="508" y="369"/>
                  </a:lnTo>
                  <a:lnTo>
                    <a:pt x="508" y="371"/>
                  </a:lnTo>
                  <a:lnTo>
                    <a:pt x="508" y="372"/>
                  </a:lnTo>
                  <a:lnTo>
                    <a:pt x="508" y="374"/>
                  </a:lnTo>
                  <a:lnTo>
                    <a:pt x="506" y="375"/>
                  </a:lnTo>
                  <a:lnTo>
                    <a:pt x="506" y="376"/>
                  </a:lnTo>
                  <a:lnTo>
                    <a:pt x="506" y="377"/>
                  </a:lnTo>
                  <a:lnTo>
                    <a:pt x="506" y="378"/>
                  </a:lnTo>
                  <a:lnTo>
                    <a:pt x="506" y="379"/>
                  </a:lnTo>
                  <a:lnTo>
                    <a:pt x="508" y="380"/>
                  </a:lnTo>
                  <a:lnTo>
                    <a:pt x="508" y="381"/>
                  </a:lnTo>
                  <a:lnTo>
                    <a:pt x="508" y="382"/>
                  </a:lnTo>
                  <a:close/>
                  <a:moveTo>
                    <a:pt x="453" y="323"/>
                  </a:moveTo>
                  <a:lnTo>
                    <a:pt x="451" y="322"/>
                  </a:lnTo>
                  <a:lnTo>
                    <a:pt x="451" y="323"/>
                  </a:lnTo>
                  <a:lnTo>
                    <a:pt x="453" y="323"/>
                  </a:lnTo>
                  <a:close/>
                  <a:moveTo>
                    <a:pt x="454" y="303"/>
                  </a:moveTo>
                  <a:lnTo>
                    <a:pt x="453" y="305"/>
                  </a:lnTo>
                  <a:lnTo>
                    <a:pt x="453" y="306"/>
                  </a:lnTo>
                  <a:lnTo>
                    <a:pt x="453" y="307"/>
                  </a:lnTo>
                  <a:lnTo>
                    <a:pt x="451" y="306"/>
                  </a:lnTo>
                  <a:lnTo>
                    <a:pt x="451" y="307"/>
                  </a:lnTo>
                  <a:lnTo>
                    <a:pt x="453" y="307"/>
                  </a:lnTo>
                  <a:lnTo>
                    <a:pt x="453" y="308"/>
                  </a:lnTo>
                  <a:lnTo>
                    <a:pt x="451" y="308"/>
                  </a:lnTo>
                  <a:lnTo>
                    <a:pt x="451" y="309"/>
                  </a:lnTo>
                  <a:lnTo>
                    <a:pt x="453" y="309"/>
                  </a:lnTo>
                  <a:lnTo>
                    <a:pt x="453" y="308"/>
                  </a:lnTo>
                  <a:lnTo>
                    <a:pt x="454" y="308"/>
                  </a:lnTo>
                  <a:lnTo>
                    <a:pt x="454" y="307"/>
                  </a:lnTo>
                  <a:lnTo>
                    <a:pt x="453" y="306"/>
                  </a:lnTo>
                  <a:lnTo>
                    <a:pt x="454" y="305"/>
                  </a:lnTo>
                  <a:lnTo>
                    <a:pt x="454" y="303"/>
                  </a:lnTo>
                  <a:close/>
                  <a:moveTo>
                    <a:pt x="468" y="323"/>
                  </a:moveTo>
                  <a:lnTo>
                    <a:pt x="467" y="323"/>
                  </a:lnTo>
                  <a:lnTo>
                    <a:pt x="467" y="324"/>
                  </a:lnTo>
                  <a:lnTo>
                    <a:pt x="467" y="326"/>
                  </a:lnTo>
                  <a:lnTo>
                    <a:pt x="466" y="326"/>
                  </a:lnTo>
                  <a:lnTo>
                    <a:pt x="466" y="328"/>
                  </a:lnTo>
                  <a:lnTo>
                    <a:pt x="467" y="328"/>
                  </a:lnTo>
                  <a:lnTo>
                    <a:pt x="468" y="326"/>
                  </a:lnTo>
                  <a:lnTo>
                    <a:pt x="467" y="324"/>
                  </a:lnTo>
                  <a:lnTo>
                    <a:pt x="468" y="324"/>
                  </a:lnTo>
                  <a:lnTo>
                    <a:pt x="468" y="323"/>
                  </a:lnTo>
                  <a:close/>
                  <a:moveTo>
                    <a:pt x="476" y="334"/>
                  </a:moveTo>
                  <a:lnTo>
                    <a:pt x="475" y="334"/>
                  </a:lnTo>
                  <a:lnTo>
                    <a:pt x="475" y="335"/>
                  </a:lnTo>
                  <a:lnTo>
                    <a:pt x="476" y="335"/>
                  </a:lnTo>
                  <a:lnTo>
                    <a:pt x="476" y="334"/>
                  </a:lnTo>
                  <a:close/>
                  <a:moveTo>
                    <a:pt x="467" y="366"/>
                  </a:moveTo>
                  <a:lnTo>
                    <a:pt x="466" y="366"/>
                  </a:lnTo>
                  <a:lnTo>
                    <a:pt x="467" y="367"/>
                  </a:lnTo>
                  <a:lnTo>
                    <a:pt x="467" y="366"/>
                  </a:lnTo>
                  <a:close/>
                  <a:moveTo>
                    <a:pt x="470" y="356"/>
                  </a:moveTo>
                  <a:lnTo>
                    <a:pt x="469" y="358"/>
                  </a:lnTo>
                  <a:lnTo>
                    <a:pt x="470" y="358"/>
                  </a:lnTo>
                  <a:lnTo>
                    <a:pt x="470" y="357"/>
                  </a:lnTo>
                  <a:lnTo>
                    <a:pt x="470" y="356"/>
                  </a:lnTo>
                  <a:close/>
                  <a:moveTo>
                    <a:pt x="485" y="366"/>
                  </a:moveTo>
                  <a:lnTo>
                    <a:pt x="484" y="366"/>
                  </a:lnTo>
                  <a:lnTo>
                    <a:pt x="483" y="366"/>
                  </a:lnTo>
                  <a:lnTo>
                    <a:pt x="483" y="367"/>
                  </a:lnTo>
                  <a:lnTo>
                    <a:pt x="484" y="366"/>
                  </a:lnTo>
                  <a:lnTo>
                    <a:pt x="484" y="367"/>
                  </a:lnTo>
                  <a:lnTo>
                    <a:pt x="485" y="367"/>
                  </a:lnTo>
                  <a:lnTo>
                    <a:pt x="485" y="366"/>
                  </a:lnTo>
                  <a:close/>
                  <a:moveTo>
                    <a:pt x="487" y="364"/>
                  </a:moveTo>
                  <a:lnTo>
                    <a:pt x="485" y="363"/>
                  </a:lnTo>
                  <a:lnTo>
                    <a:pt x="485" y="364"/>
                  </a:lnTo>
                  <a:lnTo>
                    <a:pt x="487" y="364"/>
                  </a:lnTo>
                  <a:close/>
                  <a:moveTo>
                    <a:pt x="492" y="366"/>
                  </a:moveTo>
                  <a:lnTo>
                    <a:pt x="491" y="366"/>
                  </a:lnTo>
                  <a:lnTo>
                    <a:pt x="489" y="366"/>
                  </a:lnTo>
                  <a:lnTo>
                    <a:pt x="488" y="365"/>
                  </a:lnTo>
                  <a:lnTo>
                    <a:pt x="488" y="366"/>
                  </a:lnTo>
                  <a:lnTo>
                    <a:pt x="489" y="366"/>
                  </a:lnTo>
                  <a:lnTo>
                    <a:pt x="489" y="367"/>
                  </a:lnTo>
                  <a:lnTo>
                    <a:pt x="490" y="367"/>
                  </a:lnTo>
                  <a:lnTo>
                    <a:pt x="491" y="367"/>
                  </a:lnTo>
                  <a:lnTo>
                    <a:pt x="492" y="367"/>
                  </a:lnTo>
                  <a:lnTo>
                    <a:pt x="492" y="366"/>
                  </a:lnTo>
                  <a:close/>
                  <a:moveTo>
                    <a:pt x="495" y="377"/>
                  </a:moveTo>
                  <a:lnTo>
                    <a:pt x="494" y="378"/>
                  </a:lnTo>
                  <a:lnTo>
                    <a:pt x="495" y="379"/>
                  </a:lnTo>
                  <a:lnTo>
                    <a:pt x="495" y="378"/>
                  </a:lnTo>
                  <a:lnTo>
                    <a:pt x="495" y="377"/>
                  </a:lnTo>
                  <a:close/>
                  <a:moveTo>
                    <a:pt x="499" y="368"/>
                  </a:moveTo>
                  <a:lnTo>
                    <a:pt x="498" y="368"/>
                  </a:lnTo>
                  <a:lnTo>
                    <a:pt x="498" y="369"/>
                  </a:lnTo>
                  <a:lnTo>
                    <a:pt x="499" y="368"/>
                  </a:lnTo>
                  <a:close/>
                  <a:moveTo>
                    <a:pt x="501" y="388"/>
                  </a:moveTo>
                  <a:lnTo>
                    <a:pt x="500" y="387"/>
                  </a:lnTo>
                  <a:lnTo>
                    <a:pt x="500" y="388"/>
                  </a:lnTo>
                  <a:lnTo>
                    <a:pt x="501" y="388"/>
                  </a:lnTo>
                  <a:close/>
                  <a:moveTo>
                    <a:pt x="503" y="382"/>
                  </a:moveTo>
                  <a:lnTo>
                    <a:pt x="502" y="385"/>
                  </a:lnTo>
                  <a:lnTo>
                    <a:pt x="503" y="383"/>
                  </a:lnTo>
                  <a:lnTo>
                    <a:pt x="503" y="382"/>
                  </a:lnTo>
                  <a:close/>
                  <a:moveTo>
                    <a:pt x="236" y="0"/>
                  </a:moveTo>
                  <a:lnTo>
                    <a:pt x="233" y="0"/>
                  </a:lnTo>
                  <a:lnTo>
                    <a:pt x="233" y="1"/>
                  </a:lnTo>
                  <a:lnTo>
                    <a:pt x="236" y="1"/>
                  </a:lnTo>
                  <a:lnTo>
                    <a:pt x="236" y="0"/>
                  </a:lnTo>
                  <a:close/>
                  <a:moveTo>
                    <a:pt x="438" y="315"/>
                  </a:moveTo>
                  <a:lnTo>
                    <a:pt x="439" y="315"/>
                  </a:lnTo>
                  <a:lnTo>
                    <a:pt x="441" y="315"/>
                  </a:lnTo>
                  <a:lnTo>
                    <a:pt x="441" y="317"/>
                  </a:lnTo>
                  <a:lnTo>
                    <a:pt x="441" y="318"/>
                  </a:lnTo>
                  <a:lnTo>
                    <a:pt x="441" y="319"/>
                  </a:lnTo>
                  <a:lnTo>
                    <a:pt x="442" y="319"/>
                  </a:lnTo>
                  <a:lnTo>
                    <a:pt x="442" y="318"/>
                  </a:lnTo>
                  <a:lnTo>
                    <a:pt x="443" y="318"/>
                  </a:lnTo>
                  <a:lnTo>
                    <a:pt x="443" y="319"/>
                  </a:lnTo>
                  <a:lnTo>
                    <a:pt x="442" y="320"/>
                  </a:lnTo>
                  <a:lnTo>
                    <a:pt x="441" y="320"/>
                  </a:lnTo>
                  <a:lnTo>
                    <a:pt x="442" y="321"/>
                  </a:lnTo>
                  <a:lnTo>
                    <a:pt x="442" y="320"/>
                  </a:lnTo>
                  <a:lnTo>
                    <a:pt x="443" y="320"/>
                  </a:lnTo>
                  <a:lnTo>
                    <a:pt x="443" y="319"/>
                  </a:lnTo>
                  <a:lnTo>
                    <a:pt x="444" y="320"/>
                  </a:lnTo>
                  <a:lnTo>
                    <a:pt x="444" y="321"/>
                  </a:lnTo>
                  <a:lnTo>
                    <a:pt x="445" y="321"/>
                  </a:lnTo>
                  <a:lnTo>
                    <a:pt x="445" y="322"/>
                  </a:lnTo>
                  <a:lnTo>
                    <a:pt x="445" y="323"/>
                  </a:lnTo>
                  <a:lnTo>
                    <a:pt x="446" y="324"/>
                  </a:lnTo>
                  <a:lnTo>
                    <a:pt x="445" y="326"/>
                  </a:lnTo>
                  <a:lnTo>
                    <a:pt x="444" y="326"/>
                  </a:lnTo>
                  <a:lnTo>
                    <a:pt x="443" y="324"/>
                  </a:lnTo>
                  <a:lnTo>
                    <a:pt x="442" y="324"/>
                  </a:lnTo>
                  <a:lnTo>
                    <a:pt x="442" y="323"/>
                  </a:lnTo>
                  <a:lnTo>
                    <a:pt x="441" y="323"/>
                  </a:lnTo>
                  <a:lnTo>
                    <a:pt x="442" y="324"/>
                  </a:lnTo>
                  <a:lnTo>
                    <a:pt x="441" y="324"/>
                  </a:lnTo>
                  <a:lnTo>
                    <a:pt x="441" y="326"/>
                  </a:lnTo>
                  <a:lnTo>
                    <a:pt x="439" y="326"/>
                  </a:lnTo>
                  <a:lnTo>
                    <a:pt x="438" y="326"/>
                  </a:lnTo>
                  <a:lnTo>
                    <a:pt x="437" y="324"/>
                  </a:lnTo>
                  <a:lnTo>
                    <a:pt x="436" y="324"/>
                  </a:lnTo>
                  <a:lnTo>
                    <a:pt x="435" y="324"/>
                  </a:lnTo>
                  <a:lnTo>
                    <a:pt x="434" y="323"/>
                  </a:lnTo>
                  <a:lnTo>
                    <a:pt x="433" y="322"/>
                  </a:lnTo>
                  <a:lnTo>
                    <a:pt x="431" y="321"/>
                  </a:lnTo>
                  <a:lnTo>
                    <a:pt x="430" y="321"/>
                  </a:lnTo>
                  <a:lnTo>
                    <a:pt x="430" y="320"/>
                  </a:lnTo>
                  <a:lnTo>
                    <a:pt x="431" y="320"/>
                  </a:lnTo>
                  <a:lnTo>
                    <a:pt x="431" y="319"/>
                  </a:lnTo>
                  <a:lnTo>
                    <a:pt x="430" y="319"/>
                  </a:lnTo>
                  <a:lnTo>
                    <a:pt x="430" y="320"/>
                  </a:lnTo>
                  <a:lnTo>
                    <a:pt x="428" y="320"/>
                  </a:lnTo>
                  <a:lnTo>
                    <a:pt x="428" y="319"/>
                  </a:lnTo>
                  <a:lnTo>
                    <a:pt x="427" y="318"/>
                  </a:lnTo>
                  <a:lnTo>
                    <a:pt x="426" y="317"/>
                  </a:lnTo>
                  <a:lnTo>
                    <a:pt x="426" y="315"/>
                  </a:lnTo>
                  <a:lnTo>
                    <a:pt x="426" y="314"/>
                  </a:lnTo>
                  <a:lnTo>
                    <a:pt x="424" y="312"/>
                  </a:lnTo>
                  <a:lnTo>
                    <a:pt x="423" y="312"/>
                  </a:lnTo>
                  <a:lnTo>
                    <a:pt x="423" y="311"/>
                  </a:lnTo>
                  <a:lnTo>
                    <a:pt x="422" y="311"/>
                  </a:lnTo>
                  <a:lnTo>
                    <a:pt x="421" y="311"/>
                  </a:lnTo>
                  <a:lnTo>
                    <a:pt x="421" y="309"/>
                  </a:lnTo>
                  <a:lnTo>
                    <a:pt x="422" y="309"/>
                  </a:lnTo>
                  <a:lnTo>
                    <a:pt x="421" y="308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9" y="309"/>
                  </a:lnTo>
                  <a:lnTo>
                    <a:pt x="419" y="308"/>
                  </a:lnTo>
                  <a:lnTo>
                    <a:pt x="418" y="308"/>
                  </a:lnTo>
                  <a:lnTo>
                    <a:pt x="415" y="307"/>
                  </a:lnTo>
                  <a:lnTo>
                    <a:pt x="413" y="306"/>
                  </a:lnTo>
                  <a:lnTo>
                    <a:pt x="413" y="305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3"/>
                  </a:lnTo>
                  <a:lnTo>
                    <a:pt x="409" y="303"/>
                  </a:lnTo>
                  <a:lnTo>
                    <a:pt x="407" y="301"/>
                  </a:lnTo>
                  <a:lnTo>
                    <a:pt x="408" y="301"/>
                  </a:lnTo>
                  <a:lnTo>
                    <a:pt x="409" y="301"/>
                  </a:lnTo>
                  <a:lnTo>
                    <a:pt x="410" y="300"/>
                  </a:lnTo>
                  <a:lnTo>
                    <a:pt x="410" y="299"/>
                  </a:lnTo>
                  <a:lnTo>
                    <a:pt x="411" y="298"/>
                  </a:lnTo>
                  <a:lnTo>
                    <a:pt x="410" y="298"/>
                  </a:lnTo>
                  <a:lnTo>
                    <a:pt x="410" y="297"/>
                  </a:lnTo>
                  <a:lnTo>
                    <a:pt x="410" y="296"/>
                  </a:lnTo>
                  <a:lnTo>
                    <a:pt x="409" y="296"/>
                  </a:lnTo>
                  <a:lnTo>
                    <a:pt x="409" y="294"/>
                  </a:lnTo>
                  <a:lnTo>
                    <a:pt x="410" y="294"/>
                  </a:lnTo>
                  <a:lnTo>
                    <a:pt x="410" y="292"/>
                  </a:lnTo>
                  <a:lnTo>
                    <a:pt x="411" y="292"/>
                  </a:lnTo>
                  <a:lnTo>
                    <a:pt x="411" y="294"/>
                  </a:lnTo>
                  <a:lnTo>
                    <a:pt x="412" y="296"/>
                  </a:lnTo>
                  <a:lnTo>
                    <a:pt x="413" y="296"/>
                  </a:lnTo>
                  <a:lnTo>
                    <a:pt x="412" y="294"/>
                  </a:lnTo>
                  <a:lnTo>
                    <a:pt x="412" y="292"/>
                  </a:lnTo>
                  <a:lnTo>
                    <a:pt x="411" y="292"/>
                  </a:lnTo>
                  <a:lnTo>
                    <a:pt x="411" y="291"/>
                  </a:lnTo>
                  <a:lnTo>
                    <a:pt x="410" y="291"/>
                  </a:lnTo>
                  <a:lnTo>
                    <a:pt x="409" y="292"/>
                  </a:lnTo>
                  <a:lnTo>
                    <a:pt x="408" y="294"/>
                  </a:lnTo>
                  <a:lnTo>
                    <a:pt x="408" y="296"/>
                  </a:lnTo>
                  <a:lnTo>
                    <a:pt x="407" y="297"/>
                  </a:lnTo>
                  <a:lnTo>
                    <a:pt x="405" y="297"/>
                  </a:lnTo>
                  <a:lnTo>
                    <a:pt x="404" y="298"/>
                  </a:lnTo>
                  <a:lnTo>
                    <a:pt x="403" y="299"/>
                  </a:lnTo>
                  <a:lnTo>
                    <a:pt x="402" y="299"/>
                  </a:lnTo>
                  <a:lnTo>
                    <a:pt x="400" y="299"/>
                  </a:lnTo>
                  <a:lnTo>
                    <a:pt x="398" y="299"/>
                  </a:lnTo>
                  <a:lnTo>
                    <a:pt x="398" y="298"/>
                  </a:lnTo>
                  <a:lnTo>
                    <a:pt x="397" y="298"/>
                  </a:lnTo>
                  <a:lnTo>
                    <a:pt x="396" y="298"/>
                  </a:lnTo>
                  <a:lnTo>
                    <a:pt x="395" y="297"/>
                  </a:lnTo>
                  <a:lnTo>
                    <a:pt x="393" y="297"/>
                  </a:lnTo>
                  <a:lnTo>
                    <a:pt x="392" y="296"/>
                  </a:lnTo>
                  <a:lnTo>
                    <a:pt x="391" y="296"/>
                  </a:lnTo>
                  <a:lnTo>
                    <a:pt x="390" y="296"/>
                  </a:lnTo>
                  <a:lnTo>
                    <a:pt x="390" y="294"/>
                  </a:lnTo>
                  <a:lnTo>
                    <a:pt x="391" y="294"/>
                  </a:lnTo>
                  <a:lnTo>
                    <a:pt x="392" y="294"/>
                  </a:lnTo>
                  <a:lnTo>
                    <a:pt x="392" y="292"/>
                  </a:lnTo>
                  <a:lnTo>
                    <a:pt x="392" y="291"/>
                  </a:lnTo>
                  <a:lnTo>
                    <a:pt x="392" y="290"/>
                  </a:lnTo>
                  <a:lnTo>
                    <a:pt x="391" y="290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0" y="290"/>
                  </a:lnTo>
                  <a:lnTo>
                    <a:pt x="391" y="291"/>
                  </a:lnTo>
                  <a:lnTo>
                    <a:pt x="390" y="291"/>
                  </a:lnTo>
                  <a:lnTo>
                    <a:pt x="389" y="292"/>
                  </a:lnTo>
                  <a:lnTo>
                    <a:pt x="388" y="292"/>
                  </a:lnTo>
                  <a:lnTo>
                    <a:pt x="385" y="291"/>
                  </a:lnTo>
                  <a:lnTo>
                    <a:pt x="382" y="291"/>
                  </a:lnTo>
                  <a:lnTo>
                    <a:pt x="380" y="290"/>
                  </a:lnTo>
                  <a:lnTo>
                    <a:pt x="379" y="290"/>
                  </a:lnTo>
                  <a:lnTo>
                    <a:pt x="378" y="290"/>
                  </a:lnTo>
                  <a:lnTo>
                    <a:pt x="376" y="290"/>
                  </a:lnTo>
                  <a:lnTo>
                    <a:pt x="375" y="290"/>
                  </a:lnTo>
                  <a:lnTo>
                    <a:pt x="373" y="290"/>
                  </a:lnTo>
                  <a:lnTo>
                    <a:pt x="369" y="291"/>
                  </a:lnTo>
                  <a:lnTo>
                    <a:pt x="367" y="291"/>
                  </a:lnTo>
                  <a:lnTo>
                    <a:pt x="366" y="291"/>
                  </a:lnTo>
                  <a:lnTo>
                    <a:pt x="365" y="291"/>
                  </a:lnTo>
                  <a:lnTo>
                    <a:pt x="365" y="292"/>
                  </a:lnTo>
                  <a:lnTo>
                    <a:pt x="364" y="291"/>
                  </a:lnTo>
                  <a:lnTo>
                    <a:pt x="364" y="290"/>
                  </a:lnTo>
                  <a:lnTo>
                    <a:pt x="363" y="290"/>
                  </a:lnTo>
                  <a:lnTo>
                    <a:pt x="362" y="289"/>
                  </a:lnTo>
                  <a:lnTo>
                    <a:pt x="362" y="288"/>
                  </a:lnTo>
                  <a:lnTo>
                    <a:pt x="361" y="288"/>
                  </a:lnTo>
                  <a:lnTo>
                    <a:pt x="359" y="288"/>
                  </a:lnTo>
                  <a:lnTo>
                    <a:pt x="358" y="288"/>
                  </a:lnTo>
                  <a:lnTo>
                    <a:pt x="357" y="288"/>
                  </a:lnTo>
                  <a:lnTo>
                    <a:pt x="357" y="287"/>
                  </a:lnTo>
                  <a:lnTo>
                    <a:pt x="355" y="286"/>
                  </a:lnTo>
                  <a:lnTo>
                    <a:pt x="354" y="286"/>
                  </a:lnTo>
                  <a:lnTo>
                    <a:pt x="354" y="285"/>
                  </a:lnTo>
                  <a:lnTo>
                    <a:pt x="354" y="284"/>
                  </a:lnTo>
                  <a:lnTo>
                    <a:pt x="355" y="284"/>
                  </a:lnTo>
                  <a:lnTo>
                    <a:pt x="355" y="283"/>
                  </a:lnTo>
                  <a:lnTo>
                    <a:pt x="354" y="283"/>
                  </a:lnTo>
                  <a:lnTo>
                    <a:pt x="354" y="282"/>
                  </a:lnTo>
                  <a:lnTo>
                    <a:pt x="355" y="282"/>
                  </a:lnTo>
                  <a:lnTo>
                    <a:pt x="355" y="280"/>
                  </a:lnTo>
                  <a:lnTo>
                    <a:pt x="355" y="278"/>
                  </a:lnTo>
                  <a:lnTo>
                    <a:pt x="357" y="278"/>
                  </a:lnTo>
                  <a:lnTo>
                    <a:pt x="357" y="277"/>
                  </a:lnTo>
                  <a:lnTo>
                    <a:pt x="355" y="277"/>
                  </a:lnTo>
                  <a:lnTo>
                    <a:pt x="355" y="278"/>
                  </a:lnTo>
                  <a:lnTo>
                    <a:pt x="354" y="278"/>
                  </a:lnTo>
                  <a:lnTo>
                    <a:pt x="354" y="280"/>
                  </a:lnTo>
                  <a:lnTo>
                    <a:pt x="354" y="282"/>
                  </a:lnTo>
                  <a:lnTo>
                    <a:pt x="353" y="282"/>
                  </a:lnTo>
                  <a:lnTo>
                    <a:pt x="352" y="283"/>
                  </a:lnTo>
                  <a:lnTo>
                    <a:pt x="352" y="284"/>
                  </a:lnTo>
                  <a:lnTo>
                    <a:pt x="351" y="285"/>
                  </a:lnTo>
                  <a:lnTo>
                    <a:pt x="350" y="285"/>
                  </a:lnTo>
                  <a:lnTo>
                    <a:pt x="348" y="285"/>
                  </a:lnTo>
                  <a:lnTo>
                    <a:pt x="348" y="284"/>
                  </a:lnTo>
                  <a:lnTo>
                    <a:pt x="347" y="284"/>
                  </a:lnTo>
                  <a:lnTo>
                    <a:pt x="346" y="283"/>
                  </a:lnTo>
                  <a:lnTo>
                    <a:pt x="345" y="283"/>
                  </a:lnTo>
                  <a:lnTo>
                    <a:pt x="345" y="282"/>
                  </a:lnTo>
                  <a:lnTo>
                    <a:pt x="346" y="280"/>
                  </a:lnTo>
                  <a:lnTo>
                    <a:pt x="346" y="278"/>
                  </a:lnTo>
                  <a:lnTo>
                    <a:pt x="347" y="278"/>
                  </a:lnTo>
                  <a:lnTo>
                    <a:pt x="347" y="277"/>
                  </a:lnTo>
                  <a:lnTo>
                    <a:pt x="346" y="278"/>
                  </a:lnTo>
                  <a:lnTo>
                    <a:pt x="345" y="278"/>
                  </a:lnTo>
                  <a:lnTo>
                    <a:pt x="345" y="277"/>
                  </a:lnTo>
                  <a:lnTo>
                    <a:pt x="344" y="277"/>
                  </a:lnTo>
                  <a:lnTo>
                    <a:pt x="343" y="277"/>
                  </a:lnTo>
                  <a:lnTo>
                    <a:pt x="343" y="276"/>
                  </a:lnTo>
                  <a:lnTo>
                    <a:pt x="342" y="276"/>
                  </a:lnTo>
                  <a:lnTo>
                    <a:pt x="340" y="276"/>
                  </a:lnTo>
                  <a:lnTo>
                    <a:pt x="339" y="276"/>
                  </a:lnTo>
                  <a:lnTo>
                    <a:pt x="339" y="275"/>
                  </a:lnTo>
                  <a:lnTo>
                    <a:pt x="339" y="274"/>
                  </a:lnTo>
                  <a:lnTo>
                    <a:pt x="338" y="275"/>
                  </a:lnTo>
                  <a:lnTo>
                    <a:pt x="336" y="275"/>
                  </a:lnTo>
                  <a:lnTo>
                    <a:pt x="338" y="274"/>
                  </a:lnTo>
                  <a:lnTo>
                    <a:pt x="336" y="274"/>
                  </a:lnTo>
                  <a:lnTo>
                    <a:pt x="335" y="274"/>
                  </a:lnTo>
                  <a:lnTo>
                    <a:pt x="335" y="273"/>
                  </a:lnTo>
                  <a:lnTo>
                    <a:pt x="336" y="273"/>
                  </a:lnTo>
                  <a:lnTo>
                    <a:pt x="336" y="272"/>
                  </a:lnTo>
                  <a:lnTo>
                    <a:pt x="335" y="272"/>
                  </a:lnTo>
                  <a:lnTo>
                    <a:pt x="335" y="271"/>
                  </a:lnTo>
                  <a:lnTo>
                    <a:pt x="336" y="271"/>
                  </a:lnTo>
                  <a:lnTo>
                    <a:pt x="336" y="269"/>
                  </a:lnTo>
                  <a:lnTo>
                    <a:pt x="340" y="269"/>
                  </a:lnTo>
                  <a:lnTo>
                    <a:pt x="340" y="268"/>
                  </a:lnTo>
                  <a:lnTo>
                    <a:pt x="339" y="268"/>
                  </a:lnTo>
                  <a:lnTo>
                    <a:pt x="338" y="268"/>
                  </a:lnTo>
                  <a:lnTo>
                    <a:pt x="336" y="268"/>
                  </a:lnTo>
                  <a:lnTo>
                    <a:pt x="336" y="269"/>
                  </a:lnTo>
                  <a:lnTo>
                    <a:pt x="335" y="269"/>
                  </a:lnTo>
                  <a:lnTo>
                    <a:pt x="335" y="271"/>
                  </a:lnTo>
                  <a:lnTo>
                    <a:pt x="334" y="271"/>
                  </a:lnTo>
                  <a:lnTo>
                    <a:pt x="334" y="272"/>
                  </a:lnTo>
                  <a:lnTo>
                    <a:pt x="333" y="272"/>
                  </a:lnTo>
                  <a:lnTo>
                    <a:pt x="333" y="273"/>
                  </a:lnTo>
                  <a:lnTo>
                    <a:pt x="332" y="272"/>
                  </a:lnTo>
                  <a:lnTo>
                    <a:pt x="331" y="272"/>
                  </a:lnTo>
                  <a:lnTo>
                    <a:pt x="331" y="271"/>
                  </a:lnTo>
                  <a:lnTo>
                    <a:pt x="330" y="272"/>
                  </a:lnTo>
                  <a:lnTo>
                    <a:pt x="330" y="273"/>
                  </a:lnTo>
                  <a:lnTo>
                    <a:pt x="331" y="273"/>
                  </a:lnTo>
                  <a:lnTo>
                    <a:pt x="332" y="273"/>
                  </a:lnTo>
                  <a:lnTo>
                    <a:pt x="332" y="274"/>
                  </a:lnTo>
                  <a:lnTo>
                    <a:pt x="331" y="274"/>
                  </a:lnTo>
                  <a:lnTo>
                    <a:pt x="330" y="274"/>
                  </a:lnTo>
                  <a:lnTo>
                    <a:pt x="329" y="274"/>
                  </a:lnTo>
                  <a:lnTo>
                    <a:pt x="329" y="273"/>
                  </a:lnTo>
                  <a:lnTo>
                    <a:pt x="329" y="272"/>
                  </a:lnTo>
                  <a:lnTo>
                    <a:pt x="328" y="272"/>
                  </a:lnTo>
                  <a:lnTo>
                    <a:pt x="328" y="271"/>
                  </a:lnTo>
                  <a:lnTo>
                    <a:pt x="327" y="271"/>
                  </a:lnTo>
                  <a:lnTo>
                    <a:pt x="327" y="272"/>
                  </a:lnTo>
                  <a:lnTo>
                    <a:pt x="327" y="273"/>
                  </a:lnTo>
                  <a:lnTo>
                    <a:pt x="327" y="274"/>
                  </a:lnTo>
                  <a:lnTo>
                    <a:pt x="324" y="274"/>
                  </a:lnTo>
                  <a:lnTo>
                    <a:pt x="324" y="275"/>
                  </a:lnTo>
                  <a:lnTo>
                    <a:pt x="323" y="275"/>
                  </a:lnTo>
                  <a:lnTo>
                    <a:pt x="323" y="274"/>
                  </a:lnTo>
                  <a:lnTo>
                    <a:pt x="322" y="273"/>
                  </a:lnTo>
                  <a:lnTo>
                    <a:pt x="322" y="274"/>
                  </a:lnTo>
                  <a:lnTo>
                    <a:pt x="323" y="275"/>
                  </a:lnTo>
                  <a:lnTo>
                    <a:pt x="322" y="275"/>
                  </a:lnTo>
                  <a:lnTo>
                    <a:pt x="321" y="275"/>
                  </a:lnTo>
                  <a:lnTo>
                    <a:pt x="321" y="274"/>
                  </a:lnTo>
                  <a:lnTo>
                    <a:pt x="321" y="273"/>
                  </a:lnTo>
                  <a:lnTo>
                    <a:pt x="322" y="272"/>
                  </a:lnTo>
                  <a:lnTo>
                    <a:pt x="322" y="271"/>
                  </a:lnTo>
                  <a:lnTo>
                    <a:pt x="323" y="269"/>
                  </a:lnTo>
                  <a:lnTo>
                    <a:pt x="323" y="268"/>
                  </a:lnTo>
                  <a:lnTo>
                    <a:pt x="324" y="268"/>
                  </a:lnTo>
                  <a:lnTo>
                    <a:pt x="324" y="267"/>
                  </a:lnTo>
                  <a:lnTo>
                    <a:pt x="324" y="266"/>
                  </a:lnTo>
                  <a:lnTo>
                    <a:pt x="323" y="267"/>
                  </a:lnTo>
                  <a:lnTo>
                    <a:pt x="323" y="268"/>
                  </a:lnTo>
                  <a:lnTo>
                    <a:pt x="322" y="269"/>
                  </a:lnTo>
                  <a:lnTo>
                    <a:pt x="322" y="271"/>
                  </a:lnTo>
                  <a:lnTo>
                    <a:pt x="321" y="271"/>
                  </a:lnTo>
                  <a:lnTo>
                    <a:pt x="321" y="269"/>
                  </a:lnTo>
                  <a:lnTo>
                    <a:pt x="320" y="269"/>
                  </a:lnTo>
                  <a:lnTo>
                    <a:pt x="319" y="269"/>
                  </a:lnTo>
                  <a:lnTo>
                    <a:pt x="318" y="269"/>
                  </a:lnTo>
                  <a:lnTo>
                    <a:pt x="318" y="271"/>
                  </a:lnTo>
                  <a:lnTo>
                    <a:pt x="318" y="272"/>
                  </a:lnTo>
                  <a:lnTo>
                    <a:pt x="319" y="272"/>
                  </a:lnTo>
                  <a:lnTo>
                    <a:pt x="319" y="271"/>
                  </a:lnTo>
                  <a:lnTo>
                    <a:pt x="320" y="269"/>
                  </a:lnTo>
                  <a:lnTo>
                    <a:pt x="321" y="271"/>
                  </a:lnTo>
                  <a:lnTo>
                    <a:pt x="320" y="271"/>
                  </a:lnTo>
                  <a:lnTo>
                    <a:pt x="320" y="272"/>
                  </a:lnTo>
                  <a:lnTo>
                    <a:pt x="320" y="273"/>
                  </a:lnTo>
                  <a:lnTo>
                    <a:pt x="319" y="273"/>
                  </a:lnTo>
                  <a:lnTo>
                    <a:pt x="319" y="274"/>
                  </a:lnTo>
                  <a:lnTo>
                    <a:pt x="318" y="274"/>
                  </a:lnTo>
                  <a:lnTo>
                    <a:pt x="319" y="275"/>
                  </a:lnTo>
                  <a:lnTo>
                    <a:pt x="318" y="275"/>
                  </a:lnTo>
                  <a:lnTo>
                    <a:pt x="317" y="276"/>
                  </a:lnTo>
                  <a:lnTo>
                    <a:pt x="316" y="276"/>
                  </a:lnTo>
                  <a:lnTo>
                    <a:pt x="316" y="277"/>
                  </a:lnTo>
                  <a:lnTo>
                    <a:pt x="317" y="277"/>
                  </a:lnTo>
                  <a:lnTo>
                    <a:pt x="317" y="276"/>
                  </a:lnTo>
                  <a:lnTo>
                    <a:pt x="318" y="276"/>
                  </a:lnTo>
                  <a:lnTo>
                    <a:pt x="318" y="277"/>
                  </a:lnTo>
                  <a:lnTo>
                    <a:pt x="318" y="278"/>
                  </a:lnTo>
                  <a:lnTo>
                    <a:pt x="319" y="278"/>
                  </a:lnTo>
                  <a:lnTo>
                    <a:pt x="319" y="277"/>
                  </a:lnTo>
                  <a:lnTo>
                    <a:pt x="319" y="276"/>
                  </a:lnTo>
                  <a:lnTo>
                    <a:pt x="320" y="276"/>
                  </a:lnTo>
                  <a:lnTo>
                    <a:pt x="321" y="276"/>
                  </a:lnTo>
                  <a:lnTo>
                    <a:pt x="321" y="277"/>
                  </a:lnTo>
                  <a:lnTo>
                    <a:pt x="321" y="278"/>
                  </a:lnTo>
                  <a:lnTo>
                    <a:pt x="320" y="278"/>
                  </a:lnTo>
                  <a:lnTo>
                    <a:pt x="320" y="280"/>
                  </a:lnTo>
                  <a:lnTo>
                    <a:pt x="319" y="282"/>
                  </a:lnTo>
                  <a:lnTo>
                    <a:pt x="319" y="283"/>
                  </a:lnTo>
                  <a:lnTo>
                    <a:pt x="320" y="283"/>
                  </a:lnTo>
                  <a:lnTo>
                    <a:pt x="321" y="282"/>
                  </a:lnTo>
                  <a:lnTo>
                    <a:pt x="322" y="282"/>
                  </a:lnTo>
                  <a:lnTo>
                    <a:pt x="322" y="283"/>
                  </a:lnTo>
                  <a:lnTo>
                    <a:pt x="322" y="284"/>
                  </a:lnTo>
                  <a:lnTo>
                    <a:pt x="321" y="284"/>
                  </a:lnTo>
                  <a:lnTo>
                    <a:pt x="320" y="284"/>
                  </a:lnTo>
                  <a:lnTo>
                    <a:pt x="321" y="285"/>
                  </a:lnTo>
                  <a:lnTo>
                    <a:pt x="320" y="285"/>
                  </a:lnTo>
                  <a:lnTo>
                    <a:pt x="320" y="286"/>
                  </a:lnTo>
                  <a:lnTo>
                    <a:pt x="319" y="287"/>
                  </a:lnTo>
                  <a:lnTo>
                    <a:pt x="319" y="286"/>
                  </a:lnTo>
                  <a:lnTo>
                    <a:pt x="318" y="287"/>
                  </a:lnTo>
                  <a:lnTo>
                    <a:pt x="319" y="287"/>
                  </a:lnTo>
                  <a:lnTo>
                    <a:pt x="319" y="288"/>
                  </a:lnTo>
                  <a:lnTo>
                    <a:pt x="320" y="287"/>
                  </a:lnTo>
                  <a:lnTo>
                    <a:pt x="320" y="288"/>
                  </a:lnTo>
                  <a:lnTo>
                    <a:pt x="321" y="287"/>
                  </a:lnTo>
                  <a:lnTo>
                    <a:pt x="321" y="288"/>
                  </a:lnTo>
                  <a:lnTo>
                    <a:pt x="320" y="289"/>
                  </a:lnTo>
                  <a:lnTo>
                    <a:pt x="319" y="289"/>
                  </a:lnTo>
                  <a:lnTo>
                    <a:pt x="319" y="290"/>
                  </a:lnTo>
                  <a:lnTo>
                    <a:pt x="318" y="290"/>
                  </a:lnTo>
                  <a:lnTo>
                    <a:pt x="318" y="291"/>
                  </a:lnTo>
                  <a:lnTo>
                    <a:pt x="318" y="292"/>
                  </a:lnTo>
                  <a:lnTo>
                    <a:pt x="317" y="291"/>
                  </a:lnTo>
                  <a:lnTo>
                    <a:pt x="317" y="292"/>
                  </a:lnTo>
                  <a:lnTo>
                    <a:pt x="316" y="294"/>
                  </a:lnTo>
                  <a:lnTo>
                    <a:pt x="316" y="292"/>
                  </a:lnTo>
                  <a:lnTo>
                    <a:pt x="314" y="292"/>
                  </a:lnTo>
                  <a:lnTo>
                    <a:pt x="313" y="294"/>
                  </a:lnTo>
                  <a:lnTo>
                    <a:pt x="313" y="292"/>
                  </a:lnTo>
                  <a:lnTo>
                    <a:pt x="312" y="292"/>
                  </a:lnTo>
                  <a:lnTo>
                    <a:pt x="311" y="292"/>
                  </a:lnTo>
                  <a:lnTo>
                    <a:pt x="311" y="291"/>
                  </a:lnTo>
                  <a:lnTo>
                    <a:pt x="312" y="291"/>
                  </a:lnTo>
                  <a:lnTo>
                    <a:pt x="311" y="290"/>
                  </a:lnTo>
                  <a:lnTo>
                    <a:pt x="311" y="291"/>
                  </a:lnTo>
                  <a:lnTo>
                    <a:pt x="309" y="291"/>
                  </a:lnTo>
                  <a:lnTo>
                    <a:pt x="309" y="292"/>
                  </a:lnTo>
                  <a:lnTo>
                    <a:pt x="309" y="294"/>
                  </a:lnTo>
                  <a:lnTo>
                    <a:pt x="308" y="292"/>
                  </a:lnTo>
                  <a:lnTo>
                    <a:pt x="308" y="291"/>
                  </a:lnTo>
                  <a:lnTo>
                    <a:pt x="308" y="290"/>
                  </a:lnTo>
                  <a:lnTo>
                    <a:pt x="308" y="289"/>
                  </a:lnTo>
                  <a:lnTo>
                    <a:pt x="307" y="289"/>
                  </a:lnTo>
                  <a:lnTo>
                    <a:pt x="307" y="290"/>
                  </a:lnTo>
                  <a:lnTo>
                    <a:pt x="307" y="291"/>
                  </a:lnTo>
                  <a:lnTo>
                    <a:pt x="308" y="292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6" y="294"/>
                  </a:lnTo>
                  <a:lnTo>
                    <a:pt x="306" y="296"/>
                  </a:lnTo>
                  <a:lnTo>
                    <a:pt x="306" y="297"/>
                  </a:lnTo>
                  <a:lnTo>
                    <a:pt x="305" y="297"/>
                  </a:lnTo>
                  <a:lnTo>
                    <a:pt x="305" y="296"/>
                  </a:lnTo>
                  <a:lnTo>
                    <a:pt x="304" y="296"/>
                  </a:lnTo>
                  <a:lnTo>
                    <a:pt x="304" y="297"/>
                  </a:lnTo>
                  <a:lnTo>
                    <a:pt x="305" y="299"/>
                  </a:lnTo>
                  <a:lnTo>
                    <a:pt x="304" y="299"/>
                  </a:lnTo>
                  <a:lnTo>
                    <a:pt x="304" y="298"/>
                  </a:lnTo>
                  <a:lnTo>
                    <a:pt x="302" y="298"/>
                  </a:lnTo>
                  <a:lnTo>
                    <a:pt x="302" y="297"/>
                  </a:lnTo>
                  <a:lnTo>
                    <a:pt x="301" y="297"/>
                  </a:lnTo>
                  <a:lnTo>
                    <a:pt x="302" y="298"/>
                  </a:lnTo>
                  <a:lnTo>
                    <a:pt x="302" y="299"/>
                  </a:lnTo>
                  <a:lnTo>
                    <a:pt x="301" y="300"/>
                  </a:lnTo>
                  <a:lnTo>
                    <a:pt x="301" y="299"/>
                  </a:lnTo>
                  <a:lnTo>
                    <a:pt x="300" y="300"/>
                  </a:lnTo>
                  <a:lnTo>
                    <a:pt x="301" y="301"/>
                  </a:lnTo>
                  <a:lnTo>
                    <a:pt x="300" y="301"/>
                  </a:lnTo>
                  <a:lnTo>
                    <a:pt x="300" y="302"/>
                  </a:lnTo>
                  <a:lnTo>
                    <a:pt x="299" y="302"/>
                  </a:lnTo>
                  <a:lnTo>
                    <a:pt x="298" y="303"/>
                  </a:lnTo>
                  <a:lnTo>
                    <a:pt x="298" y="302"/>
                  </a:lnTo>
                  <a:lnTo>
                    <a:pt x="297" y="302"/>
                  </a:lnTo>
                  <a:lnTo>
                    <a:pt x="296" y="302"/>
                  </a:lnTo>
                  <a:lnTo>
                    <a:pt x="297" y="301"/>
                  </a:lnTo>
                  <a:lnTo>
                    <a:pt x="297" y="300"/>
                  </a:lnTo>
                  <a:lnTo>
                    <a:pt x="296" y="301"/>
                  </a:lnTo>
                  <a:lnTo>
                    <a:pt x="296" y="302"/>
                  </a:lnTo>
                  <a:lnTo>
                    <a:pt x="296" y="303"/>
                  </a:lnTo>
                  <a:lnTo>
                    <a:pt x="294" y="305"/>
                  </a:lnTo>
                  <a:lnTo>
                    <a:pt x="293" y="305"/>
                  </a:lnTo>
                  <a:lnTo>
                    <a:pt x="293" y="306"/>
                  </a:lnTo>
                  <a:lnTo>
                    <a:pt x="291" y="306"/>
                  </a:lnTo>
                  <a:lnTo>
                    <a:pt x="291" y="307"/>
                  </a:lnTo>
                  <a:lnTo>
                    <a:pt x="290" y="307"/>
                  </a:lnTo>
                  <a:lnTo>
                    <a:pt x="290" y="308"/>
                  </a:lnTo>
                  <a:lnTo>
                    <a:pt x="289" y="308"/>
                  </a:lnTo>
                  <a:lnTo>
                    <a:pt x="288" y="308"/>
                  </a:lnTo>
                  <a:lnTo>
                    <a:pt x="287" y="308"/>
                  </a:lnTo>
                  <a:lnTo>
                    <a:pt x="287" y="307"/>
                  </a:lnTo>
                  <a:lnTo>
                    <a:pt x="286" y="308"/>
                  </a:lnTo>
                  <a:lnTo>
                    <a:pt x="285" y="308"/>
                  </a:lnTo>
                  <a:lnTo>
                    <a:pt x="285" y="309"/>
                  </a:lnTo>
                  <a:lnTo>
                    <a:pt x="284" y="309"/>
                  </a:lnTo>
                  <a:lnTo>
                    <a:pt x="284" y="308"/>
                  </a:lnTo>
                  <a:lnTo>
                    <a:pt x="283" y="308"/>
                  </a:lnTo>
                  <a:lnTo>
                    <a:pt x="283" y="307"/>
                  </a:lnTo>
                  <a:lnTo>
                    <a:pt x="282" y="307"/>
                  </a:lnTo>
                  <a:lnTo>
                    <a:pt x="282" y="306"/>
                  </a:lnTo>
                  <a:lnTo>
                    <a:pt x="283" y="306"/>
                  </a:lnTo>
                  <a:lnTo>
                    <a:pt x="283" y="305"/>
                  </a:lnTo>
                  <a:lnTo>
                    <a:pt x="283" y="303"/>
                  </a:lnTo>
                  <a:lnTo>
                    <a:pt x="284" y="303"/>
                  </a:lnTo>
                  <a:lnTo>
                    <a:pt x="285" y="303"/>
                  </a:lnTo>
                  <a:lnTo>
                    <a:pt x="285" y="302"/>
                  </a:lnTo>
                  <a:lnTo>
                    <a:pt x="286" y="303"/>
                  </a:lnTo>
                  <a:lnTo>
                    <a:pt x="287" y="303"/>
                  </a:lnTo>
                  <a:lnTo>
                    <a:pt x="287" y="302"/>
                  </a:lnTo>
                  <a:lnTo>
                    <a:pt x="287" y="301"/>
                  </a:lnTo>
                  <a:lnTo>
                    <a:pt x="288" y="301"/>
                  </a:lnTo>
                  <a:lnTo>
                    <a:pt x="289" y="300"/>
                  </a:lnTo>
                  <a:lnTo>
                    <a:pt x="289" y="299"/>
                  </a:lnTo>
                  <a:lnTo>
                    <a:pt x="290" y="299"/>
                  </a:lnTo>
                  <a:lnTo>
                    <a:pt x="290" y="298"/>
                  </a:lnTo>
                  <a:lnTo>
                    <a:pt x="291" y="297"/>
                  </a:lnTo>
                  <a:lnTo>
                    <a:pt x="290" y="297"/>
                  </a:lnTo>
                  <a:lnTo>
                    <a:pt x="289" y="298"/>
                  </a:lnTo>
                  <a:lnTo>
                    <a:pt x="287" y="299"/>
                  </a:lnTo>
                  <a:lnTo>
                    <a:pt x="287" y="300"/>
                  </a:lnTo>
                  <a:lnTo>
                    <a:pt x="284" y="299"/>
                  </a:lnTo>
                  <a:lnTo>
                    <a:pt x="283" y="298"/>
                  </a:lnTo>
                  <a:lnTo>
                    <a:pt x="283" y="297"/>
                  </a:lnTo>
                  <a:lnTo>
                    <a:pt x="283" y="296"/>
                  </a:lnTo>
                  <a:lnTo>
                    <a:pt x="284" y="292"/>
                  </a:lnTo>
                  <a:lnTo>
                    <a:pt x="284" y="291"/>
                  </a:lnTo>
                  <a:lnTo>
                    <a:pt x="287" y="288"/>
                  </a:lnTo>
                  <a:lnTo>
                    <a:pt x="287" y="287"/>
                  </a:lnTo>
                  <a:lnTo>
                    <a:pt x="287" y="286"/>
                  </a:lnTo>
                  <a:lnTo>
                    <a:pt x="287" y="285"/>
                  </a:lnTo>
                  <a:lnTo>
                    <a:pt x="288" y="285"/>
                  </a:lnTo>
                  <a:lnTo>
                    <a:pt x="288" y="284"/>
                  </a:lnTo>
                  <a:lnTo>
                    <a:pt x="288" y="283"/>
                  </a:lnTo>
                  <a:lnTo>
                    <a:pt x="288" y="282"/>
                  </a:lnTo>
                  <a:lnTo>
                    <a:pt x="288" y="280"/>
                  </a:lnTo>
                  <a:lnTo>
                    <a:pt x="287" y="278"/>
                  </a:lnTo>
                  <a:lnTo>
                    <a:pt x="287" y="277"/>
                  </a:lnTo>
                  <a:lnTo>
                    <a:pt x="287" y="276"/>
                  </a:lnTo>
                  <a:lnTo>
                    <a:pt x="288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94" y="273"/>
                  </a:lnTo>
                  <a:lnTo>
                    <a:pt x="296" y="272"/>
                  </a:lnTo>
                  <a:lnTo>
                    <a:pt x="297" y="271"/>
                  </a:lnTo>
                  <a:lnTo>
                    <a:pt x="298" y="271"/>
                  </a:lnTo>
                  <a:lnTo>
                    <a:pt x="299" y="271"/>
                  </a:lnTo>
                  <a:lnTo>
                    <a:pt x="299" y="272"/>
                  </a:lnTo>
                  <a:lnTo>
                    <a:pt x="299" y="273"/>
                  </a:lnTo>
                  <a:lnTo>
                    <a:pt x="301" y="273"/>
                  </a:lnTo>
                  <a:lnTo>
                    <a:pt x="302" y="273"/>
                  </a:lnTo>
                  <a:lnTo>
                    <a:pt x="304" y="272"/>
                  </a:lnTo>
                  <a:lnTo>
                    <a:pt x="305" y="272"/>
                  </a:lnTo>
                  <a:lnTo>
                    <a:pt x="306" y="273"/>
                  </a:lnTo>
                  <a:lnTo>
                    <a:pt x="307" y="273"/>
                  </a:lnTo>
                  <a:lnTo>
                    <a:pt x="311" y="274"/>
                  </a:lnTo>
                  <a:lnTo>
                    <a:pt x="312" y="274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8" y="273"/>
                  </a:lnTo>
                  <a:lnTo>
                    <a:pt x="307" y="272"/>
                  </a:lnTo>
                  <a:lnTo>
                    <a:pt x="306" y="272"/>
                  </a:lnTo>
                  <a:lnTo>
                    <a:pt x="304" y="271"/>
                  </a:lnTo>
                  <a:lnTo>
                    <a:pt x="304" y="269"/>
                  </a:lnTo>
                  <a:lnTo>
                    <a:pt x="302" y="269"/>
                  </a:lnTo>
                  <a:lnTo>
                    <a:pt x="301" y="268"/>
                  </a:lnTo>
                  <a:lnTo>
                    <a:pt x="301" y="267"/>
                  </a:lnTo>
                  <a:lnTo>
                    <a:pt x="302" y="267"/>
                  </a:lnTo>
                  <a:lnTo>
                    <a:pt x="302" y="266"/>
                  </a:lnTo>
                  <a:lnTo>
                    <a:pt x="304" y="265"/>
                  </a:lnTo>
                  <a:lnTo>
                    <a:pt x="305" y="265"/>
                  </a:lnTo>
                  <a:lnTo>
                    <a:pt x="305" y="263"/>
                  </a:lnTo>
                  <a:lnTo>
                    <a:pt x="305" y="262"/>
                  </a:lnTo>
                  <a:lnTo>
                    <a:pt x="308" y="261"/>
                  </a:lnTo>
                  <a:lnTo>
                    <a:pt x="309" y="261"/>
                  </a:lnTo>
                  <a:lnTo>
                    <a:pt x="309" y="260"/>
                  </a:lnTo>
                  <a:lnTo>
                    <a:pt x="307" y="261"/>
                  </a:lnTo>
                  <a:lnTo>
                    <a:pt x="308" y="260"/>
                  </a:lnTo>
                  <a:lnTo>
                    <a:pt x="307" y="260"/>
                  </a:lnTo>
                  <a:lnTo>
                    <a:pt x="305" y="261"/>
                  </a:lnTo>
                  <a:lnTo>
                    <a:pt x="304" y="261"/>
                  </a:lnTo>
                  <a:lnTo>
                    <a:pt x="304" y="262"/>
                  </a:lnTo>
                  <a:lnTo>
                    <a:pt x="304" y="263"/>
                  </a:lnTo>
                  <a:lnTo>
                    <a:pt x="302" y="263"/>
                  </a:lnTo>
                  <a:lnTo>
                    <a:pt x="302" y="265"/>
                  </a:lnTo>
                  <a:lnTo>
                    <a:pt x="302" y="266"/>
                  </a:lnTo>
                  <a:lnTo>
                    <a:pt x="301" y="266"/>
                  </a:lnTo>
                  <a:lnTo>
                    <a:pt x="299" y="266"/>
                  </a:lnTo>
                  <a:lnTo>
                    <a:pt x="298" y="266"/>
                  </a:lnTo>
                  <a:lnTo>
                    <a:pt x="297" y="266"/>
                  </a:lnTo>
                  <a:lnTo>
                    <a:pt x="297" y="265"/>
                  </a:lnTo>
                  <a:lnTo>
                    <a:pt x="296" y="265"/>
                  </a:lnTo>
                  <a:lnTo>
                    <a:pt x="297" y="263"/>
                  </a:lnTo>
                  <a:lnTo>
                    <a:pt x="296" y="263"/>
                  </a:lnTo>
                  <a:lnTo>
                    <a:pt x="296" y="265"/>
                  </a:lnTo>
                  <a:lnTo>
                    <a:pt x="294" y="266"/>
                  </a:lnTo>
                  <a:lnTo>
                    <a:pt x="293" y="267"/>
                  </a:lnTo>
                  <a:lnTo>
                    <a:pt x="291" y="267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89" y="269"/>
                  </a:lnTo>
                  <a:lnTo>
                    <a:pt x="289" y="271"/>
                  </a:lnTo>
                  <a:lnTo>
                    <a:pt x="288" y="271"/>
                  </a:lnTo>
                  <a:lnTo>
                    <a:pt x="287" y="271"/>
                  </a:lnTo>
                  <a:lnTo>
                    <a:pt x="286" y="271"/>
                  </a:lnTo>
                  <a:lnTo>
                    <a:pt x="286" y="272"/>
                  </a:lnTo>
                  <a:lnTo>
                    <a:pt x="285" y="272"/>
                  </a:lnTo>
                  <a:lnTo>
                    <a:pt x="285" y="273"/>
                  </a:lnTo>
                  <a:lnTo>
                    <a:pt x="284" y="273"/>
                  </a:lnTo>
                  <a:lnTo>
                    <a:pt x="284" y="274"/>
                  </a:lnTo>
                  <a:lnTo>
                    <a:pt x="284" y="275"/>
                  </a:lnTo>
                  <a:lnTo>
                    <a:pt x="284" y="276"/>
                  </a:lnTo>
                  <a:lnTo>
                    <a:pt x="284" y="277"/>
                  </a:lnTo>
                  <a:lnTo>
                    <a:pt x="283" y="276"/>
                  </a:lnTo>
                  <a:lnTo>
                    <a:pt x="283" y="277"/>
                  </a:lnTo>
                  <a:lnTo>
                    <a:pt x="282" y="277"/>
                  </a:lnTo>
                  <a:lnTo>
                    <a:pt x="282" y="278"/>
                  </a:lnTo>
                  <a:lnTo>
                    <a:pt x="279" y="278"/>
                  </a:lnTo>
                  <a:lnTo>
                    <a:pt x="279" y="280"/>
                  </a:lnTo>
                  <a:lnTo>
                    <a:pt x="278" y="280"/>
                  </a:lnTo>
                  <a:lnTo>
                    <a:pt x="278" y="282"/>
                  </a:lnTo>
                  <a:lnTo>
                    <a:pt x="277" y="283"/>
                  </a:lnTo>
                  <a:lnTo>
                    <a:pt x="277" y="284"/>
                  </a:lnTo>
                  <a:lnTo>
                    <a:pt x="278" y="284"/>
                  </a:lnTo>
                  <a:lnTo>
                    <a:pt x="278" y="285"/>
                  </a:lnTo>
                  <a:lnTo>
                    <a:pt x="277" y="285"/>
                  </a:lnTo>
                  <a:lnTo>
                    <a:pt x="276" y="286"/>
                  </a:lnTo>
                  <a:lnTo>
                    <a:pt x="276" y="287"/>
                  </a:lnTo>
                  <a:lnTo>
                    <a:pt x="275" y="287"/>
                  </a:lnTo>
                  <a:lnTo>
                    <a:pt x="274" y="288"/>
                  </a:lnTo>
                  <a:lnTo>
                    <a:pt x="274" y="287"/>
                  </a:lnTo>
                  <a:lnTo>
                    <a:pt x="273" y="287"/>
                  </a:lnTo>
                  <a:lnTo>
                    <a:pt x="272" y="287"/>
                  </a:lnTo>
                  <a:lnTo>
                    <a:pt x="272" y="286"/>
                  </a:lnTo>
                  <a:lnTo>
                    <a:pt x="271" y="286"/>
                  </a:lnTo>
                  <a:lnTo>
                    <a:pt x="270" y="286"/>
                  </a:lnTo>
                  <a:lnTo>
                    <a:pt x="270" y="287"/>
                  </a:lnTo>
                  <a:lnTo>
                    <a:pt x="271" y="286"/>
                  </a:lnTo>
                  <a:lnTo>
                    <a:pt x="272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3" y="289"/>
                  </a:lnTo>
                  <a:lnTo>
                    <a:pt x="274" y="288"/>
                  </a:lnTo>
                  <a:lnTo>
                    <a:pt x="275" y="288"/>
                  </a:lnTo>
                  <a:lnTo>
                    <a:pt x="275" y="289"/>
                  </a:lnTo>
                  <a:lnTo>
                    <a:pt x="275" y="290"/>
                  </a:lnTo>
                  <a:lnTo>
                    <a:pt x="275" y="291"/>
                  </a:lnTo>
                  <a:lnTo>
                    <a:pt x="274" y="291"/>
                  </a:lnTo>
                  <a:lnTo>
                    <a:pt x="274" y="292"/>
                  </a:lnTo>
                  <a:lnTo>
                    <a:pt x="274" y="294"/>
                  </a:lnTo>
                  <a:lnTo>
                    <a:pt x="273" y="294"/>
                  </a:lnTo>
                  <a:lnTo>
                    <a:pt x="272" y="296"/>
                  </a:lnTo>
                  <a:lnTo>
                    <a:pt x="271" y="294"/>
                  </a:lnTo>
                  <a:lnTo>
                    <a:pt x="270" y="296"/>
                  </a:lnTo>
                  <a:lnTo>
                    <a:pt x="268" y="296"/>
                  </a:lnTo>
                  <a:lnTo>
                    <a:pt x="270" y="297"/>
                  </a:lnTo>
                  <a:lnTo>
                    <a:pt x="271" y="296"/>
                  </a:lnTo>
                  <a:lnTo>
                    <a:pt x="271" y="297"/>
                  </a:lnTo>
                  <a:lnTo>
                    <a:pt x="271" y="298"/>
                  </a:lnTo>
                  <a:lnTo>
                    <a:pt x="271" y="299"/>
                  </a:lnTo>
                  <a:lnTo>
                    <a:pt x="270" y="299"/>
                  </a:lnTo>
                  <a:lnTo>
                    <a:pt x="268" y="300"/>
                  </a:lnTo>
                  <a:lnTo>
                    <a:pt x="268" y="299"/>
                  </a:lnTo>
                  <a:lnTo>
                    <a:pt x="267" y="299"/>
                  </a:lnTo>
                  <a:lnTo>
                    <a:pt x="267" y="298"/>
                  </a:lnTo>
                  <a:lnTo>
                    <a:pt x="266" y="297"/>
                  </a:lnTo>
                  <a:lnTo>
                    <a:pt x="266" y="298"/>
                  </a:lnTo>
                  <a:lnTo>
                    <a:pt x="266" y="299"/>
                  </a:lnTo>
                  <a:lnTo>
                    <a:pt x="267" y="299"/>
                  </a:lnTo>
                  <a:lnTo>
                    <a:pt x="267" y="300"/>
                  </a:lnTo>
                  <a:lnTo>
                    <a:pt x="266" y="300"/>
                  </a:lnTo>
                  <a:lnTo>
                    <a:pt x="264" y="300"/>
                  </a:lnTo>
                  <a:lnTo>
                    <a:pt x="264" y="299"/>
                  </a:lnTo>
                  <a:lnTo>
                    <a:pt x="263" y="300"/>
                  </a:lnTo>
                  <a:lnTo>
                    <a:pt x="264" y="300"/>
                  </a:lnTo>
                  <a:lnTo>
                    <a:pt x="264" y="301"/>
                  </a:lnTo>
                  <a:lnTo>
                    <a:pt x="262" y="301"/>
                  </a:lnTo>
                  <a:lnTo>
                    <a:pt x="262" y="302"/>
                  </a:lnTo>
                  <a:lnTo>
                    <a:pt x="263" y="302"/>
                  </a:lnTo>
                  <a:lnTo>
                    <a:pt x="263" y="303"/>
                  </a:lnTo>
                  <a:lnTo>
                    <a:pt x="262" y="303"/>
                  </a:lnTo>
                  <a:lnTo>
                    <a:pt x="261" y="303"/>
                  </a:lnTo>
                  <a:lnTo>
                    <a:pt x="261" y="305"/>
                  </a:lnTo>
                  <a:lnTo>
                    <a:pt x="261" y="306"/>
                  </a:lnTo>
                  <a:lnTo>
                    <a:pt x="260" y="306"/>
                  </a:lnTo>
                  <a:lnTo>
                    <a:pt x="260" y="305"/>
                  </a:lnTo>
                  <a:lnTo>
                    <a:pt x="259" y="305"/>
                  </a:lnTo>
                  <a:lnTo>
                    <a:pt x="259" y="306"/>
                  </a:lnTo>
                  <a:lnTo>
                    <a:pt x="260" y="306"/>
                  </a:lnTo>
                  <a:lnTo>
                    <a:pt x="259" y="307"/>
                  </a:lnTo>
                  <a:lnTo>
                    <a:pt x="259" y="308"/>
                  </a:lnTo>
                  <a:lnTo>
                    <a:pt x="259" y="309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9" y="309"/>
                  </a:lnTo>
                  <a:lnTo>
                    <a:pt x="259" y="311"/>
                  </a:lnTo>
                  <a:lnTo>
                    <a:pt x="259" y="312"/>
                  </a:lnTo>
                  <a:lnTo>
                    <a:pt x="260" y="311"/>
                  </a:lnTo>
                  <a:lnTo>
                    <a:pt x="261" y="312"/>
                  </a:lnTo>
                  <a:lnTo>
                    <a:pt x="262" y="312"/>
                  </a:lnTo>
                  <a:lnTo>
                    <a:pt x="262" y="311"/>
                  </a:lnTo>
                  <a:lnTo>
                    <a:pt x="263" y="312"/>
                  </a:lnTo>
                  <a:lnTo>
                    <a:pt x="264" y="312"/>
                  </a:lnTo>
                  <a:lnTo>
                    <a:pt x="264" y="313"/>
                  </a:lnTo>
                  <a:lnTo>
                    <a:pt x="266" y="313"/>
                  </a:lnTo>
                  <a:lnTo>
                    <a:pt x="267" y="314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8"/>
                  </a:lnTo>
                  <a:lnTo>
                    <a:pt x="266" y="318"/>
                  </a:lnTo>
                  <a:lnTo>
                    <a:pt x="264" y="319"/>
                  </a:lnTo>
                  <a:lnTo>
                    <a:pt x="264" y="320"/>
                  </a:lnTo>
                  <a:lnTo>
                    <a:pt x="263" y="320"/>
                  </a:lnTo>
                  <a:lnTo>
                    <a:pt x="262" y="320"/>
                  </a:lnTo>
                  <a:lnTo>
                    <a:pt x="261" y="320"/>
                  </a:lnTo>
                  <a:lnTo>
                    <a:pt x="261" y="321"/>
                  </a:lnTo>
                  <a:lnTo>
                    <a:pt x="261" y="322"/>
                  </a:lnTo>
                  <a:lnTo>
                    <a:pt x="260" y="322"/>
                  </a:lnTo>
                  <a:lnTo>
                    <a:pt x="259" y="323"/>
                  </a:lnTo>
                  <a:lnTo>
                    <a:pt x="260" y="323"/>
                  </a:lnTo>
                  <a:lnTo>
                    <a:pt x="260" y="324"/>
                  </a:lnTo>
                  <a:lnTo>
                    <a:pt x="260" y="326"/>
                  </a:lnTo>
                  <a:lnTo>
                    <a:pt x="259" y="326"/>
                  </a:lnTo>
                  <a:lnTo>
                    <a:pt x="258" y="326"/>
                  </a:lnTo>
                  <a:lnTo>
                    <a:pt x="256" y="328"/>
                  </a:lnTo>
                  <a:lnTo>
                    <a:pt x="258" y="328"/>
                  </a:lnTo>
                  <a:lnTo>
                    <a:pt x="259" y="328"/>
                  </a:lnTo>
                  <a:lnTo>
                    <a:pt x="259" y="329"/>
                  </a:lnTo>
                  <a:lnTo>
                    <a:pt x="258" y="329"/>
                  </a:lnTo>
                  <a:lnTo>
                    <a:pt x="258" y="330"/>
                  </a:lnTo>
                  <a:lnTo>
                    <a:pt x="256" y="330"/>
                  </a:lnTo>
                  <a:lnTo>
                    <a:pt x="255" y="330"/>
                  </a:lnTo>
                  <a:lnTo>
                    <a:pt x="255" y="331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1"/>
                  </a:lnTo>
                  <a:lnTo>
                    <a:pt x="253" y="332"/>
                  </a:lnTo>
                  <a:lnTo>
                    <a:pt x="252" y="332"/>
                  </a:lnTo>
                  <a:lnTo>
                    <a:pt x="251" y="332"/>
                  </a:lnTo>
                  <a:lnTo>
                    <a:pt x="249" y="332"/>
                  </a:lnTo>
                  <a:lnTo>
                    <a:pt x="249" y="333"/>
                  </a:lnTo>
                  <a:lnTo>
                    <a:pt x="248" y="333"/>
                  </a:lnTo>
                  <a:lnTo>
                    <a:pt x="249" y="334"/>
                  </a:lnTo>
                  <a:lnTo>
                    <a:pt x="248" y="335"/>
                  </a:lnTo>
                  <a:lnTo>
                    <a:pt x="247" y="335"/>
                  </a:lnTo>
                  <a:lnTo>
                    <a:pt x="247" y="336"/>
                  </a:lnTo>
                  <a:lnTo>
                    <a:pt x="247" y="337"/>
                  </a:lnTo>
                  <a:lnTo>
                    <a:pt x="245" y="337"/>
                  </a:lnTo>
                  <a:lnTo>
                    <a:pt x="244" y="336"/>
                  </a:lnTo>
                  <a:lnTo>
                    <a:pt x="243" y="336"/>
                  </a:lnTo>
                  <a:lnTo>
                    <a:pt x="243" y="337"/>
                  </a:lnTo>
                  <a:lnTo>
                    <a:pt x="243" y="339"/>
                  </a:lnTo>
                  <a:lnTo>
                    <a:pt x="242" y="339"/>
                  </a:lnTo>
                  <a:lnTo>
                    <a:pt x="242" y="341"/>
                  </a:lnTo>
                  <a:lnTo>
                    <a:pt x="242" y="342"/>
                  </a:lnTo>
                  <a:lnTo>
                    <a:pt x="241" y="342"/>
                  </a:lnTo>
                  <a:lnTo>
                    <a:pt x="240" y="342"/>
                  </a:lnTo>
                  <a:lnTo>
                    <a:pt x="239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39" y="344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7" y="344"/>
                  </a:lnTo>
                  <a:lnTo>
                    <a:pt x="236" y="345"/>
                  </a:lnTo>
                  <a:lnTo>
                    <a:pt x="233" y="345"/>
                  </a:lnTo>
                  <a:lnTo>
                    <a:pt x="233" y="346"/>
                  </a:lnTo>
                  <a:lnTo>
                    <a:pt x="236" y="346"/>
                  </a:lnTo>
                  <a:lnTo>
                    <a:pt x="237" y="346"/>
                  </a:lnTo>
                  <a:lnTo>
                    <a:pt x="237" y="347"/>
                  </a:lnTo>
                  <a:lnTo>
                    <a:pt x="236" y="347"/>
                  </a:lnTo>
                  <a:lnTo>
                    <a:pt x="236" y="348"/>
                  </a:lnTo>
                  <a:lnTo>
                    <a:pt x="237" y="348"/>
                  </a:lnTo>
                  <a:lnTo>
                    <a:pt x="236" y="349"/>
                  </a:lnTo>
                  <a:lnTo>
                    <a:pt x="233" y="349"/>
                  </a:lnTo>
                  <a:lnTo>
                    <a:pt x="233" y="351"/>
                  </a:lnTo>
                  <a:lnTo>
                    <a:pt x="232" y="351"/>
                  </a:lnTo>
                  <a:lnTo>
                    <a:pt x="231" y="351"/>
                  </a:lnTo>
                  <a:lnTo>
                    <a:pt x="231" y="352"/>
                  </a:lnTo>
                  <a:lnTo>
                    <a:pt x="231" y="353"/>
                  </a:lnTo>
                  <a:lnTo>
                    <a:pt x="230" y="353"/>
                  </a:lnTo>
                  <a:lnTo>
                    <a:pt x="230" y="352"/>
                  </a:lnTo>
                  <a:lnTo>
                    <a:pt x="229" y="352"/>
                  </a:lnTo>
                  <a:lnTo>
                    <a:pt x="230" y="353"/>
                  </a:lnTo>
                  <a:lnTo>
                    <a:pt x="229" y="353"/>
                  </a:lnTo>
                  <a:lnTo>
                    <a:pt x="229" y="354"/>
                  </a:lnTo>
                  <a:lnTo>
                    <a:pt x="228" y="354"/>
                  </a:lnTo>
                  <a:lnTo>
                    <a:pt x="228" y="356"/>
                  </a:lnTo>
                  <a:lnTo>
                    <a:pt x="227" y="356"/>
                  </a:lnTo>
                  <a:lnTo>
                    <a:pt x="226" y="356"/>
                  </a:lnTo>
                  <a:lnTo>
                    <a:pt x="226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6" y="356"/>
                  </a:lnTo>
                  <a:lnTo>
                    <a:pt x="225" y="357"/>
                  </a:lnTo>
                  <a:lnTo>
                    <a:pt x="224" y="357"/>
                  </a:lnTo>
                  <a:lnTo>
                    <a:pt x="224" y="358"/>
                  </a:lnTo>
                  <a:lnTo>
                    <a:pt x="225" y="358"/>
                  </a:lnTo>
                  <a:lnTo>
                    <a:pt x="225" y="359"/>
                  </a:lnTo>
                  <a:lnTo>
                    <a:pt x="224" y="359"/>
                  </a:lnTo>
                  <a:lnTo>
                    <a:pt x="222" y="359"/>
                  </a:lnTo>
                  <a:lnTo>
                    <a:pt x="221" y="358"/>
                  </a:lnTo>
                  <a:lnTo>
                    <a:pt x="220" y="358"/>
                  </a:lnTo>
                  <a:lnTo>
                    <a:pt x="220" y="359"/>
                  </a:lnTo>
                  <a:lnTo>
                    <a:pt x="218" y="359"/>
                  </a:lnTo>
                  <a:lnTo>
                    <a:pt x="218" y="360"/>
                  </a:lnTo>
                  <a:lnTo>
                    <a:pt x="220" y="360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0" y="362"/>
                  </a:lnTo>
                  <a:lnTo>
                    <a:pt x="218" y="362"/>
                  </a:lnTo>
                  <a:lnTo>
                    <a:pt x="217" y="362"/>
                  </a:lnTo>
                  <a:lnTo>
                    <a:pt x="216" y="362"/>
                  </a:lnTo>
                  <a:lnTo>
                    <a:pt x="215" y="362"/>
                  </a:lnTo>
                  <a:lnTo>
                    <a:pt x="215" y="363"/>
                  </a:lnTo>
                  <a:lnTo>
                    <a:pt x="214" y="363"/>
                  </a:lnTo>
                  <a:lnTo>
                    <a:pt x="214" y="364"/>
                  </a:lnTo>
                  <a:lnTo>
                    <a:pt x="213" y="364"/>
                  </a:lnTo>
                  <a:lnTo>
                    <a:pt x="213" y="365"/>
                  </a:lnTo>
                  <a:lnTo>
                    <a:pt x="213" y="366"/>
                  </a:lnTo>
                  <a:lnTo>
                    <a:pt x="214" y="366"/>
                  </a:lnTo>
                  <a:lnTo>
                    <a:pt x="213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5" y="366"/>
                  </a:lnTo>
                  <a:lnTo>
                    <a:pt x="215" y="367"/>
                  </a:lnTo>
                  <a:lnTo>
                    <a:pt x="215" y="368"/>
                  </a:lnTo>
                  <a:lnTo>
                    <a:pt x="215" y="369"/>
                  </a:lnTo>
                  <a:lnTo>
                    <a:pt x="214" y="368"/>
                  </a:lnTo>
                  <a:lnTo>
                    <a:pt x="214" y="369"/>
                  </a:lnTo>
                  <a:lnTo>
                    <a:pt x="215" y="369"/>
                  </a:lnTo>
                  <a:lnTo>
                    <a:pt x="215" y="371"/>
                  </a:lnTo>
                  <a:lnTo>
                    <a:pt x="214" y="371"/>
                  </a:lnTo>
                  <a:lnTo>
                    <a:pt x="213" y="369"/>
                  </a:lnTo>
                  <a:lnTo>
                    <a:pt x="213" y="368"/>
                  </a:lnTo>
                  <a:lnTo>
                    <a:pt x="211" y="367"/>
                  </a:lnTo>
                  <a:lnTo>
                    <a:pt x="211" y="368"/>
                  </a:lnTo>
                  <a:lnTo>
                    <a:pt x="211" y="369"/>
                  </a:lnTo>
                  <a:lnTo>
                    <a:pt x="213" y="369"/>
                  </a:lnTo>
                  <a:lnTo>
                    <a:pt x="213" y="371"/>
                  </a:lnTo>
                  <a:lnTo>
                    <a:pt x="211" y="371"/>
                  </a:lnTo>
                  <a:lnTo>
                    <a:pt x="210" y="369"/>
                  </a:lnTo>
                  <a:lnTo>
                    <a:pt x="210" y="371"/>
                  </a:lnTo>
                  <a:lnTo>
                    <a:pt x="209" y="372"/>
                  </a:lnTo>
                  <a:lnTo>
                    <a:pt x="208" y="372"/>
                  </a:lnTo>
                  <a:lnTo>
                    <a:pt x="207" y="372"/>
                  </a:lnTo>
                  <a:lnTo>
                    <a:pt x="206" y="372"/>
                  </a:lnTo>
                  <a:lnTo>
                    <a:pt x="206" y="374"/>
                  </a:lnTo>
                  <a:lnTo>
                    <a:pt x="205" y="374"/>
                  </a:lnTo>
                  <a:lnTo>
                    <a:pt x="205" y="375"/>
                  </a:lnTo>
                  <a:lnTo>
                    <a:pt x="203" y="374"/>
                  </a:lnTo>
                  <a:lnTo>
                    <a:pt x="203" y="375"/>
                  </a:lnTo>
                  <a:lnTo>
                    <a:pt x="203" y="376"/>
                  </a:lnTo>
                  <a:lnTo>
                    <a:pt x="203" y="377"/>
                  </a:lnTo>
                  <a:lnTo>
                    <a:pt x="202" y="377"/>
                  </a:lnTo>
                  <a:lnTo>
                    <a:pt x="201" y="377"/>
                  </a:lnTo>
                  <a:lnTo>
                    <a:pt x="202" y="376"/>
                  </a:lnTo>
                  <a:lnTo>
                    <a:pt x="202" y="375"/>
                  </a:lnTo>
                  <a:lnTo>
                    <a:pt x="202" y="374"/>
                  </a:lnTo>
                  <a:lnTo>
                    <a:pt x="201" y="374"/>
                  </a:lnTo>
                  <a:lnTo>
                    <a:pt x="199" y="374"/>
                  </a:lnTo>
                  <a:lnTo>
                    <a:pt x="199" y="375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8" y="376"/>
                  </a:lnTo>
                  <a:lnTo>
                    <a:pt x="197" y="376"/>
                  </a:lnTo>
                  <a:lnTo>
                    <a:pt x="196" y="376"/>
                  </a:lnTo>
                  <a:lnTo>
                    <a:pt x="197" y="377"/>
                  </a:lnTo>
                  <a:lnTo>
                    <a:pt x="196" y="377"/>
                  </a:lnTo>
                  <a:lnTo>
                    <a:pt x="195" y="377"/>
                  </a:lnTo>
                  <a:lnTo>
                    <a:pt x="194" y="377"/>
                  </a:lnTo>
                  <a:lnTo>
                    <a:pt x="195" y="378"/>
                  </a:lnTo>
                  <a:lnTo>
                    <a:pt x="194" y="378"/>
                  </a:lnTo>
                  <a:lnTo>
                    <a:pt x="194" y="379"/>
                  </a:lnTo>
                  <a:lnTo>
                    <a:pt x="194" y="380"/>
                  </a:lnTo>
                  <a:lnTo>
                    <a:pt x="193" y="380"/>
                  </a:lnTo>
                  <a:lnTo>
                    <a:pt x="193" y="379"/>
                  </a:lnTo>
                  <a:lnTo>
                    <a:pt x="193" y="378"/>
                  </a:lnTo>
                  <a:lnTo>
                    <a:pt x="192" y="378"/>
                  </a:lnTo>
                  <a:lnTo>
                    <a:pt x="192" y="379"/>
                  </a:lnTo>
                  <a:lnTo>
                    <a:pt x="192" y="380"/>
                  </a:lnTo>
                  <a:lnTo>
                    <a:pt x="191" y="380"/>
                  </a:lnTo>
                  <a:lnTo>
                    <a:pt x="190" y="380"/>
                  </a:lnTo>
                  <a:lnTo>
                    <a:pt x="190" y="379"/>
                  </a:lnTo>
                  <a:lnTo>
                    <a:pt x="187" y="380"/>
                  </a:lnTo>
                  <a:lnTo>
                    <a:pt x="187" y="381"/>
                  </a:lnTo>
                  <a:lnTo>
                    <a:pt x="186" y="381"/>
                  </a:lnTo>
                  <a:lnTo>
                    <a:pt x="185" y="382"/>
                  </a:lnTo>
                  <a:lnTo>
                    <a:pt x="184" y="382"/>
                  </a:lnTo>
                  <a:lnTo>
                    <a:pt x="184" y="381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3" y="381"/>
                  </a:lnTo>
                  <a:lnTo>
                    <a:pt x="183" y="380"/>
                  </a:lnTo>
                  <a:lnTo>
                    <a:pt x="183" y="379"/>
                  </a:lnTo>
                  <a:lnTo>
                    <a:pt x="184" y="378"/>
                  </a:lnTo>
                  <a:lnTo>
                    <a:pt x="184" y="379"/>
                  </a:lnTo>
                  <a:lnTo>
                    <a:pt x="185" y="379"/>
                  </a:lnTo>
                  <a:lnTo>
                    <a:pt x="185" y="378"/>
                  </a:lnTo>
                  <a:lnTo>
                    <a:pt x="184" y="378"/>
                  </a:lnTo>
                  <a:lnTo>
                    <a:pt x="183" y="377"/>
                  </a:lnTo>
                  <a:lnTo>
                    <a:pt x="182" y="378"/>
                  </a:lnTo>
                  <a:lnTo>
                    <a:pt x="181" y="378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81"/>
                  </a:lnTo>
                  <a:lnTo>
                    <a:pt x="180" y="382"/>
                  </a:lnTo>
                  <a:lnTo>
                    <a:pt x="180" y="383"/>
                  </a:lnTo>
                  <a:lnTo>
                    <a:pt x="179" y="383"/>
                  </a:lnTo>
                  <a:lnTo>
                    <a:pt x="178" y="383"/>
                  </a:lnTo>
                  <a:lnTo>
                    <a:pt x="178" y="385"/>
                  </a:lnTo>
                  <a:lnTo>
                    <a:pt x="178" y="387"/>
                  </a:lnTo>
                  <a:lnTo>
                    <a:pt x="179" y="387"/>
                  </a:lnTo>
                  <a:lnTo>
                    <a:pt x="178" y="388"/>
                  </a:lnTo>
                  <a:lnTo>
                    <a:pt x="176" y="388"/>
                  </a:lnTo>
                  <a:lnTo>
                    <a:pt x="176" y="387"/>
                  </a:lnTo>
                  <a:lnTo>
                    <a:pt x="175" y="387"/>
                  </a:lnTo>
                  <a:lnTo>
                    <a:pt x="175" y="388"/>
                  </a:lnTo>
                  <a:lnTo>
                    <a:pt x="174" y="388"/>
                  </a:lnTo>
                  <a:lnTo>
                    <a:pt x="174" y="387"/>
                  </a:lnTo>
                  <a:lnTo>
                    <a:pt x="172" y="387"/>
                  </a:lnTo>
                  <a:lnTo>
                    <a:pt x="172" y="385"/>
                  </a:lnTo>
                  <a:lnTo>
                    <a:pt x="172" y="383"/>
                  </a:lnTo>
                  <a:lnTo>
                    <a:pt x="171" y="383"/>
                  </a:lnTo>
                  <a:lnTo>
                    <a:pt x="170" y="383"/>
                  </a:lnTo>
                  <a:lnTo>
                    <a:pt x="170" y="385"/>
                  </a:lnTo>
                  <a:lnTo>
                    <a:pt x="171" y="385"/>
                  </a:lnTo>
                  <a:lnTo>
                    <a:pt x="171" y="387"/>
                  </a:lnTo>
                  <a:lnTo>
                    <a:pt x="171" y="388"/>
                  </a:lnTo>
                  <a:lnTo>
                    <a:pt x="170" y="388"/>
                  </a:lnTo>
                  <a:lnTo>
                    <a:pt x="170" y="389"/>
                  </a:lnTo>
                  <a:lnTo>
                    <a:pt x="170" y="390"/>
                  </a:lnTo>
                  <a:lnTo>
                    <a:pt x="169" y="390"/>
                  </a:lnTo>
                  <a:lnTo>
                    <a:pt x="168" y="390"/>
                  </a:lnTo>
                  <a:lnTo>
                    <a:pt x="168" y="389"/>
                  </a:lnTo>
                  <a:lnTo>
                    <a:pt x="168" y="388"/>
                  </a:lnTo>
                  <a:lnTo>
                    <a:pt x="167" y="388"/>
                  </a:lnTo>
                  <a:lnTo>
                    <a:pt x="167" y="387"/>
                  </a:lnTo>
                  <a:lnTo>
                    <a:pt x="165" y="387"/>
                  </a:lnTo>
                  <a:lnTo>
                    <a:pt x="165" y="388"/>
                  </a:lnTo>
                  <a:lnTo>
                    <a:pt x="165" y="389"/>
                  </a:lnTo>
                  <a:lnTo>
                    <a:pt x="167" y="389"/>
                  </a:lnTo>
                  <a:lnTo>
                    <a:pt x="167" y="390"/>
                  </a:lnTo>
                  <a:lnTo>
                    <a:pt x="165" y="391"/>
                  </a:lnTo>
                  <a:lnTo>
                    <a:pt x="164" y="391"/>
                  </a:lnTo>
                  <a:lnTo>
                    <a:pt x="164" y="390"/>
                  </a:lnTo>
                  <a:lnTo>
                    <a:pt x="164" y="389"/>
                  </a:lnTo>
                  <a:lnTo>
                    <a:pt x="164" y="388"/>
                  </a:lnTo>
                  <a:lnTo>
                    <a:pt x="164" y="387"/>
                  </a:lnTo>
                  <a:lnTo>
                    <a:pt x="165" y="385"/>
                  </a:lnTo>
                  <a:lnTo>
                    <a:pt x="167" y="383"/>
                  </a:lnTo>
                  <a:lnTo>
                    <a:pt x="167" y="385"/>
                  </a:lnTo>
                  <a:lnTo>
                    <a:pt x="168" y="385"/>
                  </a:lnTo>
                  <a:lnTo>
                    <a:pt x="169" y="385"/>
                  </a:lnTo>
                  <a:lnTo>
                    <a:pt x="169" y="383"/>
                  </a:lnTo>
                  <a:lnTo>
                    <a:pt x="170" y="382"/>
                  </a:lnTo>
                  <a:lnTo>
                    <a:pt x="171" y="382"/>
                  </a:lnTo>
                  <a:lnTo>
                    <a:pt x="172" y="382"/>
                  </a:lnTo>
                  <a:lnTo>
                    <a:pt x="172" y="381"/>
                  </a:lnTo>
                  <a:lnTo>
                    <a:pt x="172" y="380"/>
                  </a:lnTo>
                  <a:lnTo>
                    <a:pt x="171" y="380"/>
                  </a:lnTo>
                  <a:lnTo>
                    <a:pt x="175" y="376"/>
                  </a:lnTo>
                  <a:lnTo>
                    <a:pt x="176" y="376"/>
                  </a:lnTo>
                  <a:lnTo>
                    <a:pt x="176" y="375"/>
                  </a:lnTo>
                  <a:lnTo>
                    <a:pt x="178" y="375"/>
                  </a:lnTo>
                  <a:lnTo>
                    <a:pt x="179" y="374"/>
                  </a:lnTo>
                  <a:lnTo>
                    <a:pt x="180" y="374"/>
                  </a:lnTo>
                  <a:lnTo>
                    <a:pt x="180" y="372"/>
                  </a:lnTo>
                  <a:lnTo>
                    <a:pt x="181" y="372"/>
                  </a:lnTo>
                  <a:lnTo>
                    <a:pt x="182" y="372"/>
                  </a:lnTo>
                  <a:lnTo>
                    <a:pt x="183" y="371"/>
                  </a:lnTo>
                  <a:lnTo>
                    <a:pt x="184" y="371"/>
                  </a:lnTo>
                  <a:lnTo>
                    <a:pt x="186" y="369"/>
                  </a:lnTo>
                  <a:lnTo>
                    <a:pt x="185" y="371"/>
                  </a:lnTo>
                  <a:lnTo>
                    <a:pt x="186" y="371"/>
                  </a:lnTo>
                  <a:lnTo>
                    <a:pt x="186" y="372"/>
                  </a:lnTo>
                  <a:lnTo>
                    <a:pt x="187" y="372"/>
                  </a:lnTo>
                  <a:lnTo>
                    <a:pt x="187" y="374"/>
                  </a:lnTo>
                  <a:lnTo>
                    <a:pt x="190" y="374"/>
                  </a:lnTo>
                  <a:lnTo>
                    <a:pt x="190" y="375"/>
                  </a:lnTo>
                  <a:lnTo>
                    <a:pt x="191" y="376"/>
                  </a:lnTo>
                  <a:lnTo>
                    <a:pt x="192" y="376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91" y="374"/>
                  </a:lnTo>
                  <a:lnTo>
                    <a:pt x="192" y="374"/>
                  </a:lnTo>
                  <a:lnTo>
                    <a:pt x="193" y="374"/>
                  </a:lnTo>
                  <a:lnTo>
                    <a:pt x="194" y="374"/>
                  </a:lnTo>
                  <a:lnTo>
                    <a:pt x="194" y="375"/>
                  </a:lnTo>
                  <a:lnTo>
                    <a:pt x="195" y="375"/>
                  </a:lnTo>
                  <a:lnTo>
                    <a:pt x="195" y="374"/>
                  </a:lnTo>
                  <a:lnTo>
                    <a:pt x="193" y="372"/>
                  </a:lnTo>
                  <a:lnTo>
                    <a:pt x="193" y="371"/>
                  </a:lnTo>
                  <a:lnTo>
                    <a:pt x="193" y="369"/>
                  </a:lnTo>
                  <a:lnTo>
                    <a:pt x="194" y="368"/>
                  </a:lnTo>
                  <a:lnTo>
                    <a:pt x="194" y="367"/>
                  </a:lnTo>
                  <a:lnTo>
                    <a:pt x="194" y="366"/>
                  </a:lnTo>
                  <a:lnTo>
                    <a:pt x="195" y="365"/>
                  </a:lnTo>
                  <a:lnTo>
                    <a:pt x="196" y="364"/>
                  </a:lnTo>
                  <a:lnTo>
                    <a:pt x="198" y="363"/>
                  </a:lnTo>
                  <a:lnTo>
                    <a:pt x="198" y="362"/>
                  </a:lnTo>
                  <a:lnTo>
                    <a:pt x="199" y="360"/>
                  </a:lnTo>
                  <a:lnTo>
                    <a:pt x="201" y="360"/>
                  </a:lnTo>
                  <a:lnTo>
                    <a:pt x="203" y="358"/>
                  </a:lnTo>
                  <a:lnTo>
                    <a:pt x="203" y="359"/>
                  </a:lnTo>
                  <a:lnTo>
                    <a:pt x="205" y="359"/>
                  </a:lnTo>
                  <a:lnTo>
                    <a:pt x="206" y="358"/>
                  </a:lnTo>
                  <a:lnTo>
                    <a:pt x="206" y="357"/>
                  </a:lnTo>
                  <a:lnTo>
                    <a:pt x="207" y="357"/>
                  </a:lnTo>
                  <a:lnTo>
                    <a:pt x="208" y="356"/>
                  </a:lnTo>
                  <a:lnTo>
                    <a:pt x="209" y="354"/>
                  </a:lnTo>
                  <a:lnTo>
                    <a:pt x="209" y="356"/>
                  </a:lnTo>
                  <a:lnTo>
                    <a:pt x="210" y="356"/>
                  </a:lnTo>
                  <a:lnTo>
                    <a:pt x="211" y="356"/>
                  </a:lnTo>
                  <a:lnTo>
                    <a:pt x="213" y="357"/>
                  </a:lnTo>
                  <a:lnTo>
                    <a:pt x="213" y="356"/>
                  </a:lnTo>
                  <a:lnTo>
                    <a:pt x="213" y="354"/>
                  </a:lnTo>
                  <a:lnTo>
                    <a:pt x="211" y="354"/>
                  </a:lnTo>
                  <a:lnTo>
                    <a:pt x="211" y="353"/>
                  </a:lnTo>
                  <a:lnTo>
                    <a:pt x="211" y="352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3" y="349"/>
                  </a:lnTo>
                  <a:lnTo>
                    <a:pt x="216" y="346"/>
                  </a:lnTo>
                  <a:lnTo>
                    <a:pt x="217" y="345"/>
                  </a:lnTo>
                  <a:lnTo>
                    <a:pt x="218" y="344"/>
                  </a:lnTo>
                  <a:lnTo>
                    <a:pt x="220" y="343"/>
                  </a:lnTo>
                  <a:lnTo>
                    <a:pt x="220" y="342"/>
                  </a:lnTo>
                  <a:lnTo>
                    <a:pt x="221" y="342"/>
                  </a:lnTo>
                  <a:lnTo>
                    <a:pt x="222" y="342"/>
                  </a:lnTo>
                  <a:lnTo>
                    <a:pt x="222" y="343"/>
                  </a:lnTo>
                  <a:lnTo>
                    <a:pt x="224" y="343"/>
                  </a:lnTo>
                  <a:lnTo>
                    <a:pt x="224" y="342"/>
                  </a:lnTo>
                  <a:lnTo>
                    <a:pt x="224" y="341"/>
                  </a:lnTo>
                  <a:lnTo>
                    <a:pt x="224" y="339"/>
                  </a:lnTo>
                  <a:lnTo>
                    <a:pt x="222" y="339"/>
                  </a:lnTo>
                  <a:lnTo>
                    <a:pt x="222" y="337"/>
                  </a:lnTo>
                  <a:lnTo>
                    <a:pt x="222" y="336"/>
                  </a:lnTo>
                  <a:lnTo>
                    <a:pt x="222" y="335"/>
                  </a:lnTo>
                  <a:lnTo>
                    <a:pt x="222" y="334"/>
                  </a:lnTo>
                  <a:lnTo>
                    <a:pt x="224" y="333"/>
                  </a:lnTo>
                  <a:lnTo>
                    <a:pt x="224" y="332"/>
                  </a:lnTo>
                  <a:lnTo>
                    <a:pt x="224" y="331"/>
                  </a:lnTo>
                  <a:lnTo>
                    <a:pt x="224" y="330"/>
                  </a:lnTo>
                  <a:lnTo>
                    <a:pt x="225" y="330"/>
                  </a:lnTo>
                  <a:lnTo>
                    <a:pt x="225" y="329"/>
                  </a:lnTo>
                  <a:lnTo>
                    <a:pt x="224" y="328"/>
                  </a:lnTo>
                  <a:lnTo>
                    <a:pt x="224" y="326"/>
                  </a:lnTo>
                  <a:lnTo>
                    <a:pt x="224" y="324"/>
                  </a:lnTo>
                  <a:lnTo>
                    <a:pt x="225" y="323"/>
                  </a:lnTo>
                  <a:lnTo>
                    <a:pt x="225" y="322"/>
                  </a:lnTo>
                  <a:lnTo>
                    <a:pt x="226" y="322"/>
                  </a:lnTo>
                  <a:lnTo>
                    <a:pt x="226" y="321"/>
                  </a:lnTo>
                  <a:lnTo>
                    <a:pt x="227" y="320"/>
                  </a:lnTo>
                  <a:lnTo>
                    <a:pt x="228" y="319"/>
                  </a:lnTo>
                  <a:lnTo>
                    <a:pt x="229" y="318"/>
                  </a:lnTo>
                  <a:lnTo>
                    <a:pt x="228" y="318"/>
                  </a:lnTo>
                  <a:lnTo>
                    <a:pt x="228" y="317"/>
                  </a:lnTo>
                  <a:lnTo>
                    <a:pt x="229" y="315"/>
                  </a:lnTo>
                  <a:lnTo>
                    <a:pt x="229" y="314"/>
                  </a:lnTo>
                  <a:lnTo>
                    <a:pt x="228" y="314"/>
                  </a:lnTo>
                  <a:lnTo>
                    <a:pt x="228" y="315"/>
                  </a:lnTo>
                  <a:lnTo>
                    <a:pt x="227" y="315"/>
                  </a:lnTo>
                  <a:lnTo>
                    <a:pt x="226" y="317"/>
                  </a:lnTo>
                  <a:lnTo>
                    <a:pt x="225" y="317"/>
                  </a:lnTo>
                  <a:lnTo>
                    <a:pt x="224" y="318"/>
                  </a:lnTo>
                  <a:lnTo>
                    <a:pt x="222" y="318"/>
                  </a:lnTo>
                  <a:lnTo>
                    <a:pt x="221" y="319"/>
                  </a:lnTo>
                  <a:lnTo>
                    <a:pt x="218" y="320"/>
                  </a:lnTo>
                  <a:lnTo>
                    <a:pt x="217" y="320"/>
                  </a:lnTo>
                  <a:lnTo>
                    <a:pt x="216" y="320"/>
                  </a:lnTo>
                  <a:lnTo>
                    <a:pt x="215" y="319"/>
                  </a:lnTo>
                  <a:lnTo>
                    <a:pt x="215" y="318"/>
                  </a:lnTo>
                  <a:lnTo>
                    <a:pt x="214" y="317"/>
                  </a:lnTo>
                  <a:lnTo>
                    <a:pt x="213" y="317"/>
                  </a:lnTo>
                  <a:lnTo>
                    <a:pt x="213" y="315"/>
                  </a:lnTo>
                  <a:lnTo>
                    <a:pt x="214" y="315"/>
                  </a:lnTo>
                  <a:lnTo>
                    <a:pt x="214" y="314"/>
                  </a:lnTo>
                  <a:lnTo>
                    <a:pt x="214" y="313"/>
                  </a:lnTo>
                  <a:lnTo>
                    <a:pt x="213" y="313"/>
                  </a:lnTo>
                  <a:lnTo>
                    <a:pt x="213" y="314"/>
                  </a:lnTo>
                  <a:lnTo>
                    <a:pt x="211" y="315"/>
                  </a:lnTo>
                  <a:lnTo>
                    <a:pt x="211" y="314"/>
                  </a:lnTo>
                  <a:lnTo>
                    <a:pt x="210" y="313"/>
                  </a:lnTo>
                  <a:lnTo>
                    <a:pt x="210" y="314"/>
                  </a:lnTo>
                  <a:lnTo>
                    <a:pt x="211" y="314"/>
                  </a:lnTo>
                  <a:lnTo>
                    <a:pt x="210" y="317"/>
                  </a:lnTo>
                  <a:lnTo>
                    <a:pt x="209" y="317"/>
                  </a:lnTo>
                  <a:lnTo>
                    <a:pt x="209" y="318"/>
                  </a:lnTo>
                  <a:lnTo>
                    <a:pt x="210" y="319"/>
                  </a:lnTo>
                  <a:lnTo>
                    <a:pt x="210" y="320"/>
                  </a:lnTo>
                  <a:lnTo>
                    <a:pt x="210" y="321"/>
                  </a:lnTo>
                  <a:lnTo>
                    <a:pt x="211" y="321"/>
                  </a:lnTo>
                  <a:lnTo>
                    <a:pt x="211" y="322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10" y="324"/>
                  </a:lnTo>
                  <a:lnTo>
                    <a:pt x="209" y="324"/>
                  </a:lnTo>
                  <a:lnTo>
                    <a:pt x="208" y="324"/>
                  </a:lnTo>
                  <a:lnTo>
                    <a:pt x="208" y="323"/>
                  </a:lnTo>
                  <a:lnTo>
                    <a:pt x="208" y="322"/>
                  </a:lnTo>
                  <a:lnTo>
                    <a:pt x="207" y="322"/>
                  </a:lnTo>
                  <a:lnTo>
                    <a:pt x="207" y="321"/>
                  </a:lnTo>
                  <a:lnTo>
                    <a:pt x="206" y="319"/>
                  </a:lnTo>
                  <a:lnTo>
                    <a:pt x="205" y="318"/>
                  </a:lnTo>
                  <a:lnTo>
                    <a:pt x="203" y="317"/>
                  </a:lnTo>
                  <a:lnTo>
                    <a:pt x="203" y="315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4"/>
                  </a:lnTo>
                  <a:lnTo>
                    <a:pt x="201" y="315"/>
                  </a:lnTo>
                  <a:lnTo>
                    <a:pt x="199" y="315"/>
                  </a:lnTo>
                  <a:lnTo>
                    <a:pt x="201" y="317"/>
                  </a:lnTo>
                  <a:lnTo>
                    <a:pt x="199" y="317"/>
                  </a:lnTo>
                  <a:lnTo>
                    <a:pt x="199" y="318"/>
                  </a:lnTo>
                  <a:lnTo>
                    <a:pt x="198" y="317"/>
                  </a:lnTo>
                  <a:lnTo>
                    <a:pt x="198" y="315"/>
                  </a:lnTo>
                  <a:lnTo>
                    <a:pt x="197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5" y="314"/>
                  </a:lnTo>
                  <a:lnTo>
                    <a:pt x="195" y="313"/>
                  </a:lnTo>
                  <a:lnTo>
                    <a:pt x="195" y="312"/>
                  </a:lnTo>
                  <a:lnTo>
                    <a:pt x="194" y="312"/>
                  </a:lnTo>
                  <a:lnTo>
                    <a:pt x="193" y="313"/>
                  </a:lnTo>
                  <a:lnTo>
                    <a:pt x="192" y="314"/>
                  </a:lnTo>
                  <a:lnTo>
                    <a:pt x="191" y="314"/>
                  </a:lnTo>
                  <a:lnTo>
                    <a:pt x="191" y="315"/>
                  </a:lnTo>
                  <a:lnTo>
                    <a:pt x="190" y="315"/>
                  </a:lnTo>
                  <a:lnTo>
                    <a:pt x="187" y="315"/>
                  </a:lnTo>
                  <a:lnTo>
                    <a:pt x="186" y="317"/>
                  </a:lnTo>
                  <a:lnTo>
                    <a:pt x="185" y="317"/>
                  </a:lnTo>
                  <a:lnTo>
                    <a:pt x="184" y="317"/>
                  </a:lnTo>
                  <a:lnTo>
                    <a:pt x="185" y="318"/>
                  </a:lnTo>
                  <a:lnTo>
                    <a:pt x="184" y="318"/>
                  </a:lnTo>
                  <a:lnTo>
                    <a:pt x="184" y="319"/>
                  </a:lnTo>
                  <a:lnTo>
                    <a:pt x="183" y="320"/>
                  </a:lnTo>
                  <a:lnTo>
                    <a:pt x="182" y="320"/>
                  </a:lnTo>
                  <a:lnTo>
                    <a:pt x="181" y="321"/>
                  </a:lnTo>
                  <a:lnTo>
                    <a:pt x="181" y="320"/>
                  </a:lnTo>
                  <a:lnTo>
                    <a:pt x="180" y="320"/>
                  </a:lnTo>
                  <a:lnTo>
                    <a:pt x="179" y="320"/>
                  </a:lnTo>
                  <a:lnTo>
                    <a:pt x="180" y="319"/>
                  </a:lnTo>
                  <a:lnTo>
                    <a:pt x="179" y="319"/>
                  </a:lnTo>
                  <a:lnTo>
                    <a:pt x="180" y="318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0" y="317"/>
                  </a:lnTo>
                  <a:lnTo>
                    <a:pt x="180" y="315"/>
                  </a:lnTo>
                  <a:lnTo>
                    <a:pt x="180" y="314"/>
                  </a:lnTo>
                  <a:lnTo>
                    <a:pt x="180" y="313"/>
                  </a:lnTo>
                  <a:lnTo>
                    <a:pt x="180" y="312"/>
                  </a:lnTo>
                  <a:lnTo>
                    <a:pt x="181" y="312"/>
                  </a:lnTo>
                  <a:lnTo>
                    <a:pt x="182" y="311"/>
                  </a:lnTo>
                  <a:lnTo>
                    <a:pt x="182" y="309"/>
                  </a:lnTo>
                  <a:lnTo>
                    <a:pt x="181" y="309"/>
                  </a:lnTo>
                  <a:lnTo>
                    <a:pt x="181" y="311"/>
                  </a:lnTo>
                  <a:lnTo>
                    <a:pt x="180" y="311"/>
                  </a:lnTo>
                  <a:lnTo>
                    <a:pt x="180" y="312"/>
                  </a:lnTo>
                  <a:lnTo>
                    <a:pt x="179" y="311"/>
                  </a:lnTo>
                  <a:lnTo>
                    <a:pt x="179" y="309"/>
                  </a:lnTo>
                  <a:lnTo>
                    <a:pt x="178" y="308"/>
                  </a:lnTo>
                  <a:lnTo>
                    <a:pt x="178" y="307"/>
                  </a:lnTo>
                  <a:lnTo>
                    <a:pt x="179" y="307"/>
                  </a:lnTo>
                  <a:lnTo>
                    <a:pt x="179" y="306"/>
                  </a:lnTo>
                  <a:lnTo>
                    <a:pt x="179" y="305"/>
                  </a:lnTo>
                  <a:lnTo>
                    <a:pt x="179" y="303"/>
                  </a:lnTo>
                  <a:lnTo>
                    <a:pt x="180" y="305"/>
                  </a:lnTo>
                  <a:lnTo>
                    <a:pt x="180" y="303"/>
                  </a:lnTo>
                  <a:lnTo>
                    <a:pt x="181" y="303"/>
                  </a:lnTo>
                  <a:lnTo>
                    <a:pt x="181" y="302"/>
                  </a:lnTo>
                  <a:lnTo>
                    <a:pt x="180" y="300"/>
                  </a:lnTo>
                  <a:lnTo>
                    <a:pt x="179" y="299"/>
                  </a:lnTo>
                  <a:lnTo>
                    <a:pt x="179" y="298"/>
                  </a:lnTo>
                  <a:lnTo>
                    <a:pt x="178" y="297"/>
                  </a:lnTo>
                  <a:lnTo>
                    <a:pt x="178" y="296"/>
                  </a:lnTo>
                  <a:lnTo>
                    <a:pt x="176" y="294"/>
                  </a:lnTo>
                  <a:lnTo>
                    <a:pt x="176" y="292"/>
                  </a:lnTo>
                  <a:lnTo>
                    <a:pt x="176" y="291"/>
                  </a:lnTo>
                  <a:lnTo>
                    <a:pt x="175" y="291"/>
                  </a:lnTo>
                  <a:lnTo>
                    <a:pt x="175" y="290"/>
                  </a:lnTo>
                  <a:lnTo>
                    <a:pt x="175" y="289"/>
                  </a:lnTo>
                  <a:lnTo>
                    <a:pt x="174" y="289"/>
                  </a:lnTo>
                  <a:lnTo>
                    <a:pt x="174" y="288"/>
                  </a:lnTo>
                  <a:lnTo>
                    <a:pt x="174" y="287"/>
                  </a:lnTo>
                  <a:lnTo>
                    <a:pt x="172" y="287"/>
                  </a:lnTo>
                  <a:lnTo>
                    <a:pt x="172" y="286"/>
                  </a:lnTo>
                  <a:lnTo>
                    <a:pt x="174" y="286"/>
                  </a:lnTo>
                  <a:lnTo>
                    <a:pt x="174" y="285"/>
                  </a:lnTo>
                  <a:lnTo>
                    <a:pt x="172" y="285"/>
                  </a:lnTo>
                  <a:lnTo>
                    <a:pt x="171" y="285"/>
                  </a:lnTo>
                  <a:lnTo>
                    <a:pt x="171" y="286"/>
                  </a:lnTo>
                  <a:lnTo>
                    <a:pt x="171" y="287"/>
                  </a:lnTo>
                  <a:lnTo>
                    <a:pt x="172" y="288"/>
                  </a:lnTo>
                  <a:lnTo>
                    <a:pt x="172" y="289"/>
                  </a:lnTo>
                  <a:lnTo>
                    <a:pt x="172" y="290"/>
                  </a:lnTo>
                  <a:lnTo>
                    <a:pt x="172" y="291"/>
                  </a:lnTo>
                  <a:lnTo>
                    <a:pt x="172" y="292"/>
                  </a:lnTo>
                  <a:lnTo>
                    <a:pt x="171" y="292"/>
                  </a:lnTo>
                  <a:lnTo>
                    <a:pt x="170" y="292"/>
                  </a:lnTo>
                  <a:lnTo>
                    <a:pt x="169" y="292"/>
                  </a:lnTo>
                  <a:lnTo>
                    <a:pt x="167" y="296"/>
                  </a:lnTo>
                  <a:lnTo>
                    <a:pt x="164" y="296"/>
                  </a:lnTo>
                  <a:lnTo>
                    <a:pt x="161" y="297"/>
                  </a:lnTo>
                  <a:lnTo>
                    <a:pt x="158" y="297"/>
                  </a:lnTo>
                  <a:lnTo>
                    <a:pt x="156" y="296"/>
                  </a:lnTo>
                  <a:lnTo>
                    <a:pt x="154" y="296"/>
                  </a:lnTo>
                  <a:lnTo>
                    <a:pt x="154" y="294"/>
                  </a:lnTo>
                  <a:lnTo>
                    <a:pt x="154" y="292"/>
                  </a:lnTo>
                  <a:lnTo>
                    <a:pt x="156" y="292"/>
                  </a:lnTo>
                  <a:lnTo>
                    <a:pt x="156" y="291"/>
                  </a:lnTo>
                  <a:lnTo>
                    <a:pt x="154" y="291"/>
                  </a:lnTo>
                  <a:lnTo>
                    <a:pt x="153" y="290"/>
                  </a:lnTo>
                  <a:lnTo>
                    <a:pt x="152" y="290"/>
                  </a:lnTo>
                  <a:lnTo>
                    <a:pt x="152" y="289"/>
                  </a:lnTo>
                  <a:lnTo>
                    <a:pt x="151" y="289"/>
                  </a:lnTo>
                  <a:lnTo>
                    <a:pt x="152" y="288"/>
                  </a:lnTo>
                  <a:lnTo>
                    <a:pt x="151" y="288"/>
                  </a:lnTo>
                  <a:lnTo>
                    <a:pt x="150" y="287"/>
                  </a:lnTo>
                  <a:lnTo>
                    <a:pt x="150" y="286"/>
                  </a:lnTo>
                  <a:lnTo>
                    <a:pt x="149" y="286"/>
                  </a:lnTo>
                  <a:lnTo>
                    <a:pt x="147" y="285"/>
                  </a:lnTo>
                  <a:lnTo>
                    <a:pt x="146" y="285"/>
                  </a:lnTo>
                  <a:lnTo>
                    <a:pt x="146" y="284"/>
                  </a:lnTo>
                  <a:lnTo>
                    <a:pt x="147" y="283"/>
                  </a:lnTo>
                  <a:lnTo>
                    <a:pt x="147" y="282"/>
                  </a:lnTo>
                  <a:lnTo>
                    <a:pt x="146" y="282"/>
                  </a:lnTo>
                  <a:lnTo>
                    <a:pt x="145" y="282"/>
                  </a:lnTo>
                  <a:lnTo>
                    <a:pt x="145" y="283"/>
                  </a:lnTo>
                  <a:lnTo>
                    <a:pt x="142" y="282"/>
                  </a:lnTo>
                  <a:lnTo>
                    <a:pt x="141" y="282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5" y="280"/>
                  </a:lnTo>
                  <a:lnTo>
                    <a:pt x="145" y="278"/>
                  </a:lnTo>
                  <a:lnTo>
                    <a:pt x="146" y="278"/>
                  </a:lnTo>
                  <a:lnTo>
                    <a:pt x="146" y="277"/>
                  </a:lnTo>
                  <a:lnTo>
                    <a:pt x="147" y="277"/>
                  </a:lnTo>
                  <a:lnTo>
                    <a:pt x="147" y="276"/>
                  </a:lnTo>
                  <a:lnTo>
                    <a:pt x="147" y="275"/>
                  </a:lnTo>
                  <a:lnTo>
                    <a:pt x="148" y="275"/>
                  </a:lnTo>
                  <a:lnTo>
                    <a:pt x="148" y="274"/>
                  </a:lnTo>
                  <a:lnTo>
                    <a:pt x="149" y="274"/>
                  </a:lnTo>
                  <a:lnTo>
                    <a:pt x="149" y="273"/>
                  </a:lnTo>
                  <a:lnTo>
                    <a:pt x="148" y="273"/>
                  </a:lnTo>
                  <a:lnTo>
                    <a:pt x="148" y="272"/>
                  </a:lnTo>
                  <a:lnTo>
                    <a:pt x="147" y="273"/>
                  </a:lnTo>
                  <a:lnTo>
                    <a:pt x="146" y="273"/>
                  </a:lnTo>
                  <a:lnTo>
                    <a:pt x="145" y="272"/>
                  </a:lnTo>
                  <a:lnTo>
                    <a:pt x="146" y="271"/>
                  </a:lnTo>
                  <a:lnTo>
                    <a:pt x="146" y="269"/>
                  </a:lnTo>
                  <a:lnTo>
                    <a:pt x="145" y="268"/>
                  </a:lnTo>
                  <a:lnTo>
                    <a:pt x="142" y="267"/>
                  </a:lnTo>
                  <a:lnTo>
                    <a:pt x="142" y="268"/>
                  </a:lnTo>
                  <a:lnTo>
                    <a:pt x="142" y="269"/>
                  </a:lnTo>
                  <a:lnTo>
                    <a:pt x="141" y="269"/>
                  </a:lnTo>
                  <a:lnTo>
                    <a:pt x="140" y="269"/>
                  </a:lnTo>
                  <a:lnTo>
                    <a:pt x="140" y="268"/>
                  </a:lnTo>
                  <a:lnTo>
                    <a:pt x="139" y="268"/>
                  </a:lnTo>
                  <a:lnTo>
                    <a:pt x="139" y="267"/>
                  </a:lnTo>
                  <a:lnTo>
                    <a:pt x="139" y="266"/>
                  </a:lnTo>
                  <a:lnTo>
                    <a:pt x="140" y="266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7" y="262"/>
                  </a:lnTo>
                  <a:lnTo>
                    <a:pt x="138" y="262"/>
                  </a:lnTo>
                  <a:lnTo>
                    <a:pt x="138" y="261"/>
                  </a:lnTo>
                  <a:lnTo>
                    <a:pt x="138" y="260"/>
                  </a:lnTo>
                  <a:lnTo>
                    <a:pt x="137" y="260"/>
                  </a:lnTo>
                  <a:lnTo>
                    <a:pt x="137" y="259"/>
                  </a:lnTo>
                  <a:lnTo>
                    <a:pt x="136" y="260"/>
                  </a:lnTo>
                  <a:lnTo>
                    <a:pt x="135" y="261"/>
                  </a:lnTo>
                  <a:lnTo>
                    <a:pt x="135" y="260"/>
                  </a:lnTo>
                  <a:lnTo>
                    <a:pt x="135" y="259"/>
                  </a:lnTo>
                  <a:lnTo>
                    <a:pt x="135" y="257"/>
                  </a:lnTo>
                  <a:lnTo>
                    <a:pt x="136" y="257"/>
                  </a:lnTo>
                  <a:lnTo>
                    <a:pt x="138" y="256"/>
                  </a:lnTo>
                  <a:lnTo>
                    <a:pt x="137" y="256"/>
                  </a:lnTo>
                  <a:lnTo>
                    <a:pt x="137" y="255"/>
                  </a:lnTo>
                  <a:lnTo>
                    <a:pt x="136" y="255"/>
                  </a:lnTo>
                  <a:lnTo>
                    <a:pt x="136" y="254"/>
                  </a:lnTo>
                  <a:lnTo>
                    <a:pt x="135" y="254"/>
                  </a:lnTo>
                  <a:lnTo>
                    <a:pt x="136" y="253"/>
                  </a:lnTo>
                  <a:lnTo>
                    <a:pt x="137" y="254"/>
                  </a:lnTo>
                  <a:lnTo>
                    <a:pt x="138" y="253"/>
                  </a:lnTo>
                  <a:lnTo>
                    <a:pt x="138" y="254"/>
                  </a:lnTo>
                  <a:lnTo>
                    <a:pt x="139" y="253"/>
                  </a:lnTo>
                  <a:lnTo>
                    <a:pt x="140" y="253"/>
                  </a:lnTo>
                  <a:lnTo>
                    <a:pt x="139" y="252"/>
                  </a:lnTo>
                  <a:lnTo>
                    <a:pt x="139" y="251"/>
                  </a:lnTo>
                  <a:lnTo>
                    <a:pt x="138" y="251"/>
                  </a:lnTo>
                  <a:lnTo>
                    <a:pt x="138" y="250"/>
                  </a:lnTo>
                  <a:lnTo>
                    <a:pt x="139" y="248"/>
                  </a:lnTo>
                  <a:lnTo>
                    <a:pt x="139" y="246"/>
                  </a:lnTo>
                  <a:lnTo>
                    <a:pt x="139" y="245"/>
                  </a:lnTo>
                  <a:lnTo>
                    <a:pt x="140" y="245"/>
                  </a:lnTo>
                  <a:lnTo>
                    <a:pt x="141" y="243"/>
                  </a:lnTo>
                  <a:lnTo>
                    <a:pt x="142" y="241"/>
                  </a:lnTo>
                  <a:lnTo>
                    <a:pt x="142" y="240"/>
                  </a:lnTo>
                  <a:lnTo>
                    <a:pt x="145" y="240"/>
                  </a:lnTo>
                  <a:lnTo>
                    <a:pt x="145" y="239"/>
                  </a:lnTo>
                  <a:lnTo>
                    <a:pt x="146" y="239"/>
                  </a:lnTo>
                  <a:lnTo>
                    <a:pt x="146" y="238"/>
                  </a:lnTo>
                  <a:lnTo>
                    <a:pt x="147" y="238"/>
                  </a:lnTo>
                  <a:lnTo>
                    <a:pt x="148" y="238"/>
                  </a:lnTo>
                  <a:lnTo>
                    <a:pt x="148" y="239"/>
                  </a:lnTo>
                  <a:lnTo>
                    <a:pt x="149" y="240"/>
                  </a:lnTo>
                  <a:lnTo>
                    <a:pt x="150" y="240"/>
                  </a:lnTo>
                  <a:lnTo>
                    <a:pt x="150" y="239"/>
                  </a:lnTo>
                  <a:lnTo>
                    <a:pt x="149" y="239"/>
                  </a:lnTo>
                  <a:lnTo>
                    <a:pt x="148" y="239"/>
                  </a:lnTo>
                  <a:lnTo>
                    <a:pt x="149" y="238"/>
                  </a:lnTo>
                  <a:lnTo>
                    <a:pt x="148" y="238"/>
                  </a:lnTo>
                  <a:lnTo>
                    <a:pt x="148" y="237"/>
                  </a:lnTo>
                  <a:lnTo>
                    <a:pt x="149" y="237"/>
                  </a:lnTo>
                  <a:lnTo>
                    <a:pt x="150" y="237"/>
                  </a:lnTo>
                  <a:lnTo>
                    <a:pt x="152" y="232"/>
                  </a:lnTo>
                  <a:lnTo>
                    <a:pt x="151" y="232"/>
                  </a:lnTo>
                  <a:lnTo>
                    <a:pt x="151" y="234"/>
                  </a:lnTo>
                  <a:lnTo>
                    <a:pt x="150" y="234"/>
                  </a:lnTo>
                  <a:lnTo>
                    <a:pt x="150" y="235"/>
                  </a:lnTo>
                  <a:lnTo>
                    <a:pt x="149" y="235"/>
                  </a:lnTo>
                  <a:lnTo>
                    <a:pt x="148" y="234"/>
                  </a:lnTo>
                  <a:lnTo>
                    <a:pt x="148" y="232"/>
                  </a:lnTo>
                  <a:lnTo>
                    <a:pt x="148" y="231"/>
                  </a:lnTo>
                  <a:lnTo>
                    <a:pt x="148" y="230"/>
                  </a:lnTo>
                  <a:lnTo>
                    <a:pt x="148" y="229"/>
                  </a:lnTo>
                  <a:lnTo>
                    <a:pt x="149" y="229"/>
                  </a:lnTo>
                  <a:lnTo>
                    <a:pt x="149" y="228"/>
                  </a:lnTo>
                  <a:lnTo>
                    <a:pt x="149" y="227"/>
                  </a:lnTo>
                  <a:lnTo>
                    <a:pt x="150" y="227"/>
                  </a:lnTo>
                  <a:lnTo>
                    <a:pt x="151" y="227"/>
                  </a:lnTo>
                  <a:lnTo>
                    <a:pt x="152" y="227"/>
                  </a:lnTo>
                  <a:lnTo>
                    <a:pt x="153" y="227"/>
                  </a:lnTo>
                  <a:lnTo>
                    <a:pt x="153" y="226"/>
                  </a:lnTo>
                  <a:lnTo>
                    <a:pt x="152" y="226"/>
                  </a:lnTo>
                  <a:lnTo>
                    <a:pt x="151" y="226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52" y="222"/>
                  </a:lnTo>
                  <a:lnTo>
                    <a:pt x="153" y="222"/>
                  </a:lnTo>
                  <a:lnTo>
                    <a:pt x="154" y="221"/>
                  </a:lnTo>
                  <a:lnTo>
                    <a:pt x="157" y="221"/>
                  </a:lnTo>
                  <a:lnTo>
                    <a:pt x="158" y="222"/>
                  </a:lnTo>
                  <a:lnTo>
                    <a:pt x="160" y="222"/>
                  </a:lnTo>
                  <a:lnTo>
                    <a:pt x="160" y="223"/>
                  </a:lnTo>
                  <a:lnTo>
                    <a:pt x="161" y="223"/>
                  </a:lnTo>
                  <a:lnTo>
                    <a:pt x="161" y="225"/>
                  </a:lnTo>
                  <a:lnTo>
                    <a:pt x="161" y="226"/>
                  </a:lnTo>
                  <a:lnTo>
                    <a:pt x="160" y="227"/>
                  </a:lnTo>
                  <a:lnTo>
                    <a:pt x="161" y="227"/>
                  </a:lnTo>
                  <a:lnTo>
                    <a:pt x="161" y="226"/>
                  </a:lnTo>
                  <a:lnTo>
                    <a:pt x="162" y="225"/>
                  </a:lnTo>
                  <a:lnTo>
                    <a:pt x="163" y="226"/>
                  </a:lnTo>
                  <a:lnTo>
                    <a:pt x="163" y="227"/>
                  </a:lnTo>
                  <a:lnTo>
                    <a:pt x="164" y="226"/>
                  </a:lnTo>
                  <a:lnTo>
                    <a:pt x="167" y="226"/>
                  </a:lnTo>
                  <a:lnTo>
                    <a:pt x="168" y="225"/>
                  </a:lnTo>
                  <a:lnTo>
                    <a:pt x="169" y="225"/>
                  </a:lnTo>
                  <a:lnTo>
                    <a:pt x="169" y="223"/>
                  </a:lnTo>
                  <a:lnTo>
                    <a:pt x="169" y="222"/>
                  </a:lnTo>
                  <a:lnTo>
                    <a:pt x="170" y="222"/>
                  </a:lnTo>
                  <a:lnTo>
                    <a:pt x="171" y="221"/>
                  </a:lnTo>
                  <a:lnTo>
                    <a:pt x="174" y="218"/>
                  </a:lnTo>
                  <a:lnTo>
                    <a:pt x="174" y="217"/>
                  </a:lnTo>
                  <a:lnTo>
                    <a:pt x="174" y="216"/>
                  </a:lnTo>
                  <a:lnTo>
                    <a:pt x="175" y="216"/>
                  </a:lnTo>
                  <a:lnTo>
                    <a:pt x="175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8" y="216"/>
                  </a:lnTo>
                  <a:lnTo>
                    <a:pt x="178" y="217"/>
                  </a:lnTo>
                  <a:lnTo>
                    <a:pt x="179" y="217"/>
                  </a:lnTo>
                  <a:lnTo>
                    <a:pt x="181" y="216"/>
                  </a:lnTo>
                  <a:lnTo>
                    <a:pt x="182" y="216"/>
                  </a:lnTo>
                  <a:lnTo>
                    <a:pt x="183" y="216"/>
                  </a:lnTo>
                  <a:lnTo>
                    <a:pt x="184" y="216"/>
                  </a:lnTo>
                  <a:lnTo>
                    <a:pt x="185" y="216"/>
                  </a:lnTo>
                  <a:lnTo>
                    <a:pt x="187" y="214"/>
                  </a:lnTo>
                  <a:lnTo>
                    <a:pt x="187" y="212"/>
                  </a:lnTo>
                  <a:lnTo>
                    <a:pt x="190" y="211"/>
                  </a:lnTo>
                  <a:lnTo>
                    <a:pt x="191" y="210"/>
                  </a:lnTo>
                  <a:lnTo>
                    <a:pt x="191" y="208"/>
                  </a:lnTo>
                  <a:lnTo>
                    <a:pt x="191" y="207"/>
                  </a:lnTo>
                  <a:lnTo>
                    <a:pt x="190" y="203"/>
                  </a:lnTo>
                  <a:lnTo>
                    <a:pt x="190" y="202"/>
                  </a:lnTo>
                  <a:lnTo>
                    <a:pt x="187" y="199"/>
                  </a:lnTo>
                  <a:lnTo>
                    <a:pt x="187" y="198"/>
                  </a:lnTo>
                  <a:lnTo>
                    <a:pt x="187" y="197"/>
                  </a:lnTo>
                  <a:lnTo>
                    <a:pt x="186" y="197"/>
                  </a:lnTo>
                  <a:lnTo>
                    <a:pt x="185" y="196"/>
                  </a:lnTo>
                  <a:lnTo>
                    <a:pt x="185" y="195"/>
                  </a:lnTo>
                  <a:lnTo>
                    <a:pt x="185" y="194"/>
                  </a:lnTo>
                  <a:lnTo>
                    <a:pt x="184" y="194"/>
                  </a:lnTo>
                  <a:lnTo>
                    <a:pt x="183" y="194"/>
                  </a:lnTo>
                  <a:lnTo>
                    <a:pt x="183" y="193"/>
                  </a:lnTo>
                  <a:lnTo>
                    <a:pt x="183" y="192"/>
                  </a:lnTo>
                  <a:lnTo>
                    <a:pt x="184" y="192"/>
                  </a:lnTo>
                  <a:lnTo>
                    <a:pt x="186" y="193"/>
                  </a:lnTo>
                  <a:lnTo>
                    <a:pt x="187" y="193"/>
                  </a:lnTo>
                  <a:lnTo>
                    <a:pt x="187" y="192"/>
                  </a:lnTo>
                  <a:lnTo>
                    <a:pt x="187" y="191"/>
                  </a:lnTo>
                  <a:lnTo>
                    <a:pt x="190" y="191"/>
                  </a:lnTo>
                  <a:lnTo>
                    <a:pt x="190" y="189"/>
                  </a:lnTo>
                  <a:lnTo>
                    <a:pt x="191" y="189"/>
                  </a:lnTo>
                  <a:lnTo>
                    <a:pt x="191" y="186"/>
                  </a:lnTo>
                  <a:lnTo>
                    <a:pt x="190" y="185"/>
                  </a:lnTo>
                  <a:lnTo>
                    <a:pt x="190" y="184"/>
                  </a:lnTo>
                  <a:lnTo>
                    <a:pt x="187" y="184"/>
                  </a:lnTo>
                  <a:lnTo>
                    <a:pt x="187" y="183"/>
                  </a:lnTo>
                  <a:lnTo>
                    <a:pt x="186" y="182"/>
                  </a:lnTo>
                  <a:lnTo>
                    <a:pt x="185" y="182"/>
                  </a:lnTo>
                  <a:lnTo>
                    <a:pt x="185" y="183"/>
                  </a:lnTo>
                  <a:lnTo>
                    <a:pt x="184" y="183"/>
                  </a:lnTo>
                  <a:lnTo>
                    <a:pt x="184" y="184"/>
                  </a:lnTo>
                  <a:lnTo>
                    <a:pt x="184" y="185"/>
                  </a:lnTo>
                  <a:lnTo>
                    <a:pt x="183" y="185"/>
                  </a:lnTo>
                  <a:lnTo>
                    <a:pt x="182" y="185"/>
                  </a:lnTo>
                  <a:lnTo>
                    <a:pt x="181" y="185"/>
                  </a:lnTo>
                  <a:lnTo>
                    <a:pt x="181" y="184"/>
                  </a:lnTo>
                  <a:lnTo>
                    <a:pt x="180" y="184"/>
                  </a:lnTo>
                  <a:lnTo>
                    <a:pt x="181" y="185"/>
                  </a:lnTo>
                  <a:lnTo>
                    <a:pt x="180" y="185"/>
                  </a:lnTo>
                  <a:lnTo>
                    <a:pt x="179" y="185"/>
                  </a:lnTo>
                  <a:lnTo>
                    <a:pt x="179" y="186"/>
                  </a:lnTo>
                  <a:lnTo>
                    <a:pt x="178" y="187"/>
                  </a:lnTo>
                  <a:lnTo>
                    <a:pt x="176" y="187"/>
                  </a:lnTo>
                  <a:lnTo>
                    <a:pt x="175" y="187"/>
                  </a:lnTo>
                  <a:lnTo>
                    <a:pt x="175" y="189"/>
                  </a:lnTo>
                  <a:lnTo>
                    <a:pt x="174" y="189"/>
                  </a:lnTo>
                  <a:lnTo>
                    <a:pt x="172" y="191"/>
                  </a:lnTo>
                  <a:lnTo>
                    <a:pt x="171" y="192"/>
                  </a:lnTo>
                  <a:lnTo>
                    <a:pt x="171" y="193"/>
                  </a:lnTo>
                  <a:lnTo>
                    <a:pt x="171" y="194"/>
                  </a:lnTo>
                  <a:lnTo>
                    <a:pt x="171" y="195"/>
                  </a:lnTo>
                  <a:lnTo>
                    <a:pt x="170" y="195"/>
                  </a:lnTo>
                  <a:lnTo>
                    <a:pt x="170" y="196"/>
                  </a:lnTo>
                  <a:lnTo>
                    <a:pt x="169" y="196"/>
                  </a:lnTo>
                  <a:lnTo>
                    <a:pt x="169" y="195"/>
                  </a:lnTo>
                  <a:lnTo>
                    <a:pt x="169" y="194"/>
                  </a:lnTo>
                  <a:lnTo>
                    <a:pt x="169" y="193"/>
                  </a:lnTo>
                  <a:lnTo>
                    <a:pt x="169" y="192"/>
                  </a:lnTo>
                  <a:lnTo>
                    <a:pt x="168" y="192"/>
                  </a:lnTo>
                  <a:lnTo>
                    <a:pt x="168" y="191"/>
                  </a:lnTo>
                  <a:lnTo>
                    <a:pt x="167" y="192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5" y="189"/>
                  </a:lnTo>
                  <a:lnTo>
                    <a:pt x="164" y="189"/>
                  </a:lnTo>
                  <a:lnTo>
                    <a:pt x="163" y="191"/>
                  </a:lnTo>
                  <a:lnTo>
                    <a:pt x="164" y="191"/>
                  </a:lnTo>
                  <a:lnTo>
                    <a:pt x="164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3"/>
                  </a:lnTo>
                  <a:lnTo>
                    <a:pt x="165" y="194"/>
                  </a:lnTo>
                  <a:lnTo>
                    <a:pt x="164" y="193"/>
                  </a:lnTo>
                  <a:lnTo>
                    <a:pt x="163" y="193"/>
                  </a:lnTo>
                  <a:lnTo>
                    <a:pt x="163" y="192"/>
                  </a:lnTo>
                  <a:lnTo>
                    <a:pt x="162" y="191"/>
                  </a:lnTo>
                  <a:lnTo>
                    <a:pt x="161" y="191"/>
                  </a:lnTo>
                  <a:lnTo>
                    <a:pt x="158" y="191"/>
                  </a:lnTo>
                  <a:lnTo>
                    <a:pt x="157" y="191"/>
                  </a:lnTo>
                  <a:lnTo>
                    <a:pt x="153" y="191"/>
                  </a:lnTo>
                  <a:lnTo>
                    <a:pt x="150" y="193"/>
                  </a:lnTo>
                  <a:lnTo>
                    <a:pt x="149" y="193"/>
                  </a:lnTo>
                  <a:lnTo>
                    <a:pt x="150" y="192"/>
                  </a:lnTo>
                  <a:lnTo>
                    <a:pt x="149" y="192"/>
                  </a:lnTo>
                  <a:lnTo>
                    <a:pt x="148" y="192"/>
                  </a:lnTo>
                  <a:lnTo>
                    <a:pt x="148" y="193"/>
                  </a:lnTo>
                  <a:lnTo>
                    <a:pt x="149" y="193"/>
                  </a:lnTo>
                  <a:lnTo>
                    <a:pt x="148" y="194"/>
                  </a:lnTo>
                  <a:lnTo>
                    <a:pt x="147" y="194"/>
                  </a:lnTo>
                  <a:lnTo>
                    <a:pt x="141" y="192"/>
                  </a:lnTo>
                  <a:lnTo>
                    <a:pt x="137" y="192"/>
                  </a:lnTo>
                  <a:lnTo>
                    <a:pt x="136" y="191"/>
                  </a:lnTo>
                  <a:lnTo>
                    <a:pt x="135" y="191"/>
                  </a:lnTo>
                  <a:lnTo>
                    <a:pt x="133" y="189"/>
                  </a:lnTo>
                  <a:lnTo>
                    <a:pt x="131" y="187"/>
                  </a:lnTo>
                  <a:lnTo>
                    <a:pt x="131" y="186"/>
                  </a:lnTo>
                  <a:lnTo>
                    <a:pt x="131" y="185"/>
                  </a:lnTo>
                  <a:lnTo>
                    <a:pt x="131" y="184"/>
                  </a:lnTo>
                  <a:lnTo>
                    <a:pt x="133" y="184"/>
                  </a:lnTo>
                  <a:lnTo>
                    <a:pt x="133" y="183"/>
                  </a:lnTo>
                  <a:lnTo>
                    <a:pt x="133" y="182"/>
                  </a:lnTo>
                  <a:lnTo>
                    <a:pt x="131" y="182"/>
                  </a:lnTo>
                  <a:lnTo>
                    <a:pt x="130" y="181"/>
                  </a:lnTo>
                  <a:lnTo>
                    <a:pt x="129" y="181"/>
                  </a:lnTo>
                  <a:lnTo>
                    <a:pt x="129" y="180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7" y="177"/>
                  </a:lnTo>
                  <a:lnTo>
                    <a:pt x="129" y="177"/>
                  </a:lnTo>
                  <a:lnTo>
                    <a:pt x="130" y="177"/>
                  </a:lnTo>
                  <a:lnTo>
                    <a:pt x="131" y="177"/>
                  </a:lnTo>
                  <a:lnTo>
                    <a:pt x="131" y="176"/>
                  </a:lnTo>
                  <a:lnTo>
                    <a:pt x="131" y="175"/>
                  </a:lnTo>
                  <a:lnTo>
                    <a:pt x="131" y="174"/>
                  </a:lnTo>
                  <a:lnTo>
                    <a:pt x="133" y="174"/>
                  </a:lnTo>
                  <a:lnTo>
                    <a:pt x="134" y="174"/>
                  </a:lnTo>
                  <a:lnTo>
                    <a:pt x="135" y="175"/>
                  </a:lnTo>
                  <a:lnTo>
                    <a:pt x="136" y="175"/>
                  </a:lnTo>
                  <a:lnTo>
                    <a:pt x="136" y="174"/>
                  </a:lnTo>
                  <a:lnTo>
                    <a:pt x="135" y="172"/>
                  </a:lnTo>
                  <a:lnTo>
                    <a:pt x="134" y="172"/>
                  </a:lnTo>
                  <a:lnTo>
                    <a:pt x="133" y="172"/>
                  </a:lnTo>
                  <a:lnTo>
                    <a:pt x="131" y="172"/>
                  </a:lnTo>
                  <a:lnTo>
                    <a:pt x="131" y="171"/>
                  </a:lnTo>
                  <a:lnTo>
                    <a:pt x="130" y="171"/>
                  </a:lnTo>
                  <a:lnTo>
                    <a:pt x="126" y="170"/>
                  </a:lnTo>
                  <a:lnTo>
                    <a:pt x="126" y="171"/>
                  </a:lnTo>
                  <a:lnTo>
                    <a:pt x="125" y="171"/>
                  </a:lnTo>
                  <a:lnTo>
                    <a:pt x="124" y="170"/>
                  </a:lnTo>
                  <a:lnTo>
                    <a:pt x="122" y="170"/>
                  </a:lnTo>
                  <a:lnTo>
                    <a:pt x="119" y="169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7" y="166"/>
                  </a:lnTo>
                  <a:lnTo>
                    <a:pt x="115" y="165"/>
                  </a:lnTo>
                  <a:lnTo>
                    <a:pt x="115" y="164"/>
                  </a:lnTo>
                  <a:lnTo>
                    <a:pt x="116" y="164"/>
                  </a:lnTo>
                  <a:lnTo>
                    <a:pt x="116" y="163"/>
                  </a:lnTo>
                  <a:lnTo>
                    <a:pt x="117" y="163"/>
                  </a:lnTo>
                  <a:lnTo>
                    <a:pt x="117" y="162"/>
                  </a:lnTo>
                  <a:lnTo>
                    <a:pt x="117" y="161"/>
                  </a:lnTo>
                  <a:lnTo>
                    <a:pt x="118" y="161"/>
                  </a:lnTo>
                  <a:lnTo>
                    <a:pt x="119" y="161"/>
                  </a:lnTo>
                  <a:lnTo>
                    <a:pt x="118" y="162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60"/>
                  </a:lnTo>
                  <a:lnTo>
                    <a:pt x="121" y="160"/>
                  </a:lnTo>
                  <a:lnTo>
                    <a:pt x="122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4" y="159"/>
                  </a:lnTo>
                  <a:lnTo>
                    <a:pt x="125" y="159"/>
                  </a:lnTo>
                  <a:lnTo>
                    <a:pt x="126" y="157"/>
                  </a:lnTo>
                  <a:lnTo>
                    <a:pt x="127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7" y="154"/>
                  </a:lnTo>
                  <a:lnTo>
                    <a:pt x="129" y="153"/>
                  </a:lnTo>
                  <a:lnTo>
                    <a:pt x="131" y="152"/>
                  </a:lnTo>
                  <a:lnTo>
                    <a:pt x="133" y="151"/>
                  </a:lnTo>
                  <a:lnTo>
                    <a:pt x="134" y="151"/>
                  </a:lnTo>
                  <a:lnTo>
                    <a:pt x="134" y="150"/>
                  </a:lnTo>
                  <a:lnTo>
                    <a:pt x="135" y="151"/>
                  </a:lnTo>
                  <a:lnTo>
                    <a:pt x="135" y="152"/>
                  </a:lnTo>
                  <a:lnTo>
                    <a:pt x="138" y="152"/>
                  </a:lnTo>
                  <a:lnTo>
                    <a:pt x="141" y="151"/>
                  </a:lnTo>
                  <a:lnTo>
                    <a:pt x="140" y="151"/>
                  </a:lnTo>
                  <a:lnTo>
                    <a:pt x="140" y="150"/>
                  </a:lnTo>
                  <a:lnTo>
                    <a:pt x="139" y="150"/>
                  </a:lnTo>
                  <a:lnTo>
                    <a:pt x="138" y="150"/>
                  </a:lnTo>
                  <a:lnTo>
                    <a:pt x="137" y="149"/>
                  </a:lnTo>
                  <a:lnTo>
                    <a:pt x="138" y="148"/>
                  </a:lnTo>
                  <a:lnTo>
                    <a:pt x="138" y="147"/>
                  </a:lnTo>
                  <a:lnTo>
                    <a:pt x="141" y="146"/>
                  </a:lnTo>
                  <a:lnTo>
                    <a:pt x="142" y="145"/>
                  </a:lnTo>
                  <a:lnTo>
                    <a:pt x="145" y="145"/>
                  </a:lnTo>
                  <a:lnTo>
                    <a:pt x="146" y="145"/>
                  </a:lnTo>
                  <a:lnTo>
                    <a:pt x="147" y="146"/>
                  </a:lnTo>
                  <a:lnTo>
                    <a:pt x="147" y="145"/>
                  </a:lnTo>
                  <a:lnTo>
                    <a:pt x="147" y="143"/>
                  </a:lnTo>
                  <a:lnTo>
                    <a:pt x="148" y="143"/>
                  </a:lnTo>
                  <a:lnTo>
                    <a:pt x="149" y="141"/>
                  </a:lnTo>
                  <a:lnTo>
                    <a:pt x="148" y="141"/>
                  </a:lnTo>
                  <a:lnTo>
                    <a:pt x="149" y="140"/>
                  </a:lnTo>
                  <a:lnTo>
                    <a:pt x="151" y="140"/>
                  </a:lnTo>
                  <a:lnTo>
                    <a:pt x="153" y="139"/>
                  </a:lnTo>
                  <a:lnTo>
                    <a:pt x="157" y="139"/>
                  </a:lnTo>
                  <a:lnTo>
                    <a:pt x="160" y="139"/>
                  </a:lnTo>
                  <a:lnTo>
                    <a:pt x="161" y="139"/>
                  </a:lnTo>
                  <a:lnTo>
                    <a:pt x="161" y="140"/>
                  </a:lnTo>
                  <a:lnTo>
                    <a:pt x="160" y="140"/>
                  </a:lnTo>
                  <a:lnTo>
                    <a:pt x="160" y="141"/>
                  </a:lnTo>
                  <a:lnTo>
                    <a:pt x="160" y="143"/>
                  </a:lnTo>
                  <a:lnTo>
                    <a:pt x="158" y="145"/>
                  </a:lnTo>
                  <a:lnTo>
                    <a:pt x="158" y="146"/>
                  </a:lnTo>
                  <a:lnTo>
                    <a:pt x="158" y="147"/>
                  </a:lnTo>
                  <a:lnTo>
                    <a:pt x="158" y="148"/>
                  </a:lnTo>
                  <a:lnTo>
                    <a:pt x="158" y="149"/>
                  </a:lnTo>
                  <a:lnTo>
                    <a:pt x="157" y="149"/>
                  </a:lnTo>
                  <a:lnTo>
                    <a:pt x="156" y="149"/>
                  </a:lnTo>
                  <a:lnTo>
                    <a:pt x="156" y="150"/>
                  </a:lnTo>
                  <a:lnTo>
                    <a:pt x="157" y="150"/>
                  </a:lnTo>
                  <a:lnTo>
                    <a:pt x="158" y="150"/>
                  </a:lnTo>
                  <a:lnTo>
                    <a:pt x="158" y="151"/>
                  </a:lnTo>
                  <a:lnTo>
                    <a:pt x="158" y="152"/>
                  </a:lnTo>
                  <a:lnTo>
                    <a:pt x="160" y="152"/>
                  </a:lnTo>
                  <a:lnTo>
                    <a:pt x="161" y="153"/>
                  </a:lnTo>
                  <a:lnTo>
                    <a:pt x="163" y="152"/>
                  </a:lnTo>
                  <a:lnTo>
                    <a:pt x="164" y="152"/>
                  </a:lnTo>
                  <a:lnTo>
                    <a:pt x="164" y="153"/>
                  </a:lnTo>
                  <a:lnTo>
                    <a:pt x="165" y="153"/>
                  </a:lnTo>
                  <a:lnTo>
                    <a:pt x="167" y="153"/>
                  </a:lnTo>
                  <a:lnTo>
                    <a:pt x="168" y="152"/>
                  </a:lnTo>
                  <a:lnTo>
                    <a:pt x="169" y="152"/>
                  </a:lnTo>
                  <a:lnTo>
                    <a:pt x="170" y="152"/>
                  </a:lnTo>
                  <a:lnTo>
                    <a:pt x="170" y="153"/>
                  </a:lnTo>
                  <a:lnTo>
                    <a:pt x="170" y="154"/>
                  </a:lnTo>
                  <a:lnTo>
                    <a:pt x="171" y="153"/>
                  </a:lnTo>
                  <a:lnTo>
                    <a:pt x="172" y="153"/>
                  </a:lnTo>
                  <a:lnTo>
                    <a:pt x="174" y="153"/>
                  </a:lnTo>
                  <a:lnTo>
                    <a:pt x="174" y="154"/>
                  </a:lnTo>
                  <a:lnTo>
                    <a:pt x="175" y="153"/>
                  </a:lnTo>
                  <a:lnTo>
                    <a:pt x="176" y="153"/>
                  </a:lnTo>
                  <a:lnTo>
                    <a:pt x="179" y="153"/>
                  </a:lnTo>
                  <a:lnTo>
                    <a:pt x="179" y="154"/>
                  </a:lnTo>
                  <a:lnTo>
                    <a:pt x="179" y="156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80" y="153"/>
                  </a:lnTo>
                  <a:lnTo>
                    <a:pt x="181" y="153"/>
                  </a:lnTo>
                  <a:lnTo>
                    <a:pt x="181" y="152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81" y="151"/>
                  </a:lnTo>
                  <a:lnTo>
                    <a:pt x="181" y="150"/>
                  </a:lnTo>
                  <a:lnTo>
                    <a:pt x="182" y="150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8"/>
                  </a:lnTo>
                  <a:lnTo>
                    <a:pt x="184" y="149"/>
                  </a:lnTo>
                  <a:lnTo>
                    <a:pt x="185" y="149"/>
                  </a:lnTo>
                  <a:lnTo>
                    <a:pt x="186" y="149"/>
                  </a:lnTo>
                  <a:lnTo>
                    <a:pt x="186" y="150"/>
                  </a:lnTo>
                  <a:lnTo>
                    <a:pt x="186" y="151"/>
                  </a:lnTo>
                  <a:lnTo>
                    <a:pt x="187" y="151"/>
                  </a:lnTo>
                  <a:lnTo>
                    <a:pt x="187" y="150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6" y="148"/>
                  </a:lnTo>
                  <a:lnTo>
                    <a:pt x="186" y="147"/>
                  </a:lnTo>
                  <a:lnTo>
                    <a:pt x="185" y="146"/>
                  </a:lnTo>
                  <a:lnTo>
                    <a:pt x="184" y="146"/>
                  </a:lnTo>
                  <a:lnTo>
                    <a:pt x="183" y="146"/>
                  </a:lnTo>
                  <a:lnTo>
                    <a:pt x="183" y="145"/>
                  </a:lnTo>
                  <a:lnTo>
                    <a:pt x="181" y="146"/>
                  </a:lnTo>
                  <a:lnTo>
                    <a:pt x="180" y="146"/>
                  </a:lnTo>
                  <a:lnTo>
                    <a:pt x="179" y="146"/>
                  </a:lnTo>
                  <a:lnTo>
                    <a:pt x="179" y="145"/>
                  </a:lnTo>
                  <a:lnTo>
                    <a:pt x="179" y="143"/>
                  </a:lnTo>
                  <a:lnTo>
                    <a:pt x="179" y="141"/>
                  </a:lnTo>
                  <a:lnTo>
                    <a:pt x="181" y="143"/>
                  </a:lnTo>
                  <a:lnTo>
                    <a:pt x="182" y="143"/>
                  </a:lnTo>
                  <a:lnTo>
                    <a:pt x="183" y="143"/>
                  </a:lnTo>
                  <a:lnTo>
                    <a:pt x="184" y="143"/>
                  </a:lnTo>
                  <a:lnTo>
                    <a:pt x="184" y="141"/>
                  </a:lnTo>
                  <a:lnTo>
                    <a:pt x="185" y="141"/>
                  </a:lnTo>
                  <a:lnTo>
                    <a:pt x="186" y="141"/>
                  </a:lnTo>
                  <a:lnTo>
                    <a:pt x="186" y="143"/>
                  </a:lnTo>
                  <a:lnTo>
                    <a:pt x="187" y="143"/>
                  </a:lnTo>
                  <a:lnTo>
                    <a:pt x="187" y="145"/>
                  </a:lnTo>
                  <a:lnTo>
                    <a:pt x="191" y="146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5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40"/>
                  </a:lnTo>
                  <a:lnTo>
                    <a:pt x="195" y="139"/>
                  </a:lnTo>
                  <a:lnTo>
                    <a:pt x="194" y="139"/>
                  </a:lnTo>
                  <a:lnTo>
                    <a:pt x="194" y="138"/>
                  </a:lnTo>
                  <a:lnTo>
                    <a:pt x="193" y="139"/>
                  </a:lnTo>
                  <a:lnTo>
                    <a:pt x="192" y="139"/>
                  </a:lnTo>
                  <a:lnTo>
                    <a:pt x="191" y="138"/>
                  </a:lnTo>
                  <a:lnTo>
                    <a:pt x="190" y="138"/>
                  </a:lnTo>
                  <a:lnTo>
                    <a:pt x="187" y="138"/>
                  </a:lnTo>
                  <a:lnTo>
                    <a:pt x="186" y="138"/>
                  </a:lnTo>
                  <a:lnTo>
                    <a:pt x="185" y="139"/>
                  </a:lnTo>
                  <a:lnTo>
                    <a:pt x="185" y="140"/>
                  </a:lnTo>
                  <a:lnTo>
                    <a:pt x="184" y="141"/>
                  </a:lnTo>
                  <a:lnTo>
                    <a:pt x="183" y="140"/>
                  </a:lnTo>
                  <a:lnTo>
                    <a:pt x="183" y="141"/>
                  </a:lnTo>
                  <a:lnTo>
                    <a:pt x="182" y="140"/>
                  </a:lnTo>
                  <a:lnTo>
                    <a:pt x="182" y="139"/>
                  </a:lnTo>
                  <a:lnTo>
                    <a:pt x="181" y="139"/>
                  </a:lnTo>
                  <a:lnTo>
                    <a:pt x="179" y="137"/>
                  </a:lnTo>
                  <a:lnTo>
                    <a:pt x="179" y="136"/>
                  </a:lnTo>
                  <a:lnTo>
                    <a:pt x="179" y="135"/>
                  </a:lnTo>
                  <a:lnTo>
                    <a:pt x="179" y="134"/>
                  </a:lnTo>
                  <a:lnTo>
                    <a:pt x="180" y="134"/>
                  </a:lnTo>
                  <a:lnTo>
                    <a:pt x="180" y="132"/>
                  </a:lnTo>
                  <a:lnTo>
                    <a:pt x="180" y="131"/>
                  </a:lnTo>
                  <a:lnTo>
                    <a:pt x="181" y="131"/>
                  </a:lnTo>
                  <a:lnTo>
                    <a:pt x="181" y="130"/>
                  </a:lnTo>
                  <a:lnTo>
                    <a:pt x="182" y="130"/>
                  </a:lnTo>
                  <a:lnTo>
                    <a:pt x="182" y="129"/>
                  </a:lnTo>
                  <a:lnTo>
                    <a:pt x="181" y="129"/>
                  </a:lnTo>
                  <a:lnTo>
                    <a:pt x="180" y="129"/>
                  </a:lnTo>
                  <a:lnTo>
                    <a:pt x="180" y="127"/>
                  </a:lnTo>
                  <a:lnTo>
                    <a:pt x="178" y="127"/>
                  </a:lnTo>
                  <a:lnTo>
                    <a:pt x="175" y="129"/>
                  </a:lnTo>
                  <a:lnTo>
                    <a:pt x="174" y="129"/>
                  </a:lnTo>
                  <a:lnTo>
                    <a:pt x="172" y="130"/>
                  </a:lnTo>
                  <a:lnTo>
                    <a:pt x="172" y="129"/>
                  </a:lnTo>
                  <a:lnTo>
                    <a:pt x="174" y="127"/>
                  </a:lnTo>
                  <a:lnTo>
                    <a:pt x="174" y="126"/>
                  </a:lnTo>
                  <a:lnTo>
                    <a:pt x="174" y="125"/>
                  </a:lnTo>
                  <a:lnTo>
                    <a:pt x="172" y="127"/>
                  </a:lnTo>
                  <a:lnTo>
                    <a:pt x="171" y="129"/>
                  </a:lnTo>
                  <a:lnTo>
                    <a:pt x="170" y="129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8" y="129"/>
                  </a:lnTo>
                  <a:lnTo>
                    <a:pt x="167" y="129"/>
                  </a:lnTo>
                  <a:lnTo>
                    <a:pt x="165" y="127"/>
                  </a:lnTo>
                  <a:lnTo>
                    <a:pt x="163" y="127"/>
                  </a:lnTo>
                  <a:lnTo>
                    <a:pt x="163" y="126"/>
                  </a:lnTo>
                  <a:lnTo>
                    <a:pt x="160" y="126"/>
                  </a:lnTo>
                  <a:lnTo>
                    <a:pt x="160" y="125"/>
                  </a:lnTo>
                  <a:lnTo>
                    <a:pt x="160" y="124"/>
                  </a:lnTo>
                  <a:lnTo>
                    <a:pt x="160" y="123"/>
                  </a:lnTo>
                  <a:lnTo>
                    <a:pt x="160" y="122"/>
                  </a:lnTo>
                  <a:lnTo>
                    <a:pt x="158" y="120"/>
                  </a:lnTo>
                  <a:lnTo>
                    <a:pt x="158" y="119"/>
                  </a:lnTo>
                  <a:lnTo>
                    <a:pt x="157" y="116"/>
                  </a:lnTo>
                  <a:lnTo>
                    <a:pt x="156" y="115"/>
                  </a:lnTo>
                  <a:lnTo>
                    <a:pt x="154" y="112"/>
                  </a:lnTo>
                  <a:lnTo>
                    <a:pt x="152" y="109"/>
                  </a:lnTo>
                  <a:lnTo>
                    <a:pt x="151" y="108"/>
                  </a:lnTo>
                  <a:lnTo>
                    <a:pt x="150" y="107"/>
                  </a:lnTo>
                  <a:lnTo>
                    <a:pt x="149" y="106"/>
                  </a:lnTo>
                  <a:lnTo>
                    <a:pt x="148" y="106"/>
                  </a:lnTo>
                  <a:lnTo>
                    <a:pt x="147" y="104"/>
                  </a:lnTo>
                  <a:lnTo>
                    <a:pt x="145" y="103"/>
                  </a:lnTo>
                  <a:lnTo>
                    <a:pt x="141" y="101"/>
                  </a:lnTo>
                  <a:lnTo>
                    <a:pt x="140" y="100"/>
                  </a:lnTo>
                  <a:lnTo>
                    <a:pt x="138" y="100"/>
                  </a:lnTo>
                  <a:lnTo>
                    <a:pt x="137" y="99"/>
                  </a:lnTo>
                  <a:lnTo>
                    <a:pt x="136" y="99"/>
                  </a:lnTo>
                  <a:lnTo>
                    <a:pt x="136" y="96"/>
                  </a:lnTo>
                  <a:lnTo>
                    <a:pt x="136" y="95"/>
                  </a:lnTo>
                  <a:lnTo>
                    <a:pt x="135" y="95"/>
                  </a:lnTo>
                  <a:lnTo>
                    <a:pt x="134" y="94"/>
                  </a:lnTo>
                  <a:lnTo>
                    <a:pt x="134" y="93"/>
                  </a:lnTo>
                  <a:lnTo>
                    <a:pt x="130" y="92"/>
                  </a:lnTo>
                  <a:lnTo>
                    <a:pt x="131" y="91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3" y="89"/>
                  </a:lnTo>
                  <a:lnTo>
                    <a:pt x="134" y="89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4" y="85"/>
                  </a:lnTo>
                  <a:lnTo>
                    <a:pt x="134" y="84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5" y="80"/>
                  </a:lnTo>
                  <a:lnTo>
                    <a:pt x="135" y="79"/>
                  </a:lnTo>
                  <a:lnTo>
                    <a:pt x="134" y="78"/>
                  </a:lnTo>
                  <a:lnTo>
                    <a:pt x="134" y="77"/>
                  </a:lnTo>
                  <a:lnTo>
                    <a:pt x="136" y="77"/>
                  </a:lnTo>
                  <a:lnTo>
                    <a:pt x="136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2" y="78"/>
                  </a:lnTo>
                  <a:lnTo>
                    <a:pt x="147" y="77"/>
                  </a:lnTo>
                  <a:lnTo>
                    <a:pt x="149" y="77"/>
                  </a:lnTo>
                  <a:lnTo>
                    <a:pt x="153" y="76"/>
                  </a:lnTo>
                  <a:lnTo>
                    <a:pt x="154" y="76"/>
                  </a:lnTo>
                  <a:lnTo>
                    <a:pt x="156" y="74"/>
                  </a:lnTo>
                  <a:lnTo>
                    <a:pt x="157" y="73"/>
                  </a:lnTo>
                  <a:lnTo>
                    <a:pt x="158" y="73"/>
                  </a:lnTo>
                  <a:lnTo>
                    <a:pt x="158" y="72"/>
                  </a:lnTo>
                  <a:lnTo>
                    <a:pt x="161" y="71"/>
                  </a:lnTo>
                  <a:lnTo>
                    <a:pt x="164" y="65"/>
                  </a:lnTo>
                  <a:lnTo>
                    <a:pt x="165" y="63"/>
                  </a:lnTo>
                  <a:lnTo>
                    <a:pt x="165" y="62"/>
                  </a:lnTo>
                  <a:lnTo>
                    <a:pt x="165" y="61"/>
                  </a:lnTo>
                  <a:lnTo>
                    <a:pt x="165" y="60"/>
                  </a:lnTo>
                  <a:lnTo>
                    <a:pt x="167" y="60"/>
                  </a:lnTo>
                  <a:lnTo>
                    <a:pt x="167" y="59"/>
                  </a:lnTo>
                  <a:lnTo>
                    <a:pt x="167" y="58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6"/>
                  </a:lnTo>
                  <a:lnTo>
                    <a:pt x="167" y="55"/>
                  </a:lnTo>
                  <a:lnTo>
                    <a:pt x="168" y="55"/>
                  </a:lnTo>
                  <a:lnTo>
                    <a:pt x="168" y="54"/>
                  </a:lnTo>
                  <a:lnTo>
                    <a:pt x="168" y="52"/>
                  </a:lnTo>
                  <a:lnTo>
                    <a:pt x="168" y="50"/>
                  </a:lnTo>
                  <a:lnTo>
                    <a:pt x="169" y="48"/>
                  </a:lnTo>
                  <a:lnTo>
                    <a:pt x="170" y="48"/>
                  </a:lnTo>
                  <a:lnTo>
                    <a:pt x="170" y="47"/>
                  </a:lnTo>
                  <a:lnTo>
                    <a:pt x="171" y="46"/>
                  </a:lnTo>
                  <a:lnTo>
                    <a:pt x="172" y="46"/>
                  </a:lnTo>
                  <a:lnTo>
                    <a:pt x="172" y="45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4" y="43"/>
                  </a:lnTo>
                  <a:lnTo>
                    <a:pt x="174" y="42"/>
                  </a:lnTo>
                  <a:lnTo>
                    <a:pt x="174" y="40"/>
                  </a:lnTo>
                  <a:lnTo>
                    <a:pt x="175" y="40"/>
                  </a:lnTo>
                  <a:lnTo>
                    <a:pt x="175" y="39"/>
                  </a:lnTo>
                  <a:lnTo>
                    <a:pt x="176" y="39"/>
                  </a:lnTo>
                  <a:lnTo>
                    <a:pt x="176" y="40"/>
                  </a:lnTo>
                  <a:lnTo>
                    <a:pt x="179" y="39"/>
                  </a:lnTo>
                  <a:lnTo>
                    <a:pt x="178" y="39"/>
                  </a:lnTo>
                  <a:lnTo>
                    <a:pt x="176" y="39"/>
                  </a:lnTo>
                  <a:lnTo>
                    <a:pt x="176" y="38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0" y="37"/>
                  </a:lnTo>
                  <a:lnTo>
                    <a:pt x="180" y="38"/>
                  </a:lnTo>
                  <a:lnTo>
                    <a:pt x="181" y="39"/>
                  </a:lnTo>
                  <a:lnTo>
                    <a:pt x="181" y="38"/>
                  </a:lnTo>
                  <a:lnTo>
                    <a:pt x="181" y="37"/>
                  </a:lnTo>
                  <a:lnTo>
                    <a:pt x="182" y="37"/>
                  </a:lnTo>
                  <a:lnTo>
                    <a:pt x="184" y="37"/>
                  </a:lnTo>
                  <a:lnTo>
                    <a:pt x="185" y="35"/>
                  </a:lnTo>
                  <a:lnTo>
                    <a:pt x="186" y="34"/>
                  </a:lnTo>
                  <a:lnTo>
                    <a:pt x="187" y="34"/>
                  </a:lnTo>
                  <a:lnTo>
                    <a:pt x="190" y="34"/>
                  </a:lnTo>
                  <a:lnTo>
                    <a:pt x="191" y="33"/>
                  </a:lnTo>
                  <a:lnTo>
                    <a:pt x="192" y="32"/>
                  </a:lnTo>
                  <a:lnTo>
                    <a:pt x="192" y="31"/>
                  </a:lnTo>
                  <a:lnTo>
                    <a:pt x="194" y="29"/>
                  </a:lnTo>
                  <a:lnTo>
                    <a:pt x="196" y="27"/>
                  </a:lnTo>
                  <a:lnTo>
                    <a:pt x="196" y="26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198" y="27"/>
                  </a:lnTo>
                  <a:lnTo>
                    <a:pt x="198" y="28"/>
                  </a:lnTo>
                  <a:lnTo>
                    <a:pt x="197" y="28"/>
                  </a:lnTo>
                  <a:lnTo>
                    <a:pt x="197" y="29"/>
                  </a:lnTo>
                  <a:lnTo>
                    <a:pt x="198" y="29"/>
                  </a:lnTo>
                  <a:lnTo>
                    <a:pt x="198" y="31"/>
                  </a:lnTo>
                  <a:lnTo>
                    <a:pt x="198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7" y="34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9" y="35"/>
                  </a:lnTo>
                  <a:lnTo>
                    <a:pt x="199" y="34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199" y="27"/>
                  </a:lnTo>
                  <a:lnTo>
                    <a:pt x="199" y="26"/>
                  </a:lnTo>
                  <a:lnTo>
                    <a:pt x="198" y="25"/>
                  </a:lnTo>
                  <a:lnTo>
                    <a:pt x="197" y="25"/>
                  </a:lnTo>
                  <a:lnTo>
                    <a:pt x="199" y="23"/>
                  </a:lnTo>
                  <a:lnTo>
                    <a:pt x="201" y="20"/>
                  </a:lnTo>
                  <a:lnTo>
                    <a:pt x="202" y="20"/>
                  </a:lnTo>
                  <a:lnTo>
                    <a:pt x="202" y="19"/>
                  </a:lnTo>
                  <a:lnTo>
                    <a:pt x="203" y="19"/>
                  </a:lnTo>
                  <a:lnTo>
                    <a:pt x="205" y="19"/>
                  </a:lnTo>
                  <a:lnTo>
                    <a:pt x="205" y="17"/>
                  </a:lnTo>
                  <a:lnTo>
                    <a:pt x="206" y="17"/>
                  </a:lnTo>
                  <a:lnTo>
                    <a:pt x="207" y="16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6" y="19"/>
                  </a:lnTo>
                  <a:lnTo>
                    <a:pt x="205" y="20"/>
                  </a:lnTo>
                  <a:lnTo>
                    <a:pt x="205" y="21"/>
                  </a:lnTo>
                  <a:lnTo>
                    <a:pt x="206" y="21"/>
                  </a:lnTo>
                  <a:lnTo>
                    <a:pt x="206" y="23"/>
                  </a:lnTo>
                  <a:lnTo>
                    <a:pt x="207" y="24"/>
                  </a:lnTo>
                  <a:lnTo>
                    <a:pt x="207" y="23"/>
                  </a:lnTo>
                  <a:lnTo>
                    <a:pt x="206" y="21"/>
                  </a:lnTo>
                  <a:lnTo>
                    <a:pt x="206" y="20"/>
                  </a:lnTo>
                  <a:lnTo>
                    <a:pt x="207" y="21"/>
                  </a:lnTo>
                  <a:lnTo>
                    <a:pt x="209" y="20"/>
                  </a:lnTo>
                  <a:lnTo>
                    <a:pt x="208" y="20"/>
                  </a:lnTo>
                  <a:lnTo>
                    <a:pt x="208" y="19"/>
                  </a:lnTo>
                  <a:lnTo>
                    <a:pt x="211" y="20"/>
                  </a:lnTo>
                  <a:lnTo>
                    <a:pt x="215" y="19"/>
                  </a:lnTo>
                  <a:lnTo>
                    <a:pt x="218" y="19"/>
                  </a:lnTo>
                  <a:lnTo>
                    <a:pt x="220" y="17"/>
                  </a:lnTo>
                  <a:lnTo>
                    <a:pt x="222" y="15"/>
                  </a:lnTo>
                  <a:lnTo>
                    <a:pt x="224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29" y="8"/>
                  </a:lnTo>
                  <a:lnTo>
                    <a:pt x="231" y="3"/>
                  </a:lnTo>
                  <a:lnTo>
                    <a:pt x="232" y="2"/>
                  </a:lnTo>
                  <a:lnTo>
                    <a:pt x="233" y="1"/>
                  </a:lnTo>
                  <a:lnTo>
                    <a:pt x="233" y="2"/>
                  </a:lnTo>
                  <a:lnTo>
                    <a:pt x="233" y="3"/>
                  </a:lnTo>
                  <a:lnTo>
                    <a:pt x="236" y="3"/>
                  </a:lnTo>
                  <a:lnTo>
                    <a:pt x="236" y="4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39" y="8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8"/>
                  </a:lnTo>
                  <a:lnTo>
                    <a:pt x="242" y="8"/>
                  </a:lnTo>
                  <a:lnTo>
                    <a:pt x="243" y="8"/>
                  </a:lnTo>
                  <a:lnTo>
                    <a:pt x="243" y="9"/>
                  </a:lnTo>
                  <a:lnTo>
                    <a:pt x="244" y="9"/>
                  </a:lnTo>
                  <a:lnTo>
                    <a:pt x="244" y="10"/>
                  </a:lnTo>
                  <a:lnTo>
                    <a:pt x="244" y="11"/>
                  </a:lnTo>
                  <a:lnTo>
                    <a:pt x="243" y="11"/>
                  </a:lnTo>
                  <a:lnTo>
                    <a:pt x="243" y="12"/>
                  </a:lnTo>
                  <a:lnTo>
                    <a:pt x="242" y="12"/>
                  </a:lnTo>
                  <a:lnTo>
                    <a:pt x="242" y="13"/>
                  </a:lnTo>
                  <a:lnTo>
                    <a:pt x="241" y="13"/>
                  </a:lnTo>
                  <a:lnTo>
                    <a:pt x="241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39" y="15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2" y="19"/>
                  </a:lnTo>
                  <a:lnTo>
                    <a:pt x="242" y="17"/>
                  </a:lnTo>
                  <a:lnTo>
                    <a:pt x="243" y="19"/>
                  </a:lnTo>
                  <a:lnTo>
                    <a:pt x="243" y="17"/>
                  </a:lnTo>
                  <a:lnTo>
                    <a:pt x="244" y="17"/>
                  </a:lnTo>
                  <a:lnTo>
                    <a:pt x="244" y="16"/>
                  </a:lnTo>
                  <a:lnTo>
                    <a:pt x="244" y="15"/>
                  </a:lnTo>
                  <a:lnTo>
                    <a:pt x="244" y="14"/>
                  </a:lnTo>
                  <a:lnTo>
                    <a:pt x="245" y="13"/>
                  </a:lnTo>
                  <a:lnTo>
                    <a:pt x="247" y="13"/>
                  </a:lnTo>
                  <a:lnTo>
                    <a:pt x="248" y="14"/>
                  </a:lnTo>
                  <a:lnTo>
                    <a:pt x="248" y="13"/>
                  </a:lnTo>
                  <a:lnTo>
                    <a:pt x="248" y="12"/>
                  </a:lnTo>
                  <a:lnTo>
                    <a:pt x="247" y="11"/>
                  </a:lnTo>
                  <a:lnTo>
                    <a:pt x="248" y="10"/>
                  </a:lnTo>
                  <a:lnTo>
                    <a:pt x="248" y="11"/>
                  </a:lnTo>
                  <a:lnTo>
                    <a:pt x="249" y="11"/>
                  </a:lnTo>
                  <a:lnTo>
                    <a:pt x="249" y="12"/>
                  </a:lnTo>
                  <a:lnTo>
                    <a:pt x="251" y="11"/>
                  </a:lnTo>
                  <a:lnTo>
                    <a:pt x="252" y="11"/>
                  </a:lnTo>
                  <a:lnTo>
                    <a:pt x="253" y="11"/>
                  </a:lnTo>
                  <a:lnTo>
                    <a:pt x="253" y="12"/>
                  </a:lnTo>
                  <a:lnTo>
                    <a:pt x="254" y="12"/>
                  </a:lnTo>
                  <a:lnTo>
                    <a:pt x="254" y="13"/>
                  </a:lnTo>
                  <a:lnTo>
                    <a:pt x="254" y="14"/>
                  </a:lnTo>
                  <a:lnTo>
                    <a:pt x="254" y="15"/>
                  </a:lnTo>
                  <a:lnTo>
                    <a:pt x="253" y="15"/>
                  </a:lnTo>
                  <a:lnTo>
                    <a:pt x="253" y="16"/>
                  </a:lnTo>
                  <a:lnTo>
                    <a:pt x="252" y="16"/>
                  </a:lnTo>
                  <a:lnTo>
                    <a:pt x="252" y="17"/>
                  </a:lnTo>
                  <a:lnTo>
                    <a:pt x="253" y="16"/>
                  </a:lnTo>
                  <a:lnTo>
                    <a:pt x="253" y="17"/>
                  </a:lnTo>
                  <a:lnTo>
                    <a:pt x="254" y="17"/>
                  </a:lnTo>
                  <a:lnTo>
                    <a:pt x="254" y="19"/>
                  </a:lnTo>
                  <a:lnTo>
                    <a:pt x="255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58" y="20"/>
                  </a:lnTo>
                  <a:lnTo>
                    <a:pt x="259" y="20"/>
                  </a:lnTo>
                  <a:lnTo>
                    <a:pt x="260" y="19"/>
                  </a:lnTo>
                  <a:lnTo>
                    <a:pt x="260" y="17"/>
                  </a:lnTo>
                  <a:lnTo>
                    <a:pt x="261" y="16"/>
                  </a:lnTo>
                  <a:lnTo>
                    <a:pt x="266" y="16"/>
                  </a:lnTo>
                  <a:lnTo>
                    <a:pt x="267" y="16"/>
                  </a:lnTo>
                  <a:lnTo>
                    <a:pt x="267" y="15"/>
                  </a:lnTo>
                  <a:lnTo>
                    <a:pt x="268" y="15"/>
                  </a:lnTo>
                  <a:lnTo>
                    <a:pt x="270" y="15"/>
                  </a:lnTo>
                  <a:lnTo>
                    <a:pt x="270" y="16"/>
                  </a:lnTo>
                  <a:lnTo>
                    <a:pt x="271" y="16"/>
                  </a:lnTo>
                  <a:lnTo>
                    <a:pt x="272" y="16"/>
                  </a:lnTo>
                  <a:lnTo>
                    <a:pt x="272" y="17"/>
                  </a:lnTo>
                  <a:lnTo>
                    <a:pt x="273" y="16"/>
                  </a:lnTo>
                  <a:lnTo>
                    <a:pt x="273" y="17"/>
                  </a:lnTo>
                  <a:lnTo>
                    <a:pt x="273" y="19"/>
                  </a:lnTo>
                  <a:lnTo>
                    <a:pt x="274" y="19"/>
                  </a:lnTo>
                  <a:lnTo>
                    <a:pt x="274" y="17"/>
                  </a:lnTo>
                  <a:lnTo>
                    <a:pt x="273" y="17"/>
                  </a:lnTo>
                  <a:lnTo>
                    <a:pt x="274" y="16"/>
                  </a:lnTo>
                  <a:lnTo>
                    <a:pt x="275" y="16"/>
                  </a:lnTo>
                  <a:lnTo>
                    <a:pt x="277" y="17"/>
                  </a:lnTo>
                  <a:lnTo>
                    <a:pt x="278" y="19"/>
                  </a:lnTo>
                  <a:lnTo>
                    <a:pt x="277" y="20"/>
                  </a:lnTo>
                  <a:lnTo>
                    <a:pt x="277" y="21"/>
                  </a:lnTo>
                  <a:lnTo>
                    <a:pt x="276" y="21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5" y="24"/>
                  </a:lnTo>
                  <a:lnTo>
                    <a:pt x="276" y="25"/>
                  </a:lnTo>
                  <a:lnTo>
                    <a:pt x="278" y="26"/>
                  </a:lnTo>
                  <a:lnTo>
                    <a:pt x="276" y="26"/>
                  </a:lnTo>
                  <a:lnTo>
                    <a:pt x="275" y="26"/>
                  </a:lnTo>
                  <a:lnTo>
                    <a:pt x="274" y="27"/>
                  </a:lnTo>
                  <a:lnTo>
                    <a:pt x="275" y="27"/>
                  </a:lnTo>
                  <a:lnTo>
                    <a:pt x="276" y="27"/>
                  </a:lnTo>
                  <a:lnTo>
                    <a:pt x="279" y="27"/>
                  </a:lnTo>
                  <a:lnTo>
                    <a:pt x="282" y="27"/>
                  </a:lnTo>
                  <a:lnTo>
                    <a:pt x="283" y="27"/>
                  </a:lnTo>
                  <a:lnTo>
                    <a:pt x="284" y="27"/>
                  </a:lnTo>
                  <a:lnTo>
                    <a:pt x="284" y="28"/>
                  </a:lnTo>
                  <a:lnTo>
                    <a:pt x="283" y="28"/>
                  </a:lnTo>
                  <a:lnTo>
                    <a:pt x="284" y="29"/>
                  </a:lnTo>
                  <a:lnTo>
                    <a:pt x="283" y="29"/>
                  </a:lnTo>
                  <a:lnTo>
                    <a:pt x="282" y="29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7" y="31"/>
                  </a:lnTo>
                  <a:lnTo>
                    <a:pt x="287" y="32"/>
                  </a:lnTo>
                  <a:lnTo>
                    <a:pt x="288" y="32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89" y="32"/>
                  </a:lnTo>
                  <a:lnTo>
                    <a:pt x="289" y="31"/>
                  </a:lnTo>
                  <a:lnTo>
                    <a:pt x="291" y="31"/>
                  </a:lnTo>
                  <a:lnTo>
                    <a:pt x="291" y="29"/>
                  </a:lnTo>
                  <a:lnTo>
                    <a:pt x="293" y="29"/>
                  </a:lnTo>
                  <a:lnTo>
                    <a:pt x="296" y="28"/>
                  </a:lnTo>
                  <a:lnTo>
                    <a:pt x="297" y="28"/>
                  </a:lnTo>
                  <a:lnTo>
                    <a:pt x="297" y="29"/>
                  </a:lnTo>
                  <a:lnTo>
                    <a:pt x="298" y="29"/>
                  </a:lnTo>
                  <a:lnTo>
                    <a:pt x="298" y="32"/>
                  </a:lnTo>
                  <a:lnTo>
                    <a:pt x="299" y="31"/>
                  </a:lnTo>
                  <a:lnTo>
                    <a:pt x="300" y="31"/>
                  </a:lnTo>
                  <a:lnTo>
                    <a:pt x="302" y="28"/>
                  </a:lnTo>
                  <a:lnTo>
                    <a:pt x="304" y="29"/>
                  </a:lnTo>
                  <a:lnTo>
                    <a:pt x="305" y="28"/>
                  </a:lnTo>
                  <a:lnTo>
                    <a:pt x="306" y="28"/>
                  </a:lnTo>
                  <a:lnTo>
                    <a:pt x="307" y="28"/>
                  </a:lnTo>
                  <a:lnTo>
                    <a:pt x="307" y="29"/>
                  </a:lnTo>
                  <a:lnTo>
                    <a:pt x="308" y="29"/>
                  </a:lnTo>
                  <a:lnTo>
                    <a:pt x="308" y="28"/>
                  </a:lnTo>
                  <a:lnTo>
                    <a:pt x="312" y="29"/>
                  </a:lnTo>
                  <a:lnTo>
                    <a:pt x="312" y="31"/>
                  </a:lnTo>
                  <a:lnTo>
                    <a:pt x="313" y="31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3"/>
                  </a:lnTo>
                  <a:lnTo>
                    <a:pt x="317" y="34"/>
                  </a:lnTo>
                  <a:lnTo>
                    <a:pt x="319" y="34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1" y="34"/>
                  </a:lnTo>
                  <a:lnTo>
                    <a:pt x="322" y="35"/>
                  </a:lnTo>
                  <a:lnTo>
                    <a:pt x="323" y="35"/>
                  </a:lnTo>
                  <a:lnTo>
                    <a:pt x="324" y="35"/>
                  </a:lnTo>
                  <a:lnTo>
                    <a:pt x="323" y="37"/>
                  </a:lnTo>
                  <a:lnTo>
                    <a:pt x="324" y="37"/>
                  </a:lnTo>
                  <a:lnTo>
                    <a:pt x="324" y="38"/>
                  </a:lnTo>
                  <a:lnTo>
                    <a:pt x="327" y="38"/>
                  </a:lnTo>
                  <a:lnTo>
                    <a:pt x="329" y="38"/>
                  </a:lnTo>
                  <a:lnTo>
                    <a:pt x="331" y="39"/>
                  </a:lnTo>
                  <a:lnTo>
                    <a:pt x="332" y="39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9" y="39"/>
                  </a:lnTo>
                  <a:lnTo>
                    <a:pt x="340" y="39"/>
                  </a:lnTo>
                  <a:lnTo>
                    <a:pt x="343" y="40"/>
                  </a:lnTo>
                  <a:lnTo>
                    <a:pt x="344" y="40"/>
                  </a:lnTo>
                  <a:lnTo>
                    <a:pt x="344" y="39"/>
                  </a:lnTo>
                  <a:lnTo>
                    <a:pt x="345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2"/>
                  </a:lnTo>
                  <a:lnTo>
                    <a:pt x="347" y="42"/>
                  </a:lnTo>
                  <a:lnTo>
                    <a:pt x="348" y="42"/>
                  </a:lnTo>
                  <a:lnTo>
                    <a:pt x="348" y="43"/>
                  </a:lnTo>
                  <a:lnTo>
                    <a:pt x="350" y="44"/>
                  </a:lnTo>
                  <a:lnTo>
                    <a:pt x="351" y="43"/>
                  </a:lnTo>
                  <a:lnTo>
                    <a:pt x="351" y="44"/>
                  </a:lnTo>
                  <a:lnTo>
                    <a:pt x="350" y="45"/>
                  </a:lnTo>
                  <a:lnTo>
                    <a:pt x="351" y="45"/>
                  </a:lnTo>
                  <a:lnTo>
                    <a:pt x="352" y="44"/>
                  </a:lnTo>
                  <a:lnTo>
                    <a:pt x="354" y="45"/>
                  </a:lnTo>
                  <a:lnTo>
                    <a:pt x="355" y="45"/>
                  </a:lnTo>
                  <a:lnTo>
                    <a:pt x="357" y="45"/>
                  </a:lnTo>
                  <a:lnTo>
                    <a:pt x="358" y="45"/>
                  </a:lnTo>
                  <a:lnTo>
                    <a:pt x="358" y="44"/>
                  </a:lnTo>
                  <a:lnTo>
                    <a:pt x="359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5" y="42"/>
                  </a:lnTo>
                  <a:lnTo>
                    <a:pt x="366" y="42"/>
                  </a:lnTo>
                  <a:lnTo>
                    <a:pt x="367" y="42"/>
                  </a:lnTo>
                  <a:lnTo>
                    <a:pt x="368" y="42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0"/>
                  </a:lnTo>
                  <a:lnTo>
                    <a:pt x="373" y="42"/>
                  </a:lnTo>
                  <a:lnTo>
                    <a:pt x="374" y="42"/>
                  </a:lnTo>
                  <a:lnTo>
                    <a:pt x="375" y="42"/>
                  </a:lnTo>
                  <a:lnTo>
                    <a:pt x="375" y="43"/>
                  </a:lnTo>
                  <a:lnTo>
                    <a:pt x="376" y="43"/>
                  </a:lnTo>
                  <a:lnTo>
                    <a:pt x="378" y="44"/>
                  </a:lnTo>
                  <a:lnTo>
                    <a:pt x="378" y="45"/>
                  </a:lnTo>
                  <a:lnTo>
                    <a:pt x="379" y="45"/>
                  </a:lnTo>
                  <a:lnTo>
                    <a:pt x="379" y="46"/>
                  </a:lnTo>
                  <a:lnTo>
                    <a:pt x="380" y="46"/>
                  </a:lnTo>
                  <a:lnTo>
                    <a:pt x="380" y="47"/>
                  </a:lnTo>
                  <a:lnTo>
                    <a:pt x="381" y="47"/>
                  </a:lnTo>
                  <a:lnTo>
                    <a:pt x="381" y="48"/>
                  </a:lnTo>
                  <a:lnTo>
                    <a:pt x="382" y="48"/>
                  </a:lnTo>
                  <a:lnTo>
                    <a:pt x="384" y="49"/>
                  </a:lnTo>
                  <a:lnTo>
                    <a:pt x="384" y="50"/>
                  </a:lnTo>
                  <a:lnTo>
                    <a:pt x="385" y="50"/>
                  </a:lnTo>
                  <a:lnTo>
                    <a:pt x="385" y="49"/>
                  </a:lnTo>
                  <a:lnTo>
                    <a:pt x="386" y="50"/>
                  </a:lnTo>
                  <a:lnTo>
                    <a:pt x="388" y="52"/>
                  </a:lnTo>
                  <a:lnTo>
                    <a:pt x="389" y="52"/>
                  </a:lnTo>
                  <a:lnTo>
                    <a:pt x="388" y="50"/>
                  </a:lnTo>
                  <a:lnTo>
                    <a:pt x="386" y="50"/>
                  </a:lnTo>
                  <a:lnTo>
                    <a:pt x="386" y="49"/>
                  </a:lnTo>
                  <a:lnTo>
                    <a:pt x="390" y="52"/>
                  </a:lnTo>
                  <a:lnTo>
                    <a:pt x="390" y="54"/>
                  </a:lnTo>
                  <a:lnTo>
                    <a:pt x="390" y="55"/>
                  </a:lnTo>
                  <a:lnTo>
                    <a:pt x="391" y="55"/>
                  </a:lnTo>
                  <a:lnTo>
                    <a:pt x="392" y="56"/>
                  </a:lnTo>
                  <a:lnTo>
                    <a:pt x="392" y="55"/>
                  </a:lnTo>
                  <a:lnTo>
                    <a:pt x="391" y="54"/>
                  </a:lnTo>
                  <a:lnTo>
                    <a:pt x="395" y="55"/>
                  </a:lnTo>
                  <a:lnTo>
                    <a:pt x="395" y="59"/>
                  </a:lnTo>
                  <a:lnTo>
                    <a:pt x="395" y="63"/>
                  </a:lnTo>
                  <a:lnTo>
                    <a:pt x="395" y="68"/>
                  </a:lnTo>
                  <a:lnTo>
                    <a:pt x="395" y="72"/>
                  </a:lnTo>
                  <a:lnTo>
                    <a:pt x="395" y="76"/>
                  </a:lnTo>
                  <a:lnTo>
                    <a:pt x="395" y="80"/>
                  </a:lnTo>
                  <a:lnTo>
                    <a:pt x="395" y="85"/>
                  </a:lnTo>
                  <a:lnTo>
                    <a:pt x="395" y="89"/>
                  </a:lnTo>
                  <a:lnTo>
                    <a:pt x="395" y="92"/>
                  </a:lnTo>
                  <a:lnTo>
                    <a:pt x="395" y="96"/>
                  </a:lnTo>
                  <a:lnTo>
                    <a:pt x="395" y="101"/>
                  </a:lnTo>
                  <a:lnTo>
                    <a:pt x="395" y="105"/>
                  </a:lnTo>
                  <a:lnTo>
                    <a:pt x="395" y="108"/>
                  </a:lnTo>
                  <a:lnTo>
                    <a:pt x="395" y="112"/>
                  </a:lnTo>
                  <a:lnTo>
                    <a:pt x="395" y="117"/>
                  </a:lnTo>
                  <a:lnTo>
                    <a:pt x="395" y="120"/>
                  </a:lnTo>
                  <a:lnTo>
                    <a:pt x="395" y="124"/>
                  </a:lnTo>
                  <a:lnTo>
                    <a:pt x="395" y="129"/>
                  </a:lnTo>
                  <a:lnTo>
                    <a:pt x="395" y="132"/>
                  </a:lnTo>
                  <a:lnTo>
                    <a:pt x="395" y="136"/>
                  </a:lnTo>
                  <a:lnTo>
                    <a:pt x="395" y="139"/>
                  </a:lnTo>
                  <a:lnTo>
                    <a:pt x="395" y="145"/>
                  </a:lnTo>
                  <a:lnTo>
                    <a:pt x="395" y="148"/>
                  </a:lnTo>
                  <a:lnTo>
                    <a:pt x="395" y="151"/>
                  </a:lnTo>
                  <a:lnTo>
                    <a:pt x="395" y="154"/>
                  </a:lnTo>
                  <a:lnTo>
                    <a:pt x="395" y="159"/>
                  </a:lnTo>
                  <a:lnTo>
                    <a:pt x="395" y="162"/>
                  </a:lnTo>
                  <a:lnTo>
                    <a:pt x="395" y="165"/>
                  </a:lnTo>
                  <a:lnTo>
                    <a:pt x="395" y="170"/>
                  </a:lnTo>
                  <a:lnTo>
                    <a:pt x="395" y="174"/>
                  </a:lnTo>
                  <a:lnTo>
                    <a:pt x="395" y="177"/>
                  </a:lnTo>
                  <a:lnTo>
                    <a:pt x="395" y="181"/>
                  </a:lnTo>
                  <a:lnTo>
                    <a:pt x="395" y="184"/>
                  </a:lnTo>
                  <a:lnTo>
                    <a:pt x="395" y="187"/>
                  </a:lnTo>
                  <a:lnTo>
                    <a:pt x="395" y="192"/>
                  </a:lnTo>
                  <a:lnTo>
                    <a:pt x="395" y="195"/>
                  </a:lnTo>
                  <a:lnTo>
                    <a:pt x="395" y="198"/>
                  </a:lnTo>
                  <a:lnTo>
                    <a:pt x="395" y="202"/>
                  </a:lnTo>
                  <a:lnTo>
                    <a:pt x="395" y="205"/>
                  </a:lnTo>
                  <a:lnTo>
                    <a:pt x="395" y="208"/>
                  </a:lnTo>
                  <a:lnTo>
                    <a:pt x="395" y="211"/>
                  </a:lnTo>
                  <a:lnTo>
                    <a:pt x="395" y="215"/>
                  </a:lnTo>
                  <a:lnTo>
                    <a:pt x="395" y="218"/>
                  </a:lnTo>
                  <a:lnTo>
                    <a:pt x="395" y="222"/>
                  </a:lnTo>
                  <a:lnTo>
                    <a:pt x="395" y="226"/>
                  </a:lnTo>
                  <a:lnTo>
                    <a:pt x="395" y="228"/>
                  </a:lnTo>
                  <a:lnTo>
                    <a:pt x="395" y="231"/>
                  </a:lnTo>
                  <a:lnTo>
                    <a:pt x="395" y="235"/>
                  </a:lnTo>
                  <a:lnTo>
                    <a:pt x="395" y="239"/>
                  </a:lnTo>
                  <a:lnTo>
                    <a:pt x="395" y="242"/>
                  </a:lnTo>
                  <a:lnTo>
                    <a:pt x="395" y="244"/>
                  </a:lnTo>
                  <a:lnTo>
                    <a:pt x="395" y="248"/>
                  </a:lnTo>
                  <a:lnTo>
                    <a:pt x="395" y="252"/>
                  </a:lnTo>
                  <a:lnTo>
                    <a:pt x="395" y="254"/>
                  </a:lnTo>
                  <a:lnTo>
                    <a:pt x="395" y="257"/>
                  </a:lnTo>
                  <a:lnTo>
                    <a:pt x="395" y="261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5" y="271"/>
                  </a:lnTo>
                  <a:lnTo>
                    <a:pt x="395" y="273"/>
                  </a:lnTo>
                  <a:lnTo>
                    <a:pt x="395" y="276"/>
                  </a:lnTo>
                  <a:lnTo>
                    <a:pt x="395" y="280"/>
                  </a:lnTo>
                  <a:lnTo>
                    <a:pt x="395" y="283"/>
                  </a:lnTo>
                  <a:lnTo>
                    <a:pt x="395" y="286"/>
                  </a:lnTo>
                  <a:lnTo>
                    <a:pt x="396" y="286"/>
                  </a:lnTo>
                  <a:lnTo>
                    <a:pt x="397" y="287"/>
                  </a:lnTo>
                  <a:lnTo>
                    <a:pt x="398" y="287"/>
                  </a:lnTo>
                  <a:lnTo>
                    <a:pt x="399" y="288"/>
                  </a:lnTo>
                  <a:lnTo>
                    <a:pt x="399" y="287"/>
                  </a:lnTo>
                  <a:lnTo>
                    <a:pt x="400" y="287"/>
                  </a:lnTo>
                  <a:lnTo>
                    <a:pt x="400" y="286"/>
                  </a:lnTo>
                  <a:lnTo>
                    <a:pt x="402" y="287"/>
                  </a:lnTo>
                  <a:lnTo>
                    <a:pt x="403" y="287"/>
                  </a:lnTo>
                  <a:lnTo>
                    <a:pt x="405" y="288"/>
                  </a:lnTo>
                  <a:lnTo>
                    <a:pt x="407" y="288"/>
                  </a:lnTo>
                  <a:lnTo>
                    <a:pt x="407" y="287"/>
                  </a:lnTo>
                  <a:lnTo>
                    <a:pt x="408" y="286"/>
                  </a:lnTo>
                  <a:lnTo>
                    <a:pt x="409" y="286"/>
                  </a:lnTo>
                  <a:lnTo>
                    <a:pt x="410" y="286"/>
                  </a:lnTo>
                  <a:lnTo>
                    <a:pt x="411" y="286"/>
                  </a:lnTo>
                  <a:lnTo>
                    <a:pt x="412" y="285"/>
                  </a:lnTo>
                  <a:lnTo>
                    <a:pt x="414" y="285"/>
                  </a:lnTo>
                  <a:lnTo>
                    <a:pt x="414" y="286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3" y="290"/>
                  </a:lnTo>
                  <a:lnTo>
                    <a:pt x="414" y="291"/>
                  </a:lnTo>
                  <a:lnTo>
                    <a:pt x="414" y="292"/>
                  </a:lnTo>
                  <a:lnTo>
                    <a:pt x="415" y="292"/>
                  </a:lnTo>
                  <a:lnTo>
                    <a:pt x="418" y="294"/>
                  </a:lnTo>
                  <a:lnTo>
                    <a:pt x="419" y="294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1" y="299"/>
                  </a:lnTo>
                  <a:lnTo>
                    <a:pt x="422" y="300"/>
                  </a:lnTo>
                  <a:lnTo>
                    <a:pt x="423" y="301"/>
                  </a:lnTo>
                  <a:lnTo>
                    <a:pt x="425" y="303"/>
                  </a:lnTo>
                  <a:lnTo>
                    <a:pt x="426" y="305"/>
                  </a:lnTo>
                  <a:lnTo>
                    <a:pt x="428" y="306"/>
                  </a:lnTo>
                  <a:lnTo>
                    <a:pt x="430" y="308"/>
                  </a:lnTo>
                  <a:lnTo>
                    <a:pt x="430" y="309"/>
                  </a:lnTo>
                  <a:lnTo>
                    <a:pt x="431" y="312"/>
                  </a:lnTo>
                  <a:lnTo>
                    <a:pt x="431" y="313"/>
                  </a:lnTo>
                  <a:lnTo>
                    <a:pt x="431" y="314"/>
                  </a:lnTo>
                  <a:lnTo>
                    <a:pt x="433" y="313"/>
                  </a:lnTo>
                  <a:lnTo>
                    <a:pt x="434" y="313"/>
                  </a:lnTo>
                  <a:lnTo>
                    <a:pt x="435" y="312"/>
                  </a:lnTo>
                  <a:lnTo>
                    <a:pt x="436" y="312"/>
                  </a:lnTo>
                  <a:lnTo>
                    <a:pt x="436" y="313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6" y="314"/>
                  </a:lnTo>
                  <a:lnTo>
                    <a:pt x="436" y="315"/>
                  </a:lnTo>
                  <a:lnTo>
                    <a:pt x="437" y="315"/>
                  </a:lnTo>
                  <a:lnTo>
                    <a:pt x="438" y="315"/>
                  </a:lnTo>
                  <a:close/>
                  <a:moveTo>
                    <a:pt x="186" y="152"/>
                  </a:moveTo>
                  <a:lnTo>
                    <a:pt x="185" y="151"/>
                  </a:lnTo>
                  <a:lnTo>
                    <a:pt x="185" y="152"/>
                  </a:lnTo>
                  <a:lnTo>
                    <a:pt x="186" y="152"/>
                  </a:lnTo>
                  <a:close/>
                  <a:moveTo>
                    <a:pt x="150" y="259"/>
                  </a:moveTo>
                  <a:lnTo>
                    <a:pt x="150" y="257"/>
                  </a:lnTo>
                  <a:lnTo>
                    <a:pt x="149" y="257"/>
                  </a:lnTo>
                  <a:lnTo>
                    <a:pt x="149" y="259"/>
                  </a:lnTo>
                  <a:lnTo>
                    <a:pt x="148" y="260"/>
                  </a:lnTo>
                  <a:lnTo>
                    <a:pt x="147" y="260"/>
                  </a:lnTo>
                  <a:lnTo>
                    <a:pt x="147" y="261"/>
                  </a:lnTo>
                  <a:lnTo>
                    <a:pt x="146" y="261"/>
                  </a:lnTo>
                  <a:lnTo>
                    <a:pt x="146" y="262"/>
                  </a:lnTo>
                  <a:lnTo>
                    <a:pt x="145" y="262"/>
                  </a:lnTo>
                  <a:lnTo>
                    <a:pt x="145" y="263"/>
                  </a:lnTo>
                  <a:lnTo>
                    <a:pt x="146" y="262"/>
                  </a:lnTo>
                  <a:lnTo>
                    <a:pt x="147" y="261"/>
                  </a:lnTo>
                  <a:lnTo>
                    <a:pt x="148" y="261"/>
                  </a:lnTo>
                  <a:lnTo>
                    <a:pt x="148" y="260"/>
                  </a:lnTo>
                  <a:lnTo>
                    <a:pt x="149" y="260"/>
                  </a:lnTo>
                  <a:lnTo>
                    <a:pt x="149" y="259"/>
                  </a:lnTo>
                  <a:lnTo>
                    <a:pt x="150" y="259"/>
                  </a:lnTo>
                  <a:close/>
                  <a:moveTo>
                    <a:pt x="153" y="280"/>
                  </a:moveTo>
                  <a:lnTo>
                    <a:pt x="152" y="280"/>
                  </a:lnTo>
                  <a:lnTo>
                    <a:pt x="152" y="282"/>
                  </a:lnTo>
                  <a:lnTo>
                    <a:pt x="153" y="280"/>
                  </a:lnTo>
                  <a:close/>
                  <a:moveTo>
                    <a:pt x="163" y="276"/>
                  </a:moveTo>
                  <a:lnTo>
                    <a:pt x="162" y="275"/>
                  </a:lnTo>
                  <a:lnTo>
                    <a:pt x="158" y="274"/>
                  </a:lnTo>
                  <a:lnTo>
                    <a:pt x="160" y="274"/>
                  </a:lnTo>
                  <a:lnTo>
                    <a:pt x="161" y="274"/>
                  </a:lnTo>
                  <a:lnTo>
                    <a:pt x="162" y="274"/>
                  </a:lnTo>
                  <a:lnTo>
                    <a:pt x="162" y="273"/>
                  </a:lnTo>
                  <a:lnTo>
                    <a:pt x="161" y="273"/>
                  </a:lnTo>
                  <a:lnTo>
                    <a:pt x="160" y="273"/>
                  </a:lnTo>
                  <a:lnTo>
                    <a:pt x="160" y="272"/>
                  </a:lnTo>
                  <a:lnTo>
                    <a:pt x="158" y="273"/>
                  </a:lnTo>
                  <a:lnTo>
                    <a:pt x="158" y="274"/>
                  </a:lnTo>
                  <a:lnTo>
                    <a:pt x="157" y="274"/>
                  </a:lnTo>
                  <a:lnTo>
                    <a:pt x="156" y="274"/>
                  </a:lnTo>
                  <a:lnTo>
                    <a:pt x="153" y="274"/>
                  </a:lnTo>
                  <a:lnTo>
                    <a:pt x="151" y="274"/>
                  </a:lnTo>
                  <a:lnTo>
                    <a:pt x="150" y="274"/>
                  </a:lnTo>
                  <a:lnTo>
                    <a:pt x="151" y="273"/>
                  </a:lnTo>
                  <a:lnTo>
                    <a:pt x="150" y="273"/>
                  </a:lnTo>
                  <a:lnTo>
                    <a:pt x="150" y="274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3" y="275"/>
                  </a:lnTo>
                  <a:lnTo>
                    <a:pt x="153" y="276"/>
                  </a:lnTo>
                  <a:lnTo>
                    <a:pt x="154" y="276"/>
                  </a:lnTo>
                  <a:lnTo>
                    <a:pt x="154" y="277"/>
                  </a:lnTo>
                  <a:lnTo>
                    <a:pt x="153" y="278"/>
                  </a:lnTo>
                  <a:lnTo>
                    <a:pt x="154" y="278"/>
                  </a:lnTo>
                  <a:lnTo>
                    <a:pt x="156" y="278"/>
                  </a:lnTo>
                  <a:lnTo>
                    <a:pt x="156" y="277"/>
                  </a:lnTo>
                  <a:lnTo>
                    <a:pt x="156" y="276"/>
                  </a:lnTo>
                  <a:lnTo>
                    <a:pt x="157" y="276"/>
                  </a:lnTo>
                  <a:lnTo>
                    <a:pt x="158" y="276"/>
                  </a:lnTo>
                  <a:lnTo>
                    <a:pt x="158" y="277"/>
                  </a:lnTo>
                  <a:lnTo>
                    <a:pt x="158" y="278"/>
                  </a:lnTo>
                  <a:lnTo>
                    <a:pt x="158" y="280"/>
                  </a:lnTo>
                  <a:lnTo>
                    <a:pt x="160" y="280"/>
                  </a:lnTo>
                  <a:lnTo>
                    <a:pt x="161" y="280"/>
                  </a:lnTo>
                  <a:lnTo>
                    <a:pt x="162" y="278"/>
                  </a:lnTo>
                  <a:lnTo>
                    <a:pt x="163" y="277"/>
                  </a:lnTo>
                  <a:lnTo>
                    <a:pt x="163" y="276"/>
                  </a:lnTo>
                  <a:close/>
                  <a:moveTo>
                    <a:pt x="175" y="282"/>
                  </a:moveTo>
                  <a:lnTo>
                    <a:pt x="174" y="283"/>
                  </a:lnTo>
                  <a:lnTo>
                    <a:pt x="174" y="284"/>
                  </a:lnTo>
                  <a:lnTo>
                    <a:pt x="175" y="284"/>
                  </a:lnTo>
                  <a:lnTo>
                    <a:pt x="175" y="283"/>
                  </a:lnTo>
                  <a:lnTo>
                    <a:pt x="175" y="282"/>
                  </a:lnTo>
                  <a:close/>
                  <a:moveTo>
                    <a:pt x="178" y="277"/>
                  </a:moveTo>
                  <a:lnTo>
                    <a:pt x="176" y="277"/>
                  </a:lnTo>
                  <a:lnTo>
                    <a:pt x="176" y="278"/>
                  </a:lnTo>
                  <a:lnTo>
                    <a:pt x="175" y="278"/>
                  </a:lnTo>
                  <a:lnTo>
                    <a:pt x="175" y="280"/>
                  </a:lnTo>
                  <a:lnTo>
                    <a:pt x="176" y="280"/>
                  </a:lnTo>
                  <a:lnTo>
                    <a:pt x="176" y="278"/>
                  </a:lnTo>
                  <a:lnTo>
                    <a:pt x="178" y="277"/>
                  </a:lnTo>
                  <a:close/>
                  <a:moveTo>
                    <a:pt x="179" y="277"/>
                  </a:moveTo>
                  <a:lnTo>
                    <a:pt x="178" y="278"/>
                  </a:lnTo>
                  <a:lnTo>
                    <a:pt x="179" y="278"/>
                  </a:lnTo>
                  <a:lnTo>
                    <a:pt x="179" y="277"/>
                  </a:lnTo>
                  <a:close/>
                  <a:moveTo>
                    <a:pt x="201" y="37"/>
                  </a:moveTo>
                  <a:lnTo>
                    <a:pt x="199" y="37"/>
                  </a:lnTo>
                  <a:lnTo>
                    <a:pt x="201" y="38"/>
                  </a:lnTo>
                  <a:lnTo>
                    <a:pt x="201" y="37"/>
                  </a:lnTo>
                  <a:close/>
                  <a:moveTo>
                    <a:pt x="205" y="28"/>
                  </a:moveTo>
                  <a:lnTo>
                    <a:pt x="203" y="28"/>
                  </a:lnTo>
                  <a:lnTo>
                    <a:pt x="202" y="28"/>
                  </a:lnTo>
                  <a:lnTo>
                    <a:pt x="202" y="29"/>
                  </a:lnTo>
                  <a:lnTo>
                    <a:pt x="203" y="29"/>
                  </a:lnTo>
                  <a:lnTo>
                    <a:pt x="203" y="28"/>
                  </a:lnTo>
                  <a:lnTo>
                    <a:pt x="205" y="29"/>
                  </a:lnTo>
                  <a:lnTo>
                    <a:pt x="205" y="28"/>
                  </a:lnTo>
                  <a:close/>
                  <a:moveTo>
                    <a:pt x="218" y="313"/>
                  </a:moveTo>
                  <a:lnTo>
                    <a:pt x="217" y="312"/>
                  </a:lnTo>
                  <a:lnTo>
                    <a:pt x="216" y="312"/>
                  </a:lnTo>
                  <a:lnTo>
                    <a:pt x="215" y="311"/>
                  </a:lnTo>
                  <a:lnTo>
                    <a:pt x="214" y="311"/>
                  </a:lnTo>
                  <a:lnTo>
                    <a:pt x="214" y="312"/>
                  </a:lnTo>
                  <a:lnTo>
                    <a:pt x="215" y="312"/>
                  </a:lnTo>
                  <a:lnTo>
                    <a:pt x="217" y="313"/>
                  </a:lnTo>
                  <a:lnTo>
                    <a:pt x="218" y="313"/>
                  </a:lnTo>
                  <a:close/>
                  <a:moveTo>
                    <a:pt x="226" y="342"/>
                  </a:moveTo>
                  <a:lnTo>
                    <a:pt x="225" y="342"/>
                  </a:lnTo>
                  <a:lnTo>
                    <a:pt x="225" y="343"/>
                  </a:lnTo>
                  <a:lnTo>
                    <a:pt x="226" y="343"/>
                  </a:lnTo>
                  <a:lnTo>
                    <a:pt x="226" y="342"/>
                  </a:lnTo>
                  <a:close/>
                  <a:moveTo>
                    <a:pt x="231" y="309"/>
                  </a:moveTo>
                  <a:lnTo>
                    <a:pt x="230" y="311"/>
                  </a:lnTo>
                  <a:lnTo>
                    <a:pt x="231" y="311"/>
                  </a:lnTo>
                  <a:lnTo>
                    <a:pt x="231" y="309"/>
                  </a:lnTo>
                  <a:close/>
                  <a:moveTo>
                    <a:pt x="241" y="20"/>
                  </a:moveTo>
                  <a:lnTo>
                    <a:pt x="240" y="20"/>
                  </a:lnTo>
                  <a:lnTo>
                    <a:pt x="240" y="21"/>
                  </a:lnTo>
                  <a:lnTo>
                    <a:pt x="241" y="20"/>
                  </a:lnTo>
                  <a:close/>
                  <a:moveTo>
                    <a:pt x="289" y="306"/>
                  </a:moveTo>
                  <a:lnTo>
                    <a:pt x="288" y="306"/>
                  </a:lnTo>
                  <a:lnTo>
                    <a:pt x="288" y="307"/>
                  </a:lnTo>
                  <a:lnTo>
                    <a:pt x="289" y="307"/>
                  </a:lnTo>
                  <a:lnTo>
                    <a:pt x="289" y="306"/>
                  </a:lnTo>
                  <a:close/>
                  <a:moveTo>
                    <a:pt x="299" y="299"/>
                  </a:moveTo>
                  <a:lnTo>
                    <a:pt x="298" y="300"/>
                  </a:lnTo>
                  <a:lnTo>
                    <a:pt x="298" y="301"/>
                  </a:lnTo>
                  <a:lnTo>
                    <a:pt x="299" y="301"/>
                  </a:lnTo>
                  <a:lnTo>
                    <a:pt x="299" y="300"/>
                  </a:lnTo>
                  <a:lnTo>
                    <a:pt x="299" y="299"/>
                  </a:lnTo>
                  <a:close/>
                  <a:moveTo>
                    <a:pt x="316" y="283"/>
                  </a:moveTo>
                  <a:lnTo>
                    <a:pt x="317" y="283"/>
                  </a:lnTo>
                  <a:lnTo>
                    <a:pt x="317" y="282"/>
                  </a:lnTo>
                  <a:lnTo>
                    <a:pt x="318" y="282"/>
                  </a:lnTo>
                  <a:lnTo>
                    <a:pt x="318" y="280"/>
                  </a:lnTo>
                  <a:lnTo>
                    <a:pt x="317" y="282"/>
                  </a:lnTo>
                  <a:lnTo>
                    <a:pt x="316" y="283"/>
                  </a:lnTo>
                  <a:close/>
                  <a:moveTo>
                    <a:pt x="343" y="275"/>
                  </a:moveTo>
                  <a:lnTo>
                    <a:pt x="342" y="274"/>
                  </a:lnTo>
                  <a:lnTo>
                    <a:pt x="340" y="274"/>
                  </a:lnTo>
                  <a:lnTo>
                    <a:pt x="343" y="275"/>
                  </a:lnTo>
                  <a:close/>
                  <a:moveTo>
                    <a:pt x="413" y="300"/>
                  </a:moveTo>
                  <a:lnTo>
                    <a:pt x="412" y="299"/>
                  </a:lnTo>
                  <a:lnTo>
                    <a:pt x="412" y="300"/>
                  </a:lnTo>
                  <a:lnTo>
                    <a:pt x="412" y="301"/>
                  </a:lnTo>
                  <a:lnTo>
                    <a:pt x="413" y="300"/>
                  </a:lnTo>
                  <a:close/>
                  <a:moveTo>
                    <a:pt x="340" y="282"/>
                  </a:moveTo>
                  <a:lnTo>
                    <a:pt x="340" y="283"/>
                  </a:lnTo>
                  <a:lnTo>
                    <a:pt x="343" y="283"/>
                  </a:lnTo>
                  <a:lnTo>
                    <a:pt x="343" y="282"/>
                  </a:lnTo>
                  <a:lnTo>
                    <a:pt x="342" y="282"/>
                  </a:lnTo>
                  <a:lnTo>
                    <a:pt x="340" y="282"/>
                  </a:lnTo>
                  <a:close/>
                  <a:moveTo>
                    <a:pt x="180" y="186"/>
                  </a:moveTo>
                  <a:lnTo>
                    <a:pt x="180" y="185"/>
                  </a:lnTo>
                  <a:lnTo>
                    <a:pt x="179" y="186"/>
                  </a:lnTo>
                  <a:lnTo>
                    <a:pt x="180" y="186"/>
                  </a:lnTo>
                  <a:close/>
                  <a:moveTo>
                    <a:pt x="345" y="284"/>
                  </a:moveTo>
                  <a:lnTo>
                    <a:pt x="345" y="283"/>
                  </a:lnTo>
                  <a:lnTo>
                    <a:pt x="344" y="283"/>
                  </a:lnTo>
                  <a:lnTo>
                    <a:pt x="345" y="284"/>
                  </a:lnTo>
                  <a:close/>
                  <a:moveTo>
                    <a:pt x="191" y="32"/>
                  </a:moveTo>
                  <a:lnTo>
                    <a:pt x="191" y="33"/>
                  </a:lnTo>
                  <a:lnTo>
                    <a:pt x="192" y="31"/>
                  </a:lnTo>
                  <a:lnTo>
                    <a:pt x="191" y="32"/>
                  </a:lnTo>
                  <a:close/>
                  <a:moveTo>
                    <a:pt x="175" y="130"/>
                  </a:moveTo>
                  <a:lnTo>
                    <a:pt x="174" y="130"/>
                  </a:lnTo>
                  <a:lnTo>
                    <a:pt x="174" y="131"/>
                  </a:lnTo>
                  <a:lnTo>
                    <a:pt x="172" y="131"/>
                  </a:lnTo>
                  <a:lnTo>
                    <a:pt x="171" y="131"/>
                  </a:lnTo>
                  <a:lnTo>
                    <a:pt x="171" y="132"/>
                  </a:lnTo>
                  <a:lnTo>
                    <a:pt x="171" y="134"/>
                  </a:lnTo>
                  <a:lnTo>
                    <a:pt x="172" y="135"/>
                  </a:lnTo>
                  <a:lnTo>
                    <a:pt x="172" y="136"/>
                  </a:lnTo>
                  <a:lnTo>
                    <a:pt x="175" y="137"/>
                  </a:lnTo>
                  <a:lnTo>
                    <a:pt x="176" y="137"/>
                  </a:lnTo>
                  <a:lnTo>
                    <a:pt x="178" y="139"/>
                  </a:lnTo>
                  <a:lnTo>
                    <a:pt x="178" y="138"/>
                  </a:lnTo>
                  <a:lnTo>
                    <a:pt x="178" y="137"/>
                  </a:lnTo>
                  <a:lnTo>
                    <a:pt x="178" y="136"/>
                  </a:lnTo>
                  <a:lnTo>
                    <a:pt x="178" y="135"/>
                  </a:lnTo>
                  <a:lnTo>
                    <a:pt x="176" y="135"/>
                  </a:lnTo>
                  <a:lnTo>
                    <a:pt x="175" y="132"/>
                  </a:lnTo>
                  <a:lnTo>
                    <a:pt x="175" y="131"/>
                  </a:lnTo>
                  <a:lnTo>
                    <a:pt x="175" y="130"/>
                  </a:lnTo>
                  <a:close/>
                  <a:moveTo>
                    <a:pt x="232" y="857"/>
                  </a:moveTo>
                  <a:lnTo>
                    <a:pt x="233" y="857"/>
                  </a:lnTo>
                  <a:lnTo>
                    <a:pt x="233" y="855"/>
                  </a:lnTo>
                  <a:lnTo>
                    <a:pt x="232" y="855"/>
                  </a:lnTo>
                  <a:lnTo>
                    <a:pt x="232" y="857"/>
                  </a:lnTo>
                  <a:close/>
                  <a:moveTo>
                    <a:pt x="229" y="851"/>
                  </a:moveTo>
                  <a:lnTo>
                    <a:pt x="229" y="852"/>
                  </a:lnTo>
                  <a:lnTo>
                    <a:pt x="229" y="854"/>
                  </a:lnTo>
                  <a:lnTo>
                    <a:pt x="230" y="852"/>
                  </a:lnTo>
                  <a:lnTo>
                    <a:pt x="231" y="852"/>
                  </a:lnTo>
                  <a:lnTo>
                    <a:pt x="231" y="851"/>
                  </a:lnTo>
                  <a:lnTo>
                    <a:pt x="230" y="851"/>
                  </a:lnTo>
                  <a:lnTo>
                    <a:pt x="229" y="851"/>
                  </a:lnTo>
                  <a:close/>
                  <a:moveTo>
                    <a:pt x="232" y="848"/>
                  </a:moveTo>
                  <a:lnTo>
                    <a:pt x="231" y="849"/>
                  </a:lnTo>
                  <a:lnTo>
                    <a:pt x="232" y="849"/>
                  </a:lnTo>
                  <a:lnTo>
                    <a:pt x="232" y="848"/>
                  </a:lnTo>
                  <a:close/>
                  <a:moveTo>
                    <a:pt x="196" y="842"/>
                  </a:moveTo>
                  <a:lnTo>
                    <a:pt x="197" y="842"/>
                  </a:lnTo>
                  <a:lnTo>
                    <a:pt x="197" y="839"/>
                  </a:lnTo>
                  <a:lnTo>
                    <a:pt x="196" y="839"/>
                  </a:lnTo>
                  <a:lnTo>
                    <a:pt x="196" y="842"/>
                  </a:lnTo>
                  <a:close/>
                  <a:moveTo>
                    <a:pt x="1010" y="810"/>
                  </a:moveTo>
                  <a:lnTo>
                    <a:pt x="1010" y="809"/>
                  </a:lnTo>
                  <a:lnTo>
                    <a:pt x="1008" y="809"/>
                  </a:lnTo>
                  <a:lnTo>
                    <a:pt x="1010" y="810"/>
                  </a:lnTo>
                  <a:close/>
                  <a:moveTo>
                    <a:pt x="1021" y="804"/>
                  </a:moveTo>
                  <a:lnTo>
                    <a:pt x="1020" y="803"/>
                  </a:lnTo>
                  <a:lnTo>
                    <a:pt x="1020" y="804"/>
                  </a:lnTo>
                  <a:lnTo>
                    <a:pt x="1021" y="804"/>
                  </a:lnTo>
                  <a:close/>
                  <a:moveTo>
                    <a:pt x="1024" y="801"/>
                  </a:moveTo>
                  <a:lnTo>
                    <a:pt x="1024" y="800"/>
                  </a:lnTo>
                  <a:lnTo>
                    <a:pt x="1022" y="800"/>
                  </a:lnTo>
                  <a:lnTo>
                    <a:pt x="1022" y="801"/>
                  </a:lnTo>
                  <a:lnTo>
                    <a:pt x="1024" y="801"/>
                  </a:lnTo>
                  <a:close/>
                  <a:moveTo>
                    <a:pt x="1007" y="797"/>
                  </a:moveTo>
                  <a:lnTo>
                    <a:pt x="1008" y="797"/>
                  </a:lnTo>
                  <a:lnTo>
                    <a:pt x="1008" y="794"/>
                  </a:lnTo>
                  <a:lnTo>
                    <a:pt x="1007" y="794"/>
                  </a:lnTo>
                  <a:lnTo>
                    <a:pt x="1007" y="797"/>
                  </a:lnTo>
                  <a:close/>
                  <a:moveTo>
                    <a:pt x="848" y="790"/>
                  </a:moveTo>
                  <a:lnTo>
                    <a:pt x="847" y="789"/>
                  </a:lnTo>
                  <a:lnTo>
                    <a:pt x="847" y="790"/>
                  </a:lnTo>
                  <a:lnTo>
                    <a:pt x="848" y="790"/>
                  </a:lnTo>
                  <a:close/>
                  <a:moveTo>
                    <a:pt x="847" y="787"/>
                  </a:moveTo>
                  <a:lnTo>
                    <a:pt x="846" y="787"/>
                  </a:lnTo>
                  <a:lnTo>
                    <a:pt x="847" y="789"/>
                  </a:lnTo>
                  <a:lnTo>
                    <a:pt x="847" y="788"/>
                  </a:lnTo>
                  <a:lnTo>
                    <a:pt x="847" y="787"/>
                  </a:lnTo>
                  <a:close/>
                  <a:moveTo>
                    <a:pt x="1002" y="786"/>
                  </a:moveTo>
                  <a:lnTo>
                    <a:pt x="1003" y="787"/>
                  </a:lnTo>
                  <a:lnTo>
                    <a:pt x="1004" y="787"/>
                  </a:lnTo>
                  <a:lnTo>
                    <a:pt x="1003" y="786"/>
                  </a:lnTo>
                  <a:lnTo>
                    <a:pt x="1002" y="786"/>
                  </a:lnTo>
                  <a:close/>
                  <a:moveTo>
                    <a:pt x="1002" y="785"/>
                  </a:moveTo>
                  <a:lnTo>
                    <a:pt x="1003" y="785"/>
                  </a:lnTo>
                  <a:lnTo>
                    <a:pt x="1003" y="783"/>
                  </a:lnTo>
                  <a:lnTo>
                    <a:pt x="1002" y="783"/>
                  </a:lnTo>
                  <a:lnTo>
                    <a:pt x="1002" y="785"/>
                  </a:lnTo>
                  <a:close/>
                  <a:moveTo>
                    <a:pt x="1024" y="779"/>
                  </a:moveTo>
                  <a:lnTo>
                    <a:pt x="1022" y="778"/>
                  </a:lnTo>
                  <a:lnTo>
                    <a:pt x="1022" y="779"/>
                  </a:lnTo>
                  <a:lnTo>
                    <a:pt x="1024" y="779"/>
                  </a:lnTo>
                  <a:close/>
                  <a:moveTo>
                    <a:pt x="1022" y="777"/>
                  </a:moveTo>
                  <a:lnTo>
                    <a:pt x="1021" y="775"/>
                  </a:lnTo>
                  <a:lnTo>
                    <a:pt x="1022" y="778"/>
                  </a:lnTo>
                  <a:lnTo>
                    <a:pt x="1022" y="777"/>
                  </a:lnTo>
                  <a:close/>
                  <a:moveTo>
                    <a:pt x="997" y="777"/>
                  </a:moveTo>
                  <a:lnTo>
                    <a:pt x="998" y="777"/>
                  </a:lnTo>
                  <a:lnTo>
                    <a:pt x="997" y="776"/>
                  </a:lnTo>
                  <a:lnTo>
                    <a:pt x="997" y="777"/>
                  </a:lnTo>
                  <a:close/>
                  <a:moveTo>
                    <a:pt x="1020" y="771"/>
                  </a:moveTo>
                  <a:lnTo>
                    <a:pt x="1020" y="770"/>
                  </a:lnTo>
                  <a:lnTo>
                    <a:pt x="1019" y="770"/>
                  </a:lnTo>
                  <a:lnTo>
                    <a:pt x="1020" y="771"/>
                  </a:lnTo>
                  <a:close/>
                  <a:moveTo>
                    <a:pt x="853" y="769"/>
                  </a:moveTo>
                  <a:lnTo>
                    <a:pt x="854" y="768"/>
                  </a:lnTo>
                  <a:lnTo>
                    <a:pt x="853" y="768"/>
                  </a:lnTo>
                  <a:lnTo>
                    <a:pt x="853" y="769"/>
                  </a:lnTo>
                  <a:close/>
                  <a:moveTo>
                    <a:pt x="855" y="768"/>
                  </a:moveTo>
                  <a:lnTo>
                    <a:pt x="855" y="767"/>
                  </a:lnTo>
                  <a:lnTo>
                    <a:pt x="854" y="768"/>
                  </a:lnTo>
                  <a:lnTo>
                    <a:pt x="855" y="768"/>
                  </a:lnTo>
                  <a:close/>
                  <a:moveTo>
                    <a:pt x="858" y="766"/>
                  </a:moveTo>
                  <a:lnTo>
                    <a:pt x="859" y="764"/>
                  </a:lnTo>
                  <a:lnTo>
                    <a:pt x="859" y="763"/>
                  </a:lnTo>
                  <a:lnTo>
                    <a:pt x="858" y="764"/>
                  </a:lnTo>
                  <a:lnTo>
                    <a:pt x="858" y="766"/>
                  </a:lnTo>
                  <a:close/>
                  <a:moveTo>
                    <a:pt x="1019" y="766"/>
                  </a:moveTo>
                  <a:lnTo>
                    <a:pt x="1019" y="764"/>
                  </a:lnTo>
                  <a:lnTo>
                    <a:pt x="1018" y="764"/>
                  </a:lnTo>
                  <a:lnTo>
                    <a:pt x="1018" y="766"/>
                  </a:lnTo>
                  <a:lnTo>
                    <a:pt x="1019" y="766"/>
                  </a:lnTo>
                  <a:close/>
                  <a:moveTo>
                    <a:pt x="1018" y="764"/>
                  </a:moveTo>
                  <a:lnTo>
                    <a:pt x="1018" y="763"/>
                  </a:lnTo>
                  <a:lnTo>
                    <a:pt x="1017" y="763"/>
                  </a:lnTo>
                  <a:lnTo>
                    <a:pt x="1018" y="764"/>
                  </a:lnTo>
                  <a:close/>
                  <a:moveTo>
                    <a:pt x="1019" y="763"/>
                  </a:moveTo>
                  <a:lnTo>
                    <a:pt x="1018" y="762"/>
                  </a:lnTo>
                  <a:lnTo>
                    <a:pt x="1018" y="763"/>
                  </a:lnTo>
                  <a:lnTo>
                    <a:pt x="1019" y="763"/>
                  </a:lnTo>
                  <a:close/>
                  <a:moveTo>
                    <a:pt x="974" y="753"/>
                  </a:moveTo>
                  <a:lnTo>
                    <a:pt x="974" y="752"/>
                  </a:lnTo>
                  <a:lnTo>
                    <a:pt x="973" y="753"/>
                  </a:lnTo>
                  <a:lnTo>
                    <a:pt x="974" y="753"/>
                  </a:lnTo>
                  <a:close/>
                  <a:moveTo>
                    <a:pt x="933" y="752"/>
                  </a:moveTo>
                  <a:lnTo>
                    <a:pt x="935" y="751"/>
                  </a:lnTo>
                  <a:lnTo>
                    <a:pt x="933" y="751"/>
                  </a:lnTo>
                  <a:lnTo>
                    <a:pt x="933" y="752"/>
                  </a:lnTo>
                  <a:close/>
                  <a:moveTo>
                    <a:pt x="929" y="751"/>
                  </a:moveTo>
                  <a:lnTo>
                    <a:pt x="928" y="748"/>
                  </a:lnTo>
                  <a:lnTo>
                    <a:pt x="928" y="751"/>
                  </a:lnTo>
                  <a:lnTo>
                    <a:pt x="929" y="751"/>
                  </a:lnTo>
                  <a:close/>
                  <a:moveTo>
                    <a:pt x="958" y="742"/>
                  </a:moveTo>
                  <a:lnTo>
                    <a:pt x="958" y="743"/>
                  </a:lnTo>
                  <a:lnTo>
                    <a:pt x="960" y="743"/>
                  </a:lnTo>
                  <a:lnTo>
                    <a:pt x="959" y="742"/>
                  </a:lnTo>
                  <a:lnTo>
                    <a:pt x="958" y="742"/>
                  </a:lnTo>
                  <a:close/>
                  <a:moveTo>
                    <a:pt x="961" y="743"/>
                  </a:moveTo>
                  <a:lnTo>
                    <a:pt x="960" y="742"/>
                  </a:lnTo>
                  <a:lnTo>
                    <a:pt x="960" y="743"/>
                  </a:lnTo>
                  <a:lnTo>
                    <a:pt x="961" y="743"/>
                  </a:lnTo>
                  <a:close/>
                  <a:moveTo>
                    <a:pt x="628" y="713"/>
                  </a:moveTo>
                  <a:lnTo>
                    <a:pt x="628" y="712"/>
                  </a:lnTo>
                  <a:lnTo>
                    <a:pt x="627" y="712"/>
                  </a:lnTo>
                  <a:lnTo>
                    <a:pt x="628" y="713"/>
                  </a:lnTo>
                  <a:close/>
                  <a:moveTo>
                    <a:pt x="626" y="710"/>
                  </a:moveTo>
                  <a:lnTo>
                    <a:pt x="626" y="711"/>
                  </a:lnTo>
                  <a:lnTo>
                    <a:pt x="627" y="711"/>
                  </a:lnTo>
                  <a:lnTo>
                    <a:pt x="626" y="710"/>
                  </a:lnTo>
                  <a:close/>
                  <a:moveTo>
                    <a:pt x="618" y="709"/>
                  </a:moveTo>
                  <a:lnTo>
                    <a:pt x="618" y="708"/>
                  </a:lnTo>
                  <a:lnTo>
                    <a:pt x="617" y="708"/>
                  </a:lnTo>
                  <a:lnTo>
                    <a:pt x="618" y="709"/>
                  </a:lnTo>
                  <a:close/>
                  <a:moveTo>
                    <a:pt x="628" y="708"/>
                  </a:moveTo>
                  <a:lnTo>
                    <a:pt x="630" y="708"/>
                  </a:lnTo>
                  <a:lnTo>
                    <a:pt x="630" y="707"/>
                  </a:lnTo>
                  <a:lnTo>
                    <a:pt x="628" y="707"/>
                  </a:lnTo>
                  <a:lnTo>
                    <a:pt x="628" y="708"/>
                  </a:lnTo>
                  <a:close/>
                  <a:moveTo>
                    <a:pt x="627" y="706"/>
                  </a:moveTo>
                  <a:lnTo>
                    <a:pt x="627" y="707"/>
                  </a:lnTo>
                  <a:lnTo>
                    <a:pt x="628" y="707"/>
                  </a:lnTo>
                  <a:lnTo>
                    <a:pt x="628" y="706"/>
                  </a:lnTo>
                  <a:lnTo>
                    <a:pt x="627" y="706"/>
                  </a:lnTo>
                  <a:close/>
                  <a:moveTo>
                    <a:pt x="609" y="698"/>
                  </a:moveTo>
                  <a:lnTo>
                    <a:pt x="609" y="699"/>
                  </a:lnTo>
                  <a:lnTo>
                    <a:pt x="610" y="699"/>
                  </a:lnTo>
                  <a:lnTo>
                    <a:pt x="612" y="699"/>
                  </a:lnTo>
                  <a:lnTo>
                    <a:pt x="612" y="698"/>
                  </a:lnTo>
                  <a:lnTo>
                    <a:pt x="610" y="698"/>
                  </a:lnTo>
                  <a:lnTo>
                    <a:pt x="609" y="698"/>
                  </a:lnTo>
                  <a:close/>
                  <a:moveTo>
                    <a:pt x="613" y="698"/>
                  </a:moveTo>
                  <a:lnTo>
                    <a:pt x="613" y="699"/>
                  </a:lnTo>
                  <a:lnTo>
                    <a:pt x="614" y="699"/>
                  </a:lnTo>
                  <a:lnTo>
                    <a:pt x="616" y="699"/>
                  </a:lnTo>
                  <a:lnTo>
                    <a:pt x="616" y="698"/>
                  </a:lnTo>
                  <a:lnTo>
                    <a:pt x="614" y="698"/>
                  </a:lnTo>
                  <a:lnTo>
                    <a:pt x="613" y="698"/>
                  </a:lnTo>
                  <a:close/>
                  <a:moveTo>
                    <a:pt x="1062" y="690"/>
                  </a:moveTo>
                  <a:lnTo>
                    <a:pt x="1061" y="690"/>
                  </a:lnTo>
                  <a:lnTo>
                    <a:pt x="1061" y="691"/>
                  </a:lnTo>
                  <a:lnTo>
                    <a:pt x="1062" y="690"/>
                  </a:lnTo>
                  <a:close/>
                  <a:moveTo>
                    <a:pt x="1064" y="687"/>
                  </a:moveTo>
                  <a:lnTo>
                    <a:pt x="1063" y="687"/>
                  </a:lnTo>
                  <a:lnTo>
                    <a:pt x="1063" y="688"/>
                  </a:lnTo>
                  <a:lnTo>
                    <a:pt x="1064" y="687"/>
                  </a:lnTo>
                  <a:close/>
                  <a:moveTo>
                    <a:pt x="1063" y="685"/>
                  </a:moveTo>
                  <a:lnTo>
                    <a:pt x="1063" y="686"/>
                  </a:lnTo>
                  <a:lnTo>
                    <a:pt x="1064" y="686"/>
                  </a:lnTo>
                  <a:lnTo>
                    <a:pt x="1063" y="685"/>
                  </a:lnTo>
                  <a:close/>
                  <a:moveTo>
                    <a:pt x="1065" y="686"/>
                  </a:moveTo>
                  <a:lnTo>
                    <a:pt x="1066" y="685"/>
                  </a:lnTo>
                  <a:lnTo>
                    <a:pt x="1065" y="685"/>
                  </a:lnTo>
                  <a:lnTo>
                    <a:pt x="1065" y="686"/>
                  </a:lnTo>
                  <a:close/>
                  <a:moveTo>
                    <a:pt x="1066" y="685"/>
                  </a:moveTo>
                  <a:lnTo>
                    <a:pt x="1067" y="684"/>
                  </a:lnTo>
                  <a:lnTo>
                    <a:pt x="1066" y="684"/>
                  </a:lnTo>
                  <a:lnTo>
                    <a:pt x="1066" y="685"/>
                  </a:lnTo>
                  <a:close/>
                  <a:moveTo>
                    <a:pt x="1072" y="683"/>
                  </a:moveTo>
                  <a:lnTo>
                    <a:pt x="1073" y="682"/>
                  </a:lnTo>
                  <a:lnTo>
                    <a:pt x="1072" y="682"/>
                  </a:lnTo>
                  <a:lnTo>
                    <a:pt x="1072" y="683"/>
                  </a:lnTo>
                  <a:close/>
                  <a:moveTo>
                    <a:pt x="1073" y="677"/>
                  </a:moveTo>
                  <a:lnTo>
                    <a:pt x="1073" y="676"/>
                  </a:lnTo>
                  <a:lnTo>
                    <a:pt x="1072" y="676"/>
                  </a:lnTo>
                  <a:lnTo>
                    <a:pt x="1072" y="677"/>
                  </a:lnTo>
                  <a:lnTo>
                    <a:pt x="1073" y="677"/>
                  </a:lnTo>
                  <a:close/>
                  <a:moveTo>
                    <a:pt x="1071" y="676"/>
                  </a:moveTo>
                  <a:lnTo>
                    <a:pt x="1072" y="676"/>
                  </a:lnTo>
                  <a:lnTo>
                    <a:pt x="1072" y="675"/>
                  </a:lnTo>
                  <a:lnTo>
                    <a:pt x="1071" y="675"/>
                  </a:lnTo>
                  <a:lnTo>
                    <a:pt x="1071" y="676"/>
                  </a:lnTo>
                  <a:close/>
                  <a:moveTo>
                    <a:pt x="1069" y="669"/>
                  </a:moveTo>
                  <a:lnTo>
                    <a:pt x="1069" y="671"/>
                  </a:lnTo>
                  <a:lnTo>
                    <a:pt x="1071" y="671"/>
                  </a:lnTo>
                  <a:lnTo>
                    <a:pt x="1069" y="669"/>
                  </a:lnTo>
                  <a:close/>
                  <a:moveTo>
                    <a:pt x="1075" y="648"/>
                  </a:moveTo>
                  <a:lnTo>
                    <a:pt x="1074" y="648"/>
                  </a:lnTo>
                  <a:lnTo>
                    <a:pt x="1074" y="649"/>
                  </a:lnTo>
                  <a:lnTo>
                    <a:pt x="1075" y="648"/>
                  </a:lnTo>
                  <a:close/>
                  <a:moveTo>
                    <a:pt x="1062" y="642"/>
                  </a:moveTo>
                  <a:lnTo>
                    <a:pt x="1063" y="642"/>
                  </a:lnTo>
                  <a:lnTo>
                    <a:pt x="1063" y="641"/>
                  </a:lnTo>
                  <a:lnTo>
                    <a:pt x="1062" y="641"/>
                  </a:lnTo>
                  <a:lnTo>
                    <a:pt x="1062" y="642"/>
                  </a:lnTo>
                  <a:close/>
                  <a:moveTo>
                    <a:pt x="1082" y="631"/>
                  </a:moveTo>
                  <a:lnTo>
                    <a:pt x="1082" y="630"/>
                  </a:lnTo>
                  <a:lnTo>
                    <a:pt x="1081" y="631"/>
                  </a:lnTo>
                  <a:lnTo>
                    <a:pt x="1082" y="631"/>
                  </a:lnTo>
                  <a:close/>
                  <a:moveTo>
                    <a:pt x="1067" y="628"/>
                  </a:moveTo>
                  <a:lnTo>
                    <a:pt x="1066" y="628"/>
                  </a:lnTo>
                  <a:lnTo>
                    <a:pt x="1067" y="630"/>
                  </a:lnTo>
                  <a:lnTo>
                    <a:pt x="1067" y="628"/>
                  </a:lnTo>
                  <a:close/>
                  <a:moveTo>
                    <a:pt x="1093" y="612"/>
                  </a:moveTo>
                  <a:lnTo>
                    <a:pt x="1094" y="611"/>
                  </a:lnTo>
                  <a:lnTo>
                    <a:pt x="1092" y="612"/>
                  </a:lnTo>
                  <a:lnTo>
                    <a:pt x="1093" y="612"/>
                  </a:lnTo>
                  <a:close/>
                  <a:moveTo>
                    <a:pt x="1108" y="607"/>
                  </a:moveTo>
                  <a:lnTo>
                    <a:pt x="1109" y="606"/>
                  </a:lnTo>
                  <a:lnTo>
                    <a:pt x="1108" y="606"/>
                  </a:lnTo>
                  <a:lnTo>
                    <a:pt x="1108" y="607"/>
                  </a:lnTo>
                  <a:close/>
                  <a:moveTo>
                    <a:pt x="1105" y="605"/>
                  </a:moveTo>
                  <a:lnTo>
                    <a:pt x="1105" y="606"/>
                  </a:lnTo>
                  <a:lnTo>
                    <a:pt x="1106" y="605"/>
                  </a:lnTo>
                  <a:lnTo>
                    <a:pt x="1105" y="605"/>
                  </a:lnTo>
                  <a:close/>
                  <a:moveTo>
                    <a:pt x="1128" y="603"/>
                  </a:moveTo>
                  <a:lnTo>
                    <a:pt x="1127" y="603"/>
                  </a:lnTo>
                  <a:lnTo>
                    <a:pt x="1126" y="603"/>
                  </a:lnTo>
                  <a:lnTo>
                    <a:pt x="1127" y="604"/>
                  </a:lnTo>
                  <a:lnTo>
                    <a:pt x="1128" y="604"/>
                  </a:lnTo>
                  <a:lnTo>
                    <a:pt x="1129" y="604"/>
                  </a:lnTo>
                  <a:lnTo>
                    <a:pt x="1129" y="603"/>
                  </a:lnTo>
                  <a:lnTo>
                    <a:pt x="1129" y="602"/>
                  </a:lnTo>
                  <a:lnTo>
                    <a:pt x="1128" y="602"/>
                  </a:lnTo>
                  <a:lnTo>
                    <a:pt x="1128" y="603"/>
                  </a:lnTo>
                  <a:close/>
                  <a:moveTo>
                    <a:pt x="1121" y="603"/>
                  </a:moveTo>
                  <a:lnTo>
                    <a:pt x="1122" y="603"/>
                  </a:lnTo>
                  <a:lnTo>
                    <a:pt x="1123" y="603"/>
                  </a:lnTo>
                  <a:lnTo>
                    <a:pt x="1123" y="602"/>
                  </a:lnTo>
                  <a:lnTo>
                    <a:pt x="1122" y="602"/>
                  </a:lnTo>
                  <a:lnTo>
                    <a:pt x="1121" y="602"/>
                  </a:lnTo>
                  <a:lnTo>
                    <a:pt x="1121" y="603"/>
                  </a:lnTo>
                  <a:close/>
                  <a:moveTo>
                    <a:pt x="1124" y="602"/>
                  </a:moveTo>
                  <a:lnTo>
                    <a:pt x="1123" y="602"/>
                  </a:lnTo>
                  <a:lnTo>
                    <a:pt x="1124" y="603"/>
                  </a:lnTo>
                  <a:lnTo>
                    <a:pt x="1124" y="602"/>
                  </a:lnTo>
                  <a:close/>
                  <a:moveTo>
                    <a:pt x="1123" y="600"/>
                  </a:moveTo>
                  <a:lnTo>
                    <a:pt x="1122" y="600"/>
                  </a:lnTo>
                  <a:lnTo>
                    <a:pt x="1122" y="602"/>
                  </a:lnTo>
                  <a:lnTo>
                    <a:pt x="1123" y="600"/>
                  </a:lnTo>
                  <a:close/>
                  <a:moveTo>
                    <a:pt x="1115" y="597"/>
                  </a:moveTo>
                  <a:lnTo>
                    <a:pt x="1117" y="597"/>
                  </a:lnTo>
                  <a:lnTo>
                    <a:pt x="1117" y="596"/>
                  </a:lnTo>
                  <a:lnTo>
                    <a:pt x="1115" y="597"/>
                  </a:lnTo>
                  <a:close/>
                  <a:moveTo>
                    <a:pt x="1128" y="594"/>
                  </a:moveTo>
                  <a:lnTo>
                    <a:pt x="1129" y="594"/>
                  </a:lnTo>
                  <a:lnTo>
                    <a:pt x="1129" y="593"/>
                  </a:lnTo>
                  <a:lnTo>
                    <a:pt x="1128" y="593"/>
                  </a:lnTo>
                  <a:lnTo>
                    <a:pt x="1128" y="594"/>
                  </a:lnTo>
                  <a:close/>
                  <a:moveTo>
                    <a:pt x="1127" y="592"/>
                  </a:moveTo>
                  <a:lnTo>
                    <a:pt x="1128" y="593"/>
                  </a:lnTo>
                  <a:lnTo>
                    <a:pt x="1128" y="592"/>
                  </a:lnTo>
                  <a:lnTo>
                    <a:pt x="1127" y="592"/>
                  </a:lnTo>
                  <a:close/>
                  <a:moveTo>
                    <a:pt x="1138" y="565"/>
                  </a:moveTo>
                  <a:lnTo>
                    <a:pt x="1138" y="564"/>
                  </a:lnTo>
                  <a:lnTo>
                    <a:pt x="1136" y="565"/>
                  </a:lnTo>
                  <a:lnTo>
                    <a:pt x="1138" y="565"/>
                  </a:lnTo>
                  <a:close/>
                  <a:moveTo>
                    <a:pt x="1141" y="564"/>
                  </a:moveTo>
                  <a:lnTo>
                    <a:pt x="1142" y="564"/>
                  </a:lnTo>
                  <a:lnTo>
                    <a:pt x="1142" y="563"/>
                  </a:lnTo>
                  <a:lnTo>
                    <a:pt x="1141" y="563"/>
                  </a:lnTo>
                  <a:lnTo>
                    <a:pt x="1141" y="564"/>
                  </a:lnTo>
                  <a:close/>
                  <a:moveTo>
                    <a:pt x="1140" y="563"/>
                  </a:moveTo>
                  <a:lnTo>
                    <a:pt x="1141" y="563"/>
                  </a:lnTo>
                  <a:lnTo>
                    <a:pt x="1141" y="562"/>
                  </a:lnTo>
                  <a:lnTo>
                    <a:pt x="1140" y="563"/>
                  </a:lnTo>
                  <a:close/>
                  <a:moveTo>
                    <a:pt x="1144" y="563"/>
                  </a:moveTo>
                  <a:lnTo>
                    <a:pt x="1145" y="563"/>
                  </a:lnTo>
                  <a:lnTo>
                    <a:pt x="1145" y="562"/>
                  </a:lnTo>
                  <a:lnTo>
                    <a:pt x="1144" y="562"/>
                  </a:lnTo>
                  <a:lnTo>
                    <a:pt x="1144" y="563"/>
                  </a:lnTo>
                  <a:close/>
                  <a:moveTo>
                    <a:pt x="1141" y="560"/>
                  </a:moveTo>
                  <a:lnTo>
                    <a:pt x="1141" y="559"/>
                  </a:lnTo>
                  <a:lnTo>
                    <a:pt x="1140" y="560"/>
                  </a:lnTo>
                  <a:lnTo>
                    <a:pt x="1141" y="560"/>
                  </a:lnTo>
                  <a:close/>
                  <a:moveTo>
                    <a:pt x="585" y="516"/>
                  </a:moveTo>
                  <a:lnTo>
                    <a:pt x="586" y="516"/>
                  </a:lnTo>
                  <a:lnTo>
                    <a:pt x="585" y="515"/>
                  </a:lnTo>
                  <a:lnTo>
                    <a:pt x="585" y="516"/>
                  </a:lnTo>
                  <a:close/>
                  <a:moveTo>
                    <a:pt x="587" y="504"/>
                  </a:moveTo>
                  <a:lnTo>
                    <a:pt x="587" y="503"/>
                  </a:lnTo>
                  <a:lnTo>
                    <a:pt x="586" y="503"/>
                  </a:lnTo>
                  <a:lnTo>
                    <a:pt x="587" y="504"/>
                  </a:lnTo>
                  <a:close/>
                  <a:moveTo>
                    <a:pt x="585" y="501"/>
                  </a:moveTo>
                  <a:lnTo>
                    <a:pt x="586" y="501"/>
                  </a:lnTo>
                  <a:lnTo>
                    <a:pt x="585" y="500"/>
                  </a:lnTo>
                  <a:lnTo>
                    <a:pt x="583" y="502"/>
                  </a:lnTo>
                  <a:lnTo>
                    <a:pt x="585" y="503"/>
                  </a:lnTo>
                  <a:lnTo>
                    <a:pt x="585" y="502"/>
                  </a:lnTo>
                  <a:lnTo>
                    <a:pt x="585" y="501"/>
                  </a:lnTo>
                  <a:close/>
                  <a:moveTo>
                    <a:pt x="583" y="495"/>
                  </a:moveTo>
                  <a:lnTo>
                    <a:pt x="582" y="494"/>
                  </a:lnTo>
                  <a:lnTo>
                    <a:pt x="581" y="494"/>
                  </a:lnTo>
                  <a:lnTo>
                    <a:pt x="581" y="495"/>
                  </a:lnTo>
                  <a:lnTo>
                    <a:pt x="581" y="496"/>
                  </a:lnTo>
                  <a:lnTo>
                    <a:pt x="582" y="496"/>
                  </a:lnTo>
                  <a:lnTo>
                    <a:pt x="583" y="495"/>
                  </a:lnTo>
                  <a:close/>
                  <a:moveTo>
                    <a:pt x="0" y="454"/>
                  </a:moveTo>
                  <a:lnTo>
                    <a:pt x="1" y="454"/>
                  </a:lnTo>
                  <a:lnTo>
                    <a:pt x="1" y="452"/>
                  </a:lnTo>
                  <a:lnTo>
                    <a:pt x="0" y="452"/>
                  </a:lnTo>
                  <a:lnTo>
                    <a:pt x="0" y="454"/>
                  </a:lnTo>
                  <a:close/>
                  <a:moveTo>
                    <a:pt x="15" y="447"/>
                  </a:moveTo>
                  <a:lnTo>
                    <a:pt x="16" y="447"/>
                  </a:lnTo>
                  <a:lnTo>
                    <a:pt x="16" y="445"/>
                  </a:lnTo>
                  <a:lnTo>
                    <a:pt x="15" y="445"/>
                  </a:lnTo>
                  <a:lnTo>
                    <a:pt x="15" y="447"/>
                  </a:lnTo>
                  <a:close/>
                  <a:moveTo>
                    <a:pt x="3" y="445"/>
                  </a:moveTo>
                  <a:lnTo>
                    <a:pt x="4" y="445"/>
                  </a:lnTo>
                  <a:lnTo>
                    <a:pt x="4" y="444"/>
                  </a:lnTo>
                  <a:lnTo>
                    <a:pt x="3" y="444"/>
                  </a:lnTo>
                  <a:lnTo>
                    <a:pt x="3" y="445"/>
                  </a:lnTo>
                  <a:close/>
                  <a:moveTo>
                    <a:pt x="24" y="445"/>
                  </a:moveTo>
                  <a:lnTo>
                    <a:pt x="25" y="444"/>
                  </a:lnTo>
                  <a:lnTo>
                    <a:pt x="24" y="444"/>
                  </a:lnTo>
                  <a:lnTo>
                    <a:pt x="24" y="445"/>
                  </a:lnTo>
                  <a:close/>
                  <a:moveTo>
                    <a:pt x="31" y="444"/>
                  </a:moveTo>
                  <a:lnTo>
                    <a:pt x="32" y="444"/>
                  </a:lnTo>
                  <a:lnTo>
                    <a:pt x="32" y="443"/>
                  </a:lnTo>
                  <a:lnTo>
                    <a:pt x="31" y="443"/>
                  </a:lnTo>
                  <a:lnTo>
                    <a:pt x="31" y="444"/>
                  </a:lnTo>
                  <a:close/>
                  <a:moveTo>
                    <a:pt x="69" y="435"/>
                  </a:moveTo>
                  <a:lnTo>
                    <a:pt x="68" y="436"/>
                  </a:lnTo>
                  <a:lnTo>
                    <a:pt x="68" y="437"/>
                  </a:lnTo>
                  <a:lnTo>
                    <a:pt x="69" y="437"/>
                  </a:lnTo>
                  <a:lnTo>
                    <a:pt x="70" y="437"/>
                  </a:lnTo>
                  <a:lnTo>
                    <a:pt x="70" y="436"/>
                  </a:lnTo>
                  <a:lnTo>
                    <a:pt x="71" y="436"/>
                  </a:lnTo>
                  <a:lnTo>
                    <a:pt x="71" y="435"/>
                  </a:lnTo>
                  <a:lnTo>
                    <a:pt x="70" y="435"/>
                  </a:lnTo>
                  <a:lnTo>
                    <a:pt x="69" y="435"/>
                  </a:lnTo>
                  <a:close/>
                  <a:moveTo>
                    <a:pt x="81" y="434"/>
                  </a:moveTo>
                  <a:lnTo>
                    <a:pt x="83" y="434"/>
                  </a:lnTo>
                  <a:lnTo>
                    <a:pt x="83" y="433"/>
                  </a:lnTo>
                  <a:lnTo>
                    <a:pt x="81" y="433"/>
                  </a:lnTo>
                  <a:lnTo>
                    <a:pt x="81" y="434"/>
                  </a:lnTo>
                  <a:close/>
                  <a:moveTo>
                    <a:pt x="88" y="429"/>
                  </a:moveTo>
                  <a:lnTo>
                    <a:pt x="87" y="429"/>
                  </a:lnTo>
                  <a:lnTo>
                    <a:pt x="87" y="431"/>
                  </a:lnTo>
                  <a:lnTo>
                    <a:pt x="88" y="431"/>
                  </a:lnTo>
                  <a:lnTo>
                    <a:pt x="89" y="431"/>
                  </a:lnTo>
                  <a:lnTo>
                    <a:pt x="89" y="429"/>
                  </a:lnTo>
                  <a:lnTo>
                    <a:pt x="89" y="428"/>
                  </a:lnTo>
                  <a:lnTo>
                    <a:pt x="88" y="428"/>
                  </a:lnTo>
                  <a:lnTo>
                    <a:pt x="88" y="429"/>
                  </a:lnTo>
                  <a:close/>
                  <a:moveTo>
                    <a:pt x="93" y="428"/>
                  </a:moveTo>
                  <a:lnTo>
                    <a:pt x="94" y="428"/>
                  </a:lnTo>
                  <a:lnTo>
                    <a:pt x="94" y="427"/>
                  </a:lnTo>
                  <a:lnTo>
                    <a:pt x="93" y="427"/>
                  </a:lnTo>
                  <a:lnTo>
                    <a:pt x="93" y="428"/>
                  </a:lnTo>
                  <a:close/>
                  <a:moveTo>
                    <a:pt x="95" y="426"/>
                  </a:moveTo>
                  <a:lnTo>
                    <a:pt x="94" y="426"/>
                  </a:lnTo>
                  <a:lnTo>
                    <a:pt x="94" y="427"/>
                  </a:lnTo>
                  <a:lnTo>
                    <a:pt x="95" y="427"/>
                  </a:lnTo>
                  <a:lnTo>
                    <a:pt x="96" y="427"/>
                  </a:lnTo>
                  <a:lnTo>
                    <a:pt x="99" y="427"/>
                  </a:lnTo>
                  <a:lnTo>
                    <a:pt x="99" y="426"/>
                  </a:lnTo>
                  <a:lnTo>
                    <a:pt x="96" y="426"/>
                  </a:lnTo>
                  <a:lnTo>
                    <a:pt x="95" y="426"/>
                  </a:lnTo>
                  <a:close/>
                  <a:moveTo>
                    <a:pt x="93" y="425"/>
                  </a:moveTo>
                  <a:lnTo>
                    <a:pt x="93" y="426"/>
                  </a:lnTo>
                  <a:lnTo>
                    <a:pt x="94" y="426"/>
                  </a:lnTo>
                  <a:lnTo>
                    <a:pt x="94" y="425"/>
                  </a:lnTo>
                  <a:lnTo>
                    <a:pt x="93" y="425"/>
                  </a:lnTo>
                  <a:close/>
                  <a:moveTo>
                    <a:pt x="96" y="425"/>
                  </a:moveTo>
                  <a:lnTo>
                    <a:pt x="99" y="425"/>
                  </a:lnTo>
                  <a:lnTo>
                    <a:pt x="99" y="424"/>
                  </a:lnTo>
                  <a:lnTo>
                    <a:pt x="99" y="423"/>
                  </a:lnTo>
                  <a:lnTo>
                    <a:pt x="96" y="424"/>
                  </a:lnTo>
                  <a:lnTo>
                    <a:pt x="96" y="425"/>
                  </a:lnTo>
                  <a:close/>
                  <a:moveTo>
                    <a:pt x="130" y="415"/>
                  </a:moveTo>
                  <a:lnTo>
                    <a:pt x="129" y="414"/>
                  </a:lnTo>
                  <a:lnTo>
                    <a:pt x="129" y="415"/>
                  </a:lnTo>
                  <a:lnTo>
                    <a:pt x="130" y="415"/>
                  </a:lnTo>
                  <a:close/>
                  <a:moveTo>
                    <a:pt x="134" y="411"/>
                  </a:moveTo>
                  <a:lnTo>
                    <a:pt x="135" y="411"/>
                  </a:lnTo>
                  <a:lnTo>
                    <a:pt x="135" y="410"/>
                  </a:lnTo>
                  <a:lnTo>
                    <a:pt x="134" y="410"/>
                  </a:lnTo>
                  <a:lnTo>
                    <a:pt x="134" y="411"/>
                  </a:lnTo>
                  <a:close/>
                  <a:moveTo>
                    <a:pt x="172" y="400"/>
                  </a:moveTo>
                  <a:lnTo>
                    <a:pt x="174" y="400"/>
                  </a:lnTo>
                  <a:lnTo>
                    <a:pt x="174" y="399"/>
                  </a:lnTo>
                  <a:lnTo>
                    <a:pt x="172" y="399"/>
                  </a:lnTo>
                  <a:lnTo>
                    <a:pt x="172" y="400"/>
                  </a:lnTo>
                  <a:close/>
                  <a:moveTo>
                    <a:pt x="164" y="393"/>
                  </a:moveTo>
                  <a:lnTo>
                    <a:pt x="164" y="394"/>
                  </a:lnTo>
                  <a:lnTo>
                    <a:pt x="165" y="394"/>
                  </a:lnTo>
                  <a:lnTo>
                    <a:pt x="167" y="394"/>
                  </a:lnTo>
                  <a:lnTo>
                    <a:pt x="167" y="393"/>
                  </a:lnTo>
                  <a:lnTo>
                    <a:pt x="165" y="393"/>
                  </a:lnTo>
                  <a:lnTo>
                    <a:pt x="164" y="393"/>
                  </a:lnTo>
                  <a:close/>
                  <a:moveTo>
                    <a:pt x="202" y="393"/>
                  </a:moveTo>
                  <a:lnTo>
                    <a:pt x="203" y="393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3"/>
                  </a:lnTo>
                  <a:close/>
                  <a:moveTo>
                    <a:pt x="472" y="393"/>
                  </a:moveTo>
                  <a:lnTo>
                    <a:pt x="472" y="392"/>
                  </a:lnTo>
                  <a:lnTo>
                    <a:pt x="471" y="392"/>
                  </a:lnTo>
                  <a:lnTo>
                    <a:pt x="472" y="393"/>
                  </a:lnTo>
                  <a:close/>
                  <a:moveTo>
                    <a:pt x="482" y="392"/>
                  </a:moveTo>
                  <a:lnTo>
                    <a:pt x="481" y="392"/>
                  </a:lnTo>
                  <a:lnTo>
                    <a:pt x="481" y="393"/>
                  </a:lnTo>
                  <a:lnTo>
                    <a:pt x="482" y="393"/>
                  </a:lnTo>
                  <a:lnTo>
                    <a:pt x="482" y="392"/>
                  </a:lnTo>
                  <a:close/>
                  <a:moveTo>
                    <a:pt x="172" y="390"/>
                  </a:moveTo>
                  <a:lnTo>
                    <a:pt x="174" y="391"/>
                  </a:lnTo>
                  <a:lnTo>
                    <a:pt x="174" y="392"/>
                  </a:lnTo>
                  <a:lnTo>
                    <a:pt x="175" y="392"/>
                  </a:lnTo>
                  <a:lnTo>
                    <a:pt x="175" y="391"/>
                  </a:lnTo>
                  <a:lnTo>
                    <a:pt x="175" y="390"/>
                  </a:lnTo>
                  <a:lnTo>
                    <a:pt x="175" y="389"/>
                  </a:lnTo>
                  <a:lnTo>
                    <a:pt x="174" y="390"/>
                  </a:lnTo>
                  <a:lnTo>
                    <a:pt x="172" y="390"/>
                  </a:lnTo>
                  <a:close/>
                  <a:moveTo>
                    <a:pt x="206" y="391"/>
                  </a:moveTo>
                  <a:lnTo>
                    <a:pt x="207" y="391"/>
                  </a:lnTo>
                  <a:lnTo>
                    <a:pt x="207" y="390"/>
                  </a:lnTo>
                  <a:lnTo>
                    <a:pt x="206" y="390"/>
                  </a:lnTo>
                  <a:lnTo>
                    <a:pt x="206" y="391"/>
                  </a:lnTo>
                  <a:close/>
                  <a:moveTo>
                    <a:pt x="481" y="390"/>
                  </a:moveTo>
                  <a:lnTo>
                    <a:pt x="480" y="390"/>
                  </a:lnTo>
                  <a:lnTo>
                    <a:pt x="480" y="391"/>
                  </a:lnTo>
                  <a:lnTo>
                    <a:pt x="481" y="391"/>
                  </a:lnTo>
                  <a:lnTo>
                    <a:pt x="481" y="390"/>
                  </a:lnTo>
                  <a:close/>
                  <a:moveTo>
                    <a:pt x="494" y="391"/>
                  </a:moveTo>
                  <a:lnTo>
                    <a:pt x="495" y="391"/>
                  </a:lnTo>
                  <a:lnTo>
                    <a:pt x="496" y="391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5" y="389"/>
                  </a:lnTo>
                  <a:lnTo>
                    <a:pt x="494" y="390"/>
                  </a:lnTo>
                  <a:lnTo>
                    <a:pt x="494" y="391"/>
                  </a:lnTo>
                  <a:close/>
                  <a:moveTo>
                    <a:pt x="197" y="388"/>
                  </a:moveTo>
                  <a:lnTo>
                    <a:pt x="197" y="389"/>
                  </a:lnTo>
                  <a:lnTo>
                    <a:pt x="198" y="388"/>
                  </a:lnTo>
                  <a:lnTo>
                    <a:pt x="198" y="387"/>
                  </a:lnTo>
                  <a:lnTo>
                    <a:pt x="197" y="387"/>
                  </a:lnTo>
                  <a:lnTo>
                    <a:pt x="197" y="388"/>
                  </a:lnTo>
                  <a:close/>
                  <a:moveTo>
                    <a:pt x="198" y="385"/>
                  </a:moveTo>
                  <a:lnTo>
                    <a:pt x="197" y="385"/>
                  </a:lnTo>
                  <a:lnTo>
                    <a:pt x="198" y="387"/>
                  </a:lnTo>
                  <a:lnTo>
                    <a:pt x="199" y="387"/>
                  </a:lnTo>
                  <a:lnTo>
                    <a:pt x="199" y="385"/>
                  </a:lnTo>
                  <a:lnTo>
                    <a:pt x="199" y="383"/>
                  </a:lnTo>
                  <a:lnTo>
                    <a:pt x="198" y="383"/>
                  </a:lnTo>
                  <a:lnTo>
                    <a:pt x="198" y="385"/>
                  </a:lnTo>
                  <a:close/>
                  <a:moveTo>
                    <a:pt x="197" y="390"/>
                  </a:moveTo>
                  <a:lnTo>
                    <a:pt x="197" y="389"/>
                  </a:lnTo>
                  <a:lnTo>
                    <a:pt x="196" y="390"/>
                  </a:lnTo>
                  <a:lnTo>
                    <a:pt x="197" y="390"/>
                  </a:lnTo>
                  <a:close/>
                  <a:moveTo>
                    <a:pt x="205" y="389"/>
                  </a:moveTo>
                  <a:lnTo>
                    <a:pt x="205" y="390"/>
                  </a:lnTo>
                  <a:lnTo>
                    <a:pt x="206" y="389"/>
                  </a:lnTo>
                  <a:lnTo>
                    <a:pt x="205" y="389"/>
                  </a:lnTo>
                  <a:close/>
                  <a:moveTo>
                    <a:pt x="175" y="389"/>
                  </a:moveTo>
                  <a:lnTo>
                    <a:pt x="176" y="389"/>
                  </a:lnTo>
                  <a:lnTo>
                    <a:pt x="176" y="388"/>
                  </a:lnTo>
                  <a:lnTo>
                    <a:pt x="175" y="388"/>
                  </a:lnTo>
                  <a:lnTo>
                    <a:pt x="175" y="389"/>
                  </a:lnTo>
                  <a:close/>
                  <a:moveTo>
                    <a:pt x="196" y="388"/>
                  </a:moveTo>
                  <a:lnTo>
                    <a:pt x="197" y="388"/>
                  </a:lnTo>
                  <a:lnTo>
                    <a:pt x="196" y="387"/>
                  </a:lnTo>
                  <a:lnTo>
                    <a:pt x="196" y="388"/>
                  </a:lnTo>
                  <a:close/>
                  <a:moveTo>
                    <a:pt x="203" y="387"/>
                  </a:moveTo>
                  <a:lnTo>
                    <a:pt x="203" y="385"/>
                  </a:lnTo>
                  <a:lnTo>
                    <a:pt x="202" y="385"/>
                  </a:lnTo>
                  <a:lnTo>
                    <a:pt x="202" y="387"/>
                  </a:lnTo>
                  <a:lnTo>
                    <a:pt x="202" y="388"/>
                  </a:lnTo>
                  <a:lnTo>
                    <a:pt x="203" y="388"/>
                  </a:lnTo>
                  <a:lnTo>
                    <a:pt x="203" y="387"/>
                  </a:lnTo>
                  <a:close/>
                  <a:moveTo>
                    <a:pt x="477" y="385"/>
                  </a:moveTo>
                  <a:lnTo>
                    <a:pt x="476" y="385"/>
                  </a:lnTo>
                  <a:lnTo>
                    <a:pt x="476" y="387"/>
                  </a:lnTo>
                  <a:lnTo>
                    <a:pt x="476" y="388"/>
                  </a:lnTo>
                  <a:lnTo>
                    <a:pt x="477" y="387"/>
                  </a:lnTo>
                  <a:lnTo>
                    <a:pt x="477" y="385"/>
                  </a:lnTo>
                  <a:close/>
                  <a:moveTo>
                    <a:pt x="184" y="387"/>
                  </a:moveTo>
                  <a:lnTo>
                    <a:pt x="184" y="385"/>
                  </a:lnTo>
                  <a:lnTo>
                    <a:pt x="183" y="385"/>
                  </a:lnTo>
                  <a:lnTo>
                    <a:pt x="184" y="387"/>
                  </a:lnTo>
                  <a:close/>
                  <a:moveTo>
                    <a:pt x="181" y="385"/>
                  </a:moveTo>
                  <a:lnTo>
                    <a:pt x="182" y="385"/>
                  </a:lnTo>
                  <a:lnTo>
                    <a:pt x="182" y="383"/>
                  </a:lnTo>
                  <a:lnTo>
                    <a:pt x="181" y="383"/>
                  </a:lnTo>
                  <a:lnTo>
                    <a:pt x="181" y="385"/>
                  </a:lnTo>
                  <a:close/>
                  <a:moveTo>
                    <a:pt x="479" y="383"/>
                  </a:moveTo>
                  <a:lnTo>
                    <a:pt x="477" y="385"/>
                  </a:lnTo>
                  <a:lnTo>
                    <a:pt x="479" y="385"/>
                  </a:lnTo>
                  <a:lnTo>
                    <a:pt x="479" y="383"/>
                  </a:lnTo>
                  <a:close/>
                  <a:moveTo>
                    <a:pt x="193" y="382"/>
                  </a:moveTo>
                  <a:lnTo>
                    <a:pt x="194" y="383"/>
                  </a:lnTo>
                  <a:lnTo>
                    <a:pt x="195" y="383"/>
                  </a:lnTo>
                  <a:lnTo>
                    <a:pt x="195" y="382"/>
                  </a:lnTo>
                  <a:lnTo>
                    <a:pt x="195" y="381"/>
                  </a:lnTo>
                  <a:lnTo>
                    <a:pt x="194" y="382"/>
                  </a:lnTo>
                  <a:lnTo>
                    <a:pt x="193" y="382"/>
                  </a:lnTo>
                  <a:close/>
                  <a:moveTo>
                    <a:pt x="470" y="383"/>
                  </a:moveTo>
                  <a:lnTo>
                    <a:pt x="471" y="383"/>
                  </a:lnTo>
                  <a:lnTo>
                    <a:pt x="471" y="382"/>
                  </a:lnTo>
                  <a:lnTo>
                    <a:pt x="470" y="382"/>
                  </a:lnTo>
                  <a:lnTo>
                    <a:pt x="470" y="383"/>
                  </a:lnTo>
                  <a:close/>
                  <a:moveTo>
                    <a:pt x="471" y="381"/>
                  </a:moveTo>
                  <a:lnTo>
                    <a:pt x="470" y="381"/>
                  </a:lnTo>
                  <a:lnTo>
                    <a:pt x="471" y="382"/>
                  </a:lnTo>
                  <a:lnTo>
                    <a:pt x="472" y="382"/>
                  </a:lnTo>
                  <a:lnTo>
                    <a:pt x="472" y="381"/>
                  </a:lnTo>
                  <a:lnTo>
                    <a:pt x="471" y="381"/>
                  </a:lnTo>
                  <a:close/>
                  <a:moveTo>
                    <a:pt x="196" y="380"/>
                  </a:moveTo>
                  <a:lnTo>
                    <a:pt x="195" y="380"/>
                  </a:lnTo>
                  <a:lnTo>
                    <a:pt x="195" y="381"/>
                  </a:lnTo>
                  <a:lnTo>
                    <a:pt x="196" y="381"/>
                  </a:lnTo>
                  <a:lnTo>
                    <a:pt x="196" y="380"/>
                  </a:lnTo>
                  <a:close/>
                  <a:moveTo>
                    <a:pt x="472" y="379"/>
                  </a:moveTo>
                  <a:lnTo>
                    <a:pt x="471" y="380"/>
                  </a:lnTo>
                  <a:lnTo>
                    <a:pt x="472" y="381"/>
                  </a:lnTo>
                  <a:lnTo>
                    <a:pt x="472" y="380"/>
                  </a:lnTo>
                  <a:lnTo>
                    <a:pt x="472" y="379"/>
                  </a:lnTo>
                  <a:close/>
                  <a:moveTo>
                    <a:pt x="475" y="379"/>
                  </a:moveTo>
                  <a:lnTo>
                    <a:pt x="473" y="379"/>
                  </a:lnTo>
                  <a:lnTo>
                    <a:pt x="473" y="380"/>
                  </a:lnTo>
                  <a:lnTo>
                    <a:pt x="473" y="381"/>
                  </a:lnTo>
                  <a:lnTo>
                    <a:pt x="475" y="381"/>
                  </a:lnTo>
                  <a:lnTo>
                    <a:pt x="475" y="380"/>
                  </a:lnTo>
                  <a:lnTo>
                    <a:pt x="475" y="379"/>
                  </a:lnTo>
                  <a:close/>
                  <a:moveTo>
                    <a:pt x="470" y="379"/>
                  </a:moveTo>
                  <a:lnTo>
                    <a:pt x="469" y="380"/>
                  </a:lnTo>
                  <a:lnTo>
                    <a:pt x="470" y="380"/>
                  </a:lnTo>
                  <a:lnTo>
                    <a:pt x="471" y="380"/>
                  </a:lnTo>
                  <a:lnTo>
                    <a:pt x="471" y="379"/>
                  </a:lnTo>
                  <a:lnTo>
                    <a:pt x="470" y="379"/>
                  </a:lnTo>
                  <a:close/>
                  <a:moveTo>
                    <a:pt x="487" y="379"/>
                  </a:moveTo>
                  <a:lnTo>
                    <a:pt x="485" y="379"/>
                  </a:lnTo>
                  <a:lnTo>
                    <a:pt x="485" y="380"/>
                  </a:lnTo>
                  <a:lnTo>
                    <a:pt x="487" y="380"/>
                  </a:lnTo>
                  <a:lnTo>
                    <a:pt x="487" y="379"/>
                  </a:lnTo>
                  <a:close/>
                  <a:moveTo>
                    <a:pt x="209" y="375"/>
                  </a:moveTo>
                  <a:lnTo>
                    <a:pt x="210" y="375"/>
                  </a:lnTo>
                  <a:lnTo>
                    <a:pt x="210" y="374"/>
                  </a:lnTo>
                  <a:lnTo>
                    <a:pt x="210" y="372"/>
                  </a:lnTo>
                  <a:lnTo>
                    <a:pt x="209" y="374"/>
                  </a:lnTo>
                  <a:lnTo>
                    <a:pt x="209" y="375"/>
                  </a:lnTo>
                  <a:close/>
                  <a:moveTo>
                    <a:pt x="244" y="375"/>
                  </a:moveTo>
                  <a:lnTo>
                    <a:pt x="244" y="374"/>
                  </a:lnTo>
                  <a:lnTo>
                    <a:pt x="244" y="372"/>
                  </a:lnTo>
                  <a:lnTo>
                    <a:pt x="243" y="372"/>
                  </a:lnTo>
                  <a:lnTo>
                    <a:pt x="243" y="374"/>
                  </a:lnTo>
                  <a:lnTo>
                    <a:pt x="242" y="374"/>
                  </a:lnTo>
                  <a:lnTo>
                    <a:pt x="242" y="375"/>
                  </a:lnTo>
                  <a:lnTo>
                    <a:pt x="243" y="375"/>
                  </a:lnTo>
                  <a:lnTo>
                    <a:pt x="244" y="375"/>
                  </a:lnTo>
                  <a:close/>
                  <a:moveTo>
                    <a:pt x="465" y="374"/>
                  </a:moveTo>
                  <a:lnTo>
                    <a:pt x="466" y="374"/>
                  </a:lnTo>
                  <a:lnTo>
                    <a:pt x="466" y="372"/>
                  </a:lnTo>
                  <a:lnTo>
                    <a:pt x="465" y="372"/>
                  </a:lnTo>
                  <a:lnTo>
                    <a:pt x="465" y="374"/>
                  </a:lnTo>
                  <a:close/>
                  <a:moveTo>
                    <a:pt x="468" y="374"/>
                  </a:moveTo>
                  <a:lnTo>
                    <a:pt x="469" y="374"/>
                  </a:lnTo>
                  <a:lnTo>
                    <a:pt x="469" y="372"/>
                  </a:lnTo>
                  <a:lnTo>
                    <a:pt x="468" y="372"/>
                  </a:lnTo>
                  <a:lnTo>
                    <a:pt x="468" y="374"/>
                  </a:lnTo>
                  <a:close/>
                  <a:moveTo>
                    <a:pt x="475" y="374"/>
                  </a:moveTo>
                  <a:lnTo>
                    <a:pt x="475" y="372"/>
                  </a:lnTo>
                  <a:lnTo>
                    <a:pt x="473" y="374"/>
                  </a:lnTo>
                  <a:lnTo>
                    <a:pt x="475" y="374"/>
                  </a:lnTo>
                  <a:close/>
                  <a:moveTo>
                    <a:pt x="467" y="369"/>
                  </a:moveTo>
                  <a:lnTo>
                    <a:pt x="466" y="369"/>
                  </a:lnTo>
                  <a:lnTo>
                    <a:pt x="466" y="371"/>
                  </a:lnTo>
                  <a:lnTo>
                    <a:pt x="467" y="369"/>
                  </a:lnTo>
                  <a:close/>
                  <a:moveTo>
                    <a:pt x="217" y="367"/>
                  </a:moveTo>
                  <a:lnTo>
                    <a:pt x="217" y="366"/>
                  </a:lnTo>
                  <a:lnTo>
                    <a:pt x="216" y="366"/>
                  </a:lnTo>
                  <a:lnTo>
                    <a:pt x="216" y="367"/>
                  </a:lnTo>
                  <a:lnTo>
                    <a:pt x="217" y="367"/>
                  </a:lnTo>
                  <a:close/>
                  <a:moveTo>
                    <a:pt x="460" y="367"/>
                  </a:moveTo>
                  <a:lnTo>
                    <a:pt x="460" y="366"/>
                  </a:lnTo>
                  <a:lnTo>
                    <a:pt x="459" y="367"/>
                  </a:lnTo>
                  <a:lnTo>
                    <a:pt x="460" y="367"/>
                  </a:lnTo>
                  <a:close/>
                  <a:moveTo>
                    <a:pt x="221" y="364"/>
                  </a:moveTo>
                  <a:lnTo>
                    <a:pt x="220" y="364"/>
                  </a:lnTo>
                  <a:lnTo>
                    <a:pt x="221" y="365"/>
                  </a:lnTo>
                  <a:lnTo>
                    <a:pt x="221" y="364"/>
                  </a:lnTo>
                  <a:close/>
                  <a:moveTo>
                    <a:pt x="255" y="359"/>
                  </a:moveTo>
                  <a:lnTo>
                    <a:pt x="253" y="360"/>
                  </a:lnTo>
                  <a:lnTo>
                    <a:pt x="253" y="362"/>
                  </a:lnTo>
                  <a:lnTo>
                    <a:pt x="252" y="363"/>
                  </a:lnTo>
                  <a:lnTo>
                    <a:pt x="253" y="363"/>
                  </a:lnTo>
                  <a:lnTo>
                    <a:pt x="254" y="362"/>
                  </a:lnTo>
                  <a:lnTo>
                    <a:pt x="255" y="362"/>
                  </a:lnTo>
                  <a:lnTo>
                    <a:pt x="255" y="360"/>
                  </a:lnTo>
                  <a:lnTo>
                    <a:pt x="256" y="360"/>
                  </a:lnTo>
                  <a:lnTo>
                    <a:pt x="256" y="359"/>
                  </a:lnTo>
                  <a:lnTo>
                    <a:pt x="255" y="359"/>
                  </a:lnTo>
                  <a:close/>
                  <a:moveTo>
                    <a:pt x="99" y="359"/>
                  </a:moveTo>
                  <a:lnTo>
                    <a:pt x="99" y="360"/>
                  </a:lnTo>
                  <a:lnTo>
                    <a:pt x="100" y="360"/>
                  </a:lnTo>
                  <a:lnTo>
                    <a:pt x="101" y="359"/>
                  </a:lnTo>
                  <a:lnTo>
                    <a:pt x="100" y="359"/>
                  </a:lnTo>
                  <a:lnTo>
                    <a:pt x="99" y="359"/>
                  </a:lnTo>
                  <a:close/>
                  <a:moveTo>
                    <a:pt x="229" y="360"/>
                  </a:moveTo>
                  <a:lnTo>
                    <a:pt x="229" y="359"/>
                  </a:lnTo>
                  <a:lnTo>
                    <a:pt x="228" y="359"/>
                  </a:lnTo>
                  <a:lnTo>
                    <a:pt x="227" y="359"/>
                  </a:lnTo>
                  <a:lnTo>
                    <a:pt x="227" y="360"/>
                  </a:lnTo>
                  <a:lnTo>
                    <a:pt x="228" y="360"/>
                  </a:lnTo>
                  <a:lnTo>
                    <a:pt x="229" y="360"/>
                  </a:lnTo>
                  <a:close/>
                  <a:moveTo>
                    <a:pt x="210" y="353"/>
                  </a:moveTo>
                  <a:lnTo>
                    <a:pt x="209" y="354"/>
                  </a:lnTo>
                  <a:lnTo>
                    <a:pt x="210" y="354"/>
                  </a:lnTo>
                  <a:lnTo>
                    <a:pt x="210" y="353"/>
                  </a:lnTo>
                  <a:close/>
                  <a:moveTo>
                    <a:pt x="233" y="352"/>
                  </a:moveTo>
                  <a:lnTo>
                    <a:pt x="232" y="351"/>
                  </a:lnTo>
                  <a:lnTo>
                    <a:pt x="232" y="352"/>
                  </a:lnTo>
                  <a:lnTo>
                    <a:pt x="233" y="352"/>
                  </a:lnTo>
                  <a:close/>
                  <a:moveTo>
                    <a:pt x="271" y="349"/>
                  </a:moveTo>
                  <a:lnTo>
                    <a:pt x="272" y="349"/>
                  </a:lnTo>
                  <a:lnTo>
                    <a:pt x="272" y="348"/>
                  </a:lnTo>
                  <a:lnTo>
                    <a:pt x="271" y="348"/>
                  </a:lnTo>
                  <a:lnTo>
                    <a:pt x="270" y="348"/>
                  </a:lnTo>
                  <a:lnTo>
                    <a:pt x="268" y="349"/>
                  </a:lnTo>
                  <a:lnTo>
                    <a:pt x="270" y="349"/>
                  </a:lnTo>
                  <a:lnTo>
                    <a:pt x="271" y="349"/>
                  </a:lnTo>
                  <a:close/>
                  <a:moveTo>
                    <a:pt x="93" y="347"/>
                  </a:moveTo>
                  <a:lnTo>
                    <a:pt x="92" y="347"/>
                  </a:lnTo>
                  <a:lnTo>
                    <a:pt x="91" y="347"/>
                  </a:lnTo>
                  <a:lnTo>
                    <a:pt x="91" y="348"/>
                  </a:lnTo>
                  <a:lnTo>
                    <a:pt x="92" y="348"/>
                  </a:lnTo>
                  <a:lnTo>
                    <a:pt x="93" y="348"/>
                  </a:lnTo>
                  <a:lnTo>
                    <a:pt x="93" y="347"/>
                  </a:lnTo>
                  <a:close/>
                  <a:moveTo>
                    <a:pt x="278" y="345"/>
                  </a:moveTo>
                  <a:lnTo>
                    <a:pt x="278" y="344"/>
                  </a:lnTo>
                  <a:lnTo>
                    <a:pt x="277" y="344"/>
                  </a:lnTo>
                  <a:lnTo>
                    <a:pt x="277" y="345"/>
                  </a:lnTo>
                  <a:lnTo>
                    <a:pt x="278" y="345"/>
                  </a:lnTo>
                  <a:close/>
                  <a:moveTo>
                    <a:pt x="451" y="341"/>
                  </a:moveTo>
                  <a:lnTo>
                    <a:pt x="450" y="341"/>
                  </a:lnTo>
                  <a:lnTo>
                    <a:pt x="451" y="342"/>
                  </a:lnTo>
                  <a:lnTo>
                    <a:pt x="451" y="341"/>
                  </a:lnTo>
                  <a:close/>
                  <a:moveTo>
                    <a:pt x="266" y="336"/>
                  </a:moveTo>
                  <a:lnTo>
                    <a:pt x="267" y="336"/>
                  </a:lnTo>
                  <a:lnTo>
                    <a:pt x="266" y="335"/>
                  </a:lnTo>
                  <a:lnTo>
                    <a:pt x="266" y="336"/>
                  </a:lnTo>
                  <a:close/>
                  <a:moveTo>
                    <a:pt x="273" y="334"/>
                  </a:moveTo>
                  <a:lnTo>
                    <a:pt x="273" y="333"/>
                  </a:lnTo>
                  <a:lnTo>
                    <a:pt x="272" y="333"/>
                  </a:lnTo>
                  <a:lnTo>
                    <a:pt x="273" y="334"/>
                  </a:lnTo>
                  <a:close/>
                  <a:moveTo>
                    <a:pt x="254" y="332"/>
                  </a:moveTo>
                  <a:lnTo>
                    <a:pt x="255" y="331"/>
                  </a:lnTo>
                  <a:lnTo>
                    <a:pt x="254" y="331"/>
                  </a:lnTo>
                  <a:lnTo>
                    <a:pt x="254" y="332"/>
                  </a:lnTo>
                  <a:close/>
                  <a:moveTo>
                    <a:pt x="278" y="329"/>
                  </a:moveTo>
                  <a:lnTo>
                    <a:pt x="279" y="330"/>
                  </a:lnTo>
                  <a:lnTo>
                    <a:pt x="279" y="329"/>
                  </a:lnTo>
                  <a:lnTo>
                    <a:pt x="278" y="328"/>
                  </a:lnTo>
                  <a:lnTo>
                    <a:pt x="278" y="329"/>
                  </a:lnTo>
                  <a:close/>
                  <a:moveTo>
                    <a:pt x="279" y="329"/>
                  </a:moveTo>
                  <a:lnTo>
                    <a:pt x="282" y="329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79" y="328"/>
                  </a:lnTo>
                  <a:lnTo>
                    <a:pt x="279" y="329"/>
                  </a:lnTo>
                  <a:close/>
                  <a:moveTo>
                    <a:pt x="283" y="329"/>
                  </a:moveTo>
                  <a:lnTo>
                    <a:pt x="284" y="329"/>
                  </a:lnTo>
                  <a:lnTo>
                    <a:pt x="284" y="328"/>
                  </a:lnTo>
                  <a:lnTo>
                    <a:pt x="283" y="328"/>
                  </a:lnTo>
                  <a:lnTo>
                    <a:pt x="283" y="329"/>
                  </a:lnTo>
                  <a:close/>
                  <a:moveTo>
                    <a:pt x="439" y="329"/>
                  </a:moveTo>
                  <a:lnTo>
                    <a:pt x="441" y="329"/>
                  </a:lnTo>
                  <a:lnTo>
                    <a:pt x="441" y="328"/>
                  </a:lnTo>
                  <a:lnTo>
                    <a:pt x="439" y="326"/>
                  </a:lnTo>
                  <a:lnTo>
                    <a:pt x="439" y="328"/>
                  </a:lnTo>
                  <a:lnTo>
                    <a:pt x="439" y="329"/>
                  </a:lnTo>
                  <a:close/>
                  <a:moveTo>
                    <a:pt x="443" y="328"/>
                  </a:moveTo>
                  <a:lnTo>
                    <a:pt x="443" y="326"/>
                  </a:lnTo>
                  <a:lnTo>
                    <a:pt x="442" y="324"/>
                  </a:lnTo>
                  <a:lnTo>
                    <a:pt x="442" y="326"/>
                  </a:lnTo>
                  <a:lnTo>
                    <a:pt x="443" y="328"/>
                  </a:lnTo>
                  <a:close/>
                  <a:moveTo>
                    <a:pt x="446" y="328"/>
                  </a:moveTo>
                  <a:lnTo>
                    <a:pt x="446" y="326"/>
                  </a:lnTo>
                  <a:lnTo>
                    <a:pt x="445" y="326"/>
                  </a:lnTo>
                  <a:lnTo>
                    <a:pt x="445" y="328"/>
                  </a:lnTo>
                  <a:lnTo>
                    <a:pt x="446" y="328"/>
                  </a:lnTo>
                  <a:close/>
                  <a:moveTo>
                    <a:pt x="458" y="324"/>
                  </a:moveTo>
                  <a:lnTo>
                    <a:pt x="457" y="324"/>
                  </a:lnTo>
                  <a:lnTo>
                    <a:pt x="457" y="328"/>
                  </a:lnTo>
                  <a:lnTo>
                    <a:pt x="458" y="328"/>
                  </a:lnTo>
                  <a:lnTo>
                    <a:pt x="458" y="326"/>
                  </a:lnTo>
                  <a:lnTo>
                    <a:pt x="458" y="324"/>
                  </a:lnTo>
                  <a:close/>
                  <a:moveTo>
                    <a:pt x="277" y="321"/>
                  </a:moveTo>
                  <a:lnTo>
                    <a:pt x="277" y="320"/>
                  </a:lnTo>
                  <a:lnTo>
                    <a:pt x="276" y="320"/>
                  </a:lnTo>
                  <a:lnTo>
                    <a:pt x="275" y="320"/>
                  </a:lnTo>
                  <a:lnTo>
                    <a:pt x="275" y="321"/>
                  </a:lnTo>
                  <a:lnTo>
                    <a:pt x="274" y="321"/>
                  </a:lnTo>
                  <a:lnTo>
                    <a:pt x="274" y="322"/>
                  </a:lnTo>
                  <a:lnTo>
                    <a:pt x="275" y="323"/>
                  </a:lnTo>
                  <a:lnTo>
                    <a:pt x="276" y="322"/>
                  </a:lnTo>
                  <a:lnTo>
                    <a:pt x="277" y="321"/>
                  </a:lnTo>
                  <a:close/>
                  <a:moveTo>
                    <a:pt x="191" y="317"/>
                  </a:moveTo>
                  <a:lnTo>
                    <a:pt x="191" y="318"/>
                  </a:lnTo>
                  <a:lnTo>
                    <a:pt x="192" y="317"/>
                  </a:lnTo>
                  <a:lnTo>
                    <a:pt x="191" y="317"/>
                  </a:lnTo>
                  <a:close/>
                  <a:moveTo>
                    <a:pt x="187" y="318"/>
                  </a:moveTo>
                  <a:lnTo>
                    <a:pt x="187" y="319"/>
                  </a:lnTo>
                  <a:lnTo>
                    <a:pt x="186" y="319"/>
                  </a:lnTo>
                  <a:lnTo>
                    <a:pt x="186" y="320"/>
                  </a:lnTo>
                  <a:lnTo>
                    <a:pt x="186" y="321"/>
                  </a:lnTo>
                  <a:lnTo>
                    <a:pt x="187" y="321"/>
                  </a:lnTo>
                  <a:lnTo>
                    <a:pt x="190" y="321"/>
                  </a:lnTo>
                  <a:lnTo>
                    <a:pt x="190" y="320"/>
                  </a:lnTo>
                  <a:lnTo>
                    <a:pt x="191" y="320"/>
                  </a:lnTo>
                  <a:lnTo>
                    <a:pt x="191" y="319"/>
                  </a:lnTo>
                  <a:lnTo>
                    <a:pt x="191" y="318"/>
                  </a:lnTo>
                  <a:lnTo>
                    <a:pt x="190" y="318"/>
                  </a:lnTo>
                  <a:lnTo>
                    <a:pt x="187" y="318"/>
                  </a:lnTo>
                  <a:close/>
                  <a:moveTo>
                    <a:pt x="178" y="319"/>
                  </a:moveTo>
                  <a:lnTo>
                    <a:pt x="176" y="319"/>
                  </a:lnTo>
                  <a:lnTo>
                    <a:pt x="176" y="320"/>
                  </a:lnTo>
                  <a:lnTo>
                    <a:pt x="178" y="320"/>
                  </a:lnTo>
                  <a:lnTo>
                    <a:pt x="179" y="320"/>
                  </a:lnTo>
                  <a:lnTo>
                    <a:pt x="179" y="319"/>
                  </a:lnTo>
                  <a:lnTo>
                    <a:pt x="178" y="319"/>
                  </a:lnTo>
                  <a:close/>
                  <a:moveTo>
                    <a:pt x="196" y="319"/>
                  </a:moveTo>
                  <a:lnTo>
                    <a:pt x="195" y="319"/>
                  </a:lnTo>
                  <a:lnTo>
                    <a:pt x="195" y="320"/>
                  </a:lnTo>
                  <a:lnTo>
                    <a:pt x="196" y="320"/>
                  </a:lnTo>
                  <a:lnTo>
                    <a:pt x="196" y="319"/>
                  </a:lnTo>
                  <a:close/>
                  <a:moveTo>
                    <a:pt x="278" y="313"/>
                  </a:moveTo>
                  <a:lnTo>
                    <a:pt x="277" y="313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78" y="313"/>
                  </a:lnTo>
                  <a:close/>
                  <a:moveTo>
                    <a:pt x="286" y="311"/>
                  </a:moveTo>
                  <a:lnTo>
                    <a:pt x="287" y="311"/>
                  </a:lnTo>
                  <a:lnTo>
                    <a:pt x="287" y="309"/>
                  </a:lnTo>
                  <a:lnTo>
                    <a:pt x="286" y="309"/>
                  </a:lnTo>
                  <a:lnTo>
                    <a:pt x="286" y="311"/>
                  </a:lnTo>
                  <a:close/>
                  <a:moveTo>
                    <a:pt x="291" y="308"/>
                  </a:moveTo>
                  <a:lnTo>
                    <a:pt x="291" y="307"/>
                  </a:lnTo>
                  <a:lnTo>
                    <a:pt x="290" y="308"/>
                  </a:lnTo>
                  <a:lnTo>
                    <a:pt x="291" y="308"/>
                  </a:lnTo>
                  <a:close/>
                  <a:moveTo>
                    <a:pt x="264" y="305"/>
                  </a:moveTo>
                  <a:lnTo>
                    <a:pt x="264" y="306"/>
                  </a:lnTo>
                  <a:lnTo>
                    <a:pt x="266" y="306"/>
                  </a:lnTo>
                  <a:lnTo>
                    <a:pt x="267" y="306"/>
                  </a:lnTo>
                  <a:lnTo>
                    <a:pt x="267" y="305"/>
                  </a:lnTo>
                  <a:lnTo>
                    <a:pt x="266" y="305"/>
                  </a:lnTo>
                  <a:lnTo>
                    <a:pt x="264" y="305"/>
                  </a:lnTo>
                  <a:close/>
                  <a:moveTo>
                    <a:pt x="296" y="306"/>
                  </a:moveTo>
                  <a:lnTo>
                    <a:pt x="296" y="305"/>
                  </a:lnTo>
                  <a:lnTo>
                    <a:pt x="294" y="305"/>
                  </a:lnTo>
                  <a:lnTo>
                    <a:pt x="294" y="306"/>
                  </a:lnTo>
                  <a:lnTo>
                    <a:pt x="296" y="306"/>
                  </a:lnTo>
                  <a:close/>
                  <a:moveTo>
                    <a:pt x="298" y="305"/>
                  </a:moveTo>
                  <a:lnTo>
                    <a:pt x="298" y="303"/>
                  </a:lnTo>
                  <a:lnTo>
                    <a:pt x="297" y="305"/>
                  </a:lnTo>
                  <a:lnTo>
                    <a:pt x="298" y="305"/>
                  </a:lnTo>
                  <a:close/>
                  <a:moveTo>
                    <a:pt x="299" y="303"/>
                  </a:moveTo>
                  <a:lnTo>
                    <a:pt x="298" y="303"/>
                  </a:lnTo>
                  <a:lnTo>
                    <a:pt x="299" y="305"/>
                  </a:lnTo>
                  <a:lnTo>
                    <a:pt x="299" y="303"/>
                  </a:lnTo>
                  <a:close/>
                  <a:moveTo>
                    <a:pt x="359" y="292"/>
                  </a:moveTo>
                  <a:lnTo>
                    <a:pt x="359" y="294"/>
                  </a:lnTo>
                  <a:lnTo>
                    <a:pt x="361" y="294"/>
                  </a:lnTo>
                  <a:lnTo>
                    <a:pt x="362" y="292"/>
                  </a:lnTo>
                  <a:lnTo>
                    <a:pt x="362" y="291"/>
                  </a:lnTo>
                  <a:lnTo>
                    <a:pt x="361" y="292"/>
                  </a:lnTo>
                  <a:lnTo>
                    <a:pt x="359" y="292"/>
                  </a:lnTo>
                  <a:close/>
                  <a:moveTo>
                    <a:pt x="358" y="296"/>
                  </a:moveTo>
                  <a:lnTo>
                    <a:pt x="358" y="297"/>
                  </a:lnTo>
                  <a:lnTo>
                    <a:pt x="359" y="294"/>
                  </a:lnTo>
                  <a:lnTo>
                    <a:pt x="358" y="294"/>
                  </a:lnTo>
                  <a:lnTo>
                    <a:pt x="358" y="296"/>
                  </a:lnTo>
                  <a:close/>
                  <a:moveTo>
                    <a:pt x="321" y="292"/>
                  </a:moveTo>
                  <a:lnTo>
                    <a:pt x="322" y="291"/>
                  </a:lnTo>
                  <a:lnTo>
                    <a:pt x="321" y="291"/>
                  </a:lnTo>
                  <a:lnTo>
                    <a:pt x="321" y="292"/>
                  </a:lnTo>
                  <a:close/>
                  <a:moveTo>
                    <a:pt x="323" y="292"/>
                  </a:moveTo>
                  <a:lnTo>
                    <a:pt x="323" y="291"/>
                  </a:lnTo>
                  <a:lnTo>
                    <a:pt x="323" y="290"/>
                  </a:lnTo>
                  <a:lnTo>
                    <a:pt x="322" y="291"/>
                  </a:lnTo>
                  <a:lnTo>
                    <a:pt x="322" y="292"/>
                  </a:lnTo>
                  <a:lnTo>
                    <a:pt x="323" y="292"/>
                  </a:lnTo>
                  <a:close/>
                  <a:moveTo>
                    <a:pt x="320" y="291"/>
                  </a:moveTo>
                  <a:lnTo>
                    <a:pt x="321" y="290"/>
                  </a:lnTo>
                  <a:lnTo>
                    <a:pt x="321" y="289"/>
                  </a:lnTo>
                  <a:lnTo>
                    <a:pt x="319" y="290"/>
                  </a:lnTo>
                  <a:lnTo>
                    <a:pt x="319" y="291"/>
                  </a:lnTo>
                  <a:lnTo>
                    <a:pt x="320" y="291"/>
                  </a:lnTo>
                  <a:close/>
                  <a:moveTo>
                    <a:pt x="322" y="289"/>
                  </a:moveTo>
                  <a:lnTo>
                    <a:pt x="322" y="290"/>
                  </a:lnTo>
                  <a:lnTo>
                    <a:pt x="323" y="290"/>
                  </a:lnTo>
                  <a:lnTo>
                    <a:pt x="323" y="289"/>
                  </a:lnTo>
                  <a:lnTo>
                    <a:pt x="322" y="289"/>
                  </a:lnTo>
                  <a:close/>
                  <a:moveTo>
                    <a:pt x="324" y="288"/>
                  </a:moveTo>
                  <a:lnTo>
                    <a:pt x="324" y="287"/>
                  </a:lnTo>
                  <a:lnTo>
                    <a:pt x="323" y="288"/>
                  </a:lnTo>
                  <a:lnTo>
                    <a:pt x="324" y="288"/>
                  </a:lnTo>
                  <a:close/>
                  <a:moveTo>
                    <a:pt x="327" y="285"/>
                  </a:moveTo>
                  <a:lnTo>
                    <a:pt x="324" y="285"/>
                  </a:lnTo>
                  <a:lnTo>
                    <a:pt x="323" y="285"/>
                  </a:lnTo>
                  <a:lnTo>
                    <a:pt x="323" y="286"/>
                  </a:lnTo>
                  <a:lnTo>
                    <a:pt x="323" y="287"/>
                  </a:lnTo>
                  <a:lnTo>
                    <a:pt x="324" y="287"/>
                  </a:lnTo>
                  <a:lnTo>
                    <a:pt x="327" y="286"/>
                  </a:lnTo>
                  <a:lnTo>
                    <a:pt x="327" y="285"/>
                  </a:lnTo>
                  <a:close/>
                  <a:moveTo>
                    <a:pt x="329" y="286"/>
                  </a:moveTo>
                  <a:lnTo>
                    <a:pt x="329" y="287"/>
                  </a:lnTo>
                  <a:lnTo>
                    <a:pt x="330" y="287"/>
                  </a:lnTo>
                  <a:lnTo>
                    <a:pt x="330" y="286"/>
                  </a:lnTo>
                  <a:lnTo>
                    <a:pt x="329" y="286"/>
                  </a:lnTo>
                  <a:close/>
                  <a:moveTo>
                    <a:pt x="71" y="286"/>
                  </a:moveTo>
                  <a:lnTo>
                    <a:pt x="72" y="286"/>
                  </a:lnTo>
                  <a:lnTo>
                    <a:pt x="71" y="285"/>
                  </a:lnTo>
                  <a:lnTo>
                    <a:pt x="71" y="286"/>
                  </a:lnTo>
                  <a:close/>
                  <a:moveTo>
                    <a:pt x="322" y="286"/>
                  </a:moveTo>
                  <a:lnTo>
                    <a:pt x="322" y="285"/>
                  </a:lnTo>
                  <a:lnTo>
                    <a:pt x="321" y="285"/>
                  </a:lnTo>
                  <a:lnTo>
                    <a:pt x="321" y="286"/>
                  </a:lnTo>
                  <a:lnTo>
                    <a:pt x="322" y="286"/>
                  </a:lnTo>
                  <a:close/>
                  <a:moveTo>
                    <a:pt x="352" y="286"/>
                  </a:moveTo>
                  <a:lnTo>
                    <a:pt x="352" y="285"/>
                  </a:lnTo>
                  <a:lnTo>
                    <a:pt x="351" y="285"/>
                  </a:lnTo>
                  <a:lnTo>
                    <a:pt x="351" y="286"/>
                  </a:lnTo>
                  <a:lnTo>
                    <a:pt x="352" y="286"/>
                  </a:lnTo>
                  <a:close/>
                  <a:moveTo>
                    <a:pt x="70" y="284"/>
                  </a:moveTo>
                  <a:lnTo>
                    <a:pt x="69" y="285"/>
                  </a:lnTo>
                  <a:lnTo>
                    <a:pt x="70" y="285"/>
                  </a:lnTo>
                  <a:lnTo>
                    <a:pt x="70" y="284"/>
                  </a:lnTo>
                  <a:close/>
                  <a:moveTo>
                    <a:pt x="283" y="283"/>
                  </a:moveTo>
                  <a:lnTo>
                    <a:pt x="283" y="282"/>
                  </a:lnTo>
                  <a:lnTo>
                    <a:pt x="282" y="282"/>
                  </a:lnTo>
                  <a:lnTo>
                    <a:pt x="282" y="283"/>
                  </a:lnTo>
                  <a:lnTo>
                    <a:pt x="282" y="284"/>
                  </a:lnTo>
                  <a:lnTo>
                    <a:pt x="283" y="284"/>
                  </a:lnTo>
                  <a:lnTo>
                    <a:pt x="283" y="283"/>
                  </a:lnTo>
                  <a:close/>
                  <a:moveTo>
                    <a:pt x="327" y="283"/>
                  </a:moveTo>
                  <a:lnTo>
                    <a:pt x="324" y="283"/>
                  </a:lnTo>
                  <a:lnTo>
                    <a:pt x="323" y="284"/>
                  </a:lnTo>
                  <a:lnTo>
                    <a:pt x="324" y="284"/>
                  </a:lnTo>
                  <a:lnTo>
                    <a:pt x="327" y="284"/>
                  </a:lnTo>
                  <a:lnTo>
                    <a:pt x="327" y="283"/>
                  </a:lnTo>
                  <a:close/>
                  <a:moveTo>
                    <a:pt x="322" y="278"/>
                  </a:moveTo>
                  <a:lnTo>
                    <a:pt x="323" y="278"/>
                  </a:lnTo>
                  <a:lnTo>
                    <a:pt x="323" y="277"/>
                  </a:lnTo>
                  <a:lnTo>
                    <a:pt x="322" y="277"/>
                  </a:lnTo>
                  <a:lnTo>
                    <a:pt x="322" y="278"/>
                  </a:lnTo>
                  <a:close/>
                  <a:moveTo>
                    <a:pt x="334" y="275"/>
                  </a:moveTo>
                  <a:lnTo>
                    <a:pt x="335" y="275"/>
                  </a:lnTo>
                  <a:lnTo>
                    <a:pt x="335" y="274"/>
                  </a:lnTo>
                  <a:lnTo>
                    <a:pt x="334" y="274"/>
                  </a:lnTo>
                  <a:lnTo>
                    <a:pt x="334" y="275"/>
                  </a:lnTo>
                  <a:close/>
                  <a:moveTo>
                    <a:pt x="147" y="273"/>
                  </a:moveTo>
                  <a:lnTo>
                    <a:pt x="148" y="274"/>
                  </a:lnTo>
                  <a:lnTo>
                    <a:pt x="148" y="273"/>
                  </a:lnTo>
                  <a:lnTo>
                    <a:pt x="147" y="273"/>
                  </a:lnTo>
                  <a:close/>
                  <a:moveTo>
                    <a:pt x="136" y="248"/>
                  </a:moveTo>
                  <a:lnTo>
                    <a:pt x="136" y="250"/>
                  </a:lnTo>
                  <a:lnTo>
                    <a:pt x="137" y="248"/>
                  </a:lnTo>
                  <a:lnTo>
                    <a:pt x="136" y="248"/>
                  </a:lnTo>
                  <a:close/>
                  <a:moveTo>
                    <a:pt x="95" y="225"/>
                  </a:moveTo>
                  <a:lnTo>
                    <a:pt x="95" y="226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5" y="225"/>
                  </a:lnTo>
                  <a:close/>
                  <a:moveTo>
                    <a:pt x="150" y="226"/>
                  </a:moveTo>
                  <a:lnTo>
                    <a:pt x="151" y="227"/>
                  </a:lnTo>
                  <a:lnTo>
                    <a:pt x="151" y="226"/>
                  </a:lnTo>
                  <a:lnTo>
                    <a:pt x="150" y="226"/>
                  </a:lnTo>
                  <a:close/>
                  <a:moveTo>
                    <a:pt x="126" y="176"/>
                  </a:moveTo>
                  <a:lnTo>
                    <a:pt x="127" y="177"/>
                  </a:lnTo>
                  <a:lnTo>
                    <a:pt x="127" y="176"/>
                  </a:lnTo>
                  <a:lnTo>
                    <a:pt x="126" y="176"/>
                  </a:lnTo>
                  <a:close/>
                  <a:moveTo>
                    <a:pt x="115" y="163"/>
                  </a:moveTo>
                  <a:lnTo>
                    <a:pt x="116" y="163"/>
                  </a:lnTo>
                  <a:lnTo>
                    <a:pt x="116" y="162"/>
                  </a:lnTo>
                  <a:lnTo>
                    <a:pt x="115" y="163"/>
                  </a:lnTo>
                  <a:close/>
                  <a:moveTo>
                    <a:pt x="106" y="161"/>
                  </a:moveTo>
                  <a:lnTo>
                    <a:pt x="105" y="161"/>
                  </a:lnTo>
                  <a:lnTo>
                    <a:pt x="105" y="162"/>
                  </a:lnTo>
                  <a:lnTo>
                    <a:pt x="106" y="162"/>
                  </a:lnTo>
                  <a:lnTo>
                    <a:pt x="106" y="161"/>
                  </a:lnTo>
                  <a:close/>
                  <a:moveTo>
                    <a:pt x="125" y="156"/>
                  </a:moveTo>
                  <a:lnTo>
                    <a:pt x="123" y="157"/>
                  </a:lnTo>
                  <a:lnTo>
                    <a:pt x="124" y="157"/>
                  </a:lnTo>
                  <a:lnTo>
                    <a:pt x="125" y="156"/>
                  </a:lnTo>
                  <a:close/>
                  <a:moveTo>
                    <a:pt x="129" y="152"/>
                  </a:moveTo>
                  <a:lnTo>
                    <a:pt x="129" y="153"/>
                  </a:lnTo>
                  <a:lnTo>
                    <a:pt x="130" y="152"/>
                  </a:lnTo>
                  <a:lnTo>
                    <a:pt x="129" y="152"/>
                  </a:lnTo>
                  <a:close/>
                  <a:moveTo>
                    <a:pt x="133" y="150"/>
                  </a:moveTo>
                  <a:lnTo>
                    <a:pt x="131" y="151"/>
                  </a:lnTo>
                  <a:lnTo>
                    <a:pt x="133" y="151"/>
                  </a:lnTo>
                  <a:lnTo>
                    <a:pt x="134" y="150"/>
                  </a:lnTo>
                  <a:lnTo>
                    <a:pt x="133" y="150"/>
                  </a:lnTo>
                  <a:close/>
                  <a:moveTo>
                    <a:pt x="136" y="148"/>
                  </a:moveTo>
                  <a:lnTo>
                    <a:pt x="136" y="149"/>
                  </a:lnTo>
                  <a:lnTo>
                    <a:pt x="137" y="149"/>
                  </a:lnTo>
                  <a:lnTo>
                    <a:pt x="137" y="148"/>
                  </a:lnTo>
                  <a:lnTo>
                    <a:pt x="136" y="148"/>
                  </a:lnTo>
                  <a:close/>
                  <a:moveTo>
                    <a:pt x="137" y="147"/>
                  </a:moveTo>
                  <a:lnTo>
                    <a:pt x="137" y="148"/>
                  </a:lnTo>
                  <a:lnTo>
                    <a:pt x="138" y="147"/>
                  </a:lnTo>
                  <a:lnTo>
                    <a:pt x="137" y="147"/>
                  </a:lnTo>
                  <a:close/>
                  <a:moveTo>
                    <a:pt x="139" y="146"/>
                  </a:moveTo>
                  <a:lnTo>
                    <a:pt x="140" y="146"/>
                  </a:lnTo>
                  <a:lnTo>
                    <a:pt x="141" y="145"/>
                  </a:lnTo>
                  <a:lnTo>
                    <a:pt x="139" y="146"/>
                  </a:lnTo>
                  <a:close/>
                  <a:moveTo>
                    <a:pt x="148" y="141"/>
                  </a:moveTo>
                  <a:lnTo>
                    <a:pt x="146" y="143"/>
                  </a:lnTo>
                  <a:lnTo>
                    <a:pt x="145" y="143"/>
                  </a:lnTo>
                  <a:lnTo>
                    <a:pt x="145" y="145"/>
                  </a:lnTo>
                  <a:lnTo>
                    <a:pt x="147" y="143"/>
                  </a:lnTo>
                  <a:lnTo>
                    <a:pt x="148" y="141"/>
                  </a:lnTo>
                  <a:close/>
                  <a:moveTo>
                    <a:pt x="130" y="91"/>
                  </a:moveTo>
                  <a:lnTo>
                    <a:pt x="127" y="92"/>
                  </a:lnTo>
                  <a:lnTo>
                    <a:pt x="129" y="92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0" y="91"/>
                  </a:lnTo>
                  <a:close/>
                  <a:moveTo>
                    <a:pt x="164" y="63"/>
                  </a:moveTo>
                  <a:lnTo>
                    <a:pt x="164" y="65"/>
                  </a:lnTo>
                  <a:lnTo>
                    <a:pt x="165" y="61"/>
                  </a:lnTo>
                  <a:lnTo>
                    <a:pt x="164" y="63"/>
                  </a:lnTo>
                  <a:close/>
                  <a:moveTo>
                    <a:pt x="167" y="50"/>
                  </a:moveTo>
                  <a:lnTo>
                    <a:pt x="165" y="54"/>
                  </a:lnTo>
                  <a:lnTo>
                    <a:pt x="167" y="52"/>
                  </a:lnTo>
                  <a:lnTo>
                    <a:pt x="167" y="50"/>
                  </a:lnTo>
                  <a:close/>
                  <a:moveTo>
                    <a:pt x="169" y="46"/>
                  </a:moveTo>
                  <a:lnTo>
                    <a:pt x="168" y="48"/>
                  </a:lnTo>
                  <a:lnTo>
                    <a:pt x="169" y="47"/>
                  </a:lnTo>
                  <a:lnTo>
                    <a:pt x="169" y="46"/>
                  </a:lnTo>
                  <a:close/>
                  <a:moveTo>
                    <a:pt x="170" y="43"/>
                  </a:moveTo>
                  <a:lnTo>
                    <a:pt x="170" y="44"/>
                  </a:lnTo>
                  <a:lnTo>
                    <a:pt x="171" y="43"/>
                  </a:lnTo>
                  <a:lnTo>
                    <a:pt x="170" y="43"/>
                  </a:lnTo>
                  <a:close/>
                  <a:moveTo>
                    <a:pt x="364" y="42"/>
                  </a:moveTo>
                  <a:lnTo>
                    <a:pt x="363" y="42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4" y="42"/>
                  </a:lnTo>
                  <a:close/>
                  <a:moveTo>
                    <a:pt x="172" y="40"/>
                  </a:moveTo>
                  <a:lnTo>
                    <a:pt x="174" y="38"/>
                  </a:lnTo>
                  <a:lnTo>
                    <a:pt x="172" y="39"/>
                  </a:lnTo>
                  <a:lnTo>
                    <a:pt x="171" y="42"/>
                  </a:lnTo>
                  <a:lnTo>
                    <a:pt x="172" y="42"/>
                  </a:lnTo>
                  <a:lnTo>
                    <a:pt x="172" y="40"/>
                  </a:lnTo>
                  <a:close/>
                  <a:moveTo>
                    <a:pt x="175" y="37"/>
                  </a:moveTo>
                  <a:lnTo>
                    <a:pt x="174" y="38"/>
                  </a:lnTo>
                  <a:lnTo>
                    <a:pt x="176" y="37"/>
                  </a:lnTo>
                  <a:lnTo>
                    <a:pt x="175" y="37"/>
                  </a:lnTo>
                  <a:close/>
                  <a:moveTo>
                    <a:pt x="182" y="34"/>
                  </a:moveTo>
                  <a:lnTo>
                    <a:pt x="179" y="33"/>
                  </a:lnTo>
                  <a:lnTo>
                    <a:pt x="179" y="34"/>
                  </a:lnTo>
                  <a:lnTo>
                    <a:pt x="179" y="35"/>
                  </a:lnTo>
                  <a:lnTo>
                    <a:pt x="180" y="34"/>
                  </a:lnTo>
                  <a:lnTo>
                    <a:pt x="182" y="34"/>
                  </a:lnTo>
                  <a:close/>
                  <a:moveTo>
                    <a:pt x="309" y="28"/>
                  </a:moveTo>
                  <a:lnTo>
                    <a:pt x="312" y="29"/>
                  </a:lnTo>
                  <a:lnTo>
                    <a:pt x="309" y="27"/>
                  </a:lnTo>
                  <a:lnTo>
                    <a:pt x="309" y="28"/>
                  </a:lnTo>
                  <a:close/>
                  <a:moveTo>
                    <a:pt x="279" y="26"/>
                  </a:moveTo>
                  <a:lnTo>
                    <a:pt x="278" y="26"/>
                  </a:lnTo>
                  <a:lnTo>
                    <a:pt x="279" y="27"/>
                  </a:lnTo>
                  <a:lnTo>
                    <a:pt x="279" y="26"/>
                  </a:lnTo>
                  <a:close/>
                  <a:moveTo>
                    <a:pt x="214" y="19"/>
                  </a:moveTo>
                  <a:lnTo>
                    <a:pt x="215" y="19"/>
                  </a:lnTo>
                  <a:lnTo>
                    <a:pt x="214" y="17"/>
                  </a:lnTo>
                  <a:lnTo>
                    <a:pt x="214" y="19"/>
                  </a:lnTo>
                  <a:close/>
                  <a:moveTo>
                    <a:pt x="249" y="9"/>
                  </a:moveTo>
                  <a:lnTo>
                    <a:pt x="248" y="10"/>
                  </a:lnTo>
                  <a:lnTo>
                    <a:pt x="249" y="10"/>
                  </a:lnTo>
                  <a:lnTo>
                    <a:pt x="249" y="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19" name="Freeform 30">
              <a:extLst>
                <a:ext uri="{FF2B5EF4-FFF2-40B4-BE49-F238E27FC236}">
                  <a16:creationId xmlns:a16="http://schemas.microsoft.com/office/drawing/2014/main" id="{72463D53-69D2-3962-C720-0BEFA3F54F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3076" y="1103313"/>
              <a:ext cx="1450975" cy="1889125"/>
            </a:xfrm>
            <a:custGeom>
              <a:avLst/>
              <a:gdLst>
                <a:gd name="T0" fmla="*/ 848 w 914"/>
                <a:gd name="T1" fmla="*/ 1096 h 1190"/>
                <a:gd name="T2" fmla="*/ 811 w 914"/>
                <a:gd name="T3" fmla="*/ 1074 h 1190"/>
                <a:gd name="T4" fmla="*/ 642 w 914"/>
                <a:gd name="T5" fmla="*/ 956 h 1190"/>
                <a:gd name="T6" fmla="*/ 594 w 914"/>
                <a:gd name="T7" fmla="*/ 769 h 1190"/>
                <a:gd name="T8" fmla="*/ 681 w 914"/>
                <a:gd name="T9" fmla="*/ 696 h 1190"/>
                <a:gd name="T10" fmla="*/ 401 w 914"/>
                <a:gd name="T11" fmla="*/ 677 h 1190"/>
                <a:gd name="T12" fmla="*/ 820 w 914"/>
                <a:gd name="T13" fmla="*/ 732 h 1190"/>
                <a:gd name="T14" fmla="*/ 763 w 914"/>
                <a:gd name="T15" fmla="*/ 762 h 1190"/>
                <a:gd name="T16" fmla="*/ 739 w 914"/>
                <a:gd name="T17" fmla="*/ 825 h 1190"/>
                <a:gd name="T18" fmla="*/ 707 w 914"/>
                <a:gd name="T19" fmla="*/ 702 h 1190"/>
                <a:gd name="T20" fmla="*/ 573 w 914"/>
                <a:gd name="T21" fmla="*/ 637 h 1190"/>
                <a:gd name="T22" fmla="*/ 574 w 914"/>
                <a:gd name="T23" fmla="*/ 558 h 1190"/>
                <a:gd name="T24" fmla="*/ 677 w 914"/>
                <a:gd name="T25" fmla="*/ 576 h 1190"/>
                <a:gd name="T26" fmla="*/ 739 w 914"/>
                <a:gd name="T27" fmla="*/ 643 h 1190"/>
                <a:gd name="T28" fmla="*/ 803 w 914"/>
                <a:gd name="T29" fmla="*/ 713 h 1190"/>
                <a:gd name="T30" fmla="*/ 769 w 914"/>
                <a:gd name="T31" fmla="*/ 813 h 1190"/>
                <a:gd name="T32" fmla="*/ 359 w 914"/>
                <a:gd name="T33" fmla="*/ 659 h 1190"/>
                <a:gd name="T34" fmla="*/ 266 w 914"/>
                <a:gd name="T35" fmla="*/ 530 h 1190"/>
                <a:gd name="T36" fmla="*/ 374 w 914"/>
                <a:gd name="T37" fmla="*/ 579 h 1190"/>
                <a:gd name="T38" fmla="*/ 160 w 914"/>
                <a:gd name="T39" fmla="*/ 574 h 1190"/>
                <a:gd name="T40" fmla="*/ 426 w 914"/>
                <a:gd name="T41" fmla="*/ 506 h 1190"/>
                <a:gd name="T42" fmla="*/ 138 w 914"/>
                <a:gd name="T43" fmla="*/ 1053 h 1190"/>
                <a:gd name="T44" fmla="*/ 818 w 914"/>
                <a:gd name="T45" fmla="*/ 1132 h 1190"/>
                <a:gd name="T46" fmla="*/ 647 w 914"/>
                <a:gd name="T47" fmla="*/ 1164 h 1190"/>
                <a:gd name="T48" fmla="*/ 176 w 914"/>
                <a:gd name="T49" fmla="*/ 1073 h 1190"/>
                <a:gd name="T50" fmla="*/ 121 w 914"/>
                <a:gd name="T51" fmla="*/ 1021 h 1190"/>
                <a:gd name="T52" fmla="*/ 0 w 914"/>
                <a:gd name="T53" fmla="*/ 808 h 1190"/>
                <a:gd name="T54" fmla="*/ 103 w 914"/>
                <a:gd name="T55" fmla="*/ 655 h 1190"/>
                <a:gd name="T56" fmla="*/ 332 w 914"/>
                <a:gd name="T57" fmla="*/ 709 h 1190"/>
                <a:gd name="T58" fmla="*/ 440 w 914"/>
                <a:gd name="T59" fmla="*/ 694 h 1190"/>
                <a:gd name="T60" fmla="*/ 474 w 914"/>
                <a:gd name="T61" fmla="*/ 579 h 1190"/>
                <a:gd name="T62" fmla="*/ 507 w 914"/>
                <a:gd name="T63" fmla="*/ 652 h 1190"/>
                <a:gd name="T64" fmla="*/ 589 w 914"/>
                <a:gd name="T65" fmla="*/ 645 h 1190"/>
                <a:gd name="T66" fmla="*/ 550 w 914"/>
                <a:gd name="T67" fmla="*/ 786 h 1190"/>
                <a:gd name="T68" fmla="*/ 505 w 914"/>
                <a:gd name="T69" fmla="*/ 944 h 1190"/>
                <a:gd name="T70" fmla="*/ 646 w 914"/>
                <a:gd name="T71" fmla="*/ 910 h 1190"/>
                <a:gd name="T72" fmla="*/ 739 w 914"/>
                <a:gd name="T73" fmla="*/ 911 h 1190"/>
                <a:gd name="T74" fmla="*/ 819 w 914"/>
                <a:gd name="T75" fmla="*/ 958 h 1190"/>
                <a:gd name="T76" fmla="*/ 542 w 914"/>
                <a:gd name="T77" fmla="*/ 758 h 1190"/>
                <a:gd name="T78" fmla="*/ 451 w 914"/>
                <a:gd name="T79" fmla="*/ 705 h 1190"/>
                <a:gd name="T80" fmla="*/ 488 w 914"/>
                <a:gd name="T81" fmla="*/ 548 h 1190"/>
                <a:gd name="T82" fmla="*/ 259 w 914"/>
                <a:gd name="T83" fmla="*/ 411 h 1190"/>
                <a:gd name="T84" fmla="*/ 352 w 914"/>
                <a:gd name="T85" fmla="*/ 436 h 1190"/>
                <a:gd name="T86" fmla="*/ 444 w 914"/>
                <a:gd name="T87" fmla="*/ 452 h 1190"/>
                <a:gd name="T88" fmla="*/ 208 w 914"/>
                <a:gd name="T89" fmla="*/ 423 h 1190"/>
                <a:gd name="T90" fmla="*/ 515 w 914"/>
                <a:gd name="T91" fmla="*/ 473 h 1190"/>
                <a:gd name="T92" fmla="*/ 543 w 914"/>
                <a:gd name="T93" fmla="*/ 439 h 1190"/>
                <a:gd name="T94" fmla="*/ 283 w 914"/>
                <a:gd name="T95" fmla="*/ 385 h 1190"/>
                <a:gd name="T96" fmla="*/ 454 w 914"/>
                <a:gd name="T97" fmla="*/ 338 h 1190"/>
                <a:gd name="T98" fmla="*/ 413 w 914"/>
                <a:gd name="T99" fmla="*/ 289 h 1190"/>
                <a:gd name="T100" fmla="*/ 535 w 914"/>
                <a:gd name="T101" fmla="*/ 208 h 1190"/>
                <a:gd name="T102" fmla="*/ 507 w 914"/>
                <a:gd name="T103" fmla="*/ 271 h 1190"/>
                <a:gd name="T104" fmla="*/ 638 w 914"/>
                <a:gd name="T105" fmla="*/ 103 h 1190"/>
                <a:gd name="T106" fmla="*/ 803 w 914"/>
                <a:gd name="T107" fmla="*/ 55 h 1190"/>
                <a:gd name="T108" fmla="*/ 663 w 914"/>
                <a:gd name="T109" fmla="*/ 259 h 1190"/>
                <a:gd name="T110" fmla="*/ 649 w 914"/>
                <a:gd name="T111" fmla="*/ 399 h 1190"/>
                <a:gd name="T112" fmla="*/ 564 w 914"/>
                <a:gd name="T113" fmla="*/ 339 h 1190"/>
                <a:gd name="T114" fmla="*/ 569 w 914"/>
                <a:gd name="T115" fmla="*/ 225 h 1190"/>
                <a:gd name="T116" fmla="*/ 555 w 914"/>
                <a:gd name="T117" fmla="*/ 155 h 1190"/>
                <a:gd name="T118" fmla="*/ 883 w 914"/>
                <a:gd name="T119" fmla="*/ 1056 h 1190"/>
                <a:gd name="T120" fmla="*/ 629 w 914"/>
                <a:gd name="T121" fmla="*/ 892 h 1190"/>
                <a:gd name="T122" fmla="*/ 464 w 914"/>
                <a:gd name="T123" fmla="*/ 702 h 1190"/>
                <a:gd name="T124" fmla="*/ 379 w 914"/>
                <a:gd name="T125" fmla="*/ 595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4" h="1190">
                  <a:moveTo>
                    <a:pt x="824" y="1135"/>
                  </a:moveTo>
                  <a:lnTo>
                    <a:pt x="823" y="1134"/>
                  </a:lnTo>
                  <a:lnTo>
                    <a:pt x="823" y="1133"/>
                  </a:lnTo>
                  <a:lnTo>
                    <a:pt x="823" y="1132"/>
                  </a:lnTo>
                  <a:lnTo>
                    <a:pt x="821" y="1132"/>
                  </a:lnTo>
                  <a:lnTo>
                    <a:pt x="821" y="1131"/>
                  </a:lnTo>
                  <a:lnTo>
                    <a:pt x="821" y="1129"/>
                  </a:lnTo>
                  <a:lnTo>
                    <a:pt x="821" y="1128"/>
                  </a:lnTo>
                  <a:lnTo>
                    <a:pt x="821" y="1127"/>
                  </a:lnTo>
                  <a:lnTo>
                    <a:pt x="823" y="1127"/>
                  </a:lnTo>
                  <a:lnTo>
                    <a:pt x="823" y="1125"/>
                  </a:lnTo>
                  <a:lnTo>
                    <a:pt x="824" y="1124"/>
                  </a:lnTo>
                  <a:lnTo>
                    <a:pt x="825" y="1123"/>
                  </a:lnTo>
                  <a:lnTo>
                    <a:pt x="826" y="1122"/>
                  </a:lnTo>
                  <a:lnTo>
                    <a:pt x="826" y="1121"/>
                  </a:lnTo>
                  <a:lnTo>
                    <a:pt x="826" y="1120"/>
                  </a:lnTo>
                  <a:lnTo>
                    <a:pt x="828" y="1119"/>
                  </a:lnTo>
                  <a:lnTo>
                    <a:pt x="828" y="1118"/>
                  </a:lnTo>
                  <a:lnTo>
                    <a:pt x="829" y="1117"/>
                  </a:lnTo>
                  <a:lnTo>
                    <a:pt x="830" y="1117"/>
                  </a:lnTo>
                  <a:lnTo>
                    <a:pt x="830" y="1115"/>
                  </a:lnTo>
                  <a:lnTo>
                    <a:pt x="831" y="1113"/>
                  </a:lnTo>
                  <a:lnTo>
                    <a:pt x="831" y="1112"/>
                  </a:lnTo>
                  <a:lnTo>
                    <a:pt x="832" y="1112"/>
                  </a:lnTo>
                  <a:lnTo>
                    <a:pt x="832" y="1113"/>
                  </a:lnTo>
                  <a:lnTo>
                    <a:pt x="834" y="1112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4" y="1117"/>
                  </a:lnTo>
                  <a:lnTo>
                    <a:pt x="834" y="1115"/>
                  </a:lnTo>
                  <a:lnTo>
                    <a:pt x="835" y="1115"/>
                  </a:lnTo>
                  <a:lnTo>
                    <a:pt x="835" y="1117"/>
                  </a:lnTo>
                  <a:lnTo>
                    <a:pt x="834" y="1118"/>
                  </a:lnTo>
                  <a:lnTo>
                    <a:pt x="834" y="1119"/>
                  </a:lnTo>
                  <a:lnTo>
                    <a:pt x="834" y="1120"/>
                  </a:lnTo>
                  <a:lnTo>
                    <a:pt x="834" y="1121"/>
                  </a:lnTo>
                  <a:lnTo>
                    <a:pt x="832" y="1122"/>
                  </a:lnTo>
                  <a:lnTo>
                    <a:pt x="832" y="1123"/>
                  </a:lnTo>
                  <a:lnTo>
                    <a:pt x="831" y="1124"/>
                  </a:lnTo>
                  <a:lnTo>
                    <a:pt x="831" y="1125"/>
                  </a:lnTo>
                  <a:lnTo>
                    <a:pt x="832" y="1124"/>
                  </a:lnTo>
                  <a:lnTo>
                    <a:pt x="831" y="1127"/>
                  </a:lnTo>
                  <a:lnTo>
                    <a:pt x="830" y="1127"/>
                  </a:lnTo>
                  <a:lnTo>
                    <a:pt x="830" y="1128"/>
                  </a:lnTo>
                  <a:lnTo>
                    <a:pt x="829" y="1129"/>
                  </a:lnTo>
                  <a:lnTo>
                    <a:pt x="829" y="1131"/>
                  </a:lnTo>
                  <a:lnTo>
                    <a:pt x="828" y="1131"/>
                  </a:lnTo>
                  <a:lnTo>
                    <a:pt x="828" y="1132"/>
                  </a:lnTo>
                  <a:lnTo>
                    <a:pt x="826" y="1132"/>
                  </a:lnTo>
                  <a:lnTo>
                    <a:pt x="825" y="1133"/>
                  </a:lnTo>
                  <a:lnTo>
                    <a:pt x="826" y="1133"/>
                  </a:lnTo>
                  <a:lnTo>
                    <a:pt x="828" y="1133"/>
                  </a:lnTo>
                  <a:lnTo>
                    <a:pt x="829" y="1133"/>
                  </a:lnTo>
                  <a:lnTo>
                    <a:pt x="829" y="1134"/>
                  </a:lnTo>
                  <a:lnTo>
                    <a:pt x="828" y="1134"/>
                  </a:lnTo>
                  <a:lnTo>
                    <a:pt x="826" y="1134"/>
                  </a:lnTo>
                  <a:lnTo>
                    <a:pt x="826" y="1135"/>
                  </a:lnTo>
                  <a:lnTo>
                    <a:pt x="825" y="1135"/>
                  </a:lnTo>
                  <a:lnTo>
                    <a:pt x="824" y="1135"/>
                  </a:lnTo>
                  <a:close/>
                  <a:moveTo>
                    <a:pt x="834" y="1124"/>
                  </a:moveTo>
                  <a:lnTo>
                    <a:pt x="834" y="1123"/>
                  </a:lnTo>
                  <a:lnTo>
                    <a:pt x="832" y="1123"/>
                  </a:lnTo>
                  <a:lnTo>
                    <a:pt x="832" y="1124"/>
                  </a:lnTo>
                  <a:lnTo>
                    <a:pt x="834" y="1124"/>
                  </a:lnTo>
                  <a:close/>
                  <a:moveTo>
                    <a:pt x="834" y="1125"/>
                  </a:moveTo>
                  <a:lnTo>
                    <a:pt x="834" y="1127"/>
                  </a:lnTo>
                  <a:lnTo>
                    <a:pt x="832" y="1127"/>
                  </a:lnTo>
                  <a:lnTo>
                    <a:pt x="831" y="1128"/>
                  </a:lnTo>
                  <a:lnTo>
                    <a:pt x="830" y="1128"/>
                  </a:lnTo>
                  <a:lnTo>
                    <a:pt x="830" y="1129"/>
                  </a:lnTo>
                  <a:lnTo>
                    <a:pt x="830" y="1131"/>
                  </a:lnTo>
                  <a:lnTo>
                    <a:pt x="831" y="1131"/>
                  </a:lnTo>
                  <a:lnTo>
                    <a:pt x="831" y="1129"/>
                  </a:lnTo>
                  <a:lnTo>
                    <a:pt x="832" y="1129"/>
                  </a:lnTo>
                  <a:lnTo>
                    <a:pt x="832" y="1131"/>
                  </a:lnTo>
                  <a:lnTo>
                    <a:pt x="831" y="1131"/>
                  </a:lnTo>
                  <a:lnTo>
                    <a:pt x="831" y="1132"/>
                  </a:lnTo>
                  <a:lnTo>
                    <a:pt x="830" y="1132"/>
                  </a:lnTo>
                  <a:lnTo>
                    <a:pt x="830" y="1133"/>
                  </a:lnTo>
                  <a:lnTo>
                    <a:pt x="830" y="1134"/>
                  </a:lnTo>
                  <a:lnTo>
                    <a:pt x="829" y="1134"/>
                  </a:lnTo>
                  <a:lnTo>
                    <a:pt x="829" y="1135"/>
                  </a:lnTo>
                  <a:lnTo>
                    <a:pt x="830" y="1135"/>
                  </a:lnTo>
                  <a:lnTo>
                    <a:pt x="831" y="1135"/>
                  </a:lnTo>
                  <a:lnTo>
                    <a:pt x="832" y="1134"/>
                  </a:lnTo>
                  <a:lnTo>
                    <a:pt x="834" y="1134"/>
                  </a:lnTo>
                  <a:lnTo>
                    <a:pt x="835" y="1133"/>
                  </a:lnTo>
                  <a:lnTo>
                    <a:pt x="836" y="1133"/>
                  </a:lnTo>
                  <a:lnTo>
                    <a:pt x="836" y="1132"/>
                  </a:lnTo>
                  <a:lnTo>
                    <a:pt x="836" y="1131"/>
                  </a:lnTo>
                  <a:lnTo>
                    <a:pt x="838" y="1131"/>
                  </a:lnTo>
                  <a:lnTo>
                    <a:pt x="839" y="1129"/>
                  </a:lnTo>
                  <a:lnTo>
                    <a:pt x="839" y="1128"/>
                  </a:lnTo>
                  <a:lnTo>
                    <a:pt x="838" y="1129"/>
                  </a:lnTo>
                  <a:lnTo>
                    <a:pt x="838" y="1128"/>
                  </a:lnTo>
                  <a:lnTo>
                    <a:pt x="839" y="1127"/>
                  </a:lnTo>
                  <a:lnTo>
                    <a:pt x="839" y="1125"/>
                  </a:lnTo>
                  <a:lnTo>
                    <a:pt x="838" y="1125"/>
                  </a:lnTo>
                  <a:lnTo>
                    <a:pt x="837" y="1125"/>
                  </a:lnTo>
                  <a:lnTo>
                    <a:pt x="837" y="1124"/>
                  </a:lnTo>
                  <a:lnTo>
                    <a:pt x="836" y="1124"/>
                  </a:lnTo>
                  <a:lnTo>
                    <a:pt x="836" y="1125"/>
                  </a:lnTo>
                  <a:lnTo>
                    <a:pt x="836" y="1127"/>
                  </a:lnTo>
                  <a:lnTo>
                    <a:pt x="835" y="1127"/>
                  </a:lnTo>
                  <a:lnTo>
                    <a:pt x="835" y="1125"/>
                  </a:lnTo>
                  <a:lnTo>
                    <a:pt x="836" y="1124"/>
                  </a:lnTo>
                  <a:lnTo>
                    <a:pt x="835" y="1124"/>
                  </a:lnTo>
                  <a:lnTo>
                    <a:pt x="835" y="1123"/>
                  </a:lnTo>
                  <a:lnTo>
                    <a:pt x="834" y="1124"/>
                  </a:lnTo>
                  <a:lnTo>
                    <a:pt x="832" y="1125"/>
                  </a:lnTo>
                  <a:lnTo>
                    <a:pt x="834" y="1125"/>
                  </a:lnTo>
                  <a:close/>
                  <a:moveTo>
                    <a:pt x="832" y="1125"/>
                  </a:moveTo>
                  <a:lnTo>
                    <a:pt x="831" y="1127"/>
                  </a:lnTo>
                  <a:lnTo>
                    <a:pt x="831" y="1128"/>
                  </a:lnTo>
                  <a:lnTo>
                    <a:pt x="832" y="1125"/>
                  </a:lnTo>
                  <a:close/>
                  <a:moveTo>
                    <a:pt x="813" y="1125"/>
                  </a:moveTo>
                  <a:lnTo>
                    <a:pt x="813" y="1124"/>
                  </a:lnTo>
                  <a:lnTo>
                    <a:pt x="814" y="1124"/>
                  </a:lnTo>
                  <a:lnTo>
                    <a:pt x="814" y="1123"/>
                  </a:lnTo>
                  <a:lnTo>
                    <a:pt x="815" y="1123"/>
                  </a:lnTo>
                  <a:lnTo>
                    <a:pt x="817" y="1122"/>
                  </a:lnTo>
                  <a:lnTo>
                    <a:pt x="816" y="1121"/>
                  </a:lnTo>
                  <a:lnTo>
                    <a:pt x="815" y="1121"/>
                  </a:lnTo>
                  <a:lnTo>
                    <a:pt x="815" y="1122"/>
                  </a:lnTo>
                  <a:lnTo>
                    <a:pt x="814" y="1121"/>
                  </a:lnTo>
                  <a:lnTo>
                    <a:pt x="811" y="1121"/>
                  </a:lnTo>
                  <a:lnTo>
                    <a:pt x="809" y="1122"/>
                  </a:lnTo>
                  <a:lnTo>
                    <a:pt x="808" y="1122"/>
                  </a:lnTo>
                  <a:lnTo>
                    <a:pt x="807" y="1122"/>
                  </a:lnTo>
                  <a:lnTo>
                    <a:pt x="806" y="1122"/>
                  </a:lnTo>
                  <a:lnTo>
                    <a:pt x="805" y="1122"/>
                  </a:lnTo>
                  <a:lnTo>
                    <a:pt x="804" y="1122"/>
                  </a:lnTo>
                  <a:lnTo>
                    <a:pt x="803" y="1122"/>
                  </a:lnTo>
                  <a:lnTo>
                    <a:pt x="803" y="1121"/>
                  </a:lnTo>
                  <a:lnTo>
                    <a:pt x="802" y="1121"/>
                  </a:lnTo>
                  <a:lnTo>
                    <a:pt x="801" y="1121"/>
                  </a:lnTo>
                  <a:lnTo>
                    <a:pt x="800" y="1120"/>
                  </a:lnTo>
                  <a:lnTo>
                    <a:pt x="800" y="1121"/>
                  </a:lnTo>
                  <a:lnTo>
                    <a:pt x="800" y="1122"/>
                  </a:lnTo>
                  <a:lnTo>
                    <a:pt x="800" y="1123"/>
                  </a:lnTo>
                  <a:lnTo>
                    <a:pt x="798" y="1123"/>
                  </a:lnTo>
                  <a:lnTo>
                    <a:pt x="800" y="1124"/>
                  </a:lnTo>
                  <a:lnTo>
                    <a:pt x="801" y="1125"/>
                  </a:lnTo>
                  <a:lnTo>
                    <a:pt x="802" y="1125"/>
                  </a:lnTo>
                  <a:lnTo>
                    <a:pt x="803" y="1125"/>
                  </a:lnTo>
                  <a:lnTo>
                    <a:pt x="804" y="1127"/>
                  </a:lnTo>
                  <a:lnTo>
                    <a:pt x="804" y="1125"/>
                  </a:lnTo>
                  <a:lnTo>
                    <a:pt x="805" y="1125"/>
                  </a:lnTo>
                  <a:lnTo>
                    <a:pt x="806" y="1125"/>
                  </a:lnTo>
                  <a:lnTo>
                    <a:pt x="806" y="1127"/>
                  </a:lnTo>
                  <a:lnTo>
                    <a:pt x="807" y="1127"/>
                  </a:lnTo>
                  <a:lnTo>
                    <a:pt x="806" y="1128"/>
                  </a:lnTo>
                  <a:lnTo>
                    <a:pt x="807" y="1128"/>
                  </a:lnTo>
                  <a:lnTo>
                    <a:pt x="807" y="1129"/>
                  </a:lnTo>
                  <a:lnTo>
                    <a:pt x="808" y="1129"/>
                  </a:lnTo>
                  <a:lnTo>
                    <a:pt x="809" y="1129"/>
                  </a:lnTo>
                  <a:lnTo>
                    <a:pt x="811" y="1129"/>
                  </a:lnTo>
                  <a:lnTo>
                    <a:pt x="813" y="1129"/>
                  </a:lnTo>
                  <a:lnTo>
                    <a:pt x="813" y="1128"/>
                  </a:lnTo>
                  <a:lnTo>
                    <a:pt x="813" y="1127"/>
                  </a:lnTo>
                  <a:lnTo>
                    <a:pt x="811" y="1127"/>
                  </a:lnTo>
                  <a:lnTo>
                    <a:pt x="811" y="1125"/>
                  </a:lnTo>
                  <a:lnTo>
                    <a:pt x="813" y="1125"/>
                  </a:lnTo>
                  <a:close/>
                  <a:moveTo>
                    <a:pt x="794" y="1121"/>
                  </a:moveTo>
                  <a:lnTo>
                    <a:pt x="794" y="1122"/>
                  </a:lnTo>
                  <a:lnTo>
                    <a:pt x="795" y="1122"/>
                  </a:lnTo>
                  <a:lnTo>
                    <a:pt x="797" y="1122"/>
                  </a:lnTo>
                  <a:lnTo>
                    <a:pt x="798" y="1122"/>
                  </a:lnTo>
                  <a:lnTo>
                    <a:pt x="798" y="1121"/>
                  </a:lnTo>
                  <a:lnTo>
                    <a:pt x="797" y="1121"/>
                  </a:lnTo>
                  <a:lnTo>
                    <a:pt x="798" y="1120"/>
                  </a:lnTo>
                  <a:lnTo>
                    <a:pt x="797" y="1120"/>
                  </a:lnTo>
                  <a:lnTo>
                    <a:pt x="797" y="1119"/>
                  </a:lnTo>
                  <a:lnTo>
                    <a:pt x="795" y="1118"/>
                  </a:lnTo>
                  <a:lnTo>
                    <a:pt x="795" y="1117"/>
                  </a:lnTo>
                  <a:lnTo>
                    <a:pt x="797" y="1115"/>
                  </a:lnTo>
                  <a:lnTo>
                    <a:pt x="795" y="1115"/>
                  </a:lnTo>
                  <a:lnTo>
                    <a:pt x="795" y="1113"/>
                  </a:lnTo>
                  <a:lnTo>
                    <a:pt x="794" y="1113"/>
                  </a:lnTo>
                  <a:lnTo>
                    <a:pt x="793" y="1115"/>
                  </a:lnTo>
                  <a:lnTo>
                    <a:pt x="793" y="1117"/>
                  </a:lnTo>
                  <a:lnTo>
                    <a:pt x="792" y="1118"/>
                  </a:lnTo>
                  <a:lnTo>
                    <a:pt x="792" y="1119"/>
                  </a:lnTo>
                  <a:lnTo>
                    <a:pt x="793" y="1119"/>
                  </a:lnTo>
                  <a:lnTo>
                    <a:pt x="794" y="1120"/>
                  </a:lnTo>
                  <a:lnTo>
                    <a:pt x="795" y="1119"/>
                  </a:lnTo>
                  <a:lnTo>
                    <a:pt x="795" y="1120"/>
                  </a:lnTo>
                  <a:lnTo>
                    <a:pt x="794" y="1121"/>
                  </a:lnTo>
                  <a:close/>
                  <a:moveTo>
                    <a:pt x="884" y="1066"/>
                  </a:moveTo>
                  <a:lnTo>
                    <a:pt x="883" y="1066"/>
                  </a:lnTo>
                  <a:lnTo>
                    <a:pt x="883" y="1067"/>
                  </a:lnTo>
                  <a:lnTo>
                    <a:pt x="884" y="1067"/>
                  </a:lnTo>
                  <a:lnTo>
                    <a:pt x="884" y="1066"/>
                  </a:lnTo>
                  <a:close/>
                  <a:moveTo>
                    <a:pt x="914" y="1105"/>
                  </a:moveTo>
                  <a:lnTo>
                    <a:pt x="912" y="1106"/>
                  </a:lnTo>
                  <a:lnTo>
                    <a:pt x="914" y="1106"/>
                  </a:lnTo>
                  <a:lnTo>
                    <a:pt x="914" y="1107"/>
                  </a:lnTo>
                  <a:lnTo>
                    <a:pt x="912" y="1107"/>
                  </a:lnTo>
                  <a:lnTo>
                    <a:pt x="912" y="1108"/>
                  </a:lnTo>
                  <a:lnTo>
                    <a:pt x="912" y="1109"/>
                  </a:lnTo>
                  <a:lnTo>
                    <a:pt x="911" y="1109"/>
                  </a:lnTo>
                  <a:lnTo>
                    <a:pt x="911" y="1110"/>
                  </a:lnTo>
                  <a:lnTo>
                    <a:pt x="911" y="1111"/>
                  </a:lnTo>
                  <a:lnTo>
                    <a:pt x="911" y="1112"/>
                  </a:lnTo>
                  <a:lnTo>
                    <a:pt x="911" y="1113"/>
                  </a:lnTo>
                  <a:lnTo>
                    <a:pt x="910" y="1115"/>
                  </a:lnTo>
                  <a:lnTo>
                    <a:pt x="910" y="1117"/>
                  </a:lnTo>
                  <a:lnTo>
                    <a:pt x="910" y="1118"/>
                  </a:lnTo>
                  <a:lnTo>
                    <a:pt x="909" y="1118"/>
                  </a:lnTo>
                  <a:lnTo>
                    <a:pt x="909" y="1119"/>
                  </a:lnTo>
                  <a:lnTo>
                    <a:pt x="908" y="1120"/>
                  </a:lnTo>
                  <a:lnTo>
                    <a:pt x="908" y="1119"/>
                  </a:lnTo>
                  <a:lnTo>
                    <a:pt x="907" y="1119"/>
                  </a:lnTo>
                  <a:lnTo>
                    <a:pt x="907" y="1118"/>
                  </a:lnTo>
                  <a:lnTo>
                    <a:pt x="906" y="1119"/>
                  </a:lnTo>
                  <a:lnTo>
                    <a:pt x="905" y="1119"/>
                  </a:lnTo>
                  <a:lnTo>
                    <a:pt x="905" y="1120"/>
                  </a:lnTo>
                  <a:lnTo>
                    <a:pt x="904" y="1120"/>
                  </a:lnTo>
                  <a:lnTo>
                    <a:pt x="904" y="1119"/>
                  </a:lnTo>
                  <a:lnTo>
                    <a:pt x="904" y="1118"/>
                  </a:lnTo>
                  <a:lnTo>
                    <a:pt x="904" y="1117"/>
                  </a:lnTo>
                  <a:lnTo>
                    <a:pt x="905" y="1117"/>
                  </a:lnTo>
                  <a:lnTo>
                    <a:pt x="905" y="1115"/>
                  </a:lnTo>
                  <a:lnTo>
                    <a:pt x="905" y="1113"/>
                  </a:lnTo>
                  <a:lnTo>
                    <a:pt x="904" y="1113"/>
                  </a:lnTo>
                  <a:lnTo>
                    <a:pt x="904" y="1112"/>
                  </a:lnTo>
                  <a:lnTo>
                    <a:pt x="905" y="1112"/>
                  </a:lnTo>
                  <a:lnTo>
                    <a:pt x="905" y="1111"/>
                  </a:lnTo>
                  <a:lnTo>
                    <a:pt x="905" y="1110"/>
                  </a:lnTo>
                  <a:lnTo>
                    <a:pt x="904" y="1111"/>
                  </a:lnTo>
                  <a:lnTo>
                    <a:pt x="904" y="1112"/>
                  </a:lnTo>
                  <a:lnTo>
                    <a:pt x="901" y="1112"/>
                  </a:lnTo>
                  <a:lnTo>
                    <a:pt x="900" y="1113"/>
                  </a:lnTo>
                  <a:lnTo>
                    <a:pt x="900" y="1115"/>
                  </a:lnTo>
                  <a:lnTo>
                    <a:pt x="899" y="1115"/>
                  </a:lnTo>
                  <a:lnTo>
                    <a:pt x="899" y="1117"/>
                  </a:lnTo>
                  <a:lnTo>
                    <a:pt x="898" y="1117"/>
                  </a:lnTo>
                  <a:lnTo>
                    <a:pt x="897" y="1117"/>
                  </a:lnTo>
                  <a:lnTo>
                    <a:pt x="897" y="1115"/>
                  </a:lnTo>
                  <a:lnTo>
                    <a:pt x="897" y="1113"/>
                  </a:lnTo>
                  <a:lnTo>
                    <a:pt x="898" y="1113"/>
                  </a:lnTo>
                  <a:lnTo>
                    <a:pt x="898" y="1112"/>
                  </a:lnTo>
                  <a:lnTo>
                    <a:pt x="899" y="1110"/>
                  </a:lnTo>
                  <a:lnTo>
                    <a:pt x="899" y="1109"/>
                  </a:lnTo>
                  <a:lnTo>
                    <a:pt x="900" y="1109"/>
                  </a:lnTo>
                  <a:lnTo>
                    <a:pt x="900" y="1108"/>
                  </a:lnTo>
                  <a:lnTo>
                    <a:pt x="900" y="1107"/>
                  </a:lnTo>
                  <a:lnTo>
                    <a:pt x="900" y="1106"/>
                  </a:lnTo>
                  <a:lnTo>
                    <a:pt x="900" y="1105"/>
                  </a:lnTo>
                  <a:lnTo>
                    <a:pt x="899" y="1105"/>
                  </a:lnTo>
                  <a:lnTo>
                    <a:pt x="899" y="1104"/>
                  </a:lnTo>
                  <a:lnTo>
                    <a:pt x="899" y="1102"/>
                  </a:lnTo>
                  <a:lnTo>
                    <a:pt x="899" y="1101"/>
                  </a:lnTo>
                  <a:lnTo>
                    <a:pt x="898" y="1101"/>
                  </a:lnTo>
                  <a:lnTo>
                    <a:pt x="897" y="1101"/>
                  </a:lnTo>
                  <a:lnTo>
                    <a:pt x="897" y="1102"/>
                  </a:lnTo>
                  <a:lnTo>
                    <a:pt x="896" y="1104"/>
                  </a:lnTo>
                  <a:lnTo>
                    <a:pt x="896" y="1105"/>
                  </a:lnTo>
                  <a:lnTo>
                    <a:pt x="895" y="1106"/>
                  </a:lnTo>
                  <a:lnTo>
                    <a:pt x="894" y="1106"/>
                  </a:lnTo>
                  <a:lnTo>
                    <a:pt x="894" y="1107"/>
                  </a:lnTo>
                  <a:lnTo>
                    <a:pt x="893" y="1108"/>
                  </a:lnTo>
                  <a:lnTo>
                    <a:pt x="892" y="1108"/>
                  </a:lnTo>
                  <a:lnTo>
                    <a:pt x="892" y="1107"/>
                  </a:lnTo>
                  <a:lnTo>
                    <a:pt x="891" y="1108"/>
                  </a:lnTo>
                  <a:lnTo>
                    <a:pt x="891" y="1109"/>
                  </a:lnTo>
                  <a:lnTo>
                    <a:pt x="889" y="1109"/>
                  </a:lnTo>
                  <a:lnTo>
                    <a:pt x="889" y="1110"/>
                  </a:lnTo>
                  <a:lnTo>
                    <a:pt x="887" y="1110"/>
                  </a:lnTo>
                  <a:lnTo>
                    <a:pt x="887" y="1111"/>
                  </a:lnTo>
                  <a:lnTo>
                    <a:pt x="887" y="1112"/>
                  </a:lnTo>
                  <a:lnTo>
                    <a:pt x="886" y="1112"/>
                  </a:lnTo>
                  <a:lnTo>
                    <a:pt x="886" y="1113"/>
                  </a:lnTo>
                  <a:lnTo>
                    <a:pt x="886" y="1115"/>
                  </a:lnTo>
                  <a:lnTo>
                    <a:pt x="885" y="1115"/>
                  </a:lnTo>
                  <a:lnTo>
                    <a:pt x="884" y="1115"/>
                  </a:lnTo>
                  <a:lnTo>
                    <a:pt x="883" y="1115"/>
                  </a:lnTo>
                  <a:lnTo>
                    <a:pt x="882" y="1115"/>
                  </a:lnTo>
                  <a:lnTo>
                    <a:pt x="882" y="1117"/>
                  </a:lnTo>
                  <a:lnTo>
                    <a:pt x="881" y="1115"/>
                  </a:lnTo>
                  <a:lnTo>
                    <a:pt x="880" y="1115"/>
                  </a:lnTo>
                  <a:lnTo>
                    <a:pt x="878" y="1113"/>
                  </a:lnTo>
                  <a:lnTo>
                    <a:pt x="880" y="1113"/>
                  </a:lnTo>
                  <a:lnTo>
                    <a:pt x="880" y="1112"/>
                  </a:lnTo>
                  <a:lnTo>
                    <a:pt x="881" y="1112"/>
                  </a:lnTo>
                  <a:lnTo>
                    <a:pt x="881" y="1111"/>
                  </a:lnTo>
                  <a:lnTo>
                    <a:pt x="882" y="1111"/>
                  </a:lnTo>
                  <a:lnTo>
                    <a:pt x="883" y="1111"/>
                  </a:lnTo>
                  <a:lnTo>
                    <a:pt x="884" y="1111"/>
                  </a:lnTo>
                  <a:lnTo>
                    <a:pt x="884" y="1110"/>
                  </a:lnTo>
                  <a:lnTo>
                    <a:pt x="885" y="1110"/>
                  </a:lnTo>
                  <a:lnTo>
                    <a:pt x="885" y="1109"/>
                  </a:lnTo>
                  <a:lnTo>
                    <a:pt x="886" y="1109"/>
                  </a:lnTo>
                  <a:lnTo>
                    <a:pt x="886" y="1108"/>
                  </a:lnTo>
                  <a:lnTo>
                    <a:pt x="886" y="1107"/>
                  </a:lnTo>
                  <a:lnTo>
                    <a:pt x="887" y="1107"/>
                  </a:lnTo>
                  <a:lnTo>
                    <a:pt x="889" y="1107"/>
                  </a:lnTo>
                  <a:lnTo>
                    <a:pt x="889" y="1106"/>
                  </a:lnTo>
                  <a:lnTo>
                    <a:pt x="891" y="1106"/>
                  </a:lnTo>
                  <a:lnTo>
                    <a:pt x="891" y="1105"/>
                  </a:lnTo>
                  <a:lnTo>
                    <a:pt x="892" y="1105"/>
                  </a:lnTo>
                  <a:lnTo>
                    <a:pt x="892" y="1104"/>
                  </a:lnTo>
                  <a:lnTo>
                    <a:pt x="891" y="1105"/>
                  </a:lnTo>
                  <a:lnTo>
                    <a:pt x="889" y="1105"/>
                  </a:lnTo>
                  <a:lnTo>
                    <a:pt x="887" y="1105"/>
                  </a:lnTo>
                  <a:lnTo>
                    <a:pt x="886" y="1105"/>
                  </a:lnTo>
                  <a:lnTo>
                    <a:pt x="886" y="1104"/>
                  </a:lnTo>
                  <a:lnTo>
                    <a:pt x="885" y="1104"/>
                  </a:lnTo>
                  <a:lnTo>
                    <a:pt x="884" y="1104"/>
                  </a:lnTo>
                  <a:lnTo>
                    <a:pt x="884" y="1105"/>
                  </a:lnTo>
                  <a:lnTo>
                    <a:pt x="885" y="1105"/>
                  </a:lnTo>
                  <a:lnTo>
                    <a:pt x="884" y="1106"/>
                  </a:lnTo>
                  <a:lnTo>
                    <a:pt x="885" y="1106"/>
                  </a:lnTo>
                  <a:lnTo>
                    <a:pt x="884" y="1107"/>
                  </a:lnTo>
                  <a:lnTo>
                    <a:pt x="883" y="1107"/>
                  </a:lnTo>
                  <a:lnTo>
                    <a:pt x="883" y="1106"/>
                  </a:lnTo>
                  <a:lnTo>
                    <a:pt x="882" y="1106"/>
                  </a:lnTo>
                  <a:lnTo>
                    <a:pt x="882" y="1107"/>
                  </a:lnTo>
                  <a:lnTo>
                    <a:pt x="881" y="1107"/>
                  </a:lnTo>
                  <a:lnTo>
                    <a:pt x="880" y="1107"/>
                  </a:lnTo>
                  <a:lnTo>
                    <a:pt x="881" y="1106"/>
                  </a:lnTo>
                  <a:lnTo>
                    <a:pt x="880" y="1106"/>
                  </a:lnTo>
                  <a:lnTo>
                    <a:pt x="878" y="1106"/>
                  </a:lnTo>
                  <a:lnTo>
                    <a:pt x="880" y="1105"/>
                  </a:lnTo>
                  <a:lnTo>
                    <a:pt x="878" y="1105"/>
                  </a:lnTo>
                  <a:lnTo>
                    <a:pt x="877" y="1105"/>
                  </a:lnTo>
                  <a:lnTo>
                    <a:pt x="877" y="1104"/>
                  </a:lnTo>
                  <a:lnTo>
                    <a:pt x="878" y="1104"/>
                  </a:lnTo>
                  <a:lnTo>
                    <a:pt x="880" y="1104"/>
                  </a:lnTo>
                  <a:lnTo>
                    <a:pt x="881" y="1102"/>
                  </a:lnTo>
                  <a:lnTo>
                    <a:pt x="880" y="1102"/>
                  </a:lnTo>
                  <a:lnTo>
                    <a:pt x="878" y="1102"/>
                  </a:lnTo>
                  <a:lnTo>
                    <a:pt x="877" y="1102"/>
                  </a:lnTo>
                  <a:lnTo>
                    <a:pt x="877" y="1104"/>
                  </a:lnTo>
                  <a:lnTo>
                    <a:pt x="876" y="1104"/>
                  </a:lnTo>
                  <a:lnTo>
                    <a:pt x="876" y="1105"/>
                  </a:lnTo>
                  <a:lnTo>
                    <a:pt x="875" y="1105"/>
                  </a:lnTo>
                  <a:lnTo>
                    <a:pt x="874" y="1105"/>
                  </a:lnTo>
                  <a:lnTo>
                    <a:pt x="872" y="1105"/>
                  </a:lnTo>
                  <a:lnTo>
                    <a:pt x="871" y="1105"/>
                  </a:lnTo>
                  <a:lnTo>
                    <a:pt x="871" y="1106"/>
                  </a:lnTo>
                  <a:lnTo>
                    <a:pt x="870" y="1106"/>
                  </a:lnTo>
                  <a:lnTo>
                    <a:pt x="869" y="1106"/>
                  </a:lnTo>
                  <a:lnTo>
                    <a:pt x="869" y="1105"/>
                  </a:lnTo>
                  <a:lnTo>
                    <a:pt x="868" y="1105"/>
                  </a:lnTo>
                  <a:lnTo>
                    <a:pt x="866" y="1105"/>
                  </a:lnTo>
                  <a:lnTo>
                    <a:pt x="865" y="1105"/>
                  </a:lnTo>
                  <a:lnTo>
                    <a:pt x="864" y="1105"/>
                  </a:lnTo>
                  <a:lnTo>
                    <a:pt x="863" y="1105"/>
                  </a:lnTo>
                  <a:lnTo>
                    <a:pt x="862" y="1105"/>
                  </a:lnTo>
                  <a:lnTo>
                    <a:pt x="861" y="1104"/>
                  </a:lnTo>
                  <a:lnTo>
                    <a:pt x="861" y="1105"/>
                  </a:lnTo>
                  <a:lnTo>
                    <a:pt x="860" y="1105"/>
                  </a:lnTo>
                  <a:lnTo>
                    <a:pt x="860" y="1104"/>
                  </a:lnTo>
                  <a:lnTo>
                    <a:pt x="859" y="1104"/>
                  </a:lnTo>
                  <a:lnTo>
                    <a:pt x="857" y="1104"/>
                  </a:lnTo>
                  <a:lnTo>
                    <a:pt x="855" y="1104"/>
                  </a:lnTo>
                  <a:lnTo>
                    <a:pt x="854" y="1104"/>
                  </a:lnTo>
                  <a:lnTo>
                    <a:pt x="854" y="1102"/>
                  </a:lnTo>
                  <a:lnTo>
                    <a:pt x="853" y="1104"/>
                  </a:lnTo>
                  <a:lnTo>
                    <a:pt x="852" y="1104"/>
                  </a:lnTo>
                  <a:lnTo>
                    <a:pt x="852" y="1105"/>
                  </a:lnTo>
                  <a:lnTo>
                    <a:pt x="851" y="1105"/>
                  </a:lnTo>
                  <a:lnTo>
                    <a:pt x="850" y="1105"/>
                  </a:lnTo>
                  <a:lnTo>
                    <a:pt x="849" y="1105"/>
                  </a:lnTo>
                  <a:lnTo>
                    <a:pt x="848" y="1105"/>
                  </a:lnTo>
                  <a:lnTo>
                    <a:pt x="847" y="1106"/>
                  </a:lnTo>
                  <a:lnTo>
                    <a:pt x="846" y="1105"/>
                  </a:lnTo>
                  <a:lnTo>
                    <a:pt x="844" y="1105"/>
                  </a:lnTo>
                  <a:lnTo>
                    <a:pt x="844" y="1104"/>
                  </a:lnTo>
                  <a:lnTo>
                    <a:pt x="846" y="1102"/>
                  </a:lnTo>
                  <a:lnTo>
                    <a:pt x="844" y="1102"/>
                  </a:lnTo>
                  <a:lnTo>
                    <a:pt x="844" y="1101"/>
                  </a:lnTo>
                  <a:lnTo>
                    <a:pt x="844" y="1099"/>
                  </a:lnTo>
                  <a:lnTo>
                    <a:pt x="844" y="1098"/>
                  </a:lnTo>
                  <a:lnTo>
                    <a:pt x="846" y="1098"/>
                  </a:lnTo>
                  <a:lnTo>
                    <a:pt x="847" y="1097"/>
                  </a:lnTo>
                  <a:lnTo>
                    <a:pt x="848" y="1096"/>
                  </a:lnTo>
                  <a:lnTo>
                    <a:pt x="849" y="1095"/>
                  </a:lnTo>
                  <a:lnTo>
                    <a:pt x="850" y="1095"/>
                  </a:lnTo>
                  <a:lnTo>
                    <a:pt x="850" y="1094"/>
                  </a:lnTo>
                  <a:lnTo>
                    <a:pt x="851" y="1094"/>
                  </a:lnTo>
                  <a:lnTo>
                    <a:pt x="851" y="1093"/>
                  </a:lnTo>
                  <a:lnTo>
                    <a:pt x="852" y="1092"/>
                  </a:lnTo>
                  <a:lnTo>
                    <a:pt x="853" y="1092"/>
                  </a:lnTo>
                  <a:lnTo>
                    <a:pt x="853" y="1090"/>
                  </a:lnTo>
                  <a:lnTo>
                    <a:pt x="852" y="1090"/>
                  </a:lnTo>
                  <a:lnTo>
                    <a:pt x="851" y="1090"/>
                  </a:lnTo>
                  <a:lnTo>
                    <a:pt x="850" y="1090"/>
                  </a:lnTo>
                  <a:lnTo>
                    <a:pt x="849" y="1090"/>
                  </a:lnTo>
                  <a:lnTo>
                    <a:pt x="848" y="1090"/>
                  </a:lnTo>
                  <a:lnTo>
                    <a:pt x="847" y="1090"/>
                  </a:lnTo>
                  <a:lnTo>
                    <a:pt x="846" y="1092"/>
                  </a:lnTo>
                  <a:lnTo>
                    <a:pt x="846" y="1090"/>
                  </a:lnTo>
                  <a:lnTo>
                    <a:pt x="847" y="1089"/>
                  </a:lnTo>
                  <a:lnTo>
                    <a:pt x="848" y="1088"/>
                  </a:lnTo>
                  <a:lnTo>
                    <a:pt x="849" y="1088"/>
                  </a:lnTo>
                  <a:lnTo>
                    <a:pt x="848" y="1089"/>
                  </a:lnTo>
                  <a:lnTo>
                    <a:pt x="849" y="1089"/>
                  </a:lnTo>
                  <a:lnTo>
                    <a:pt x="850" y="1089"/>
                  </a:lnTo>
                  <a:lnTo>
                    <a:pt x="851" y="1089"/>
                  </a:lnTo>
                  <a:lnTo>
                    <a:pt x="851" y="1088"/>
                  </a:lnTo>
                  <a:lnTo>
                    <a:pt x="851" y="1087"/>
                  </a:lnTo>
                  <a:lnTo>
                    <a:pt x="852" y="1086"/>
                  </a:lnTo>
                  <a:lnTo>
                    <a:pt x="852" y="1084"/>
                  </a:lnTo>
                  <a:lnTo>
                    <a:pt x="852" y="1083"/>
                  </a:lnTo>
                  <a:lnTo>
                    <a:pt x="853" y="1082"/>
                  </a:lnTo>
                  <a:lnTo>
                    <a:pt x="853" y="1081"/>
                  </a:lnTo>
                  <a:lnTo>
                    <a:pt x="854" y="1081"/>
                  </a:lnTo>
                  <a:lnTo>
                    <a:pt x="854" y="1082"/>
                  </a:lnTo>
                  <a:lnTo>
                    <a:pt x="855" y="1082"/>
                  </a:lnTo>
                  <a:lnTo>
                    <a:pt x="857" y="1082"/>
                  </a:lnTo>
                  <a:lnTo>
                    <a:pt x="857" y="1081"/>
                  </a:lnTo>
                  <a:lnTo>
                    <a:pt x="857" y="1079"/>
                  </a:lnTo>
                  <a:lnTo>
                    <a:pt x="855" y="1078"/>
                  </a:lnTo>
                  <a:lnTo>
                    <a:pt x="855" y="1077"/>
                  </a:lnTo>
                  <a:lnTo>
                    <a:pt x="855" y="1076"/>
                  </a:lnTo>
                  <a:lnTo>
                    <a:pt x="857" y="1075"/>
                  </a:lnTo>
                  <a:lnTo>
                    <a:pt x="859" y="1074"/>
                  </a:lnTo>
                  <a:lnTo>
                    <a:pt x="860" y="1074"/>
                  </a:lnTo>
                  <a:lnTo>
                    <a:pt x="860" y="1075"/>
                  </a:lnTo>
                  <a:lnTo>
                    <a:pt x="861" y="1075"/>
                  </a:lnTo>
                  <a:lnTo>
                    <a:pt x="860" y="1074"/>
                  </a:lnTo>
                  <a:lnTo>
                    <a:pt x="859" y="1073"/>
                  </a:lnTo>
                  <a:lnTo>
                    <a:pt x="859" y="1072"/>
                  </a:lnTo>
                  <a:lnTo>
                    <a:pt x="860" y="1071"/>
                  </a:lnTo>
                  <a:lnTo>
                    <a:pt x="860" y="1068"/>
                  </a:lnTo>
                  <a:lnTo>
                    <a:pt x="861" y="1068"/>
                  </a:lnTo>
                  <a:lnTo>
                    <a:pt x="861" y="1067"/>
                  </a:lnTo>
                  <a:lnTo>
                    <a:pt x="861" y="1066"/>
                  </a:lnTo>
                  <a:lnTo>
                    <a:pt x="862" y="1065"/>
                  </a:lnTo>
                  <a:lnTo>
                    <a:pt x="862" y="1064"/>
                  </a:lnTo>
                  <a:lnTo>
                    <a:pt x="862" y="1063"/>
                  </a:lnTo>
                  <a:lnTo>
                    <a:pt x="863" y="1062"/>
                  </a:lnTo>
                  <a:lnTo>
                    <a:pt x="863" y="1061"/>
                  </a:lnTo>
                  <a:lnTo>
                    <a:pt x="863" y="1060"/>
                  </a:lnTo>
                  <a:lnTo>
                    <a:pt x="864" y="1060"/>
                  </a:lnTo>
                  <a:lnTo>
                    <a:pt x="864" y="1059"/>
                  </a:lnTo>
                  <a:lnTo>
                    <a:pt x="864" y="1058"/>
                  </a:lnTo>
                  <a:lnTo>
                    <a:pt x="865" y="1058"/>
                  </a:lnTo>
                  <a:lnTo>
                    <a:pt x="865" y="1056"/>
                  </a:lnTo>
                  <a:lnTo>
                    <a:pt x="864" y="1056"/>
                  </a:lnTo>
                  <a:lnTo>
                    <a:pt x="864" y="1055"/>
                  </a:lnTo>
                  <a:lnTo>
                    <a:pt x="865" y="1055"/>
                  </a:lnTo>
                  <a:lnTo>
                    <a:pt x="866" y="1055"/>
                  </a:lnTo>
                  <a:lnTo>
                    <a:pt x="868" y="1053"/>
                  </a:lnTo>
                  <a:lnTo>
                    <a:pt x="868" y="1052"/>
                  </a:lnTo>
                  <a:lnTo>
                    <a:pt x="869" y="1052"/>
                  </a:lnTo>
                  <a:lnTo>
                    <a:pt x="869" y="1051"/>
                  </a:lnTo>
                  <a:lnTo>
                    <a:pt x="868" y="1051"/>
                  </a:lnTo>
                  <a:lnTo>
                    <a:pt x="868" y="1050"/>
                  </a:lnTo>
                  <a:lnTo>
                    <a:pt x="869" y="1050"/>
                  </a:lnTo>
                  <a:lnTo>
                    <a:pt x="870" y="1049"/>
                  </a:lnTo>
                  <a:lnTo>
                    <a:pt x="870" y="1048"/>
                  </a:lnTo>
                  <a:lnTo>
                    <a:pt x="871" y="1047"/>
                  </a:lnTo>
                  <a:lnTo>
                    <a:pt x="871" y="1045"/>
                  </a:lnTo>
                  <a:lnTo>
                    <a:pt x="872" y="1044"/>
                  </a:lnTo>
                  <a:lnTo>
                    <a:pt x="874" y="1044"/>
                  </a:lnTo>
                  <a:lnTo>
                    <a:pt x="874" y="1043"/>
                  </a:lnTo>
                  <a:lnTo>
                    <a:pt x="875" y="1043"/>
                  </a:lnTo>
                  <a:lnTo>
                    <a:pt x="876" y="1043"/>
                  </a:lnTo>
                  <a:lnTo>
                    <a:pt x="876" y="1042"/>
                  </a:lnTo>
                  <a:lnTo>
                    <a:pt x="877" y="1042"/>
                  </a:lnTo>
                  <a:lnTo>
                    <a:pt x="878" y="1042"/>
                  </a:lnTo>
                  <a:lnTo>
                    <a:pt x="878" y="1041"/>
                  </a:lnTo>
                  <a:lnTo>
                    <a:pt x="880" y="1041"/>
                  </a:lnTo>
                  <a:lnTo>
                    <a:pt x="880" y="1042"/>
                  </a:lnTo>
                  <a:lnTo>
                    <a:pt x="881" y="1042"/>
                  </a:lnTo>
                  <a:lnTo>
                    <a:pt x="882" y="1042"/>
                  </a:lnTo>
                  <a:lnTo>
                    <a:pt x="882" y="1043"/>
                  </a:lnTo>
                  <a:lnTo>
                    <a:pt x="883" y="1043"/>
                  </a:lnTo>
                  <a:lnTo>
                    <a:pt x="882" y="1042"/>
                  </a:lnTo>
                  <a:lnTo>
                    <a:pt x="882" y="1041"/>
                  </a:lnTo>
                  <a:lnTo>
                    <a:pt x="883" y="1041"/>
                  </a:lnTo>
                  <a:lnTo>
                    <a:pt x="884" y="1041"/>
                  </a:lnTo>
                  <a:lnTo>
                    <a:pt x="885" y="1041"/>
                  </a:lnTo>
                  <a:lnTo>
                    <a:pt x="884" y="1042"/>
                  </a:lnTo>
                  <a:lnTo>
                    <a:pt x="884" y="1043"/>
                  </a:lnTo>
                  <a:lnTo>
                    <a:pt x="884" y="1044"/>
                  </a:lnTo>
                  <a:lnTo>
                    <a:pt x="883" y="1044"/>
                  </a:lnTo>
                  <a:lnTo>
                    <a:pt x="883" y="1045"/>
                  </a:lnTo>
                  <a:lnTo>
                    <a:pt x="882" y="1045"/>
                  </a:lnTo>
                  <a:lnTo>
                    <a:pt x="881" y="1044"/>
                  </a:lnTo>
                  <a:lnTo>
                    <a:pt x="881" y="1045"/>
                  </a:lnTo>
                  <a:lnTo>
                    <a:pt x="880" y="1045"/>
                  </a:lnTo>
                  <a:lnTo>
                    <a:pt x="878" y="1044"/>
                  </a:lnTo>
                  <a:lnTo>
                    <a:pt x="878" y="1045"/>
                  </a:lnTo>
                  <a:lnTo>
                    <a:pt x="878" y="1047"/>
                  </a:lnTo>
                  <a:lnTo>
                    <a:pt x="878" y="1048"/>
                  </a:lnTo>
                  <a:lnTo>
                    <a:pt x="880" y="1048"/>
                  </a:lnTo>
                  <a:lnTo>
                    <a:pt x="880" y="1047"/>
                  </a:lnTo>
                  <a:lnTo>
                    <a:pt x="881" y="1047"/>
                  </a:lnTo>
                  <a:lnTo>
                    <a:pt x="882" y="1047"/>
                  </a:lnTo>
                  <a:lnTo>
                    <a:pt x="882" y="1048"/>
                  </a:lnTo>
                  <a:lnTo>
                    <a:pt x="882" y="1049"/>
                  </a:lnTo>
                  <a:lnTo>
                    <a:pt x="881" y="1050"/>
                  </a:lnTo>
                  <a:lnTo>
                    <a:pt x="881" y="1051"/>
                  </a:lnTo>
                  <a:lnTo>
                    <a:pt x="880" y="1052"/>
                  </a:lnTo>
                  <a:lnTo>
                    <a:pt x="880" y="1053"/>
                  </a:lnTo>
                  <a:lnTo>
                    <a:pt x="878" y="1053"/>
                  </a:lnTo>
                  <a:lnTo>
                    <a:pt x="878" y="1055"/>
                  </a:lnTo>
                  <a:lnTo>
                    <a:pt x="877" y="1055"/>
                  </a:lnTo>
                  <a:lnTo>
                    <a:pt x="877" y="1056"/>
                  </a:lnTo>
                  <a:lnTo>
                    <a:pt x="877" y="1058"/>
                  </a:lnTo>
                  <a:lnTo>
                    <a:pt x="876" y="1058"/>
                  </a:lnTo>
                  <a:lnTo>
                    <a:pt x="876" y="1059"/>
                  </a:lnTo>
                  <a:lnTo>
                    <a:pt x="876" y="1060"/>
                  </a:lnTo>
                  <a:lnTo>
                    <a:pt x="875" y="1060"/>
                  </a:lnTo>
                  <a:lnTo>
                    <a:pt x="875" y="1061"/>
                  </a:lnTo>
                  <a:lnTo>
                    <a:pt x="875" y="1062"/>
                  </a:lnTo>
                  <a:lnTo>
                    <a:pt x="874" y="1062"/>
                  </a:lnTo>
                  <a:lnTo>
                    <a:pt x="874" y="1063"/>
                  </a:lnTo>
                  <a:lnTo>
                    <a:pt x="872" y="1064"/>
                  </a:lnTo>
                  <a:lnTo>
                    <a:pt x="871" y="1064"/>
                  </a:lnTo>
                  <a:lnTo>
                    <a:pt x="872" y="1065"/>
                  </a:lnTo>
                  <a:lnTo>
                    <a:pt x="871" y="1065"/>
                  </a:lnTo>
                  <a:lnTo>
                    <a:pt x="871" y="1066"/>
                  </a:lnTo>
                  <a:lnTo>
                    <a:pt x="871" y="1067"/>
                  </a:lnTo>
                  <a:lnTo>
                    <a:pt x="871" y="1068"/>
                  </a:lnTo>
                  <a:lnTo>
                    <a:pt x="871" y="1071"/>
                  </a:lnTo>
                  <a:lnTo>
                    <a:pt x="870" y="1071"/>
                  </a:lnTo>
                  <a:lnTo>
                    <a:pt x="869" y="1071"/>
                  </a:lnTo>
                  <a:lnTo>
                    <a:pt x="870" y="1072"/>
                  </a:lnTo>
                  <a:lnTo>
                    <a:pt x="870" y="1073"/>
                  </a:lnTo>
                  <a:lnTo>
                    <a:pt x="870" y="1074"/>
                  </a:lnTo>
                  <a:lnTo>
                    <a:pt x="871" y="1073"/>
                  </a:lnTo>
                  <a:lnTo>
                    <a:pt x="871" y="1072"/>
                  </a:lnTo>
                  <a:lnTo>
                    <a:pt x="872" y="1071"/>
                  </a:lnTo>
                  <a:lnTo>
                    <a:pt x="872" y="1068"/>
                  </a:lnTo>
                  <a:lnTo>
                    <a:pt x="874" y="1068"/>
                  </a:lnTo>
                  <a:lnTo>
                    <a:pt x="875" y="1068"/>
                  </a:lnTo>
                  <a:lnTo>
                    <a:pt x="875" y="1067"/>
                  </a:lnTo>
                  <a:lnTo>
                    <a:pt x="875" y="1066"/>
                  </a:lnTo>
                  <a:lnTo>
                    <a:pt x="876" y="1066"/>
                  </a:lnTo>
                  <a:lnTo>
                    <a:pt x="876" y="1065"/>
                  </a:lnTo>
                  <a:lnTo>
                    <a:pt x="877" y="1064"/>
                  </a:lnTo>
                  <a:lnTo>
                    <a:pt x="877" y="1065"/>
                  </a:lnTo>
                  <a:lnTo>
                    <a:pt x="877" y="1066"/>
                  </a:lnTo>
                  <a:lnTo>
                    <a:pt x="877" y="1067"/>
                  </a:lnTo>
                  <a:lnTo>
                    <a:pt x="878" y="1066"/>
                  </a:lnTo>
                  <a:lnTo>
                    <a:pt x="880" y="1066"/>
                  </a:lnTo>
                  <a:lnTo>
                    <a:pt x="881" y="1066"/>
                  </a:lnTo>
                  <a:lnTo>
                    <a:pt x="881" y="1067"/>
                  </a:lnTo>
                  <a:lnTo>
                    <a:pt x="882" y="1067"/>
                  </a:lnTo>
                  <a:lnTo>
                    <a:pt x="882" y="1066"/>
                  </a:lnTo>
                  <a:lnTo>
                    <a:pt x="883" y="1067"/>
                  </a:lnTo>
                  <a:lnTo>
                    <a:pt x="882" y="1068"/>
                  </a:lnTo>
                  <a:lnTo>
                    <a:pt x="882" y="1071"/>
                  </a:lnTo>
                  <a:lnTo>
                    <a:pt x="881" y="1071"/>
                  </a:lnTo>
                  <a:lnTo>
                    <a:pt x="880" y="1072"/>
                  </a:lnTo>
                  <a:lnTo>
                    <a:pt x="878" y="1072"/>
                  </a:lnTo>
                  <a:lnTo>
                    <a:pt x="878" y="1073"/>
                  </a:lnTo>
                  <a:lnTo>
                    <a:pt x="880" y="1072"/>
                  </a:lnTo>
                  <a:lnTo>
                    <a:pt x="881" y="1072"/>
                  </a:lnTo>
                  <a:lnTo>
                    <a:pt x="881" y="1073"/>
                  </a:lnTo>
                  <a:lnTo>
                    <a:pt x="880" y="1073"/>
                  </a:lnTo>
                  <a:lnTo>
                    <a:pt x="880" y="1074"/>
                  </a:lnTo>
                  <a:lnTo>
                    <a:pt x="880" y="1075"/>
                  </a:lnTo>
                  <a:lnTo>
                    <a:pt x="881" y="1075"/>
                  </a:lnTo>
                  <a:lnTo>
                    <a:pt x="881" y="1076"/>
                  </a:lnTo>
                  <a:lnTo>
                    <a:pt x="882" y="1076"/>
                  </a:lnTo>
                  <a:lnTo>
                    <a:pt x="883" y="1076"/>
                  </a:lnTo>
                  <a:lnTo>
                    <a:pt x="884" y="1076"/>
                  </a:lnTo>
                  <a:lnTo>
                    <a:pt x="884" y="1075"/>
                  </a:lnTo>
                  <a:lnTo>
                    <a:pt x="885" y="1075"/>
                  </a:lnTo>
                  <a:lnTo>
                    <a:pt x="885" y="1076"/>
                  </a:lnTo>
                  <a:lnTo>
                    <a:pt x="884" y="1077"/>
                  </a:lnTo>
                  <a:lnTo>
                    <a:pt x="885" y="1077"/>
                  </a:lnTo>
                  <a:lnTo>
                    <a:pt x="885" y="1076"/>
                  </a:lnTo>
                  <a:lnTo>
                    <a:pt x="886" y="1076"/>
                  </a:lnTo>
                  <a:lnTo>
                    <a:pt x="886" y="1077"/>
                  </a:lnTo>
                  <a:lnTo>
                    <a:pt x="886" y="1078"/>
                  </a:lnTo>
                  <a:lnTo>
                    <a:pt x="885" y="1079"/>
                  </a:lnTo>
                  <a:lnTo>
                    <a:pt x="885" y="1081"/>
                  </a:lnTo>
                  <a:lnTo>
                    <a:pt x="885" y="1082"/>
                  </a:lnTo>
                  <a:lnTo>
                    <a:pt x="886" y="1082"/>
                  </a:lnTo>
                  <a:lnTo>
                    <a:pt x="886" y="1081"/>
                  </a:lnTo>
                  <a:lnTo>
                    <a:pt x="886" y="1079"/>
                  </a:lnTo>
                  <a:lnTo>
                    <a:pt x="886" y="1078"/>
                  </a:lnTo>
                  <a:lnTo>
                    <a:pt x="889" y="1078"/>
                  </a:lnTo>
                  <a:lnTo>
                    <a:pt x="891" y="1078"/>
                  </a:lnTo>
                  <a:lnTo>
                    <a:pt x="891" y="1077"/>
                  </a:lnTo>
                  <a:lnTo>
                    <a:pt x="891" y="1076"/>
                  </a:lnTo>
                  <a:lnTo>
                    <a:pt x="892" y="1076"/>
                  </a:lnTo>
                  <a:lnTo>
                    <a:pt x="892" y="1077"/>
                  </a:lnTo>
                  <a:lnTo>
                    <a:pt x="893" y="1077"/>
                  </a:lnTo>
                  <a:lnTo>
                    <a:pt x="893" y="1076"/>
                  </a:lnTo>
                  <a:lnTo>
                    <a:pt x="894" y="1075"/>
                  </a:lnTo>
                  <a:lnTo>
                    <a:pt x="894" y="1074"/>
                  </a:lnTo>
                  <a:lnTo>
                    <a:pt x="895" y="1074"/>
                  </a:lnTo>
                  <a:lnTo>
                    <a:pt x="895" y="1075"/>
                  </a:lnTo>
                  <a:lnTo>
                    <a:pt x="895" y="1076"/>
                  </a:lnTo>
                  <a:lnTo>
                    <a:pt x="896" y="1076"/>
                  </a:lnTo>
                  <a:lnTo>
                    <a:pt x="897" y="1076"/>
                  </a:lnTo>
                  <a:lnTo>
                    <a:pt x="898" y="1076"/>
                  </a:lnTo>
                  <a:lnTo>
                    <a:pt x="898" y="1075"/>
                  </a:lnTo>
                  <a:lnTo>
                    <a:pt x="899" y="1075"/>
                  </a:lnTo>
                  <a:lnTo>
                    <a:pt x="899" y="1076"/>
                  </a:lnTo>
                  <a:lnTo>
                    <a:pt x="900" y="1076"/>
                  </a:lnTo>
                  <a:lnTo>
                    <a:pt x="901" y="1076"/>
                  </a:lnTo>
                  <a:lnTo>
                    <a:pt x="901" y="1077"/>
                  </a:lnTo>
                  <a:lnTo>
                    <a:pt x="904" y="1077"/>
                  </a:lnTo>
                  <a:lnTo>
                    <a:pt x="905" y="1077"/>
                  </a:lnTo>
                  <a:lnTo>
                    <a:pt x="905" y="1078"/>
                  </a:lnTo>
                  <a:lnTo>
                    <a:pt x="906" y="1078"/>
                  </a:lnTo>
                  <a:lnTo>
                    <a:pt x="905" y="1079"/>
                  </a:lnTo>
                  <a:lnTo>
                    <a:pt x="905" y="1081"/>
                  </a:lnTo>
                  <a:lnTo>
                    <a:pt x="905" y="1082"/>
                  </a:lnTo>
                  <a:lnTo>
                    <a:pt x="904" y="1082"/>
                  </a:lnTo>
                  <a:lnTo>
                    <a:pt x="901" y="1082"/>
                  </a:lnTo>
                  <a:lnTo>
                    <a:pt x="901" y="1083"/>
                  </a:lnTo>
                  <a:lnTo>
                    <a:pt x="901" y="1084"/>
                  </a:lnTo>
                  <a:lnTo>
                    <a:pt x="900" y="1084"/>
                  </a:lnTo>
                  <a:lnTo>
                    <a:pt x="899" y="1084"/>
                  </a:lnTo>
                  <a:lnTo>
                    <a:pt x="899" y="1086"/>
                  </a:lnTo>
                  <a:lnTo>
                    <a:pt x="898" y="1086"/>
                  </a:lnTo>
                  <a:lnTo>
                    <a:pt x="897" y="1086"/>
                  </a:lnTo>
                  <a:lnTo>
                    <a:pt x="897" y="1087"/>
                  </a:lnTo>
                  <a:lnTo>
                    <a:pt x="899" y="1086"/>
                  </a:lnTo>
                  <a:lnTo>
                    <a:pt x="900" y="1086"/>
                  </a:lnTo>
                  <a:lnTo>
                    <a:pt x="900" y="1087"/>
                  </a:lnTo>
                  <a:lnTo>
                    <a:pt x="899" y="1087"/>
                  </a:lnTo>
                  <a:lnTo>
                    <a:pt x="899" y="1088"/>
                  </a:lnTo>
                  <a:lnTo>
                    <a:pt x="900" y="1088"/>
                  </a:lnTo>
                  <a:lnTo>
                    <a:pt x="901" y="1087"/>
                  </a:lnTo>
                  <a:lnTo>
                    <a:pt x="901" y="1088"/>
                  </a:lnTo>
                  <a:lnTo>
                    <a:pt x="901" y="1089"/>
                  </a:lnTo>
                  <a:lnTo>
                    <a:pt x="901" y="1090"/>
                  </a:lnTo>
                  <a:lnTo>
                    <a:pt x="900" y="1090"/>
                  </a:lnTo>
                  <a:lnTo>
                    <a:pt x="900" y="1092"/>
                  </a:lnTo>
                  <a:lnTo>
                    <a:pt x="901" y="1092"/>
                  </a:lnTo>
                  <a:lnTo>
                    <a:pt x="904" y="1092"/>
                  </a:lnTo>
                  <a:lnTo>
                    <a:pt x="905" y="1092"/>
                  </a:lnTo>
                  <a:lnTo>
                    <a:pt x="905" y="1090"/>
                  </a:lnTo>
                  <a:lnTo>
                    <a:pt x="906" y="1090"/>
                  </a:lnTo>
                  <a:lnTo>
                    <a:pt x="906" y="1089"/>
                  </a:lnTo>
                  <a:lnTo>
                    <a:pt x="907" y="1089"/>
                  </a:lnTo>
                  <a:lnTo>
                    <a:pt x="907" y="1090"/>
                  </a:lnTo>
                  <a:lnTo>
                    <a:pt x="908" y="1090"/>
                  </a:lnTo>
                  <a:lnTo>
                    <a:pt x="908" y="1089"/>
                  </a:lnTo>
                  <a:lnTo>
                    <a:pt x="908" y="1088"/>
                  </a:lnTo>
                  <a:lnTo>
                    <a:pt x="909" y="1088"/>
                  </a:lnTo>
                  <a:lnTo>
                    <a:pt x="910" y="1089"/>
                  </a:lnTo>
                  <a:lnTo>
                    <a:pt x="910" y="1090"/>
                  </a:lnTo>
                  <a:lnTo>
                    <a:pt x="909" y="1090"/>
                  </a:lnTo>
                  <a:lnTo>
                    <a:pt x="909" y="1092"/>
                  </a:lnTo>
                  <a:lnTo>
                    <a:pt x="908" y="1093"/>
                  </a:lnTo>
                  <a:lnTo>
                    <a:pt x="907" y="1093"/>
                  </a:lnTo>
                  <a:lnTo>
                    <a:pt x="906" y="1094"/>
                  </a:lnTo>
                  <a:lnTo>
                    <a:pt x="905" y="1095"/>
                  </a:lnTo>
                  <a:lnTo>
                    <a:pt x="904" y="1095"/>
                  </a:lnTo>
                  <a:lnTo>
                    <a:pt x="904" y="1096"/>
                  </a:lnTo>
                  <a:lnTo>
                    <a:pt x="901" y="1095"/>
                  </a:lnTo>
                  <a:lnTo>
                    <a:pt x="900" y="1095"/>
                  </a:lnTo>
                  <a:lnTo>
                    <a:pt x="900" y="1096"/>
                  </a:lnTo>
                  <a:lnTo>
                    <a:pt x="899" y="1095"/>
                  </a:lnTo>
                  <a:lnTo>
                    <a:pt x="899" y="1096"/>
                  </a:lnTo>
                  <a:lnTo>
                    <a:pt x="900" y="1096"/>
                  </a:lnTo>
                  <a:lnTo>
                    <a:pt x="901" y="1095"/>
                  </a:lnTo>
                  <a:lnTo>
                    <a:pt x="901" y="1096"/>
                  </a:lnTo>
                  <a:lnTo>
                    <a:pt x="901" y="1097"/>
                  </a:lnTo>
                  <a:lnTo>
                    <a:pt x="900" y="1097"/>
                  </a:lnTo>
                  <a:lnTo>
                    <a:pt x="900" y="1098"/>
                  </a:lnTo>
                  <a:lnTo>
                    <a:pt x="901" y="1098"/>
                  </a:lnTo>
                  <a:lnTo>
                    <a:pt x="904" y="1098"/>
                  </a:lnTo>
                  <a:lnTo>
                    <a:pt x="904" y="1099"/>
                  </a:lnTo>
                  <a:lnTo>
                    <a:pt x="901" y="1099"/>
                  </a:lnTo>
                  <a:lnTo>
                    <a:pt x="901" y="1101"/>
                  </a:lnTo>
                  <a:lnTo>
                    <a:pt x="901" y="1102"/>
                  </a:lnTo>
                  <a:lnTo>
                    <a:pt x="900" y="1102"/>
                  </a:lnTo>
                  <a:lnTo>
                    <a:pt x="900" y="1104"/>
                  </a:lnTo>
                  <a:lnTo>
                    <a:pt x="901" y="1104"/>
                  </a:lnTo>
                  <a:lnTo>
                    <a:pt x="904" y="1104"/>
                  </a:lnTo>
                  <a:lnTo>
                    <a:pt x="901" y="1105"/>
                  </a:lnTo>
                  <a:lnTo>
                    <a:pt x="904" y="1105"/>
                  </a:lnTo>
                  <a:lnTo>
                    <a:pt x="904" y="1106"/>
                  </a:lnTo>
                  <a:lnTo>
                    <a:pt x="905" y="1106"/>
                  </a:lnTo>
                  <a:lnTo>
                    <a:pt x="905" y="1105"/>
                  </a:lnTo>
                  <a:lnTo>
                    <a:pt x="905" y="1104"/>
                  </a:lnTo>
                  <a:lnTo>
                    <a:pt x="905" y="1102"/>
                  </a:lnTo>
                  <a:lnTo>
                    <a:pt x="906" y="1102"/>
                  </a:lnTo>
                  <a:lnTo>
                    <a:pt x="906" y="1101"/>
                  </a:lnTo>
                  <a:lnTo>
                    <a:pt x="906" y="1099"/>
                  </a:lnTo>
                  <a:lnTo>
                    <a:pt x="907" y="1101"/>
                  </a:lnTo>
                  <a:lnTo>
                    <a:pt x="907" y="1099"/>
                  </a:lnTo>
                  <a:lnTo>
                    <a:pt x="907" y="1098"/>
                  </a:lnTo>
                  <a:lnTo>
                    <a:pt x="908" y="1098"/>
                  </a:lnTo>
                  <a:lnTo>
                    <a:pt x="908" y="1097"/>
                  </a:lnTo>
                  <a:lnTo>
                    <a:pt x="909" y="1097"/>
                  </a:lnTo>
                  <a:lnTo>
                    <a:pt x="910" y="1096"/>
                  </a:lnTo>
                  <a:lnTo>
                    <a:pt x="911" y="1096"/>
                  </a:lnTo>
                  <a:lnTo>
                    <a:pt x="911" y="1097"/>
                  </a:lnTo>
                  <a:lnTo>
                    <a:pt x="910" y="1097"/>
                  </a:lnTo>
                  <a:lnTo>
                    <a:pt x="910" y="1098"/>
                  </a:lnTo>
                  <a:lnTo>
                    <a:pt x="909" y="1098"/>
                  </a:lnTo>
                  <a:lnTo>
                    <a:pt x="909" y="1099"/>
                  </a:lnTo>
                  <a:lnTo>
                    <a:pt x="909" y="1101"/>
                  </a:lnTo>
                  <a:lnTo>
                    <a:pt x="908" y="1102"/>
                  </a:lnTo>
                  <a:lnTo>
                    <a:pt x="908" y="1104"/>
                  </a:lnTo>
                  <a:lnTo>
                    <a:pt x="908" y="1105"/>
                  </a:lnTo>
                  <a:lnTo>
                    <a:pt x="907" y="1106"/>
                  </a:lnTo>
                  <a:lnTo>
                    <a:pt x="908" y="1106"/>
                  </a:lnTo>
                  <a:lnTo>
                    <a:pt x="908" y="1107"/>
                  </a:lnTo>
                  <a:lnTo>
                    <a:pt x="909" y="1107"/>
                  </a:lnTo>
                  <a:lnTo>
                    <a:pt x="910" y="1106"/>
                  </a:lnTo>
                  <a:lnTo>
                    <a:pt x="911" y="1105"/>
                  </a:lnTo>
                  <a:lnTo>
                    <a:pt x="911" y="1104"/>
                  </a:lnTo>
                  <a:lnTo>
                    <a:pt x="911" y="1102"/>
                  </a:lnTo>
                  <a:lnTo>
                    <a:pt x="912" y="1101"/>
                  </a:lnTo>
                  <a:lnTo>
                    <a:pt x="912" y="1102"/>
                  </a:lnTo>
                  <a:lnTo>
                    <a:pt x="912" y="1104"/>
                  </a:lnTo>
                  <a:lnTo>
                    <a:pt x="914" y="1104"/>
                  </a:lnTo>
                  <a:lnTo>
                    <a:pt x="914" y="1105"/>
                  </a:lnTo>
                  <a:close/>
                  <a:moveTo>
                    <a:pt x="899" y="1090"/>
                  </a:moveTo>
                  <a:lnTo>
                    <a:pt x="900" y="1089"/>
                  </a:lnTo>
                  <a:lnTo>
                    <a:pt x="899" y="1089"/>
                  </a:lnTo>
                  <a:lnTo>
                    <a:pt x="899" y="1090"/>
                  </a:lnTo>
                  <a:close/>
                  <a:moveTo>
                    <a:pt x="878" y="1075"/>
                  </a:moveTo>
                  <a:lnTo>
                    <a:pt x="877" y="1076"/>
                  </a:lnTo>
                  <a:lnTo>
                    <a:pt x="878" y="1076"/>
                  </a:lnTo>
                  <a:lnTo>
                    <a:pt x="878" y="1075"/>
                  </a:lnTo>
                  <a:close/>
                  <a:moveTo>
                    <a:pt x="881" y="1099"/>
                  </a:moveTo>
                  <a:lnTo>
                    <a:pt x="882" y="1099"/>
                  </a:lnTo>
                  <a:lnTo>
                    <a:pt x="881" y="1098"/>
                  </a:lnTo>
                  <a:lnTo>
                    <a:pt x="881" y="1099"/>
                  </a:lnTo>
                  <a:close/>
                  <a:moveTo>
                    <a:pt x="891" y="1102"/>
                  </a:moveTo>
                  <a:lnTo>
                    <a:pt x="889" y="1102"/>
                  </a:lnTo>
                  <a:lnTo>
                    <a:pt x="889" y="1104"/>
                  </a:lnTo>
                  <a:lnTo>
                    <a:pt x="891" y="1102"/>
                  </a:lnTo>
                  <a:close/>
                  <a:moveTo>
                    <a:pt x="887" y="1075"/>
                  </a:moveTo>
                  <a:lnTo>
                    <a:pt x="887" y="1074"/>
                  </a:lnTo>
                  <a:lnTo>
                    <a:pt x="886" y="1074"/>
                  </a:lnTo>
                  <a:lnTo>
                    <a:pt x="885" y="1074"/>
                  </a:lnTo>
                  <a:lnTo>
                    <a:pt x="886" y="1075"/>
                  </a:lnTo>
                  <a:lnTo>
                    <a:pt x="886" y="1076"/>
                  </a:lnTo>
                  <a:lnTo>
                    <a:pt x="887" y="1076"/>
                  </a:lnTo>
                  <a:lnTo>
                    <a:pt x="887" y="1075"/>
                  </a:lnTo>
                  <a:close/>
                  <a:moveTo>
                    <a:pt x="877" y="1107"/>
                  </a:moveTo>
                  <a:lnTo>
                    <a:pt x="878" y="1106"/>
                  </a:lnTo>
                  <a:lnTo>
                    <a:pt x="877" y="1106"/>
                  </a:lnTo>
                  <a:lnTo>
                    <a:pt x="877" y="1107"/>
                  </a:lnTo>
                  <a:close/>
                  <a:moveTo>
                    <a:pt x="820" y="1081"/>
                  </a:moveTo>
                  <a:lnTo>
                    <a:pt x="820" y="1079"/>
                  </a:lnTo>
                  <a:lnTo>
                    <a:pt x="819" y="1079"/>
                  </a:lnTo>
                  <a:lnTo>
                    <a:pt x="819" y="1078"/>
                  </a:lnTo>
                  <a:lnTo>
                    <a:pt x="818" y="1078"/>
                  </a:lnTo>
                  <a:lnTo>
                    <a:pt x="818" y="1077"/>
                  </a:lnTo>
                  <a:lnTo>
                    <a:pt x="817" y="1077"/>
                  </a:lnTo>
                  <a:lnTo>
                    <a:pt x="817" y="1076"/>
                  </a:lnTo>
                  <a:lnTo>
                    <a:pt x="816" y="1076"/>
                  </a:lnTo>
                  <a:lnTo>
                    <a:pt x="815" y="1076"/>
                  </a:lnTo>
                  <a:lnTo>
                    <a:pt x="815" y="1075"/>
                  </a:lnTo>
                  <a:lnTo>
                    <a:pt x="814" y="1075"/>
                  </a:lnTo>
                  <a:lnTo>
                    <a:pt x="813" y="1075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11" y="1073"/>
                  </a:lnTo>
                  <a:lnTo>
                    <a:pt x="809" y="1073"/>
                  </a:lnTo>
                  <a:lnTo>
                    <a:pt x="808" y="1073"/>
                  </a:lnTo>
                  <a:lnTo>
                    <a:pt x="807" y="1072"/>
                  </a:lnTo>
                  <a:lnTo>
                    <a:pt x="806" y="1072"/>
                  </a:lnTo>
                  <a:lnTo>
                    <a:pt x="806" y="1071"/>
                  </a:lnTo>
                  <a:lnTo>
                    <a:pt x="805" y="1071"/>
                  </a:lnTo>
                  <a:lnTo>
                    <a:pt x="804" y="1071"/>
                  </a:lnTo>
                  <a:lnTo>
                    <a:pt x="803" y="1068"/>
                  </a:lnTo>
                  <a:lnTo>
                    <a:pt x="802" y="1068"/>
                  </a:lnTo>
                  <a:lnTo>
                    <a:pt x="801" y="1068"/>
                  </a:lnTo>
                  <a:lnTo>
                    <a:pt x="800" y="1068"/>
                  </a:lnTo>
                  <a:lnTo>
                    <a:pt x="797" y="1068"/>
                  </a:lnTo>
                  <a:lnTo>
                    <a:pt x="795" y="1067"/>
                  </a:lnTo>
                  <a:lnTo>
                    <a:pt x="794" y="1067"/>
                  </a:lnTo>
                  <a:lnTo>
                    <a:pt x="793" y="1067"/>
                  </a:lnTo>
                  <a:lnTo>
                    <a:pt x="792" y="1067"/>
                  </a:lnTo>
                  <a:lnTo>
                    <a:pt x="791" y="1067"/>
                  </a:lnTo>
                  <a:lnTo>
                    <a:pt x="791" y="1068"/>
                  </a:lnTo>
                  <a:lnTo>
                    <a:pt x="791" y="1071"/>
                  </a:lnTo>
                  <a:lnTo>
                    <a:pt x="792" y="1071"/>
                  </a:lnTo>
                  <a:lnTo>
                    <a:pt x="793" y="1071"/>
                  </a:lnTo>
                  <a:lnTo>
                    <a:pt x="794" y="1072"/>
                  </a:lnTo>
                  <a:lnTo>
                    <a:pt x="795" y="1072"/>
                  </a:lnTo>
                  <a:lnTo>
                    <a:pt x="797" y="1073"/>
                  </a:lnTo>
                  <a:lnTo>
                    <a:pt x="798" y="1074"/>
                  </a:lnTo>
                  <a:lnTo>
                    <a:pt x="800" y="1074"/>
                  </a:lnTo>
                  <a:lnTo>
                    <a:pt x="800" y="1075"/>
                  </a:lnTo>
                  <a:lnTo>
                    <a:pt x="801" y="1075"/>
                  </a:lnTo>
                  <a:lnTo>
                    <a:pt x="801" y="1076"/>
                  </a:lnTo>
                  <a:lnTo>
                    <a:pt x="802" y="1077"/>
                  </a:lnTo>
                  <a:lnTo>
                    <a:pt x="803" y="1077"/>
                  </a:lnTo>
                  <a:lnTo>
                    <a:pt x="804" y="1077"/>
                  </a:lnTo>
                  <a:lnTo>
                    <a:pt x="804" y="1078"/>
                  </a:lnTo>
                  <a:lnTo>
                    <a:pt x="805" y="1078"/>
                  </a:lnTo>
                  <a:lnTo>
                    <a:pt x="807" y="1079"/>
                  </a:lnTo>
                  <a:lnTo>
                    <a:pt x="809" y="1081"/>
                  </a:lnTo>
                  <a:lnTo>
                    <a:pt x="811" y="1081"/>
                  </a:lnTo>
                  <a:lnTo>
                    <a:pt x="813" y="1081"/>
                  </a:lnTo>
                  <a:lnTo>
                    <a:pt x="814" y="1081"/>
                  </a:lnTo>
                  <a:lnTo>
                    <a:pt x="814" y="1082"/>
                  </a:lnTo>
                  <a:lnTo>
                    <a:pt x="815" y="1082"/>
                  </a:lnTo>
                  <a:lnTo>
                    <a:pt x="816" y="1082"/>
                  </a:lnTo>
                  <a:lnTo>
                    <a:pt x="818" y="1081"/>
                  </a:lnTo>
                  <a:lnTo>
                    <a:pt x="818" y="1082"/>
                  </a:lnTo>
                  <a:lnTo>
                    <a:pt x="819" y="1081"/>
                  </a:lnTo>
                  <a:lnTo>
                    <a:pt x="820" y="1081"/>
                  </a:lnTo>
                  <a:close/>
                  <a:moveTo>
                    <a:pt x="172" y="1074"/>
                  </a:moveTo>
                  <a:lnTo>
                    <a:pt x="173" y="1075"/>
                  </a:lnTo>
                  <a:lnTo>
                    <a:pt x="175" y="1075"/>
                  </a:lnTo>
                  <a:lnTo>
                    <a:pt x="175" y="1074"/>
                  </a:lnTo>
                  <a:lnTo>
                    <a:pt x="173" y="1074"/>
                  </a:lnTo>
                  <a:lnTo>
                    <a:pt x="173" y="1073"/>
                  </a:lnTo>
                  <a:lnTo>
                    <a:pt x="172" y="1073"/>
                  </a:lnTo>
                  <a:lnTo>
                    <a:pt x="172" y="1072"/>
                  </a:lnTo>
                  <a:lnTo>
                    <a:pt x="170" y="1072"/>
                  </a:lnTo>
                  <a:lnTo>
                    <a:pt x="169" y="1072"/>
                  </a:lnTo>
                  <a:lnTo>
                    <a:pt x="170" y="1073"/>
                  </a:lnTo>
                  <a:lnTo>
                    <a:pt x="172" y="1074"/>
                  </a:lnTo>
                  <a:close/>
                  <a:moveTo>
                    <a:pt x="134" y="1040"/>
                  </a:moveTo>
                  <a:lnTo>
                    <a:pt x="134" y="1038"/>
                  </a:lnTo>
                  <a:lnTo>
                    <a:pt x="133" y="1040"/>
                  </a:lnTo>
                  <a:lnTo>
                    <a:pt x="133" y="1041"/>
                  </a:lnTo>
                  <a:lnTo>
                    <a:pt x="133" y="1042"/>
                  </a:lnTo>
                  <a:lnTo>
                    <a:pt x="133" y="1043"/>
                  </a:lnTo>
                  <a:lnTo>
                    <a:pt x="134" y="1043"/>
                  </a:lnTo>
                  <a:lnTo>
                    <a:pt x="135" y="1044"/>
                  </a:lnTo>
                  <a:lnTo>
                    <a:pt x="135" y="1043"/>
                  </a:lnTo>
                  <a:lnTo>
                    <a:pt x="135" y="1042"/>
                  </a:lnTo>
                  <a:lnTo>
                    <a:pt x="135" y="1041"/>
                  </a:lnTo>
                  <a:lnTo>
                    <a:pt x="134" y="1041"/>
                  </a:lnTo>
                  <a:lnTo>
                    <a:pt x="134" y="1040"/>
                  </a:lnTo>
                  <a:close/>
                  <a:moveTo>
                    <a:pt x="134" y="1036"/>
                  </a:moveTo>
                  <a:lnTo>
                    <a:pt x="134" y="1035"/>
                  </a:lnTo>
                  <a:lnTo>
                    <a:pt x="134" y="1033"/>
                  </a:lnTo>
                  <a:lnTo>
                    <a:pt x="134" y="1032"/>
                  </a:lnTo>
                  <a:lnTo>
                    <a:pt x="133" y="1033"/>
                  </a:lnTo>
                  <a:lnTo>
                    <a:pt x="132" y="1033"/>
                  </a:lnTo>
                  <a:lnTo>
                    <a:pt x="132" y="1035"/>
                  </a:lnTo>
                  <a:lnTo>
                    <a:pt x="132" y="1036"/>
                  </a:lnTo>
                  <a:lnTo>
                    <a:pt x="133" y="1036"/>
                  </a:lnTo>
                  <a:lnTo>
                    <a:pt x="133" y="1037"/>
                  </a:lnTo>
                  <a:lnTo>
                    <a:pt x="133" y="1038"/>
                  </a:lnTo>
                  <a:lnTo>
                    <a:pt x="134" y="1038"/>
                  </a:lnTo>
                  <a:lnTo>
                    <a:pt x="134" y="1037"/>
                  </a:lnTo>
                  <a:lnTo>
                    <a:pt x="134" y="1036"/>
                  </a:lnTo>
                  <a:close/>
                  <a:moveTo>
                    <a:pt x="100" y="1028"/>
                  </a:moveTo>
                  <a:lnTo>
                    <a:pt x="99" y="1028"/>
                  </a:lnTo>
                  <a:lnTo>
                    <a:pt x="99" y="1027"/>
                  </a:lnTo>
                  <a:lnTo>
                    <a:pt x="97" y="1026"/>
                  </a:lnTo>
                  <a:lnTo>
                    <a:pt x="96" y="1026"/>
                  </a:lnTo>
                  <a:lnTo>
                    <a:pt x="96" y="1027"/>
                  </a:lnTo>
                  <a:lnTo>
                    <a:pt x="97" y="1027"/>
                  </a:lnTo>
                  <a:lnTo>
                    <a:pt x="97" y="1028"/>
                  </a:lnTo>
                  <a:lnTo>
                    <a:pt x="97" y="1029"/>
                  </a:lnTo>
                  <a:lnTo>
                    <a:pt x="99" y="1029"/>
                  </a:lnTo>
                  <a:lnTo>
                    <a:pt x="99" y="1030"/>
                  </a:lnTo>
                  <a:lnTo>
                    <a:pt x="100" y="1030"/>
                  </a:lnTo>
                  <a:lnTo>
                    <a:pt x="101" y="1030"/>
                  </a:lnTo>
                  <a:lnTo>
                    <a:pt x="100" y="1029"/>
                  </a:lnTo>
                  <a:lnTo>
                    <a:pt x="100" y="1028"/>
                  </a:lnTo>
                  <a:close/>
                  <a:moveTo>
                    <a:pt x="126" y="1028"/>
                  </a:moveTo>
                  <a:lnTo>
                    <a:pt x="127" y="1028"/>
                  </a:lnTo>
                  <a:lnTo>
                    <a:pt x="127" y="1029"/>
                  </a:lnTo>
                  <a:lnTo>
                    <a:pt x="129" y="1029"/>
                  </a:lnTo>
                  <a:lnTo>
                    <a:pt x="129" y="1028"/>
                  </a:lnTo>
                  <a:lnTo>
                    <a:pt x="127" y="1027"/>
                  </a:lnTo>
                  <a:lnTo>
                    <a:pt x="127" y="1026"/>
                  </a:lnTo>
                  <a:lnTo>
                    <a:pt x="126" y="1027"/>
                  </a:lnTo>
                  <a:lnTo>
                    <a:pt x="126" y="1028"/>
                  </a:lnTo>
                  <a:close/>
                  <a:moveTo>
                    <a:pt x="96" y="1024"/>
                  </a:moveTo>
                  <a:lnTo>
                    <a:pt x="96" y="1026"/>
                  </a:lnTo>
                  <a:lnTo>
                    <a:pt x="95" y="1026"/>
                  </a:lnTo>
                  <a:lnTo>
                    <a:pt x="94" y="1024"/>
                  </a:lnTo>
                  <a:lnTo>
                    <a:pt x="94" y="1022"/>
                  </a:lnTo>
                  <a:lnTo>
                    <a:pt x="93" y="1022"/>
                  </a:lnTo>
                  <a:lnTo>
                    <a:pt x="92" y="1021"/>
                  </a:lnTo>
                  <a:lnTo>
                    <a:pt x="92" y="1020"/>
                  </a:lnTo>
                  <a:lnTo>
                    <a:pt x="93" y="1020"/>
                  </a:lnTo>
                  <a:lnTo>
                    <a:pt x="92" y="1019"/>
                  </a:lnTo>
                  <a:lnTo>
                    <a:pt x="92" y="1020"/>
                  </a:lnTo>
                  <a:lnTo>
                    <a:pt x="90" y="1020"/>
                  </a:lnTo>
                  <a:lnTo>
                    <a:pt x="90" y="1019"/>
                  </a:lnTo>
                  <a:lnTo>
                    <a:pt x="89" y="1019"/>
                  </a:lnTo>
                  <a:lnTo>
                    <a:pt x="89" y="1018"/>
                  </a:lnTo>
                  <a:lnTo>
                    <a:pt x="90" y="1018"/>
                  </a:lnTo>
                  <a:lnTo>
                    <a:pt x="90" y="1017"/>
                  </a:lnTo>
                  <a:lnTo>
                    <a:pt x="92" y="1018"/>
                  </a:lnTo>
                  <a:lnTo>
                    <a:pt x="92" y="1017"/>
                  </a:lnTo>
                  <a:lnTo>
                    <a:pt x="90" y="1017"/>
                  </a:lnTo>
                  <a:lnTo>
                    <a:pt x="90" y="1016"/>
                  </a:lnTo>
                  <a:lnTo>
                    <a:pt x="89" y="1016"/>
                  </a:lnTo>
                  <a:lnTo>
                    <a:pt x="88" y="1016"/>
                  </a:lnTo>
                  <a:lnTo>
                    <a:pt x="87" y="1016"/>
                  </a:lnTo>
                  <a:lnTo>
                    <a:pt x="87" y="1015"/>
                  </a:lnTo>
                  <a:lnTo>
                    <a:pt x="88" y="1015"/>
                  </a:lnTo>
                  <a:lnTo>
                    <a:pt x="88" y="1014"/>
                  </a:lnTo>
                  <a:lnTo>
                    <a:pt x="87" y="1014"/>
                  </a:lnTo>
                  <a:lnTo>
                    <a:pt x="87" y="1013"/>
                  </a:lnTo>
                  <a:lnTo>
                    <a:pt x="86" y="1013"/>
                  </a:lnTo>
                  <a:lnTo>
                    <a:pt x="87" y="1012"/>
                  </a:lnTo>
                  <a:lnTo>
                    <a:pt x="88" y="1012"/>
                  </a:lnTo>
                  <a:lnTo>
                    <a:pt x="88" y="1010"/>
                  </a:lnTo>
                  <a:lnTo>
                    <a:pt x="87" y="1010"/>
                  </a:lnTo>
                  <a:lnTo>
                    <a:pt x="86" y="1010"/>
                  </a:lnTo>
                  <a:lnTo>
                    <a:pt x="86" y="1008"/>
                  </a:lnTo>
                  <a:lnTo>
                    <a:pt x="85" y="1007"/>
                  </a:lnTo>
                  <a:lnTo>
                    <a:pt x="84" y="1007"/>
                  </a:lnTo>
                  <a:lnTo>
                    <a:pt x="82" y="1007"/>
                  </a:lnTo>
                  <a:lnTo>
                    <a:pt x="82" y="1006"/>
                  </a:lnTo>
                  <a:lnTo>
                    <a:pt x="84" y="1006"/>
                  </a:lnTo>
                  <a:lnTo>
                    <a:pt x="82" y="1005"/>
                  </a:lnTo>
                  <a:lnTo>
                    <a:pt x="84" y="1005"/>
                  </a:lnTo>
                  <a:lnTo>
                    <a:pt x="82" y="1004"/>
                  </a:lnTo>
                  <a:lnTo>
                    <a:pt x="81" y="1003"/>
                  </a:lnTo>
                  <a:lnTo>
                    <a:pt x="81" y="1002"/>
                  </a:lnTo>
                  <a:lnTo>
                    <a:pt x="81" y="1001"/>
                  </a:lnTo>
                  <a:lnTo>
                    <a:pt x="81" y="999"/>
                  </a:lnTo>
                  <a:lnTo>
                    <a:pt x="82" y="999"/>
                  </a:lnTo>
                  <a:lnTo>
                    <a:pt x="82" y="998"/>
                  </a:lnTo>
                  <a:lnTo>
                    <a:pt x="81" y="998"/>
                  </a:lnTo>
                  <a:lnTo>
                    <a:pt x="82" y="997"/>
                  </a:lnTo>
                  <a:lnTo>
                    <a:pt x="84" y="997"/>
                  </a:lnTo>
                  <a:lnTo>
                    <a:pt x="85" y="997"/>
                  </a:lnTo>
                  <a:lnTo>
                    <a:pt x="86" y="997"/>
                  </a:lnTo>
                  <a:lnTo>
                    <a:pt x="87" y="997"/>
                  </a:lnTo>
                  <a:lnTo>
                    <a:pt x="87" y="998"/>
                  </a:lnTo>
                  <a:lnTo>
                    <a:pt x="88" y="998"/>
                  </a:lnTo>
                  <a:lnTo>
                    <a:pt x="89" y="998"/>
                  </a:lnTo>
                  <a:lnTo>
                    <a:pt x="90" y="998"/>
                  </a:lnTo>
                  <a:lnTo>
                    <a:pt x="90" y="999"/>
                  </a:lnTo>
                  <a:lnTo>
                    <a:pt x="92" y="999"/>
                  </a:lnTo>
                  <a:lnTo>
                    <a:pt x="93" y="999"/>
                  </a:lnTo>
                  <a:lnTo>
                    <a:pt x="94" y="999"/>
                  </a:lnTo>
                  <a:lnTo>
                    <a:pt x="94" y="998"/>
                  </a:lnTo>
                  <a:lnTo>
                    <a:pt x="95" y="998"/>
                  </a:lnTo>
                  <a:lnTo>
                    <a:pt x="95" y="997"/>
                  </a:lnTo>
                  <a:lnTo>
                    <a:pt x="96" y="997"/>
                  </a:lnTo>
                  <a:lnTo>
                    <a:pt x="96" y="998"/>
                  </a:lnTo>
                  <a:lnTo>
                    <a:pt x="96" y="999"/>
                  </a:lnTo>
                  <a:lnTo>
                    <a:pt x="95" y="1001"/>
                  </a:lnTo>
                  <a:lnTo>
                    <a:pt x="95" y="1002"/>
                  </a:lnTo>
                  <a:lnTo>
                    <a:pt x="94" y="1003"/>
                  </a:lnTo>
                  <a:lnTo>
                    <a:pt x="94" y="1004"/>
                  </a:lnTo>
                  <a:lnTo>
                    <a:pt x="94" y="1005"/>
                  </a:lnTo>
                  <a:lnTo>
                    <a:pt x="94" y="1006"/>
                  </a:lnTo>
                  <a:lnTo>
                    <a:pt x="94" y="1007"/>
                  </a:lnTo>
                  <a:lnTo>
                    <a:pt x="93" y="1007"/>
                  </a:lnTo>
                  <a:lnTo>
                    <a:pt x="94" y="1008"/>
                  </a:lnTo>
                  <a:lnTo>
                    <a:pt x="94" y="1010"/>
                  </a:lnTo>
                  <a:lnTo>
                    <a:pt x="94" y="1012"/>
                  </a:lnTo>
                  <a:lnTo>
                    <a:pt x="93" y="1013"/>
                  </a:lnTo>
                  <a:lnTo>
                    <a:pt x="92" y="1013"/>
                  </a:lnTo>
                  <a:lnTo>
                    <a:pt x="90" y="1013"/>
                  </a:lnTo>
                  <a:lnTo>
                    <a:pt x="90" y="1014"/>
                  </a:lnTo>
                  <a:lnTo>
                    <a:pt x="90" y="1015"/>
                  </a:lnTo>
                  <a:lnTo>
                    <a:pt x="89" y="1014"/>
                  </a:lnTo>
                  <a:lnTo>
                    <a:pt x="89" y="1015"/>
                  </a:lnTo>
                  <a:lnTo>
                    <a:pt x="90" y="1015"/>
                  </a:lnTo>
                  <a:lnTo>
                    <a:pt x="92" y="1015"/>
                  </a:lnTo>
                  <a:lnTo>
                    <a:pt x="92" y="1014"/>
                  </a:lnTo>
                  <a:lnTo>
                    <a:pt x="93" y="1014"/>
                  </a:lnTo>
                  <a:lnTo>
                    <a:pt x="94" y="1013"/>
                  </a:lnTo>
                  <a:lnTo>
                    <a:pt x="95" y="1013"/>
                  </a:lnTo>
                  <a:lnTo>
                    <a:pt x="95" y="1014"/>
                  </a:lnTo>
                  <a:lnTo>
                    <a:pt x="95" y="1015"/>
                  </a:lnTo>
                  <a:lnTo>
                    <a:pt x="96" y="1015"/>
                  </a:lnTo>
                  <a:lnTo>
                    <a:pt x="96" y="1016"/>
                  </a:lnTo>
                  <a:lnTo>
                    <a:pt x="95" y="1016"/>
                  </a:lnTo>
                  <a:lnTo>
                    <a:pt x="94" y="1016"/>
                  </a:lnTo>
                  <a:lnTo>
                    <a:pt x="93" y="1016"/>
                  </a:lnTo>
                  <a:lnTo>
                    <a:pt x="93" y="1017"/>
                  </a:lnTo>
                  <a:lnTo>
                    <a:pt x="94" y="1017"/>
                  </a:lnTo>
                  <a:lnTo>
                    <a:pt x="94" y="1016"/>
                  </a:lnTo>
                  <a:lnTo>
                    <a:pt x="95" y="1017"/>
                  </a:lnTo>
                  <a:lnTo>
                    <a:pt x="96" y="1017"/>
                  </a:lnTo>
                  <a:lnTo>
                    <a:pt x="96" y="1018"/>
                  </a:lnTo>
                  <a:lnTo>
                    <a:pt x="96" y="1019"/>
                  </a:lnTo>
                  <a:lnTo>
                    <a:pt x="96" y="1020"/>
                  </a:lnTo>
                  <a:lnTo>
                    <a:pt x="95" y="1020"/>
                  </a:lnTo>
                  <a:lnTo>
                    <a:pt x="94" y="1019"/>
                  </a:lnTo>
                  <a:lnTo>
                    <a:pt x="95" y="1019"/>
                  </a:lnTo>
                  <a:lnTo>
                    <a:pt x="94" y="1018"/>
                  </a:lnTo>
                  <a:lnTo>
                    <a:pt x="93" y="1019"/>
                  </a:lnTo>
                  <a:lnTo>
                    <a:pt x="94" y="1019"/>
                  </a:lnTo>
                  <a:lnTo>
                    <a:pt x="94" y="1020"/>
                  </a:lnTo>
                  <a:lnTo>
                    <a:pt x="95" y="1020"/>
                  </a:lnTo>
                  <a:lnTo>
                    <a:pt x="94" y="1021"/>
                  </a:lnTo>
                  <a:lnTo>
                    <a:pt x="95" y="1021"/>
                  </a:lnTo>
                  <a:lnTo>
                    <a:pt x="95" y="1022"/>
                  </a:lnTo>
                  <a:lnTo>
                    <a:pt x="96" y="1024"/>
                  </a:lnTo>
                  <a:close/>
                  <a:moveTo>
                    <a:pt x="87" y="1001"/>
                  </a:moveTo>
                  <a:lnTo>
                    <a:pt x="87" y="999"/>
                  </a:lnTo>
                  <a:lnTo>
                    <a:pt x="86" y="999"/>
                  </a:lnTo>
                  <a:lnTo>
                    <a:pt x="86" y="1001"/>
                  </a:lnTo>
                  <a:lnTo>
                    <a:pt x="87" y="1001"/>
                  </a:lnTo>
                  <a:close/>
                  <a:moveTo>
                    <a:pt x="89" y="1006"/>
                  </a:moveTo>
                  <a:lnTo>
                    <a:pt x="89" y="1005"/>
                  </a:lnTo>
                  <a:lnTo>
                    <a:pt x="90" y="1005"/>
                  </a:lnTo>
                  <a:lnTo>
                    <a:pt x="92" y="1005"/>
                  </a:lnTo>
                  <a:lnTo>
                    <a:pt x="92" y="1004"/>
                  </a:lnTo>
                  <a:lnTo>
                    <a:pt x="90" y="1004"/>
                  </a:lnTo>
                  <a:lnTo>
                    <a:pt x="89" y="1004"/>
                  </a:lnTo>
                  <a:lnTo>
                    <a:pt x="88" y="1004"/>
                  </a:lnTo>
                  <a:lnTo>
                    <a:pt x="87" y="1005"/>
                  </a:lnTo>
                  <a:lnTo>
                    <a:pt x="88" y="1005"/>
                  </a:lnTo>
                  <a:lnTo>
                    <a:pt x="89" y="1005"/>
                  </a:lnTo>
                  <a:lnTo>
                    <a:pt x="88" y="1006"/>
                  </a:lnTo>
                  <a:lnTo>
                    <a:pt x="89" y="1006"/>
                  </a:lnTo>
                  <a:close/>
                  <a:moveTo>
                    <a:pt x="609" y="1017"/>
                  </a:moveTo>
                  <a:lnTo>
                    <a:pt x="610" y="1017"/>
                  </a:lnTo>
                  <a:lnTo>
                    <a:pt x="612" y="1018"/>
                  </a:lnTo>
                  <a:lnTo>
                    <a:pt x="613" y="1018"/>
                  </a:lnTo>
                  <a:lnTo>
                    <a:pt x="615" y="1019"/>
                  </a:lnTo>
                  <a:lnTo>
                    <a:pt x="618" y="1019"/>
                  </a:lnTo>
                  <a:lnTo>
                    <a:pt x="619" y="1020"/>
                  </a:lnTo>
                  <a:lnTo>
                    <a:pt x="620" y="1020"/>
                  </a:lnTo>
                  <a:lnTo>
                    <a:pt x="622" y="1021"/>
                  </a:lnTo>
                  <a:lnTo>
                    <a:pt x="623" y="1021"/>
                  </a:lnTo>
                  <a:lnTo>
                    <a:pt x="623" y="1020"/>
                  </a:lnTo>
                  <a:lnTo>
                    <a:pt x="623" y="1019"/>
                  </a:lnTo>
                  <a:lnTo>
                    <a:pt x="623" y="1018"/>
                  </a:lnTo>
                  <a:lnTo>
                    <a:pt x="622" y="1018"/>
                  </a:lnTo>
                  <a:lnTo>
                    <a:pt x="622" y="1016"/>
                  </a:lnTo>
                  <a:lnTo>
                    <a:pt x="621" y="1016"/>
                  </a:lnTo>
                  <a:lnTo>
                    <a:pt x="621" y="1015"/>
                  </a:lnTo>
                  <a:lnTo>
                    <a:pt x="620" y="1015"/>
                  </a:lnTo>
                  <a:lnTo>
                    <a:pt x="619" y="1014"/>
                  </a:lnTo>
                  <a:lnTo>
                    <a:pt x="617" y="1014"/>
                  </a:lnTo>
                  <a:lnTo>
                    <a:pt x="615" y="1014"/>
                  </a:lnTo>
                  <a:lnTo>
                    <a:pt x="613" y="1014"/>
                  </a:lnTo>
                  <a:lnTo>
                    <a:pt x="612" y="1014"/>
                  </a:lnTo>
                  <a:lnTo>
                    <a:pt x="611" y="1014"/>
                  </a:lnTo>
                  <a:lnTo>
                    <a:pt x="610" y="1015"/>
                  </a:lnTo>
                  <a:lnTo>
                    <a:pt x="610" y="1016"/>
                  </a:lnTo>
                  <a:lnTo>
                    <a:pt x="609" y="1016"/>
                  </a:lnTo>
                  <a:lnTo>
                    <a:pt x="609" y="1017"/>
                  </a:lnTo>
                  <a:close/>
                  <a:moveTo>
                    <a:pt x="119" y="1016"/>
                  </a:moveTo>
                  <a:lnTo>
                    <a:pt x="120" y="1017"/>
                  </a:lnTo>
                  <a:lnTo>
                    <a:pt x="121" y="1017"/>
                  </a:lnTo>
                  <a:lnTo>
                    <a:pt x="121" y="1016"/>
                  </a:lnTo>
                  <a:lnTo>
                    <a:pt x="120" y="1016"/>
                  </a:lnTo>
                  <a:lnTo>
                    <a:pt x="120" y="1015"/>
                  </a:lnTo>
                  <a:lnTo>
                    <a:pt x="119" y="1015"/>
                  </a:lnTo>
                  <a:lnTo>
                    <a:pt x="119" y="1016"/>
                  </a:lnTo>
                  <a:close/>
                  <a:moveTo>
                    <a:pt x="115" y="1008"/>
                  </a:moveTo>
                  <a:lnTo>
                    <a:pt x="113" y="1008"/>
                  </a:lnTo>
                  <a:lnTo>
                    <a:pt x="111" y="1007"/>
                  </a:lnTo>
                  <a:lnTo>
                    <a:pt x="110" y="1007"/>
                  </a:lnTo>
                  <a:lnTo>
                    <a:pt x="110" y="1006"/>
                  </a:lnTo>
                  <a:lnTo>
                    <a:pt x="111" y="1006"/>
                  </a:lnTo>
                  <a:lnTo>
                    <a:pt x="111" y="1005"/>
                  </a:lnTo>
                  <a:lnTo>
                    <a:pt x="111" y="1004"/>
                  </a:lnTo>
                  <a:lnTo>
                    <a:pt x="110" y="1003"/>
                  </a:lnTo>
                  <a:lnTo>
                    <a:pt x="110" y="1004"/>
                  </a:lnTo>
                  <a:lnTo>
                    <a:pt x="109" y="1004"/>
                  </a:lnTo>
                  <a:lnTo>
                    <a:pt x="109" y="1005"/>
                  </a:lnTo>
                  <a:lnTo>
                    <a:pt x="109" y="1006"/>
                  </a:lnTo>
                  <a:lnTo>
                    <a:pt x="108" y="1006"/>
                  </a:lnTo>
                  <a:lnTo>
                    <a:pt x="108" y="1007"/>
                  </a:lnTo>
                  <a:lnTo>
                    <a:pt x="109" y="1007"/>
                  </a:lnTo>
                  <a:lnTo>
                    <a:pt x="109" y="1008"/>
                  </a:lnTo>
                  <a:lnTo>
                    <a:pt x="110" y="1010"/>
                  </a:lnTo>
                  <a:lnTo>
                    <a:pt x="111" y="1010"/>
                  </a:lnTo>
                  <a:lnTo>
                    <a:pt x="111" y="1012"/>
                  </a:lnTo>
                  <a:lnTo>
                    <a:pt x="113" y="1012"/>
                  </a:lnTo>
                  <a:lnTo>
                    <a:pt x="113" y="1013"/>
                  </a:lnTo>
                  <a:lnTo>
                    <a:pt x="113" y="1014"/>
                  </a:lnTo>
                  <a:lnTo>
                    <a:pt x="115" y="1014"/>
                  </a:lnTo>
                  <a:lnTo>
                    <a:pt x="115" y="1015"/>
                  </a:lnTo>
                  <a:lnTo>
                    <a:pt x="116" y="1015"/>
                  </a:lnTo>
                  <a:lnTo>
                    <a:pt x="117" y="1014"/>
                  </a:lnTo>
                  <a:lnTo>
                    <a:pt x="117" y="1013"/>
                  </a:lnTo>
                  <a:lnTo>
                    <a:pt x="116" y="1012"/>
                  </a:lnTo>
                  <a:lnTo>
                    <a:pt x="116" y="1010"/>
                  </a:lnTo>
                  <a:lnTo>
                    <a:pt x="115" y="1010"/>
                  </a:lnTo>
                  <a:lnTo>
                    <a:pt x="115" y="1008"/>
                  </a:lnTo>
                  <a:close/>
                  <a:moveTo>
                    <a:pt x="110" y="999"/>
                  </a:moveTo>
                  <a:lnTo>
                    <a:pt x="109" y="998"/>
                  </a:lnTo>
                  <a:lnTo>
                    <a:pt x="108" y="998"/>
                  </a:lnTo>
                  <a:lnTo>
                    <a:pt x="107" y="999"/>
                  </a:lnTo>
                  <a:lnTo>
                    <a:pt x="106" y="1001"/>
                  </a:lnTo>
                  <a:lnTo>
                    <a:pt x="107" y="1001"/>
                  </a:lnTo>
                  <a:lnTo>
                    <a:pt x="108" y="1002"/>
                  </a:lnTo>
                  <a:lnTo>
                    <a:pt x="108" y="1001"/>
                  </a:lnTo>
                  <a:lnTo>
                    <a:pt x="109" y="999"/>
                  </a:lnTo>
                  <a:lnTo>
                    <a:pt x="109" y="1001"/>
                  </a:lnTo>
                  <a:lnTo>
                    <a:pt x="108" y="1002"/>
                  </a:lnTo>
                  <a:lnTo>
                    <a:pt x="109" y="1002"/>
                  </a:lnTo>
                  <a:lnTo>
                    <a:pt x="110" y="1002"/>
                  </a:lnTo>
                  <a:lnTo>
                    <a:pt x="110" y="1001"/>
                  </a:lnTo>
                  <a:lnTo>
                    <a:pt x="110" y="999"/>
                  </a:lnTo>
                  <a:close/>
                  <a:moveTo>
                    <a:pt x="642" y="956"/>
                  </a:moveTo>
                  <a:lnTo>
                    <a:pt x="641" y="956"/>
                  </a:lnTo>
                  <a:lnTo>
                    <a:pt x="640" y="956"/>
                  </a:lnTo>
                  <a:lnTo>
                    <a:pt x="640" y="955"/>
                  </a:lnTo>
                  <a:lnTo>
                    <a:pt x="640" y="953"/>
                  </a:lnTo>
                  <a:lnTo>
                    <a:pt x="638" y="953"/>
                  </a:lnTo>
                  <a:lnTo>
                    <a:pt x="638" y="952"/>
                  </a:lnTo>
                  <a:lnTo>
                    <a:pt x="640" y="952"/>
                  </a:lnTo>
                  <a:lnTo>
                    <a:pt x="640" y="951"/>
                  </a:lnTo>
                  <a:lnTo>
                    <a:pt x="638" y="951"/>
                  </a:lnTo>
                  <a:lnTo>
                    <a:pt x="637" y="951"/>
                  </a:lnTo>
                  <a:lnTo>
                    <a:pt x="637" y="952"/>
                  </a:lnTo>
                  <a:lnTo>
                    <a:pt x="637" y="955"/>
                  </a:lnTo>
                  <a:lnTo>
                    <a:pt x="637" y="956"/>
                  </a:lnTo>
                  <a:lnTo>
                    <a:pt x="637" y="957"/>
                  </a:lnTo>
                  <a:lnTo>
                    <a:pt x="636" y="959"/>
                  </a:lnTo>
                  <a:lnTo>
                    <a:pt x="636" y="960"/>
                  </a:lnTo>
                  <a:lnTo>
                    <a:pt x="635" y="960"/>
                  </a:lnTo>
                  <a:lnTo>
                    <a:pt x="635" y="959"/>
                  </a:lnTo>
                  <a:lnTo>
                    <a:pt x="636" y="959"/>
                  </a:lnTo>
                  <a:lnTo>
                    <a:pt x="636" y="958"/>
                  </a:lnTo>
                  <a:lnTo>
                    <a:pt x="636" y="957"/>
                  </a:lnTo>
                  <a:lnTo>
                    <a:pt x="635" y="958"/>
                  </a:lnTo>
                  <a:lnTo>
                    <a:pt x="634" y="960"/>
                  </a:lnTo>
                  <a:lnTo>
                    <a:pt x="632" y="964"/>
                  </a:lnTo>
                  <a:lnTo>
                    <a:pt x="631" y="964"/>
                  </a:lnTo>
                  <a:lnTo>
                    <a:pt x="631" y="965"/>
                  </a:lnTo>
                  <a:lnTo>
                    <a:pt x="632" y="965"/>
                  </a:lnTo>
                  <a:lnTo>
                    <a:pt x="632" y="967"/>
                  </a:lnTo>
                  <a:lnTo>
                    <a:pt x="633" y="965"/>
                  </a:lnTo>
                  <a:lnTo>
                    <a:pt x="634" y="964"/>
                  </a:lnTo>
                  <a:lnTo>
                    <a:pt x="635" y="961"/>
                  </a:lnTo>
                  <a:lnTo>
                    <a:pt x="636" y="961"/>
                  </a:lnTo>
                  <a:lnTo>
                    <a:pt x="635" y="962"/>
                  </a:lnTo>
                  <a:lnTo>
                    <a:pt x="634" y="965"/>
                  </a:lnTo>
                  <a:lnTo>
                    <a:pt x="635" y="965"/>
                  </a:lnTo>
                  <a:lnTo>
                    <a:pt x="635" y="967"/>
                  </a:lnTo>
                  <a:lnTo>
                    <a:pt x="636" y="967"/>
                  </a:lnTo>
                  <a:lnTo>
                    <a:pt x="637" y="964"/>
                  </a:lnTo>
                  <a:lnTo>
                    <a:pt x="638" y="960"/>
                  </a:lnTo>
                  <a:lnTo>
                    <a:pt x="638" y="959"/>
                  </a:lnTo>
                  <a:lnTo>
                    <a:pt x="640" y="959"/>
                  </a:lnTo>
                  <a:lnTo>
                    <a:pt x="640" y="957"/>
                  </a:lnTo>
                  <a:lnTo>
                    <a:pt x="641" y="957"/>
                  </a:lnTo>
                  <a:lnTo>
                    <a:pt x="642" y="957"/>
                  </a:lnTo>
                  <a:lnTo>
                    <a:pt x="642" y="956"/>
                  </a:lnTo>
                  <a:close/>
                  <a:moveTo>
                    <a:pt x="633" y="968"/>
                  </a:moveTo>
                  <a:lnTo>
                    <a:pt x="634" y="968"/>
                  </a:lnTo>
                  <a:lnTo>
                    <a:pt x="634" y="965"/>
                  </a:lnTo>
                  <a:lnTo>
                    <a:pt x="633" y="967"/>
                  </a:lnTo>
                  <a:lnTo>
                    <a:pt x="633" y="968"/>
                  </a:lnTo>
                  <a:close/>
                  <a:moveTo>
                    <a:pt x="825" y="961"/>
                  </a:moveTo>
                  <a:lnTo>
                    <a:pt x="825" y="962"/>
                  </a:lnTo>
                  <a:lnTo>
                    <a:pt x="828" y="962"/>
                  </a:lnTo>
                  <a:lnTo>
                    <a:pt x="828" y="961"/>
                  </a:lnTo>
                  <a:lnTo>
                    <a:pt x="826" y="961"/>
                  </a:lnTo>
                  <a:lnTo>
                    <a:pt x="826" y="960"/>
                  </a:lnTo>
                  <a:lnTo>
                    <a:pt x="825" y="960"/>
                  </a:lnTo>
                  <a:lnTo>
                    <a:pt x="825" y="961"/>
                  </a:lnTo>
                  <a:close/>
                  <a:moveTo>
                    <a:pt x="819" y="956"/>
                  </a:moveTo>
                  <a:lnTo>
                    <a:pt x="819" y="957"/>
                  </a:lnTo>
                  <a:lnTo>
                    <a:pt x="820" y="957"/>
                  </a:lnTo>
                  <a:lnTo>
                    <a:pt x="821" y="958"/>
                  </a:lnTo>
                  <a:lnTo>
                    <a:pt x="823" y="958"/>
                  </a:lnTo>
                  <a:lnTo>
                    <a:pt x="823" y="957"/>
                  </a:lnTo>
                  <a:lnTo>
                    <a:pt x="823" y="956"/>
                  </a:lnTo>
                  <a:lnTo>
                    <a:pt x="821" y="956"/>
                  </a:lnTo>
                  <a:lnTo>
                    <a:pt x="819" y="956"/>
                  </a:lnTo>
                  <a:close/>
                  <a:moveTo>
                    <a:pt x="817" y="936"/>
                  </a:moveTo>
                  <a:lnTo>
                    <a:pt x="818" y="936"/>
                  </a:lnTo>
                  <a:lnTo>
                    <a:pt x="818" y="937"/>
                  </a:lnTo>
                  <a:lnTo>
                    <a:pt x="819" y="936"/>
                  </a:lnTo>
                  <a:lnTo>
                    <a:pt x="820" y="936"/>
                  </a:lnTo>
                  <a:lnTo>
                    <a:pt x="820" y="935"/>
                  </a:lnTo>
                  <a:lnTo>
                    <a:pt x="819" y="935"/>
                  </a:lnTo>
                  <a:lnTo>
                    <a:pt x="818" y="934"/>
                  </a:lnTo>
                  <a:lnTo>
                    <a:pt x="817" y="935"/>
                  </a:lnTo>
                  <a:lnTo>
                    <a:pt x="817" y="936"/>
                  </a:lnTo>
                  <a:close/>
                  <a:moveTo>
                    <a:pt x="820" y="930"/>
                  </a:moveTo>
                  <a:lnTo>
                    <a:pt x="820" y="929"/>
                  </a:lnTo>
                  <a:lnTo>
                    <a:pt x="819" y="929"/>
                  </a:lnTo>
                  <a:lnTo>
                    <a:pt x="819" y="928"/>
                  </a:lnTo>
                  <a:lnTo>
                    <a:pt x="818" y="929"/>
                  </a:lnTo>
                  <a:lnTo>
                    <a:pt x="819" y="930"/>
                  </a:lnTo>
                  <a:lnTo>
                    <a:pt x="820" y="930"/>
                  </a:lnTo>
                  <a:close/>
                  <a:moveTo>
                    <a:pt x="754" y="873"/>
                  </a:moveTo>
                  <a:lnTo>
                    <a:pt x="752" y="873"/>
                  </a:lnTo>
                  <a:lnTo>
                    <a:pt x="752" y="876"/>
                  </a:lnTo>
                  <a:lnTo>
                    <a:pt x="750" y="877"/>
                  </a:lnTo>
                  <a:lnTo>
                    <a:pt x="750" y="878"/>
                  </a:lnTo>
                  <a:lnTo>
                    <a:pt x="750" y="879"/>
                  </a:lnTo>
                  <a:lnTo>
                    <a:pt x="749" y="880"/>
                  </a:lnTo>
                  <a:lnTo>
                    <a:pt x="750" y="881"/>
                  </a:lnTo>
                  <a:lnTo>
                    <a:pt x="752" y="881"/>
                  </a:lnTo>
                  <a:lnTo>
                    <a:pt x="754" y="881"/>
                  </a:lnTo>
                  <a:lnTo>
                    <a:pt x="754" y="880"/>
                  </a:lnTo>
                  <a:lnTo>
                    <a:pt x="755" y="880"/>
                  </a:lnTo>
                  <a:lnTo>
                    <a:pt x="755" y="879"/>
                  </a:lnTo>
                  <a:lnTo>
                    <a:pt x="756" y="879"/>
                  </a:lnTo>
                  <a:lnTo>
                    <a:pt x="756" y="878"/>
                  </a:lnTo>
                  <a:lnTo>
                    <a:pt x="757" y="877"/>
                  </a:lnTo>
                  <a:lnTo>
                    <a:pt x="757" y="876"/>
                  </a:lnTo>
                  <a:lnTo>
                    <a:pt x="756" y="876"/>
                  </a:lnTo>
                  <a:lnTo>
                    <a:pt x="756" y="875"/>
                  </a:lnTo>
                  <a:lnTo>
                    <a:pt x="755" y="875"/>
                  </a:lnTo>
                  <a:lnTo>
                    <a:pt x="755" y="873"/>
                  </a:lnTo>
                  <a:lnTo>
                    <a:pt x="754" y="873"/>
                  </a:lnTo>
                  <a:close/>
                  <a:moveTo>
                    <a:pt x="789" y="850"/>
                  </a:moveTo>
                  <a:lnTo>
                    <a:pt x="786" y="849"/>
                  </a:lnTo>
                  <a:lnTo>
                    <a:pt x="785" y="849"/>
                  </a:lnTo>
                  <a:lnTo>
                    <a:pt x="781" y="850"/>
                  </a:lnTo>
                  <a:lnTo>
                    <a:pt x="780" y="850"/>
                  </a:lnTo>
                  <a:lnTo>
                    <a:pt x="780" y="852"/>
                  </a:lnTo>
                  <a:lnTo>
                    <a:pt x="781" y="852"/>
                  </a:lnTo>
                  <a:lnTo>
                    <a:pt x="781" y="853"/>
                  </a:lnTo>
                  <a:lnTo>
                    <a:pt x="783" y="853"/>
                  </a:lnTo>
                  <a:lnTo>
                    <a:pt x="784" y="853"/>
                  </a:lnTo>
                  <a:lnTo>
                    <a:pt x="784" y="854"/>
                  </a:lnTo>
                  <a:lnTo>
                    <a:pt x="785" y="854"/>
                  </a:lnTo>
                  <a:lnTo>
                    <a:pt x="785" y="855"/>
                  </a:lnTo>
                  <a:lnTo>
                    <a:pt x="786" y="855"/>
                  </a:lnTo>
                  <a:lnTo>
                    <a:pt x="786" y="856"/>
                  </a:lnTo>
                  <a:lnTo>
                    <a:pt x="786" y="858"/>
                  </a:lnTo>
                  <a:lnTo>
                    <a:pt x="787" y="858"/>
                  </a:lnTo>
                  <a:lnTo>
                    <a:pt x="787" y="856"/>
                  </a:lnTo>
                  <a:lnTo>
                    <a:pt x="787" y="855"/>
                  </a:lnTo>
                  <a:lnTo>
                    <a:pt x="789" y="855"/>
                  </a:lnTo>
                  <a:lnTo>
                    <a:pt x="789" y="854"/>
                  </a:lnTo>
                  <a:lnTo>
                    <a:pt x="789" y="853"/>
                  </a:lnTo>
                  <a:lnTo>
                    <a:pt x="789" y="852"/>
                  </a:lnTo>
                  <a:lnTo>
                    <a:pt x="790" y="852"/>
                  </a:lnTo>
                  <a:lnTo>
                    <a:pt x="789" y="850"/>
                  </a:lnTo>
                  <a:close/>
                  <a:moveTo>
                    <a:pt x="636" y="845"/>
                  </a:moveTo>
                  <a:lnTo>
                    <a:pt x="636" y="844"/>
                  </a:lnTo>
                  <a:lnTo>
                    <a:pt x="637" y="844"/>
                  </a:lnTo>
                  <a:lnTo>
                    <a:pt x="637" y="843"/>
                  </a:lnTo>
                  <a:lnTo>
                    <a:pt x="637" y="841"/>
                  </a:lnTo>
                  <a:lnTo>
                    <a:pt x="638" y="839"/>
                  </a:lnTo>
                  <a:lnTo>
                    <a:pt x="638" y="838"/>
                  </a:lnTo>
                  <a:lnTo>
                    <a:pt x="638" y="837"/>
                  </a:lnTo>
                  <a:lnTo>
                    <a:pt x="638" y="836"/>
                  </a:lnTo>
                  <a:lnTo>
                    <a:pt x="637" y="836"/>
                  </a:lnTo>
                  <a:lnTo>
                    <a:pt x="637" y="835"/>
                  </a:lnTo>
                  <a:lnTo>
                    <a:pt x="636" y="835"/>
                  </a:lnTo>
                  <a:lnTo>
                    <a:pt x="636" y="834"/>
                  </a:lnTo>
                  <a:lnTo>
                    <a:pt x="635" y="834"/>
                  </a:lnTo>
                  <a:lnTo>
                    <a:pt x="634" y="834"/>
                  </a:lnTo>
                  <a:lnTo>
                    <a:pt x="633" y="834"/>
                  </a:lnTo>
                  <a:lnTo>
                    <a:pt x="632" y="834"/>
                  </a:lnTo>
                  <a:lnTo>
                    <a:pt x="632" y="835"/>
                  </a:lnTo>
                  <a:lnTo>
                    <a:pt x="631" y="835"/>
                  </a:lnTo>
                  <a:lnTo>
                    <a:pt x="631" y="836"/>
                  </a:lnTo>
                  <a:lnTo>
                    <a:pt x="631" y="837"/>
                  </a:lnTo>
                  <a:lnTo>
                    <a:pt x="629" y="837"/>
                  </a:lnTo>
                  <a:lnTo>
                    <a:pt x="629" y="838"/>
                  </a:lnTo>
                  <a:lnTo>
                    <a:pt x="627" y="839"/>
                  </a:lnTo>
                  <a:lnTo>
                    <a:pt x="627" y="841"/>
                  </a:lnTo>
                  <a:lnTo>
                    <a:pt x="627" y="843"/>
                  </a:lnTo>
                  <a:lnTo>
                    <a:pt x="627" y="844"/>
                  </a:lnTo>
                  <a:lnTo>
                    <a:pt x="627" y="845"/>
                  </a:lnTo>
                  <a:lnTo>
                    <a:pt x="627" y="846"/>
                  </a:lnTo>
                  <a:lnTo>
                    <a:pt x="627" y="847"/>
                  </a:lnTo>
                  <a:lnTo>
                    <a:pt x="629" y="848"/>
                  </a:lnTo>
                  <a:lnTo>
                    <a:pt x="631" y="848"/>
                  </a:lnTo>
                  <a:lnTo>
                    <a:pt x="631" y="849"/>
                  </a:lnTo>
                  <a:lnTo>
                    <a:pt x="632" y="849"/>
                  </a:lnTo>
                  <a:lnTo>
                    <a:pt x="632" y="850"/>
                  </a:lnTo>
                  <a:lnTo>
                    <a:pt x="632" y="852"/>
                  </a:lnTo>
                  <a:lnTo>
                    <a:pt x="633" y="852"/>
                  </a:lnTo>
                  <a:lnTo>
                    <a:pt x="634" y="852"/>
                  </a:lnTo>
                  <a:lnTo>
                    <a:pt x="634" y="850"/>
                  </a:lnTo>
                  <a:lnTo>
                    <a:pt x="635" y="849"/>
                  </a:lnTo>
                  <a:lnTo>
                    <a:pt x="635" y="848"/>
                  </a:lnTo>
                  <a:lnTo>
                    <a:pt x="635" y="847"/>
                  </a:lnTo>
                  <a:lnTo>
                    <a:pt x="635" y="846"/>
                  </a:lnTo>
                  <a:lnTo>
                    <a:pt x="636" y="846"/>
                  </a:lnTo>
                  <a:lnTo>
                    <a:pt x="636" y="845"/>
                  </a:lnTo>
                  <a:close/>
                  <a:moveTo>
                    <a:pt x="785" y="844"/>
                  </a:moveTo>
                  <a:lnTo>
                    <a:pt x="784" y="844"/>
                  </a:lnTo>
                  <a:lnTo>
                    <a:pt x="784" y="845"/>
                  </a:lnTo>
                  <a:lnTo>
                    <a:pt x="783" y="845"/>
                  </a:lnTo>
                  <a:lnTo>
                    <a:pt x="783" y="846"/>
                  </a:lnTo>
                  <a:lnTo>
                    <a:pt x="784" y="846"/>
                  </a:lnTo>
                  <a:lnTo>
                    <a:pt x="784" y="847"/>
                  </a:lnTo>
                  <a:lnTo>
                    <a:pt x="785" y="848"/>
                  </a:lnTo>
                  <a:lnTo>
                    <a:pt x="786" y="848"/>
                  </a:lnTo>
                  <a:lnTo>
                    <a:pt x="787" y="848"/>
                  </a:lnTo>
                  <a:lnTo>
                    <a:pt x="787" y="847"/>
                  </a:lnTo>
                  <a:lnTo>
                    <a:pt x="787" y="846"/>
                  </a:lnTo>
                  <a:lnTo>
                    <a:pt x="786" y="846"/>
                  </a:lnTo>
                  <a:lnTo>
                    <a:pt x="785" y="846"/>
                  </a:lnTo>
                  <a:lnTo>
                    <a:pt x="785" y="845"/>
                  </a:lnTo>
                  <a:lnTo>
                    <a:pt x="785" y="844"/>
                  </a:lnTo>
                  <a:close/>
                  <a:moveTo>
                    <a:pt x="592" y="838"/>
                  </a:moveTo>
                  <a:lnTo>
                    <a:pt x="592" y="839"/>
                  </a:lnTo>
                  <a:lnTo>
                    <a:pt x="595" y="837"/>
                  </a:lnTo>
                  <a:lnTo>
                    <a:pt x="597" y="837"/>
                  </a:lnTo>
                  <a:lnTo>
                    <a:pt x="598" y="838"/>
                  </a:lnTo>
                  <a:lnTo>
                    <a:pt x="601" y="837"/>
                  </a:lnTo>
                  <a:lnTo>
                    <a:pt x="602" y="836"/>
                  </a:lnTo>
                  <a:lnTo>
                    <a:pt x="603" y="834"/>
                  </a:lnTo>
                  <a:lnTo>
                    <a:pt x="606" y="832"/>
                  </a:lnTo>
                  <a:lnTo>
                    <a:pt x="606" y="831"/>
                  </a:lnTo>
                  <a:lnTo>
                    <a:pt x="607" y="831"/>
                  </a:lnTo>
                  <a:lnTo>
                    <a:pt x="607" y="830"/>
                  </a:lnTo>
                  <a:lnTo>
                    <a:pt x="608" y="830"/>
                  </a:lnTo>
                  <a:lnTo>
                    <a:pt x="609" y="830"/>
                  </a:lnTo>
                  <a:lnTo>
                    <a:pt x="609" y="828"/>
                  </a:lnTo>
                  <a:lnTo>
                    <a:pt x="610" y="827"/>
                  </a:lnTo>
                  <a:lnTo>
                    <a:pt x="610" y="825"/>
                  </a:lnTo>
                  <a:lnTo>
                    <a:pt x="610" y="824"/>
                  </a:lnTo>
                  <a:lnTo>
                    <a:pt x="610" y="823"/>
                  </a:lnTo>
                  <a:lnTo>
                    <a:pt x="611" y="823"/>
                  </a:lnTo>
                  <a:lnTo>
                    <a:pt x="611" y="822"/>
                  </a:lnTo>
                  <a:lnTo>
                    <a:pt x="611" y="821"/>
                  </a:lnTo>
                  <a:lnTo>
                    <a:pt x="610" y="821"/>
                  </a:lnTo>
                  <a:lnTo>
                    <a:pt x="609" y="821"/>
                  </a:lnTo>
                  <a:lnTo>
                    <a:pt x="608" y="821"/>
                  </a:lnTo>
                  <a:lnTo>
                    <a:pt x="607" y="820"/>
                  </a:lnTo>
                  <a:lnTo>
                    <a:pt x="607" y="821"/>
                  </a:lnTo>
                  <a:lnTo>
                    <a:pt x="606" y="821"/>
                  </a:lnTo>
                  <a:lnTo>
                    <a:pt x="606" y="822"/>
                  </a:lnTo>
                  <a:lnTo>
                    <a:pt x="603" y="821"/>
                  </a:lnTo>
                  <a:lnTo>
                    <a:pt x="602" y="822"/>
                  </a:lnTo>
                  <a:lnTo>
                    <a:pt x="600" y="823"/>
                  </a:lnTo>
                  <a:lnTo>
                    <a:pt x="598" y="823"/>
                  </a:lnTo>
                  <a:lnTo>
                    <a:pt x="597" y="823"/>
                  </a:lnTo>
                  <a:lnTo>
                    <a:pt x="597" y="822"/>
                  </a:lnTo>
                  <a:lnTo>
                    <a:pt x="596" y="822"/>
                  </a:lnTo>
                  <a:lnTo>
                    <a:pt x="595" y="822"/>
                  </a:lnTo>
                  <a:lnTo>
                    <a:pt x="595" y="823"/>
                  </a:lnTo>
                  <a:lnTo>
                    <a:pt x="594" y="824"/>
                  </a:lnTo>
                  <a:lnTo>
                    <a:pt x="594" y="825"/>
                  </a:lnTo>
                  <a:lnTo>
                    <a:pt x="594" y="827"/>
                  </a:lnTo>
                  <a:lnTo>
                    <a:pt x="594" y="828"/>
                  </a:lnTo>
                  <a:lnTo>
                    <a:pt x="592" y="828"/>
                  </a:lnTo>
                  <a:lnTo>
                    <a:pt x="592" y="830"/>
                  </a:lnTo>
                  <a:lnTo>
                    <a:pt x="592" y="831"/>
                  </a:lnTo>
                  <a:lnTo>
                    <a:pt x="590" y="832"/>
                  </a:lnTo>
                  <a:lnTo>
                    <a:pt x="590" y="833"/>
                  </a:lnTo>
                  <a:lnTo>
                    <a:pt x="590" y="834"/>
                  </a:lnTo>
                  <a:lnTo>
                    <a:pt x="591" y="836"/>
                  </a:lnTo>
                  <a:lnTo>
                    <a:pt x="592" y="836"/>
                  </a:lnTo>
                  <a:lnTo>
                    <a:pt x="592" y="837"/>
                  </a:lnTo>
                  <a:lnTo>
                    <a:pt x="592" y="838"/>
                  </a:lnTo>
                  <a:close/>
                  <a:moveTo>
                    <a:pt x="688" y="828"/>
                  </a:moveTo>
                  <a:lnTo>
                    <a:pt x="692" y="830"/>
                  </a:lnTo>
                  <a:lnTo>
                    <a:pt x="693" y="830"/>
                  </a:lnTo>
                  <a:lnTo>
                    <a:pt x="693" y="828"/>
                  </a:lnTo>
                  <a:lnTo>
                    <a:pt x="692" y="828"/>
                  </a:lnTo>
                  <a:lnTo>
                    <a:pt x="692" y="827"/>
                  </a:lnTo>
                  <a:lnTo>
                    <a:pt x="691" y="827"/>
                  </a:lnTo>
                  <a:lnTo>
                    <a:pt x="688" y="827"/>
                  </a:lnTo>
                  <a:lnTo>
                    <a:pt x="688" y="825"/>
                  </a:lnTo>
                  <a:lnTo>
                    <a:pt x="687" y="825"/>
                  </a:lnTo>
                  <a:lnTo>
                    <a:pt x="686" y="827"/>
                  </a:lnTo>
                  <a:lnTo>
                    <a:pt x="687" y="827"/>
                  </a:lnTo>
                  <a:lnTo>
                    <a:pt x="687" y="828"/>
                  </a:lnTo>
                  <a:lnTo>
                    <a:pt x="688" y="828"/>
                  </a:lnTo>
                  <a:close/>
                  <a:moveTo>
                    <a:pt x="726" y="831"/>
                  </a:moveTo>
                  <a:lnTo>
                    <a:pt x="727" y="831"/>
                  </a:lnTo>
                  <a:lnTo>
                    <a:pt x="728" y="831"/>
                  </a:lnTo>
                  <a:lnTo>
                    <a:pt x="729" y="831"/>
                  </a:lnTo>
                  <a:lnTo>
                    <a:pt x="731" y="831"/>
                  </a:lnTo>
                  <a:lnTo>
                    <a:pt x="732" y="831"/>
                  </a:lnTo>
                  <a:lnTo>
                    <a:pt x="732" y="830"/>
                  </a:lnTo>
                  <a:lnTo>
                    <a:pt x="732" y="828"/>
                  </a:lnTo>
                  <a:lnTo>
                    <a:pt x="731" y="828"/>
                  </a:lnTo>
                  <a:lnTo>
                    <a:pt x="731" y="827"/>
                  </a:lnTo>
                  <a:lnTo>
                    <a:pt x="729" y="827"/>
                  </a:lnTo>
                  <a:lnTo>
                    <a:pt x="729" y="825"/>
                  </a:lnTo>
                  <a:lnTo>
                    <a:pt x="728" y="825"/>
                  </a:lnTo>
                  <a:lnTo>
                    <a:pt x="727" y="824"/>
                  </a:lnTo>
                  <a:lnTo>
                    <a:pt x="726" y="823"/>
                  </a:lnTo>
                  <a:lnTo>
                    <a:pt x="723" y="823"/>
                  </a:lnTo>
                  <a:lnTo>
                    <a:pt x="724" y="824"/>
                  </a:lnTo>
                  <a:lnTo>
                    <a:pt x="725" y="825"/>
                  </a:lnTo>
                  <a:lnTo>
                    <a:pt x="725" y="827"/>
                  </a:lnTo>
                  <a:lnTo>
                    <a:pt x="726" y="828"/>
                  </a:lnTo>
                  <a:lnTo>
                    <a:pt x="726" y="830"/>
                  </a:lnTo>
                  <a:lnTo>
                    <a:pt x="726" y="831"/>
                  </a:lnTo>
                  <a:close/>
                  <a:moveTo>
                    <a:pt x="653" y="819"/>
                  </a:moveTo>
                  <a:lnTo>
                    <a:pt x="653" y="818"/>
                  </a:lnTo>
                  <a:lnTo>
                    <a:pt x="654" y="818"/>
                  </a:lnTo>
                  <a:lnTo>
                    <a:pt x="655" y="818"/>
                  </a:lnTo>
                  <a:lnTo>
                    <a:pt x="656" y="816"/>
                  </a:lnTo>
                  <a:lnTo>
                    <a:pt x="656" y="815"/>
                  </a:lnTo>
                  <a:lnTo>
                    <a:pt x="656" y="814"/>
                  </a:lnTo>
                  <a:lnTo>
                    <a:pt x="656" y="813"/>
                  </a:lnTo>
                  <a:lnTo>
                    <a:pt x="655" y="813"/>
                  </a:lnTo>
                  <a:lnTo>
                    <a:pt x="655" y="811"/>
                  </a:lnTo>
                  <a:lnTo>
                    <a:pt x="655" y="810"/>
                  </a:lnTo>
                  <a:lnTo>
                    <a:pt x="654" y="810"/>
                  </a:lnTo>
                  <a:lnTo>
                    <a:pt x="653" y="810"/>
                  </a:lnTo>
                  <a:lnTo>
                    <a:pt x="653" y="809"/>
                  </a:lnTo>
                  <a:lnTo>
                    <a:pt x="652" y="809"/>
                  </a:lnTo>
                  <a:lnTo>
                    <a:pt x="651" y="809"/>
                  </a:lnTo>
                  <a:lnTo>
                    <a:pt x="649" y="809"/>
                  </a:lnTo>
                  <a:lnTo>
                    <a:pt x="648" y="809"/>
                  </a:lnTo>
                  <a:lnTo>
                    <a:pt x="647" y="810"/>
                  </a:lnTo>
                  <a:lnTo>
                    <a:pt x="647" y="809"/>
                  </a:lnTo>
                  <a:lnTo>
                    <a:pt x="647" y="808"/>
                  </a:lnTo>
                  <a:lnTo>
                    <a:pt x="646" y="808"/>
                  </a:lnTo>
                  <a:lnTo>
                    <a:pt x="646" y="809"/>
                  </a:lnTo>
                  <a:lnTo>
                    <a:pt x="646" y="810"/>
                  </a:lnTo>
                  <a:lnTo>
                    <a:pt x="646" y="811"/>
                  </a:lnTo>
                  <a:lnTo>
                    <a:pt x="647" y="811"/>
                  </a:lnTo>
                  <a:lnTo>
                    <a:pt x="648" y="814"/>
                  </a:lnTo>
                  <a:lnTo>
                    <a:pt x="649" y="815"/>
                  </a:lnTo>
                  <a:lnTo>
                    <a:pt x="649" y="816"/>
                  </a:lnTo>
                  <a:lnTo>
                    <a:pt x="651" y="816"/>
                  </a:lnTo>
                  <a:lnTo>
                    <a:pt x="651" y="818"/>
                  </a:lnTo>
                  <a:lnTo>
                    <a:pt x="652" y="818"/>
                  </a:lnTo>
                  <a:lnTo>
                    <a:pt x="652" y="819"/>
                  </a:lnTo>
                  <a:lnTo>
                    <a:pt x="653" y="819"/>
                  </a:lnTo>
                  <a:close/>
                  <a:moveTo>
                    <a:pt x="665" y="808"/>
                  </a:moveTo>
                  <a:lnTo>
                    <a:pt x="665" y="807"/>
                  </a:lnTo>
                  <a:lnTo>
                    <a:pt x="659" y="804"/>
                  </a:lnTo>
                  <a:lnTo>
                    <a:pt x="658" y="804"/>
                  </a:lnTo>
                  <a:lnTo>
                    <a:pt x="657" y="804"/>
                  </a:lnTo>
                  <a:lnTo>
                    <a:pt x="657" y="805"/>
                  </a:lnTo>
                  <a:lnTo>
                    <a:pt x="657" y="807"/>
                  </a:lnTo>
                  <a:lnTo>
                    <a:pt x="658" y="807"/>
                  </a:lnTo>
                  <a:lnTo>
                    <a:pt x="658" y="808"/>
                  </a:lnTo>
                  <a:lnTo>
                    <a:pt x="659" y="808"/>
                  </a:lnTo>
                  <a:lnTo>
                    <a:pt x="659" y="809"/>
                  </a:lnTo>
                  <a:lnTo>
                    <a:pt x="661" y="809"/>
                  </a:lnTo>
                  <a:lnTo>
                    <a:pt x="661" y="810"/>
                  </a:lnTo>
                  <a:lnTo>
                    <a:pt x="663" y="810"/>
                  </a:lnTo>
                  <a:lnTo>
                    <a:pt x="664" y="810"/>
                  </a:lnTo>
                  <a:lnTo>
                    <a:pt x="664" y="811"/>
                  </a:lnTo>
                  <a:lnTo>
                    <a:pt x="665" y="811"/>
                  </a:lnTo>
                  <a:lnTo>
                    <a:pt x="666" y="811"/>
                  </a:lnTo>
                  <a:lnTo>
                    <a:pt x="666" y="810"/>
                  </a:lnTo>
                  <a:lnTo>
                    <a:pt x="666" y="809"/>
                  </a:lnTo>
                  <a:lnTo>
                    <a:pt x="665" y="809"/>
                  </a:lnTo>
                  <a:lnTo>
                    <a:pt x="666" y="808"/>
                  </a:lnTo>
                  <a:lnTo>
                    <a:pt x="665" y="808"/>
                  </a:lnTo>
                  <a:close/>
                  <a:moveTo>
                    <a:pt x="791" y="808"/>
                  </a:moveTo>
                  <a:lnTo>
                    <a:pt x="792" y="808"/>
                  </a:lnTo>
                  <a:lnTo>
                    <a:pt x="792" y="809"/>
                  </a:lnTo>
                  <a:lnTo>
                    <a:pt x="792" y="810"/>
                  </a:lnTo>
                  <a:lnTo>
                    <a:pt x="792" y="811"/>
                  </a:lnTo>
                  <a:lnTo>
                    <a:pt x="793" y="811"/>
                  </a:lnTo>
                  <a:lnTo>
                    <a:pt x="793" y="810"/>
                  </a:lnTo>
                  <a:lnTo>
                    <a:pt x="793" y="809"/>
                  </a:lnTo>
                  <a:lnTo>
                    <a:pt x="793" y="808"/>
                  </a:lnTo>
                  <a:lnTo>
                    <a:pt x="793" y="807"/>
                  </a:lnTo>
                  <a:lnTo>
                    <a:pt x="792" y="807"/>
                  </a:lnTo>
                  <a:lnTo>
                    <a:pt x="792" y="805"/>
                  </a:lnTo>
                  <a:lnTo>
                    <a:pt x="791" y="805"/>
                  </a:lnTo>
                  <a:lnTo>
                    <a:pt x="791" y="807"/>
                  </a:lnTo>
                  <a:lnTo>
                    <a:pt x="791" y="808"/>
                  </a:lnTo>
                  <a:close/>
                  <a:moveTo>
                    <a:pt x="624" y="805"/>
                  </a:moveTo>
                  <a:lnTo>
                    <a:pt x="625" y="804"/>
                  </a:lnTo>
                  <a:lnTo>
                    <a:pt x="625" y="803"/>
                  </a:lnTo>
                  <a:lnTo>
                    <a:pt x="627" y="803"/>
                  </a:lnTo>
                  <a:lnTo>
                    <a:pt x="629" y="803"/>
                  </a:lnTo>
                  <a:lnTo>
                    <a:pt x="629" y="802"/>
                  </a:lnTo>
                  <a:lnTo>
                    <a:pt x="627" y="801"/>
                  </a:lnTo>
                  <a:lnTo>
                    <a:pt x="627" y="802"/>
                  </a:lnTo>
                  <a:lnTo>
                    <a:pt x="626" y="801"/>
                  </a:lnTo>
                  <a:lnTo>
                    <a:pt x="624" y="800"/>
                  </a:lnTo>
                  <a:lnTo>
                    <a:pt x="623" y="800"/>
                  </a:lnTo>
                  <a:lnTo>
                    <a:pt x="623" y="799"/>
                  </a:lnTo>
                  <a:lnTo>
                    <a:pt x="624" y="800"/>
                  </a:lnTo>
                  <a:lnTo>
                    <a:pt x="625" y="800"/>
                  </a:lnTo>
                  <a:lnTo>
                    <a:pt x="625" y="799"/>
                  </a:lnTo>
                  <a:lnTo>
                    <a:pt x="625" y="798"/>
                  </a:lnTo>
                  <a:lnTo>
                    <a:pt x="624" y="798"/>
                  </a:lnTo>
                  <a:lnTo>
                    <a:pt x="623" y="796"/>
                  </a:lnTo>
                  <a:lnTo>
                    <a:pt x="623" y="795"/>
                  </a:lnTo>
                  <a:lnTo>
                    <a:pt x="622" y="795"/>
                  </a:lnTo>
                  <a:lnTo>
                    <a:pt x="621" y="793"/>
                  </a:lnTo>
                  <a:lnTo>
                    <a:pt x="621" y="795"/>
                  </a:lnTo>
                  <a:lnTo>
                    <a:pt x="621" y="796"/>
                  </a:lnTo>
                  <a:lnTo>
                    <a:pt x="621" y="798"/>
                  </a:lnTo>
                  <a:lnTo>
                    <a:pt x="620" y="796"/>
                  </a:lnTo>
                  <a:lnTo>
                    <a:pt x="618" y="796"/>
                  </a:lnTo>
                  <a:lnTo>
                    <a:pt x="618" y="795"/>
                  </a:lnTo>
                  <a:lnTo>
                    <a:pt x="617" y="795"/>
                  </a:lnTo>
                  <a:lnTo>
                    <a:pt x="617" y="796"/>
                  </a:lnTo>
                  <a:lnTo>
                    <a:pt x="615" y="796"/>
                  </a:lnTo>
                  <a:lnTo>
                    <a:pt x="613" y="796"/>
                  </a:lnTo>
                  <a:lnTo>
                    <a:pt x="612" y="798"/>
                  </a:lnTo>
                  <a:lnTo>
                    <a:pt x="611" y="798"/>
                  </a:lnTo>
                  <a:lnTo>
                    <a:pt x="610" y="798"/>
                  </a:lnTo>
                  <a:lnTo>
                    <a:pt x="610" y="796"/>
                  </a:lnTo>
                  <a:lnTo>
                    <a:pt x="611" y="795"/>
                  </a:lnTo>
                  <a:lnTo>
                    <a:pt x="612" y="795"/>
                  </a:lnTo>
                  <a:lnTo>
                    <a:pt x="613" y="793"/>
                  </a:lnTo>
                  <a:lnTo>
                    <a:pt x="613" y="792"/>
                  </a:lnTo>
                  <a:lnTo>
                    <a:pt x="613" y="791"/>
                  </a:lnTo>
                  <a:lnTo>
                    <a:pt x="612" y="791"/>
                  </a:lnTo>
                  <a:lnTo>
                    <a:pt x="612" y="790"/>
                  </a:lnTo>
                  <a:lnTo>
                    <a:pt x="612" y="789"/>
                  </a:lnTo>
                  <a:lnTo>
                    <a:pt x="612" y="788"/>
                  </a:lnTo>
                  <a:lnTo>
                    <a:pt x="612" y="787"/>
                  </a:lnTo>
                  <a:lnTo>
                    <a:pt x="612" y="786"/>
                  </a:lnTo>
                  <a:lnTo>
                    <a:pt x="612" y="785"/>
                  </a:lnTo>
                  <a:lnTo>
                    <a:pt x="611" y="785"/>
                  </a:lnTo>
                  <a:lnTo>
                    <a:pt x="609" y="782"/>
                  </a:lnTo>
                  <a:lnTo>
                    <a:pt x="609" y="780"/>
                  </a:lnTo>
                  <a:lnTo>
                    <a:pt x="608" y="780"/>
                  </a:lnTo>
                  <a:lnTo>
                    <a:pt x="608" y="779"/>
                  </a:lnTo>
                  <a:lnTo>
                    <a:pt x="607" y="779"/>
                  </a:lnTo>
                  <a:lnTo>
                    <a:pt x="607" y="778"/>
                  </a:lnTo>
                  <a:lnTo>
                    <a:pt x="606" y="778"/>
                  </a:lnTo>
                  <a:lnTo>
                    <a:pt x="604" y="779"/>
                  </a:lnTo>
                  <a:lnTo>
                    <a:pt x="603" y="778"/>
                  </a:lnTo>
                  <a:lnTo>
                    <a:pt x="602" y="778"/>
                  </a:lnTo>
                  <a:lnTo>
                    <a:pt x="602" y="777"/>
                  </a:lnTo>
                  <a:lnTo>
                    <a:pt x="601" y="776"/>
                  </a:lnTo>
                  <a:lnTo>
                    <a:pt x="600" y="776"/>
                  </a:lnTo>
                  <a:lnTo>
                    <a:pt x="600" y="775"/>
                  </a:lnTo>
                  <a:lnTo>
                    <a:pt x="598" y="775"/>
                  </a:lnTo>
                  <a:lnTo>
                    <a:pt x="597" y="775"/>
                  </a:lnTo>
                  <a:lnTo>
                    <a:pt x="597" y="774"/>
                  </a:lnTo>
                  <a:lnTo>
                    <a:pt x="596" y="773"/>
                  </a:lnTo>
                  <a:lnTo>
                    <a:pt x="596" y="772"/>
                  </a:lnTo>
                  <a:lnTo>
                    <a:pt x="596" y="770"/>
                  </a:lnTo>
                  <a:lnTo>
                    <a:pt x="595" y="770"/>
                  </a:lnTo>
                  <a:lnTo>
                    <a:pt x="595" y="769"/>
                  </a:lnTo>
                  <a:lnTo>
                    <a:pt x="594" y="769"/>
                  </a:lnTo>
                  <a:lnTo>
                    <a:pt x="592" y="769"/>
                  </a:lnTo>
                  <a:lnTo>
                    <a:pt x="591" y="769"/>
                  </a:lnTo>
                  <a:lnTo>
                    <a:pt x="590" y="769"/>
                  </a:lnTo>
                  <a:lnTo>
                    <a:pt x="590" y="768"/>
                  </a:lnTo>
                  <a:lnTo>
                    <a:pt x="589" y="768"/>
                  </a:lnTo>
                  <a:lnTo>
                    <a:pt x="588" y="768"/>
                  </a:lnTo>
                  <a:lnTo>
                    <a:pt x="588" y="767"/>
                  </a:lnTo>
                  <a:lnTo>
                    <a:pt x="587" y="767"/>
                  </a:lnTo>
                  <a:lnTo>
                    <a:pt x="587" y="765"/>
                  </a:lnTo>
                  <a:lnTo>
                    <a:pt x="588" y="765"/>
                  </a:lnTo>
                  <a:lnTo>
                    <a:pt x="588" y="764"/>
                  </a:lnTo>
                  <a:lnTo>
                    <a:pt x="587" y="764"/>
                  </a:lnTo>
                  <a:lnTo>
                    <a:pt x="586" y="763"/>
                  </a:lnTo>
                  <a:lnTo>
                    <a:pt x="585" y="763"/>
                  </a:lnTo>
                  <a:lnTo>
                    <a:pt x="585" y="762"/>
                  </a:lnTo>
                  <a:lnTo>
                    <a:pt x="583" y="761"/>
                  </a:lnTo>
                  <a:lnTo>
                    <a:pt x="583" y="762"/>
                  </a:lnTo>
                  <a:lnTo>
                    <a:pt x="581" y="762"/>
                  </a:lnTo>
                  <a:lnTo>
                    <a:pt x="581" y="763"/>
                  </a:lnTo>
                  <a:lnTo>
                    <a:pt x="581" y="764"/>
                  </a:lnTo>
                  <a:lnTo>
                    <a:pt x="581" y="765"/>
                  </a:lnTo>
                  <a:lnTo>
                    <a:pt x="580" y="767"/>
                  </a:lnTo>
                  <a:lnTo>
                    <a:pt x="580" y="768"/>
                  </a:lnTo>
                  <a:lnTo>
                    <a:pt x="579" y="768"/>
                  </a:lnTo>
                  <a:lnTo>
                    <a:pt x="579" y="767"/>
                  </a:lnTo>
                  <a:lnTo>
                    <a:pt x="578" y="765"/>
                  </a:lnTo>
                  <a:lnTo>
                    <a:pt x="578" y="764"/>
                  </a:lnTo>
                  <a:lnTo>
                    <a:pt x="578" y="763"/>
                  </a:lnTo>
                  <a:lnTo>
                    <a:pt x="578" y="762"/>
                  </a:lnTo>
                  <a:lnTo>
                    <a:pt x="577" y="761"/>
                  </a:lnTo>
                  <a:lnTo>
                    <a:pt x="576" y="761"/>
                  </a:lnTo>
                  <a:lnTo>
                    <a:pt x="576" y="759"/>
                  </a:lnTo>
                  <a:lnTo>
                    <a:pt x="577" y="758"/>
                  </a:lnTo>
                  <a:lnTo>
                    <a:pt x="578" y="758"/>
                  </a:lnTo>
                  <a:lnTo>
                    <a:pt x="578" y="757"/>
                  </a:lnTo>
                  <a:lnTo>
                    <a:pt x="577" y="756"/>
                  </a:lnTo>
                  <a:lnTo>
                    <a:pt x="577" y="755"/>
                  </a:lnTo>
                  <a:lnTo>
                    <a:pt x="577" y="754"/>
                  </a:lnTo>
                  <a:lnTo>
                    <a:pt x="578" y="755"/>
                  </a:lnTo>
                  <a:lnTo>
                    <a:pt x="579" y="756"/>
                  </a:lnTo>
                  <a:lnTo>
                    <a:pt x="580" y="756"/>
                  </a:lnTo>
                  <a:lnTo>
                    <a:pt x="580" y="757"/>
                  </a:lnTo>
                  <a:lnTo>
                    <a:pt x="580" y="758"/>
                  </a:lnTo>
                  <a:lnTo>
                    <a:pt x="580" y="759"/>
                  </a:lnTo>
                  <a:lnTo>
                    <a:pt x="581" y="759"/>
                  </a:lnTo>
                  <a:lnTo>
                    <a:pt x="583" y="758"/>
                  </a:lnTo>
                  <a:lnTo>
                    <a:pt x="583" y="757"/>
                  </a:lnTo>
                  <a:lnTo>
                    <a:pt x="583" y="756"/>
                  </a:lnTo>
                  <a:lnTo>
                    <a:pt x="583" y="755"/>
                  </a:lnTo>
                  <a:lnTo>
                    <a:pt x="581" y="755"/>
                  </a:lnTo>
                  <a:lnTo>
                    <a:pt x="581" y="754"/>
                  </a:lnTo>
                  <a:lnTo>
                    <a:pt x="581" y="753"/>
                  </a:lnTo>
                  <a:lnTo>
                    <a:pt x="581" y="752"/>
                  </a:lnTo>
                  <a:lnTo>
                    <a:pt x="580" y="752"/>
                  </a:lnTo>
                  <a:lnTo>
                    <a:pt x="580" y="750"/>
                  </a:lnTo>
                  <a:lnTo>
                    <a:pt x="579" y="749"/>
                  </a:lnTo>
                  <a:lnTo>
                    <a:pt x="579" y="747"/>
                  </a:lnTo>
                  <a:lnTo>
                    <a:pt x="578" y="747"/>
                  </a:lnTo>
                  <a:lnTo>
                    <a:pt x="577" y="747"/>
                  </a:lnTo>
                  <a:lnTo>
                    <a:pt x="577" y="749"/>
                  </a:lnTo>
                  <a:lnTo>
                    <a:pt x="577" y="750"/>
                  </a:lnTo>
                  <a:lnTo>
                    <a:pt x="577" y="752"/>
                  </a:lnTo>
                  <a:lnTo>
                    <a:pt x="577" y="753"/>
                  </a:lnTo>
                  <a:lnTo>
                    <a:pt x="576" y="753"/>
                  </a:lnTo>
                  <a:lnTo>
                    <a:pt x="575" y="753"/>
                  </a:lnTo>
                  <a:lnTo>
                    <a:pt x="575" y="754"/>
                  </a:lnTo>
                  <a:lnTo>
                    <a:pt x="574" y="754"/>
                  </a:lnTo>
                  <a:lnTo>
                    <a:pt x="574" y="753"/>
                  </a:lnTo>
                  <a:lnTo>
                    <a:pt x="574" y="752"/>
                  </a:lnTo>
                  <a:lnTo>
                    <a:pt x="574" y="750"/>
                  </a:lnTo>
                  <a:lnTo>
                    <a:pt x="573" y="750"/>
                  </a:lnTo>
                  <a:lnTo>
                    <a:pt x="572" y="752"/>
                  </a:lnTo>
                  <a:lnTo>
                    <a:pt x="569" y="754"/>
                  </a:lnTo>
                  <a:lnTo>
                    <a:pt x="569" y="755"/>
                  </a:lnTo>
                  <a:lnTo>
                    <a:pt x="567" y="756"/>
                  </a:lnTo>
                  <a:lnTo>
                    <a:pt x="567" y="757"/>
                  </a:lnTo>
                  <a:lnTo>
                    <a:pt x="567" y="758"/>
                  </a:lnTo>
                  <a:lnTo>
                    <a:pt x="567" y="759"/>
                  </a:lnTo>
                  <a:lnTo>
                    <a:pt x="567" y="761"/>
                  </a:lnTo>
                  <a:lnTo>
                    <a:pt x="567" y="762"/>
                  </a:lnTo>
                  <a:lnTo>
                    <a:pt x="567" y="763"/>
                  </a:lnTo>
                  <a:lnTo>
                    <a:pt x="566" y="763"/>
                  </a:lnTo>
                  <a:lnTo>
                    <a:pt x="566" y="764"/>
                  </a:lnTo>
                  <a:lnTo>
                    <a:pt x="567" y="764"/>
                  </a:lnTo>
                  <a:lnTo>
                    <a:pt x="566" y="765"/>
                  </a:lnTo>
                  <a:lnTo>
                    <a:pt x="566" y="767"/>
                  </a:lnTo>
                  <a:lnTo>
                    <a:pt x="566" y="768"/>
                  </a:lnTo>
                  <a:lnTo>
                    <a:pt x="566" y="769"/>
                  </a:lnTo>
                  <a:lnTo>
                    <a:pt x="566" y="770"/>
                  </a:lnTo>
                  <a:lnTo>
                    <a:pt x="566" y="772"/>
                  </a:lnTo>
                  <a:lnTo>
                    <a:pt x="566" y="773"/>
                  </a:lnTo>
                  <a:lnTo>
                    <a:pt x="566" y="774"/>
                  </a:lnTo>
                  <a:lnTo>
                    <a:pt x="566" y="775"/>
                  </a:lnTo>
                  <a:lnTo>
                    <a:pt x="566" y="776"/>
                  </a:lnTo>
                  <a:lnTo>
                    <a:pt x="566" y="777"/>
                  </a:lnTo>
                  <a:lnTo>
                    <a:pt x="565" y="782"/>
                  </a:lnTo>
                  <a:lnTo>
                    <a:pt x="564" y="782"/>
                  </a:lnTo>
                  <a:lnTo>
                    <a:pt x="564" y="784"/>
                  </a:lnTo>
                  <a:lnTo>
                    <a:pt x="564" y="785"/>
                  </a:lnTo>
                  <a:lnTo>
                    <a:pt x="564" y="786"/>
                  </a:lnTo>
                  <a:lnTo>
                    <a:pt x="564" y="787"/>
                  </a:lnTo>
                  <a:lnTo>
                    <a:pt x="565" y="787"/>
                  </a:lnTo>
                  <a:lnTo>
                    <a:pt x="565" y="788"/>
                  </a:lnTo>
                  <a:lnTo>
                    <a:pt x="564" y="788"/>
                  </a:lnTo>
                  <a:lnTo>
                    <a:pt x="564" y="789"/>
                  </a:lnTo>
                  <a:lnTo>
                    <a:pt x="565" y="789"/>
                  </a:lnTo>
                  <a:lnTo>
                    <a:pt x="565" y="790"/>
                  </a:lnTo>
                  <a:lnTo>
                    <a:pt x="565" y="791"/>
                  </a:lnTo>
                  <a:lnTo>
                    <a:pt x="566" y="792"/>
                  </a:lnTo>
                  <a:lnTo>
                    <a:pt x="566" y="793"/>
                  </a:lnTo>
                  <a:lnTo>
                    <a:pt x="566" y="795"/>
                  </a:lnTo>
                  <a:lnTo>
                    <a:pt x="565" y="795"/>
                  </a:lnTo>
                  <a:lnTo>
                    <a:pt x="564" y="796"/>
                  </a:lnTo>
                  <a:lnTo>
                    <a:pt x="563" y="796"/>
                  </a:lnTo>
                  <a:lnTo>
                    <a:pt x="562" y="798"/>
                  </a:lnTo>
                  <a:lnTo>
                    <a:pt x="560" y="799"/>
                  </a:lnTo>
                  <a:lnTo>
                    <a:pt x="558" y="800"/>
                  </a:lnTo>
                  <a:lnTo>
                    <a:pt x="556" y="803"/>
                  </a:lnTo>
                  <a:lnTo>
                    <a:pt x="556" y="804"/>
                  </a:lnTo>
                  <a:lnTo>
                    <a:pt x="556" y="805"/>
                  </a:lnTo>
                  <a:lnTo>
                    <a:pt x="556" y="807"/>
                  </a:lnTo>
                  <a:lnTo>
                    <a:pt x="557" y="807"/>
                  </a:lnTo>
                  <a:lnTo>
                    <a:pt x="557" y="808"/>
                  </a:lnTo>
                  <a:lnTo>
                    <a:pt x="560" y="807"/>
                  </a:lnTo>
                  <a:lnTo>
                    <a:pt x="561" y="807"/>
                  </a:lnTo>
                  <a:lnTo>
                    <a:pt x="562" y="805"/>
                  </a:lnTo>
                  <a:lnTo>
                    <a:pt x="562" y="804"/>
                  </a:lnTo>
                  <a:lnTo>
                    <a:pt x="563" y="804"/>
                  </a:lnTo>
                  <a:lnTo>
                    <a:pt x="565" y="805"/>
                  </a:lnTo>
                  <a:lnTo>
                    <a:pt x="566" y="805"/>
                  </a:lnTo>
                  <a:lnTo>
                    <a:pt x="569" y="804"/>
                  </a:lnTo>
                  <a:lnTo>
                    <a:pt x="570" y="804"/>
                  </a:lnTo>
                  <a:lnTo>
                    <a:pt x="572" y="803"/>
                  </a:lnTo>
                  <a:lnTo>
                    <a:pt x="572" y="804"/>
                  </a:lnTo>
                  <a:lnTo>
                    <a:pt x="573" y="804"/>
                  </a:lnTo>
                  <a:lnTo>
                    <a:pt x="573" y="805"/>
                  </a:lnTo>
                  <a:lnTo>
                    <a:pt x="573" y="807"/>
                  </a:lnTo>
                  <a:lnTo>
                    <a:pt x="573" y="808"/>
                  </a:lnTo>
                  <a:lnTo>
                    <a:pt x="573" y="809"/>
                  </a:lnTo>
                  <a:lnTo>
                    <a:pt x="573" y="810"/>
                  </a:lnTo>
                  <a:lnTo>
                    <a:pt x="573" y="811"/>
                  </a:lnTo>
                  <a:lnTo>
                    <a:pt x="573" y="813"/>
                  </a:lnTo>
                  <a:lnTo>
                    <a:pt x="573" y="814"/>
                  </a:lnTo>
                  <a:lnTo>
                    <a:pt x="573" y="815"/>
                  </a:lnTo>
                  <a:lnTo>
                    <a:pt x="573" y="816"/>
                  </a:lnTo>
                  <a:lnTo>
                    <a:pt x="574" y="818"/>
                  </a:lnTo>
                  <a:lnTo>
                    <a:pt x="576" y="818"/>
                  </a:lnTo>
                  <a:lnTo>
                    <a:pt x="578" y="816"/>
                  </a:lnTo>
                  <a:lnTo>
                    <a:pt x="579" y="816"/>
                  </a:lnTo>
                  <a:lnTo>
                    <a:pt x="580" y="814"/>
                  </a:lnTo>
                  <a:lnTo>
                    <a:pt x="581" y="814"/>
                  </a:lnTo>
                  <a:lnTo>
                    <a:pt x="583" y="813"/>
                  </a:lnTo>
                  <a:lnTo>
                    <a:pt x="585" y="811"/>
                  </a:lnTo>
                  <a:lnTo>
                    <a:pt x="585" y="809"/>
                  </a:lnTo>
                  <a:lnTo>
                    <a:pt x="586" y="808"/>
                  </a:lnTo>
                  <a:lnTo>
                    <a:pt x="586" y="807"/>
                  </a:lnTo>
                  <a:lnTo>
                    <a:pt x="587" y="807"/>
                  </a:lnTo>
                  <a:lnTo>
                    <a:pt x="587" y="805"/>
                  </a:lnTo>
                  <a:lnTo>
                    <a:pt x="588" y="805"/>
                  </a:lnTo>
                  <a:lnTo>
                    <a:pt x="589" y="805"/>
                  </a:lnTo>
                  <a:lnTo>
                    <a:pt x="589" y="804"/>
                  </a:lnTo>
                  <a:lnTo>
                    <a:pt x="590" y="804"/>
                  </a:lnTo>
                  <a:lnTo>
                    <a:pt x="590" y="803"/>
                  </a:lnTo>
                  <a:lnTo>
                    <a:pt x="591" y="802"/>
                  </a:lnTo>
                  <a:lnTo>
                    <a:pt x="592" y="802"/>
                  </a:lnTo>
                  <a:lnTo>
                    <a:pt x="594" y="802"/>
                  </a:lnTo>
                  <a:lnTo>
                    <a:pt x="594" y="801"/>
                  </a:lnTo>
                  <a:lnTo>
                    <a:pt x="592" y="801"/>
                  </a:lnTo>
                  <a:lnTo>
                    <a:pt x="592" y="800"/>
                  </a:lnTo>
                  <a:lnTo>
                    <a:pt x="594" y="799"/>
                  </a:lnTo>
                  <a:lnTo>
                    <a:pt x="592" y="798"/>
                  </a:lnTo>
                  <a:lnTo>
                    <a:pt x="592" y="796"/>
                  </a:lnTo>
                  <a:lnTo>
                    <a:pt x="594" y="796"/>
                  </a:lnTo>
                  <a:lnTo>
                    <a:pt x="594" y="795"/>
                  </a:lnTo>
                  <a:lnTo>
                    <a:pt x="594" y="793"/>
                  </a:lnTo>
                  <a:lnTo>
                    <a:pt x="595" y="793"/>
                  </a:lnTo>
                  <a:lnTo>
                    <a:pt x="595" y="795"/>
                  </a:lnTo>
                  <a:lnTo>
                    <a:pt x="596" y="793"/>
                  </a:lnTo>
                  <a:lnTo>
                    <a:pt x="597" y="793"/>
                  </a:lnTo>
                  <a:lnTo>
                    <a:pt x="598" y="792"/>
                  </a:lnTo>
                  <a:lnTo>
                    <a:pt x="600" y="792"/>
                  </a:lnTo>
                  <a:lnTo>
                    <a:pt x="600" y="793"/>
                  </a:lnTo>
                  <a:lnTo>
                    <a:pt x="600" y="796"/>
                  </a:lnTo>
                  <a:lnTo>
                    <a:pt x="598" y="796"/>
                  </a:lnTo>
                  <a:lnTo>
                    <a:pt x="598" y="798"/>
                  </a:lnTo>
                  <a:lnTo>
                    <a:pt x="598" y="799"/>
                  </a:lnTo>
                  <a:lnTo>
                    <a:pt x="600" y="798"/>
                  </a:lnTo>
                  <a:lnTo>
                    <a:pt x="601" y="798"/>
                  </a:lnTo>
                  <a:lnTo>
                    <a:pt x="602" y="798"/>
                  </a:lnTo>
                  <a:lnTo>
                    <a:pt x="604" y="798"/>
                  </a:lnTo>
                  <a:lnTo>
                    <a:pt x="604" y="799"/>
                  </a:lnTo>
                  <a:lnTo>
                    <a:pt x="606" y="799"/>
                  </a:lnTo>
                  <a:lnTo>
                    <a:pt x="607" y="800"/>
                  </a:lnTo>
                  <a:lnTo>
                    <a:pt x="607" y="801"/>
                  </a:lnTo>
                  <a:lnTo>
                    <a:pt x="606" y="801"/>
                  </a:lnTo>
                  <a:lnTo>
                    <a:pt x="606" y="802"/>
                  </a:lnTo>
                  <a:lnTo>
                    <a:pt x="604" y="802"/>
                  </a:lnTo>
                  <a:lnTo>
                    <a:pt x="604" y="803"/>
                  </a:lnTo>
                  <a:lnTo>
                    <a:pt x="604" y="804"/>
                  </a:lnTo>
                  <a:lnTo>
                    <a:pt x="607" y="805"/>
                  </a:lnTo>
                  <a:lnTo>
                    <a:pt x="607" y="804"/>
                  </a:lnTo>
                  <a:lnTo>
                    <a:pt x="608" y="804"/>
                  </a:lnTo>
                  <a:lnTo>
                    <a:pt x="609" y="804"/>
                  </a:lnTo>
                  <a:lnTo>
                    <a:pt x="610" y="804"/>
                  </a:lnTo>
                  <a:lnTo>
                    <a:pt x="610" y="805"/>
                  </a:lnTo>
                  <a:lnTo>
                    <a:pt x="611" y="805"/>
                  </a:lnTo>
                  <a:lnTo>
                    <a:pt x="612" y="805"/>
                  </a:lnTo>
                  <a:lnTo>
                    <a:pt x="613" y="807"/>
                  </a:lnTo>
                  <a:lnTo>
                    <a:pt x="615" y="807"/>
                  </a:lnTo>
                  <a:lnTo>
                    <a:pt x="615" y="808"/>
                  </a:lnTo>
                  <a:lnTo>
                    <a:pt x="619" y="809"/>
                  </a:lnTo>
                  <a:lnTo>
                    <a:pt x="620" y="810"/>
                  </a:lnTo>
                  <a:lnTo>
                    <a:pt x="621" y="810"/>
                  </a:lnTo>
                  <a:lnTo>
                    <a:pt x="621" y="809"/>
                  </a:lnTo>
                  <a:lnTo>
                    <a:pt x="621" y="808"/>
                  </a:lnTo>
                  <a:lnTo>
                    <a:pt x="622" y="808"/>
                  </a:lnTo>
                  <a:lnTo>
                    <a:pt x="622" y="807"/>
                  </a:lnTo>
                  <a:lnTo>
                    <a:pt x="623" y="807"/>
                  </a:lnTo>
                  <a:lnTo>
                    <a:pt x="624" y="805"/>
                  </a:lnTo>
                  <a:close/>
                  <a:moveTo>
                    <a:pt x="706" y="804"/>
                  </a:moveTo>
                  <a:lnTo>
                    <a:pt x="707" y="805"/>
                  </a:lnTo>
                  <a:lnTo>
                    <a:pt x="709" y="804"/>
                  </a:lnTo>
                  <a:lnTo>
                    <a:pt x="709" y="803"/>
                  </a:lnTo>
                  <a:lnTo>
                    <a:pt x="704" y="804"/>
                  </a:lnTo>
                  <a:lnTo>
                    <a:pt x="706" y="804"/>
                  </a:lnTo>
                  <a:close/>
                  <a:moveTo>
                    <a:pt x="789" y="802"/>
                  </a:moveTo>
                  <a:lnTo>
                    <a:pt x="790" y="803"/>
                  </a:lnTo>
                  <a:lnTo>
                    <a:pt x="791" y="803"/>
                  </a:lnTo>
                  <a:lnTo>
                    <a:pt x="791" y="804"/>
                  </a:lnTo>
                  <a:lnTo>
                    <a:pt x="792" y="804"/>
                  </a:lnTo>
                  <a:lnTo>
                    <a:pt x="792" y="803"/>
                  </a:lnTo>
                  <a:lnTo>
                    <a:pt x="792" y="802"/>
                  </a:lnTo>
                  <a:lnTo>
                    <a:pt x="791" y="802"/>
                  </a:lnTo>
                  <a:lnTo>
                    <a:pt x="790" y="802"/>
                  </a:lnTo>
                  <a:lnTo>
                    <a:pt x="791" y="801"/>
                  </a:lnTo>
                  <a:lnTo>
                    <a:pt x="790" y="801"/>
                  </a:lnTo>
                  <a:lnTo>
                    <a:pt x="790" y="800"/>
                  </a:lnTo>
                  <a:lnTo>
                    <a:pt x="790" y="799"/>
                  </a:lnTo>
                  <a:lnTo>
                    <a:pt x="789" y="799"/>
                  </a:lnTo>
                  <a:lnTo>
                    <a:pt x="789" y="800"/>
                  </a:lnTo>
                  <a:lnTo>
                    <a:pt x="787" y="800"/>
                  </a:lnTo>
                  <a:lnTo>
                    <a:pt x="789" y="801"/>
                  </a:lnTo>
                  <a:lnTo>
                    <a:pt x="787" y="801"/>
                  </a:lnTo>
                  <a:lnTo>
                    <a:pt x="787" y="800"/>
                  </a:lnTo>
                  <a:lnTo>
                    <a:pt x="786" y="801"/>
                  </a:lnTo>
                  <a:lnTo>
                    <a:pt x="787" y="802"/>
                  </a:lnTo>
                  <a:lnTo>
                    <a:pt x="789" y="802"/>
                  </a:lnTo>
                  <a:close/>
                  <a:moveTo>
                    <a:pt x="786" y="790"/>
                  </a:moveTo>
                  <a:lnTo>
                    <a:pt x="785" y="789"/>
                  </a:lnTo>
                  <a:lnTo>
                    <a:pt x="785" y="790"/>
                  </a:lnTo>
                  <a:lnTo>
                    <a:pt x="785" y="791"/>
                  </a:lnTo>
                  <a:lnTo>
                    <a:pt x="786" y="792"/>
                  </a:lnTo>
                  <a:lnTo>
                    <a:pt x="787" y="791"/>
                  </a:lnTo>
                  <a:lnTo>
                    <a:pt x="786" y="791"/>
                  </a:lnTo>
                  <a:lnTo>
                    <a:pt x="787" y="790"/>
                  </a:lnTo>
                  <a:lnTo>
                    <a:pt x="786" y="790"/>
                  </a:lnTo>
                  <a:close/>
                  <a:moveTo>
                    <a:pt x="591" y="755"/>
                  </a:moveTo>
                  <a:lnTo>
                    <a:pt x="591" y="756"/>
                  </a:lnTo>
                  <a:lnTo>
                    <a:pt x="592" y="756"/>
                  </a:lnTo>
                  <a:lnTo>
                    <a:pt x="594" y="756"/>
                  </a:lnTo>
                  <a:lnTo>
                    <a:pt x="594" y="757"/>
                  </a:lnTo>
                  <a:lnTo>
                    <a:pt x="595" y="757"/>
                  </a:lnTo>
                  <a:lnTo>
                    <a:pt x="596" y="757"/>
                  </a:lnTo>
                  <a:lnTo>
                    <a:pt x="597" y="757"/>
                  </a:lnTo>
                  <a:lnTo>
                    <a:pt x="597" y="756"/>
                  </a:lnTo>
                  <a:lnTo>
                    <a:pt x="597" y="755"/>
                  </a:lnTo>
                  <a:lnTo>
                    <a:pt x="596" y="755"/>
                  </a:lnTo>
                  <a:lnTo>
                    <a:pt x="595" y="755"/>
                  </a:lnTo>
                  <a:lnTo>
                    <a:pt x="594" y="755"/>
                  </a:lnTo>
                  <a:lnTo>
                    <a:pt x="592" y="754"/>
                  </a:lnTo>
                  <a:lnTo>
                    <a:pt x="592" y="755"/>
                  </a:lnTo>
                  <a:lnTo>
                    <a:pt x="591" y="755"/>
                  </a:lnTo>
                  <a:close/>
                  <a:moveTo>
                    <a:pt x="814" y="755"/>
                  </a:moveTo>
                  <a:lnTo>
                    <a:pt x="813" y="755"/>
                  </a:lnTo>
                  <a:lnTo>
                    <a:pt x="813" y="756"/>
                  </a:lnTo>
                  <a:lnTo>
                    <a:pt x="813" y="757"/>
                  </a:lnTo>
                  <a:lnTo>
                    <a:pt x="814" y="757"/>
                  </a:lnTo>
                  <a:lnTo>
                    <a:pt x="814" y="756"/>
                  </a:lnTo>
                  <a:lnTo>
                    <a:pt x="815" y="757"/>
                  </a:lnTo>
                  <a:lnTo>
                    <a:pt x="816" y="757"/>
                  </a:lnTo>
                  <a:lnTo>
                    <a:pt x="816" y="756"/>
                  </a:lnTo>
                  <a:lnTo>
                    <a:pt x="815" y="756"/>
                  </a:lnTo>
                  <a:lnTo>
                    <a:pt x="814" y="755"/>
                  </a:lnTo>
                  <a:close/>
                  <a:moveTo>
                    <a:pt x="597" y="741"/>
                  </a:moveTo>
                  <a:lnTo>
                    <a:pt x="596" y="742"/>
                  </a:lnTo>
                  <a:lnTo>
                    <a:pt x="597" y="742"/>
                  </a:lnTo>
                  <a:lnTo>
                    <a:pt x="598" y="742"/>
                  </a:lnTo>
                  <a:lnTo>
                    <a:pt x="598" y="741"/>
                  </a:lnTo>
                  <a:lnTo>
                    <a:pt x="597" y="740"/>
                  </a:lnTo>
                  <a:lnTo>
                    <a:pt x="596" y="740"/>
                  </a:lnTo>
                  <a:lnTo>
                    <a:pt x="596" y="741"/>
                  </a:lnTo>
                  <a:lnTo>
                    <a:pt x="597" y="741"/>
                  </a:lnTo>
                  <a:close/>
                  <a:moveTo>
                    <a:pt x="343" y="725"/>
                  </a:moveTo>
                  <a:lnTo>
                    <a:pt x="344" y="725"/>
                  </a:lnTo>
                  <a:lnTo>
                    <a:pt x="344" y="724"/>
                  </a:lnTo>
                  <a:lnTo>
                    <a:pt x="345" y="725"/>
                  </a:lnTo>
                  <a:lnTo>
                    <a:pt x="345" y="724"/>
                  </a:lnTo>
                  <a:lnTo>
                    <a:pt x="346" y="724"/>
                  </a:lnTo>
                  <a:lnTo>
                    <a:pt x="347" y="724"/>
                  </a:lnTo>
                  <a:lnTo>
                    <a:pt x="346" y="722"/>
                  </a:lnTo>
                  <a:lnTo>
                    <a:pt x="346" y="720"/>
                  </a:lnTo>
                  <a:lnTo>
                    <a:pt x="345" y="720"/>
                  </a:lnTo>
                  <a:lnTo>
                    <a:pt x="345" y="722"/>
                  </a:lnTo>
                  <a:lnTo>
                    <a:pt x="346" y="723"/>
                  </a:lnTo>
                  <a:lnTo>
                    <a:pt x="345" y="723"/>
                  </a:lnTo>
                  <a:lnTo>
                    <a:pt x="344" y="722"/>
                  </a:lnTo>
                  <a:lnTo>
                    <a:pt x="343" y="722"/>
                  </a:lnTo>
                  <a:lnTo>
                    <a:pt x="343" y="723"/>
                  </a:lnTo>
                  <a:lnTo>
                    <a:pt x="343" y="724"/>
                  </a:lnTo>
                  <a:lnTo>
                    <a:pt x="343" y="725"/>
                  </a:lnTo>
                  <a:close/>
                  <a:moveTo>
                    <a:pt x="819" y="724"/>
                  </a:moveTo>
                  <a:lnTo>
                    <a:pt x="819" y="723"/>
                  </a:lnTo>
                  <a:lnTo>
                    <a:pt x="818" y="724"/>
                  </a:lnTo>
                  <a:lnTo>
                    <a:pt x="818" y="723"/>
                  </a:lnTo>
                  <a:lnTo>
                    <a:pt x="817" y="723"/>
                  </a:lnTo>
                  <a:lnTo>
                    <a:pt x="817" y="724"/>
                  </a:lnTo>
                  <a:lnTo>
                    <a:pt x="819" y="725"/>
                  </a:lnTo>
                  <a:lnTo>
                    <a:pt x="819" y="724"/>
                  </a:lnTo>
                  <a:close/>
                  <a:moveTo>
                    <a:pt x="343" y="723"/>
                  </a:moveTo>
                  <a:lnTo>
                    <a:pt x="341" y="723"/>
                  </a:lnTo>
                  <a:lnTo>
                    <a:pt x="341" y="722"/>
                  </a:lnTo>
                  <a:lnTo>
                    <a:pt x="339" y="722"/>
                  </a:lnTo>
                  <a:lnTo>
                    <a:pt x="339" y="723"/>
                  </a:lnTo>
                  <a:lnTo>
                    <a:pt x="341" y="724"/>
                  </a:lnTo>
                  <a:lnTo>
                    <a:pt x="343" y="723"/>
                  </a:lnTo>
                  <a:close/>
                  <a:moveTo>
                    <a:pt x="678" y="687"/>
                  </a:moveTo>
                  <a:lnTo>
                    <a:pt x="677" y="686"/>
                  </a:lnTo>
                  <a:lnTo>
                    <a:pt x="672" y="685"/>
                  </a:lnTo>
                  <a:lnTo>
                    <a:pt x="671" y="686"/>
                  </a:lnTo>
                  <a:lnTo>
                    <a:pt x="670" y="686"/>
                  </a:lnTo>
                  <a:lnTo>
                    <a:pt x="669" y="686"/>
                  </a:lnTo>
                  <a:lnTo>
                    <a:pt x="665" y="687"/>
                  </a:lnTo>
                  <a:lnTo>
                    <a:pt x="665" y="688"/>
                  </a:lnTo>
                  <a:lnTo>
                    <a:pt x="664" y="692"/>
                  </a:lnTo>
                  <a:lnTo>
                    <a:pt x="663" y="693"/>
                  </a:lnTo>
                  <a:lnTo>
                    <a:pt x="663" y="694"/>
                  </a:lnTo>
                  <a:lnTo>
                    <a:pt x="659" y="698"/>
                  </a:lnTo>
                  <a:lnTo>
                    <a:pt x="658" y="699"/>
                  </a:lnTo>
                  <a:lnTo>
                    <a:pt x="658" y="701"/>
                  </a:lnTo>
                  <a:lnTo>
                    <a:pt x="658" y="702"/>
                  </a:lnTo>
                  <a:lnTo>
                    <a:pt x="658" y="704"/>
                  </a:lnTo>
                  <a:lnTo>
                    <a:pt x="658" y="707"/>
                  </a:lnTo>
                  <a:lnTo>
                    <a:pt x="659" y="708"/>
                  </a:lnTo>
                  <a:lnTo>
                    <a:pt x="658" y="708"/>
                  </a:lnTo>
                  <a:lnTo>
                    <a:pt x="658" y="709"/>
                  </a:lnTo>
                  <a:lnTo>
                    <a:pt x="658" y="710"/>
                  </a:lnTo>
                  <a:lnTo>
                    <a:pt x="659" y="710"/>
                  </a:lnTo>
                  <a:lnTo>
                    <a:pt x="659" y="711"/>
                  </a:lnTo>
                  <a:lnTo>
                    <a:pt x="661" y="713"/>
                  </a:lnTo>
                  <a:lnTo>
                    <a:pt x="661" y="715"/>
                  </a:lnTo>
                  <a:lnTo>
                    <a:pt x="661" y="716"/>
                  </a:lnTo>
                  <a:lnTo>
                    <a:pt x="663" y="716"/>
                  </a:lnTo>
                  <a:lnTo>
                    <a:pt x="666" y="716"/>
                  </a:lnTo>
                  <a:lnTo>
                    <a:pt x="667" y="716"/>
                  </a:lnTo>
                  <a:lnTo>
                    <a:pt x="668" y="716"/>
                  </a:lnTo>
                  <a:lnTo>
                    <a:pt x="669" y="715"/>
                  </a:lnTo>
                  <a:lnTo>
                    <a:pt x="670" y="716"/>
                  </a:lnTo>
                  <a:lnTo>
                    <a:pt x="670" y="715"/>
                  </a:lnTo>
                  <a:lnTo>
                    <a:pt x="672" y="716"/>
                  </a:lnTo>
                  <a:lnTo>
                    <a:pt x="676" y="713"/>
                  </a:lnTo>
                  <a:lnTo>
                    <a:pt x="677" y="713"/>
                  </a:lnTo>
                  <a:lnTo>
                    <a:pt x="677" y="712"/>
                  </a:lnTo>
                  <a:lnTo>
                    <a:pt x="678" y="712"/>
                  </a:lnTo>
                  <a:lnTo>
                    <a:pt x="679" y="712"/>
                  </a:lnTo>
                  <a:lnTo>
                    <a:pt x="679" y="711"/>
                  </a:lnTo>
                  <a:lnTo>
                    <a:pt x="680" y="711"/>
                  </a:lnTo>
                  <a:lnTo>
                    <a:pt x="680" y="710"/>
                  </a:lnTo>
                  <a:lnTo>
                    <a:pt x="681" y="709"/>
                  </a:lnTo>
                  <a:lnTo>
                    <a:pt x="681" y="708"/>
                  </a:lnTo>
                  <a:lnTo>
                    <a:pt x="682" y="707"/>
                  </a:lnTo>
                  <a:lnTo>
                    <a:pt x="682" y="705"/>
                  </a:lnTo>
                  <a:lnTo>
                    <a:pt x="681" y="704"/>
                  </a:lnTo>
                  <a:lnTo>
                    <a:pt x="681" y="702"/>
                  </a:lnTo>
                  <a:lnTo>
                    <a:pt x="681" y="701"/>
                  </a:lnTo>
                  <a:lnTo>
                    <a:pt x="682" y="700"/>
                  </a:lnTo>
                  <a:lnTo>
                    <a:pt x="681" y="699"/>
                  </a:lnTo>
                  <a:lnTo>
                    <a:pt x="681" y="697"/>
                  </a:lnTo>
                  <a:lnTo>
                    <a:pt x="681" y="696"/>
                  </a:lnTo>
                  <a:lnTo>
                    <a:pt x="681" y="695"/>
                  </a:lnTo>
                  <a:lnTo>
                    <a:pt x="682" y="694"/>
                  </a:lnTo>
                  <a:lnTo>
                    <a:pt x="682" y="693"/>
                  </a:lnTo>
                  <a:lnTo>
                    <a:pt x="682" y="692"/>
                  </a:lnTo>
                  <a:lnTo>
                    <a:pt x="682" y="689"/>
                  </a:lnTo>
                  <a:lnTo>
                    <a:pt x="681" y="689"/>
                  </a:lnTo>
                  <a:lnTo>
                    <a:pt x="681" y="688"/>
                  </a:lnTo>
                  <a:lnTo>
                    <a:pt x="678" y="687"/>
                  </a:lnTo>
                  <a:close/>
                  <a:moveTo>
                    <a:pt x="343" y="709"/>
                  </a:moveTo>
                  <a:lnTo>
                    <a:pt x="341" y="709"/>
                  </a:lnTo>
                  <a:lnTo>
                    <a:pt x="343" y="710"/>
                  </a:lnTo>
                  <a:lnTo>
                    <a:pt x="343" y="709"/>
                  </a:lnTo>
                  <a:close/>
                  <a:moveTo>
                    <a:pt x="339" y="711"/>
                  </a:moveTo>
                  <a:lnTo>
                    <a:pt x="339" y="712"/>
                  </a:lnTo>
                  <a:lnTo>
                    <a:pt x="341" y="712"/>
                  </a:lnTo>
                  <a:lnTo>
                    <a:pt x="341" y="713"/>
                  </a:lnTo>
                  <a:lnTo>
                    <a:pt x="343" y="713"/>
                  </a:lnTo>
                  <a:lnTo>
                    <a:pt x="343" y="712"/>
                  </a:lnTo>
                  <a:lnTo>
                    <a:pt x="343" y="711"/>
                  </a:lnTo>
                  <a:lnTo>
                    <a:pt x="343" y="710"/>
                  </a:lnTo>
                  <a:lnTo>
                    <a:pt x="341" y="710"/>
                  </a:lnTo>
                  <a:lnTo>
                    <a:pt x="339" y="711"/>
                  </a:lnTo>
                  <a:close/>
                  <a:moveTo>
                    <a:pt x="339" y="705"/>
                  </a:moveTo>
                  <a:lnTo>
                    <a:pt x="339" y="707"/>
                  </a:lnTo>
                  <a:lnTo>
                    <a:pt x="339" y="708"/>
                  </a:lnTo>
                  <a:lnTo>
                    <a:pt x="339" y="709"/>
                  </a:lnTo>
                  <a:lnTo>
                    <a:pt x="339" y="710"/>
                  </a:lnTo>
                  <a:lnTo>
                    <a:pt x="341" y="709"/>
                  </a:lnTo>
                  <a:lnTo>
                    <a:pt x="341" y="708"/>
                  </a:lnTo>
                  <a:lnTo>
                    <a:pt x="343" y="708"/>
                  </a:lnTo>
                  <a:lnTo>
                    <a:pt x="343" y="707"/>
                  </a:lnTo>
                  <a:lnTo>
                    <a:pt x="341" y="707"/>
                  </a:lnTo>
                  <a:lnTo>
                    <a:pt x="341" y="705"/>
                  </a:lnTo>
                  <a:lnTo>
                    <a:pt x="341" y="704"/>
                  </a:lnTo>
                  <a:lnTo>
                    <a:pt x="339" y="704"/>
                  </a:lnTo>
                  <a:lnTo>
                    <a:pt x="339" y="705"/>
                  </a:lnTo>
                  <a:close/>
                  <a:moveTo>
                    <a:pt x="688" y="693"/>
                  </a:moveTo>
                  <a:lnTo>
                    <a:pt x="688" y="694"/>
                  </a:lnTo>
                  <a:lnTo>
                    <a:pt x="686" y="693"/>
                  </a:lnTo>
                  <a:lnTo>
                    <a:pt x="684" y="694"/>
                  </a:lnTo>
                  <a:lnTo>
                    <a:pt x="684" y="695"/>
                  </a:lnTo>
                  <a:lnTo>
                    <a:pt x="684" y="696"/>
                  </a:lnTo>
                  <a:lnTo>
                    <a:pt x="684" y="697"/>
                  </a:lnTo>
                  <a:lnTo>
                    <a:pt x="686" y="699"/>
                  </a:lnTo>
                  <a:lnTo>
                    <a:pt x="687" y="699"/>
                  </a:lnTo>
                  <a:lnTo>
                    <a:pt x="687" y="700"/>
                  </a:lnTo>
                  <a:lnTo>
                    <a:pt x="688" y="701"/>
                  </a:lnTo>
                  <a:lnTo>
                    <a:pt x="694" y="701"/>
                  </a:lnTo>
                  <a:lnTo>
                    <a:pt x="699" y="701"/>
                  </a:lnTo>
                  <a:lnTo>
                    <a:pt x="699" y="700"/>
                  </a:lnTo>
                  <a:lnTo>
                    <a:pt x="699" y="699"/>
                  </a:lnTo>
                  <a:lnTo>
                    <a:pt x="699" y="698"/>
                  </a:lnTo>
                  <a:lnTo>
                    <a:pt x="699" y="697"/>
                  </a:lnTo>
                  <a:lnTo>
                    <a:pt x="699" y="696"/>
                  </a:lnTo>
                  <a:lnTo>
                    <a:pt x="698" y="695"/>
                  </a:lnTo>
                  <a:lnTo>
                    <a:pt x="697" y="695"/>
                  </a:lnTo>
                  <a:lnTo>
                    <a:pt x="695" y="695"/>
                  </a:lnTo>
                  <a:lnTo>
                    <a:pt x="695" y="696"/>
                  </a:lnTo>
                  <a:lnTo>
                    <a:pt x="694" y="696"/>
                  </a:lnTo>
                  <a:lnTo>
                    <a:pt x="694" y="695"/>
                  </a:lnTo>
                  <a:lnTo>
                    <a:pt x="693" y="695"/>
                  </a:lnTo>
                  <a:lnTo>
                    <a:pt x="692" y="694"/>
                  </a:lnTo>
                  <a:lnTo>
                    <a:pt x="691" y="694"/>
                  </a:lnTo>
                  <a:lnTo>
                    <a:pt x="689" y="694"/>
                  </a:lnTo>
                  <a:lnTo>
                    <a:pt x="689" y="693"/>
                  </a:lnTo>
                  <a:lnTo>
                    <a:pt x="691" y="693"/>
                  </a:lnTo>
                  <a:lnTo>
                    <a:pt x="691" y="692"/>
                  </a:lnTo>
                  <a:lnTo>
                    <a:pt x="689" y="689"/>
                  </a:lnTo>
                  <a:lnTo>
                    <a:pt x="688" y="692"/>
                  </a:lnTo>
                  <a:lnTo>
                    <a:pt x="688" y="693"/>
                  </a:lnTo>
                  <a:close/>
                  <a:moveTo>
                    <a:pt x="332" y="697"/>
                  </a:moveTo>
                  <a:lnTo>
                    <a:pt x="332" y="696"/>
                  </a:lnTo>
                  <a:lnTo>
                    <a:pt x="330" y="696"/>
                  </a:lnTo>
                  <a:lnTo>
                    <a:pt x="330" y="697"/>
                  </a:lnTo>
                  <a:lnTo>
                    <a:pt x="329" y="696"/>
                  </a:lnTo>
                  <a:lnTo>
                    <a:pt x="329" y="697"/>
                  </a:lnTo>
                  <a:lnTo>
                    <a:pt x="332" y="698"/>
                  </a:lnTo>
                  <a:lnTo>
                    <a:pt x="332" y="697"/>
                  </a:lnTo>
                  <a:close/>
                  <a:moveTo>
                    <a:pt x="773" y="687"/>
                  </a:moveTo>
                  <a:lnTo>
                    <a:pt x="772" y="687"/>
                  </a:lnTo>
                  <a:lnTo>
                    <a:pt x="772" y="688"/>
                  </a:lnTo>
                  <a:lnTo>
                    <a:pt x="773" y="688"/>
                  </a:lnTo>
                  <a:lnTo>
                    <a:pt x="773" y="687"/>
                  </a:lnTo>
                  <a:close/>
                  <a:moveTo>
                    <a:pt x="772" y="689"/>
                  </a:moveTo>
                  <a:lnTo>
                    <a:pt x="772" y="688"/>
                  </a:lnTo>
                  <a:lnTo>
                    <a:pt x="771" y="688"/>
                  </a:lnTo>
                  <a:lnTo>
                    <a:pt x="770" y="688"/>
                  </a:lnTo>
                  <a:lnTo>
                    <a:pt x="769" y="688"/>
                  </a:lnTo>
                  <a:lnTo>
                    <a:pt x="769" y="689"/>
                  </a:lnTo>
                  <a:lnTo>
                    <a:pt x="770" y="689"/>
                  </a:lnTo>
                  <a:lnTo>
                    <a:pt x="772" y="692"/>
                  </a:lnTo>
                  <a:lnTo>
                    <a:pt x="773" y="689"/>
                  </a:lnTo>
                  <a:lnTo>
                    <a:pt x="772" y="689"/>
                  </a:lnTo>
                  <a:close/>
                  <a:moveTo>
                    <a:pt x="689" y="682"/>
                  </a:moveTo>
                  <a:lnTo>
                    <a:pt x="688" y="683"/>
                  </a:lnTo>
                  <a:lnTo>
                    <a:pt x="688" y="684"/>
                  </a:lnTo>
                  <a:lnTo>
                    <a:pt x="689" y="684"/>
                  </a:lnTo>
                  <a:lnTo>
                    <a:pt x="689" y="685"/>
                  </a:lnTo>
                  <a:lnTo>
                    <a:pt x="691" y="686"/>
                  </a:lnTo>
                  <a:lnTo>
                    <a:pt x="689" y="686"/>
                  </a:lnTo>
                  <a:lnTo>
                    <a:pt x="689" y="687"/>
                  </a:lnTo>
                  <a:lnTo>
                    <a:pt x="691" y="687"/>
                  </a:lnTo>
                  <a:lnTo>
                    <a:pt x="692" y="687"/>
                  </a:lnTo>
                  <a:lnTo>
                    <a:pt x="692" y="686"/>
                  </a:lnTo>
                  <a:lnTo>
                    <a:pt x="692" y="685"/>
                  </a:lnTo>
                  <a:lnTo>
                    <a:pt x="691" y="684"/>
                  </a:lnTo>
                  <a:lnTo>
                    <a:pt x="691" y="683"/>
                  </a:lnTo>
                  <a:lnTo>
                    <a:pt x="689" y="682"/>
                  </a:lnTo>
                  <a:close/>
                  <a:moveTo>
                    <a:pt x="375" y="679"/>
                  </a:moveTo>
                  <a:lnTo>
                    <a:pt x="373" y="679"/>
                  </a:lnTo>
                  <a:lnTo>
                    <a:pt x="372" y="679"/>
                  </a:lnTo>
                  <a:lnTo>
                    <a:pt x="372" y="681"/>
                  </a:lnTo>
                  <a:lnTo>
                    <a:pt x="373" y="683"/>
                  </a:lnTo>
                  <a:lnTo>
                    <a:pt x="374" y="683"/>
                  </a:lnTo>
                  <a:lnTo>
                    <a:pt x="375" y="684"/>
                  </a:lnTo>
                  <a:lnTo>
                    <a:pt x="377" y="684"/>
                  </a:lnTo>
                  <a:lnTo>
                    <a:pt x="378" y="684"/>
                  </a:lnTo>
                  <a:lnTo>
                    <a:pt x="378" y="683"/>
                  </a:lnTo>
                  <a:lnTo>
                    <a:pt x="378" y="682"/>
                  </a:lnTo>
                  <a:lnTo>
                    <a:pt x="378" y="681"/>
                  </a:lnTo>
                  <a:lnTo>
                    <a:pt x="377" y="679"/>
                  </a:lnTo>
                  <a:lnTo>
                    <a:pt x="375" y="679"/>
                  </a:lnTo>
                  <a:close/>
                  <a:moveTo>
                    <a:pt x="766" y="682"/>
                  </a:moveTo>
                  <a:lnTo>
                    <a:pt x="766" y="683"/>
                  </a:lnTo>
                  <a:lnTo>
                    <a:pt x="764" y="683"/>
                  </a:lnTo>
                  <a:lnTo>
                    <a:pt x="763" y="682"/>
                  </a:lnTo>
                  <a:lnTo>
                    <a:pt x="763" y="683"/>
                  </a:lnTo>
                  <a:lnTo>
                    <a:pt x="763" y="684"/>
                  </a:lnTo>
                  <a:lnTo>
                    <a:pt x="762" y="684"/>
                  </a:lnTo>
                  <a:lnTo>
                    <a:pt x="763" y="685"/>
                  </a:lnTo>
                  <a:lnTo>
                    <a:pt x="764" y="685"/>
                  </a:lnTo>
                  <a:lnTo>
                    <a:pt x="766" y="685"/>
                  </a:lnTo>
                  <a:lnTo>
                    <a:pt x="766" y="684"/>
                  </a:lnTo>
                  <a:lnTo>
                    <a:pt x="768" y="684"/>
                  </a:lnTo>
                  <a:lnTo>
                    <a:pt x="768" y="683"/>
                  </a:lnTo>
                  <a:lnTo>
                    <a:pt x="769" y="683"/>
                  </a:lnTo>
                  <a:lnTo>
                    <a:pt x="768" y="682"/>
                  </a:lnTo>
                  <a:lnTo>
                    <a:pt x="766" y="682"/>
                  </a:lnTo>
                  <a:close/>
                  <a:moveTo>
                    <a:pt x="460" y="654"/>
                  </a:moveTo>
                  <a:lnTo>
                    <a:pt x="459" y="654"/>
                  </a:lnTo>
                  <a:lnTo>
                    <a:pt x="458" y="654"/>
                  </a:lnTo>
                  <a:lnTo>
                    <a:pt x="458" y="653"/>
                  </a:lnTo>
                  <a:lnTo>
                    <a:pt x="457" y="653"/>
                  </a:lnTo>
                  <a:lnTo>
                    <a:pt x="455" y="652"/>
                  </a:lnTo>
                  <a:lnTo>
                    <a:pt x="454" y="650"/>
                  </a:lnTo>
                  <a:lnTo>
                    <a:pt x="453" y="649"/>
                  </a:lnTo>
                  <a:lnTo>
                    <a:pt x="452" y="648"/>
                  </a:lnTo>
                  <a:lnTo>
                    <a:pt x="451" y="649"/>
                  </a:lnTo>
                  <a:lnTo>
                    <a:pt x="450" y="648"/>
                  </a:lnTo>
                  <a:lnTo>
                    <a:pt x="450" y="647"/>
                  </a:lnTo>
                  <a:lnTo>
                    <a:pt x="451" y="647"/>
                  </a:lnTo>
                  <a:lnTo>
                    <a:pt x="451" y="645"/>
                  </a:lnTo>
                  <a:lnTo>
                    <a:pt x="450" y="643"/>
                  </a:lnTo>
                  <a:lnTo>
                    <a:pt x="449" y="643"/>
                  </a:lnTo>
                  <a:lnTo>
                    <a:pt x="447" y="642"/>
                  </a:lnTo>
                  <a:lnTo>
                    <a:pt x="447" y="641"/>
                  </a:lnTo>
                  <a:lnTo>
                    <a:pt x="446" y="641"/>
                  </a:lnTo>
                  <a:lnTo>
                    <a:pt x="446" y="640"/>
                  </a:lnTo>
                  <a:lnTo>
                    <a:pt x="444" y="640"/>
                  </a:lnTo>
                  <a:lnTo>
                    <a:pt x="443" y="640"/>
                  </a:lnTo>
                  <a:lnTo>
                    <a:pt x="443" y="641"/>
                  </a:lnTo>
                  <a:lnTo>
                    <a:pt x="443" y="642"/>
                  </a:lnTo>
                  <a:lnTo>
                    <a:pt x="442" y="642"/>
                  </a:lnTo>
                  <a:lnTo>
                    <a:pt x="442" y="643"/>
                  </a:lnTo>
                  <a:lnTo>
                    <a:pt x="441" y="645"/>
                  </a:lnTo>
                  <a:lnTo>
                    <a:pt x="441" y="647"/>
                  </a:lnTo>
                  <a:lnTo>
                    <a:pt x="441" y="648"/>
                  </a:lnTo>
                  <a:lnTo>
                    <a:pt x="441" y="649"/>
                  </a:lnTo>
                  <a:lnTo>
                    <a:pt x="440" y="650"/>
                  </a:lnTo>
                  <a:lnTo>
                    <a:pt x="441" y="650"/>
                  </a:lnTo>
                  <a:lnTo>
                    <a:pt x="442" y="651"/>
                  </a:lnTo>
                  <a:lnTo>
                    <a:pt x="442" y="652"/>
                  </a:lnTo>
                  <a:lnTo>
                    <a:pt x="443" y="653"/>
                  </a:lnTo>
                  <a:lnTo>
                    <a:pt x="444" y="654"/>
                  </a:lnTo>
                  <a:lnTo>
                    <a:pt x="443" y="654"/>
                  </a:lnTo>
                  <a:lnTo>
                    <a:pt x="443" y="653"/>
                  </a:lnTo>
                  <a:lnTo>
                    <a:pt x="442" y="653"/>
                  </a:lnTo>
                  <a:lnTo>
                    <a:pt x="441" y="652"/>
                  </a:lnTo>
                  <a:lnTo>
                    <a:pt x="441" y="651"/>
                  </a:lnTo>
                  <a:lnTo>
                    <a:pt x="440" y="650"/>
                  </a:lnTo>
                  <a:lnTo>
                    <a:pt x="439" y="650"/>
                  </a:lnTo>
                  <a:lnTo>
                    <a:pt x="438" y="651"/>
                  </a:lnTo>
                  <a:lnTo>
                    <a:pt x="438" y="652"/>
                  </a:lnTo>
                  <a:lnTo>
                    <a:pt x="439" y="652"/>
                  </a:lnTo>
                  <a:lnTo>
                    <a:pt x="440" y="653"/>
                  </a:lnTo>
                  <a:lnTo>
                    <a:pt x="439" y="653"/>
                  </a:lnTo>
                  <a:lnTo>
                    <a:pt x="438" y="653"/>
                  </a:lnTo>
                  <a:lnTo>
                    <a:pt x="438" y="654"/>
                  </a:lnTo>
                  <a:lnTo>
                    <a:pt x="439" y="655"/>
                  </a:lnTo>
                  <a:lnTo>
                    <a:pt x="440" y="655"/>
                  </a:lnTo>
                  <a:lnTo>
                    <a:pt x="440" y="656"/>
                  </a:lnTo>
                  <a:lnTo>
                    <a:pt x="440" y="658"/>
                  </a:lnTo>
                  <a:lnTo>
                    <a:pt x="439" y="658"/>
                  </a:lnTo>
                  <a:lnTo>
                    <a:pt x="439" y="659"/>
                  </a:lnTo>
                  <a:lnTo>
                    <a:pt x="438" y="659"/>
                  </a:lnTo>
                  <a:lnTo>
                    <a:pt x="437" y="659"/>
                  </a:lnTo>
                  <a:lnTo>
                    <a:pt x="437" y="661"/>
                  </a:lnTo>
                  <a:lnTo>
                    <a:pt x="437" y="662"/>
                  </a:lnTo>
                  <a:lnTo>
                    <a:pt x="436" y="662"/>
                  </a:lnTo>
                  <a:lnTo>
                    <a:pt x="435" y="662"/>
                  </a:lnTo>
                  <a:lnTo>
                    <a:pt x="435" y="663"/>
                  </a:lnTo>
                  <a:lnTo>
                    <a:pt x="434" y="663"/>
                  </a:lnTo>
                  <a:lnTo>
                    <a:pt x="431" y="663"/>
                  </a:lnTo>
                  <a:lnTo>
                    <a:pt x="430" y="663"/>
                  </a:lnTo>
                  <a:lnTo>
                    <a:pt x="429" y="663"/>
                  </a:lnTo>
                  <a:lnTo>
                    <a:pt x="429" y="664"/>
                  </a:lnTo>
                  <a:lnTo>
                    <a:pt x="428" y="665"/>
                  </a:lnTo>
                  <a:lnTo>
                    <a:pt x="428" y="666"/>
                  </a:lnTo>
                  <a:lnTo>
                    <a:pt x="428" y="667"/>
                  </a:lnTo>
                  <a:lnTo>
                    <a:pt x="429" y="667"/>
                  </a:lnTo>
                  <a:lnTo>
                    <a:pt x="429" y="669"/>
                  </a:lnTo>
                  <a:lnTo>
                    <a:pt x="429" y="670"/>
                  </a:lnTo>
                  <a:lnTo>
                    <a:pt x="430" y="671"/>
                  </a:lnTo>
                  <a:lnTo>
                    <a:pt x="431" y="671"/>
                  </a:lnTo>
                  <a:lnTo>
                    <a:pt x="434" y="671"/>
                  </a:lnTo>
                  <a:lnTo>
                    <a:pt x="435" y="671"/>
                  </a:lnTo>
                  <a:lnTo>
                    <a:pt x="434" y="670"/>
                  </a:lnTo>
                  <a:lnTo>
                    <a:pt x="435" y="670"/>
                  </a:lnTo>
                  <a:lnTo>
                    <a:pt x="435" y="669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6" y="671"/>
                  </a:lnTo>
                  <a:lnTo>
                    <a:pt x="436" y="672"/>
                  </a:lnTo>
                  <a:lnTo>
                    <a:pt x="437" y="673"/>
                  </a:lnTo>
                  <a:lnTo>
                    <a:pt x="438" y="673"/>
                  </a:lnTo>
                  <a:lnTo>
                    <a:pt x="438" y="672"/>
                  </a:lnTo>
                  <a:lnTo>
                    <a:pt x="439" y="673"/>
                  </a:lnTo>
                  <a:lnTo>
                    <a:pt x="439" y="674"/>
                  </a:lnTo>
                  <a:lnTo>
                    <a:pt x="440" y="674"/>
                  </a:lnTo>
                  <a:lnTo>
                    <a:pt x="440" y="673"/>
                  </a:lnTo>
                  <a:lnTo>
                    <a:pt x="440" y="672"/>
                  </a:lnTo>
                  <a:lnTo>
                    <a:pt x="440" y="671"/>
                  </a:lnTo>
                  <a:lnTo>
                    <a:pt x="441" y="671"/>
                  </a:lnTo>
                  <a:lnTo>
                    <a:pt x="441" y="672"/>
                  </a:lnTo>
                  <a:lnTo>
                    <a:pt x="441" y="673"/>
                  </a:lnTo>
                  <a:lnTo>
                    <a:pt x="441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3" y="676"/>
                  </a:lnTo>
                  <a:lnTo>
                    <a:pt x="444" y="676"/>
                  </a:lnTo>
                  <a:lnTo>
                    <a:pt x="446" y="677"/>
                  </a:lnTo>
                  <a:lnTo>
                    <a:pt x="447" y="677"/>
                  </a:lnTo>
                  <a:lnTo>
                    <a:pt x="447" y="678"/>
                  </a:lnTo>
                  <a:lnTo>
                    <a:pt x="449" y="678"/>
                  </a:lnTo>
                  <a:lnTo>
                    <a:pt x="449" y="679"/>
                  </a:lnTo>
                  <a:lnTo>
                    <a:pt x="450" y="681"/>
                  </a:lnTo>
                  <a:lnTo>
                    <a:pt x="451" y="681"/>
                  </a:lnTo>
                  <a:lnTo>
                    <a:pt x="451" y="679"/>
                  </a:lnTo>
                  <a:lnTo>
                    <a:pt x="452" y="681"/>
                  </a:lnTo>
                  <a:lnTo>
                    <a:pt x="453" y="681"/>
                  </a:lnTo>
                  <a:lnTo>
                    <a:pt x="454" y="681"/>
                  </a:lnTo>
                  <a:lnTo>
                    <a:pt x="453" y="679"/>
                  </a:lnTo>
                  <a:lnTo>
                    <a:pt x="453" y="678"/>
                  </a:lnTo>
                  <a:lnTo>
                    <a:pt x="454" y="679"/>
                  </a:lnTo>
                  <a:lnTo>
                    <a:pt x="454" y="681"/>
                  </a:lnTo>
                  <a:lnTo>
                    <a:pt x="455" y="681"/>
                  </a:lnTo>
                  <a:lnTo>
                    <a:pt x="458" y="682"/>
                  </a:lnTo>
                  <a:lnTo>
                    <a:pt x="459" y="682"/>
                  </a:lnTo>
                  <a:lnTo>
                    <a:pt x="459" y="683"/>
                  </a:lnTo>
                  <a:lnTo>
                    <a:pt x="460" y="683"/>
                  </a:lnTo>
                  <a:lnTo>
                    <a:pt x="461" y="682"/>
                  </a:lnTo>
                  <a:lnTo>
                    <a:pt x="463" y="682"/>
                  </a:lnTo>
                  <a:lnTo>
                    <a:pt x="464" y="679"/>
                  </a:lnTo>
                  <a:lnTo>
                    <a:pt x="465" y="679"/>
                  </a:lnTo>
                  <a:lnTo>
                    <a:pt x="465" y="678"/>
                  </a:lnTo>
                  <a:lnTo>
                    <a:pt x="466" y="678"/>
                  </a:lnTo>
                  <a:lnTo>
                    <a:pt x="467" y="678"/>
                  </a:lnTo>
                  <a:lnTo>
                    <a:pt x="466" y="677"/>
                  </a:lnTo>
                  <a:lnTo>
                    <a:pt x="467" y="676"/>
                  </a:lnTo>
                  <a:lnTo>
                    <a:pt x="467" y="674"/>
                  </a:lnTo>
                  <a:lnTo>
                    <a:pt x="470" y="673"/>
                  </a:lnTo>
                  <a:lnTo>
                    <a:pt x="470" y="674"/>
                  </a:lnTo>
                  <a:lnTo>
                    <a:pt x="470" y="676"/>
                  </a:lnTo>
                  <a:lnTo>
                    <a:pt x="471" y="674"/>
                  </a:lnTo>
                  <a:lnTo>
                    <a:pt x="471" y="673"/>
                  </a:lnTo>
                  <a:lnTo>
                    <a:pt x="472" y="673"/>
                  </a:lnTo>
                  <a:lnTo>
                    <a:pt x="472" y="672"/>
                  </a:lnTo>
                  <a:lnTo>
                    <a:pt x="473" y="672"/>
                  </a:lnTo>
                  <a:lnTo>
                    <a:pt x="473" y="671"/>
                  </a:lnTo>
                  <a:lnTo>
                    <a:pt x="472" y="670"/>
                  </a:lnTo>
                  <a:lnTo>
                    <a:pt x="471" y="670"/>
                  </a:lnTo>
                  <a:lnTo>
                    <a:pt x="470" y="672"/>
                  </a:lnTo>
                  <a:lnTo>
                    <a:pt x="469" y="672"/>
                  </a:lnTo>
                  <a:lnTo>
                    <a:pt x="469" y="671"/>
                  </a:lnTo>
                  <a:lnTo>
                    <a:pt x="469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0"/>
                  </a:lnTo>
                  <a:lnTo>
                    <a:pt x="466" y="669"/>
                  </a:lnTo>
                  <a:lnTo>
                    <a:pt x="466" y="667"/>
                  </a:lnTo>
                  <a:lnTo>
                    <a:pt x="466" y="666"/>
                  </a:lnTo>
                  <a:lnTo>
                    <a:pt x="465" y="666"/>
                  </a:lnTo>
                  <a:lnTo>
                    <a:pt x="465" y="665"/>
                  </a:lnTo>
                  <a:lnTo>
                    <a:pt x="466" y="665"/>
                  </a:lnTo>
                  <a:lnTo>
                    <a:pt x="466" y="664"/>
                  </a:lnTo>
                  <a:lnTo>
                    <a:pt x="466" y="663"/>
                  </a:lnTo>
                  <a:lnTo>
                    <a:pt x="465" y="663"/>
                  </a:lnTo>
                  <a:lnTo>
                    <a:pt x="465" y="662"/>
                  </a:lnTo>
                  <a:lnTo>
                    <a:pt x="465" y="661"/>
                  </a:lnTo>
                  <a:lnTo>
                    <a:pt x="464" y="661"/>
                  </a:lnTo>
                  <a:lnTo>
                    <a:pt x="464" y="662"/>
                  </a:lnTo>
                  <a:lnTo>
                    <a:pt x="464" y="663"/>
                  </a:lnTo>
                  <a:lnTo>
                    <a:pt x="464" y="664"/>
                  </a:lnTo>
                  <a:lnTo>
                    <a:pt x="464" y="665"/>
                  </a:lnTo>
                  <a:lnTo>
                    <a:pt x="464" y="666"/>
                  </a:lnTo>
                  <a:lnTo>
                    <a:pt x="463" y="666"/>
                  </a:lnTo>
                  <a:lnTo>
                    <a:pt x="463" y="665"/>
                  </a:lnTo>
                  <a:lnTo>
                    <a:pt x="463" y="664"/>
                  </a:lnTo>
                  <a:lnTo>
                    <a:pt x="463" y="663"/>
                  </a:lnTo>
                  <a:lnTo>
                    <a:pt x="463" y="662"/>
                  </a:lnTo>
                  <a:lnTo>
                    <a:pt x="463" y="661"/>
                  </a:lnTo>
                  <a:lnTo>
                    <a:pt x="464" y="659"/>
                  </a:lnTo>
                  <a:lnTo>
                    <a:pt x="464" y="658"/>
                  </a:lnTo>
                  <a:lnTo>
                    <a:pt x="463" y="658"/>
                  </a:lnTo>
                  <a:lnTo>
                    <a:pt x="461" y="656"/>
                  </a:lnTo>
                  <a:lnTo>
                    <a:pt x="461" y="655"/>
                  </a:lnTo>
                  <a:lnTo>
                    <a:pt x="460" y="655"/>
                  </a:lnTo>
                  <a:lnTo>
                    <a:pt x="460" y="654"/>
                  </a:lnTo>
                  <a:close/>
                  <a:moveTo>
                    <a:pt x="644" y="681"/>
                  </a:moveTo>
                  <a:lnTo>
                    <a:pt x="644" y="679"/>
                  </a:lnTo>
                  <a:lnTo>
                    <a:pt x="643" y="679"/>
                  </a:lnTo>
                  <a:lnTo>
                    <a:pt x="642" y="679"/>
                  </a:lnTo>
                  <a:lnTo>
                    <a:pt x="642" y="681"/>
                  </a:lnTo>
                  <a:lnTo>
                    <a:pt x="641" y="681"/>
                  </a:lnTo>
                  <a:lnTo>
                    <a:pt x="641" y="682"/>
                  </a:lnTo>
                  <a:lnTo>
                    <a:pt x="642" y="682"/>
                  </a:lnTo>
                  <a:lnTo>
                    <a:pt x="642" y="683"/>
                  </a:lnTo>
                  <a:lnTo>
                    <a:pt x="643" y="683"/>
                  </a:lnTo>
                  <a:lnTo>
                    <a:pt x="644" y="682"/>
                  </a:lnTo>
                  <a:lnTo>
                    <a:pt x="644" y="681"/>
                  </a:lnTo>
                  <a:close/>
                  <a:moveTo>
                    <a:pt x="686" y="677"/>
                  </a:moveTo>
                  <a:lnTo>
                    <a:pt x="684" y="676"/>
                  </a:lnTo>
                  <a:lnTo>
                    <a:pt x="683" y="677"/>
                  </a:lnTo>
                  <a:lnTo>
                    <a:pt x="683" y="678"/>
                  </a:lnTo>
                  <a:lnTo>
                    <a:pt x="682" y="678"/>
                  </a:lnTo>
                  <a:lnTo>
                    <a:pt x="682" y="677"/>
                  </a:lnTo>
                  <a:lnTo>
                    <a:pt x="682" y="676"/>
                  </a:lnTo>
                  <a:lnTo>
                    <a:pt x="681" y="676"/>
                  </a:lnTo>
                  <a:lnTo>
                    <a:pt x="680" y="676"/>
                  </a:lnTo>
                  <a:lnTo>
                    <a:pt x="679" y="676"/>
                  </a:lnTo>
                  <a:lnTo>
                    <a:pt x="679" y="677"/>
                  </a:lnTo>
                  <a:lnTo>
                    <a:pt x="679" y="678"/>
                  </a:lnTo>
                  <a:lnTo>
                    <a:pt x="678" y="678"/>
                  </a:lnTo>
                  <a:lnTo>
                    <a:pt x="679" y="679"/>
                  </a:lnTo>
                  <a:lnTo>
                    <a:pt x="678" y="681"/>
                  </a:lnTo>
                  <a:lnTo>
                    <a:pt x="679" y="682"/>
                  </a:lnTo>
                  <a:lnTo>
                    <a:pt x="680" y="683"/>
                  </a:lnTo>
                  <a:lnTo>
                    <a:pt x="682" y="684"/>
                  </a:lnTo>
                  <a:lnTo>
                    <a:pt x="682" y="685"/>
                  </a:lnTo>
                  <a:lnTo>
                    <a:pt x="682" y="686"/>
                  </a:lnTo>
                  <a:lnTo>
                    <a:pt x="683" y="685"/>
                  </a:lnTo>
                  <a:lnTo>
                    <a:pt x="683" y="684"/>
                  </a:lnTo>
                  <a:lnTo>
                    <a:pt x="683" y="683"/>
                  </a:lnTo>
                  <a:lnTo>
                    <a:pt x="684" y="683"/>
                  </a:lnTo>
                  <a:lnTo>
                    <a:pt x="684" y="682"/>
                  </a:lnTo>
                  <a:lnTo>
                    <a:pt x="684" y="681"/>
                  </a:lnTo>
                  <a:lnTo>
                    <a:pt x="683" y="681"/>
                  </a:lnTo>
                  <a:lnTo>
                    <a:pt x="683" y="679"/>
                  </a:lnTo>
                  <a:lnTo>
                    <a:pt x="684" y="679"/>
                  </a:lnTo>
                  <a:lnTo>
                    <a:pt x="687" y="679"/>
                  </a:lnTo>
                  <a:lnTo>
                    <a:pt x="687" y="678"/>
                  </a:lnTo>
                  <a:lnTo>
                    <a:pt x="686" y="678"/>
                  </a:lnTo>
                  <a:lnTo>
                    <a:pt x="686" y="677"/>
                  </a:lnTo>
                  <a:close/>
                  <a:moveTo>
                    <a:pt x="404" y="678"/>
                  </a:moveTo>
                  <a:lnTo>
                    <a:pt x="405" y="679"/>
                  </a:lnTo>
                  <a:lnTo>
                    <a:pt x="405" y="678"/>
                  </a:lnTo>
                  <a:lnTo>
                    <a:pt x="405" y="677"/>
                  </a:lnTo>
                  <a:lnTo>
                    <a:pt x="406" y="677"/>
                  </a:lnTo>
                  <a:lnTo>
                    <a:pt x="406" y="676"/>
                  </a:lnTo>
                  <a:lnTo>
                    <a:pt x="406" y="674"/>
                  </a:lnTo>
                  <a:lnTo>
                    <a:pt x="406" y="673"/>
                  </a:lnTo>
                  <a:lnTo>
                    <a:pt x="404" y="672"/>
                  </a:lnTo>
                  <a:lnTo>
                    <a:pt x="403" y="672"/>
                  </a:lnTo>
                  <a:lnTo>
                    <a:pt x="403" y="673"/>
                  </a:lnTo>
                  <a:lnTo>
                    <a:pt x="401" y="674"/>
                  </a:lnTo>
                  <a:lnTo>
                    <a:pt x="400" y="676"/>
                  </a:lnTo>
                  <a:lnTo>
                    <a:pt x="400" y="677"/>
                  </a:lnTo>
                  <a:lnTo>
                    <a:pt x="401" y="677"/>
                  </a:lnTo>
                  <a:lnTo>
                    <a:pt x="403" y="677"/>
                  </a:lnTo>
                  <a:lnTo>
                    <a:pt x="403" y="678"/>
                  </a:lnTo>
                  <a:lnTo>
                    <a:pt x="404" y="678"/>
                  </a:lnTo>
                  <a:close/>
                  <a:moveTo>
                    <a:pt x="647" y="679"/>
                  </a:moveTo>
                  <a:lnTo>
                    <a:pt x="647" y="678"/>
                  </a:lnTo>
                  <a:lnTo>
                    <a:pt x="646" y="678"/>
                  </a:lnTo>
                  <a:lnTo>
                    <a:pt x="644" y="677"/>
                  </a:lnTo>
                  <a:lnTo>
                    <a:pt x="642" y="677"/>
                  </a:lnTo>
                  <a:lnTo>
                    <a:pt x="643" y="678"/>
                  </a:lnTo>
                  <a:lnTo>
                    <a:pt x="644" y="678"/>
                  </a:lnTo>
                  <a:lnTo>
                    <a:pt x="644" y="679"/>
                  </a:lnTo>
                  <a:lnTo>
                    <a:pt x="646" y="681"/>
                  </a:lnTo>
                  <a:lnTo>
                    <a:pt x="647" y="679"/>
                  </a:lnTo>
                  <a:close/>
                  <a:moveTo>
                    <a:pt x="423" y="670"/>
                  </a:moveTo>
                  <a:lnTo>
                    <a:pt x="423" y="669"/>
                  </a:lnTo>
                  <a:lnTo>
                    <a:pt x="421" y="669"/>
                  </a:lnTo>
                  <a:lnTo>
                    <a:pt x="420" y="667"/>
                  </a:lnTo>
                  <a:lnTo>
                    <a:pt x="420" y="666"/>
                  </a:lnTo>
                  <a:lnTo>
                    <a:pt x="418" y="666"/>
                  </a:lnTo>
                  <a:lnTo>
                    <a:pt x="418" y="667"/>
                  </a:lnTo>
                  <a:lnTo>
                    <a:pt x="418" y="669"/>
                  </a:lnTo>
                  <a:lnTo>
                    <a:pt x="418" y="670"/>
                  </a:lnTo>
                  <a:lnTo>
                    <a:pt x="418" y="671"/>
                  </a:lnTo>
                  <a:lnTo>
                    <a:pt x="418" y="673"/>
                  </a:lnTo>
                  <a:lnTo>
                    <a:pt x="419" y="673"/>
                  </a:lnTo>
                  <a:lnTo>
                    <a:pt x="419" y="674"/>
                  </a:lnTo>
                  <a:lnTo>
                    <a:pt x="420" y="674"/>
                  </a:lnTo>
                  <a:lnTo>
                    <a:pt x="420" y="673"/>
                  </a:lnTo>
                  <a:lnTo>
                    <a:pt x="421" y="673"/>
                  </a:lnTo>
                  <a:lnTo>
                    <a:pt x="421" y="672"/>
                  </a:lnTo>
                  <a:lnTo>
                    <a:pt x="421" y="671"/>
                  </a:lnTo>
                  <a:lnTo>
                    <a:pt x="423" y="671"/>
                  </a:lnTo>
                  <a:lnTo>
                    <a:pt x="423" y="670"/>
                  </a:lnTo>
                  <a:close/>
                  <a:moveTo>
                    <a:pt x="642" y="662"/>
                  </a:moveTo>
                  <a:lnTo>
                    <a:pt x="642" y="663"/>
                  </a:lnTo>
                  <a:lnTo>
                    <a:pt x="641" y="664"/>
                  </a:lnTo>
                  <a:lnTo>
                    <a:pt x="640" y="664"/>
                  </a:lnTo>
                  <a:lnTo>
                    <a:pt x="638" y="664"/>
                  </a:lnTo>
                  <a:lnTo>
                    <a:pt x="638" y="665"/>
                  </a:lnTo>
                  <a:lnTo>
                    <a:pt x="637" y="667"/>
                  </a:lnTo>
                  <a:lnTo>
                    <a:pt x="637" y="669"/>
                  </a:lnTo>
                  <a:lnTo>
                    <a:pt x="636" y="669"/>
                  </a:lnTo>
                  <a:lnTo>
                    <a:pt x="636" y="670"/>
                  </a:lnTo>
                  <a:lnTo>
                    <a:pt x="637" y="670"/>
                  </a:lnTo>
                  <a:lnTo>
                    <a:pt x="636" y="671"/>
                  </a:lnTo>
                  <a:lnTo>
                    <a:pt x="637" y="671"/>
                  </a:lnTo>
                  <a:lnTo>
                    <a:pt x="637" y="672"/>
                  </a:lnTo>
                  <a:lnTo>
                    <a:pt x="638" y="672"/>
                  </a:lnTo>
                  <a:lnTo>
                    <a:pt x="640" y="671"/>
                  </a:lnTo>
                  <a:lnTo>
                    <a:pt x="641" y="670"/>
                  </a:lnTo>
                  <a:lnTo>
                    <a:pt x="642" y="670"/>
                  </a:lnTo>
                  <a:lnTo>
                    <a:pt x="643" y="669"/>
                  </a:lnTo>
                  <a:lnTo>
                    <a:pt x="643" y="667"/>
                  </a:lnTo>
                  <a:lnTo>
                    <a:pt x="643" y="666"/>
                  </a:lnTo>
                  <a:lnTo>
                    <a:pt x="644" y="665"/>
                  </a:lnTo>
                  <a:lnTo>
                    <a:pt x="646" y="664"/>
                  </a:lnTo>
                  <a:lnTo>
                    <a:pt x="646" y="663"/>
                  </a:lnTo>
                  <a:lnTo>
                    <a:pt x="647" y="663"/>
                  </a:lnTo>
                  <a:lnTo>
                    <a:pt x="647" y="662"/>
                  </a:lnTo>
                  <a:lnTo>
                    <a:pt x="648" y="662"/>
                  </a:lnTo>
                  <a:lnTo>
                    <a:pt x="648" y="661"/>
                  </a:lnTo>
                  <a:lnTo>
                    <a:pt x="648" y="659"/>
                  </a:lnTo>
                  <a:lnTo>
                    <a:pt x="649" y="658"/>
                  </a:lnTo>
                  <a:lnTo>
                    <a:pt x="649" y="656"/>
                  </a:lnTo>
                  <a:lnTo>
                    <a:pt x="648" y="655"/>
                  </a:lnTo>
                  <a:lnTo>
                    <a:pt x="647" y="655"/>
                  </a:lnTo>
                  <a:lnTo>
                    <a:pt x="646" y="655"/>
                  </a:lnTo>
                  <a:lnTo>
                    <a:pt x="644" y="655"/>
                  </a:lnTo>
                  <a:lnTo>
                    <a:pt x="644" y="656"/>
                  </a:lnTo>
                  <a:lnTo>
                    <a:pt x="643" y="656"/>
                  </a:lnTo>
                  <a:lnTo>
                    <a:pt x="643" y="658"/>
                  </a:lnTo>
                  <a:lnTo>
                    <a:pt x="644" y="658"/>
                  </a:lnTo>
                  <a:lnTo>
                    <a:pt x="644" y="659"/>
                  </a:lnTo>
                  <a:lnTo>
                    <a:pt x="643" y="659"/>
                  </a:lnTo>
                  <a:lnTo>
                    <a:pt x="642" y="661"/>
                  </a:lnTo>
                  <a:lnTo>
                    <a:pt x="642" y="662"/>
                  </a:lnTo>
                  <a:close/>
                  <a:moveTo>
                    <a:pt x="424" y="669"/>
                  </a:moveTo>
                  <a:lnTo>
                    <a:pt x="424" y="666"/>
                  </a:lnTo>
                  <a:lnTo>
                    <a:pt x="424" y="665"/>
                  </a:lnTo>
                  <a:lnTo>
                    <a:pt x="424" y="664"/>
                  </a:lnTo>
                  <a:lnTo>
                    <a:pt x="423" y="664"/>
                  </a:lnTo>
                  <a:lnTo>
                    <a:pt x="421" y="664"/>
                  </a:lnTo>
                  <a:lnTo>
                    <a:pt x="421" y="665"/>
                  </a:lnTo>
                  <a:lnTo>
                    <a:pt x="421" y="666"/>
                  </a:lnTo>
                  <a:lnTo>
                    <a:pt x="421" y="667"/>
                  </a:lnTo>
                  <a:lnTo>
                    <a:pt x="423" y="667"/>
                  </a:lnTo>
                  <a:lnTo>
                    <a:pt x="424" y="669"/>
                  </a:lnTo>
                  <a:close/>
                  <a:moveTo>
                    <a:pt x="657" y="658"/>
                  </a:moveTo>
                  <a:lnTo>
                    <a:pt x="657" y="659"/>
                  </a:lnTo>
                  <a:lnTo>
                    <a:pt x="657" y="661"/>
                  </a:lnTo>
                  <a:lnTo>
                    <a:pt x="658" y="662"/>
                  </a:lnTo>
                  <a:lnTo>
                    <a:pt x="658" y="663"/>
                  </a:lnTo>
                  <a:lnTo>
                    <a:pt x="659" y="664"/>
                  </a:lnTo>
                  <a:lnTo>
                    <a:pt x="661" y="663"/>
                  </a:lnTo>
                  <a:lnTo>
                    <a:pt x="663" y="663"/>
                  </a:lnTo>
                  <a:lnTo>
                    <a:pt x="663" y="662"/>
                  </a:lnTo>
                  <a:lnTo>
                    <a:pt x="663" y="661"/>
                  </a:lnTo>
                  <a:lnTo>
                    <a:pt x="664" y="661"/>
                  </a:lnTo>
                  <a:lnTo>
                    <a:pt x="664" y="659"/>
                  </a:lnTo>
                  <a:lnTo>
                    <a:pt x="665" y="659"/>
                  </a:lnTo>
                  <a:lnTo>
                    <a:pt x="665" y="658"/>
                  </a:lnTo>
                  <a:lnTo>
                    <a:pt x="665" y="656"/>
                  </a:lnTo>
                  <a:lnTo>
                    <a:pt x="666" y="656"/>
                  </a:lnTo>
                  <a:lnTo>
                    <a:pt x="666" y="655"/>
                  </a:lnTo>
                  <a:lnTo>
                    <a:pt x="665" y="654"/>
                  </a:lnTo>
                  <a:lnTo>
                    <a:pt x="664" y="655"/>
                  </a:lnTo>
                  <a:lnTo>
                    <a:pt x="663" y="655"/>
                  </a:lnTo>
                  <a:lnTo>
                    <a:pt x="661" y="654"/>
                  </a:lnTo>
                  <a:lnTo>
                    <a:pt x="658" y="654"/>
                  </a:lnTo>
                  <a:lnTo>
                    <a:pt x="657" y="655"/>
                  </a:lnTo>
                  <a:lnTo>
                    <a:pt x="657" y="656"/>
                  </a:lnTo>
                  <a:lnTo>
                    <a:pt x="658" y="656"/>
                  </a:lnTo>
                  <a:lnTo>
                    <a:pt x="658" y="658"/>
                  </a:lnTo>
                  <a:lnTo>
                    <a:pt x="657" y="658"/>
                  </a:lnTo>
                  <a:close/>
                  <a:moveTo>
                    <a:pt x="464" y="656"/>
                  </a:moveTo>
                  <a:lnTo>
                    <a:pt x="464" y="655"/>
                  </a:lnTo>
                  <a:lnTo>
                    <a:pt x="464" y="654"/>
                  </a:lnTo>
                  <a:lnTo>
                    <a:pt x="464" y="653"/>
                  </a:lnTo>
                  <a:lnTo>
                    <a:pt x="464" y="652"/>
                  </a:lnTo>
                  <a:lnTo>
                    <a:pt x="464" y="651"/>
                  </a:lnTo>
                  <a:lnTo>
                    <a:pt x="464" y="650"/>
                  </a:lnTo>
                  <a:lnTo>
                    <a:pt x="463" y="650"/>
                  </a:lnTo>
                  <a:lnTo>
                    <a:pt x="463" y="651"/>
                  </a:lnTo>
                  <a:lnTo>
                    <a:pt x="461" y="651"/>
                  </a:lnTo>
                  <a:lnTo>
                    <a:pt x="459" y="651"/>
                  </a:lnTo>
                  <a:lnTo>
                    <a:pt x="458" y="651"/>
                  </a:lnTo>
                  <a:lnTo>
                    <a:pt x="459" y="652"/>
                  </a:lnTo>
                  <a:lnTo>
                    <a:pt x="459" y="653"/>
                  </a:lnTo>
                  <a:lnTo>
                    <a:pt x="460" y="653"/>
                  </a:lnTo>
                  <a:lnTo>
                    <a:pt x="461" y="653"/>
                  </a:lnTo>
                  <a:lnTo>
                    <a:pt x="461" y="654"/>
                  </a:lnTo>
                  <a:lnTo>
                    <a:pt x="461" y="655"/>
                  </a:lnTo>
                  <a:lnTo>
                    <a:pt x="463" y="655"/>
                  </a:lnTo>
                  <a:lnTo>
                    <a:pt x="463" y="656"/>
                  </a:lnTo>
                  <a:lnTo>
                    <a:pt x="464" y="656"/>
                  </a:lnTo>
                  <a:close/>
                  <a:moveTo>
                    <a:pt x="521" y="655"/>
                  </a:moveTo>
                  <a:lnTo>
                    <a:pt x="521" y="656"/>
                  </a:lnTo>
                  <a:lnTo>
                    <a:pt x="522" y="658"/>
                  </a:lnTo>
                  <a:lnTo>
                    <a:pt x="522" y="659"/>
                  </a:lnTo>
                  <a:lnTo>
                    <a:pt x="524" y="661"/>
                  </a:lnTo>
                  <a:lnTo>
                    <a:pt x="524" y="659"/>
                  </a:lnTo>
                  <a:lnTo>
                    <a:pt x="524" y="658"/>
                  </a:lnTo>
                  <a:lnTo>
                    <a:pt x="526" y="658"/>
                  </a:lnTo>
                  <a:lnTo>
                    <a:pt x="526" y="656"/>
                  </a:lnTo>
                  <a:lnTo>
                    <a:pt x="526" y="655"/>
                  </a:lnTo>
                  <a:lnTo>
                    <a:pt x="524" y="655"/>
                  </a:lnTo>
                  <a:lnTo>
                    <a:pt x="524" y="654"/>
                  </a:lnTo>
                  <a:lnTo>
                    <a:pt x="522" y="654"/>
                  </a:lnTo>
                  <a:lnTo>
                    <a:pt x="522" y="655"/>
                  </a:lnTo>
                  <a:lnTo>
                    <a:pt x="521" y="655"/>
                  </a:lnTo>
                  <a:close/>
                  <a:moveTo>
                    <a:pt x="612" y="654"/>
                  </a:moveTo>
                  <a:lnTo>
                    <a:pt x="611" y="654"/>
                  </a:lnTo>
                  <a:lnTo>
                    <a:pt x="611" y="655"/>
                  </a:lnTo>
                  <a:lnTo>
                    <a:pt x="611" y="656"/>
                  </a:lnTo>
                  <a:lnTo>
                    <a:pt x="612" y="656"/>
                  </a:lnTo>
                  <a:lnTo>
                    <a:pt x="612" y="655"/>
                  </a:lnTo>
                  <a:lnTo>
                    <a:pt x="613" y="656"/>
                  </a:lnTo>
                  <a:lnTo>
                    <a:pt x="615" y="656"/>
                  </a:lnTo>
                  <a:lnTo>
                    <a:pt x="615" y="655"/>
                  </a:lnTo>
                  <a:lnTo>
                    <a:pt x="615" y="654"/>
                  </a:lnTo>
                  <a:lnTo>
                    <a:pt x="613" y="654"/>
                  </a:lnTo>
                  <a:lnTo>
                    <a:pt x="612" y="654"/>
                  </a:lnTo>
                  <a:close/>
                  <a:moveTo>
                    <a:pt x="465" y="656"/>
                  </a:moveTo>
                  <a:lnTo>
                    <a:pt x="466" y="656"/>
                  </a:lnTo>
                  <a:lnTo>
                    <a:pt x="466" y="655"/>
                  </a:lnTo>
                  <a:lnTo>
                    <a:pt x="467" y="653"/>
                  </a:lnTo>
                  <a:lnTo>
                    <a:pt x="467" y="652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69" y="652"/>
                  </a:lnTo>
                  <a:lnTo>
                    <a:pt x="469" y="653"/>
                  </a:lnTo>
                  <a:lnTo>
                    <a:pt x="469" y="654"/>
                  </a:lnTo>
                  <a:lnTo>
                    <a:pt x="469" y="655"/>
                  </a:lnTo>
                  <a:lnTo>
                    <a:pt x="469" y="656"/>
                  </a:lnTo>
                  <a:lnTo>
                    <a:pt x="467" y="656"/>
                  </a:lnTo>
                  <a:lnTo>
                    <a:pt x="469" y="658"/>
                  </a:lnTo>
                  <a:lnTo>
                    <a:pt x="470" y="656"/>
                  </a:lnTo>
                  <a:lnTo>
                    <a:pt x="471" y="656"/>
                  </a:lnTo>
                  <a:lnTo>
                    <a:pt x="471" y="655"/>
                  </a:lnTo>
                  <a:lnTo>
                    <a:pt x="471" y="654"/>
                  </a:lnTo>
                  <a:lnTo>
                    <a:pt x="471" y="653"/>
                  </a:lnTo>
                  <a:lnTo>
                    <a:pt x="472" y="653"/>
                  </a:lnTo>
                  <a:lnTo>
                    <a:pt x="472" y="652"/>
                  </a:lnTo>
                  <a:lnTo>
                    <a:pt x="471" y="650"/>
                  </a:lnTo>
                  <a:lnTo>
                    <a:pt x="470" y="650"/>
                  </a:lnTo>
                  <a:lnTo>
                    <a:pt x="470" y="649"/>
                  </a:lnTo>
                  <a:lnTo>
                    <a:pt x="469" y="649"/>
                  </a:lnTo>
                  <a:lnTo>
                    <a:pt x="467" y="649"/>
                  </a:lnTo>
                  <a:lnTo>
                    <a:pt x="467" y="650"/>
                  </a:lnTo>
                  <a:lnTo>
                    <a:pt x="466" y="650"/>
                  </a:lnTo>
                  <a:lnTo>
                    <a:pt x="466" y="651"/>
                  </a:lnTo>
                  <a:lnTo>
                    <a:pt x="466" y="652"/>
                  </a:lnTo>
                  <a:lnTo>
                    <a:pt x="465" y="652"/>
                  </a:lnTo>
                  <a:lnTo>
                    <a:pt x="465" y="653"/>
                  </a:lnTo>
                  <a:lnTo>
                    <a:pt x="465" y="654"/>
                  </a:lnTo>
                  <a:lnTo>
                    <a:pt x="466" y="654"/>
                  </a:lnTo>
                  <a:lnTo>
                    <a:pt x="465" y="655"/>
                  </a:lnTo>
                  <a:lnTo>
                    <a:pt x="465" y="656"/>
                  </a:lnTo>
                  <a:close/>
                  <a:moveTo>
                    <a:pt x="101" y="655"/>
                  </a:moveTo>
                  <a:lnTo>
                    <a:pt x="103" y="654"/>
                  </a:lnTo>
                  <a:lnTo>
                    <a:pt x="103" y="653"/>
                  </a:lnTo>
                  <a:lnTo>
                    <a:pt x="103" y="652"/>
                  </a:lnTo>
                  <a:lnTo>
                    <a:pt x="101" y="652"/>
                  </a:lnTo>
                  <a:lnTo>
                    <a:pt x="101" y="653"/>
                  </a:lnTo>
                  <a:lnTo>
                    <a:pt x="100" y="652"/>
                  </a:lnTo>
                  <a:lnTo>
                    <a:pt x="100" y="653"/>
                  </a:lnTo>
                  <a:lnTo>
                    <a:pt x="101" y="654"/>
                  </a:lnTo>
                  <a:lnTo>
                    <a:pt x="101" y="655"/>
                  </a:lnTo>
                  <a:close/>
                  <a:moveTo>
                    <a:pt x="647" y="652"/>
                  </a:moveTo>
                  <a:lnTo>
                    <a:pt x="648" y="651"/>
                  </a:lnTo>
                  <a:lnTo>
                    <a:pt x="649" y="650"/>
                  </a:lnTo>
                  <a:lnTo>
                    <a:pt x="651" y="650"/>
                  </a:lnTo>
                  <a:lnTo>
                    <a:pt x="652" y="649"/>
                  </a:lnTo>
                  <a:lnTo>
                    <a:pt x="652" y="648"/>
                  </a:lnTo>
                  <a:lnTo>
                    <a:pt x="652" y="647"/>
                  </a:lnTo>
                  <a:lnTo>
                    <a:pt x="651" y="645"/>
                  </a:lnTo>
                  <a:lnTo>
                    <a:pt x="649" y="645"/>
                  </a:lnTo>
                  <a:lnTo>
                    <a:pt x="648" y="645"/>
                  </a:lnTo>
                  <a:lnTo>
                    <a:pt x="648" y="647"/>
                  </a:lnTo>
                  <a:lnTo>
                    <a:pt x="649" y="647"/>
                  </a:lnTo>
                  <a:lnTo>
                    <a:pt x="649" y="648"/>
                  </a:lnTo>
                  <a:lnTo>
                    <a:pt x="648" y="648"/>
                  </a:lnTo>
                  <a:lnTo>
                    <a:pt x="648" y="647"/>
                  </a:lnTo>
                  <a:lnTo>
                    <a:pt x="647" y="647"/>
                  </a:lnTo>
                  <a:lnTo>
                    <a:pt x="647" y="648"/>
                  </a:lnTo>
                  <a:lnTo>
                    <a:pt x="646" y="649"/>
                  </a:lnTo>
                  <a:lnTo>
                    <a:pt x="644" y="649"/>
                  </a:lnTo>
                  <a:lnTo>
                    <a:pt x="644" y="650"/>
                  </a:lnTo>
                  <a:lnTo>
                    <a:pt x="644" y="651"/>
                  </a:lnTo>
                  <a:lnTo>
                    <a:pt x="642" y="652"/>
                  </a:lnTo>
                  <a:lnTo>
                    <a:pt x="642" y="653"/>
                  </a:lnTo>
                  <a:lnTo>
                    <a:pt x="643" y="653"/>
                  </a:lnTo>
                  <a:lnTo>
                    <a:pt x="644" y="652"/>
                  </a:lnTo>
                  <a:lnTo>
                    <a:pt x="646" y="652"/>
                  </a:lnTo>
                  <a:lnTo>
                    <a:pt x="646" y="653"/>
                  </a:lnTo>
                  <a:lnTo>
                    <a:pt x="647" y="652"/>
                  </a:lnTo>
                  <a:close/>
                  <a:moveTo>
                    <a:pt x="413" y="653"/>
                  </a:moveTo>
                  <a:lnTo>
                    <a:pt x="414" y="653"/>
                  </a:lnTo>
                  <a:lnTo>
                    <a:pt x="413" y="652"/>
                  </a:lnTo>
                  <a:lnTo>
                    <a:pt x="413" y="651"/>
                  </a:lnTo>
                  <a:lnTo>
                    <a:pt x="412" y="651"/>
                  </a:lnTo>
                  <a:lnTo>
                    <a:pt x="410" y="651"/>
                  </a:lnTo>
                  <a:lnTo>
                    <a:pt x="410" y="650"/>
                  </a:lnTo>
                  <a:lnTo>
                    <a:pt x="409" y="650"/>
                  </a:lnTo>
                  <a:lnTo>
                    <a:pt x="409" y="651"/>
                  </a:lnTo>
                  <a:lnTo>
                    <a:pt x="410" y="652"/>
                  </a:lnTo>
                  <a:lnTo>
                    <a:pt x="412" y="653"/>
                  </a:lnTo>
                  <a:lnTo>
                    <a:pt x="410" y="654"/>
                  </a:lnTo>
                  <a:lnTo>
                    <a:pt x="410" y="655"/>
                  </a:lnTo>
                  <a:lnTo>
                    <a:pt x="412" y="655"/>
                  </a:lnTo>
                  <a:lnTo>
                    <a:pt x="413" y="655"/>
                  </a:lnTo>
                  <a:lnTo>
                    <a:pt x="412" y="654"/>
                  </a:lnTo>
                  <a:lnTo>
                    <a:pt x="413" y="654"/>
                  </a:lnTo>
                  <a:lnTo>
                    <a:pt x="413" y="653"/>
                  </a:lnTo>
                  <a:close/>
                  <a:moveTo>
                    <a:pt x="629" y="643"/>
                  </a:moveTo>
                  <a:lnTo>
                    <a:pt x="627" y="643"/>
                  </a:lnTo>
                  <a:lnTo>
                    <a:pt x="626" y="643"/>
                  </a:lnTo>
                  <a:lnTo>
                    <a:pt x="625" y="643"/>
                  </a:lnTo>
                  <a:lnTo>
                    <a:pt x="625" y="645"/>
                  </a:lnTo>
                  <a:lnTo>
                    <a:pt x="624" y="645"/>
                  </a:lnTo>
                  <a:lnTo>
                    <a:pt x="623" y="645"/>
                  </a:lnTo>
                  <a:lnTo>
                    <a:pt x="623" y="647"/>
                  </a:lnTo>
                  <a:lnTo>
                    <a:pt x="622" y="647"/>
                  </a:lnTo>
                  <a:lnTo>
                    <a:pt x="622" y="648"/>
                  </a:lnTo>
                  <a:lnTo>
                    <a:pt x="623" y="648"/>
                  </a:lnTo>
                  <a:lnTo>
                    <a:pt x="624" y="648"/>
                  </a:lnTo>
                  <a:lnTo>
                    <a:pt x="625" y="648"/>
                  </a:lnTo>
                  <a:lnTo>
                    <a:pt x="625" y="647"/>
                  </a:lnTo>
                  <a:lnTo>
                    <a:pt x="626" y="647"/>
                  </a:lnTo>
                  <a:lnTo>
                    <a:pt x="626" y="648"/>
                  </a:lnTo>
                  <a:lnTo>
                    <a:pt x="625" y="648"/>
                  </a:lnTo>
                  <a:lnTo>
                    <a:pt x="625" y="649"/>
                  </a:lnTo>
                  <a:lnTo>
                    <a:pt x="626" y="649"/>
                  </a:lnTo>
                  <a:lnTo>
                    <a:pt x="626" y="650"/>
                  </a:lnTo>
                  <a:lnTo>
                    <a:pt x="626" y="651"/>
                  </a:lnTo>
                  <a:lnTo>
                    <a:pt x="627" y="651"/>
                  </a:lnTo>
                  <a:lnTo>
                    <a:pt x="629" y="652"/>
                  </a:lnTo>
                  <a:lnTo>
                    <a:pt x="631" y="652"/>
                  </a:lnTo>
                  <a:lnTo>
                    <a:pt x="632" y="652"/>
                  </a:lnTo>
                  <a:lnTo>
                    <a:pt x="632" y="651"/>
                  </a:lnTo>
                  <a:lnTo>
                    <a:pt x="631" y="651"/>
                  </a:lnTo>
                  <a:lnTo>
                    <a:pt x="631" y="649"/>
                  </a:lnTo>
                  <a:lnTo>
                    <a:pt x="632" y="649"/>
                  </a:lnTo>
                  <a:lnTo>
                    <a:pt x="632" y="650"/>
                  </a:lnTo>
                  <a:lnTo>
                    <a:pt x="633" y="649"/>
                  </a:lnTo>
                  <a:lnTo>
                    <a:pt x="635" y="649"/>
                  </a:lnTo>
                  <a:lnTo>
                    <a:pt x="637" y="647"/>
                  </a:lnTo>
                  <a:lnTo>
                    <a:pt x="637" y="645"/>
                  </a:lnTo>
                  <a:lnTo>
                    <a:pt x="636" y="645"/>
                  </a:lnTo>
                  <a:lnTo>
                    <a:pt x="636" y="643"/>
                  </a:lnTo>
                  <a:lnTo>
                    <a:pt x="636" y="642"/>
                  </a:lnTo>
                  <a:lnTo>
                    <a:pt x="635" y="643"/>
                  </a:lnTo>
                  <a:lnTo>
                    <a:pt x="634" y="642"/>
                  </a:lnTo>
                  <a:lnTo>
                    <a:pt x="634" y="643"/>
                  </a:lnTo>
                  <a:lnTo>
                    <a:pt x="633" y="643"/>
                  </a:lnTo>
                  <a:lnTo>
                    <a:pt x="633" y="645"/>
                  </a:lnTo>
                  <a:lnTo>
                    <a:pt x="632" y="645"/>
                  </a:lnTo>
                  <a:lnTo>
                    <a:pt x="631" y="645"/>
                  </a:lnTo>
                  <a:lnTo>
                    <a:pt x="629" y="647"/>
                  </a:lnTo>
                  <a:lnTo>
                    <a:pt x="629" y="645"/>
                  </a:lnTo>
                  <a:lnTo>
                    <a:pt x="629" y="643"/>
                  </a:lnTo>
                  <a:close/>
                  <a:moveTo>
                    <a:pt x="18" y="651"/>
                  </a:moveTo>
                  <a:lnTo>
                    <a:pt x="19" y="651"/>
                  </a:lnTo>
                  <a:lnTo>
                    <a:pt x="19" y="650"/>
                  </a:lnTo>
                  <a:lnTo>
                    <a:pt x="20" y="650"/>
                  </a:lnTo>
                  <a:lnTo>
                    <a:pt x="23" y="650"/>
                  </a:lnTo>
                  <a:lnTo>
                    <a:pt x="20" y="649"/>
                  </a:lnTo>
                  <a:lnTo>
                    <a:pt x="19" y="648"/>
                  </a:lnTo>
                  <a:lnTo>
                    <a:pt x="18" y="648"/>
                  </a:lnTo>
                  <a:lnTo>
                    <a:pt x="18" y="649"/>
                  </a:lnTo>
                  <a:lnTo>
                    <a:pt x="17" y="650"/>
                  </a:lnTo>
                  <a:lnTo>
                    <a:pt x="18" y="650"/>
                  </a:lnTo>
                  <a:lnTo>
                    <a:pt x="18" y="651"/>
                  </a:lnTo>
                  <a:close/>
                  <a:moveTo>
                    <a:pt x="756" y="647"/>
                  </a:moveTo>
                  <a:lnTo>
                    <a:pt x="756" y="648"/>
                  </a:lnTo>
                  <a:lnTo>
                    <a:pt x="755" y="648"/>
                  </a:lnTo>
                  <a:lnTo>
                    <a:pt x="754" y="649"/>
                  </a:lnTo>
                  <a:lnTo>
                    <a:pt x="752" y="649"/>
                  </a:lnTo>
                  <a:lnTo>
                    <a:pt x="752" y="650"/>
                  </a:lnTo>
                  <a:lnTo>
                    <a:pt x="756" y="651"/>
                  </a:lnTo>
                  <a:lnTo>
                    <a:pt x="756" y="650"/>
                  </a:lnTo>
                  <a:lnTo>
                    <a:pt x="757" y="649"/>
                  </a:lnTo>
                  <a:lnTo>
                    <a:pt x="758" y="649"/>
                  </a:lnTo>
                  <a:lnTo>
                    <a:pt x="758" y="648"/>
                  </a:lnTo>
                  <a:lnTo>
                    <a:pt x="757" y="648"/>
                  </a:lnTo>
                  <a:lnTo>
                    <a:pt x="757" y="647"/>
                  </a:lnTo>
                  <a:lnTo>
                    <a:pt x="756" y="647"/>
                  </a:lnTo>
                  <a:close/>
                  <a:moveTo>
                    <a:pt x="88" y="648"/>
                  </a:moveTo>
                  <a:lnTo>
                    <a:pt x="89" y="647"/>
                  </a:lnTo>
                  <a:lnTo>
                    <a:pt x="89" y="645"/>
                  </a:lnTo>
                  <a:lnTo>
                    <a:pt x="89" y="643"/>
                  </a:lnTo>
                  <a:lnTo>
                    <a:pt x="88" y="645"/>
                  </a:lnTo>
                  <a:lnTo>
                    <a:pt x="87" y="645"/>
                  </a:lnTo>
                  <a:lnTo>
                    <a:pt x="87" y="647"/>
                  </a:lnTo>
                  <a:lnTo>
                    <a:pt x="87" y="648"/>
                  </a:lnTo>
                  <a:lnTo>
                    <a:pt x="88" y="647"/>
                  </a:lnTo>
                  <a:lnTo>
                    <a:pt x="88" y="648"/>
                  </a:lnTo>
                  <a:close/>
                  <a:moveTo>
                    <a:pt x="511" y="645"/>
                  </a:moveTo>
                  <a:lnTo>
                    <a:pt x="512" y="645"/>
                  </a:lnTo>
                  <a:lnTo>
                    <a:pt x="512" y="643"/>
                  </a:lnTo>
                  <a:lnTo>
                    <a:pt x="512" y="642"/>
                  </a:lnTo>
                  <a:lnTo>
                    <a:pt x="511" y="642"/>
                  </a:lnTo>
                  <a:lnTo>
                    <a:pt x="509" y="643"/>
                  </a:lnTo>
                  <a:lnTo>
                    <a:pt x="510" y="643"/>
                  </a:lnTo>
                  <a:lnTo>
                    <a:pt x="510" y="645"/>
                  </a:lnTo>
                  <a:lnTo>
                    <a:pt x="511" y="645"/>
                  </a:lnTo>
                  <a:close/>
                  <a:moveTo>
                    <a:pt x="602" y="642"/>
                  </a:moveTo>
                  <a:lnTo>
                    <a:pt x="601" y="642"/>
                  </a:lnTo>
                  <a:lnTo>
                    <a:pt x="601" y="643"/>
                  </a:lnTo>
                  <a:lnTo>
                    <a:pt x="602" y="643"/>
                  </a:lnTo>
                  <a:lnTo>
                    <a:pt x="603" y="645"/>
                  </a:lnTo>
                  <a:lnTo>
                    <a:pt x="604" y="645"/>
                  </a:lnTo>
                  <a:lnTo>
                    <a:pt x="604" y="643"/>
                  </a:lnTo>
                  <a:lnTo>
                    <a:pt x="603" y="642"/>
                  </a:lnTo>
                  <a:lnTo>
                    <a:pt x="602" y="642"/>
                  </a:lnTo>
                  <a:close/>
                  <a:moveTo>
                    <a:pt x="557" y="638"/>
                  </a:moveTo>
                  <a:lnTo>
                    <a:pt x="558" y="637"/>
                  </a:lnTo>
                  <a:lnTo>
                    <a:pt x="560" y="638"/>
                  </a:lnTo>
                  <a:lnTo>
                    <a:pt x="561" y="638"/>
                  </a:lnTo>
                  <a:lnTo>
                    <a:pt x="563" y="638"/>
                  </a:lnTo>
                  <a:lnTo>
                    <a:pt x="564" y="638"/>
                  </a:lnTo>
                  <a:lnTo>
                    <a:pt x="564" y="637"/>
                  </a:lnTo>
                  <a:lnTo>
                    <a:pt x="563" y="637"/>
                  </a:lnTo>
                  <a:lnTo>
                    <a:pt x="563" y="636"/>
                  </a:lnTo>
                  <a:lnTo>
                    <a:pt x="563" y="635"/>
                  </a:lnTo>
                  <a:lnTo>
                    <a:pt x="562" y="635"/>
                  </a:lnTo>
                  <a:lnTo>
                    <a:pt x="562" y="633"/>
                  </a:lnTo>
                  <a:lnTo>
                    <a:pt x="561" y="635"/>
                  </a:lnTo>
                  <a:lnTo>
                    <a:pt x="558" y="633"/>
                  </a:lnTo>
                  <a:lnTo>
                    <a:pt x="557" y="633"/>
                  </a:lnTo>
                  <a:lnTo>
                    <a:pt x="556" y="635"/>
                  </a:lnTo>
                  <a:lnTo>
                    <a:pt x="555" y="635"/>
                  </a:lnTo>
                  <a:lnTo>
                    <a:pt x="555" y="636"/>
                  </a:lnTo>
                  <a:lnTo>
                    <a:pt x="556" y="636"/>
                  </a:lnTo>
                  <a:lnTo>
                    <a:pt x="556" y="637"/>
                  </a:lnTo>
                  <a:lnTo>
                    <a:pt x="557" y="638"/>
                  </a:lnTo>
                  <a:close/>
                  <a:moveTo>
                    <a:pt x="820" y="733"/>
                  </a:moveTo>
                  <a:lnTo>
                    <a:pt x="820" y="732"/>
                  </a:lnTo>
                  <a:lnTo>
                    <a:pt x="819" y="731"/>
                  </a:lnTo>
                  <a:lnTo>
                    <a:pt x="818" y="731"/>
                  </a:lnTo>
                  <a:lnTo>
                    <a:pt x="817" y="730"/>
                  </a:lnTo>
                  <a:lnTo>
                    <a:pt x="817" y="731"/>
                  </a:lnTo>
                  <a:lnTo>
                    <a:pt x="816" y="731"/>
                  </a:lnTo>
                  <a:lnTo>
                    <a:pt x="815" y="732"/>
                  </a:lnTo>
                  <a:lnTo>
                    <a:pt x="816" y="732"/>
                  </a:lnTo>
                  <a:lnTo>
                    <a:pt x="817" y="731"/>
                  </a:lnTo>
                  <a:lnTo>
                    <a:pt x="818" y="732"/>
                  </a:lnTo>
                  <a:lnTo>
                    <a:pt x="819" y="732"/>
                  </a:lnTo>
                  <a:lnTo>
                    <a:pt x="820" y="734"/>
                  </a:lnTo>
                  <a:lnTo>
                    <a:pt x="820" y="736"/>
                  </a:lnTo>
                  <a:lnTo>
                    <a:pt x="819" y="736"/>
                  </a:lnTo>
                  <a:lnTo>
                    <a:pt x="819" y="738"/>
                  </a:lnTo>
                  <a:lnTo>
                    <a:pt x="821" y="738"/>
                  </a:lnTo>
                  <a:lnTo>
                    <a:pt x="821" y="739"/>
                  </a:lnTo>
                  <a:lnTo>
                    <a:pt x="821" y="740"/>
                  </a:lnTo>
                  <a:lnTo>
                    <a:pt x="820" y="740"/>
                  </a:lnTo>
                  <a:lnTo>
                    <a:pt x="819" y="740"/>
                  </a:lnTo>
                  <a:lnTo>
                    <a:pt x="818" y="741"/>
                  </a:lnTo>
                  <a:lnTo>
                    <a:pt x="817" y="741"/>
                  </a:lnTo>
                  <a:lnTo>
                    <a:pt x="816" y="740"/>
                  </a:lnTo>
                  <a:lnTo>
                    <a:pt x="815" y="740"/>
                  </a:lnTo>
                  <a:lnTo>
                    <a:pt x="815" y="739"/>
                  </a:lnTo>
                  <a:lnTo>
                    <a:pt x="815" y="738"/>
                  </a:lnTo>
                  <a:lnTo>
                    <a:pt x="814" y="738"/>
                  </a:lnTo>
                  <a:lnTo>
                    <a:pt x="813" y="738"/>
                  </a:lnTo>
                  <a:lnTo>
                    <a:pt x="811" y="738"/>
                  </a:lnTo>
                  <a:lnTo>
                    <a:pt x="809" y="739"/>
                  </a:lnTo>
                  <a:lnTo>
                    <a:pt x="811" y="739"/>
                  </a:lnTo>
                  <a:lnTo>
                    <a:pt x="811" y="738"/>
                  </a:lnTo>
                  <a:lnTo>
                    <a:pt x="813" y="739"/>
                  </a:lnTo>
                  <a:lnTo>
                    <a:pt x="813" y="740"/>
                  </a:lnTo>
                  <a:lnTo>
                    <a:pt x="814" y="740"/>
                  </a:lnTo>
                  <a:lnTo>
                    <a:pt x="814" y="741"/>
                  </a:lnTo>
                  <a:lnTo>
                    <a:pt x="813" y="741"/>
                  </a:lnTo>
                  <a:lnTo>
                    <a:pt x="813" y="742"/>
                  </a:lnTo>
                  <a:lnTo>
                    <a:pt x="811" y="742"/>
                  </a:lnTo>
                  <a:lnTo>
                    <a:pt x="809" y="742"/>
                  </a:lnTo>
                  <a:lnTo>
                    <a:pt x="808" y="742"/>
                  </a:lnTo>
                  <a:lnTo>
                    <a:pt x="808" y="743"/>
                  </a:lnTo>
                  <a:lnTo>
                    <a:pt x="809" y="743"/>
                  </a:lnTo>
                  <a:lnTo>
                    <a:pt x="811" y="742"/>
                  </a:lnTo>
                  <a:lnTo>
                    <a:pt x="811" y="743"/>
                  </a:lnTo>
                  <a:lnTo>
                    <a:pt x="813" y="743"/>
                  </a:lnTo>
                  <a:lnTo>
                    <a:pt x="814" y="743"/>
                  </a:lnTo>
                  <a:lnTo>
                    <a:pt x="814" y="744"/>
                  </a:lnTo>
                  <a:lnTo>
                    <a:pt x="815" y="744"/>
                  </a:lnTo>
                  <a:lnTo>
                    <a:pt x="815" y="745"/>
                  </a:lnTo>
                  <a:lnTo>
                    <a:pt x="816" y="745"/>
                  </a:lnTo>
                  <a:lnTo>
                    <a:pt x="817" y="746"/>
                  </a:lnTo>
                  <a:lnTo>
                    <a:pt x="817" y="747"/>
                  </a:lnTo>
                  <a:lnTo>
                    <a:pt x="816" y="747"/>
                  </a:lnTo>
                  <a:lnTo>
                    <a:pt x="815" y="747"/>
                  </a:lnTo>
                  <a:lnTo>
                    <a:pt x="814" y="749"/>
                  </a:lnTo>
                  <a:lnTo>
                    <a:pt x="814" y="747"/>
                  </a:lnTo>
                  <a:lnTo>
                    <a:pt x="813" y="747"/>
                  </a:lnTo>
                  <a:lnTo>
                    <a:pt x="811" y="747"/>
                  </a:lnTo>
                  <a:lnTo>
                    <a:pt x="811" y="749"/>
                  </a:lnTo>
                  <a:lnTo>
                    <a:pt x="813" y="749"/>
                  </a:lnTo>
                  <a:lnTo>
                    <a:pt x="813" y="750"/>
                  </a:lnTo>
                  <a:lnTo>
                    <a:pt x="814" y="750"/>
                  </a:lnTo>
                  <a:lnTo>
                    <a:pt x="814" y="752"/>
                  </a:lnTo>
                  <a:lnTo>
                    <a:pt x="814" y="753"/>
                  </a:lnTo>
                  <a:lnTo>
                    <a:pt x="813" y="753"/>
                  </a:lnTo>
                  <a:lnTo>
                    <a:pt x="811" y="754"/>
                  </a:lnTo>
                  <a:lnTo>
                    <a:pt x="811" y="753"/>
                  </a:lnTo>
                  <a:lnTo>
                    <a:pt x="809" y="753"/>
                  </a:lnTo>
                  <a:lnTo>
                    <a:pt x="809" y="754"/>
                  </a:lnTo>
                  <a:lnTo>
                    <a:pt x="811" y="754"/>
                  </a:lnTo>
                  <a:lnTo>
                    <a:pt x="811" y="755"/>
                  </a:lnTo>
                  <a:lnTo>
                    <a:pt x="809" y="755"/>
                  </a:lnTo>
                  <a:lnTo>
                    <a:pt x="808" y="754"/>
                  </a:lnTo>
                  <a:lnTo>
                    <a:pt x="807" y="754"/>
                  </a:lnTo>
                  <a:lnTo>
                    <a:pt x="806" y="755"/>
                  </a:lnTo>
                  <a:lnTo>
                    <a:pt x="807" y="755"/>
                  </a:lnTo>
                  <a:lnTo>
                    <a:pt x="807" y="754"/>
                  </a:lnTo>
                  <a:lnTo>
                    <a:pt x="808" y="755"/>
                  </a:lnTo>
                  <a:lnTo>
                    <a:pt x="809" y="755"/>
                  </a:lnTo>
                  <a:lnTo>
                    <a:pt x="809" y="756"/>
                  </a:lnTo>
                  <a:lnTo>
                    <a:pt x="811" y="756"/>
                  </a:lnTo>
                  <a:lnTo>
                    <a:pt x="811" y="757"/>
                  </a:lnTo>
                  <a:lnTo>
                    <a:pt x="809" y="757"/>
                  </a:lnTo>
                  <a:lnTo>
                    <a:pt x="808" y="757"/>
                  </a:lnTo>
                  <a:lnTo>
                    <a:pt x="807" y="757"/>
                  </a:lnTo>
                  <a:lnTo>
                    <a:pt x="806" y="758"/>
                  </a:lnTo>
                  <a:lnTo>
                    <a:pt x="806" y="757"/>
                  </a:lnTo>
                  <a:lnTo>
                    <a:pt x="805" y="757"/>
                  </a:lnTo>
                  <a:lnTo>
                    <a:pt x="804" y="757"/>
                  </a:lnTo>
                  <a:lnTo>
                    <a:pt x="804" y="756"/>
                  </a:lnTo>
                  <a:lnTo>
                    <a:pt x="803" y="755"/>
                  </a:lnTo>
                  <a:lnTo>
                    <a:pt x="803" y="754"/>
                  </a:lnTo>
                  <a:lnTo>
                    <a:pt x="802" y="753"/>
                  </a:lnTo>
                  <a:lnTo>
                    <a:pt x="802" y="752"/>
                  </a:lnTo>
                  <a:lnTo>
                    <a:pt x="802" y="750"/>
                  </a:lnTo>
                  <a:lnTo>
                    <a:pt x="801" y="752"/>
                  </a:lnTo>
                  <a:lnTo>
                    <a:pt x="802" y="753"/>
                  </a:lnTo>
                  <a:lnTo>
                    <a:pt x="802" y="754"/>
                  </a:lnTo>
                  <a:lnTo>
                    <a:pt x="803" y="755"/>
                  </a:lnTo>
                  <a:lnTo>
                    <a:pt x="803" y="756"/>
                  </a:lnTo>
                  <a:lnTo>
                    <a:pt x="802" y="756"/>
                  </a:lnTo>
                  <a:lnTo>
                    <a:pt x="801" y="756"/>
                  </a:lnTo>
                  <a:lnTo>
                    <a:pt x="800" y="756"/>
                  </a:lnTo>
                  <a:lnTo>
                    <a:pt x="800" y="757"/>
                  </a:lnTo>
                  <a:lnTo>
                    <a:pt x="801" y="757"/>
                  </a:lnTo>
                  <a:lnTo>
                    <a:pt x="802" y="757"/>
                  </a:lnTo>
                  <a:lnTo>
                    <a:pt x="803" y="757"/>
                  </a:lnTo>
                  <a:lnTo>
                    <a:pt x="803" y="758"/>
                  </a:lnTo>
                  <a:lnTo>
                    <a:pt x="803" y="759"/>
                  </a:lnTo>
                  <a:lnTo>
                    <a:pt x="802" y="759"/>
                  </a:lnTo>
                  <a:lnTo>
                    <a:pt x="801" y="758"/>
                  </a:lnTo>
                  <a:lnTo>
                    <a:pt x="801" y="759"/>
                  </a:lnTo>
                  <a:lnTo>
                    <a:pt x="801" y="761"/>
                  </a:lnTo>
                  <a:lnTo>
                    <a:pt x="800" y="762"/>
                  </a:lnTo>
                  <a:lnTo>
                    <a:pt x="802" y="763"/>
                  </a:lnTo>
                  <a:lnTo>
                    <a:pt x="802" y="764"/>
                  </a:lnTo>
                  <a:lnTo>
                    <a:pt x="803" y="765"/>
                  </a:lnTo>
                  <a:lnTo>
                    <a:pt x="802" y="765"/>
                  </a:lnTo>
                  <a:lnTo>
                    <a:pt x="802" y="767"/>
                  </a:lnTo>
                  <a:lnTo>
                    <a:pt x="802" y="768"/>
                  </a:lnTo>
                  <a:lnTo>
                    <a:pt x="802" y="769"/>
                  </a:lnTo>
                  <a:lnTo>
                    <a:pt x="803" y="769"/>
                  </a:lnTo>
                  <a:lnTo>
                    <a:pt x="803" y="770"/>
                  </a:lnTo>
                  <a:lnTo>
                    <a:pt x="802" y="770"/>
                  </a:lnTo>
                  <a:lnTo>
                    <a:pt x="802" y="772"/>
                  </a:lnTo>
                  <a:lnTo>
                    <a:pt x="803" y="772"/>
                  </a:lnTo>
                  <a:lnTo>
                    <a:pt x="803" y="773"/>
                  </a:lnTo>
                  <a:lnTo>
                    <a:pt x="802" y="773"/>
                  </a:lnTo>
                  <a:lnTo>
                    <a:pt x="801" y="774"/>
                  </a:lnTo>
                  <a:lnTo>
                    <a:pt x="801" y="773"/>
                  </a:lnTo>
                  <a:lnTo>
                    <a:pt x="800" y="773"/>
                  </a:lnTo>
                  <a:lnTo>
                    <a:pt x="800" y="772"/>
                  </a:lnTo>
                  <a:lnTo>
                    <a:pt x="798" y="772"/>
                  </a:lnTo>
                  <a:lnTo>
                    <a:pt x="798" y="773"/>
                  </a:lnTo>
                  <a:lnTo>
                    <a:pt x="797" y="772"/>
                  </a:lnTo>
                  <a:lnTo>
                    <a:pt x="797" y="770"/>
                  </a:lnTo>
                  <a:lnTo>
                    <a:pt x="798" y="770"/>
                  </a:lnTo>
                  <a:lnTo>
                    <a:pt x="798" y="769"/>
                  </a:lnTo>
                  <a:lnTo>
                    <a:pt x="797" y="769"/>
                  </a:lnTo>
                  <a:lnTo>
                    <a:pt x="797" y="770"/>
                  </a:lnTo>
                  <a:lnTo>
                    <a:pt x="795" y="770"/>
                  </a:lnTo>
                  <a:lnTo>
                    <a:pt x="795" y="772"/>
                  </a:lnTo>
                  <a:lnTo>
                    <a:pt x="794" y="772"/>
                  </a:lnTo>
                  <a:lnTo>
                    <a:pt x="793" y="770"/>
                  </a:lnTo>
                  <a:lnTo>
                    <a:pt x="794" y="769"/>
                  </a:lnTo>
                  <a:lnTo>
                    <a:pt x="794" y="768"/>
                  </a:lnTo>
                  <a:lnTo>
                    <a:pt x="793" y="768"/>
                  </a:lnTo>
                  <a:lnTo>
                    <a:pt x="793" y="769"/>
                  </a:lnTo>
                  <a:lnTo>
                    <a:pt x="792" y="769"/>
                  </a:lnTo>
                  <a:lnTo>
                    <a:pt x="792" y="768"/>
                  </a:lnTo>
                  <a:lnTo>
                    <a:pt x="792" y="767"/>
                  </a:lnTo>
                  <a:lnTo>
                    <a:pt x="792" y="765"/>
                  </a:lnTo>
                  <a:lnTo>
                    <a:pt x="792" y="764"/>
                  </a:lnTo>
                  <a:lnTo>
                    <a:pt x="793" y="763"/>
                  </a:lnTo>
                  <a:lnTo>
                    <a:pt x="792" y="763"/>
                  </a:lnTo>
                  <a:lnTo>
                    <a:pt x="792" y="764"/>
                  </a:lnTo>
                  <a:lnTo>
                    <a:pt x="791" y="765"/>
                  </a:lnTo>
                  <a:lnTo>
                    <a:pt x="791" y="767"/>
                  </a:lnTo>
                  <a:lnTo>
                    <a:pt x="791" y="768"/>
                  </a:lnTo>
                  <a:lnTo>
                    <a:pt x="791" y="769"/>
                  </a:lnTo>
                  <a:lnTo>
                    <a:pt x="791" y="770"/>
                  </a:lnTo>
                  <a:lnTo>
                    <a:pt x="790" y="770"/>
                  </a:lnTo>
                  <a:lnTo>
                    <a:pt x="790" y="769"/>
                  </a:lnTo>
                  <a:lnTo>
                    <a:pt x="789" y="769"/>
                  </a:lnTo>
                  <a:lnTo>
                    <a:pt x="789" y="768"/>
                  </a:lnTo>
                  <a:lnTo>
                    <a:pt x="789" y="767"/>
                  </a:lnTo>
                  <a:lnTo>
                    <a:pt x="787" y="767"/>
                  </a:lnTo>
                  <a:lnTo>
                    <a:pt x="787" y="765"/>
                  </a:lnTo>
                  <a:lnTo>
                    <a:pt x="789" y="765"/>
                  </a:lnTo>
                  <a:lnTo>
                    <a:pt x="789" y="764"/>
                  </a:lnTo>
                  <a:lnTo>
                    <a:pt x="787" y="764"/>
                  </a:lnTo>
                  <a:lnTo>
                    <a:pt x="789" y="763"/>
                  </a:lnTo>
                  <a:lnTo>
                    <a:pt x="790" y="763"/>
                  </a:lnTo>
                  <a:lnTo>
                    <a:pt x="790" y="762"/>
                  </a:lnTo>
                  <a:lnTo>
                    <a:pt x="789" y="762"/>
                  </a:lnTo>
                  <a:lnTo>
                    <a:pt x="787" y="763"/>
                  </a:lnTo>
                  <a:lnTo>
                    <a:pt x="786" y="763"/>
                  </a:lnTo>
                  <a:lnTo>
                    <a:pt x="786" y="764"/>
                  </a:lnTo>
                  <a:lnTo>
                    <a:pt x="785" y="764"/>
                  </a:lnTo>
                  <a:lnTo>
                    <a:pt x="785" y="763"/>
                  </a:lnTo>
                  <a:lnTo>
                    <a:pt x="784" y="763"/>
                  </a:lnTo>
                  <a:lnTo>
                    <a:pt x="784" y="762"/>
                  </a:lnTo>
                  <a:lnTo>
                    <a:pt x="784" y="761"/>
                  </a:lnTo>
                  <a:lnTo>
                    <a:pt x="785" y="761"/>
                  </a:lnTo>
                  <a:lnTo>
                    <a:pt x="786" y="759"/>
                  </a:lnTo>
                  <a:lnTo>
                    <a:pt x="787" y="759"/>
                  </a:lnTo>
                  <a:lnTo>
                    <a:pt x="787" y="758"/>
                  </a:lnTo>
                  <a:lnTo>
                    <a:pt x="787" y="757"/>
                  </a:lnTo>
                  <a:lnTo>
                    <a:pt x="789" y="757"/>
                  </a:lnTo>
                  <a:lnTo>
                    <a:pt x="787" y="756"/>
                  </a:lnTo>
                  <a:lnTo>
                    <a:pt x="787" y="757"/>
                  </a:lnTo>
                  <a:lnTo>
                    <a:pt x="786" y="759"/>
                  </a:lnTo>
                  <a:lnTo>
                    <a:pt x="785" y="759"/>
                  </a:lnTo>
                  <a:lnTo>
                    <a:pt x="784" y="759"/>
                  </a:lnTo>
                  <a:lnTo>
                    <a:pt x="784" y="758"/>
                  </a:lnTo>
                  <a:lnTo>
                    <a:pt x="783" y="759"/>
                  </a:lnTo>
                  <a:lnTo>
                    <a:pt x="783" y="758"/>
                  </a:lnTo>
                  <a:lnTo>
                    <a:pt x="783" y="757"/>
                  </a:lnTo>
                  <a:lnTo>
                    <a:pt x="784" y="757"/>
                  </a:lnTo>
                  <a:lnTo>
                    <a:pt x="785" y="757"/>
                  </a:lnTo>
                  <a:lnTo>
                    <a:pt x="785" y="756"/>
                  </a:lnTo>
                  <a:lnTo>
                    <a:pt x="786" y="756"/>
                  </a:lnTo>
                  <a:lnTo>
                    <a:pt x="786" y="755"/>
                  </a:lnTo>
                  <a:lnTo>
                    <a:pt x="785" y="755"/>
                  </a:lnTo>
                  <a:lnTo>
                    <a:pt x="785" y="756"/>
                  </a:lnTo>
                  <a:lnTo>
                    <a:pt x="784" y="756"/>
                  </a:lnTo>
                  <a:lnTo>
                    <a:pt x="784" y="757"/>
                  </a:lnTo>
                  <a:lnTo>
                    <a:pt x="781" y="756"/>
                  </a:lnTo>
                  <a:lnTo>
                    <a:pt x="781" y="755"/>
                  </a:lnTo>
                  <a:lnTo>
                    <a:pt x="781" y="754"/>
                  </a:lnTo>
                  <a:lnTo>
                    <a:pt x="780" y="755"/>
                  </a:lnTo>
                  <a:lnTo>
                    <a:pt x="780" y="754"/>
                  </a:lnTo>
                  <a:lnTo>
                    <a:pt x="781" y="753"/>
                  </a:lnTo>
                  <a:lnTo>
                    <a:pt x="781" y="752"/>
                  </a:lnTo>
                  <a:lnTo>
                    <a:pt x="781" y="750"/>
                  </a:lnTo>
                  <a:lnTo>
                    <a:pt x="783" y="750"/>
                  </a:lnTo>
                  <a:lnTo>
                    <a:pt x="784" y="750"/>
                  </a:lnTo>
                  <a:lnTo>
                    <a:pt x="784" y="749"/>
                  </a:lnTo>
                  <a:lnTo>
                    <a:pt x="785" y="749"/>
                  </a:lnTo>
                  <a:lnTo>
                    <a:pt x="786" y="747"/>
                  </a:lnTo>
                  <a:lnTo>
                    <a:pt x="787" y="749"/>
                  </a:lnTo>
                  <a:lnTo>
                    <a:pt x="789" y="749"/>
                  </a:lnTo>
                  <a:lnTo>
                    <a:pt x="789" y="747"/>
                  </a:lnTo>
                  <a:lnTo>
                    <a:pt x="787" y="747"/>
                  </a:lnTo>
                  <a:lnTo>
                    <a:pt x="787" y="746"/>
                  </a:lnTo>
                  <a:lnTo>
                    <a:pt x="789" y="745"/>
                  </a:lnTo>
                  <a:lnTo>
                    <a:pt x="789" y="744"/>
                  </a:lnTo>
                  <a:lnTo>
                    <a:pt x="789" y="743"/>
                  </a:lnTo>
                  <a:lnTo>
                    <a:pt x="789" y="742"/>
                  </a:lnTo>
                  <a:lnTo>
                    <a:pt x="790" y="742"/>
                  </a:lnTo>
                  <a:lnTo>
                    <a:pt x="790" y="741"/>
                  </a:lnTo>
                  <a:lnTo>
                    <a:pt x="791" y="741"/>
                  </a:lnTo>
                  <a:lnTo>
                    <a:pt x="792" y="741"/>
                  </a:lnTo>
                  <a:lnTo>
                    <a:pt x="792" y="740"/>
                  </a:lnTo>
                  <a:lnTo>
                    <a:pt x="791" y="740"/>
                  </a:lnTo>
                  <a:lnTo>
                    <a:pt x="790" y="740"/>
                  </a:lnTo>
                  <a:lnTo>
                    <a:pt x="790" y="741"/>
                  </a:lnTo>
                  <a:lnTo>
                    <a:pt x="789" y="741"/>
                  </a:lnTo>
                  <a:lnTo>
                    <a:pt x="789" y="742"/>
                  </a:lnTo>
                  <a:lnTo>
                    <a:pt x="787" y="742"/>
                  </a:lnTo>
                  <a:lnTo>
                    <a:pt x="787" y="743"/>
                  </a:lnTo>
                  <a:lnTo>
                    <a:pt x="787" y="744"/>
                  </a:lnTo>
                  <a:lnTo>
                    <a:pt x="787" y="745"/>
                  </a:lnTo>
                  <a:lnTo>
                    <a:pt x="786" y="745"/>
                  </a:lnTo>
                  <a:lnTo>
                    <a:pt x="786" y="746"/>
                  </a:lnTo>
                  <a:lnTo>
                    <a:pt x="785" y="746"/>
                  </a:lnTo>
                  <a:lnTo>
                    <a:pt x="784" y="747"/>
                  </a:lnTo>
                  <a:lnTo>
                    <a:pt x="783" y="747"/>
                  </a:lnTo>
                  <a:lnTo>
                    <a:pt x="781" y="747"/>
                  </a:lnTo>
                  <a:lnTo>
                    <a:pt x="781" y="749"/>
                  </a:lnTo>
                  <a:lnTo>
                    <a:pt x="778" y="749"/>
                  </a:lnTo>
                  <a:lnTo>
                    <a:pt x="777" y="749"/>
                  </a:lnTo>
                  <a:lnTo>
                    <a:pt x="775" y="749"/>
                  </a:lnTo>
                  <a:lnTo>
                    <a:pt x="775" y="747"/>
                  </a:lnTo>
                  <a:lnTo>
                    <a:pt x="775" y="746"/>
                  </a:lnTo>
                  <a:lnTo>
                    <a:pt x="777" y="746"/>
                  </a:lnTo>
                  <a:lnTo>
                    <a:pt x="775" y="745"/>
                  </a:lnTo>
                  <a:lnTo>
                    <a:pt x="774" y="744"/>
                  </a:lnTo>
                  <a:lnTo>
                    <a:pt x="773" y="744"/>
                  </a:lnTo>
                  <a:lnTo>
                    <a:pt x="773" y="743"/>
                  </a:lnTo>
                  <a:lnTo>
                    <a:pt x="773" y="742"/>
                  </a:lnTo>
                  <a:lnTo>
                    <a:pt x="772" y="742"/>
                  </a:lnTo>
                  <a:lnTo>
                    <a:pt x="771" y="743"/>
                  </a:lnTo>
                  <a:lnTo>
                    <a:pt x="770" y="743"/>
                  </a:lnTo>
                  <a:lnTo>
                    <a:pt x="770" y="742"/>
                  </a:lnTo>
                  <a:lnTo>
                    <a:pt x="770" y="741"/>
                  </a:lnTo>
                  <a:lnTo>
                    <a:pt x="770" y="740"/>
                  </a:lnTo>
                  <a:lnTo>
                    <a:pt x="770" y="739"/>
                  </a:lnTo>
                  <a:lnTo>
                    <a:pt x="771" y="739"/>
                  </a:lnTo>
                  <a:lnTo>
                    <a:pt x="771" y="738"/>
                  </a:lnTo>
                  <a:lnTo>
                    <a:pt x="770" y="738"/>
                  </a:lnTo>
                  <a:lnTo>
                    <a:pt x="770" y="739"/>
                  </a:lnTo>
                  <a:lnTo>
                    <a:pt x="769" y="739"/>
                  </a:lnTo>
                  <a:lnTo>
                    <a:pt x="769" y="738"/>
                  </a:lnTo>
                  <a:lnTo>
                    <a:pt x="768" y="738"/>
                  </a:lnTo>
                  <a:lnTo>
                    <a:pt x="768" y="736"/>
                  </a:lnTo>
                  <a:lnTo>
                    <a:pt x="768" y="734"/>
                  </a:lnTo>
                  <a:lnTo>
                    <a:pt x="766" y="734"/>
                  </a:lnTo>
                  <a:lnTo>
                    <a:pt x="766" y="733"/>
                  </a:lnTo>
                  <a:lnTo>
                    <a:pt x="768" y="733"/>
                  </a:lnTo>
                  <a:lnTo>
                    <a:pt x="768" y="732"/>
                  </a:lnTo>
                  <a:lnTo>
                    <a:pt x="766" y="732"/>
                  </a:lnTo>
                  <a:lnTo>
                    <a:pt x="764" y="731"/>
                  </a:lnTo>
                  <a:lnTo>
                    <a:pt x="764" y="732"/>
                  </a:lnTo>
                  <a:lnTo>
                    <a:pt x="766" y="732"/>
                  </a:lnTo>
                  <a:lnTo>
                    <a:pt x="766" y="733"/>
                  </a:lnTo>
                  <a:lnTo>
                    <a:pt x="764" y="734"/>
                  </a:lnTo>
                  <a:lnTo>
                    <a:pt x="763" y="734"/>
                  </a:lnTo>
                  <a:lnTo>
                    <a:pt x="763" y="736"/>
                  </a:lnTo>
                  <a:lnTo>
                    <a:pt x="763" y="738"/>
                  </a:lnTo>
                  <a:lnTo>
                    <a:pt x="763" y="739"/>
                  </a:lnTo>
                  <a:lnTo>
                    <a:pt x="762" y="739"/>
                  </a:lnTo>
                  <a:lnTo>
                    <a:pt x="761" y="738"/>
                  </a:lnTo>
                  <a:lnTo>
                    <a:pt x="761" y="739"/>
                  </a:lnTo>
                  <a:lnTo>
                    <a:pt x="762" y="739"/>
                  </a:lnTo>
                  <a:lnTo>
                    <a:pt x="762" y="740"/>
                  </a:lnTo>
                  <a:lnTo>
                    <a:pt x="763" y="740"/>
                  </a:lnTo>
                  <a:lnTo>
                    <a:pt x="763" y="741"/>
                  </a:lnTo>
                  <a:lnTo>
                    <a:pt x="762" y="741"/>
                  </a:lnTo>
                  <a:lnTo>
                    <a:pt x="761" y="741"/>
                  </a:lnTo>
                  <a:lnTo>
                    <a:pt x="760" y="741"/>
                  </a:lnTo>
                  <a:lnTo>
                    <a:pt x="760" y="740"/>
                  </a:lnTo>
                  <a:lnTo>
                    <a:pt x="760" y="739"/>
                  </a:lnTo>
                  <a:lnTo>
                    <a:pt x="759" y="739"/>
                  </a:lnTo>
                  <a:lnTo>
                    <a:pt x="759" y="738"/>
                  </a:lnTo>
                  <a:lnTo>
                    <a:pt x="758" y="738"/>
                  </a:lnTo>
                  <a:lnTo>
                    <a:pt x="757" y="736"/>
                  </a:lnTo>
                  <a:lnTo>
                    <a:pt x="757" y="734"/>
                  </a:lnTo>
                  <a:lnTo>
                    <a:pt x="756" y="734"/>
                  </a:lnTo>
                  <a:lnTo>
                    <a:pt x="756" y="736"/>
                  </a:lnTo>
                  <a:lnTo>
                    <a:pt x="756" y="738"/>
                  </a:lnTo>
                  <a:lnTo>
                    <a:pt x="757" y="738"/>
                  </a:lnTo>
                  <a:lnTo>
                    <a:pt x="757" y="739"/>
                  </a:lnTo>
                  <a:lnTo>
                    <a:pt x="757" y="740"/>
                  </a:lnTo>
                  <a:lnTo>
                    <a:pt x="758" y="740"/>
                  </a:lnTo>
                  <a:lnTo>
                    <a:pt x="758" y="741"/>
                  </a:lnTo>
                  <a:lnTo>
                    <a:pt x="758" y="742"/>
                  </a:lnTo>
                  <a:lnTo>
                    <a:pt x="759" y="743"/>
                  </a:lnTo>
                  <a:lnTo>
                    <a:pt x="760" y="744"/>
                  </a:lnTo>
                  <a:lnTo>
                    <a:pt x="761" y="745"/>
                  </a:lnTo>
                  <a:lnTo>
                    <a:pt x="762" y="745"/>
                  </a:lnTo>
                  <a:lnTo>
                    <a:pt x="762" y="746"/>
                  </a:lnTo>
                  <a:lnTo>
                    <a:pt x="763" y="746"/>
                  </a:lnTo>
                  <a:lnTo>
                    <a:pt x="763" y="747"/>
                  </a:lnTo>
                  <a:lnTo>
                    <a:pt x="762" y="747"/>
                  </a:lnTo>
                  <a:lnTo>
                    <a:pt x="762" y="749"/>
                  </a:lnTo>
                  <a:lnTo>
                    <a:pt x="762" y="750"/>
                  </a:lnTo>
                  <a:lnTo>
                    <a:pt x="761" y="750"/>
                  </a:lnTo>
                  <a:lnTo>
                    <a:pt x="761" y="749"/>
                  </a:lnTo>
                  <a:lnTo>
                    <a:pt x="760" y="749"/>
                  </a:lnTo>
                  <a:lnTo>
                    <a:pt x="760" y="750"/>
                  </a:lnTo>
                  <a:lnTo>
                    <a:pt x="759" y="750"/>
                  </a:lnTo>
                  <a:lnTo>
                    <a:pt x="758" y="750"/>
                  </a:lnTo>
                  <a:lnTo>
                    <a:pt x="758" y="749"/>
                  </a:lnTo>
                  <a:lnTo>
                    <a:pt x="757" y="749"/>
                  </a:lnTo>
                  <a:lnTo>
                    <a:pt x="758" y="750"/>
                  </a:lnTo>
                  <a:lnTo>
                    <a:pt x="757" y="752"/>
                  </a:lnTo>
                  <a:lnTo>
                    <a:pt x="756" y="750"/>
                  </a:lnTo>
                  <a:lnTo>
                    <a:pt x="756" y="749"/>
                  </a:lnTo>
                  <a:lnTo>
                    <a:pt x="755" y="749"/>
                  </a:lnTo>
                  <a:lnTo>
                    <a:pt x="754" y="749"/>
                  </a:lnTo>
                  <a:lnTo>
                    <a:pt x="752" y="747"/>
                  </a:lnTo>
                  <a:lnTo>
                    <a:pt x="750" y="746"/>
                  </a:lnTo>
                  <a:lnTo>
                    <a:pt x="750" y="747"/>
                  </a:lnTo>
                  <a:lnTo>
                    <a:pt x="752" y="747"/>
                  </a:lnTo>
                  <a:lnTo>
                    <a:pt x="752" y="749"/>
                  </a:lnTo>
                  <a:lnTo>
                    <a:pt x="750" y="749"/>
                  </a:lnTo>
                  <a:lnTo>
                    <a:pt x="750" y="750"/>
                  </a:lnTo>
                  <a:lnTo>
                    <a:pt x="752" y="750"/>
                  </a:lnTo>
                  <a:lnTo>
                    <a:pt x="754" y="750"/>
                  </a:lnTo>
                  <a:lnTo>
                    <a:pt x="754" y="752"/>
                  </a:lnTo>
                  <a:lnTo>
                    <a:pt x="754" y="753"/>
                  </a:lnTo>
                  <a:lnTo>
                    <a:pt x="752" y="754"/>
                  </a:lnTo>
                  <a:lnTo>
                    <a:pt x="754" y="754"/>
                  </a:lnTo>
                  <a:lnTo>
                    <a:pt x="755" y="754"/>
                  </a:lnTo>
                  <a:lnTo>
                    <a:pt x="756" y="754"/>
                  </a:lnTo>
                  <a:lnTo>
                    <a:pt x="756" y="753"/>
                  </a:lnTo>
                  <a:lnTo>
                    <a:pt x="757" y="753"/>
                  </a:lnTo>
                  <a:lnTo>
                    <a:pt x="757" y="754"/>
                  </a:lnTo>
                  <a:lnTo>
                    <a:pt x="756" y="755"/>
                  </a:lnTo>
                  <a:lnTo>
                    <a:pt x="756" y="756"/>
                  </a:lnTo>
                  <a:lnTo>
                    <a:pt x="756" y="757"/>
                  </a:lnTo>
                  <a:lnTo>
                    <a:pt x="756" y="758"/>
                  </a:lnTo>
                  <a:lnTo>
                    <a:pt x="757" y="758"/>
                  </a:lnTo>
                  <a:lnTo>
                    <a:pt x="757" y="757"/>
                  </a:lnTo>
                  <a:lnTo>
                    <a:pt x="758" y="757"/>
                  </a:lnTo>
                  <a:lnTo>
                    <a:pt x="759" y="757"/>
                  </a:lnTo>
                  <a:lnTo>
                    <a:pt x="760" y="757"/>
                  </a:lnTo>
                  <a:lnTo>
                    <a:pt x="760" y="756"/>
                  </a:lnTo>
                  <a:lnTo>
                    <a:pt x="761" y="756"/>
                  </a:lnTo>
                  <a:lnTo>
                    <a:pt x="762" y="757"/>
                  </a:lnTo>
                  <a:lnTo>
                    <a:pt x="762" y="758"/>
                  </a:lnTo>
                  <a:lnTo>
                    <a:pt x="761" y="758"/>
                  </a:lnTo>
                  <a:lnTo>
                    <a:pt x="761" y="759"/>
                  </a:lnTo>
                  <a:lnTo>
                    <a:pt x="761" y="761"/>
                  </a:lnTo>
                  <a:lnTo>
                    <a:pt x="761" y="762"/>
                  </a:lnTo>
                  <a:lnTo>
                    <a:pt x="762" y="762"/>
                  </a:lnTo>
                  <a:lnTo>
                    <a:pt x="763" y="762"/>
                  </a:lnTo>
                  <a:lnTo>
                    <a:pt x="764" y="762"/>
                  </a:lnTo>
                  <a:lnTo>
                    <a:pt x="764" y="763"/>
                  </a:lnTo>
                  <a:lnTo>
                    <a:pt x="763" y="763"/>
                  </a:lnTo>
                  <a:lnTo>
                    <a:pt x="763" y="764"/>
                  </a:lnTo>
                  <a:lnTo>
                    <a:pt x="762" y="764"/>
                  </a:lnTo>
                  <a:lnTo>
                    <a:pt x="763" y="765"/>
                  </a:lnTo>
                  <a:lnTo>
                    <a:pt x="763" y="767"/>
                  </a:lnTo>
                  <a:lnTo>
                    <a:pt x="763" y="768"/>
                  </a:lnTo>
                  <a:lnTo>
                    <a:pt x="764" y="768"/>
                  </a:lnTo>
                  <a:lnTo>
                    <a:pt x="766" y="767"/>
                  </a:lnTo>
                  <a:lnTo>
                    <a:pt x="766" y="768"/>
                  </a:lnTo>
                  <a:lnTo>
                    <a:pt x="764" y="770"/>
                  </a:lnTo>
                  <a:lnTo>
                    <a:pt x="763" y="770"/>
                  </a:lnTo>
                  <a:lnTo>
                    <a:pt x="763" y="772"/>
                  </a:lnTo>
                  <a:lnTo>
                    <a:pt x="764" y="772"/>
                  </a:lnTo>
                  <a:lnTo>
                    <a:pt x="766" y="772"/>
                  </a:lnTo>
                  <a:lnTo>
                    <a:pt x="766" y="773"/>
                  </a:lnTo>
                  <a:lnTo>
                    <a:pt x="768" y="773"/>
                  </a:lnTo>
                  <a:lnTo>
                    <a:pt x="768" y="774"/>
                  </a:lnTo>
                  <a:lnTo>
                    <a:pt x="766" y="775"/>
                  </a:lnTo>
                  <a:lnTo>
                    <a:pt x="768" y="775"/>
                  </a:lnTo>
                  <a:lnTo>
                    <a:pt x="768" y="776"/>
                  </a:lnTo>
                  <a:lnTo>
                    <a:pt x="768" y="777"/>
                  </a:lnTo>
                  <a:lnTo>
                    <a:pt x="769" y="777"/>
                  </a:lnTo>
                  <a:lnTo>
                    <a:pt x="768" y="778"/>
                  </a:lnTo>
                  <a:lnTo>
                    <a:pt x="769" y="778"/>
                  </a:lnTo>
                  <a:lnTo>
                    <a:pt x="769" y="777"/>
                  </a:lnTo>
                  <a:lnTo>
                    <a:pt x="769" y="776"/>
                  </a:lnTo>
                  <a:lnTo>
                    <a:pt x="769" y="775"/>
                  </a:lnTo>
                  <a:lnTo>
                    <a:pt x="769" y="774"/>
                  </a:lnTo>
                  <a:lnTo>
                    <a:pt x="769" y="773"/>
                  </a:lnTo>
                  <a:lnTo>
                    <a:pt x="770" y="773"/>
                  </a:lnTo>
                  <a:lnTo>
                    <a:pt x="770" y="774"/>
                  </a:lnTo>
                  <a:lnTo>
                    <a:pt x="771" y="774"/>
                  </a:lnTo>
                  <a:lnTo>
                    <a:pt x="770" y="775"/>
                  </a:lnTo>
                  <a:lnTo>
                    <a:pt x="771" y="775"/>
                  </a:lnTo>
                  <a:lnTo>
                    <a:pt x="772" y="775"/>
                  </a:lnTo>
                  <a:lnTo>
                    <a:pt x="773" y="775"/>
                  </a:lnTo>
                  <a:lnTo>
                    <a:pt x="773" y="776"/>
                  </a:lnTo>
                  <a:lnTo>
                    <a:pt x="773" y="777"/>
                  </a:lnTo>
                  <a:lnTo>
                    <a:pt x="773" y="778"/>
                  </a:lnTo>
                  <a:lnTo>
                    <a:pt x="773" y="779"/>
                  </a:lnTo>
                  <a:lnTo>
                    <a:pt x="774" y="778"/>
                  </a:lnTo>
                  <a:lnTo>
                    <a:pt x="774" y="779"/>
                  </a:lnTo>
                  <a:lnTo>
                    <a:pt x="775" y="779"/>
                  </a:lnTo>
                  <a:lnTo>
                    <a:pt x="777" y="780"/>
                  </a:lnTo>
                  <a:lnTo>
                    <a:pt x="777" y="782"/>
                  </a:lnTo>
                  <a:lnTo>
                    <a:pt x="778" y="782"/>
                  </a:lnTo>
                  <a:lnTo>
                    <a:pt x="777" y="780"/>
                  </a:lnTo>
                  <a:lnTo>
                    <a:pt x="777" y="779"/>
                  </a:lnTo>
                  <a:lnTo>
                    <a:pt x="777" y="778"/>
                  </a:lnTo>
                  <a:lnTo>
                    <a:pt x="775" y="778"/>
                  </a:lnTo>
                  <a:lnTo>
                    <a:pt x="774" y="778"/>
                  </a:lnTo>
                  <a:lnTo>
                    <a:pt x="774" y="777"/>
                  </a:lnTo>
                  <a:lnTo>
                    <a:pt x="775" y="776"/>
                  </a:lnTo>
                  <a:lnTo>
                    <a:pt x="775" y="777"/>
                  </a:lnTo>
                  <a:lnTo>
                    <a:pt x="777" y="777"/>
                  </a:lnTo>
                  <a:lnTo>
                    <a:pt x="775" y="776"/>
                  </a:lnTo>
                  <a:lnTo>
                    <a:pt x="777" y="776"/>
                  </a:lnTo>
                  <a:lnTo>
                    <a:pt x="778" y="776"/>
                  </a:lnTo>
                  <a:lnTo>
                    <a:pt x="778" y="777"/>
                  </a:lnTo>
                  <a:lnTo>
                    <a:pt x="779" y="777"/>
                  </a:lnTo>
                  <a:lnTo>
                    <a:pt x="779" y="778"/>
                  </a:lnTo>
                  <a:lnTo>
                    <a:pt x="780" y="779"/>
                  </a:lnTo>
                  <a:lnTo>
                    <a:pt x="779" y="780"/>
                  </a:lnTo>
                  <a:lnTo>
                    <a:pt x="779" y="782"/>
                  </a:lnTo>
                  <a:lnTo>
                    <a:pt x="779" y="784"/>
                  </a:lnTo>
                  <a:lnTo>
                    <a:pt x="778" y="784"/>
                  </a:lnTo>
                  <a:lnTo>
                    <a:pt x="778" y="785"/>
                  </a:lnTo>
                  <a:lnTo>
                    <a:pt x="778" y="786"/>
                  </a:lnTo>
                  <a:lnTo>
                    <a:pt x="779" y="786"/>
                  </a:lnTo>
                  <a:lnTo>
                    <a:pt x="780" y="786"/>
                  </a:lnTo>
                  <a:lnTo>
                    <a:pt x="781" y="786"/>
                  </a:lnTo>
                  <a:lnTo>
                    <a:pt x="781" y="785"/>
                  </a:lnTo>
                  <a:lnTo>
                    <a:pt x="783" y="785"/>
                  </a:lnTo>
                  <a:lnTo>
                    <a:pt x="784" y="785"/>
                  </a:lnTo>
                  <a:lnTo>
                    <a:pt x="785" y="785"/>
                  </a:lnTo>
                  <a:lnTo>
                    <a:pt x="784" y="786"/>
                  </a:lnTo>
                  <a:lnTo>
                    <a:pt x="785" y="786"/>
                  </a:lnTo>
                  <a:lnTo>
                    <a:pt x="785" y="787"/>
                  </a:lnTo>
                  <a:lnTo>
                    <a:pt x="784" y="788"/>
                  </a:lnTo>
                  <a:lnTo>
                    <a:pt x="784" y="789"/>
                  </a:lnTo>
                  <a:lnTo>
                    <a:pt x="784" y="790"/>
                  </a:lnTo>
                  <a:lnTo>
                    <a:pt x="783" y="790"/>
                  </a:lnTo>
                  <a:lnTo>
                    <a:pt x="780" y="789"/>
                  </a:lnTo>
                  <a:lnTo>
                    <a:pt x="779" y="789"/>
                  </a:lnTo>
                  <a:lnTo>
                    <a:pt x="779" y="790"/>
                  </a:lnTo>
                  <a:lnTo>
                    <a:pt x="780" y="790"/>
                  </a:lnTo>
                  <a:lnTo>
                    <a:pt x="780" y="791"/>
                  </a:lnTo>
                  <a:lnTo>
                    <a:pt x="781" y="791"/>
                  </a:lnTo>
                  <a:lnTo>
                    <a:pt x="783" y="791"/>
                  </a:lnTo>
                  <a:lnTo>
                    <a:pt x="783" y="792"/>
                  </a:lnTo>
                  <a:lnTo>
                    <a:pt x="781" y="793"/>
                  </a:lnTo>
                  <a:lnTo>
                    <a:pt x="783" y="793"/>
                  </a:lnTo>
                  <a:lnTo>
                    <a:pt x="783" y="792"/>
                  </a:lnTo>
                  <a:lnTo>
                    <a:pt x="784" y="793"/>
                  </a:lnTo>
                  <a:lnTo>
                    <a:pt x="785" y="795"/>
                  </a:lnTo>
                  <a:lnTo>
                    <a:pt x="784" y="796"/>
                  </a:lnTo>
                  <a:lnTo>
                    <a:pt x="785" y="796"/>
                  </a:lnTo>
                  <a:lnTo>
                    <a:pt x="786" y="796"/>
                  </a:lnTo>
                  <a:lnTo>
                    <a:pt x="786" y="798"/>
                  </a:lnTo>
                  <a:lnTo>
                    <a:pt x="787" y="798"/>
                  </a:lnTo>
                  <a:lnTo>
                    <a:pt x="787" y="796"/>
                  </a:lnTo>
                  <a:lnTo>
                    <a:pt x="789" y="796"/>
                  </a:lnTo>
                  <a:lnTo>
                    <a:pt x="790" y="796"/>
                  </a:lnTo>
                  <a:lnTo>
                    <a:pt x="790" y="798"/>
                  </a:lnTo>
                  <a:lnTo>
                    <a:pt x="787" y="799"/>
                  </a:lnTo>
                  <a:lnTo>
                    <a:pt x="786" y="800"/>
                  </a:lnTo>
                  <a:lnTo>
                    <a:pt x="786" y="801"/>
                  </a:lnTo>
                  <a:lnTo>
                    <a:pt x="786" y="802"/>
                  </a:lnTo>
                  <a:lnTo>
                    <a:pt x="789" y="803"/>
                  </a:lnTo>
                  <a:lnTo>
                    <a:pt x="791" y="804"/>
                  </a:lnTo>
                  <a:lnTo>
                    <a:pt x="791" y="805"/>
                  </a:lnTo>
                  <a:lnTo>
                    <a:pt x="790" y="805"/>
                  </a:lnTo>
                  <a:lnTo>
                    <a:pt x="790" y="807"/>
                  </a:lnTo>
                  <a:lnTo>
                    <a:pt x="791" y="808"/>
                  </a:lnTo>
                  <a:lnTo>
                    <a:pt x="791" y="809"/>
                  </a:lnTo>
                  <a:lnTo>
                    <a:pt x="791" y="810"/>
                  </a:lnTo>
                  <a:lnTo>
                    <a:pt x="791" y="811"/>
                  </a:lnTo>
                  <a:lnTo>
                    <a:pt x="791" y="813"/>
                  </a:lnTo>
                  <a:lnTo>
                    <a:pt x="790" y="813"/>
                  </a:lnTo>
                  <a:lnTo>
                    <a:pt x="791" y="814"/>
                  </a:lnTo>
                  <a:lnTo>
                    <a:pt x="790" y="814"/>
                  </a:lnTo>
                  <a:lnTo>
                    <a:pt x="790" y="815"/>
                  </a:lnTo>
                  <a:lnTo>
                    <a:pt x="789" y="814"/>
                  </a:lnTo>
                  <a:lnTo>
                    <a:pt x="789" y="813"/>
                  </a:lnTo>
                  <a:lnTo>
                    <a:pt x="789" y="811"/>
                  </a:lnTo>
                  <a:lnTo>
                    <a:pt x="787" y="811"/>
                  </a:lnTo>
                  <a:lnTo>
                    <a:pt x="787" y="810"/>
                  </a:lnTo>
                  <a:lnTo>
                    <a:pt x="787" y="809"/>
                  </a:lnTo>
                  <a:lnTo>
                    <a:pt x="787" y="808"/>
                  </a:lnTo>
                  <a:lnTo>
                    <a:pt x="786" y="807"/>
                  </a:lnTo>
                  <a:lnTo>
                    <a:pt x="785" y="807"/>
                  </a:lnTo>
                  <a:lnTo>
                    <a:pt x="785" y="808"/>
                  </a:lnTo>
                  <a:lnTo>
                    <a:pt x="785" y="809"/>
                  </a:lnTo>
                  <a:lnTo>
                    <a:pt x="785" y="810"/>
                  </a:lnTo>
                  <a:lnTo>
                    <a:pt x="784" y="811"/>
                  </a:lnTo>
                  <a:lnTo>
                    <a:pt x="785" y="811"/>
                  </a:lnTo>
                  <a:lnTo>
                    <a:pt x="786" y="811"/>
                  </a:lnTo>
                  <a:lnTo>
                    <a:pt x="786" y="813"/>
                  </a:lnTo>
                  <a:lnTo>
                    <a:pt x="786" y="814"/>
                  </a:lnTo>
                  <a:lnTo>
                    <a:pt x="785" y="815"/>
                  </a:lnTo>
                  <a:lnTo>
                    <a:pt x="785" y="814"/>
                  </a:lnTo>
                  <a:lnTo>
                    <a:pt x="784" y="814"/>
                  </a:lnTo>
                  <a:lnTo>
                    <a:pt x="785" y="815"/>
                  </a:lnTo>
                  <a:lnTo>
                    <a:pt x="785" y="816"/>
                  </a:lnTo>
                  <a:lnTo>
                    <a:pt x="786" y="816"/>
                  </a:lnTo>
                  <a:lnTo>
                    <a:pt x="786" y="818"/>
                  </a:lnTo>
                  <a:lnTo>
                    <a:pt x="787" y="818"/>
                  </a:lnTo>
                  <a:lnTo>
                    <a:pt x="789" y="818"/>
                  </a:lnTo>
                  <a:lnTo>
                    <a:pt x="787" y="819"/>
                  </a:lnTo>
                  <a:lnTo>
                    <a:pt x="789" y="819"/>
                  </a:lnTo>
                  <a:lnTo>
                    <a:pt x="789" y="820"/>
                  </a:lnTo>
                  <a:lnTo>
                    <a:pt x="787" y="820"/>
                  </a:lnTo>
                  <a:lnTo>
                    <a:pt x="789" y="821"/>
                  </a:lnTo>
                  <a:lnTo>
                    <a:pt x="790" y="822"/>
                  </a:lnTo>
                  <a:lnTo>
                    <a:pt x="789" y="822"/>
                  </a:lnTo>
                  <a:lnTo>
                    <a:pt x="789" y="823"/>
                  </a:lnTo>
                  <a:lnTo>
                    <a:pt x="787" y="823"/>
                  </a:lnTo>
                  <a:lnTo>
                    <a:pt x="786" y="823"/>
                  </a:lnTo>
                  <a:lnTo>
                    <a:pt x="786" y="822"/>
                  </a:lnTo>
                  <a:lnTo>
                    <a:pt x="785" y="822"/>
                  </a:lnTo>
                  <a:lnTo>
                    <a:pt x="785" y="821"/>
                  </a:lnTo>
                  <a:lnTo>
                    <a:pt x="784" y="820"/>
                  </a:lnTo>
                  <a:lnTo>
                    <a:pt x="784" y="821"/>
                  </a:lnTo>
                  <a:lnTo>
                    <a:pt x="783" y="821"/>
                  </a:lnTo>
                  <a:lnTo>
                    <a:pt x="784" y="822"/>
                  </a:lnTo>
                  <a:lnTo>
                    <a:pt x="784" y="823"/>
                  </a:lnTo>
                  <a:lnTo>
                    <a:pt x="784" y="824"/>
                  </a:lnTo>
                  <a:lnTo>
                    <a:pt x="785" y="824"/>
                  </a:lnTo>
                  <a:lnTo>
                    <a:pt x="785" y="825"/>
                  </a:lnTo>
                  <a:lnTo>
                    <a:pt x="786" y="827"/>
                  </a:lnTo>
                  <a:lnTo>
                    <a:pt x="786" y="828"/>
                  </a:lnTo>
                  <a:lnTo>
                    <a:pt x="786" y="830"/>
                  </a:lnTo>
                  <a:lnTo>
                    <a:pt x="787" y="830"/>
                  </a:lnTo>
                  <a:lnTo>
                    <a:pt x="787" y="831"/>
                  </a:lnTo>
                  <a:lnTo>
                    <a:pt x="786" y="831"/>
                  </a:lnTo>
                  <a:lnTo>
                    <a:pt x="785" y="831"/>
                  </a:lnTo>
                  <a:lnTo>
                    <a:pt x="784" y="831"/>
                  </a:lnTo>
                  <a:lnTo>
                    <a:pt x="784" y="830"/>
                  </a:lnTo>
                  <a:lnTo>
                    <a:pt x="783" y="830"/>
                  </a:lnTo>
                  <a:lnTo>
                    <a:pt x="783" y="828"/>
                  </a:lnTo>
                  <a:lnTo>
                    <a:pt x="781" y="827"/>
                  </a:lnTo>
                  <a:lnTo>
                    <a:pt x="783" y="825"/>
                  </a:lnTo>
                  <a:lnTo>
                    <a:pt x="781" y="824"/>
                  </a:lnTo>
                  <a:lnTo>
                    <a:pt x="783" y="824"/>
                  </a:lnTo>
                  <a:lnTo>
                    <a:pt x="783" y="823"/>
                  </a:lnTo>
                  <a:lnTo>
                    <a:pt x="783" y="822"/>
                  </a:lnTo>
                  <a:lnTo>
                    <a:pt x="781" y="822"/>
                  </a:lnTo>
                  <a:lnTo>
                    <a:pt x="781" y="823"/>
                  </a:lnTo>
                  <a:lnTo>
                    <a:pt x="780" y="824"/>
                  </a:lnTo>
                  <a:lnTo>
                    <a:pt x="779" y="824"/>
                  </a:lnTo>
                  <a:lnTo>
                    <a:pt x="779" y="823"/>
                  </a:lnTo>
                  <a:lnTo>
                    <a:pt x="779" y="822"/>
                  </a:lnTo>
                  <a:lnTo>
                    <a:pt x="778" y="822"/>
                  </a:lnTo>
                  <a:lnTo>
                    <a:pt x="778" y="821"/>
                  </a:lnTo>
                  <a:lnTo>
                    <a:pt x="779" y="820"/>
                  </a:lnTo>
                  <a:lnTo>
                    <a:pt x="778" y="820"/>
                  </a:lnTo>
                  <a:lnTo>
                    <a:pt x="778" y="821"/>
                  </a:lnTo>
                  <a:lnTo>
                    <a:pt x="777" y="821"/>
                  </a:lnTo>
                  <a:lnTo>
                    <a:pt x="777" y="820"/>
                  </a:lnTo>
                  <a:lnTo>
                    <a:pt x="775" y="820"/>
                  </a:lnTo>
                  <a:lnTo>
                    <a:pt x="775" y="821"/>
                  </a:lnTo>
                  <a:lnTo>
                    <a:pt x="774" y="820"/>
                  </a:lnTo>
                  <a:lnTo>
                    <a:pt x="774" y="819"/>
                  </a:lnTo>
                  <a:lnTo>
                    <a:pt x="773" y="819"/>
                  </a:lnTo>
                  <a:lnTo>
                    <a:pt x="773" y="818"/>
                  </a:lnTo>
                  <a:lnTo>
                    <a:pt x="772" y="818"/>
                  </a:lnTo>
                  <a:lnTo>
                    <a:pt x="773" y="819"/>
                  </a:lnTo>
                  <a:lnTo>
                    <a:pt x="773" y="820"/>
                  </a:lnTo>
                  <a:lnTo>
                    <a:pt x="774" y="820"/>
                  </a:lnTo>
                  <a:lnTo>
                    <a:pt x="774" y="821"/>
                  </a:lnTo>
                  <a:lnTo>
                    <a:pt x="773" y="821"/>
                  </a:lnTo>
                  <a:lnTo>
                    <a:pt x="772" y="821"/>
                  </a:lnTo>
                  <a:lnTo>
                    <a:pt x="772" y="820"/>
                  </a:lnTo>
                  <a:lnTo>
                    <a:pt x="771" y="820"/>
                  </a:lnTo>
                  <a:lnTo>
                    <a:pt x="771" y="819"/>
                  </a:lnTo>
                  <a:lnTo>
                    <a:pt x="770" y="818"/>
                  </a:lnTo>
                  <a:lnTo>
                    <a:pt x="770" y="816"/>
                  </a:lnTo>
                  <a:lnTo>
                    <a:pt x="770" y="815"/>
                  </a:lnTo>
                  <a:lnTo>
                    <a:pt x="769" y="816"/>
                  </a:lnTo>
                  <a:lnTo>
                    <a:pt x="770" y="818"/>
                  </a:lnTo>
                  <a:lnTo>
                    <a:pt x="770" y="819"/>
                  </a:lnTo>
                  <a:lnTo>
                    <a:pt x="769" y="819"/>
                  </a:lnTo>
                  <a:lnTo>
                    <a:pt x="770" y="820"/>
                  </a:lnTo>
                  <a:lnTo>
                    <a:pt x="769" y="820"/>
                  </a:lnTo>
                  <a:lnTo>
                    <a:pt x="768" y="819"/>
                  </a:lnTo>
                  <a:lnTo>
                    <a:pt x="768" y="818"/>
                  </a:lnTo>
                  <a:lnTo>
                    <a:pt x="768" y="816"/>
                  </a:lnTo>
                  <a:lnTo>
                    <a:pt x="766" y="816"/>
                  </a:lnTo>
                  <a:lnTo>
                    <a:pt x="764" y="815"/>
                  </a:lnTo>
                  <a:lnTo>
                    <a:pt x="764" y="814"/>
                  </a:lnTo>
                  <a:lnTo>
                    <a:pt x="763" y="814"/>
                  </a:lnTo>
                  <a:lnTo>
                    <a:pt x="762" y="814"/>
                  </a:lnTo>
                  <a:lnTo>
                    <a:pt x="762" y="813"/>
                  </a:lnTo>
                  <a:lnTo>
                    <a:pt x="761" y="811"/>
                  </a:lnTo>
                  <a:lnTo>
                    <a:pt x="761" y="810"/>
                  </a:lnTo>
                  <a:lnTo>
                    <a:pt x="761" y="809"/>
                  </a:lnTo>
                  <a:lnTo>
                    <a:pt x="760" y="809"/>
                  </a:lnTo>
                  <a:lnTo>
                    <a:pt x="759" y="809"/>
                  </a:lnTo>
                  <a:lnTo>
                    <a:pt x="759" y="808"/>
                  </a:lnTo>
                  <a:lnTo>
                    <a:pt x="759" y="807"/>
                  </a:lnTo>
                  <a:lnTo>
                    <a:pt x="758" y="807"/>
                  </a:lnTo>
                  <a:lnTo>
                    <a:pt x="758" y="805"/>
                  </a:lnTo>
                  <a:lnTo>
                    <a:pt x="757" y="805"/>
                  </a:lnTo>
                  <a:lnTo>
                    <a:pt x="757" y="807"/>
                  </a:lnTo>
                  <a:lnTo>
                    <a:pt x="757" y="808"/>
                  </a:lnTo>
                  <a:lnTo>
                    <a:pt x="758" y="809"/>
                  </a:lnTo>
                  <a:lnTo>
                    <a:pt x="758" y="810"/>
                  </a:lnTo>
                  <a:lnTo>
                    <a:pt x="758" y="811"/>
                  </a:lnTo>
                  <a:lnTo>
                    <a:pt x="757" y="811"/>
                  </a:lnTo>
                  <a:lnTo>
                    <a:pt x="757" y="810"/>
                  </a:lnTo>
                  <a:lnTo>
                    <a:pt x="756" y="809"/>
                  </a:lnTo>
                  <a:lnTo>
                    <a:pt x="755" y="808"/>
                  </a:lnTo>
                  <a:lnTo>
                    <a:pt x="754" y="808"/>
                  </a:lnTo>
                  <a:lnTo>
                    <a:pt x="754" y="807"/>
                  </a:lnTo>
                  <a:lnTo>
                    <a:pt x="752" y="807"/>
                  </a:lnTo>
                  <a:lnTo>
                    <a:pt x="752" y="805"/>
                  </a:lnTo>
                  <a:lnTo>
                    <a:pt x="750" y="805"/>
                  </a:lnTo>
                  <a:lnTo>
                    <a:pt x="750" y="804"/>
                  </a:lnTo>
                  <a:lnTo>
                    <a:pt x="749" y="803"/>
                  </a:lnTo>
                  <a:lnTo>
                    <a:pt x="748" y="803"/>
                  </a:lnTo>
                  <a:lnTo>
                    <a:pt x="747" y="802"/>
                  </a:lnTo>
                  <a:lnTo>
                    <a:pt x="747" y="803"/>
                  </a:lnTo>
                  <a:lnTo>
                    <a:pt x="746" y="803"/>
                  </a:lnTo>
                  <a:lnTo>
                    <a:pt x="745" y="803"/>
                  </a:lnTo>
                  <a:lnTo>
                    <a:pt x="745" y="804"/>
                  </a:lnTo>
                  <a:lnTo>
                    <a:pt x="746" y="804"/>
                  </a:lnTo>
                  <a:lnTo>
                    <a:pt x="746" y="805"/>
                  </a:lnTo>
                  <a:lnTo>
                    <a:pt x="746" y="807"/>
                  </a:lnTo>
                  <a:lnTo>
                    <a:pt x="747" y="807"/>
                  </a:lnTo>
                  <a:lnTo>
                    <a:pt x="747" y="808"/>
                  </a:lnTo>
                  <a:lnTo>
                    <a:pt x="748" y="809"/>
                  </a:lnTo>
                  <a:lnTo>
                    <a:pt x="748" y="810"/>
                  </a:lnTo>
                  <a:lnTo>
                    <a:pt x="749" y="810"/>
                  </a:lnTo>
                  <a:lnTo>
                    <a:pt x="749" y="811"/>
                  </a:lnTo>
                  <a:lnTo>
                    <a:pt x="750" y="811"/>
                  </a:lnTo>
                  <a:lnTo>
                    <a:pt x="750" y="813"/>
                  </a:lnTo>
                  <a:lnTo>
                    <a:pt x="752" y="813"/>
                  </a:lnTo>
                  <a:lnTo>
                    <a:pt x="752" y="814"/>
                  </a:lnTo>
                  <a:lnTo>
                    <a:pt x="752" y="815"/>
                  </a:lnTo>
                  <a:lnTo>
                    <a:pt x="752" y="816"/>
                  </a:lnTo>
                  <a:lnTo>
                    <a:pt x="754" y="816"/>
                  </a:lnTo>
                  <a:lnTo>
                    <a:pt x="755" y="816"/>
                  </a:lnTo>
                  <a:lnTo>
                    <a:pt x="756" y="818"/>
                  </a:lnTo>
                  <a:lnTo>
                    <a:pt x="755" y="819"/>
                  </a:lnTo>
                  <a:lnTo>
                    <a:pt x="756" y="819"/>
                  </a:lnTo>
                  <a:lnTo>
                    <a:pt x="756" y="818"/>
                  </a:lnTo>
                  <a:lnTo>
                    <a:pt x="757" y="818"/>
                  </a:lnTo>
                  <a:lnTo>
                    <a:pt x="757" y="819"/>
                  </a:lnTo>
                  <a:lnTo>
                    <a:pt x="758" y="818"/>
                  </a:lnTo>
                  <a:lnTo>
                    <a:pt x="759" y="818"/>
                  </a:lnTo>
                  <a:lnTo>
                    <a:pt x="759" y="819"/>
                  </a:lnTo>
                  <a:lnTo>
                    <a:pt x="758" y="819"/>
                  </a:lnTo>
                  <a:lnTo>
                    <a:pt x="758" y="820"/>
                  </a:lnTo>
                  <a:lnTo>
                    <a:pt x="757" y="820"/>
                  </a:lnTo>
                  <a:lnTo>
                    <a:pt x="757" y="821"/>
                  </a:lnTo>
                  <a:lnTo>
                    <a:pt x="758" y="821"/>
                  </a:lnTo>
                  <a:lnTo>
                    <a:pt x="758" y="822"/>
                  </a:lnTo>
                  <a:lnTo>
                    <a:pt x="759" y="821"/>
                  </a:lnTo>
                  <a:lnTo>
                    <a:pt x="760" y="821"/>
                  </a:lnTo>
                  <a:lnTo>
                    <a:pt x="760" y="822"/>
                  </a:lnTo>
                  <a:lnTo>
                    <a:pt x="761" y="822"/>
                  </a:lnTo>
                  <a:lnTo>
                    <a:pt x="762" y="822"/>
                  </a:lnTo>
                  <a:lnTo>
                    <a:pt x="762" y="823"/>
                  </a:lnTo>
                  <a:lnTo>
                    <a:pt x="762" y="824"/>
                  </a:lnTo>
                  <a:lnTo>
                    <a:pt x="763" y="824"/>
                  </a:lnTo>
                  <a:lnTo>
                    <a:pt x="763" y="825"/>
                  </a:lnTo>
                  <a:lnTo>
                    <a:pt x="764" y="825"/>
                  </a:lnTo>
                  <a:lnTo>
                    <a:pt x="764" y="827"/>
                  </a:lnTo>
                  <a:lnTo>
                    <a:pt x="764" y="828"/>
                  </a:lnTo>
                  <a:lnTo>
                    <a:pt x="768" y="827"/>
                  </a:lnTo>
                  <a:lnTo>
                    <a:pt x="768" y="828"/>
                  </a:lnTo>
                  <a:lnTo>
                    <a:pt x="769" y="828"/>
                  </a:lnTo>
                  <a:lnTo>
                    <a:pt x="769" y="830"/>
                  </a:lnTo>
                  <a:lnTo>
                    <a:pt x="770" y="830"/>
                  </a:lnTo>
                  <a:lnTo>
                    <a:pt x="770" y="831"/>
                  </a:lnTo>
                  <a:lnTo>
                    <a:pt x="770" y="832"/>
                  </a:lnTo>
                  <a:lnTo>
                    <a:pt x="770" y="833"/>
                  </a:lnTo>
                  <a:lnTo>
                    <a:pt x="771" y="833"/>
                  </a:lnTo>
                  <a:lnTo>
                    <a:pt x="772" y="834"/>
                  </a:lnTo>
                  <a:lnTo>
                    <a:pt x="771" y="834"/>
                  </a:lnTo>
                  <a:lnTo>
                    <a:pt x="771" y="835"/>
                  </a:lnTo>
                  <a:lnTo>
                    <a:pt x="772" y="836"/>
                  </a:lnTo>
                  <a:lnTo>
                    <a:pt x="773" y="837"/>
                  </a:lnTo>
                  <a:lnTo>
                    <a:pt x="774" y="837"/>
                  </a:lnTo>
                  <a:lnTo>
                    <a:pt x="775" y="837"/>
                  </a:lnTo>
                  <a:lnTo>
                    <a:pt x="775" y="838"/>
                  </a:lnTo>
                  <a:lnTo>
                    <a:pt x="774" y="838"/>
                  </a:lnTo>
                  <a:lnTo>
                    <a:pt x="774" y="839"/>
                  </a:lnTo>
                  <a:lnTo>
                    <a:pt x="775" y="841"/>
                  </a:lnTo>
                  <a:lnTo>
                    <a:pt x="774" y="841"/>
                  </a:lnTo>
                  <a:lnTo>
                    <a:pt x="774" y="843"/>
                  </a:lnTo>
                  <a:lnTo>
                    <a:pt x="774" y="844"/>
                  </a:lnTo>
                  <a:lnTo>
                    <a:pt x="775" y="844"/>
                  </a:lnTo>
                  <a:lnTo>
                    <a:pt x="775" y="845"/>
                  </a:lnTo>
                  <a:lnTo>
                    <a:pt x="774" y="846"/>
                  </a:lnTo>
                  <a:lnTo>
                    <a:pt x="773" y="846"/>
                  </a:lnTo>
                  <a:lnTo>
                    <a:pt x="772" y="846"/>
                  </a:lnTo>
                  <a:lnTo>
                    <a:pt x="771" y="846"/>
                  </a:lnTo>
                  <a:lnTo>
                    <a:pt x="771" y="845"/>
                  </a:lnTo>
                  <a:lnTo>
                    <a:pt x="770" y="845"/>
                  </a:lnTo>
                  <a:lnTo>
                    <a:pt x="769" y="845"/>
                  </a:lnTo>
                  <a:lnTo>
                    <a:pt x="769" y="844"/>
                  </a:lnTo>
                  <a:lnTo>
                    <a:pt x="768" y="844"/>
                  </a:lnTo>
                  <a:lnTo>
                    <a:pt x="768" y="843"/>
                  </a:lnTo>
                  <a:lnTo>
                    <a:pt x="766" y="843"/>
                  </a:lnTo>
                  <a:lnTo>
                    <a:pt x="764" y="843"/>
                  </a:lnTo>
                  <a:lnTo>
                    <a:pt x="764" y="841"/>
                  </a:lnTo>
                  <a:lnTo>
                    <a:pt x="763" y="843"/>
                  </a:lnTo>
                  <a:lnTo>
                    <a:pt x="762" y="841"/>
                  </a:lnTo>
                  <a:lnTo>
                    <a:pt x="761" y="841"/>
                  </a:lnTo>
                  <a:lnTo>
                    <a:pt x="761" y="839"/>
                  </a:lnTo>
                  <a:lnTo>
                    <a:pt x="760" y="839"/>
                  </a:lnTo>
                  <a:lnTo>
                    <a:pt x="759" y="839"/>
                  </a:lnTo>
                  <a:lnTo>
                    <a:pt x="759" y="838"/>
                  </a:lnTo>
                  <a:lnTo>
                    <a:pt x="758" y="838"/>
                  </a:lnTo>
                  <a:lnTo>
                    <a:pt x="757" y="838"/>
                  </a:lnTo>
                  <a:lnTo>
                    <a:pt x="756" y="838"/>
                  </a:lnTo>
                  <a:lnTo>
                    <a:pt x="755" y="837"/>
                  </a:lnTo>
                  <a:lnTo>
                    <a:pt x="754" y="837"/>
                  </a:lnTo>
                  <a:lnTo>
                    <a:pt x="748" y="837"/>
                  </a:lnTo>
                  <a:lnTo>
                    <a:pt x="748" y="836"/>
                  </a:lnTo>
                  <a:lnTo>
                    <a:pt x="747" y="836"/>
                  </a:lnTo>
                  <a:lnTo>
                    <a:pt x="747" y="835"/>
                  </a:lnTo>
                  <a:lnTo>
                    <a:pt x="746" y="835"/>
                  </a:lnTo>
                  <a:lnTo>
                    <a:pt x="746" y="834"/>
                  </a:lnTo>
                  <a:lnTo>
                    <a:pt x="745" y="835"/>
                  </a:lnTo>
                  <a:lnTo>
                    <a:pt x="745" y="834"/>
                  </a:lnTo>
                  <a:lnTo>
                    <a:pt x="744" y="834"/>
                  </a:lnTo>
                  <a:lnTo>
                    <a:pt x="743" y="833"/>
                  </a:lnTo>
                  <a:lnTo>
                    <a:pt x="741" y="832"/>
                  </a:lnTo>
                  <a:lnTo>
                    <a:pt x="741" y="831"/>
                  </a:lnTo>
                  <a:lnTo>
                    <a:pt x="740" y="831"/>
                  </a:lnTo>
                  <a:lnTo>
                    <a:pt x="739" y="830"/>
                  </a:lnTo>
                  <a:lnTo>
                    <a:pt x="739" y="828"/>
                  </a:lnTo>
                  <a:lnTo>
                    <a:pt x="739" y="827"/>
                  </a:lnTo>
                  <a:lnTo>
                    <a:pt x="739" y="825"/>
                  </a:lnTo>
                  <a:lnTo>
                    <a:pt x="738" y="825"/>
                  </a:lnTo>
                  <a:lnTo>
                    <a:pt x="737" y="825"/>
                  </a:lnTo>
                  <a:lnTo>
                    <a:pt x="737" y="824"/>
                  </a:lnTo>
                  <a:lnTo>
                    <a:pt x="735" y="824"/>
                  </a:lnTo>
                  <a:lnTo>
                    <a:pt x="735" y="825"/>
                  </a:lnTo>
                  <a:lnTo>
                    <a:pt x="734" y="824"/>
                  </a:lnTo>
                  <a:lnTo>
                    <a:pt x="734" y="825"/>
                  </a:lnTo>
                  <a:lnTo>
                    <a:pt x="733" y="825"/>
                  </a:lnTo>
                  <a:lnTo>
                    <a:pt x="732" y="825"/>
                  </a:lnTo>
                  <a:lnTo>
                    <a:pt x="731" y="825"/>
                  </a:lnTo>
                  <a:lnTo>
                    <a:pt x="731" y="824"/>
                  </a:lnTo>
                  <a:lnTo>
                    <a:pt x="729" y="824"/>
                  </a:lnTo>
                  <a:lnTo>
                    <a:pt x="729" y="823"/>
                  </a:lnTo>
                  <a:lnTo>
                    <a:pt x="728" y="823"/>
                  </a:lnTo>
                  <a:lnTo>
                    <a:pt x="727" y="823"/>
                  </a:lnTo>
                  <a:lnTo>
                    <a:pt x="726" y="822"/>
                  </a:lnTo>
                  <a:lnTo>
                    <a:pt x="725" y="821"/>
                  </a:lnTo>
                  <a:lnTo>
                    <a:pt x="724" y="820"/>
                  </a:lnTo>
                  <a:lnTo>
                    <a:pt x="724" y="819"/>
                  </a:lnTo>
                  <a:lnTo>
                    <a:pt x="725" y="818"/>
                  </a:lnTo>
                  <a:lnTo>
                    <a:pt x="725" y="816"/>
                  </a:lnTo>
                  <a:lnTo>
                    <a:pt x="724" y="816"/>
                  </a:lnTo>
                  <a:lnTo>
                    <a:pt x="724" y="818"/>
                  </a:lnTo>
                  <a:lnTo>
                    <a:pt x="724" y="819"/>
                  </a:lnTo>
                  <a:lnTo>
                    <a:pt x="723" y="819"/>
                  </a:lnTo>
                  <a:lnTo>
                    <a:pt x="723" y="818"/>
                  </a:lnTo>
                  <a:lnTo>
                    <a:pt x="722" y="819"/>
                  </a:lnTo>
                  <a:lnTo>
                    <a:pt x="722" y="820"/>
                  </a:lnTo>
                  <a:lnTo>
                    <a:pt x="720" y="819"/>
                  </a:lnTo>
                  <a:lnTo>
                    <a:pt x="718" y="819"/>
                  </a:lnTo>
                  <a:lnTo>
                    <a:pt x="720" y="818"/>
                  </a:lnTo>
                  <a:lnTo>
                    <a:pt x="718" y="818"/>
                  </a:lnTo>
                  <a:lnTo>
                    <a:pt x="717" y="818"/>
                  </a:lnTo>
                  <a:lnTo>
                    <a:pt x="716" y="816"/>
                  </a:lnTo>
                  <a:lnTo>
                    <a:pt x="716" y="815"/>
                  </a:lnTo>
                  <a:lnTo>
                    <a:pt x="716" y="814"/>
                  </a:lnTo>
                  <a:lnTo>
                    <a:pt x="715" y="814"/>
                  </a:lnTo>
                  <a:lnTo>
                    <a:pt x="715" y="813"/>
                  </a:lnTo>
                  <a:lnTo>
                    <a:pt x="716" y="811"/>
                  </a:lnTo>
                  <a:lnTo>
                    <a:pt x="715" y="811"/>
                  </a:lnTo>
                  <a:lnTo>
                    <a:pt x="714" y="811"/>
                  </a:lnTo>
                  <a:lnTo>
                    <a:pt x="713" y="810"/>
                  </a:lnTo>
                  <a:lnTo>
                    <a:pt x="714" y="810"/>
                  </a:lnTo>
                  <a:lnTo>
                    <a:pt x="716" y="810"/>
                  </a:lnTo>
                  <a:lnTo>
                    <a:pt x="717" y="810"/>
                  </a:lnTo>
                  <a:lnTo>
                    <a:pt x="717" y="809"/>
                  </a:lnTo>
                  <a:lnTo>
                    <a:pt x="718" y="809"/>
                  </a:lnTo>
                  <a:lnTo>
                    <a:pt x="720" y="809"/>
                  </a:lnTo>
                  <a:lnTo>
                    <a:pt x="718" y="808"/>
                  </a:lnTo>
                  <a:lnTo>
                    <a:pt x="720" y="808"/>
                  </a:lnTo>
                  <a:lnTo>
                    <a:pt x="722" y="807"/>
                  </a:lnTo>
                  <a:lnTo>
                    <a:pt x="722" y="805"/>
                  </a:lnTo>
                  <a:lnTo>
                    <a:pt x="720" y="805"/>
                  </a:lnTo>
                  <a:lnTo>
                    <a:pt x="718" y="805"/>
                  </a:lnTo>
                  <a:lnTo>
                    <a:pt x="718" y="807"/>
                  </a:lnTo>
                  <a:lnTo>
                    <a:pt x="717" y="807"/>
                  </a:lnTo>
                  <a:lnTo>
                    <a:pt x="717" y="805"/>
                  </a:lnTo>
                  <a:lnTo>
                    <a:pt x="716" y="805"/>
                  </a:lnTo>
                  <a:lnTo>
                    <a:pt x="716" y="804"/>
                  </a:lnTo>
                  <a:lnTo>
                    <a:pt x="717" y="804"/>
                  </a:lnTo>
                  <a:lnTo>
                    <a:pt x="717" y="803"/>
                  </a:lnTo>
                  <a:lnTo>
                    <a:pt x="716" y="803"/>
                  </a:lnTo>
                  <a:lnTo>
                    <a:pt x="715" y="804"/>
                  </a:lnTo>
                  <a:lnTo>
                    <a:pt x="715" y="803"/>
                  </a:lnTo>
                  <a:lnTo>
                    <a:pt x="715" y="802"/>
                  </a:lnTo>
                  <a:lnTo>
                    <a:pt x="714" y="802"/>
                  </a:lnTo>
                  <a:lnTo>
                    <a:pt x="713" y="802"/>
                  </a:lnTo>
                  <a:lnTo>
                    <a:pt x="713" y="803"/>
                  </a:lnTo>
                  <a:lnTo>
                    <a:pt x="712" y="803"/>
                  </a:lnTo>
                  <a:lnTo>
                    <a:pt x="712" y="802"/>
                  </a:lnTo>
                  <a:lnTo>
                    <a:pt x="711" y="802"/>
                  </a:lnTo>
                  <a:lnTo>
                    <a:pt x="711" y="801"/>
                  </a:lnTo>
                  <a:lnTo>
                    <a:pt x="711" y="800"/>
                  </a:lnTo>
                  <a:lnTo>
                    <a:pt x="710" y="800"/>
                  </a:lnTo>
                  <a:lnTo>
                    <a:pt x="710" y="801"/>
                  </a:lnTo>
                  <a:lnTo>
                    <a:pt x="710" y="802"/>
                  </a:lnTo>
                  <a:lnTo>
                    <a:pt x="709" y="802"/>
                  </a:lnTo>
                  <a:lnTo>
                    <a:pt x="709" y="801"/>
                  </a:lnTo>
                  <a:lnTo>
                    <a:pt x="707" y="801"/>
                  </a:lnTo>
                  <a:lnTo>
                    <a:pt x="706" y="801"/>
                  </a:lnTo>
                  <a:lnTo>
                    <a:pt x="707" y="800"/>
                  </a:lnTo>
                  <a:lnTo>
                    <a:pt x="706" y="799"/>
                  </a:lnTo>
                  <a:lnTo>
                    <a:pt x="707" y="799"/>
                  </a:lnTo>
                  <a:lnTo>
                    <a:pt x="707" y="798"/>
                  </a:lnTo>
                  <a:lnTo>
                    <a:pt x="707" y="796"/>
                  </a:lnTo>
                  <a:lnTo>
                    <a:pt x="706" y="796"/>
                  </a:lnTo>
                  <a:lnTo>
                    <a:pt x="707" y="795"/>
                  </a:lnTo>
                  <a:lnTo>
                    <a:pt x="706" y="795"/>
                  </a:lnTo>
                  <a:lnTo>
                    <a:pt x="706" y="796"/>
                  </a:lnTo>
                  <a:lnTo>
                    <a:pt x="706" y="798"/>
                  </a:lnTo>
                  <a:lnTo>
                    <a:pt x="704" y="796"/>
                  </a:lnTo>
                  <a:lnTo>
                    <a:pt x="703" y="796"/>
                  </a:lnTo>
                  <a:lnTo>
                    <a:pt x="703" y="795"/>
                  </a:lnTo>
                  <a:lnTo>
                    <a:pt x="704" y="795"/>
                  </a:lnTo>
                  <a:lnTo>
                    <a:pt x="704" y="793"/>
                  </a:lnTo>
                  <a:lnTo>
                    <a:pt x="703" y="793"/>
                  </a:lnTo>
                  <a:lnTo>
                    <a:pt x="703" y="792"/>
                  </a:lnTo>
                  <a:lnTo>
                    <a:pt x="702" y="792"/>
                  </a:lnTo>
                  <a:lnTo>
                    <a:pt x="702" y="791"/>
                  </a:lnTo>
                  <a:lnTo>
                    <a:pt x="701" y="790"/>
                  </a:lnTo>
                  <a:lnTo>
                    <a:pt x="701" y="789"/>
                  </a:lnTo>
                  <a:lnTo>
                    <a:pt x="700" y="789"/>
                  </a:lnTo>
                  <a:lnTo>
                    <a:pt x="700" y="790"/>
                  </a:lnTo>
                  <a:lnTo>
                    <a:pt x="700" y="791"/>
                  </a:lnTo>
                  <a:lnTo>
                    <a:pt x="699" y="790"/>
                  </a:lnTo>
                  <a:lnTo>
                    <a:pt x="699" y="789"/>
                  </a:lnTo>
                  <a:lnTo>
                    <a:pt x="700" y="788"/>
                  </a:lnTo>
                  <a:lnTo>
                    <a:pt x="699" y="788"/>
                  </a:lnTo>
                  <a:lnTo>
                    <a:pt x="698" y="788"/>
                  </a:lnTo>
                  <a:lnTo>
                    <a:pt x="699" y="787"/>
                  </a:lnTo>
                  <a:lnTo>
                    <a:pt x="700" y="787"/>
                  </a:lnTo>
                  <a:lnTo>
                    <a:pt x="700" y="786"/>
                  </a:lnTo>
                  <a:lnTo>
                    <a:pt x="699" y="786"/>
                  </a:lnTo>
                  <a:lnTo>
                    <a:pt x="700" y="785"/>
                  </a:lnTo>
                  <a:lnTo>
                    <a:pt x="699" y="785"/>
                  </a:lnTo>
                  <a:lnTo>
                    <a:pt x="698" y="786"/>
                  </a:lnTo>
                  <a:lnTo>
                    <a:pt x="698" y="787"/>
                  </a:lnTo>
                  <a:lnTo>
                    <a:pt x="698" y="788"/>
                  </a:lnTo>
                  <a:lnTo>
                    <a:pt x="698" y="789"/>
                  </a:lnTo>
                  <a:lnTo>
                    <a:pt x="697" y="789"/>
                  </a:lnTo>
                  <a:lnTo>
                    <a:pt x="697" y="788"/>
                  </a:lnTo>
                  <a:lnTo>
                    <a:pt x="697" y="787"/>
                  </a:lnTo>
                  <a:lnTo>
                    <a:pt x="697" y="786"/>
                  </a:lnTo>
                  <a:lnTo>
                    <a:pt x="697" y="785"/>
                  </a:lnTo>
                  <a:lnTo>
                    <a:pt x="697" y="784"/>
                  </a:lnTo>
                  <a:lnTo>
                    <a:pt x="695" y="785"/>
                  </a:lnTo>
                  <a:lnTo>
                    <a:pt x="694" y="784"/>
                  </a:lnTo>
                  <a:lnTo>
                    <a:pt x="694" y="782"/>
                  </a:lnTo>
                  <a:lnTo>
                    <a:pt x="693" y="782"/>
                  </a:lnTo>
                  <a:lnTo>
                    <a:pt x="693" y="784"/>
                  </a:lnTo>
                  <a:lnTo>
                    <a:pt x="692" y="782"/>
                  </a:lnTo>
                  <a:lnTo>
                    <a:pt x="692" y="780"/>
                  </a:lnTo>
                  <a:lnTo>
                    <a:pt x="691" y="780"/>
                  </a:lnTo>
                  <a:lnTo>
                    <a:pt x="691" y="782"/>
                  </a:lnTo>
                  <a:lnTo>
                    <a:pt x="691" y="784"/>
                  </a:lnTo>
                  <a:lnTo>
                    <a:pt x="689" y="784"/>
                  </a:lnTo>
                  <a:lnTo>
                    <a:pt x="688" y="784"/>
                  </a:lnTo>
                  <a:lnTo>
                    <a:pt x="688" y="782"/>
                  </a:lnTo>
                  <a:lnTo>
                    <a:pt x="689" y="782"/>
                  </a:lnTo>
                  <a:lnTo>
                    <a:pt x="688" y="780"/>
                  </a:lnTo>
                  <a:lnTo>
                    <a:pt x="688" y="782"/>
                  </a:lnTo>
                  <a:lnTo>
                    <a:pt x="687" y="782"/>
                  </a:lnTo>
                  <a:lnTo>
                    <a:pt x="687" y="780"/>
                  </a:lnTo>
                  <a:lnTo>
                    <a:pt x="686" y="780"/>
                  </a:lnTo>
                  <a:lnTo>
                    <a:pt x="686" y="779"/>
                  </a:lnTo>
                  <a:lnTo>
                    <a:pt x="686" y="778"/>
                  </a:lnTo>
                  <a:lnTo>
                    <a:pt x="684" y="778"/>
                  </a:lnTo>
                  <a:lnTo>
                    <a:pt x="684" y="777"/>
                  </a:lnTo>
                  <a:lnTo>
                    <a:pt x="686" y="777"/>
                  </a:lnTo>
                  <a:lnTo>
                    <a:pt x="687" y="777"/>
                  </a:lnTo>
                  <a:lnTo>
                    <a:pt x="688" y="777"/>
                  </a:lnTo>
                  <a:lnTo>
                    <a:pt x="687" y="776"/>
                  </a:lnTo>
                  <a:lnTo>
                    <a:pt x="686" y="775"/>
                  </a:lnTo>
                  <a:lnTo>
                    <a:pt x="686" y="776"/>
                  </a:lnTo>
                  <a:lnTo>
                    <a:pt x="684" y="776"/>
                  </a:lnTo>
                  <a:lnTo>
                    <a:pt x="684" y="777"/>
                  </a:lnTo>
                  <a:lnTo>
                    <a:pt x="683" y="778"/>
                  </a:lnTo>
                  <a:lnTo>
                    <a:pt x="683" y="777"/>
                  </a:lnTo>
                  <a:lnTo>
                    <a:pt x="682" y="777"/>
                  </a:lnTo>
                  <a:lnTo>
                    <a:pt x="682" y="778"/>
                  </a:lnTo>
                  <a:lnTo>
                    <a:pt x="683" y="778"/>
                  </a:lnTo>
                  <a:lnTo>
                    <a:pt x="683" y="779"/>
                  </a:lnTo>
                  <a:lnTo>
                    <a:pt x="684" y="779"/>
                  </a:lnTo>
                  <a:lnTo>
                    <a:pt x="684" y="780"/>
                  </a:lnTo>
                  <a:lnTo>
                    <a:pt x="687" y="782"/>
                  </a:lnTo>
                  <a:lnTo>
                    <a:pt x="688" y="784"/>
                  </a:lnTo>
                  <a:lnTo>
                    <a:pt x="687" y="785"/>
                  </a:lnTo>
                  <a:lnTo>
                    <a:pt x="686" y="785"/>
                  </a:lnTo>
                  <a:lnTo>
                    <a:pt x="686" y="786"/>
                  </a:lnTo>
                  <a:lnTo>
                    <a:pt x="687" y="786"/>
                  </a:lnTo>
                  <a:lnTo>
                    <a:pt x="687" y="787"/>
                  </a:lnTo>
                  <a:lnTo>
                    <a:pt x="686" y="787"/>
                  </a:lnTo>
                  <a:lnTo>
                    <a:pt x="686" y="788"/>
                  </a:lnTo>
                  <a:lnTo>
                    <a:pt x="684" y="788"/>
                  </a:lnTo>
                  <a:lnTo>
                    <a:pt x="683" y="788"/>
                  </a:lnTo>
                  <a:lnTo>
                    <a:pt x="683" y="787"/>
                  </a:lnTo>
                  <a:lnTo>
                    <a:pt x="682" y="787"/>
                  </a:lnTo>
                  <a:lnTo>
                    <a:pt x="681" y="786"/>
                  </a:lnTo>
                  <a:lnTo>
                    <a:pt x="681" y="787"/>
                  </a:lnTo>
                  <a:lnTo>
                    <a:pt x="680" y="787"/>
                  </a:lnTo>
                  <a:lnTo>
                    <a:pt x="680" y="786"/>
                  </a:lnTo>
                  <a:lnTo>
                    <a:pt x="679" y="786"/>
                  </a:lnTo>
                  <a:lnTo>
                    <a:pt x="679" y="785"/>
                  </a:lnTo>
                  <a:lnTo>
                    <a:pt x="678" y="785"/>
                  </a:lnTo>
                  <a:lnTo>
                    <a:pt x="677" y="785"/>
                  </a:lnTo>
                  <a:lnTo>
                    <a:pt x="677" y="784"/>
                  </a:lnTo>
                  <a:lnTo>
                    <a:pt x="676" y="784"/>
                  </a:lnTo>
                  <a:lnTo>
                    <a:pt x="674" y="782"/>
                  </a:lnTo>
                  <a:lnTo>
                    <a:pt x="674" y="784"/>
                  </a:lnTo>
                  <a:lnTo>
                    <a:pt x="674" y="785"/>
                  </a:lnTo>
                  <a:lnTo>
                    <a:pt x="676" y="785"/>
                  </a:lnTo>
                  <a:lnTo>
                    <a:pt x="676" y="786"/>
                  </a:lnTo>
                  <a:lnTo>
                    <a:pt x="674" y="786"/>
                  </a:lnTo>
                  <a:lnTo>
                    <a:pt x="672" y="786"/>
                  </a:lnTo>
                  <a:lnTo>
                    <a:pt x="674" y="787"/>
                  </a:lnTo>
                  <a:lnTo>
                    <a:pt x="676" y="788"/>
                  </a:lnTo>
                  <a:lnTo>
                    <a:pt x="674" y="788"/>
                  </a:lnTo>
                  <a:lnTo>
                    <a:pt x="672" y="788"/>
                  </a:lnTo>
                  <a:lnTo>
                    <a:pt x="671" y="788"/>
                  </a:lnTo>
                  <a:lnTo>
                    <a:pt x="670" y="788"/>
                  </a:lnTo>
                  <a:lnTo>
                    <a:pt x="670" y="789"/>
                  </a:lnTo>
                  <a:lnTo>
                    <a:pt x="669" y="788"/>
                  </a:lnTo>
                  <a:lnTo>
                    <a:pt x="669" y="789"/>
                  </a:lnTo>
                  <a:lnTo>
                    <a:pt x="668" y="788"/>
                  </a:lnTo>
                  <a:lnTo>
                    <a:pt x="668" y="789"/>
                  </a:lnTo>
                  <a:lnTo>
                    <a:pt x="667" y="789"/>
                  </a:lnTo>
                  <a:lnTo>
                    <a:pt x="667" y="790"/>
                  </a:lnTo>
                  <a:lnTo>
                    <a:pt x="666" y="790"/>
                  </a:lnTo>
                  <a:lnTo>
                    <a:pt x="666" y="791"/>
                  </a:lnTo>
                  <a:lnTo>
                    <a:pt x="665" y="791"/>
                  </a:lnTo>
                  <a:lnTo>
                    <a:pt x="665" y="792"/>
                  </a:lnTo>
                  <a:lnTo>
                    <a:pt x="664" y="792"/>
                  </a:lnTo>
                  <a:lnTo>
                    <a:pt x="664" y="791"/>
                  </a:lnTo>
                  <a:lnTo>
                    <a:pt x="663" y="791"/>
                  </a:lnTo>
                  <a:lnTo>
                    <a:pt x="661" y="791"/>
                  </a:lnTo>
                  <a:lnTo>
                    <a:pt x="661" y="790"/>
                  </a:lnTo>
                  <a:lnTo>
                    <a:pt x="659" y="790"/>
                  </a:lnTo>
                  <a:lnTo>
                    <a:pt x="657" y="791"/>
                  </a:lnTo>
                  <a:lnTo>
                    <a:pt x="657" y="790"/>
                  </a:lnTo>
                  <a:lnTo>
                    <a:pt x="657" y="789"/>
                  </a:lnTo>
                  <a:lnTo>
                    <a:pt x="656" y="789"/>
                  </a:lnTo>
                  <a:lnTo>
                    <a:pt x="655" y="788"/>
                  </a:lnTo>
                  <a:lnTo>
                    <a:pt x="655" y="789"/>
                  </a:lnTo>
                  <a:lnTo>
                    <a:pt x="654" y="789"/>
                  </a:lnTo>
                  <a:lnTo>
                    <a:pt x="654" y="788"/>
                  </a:lnTo>
                  <a:lnTo>
                    <a:pt x="653" y="788"/>
                  </a:lnTo>
                  <a:lnTo>
                    <a:pt x="653" y="787"/>
                  </a:lnTo>
                  <a:lnTo>
                    <a:pt x="652" y="787"/>
                  </a:lnTo>
                  <a:lnTo>
                    <a:pt x="652" y="786"/>
                  </a:lnTo>
                  <a:lnTo>
                    <a:pt x="651" y="786"/>
                  </a:lnTo>
                  <a:lnTo>
                    <a:pt x="651" y="785"/>
                  </a:lnTo>
                  <a:lnTo>
                    <a:pt x="649" y="785"/>
                  </a:lnTo>
                  <a:lnTo>
                    <a:pt x="649" y="784"/>
                  </a:lnTo>
                  <a:lnTo>
                    <a:pt x="649" y="782"/>
                  </a:lnTo>
                  <a:lnTo>
                    <a:pt x="649" y="780"/>
                  </a:lnTo>
                  <a:lnTo>
                    <a:pt x="649" y="779"/>
                  </a:lnTo>
                  <a:lnTo>
                    <a:pt x="649" y="778"/>
                  </a:lnTo>
                  <a:lnTo>
                    <a:pt x="651" y="778"/>
                  </a:lnTo>
                  <a:lnTo>
                    <a:pt x="651" y="777"/>
                  </a:lnTo>
                  <a:lnTo>
                    <a:pt x="651" y="776"/>
                  </a:lnTo>
                  <a:lnTo>
                    <a:pt x="651" y="775"/>
                  </a:lnTo>
                  <a:lnTo>
                    <a:pt x="649" y="775"/>
                  </a:lnTo>
                  <a:lnTo>
                    <a:pt x="649" y="774"/>
                  </a:lnTo>
                  <a:lnTo>
                    <a:pt x="651" y="774"/>
                  </a:lnTo>
                  <a:lnTo>
                    <a:pt x="651" y="773"/>
                  </a:lnTo>
                  <a:lnTo>
                    <a:pt x="652" y="773"/>
                  </a:lnTo>
                  <a:lnTo>
                    <a:pt x="652" y="772"/>
                  </a:lnTo>
                  <a:lnTo>
                    <a:pt x="653" y="772"/>
                  </a:lnTo>
                  <a:lnTo>
                    <a:pt x="654" y="770"/>
                  </a:lnTo>
                  <a:lnTo>
                    <a:pt x="655" y="770"/>
                  </a:lnTo>
                  <a:lnTo>
                    <a:pt x="655" y="769"/>
                  </a:lnTo>
                  <a:lnTo>
                    <a:pt x="656" y="769"/>
                  </a:lnTo>
                  <a:lnTo>
                    <a:pt x="657" y="769"/>
                  </a:lnTo>
                  <a:lnTo>
                    <a:pt x="658" y="769"/>
                  </a:lnTo>
                  <a:lnTo>
                    <a:pt x="658" y="768"/>
                  </a:lnTo>
                  <a:lnTo>
                    <a:pt x="657" y="767"/>
                  </a:lnTo>
                  <a:lnTo>
                    <a:pt x="656" y="765"/>
                  </a:lnTo>
                  <a:lnTo>
                    <a:pt x="656" y="764"/>
                  </a:lnTo>
                  <a:lnTo>
                    <a:pt x="657" y="763"/>
                  </a:lnTo>
                  <a:lnTo>
                    <a:pt x="658" y="764"/>
                  </a:lnTo>
                  <a:lnTo>
                    <a:pt x="658" y="763"/>
                  </a:lnTo>
                  <a:lnTo>
                    <a:pt x="657" y="762"/>
                  </a:lnTo>
                  <a:lnTo>
                    <a:pt x="658" y="762"/>
                  </a:lnTo>
                  <a:lnTo>
                    <a:pt x="659" y="762"/>
                  </a:lnTo>
                  <a:lnTo>
                    <a:pt x="659" y="763"/>
                  </a:lnTo>
                  <a:lnTo>
                    <a:pt x="661" y="763"/>
                  </a:lnTo>
                  <a:lnTo>
                    <a:pt x="663" y="763"/>
                  </a:lnTo>
                  <a:lnTo>
                    <a:pt x="663" y="762"/>
                  </a:lnTo>
                  <a:lnTo>
                    <a:pt x="664" y="762"/>
                  </a:lnTo>
                  <a:lnTo>
                    <a:pt x="664" y="763"/>
                  </a:lnTo>
                  <a:lnTo>
                    <a:pt x="665" y="763"/>
                  </a:lnTo>
                  <a:lnTo>
                    <a:pt x="668" y="764"/>
                  </a:lnTo>
                  <a:lnTo>
                    <a:pt x="670" y="765"/>
                  </a:lnTo>
                  <a:lnTo>
                    <a:pt x="671" y="765"/>
                  </a:lnTo>
                  <a:lnTo>
                    <a:pt x="671" y="767"/>
                  </a:lnTo>
                  <a:lnTo>
                    <a:pt x="672" y="767"/>
                  </a:lnTo>
                  <a:lnTo>
                    <a:pt x="672" y="765"/>
                  </a:lnTo>
                  <a:lnTo>
                    <a:pt x="676" y="765"/>
                  </a:lnTo>
                  <a:lnTo>
                    <a:pt x="676" y="764"/>
                  </a:lnTo>
                  <a:lnTo>
                    <a:pt x="677" y="764"/>
                  </a:lnTo>
                  <a:lnTo>
                    <a:pt x="677" y="765"/>
                  </a:lnTo>
                  <a:lnTo>
                    <a:pt x="677" y="767"/>
                  </a:lnTo>
                  <a:lnTo>
                    <a:pt x="679" y="767"/>
                  </a:lnTo>
                  <a:lnTo>
                    <a:pt x="680" y="767"/>
                  </a:lnTo>
                  <a:lnTo>
                    <a:pt x="681" y="767"/>
                  </a:lnTo>
                  <a:lnTo>
                    <a:pt x="681" y="765"/>
                  </a:lnTo>
                  <a:lnTo>
                    <a:pt x="681" y="764"/>
                  </a:lnTo>
                  <a:lnTo>
                    <a:pt x="681" y="763"/>
                  </a:lnTo>
                  <a:lnTo>
                    <a:pt x="682" y="764"/>
                  </a:lnTo>
                  <a:lnTo>
                    <a:pt x="682" y="763"/>
                  </a:lnTo>
                  <a:lnTo>
                    <a:pt x="683" y="763"/>
                  </a:lnTo>
                  <a:lnTo>
                    <a:pt x="684" y="763"/>
                  </a:lnTo>
                  <a:lnTo>
                    <a:pt x="684" y="762"/>
                  </a:lnTo>
                  <a:lnTo>
                    <a:pt x="686" y="762"/>
                  </a:lnTo>
                  <a:lnTo>
                    <a:pt x="686" y="763"/>
                  </a:lnTo>
                  <a:lnTo>
                    <a:pt x="686" y="764"/>
                  </a:lnTo>
                  <a:lnTo>
                    <a:pt x="687" y="764"/>
                  </a:lnTo>
                  <a:lnTo>
                    <a:pt x="688" y="763"/>
                  </a:lnTo>
                  <a:lnTo>
                    <a:pt x="689" y="763"/>
                  </a:lnTo>
                  <a:lnTo>
                    <a:pt x="689" y="762"/>
                  </a:lnTo>
                  <a:lnTo>
                    <a:pt x="689" y="761"/>
                  </a:lnTo>
                  <a:lnTo>
                    <a:pt x="691" y="761"/>
                  </a:lnTo>
                  <a:lnTo>
                    <a:pt x="691" y="759"/>
                  </a:lnTo>
                  <a:lnTo>
                    <a:pt x="692" y="759"/>
                  </a:lnTo>
                  <a:lnTo>
                    <a:pt x="692" y="761"/>
                  </a:lnTo>
                  <a:lnTo>
                    <a:pt x="693" y="761"/>
                  </a:lnTo>
                  <a:lnTo>
                    <a:pt x="694" y="759"/>
                  </a:lnTo>
                  <a:lnTo>
                    <a:pt x="695" y="759"/>
                  </a:lnTo>
                  <a:lnTo>
                    <a:pt x="695" y="761"/>
                  </a:lnTo>
                  <a:lnTo>
                    <a:pt x="695" y="762"/>
                  </a:lnTo>
                  <a:lnTo>
                    <a:pt x="697" y="762"/>
                  </a:lnTo>
                  <a:lnTo>
                    <a:pt x="698" y="762"/>
                  </a:lnTo>
                  <a:lnTo>
                    <a:pt x="698" y="761"/>
                  </a:lnTo>
                  <a:lnTo>
                    <a:pt x="698" y="759"/>
                  </a:lnTo>
                  <a:lnTo>
                    <a:pt x="697" y="758"/>
                  </a:lnTo>
                  <a:lnTo>
                    <a:pt x="697" y="757"/>
                  </a:lnTo>
                  <a:lnTo>
                    <a:pt x="697" y="756"/>
                  </a:lnTo>
                  <a:lnTo>
                    <a:pt x="695" y="756"/>
                  </a:lnTo>
                  <a:lnTo>
                    <a:pt x="695" y="755"/>
                  </a:lnTo>
                  <a:lnTo>
                    <a:pt x="695" y="754"/>
                  </a:lnTo>
                  <a:lnTo>
                    <a:pt x="694" y="753"/>
                  </a:lnTo>
                  <a:lnTo>
                    <a:pt x="693" y="753"/>
                  </a:lnTo>
                  <a:lnTo>
                    <a:pt x="693" y="752"/>
                  </a:lnTo>
                  <a:lnTo>
                    <a:pt x="692" y="750"/>
                  </a:lnTo>
                  <a:lnTo>
                    <a:pt x="691" y="749"/>
                  </a:lnTo>
                  <a:lnTo>
                    <a:pt x="691" y="747"/>
                  </a:lnTo>
                  <a:lnTo>
                    <a:pt x="688" y="746"/>
                  </a:lnTo>
                  <a:lnTo>
                    <a:pt x="688" y="745"/>
                  </a:lnTo>
                  <a:lnTo>
                    <a:pt x="688" y="744"/>
                  </a:lnTo>
                  <a:lnTo>
                    <a:pt x="688" y="743"/>
                  </a:lnTo>
                  <a:lnTo>
                    <a:pt x="689" y="742"/>
                  </a:lnTo>
                  <a:lnTo>
                    <a:pt x="692" y="741"/>
                  </a:lnTo>
                  <a:lnTo>
                    <a:pt x="692" y="740"/>
                  </a:lnTo>
                  <a:lnTo>
                    <a:pt x="693" y="740"/>
                  </a:lnTo>
                  <a:lnTo>
                    <a:pt x="694" y="740"/>
                  </a:lnTo>
                  <a:lnTo>
                    <a:pt x="694" y="739"/>
                  </a:lnTo>
                  <a:lnTo>
                    <a:pt x="694" y="738"/>
                  </a:lnTo>
                  <a:lnTo>
                    <a:pt x="695" y="738"/>
                  </a:lnTo>
                  <a:lnTo>
                    <a:pt x="695" y="736"/>
                  </a:lnTo>
                  <a:lnTo>
                    <a:pt x="699" y="733"/>
                  </a:lnTo>
                  <a:lnTo>
                    <a:pt x="699" y="732"/>
                  </a:lnTo>
                  <a:lnTo>
                    <a:pt x="699" y="731"/>
                  </a:lnTo>
                  <a:lnTo>
                    <a:pt x="700" y="731"/>
                  </a:lnTo>
                  <a:lnTo>
                    <a:pt x="700" y="730"/>
                  </a:lnTo>
                  <a:lnTo>
                    <a:pt x="701" y="730"/>
                  </a:lnTo>
                  <a:lnTo>
                    <a:pt x="702" y="729"/>
                  </a:lnTo>
                  <a:lnTo>
                    <a:pt x="703" y="729"/>
                  </a:lnTo>
                  <a:lnTo>
                    <a:pt x="702" y="728"/>
                  </a:lnTo>
                  <a:lnTo>
                    <a:pt x="702" y="727"/>
                  </a:lnTo>
                  <a:lnTo>
                    <a:pt x="703" y="725"/>
                  </a:lnTo>
                  <a:lnTo>
                    <a:pt x="703" y="724"/>
                  </a:lnTo>
                  <a:lnTo>
                    <a:pt x="704" y="724"/>
                  </a:lnTo>
                  <a:lnTo>
                    <a:pt x="704" y="723"/>
                  </a:lnTo>
                  <a:lnTo>
                    <a:pt x="704" y="722"/>
                  </a:lnTo>
                  <a:lnTo>
                    <a:pt x="704" y="720"/>
                  </a:lnTo>
                  <a:lnTo>
                    <a:pt x="706" y="720"/>
                  </a:lnTo>
                  <a:lnTo>
                    <a:pt x="709" y="719"/>
                  </a:lnTo>
                  <a:lnTo>
                    <a:pt x="710" y="719"/>
                  </a:lnTo>
                  <a:lnTo>
                    <a:pt x="711" y="718"/>
                  </a:lnTo>
                  <a:lnTo>
                    <a:pt x="711" y="717"/>
                  </a:lnTo>
                  <a:lnTo>
                    <a:pt x="711" y="716"/>
                  </a:lnTo>
                  <a:lnTo>
                    <a:pt x="711" y="715"/>
                  </a:lnTo>
                  <a:lnTo>
                    <a:pt x="712" y="715"/>
                  </a:lnTo>
                  <a:lnTo>
                    <a:pt x="711" y="713"/>
                  </a:lnTo>
                  <a:lnTo>
                    <a:pt x="710" y="713"/>
                  </a:lnTo>
                  <a:lnTo>
                    <a:pt x="710" y="712"/>
                  </a:lnTo>
                  <a:lnTo>
                    <a:pt x="710" y="711"/>
                  </a:lnTo>
                  <a:lnTo>
                    <a:pt x="710" y="710"/>
                  </a:lnTo>
                  <a:lnTo>
                    <a:pt x="709" y="710"/>
                  </a:lnTo>
                  <a:lnTo>
                    <a:pt x="709" y="709"/>
                  </a:lnTo>
                  <a:lnTo>
                    <a:pt x="709" y="708"/>
                  </a:lnTo>
                  <a:lnTo>
                    <a:pt x="709" y="707"/>
                  </a:lnTo>
                  <a:lnTo>
                    <a:pt x="709" y="705"/>
                  </a:lnTo>
                  <a:lnTo>
                    <a:pt x="707" y="705"/>
                  </a:lnTo>
                  <a:lnTo>
                    <a:pt x="707" y="704"/>
                  </a:lnTo>
                  <a:lnTo>
                    <a:pt x="706" y="704"/>
                  </a:lnTo>
                  <a:lnTo>
                    <a:pt x="706" y="702"/>
                  </a:lnTo>
                  <a:lnTo>
                    <a:pt x="707" y="702"/>
                  </a:lnTo>
                  <a:lnTo>
                    <a:pt x="707" y="701"/>
                  </a:lnTo>
                  <a:lnTo>
                    <a:pt x="707" y="700"/>
                  </a:lnTo>
                  <a:lnTo>
                    <a:pt x="706" y="700"/>
                  </a:lnTo>
                  <a:lnTo>
                    <a:pt x="706" y="699"/>
                  </a:lnTo>
                  <a:lnTo>
                    <a:pt x="706" y="698"/>
                  </a:lnTo>
                  <a:lnTo>
                    <a:pt x="704" y="698"/>
                  </a:lnTo>
                  <a:lnTo>
                    <a:pt x="704" y="699"/>
                  </a:lnTo>
                  <a:lnTo>
                    <a:pt x="703" y="698"/>
                  </a:lnTo>
                  <a:lnTo>
                    <a:pt x="703" y="697"/>
                  </a:lnTo>
                  <a:lnTo>
                    <a:pt x="703" y="696"/>
                  </a:lnTo>
                  <a:lnTo>
                    <a:pt x="703" y="695"/>
                  </a:lnTo>
                  <a:lnTo>
                    <a:pt x="703" y="694"/>
                  </a:lnTo>
                  <a:lnTo>
                    <a:pt x="703" y="693"/>
                  </a:lnTo>
                  <a:lnTo>
                    <a:pt x="703" y="692"/>
                  </a:lnTo>
                  <a:lnTo>
                    <a:pt x="703" y="689"/>
                  </a:lnTo>
                  <a:lnTo>
                    <a:pt x="703" y="688"/>
                  </a:lnTo>
                  <a:lnTo>
                    <a:pt x="702" y="688"/>
                  </a:lnTo>
                  <a:lnTo>
                    <a:pt x="701" y="688"/>
                  </a:lnTo>
                  <a:lnTo>
                    <a:pt x="701" y="687"/>
                  </a:lnTo>
                  <a:lnTo>
                    <a:pt x="700" y="687"/>
                  </a:lnTo>
                  <a:lnTo>
                    <a:pt x="700" y="688"/>
                  </a:lnTo>
                  <a:lnTo>
                    <a:pt x="699" y="688"/>
                  </a:lnTo>
                  <a:lnTo>
                    <a:pt x="699" y="687"/>
                  </a:lnTo>
                  <a:lnTo>
                    <a:pt x="699" y="686"/>
                  </a:lnTo>
                  <a:lnTo>
                    <a:pt x="700" y="686"/>
                  </a:lnTo>
                  <a:lnTo>
                    <a:pt x="700" y="685"/>
                  </a:lnTo>
                  <a:lnTo>
                    <a:pt x="700" y="684"/>
                  </a:lnTo>
                  <a:lnTo>
                    <a:pt x="699" y="685"/>
                  </a:lnTo>
                  <a:lnTo>
                    <a:pt x="699" y="686"/>
                  </a:lnTo>
                  <a:lnTo>
                    <a:pt x="698" y="686"/>
                  </a:lnTo>
                  <a:lnTo>
                    <a:pt x="698" y="687"/>
                  </a:lnTo>
                  <a:lnTo>
                    <a:pt x="697" y="687"/>
                  </a:lnTo>
                  <a:lnTo>
                    <a:pt x="697" y="686"/>
                  </a:lnTo>
                  <a:lnTo>
                    <a:pt x="695" y="686"/>
                  </a:lnTo>
                  <a:lnTo>
                    <a:pt x="694" y="685"/>
                  </a:lnTo>
                  <a:lnTo>
                    <a:pt x="694" y="684"/>
                  </a:lnTo>
                  <a:lnTo>
                    <a:pt x="693" y="684"/>
                  </a:lnTo>
                  <a:lnTo>
                    <a:pt x="693" y="683"/>
                  </a:lnTo>
                  <a:lnTo>
                    <a:pt x="694" y="683"/>
                  </a:lnTo>
                  <a:lnTo>
                    <a:pt x="694" y="682"/>
                  </a:lnTo>
                  <a:lnTo>
                    <a:pt x="694" y="681"/>
                  </a:lnTo>
                  <a:lnTo>
                    <a:pt x="695" y="681"/>
                  </a:lnTo>
                  <a:lnTo>
                    <a:pt x="694" y="679"/>
                  </a:lnTo>
                  <a:lnTo>
                    <a:pt x="695" y="679"/>
                  </a:lnTo>
                  <a:lnTo>
                    <a:pt x="695" y="678"/>
                  </a:lnTo>
                  <a:lnTo>
                    <a:pt x="694" y="678"/>
                  </a:lnTo>
                  <a:lnTo>
                    <a:pt x="695" y="677"/>
                  </a:lnTo>
                  <a:lnTo>
                    <a:pt x="695" y="676"/>
                  </a:lnTo>
                  <a:lnTo>
                    <a:pt x="694" y="676"/>
                  </a:lnTo>
                  <a:lnTo>
                    <a:pt x="693" y="676"/>
                  </a:lnTo>
                  <a:lnTo>
                    <a:pt x="693" y="674"/>
                  </a:lnTo>
                  <a:lnTo>
                    <a:pt x="692" y="674"/>
                  </a:lnTo>
                  <a:lnTo>
                    <a:pt x="691" y="674"/>
                  </a:lnTo>
                  <a:lnTo>
                    <a:pt x="691" y="676"/>
                  </a:lnTo>
                  <a:lnTo>
                    <a:pt x="692" y="676"/>
                  </a:lnTo>
                  <a:lnTo>
                    <a:pt x="692" y="677"/>
                  </a:lnTo>
                  <a:lnTo>
                    <a:pt x="693" y="677"/>
                  </a:lnTo>
                  <a:lnTo>
                    <a:pt x="693" y="678"/>
                  </a:lnTo>
                  <a:lnTo>
                    <a:pt x="693" y="679"/>
                  </a:lnTo>
                  <a:lnTo>
                    <a:pt x="694" y="679"/>
                  </a:lnTo>
                  <a:lnTo>
                    <a:pt x="694" y="681"/>
                  </a:lnTo>
                  <a:lnTo>
                    <a:pt x="693" y="681"/>
                  </a:lnTo>
                  <a:lnTo>
                    <a:pt x="691" y="681"/>
                  </a:lnTo>
                  <a:lnTo>
                    <a:pt x="688" y="681"/>
                  </a:lnTo>
                  <a:lnTo>
                    <a:pt x="688" y="679"/>
                  </a:lnTo>
                  <a:lnTo>
                    <a:pt x="688" y="678"/>
                  </a:lnTo>
                  <a:lnTo>
                    <a:pt x="687" y="678"/>
                  </a:lnTo>
                  <a:lnTo>
                    <a:pt x="687" y="677"/>
                  </a:lnTo>
                  <a:lnTo>
                    <a:pt x="687" y="676"/>
                  </a:lnTo>
                  <a:lnTo>
                    <a:pt x="686" y="674"/>
                  </a:lnTo>
                  <a:lnTo>
                    <a:pt x="684" y="674"/>
                  </a:lnTo>
                  <a:lnTo>
                    <a:pt x="684" y="673"/>
                  </a:lnTo>
                  <a:lnTo>
                    <a:pt x="683" y="673"/>
                  </a:lnTo>
                  <a:lnTo>
                    <a:pt x="682" y="672"/>
                  </a:lnTo>
                  <a:lnTo>
                    <a:pt x="683" y="672"/>
                  </a:lnTo>
                  <a:lnTo>
                    <a:pt x="683" y="671"/>
                  </a:lnTo>
                  <a:lnTo>
                    <a:pt x="684" y="671"/>
                  </a:lnTo>
                  <a:lnTo>
                    <a:pt x="686" y="671"/>
                  </a:lnTo>
                  <a:lnTo>
                    <a:pt x="686" y="672"/>
                  </a:lnTo>
                  <a:lnTo>
                    <a:pt x="686" y="673"/>
                  </a:lnTo>
                  <a:lnTo>
                    <a:pt x="687" y="673"/>
                  </a:lnTo>
                  <a:lnTo>
                    <a:pt x="687" y="672"/>
                  </a:lnTo>
                  <a:lnTo>
                    <a:pt x="687" y="671"/>
                  </a:lnTo>
                  <a:lnTo>
                    <a:pt x="686" y="671"/>
                  </a:lnTo>
                  <a:lnTo>
                    <a:pt x="686" y="670"/>
                  </a:lnTo>
                  <a:lnTo>
                    <a:pt x="686" y="669"/>
                  </a:lnTo>
                  <a:lnTo>
                    <a:pt x="684" y="669"/>
                  </a:lnTo>
                  <a:lnTo>
                    <a:pt x="683" y="670"/>
                  </a:lnTo>
                  <a:lnTo>
                    <a:pt x="682" y="670"/>
                  </a:lnTo>
                  <a:lnTo>
                    <a:pt x="683" y="669"/>
                  </a:lnTo>
                  <a:lnTo>
                    <a:pt x="682" y="669"/>
                  </a:lnTo>
                  <a:lnTo>
                    <a:pt x="682" y="667"/>
                  </a:lnTo>
                  <a:lnTo>
                    <a:pt x="683" y="667"/>
                  </a:lnTo>
                  <a:lnTo>
                    <a:pt x="684" y="666"/>
                  </a:lnTo>
                  <a:lnTo>
                    <a:pt x="686" y="666"/>
                  </a:lnTo>
                  <a:lnTo>
                    <a:pt x="686" y="665"/>
                  </a:lnTo>
                  <a:lnTo>
                    <a:pt x="684" y="665"/>
                  </a:lnTo>
                  <a:lnTo>
                    <a:pt x="683" y="665"/>
                  </a:lnTo>
                  <a:lnTo>
                    <a:pt x="682" y="665"/>
                  </a:lnTo>
                  <a:lnTo>
                    <a:pt x="682" y="666"/>
                  </a:lnTo>
                  <a:lnTo>
                    <a:pt x="682" y="667"/>
                  </a:lnTo>
                  <a:lnTo>
                    <a:pt x="681" y="667"/>
                  </a:lnTo>
                  <a:lnTo>
                    <a:pt x="681" y="669"/>
                  </a:lnTo>
                  <a:lnTo>
                    <a:pt x="681" y="670"/>
                  </a:lnTo>
                  <a:lnTo>
                    <a:pt x="680" y="670"/>
                  </a:lnTo>
                  <a:lnTo>
                    <a:pt x="680" y="669"/>
                  </a:lnTo>
                  <a:lnTo>
                    <a:pt x="679" y="669"/>
                  </a:lnTo>
                  <a:lnTo>
                    <a:pt x="679" y="667"/>
                  </a:lnTo>
                  <a:lnTo>
                    <a:pt x="678" y="666"/>
                  </a:lnTo>
                  <a:lnTo>
                    <a:pt x="677" y="666"/>
                  </a:lnTo>
                  <a:lnTo>
                    <a:pt x="677" y="667"/>
                  </a:lnTo>
                  <a:lnTo>
                    <a:pt x="678" y="669"/>
                  </a:lnTo>
                  <a:lnTo>
                    <a:pt x="677" y="670"/>
                  </a:lnTo>
                  <a:lnTo>
                    <a:pt x="676" y="671"/>
                  </a:lnTo>
                  <a:lnTo>
                    <a:pt x="674" y="672"/>
                  </a:lnTo>
                  <a:lnTo>
                    <a:pt x="672" y="672"/>
                  </a:lnTo>
                  <a:lnTo>
                    <a:pt x="671" y="673"/>
                  </a:lnTo>
                  <a:lnTo>
                    <a:pt x="668" y="676"/>
                  </a:lnTo>
                  <a:lnTo>
                    <a:pt x="667" y="676"/>
                  </a:lnTo>
                  <a:lnTo>
                    <a:pt x="666" y="676"/>
                  </a:lnTo>
                  <a:lnTo>
                    <a:pt x="665" y="674"/>
                  </a:lnTo>
                  <a:lnTo>
                    <a:pt x="665" y="673"/>
                  </a:lnTo>
                  <a:lnTo>
                    <a:pt x="666" y="672"/>
                  </a:lnTo>
                  <a:lnTo>
                    <a:pt x="667" y="671"/>
                  </a:lnTo>
                  <a:lnTo>
                    <a:pt x="667" y="670"/>
                  </a:lnTo>
                  <a:lnTo>
                    <a:pt x="666" y="670"/>
                  </a:lnTo>
                  <a:lnTo>
                    <a:pt x="666" y="669"/>
                  </a:lnTo>
                  <a:lnTo>
                    <a:pt x="666" y="667"/>
                  </a:lnTo>
                  <a:lnTo>
                    <a:pt x="666" y="666"/>
                  </a:lnTo>
                  <a:lnTo>
                    <a:pt x="668" y="665"/>
                  </a:lnTo>
                  <a:lnTo>
                    <a:pt x="670" y="665"/>
                  </a:lnTo>
                  <a:lnTo>
                    <a:pt x="670" y="666"/>
                  </a:lnTo>
                  <a:lnTo>
                    <a:pt x="671" y="666"/>
                  </a:lnTo>
                  <a:lnTo>
                    <a:pt x="672" y="666"/>
                  </a:lnTo>
                  <a:lnTo>
                    <a:pt x="672" y="665"/>
                  </a:lnTo>
                  <a:lnTo>
                    <a:pt x="674" y="665"/>
                  </a:lnTo>
                  <a:lnTo>
                    <a:pt x="674" y="664"/>
                  </a:lnTo>
                  <a:lnTo>
                    <a:pt x="676" y="664"/>
                  </a:lnTo>
                  <a:lnTo>
                    <a:pt x="677" y="664"/>
                  </a:lnTo>
                  <a:lnTo>
                    <a:pt x="677" y="663"/>
                  </a:lnTo>
                  <a:lnTo>
                    <a:pt x="677" y="661"/>
                  </a:lnTo>
                  <a:lnTo>
                    <a:pt x="676" y="659"/>
                  </a:lnTo>
                  <a:lnTo>
                    <a:pt x="674" y="658"/>
                  </a:lnTo>
                  <a:lnTo>
                    <a:pt x="672" y="656"/>
                  </a:lnTo>
                  <a:lnTo>
                    <a:pt x="672" y="655"/>
                  </a:lnTo>
                  <a:lnTo>
                    <a:pt x="671" y="655"/>
                  </a:lnTo>
                  <a:lnTo>
                    <a:pt x="670" y="654"/>
                  </a:lnTo>
                  <a:lnTo>
                    <a:pt x="669" y="654"/>
                  </a:lnTo>
                  <a:lnTo>
                    <a:pt x="668" y="655"/>
                  </a:lnTo>
                  <a:lnTo>
                    <a:pt x="668" y="654"/>
                  </a:lnTo>
                  <a:lnTo>
                    <a:pt x="667" y="653"/>
                  </a:lnTo>
                  <a:lnTo>
                    <a:pt x="666" y="651"/>
                  </a:lnTo>
                  <a:lnTo>
                    <a:pt x="666" y="650"/>
                  </a:lnTo>
                  <a:lnTo>
                    <a:pt x="665" y="650"/>
                  </a:lnTo>
                  <a:lnTo>
                    <a:pt x="665" y="651"/>
                  </a:lnTo>
                  <a:lnTo>
                    <a:pt x="664" y="650"/>
                  </a:lnTo>
                  <a:lnTo>
                    <a:pt x="663" y="650"/>
                  </a:lnTo>
                  <a:lnTo>
                    <a:pt x="664" y="649"/>
                  </a:lnTo>
                  <a:lnTo>
                    <a:pt x="663" y="649"/>
                  </a:lnTo>
                  <a:lnTo>
                    <a:pt x="663" y="650"/>
                  </a:lnTo>
                  <a:lnTo>
                    <a:pt x="661" y="650"/>
                  </a:lnTo>
                  <a:lnTo>
                    <a:pt x="661" y="649"/>
                  </a:lnTo>
                  <a:lnTo>
                    <a:pt x="659" y="649"/>
                  </a:lnTo>
                  <a:lnTo>
                    <a:pt x="659" y="648"/>
                  </a:lnTo>
                  <a:lnTo>
                    <a:pt x="661" y="647"/>
                  </a:lnTo>
                  <a:lnTo>
                    <a:pt x="663" y="647"/>
                  </a:lnTo>
                  <a:lnTo>
                    <a:pt x="663" y="648"/>
                  </a:lnTo>
                  <a:lnTo>
                    <a:pt x="664" y="648"/>
                  </a:lnTo>
                  <a:lnTo>
                    <a:pt x="664" y="647"/>
                  </a:lnTo>
                  <a:lnTo>
                    <a:pt x="664" y="645"/>
                  </a:lnTo>
                  <a:lnTo>
                    <a:pt x="663" y="643"/>
                  </a:lnTo>
                  <a:lnTo>
                    <a:pt x="664" y="642"/>
                  </a:lnTo>
                  <a:lnTo>
                    <a:pt x="661" y="642"/>
                  </a:lnTo>
                  <a:lnTo>
                    <a:pt x="659" y="642"/>
                  </a:lnTo>
                  <a:lnTo>
                    <a:pt x="658" y="642"/>
                  </a:lnTo>
                  <a:lnTo>
                    <a:pt x="658" y="641"/>
                  </a:lnTo>
                  <a:lnTo>
                    <a:pt x="659" y="640"/>
                  </a:lnTo>
                  <a:lnTo>
                    <a:pt x="661" y="640"/>
                  </a:lnTo>
                  <a:lnTo>
                    <a:pt x="663" y="639"/>
                  </a:lnTo>
                  <a:lnTo>
                    <a:pt x="661" y="639"/>
                  </a:lnTo>
                  <a:lnTo>
                    <a:pt x="659" y="640"/>
                  </a:lnTo>
                  <a:lnTo>
                    <a:pt x="658" y="640"/>
                  </a:lnTo>
                  <a:lnTo>
                    <a:pt x="658" y="641"/>
                  </a:lnTo>
                  <a:lnTo>
                    <a:pt x="657" y="641"/>
                  </a:lnTo>
                  <a:lnTo>
                    <a:pt x="656" y="641"/>
                  </a:lnTo>
                  <a:lnTo>
                    <a:pt x="656" y="642"/>
                  </a:lnTo>
                  <a:lnTo>
                    <a:pt x="656" y="643"/>
                  </a:lnTo>
                  <a:lnTo>
                    <a:pt x="656" y="645"/>
                  </a:lnTo>
                  <a:lnTo>
                    <a:pt x="655" y="645"/>
                  </a:lnTo>
                  <a:lnTo>
                    <a:pt x="655" y="643"/>
                  </a:lnTo>
                  <a:lnTo>
                    <a:pt x="655" y="642"/>
                  </a:lnTo>
                  <a:lnTo>
                    <a:pt x="655" y="641"/>
                  </a:lnTo>
                  <a:lnTo>
                    <a:pt x="655" y="640"/>
                  </a:lnTo>
                  <a:lnTo>
                    <a:pt x="655" y="639"/>
                  </a:lnTo>
                  <a:lnTo>
                    <a:pt x="654" y="638"/>
                  </a:lnTo>
                  <a:lnTo>
                    <a:pt x="654" y="637"/>
                  </a:lnTo>
                  <a:lnTo>
                    <a:pt x="655" y="637"/>
                  </a:lnTo>
                  <a:lnTo>
                    <a:pt x="655" y="636"/>
                  </a:lnTo>
                  <a:lnTo>
                    <a:pt x="655" y="635"/>
                  </a:lnTo>
                  <a:lnTo>
                    <a:pt x="654" y="633"/>
                  </a:lnTo>
                  <a:lnTo>
                    <a:pt x="655" y="632"/>
                  </a:lnTo>
                  <a:lnTo>
                    <a:pt x="654" y="631"/>
                  </a:lnTo>
                  <a:lnTo>
                    <a:pt x="654" y="630"/>
                  </a:lnTo>
                  <a:lnTo>
                    <a:pt x="653" y="630"/>
                  </a:lnTo>
                  <a:lnTo>
                    <a:pt x="652" y="630"/>
                  </a:lnTo>
                  <a:lnTo>
                    <a:pt x="652" y="631"/>
                  </a:lnTo>
                  <a:lnTo>
                    <a:pt x="651" y="631"/>
                  </a:lnTo>
                  <a:lnTo>
                    <a:pt x="651" y="630"/>
                  </a:lnTo>
                  <a:lnTo>
                    <a:pt x="649" y="630"/>
                  </a:lnTo>
                  <a:lnTo>
                    <a:pt x="649" y="631"/>
                  </a:lnTo>
                  <a:lnTo>
                    <a:pt x="648" y="631"/>
                  </a:lnTo>
                  <a:lnTo>
                    <a:pt x="647" y="631"/>
                  </a:lnTo>
                  <a:lnTo>
                    <a:pt x="647" y="630"/>
                  </a:lnTo>
                  <a:lnTo>
                    <a:pt x="647" y="628"/>
                  </a:lnTo>
                  <a:lnTo>
                    <a:pt x="646" y="628"/>
                  </a:lnTo>
                  <a:lnTo>
                    <a:pt x="646" y="627"/>
                  </a:lnTo>
                  <a:lnTo>
                    <a:pt x="647" y="627"/>
                  </a:lnTo>
                  <a:lnTo>
                    <a:pt x="646" y="626"/>
                  </a:lnTo>
                  <a:lnTo>
                    <a:pt x="646" y="627"/>
                  </a:lnTo>
                  <a:lnTo>
                    <a:pt x="644" y="626"/>
                  </a:lnTo>
                  <a:lnTo>
                    <a:pt x="643" y="624"/>
                  </a:lnTo>
                  <a:lnTo>
                    <a:pt x="642" y="624"/>
                  </a:lnTo>
                  <a:lnTo>
                    <a:pt x="641" y="624"/>
                  </a:lnTo>
                  <a:lnTo>
                    <a:pt x="640" y="622"/>
                  </a:lnTo>
                  <a:lnTo>
                    <a:pt x="640" y="624"/>
                  </a:lnTo>
                  <a:lnTo>
                    <a:pt x="638" y="624"/>
                  </a:lnTo>
                  <a:lnTo>
                    <a:pt x="637" y="624"/>
                  </a:lnTo>
                  <a:lnTo>
                    <a:pt x="637" y="622"/>
                  </a:lnTo>
                  <a:lnTo>
                    <a:pt x="638" y="621"/>
                  </a:lnTo>
                  <a:lnTo>
                    <a:pt x="638" y="620"/>
                  </a:lnTo>
                  <a:lnTo>
                    <a:pt x="637" y="620"/>
                  </a:lnTo>
                  <a:lnTo>
                    <a:pt x="637" y="621"/>
                  </a:lnTo>
                  <a:lnTo>
                    <a:pt x="637" y="622"/>
                  </a:lnTo>
                  <a:lnTo>
                    <a:pt x="636" y="622"/>
                  </a:lnTo>
                  <a:lnTo>
                    <a:pt x="637" y="624"/>
                  </a:lnTo>
                  <a:lnTo>
                    <a:pt x="636" y="624"/>
                  </a:lnTo>
                  <a:lnTo>
                    <a:pt x="635" y="624"/>
                  </a:lnTo>
                  <a:lnTo>
                    <a:pt x="635" y="625"/>
                  </a:lnTo>
                  <a:lnTo>
                    <a:pt x="636" y="626"/>
                  </a:lnTo>
                  <a:lnTo>
                    <a:pt x="637" y="626"/>
                  </a:lnTo>
                  <a:lnTo>
                    <a:pt x="638" y="627"/>
                  </a:lnTo>
                  <a:lnTo>
                    <a:pt x="638" y="628"/>
                  </a:lnTo>
                  <a:lnTo>
                    <a:pt x="640" y="628"/>
                  </a:lnTo>
                  <a:lnTo>
                    <a:pt x="640" y="627"/>
                  </a:lnTo>
                  <a:lnTo>
                    <a:pt x="641" y="627"/>
                  </a:lnTo>
                  <a:lnTo>
                    <a:pt x="642" y="628"/>
                  </a:lnTo>
                  <a:lnTo>
                    <a:pt x="642" y="630"/>
                  </a:lnTo>
                  <a:lnTo>
                    <a:pt x="643" y="632"/>
                  </a:lnTo>
                  <a:lnTo>
                    <a:pt x="643" y="633"/>
                  </a:lnTo>
                  <a:lnTo>
                    <a:pt x="643" y="635"/>
                  </a:lnTo>
                  <a:lnTo>
                    <a:pt x="643" y="636"/>
                  </a:lnTo>
                  <a:lnTo>
                    <a:pt x="644" y="636"/>
                  </a:lnTo>
                  <a:lnTo>
                    <a:pt x="644" y="637"/>
                  </a:lnTo>
                  <a:lnTo>
                    <a:pt x="644" y="638"/>
                  </a:lnTo>
                  <a:lnTo>
                    <a:pt x="644" y="639"/>
                  </a:lnTo>
                  <a:lnTo>
                    <a:pt x="643" y="640"/>
                  </a:lnTo>
                  <a:lnTo>
                    <a:pt x="643" y="641"/>
                  </a:lnTo>
                  <a:lnTo>
                    <a:pt x="642" y="641"/>
                  </a:lnTo>
                  <a:lnTo>
                    <a:pt x="642" y="640"/>
                  </a:lnTo>
                  <a:lnTo>
                    <a:pt x="640" y="640"/>
                  </a:lnTo>
                  <a:lnTo>
                    <a:pt x="636" y="641"/>
                  </a:lnTo>
                  <a:lnTo>
                    <a:pt x="634" y="641"/>
                  </a:lnTo>
                  <a:lnTo>
                    <a:pt x="633" y="641"/>
                  </a:lnTo>
                  <a:lnTo>
                    <a:pt x="633" y="640"/>
                  </a:lnTo>
                  <a:lnTo>
                    <a:pt x="633" y="639"/>
                  </a:lnTo>
                  <a:lnTo>
                    <a:pt x="632" y="639"/>
                  </a:lnTo>
                  <a:lnTo>
                    <a:pt x="632" y="638"/>
                  </a:lnTo>
                  <a:lnTo>
                    <a:pt x="631" y="639"/>
                  </a:lnTo>
                  <a:lnTo>
                    <a:pt x="631" y="638"/>
                  </a:lnTo>
                  <a:lnTo>
                    <a:pt x="631" y="637"/>
                  </a:lnTo>
                  <a:lnTo>
                    <a:pt x="627" y="637"/>
                  </a:lnTo>
                  <a:lnTo>
                    <a:pt x="627" y="638"/>
                  </a:lnTo>
                  <a:lnTo>
                    <a:pt x="626" y="638"/>
                  </a:lnTo>
                  <a:lnTo>
                    <a:pt x="624" y="636"/>
                  </a:lnTo>
                  <a:lnTo>
                    <a:pt x="622" y="636"/>
                  </a:lnTo>
                  <a:lnTo>
                    <a:pt x="621" y="636"/>
                  </a:lnTo>
                  <a:lnTo>
                    <a:pt x="620" y="636"/>
                  </a:lnTo>
                  <a:lnTo>
                    <a:pt x="620" y="635"/>
                  </a:lnTo>
                  <a:lnTo>
                    <a:pt x="619" y="635"/>
                  </a:lnTo>
                  <a:lnTo>
                    <a:pt x="615" y="635"/>
                  </a:lnTo>
                  <a:lnTo>
                    <a:pt x="613" y="633"/>
                  </a:lnTo>
                  <a:lnTo>
                    <a:pt x="612" y="633"/>
                  </a:lnTo>
                  <a:lnTo>
                    <a:pt x="612" y="635"/>
                  </a:lnTo>
                  <a:lnTo>
                    <a:pt x="612" y="636"/>
                  </a:lnTo>
                  <a:lnTo>
                    <a:pt x="613" y="636"/>
                  </a:lnTo>
                  <a:lnTo>
                    <a:pt x="615" y="636"/>
                  </a:lnTo>
                  <a:lnTo>
                    <a:pt x="615" y="637"/>
                  </a:lnTo>
                  <a:lnTo>
                    <a:pt x="617" y="637"/>
                  </a:lnTo>
                  <a:lnTo>
                    <a:pt x="618" y="637"/>
                  </a:lnTo>
                  <a:lnTo>
                    <a:pt x="619" y="638"/>
                  </a:lnTo>
                  <a:lnTo>
                    <a:pt x="619" y="639"/>
                  </a:lnTo>
                  <a:lnTo>
                    <a:pt x="620" y="640"/>
                  </a:lnTo>
                  <a:lnTo>
                    <a:pt x="621" y="640"/>
                  </a:lnTo>
                  <a:lnTo>
                    <a:pt x="622" y="643"/>
                  </a:lnTo>
                  <a:lnTo>
                    <a:pt x="622" y="645"/>
                  </a:lnTo>
                  <a:lnTo>
                    <a:pt x="621" y="647"/>
                  </a:lnTo>
                  <a:lnTo>
                    <a:pt x="621" y="645"/>
                  </a:lnTo>
                  <a:lnTo>
                    <a:pt x="620" y="643"/>
                  </a:lnTo>
                  <a:lnTo>
                    <a:pt x="619" y="643"/>
                  </a:lnTo>
                  <a:lnTo>
                    <a:pt x="619" y="642"/>
                  </a:lnTo>
                  <a:lnTo>
                    <a:pt x="618" y="642"/>
                  </a:lnTo>
                  <a:lnTo>
                    <a:pt x="618" y="641"/>
                  </a:lnTo>
                  <a:lnTo>
                    <a:pt x="617" y="641"/>
                  </a:lnTo>
                  <a:lnTo>
                    <a:pt x="617" y="640"/>
                  </a:lnTo>
                  <a:lnTo>
                    <a:pt x="615" y="639"/>
                  </a:lnTo>
                  <a:lnTo>
                    <a:pt x="613" y="639"/>
                  </a:lnTo>
                  <a:lnTo>
                    <a:pt x="615" y="638"/>
                  </a:lnTo>
                  <a:lnTo>
                    <a:pt x="613" y="638"/>
                  </a:lnTo>
                  <a:lnTo>
                    <a:pt x="612" y="638"/>
                  </a:lnTo>
                  <a:lnTo>
                    <a:pt x="611" y="637"/>
                  </a:lnTo>
                  <a:lnTo>
                    <a:pt x="610" y="637"/>
                  </a:lnTo>
                  <a:lnTo>
                    <a:pt x="610" y="636"/>
                  </a:lnTo>
                  <a:lnTo>
                    <a:pt x="609" y="635"/>
                  </a:lnTo>
                  <a:lnTo>
                    <a:pt x="608" y="633"/>
                  </a:lnTo>
                  <a:lnTo>
                    <a:pt x="607" y="633"/>
                  </a:lnTo>
                  <a:lnTo>
                    <a:pt x="607" y="632"/>
                  </a:lnTo>
                  <a:lnTo>
                    <a:pt x="606" y="632"/>
                  </a:lnTo>
                  <a:lnTo>
                    <a:pt x="604" y="632"/>
                  </a:lnTo>
                  <a:lnTo>
                    <a:pt x="603" y="631"/>
                  </a:lnTo>
                  <a:lnTo>
                    <a:pt x="601" y="630"/>
                  </a:lnTo>
                  <a:lnTo>
                    <a:pt x="601" y="628"/>
                  </a:lnTo>
                  <a:lnTo>
                    <a:pt x="600" y="628"/>
                  </a:lnTo>
                  <a:lnTo>
                    <a:pt x="601" y="630"/>
                  </a:lnTo>
                  <a:lnTo>
                    <a:pt x="601" y="631"/>
                  </a:lnTo>
                  <a:lnTo>
                    <a:pt x="602" y="631"/>
                  </a:lnTo>
                  <a:lnTo>
                    <a:pt x="603" y="632"/>
                  </a:lnTo>
                  <a:lnTo>
                    <a:pt x="608" y="635"/>
                  </a:lnTo>
                  <a:lnTo>
                    <a:pt x="609" y="636"/>
                  </a:lnTo>
                  <a:lnTo>
                    <a:pt x="610" y="637"/>
                  </a:lnTo>
                  <a:lnTo>
                    <a:pt x="610" y="638"/>
                  </a:lnTo>
                  <a:lnTo>
                    <a:pt x="611" y="638"/>
                  </a:lnTo>
                  <a:lnTo>
                    <a:pt x="612" y="639"/>
                  </a:lnTo>
                  <a:lnTo>
                    <a:pt x="612" y="640"/>
                  </a:lnTo>
                  <a:lnTo>
                    <a:pt x="612" y="641"/>
                  </a:lnTo>
                  <a:lnTo>
                    <a:pt x="611" y="640"/>
                  </a:lnTo>
                  <a:lnTo>
                    <a:pt x="611" y="641"/>
                  </a:lnTo>
                  <a:lnTo>
                    <a:pt x="610" y="642"/>
                  </a:lnTo>
                  <a:lnTo>
                    <a:pt x="610" y="641"/>
                  </a:lnTo>
                  <a:lnTo>
                    <a:pt x="609" y="641"/>
                  </a:lnTo>
                  <a:lnTo>
                    <a:pt x="609" y="642"/>
                  </a:lnTo>
                  <a:lnTo>
                    <a:pt x="609" y="643"/>
                  </a:lnTo>
                  <a:lnTo>
                    <a:pt x="607" y="642"/>
                  </a:lnTo>
                  <a:lnTo>
                    <a:pt x="608" y="642"/>
                  </a:lnTo>
                  <a:lnTo>
                    <a:pt x="607" y="641"/>
                  </a:lnTo>
                  <a:lnTo>
                    <a:pt x="606" y="641"/>
                  </a:lnTo>
                  <a:lnTo>
                    <a:pt x="606" y="642"/>
                  </a:lnTo>
                  <a:lnTo>
                    <a:pt x="603" y="640"/>
                  </a:lnTo>
                  <a:lnTo>
                    <a:pt x="602" y="639"/>
                  </a:lnTo>
                  <a:lnTo>
                    <a:pt x="602" y="640"/>
                  </a:lnTo>
                  <a:lnTo>
                    <a:pt x="601" y="639"/>
                  </a:lnTo>
                  <a:lnTo>
                    <a:pt x="600" y="638"/>
                  </a:lnTo>
                  <a:lnTo>
                    <a:pt x="600" y="637"/>
                  </a:lnTo>
                  <a:lnTo>
                    <a:pt x="598" y="637"/>
                  </a:lnTo>
                  <a:lnTo>
                    <a:pt x="597" y="637"/>
                  </a:lnTo>
                  <a:lnTo>
                    <a:pt x="596" y="638"/>
                  </a:lnTo>
                  <a:lnTo>
                    <a:pt x="595" y="638"/>
                  </a:lnTo>
                  <a:lnTo>
                    <a:pt x="594" y="639"/>
                  </a:lnTo>
                  <a:lnTo>
                    <a:pt x="592" y="639"/>
                  </a:lnTo>
                  <a:lnTo>
                    <a:pt x="589" y="638"/>
                  </a:lnTo>
                  <a:lnTo>
                    <a:pt x="586" y="638"/>
                  </a:lnTo>
                  <a:lnTo>
                    <a:pt x="585" y="637"/>
                  </a:lnTo>
                  <a:lnTo>
                    <a:pt x="581" y="637"/>
                  </a:lnTo>
                  <a:lnTo>
                    <a:pt x="580" y="637"/>
                  </a:lnTo>
                  <a:lnTo>
                    <a:pt x="580" y="636"/>
                  </a:lnTo>
                  <a:lnTo>
                    <a:pt x="580" y="635"/>
                  </a:lnTo>
                  <a:lnTo>
                    <a:pt x="579" y="635"/>
                  </a:lnTo>
                  <a:lnTo>
                    <a:pt x="579" y="636"/>
                  </a:lnTo>
                  <a:lnTo>
                    <a:pt x="577" y="635"/>
                  </a:lnTo>
                  <a:lnTo>
                    <a:pt x="576" y="635"/>
                  </a:lnTo>
                  <a:lnTo>
                    <a:pt x="575" y="635"/>
                  </a:lnTo>
                  <a:lnTo>
                    <a:pt x="574" y="635"/>
                  </a:lnTo>
                  <a:lnTo>
                    <a:pt x="570" y="635"/>
                  </a:lnTo>
                  <a:lnTo>
                    <a:pt x="570" y="636"/>
                  </a:lnTo>
                  <a:lnTo>
                    <a:pt x="573" y="636"/>
                  </a:lnTo>
                  <a:lnTo>
                    <a:pt x="574" y="636"/>
                  </a:lnTo>
                  <a:lnTo>
                    <a:pt x="575" y="637"/>
                  </a:lnTo>
                  <a:lnTo>
                    <a:pt x="576" y="638"/>
                  </a:lnTo>
                  <a:lnTo>
                    <a:pt x="573" y="637"/>
                  </a:lnTo>
                  <a:lnTo>
                    <a:pt x="572" y="638"/>
                  </a:lnTo>
                  <a:lnTo>
                    <a:pt x="567" y="636"/>
                  </a:lnTo>
                  <a:lnTo>
                    <a:pt x="565" y="635"/>
                  </a:lnTo>
                  <a:lnTo>
                    <a:pt x="563" y="631"/>
                  </a:lnTo>
                  <a:lnTo>
                    <a:pt x="563" y="630"/>
                  </a:lnTo>
                  <a:lnTo>
                    <a:pt x="563" y="628"/>
                  </a:lnTo>
                  <a:lnTo>
                    <a:pt x="563" y="627"/>
                  </a:lnTo>
                  <a:lnTo>
                    <a:pt x="563" y="626"/>
                  </a:lnTo>
                  <a:lnTo>
                    <a:pt x="563" y="625"/>
                  </a:lnTo>
                  <a:lnTo>
                    <a:pt x="563" y="624"/>
                  </a:lnTo>
                  <a:lnTo>
                    <a:pt x="562" y="625"/>
                  </a:lnTo>
                  <a:lnTo>
                    <a:pt x="562" y="626"/>
                  </a:lnTo>
                  <a:lnTo>
                    <a:pt x="562" y="627"/>
                  </a:lnTo>
                  <a:lnTo>
                    <a:pt x="560" y="627"/>
                  </a:lnTo>
                  <a:lnTo>
                    <a:pt x="560" y="626"/>
                  </a:lnTo>
                  <a:lnTo>
                    <a:pt x="561" y="626"/>
                  </a:lnTo>
                  <a:lnTo>
                    <a:pt x="561" y="625"/>
                  </a:lnTo>
                  <a:lnTo>
                    <a:pt x="560" y="626"/>
                  </a:lnTo>
                  <a:lnTo>
                    <a:pt x="558" y="625"/>
                  </a:lnTo>
                  <a:lnTo>
                    <a:pt x="558" y="624"/>
                  </a:lnTo>
                  <a:lnTo>
                    <a:pt x="560" y="624"/>
                  </a:lnTo>
                  <a:lnTo>
                    <a:pt x="558" y="622"/>
                  </a:lnTo>
                  <a:lnTo>
                    <a:pt x="557" y="624"/>
                  </a:lnTo>
                  <a:lnTo>
                    <a:pt x="557" y="625"/>
                  </a:lnTo>
                  <a:lnTo>
                    <a:pt x="556" y="625"/>
                  </a:lnTo>
                  <a:lnTo>
                    <a:pt x="556" y="626"/>
                  </a:lnTo>
                  <a:lnTo>
                    <a:pt x="558" y="626"/>
                  </a:lnTo>
                  <a:lnTo>
                    <a:pt x="558" y="627"/>
                  </a:lnTo>
                  <a:lnTo>
                    <a:pt x="558" y="628"/>
                  </a:lnTo>
                  <a:lnTo>
                    <a:pt x="553" y="627"/>
                  </a:lnTo>
                  <a:lnTo>
                    <a:pt x="550" y="627"/>
                  </a:lnTo>
                  <a:lnTo>
                    <a:pt x="550" y="628"/>
                  </a:lnTo>
                  <a:lnTo>
                    <a:pt x="551" y="628"/>
                  </a:lnTo>
                  <a:lnTo>
                    <a:pt x="552" y="628"/>
                  </a:lnTo>
                  <a:lnTo>
                    <a:pt x="550" y="630"/>
                  </a:lnTo>
                  <a:lnTo>
                    <a:pt x="549" y="630"/>
                  </a:lnTo>
                  <a:lnTo>
                    <a:pt x="547" y="628"/>
                  </a:lnTo>
                  <a:lnTo>
                    <a:pt x="549" y="628"/>
                  </a:lnTo>
                  <a:lnTo>
                    <a:pt x="549" y="627"/>
                  </a:lnTo>
                  <a:lnTo>
                    <a:pt x="546" y="625"/>
                  </a:lnTo>
                  <a:lnTo>
                    <a:pt x="544" y="625"/>
                  </a:lnTo>
                  <a:lnTo>
                    <a:pt x="544" y="624"/>
                  </a:lnTo>
                  <a:lnTo>
                    <a:pt x="543" y="624"/>
                  </a:lnTo>
                  <a:lnTo>
                    <a:pt x="541" y="624"/>
                  </a:lnTo>
                  <a:lnTo>
                    <a:pt x="540" y="622"/>
                  </a:lnTo>
                  <a:lnTo>
                    <a:pt x="538" y="620"/>
                  </a:lnTo>
                  <a:lnTo>
                    <a:pt x="537" y="618"/>
                  </a:lnTo>
                  <a:lnTo>
                    <a:pt x="537" y="617"/>
                  </a:lnTo>
                  <a:lnTo>
                    <a:pt x="537" y="616"/>
                  </a:lnTo>
                  <a:lnTo>
                    <a:pt x="535" y="616"/>
                  </a:lnTo>
                  <a:lnTo>
                    <a:pt x="534" y="613"/>
                  </a:lnTo>
                  <a:lnTo>
                    <a:pt x="533" y="612"/>
                  </a:lnTo>
                  <a:lnTo>
                    <a:pt x="533" y="610"/>
                  </a:lnTo>
                  <a:lnTo>
                    <a:pt x="532" y="609"/>
                  </a:lnTo>
                  <a:lnTo>
                    <a:pt x="533" y="608"/>
                  </a:lnTo>
                  <a:lnTo>
                    <a:pt x="534" y="608"/>
                  </a:lnTo>
                  <a:lnTo>
                    <a:pt x="535" y="608"/>
                  </a:lnTo>
                  <a:lnTo>
                    <a:pt x="535" y="607"/>
                  </a:lnTo>
                  <a:lnTo>
                    <a:pt x="534" y="607"/>
                  </a:lnTo>
                  <a:lnTo>
                    <a:pt x="534" y="606"/>
                  </a:lnTo>
                  <a:lnTo>
                    <a:pt x="532" y="605"/>
                  </a:lnTo>
                  <a:lnTo>
                    <a:pt x="532" y="604"/>
                  </a:lnTo>
                  <a:lnTo>
                    <a:pt x="534" y="604"/>
                  </a:lnTo>
                  <a:lnTo>
                    <a:pt x="535" y="605"/>
                  </a:lnTo>
                  <a:lnTo>
                    <a:pt x="538" y="605"/>
                  </a:lnTo>
                  <a:lnTo>
                    <a:pt x="540" y="605"/>
                  </a:lnTo>
                  <a:lnTo>
                    <a:pt x="541" y="605"/>
                  </a:lnTo>
                  <a:lnTo>
                    <a:pt x="542" y="605"/>
                  </a:lnTo>
                  <a:lnTo>
                    <a:pt x="543" y="605"/>
                  </a:lnTo>
                  <a:lnTo>
                    <a:pt x="544" y="606"/>
                  </a:lnTo>
                  <a:lnTo>
                    <a:pt x="544" y="607"/>
                  </a:lnTo>
                  <a:lnTo>
                    <a:pt x="549" y="608"/>
                  </a:lnTo>
                  <a:lnTo>
                    <a:pt x="550" y="608"/>
                  </a:lnTo>
                  <a:lnTo>
                    <a:pt x="551" y="608"/>
                  </a:lnTo>
                  <a:lnTo>
                    <a:pt x="551" y="607"/>
                  </a:lnTo>
                  <a:lnTo>
                    <a:pt x="552" y="608"/>
                  </a:lnTo>
                  <a:lnTo>
                    <a:pt x="555" y="608"/>
                  </a:lnTo>
                  <a:lnTo>
                    <a:pt x="555" y="607"/>
                  </a:lnTo>
                  <a:lnTo>
                    <a:pt x="555" y="606"/>
                  </a:lnTo>
                  <a:lnTo>
                    <a:pt x="556" y="606"/>
                  </a:lnTo>
                  <a:lnTo>
                    <a:pt x="557" y="607"/>
                  </a:lnTo>
                  <a:lnTo>
                    <a:pt x="558" y="607"/>
                  </a:lnTo>
                  <a:lnTo>
                    <a:pt x="558" y="606"/>
                  </a:lnTo>
                  <a:lnTo>
                    <a:pt x="555" y="605"/>
                  </a:lnTo>
                  <a:lnTo>
                    <a:pt x="553" y="605"/>
                  </a:lnTo>
                  <a:lnTo>
                    <a:pt x="553" y="604"/>
                  </a:lnTo>
                  <a:lnTo>
                    <a:pt x="552" y="604"/>
                  </a:lnTo>
                  <a:lnTo>
                    <a:pt x="551" y="603"/>
                  </a:lnTo>
                  <a:lnTo>
                    <a:pt x="550" y="603"/>
                  </a:lnTo>
                  <a:lnTo>
                    <a:pt x="550" y="601"/>
                  </a:lnTo>
                  <a:lnTo>
                    <a:pt x="549" y="601"/>
                  </a:lnTo>
                  <a:lnTo>
                    <a:pt x="550" y="598"/>
                  </a:lnTo>
                  <a:lnTo>
                    <a:pt x="550" y="597"/>
                  </a:lnTo>
                  <a:lnTo>
                    <a:pt x="549" y="597"/>
                  </a:lnTo>
                  <a:lnTo>
                    <a:pt x="547" y="598"/>
                  </a:lnTo>
                  <a:lnTo>
                    <a:pt x="547" y="601"/>
                  </a:lnTo>
                  <a:lnTo>
                    <a:pt x="546" y="601"/>
                  </a:lnTo>
                  <a:lnTo>
                    <a:pt x="546" y="598"/>
                  </a:lnTo>
                  <a:lnTo>
                    <a:pt x="543" y="598"/>
                  </a:lnTo>
                  <a:lnTo>
                    <a:pt x="542" y="598"/>
                  </a:lnTo>
                  <a:lnTo>
                    <a:pt x="537" y="597"/>
                  </a:lnTo>
                  <a:lnTo>
                    <a:pt x="533" y="596"/>
                  </a:lnTo>
                  <a:lnTo>
                    <a:pt x="529" y="595"/>
                  </a:lnTo>
                  <a:lnTo>
                    <a:pt x="529" y="594"/>
                  </a:lnTo>
                  <a:lnTo>
                    <a:pt x="528" y="594"/>
                  </a:lnTo>
                  <a:lnTo>
                    <a:pt x="528" y="593"/>
                  </a:lnTo>
                  <a:lnTo>
                    <a:pt x="528" y="592"/>
                  </a:lnTo>
                  <a:lnTo>
                    <a:pt x="528" y="591"/>
                  </a:lnTo>
                  <a:lnTo>
                    <a:pt x="528" y="590"/>
                  </a:lnTo>
                  <a:lnTo>
                    <a:pt x="528" y="589"/>
                  </a:lnTo>
                  <a:lnTo>
                    <a:pt x="527" y="587"/>
                  </a:lnTo>
                  <a:lnTo>
                    <a:pt x="528" y="587"/>
                  </a:lnTo>
                  <a:lnTo>
                    <a:pt x="528" y="586"/>
                  </a:lnTo>
                  <a:lnTo>
                    <a:pt x="528" y="585"/>
                  </a:lnTo>
                  <a:lnTo>
                    <a:pt x="529" y="585"/>
                  </a:lnTo>
                  <a:lnTo>
                    <a:pt x="529" y="583"/>
                  </a:lnTo>
                  <a:lnTo>
                    <a:pt x="529" y="582"/>
                  </a:lnTo>
                  <a:lnTo>
                    <a:pt x="529" y="581"/>
                  </a:lnTo>
                  <a:lnTo>
                    <a:pt x="528" y="580"/>
                  </a:lnTo>
                  <a:lnTo>
                    <a:pt x="528" y="579"/>
                  </a:lnTo>
                  <a:lnTo>
                    <a:pt x="528" y="578"/>
                  </a:lnTo>
                  <a:lnTo>
                    <a:pt x="527" y="578"/>
                  </a:lnTo>
                  <a:lnTo>
                    <a:pt x="527" y="576"/>
                  </a:lnTo>
                  <a:lnTo>
                    <a:pt x="527" y="575"/>
                  </a:lnTo>
                  <a:lnTo>
                    <a:pt x="528" y="574"/>
                  </a:lnTo>
                  <a:lnTo>
                    <a:pt x="528" y="573"/>
                  </a:lnTo>
                  <a:lnTo>
                    <a:pt x="528" y="572"/>
                  </a:lnTo>
                  <a:lnTo>
                    <a:pt x="530" y="570"/>
                  </a:lnTo>
                  <a:lnTo>
                    <a:pt x="531" y="571"/>
                  </a:lnTo>
                  <a:lnTo>
                    <a:pt x="531" y="570"/>
                  </a:lnTo>
                  <a:lnTo>
                    <a:pt x="531" y="568"/>
                  </a:lnTo>
                  <a:lnTo>
                    <a:pt x="531" y="567"/>
                  </a:lnTo>
                  <a:lnTo>
                    <a:pt x="530" y="568"/>
                  </a:lnTo>
                  <a:lnTo>
                    <a:pt x="529" y="568"/>
                  </a:lnTo>
                  <a:lnTo>
                    <a:pt x="529" y="567"/>
                  </a:lnTo>
                  <a:lnTo>
                    <a:pt x="528" y="565"/>
                  </a:lnTo>
                  <a:lnTo>
                    <a:pt x="528" y="564"/>
                  </a:lnTo>
                  <a:lnTo>
                    <a:pt x="528" y="563"/>
                  </a:lnTo>
                  <a:lnTo>
                    <a:pt x="528" y="562"/>
                  </a:lnTo>
                  <a:lnTo>
                    <a:pt x="529" y="561"/>
                  </a:lnTo>
                  <a:lnTo>
                    <a:pt x="529" y="560"/>
                  </a:lnTo>
                  <a:lnTo>
                    <a:pt x="530" y="560"/>
                  </a:lnTo>
                  <a:lnTo>
                    <a:pt x="530" y="559"/>
                  </a:lnTo>
                  <a:lnTo>
                    <a:pt x="529" y="559"/>
                  </a:lnTo>
                  <a:lnTo>
                    <a:pt x="529" y="558"/>
                  </a:lnTo>
                  <a:lnTo>
                    <a:pt x="530" y="558"/>
                  </a:lnTo>
                  <a:lnTo>
                    <a:pt x="530" y="557"/>
                  </a:lnTo>
                  <a:lnTo>
                    <a:pt x="530" y="556"/>
                  </a:lnTo>
                  <a:lnTo>
                    <a:pt x="530" y="555"/>
                  </a:lnTo>
                  <a:lnTo>
                    <a:pt x="530" y="552"/>
                  </a:lnTo>
                  <a:lnTo>
                    <a:pt x="530" y="551"/>
                  </a:lnTo>
                  <a:lnTo>
                    <a:pt x="531" y="551"/>
                  </a:lnTo>
                  <a:lnTo>
                    <a:pt x="531" y="552"/>
                  </a:lnTo>
                  <a:lnTo>
                    <a:pt x="532" y="551"/>
                  </a:lnTo>
                  <a:lnTo>
                    <a:pt x="531" y="551"/>
                  </a:lnTo>
                  <a:lnTo>
                    <a:pt x="532" y="550"/>
                  </a:lnTo>
                  <a:lnTo>
                    <a:pt x="531" y="550"/>
                  </a:lnTo>
                  <a:lnTo>
                    <a:pt x="531" y="549"/>
                  </a:lnTo>
                  <a:lnTo>
                    <a:pt x="531" y="548"/>
                  </a:lnTo>
                  <a:lnTo>
                    <a:pt x="532" y="548"/>
                  </a:lnTo>
                  <a:lnTo>
                    <a:pt x="531" y="547"/>
                  </a:lnTo>
                  <a:lnTo>
                    <a:pt x="532" y="547"/>
                  </a:lnTo>
                  <a:lnTo>
                    <a:pt x="533" y="548"/>
                  </a:lnTo>
                  <a:lnTo>
                    <a:pt x="534" y="548"/>
                  </a:lnTo>
                  <a:lnTo>
                    <a:pt x="534" y="547"/>
                  </a:lnTo>
                  <a:lnTo>
                    <a:pt x="534" y="546"/>
                  </a:lnTo>
                  <a:lnTo>
                    <a:pt x="533" y="546"/>
                  </a:lnTo>
                  <a:lnTo>
                    <a:pt x="533" y="545"/>
                  </a:lnTo>
                  <a:lnTo>
                    <a:pt x="533" y="544"/>
                  </a:lnTo>
                  <a:lnTo>
                    <a:pt x="534" y="544"/>
                  </a:lnTo>
                  <a:lnTo>
                    <a:pt x="534" y="542"/>
                  </a:lnTo>
                  <a:lnTo>
                    <a:pt x="534" y="541"/>
                  </a:lnTo>
                  <a:lnTo>
                    <a:pt x="533" y="541"/>
                  </a:lnTo>
                  <a:lnTo>
                    <a:pt x="533" y="540"/>
                  </a:lnTo>
                  <a:lnTo>
                    <a:pt x="533" y="539"/>
                  </a:lnTo>
                  <a:lnTo>
                    <a:pt x="534" y="539"/>
                  </a:lnTo>
                  <a:lnTo>
                    <a:pt x="534" y="537"/>
                  </a:lnTo>
                  <a:lnTo>
                    <a:pt x="534" y="536"/>
                  </a:lnTo>
                  <a:lnTo>
                    <a:pt x="534" y="535"/>
                  </a:lnTo>
                  <a:lnTo>
                    <a:pt x="535" y="535"/>
                  </a:lnTo>
                  <a:lnTo>
                    <a:pt x="535" y="534"/>
                  </a:lnTo>
                  <a:lnTo>
                    <a:pt x="535" y="533"/>
                  </a:lnTo>
                  <a:lnTo>
                    <a:pt x="537" y="532"/>
                  </a:lnTo>
                  <a:lnTo>
                    <a:pt x="538" y="532"/>
                  </a:lnTo>
                  <a:lnTo>
                    <a:pt x="537" y="530"/>
                  </a:lnTo>
                  <a:lnTo>
                    <a:pt x="538" y="529"/>
                  </a:lnTo>
                  <a:lnTo>
                    <a:pt x="538" y="528"/>
                  </a:lnTo>
                  <a:lnTo>
                    <a:pt x="540" y="528"/>
                  </a:lnTo>
                  <a:lnTo>
                    <a:pt x="540" y="529"/>
                  </a:lnTo>
                  <a:lnTo>
                    <a:pt x="541" y="529"/>
                  </a:lnTo>
                  <a:lnTo>
                    <a:pt x="542" y="529"/>
                  </a:lnTo>
                  <a:lnTo>
                    <a:pt x="540" y="528"/>
                  </a:lnTo>
                  <a:lnTo>
                    <a:pt x="540" y="527"/>
                  </a:lnTo>
                  <a:lnTo>
                    <a:pt x="541" y="526"/>
                  </a:lnTo>
                  <a:lnTo>
                    <a:pt x="541" y="525"/>
                  </a:lnTo>
                  <a:lnTo>
                    <a:pt x="542" y="524"/>
                  </a:lnTo>
                  <a:lnTo>
                    <a:pt x="543" y="524"/>
                  </a:lnTo>
                  <a:lnTo>
                    <a:pt x="543" y="522"/>
                  </a:lnTo>
                  <a:lnTo>
                    <a:pt x="543" y="521"/>
                  </a:lnTo>
                  <a:lnTo>
                    <a:pt x="544" y="521"/>
                  </a:lnTo>
                  <a:lnTo>
                    <a:pt x="547" y="516"/>
                  </a:lnTo>
                  <a:lnTo>
                    <a:pt x="549" y="515"/>
                  </a:lnTo>
                  <a:lnTo>
                    <a:pt x="550" y="514"/>
                  </a:lnTo>
                  <a:lnTo>
                    <a:pt x="552" y="513"/>
                  </a:lnTo>
                  <a:lnTo>
                    <a:pt x="553" y="512"/>
                  </a:lnTo>
                  <a:lnTo>
                    <a:pt x="555" y="512"/>
                  </a:lnTo>
                  <a:lnTo>
                    <a:pt x="557" y="511"/>
                  </a:lnTo>
                  <a:lnTo>
                    <a:pt x="560" y="510"/>
                  </a:lnTo>
                  <a:lnTo>
                    <a:pt x="561" y="510"/>
                  </a:lnTo>
                  <a:lnTo>
                    <a:pt x="563" y="507"/>
                  </a:lnTo>
                  <a:lnTo>
                    <a:pt x="564" y="510"/>
                  </a:lnTo>
                  <a:lnTo>
                    <a:pt x="569" y="507"/>
                  </a:lnTo>
                  <a:lnTo>
                    <a:pt x="572" y="510"/>
                  </a:lnTo>
                  <a:lnTo>
                    <a:pt x="576" y="511"/>
                  </a:lnTo>
                  <a:lnTo>
                    <a:pt x="576" y="510"/>
                  </a:lnTo>
                  <a:lnTo>
                    <a:pt x="577" y="510"/>
                  </a:lnTo>
                  <a:lnTo>
                    <a:pt x="578" y="511"/>
                  </a:lnTo>
                  <a:lnTo>
                    <a:pt x="579" y="513"/>
                  </a:lnTo>
                  <a:lnTo>
                    <a:pt x="580" y="513"/>
                  </a:lnTo>
                  <a:lnTo>
                    <a:pt x="580" y="514"/>
                  </a:lnTo>
                  <a:lnTo>
                    <a:pt x="579" y="514"/>
                  </a:lnTo>
                  <a:lnTo>
                    <a:pt x="579" y="515"/>
                  </a:lnTo>
                  <a:lnTo>
                    <a:pt x="577" y="517"/>
                  </a:lnTo>
                  <a:lnTo>
                    <a:pt x="574" y="521"/>
                  </a:lnTo>
                  <a:lnTo>
                    <a:pt x="573" y="521"/>
                  </a:lnTo>
                  <a:lnTo>
                    <a:pt x="573" y="524"/>
                  </a:lnTo>
                  <a:lnTo>
                    <a:pt x="572" y="524"/>
                  </a:lnTo>
                  <a:lnTo>
                    <a:pt x="567" y="528"/>
                  </a:lnTo>
                  <a:lnTo>
                    <a:pt x="567" y="532"/>
                  </a:lnTo>
                  <a:lnTo>
                    <a:pt x="566" y="534"/>
                  </a:lnTo>
                  <a:lnTo>
                    <a:pt x="566" y="535"/>
                  </a:lnTo>
                  <a:lnTo>
                    <a:pt x="565" y="535"/>
                  </a:lnTo>
                  <a:lnTo>
                    <a:pt x="565" y="536"/>
                  </a:lnTo>
                  <a:lnTo>
                    <a:pt x="565" y="537"/>
                  </a:lnTo>
                  <a:lnTo>
                    <a:pt x="564" y="539"/>
                  </a:lnTo>
                  <a:lnTo>
                    <a:pt x="564" y="541"/>
                  </a:lnTo>
                  <a:lnTo>
                    <a:pt x="562" y="544"/>
                  </a:lnTo>
                  <a:lnTo>
                    <a:pt x="562" y="545"/>
                  </a:lnTo>
                  <a:lnTo>
                    <a:pt x="562" y="546"/>
                  </a:lnTo>
                  <a:lnTo>
                    <a:pt x="562" y="547"/>
                  </a:lnTo>
                  <a:lnTo>
                    <a:pt x="561" y="548"/>
                  </a:lnTo>
                  <a:lnTo>
                    <a:pt x="561" y="549"/>
                  </a:lnTo>
                  <a:lnTo>
                    <a:pt x="562" y="550"/>
                  </a:lnTo>
                  <a:lnTo>
                    <a:pt x="562" y="551"/>
                  </a:lnTo>
                  <a:lnTo>
                    <a:pt x="565" y="557"/>
                  </a:lnTo>
                  <a:lnTo>
                    <a:pt x="565" y="558"/>
                  </a:lnTo>
                  <a:lnTo>
                    <a:pt x="566" y="560"/>
                  </a:lnTo>
                  <a:lnTo>
                    <a:pt x="565" y="560"/>
                  </a:lnTo>
                  <a:lnTo>
                    <a:pt x="565" y="561"/>
                  </a:lnTo>
                  <a:lnTo>
                    <a:pt x="565" y="562"/>
                  </a:lnTo>
                  <a:lnTo>
                    <a:pt x="564" y="563"/>
                  </a:lnTo>
                  <a:lnTo>
                    <a:pt x="564" y="564"/>
                  </a:lnTo>
                  <a:lnTo>
                    <a:pt x="564" y="565"/>
                  </a:lnTo>
                  <a:lnTo>
                    <a:pt x="564" y="567"/>
                  </a:lnTo>
                  <a:lnTo>
                    <a:pt x="564" y="568"/>
                  </a:lnTo>
                  <a:lnTo>
                    <a:pt x="564" y="570"/>
                  </a:lnTo>
                  <a:lnTo>
                    <a:pt x="564" y="571"/>
                  </a:lnTo>
                  <a:lnTo>
                    <a:pt x="564" y="572"/>
                  </a:lnTo>
                  <a:lnTo>
                    <a:pt x="564" y="573"/>
                  </a:lnTo>
                  <a:lnTo>
                    <a:pt x="564" y="574"/>
                  </a:lnTo>
                  <a:lnTo>
                    <a:pt x="565" y="574"/>
                  </a:lnTo>
                  <a:lnTo>
                    <a:pt x="565" y="575"/>
                  </a:lnTo>
                  <a:lnTo>
                    <a:pt x="565" y="576"/>
                  </a:lnTo>
                  <a:lnTo>
                    <a:pt x="566" y="578"/>
                  </a:lnTo>
                  <a:lnTo>
                    <a:pt x="566" y="579"/>
                  </a:lnTo>
                  <a:lnTo>
                    <a:pt x="567" y="581"/>
                  </a:lnTo>
                  <a:lnTo>
                    <a:pt x="569" y="582"/>
                  </a:lnTo>
                  <a:lnTo>
                    <a:pt x="569" y="583"/>
                  </a:lnTo>
                  <a:lnTo>
                    <a:pt x="570" y="585"/>
                  </a:lnTo>
                  <a:lnTo>
                    <a:pt x="572" y="585"/>
                  </a:lnTo>
                  <a:lnTo>
                    <a:pt x="572" y="586"/>
                  </a:lnTo>
                  <a:lnTo>
                    <a:pt x="572" y="587"/>
                  </a:lnTo>
                  <a:lnTo>
                    <a:pt x="573" y="587"/>
                  </a:lnTo>
                  <a:lnTo>
                    <a:pt x="573" y="589"/>
                  </a:lnTo>
                  <a:lnTo>
                    <a:pt x="574" y="589"/>
                  </a:lnTo>
                  <a:lnTo>
                    <a:pt x="574" y="590"/>
                  </a:lnTo>
                  <a:lnTo>
                    <a:pt x="575" y="590"/>
                  </a:lnTo>
                  <a:lnTo>
                    <a:pt x="575" y="591"/>
                  </a:lnTo>
                  <a:lnTo>
                    <a:pt x="576" y="591"/>
                  </a:lnTo>
                  <a:lnTo>
                    <a:pt x="576" y="592"/>
                  </a:lnTo>
                  <a:lnTo>
                    <a:pt x="577" y="592"/>
                  </a:lnTo>
                  <a:lnTo>
                    <a:pt x="578" y="592"/>
                  </a:lnTo>
                  <a:lnTo>
                    <a:pt x="579" y="593"/>
                  </a:lnTo>
                  <a:lnTo>
                    <a:pt x="579" y="594"/>
                  </a:lnTo>
                  <a:lnTo>
                    <a:pt x="579" y="595"/>
                  </a:lnTo>
                  <a:lnTo>
                    <a:pt x="580" y="595"/>
                  </a:lnTo>
                  <a:lnTo>
                    <a:pt x="580" y="596"/>
                  </a:lnTo>
                  <a:lnTo>
                    <a:pt x="581" y="594"/>
                  </a:lnTo>
                  <a:lnTo>
                    <a:pt x="581" y="593"/>
                  </a:lnTo>
                  <a:lnTo>
                    <a:pt x="583" y="592"/>
                  </a:lnTo>
                  <a:lnTo>
                    <a:pt x="585" y="591"/>
                  </a:lnTo>
                  <a:lnTo>
                    <a:pt x="583" y="590"/>
                  </a:lnTo>
                  <a:lnTo>
                    <a:pt x="583" y="589"/>
                  </a:lnTo>
                  <a:lnTo>
                    <a:pt x="583" y="587"/>
                  </a:lnTo>
                  <a:lnTo>
                    <a:pt x="581" y="587"/>
                  </a:lnTo>
                  <a:lnTo>
                    <a:pt x="583" y="586"/>
                  </a:lnTo>
                  <a:lnTo>
                    <a:pt x="583" y="585"/>
                  </a:lnTo>
                  <a:lnTo>
                    <a:pt x="581" y="585"/>
                  </a:lnTo>
                  <a:lnTo>
                    <a:pt x="580" y="585"/>
                  </a:lnTo>
                  <a:lnTo>
                    <a:pt x="580" y="586"/>
                  </a:lnTo>
                  <a:lnTo>
                    <a:pt x="579" y="586"/>
                  </a:lnTo>
                  <a:lnTo>
                    <a:pt x="576" y="585"/>
                  </a:lnTo>
                  <a:lnTo>
                    <a:pt x="574" y="582"/>
                  </a:lnTo>
                  <a:lnTo>
                    <a:pt x="574" y="581"/>
                  </a:lnTo>
                  <a:lnTo>
                    <a:pt x="573" y="581"/>
                  </a:lnTo>
                  <a:lnTo>
                    <a:pt x="574" y="580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4" y="578"/>
                  </a:lnTo>
                  <a:lnTo>
                    <a:pt x="573" y="576"/>
                  </a:lnTo>
                  <a:lnTo>
                    <a:pt x="572" y="575"/>
                  </a:lnTo>
                  <a:lnTo>
                    <a:pt x="569" y="574"/>
                  </a:lnTo>
                  <a:lnTo>
                    <a:pt x="569" y="573"/>
                  </a:lnTo>
                  <a:lnTo>
                    <a:pt x="570" y="573"/>
                  </a:lnTo>
                  <a:lnTo>
                    <a:pt x="572" y="573"/>
                  </a:lnTo>
                  <a:lnTo>
                    <a:pt x="572" y="572"/>
                  </a:lnTo>
                  <a:lnTo>
                    <a:pt x="573" y="572"/>
                  </a:lnTo>
                  <a:lnTo>
                    <a:pt x="574" y="572"/>
                  </a:lnTo>
                  <a:lnTo>
                    <a:pt x="574" y="571"/>
                  </a:lnTo>
                  <a:lnTo>
                    <a:pt x="574" y="570"/>
                  </a:lnTo>
                  <a:lnTo>
                    <a:pt x="575" y="570"/>
                  </a:lnTo>
                  <a:lnTo>
                    <a:pt x="575" y="568"/>
                  </a:lnTo>
                  <a:lnTo>
                    <a:pt x="574" y="568"/>
                  </a:lnTo>
                  <a:lnTo>
                    <a:pt x="574" y="567"/>
                  </a:lnTo>
                  <a:lnTo>
                    <a:pt x="574" y="565"/>
                  </a:lnTo>
                  <a:lnTo>
                    <a:pt x="574" y="564"/>
                  </a:lnTo>
                  <a:lnTo>
                    <a:pt x="575" y="564"/>
                  </a:lnTo>
                  <a:lnTo>
                    <a:pt x="575" y="565"/>
                  </a:lnTo>
                  <a:lnTo>
                    <a:pt x="576" y="564"/>
                  </a:lnTo>
                  <a:lnTo>
                    <a:pt x="577" y="564"/>
                  </a:lnTo>
                  <a:lnTo>
                    <a:pt x="576" y="565"/>
                  </a:lnTo>
                  <a:lnTo>
                    <a:pt x="577" y="565"/>
                  </a:lnTo>
                  <a:lnTo>
                    <a:pt x="577" y="564"/>
                  </a:lnTo>
                  <a:lnTo>
                    <a:pt x="578" y="564"/>
                  </a:lnTo>
                  <a:lnTo>
                    <a:pt x="578" y="565"/>
                  </a:lnTo>
                  <a:lnTo>
                    <a:pt x="579" y="565"/>
                  </a:lnTo>
                  <a:lnTo>
                    <a:pt x="580" y="565"/>
                  </a:lnTo>
                  <a:lnTo>
                    <a:pt x="580" y="567"/>
                  </a:lnTo>
                  <a:lnTo>
                    <a:pt x="581" y="570"/>
                  </a:lnTo>
                  <a:lnTo>
                    <a:pt x="583" y="570"/>
                  </a:lnTo>
                  <a:lnTo>
                    <a:pt x="585" y="570"/>
                  </a:lnTo>
                  <a:lnTo>
                    <a:pt x="585" y="571"/>
                  </a:lnTo>
                  <a:lnTo>
                    <a:pt x="585" y="572"/>
                  </a:lnTo>
                  <a:lnTo>
                    <a:pt x="586" y="572"/>
                  </a:lnTo>
                  <a:lnTo>
                    <a:pt x="586" y="573"/>
                  </a:lnTo>
                  <a:lnTo>
                    <a:pt x="587" y="573"/>
                  </a:lnTo>
                  <a:lnTo>
                    <a:pt x="587" y="574"/>
                  </a:lnTo>
                  <a:lnTo>
                    <a:pt x="587" y="575"/>
                  </a:lnTo>
                  <a:lnTo>
                    <a:pt x="588" y="575"/>
                  </a:lnTo>
                  <a:lnTo>
                    <a:pt x="588" y="574"/>
                  </a:lnTo>
                  <a:lnTo>
                    <a:pt x="588" y="573"/>
                  </a:lnTo>
                  <a:lnTo>
                    <a:pt x="587" y="572"/>
                  </a:lnTo>
                  <a:lnTo>
                    <a:pt x="586" y="572"/>
                  </a:lnTo>
                  <a:lnTo>
                    <a:pt x="586" y="571"/>
                  </a:lnTo>
                  <a:lnTo>
                    <a:pt x="586" y="570"/>
                  </a:lnTo>
                  <a:lnTo>
                    <a:pt x="585" y="570"/>
                  </a:lnTo>
                  <a:lnTo>
                    <a:pt x="583" y="568"/>
                  </a:lnTo>
                  <a:lnTo>
                    <a:pt x="581" y="565"/>
                  </a:lnTo>
                  <a:lnTo>
                    <a:pt x="580" y="565"/>
                  </a:lnTo>
                  <a:lnTo>
                    <a:pt x="580" y="564"/>
                  </a:lnTo>
                  <a:lnTo>
                    <a:pt x="579" y="564"/>
                  </a:lnTo>
                  <a:lnTo>
                    <a:pt x="579" y="563"/>
                  </a:lnTo>
                  <a:lnTo>
                    <a:pt x="580" y="563"/>
                  </a:lnTo>
                  <a:lnTo>
                    <a:pt x="580" y="561"/>
                  </a:lnTo>
                  <a:lnTo>
                    <a:pt x="583" y="562"/>
                  </a:lnTo>
                  <a:lnTo>
                    <a:pt x="585" y="562"/>
                  </a:lnTo>
                  <a:lnTo>
                    <a:pt x="585" y="561"/>
                  </a:lnTo>
                  <a:lnTo>
                    <a:pt x="580" y="561"/>
                  </a:lnTo>
                  <a:lnTo>
                    <a:pt x="580" y="560"/>
                  </a:lnTo>
                  <a:lnTo>
                    <a:pt x="580" y="559"/>
                  </a:lnTo>
                  <a:lnTo>
                    <a:pt x="579" y="559"/>
                  </a:lnTo>
                  <a:lnTo>
                    <a:pt x="578" y="560"/>
                  </a:lnTo>
                  <a:lnTo>
                    <a:pt x="578" y="561"/>
                  </a:lnTo>
                  <a:lnTo>
                    <a:pt x="577" y="562"/>
                  </a:lnTo>
                  <a:lnTo>
                    <a:pt x="577" y="561"/>
                  </a:lnTo>
                  <a:lnTo>
                    <a:pt x="575" y="560"/>
                  </a:lnTo>
                  <a:lnTo>
                    <a:pt x="574" y="559"/>
                  </a:lnTo>
                  <a:lnTo>
                    <a:pt x="574" y="558"/>
                  </a:lnTo>
                  <a:lnTo>
                    <a:pt x="574" y="557"/>
                  </a:lnTo>
                  <a:lnTo>
                    <a:pt x="573" y="557"/>
                  </a:lnTo>
                  <a:lnTo>
                    <a:pt x="573" y="556"/>
                  </a:lnTo>
                  <a:lnTo>
                    <a:pt x="574" y="555"/>
                  </a:lnTo>
                  <a:lnTo>
                    <a:pt x="573" y="555"/>
                  </a:lnTo>
                  <a:lnTo>
                    <a:pt x="572" y="551"/>
                  </a:lnTo>
                  <a:lnTo>
                    <a:pt x="572" y="550"/>
                  </a:lnTo>
                  <a:lnTo>
                    <a:pt x="572" y="549"/>
                  </a:lnTo>
                  <a:lnTo>
                    <a:pt x="572" y="548"/>
                  </a:lnTo>
                  <a:lnTo>
                    <a:pt x="572" y="547"/>
                  </a:lnTo>
                  <a:lnTo>
                    <a:pt x="573" y="546"/>
                  </a:lnTo>
                  <a:lnTo>
                    <a:pt x="573" y="545"/>
                  </a:lnTo>
                  <a:lnTo>
                    <a:pt x="573" y="544"/>
                  </a:lnTo>
                  <a:lnTo>
                    <a:pt x="572" y="544"/>
                  </a:lnTo>
                  <a:lnTo>
                    <a:pt x="573" y="542"/>
                  </a:lnTo>
                  <a:lnTo>
                    <a:pt x="573" y="541"/>
                  </a:lnTo>
                  <a:lnTo>
                    <a:pt x="573" y="540"/>
                  </a:lnTo>
                  <a:lnTo>
                    <a:pt x="574" y="540"/>
                  </a:lnTo>
                  <a:lnTo>
                    <a:pt x="576" y="541"/>
                  </a:lnTo>
                  <a:lnTo>
                    <a:pt x="577" y="541"/>
                  </a:lnTo>
                  <a:lnTo>
                    <a:pt x="579" y="544"/>
                  </a:lnTo>
                  <a:lnTo>
                    <a:pt x="585" y="545"/>
                  </a:lnTo>
                  <a:lnTo>
                    <a:pt x="586" y="546"/>
                  </a:lnTo>
                  <a:lnTo>
                    <a:pt x="587" y="547"/>
                  </a:lnTo>
                  <a:lnTo>
                    <a:pt x="587" y="546"/>
                  </a:lnTo>
                  <a:lnTo>
                    <a:pt x="586" y="546"/>
                  </a:lnTo>
                  <a:lnTo>
                    <a:pt x="583" y="542"/>
                  </a:lnTo>
                  <a:lnTo>
                    <a:pt x="581" y="542"/>
                  </a:lnTo>
                  <a:lnTo>
                    <a:pt x="579" y="541"/>
                  </a:lnTo>
                  <a:lnTo>
                    <a:pt x="578" y="540"/>
                  </a:lnTo>
                  <a:lnTo>
                    <a:pt x="578" y="539"/>
                  </a:lnTo>
                  <a:lnTo>
                    <a:pt x="577" y="539"/>
                  </a:lnTo>
                  <a:lnTo>
                    <a:pt x="574" y="539"/>
                  </a:lnTo>
                  <a:lnTo>
                    <a:pt x="574" y="537"/>
                  </a:lnTo>
                  <a:lnTo>
                    <a:pt x="574" y="535"/>
                  </a:lnTo>
                  <a:lnTo>
                    <a:pt x="575" y="535"/>
                  </a:lnTo>
                  <a:lnTo>
                    <a:pt x="576" y="536"/>
                  </a:lnTo>
                  <a:lnTo>
                    <a:pt x="577" y="537"/>
                  </a:lnTo>
                  <a:lnTo>
                    <a:pt x="577" y="536"/>
                  </a:lnTo>
                  <a:lnTo>
                    <a:pt x="577" y="535"/>
                  </a:lnTo>
                  <a:lnTo>
                    <a:pt x="576" y="535"/>
                  </a:lnTo>
                  <a:lnTo>
                    <a:pt x="577" y="534"/>
                  </a:lnTo>
                  <a:lnTo>
                    <a:pt x="578" y="534"/>
                  </a:lnTo>
                  <a:lnTo>
                    <a:pt x="579" y="536"/>
                  </a:lnTo>
                  <a:lnTo>
                    <a:pt x="581" y="536"/>
                  </a:lnTo>
                  <a:lnTo>
                    <a:pt x="585" y="537"/>
                  </a:lnTo>
                  <a:lnTo>
                    <a:pt x="587" y="537"/>
                  </a:lnTo>
                  <a:lnTo>
                    <a:pt x="589" y="537"/>
                  </a:lnTo>
                  <a:lnTo>
                    <a:pt x="590" y="539"/>
                  </a:lnTo>
                  <a:lnTo>
                    <a:pt x="592" y="540"/>
                  </a:lnTo>
                  <a:lnTo>
                    <a:pt x="591" y="539"/>
                  </a:lnTo>
                  <a:lnTo>
                    <a:pt x="591" y="537"/>
                  </a:lnTo>
                  <a:lnTo>
                    <a:pt x="590" y="537"/>
                  </a:lnTo>
                  <a:lnTo>
                    <a:pt x="588" y="536"/>
                  </a:lnTo>
                  <a:lnTo>
                    <a:pt x="587" y="536"/>
                  </a:lnTo>
                  <a:lnTo>
                    <a:pt x="585" y="535"/>
                  </a:lnTo>
                  <a:lnTo>
                    <a:pt x="583" y="535"/>
                  </a:lnTo>
                  <a:lnTo>
                    <a:pt x="578" y="532"/>
                  </a:lnTo>
                  <a:lnTo>
                    <a:pt x="577" y="532"/>
                  </a:lnTo>
                  <a:lnTo>
                    <a:pt x="577" y="530"/>
                  </a:lnTo>
                  <a:lnTo>
                    <a:pt x="577" y="529"/>
                  </a:lnTo>
                  <a:lnTo>
                    <a:pt x="577" y="528"/>
                  </a:lnTo>
                  <a:lnTo>
                    <a:pt x="580" y="526"/>
                  </a:lnTo>
                  <a:lnTo>
                    <a:pt x="581" y="526"/>
                  </a:lnTo>
                  <a:lnTo>
                    <a:pt x="581" y="528"/>
                  </a:lnTo>
                  <a:lnTo>
                    <a:pt x="583" y="529"/>
                  </a:lnTo>
                  <a:lnTo>
                    <a:pt x="585" y="529"/>
                  </a:lnTo>
                  <a:lnTo>
                    <a:pt x="585" y="530"/>
                  </a:lnTo>
                  <a:lnTo>
                    <a:pt x="586" y="532"/>
                  </a:lnTo>
                  <a:lnTo>
                    <a:pt x="586" y="530"/>
                  </a:lnTo>
                  <a:lnTo>
                    <a:pt x="585" y="529"/>
                  </a:lnTo>
                  <a:lnTo>
                    <a:pt x="583" y="528"/>
                  </a:lnTo>
                  <a:lnTo>
                    <a:pt x="583" y="527"/>
                  </a:lnTo>
                  <a:lnTo>
                    <a:pt x="583" y="526"/>
                  </a:lnTo>
                  <a:lnTo>
                    <a:pt x="581" y="526"/>
                  </a:lnTo>
                  <a:lnTo>
                    <a:pt x="583" y="525"/>
                  </a:lnTo>
                  <a:lnTo>
                    <a:pt x="587" y="522"/>
                  </a:lnTo>
                  <a:lnTo>
                    <a:pt x="588" y="522"/>
                  </a:lnTo>
                  <a:lnTo>
                    <a:pt x="591" y="524"/>
                  </a:lnTo>
                  <a:lnTo>
                    <a:pt x="591" y="525"/>
                  </a:lnTo>
                  <a:lnTo>
                    <a:pt x="592" y="525"/>
                  </a:lnTo>
                  <a:lnTo>
                    <a:pt x="591" y="526"/>
                  </a:lnTo>
                  <a:lnTo>
                    <a:pt x="592" y="526"/>
                  </a:lnTo>
                  <a:lnTo>
                    <a:pt x="592" y="525"/>
                  </a:lnTo>
                  <a:lnTo>
                    <a:pt x="592" y="524"/>
                  </a:lnTo>
                  <a:lnTo>
                    <a:pt x="589" y="521"/>
                  </a:lnTo>
                  <a:lnTo>
                    <a:pt x="592" y="517"/>
                  </a:lnTo>
                  <a:lnTo>
                    <a:pt x="594" y="517"/>
                  </a:lnTo>
                  <a:lnTo>
                    <a:pt x="596" y="516"/>
                  </a:lnTo>
                  <a:lnTo>
                    <a:pt x="598" y="515"/>
                  </a:lnTo>
                  <a:lnTo>
                    <a:pt x="598" y="516"/>
                  </a:lnTo>
                  <a:lnTo>
                    <a:pt x="600" y="515"/>
                  </a:lnTo>
                  <a:lnTo>
                    <a:pt x="601" y="514"/>
                  </a:lnTo>
                  <a:lnTo>
                    <a:pt x="601" y="513"/>
                  </a:lnTo>
                  <a:lnTo>
                    <a:pt x="606" y="513"/>
                  </a:lnTo>
                  <a:lnTo>
                    <a:pt x="609" y="513"/>
                  </a:lnTo>
                  <a:lnTo>
                    <a:pt x="611" y="514"/>
                  </a:lnTo>
                  <a:lnTo>
                    <a:pt x="615" y="514"/>
                  </a:lnTo>
                  <a:lnTo>
                    <a:pt x="617" y="515"/>
                  </a:lnTo>
                  <a:lnTo>
                    <a:pt x="617" y="516"/>
                  </a:lnTo>
                  <a:lnTo>
                    <a:pt x="617" y="517"/>
                  </a:lnTo>
                  <a:lnTo>
                    <a:pt x="618" y="518"/>
                  </a:lnTo>
                  <a:lnTo>
                    <a:pt x="618" y="519"/>
                  </a:lnTo>
                  <a:lnTo>
                    <a:pt x="619" y="521"/>
                  </a:lnTo>
                  <a:lnTo>
                    <a:pt x="619" y="522"/>
                  </a:lnTo>
                  <a:lnTo>
                    <a:pt x="619" y="524"/>
                  </a:lnTo>
                  <a:lnTo>
                    <a:pt x="619" y="525"/>
                  </a:lnTo>
                  <a:lnTo>
                    <a:pt x="619" y="526"/>
                  </a:lnTo>
                  <a:lnTo>
                    <a:pt x="619" y="527"/>
                  </a:lnTo>
                  <a:lnTo>
                    <a:pt x="619" y="528"/>
                  </a:lnTo>
                  <a:lnTo>
                    <a:pt x="619" y="529"/>
                  </a:lnTo>
                  <a:lnTo>
                    <a:pt x="619" y="530"/>
                  </a:lnTo>
                  <a:lnTo>
                    <a:pt x="624" y="533"/>
                  </a:lnTo>
                  <a:lnTo>
                    <a:pt x="624" y="534"/>
                  </a:lnTo>
                  <a:lnTo>
                    <a:pt x="624" y="535"/>
                  </a:lnTo>
                  <a:lnTo>
                    <a:pt x="624" y="536"/>
                  </a:lnTo>
                  <a:lnTo>
                    <a:pt x="624" y="537"/>
                  </a:lnTo>
                  <a:lnTo>
                    <a:pt x="624" y="539"/>
                  </a:lnTo>
                  <a:lnTo>
                    <a:pt x="624" y="540"/>
                  </a:lnTo>
                  <a:lnTo>
                    <a:pt x="624" y="541"/>
                  </a:lnTo>
                  <a:lnTo>
                    <a:pt x="624" y="542"/>
                  </a:lnTo>
                  <a:lnTo>
                    <a:pt x="624" y="544"/>
                  </a:lnTo>
                  <a:lnTo>
                    <a:pt x="625" y="545"/>
                  </a:lnTo>
                  <a:lnTo>
                    <a:pt x="625" y="546"/>
                  </a:lnTo>
                  <a:lnTo>
                    <a:pt x="626" y="546"/>
                  </a:lnTo>
                  <a:lnTo>
                    <a:pt x="627" y="547"/>
                  </a:lnTo>
                  <a:lnTo>
                    <a:pt x="627" y="548"/>
                  </a:lnTo>
                  <a:lnTo>
                    <a:pt x="627" y="549"/>
                  </a:lnTo>
                  <a:lnTo>
                    <a:pt x="626" y="549"/>
                  </a:lnTo>
                  <a:lnTo>
                    <a:pt x="626" y="550"/>
                  </a:lnTo>
                  <a:lnTo>
                    <a:pt x="625" y="550"/>
                  </a:lnTo>
                  <a:lnTo>
                    <a:pt x="625" y="551"/>
                  </a:lnTo>
                  <a:lnTo>
                    <a:pt x="624" y="552"/>
                  </a:lnTo>
                  <a:lnTo>
                    <a:pt x="625" y="555"/>
                  </a:lnTo>
                  <a:lnTo>
                    <a:pt x="623" y="557"/>
                  </a:lnTo>
                  <a:lnTo>
                    <a:pt x="621" y="558"/>
                  </a:lnTo>
                  <a:lnTo>
                    <a:pt x="621" y="559"/>
                  </a:lnTo>
                  <a:lnTo>
                    <a:pt x="619" y="562"/>
                  </a:lnTo>
                  <a:lnTo>
                    <a:pt x="618" y="564"/>
                  </a:lnTo>
                  <a:lnTo>
                    <a:pt x="617" y="565"/>
                  </a:lnTo>
                  <a:lnTo>
                    <a:pt x="618" y="565"/>
                  </a:lnTo>
                  <a:lnTo>
                    <a:pt x="618" y="564"/>
                  </a:lnTo>
                  <a:lnTo>
                    <a:pt x="619" y="563"/>
                  </a:lnTo>
                  <a:lnTo>
                    <a:pt x="619" y="562"/>
                  </a:lnTo>
                  <a:lnTo>
                    <a:pt x="620" y="562"/>
                  </a:lnTo>
                  <a:lnTo>
                    <a:pt x="620" y="561"/>
                  </a:lnTo>
                  <a:lnTo>
                    <a:pt x="621" y="559"/>
                  </a:lnTo>
                  <a:lnTo>
                    <a:pt x="622" y="559"/>
                  </a:lnTo>
                  <a:lnTo>
                    <a:pt x="623" y="558"/>
                  </a:lnTo>
                  <a:lnTo>
                    <a:pt x="624" y="557"/>
                  </a:lnTo>
                  <a:lnTo>
                    <a:pt x="625" y="557"/>
                  </a:lnTo>
                  <a:lnTo>
                    <a:pt x="625" y="558"/>
                  </a:lnTo>
                  <a:lnTo>
                    <a:pt x="625" y="559"/>
                  </a:lnTo>
                  <a:lnTo>
                    <a:pt x="625" y="560"/>
                  </a:lnTo>
                  <a:lnTo>
                    <a:pt x="625" y="561"/>
                  </a:lnTo>
                  <a:lnTo>
                    <a:pt x="624" y="561"/>
                  </a:lnTo>
                  <a:lnTo>
                    <a:pt x="623" y="563"/>
                  </a:lnTo>
                  <a:lnTo>
                    <a:pt x="622" y="564"/>
                  </a:lnTo>
                  <a:lnTo>
                    <a:pt x="622" y="565"/>
                  </a:lnTo>
                  <a:lnTo>
                    <a:pt x="622" y="567"/>
                  </a:lnTo>
                  <a:lnTo>
                    <a:pt x="621" y="567"/>
                  </a:lnTo>
                  <a:lnTo>
                    <a:pt x="623" y="570"/>
                  </a:lnTo>
                  <a:lnTo>
                    <a:pt x="624" y="571"/>
                  </a:lnTo>
                  <a:lnTo>
                    <a:pt x="624" y="572"/>
                  </a:lnTo>
                  <a:lnTo>
                    <a:pt x="623" y="572"/>
                  </a:lnTo>
                  <a:lnTo>
                    <a:pt x="623" y="571"/>
                  </a:lnTo>
                  <a:lnTo>
                    <a:pt x="620" y="571"/>
                  </a:lnTo>
                  <a:lnTo>
                    <a:pt x="621" y="572"/>
                  </a:lnTo>
                  <a:lnTo>
                    <a:pt x="620" y="572"/>
                  </a:lnTo>
                  <a:lnTo>
                    <a:pt x="620" y="573"/>
                  </a:lnTo>
                  <a:lnTo>
                    <a:pt x="621" y="573"/>
                  </a:lnTo>
                  <a:lnTo>
                    <a:pt x="622" y="572"/>
                  </a:lnTo>
                  <a:lnTo>
                    <a:pt x="622" y="573"/>
                  </a:lnTo>
                  <a:lnTo>
                    <a:pt x="622" y="574"/>
                  </a:lnTo>
                  <a:lnTo>
                    <a:pt x="622" y="575"/>
                  </a:lnTo>
                  <a:lnTo>
                    <a:pt x="622" y="576"/>
                  </a:lnTo>
                  <a:lnTo>
                    <a:pt x="621" y="576"/>
                  </a:lnTo>
                  <a:lnTo>
                    <a:pt x="621" y="578"/>
                  </a:lnTo>
                  <a:lnTo>
                    <a:pt x="622" y="576"/>
                  </a:lnTo>
                  <a:lnTo>
                    <a:pt x="623" y="576"/>
                  </a:lnTo>
                  <a:lnTo>
                    <a:pt x="623" y="574"/>
                  </a:lnTo>
                  <a:lnTo>
                    <a:pt x="624" y="573"/>
                  </a:lnTo>
                  <a:lnTo>
                    <a:pt x="625" y="573"/>
                  </a:lnTo>
                  <a:lnTo>
                    <a:pt x="626" y="572"/>
                  </a:lnTo>
                  <a:lnTo>
                    <a:pt x="626" y="571"/>
                  </a:lnTo>
                  <a:lnTo>
                    <a:pt x="626" y="570"/>
                  </a:lnTo>
                  <a:lnTo>
                    <a:pt x="625" y="570"/>
                  </a:lnTo>
                  <a:lnTo>
                    <a:pt x="625" y="568"/>
                  </a:lnTo>
                  <a:lnTo>
                    <a:pt x="625" y="567"/>
                  </a:lnTo>
                  <a:lnTo>
                    <a:pt x="626" y="567"/>
                  </a:lnTo>
                  <a:lnTo>
                    <a:pt x="627" y="567"/>
                  </a:lnTo>
                  <a:lnTo>
                    <a:pt x="627" y="565"/>
                  </a:lnTo>
                  <a:lnTo>
                    <a:pt x="627" y="564"/>
                  </a:lnTo>
                  <a:lnTo>
                    <a:pt x="627" y="563"/>
                  </a:lnTo>
                  <a:lnTo>
                    <a:pt x="629" y="564"/>
                  </a:lnTo>
                  <a:lnTo>
                    <a:pt x="631" y="567"/>
                  </a:lnTo>
                  <a:lnTo>
                    <a:pt x="631" y="568"/>
                  </a:lnTo>
                  <a:lnTo>
                    <a:pt x="632" y="568"/>
                  </a:lnTo>
                  <a:lnTo>
                    <a:pt x="634" y="570"/>
                  </a:lnTo>
                  <a:lnTo>
                    <a:pt x="634" y="568"/>
                  </a:lnTo>
                  <a:lnTo>
                    <a:pt x="633" y="568"/>
                  </a:lnTo>
                  <a:lnTo>
                    <a:pt x="632" y="567"/>
                  </a:lnTo>
                  <a:lnTo>
                    <a:pt x="631" y="565"/>
                  </a:lnTo>
                  <a:lnTo>
                    <a:pt x="631" y="564"/>
                  </a:lnTo>
                  <a:lnTo>
                    <a:pt x="629" y="563"/>
                  </a:lnTo>
                  <a:lnTo>
                    <a:pt x="629" y="562"/>
                  </a:lnTo>
                  <a:lnTo>
                    <a:pt x="631" y="560"/>
                  </a:lnTo>
                  <a:lnTo>
                    <a:pt x="632" y="560"/>
                  </a:lnTo>
                  <a:lnTo>
                    <a:pt x="632" y="559"/>
                  </a:lnTo>
                  <a:lnTo>
                    <a:pt x="632" y="558"/>
                  </a:lnTo>
                  <a:lnTo>
                    <a:pt x="633" y="557"/>
                  </a:lnTo>
                  <a:lnTo>
                    <a:pt x="633" y="558"/>
                  </a:lnTo>
                  <a:lnTo>
                    <a:pt x="634" y="558"/>
                  </a:lnTo>
                  <a:lnTo>
                    <a:pt x="634" y="559"/>
                  </a:lnTo>
                  <a:lnTo>
                    <a:pt x="633" y="559"/>
                  </a:lnTo>
                  <a:lnTo>
                    <a:pt x="633" y="560"/>
                  </a:lnTo>
                  <a:lnTo>
                    <a:pt x="634" y="561"/>
                  </a:lnTo>
                  <a:lnTo>
                    <a:pt x="634" y="562"/>
                  </a:lnTo>
                  <a:lnTo>
                    <a:pt x="635" y="562"/>
                  </a:lnTo>
                  <a:lnTo>
                    <a:pt x="635" y="563"/>
                  </a:lnTo>
                  <a:lnTo>
                    <a:pt x="634" y="563"/>
                  </a:lnTo>
                  <a:lnTo>
                    <a:pt x="634" y="564"/>
                  </a:lnTo>
                  <a:lnTo>
                    <a:pt x="633" y="564"/>
                  </a:lnTo>
                  <a:lnTo>
                    <a:pt x="633" y="565"/>
                  </a:lnTo>
                  <a:lnTo>
                    <a:pt x="633" y="567"/>
                  </a:lnTo>
                  <a:lnTo>
                    <a:pt x="634" y="567"/>
                  </a:lnTo>
                  <a:lnTo>
                    <a:pt x="634" y="565"/>
                  </a:lnTo>
                  <a:lnTo>
                    <a:pt x="634" y="564"/>
                  </a:lnTo>
                  <a:lnTo>
                    <a:pt x="635" y="564"/>
                  </a:lnTo>
                  <a:lnTo>
                    <a:pt x="635" y="563"/>
                  </a:lnTo>
                  <a:lnTo>
                    <a:pt x="636" y="563"/>
                  </a:lnTo>
                  <a:lnTo>
                    <a:pt x="636" y="562"/>
                  </a:lnTo>
                  <a:lnTo>
                    <a:pt x="637" y="561"/>
                  </a:lnTo>
                  <a:lnTo>
                    <a:pt x="637" y="560"/>
                  </a:lnTo>
                  <a:lnTo>
                    <a:pt x="638" y="560"/>
                  </a:lnTo>
                  <a:lnTo>
                    <a:pt x="640" y="562"/>
                  </a:lnTo>
                  <a:lnTo>
                    <a:pt x="641" y="564"/>
                  </a:lnTo>
                  <a:lnTo>
                    <a:pt x="641" y="565"/>
                  </a:lnTo>
                  <a:lnTo>
                    <a:pt x="641" y="567"/>
                  </a:lnTo>
                  <a:lnTo>
                    <a:pt x="641" y="568"/>
                  </a:lnTo>
                  <a:lnTo>
                    <a:pt x="641" y="570"/>
                  </a:lnTo>
                  <a:lnTo>
                    <a:pt x="641" y="571"/>
                  </a:lnTo>
                  <a:lnTo>
                    <a:pt x="641" y="572"/>
                  </a:lnTo>
                  <a:lnTo>
                    <a:pt x="640" y="572"/>
                  </a:lnTo>
                  <a:lnTo>
                    <a:pt x="640" y="573"/>
                  </a:lnTo>
                  <a:lnTo>
                    <a:pt x="640" y="574"/>
                  </a:lnTo>
                  <a:lnTo>
                    <a:pt x="638" y="574"/>
                  </a:lnTo>
                  <a:lnTo>
                    <a:pt x="638" y="575"/>
                  </a:lnTo>
                  <a:lnTo>
                    <a:pt x="640" y="575"/>
                  </a:lnTo>
                  <a:lnTo>
                    <a:pt x="640" y="574"/>
                  </a:lnTo>
                  <a:lnTo>
                    <a:pt x="643" y="576"/>
                  </a:lnTo>
                  <a:lnTo>
                    <a:pt x="646" y="578"/>
                  </a:lnTo>
                  <a:lnTo>
                    <a:pt x="646" y="576"/>
                  </a:lnTo>
                  <a:lnTo>
                    <a:pt x="644" y="575"/>
                  </a:lnTo>
                  <a:lnTo>
                    <a:pt x="643" y="575"/>
                  </a:lnTo>
                  <a:lnTo>
                    <a:pt x="642" y="574"/>
                  </a:lnTo>
                  <a:lnTo>
                    <a:pt x="642" y="573"/>
                  </a:lnTo>
                  <a:lnTo>
                    <a:pt x="642" y="572"/>
                  </a:lnTo>
                  <a:lnTo>
                    <a:pt x="642" y="571"/>
                  </a:lnTo>
                  <a:lnTo>
                    <a:pt x="642" y="570"/>
                  </a:lnTo>
                  <a:lnTo>
                    <a:pt x="642" y="568"/>
                  </a:lnTo>
                  <a:lnTo>
                    <a:pt x="646" y="571"/>
                  </a:lnTo>
                  <a:lnTo>
                    <a:pt x="647" y="572"/>
                  </a:lnTo>
                  <a:lnTo>
                    <a:pt x="647" y="575"/>
                  </a:lnTo>
                  <a:lnTo>
                    <a:pt x="649" y="580"/>
                  </a:lnTo>
                  <a:lnTo>
                    <a:pt x="651" y="580"/>
                  </a:lnTo>
                  <a:lnTo>
                    <a:pt x="651" y="581"/>
                  </a:lnTo>
                  <a:lnTo>
                    <a:pt x="652" y="581"/>
                  </a:lnTo>
                  <a:lnTo>
                    <a:pt x="652" y="580"/>
                  </a:lnTo>
                  <a:lnTo>
                    <a:pt x="653" y="580"/>
                  </a:lnTo>
                  <a:lnTo>
                    <a:pt x="654" y="581"/>
                  </a:lnTo>
                  <a:lnTo>
                    <a:pt x="654" y="580"/>
                  </a:lnTo>
                  <a:lnTo>
                    <a:pt x="653" y="579"/>
                  </a:lnTo>
                  <a:lnTo>
                    <a:pt x="652" y="579"/>
                  </a:lnTo>
                  <a:lnTo>
                    <a:pt x="652" y="580"/>
                  </a:lnTo>
                  <a:lnTo>
                    <a:pt x="651" y="580"/>
                  </a:lnTo>
                  <a:lnTo>
                    <a:pt x="649" y="579"/>
                  </a:lnTo>
                  <a:lnTo>
                    <a:pt x="649" y="578"/>
                  </a:lnTo>
                  <a:lnTo>
                    <a:pt x="648" y="576"/>
                  </a:lnTo>
                  <a:lnTo>
                    <a:pt x="648" y="575"/>
                  </a:lnTo>
                  <a:lnTo>
                    <a:pt x="649" y="575"/>
                  </a:lnTo>
                  <a:lnTo>
                    <a:pt x="651" y="575"/>
                  </a:lnTo>
                  <a:lnTo>
                    <a:pt x="651" y="576"/>
                  </a:lnTo>
                  <a:lnTo>
                    <a:pt x="652" y="578"/>
                  </a:lnTo>
                  <a:lnTo>
                    <a:pt x="652" y="576"/>
                  </a:lnTo>
                  <a:lnTo>
                    <a:pt x="651" y="575"/>
                  </a:lnTo>
                  <a:lnTo>
                    <a:pt x="651" y="574"/>
                  </a:lnTo>
                  <a:lnTo>
                    <a:pt x="649" y="574"/>
                  </a:lnTo>
                  <a:lnTo>
                    <a:pt x="648" y="574"/>
                  </a:lnTo>
                  <a:lnTo>
                    <a:pt x="648" y="572"/>
                  </a:lnTo>
                  <a:lnTo>
                    <a:pt x="647" y="571"/>
                  </a:lnTo>
                  <a:lnTo>
                    <a:pt x="647" y="570"/>
                  </a:lnTo>
                  <a:lnTo>
                    <a:pt x="646" y="570"/>
                  </a:lnTo>
                  <a:lnTo>
                    <a:pt x="644" y="568"/>
                  </a:lnTo>
                  <a:lnTo>
                    <a:pt x="642" y="567"/>
                  </a:lnTo>
                  <a:lnTo>
                    <a:pt x="642" y="565"/>
                  </a:lnTo>
                  <a:lnTo>
                    <a:pt x="643" y="565"/>
                  </a:lnTo>
                  <a:lnTo>
                    <a:pt x="643" y="564"/>
                  </a:lnTo>
                  <a:lnTo>
                    <a:pt x="643" y="563"/>
                  </a:lnTo>
                  <a:lnTo>
                    <a:pt x="643" y="562"/>
                  </a:lnTo>
                  <a:lnTo>
                    <a:pt x="644" y="562"/>
                  </a:lnTo>
                  <a:lnTo>
                    <a:pt x="644" y="561"/>
                  </a:lnTo>
                  <a:lnTo>
                    <a:pt x="646" y="562"/>
                  </a:lnTo>
                  <a:lnTo>
                    <a:pt x="646" y="563"/>
                  </a:lnTo>
                  <a:lnTo>
                    <a:pt x="646" y="564"/>
                  </a:lnTo>
                  <a:lnTo>
                    <a:pt x="646" y="565"/>
                  </a:lnTo>
                  <a:lnTo>
                    <a:pt x="647" y="565"/>
                  </a:lnTo>
                  <a:lnTo>
                    <a:pt x="647" y="564"/>
                  </a:lnTo>
                  <a:lnTo>
                    <a:pt x="647" y="563"/>
                  </a:lnTo>
                  <a:lnTo>
                    <a:pt x="647" y="562"/>
                  </a:lnTo>
                  <a:lnTo>
                    <a:pt x="652" y="564"/>
                  </a:lnTo>
                  <a:lnTo>
                    <a:pt x="654" y="565"/>
                  </a:lnTo>
                  <a:lnTo>
                    <a:pt x="654" y="567"/>
                  </a:lnTo>
                  <a:lnTo>
                    <a:pt x="655" y="567"/>
                  </a:lnTo>
                  <a:lnTo>
                    <a:pt x="655" y="568"/>
                  </a:lnTo>
                  <a:lnTo>
                    <a:pt x="658" y="567"/>
                  </a:lnTo>
                  <a:lnTo>
                    <a:pt x="656" y="567"/>
                  </a:lnTo>
                  <a:lnTo>
                    <a:pt x="655" y="565"/>
                  </a:lnTo>
                  <a:lnTo>
                    <a:pt x="654" y="565"/>
                  </a:lnTo>
                  <a:lnTo>
                    <a:pt x="653" y="564"/>
                  </a:lnTo>
                  <a:lnTo>
                    <a:pt x="652" y="563"/>
                  </a:lnTo>
                  <a:lnTo>
                    <a:pt x="649" y="562"/>
                  </a:lnTo>
                  <a:lnTo>
                    <a:pt x="646" y="560"/>
                  </a:lnTo>
                  <a:lnTo>
                    <a:pt x="646" y="559"/>
                  </a:lnTo>
                  <a:lnTo>
                    <a:pt x="646" y="558"/>
                  </a:lnTo>
                  <a:lnTo>
                    <a:pt x="646" y="557"/>
                  </a:lnTo>
                  <a:lnTo>
                    <a:pt x="647" y="556"/>
                  </a:lnTo>
                  <a:lnTo>
                    <a:pt x="647" y="555"/>
                  </a:lnTo>
                  <a:lnTo>
                    <a:pt x="649" y="551"/>
                  </a:lnTo>
                  <a:lnTo>
                    <a:pt x="652" y="550"/>
                  </a:lnTo>
                  <a:lnTo>
                    <a:pt x="653" y="549"/>
                  </a:lnTo>
                  <a:lnTo>
                    <a:pt x="654" y="549"/>
                  </a:lnTo>
                  <a:lnTo>
                    <a:pt x="655" y="548"/>
                  </a:lnTo>
                  <a:lnTo>
                    <a:pt x="658" y="548"/>
                  </a:lnTo>
                  <a:lnTo>
                    <a:pt x="663" y="548"/>
                  </a:lnTo>
                  <a:lnTo>
                    <a:pt x="664" y="549"/>
                  </a:lnTo>
                  <a:lnTo>
                    <a:pt x="665" y="550"/>
                  </a:lnTo>
                  <a:lnTo>
                    <a:pt x="665" y="551"/>
                  </a:lnTo>
                  <a:lnTo>
                    <a:pt x="666" y="551"/>
                  </a:lnTo>
                  <a:lnTo>
                    <a:pt x="670" y="552"/>
                  </a:lnTo>
                  <a:lnTo>
                    <a:pt x="670" y="555"/>
                  </a:lnTo>
                  <a:lnTo>
                    <a:pt x="670" y="556"/>
                  </a:lnTo>
                  <a:lnTo>
                    <a:pt x="670" y="557"/>
                  </a:lnTo>
                  <a:lnTo>
                    <a:pt x="670" y="558"/>
                  </a:lnTo>
                  <a:lnTo>
                    <a:pt x="671" y="558"/>
                  </a:lnTo>
                  <a:lnTo>
                    <a:pt x="671" y="557"/>
                  </a:lnTo>
                  <a:lnTo>
                    <a:pt x="671" y="556"/>
                  </a:lnTo>
                  <a:lnTo>
                    <a:pt x="671" y="555"/>
                  </a:lnTo>
                  <a:lnTo>
                    <a:pt x="672" y="555"/>
                  </a:lnTo>
                  <a:lnTo>
                    <a:pt x="676" y="555"/>
                  </a:lnTo>
                  <a:lnTo>
                    <a:pt x="676" y="556"/>
                  </a:lnTo>
                  <a:lnTo>
                    <a:pt x="677" y="556"/>
                  </a:lnTo>
                  <a:lnTo>
                    <a:pt x="678" y="557"/>
                  </a:lnTo>
                  <a:lnTo>
                    <a:pt x="680" y="557"/>
                  </a:lnTo>
                  <a:lnTo>
                    <a:pt x="680" y="558"/>
                  </a:lnTo>
                  <a:lnTo>
                    <a:pt x="680" y="559"/>
                  </a:lnTo>
                  <a:lnTo>
                    <a:pt x="681" y="559"/>
                  </a:lnTo>
                  <a:lnTo>
                    <a:pt x="681" y="560"/>
                  </a:lnTo>
                  <a:lnTo>
                    <a:pt x="681" y="561"/>
                  </a:lnTo>
                  <a:lnTo>
                    <a:pt x="681" y="562"/>
                  </a:lnTo>
                  <a:lnTo>
                    <a:pt x="682" y="563"/>
                  </a:lnTo>
                  <a:lnTo>
                    <a:pt x="682" y="564"/>
                  </a:lnTo>
                  <a:lnTo>
                    <a:pt x="683" y="564"/>
                  </a:lnTo>
                  <a:lnTo>
                    <a:pt x="682" y="565"/>
                  </a:lnTo>
                  <a:lnTo>
                    <a:pt x="682" y="567"/>
                  </a:lnTo>
                  <a:lnTo>
                    <a:pt x="681" y="567"/>
                  </a:lnTo>
                  <a:lnTo>
                    <a:pt x="680" y="570"/>
                  </a:lnTo>
                  <a:lnTo>
                    <a:pt x="678" y="570"/>
                  </a:lnTo>
                  <a:lnTo>
                    <a:pt x="680" y="571"/>
                  </a:lnTo>
                  <a:lnTo>
                    <a:pt x="680" y="572"/>
                  </a:lnTo>
                  <a:lnTo>
                    <a:pt x="679" y="573"/>
                  </a:lnTo>
                  <a:lnTo>
                    <a:pt x="678" y="573"/>
                  </a:lnTo>
                  <a:lnTo>
                    <a:pt x="677" y="573"/>
                  </a:lnTo>
                  <a:lnTo>
                    <a:pt x="677" y="574"/>
                  </a:lnTo>
                  <a:lnTo>
                    <a:pt x="676" y="575"/>
                  </a:lnTo>
                  <a:lnTo>
                    <a:pt x="676" y="576"/>
                  </a:lnTo>
                  <a:lnTo>
                    <a:pt x="676" y="578"/>
                  </a:lnTo>
                  <a:lnTo>
                    <a:pt x="677" y="576"/>
                  </a:lnTo>
                  <a:lnTo>
                    <a:pt x="677" y="575"/>
                  </a:lnTo>
                  <a:lnTo>
                    <a:pt x="677" y="574"/>
                  </a:lnTo>
                  <a:lnTo>
                    <a:pt x="678" y="574"/>
                  </a:lnTo>
                  <a:lnTo>
                    <a:pt x="678" y="573"/>
                  </a:lnTo>
                  <a:lnTo>
                    <a:pt x="679" y="574"/>
                  </a:lnTo>
                  <a:lnTo>
                    <a:pt x="680" y="573"/>
                  </a:lnTo>
                  <a:lnTo>
                    <a:pt x="681" y="573"/>
                  </a:lnTo>
                  <a:lnTo>
                    <a:pt x="681" y="572"/>
                  </a:lnTo>
                  <a:lnTo>
                    <a:pt x="681" y="571"/>
                  </a:lnTo>
                  <a:lnTo>
                    <a:pt x="681" y="570"/>
                  </a:lnTo>
                  <a:lnTo>
                    <a:pt x="682" y="570"/>
                  </a:lnTo>
                  <a:lnTo>
                    <a:pt x="683" y="571"/>
                  </a:lnTo>
                  <a:lnTo>
                    <a:pt x="686" y="571"/>
                  </a:lnTo>
                  <a:lnTo>
                    <a:pt x="689" y="571"/>
                  </a:lnTo>
                  <a:lnTo>
                    <a:pt x="691" y="571"/>
                  </a:lnTo>
                  <a:lnTo>
                    <a:pt x="691" y="572"/>
                  </a:lnTo>
                  <a:lnTo>
                    <a:pt x="691" y="573"/>
                  </a:lnTo>
                  <a:lnTo>
                    <a:pt x="692" y="574"/>
                  </a:lnTo>
                  <a:lnTo>
                    <a:pt x="692" y="575"/>
                  </a:lnTo>
                  <a:lnTo>
                    <a:pt x="691" y="576"/>
                  </a:lnTo>
                  <a:lnTo>
                    <a:pt x="691" y="578"/>
                  </a:lnTo>
                  <a:lnTo>
                    <a:pt x="691" y="579"/>
                  </a:lnTo>
                  <a:lnTo>
                    <a:pt x="691" y="580"/>
                  </a:lnTo>
                  <a:lnTo>
                    <a:pt x="689" y="580"/>
                  </a:lnTo>
                  <a:lnTo>
                    <a:pt x="688" y="580"/>
                  </a:lnTo>
                  <a:lnTo>
                    <a:pt x="687" y="580"/>
                  </a:lnTo>
                  <a:lnTo>
                    <a:pt x="687" y="581"/>
                  </a:lnTo>
                  <a:lnTo>
                    <a:pt x="686" y="581"/>
                  </a:lnTo>
                  <a:lnTo>
                    <a:pt x="686" y="582"/>
                  </a:lnTo>
                  <a:lnTo>
                    <a:pt x="684" y="582"/>
                  </a:lnTo>
                  <a:lnTo>
                    <a:pt x="683" y="582"/>
                  </a:lnTo>
                  <a:lnTo>
                    <a:pt x="683" y="583"/>
                  </a:lnTo>
                  <a:lnTo>
                    <a:pt x="682" y="583"/>
                  </a:lnTo>
                  <a:lnTo>
                    <a:pt x="683" y="585"/>
                  </a:lnTo>
                  <a:lnTo>
                    <a:pt x="682" y="585"/>
                  </a:lnTo>
                  <a:lnTo>
                    <a:pt x="681" y="587"/>
                  </a:lnTo>
                  <a:lnTo>
                    <a:pt x="680" y="589"/>
                  </a:lnTo>
                  <a:lnTo>
                    <a:pt x="679" y="589"/>
                  </a:lnTo>
                  <a:lnTo>
                    <a:pt x="679" y="590"/>
                  </a:lnTo>
                  <a:lnTo>
                    <a:pt x="680" y="589"/>
                  </a:lnTo>
                  <a:lnTo>
                    <a:pt x="682" y="587"/>
                  </a:lnTo>
                  <a:lnTo>
                    <a:pt x="683" y="586"/>
                  </a:lnTo>
                  <a:lnTo>
                    <a:pt x="683" y="585"/>
                  </a:lnTo>
                  <a:lnTo>
                    <a:pt x="684" y="585"/>
                  </a:lnTo>
                  <a:lnTo>
                    <a:pt x="684" y="583"/>
                  </a:lnTo>
                  <a:lnTo>
                    <a:pt x="686" y="583"/>
                  </a:lnTo>
                  <a:lnTo>
                    <a:pt x="686" y="585"/>
                  </a:lnTo>
                  <a:lnTo>
                    <a:pt x="686" y="586"/>
                  </a:lnTo>
                  <a:lnTo>
                    <a:pt x="686" y="587"/>
                  </a:lnTo>
                  <a:lnTo>
                    <a:pt x="684" y="587"/>
                  </a:lnTo>
                  <a:lnTo>
                    <a:pt x="684" y="589"/>
                  </a:lnTo>
                  <a:lnTo>
                    <a:pt x="683" y="589"/>
                  </a:lnTo>
                  <a:lnTo>
                    <a:pt x="682" y="590"/>
                  </a:lnTo>
                  <a:lnTo>
                    <a:pt x="683" y="590"/>
                  </a:lnTo>
                  <a:lnTo>
                    <a:pt x="684" y="590"/>
                  </a:lnTo>
                  <a:lnTo>
                    <a:pt x="684" y="589"/>
                  </a:lnTo>
                  <a:lnTo>
                    <a:pt x="686" y="589"/>
                  </a:lnTo>
                  <a:lnTo>
                    <a:pt x="687" y="586"/>
                  </a:lnTo>
                  <a:lnTo>
                    <a:pt x="687" y="585"/>
                  </a:lnTo>
                  <a:lnTo>
                    <a:pt x="688" y="585"/>
                  </a:lnTo>
                  <a:lnTo>
                    <a:pt x="689" y="583"/>
                  </a:lnTo>
                  <a:lnTo>
                    <a:pt x="689" y="582"/>
                  </a:lnTo>
                  <a:lnTo>
                    <a:pt x="692" y="582"/>
                  </a:lnTo>
                  <a:lnTo>
                    <a:pt x="692" y="583"/>
                  </a:lnTo>
                  <a:lnTo>
                    <a:pt x="693" y="582"/>
                  </a:lnTo>
                  <a:lnTo>
                    <a:pt x="694" y="581"/>
                  </a:lnTo>
                  <a:lnTo>
                    <a:pt x="695" y="581"/>
                  </a:lnTo>
                  <a:lnTo>
                    <a:pt x="695" y="582"/>
                  </a:lnTo>
                  <a:lnTo>
                    <a:pt x="695" y="583"/>
                  </a:lnTo>
                  <a:lnTo>
                    <a:pt x="697" y="583"/>
                  </a:lnTo>
                  <a:lnTo>
                    <a:pt x="695" y="585"/>
                  </a:lnTo>
                  <a:lnTo>
                    <a:pt x="694" y="585"/>
                  </a:lnTo>
                  <a:lnTo>
                    <a:pt x="694" y="586"/>
                  </a:lnTo>
                  <a:lnTo>
                    <a:pt x="694" y="587"/>
                  </a:lnTo>
                  <a:lnTo>
                    <a:pt x="694" y="589"/>
                  </a:lnTo>
                  <a:lnTo>
                    <a:pt x="693" y="589"/>
                  </a:lnTo>
                  <a:lnTo>
                    <a:pt x="693" y="590"/>
                  </a:lnTo>
                  <a:lnTo>
                    <a:pt x="693" y="591"/>
                  </a:lnTo>
                  <a:lnTo>
                    <a:pt x="693" y="592"/>
                  </a:lnTo>
                  <a:lnTo>
                    <a:pt x="692" y="592"/>
                  </a:lnTo>
                  <a:lnTo>
                    <a:pt x="692" y="593"/>
                  </a:lnTo>
                  <a:lnTo>
                    <a:pt x="692" y="594"/>
                  </a:lnTo>
                  <a:lnTo>
                    <a:pt x="692" y="595"/>
                  </a:lnTo>
                  <a:lnTo>
                    <a:pt x="691" y="596"/>
                  </a:lnTo>
                  <a:lnTo>
                    <a:pt x="692" y="596"/>
                  </a:lnTo>
                  <a:lnTo>
                    <a:pt x="692" y="597"/>
                  </a:lnTo>
                  <a:lnTo>
                    <a:pt x="693" y="595"/>
                  </a:lnTo>
                  <a:lnTo>
                    <a:pt x="693" y="594"/>
                  </a:lnTo>
                  <a:lnTo>
                    <a:pt x="693" y="593"/>
                  </a:lnTo>
                  <a:lnTo>
                    <a:pt x="693" y="592"/>
                  </a:lnTo>
                  <a:lnTo>
                    <a:pt x="694" y="592"/>
                  </a:lnTo>
                  <a:lnTo>
                    <a:pt x="694" y="591"/>
                  </a:lnTo>
                  <a:lnTo>
                    <a:pt x="694" y="590"/>
                  </a:lnTo>
                  <a:lnTo>
                    <a:pt x="694" y="589"/>
                  </a:lnTo>
                  <a:lnTo>
                    <a:pt x="695" y="587"/>
                  </a:lnTo>
                  <a:lnTo>
                    <a:pt x="697" y="587"/>
                  </a:lnTo>
                  <a:lnTo>
                    <a:pt x="698" y="589"/>
                  </a:lnTo>
                  <a:lnTo>
                    <a:pt x="697" y="589"/>
                  </a:lnTo>
                  <a:lnTo>
                    <a:pt x="697" y="590"/>
                  </a:lnTo>
                  <a:lnTo>
                    <a:pt x="697" y="591"/>
                  </a:lnTo>
                  <a:lnTo>
                    <a:pt x="697" y="592"/>
                  </a:lnTo>
                  <a:lnTo>
                    <a:pt x="697" y="593"/>
                  </a:lnTo>
                  <a:lnTo>
                    <a:pt x="697" y="594"/>
                  </a:lnTo>
                  <a:lnTo>
                    <a:pt x="698" y="594"/>
                  </a:lnTo>
                  <a:lnTo>
                    <a:pt x="698" y="595"/>
                  </a:lnTo>
                  <a:lnTo>
                    <a:pt x="698" y="596"/>
                  </a:lnTo>
                  <a:lnTo>
                    <a:pt x="697" y="597"/>
                  </a:lnTo>
                  <a:lnTo>
                    <a:pt x="695" y="598"/>
                  </a:lnTo>
                  <a:lnTo>
                    <a:pt x="697" y="601"/>
                  </a:lnTo>
                  <a:lnTo>
                    <a:pt x="695" y="601"/>
                  </a:lnTo>
                  <a:lnTo>
                    <a:pt x="695" y="602"/>
                  </a:lnTo>
                  <a:lnTo>
                    <a:pt x="695" y="603"/>
                  </a:lnTo>
                  <a:lnTo>
                    <a:pt x="695" y="604"/>
                  </a:lnTo>
                  <a:lnTo>
                    <a:pt x="694" y="604"/>
                  </a:lnTo>
                  <a:lnTo>
                    <a:pt x="694" y="605"/>
                  </a:lnTo>
                  <a:lnTo>
                    <a:pt x="695" y="604"/>
                  </a:lnTo>
                  <a:lnTo>
                    <a:pt x="697" y="603"/>
                  </a:lnTo>
                  <a:lnTo>
                    <a:pt x="697" y="602"/>
                  </a:lnTo>
                  <a:lnTo>
                    <a:pt x="697" y="601"/>
                  </a:lnTo>
                  <a:lnTo>
                    <a:pt x="697" y="598"/>
                  </a:lnTo>
                  <a:lnTo>
                    <a:pt x="698" y="597"/>
                  </a:lnTo>
                  <a:lnTo>
                    <a:pt x="698" y="596"/>
                  </a:lnTo>
                  <a:lnTo>
                    <a:pt x="699" y="596"/>
                  </a:lnTo>
                  <a:lnTo>
                    <a:pt x="699" y="595"/>
                  </a:lnTo>
                  <a:lnTo>
                    <a:pt x="700" y="595"/>
                  </a:lnTo>
                  <a:lnTo>
                    <a:pt x="701" y="596"/>
                  </a:lnTo>
                  <a:lnTo>
                    <a:pt x="702" y="596"/>
                  </a:lnTo>
                  <a:lnTo>
                    <a:pt x="702" y="597"/>
                  </a:lnTo>
                  <a:lnTo>
                    <a:pt x="701" y="598"/>
                  </a:lnTo>
                  <a:lnTo>
                    <a:pt x="700" y="598"/>
                  </a:lnTo>
                  <a:lnTo>
                    <a:pt x="700" y="601"/>
                  </a:lnTo>
                  <a:lnTo>
                    <a:pt x="700" y="602"/>
                  </a:lnTo>
                  <a:lnTo>
                    <a:pt x="700" y="603"/>
                  </a:lnTo>
                  <a:lnTo>
                    <a:pt x="701" y="603"/>
                  </a:lnTo>
                  <a:lnTo>
                    <a:pt x="701" y="602"/>
                  </a:lnTo>
                  <a:lnTo>
                    <a:pt x="701" y="601"/>
                  </a:lnTo>
                  <a:lnTo>
                    <a:pt x="701" y="598"/>
                  </a:lnTo>
                  <a:lnTo>
                    <a:pt x="702" y="598"/>
                  </a:lnTo>
                  <a:lnTo>
                    <a:pt x="703" y="597"/>
                  </a:lnTo>
                  <a:lnTo>
                    <a:pt x="703" y="596"/>
                  </a:lnTo>
                  <a:lnTo>
                    <a:pt x="702" y="596"/>
                  </a:lnTo>
                  <a:lnTo>
                    <a:pt x="702" y="595"/>
                  </a:lnTo>
                  <a:lnTo>
                    <a:pt x="703" y="595"/>
                  </a:lnTo>
                  <a:lnTo>
                    <a:pt x="703" y="594"/>
                  </a:lnTo>
                  <a:lnTo>
                    <a:pt x="703" y="593"/>
                  </a:lnTo>
                  <a:lnTo>
                    <a:pt x="704" y="593"/>
                  </a:lnTo>
                  <a:lnTo>
                    <a:pt x="706" y="592"/>
                  </a:lnTo>
                  <a:lnTo>
                    <a:pt x="704" y="591"/>
                  </a:lnTo>
                  <a:lnTo>
                    <a:pt x="704" y="590"/>
                  </a:lnTo>
                  <a:lnTo>
                    <a:pt x="706" y="590"/>
                  </a:lnTo>
                  <a:lnTo>
                    <a:pt x="707" y="589"/>
                  </a:lnTo>
                  <a:lnTo>
                    <a:pt x="707" y="587"/>
                  </a:lnTo>
                  <a:lnTo>
                    <a:pt x="707" y="586"/>
                  </a:lnTo>
                  <a:lnTo>
                    <a:pt x="707" y="585"/>
                  </a:lnTo>
                  <a:lnTo>
                    <a:pt x="709" y="585"/>
                  </a:lnTo>
                  <a:lnTo>
                    <a:pt x="709" y="586"/>
                  </a:lnTo>
                  <a:lnTo>
                    <a:pt x="712" y="587"/>
                  </a:lnTo>
                  <a:lnTo>
                    <a:pt x="714" y="589"/>
                  </a:lnTo>
                  <a:lnTo>
                    <a:pt x="715" y="590"/>
                  </a:lnTo>
                  <a:lnTo>
                    <a:pt x="717" y="590"/>
                  </a:lnTo>
                  <a:lnTo>
                    <a:pt x="717" y="591"/>
                  </a:lnTo>
                  <a:lnTo>
                    <a:pt x="718" y="591"/>
                  </a:lnTo>
                  <a:lnTo>
                    <a:pt x="718" y="592"/>
                  </a:lnTo>
                  <a:lnTo>
                    <a:pt x="720" y="593"/>
                  </a:lnTo>
                  <a:lnTo>
                    <a:pt x="722" y="594"/>
                  </a:lnTo>
                  <a:lnTo>
                    <a:pt x="723" y="596"/>
                  </a:lnTo>
                  <a:lnTo>
                    <a:pt x="723" y="597"/>
                  </a:lnTo>
                  <a:lnTo>
                    <a:pt x="723" y="598"/>
                  </a:lnTo>
                  <a:lnTo>
                    <a:pt x="722" y="601"/>
                  </a:lnTo>
                  <a:lnTo>
                    <a:pt x="720" y="601"/>
                  </a:lnTo>
                  <a:lnTo>
                    <a:pt x="720" y="602"/>
                  </a:lnTo>
                  <a:lnTo>
                    <a:pt x="720" y="603"/>
                  </a:lnTo>
                  <a:lnTo>
                    <a:pt x="718" y="604"/>
                  </a:lnTo>
                  <a:lnTo>
                    <a:pt x="718" y="605"/>
                  </a:lnTo>
                  <a:lnTo>
                    <a:pt x="717" y="604"/>
                  </a:lnTo>
                  <a:lnTo>
                    <a:pt x="716" y="604"/>
                  </a:lnTo>
                  <a:lnTo>
                    <a:pt x="714" y="603"/>
                  </a:lnTo>
                  <a:lnTo>
                    <a:pt x="713" y="604"/>
                  </a:lnTo>
                  <a:lnTo>
                    <a:pt x="712" y="605"/>
                  </a:lnTo>
                  <a:lnTo>
                    <a:pt x="712" y="606"/>
                  </a:lnTo>
                  <a:lnTo>
                    <a:pt x="712" y="607"/>
                  </a:lnTo>
                  <a:lnTo>
                    <a:pt x="711" y="607"/>
                  </a:lnTo>
                  <a:lnTo>
                    <a:pt x="711" y="608"/>
                  </a:lnTo>
                  <a:lnTo>
                    <a:pt x="710" y="608"/>
                  </a:lnTo>
                  <a:lnTo>
                    <a:pt x="711" y="609"/>
                  </a:lnTo>
                  <a:lnTo>
                    <a:pt x="710" y="609"/>
                  </a:lnTo>
                  <a:lnTo>
                    <a:pt x="710" y="610"/>
                  </a:lnTo>
                  <a:lnTo>
                    <a:pt x="706" y="612"/>
                  </a:lnTo>
                  <a:lnTo>
                    <a:pt x="709" y="612"/>
                  </a:lnTo>
                  <a:lnTo>
                    <a:pt x="711" y="610"/>
                  </a:lnTo>
                  <a:lnTo>
                    <a:pt x="712" y="610"/>
                  </a:lnTo>
                  <a:lnTo>
                    <a:pt x="712" y="609"/>
                  </a:lnTo>
                  <a:lnTo>
                    <a:pt x="711" y="608"/>
                  </a:lnTo>
                  <a:lnTo>
                    <a:pt x="712" y="608"/>
                  </a:lnTo>
                  <a:lnTo>
                    <a:pt x="713" y="608"/>
                  </a:lnTo>
                  <a:lnTo>
                    <a:pt x="713" y="607"/>
                  </a:lnTo>
                  <a:lnTo>
                    <a:pt x="713" y="606"/>
                  </a:lnTo>
                  <a:lnTo>
                    <a:pt x="713" y="605"/>
                  </a:lnTo>
                  <a:lnTo>
                    <a:pt x="714" y="604"/>
                  </a:lnTo>
                  <a:lnTo>
                    <a:pt x="715" y="604"/>
                  </a:lnTo>
                  <a:lnTo>
                    <a:pt x="715" y="605"/>
                  </a:lnTo>
                  <a:lnTo>
                    <a:pt x="718" y="606"/>
                  </a:lnTo>
                  <a:lnTo>
                    <a:pt x="720" y="606"/>
                  </a:lnTo>
                  <a:lnTo>
                    <a:pt x="720" y="607"/>
                  </a:lnTo>
                  <a:lnTo>
                    <a:pt x="720" y="608"/>
                  </a:lnTo>
                  <a:lnTo>
                    <a:pt x="718" y="609"/>
                  </a:lnTo>
                  <a:lnTo>
                    <a:pt x="717" y="609"/>
                  </a:lnTo>
                  <a:lnTo>
                    <a:pt x="714" y="610"/>
                  </a:lnTo>
                  <a:lnTo>
                    <a:pt x="714" y="612"/>
                  </a:lnTo>
                  <a:lnTo>
                    <a:pt x="713" y="612"/>
                  </a:lnTo>
                  <a:lnTo>
                    <a:pt x="712" y="612"/>
                  </a:lnTo>
                  <a:lnTo>
                    <a:pt x="711" y="613"/>
                  </a:lnTo>
                  <a:lnTo>
                    <a:pt x="710" y="614"/>
                  </a:lnTo>
                  <a:lnTo>
                    <a:pt x="711" y="616"/>
                  </a:lnTo>
                  <a:lnTo>
                    <a:pt x="710" y="617"/>
                  </a:lnTo>
                  <a:lnTo>
                    <a:pt x="709" y="618"/>
                  </a:lnTo>
                  <a:lnTo>
                    <a:pt x="707" y="618"/>
                  </a:lnTo>
                  <a:lnTo>
                    <a:pt x="707" y="619"/>
                  </a:lnTo>
                  <a:lnTo>
                    <a:pt x="709" y="619"/>
                  </a:lnTo>
                  <a:lnTo>
                    <a:pt x="709" y="618"/>
                  </a:lnTo>
                  <a:lnTo>
                    <a:pt x="710" y="618"/>
                  </a:lnTo>
                  <a:lnTo>
                    <a:pt x="710" y="617"/>
                  </a:lnTo>
                  <a:lnTo>
                    <a:pt x="711" y="617"/>
                  </a:lnTo>
                  <a:lnTo>
                    <a:pt x="711" y="616"/>
                  </a:lnTo>
                  <a:lnTo>
                    <a:pt x="711" y="614"/>
                  </a:lnTo>
                  <a:lnTo>
                    <a:pt x="714" y="613"/>
                  </a:lnTo>
                  <a:lnTo>
                    <a:pt x="715" y="612"/>
                  </a:lnTo>
                  <a:lnTo>
                    <a:pt x="716" y="612"/>
                  </a:lnTo>
                  <a:lnTo>
                    <a:pt x="717" y="610"/>
                  </a:lnTo>
                  <a:lnTo>
                    <a:pt x="720" y="609"/>
                  </a:lnTo>
                  <a:lnTo>
                    <a:pt x="722" y="610"/>
                  </a:lnTo>
                  <a:lnTo>
                    <a:pt x="722" y="609"/>
                  </a:lnTo>
                  <a:lnTo>
                    <a:pt x="720" y="609"/>
                  </a:lnTo>
                  <a:lnTo>
                    <a:pt x="722" y="608"/>
                  </a:lnTo>
                  <a:lnTo>
                    <a:pt x="722" y="607"/>
                  </a:lnTo>
                  <a:lnTo>
                    <a:pt x="722" y="606"/>
                  </a:lnTo>
                  <a:lnTo>
                    <a:pt x="723" y="605"/>
                  </a:lnTo>
                  <a:lnTo>
                    <a:pt x="724" y="604"/>
                  </a:lnTo>
                  <a:lnTo>
                    <a:pt x="725" y="603"/>
                  </a:lnTo>
                  <a:lnTo>
                    <a:pt x="726" y="603"/>
                  </a:lnTo>
                  <a:lnTo>
                    <a:pt x="727" y="604"/>
                  </a:lnTo>
                  <a:lnTo>
                    <a:pt x="728" y="605"/>
                  </a:lnTo>
                  <a:lnTo>
                    <a:pt x="728" y="606"/>
                  </a:lnTo>
                  <a:lnTo>
                    <a:pt x="728" y="607"/>
                  </a:lnTo>
                  <a:lnTo>
                    <a:pt x="728" y="608"/>
                  </a:lnTo>
                  <a:lnTo>
                    <a:pt x="728" y="609"/>
                  </a:lnTo>
                  <a:lnTo>
                    <a:pt x="727" y="612"/>
                  </a:lnTo>
                  <a:lnTo>
                    <a:pt x="726" y="612"/>
                  </a:lnTo>
                  <a:lnTo>
                    <a:pt x="726" y="613"/>
                  </a:lnTo>
                  <a:lnTo>
                    <a:pt x="726" y="614"/>
                  </a:lnTo>
                  <a:lnTo>
                    <a:pt x="726" y="616"/>
                  </a:lnTo>
                  <a:lnTo>
                    <a:pt x="723" y="617"/>
                  </a:lnTo>
                  <a:lnTo>
                    <a:pt x="723" y="618"/>
                  </a:lnTo>
                  <a:lnTo>
                    <a:pt x="723" y="619"/>
                  </a:lnTo>
                  <a:lnTo>
                    <a:pt x="722" y="619"/>
                  </a:lnTo>
                  <a:lnTo>
                    <a:pt x="717" y="618"/>
                  </a:lnTo>
                  <a:lnTo>
                    <a:pt x="717" y="619"/>
                  </a:lnTo>
                  <a:lnTo>
                    <a:pt x="717" y="620"/>
                  </a:lnTo>
                  <a:lnTo>
                    <a:pt x="717" y="621"/>
                  </a:lnTo>
                  <a:lnTo>
                    <a:pt x="718" y="620"/>
                  </a:lnTo>
                  <a:lnTo>
                    <a:pt x="718" y="619"/>
                  </a:lnTo>
                  <a:lnTo>
                    <a:pt x="720" y="620"/>
                  </a:lnTo>
                  <a:lnTo>
                    <a:pt x="722" y="620"/>
                  </a:lnTo>
                  <a:lnTo>
                    <a:pt x="723" y="621"/>
                  </a:lnTo>
                  <a:lnTo>
                    <a:pt x="722" y="625"/>
                  </a:lnTo>
                  <a:lnTo>
                    <a:pt x="722" y="626"/>
                  </a:lnTo>
                  <a:lnTo>
                    <a:pt x="723" y="626"/>
                  </a:lnTo>
                  <a:lnTo>
                    <a:pt x="723" y="625"/>
                  </a:lnTo>
                  <a:lnTo>
                    <a:pt x="723" y="624"/>
                  </a:lnTo>
                  <a:lnTo>
                    <a:pt x="723" y="622"/>
                  </a:lnTo>
                  <a:lnTo>
                    <a:pt x="723" y="621"/>
                  </a:lnTo>
                  <a:lnTo>
                    <a:pt x="724" y="621"/>
                  </a:lnTo>
                  <a:lnTo>
                    <a:pt x="724" y="620"/>
                  </a:lnTo>
                  <a:lnTo>
                    <a:pt x="724" y="619"/>
                  </a:lnTo>
                  <a:lnTo>
                    <a:pt x="724" y="618"/>
                  </a:lnTo>
                  <a:lnTo>
                    <a:pt x="725" y="618"/>
                  </a:lnTo>
                  <a:lnTo>
                    <a:pt x="727" y="616"/>
                  </a:lnTo>
                  <a:lnTo>
                    <a:pt x="728" y="614"/>
                  </a:lnTo>
                  <a:lnTo>
                    <a:pt x="729" y="614"/>
                  </a:lnTo>
                  <a:lnTo>
                    <a:pt x="729" y="613"/>
                  </a:lnTo>
                  <a:lnTo>
                    <a:pt x="732" y="613"/>
                  </a:lnTo>
                  <a:lnTo>
                    <a:pt x="735" y="610"/>
                  </a:lnTo>
                  <a:lnTo>
                    <a:pt x="737" y="610"/>
                  </a:lnTo>
                  <a:lnTo>
                    <a:pt x="737" y="612"/>
                  </a:lnTo>
                  <a:lnTo>
                    <a:pt x="735" y="612"/>
                  </a:lnTo>
                  <a:lnTo>
                    <a:pt x="735" y="613"/>
                  </a:lnTo>
                  <a:lnTo>
                    <a:pt x="734" y="614"/>
                  </a:lnTo>
                  <a:lnTo>
                    <a:pt x="732" y="617"/>
                  </a:lnTo>
                  <a:lnTo>
                    <a:pt x="731" y="618"/>
                  </a:lnTo>
                  <a:lnTo>
                    <a:pt x="729" y="618"/>
                  </a:lnTo>
                  <a:lnTo>
                    <a:pt x="729" y="619"/>
                  </a:lnTo>
                  <a:lnTo>
                    <a:pt x="731" y="619"/>
                  </a:lnTo>
                  <a:lnTo>
                    <a:pt x="732" y="618"/>
                  </a:lnTo>
                  <a:lnTo>
                    <a:pt x="733" y="619"/>
                  </a:lnTo>
                  <a:lnTo>
                    <a:pt x="734" y="619"/>
                  </a:lnTo>
                  <a:lnTo>
                    <a:pt x="734" y="618"/>
                  </a:lnTo>
                  <a:lnTo>
                    <a:pt x="734" y="617"/>
                  </a:lnTo>
                  <a:lnTo>
                    <a:pt x="735" y="617"/>
                  </a:lnTo>
                  <a:lnTo>
                    <a:pt x="737" y="617"/>
                  </a:lnTo>
                  <a:lnTo>
                    <a:pt x="738" y="617"/>
                  </a:lnTo>
                  <a:lnTo>
                    <a:pt x="738" y="616"/>
                  </a:lnTo>
                  <a:lnTo>
                    <a:pt x="738" y="614"/>
                  </a:lnTo>
                  <a:lnTo>
                    <a:pt x="738" y="613"/>
                  </a:lnTo>
                  <a:lnTo>
                    <a:pt x="739" y="613"/>
                  </a:lnTo>
                  <a:lnTo>
                    <a:pt x="740" y="613"/>
                  </a:lnTo>
                  <a:lnTo>
                    <a:pt x="741" y="613"/>
                  </a:lnTo>
                  <a:lnTo>
                    <a:pt x="743" y="613"/>
                  </a:lnTo>
                  <a:lnTo>
                    <a:pt x="743" y="614"/>
                  </a:lnTo>
                  <a:lnTo>
                    <a:pt x="744" y="616"/>
                  </a:lnTo>
                  <a:lnTo>
                    <a:pt x="747" y="618"/>
                  </a:lnTo>
                  <a:lnTo>
                    <a:pt x="750" y="619"/>
                  </a:lnTo>
                  <a:lnTo>
                    <a:pt x="750" y="620"/>
                  </a:lnTo>
                  <a:lnTo>
                    <a:pt x="752" y="620"/>
                  </a:lnTo>
                  <a:lnTo>
                    <a:pt x="752" y="621"/>
                  </a:lnTo>
                  <a:lnTo>
                    <a:pt x="752" y="622"/>
                  </a:lnTo>
                  <a:lnTo>
                    <a:pt x="750" y="622"/>
                  </a:lnTo>
                  <a:lnTo>
                    <a:pt x="750" y="624"/>
                  </a:lnTo>
                  <a:lnTo>
                    <a:pt x="749" y="625"/>
                  </a:lnTo>
                  <a:lnTo>
                    <a:pt x="749" y="626"/>
                  </a:lnTo>
                  <a:lnTo>
                    <a:pt x="748" y="625"/>
                  </a:lnTo>
                  <a:lnTo>
                    <a:pt x="748" y="624"/>
                  </a:lnTo>
                  <a:lnTo>
                    <a:pt x="747" y="625"/>
                  </a:lnTo>
                  <a:lnTo>
                    <a:pt x="748" y="626"/>
                  </a:lnTo>
                  <a:lnTo>
                    <a:pt x="747" y="627"/>
                  </a:lnTo>
                  <a:lnTo>
                    <a:pt x="746" y="627"/>
                  </a:lnTo>
                  <a:lnTo>
                    <a:pt x="745" y="628"/>
                  </a:lnTo>
                  <a:lnTo>
                    <a:pt x="744" y="628"/>
                  </a:lnTo>
                  <a:lnTo>
                    <a:pt x="743" y="628"/>
                  </a:lnTo>
                  <a:lnTo>
                    <a:pt x="741" y="630"/>
                  </a:lnTo>
                  <a:lnTo>
                    <a:pt x="740" y="630"/>
                  </a:lnTo>
                  <a:lnTo>
                    <a:pt x="739" y="630"/>
                  </a:lnTo>
                  <a:lnTo>
                    <a:pt x="739" y="631"/>
                  </a:lnTo>
                  <a:lnTo>
                    <a:pt x="738" y="631"/>
                  </a:lnTo>
                  <a:lnTo>
                    <a:pt x="737" y="632"/>
                  </a:lnTo>
                  <a:lnTo>
                    <a:pt x="735" y="632"/>
                  </a:lnTo>
                  <a:lnTo>
                    <a:pt x="735" y="633"/>
                  </a:lnTo>
                  <a:lnTo>
                    <a:pt x="735" y="635"/>
                  </a:lnTo>
                  <a:lnTo>
                    <a:pt x="734" y="635"/>
                  </a:lnTo>
                  <a:lnTo>
                    <a:pt x="733" y="636"/>
                  </a:lnTo>
                  <a:lnTo>
                    <a:pt x="732" y="636"/>
                  </a:lnTo>
                  <a:lnTo>
                    <a:pt x="732" y="637"/>
                  </a:lnTo>
                  <a:lnTo>
                    <a:pt x="733" y="637"/>
                  </a:lnTo>
                  <a:lnTo>
                    <a:pt x="733" y="636"/>
                  </a:lnTo>
                  <a:lnTo>
                    <a:pt x="734" y="636"/>
                  </a:lnTo>
                  <a:lnTo>
                    <a:pt x="735" y="636"/>
                  </a:lnTo>
                  <a:lnTo>
                    <a:pt x="735" y="637"/>
                  </a:lnTo>
                  <a:lnTo>
                    <a:pt x="735" y="638"/>
                  </a:lnTo>
                  <a:lnTo>
                    <a:pt x="735" y="639"/>
                  </a:lnTo>
                  <a:lnTo>
                    <a:pt x="737" y="638"/>
                  </a:lnTo>
                  <a:lnTo>
                    <a:pt x="737" y="637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7" y="633"/>
                  </a:lnTo>
                  <a:lnTo>
                    <a:pt x="738" y="633"/>
                  </a:lnTo>
                  <a:lnTo>
                    <a:pt x="743" y="632"/>
                  </a:lnTo>
                  <a:lnTo>
                    <a:pt x="744" y="632"/>
                  </a:lnTo>
                  <a:lnTo>
                    <a:pt x="744" y="631"/>
                  </a:lnTo>
                  <a:lnTo>
                    <a:pt x="745" y="631"/>
                  </a:lnTo>
                  <a:lnTo>
                    <a:pt x="747" y="631"/>
                  </a:lnTo>
                  <a:lnTo>
                    <a:pt x="747" y="632"/>
                  </a:lnTo>
                  <a:lnTo>
                    <a:pt x="748" y="632"/>
                  </a:lnTo>
                  <a:lnTo>
                    <a:pt x="748" y="633"/>
                  </a:lnTo>
                  <a:lnTo>
                    <a:pt x="747" y="635"/>
                  </a:lnTo>
                  <a:lnTo>
                    <a:pt x="747" y="636"/>
                  </a:lnTo>
                  <a:lnTo>
                    <a:pt x="746" y="637"/>
                  </a:lnTo>
                  <a:lnTo>
                    <a:pt x="744" y="638"/>
                  </a:lnTo>
                  <a:lnTo>
                    <a:pt x="743" y="638"/>
                  </a:lnTo>
                  <a:lnTo>
                    <a:pt x="743" y="639"/>
                  </a:lnTo>
                  <a:lnTo>
                    <a:pt x="741" y="640"/>
                  </a:lnTo>
                  <a:lnTo>
                    <a:pt x="740" y="642"/>
                  </a:lnTo>
                  <a:lnTo>
                    <a:pt x="739" y="642"/>
                  </a:lnTo>
                  <a:lnTo>
                    <a:pt x="738" y="642"/>
                  </a:lnTo>
                  <a:lnTo>
                    <a:pt x="737" y="642"/>
                  </a:lnTo>
                  <a:lnTo>
                    <a:pt x="735" y="642"/>
                  </a:lnTo>
                  <a:lnTo>
                    <a:pt x="735" y="643"/>
                  </a:lnTo>
                  <a:lnTo>
                    <a:pt x="737" y="643"/>
                  </a:lnTo>
                  <a:lnTo>
                    <a:pt x="738" y="642"/>
                  </a:lnTo>
                  <a:lnTo>
                    <a:pt x="739" y="643"/>
                  </a:lnTo>
                  <a:lnTo>
                    <a:pt x="740" y="643"/>
                  </a:lnTo>
                  <a:lnTo>
                    <a:pt x="743" y="640"/>
                  </a:lnTo>
                  <a:lnTo>
                    <a:pt x="744" y="640"/>
                  </a:lnTo>
                  <a:lnTo>
                    <a:pt x="744" y="639"/>
                  </a:lnTo>
                  <a:lnTo>
                    <a:pt x="745" y="639"/>
                  </a:lnTo>
                  <a:lnTo>
                    <a:pt x="746" y="639"/>
                  </a:lnTo>
                  <a:lnTo>
                    <a:pt x="747" y="639"/>
                  </a:lnTo>
                  <a:lnTo>
                    <a:pt x="748" y="638"/>
                  </a:lnTo>
                  <a:lnTo>
                    <a:pt x="748" y="637"/>
                  </a:lnTo>
                  <a:lnTo>
                    <a:pt x="748" y="636"/>
                  </a:lnTo>
                  <a:lnTo>
                    <a:pt x="749" y="636"/>
                  </a:lnTo>
                  <a:lnTo>
                    <a:pt x="750" y="636"/>
                  </a:lnTo>
                  <a:lnTo>
                    <a:pt x="752" y="635"/>
                  </a:lnTo>
                  <a:lnTo>
                    <a:pt x="754" y="633"/>
                  </a:lnTo>
                  <a:lnTo>
                    <a:pt x="752" y="633"/>
                  </a:lnTo>
                  <a:lnTo>
                    <a:pt x="750" y="633"/>
                  </a:lnTo>
                  <a:lnTo>
                    <a:pt x="752" y="632"/>
                  </a:lnTo>
                  <a:lnTo>
                    <a:pt x="752" y="631"/>
                  </a:lnTo>
                  <a:lnTo>
                    <a:pt x="752" y="630"/>
                  </a:lnTo>
                  <a:lnTo>
                    <a:pt x="754" y="628"/>
                  </a:lnTo>
                  <a:lnTo>
                    <a:pt x="754" y="627"/>
                  </a:lnTo>
                  <a:lnTo>
                    <a:pt x="755" y="627"/>
                  </a:lnTo>
                  <a:lnTo>
                    <a:pt x="755" y="628"/>
                  </a:lnTo>
                  <a:lnTo>
                    <a:pt x="756" y="628"/>
                  </a:lnTo>
                  <a:lnTo>
                    <a:pt x="757" y="630"/>
                  </a:lnTo>
                  <a:lnTo>
                    <a:pt x="758" y="631"/>
                  </a:lnTo>
                  <a:lnTo>
                    <a:pt x="759" y="632"/>
                  </a:lnTo>
                  <a:lnTo>
                    <a:pt x="759" y="633"/>
                  </a:lnTo>
                  <a:lnTo>
                    <a:pt x="760" y="635"/>
                  </a:lnTo>
                  <a:lnTo>
                    <a:pt x="760" y="636"/>
                  </a:lnTo>
                  <a:lnTo>
                    <a:pt x="761" y="636"/>
                  </a:lnTo>
                  <a:lnTo>
                    <a:pt x="761" y="637"/>
                  </a:lnTo>
                  <a:lnTo>
                    <a:pt x="761" y="638"/>
                  </a:lnTo>
                  <a:lnTo>
                    <a:pt x="762" y="638"/>
                  </a:lnTo>
                  <a:lnTo>
                    <a:pt x="762" y="639"/>
                  </a:lnTo>
                  <a:lnTo>
                    <a:pt x="762" y="641"/>
                  </a:lnTo>
                  <a:lnTo>
                    <a:pt x="763" y="642"/>
                  </a:lnTo>
                  <a:lnTo>
                    <a:pt x="763" y="643"/>
                  </a:lnTo>
                  <a:lnTo>
                    <a:pt x="763" y="645"/>
                  </a:lnTo>
                  <a:lnTo>
                    <a:pt x="761" y="647"/>
                  </a:lnTo>
                  <a:lnTo>
                    <a:pt x="759" y="645"/>
                  </a:lnTo>
                  <a:lnTo>
                    <a:pt x="758" y="645"/>
                  </a:lnTo>
                  <a:lnTo>
                    <a:pt x="758" y="643"/>
                  </a:lnTo>
                  <a:lnTo>
                    <a:pt x="755" y="643"/>
                  </a:lnTo>
                  <a:lnTo>
                    <a:pt x="755" y="645"/>
                  </a:lnTo>
                  <a:lnTo>
                    <a:pt x="754" y="645"/>
                  </a:lnTo>
                  <a:lnTo>
                    <a:pt x="754" y="647"/>
                  </a:lnTo>
                  <a:lnTo>
                    <a:pt x="752" y="647"/>
                  </a:lnTo>
                  <a:lnTo>
                    <a:pt x="752" y="648"/>
                  </a:lnTo>
                  <a:lnTo>
                    <a:pt x="750" y="649"/>
                  </a:lnTo>
                  <a:lnTo>
                    <a:pt x="748" y="649"/>
                  </a:lnTo>
                  <a:lnTo>
                    <a:pt x="747" y="649"/>
                  </a:lnTo>
                  <a:lnTo>
                    <a:pt x="746" y="649"/>
                  </a:lnTo>
                  <a:lnTo>
                    <a:pt x="745" y="650"/>
                  </a:lnTo>
                  <a:lnTo>
                    <a:pt x="744" y="650"/>
                  </a:lnTo>
                  <a:lnTo>
                    <a:pt x="743" y="651"/>
                  </a:lnTo>
                  <a:lnTo>
                    <a:pt x="741" y="651"/>
                  </a:lnTo>
                  <a:lnTo>
                    <a:pt x="737" y="650"/>
                  </a:lnTo>
                  <a:lnTo>
                    <a:pt x="737" y="651"/>
                  </a:lnTo>
                  <a:lnTo>
                    <a:pt x="734" y="651"/>
                  </a:lnTo>
                  <a:lnTo>
                    <a:pt x="734" y="652"/>
                  </a:lnTo>
                  <a:lnTo>
                    <a:pt x="735" y="652"/>
                  </a:lnTo>
                  <a:lnTo>
                    <a:pt x="737" y="651"/>
                  </a:lnTo>
                  <a:lnTo>
                    <a:pt x="738" y="651"/>
                  </a:lnTo>
                  <a:lnTo>
                    <a:pt x="741" y="652"/>
                  </a:lnTo>
                  <a:lnTo>
                    <a:pt x="743" y="652"/>
                  </a:lnTo>
                  <a:lnTo>
                    <a:pt x="744" y="651"/>
                  </a:lnTo>
                  <a:lnTo>
                    <a:pt x="745" y="651"/>
                  </a:lnTo>
                  <a:lnTo>
                    <a:pt x="747" y="650"/>
                  </a:lnTo>
                  <a:lnTo>
                    <a:pt x="748" y="650"/>
                  </a:lnTo>
                  <a:lnTo>
                    <a:pt x="749" y="651"/>
                  </a:lnTo>
                  <a:lnTo>
                    <a:pt x="750" y="651"/>
                  </a:lnTo>
                  <a:lnTo>
                    <a:pt x="755" y="653"/>
                  </a:lnTo>
                  <a:lnTo>
                    <a:pt x="756" y="653"/>
                  </a:lnTo>
                  <a:lnTo>
                    <a:pt x="757" y="653"/>
                  </a:lnTo>
                  <a:lnTo>
                    <a:pt x="759" y="653"/>
                  </a:lnTo>
                  <a:lnTo>
                    <a:pt x="762" y="653"/>
                  </a:lnTo>
                  <a:lnTo>
                    <a:pt x="768" y="656"/>
                  </a:lnTo>
                  <a:lnTo>
                    <a:pt x="768" y="658"/>
                  </a:lnTo>
                  <a:lnTo>
                    <a:pt x="769" y="658"/>
                  </a:lnTo>
                  <a:lnTo>
                    <a:pt x="769" y="659"/>
                  </a:lnTo>
                  <a:lnTo>
                    <a:pt x="769" y="661"/>
                  </a:lnTo>
                  <a:lnTo>
                    <a:pt x="769" y="662"/>
                  </a:lnTo>
                  <a:lnTo>
                    <a:pt x="768" y="663"/>
                  </a:lnTo>
                  <a:lnTo>
                    <a:pt x="764" y="662"/>
                  </a:lnTo>
                  <a:lnTo>
                    <a:pt x="763" y="662"/>
                  </a:lnTo>
                  <a:lnTo>
                    <a:pt x="762" y="662"/>
                  </a:lnTo>
                  <a:lnTo>
                    <a:pt x="762" y="663"/>
                  </a:lnTo>
                  <a:lnTo>
                    <a:pt x="761" y="662"/>
                  </a:lnTo>
                  <a:lnTo>
                    <a:pt x="760" y="662"/>
                  </a:lnTo>
                  <a:lnTo>
                    <a:pt x="760" y="663"/>
                  </a:lnTo>
                  <a:lnTo>
                    <a:pt x="758" y="662"/>
                  </a:lnTo>
                  <a:lnTo>
                    <a:pt x="756" y="661"/>
                  </a:lnTo>
                  <a:lnTo>
                    <a:pt x="755" y="659"/>
                  </a:lnTo>
                  <a:lnTo>
                    <a:pt x="754" y="659"/>
                  </a:lnTo>
                  <a:lnTo>
                    <a:pt x="754" y="658"/>
                  </a:lnTo>
                  <a:lnTo>
                    <a:pt x="752" y="658"/>
                  </a:lnTo>
                  <a:lnTo>
                    <a:pt x="750" y="658"/>
                  </a:lnTo>
                  <a:lnTo>
                    <a:pt x="747" y="656"/>
                  </a:lnTo>
                  <a:lnTo>
                    <a:pt x="745" y="656"/>
                  </a:lnTo>
                  <a:lnTo>
                    <a:pt x="744" y="656"/>
                  </a:lnTo>
                  <a:lnTo>
                    <a:pt x="743" y="658"/>
                  </a:lnTo>
                  <a:lnTo>
                    <a:pt x="741" y="659"/>
                  </a:lnTo>
                  <a:lnTo>
                    <a:pt x="743" y="659"/>
                  </a:lnTo>
                  <a:lnTo>
                    <a:pt x="743" y="658"/>
                  </a:lnTo>
                  <a:lnTo>
                    <a:pt x="745" y="656"/>
                  </a:lnTo>
                  <a:lnTo>
                    <a:pt x="747" y="658"/>
                  </a:lnTo>
                  <a:lnTo>
                    <a:pt x="750" y="659"/>
                  </a:lnTo>
                  <a:lnTo>
                    <a:pt x="752" y="659"/>
                  </a:lnTo>
                  <a:lnTo>
                    <a:pt x="754" y="659"/>
                  </a:lnTo>
                  <a:lnTo>
                    <a:pt x="754" y="661"/>
                  </a:lnTo>
                  <a:lnTo>
                    <a:pt x="754" y="662"/>
                  </a:lnTo>
                  <a:lnTo>
                    <a:pt x="752" y="661"/>
                  </a:lnTo>
                  <a:lnTo>
                    <a:pt x="749" y="661"/>
                  </a:lnTo>
                  <a:lnTo>
                    <a:pt x="749" y="662"/>
                  </a:lnTo>
                  <a:lnTo>
                    <a:pt x="748" y="662"/>
                  </a:lnTo>
                  <a:lnTo>
                    <a:pt x="747" y="663"/>
                  </a:lnTo>
                  <a:lnTo>
                    <a:pt x="746" y="663"/>
                  </a:lnTo>
                  <a:lnTo>
                    <a:pt x="745" y="664"/>
                  </a:lnTo>
                  <a:lnTo>
                    <a:pt x="745" y="665"/>
                  </a:lnTo>
                  <a:lnTo>
                    <a:pt x="746" y="664"/>
                  </a:lnTo>
                  <a:lnTo>
                    <a:pt x="747" y="664"/>
                  </a:lnTo>
                  <a:lnTo>
                    <a:pt x="748" y="663"/>
                  </a:lnTo>
                  <a:lnTo>
                    <a:pt x="749" y="662"/>
                  </a:lnTo>
                  <a:lnTo>
                    <a:pt x="750" y="662"/>
                  </a:lnTo>
                  <a:lnTo>
                    <a:pt x="754" y="663"/>
                  </a:lnTo>
                  <a:lnTo>
                    <a:pt x="758" y="666"/>
                  </a:lnTo>
                  <a:lnTo>
                    <a:pt x="756" y="666"/>
                  </a:lnTo>
                  <a:lnTo>
                    <a:pt x="755" y="667"/>
                  </a:lnTo>
                  <a:lnTo>
                    <a:pt x="752" y="666"/>
                  </a:lnTo>
                  <a:lnTo>
                    <a:pt x="750" y="666"/>
                  </a:lnTo>
                  <a:lnTo>
                    <a:pt x="750" y="667"/>
                  </a:lnTo>
                  <a:lnTo>
                    <a:pt x="752" y="667"/>
                  </a:lnTo>
                  <a:lnTo>
                    <a:pt x="752" y="669"/>
                  </a:lnTo>
                  <a:lnTo>
                    <a:pt x="754" y="669"/>
                  </a:lnTo>
                  <a:lnTo>
                    <a:pt x="755" y="669"/>
                  </a:lnTo>
                  <a:lnTo>
                    <a:pt x="755" y="670"/>
                  </a:lnTo>
                  <a:lnTo>
                    <a:pt x="756" y="671"/>
                  </a:lnTo>
                  <a:lnTo>
                    <a:pt x="755" y="671"/>
                  </a:lnTo>
                  <a:lnTo>
                    <a:pt x="754" y="671"/>
                  </a:lnTo>
                  <a:lnTo>
                    <a:pt x="754" y="670"/>
                  </a:lnTo>
                  <a:lnTo>
                    <a:pt x="749" y="670"/>
                  </a:lnTo>
                  <a:lnTo>
                    <a:pt x="752" y="671"/>
                  </a:lnTo>
                  <a:lnTo>
                    <a:pt x="754" y="671"/>
                  </a:lnTo>
                  <a:lnTo>
                    <a:pt x="754" y="672"/>
                  </a:lnTo>
                  <a:lnTo>
                    <a:pt x="756" y="672"/>
                  </a:lnTo>
                  <a:lnTo>
                    <a:pt x="757" y="672"/>
                  </a:lnTo>
                  <a:lnTo>
                    <a:pt x="756" y="673"/>
                  </a:lnTo>
                  <a:lnTo>
                    <a:pt x="752" y="672"/>
                  </a:lnTo>
                  <a:lnTo>
                    <a:pt x="750" y="671"/>
                  </a:lnTo>
                  <a:lnTo>
                    <a:pt x="749" y="671"/>
                  </a:lnTo>
                  <a:lnTo>
                    <a:pt x="748" y="671"/>
                  </a:lnTo>
                  <a:lnTo>
                    <a:pt x="749" y="672"/>
                  </a:lnTo>
                  <a:lnTo>
                    <a:pt x="750" y="672"/>
                  </a:lnTo>
                  <a:lnTo>
                    <a:pt x="750" y="673"/>
                  </a:lnTo>
                  <a:lnTo>
                    <a:pt x="749" y="673"/>
                  </a:lnTo>
                  <a:lnTo>
                    <a:pt x="748" y="672"/>
                  </a:lnTo>
                  <a:lnTo>
                    <a:pt x="748" y="673"/>
                  </a:lnTo>
                  <a:lnTo>
                    <a:pt x="747" y="673"/>
                  </a:lnTo>
                  <a:lnTo>
                    <a:pt x="747" y="672"/>
                  </a:lnTo>
                  <a:lnTo>
                    <a:pt x="746" y="672"/>
                  </a:lnTo>
                  <a:lnTo>
                    <a:pt x="745" y="672"/>
                  </a:lnTo>
                  <a:lnTo>
                    <a:pt x="744" y="671"/>
                  </a:lnTo>
                  <a:lnTo>
                    <a:pt x="743" y="671"/>
                  </a:lnTo>
                  <a:lnTo>
                    <a:pt x="741" y="670"/>
                  </a:lnTo>
                  <a:lnTo>
                    <a:pt x="740" y="670"/>
                  </a:lnTo>
                  <a:lnTo>
                    <a:pt x="740" y="671"/>
                  </a:lnTo>
                  <a:lnTo>
                    <a:pt x="741" y="671"/>
                  </a:lnTo>
                  <a:lnTo>
                    <a:pt x="743" y="671"/>
                  </a:lnTo>
                  <a:lnTo>
                    <a:pt x="743" y="672"/>
                  </a:lnTo>
                  <a:lnTo>
                    <a:pt x="745" y="672"/>
                  </a:lnTo>
                  <a:lnTo>
                    <a:pt x="745" y="673"/>
                  </a:lnTo>
                  <a:lnTo>
                    <a:pt x="746" y="673"/>
                  </a:lnTo>
                  <a:lnTo>
                    <a:pt x="747" y="673"/>
                  </a:lnTo>
                  <a:lnTo>
                    <a:pt x="747" y="674"/>
                  </a:lnTo>
                  <a:lnTo>
                    <a:pt x="749" y="674"/>
                  </a:lnTo>
                  <a:lnTo>
                    <a:pt x="750" y="674"/>
                  </a:lnTo>
                  <a:lnTo>
                    <a:pt x="752" y="674"/>
                  </a:lnTo>
                  <a:lnTo>
                    <a:pt x="754" y="676"/>
                  </a:lnTo>
                  <a:lnTo>
                    <a:pt x="755" y="676"/>
                  </a:lnTo>
                  <a:lnTo>
                    <a:pt x="754" y="677"/>
                  </a:lnTo>
                  <a:lnTo>
                    <a:pt x="752" y="677"/>
                  </a:lnTo>
                  <a:lnTo>
                    <a:pt x="750" y="678"/>
                  </a:lnTo>
                  <a:lnTo>
                    <a:pt x="748" y="677"/>
                  </a:lnTo>
                  <a:lnTo>
                    <a:pt x="749" y="678"/>
                  </a:lnTo>
                  <a:lnTo>
                    <a:pt x="748" y="679"/>
                  </a:lnTo>
                  <a:lnTo>
                    <a:pt x="749" y="679"/>
                  </a:lnTo>
                  <a:lnTo>
                    <a:pt x="750" y="679"/>
                  </a:lnTo>
                  <a:lnTo>
                    <a:pt x="750" y="678"/>
                  </a:lnTo>
                  <a:lnTo>
                    <a:pt x="752" y="679"/>
                  </a:lnTo>
                  <a:lnTo>
                    <a:pt x="754" y="679"/>
                  </a:lnTo>
                  <a:lnTo>
                    <a:pt x="754" y="681"/>
                  </a:lnTo>
                  <a:lnTo>
                    <a:pt x="755" y="681"/>
                  </a:lnTo>
                  <a:lnTo>
                    <a:pt x="756" y="681"/>
                  </a:lnTo>
                  <a:lnTo>
                    <a:pt x="757" y="679"/>
                  </a:lnTo>
                  <a:lnTo>
                    <a:pt x="757" y="681"/>
                  </a:lnTo>
                  <a:lnTo>
                    <a:pt x="758" y="679"/>
                  </a:lnTo>
                  <a:lnTo>
                    <a:pt x="759" y="679"/>
                  </a:lnTo>
                  <a:lnTo>
                    <a:pt x="760" y="679"/>
                  </a:lnTo>
                  <a:lnTo>
                    <a:pt x="760" y="681"/>
                  </a:lnTo>
                  <a:lnTo>
                    <a:pt x="759" y="681"/>
                  </a:lnTo>
                  <a:lnTo>
                    <a:pt x="759" y="682"/>
                  </a:lnTo>
                  <a:lnTo>
                    <a:pt x="760" y="682"/>
                  </a:lnTo>
                  <a:lnTo>
                    <a:pt x="761" y="682"/>
                  </a:lnTo>
                  <a:lnTo>
                    <a:pt x="762" y="683"/>
                  </a:lnTo>
                  <a:lnTo>
                    <a:pt x="761" y="683"/>
                  </a:lnTo>
                  <a:lnTo>
                    <a:pt x="761" y="684"/>
                  </a:lnTo>
                  <a:lnTo>
                    <a:pt x="760" y="684"/>
                  </a:lnTo>
                  <a:lnTo>
                    <a:pt x="760" y="685"/>
                  </a:lnTo>
                  <a:lnTo>
                    <a:pt x="757" y="686"/>
                  </a:lnTo>
                  <a:lnTo>
                    <a:pt x="756" y="686"/>
                  </a:lnTo>
                  <a:lnTo>
                    <a:pt x="756" y="687"/>
                  </a:lnTo>
                  <a:lnTo>
                    <a:pt x="757" y="687"/>
                  </a:lnTo>
                  <a:lnTo>
                    <a:pt x="757" y="686"/>
                  </a:lnTo>
                  <a:lnTo>
                    <a:pt x="758" y="686"/>
                  </a:lnTo>
                  <a:lnTo>
                    <a:pt x="759" y="686"/>
                  </a:lnTo>
                  <a:lnTo>
                    <a:pt x="760" y="685"/>
                  </a:lnTo>
                  <a:lnTo>
                    <a:pt x="761" y="685"/>
                  </a:lnTo>
                  <a:lnTo>
                    <a:pt x="761" y="686"/>
                  </a:lnTo>
                  <a:lnTo>
                    <a:pt x="762" y="685"/>
                  </a:lnTo>
                  <a:lnTo>
                    <a:pt x="764" y="686"/>
                  </a:lnTo>
                  <a:lnTo>
                    <a:pt x="764" y="687"/>
                  </a:lnTo>
                  <a:lnTo>
                    <a:pt x="766" y="687"/>
                  </a:lnTo>
                  <a:lnTo>
                    <a:pt x="768" y="688"/>
                  </a:lnTo>
                  <a:lnTo>
                    <a:pt x="768" y="689"/>
                  </a:lnTo>
                  <a:lnTo>
                    <a:pt x="766" y="689"/>
                  </a:lnTo>
                  <a:lnTo>
                    <a:pt x="766" y="692"/>
                  </a:lnTo>
                  <a:lnTo>
                    <a:pt x="768" y="692"/>
                  </a:lnTo>
                  <a:lnTo>
                    <a:pt x="766" y="693"/>
                  </a:lnTo>
                  <a:lnTo>
                    <a:pt x="764" y="694"/>
                  </a:lnTo>
                  <a:lnTo>
                    <a:pt x="764" y="695"/>
                  </a:lnTo>
                  <a:lnTo>
                    <a:pt x="766" y="695"/>
                  </a:lnTo>
                  <a:lnTo>
                    <a:pt x="766" y="694"/>
                  </a:lnTo>
                  <a:lnTo>
                    <a:pt x="768" y="693"/>
                  </a:lnTo>
                  <a:lnTo>
                    <a:pt x="768" y="692"/>
                  </a:lnTo>
                  <a:lnTo>
                    <a:pt x="769" y="692"/>
                  </a:lnTo>
                  <a:lnTo>
                    <a:pt x="770" y="692"/>
                  </a:lnTo>
                  <a:lnTo>
                    <a:pt x="772" y="692"/>
                  </a:lnTo>
                  <a:lnTo>
                    <a:pt x="772" y="693"/>
                  </a:lnTo>
                  <a:lnTo>
                    <a:pt x="771" y="693"/>
                  </a:lnTo>
                  <a:lnTo>
                    <a:pt x="771" y="694"/>
                  </a:lnTo>
                  <a:lnTo>
                    <a:pt x="772" y="693"/>
                  </a:lnTo>
                  <a:lnTo>
                    <a:pt x="773" y="693"/>
                  </a:lnTo>
                  <a:lnTo>
                    <a:pt x="773" y="694"/>
                  </a:lnTo>
                  <a:lnTo>
                    <a:pt x="773" y="695"/>
                  </a:lnTo>
                  <a:lnTo>
                    <a:pt x="772" y="696"/>
                  </a:lnTo>
                  <a:lnTo>
                    <a:pt x="773" y="696"/>
                  </a:lnTo>
                  <a:lnTo>
                    <a:pt x="774" y="696"/>
                  </a:lnTo>
                  <a:lnTo>
                    <a:pt x="774" y="695"/>
                  </a:lnTo>
                  <a:lnTo>
                    <a:pt x="775" y="695"/>
                  </a:lnTo>
                  <a:lnTo>
                    <a:pt x="775" y="696"/>
                  </a:lnTo>
                  <a:lnTo>
                    <a:pt x="775" y="697"/>
                  </a:lnTo>
                  <a:lnTo>
                    <a:pt x="775" y="698"/>
                  </a:lnTo>
                  <a:lnTo>
                    <a:pt x="775" y="699"/>
                  </a:lnTo>
                  <a:lnTo>
                    <a:pt x="777" y="699"/>
                  </a:lnTo>
                  <a:lnTo>
                    <a:pt x="778" y="699"/>
                  </a:lnTo>
                  <a:lnTo>
                    <a:pt x="778" y="698"/>
                  </a:lnTo>
                  <a:lnTo>
                    <a:pt x="778" y="697"/>
                  </a:lnTo>
                  <a:lnTo>
                    <a:pt x="777" y="696"/>
                  </a:lnTo>
                  <a:lnTo>
                    <a:pt x="778" y="696"/>
                  </a:lnTo>
                  <a:lnTo>
                    <a:pt x="779" y="696"/>
                  </a:lnTo>
                  <a:lnTo>
                    <a:pt x="780" y="696"/>
                  </a:lnTo>
                  <a:lnTo>
                    <a:pt x="780" y="695"/>
                  </a:lnTo>
                  <a:lnTo>
                    <a:pt x="781" y="695"/>
                  </a:lnTo>
                  <a:lnTo>
                    <a:pt x="781" y="696"/>
                  </a:lnTo>
                  <a:lnTo>
                    <a:pt x="781" y="697"/>
                  </a:lnTo>
                  <a:lnTo>
                    <a:pt x="780" y="697"/>
                  </a:lnTo>
                  <a:lnTo>
                    <a:pt x="780" y="699"/>
                  </a:lnTo>
                  <a:lnTo>
                    <a:pt x="781" y="698"/>
                  </a:lnTo>
                  <a:lnTo>
                    <a:pt x="781" y="697"/>
                  </a:lnTo>
                  <a:lnTo>
                    <a:pt x="783" y="697"/>
                  </a:lnTo>
                  <a:lnTo>
                    <a:pt x="784" y="696"/>
                  </a:lnTo>
                  <a:lnTo>
                    <a:pt x="784" y="695"/>
                  </a:lnTo>
                  <a:lnTo>
                    <a:pt x="785" y="695"/>
                  </a:lnTo>
                  <a:lnTo>
                    <a:pt x="785" y="694"/>
                  </a:lnTo>
                  <a:lnTo>
                    <a:pt x="786" y="694"/>
                  </a:lnTo>
                  <a:lnTo>
                    <a:pt x="787" y="695"/>
                  </a:lnTo>
                  <a:lnTo>
                    <a:pt x="789" y="695"/>
                  </a:lnTo>
                  <a:lnTo>
                    <a:pt x="789" y="696"/>
                  </a:lnTo>
                  <a:lnTo>
                    <a:pt x="787" y="697"/>
                  </a:lnTo>
                  <a:lnTo>
                    <a:pt x="786" y="697"/>
                  </a:lnTo>
                  <a:lnTo>
                    <a:pt x="785" y="699"/>
                  </a:lnTo>
                  <a:lnTo>
                    <a:pt x="784" y="700"/>
                  </a:lnTo>
                  <a:lnTo>
                    <a:pt x="785" y="700"/>
                  </a:lnTo>
                  <a:lnTo>
                    <a:pt x="785" y="701"/>
                  </a:lnTo>
                  <a:lnTo>
                    <a:pt x="784" y="701"/>
                  </a:lnTo>
                  <a:lnTo>
                    <a:pt x="784" y="702"/>
                  </a:lnTo>
                  <a:lnTo>
                    <a:pt x="785" y="702"/>
                  </a:lnTo>
                  <a:lnTo>
                    <a:pt x="785" y="701"/>
                  </a:lnTo>
                  <a:lnTo>
                    <a:pt x="786" y="701"/>
                  </a:lnTo>
                  <a:lnTo>
                    <a:pt x="786" y="700"/>
                  </a:lnTo>
                  <a:lnTo>
                    <a:pt x="787" y="700"/>
                  </a:lnTo>
                  <a:lnTo>
                    <a:pt x="787" y="701"/>
                  </a:lnTo>
                  <a:lnTo>
                    <a:pt x="787" y="702"/>
                  </a:lnTo>
                  <a:lnTo>
                    <a:pt x="789" y="702"/>
                  </a:lnTo>
                  <a:lnTo>
                    <a:pt x="789" y="701"/>
                  </a:lnTo>
                  <a:lnTo>
                    <a:pt x="789" y="700"/>
                  </a:lnTo>
                  <a:lnTo>
                    <a:pt x="789" y="699"/>
                  </a:lnTo>
                  <a:lnTo>
                    <a:pt x="790" y="699"/>
                  </a:lnTo>
                  <a:lnTo>
                    <a:pt x="791" y="700"/>
                  </a:lnTo>
                  <a:lnTo>
                    <a:pt x="791" y="701"/>
                  </a:lnTo>
                  <a:lnTo>
                    <a:pt x="792" y="701"/>
                  </a:lnTo>
                  <a:lnTo>
                    <a:pt x="792" y="702"/>
                  </a:lnTo>
                  <a:lnTo>
                    <a:pt x="791" y="702"/>
                  </a:lnTo>
                  <a:lnTo>
                    <a:pt x="790" y="704"/>
                  </a:lnTo>
                  <a:lnTo>
                    <a:pt x="791" y="704"/>
                  </a:lnTo>
                  <a:lnTo>
                    <a:pt x="792" y="704"/>
                  </a:lnTo>
                  <a:lnTo>
                    <a:pt x="792" y="702"/>
                  </a:lnTo>
                  <a:lnTo>
                    <a:pt x="793" y="702"/>
                  </a:lnTo>
                  <a:lnTo>
                    <a:pt x="793" y="704"/>
                  </a:lnTo>
                  <a:lnTo>
                    <a:pt x="793" y="705"/>
                  </a:lnTo>
                  <a:lnTo>
                    <a:pt x="794" y="705"/>
                  </a:lnTo>
                  <a:lnTo>
                    <a:pt x="795" y="705"/>
                  </a:lnTo>
                  <a:lnTo>
                    <a:pt x="797" y="705"/>
                  </a:lnTo>
                  <a:lnTo>
                    <a:pt x="797" y="707"/>
                  </a:lnTo>
                  <a:lnTo>
                    <a:pt x="798" y="708"/>
                  </a:lnTo>
                  <a:lnTo>
                    <a:pt x="798" y="709"/>
                  </a:lnTo>
                  <a:lnTo>
                    <a:pt x="795" y="709"/>
                  </a:lnTo>
                  <a:lnTo>
                    <a:pt x="794" y="709"/>
                  </a:lnTo>
                  <a:lnTo>
                    <a:pt x="793" y="710"/>
                  </a:lnTo>
                  <a:lnTo>
                    <a:pt x="791" y="709"/>
                  </a:lnTo>
                  <a:lnTo>
                    <a:pt x="792" y="710"/>
                  </a:lnTo>
                  <a:lnTo>
                    <a:pt x="793" y="710"/>
                  </a:lnTo>
                  <a:lnTo>
                    <a:pt x="794" y="710"/>
                  </a:lnTo>
                  <a:lnTo>
                    <a:pt x="795" y="710"/>
                  </a:lnTo>
                  <a:lnTo>
                    <a:pt x="797" y="711"/>
                  </a:lnTo>
                  <a:lnTo>
                    <a:pt x="797" y="712"/>
                  </a:lnTo>
                  <a:lnTo>
                    <a:pt x="797" y="713"/>
                  </a:lnTo>
                  <a:lnTo>
                    <a:pt x="797" y="715"/>
                  </a:lnTo>
                  <a:lnTo>
                    <a:pt x="795" y="713"/>
                  </a:lnTo>
                  <a:lnTo>
                    <a:pt x="793" y="713"/>
                  </a:lnTo>
                  <a:lnTo>
                    <a:pt x="792" y="713"/>
                  </a:lnTo>
                  <a:lnTo>
                    <a:pt x="789" y="712"/>
                  </a:lnTo>
                  <a:lnTo>
                    <a:pt x="787" y="712"/>
                  </a:lnTo>
                  <a:lnTo>
                    <a:pt x="792" y="715"/>
                  </a:lnTo>
                  <a:lnTo>
                    <a:pt x="793" y="713"/>
                  </a:lnTo>
                  <a:lnTo>
                    <a:pt x="793" y="715"/>
                  </a:lnTo>
                  <a:lnTo>
                    <a:pt x="792" y="716"/>
                  </a:lnTo>
                  <a:lnTo>
                    <a:pt x="791" y="715"/>
                  </a:lnTo>
                  <a:lnTo>
                    <a:pt x="787" y="716"/>
                  </a:lnTo>
                  <a:lnTo>
                    <a:pt x="787" y="717"/>
                  </a:lnTo>
                  <a:lnTo>
                    <a:pt x="789" y="717"/>
                  </a:lnTo>
                  <a:lnTo>
                    <a:pt x="790" y="716"/>
                  </a:lnTo>
                  <a:lnTo>
                    <a:pt x="792" y="716"/>
                  </a:lnTo>
                  <a:lnTo>
                    <a:pt x="793" y="716"/>
                  </a:lnTo>
                  <a:lnTo>
                    <a:pt x="795" y="715"/>
                  </a:lnTo>
                  <a:lnTo>
                    <a:pt x="797" y="715"/>
                  </a:lnTo>
                  <a:lnTo>
                    <a:pt x="795" y="716"/>
                  </a:lnTo>
                  <a:lnTo>
                    <a:pt x="795" y="717"/>
                  </a:lnTo>
                  <a:lnTo>
                    <a:pt x="794" y="716"/>
                  </a:lnTo>
                  <a:lnTo>
                    <a:pt x="794" y="717"/>
                  </a:lnTo>
                  <a:lnTo>
                    <a:pt x="790" y="718"/>
                  </a:lnTo>
                  <a:lnTo>
                    <a:pt x="789" y="719"/>
                  </a:lnTo>
                  <a:lnTo>
                    <a:pt x="789" y="722"/>
                  </a:lnTo>
                  <a:lnTo>
                    <a:pt x="790" y="722"/>
                  </a:lnTo>
                  <a:lnTo>
                    <a:pt x="790" y="720"/>
                  </a:lnTo>
                  <a:lnTo>
                    <a:pt x="790" y="719"/>
                  </a:lnTo>
                  <a:lnTo>
                    <a:pt x="791" y="718"/>
                  </a:lnTo>
                  <a:lnTo>
                    <a:pt x="792" y="718"/>
                  </a:lnTo>
                  <a:lnTo>
                    <a:pt x="793" y="718"/>
                  </a:lnTo>
                  <a:lnTo>
                    <a:pt x="794" y="717"/>
                  </a:lnTo>
                  <a:lnTo>
                    <a:pt x="795" y="717"/>
                  </a:lnTo>
                  <a:lnTo>
                    <a:pt x="797" y="717"/>
                  </a:lnTo>
                  <a:lnTo>
                    <a:pt x="797" y="716"/>
                  </a:lnTo>
                  <a:lnTo>
                    <a:pt x="798" y="716"/>
                  </a:lnTo>
                  <a:lnTo>
                    <a:pt x="800" y="716"/>
                  </a:lnTo>
                  <a:lnTo>
                    <a:pt x="801" y="716"/>
                  </a:lnTo>
                  <a:lnTo>
                    <a:pt x="802" y="716"/>
                  </a:lnTo>
                  <a:lnTo>
                    <a:pt x="803" y="715"/>
                  </a:lnTo>
                  <a:lnTo>
                    <a:pt x="802" y="715"/>
                  </a:lnTo>
                  <a:lnTo>
                    <a:pt x="798" y="715"/>
                  </a:lnTo>
                  <a:lnTo>
                    <a:pt x="798" y="713"/>
                  </a:lnTo>
                  <a:lnTo>
                    <a:pt x="800" y="713"/>
                  </a:lnTo>
                  <a:lnTo>
                    <a:pt x="800" y="712"/>
                  </a:lnTo>
                  <a:lnTo>
                    <a:pt x="801" y="712"/>
                  </a:lnTo>
                  <a:lnTo>
                    <a:pt x="801" y="713"/>
                  </a:lnTo>
                  <a:lnTo>
                    <a:pt x="802" y="713"/>
                  </a:lnTo>
                  <a:lnTo>
                    <a:pt x="803" y="713"/>
                  </a:lnTo>
                  <a:lnTo>
                    <a:pt x="804" y="713"/>
                  </a:lnTo>
                  <a:lnTo>
                    <a:pt x="804" y="715"/>
                  </a:lnTo>
                  <a:lnTo>
                    <a:pt x="805" y="715"/>
                  </a:lnTo>
                  <a:lnTo>
                    <a:pt x="804" y="713"/>
                  </a:lnTo>
                  <a:lnTo>
                    <a:pt x="805" y="713"/>
                  </a:lnTo>
                  <a:lnTo>
                    <a:pt x="806" y="715"/>
                  </a:lnTo>
                  <a:lnTo>
                    <a:pt x="806" y="716"/>
                  </a:lnTo>
                  <a:lnTo>
                    <a:pt x="806" y="717"/>
                  </a:lnTo>
                  <a:lnTo>
                    <a:pt x="806" y="718"/>
                  </a:lnTo>
                  <a:lnTo>
                    <a:pt x="804" y="718"/>
                  </a:lnTo>
                  <a:lnTo>
                    <a:pt x="804" y="719"/>
                  </a:lnTo>
                  <a:lnTo>
                    <a:pt x="804" y="722"/>
                  </a:lnTo>
                  <a:lnTo>
                    <a:pt x="804" y="723"/>
                  </a:lnTo>
                  <a:lnTo>
                    <a:pt x="804" y="724"/>
                  </a:lnTo>
                  <a:lnTo>
                    <a:pt x="803" y="724"/>
                  </a:lnTo>
                  <a:lnTo>
                    <a:pt x="802" y="724"/>
                  </a:lnTo>
                  <a:lnTo>
                    <a:pt x="801" y="724"/>
                  </a:lnTo>
                  <a:lnTo>
                    <a:pt x="801" y="725"/>
                  </a:lnTo>
                  <a:lnTo>
                    <a:pt x="801" y="727"/>
                  </a:lnTo>
                  <a:lnTo>
                    <a:pt x="800" y="727"/>
                  </a:lnTo>
                  <a:lnTo>
                    <a:pt x="798" y="727"/>
                  </a:lnTo>
                  <a:lnTo>
                    <a:pt x="801" y="728"/>
                  </a:lnTo>
                  <a:lnTo>
                    <a:pt x="801" y="727"/>
                  </a:lnTo>
                  <a:lnTo>
                    <a:pt x="802" y="727"/>
                  </a:lnTo>
                  <a:lnTo>
                    <a:pt x="802" y="728"/>
                  </a:lnTo>
                  <a:lnTo>
                    <a:pt x="802" y="730"/>
                  </a:lnTo>
                  <a:lnTo>
                    <a:pt x="803" y="730"/>
                  </a:lnTo>
                  <a:lnTo>
                    <a:pt x="803" y="729"/>
                  </a:lnTo>
                  <a:lnTo>
                    <a:pt x="803" y="728"/>
                  </a:lnTo>
                  <a:lnTo>
                    <a:pt x="803" y="727"/>
                  </a:lnTo>
                  <a:lnTo>
                    <a:pt x="803" y="725"/>
                  </a:lnTo>
                  <a:lnTo>
                    <a:pt x="804" y="725"/>
                  </a:lnTo>
                  <a:lnTo>
                    <a:pt x="804" y="724"/>
                  </a:lnTo>
                  <a:lnTo>
                    <a:pt x="805" y="724"/>
                  </a:lnTo>
                  <a:lnTo>
                    <a:pt x="806" y="723"/>
                  </a:lnTo>
                  <a:lnTo>
                    <a:pt x="807" y="723"/>
                  </a:lnTo>
                  <a:lnTo>
                    <a:pt x="807" y="724"/>
                  </a:lnTo>
                  <a:lnTo>
                    <a:pt x="808" y="725"/>
                  </a:lnTo>
                  <a:lnTo>
                    <a:pt x="808" y="724"/>
                  </a:lnTo>
                  <a:lnTo>
                    <a:pt x="808" y="723"/>
                  </a:lnTo>
                  <a:lnTo>
                    <a:pt x="809" y="724"/>
                  </a:lnTo>
                  <a:lnTo>
                    <a:pt x="809" y="723"/>
                  </a:lnTo>
                  <a:lnTo>
                    <a:pt x="811" y="723"/>
                  </a:lnTo>
                  <a:lnTo>
                    <a:pt x="811" y="724"/>
                  </a:lnTo>
                  <a:lnTo>
                    <a:pt x="811" y="725"/>
                  </a:lnTo>
                  <a:lnTo>
                    <a:pt x="811" y="727"/>
                  </a:lnTo>
                  <a:lnTo>
                    <a:pt x="813" y="727"/>
                  </a:lnTo>
                  <a:lnTo>
                    <a:pt x="813" y="728"/>
                  </a:lnTo>
                  <a:lnTo>
                    <a:pt x="814" y="729"/>
                  </a:lnTo>
                  <a:lnTo>
                    <a:pt x="814" y="728"/>
                  </a:lnTo>
                  <a:lnTo>
                    <a:pt x="814" y="727"/>
                  </a:lnTo>
                  <a:lnTo>
                    <a:pt x="813" y="727"/>
                  </a:lnTo>
                  <a:lnTo>
                    <a:pt x="813" y="725"/>
                  </a:lnTo>
                  <a:lnTo>
                    <a:pt x="813" y="724"/>
                  </a:lnTo>
                  <a:lnTo>
                    <a:pt x="814" y="724"/>
                  </a:lnTo>
                  <a:lnTo>
                    <a:pt x="814" y="723"/>
                  </a:lnTo>
                  <a:lnTo>
                    <a:pt x="814" y="722"/>
                  </a:lnTo>
                  <a:lnTo>
                    <a:pt x="814" y="720"/>
                  </a:lnTo>
                  <a:lnTo>
                    <a:pt x="815" y="720"/>
                  </a:lnTo>
                  <a:lnTo>
                    <a:pt x="816" y="720"/>
                  </a:lnTo>
                  <a:lnTo>
                    <a:pt x="817" y="722"/>
                  </a:lnTo>
                  <a:lnTo>
                    <a:pt x="816" y="722"/>
                  </a:lnTo>
                  <a:lnTo>
                    <a:pt x="816" y="723"/>
                  </a:lnTo>
                  <a:lnTo>
                    <a:pt x="816" y="724"/>
                  </a:lnTo>
                  <a:lnTo>
                    <a:pt x="817" y="724"/>
                  </a:lnTo>
                  <a:lnTo>
                    <a:pt x="817" y="725"/>
                  </a:lnTo>
                  <a:lnTo>
                    <a:pt x="819" y="725"/>
                  </a:lnTo>
                  <a:lnTo>
                    <a:pt x="820" y="725"/>
                  </a:lnTo>
                  <a:lnTo>
                    <a:pt x="820" y="727"/>
                  </a:lnTo>
                  <a:lnTo>
                    <a:pt x="819" y="727"/>
                  </a:lnTo>
                  <a:lnTo>
                    <a:pt x="820" y="728"/>
                  </a:lnTo>
                  <a:lnTo>
                    <a:pt x="821" y="728"/>
                  </a:lnTo>
                  <a:lnTo>
                    <a:pt x="823" y="729"/>
                  </a:lnTo>
                  <a:lnTo>
                    <a:pt x="823" y="730"/>
                  </a:lnTo>
                  <a:lnTo>
                    <a:pt x="824" y="731"/>
                  </a:lnTo>
                  <a:lnTo>
                    <a:pt x="824" y="732"/>
                  </a:lnTo>
                  <a:lnTo>
                    <a:pt x="824" y="733"/>
                  </a:lnTo>
                  <a:lnTo>
                    <a:pt x="823" y="733"/>
                  </a:lnTo>
                  <a:lnTo>
                    <a:pt x="821" y="733"/>
                  </a:lnTo>
                  <a:lnTo>
                    <a:pt x="820" y="733"/>
                  </a:lnTo>
                  <a:close/>
                  <a:moveTo>
                    <a:pt x="798" y="722"/>
                  </a:moveTo>
                  <a:lnTo>
                    <a:pt x="800" y="722"/>
                  </a:lnTo>
                  <a:lnTo>
                    <a:pt x="800" y="720"/>
                  </a:lnTo>
                  <a:lnTo>
                    <a:pt x="801" y="720"/>
                  </a:lnTo>
                  <a:lnTo>
                    <a:pt x="802" y="719"/>
                  </a:lnTo>
                  <a:lnTo>
                    <a:pt x="803" y="718"/>
                  </a:lnTo>
                  <a:lnTo>
                    <a:pt x="802" y="717"/>
                  </a:lnTo>
                  <a:lnTo>
                    <a:pt x="802" y="718"/>
                  </a:lnTo>
                  <a:lnTo>
                    <a:pt x="801" y="719"/>
                  </a:lnTo>
                  <a:lnTo>
                    <a:pt x="800" y="720"/>
                  </a:lnTo>
                  <a:lnTo>
                    <a:pt x="798" y="722"/>
                  </a:lnTo>
                  <a:close/>
                  <a:moveTo>
                    <a:pt x="794" y="708"/>
                  </a:moveTo>
                  <a:lnTo>
                    <a:pt x="795" y="708"/>
                  </a:lnTo>
                  <a:lnTo>
                    <a:pt x="795" y="707"/>
                  </a:lnTo>
                  <a:lnTo>
                    <a:pt x="794" y="707"/>
                  </a:lnTo>
                  <a:lnTo>
                    <a:pt x="794" y="708"/>
                  </a:lnTo>
                  <a:close/>
                  <a:moveTo>
                    <a:pt x="745" y="661"/>
                  </a:moveTo>
                  <a:lnTo>
                    <a:pt x="746" y="662"/>
                  </a:lnTo>
                  <a:lnTo>
                    <a:pt x="747" y="662"/>
                  </a:lnTo>
                  <a:lnTo>
                    <a:pt x="747" y="661"/>
                  </a:lnTo>
                  <a:lnTo>
                    <a:pt x="746" y="661"/>
                  </a:lnTo>
                  <a:lnTo>
                    <a:pt x="745" y="661"/>
                  </a:lnTo>
                  <a:close/>
                  <a:moveTo>
                    <a:pt x="734" y="648"/>
                  </a:moveTo>
                  <a:lnTo>
                    <a:pt x="735" y="648"/>
                  </a:lnTo>
                  <a:lnTo>
                    <a:pt x="735" y="647"/>
                  </a:lnTo>
                  <a:lnTo>
                    <a:pt x="734" y="647"/>
                  </a:lnTo>
                  <a:lnTo>
                    <a:pt x="734" y="648"/>
                  </a:lnTo>
                  <a:close/>
                  <a:moveTo>
                    <a:pt x="679" y="585"/>
                  </a:moveTo>
                  <a:lnTo>
                    <a:pt x="681" y="583"/>
                  </a:lnTo>
                  <a:lnTo>
                    <a:pt x="679" y="583"/>
                  </a:lnTo>
                  <a:lnTo>
                    <a:pt x="679" y="585"/>
                  </a:lnTo>
                  <a:close/>
                  <a:moveTo>
                    <a:pt x="565" y="621"/>
                  </a:moveTo>
                  <a:lnTo>
                    <a:pt x="564" y="621"/>
                  </a:lnTo>
                  <a:lnTo>
                    <a:pt x="565" y="622"/>
                  </a:lnTo>
                  <a:lnTo>
                    <a:pt x="564" y="622"/>
                  </a:lnTo>
                  <a:lnTo>
                    <a:pt x="564" y="624"/>
                  </a:lnTo>
                  <a:lnTo>
                    <a:pt x="565" y="624"/>
                  </a:lnTo>
                  <a:lnTo>
                    <a:pt x="565" y="622"/>
                  </a:lnTo>
                  <a:lnTo>
                    <a:pt x="565" y="621"/>
                  </a:lnTo>
                  <a:close/>
                  <a:moveTo>
                    <a:pt x="581" y="606"/>
                  </a:moveTo>
                  <a:lnTo>
                    <a:pt x="580" y="606"/>
                  </a:lnTo>
                  <a:lnTo>
                    <a:pt x="580" y="605"/>
                  </a:lnTo>
                  <a:lnTo>
                    <a:pt x="580" y="604"/>
                  </a:lnTo>
                  <a:lnTo>
                    <a:pt x="579" y="604"/>
                  </a:lnTo>
                  <a:lnTo>
                    <a:pt x="579" y="603"/>
                  </a:lnTo>
                  <a:lnTo>
                    <a:pt x="577" y="604"/>
                  </a:lnTo>
                  <a:lnTo>
                    <a:pt x="579" y="604"/>
                  </a:lnTo>
                  <a:lnTo>
                    <a:pt x="579" y="605"/>
                  </a:lnTo>
                  <a:lnTo>
                    <a:pt x="578" y="605"/>
                  </a:lnTo>
                  <a:lnTo>
                    <a:pt x="579" y="606"/>
                  </a:lnTo>
                  <a:lnTo>
                    <a:pt x="579" y="607"/>
                  </a:lnTo>
                  <a:lnTo>
                    <a:pt x="579" y="608"/>
                  </a:lnTo>
                  <a:lnTo>
                    <a:pt x="580" y="608"/>
                  </a:lnTo>
                  <a:lnTo>
                    <a:pt x="580" y="607"/>
                  </a:lnTo>
                  <a:lnTo>
                    <a:pt x="581" y="607"/>
                  </a:lnTo>
                  <a:lnTo>
                    <a:pt x="581" y="606"/>
                  </a:lnTo>
                  <a:close/>
                  <a:moveTo>
                    <a:pt x="581" y="597"/>
                  </a:moveTo>
                  <a:lnTo>
                    <a:pt x="580" y="597"/>
                  </a:lnTo>
                  <a:lnTo>
                    <a:pt x="577" y="596"/>
                  </a:lnTo>
                  <a:lnTo>
                    <a:pt x="576" y="597"/>
                  </a:lnTo>
                  <a:lnTo>
                    <a:pt x="577" y="597"/>
                  </a:lnTo>
                  <a:lnTo>
                    <a:pt x="576" y="598"/>
                  </a:lnTo>
                  <a:lnTo>
                    <a:pt x="575" y="597"/>
                  </a:lnTo>
                  <a:lnTo>
                    <a:pt x="574" y="598"/>
                  </a:lnTo>
                  <a:lnTo>
                    <a:pt x="575" y="598"/>
                  </a:lnTo>
                  <a:lnTo>
                    <a:pt x="575" y="601"/>
                  </a:lnTo>
                  <a:lnTo>
                    <a:pt x="574" y="601"/>
                  </a:lnTo>
                  <a:lnTo>
                    <a:pt x="572" y="601"/>
                  </a:lnTo>
                  <a:lnTo>
                    <a:pt x="570" y="601"/>
                  </a:lnTo>
                  <a:lnTo>
                    <a:pt x="570" y="602"/>
                  </a:lnTo>
                  <a:lnTo>
                    <a:pt x="569" y="601"/>
                  </a:lnTo>
                  <a:lnTo>
                    <a:pt x="569" y="602"/>
                  </a:lnTo>
                  <a:lnTo>
                    <a:pt x="566" y="603"/>
                  </a:lnTo>
                  <a:lnTo>
                    <a:pt x="566" y="604"/>
                  </a:lnTo>
                  <a:lnTo>
                    <a:pt x="565" y="605"/>
                  </a:lnTo>
                  <a:lnTo>
                    <a:pt x="564" y="605"/>
                  </a:lnTo>
                  <a:lnTo>
                    <a:pt x="563" y="605"/>
                  </a:lnTo>
                  <a:lnTo>
                    <a:pt x="561" y="606"/>
                  </a:lnTo>
                  <a:lnTo>
                    <a:pt x="561" y="607"/>
                  </a:lnTo>
                  <a:lnTo>
                    <a:pt x="562" y="607"/>
                  </a:lnTo>
                  <a:lnTo>
                    <a:pt x="565" y="606"/>
                  </a:lnTo>
                  <a:lnTo>
                    <a:pt x="566" y="606"/>
                  </a:lnTo>
                  <a:lnTo>
                    <a:pt x="566" y="605"/>
                  </a:lnTo>
                  <a:lnTo>
                    <a:pt x="567" y="605"/>
                  </a:lnTo>
                  <a:lnTo>
                    <a:pt x="570" y="603"/>
                  </a:lnTo>
                  <a:lnTo>
                    <a:pt x="572" y="602"/>
                  </a:lnTo>
                  <a:lnTo>
                    <a:pt x="574" y="602"/>
                  </a:lnTo>
                  <a:lnTo>
                    <a:pt x="577" y="602"/>
                  </a:lnTo>
                  <a:lnTo>
                    <a:pt x="577" y="601"/>
                  </a:lnTo>
                  <a:lnTo>
                    <a:pt x="578" y="602"/>
                  </a:lnTo>
                  <a:lnTo>
                    <a:pt x="579" y="602"/>
                  </a:lnTo>
                  <a:lnTo>
                    <a:pt x="580" y="602"/>
                  </a:lnTo>
                  <a:lnTo>
                    <a:pt x="580" y="601"/>
                  </a:lnTo>
                  <a:lnTo>
                    <a:pt x="581" y="601"/>
                  </a:lnTo>
                  <a:lnTo>
                    <a:pt x="581" y="598"/>
                  </a:lnTo>
                  <a:lnTo>
                    <a:pt x="581" y="597"/>
                  </a:lnTo>
                  <a:close/>
                  <a:moveTo>
                    <a:pt x="590" y="548"/>
                  </a:moveTo>
                  <a:lnTo>
                    <a:pt x="589" y="547"/>
                  </a:lnTo>
                  <a:lnTo>
                    <a:pt x="588" y="547"/>
                  </a:lnTo>
                  <a:lnTo>
                    <a:pt x="589" y="548"/>
                  </a:lnTo>
                  <a:lnTo>
                    <a:pt x="590" y="548"/>
                  </a:lnTo>
                  <a:close/>
                  <a:moveTo>
                    <a:pt x="594" y="527"/>
                  </a:moveTo>
                  <a:lnTo>
                    <a:pt x="592" y="527"/>
                  </a:lnTo>
                  <a:lnTo>
                    <a:pt x="592" y="528"/>
                  </a:lnTo>
                  <a:lnTo>
                    <a:pt x="594" y="529"/>
                  </a:lnTo>
                  <a:lnTo>
                    <a:pt x="594" y="528"/>
                  </a:lnTo>
                  <a:lnTo>
                    <a:pt x="594" y="527"/>
                  </a:lnTo>
                  <a:close/>
                  <a:moveTo>
                    <a:pt x="643" y="618"/>
                  </a:moveTo>
                  <a:lnTo>
                    <a:pt x="642" y="618"/>
                  </a:lnTo>
                  <a:lnTo>
                    <a:pt x="641" y="618"/>
                  </a:lnTo>
                  <a:lnTo>
                    <a:pt x="641" y="617"/>
                  </a:lnTo>
                  <a:lnTo>
                    <a:pt x="640" y="618"/>
                  </a:lnTo>
                  <a:lnTo>
                    <a:pt x="640" y="619"/>
                  </a:lnTo>
                  <a:lnTo>
                    <a:pt x="641" y="618"/>
                  </a:lnTo>
                  <a:lnTo>
                    <a:pt x="641" y="619"/>
                  </a:lnTo>
                  <a:lnTo>
                    <a:pt x="641" y="620"/>
                  </a:lnTo>
                  <a:lnTo>
                    <a:pt x="640" y="620"/>
                  </a:lnTo>
                  <a:lnTo>
                    <a:pt x="640" y="621"/>
                  </a:lnTo>
                  <a:lnTo>
                    <a:pt x="642" y="621"/>
                  </a:lnTo>
                  <a:lnTo>
                    <a:pt x="642" y="620"/>
                  </a:lnTo>
                  <a:lnTo>
                    <a:pt x="641" y="620"/>
                  </a:lnTo>
                  <a:lnTo>
                    <a:pt x="642" y="619"/>
                  </a:lnTo>
                  <a:lnTo>
                    <a:pt x="643" y="619"/>
                  </a:lnTo>
                  <a:lnTo>
                    <a:pt x="643" y="618"/>
                  </a:lnTo>
                  <a:close/>
                  <a:moveTo>
                    <a:pt x="669" y="648"/>
                  </a:moveTo>
                  <a:lnTo>
                    <a:pt x="668" y="648"/>
                  </a:lnTo>
                  <a:lnTo>
                    <a:pt x="668" y="647"/>
                  </a:lnTo>
                  <a:lnTo>
                    <a:pt x="667" y="647"/>
                  </a:lnTo>
                  <a:lnTo>
                    <a:pt x="666" y="647"/>
                  </a:lnTo>
                  <a:lnTo>
                    <a:pt x="666" y="648"/>
                  </a:lnTo>
                  <a:lnTo>
                    <a:pt x="667" y="648"/>
                  </a:lnTo>
                  <a:lnTo>
                    <a:pt x="666" y="649"/>
                  </a:lnTo>
                  <a:lnTo>
                    <a:pt x="667" y="649"/>
                  </a:lnTo>
                  <a:lnTo>
                    <a:pt x="667" y="648"/>
                  </a:lnTo>
                  <a:lnTo>
                    <a:pt x="668" y="649"/>
                  </a:lnTo>
                  <a:lnTo>
                    <a:pt x="669" y="649"/>
                  </a:lnTo>
                  <a:lnTo>
                    <a:pt x="669" y="648"/>
                  </a:lnTo>
                  <a:close/>
                  <a:moveTo>
                    <a:pt x="671" y="573"/>
                  </a:moveTo>
                  <a:lnTo>
                    <a:pt x="671" y="572"/>
                  </a:lnTo>
                  <a:lnTo>
                    <a:pt x="676" y="570"/>
                  </a:lnTo>
                  <a:lnTo>
                    <a:pt x="671" y="571"/>
                  </a:lnTo>
                  <a:lnTo>
                    <a:pt x="671" y="572"/>
                  </a:lnTo>
                  <a:lnTo>
                    <a:pt x="670" y="572"/>
                  </a:lnTo>
                  <a:lnTo>
                    <a:pt x="670" y="573"/>
                  </a:lnTo>
                  <a:lnTo>
                    <a:pt x="670" y="574"/>
                  </a:lnTo>
                  <a:lnTo>
                    <a:pt x="669" y="575"/>
                  </a:lnTo>
                  <a:lnTo>
                    <a:pt x="668" y="576"/>
                  </a:lnTo>
                  <a:lnTo>
                    <a:pt x="668" y="578"/>
                  </a:lnTo>
                  <a:lnTo>
                    <a:pt x="669" y="576"/>
                  </a:lnTo>
                  <a:lnTo>
                    <a:pt x="670" y="575"/>
                  </a:lnTo>
                  <a:lnTo>
                    <a:pt x="670" y="574"/>
                  </a:lnTo>
                  <a:lnTo>
                    <a:pt x="671" y="573"/>
                  </a:lnTo>
                  <a:close/>
                  <a:moveTo>
                    <a:pt x="676" y="580"/>
                  </a:moveTo>
                  <a:lnTo>
                    <a:pt x="674" y="580"/>
                  </a:lnTo>
                  <a:lnTo>
                    <a:pt x="674" y="581"/>
                  </a:lnTo>
                  <a:lnTo>
                    <a:pt x="674" y="582"/>
                  </a:lnTo>
                  <a:lnTo>
                    <a:pt x="672" y="582"/>
                  </a:lnTo>
                  <a:lnTo>
                    <a:pt x="671" y="583"/>
                  </a:lnTo>
                  <a:lnTo>
                    <a:pt x="672" y="583"/>
                  </a:lnTo>
                  <a:lnTo>
                    <a:pt x="674" y="583"/>
                  </a:lnTo>
                  <a:lnTo>
                    <a:pt x="674" y="582"/>
                  </a:lnTo>
                  <a:lnTo>
                    <a:pt x="676" y="580"/>
                  </a:lnTo>
                  <a:close/>
                  <a:moveTo>
                    <a:pt x="686" y="594"/>
                  </a:moveTo>
                  <a:lnTo>
                    <a:pt x="684" y="594"/>
                  </a:lnTo>
                  <a:lnTo>
                    <a:pt x="684" y="595"/>
                  </a:lnTo>
                  <a:lnTo>
                    <a:pt x="683" y="596"/>
                  </a:lnTo>
                  <a:lnTo>
                    <a:pt x="683" y="597"/>
                  </a:lnTo>
                  <a:lnTo>
                    <a:pt x="682" y="597"/>
                  </a:lnTo>
                  <a:lnTo>
                    <a:pt x="682" y="598"/>
                  </a:lnTo>
                  <a:lnTo>
                    <a:pt x="682" y="601"/>
                  </a:lnTo>
                  <a:lnTo>
                    <a:pt x="683" y="598"/>
                  </a:lnTo>
                  <a:lnTo>
                    <a:pt x="683" y="597"/>
                  </a:lnTo>
                  <a:lnTo>
                    <a:pt x="684" y="596"/>
                  </a:lnTo>
                  <a:lnTo>
                    <a:pt x="684" y="595"/>
                  </a:lnTo>
                  <a:lnTo>
                    <a:pt x="686" y="594"/>
                  </a:lnTo>
                  <a:close/>
                  <a:moveTo>
                    <a:pt x="686" y="592"/>
                  </a:moveTo>
                  <a:lnTo>
                    <a:pt x="684" y="591"/>
                  </a:lnTo>
                  <a:lnTo>
                    <a:pt x="683" y="591"/>
                  </a:lnTo>
                  <a:lnTo>
                    <a:pt x="683" y="592"/>
                  </a:lnTo>
                  <a:lnTo>
                    <a:pt x="684" y="592"/>
                  </a:lnTo>
                  <a:lnTo>
                    <a:pt x="684" y="593"/>
                  </a:lnTo>
                  <a:lnTo>
                    <a:pt x="686" y="593"/>
                  </a:lnTo>
                  <a:lnTo>
                    <a:pt x="686" y="592"/>
                  </a:lnTo>
                  <a:close/>
                  <a:moveTo>
                    <a:pt x="691" y="586"/>
                  </a:moveTo>
                  <a:lnTo>
                    <a:pt x="692" y="585"/>
                  </a:lnTo>
                  <a:lnTo>
                    <a:pt x="691" y="585"/>
                  </a:lnTo>
                  <a:lnTo>
                    <a:pt x="691" y="586"/>
                  </a:lnTo>
                  <a:close/>
                  <a:moveTo>
                    <a:pt x="691" y="593"/>
                  </a:moveTo>
                  <a:lnTo>
                    <a:pt x="691" y="592"/>
                  </a:lnTo>
                  <a:lnTo>
                    <a:pt x="689" y="593"/>
                  </a:lnTo>
                  <a:lnTo>
                    <a:pt x="691" y="593"/>
                  </a:lnTo>
                  <a:close/>
                  <a:moveTo>
                    <a:pt x="677" y="775"/>
                  </a:moveTo>
                  <a:lnTo>
                    <a:pt x="677" y="776"/>
                  </a:lnTo>
                  <a:lnTo>
                    <a:pt x="678" y="775"/>
                  </a:lnTo>
                  <a:lnTo>
                    <a:pt x="677" y="775"/>
                  </a:lnTo>
                  <a:lnTo>
                    <a:pt x="676" y="774"/>
                  </a:lnTo>
                  <a:lnTo>
                    <a:pt x="676" y="775"/>
                  </a:lnTo>
                  <a:lnTo>
                    <a:pt x="677" y="775"/>
                  </a:lnTo>
                  <a:close/>
                  <a:moveTo>
                    <a:pt x="679" y="775"/>
                  </a:moveTo>
                  <a:lnTo>
                    <a:pt x="678" y="776"/>
                  </a:lnTo>
                  <a:lnTo>
                    <a:pt x="678" y="777"/>
                  </a:lnTo>
                  <a:lnTo>
                    <a:pt x="677" y="777"/>
                  </a:lnTo>
                  <a:lnTo>
                    <a:pt x="677" y="778"/>
                  </a:lnTo>
                  <a:lnTo>
                    <a:pt x="678" y="778"/>
                  </a:lnTo>
                  <a:lnTo>
                    <a:pt x="678" y="779"/>
                  </a:lnTo>
                  <a:lnTo>
                    <a:pt x="679" y="779"/>
                  </a:lnTo>
                  <a:lnTo>
                    <a:pt x="679" y="778"/>
                  </a:lnTo>
                  <a:lnTo>
                    <a:pt x="679" y="777"/>
                  </a:lnTo>
                  <a:lnTo>
                    <a:pt x="679" y="776"/>
                  </a:lnTo>
                  <a:lnTo>
                    <a:pt x="679" y="775"/>
                  </a:lnTo>
                  <a:close/>
                  <a:moveTo>
                    <a:pt x="680" y="772"/>
                  </a:moveTo>
                  <a:lnTo>
                    <a:pt x="679" y="773"/>
                  </a:lnTo>
                  <a:lnTo>
                    <a:pt x="678" y="772"/>
                  </a:lnTo>
                  <a:lnTo>
                    <a:pt x="678" y="770"/>
                  </a:lnTo>
                  <a:lnTo>
                    <a:pt x="677" y="769"/>
                  </a:lnTo>
                  <a:lnTo>
                    <a:pt x="676" y="769"/>
                  </a:lnTo>
                  <a:lnTo>
                    <a:pt x="676" y="768"/>
                  </a:lnTo>
                  <a:lnTo>
                    <a:pt x="674" y="767"/>
                  </a:lnTo>
                  <a:lnTo>
                    <a:pt x="674" y="768"/>
                  </a:lnTo>
                  <a:lnTo>
                    <a:pt x="674" y="769"/>
                  </a:lnTo>
                  <a:lnTo>
                    <a:pt x="676" y="769"/>
                  </a:lnTo>
                  <a:lnTo>
                    <a:pt x="677" y="770"/>
                  </a:lnTo>
                  <a:lnTo>
                    <a:pt x="678" y="772"/>
                  </a:lnTo>
                  <a:lnTo>
                    <a:pt x="678" y="773"/>
                  </a:lnTo>
                  <a:lnTo>
                    <a:pt x="678" y="774"/>
                  </a:lnTo>
                  <a:lnTo>
                    <a:pt x="679" y="774"/>
                  </a:lnTo>
                  <a:lnTo>
                    <a:pt x="679" y="773"/>
                  </a:lnTo>
                  <a:lnTo>
                    <a:pt x="680" y="773"/>
                  </a:lnTo>
                  <a:lnTo>
                    <a:pt x="680" y="772"/>
                  </a:lnTo>
                  <a:close/>
                  <a:moveTo>
                    <a:pt x="699" y="782"/>
                  </a:moveTo>
                  <a:lnTo>
                    <a:pt x="698" y="782"/>
                  </a:lnTo>
                  <a:lnTo>
                    <a:pt x="698" y="784"/>
                  </a:lnTo>
                  <a:lnTo>
                    <a:pt x="699" y="784"/>
                  </a:lnTo>
                  <a:lnTo>
                    <a:pt x="699" y="782"/>
                  </a:lnTo>
                  <a:close/>
                  <a:moveTo>
                    <a:pt x="715" y="624"/>
                  </a:moveTo>
                  <a:lnTo>
                    <a:pt x="714" y="624"/>
                  </a:lnTo>
                  <a:lnTo>
                    <a:pt x="714" y="625"/>
                  </a:lnTo>
                  <a:lnTo>
                    <a:pt x="715" y="624"/>
                  </a:lnTo>
                  <a:close/>
                  <a:moveTo>
                    <a:pt x="718" y="636"/>
                  </a:moveTo>
                  <a:lnTo>
                    <a:pt x="717" y="637"/>
                  </a:lnTo>
                  <a:lnTo>
                    <a:pt x="718" y="637"/>
                  </a:lnTo>
                  <a:lnTo>
                    <a:pt x="718" y="636"/>
                  </a:lnTo>
                  <a:close/>
                  <a:moveTo>
                    <a:pt x="720" y="632"/>
                  </a:moveTo>
                  <a:lnTo>
                    <a:pt x="718" y="632"/>
                  </a:lnTo>
                  <a:lnTo>
                    <a:pt x="718" y="633"/>
                  </a:lnTo>
                  <a:lnTo>
                    <a:pt x="718" y="635"/>
                  </a:lnTo>
                  <a:lnTo>
                    <a:pt x="720" y="633"/>
                  </a:lnTo>
                  <a:lnTo>
                    <a:pt x="720" y="632"/>
                  </a:lnTo>
                  <a:close/>
                  <a:moveTo>
                    <a:pt x="722" y="627"/>
                  </a:moveTo>
                  <a:lnTo>
                    <a:pt x="720" y="627"/>
                  </a:lnTo>
                  <a:lnTo>
                    <a:pt x="720" y="628"/>
                  </a:lnTo>
                  <a:lnTo>
                    <a:pt x="722" y="630"/>
                  </a:lnTo>
                  <a:lnTo>
                    <a:pt x="720" y="631"/>
                  </a:lnTo>
                  <a:lnTo>
                    <a:pt x="722" y="631"/>
                  </a:lnTo>
                  <a:lnTo>
                    <a:pt x="722" y="630"/>
                  </a:lnTo>
                  <a:lnTo>
                    <a:pt x="722" y="628"/>
                  </a:lnTo>
                  <a:lnTo>
                    <a:pt x="722" y="627"/>
                  </a:lnTo>
                  <a:close/>
                  <a:moveTo>
                    <a:pt x="729" y="622"/>
                  </a:moveTo>
                  <a:lnTo>
                    <a:pt x="731" y="622"/>
                  </a:lnTo>
                  <a:lnTo>
                    <a:pt x="731" y="621"/>
                  </a:lnTo>
                  <a:lnTo>
                    <a:pt x="731" y="620"/>
                  </a:lnTo>
                  <a:lnTo>
                    <a:pt x="729" y="620"/>
                  </a:lnTo>
                  <a:lnTo>
                    <a:pt x="729" y="621"/>
                  </a:lnTo>
                  <a:lnTo>
                    <a:pt x="728" y="622"/>
                  </a:lnTo>
                  <a:lnTo>
                    <a:pt x="729" y="622"/>
                  </a:lnTo>
                  <a:close/>
                  <a:moveTo>
                    <a:pt x="733" y="638"/>
                  </a:moveTo>
                  <a:lnTo>
                    <a:pt x="732" y="639"/>
                  </a:lnTo>
                  <a:lnTo>
                    <a:pt x="732" y="640"/>
                  </a:lnTo>
                  <a:lnTo>
                    <a:pt x="731" y="640"/>
                  </a:lnTo>
                  <a:lnTo>
                    <a:pt x="731" y="641"/>
                  </a:lnTo>
                  <a:lnTo>
                    <a:pt x="729" y="641"/>
                  </a:lnTo>
                  <a:lnTo>
                    <a:pt x="729" y="642"/>
                  </a:lnTo>
                  <a:lnTo>
                    <a:pt x="731" y="642"/>
                  </a:lnTo>
                  <a:lnTo>
                    <a:pt x="731" y="641"/>
                  </a:lnTo>
                  <a:lnTo>
                    <a:pt x="732" y="640"/>
                  </a:lnTo>
                  <a:lnTo>
                    <a:pt x="733" y="639"/>
                  </a:lnTo>
                  <a:lnTo>
                    <a:pt x="733" y="638"/>
                  </a:lnTo>
                  <a:close/>
                  <a:moveTo>
                    <a:pt x="747" y="677"/>
                  </a:moveTo>
                  <a:lnTo>
                    <a:pt x="746" y="677"/>
                  </a:lnTo>
                  <a:lnTo>
                    <a:pt x="746" y="678"/>
                  </a:lnTo>
                  <a:lnTo>
                    <a:pt x="747" y="678"/>
                  </a:lnTo>
                  <a:lnTo>
                    <a:pt x="747" y="677"/>
                  </a:lnTo>
                  <a:close/>
                  <a:moveTo>
                    <a:pt x="783" y="802"/>
                  </a:moveTo>
                  <a:lnTo>
                    <a:pt x="784" y="803"/>
                  </a:lnTo>
                  <a:lnTo>
                    <a:pt x="784" y="804"/>
                  </a:lnTo>
                  <a:lnTo>
                    <a:pt x="785" y="804"/>
                  </a:lnTo>
                  <a:lnTo>
                    <a:pt x="785" y="805"/>
                  </a:lnTo>
                  <a:lnTo>
                    <a:pt x="786" y="805"/>
                  </a:lnTo>
                  <a:lnTo>
                    <a:pt x="785" y="804"/>
                  </a:lnTo>
                  <a:lnTo>
                    <a:pt x="785" y="803"/>
                  </a:lnTo>
                  <a:lnTo>
                    <a:pt x="784" y="803"/>
                  </a:lnTo>
                  <a:lnTo>
                    <a:pt x="784" y="802"/>
                  </a:lnTo>
                  <a:lnTo>
                    <a:pt x="783" y="802"/>
                  </a:lnTo>
                  <a:close/>
                  <a:moveTo>
                    <a:pt x="766" y="815"/>
                  </a:moveTo>
                  <a:lnTo>
                    <a:pt x="768" y="815"/>
                  </a:lnTo>
                  <a:lnTo>
                    <a:pt x="768" y="814"/>
                  </a:lnTo>
                  <a:lnTo>
                    <a:pt x="769" y="814"/>
                  </a:lnTo>
                  <a:lnTo>
                    <a:pt x="769" y="813"/>
                  </a:lnTo>
                  <a:lnTo>
                    <a:pt x="768" y="813"/>
                  </a:lnTo>
                  <a:lnTo>
                    <a:pt x="768" y="814"/>
                  </a:lnTo>
                  <a:lnTo>
                    <a:pt x="766" y="815"/>
                  </a:lnTo>
                  <a:close/>
                  <a:moveTo>
                    <a:pt x="760" y="764"/>
                  </a:moveTo>
                  <a:lnTo>
                    <a:pt x="761" y="765"/>
                  </a:lnTo>
                  <a:lnTo>
                    <a:pt x="761" y="764"/>
                  </a:lnTo>
                  <a:lnTo>
                    <a:pt x="760" y="764"/>
                  </a:lnTo>
                  <a:close/>
                  <a:moveTo>
                    <a:pt x="756" y="803"/>
                  </a:moveTo>
                  <a:lnTo>
                    <a:pt x="756" y="804"/>
                  </a:lnTo>
                  <a:lnTo>
                    <a:pt x="757" y="804"/>
                  </a:lnTo>
                  <a:lnTo>
                    <a:pt x="757" y="803"/>
                  </a:lnTo>
                  <a:lnTo>
                    <a:pt x="756" y="803"/>
                  </a:lnTo>
                  <a:close/>
                  <a:moveTo>
                    <a:pt x="755" y="761"/>
                  </a:moveTo>
                  <a:lnTo>
                    <a:pt x="756" y="761"/>
                  </a:lnTo>
                  <a:lnTo>
                    <a:pt x="756" y="759"/>
                  </a:lnTo>
                  <a:lnTo>
                    <a:pt x="755" y="761"/>
                  </a:lnTo>
                  <a:close/>
                  <a:moveTo>
                    <a:pt x="756" y="746"/>
                  </a:moveTo>
                  <a:lnTo>
                    <a:pt x="755" y="745"/>
                  </a:lnTo>
                  <a:lnTo>
                    <a:pt x="754" y="745"/>
                  </a:lnTo>
                  <a:lnTo>
                    <a:pt x="752" y="744"/>
                  </a:lnTo>
                  <a:lnTo>
                    <a:pt x="752" y="743"/>
                  </a:lnTo>
                  <a:lnTo>
                    <a:pt x="752" y="742"/>
                  </a:lnTo>
                  <a:lnTo>
                    <a:pt x="750" y="742"/>
                  </a:lnTo>
                  <a:lnTo>
                    <a:pt x="750" y="743"/>
                  </a:lnTo>
                  <a:lnTo>
                    <a:pt x="749" y="742"/>
                  </a:lnTo>
                  <a:lnTo>
                    <a:pt x="749" y="743"/>
                  </a:lnTo>
                  <a:lnTo>
                    <a:pt x="750" y="743"/>
                  </a:lnTo>
                  <a:lnTo>
                    <a:pt x="750" y="744"/>
                  </a:lnTo>
                  <a:lnTo>
                    <a:pt x="750" y="745"/>
                  </a:lnTo>
                  <a:lnTo>
                    <a:pt x="752" y="746"/>
                  </a:lnTo>
                  <a:lnTo>
                    <a:pt x="752" y="745"/>
                  </a:lnTo>
                  <a:lnTo>
                    <a:pt x="754" y="745"/>
                  </a:lnTo>
                  <a:lnTo>
                    <a:pt x="754" y="746"/>
                  </a:lnTo>
                  <a:lnTo>
                    <a:pt x="755" y="746"/>
                  </a:lnTo>
                  <a:lnTo>
                    <a:pt x="756" y="746"/>
                  </a:lnTo>
                  <a:close/>
                  <a:moveTo>
                    <a:pt x="759" y="689"/>
                  </a:moveTo>
                  <a:lnTo>
                    <a:pt x="759" y="692"/>
                  </a:lnTo>
                  <a:lnTo>
                    <a:pt x="760" y="692"/>
                  </a:lnTo>
                  <a:lnTo>
                    <a:pt x="759" y="689"/>
                  </a:lnTo>
                  <a:close/>
                  <a:moveTo>
                    <a:pt x="758" y="688"/>
                  </a:moveTo>
                  <a:lnTo>
                    <a:pt x="759" y="688"/>
                  </a:lnTo>
                  <a:lnTo>
                    <a:pt x="759" y="687"/>
                  </a:lnTo>
                  <a:lnTo>
                    <a:pt x="758" y="688"/>
                  </a:lnTo>
                  <a:close/>
                  <a:moveTo>
                    <a:pt x="762" y="733"/>
                  </a:moveTo>
                  <a:lnTo>
                    <a:pt x="761" y="733"/>
                  </a:lnTo>
                  <a:lnTo>
                    <a:pt x="761" y="732"/>
                  </a:lnTo>
                  <a:lnTo>
                    <a:pt x="760" y="732"/>
                  </a:lnTo>
                  <a:lnTo>
                    <a:pt x="759" y="732"/>
                  </a:lnTo>
                  <a:lnTo>
                    <a:pt x="758" y="732"/>
                  </a:lnTo>
                  <a:lnTo>
                    <a:pt x="758" y="733"/>
                  </a:lnTo>
                  <a:lnTo>
                    <a:pt x="761" y="733"/>
                  </a:lnTo>
                  <a:lnTo>
                    <a:pt x="761" y="734"/>
                  </a:lnTo>
                  <a:lnTo>
                    <a:pt x="762" y="734"/>
                  </a:lnTo>
                  <a:lnTo>
                    <a:pt x="762" y="733"/>
                  </a:lnTo>
                  <a:close/>
                  <a:moveTo>
                    <a:pt x="763" y="686"/>
                  </a:moveTo>
                  <a:lnTo>
                    <a:pt x="762" y="686"/>
                  </a:lnTo>
                  <a:lnTo>
                    <a:pt x="762" y="687"/>
                  </a:lnTo>
                  <a:lnTo>
                    <a:pt x="761" y="687"/>
                  </a:lnTo>
                  <a:lnTo>
                    <a:pt x="761" y="688"/>
                  </a:lnTo>
                  <a:lnTo>
                    <a:pt x="761" y="689"/>
                  </a:lnTo>
                  <a:lnTo>
                    <a:pt x="762" y="689"/>
                  </a:lnTo>
                  <a:lnTo>
                    <a:pt x="762" y="688"/>
                  </a:lnTo>
                  <a:lnTo>
                    <a:pt x="761" y="688"/>
                  </a:lnTo>
                  <a:lnTo>
                    <a:pt x="763" y="687"/>
                  </a:lnTo>
                  <a:lnTo>
                    <a:pt x="763" y="686"/>
                  </a:lnTo>
                  <a:close/>
                  <a:moveTo>
                    <a:pt x="768" y="696"/>
                  </a:moveTo>
                  <a:lnTo>
                    <a:pt x="769" y="696"/>
                  </a:lnTo>
                  <a:lnTo>
                    <a:pt x="769" y="695"/>
                  </a:lnTo>
                  <a:lnTo>
                    <a:pt x="768" y="695"/>
                  </a:lnTo>
                  <a:lnTo>
                    <a:pt x="768" y="696"/>
                  </a:lnTo>
                  <a:close/>
                  <a:moveTo>
                    <a:pt x="770" y="699"/>
                  </a:moveTo>
                  <a:lnTo>
                    <a:pt x="769" y="698"/>
                  </a:lnTo>
                  <a:lnTo>
                    <a:pt x="768" y="698"/>
                  </a:lnTo>
                  <a:lnTo>
                    <a:pt x="769" y="699"/>
                  </a:lnTo>
                  <a:lnTo>
                    <a:pt x="770" y="699"/>
                  </a:lnTo>
                  <a:close/>
                  <a:moveTo>
                    <a:pt x="772" y="697"/>
                  </a:moveTo>
                  <a:lnTo>
                    <a:pt x="771" y="697"/>
                  </a:lnTo>
                  <a:lnTo>
                    <a:pt x="771" y="698"/>
                  </a:lnTo>
                  <a:lnTo>
                    <a:pt x="771" y="699"/>
                  </a:lnTo>
                  <a:lnTo>
                    <a:pt x="771" y="700"/>
                  </a:lnTo>
                  <a:lnTo>
                    <a:pt x="771" y="701"/>
                  </a:lnTo>
                  <a:lnTo>
                    <a:pt x="772" y="701"/>
                  </a:lnTo>
                  <a:lnTo>
                    <a:pt x="772" y="700"/>
                  </a:lnTo>
                  <a:lnTo>
                    <a:pt x="772" y="699"/>
                  </a:lnTo>
                  <a:lnTo>
                    <a:pt x="772" y="698"/>
                  </a:lnTo>
                  <a:lnTo>
                    <a:pt x="772" y="697"/>
                  </a:lnTo>
                  <a:close/>
                  <a:moveTo>
                    <a:pt x="780" y="741"/>
                  </a:moveTo>
                  <a:lnTo>
                    <a:pt x="779" y="742"/>
                  </a:lnTo>
                  <a:lnTo>
                    <a:pt x="779" y="743"/>
                  </a:lnTo>
                  <a:lnTo>
                    <a:pt x="778" y="743"/>
                  </a:lnTo>
                  <a:lnTo>
                    <a:pt x="778" y="744"/>
                  </a:lnTo>
                  <a:lnTo>
                    <a:pt x="777" y="744"/>
                  </a:lnTo>
                  <a:lnTo>
                    <a:pt x="777" y="745"/>
                  </a:lnTo>
                  <a:lnTo>
                    <a:pt x="779" y="744"/>
                  </a:lnTo>
                  <a:lnTo>
                    <a:pt x="779" y="743"/>
                  </a:lnTo>
                  <a:lnTo>
                    <a:pt x="780" y="742"/>
                  </a:lnTo>
                  <a:lnTo>
                    <a:pt x="780" y="741"/>
                  </a:lnTo>
                  <a:close/>
                  <a:moveTo>
                    <a:pt x="781" y="702"/>
                  </a:moveTo>
                  <a:lnTo>
                    <a:pt x="780" y="701"/>
                  </a:lnTo>
                  <a:lnTo>
                    <a:pt x="780" y="700"/>
                  </a:lnTo>
                  <a:lnTo>
                    <a:pt x="779" y="700"/>
                  </a:lnTo>
                  <a:lnTo>
                    <a:pt x="779" y="701"/>
                  </a:lnTo>
                  <a:lnTo>
                    <a:pt x="780" y="702"/>
                  </a:lnTo>
                  <a:lnTo>
                    <a:pt x="781" y="702"/>
                  </a:lnTo>
                  <a:close/>
                  <a:moveTo>
                    <a:pt x="783" y="707"/>
                  </a:moveTo>
                  <a:lnTo>
                    <a:pt x="781" y="704"/>
                  </a:lnTo>
                  <a:lnTo>
                    <a:pt x="781" y="707"/>
                  </a:lnTo>
                  <a:lnTo>
                    <a:pt x="783" y="707"/>
                  </a:lnTo>
                  <a:close/>
                  <a:moveTo>
                    <a:pt x="792" y="761"/>
                  </a:moveTo>
                  <a:lnTo>
                    <a:pt x="791" y="761"/>
                  </a:lnTo>
                  <a:lnTo>
                    <a:pt x="791" y="762"/>
                  </a:lnTo>
                  <a:lnTo>
                    <a:pt x="791" y="763"/>
                  </a:lnTo>
                  <a:lnTo>
                    <a:pt x="792" y="762"/>
                  </a:lnTo>
                  <a:lnTo>
                    <a:pt x="792" y="761"/>
                  </a:lnTo>
                  <a:close/>
                  <a:moveTo>
                    <a:pt x="807" y="745"/>
                  </a:moveTo>
                  <a:lnTo>
                    <a:pt x="807" y="744"/>
                  </a:lnTo>
                  <a:lnTo>
                    <a:pt x="806" y="744"/>
                  </a:lnTo>
                  <a:lnTo>
                    <a:pt x="805" y="745"/>
                  </a:lnTo>
                  <a:lnTo>
                    <a:pt x="806" y="745"/>
                  </a:lnTo>
                  <a:lnTo>
                    <a:pt x="807" y="745"/>
                  </a:lnTo>
                  <a:close/>
                  <a:moveTo>
                    <a:pt x="808" y="750"/>
                  </a:moveTo>
                  <a:lnTo>
                    <a:pt x="807" y="750"/>
                  </a:lnTo>
                  <a:lnTo>
                    <a:pt x="807" y="752"/>
                  </a:lnTo>
                  <a:lnTo>
                    <a:pt x="808" y="752"/>
                  </a:lnTo>
                  <a:lnTo>
                    <a:pt x="808" y="750"/>
                  </a:lnTo>
                  <a:close/>
                  <a:moveTo>
                    <a:pt x="808" y="746"/>
                  </a:moveTo>
                  <a:lnTo>
                    <a:pt x="807" y="746"/>
                  </a:lnTo>
                  <a:lnTo>
                    <a:pt x="808" y="747"/>
                  </a:lnTo>
                  <a:lnTo>
                    <a:pt x="809" y="747"/>
                  </a:lnTo>
                  <a:lnTo>
                    <a:pt x="809" y="746"/>
                  </a:lnTo>
                  <a:lnTo>
                    <a:pt x="808" y="746"/>
                  </a:lnTo>
                  <a:close/>
                  <a:moveTo>
                    <a:pt x="808" y="740"/>
                  </a:moveTo>
                  <a:lnTo>
                    <a:pt x="807" y="740"/>
                  </a:lnTo>
                  <a:lnTo>
                    <a:pt x="807" y="741"/>
                  </a:lnTo>
                  <a:lnTo>
                    <a:pt x="808" y="741"/>
                  </a:lnTo>
                  <a:lnTo>
                    <a:pt x="808" y="740"/>
                  </a:lnTo>
                  <a:close/>
                  <a:moveTo>
                    <a:pt x="808" y="728"/>
                  </a:moveTo>
                  <a:lnTo>
                    <a:pt x="807" y="729"/>
                  </a:lnTo>
                  <a:lnTo>
                    <a:pt x="807" y="730"/>
                  </a:lnTo>
                  <a:lnTo>
                    <a:pt x="807" y="731"/>
                  </a:lnTo>
                  <a:lnTo>
                    <a:pt x="808" y="730"/>
                  </a:lnTo>
                  <a:lnTo>
                    <a:pt x="808" y="729"/>
                  </a:lnTo>
                  <a:lnTo>
                    <a:pt x="808" y="728"/>
                  </a:lnTo>
                  <a:close/>
                  <a:moveTo>
                    <a:pt x="699" y="593"/>
                  </a:moveTo>
                  <a:lnTo>
                    <a:pt x="699" y="592"/>
                  </a:lnTo>
                  <a:lnTo>
                    <a:pt x="698" y="592"/>
                  </a:lnTo>
                  <a:lnTo>
                    <a:pt x="698" y="593"/>
                  </a:lnTo>
                  <a:lnTo>
                    <a:pt x="698" y="594"/>
                  </a:lnTo>
                  <a:lnTo>
                    <a:pt x="699" y="594"/>
                  </a:lnTo>
                  <a:lnTo>
                    <a:pt x="699" y="593"/>
                  </a:lnTo>
                  <a:close/>
                  <a:moveTo>
                    <a:pt x="759" y="821"/>
                  </a:moveTo>
                  <a:lnTo>
                    <a:pt x="759" y="820"/>
                  </a:lnTo>
                  <a:lnTo>
                    <a:pt x="758" y="820"/>
                  </a:lnTo>
                  <a:lnTo>
                    <a:pt x="758" y="821"/>
                  </a:lnTo>
                  <a:lnTo>
                    <a:pt x="759" y="821"/>
                  </a:lnTo>
                  <a:close/>
                  <a:moveTo>
                    <a:pt x="798" y="774"/>
                  </a:moveTo>
                  <a:lnTo>
                    <a:pt x="800" y="774"/>
                  </a:lnTo>
                  <a:lnTo>
                    <a:pt x="800" y="773"/>
                  </a:lnTo>
                  <a:lnTo>
                    <a:pt x="798" y="773"/>
                  </a:lnTo>
                  <a:lnTo>
                    <a:pt x="798" y="774"/>
                  </a:lnTo>
                  <a:close/>
                  <a:moveTo>
                    <a:pt x="775" y="821"/>
                  </a:moveTo>
                  <a:lnTo>
                    <a:pt x="775" y="822"/>
                  </a:lnTo>
                  <a:lnTo>
                    <a:pt x="777" y="822"/>
                  </a:lnTo>
                  <a:lnTo>
                    <a:pt x="777" y="821"/>
                  </a:lnTo>
                  <a:lnTo>
                    <a:pt x="775" y="821"/>
                  </a:lnTo>
                  <a:close/>
                  <a:moveTo>
                    <a:pt x="777" y="694"/>
                  </a:moveTo>
                  <a:lnTo>
                    <a:pt x="777" y="693"/>
                  </a:lnTo>
                  <a:lnTo>
                    <a:pt x="777" y="692"/>
                  </a:lnTo>
                  <a:lnTo>
                    <a:pt x="775" y="692"/>
                  </a:lnTo>
                  <a:lnTo>
                    <a:pt x="775" y="693"/>
                  </a:lnTo>
                  <a:lnTo>
                    <a:pt x="775" y="694"/>
                  </a:lnTo>
                  <a:lnTo>
                    <a:pt x="775" y="695"/>
                  </a:lnTo>
                  <a:lnTo>
                    <a:pt x="777" y="695"/>
                  </a:lnTo>
                  <a:lnTo>
                    <a:pt x="777" y="694"/>
                  </a:lnTo>
                  <a:close/>
                  <a:moveTo>
                    <a:pt x="768" y="770"/>
                  </a:moveTo>
                  <a:lnTo>
                    <a:pt x="768" y="769"/>
                  </a:lnTo>
                  <a:lnTo>
                    <a:pt x="766" y="769"/>
                  </a:lnTo>
                  <a:lnTo>
                    <a:pt x="766" y="770"/>
                  </a:lnTo>
                  <a:lnTo>
                    <a:pt x="766" y="772"/>
                  </a:lnTo>
                  <a:lnTo>
                    <a:pt x="768" y="772"/>
                  </a:lnTo>
                  <a:lnTo>
                    <a:pt x="768" y="770"/>
                  </a:lnTo>
                  <a:close/>
                  <a:moveTo>
                    <a:pt x="710" y="803"/>
                  </a:moveTo>
                  <a:lnTo>
                    <a:pt x="710" y="804"/>
                  </a:lnTo>
                  <a:lnTo>
                    <a:pt x="711" y="804"/>
                  </a:lnTo>
                  <a:lnTo>
                    <a:pt x="711" y="803"/>
                  </a:lnTo>
                  <a:lnTo>
                    <a:pt x="711" y="802"/>
                  </a:lnTo>
                  <a:lnTo>
                    <a:pt x="710" y="802"/>
                  </a:lnTo>
                  <a:lnTo>
                    <a:pt x="710" y="803"/>
                  </a:lnTo>
                  <a:close/>
                  <a:moveTo>
                    <a:pt x="301" y="627"/>
                  </a:moveTo>
                  <a:lnTo>
                    <a:pt x="300" y="627"/>
                  </a:lnTo>
                  <a:lnTo>
                    <a:pt x="299" y="626"/>
                  </a:lnTo>
                  <a:lnTo>
                    <a:pt x="298" y="626"/>
                  </a:lnTo>
                  <a:lnTo>
                    <a:pt x="297" y="626"/>
                  </a:lnTo>
                  <a:lnTo>
                    <a:pt x="297" y="627"/>
                  </a:lnTo>
                  <a:lnTo>
                    <a:pt x="299" y="628"/>
                  </a:lnTo>
                  <a:lnTo>
                    <a:pt x="303" y="628"/>
                  </a:lnTo>
                  <a:lnTo>
                    <a:pt x="301" y="627"/>
                  </a:lnTo>
                  <a:close/>
                  <a:moveTo>
                    <a:pt x="419" y="617"/>
                  </a:moveTo>
                  <a:lnTo>
                    <a:pt x="418" y="617"/>
                  </a:lnTo>
                  <a:lnTo>
                    <a:pt x="416" y="617"/>
                  </a:lnTo>
                  <a:lnTo>
                    <a:pt x="416" y="618"/>
                  </a:lnTo>
                  <a:lnTo>
                    <a:pt x="416" y="619"/>
                  </a:lnTo>
                  <a:lnTo>
                    <a:pt x="416" y="620"/>
                  </a:lnTo>
                  <a:lnTo>
                    <a:pt x="419" y="622"/>
                  </a:lnTo>
                  <a:lnTo>
                    <a:pt x="420" y="622"/>
                  </a:lnTo>
                  <a:lnTo>
                    <a:pt x="421" y="624"/>
                  </a:lnTo>
                  <a:lnTo>
                    <a:pt x="421" y="622"/>
                  </a:lnTo>
                  <a:lnTo>
                    <a:pt x="421" y="621"/>
                  </a:lnTo>
                  <a:lnTo>
                    <a:pt x="420" y="620"/>
                  </a:lnTo>
                  <a:lnTo>
                    <a:pt x="420" y="619"/>
                  </a:lnTo>
                  <a:lnTo>
                    <a:pt x="420" y="618"/>
                  </a:lnTo>
                  <a:lnTo>
                    <a:pt x="419" y="617"/>
                  </a:lnTo>
                  <a:close/>
                  <a:moveTo>
                    <a:pt x="413" y="635"/>
                  </a:moveTo>
                  <a:lnTo>
                    <a:pt x="413" y="636"/>
                  </a:lnTo>
                  <a:lnTo>
                    <a:pt x="414" y="636"/>
                  </a:lnTo>
                  <a:lnTo>
                    <a:pt x="414" y="637"/>
                  </a:lnTo>
                  <a:lnTo>
                    <a:pt x="414" y="638"/>
                  </a:lnTo>
                  <a:lnTo>
                    <a:pt x="414" y="639"/>
                  </a:lnTo>
                  <a:lnTo>
                    <a:pt x="414" y="640"/>
                  </a:lnTo>
                  <a:lnTo>
                    <a:pt x="414" y="641"/>
                  </a:lnTo>
                  <a:lnTo>
                    <a:pt x="414" y="642"/>
                  </a:lnTo>
                  <a:lnTo>
                    <a:pt x="414" y="643"/>
                  </a:lnTo>
                  <a:lnTo>
                    <a:pt x="414" y="645"/>
                  </a:lnTo>
                  <a:lnTo>
                    <a:pt x="414" y="647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9" y="647"/>
                  </a:lnTo>
                  <a:lnTo>
                    <a:pt x="409" y="645"/>
                  </a:lnTo>
                  <a:lnTo>
                    <a:pt x="409" y="643"/>
                  </a:lnTo>
                  <a:lnTo>
                    <a:pt x="408" y="642"/>
                  </a:lnTo>
                  <a:lnTo>
                    <a:pt x="408" y="643"/>
                  </a:lnTo>
                  <a:lnTo>
                    <a:pt x="407" y="643"/>
                  </a:lnTo>
                  <a:lnTo>
                    <a:pt x="407" y="645"/>
                  </a:lnTo>
                  <a:lnTo>
                    <a:pt x="407" y="647"/>
                  </a:lnTo>
                  <a:lnTo>
                    <a:pt x="407" y="648"/>
                  </a:lnTo>
                  <a:lnTo>
                    <a:pt x="406" y="649"/>
                  </a:lnTo>
                  <a:lnTo>
                    <a:pt x="406" y="648"/>
                  </a:lnTo>
                  <a:lnTo>
                    <a:pt x="406" y="647"/>
                  </a:lnTo>
                  <a:lnTo>
                    <a:pt x="405" y="645"/>
                  </a:lnTo>
                  <a:lnTo>
                    <a:pt x="404" y="645"/>
                  </a:lnTo>
                  <a:lnTo>
                    <a:pt x="404" y="643"/>
                  </a:lnTo>
                  <a:lnTo>
                    <a:pt x="403" y="643"/>
                  </a:lnTo>
                  <a:lnTo>
                    <a:pt x="403" y="642"/>
                  </a:lnTo>
                  <a:lnTo>
                    <a:pt x="401" y="642"/>
                  </a:lnTo>
                  <a:lnTo>
                    <a:pt x="401" y="641"/>
                  </a:lnTo>
                  <a:lnTo>
                    <a:pt x="401" y="640"/>
                  </a:lnTo>
                  <a:lnTo>
                    <a:pt x="400" y="640"/>
                  </a:lnTo>
                  <a:lnTo>
                    <a:pt x="401" y="641"/>
                  </a:lnTo>
                  <a:lnTo>
                    <a:pt x="400" y="641"/>
                  </a:lnTo>
                  <a:lnTo>
                    <a:pt x="400" y="642"/>
                  </a:lnTo>
                  <a:lnTo>
                    <a:pt x="400" y="643"/>
                  </a:lnTo>
                  <a:lnTo>
                    <a:pt x="400" y="645"/>
                  </a:lnTo>
                  <a:lnTo>
                    <a:pt x="398" y="645"/>
                  </a:lnTo>
                  <a:lnTo>
                    <a:pt x="398" y="643"/>
                  </a:lnTo>
                  <a:lnTo>
                    <a:pt x="397" y="643"/>
                  </a:lnTo>
                  <a:lnTo>
                    <a:pt x="397" y="645"/>
                  </a:lnTo>
                  <a:lnTo>
                    <a:pt x="396" y="645"/>
                  </a:lnTo>
                  <a:lnTo>
                    <a:pt x="396" y="647"/>
                  </a:lnTo>
                  <a:lnTo>
                    <a:pt x="397" y="647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6" y="651"/>
                  </a:lnTo>
                  <a:lnTo>
                    <a:pt x="395" y="651"/>
                  </a:lnTo>
                  <a:lnTo>
                    <a:pt x="394" y="651"/>
                  </a:lnTo>
                  <a:lnTo>
                    <a:pt x="393" y="650"/>
                  </a:lnTo>
                  <a:lnTo>
                    <a:pt x="392" y="650"/>
                  </a:lnTo>
                  <a:lnTo>
                    <a:pt x="391" y="649"/>
                  </a:lnTo>
                  <a:lnTo>
                    <a:pt x="390" y="648"/>
                  </a:lnTo>
                  <a:lnTo>
                    <a:pt x="389" y="648"/>
                  </a:lnTo>
                  <a:lnTo>
                    <a:pt x="387" y="649"/>
                  </a:lnTo>
                  <a:lnTo>
                    <a:pt x="389" y="649"/>
                  </a:lnTo>
                  <a:lnTo>
                    <a:pt x="390" y="650"/>
                  </a:lnTo>
                  <a:lnTo>
                    <a:pt x="391" y="651"/>
                  </a:lnTo>
                  <a:lnTo>
                    <a:pt x="391" y="652"/>
                  </a:lnTo>
                  <a:lnTo>
                    <a:pt x="392" y="653"/>
                  </a:lnTo>
                  <a:lnTo>
                    <a:pt x="392" y="652"/>
                  </a:lnTo>
                  <a:lnTo>
                    <a:pt x="393" y="652"/>
                  </a:lnTo>
                  <a:lnTo>
                    <a:pt x="393" y="653"/>
                  </a:lnTo>
                  <a:lnTo>
                    <a:pt x="393" y="654"/>
                  </a:lnTo>
                  <a:lnTo>
                    <a:pt x="393" y="655"/>
                  </a:lnTo>
                  <a:lnTo>
                    <a:pt x="393" y="656"/>
                  </a:lnTo>
                  <a:lnTo>
                    <a:pt x="393" y="658"/>
                  </a:lnTo>
                  <a:lnTo>
                    <a:pt x="394" y="658"/>
                  </a:lnTo>
                  <a:lnTo>
                    <a:pt x="394" y="656"/>
                  </a:lnTo>
                  <a:lnTo>
                    <a:pt x="394" y="655"/>
                  </a:lnTo>
                  <a:lnTo>
                    <a:pt x="395" y="655"/>
                  </a:lnTo>
                  <a:lnTo>
                    <a:pt x="396" y="655"/>
                  </a:lnTo>
                  <a:lnTo>
                    <a:pt x="396" y="654"/>
                  </a:lnTo>
                  <a:lnTo>
                    <a:pt x="397" y="654"/>
                  </a:lnTo>
                  <a:lnTo>
                    <a:pt x="397" y="653"/>
                  </a:lnTo>
                  <a:lnTo>
                    <a:pt x="398" y="653"/>
                  </a:lnTo>
                  <a:lnTo>
                    <a:pt x="400" y="652"/>
                  </a:lnTo>
                  <a:lnTo>
                    <a:pt x="401" y="652"/>
                  </a:lnTo>
                  <a:lnTo>
                    <a:pt x="403" y="652"/>
                  </a:lnTo>
                  <a:lnTo>
                    <a:pt x="403" y="653"/>
                  </a:lnTo>
                  <a:lnTo>
                    <a:pt x="404" y="654"/>
                  </a:lnTo>
                  <a:lnTo>
                    <a:pt x="404" y="655"/>
                  </a:lnTo>
                  <a:lnTo>
                    <a:pt x="403" y="656"/>
                  </a:lnTo>
                  <a:lnTo>
                    <a:pt x="403" y="658"/>
                  </a:lnTo>
                  <a:lnTo>
                    <a:pt x="403" y="659"/>
                  </a:lnTo>
                  <a:lnTo>
                    <a:pt x="403" y="661"/>
                  </a:lnTo>
                  <a:lnTo>
                    <a:pt x="401" y="659"/>
                  </a:lnTo>
                  <a:lnTo>
                    <a:pt x="401" y="661"/>
                  </a:lnTo>
                  <a:lnTo>
                    <a:pt x="401" y="662"/>
                  </a:lnTo>
                  <a:lnTo>
                    <a:pt x="403" y="662"/>
                  </a:lnTo>
                  <a:lnTo>
                    <a:pt x="403" y="661"/>
                  </a:lnTo>
                  <a:lnTo>
                    <a:pt x="404" y="659"/>
                  </a:lnTo>
                  <a:lnTo>
                    <a:pt x="405" y="661"/>
                  </a:lnTo>
                  <a:lnTo>
                    <a:pt x="406" y="662"/>
                  </a:lnTo>
                  <a:lnTo>
                    <a:pt x="406" y="663"/>
                  </a:lnTo>
                  <a:lnTo>
                    <a:pt x="406" y="664"/>
                  </a:lnTo>
                  <a:lnTo>
                    <a:pt x="405" y="664"/>
                  </a:lnTo>
                  <a:lnTo>
                    <a:pt x="405" y="665"/>
                  </a:lnTo>
                  <a:lnTo>
                    <a:pt x="405" y="666"/>
                  </a:lnTo>
                  <a:lnTo>
                    <a:pt x="405" y="667"/>
                  </a:lnTo>
                  <a:lnTo>
                    <a:pt x="404" y="667"/>
                  </a:lnTo>
                  <a:lnTo>
                    <a:pt x="403" y="667"/>
                  </a:lnTo>
                  <a:lnTo>
                    <a:pt x="401" y="669"/>
                  </a:lnTo>
                  <a:lnTo>
                    <a:pt x="400" y="669"/>
                  </a:lnTo>
                  <a:lnTo>
                    <a:pt x="398" y="669"/>
                  </a:lnTo>
                  <a:lnTo>
                    <a:pt x="398" y="670"/>
                  </a:lnTo>
                  <a:lnTo>
                    <a:pt x="397" y="670"/>
                  </a:lnTo>
                  <a:lnTo>
                    <a:pt x="397" y="671"/>
                  </a:lnTo>
                  <a:lnTo>
                    <a:pt x="396" y="671"/>
                  </a:lnTo>
                  <a:lnTo>
                    <a:pt x="395" y="670"/>
                  </a:lnTo>
                  <a:lnTo>
                    <a:pt x="395" y="671"/>
                  </a:lnTo>
                  <a:lnTo>
                    <a:pt x="395" y="672"/>
                  </a:lnTo>
                  <a:lnTo>
                    <a:pt x="394" y="672"/>
                  </a:lnTo>
                  <a:lnTo>
                    <a:pt x="393" y="672"/>
                  </a:lnTo>
                  <a:lnTo>
                    <a:pt x="392" y="672"/>
                  </a:lnTo>
                  <a:lnTo>
                    <a:pt x="392" y="671"/>
                  </a:lnTo>
                  <a:lnTo>
                    <a:pt x="391" y="671"/>
                  </a:lnTo>
                  <a:lnTo>
                    <a:pt x="390" y="672"/>
                  </a:lnTo>
                  <a:lnTo>
                    <a:pt x="390" y="673"/>
                  </a:lnTo>
                  <a:lnTo>
                    <a:pt x="389" y="673"/>
                  </a:lnTo>
                  <a:lnTo>
                    <a:pt x="387" y="672"/>
                  </a:lnTo>
                  <a:lnTo>
                    <a:pt x="385" y="672"/>
                  </a:lnTo>
                  <a:lnTo>
                    <a:pt x="384" y="671"/>
                  </a:lnTo>
                  <a:lnTo>
                    <a:pt x="383" y="671"/>
                  </a:lnTo>
                  <a:lnTo>
                    <a:pt x="382" y="671"/>
                  </a:lnTo>
                  <a:lnTo>
                    <a:pt x="381" y="671"/>
                  </a:lnTo>
                  <a:lnTo>
                    <a:pt x="380" y="670"/>
                  </a:lnTo>
                  <a:lnTo>
                    <a:pt x="380" y="669"/>
                  </a:lnTo>
                  <a:lnTo>
                    <a:pt x="379" y="669"/>
                  </a:lnTo>
                  <a:lnTo>
                    <a:pt x="378" y="669"/>
                  </a:lnTo>
                  <a:lnTo>
                    <a:pt x="378" y="670"/>
                  </a:lnTo>
                  <a:lnTo>
                    <a:pt x="377" y="671"/>
                  </a:lnTo>
                  <a:lnTo>
                    <a:pt x="374" y="670"/>
                  </a:lnTo>
                  <a:lnTo>
                    <a:pt x="370" y="670"/>
                  </a:lnTo>
                  <a:lnTo>
                    <a:pt x="370" y="669"/>
                  </a:lnTo>
                  <a:lnTo>
                    <a:pt x="369" y="669"/>
                  </a:lnTo>
                  <a:lnTo>
                    <a:pt x="369" y="667"/>
                  </a:lnTo>
                  <a:lnTo>
                    <a:pt x="370" y="667"/>
                  </a:lnTo>
                  <a:lnTo>
                    <a:pt x="372" y="667"/>
                  </a:lnTo>
                  <a:lnTo>
                    <a:pt x="372" y="666"/>
                  </a:lnTo>
                  <a:lnTo>
                    <a:pt x="373" y="666"/>
                  </a:lnTo>
                  <a:lnTo>
                    <a:pt x="373" y="665"/>
                  </a:lnTo>
                  <a:lnTo>
                    <a:pt x="373" y="664"/>
                  </a:lnTo>
                  <a:lnTo>
                    <a:pt x="372" y="664"/>
                  </a:lnTo>
                  <a:lnTo>
                    <a:pt x="372" y="665"/>
                  </a:lnTo>
                  <a:lnTo>
                    <a:pt x="369" y="665"/>
                  </a:lnTo>
                  <a:lnTo>
                    <a:pt x="369" y="664"/>
                  </a:lnTo>
                  <a:lnTo>
                    <a:pt x="367" y="664"/>
                  </a:lnTo>
                  <a:lnTo>
                    <a:pt x="367" y="663"/>
                  </a:lnTo>
                  <a:lnTo>
                    <a:pt x="363" y="662"/>
                  </a:lnTo>
                  <a:lnTo>
                    <a:pt x="362" y="662"/>
                  </a:lnTo>
                  <a:lnTo>
                    <a:pt x="362" y="663"/>
                  </a:lnTo>
                  <a:lnTo>
                    <a:pt x="361" y="663"/>
                  </a:lnTo>
                  <a:lnTo>
                    <a:pt x="360" y="663"/>
                  </a:lnTo>
                  <a:lnTo>
                    <a:pt x="359" y="662"/>
                  </a:lnTo>
                  <a:lnTo>
                    <a:pt x="358" y="662"/>
                  </a:lnTo>
                  <a:lnTo>
                    <a:pt x="358" y="661"/>
                  </a:lnTo>
                  <a:lnTo>
                    <a:pt x="359" y="659"/>
                  </a:lnTo>
                  <a:lnTo>
                    <a:pt x="359" y="658"/>
                  </a:lnTo>
                  <a:lnTo>
                    <a:pt x="359" y="656"/>
                  </a:lnTo>
                  <a:lnTo>
                    <a:pt x="359" y="655"/>
                  </a:lnTo>
                  <a:lnTo>
                    <a:pt x="359" y="654"/>
                  </a:lnTo>
                  <a:lnTo>
                    <a:pt x="358" y="654"/>
                  </a:lnTo>
                  <a:lnTo>
                    <a:pt x="357" y="652"/>
                  </a:lnTo>
                  <a:lnTo>
                    <a:pt x="355" y="652"/>
                  </a:lnTo>
                  <a:lnTo>
                    <a:pt x="355" y="653"/>
                  </a:lnTo>
                  <a:lnTo>
                    <a:pt x="353" y="653"/>
                  </a:lnTo>
                  <a:lnTo>
                    <a:pt x="353" y="654"/>
                  </a:lnTo>
                  <a:lnTo>
                    <a:pt x="353" y="655"/>
                  </a:lnTo>
                  <a:lnTo>
                    <a:pt x="352" y="655"/>
                  </a:lnTo>
                  <a:lnTo>
                    <a:pt x="351" y="656"/>
                  </a:lnTo>
                  <a:lnTo>
                    <a:pt x="351" y="658"/>
                  </a:lnTo>
                  <a:lnTo>
                    <a:pt x="351" y="659"/>
                  </a:lnTo>
                  <a:lnTo>
                    <a:pt x="351" y="661"/>
                  </a:lnTo>
                  <a:lnTo>
                    <a:pt x="351" y="662"/>
                  </a:lnTo>
                  <a:lnTo>
                    <a:pt x="351" y="663"/>
                  </a:lnTo>
                  <a:lnTo>
                    <a:pt x="350" y="663"/>
                  </a:lnTo>
                  <a:lnTo>
                    <a:pt x="349" y="663"/>
                  </a:lnTo>
                  <a:lnTo>
                    <a:pt x="348" y="665"/>
                  </a:lnTo>
                  <a:lnTo>
                    <a:pt x="348" y="666"/>
                  </a:lnTo>
                  <a:lnTo>
                    <a:pt x="347" y="667"/>
                  </a:lnTo>
                  <a:lnTo>
                    <a:pt x="343" y="669"/>
                  </a:lnTo>
                  <a:lnTo>
                    <a:pt x="338" y="669"/>
                  </a:lnTo>
                  <a:lnTo>
                    <a:pt x="337" y="669"/>
                  </a:lnTo>
                  <a:lnTo>
                    <a:pt x="335" y="669"/>
                  </a:lnTo>
                  <a:lnTo>
                    <a:pt x="335" y="670"/>
                  </a:lnTo>
                  <a:lnTo>
                    <a:pt x="335" y="671"/>
                  </a:lnTo>
                  <a:lnTo>
                    <a:pt x="334" y="672"/>
                  </a:lnTo>
                  <a:lnTo>
                    <a:pt x="333" y="673"/>
                  </a:lnTo>
                  <a:lnTo>
                    <a:pt x="332" y="673"/>
                  </a:lnTo>
                  <a:lnTo>
                    <a:pt x="332" y="674"/>
                  </a:lnTo>
                  <a:lnTo>
                    <a:pt x="330" y="674"/>
                  </a:lnTo>
                  <a:lnTo>
                    <a:pt x="327" y="676"/>
                  </a:lnTo>
                  <a:lnTo>
                    <a:pt x="324" y="677"/>
                  </a:lnTo>
                  <a:lnTo>
                    <a:pt x="322" y="677"/>
                  </a:lnTo>
                  <a:lnTo>
                    <a:pt x="321" y="677"/>
                  </a:lnTo>
                  <a:lnTo>
                    <a:pt x="321" y="678"/>
                  </a:lnTo>
                  <a:lnTo>
                    <a:pt x="318" y="677"/>
                  </a:lnTo>
                  <a:lnTo>
                    <a:pt x="318" y="678"/>
                  </a:lnTo>
                  <a:lnTo>
                    <a:pt x="317" y="678"/>
                  </a:lnTo>
                  <a:lnTo>
                    <a:pt x="317" y="679"/>
                  </a:lnTo>
                  <a:lnTo>
                    <a:pt x="316" y="679"/>
                  </a:lnTo>
                  <a:lnTo>
                    <a:pt x="316" y="678"/>
                  </a:lnTo>
                  <a:lnTo>
                    <a:pt x="315" y="678"/>
                  </a:lnTo>
                  <a:lnTo>
                    <a:pt x="314" y="678"/>
                  </a:lnTo>
                  <a:lnTo>
                    <a:pt x="314" y="679"/>
                  </a:lnTo>
                  <a:lnTo>
                    <a:pt x="315" y="679"/>
                  </a:lnTo>
                  <a:lnTo>
                    <a:pt x="315" y="681"/>
                  </a:lnTo>
                  <a:lnTo>
                    <a:pt x="314" y="681"/>
                  </a:lnTo>
                  <a:lnTo>
                    <a:pt x="313" y="681"/>
                  </a:lnTo>
                  <a:lnTo>
                    <a:pt x="313" y="682"/>
                  </a:lnTo>
                  <a:lnTo>
                    <a:pt x="312" y="682"/>
                  </a:lnTo>
                  <a:lnTo>
                    <a:pt x="309" y="682"/>
                  </a:lnTo>
                  <a:lnTo>
                    <a:pt x="310" y="681"/>
                  </a:lnTo>
                  <a:lnTo>
                    <a:pt x="312" y="679"/>
                  </a:lnTo>
                  <a:lnTo>
                    <a:pt x="310" y="679"/>
                  </a:lnTo>
                  <a:lnTo>
                    <a:pt x="312" y="678"/>
                  </a:lnTo>
                  <a:lnTo>
                    <a:pt x="310" y="678"/>
                  </a:lnTo>
                  <a:lnTo>
                    <a:pt x="309" y="679"/>
                  </a:lnTo>
                  <a:lnTo>
                    <a:pt x="307" y="679"/>
                  </a:lnTo>
                  <a:lnTo>
                    <a:pt x="307" y="681"/>
                  </a:lnTo>
                  <a:lnTo>
                    <a:pt x="306" y="681"/>
                  </a:lnTo>
                  <a:lnTo>
                    <a:pt x="304" y="681"/>
                  </a:lnTo>
                  <a:lnTo>
                    <a:pt x="301" y="681"/>
                  </a:lnTo>
                  <a:lnTo>
                    <a:pt x="298" y="681"/>
                  </a:lnTo>
                  <a:lnTo>
                    <a:pt x="297" y="681"/>
                  </a:lnTo>
                  <a:lnTo>
                    <a:pt x="297" y="682"/>
                  </a:lnTo>
                  <a:lnTo>
                    <a:pt x="293" y="681"/>
                  </a:lnTo>
                  <a:lnTo>
                    <a:pt x="293" y="682"/>
                  </a:lnTo>
                  <a:lnTo>
                    <a:pt x="292" y="682"/>
                  </a:lnTo>
                  <a:lnTo>
                    <a:pt x="291" y="683"/>
                  </a:lnTo>
                  <a:lnTo>
                    <a:pt x="290" y="682"/>
                  </a:lnTo>
                  <a:lnTo>
                    <a:pt x="287" y="683"/>
                  </a:lnTo>
                  <a:lnTo>
                    <a:pt x="287" y="682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8" y="681"/>
                  </a:lnTo>
                  <a:lnTo>
                    <a:pt x="288" y="679"/>
                  </a:lnTo>
                  <a:lnTo>
                    <a:pt x="287" y="679"/>
                  </a:lnTo>
                  <a:lnTo>
                    <a:pt x="286" y="678"/>
                  </a:lnTo>
                  <a:lnTo>
                    <a:pt x="284" y="677"/>
                  </a:lnTo>
                  <a:lnTo>
                    <a:pt x="284" y="676"/>
                  </a:lnTo>
                  <a:lnTo>
                    <a:pt x="283" y="674"/>
                  </a:lnTo>
                  <a:lnTo>
                    <a:pt x="283" y="673"/>
                  </a:lnTo>
                  <a:lnTo>
                    <a:pt x="283" y="672"/>
                  </a:lnTo>
                  <a:lnTo>
                    <a:pt x="283" y="671"/>
                  </a:lnTo>
                  <a:lnTo>
                    <a:pt x="282" y="670"/>
                  </a:lnTo>
                  <a:lnTo>
                    <a:pt x="283" y="669"/>
                  </a:lnTo>
                  <a:lnTo>
                    <a:pt x="283" y="667"/>
                  </a:lnTo>
                  <a:lnTo>
                    <a:pt x="283" y="666"/>
                  </a:lnTo>
                  <a:lnTo>
                    <a:pt x="283" y="665"/>
                  </a:lnTo>
                  <a:lnTo>
                    <a:pt x="283" y="664"/>
                  </a:lnTo>
                  <a:lnTo>
                    <a:pt x="282" y="664"/>
                  </a:lnTo>
                  <a:lnTo>
                    <a:pt x="282" y="663"/>
                  </a:lnTo>
                  <a:lnTo>
                    <a:pt x="282" y="662"/>
                  </a:lnTo>
                  <a:lnTo>
                    <a:pt x="283" y="662"/>
                  </a:lnTo>
                  <a:lnTo>
                    <a:pt x="281" y="661"/>
                  </a:lnTo>
                  <a:lnTo>
                    <a:pt x="279" y="661"/>
                  </a:lnTo>
                  <a:lnTo>
                    <a:pt x="279" y="659"/>
                  </a:lnTo>
                  <a:lnTo>
                    <a:pt x="278" y="659"/>
                  </a:lnTo>
                  <a:lnTo>
                    <a:pt x="277" y="659"/>
                  </a:lnTo>
                  <a:lnTo>
                    <a:pt x="276" y="659"/>
                  </a:lnTo>
                  <a:lnTo>
                    <a:pt x="275" y="658"/>
                  </a:lnTo>
                  <a:lnTo>
                    <a:pt x="270" y="659"/>
                  </a:lnTo>
                  <a:lnTo>
                    <a:pt x="269" y="659"/>
                  </a:lnTo>
                  <a:lnTo>
                    <a:pt x="268" y="659"/>
                  </a:lnTo>
                  <a:lnTo>
                    <a:pt x="268" y="661"/>
                  </a:lnTo>
                  <a:lnTo>
                    <a:pt x="267" y="661"/>
                  </a:lnTo>
                  <a:lnTo>
                    <a:pt x="263" y="659"/>
                  </a:lnTo>
                  <a:lnTo>
                    <a:pt x="258" y="658"/>
                  </a:lnTo>
                  <a:lnTo>
                    <a:pt x="258" y="656"/>
                  </a:lnTo>
                  <a:lnTo>
                    <a:pt x="257" y="656"/>
                  </a:lnTo>
                  <a:lnTo>
                    <a:pt x="254" y="655"/>
                  </a:lnTo>
                  <a:lnTo>
                    <a:pt x="253" y="654"/>
                  </a:lnTo>
                  <a:lnTo>
                    <a:pt x="252" y="653"/>
                  </a:lnTo>
                  <a:lnTo>
                    <a:pt x="253" y="653"/>
                  </a:lnTo>
                  <a:lnTo>
                    <a:pt x="253" y="652"/>
                  </a:lnTo>
                  <a:lnTo>
                    <a:pt x="253" y="651"/>
                  </a:lnTo>
                  <a:lnTo>
                    <a:pt x="253" y="650"/>
                  </a:lnTo>
                  <a:lnTo>
                    <a:pt x="250" y="650"/>
                  </a:lnTo>
                  <a:lnTo>
                    <a:pt x="248" y="650"/>
                  </a:lnTo>
                  <a:lnTo>
                    <a:pt x="248" y="649"/>
                  </a:lnTo>
                  <a:lnTo>
                    <a:pt x="250" y="649"/>
                  </a:lnTo>
                  <a:lnTo>
                    <a:pt x="250" y="648"/>
                  </a:lnTo>
                  <a:lnTo>
                    <a:pt x="248" y="648"/>
                  </a:lnTo>
                  <a:lnTo>
                    <a:pt x="247" y="647"/>
                  </a:lnTo>
                  <a:lnTo>
                    <a:pt x="246" y="647"/>
                  </a:lnTo>
                  <a:lnTo>
                    <a:pt x="246" y="645"/>
                  </a:lnTo>
                  <a:lnTo>
                    <a:pt x="245" y="645"/>
                  </a:lnTo>
                  <a:lnTo>
                    <a:pt x="245" y="643"/>
                  </a:lnTo>
                  <a:lnTo>
                    <a:pt x="245" y="642"/>
                  </a:lnTo>
                  <a:lnTo>
                    <a:pt x="244" y="641"/>
                  </a:lnTo>
                  <a:lnTo>
                    <a:pt x="244" y="640"/>
                  </a:lnTo>
                  <a:lnTo>
                    <a:pt x="244" y="639"/>
                  </a:lnTo>
                  <a:lnTo>
                    <a:pt x="244" y="638"/>
                  </a:lnTo>
                  <a:lnTo>
                    <a:pt x="243" y="638"/>
                  </a:lnTo>
                  <a:lnTo>
                    <a:pt x="244" y="637"/>
                  </a:lnTo>
                  <a:lnTo>
                    <a:pt x="244" y="636"/>
                  </a:lnTo>
                  <a:lnTo>
                    <a:pt x="245" y="636"/>
                  </a:lnTo>
                  <a:lnTo>
                    <a:pt x="246" y="635"/>
                  </a:lnTo>
                  <a:lnTo>
                    <a:pt x="248" y="633"/>
                  </a:lnTo>
                  <a:lnTo>
                    <a:pt x="252" y="633"/>
                  </a:lnTo>
                  <a:lnTo>
                    <a:pt x="254" y="632"/>
                  </a:lnTo>
                  <a:lnTo>
                    <a:pt x="258" y="631"/>
                  </a:lnTo>
                  <a:lnTo>
                    <a:pt x="261" y="630"/>
                  </a:lnTo>
                  <a:lnTo>
                    <a:pt x="267" y="630"/>
                  </a:lnTo>
                  <a:lnTo>
                    <a:pt x="268" y="628"/>
                  </a:lnTo>
                  <a:lnTo>
                    <a:pt x="271" y="628"/>
                  </a:lnTo>
                  <a:lnTo>
                    <a:pt x="273" y="627"/>
                  </a:lnTo>
                  <a:lnTo>
                    <a:pt x="277" y="627"/>
                  </a:lnTo>
                  <a:lnTo>
                    <a:pt x="278" y="628"/>
                  </a:lnTo>
                  <a:lnTo>
                    <a:pt x="283" y="630"/>
                  </a:lnTo>
                  <a:lnTo>
                    <a:pt x="284" y="628"/>
                  </a:lnTo>
                  <a:lnTo>
                    <a:pt x="287" y="630"/>
                  </a:lnTo>
                  <a:lnTo>
                    <a:pt x="289" y="631"/>
                  </a:lnTo>
                  <a:lnTo>
                    <a:pt x="290" y="630"/>
                  </a:lnTo>
                  <a:lnTo>
                    <a:pt x="291" y="631"/>
                  </a:lnTo>
                  <a:lnTo>
                    <a:pt x="293" y="631"/>
                  </a:lnTo>
                  <a:lnTo>
                    <a:pt x="293" y="630"/>
                  </a:lnTo>
                  <a:lnTo>
                    <a:pt x="294" y="630"/>
                  </a:lnTo>
                  <a:lnTo>
                    <a:pt x="294" y="631"/>
                  </a:lnTo>
                  <a:lnTo>
                    <a:pt x="297" y="631"/>
                  </a:lnTo>
                  <a:lnTo>
                    <a:pt x="297" y="630"/>
                  </a:lnTo>
                  <a:lnTo>
                    <a:pt x="299" y="630"/>
                  </a:lnTo>
                  <a:lnTo>
                    <a:pt x="299" y="628"/>
                  </a:lnTo>
                  <a:lnTo>
                    <a:pt x="301" y="630"/>
                  </a:lnTo>
                  <a:lnTo>
                    <a:pt x="303" y="630"/>
                  </a:lnTo>
                  <a:lnTo>
                    <a:pt x="303" y="628"/>
                  </a:lnTo>
                  <a:lnTo>
                    <a:pt x="304" y="630"/>
                  </a:lnTo>
                  <a:lnTo>
                    <a:pt x="305" y="628"/>
                  </a:lnTo>
                  <a:lnTo>
                    <a:pt x="304" y="628"/>
                  </a:lnTo>
                  <a:lnTo>
                    <a:pt x="304" y="627"/>
                  </a:lnTo>
                  <a:lnTo>
                    <a:pt x="305" y="627"/>
                  </a:lnTo>
                  <a:lnTo>
                    <a:pt x="304" y="626"/>
                  </a:lnTo>
                  <a:lnTo>
                    <a:pt x="302" y="626"/>
                  </a:lnTo>
                  <a:lnTo>
                    <a:pt x="301" y="626"/>
                  </a:lnTo>
                  <a:lnTo>
                    <a:pt x="300" y="626"/>
                  </a:lnTo>
                  <a:lnTo>
                    <a:pt x="300" y="625"/>
                  </a:lnTo>
                  <a:lnTo>
                    <a:pt x="299" y="625"/>
                  </a:lnTo>
                  <a:lnTo>
                    <a:pt x="299" y="624"/>
                  </a:lnTo>
                  <a:lnTo>
                    <a:pt x="299" y="622"/>
                  </a:lnTo>
                  <a:lnTo>
                    <a:pt x="298" y="621"/>
                  </a:lnTo>
                  <a:lnTo>
                    <a:pt x="297" y="621"/>
                  </a:lnTo>
                  <a:lnTo>
                    <a:pt x="294" y="621"/>
                  </a:lnTo>
                  <a:lnTo>
                    <a:pt x="293" y="621"/>
                  </a:lnTo>
                  <a:lnTo>
                    <a:pt x="292" y="620"/>
                  </a:lnTo>
                  <a:lnTo>
                    <a:pt x="291" y="620"/>
                  </a:lnTo>
                  <a:lnTo>
                    <a:pt x="290" y="620"/>
                  </a:lnTo>
                  <a:lnTo>
                    <a:pt x="289" y="619"/>
                  </a:lnTo>
                  <a:lnTo>
                    <a:pt x="288" y="618"/>
                  </a:lnTo>
                  <a:lnTo>
                    <a:pt x="287" y="618"/>
                  </a:lnTo>
                  <a:lnTo>
                    <a:pt x="286" y="618"/>
                  </a:lnTo>
                  <a:lnTo>
                    <a:pt x="284" y="617"/>
                  </a:lnTo>
                  <a:lnTo>
                    <a:pt x="283" y="618"/>
                  </a:lnTo>
                  <a:lnTo>
                    <a:pt x="283" y="617"/>
                  </a:lnTo>
                  <a:lnTo>
                    <a:pt x="282" y="617"/>
                  </a:lnTo>
                  <a:lnTo>
                    <a:pt x="279" y="616"/>
                  </a:lnTo>
                  <a:lnTo>
                    <a:pt x="278" y="616"/>
                  </a:lnTo>
                  <a:lnTo>
                    <a:pt x="277" y="617"/>
                  </a:lnTo>
                  <a:lnTo>
                    <a:pt x="276" y="617"/>
                  </a:lnTo>
                  <a:lnTo>
                    <a:pt x="275" y="617"/>
                  </a:lnTo>
                  <a:lnTo>
                    <a:pt x="273" y="618"/>
                  </a:lnTo>
                  <a:lnTo>
                    <a:pt x="270" y="618"/>
                  </a:lnTo>
                  <a:lnTo>
                    <a:pt x="268" y="619"/>
                  </a:lnTo>
                  <a:lnTo>
                    <a:pt x="267" y="619"/>
                  </a:lnTo>
                  <a:lnTo>
                    <a:pt x="263" y="619"/>
                  </a:lnTo>
                  <a:lnTo>
                    <a:pt x="260" y="619"/>
                  </a:lnTo>
                  <a:lnTo>
                    <a:pt x="259" y="619"/>
                  </a:lnTo>
                  <a:lnTo>
                    <a:pt x="260" y="620"/>
                  </a:lnTo>
                  <a:lnTo>
                    <a:pt x="259" y="620"/>
                  </a:lnTo>
                  <a:lnTo>
                    <a:pt x="258" y="620"/>
                  </a:lnTo>
                  <a:lnTo>
                    <a:pt x="256" y="619"/>
                  </a:lnTo>
                  <a:lnTo>
                    <a:pt x="257" y="618"/>
                  </a:lnTo>
                  <a:lnTo>
                    <a:pt x="256" y="618"/>
                  </a:lnTo>
                  <a:lnTo>
                    <a:pt x="253" y="618"/>
                  </a:lnTo>
                  <a:lnTo>
                    <a:pt x="252" y="619"/>
                  </a:lnTo>
                  <a:lnTo>
                    <a:pt x="247" y="619"/>
                  </a:lnTo>
                  <a:lnTo>
                    <a:pt x="245" y="618"/>
                  </a:lnTo>
                  <a:lnTo>
                    <a:pt x="244" y="619"/>
                  </a:lnTo>
                  <a:lnTo>
                    <a:pt x="244" y="618"/>
                  </a:lnTo>
                  <a:lnTo>
                    <a:pt x="243" y="618"/>
                  </a:lnTo>
                  <a:lnTo>
                    <a:pt x="243" y="619"/>
                  </a:lnTo>
                  <a:lnTo>
                    <a:pt x="242" y="619"/>
                  </a:lnTo>
                  <a:lnTo>
                    <a:pt x="241" y="618"/>
                  </a:lnTo>
                  <a:lnTo>
                    <a:pt x="241" y="617"/>
                  </a:lnTo>
                  <a:lnTo>
                    <a:pt x="241" y="616"/>
                  </a:lnTo>
                  <a:lnTo>
                    <a:pt x="240" y="614"/>
                  </a:lnTo>
                  <a:lnTo>
                    <a:pt x="236" y="612"/>
                  </a:lnTo>
                  <a:lnTo>
                    <a:pt x="235" y="610"/>
                  </a:lnTo>
                  <a:lnTo>
                    <a:pt x="235" y="609"/>
                  </a:lnTo>
                  <a:lnTo>
                    <a:pt x="233" y="607"/>
                  </a:lnTo>
                  <a:lnTo>
                    <a:pt x="233" y="606"/>
                  </a:lnTo>
                  <a:lnTo>
                    <a:pt x="237" y="604"/>
                  </a:lnTo>
                  <a:lnTo>
                    <a:pt x="240" y="602"/>
                  </a:lnTo>
                  <a:lnTo>
                    <a:pt x="243" y="601"/>
                  </a:lnTo>
                  <a:lnTo>
                    <a:pt x="246" y="598"/>
                  </a:lnTo>
                  <a:lnTo>
                    <a:pt x="248" y="598"/>
                  </a:lnTo>
                  <a:lnTo>
                    <a:pt x="250" y="598"/>
                  </a:lnTo>
                  <a:lnTo>
                    <a:pt x="250" y="597"/>
                  </a:lnTo>
                  <a:lnTo>
                    <a:pt x="250" y="596"/>
                  </a:lnTo>
                  <a:lnTo>
                    <a:pt x="255" y="595"/>
                  </a:lnTo>
                  <a:lnTo>
                    <a:pt x="256" y="594"/>
                  </a:lnTo>
                  <a:lnTo>
                    <a:pt x="257" y="594"/>
                  </a:lnTo>
                  <a:lnTo>
                    <a:pt x="257" y="595"/>
                  </a:lnTo>
                  <a:lnTo>
                    <a:pt x="258" y="594"/>
                  </a:lnTo>
                  <a:lnTo>
                    <a:pt x="259" y="594"/>
                  </a:lnTo>
                  <a:lnTo>
                    <a:pt x="257" y="593"/>
                  </a:lnTo>
                  <a:lnTo>
                    <a:pt x="256" y="593"/>
                  </a:lnTo>
                  <a:lnTo>
                    <a:pt x="256" y="592"/>
                  </a:lnTo>
                  <a:lnTo>
                    <a:pt x="258" y="592"/>
                  </a:lnTo>
                  <a:lnTo>
                    <a:pt x="260" y="590"/>
                  </a:lnTo>
                  <a:lnTo>
                    <a:pt x="260" y="591"/>
                  </a:lnTo>
                  <a:lnTo>
                    <a:pt x="261" y="591"/>
                  </a:lnTo>
                  <a:lnTo>
                    <a:pt x="263" y="591"/>
                  </a:lnTo>
                  <a:lnTo>
                    <a:pt x="264" y="592"/>
                  </a:lnTo>
                  <a:lnTo>
                    <a:pt x="266" y="592"/>
                  </a:lnTo>
                  <a:lnTo>
                    <a:pt x="266" y="591"/>
                  </a:lnTo>
                  <a:lnTo>
                    <a:pt x="267" y="591"/>
                  </a:lnTo>
                  <a:lnTo>
                    <a:pt x="268" y="590"/>
                  </a:lnTo>
                  <a:lnTo>
                    <a:pt x="266" y="591"/>
                  </a:lnTo>
                  <a:lnTo>
                    <a:pt x="264" y="591"/>
                  </a:lnTo>
                  <a:lnTo>
                    <a:pt x="263" y="591"/>
                  </a:lnTo>
                  <a:lnTo>
                    <a:pt x="263" y="590"/>
                  </a:lnTo>
                  <a:lnTo>
                    <a:pt x="264" y="590"/>
                  </a:lnTo>
                  <a:lnTo>
                    <a:pt x="261" y="589"/>
                  </a:lnTo>
                  <a:lnTo>
                    <a:pt x="260" y="589"/>
                  </a:lnTo>
                  <a:lnTo>
                    <a:pt x="259" y="590"/>
                  </a:lnTo>
                  <a:lnTo>
                    <a:pt x="258" y="590"/>
                  </a:lnTo>
                  <a:lnTo>
                    <a:pt x="257" y="590"/>
                  </a:lnTo>
                  <a:lnTo>
                    <a:pt x="256" y="591"/>
                  </a:lnTo>
                  <a:lnTo>
                    <a:pt x="253" y="591"/>
                  </a:lnTo>
                  <a:lnTo>
                    <a:pt x="252" y="592"/>
                  </a:lnTo>
                  <a:lnTo>
                    <a:pt x="250" y="593"/>
                  </a:lnTo>
                  <a:lnTo>
                    <a:pt x="248" y="593"/>
                  </a:lnTo>
                  <a:lnTo>
                    <a:pt x="247" y="592"/>
                  </a:lnTo>
                  <a:lnTo>
                    <a:pt x="247" y="593"/>
                  </a:lnTo>
                  <a:lnTo>
                    <a:pt x="246" y="593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4" y="593"/>
                  </a:lnTo>
                  <a:lnTo>
                    <a:pt x="244" y="592"/>
                  </a:lnTo>
                  <a:lnTo>
                    <a:pt x="243" y="592"/>
                  </a:lnTo>
                  <a:lnTo>
                    <a:pt x="243" y="591"/>
                  </a:lnTo>
                  <a:lnTo>
                    <a:pt x="242" y="591"/>
                  </a:lnTo>
                  <a:lnTo>
                    <a:pt x="242" y="592"/>
                  </a:lnTo>
                  <a:lnTo>
                    <a:pt x="243" y="592"/>
                  </a:lnTo>
                  <a:lnTo>
                    <a:pt x="243" y="593"/>
                  </a:lnTo>
                  <a:lnTo>
                    <a:pt x="243" y="594"/>
                  </a:lnTo>
                  <a:lnTo>
                    <a:pt x="242" y="594"/>
                  </a:lnTo>
                  <a:lnTo>
                    <a:pt x="241" y="594"/>
                  </a:lnTo>
                  <a:lnTo>
                    <a:pt x="240" y="594"/>
                  </a:lnTo>
                  <a:lnTo>
                    <a:pt x="238" y="594"/>
                  </a:lnTo>
                  <a:lnTo>
                    <a:pt x="236" y="594"/>
                  </a:lnTo>
                  <a:lnTo>
                    <a:pt x="235" y="594"/>
                  </a:lnTo>
                  <a:lnTo>
                    <a:pt x="235" y="593"/>
                  </a:lnTo>
                  <a:lnTo>
                    <a:pt x="235" y="592"/>
                  </a:lnTo>
                  <a:lnTo>
                    <a:pt x="235" y="591"/>
                  </a:lnTo>
                  <a:lnTo>
                    <a:pt x="236" y="590"/>
                  </a:lnTo>
                  <a:lnTo>
                    <a:pt x="238" y="589"/>
                  </a:lnTo>
                  <a:lnTo>
                    <a:pt x="240" y="590"/>
                  </a:lnTo>
                  <a:lnTo>
                    <a:pt x="241" y="590"/>
                  </a:lnTo>
                  <a:lnTo>
                    <a:pt x="240" y="589"/>
                  </a:lnTo>
                  <a:lnTo>
                    <a:pt x="241" y="589"/>
                  </a:lnTo>
                  <a:lnTo>
                    <a:pt x="242" y="589"/>
                  </a:lnTo>
                  <a:lnTo>
                    <a:pt x="241" y="587"/>
                  </a:lnTo>
                  <a:lnTo>
                    <a:pt x="240" y="587"/>
                  </a:lnTo>
                  <a:lnTo>
                    <a:pt x="238" y="586"/>
                  </a:lnTo>
                  <a:lnTo>
                    <a:pt x="240" y="586"/>
                  </a:lnTo>
                  <a:lnTo>
                    <a:pt x="241" y="585"/>
                  </a:lnTo>
                  <a:lnTo>
                    <a:pt x="237" y="585"/>
                  </a:lnTo>
                  <a:lnTo>
                    <a:pt x="236" y="586"/>
                  </a:lnTo>
                  <a:lnTo>
                    <a:pt x="236" y="587"/>
                  </a:lnTo>
                  <a:lnTo>
                    <a:pt x="235" y="587"/>
                  </a:lnTo>
                  <a:lnTo>
                    <a:pt x="233" y="587"/>
                  </a:lnTo>
                  <a:lnTo>
                    <a:pt x="233" y="586"/>
                  </a:lnTo>
                  <a:lnTo>
                    <a:pt x="232" y="585"/>
                  </a:lnTo>
                  <a:lnTo>
                    <a:pt x="231" y="585"/>
                  </a:lnTo>
                  <a:lnTo>
                    <a:pt x="230" y="585"/>
                  </a:lnTo>
                  <a:lnTo>
                    <a:pt x="229" y="585"/>
                  </a:lnTo>
                  <a:lnTo>
                    <a:pt x="229" y="586"/>
                  </a:lnTo>
                  <a:lnTo>
                    <a:pt x="229" y="587"/>
                  </a:lnTo>
                  <a:lnTo>
                    <a:pt x="227" y="587"/>
                  </a:lnTo>
                  <a:lnTo>
                    <a:pt x="227" y="586"/>
                  </a:lnTo>
                  <a:lnTo>
                    <a:pt x="226" y="586"/>
                  </a:lnTo>
                  <a:lnTo>
                    <a:pt x="226" y="585"/>
                  </a:lnTo>
                  <a:lnTo>
                    <a:pt x="226" y="583"/>
                  </a:lnTo>
                  <a:lnTo>
                    <a:pt x="226" y="582"/>
                  </a:lnTo>
                  <a:lnTo>
                    <a:pt x="226" y="581"/>
                  </a:lnTo>
                  <a:lnTo>
                    <a:pt x="226" y="580"/>
                  </a:lnTo>
                  <a:lnTo>
                    <a:pt x="226" y="579"/>
                  </a:lnTo>
                  <a:lnTo>
                    <a:pt x="226" y="578"/>
                  </a:lnTo>
                  <a:lnTo>
                    <a:pt x="226" y="576"/>
                  </a:lnTo>
                  <a:lnTo>
                    <a:pt x="227" y="574"/>
                  </a:lnTo>
                  <a:lnTo>
                    <a:pt x="229" y="573"/>
                  </a:lnTo>
                  <a:lnTo>
                    <a:pt x="230" y="572"/>
                  </a:lnTo>
                  <a:lnTo>
                    <a:pt x="230" y="571"/>
                  </a:lnTo>
                  <a:lnTo>
                    <a:pt x="230" y="570"/>
                  </a:lnTo>
                  <a:lnTo>
                    <a:pt x="231" y="570"/>
                  </a:lnTo>
                  <a:lnTo>
                    <a:pt x="231" y="568"/>
                  </a:lnTo>
                  <a:lnTo>
                    <a:pt x="233" y="568"/>
                  </a:lnTo>
                  <a:lnTo>
                    <a:pt x="236" y="565"/>
                  </a:lnTo>
                  <a:lnTo>
                    <a:pt x="237" y="565"/>
                  </a:lnTo>
                  <a:lnTo>
                    <a:pt x="236" y="563"/>
                  </a:lnTo>
                  <a:lnTo>
                    <a:pt x="236" y="562"/>
                  </a:lnTo>
                  <a:lnTo>
                    <a:pt x="235" y="562"/>
                  </a:lnTo>
                  <a:lnTo>
                    <a:pt x="233" y="562"/>
                  </a:lnTo>
                  <a:lnTo>
                    <a:pt x="232" y="561"/>
                  </a:lnTo>
                  <a:lnTo>
                    <a:pt x="231" y="560"/>
                  </a:lnTo>
                  <a:lnTo>
                    <a:pt x="231" y="559"/>
                  </a:lnTo>
                  <a:lnTo>
                    <a:pt x="232" y="558"/>
                  </a:lnTo>
                  <a:lnTo>
                    <a:pt x="232" y="557"/>
                  </a:lnTo>
                  <a:lnTo>
                    <a:pt x="235" y="555"/>
                  </a:lnTo>
                  <a:lnTo>
                    <a:pt x="236" y="552"/>
                  </a:lnTo>
                  <a:lnTo>
                    <a:pt x="236" y="551"/>
                  </a:lnTo>
                  <a:lnTo>
                    <a:pt x="237" y="550"/>
                  </a:lnTo>
                  <a:lnTo>
                    <a:pt x="240" y="549"/>
                  </a:lnTo>
                  <a:lnTo>
                    <a:pt x="240" y="548"/>
                  </a:lnTo>
                  <a:lnTo>
                    <a:pt x="242" y="547"/>
                  </a:lnTo>
                  <a:lnTo>
                    <a:pt x="243" y="546"/>
                  </a:lnTo>
                  <a:lnTo>
                    <a:pt x="243" y="545"/>
                  </a:lnTo>
                  <a:lnTo>
                    <a:pt x="244" y="542"/>
                  </a:lnTo>
                  <a:lnTo>
                    <a:pt x="245" y="542"/>
                  </a:lnTo>
                  <a:lnTo>
                    <a:pt x="246" y="541"/>
                  </a:lnTo>
                  <a:lnTo>
                    <a:pt x="248" y="541"/>
                  </a:lnTo>
                  <a:lnTo>
                    <a:pt x="252" y="539"/>
                  </a:lnTo>
                  <a:lnTo>
                    <a:pt x="253" y="537"/>
                  </a:lnTo>
                  <a:lnTo>
                    <a:pt x="254" y="537"/>
                  </a:lnTo>
                  <a:lnTo>
                    <a:pt x="254" y="536"/>
                  </a:lnTo>
                  <a:lnTo>
                    <a:pt x="255" y="536"/>
                  </a:lnTo>
                  <a:lnTo>
                    <a:pt x="256" y="535"/>
                  </a:lnTo>
                  <a:lnTo>
                    <a:pt x="258" y="534"/>
                  </a:lnTo>
                  <a:lnTo>
                    <a:pt x="260" y="533"/>
                  </a:lnTo>
                  <a:lnTo>
                    <a:pt x="263" y="533"/>
                  </a:lnTo>
                  <a:lnTo>
                    <a:pt x="264" y="532"/>
                  </a:lnTo>
                  <a:lnTo>
                    <a:pt x="264" y="530"/>
                  </a:lnTo>
                  <a:lnTo>
                    <a:pt x="266" y="530"/>
                  </a:lnTo>
                  <a:lnTo>
                    <a:pt x="267" y="530"/>
                  </a:lnTo>
                  <a:lnTo>
                    <a:pt x="267" y="529"/>
                  </a:lnTo>
                  <a:lnTo>
                    <a:pt x="268" y="529"/>
                  </a:lnTo>
                  <a:lnTo>
                    <a:pt x="270" y="528"/>
                  </a:lnTo>
                  <a:lnTo>
                    <a:pt x="271" y="527"/>
                  </a:lnTo>
                  <a:lnTo>
                    <a:pt x="272" y="526"/>
                  </a:lnTo>
                  <a:lnTo>
                    <a:pt x="275" y="527"/>
                  </a:lnTo>
                  <a:lnTo>
                    <a:pt x="276" y="527"/>
                  </a:lnTo>
                  <a:lnTo>
                    <a:pt x="277" y="528"/>
                  </a:lnTo>
                  <a:lnTo>
                    <a:pt x="278" y="532"/>
                  </a:lnTo>
                  <a:lnTo>
                    <a:pt x="279" y="533"/>
                  </a:lnTo>
                  <a:lnTo>
                    <a:pt x="279" y="534"/>
                  </a:lnTo>
                  <a:lnTo>
                    <a:pt x="279" y="535"/>
                  </a:lnTo>
                  <a:lnTo>
                    <a:pt x="279" y="536"/>
                  </a:lnTo>
                  <a:lnTo>
                    <a:pt x="278" y="537"/>
                  </a:lnTo>
                  <a:lnTo>
                    <a:pt x="279" y="539"/>
                  </a:lnTo>
                  <a:lnTo>
                    <a:pt x="278" y="539"/>
                  </a:lnTo>
                  <a:lnTo>
                    <a:pt x="278" y="540"/>
                  </a:lnTo>
                  <a:lnTo>
                    <a:pt x="278" y="541"/>
                  </a:lnTo>
                  <a:lnTo>
                    <a:pt x="278" y="542"/>
                  </a:lnTo>
                  <a:lnTo>
                    <a:pt x="278" y="544"/>
                  </a:lnTo>
                  <a:lnTo>
                    <a:pt x="278" y="545"/>
                  </a:lnTo>
                  <a:lnTo>
                    <a:pt x="279" y="545"/>
                  </a:lnTo>
                  <a:lnTo>
                    <a:pt x="279" y="546"/>
                  </a:lnTo>
                  <a:lnTo>
                    <a:pt x="278" y="547"/>
                  </a:lnTo>
                  <a:lnTo>
                    <a:pt x="276" y="547"/>
                  </a:lnTo>
                  <a:lnTo>
                    <a:pt x="276" y="548"/>
                  </a:lnTo>
                  <a:lnTo>
                    <a:pt x="275" y="548"/>
                  </a:lnTo>
                  <a:lnTo>
                    <a:pt x="275" y="549"/>
                  </a:lnTo>
                  <a:lnTo>
                    <a:pt x="276" y="549"/>
                  </a:lnTo>
                  <a:lnTo>
                    <a:pt x="276" y="550"/>
                  </a:lnTo>
                  <a:lnTo>
                    <a:pt x="275" y="551"/>
                  </a:lnTo>
                  <a:lnTo>
                    <a:pt x="275" y="552"/>
                  </a:lnTo>
                  <a:lnTo>
                    <a:pt x="273" y="552"/>
                  </a:lnTo>
                  <a:lnTo>
                    <a:pt x="273" y="555"/>
                  </a:lnTo>
                  <a:lnTo>
                    <a:pt x="275" y="556"/>
                  </a:lnTo>
                  <a:lnTo>
                    <a:pt x="276" y="556"/>
                  </a:lnTo>
                  <a:lnTo>
                    <a:pt x="276" y="555"/>
                  </a:lnTo>
                  <a:lnTo>
                    <a:pt x="276" y="552"/>
                  </a:lnTo>
                  <a:lnTo>
                    <a:pt x="277" y="551"/>
                  </a:lnTo>
                  <a:lnTo>
                    <a:pt x="279" y="551"/>
                  </a:lnTo>
                  <a:lnTo>
                    <a:pt x="281" y="551"/>
                  </a:lnTo>
                  <a:lnTo>
                    <a:pt x="283" y="550"/>
                  </a:lnTo>
                  <a:lnTo>
                    <a:pt x="282" y="551"/>
                  </a:lnTo>
                  <a:lnTo>
                    <a:pt x="282" y="552"/>
                  </a:lnTo>
                  <a:lnTo>
                    <a:pt x="283" y="552"/>
                  </a:lnTo>
                  <a:lnTo>
                    <a:pt x="283" y="551"/>
                  </a:lnTo>
                  <a:lnTo>
                    <a:pt x="284" y="550"/>
                  </a:lnTo>
                  <a:lnTo>
                    <a:pt x="284" y="549"/>
                  </a:lnTo>
                  <a:lnTo>
                    <a:pt x="286" y="549"/>
                  </a:lnTo>
                  <a:lnTo>
                    <a:pt x="284" y="548"/>
                  </a:lnTo>
                  <a:lnTo>
                    <a:pt x="283" y="548"/>
                  </a:lnTo>
                  <a:lnTo>
                    <a:pt x="283" y="547"/>
                  </a:lnTo>
                  <a:lnTo>
                    <a:pt x="284" y="545"/>
                  </a:lnTo>
                  <a:lnTo>
                    <a:pt x="286" y="542"/>
                  </a:lnTo>
                  <a:lnTo>
                    <a:pt x="288" y="540"/>
                  </a:lnTo>
                  <a:lnTo>
                    <a:pt x="289" y="539"/>
                  </a:lnTo>
                  <a:lnTo>
                    <a:pt x="290" y="539"/>
                  </a:lnTo>
                  <a:lnTo>
                    <a:pt x="291" y="539"/>
                  </a:lnTo>
                  <a:lnTo>
                    <a:pt x="291" y="540"/>
                  </a:lnTo>
                  <a:lnTo>
                    <a:pt x="293" y="541"/>
                  </a:lnTo>
                  <a:lnTo>
                    <a:pt x="297" y="542"/>
                  </a:lnTo>
                  <a:lnTo>
                    <a:pt x="298" y="544"/>
                  </a:lnTo>
                  <a:lnTo>
                    <a:pt x="299" y="544"/>
                  </a:lnTo>
                  <a:lnTo>
                    <a:pt x="300" y="544"/>
                  </a:lnTo>
                  <a:lnTo>
                    <a:pt x="301" y="544"/>
                  </a:lnTo>
                  <a:lnTo>
                    <a:pt x="301" y="545"/>
                  </a:lnTo>
                  <a:lnTo>
                    <a:pt x="303" y="546"/>
                  </a:lnTo>
                  <a:lnTo>
                    <a:pt x="304" y="546"/>
                  </a:lnTo>
                  <a:lnTo>
                    <a:pt x="304" y="547"/>
                  </a:lnTo>
                  <a:lnTo>
                    <a:pt x="305" y="547"/>
                  </a:lnTo>
                  <a:lnTo>
                    <a:pt x="305" y="548"/>
                  </a:lnTo>
                  <a:lnTo>
                    <a:pt x="306" y="548"/>
                  </a:lnTo>
                  <a:lnTo>
                    <a:pt x="307" y="549"/>
                  </a:lnTo>
                  <a:lnTo>
                    <a:pt x="307" y="550"/>
                  </a:lnTo>
                  <a:lnTo>
                    <a:pt x="307" y="551"/>
                  </a:lnTo>
                  <a:lnTo>
                    <a:pt x="307" y="552"/>
                  </a:lnTo>
                  <a:lnTo>
                    <a:pt x="307" y="555"/>
                  </a:lnTo>
                  <a:lnTo>
                    <a:pt x="306" y="555"/>
                  </a:lnTo>
                  <a:lnTo>
                    <a:pt x="304" y="557"/>
                  </a:lnTo>
                  <a:lnTo>
                    <a:pt x="305" y="557"/>
                  </a:lnTo>
                  <a:lnTo>
                    <a:pt x="305" y="558"/>
                  </a:lnTo>
                  <a:lnTo>
                    <a:pt x="304" y="559"/>
                  </a:lnTo>
                  <a:lnTo>
                    <a:pt x="301" y="561"/>
                  </a:lnTo>
                  <a:lnTo>
                    <a:pt x="301" y="562"/>
                  </a:lnTo>
                  <a:lnTo>
                    <a:pt x="302" y="562"/>
                  </a:lnTo>
                  <a:lnTo>
                    <a:pt x="303" y="562"/>
                  </a:lnTo>
                  <a:lnTo>
                    <a:pt x="302" y="563"/>
                  </a:lnTo>
                  <a:lnTo>
                    <a:pt x="302" y="564"/>
                  </a:lnTo>
                  <a:lnTo>
                    <a:pt x="302" y="565"/>
                  </a:lnTo>
                  <a:lnTo>
                    <a:pt x="302" y="567"/>
                  </a:lnTo>
                  <a:lnTo>
                    <a:pt x="303" y="565"/>
                  </a:lnTo>
                  <a:lnTo>
                    <a:pt x="303" y="564"/>
                  </a:lnTo>
                  <a:lnTo>
                    <a:pt x="303" y="563"/>
                  </a:lnTo>
                  <a:lnTo>
                    <a:pt x="304" y="563"/>
                  </a:lnTo>
                  <a:lnTo>
                    <a:pt x="305" y="562"/>
                  </a:lnTo>
                  <a:lnTo>
                    <a:pt x="304" y="562"/>
                  </a:lnTo>
                  <a:lnTo>
                    <a:pt x="303" y="561"/>
                  </a:lnTo>
                  <a:lnTo>
                    <a:pt x="304" y="561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59"/>
                  </a:lnTo>
                  <a:lnTo>
                    <a:pt x="306" y="558"/>
                  </a:lnTo>
                  <a:lnTo>
                    <a:pt x="307" y="558"/>
                  </a:lnTo>
                  <a:lnTo>
                    <a:pt x="307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7" y="561"/>
                  </a:lnTo>
                  <a:lnTo>
                    <a:pt x="307" y="562"/>
                  </a:lnTo>
                  <a:lnTo>
                    <a:pt x="309" y="562"/>
                  </a:lnTo>
                  <a:lnTo>
                    <a:pt x="309" y="563"/>
                  </a:lnTo>
                  <a:lnTo>
                    <a:pt x="310" y="564"/>
                  </a:lnTo>
                  <a:lnTo>
                    <a:pt x="310" y="563"/>
                  </a:lnTo>
                  <a:lnTo>
                    <a:pt x="309" y="562"/>
                  </a:lnTo>
                  <a:lnTo>
                    <a:pt x="309" y="561"/>
                  </a:lnTo>
                  <a:lnTo>
                    <a:pt x="309" y="560"/>
                  </a:lnTo>
                  <a:lnTo>
                    <a:pt x="310" y="559"/>
                  </a:lnTo>
                  <a:lnTo>
                    <a:pt x="310" y="558"/>
                  </a:lnTo>
                  <a:lnTo>
                    <a:pt x="313" y="558"/>
                  </a:lnTo>
                  <a:lnTo>
                    <a:pt x="312" y="557"/>
                  </a:lnTo>
                  <a:lnTo>
                    <a:pt x="313" y="555"/>
                  </a:lnTo>
                  <a:lnTo>
                    <a:pt x="314" y="555"/>
                  </a:lnTo>
                  <a:lnTo>
                    <a:pt x="314" y="556"/>
                  </a:lnTo>
                  <a:lnTo>
                    <a:pt x="315" y="556"/>
                  </a:lnTo>
                  <a:lnTo>
                    <a:pt x="314" y="557"/>
                  </a:lnTo>
                  <a:lnTo>
                    <a:pt x="314" y="558"/>
                  </a:lnTo>
                  <a:lnTo>
                    <a:pt x="315" y="558"/>
                  </a:lnTo>
                  <a:lnTo>
                    <a:pt x="316" y="559"/>
                  </a:lnTo>
                  <a:lnTo>
                    <a:pt x="317" y="559"/>
                  </a:lnTo>
                  <a:lnTo>
                    <a:pt x="315" y="558"/>
                  </a:lnTo>
                  <a:lnTo>
                    <a:pt x="315" y="557"/>
                  </a:lnTo>
                  <a:lnTo>
                    <a:pt x="316" y="557"/>
                  </a:lnTo>
                  <a:lnTo>
                    <a:pt x="316" y="556"/>
                  </a:lnTo>
                  <a:lnTo>
                    <a:pt x="317" y="556"/>
                  </a:lnTo>
                  <a:lnTo>
                    <a:pt x="317" y="557"/>
                  </a:lnTo>
                  <a:lnTo>
                    <a:pt x="318" y="558"/>
                  </a:lnTo>
                  <a:lnTo>
                    <a:pt x="320" y="559"/>
                  </a:lnTo>
                  <a:lnTo>
                    <a:pt x="321" y="559"/>
                  </a:lnTo>
                  <a:lnTo>
                    <a:pt x="321" y="558"/>
                  </a:lnTo>
                  <a:lnTo>
                    <a:pt x="321" y="557"/>
                  </a:lnTo>
                  <a:lnTo>
                    <a:pt x="322" y="558"/>
                  </a:lnTo>
                  <a:lnTo>
                    <a:pt x="322" y="557"/>
                  </a:lnTo>
                  <a:lnTo>
                    <a:pt x="322" y="556"/>
                  </a:lnTo>
                  <a:lnTo>
                    <a:pt x="321" y="556"/>
                  </a:lnTo>
                  <a:lnTo>
                    <a:pt x="321" y="555"/>
                  </a:lnTo>
                  <a:lnTo>
                    <a:pt x="321" y="552"/>
                  </a:lnTo>
                  <a:lnTo>
                    <a:pt x="320" y="551"/>
                  </a:lnTo>
                  <a:lnTo>
                    <a:pt x="318" y="551"/>
                  </a:lnTo>
                  <a:lnTo>
                    <a:pt x="317" y="551"/>
                  </a:lnTo>
                  <a:lnTo>
                    <a:pt x="317" y="550"/>
                  </a:lnTo>
                  <a:lnTo>
                    <a:pt x="318" y="550"/>
                  </a:lnTo>
                  <a:lnTo>
                    <a:pt x="318" y="549"/>
                  </a:lnTo>
                  <a:lnTo>
                    <a:pt x="320" y="549"/>
                  </a:lnTo>
                  <a:lnTo>
                    <a:pt x="321" y="549"/>
                  </a:lnTo>
                  <a:lnTo>
                    <a:pt x="322" y="550"/>
                  </a:lnTo>
                  <a:lnTo>
                    <a:pt x="322" y="549"/>
                  </a:lnTo>
                  <a:lnTo>
                    <a:pt x="321" y="548"/>
                  </a:lnTo>
                  <a:lnTo>
                    <a:pt x="320" y="548"/>
                  </a:lnTo>
                  <a:lnTo>
                    <a:pt x="318" y="548"/>
                  </a:lnTo>
                  <a:lnTo>
                    <a:pt x="318" y="547"/>
                  </a:lnTo>
                  <a:lnTo>
                    <a:pt x="318" y="546"/>
                  </a:lnTo>
                  <a:lnTo>
                    <a:pt x="315" y="545"/>
                  </a:lnTo>
                  <a:lnTo>
                    <a:pt x="314" y="544"/>
                  </a:lnTo>
                  <a:lnTo>
                    <a:pt x="314" y="542"/>
                  </a:lnTo>
                  <a:lnTo>
                    <a:pt x="313" y="541"/>
                  </a:lnTo>
                  <a:lnTo>
                    <a:pt x="313" y="540"/>
                  </a:lnTo>
                  <a:lnTo>
                    <a:pt x="313" y="539"/>
                  </a:lnTo>
                  <a:lnTo>
                    <a:pt x="316" y="540"/>
                  </a:lnTo>
                  <a:lnTo>
                    <a:pt x="320" y="540"/>
                  </a:lnTo>
                  <a:lnTo>
                    <a:pt x="321" y="540"/>
                  </a:lnTo>
                  <a:lnTo>
                    <a:pt x="322" y="541"/>
                  </a:lnTo>
                  <a:lnTo>
                    <a:pt x="322" y="542"/>
                  </a:lnTo>
                  <a:lnTo>
                    <a:pt x="323" y="542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3" y="544"/>
                  </a:lnTo>
                  <a:lnTo>
                    <a:pt x="327" y="547"/>
                  </a:lnTo>
                  <a:lnTo>
                    <a:pt x="327" y="548"/>
                  </a:lnTo>
                  <a:lnTo>
                    <a:pt x="329" y="548"/>
                  </a:lnTo>
                  <a:lnTo>
                    <a:pt x="329" y="549"/>
                  </a:lnTo>
                  <a:lnTo>
                    <a:pt x="330" y="550"/>
                  </a:lnTo>
                  <a:lnTo>
                    <a:pt x="332" y="550"/>
                  </a:lnTo>
                  <a:lnTo>
                    <a:pt x="332" y="551"/>
                  </a:lnTo>
                  <a:lnTo>
                    <a:pt x="330" y="551"/>
                  </a:lnTo>
                  <a:lnTo>
                    <a:pt x="330" y="552"/>
                  </a:lnTo>
                  <a:lnTo>
                    <a:pt x="330" y="555"/>
                  </a:lnTo>
                  <a:lnTo>
                    <a:pt x="332" y="555"/>
                  </a:lnTo>
                  <a:lnTo>
                    <a:pt x="332" y="552"/>
                  </a:lnTo>
                  <a:lnTo>
                    <a:pt x="334" y="555"/>
                  </a:lnTo>
                  <a:lnTo>
                    <a:pt x="335" y="555"/>
                  </a:lnTo>
                  <a:lnTo>
                    <a:pt x="335" y="556"/>
                  </a:lnTo>
                  <a:lnTo>
                    <a:pt x="335" y="557"/>
                  </a:lnTo>
                  <a:lnTo>
                    <a:pt x="335" y="558"/>
                  </a:lnTo>
                  <a:lnTo>
                    <a:pt x="335" y="559"/>
                  </a:lnTo>
                  <a:lnTo>
                    <a:pt x="334" y="559"/>
                  </a:lnTo>
                  <a:lnTo>
                    <a:pt x="334" y="560"/>
                  </a:lnTo>
                  <a:lnTo>
                    <a:pt x="334" y="561"/>
                  </a:lnTo>
                  <a:lnTo>
                    <a:pt x="334" y="562"/>
                  </a:lnTo>
                  <a:lnTo>
                    <a:pt x="335" y="563"/>
                  </a:lnTo>
                  <a:lnTo>
                    <a:pt x="335" y="567"/>
                  </a:lnTo>
                  <a:lnTo>
                    <a:pt x="335" y="568"/>
                  </a:lnTo>
                  <a:lnTo>
                    <a:pt x="336" y="570"/>
                  </a:lnTo>
                  <a:lnTo>
                    <a:pt x="337" y="570"/>
                  </a:lnTo>
                  <a:lnTo>
                    <a:pt x="337" y="571"/>
                  </a:lnTo>
                  <a:lnTo>
                    <a:pt x="337" y="572"/>
                  </a:lnTo>
                  <a:lnTo>
                    <a:pt x="337" y="573"/>
                  </a:lnTo>
                  <a:lnTo>
                    <a:pt x="336" y="574"/>
                  </a:lnTo>
                  <a:lnTo>
                    <a:pt x="337" y="574"/>
                  </a:lnTo>
                  <a:lnTo>
                    <a:pt x="338" y="574"/>
                  </a:lnTo>
                  <a:lnTo>
                    <a:pt x="337" y="575"/>
                  </a:lnTo>
                  <a:lnTo>
                    <a:pt x="337" y="576"/>
                  </a:lnTo>
                  <a:lnTo>
                    <a:pt x="338" y="575"/>
                  </a:lnTo>
                  <a:lnTo>
                    <a:pt x="338" y="576"/>
                  </a:lnTo>
                  <a:lnTo>
                    <a:pt x="338" y="578"/>
                  </a:lnTo>
                  <a:lnTo>
                    <a:pt x="337" y="578"/>
                  </a:lnTo>
                  <a:lnTo>
                    <a:pt x="338" y="579"/>
                  </a:lnTo>
                  <a:lnTo>
                    <a:pt x="338" y="580"/>
                  </a:lnTo>
                  <a:lnTo>
                    <a:pt x="338" y="581"/>
                  </a:lnTo>
                  <a:lnTo>
                    <a:pt x="339" y="581"/>
                  </a:lnTo>
                  <a:lnTo>
                    <a:pt x="339" y="582"/>
                  </a:lnTo>
                  <a:lnTo>
                    <a:pt x="338" y="582"/>
                  </a:lnTo>
                  <a:lnTo>
                    <a:pt x="338" y="583"/>
                  </a:lnTo>
                  <a:lnTo>
                    <a:pt x="339" y="583"/>
                  </a:lnTo>
                  <a:lnTo>
                    <a:pt x="341" y="583"/>
                  </a:lnTo>
                  <a:lnTo>
                    <a:pt x="341" y="585"/>
                  </a:lnTo>
                  <a:lnTo>
                    <a:pt x="341" y="586"/>
                  </a:lnTo>
                  <a:lnTo>
                    <a:pt x="343" y="586"/>
                  </a:lnTo>
                  <a:lnTo>
                    <a:pt x="343" y="587"/>
                  </a:lnTo>
                  <a:lnTo>
                    <a:pt x="344" y="587"/>
                  </a:lnTo>
                  <a:lnTo>
                    <a:pt x="344" y="586"/>
                  </a:lnTo>
                  <a:lnTo>
                    <a:pt x="344" y="585"/>
                  </a:lnTo>
                  <a:lnTo>
                    <a:pt x="343" y="583"/>
                  </a:lnTo>
                  <a:lnTo>
                    <a:pt x="344" y="583"/>
                  </a:lnTo>
                  <a:lnTo>
                    <a:pt x="344" y="582"/>
                  </a:lnTo>
                  <a:lnTo>
                    <a:pt x="345" y="583"/>
                  </a:lnTo>
                  <a:lnTo>
                    <a:pt x="345" y="582"/>
                  </a:lnTo>
                  <a:lnTo>
                    <a:pt x="346" y="582"/>
                  </a:lnTo>
                  <a:lnTo>
                    <a:pt x="346" y="581"/>
                  </a:lnTo>
                  <a:lnTo>
                    <a:pt x="349" y="580"/>
                  </a:lnTo>
                  <a:lnTo>
                    <a:pt x="348" y="580"/>
                  </a:lnTo>
                  <a:lnTo>
                    <a:pt x="348" y="579"/>
                  </a:lnTo>
                  <a:lnTo>
                    <a:pt x="347" y="579"/>
                  </a:lnTo>
                  <a:lnTo>
                    <a:pt x="347" y="578"/>
                  </a:lnTo>
                  <a:lnTo>
                    <a:pt x="348" y="578"/>
                  </a:lnTo>
                  <a:lnTo>
                    <a:pt x="349" y="578"/>
                  </a:lnTo>
                  <a:lnTo>
                    <a:pt x="348" y="576"/>
                  </a:lnTo>
                  <a:lnTo>
                    <a:pt x="347" y="576"/>
                  </a:lnTo>
                  <a:lnTo>
                    <a:pt x="347" y="575"/>
                  </a:lnTo>
                  <a:lnTo>
                    <a:pt x="347" y="574"/>
                  </a:lnTo>
                  <a:lnTo>
                    <a:pt x="346" y="574"/>
                  </a:lnTo>
                  <a:lnTo>
                    <a:pt x="346" y="573"/>
                  </a:lnTo>
                  <a:lnTo>
                    <a:pt x="345" y="573"/>
                  </a:lnTo>
                  <a:lnTo>
                    <a:pt x="345" y="572"/>
                  </a:lnTo>
                  <a:lnTo>
                    <a:pt x="345" y="571"/>
                  </a:lnTo>
                  <a:lnTo>
                    <a:pt x="345" y="570"/>
                  </a:lnTo>
                  <a:lnTo>
                    <a:pt x="344" y="570"/>
                  </a:lnTo>
                  <a:lnTo>
                    <a:pt x="344" y="568"/>
                  </a:lnTo>
                  <a:lnTo>
                    <a:pt x="344" y="565"/>
                  </a:lnTo>
                  <a:lnTo>
                    <a:pt x="344" y="564"/>
                  </a:lnTo>
                  <a:lnTo>
                    <a:pt x="345" y="563"/>
                  </a:lnTo>
                  <a:lnTo>
                    <a:pt x="344" y="562"/>
                  </a:lnTo>
                  <a:lnTo>
                    <a:pt x="343" y="561"/>
                  </a:lnTo>
                  <a:lnTo>
                    <a:pt x="344" y="561"/>
                  </a:lnTo>
                  <a:lnTo>
                    <a:pt x="344" y="560"/>
                  </a:lnTo>
                  <a:lnTo>
                    <a:pt x="343" y="560"/>
                  </a:lnTo>
                  <a:lnTo>
                    <a:pt x="343" y="559"/>
                  </a:lnTo>
                  <a:lnTo>
                    <a:pt x="344" y="559"/>
                  </a:lnTo>
                  <a:lnTo>
                    <a:pt x="344" y="558"/>
                  </a:lnTo>
                  <a:lnTo>
                    <a:pt x="343" y="558"/>
                  </a:lnTo>
                  <a:lnTo>
                    <a:pt x="341" y="557"/>
                  </a:lnTo>
                  <a:lnTo>
                    <a:pt x="343" y="557"/>
                  </a:lnTo>
                  <a:lnTo>
                    <a:pt x="343" y="556"/>
                  </a:lnTo>
                  <a:lnTo>
                    <a:pt x="343" y="555"/>
                  </a:lnTo>
                  <a:lnTo>
                    <a:pt x="343" y="552"/>
                  </a:lnTo>
                  <a:lnTo>
                    <a:pt x="341" y="552"/>
                  </a:lnTo>
                  <a:lnTo>
                    <a:pt x="341" y="551"/>
                  </a:lnTo>
                  <a:lnTo>
                    <a:pt x="341" y="550"/>
                  </a:lnTo>
                  <a:lnTo>
                    <a:pt x="341" y="549"/>
                  </a:lnTo>
                  <a:lnTo>
                    <a:pt x="339" y="548"/>
                  </a:lnTo>
                  <a:lnTo>
                    <a:pt x="341" y="547"/>
                  </a:lnTo>
                  <a:lnTo>
                    <a:pt x="339" y="547"/>
                  </a:lnTo>
                  <a:lnTo>
                    <a:pt x="339" y="545"/>
                  </a:lnTo>
                  <a:lnTo>
                    <a:pt x="339" y="544"/>
                  </a:lnTo>
                  <a:lnTo>
                    <a:pt x="339" y="542"/>
                  </a:lnTo>
                  <a:lnTo>
                    <a:pt x="339" y="541"/>
                  </a:lnTo>
                  <a:lnTo>
                    <a:pt x="339" y="540"/>
                  </a:lnTo>
                  <a:lnTo>
                    <a:pt x="339" y="539"/>
                  </a:lnTo>
                  <a:lnTo>
                    <a:pt x="338" y="539"/>
                  </a:lnTo>
                  <a:lnTo>
                    <a:pt x="338" y="537"/>
                  </a:lnTo>
                  <a:lnTo>
                    <a:pt x="339" y="537"/>
                  </a:lnTo>
                  <a:lnTo>
                    <a:pt x="338" y="536"/>
                  </a:lnTo>
                  <a:lnTo>
                    <a:pt x="337" y="535"/>
                  </a:lnTo>
                  <a:lnTo>
                    <a:pt x="338" y="533"/>
                  </a:lnTo>
                  <a:lnTo>
                    <a:pt x="339" y="532"/>
                  </a:lnTo>
                  <a:lnTo>
                    <a:pt x="343" y="533"/>
                  </a:lnTo>
                  <a:lnTo>
                    <a:pt x="343" y="532"/>
                  </a:lnTo>
                  <a:lnTo>
                    <a:pt x="341" y="530"/>
                  </a:lnTo>
                  <a:lnTo>
                    <a:pt x="339" y="530"/>
                  </a:lnTo>
                  <a:lnTo>
                    <a:pt x="339" y="529"/>
                  </a:lnTo>
                  <a:lnTo>
                    <a:pt x="339" y="528"/>
                  </a:lnTo>
                  <a:lnTo>
                    <a:pt x="341" y="528"/>
                  </a:lnTo>
                  <a:lnTo>
                    <a:pt x="339" y="527"/>
                  </a:lnTo>
                  <a:lnTo>
                    <a:pt x="341" y="527"/>
                  </a:lnTo>
                  <a:lnTo>
                    <a:pt x="344" y="528"/>
                  </a:lnTo>
                  <a:lnTo>
                    <a:pt x="345" y="528"/>
                  </a:lnTo>
                  <a:lnTo>
                    <a:pt x="346" y="529"/>
                  </a:lnTo>
                  <a:lnTo>
                    <a:pt x="347" y="529"/>
                  </a:lnTo>
                  <a:lnTo>
                    <a:pt x="348" y="530"/>
                  </a:lnTo>
                  <a:lnTo>
                    <a:pt x="348" y="532"/>
                  </a:lnTo>
                  <a:lnTo>
                    <a:pt x="349" y="532"/>
                  </a:lnTo>
                  <a:lnTo>
                    <a:pt x="349" y="533"/>
                  </a:lnTo>
                  <a:lnTo>
                    <a:pt x="350" y="533"/>
                  </a:lnTo>
                  <a:lnTo>
                    <a:pt x="351" y="533"/>
                  </a:lnTo>
                  <a:lnTo>
                    <a:pt x="351" y="532"/>
                  </a:lnTo>
                  <a:lnTo>
                    <a:pt x="350" y="530"/>
                  </a:lnTo>
                  <a:lnTo>
                    <a:pt x="350" y="529"/>
                  </a:lnTo>
                  <a:lnTo>
                    <a:pt x="351" y="528"/>
                  </a:lnTo>
                  <a:lnTo>
                    <a:pt x="351" y="529"/>
                  </a:lnTo>
                  <a:lnTo>
                    <a:pt x="352" y="528"/>
                  </a:lnTo>
                  <a:lnTo>
                    <a:pt x="353" y="529"/>
                  </a:lnTo>
                  <a:lnTo>
                    <a:pt x="353" y="530"/>
                  </a:lnTo>
                  <a:lnTo>
                    <a:pt x="355" y="532"/>
                  </a:lnTo>
                  <a:lnTo>
                    <a:pt x="357" y="532"/>
                  </a:lnTo>
                  <a:lnTo>
                    <a:pt x="357" y="533"/>
                  </a:lnTo>
                  <a:lnTo>
                    <a:pt x="358" y="533"/>
                  </a:lnTo>
                  <a:lnTo>
                    <a:pt x="358" y="534"/>
                  </a:lnTo>
                  <a:lnTo>
                    <a:pt x="359" y="534"/>
                  </a:lnTo>
                  <a:lnTo>
                    <a:pt x="359" y="535"/>
                  </a:lnTo>
                  <a:lnTo>
                    <a:pt x="359" y="536"/>
                  </a:lnTo>
                  <a:lnTo>
                    <a:pt x="360" y="536"/>
                  </a:lnTo>
                  <a:lnTo>
                    <a:pt x="361" y="537"/>
                  </a:lnTo>
                  <a:lnTo>
                    <a:pt x="362" y="537"/>
                  </a:lnTo>
                  <a:lnTo>
                    <a:pt x="363" y="537"/>
                  </a:lnTo>
                  <a:lnTo>
                    <a:pt x="363" y="539"/>
                  </a:lnTo>
                  <a:lnTo>
                    <a:pt x="363" y="540"/>
                  </a:lnTo>
                  <a:lnTo>
                    <a:pt x="364" y="540"/>
                  </a:lnTo>
                  <a:lnTo>
                    <a:pt x="366" y="541"/>
                  </a:lnTo>
                  <a:lnTo>
                    <a:pt x="366" y="542"/>
                  </a:lnTo>
                  <a:lnTo>
                    <a:pt x="366" y="544"/>
                  </a:lnTo>
                  <a:lnTo>
                    <a:pt x="367" y="544"/>
                  </a:lnTo>
                  <a:lnTo>
                    <a:pt x="367" y="545"/>
                  </a:lnTo>
                  <a:lnTo>
                    <a:pt x="368" y="546"/>
                  </a:lnTo>
                  <a:lnTo>
                    <a:pt x="368" y="547"/>
                  </a:lnTo>
                  <a:lnTo>
                    <a:pt x="368" y="548"/>
                  </a:lnTo>
                  <a:lnTo>
                    <a:pt x="367" y="547"/>
                  </a:lnTo>
                  <a:lnTo>
                    <a:pt x="368" y="549"/>
                  </a:lnTo>
                  <a:lnTo>
                    <a:pt x="367" y="549"/>
                  </a:lnTo>
                  <a:lnTo>
                    <a:pt x="368" y="550"/>
                  </a:lnTo>
                  <a:lnTo>
                    <a:pt x="369" y="550"/>
                  </a:lnTo>
                  <a:lnTo>
                    <a:pt x="369" y="551"/>
                  </a:lnTo>
                  <a:lnTo>
                    <a:pt x="368" y="552"/>
                  </a:lnTo>
                  <a:lnTo>
                    <a:pt x="369" y="555"/>
                  </a:lnTo>
                  <a:lnTo>
                    <a:pt x="369" y="556"/>
                  </a:lnTo>
                  <a:lnTo>
                    <a:pt x="369" y="557"/>
                  </a:lnTo>
                  <a:lnTo>
                    <a:pt x="369" y="558"/>
                  </a:lnTo>
                  <a:lnTo>
                    <a:pt x="370" y="558"/>
                  </a:lnTo>
                  <a:lnTo>
                    <a:pt x="370" y="559"/>
                  </a:lnTo>
                  <a:lnTo>
                    <a:pt x="369" y="559"/>
                  </a:lnTo>
                  <a:lnTo>
                    <a:pt x="369" y="560"/>
                  </a:lnTo>
                  <a:lnTo>
                    <a:pt x="370" y="561"/>
                  </a:lnTo>
                  <a:lnTo>
                    <a:pt x="370" y="562"/>
                  </a:lnTo>
                  <a:lnTo>
                    <a:pt x="370" y="563"/>
                  </a:lnTo>
                  <a:lnTo>
                    <a:pt x="372" y="564"/>
                  </a:lnTo>
                  <a:lnTo>
                    <a:pt x="372" y="565"/>
                  </a:lnTo>
                  <a:lnTo>
                    <a:pt x="372" y="567"/>
                  </a:lnTo>
                  <a:lnTo>
                    <a:pt x="373" y="567"/>
                  </a:lnTo>
                  <a:lnTo>
                    <a:pt x="373" y="568"/>
                  </a:lnTo>
                  <a:lnTo>
                    <a:pt x="373" y="570"/>
                  </a:lnTo>
                  <a:lnTo>
                    <a:pt x="372" y="570"/>
                  </a:lnTo>
                  <a:lnTo>
                    <a:pt x="372" y="571"/>
                  </a:lnTo>
                  <a:lnTo>
                    <a:pt x="372" y="572"/>
                  </a:lnTo>
                  <a:lnTo>
                    <a:pt x="373" y="572"/>
                  </a:lnTo>
                  <a:lnTo>
                    <a:pt x="373" y="573"/>
                  </a:lnTo>
                  <a:lnTo>
                    <a:pt x="373" y="574"/>
                  </a:lnTo>
                  <a:lnTo>
                    <a:pt x="374" y="575"/>
                  </a:lnTo>
                  <a:lnTo>
                    <a:pt x="374" y="576"/>
                  </a:lnTo>
                  <a:lnTo>
                    <a:pt x="374" y="578"/>
                  </a:lnTo>
                  <a:lnTo>
                    <a:pt x="374" y="579"/>
                  </a:lnTo>
                  <a:lnTo>
                    <a:pt x="375" y="579"/>
                  </a:lnTo>
                  <a:lnTo>
                    <a:pt x="375" y="580"/>
                  </a:lnTo>
                  <a:lnTo>
                    <a:pt x="375" y="581"/>
                  </a:lnTo>
                  <a:lnTo>
                    <a:pt x="377" y="581"/>
                  </a:lnTo>
                  <a:lnTo>
                    <a:pt x="377" y="582"/>
                  </a:lnTo>
                  <a:lnTo>
                    <a:pt x="377" y="583"/>
                  </a:lnTo>
                  <a:lnTo>
                    <a:pt x="378" y="583"/>
                  </a:lnTo>
                  <a:lnTo>
                    <a:pt x="378" y="585"/>
                  </a:lnTo>
                  <a:lnTo>
                    <a:pt x="379" y="587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1"/>
                  </a:lnTo>
                  <a:lnTo>
                    <a:pt x="379" y="592"/>
                  </a:lnTo>
                  <a:lnTo>
                    <a:pt x="379" y="593"/>
                  </a:lnTo>
                  <a:lnTo>
                    <a:pt x="379" y="594"/>
                  </a:lnTo>
                  <a:lnTo>
                    <a:pt x="378" y="594"/>
                  </a:lnTo>
                  <a:lnTo>
                    <a:pt x="378" y="595"/>
                  </a:lnTo>
                  <a:lnTo>
                    <a:pt x="378" y="596"/>
                  </a:lnTo>
                  <a:lnTo>
                    <a:pt x="378" y="597"/>
                  </a:lnTo>
                  <a:lnTo>
                    <a:pt x="378" y="598"/>
                  </a:lnTo>
                  <a:lnTo>
                    <a:pt x="378" y="601"/>
                  </a:lnTo>
                  <a:lnTo>
                    <a:pt x="377" y="602"/>
                  </a:lnTo>
                  <a:lnTo>
                    <a:pt x="377" y="603"/>
                  </a:lnTo>
                  <a:lnTo>
                    <a:pt x="377" y="604"/>
                  </a:lnTo>
                  <a:lnTo>
                    <a:pt x="379" y="607"/>
                  </a:lnTo>
                  <a:lnTo>
                    <a:pt x="380" y="607"/>
                  </a:lnTo>
                  <a:lnTo>
                    <a:pt x="380" y="608"/>
                  </a:lnTo>
                  <a:lnTo>
                    <a:pt x="381" y="608"/>
                  </a:lnTo>
                  <a:lnTo>
                    <a:pt x="381" y="609"/>
                  </a:lnTo>
                  <a:lnTo>
                    <a:pt x="382" y="613"/>
                  </a:lnTo>
                  <a:lnTo>
                    <a:pt x="382" y="614"/>
                  </a:lnTo>
                  <a:lnTo>
                    <a:pt x="383" y="614"/>
                  </a:lnTo>
                  <a:lnTo>
                    <a:pt x="384" y="616"/>
                  </a:lnTo>
                  <a:lnTo>
                    <a:pt x="385" y="617"/>
                  </a:lnTo>
                  <a:lnTo>
                    <a:pt x="387" y="618"/>
                  </a:lnTo>
                  <a:lnTo>
                    <a:pt x="387" y="619"/>
                  </a:lnTo>
                  <a:lnTo>
                    <a:pt x="390" y="619"/>
                  </a:lnTo>
                  <a:lnTo>
                    <a:pt x="391" y="620"/>
                  </a:lnTo>
                  <a:lnTo>
                    <a:pt x="392" y="621"/>
                  </a:lnTo>
                  <a:lnTo>
                    <a:pt x="393" y="622"/>
                  </a:lnTo>
                  <a:lnTo>
                    <a:pt x="394" y="621"/>
                  </a:lnTo>
                  <a:lnTo>
                    <a:pt x="395" y="622"/>
                  </a:lnTo>
                  <a:lnTo>
                    <a:pt x="396" y="622"/>
                  </a:lnTo>
                  <a:lnTo>
                    <a:pt x="396" y="624"/>
                  </a:lnTo>
                  <a:lnTo>
                    <a:pt x="397" y="624"/>
                  </a:lnTo>
                  <a:lnTo>
                    <a:pt x="398" y="625"/>
                  </a:lnTo>
                  <a:lnTo>
                    <a:pt x="400" y="626"/>
                  </a:lnTo>
                  <a:lnTo>
                    <a:pt x="401" y="627"/>
                  </a:lnTo>
                  <a:lnTo>
                    <a:pt x="403" y="627"/>
                  </a:lnTo>
                  <a:lnTo>
                    <a:pt x="403" y="628"/>
                  </a:lnTo>
                  <a:lnTo>
                    <a:pt x="404" y="630"/>
                  </a:lnTo>
                  <a:lnTo>
                    <a:pt x="405" y="630"/>
                  </a:lnTo>
                  <a:lnTo>
                    <a:pt x="405" y="628"/>
                  </a:lnTo>
                  <a:lnTo>
                    <a:pt x="406" y="628"/>
                  </a:lnTo>
                  <a:lnTo>
                    <a:pt x="407" y="628"/>
                  </a:lnTo>
                  <a:lnTo>
                    <a:pt x="407" y="630"/>
                  </a:lnTo>
                  <a:lnTo>
                    <a:pt x="407" y="631"/>
                  </a:lnTo>
                  <a:lnTo>
                    <a:pt x="407" y="632"/>
                  </a:lnTo>
                  <a:lnTo>
                    <a:pt x="407" y="633"/>
                  </a:lnTo>
                  <a:lnTo>
                    <a:pt x="408" y="635"/>
                  </a:lnTo>
                  <a:lnTo>
                    <a:pt x="408" y="633"/>
                  </a:lnTo>
                  <a:lnTo>
                    <a:pt x="409" y="633"/>
                  </a:lnTo>
                  <a:lnTo>
                    <a:pt x="409" y="632"/>
                  </a:lnTo>
                  <a:lnTo>
                    <a:pt x="410" y="633"/>
                  </a:lnTo>
                  <a:lnTo>
                    <a:pt x="412" y="633"/>
                  </a:lnTo>
                  <a:lnTo>
                    <a:pt x="412" y="632"/>
                  </a:lnTo>
                  <a:lnTo>
                    <a:pt x="412" y="631"/>
                  </a:lnTo>
                  <a:lnTo>
                    <a:pt x="413" y="632"/>
                  </a:lnTo>
                  <a:lnTo>
                    <a:pt x="414" y="632"/>
                  </a:lnTo>
                  <a:lnTo>
                    <a:pt x="414" y="633"/>
                  </a:lnTo>
                  <a:lnTo>
                    <a:pt x="413" y="635"/>
                  </a:lnTo>
                  <a:close/>
                  <a:moveTo>
                    <a:pt x="391" y="664"/>
                  </a:moveTo>
                  <a:lnTo>
                    <a:pt x="392" y="663"/>
                  </a:lnTo>
                  <a:lnTo>
                    <a:pt x="392" y="662"/>
                  </a:lnTo>
                  <a:lnTo>
                    <a:pt x="393" y="661"/>
                  </a:lnTo>
                  <a:lnTo>
                    <a:pt x="393" y="659"/>
                  </a:lnTo>
                  <a:lnTo>
                    <a:pt x="392" y="661"/>
                  </a:lnTo>
                  <a:lnTo>
                    <a:pt x="391" y="661"/>
                  </a:lnTo>
                  <a:lnTo>
                    <a:pt x="391" y="662"/>
                  </a:lnTo>
                  <a:lnTo>
                    <a:pt x="391" y="663"/>
                  </a:lnTo>
                  <a:lnTo>
                    <a:pt x="391" y="664"/>
                  </a:lnTo>
                  <a:close/>
                  <a:moveTo>
                    <a:pt x="409" y="640"/>
                  </a:moveTo>
                  <a:lnTo>
                    <a:pt x="408" y="640"/>
                  </a:lnTo>
                  <a:lnTo>
                    <a:pt x="408" y="641"/>
                  </a:lnTo>
                  <a:lnTo>
                    <a:pt x="409" y="641"/>
                  </a:lnTo>
                  <a:lnTo>
                    <a:pt x="409" y="640"/>
                  </a:lnTo>
                  <a:close/>
                  <a:moveTo>
                    <a:pt x="160" y="574"/>
                  </a:moveTo>
                  <a:lnTo>
                    <a:pt x="156" y="575"/>
                  </a:lnTo>
                  <a:lnTo>
                    <a:pt x="156" y="574"/>
                  </a:lnTo>
                  <a:lnTo>
                    <a:pt x="157" y="574"/>
                  </a:lnTo>
                  <a:lnTo>
                    <a:pt x="157" y="573"/>
                  </a:lnTo>
                  <a:lnTo>
                    <a:pt x="157" y="572"/>
                  </a:lnTo>
                  <a:lnTo>
                    <a:pt x="157" y="571"/>
                  </a:lnTo>
                  <a:lnTo>
                    <a:pt x="157" y="570"/>
                  </a:lnTo>
                  <a:lnTo>
                    <a:pt x="157" y="568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7" y="567"/>
                  </a:lnTo>
                  <a:lnTo>
                    <a:pt x="157" y="565"/>
                  </a:lnTo>
                  <a:lnTo>
                    <a:pt x="157" y="564"/>
                  </a:lnTo>
                  <a:lnTo>
                    <a:pt x="160" y="564"/>
                  </a:lnTo>
                  <a:lnTo>
                    <a:pt x="161" y="564"/>
                  </a:lnTo>
                  <a:lnTo>
                    <a:pt x="161" y="563"/>
                  </a:lnTo>
                  <a:lnTo>
                    <a:pt x="161" y="562"/>
                  </a:lnTo>
                  <a:lnTo>
                    <a:pt x="161" y="561"/>
                  </a:lnTo>
                  <a:lnTo>
                    <a:pt x="162" y="561"/>
                  </a:lnTo>
                  <a:lnTo>
                    <a:pt x="162" y="560"/>
                  </a:lnTo>
                  <a:lnTo>
                    <a:pt x="162" y="559"/>
                  </a:lnTo>
                  <a:lnTo>
                    <a:pt x="163" y="558"/>
                  </a:lnTo>
                  <a:lnTo>
                    <a:pt x="163" y="557"/>
                  </a:lnTo>
                  <a:lnTo>
                    <a:pt x="164" y="557"/>
                  </a:lnTo>
                  <a:lnTo>
                    <a:pt x="165" y="555"/>
                  </a:lnTo>
                  <a:lnTo>
                    <a:pt x="166" y="552"/>
                  </a:lnTo>
                  <a:lnTo>
                    <a:pt x="165" y="552"/>
                  </a:lnTo>
                  <a:lnTo>
                    <a:pt x="164" y="551"/>
                  </a:lnTo>
                  <a:lnTo>
                    <a:pt x="165" y="551"/>
                  </a:lnTo>
                  <a:lnTo>
                    <a:pt x="165" y="550"/>
                  </a:lnTo>
                  <a:lnTo>
                    <a:pt x="166" y="550"/>
                  </a:lnTo>
                  <a:lnTo>
                    <a:pt x="166" y="549"/>
                  </a:lnTo>
                  <a:lnTo>
                    <a:pt x="165" y="549"/>
                  </a:lnTo>
                  <a:lnTo>
                    <a:pt x="165" y="548"/>
                  </a:lnTo>
                  <a:lnTo>
                    <a:pt x="165" y="547"/>
                  </a:lnTo>
                  <a:lnTo>
                    <a:pt x="165" y="546"/>
                  </a:lnTo>
                  <a:lnTo>
                    <a:pt x="165" y="545"/>
                  </a:lnTo>
                  <a:lnTo>
                    <a:pt x="166" y="545"/>
                  </a:lnTo>
                  <a:lnTo>
                    <a:pt x="167" y="544"/>
                  </a:lnTo>
                  <a:lnTo>
                    <a:pt x="168" y="544"/>
                  </a:lnTo>
                  <a:lnTo>
                    <a:pt x="169" y="542"/>
                  </a:lnTo>
                  <a:lnTo>
                    <a:pt x="170" y="542"/>
                  </a:lnTo>
                  <a:lnTo>
                    <a:pt x="170" y="541"/>
                  </a:lnTo>
                  <a:lnTo>
                    <a:pt x="169" y="541"/>
                  </a:lnTo>
                  <a:lnTo>
                    <a:pt x="170" y="540"/>
                  </a:lnTo>
                  <a:lnTo>
                    <a:pt x="169" y="540"/>
                  </a:lnTo>
                  <a:lnTo>
                    <a:pt x="169" y="539"/>
                  </a:lnTo>
                  <a:lnTo>
                    <a:pt x="168" y="539"/>
                  </a:lnTo>
                  <a:lnTo>
                    <a:pt x="167" y="539"/>
                  </a:lnTo>
                  <a:lnTo>
                    <a:pt x="167" y="537"/>
                  </a:lnTo>
                  <a:lnTo>
                    <a:pt x="166" y="536"/>
                  </a:lnTo>
                  <a:lnTo>
                    <a:pt x="167" y="536"/>
                  </a:lnTo>
                  <a:lnTo>
                    <a:pt x="167" y="535"/>
                  </a:lnTo>
                  <a:lnTo>
                    <a:pt x="167" y="534"/>
                  </a:lnTo>
                  <a:lnTo>
                    <a:pt x="168" y="534"/>
                  </a:lnTo>
                  <a:lnTo>
                    <a:pt x="168" y="533"/>
                  </a:lnTo>
                  <a:lnTo>
                    <a:pt x="168" y="532"/>
                  </a:lnTo>
                  <a:lnTo>
                    <a:pt x="169" y="530"/>
                  </a:lnTo>
                  <a:lnTo>
                    <a:pt x="169" y="529"/>
                  </a:lnTo>
                  <a:lnTo>
                    <a:pt x="170" y="527"/>
                  </a:lnTo>
                  <a:lnTo>
                    <a:pt x="170" y="526"/>
                  </a:lnTo>
                  <a:lnTo>
                    <a:pt x="170" y="525"/>
                  </a:lnTo>
                  <a:lnTo>
                    <a:pt x="170" y="524"/>
                  </a:lnTo>
                  <a:lnTo>
                    <a:pt x="172" y="524"/>
                  </a:lnTo>
                  <a:lnTo>
                    <a:pt x="172" y="522"/>
                  </a:lnTo>
                  <a:lnTo>
                    <a:pt x="173" y="522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8"/>
                  </a:lnTo>
                  <a:lnTo>
                    <a:pt x="176" y="518"/>
                  </a:lnTo>
                  <a:lnTo>
                    <a:pt x="176" y="517"/>
                  </a:lnTo>
                  <a:lnTo>
                    <a:pt x="175" y="517"/>
                  </a:lnTo>
                  <a:lnTo>
                    <a:pt x="175" y="516"/>
                  </a:lnTo>
                  <a:lnTo>
                    <a:pt x="175" y="515"/>
                  </a:lnTo>
                  <a:lnTo>
                    <a:pt x="176" y="515"/>
                  </a:lnTo>
                  <a:lnTo>
                    <a:pt x="177" y="514"/>
                  </a:lnTo>
                  <a:lnTo>
                    <a:pt x="177" y="513"/>
                  </a:lnTo>
                  <a:lnTo>
                    <a:pt x="178" y="512"/>
                  </a:lnTo>
                  <a:lnTo>
                    <a:pt x="178" y="511"/>
                  </a:lnTo>
                  <a:lnTo>
                    <a:pt x="177" y="510"/>
                  </a:lnTo>
                  <a:lnTo>
                    <a:pt x="175" y="507"/>
                  </a:lnTo>
                  <a:lnTo>
                    <a:pt x="173" y="507"/>
                  </a:lnTo>
                  <a:lnTo>
                    <a:pt x="173" y="506"/>
                  </a:lnTo>
                  <a:lnTo>
                    <a:pt x="173" y="505"/>
                  </a:lnTo>
                  <a:lnTo>
                    <a:pt x="173" y="504"/>
                  </a:lnTo>
                  <a:lnTo>
                    <a:pt x="172" y="504"/>
                  </a:lnTo>
                  <a:lnTo>
                    <a:pt x="172" y="503"/>
                  </a:lnTo>
                  <a:lnTo>
                    <a:pt x="172" y="502"/>
                  </a:lnTo>
                  <a:lnTo>
                    <a:pt x="170" y="501"/>
                  </a:lnTo>
                  <a:lnTo>
                    <a:pt x="170" y="500"/>
                  </a:lnTo>
                  <a:lnTo>
                    <a:pt x="170" y="499"/>
                  </a:lnTo>
                  <a:lnTo>
                    <a:pt x="170" y="498"/>
                  </a:lnTo>
                  <a:lnTo>
                    <a:pt x="170" y="496"/>
                  </a:lnTo>
                  <a:lnTo>
                    <a:pt x="170" y="495"/>
                  </a:lnTo>
                  <a:lnTo>
                    <a:pt x="169" y="495"/>
                  </a:lnTo>
                  <a:lnTo>
                    <a:pt x="169" y="494"/>
                  </a:lnTo>
                  <a:lnTo>
                    <a:pt x="169" y="492"/>
                  </a:lnTo>
                  <a:lnTo>
                    <a:pt x="168" y="492"/>
                  </a:lnTo>
                  <a:lnTo>
                    <a:pt x="168" y="491"/>
                  </a:lnTo>
                  <a:lnTo>
                    <a:pt x="169" y="491"/>
                  </a:lnTo>
                  <a:lnTo>
                    <a:pt x="168" y="490"/>
                  </a:lnTo>
                  <a:lnTo>
                    <a:pt x="167" y="491"/>
                  </a:lnTo>
                  <a:lnTo>
                    <a:pt x="167" y="490"/>
                  </a:lnTo>
                  <a:lnTo>
                    <a:pt x="168" y="489"/>
                  </a:lnTo>
                  <a:lnTo>
                    <a:pt x="170" y="489"/>
                  </a:lnTo>
                  <a:lnTo>
                    <a:pt x="173" y="488"/>
                  </a:lnTo>
                  <a:lnTo>
                    <a:pt x="175" y="489"/>
                  </a:lnTo>
                  <a:lnTo>
                    <a:pt x="175" y="488"/>
                  </a:lnTo>
                  <a:lnTo>
                    <a:pt x="178" y="488"/>
                  </a:lnTo>
                  <a:lnTo>
                    <a:pt x="179" y="487"/>
                  </a:lnTo>
                  <a:lnTo>
                    <a:pt x="181" y="487"/>
                  </a:lnTo>
                  <a:lnTo>
                    <a:pt x="183" y="485"/>
                  </a:lnTo>
                  <a:lnTo>
                    <a:pt x="186" y="485"/>
                  </a:lnTo>
                  <a:lnTo>
                    <a:pt x="190" y="485"/>
                  </a:lnTo>
                  <a:lnTo>
                    <a:pt x="192" y="484"/>
                  </a:lnTo>
                  <a:lnTo>
                    <a:pt x="195" y="484"/>
                  </a:lnTo>
                  <a:lnTo>
                    <a:pt x="198" y="482"/>
                  </a:lnTo>
                  <a:lnTo>
                    <a:pt x="200" y="482"/>
                  </a:lnTo>
                  <a:lnTo>
                    <a:pt x="201" y="483"/>
                  </a:lnTo>
                  <a:lnTo>
                    <a:pt x="203" y="483"/>
                  </a:lnTo>
                  <a:lnTo>
                    <a:pt x="206" y="483"/>
                  </a:lnTo>
                  <a:lnTo>
                    <a:pt x="207" y="485"/>
                  </a:lnTo>
                  <a:lnTo>
                    <a:pt x="207" y="487"/>
                  </a:lnTo>
                  <a:lnTo>
                    <a:pt x="208" y="487"/>
                  </a:lnTo>
                  <a:lnTo>
                    <a:pt x="211" y="489"/>
                  </a:lnTo>
                  <a:lnTo>
                    <a:pt x="215" y="492"/>
                  </a:lnTo>
                  <a:lnTo>
                    <a:pt x="217" y="492"/>
                  </a:lnTo>
                  <a:lnTo>
                    <a:pt x="218" y="492"/>
                  </a:lnTo>
                  <a:lnTo>
                    <a:pt x="218" y="494"/>
                  </a:lnTo>
                  <a:lnTo>
                    <a:pt x="221" y="494"/>
                  </a:lnTo>
                  <a:lnTo>
                    <a:pt x="221" y="495"/>
                  </a:lnTo>
                  <a:lnTo>
                    <a:pt x="221" y="496"/>
                  </a:lnTo>
                  <a:lnTo>
                    <a:pt x="219" y="499"/>
                  </a:lnTo>
                  <a:lnTo>
                    <a:pt x="221" y="498"/>
                  </a:lnTo>
                  <a:lnTo>
                    <a:pt x="222" y="498"/>
                  </a:lnTo>
                  <a:lnTo>
                    <a:pt x="222" y="496"/>
                  </a:lnTo>
                  <a:lnTo>
                    <a:pt x="222" y="495"/>
                  </a:lnTo>
                  <a:lnTo>
                    <a:pt x="223" y="495"/>
                  </a:lnTo>
                  <a:lnTo>
                    <a:pt x="225" y="494"/>
                  </a:lnTo>
                  <a:lnTo>
                    <a:pt x="225" y="495"/>
                  </a:lnTo>
                  <a:lnTo>
                    <a:pt x="226" y="495"/>
                  </a:lnTo>
                  <a:lnTo>
                    <a:pt x="226" y="496"/>
                  </a:lnTo>
                  <a:lnTo>
                    <a:pt x="226" y="498"/>
                  </a:lnTo>
                  <a:lnTo>
                    <a:pt x="226" y="499"/>
                  </a:lnTo>
                  <a:lnTo>
                    <a:pt x="226" y="500"/>
                  </a:lnTo>
                  <a:lnTo>
                    <a:pt x="226" y="501"/>
                  </a:lnTo>
                  <a:lnTo>
                    <a:pt x="225" y="501"/>
                  </a:lnTo>
                  <a:lnTo>
                    <a:pt x="225" y="502"/>
                  </a:lnTo>
                  <a:lnTo>
                    <a:pt x="225" y="503"/>
                  </a:lnTo>
                  <a:lnTo>
                    <a:pt x="226" y="502"/>
                  </a:lnTo>
                  <a:lnTo>
                    <a:pt x="227" y="502"/>
                  </a:lnTo>
                  <a:lnTo>
                    <a:pt x="229" y="501"/>
                  </a:lnTo>
                  <a:lnTo>
                    <a:pt x="229" y="500"/>
                  </a:lnTo>
                  <a:lnTo>
                    <a:pt x="230" y="499"/>
                  </a:lnTo>
                  <a:lnTo>
                    <a:pt x="229" y="498"/>
                  </a:lnTo>
                  <a:lnTo>
                    <a:pt x="229" y="496"/>
                  </a:lnTo>
                  <a:lnTo>
                    <a:pt x="230" y="495"/>
                  </a:lnTo>
                  <a:lnTo>
                    <a:pt x="231" y="494"/>
                  </a:lnTo>
                  <a:lnTo>
                    <a:pt x="232" y="494"/>
                  </a:lnTo>
                  <a:lnTo>
                    <a:pt x="233" y="494"/>
                  </a:lnTo>
                  <a:lnTo>
                    <a:pt x="237" y="492"/>
                  </a:lnTo>
                  <a:lnTo>
                    <a:pt x="241" y="494"/>
                  </a:lnTo>
                  <a:lnTo>
                    <a:pt x="244" y="494"/>
                  </a:lnTo>
                  <a:lnTo>
                    <a:pt x="246" y="498"/>
                  </a:lnTo>
                  <a:lnTo>
                    <a:pt x="248" y="500"/>
                  </a:lnTo>
                  <a:lnTo>
                    <a:pt x="253" y="503"/>
                  </a:lnTo>
                  <a:lnTo>
                    <a:pt x="255" y="506"/>
                  </a:lnTo>
                  <a:lnTo>
                    <a:pt x="255" y="507"/>
                  </a:lnTo>
                  <a:lnTo>
                    <a:pt x="256" y="507"/>
                  </a:lnTo>
                  <a:lnTo>
                    <a:pt x="256" y="510"/>
                  </a:lnTo>
                  <a:lnTo>
                    <a:pt x="258" y="512"/>
                  </a:lnTo>
                  <a:lnTo>
                    <a:pt x="259" y="513"/>
                  </a:lnTo>
                  <a:lnTo>
                    <a:pt x="260" y="515"/>
                  </a:lnTo>
                  <a:lnTo>
                    <a:pt x="261" y="515"/>
                  </a:lnTo>
                  <a:lnTo>
                    <a:pt x="263" y="516"/>
                  </a:lnTo>
                  <a:lnTo>
                    <a:pt x="263" y="517"/>
                  </a:lnTo>
                  <a:lnTo>
                    <a:pt x="264" y="518"/>
                  </a:lnTo>
                  <a:lnTo>
                    <a:pt x="266" y="519"/>
                  </a:lnTo>
                  <a:lnTo>
                    <a:pt x="266" y="521"/>
                  </a:lnTo>
                  <a:lnTo>
                    <a:pt x="266" y="522"/>
                  </a:lnTo>
                  <a:lnTo>
                    <a:pt x="264" y="522"/>
                  </a:lnTo>
                  <a:lnTo>
                    <a:pt x="264" y="524"/>
                  </a:lnTo>
                  <a:lnTo>
                    <a:pt x="264" y="525"/>
                  </a:lnTo>
                  <a:lnTo>
                    <a:pt x="263" y="525"/>
                  </a:lnTo>
                  <a:lnTo>
                    <a:pt x="260" y="527"/>
                  </a:lnTo>
                  <a:lnTo>
                    <a:pt x="258" y="528"/>
                  </a:lnTo>
                  <a:lnTo>
                    <a:pt x="256" y="529"/>
                  </a:lnTo>
                  <a:lnTo>
                    <a:pt x="254" y="530"/>
                  </a:lnTo>
                  <a:lnTo>
                    <a:pt x="252" y="533"/>
                  </a:lnTo>
                  <a:lnTo>
                    <a:pt x="250" y="533"/>
                  </a:lnTo>
                  <a:lnTo>
                    <a:pt x="250" y="534"/>
                  </a:lnTo>
                  <a:lnTo>
                    <a:pt x="248" y="534"/>
                  </a:lnTo>
                  <a:lnTo>
                    <a:pt x="247" y="535"/>
                  </a:lnTo>
                  <a:lnTo>
                    <a:pt x="246" y="536"/>
                  </a:lnTo>
                  <a:lnTo>
                    <a:pt x="246" y="537"/>
                  </a:lnTo>
                  <a:lnTo>
                    <a:pt x="245" y="537"/>
                  </a:lnTo>
                  <a:lnTo>
                    <a:pt x="244" y="537"/>
                  </a:lnTo>
                  <a:lnTo>
                    <a:pt x="241" y="540"/>
                  </a:lnTo>
                  <a:lnTo>
                    <a:pt x="240" y="542"/>
                  </a:lnTo>
                  <a:lnTo>
                    <a:pt x="238" y="542"/>
                  </a:lnTo>
                  <a:lnTo>
                    <a:pt x="237" y="544"/>
                  </a:lnTo>
                  <a:lnTo>
                    <a:pt x="235" y="545"/>
                  </a:lnTo>
                  <a:lnTo>
                    <a:pt x="233" y="546"/>
                  </a:lnTo>
                  <a:lnTo>
                    <a:pt x="232" y="547"/>
                  </a:lnTo>
                  <a:lnTo>
                    <a:pt x="232" y="548"/>
                  </a:lnTo>
                  <a:lnTo>
                    <a:pt x="230" y="548"/>
                  </a:lnTo>
                  <a:lnTo>
                    <a:pt x="229" y="550"/>
                  </a:lnTo>
                  <a:lnTo>
                    <a:pt x="226" y="551"/>
                  </a:lnTo>
                  <a:lnTo>
                    <a:pt x="225" y="551"/>
                  </a:lnTo>
                  <a:lnTo>
                    <a:pt x="225" y="552"/>
                  </a:lnTo>
                  <a:lnTo>
                    <a:pt x="225" y="555"/>
                  </a:lnTo>
                  <a:lnTo>
                    <a:pt x="225" y="556"/>
                  </a:lnTo>
                  <a:lnTo>
                    <a:pt x="225" y="557"/>
                  </a:lnTo>
                  <a:lnTo>
                    <a:pt x="225" y="558"/>
                  </a:lnTo>
                  <a:lnTo>
                    <a:pt x="224" y="558"/>
                  </a:lnTo>
                  <a:lnTo>
                    <a:pt x="224" y="559"/>
                  </a:lnTo>
                  <a:lnTo>
                    <a:pt x="224" y="560"/>
                  </a:lnTo>
                  <a:lnTo>
                    <a:pt x="224" y="561"/>
                  </a:lnTo>
                  <a:lnTo>
                    <a:pt x="224" y="562"/>
                  </a:lnTo>
                  <a:lnTo>
                    <a:pt x="223" y="562"/>
                  </a:lnTo>
                  <a:lnTo>
                    <a:pt x="223" y="563"/>
                  </a:lnTo>
                  <a:lnTo>
                    <a:pt x="221" y="564"/>
                  </a:lnTo>
                  <a:lnTo>
                    <a:pt x="219" y="565"/>
                  </a:lnTo>
                  <a:lnTo>
                    <a:pt x="218" y="565"/>
                  </a:lnTo>
                  <a:lnTo>
                    <a:pt x="217" y="565"/>
                  </a:lnTo>
                  <a:lnTo>
                    <a:pt x="214" y="565"/>
                  </a:lnTo>
                  <a:lnTo>
                    <a:pt x="215" y="564"/>
                  </a:lnTo>
                  <a:lnTo>
                    <a:pt x="214" y="564"/>
                  </a:lnTo>
                  <a:lnTo>
                    <a:pt x="214" y="565"/>
                  </a:lnTo>
                  <a:lnTo>
                    <a:pt x="214" y="567"/>
                  </a:lnTo>
                  <a:lnTo>
                    <a:pt x="214" y="568"/>
                  </a:lnTo>
                  <a:lnTo>
                    <a:pt x="215" y="568"/>
                  </a:lnTo>
                  <a:lnTo>
                    <a:pt x="215" y="570"/>
                  </a:lnTo>
                  <a:lnTo>
                    <a:pt x="214" y="571"/>
                  </a:lnTo>
                  <a:lnTo>
                    <a:pt x="213" y="573"/>
                  </a:lnTo>
                  <a:lnTo>
                    <a:pt x="213" y="574"/>
                  </a:lnTo>
                  <a:lnTo>
                    <a:pt x="212" y="575"/>
                  </a:lnTo>
                  <a:lnTo>
                    <a:pt x="212" y="576"/>
                  </a:lnTo>
                  <a:lnTo>
                    <a:pt x="212" y="578"/>
                  </a:lnTo>
                  <a:lnTo>
                    <a:pt x="213" y="578"/>
                  </a:lnTo>
                  <a:lnTo>
                    <a:pt x="212" y="579"/>
                  </a:lnTo>
                  <a:lnTo>
                    <a:pt x="212" y="580"/>
                  </a:lnTo>
                  <a:lnTo>
                    <a:pt x="212" y="581"/>
                  </a:lnTo>
                  <a:lnTo>
                    <a:pt x="212" y="582"/>
                  </a:lnTo>
                  <a:lnTo>
                    <a:pt x="213" y="583"/>
                  </a:lnTo>
                  <a:lnTo>
                    <a:pt x="213" y="585"/>
                  </a:lnTo>
                  <a:lnTo>
                    <a:pt x="212" y="585"/>
                  </a:lnTo>
                  <a:lnTo>
                    <a:pt x="212" y="586"/>
                  </a:lnTo>
                  <a:lnTo>
                    <a:pt x="211" y="590"/>
                  </a:lnTo>
                  <a:lnTo>
                    <a:pt x="210" y="591"/>
                  </a:lnTo>
                  <a:lnTo>
                    <a:pt x="209" y="591"/>
                  </a:lnTo>
                  <a:lnTo>
                    <a:pt x="207" y="593"/>
                  </a:lnTo>
                  <a:lnTo>
                    <a:pt x="203" y="593"/>
                  </a:lnTo>
                  <a:lnTo>
                    <a:pt x="202" y="594"/>
                  </a:lnTo>
                  <a:lnTo>
                    <a:pt x="200" y="593"/>
                  </a:lnTo>
                  <a:lnTo>
                    <a:pt x="201" y="593"/>
                  </a:lnTo>
                  <a:lnTo>
                    <a:pt x="200" y="592"/>
                  </a:lnTo>
                  <a:lnTo>
                    <a:pt x="199" y="592"/>
                  </a:lnTo>
                  <a:lnTo>
                    <a:pt x="198" y="593"/>
                  </a:lnTo>
                  <a:lnTo>
                    <a:pt x="197" y="595"/>
                  </a:lnTo>
                  <a:lnTo>
                    <a:pt x="196" y="596"/>
                  </a:lnTo>
                  <a:lnTo>
                    <a:pt x="195" y="597"/>
                  </a:lnTo>
                  <a:lnTo>
                    <a:pt x="193" y="597"/>
                  </a:lnTo>
                  <a:lnTo>
                    <a:pt x="193" y="598"/>
                  </a:lnTo>
                  <a:lnTo>
                    <a:pt x="192" y="598"/>
                  </a:lnTo>
                  <a:lnTo>
                    <a:pt x="190" y="602"/>
                  </a:lnTo>
                  <a:lnTo>
                    <a:pt x="188" y="603"/>
                  </a:lnTo>
                  <a:lnTo>
                    <a:pt x="188" y="604"/>
                  </a:lnTo>
                  <a:lnTo>
                    <a:pt x="185" y="604"/>
                  </a:lnTo>
                  <a:lnTo>
                    <a:pt x="184" y="604"/>
                  </a:lnTo>
                  <a:lnTo>
                    <a:pt x="184" y="603"/>
                  </a:lnTo>
                  <a:lnTo>
                    <a:pt x="183" y="601"/>
                  </a:lnTo>
                  <a:lnTo>
                    <a:pt x="181" y="598"/>
                  </a:lnTo>
                  <a:lnTo>
                    <a:pt x="180" y="594"/>
                  </a:lnTo>
                  <a:lnTo>
                    <a:pt x="179" y="592"/>
                  </a:lnTo>
                  <a:lnTo>
                    <a:pt x="179" y="591"/>
                  </a:lnTo>
                  <a:lnTo>
                    <a:pt x="178" y="590"/>
                  </a:lnTo>
                  <a:lnTo>
                    <a:pt x="178" y="589"/>
                  </a:lnTo>
                  <a:lnTo>
                    <a:pt x="177" y="589"/>
                  </a:lnTo>
                  <a:lnTo>
                    <a:pt x="177" y="585"/>
                  </a:lnTo>
                  <a:lnTo>
                    <a:pt x="175" y="583"/>
                  </a:lnTo>
                  <a:lnTo>
                    <a:pt x="172" y="582"/>
                  </a:lnTo>
                  <a:lnTo>
                    <a:pt x="168" y="580"/>
                  </a:lnTo>
                  <a:lnTo>
                    <a:pt x="166" y="579"/>
                  </a:lnTo>
                  <a:lnTo>
                    <a:pt x="166" y="578"/>
                  </a:lnTo>
                  <a:lnTo>
                    <a:pt x="163" y="575"/>
                  </a:lnTo>
                  <a:lnTo>
                    <a:pt x="165" y="575"/>
                  </a:lnTo>
                  <a:lnTo>
                    <a:pt x="166" y="575"/>
                  </a:lnTo>
                  <a:lnTo>
                    <a:pt x="165" y="574"/>
                  </a:lnTo>
                  <a:lnTo>
                    <a:pt x="163" y="574"/>
                  </a:lnTo>
                  <a:lnTo>
                    <a:pt x="160" y="574"/>
                  </a:lnTo>
                  <a:close/>
                  <a:moveTo>
                    <a:pt x="218" y="501"/>
                  </a:moveTo>
                  <a:lnTo>
                    <a:pt x="219" y="501"/>
                  </a:lnTo>
                  <a:lnTo>
                    <a:pt x="219" y="500"/>
                  </a:lnTo>
                  <a:lnTo>
                    <a:pt x="218" y="501"/>
                  </a:lnTo>
                  <a:close/>
                  <a:moveTo>
                    <a:pt x="702" y="593"/>
                  </a:moveTo>
                  <a:lnTo>
                    <a:pt x="703" y="593"/>
                  </a:lnTo>
                  <a:lnTo>
                    <a:pt x="704" y="592"/>
                  </a:lnTo>
                  <a:lnTo>
                    <a:pt x="703" y="591"/>
                  </a:lnTo>
                  <a:lnTo>
                    <a:pt x="703" y="590"/>
                  </a:lnTo>
                  <a:lnTo>
                    <a:pt x="702" y="591"/>
                  </a:lnTo>
                  <a:lnTo>
                    <a:pt x="702" y="592"/>
                  </a:lnTo>
                  <a:lnTo>
                    <a:pt x="701" y="592"/>
                  </a:lnTo>
                  <a:lnTo>
                    <a:pt x="701" y="591"/>
                  </a:lnTo>
                  <a:lnTo>
                    <a:pt x="702" y="591"/>
                  </a:lnTo>
                  <a:lnTo>
                    <a:pt x="702" y="590"/>
                  </a:lnTo>
                  <a:lnTo>
                    <a:pt x="702" y="589"/>
                  </a:lnTo>
                  <a:lnTo>
                    <a:pt x="701" y="589"/>
                  </a:lnTo>
                  <a:lnTo>
                    <a:pt x="699" y="590"/>
                  </a:lnTo>
                  <a:lnTo>
                    <a:pt x="699" y="591"/>
                  </a:lnTo>
                  <a:lnTo>
                    <a:pt x="700" y="592"/>
                  </a:lnTo>
                  <a:lnTo>
                    <a:pt x="700" y="593"/>
                  </a:lnTo>
                  <a:lnTo>
                    <a:pt x="700" y="594"/>
                  </a:lnTo>
                  <a:lnTo>
                    <a:pt x="701" y="595"/>
                  </a:lnTo>
                  <a:lnTo>
                    <a:pt x="702" y="595"/>
                  </a:lnTo>
                  <a:lnTo>
                    <a:pt x="702" y="594"/>
                  </a:lnTo>
                  <a:lnTo>
                    <a:pt x="702" y="593"/>
                  </a:lnTo>
                  <a:close/>
                  <a:moveTo>
                    <a:pt x="472" y="581"/>
                  </a:moveTo>
                  <a:lnTo>
                    <a:pt x="473" y="579"/>
                  </a:lnTo>
                  <a:lnTo>
                    <a:pt x="472" y="579"/>
                  </a:lnTo>
                  <a:lnTo>
                    <a:pt x="471" y="579"/>
                  </a:lnTo>
                  <a:lnTo>
                    <a:pt x="471" y="580"/>
                  </a:lnTo>
                  <a:lnTo>
                    <a:pt x="471" y="581"/>
                  </a:lnTo>
                  <a:lnTo>
                    <a:pt x="472" y="580"/>
                  </a:lnTo>
                  <a:lnTo>
                    <a:pt x="472" y="581"/>
                  </a:lnTo>
                  <a:close/>
                  <a:moveTo>
                    <a:pt x="457" y="548"/>
                  </a:moveTo>
                  <a:lnTo>
                    <a:pt x="457" y="549"/>
                  </a:lnTo>
                  <a:lnTo>
                    <a:pt x="458" y="549"/>
                  </a:lnTo>
                  <a:lnTo>
                    <a:pt x="458" y="548"/>
                  </a:lnTo>
                  <a:lnTo>
                    <a:pt x="458" y="547"/>
                  </a:lnTo>
                  <a:lnTo>
                    <a:pt x="458" y="546"/>
                  </a:lnTo>
                  <a:lnTo>
                    <a:pt x="458" y="545"/>
                  </a:lnTo>
                  <a:lnTo>
                    <a:pt x="458" y="544"/>
                  </a:lnTo>
                  <a:lnTo>
                    <a:pt x="457" y="544"/>
                  </a:lnTo>
                  <a:lnTo>
                    <a:pt x="457" y="545"/>
                  </a:lnTo>
                  <a:lnTo>
                    <a:pt x="455" y="545"/>
                  </a:lnTo>
                  <a:lnTo>
                    <a:pt x="455" y="546"/>
                  </a:lnTo>
                  <a:lnTo>
                    <a:pt x="455" y="547"/>
                  </a:lnTo>
                  <a:lnTo>
                    <a:pt x="454" y="547"/>
                  </a:lnTo>
                  <a:lnTo>
                    <a:pt x="455" y="548"/>
                  </a:lnTo>
                  <a:lnTo>
                    <a:pt x="457" y="548"/>
                  </a:lnTo>
                  <a:close/>
                  <a:moveTo>
                    <a:pt x="647" y="515"/>
                  </a:moveTo>
                  <a:lnTo>
                    <a:pt x="643" y="516"/>
                  </a:lnTo>
                  <a:lnTo>
                    <a:pt x="643" y="515"/>
                  </a:lnTo>
                  <a:lnTo>
                    <a:pt x="642" y="515"/>
                  </a:lnTo>
                  <a:lnTo>
                    <a:pt x="642" y="516"/>
                  </a:lnTo>
                  <a:lnTo>
                    <a:pt x="641" y="516"/>
                  </a:lnTo>
                  <a:lnTo>
                    <a:pt x="636" y="516"/>
                  </a:lnTo>
                  <a:lnTo>
                    <a:pt x="635" y="515"/>
                  </a:lnTo>
                  <a:lnTo>
                    <a:pt x="634" y="515"/>
                  </a:lnTo>
                  <a:lnTo>
                    <a:pt x="632" y="514"/>
                  </a:lnTo>
                  <a:lnTo>
                    <a:pt x="631" y="513"/>
                  </a:lnTo>
                  <a:lnTo>
                    <a:pt x="631" y="514"/>
                  </a:lnTo>
                  <a:lnTo>
                    <a:pt x="629" y="514"/>
                  </a:lnTo>
                  <a:lnTo>
                    <a:pt x="626" y="512"/>
                  </a:lnTo>
                  <a:lnTo>
                    <a:pt x="625" y="512"/>
                  </a:lnTo>
                  <a:lnTo>
                    <a:pt x="624" y="512"/>
                  </a:lnTo>
                  <a:lnTo>
                    <a:pt x="623" y="512"/>
                  </a:lnTo>
                  <a:lnTo>
                    <a:pt x="622" y="513"/>
                  </a:lnTo>
                  <a:lnTo>
                    <a:pt x="622" y="514"/>
                  </a:lnTo>
                  <a:lnTo>
                    <a:pt x="622" y="515"/>
                  </a:lnTo>
                  <a:lnTo>
                    <a:pt x="622" y="517"/>
                  </a:lnTo>
                  <a:lnTo>
                    <a:pt x="621" y="517"/>
                  </a:lnTo>
                  <a:lnTo>
                    <a:pt x="621" y="518"/>
                  </a:lnTo>
                  <a:lnTo>
                    <a:pt x="622" y="518"/>
                  </a:lnTo>
                  <a:lnTo>
                    <a:pt x="622" y="519"/>
                  </a:lnTo>
                  <a:lnTo>
                    <a:pt x="622" y="521"/>
                  </a:lnTo>
                  <a:lnTo>
                    <a:pt x="623" y="522"/>
                  </a:lnTo>
                  <a:lnTo>
                    <a:pt x="622" y="522"/>
                  </a:lnTo>
                  <a:lnTo>
                    <a:pt x="622" y="524"/>
                  </a:lnTo>
                  <a:lnTo>
                    <a:pt x="622" y="525"/>
                  </a:lnTo>
                  <a:lnTo>
                    <a:pt x="622" y="526"/>
                  </a:lnTo>
                  <a:lnTo>
                    <a:pt x="621" y="526"/>
                  </a:lnTo>
                  <a:lnTo>
                    <a:pt x="622" y="527"/>
                  </a:lnTo>
                  <a:lnTo>
                    <a:pt x="622" y="528"/>
                  </a:lnTo>
                  <a:lnTo>
                    <a:pt x="622" y="529"/>
                  </a:lnTo>
                  <a:lnTo>
                    <a:pt x="623" y="529"/>
                  </a:lnTo>
                  <a:lnTo>
                    <a:pt x="624" y="530"/>
                  </a:lnTo>
                  <a:lnTo>
                    <a:pt x="625" y="530"/>
                  </a:lnTo>
                  <a:lnTo>
                    <a:pt x="626" y="530"/>
                  </a:lnTo>
                  <a:lnTo>
                    <a:pt x="627" y="530"/>
                  </a:lnTo>
                  <a:lnTo>
                    <a:pt x="629" y="532"/>
                  </a:lnTo>
                  <a:lnTo>
                    <a:pt x="629" y="533"/>
                  </a:lnTo>
                  <a:lnTo>
                    <a:pt x="629" y="534"/>
                  </a:lnTo>
                  <a:lnTo>
                    <a:pt x="629" y="535"/>
                  </a:lnTo>
                  <a:lnTo>
                    <a:pt x="629" y="536"/>
                  </a:lnTo>
                  <a:lnTo>
                    <a:pt x="629" y="537"/>
                  </a:lnTo>
                  <a:lnTo>
                    <a:pt x="629" y="539"/>
                  </a:lnTo>
                  <a:lnTo>
                    <a:pt x="629" y="540"/>
                  </a:lnTo>
                  <a:lnTo>
                    <a:pt x="631" y="541"/>
                  </a:lnTo>
                  <a:lnTo>
                    <a:pt x="631" y="542"/>
                  </a:lnTo>
                  <a:lnTo>
                    <a:pt x="631" y="544"/>
                  </a:lnTo>
                  <a:lnTo>
                    <a:pt x="631" y="545"/>
                  </a:lnTo>
                  <a:lnTo>
                    <a:pt x="632" y="545"/>
                  </a:lnTo>
                  <a:lnTo>
                    <a:pt x="633" y="546"/>
                  </a:lnTo>
                  <a:lnTo>
                    <a:pt x="635" y="548"/>
                  </a:lnTo>
                  <a:lnTo>
                    <a:pt x="637" y="548"/>
                  </a:lnTo>
                  <a:lnTo>
                    <a:pt x="638" y="548"/>
                  </a:lnTo>
                  <a:lnTo>
                    <a:pt x="641" y="547"/>
                  </a:lnTo>
                  <a:lnTo>
                    <a:pt x="642" y="546"/>
                  </a:lnTo>
                  <a:lnTo>
                    <a:pt x="644" y="546"/>
                  </a:lnTo>
                  <a:lnTo>
                    <a:pt x="644" y="545"/>
                  </a:lnTo>
                  <a:lnTo>
                    <a:pt x="649" y="544"/>
                  </a:lnTo>
                  <a:lnTo>
                    <a:pt x="651" y="544"/>
                  </a:lnTo>
                  <a:lnTo>
                    <a:pt x="654" y="544"/>
                  </a:lnTo>
                  <a:lnTo>
                    <a:pt x="657" y="544"/>
                  </a:lnTo>
                  <a:lnTo>
                    <a:pt x="658" y="545"/>
                  </a:lnTo>
                  <a:lnTo>
                    <a:pt x="661" y="545"/>
                  </a:lnTo>
                  <a:lnTo>
                    <a:pt x="664" y="546"/>
                  </a:lnTo>
                  <a:lnTo>
                    <a:pt x="664" y="545"/>
                  </a:lnTo>
                  <a:lnTo>
                    <a:pt x="665" y="545"/>
                  </a:lnTo>
                  <a:lnTo>
                    <a:pt x="665" y="546"/>
                  </a:lnTo>
                  <a:lnTo>
                    <a:pt x="668" y="546"/>
                  </a:lnTo>
                  <a:lnTo>
                    <a:pt x="669" y="545"/>
                  </a:lnTo>
                  <a:lnTo>
                    <a:pt x="670" y="545"/>
                  </a:lnTo>
                  <a:lnTo>
                    <a:pt x="671" y="545"/>
                  </a:lnTo>
                  <a:lnTo>
                    <a:pt x="670" y="544"/>
                  </a:lnTo>
                  <a:lnTo>
                    <a:pt x="671" y="544"/>
                  </a:lnTo>
                  <a:lnTo>
                    <a:pt x="670" y="541"/>
                  </a:lnTo>
                  <a:lnTo>
                    <a:pt x="669" y="541"/>
                  </a:lnTo>
                  <a:lnTo>
                    <a:pt x="668" y="540"/>
                  </a:lnTo>
                  <a:lnTo>
                    <a:pt x="669" y="540"/>
                  </a:lnTo>
                  <a:lnTo>
                    <a:pt x="669" y="539"/>
                  </a:lnTo>
                  <a:lnTo>
                    <a:pt x="668" y="539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9" y="536"/>
                  </a:lnTo>
                  <a:lnTo>
                    <a:pt x="668" y="535"/>
                  </a:lnTo>
                  <a:lnTo>
                    <a:pt x="667" y="535"/>
                  </a:lnTo>
                  <a:lnTo>
                    <a:pt x="666" y="534"/>
                  </a:lnTo>
                  <a:lnTo>
                    <a:pt x="666" y="533"/>
                  </a:lnTo>
                  <a:lnTo>
                    <a:pt x="666" y="532"/>
                  </a:lnTo>
                  <a:lnTo>
                    <a:pt x="666" y="530"/>
                  </a:lnTo>
                  <a:lnTo>
                    <a:pt x="665" y="530"/>
                  </a:lnTo>
                  <a:lnTo>
                    <a:pt x="665" y="529"/>
                  </a:lnTo>
                  <a:lnTo>
                    <a:pt x="665" y="528"/>
                  </a:lnTo>
                  <a:lnTo>
                    <a:pt x="664" y="528"/>
                  </a:lnTo>
                  <a:lnTo>
                    <a:pt x="663" y="528"/>
                  </a:lnTo>
                  <a:lnTo>
                    <a:pt x="661" y="527"/>
                  </a:lnTo>
                  <a:lnTo>
                    <a:pt x="661" y="526"/>
                  </a:lnTo>
                  <a:lnTo>
                    <a:pt x="661" y="525"/>
                  </a:lnTo>
                  <a:lnTo>
                    <a:pt x="659" y="524"/>
                  </a:lnTo>
                  <a:lnTo>
                    <a:pt x="659" y="522"/>
                  </a:lnTo>
                  <a:lnTo>
                    <a:pt x="659" y="521"/>
                  </a:lnTo>
                  <a:lnTo>
                    <a:pt x="658" y="521"/>
                  </a:lnTo>
                  <a:lnTo>
                    <a:pt x="657" y="521"/>
                  </a:lnTo>
                  <a:lnTo>
                    <a:pt x="657" y="519"/>
                  </a:lnTo>
                  <a:lnTo>
                    <a:pt x="653" y="517"/>
                  </a:lnTo>
                  <a:lnTo>
                    <a:pt x="652" y="516"/>
                  </a:lnTo>
                  <a:lnTo>
                    <a:pt x="651" y="516"/>
                  </a:lnTo>
                  <a:lnTo>
                    <a:pt x="651" y="515"/>
                  </a:lnTo>
                  <a:lnTo>
                    <a:pt x="647" y="515"/>
                  </a:lnTo>
                  <a:close/>
                  <a:moveTo>
                    <a:pt x="368" y="512"/>
                  </a:moveTo>
                  <a:lnTo>
                    <a:pt x="366" y="512"/>
                  </a:lnTo>
                  <a:lnTo>
                    <a:pt x="364" y="513"/>
                  </a:lnTo>
                  <a:lnTo>
                    <a:pt x="360" y="513"/>
                  </a:lnTo>
                  <a:lnTo>
                    <a:pt x="355" y="514"/>
                  </a:lnTo>
                  <a:lnTo>
                    <a:pt x="355" y="515"/>
                  </a:lnTo>
                  <a:lnTo>
                    <a:pt x="353" y="516"/>
                  </a:lnTo>
                  <a:lnTo>
                    <a:pt x="352" y="518"/>
                  </a:lnTo>
                  <a:lnTo>
                    <a:pt x="352" y="519"/>
                  </a:lnTo>
                  <a:lnTo>
                    <a:pt x="351" y="519"/>
                  </a:lnTo>
                  <a:lnTo>
                    <a:pt x="351" y="521"/>
                  </a:lnTo>
                  <a:lnTo>
                    <a:pt x="350" y="522"/>
                  </a:lnTo>
                  <a:lnTo>
                    <a:pt x="351" y="522"/>
                  </a:lnTo>
                  <a:lnTo>
                    <a:pt x="353" y="522"/>
                  </a:lnTo>
                  <a:lnTo>
                    <a:pt x="353" y="524"/>
                  </a:lnTo>
                  <a:lnTo>
                    <a:pt x="355" y="524"/>
                  </a:lnTo>
                  <a:lnTo>
                    <a:pt x="355" y="525"/>
                  </a:lnTo>
                  <a:lnTo>
                    <a:pt x="357" y="525"/>
                  </a:lnTo>
                  <a:lnTo>
                    <a:pt x="358" y="525"/>
                  </a:lnTo>
                  <a:lnTo>
                    <a:pt x="358" y="526"/>
                  </a:lnTo>
                  <a:lnTo>
                    <a:pt x="359" y="527"/>
                  </a:lnTo>
                  <a:lnTo>
                    <a:pt x="361" y="529"/>
                  </a:lnTo>
                  <a:lnTo>
                    <a:pt x="360" y="529"/>
                  </a:lnTo>
                  <a:lnTo>
                    <a:pt x="360" y="530"/>
                  </a:lnTo>
                  <a:lnTo>
                    <a:pt x="361" y="530"/>
                  </a:lnTo>
                  <a:lnTo>
                    <a:pt x="361" y="532"/>
                  </a:lnTo>
                  <a:lnTo>
                    <a:pt x="361" y="533"/>
                  </a:lnTo>
                  <a:lnTo>
                    <a:pt x="362" y="534"/>
                  </a:lnTo>
                  <a:lnTo>
                    <a:pt x="363" y="535"/>
                  </a:lnTo>
                  <a:lnTo>
                    <a:pt x="363" y="536"/>
                  </a:lnTo>
                  <a:lnTo>
                    <a:pt x="364" y="537"/>
                  </a:lnTo>
                  <a:lnTo>
                    <a:pt x="367" y="541"/>
                  </a:lnTo>
                  <a:lnTo>
                    <a:pt x="367" y="542"/>
                  </a:lnTo>
                  <a:lnTo>
                    <a:pt x="368" y="544"/>
                  </a:lnTo>
                  <a:lnTo>
                    <a:pt x="369" y="544"/>
                  </a:lnTo>
                  <a:lnTo>
                    <a:pt x="368" y="542"/>
                  </a:lnTo>
                  <a:lnTo>
                    <a:pt x="369" y="542"/>
                  </a:lnTo>
                  <a:lnTo>
                    <a:pt x="368" y="541"/>
                  </a:lnTo>
                  <a:lnTo>
                    <a:pt x="369" y="541"/>
                  </a:lnTo>
                  <a:lnTo>
                    <a:pt x="369" y="542"/>
                  </a:lnTo>
                  <a:lnTo>
                    <a:pt x="370" y="541"/>
                  </a:lnTo>
                  <a:lnTo>
                    <a:pt x="370" y="540"/>
                  </a:lnTo>
                  <a:lnTo>
                    <a:pt x="372" y="539"/>
                  </a:lnTo>
                  <a:lnTo>
                    <a:pt x="373" y="539"/>
                  </a:lnTo>
                  <a:lnTo>
                    <a:pt x="372" y="536"/>
                  </a:lnTo>
                  <a:lnTo>
                    <a:pt x="373" y="535"/>
                  </a:lnTo>
                  <a:lnTo>
                    <a:pt x="374" y="534"/>
                  </a:lnTo>
                  <a:lnTo>
                    <a:pt x="374" y="533"/>
                  </a:lnTo>
                  <a:lnTo>
                    <a:pt x="375" y="532"/>
                  </a:lnTo>
                  <a:lnTo>
                    <a:pt x="375" y="529"/>
                  </a:lnTo>
                  <a:lnTo>
                    <a:pt x="377" y="528"/>
                  </a:lnTo>
                  <a:lnTo>
                    <a:pt x="377" y="527"/>
                  </a:lnTo>
                  <a:lnTo>
                    <a:pt x="377" y="526"/>
                  </a:lnTo>
                  <a:lnTo>
                    <a:pt x="377" y="525"/>
                  </a:lnTo>
                  <a:lnTo>
                    <a:pt x="377" y="524"/>
                  </a:lnTo>
                  <a:lnTo>
                    <a:pt x="377" y="522"/>
                  </a:lnTo>
                  <a:lnTo>
                    <a:pt x="378" y="522"/>
                  </a:lnTo>
                  <a:lnTo>
                    <a:pt x="378" y="521"/>
                  </a:lnTo>
                  <a:lnTo>
                    <a:pt x="378" y="519"/>
                  </a:lnTo>
                  <a:lnTo>
                    <a:pt x="378" y="518"/>
                  </a:lnTo>
                  <a:lnTo>
                    <a:pt x="377" y="517"/>
                  </a:lnTo>
                  <a:lnTo>
                    <a:pt x="375" y="516"/>
                  </a:lnTo>
                  <a:lnTo>
                    <a:pt x="374" y="516"/>
                  </a:lnTo>
                  <a:lnTo>
                    <a:pt x="374" y="515"/>
                  </a:lnTo>
                  <a:lnTo>
                    <a:pt x="372" y="514"/>
                  </a:lnTo>
                  <a:lnTo>
                    <a:pt x="372" y="513"/>
                  </a:lnTo>
                  <a:lnTo>
                    <a:pt x="370" y="513"/>
                  </a:lnTo>
                  <a:lnTo>
                    <a:pt x="370" y="512"/>
                  </a:lnTo>
                  <a:lnTo>
                    <a:pt x="368" y="512"/>
                  </a:lnTo>
                  <a:close/>
                  <a:moveTo>
                    <a:pt x="455" y="542"/>
                  </a:moveTo>
                  <a:lnTo>
                    <a:pt x="457" y="542"/>
                  </a:lnTo>
                  <a:lnTo>
                    <a:pt x="458" y="541"/>
                  </a:lnTo>
                  <a:lnTo>
                    <a:pt x="459" y="540"/>
                  </a:lnTo>
                  <a:lnTo>
                    <a:pt x="459" y="539"/>
                  </a:lnTo>
                  <a:lnTo>
                    <a:pt x="459" y="537"/>
                  </a:lnTo>
                  <a:lnTo>
                    <a:pt x="459" y="536"/>
                  </a:lnTo>
                  <a:lnTo>
                    <a:pt x="459" y="535"/>
                  </a:lnTo>
                  <a:lnTo>
                    <a:pt x="458" y="534"/>
                  </a:lnTo>
                  <a:lnTo>
                    <a:pt x="458" y="535"/>
                  </a:lnTo>
                  <a:lnTo>
                    <a:pt x="457" y="535"/>
                  </a:lnTo>
                  <a:lnTo>
                    <a:pt x="458" y="534"/>
                  </a:lnTo>
                  <a:lnTo>
                    <a:pt x="458" y="533"/>
                  </a:lnTo>
                  <a:lnTo>
                    <a:pt x="457" y="533"/>
                  </a:lnTo>
                  <a:lnTo>
                    <a:pt x="455" y="533"/>
                  </a:lnTo>
                  <a:lnTo>
                    <a:pt x="455" y="534"/>
                  </a:lnTo>
                  <a:lnTo>
                    <a:pt x="454" y="534"/>
                  </a:lnTo>
                  <a:lnTo>
                    <a:pt x="454" y="535"/>
                  </a:lnTo>
                  <a:lnTo>
                    <a:pt x="453" y="535"/>
                  </a:lnTo>
                  <a:lnTo>
                    <a:pt x="453" y="536"/>
                  </a:lnTo>
                  <a:lnTo>
                    <a:pt x="453" y="537"/>
                  </a:lnTo>
                  <a:lnTo>
                    <a:pt x="453" y="539"/>
                  </a:lnTo>
                  <a:lnTo>
                    <a:pt x="454" y="540"/>
                  </a:lnTo>
                  <a:lnTo>
                    <a:pt x="454" y="541"/>
                  </a:lnTo>
                  <a:lnTo>
                    <a:pt x="455" y="542"/>
                  </a:lnTo>
                  <a:close/>
                  <a:moveTo>
                    <a:pt x="344" y="518"/>
                  </a:moveTo>
                  <a:lnTo>
                    <a:pt x="345" y="518"/>
                  </a:lnTo>
                  <a:lnTo>
                    <a:pt x="346" y="518"/>
                  </a:lnTo>
                  <a:lnTo>
                    <a:pt x="346" y="517"/>
                  </a:lnTo>
                  <a:lnTo>
                    <a:pt x="345" y="517"/>
                  </a:lnTo>
                  <a:lnTo>
                    <a:pt x="343" y="516"/>
                  </a:lnTo>
                  <a:lnTo>
                    <a:pt x="341" y="517"/>
                  </a:lnTo>
                  <a:lnTo>
                    <a:pt x="339" y="518"/>
                  </a:lnTo>
                  <a:lnTo>
                    <a:pt x="341" y="518"/>
                  </a:lnTo>
                  <a:lnTo>
                    <a:pt x="341" y="519"/>
                  </a:lnTo>
                  <a:lnTo>
                    <a:pt x="344" y="518"/>
                  </a:lnTo>
                  <a:close/>
                  <a:moveTo>
                    <a:pt x="457" y="563"/>
                  </a:moveTo>
                  <a:lnTo>
                    <a:pt x="455" y="562"/>
                  </a:lnTo>
                  <a:lnTo>
                    <a:pt x="458" y="562"/>
                  </a:lnTo>
                  <a:lnTo>
                    <a:pt x="458" y="563"/>
                  </a:lnTo>
                  <a:lnTo>
                    <a:pt x="460" y="562"/>
                  </a:lnTo>
                  <a:lnTo>
                    <a:pt x="460" y="561"/>
                  </a:lnTo>
                  <a:lnTo>
                    <a:pt x="460" y="560"/>
                  </a:lnTo>
                  <a:lnTo>
                    <a:pt x="461" y="560"/>
                  </a:lnTo>
                  <a:lnTo>
                    <a:pt x="461" y="559"/>
                  </a:lnTo>
                  <a:lnTo>
                    <a:pt x="461" y="558"/>
                  </a:lnTo>
                  <a:lnTo>
                    <a:pt x="461" y="557"/>
                  </a:lnTo>
                  <a:lnTo>
                    <a:pt x="461" y="556"/>
                  </a:lnTo>
                  <a:lnTo>
                    <a:pt x="461" y="555"/>
                  </a:lnTo>
                  <a:lnTo>
                    <a:pt x="460" y="555"/>
                  </a:lnTo>
                  <a:lnTo>
                    <a:pt x="460" y="552"/>
                  </a:lnTo>
                  <a:lnTo>
                    <a:pt x="460" y="551"/>
                  </a:lnTo>
                  <a:lnTo>
                    <a:pt x="459" y="550"/>
                  </a:lnTo>
                  <a:lnTo>
                    <a:pt x="459" y="549"/>
                  </a:lnTo>
                  <a:lnTo>
                    <a:pt x="458" y="549"/>
                  </a:lnTo>
                  <a:lnTo>
                    <a:pt x="455" y="550"/>
                  </a:lnTo>
                  <a:lnTo>
                    <a:pt x="454" y="552"/>
                  </a:lnTo>
                  <a:lnTo>
                    <a:pt x="453" y="552"/>
                  </a:lnTo>
                  <a:lnTo>
                    <a:pt x="453" y="551"/>
                  </a:lnTo>
                  <a:lnTo>
                    <a:pt x="453" y="550"/>
                  </a:lnTo>
                  <a:lnTo>
                    <a:pt x="454" y="549"/>
                  </a:lnTo>
                  <a:lnTo>
                    <a:pt x="454" y="548"/>
                  </a:lnTo>
                  <a:lnTo>
                    <a:pt x="454" y="547"/>
                  </a:lnTo>
                  <a:lnTo>
                    <a:pt x="453" y="547"/>
                  </a:lnTo>
                  <a:lnTo>
                    <a:pt x="453" y="546"/>
                  </a:lnTo>
                  <a:lnTo>
                    <a:pt x="452" y="545"/>
                  </a:lnTo>
                  <a:lnTo>
                    <a:pt x="451" y="545"/>
                  </a:lnTo>
                  <a:lnTo>
                    <a:pt x="452" y="544"/>
                  </a:lnTo>
                  <a:lnTo>
                    <a:pt x="452" y="542"/>
                  </a:lnTo>
                  <a:lnTo>
                    <a:pt x="452" y="541"/>
                  </a:lnTo>
                  <a:lnTo>
                    <a:pt x="449" y="539"/>
                  </a:lnTo>
                  <a:lnTo>
                    <a:pt x="446" y="537"/>
                  </a:lnTo>
                  <a:lnTo>
                    <a:pt x="444" y="537"/>
                  </a:lnTo>
                  <a:lnTo>
                    <a:pt x="443" y="539"/>
                  </a:lnTo>
                  <a:lnTo>
                    <a:pt x="442" y="540"/>
                  </a:lnTo>
                  <a:lnTo>
                    <a:pt x="441" y="540"/>
                  </a:lnTo>
                  <a:lnTo>
                    <a:pt x="441" y="541"/>
                  </a:lnTo>
                  <a:lnTo>
                    <a:pt x="440" y="542"/>
                  </a:lnTo>
                  <a:lnTo>
                    <a:pt x="440" y="541"/>
                  </a:lnTo>
                  <a:lnTo>
                    <a:pt x="439" y="541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9" y="539"/>
                  </a:lnTo>
                  <a:lnTo>
                    <a:pt x="440" y="539"/>
                  </a:lnTo>
                  <a:lnTo>
                    <a:pt x="441" y="537"/>
                  </a:lnTo>
                  <a:lnTo>
                    <a:pt x="442" y="536"/>
                  </a:lnTo>
                  <a:lnTo>
                    <a:pt x="442" y="535"/>
                  </a:lnTo>
                  <a:lnTo>
                    <a:pt x="446" y="530"/>
                  </a:lnTo>
                  <a:lnTo>
                    <a:pt x="446" y="529"/>
                  </a:lnTo>
                  <a:lnTo>
                    <a:pt x="447" y="528"/>
                  </a:lnTo>
                  <a:lnTo>
                    <a:pt x="449" y="528"/>
                  </a:lnTo>
                  <a:lnTo>
                    <a:pt x="452" y="527"/>
                  </a:lnTo>
                  <a:lnTo>
                    <a:pt x="453" y="527"/>
                  </a:lnTo>
                  <a:lnTo>
                    <a:pt x="453" y="526"/>
                  </a:lnTo>
                  <a:lnTo>
                    <a:pt x="453" y="525"/>
                  </a:lnTo>
                  <a:lnTo>
                    <a:pt x="452" y="525"/>
                  </a:lnTo>
                  <a:lnTo>
                    <a:pt x="452" y="524"/>
                  </a:lnTo>
                  <a:lnTo>
                    <a:pt x="453" y="524"/>
                  </a:lnTo>
                  <a:lnTo>
                    <a:pt x="453" y="522"/>
                  </a:lnTo>
                  <a:lnTo>
                    <a:pt x="452" y="522"/>
                  </a:lnTo>
                  <a:lnTo>
                    <a:pt x="451" y="522"/>
                  </a:lnTo>
                  <a:lnTo>
                    <a:pt x="450" y="521"/>
                  </a:lnTo>
                  <a:lnTo>
                    <a:pt x="450" y="522"/>
                  </a:lnTo>
                  <a:lnTo>
                    <a:pt x="449" y="524"/>
                  </a:lnTo>
                  <a:lnTo>
                    <a:pt x="449" y="522"/>
                  </a:lnTo>
                  <a:lnTo>
                    <a:pt x="449" y="521"/>
                  </a:lnTo>
                  <a:lnTo>
                    <a:pt x="449" y="519"/>
                  </a:lnTo>
                  <a:lnTo>
                    <a:pt x="450" y="521"/>
                  </a:lnTo>
                  <a:lnTo>
                    <a:pt x="451" y="519"/>
                  </a:lnTo>
                  <a:lnTo>
                    <a:pt x="450" y="518"/>
                  </a:lnTo>
                  <a:lnTo>
                    <a:pt x="451" y="518"/>
                  </a:lnTo>
                  <a:lnTo>
                    <a:pt x="452" y="519"/>
                  </a:lnTo>
                  <a:lnTo>
                    <a:pt x="453" y="518"/>
                  </a:lnTo>
                  <a:lnTo>
                    <a:pt x="454" y="517"/>
                  </a:lnTo>
                  <a:lnTo>
                    <a:pt x="455" y="516"/>
                  </a:lnTo>
                  <a:lnTo>
                    <a:pt x="455" y="515"/>
                  </a:lnTo>
                  <a:lnTo>
                    <a:pt x="455" y="514"/>
                  </a:lnTo>
                  <a:lnTo>
                    <a:pt x="455" y="513"/>
                  </a:lnTo>
                  <a:lnTo>
                    <a:pt x="454" y="512"/>
                  </a:lnTo>
                  <a:lnTo>
                    <a:pt x="453" y="510"/>
                  </a:lnTo>
                  <a:lnTo>
                    <a:pt x="452" y="507"/>
                  </a:lnTo>
                  <a:lnTo>
                    <a:pt x="450" y="507"/>
                  </a:lnTo>
                  <a:lnTo>
                    <a:pt x="449" y="506"/>
                  </a:lnTo>
                  <a:lnTo>
                    <a:pt x="447" y="506"/>
                  </a:lnTo>
                  <a:lnTo>
                    <a:pt x="447" y="507"/>
                  </a:lnTo>
                  <a:lnTo>
                    <a:pt x="446" y="507"/>
                  </a:lnTo>
                  <a:lnTo>
                    <a:pt x="447" y="506"/>
                  </a:lnTo>
                  <a:lnTo>
                    <a:pt x="447" y="505"/>
                  </a:lnTo>
                  <a:lnTo>
                    <a:pt x="444" y="506"/>
                  </a:lnTo>
                  <a:lnTo>
                    <a:pt x="444" y="507"/>
                  </a:lnTo>
                  <a:lnTo>
                    <a:pt x="444" y="510"/>
                  </a:lnTo>
                  <a:lnTo>
                    <a:pt x="443" y="510"/>
                  </a:lnTo>
                  <a:lnTo>
                    <a:pt x="443" y="511"/>
                  </a:lnTo>
                  <a:lnTo>
                    <a:pt x="439" y="511"/>
                  </a:lnTo>
                  <a:lnTo>
                    <a:pt x="438" y="512"/>
                  </a:lnTo>
                  <a:lnTo>
                    <a:pt x="437" y="512"/>
                  </a:lnTo>
                  <a:lnTo>
                    <a:pt x="437" y="513"/>
                  </a:lnTo>
                  <a:lnTo>
                    <a:pt x="436" y="512"/>
                  </a:lnTo>
                  <a:lnTo>
                    <a:pt x="434" y="513"/>
                  </a:lnTo>
                  <a:lnTo>
                    <a:pt x="431" y="514"/>
                  </a:lnTo>
                  <a:lnTo>
                    <a:pt x="431" y="513"/>
                  </a:lnTo>
                  <a:lnTo>
                    <a:pt x="430" y="512"/>
                  </a:lnTo>
                  <a:lnTo>
                    <a:pt x="429" y="511"/>
                  </a:lnTo>
                  <a:lnTo>
                    <a:pt x="429" y="510"/>
                  </a:lnTo>
                  <a:lnTo>
                    <a:pt x="428" y="510"/>
                  </a:lnTo>
                  <a:lnTo>
                    <a:pt x="427" y="510"/>
                  </a:lnTo>
                  <a:lnTo>
                    <a:pt x="426" y="507"/>
                  </a:lnTo>
                  <a:lnTo>
                    <a:pt x="426" y="506"/>
                  </a:lnTo>
                  <a:lnTo>
                    <a:pt x="426" y="505"/>
                  </a:lnTo>
                  <a:lnTo>
                    <a:pt x="424" y="504"/>
                  </a:lnTo>
                  <a:lnTo>
                    <a:pt x="423" y="505"/>
                  </a:lnTo>
                  <a:lnTo>
                    <a:pt x="421" y="505"/>
                  </a:lnTo>
                  <a:lnTo>
                    <a:pt x="421" y="506"/>
                  </a:lnTo>
                  <a:lnTo>
                    <a:pt x="420" y="507"/>
                  </a:lnTo>
                  <a:lnTo>
                    <a:pt x="421" y="507"/>
                  </a:lnTo>
                  <a:lnTo>
                    <a:pt x="421" y="510"/>
                  </a:lnTo>
                  <a:lnTo>
                    <a:pt x="423" y="510"/>
                  </a:lnTo>
                  <a:lnTo>
                    <a:pt x="424" y="510"/>
                  </a:lnTo>
                  <a:lnTo>
                    <a:pt x="425" y="507"/>
                  </a:lnTo>
                  <a:lnTo>
                    <a:pt x="425" y="510"/>
                  </a:lnTo>
                  <a:lnTo>
                    <a:pt x="424" y="511"/>
                  </a:lnTo>
                  <a:lnTo>
                    <a:pt x="424" y="512"/>
                  </a:lnTo>
                  <a:lnTo>
                    <a:pt x="423" y="511"/>
                  </a:lnTo>
                  <a:lnTo>
                    <a:pt x="420" y="511"/>
                  </a:lnTo>
                  <a:lnTo>
                    <a:pt x="419" y="510"/>
                  </a:lnTo>
                  <a:lnTo>
                    <a:pt x="418" y="507"/>
                  </a:lnTo>
                  <a:lnTo>
                    <a:pt x="416" y="510"/>
                  </a:lnTo>
                  <a:lnTo>
                    <a:pt x="416" y="511"/>
                  </a:lnTo>
                  <a:lnTo>
                    <a:pt x="415" y="511"/>
                  </a:lnTo>
                  <a:lnTo>
                    <a:pt x="415" y="510"/>
                  </a:lnTo>
                  <a:lnTo>
                    <a:pt x="414" y="510"/>
                  </a:lnTo>
                  <a:lnTo>
                    <a:pt x="414" y="511"/>
                  </a:lnTo>
                  <a:lnTo>
                    <a:pt x="413" y="511"/>
                  </a:lnTo>
                  <a:lnTo>
                    <a:pt x="413" y="512"/>
                  </a:lnTo>
                  <a:lnTo>
                    <a:pt x="414" y="512"/>
                  </a:lnTo>
                  <a:lnTo>
                    <a:pt x="413" y="513"/>
                  </a:lnTo>
                  <a:lnTo>
                    <a:pt x="413" y="514"/>
                  </a:lnTo>
                  <a:lnTo>
                    <a:pt x="413" y="515"/>
                  </a:lnTo>
                  <a:lnTo>
                    <a:pt x="414" y="515"/>
                  </a:lnTo>
                  <a:lnTo>
                    <a:pt x="415" y="515"/>
                  </a:lnTo>
                  <a:lnTo>
                    <a:pt x="415" y="516"/>
                  </a:lnTo>
                  <a:lnTo>
                    <a:pt x="414" y="516"/>
                  </a:lnTo>
                  <a:lnTo>
                    <a:pt x="414" y="517"/>
                  </a:lnTo>
                  <a:lnTo>
                    <a:pt x="415" y="517"/>
                  </a:lnTo>
                  <a:lnTo>
                    <a:pt x="416" y="517"/>
                  </a:lnTo>
                  <a:lnTo>
                    <a:pt x="418" y="517"/>
                  </a:lnTo>
                  <a:lnTo>
                    <a:pt x="418" y="518"/>
                  </a:lnTo>
                  <a:lnTo>
                    <a:pt x="418" y="519"/>
                  </a:lnTo>
                  <a:lnTo>
                    <a:pt x="418" y="521"/>
                  </a:lnTo>
                  <a:lnTo>
                    <a:pt x="418" y="522"/>
                  </a:lnTo>
                  <a:lnTo>
                    <a:pt x="419" y="524"/>
                  </a:lnTo>
                  <a:lnTo>
                    <a:pt x="418" y="524"/>
                  </a:lnTo>
                  <a:lnTo>
                    <a:pt x="416" y="524"/>
                  </a:lnTo>
                  <a:lnTo>
                    <a:pt x="416" y="522"/>
                  </a:lnTo>
                  <a:lnTo>
                    <a:pt x="416" y="521"/>
                  </a:lnTo>
                  <a:lnTo>
                    <a:pt x="415" y="519"/>
                  </a:lnTo>
                  <a:lnTo>
                    <a:pt x="415" y="518"/>
                  </a:lnTo>
                  <a:lnTo>
                    <a:pt x="414" y="518"/>
                  </a:lnTo>
                  <a:lnTo>
                    <a:pt x="414" y="517"/>
                  </a:lnTo>
                  <a:lnTo>
                    <a:pt x="410" y="517"/>
                  </a:lnTo>
                  <a:lnTo>
                    <a:pt x="410" y="518"/>
                  </a:lnTo>
                  <a:lnTo>
                    <a:pt x="410" y="519"/>
                  </a:lnTo>
                  <a:lnTo>
                    <a:pt x="409" y="519"/>
                  </a:lnTo>
                  <a:lnTo>
                    <a:pt x="408" y="519"/>
                  </a:lnTo>
                  <a:lnTo>
                    <a:pt x="408" y="521"/>
                  </a:lnTo>
                  <a:lnTo>
                    <a:pt x="408" y="522"/>
                  </a:lnTo>
                  <a:lnTo>
                    <a:pt x="407" y="522"/>
                  </a:lnTo>
                  <a:lnTo>
                    <a:pt x="408" y="524"/>
                  </a:lnTo>
                  <a:lnTo>
                    <a:pt x="408" y="525"/>
                  </a:lnTo>
                  <a:lnTo>
                    <a:pt x="409" y="525"/>
                  </a:lnTo>
                  <a:lnTo>
                    <a:pt x="410" y="525"/>
                  </a:lnTo>
                  <a:lnTo>
                    <a:pt x="410" y="526"/>
                  </a:lnTo>
                  <a:lnTo>
                    <a:pt x="410" y="527"/>
                  </a:lnTo>
                  <a:lnTo>
                    <a:pt x="413" y="528"/>
                  </a:lnTo>
                  <a:lnTo>
                    <a:pt x="414" y="529"/>
                  </a:lnTo>
                  <a:lnTo>
                    <a:pt x="415" y="530"/>
                  </a:lnTo>
                  <a:lnTo>
                    <a:pt x="416" y="529"/>
                  </a:lnTo>
                  <a:lnTo>
                    <a:pt x="419" y="528"/>
                  </a:lnTo>
                  <a:lnTo>
                    <a:pt x="420" y="528"/>
                  </a:lnTo>
                  <a:lnTo>
                    <a:pt x="420" y="527"/>
                  </a:lnTo>
                  <a:lnTo>
                    <a:pt x="420" y="526"/>
                  </a:lnTo>
                  <a:lnTo>
                    <a:pt x="421" y="526"/>
                  </a:lnTo>
                  <a:lnTo>
                    <a:pt x="421" y="527"/>
                  </a:lnTo>
                  <a:lnTo>
                    <a:pt x="421" y="528"/>
                  </a:lnTo>
                  <a:lnTo>
                    <a:pt x="423" y="528"/>
                  </a:lnTo>
                  <a:lnTo>
                    <a:pt x="423" y="529"/>
                  </a:lnTo>
                  <a:lnTo>
                    <a:pt x="423" y="530"/>
                  </a:lnTo>
                  <a:lnTo>
                    <a:pt x="424" y="530"/>
                  </a:lnTo>
                  <a:lnTo>
                    <a:pt x="425" y="532"/>
                  </a:lnTo>
                  <a:lnTo>
                    <a:pt x="426" y="532"/>
                  </a:lnTo>
                  <a:lnTo>
                    <a:pt x="426" y="533"/>
                  </a:lnTo>
                  <a:lnTo>
                    <a:pt x="424" y="533"/>
                  </a:lnTo>
                  <a:lnTo>
                    <a:pt x="423" y="532"/>
                  </a:lnTo>
                  <a:lnTo>
                    <a:pt x="423" y="530"/>
                  </a:lnTo>
                  <a:lnTo>
                    <a:pt x="421" y="530"/>
                  </a:lnTo>
                  <a:lnTo>
                    <a:pt x="421" y="529"/>
                  </a:lnTo>
                  <a:lnTo>
                    <a:pt x="420" y="529"/>
                  </a:lnTo>
                  <a:lnTo>
                    <a:pt x="419" y="530"/>
                  </a:lnTo>
                  <a:lnTo>
                    <a:pt x="418" y="532"/>
                  </a:lnTo>
                  <a:lnTo>
                    <a:pt x="419" y="532"/>
                  </a:lnTo>
                  <a:lnTo>
                    <a:pt x="419" y="533"/>
                  </a:lnTo>
                  <a:lnTo>
                    <a:pt x="418" y="533"/>
                  </a:lnTo>
                  <a:lnTo>
                    <a:pt x="418" y="534"/>
                  </a:lnTo>
                  <a:lnTo>
                    <a:pt x="418" y="535"/>
                  </a:lnTo>
                  <a:lnTo>
                    <a:pt x="419" y="535"/>
                  </a:lnTo>
                  <a:lnTo>
                    <a:pt x="420" y="535"/>
                  </a:lnTo>
                  <a:lnTo>
                    <a:pt x="420" y="534"/>
                  </a:lnTo>
                  <a:lnTo>
                    <a:pt x="421" y="534"/>
                  </a:lnTo>
                  <a:lnTo>
                    <a:pt x="421" y="535"/>
                  </a:lnTo>
                  <a:lnTo>
                    <a:pt x="420" y="535"/>
                  </a:lnTo>
                  <a:lnTo>
                    <a:pt x="420" y="536"/>
                  </a:lnTo>
                  <a:lnTo>
                    <a:pt x="421" y="536"/>
                  </a:lnTo>
                  <a:lnTo>
                    <a:pt x="423" y="536"/>
                  </a:lnTo>
                  <a:lnTo>
                    <a:pt x="421" y="537"/>
                  </a:lnTo>
                  <a:lnTo>
                    <a:pt x="423" y="537"/>
                  </a:lnTo>
                  <a:lnTo>
                    <a:pt x="423" y="539"/>
                  </a:lnTo>
                  <a:lnTo>
                    <a:pt x="423" y="540"/>
                  </a:lnTo>
                  <a:lnTo>
                    <a:pt x="424" y="541"/>
                  </a:lnTo>
                  <a:lnTo>
                    <a:pt x="424" y="542"/>
                  </a:lnTo>
                  <a:lnTo>
                    <a:pt x="424" y="544"/>
                  </a:lnTo>
                  <a:lnTo>
                    <a:pt x="423" y="544"/>
                  </a:lnTo>
                  <a:lnTo>
                    <a:pt x="421" y="544"/>
                  </a:lnTo>
                  <a:lnTo>
                    <a:pt x="420" y="544"/>
                  </a:lnTo>
                  <a:lnTo>
                    <a:pt x="419" y="544"/>
                  </a:lnTo>
                  <a:lnTo>
                    <a:pt x="420" y="545"/>
                  </a:lnTo>
                  <a:lnTo>
                    <a:pt x="420" y="546"/>
                  </a:lnTo>
                  <a:lnTo>
                    <a:pt x="420" y="547"/>
                  </a:lnTo>
                  <a:lnTo>
                    <a:pt x="420" y="548"/>
                  </a:lnTo>
                  <a:lnTo>
                    <a:pt x="419" y="548"/>
                  </a:lnTo>
                  <a:lnTo>
                    <a:pt x="418" y="548"/>
                  </a:lnTo>
                  <a:lnTo>
                    <a:pt x="416" y="548"/>
                  </a:lnTo>
                  <a:lnTo>
                    <a:pt x="415" y="548"/>
                  </a:lnTo>
                  <a:lnTo>
                    <a:pt x="414" y="548"/>
                  </a:lnTo>
                  <a:lnTo>
                    <a:pt x="415" y="549"/>
                  </a:lnTo>
                  <a:lnTo>
                    <a:pt x="414" y="550"/>
                  </a:lnTo>
                  <a:lnTo>
                    <a:pt x="413" y="549"/>
                  </a:lnTo>
                  <a:lnTo>
                    <a:pt x="413" y="550"/>
                  </a:lnTo>
                  <a:lnTo>
                    <a:pt x="412" y="549"/>
                  </a:lnTo>
                  <a:lnTo>
                    <a:pt x="410" y="549"/>
                  </a:lnTo>
                  <a:lnTo>
                    <a:pt x="409" y="549"/>
                  </a:lnTo>
                  <a:lnTo>
                    <a:pt x="409" y="548"/>
                  </a:lnTo>
                  <a:lnTo>
                    <a:pt x="410" y="548"/>
                  </a:lnTo>
                  <a:lnTo>
                    <a:pt x="410" y="547"/>
                  </a:lnTo>
                  <a:lnTo>
                    <a:pt x="409" y="546"/>
                  </a:lnTo>
                  <a:lnTo>
                    <a:pt x="409" y="547"/>
                  </a:lnTo>
                  <a:lnTo>
                    <a:pt x="408" y="546"/>
                  </a:lnTo>
                  <a:lnTo>
                    <a:pt x="408" y="545"/>
                  </a:lnTo>
                  <a:lnTo>
                    <a:pt x="408" y="544"/>
                  </a:lnTo>
                  <a:lnTo>
                    <a:pt x="407" y="544"/>
                  </a:lnTo>
                  <a:lnTo>
                    <a:pt x="406" y="542"/>
                  </a:lnTo>
                  <a:lnTo>
                    <a:pt x="405" y="540"/>
                  </a:lnTo>
                  <a:lnTo>
                    <a:pt x="406" y="540"/>
                  </a:lnTo>
                  <a:lnTo>
                    <a:pt x="406" y="539"/>
                  </a:lnTo>
                  <a:lnTo>
                    <a:pt x="405" y="539"/>
                  </a:lnTo>
                  <a:lnTo>
                    <a:pt x="404" y="537"/>
                  </a:lnTo>
                  <a:lnTo>
                    <a:pt x="404" y="536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400" y="536"/>
                  </a:lnTo>
                  <a:lnTo>
                    <a:pt x="400" y="537"/>
                  </a:lnTo>
                  <a:lnTo>
                    <a:pt x="398" y="536"/>
                  </a:lnTo>
                  <a:lnTo>
                    <a:pt x="398" y="537"/>
                  </a:lnTo>
                  <a:lnTo>
                    <a:pt x="397" y="537"/>
                  </a:lnTo>
                  <a:lnTo>
                    <a:pt x="397" y="539"/>
                  </a:lnTo>
                  <a:lnTo>
                    <a:pt x="397" y="540"/>
                  </a:lnTo>
                  <a:lnTo>
                    <a:pt x="396" y="541"/>
                  </a:lnTo>
                  <a:lnTo>
                    <a:pt x="396" y="542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5" y="547"/>
                  </a:lnTo>
                  <a:lnTo>
                    <a:pt x="395" y="548"/>
                  </a:lnTo>
                  <a:lnTo>
                    <a:pt x="395" y="549"/>
                  </a:lnTo>
                  <a:lnTo>
                    <a:pt x="396" y="549"/>
                  </a:lnTo>
                  <a:lnTo>
                    <a:pt x="396" y="550"/>
                  </a:lnTo>
                  <a:lnTo>
                    <a:pt x="396" y="551"/>
                  </a:lnTo>
                  <a:lnTo>
                    <a:pt x="398" y="552"/>
                  </a:lnTo>
                  <a:lnTo>
                    <a:pt x="398" y="555"/>
                  </a:lnTo>
                  <a:lnTo>
                    <a:pt x="400" y="555"/>
                  </a:lnTo>
                  <a:lnTo>
                    <a:pt x="400" y="556"/>
                  </a:lnTo>
                  <a:lnTo>
                    <a:pt x="401" y="556"/>
                  </a:lnTo>
                  <a:lnTo>
                    <a:pt x="403" y="557"/>
                  </a:lnTo>
                  <a:lnTo>
                    <a:pt x="404" y="557"/>
                  </a:lnTo>
                  <a:lnTo>
                    <a:pt x="404" y="558"/>
                  </a:lnTo>
                  <a:lnTo>
                    <a:pt x="404" y="559"/>
                  </a:lnTo>
                  <a:lnTo>
                    <a:pt x="404" y="560"/>
                  </a:lnTo>
                  <a:lnTo>
                    <a:pt x="405" y="560"/>
                  </a:lnTo>
                  <a:lnTo>
                    <a:pt x="405" y="561"/>
                  </a:lnTo>
                  <a:lnTo>
                    <a:pt x="405" y="562"/>
                  </a:lnTo>
                  <a:lnTo>
                    <a:pt x="406" y="563"/>
                  </a:lnTo>
                  <a:lnTo>
                    <a:pt x="407" y="563"/>
                  </a:lnTo>
                  <a:lnTo>
                    <a:pt x="408" y="563"/>
                  </a:lnTo>
                  <a:lnTo>
                    <a:pt x="408" y="564"/>
                  </a:lnTo>
                  <a:lnTo>
                    <a:pt x="408" y="565"/>
                  </a:lnTo>
                  <a:lnTo>
                    <a:pt x="409" y="565"/>
                  </a:lnTo>
                  <a:lnTo>
                    <a:pt x="409" y="564"/>
                  </a:lnTo>
                  <a:lnTo>
                    <a:pt x="409" y="563"/>
                  </a:lnTo>
                  <a:lnTo>
                    <a:pt x="410" y="562"/>
                  </a:lnTo>
                  <a:lnTo>
                    <a:pt x="412" y="562"/>
                  </a:lnTo>
                  <a:lnTo>
                    <a:pt x="412" y="563"/>
                  </a:lnTo>
                  <a:lnTo>
                    <a:pt x="413" y="563"/>
                  </a:lnTo>
                  <a:lnTo>
                    <a:pt x="413" y="564"/>
                  </a:lnTo>
                  <a:lnTo>
                    <a:pt x="413" y="565"/>
                  </a:lnTo>
                  <a:lnTo>
                    <a:pt x="413" y="567"/>
                  </a:lnTo>
                  <a:lnTo>
                    <a:pt x="414" y="568"/>
                  </a:lnTo>
                  <a:lnTo>
                    <a:pt x="414" y="567"/>
                  </a:lnTo>
                  <a:lnTo>
                    <a:pt x="415" y="567"/>
                  </a:lnTo>
                  <a:lnTo>
                    <a:pt x="418" y="567"/>
                  </a:lnTo>
                  <a:lnTo>
                    <a:pt x="418" y="568"/>
                  </a:lnTo>
                  <a:lnTo>
                    <a:pt x="418" y="570"/>
                  </a:lnTo>
                  <a:lnTo>
                    <a:pt x="419" y="570"/>
                  </a:lnTo>
                  <a:lnTo>
                    <a:pt x="419" y="571"/>
                  </a:lnTo>
                  <a:lnTo>
                    <a:pt x="419" y="572"/>
                  </a:lnTo>
                  <a:lnTo>
                    <a:pt x="420" y="573"/>
                  </a:lnTo>
                  <a:lnTo>
                    <a:pt x="420" y="574"/>
                  </a:lnTo>
                  <a:lnTo>
                    <a:pt x="421" y="575"/>
                  </a:lnTo>
                  <a:lnTo>
                    <a:pt x="423" y="576"/>
                  </a:lnTo>
                  <a:lnTo>
                    <a:pt x="423" y="578"/>
                  </a:lnTo>
                  <a:lnTo>
                    <a:pt x="424" y="578"/>
                  </a:lnTo>
                  <a:lnTo>
                    <a:pt x="425" y="579"/>
                  </a:lnTo>
                  <a:lnTo>
                    <a:pt x="426" y="580"/>
                  </a:lnTo>
                  <a:lnTo>
                    <a:pt x="426" y="581"/>
                  </a:lnTo>
                  <a:lnTo>
                    <a:pt x="427" y="581"/>
                  </a:lnTo>
                  <a:lnTo>
                    <a:pt x="427" y="582"/>
                  </a:lnTo>
                  <a:lnTo>
                    <a:pt x="427" y="583"/>
                  </a:lnTo>
                  <a:lnTo>
                    <a:pt x="428" y="585"/>
                  </a:lnTo>
                  <a:lnTo>
                    <a:pt x="428" y="586"/>
                  </a:lnTo>
                  <a:lnTo>
                    <a:pt x="428" y="587"/>
                  </a:lnTo>
                  <a:lnTo>
                    <a:pt x="430" y="587"/>
                  </a:lnTo>
                  <a:lnTo>
                    <a:pt x="430" y="589"/>
                  </a:lnTo>
                  <a:lnTo>
                    <a:pt x="429" y="589"/>
                  </a:lnTo>
                  <a:lnTo>
                    <a:pt x="430" y="590"/>
                  </a:lnTo>
                  <a:lnTo>
                    <a:pt x="430" y="591"/>
                  </a:lnTo>
                  <a:lnTo>
                    <a:pt x="430" y="592"/>
                  </a:lnTo>
                  <a:lnTo>
                    <a:pt x="430" y="593"/>
                  </a:lnTo>
                  <a:lnTo>
                    <a:pt x="431" y="594"/>
                  </a:lnTo>
                  <a:lnTo>
                    <a:pt x="431" y="595"/>
                  </a:lnTo>
                  <a:lnTo>
                    <a:pt x="434" y="595"/>
                  </a:lnTo>
                  <a:lnTo>
                    <a:pt x="435" y="594"/>
                  </a:lnTo>
                  <a:lnTo>
                    <a:pt x="436" y="596"/>
                  </a:lnTo>
                  <a:lnTo>
                    <a:pt x="437" y="597"/>
                  </a:lnTo>
                  <a:lnTo>
                    <a:pt x="438" y="597"/>
                  </a:lnTo>
                  <a:lnTo>
                    <a:pt x="438" y="596"/>
                  </a:lnTo>
                  <a:lnTo>
                    <a:pt x="439" y="596"/>
                  </a:lnTo>
                  <a:lnTo>
                    <a:pt x="440" y="595"/>
                  </a:lnTo>
                  <a:lnTo>
                    <a:pt x="441" y="594"/>
                  </a:lnTo>
                  <a:lnTo>
                    <a:pt x="442" y="593"/>
                  </a:lnTo>
                  <a:lnTo>
                    <a:pt x="442" y="592"/>
                  </a:lnTo>
                  <a:lnTo>
                    <a:pt x="443" y="591"/>
                  </a:lnTo>
                  <a:lnTo>
                    <a:pt x="443" y="590"/>
                  </a:lnTo>
                  <a:lnTo>
                    <a:pt x="442" y="589"/>
                  </a:lnTo>
                  <a:lnTo>
                    <a:pt x="442" y="587"/>
                  </a:lnTo>
                  <a:lnTo>
                    <a:pt x="441" y="587"/>
                  </a:lnTo>
                  <a:lnTo>
                    <a:pt x="441" y="586"/>
                  </a:lnTo>
                  <a:lnTo>
                    <a:pt x="440" y="585"/>
                  </a:lnTo>
                  <a:lnTo>
                    <a:pt x="440" y="583"/>
                  </a:lnTo>
                  <a:lnTo>
                    <a:pt x="440" y="582"/>
                  </a:lnTo>
                  <a:lnTo>
                    <a:pt x="439" y="583"/>
                  </a:lnTo>
                  <a:lnTo>
                    <a:pt x="439" y="581"/>
                  </a:lnTo>
                  <a:lnTo>
                    <a:pt x="440" y="580"/>
                  </a:lnTo>
                  <a:lnTo>
                    <a:pt x="441" y="579"/>
                  </a:lnTo>
                  <a:lnTo>
                    <a:pt x="441" y="578"/>
                  </a:lnTo>
                  <a:lnTo>
                    <a:pt x="442" y="578"/>
                  </a:lnTo>
                  <a:lnTo>
                    <a:pt x="441" y="580"/>
                  </a:lnTo>
                  <a:lnTo>
                    <a:pt x="441" y="581"/>
                  </a:lnTo>
                  <a:lnTo>
                    <a:pt x="441" y="582"/>
                  </a:lnTo>
                  <a:lnTo>
                    <a:pt x="440" y="582"/>
                  </a:lnTo>
                  <a:lnTo>
                    <a:pt x="441" y="583"/>
                  </a:lnTo>
                  <a:lnTo>
                    <a:pt x="441" y="585"/>
                  </a:lnTo>
                  <a:lnTo>
                    <a:pt x="442" y="585"/>
                  </a:lnTo>
                  <a:lnTo>
                    <a:pt x="442" y="586"/>
                  </a:lnTo>
                  <a:lnTo>
                    <a:pt x="443" y="586"/>
                  </a:lnTo>
                  <a:lnTo>
                    <a:pt x="444" y="585"/>
                  </a:lnTo>
                  <a:lnTo>
                    <a:pt x="444" y="586"/>
                  </a:lnTo>
                  <a:lnTo>
                    <a:pt x="447" y="586"/>
                  </a:lnTo>
                  <a:lnTo>
                    <a:pt x="450" y="586"/>
                  </a:lnTo>
                  <a:lnTo>
                    <a:pt x="451" y="586"/>
                  </a:lnTo>
                  <a:lnTo>
                    <a:pt x="452" y="585"/>
                  </a:lnTo>
                  <a:lnTo>
                    <a:pt x="453" y="585"/>
                  </a:lnTo>
                  <a:lnTo>
                    <a:pt x="454" y="583"/>
                  </a:lnTo>
                  <a:lnTo>
                    <a:pt x="454" y="582"/>
                  </a:lnTo>
                  <a:lnTo>
                    <a:pt x="455" y="581"/>
                  </a:lnTo>
                  <a:lnTo>
                    <a:pt x="455" y="580"/>
                  </a:lnTo>
                  <a:lnTo>
                    <a:pt x="457" y="580"/>
                  </a:lnTo>
                  <a:lnTo>
                    <a:pt x="457" y="579"/>
                  </a:lnTo>
                  <a:lnTo>
                    <a:pt x="458" y="579"/>
                  </a:lnTo>
                  <a:lnTo>
                    <a:pt x="458" y="580"/>
                  </a:lnTo>
                  <a:lnTo>
                    <a:pt x="459" y="580"/>
                  </a:lnTo>
                  <a:lnTo>
                    <a:pt x="459" y="579"/>
                  </a:lnTo>
                  <a:lnTo>
                    <a:pt x="460" y="576"/>
                  </a:lnTo>
                  <a:lnTo>
                    <a:pt x="459" y="576"/>
                  </a:lnTo>
                  <a:lnTo>
                    <a:pt x="458" y="576"/>
                  </a:lnTo>
                  <a:lnTo>
                    <a:pt x="457" y="576"/>
                  </a:lnTo>
                  <a:lnTo>
                    <a:pt x="458" y="575"/>
                  </a:lnTo>
                  <a:lnTo>
                    <a:pt x="459" y="575"/>
                  </a:lnTo>
                  <a:lnTo>
                    <a:pt x="460" y="575"/>
                  </a:lnTo>
                  <a:lnTo>
                    <a:pt x="460" y="574"/>
                  </a:lnTo>
                  <a:lnTo>
                    <a:pt x="460" y="573"/>
                  </a:lnTo>
                  <a:lnTo>
                    <a:pt x="458" y="573"/>
                  </a:lnTo>
                  <a:lnTo>
                    <a:pt x="457" y="573"/>
                  </a:lnTo>
                  <a:lnTo>
                    <a:pt x="457" y="572"/>
                  </a:lnTo>
                  <a:lnTo>
                    <a:pt x="460" y="571"/>
                  </a:lnTo>
                  <a:lnTo>
                    <a:pt x="460" y="570"/>
                  </a:lnTo>
                  <a:lnTo>
                    <a:pt x="460" y="568"/>
                  </a:lnTo>
                  <a:lnTo>
                    <a:pt x="460" y="567"/>
                  </a:lnTo>
                  <a:lnTo>
                    <a:pt x="459" y="565"/>
                  </a:lnTo>
                  <a:lnTo>
                    <a:pt x="459" y="564"/>
                  </a:lnTo>
                  <a:lnTo>
                    <a:pt x="458" y="564"/>
                  </a:lnTo>
                  <a:lnTo>
                    <a:pt x="458" y="563"/>
                  </a:lnTo>
                  <a:lnTo>
                    <a:pt x="457" y="563"/>
                  </a:lnTo>
                  <a:close/>
                  <a:moveTo>
                    <a:pt x="460" y="548"/>
                  </a:moveTo>
                  <a:lnTo>
                    <a:pt x="459" y="548"/>
                  </a:lnTo>
                  <a:lnTo>
                    <a:pt x="459" y="549"/>
                  </a:lnTo>
                  <a:lnTo>
                    <a:pt x="460" y="549"/>
                  </a:lnTo>
                  <a:lnTo>
                    <a:pt x="460" y="548"/>
                  </a:lnTo>
                  <a:close/>
                  <a:moveTo>
                    <a:pt x="439" y="502"/>
                  </a:moveTo>
                  <a:lnTo>
                    <a:pt x="437" y="502"/>
                  </a:lnTo>
                  <a:lnTo>
                    <a:pt x="436" y="503"/>
                  </a:lnTo>
                  <a:lnTo>
                    <a:pt x="435" y="503"/>
                  </a:lnTo>
                  <a:lnTo>
                    <a:pt x="435" y="504"/>
                  </a:lnTo>
                  <a:lnTo>
                    <a:pt x="434" y="504"/>
                  </a:lnTo>
                  <a:lnTo>
                    <a:pt x="429" y="505"/>
                  </a:lnTo>
                  <a:lnTo>
                    <a:pt x="429" y="506"/>
                  </a:lnTo>
                  <a:lnTo>
                    <a:pt x="430" y="507"/>
                  </a:lnTo>
                  <a:lnTo>
                    <a:pt x="431" y="507"/>
                  </a:lnTo>
                  <a:lnTo>
                    <a:pt x="436" y="507"/>
                  </a:lnTo>
                  <a:lnTo>
                    <a:pt x="436" y="510"/>
                  </a:lnTo>
                  <a:lnTo>
                    <a:pt x="437" y="511"/>
                  </a:lnTo>
                  <a:lnTo>
                    <a:pt x="437" y="510"/>
                  </a:lnTo>
                  <a:lnTo>
                    <a:pt x="437" y="507"/>
                  </a:lnTo>
                  <a:lnTo>
                    <a:pt x="438" y="510"/>
                  </a:lnTo>
                  <a:lnTo>
                    <a:pt x="440" y="507"/>
                  </a:lnTo>
                  <a:lnTo>
                    <a:pt x="442" y="507"/>
                  </a:lnTo>
                  <a:lnTo>
                    <a:pt x="443" y="506"/>
                  </a:lnTo>
                  <a:lnTo>
                    <a:pt x="443" y="505"/>
                  </a:lnTo>
                  <a:lnTo>
                    <a:pt x="444" y="505"/>
                  </a:lnTo>
                  <a:lnTo>
                    <a:pt x="446" y="504"/>
                  </a:lnTo>
                  <a:lnTo>
                    <a:pt x="446" y="503"/>
                  </a:lnTo>
                  <a:lnTo>
                    <a:pt x="447" y="502"/>
                  </a:lnTo>
                  <a:lnTo>
                    <a:pt x="449" y="500"/>
                  </a:lnTo>
                  <a:lnTo>
                    <a:pt x="447" y="499"/>
                  </a:lnTo>
                  <a:lnTo>
                    <a:pt x="442" y="500"/>
                  </a:lnTo>
                  <a:lnTo>
                    <a:pt x="439" y="502"/>
                  </a:lnTo>
                  <a:close/>
                  <a:moveTo>
                    <a:pt x="528" y="793"/>
                  </a:moveTo>
                  <a:lnTo>
                    <a:pt x="527" y="793"/>
                  </a:lnTo>
                  <a:lnTo>
                    <a:pt x="528" y="795"/>
                  </a:lnTo>
                  <a:lnTo>
                    <a:pt x="528" y="793"/>
                  </a:lnTo>
                  <a:close/>
                  <a:moveTo>
                    <a:pt x="122" y="1007"/>
                  </a:moveTo>
                  <a:lnTo>
                    <a:pt x="123" y="1007"/>
                  </a:lnTo>
                  <a:lnTo>
                    <a:pt x="123" y="1006"/>
                  </a:lnTo>
                  <a:lnTo>
                    <a:pt x="124" y="1006"/>
                  </a:lnTo>
                  <a:lnTo>
                    <a:pt x="124" y="1005"/>
                  </a:lnTo>
                  <a:lnTo>
                    <a:pt x="123" y="1005"/>
                  </a:lnTo>
                  <a:lnTo>
                    <a:pt x="122" y="1005"/>
                  </a:lnTo>
                  <a:lnTo>
                    <a:pt x="122" y="1006"/>
                  </a:lnTo>
                  <a:lnTo>
                    <a:pt x="122" y="1007"/>
                  </a:lnTo>
                  <a:close/>
                  <a:moveTo>
                    <a:pt x="166" y="638"/>
                  </a:moveTo>
                  <a:lnTo>
                    <a:pt x="166" y="637"/>
                  </a:lnTo>
                  <a:lnTo>
                    <a:pt x="165" y="637"/>
                  </a:lnTo>
                  <a:lnTo>
                    <a:pt x="166" y="638"/>
                  </a:lnTo>
                  <a:close/>
                  <a:moveTo>
                    <a:pt x="464" y="710"/>
                  </a:moveTo>
                  <a:lnTo>
                    <a:pt x="464" y="711"/>
                  </a:lnTo>
                  <a:lnTo>
                    <a:pt x="465" y="710"/>
                  </a:lnTo>
                  <a:lnTo>
                    <a:pt x="464" y="710"/>
                  </a:lnTo>
                  <a:close/>
                  <a:moveTo>
                    <a:pt x="100" y="653"/>
                  </a:moveTo>
                  <a:lnTo>
                    <a:pt x="99" y="653"/>
                  </a:lnTo>
                  <a:lnTo>
                    <a:pt x="100" y="654"/>
                  </a:lnTo>
                  <a:lnTo>
                    <a:pt x="100" y="653"/>
                  </a:lnTo>
                  <a:close/>
                  <a:moveTo>
                    <a:pt x="131" y="1029"/>
                  </a:moveTo>
                  <a:lnTo>
                    <a:pt x="132" y="1029"/>
                  </a:lnTo>
                  <a:lnTo>
                    <a:pt x="132" y="1028"/>
                  </a:lnTo>
                  <a:lnTo>
                    <a:pt x="131" y="1028"/>
                  </a:lnTo>
                  <a:lnTo>
                    <a:pt x="131" y="1029"/>
                  </a:lnTo>
                  <a:close/>
                  <a:moveTo>
                    <a:pt x="734" y="910"/>
                  </a:moveTo>
                  <a:lnTo>
                    <a:pt x="734" y="911"/>
                  </a:lnTo>
                  <a:lnTo>
                    <a:pt x="735" y="911"/>
                  </a:lnTo>
                  <a:lnTo>
                    <a:pt x="734" y="910"/>
                  </a:lnTo>
                  <a:close/>
                  <a:moveTo>
                    <a:pt x="777" y="1164"/>
                  </a:moveTo>
                  <a:lnTo>
                    <a:pt x="778" y="1164"/>
                  </a:lnTo>
                  <a:lnTo>
                    <a:pt x="777" y="1163"/>
                  </a:lnTo>
                  <a:lnTo>
                    <a:pt x="777" y="1164"/>
                  </a:lnTo>
                  <a:close/>
                  <a:moveTo>
                    <a:pt x="874" y="1003"/>
                  </a:moveTo>
                  <a:lnTo>
                    <a:pt x="874" y="1004"/>
                  </a:lnTo>
                  <a:lnTo>
                    <a:pt x="875" y="1004"/>
                  </a:lnTo>
                  <a:lnTo>
                    <a:pt x="874" y="1003"/>
                  </a:lnTo>
                  <a:close/>
                  <a:moveTo>
                    <a:pt x="136" y="1052"/>
                  </a:moveTo>
                  <a:lnTo>
                    <a:pt x="138" y="1053"/>
                  </a:lnTo>
                  <a:lnTo>
                    <a:pt x="138" y="1052"/>
                  </a:lnTo>
                  <a:lnTo>
                    <a:pt x="136" y="1052"/>
                  </a:lnTo>
                  <a:close/>
                  <a:moveTo>
                    <a:pt x="837" y="1007"/>
                  </a:moveTo>
                  <a:lnTo>
                    <a:pt x="836" y="1008"/>
                  </a:lnTo>
                  <a:lnTo>
                    <a:pt x="837" y="1008"/>
                  </a:lnTo>
                  <a:lnTo>
                    <a:pt x="837" y="1007"/>
                  </a:lnTo>
                  <a:close/>
                  <a:moveTo>
                    <a:pt x="150" y="1076"/>
                  </a:moveTo>
                  <a:lnTo>
                    <a:pt x="150" y="1075"/>
                  </a:lnTo>
                  <a:lnTo>
                    <a:pt x="149" y="1076"/>
                  </a:lnTo>
                  <a:lnTo>
                    <a:pt x="150" y="1076"/>
                  </a:lnTo>
                  <a:close/>
                  <a:moveTo>
                    <a:pt x="160" y="654"/>
                  </a:moveTo>
                  <a:lnTo>
                    <a:pt x="161" y="653"/>
                  </a:lnTo>
                  <a:lnTo>
                    <a:pt x="160" y="653"/>
                  </a:lnTo>
                  <a:lnTo>
                    <a:pt x="160" y="654"/>
                  </a:lnTo>
                  <a:close/>
                  <a:moveTo>
                    <a:pt x="608" y="980"/>
                  </a:moveTo>
                  <a:lnTo>
                    <a:pt x="607" y="980"/>
                  </a:lnTo>
                  <a:lnTo>
                    <a:pt x="607" y="981"/>
                  </a:lnTo>
                  <a:lnTo>
                    <a:pt x="608" y="981"/>
                  </a:lnTo>
                  <a:lnTo>
                    <a:pt x="608" y="980"/>
                  </a:lnTo>
                  <a:close/>
                  <a:moveTo>
                    <a:pt x="805" y="906"/>
                  </a:moveTo>
                  <a:lnTo>
                    <a:pt x="804" y="906"/>
                  </a:lnTo>
                  <a:lnTo>
                    <a:pt x="804" y="907"/>
                  </a:lnTo>
                  <a:lnTo>
                    <a:pt x="805" y="906"/>
                  </a:lnTo>
                  <a:close/>
                  <a:moveTo>
                    <a:pt x="844" y="1056"/>
                  </a:moveTo>
                  <a:lnTo>
                    <a:pt x="843" y="1056"/>
                  </a:lnTo>
                  <a:lnTo>
                    <a:pt x="843" y="1058"/>
                  </a:lnTo>
                  <a:lnTo>
                    <a:pt x="843" y="1059"/>
                  </a:lnTo>
                  <a:lnTo>
                    <a:pt x="841" y="1059"/>
                  </a:lnTo>
                  <a:lnTo>
                    <a:pt x="841" y="1060"/>
                  </a:lnTo>
                  <a:lnTo>
                    <a:pt x="840" y="1060"/>
                  </a:lnTo>
                  <a:lnTo>
                    <a:pt x="839" y="1060"/>
                  </a:lnTo>
                  <a:lnTo>
                    <a:pt x="839" y="1061"/>
                  </a:lnTo>
                  <a:lnTo>
                    <a:pt x="839" y="1062"/>
                  </a:lnTo>
                  <a:lnTo>
                    <a:pt x="838" y="1062"/>
                  </a:lnTo>
                  <a:lnTo>
                    <a:pt x="837" y="1063"/>
                  </a:lnTo>
                  <a:lnTo>
                    <a:pt x="836" y="1063"/>
                  </a:lnTo>
                  <a:lnTo>
                    <a:pt x="836" y="1062"/>
                  </a:lnTo>
                  <a:lnTo>
                    <a:pt x="835" y="1063"/>
                  </a:lnTo>
                  <a:lnTo>
                    <a:pt x="834" y="1063"/>
                  </a:lnTo>
                  <a:lnTo>
                    <a:pt x="832" y="1063"/>
                  </a:lnTo>
                  <a:lnTo>
                    <a:pt x="831" y="1063"/>
                  </a:lnTo>
                  <a:lnTo>
                    <a:pt x="830" y="1063"/>
                  </a:lnTo>
                  <a:lnTo>
                    <a:pt x="829" y="1062"/>
                  </a:lnTo>
                  <a:lnTo>
                    <a:pt x="829" y="1063"/>
                  </a:lnTo>
                  <a:lnTo>
                    <a:pt x="828" y="1063"/>
                  </a:lnTo>
                  <a:lnTo>
                    <a:pt x="826" y="1063"/>
                  </a:lnTo>
                  <a:lnTo>
                    <a:pt x="825" y="1063"/>
                  </a:lnTo>
                  <a:lnTo>
                    <a:pt x="824" y="1063"/>
                  </a:lnTo>
                  <a:lnTo>
                    <a:pt x="823" y="1064"/>
                  </a:lnTo>
                  <a:lnTo>
                    <a:pt x="821" y="1064"/>
                  </a:lnTo>
                  <a:lnTo>
                    <a:pt x="820" y="1063"/>
                  </a:lnTo>
                  <a:lnTo>
                    <a:pt x="820" y="1064"/>
                  </a:lnTo>
                  <a:lnTo>
                    <a:pt x="819" y="1065"/>
                  </a:lnTo>
                  <a:lnTo>
                    <a:pt x="819" y="1064"/>
                  </a:lnTo>
                  <a:lnTo>
                    <a:pt x="818" y="1064"/>
                  </a:lnTo>
                  <a:lnTo>
                    <a:pt x="818" y="1063"/>
                  </a:lnTo>
                  <a:lnTo>
                    <a:pt x="817" y="1063"/>
                  </a:lnTo>
                  <a:lnTo>
                    <a:pt x="816" y="1063"/>
                  </a:lnTo>
                  <a:lnTo>
                    <a:pt x="815" y="1063"/>
                  </a:lnTo>
                  <a:lnTo>
                    <a:pt x="814" y="1063"/>
                  </a:lnTo>
                  <a:lnTo>
                    <a:pt x="814" y="1062"/>
                  </a:lnTo>
                  <a:lnTo>
                    <a:pt x="813" y="1062"/>
                  </a:lnTo>
                  <a:lnTo>
                    <a:pt x="811" y="1062"/>
                  </a:lnTo>
                  <a:lnTo>
                    <a:pt x="809" y="1062"/>
                  </a:lnTo>
                  <a:lnTo>
                    <a:pt x="808" y="1062"/>
                  </a:lnTo>
                  <a:lnTo>
                    <a:pt x="807" y="1062"/>
                  </a:lnTo>
                  <a:lnTo>
                    <a:pt x="806" y="1062"/>
                  </a:lnTo>
                  <a:lnTo>
                    <a:pt x="805" y="1062"/>
                  </a:lnTo>
                  <a:lnTo>
                    <a:pt x="805" y="1063"/>
                  </a:lnTo>
                  <a:lnTo>
                    <a:pt x="804" y="1063"/>
                  </a:lnTo>
                  <a:lnTo>
                    <a:pt x="803" y="1063"/>
                  </a:lnTo>
                  <a:lnTo>
                    <a:pt x="802" y="1063"/>
                  </a:lnTo>
                  <a:lnTo>
                    <a:pt x="802" y="1062"/>
                  </a:lnTo>
                  <a:lnTo>
                    <a:pt x="801" y="1062"/>
                  </a:lnTo>
                  <a:lnTo>
                    <a:pt x="800" y="1062"/>
                  </a:lnTo>
                  <a:lnTo>
                    <a:pt x="798" y="1062"/>
                  </a:lnTo>
                  <a:lnTo>
                    <a:pt x="795" y="1062"/>
                  </a:lnTo>
                  <a:lnTo>
                    <a:pt x="794" y="1062"/>
                  </a:lnTo>
                  <a:lnTo>
                    <a:pt x="793" y="1062"/>
                  </a:lnTo>
                  <a:lnTo>
                    <a:pt x="792" y="1062"/>
                  </a:lnTo>
                  <a:lnTo>
                    <a:pt x="791" y="1062"/>
                  </a:lnTo>
                  <a:lnTo>
                    <a:pt x="790" y="1062"/>
                  </a:lnTo>
                  <a:lnTo>
                    <a:pt x="787" y="1062"/>
                  </a:lnTo>
                  <a:lnTo>
                    <a:pt x="786" y="1062"/>
                  </a:lnTo>
                  <a:lnTo>
                    <a:pt x="785" y="1062"/>
                  </a:lnTo>
                  <a:lnTo>
                    <a:pt x="784" y="1062"/>
                  </a:lnTo>
                  <a:lnTo>
                    <a:pt x="783" y="1062"/>
                  </a:lnTo>
                  <a:lnTo>
                    <a:pt x="781" y="1062"/>
                  </a:lnTo>
                  <a:lnTo>
                    <a:pt x="780" y="1062"/>
                  </a:lnTo>
                  <a:lnTo>
                    <a:pt x="779" y="1062"/>
                  </a:lnTo>
                  <a:lnTo>
                    <a:pt x="778" y="1063"/>
                  </a:lnTo>
                  <a:lnTo>
                    <a:pt x="777" y="1063"/>
                  </a:lnTo>
                  <a:lnTo>
                    <a:pt x="777" y="1062"/>
                  </a:lnTo>
                  <a:lnTo>
                    <a:pt x="775" y="1062"/>
                  </a:lnTo>
                  <a:lnTo>
                    <a:pt x="774" y="1063"/>
                  </a:lnTo>
                  <a:lnTo>
                    <a:pt x="773" y="1063"/>
                  </a:lnTo>
                  <a:lnTo>
                    <a:pt x="772" y="1063"/>
                  </a:lnTo>
                  <a:lnTo>
                    <a:pt x="771" y="1063"/>
                  </a:lnTo>
                  <a:lnTo>
                    <a:pt x="771" y="1062"/>
                  </a:lnTo>
                  <a:lnTo>
                    <a:pt x="770" y="1063"/>
                  </a:lnTo>
                  <a:lnTo>
                    <a:pt x="770" y="1064"/>
                  </a:lnTo>
                  <a:lnTo>
                    <a:pt x="769" y="1064"/>
                  </a:lnTo>
                  <a:lnTo>
                    <a:pt x="769" y="1065"/>
                  </a:lnTo>
                  <a:lnTo>
                    <a:pt x="768" y="1065"/>
                  </a:lnTo>
                  <a:lnTo>
                    <a:pt x="768" y="1066"/>
                  </a:lnTo>
                  <a:lnTo>
                    <a:pt x="766" y="1066"/>
                  </a:lnTo>
                  <a:lnTo>
                    <a:pt x="764" y="1066"/>
                  </a:lnTo>
                  <a:lnTo>
                    <a:pt x="764" y="1067"/>
                  </a:lnTo>
                  <a:lnTo>
                    <a:pt x="764" y="1068"/>
                  </a:lnTo>
                  <a:lnTo>
                    <a:pt x="763" y="1068"/>
                  </a:lnTo>
                  <a:lnTo>
                    <a:pt x="763" y="1071"/>
                  </a:lnTo>
                  <a:lnTo>
                    <a:pt x="762" y="1071"/>
                  </a:lnTo>
                  <a:lnTo>
                    <a:pt x="762" y="1072"/>
                  </a:lnTo>
                  <a:lnTo>
                    <a:pt x="763" y="1072"/>
                  </a:lnTo>
                  <a:lnTo>
                    <a:pt x="762" y="1073"/>
                  </a:lnTo>
                  <a:lnTo>
                    <a:pt x="762" y="1074"/>
                  </a:lnTo>
                  <a:lnTo>
                    <a:pt x="762" y="1075"/>
                  </a:lnTo>
                  <a:lnTo>
                    <a:pt x="762" y="1076"/>
                  </a:lnTo>
                  <a:lnTo>
                    <a:pt x="761" y="1077"/>
                  </a:lnTo>
                  <a:lnTo>
                    <a:pt x="759" y="1077"/>
                  </a:lnTo>
                  <a:lnTo>
                    <a:pt x="758" y="1077"/>
                  </a:lnTo>
                  <a:lnTo>
                    <a:pt x="757" y="1078"/>
                  </a:lnTo>
                  <a:lnTo>
                    <a:pt x="756" y="1078"/>
                  </a:lnTo>
                  <a:lnTo>
                    <a:pt x="755" y="1078"/>
                  </a:lnTo>
                  <a:lnTo>
                    <a:pt x="754" y="1078"/>
                  </a:lnTo>
                  <a:lnTo>
                    <a:pt x="754" y="1079"/>
                  </a:lnTo>
                  <a:lnTo>
                    <a:pt x="754" y="1081"/>
                  </a:lnTo>
                  <a:lnTo>
                    <a:pt x="752" y="1081"/>
                  </a:lnTo>
                  <a:lnTo>
                    <a:pt x="750" y="1081"/>
                  </a:lnTo>
                  <a:lnTo>
                    <a:pt x="749" y="1081"/>
                  </a:lnTo>
                  <a:lnTo>
                    <a:pt x="749" y="1082"/>
                  </a:lnTo>
                  <a:lnTo>
                    <a:pt x="748" y="1082"/>
                  </a:lnTo>
                  <a:lnTo>
                    <a:pt x="748" y="1083"/>
                  </a:lnTo>
                  <a:lnTo>
                    <a:pt x="747" y="1083"/>
                  </a:lnTo>
                  <a:lnTo>
                    <a:pt x="747" y="1084"/>
                  </a:lnTo>
                  <a:lnTo>
                    <a:pt x="746" y="1084"/>
                  </a:lnTo>
                  <a:lnTo>
                    <a:pt x="746" y="1086"/>
                  </a:lnTo>
                  <a:lnTo>
                    <a:pt x="745" y="1086"/>
                  </a:lnTo>
                  <a:lnTo>
                    <a:pt x="745" y="1087"/>
                  </a:lnTo>
                  <a:lnTo>
                    <a:pt x="744" y="1087"/>
                  </a:lnTo>
                  <a:lnTo>
                    <a:pt x="744" y="1089"/>
                  </a:lnTo>
                  <a:lnTo>
                    <a:pt x="743" y="1089"/>
                  </a:lnTo>
                  <a:lnTo>
                    <a:pt x="741" y="1090"/>
                  </a:lnTo>
                  <a:lnTo>
                    <a:pt x="741" y="1092"/>
                  </a:lnTo>
                  <a:lnTo>
                    <a:pt x="740" y="1093"/>
                  </a:lnTo>
                  <a:lnTo>
                    <a:pt x="740" y="1094"/>
                  </a:lnTo>
                  <a:lnTo>
                    <a:pt x="739" y="1094"/>
                  </a:lnTo>
                  <a:lnTo>
                    <a:pt x="739" y="1095"/>
                  </a:lnTo>
                  <a:lnTo>
                    <a:pt x="738" y="1095"/>
                  </a:lnTo>
                  <a:lnTo>
                    <a:pt x="738" y="1096"/>
                  </a:lnTo>
                  <a:lnTo>
                    <a:pt x="737" y="1096"/>
                  </a:lnTo>
                  <a:lnTo>
                    <a:pt x="737" y="1097"/>
                  </a:lnTo>
                  <a:lnTo>
                    <a:pt x="737" y="1098"/>
                  </a:lnTo>
                  <a:lnTo>
                    <a:pt x="735" y="1098"/>
                  </a:lnTo>
                  <a:lnTo>
                    <a:pt x="735" y="1099"/>
                  </a:lnTo>
                  <a:lnTo>
                    <a:pt x="735" y="1101"/>
                  </a:lnTo>
                  <a:lnTo>
                    <a:pt x="734" y="1102"/>
                  </a:lnTo>
                  <a:lnTo>
                    <a:pt x="734" y="1104"/>
                  </a:lnTo>
                  <a:lnTo>
                    <a:pt x="733" y="1104"/>
                  </a:lnTo>
                  <a:lnTo>
                    <a:pt x="732" y="1105"/>
                  </a:lnTo>
                  <a:lnTo>
                    <a:pt x="732" y="1106"/>
                  </a:lnTo>
                  <a:lnTo>
                    <a:pt x="731" y="1107"/>
                  </a:lnTo>
                  <a:lnTo>
                    <a:pt x="731" y="1108"/>
                  </a:lnTo>
                  <a:lnTo>
                    <a:pt x="729" y="1108"/>
                  </a:lnTo>
                  <a:lnTo>
                    <a:pt x="729" y="1107"/>
                  </a:lnTo>
                  <a:lnTo>
                    <a:pt x="728" y="1107"/>
                  </a:lnTo>
                  <a:lnTo>
                    <a:pt x="728" y="1108"/>
                  </a:lnTo>
                  <a:lnTo>
                    <a:pt x="728" y="1109"/>
                  </a:lnTo>
                  <a:lnTo>
                    <a:pt x="728" y="1110"/>
                  </a:lnTo>
                  <a:lnTo>
                    <a:pt x="727" y="1110"/>
                  </a:lnTo>
                  <a:lnTo>
                    <a:pt x="727" y="1111"/>
                  </a:lnTo>
                  <a:lnTo>
                    <a:pt x="726" y="1112"/>
                  </a:lnTo>
                  <a:lnTo>
                    <a:pt x="726" y="1113"/>
                  </a:lnTo>
                  <a:lnTo>
                    <a:pt x="725" y="1113"/>
                  </a:lnTo>
                  <a:lnTo>
                    <a:pt x="725" y="1112"/>
                  </a:lnTo>
                  <a:lnTo>
                    <a:pt x="724" y="1113"/>
                  </a:lnTo>
                  <a:lnTo>
                    <a:pt x="725" y="1113"/>
                  </a:lnTo>
                  <a:lnTo>
                    <a:pt x="725" y="1115"/>
                  </a:lnTo>
                  <a:lnTo>
                    <a:pt x="724" y="1115"/>
                  </a:lnTo>
                  <a:lnTo>
                    <a:pt x="724" y="1117"/>
                  </a:lnTo>
                  <a:lnTo>
                    <a:pt x="725" y="1115"/>
                  </a:lnTo>
                  <a:lnTo>
                    <a:pt x="726" y="1115"/>
                  </a:lnTo>
                  <a:lnTo>
                    <a:pt x="726" y="1113"/>
                  </a:lnTo>
                  <a:lnTo>
                    <a:pt x="728" y="1113"/>
                  </a:lnTo>
                  <a:lnTo>
                    <a:pt x="729" y="1111"/>
                  </a:lnTo>
                  <a:lnTo>
                    <a:pt x="731" y="1110"/>
                  </a:lnTo>
                  <a:lnTo>
                    <a:pt x="732" y="1109"/>
                  </a:lnTo>
                  <a:lnTo>
                    <a:pt x="733" y="1108"/>
                  </a:lnTo>
                  <a:lnTo>
                    <a:pt x="734" y="1107"/>
                  </a:lnTo>
                  <a:lnTo>
                    <a:pt x="734" y="1106"/>
                  </a:lnTo>
                  <a:lnTo>
                    <a:pt x="735" y="1106"/>
                  </a:lnTo>
                  <a:lnTo>
                    <a:pt x="737" y="1105"/>
                  </a:lnTo>
                  <a:lnTo>
                    <a:pt x="737" y="1102"/>
                  </a:lnTo>
                  <a:lnTo>
                    <a:pt x="738" y="1101"/>
                  </a:lnTo>
                  <a:lnTo>
                    <a:pt x="739" y="1101"/>
                  </a:lnTo>
                  <a:lnTo>
                    <a:pt x="739" y="1099"/>
                  </a:lnTo>
                  <a:lnTo>
                    <a:pt x="740" y="1098"/>
                  </a:lnTo>
                  <a:lnTo>
                    <a:pt x="741" y="1098"/>
                  </a:lnTo>
                  <a:lnTo>
                    <a:pt x="741" y="1097"/>
                  </a:lnTo>
                  <a:lnTo>
                    <a:pt x="743" y="1096"/>
                  </a:lnTo>
                  <a:lnTo>
                    <a:pt x="744" y="1095"/>
                  </a:lnTo>
                  <a:lnTo>
                    <a:pt x="745" y="1094"/>
                  </a:lnTo>
                  <a:lnTo>
                    <a:pt x="746" y="1093"/>
                  </a:lnTo>
                  <a:lnTo>
                    <a:pt x="747" y="1093"/>
                  </a:lnTo>
                  <a:lnTo>
                    <a:pt x="747" y="1092"/>
                  </a:lnTo>
                  <a:lnTo>
                    <a:pt x="748" y="1092"/>
                  </a:lnTo>
                  <a:lnTo>
                    <a:pt x="749" y="1092"/>
                  </a:lnTo>
                  <a:lnTo>
                    <a:pt x="749" y="1090"/>
                  </a:lnTo>
                  <a:lnTo>
                    <a:pt x="750" y="1090"/>
                  </a:lnTo>
                  <a:lnTo>
                    <a:pt x="752" y="1089"/>
                  </a:lnTo>
                  <a:lnTo>
                    <a:pt x="752" y="1088"/>
                  </a:lnTo>
                  <a:lnTo>
                    <a:pt x="754" y="1088"/>
                  </a:lnTo>
                  <a:lnTo>
                    <a:pt x="755" y="1088"/>
                  </a:lnTo>
                  <a:lnTo>
                    <a:pt x="756" y="1088"/>
                  </a:lnTo>
                  <a:lnTo>
                    <a:pt x="758" y="1086"/>
                  </a:lnTo>
                  <a:lnTo>
                    <a:pt x="759" y="1086"/>
                  </a:lnTo>
                  <a:lnTo>
                    <a:pt x="759" y="1084"/>
                  </a:lnTo>
                  <a:lnTo>
                    <a:pt x="760" y="1084"/>
                  </a:lnTo>
                  <a:lnTo>
                    <a:pt x="761" y="1084"/>
                  </a:lnTo>
                  <a:lnTo>
                    <a:pt x="763" y="1083"/>
                  </a:lnTo>
                  <a:lnTo>
                    <a:pt x="766" y="1082"/>
                  </a:lnTo>
                  <a:lnTo>
                    <a:pt x="769" y="1081"/>
                  </a:lnTo>
                  <a:lnTo>
                    <a:pt x="770" y="1081"/>
                  </a:lnTo>
                  <a:lnTo>
                    <a:pt x="773" y="1079"/>
                  </a:lnTo>
                  <a:lnTo>
                    <a:pt x="774" y="1079"/>
                  </a:lnTo>
                  <a:lnTo>
                    <a:pt x="777" y="1079"/>
                  </a:lnTo>
                  <a:lnTo>
                    <a:pt x="779" y="1078"/>
                  </a:lnTo>
                  <a:lnTo>
                    <a:pt x="780" y="1078"/>
                  </a:lnTo>
                  <a:lnTo>
                    <a:pt x="781" y="1078"/>
                  </a:lnTo>
                  <a:lnTo>
                    <a:pt x="783" y="1078"/>
                  </a:lnTo>
                  <a:lnTo>
                    <a:pt x="784" y="1078"/>
                  </a:lnTo>
                  <a:lnTo>
                    <a:pt x="786" y="1079"/>
                  </a:lnTo>
                  <a:lnTo>
                    <a:pt x="787" y="1079"/>
                  </a:lnTo>
                  <a:lnTo>
                    <a:pt x="789" y="1081"/>
                  </a:lnTo>
                  <a:lnTo>
                    <a:pt x="790" y="1081"/>
                  </a:lnTo>
                  <a:lnTo>
                    <a:pt x="791" y="1082"/>
                  </a:lnTo>
                  <a:lnTo>
                    <a:pt x="792" y="1082"/>
                  </a:lnTo>
                  <a:lnTo>
                    <a:pt x="792" y="1083"/>
                  </a:lnTo>
                  <a:lnTo>
                    <a:pt x="793" y="1083"/>
                  </a:lnTo>
                  <a:lnTo>
                    <a:pt x="793" y="1084"/>
                  </a:lnTo>
                  <a:lnTo>
                    <a:pt x="794" y="1084"/>
                  </a:lnTo>
                  <a:lnTo>
                    <a:pt x="793" y="1086"/>
                  </a:lnTo>
                  <a:lnTo>
                    <a:pt x="791" y="1084"/>
                  </a:lnTo>
                  <a:lnTo>
                    <a:pt x="791" y="1086"/>
                  </a:lnTo>
                  <a:lnTo>
                    <a:pt x="792" y="1086"/>
                  </a:lnTo>
                  <a:lnTo>
                    <a:pt x="792" y="1087"/>
                  </a:lnTo>
                  <a:lnTo>
                    <a:pt x="793" y="1087"/>
                  </a:lnTo>
                  <a:lnTo>
                    <a:pt x="793" y="1088"/>
                  </a:lnTo>
                  <a:lnTo>
                    <a:pt x="794" y="1088"/>
                  </a:lnTo>
                  <a:lnTo>
                    <a:pt x="794" y="1089"/>
                  </a:lnTo>
                  <a:lnTo>
                    <a:pt x="793" y="1089"/>
                  </a:lnTo>
                  <a:lnTo>
                    <a:pt x="793" y="1090"/>
                  </a:lnTo>
                  <a:lnTo>
                    <a:pt x="793" y="1092"/>
                  </a:lnTo>
                  <a:lnTo>
                    <a:pt x="792" y="1092"/>
                  </a:lnTo>
                  <a:lnTo>
                    <a:pt x="791" y="1092"/>
                  </a:lnTo>
                  <a:lnTo>
                    <a:pt x="791" y="1093"/>
                  </a:lnTo>
                  <a:lnTo>
                    <a:pt x="790" y="1093"/>
                  </a:lnTo>
                  <a:lnTo>
                    <a:pt x="789" y="1093"/>
                  </a:lnTo>
                  <a:lnTo>
                    <a:pt x="789" y="1094"/>
                  </a:lnTo>
                  <a:lnTo>
                    <a:pt x="789" y="1095"/>
                  </a:lnTo>
                  <a:lnTo>
                    <a:pt x="787" y="1095"/>
                  </a:lnTo>
                  <a:lnTo>
                    <a:pt x="786" y="1095"/>
                  </a:lnTo>
                  <a:lnTo>
                    <a:pt x="786" y="1096"/>
                  </a:lnTo>
                  <a:lnTo>
                    <a:pt x="785" y="1096"/>
                  </a:lnTo>
                  <a:lnTo>
                    <a:pt x="784" y="1097"/>
                  </a:lnTo>
                  <a:lnTo>
                    <a:pt x="783" y="1098"/>
                  </a:lnTo>
                  <a:lnTo>
                    <a:pt x="781" y="1098"/>
                  </a:lnTo>
                  <a:lnTo>
                    <a:pt x="780" y="1098"/>
                  </a:lnTo>
                  <a:lnTo>
                    <a:pt x="780" y="1097"/>
                  </a:lnTo>
                  <a:lnTo>
                    <a:pt x="779" y="1097"/>
                  </a:lnTo>
                  <a:lnTo>
                    <a:pt x="778" y="1096"/>
                  </a:lnTo>
                  <a:lnTo>
                    <a:pt x="777" y="1096"/>
                  </a:lnTo>
                  <a:lnTo>
                    <a:pt x="777" y="1095"/>
                  </a:lnTo>
                  <a:lnTo>
                    <a:pt x="775" y="1095"/>
                  </a:lnTo>
                  <a:lnTo>
                    <a:pt x="774" y="1096"/>
                  </a:lnTo>
                  <a:lnTo>
                    <a:pt x="774" y="1097"/>
                  </a:lnTo>
                  <a:lnTo>
                    <a:pt x="773" y="1096"/>
                  </a:lnTo>
                  <a:lnTo>
                    <a:pt x="772" y="1096"/>
                  </a:lnTo>
                  <a:lnTo>
                    <a:pt x="771" y="1096"/>
                  </a:lnTo>
                  <a:lnTo>
                    <a:pt x="770" y="1096"/>
                  </a:lnTo>
                  <a:lnTo>
                    <a:pt x="770" y="1097"/>
                  </a:lnTo>
                  <a:lnTo>
                    <a:pt x="769" y="1097"/>
                  </a:lnTo>
                  <a:lnTo>
                    <a:pt x="769" y="1098"/>
                  </a:lnTo>
                  <a:lnTo>
                    <a:pt x="770" y="1098"/>
                  </a:lnTo>
                  <a:lnTo>
                    <a:pt x="770" y="1097"/>
                  </a:lnTo>
                  <a:lnTo>
                    <a:pt x="771" y="1097"/>
                  </a:lnTo>
                  <a:lnTo>
                    <a:pt x="772" y="1097"/>
                  </a:lnTo>
                  <a:lnTo>
                    <a:pt x="772" y="1098"/>
                  </a:lnTo>
                  <a:lnTo>
                    <a:pt x="773" y="1098"/>
                  </a:lnTo>
                  <a:lnTo>
                    <a:pt x="775" y="1099"/>
                  </a:lnTo>
                  <a:lnTo>
                    <a:pt x="777" y="1099"/>
                  </a:lnTo>
                  <a:lnTo>
                    <a:pt x="778" y="1099"/>
                  </a:lnTo>
                  <a:lnTo>
                    <a:pt x="778" y="1101"/>
                  </a:lnTo>
                  <a:lnTo>
                    <a:pt x="779" y="1102"/>
                  </a:lnTo>
                  <a:lnTo>
                    <a:pt x="779" y="1104"/>
                  </a:lnTo>
                  <a:lnTo>
                    <a:pt x="780" y="1104"/>
                  </a:lnTo>
                  <a:lnTo>
                    <a:pt x="781" y="1104"/>
                  </a:lnTo>
                  <a:lnTo>
                    <a:pt x="781" y="1102"/>
                  </a:lnTo>
                  <a:lnTo>
                    <a:pt x="783" y="1102"/>
                  </a:lnTo>
                  <a:lnTo>
                    <a:pt x="784" y="1101"/>
                  </a:lnTo>
                  <a:lnTo>
                    <a:pt x="785" y="1101"/>
                  </a:lnTo>
                  <a:lnTo>
                    <a:pt x="785" y="1102"/>
                  </a:lnTo>
                  <a:lnTo>
                    <a:pt x="786" y="1102"/>
                  </a:lnTo>
                  <a:lnTo>
                    <a:pt x="786" y="1101"/>
                  </a:lnTo>
                  <a:lnTo>
                    <a:pt x="787" y="1101"/>
                  </a:lnTo>
                  <a:lnTo>
                    <a:pt x="787" y="1102"/>
                  </a:lnTo>
                  <a:lnTo>
                    <a:pt x="787" y="1104"/>
                  </a:lnTo>
                  <a:lnTo>
                    <a:pt x="787" y="1105"/>
                  </a:lnTo>
                  <a:lnTo>
                    <a:pt x="787" y="1106"/>
                  </a:lnTo>
                  <a:lnTo>
                    <a:pt x="786" y="1107"/>
                  </a:lnTo>
                  <a:lnTo>
                    <a:pt x="786" y="1108"/>
                  </a:lnTo>
                  <a:lnTo>
                    <a:pt x="786" y="1109"/>
                  </a:lnTo>
                  <a:lnTo>
                    <a:pt x="785" y="1109"/>
                  </a:lnTo>
                  <a:lnTo>
                    <a:pt x="785" y="1110"/>
                  </a:lnTo>
                  <a:lnTo>
                    <a:pt x="784" y="1110"/>
                  </a:lnTo>
                  <a:lnTo>
                    <a:pt x="783" y="1111"/>
                  </a:lnTo>
                  <a:lnTo>
                    <a:pt x="781" y="1112"/>
                  </a:lnTo>
                  <a:lnTo>
                    <a:pt x="783" y="1112"/>
                  </a:lnTo>
                  <a:lnTo>
                    <a:pt x="784" y="1112"/>
                  </a:lnTo>
                  <a:lnTo>
                    <a:pt x="785" y="1112"/>
                  </a:lnTo>
                  <a:lnTo>
                    <a:pt x="786" y="1112"/>
                  </a:lnTo>
                  <a:lnTo>
                    <a:pt x="787" y="1112"/>
                  </a:lnTo>
                  <a:lnTo>
                    <a:pt x="787" y="1113"/>
                  </a:lnTo>
                  <a:lnTo>
                    <a:pt x="786" y="1115"/>
                  </a:lnTo>
                  <a:lnTo>
                    <a:pt x="786" y="1117"/>
                  </a:lnTo>
                  <a:lnTo>
                    <a:pt x="787" y="1117"/>
                  </a:lnTo>
                  <a:lnTo>
                    <a:pt x="787" y="1118"/>
                  </a:lnTo>
                  <a:lnTo>
                    <a:pt x="787" y="1119"/>
                  </a:lnTo>
                  <a:lnTo>
                    <a:pt x="789" y="1119"/>
                  </a:lnTo>
                  <a:lnTo>
                    <a:pt x="789" y="1120"/>
                  </a:lnTo>
                  <a:lnTo>
                    <a:pt x="789" y="1121"/>
                  </a:lnTo>
                  <a:lnTo>
                    <a:pt x="789" y="1122"/>
                  </a:lnTo>
                  <a:lnTo>
                    <a:pt x="790" y="1122"/>
                  </a:lnTo>
                  <a:lnTo>
                    <a:pt x="790" y="1123"/>
                  </a:lnTo>
                  <a:lnTo>
                    <a:pt x="791" y="1123"/>
                  </a:lnTo>
                  <a:lnTo>
                    <a:pt x="791" y="1124"/>
                  </a:lnTo>
                  <a:lnTo>
                    <a:pt x="790" y="1124"/>
                  </a:lnTo>
                  <a:lnTo>
                    <a:pt x="790" y="1125"/>
                  </a:lnTo>
                  <a:lnTo>
                    <a:pt x="791" y="1125"/>
                  </a:lnTo>
                  <a:lnTo>
                    <a:pt x="791" y="1124"/>
                  </a:lnTo>
                  <a:lnTo>
                    <a:pt x="792" y="1124"/>
                  </a:lnTo>
                  <a:lnTo>
                    <a:pt x="792" y="1125"/>
                  </a:lnTo>
                  <a:lnTo>
                    <a:pt x="793" y="1125"/>
                  </a:lnTo>
                  <a:lnTo>
                    <a:pt x="794" y="1125"/>
                  </a:lnTo>
                  <a:lnTo>
                    <a:pt x="795" y="1125"/>
                  </a:lnTo>
                  <a:lnTo>
                    <a:pt x="797" y="1125"/>
                  </a:lnTo>
                  <a:lnTo>
                    <a:pt x="797" y="1127"/>
                  </a:lnTo>
                  <a:lnTo>
                    <a:pt x="797" y="1128"/>
                  </a:lnTo>
                  <a:lnTo>
                    <a:pt x="795" y="1128"/>
                  </a:lnTo>
                  <a:lnTo>
                    <a:pt x="797" y="1129"/>
                  </a:lnTo>
                  <a:lnTo>
                    <a:pt x="798" y="1129"/>
                  </a:lnTo>
                  <a:lnTo>
                    <a:pt x="798" y="1131"/>
                  </a:lnTo>
                  <a:lnTo>
                    <a:pt x="800" y="1131"/>
                  </a:lnTo>
                  <a:lnTo>
                    <a:pt x="801" y="1131"/>
                  </a:lnTo>
                  <a:lnTo>
                    <a:pt x="802" y="1131"/>
                  </a:lnTo>
                  <a:lnTo>
                    <a:pt x="802" y="1132"/>
                  </a:lnTo>
                  <a:lnTo>
                    <a:pt x="803" y="1132"/>
                  </a:lnTo>
                  <a:lnTo>
                    <a:pt x="803" y="1133"/>
                  </a:lnTo>
                  <a:lnTo>
                    <a:pt x="804" y="1133"/>
                  </a:lnTo>
                  <a:lnTo>
                    <a:pt x="805" y="1133"/>
                  </a:lnTo>
                  <a:lnTo>
                    <a:pt x="805" y="1132"/>
                  </a:lnTo>
                  <a:lnTo>
                    <a:pt x="806" y="1132"/>
                  </a:lnTo>
                  <a:lnTo>
                    <a:pt x="807" y="1132"/>
                  </a:lnTo>
                  <a:lnTo>
                    <a:pt x="808" y="1132"/>
                  </a:lnTo>
                  <a:lnTo>
                    <a:pt x="808" y="1133"/>
                  </a:lnTo>
                  <a:lnTo>
                    <a:pt x="809" y="1133"/>
                  </a:lnTo>
                  <a:lnTo>
                    <a:pt x="808" y="1134"/>
                  </a:lnTo>
                  <a:lnTo>
                    <a:pt x="809" y="1134"/>
                  </a:lnTo>
                  <a:lnTo>
                    <a:pt x="809" y="1133"/>
                  </a:lnTo>
                  <a:lnTo>
                    <a:pt x="811" y="1133"/>
                  </a:lnTo>
                  <a:lnTo>
                    <a:pt x="811" y="1134"/>
                  </a:lnTo>
                  <a:lnTo>
                    <a:pt x="813" y="1134"/>
                  </a:lnTo>
                  <a:lnTo>
                    <a:pt x="814" y="1134"/>
                  </a:lnTo>
                  <a:lnTo>
                    <a:pt x="814" y="1133"/>
                  </a:lnTo>
                  <a:lnTo>
                    <a:pt x="816" y="1132"/>
                  </a:lnTo>
                  <a:lnTo>
                    <a:pt x="817" y="1131"/>
                  </a:lnTo>
                  <a:lnTo>
                    <a:pt x="818" y="1131"/>
                  </a:lnTo>
                  <a:lnTo>
                    <a:pt x="818" y="1132"/>
                  </a:lnTo>
                  <a:lnTo>
                    <a:pt x="818" y="1133"/>
                  </a:lnTo>
                  <a:lnTo>
                    <a:pt x="818" y="1134"/>
                  </a:lnTo>
                  <a:lnTo>
                    <a:pt x="819" y="1134"/>
                  </a:lnTo>
                  <a:lnTo>
                    <a:pt x="820" y="1134"/>
                  </a:lnTo>
                  <a:lnTo>
                    <a:pt x="821" y="1134"/>
                  </a:lnTo>
                  <a:lnTo>
                    <a:pt x="821" y="1133"/>
                  </a:lnTo>
                  <a:lnTo>
                    <a:pt x="823" y="1134"/>
                  </a:lnTo>
                  <a:lnTo>
                    <a:pt x="823" y="1135"/>
                  </a:lnTo>
                  <a:lnTo>
                    <a:pt x="824" y="1135"/>
                  </a:lnTo>
                  <a:lnTo>
                    <a:pt x="824" y="1136"/>
                  </a:lnTo>
                  <a:lnTo>
                    <a:pt x="823" y="1138"/>
                  </a:lnTo>
                  <a:lnTo>
                    <a:pt x="821" y="1138"/>
                  </a:lnTo>
                  <a:lnTo>
                    <a:pt x="823" y="1139"/>
                  </a:lnTo>
                  <a:lnTo>
                    <a:pt x="825" y="1139"/>
                  </a:lnTo>
                  <a:lnTo>
                    <a:pt x="826" y="1139"/>
                  </a:lnTo>
                  <a:lnTo>
                    <a:pt x="826" y="1140"/>
                  </a:lnTo>
                  <a:lnTo>
                    <a:pt x="825" y="1140"/>
                  </a:lnTo>
                  <a:lnTo>
                    <a:pt x="824" y="1140"/>
                  </a:lnTo>
                  <a:lnTo>
                    <a:pt x="823" y="1140"/>
                  </a:lnTo>
                  <a:lnTo>
                    <a:pt x="823" y="1141"/>
                  </a:lnTo>
                  <a:lnTo>
                    <a:pt x="821" y="1141"/>
                  </a:lnTo>
                  <a:lnTo>
                    <a:pt x="820" y="1141"/>
                  </a:lnTo>
                  <a:lnTo>
                    <a:pt x="820" y="1142"/>
                  </a:lnTo>
                  <a:lnTo>
                    <a:pt x="819" y="1142"/>
                  </a:lnTo>
                  <a:lnTo>
                    <a:pt x="818" y="1142"/>
                  </a:lnTo>
                  <a:lnTo>
                    <a:pt x="818" y="1143"/>
                  </a:lnTo>
                  <a:lnTo>
                    <a:pt x="817" y="1142"/>
                  </a:lnTo>
                  <a:lnTo>
                    <a:pt x="817" y="1143"/>
                  </a:lnTo>
                  <a:lnTo>
                    <a:pt x="816" y="1143"/>
                  </a:lnTo>
                  <a:lnTo>
                    <a:pt x="815" y="1143"/>
                  </a:lnTo>
                  <a:lnTo>
                    <a:pt x="815" y="1144"/>
                  </a:lnTo>
                  <a:lnTo>
                    <a:pt x="814" y="1144"/>
                  </a:lnTo>
                  <a:lnTo>
                    <a:pt x="813" y="1144"/>
                  </a:lnTo>
                  <a:lnTo>
                    <a:pt x="811" y="1146"/>
                  </a:lnTo>
                  <a:lnTo>
                    <a:pt x="809" y="1146"/>
                  </a:lnTo>
                  <a:lnTo>
                    <a:pt x="808" y="1147"/>
                  </a:lnTo>
                  <a:lnTo>
                    <a:pt x="807" y="1147"/>
                  </a:lnTo>
                  <a:lnTo>
                    <a:pt x="806" y="1147"/>
                  </a:lnTo>
                  <a:lnTo>
                    <a:pt x="805" y="1147"/>
                  </a:lnTo>
                  <a:lnTo>
                    <a:pt x="804" y="1148"/>
                  </a:lnTo>
                  <a:lnTo>
                    <a:pt x="804" y="1150"/>
                  </a:lnTo>
                  <a:lnTo>
                    <a:pt x="803" y="1148"/>
                  </a:lnTo>
                  <a:lnTo>
                    <a:pt x="802" y="1148"/>
                  </a:lnTo>
                  <a:lnTo>
                    <a:pt x="802" y="1150"/>
                  </a:lnTo>
                  <a:lnTo>
                    <a:pt x="801" y="1148"/>
                  </a:lnTo>
                  <a:lnTo>
                    <a:pt x="800" y="1147"/>
                  </a:lnTo>
                  <a:lnTo>
                    <a:pt x="800" y="1148"/>
                  </a:lnTo>
                  <a:lnTo>
                    <a:pt x="801" y="1148"/>
                  </a:lnTo>
                  <a:lnTo>
                    <a:pt x="801" y="1150"/>
                  </a:lnTo>
                  <a:lnTo>
                    <a:pt x="801" y="1151"/>
                  </a:lnTo>
                  <a:lnTo>
                    <a:pt x="801" y="1152"/>
                  </a:lnTo>
                  <a:lnTo>
                    <a:pt x="800" y="1151"/>
                  </a:lnTo>
                  <a:lnTo>
                    <a:pt x="798" y="1151"/>
                  </a:lnTo>
                  <a:lnTo>
                    <a:pt x="797" y="1151"/>
                  </a:lnTo>
                  <a:lnTo>
                    <a:pt x="797" y="1150"/>
                  </a:lnTo>
                  <a:lnTo>
                    <a:pt x="797" y="1148"/>
                  </a:lnTo>
                  <a:lnTo>
                    <a:pt x="795" y="1148"/>
                  </a:lnTo>
                  <a:lnTo>
                    <a:pt x="795" y="1150"/>
                  </a:lnTo>
                  <a:lnTo>
                    <a:pt x="795" y="1151"/>
                  </a:lnTo>
                  <a:lnTo>
                    <a:pt x="794" y="1151"/>
                  </a:lnTo>
                  <a:lnTo>
                    <a:pt x="794" y="1150"/>
                  </a:lnTo>
                  <a:lnTo>
                    <a:pt x="793" y="1150"/>
                  </a:lnTo>
                  <a:lnTo>
                    <a:pt x="793" y="1151"/>
                  </a:lnTo>
                  <a:lnTo>
                    <a:pt x="793" y="1152"/>
                  </a:lnTo>
                  <a:lnTo>
                    <a:pt x="793" y="1153"/>
                  </a:lnTo>
                  <a:lnTo>
                    <a:pt x="793" y="1154"/>
                  </a:lnTo>
                  <a:lnTo>
                    <a:pt x="792" y="1154"/>
                  </a:lnTo>
                  <a:lnTo>
                    <a:pt x="792" y="1155"/>
                  </a:lnTo>
                  <a:lnTo>
                    <a:pt x="791" y="1155"/>
                  </a:lnTo>
                  <a:lnTo>
                    <a:pt x="790" y="1155"/>
                  </a:lnTo>
                  <a:lnTo>
                    <a:pt x="790" y="1156"/>
                  </a:lnTo>
                  <a:lnTo>
                    <a:pt x="790" y="1157"/>
                  </a:lnTo>
                  <a:lnTo>
                    <a:pt x="789" y="1157"/>
                  </a:lnTo>
                  <a:lnTo>
                    <a:pt x="789" y="1158"/>
                  </a:lnTo>
                  <a:lnTo>
                    <a:pt x="787" y="1158"/>
                  </a:lnTo>
                  <a:lnTo>
                    <a:pt x="787" y="1159"/>
                  </a:lnTo>
                  <a:lnTo>
                    <a:pt x="787" y="1162"/>
                  </a:lnTo>
                  <a:lnTo>
                    <a:pt x="786" y="1162"/>
                  </a:lnTo>
                  <a:lnTo>
                    <a:pt x="785" y="1159"/>
                  </a:lnTo>
                  <a:lnTo>
                    <a:pt x="785" y="1162"/>
                  </a:lnTo>
                  <a:lnTo>
                    <a:pt x="784" y="1163"/>
                  </a:lnTo>
                  <a:lnTo>
                    <a:pt x="784" y="1162"/>
                  </a:lnTo>
                  <a:lnTo>
                    <a:pt x="783" y="1162"/>
                  </a:lnTo>
                  <a:lnTo>
                    <a:pt x="781" y="1162"/>
                  </a:lnTo>
                  <a:lnTo>
                    <a:pt x="781" y="1163"/>
                  </a:lnTo>
                  <a:lnTo>
                    <a:pt x="783" y="1163"/>
                  </a:lnTo>
                  <a:lnTo>
                    <a:pt x="783" y="1164"/>
                  </a:lnTo>
                  <a:lnTo>
                    <a:pt x="783" y="1165"/>
                  </a:lnTo>
                  <a:lnTo>
                    <a:pt x="781" y="1164"/>
                  </a:lnTo>
                  <a:lnTo>
                    <a:pt x="781" y="1165"/>
                  </a:lnTo>
                  <a:lnTo>
                    <a:pt x="780" y="1165"/>
                  </a:lnTo>
                  <a:lnTo>
                    <a:pt x="780" y="1164"/>
                  </a:lnTo>
                  <a:lnTo>
                    <a:pt x="779" y="1165"/>
                  </a:lnTo>
                  <a:lnTo>
                    <a:pt x="778" y="1165"/>
                  </a:lnTo>
                  <a:lnTo>
                    <a:pt x="778" y="1164"/>
                  </a:lnTo>
                  <a:lnTo>
                    <a:pt x="778" y="1163"/>
                  </a:lnTo>
                  <a:lnTo>
                    <a:pt x="777" y="1163"/>
                  </a:lnTo>
                  <a:lnTo>
                    <a:pt x="777" y="1162"/>
                  </a:lnTo>
                  <a:lnTo>
                    <a:pt x="777" y="1159"/>
                  </a:lnTo>
                  <a:lnTo>
                    <a:pt x="775" y="1159"/>
                  </a:lnTo>
                  <a:lnTo>
                    <a:pt x="775" y="1162"/>
                  </a:lnTo>
                  <a:lnTo>
                    <a:pt x="774" y="1162"/>
                  </a:lnTo>
                  <a:lnTo>
                    <a:pt x="774" y="1159"/>
                  </a:lnTo>
                  <a:lnTo>
                    <a:pt x="773" y="1159"/>
                  </a:lnTo>
                  <a:lnTo>
                    <a:pt x="773" y="1158"/>
                  </a:lnTo>
                  <a:lnTo>
                    <a:pt x="774" y="1157"/>
                  </a:lnTo>
                  <a:lnTo>
                    <a:pt x="773" y="1157"/>
                  </a:lnTo>
                  <a:lnTo>
                    <a:pt x="773" y="1156"/>
                  </a:lnTo>
                  <a:lnTo>
                    <a:pt x="773" y="1155"/>
                  </a:lnTo>
                  <a:lnTo>
                    <a:pt x="774" y="1154"/>
                  </a:lnTo>
                  <a:lnTo>
                    <a:pt x="774" y="1153"/>
                  </a:lnTo>
                  <a:lnTo>
                    <a:pt x="774" y="1152"/>
                  </a:lnTo>
                  <a:lnTo>
                    <a:pt x="775" y="1152"/>
                  </a:lnTo>
                  <a:lnTo>
                    <a:pt x="775" y="1151"/>
                  </a:lnTo>
                  <a:lnTo>
                    <a:pt x="777" y="1151"/>
                  </a:lnTo>
                  <a:lnTo>
                    <a:pt x="777" y="1150"/>
                  </a:lnTo>
                  <a:lnTo>
                    <a:pt x="777" y="1148"/>
                  </a:lnTo>
                  <a:lnTo>
                    <a:pt x="778" y="1148"/>
                  </a:lnTo>
                  <a:lnTo>
                    <a:pt x="778" y="1150"/>
                  </a:lnTo>
                  <a:lnTo>
                    <a:pt x="779" y="1150"/>
                  </a:lnTo>
                  <a:lnTo>
                    <a:pt x="779" y="1148"/>
                  </a:lnTo>
                  <a:lnTo>
                    <a:pt x="778" y="1148"/>
                  </a:lnTo>
                  <a:lnTo>
                    <a:pt x="778" y="1147"/>
                  </a:lnTo>
                  <a:lnTo>
                    <a:pt x="779" y="1147"/>
                  </a:lnTo>
                  <a:lnTo>
                    <a:pt x="781" y="1146"/>
                  </a:lnTo>
                  <a:lnTo>
                    <a:pt x="781" y="1144"/>
                  </a:lnTo>
                  <a:lnTo>
                    <a:pt x="784" y="1144"/>
                  </a:lnTo>
                  <a:lnTo>
                    <a:pt x="784" y="1143"/>
                  </a:lnTo>
                  <a:lnTo>
                    <a:pt x="785" y="1142"/>
                  </a:lnTo>
                  <a:lnTo>
                    <a:pt x="787" y="1141"/>
                  </a:lnTo>
                  <a:lnTo>
                    <a:pt x="789" y="1141"/>
                  </a:lnTo>
                  <a:lnTo>
                    <a:pt x="790" y="1141"/>
                  </a:lnTo>
                  <a:lnTo>
                    <a:pt x="790" y="1140"/>
                  </a:lnTo>
                  <a:lnTo>
                    <a:pt x="791" y="1140"/>
                  </a:lnTo>
                  <a:lnTo>
                    <a:pt x="792" y="1140"/>
                  </a:lnTo>
                  <a:lnTo>
                    <a:pt x="792" y="1141"/>
                  </a:lnTo>
                  <a:lnTo>
                    <a:pt x="793" y="1141"/>
                  </a:lnTo>
                  <a:lnTo>
                    <a:pt x="793" y="1142"/>
                  </a:lnTo>
                  <a:lnTo>
                    <a:pt x="794" y="1142"/>
                  </a:lnTo>
                  <a:lnTo>
                    <a:pt x="794" y="1141"/>
                  </a:lnTo>
                  <a:lnTo>
                    <a:pt x="794" y="1140"/>
                  </a:lnTo>
                  <a:lnTo>
                    <a:pt x="795" y="1140"/>
                  </a:lnTo>
                  <a:lnTo>
                    <a:pt x="797" y="1140"/>
                  </a:lnTo>
                  <a:lnTo>
                    <a:pt x="798" y="1140"/>
                  </a:lnTo>
                  <a:lnTo>
                    <a:pt x="798" y="1139"/>
                  </a:lnTo>
                  <a:lnTo>
                    <a:pt x="800" y="1139"/>
                  </a:lnTo>
                  <a:lnTo>
                    <a:pt x="801" y="1139"/>
                  </a:lnTo>
                  <a:lnTo>
                    <a:pt x="802" y="1139"/>
                  </a:lnTo>
                  <a:lnTo>
                    <a:pt x="803" y="1139"/>
                  </a:lnTo>
                  <a:lnTo>
                    <a:pt x="803" y="1138"/>
                  </a:lnTo>
                  <a:lnTo>
                    <a:pt x="802" y="1138"/>
                  </a:lnTo>
                  <a:lnTo>
                    <a:pt x="801" y="1138"/>
                  </a:lnTo>
                  <a:lnTo>
                    <a:pt x="798" y="1138"/>
                  </a:lnTo>
                  <a:lnTo>
                    <a:pt x="797" y="1138"/>
                  </a:lnTo>
                  <a:lnTo>
                    <a:pt x="795" y="1138"/>
                  </a:lnTo>
                  <a:lnTo>
                    <a:pt x="794" y="1138"/>
                  </a:lnTo>
                  <a:lnTo>
                    <a:pt x="793" y="1138"/>
                  </a:lnTo>
                  <a:lnTo>
                    <a:pt x="792" y="1138"/>
                  </a:lnTo>
                  <a:lnTo>
                    <a:pt x="791" y="1138"/>
                  </a:lnTo>
                  <a:lnTo>
                    <a:pt x="790" y="1138"/>
                  </a:lnTo>
                  <a:lnTo>
                    <a:pt x="789" y="1138"/>
                  </a:lnTo>
                  <a:lnTo>
                    <a:pt x="789" y="1139"/>
                  </a:lnTo>
                  <a:lnTo>
                    <a:pt x="787" y="1139"/>
                  </a:lnTo>
                  <a:lnTo>
                    <a:pt x="786" y="1139"/>
                  </a:lnTo>
                  <a:lnTo>
                    <a:pt x="786" y="1138"/>
                  </a:lnTo>
                  <a:lnTo>
                    <a:pt x="787" y="1136"/>
                  </a:lnTo>
                  <a:lnTo>
                    <a:pt x="789" y="1135"/>
                  </a:lnTo>
                  <a:lnTo>
                    <a:pt x="790" y="1135"/>
                  </a:lnTo>
                  <a:lnTo>
                    <a:pt x="790" y="1134"/>
                  </a:lnTo>
                  <a:lnTo>
                    <a:pt x="791" y="1134"/>
                  </a:lnTo>
                  <a:lnTo>
                    <a:pt x="791" y="1133"/>
                  </a:lnTo>
                  <a:lnTo>
                    <a:pt x="792" y="1133"/>
                  </a:lnTo>
                  <a:lnTo>
                    <a:pt x="793" y="1133"/>
                  </a:lnTo>
                  <a:lnTo>
                    <a:pt x="793" y="1132"/>
                  </a:lnTo>
                  <a:lnTo>
                    <a:pt x="793" y="1131"/>
                  </a:lnTo>
                  <a:lnTo>
                    <a:pt x="792" y="1131"/>
                  </a:lnTo>
                  <a:lnTo>
                    <a:pt x="792" y="1132"/>
                  </a:lnTo>
                  <a:lnTo>
                    <a:pt x="791" y="1132"/>
                  </a:lnTo>
                  <a:lnTo>
                    <a:pt x="791" y="1131"/>
                  </a:lnTo>
                  <a:lnTo>
                    <a:pt x="790" y="1131"/>
                  </a:lnTo>
                  <a:lnTo>
                    <a:pt x="790" y="1132"/>
                  </a:lnTo>
                  <a:lnTo>
                    <a:pt x="789" y="1133"/>
                  </a:lnTo>
                  <a:lnTo>
                    <a:pt x="789" y="1134"/>
                  </a:lnTo>
                  <a:lnTo>
                    <a:pt x="787" y="1134"/>
                  </a:lnTo>
                  <a:lnTo>
                    <a:pt x="786" y="1134"/>
                  </a:lnTo>
                  <a:lnTo>
                    <a:pt x="786" y="1135"/>
                  </a:lnTo>
                  <a:lnTo>
                    <a:pt x="785" y="1135"/>
                  </a:lnTo>
                  <a:lnTo>
                    <a:pt x="784" y="1136"/>
                  </a:lnTo>
                  <a:lnTo>
                    <a:pt x="783" y="1136"/>
                  </a:lnTo>
                  <a:lnTo>
                    <a:pt x="780" y="1138"/>
                  </a:lnTo>
                  <a:lnTo>
                    <a:pt x="780" y="1139"/>
                  </a:lnTo>
                  <a:lnTo>
                    <a:pt x="779" y="1139"/>
                  </a:lnTo>
                  <a:lnTo>
                    <a:pt x="778" y="1139"/>
                  </a:lnTo>
                  <a:lnTo>
                    <a:pt x="778" y="1140"/>
                  </a:lnTo>
                  <a:lnTo>
                    <a:pt x="777" y="1140"/>
                  </a:lnTo>
                  <a:lnTo>
                    <a:pt x="775" y="1140"/>
                  </a:lnTo>
                  <a:lnTo>
                    <a:pt x="774" y="1139"/>
                  </a:lnTo>
                  <a:lnTo>
                    <a:pt x="775" y="1138"/>
                  </a:lnTo>
                  <a:lnTo>
                    <a:pt x="775" y="1136"/>
                  </a:lnTo>
                  <a:lnTo>
                    <a:pt x="774" y="1138"/>
                  </a:lnTo>
                  <a:lnTo>
                    <a:pt x="774" y="1139"/>
                  </a:lnTo>
                  <a:lnTo>
                    <a:pt x="774" y="1140"/>
                  </a:lnTo>
                  <a:lnTo>
                    <a:pt x="773" y="1141"/>
                  </a:lnTo>
                  <a:lnTo>
                    <a:pt x="773" y="1140"/>
                  </a:lnTo>
                  <a:lnTo>
                    <a:pt x="772" y="1140"/>
                  </a:lnTo>
                  <a:lnTo>
                    <a:pt x="772" y="1141"/>
                  </a:lnTo>
                  <a:lnTo>
                    <a:pt x="772" y="1142"/>
                  </a:lnTo>
                  <a:lnTo>
                    <a:pt x="771" y="1142"/>
                  </a:lnTo>
                  <a:lnTo>
                    <a:pt x="771" y="1141"/>
                  </a:lnTo>
                  <a:lnTo>
                    <a:pt x="770" y="1141"/>
                  </a:lnTo>
                  <a:lnTo>
                    <a:pt x="769" y="1142"/>
                  </a:lnTo>
                  <a:lnTo>
                    <a:pt x="768" y="1142"/>
                  </a:lnTo>
                  <a:lnTo>
                    <a:pt x="766" y="1142"/>
                  </a:lnTo>
                  <a:lnTo>
                    <a:pt x="766" y="1141"/>
                  </a:lnTo>
                  <a:lnTo>
                    <a:pt x="764" y="1141"/>
                  </a:lnTo>
                  <a:lnTo>
                    <a:pt x="764" y="1142"/>
                  </a:lnTo>
                  <a:lnTo>
                    <a:pt x="763" y="1142"/>
                  </a:lnTo>
                  <a:lnTo>
                    <a:pt x="763" y="1141"/>
                  </a:lnTo>
                  <a:lnTo>
                    <a:pt x="763" y="1140"/>
                  </a:lnTo>
                  <a:lnTo>
                    <a:pt x="762" y="1140"/>
                  </a:lnTo>
                  <a:lnTo>
                    <a:pt x="762" y="1141"/>
                  </a:lnTo>
                  <a:lnTo>
                    <a:pt x="761" y="1141"/>
                  </a:lnTo>
                  <a:lnTo>
                    <a:pt x="760" y="1140"/>
                  </a:lnTo>
                  <a:lnTo>
                    <a:pt x="760" y="1139"/>
                  </a:lnTo>
                  <a:lnTo>
                    <a:pt x="760" y="1138"/>
                  </a:lnTo>
                  <a:lnTo>
                    <a:pt x="760" y="1136"/>
                  </a:lnTo>
                  <a:lnTo>
                    <a:pt x="760" y="1135"/>
                  </a:lnTo>
                  <a:lnTo>
                    <a:pt x="760" y="1134"/>
                  </a:lnTo>
                  <a:lnTo>
                    <a:pt x="759" y="1134"/>
                  </a:lnTo>
                  <a:lnTo>
                    <a:pt x="758" y="1134"/>
                  </a:lnTo>
                  <a:lnTo>
                    <a:pt x="758" y="1133"/>
                  </a:lnTo>
                  <a:lnTo>
                    <a:pt x="757" y="1134"/>
                  </a:lnTo>
                  <a:lnTo>
                    <a:pt x="757" y="1133"/>
                  </a:lnTo>
                  <a:lnTo>
                    <a:pt x="757" y="1132"/>
                  </a:lnTo>
                  <a:lnTo>
                    <a:pt x="757" y="1131"/>
                  </a:lnTo>
                  <a:lnTo>
                    <a:pt x="757" y="1129"/>
                  </a:lnTo>
                  <a:lnTo>
                    <a:pt x="757" y="1127"/>
                  </a:lnTo>
                  <a:lnTo>
                    <a:pt x="757" y="1125"/>
                  </a:lnTo>
                  <a:lnTo>
                    <a:pt x="757" y="1123"/>
                  </a:lnTo>
                  <a:lnTo>
                    <a:pt x="757" y="1121"/>
                  </a:lnTo>
                  <a:lnTo>
                    <a:pt x="757" y="1119"/>
                  </a:lnTo>
                  <a:lnTo>
                    <a:pt x="757" y="1118"/>
                  </a:lnTo>
                  <a:lnTo>
                    <a:pt x="757" y="1115"/>
                  </a:lnTo>
                  <a:lnTo>
                    <a:pt x="757" y="1112"/>
                  </a:lnTo>
                  <a:lnTo>
                    <a:pt x="756" y="1111"/>
                  </a:lnTo>
                  <a:lnTo>
                    <a:pt x="756" y="1110"/>
                  </a:lnTo>
                  <a:lnTo>
                    <a:pt x="755" y="1110"/>
                  </a:lnTo>
                  <a:lnTo>
                    <a:pt x="754" y="1109"/>
                  </a:lnTo>
                  <a:lnTo>
                    <a:pt x="754" y="1108"/>
                  </a:lnTo>
                  <a:lnTo>
                    <a:pt x="752" y="1108"/>
                  </a:lnTo>
                  <a:lnTo>
                    <a:pt x="750" y="1108"/>
                  </a:lnTo>
                  <a:lnTo>
                    <a:pt x="750" y="1109"/>
                  </a:lnTo>
                  <a:lnTo>
                    <a:pt x="749" y="1109"/>
                  </a:lnTo>
                  <a:lnTo>
                    <a:pt x="748" y="1109"/>
                  </a:lnTo>
                  <a:lnTo>
                    <a:pt x="748" y="1110"/>
                  </a:lnTo>
                  <a:lnTo>
                    <a:pt x="747" y="1110"/>
                  </a:lnTo>
                  <a:lnTo>
                    <a:pt x="746" y="1110"/>
                  </a:lnTo>
                  <a:lnTo>
                    <a:pt x="745" y="1110"/>
                  </a:lnTo>
                  <a:lnTo>
                    <a:pt x="744" y="1110"/>
                  </a:lnTo>
                  <a:lnTo>
                    <a:pt x="744" y="1109"/>
                  </a:lnTo>
                  <a:lnTo>
                    <a:pt x="744" y="1108"/>
                  </a:lnTo>
                  <a:lnTo>
                    <a:pt x="744" y="1107"/>
                  </a:lnTo>
                  <a:lnTo>
                    <a:pt x="743" y="1107"/>
                  </a:lnTo>
                  <a:lnTo>
                    <a:pt x="741" y="1107"/>
                  </a:lnTo>
                  <a:lnTo>
                    <a:pt x="740" y="1108"/>
                  </a:lnTo>
                  <a:lnTo>
                    <a:pt x="740" y="1109"/>
                  </a:lnTo>
                  <a:lnTo>
                    <a:pt x="739" y="1111"/>
                  </a:lnTo>
                  <a:lnTo>
                    <a:pt x="738" y="1112"/>
                  </a:lnTo>
                  <a:lnTo>
                    <a:pt x="737" y="1113"/>
                  </a:lnTo>
                  <a:lnTo>
                    <a:pt x="735" y="1115"/>
                  </a:lnTo>
                  <a:lnTo>
                    <a:pt x="735" y="1117"/>
                  </a:lnTo>
                  <a:lnTo>
                    <a:pt x="734" y="1118"/>
                  </a:lnTo>
                  <a:lnTo>
                    <a:pt x="734" y="1119"/>
                  </a:lnTo>
                  <a:lnTo>
                    <a:pt x="733" y="1120"/>
                  </a:lnTo>
                  <a:lnTo>
                    <a:pt x="733" y="1121"/>
                  </a:lnTo>
                  <a:lnTo>
                    <a:pt x="733" y="1122"/>
                  </a:lnTo>
                  <a:lnTo>
                    <a:pt x="732" y="1123"/>
                  </a:lnTo>
                  <a:lnTo>
                    <a:pt x="732" y="1124"/>
                  </a:lnTo>
                  <a:lnTo>
                    <a:pt x="731" y="1125"/>
                  </a:lnTo>
                  <a:lnTo>
                    <a:pt x="732" y="1125"/>
                  </a:lnTo>
                  <a:lnTo>
                    <a:pt x="732" y="1127"/>
                  </a:lnTo>
                  <a:lnTo>
                    <a:pt x="731" y="1127"/>
                  </a:lnTo>
                  <a:lnTo>
                    <a:pt x="731" y="1128"/>
                  </a:lnTo>
                  <a:lnTo>
                    <a:pt x="731" y="1129"/>
                  </a:lnTo>
                  <a:lnTo>
                    <a:pt x="731" y="1131"/>
                  </a:lnTo>
                  <a:lnTo>
                    <a:pt x="729" y="1132"/>
                  </a:lnTo>
                  <a:lnTo>
                    <a:pt x="729" y="1133"/>
                  </a:lnTo>
                  <a:lnTo>
                    <a:pt x="728" y="1134"/>
                  </a:lnTo>
                  <a:lnTo>
                    <a:pt x="727" y="1135"/>
                  </a:lnTo>
                  <a:lnTo>
                    <a:pt x="726" y="1136"/>
                  </a:lnTo>
                  <a:lnTo>
                    <a:pt x="727" y="1136"/>
                  </a:lnTo>
                  <a:lnTo>
                    <a:pt x="727" y="1138"/>
                  </a:lnTo>
                  <a:lnTo>
                    <a:pt x="726" y="1138"/>
                  </a:lnTo>
                  <a:lnTo>
                    <a:pt x="725" y="1138"/>
                  </a:lnTo>
                  <a:lnTo>
                    <a:pt x="725" y="1139"/>
                  </a:lnTo>
                  <a:lnTo>
                    <a:pt x="725" y="1140"/>
                  </a:lnTo>
                  <a:lnTo>
                    <a:pt x="724" y="1139"/>
                  </a:lnTo>
                  <a:lnTo>
                    <a:pt x="723" y="1139"/>
                  </a:lnTo>
                  <a:lnTo>
                    <a:pt x="723" y="1140"/>
                  </a:lnTo>
                  <a:lnTo>
                    <a:pt x="722" y="1140"/>
                  </a:lnTo>
                  <a:lnTo>
                    <a:pt x="720" y="1139"/>
                  </a:lnTo>
                  <a:lnTo>
                    <a:pt x="720" y="1140"/>
                  </a:lnTo>
                  <a:lnTo>
                    <a:pt x="718" y="1140"/>
                  </a:lnTo>
                  <a:lnTo>
                    <a:pt x="718" y="1141"/>
                  </a:lnTo>
                  <a:lnTo>
                    <a:pt x="718" y="1142"/>
                  </a:lnTo>
                  <a:lnTo>
                    <a:pt x="718" y="1143"/>
                  </a:lnTo>
                  <a:lnTo>
                    <a:pt x="717" y="1143"/>
                  </a:lnTo>
                  <a:lnTo>
                    <a:pt x="716" y="1143"/>
                  </a:lnTo>
                  <a:lnTo>
                    <a:pt x="715" y="1143"/>
                  </a:lnTo>
                  <a:lnTo>
                    <a:pt x="714" y="1143"/>
                  </a:lnTo>
                  <a:lnTo>
                    <a:pt x="713" y="1143"/>
                  </a:lnTo>
                  <a:lnTo>
                    <a:pt x="712" y="1143"/>
                  </a:lnTo>
                  <a:lnTo>
                    <a:pt x="711" y="1143"/>
                  </a:lnTo>
                  <a:lnTo>
                    <a:pt x="710" y="1143"/>
                  </a:lnTo>
                  <a:lnTo>
                    <a:pt x="709" y="1143"/>
                  </a:lnTo>
                  <a:lnTo>
                    <a:pt x="707" y="1143"/>
                  </a:lnTo>
                  <a:lnTo>
                    <a:pt x="706" y="1143"/>
                  </a:lnTo>
                  <a:lnTo>
                    <a:pt x="704" y="1143"/>
                  </a:lnTo>
                  <a:lnTo>
                    <a:pt x="703" y="1143"/>
                  </a:lnTo>
                  <a:lnTo>
                    <a:pt x="702" y="1143"/>
                  </a:lnTo>
                  <a:lnTo>
                    <a:pt x="701" y="1143"/>
                  </a:lnTo>
                  <a:lnTo>
                    <a:pt x="700" y="1143"/>
                  </a:lnTo>
                  <a:lnTo>
                    <a:pt x="699" y="1143"/>
                  </a:lnTo>
                  <a:lnTo>
                    <a:pt x="698" y="1143"/>
                  </a:lnTo>
                  <a:lnTo>
                    <a:pt x="697" y="1143"/>
                  </a:lnTo>
                  <a:lnTo>
                    <a:pt x="695" y="1143"/>
                  </a:lnTo>
                  <a:lnTo>
                    <a:pt x="694" y="1143"/>
                  </a:lnTo>
                  <a:lnTo>
                    <a:pt x="693" y="1143"/>
                  </a:lnTo>
                  <a:lnTo>
                    <a:pt x="692" y="1143"/>
                  </a:lnTo>
                  <a:lnTo>
                    <a:pt x="691" y="1143"/>
                  </a:lnTo>
                  <a:lnTo>
                    <a:pt x="689" y="1143"/>
                  </a:lnTo>
                  <a:lnTo>
                    <a:pt x="688" y="1143"/>
                  </a:lnTo>
                  <a:lnTo>
                    <a:pt x="687" y="1143"/>
                  </a:lnTo>
                  <a:lnTo>
                    <a:pt x="686" y="1143"/>
                  </a:lnTo>
                  <a:lnTo>
                    <a:pt x="688" y="1142"/>
                  </a:lnTo>
                  <a:lnTo>
                    <a:pt x="688" y="1141"/>
                  </a:lnTo>
                  <a:lnTo>
                    <a:pt x="689" y="1141"/>
                  </a:lnTo>
                  <a:lnTo>
                    <a:pt x="691" y="1141"/>
                  </a:lnTo>
                  <a:lnTo>
                    <a:pt x="691" y="1140"/>
                  </a:lnTo>
                  <a:lnTo>
                    <a:pt x="689" y="1140"/>
                  </a:lnTo>
                  <a:lnTo>
                    <a:pt x="688" y="1140"/>
                  </a:lnTo>
                  <a:lnTo>
                    <a:pt x="688" y="1141"/>
                  </a:lnTo>
                  <a:lnTo>
                    <a:pt x="687" y="1141"/>
                  </a:lnTo>
                  <a:lnTo>
                    <a:pt x="687" y="1142"/>
                  </a:lnTo>
                  <a:lnTo>
                    <a:pt x="686" y="1142"/>
                  </a:lnTo>
                  <a:lnTo>
                    <a:pt x="686" y="1143"/>
                  </a:lnTo>
                  <a:lnTo>
                    <a:pt x="684" y="1143"/>
                  </a:lnTo>
                  <a:lnTo>
                    <a:pt x="683" y="1143"/>
                  </a:lnTo>
                  <a:lnTo>
                    <a:pt x="682" y="1143"/>
                  </a:lnTo>
                  <a:lnTo>
                    <a:pt x="681" y="1144"/>
                  </a:lnTo>
                  <a:lnTo>
                    <a:pt x="680" y="1146"/>
                  </a:lnTo>
                  <a:lnTo>
                    <a:pt x="679" y="1146"/>
                  </a:lnTo>
                  <a:lnTo>
                    <a:pt x="678" y="1147"/>
                  </a:lnTo>
                  <a:lnTo>
                    <a:pt x="677" y="1148"/>
                  </a:lnTo>
                  <a:lnTo>
                    <a:pt x="676" y="1150"/>
                  </a:lnTo>
                  <a:lnTo>
                    <a:pt x="674" y="1151"/>
                  </a:lnTo>
                  <a:lnTo>
                    <a:pt x="674" y="1152"/>
                  </a:lnTo>
                  <a:lnTo>
                    <a:pt x="672" y="1152"/>
                  </a:lnTo>
                  <a:lnTo>
                    <a:pt x="671" y="1153"/>
                  </a:lnTo>
                  <a:lnTo>
                    <a:pt x="670" y="1154"/>
                  </a:lnTo>
                  <a:lnTo>
                    <a:pt x="670" y="1155"/>
                  </a:lnTo>
                  <a:lnTo>
                    <a:pt x="669" y="1155"/>
                  </a:lnTo>
                  <a:lnTo>
                    <a:pt x="668" y="1155"/>
                  </a:lnTo>
                  <a:lnTo>
                    <a:pt x="667" y="1156"/>
                  </a:lnTo>
                  <a:lnTo>
                    <a:pt x="667" y="1157"/>
                  </a:lnTo>
                  <a:lnTo>
                    <a:pt x="667" y="1158"/>
                  </a:lnTo>
                  <a:lnTo>
                    <a:pt x="666" y="1158"/>
                  </a:lnTo>
                  <a:lnTo>
                    <a:pt x="666" y="1159"/>
                  </a:lnTo>
                  <a:lnTo>
                    <a:pt x="665" y="1162"/>
                  </a:lnTo>
                  <a:lnTo>
                    <a:pt x="665" y="1163"/>
                  </a:lnTo>
                  <a:lnTo>
                    <a:pt x="664" y="1164"/>
                  </a:lnTo>
                  <a:lnTo>
                    <a:pt x="661" y="1164"/>
                  </a:lnTo>
                  <a:lnTo>
                    <a:pt x="658" y="1164"/>
                  </a:lnTo>
                  <a:lnTo>
                    <a:pt x="656" y="1164"/>
                  </a:lnTo>
                  <a:lnTo>
                    <a:pt x="654" y="1164"/>
                  </a:lnTo>
                  <a:lnTo>
                    <a:pt x="652" y="1164"/>
                  </a:lnTo>
                  <a:lnTo>
                    <a:pt x="649" y="1164"/>
                  </a:lnTo>
                  <a:lnTo>
                    <a:pt x="647" y="1164"/>
                  </a:lnTo>
                  <a:lnTo>
                    <a:pt x="644" y="1164"/>
                  </a:lnTo>
                  <a:lnTo>
                    <a:pt x="643" y="1164"/>
                  </a:lnTo>
                  <a:lnTo>
                    <a:pt x="641" y="1165"/>
                  </a:lnTo>
                  <a:lnTo>
                    <a:pt x="640" y="1165"/>
                  </a:lnTo>
                  <a:lnTo>
                    <a:pt x="638" y="1166"/>
                  </a:lnTo>
                  <a:lnTo>
                    <a:pt x="640" y="1167"/>
                  </a:lnTo>
                  <a:lnTo>
                    <a:pt x="640" y="1168"/>
                  </a:lnTo>
                  <a:lnTo>
                    <a:pt x="641" y="1168"/>
                  </a:lnTo>
                  <a:lnTo>
                    <a:pt x="641" y="1169"/>
                  </a:lnTo>
                  <a:lnTo>
                    <a:pt x="641" y="1170"/>
                  </a:lnTo>
                  <a:lnTo>
                    <a:pt x="641" y="1171"/>
                  </a:lnTo>
                  <a:lnTo>
                    <a:pt x="641" y="1173"/>
                  </a:lnTo>
                  <a:lnTo>
                    <a:pt x="642" y="1173"/>
                  </a:lnTo>
                  <a:lnTo>
                    <a:pt x="642" y="1174"/>
                  </a:lnTo>
                  <a:lnTo>
                    <a:pt x="641" y="1174"/>
                  </a:lnTo>
                  <a:lnTo>
                    <a:pt x="641" y="1175"/>
                  </a:lnTo>
                  <a:lnTo>
                    <a:pt x="638" y="1175"/>
                  </a:lnTo>
                  <a:lnTo>
                    <a:pt x="637" y="1177"/>
                  </a:lnTo>
                  <a:lnTo>
                    <a:pt x="636" y="1178"/>
                  </a:lnTo>
                  <a:lnTo>
                    <a:pt x="634" y="1178"/>
                  </a:lnTo>
                  <a:lnTo>
                    <a:pt x="633" y="1179"/>
                  </a:lnTo>
                  <a:lnTo>
                    <a:pt x="632" y="1180"/>
                  </a:lnTo>
                  <a:lnTo>
                    <a:pt x="629" y="1180"/>
                  </a:lnTo>
                  <a:lnTo>
                    <a:pt x="627" y="1181"/>
                  </a:lnTo>
                  <a:lnTo>
                    <a:pt x="626" y="1181"/>
                  </a:lnTo>
                  <a:lnTo>
                    <a:pt x="625" y="1181"/>
                  </a:lnTo>
                  <a:lnTo>
                    <a:pt x="624" y="1182"/>
                  </a:lnTo>
                  <a:lnTo>
                    <a:pt x="623" y="1182"/>
                  </a:lnTo>
                  <a:lnTo>
                    <a:pt x="621" y="1182"/>
                  </a:lnTo>
                  <a:lnTo>
                    <a:pt x="620" y="1182"/>
                  </a:lnTo>
                  <a:lnTo>
                    <a:pt x="619" y="1184"/>
                  </a:lnTo>
                  <a:lnTo>
                    <a:pt x="618" y="1184"/>
                  </a:lnTo>
                  <a:lnTo>
                    <a:pt x="617" y="1185"/>
                  </a:lnTo>
                  <a:lnTo>
                    <a:pt x="615" y="1185"/>
                  </a:lnTo>
                  <a:lnTo>
                    <a:pt x="612" y="1186"/>
                  </a:lnTo>
                  <a:lnTo>
                    <a:pt x="611" y="1187"/>
                  </a:lnTo>
                  <a:lnTo>
                    <a:pt x="610" y="1188"/>
                  </a:lnTo>
                  <a:lnTo>
                    <a:pt x="609" y="1188"/>
                  </a:lnTo>
                  <a:lnTo>
                    <a:pt x="607" y="1189"/>
                  </a:lnTo>
                  <a:lnTo>
                    <a:pt x="606" y="1190"/>
                  </a:lnTo>
                  <a:lnTo>
                    <a:pt x="603" y="1190"/>
                  </a:lnTo>
                  <a:lnTo>
                    <a:pt x="602" y="1190"/>
                  </a:lnTo>
                  <a:lnTo>
                    <a:pt x="601" y="1189"/>
                  </a:lnTo>
                  <a:lnTo>
                    <a:pt x="600" y="1188"/>
                  </a:lnTo>
                  <a:lnTo>
                    <a:pt x="598" y="1188"/>
                  </a:lnTo>
                  <a:lnTo>
                    <a:pt x="598" y="1187"/>
                  </a:lnTo>
                  <a:lnTo>
                    <a:pt x="598" y="1186"/>
                  </a:lnTo>
                  <a:lnTo>
                    <a:pt x="598" y="1185"/>
                  </a:lnTo>
                  <a:lnTo>
                    <a:pt x="598" y="1184"/>
                  </a:lnTo>
                  <a:lnTo>
                    <a:pt x="598" y="1182"/>
                  </a:lnTo>
                  <a:lnTo>
                    <a:pt x="600" y="1181"/>
                  </a:lnTo>
                  <a:lnTo>
                    <a:pt x="601" y="1181"/>
                  </a:lnTo>
                  <a:lnTo>
                    <a:pt x="602" y="1180"/>
                  </a:lnTo>
                  <a:lnTo>
                    <a:pt x="603" y="1179"/>
                  </a:lnTo>
                  <a:lnTo>
                    <a:pt x="604" y="1178"/>
                  </a:lnTo>
                  <a:lnTo>
                    <a:pt x="604" y="1177"/>
                  </a:lnTo>
                  <a:lnTo>
                    <a:pt x="606" y="1175"/>
                  </a:lnTo>
                  <a:lnTo>
                    <a:pt x="604" y="1175"/>
                  </a:lnTo>
                  <a:lnTo>
                    <a:pt x="604" y="1174"/>
                  </a:lnTo>
                  <a:lnTo>
                    <a:pt x="606" y="1174"/>
                  </a:lnTo>
                  <a:lnTo>
                    <a:pt x="606" y="1173"/>
                  </a:lnTo>
                  <a:lnTo>
                    <a:pt x="606" y="1171"/>
                  </a:lnTo>
                  <a:lnTo>
                    <a:pt x="606" y="1170"/>
                  </a:lnTo>
                  <a:lnTo>
                    <a:pt x="607" y="1169"/>
                  </a:lnTo>
                  <a:lnTo>
                    <a:pt x="607" y="1168"/>
                  </a:lnTo>
                  <a:lnTo>
                    <a:pt x="608" y="1167"/>
                  </a:lnTo>
                  <a:lnTo>
                    <a:pt x="608" y="1166"/>
                  </a:lnTo>
                  <a:lnTo>
                    <a:pt x="608" y="1165"/>
                  </a:lnTo>
                  <a:lnTo>
                    <a:pt x="608" y="1164"/>
                  </a:lnTo>
                  <a:lnTo>
                    <a:pt x="608" y="1159"/>
                  </a:lnTo>
                  <a:lnTo>
                    <a:pt x="608" y="1157"/>
                  </a:lnTo>
                  <a:lnTo>
                    <a:pt x="607" y="1154"/>
                  </a:lnTo>
                  <a:lnTo>
                    <a:pt x="607" y="1152"/>
                  </a:lnTo>
                  <a:lnTo>
                    <a:pt x="606" y="1148"/>
                  </a:lnTo>
                  <a:lnTo>
                    <a:pt x="606" y="1146"/>
                  </a:lnTo>
                  <a:lnTo>
                    <a:pt x="604" y="1142"/>
                  </a:lnTo>
                  <a:lnTo>
                    <a:pt x="604" y="1139"/>
                  </a:lnTo>
                  <a:lnTo>
                    <a:pt x="604" y="1138"/>
                  </a:lnTo>
                  <a:lnTo>
                    <a:pt x="602" y="1136"/>
                  </a:lnTo>
                  <a:lnTo>
                    <a:pt x="600" y="1135"/>
                  </a:lnTo>
                  <a:lnTo>
                    <a:pt x="597" y="1134"/>
                  </a:lnTo>
                  <a:lnTo>
                    <a:pt x="596" y="1133"/>
                  </a:lnTo>
                  <a:lnTo>
                    <a:pt x="595" y="1132"/>
                  </a:lnTo>
                  <a:lnTo>
                    <a:pt x="592" y="1132"/>
                  </a:lnTo>
                  <a:lnTo>
                    <a:pt x="594" y="1131"/>
                  </a:lnTo>
                  <a:lnTo>
                    <a:pt x="594" y="1129"/>
                  </a:lnTo>
                  <a:lnTo>
                    <a:pt x="595" y="1129"/>
                  </a:lnTo>
                  <a:lnTo>
                    <a:pt x="595" y="1128"/>
                  </a:lnTo>
                  <a:lnTo>
                    <a:pt x="594" y="1127"/>
                  </a:lnTo>
                  <a:lnTo>
                    <a:pt x="592" y="1127"/>
                  </a:lnTo>
                  <a:lnTo>
                    <a:pt x="591" y="1127"/>
                  </a:lnTo>
                  <a:lnTo>
                    <a:pt x="590" y="1127"/>
                  </a:lnTo>
                  <a:lnTo>
                    <a:pt x="590" y="1128"/>
                  </a:lnTo>
                  <a:lnTo>
                    <a:pt x="589" y="1128"/>
                  </a:lnTo>
                  <a:lnTo>
                    <a:pt x="589" y="1127"/>
                  </a:lnTo>
                  <a:lnTo>
                    <a:pt x="589" y="1125"/>
                  </a:lnTo>
                  <a:lnTo>
                    <a:pt x="588" y="1125"/>
                  </a:lnTo>
                  <a:lnTo>
                    <a:pt x="588" y="1124"/>
                  </a:lnTo>
                  <a:lnTo>
                    <a:pt x="588" y="1123"/>
                  </a:lnTo>
                  <a:lnTo>
                    <a:pt x="588" y="1122"/>
                  </a:lnTo>
                  <a:lnTo>
                    <a:pt x="588" y="1121"/>
                  </a:lnTo>
                  <a:lnTo>
                    <a:pt x="587" y="1121"/>
                  </a:lnTo>
                  <a:lnTo>
                    <a:pt x="586" y="1121"/>
                  </a:lnTo>
                  <a:lnTo>
                    <a:pt x="585" y="1121"/>
                  </a:lnTo>
                  <a:lnTo>
                    <a:pt x="585" y="1122"/>
                  </a:lnTo>
                  <a:lnTo>
                    <a:pt x="583" y="1122"/>
                  </a:lnTo>
                  <a:lnTo>
                    <a:pt x="583" y="1121"/>
                  </a:lnTo>
                  <a:lnTo>
                    <a:pt x="581" y="1120"/>
                  </a:lnTo>
                  <a:lnTo>
                    <a:pt x="580" y="1119"/>
                  </a:lnTo>
                  <a:lnTo>
                    <a:pt x="580" y="1118"/>
                  </a:lnTo>
                  <a:lnTo>
                    <a:pt x="580" y="1117"/>
                  </a:lnTo>
                  <a:lnTo>
                    <a:pt x="580" y="1115"/>
                  </a:lnTo>
                  <a:lnTo>
                    <a:pt x="579" y="1115"/>
                  </a:lnTo>
                  <a:lnTo>
                    <a:pt x="579" y="1113"/>
                  </a:lnTo>
                  <a:lnTo>
                    <a:pt x="578" y="1113"/>
                  </a:lnTo>
                  <a:lnTo>
                    <a:pt x="577" y="1113"/>
                  </a:lnTo>
                  <a:lnTo>
                    <a:pt x="576" y="1112"/>
                  </a:lnTo>
                  <a:lnTo>
                    <a:pt x="575" y="1111"/>
                  </a:lnTo>
                  <a:lnTo>
                    <a:pt x="574" y="1111"/>
                  </a:lnTo>
                  <a:lnTo>
                    <a:pt x="573" y="1110"/>
                  </a:lnTo>
                  <a:lnTo>
                    <a:pt x="572" y="1109"/>
                  </a:lnTo>
                  <a:lnTo>
                    <a:pt x="570" y="1109"/>
                  </a:lnTo>
                  <a:lnTo>
                    <a:pt x="569" y="1108"/>
                  </a:lnTo>
                  <a:lnTo>
                    <a:pt x="567" y="1107"/>
                  </a:lnTo>
                  <a:lnTo>
                    <a:pt x="566" y="1107"/>
                  </a:lnTo>
                  <a:lnTo>
                    <a:pt x="565" y="1106"/>
                  </a:lnTo>
                  <a:lnTo>
                    <a:pt x="564" y="1106"/>
                  </a:lnTo>
                  <a:lnTo>
                    <a:pt x="563" y="1105"/>
                  </a:lnTo>
                  <a:lnTo>
                    <a:pt x="562" y="1105"/>
                  </a:lnTo>
                  <a:lnTo>
                    <a:pt x="561" y="1104"/>
                  </a:lnTo>
                  <a:lnTo>
                    <a:pt x="560" y="1104"/>
                  </a:lnTo>
                  <a:lnTo>
                    <a:pt x="558" y="1102"/>
                  </a:lnTo>
                  <a:lnTo>
                    <a:pt x="556" y="1101"/>
                  </a:lnTo>
                  <a:lnTo>
                    <a:pt x="553" y="1099"/>
                  </a:lnTo>
                  <a:lnTo>
                    <a:pt x="552" y="1098"/>
                  </a:lnTo>
                  <a:lnTo>
                    <a:pt x="550" y="1097"/>
                  </a:lnTo>
                  <a:lnTo>
                    <a:pt x="547" y="1096"/>
                  </a:lnTo>
                  <a:lnTo>
                    <a:pt x="546" y="1095"/>
                  </a:lnTo>
                  <a:lnTo>
                    <a:pt x="544" y="1094"/>
                  </a:lnTo>
                  <a:lnTo>
                    <a:pt x="542" y="1094"/>
                  </a:lnTo>
                  <a:lnTo>
                    <a:pt x="540" y="1095"/>
                  </a:lnTo>
                  <a:lnTo>
                    <a:pt x="538" y="1096"/>
                  </a:lnTo>
                  <a:lnTo>
                    <a:pt x="537" y="1097"/>
                  </a:lnTo>
                  <a:lnTo>
                    <a:pt x="534" y="1098"/>
                  </a:lnTo>
                  <a:lnTo>
                    <a:pt x="533" y="1098"/>
                  </a:lnTo>
                  <a:lnTo>
                    <a:pt x="532" y="1098"/>
                  </a:lnTo>
                  <a:lnTo>
                    <a:pt x="531" y="1098"/>
                  </a:lnTo>
                  <a:lnTo>
                    <a:pt x="530" y="1098"/>
                  </a:lnTo>
                  <a:lnTo>
                    <a:pt x="529" y="1098"/>
                  </a:lnTo>
                  <a:lnTo>
                    <a:pt x="528" y="1098"/>
                  </a:lnTo>
                  <a:lnTo>
                    <a:pt x="528" y="1097"/>
                  </a:lnTo>
                  <a:lnTo>
                    <a:pt x="527" y="1097"/>
                  </a:lnTo>
                  <a:lnTo>
                    <a:pt x="527" y="1096"/>
                  </a:lnTo>
                  <a:lnTo>
                    <a:pt x="526" y="1096"/>
                  </a:lnTo>
                  <a:lnTo>
                    <a:pt x="522" y="1097"/>
                  </a:lnTo>
                  <a:lnTo>
                    <a:pt x="521" y="1097"/>
                  </a:lnTo>
                  <a:lnTo>
                    <a:pt x="521" y="1096"/>
                  </a:lnTo>
                  <a:lnTo>
                    <a:pt x="520" y="1096"/>
                  </a:lnTo>
                  <a:lnTo>
                    <a:pt x="520" y="1097"/>
                  </a:lnTo>
                  <a:lnTo>
                    <a:pt x="519" y="1097"/>
                  </a:lnTo>
                  <a:lnTo>
                    <a:pt x="519" y="1096"/>
                  </a:lnTo>
                  <a:lnTo>
                    <a:pt x="518" y="1096"/>
                  </a:lnTo>
                  <a:lnTo>
                    <a:pt x="518" y="1095"/>
                  </a:lnTo>
                  <a:lnTo>
                    <a:pt x="517" y="1095"/>
                  </a:lnTo>
                  <a:lnTo>
                    <a:pt x="516" y="1096"/>
                  </a:lnTo>
                  <a:lnTo>
                    <a:pt x="515" y="1096"/>
                  </a:lnTo>
                  <a:lnTo>
                    <a:pt x="515" y="1097"/>
                  </a:lnTo>
                  <a:lnTo>
                    <a:pt x="514" y="1097"/>
                  </a:lnTo>
                  <a:lnTo>
                    <a:pt x="512" y="1097"/>
                  </a:lnTo>
                  <a:lnTo>
                    <a:pt x="511" y="1097"/>
                  </a:lnTo>
                  <a:lnTo>
                    <a:pt x="510" y="1097"/>
                  </a:lnTo>
                  <a:lnTo>
                    <a:pt x="510" y="1096"/>
                  </a:lnTo>
                  <a:lnTo>
                    <a:pt x="509" y="1095"/>
                  </a:lnTo>
                  <a:lnTo>
                    <a:pt x="507" y="1095"/>
                  </a:lnTo>
                  <a:lnTo>
                    <a:pt x="506" y="1095"/>
                  </a:lnTo>
                  <a:lnTo>
                    <a:pt x="506" y="1094"/>
                  </a:lnTo>
                  <a:lnTo>
                    <a:pt x="506" y="1093"/>
                  </a:lnTo>
                  <a:lnTo>
                    <a:pt x="505" y="1093"/>
                  </a:lnTo>
                  <a:lnTo>
                    <a:pt x="504" y="1093"/>
                  </a:lnTo>
                  <a:lnTo>
                    <a:pt x="504" y="1094"/>
                  </a:lnTo>
                  <a:lnTo>
                    <a:pt x="504" y="1095"/>
                  </a:lnTo>
                  <a:lnTo>
                    <a:pt x="503" y="1095"/>
                  </a:lnTo>
                  <a:lnTo>
                    <a:pt x="501" y="1094"/>
                  </a:lnTo>
                  <a:lnTo>
                    <a:pt x="501" y="1093"/>
                  </a:lnTo>
                  <a:lnTo>
                    <a:pt x="501" y="1092"/>
                  </a:lnTo>
                  <a:lnTo>
                    <a:pt x="500" y="1092"/>
                  </a:lnTo>
                  <a:lnTo>
                    <a:pt x="499" y="1092"/>
                  </a:lnTo>
                  <a:lnTo>
                    <a:pt x="499" y="1090"/>
                  </a:lnTo>
                  <a:lnTo>
                    <a:pt x="497" y="1089"/>
                  </a:lnTo>
                  <a:lnTo>
                    <a:pt x="495" y="1089"/>
                  </a:lnTo>
                  <a:lnTo>
                    <a:pt x="494" y="1089"/>
                  </a:lnTo>
                  <a:lnTo>
                    <a:pt x="492" y="1089"/>
                  </a:lnTo>
                  <a:lnTo>
                    <a:pt x="490" y="1089"/>
                  </a:lnTo>
                  <a:lnTo>
                    <a:pt x="490" y="1090"/>
                  </a:lnTo>
                  <a:lnTo>
                    <a:pt x="489" y="1090"/>
                  </a:lnTo>
                  <a:lnTo>
                    <a:pt x="488" y="1090"/>
                  </a:lnTo>
                  <a:lnTo>
                    <a:pt x="487" y="1090"/>
                  </a:lnTo>
                  <a:lnTo>
                    <a:pt x="487" y="1089"/>
                  </a:lnTo>
                  <a:lnTo>
                    <a:pt x="487" y="1088"/>
                  </a:lnTo>
                  <a:lnTo>
                    <a:pt x="485" y="1088"/>
                  </a:lnTo>
                  <a:lnTo>
                    <a:pt x="484" y="1088"/>
                  </a:lnTo>
                  <a:lnTo>
                    <a:pt x="483" y="1088"/>
                  </a:lnTo>
                  <a:lnTo>
                    <a:pt x="483" y="1087"/>
                  </a:lnTo>
                  <a:lnTo>
                    <a:pt x="481" y="1088"/>
                  </a:lnTo>
                  <a:lnTo>
                    <a:pt x="480" y="1087"/>
                  </a:lnTo>
                  <a:lnTo>
                    <a:pt x="480" y="1086"/>
                  </a:lnTo>
                  <a:lnTo>
                    <a:pt x="478" y="1086"/>
                  </a:lnTo>
                  <a:lnTo>
                    <a:pt x="478" y="1084"/>
                  </a:lnTo>
                  <a:lnTo>
                    <a:pt x="478" y="1082"/>
                  </a:lnTo>
                  <a:lnTo>
                    <a:pt x="478" y="1081"/>
                  </a:lnTo>
                  <a:lnTo>
                    <a:pt x="478" y="1079"/>
                  </a:lnTo>
                  <a:lnTo>
                    <a:pt x="476" y="1078"/>
                  </a:lnTo>
                  <a:lnTo>
                    <a:pt x="476" y="1077"/>
                  </a:lnTo>
                  <a:lnTo>
                    <a:pt x="475" y="1077"/>
                  </a:lnTo>
                  <a:lnTo>
                    <a:pt x="474" y="1077"/>
                  </a:lnTo>
                  <a:lnTo>
                    <a:pt x="473" y="1077"/>
                  </a:lnTo>
                  <a:lnTo>
                    <a:pt x="473" y="1079"/>
                  </a:lnTo>
                  <a:lnTo>
                    <a:pt x="473" y="1081"/>
                  </a:lnTo>
                  <a:lnTo>
                    <a:pt x="474" y="1082"/>
                  </a:lnTo>
                  <a:lnTo>
                    <a:pt x="473" y="1083"/>
                  </a:lnTo>
                  <a:lnTo>
                    <a:pt x="471" y="1083"/>
                  </a:lnTo>
                  <a:lnTo>
                    <a:pt x="469" y="1083"/>
                  </a:lnTo>
                  <a:lnTo>
                    <a:pt x="467" y="1083"/>
                  </a:lnTo>
                  <a:lnTo>
                    <a:pt x="465" y="1083"/>
                  </a:lnTo>
                  <a:lnTo>
                    <a:pt x="463" y="1083"/>
                  </a:lnTo>
                  <a:lnTo>
                    <a:pt x="460" y="1083"/>
                  </a:lnTo>
                  <a:lnTo>
                    <a:pt x="458" y="1083"/>
                  </a:lnTo>
                  <a:lnTo>
                    <a:pt x="455" y="1083"/>
                  </a:lnTo>
                  <a:lnTo>
                    <a:pt x="453" y="1083"/>
                  </a:lnTo>
                  <a:lnTo>
                    <a:pt x="452" y="1083"/>
                  </a:lnTo>
                  <a:lnTo>
                    <a:pt x="451" y="1083"/>
                  </a:lnTo>
                  <a:lnTo>
                    <a:pt x="449" y="1083"/>
                  </a:lnTo>
                  <a:lnTo>
                    <a:pt x="446" y="1083"/>
                  </a:lnTo>
                  <a:lnTo>
                    <a:pt x="443" y="1083"/>
                  </a:lnTo>
                  <a:lnTo>
                    <a:pt x="441" y="1083"/>
                  </a:lnTo>
                  <a:lnTo>
                    <a:pt x="439" y="1083"/>
                  </a:lnTo>
                  <a:lnTo>
                    <a:pt x="438" y="1083"/>
                  </a:lnTo>
                  <a:lnTo>
                    <a:pt x="436" y="1083"/>
                  </a:lnTo>
                  <a:lnTo>
                    <a:pt x="434" y="1083"/>
                  </a:lnTo>
                  <a:lnTo>
                    <a:pt x="430" y="1083"/>
                  </a:lnTo>
                  <a:lnTo>
                    <a:pt x="428" y="1083"/>
                  </a:lnTo>
                  <a:lnTo>
                    <a:pt x="426" y="1083"/>
                  </a:lnTo>
                  <a:lnTo>
                    <a:pt x="424" y="1083"/>
                  </a:lnTo>
                  <a:lnTo>
                    <a:pt x="421" y="1083"/>
                  </a:lnTo>
                  <a:lnTo>
                    <a:pt x="419" y="1083"/>
                  </a:lnTo>
                  <a:lnTo>
                    <a:pt x="416" y="1083"/>
                  </a:lnTo>
                  <a:lnTo>
                    <a:pt x="414" y="1083"/>
                  </a:lnTo>
                  <a:lnTo>
                    <a:pt x="412" y="1083"/>
                  </a:lnTo>
                  <a:lnTo>
                    <a:pt x="409" y="1083"/>
                  </a:lnTo>
                  <a:lnTo>
                    <a:pt x="408" y="1083"/>
                  </a:lnTo>
                  <a:lnTo>
                    <a:pt x="406" y="1083"/>
                  </a:lnTo>
                  <a:lnTo>
                    <a:pt x="404" y="1083"/>
                  </a:lnTo>
                  <a:lnTo>
                    <a:pt x="401" y="1083"/>
                  </a:lnTo>
                  <a:lnTo>
                    <a:pt x="398" y="1083"/>
                  </a:lnTo>
                  <a:lnTo>
                    <a:pt x="396" y="1083"/>
                  </a:lnTo>
                  <a:lnTo>
                    <a:pt x="394" y="1083"/>
                  </a:lnTo>
                  <a:lnTo>
                    <a:pt x="392" y="1083"/>
                  </a:lnTo>
                  <a:lnTo>
                    <a:pt x="390" y="1083"/>
                  </a:lnTo>
                  <a:lnTo>
                    <a:pt x="387" y="1083"/>
                  </a:lnTo>
                  <a:lnTo>
                    <a:pt x="384" y="1083"/>
                  </a:lnTo>
                  <a:lnTo>
                    <a:pt x="382" y="1083"/>
                  </a:lnTo>
                  <a:lnTo>
                    <a:pt x="380" y="1083"/>
                  </a:lnTo>
                  <a:lnTo>
                    <a:pt x="379" y="1083"/>
                  </a:lnTo>
                  <a:lnTo>
                    <a:pt x="377" y="1083"/>
                  </a:lnTo>
                  <a:lnTo>
                    <a:pt x="374" y="1083"/>
                  </a:lnTo>
                  <a:lnTo>
                    <a:pt x="372" y="1083"/>
                  </a:lnTo>
                  <a:lnTo>
                    <a:pt x="369" y="1083"/>
                  </a:lnTo>
                  <a:lnTo>
                    <a:pt x="367" y="1083"/>
                  </a:lnTo>
                  <a:lnTo>
                    <a:pt x="364" y="1083"/>
                  </a:lnTo>
                  <a:lnTo>
                    <a:pt x="362" y="1083"/>
                  </a:lnTo>
                  <a:lnTo>
                    <a:pt x="360" y="1083"/>
                  </a:lnTo>
                  <a:lnTo>
                    <a:pt x="358" y="1083"/>
                  </a:lnTo>
                  <a:lnTo>
                    <a:pt x="355" y="1083"/>
                  </a:lnTo>
                  <a:lnTo>
                    <a:pt x="352" y="1083"/>
                  </a:lnTo>
                  <a:lnTo>
                    <a:pt x="350" y="1083"/>
                  </a:lnTo>
                  <a:lnTo>
                    <a:pt x="348" y="1083"/>
                  </a:lnTo>
                  <a:lnTo>
                    <a:pt x="347" y="1083"/>
                  </a:lnTo>
                  <a:lnTo>
                    <a:pt x="345" y="1083"/>
                  </a:lnTo>
                  <a:lnTo>
                    <a:pt x="343" y="1083"/>
                  </a:lnTo>
                  <a:lnTo>
                    <a:pt x="339" y="1083"/>
                  </a:lnTo>
                  <a:lnTo>
                    <a:pt x="337" y="1083"/>
                  </a:lnTo>
                  <a:lnTo>
                    <a:pt x="335" y="1083"/>
                  </a:lnTo>
                  <a:lnTo>
                    <a:pt x="333" y="1083"/>
                  </a:lnTo>
                  <a:lnTo>
                    <a:pt x="330" y="1083"/>
                  </a:lnTo>
                  <a:lnTo>
                    <a:pt x="328" y="1083"/>
                  </a:lnTo>
                  <a:lnTo>
                    <a:pt x="325" y="1083"/>
                  </a:lnTo>
                  <a:lnTo>
                    <a:pt x="323" y="1083"/>
                  </a:lnTo>
                  <a:lnTo>
                    <a:pt x="321" y="1083"/>
                  </a:lnTo>
                  <a:lnTo>
                    <a:pt x="318" y="1083"/>
                  </a:lnTo>
                  <a:lnTo>
                    <a:pt x="317" y="1083"/>
                  </a:lnTo>
                  <a:lnTo>
                    <a:pt x="315" y="1083"/>
                  </a:lnTo>
                  <a:lnTo>
                    <a:pt x="313" y="1083"/>
                  </a:lnTo>
                  <a:lnTo>
                    <a:pt x="310" y="1083"/>
                  </a:lnTo>
                  <a:lnTo>
                    <a:pt x="307" y="1083"/>
                  </a:lnTo>
                  <a:lnTo>
                    <a:pt x="305" y="1083"/>
                  </a:lnTo>
                  <a:lnTo>
                    <a:pt x="303" y="1083"/>
                  </a:lnTo>
                  <a:lnTo>
                    <a:pt x="301" y="1083"/>
                  </a:lnTo>
                  <a:lnTo>
                    <a:pt x="299" y="1083"/>
                  </a:lnTo>
                  <a:lnTo>
                    <a:pt x="297" y="1083"/>
                  </a:lnTo>
                  <a:lnTo>
                    <a:pt x="293" y="1083"/>
                  </a:lnTo>
                  <a:lnTo>
                    <a:pt x="291" y="1083"/>
                  </a:lnTo>
                  <a:lnTo>
                    <a:pt x="289" y="1083"/>
                  </a:lnTo>
                  <a:lnTo>
                    <a:pt x="288" y="1083"/>
                  </a:lnTo>
                  <a:lnTo>
                    <a:pt x="286" y="1083"/>
                  </a:lnTo>
                  <a:lnTo>
                    <a:pt x="283" y="1083"/>
                  </a:lnTo>
                  <a:lnTo>
                    <a:pt x="281" y="1083"/>
                  </a:lnTo>
                  <a:lnTo>
                    <a:pt x="278" y="1083"/>
                  </a:lnTo>
                  <a:lnTo>
                    <a:pt x="276" y="1083"/>
                  </a:lnTo>
                  <a:lnTo>
                    <a:pt x="273" y="1083"/>
                  </a:lnTo>
                  <a:lnTo>
                    <a:pt x="271" y="1083"/>
                  </a:lnTo>
                  <a:lnTo>
                    <a:pt x="269" y="1083"/>
                  </a:lnTo>
                  <a:lnTo>
                    <a:pt x="267" y="1083"/>
                  </a:lnTo>
                  <a:lnTo>
                    <a:pt x="264" y="1083"/>
                  </a:lnTo>
                  <a:lnTo>
                    <a:pt x="261" y="1083"/>
                  </a:lnTo>
                  <a:lnTo>
                    <a:pt x="259" y="1083"/>
                  </a:lnTo>
                  <a:lnTo>
                    <a:pt x="258" y="1083"/>
                  </a:lnTo>
                  <a:lnTo>
                    <a:pt x="256" y="1083"/>
                  </a:lnTo>
                  <a:lnTo>
                    <a:pt x="254" y="1083"/>
                  </a:lnTo>
                  <a:lnTo>
                    <a:pt x="252" y="1083"/>
                  </a:lnTo>
                  <a:lnTo>
                    <a:pt x="248" y="1083"/>
                  </a:lnTo>
                  <a:lnTo>
                    <a:pt x="247" y="1083"/>
                  </a:lnTo>
                  <a:lnTo>
                    <a:pt x="246" y="1083"/>
                  </a:lnTo>
                  <a:lnTo>
                    <a:pt x="244" y="1083"/>
                  </a:lnTo>
                  <a:lnTo>
                    <a:pt x="242" y="1083"/>
                  </a:lnTo>
                  <a:lnTo>
                    <a:pt x="240" y="1083"/>
                  </a:lnTo>
                  <a:lnTo>
                    <a:pt x="237" y="1083"/>
                  </a:lnTo>
                  <a:lnTo>
                    <a:pt x="235" y="1083"/>
                  </a:lnTo>
                  <a:lnTo>
                    <a:pt x="232" y="1083"/>
                  </a:lnTo>
                  <a:lnTo>
                    <a:pt x="230" y="1083"/>
                  </a:lnTo>
                  <a:lnTo>
                    <a:pt x="227" y="1083"/>
                  </a:lnTo>
                  <a:lnTo>
                    <a:pt x="226" y="1083"/>
                  </a:lnTo>
                  <a:lnTo>
                    <a:pt x="224" y="1083"/>
                  </a:lnTo>
                  <a:lnTo>
                    <a:pt x="222" y="1083"/>
                  </a:lnTo>
                  <a:lnTo>
                    <a:pt x="219" y="1083"/>
                  </a:lnTo>
                  <a:lnTo>
                    <a:pt x="217" y="1083"/>
                  </a:lnTo>
                  <a:lnTo>
                    <a:pt x="214" y="1083"/>
                  </a:lnTo>
                  <a:lnTo>
                    <a:pt x="212" y="1083"/>
                  </a:lnTo>
                  <a:lnTo>
                    <a:pt x="210" y="1083"/>
                  </a:lnTo>
                  <a:lnTo>
                    <a:pt x="208" y="1083"/>
                  </a:lnTo>
                  <a:lnTo>
                    <a:pt x="206" y="1083"/>
                  </a:lnTo>
                  <a:lnTo>
                    <a:pt x="202" y="1083"/>
                  </a:lnTo>
                  <a:lnTo>
                    <a:pt x="200" y="1083"/>
                  </a:lnTo>
                  <a:lnTo>
                    <a:pt x="198" y="1083"/>
                  </a:lnTo>
                  <a:lnTo>
                    <a:pt x="197" y="1083"/>
                  </a:lnTo>
                  <a:lnTo>
                    <a:pt x="195" y="1083"/>
                  </a:lnTo>
                  <a:lnTo>
                    <a:pt x="192" y="1083"/>
                  </a:lnTo>
                  <a:lnTo>
                    <a:pt x="190" y="1083"/>
                  </a:lnTo>
                  <a:lnTo>
                    <a:pt x="188" y="1083"/>
                  </a:lnTo>
                  <a:lnTo>
                    <a:pt x="188" y="1082"/>
                  </a:lnTo>
                  <a:lnTo>
                    <a:pt x="187" y="1082"/>
                  </a:lnTo>
                  <a:lnTo>
                    <a:pt x="187" y="1081"/>
                  </a:lnTo>
                  <a:lnTo>
                    <a:pt x="186" y="1081"/>
                  </a:lnTo>
                  <a:lnTo>
                    <a:pt x="185" y="1082"/>
                  </a:lnTo>
                  <a:lnTo>
                    <a:pt x="185" y="1081"/>
                  </a:lnTo>
                  <a:lnTo>
                    <a:pt x="184" y="1081"/>
                  </a:lnTo>
                  <a:lnTo>
                    <a:pt x="184" y="1079"/>
                  </a:lnTo>
                  <a:lnTo>
                    <a:pt x="184" y="1078"/>
                  </a:lnTo>
                  <a:lnTo>
                    <a:pt x="184" y="1077"/>
                  </a:lnTo>
                  <a:lnTo>
                    <a:pt x="183" y="1077"/>
                  </a:lnTo>
                  <a:lnTo>
                    <a:pt x="181" y="1077"/>
                  </a:lnTo>
                  <a:lnTo>
                    <a:pt x="181" y="1076"/>
                  </a:lnTo>
                  <a:lnTo>
                    <a:pt x="183" y="1076"/>
                  </a:lnTo>
                  <a:lnTo>
                    <a:pt x="184" y="1076"/>
                  </a:lnTo>
                  <a:lnTo>
                    <a:pt x="184" y="1075"/>
                  </a:lnTo>
                  <a:lnTo>
                    <a:pt x="184" y="1074"/>
                  </a:lnTo>
                  <a:lnTo>
                    <a:pt x="183" y="1074"/>
                  </a:lnTo>
                  <a:lnTo>
                    <a:pt x="183" y="1075"/>
                  </a:lnTo>
                  <a:lnTo>
                    <a:pt x="183" y="1076"/>
                  </a:lnTo>
                  <a:lnTo>
                    <a:pt x="181" y="1075"/>
                  </a:lnTo>
                  <a:lnTo>
                    <a:pt x="181" y="1074"/>
                  </a:lnTo>
                  <a:lnTo>
                    <a:pt x="180" y="1075"/>
                  </a:lnTo>
                  <a:lnTo>
                    <a:pt x="181" y="1076"/>
                  </a:lnTo>
                  <a:lnTo>
                    <a:pt x="180" y="1076"/>
                  </a:lnTo>
                  <a:lnTo>
                    <a:pt x="178" y="1075"/>
                  </a:lnTo>
                  <a:lnTo>
                    <a:pt x="177" y="1075"/>
                  </a:lnTo>
                  <a:lnTo>
                    <a:pt x="176" y="1075"/>
                  </a:lnTo>
                  <a:lnTo>
                    <a:pt x="176" y="1074"/>
                  </a:lnTo>
                  <a:lnTo>
                    <a:pt x="176" y="1073"/>
                  </a:lnTo>
                  <a:lnTo>
                    <a:pt x="175" y="1073"/>
                  </a:lnTo>
                  <a:lnTo>
                    <a:pt x="173" y="1072"/>
                  </a:lnTo>
                  <a:lnTo>
                    <a:pt x="175" y="1072"/>
                  </a:lnTo>
                  <a:lnTo>
                    <a:pt x="176" y="1072"/>
                  </a:lnTo>
                  <a:lnTo>
                    <a:pt x="177" y="1072"/>
                  </a:lnTo>
                  <a:lnTo>
                    <a:pt x="177" y="1073"/>
                  </a:lnTo>
                  <a:lnTo>
                    <a:pt x="177" y="1074"/>
                  </a:lnTo>
                  <a:lnTo>
                    <a:pt x="178" y="1074"/>
                  </a:lnTo>
                  <a:lnTo>
                    <a:pt x="178" y="1073"/>
                  </a:lnTo>
                  <a:lnTo>
                    <a:pt x="178" y="1072"/>
                  </a:lnTo>
                  <a:lnTo>
                    <a:pt x="177" y="1072"/>
                  </a:lnTo>
                  <a:lnTo>
                    <a:pt x="177" y="1071"/>
                  </a:lnTo>
                  <a:lnTo>
                    <a:pt x="177" y="1068"/>
                  </a:lnTo>
                  <a:lnTo>
                    <a:pt x="177" y="1067"/>
                  </a:lnTo>
                  <a:lnTo>
                    <a:pt x="176" y="1067"/>
                  </a:lnTo>
                  <a:lnTo>
                    <a:pt x="175" y="1068"/>
                  </a:lnTo>
                  <a:lnTo>
                    <a:pt x="175" y="1071"/>
                  </a:lnTo>
                  <a:lnTo>
                    <a:pt x="173" y="1071"/>
                  </a:lnTo>
                  <a:lnTo>
                    <a:pt x="173" y="1072"/>
                  </a:lnTo>
                  <a:lnTo>
                    <a:pt x="172" y="1071"/>
                  </a:lnTo>
                  <a:lnTo>
                    <a:pt x="170" y="1071"/>
                  </a:lnTo>
                  <a:lnTo>
                    <a:pt x="169" y="1071"/>
                  </a:lnTo>
                  <a:lnTo>
                    <a:pt x="169" y="1068"/>
                  </a:lnTo>
                  <a:lnTo>
                    <a:pt x="168" y="1068"/>
                  </a:lnTo>
                  <a:lnTo>
                    <a:pt x="168" y="1067"/>
                  </a:lnTo>
                  <a:lnTo>
                    <a:pt x="167" y="1066"/>
                  </a:lnTo>
                  <a:lnTo>
                    <a:pt x="168" y="1066"/>
                  </a:lnTo>
                  <a:lnTo>
                    <a:pt x="168" y="1065"/>
                  </a:lnTo>
                  <a:lnTo>
                    <a:pt x="168" y="1064"/>
                  </a:lnTo>
                  <a:lnTo>
                    <a:pt x="169" y="1064"/>
                  </a:lnTo>
                  <a:lnTo>
                    <a:pt x="169" y="1063"/>
                  </a:lnTo>
                  <a:lnTo>
                    <a:pt x="169" y="1062"/>
                  </a:lnTo>
                  <a:lnTo>
                    <a:pt x="168" y="1062"/>
                  </a:lnTo>
                  <a:lnTo>
                    <a:pt x="168" y="1061"/>
                  </a:lnTo>
                  <a:lnTo>
                    <a:pt x="169" y="1061"/>
                  </a:lnTo>
                  <a:lnTo>
                    <a:pt x="170" y="1060"/>
                  </a:lnTo>
                  <a:lnTo>
                    <a:pt x="169" y="1060"/>
                  </a:lnTo>
                  <a:lnTo>
                    <a:pt x="168" y="1060"/>
                  </a:lnTo>
                  <a:lnTo>
                    <a:pt x="168" y="1061"/>
                  </a:lnTo>
                  <a:lnTo>
                    <a:pt x="167" y="1061"/>
                  </a:lnTo>
                  <a:lnTo>
                    <a:pt x="167" y="1062"/>
                  </a:lnTo>
                  <a:lnTo>
                    <a:pt x="168" y="1062"/>
                  </a:lnTo>
                  <a:lnTo>
                    <a:pt x="168" y="1063"/>
                  </a:lnTo>
                  <a:lnTo>
                    <a:pt x="168" y="1064"/>
                  </a:lnTo>
                  <a:lnTo>
                    <a:pt x="167" y="1063"/>
                  </a:lnTo>
                  <a:lnTo>
                    <a:pt x="166" y="1063"/>
                  </a:lnTo>
                  <a:lnTo>
                    <a:pt x="166" y="1062"/>
                  </a:lnTo>
                  <a:lnTo>
                    <a:pt x="166" y="1061"/>
                  </a:lnTo>
                  <a:lnTo>
                    <a:pt x="166" y="1060"/>
                  </a:lnTo>
                  <a:lnTo>
                    <a:pt x="165" y="1060"/>
                  </a:lnTo>
                  <a:lnTo>
                    <a:pt x="165" y="1059"/>
                  </a:lnTo>
                  <a:lnTo>
                    <a:pt x="166" y="1059"/>
                  </a:lnTo>
                  <a:lnTo>
                    <a:pt x="166" y="1058"/>
                  </a:lnTo>
                  <a:lnTo>
                    <a:pt x="165" y="1058"/>
                  </a:lnTo>
                  <a:lnTo>
                    <a:pt x="165" y="1059"/>
                  </a:lnTo>
                  <a:lnTo>
                    <a:pt x="164" y="1059"/>
                  </a:lnTo>
                  <a:lnTo>
                    <a:pt x="164" y="1060"/>
                  </a:lnTo>
                  <a:lnTo>
                    <a:pt x="163" y="1060"/>
                  </a:lnTo>
                  <a:lnTo>
                    <a:pt x="162" y="1060"/>
                  </a:lnTo>
                  <a:lnTo>
                    <a:pt x="162" y="1061"/>
                  </a:lnTo>
                  <a:lnTo>
                    <a:pt x="161" y="1061"/>
                  </a:lnTo>
                  <a:lnTo>
                    <a:pt x="161" y="1062"/>
                  </a:lnTo>
                  <a:lnTo>
                    <a:pt x="162" y="1062"/>
                  </a:lnTo>
                  <a:lnTo>
                    <a:pt x="162" y="1061"/>
                  </a:lnTo>
                  <a:lnTo>
                    <a:pt x="163" y="1060"/>
                  </a:lnTo>
                  <a:lnTo>
                    <a:pt x="163" y="1061"/>
                  </a:lnTo>
                  <a:lnTo>
                    <a:pt x="164" y="1061"/>
                  </a:lnTo>
                  <a:lnTo>
                    <a:pt x="164" y="1062"/>
                  </a:lnTo>
                  <a:lnTo>
                    <a:pt x="165" y="1063"/>
                  </a:lnTo>
                  <a:lnTo>
                    <a:pt x="164" y="1064"/>
                  </a:lnTo>
                  <a:lnTo>
                    <a:pt x="163" y="1064"/>
                  </a:lnTo>
                  <a:lnTo>
                    <a:pt x="162" y="1064"/>
                  </a:lnTo>
                  <a:lnTo>
                    <a:pt x="162" y="1065"/>
                  </a:lnTo>
                  <a:lnTo>
                    <a:pt x="163" y="1065"/>
                  </a:lnTo>
                  <a:lnTo>
                    <a:pt x="164" y="1065"/>
                  </a:lnTo>
                  <a:lnTo>
                    <a:pt x="164" y="1066"/>
                  </a:lnTo>
                  <a:lnTo>
                    <a:pt x="163" y="1066"/>
                  </a:lnTo>
                  <a:lnTo>
                    <a:pt x="163" y="1067"/>
                  </a:lnTo>
                  <a:lnTo>
                    <a:pt x="164" y="1067"/>
                  </a:lnTo>
                  <a:lnTo>
                    <a:pt x="166" y="1072"/>
                  </a:lnTo>
                  <a:lnTo>
                    <a:pt x="166" y="1073"/>
                  </a:lnTo>
                  <a:lnTo>
                    <a:pt x="165" y="1072"/>
                  </a:lnTo>
                  <a:lnTo>
                    <a:pt x="165" y="1073"/>
                  </a:lnTo>
                  <a:lnTo>
                    <a:pt x="166" y="1073"/>
                  </a:lnTo>
                  <a:lnTo>
                    <a:pt x="167" y="1075"/>
                  </a:lnTo>
                  <a:lnTo>
                    <a:pt x="167" y="1074"/>
                  </a:lnTo>
                  <a:lnTo>
                    <a:pt x="168" y="1075"/>
                  </a:lnTo>
                  <a:lnTo>
                    <a:pt x="168" y="1076"/>
                  </a:lnTo>
                  <a:lnTo>
                    <a:pt x="169" y="1076"/>
                  </a:lnTo>
                  <a:lnTo>
                    <a:pt x="169" y="1077"/>
                  </a:lnTo>
                  <a:lnTo>
                    <a:pt x="170" y="1077"/>
                  </a:lnTo>
                  <a:lnTo>
                    <a:pt x="172" y="1077"/>
                  </a:lnTo>
                  <a:lnTo>
                    <a:pt x="173" y="1077"/>
                  </a:lnTo>
                  <a:lnTo>
                    <a:pt x="175" y="1077"/>
                  </a:lnTo>
                  <a:lnTo>
                    <a:pt x="175" y="1078"/>
                  </a:lnTo>
                  <a:lnTo>
                    <a:pt x="176" y="1078"/>
                  </a:lnTo>
                  <a:lnTo>
                    <a:pt x="176" y="1079"/>
                  </a:lnTo>
                  <a:lnTo>
                    <a:pt x="177" y="1081"/>
                  </a:lnTo>
                  <a:lnTo>
                    <a:pt x="177" y="1079"/>
                  </a:lnTo>
                  <a:lnTo>
                    <a:pt x="178" y="1079"/>
                  </a:lnTo>
                  <a:lnTo>
                    <a:pt x="179" y="1081"/>
                  </a:lnTo>
                  <a:lnTo>
                    <a:pt x="178" y="1081"/>
                  </a:lnTo>
                  <a:lnTo>
                    <a:pt x="178" y="1082"/>
                  </a:lnTo>
                  <a:lnTo>
                    <a:pt x="177" y="1083"/>
                  </a:lnTo>
                  <a:lnTo>
                    <a:pt x="178" y="1083"/>
                  </a:lnTo>
                  <a:lnTo>
                    <a:pt x="178" y="1084"/>
                  </a:lnTo>
                  <a:lnTo>
                    <a:pt x="180" y="1086"/>
                  </a:lnTo>
                  <a:lnTo>
                    <a:pt x="181" y="1086"/>
                  </a:lnTo>
                  <a:lnTo>
                    <a:pt x="183" y="1087"/>
                  </a:lnTo>
                  <a:lnTo>
                    <a:pt x="181" y="1087"/>
                  </a:lnTo>
                  <a:lnTo>
                    <a:pt x="180" y="1087"/>
                  </a:lnTo>
                  <a:lnTo>
                    <a:pt x="180" y="1088"/>
                  </a:lnTo>
                  <a:lnTo>
                    <a:pt x="180" y="1089"/>
                  </a:lnTo>
                  <a:lnTo>
                    <a:pt x="180" y="1090"/>
                  </a:lnTo>
                  <a:lnTo>
                    <a:pt x="181" y="1089"/>
                  </a:lnTo>
                  <a:lnTo>
                    <a:pt x="183" y="1089"/>
                  </a:lnTo>
                  <a:lnTo>
                    <a:pt x="183" y="1090"/>
                  </a:lnTo>
                  <a:lnTo>
                    <a:pt x="183" y="1092"/>
                  </a:lnTo>
                  <a:lnTo>
                    <a:pt x="183" y="1093"/>
                  </a:lnTo>
                  <a:lnTo>
                    <a:pt x="181" y="1092"/>
                  </a:lnTo>
                  <a:lnTo>
                    <a:pt x="181" y="1093"/>
                  </a:lnTo>
                  <a:lnTo>
                    <a:pt x="180" y="1093"/>
                  </a:lnTo>
                  <a:lnTo>
                    <a:pt x="180" y="1094"/>
                  </a:lnTo>
                  <a:lnTo>
                    <a:pt x="179" y="1094"/>
                  </a:lnTo>
                  <a:lnTo>
                    <a:pt x="179" y="1093"/>
                  </a:lnTo>
                  <a:lnTo>
                    <a:pt x="178" y="1093"/>
                  </a:lnTo>
                  <a:lnTo>
                    <a:pt x="177" y="1093"/>
                  </a:lnTo>
                  <a:lnTo>
                    <a:pt x="175" y="1092"/>
                  </a:lnTo>
                  <a:lnTo>
                    <a:pt x="172" y="1090"/>
                  </a:lnTo>
                  <a:lnTo>
                    <a:pt x="170" y="1090"/>
                  </a:lnTo>
                  <a:lnTo>
                    <a:pt x="172" y="1089"/>
                  </a:lnTo>
                  <a:lnTo>
                    <a:pt x="170" y="1089"/>
                  </a:lnTo>
                  <a:lnTo>
                    <a:pt x="170" y="1090"/>
                  </a:lnTo>
                  <a:lnTo>
                    <a:pt x="169" y="1090"/>
                  </a:lnTo>
                  <a:lnTo>
                    <a:pt x="168" y="1089"/>
                  </a:lnTo>
                  <a:lnTo>
                    <a:pt x="167" y="1089"/>
                  </a:lnTo>
                  <a:lnTo>
                    <a:pt x="167" y="1088"/>
                  </a:lnTo>
                  <a:lnTo>
                    <a:pt x="164" y="1087"/>
                  </a:lnTo>
                  <a:lnTo>
                    <a:pt x="164" y="1086"/>
                  </a:lnTo>
                  <a:lnTo>
                    <a:pt x="164" y="1084"/>
                  </a:lnTo>
                  <a:lnTo>
                    <a:pt x="165" y="1084"/>
                  </a:lnTo>
                  <a:lnTo>
                    <a:pt x="165" y="1083"/>
                  </a:lnTo>
                  <a:lnTo>
                    <a:pt x="164" y="1083"/>
                  </a:lnTo>
                  <a:lnTo>
                    <a:pt x="163" y="1083"/>
                  </a:lnTo>
                  <a:lnTo>
                    <a:pt x="163" y="1082"/>
                  </a:lnTo>
                  <a:lnTo>
                    <a:pt x="162" y="1082"/>
                  </a:lnTo>
                  <a:lnTo>
                    <a:pt x="162" y="1083"/>
                  </a:lnTo>
                  <a:lnTo>
                    <a:pt x="161" y="1083"/>
                  </a:lnTo>
                  <a:lnTo>
                    <a:pt x="161" y="1084"/>
                  </a:lnTo>
                  <a:lnTo>
                    <a:pt x="160" y="1083"/>
                  </a:lnTo>
                  <a:lnTo>
                    <a:pt x="157" y="1082"/>
                  </a:lnTo>
                  <a:lnTo>
                    <a:pt x="156" y="1082"/>
                  </a:lnTo>
                  <a:lnTo>
                    <a:pt x="156" y="1081"/>
                  </a:lnTo>
                  <a:lnTo>
                    <a:pt x="157" y="1081"/>
                  </a:lnTo>
                  <a:lnTo>
                    <a:pt x="160" y="1079"/>
                  </a:lnTo>
                  <a:lnTo>
                    <a:pt x="157" y="1079"/>
                  </a:lnTo>
                  <a:lnTo>
                    <a:pt x="157" y="1078"/>
                  </a:lnTo>
                  <a:lnTo>
                    <a:pt x="156" y="1078"/>
                  </a:lnTo>
                  <a:lnTo>
                    <a:pt x="155" y="1078"/>
                  </a:lnTo>
                  <a:lnTo>
                    <a:pt x="155" y="1077"/>
                  </a:lnTo>
                  <a:lnTo>
                    <a:pt x="154" y="1077"/>
                  </a:lnTo>
                  <a:lnTo>
                    <a:pt x="154" y="1078"/>
                  </a:lnTo>
                  <a:lnTo>
                    <a:pt x="153" y="1078"/>
                  </a:lnTo>
                  <a:lnTo>
                    <a:pt x="152" y="1078"/>
                  </a:lnTo>
                  <a:lnTo>
                    <a:pt x="152" y="1077"/>
                  </a:lnTo>
                  <a:lnTo>
                    <a:pt x="152" y="1076"/>
                  </a:lnTo>
                  <a:lnTo>
                    <a:pt x="151" y="1076"/>
                  </a:lnTo>
                  <a:lnTo>
                    <a:pt x="151" y="1075"/>
                  </a:lnTo>
                  <a:lnTo>
                    <a:pt x="150" y="1075"/>
                  </a:lnTo>
                  <a:lnTo>
                    <a:pt x="150" y="1074"/>
                  </a:lnTo>
                  <a:lnTo>
                    <a:pt x="150" y="1073"/>
                  </a:lnTo>
                  <a:lnTo>
                    <a:pt x="151" y="1073"/>
                  </a:lnTo>
                  <a:lnTo>
                    <a:pt x="150" y="1072"/>
                  </a:lnTo>
                  <a:lnTo>
                    <a:pt x="151" y="1071"/>
                  </a:lnTo>
                  <a:lnTo>
                    <a:pt x="150" y="1071"/>
                  </a:lnTo>
                  <a:lnTo>
                    <a:pt x="150" y="1072"/>
                  </a:lnTo>
                  <a:lnTo>
                    <a:pt x="149" y="1072"/>
                  </a:lnTo>
                  <a:lnTo>
                    <a:pt x="149" y="1073"/>
                  </a:lnTo>
                  <a:lnTo>
                    <a:pt x="149" y="1074"/>
                  </a:lnTo>
                  <a:lnTo>
                    <a:pt x="146" y="1073"/>
                  </a:lnTo>
                  <a:lnTo>
                    <a:pt x="145" y="1072"/>
                  </a:lnTo>
                  <a:lnTo>
                    <a:pt x="145" y="1071"/>
                  </a:lnTo>
                  <a:lnTo>
                    <a:pt x="145" y="1068"/>
                  </a:lnTo>
                  <a:lnTo>
                    <a:pt x="146" y="1068"/>
                  </a:lnTo>
                  <a:lnTo>
                    <a:pt x="147" y="1068"/>
                  </a:lnTo>
                  <a:lnTo>
                    <a:pt x="147" y="1067"/>
                  </a:lnTo>
                  <a:lnTo>
                    <a:pt x="146" y="1067"/>
                  </a:lnTo>
                  <a:lnTo>
                    <a:pt x="145" y="1066"/>
                  </a:lnTo>
                  <a:lnTo>
                    <a:pt x="145" y="1067"/>
                  </a:lnTo>
                  <a:lnTo>
                    <a:pt x="145" y="1068"/>
                  </a:lnTo>
                  <a:lnTo>
                    <a:pt x="144" y="1068"/>
                  </a:lnTo>
                  <a:lnTo>
                    <a:pt x="142" y="1068"/>
                  </a:lnTo>
                  <a:lnTo>
                    <a:pt x="142" y="1067"/>
                  </a:lnTo>
                  <a:lnTo>
                    <a:pt x="142" y="1066"/>
                  </a:lnTo>
                  <a:lnTo>
                    <a:pt x="142" y="1065"/>
                  </a:lnTo>
                  <a:lnTo>
                    <a:pt x="142" y="1064"/>
                  </a:lnTo>
                  <a:lnTo>
                    <a:pt x="141" y="1064"/>
                  </a:lnTo>
                  <a:lnTo>
                    <a:pt x="141" y="1065"/>
                  </a:lnTo>
                  <a:lnTo>
                    <a:pt x="141" y="1066"/>
                  </a:lnTo>
                  <a:lnTo>
                    <a:pt x="140" y="1066"/>
                  </a:lnTo>
                  <a:lnTo>
                    <a:pt x="140" y="1065"/>
                  </a:lnTo>
                  <a:lnTo>
                    <a:pt x="140" y="1064"/>
                  </a:lnTo>
                  <a:lnTo>
                    <a:pt x="139" y="1064"/>
                  </a:lnTo>
                  <a:lnTo>
                    <a:pt x="138" y="1065"/>
                  </a:lnTo>
                  <a:lnTo>
                    <a:pt x="138" y="1064"/>
                  </a:lnTo>
                  <a:lnTo>
                    <a:pt x="136" y="1064"/>
                  </a:lnTo>
                  <a:lnTo>
                    <a:pt x="136" y="1065"/>
                  </a:lnTo>
                  <a:lnTo>
                    <a:pt x="135" y="1065"/>
                  </a:lnTo>
                  <a:lnTo>
                    <a:pt x="135" y="1064"/>
                  </a:lnTo>
                  <a:lnTo>
                    <a:pt x="136" y="1063"/>
                  </a:lnTo>
                  <a:lnTo>
                    <a:pt x="135" y="1062"/>
                  </a:lnTo>
                  <a:lnTo>
                    <a:pt x="134" y="1062"/>
                  </a:lnTo>
                  <a:lnTo>
                    <a:pt x="134" y="1061"/>
                  </a:lnTo>
                  <a:lnTo>
                    <a:pt x="134" y="1060"/>
                  </a:lnTo>
                  <a:lnTo>
                    <a:pt x="135" y="1060"/>
                  </a:lnTo>
                  <a:lnTo>
                    <a:pt x="136" y="1060"/>
                  </a:lnTo>
                  <a:lnTo>
                    <a:pt x="136" y="1059"/>
                  </a:lnTo>
                  <a:lnTo>
                    <a:pt x="135" y="1059"/>
                  </a:lnTo>
                  <a:lnTo>
                    <a:pt x="134" y="1060"/>
                  </a:lnTo>
                  <a:lnTo>
                    <a:pt x="134" y="1059"/>
                  </a:lnTo>
                  <a:lnTo>
                    <a:pt x="133" y="1060"/>
                  </a:lnTo>
                  <a:lnTo>
                    <a:pt x="133" y="1059"/>
                  </a:lnTo>
                  <a:lnTo>
                    <a:pt x="132" y="1059"/>
                  </a:lnTo>
                  <a:lnTo>
                    <a:pt x="132" y="1058"/>
                  </a:lnTo>
                  <a:lnTo>
                    <a:pt x="131" y="1058"/>
                  </a:lnTo>
                  <a:lnTo>
                    <a:pt x="131" y="1056"/>
                  </a:lnTo>
                  <a:lnTo>
                    <a:pt x="131" y="1055"/>
                  </a:lnTo>
                  <a:lnTo>
                    <a:pt x="130" y="1055"/>
                  </a:lnTo>
                  <a:lnTo>
                    <a:pt x="130" y="1053"/>
                  </a:lnTo>
                  <a:lnTo>
                    <a:pt x="131" y="1053"/>
                  </a:lnTo>
                  <a:lnTo>
                    <a:pt x="132" y="1053"/>
                  </a:lnTo>
                  <a:lnTo>
                    <a:pt x="133" y="1053"/>
                  </a:lnTo>
                  <a:lnTo>
                    <a:pt x="133" y="1052"/>
                  </a:lnTo>
                  <a:lnTo>
                    <a:pt x="134" y="1052"/>
                  </a:lnTo>
                  <a:lnTo>
                    <a:pt x="134" y="1051"/>
                  </a:lnTo>
                  <a:lnTo>
                    <a:pt x="135" y="1051"/>
                  </a:lnTo>
                  <a:lnTo>
                    <a:pt x="135" y="1052"/>
                  </a:lnTo>
                  <a:lnTo>
                    <a:pt x="138" y="1053"/>
                  </a:lnTo>
                  <a:lnTo>
                    <a:pt x="139" y="1053"/>
                  </a:lnTo>
                  <a:lnTo>
                    <a:pt x="139" y="1055"/>
                  </a:lnTo>
                  <a:lnTo>
                    <a:pt x="140" y="1055"/>
                  </a:lnTo>
                  <a:lnTo>
                    <a:pt x="140" y="1056"/>
                  </a:lnTo>
                  <a:lnTo>
                    <a:pt x="141" y="1056"/>
                  </a:lnTo>
                  <a:lnTo>
                    <a:pt x="142" y="1056"/>
                  </a:lnTo>
                  <a:lnTo>
                    <a:pt x="142" y="1058"/>
                  </a:lnTo>
                  <a:lnTo>
                    <a:pt x="144" y="1058"/>
                  </a:lnTo>
                  <a:lnTo>
                    <a:pt x="145" y="1058"/>
                  </a:lnTo>
                  <a:lnTo>
                    <a:pt x="144" y="1056"/>
                  </a:lnTo>
                  <a:lnTo>
                    <a:pt x="145" y="1056"/>
                  </a:lnTo>
                  <a:lnTo>
                    <a:pt x="146" y="1056"/>
                  </a:lnTo>
                  <a:lnTo>
                    <a:pt x="146" y="1058"/>
                  </a:lnTo>
                  <a:lnTo>
                    <a:pt x="146" y="1059"/>
                  </a:lnTo>
                  <a:lnTo>
                    <a:pt x="147" y="1059"/>
                  </a:lnTo>
                  <a:lnTo>
                    <a:pt x="149" y="1059"/>
                  </a:lnTo>
                  <a:lnTo>
                    <a:pt x="149" y="1060"/>
                  </a:lnTo>
                  <a:lnTo>
                    <a:pt x="150" y="1059"/>
                  </a:lnTo>
                  <a:lnTo>
                    <a:pt x="150" y="1060"/>
                  </a:lnTo>
                  <a:lnTo>
                    <a:pt x="151" y="1059"/>
                  </a:lnTo>
                  <a:lnTo>
                    <a:pt x="152" y="1060"/>
                  </a:lnTo>
                  <a:lnTo>
                    <a:pt x="153" y="1060"/>
                  </a:lnTo>
                  <a:lnTo>
                    <a:pt x="154" y="1060"/>
                  </a:lnTo>
                  <a:lnTo>
                    <a:pt x="155" y="1061"/>
                  </a:lnTo>
                  <a:lnTo>
                    <a:pt x="156" y="1061"/>
                  </a:lnTo>
                  <a:lnTo>
                    <a:pt x="157" y="1061"/>
                  </a:lnTo>
                  <a:lnTo>
                    <a:pt x="157" y="1060"/>
                  </a:lnTo>
                  <a:lnTo>
                    <a:pt x="156" y="1059"/>
                  </a:lnTo>
                  <a:lnTo>
                    <a:pt x="155" y="1060"/>
                  </a:lnTo>
                  <a:lnTo>
                    <a:pt x="154" y="1060"/>
                  </a:lnTo>
                  <a:lnTo>
                    <a:pt x="154" y="1059"/>
                  </a:lnTo>
                  <a:lnTo>
                    <a:pt x="153" y="1059"/>
                  </a:lnTo>
                  <a:lnTo>
                    <a:pt x="153" y="1058"/>
                  </a:lnTo>
                  <a:lnTo>
                    <a:pt x="152" y="1058"/>
                  </a:lnTo>
                  <a:lnTo>
                    <a:pt x="152" y="1056"/>
                  </a:lnTo>
                  <a:lnTo>
                    <a:pt x="153" y="1055"/>
                  </a:lnTo>
                  <a:lnTo>
                    <a:pt x="154" y="1053"/>
                  </a:lnTo>
                  <a:lnTo>
                    <a:pt x="153" y="1053"/>
                  </a:lnTo>
                  <a:lnTo>
                    <a:pt x="153" y="1052"/>
                  </a:lnTo>
                  <a:lnTo>
                    <a:pt x="153" y="1051"/>
                  </a:lnTo>
                  <a:lnTo>
                    <a:pt x="152" y="1051"/>
                  </a:lnTo>
                  <a:lnTo>
                    <a:pt x="151" y="1051"/>
                  </a:lnTo>
                  <a:lnTo>
                    <a:pt x="150" y="1051"/>
                  </a:lnTo>
                  <a:lnTo>
                    <a:pt x="150" y="1052"/>
                  </a:lnTo>
                  <a:lnTo>
                    <a:pt x="149" y="1052"/>
                  </a:lnTo>
                  <a:lnTo>
                    <a:pt x="147" y="1052"/>
                  </a:lnTo>
                  <a:lnTo>
                    <a:pt x="146" y="1052"/>
                  </a:lnTo>
                  <a:lnTo>
                    <a:pt x="145" y="1052"/>
                  </a:lnTo>
                  <a:lnTo>
                    <a:pt x="145" y="1053"/>
                  </a:lnTo>
                  <a:lnTo>
                    <a:pt x="144" y="1053"/>
                  </a:lnTo>
                  <a:lnTo>
                    <a:pt x="144" y="1052"/>
                  </a:lnTo>
                  <a:lnTo>
                    <a:pt x="144" y="1051"/>
                  </a:lnTo>
                  <a:lnTo>
                    <a:pt x="142" y="1051"/>
                  </a:lnTo>
                  <a:lnTo>
                    <a:pt x="142" y="1052"/>
                  </a:lnTo>
                  <a:lnTo>
                    <a:pt x="141" y="1051"/>
                  </a:lnTo>
                  <a:lnTo>
                    <a:pt x="141" y="1052"/>
                  </a:lnTo>
                  <a:lnTo>
                    <a:pt x="140" y="1051"/>
                  </a:lnTo>
                  <a:lnTo>
                    <a:pt x="139" y="1050"/>
                  </a:lnTo>
                  <a:lnTo>
                    <a:pt x="138" y="1050"/>
                  </a:lnTo>
                  <a:lnTo>
                    <a:pt x="138" y="1049"/>
                  </a:lnTo>
                  <a:lnTo>
                    <a:pt x="136" y="1048"/>
                  </a:lnTo>
                  <a:lnTo>
                    <a:pt x="136" y="1047"/>
                  </a:lnTo>
                  <a:lnTo>
                    <a:pt x="138" y="1047"/>
                  </a:lnTo>
                  <a:lnTo>
                    <a:pt x="138" y="1045"/>
                  </a:lnTo>
                  <a:lnTo>
                    <a:pt x="136" y="1045"/>
                  </a:lnTo>
                  <a:lnTo>
                    <a:pt x="136" y="1044"/>
                  </a:lnTo>
                  <a:lnTo>
                    <a:pt x="138" y="1044"/>
                  </a:lnTo>
                  <a:lnTo>
                    <a:pt x="138" y="1043"/>
                  </a:lnTo>
                  <a:lnTo>
                    <a:pt x="139" y="1043"/>
                  </a:lnTo>
                  <a:lnTo>
                    <a:pt x="139" y="1042"/>
                  </a:lnTo>
                  <a:lnTo>
                    <a:pt x="138" y="1043"/>
                  </a:lnTo>
                  <a:lnTo>
                    <a:pt x="136" y="1043"/>
                  </a:lnTo>
                  <a:lnTo>
                    <a:pt x="136" y="1042"/>
                  </a:lnTo>
                  <a:lnTo>
                    <a:pt x="136" y="1041"/>
                  </a:lnTo>
                  <a:lnTo>
                    <a:pt x="135" y="1041"/>
                  </a:lnTo>
                  <a:lnTo>
                    <a:pt x="135" y="1040"/>
                  </a:lnTo>
                  <a:lnTo>
                    <a:pt x="135" y="1038"/>
                  </a:lnTo>
                  <a:lnTo>
                    <a:pt x="135" y="1037"/>
                  </a:lnTo>
                  <a:lnTo>
                    <a:pt x="135" y="1036"/>
                  </a:lnTo>
                  <a:lnTo>
                    <a:pt x="135" y="1035"/>
                  </a:lnTo>
                  <a:lnTo>
                    <a:pt x="135" y="1033"/>
                  </a:lnTo>
                  <a:lnTo>
                    <a:pt x="135" y="1032"/>
                  </a:lnTo>
                  <a:lnTo>
                    <a:pt x="134" y="1032"/>
                  </a:lnTo>
                  <a:lnTo>
                    <a:pt x="133" y="1032"/>
                  </a:lnTo>
                  <a:lnTo>
                    <a:pt x="132" y="1032"/>
                  </a:lnTo>
                  <a:lnTo>
                    <a:pt x="131" y="1032"/>
                  </a:lnTo>
                  <a:lnTo>
                    <a:pt x="132" y="1031"/>
                  </a:lnTo>
                  <a:lnTo>
                    <a:pt x="131" y="1031"/>
                  </a:lnTo>
                  <a:lnTo>
                    <a:pt x="130" y="1031"/>
                  </a:lnTo>
                  <a:lnTo>
                    <a:pt x="130" y="1030"/>
                  </a:lnTo>
                  <a:lnTo>
                    <a:pt x="131" y="1030"/>
                  </a:lnTo>
                  <a:lnTo>
                    <a:pt x="132" y="1030"/>
                  </a:lnTo>
                  <a:lnTo>
                    <a:pt x="133" y="1029"/>
                  </a:lnTo>
                  <a:lnTo>
                    <a:pt x="134" y="1029"/>
                  </a:lnTo>
                  <a:lnTo>
                    <a:pt x="135" y="1030"/>
                  </a:lnTo>
                  <a:lnTo>
                    <a:pt x="135" y="1031"/>
                  </a:lnTo>
                  <a:lnTo>
                    <a:pt x="136" y="1031"/>
                  </a:lnTo>
                  <a:lnTo>
                    <a:pt x="136" y="1030"/>
                  </a:lnTo>
                  <a:lnTo>
                    <a:pt x="138" y="1030"/>
                  </a:lnTo>
                  <a:lnTo>
                    <a:pt x="138" y="1029"/>
                  </a:lnTo>
                  <a:lnTo>
                    <a:pt x="136" y="1029"/>
                  </a:lnTo>
                  <a:lnTo>
                    <a:pt x="136" y="1030"/>
                  </a:lnTo>
                  <a:lnTo>
                    <a:pt x="135" y="1030"/>
                  </a:lnTo>
                  <a:lnTo>
                    <a:pt x="135" y="1029"/>
                  </a:lnTo>
                  <a:lnTo>
                    <a:pt x="135" y="1028"/>
                  </a:lnTo>
                  <a:lnTo>
                    <a:pt x="134" y="1029"/>
                  </a:lnTo>
                  <a:lnTo>
                    <a:pt x="134" y="1028"/>
                  </a:lnTo>
                  <a:lnTo>
                    <a:pt x="133" y="1028"/>
                  </a:lnTo>
                  <a:lnTo>
                    <a:pt x="133" y="1027"/>
                  </a:lnTo>
                  <a:lnTo>
                    <a:pt x="132" y="1028"/>
                  </a:lnTo>
                  <a:lnTo>
                    <a:pt x="132" y="1027"/>
                  </a:lnTo>
                  <a:lnTo>
                    <a:pt x="132" y="1026"/>
                  </a:lnTo>
                  <a:lnTo>
                    <a:pt x="132" y="1024"/>
                  </a:lnTo>
                  <a:lnTo>
                    <a:pt x="131" y="1024"/>
                  </a:lnTo>
                  <a:lnTo>
                    <a:pt x="131" y="1026"/>
                  </a:lnTo>
                  <a:lnTo>
                    <a:pt x="131" y="1027"/>
                  </a:lnTo>
                  <a:lnTo>
                    <a:pt x="131" y="1028"/>
                  </a:lnTo>
                  <a:lnTo>
                    <a:pt x="130" y="1028"/>
                  </a:lnTo>
                  <a:lnTo>
                    <a:pt x="130" y="1027"/>
                  </a:lnTo>
                  <a:lnTo>
                    <a:pt x="129" y="1027"/>
                  </a:lnTo>
                  <a:lnTo>
                    <a:pt x="129" y="1026"/>
                  </a:lnTo>
                  <a:lnTo>
                    <a:pt x="127" y="1026"/>
                  </a:lnTo>
                  <a:lnTo>
                    <a:pt x="127" y="1024"/>
                  </a:lnTo>
                  <a:lnTo>
                    <a:pt x="126" y="1024"/>
                  </a:lnTo>
                  <a:lnTo>
                    <a:pt x="126" y="1022"/>
                  </a:lnTo>
                  <a:lnTo>
                    <a:pt x="127" y="1022"/>
                  </a:lnTo>
                  <a:lnTo>
                    <a:pt x="127" y="1021"/>
                  </a:lnTo>
                  <a:lnTo>
                    <a:pt x="126" y="1021"/>
                  </a:lnTo>
                  <a:lnTo>
                    <a:pt x="126" y="1022"/>
                  </a:lnTo>
                  <a:lnTo>
                    <a:pt x="124" y="1022"/>
                  </a:lnTo>
                  <a:lnTo>
                    <a:pt x="124" y="1024"/>
                  </a:lnTo>
                  <a:lnTo>
                    <a:pt x="124" y="1026"/>
                  </a:lnTo>
                  <a:lnTo>
                    <a:pt x="124" y="1027"/>
                  </a:lnTo>
                  <a:lnTo>
                    <a:pt x="123" y="1027"/>
                  </a:lnTo>
                  <a:lnTo>
                    <a:pt x="123" y="1026"/>
                  </a:lnTo>
                  <a:lnTo>
                    <a:pt x="123" y="1024"/>
                  </a:lnTo>
                  <a:lnTo>
                    <a:pt x="122" y="1024"/>
                  </a:lnTo>
                  <a:lnTo>
                    <a:pt x="122" y="1022"/>
                  </a:lnTo>
                  <a:lnTo>
                    <a:pt x="121" y="1022"/>
                  </a:lnTo>
                  <a:lnTo>
                    <a:pt x="121" y="1021"/>
                  </a:lnTo>
                  <a:lnTo>
                    <a:pt x="121" y="1020"/>
                  </a:lnTo>
                  <a:lnTo>
                    <a:pt x="121" y="1019"/>
                  </a:lnTo>
                  <a:lnTo>
                    <a:pt x="122" y="1020"/>
                  </a:lnTo>
                  <a:lnTo>
                    <a:pt x="122" y="1021"/>
                  </a:lnTo>
                  <a:lnTo>
                    <a:pt x="123" y="1021"/>
                  </a:lnTo>
                  <a:lnTo>
                    <a:pt x="123" y="1020"/>
                  </a:lnTo>
                  <a:lnTo>
                    <a:pt x="122" y="1020"/>
                  </a:lnTo>
                  <a:lnTo>
                    <a:pt x="122" y="1019"/>
                  </a:lnTo>
                  <a:lnTo>
                    <a:pt x="123" y="1019"/>
                  </a:lnTo>
                  <a:lnTo>
                    <a:pt x="123" y="1018"/>
                  </a:lnTo>
                  <a:lnTo>
                    <a:pt x="124" y="1017"/>
                  </a:lnTo>
                  <a:lnTo>
                    <a:pt x="126" y="1016"/>
                  </a:lnTo>
                  <a:lnTo>
                    <a:pt x="124" y="1016"/>
                  </a:lnTo>
                  <a:lnTo>
                    <a:pt x="124" y="1017"/>
                  </a:lnTo>
                  <a:lnTo>
                    <a:pt x="123" y="1017"/>
                  </a:lnTo>
                  <a:lnTo>
                    <a:pt x="123" y="1018"/>
                  </a:lnTo>
                  <a:lnTo>
                    <a:pt x="122" y="1018"/>
                  </a:lnTo>
                  <a:lnTo>
                    <a:pt x="122" y="1017"/>
                  </a:lnTo>
                  <a:lnTo>
                    <a:pt x="122" y="1016"/>
                  </a:lnTo>
                  <a:lnTo>
                    <a:pt x="123" y="1015"/>
                  </a:lnTo>
                  <a:lnTo>
                    <a:pt x="122" y="1014"/>
                  </a:lnTo>
                  <a:lnTo>
                    <a:pt x="123" y="1014"/>
                  </a:lnTo>
                  <a:lnTo>
                    <a:pt x="123" y="1013"/>
                  </a:lnTo>
                  <a:lnTo>
                    <a:pt x="124" y="1013"/>
                  </a:lnTo>
                  <a:lnTo>
                    <a:pt x="126" y="1014"/>
                  </a:lnTo>
                  <a:lnTo>
                    <a:pt x="127" y="1014"/>
                  </a:lnTo>
                  <a:lnTo>
                    <a:pt x="127" y="1015"/>
                  </a:lnTo>
                  <a:lnTo>
                    <a:pt x="129" y="1015"/>
                  </a:lnTo>
                  <a:lnTo>
                    <a:pt x="129" y="1016"/>
                  </a:lnTo>
                  <a:lnTo>
                    <a:pt x="130" y="1016"/>
                  </a:lnTo>
                  <a:lnTo>
                    <a:pt x="130" y="1015"/>
                  </a:lnTo>
                  <a:lnTo>
                    <a:pt x="129" y="1015"/>
                  </a:lnTo>
                  <a:lnTo>
                    <a:pt x="127" y="1014"/>
                  </a:lnTo>
                  <a:lnTo>
                    <a:pt x="126" y="1013"/>
                  </a:lnTo>
                  <a:lnTo>
                    <a:pt x="124" y="1012"/>
                  </a:lnTo>
                  <a:lnTo>
                    <a:pt x="126" y="1010"/>
                  </a:lnTo>
                  <a:lnTo>
                    <a:pt x="124" y="1010"/>
                  </a:lnTo>
                  <a:lnTo>
                    <a:pt x="124" y="1008"/>
                  </a:lnTo>
                  <a:lnTo>
                    <a:pt x="124" y="1007"/>
                  </a:lnTo>
                  <a:lnTo>
                    <a:pt x="126" y="1007"/>
                  </a:lnTo>
                  <a:lnTo>
                    <a:pt x="126" y="1008"/>
                  </a:lnTo>
                  <a:lnTo>
                    <a:pt x="127" y="1008"/>
                  </a:lnTo>
                  <a:lnTo>
                    <a:pt x="129" y="1010"/>
                  </a:lnTo>
                  <a:lnTo>
                    <a:pt x="130" y="1010"/>
                  </a:lnTo>
                  <a:lnTo>
                    <a:pt x="131" y="1008"/>
                  </a:lnTo>
                  <a:lnTo>
                    <a:pt x="130" y="1008"/>
                  </a:lnTo>
                  <a:lnTo>
                    <a:pt x="129" y="1010"/>
                  </a:lnTo>
                  <a:lnTo>
                    <a:pt x="129" y="1008"/>
                  </a:lnTo>
                  <a:lnTo>
                    <a:pt x="127" y="1007"/>
                  </a:lnTo>
                  <a:lnTo>
                    <a:pt x="126" y="1007"/>
                  </a:lnTo>
                  <a:lnTo>
                    <a:pt x="126" y="1006"/>
                  </a:lnTo>
                  <a:lnTo>
                    <a:pt x="126" y="1005"/>
                  </a:lnTo>
                  <a:lnTo>
                    <a:pt x="124" y="1005"/>
                  </a:lnTo>
                  <a:lnTo>
                    <a:pt x="124" y="1004"/>
                  </a:lnTo>
                  <a:lnTo>
                    <a:pt x="126" y="1004"/>
                  </a:lnTo>
                  <a:lnTo>
                    <a:pt x="126" y="1003"/>
                  </a:lnTo>
                  <a:lnTo>
                    <a:pt x="127" y="1003"/>
                  </a:lnTo>
                  <a:lnTo>
                    <a:pt x="127" y="1002"/>
                  </a:lnTo>
                  <a:lnTo>
                    <a:pt x="129" y="1003"/>
                  </a:lnTo>
                  <a:lnTo>
                    <a:pt x="130" y="1003"/>
                  </a:lnTo>
                  <a:lnTo>
                    <a:pt x="130" y="1002"/>
                  </a:lnTo>
                  <a:lnTo>
                    <a:pt x="129" y="1002"/>
                  </a:lnTo>
                  <a:lnTo>
                    <a:pt x="127" y="1002"/>
                  </a:lnTo>
                  <a:lnTo>
                    <a:pt x="127" y="1001"/>
                  </a:lnTo>
                  <a:lnTo>
                    <a:pt x="126" y="1001"/>
                  </a:lnTo>
                  <a:lnTo>
                    <a:pt x="126" y="1002"/>
                  </a:lnTo>
                  <a:lnTo>
                    <a:pt x="124" y="1003"/>
                  </a:lnTo>
                  <a:lnTo>
                    <a:pt x="124" y="1002"/>
                  </a:lnTo>
                  <a:lnTo>
                    <a:pt x="123" y="1002"/>
                  </a:lnTo>
                  <a:lnTo>
                    <a:pt x="124" y="1003"/>
                  </a:lnTo>
                  <a:lnTo>
                    <a:pt x="123" y="1003"/>
                  </a:lnTo>
                  <a:lnTo>
                    <a:pt x="123" y="1004"/>
                  </a:lnTo>
                  <a:lnTo>
                    <a:pt x="122" y="1004"/>
                  </a:lnTo>
                  <a:lnTo>
                    <a:pt x="122" y="1005"/>
                  </a:lnTo>
                  <a:lnTo>
                    <a:pt x="121" y="1006"/>
                  </a:lnTo>
                  <a:lnTo>
                    <a:pt x="121" y="1007"/>
                  </a:lnTo>
                  <a:lnTo>
                    <a:pt x="121" y="1008"/>
                  </a:lnTo>
                  <a:lnTo>
                    <a:pt x="121" y="1010"/>
                  </a:lnTo>
                  <a:lnTo>
                    <a:pt x="120" y="1010"/>
                  </a:lnTo>
                  <a:lnTo>
                    <a:pt x="119" y="1008"/>
                  </a:lnTo>
                  <a:lnTo>
                    <a:pt x="119" y="1007"/>
                  </a:lnTo>
                  <a:lnTo>
                    <a:pt x="118" y="1007"/>
                  </a:lnTo>
                  <a:lnTo>
                    <a:pt x="118" y="1006"/>
                  </a:lnTo>
                  <a:lnTo>
                    <a:pt x="117" y="1006"/>
                  </a:lnTo>
                  <a:lnTo>
                    <a:pt x="118" y="1007"/>
                  </a:lnTo>
                  <a:lnTo>
                    <a:pt x="119" y="1008"/>
                  </a:lnTo>
                  <a:lnTo>
                    <a:pt x="119" y="1010"/>
                  </a:lnTo>
                  <a:lnTo>
                    <a:pt x="120" y="1010"/>
                  </a:lnTo>
                  <a:lnTo>
                    <a:pt x="120" y="1012"/>
                  </a:lnTo>
                  <a:lnTo>
                    <a:pt x="119" y="1012"/>
                  </a:lnTo>
                  <a:lnTo>
                    <a:pt x="119" y="1013"/>
                  </a:lnTo>
                  <a:lnTo>
                    <a:pt x="119" y="1014"/>
                  </a:lnTo>
                  <a:lnTo>
                    <a:pt x="119" y="1015"/>
                  </a:lnTo>
                  <a:lnTo>
                    <a:pt x="118" y="1015"/>
                  </a:lnTo>
                  <a:lnTo>
                    <a:pt x="118" y="1014"/>
                  </a:lnTo>
                  <a:lnTo>
                    <a:pt x="118" y="1013"/>
                  </a:lnTo>
                  <a:lnTo>
                    <a:pt x="117" y="1012"/>
                  </a:lnTo>
                  <a:lnTo>
                    <a:pt x="117" y="1010"/>
                  </a:lnTo>
                  <a:lnTo>
                    <a:pt x="116" y="1010"/>
                  </a:lnTo>
                  <a:lnTo>
                    <a:pt x="116" y="1008"/>
                  </a:lnTo>
                  <a:lnTo>
                    <a:pt x="115" y="1008"/>
                  </a:lnTo>
                  <a:lnTo>
                    <a:pt x="116" y="1007"/>
                  </a:lnTo>
                  <a:lnTo>
                    <a:pt x="115" y="1007"/>
                  </a:lnTo>
                  <a:lnTo>
                    <a:pt x="115" y="1006"/>
                  </a:lnTo>
                  <a:lnTo>
                    <a:pt x="113" y="1006"/>
                  </a:lnTo>
                  <a:lnTo>
                    <a:pt x="115" y="1005"/>
                  </a:lnTo>
                  <a:lnTo>
                    <a:pt x="113" y="1005"/>
                  </a:lnTo>
                  <a:lnTo>
                    <a:pt x="111" y="1004"/>
                  </a:lnTo>
                  <a:lnTo>
                    <a:pt x="111" y="1003"/>
                  </a:lnTo>
                  <a:lnTo>
                    <a:pt x="110" y="1003"/>
                  </a:lnTo>
                  <a:lnTo>
                    <a:pt x="110" y="1002"/>
                  </a:lnTo>
                  <a:lnTo>
                    <a:pt x="111" y="1001"/>
                  </a:lnTo>
                  <a:lnTo>
                    <a:pt x="111" y="1002"/>
                  </a:lnTo>
                  <a:lnTo>
                    <a:pt x="113" y="1002"/>
                  </a:lnTo>
                  <a:lnTo>
                    <a:pt x="113" y="1003"/>
                  </a:lnTo>
                  <a:lnTo>
                    <a:pt x="115" y="1003"/>
                  </a:lnTo>
                  <a:lnTo>
                    <a:pt x="115" y="1004"/>
                  </a:lnTo>
                  <a:lnTo>
                    <a:pt x="116" y="1004"/>
                  </a:lnTo>
                  <a:lnTo>
                    <a:pt x="116" y="1005"/>
                  </a:lnTo>
                  <a:lnTo>
                    <a:pt x="117" y="1005"/>
                  </a:lnTo>
                  <a:lnTo>
                    <a:pt x="117" y="1004"/>
                  </a:lnTo>
                  <a:lnTo>
                    <a:pt x="116" y="1004"/>
                  </a:lnTo>
                  <a:lnTo>
                    <a:pt x="116" y="1003"/>
                  </a:lnTo>
                  <a:lnTo>
                    <a:pt x="115" y="1003"/>
                  </a:lnTo>
                  <a:lnTo>
                    <a:pt x="113" y="1002"/>
                  </a:lnTo>
                  <a:lnTo>
                    <a:pt x="113" y="1001"/>
                  </a:lnTo>
                  <a:lnTo>
                    <a:pt x="113" y="999"/>
                  </a:lnTo>
                  <a:lnTo>
                    <a:pt x="113" y="998"/>
                  </a:lnTo>
                  <a:lnTo>
                    <a:pt x="113" y="997"/>
                  </a:lnTo>
                  <a:lnTo>
                    <a:pt x="115" y="997"/>
                  </a:lnTo>
                  <a:lnTo>
                    <a:pt x="115" y="998"/>
                  </a:lnTo>
                  <a:lnTo>
                    <a:pt x="116" y="998"/>
                  </a:lnTo>
                  <a:lnTo>
                    <a:pt x="115" y="997"/>
                  </a:lnTo>
                  <a:lnTo>
                    <a:pt x="115" y="996"/>
                  </a:lnTo>
                  <a:lnTo>
                    <a:pt x="113" y="996"/>
                  </a:lnTo>
                  <a:lnTo>
                    <a:pt x="113" y="997"/>
                  </a:lnTo>
                  <a:lnTo>
                    <a:pt x="111" y="997"/>
                  </a:lnTo>
                  <a:lnTo>
                    <a:pt x="110" y="997"/>
                  </a:lnTo>
                  <a:lnTo>
                    <a:pt x="110" y="996"/>
                  </a:lnTo>
                  <a:lnTo>
                    <a:pt x="110" y="995"/>
                  </a:lnTo>
                  <a:lnTo>
                    <a:pt x="109" y="995"/>
                  </a:lnTo>
                  <a:lnTo>
                    <a:pt x="110" y="993"/>
                  </a:lnTo>
                  <a:lnTo>
                    <a:pt x="109" y="993"/>
                  </a:lnTo>
                  <a:lnTo>
                    <a:pt x="109" y="995"/>
                  </a:lnTo>
                  <a:lnTo>
                    <a:pt x="108" y="995"/>
                  </a:lnTo>
                  <a:lnTo>
                    <a:pt x="108" y="993"/>
                  </a:lnTo>
                  <a:lnTo>
                    <a:pt x="108" y="992"/>
                  </a:lnTo>
                  <a:lnTo>
                    <a:pt x="109" y="991"/>
                  </a:lnTo>
                  <a:lnTo>
                    <a:pt x="109" y="990"/>
                  </a:lnTo>
                  <a:lnTo>
                    <a:pt x="109" y="988"/>
                  </a:lnTo>
                  <a:lnTo>
                    <a:pt x="110" y="990"/>
                  </a:lnTo>
                  <a:lnTo>
                    <a:pt x="111" y="992"/>
                  </a:lnTo>
                  <a:lnTo>
                    <a:pt x="113" y="993"/>
                  </a:lnTo>
                  <a:lnTo>
                    <a:pt x="113" y="992"/>
                  </a:lnTo>
                  <a:lnTo>
                    <a:pt x="111" y="992"/>
                  </a:lnTo>
                  <a:lnTo>
                    <a:pt x="111" y="991"/>
                  </a:lnTo>
                  <a:lnTo>
                    <a:pt x="110" y="990"/>
                  </a:lnTo>
                  <a:lnTo>
                    <a:pt x="110" y="988"/>
                  </a:lnTo>
                  <a:lnTo>
                    <a:pt x="109" y="988"/>
                  </a:lnTo>
                  <a:lnTo>
                    <a:pt x="109" y="987"/>
                  </a:lnTo>
                  <a:lnTo>
                    <a:pt x="109" y="986"/>
                  </a:lnTo>
                  <a:lnTo>
                    <a:pt x="110" y="986"/>
                  </a:lnTo>
                  <a:lnTo>
                    <a:pt x="110" y="987"/>
                  </a:lnTo>
                  <a:lnTo>
                    <a:pt x="111" y="987"/>
                  </a:lnTo>
                  <a:lnTo>
                    <a:pt x="111" y="986"/>
                  </a:lnTo>
                  <a:lnTo>
                    <a:pt x="110" y="986"/>
                  </a:lnTo>
                  <a:lnTo>
                    <a:pt x="110" y="985"/>
                  </a:lnTo>
                  <a:lnTo>
                    <a:pt x="111" y="985"/>
                  </a:lnTo>
                  <a:lnTo>
                    <a:pt x="113" y="984"/>
                  </a:lnTo>
                  <a:lnTo>
                    <a:pt x="113" y="983"/>
                  </a:lnTo>
                  <a:lnTo>
                    <a:pt x="113" y="982"/>
                  </a:lnTo>
                  <a:lnTo>
                    <a:pt x="115" y="983"/>
                  </a:lnTo>
                  <a:lnTo>
                    <a:pt x="116" y="982"/>
                  </a:lnTo>
                  <a:lnTo>
                    <a:pt x="115" y="982"/>
                  </a:lnTo>
                  <a:lnTo>
                    <a:pt x="115" y="981"/>
                  </a:lnTo>
                  <a:lnTo>
                    <a:pt x="115" y="980"/>
                  </a:lnTo>
                  <a:lnTo>
                    <a:pt x="116" y="980"/>
                  </a:lnTo>
                  <a:lnTo>
                    <a:pt x="116" y="978"/>
                  </a:lnTo>
                  <a:lnTo>
                    <a:pt x="116" y="976"/>
                  </a:lnTo>
                  <a:lnTo>
                    <a:pt x="117" y="976"/>
                  </a:lnTo>
                  <a:lnTo>
                    <a:pt x="117" y="975"/>
                  </a:lnTo>
                  <a:lnTo>
                    <a:pt x="117" y="974"/>
                  </a:lnTo>
                  <a:lnTo>
                    <a:pt x="118" y="973"/>
                  </a:lnTo>
                  <a:lnTo>
                    <a:pt x="117" y="973"/>
                  </a:lnTo>
                  <a:lnTo>
                    <a:pt x="117" y="972"/>
                  </a:lnTo>
                  <a:lnTo>
                    <a:pt x="116" y="971"/>
                  </a:lnTo>
                  <a:lnTo>
                    <a:pt x="116" y="972"/>
                  </a:lnTo>
                  <a:lnTo>
                    <a:pt x="116" y="973"/>
                  </a:lnTo>
                  <a:lnTo>
                    <a:pt x="116" y="974"/>
                  </a:lnTo>
                  <a:lnTo>
                    <a:pt x="116" y="975"/>
                  </a:lnTo>
                  <a:lnTo>
                    <a:pt x="116" y="976"/>
                  </a:lnTo>
                  <a:lnTo>
                    <a:pt x="115" y="978"/>
                  </a:lnTo>
                  <a:lnTo>
                    <a:pt x="115" y="980"/>
                  </a:lnTo>
                  <a:lnTo>
                    <a:pt x="113" y="981"/>
                  </a:lnTo>
                  <a:lnTo>
                    <a:pt x="113" y="982"/>
                  </a:lnTo>
                  <a:lnTo>
                    <a:pt x="111" y="982"/>
                  </a:lnTo>
                  <a:lnTo>
                    <a:pt x="111" y="981"/>
                  </a:lnTo>
                  <a:lnTo>
                    <a:pt x="111" y="980"/>
                  </a:lnTo>
                  <a:lnTo>
                    <a:pt x="113" y="980"/>
                  </a:lnTo>
                  <a:lnTo>
                    <a:pt x="113" y="978"/>
                  </a:lnTo>
                  <a:lnTo>
                    <a:pt x="115" y="976"/>
                  </a:lnTo>
                  <a:lnTo>
                    <a:pt x="115" y="975"/>
                  </a:lnTo>
                  <a:lnTo>
                    <a:pt x="113" y="975"/>
                  </a:lnTo>
                  <a:lnTo>
                    <a:pt x="113" y="974"/>
                  </a:lnTo>
                  <a:lnTo>
                    <a:pt x="113" y="973"/>
                  </a:lnTo>
                  <a:lnTo>
                    <a:pt x="113" y="972"/>
                  </a:lnTo>
                  <a:lnTo>
                    <a:pt x="113" y="971"/>
                  </a:lnTo>
                  <a:lnTo>
                    <a:pt x="113" y="970"/>
                  </a:lnTo>
                  <a:lnTo>
                    <a:pt x="113" y="969"/>
                  </a:lnTo>
                  <a:lnTo>
                    <a:pt x="111" y="969"/>
                  </a:lnTo>
                  <a:lnTo>
                    <a:pt x="111" y="968"/>
                  </a:lnTo>
                  <a:lnTo>
                    <a:pt x="113" y="967"/>
                  </a:lnTo>
                  <a:lnTo>
                    <a:pt x="115" y="965"/>
                  </a:lnTo>
                  <a:lnTo>
                    <a:pt x="113" y="965"/>
                  </a:lnTo>
                  <a:lnTo>
                    <a:pt x="113" y="964"/>
                  </a:lnTo>
                  <a:lnTo>
                    <a:pt x="113" y="962"/>
                  </a:lnTo>
                  <a:lnTo>
                    <a:pt x="113" y="961"/>
                  </a:lnTo>
                  <a:lnTo>
                    <a:pt x="111" y="961"/>
                  </a:lnTo>
                  <a:lnTo>
                    <a:pt x="110" y="961"/>
                  </a:lnTo>
                  <a:lnTo>
                    <a:pt x="109" y="961"/>
                  </a:lnTo>
                  <a:lnTo>
                    <a:pt x="109" y="960"/>
                  </a:lnTo>
                  <a:lnTo>
                    <a:pt x="108" y="959"/>
                  </a:lnTo>
                  <a:lnTo>
                    <a:pt x="107" y="959"/>
                  </a:lnTo>
                  <a:lnTo>
                    <a:pt x="106" y="957"/>
                  </a:lnTo>
                  <a:lnTo>
                    <a:pt x="105" y="957"/>
                  </a:lnTo>
                  <a:lnTo>
                    <a:pt x="104" y="957"/>
                  </a:lnTo>
                  <a:lnTo>
                    <a:pt x="103" y="956"/>
                  </a:lnTo>
                  <a:lnTo>
                    <a:pt x="101" y="956"/>
                  </a:lnTo>
                  <a:lnTo>
                    <a:pt x="100" y="955"/>
                  </a:lnTo>
                  <a:lnTo>
                    <a:pt x="97" y="953"/>
                  </a:lnTo>
                  <a:lnTo>
                    <a:pt x="97" y="952"/>
                  </a:lnTo>
                  <a:lnTo>
                    <a:pt x="96" y="952"/>
                  </a:lnTo>
                  <a:lnTo>
                    <a:pt x="95" y="952"/>
                  </a:lnTo>
                  <a:lnTo>
                    <a:pt x="94" y="952"/>
                  </a:lnTo>
                  <a:lnTo>
                    <a:pt x="94" y="951"/>
                  </a:lnTo>
                  <a:lnTo>
                    <a:pt x="94" y="950"/>
                  </a:lnTo>
                  <a:lnTo>
                    <a:pt x="94" y="949"/>
                  </a:lnTo>
                  <a:lnTo>
                    <a:pt x="92" y="947"/>
                  </a:lnTo>
                  <a:lnTo>
                    <a:pt x="93" y="944"/>
                  </a:lnTo>
                  <a:lnTo>
                    <a:pt x="92" y="944"/>
                  </a:lnTo>
                  <a:lnTo>
                    <a:pt x="89" y="942"/>
                  </a:lnTo>
                  <a:lnTo>
                    <a:pt x="90" y="941"/>
                  </a:lnTo>
                  <a:lnTo>
                    <a:pt x="89" y="939"/>
                  </a:lnTo>
                  <a:lnTo>
                    <a:pt x="89" y="938"/>
                  </a:lnTo>
                  <a:lnTo>
                    <a:pt x="88" y="937"/>
                  </a:lnTo>
                  <a:lnTo>
                    <a:pt x="87" y="936"/>
                  </a:lnTo>
                  <a:lnTo>
                    <a:pt x="86" y="934"/>
                  </a:lnTo>
                  <a:lnTo>
                    <a:pt x="86" y="932"/>
                  </a:lnTo>
                  <a:lnTo>
                    <a:pt x="85" y="929"/>
                  </a:lnTo>
                  <a:lnTo>
                    <a:pt x="84" y="927"/>
                  </a:lnTo>
                  <a:lnTo>
                    <a:pt x="82" y="926"/>
                  </a:lnTo>
                  <a:lnTo>
                    <a:pt x="82" y="925"/>
                  </a:lnTo>
                  <a:lnTo>
                    <a:pt x="81" y="925"/>
                  </a:lnTo>
                  <a:lnTo>
                    <a:pt x="81" y="923"/>
                  </a:lnTo>
                  <a:lnTo>
                    <a:pt x="80" y="922"/>
                  </a:lnTo>
                  <a:lnTo>
                    <a:pt x="78" y="921"/>
                  </a:lnTo>
                  <a:lnTo>
                    <a:pt x="78" y="919"/>
                  </a:lnTo>
                  <a:lnTo>
                    <a:pt x="77" y="917"/>
                  </a:lnTo>
                  <a:lnTo>
                    <a:pt x="78" y="917"/>
                  </a:lnTo>
                  <a:lnTo>
                    <a:pt x="77" y="916"/>
                  </a:lnTo>
                  <a:lnTo>
                    <a:pt x="76" y="915"/>
                  </a:lnTo>
                  <a:lnTo>
                    <a:pt x="76" y="914"/>
                  </a:lnTo>
                  <a:lnTo>
                    <a:pt x="75" y="914"/>
                  </a:lnTo>
                  <a:lnTo>
                    <a:pt x="74" y="912"/>
                  </a:lnTo>
                  <a:lnTo>
                    <a:pt x="74" y="911"/>
                  </a:lnTo>
                  <a:lnTo>
                    <a:pt x="73" y="911"/>
                  </a:lnTo>
                  <a:lnTo>
                    <a:pt x="71" y="910"/>
                  </a:lnTo>
                  <a:lnTo>
                    <a:pt x="70" y="908"/>
                  </a:lnTo>
                  <a:lnTo>
                    <a:pt x="70" y="907"/>
                  </a:lnTo>
                  <a:lnTo>
                    <a:pt x="70" y="906"/>
                  </a:lnTo>
                  <a:lnTo>
                    <a:pt x="69" y="906"/>
                  </a:lnTo>
                  <a:lnTo>
                    <a:pt x="69" y="905"/>
                  </a:lnTo>
                  <a:lnTo>
                    <a:pt x="66" y="904"/>
                  </a:lnTo>
                  <a:lnTo>
                    <a:pt x="65" y="904"/>
                  </a:lnTo>
                  <a:lnTo>
                    <a:pt x="65" y="902"/>
                  </a:lnTo>
                  <a:lnTo>
                    <a:pt x="65" y="901"/>
                  </a:lnTo>
                  <a:lnTo>
                    <a:pt x="64" y="901"/>
                  </a:lnTo>
                  <a:lnTo>
                    <a:pt x="63" y="900"/>
                  </a:lnTo>
                  <a:lnTo>
                    <a:pt x="62" y="900"/>
                  </a:lnTo>
                  <a:lnTo>
                    <a:pt x="62" y="899"/>
                  </a:lnTo>
                  <a:lnTo>
                    <a:pt x="62" y="898"/>
                  </a:lnTo>
                  <a:lnTo>
                    <a:pt x="61" y="898"/>
                  </a:lnTo>
                  <a:lnTo>
                    <a:pt x="61" y="896"/>
                  </a:lnTo>
                  <a:lnTo>
                    <a:pt x="62" y="895"/>
                  </a:lnTo>
                  <a:lnTo>
                    <a:pt x="62" y="894"/>
                  </a:lnTo>
                  <a:lnTo>
                    <a:pt x="61" y="894"/>
                  </a:lnTo>
                  <a:lnTo>
                    <a:pt x="61" y="893"/>
                  </a:lnTo>
                  <a:lnTo>
                    <a:pt x="60" y="893"/>
                  </a:lnTo>
                  <a:lnTo>
                    <a:pt x="60" y="892"/>
                  </a:lnTo>
                  <a:lnTo>
                    <a:pt x="59" y="892"/>
                  </a:lnTo>
                  <a:lnTo>
                    <a:pt x="59" y="891"/>
                  </a:lnTo>
                  <a:lnTo>
                    <a:pt x="58" y="891"/>
                  </a:lnTo>
                  <a:lnTo>
                    <a:pt x="58" y="890"/>
                  </a:lnTo>
                  <a:lnTo>
                    <a:pt x="56" y="890"/>
                  </a:lnTo>
                  <a:lnTo>
                    <a:pt x="55" y="891"/>
                  </a:lnTo>
                  <a:lnTo>
                    <a:pt x="53" y="892"/>
                  </a:lnTo>
                  <a:lnTo>
                    <a:pt x="51" y="893"/>
                  </a:lnTo>
                  <a:lnTo>
                    <a:pt x="50" y="893"/>
                  </a:lnTo>
                  <a:lnTo>
                    <a:pt x="49" y="893"/>
                  </a:lnTo>
                  <a:lnTo>
                    <a:pt x="48" y="894"/>
                  </a:lnTo>
                  <a:lnTo>
                    <a:pt x="49" y="894"/>
                  </a:lnTo>
                  <a:lnTo>
                    <a:pt x="49" y="895"/>
                  </a:lnTo>
                  <a:lnTo>
                    <a:pt x="48" y="896"/>
                  </a:lnTo>
                  <a:lnTo>
                    <a:pt x="47" y="896"/>
                  </a:lnTo>
                  <a:lnTo>
                    <a:pt x="47" y="898"/>
                  </a:lnTo>
                  <a:lnTo>
                    <a:pt x="47" y="900"/>
                  </a:lnTo>
                  <a:lnTo>
                    <a:pt x="46" y="902"/>
                  </a:lnTo>
                  <a:lnTo>
                    <a:pt x="44" y="902"/>
                  </a:lnTo>
                  <a:lnTo>
                    <a:pt x="43" y="902"/>
                  </a:lnTo>
                  <a:lnTo>
                    <a:pt x="42" y="904"/>
                  </a:lnTo>
                  <a:lnTo>
                    <a:pt x="41" y="904"/>
                  </a:lnTo>
                  <a:lnTo>
                    <a:pt x="41" y="905"/>
                  </a:lnTo>
                  <a:lnTo>
                    <a:pt x="40" y="905"/>
                  </a:lnTo>
                  <a:lnTo>
                    <a:pt x="39" y="906"/>
                  </a:lnTo>
                  <a:lnTo>
                    <a:pt x="38" y="906"/>
                  </a:lnTo>
                  <a:lnTo>
                    <a:pt x="36" y="907"/>
                  </a:lnTo>
                  <a:lnTo>
                    <a:pt x="36" y="906"/>
                  </a:lnTo>
                  <a:lnTo>
                    <a:pt x="36" y="905"/>
                  </a:lnTo>
                  <a:lnTo>
                    <a:pt x="35" y="902"/>
                  </a:lnTo>
                  <a:lnTo>
                    <a:pt x="35" y="901"/>
                  </a:lnTo>
                  <a:lnTo>
                    <a:pt x="33" y="899"/>
                  </a:lnTo>
                  <a:lnTo>
                    <a:pt x="31" y="898"/>
                  </a:lnTo>
                  <a:lnTo>
                    <a:pt x="30" y="896"/>
                  </a:lnTo>
                  <a:lnTo>
                    <a:pt x="28" y="894"/>
                  </a:lnTo>
                  <a:lnTo>
                    <a:pt x="27" y="893"/>
                  </a:lnTo>
                  <a:lnTo>
                    <a:pt x="26" y="892"/>
                  </a:lnTo>
                  <a:lnTo>
                    <a:pt x="25" y="891"/>
                  </a:lnTo>
                  <a:lnTo>
                    <a:pt x="25" y="890"/>
                  </a:lnTo>
                  <a:lnTo>
                    <a:pt x="24" y="887"/>
                  </a:lnTo>
                  <a:lnTo>
                    <a:pt x="23" y="887"/>
                  </a:lnTo>
                  <a:lnTo>
                    <a:pt x="20" y="885"/>
                  </a:lnTo>
                  <a:lnTo>
                    <a:pt x="19" y="885"/>
                  </a:lnTo>
                  <a:lnTo>
                    <a:pt x="19" y="884"/>
                  </a:lnTo>
                  <a:lnTo>
                    <a:pt x="18" y="883"/>
                  </a:lnTo>
                  <a:lnTo>
                    <a:pt x="18" y="882"/>
                  </a:lnTo>
                  <a:lnTo>
                    <a:pt x="19" y="880"/>
                  </a:lnTo>
                  <a:lnTo>
                    <a:pt x="19" y="879"/>
                  </a:lnTo>
                  <a:lnTo>
                    <a:pt x="19" y="878"/>
                  </a:lnTo>
                  <a:lnTo>
                    <a:pt x="17" y="878"/>
                  </a:lnTo>
                  <a:lnTo>
                    <a:pt x="16" y="879"/>
                  </a:lnTo>
                  <a:lnTo>
                    <a:pt x="15" y="879"/>
                  </a:lnTo>
                  <a:lnTo>
                    <a:pt x="14" y="879"/>
                  </a:lnTo>
                  <a:lnTo>
                    <a:pt x="13" y="879"/>
                  </a:lnTo>
                  <a:lnTo>
                    <a:pt x="12" y="880"/>
                  </a:lnTo>
                  <a:lnTo>
                    <a:pt x="12" y="881"/>
                  </a:lnTo>
                  <a:lnTo>
                    <a:pt x="10" y="881"/>
                  </a:lnTo>
                  <a:lnTo>
                    <a:pt x="8" y="880"/>
                  </a:lnTo>
                  <a:lnTo>
                    <a:pt x="7" y="880"/>
                  </a:lnTo>
                  <a:lnTo>
                    <a:pt x="5" y="879"/>
                  </a:lnTo>
                  <a:lnTo>
                    <a:pt x="5" y="880"/>
                  </a:lnTo>
                  <a:lnTo>
                    <a:pt x="4" y="880"/>
                  </a:lnTo>
                  <a:lnTo>
                    <a:pt x="4" y="881"/>
                  </a:lnTo>
                  <a:lnTo>
                    <a:pt x="3" y="880"/>
                  </a:lnTo>
                  <a:lnTo>
                    <a:pt x="2" y="880"/>
                  </a:lnTo>
                  <a:lnTo>
                    <a:pt x="1" y="879"/>
                  </a:lnTo>
                  <a:lnTo>
                    <a:pt x="0" y="879"/>
                  </a:lnTo>
                  <a:lnTo>
                    <a:pt x="0" y="876"/>
                  </a:lnTo>
                  <a:lnTo>
                    <a:pt x="0" y="873"/>
                  </a:lnTo>
                  <a:lnTo>
                    <a:pt x="0" y="869"/>
                  </a:lnTo>
                  <a:lnTo>
                    <a:pt x="0" y="866"/>
                  </a:lnTo>
                  <a:lnTo>
                    <a:pt x="0" y="864"/>
                  </a:lnTo>
                  <a:lnTo>
                    <a:pt x="0" y="860"/>
                  </a:lnTo>
                  <a:lnTo>
                    <a:pt x="0" y="856"/>
                  </a:lnTo>
                  <a:lnTo>
                    <a:pt x="0" y="854"/>
                  </a:lnTo>
                  <a:lnTo>
                    <a:pt x="0" y="850"/>
                  </a:lnTo>
                  <a:lnTo>
                    <a:pt x="0" y="847"/>
                  </a:lnTo>
                  <a:lnTo>
                    <a:pt x="0" y="845"/>
                  </a:lnTo>
                  <a:lnTo>
                    <a:pt x="0" y="841"/>
                  </a:lnTo>
                  <a:lnTo>
                    <a:pt x="0" y="837"/>
                  </a:lnTo>
                  <a:lnTo>
                    <a:pt x="0" y="835"/>
                  </a:lnTo>
                  <a:lnTo>
                    <a:pt x="0" y="832"/>
                  </a:lnTo>
                  <a:lnTo>
                    <a:pt x="0" y="828"/>
                  </a:lnTo>
                  <a:lnTo>
                    <a:pt x="0" y="824"/>
                  </a:lnTo>
                  <a:lnTo>
                    <a:pt x="0" y="821"/>
                  </a:lnTo>
                  <a:lnTo>
                    <a:pt x="0" y="819"/>
                  </a:lnTo>
                  <a:lnTo>
                    <a:pt x="0" y="815"/>
                  </a:lnTo>
                  <a:lnTo>
                    <a:pt x="0" y="811"/>
                  </a:lnTo>
                  <a:lnTo>
                    <a:pt x="0" y="808"/>
                  </a:lnTo>
                  <a:lnTo>
                    <a:pt x="0" y="804"/>
                  </a:lnTo>
                  <a:lnTo>
                    <a:pt x="0" y="801"/>
                  </a:lnTo>
                  <a:lnTo>
                    <a:pt x="0" y="798"/>
                  </a:lnTo>
                  <a:lnTo>
                    <a:pt x="0" y="795"/>
                  </a:lnTo>
                  <a:lnTo>
                    <a:pt x="0" y="791"/>
                  </a:lnTo>
                  <a:lnTo>
                    <a:pt x="0" y="788"/>
                  </a:lnTo>
                  <a:lnTo>
                    <a:pt x="0" y="785"/>
                  </a:lnTo>
                  <a:lnTo>
                    <a:pt x="0" y="780"/>
                  </a:lnTo>
                  <a:lnTo>
                    <a:pt x="0" y="777"/>
                  </a:lnTo>
                  <a:lnTo>
                    <a:pt x="0" y="774"/>
                  </a:lnTo>
                  <a:lnTo>
                    <a:pt x="0" y="770"/>
                  </a:lnTo>
                  <a:lnTo>
                    <a:pt x="0" y="767"/>
                  </a:lnTo>
                  <a:lnTo>
                    <a:pt x="0" y="763"/>
                  </a:lnTo>
                  <a:lnTo>
                    <a:pt x="0" y="758"/>
                  </a:lnTo>
                  <a:lnTo>
                    <a:pt x="0" y="755"/>
                  </a:lnTo>
                  <a:lnTo>
                    <a:pt x="0" y="752"/>
                  </a:lnTo>
                  <a:lnTo>
                    <a:pt x="0" y="747"/>
                  </a:lnTo>
                  <a:lnTo>
                    <a:pt x="0" y="744"/>
                  </a:lnTo>
                  <a:lnTo>
                    <a:pt x="0" y="741"/>
                  </a:lnTo>
                  <a:lnTo>
                    <a:pt x="0" y="738"/>
                  </a:lnTo>
                  <a:lnTo>
                    <a:pt x="0" y="732"/>
                  </a:lnTo>
                  <a:lnTo>
                    <a:pt x="0" y="729"/>
                  </a:lnTo>
                  <a:lnTo>
                    <a:pt x="0" y="725"/>
                  </a:lnTo>
                  <a:lnTo>
                    <a:pt x="0" y="722"/>
                  </a:lnTo>
                  <a:lnTo>
                    <a:pt x="0" y="717"/>
                  </a:lnTo>
                  <a:lnTo>
                    <a:pt x="0" y="713"/>
                  </a:lnTo>
                  <a:lnTo>
                    <a:pt x="0" y="710"/>
                  </a:lnTo>
                  <a:lnTo>
                    <a:pt x="0" y="705"/>
                  </a:lnTo>
                  <a:lnTo>
                    <a:pt x="0" y="701"/>
                  </a:lnTo>
                  <a:lnTo>
                    <a:pt x="0" y="698"/>
                  </a:lnTo>
                  <a:lnTo>
                    <a:pt x="0" y="694"/>
                  </a:lnTo>
                  <a:lnTo>
                    <a:pt x="0" y="689"/>
                  </a:lnTo>
                  <a:lnTo>
                    <a:pt x="0" y="685"/>
                  </a:lnTo>
                  <a:lnTo>
                    <a:pt x="0" y="682"/>
                  </a:lnTo>
                  <a:lnTo>
                    <a:pt x="0" y="678"/>
                  </a:lnTo>
                  <a:lnTo>
                    <a:pt x="0" y="673"/>
                  </a:lnTo>
                  <a:lnTo>
                    <a:pt x="0" y="669"/>
                  </a:lnTo>
                  <a:lnTo>
                    <a:pt x="0" y="665"/>
                  </a:lnTo>
                  <a:lnTo>
                    <a:pt x="0" y="661"/>
                  </a:lnTo>
                  <a:lnTo>
                    <a:pt x="0" y="656"/>
                  </a:lnTo>
                  <a:lnTo>
                    <a:pt x="0" y="652"/>
                  </a:lnTo>
                  <a:lnTo>
                    <a:pt x="0" y="649"/>
                  </a:lnTo>
                  <a:lnTo>
                    <a:pt x="1" y="649"/>
                  </a:lnTo>
                  <a:lnTo>
                    <a:pt x="2" y="649"/>
                  </a:lnTo>
                  <a:lnTo>
                    <a:pt x="3" y="649"/>
                  </a:lnTo>
                  <a:lnTo>
                    <a:pt x="5" y="650"/>
                  </a:lnTo>
                  <a:lnTo>
                    <a:pt x="8" y="650"/>
                  </a:lnTo>
                  <a:lnTo>
                    <a:pt x="9" y="649"/>
                  </a:lnTo>
                  <a:lnTo>
                    <a:pt x="12" y="649"/>
                  </a:lnTo>
                  <a:lnTo>
                    <a:pt x="14" y="650"/>
                  </a:lnTo>
                  <a:lnTo>
                    <a:pt x="16" y="651"/>
                  </a:lnTo>
                  <a:lnTo>
                    <a:pt x="17" y="652"/>
                  </a:lnTo>
                  <a:lnTo>
                    <a:pt x="18" y="652"/>
                  </a:lnTo>
                  <a:lnTo>
                    <a:pt x="19" y="652"/>
                  </a:lnTo>
                  <a:lnTo>
                    <a:pt x="19" y="653"/>
                  </a:lnTo>
                  <a:lnTo>
                    <a:pt x="19" y="654"/>
                  </a:lnTo>
                  <a:lnTo>
                    <a:pt x="20" y="654"/>
                  </a:lnTo>
                  <a:lnTo>
                    <a:pt x="20" y="655"/>
                  </a:lnTo>
                  <a:lnTo>
                    <a:pt x="24" y="656"/>
                  </a:lnTo>
                  <a:lnTo>
                    <a:pt x="25" y="658"/>
                  </a:lnTo>
                  <a:lnTo>
                    <a:pt x="25" y="659"/>
                  </a:lnTo>
                  <a:lnTo>
                    <a:pt x="26" y="659"/>
                  </a:lnTo>
                  <a:lnTo>
                    <a:pt x="26" y="661"/>
                  </a:lnTo>
                  <a:lnTo>
                    <a:pt x="27" y="661"/>
                  </a:lnTo>
                  <a:lnTo>
                    <a:pt x="27" y="659"/>
                  </a:lnTo>
                  <a:lnTo>
                    <a:pt x="28" y="661"/>
                  </a:lnTo>
                  <a:lnTo>
                    <a:pt x="28" y="662"/>
                  </a:lnTo>
                  <a:lnTo>
                    <a:pt x="30" y="663"/>
                  </a:lnTo>
                  <a:lnTo>
                    <a:pt x="32" y="664"/>
                  </a:lnTo>
                  <a:lnTo>
                    <a:pt x="36" y="666"/>
                  </a:lnTo>
                  <a:lnTo>
                    <a:pt x="36" y="667"/>
                  </a:lnTo>
                  <a:lnTo>
                    <a:pt x="39" y="667"/>
                  </a:lnTo>
                  <a:lnTo>
                    <a:pt x="39" y="669"/>
                  </a:lnTo>
                  <a:lnTo>
                    <a:pt x="41" y="669"/>
                  </a:lnTo>
                  <a:lnTo>
                    <a:pt x="42" y="669"/>
                  </a:lnTo>
                  <a:lnTo>
                    <a:pt x="43" y="670"/>
                  </a:lnTo>
                  <a:lnTo>
                    <a:pt x="43" y="671"/>
                  </a:lnTo>
                  <a:lnTo>
                    <a:pt x="44" y="671"/>
                  </a:lnTo>
                  <a:lnTo>
                    <a:pt x="44" y="670"/>
                  </a:lnTo>
                  <a:lnTo>
                    <a:pt x="46" y="670"/>
                  </a:lnTo>
                  <a:lnTo>
                    <a:pt x="47" y="670"/>
                  </a:lnTo>
                  <a:lnTo>
                    <a:pt x="49" y="670"/>
                  </a:lnTo>
                  <a:lnTo>
                    <a:pt x="50" y="670"/>
                  </a:lnTo>
                  <a:lnTo>
                    <a:pt x="53" y="671"/>
                  </a:lnTo>
                  <a:lnTo>
                    <a:pt x="53" y="672"/>
                  </a:lnTo>
                  <a:lnTo>
                    <a:pt x="54" y="672"/>
                  </a:lnTo>
                  <a:lnTo>
                    <a:pt x="54" y="673"/>
                  </a:lnTo>
                  <a:lnTo>
                    <a:pt x="55" y="673"/>
                  </a:lnTo>
                  <a:lnTo>
                    <a:pt x="56" y="674"/>
                  </a:lnTo>
                  <a:lnTo>
                    <a:pt x="58" y="674"/>
                  </a:lnTo>
                  <a:lnTo>
                    <a:pt x="58" y="676"/>
                  </a:lnTo>
                  <a:lnTo>
                    <a:pt x="59" y="676"/>
                  </a:lnTo>
                  <a:lnTo>
                    <a:pt x="60" y="677"/>
                  </a:lnTo>
                  <a:lnTo>
                    <a:pt x="60" y="676"/>
                  </a:lnTo>
                  <a:lnTo>
                    <a:pt x="59" y="674"/>
                  </a:lnTo>
                  <a:lnTo>
                    <a:pt x="59" y="673"/>
                  </a:lnTo>
                  <a:lnTo>
                    <a:pt x="58" y="673"/>
                  </a:lnTo>
                  <a:lnTo>
                    <a:pt x="58" y="672"/>
                  </a:lnTo>
                  <a:lnTo>
                    <a:pt x="56" y="672"/>
                  </a:lnTo>
                  <a:lnTo>
                    <a:pt x="56" y="671"/>
                  </a:lnTo>
                  <a:lnTo>
                    <a:pt x="55" y="670"/>
                  </a:lnTo>
                  <a:lnTo>
                    <a:pt x="53" y="670"/>
                  </a:lnTo>
                  <a:lnTo>
                    <a:pt x="51" y="669"/>
                  </a:lnTo>
                  <a:lnTo>
                    <a:pt x="51" y="667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3" y="666"/>
                  </a:lnTo>
                  <a:lnTo>
                    <a:pt x="54" y="667"/>
                  </a:lnTo>
                  <a:lnTo>
                    <a:pt x="55" y="667"/>
                  </a:lnTo>
                  <a:lnTo>
                    <a:pt x="55" y="666"/>
                  </a:lnTo>
                  <a:lnTo>
                    <a:pt x="54" y="666"/>
                  </a:lnTo>
                  <a:lnTo>
                    <a:pt x="54" y="665"/>
                  </a:lnTo>
                  <a:lnTo>
                    <a:pt x="53" y="664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1" y="661"/>
                  </a:lnTo>
                  <a:lnTo>
                    <a:pt x="51" y="659"/>
                  </a:lnTo>
                  <a:lnTo>
                    <a:pt x="53" y="659"/>
                  </a:lnTo>
                  <a:lnTo>
                    <a:pt x="54" y="662"/>
                  </a:lnTo>
                  <a:lnTo>
                    <a:pt x="54" y="661"/>
                  </a:lnTo>
                  <a:lnTo>
                    <a:pt x="53" y="659"/>
                  </a:lnTo>
                  <a:lnTo>
                    <a:pt x="53" y="658"/>
                  </a:lnTo>
                  <a:lnTo>
                    <a:pt x="54" y="658"/>
                  </a:lnTo>
                  <a:lnTo>
                    <a:pt x="54" y="656"/>
                  </a:lnTo>
                  <a:lnTo>
                    <a:pt x="55" y="656"/>
                  </a:lnTo>
                  <a:lnTo>
                    <a:pt x="56" y="656"/>
                  </a:lnTo>
                  <a:lnTo>
                    <a:pt x="58" y="656"/>
                  </a:lnTo>
                  <a:lnTo>
                    <a:pt x="58" y="658"/>
                  </a:lnTo>
                  <a:lnTo>
                    <a:pt x="59" y="658"/>
                  </a:lnTo>
                  <a:lnTo>
                    <a:pt x="60" y="659"/>
                  </a:lnTo>
                  <a:lnTo>
                    <a:pt x="60" y="658"/>
                  </a:lnTo>
                  <a:lnTo>
                    <a:pt x="60" y="656"/>
                  </a:lnTo>
                  <a:lnTo>
                    <a:pt x="59" y="656"/>
                  </a:lnTo>
                  <a:lnTo>
                    <a:pt x="58" y="656"/>
                  </a:lnTo>
                  <a:lnTo>
                    <a:pt x="56" y="655"/>
                  </a:lnTo>
                  <a:lnTo>
                    <a:pt x="58" y="655"/>
                  </a:lnTo>
                  <a:lnTo>
                    <a:pt x="59" y="655"/>
                  </a:lnTo>
                  <a:lnTo>
                    <a:pt x="59" y="654"/>
                  </a:lnTo>
                  <a:lnTo>
                    <a:pt x="60" y="653"/>
                  </a:lnTo>
                  <a:lnTo>
                    <a:pt x="61" y="653"/>
                  </a:lnTo>
                  <a:lnTo>
                    <a:pt x="61" y="652"/>
                  </a:lnTo>
                  <a:lnTo>
                    <a:pt x="62" y="653"/>
                  </a:lnTo>
                  <a:lnTo>
                    <a:pt x="63" y="652"/>
                  </a:lnTo>
                  <a:lnTo>
                    <a:pt x="64" y="652"/>
                  </a:lnTo>
                  <a:lnTo>
                    <a:pt x="64" y="653"/>
                  </a:lnTo>
                  <a:lnTo>
                    <a:pt x="65" y="653"/>
                  </a:lnTo>
                  <a:lnTo>
                    <a:pt x="66" y="653"/>
                  </a:lnTo>
                  <a:lnTo>
                    <a:pt x="66" y="654"/>
                  </a:lnTo>
                  <a:lnTo>
                    <a:pt x="69" y="653"/>
                  </a:lnTo>
                  <a:lnTo>
                    <a:pt x="69" y="652"/>
                  </a:lnTo>
                  <a:lnTo>
                    <a:pt x="66" y="652"/>
                  </a:lnTo>
                  <a:lnTo>
                    <a:pt x="66" y="653"/>
                  </a:lnTo>
                  <a:lnTo>
                    <a:pt x="65" y="652"/>
                  </a:lnTo>
                  <a:lnTo>
                    <a:pt x="65" y="651"/>
                  </a:lnTo>
                  <a:lnTo>
                    <a:pt x="66" y="651"/>
                  </a:lnTo>
                  <a:lnTo>
                    <a:pt x="66" y="650"/>
                  </a:lnTo>
                  <a:lnTo>
                    <a:pt x="69" y="650"/>
                  </a:lnTo>
                  <a:lnTo>
                    <a:pt x="69" y="649"/>
                  </a:lnTo>
                  <a:lnTo>
                    <a:pt x="69" y="648"/>
                  </a:lnTo>
                  <a:lnTo>
                    <a:pt x="70" y="648"/>
                  </a:lnTo>
                  <a:lnTo>
                    <a:pt x="71" y="648"/>
                  </a:lnTo>
                  <a:lnTo>
                    <a:pt x="71" y="649"/>
                  </a:lnTo>
                  <a:lnTo>
                    <a:pt x="70" y="650"/>
                  </a:lnTo>
                  <a:lnTo>
                    <a:pt x="71" y="650"/>
                  </a:lnTo>
                  <a:lnTo>
                    <a:pt x="71" y="651"/>
                  </a:lnTo>
                  <a:lnTo>
                    <a:pt x="72" y="651"/>
                  </a:lnTo>
                  <a:lnTo>
                    <a:pt x="73" y="652"/>
                  </a:lnTo>
                  <a:lnTo>
                    <a:pt x="74" y="652"/>
                  </a:lnTo>
                  <a:lnTo>
                    <a:pt x="74" y="653"/>
                  </a:lnTo>
                  <a:lnTo>
                    <a:pt x="72" y="655"/>
                  </a:lnTo>
                  <a:lnTo>
                    <a:pt x="72" y="656"/>
                  </a:lnTo>
                  <a:lnTo>
                    <a:pt x="72" y="658"/>
                  </a:lnTo>
                  <a:lnTo>
                    <a:pt x="71" y="658"/>
                  </a:lnTo>
                  <a:lnTo>
                    <a:pt x="71" y="659"/>
                  </a:lnTo>
                  <a:lnTo>
                    <a:pt x="70" y="659"/>
                  </a:lnTo>
                  <a:lnTo>
                    <a:pt x="70" y="661"/>
                  </a:lnTo>
                  <a:lnTo>
                    <a:pt x="71" y="661"/>
                  </a:lnTo>
                  <a:lnTo>
                    <a:pt x="71" y="659"/>
                  </a:lnTo>
                  <a:lnTo>
                    <a:pt x="72" y="659"/>
                  </a:lnTo>
                  <a:lnTo>
                    <a:pt x="73" y="659"/>
                  </a:lnTo>
                  <a:lnTo>
                    <a:pt x="73" y="658"/>
                  </a:lnTo>
                  <a:lnTo>
                    <a:pt x="74" y="658"/>
                  </a:lnTo>
                  <a:lnTo>
                    <a:pt x="74" y="656"/>
                  </a:lnTo>
                  <a:lnTo>
                    <a:pt x="75" y="656"/>
                  </a:lnTo>
                  <a:lnTo>
                    <a:pt x="75" y="655"/>
                  </a:lnTo>
                  <a:lnTo>
                    <a:pt x="76" y="655"/>
                  </a:lnTo>
                  <a:lnTo>
                    <a:pt x="77" y="654"/>
                  </a:lnTo>
                  <a:lnTo>
                    <a:pt x="80" y="654"/>
                  </a:lnTo>
                  <a:lnTo>
                    <a:pt x="81" y="654"/>
                  </a:lnTo>
                  <a:lnTo>
                    <a:pt x="82" y="654"/>
                  </a:lnTo>
                  <a:lnTo>
                    <a:pt x="82" y="653"/>
                  </a:lnTo>
                  <a:lnTo>
                    <a:pt x="82" y="652"/>
                  </a:lnTo>
                  <a:lnTo>
                    <a:pt x="82" y="651"/>
                  </a:lnTo>
                  <a:lnTo>
                    <a:pt x="84" y="651"/>
                  </a:lnTo>
                  <a:lnTo>
                    <a:pt x="84" y="650"/>
                  </a:lnTo>
                  <a:lnTo>
                    <a:pt x="82" y="650"/>
                  </a:lnTo>
                  <a:lnTo>
                    <a:pt x="82" y="649"/>
                  </a:lnTo>
                  <a:lnTo>
                    <a:pt x="84" y="649"/>
                  </a:lnTo>
                  <a:lnTo>
                    <a:pt x="84" y="648"/>
                  </a:lnTo>
                  <a:lnTo>
                    <a:pt x="85" y="648"/>
                  </a:lnTo>
                  <a:lnTo>
                    <a:pt x="85" y="649"/>
                  </a:lnTo>
                  <a:lnTo>
                    <a:pt x="86" y="649"/>
                  </a:lnTo>
                  <a:lnTo>
                    <a:pt x="86" y="648"/>
                  </a:lnTo>
                  <a:lnTo>
                    <a:pt x="87" y="648"/>
                  </a:lnTo>
                  <a:lnTo>
                    <a:pt x="87" y="649"/>
                  </a:lnTo>
                  <a:lnTo>
                    <a:pt x="89" y="649"/>
                  </a:lnTo>
                  <a:lnTo>
                    <a:pt x="89" y="648"/>
                  </a:lnTo>
                  <a:lnTo>
                    <a:pt x="89" y="647"/>
                  </a:lnTo>
                  <a:lnTo>
                    <a:pt x="90" y="647"/>
                  </a:lnTo>
                  <a:lnTo>
                    <a:pt x="92" y="647"/>
                  </a:lnTo>
                  <a:lnTo>
                    <a:pt x="92" y="645"/>
                  </a:lnTo>
                  <a:lnTo>
                    <a:pt x="93" y="645"/>
                  </a:lnTo>
                  <a:lnTo>
                    <a:pt x="94" y="643"/>
                  </a:lnTo>
                  <a:lnTo>
                    <a:pt x="95" y="643"/>
                  </a:lnTo>
                  <a:lnTo>
                    <a:pt x="95" y="642"/>
                  </a:lnTo>
                  <a:lnTo>
                    <a:pt x="96" y="642"/>
                  </a:lnTo>
                  <a:lnTo>
                    <a:pt x="96" y="641"/>
                  </a:lnTo>
                  <a:lnTo>
                    <a:pt x="99" y="640"/>
                  </a:lnTo>
                  <a:lnTo>
                    <a:pt x="99" y="639"/>
                  </a:lnTo>
                  <a:lnTo>
                    <a:pt x="100" y="639"/>
                  </a:lnTo>
                  <a:lnTo>
                    <a:pt x="101" y="639"/>
                  </a:lnTo>
                  <a:lnTo>
                    <a:pt x="101" y="640"/>
                  </a:lnTo>
                  <a:lnTo>
                    <a:pt x="103" y="640"/>
                  </a:lnTo>
                  <a:lnTo>
                    <a:pt x="103" y="639"/>
                  </a:lnTo>
                  <a:lnTo>
                    <a:pt x="103" y="638"/>
                  </a:lnTo>
                  <a:lnTo>
                    <a:pt x="104" y="638"/>
                  </a:lnTo>
                  <a:lnTo>
                    <a:pt x="104" y="637"/>
                  </a:lnTo>
                  <a:lnTo>
                    <a:pt x="104" y="636"/>
                  </a:lnTo>
                  <a:lnTo>
                    <a:pt x="105" y="636"/>
                  </a:lnTo>
                  <a:lnTo>
                    <a:pt x="105" y="635"/>
                  </a:lnTo>
                  <a:lnTo>
                    <a:pt x="106" y="635"/>
                  </a:lnTo>
                  <a:lnTo>
                    <a:pt x="107" y="635"/>
                  </a:lnTo>
                  <a:lnTo>
                    <a:pt x="107" y="633"/>
                  </a:lnTo>
                  <a:lnTo>
                    <a:pt x="108" y="633"/>
                  </a:lnTo>
                  <a:lnTo>
                    <a:pt x="109" y="633"/>
                  </a:lnTo>
                  <a:lnTo>
                    <a:pt x="110" y="633"/>
                  </a:lnTo>
                  <a:lnTo>
                    <a:pt x="110" y="635"/>
                  </a:lnTo>
                  <a:lnTo>
                    <a:pt x="111" y="635"/>
                  </a:lnTo>
                  <a:lnTo>
                    <a:pt x="111" y="636"/>
                  </a:lnTo>
                  <a:lnTo>
                    <a:pt x="113" y="635"/>
                  </a:lnTo>
                  <a:lnTo>
                    <a:pt x="115" y="635"/>
                  </a:lnTo>
                  <a:lnTo>
                    <a:pt x="116" y="635"/>
                  </a:lnTo>
                  <a:lnTo>
                    <a:pt x="116" y="633"/>
                  </a:lnTo>
                  <a:lnTo>
                    <a:pt x="116" y="632"/>
                  </a:lnTo>
                  <a:lnTo>
                    <a:pt x="116" y="631"/>
                  </a:lnTo>
                  <a:lnTo>
                    <a:pt x="117" y="631"/>
                  </a:lnTo>
                  <a:lnTo>
                    <a:pt x="118" y="631"/>
                  </a:lnTo>
                  <a:lnTo>
                    <a:pt x="118" y="632"/>
                  </a:lnTo>
                  <a:lnTo>
                    <a:pt x="119" y="632"/>
                  </a:lnTo>
                  <a:lnTo>
                    <a:pt x="119" y="633"/>
                  </a:lnTo>
                  <a:lnTo>
                    <a:pt x="120" y="633"/>
                  </a:lnTo>
                  <a:lnTo>
                    <a:pt x="120" y="635"/>
                  </a:lnTo>
                  <a:lnTo>
                    <a:pt x="119" y="636"/>
                  </a:lnTo>
                  <a:lnTo>
                    <a:pt x="118" y="636"/>
                  </a:lnTo>
                  <a:lnTo>
                    <a:pt x="119" y="637"/>
                  </a:lnTo>
                  <a:lnTo>
                    <a:pt x="118" y="637"/>
                  </a:lnTo>
                  <a:lnTo>
                    <a:pt x="118" y="638"/>
                  </a:lnTo>
                  <a:lnTo>
                    <a:pt x="117" y="638"/>
                  </a:lnTo>
                  <a:lnTo>
                    <a:pt x="117" y="639"/>
                  </a:lnTo>
                  <a:lnTo>
                    <a:pt x="111" y="641"/>
                  </a:lnTo>
                  <a:lnTo>
                    <a:pt x="110" y="642"/>
                  </a:lnTo>
                  <a:lnTo>
                    <a:pt x="110" y="641"/>
                  </a:lnTo>
                  <a:lnTo>
                    <a:pt x="109" y="642"/>
                  </a:lnTo>
                  <a:lnTo>
                    <a:pt x="109" y="643"/>
                  </a:lnTo>
                  <a:lnTo>
                    <a:pt x="108" y="643"/>
                  </a:lnTo>
                  <a:lnTo>
                    <a:pt x="107" y="645"/>
                  </a:lnTo>
                  <a:lnTo>
                    <a:pt x="108" y="645"/>
                  </a:lnTo>
                  <a:lnTo>
                    <a:pt x="107" y="647"/>
                  </a:lnTo>
                  <a:lnTo>
                    <a:pt x="106" y="648"/>
                  </a:lnTo>
                  <a:lnTo>
                    <a:pt x="105" y="648"/>
                  </a:lnTo>
                  <a:lnTo>
                    <a:pt x="105" y="649"/>
                  </a:lnTo>
                  <a:lnTo>
                    <a:pt x="105" y="650"/>
                  </a:lnTo>
                  <a:lnTo>
                    <a:pt x="104" y="650"/>
                  </a:lnTo>
                  <a:lnTo>
                    <a:pt x="103" y="650"/>
                  </a:lnTo>
                  <a:lnTo>
                    <a:pt x="103" y="651"/>
                  </a:lnTo>
                  <a:lnTo>
                    <a:pt x="101" y="651"/>
                  </a:lnTo>
                  <a:lnTo>
                    <a:pt x="100" y="650"/>
                  </a:lnTo>
                  <a:lnTo>
                    <a:pt x="101" y="650"/>
                  </a:lnTo>
                  <a:lnTo>
                    <a:pt x="101" y="649"/>
                  </a:lnTo>
                  <a:lnTo>
                    <a:pt x="100" y="650"/>
                  </a:lnTo>
                  <a:lnTo>
                    <a:pt x="99" y="650"/>
                  </a:lnTo>
                  <a:lnTo>
                    <a:pt x="97" y="650"/>
                  </a:lnTo>
                  <a:lnTo>
                    <a:pt x="96" y="650"/>
                  </a:lnTo>
                  <a:lnTo>
                    <a:pt x="96" y="651"/>
                  </a:lnTo>
                  <a:lnTo>
                    <a:pt x="95" y="650"/>
                  </a:lnTo>
                  <a:lnTo>
                    <a:pt x="94" y="651"/>
                  </a:lnTo>
                  <a:lnTo>
                    <a:pt x="93" y="651"/>
                  </a:lnTo>
                  <a:lnTo>
                    <a:pt x="93" y="652"/>
                  </a:lnTo>
                  <a:lnTo>
                    <a:pt x="92" y="653"/>
                  </a:lnTo>
                  <a:lnTo>
                    <a:pt x="92" y="654"/>
                  </a:lnTo>
                  <a:lnTo>
                    <a:pt x="92" y="655"/>
                  </a:lnTo>
                  <a:lnTo>
                    <a:pt x="92" y="656"/>
                  </a:lnTo>
                  <a:lnTo>
                    <a:pt x="89" y="658"/>
                  </a:lnTo>
                  <a:lnTo>
                    <a:pt x="88" y="658"/>
                  </a:lnTo>
                  <a:lnTo>
                    <a:pt x="88" y="659"/>
                  </a:lnTo>
                  <a:lnTo>
                    <a:pt x="88" y="661"/>
                  </a:lnTo>
                  <a:lnTo>
                    <a:pt x="87" y="659"/>
                  </a:lnTo>
                  <a:lnTo>
                    <a:pt x="87" y="658"/>
                  </a:lnTo>
                  <a:lnTo>
                    <a:pt x="86" y="659"/>
                  </a:lnTo>
                  <a:lnTo>
                    <a:pt x="85" y="659"/>
                  </a:lnTo>
                  <a:lnTo>
                    <a:pt x="85" y="661"/>
                  </a:lnTo>
                  <a:lnTo>
                    <a:pt x="85" y="662"/>
                  </a:lnTo>
                  <a:lnTo>
                    <a:pt x="84" y="663"/>
                  </a:lnTo>
                  <a:lnTo>
                    <a:pt x="84" y="664"/>
                  </a:lnTo>
                  <a:lnTo>
                    <a:pt x="84" y="665"/>
                  </a:lnTo>
                  <a:lnTo>
                    <a:pt x="82" y="665"/>
                  </a:lnTo>
                  <a:lnTo>
                    <a:pt x="81" y="665"/>
                  </a:lnTo>
                  <a:lnTo>
                    <a:pt x="80" y="666"/>
                  </a:lnTo>
                  <a:lnTo>
                    <a:pt x="80" y="667"/>
                  </a:lnTo>
                  <a:lnTo>
                    <a:pt x="80" y="669"/>
                  </a:lnTo>
                  <a:lnTo>
                    <a:pt x="80" y="670"/>
                  </a:lnTo>
                  <a:lnTo>
                    <a:pt x="78" y="671"/>
                  </a:lnTo>
                  <a:lnTo>
                    <a:pt x="78" y="670"/>
                  </a:lnTo>
                  <a:lnTo>
                    <a:pt x="77" y="670"/>
                  </a:lnTo>
                  <a:lnTo>
                    <a:pt x="77" y="671"/>
                  </a:lnTo>
                  <a:lnTo>
                    <a:pt x="77" y="672"/>
                  </a:lnTo>
                  <a:lnTo>
                    <a:pt x="77" y="673"/>
                  </a:lnTo>
                  <a:lnTo>
                    <a:pt x="78" y="673"/>
                  </a:lnTo>
                  <a:lnTo>
                    <a:pt x="78" y="674"/>
                  </a:lnTo>
                  <a:lnTo>
                    <a:pt x="80" y="674"/>
                  </a:lnTo>
                  <a:lnTo>
                    <a:pt x="80" y="673"/>
                  </a:lnTo>
                  <a:lnTo>
                    <a:pt x="81" y="673"/>
                  </a:lnTo>
                  <a:lnTo>
                    <a:pt x="80" y="672"/>
                  </a:lnTo>
                  <a:lnTo>
                    <a:pt x="78" y="673"/>
                  </a:lnTo>
                  <a:lnTo>
                    <a:pt x="78" y="672"/>
                  </a:lnTo>
                  <a:lnTo>
                    <a:pt x="78" y="671"/>
                  </a:lnTo>
                  <a:lnTo>
                    <a:pt x="80" y="671"/>
                  </a:lnTo>
                  <a:lnTo>
                    <a:pt x="81" y="671"/>
                  </a:lnTo>
                  <a:lnTo>
                    <a:pt x="81" y="672"/>
                  </a:lnTo>
                  <a:lnTo>
                    <a:pt x="82" y="672"/>
                  </a:lnTo>
                  <a:lnTo>
                    <a:pt x="84" y="672"/>
                  </a:lnTo>
                  <a:lnTo>
                    <a:pt x="84" y="671"/>
                  </a:lnTo>
                  <a:lnTo>
                    <a:pt x="85" y="672"/>
                  </a:lnTo>
                  <a:lnTo>
                    <a:pt x="86" y="673"/>
                  </a:lnTo>
                  <a:lnTo>
                    <a:pt x="86" y="672"/>
                  </a:lnTo>
                  <a:lnTo>
                    <a:pt x="87" y="672"/>
                  </a:lnTo>
                  <a:lnTo>
                    <a:pt x="88" y="672"/>
                  </a:lnTo>
                  <a:lnTo>
                    <a:pt x="88" y="671"/>
                  </a:lnTo>
                  <a:lnTo>
                    <a:pt x="88" y="670"/>
                  </a:lnTo>
                  <a:lnTo>
                    <a:pt x="87" y="671"/>
                  </a:lnTo>
                  <a:lnTo>
                    <a:pt x="87" y="670"/>
                  </a:lnTo>
                  <a:lnTo>
                    <a:pt x="86" y="670"/>
                  </a:lnTo>
                  <a:lnTo>
                    <a:pt x="85" y="670"/>
                  </a:lnTo>
                  <a:lnTo>
                    <a:pt x="85" y="669"/>
                  </a:lnTo>
                  <a:lnTo>
                    <a:pt x="85" y="667"/>
                  </a:lnTo>
                  <a:lnTo>
                    <a:pt x="84" y="666"/>
                  </a:lnTo>
                  <a:lnTo>
                    <a:pt x="85" y="665"/>
                  </a:lnTo>
                  <a:lnTo>
                    <a:pt x="85" y="664"/>
                  </a:lnTo>
                  <a:lnTo>
                    <a:pt x="86" y="664"/>
                  </a:lnTo>
                  <a:lnTo>
                    <a:pt x="87" y="663"/>
                  </a:lnTo>
                  <a:lnTo>
                    <a:pt x="88" y="663"/>
                  </a:lnTo>
                  <a:lnTo>
                    <a:pt x="89" y="663"/>
                  </a:lnTo>
                  <a:lnTo>
                    <a:pt x="89" y="662"/>
                  </a:lnTo>
                  <a:lnTo>
                    <a:pt x="90" y="662"/>
                  </a:lnTo>
                  <a:lnTo>
                    <a:pt x="90" y="661"/>
                  </a:lnTo>
                  <a:lnTo>
                    <a:pt x="92" y="661"/>
                  </a:lnTo>
                  <a:lnTo>
                    <a:pt x="93" y="659"/>
                  </a:lnTo>
                  <a:lnTo>
                    <a:pt x="93" y="658"/>
                  </a:lnTo>
                  <a:lnTo>
                    <a:pt x="94" y="658"/>
                  </a:lnTo>
                  <a:lnTo>
                    <a:pt x="95" y="658"/>
                  </a:lnTo>
                  <a:lnTo>
                    <a:pt x="95" y="655"/>
                  </a:lnTo>
                  <a:lnTo>
                    <a:pt x="94" y="655"/>
                  </a:lnTo>
                  <a:lnTo>
                    <a:pt x="94" y="654"/>
                  </a:lnTo>
                  <a:lnTo>
                    <a:pt x="95" y="654"/>
                  </a:lnTo>
                  <a:lnTo>
                    <a:pt x="96" y="654"/>
                  </a:lnTo>
                  <a:lnTo>
                    <a:pt x="96" y="653"/>
                  </a:lnTo>
                  <a:lnTo>
                    <a:pt x="97" y="653"/>
                  </a:lnTo>
                  <a:lnTo>
                    <a:pt x="99" y="653"/>
                  </a:lnTo>
                  <a:lnTo>
                    <a:pt x="99" y="654"/>
                  </a:lnTo>
                  <a:lnTo>
                    <a:pt x="97" y="655"/>
                  </a:lnTo>
                  <a:lnTo>
                    <a:pt x="97" y="656"/>
                  </a:lnTo>
                  <a:lnTo>
                    <a:pt x="99" y="656"/>
                  </a:lnTo>
                  <a:lnTo>
                    <a:pt x="99" y="655"/>
                  </a:lnTo>
                  <a:lnTo>
                    <a:pt x="99" y="654"/>
                  </a:lnTo>
                  <a:lnTo>
                    <a:pt x="100" y="654"/>
                  </a:lnTo>
                  <a:lnTo>
                    <a:pt x="101" y="655"/>
                  </a:lnTo>
                  <a:lnTo>
                    <a:pt x="103" y="655"/>
                  </a:lnTo>
                  <a:lnTo>
                    <a:pt x="104" y="653"/>
                  </a:lnTo>
                  <a:lnTo>
                    <a:pt x="104" y="654"/>
                  </a:lnTo>
                  <a:lnTo>
                    <a:pt x="104" y="655"/>
                  </a:lnTo>
                  <a:lnTo>
                    <a:pt x="105" y="655"/>
                  </a:lnTo>
                  <a:lnTo>
                    <a:pt x="106" y="655"/>
                  </a:lnTo>
                  <a:lnTo>
                    <a:pt x="106" y="654"/>
                  </a:lnTo>
                  <a:lnTo>
                    <a:pt x="107" y="654"/>
                  </a:lnTo>
                  <a:lnTo>
                    <a:pt x="107" y="653"/>
                  </a:lnTo>
                  <a:lnTo>
                    <a:pt x="106" y="653"/>
                  </a:lnTo>
                  <a:lnTo>
                    <a:pt x="108" y="651"/>
                  </a:lnTo>
                  <a:lnTo>
                    <a:pt x="108" y="650"/>
                  </a:lnTo>
                  <a:lnTo>
                    <a:pt x="108" y="649"/>
                  </a:lnTo>
                  <a:lnTo>
                    <a:pt x="109" y="649"/>
                  </a:lnTo>
                  <a:lnTo>
                    <a:pt x="109" y="648"/>
                  </a:lnTo>
                  <a:lnTo>
                    <a:pt x="109" y="647"/>
                  </a:lnTo>
                  <a:lnTo>
                    <a:pt x="111" y="647"/>
                  </a:lnTo>
                  <a:lnTo>
                    <a:pt x="115" y="645"/>
                  </a:lnTo>
                  <a:lnTo>
                    <a:pt x="117" y="643"/>
                  </a:lnTo>
                  <a:lnTo>
                    <a:pt x="118" y="642"/>
                  </a:lnTo>
                  <a:lnTo>
                    <a:pt x="119" y="642"/>
                  </a:lnTo>
                  <a:lnTo>
                    <a:pt x="122" y="641"/>
                  </a:lnTo>
                  <a:lnTo>
                    <a:pt x="122" y="642"/>
                  </a:lnTo>
                  <a:lnTo>
                    <a:pt x="122" y="643"/>
                  </a:lnTo>
                  <a:lnTo>
                    <a:pt x="122" y="645"/>
                  </a:lnTo>
                  <a:lnTo>
                    <a:pt x="122" y="647"/>
                  </a:lnTo>
                  <a:lnTo>
                    <a:pt x="123" y="647"/>
                  </a:lnTo>
                  <a:lnTo>
                    <a:pt x="123" y="648"/>
                  </a:lnTo>
                  <a:lnTo>
                    <a:pt x="124" y="648"/>
                  </a:lnTo>
                  <a:lnTo>
                    <a:pt x="124" y="647"/>
                  </a:lnTo>
                  <a:lnTo>
                    <a:pt x="123" y="647"/>
                  </a:lnTo>
                  <a:lnTo>
                    <a:pt x="123" y="645"/>
                  </a:lnTo>
                  <a:lnTo>
                    <a:pt x="124" y="645"/>
                  </a:lnTo>
                  <a:lnTo>
                    <a:pt x="126" y="645"/>
                  </a:lnTo>
                  <a:lnTo>
                    <a:pt x="126" y="643"/>
                  </a:lnTo>
                  <a:lnTo>
                    <a:pt x="127" y="642"/>
                  </a:lnTo>
                  <a:lnTo>
                    <a:pt x="127" y="641"/>
                  </a:lnTo>
                  <a:lnTo>
                    <a:pt x="129" y="641"/>
                  </a:lnTo>
                  <a:lnTo>
                    <a:pt x="130" y="639"/>
                  </a:lnTo>
                  <a:lnTo>
                    <a:pt x="131" y="639"/>
                  </a:lnTo>
                  <a:lnTo>
                    <a:pt x="131" y="638"/>
                  </a:lnTo>
                  <a:lnTo>
                    <a:pt x="131" y="637"/>
                  </a:lnTo>
                  <a:lnTo>
                    <a:pt x="131" y="636"/>
                  </a:lnTo>
                  <a:lnTo>
                    <a:pt x="131" y="635"/>
                  </a:lnTo>
                  <a:lnTo>
                    <a:pt x="131" y="633"/>
                  </a:lnTo>
                  <a:lnTo>
                    <a:pt x="132" y="633"/>
                  </a:lnTo>
                  <a:lnTo>
                    <a:pt x="132" y="632"/>
                  </a:lnTo>
                  <a:lnTo>
                    <a:pt x="133" y="632"/>
                  </a:lnTo>
                  <a:lnTo>
                    <a:pt x="134" y="632"/>
                  </a:lnTo>
                  <a:lnTo>
                    <a:pt x="135" y="631"/>
                  </a:lnTo>
                  <a:lnTo>
                    <a:pt x="136" y="631"/>
                  </a:lnTo>
                  <a:lnTo>
                    <a:pt x="139" y="630"/>
                  </a:lnTo>
                  <a:lnTo>
                    <a:pt x="136" y="630"/>
                  </a:lnTo>
                  <a:lnTo>
                    <a:pt x="135" y="630"/>
                  </a:lnTo>
                  <a:lnTo>
                    <a:pt x="134" y="628"/>
                  </a:lnTo>
                  <a:lnTo>
                    <a:pt x="133" y="628"/>
                  </a:lnTo>
                  <a:lnTo>
                    <a:pt x="133" y="627"/>
                  </a:lnTo>
                  <a:lnTo>
                    <a:pt x="133" y="626"/>
                  </a:lnTo>
                  <a:lnTo>
                    <a:pt x="134" y="626"/>
                  </a:lnTo>
                  <a:lnTo>
                    <a:pt x="134" y="627"/>
                  </a:lnTo>
                  <a:lnTo>
                    <a:pt x="135" y="626"/>
                  </a:lnTo>
                  <a:lnTo>
                    <a:pt x="135" y="625"/>
                  </a:lnTo>
                  <a:lnTo>
                    <a:pt x="134" y="625"/>
                  </a:lnTo>
                  <a:lnTo>
                    <a:pt x="133" y="626"/>
                  </a:lnTo>
                  <a:lnTo>
                    <a:pt x="132" y="626"/>
                  </a:lnTo>
                  <a:lnTo>
                    <a:pt x="132" y="625"/>
                  </a:lnTo>
                  <a:lnTo>
                    <a:pt x="132" y="624"/>
                  </a:lnTo>
                  <a:lnTo>
                    <a:pt x="133" y="622"/>
                  </a:lnTo>
                  <a:lnTo>
                    <a:pt x="133" y="621"/>
                  </a:lnTo>
                  <a:lnTo>
                    <a:pt x="133" y="620"/>
                  </a:lnTo>
                  <a:lnTo>
                    <a:pt x="134" y="620"/>
                  </a:lnTo>
                  <a:lnTo>
                    <a:pt x="134" y="619"/>
                  </a:lnTo>
                  <a:lnTo>
                    <a:pt x="135" y="620"/>
                  </a:lnTo>
                  <a:lnTo>
                    <a:pt x="138" y="622"/>
                  </a:lnTo>
                  <a:lnTo>
                    <a:pt x="140" y="625"/>
                  </a:lnTo>
                  <a:lnTo>
                    <a:pt x="142" y="628"/>
                  </a:lnTo>
                  <a:lnTo>
                    <a:pt x="144" y="630"/>
                  </a:lnTo>
                  <a:lnTo>
                    <a:pt x="144" y="631"/>
                  </a:lnTo>
                  <a:lnTo>
                    <a:pt x="144" y="632"/>
                  </a:lnTo>
                  <a:lnTo>
                    <a:pt x="145" y="635"/>
                  </a:lnTo>
                  <a:lnTo>
                    <a:pt x="145" y="636"/>
                  </a:lnTo>
                  <a:lnTo>
                    <a:pt x="146" y="637"/>
                  </a:lnTo>
                  <a:lnTo>
                    <a:pt x="146" y="638"/>
                  </a:lnTo>
                  <a:lnTo>
                    <a:pt x="147" y="638"/>
                  </a:lnTo>
                  <a:lnTo>
                    <a:pt x="147" y="639"/>
                  </a:lnTo>
                  <a:lnTo>
                    <a:pt x="146" y="640"/>
                  </a:lnTo>
                  <a:lnTo>
                    <a:pt x="147" y="641"/>
                  </a:lnTo>
                  <a:lnTo>
                    <a:pt x="147" y="643"/>
                  </a:lnTo>
                  <a:lnTo>
                    <a:pt x="149" y="645"/>
                  </a:lnTo>
                  <a:lnTo>
                    <a:pt x="152" y="651"/>
                  </a:lnTo>
                  <a:lnTo>
                    <a:pt x="152" y="652"/>
                  </a:lnTo>
                  <a:lnTo>
                    <a:pt x="153" y="652"/>
                  </a:lnTo>
                  <a:lnTo>
                    <a:pt x="153" y="653"/>
                  </a:lnTo>
                  <a:lnTo>
                    <a:pt x="155" y="654"/>
                  </a:lnTo>
                  <a:lnTo>
                    <a:pt x="156" y="655"/>
                  </a:lnTo>
                  <a:lnTo>
                    <a:pt x="157" y="655"/>
                  </a:lnTo>
                  <a:lnTo>
                    <a:pt x="160" y="655"/>
                  </a:lnTo>
                  <a:lnTo>
                    <a:pt x="160" y="656"/>
                  </a:lnTo>
                  <a:lnTo>
                    <a:pt x="161" y="658"/>
                  </a:lnTo>
                  <a:lnTo>
                    <a:pt x="162" y="658"/>
                  </a:lnTo>
                  <a:lnTo>
                    <a:pt x="162" y="656"/>
                  </a:lnTo>
                  <a:lnTo>
                    <a:pt x="162" y="655"/>
                  </a:lnTo>
                  <a:lnTo>
                    <a:pt x="164" y="655"/>
                  </a:lnTo>
                  <a:lnTo>
                    <a:pt x="164" y="654"/>
                  </a:lnTo>
                  <a:lnTo>
                    <a:pt x="164" y="653"/>
                  </a:lnTo>
                  <a:lnTo>
                    <a:pt x="163" y="653"/>
                  </a:lnTo>
                  <a:lnTo>
                    <a:pt x="161" y="653"/>
                  </a:lnTo>
                  <a:lnTo>
                    <a:pt x="161" y="652"/>
                  </a:lnTo>
                  <a:lnTo>
                    <a:pt x="162" y="652"/>
                  </a:lnTo>
                  <a:lnTo>
                    <a:pt x="163" y="652"/>
                  </a:lnTo>
                  <a:lnTo>
                    <a:pt x="163" y="651"/>
                  </a:lnTo>
                  <a:lnTo>
                    <a:pt x="163" y="650"/>
                  </a:lnTo>
                  <a:lnTo>
                    <a:pt x="162" y="650"/>
                  </a:lnTo>
                  <a:lnTo>
                    <a:pt x="161" y="649"/>
                  </a:lnTo>
                  <a:lnTo>
                    <a:pt x="162" y="649"/>
                  </a:lnTo>
                  <a:lnTo>
                    <a:pt x="162" y="648"/>
                  </a:lnTo>
                  <a:lnTo>
                    <a:pt x="162" y="647"/>
                  </a:lnTo>
                  <a:lnTo>
                    <a:pt x="163" y="647"/>
                  </a:lnTo>
                  <a:lnTo>
                    <a:pt x="164" y="645"/>
                  </a:lnTo>
                  <a:lnTo>
                    <a:pt x="165" y="645"/>
                  </a:lnTo>
                  <a:lnTo>
                    <a:pt x="166" y="647"/>
                  </a:lnTo>
                  <a:lnTo>
                    <a:pt x="167" y="647"/>
                  </a:lnTo>
                  <a:lnTo>
                    <a:pt x="166" y="645"/>
                  </a:lnTo>
                  <a:lnTo>
                    <a:pt x="165" y="645"/>
                  </a:lnTo>
                  <a:lnTo>
                    <a:pt x="164" y="643"/>
                  </a:lnTo>
                  <a:lnTo>
                    <a:pt x="165" y="643"/>
                  </a:lnTo>
                  <a:lnTo>
                    <a:pt x="165" y="642"/>
                  </a:lnTo>
                  <a:lnTo>
                    <a:pt x="165" y="641"/>
                  </a:lnTo>
                  <a:lnTo>
                    <a:pt x="165" y="640"/>
                  </a:lnTo>
                  <a:lnTo>
                    <a:pt x="166" y="639"/>
                  </a:lnTo>
                  <a:lnTo>
                    <a:pt x="168" y="638"/>
                  </a:lnTo>
                  <a:lnTo>
                    <a:pt x="167" y="638"/>
                  </a:lnTo>
                  <a:lnTo>
                    <a:pt x="167" y="637"/>
                  </a:lnTo>
                  <a:lnTo>
                    <a:pt x="166" y="637"/>
                  </a:lnTo>
                  <a:lnTo>
                    <a:pt x="166" y="636"/>
                  </a:lnTo>
                  <a:lnTo>
                    <a:pt x="167" y="636"/>
                  </a:lnTo>
                  <a:lnTo>
                    <a:pt x="168" y="636"/>
                  </a:lnTo>
                  <a:lnTo>
                    <a:pt x="169" y="637"/>
                  </a:lnTo>
                  <a:lnTo>
                    <a:pt x="169" y="636"/>
                  </a:lnTo>
                  <a:lnTo>
                    <a:pt x="169" y="635"/>
                  </a:lnTo>
                  <a:lnTo>
                    <a:pt x="168" y="635"/>
                  </a:lnTo>
                  <a:lnTo>
                    <a:pt x="168" y="633"/>
                  </a:lnTo>
                  <a:lnTo>
                    <a:pt x="169" y="633"/>
                  </a:lnTo>
                  <a:lnTo>
                    <a:pt x="170" y="633"/>
                  </a:lnTo>
                  <a:lnTo>
                    <a:pt x="170" y="635"/>
                  </a:lnTo>
                  <a:lnTo>
                    <a:pt x="172" y="635"/>
                  </a:lnTo>
                  <a:lnTo>
                    <a:pt x="172" y="636"/>
                  </a:lnTo>
                  <a:lnTo>
                    <a:pt x="172" y="637"/>
                  </a:lnTo>
                  <a:lnTo>
                    <a:pt x="170" y="637"/>
                  </a:lnTo>
                  <a:lnTo>
                    <a:pt x="170" y="638"/>
                  </a:lnTo>
                  <a:lnTo>
                    <a:pt x="169" y="638"/>
                  </a:lnTo>
                  <a:lnTo>
                    <a:pt x="170" y="639"/>
                  </a:lnTo>
                  <a:lnTo>
                    <a:pt x="170" y="640"/>
                  </a:lnTo>
                  <a:lnTo>
                    <a:pt x="170" y="641"/>
                  </a:lnTo>
                  <a:lnTo>
                    <a:pt x="170" y="642"/>
                  </a:lnTo>
                  <a:lnTo>
                    <a:pt x="170" y="643"/>
                  </a:lnTo>
                  <a:lnTo>
                    <a:pt x="170" y="645"/>
                  </a:lnTo>
                  <a:lnTo>
                    <a:pt x="170" y="647"/>
                  </a:lnTo>
                  <a:lnTo>
                    <a:pt x="172" y="647"/>
                  </a:lnTo>
                  <a:lnTo>
                    <a:pt x="173" y="647"/>
                  </a:lnTo>
                  <a:lnTo>
                    <a:pt x="173" y="645"/>
                  </a:lnTo>
                  <a:lnTo>
                    <a:pt x="175" y="645"/>
                  </a:lnTo>
                  <a:lnTo>
                    <a:pt x="175" y="647"/>
                  </a:lnTo>
                  <a:lnTo>
                    <a:pt x="176" y="647"/>
                  </a:lnTo>
                  <a:lnTo>
                    <a:pt x="176" y="648"/>
                  </a:lnTo>
                  <a:lnTo>
                    <a:pt x="175" y="648"/>
                  </a:lnTo>
                  <a:lnTo>
                    <a:pt x="173" y="649"/>
                  </a:lnTo>
                  <a:lnTo>
                    <a:pt x="173" y="650"/>
                  </a:lnTo>
                  <a:lnTo>
                    <a:pt x="173" y="651"/>
                  </a:lnTo>
                  <a:lnTo>
                    <a:pt x="172" y="652"/>
                  </a:lnTo>
                  <a:lnTo>
                    <a:pt x="170" y="653"/>
                  </a:lnTo>
                  <a:lnTo>
                    <a:pt x="170" y="654"/>
                  </a:lnTo>
                  <a:lnTo>
                    <a:pt x="169" y="655"/>
                  </a:lnTo>
                  <a:lnTo>
                    <a:pt x="170" y="655"/>
                  </a:lnTo>
                  <a:lnTo>
                    <a:pt x="170" y="656"/>
                  </a:lnTo>
                  <a:lnTo>
                    <a:pt x="172" y="656"/>
                  </a:lnTo>
                  <a:lnTo>
                    <a:pt x="175" y="656"/>
                  </a:lnTo>
                  <a:lnTo>
                    <a:pt x="176" y="656"/>
                  </a:lnTo>
                  <a:lnTo>
                    <a:pt x="175" y="655"/>
                  </a:lnTo>
                  <a:lnTo>
                    <a:pt x="176" y="655"/>
                  </a:lnTo>
                  <a:lnTo>
                    <a:pt x="177" y="655"/>
                  </a:lnTo>
                  <a:lnTo>
                    <a:pt x="178" y="655"/>
                  </a:lnTo>
                  <a:lnTo>
                    <a:pt x="179" y="655"/>
                  </a:lnTo>
                  <a:lnTo>
                    <a:pt x="180" y="655"/>
                  </a:lnTo>
                  <a:lnTo>
                    <a:pt x="181" y="654"/>
                  </a:lnTo>
                  <a:lnTo>
                    <a:pt x="181" y="653"/>
                  </a:lnTo>
                  <a:lnTo>
                    <a:pt x="183" y="652"/>
                  </a:lnTo>
                  <a:lnTo>
                    <a:pt x="184" y="652"/>
                  </a:lnTo>
                  <a:lnTo>
                    <a:pt x="184" y="651"/>
                  </a:lnTo>
                  <a:lnTo>
                    <a:pt x="185" y="651"/>
                  </a:lnTo>
                  <a:lnTo>
                    <a:pt x="185" y="650"/>
                  </a:lnTo>
                  <a:lnTo>
                    <a:pt x="184" y="650"/>
                  </a:lnTo>
                  <a:lnTo>
                    <a:pt x="184" y="649"/>
                  </a:lnTo>
                  <a:lnTo>
                    <a:pt x="185" y="649"/>
                  </a:lnTo>
                  <a:lnTo>
                    <a:pt x="185" y="648"/>
                  </a:lnTo>
                  <a:lnTo>
                    <a:pt x="185" y="647"/>
                  </a:lnTo>
                  <a:lnTo>
                    <a:pt x="185" y="645"/>
                  </a:lnTo>
                  <a:lnTo>
                    <a:pt x="184" y="643"/>
                  </a:lnTo>
                  <a:lnTo>
                    <a:pt x="185" y="643"/>
                  </a:lnTo>
                  <a:lnTo>
                    <a:pt x="186" y="642"/>
                  </a:lnTo>
                  <a:lnTo>
                    <a:pt x="187" y="643"/>
                  </a:lnTo>
                  <a:lnTo>
                    <a:pt x="188" y="643"/>
                  </a:lnTo>
                  <a:lnTo>
                    <a:pt x="188" y="642"/>
                  </a:lnTo>
                  <a:lnTo>
                    <a:pt x="190" y="642"/>
                  </a:lnTo>
                  <a:lnTo>
                    <a:pt x="191" y="642"/>
                  </a:lnTo>
                  <a:lnTo>
                    <a:pt x="191" y="643"/>
                  </a:lnTo>
                  <a:lnTo>
                    <a:pt x="192" y="642"/>
                  </a:lnTo>
                  <a:lnTo>
                    <a:pt x="195" y="643"/>
                  </a:lnTo>
                  <a:lnTo>
                    <a:pt x="196" y="642"/>
                  </a:lnTo>
                  <a:lnTo>
                    <a:pt x="200" y="643"/>
                  </a:lnTo>
                  <a:lnTo>
                    <a:pt x="202" y="643"/>
                  </a:lnTo>
                  <a:lnTo>
                    <a:pt x="206" y="647"/>
                  </a:lnTo>
                  <a:lnTo>
                    <a:pt x="209" y="649"/>
                  </a:lnTo>
                  <a:lnTo>
                    <a:pt x="210" y="651"/>
                  </a:lnTo>
                  <a:lnTo>
                    <a:pt x="214" y="655"/>
                  </a:lnTo>
                  <a:lnTo>
                    <a:pt x="215" y="655"/>
                  </a:lnTo>
                  <a:lnTo>
                    <a:pt x="215" y="656"/>
                  </a:lnTo>
                  <a:lnTo>
                    <a:pt x="217" y="656"/>
                  </a:lnTo>
                  <a:lnTo>
                    <a:pt x="219" y="656"/>
                  </a:lnTo>
                  <a:lnTo>
                    <a:pt x="223" y="658"/>
                  </a:lnTo>
                  <a:lnTo>
                    <a:pt x="225" y="658"/>
                  </a:lnTo>
                  <a:lnTo>
                    <a:pt x="229" y="659"/>
                  </a:lnTo>
                  <a:lnTo>
                    <a:pt x="231" y="661"/>
                  </a:lnTo>
                  <a:lnTo>
                    <a:pt x="231" y="662"/>
                  </a:lnTo>
                  <a:lnTo>
                    <a:pt x="232" y="663"/>
                  </a:lnTo>
                  <a:lnTo>
                    <a:pt x="236" y="665"/>
                  </a:lnTo>
                  <a:lnTo>
                    <a:pt x="237" y="666"/>
                  </a:lnTo>
                  <a:lnTo>
                    <a:pt x="240" y="667"/>
                  </a:lnTo>
                  <a:lnTo>
                    <a:pt x="241" y="667"/>
                  </a:lnTo>
                  <a:lnTo>
                    <a:pt x="244" y="669"/>
                  </a:lnTo>
                  <a:lnTo>
                    <a:pt x="245" y="669"/>
                  </a:lnTo>
                  <a:lnTo>
                    <a:pt x="246" y="670"/>
                  </a:lnTo>
                  <a:lnTo>
                    <a:pt x="247" y="670"/>
                  </a:lnTo>
                  <a:lnTo>
                    <a:pt x="248" y="670"/>
                  </a:lnTo>
                  <a:lnTo>
                    <a:pt x="250" y="670"/>
                  </a:lnTo>
                  <a:lnTo>
                    <a:pt x="254" y="671"/>
                  </a:lnTo>
                  <a:lnTo>
                    <a:pt x="254" y="670"/>
                  </a:lnTo>
                  <a:lnTo>
                    <a:pt x="255" y="670"/>
                  </a:lnTo>
                  <a:lnTo>
                    <a:pt x="255" y="671"/>
                  </a:lnTo>
                  <a:lnTo>
                    <a:pt x="256" y="671"/>
                  </a:lnTo>
                  <a:lnTo>
                    <a:pt x="256" y="672"/>
                  </a:lnTo>
                  <a:lnTo>
                    <a:pt x="258" y="672"/>
                  </a:lnTo>
                  <a:lnTo>
                    <a:pt x="259" y="672"/>
                  </a:lnTo>
                  <a:lnTo>
                    <a:pt x="257" y="671"/>
                  </a:lnTo>
                  <a:lnTo>
                    <a:pt x="257" y="670"/>
                  </a:lnTo>
                  <a:lnTo>
                    <a:pt x="255" y="669"/>
                  </a:lnTo>
                  <a:lnTo>
                    <a:pt x="255" y="667"/>
                  </a:lnTo>
                  <a:lnTo>
                    <a:pt x="256" y="667"/>
                  </a:lnTo>
                  <a:lnTo>
                    <a:pt x="257" y="667"/>
                  </a:lnTo>
                  <a:lnTo>
                    <a:pt x="259" y="669"/>
                  </a:lnTo>
                  <a:lnTo>
                    <a:pt x="260" y="669"/>
                  </a:lnTo>
                  <a:lnTo>
                    <a:pt x="259" y="667"/>
                  </a:lnTo>
                  <a:lnTo>
                    <a:pt x="259" y="666"/>
                  </a:lnTo>
                  <a:lnTo>
                    <a:pt x="260" y="667"/>
                  </a:lnTo>
                  <a:lnTo>
                    <a:pt x="261" y="667"/>
                  </a:lnTo>
                  <a:lnTo>
                    <a:pt x="263" y="667"/>
                  </a:lnTo>
                  <a:lnTo>
                    <a:pt x="263" y="669"/>
                  </a:lnTo>
                  <a:lnTo>
                    <a:pt x="264" y="669"/>
                  </a:lnTo>
                  <a:lnTo>
                    <a:pt x="267" y="670"/>
                  </a:lnTo>
                  <a:lnTo>
                    <a:pt x="268" y="671"/>
                  </a:lnTo>
                  <a:lnTo>
                    <a:pt x="269" y="671"/>
                  </a:lnTo>
                  <a:lnTo>
                    <a:pt x="270" y="672"/>
                  </a:lnTo>
                  <a:lnTo>
                    <a:pt x="271" y="672"/>
                  </a:lnTo>
                  <a:lnTo>
                    <a:pt x="271" y="673"/>
                  </a:lnTo>
                  <a:lnTo>
                    <a:pt x="271" y="674"/>
                  </a:lnTo>
                  <a:lnTo>
                    <a:pt x="273" y="674"/>
                  </a:lnTo>
                  <a:lnTo>
                    <a:pt x="275" y="676"/>
                  </a:lnTo>
                  <a:lnTo>
                    <a:pt x="273" y="677"/>
                  </a:lnTo>
                  <a:lnTo>
                    <a:pt x="275" y="677"/>
                  </a:lnTo>
                  <a:lnTo>
                    <a:pt x="275" y="678"/>
                  </a:lnTo>
                  <a:lnTo>
                    <a:pt x="277" y="679"/>
                  </a:lnTo>
                  <a:lnTo>
                    <a:pt x="277" y="681"/>
                  </a:lnTo>
                  <a:lnTo>
                    <a:pt x="278" y="682"/>
                  </a:lnTo>
                  <a:lnTo>
                    <a:pt x="278" y="683"/>
                  </a:lnTo>
                  <a:lnTo>
                    <a:pt x="277" y="683"/>
                  </a:lnTo>
                  <a:lnTo>
                    <a:pt x="278" y="684"/>
                  </a:lnTo>
                  <a:lnTo>
                    <a:pt x="279" y="684"/>
                  </a:lnTo>
                  <a:lnTo>
                    <a:pt x="279" y="685"/>
                  </a:lnTo>
                  <a:lnTo>
                    <a:pt x="278" y="686"/>
                  </a:lnTo>
                  <a:lnTo>
                    <a:pt x="278" y="687"/>
                  </a:lnTo>
                  <a:lnTo>
                    <a:pt x="278" y="688"/>
                  </a:lnTo>
                  <a:lnTo>
                    <a:pt x="277" y="687"/>
                  </a:lnTo>
                  <a:lnTo>
                    <a:pt x="277" y="688"/>
                  </a:lnTo>
                  <a:lnTo>
                    <a:pt x="276" y="688"/>
                  </a:lnTo>
                  <a:lnTo>
                    <a:pt x="275" y="688"/>
                  </a:lnTo>
                  <a:lnTo>
                    <a:pt x="275" y="687"/>
                  </a:lnTo>
                  <a:lnTo>
                    <a:pt x="272" y="688"/>
                  </a:lnTo>
                  <a:lnTo>
                    <a:pt x="270" y="687"/>
                  </a:lnTo>
                  <a:lnTo>
                    <a:pt x="269" y="687"/>
                  </a:lnTo>
                  <a:lnTo>
                    <a:pt x="270" y="688"/>
                  </a:lnTo>
                  <a:lnTo>
                    <a:pt x="271" y="689"/>
                  </a:lnTo>
                  <a:lnTo>
                    <a:pt x="270" y="689"/>
                  </a:lnTo>
                  <a:lnTo>
                    <a:pt x="270" y="692"/>
                  </a:lnTo>
                  <a:lnTo>
                    <a:pt x="267" y="689"/>
                  </a:lnTo>
                  <a:lnTo>
                    <a:pt x="267" y="692"/>
                  </a:lnTo>
                  <a:lnTo>
                    <a:pt x="267" y="693"/>
                  </a:lnTo>
                  <a:lnTo>
                    <a:pt x="267" y="694"/>
                  </a:lnTo>
                  <a:lnTo>
                    <a:pt x="267" y="695"/>
                  </a:lnTo>
                  <a:lnTo>
                    <a:pt x="267" y="696"/>
                  </a:lnTo>
                  <a:lnTo>
                    <a:pt x="266" y="696"/>
                  </a:lnTo>
                  <a:lnTo>
                    <a:pt x="264" y="697"/>
                  </a:lnTo>
                  <a:lnTo>
                    <a:pt x="263" y="697"/>
                  </a:lnTo>
                  <a:lnTo>
                    <a:pt x="263" y="698"/>
                  </a:lnTo>
                  <a:lnTo>
                    <a:pt x="264" y="698"/>
                  </a:lnTo>
                  <a:lnTo>
                    <a:pt x="266" y="698"/>
                  </a:lnTo>
                  <a:lnTo>
                    <a:pt x="266" y="699"/>
                  </a:lnTo>
                  <a:lnTo>
                    <a:pt x="267" y="699"/>
                  </a:lnTo>
                  <a:lnTo>
                    <a:pt x="267" y="700"/>
                  </a:lnTo>
                  <a:lnTo>
                    <a:pt x="268" y="700"/>
                  </a:lnTo>
                  <a:lnTo>
                    <a:pt x="269" y="700"/>
                  </a:lnTo>
                  <a:lnTo>
                    <a:pt x="271" y="700"/>
                  </a:lnTo>
                  <a:lnTo>
                    <a:pt x="272" y="700"/>
                  </a:lnTo>
                  <a:lnTo>
                    <a:pt x="272" y="701"/>
                  </a:lnTo>
                  <a:lnTo>
                    <a:pt x="273" y="701"/>
                  </a:lnTo>
                  <a:lnTo>
                    <a:pt x="273" y="700"/>
                  </a:lnTo>
                  <a:lnTo>
                    <a:pt x="275" y="701"/>
                  </a:lnTo>
                  <a:lnTo>
                    <a:pt x="276" y="702"/>
                  </a:lnTo>
                  <a:lnTo>
                    <a:pt x="277" y="701"/>
                  </a:lnTo>
                  <a:lnTo>
                    <a:pt x="279" y="702"/>
                  </a:lnTo>
                  <a:lnTo>
                    <a:pt x="281" y="704"/>
                  </a:lnTo>
                  <a:lnTo>
                    <a:pt x="282" y="704"/>
                  </a:lnTo>
                  <a:lnTo>
                    <a:pt x="287" y="702"/>
                  </a:lnTo>
                  <a:lnTo>
                    <a:pt x="288" y="702"/>
                  </a:lnTo>
                  <a:lnTo>
                    <a:pt x="289" y="704"/>
                  </a:lnTo>
                  <a:lnTo>
                    <a:pt x="291" y="704"/>
                  </a:lnTo>
                  <a:lnTo>
                    <a:pt x="294" y="704"/>
                  </a:lnTo>
                  <a:lnTo>
                    <a:pt x="297" y="704"/>
                  </a:lnTo>
                  <a:lnTo>
                    <a:pt x="297" y="702"/>
                  </a:lnTo>
                  <a:lnTo>
                    <a:pt x="297" y="701"/>
                  </a:lnTo>
                  <a:lnTo>
                    <a:pt x="298" y="702"/>
                  </a:lnTo>
                  <a:lnTo>
                    <a:pt x="300" y="701"/>
                  </a:lnTo>
                  <a:lnTo>
                    <a:pt x="300" y="702"/>
                  </a:lnTo>
                  <a:lnTo>
                    <a:pt x="300" y="704"/>
                  </a:lnTo>
                  <a:lnTo>
                    <a:pt x="301" y="704"/>
                  </a:lnTo>
                  <a:lnTo>
                    <a:pt x="301" y="702"/>
                  </a:lnTo>
                  <a:lnTo>
                    <a:pt x="301" y="701"/>
                  </a:lnTo>
                  <a:lnTo>
                    <a:pt x="304" y="702"/>
                  </a:lnTo>
                  <a:lnTo>
                    <a:pt x="304" y="701"/>
                  </a:lnTo>
                  <a:lnTo>
                    <a:pt x="305" y="701"/>
                  </a:lnTo>
                  <a:lnTo>
                    <a:pt x="306" y="700"/>
                  </a:lnTo>
                  <a:lnTo>
                    <a:pt x="307" y="699"/>
                  </a:lnTo>
                  <a:lnTo>
                    <a:pt x="307" y="700"/>
                  </a:lnTo>
                  <a:lnTo>
                    <a:pt x="307" y="701"/>
                  </a:lnTo>
                  <a:lnTo>
                    <a:pt x="309" y="700"/>
                  </a:lnTo>
                  <a:lnTo>
                    <a:pt x="309" y="701"/>
                  </a:lnTo>
                  <a:lnTo>
                    <a:pt x="310" y="701"/>
                  </a:lnTo>
                  <a:lnTo>
                    <a:pt x="312" y="700"/>
                  </a:lnTo>
                  <a:lnTo>
                    <a:pt x="313" y="699"/>
                  </a:lnTo>
                  <a:lnTo>
                    <a:pt x="314" y="698"/>
                  </a:lnTo>
                  <a:lnTo>
                    <a:pt x="315" y="698"/>
                  </a:lnTo>
                  <a:lnTo>
                    <a:pt x="315" y="697"/>
                  </a:lnTo>
                  <a:lnTo>
                    <a:pt x="316" y="697"/>
                  </a:lnTo>
                  <a:lnTo>
                    <a:pt x="317" y="697"/>
                  </a:lnTo>
                  <a:lnTo>
                    <a:pt x="317" y="696"/>
                  </a:lnTo>
                  <a:lnTo>
                    <a:pt x="318" y="697"/>
                  </a:lnTo>
                  <a:lnTo>
                    <a:pt x="318" y="696"/>
                  </a:lnTo>
                  <a:lnTo>
                    <a:pt x="318" y="695"/>
                  </a:lnTo>
                  <a:lnTo>
                    <a:pt x="320" y="695"/>
                  </a:lnTo>
                  <a:lnTo>
                    <a:pt x="320" y="696"/>
                  </a:lnTo>
                  <a:lnTo>
                    <a:pt x="321" y="696"/>
                  </a:lnTo>
                  <a:lnTo>
                    <a:pt x="321" y="697"/>
                  </a:lnTo>
                  <a:lnTo>
                    <a:pt x="321" y="698"/>
                  </a:lnTo>
                  <a:lnTo>
                    <a:pt x="322" y="698"/>
                  </a:lnTo>
                  <a:lnTo>
                    <a:pt x="322" y="699"/>
                  </a:lnTo>
                  <a:lnTo>
                    <a:pt x="323" y="699"/>
                  </a:lnTo>
                  <a:lnTo>
                    <a:pt x="323" y="700"/>
                  </a:lnTo>
                  <a:lnTo>
                    <a:pt x="323" y="701"/>
                  </a:lnTo>
                  <a:lnTo>
                    <a:pt x="323" y="702"/>
                  </a:lnTo>
                  <a:lnTo>
                    <a:pt x="325" y="704"/>
                  </a:lnTo>
                  <a:lnTo>
                    <a:pt x="325" y="702"/>
                  </a:lnTo>
                  <a:lnTo>
                    <a:pt x="325" y="701"/>
                  </a:lnTo>
                  <a:lnTo>
                    <a:pt x="327" y="701"/>
                  </a:lnTo>
                  <a:lnTo>
                    <a:pt x="327" y="702"/>
                  </a:lnTo>
                  <a:lnTo>
                    <a:pt x="328" y="702"/>
                  </a:lnTo>
                  <a:lnTo>
                    <a:pt x="330" y="702"/>
                  </a:lnTo>
                  <a:lnTo>
                    <a:pt x="330" y="704"/>
                  </a:lnTo>
                  <a:lnTo>
                    <a:pt x="332" y="707"/>
                  </a:lnTo>
                  <a:lnTo>
                    <a:pt x="332" y="708"/>
                  </a:lnTo>
                  <a:lnTo>
                    <a:pt x="332" y="709"/>
                  </a:lnTo>
                  <a:lnTo>
                    <a:pt x="330" y="709"/>
                  </a:lnTo>
                  <a:lnTo>
                    <a:pt x="330" y="710"/>
                  </a:lnTo>
                  <a:lnTo>
                    <a:pt x="332" y="710"/>
                  </a:lnTo>
                  <a:lnTo>
                    <a:pt x="332" y="711"/>
                  </a:lnTo>
                  <a:lnTo>
                    <a:pt x="333" y="711"/>
                  </a:lnTo>
                  <a:lnTo>
                    <a:pt x="334" y="710"/>
                  </a:lnTo>
                  <a:lnTo>
                    <a:pt x="334" y="707"/>
                  </a:lnTo>
                  <a:lnTo>
                    <a:pt x="334" y="705"/>
                  </a:lnTo>
                  <a:lnTo>
                    <a:pt x="335" y="705"/>
                  </a:lnTo>
                  <a:lnTo>
                    <a:pt x="335" y="707"/>
                  </a:lnTo>
                  <a:lnTo>
                    <a:pt x="335" y="709"/>
                  </a:lnTo>
                  <a:lnTo>
                    <a:pt x="336" y="709"/>
                  </a:lnTo>
                  <a:lnTo>
                    <a:pt x="336" y="708"/>
                  </a:lnTo>
                  <a:lnTo>
                    <a:pt x="337" y="708"/>
                  </a:lnTo>
                  <a:lnTo>
                    <a:pt x="337" y="709"/>
                  </a:lnTo>
                  <a:lnTo>
                    <a:pt x="337" y="710"/>
                  </a:lnTo>
                  <a:lnTo>
                    <a:pt x="337" y="711"/>
                  </a:lnTo>
                  <a:lnTo>
                    <a:pt x="338" y="711"/>
                  </a:lnTo>
                  <a:lnTo>
                    <a:pt x="338" y="712"/>
                  </a:lnTo>
                  <a:lnTo>
                    <a:pt x="341" y="715"/>
                  </a:lnTo>
                  <a:lnTo>
                    <a:pt x="341" y="716"/>
                  </a:lnTo>
                  <a:lnTo>
                    <a:pt x="343" y="716"/>
                  </a:lnTo>
                  <a:lnTo>
                    <a:pt x="343" y="718"/>
                  </a:lnTo>
                  <a:lnTo>
                    <a:pt x="343" y="719"/>
                  </a:lnTo>
                  <a:lnTo>
                    <a:pt x="343" y="720"/>
                  </a:lnTo>
                  <a:lnTo>
                    <a:pt x="341" y="720"/>
                  </a:lnTo>
                  <a:lnTo>
                    <a:pt x="339" y="720"/>
                  </a:lnTo>
                  <a:lnTo>
                    <a:pt x="338" y="720"/>
                  </a:lnTo>
                  <a:lnTo>
                    <a:pt x="338" y="722"/>
                  </a:lnTo>
                  <a:lnTo>
                    <a:pt x="337" y="720"/>
                  </a:lnTo>
                  <a:lnTo>
                    <a:pt x="336" y="719"/>
                  </a:lnTo>
                  <a:lnTo>
                    <a:pt x="335" y="718"/>
                  </a:lnTo>
                  <a:lnTo>
                    <a:pt x="335" y="719"/>
                  </a:lnTo>
                  <a:lnTo>
                    <a:pt x="335" y="720"/>
                  </a:lnTo>
                  <a:lnTo>
                    <a:pt x="336" y="722"/>
                  </a:lnTo>
                  <a:lnTo>
                    <a:pt x="336" y="720"/>
                  </a:lnTo>
                  <a:lnTo>
                    <a:pt x="337" y="720"/>
                  </a:lnTo>
                  <a:lnTo>
                    <a:pt x="337" y="722"/>
                  </a:lnTo>
                  <a:lnTo>
                    <a:pt x="337" y="723"/>
                  </a:lnTo>
                  <a:lnTo>
                    <a:pt x="338" y="723"/>
                  </a:lnTo>
                  <a:lnTo>
                    <a:pt x="339" y="723"/>
                  </a:lnTo>
                  <a:lnTo>
                    <a:pt x="339" y="724"/>
                  </a:lnTo>
                  <a:lnTo>
                    <a:pt x="339" y="725"/>
                  </a:lnTo>
                  <a:lnTo>
                    <a:pt x="339" y="727"/>
                  </a:lnTo>
                  <a:lnTo>
                    <a:pt x="341" y="727"/>
                  </a:lnTo>
                  <a:lnTo>
                    <a:pt x="341" y="728"/>
                  </a:lnTo>
                  <a:lnTo>
                    <a:pt x="343" y="728"/>
                  </a:lnTo>
                  <a:lnTo>
                    <a:pt x="343" y="729"/>
                  </a:lnTo>
                  <a:lnTo>
                    <a:pt x="344" y="729"/>
                  </a:lnTo>
                  <a:lnTo>
                    <a:pt x="344" y="730"/>
                  </a:lnTo>
                  <a:lnTo>
                    <a:pt x="345" y="731"/>
                  </a:lnTo>
                  <a:lnTo>
                    <a:pt x="344" y="732"/>
                  </a:lnTo>
                  <a:lnTo>
                    <a:pt x="345" y="732"/>
                  </a:lnTo>
                  <a:lnTo>
                    <a:pt x="345" y="733"/>
                  </a:lnTo>
                  <a:lnTo>
                    <a:pt x="346" y="733"/>
                  </a:lnTo>
                  <a:lnTo>
                    <a:pt x="346" y="734"/>
                  </a:lnTo>
                  <a:lnTo>
                    <a:pt x="347" y="736"/>
                  </a:lnTo>
                  <a:lnTo>
                    <a:pt x="347" y="738"/>
                  </a:lnTo>
                  <a:lnTo>
                    <a:pt x="348" y="738"/>
                  </a:lnTo>
                  <a:lnTo>
                    <a:pt x="348" y="739"/>
                  </a:lnTo>
                  <a:lnTo>
                    <a:pt x="349" y="740"/>
                  </a:lnTo>
                  <a:lnTo>
                    <a:pt x="349" y="739"/>
                  </a:lnTo>
                  <a:lnTo>
                    <a:pt x="349" y="738"/>
                  </a:lnTo>
                  <a:lnTo>
                    <a:pt x="348" y="738"/>
                  </a:lnTo>
                  <a:lnTo>
                    <a:pt x="347" y="734"/>
                  </a:lnTo>
                  <a:lnTo>
                    <a:pt x="347" y="733"/>
                  </a:lnTo>
                  <a:lnTo>
                    <a:pt x="346" y="733"/>
                  </a:lnTo>
                  <a:lnTo>
                    <a:pt x="346" y="732"/>
                  </a:lnTo>
                  <a:lnTo>
                    <a:pt x="345" y="731"/>
                  </a:lnTo>
                  <a:lnTo>
                    <a:pt x="345" y="730"/>
                  </a:lnTo>
                  <a:lnTo>
                    <a:pt x="344" y="729"/>
                  </a:lnTo>
                  <a:lnTo>
                    <a:pt x="345" y="729"/>
                  </a:lnTo>
                  <a:lnTo>
                    <a:pt x="345" y="728"/>
                  </a:lnTo>
                  <a:lnTo>
                    <a:pt x="345" y="727"/>
                  </a:lnTo>
                  <a:lnTo>
                    <a:pt x="345" y="725"/>
                  </a:lnTo>
                  <a:lnTo>
                    <a:pt x="346" y="725"/>
                  </a:lnTo>
                  <a:lnTo>
                    <a:pt x="346" y="727"/>
                  </a:lnTo>
                  <a:lnTo>
                    <a:pt x="347" y="727"/>
                  </a:lnTo>
                  <a:lnTo>
                    <a:pt x="347" y="725"/>
                  </a:lnTo>
                  <a:lnTo>
                    <a:pt x="347" y="724"/>
                  </a:lnTo>
                  <a:lnTo>
                    <a:pt x="347" y="723"/>
                  </a:lnTo>
                  <a:lnTo>
                    <a:pt x="348" y="723"/>
                  </a:lnTo>
                  <a:lnTo>
                    <a:pt x="348" y="724"/>
                  </a:lnTo>
                  <a:lnTo>
                    <a:pt x="349" y="725"/>
                  </a:lnTo>
                  <a:lnTo>
                    <a:pt x="349" y="727"/>
                  </a:lnTo>
                  <a:lnTo>
                    <a:pt x="350" y="727"/>
                  </a:lnTo>
                  <a:lnTo>
                    <a:pt x="349" y="725"/>
                  </a:lnTo>
                  <a:lnTo>
                    <a:pt x="350" y="725"/>
                  </a:lnTo>
                  <a:lnTo>
                    <a:pt x="348" y="723"/>
                  </a:lnTo>
                  <a:lnTo>
                    <a:pt x="348" y="722"/>
                  </a:lnTo>
                  <a:lnTo>
                    <a:pt x="347" y="720"/>
                  </a:lnTo>
                  <a:lnTo>
                    <a:pt x="348" y="720"/>
                  </a:lnTo>
                  <a:lnTo>
                    <a:pt x="349" y="719"/>
                  </a:lnTo>
                  <a:lnTo>
                    <a:pt x="349" y="718"/>
                  </a:lnTo>
                  <a:lnTo>
                    <a:pt x="348" y="719"/>
                  </a:lnTo>
                  <a:lnTo>
                    <a:pt x="348" y="718"/>
                  </a:lnTo>
                  <a:lnTo>
                    <a:pt x="347" y="718"/>
                  </a:lnTo>
                  <a:lnTo>
                    <a:pt x="346" y="717"/>
                  </a:lnTo>
                  <a:lnTo>
                    <a:pt x="346" y="716"/>
                  </a:lnTo>
                  <a:lnTo>
                    <a:pt x="346" y="715"/>
                  </a:lnTo>
                  <a:lnTo>
                    <a:pt x="346" y="713"/>
                  </a:lnTo>
                  <a:lnTo>
                    <a:pt x="345" y="712"/>
                  </a:lnTo>
                  <a:lnTo>
                    <a:pt x="345" y="711"/>
                  </a:lnTo>
                  <a:lnTo>
                    <a:pt x="345" y="710"/>
                  </a:lnTo>
                  <a:lnTo>
                    <a:pt x="346" y="710"/>
                  </a:lnTo>
                  <a:lnTo>
                    <a:pt x="346" y="709"/>
                  </a:lnTo>
                  <a:lnTo>
                    <a:pt x="345" y="709"/>
                  </a:lnTo>
                  <a:lnTo>
                    <a:pt x="345" y="708"/>
                  </a:lnTo>
                  <a:lnTo>
                    <a:pt x="345" y="707"/>
                  </a:lnTo>
                  <a:lnTo>
                    <a:pt x="344" y="707"/>
                  </a:lnTo>
                  <a:lnTo>
                    <a:pt x="344" y="705"/>
                  </a:lnTo>
                  <a:lnTo>
                    <a:pt x="343" y="705"/>
                  </a:lnTo>
                  <a:lnTo>
                    <a:pt x="343" y="704"/>
                  </a:lnTo>
                  <a:lnTo>
                    <a:pt x="341" y="704"/>
                  </a:lnTo>
                  <a:lnTo>
                    <a:pt x="341" y="702"/>
                  </a:lnTo>
                  <a:lnTo>
                    <a:pt x="341" y="701"/>
                  </a:lnTo>
                  <a:lnTo>
                    <a:pt x="341" y="700"/>
                  </a:lnTo>
                  <a:lnTo>
                    <a:pt x="341" y="699"/>
                  </a:lnTo>
                  <a:lnTo>
                    <a:pt x="343" y="699"/>
                  </a:lnTo>
                  <a:lnTo>
                    <a:pt x="344" y="698"/>
                  </a:lnTo>
                  <a:lnTo>
                    <a:pt x="345" y="698"/>
                  </a:lnTo>
                  <a:lnTo>
                    <a:pt x="345" y="697"/>
                  </a:lnTo>
                  <a:lnTo>
                    <a:pt x="344" y="696"/>
                  </a:lnTo>
                  <a:lnTo>
                    <a:pt x="343" y="696"/>
                  </a:lnTo>
                  <a:lnTo>
                    <a:pt x="343" y="695"/>
                  </a:lnTo>
                  <a:lnTo>
                    <a:pt x="343" y="694"/>
                  </a:lnTo>
                  <a:lnTo>
                    <a:pt x="343" y="693"/>
                  </a:lnTo>
                  <a:lnTo>
                    <a:pt x="344" y="693"/>
                  </a:lnTo>
                  <a:lnTo>
                    <a:pt x="345" y="694"/>
                  </a:lnTo>
                  <a:lnTo>
                    <a:pt x="344" y="694"/>
                  </a:lnTo>
                  <a:lnTo>
                    <a:pt x="344" y="695"/>
                  </a:lnTo>
                  <a:lnTo>
                    <a:pt x="345" y="694"/>
                  </a:lnTo>
                  <a:lnTo>
                    <a:pt x="346" y="694"/>
                  </a:lnTo>
                  <a:lnTo>
                    <a:pt x="347" y="694"/>
                  </a:lnTo>
                  <a:lnTo>
                    <a:pt x="348" y="694"/>
                  </a:lnTo>
                  <a:lnTo>
                    <a:pt x="349" y="693"/>
                  </a:lnTo>
                  <a:lnTo>
                    <a:pt x="350" y="692"/>
                  </a:lnTo>
                  <a:lnTo>
                    <a:pt x="350" y="693"/>
                  </a:lnTo>
                  <a:lnTo>
                    <a:pt x="351" y="693"/>
                  </a:lnTo>
                  <a:lnTo>
                    <a:pt x="351" y="692"/>
                  </a:lnTo>
                  <a:lnTo>
                    <a:pt x="352" y="693"/>
                  </a:lnTo>
                  <a:lnTo>
                    <a:pt x="353" y="693"/>
                  </a:lnTo>
                  <a:lnTo>
                    <a:pt x="353" y="692"/>
                  </a:lnTo>
                  <a:lnTo>
                    <a:pt x="353" y="689"/>
                  </a:lnTo>
                  <a:lnTo>
                    <a:pt x="355" y="689"/>
                  </a:lnTo>
                  <a:lnTo>
                    <a:pt x="355" y="688"/>
                  </a:lnTo>
                  <a:lnTo>
                    <a:pt x="357" y="689"/>
                  </a:lnTo>
                  <a:lnTo>
                    <a:pt x="358" y="689"/>
                  </a:lnTo>
                  <a:lnTo>
                    <a:pt x="359" y="689"/>
                  </a:lnTo>
                  <a:lnTo>
                    <a:pt x="357" y="688"/>
                  </a:lnTo>
                  <a:lnTo>
                    <a:pt x="357" y="687"/>
                  </a:lnTo>
                  <a:lnTo>
                    <a:pt x="358" y="687"/>
                  </a:lnTo>
                  <a:lnTo>
                    <a:pt x="358" y="686"/>
                  </a:lnTo>
                  <a:lnTo>
                    <a:pt x="357" y="686"/>
                  </a:lnTo>
                  <a:lnTo>
                    <a:pt x="358" y="685"/>
                  </a:lnTo>
                  <a:lnTo>
                    <a:pt x="359" y="685"/>
                  </a:lnTo>
                  <a:lnTo>
                    <a:pt x="359" y="684"/>
                  </a:lnTo>
                  <a:lnTo>
                    <a:pt x="360" y="684"/>
                  </a:lnTo>
                  <a:lnTo>
                    <a:pt x="360" y="685"/>
                  </a:lnTo>
                  <a:lnTo>
                    <a:pt x="361" y="685"/>
                  </a:lnTo>
                  <a:lnTo>
                    <a:pt x="361" y="684"/>
                  </a:lnTo>
                  <a:lnTo>
                    <a:pt x="362" y="684"/>
                  </a:lnTo>
                  <a:lnTo>
                    <a:pt x="363" y="684"/>
                  </a:lnTo>
                  <a:lnTo>
                    <a:pt x="363" y="683"/>
                  </a:lnTo>
                  <a:lnTo>
                    <a:pt x="364" y="684"/>
                  </a:lnTo>
                  <a:lnTo>
                    <a:pt x="364" y="683"/>
                  </a:lnTo>
                  <a:lnTo>
                    <a:pt x="364" y="682"/>
                  </a:lnTo>
                  <a:lnTo>
                    <a:pt x="364" y="681"/>
                  </a:lnTo>
                  <a:lnTo>
                    <a:pt x="364" y="679"/>
                  </a:lnTo>
                  <a:lnTo>
                    <a:pt x="364" y="678"/>
                  </a:lnTo>
                  <a:lnTo>
                    <a:pt x="366" y="678"/>
                  </a:lnTo>
                  <a:lnTo>
                    <a:pt x="366" y="677"/>
                  </a:lnTo>
                  <a:lnTo>
                    <a:pt x="364" y="677"/>
                  </a:lnTo>
                  <a:lnTo>
                    <a:pt x="364" y="678"/>
                  </a:lnTo>
                  <a:lnTo>
                    <a:pt x="363" y="678"/>
                  </a:lnTo>
                  <a:lnTo>
                    <a:pt x="363" y="677"/>
                  </a:lnTo>
                  <a:lnTo>
                    <a:pt x="362" y="677"/>
                  </a:lnTo>
                  <a:lnTo>
                    <a:pt x="361" y="678"/>
                  </a:lnTo>
                  <a:lnTo>
                    <a:pt x="357" y="681"/>
                  </a:lnTo>
                  <a:lnTo>
                    <a:pt x="357" y="682"/>
                  </a:lnTo>
                  <a:lnTo>
                    <a:pt x="355" y="682"/>
                  </a:lnTo>
                  <a:lnTo>
                    <a:pt x="355" y="683"/>
                  </a:lnTo>
                  <a:lnTo>
                    <a:pt x="357" y="684"/>
                  </a:lnTo>
                  <a:lnTo>
                    <a:pt x="357" y="685"/>
                  </a:lnTo>
                  <a:lnTo>
                    <a:pt x="357" y="686"/>
                  </a:lnTo>
                  <a:lnTo>
                    <a:pt x="355" y="686"/>
                  </a:lnTo>
                  <a:lnTo>
                    <a:pt x="355" y="685"/>
                  </a:lnTo>
                  <a:lnTo>
                    <a:pt x="353" y="685"/>
                  </a:lnTo>
                  <a:lnTo>
                    <a:pt x="353" y="684"/>
                  </a:lnTo>
                  <a:lnTo>
                    <a:pt x="352" y="685"/>
                  </a:lnTo>
                  <a:lnTo>
                    <a:pt x="352" y="684"/>
                  </a:lnTo>
                  <a:lnTo>
                    <a:pt x="351" y="685"/>
                  </a:lnTo>
                  <a:lnTo>
                    <a:pt x="350" y="686"/>
                  </a:lnTo>
                  <a:lnTo>
                    <a:pt x="350" y="687"/>
                  </a:lnTo>
                  <a:lnTo>
                    <a:pt x="349" y="687"/>
                  </a:lnTo>
                  <a:lnTo>
                    <a:pt x="348" y="687"/>
                  </a:lnTo>
                  <a:lnTo>
                    <a:pt x="348" y="686"/>
                  </a:lnTo>
                  <a:lnTo>
                    <a:pt x="347" y="686"/>
                  </a:lnTo>
                  <a:lnTo>
                    <a:pt x="346" y="686"/>
                  </a:lnTo>
                  <a:lnTo>
                    <a:pt x="346" y="685"/>
                  </a:lnTo>
                  <a:lnTo>
                    <a:pt x="345" y="685"/>
                  </a:lnTo>
                  <a:lnTo>
                    <a:pt x="344" y="686"/>
                  </a:lnTo>
                  <a:lnTo>
                    <a:pt x="344" y="685"/>
                  </a:lnTo>
                  <a:lnTo>
                    <a:pt x="343" y="686"/>
                  </a:lnTo>
                  <a:lnTo>
                    <a:pt x="343" y="687"/>
                  </a:lnTo>
                  <a:lnTo>
                    <a:pt x="343" y="688"/>
                  </a:lnTo>
                  <a:lnTo>
                    <a:pt x="344" y="688"/>
                  </a:lnTo>
                  <a:lnTo>
                    <a:pt x="344" y="689"/>
                  </a:lnTo>
                  <a:lnTo>
                    <a:pt x="343" y="689"/>
                  </a:lnTo>
                  <a:lnTo>
                    <a:pt x="343" y="692"/>
                  </a:lnTo>
                  <a:lnTo>
                    <a:pt x="341" y="692"/>
                  </a:lnTo>
                  <a:lnTo>
                    <a:pt x="341" y="689"/>
                  </a:lnTo>
                  <a:lnTo>
                    <a:pt x="339" y="689"/>
                  </a:lnTo>
                  <a:lnTo>
                    <a:pt x="338" y="689"/>
                  </a:lnTo>
                  <a:lnTo>
                    <a:pt x="338" y="692"/>
                  </a:lnTo>
                  <a:lnTo>
                    <a:pt x="337" y="693"/>
                  </a:lnTo>
                  <a:lnTo>
                    <a:pt x="336" y="693"/>
                  </a:lnTo>
                  <a:lnTo>
                    <a:pt x="336" y="692"/>
                  </a:lnTo>
                  <a:lnTo>
                    <a:pt x="337" y="692"/>
                  </a:lnTo>
                  <a:lnTo>
                    <a:pt x="337" y="689"/>
                  </a:lnTo>
                  <a:lnTo>
                    <a:pt x="336" y="689"/>
                  </a:lnTo>
                  <a:lnTo>
                    <a:pt x="336" y="688"/>
                  </a:lnTo>
                  <a:lnTo>
                    <a:pt x="337" y="687"/>
                  </a:lnTo>
                  <a:lnTo>
                    <a:pt x="336" y="686"/>
                  </a:lnTo>
                  <a:lnTo>
                    <a:pt x="336" y="687"/>
                  </a:lnTo>
                  <a:lnTo>
                    <a:pt x="335" y="687"/>
                  </a:lnTo>
                  <a:lnTo>
                    <a:pt x="334" y="687"/>
                  </a:lnTo>
                  <a:lnTo>
                    <a:pt x="334" y="688"/>
                  </a:lnTo>
                  <a:lnTo>
                    <a:pt x="333" y="688"/>
                  </a:lnTo>
                  <a:lnTo>
                    <a:pt x="333" y="687"/>
                  </a:lnTo>
                  <a:lnTo>
                    <a:pt x="333" y="686"/>
                  </a:lnTo>
                  <a:lnTo>
                    <a:pt x="333" y="685"/>
                  </a:lnTo>
                  <a:lnTo>
                    <a:pt x="334" y="685"/>
                  </a:lnTo>
                  <a:lnTo>
                    <a:pt x="335" y="684"/>
                  </a:lnTo>
                  <a:lnTo>
                    <a:pt x="337" y="679"/>
                  </a:lnTo>
                  <a:lnTo>
                    <a:pt x="337" y="678"/>
                  </a:lnTo>
                  <a:lnTo>
                    <a:pt x="338" y="678"/>
                  </a:lnTo>
                  <a:lnTo>
                    <a:pt x="344" y="677"/>
                  </a:lnTo>
                  <a:lnTo>
                    <a:pt x="345" y="676"/>
                  </a:lnTo>
                  <a:lnTo>
                    <a:pt x="347" y="676"/>
                  </a:lnTo>
                  <a:lnTo>
                    <a:pt x="348" y="676"/>
                  </a:lnTo>
                  <a:lnTo>
                    <a:pt x="349" y="674"/>
                  </a:lnTo>
                  <a:lnTo>
                    <a:pt x="350" y="673"/>
                  </a:lnTo>
                  <a:lnTo>
                    <a:pt x="352" y="672"/>
                  </a:lnTo>
                  <a:lnTo>
                    <a:pt x="353" y="672"/>
                  </a:lnTo>
                  <a:lnTo>
                    <a:pt x="355" y="672"/>
                  </a:lnTo>
                  <a:lnTo>
                    <a:pt x="357" y="671"/>
                  </a:lnTo>
                  <a:lnTo>
                    <a:pt x="358" y="671"/>
                  </a:lnTo>
                  <a:lnTo>
                    <a:pt x="358" y="670"/>
                  </a:lnTo>
                  <a:lnTo>
                    <a:pt x="359" y="670"/>
                  </a:lnTo>
                  <a:lnTo>
                    <a:pt x="359" y="669"/>
                  </a:lnTo>
                  <a:lnTo>
                    <a:pt x="360" y="669"/>
                  </a:lnTo>
                  <a:lnTo>
                    <a:pt x="362" y="670"/>
                  </a:lnTo>
                  <a:lnTo>
                    <a:pt x="363" y="670"/>
                  </a:lnTo>
                  <a:lnTo>
                    <a:pt x="364" y="671"/>
                  </a:lnTo>
                  <a:lnTo>
                    <a:pt x="364" y="672"/>
                  </a:lnTo>
                  <a:lnTo>
                    <a:pt x="366" y="673"/>
                  </a:lnTo>
                  <a:lnTo>
                    <a:pt x="367" y="674"/>
                  </a:lnTo>
                  <a:lnTo>
                    <a:pt x="367" y="676"/>
                  </a:lnTo>
                  <a:lnTo>
                    <a:pt x="367" y="677"/>
                  </a:lnTo>
                  <a:lnTo>
                    <a:pt x="367" y="678"/>
                  </a:lnTo>
                  <a:lnTo>
                    <a:pt x="368" y="681"/>
                  </a:lnTo>
                  <a:lnTo>
                    <a:pt x="369" y="682"/>
                  </a:lnTo>
                  <a:lnTo>
                    <a:pt x="368" y="682"/>
                  </a:lnTo>
                  <a:lnTo>
                    <a:pt x="367" y="682"/>
                  </a:lnTo>
                  <a:lnTo>
                    <a:pt x="367" y="683"/>
                  </a:lnTo>
                  <a:lnTo>
                    <a:pt x="367" y="684"/>
                  </a:lnTo>
                  <a:lnTo>
                    <a:pt x="368" y="684"/>
                  </a:lnTo>
                  <a:lnTo>
                    <a:pt x="368" y="685"/>
                  </a:lnTo>
                  <a:lnTo>
                    <a:pt x="369" y="685"/>
                  </a:lnTo>
                  <a:lnTo>
                    <a:pt x="372" y="687"/>
                  </a:lnTo>
                  <a:lnTo>
                    <a:pt x="372" y="686"/>
                  </a:lnTo>
                  <a:lnTo>
                    <a:pt x="373" y="686"/>
                  </a:lnTo>
                  <a:lnTo>
                    <a:pt x="373" y="685"/>
                  </a:lnTo>
                  <a:lnTo>
                    <a:pt x="374" y="686"/>
                  </a:lnTo>
                  <a:lnTo>
                    <a:pt x="374" y="687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4" y="688"/>
                  </a:lnTo>
                  <a:lnTo>
                    <a:pt x="377" y="688"/>
                  </a:lnTo>
                  <a:lnTo>
                    <a:pt x="377" y="689"/>
                  </a:lnTo>
                  <a:lnTo>
                    <a:pt x="375" y="692"/>
                  </a:lnTo>
                  <a:lnTo>
                    <a:pt x="377" y="692"/>
                  </a:lnTo>
                  <a:lnTo>
                    <a:pt x="377" y="693"/>
                  </a:lnTo>
                  <a:lnTo>
                    <a:pt x="377" y="694"/>
                  </a:lnTo>
                  <a:lnTo>
                    <a:pt x="378" y="694"/>
                  </a:lnTo>
                  <a:lnTo>
                    <a:pt x="378" y="695"/>
                  </a:lnTo>
                  <a:lnTo>
                    <a:pt x="379" y="695"/>
                  </a:lnTo>
                  <a:lnTo>
                    <a:pt x="379" y="694"/>
                  </a:lnTo>
                  <a:lnTo>
                    <a:pt x="380" y="695"/>
                  </a:lnTo>
                  <a:lnTo>
                    <a:pt x="381" y="695"/>
                  </a:lnTo>
                  <a:lnTo>
                    <a:pt x="382" y="694"/>
                  </a:lnTo>
                  <a:lnTo>
                    <a:pt x="383" y="695"/>
                  </a:lnTo>
                  <a:lnTo>
                    <a:pt x="384" y="695"/>
                  </a:lnTo>
                  <a:lnTo>
                    <a:pt x="384" y="694"/>
                  </a:lnTo>
                  <a:lnTo>
                    <a:pt x="385" y="694"/>
                  </a:lnTo>
                  <a:lnTo>
                    <a:pt x="387" y="694"/>
                  </a:lnTo>
                  <a:lnTo>
                    <a:pt x="387" y="693"/>
                  </a:lnTo>
                  <a:lnTo>
                    <a:pt x="387" y="692"/>
                  </a:lnTo>
                  <a:lnTo>
                    <a:pt x="389" y="692"/>
                  </a:lnTo>
                  <a:lnTo>
                    <a:pt x="390" y="692"/>
                  </a:lnTo>
                  <a:lnTo>
                    <a:pt x="390" y="693"/>
                  </a:lnTo>
                  <a:lnTo>
                    <a:pt x="390" y="694"/>
                  </a:lnTo>
                  <a:lnTo>
                    <a:pt x="390" y="695"/>
                  </a:lnTo>
                  <a:lnTo>
                    <a:pt x="390" y="696"/>
                  </a:lnTo>
                  <a:lnTo>
                    <a:pt x="391" y="696"/>
                  </a:lnTo>
                  <a:lnTo>
                    <a:pt x="392" y="696"/>
                  </a:lnTo>
                  <a:lnTo>
                    <a:pt x="392" y="697"/>
                  </a:lnTo>
                  <a:lnTo>
                    <a:pt x="393" y="697"/>
                  </a:lnTo>
                  <a:lnTo>
                    <a:pt x="394" y="698"/>
                  </a:lnTo>
                  <a:lnTo>
                    <a:pt x="394" y="699"/>
                  </a:lnTo>
                  <a:lnTo>
                    <a:pt x="395" y="700"/>
                  </a:lnTo>
                  <a:lnTo>
                    <a:pt x="397" y="700"/>
                  </a:lnTo>
                  <a:lnTo>
                    <a:pt x="398" y="701"/>
                  </a:lnTo>
                  <a:lnTo>
                    <a:pt x="400" y="701"/>
                  </a:lnTo>
                  <a:lnTo>
                    <a:pt x="400" y="702"/>
                  </a:lnTo>
                  <a:lnTo>
                    <a:pt x="401" y="702"/>
                  </a:lnTo>
                  <a:lnTo>
                    <a:pt x="401" y="701"/>
                  </a:lnTo>
                  <a:lnTo>
                    <a:pt x="403" y="701"/>
                  </a:lnTo>
                  <a:lnTo>
                    <a:pt x="404" y="701"/>
                  </a:lnTo>
                  <a:lnTo>
                    <a:pt x="405" y="701"/>
                  </a:lnTo>
                  <a:lnTo>
                    <a:pt x="405" y="702"/>
                  </a:lnTo>
                  <a:lnTo>
                    <a:pt x="406" y="702"/>
                  </a:lnTo>
                  <a:lnTo>
                    <a:pt x="406" y="704"/>
                  </a:lnTo>
                  <a:lnTo>
                    <a:pt x="407" y="704"/>
                  </a:lnTo>
                  <a:lnTo>
                    <a:pt x="408" y="704"/>
                  </a:lnTo>
                  <a:lnTo>
                    <a:pt x="409" y="704"/>
                  </a:lnTo>
                  <a:lnTo>
                    <a:pt x="409" y="702"/>
                  </a:lnTo>
                  <a:lnTo>
                    <a:pt x="410" y="702"/>
                  </a:lnTo>
                  <a:lnTo>
                    <a:pt x="410" y="701"/>
                  </a:lnTo>
                  <a:lnTo>
                    <a:pt x="412" y="701"/>
                  </a:lnTo>
                  <a:lnTo>
                    <a:pt x="413" y="700"/>
                  </a:lnTo>
                  <a:lnTo>
                    <a:pt x="413" y="701"/>
                  </a:lnTo>
                  <a:lnTo>
                    <a:pt x="414" y="701"/>
                  </a:lnTo>
                  <a:lnTo>
                    <a:pt x="414" y="700"/>
                  </a:lnTo>
                  <a:lnTo>
                    <a:pt x="415" y="700"/>
                  </a:lnTo>
                  <a:lnTo>
                    <a:pt x="415" y="699"/>
                  </a:lnTo>
                  <a:lnTo>
                    <a:pt x="416" y="699"/>
                  </a:lnTo>
                  <a:lnTo>
                    <a:pt x="418" y="699"/>
                  </a:lnTo>
                  <a:lnTo>
                    <a:pt x="418" y="700"/>
                  </a:lnTo>
                  <a:lnTo>
                    <a:pt x="419" y="699"/>
                  </a:lnTo>
                  <a:lnTo>
                    <a:pt x="420" y="699"/>
                  </a:lnTo>
                  <a:lnTo>
                    <a:pt x="423" y="699"/>
                  </a:lnTo>
                  <a:lnTo>
                    <a:pt x="423" y="700"/>
                  </a:lnTo>
                  <a:lnTo>
                    <a:pt x="424" y="700"/>
                  </a:lnTo>
                  <a:lnTo>
                    <a:pt x="425" y="700"/>
                  </a:lnTo>
                  <a:lnTo>
                    <a:pt x="426" y="700"/>
                  </a:lnTo>
                  <a:lnTo>
                    <a:pt x="426" y="699"/>
                  </a:lnTo>
                  <a:lnTo>
                    <a:pt x="427" y="700"/>
                  </a:lnTo>
                  <a:lnTo>
                    <a:pt x="428" y="700"/>
                  </a:lnTo>
                  <a:lnTo>
                    <a:pt x="429" y="700"/>
                  </a:lnTo>
                  <a:lnTo>
                    <a:pt x="429" y="701"/>
                  </a:lnTo>
                  <a:lnTo>
                    <a:pt x="430" y="701"/>
                  </a:lnTo>
                  <a:lnTo>
                    <a:pt x="431" y="702"/>
                  </a:lnTo>
                  <a:lnTo>
                    <a:pt x="434" y="702"/>
                  </a:lnTo>
                  <a:lnTo>
                    <a:pt x="435" y="702"/>
                  </a:lnTo>
                  <a:lnTo>
                    <a:pt x="436" y="702"/>
                  </a:lnTo>
                  <a:lnTo>
                    <a:pt x="436" y="701"/>
                  </a:lnTo>
                  <a:lnTo>
                    <a:pt x="437" y="701"/>
                  </a:lnTo>
                  <a:lnTo>
                    <a:pt x="438" y="700"/>
                  </a:lnTo>
                  <a:lnTo>
                    <a:pt x="438" y="701"/>
                  </a:lnTo>
                  <a:lnTo>
                    <a:pt x="440" y="700"/>
                  </a:lnTo>
                  <a:lnTo>
                    <a:pt x="440" y="699"/>
                  </a:lnTo>
                  <a:lnTo>
                    <a:pt x="440" y="698"/>
                  </a:lnTo>
                  <a:lnTo>
                    <a:pt x="439" y="699"/>
                  </a:lnTo>
                  <a:lnTo>
                    <a:pt x="439" y="698"/>
                  </a:lnTo>
                  <a:lnTo>
                    <a:pt x="438" y="698"/>
                  </a:lnTo>
                  <a:lnTo>
                    <a:pt x="438" y="697"/>
                  </a:lnTo>
                  <a:lnTo>
                    <a:pt x="437" y="697"/>
                  </a:lnTo>
                  <a:lnTo>
                    <a:pt x="437" y="696"/>
                  </a:lnTo>
                  <a:lnTo>
                    <a:pt x="437" y="695"/>
                  </a:lnTo>
                  <a:lnTo>
                    <a:pt x="437" y="694"/>
                  </a:lnTo>
                  <a:lnTo>
                    <a:pt x="438" y="694"/>
                  </a:lnTo>
                  <a:lnTo>
                    <a:pt x="438" y="693"/>
                  </a:lnTo>
                  <a:lnTo>
                    <a:pt x="439" y="693"/>
                  </a:lnTo>
                  <a:lnTo>
                    <a:pt x="439" y="694"/>
                  </a:lnTo>
                  <a:lnTo>
                    <a:pt x="440" y="695"/>
                  </a:lnTo>
                  <a:lnTo>
                    <a:pt x="440" y="694"/>
                  </a:lnTo>
                  <a:lnTo>
                    <a:pt x="439" y="693"/>
                  </a:lnTo>
                  <a:lnTo>
                    <a:pt x="439" y="692"/>
                  </a:lnTo>
                  <a:lnTo>
                    <a:pt x="439" y="689"/>
                  </a:lnTo>
                  <a:lnTo>
                    <a:pt x="440" y="689"/>
                  </a:lnTo>
                  <a:lnTo>
                    <a:pt x="440" y="692"/>
                  </a:lnTo>
                  <a:lnTo>
                    <a:pt x="440" y="693"/>
                  </a:lnTo>
                  <a:lnTo>
                    <a:pt x="441" y="692"/>
                  </a:lnTo>
                  <a:lnTo>
                    <a:pt x="441" y="689"/>
                  </a:lnTo>
                  <a:lnTo>
                    <a:pt x="440" y="689"/>
                  </a:lnTo>
                  <a:lnTo>
                    <a:pt x="439" y="688"/>
                  </a:lnTo>
                  <a:lnTo>
                    <a:pt x="439" y="687"/>
                  </a:lnTo>
                  <a:lnTo>
                    <a:pt x="438" y="687"/>
                  </a:lnTo>
                  <a:lnTo>
                    <a:pt x="438" y="685"/>
                  </a:lnTo>
                  <a:lnTo>
                    <a:pt x="437" y="685"/>
                  </a:lnTo>
                  <a:lnTo>
                    <a:pt x="438" y="684"/>
                  </a:lnTo>
                  <a:lnTo>
                    <a:pt x="439" y="685"/>
                  </a:lnTo>
                  <a:lnTo>
                    <a:pt x="440" y="685"/>
                  </a:lnTo>
                  <a:lnTo>
                    <a:pt x="441" y="685"/>
                  </a:lnTo>
                  <a:lnTo>
                    <a:pt x="441" y="686"/>
                  </a:lnTo>
                  <a:lnTo>
                    <a:pt x="442" y="686"/>
                  </a:lnTo>
                  <a:lnTo>
                    <a:pt x="443" y="686"/>
                  </a:lnTo>
                  <a:lnTo>
                    <a:pt x="443" y="685"/>
                  </a:lnTo>
                  <a:lnTo>
                    <a:pt x="444" y="685"/>
                  </a:lnTo>
                  <a:lnTo>
                    <a:pt x="444" y="684"/>
                  </a:lnTo>
                  <a:lnTo>
                    <a:pt x="446" y="684"/>
                  </a:lnTo>
                  <a:lnTo>
                    <a:pt x="447" y="685"/>
                  </a:lnTo>
                  <a:lnTo>
                    <a:pt x="447" y="684"/>
                  </a:lnTo>
                  <a:lnTo>
                    <a:pt x="446" y="684"/>
                  </a:lnTo>
                  <a:lnTo>
                    <a:pt x="446" y="683"/>
                  </a:lnTo>
                  <a:lnTo>
                    <a:pt x="444" y="682"/>
                  </a:lnTo>
                  <a:lnTo>
                    <a:pt x="444" y="681"/>
                  </a:lnTo>
                  <a:lnTo>
                    <a:pt x="446" y="681"/>
                  </a:lnTo>
                  <a:lnTo>
                    <a:pt x="447" y="681"/>
                  </a:lnTo>
                  <a:lnTo>
                    <a:pt x="449" y="681"/>
                  </a:lnTo>
                  <a:lnTo>
                    <a:pt x="449" y="682"/>
                  </a:lnTo>
                  <a:lnTo>
                    <a:pt x="451" y="682"/>
                  </a:lnTo>
                  <a:lnTo>
                    <a:pt x="452" y="682"/>
                  </a:lnTo>
                  <a:lnTo>
                    <a:pt x="452" y="683"/>
                  </a:lnTo>
                  <a:lnTo>
                    <a:pt x="453" y="684"/>
                  </a:lnTo>
                  <a:lnTo>
                    <a:pt x="453" y="685"/>
                  </a:lnTo>
                  <a:lnTo>
                    <a:pt x="454" y="685"/>
                  </a:lnTo>
                  <a:lnTo>
                    <a:pt x="454" y="686"/>
                  </a:lnTo>
                  <a:lnTo>
                    <a:pt x="454" y="687"/>
                  </a:lnTo>
                  <a:lnTo>
                    <a:pt x="455" y="687"/>
                  </a:lnTo>
                  <a:lnTo>
                    <a:pt x="455" y="688"/>
                  </a:lnTo>
                  <a:lnTo>
                    <a:pt x="458" y="687"/>
                  </a:lnTo>
                  <a:lnTo>
                    <a:pt x="459" y="687"/>
                  </a:lnTo>
                  <a:lnTo>
                    <a:pt x="460" y="686"/>
                  </a:lnTo>
                  <a:lnTo>
                    <a:pt x="461" y="686"/>
                  </a:lnTo>
                  <a:lnTo>
                    <a:pt x="460" y="687"/>
                  </a:lnTo>
                  <a:lnTo>
                    <a:pt x="460" y="688"/>
                  </a:lnTo>
                  <a:lnTo>
                    <a:pt x="460" y="689"/>
                  </a:lnTo>
                  <a:lnTo>
                    <a:pt x="459" y="692"/>
                  </a:lnTo>
                  <a:lnTo>
                    <a:pt x="459" y="693"/>
                  </a:lnTo>
                  <a:lnTo>
                    <a:pt x="458" y="693"/>
                  </a:lnTo>
                  <a:lnTo>
                    <a:pt x="458" y="694"/>
                  </a:lnTo>
                  <a:lnTo>
                    <a:pt x="457" y="694"/>
                  </a:lnTo>
                  <a:lnTo>
                    <a:pt x="457" y="695"/>
                  </a:lnTo>
                  <a:lnTo>
                    <a:pt x="458" y="695"/>
                  </a:lnTo>
                  <a:lnTo>
                    <a:pt x="458" y="694"/>
                  </a:lnTo>
                  <a:lnTo>
                    <a:pt x="459" y="694"/>
                  </a:lnTo>
                  <a:lnTo>
                    <a:pt x="459" y="695"/>
                  </a:lnTo>
                  <a:lnTo>
                    <a:pt x="460" y="695"/>
                  </a:lnTo>
                  <a:lnTo>
                    <a:pt x="460" y="694"/>
                  </a:lnTo>
                  <a:lnTo>
                    <a:pt x="460" y="693"/>
                  </a:lnTo>
                  <a:lnTo>
                    <a:pt x="460" y="692"/>
                  </a:lnTo>
                  <a:lnTo>
                    <a:pt x="461" y="689"/>
                  </a:lnTo>
                  <a:lnTo>
                    <a:pt x="463" y="689"/>
                  </a:lnTo>
                  <a:lnTo>
                    <a:pt x="464" y="688"/>
                  </a:lnTo>
                  <a:lnTo>
                    <a:pt x="465" y="688"/>
                  </a:lnTo>
                  <a:lnTo>
                    <a:pt x="465" y="687"/>
                  </a:lnTo>
                  <a:lnTo>
                    <a:pt x="466" y="687"/>
                  </a:lnTo>
                  <a:lnTo>
                    <a:pt x="466" y="688"/>
                  </a:lnTo>
                  <a:lnTo>
                    <a:pt x="465" y="689"/>
                  </a:lnTo>
                  <a:lnTo>
                    <a:pt x="465" y="692"/>
                  </a:lnTo>
                  <a:lnTo>
                    <a:pt x="464" y="692"/>
                  </a:lnTo>
                  <a:lnTo>
                    <a:pt x="465" y="693"/>
                  </a:lnTo>
                  <a:lnTo>
                    <a:pt x="465" y="694"/>
                  </a:lnTo>
                  <a:lnTo>
                    <a:pt x="464" y="695"/>
                  </a:lnTo>
                  <a:lnTo>
                    <a:pt x="464" y="696"/>
                  </a:lnTo>
                  <a:lnTo>
                    <a:pt x="464" y="697"/>
                  </a:lnTo>
                  <a:lnTo>
                    <a:pt x="464" y="698"/>
                  </a:lnTo>
                  <a:lnTo>
                    <a:pt x="464" y="699"/>
                  </a:lnTo>
                  <a:lnTo>
                    <a:pt x="463" y="699"/>
                  </a:lnTo>
                  <a:lnTo>
                    <a:pt x="463" y="700"/>
                  </a:lnTo>
                  <a:lnTo>
                    <a:pt x="463" y="701"/>
                  </a:lnTo>
                  <a:lnTo>
                    <a:pt x="463" y="702"/>
                  </a:lnTo>
                  <a:lnTo>
                    <a:pt x="463" y="704"/>
                  </a:lnTo>
                  <a:lnTo>
                    <a:pt x="461" y="704"/>
                  </a:lnTo>
                  <a:lnTo>
                    <a:pt x="461" y="705"/>
                  </a:lnTo>
                  <a:lnTo>
                    <a:pt x="461" y="707"/>
                  </a:lnTo>
                  <a:lnTo>
                    <a:pt x="460" y="708"/>
                  </a:lnTo>
                  <a:lnTo>
                    <a:pt x="460" y="709"/>
                  </a:lnTo>
                  <a:lnTo>
                    <a:pt x="461" y="709"/>
                  </a:lnTo>
                  <a:lnTo>
                    <a:pt x="461" y="710"/>
                  </a:lnTo>
                  <a:lnTo>
                    <a:pt x="463" y="710"/>
                  </a:lnTo>
                  <a:lnTo>
                    <a:pt x="463" y="711"/>
                  </a:lnTo>
                  <a:lnTo>
                    <a:pt x="464" y="711"/>
                  </a:lnTo>
                  <a:lnTo>
                    <a:pt x="464" y="712"/>
                  </a:lnTo>
                  <a:lnTo>
                    <a:pt x="464" y="713"/>
                  </a:lnTo>
                  <a:lnTo>
                    <a:pt x="463" y="713"/>
                  </a:lnTo>
                  <a:lnTo>
                    <a:pt x="463" y="715"/>
                  </a:lnTo>
                  <a:lnTo>
                    <a:pt x="463" y="716"/>
                  </a:lnTo>
                  <a:lnTo>
                    <a:pt x="464" y="716"/>
                  </a:lnTo>
                  <a:lnTo>
                    <a:pt x="465" y="716"/>
                  </a:lnTo>
                  <a:lnTo>
                    <a:pt x="465" y="715"/>
                  </a:lnTo>
                  <a:lnTo>
                    <a:pt x="466" y="715"/>
                  </a:lnTo>
                  <a:lnTo>
                    <a:pt x="467" y="712"/>
                  </a:lnTo>
                  <a:lnTo>
                    <a:pt x="469" y="712"/>
                  </a:lnTo>
                  <a:lnTo>
                    <a:pt x="470" y="712"/>
                  </a:lnTo>
                  <a:lnTo>
                    <a:pt x="470" y="713"/>
                  </a:lnTo>
                  <a:lnTo>
                    <a:pt x="470" y="715"/>
                  </a:lnTo>
                  <a:lnTo>
                    <a:pt x="467" y="717"/>
                  </a:lnTo>
                  <a:lnTo>
                    <a:pt x="469" y="717"/>
                  </a:lnTo>
                  <a:lnTo>
                    <a:pt x="470" y="716"/>
                  </a:lnTo>
                  <a:lnTo>
                    <a:pt x="471" y="717"/>
                  </a:lnTo>
                  <a:lnTo>
                    <a:pt x="472" y="718"/>
                  </a:lnTo>
                  <a:lnTo>
                    <a:pt x="471" y="718"/>
                  </a:lnTo>
                  <a:lnTo>
                    <a:pt x="472" y="719"/>
                  </a:lnTo>
                  <a:lnTo>
                    <a:pt x="471" y="720"/>
                  </a:lnTo>
                  <a:lnTo>
                    <a:pt x="472" y="720"/>
                  </a:lnTo>
                  <a:lnTo>
                    <a:pt x="472" y="719"/>
                  </a:lnTo>
                  <a:lnTo>
                    <a:pt x="472" y="718"/>
                  </a:lnTo>
                  <a:lnTo>
                    <a:pt x="472" y="717"/>
                  </a:lnTo>
                  <a:lnTo>
                    <a:pt x="473" y="717"/>
                  </a:lnTo>
                  <a:lnTo>
                    <a:pt x="473" y="716"/>
                  </a:lnTo>
                  <a:lnTo>
                    <a:pt x="473" y="715"/>
                  </a:lnTo>
                  <a:lnTo>
                    <a:pt x="472" y="713"/>
                  </a:lnTo>
                  <a:lnTo>
                    <a:pt x="472" y="712"/>
                  </a:lnTo>
                  <a:lnTo>
                    <a:pt x="472" y="711"/>
                  </a:lnTo>
                  <a:lnTo>
                    <a:pt x="472" y="710"/>
                  </a:lnTo>
                  <a:lnTo>
                    <a:pt x="471" y="710"/>
                  </a:lnTo>
                  <a:lnTo>
                    <a:pt x="472" y="709"/>
                  </a:lnTo>
                  <a:lnTo>
                    <a:pt x="472" y="708"/>
                  </a:lnTo>
                  <a:lnTo>
                    <a:pt x="472" y="707"/>
                  </a:lnTo>
                  <a:lnTo>
                    <a:pt x="471" y="707"/>
                  </a:lnTo>
                  <a:lnTo>
                    <a:pt x="471" y="705"/>
                  </a:lnTo>
                  <a:lnTo>
                    <a:pt x="470" y="705"/>
                  </a:lnTo>
                  <a:lnTo>
                    <a:pt x="470" y="704"/>
                  </a:lnTo>
                  <a:lnTo>
                    <a:pt x="469" y="704"/>
                  </a:lnTo>
                  <a:lnTo>
                    <a:pt x="469" y="702"/>
                  </a:lnTo>
                  <a:lnTo>
                    <a:pt x="469" y="701"/>
                  </a:lnTo>
                  <a:lnTo>
                    <a:pt x="469" y="700"/>
                  </a:lnTo>
                  <a:lnTo>
                    <a:pt x="470" y="700"/>
                  </a:lnTo>
                  <a:lnTo>
                    <a:pt x="470" y="699"/>
                  </a:lnTo>
                  <a:lnTo>
                    <a:pt x="470" y="698"/>
                  </a:lnTo>
                  <a:lnTo>
                    <a:pt x="470" y="697"/>
                  </a:lnTo>
                  <a:lnTo>
                    <a:pt x="471" y="696"/>
                  </a:lnTo>
                  <a:lnTo>
                    <a:pt x="471" y="695"/>
                  </a:lnTo>
                  <a:lnTo>
                    <a:pt x="471" y="694"/>
                  </a:lnTo>
                  <a:lnTo>
                    <a:pt x="473" y="694"/>
                  </a:lnTo>
                  <a:lnTo>
                    <a:pt x="474" y="693"/>
                  </a:lnTo>
                  <a:lnTo>
                    <a:pt x="474" y="694"/>
                  </a:lnTo>
                  <a:lnTo>
                    <a:pt x="475" y="694"/>
                  </a:lnTo>
                  <a:lnTo>
                    <a:pt x="476" y="694"/>
                  </a:lnTo>
                  <a:lnTo>
                    <a:pt x="476" y="695"/>
                  </a:lnTo>
                  <a:lnTo>
                    <a:pt x="478" y="695"/>
                  </a:lnTo>
                  <a:lnTo>
                    <a:pt x="478" y="694"/>
                  </a:lnTo>
                  <a:lnTo>
                    <a:pt x="480" y="694"/>
                  </a:lnTo>
                  <a:lnTo>
                    <a:pt x="480" y="693"/>
                  </a:lnTo>
                  <a:lnTo>
                    <a:pt x="481" y="692"/>
                  </a:lnTo>
                  <a:lnTo>
                    <a:pt x="481" y="689"/>
                  </a:lnTo>
                  <a:lnTo>
                    <a:pt x="482" y="689"/>
                  </a:lnTo>
                  <a:lnTo>
                    <a:pt x="482" y="688"/>
                  </a:lnTo>
                  <a:lnTo>
                    <a:pt x="483" y="688"/>
                  </a:lnTo>
                  <a:lnTo>
                    <a:pt x="483" y="687"/>
                  </a:lnTo>
                  <a:lnTo>
                    <a:pt x="484" y="687"/>
                  </a:lnTo>
                  <a:lnTo>
                    <a:pt x="484" y="686"/>
                  </a:lnTo>
                  <a:lnTo>
                    <a:pt x="484" y="685"/>
                  </a:lnTo>
                  <a:lnTo>
                    <a:pt x="484" y="684"/>
                  </a:lnTo>
                  <a:lnTo>
                    <a:pt x="485" y="684"/>
                  </a:lnTo>
                  <a:lnTo>
                    <a:pt x="485" y="683"/>
                  </a:lnTo>
                  <a:lnTo>
                    <a:pt x="486" y="682"/>
                  </a:lnTo>
                  <a:lnTo>
                    <a:pt x="488" y="682"/>
                  </a:lnTo>
                  <a:lnTo>
                    <a:pt x="488" y="681"/>
                  </a:lnTo>
                  <a:lnTo>
                    <a:pt x="489" y="681"/>
                  </a:lnTo>
                  <a:lnTo>
                    <a:pt x="489" y="679"/>
                  </a:lnTo>
                  <a:lnTo>
                    <a:pt x="490" y="679"/>
                  </a:lnTo>
                  <a:lnTo>
                    <a:pt x="490" y="678"/>
                  </a:lnTo>
                  <a:lnTo>
                    <a:pt x="492" y="677"/>
                  </a:lnTo>
                  <a:lnTo>
                    <a:pt x="489" y="678"/>
                  </a:lnTo>
                  <a:lnTo>
                    <a:pt x="488" y="678"/>
                  </a:lnTo>
                  <a:lnTo>
                    <a:pt x="488" y="677"/>
                  </a:lnTo>
                  <a:lnTo>
                    <a:pt x="488" y="676"/>
                  </a:lnTo>
                  <a:lnTo>
                    <a:pt x="488" y="674"/>
                  </a:lnTo>
                  <a:lnTo>
                    <a:pt x="488" y="673"/>
                  </a:lnTo>
                  <a:lnTo>
                    <a:pt x="489" y="673"/>
                  </a:lnTo>
                  <a:lnTo>
                    <a:pt x="489" y="672"/>
                  </a:lnTo>
                  <a:lnTo>
                    <a:pt x="489" y="671"/>
                  </a:lnTo>
                  <a:lnTo>
                    <a:pt x="489" y="670"/>
                  </a:lnTo>
                  <a:lnTo>
                    <a:pt x="489" y="669"/>
                  </a:lnTo>
                  <a:lnTo>
                    <a:pt x="489" y="667"/>
                  </a:lnTo>
                  <a:lnTo>
                    <a:pt x="488" y="667"/>
                  </a:lnTo>
                  <a:lnTo>
                    <a:pt x="487" y="667"/>
                  </a:lnTo>
                  <a:lnTo>
                    <a:pt x="487" y="666"/>
                  </a:lnTo>
                  <a:lnTo>
                    <a:pt x="487" y="665"/>
                  </a:lnTo>
                  <a:lnTo>
                    <a:pt x="486" y="665"/>
                  </a:lnTo>
                  <a:lnTo>
                    <a:pt x="486" y="666"/>
                  </a:lnTo>
                  <a:lnTo>
                    <a:pt x="486" y="667"/>
                  </a:lnTo>
                  <a:lnTo>
                    <a:pt x="486" y="669"/>
                  </a:lnTo>
                  <a:lnTo>
                    <a:pt x="485" y="670"/>
                  </a:lnTo>
                  <a:lnTo>
                    <a:pt x="485" y="671"/>
                  </a:lnTo>
                  <a:lnTo>
                    <a:pt x="486" y="671"/>
                  </a:lnTo>
                  <a:lnTo>
                    <a:pt x="486" y="672"/>
                  </a:lnTo>
                  <a:lnTo>
                    <a:pt x="486" y="673"/>
                  </a:lnTo>
                  <a:lnTo>
                    <a:pt x="485" y="673"/>
                  </a:lnTo>
                  <a:lnTo>
                    <a:pt x="483" y="673"/>
                  </a:lnTo>
                  <a:lnTo>
                    <a:pt x="482" y="674"/>
                  </a:lnTo>
                  <a:lnTo>
                    <a:pt x="481" y="674"/>
                  </a:lnTo>
                  <a:lnTo>
                    <a:pt x="481" y="673"/>
                  </a:lnTo>
                  <a:lnTo>
                    <a:pt x="480" y="673"/>
                  </a:lnTo>
                  <a:lnTo>
                    <a:pt x="480" y="672"/>
                  </a:lnTo>
                  <a:lnTo>
                    <a:pt x="480" y="671"/>
                  </a:lnTo>
                  <a:lnTo>
                    <a:pt x="481" y="671"/>
                  </a:lnTo>
                  <a:lnTo>
                    <a:pt x="481" y="670"/>
                  </a:lnTo>
                  <a:lnTo>
                    <a:pt x="481" y="669"/>
                  </a:lnTo>
                  <a:lnTo>
                    <a:pt x="480" y="669"/>
                  </a:lnTo>
                  <a:lnTo>
                    <a:pt x="480" y="667"/>
                  </a:lnTo>
                  <a:lnTo>
                    <a:pt x="481" y="667"/>
                  </a:lnTo>
                  <a:lnTo>
                    <a:pt x="482" y="669"/>
                  </a:lnTo>
                  <a:lnTo>
                    <a:pt x="482" y="667"/>
                  </a:lnTo>
                  <a:lnTo>
                    <a:pt x="482" y="666"/>
                  </a:lnTo>
                  <a:lnTo>
                    <a:pt x="483" y="666"/>
                  </a:lnTo>
                  <a:lnTo>
                    <a:pt x="484" y="666"/>
                  </a:lnTo>
                  <a:lnTo>
                    <a:pt x="484" y="665"/>
                  </a:lnTo>
                  <a:lnTo>
                    <a:pt x="484" y="664"/>
                  </a:lnTo>
                  <a:lnTo>
                    <a:pt x="485" y="663"/>
                  </a:lnTo>
                  <a:lnTo>
                    <a:pt x="484" y="663"/>
                  </a:lnTo>
                  <a:lnTo>
                    <a:pt x="483" y="663"/>
                  </a:lnTo>
                  <a:lnTo>
                    <a:pt x="483" y="662"/>
                  </a:lnTo>
                  <a:lnTo>
                    <a:pt x="483" y="661"/>
                  </a:lnTo>
                  <a:lnTo>
                    <a:pt x="483" y="659"/>
                  </a:lnTo>
                  <a:lnTo>
                    <a:pt x="483" y="658"/>
                  </a:lnTo>
                  <a:lnTo>
                    <a:pt x="484" y="656"/>
                  </a:lnTo>
                  <a:lnTo>
                    <a:pt x="485" y="656"/>
                  </a:lnTo>
                  <a:lnTo>
                    <a:pt x="486" y="656"/>
                  </a:lnTo>
                  <a:lnTo>
                    <a:pt x="487" y="656"/>
                  </a:lnTo>
                  <a:lnTo>
                    <a:pt x="487" y="655"/>
                  </a:lnTo>
                  <a:lnTo>
                    <a:pt x="488" y="655"/>
                  </a:lnTo>
                  <a:lnTo>
                    <a:pt x="488" y="654"/>
                  </a:lnTo>
                  <a:lnTo>
                    <a:pt x="489" y="654"/>
                  </a:lnTo>
                  <a:lnTo>
                    <a:pt x="490" y="654"/>
                  </a:lnTo>
                  <a:lnTo>
                    <a:pt x="490" y="653"/>
                  </a:lnTo>
                  <a:lnTo>
                    <a:pt x="492" y="653"/>
                  </a:lnTo>
                  <a:lnTo>
                    <a:pt x="490" y="652"/>
                  </a:lnTo>
                  <a:lnTo>
                    <a:pt x="490" y="651"/>
                  </a:lnTo>
                  <a:lnTo>
                    <a:pt x="488" y="652"/>
                  </a:lnTo>
                  <a:lnTo>
                    <a:pt x="488" y="653"/>
                  </a:lnTo>
                  <a:lnTo>
                    <a:pt x="487" y="653"/>
                  </a:lnTo>
                  <a:lnTo>
                    <a:pt x="487" y="654"/>
                  </a:lnTo>
                  <a:lnTo>
                    <a:pt x="486" y="654"/>
                  </a:lnTo>
                  <a:lnTo>
                    <a:pt x="484" y="654"/>
                  </a:lnTo>
                  <a:lnTo>
                    <a:pt x="483" y="653"/>
                  </a:lnTo>
                  <a:lnTo>
                    <a:pt x="482" y="652"/>
                  </a:lnTo>
                  <a:lnTo>
                    <a:pt x="481" y="650"/>
                  </a:lnTo>
                  <a:lnTo>
                    <a:pt x="481" y="649"/>
                  </a:lnTo>
                  <a:lnTo>
                    <a:pt x="481" y="648"/>
                  </a:lnTo>
                  <a:lnTo>
                    <a:pt x="480" y="649"/>
                  </a:lnTo>
                  <a:lnTo>
                    <a:pt x="480" y="648"/>
                  </a:lnTo>
                  <a:lnTo>
                    <a:pt x="480" y="647"/>
                  </a:lnTo>
                  <a:lnTo>
                    <a:pt x="478" y="648"/>
                  </a:lnTo>
                  <a:lnTo>
                    <a:pt x="478" y="649"/>
                  </a:lnTo>
                  <a:lnTo>
                    <a:pt x="478" y="650"/>
                  </a:lnTo>
                  <a:lnTo>
                    <a:pt x="476" y="650"/>
                  </a:lnTo>
                  <a:lnTo>
                    <a:pt x="475" y="650"/>
                  </a:lnTo>
                  <a:lnTo>
                    <a:pt x="475" y="649"/>
                  </a:lnTo>
                  <a:lnTo>
                    <a:pt x="474" y="649"/>
                  </a:lnTo>
                  <a:lnTo>
                    <a:pt x="473" y="649"/>
                  </a:lnTo>
                  <a:lnTo>
                    <a:pt x="471" y="648"/>
                  </a:lnTo>
                  <a:lnTo>
                    <a:pt x="471" y="647"/>
                  </a:lnTo>
                  <a:lnTo>
                    <a:pt x="470" y="645"/>
                  </a:lnTo>
                  <a:lnTo>
                    <a:pt x="469" y="643"/>
                  </a:lnTo>
                  <a:lnTo>
                    <a:pt x="467" y="643"/>
                  </a:lnTo>
                  <a:lnTo>
                    <a:pt x="467" y="642"/>
                  </a:lnTo>
                  <a:lnTo>
                    <a:pt x="466" y="643"/>
                  </a:lnTo>
                  <a:lnTo>
                    <a:pt x="465" y="643"/>
                  </a:lnTo>
                  <a:lnTo>
                    <a:pt x="465" y="642"/>
                  </a:lnTo>
                  <a:lnTo>
                    <a:pt x="464" y="641"/>
                  </a:lnTo>
                  <a:lnTo>
                    <a:pt x="464" y="640"/>
                  </a:lnTo>
                  <a:lnTo>
                    <a:pt x="464" y="639"/>
                  </a:lnTo>
                  <a:lnTo>
                    <a:pt x="464" y="638"/>
                  </a:lnTo>
                  <a:lnTo>
                    <a:pt x="463" y="638"/>
                  </a:lnTo>
                  <a:lnTo>
                    <a:pt x="460" y="635"/>
                  </a:lnTo>
                  <a:lnTo>
                    <a:pt x="460" y="633"/>
                  </a:lnTo>
                  <a:lnTo>
                    <a:pt x="459" y="633"/>
                  </a:lnTo>
                  <a:lnTo>
                    <a:pt x="459" y="632"/>
                  </a:lnTo>
                  <a:lnTo>
                    <a:pt x="459" y="631"/>
                  </a:lnTo>
                  <a:lnTo>
                    <a:pt x="459" y="627"/>
                  </a:lnTo>
                  <a:lnTo>
                    <a:pt x="460" y="626"/>
                  </a:lnTo>
                  <a:lnTo>
                    <a:pt x="460" y="625"/>
                  </a:lnTo>
                  <a:lnTo>
                    <a:pt x="461" y="625"/>
                  </a:lnTo>
                  <a:lnTo>
                    <a:pt x="461" y="624"/>
                  </a:lnTo>
                  <a:lnTo>
                    <a:pt x="461" y="622"/>
                  </a:lnTo>
                  <a:lnTo>
                    <a:pt x="461" y="621"/>
                  </a:lnTo>
                  <a:lnTo>
                    <a:pt x="463" y="620"/>
                  </a:lnTo>
                  <a:lnTo>
                    <a:pt x="463" y="621"/>
                  </a:lnTo>
                  <a:lnTo>
                    <a:pt x="464" y="621"/>
                  </a:lnTo>
                  <a:lnTo>
                    <a:pt x="464" y="620"/>
                  </a:lnTo>
                  <a:lnTo>
                    <a:pt x="464" y="619"/>
                  </a:lnTo>
                  <a:lnTo>
                    <a:pt x="465" y="619"/>
                  </a:lnTo>
                  <a:lnTo>
                    <a:pt x="465" y="620"/>
                  </a:lnTo>
                  <a:lnTo>
                    <a:pt x="466" y="621"/>
                  </a:lnTo>
                  <a:lnTo>
                    <a:pt x="467" y="621"/>
                  </a:lnTo>
                  <a:lnTo>
                    <a:pt x="467" y="620"/>
                  </a:lnTo>
                  <a:lnTo>
                    <a:pt x="466" y="620"/>
                  </a:lnTo>
                  <a:lnTo>
                    <a:pt x="465" y="619"/>
                  </a:lnTo>
                  <a:lnTo>
                    <a:pt x="465" y="618"/>
                  </a:lnTo>
                  <a:lnTo>
                    <a:pt x="466" y="617"/>
                  </a:lnTo>
                  <a:lnTo>
                    <a:pt x="466" y="616"/>
                  </a:lnTo>
                  <a:lnTo>
                    <a:pt x="464" y="617"/>
                  </a:lnTo>
                  <a:lnTo>
                    <a:pt x="464" y="618"/>
                  </a:lnTo>
                  <a:lnTo>
                    <a:pt x="463" y="618"/>
                  </a:lnTo>
                  <a:lnTo>
                    <a:pt x="461" y="617"/>
                  </a:lnTo>
                  <a:lnTo>
                    <a:pt x="461" y="616"/>
                  </a:lnTo>
                  <a:lnTo>
                    <a:pt x="460" y="616"/>
                  </a:lnTo>
                  <a:lnTo>
                    <a:pt x="460" y="614"/>
                  </a:lnTo>
                  <a:lnTo>
                    <a:pt x="459" y="613"/>
                  </a:lnTo>
                  <a:lnTo>
                    <a:pt x="459" y="612"/>
                  </a:lnTo>
                  <a:lnTo>
                    <a:pt x="459" y="610"/>
                  </a:lnTo>
                  <a:lnTo>
                    <a:pt x="459" y="609"/>
                  </a:lnTo>
                  <a:lnTo>
                    <a:pt x="460" y="608"/>
                  </a:lnTo>
                  <a:lnTo>
                    <a:pt x="460" y="607"/>
                  </a:lnTo>
                  <a:lnTo>
                    <a:pt x="460" y="606"/>
                  </a:lnTo>
                  <a:lnTo>
                    <a:pt x="460" y="605"/>
                  </a:lnTo>
                  <a:lnTo>
                    <a:pt x="461" y="605"/>
                  </a:lnTo>
                  <a:lnTo>
                    <a:pt x="461" y="604"/>
                  </a:lnTo>
                  <a:lnTo>
                    <a:pt x="461" y="603"/>
                  </a:lnTo>
                  <a:lnTo>
                    <a:pt x="460" y="603"/>
                  </a:lnTo>
                  <a:lnTo>
                    <a:pt x="461" y="604"/>
                  </a:lnTo>
                  <a:lnTo>
                    <a:pt x="460" y="604"/>
                  </a:lnTo>
                  <a:lnTo>
                    <a:pt x="459" y="603"/>
                  </a:lnTo>
                  <a:lnTo>
                    <a:pt x="459" y="602"/>
                  </a:lnTo>
                  <a:lnTo>
                    <a:pt x="460" y="602"/>
                  </a:lnTo>
                  <a:lnTo>
                    <a:pt x="461" y="602"/>
                  </a:lnTo>
                  <a:lnTo>
                    <a:pt x="460" y="601"/>
                  </a:lnTo>
                  <a:lnTo>
                    <a:pt x="460" y="598"/>
                  </a:lnTo>
                  <a:lnTo>
                    <a:pt x="460" y="597"/>
                  </a:lnTo>
                  <a:lnTo>
                    <a:pt x="460" y="596"/>
                  </a:lnTo>
                  <a:lnTo>
                    <a:pt x="461" y="596"/>
                  </a:lnTo>
                  <a:lnTo>
                    <a:pt x="463" y="596"/>
                  </a:lnTo>
                  <a:lnTo>
                    <a:pt x="463" y="595"/>
                  </a:lnTo>
                  <a:lnTo>
                    <a:pt x="463" y="594"/>
                  </a:lnTo>
                  <a:lnTo>
                    <a:pt x="464" y="593"/>
                  </a:lnTo>
                  <a:lnTo>
                    <a:pt x="465" y="593"/>
                  </a:lnTo>
                  <a:lnTo>
                    <a:pt x="466" y="593"/>
                  </a:lnTo>
                  <a:lnTo>
                    <a:pt x="466" y="594"/>
                  </a:lnTo>
                  <a:lnTo>
                    <a:pt x="467" y="595"/>
                  </a:lnTo>
                  <a:lnTo>
                    <a:pt x="469" y="596"/>
                  </a:lnTo>
                  <a:lnTo>
                    <a:pt x="470" y="596"/>
                  </a:lnTo>
                  <a:lnTo>
                    <a:pt x="470" y="595"/>
                  </a:lnTo>
                  <a:lnTo>
                    <a:pt x="471" y="595"/>
                  </a:lnTo>
                  <a:lnTo>
                    <a:pt x="471" y="594"/>
                  </a:lnTo>
                  <a:lnTo>
                    <a:pt x="470" y="594"/>
                  </a:lnTo>
                  <a:lnTo>
                    <a:pt x="470" y="593"/>
                  </a:lnTo>
                  <a:lnTo>
                    <a:pt x="470" y="592"/>
                  </a:lnTo>
                  <a:lnTo>
                    <a:pt x="471" y="592"/>
                  </a:lnTo>
                  <a:lnTo>
                    <a:pt x="471" y="591"/>
                  </a:lnTo>
                  <a:lnTo>
                    <a:pt x="469" y="591"/>
                  </a:lnTo>
                  <a:lnTo>
                    <a:pt x="469" y="590"/>
                  </a:lnTo>
                  <a:lnTo>
                    <a:pt x="467" y="590"/>
                  </a:lnTo>
                  <a:lnTo>
                    <a:pt x="466" y="590"/>
                  </a:lnTo>
                  <a:lnTo>
                    <a:pt x="466" y="589"/>
                  </a:lnTo>
                  <a:lnTo>
                    <a:pt x="466" y="587"/>
                  </a:lnTo>
                  <a:lnTo>
                    <a:pt x="466" y="586"/>
                  </a:lnTo>
                  <a:lnTo>
                    <a:pt x="467" y="586"/>
                  </a:lnTo>
                  <a:lnTo>
                    <a:pt x="469" y="586"/>
                  </a:lnTo>
                  <a:lnTo>
                    <a:pt x="469" y="585"/>
                  </a:lnTo>
                  <a:lnTo>
                    <a:pt x="470" y="585"/>
                  </a:lnTo>
                  <a:lnTo>
                    <a:pt x="470" y="583"/>
                  </a:lnTo>
                  <a:lnTo>
                    <a:pt x="471" y="583"/>
                  </a:lnTo>
                  <a:lnTo>
                    <a:pt x="472" y="583"/>
                  </a:lnTo>
                  <a:lnTo>
                    <a:pt x="472" y="582"/>
                  </a:lnTo>
                  <a:lnTo>
                    <a:pt x="471" y="582"/>
                  </a:lnTo>
                  <a:lnTo>
                    <a:pt x="471" y="581"/>
                  </a:lnTo>
                  <a:lnTo>
                    <a:pt x="472" y="581"/>
                  </a:lnTo>
                  <a:lnTo>
                    <a:pt x="473" y="581"/>
                  </a:lnTo>
                  <a:lnTo>
                    <a:pt x="473" y="580"/>
                  </a:lnTo>
                  <a:lnTo>
                    <a:pt x="474" y="579"/>
                  </a:lnTo>
                  <a:lnTo>
                    <a:pt x="473" y="579"/>
                  </a:lnTo>
                  <a:lnTo>
                    <a:pt x="473" y="578"/>
                  </a:lnTo>
                  <a:lnTo>
                    <a:pt x="473" y="576"/>
                  </a:lnTo>
                  <a:lnTo>
                    <a:pt x="473" y="575"/>
                  </a:lnTo>
                  <a:lnTo>
                    <a:pt x="474" y="575"/>
                  </a:lnTo>
                  <a:lnTo>
                    <a:pt x="473" y="574"/>
                  </a:lnTo>
                  <a:lnTo>
                    <a:pt x="473" y="573"/>
                  </a:lnTo>
                  <a:lnTo>
                    <a:pt x="473" y="572"/>
                  </a:lnTo>
                  <a:lnTo>
                    <a:pt x="474" y="572"/>
                  </a:lnTo>
                  <a:lnTo>
                    <a:pt x="474" y="571"/>
                  </a:lnTo>
                  <a:lnTo>
                    <a:pt x="473" y="571"/>
                  </a:lnTo>
                  <a:lnTo>
                    <a:pt x="473" y="570"/>
                  </a:lnTo>
                  <a:lnTo>
                    <a:pt x="474" y="570"/>
                  </a:lnTo>
                  <a:lnTo>
                    <a:pt x="478" y="568"/>
                  </a:lnTo>
                  <a:lnTo>
                    <a:pt x="476" y="568"/>
                  </a:lnTo>
                  <a:lnTo>
                    <a:pt x="474" y="570"/>
                  </a:lnTo>
                  <a:lnTo>
                    <a:pt x="473" y="568"/>
                  </a:lnTo>
                  <a:lnTo>
                    <a:pt x="473" y="567"/>
                  </a:lnTo>
                  <a:lnTo>
                    <a:pt x="473" y="565"/>
                  </a:lnTo>
                  <a:lnTo>
                    <a:pt x="473" y="564"/>
                  </a:lnTo>
                  <a:lnTo>
                    <a:pt x="473" y="563"/>
                  </a:lnTo>
                  <a:lnTo>
                    <a:pt x="473" y="562"/>
                  </a:lnTo>
                  <a:lnTo>
                    <a:pt x="473" y="561"/>
                  </a:lnTo>
                  <a:lnTo>
                    <a:pt x="473" y="560"/>
                  </a:lnTo>
                  <a:lnTo>
                    <a:pt x="473" y="559"/>
                  </a:lnTo>
                  <a:lnTo>
                    <a:pt x="474" y="559"/>
                  </a:lnTo>
                  <a:lnTo>
                    <a:pt x="474" y="558"/>
                  </a:lnTo>
                  <a:lnTo>
                    <a:pt x="473" y="558"/>
                  </a:lnTo>
                  <a:lnTo>
                    <a:pt x="473" y="557"/>
                  </a:lnTo>
                  <a:lnTo>
                    <a:pt x="473" y="556"/>
                  </a:lnTo>
                  <a:lnTo>
                    <a:pt x="472" y="556"/>
                  </a:lnTo>
                  <a:lnTo>
                    <a:pt x="472" y="555"/>
                  </a:lnTo>
                  <a:lnTo>
                    <a:pt x="472" y="552"/>
                  </a:lnTo>
                  <a:lnTo>
                    <a:pt x="472" y="551"/>
                  </a:lnTo>
                  <a:lnTo>
                    <a:pt x="471" y="551"/>
                  </a:lnTo>
                  <a:lnTo>
                    <a:pt x="471" y="550"/>
                  </a:lnTo>
                  <a:lnTo>
                    <a:pt x="470" y="550"/>
                  </a:lnTo>
                  <a:lnTo>
                    <a:pt x="470" y="549"/>
                  </a:lnTo>
                  <a:lnTo>
                    <a:pt x="470" y="548"/>
                  </a:lnTo>
                  <a:lnTo>
                    <a:pt x="470" y="547"/>
                  </a:lnTo>
                  <a:lnTo>
                    <a:pt x="469" y="547"/>
                  </a:lnTo>
                  <a:lnTo>
                    <a:pt x="469" y="546"/>
                  </a:lnTo>
                  <a:lnTo>
                    <a:pt x="467" y="546"/>
                  </a:lnTo>
                  <a:lnTo>
                    <a:pt x="466" y="545"/>
                  </a:lnTo>
                  <a:lnTo>
                    <a:pt x="467" y="544"/>
                  </a:lnTo>
                  <a:lnTo>
                    <a:pt x="467" y="545"/>
                  </a:lnTo>
                  <a:lnTo>
                    <a:pt x="469" y="545"/>
                  </a:lnTo>
                  <a:lnTo>
                    <a:pt x="469" y="544"/>
                  </a:lnTo>
                  <a:lnTo>
                    <a:pt x="469" y="542"/>
                  </a:lnTo>
                  <a:lnTo>
                    <a:pt x="469" y="541"/>
                  </a:lnTo>
                  <a:lnTo>
                    <a:pt x="469" y="540"/>
                  </a:lnTo>
                  <a:lnTo>
                    <a:pt x="469" y="539"/>
                  </a:lnTo>
                  <a:lnTo>
                    <a:pt x="469" y="537"/>
                  </a:lnTo>
                  <a:lnTo>
                    <a:pt x="469" y="536"/>
                  </a:lnTo>
                  <a:lnTo>
                    <a:pt x="469" y="535"/>
                  </a:lnTo>
                  <a:lnTo>
                    <a:pt x="470" y="535"/>
                  </a:lnTo>
                  <a:lnTo>
                    <a:pt x="470" y="534"/>
                  </a:lnTo>
                  <a:lnTo>
                    <a:pt x="470" y="533"/>
                  </a:lnTo>
                  <a:lnTo>
                    <a:pt x="470" y="532"/>
                  </a:lnTo>
                  <a:lnTo>
                    <a:pt x="470" y="530"/>
                  </a:lnTo>
                  <a:lnTo>
                    <a:pt x="470" y="529"/>
                  </a:lnTo>
                  <a:lnTo>
                    <a:pt x="470" y="528"/>
                  </a:lnTo>
                  <a:lnTo>
                    <a:pt x="469" y="528"/>
                  </a:lnTo>
                  <a:lnTo>
                    <a:pt x="469" y="527"/>
                  </a:lnTo>
                  <a:lnTo>
                    <a:pt x="469" y="526"/>
                  </a:lnTo>
                  <a:lnTo>
                    <a:pt x="469" y="525"/>
                  </a:lnTo>
                  <a:lnTo>
                    <a:pt x="469" y="524"/>
                  </a:lnTo>
                  <a:lnTo>
                    <a:pt x="469" y="522"/>
                  </a:lnTo>
                  <a:lnTo>
                    <a:pt x="469" y="521"/>
                  </a:lnTo>
                  <a:lnTo>
                    <a:pt x="469" y="519"/>
                  </a:lnTo>
                  <a:lnTo>
                    <a:pt x="469" y="518"/>
                  </a:lnTo>
                  <a:lnTo>
                    <a:pt x="469" y="517"/>
                  </a:lnTo>
                  <a:lnTo>
                    <a:pt x="470" y="517"/>
                  </a:lnTo>
                  <a:lnTo>
                    <a:pt x="469" y="516"/>
                  </a:lnTo>
                  <a:lnTo>
                    <a:pt x="469" y="515"/>
                  </a:lnTo>
                  <a:lnTo>
                    <a:pt x="469" y="514"/>
                  </a:lnTo>
                  <a:lnTo>
                    <a:pt x="469" y="513"/>
                  </a:lnTo>
                  <a:lnTo>
                    <a:pt x="470" y="513"/>
                  </a:lnTo>
                  <a:lnTo>
                    <a:pt x="471" y="512"/>
                  </a:lnTo>
                  <a:lnTo>
                    <a:pt x="472" y="512"/>
                  </a:lnTo>
                  <a:lnTo>
                    <a:pt x="473" y="512"/>
                  </a:lnTo>
                  <a:lnTo>
                    <a:pt x="474" y="514"/>
                  </a:lnTo>
                  <a:lnTo>
                    <a:pt x="475" y="515"/>
                  </a:lnTo>
                  <a:lnTo>
                    <a:pt x="478" y="516"/>
                  </a:lnTo>
                  <a:lnTo>
                    <a:pt x="480" y="516"/>
                  </a:lnTo>
                  <a:lnTo>
                    <a:pt x="480" y="515"/>
                  </a:lnTo>
                  <a:lnTo>
                    <a:pt x="476" y="514"/>
                  </a:lnTo>
                  <a:lnTo>
                    <a:pt x="475" y="513"/>
                  </a:lnTo>
                  <a:lnTo>
                    <a:pt x="475" y="512"/>
                  </a:lnTo>
                  <a:lnTo>
                    <a:pt x="474" y="512"/>
                  </a:lnTo>
                  <a:lnTo>
                    <a:pt x="474" y="511"/>
                  </a:lnTo>
                  <a:lnTo>
                    <a:pt x="475" y="510"/>
                  </a:lnTo>
                  <a:lnTo>
                    <a:pt x="475" y="507"/>
                  </a:lnTo>
                  <a:lnTo>
                    <a:pt x="474" y="507"/>
                  </a:lnTo>
                  <a:lnTo>
                    <a:pt x="474" y="510"/>
                  </a:lnTo>
                  <a:lnTo>
                    <a:pt x="473" y="510"/>
                  </a:lnTo>
                  <a:lnTo>
                    <a:pt x="473" y="507"/>
                  </a:lnTo>
                  <a:lnTo>
                    <a:pt x="472" y="507"/>
                  </a:lnTo>
                  <a:lnTo>
                    <a:pt x="472" y="506"/>
                  </a:lnTo>
                  <a:lnTo>
                    <a:pt x="472" y="505"/>
                  </a:lnTo>
                  <a:lnTo>
                    <a:pt x="472" y="504"/>
                  </a:lnTo>
                  <a:lnTo>
                    <a:pt x="472" y="503"/>
                  </a:lnTo>
                  <a:lnTo>
                    <a:pt x="473" y="502"/>
                  </a:lnTo>
                  <a:lnTo>
                    <a:pt x="475" y="502"/>
                  </a:lnTo>
                  <a:lnTo>
                    <a:pt x="475" y="501"/>
                  </a:lnTo>
                  <a:lnTo>
                    <a:pt x="476" y="501"/>
                  </a:lnTo>
                  <a:lnTo>
                    <a:pt x="478" y="501"/>
                  </a:lnTo>
                  <a:lnTo>
                    <a:pt x="478" y="500"/>
                  </a:lnTo>
                  <a:lnTo>
                    <a:pt x="480" y="500"/>
                  </a:lnTo>
                  <a:lnTo>
                    <a:pt x="482" y="500"/>
                  </a:lnTo>
                  <a:lnTo>
                    <a:pt x="482" y="499"/>
                  </a:lnTo>
                  <a:lnTo>
                    <a:pt x="486" y="498"/>
                  </a:lnTo>
                  <a:lnTo>
                    <a:pt x="487" y="499"/>
                  </a:lnTo>
                  <a:lnTo>
                    <a:pt x="487" y="500"/>
                  </a:lnTo>
                  <a:lnTo>
                    <a:pt x="488" y="500"/>
                  </a:lnTo>
                  <a:lnTo>
                    <a:pt x="488" y="499"/>
                  </a:lnTo>
                  <a:lnTo>
                    <a:pt x="488" y="498"/>
                  </a:lnTo>
                  <a:lnTo>
                    <a:pt x="489" y="496"/>
                  </a:lnTo>
                  <a:lnTo>
                    <a:pt x="490" y="496"/>
                  </a:lnTo>
                  <a:lnTo>
                    <a:pt x="494" y="496"/>
                  </a:lnTo>
                  <a:lnTo>
                    <a:pt x="496" y="498"/>
                  </a:lnTo>
                  <a:lnTo>
                    <a:pt x="498" y="499"/>
                  </a:lnTo>
                  <a:lnTo>
                    <a:pt x="499" y="499"/>
                  </a:lnTo>
                  <a:lnTo>
                    <a:pt x="498" y="500"/>
                  </a:lnTo>
                  <a:lnTo>
                    <a:pt x="499" y="500"/>
                  </a:lnTo>
                  <a:lnTo>
                    <a:pt x="500" y="499"/>
                  </a:lnTo>
                  <a:lnTo>
                    <a:pt x="501" y="501"/>
                  </a:lnTo>
                  <a:lnTo>
                    <a:pt x="503" y="501"/>
                  </a:lnTo>
                  <a:lnTo>
                    <a:pt x="503" y="502"/>
                  </a:lnTo>
                  <a:lnTo>
                    <a:pt x="504" y="503"/>
                  </a:lnTo>
                  <a:lnTo>
                    <a:pt x="503" y="504"/>
                  </a:lnTo>
                  <a:lnTo>
                    <a:pt x="503" y="505"/>
                  </a:lnTo>
                  <a:lnTo>
                    <a:pt x="505" y="504"/>
                  </a:lnTo>
                  <a:lnTo>
                    <a:pt x="505" y="503"/>
                  </a:lnTo>
                  <a:lnTo>
                    <a:pt x="506" y="503"/>
                  </a:lnTo>
                  <a:lnTo>
                    <a:pt x="509" y="502"/>
                  </a:lnTo>
                  <a:lnTo>
                    <a:pt x="511" y="502"/>
                  </a:lnTo>
                  <a:lnTo>
                    <a:pt x="514" y="502"/>
                  </a:lnTo>
                  <a:lnTo>
                    <a:pt x="517" y="503"/>
                  </a:lnTo>
                  <a:lnTo>
                    <a:pt x="520" y="504"/>
                  </a:lnTo>
                  <a:lnTo>
                    <a:pt x="524" y="505"/>
                  </a:lnTo>
                  <a:lnTo>
                    <a:pt x="526" y="505"/>
                  </a:lnTo>
                  <a:lnTo>
                    <a:pt x="526" y="506"/>
                  </a:lnTo>
                  <a:lnTo>
                    <a:pt x="526" y="507"/>
                  </a:lnTo>
                  <a:lnTo>
                    <a:pt x="524" y="510"/>
                  </a:lnTo>
                  <a:lnTo>
                    <a:pt x="524" y="507"/>
                  </a:lnTo>
                  <a:lnTo>
                    <a:pt x="522" y="507"/>
                  </a:lnTo>
                  <a:lnTo>
                    <a:pt x="522" y="510"/>
                  </a:lnTo>
                  <a:lnTo>
                    <a:pt x="524" y="510"/>
                  </a:lnTo>
                  <a:lnTo>
                    <a:pt x="522" y="511"/>
                  </a:lnTo>
                  <a:lnTo>
                    <a:pt x="522" y="513"/>
                  </a:lnTo>
                  <a:lnTo>
                    <a:pt x="521" y="514"/>
                  </a:lnTo>
                  <a:lnTo>
                    <a:pt x="521" y="516"/>
                  </a:lnTo>
                  <a:lnTo>
                    <a:pt x="520" y="516"/>
                  </a:lnTo>
                  <a:lnTo>
                    <a:pt x="519" y="519"/>
                  </a:lnTo>
                  <a:lnTo>
                    <a:pt x="518" y="519"/>
                  </a:lnTo>
                  <a:lnTo>
                    <a:pt x="517" y="519"/>
                  </a:lnTo>
                  <a:lnTo>
                    <a:pt x="518" y="521"/>
                  </a:lnTo>
                  <a:lnTo>
                    <a:pt x="517" y="522"/>
                  </a:lnTo>
                  <a:lnTo>
                    <a:pt x="517" y="524"/>
                  </a:lnTo>
                  <a:lnTo>
                    <a:pt x="517" y="525"/>
                  </a:lnTo>
                  <a:lnTo>
                    <a:pt x="516" y="525"/>
                  </a:lnTo>
                  <a:lnTo>
                    <a:pt x="516" y="526"/>
                  </a:lnTo>
                  <a:lnTo>
                    <a:pt x="515" y="527"/>
                  </a:lnTo>
                  <a:lnTo>
                    <a:pt x="515" y="529"/>
                  </a:lnTo>
                  <a:lnTo>
                    <a:pt x="514" y="530"/>
                  </a:lnTo>
                  <a:lnTo>
                    <a:pt x="512" y="530"/>
                  </a:lnTo>
                  <a:lnTo>
                    <a:pt x="511" y="530"/>
                  </a:lnTo>
                  <a:lnTo>
                    <a:pt x="510" y="532"/>
                  </a:lnTo>
                  <a:lnTo>
                    <a:pt x="514" y="532"/>
                  </a:lnTo>
                  <a:lnTo>
                    <a:pt x="512" y="535"/>
                  </a:lnTo>
                  <a:lnTo>
                    <a:pt x="512" y="536"/>
                  </a:lnTo>
                  <a:lnTo>
                    <a:pt x="511" y="536"/>
                  </a:lnTo>
                  <a:lnTo>
                    <a:pt x="511" y="537"/>
                  </a:lnTo>
                  <a:lnTo>
                    <a:pt x="510" y="539"/>
                  </a:lnTo>
                  <a:lnTo>
                    <a:pt x="510" y="540"/>
                  </a:lnTo>
                  <a:lnTo>
                    <a:pt x="509" y="542"/>
                  </a:lnTo>
                  <a:lnTo>
                    <a:pt x="509" y="545"/>
                  </a:lnTo>
                  <a:lnTo>
                    <a:pt x="507" y="545"/>
                  </a:lnTo>
                  <a:lnTo>
                    <a:pt x="506" y="547"/>
                  </a:lnTo>
                  <a:lnTo>
                    <a:pt x="506" y="548"/>
                  </a:lnTo>
                  <a:lnTo>
                    <a:pt x="505" y="548"/>
                  </a:lnTo>
                  <a:lnTo>
                    <a:pt x="505" y="549"/>
                  </a:lnTo>
                  <a:lnTo>
                    <a:pt x="503" y="549"/>
                  </a:lnTo>
                  <a:lnTo>
                    <a:pt x="501" y="549"/>
                  </a:lnTo>
                  <a:lnTo>
                    <a:pt x="500" y="549"/>
                  </a:lnTo>
                  <a:lnTo>
                    <a:pt x="500" y="548"/>
                  </a:lnTo>
                  <a:lnTo>
                    <a:pt x="496" y="547"/>
                  </a:lnTo>
                  <a:lnTo>
                    <a:pt x="495" y="547"/>
                  </a:lnTo>
                  <a:lnTo>
                    <a:pt x="494" y="547"/>
                  </a:lnTo>
                  <a:lnTo>
                    <a:pt x="494" y="546"/>
                  </a:lnTo>
                  <a:lnTo>
                    <a:pt x="492" y="546"/>
                  </a:lnTo>
                  <a:lnTo>
                    <a:pt x="492" y="547"/>
                  </a:lnTo>
                  <a:lnTo>
                    <a:pt x="490" y="547"/>
                  </a:lnTo>
                  <a:lnTo>
                    <a:pt x="489" y="547"/>
                  </a:lnTo>
                  <a:lnTo>
                    <a:pt x="487" y="547"/>
                  </a:lnTo>
                  <a:lnTo>
                    <a:pt x="484" y="547"/>
                  </a:lnTo>
                  <a:lnTo>
                    <a:pt x="483" y="547"/>
                  </a:lnTo>
                  <a:lnTo>
                    <a:pt x="483" y="548"/>
                  </a:lnTo>
                  <a:lnTo>
                    <a:pt x="483" y="549"/>
                  </a:lnTo>
                  <a:lnTo>
                    <a:pt x="484" y="548"/>
                  </a:lnTo>
                  <a:lnTo>
                    <a:pt x="485" y="549"/>
                  </a:lnTo>
                  <a:lnTo>
                    <a:pt x="487" y="549"/>
                  </a:lnTo>
                  <a:lnTo>
                    <a:pt x="487" y="550"/>
                  </a:lnTo>
                  <a:lnTo>
                    <a:pt x="487" y="551"/>
                  </a:lnTo>
                  <a:lnTo>
                    <a:pt x="488" y="552"/>
                  </a:lnTo>
                  <a:lnTo>
                    <a:pt x="489" y="552"/>
                  </a:lnTo>
                  <a:lnTo>
                    <a:pt x="490" y="555"/>
                  </a:lnTo>
                  <a:lnTo>
                    <a:pt x="490" y="557"/>
                  </a:lnTo>
                  <a:lnTo>
                    <a:pt x="490" y="558"/>
                  </a:lnTo>
                  <a:lnTo>
                    <a:pt x="490" y="559"/>
                  </a:lnTo>
                  <a:lnTo>
                    <a:pt x="490" y="560"/>
                  </a:lnTo>
                  <a:lnTo>
                    <a:pt x="489" y="560"/>
                  </a:lnTo>
                  <a:lnTo>
                    <a:pt x="489" y="561"/>
                  </a:lnTo>
                  <a:lnTo>
                    <a:pt x="488" y="562"/>
                  </a:lnTo>
                  <a:lnTo>
                    <a:pt x="487" y="563"/>
                  </a:lnTo>
                  <a:lnTo>
                    <a:pt x="487" y="564"/>
                  </a:lnTo>
                  <a:lnTo>
                    <a:pt x="486" y="565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5" y="570"/>
                  </a:lnTo>
                  <a:lnTo>
                    <a:pt x="485" y="571"/>
                  </a:lnTo>
                  <a:lnTo>
                    <a:pt x="485" y="572"/>
                  </a:lnTo>
                  <a:lnTo>
                    <a:pt x="484" y="572"/>
                  </a:lnTo>
                  <a:lnTo>
                    <a:pt x="484" y="573"/>
                  </a:lnTo>
                  <a:lnTo>
                    <a:pt x="485" y="573"/>
                  </a:lnTo>
                  <a:lnTo>
                    <a:pt x="485" y="574"/>
                  </a:lnTo>
                  <a:lnTo>
                    <a:pt x="484" y="574"/>
                  </a:lnTo>
                  <a:lnTo>
                    <a:pt x="483" y="574"/>
                  </a:lnTo>
                  <a:lnTo>
                    <a:pt x="483" y="573"/>
                  </a:lnTo>
                  <a:lnTo>
                    <a:pt x="481" y="573"/>
                  </a:lnTo>
                  <a:lnTo>
                    <a:pt x="480" y="573"/>
                  </a:lnTo>
                  <a:lnTo>
                    <a:pt x="478" y="573"/>
                  </a:lnTo>
                  <a:lnTo>
                    <a:pt x="475" y="574"/>
                  </a:lnTo>
                  <a:lnTo>
                    <a:pt x="476" y="574"/>
                  </a:lnTo>
                  <a:lnTo>
                    <a:pt x="481" y="574"/>
                  </a:lnTo>
                  <a:lnTo>
                    <a:pt x="481" y="575"/>
                  </a:lnTo>
                  <a:lnTo>
                    <a:pt x="482" y="575"/>
                  </a:lnTo>
                  <a:lnTo>
                    <a:pt x="482" y="576"/>
                  </a:lnTo>
                  <a:lnTo>
                    <a:pt x="481" y="576"/>
                  </a:lnTo>
                  <a:lnTo>
                    <a:pt x="481" y="578"/>
                  </a:lnTo>
                  <a:lnTo>
                    <a:pt x="482" y="578"/>
                  </a:lnTo>
                  <a:lnTo>
                    <a:pt x="482" y="579"/>
                  </a:lnTo>
                  <a:lnTo>
                    <a:pt x="481" y="579"/>
                  </a:lnTo>
                  <a:lnTo>
                    <a:pt x="480" y="580"/>
                  </a:lnTo>
                  <a:lnTo>
                    <a:pt x="480" y="581"/>
                  </a:lnTo>
                  <a:lnTo>
                    <a:pt x="480" y="582"/>
                  </a:lnTo>
                  <a:lnTo>
                    <a:pt x="481" y="581"/>
                  </a:lnTo>
                  <a:lnTo>
                    <a:pt x="481" y="580"/>
                  </a:lnTo>
                  <a:lnTo>
                    <a:pt x="482" y="580"/>
                  </a:lnTo>
                  <a:lnTo>
                    <a:pt x="483" y="580"/>
                  </a:lnTo>
                  <a:lnTo>
                    <a:pt x="482" y="581"/>
                  </a:lnTo>
                  <a:lnTo>
                    <a:pt x="482" y="582"/>
                  </a:lnTo>
                  <a:lnTo>
                    <a:pt x="482" y="583"/>
                  </a:lnTo>
                  <a:lnTo>
                    <a:pt x="482" y="585"/>
                  </a:lnTo>
                  <a:lnTo>
                    <a:pt x="483" y="582"/>
                  </a:lnTo>
                  <a:lnTo>
                    <a:pt x="484" y="581"/>
                  </a:lnTo>
                  <a:lnTo>
                    <a:pt x="485" y="581"/>
                  </a:lnTo>
                  <a:lnTo>
                    <a:pt x="486" y="581"/>
                  </a:lnTo>
                  <a:lnTo>
                    <a:pt x="486" y="582"/>
                  </a:lnTo>
                  <a:lnTo>
                    <a:pt x="487" y="582"/>
                  </a:lnTo>
                  <a:lnTo>
                    <a:pt x="487" y="581"/>
                  </a:lnTo>
                  <a:lnTo>
                    <a:pt x="488" y="581"/>
                  </a:lnTo>
                  <a:lnTo>
                    <a:pt x="488" y="582"/>
                  </a:lnTo>
                  <a:lnTo>
                    <a:pt x="488" y="583"/>
                  </a:lnTo>
                  <a:lnTo>
                    <a:pt x="487" y="585"/>
                  </a:lnTo>
                  <a:lnTo>
                    <a:pt x="487" y="586"/>
                  </a:lnTo>
                  <a:lnTo>
                    <a:pt x="488" y="586"/>
                  </a:lnTo>
                  <a:lnTo>
                    <a:pt x="489" y="589"/>
                  </a:lnTo>
                  <a:lnTo>
                    <a:pt x="490" y="589"/>
                  </a:lnTo>
                  <a:lnTo>
                    <a:pt x="492" y="590"/>
                  </a:lnTo>
                  <a:lnTo>
                    <a:pt x="492" y="591"/>
                  </a:lnTo>
                  <a:lnTo>
                    <a:pt x="494" y="591"/>
                  </a:lnTo>
                  <a:lnTo>
                    <a:pt x="495" y="592"/>
                  </a:lnTo>
                  <a:lnTo>
                    <a:pt x="495" y="593"/>
                  </a:lnTo>
                  <a:lnTo>
                    <a:pt x="495" y="594"/>
                  </a:lnTo>
                  <a:lnTo>
                    <a:pt x="496" y="594"/>
                  </a:lnTo>
                  <a:lnTo>
                    <a:pt x="496" y="595"/>
                  </a:lnTo>
                  <a:lnTo>
                    <a:pt x="497" y="595"/>
                  </a:lnTo>
                  <a:lnTo>
                    <a:pt x="496" y="596"/>
                  </a:lnTo>
                  <a:lnTo>
                    <a:pt x="497" y="596"/>
                  </a:lnTo>
                  <a:lnTo>
                    <a:pt x="497" y="597"/>
                  </a:lnTo>
                  <a:lnTo>
                    <a:pt x="497" y="598"/>
                  </a:lnTo>
                  <a:lnTo>
                    <a:pt x="497" y="601"/>
                  </a:lnTo>
                  <a:lnTo>
                    <a:pt x="498" y="602"/>
                  </a:lnTo>
                  <a:lnTo>
                    <a:pt x="498" y="603"/>
                  </a:lnTo>
                  <a:lnTo>
                    <a:pt x="498" y="604"/>
                  </a:lnTo>
                  <a:lnTo>
                    <a:pt x="497" y="604"/>
                  </a:lnTo>
                  <a:lnTo>
                    <a:pt x="497" y="605"/>
                  </a:lnTo>
                  <a:lnTo>
                    <a:pt x="498" y="605"/>
                  </a:lnTo>
                  <a:lnTo>
                    <a:pt x="497" y="606"/>
                  </a:lnTo>
                  <a:lnTo>
                    <a:pt x="497" y="607"/>
                  </a:lnTo>
                  <a:lnTo>
                    <a:pt x="497" y="608"/>
                  </a:lnTo>
                  <a:lnTo>
                    <a:pt x="497" y="609"/>
                  </a:lnTo>
                  <a:lnTo>
                    <a:pt x="497" y="610"/>
                  </a:lnTo>
                  <a:lnTo>
                    <a:pt x="496" y="610"/>
                  </a:lnTo>
                  <a:lnTo>
                    <a:pt x="497" y="612"/>
                  </a:lnTo>
                  <a:lnTo>
                    <a:pt x="498" y="612"/>
                  </a:lnTo>
                  <a:lnTo>
                    <a:pt x="498" y="613"/>
                  </a:lnTo>
                  <a:lnTo>
                    <a:pt x="499" y="613"/>
                  </a:lnTo>
                  <a:lnTo>
                    <a:pt x="499" y="614"/>
                  </a:lnTo>
                  <a:lnTo>
                    <a:pt x="499" y="616"/>
                  </a:lnTo>
                  <a:lnTo>
                    <a:pt x="499" y="617"/>
                  </a:lnTo>
                  <a:lnTo>
                    <a:pt x="500" y="617"/>
                  </a:lnTo>
                  <a:lnTo>
                    <a:pt x="501" y="617"/>
                  </a:lnTo>
                  <a:lnTo>
                    <a:pt x="503" y="618"/>
                  </a:lnTo>
                  <a:lnTo>
                    <a:pt x="504" y="618"/>
                  </a:lnTo>
                  <a:lnTo>
                    <a:pt x="504" y="619"/>
                  </a:lnTo>
                  <a:lnTo>
                    <a:pt x="503" y="619"/>
                  </a:lnTo>
                  <a:lnTo>
                    <a:pt x="504" y="620"/>
                  </a:lnTo>
                  <a:lnTo>
                    <a:pt x="504" y="621"/>
                  </a:lnTo>
                  <a:lnTo>
                    <a:pt x="504" y="622"/>
                  </a:lnTo>
                  <a:lnTo>
                    <a:pt x="505" y="622"/>
                  </a:lnTo>
                  <a:lnTo>
                    <a:pt x="505" y="624"/>
                  </a:lnTo>
                  <a:lnTo>
                    <a:pt x="506" y="625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5" y="628"/>
                  </a:lnTo>
                  <a:lnTo>
                    <a:pt x="506" y="628"/>
                  </a:lnTo>
                  <a:lnTo>
                    <a:pt x="506" y="630"/>
                  </a:lnTo>
                  <a:lnTo>
                    <a:pt x="507" y="630"/>
                  </a:lnTo>
                  <a:lnTo>
                    <a:pt x="507" y="628"/>
                  </a:lnTo>
                  <a:lnTo>
                    <a:pt x="507" y="627"/>
                  </a:lnTo>
                  <a:lnTo>
                    <a:pt x="507" y="626"/>
                  </a:lnTo>
                  <a:lnTo>
                    <a:pt x="509" y="626"/>
                  </a:lnTo>
                  <a:lnTo>
                    <a:pt x="510" y="626"/>
                  </a:lnTo>
                  <a:lnTo>
                    <a:pt x="510" y="627"/>
                  </a:lnTo>
                  <a:lnTo>
                    <a:pt x="510" y="628"/>
                  </a:lnTo>
                  <a:lnTo>
                    <a:pt x="510" y="630"/>
                  </a:lnTo>
                  <a:lnTo>
                    <a:pt x="510" y="631"/>
                  </a:lnTo>
                  <a:lnTo>
                    <a:pt x="511" y="631"/>
                  </a:lnTo>
                  <a:lnTo>
                    <a:pt x="511" y="632"/>
                  </a:lnTo>
                  <a:lnTo>
                    <a:pt x="511" y="633"/>
                  </a:lnTo>
                  <a:lnTo>
                    <a:pt x="510" y="633"/>
                  </a:lnTo>
                  <a:lnTo>
                    <a:pt x="509" y="633"/>
                  </a:lnTo>
                  <a:lnTo>
                    <a:pt x="507" y="633"/>
                  </a:lnTo>
                  <a:lnTo>
                    <a:pt x="506" y="633"/>
                  </a:lnTo>
                  <a:lnTo>
                    <a:pt x="505" y="633"/>
                  </a:lnTo>
                  <a:lnTo>
                    <a:pt x="505" y="632"/>
                  </a:lnTo>
                  <a:lnTo>
                    <a:pt x="504" y="632"/>
                  </a:lnTo>
                  <a:lnTo>
                    <a:pt x="503" y="632"/>
                  </a:lnTo>
                  <a:lnTo>
                    <a:pt x="503" y="633"/>
                  </a:lnTo>
                  <a:lnTo>
                    <a:pt x="501" y="633"/>
                  </a:lnTo>
                  <a:lnTo>
                    <a:pt x="501" y="635"/>
                  </a:lnTo>
                  <a:lnTo>
                    <a:pt x="500" y="636"/>
                  </a:lnTo>
                  <a:lnTo>
                    <a:pt x="501" y="636"/>
                  </a:lnTo>
                  <a:lnTo>
                    <a:pt x="503" y="635"/>
                  </a:lnTo>
                  <a:lnTo>
                    <a:pt x="505" y="635"/>
                  </a:lnTo>
                  <a:lnTo>
                    <a:pt x="506" y="636"/>
                  </a:lnTo>
                  <a:lnTo>
                    <a:pt x="507" y="637"/>
                  </a:lnTo>
                  <a:lnTo>
                    <a:pt x="506" y="638"/>
                  </a:lnTo>
                  <a:lnTo>
                    <a:pt x="505" y="638"/>
                  </a:lnTo>
                  <a:lnTo>
                    <a:pt x="504" y="640"/>
                  </a:lnTo>
                  <a:lnTo>
                    <a:pt x="504" y="641"/>
                  </a:lnTo>
                  <a:lnTo>
                    <a:pt x="503" y="641"/>
                  </a:lnTo>
                  <a:lnTo>
                    <a:pt x="503" y="642"/>
                  </a:lnTo>
                  <a:lnTo>
                    <a:pt x="501" y="642"/>
                  </a:lnTo>
                  <a:lnTo>
                    <a:pt x="500" y="642"/>
                  </a:lnTo>
                  <a:lnTo>
                    <a:pt x="500" y="643"/>
                  </a:lnTo>
                  <a:lnTo>
                    <a:pt x="499" y="643"/>
                  </a:lnTo>
                  <a:lnTo>
                    <a:pt x="499" y="645"/>
                  </a:lnTo>
                  <a:lnTo>
                    <a:pt x="498" y="647"/>
                  </a:lnTo>
                  <a:lnTo>
                    <a:pt x="497" y="648"/>
                  </a:lnTo>
                  <a:lnTo>
                    <a:pt x="498" y="648"/>
                  </a:lnTo>
                  <a:lnTo>
                    <a:pt x="498" y="647"/>
                  </a:lnTo>
                  <a:lnTo>
                    <a:pt x="499" y="647"/>
                  </a:lnTo>
                  <a:lnTo>
                    <a:pt x="499" y="648"/>
                  </a:lnTo>
                  <a:lnTo>
                    <a:pt x="500" y="648"/>
                  </a:lnTo>
                  <a:lnTo>
                    <a:pt x="501" y="647"/>
                  </a:lnTo>
                  <a:lnTo>
                    <a:pt x="503" y="648"/>
                  </a:lnTo>
                  <a:lnTo>
                    <a:pt x="504" y="648"/>
                  </a:lnTo>
                  <a:lnTo>
                    <a:pt x="505" y="649"/>
                  </a:lnTo>
                  <a:lnTo>
                    <a:pt x="504" y="649"/>
                  </a:lnTo>
                  <a:lnTo>
                    <a:pt x="504" y="650"/>
                  </a:lnTo>
                  <a:lnTo>
                    <a:pt x="505" y="650"/>
                  </a:lnTo>
                  <a:lnTo>
                    <a:pt x="505" y="651"/>
                  </a:lnTo>
                  <a:lnTo>
                    <a:pt x="506" y="651"/>
                  </a:lnTo>
                  <a:lnTo>
                    <a:pt x="507" y="652"/>
                  </a:lnTo>
                  <a:lnTo>
                    <a:pt x="509" y="652"/>
                  </a:lnTo>
                  <a:lnTo>
                    <a:pt x="509" y="651"/>
                  </a:lnTo>
                  <a:lnTo>
                    <a:pt x="510" y="651"/>
                  </a:lnTo>
                  <a:lnTo>
                    <a:pt x="511" y="650"/>
                  </a:lnTo>
                  <a:lnTo>
                    <a:pt x="511" y="649"/>
                  </a:lnTo>
                  <a:lnTo>
                    <a:pt x="512" y="649"/>
                  </a:lnTo>
                  <a:lnTo>
                    <a:pt x="512" y="648"/>
                  </a:lnTo>
                  <a:lnTo>
                    <a:pt x="514" y="648"/>
                  </a:lnTo>
                  <a:lnTo>
                    <a:pt x="515" y="649"/>
                  </a:lnTo>
                  <a:lnTo>
                    <a:pt x="514" y="651"/>
                  </a:lnTo>
                  <a:lnTo>
                    <a:pt x="511" y="651"/>
                  </a:lnTo>
                  <a:lnTo>
                    <a:pt x="511" y="652"/>
                  </a:lnTo>
                  <a:lnTo>
                    <a:pt x="512" y="652"/>
                  </a:lnTo>
                  <a:lnTo>
                    <a:pt x="514" y="652"/>
                  </a:lnTo>
                  <a:lnTo>
                    <a:pt x="514" y="651"/>
                  </a:lnTo>
                  <a:lnTo>
                    <a:pt x="515" y="651"/>
                  </a:lnTo>
                  <a:lnTo>
                    <a:pt x="516" y="651"/>
                  </a:lnTo>
                  <a:lnTo>
                    <a:pt x="516" y="652"/>
                  </a:lnTo>
                  <a:lnTo>
                    <a:pt x="517" y="652"/>
                  </a:lnTo>
                  <a:lnTo>
                    <a:pt x="518" y="651"/>
                  </a:lnTo>
                  <a:lnTo>
                    <a:pt x="518" y="652"/>
                  </a:lnTo>
                  <a:lnTo>
                    <a:pt x="519" y="652"/>
                  </a:lnTo>
                  <a:lnTo>
                    <a:pt x="519" y="651"/>
                  </a:lnTo>
                  <a:lnTo>
                    <a:pt x="520" y="651"/>
                  </a:lnTo>
                  <a:lnTo>
                    <a:pt x="521" y="652"/>
                  </a:lnTo>
                  <a:lnTo>
                    <a:pt x="522" y="652"/>
                  </a:lnTo>
                  <a:lnTo>
                    <a:pt x="522" y="653"/>
                  </a:lnTo>
                  <a:lnTo>
                    <a:pt x="522" y="654"/>
                  </a:lnTo>
                  <a:lnTo>
                    <a:pt x="521" y="654"/>
                  </a:lnTo>
                  <a:lnTo>
                    <a:pt x="520" y="654"/>
                  </a:lnTo>
                  <a:lnTo>
                    <a:pt x="520" y="655"/>
                  </a:lnTo>
                  <a:lnTo>
                    <a:pt x="519" y="655"/>
                  </a:lnTo>
                  <a:lnTo>
                    <a:pt x="519" y="656"/>
                  </a:lnTo>
                  <a:lnTo>
                    <a:pt x="520" y="655"/>
                  </a:lnTo>
                  <a:lnTo>
                    <a:pt x="521" y="656"/>
                  </a:lnTo>
                  <a:lnTo>
                    <a:pt x="521" y="658"/>
                  </a:lnTo>
                  <a:lnTo>
                    <a:pt x="521" y="659"/>
                  </a:lnTo>
                  <a:lnTo>
                    <a:pt x="522" y="659"/>
                  </a:lnTo>
                  <a:lnTo>
                    <a:pt x="522" y="661"/>
                  </a:lnTo>
                  <a:lnTo>
                    <a:pt x="521" y="661"/>
                  </a:lnTo>
                  <a:lnTo>
                    <a:pt x="521" y="662"/>
                  </a:lnTo>
                  <a:lnTo>
                    <a:pt x="520" y="662"/>
                  </a:lnTo>
                  <a:lnTo>
                    <a:pt x="520" y="661"/>
                  </a:lnTo>
                  <a:lnTo>
                    <a:pt x="520" y="659"/>
                  </a:lnTo>
                  <a:lnTo>
                    <a:pt x="520" y="658"/>
                  </a:lnTo>
                  <a:lnTo>
                    <a:pt x="520" y="656"/>
                  </a:lnTo>
                  <a:lnTo>
                    <a:pt x="519" y="658"/>
                  </a:lnTo>
                  <a:lnTo>
                    <a:pt x="519" y="659"/>
                  </a:lnTo>
                  <a:lnTo>
                    <a:pt x="518" y="659"/>
                  </a:lnTo>
                  <a:lnTo>
                    <a:pt x="517" y="659"/>
                  </a:lnTo>
                  <a:lnTo>
                    <a:pt x="517" y="658"/>
                  </a:lnTo>
                  <a:lnTo>
                    <a:pt x="517" y="656"/>
                  </a:lnTo>
                  <a:lnTo>
                    <a:pt x="516" y="658"/>
                  </a:lnTo>
                  <a:lnTo>
                    <a:pt x="515" y="658"/>
                  </a:lnTo>
                  <a:lnTo>
                    <a:pt x="512" y="656"/>
                  </a:lnTo>
                  <a:lnTo>
                    <a:pt x="512" y="658"/>
                  </a:lnTo>
                  <a:lnTo>
                    <a:pt x="515" y="659"/>
                  </a:lnTo>
                  <a:lnTo>
                    <a:pt x="516" y="659"/>
                  </a:lnTo>
                  <a:lnTo>
                    <a:pt x="516" y="661"/>
                  </a:lnTo>
                  <a:lnTo>
                    <a:pt x="517" y="661"/>
                  </a:lnTo>
                  <a:lnTo>
                    <a:pt x="518" y="663"/>
                  </a:lnTo>
                  <a:lnTo>
                    <a:pt x="519" y="663"/>
                  </a:lnTo>
                  <a:lnTo>
                    <a:pt x="519" y="664"/>
                  </a:lnTo>
                  <a:lnTo>
                    <a:pt x="520" y="664"/>
                  </a:lnTo>
                  <a:lnTo>
                    <a:pt x="520" y="665"/>
                  </a:lnTo>
                  <a:lnTo>
                    <a:pt x="520" y="666"/>
                  </a:lnTo>
                  <a:lnTo>
                    <a:pt x="519" y="666"/>
                  </a:lnTo>
                  <a:lnTo>
                    <a:pt x="520" y="667"/>
                  </a:lnTo>
                  <a:lnTo>
                    <a:pt x="521" y="669"/>
                  </a:lnTo>
                  <a:lnTo>
                    <a:pt x="520" y="669"/>
                  </a:lnTo>
                  <a:lnTo>
                    <a:pt x="520" y="670"/>
                  </a:lnTo>
                  <a:lnTo>
                    <a:pt x="521" y="670"/>
                  </a:lnTo>
                  <a:lnTo>
                    <a:pt x="522" y="670"/>
                  </a:lnTo>
                  <a:lnTo>
                    <a:pt x="522" y="671"/>
                  </a:lnTo>
                  <a:lnTo>
                    <a:pt x="521" y="671"/>
                  </a:lnTo>
                  <a:lnTo>
                    <a:pt x="521" y="672"/>
                  </a:lnTo>
                  <a:lnTo>
                    <a:pt x="522" y="672"/>
                  </a:lnTo>
                  <a:lnTo>
                    <a:pt x="522" y="673"/>
                  </a:lnTo>
                  <a:lnTo>
                    <a:pt x="521" y="673"/>
                  </a:lnTo>
                  <a:lnTo>
                    <a:pt x="521" y="674"/>
                  </a:lnTo>
                  <a:lnTo>
                    <a:pt x="521" y="676"/>
                  </a:lnTo>
                  <a:lnTo>
                    <a:pt x="521" y="677"/>
                  </a:lnTo>
                  <a:lnTo>
                    <a:pt x="521" y="678"/>
                  </a:lnTo>
                  <a:lnTo>
                    <a:pt x="521" y="679"/>
                  </a:lnTo>
                  <a:lnTo>
                    <a:pt x="521" y="681"/>
                  </a:lnTo>
                  <a:lnTo>
                    <a:pt x="521" y="682"/>
                  </a:lnTo>
                  <a:lnTo>
                    <a:pt x="520" y="683"/>
                  </a:lnTo>
                  <a:lnTo>
                    <a:pt x="521" y="683"/>
                  </a:lnTo>
                  <a:lnTo>
                    <a:pt x="521" y="684"/>
                  </a:lnTo>
                  <a:lnTo>
                    <a:pt x="524" y="685"/>
                  </a:lnTo>
                  <a:lnTo>
                    <a:pt x="522" y="685"/>
                  </a:lnTo>
                  <a:lnTo>
                    <a:pt x="522" y="686"/>
                  </a:lnTo>
                  <a:lnTo>
                    <a:pt x="524" y="685"/>
                  </a:lnTo>
                  <a:lnTo>
                    <a:pt x="524" y="686"/>
                  </a:lnTo>
                  <a:lnTo>
                    <a:pt x="524" y="687"/>
                  </a:lnTo>
                  <a:lnTo>
                    <a:pt x="524" y="688"/>
                  </a:lnTo>
                  <a:lnTo>
                    <a:pt x="526" y="688"/>
                  </a:lnTo>
                  <a:lnTo>
                    <a:pt x="527" y="687"/>
                  </a:lnTo>
                  <a:lnTo>
                    <a:pt x="526" y="687"/>
                  </a:lnTo>
                  <a:lnTo>
                    <a:pt x="526" y="686"/>
                  </a:lnTo>
                  <a:lnTo>
                    <a:pt x="527" y="686"/>
                  </a:lnTo>
                  <a:lnTo>
                    <a:pt x="527" y="685"/>
                  </a:lnTo>
                  <a:lnTo>
                    <a:pt x="528" y="685"/>
                  </a:lnTo>
                  <a:lnTo>
                    <a:pt x="528" y="684"/>
                  </a:lnTo>
                  <a:lnTo>
                    <a:pt x="528" y="683"/>
                  </a:lnTo>
                  <a:lnTo>
                    <a:pt x="529" y="683"/>
                  </a:lnTo>
                  <a:lnTo>
                    <a:pt x="528" y="682"/>
                  </a:lnTo>
                  <a:lnTo>
                    <a:pt x="529" y="682"/>
                  </a:lnTo>
                  <a:lnTo>
                    <a:pt x="529" y="681"/>
                  </a:lnTo>
                  <a:lnTo>
                    <a:pt x="529" y="679"/>
                  </a:lnTo>
                  <a:lnTo>
                    <a:pt x="528" y="679"/>
                  </a:lnTo>
                  <a:lnTo>
                    <a:pt x="528" y="678"/>
                  </a:lnTo>
                  <a:lnTo>
                    <a:pt x="528" y="677"/>
                  </a:lnTo>
                  <a:lnTo>
                    <a:pt x="529" y="677"/>
                  </a:lnTo>
                  <a:lnTo>
                    <a:pt x="529" y="676"/>
                  </a:lnTo>
                  <a:lnTo>
                    <a:pt x="529" y="674"/>
                  </a:lnTo>
                  <a:lnTo>
                    <a:pt x="530" y="676"/>
                  </a:lnTo>
                  <a:lnTo>
                    <a:pt x="530" y="674"/>
                  </a:lnTo>
                  <a:lnTo>
                    <a:pt x="530" y="673"/>
                  </a:lnTo>
                  <a:lnTo>
                    <a:pt x="530" y="672"/>
                  </a:lnTo>
                  <a:lnTo>
                    <a:pt x="530" y="671"/>
                  </a:lnTo>
                  <a:lnTo>
                    <a:pt x="530" y="670"/>
                  </a:lnTo>
                  <a:lnTo>
                    <a:pt x="530" y="669"/>
                  </a:lnTo>
                  <a:lnTo>
                    <a:pt x="530" y="667"/>
                  </a:lnTo>
                  <a:lnTo>
                    <a:pt x="530" y="666"/>
                  </a:lnTo>
                  <a:lnTo>
                    <a:pt x="531" y="665"/>
                  </a:lnTo>
                  <a:lnTo>
                    <a:pt x="532" y="664"/>
                  </a:lnTo>
                  <a:lnTo>
                    <a:pt x="533" y="663"/>
                  </a:lnTo>
                  <a:lnTo>
                    <a:pt x="533" y="662"/>
                  </a:lnTo>
                  <a:lnTo>
                    <a:pt x="533" y="661"/>
                  </a:lnTo>
                  <a:lnTo>
                    <a:pt x="534" y="659"/>
                  </a:lnTo>
                  <a:lnTo>
                    <a:pt x="535" y="659"/>
                  </a:lnTo>
                  <a:lnTo>
                    <a:pt x="537" y="659"/>
                  </a:lnTo>
                  <a:lnTo>
                    <a:pt x="538" y="661"/>
                  </a:lnTo>
                  <a:lnTo>
                    <a:pt x="538" y="662"/>
                  </a:lnTo>
                  <a:lnTo>
                    <a:pt x="540" y="663"/>
                  </a:lnTo>
                  <a:lnTo>
                    <a:pt x="541" y="665"/>
                  </a:lnTo>
                  <a:lnTo>
                    <a:pt x="542" y="666"/>
                  </a:lnTo>
                  <a:lnTo>
                    <a:pt x="543" y="666"/>
                  </a:lnTo>
                  <a:lnTo>
                    <a:pt x="543" y="667"/>
                  </a:lnTo>
                  <a:lnTo>
                    <a:pt x="545" y="669"/>
                  </a:lnTo>
                  <a:lnTo>
                    <a:pt x="547" y="672"/>
                  </a:lnTo>
                  <a:lnTo>
                    <a:pt x="547" y="673"/>
                  </a:lnTo>
                  <a:lnTo>
                    <a:pt x="549" y="674"/>
                  </a:lnTo>
                  <a:lnTo>
                    <a:pt x="549" y="676"/>
                  </a:lnTo>
                  <a:lnTo>
                    <a:pt x="549" y="677"/>
                  </a:lnTo>
                  <a:lnTo>
                    <a:pt x="549" y="678"/>
                  </a:lnTo>
                  <a:lnTo>
                    <a:pt x="549" y="679"/>
                  </a:lnTo>
                  <a:lnTo>
                    <a:pt x="549" y="681"/>
                  </a:lnTo>
                  <a:lnTo>
                    <a:pt x="549" y="682"/>
                  </a:lnTo>
                  <a:lnTo>
                    <a:pt x="550" y="682"/>
                  </a:lnTo>
                  <a:lnTo>
                    <a:pt x="550" y="683"/>
                  </a:lnTo>
                  <a:lnTo>
                    <a:pt x="550" y="684"/>
                  </a:lnTo>
                  <a:lnTo>
                    <a:pt x="550" y="685"/>
                  </a:lnTo>
                  <a:lnTo>
                    <a:pt x="550" y="686"/>
                  </a:lnTo>
                  <a:lnTo>
                    <a:pt x="550" y="687"/>
                  </a:lnTo>
                  <a:lnTo>
                    <a:pt x="549" y="688"/>
                  </a:lnTo>
                  <a:lnTo>
                    <a:pt x="549" y="689"/>
                  </a:lnTo>
                  <a:lnTo>
                    <a:pt x="547" y="688"/>
                  </a:lnTo>
                  <a:lnTo>
                    <a:pt x="546" y="688"/>
                  </a:lnTo>
                  <a:lnTo>
                    <a:pt x="546" y="687"/>
                  </a:lnTo>
                  <a:lnTo>
                    <a:pt x="546" y="685"/>
                  </a:lnTo>
                  <a:lnTo>
                    <a:pt x="545" y="684"/>
                  </a:lnTo>
                  <a:lnTo>
                    <a:pt x="545" y="685"/>
                  </a:lnTo>
                  <a:lnTo>
                    <a:pt x="545" y="686"/>
                  </a:lnTo>
                  <a:lnTo>
                    <a:pt x="544" y="686"/>
                  </a:lnTo>
                  <a:lnTo>
                    <a:pt x="544" y="687"/>
                  </a:lnTo>
                  <a:lnTo>
                    <a:pt x="544" y="688"/>
                  </a:lnTo>
                  <a:lnTo>
                    <a:pt x="544" y="689"/>
                  </a:lnTo>
                  <a:lnTo>
                    <a:pt x="545" y="692"/>
                  </a:lnTo>
                  <a:lnTo>
                    <a:pt x="545" y="693"/>
                  </a:lnTo>
                  <a:lnTo>
                    <a:pt x="544" y="694"/>
                  </a:lnTo>
                  <a:lnTo>
                    <a:pt x="544" y="695"/>
                  </a:lnTo>
                  <a:lnTo>
                    <a:pt x="544" y="696"/>
                  </a:lnTo>
                  <a:lnTo>
                    <a:pt x="544" y="697"/>
                  </a:lnTo>
                  <a:lnTo>
                    <a:pt x="544" y="698"/>
                  </a:lnTo>
                  <a:lnTo>
                    <a:pt x="545" y="699"/>
                  </a:lnTo>
                  <a:lnTo>
                    <a:pt x="545" y="700"/>
                  </a:lnTo>
                  <a:lnTo>
                    <a:pt x="545" y="701"/>
                  </a:lnTo>
                  <a:lnTo>
                    <a:pt x="546" y="701"/>
                  </a:lnTo>
                  <a:lnTo>
                    <a:pt x="546" y="702"/>
                  </a:lnTo>
                  <a:lnTo>
                    <a:pt x="546" y="704"/>
                  </a:lnTo>
                  <a:lnTo>
                    <a:pt x="546" y="705"/>
                  </a:lnTo>
                  <a:lnTo>
                    <a:pt x="547" y="705"/>
                  </a:lnTo>
                  <a:lnTo>
                    <a:pt x="549" y="707"/>
                  </a:lnTo>
                  <a:lnTo>
                    <a:pt x="549" y="708"/>
                  </a:lnTo>
                  <a:lnTo>
                    <a:pt x="550" y="708"/>
                  </a:lnTo>
                  <a:lnTo>
                    <a:pt x="550" y="709"/>
                  </a:lnTo>
                  <a:lnTo>
                    <a:pt x="551" y="709"/>
                  </a:lnTo>
                  <a:lnTo>
                    <a:pt x="551" y="711"/>
                  </a:lnTo>
                  <a:lnTo>
                    <a:pt x="552" y="711"/>
                  </a:lnTo>
                  <a:lnTo>
                    <a:pt x="553" y="712"/>
                  </a:lnTo>
                  <a:lnTo>
                    <a:pt x="553" y="713"/>
                  </a:lnTo>
                  <a:lnTo>
                    <a:pt x="553" y="715"/>
                  </a:lnTo>
                  <a:lnTo>
                    <a:pt x="555" y="715"/>
                  </a:lnTo>
                  <a:lnTo>
                    <a:pt x="555" y="716"/>
                  </a:lnTo>
                  <a:lnTo>
                    <a:pt x="553" y="716"/>
                  </a:lnTo>
                  <a:lnTo>
                    <a:pt x="553" y="717"/>
                  </a:lnTo>
                  <a:lnTo>
                    <a:pt x="552" y="717"/>
                  </a:lnTo>
                  <a:lnTo>
                    <a:pt x="552" y="718"/>
                  </a:lnTo>
                  <a:lnTo>
                    <a:pt x="552" y="719"/>
                  </a:lnTo>
                  <a:lnTo>
                    <a:pt x="553" y="719"/>
                  </a:lnTo>
                  <a:lnTo>
                    <a:pt x="553" y="718"/>
                  </a:lnTo>
                  <a:lnTo>
                    <a:pt x="553" y="717"/>
                  </a:lnTo>
                  <a:lnTo>
                    <a:pt x="555" y="717"/>
                  </a:lnTo>
                  <a:lnTo>
                    <a:pt x="555" y="718"/>
                  </a:lnTo>
                  <a:lnTo>
                    <a:pt x="555" y="719"/>
                  </a:lnTo>
                  <a:lnTo>
                    <a:pt x="556" y="719"/>
                  </a:lnTo>
                  <a:lnTo>
                    <a:pt x="556" y="717"/>
                  </a:lnTo>
                  <a:lnTo>
                    <a:pt x="556" y="716"/>
                  </a:lnTo>
                  <a:lnTo>
                    <a:pt x="557" y="716"/>
                  </a:lnTo>
                  <a:lnTo>
                    <a:pt x="557" y="715"/>
                  </a:lnTo>
                  <a:lnTo>
                    <a:pt x="558" y="716"/>
                  </a:lnTo>
                  <a:lnTo>
                    <a:pt x="558" y="715"/>
                  </a:lnTo>
                  <a:lnTo>
                    <a:pt x="558" y="713"/>
                  </a:lnTo>
                  <a:lnTo>
                    <a:pt x="557" y="713"/>
                  </a:lnTo>
                  <a:lnTo>
                    <a:pt x="557" y="712"/>
                  </a:lnTo>
                  <a:lnTo>
                    <a:pt x="558" y="712"/>
                  </a:lnTo>
                  <a:lnTo>
                    <a:pt x="560" y="712"/>
                  </a:lnTo>
                  <a:lnTo>
                    <a:pt x="560" y="711"/>
                  </a:lnTo>
                  <a:lnTo>
                    <a:pt x="561" y="711"/>
                  </a:lnTo>
                  <a:lnTo>
                    <a:pt x="562" y="712"/>
                  </a:lnTo>
                  <a:lnTo>
                    <a:pt x="563" y="712"/>
                  </a:lnTo>
                  <a:lnTo>
                    <a:pt x="563" y="711"/>
                  </a:lnTo>
                  <a:lnTo>
                    <a:pt x="563" y="710"/>
                  </a:lnTo>
                  <a:lnTo>
                    <a:pt x="564" y="710"/>
                  </a:lnTo>
                  <a:lnTo>
                    <a:pt x="563" y="709"/>
                  </a:lnTo>
                  <a:lnTo>
                    <a:pt x="563" y="708"/>
                  </a:lnTo>
                  <a:lnTo>
                    <a:pt x="563" y="707"/>
                  </a:lnTo>
                  <a:lnTo>
                    <a:pt x="564" y="707"/>
                  </a:lnTo>
                  <a:lnTo>
                    <a:pt x="563" y="705"/>
                  </a:lnTo>
                  <a:lnTo>
                    <a:pt x="563" y="704"/>
                  </a:lnTo>
                  <a:lnTo>
                    <a:pt x="564" y="702"/>
                  </a:lnTo>
                  <a:lnTo>
                    <a:pt x="564" y="701"/>
                  </a:lnTo>
                  <a:lnTo>
                    <a:pt x="563" y="701"/>
                  </a:lnTo>
                  <a:lnTo>
                    <a:pt x="563" y="702"/>
                  </a:lnTo>
                  <a:lnTo>
                    <a:pt x="562" y="702"/>
                  </a:lnTo>
                  <a:lnTo>
                    <a:pt x="562" y="701"/>
                  </a:lnTo>
                  <a:lnTo>
                    <a:pt x="561" y="701"/>
                  </a:lnTo>
                  <a:lnTo>
                    <a:pt x="560" y="700"/>
                  </a:lnTo>
                  <a:lnTo>
                    <a:pt x="560" y="699"/>
                  </a:lnTo>
                  <a:lnTo>
                    <a:pt x="560" y="698"/>
                  </a:lnTo>
                  <a:lnTo>
                    <a:pt x="558" y="698"/>
                  </a:lnTo>
                  <a:lnTo>
                    <a:pt x="558" y="697"/>
                  </a:lnTo>
                  <a:lnTo>
                    <a:pt x="560" y="697"/>
                  </a:lnTo>
                  <a:lnTo>
                    <a:pt x="560" y="696"/>
                  </a:lnTo>
                  <a:lnTo>
                    <a:pt x="560" y="695"/>
                  </a:lnTo>
                  <a:lnTo>
                    <a:pt x="558" y="694"/>
                  </a:lnTo>
                  <a:lnTo>
                    <a:pt x="558" y="693"/>
                  </a:lnTo>
                  <a:lnTo>
                    <a:pt x="560" y="692"/>
                  </a:lnTo>
                  <a:lnTo>
                    <a:pt x="560" y="689"/>
                  </a:lnTo>
                  <a:lnTo>
                    <a:pt x="560" y="688"/>
                  </a:lnTo>
                  <a:lnTo>
                    <a:pt x="561" y="688"/>
                  </a:lnTo>
                  <a:lnTo>
                    <a:pt x="561" y="687"/>
                  </a:lnTo>
                  <a:lnTo>
                    <a:pt x="561" y="686"/>
                  </a:lnTo>
                  <a:lnTo>
                    <a:pt x="562" y="686"/>
                  </a:lnTo>
                  <a:lnTo>
                    <a:pt x="563" y="687"/>
                  </a:lnTo>
                  <a:lnTo>
                    <a:pt x="564" y="688"/>
                  </a:lnTo>
                  <a:lnTo>
                    <a:pt x="564" y="689"/>
                  </a:lnTo>
                  <a:lnTo>
                    <a:pt x="564" y="692"/>
                  </a:lnTo>
                  <a:lnTo>
                    <a:pt x="564" y="693"/>
                  </a:lnTo>
                  <a:lnTo>
                    <a:pt x="564" y="694"/>
                  </a:lnTo>
                  <a:lnTo>
                    <a:pt x="564" y="695"/>
                  </a:lnTo>
                  <a:lnTo>
                    <a:pt x="564" y="696"/>
                  </a:lnTo>
                  <a:lnTo>
                    <a:pt x="564" y="697"/>
                  </a:lnTo>
                  <a:lnTo>
                    <a:pt x="564" y="699"/>
                  </a:lnTo>
                  <a:lnTo>
                    <a:pt x="564" y="700"/>
                  </a:lnTo>
                  <a:lnTo>
                    <a:pt x="565" y="699"/>
                  </a:lnTo>
                  <a:lnTo>
                    <a:pt x="565" y="698"/>
                  </a:lnTo>
                  <a:lnTo>
                    <a:pt x="566" y="697"/>
                  </a:lnTo>
                  <a:lnTo>
                    <a:pt x="567" y="696"/>
                  </a:lnTo>
                  <a:lnTo>
                    <a:pt x="567" y="695"/>
                  </a:lnTo>
                  <a:lnTo>
                    <a:pt x="569" y="695"/>
                  </a:lnTo>
                  <a:lnTo>
                    <a:pt x="570" y="694"/>
                  </a:lnTo>
                  <a:lnTo>
                    <a:pt x="569" y="693"/>
                  </a:lnTo>
                  <a:lnTo>
                    <a:pt x="570" y="693"/>
                  </a:lnTo>
                  <a:lnTo>
                    <a:pt x="570" y="692"/>
                  </a:lnTo>
                  <a:lnTo>
                    <a:pt x="570" y="689"/>
                  </a:lnTo>
                  <a:lnTo>
                    <a:pt x="572" y="688"/>
                  </a:lnTo>
                  <a:lnTo>
                    <a:pt x="570" y="688"/>
                  </a:lnTo>
                  <a:lnTo>
                    <a:pt x="570" y="687"/>
                  </a:lnTo>
                  <a:lnTo>
                    <a:pt x="570" y="686"/>
                  </a:lnTo>
                  <a:lnTo>
                    <a:pt x="572" y="684"/>
                  </a:lnTo>
                  <a:lnTo>
                    <a:pt x="572" y="683"/>
                  </a:lnTo>
                  <a:lnTo>
                    <a:pt x="572" y="682"/>
                  </a:lnTo>
                  <a:lnTo>
                    <a:pt x="572" y="681"/>
                  </a:lnTo>
                  <a:lnTo>
                    <a:pt x="572" y="679"/>
                  </a:lnTo>
                  <a:lnTo>
                    <a:pt x="572" y="678"/>
                  </a:lnTo>
                  <a:lnTo>
                    <a:pt x="572" y="677"/>
                  </a:lnTo>
                  <a:lnTo>
                    <a:pt x="572" y="676"/>
                  </a:lnTo>
                  <a:lnTo>
                    <a:pt x="573" y="676"/>
                  </a:lnTo>
                  <a:lnTo>
                    <a:pt x="573" y="674"/>
                  </a:lnTo>
                  <a:lnTo>
                    <a:pt x="574" y="674"/>
                  </a:lnTo>
                  <a:lnTo>
                    <a:pt x="574" y="673"/>
                  </a:lnTo>
                  <a:lnTo>
                    <a:pt x="575" y="673"/>
                  </a:lnTo>
                  <a:lnTo>
                    <a:pt x="575" y="674"/>
                  </a:lnTo>
                  <a:lnTo>
                    <a:pt x="576" y="674"/>
                  </a:lnTo>
                  <a:lnTo>
                    <a:pt x="576" y="673"/>
                  </a:lnTo>
                  <a:lnTo>
                    <a:pt x="577" y="673"/>
                  </a:lnTo>
                  <a:lnTo>
                    <a:pt x="577" y="674"/>
                  </a:lnTo>
                  <a:lnTo>
                    <a:pt x="579" y="673"/>
                  </a:lnTo>
                  <a:lnTo>
                    <a:pt x="579" y="674"/>
                  </a:lnTo>
                  <a:lnTo>
                    <a:pt x="580" y="674"/>
                  </a:lnTo>
                  <a:lnTo>
                    <a:pt x="581" y="673"/>
                  </a:lnTo>
                  <a:lnTo>
                    <a:pt x="580" y="673"/>
                  </a:lnTo>
                  <a:lnTo>
                    <a:pt x="580" y="672"/>
                  </a:lnTo>
                  <a:lnTo>
                    <a:pt x="579" y="672"/>
                  </a:lnTo>
                  <a:lnTo>
                    <a:pt x="577" y="672"/>
                  </a:lnTo>
                  <a:lnTo>
                    <a:pt x="577" y="671"/>
                  </a:lnTo>
                  <a:lnTo>
                    <a:pt x="578" y="671"/>
                  </a:lnTo>
                  <a:lnTo>
                    <a:pt x="578" y="670"/>
                  </a:lnTo>
                  <a:lnTo>
                    <a:pt x="578" y="669"/>
                  </a:lnTo>
                  <a:lnTo>
                    <a:pt x="577" y="669"/>
                  </a:lnTo>
                  <a:lnTo>
                    <a:pt x="577" y="667"/>
                  </a:lnTo>
                  <a:lnTo>
                    <a:pt x="578" y="667"/>
                  </a:lnTo>
                  <a:lnTo>
                    <a:pt x="579" y="669"/>
                  </a:lnTo>
                  <a:lnTo>
                    <a:pt x="580" y="669"/>
                  </a:lnTo>
                  <a:lnTo>
                    <a:pt x="580" y="667"/>
                  </a:lnTo>
                  <a:lnTo>
                    <a:pt x="579" y="667"/>
                  </a:lnTo>
                  <a:lnTo>
                    <a:pt x="579" y="666"/>
                  </a:lnTo>
                  <a:lnTo>
                    <a:pt x="580" y="666"/>
                  </a:lnTo>
                  <a:lnTo>
                    <a:pt x="581" y="666"/>
                  </a:lnTo>
                  <a:lnTo>
                    <a:pt x="581" y="665"/>
                  </a:lnTo>
                  <a:lnTo>
                    <a:pt x="581" y="664"/>
                  </a:lnTo>
                  <a:lnTo>
                    <a:pt x="580" y="664"/>
                  </a:lnTo>
                  <a:lnTo>
                    <a:pt x="579" y="665"/>
                  </a:lnTo>
                  <a:lnTo>
                    <a:pt x="579" y="664"/>
                  </a:lnTo>
                  <a:lnTo>
                    <a:pt x="578" y="664"/>
                  </a:lnTo>
                  <a:lnTo>
                    <a:pt x="579" y="663"/>
                  </a:lnTo>
                  <a:lnTo>
                    <a:pt x="578" y="663"/>
                  </a:lnTo>
                  <a:lnTo>
                    <a:pt x="579" y="662"/>
                  </a:lnTo>
                  <a:lnTo>
                    <a:pt x="578" y="662"/>
                  </a:lnTo>
                  <a:lnTo>
                    <a:pt x="577" y="662"/>
                  </a:lnTo>
                  <a:lnTo>
                    <a:pt x="577" y="663"/>
                  </a:lnTo>
                  <a:lnTo>
                    <a:pt x="576" y="663"/>
                  </a:lnTo>
                  <a:lnTo>
                    <a:pt x="576" y="662"/>
                  </a:lnTo>
                  <a:lnTo>
                    <a:pt x="575" y="662"/>
                  </a:lnTo>
                  <a:lnTo>
                    <a:pt x="575" y="661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8"/>
                  </a:lnTo>
                  <a:lnTo>
                    <a:pt x="575" y="658"/>
                  </a:lnTo>
                  <a:lnTo>
                    <a:pt x="575" y="656"/>
                  </a:lnTo>
                  <a:lnTo>
                    <a:pt x="574" y="655"/>
                  </a:lnTo>
                  <a:lnTo>
                    <a:pt x="574" y="654"/>
                  </a:lnTo>
                  <a:lnTo>
                    <a:pt x="575" y="654"/>
                  </a:lnTo>
                  <a:lnTo>
                    <a:pt x="575" y="653"/>
                  </a:lnTo>
                  <a:lnTo>
                    <a:pt x="574" y="654"/>
                  </a:lnTo>
                  <a:lnTo>
                    <a:pt x="574" y="653"/>
                  </a:lnTo>
                  <a:lnTo>
                    <a:pt x="574" y="652"/>
                  </a:lnTo>
                  <a:lnTo>
                    <a:pt x="574" y="651"/>
                  </a:lnTo>
                  <a:lnTo>
                    <a:pt x="574" y="650"/>
                  </a:lnTo>
                  <a:lnTo>
                    <a:pt x="575" y="651"/>
                  </a:lnTo>
                  <a:lnTo>
                    <a:pt x="574" y="649"/>
                  </a:lnTo>
                  <a:lnTo>
                    <a:pt x="574" y="648"/>
                  </a:lnTo>
                  <a:lnTo>
                    <a:pt x="575" y="647"/>
                  </a:lnTo>
                  <a:lnTo>
                    <a:pt x="575" y="645"/>
                  </a:lnTo>
                  <a:lnTo>
                    <a:pt x="574" y="645"/>
                  </a:lnTo>
                  <a:lnTo>
                    <a:pt x="574" y="643"/>
                  </a:lnTo>
                  <a:lnTo>
                    <a:pt x="575" y="643"/>
                  </a:lnTo>
                  <a:lnTo>
                    <a:pt x="576" y="643"/>
                  </a:lnTo>
                  <a:lnTo>
                    <a:pt x="575" y="642"/>
                  </a:lnTo>
                  <a:lnTo>
                    <a:pt x="573" y="642"/>
                  </a:lnTo>
                  <a:lnTo>
                    <a:pt x="573" y="641"/>
                  </a:lnTo>
                  <a:lnTo>
                    <a:pt x="574" y="641"/>
                  </a:lnTo>
                  <a:lnTo>
                    <a:pt x="575" y="641"/>
                  </a:lnTo>
                  <a:lnTo>
                    <a:pt x="576" y="641"/>
                  </a:lnTo>
                  <a:lnTo>
                    <a:pt x="577" y="643"/>
                  </a:lnTo>
                  <a:lnTo>
                    <a:pt x="578" y="643"/>
                  </a:lnTo>
                  <a:lnTo>
                    <a:pt x="578" y="642"/>
                  </a:lnTo>
                  <a:lnTo>
                    <a:pt x="579" y="642"/>
                  </a:lnTo>
                  <a:lnTo>
                    <a:pt x="580" y="642"/>
                  </a:lnTo>
                  <a:lnTo>
                    <a:pt x="581" y="642"/>
                  </a:lnTo>
                  <a:lnTo>
                    <a:pt x="581" y="641"/>
                  </a:lnTo>
                  <a:lnTo>
                    <a:pt x="586" y="641"/>
                  </a:lnTo>
                  <a:lnTo>
                    <a:pt x="587" y="642"/>
                  </a:lnTo>
                  <a:lnTo>
                    <a:pt x="588" y="642"/>
                  </a:lnTo>
                  <a:lnTo>
                    <a:pt x="589" y="645"/>
                  </a:lnTo>
                  <a:lnTo>
                    <a:pt x="590" y="645"/>
                  </a:lnTo>
                  <a:lnTo>
                    <a:pt x="590" y="643"/>
                  </a:lnTo>
                  <a:lnTo>
                    <a:pt x="590" y="642"/>
                  </a:lnTo>
                  <a:lnTo>
                    <a:pt x="594" y="643"/>
                  </a:lnTo>
                  <a:lnTo>
                    <a:pt x="592" y="643"/>
                  </a:lnTo>
                  <a:lnTo>
                    <a:pt x="592" y="645"/>
                  </a:lnTo>
                  <a:lnTo>
                    <a:pt x="592" y="647"/>
                  </a:lnTo>
                  <a:lnTo>
                    <a:pt x="591" y="645"/>
                  </a:lnTo>
                  <a:lnTo>
                    <a:pt x="591" y="647"/>
                  </a:lnTo>
                  <a:lnTo>
                    <a:pt x="592" y="647"/>
                  </a:lnTo>
                  <a:lnTo>
                    <a:pt x="595" y="648"/>
                  </a:lnTo>
                  <a:lnTo>
                    <a:pt x="595" y="647"/>
                  </a:lnTo>
                  <a:lnTo>
                    <a:pt x="596" y="648"/>
                  </a:lnTo>
                  <a:lnTo>
                    <a:pt x="597" y="647"/>
                  </a:lnTo>
                  <a:lnTo>
                    <a:pt x="600" y="648"/>
                  </a:lnTo>
                  <a:lnTo>
                    <a:pt x="601" y="647"/>
                  </a:lnTo>
                  <a:lnTo>
                    <a:pt x="603" y="648"/>
                  </a:lnTo>
                  <a:lnTo>
                    <a:pt x="603" y="647"/>
                  </a:lnTo>
                  <a:lnTo>
                    <a:pt x="604" y="647"/>
                  </a:lnTo>
                  <a:lnTo>
                    <a:pt x="604" y="648"/>
                  </a:lnTo>
                  <a:lnTo>
                    <a:pt x="606" y="649"/>
                  </a:lnTo>
                  <a:lnTo>
                    <a:pt x="604" y="649"/>
                  </a:lnTo>
                  <a:lnTo>
                    <a:pt x="603" y="649"/>
                  </a:lnTo>
                  <a:lnTo>
                    <a:pt x="604" y="650"/>
                  </a:lnTo>
                  <a:lnTo>
                    <a:pt x="603" y="650"/>
                  </a:lnTo>
                  <a:lnTo>
                    <a:pt x="603" y="651"/>
                  </a:lnTo>
                  <a:lnTo>
                    <a:pt x="604" y="651"/>
                  </a:lnTo>
                  <a:lnTo>
                    <a:pt x="606" y="652"/>
                  </a:lnTo>
                  <a:lnTo>
                    <a:pt x="604" y="652"/>
                  </a:lnTo>
                  <a:lnTo>
                    <a:pt x="601" y="652"/>
                  </a:lnTo>
                  <a:lnTo>
                    <a:pt x="597" y="651"/>
                  </a:lnTo>
                  <a:lnTo>
                    <a:pt x="602" y="653"/>
                  </a:lnTo>
                  <a:lnTo>
                    <a:pt x="607" y="654"/>
                  </a:lnTo>
                  <a:lnTo>
                    <a:pt x="608" y="654"/>
                  </a:lnTo>
                  <a:lnTo>
                    <a:pt x="608" y="655"/>
                  </a:lnTo>
                  <a:lnTo>
                    <a:pt x="607" y="655"/>
                  </a:lnTo>
                  <a:lnTo>
                    <a:pt x="607" y="656"/>
                  </a:lnTo>
                  <a:lnTo>
                    <a:pt x="608" y="656"/>
                  </a:lnTo>
                  <a:lnTo>
                    <a:pt x="608" y="658"/>
                  </a:lnTo>
                  <a:lnTo>
                    <a:pt x="607" y="658"/>
                  </a:lnTo>
                  <a:lnTo>
                    <a:pt x="608" y="659"/>
                  </a:lnTo>
                  <a:lnTo>
                    <a:pt x="607" y="659"/>
                  </a:lnTo>
                  <a:lnTo>
                    <a:pt x="607" y="661"/>
                  </a:lnTo>
                  <a:lnTo>
                    <a:pt x="608" y="661"/>
                  </a:lnTo>
                  <a:lnTo>
                    <a:pt x="609" y="659"/>
                  </a:lnTo>
                  <a:lnTo>
                    <a:pt x="610" y="659"/>
                  </a:lnTo>
                  <a:lnTo>
                    <a:pt x="612" y="659"/>
                  </a:lnTo>
                  <a:lnTo>
                    <a:pt x="613" y="659"/>
                  </a:lnTo>
                  <a:lnTo>
                    <a:pt x="615" y="662"/>
                  </a:lnTo>
                  <a:lnTo>
                    <a:pt x="617" y="661"/>
                  </a:lnTo>
                  <a:lnTo>
                    <a:pt x="617" y="662"/>
                  </a:lnTo>
                  <a:lnTo>
                    <a:pt x="618" y="662"/>
                  </a:lnTo>
                  <a:lnTo>
                    <a:pt x="618" y="663"/>
                  </a:lnTo>
                  <a:lnTo>
                    <a:pt x="618" y="664"/>
                  </a:lnTo>
                  <a:lnTo>
                    <a:pt x="617" y="664"/>
                  </a:lnTo>
                  <a:lnTo>
                    <a:pt x="615" y="665"/>
                  </a:lnTo>
                  <a:lnTo>
                    <a:pt x="615" y="666"/>
                  </a:lnTo>
                  <a:lnTo>
                    <a:pt x="613" y="667"/>
                  </a:lnTo>
                  <a:lnTo>
                    <a:pt x="612" y="667"/>
                  </a:lnTo>
                  <a:lnTo>
                    <a:pt x="612" y="669"/>
                  </a:lnTo>
                  <a:lnTo>
                    <a:pt x="611" y="669"/>
                  </a:lnTo>
                  <a:lnTo>
                    <a:pt x="610" y="670"/>
                  </a:lnTo>
                  <a:lnTo>
                    <a:pt x="609" y="671"/>
                  </a:lnTo>
                  <a:lnTo>
                    <a:pt x="611" y="670"/>
                  </a:lnTo>
                  <a:lnTo>
                    <a:pt x="612" y="670"/>
                  </a:lnTo>
                  <a:lnTo>
                    <a:pt x="613" y="670"/>
                  </a:lnTo>
                  <a:lnTo>
                    <a:pt x="613" y="671"/>
                  </a:lnTo>
                  <a:lnTo>
                    <a:pt x="613" y="672"/>
                  </a:lnTo>
                  <a:lnTo>
                    <a:pt x="615" y="672"/>
                  </a:lnTo>
                  <a:lnTo>
                    <a:pt x="615" y="671"/>
                  </a:lnTo>
                  <a:lnTo>
                    <a:pt x="617" y="671"/>
                  </a:lnTo>
                  <a:lnTo>
                    <a:pt x="618" y="672"/>
                  </a:lnTo>
                  <a:lnTo>
                    <a:pt x="618" y="673"/>
                  </a:lnTo>
                  <a:lnTo>
                    <a:pt x="618" y="674"/>
                  </a:lnTo>
                  <a:lnTo>
                    <a:pt x="618" y="676"/>
                  </a:lnTo>
                  <a:lnTo>
                    <a:pt x="618" y="677"/>
                  </a:lnTo>
                  <a:lnTo>
                    <a:pt x="617" y="678"/>
                  </a:lnTo>
                  <a:lnTo>
                    <a:pt x="617" y="679"/>
                  </a:lnTo>
                  <a:lnTo>
                    <a:pt x="615" y="679"/>
                  </a:lnTo>
                  <a:lnTo>
                    <a:pt x="613" y="681"/>
                  </a:lnTo>
                  <a:lnTo>
                    <a:pt x="612" y="681"/>
                  </a:lnTo>
                  <a:lnTo>
                    <a:pt x="611" y="681"/>
                  </a:lnTo>
                  <a:lnTo>
                    <a:pt x="611" y="682"/>
                  </a:lnTo>
                  <a:lnTo>
                    <a:pt x="611" y="683"/>
                  </a:lnTo>
                  <a:lnTo>
                    <a:pt x="610" y="683"/>
                  </a:lnTo>
                  <a:lnTo>
                    <a:pt x="609" y="683"/>
                  </a:lnTo>
                  <a:lnTo>
                    <a:pt x="609" y="682"/>
                  </a:lnTo>
                  <a:lnTo>
                    <a:pt x="609" y="681"/>
                  </a:lnTo>
                  <a:lnTo>
                    <a:pt x="608" y="681"/>
                  </a:lnTo>
                  <a:lnTo>
                    <a:pt x="608" y="682"/>
                  </a:lnTo>
                  <a:lnTo>
                    <a:pt x="608" y="683"/>
                  </a:lnTo>
                  <a:lnTo>
                    <a:pt x="607" y="683"/>
                  </a:lnTo>
                  <a:lnTo>
                    <a:pt x="606" y="682"/>
                  </a:lnTo>
                  <a:lnTo>
                    <a:pt x="604" y="681"/>
                  </a:lnTo>
                  <a:lnTo>
                    <a:pt x="603" y="681"/>
                  </a:lnTo>
                  <a:lnTo>
                    <a:pt x="603" y="682"/>
                  </a:lnTo>
                  <a:lnTo>
                    <a:pt x="604" y="682"/>
                  </a:lnTo>
                  <a:lnTo>
                    <a:pt x="604" y="683"/>
                  </a:lnTo>
                  <a:lnTo>
                    <a:pt x="603" y="683"/>
                  </a:lnTo>
                  <a:lnTo>
                    <a:pt x="603" y="684"/>
                  </a:lnTo>
                  <a:lnTo>
                    <a:pt x="604" y="684"/>
                  </a:lnTo>
                  <a:lnTo>
                    <a:pt x="606" y="684"/>
                  </a:lnTo>
                  <a:lnTo>
                    <a:pt x="606" y="685"/>
                  </a:lnTo>
                  <a:lnTo>
                    <a:pt x="607" y="686"/>
                  </a:lnTo>
                  <a:lnTo>
                    <a:pt x="606" y="686"/>
                  </a:lnTo>
                  <a:lnTo>
                    <a:pt x="606" y="687"/>
                  </a:lnTo>
                  <a:lnTo>
                    <a:pt x="607" y="687"/>
                  </a:lnTo>
                  <a:lnTo>
                    <a:pt x="607" y="688"/>
                  </a:lnTo>
                  <a:lnTo>
                    <a:pt x="607" y="689"/>
                  </a:lnTo>
                  <a:lnTo>
                    <a:pt x="607" y="692"/>
                  </a:lnTo>
                  <a:lnTo>
                    <a:pt x="608" y="693"/>
                  </a:lnTo>
                  <a:lnTo>
                    <a:pt x="608" y="692"/>
                  </a:lnTo>
                  <a:lnTo>
                    <a:pt x="609" y="692"/>
                  </a:lnTo>
                  <a:lnTo>
                    <a:pt x="609" y="689"/>
                  </a:lnTo>
                  <a:lnTo>
                    <a:pt x="609" y="688"/>
                  </a:lnTo>
                  <a:lnTo>
                    <a:pt x="610" y="688"/>
                  </a:lnTo>
                  <a:lnTo>
                    <a:pt x="610" y="689"/>
                  </a:lnTo>
                  <a:lnTo>
                    <a:pt x="610" y="692"/>
                  </a:lnTo>
                  <a:lnTo>
                    <a:pt x="609" y="693"/>
                  </a:lnTo>
                  <a:lnTo>
                    <a:pt x="609" y="694"/>
                  </a:lnTo>
                  <a:lnTo>
                    <a:pt x="608" y="695"/>
                  </a:lnTo>
                  <a:lnTo>
                    <a:pt x="608" y="696"/>
                  </a:lnTo>
                  <a:lnTo>
                    <a:pt x="609" y="696"/>
                  </a:lnTo>
                  <a:lnTo>
                    <a:pt x="609" y="697"/>
                  </a:lnTo>
                  <a:lnTo>
                    <a:pt x="609" y="698"/>
                  </a:lnTo>
                  <a:lnTo>
                    <a:pt x="610" y="698"/>
                  </a:lnTo>
                  <a:lnTo>
                    <a:pt x="610" y="699"/>
                  </a:lnTo>
                  <a:lnTo>
                    <a:pt x="611" y="700"/>
                  </a:lnTo>
                  <a:lnTo>
                    <a:pt x="611" y="701"/>
                  </a:lnTo>
                  <a:lnTo>
                    <a:pt x="612" y="701"/>
                  </a:lnTo>
                  <a:lnTo>
                    <a:pt x="612" y="702"/>
                  </a:lnTo>
                  <a:lnTo>
                    <a:pt x="613" y="704"/>
                  </a:lnTo>
                  <a:lnTo>
                    <a:pt x="615" y="705"/>
                  </a:lnTo>
                  <a:lnTo>
                    <a:pt x="617" y="707"/>
                  </a:lnTo>
                  <a:lnTo>
                    <a:pt x="617" y="708"/>
                  </a:lnTo>
                  <a:lnTo>
                    <a:pt x="618" y="708"/>
                  </a:lnTo>
                  <a:lnTo>
                    <a:pt x="618" y="709"/>
                  </a:lnTo>
                  <a:lnTo>
                    <a:pt x="618" y="710"/>
                  </a:lnTo>
                  <a:lnTo>
                    <a:pt x="618" y="711"/>
                  </a:lnTo>
                  <a:lnTo>
                    <a:pt x="618" y="712"/>
                  </a:lnTo>
                  <a:lnTo>
                    <a:pt x="618" y="713"/>
                  </a:lnTo>
                  <a:lnTo>
                    <a:pt x="617" y="715"/>
                  </a:lnTo>
                  <a:lnTo>
                    <a:pt x="617" y="716"/>
                  </a:lnTo>
                  <a:lnTo>
                    <a:pt x="617" y="717"/>
                  </a:lnTo>
                  <a:lnTo>
                    <a:pt x="617" y="718"/>
                  </a:lnTo>
                  <a:lnTo>
                    <a:pt x="617" y="719"/>
                  </a:lnTo>
                  <a:lnTo>
                    <a:pt x="617" y="720"/>
                  </a:lnTo>
                  <a:lnTo>
                    <a:pt x="615" y="720"/>
                  </a:lnTo>
                  <a:lnTo>
                    <a:pt x="615" y="722"/>
                  </a:lnTo>
                  <a:lnTo>
                    <a:pt x="613" y="722"/>
                  </a:lnTo>
                  <a:lnTo>
                    <a:pt x="613" y="723"/>
                  </a:lnTo>
                  <a:lnTo>
                    <a:pt x="612" y="723"/>
                  </a:lnTo>
                  <a:lnTo>
                    <a:pt x="611" y="722"/>
                  </a:lnTo>
                  <a:lnTo>
                    <a:pt x="611" y="723"/>
                  </a:lnTo>
                  <a:lnTo>
                    <a:pt x="610" y="723"/>
                  </a:lnTo>
                  <a:lnTo>
                    <a:pt x="610" y="724"/>
                  </a:lnTo>
                  <a:lnTo>
                    <a:pt x="609" y="727"/>
                  </a:lnTo>
                  <a:lnTo>
                    <a:pt x="609" y="728"/>
                  </a:lnTo>
                  <a:lnTo>
                    <a:pt x="608" y="728"/>
                  </a:lnTo>
                  <a:lnTo>
                    <a:pt x="608" y="729"/>
                  </a:lnTo>
                  <a:lnTo>
                    <a:pt x="608" y="730"/>
                  </a:lnTo>
                  <a:lnTo>
                    <a:pt x="606" y="729"/>
                  </a:lnTo>
                  <a:lnTo>
                    <a:pt x="606" y="730"/>
                  </a:lnTo>
                  <a:lnTo>
                    <a:pt x="604" y="731"/>
                  </a:lnTo>
                  <a:lnTo>
                    <a:pt x="604" y="732"/>
                  </a:lnTo>
                  <a:lnTo>
                    <a:pt x="604" y="733"/>
                  </a:lnTo>
                  <a:lnTo>
                    <a:pt x="603" y="733"/>
                  </a:lnTo>
                  <a:lnTo>
                    <a:pt x="601" y="733"/>
                  </a:lnTo>
                  <a:lnTo>
                    <a:pt x="600" y="733"/>
                  </a:lnTo>
                  <a:lnTo>
                    <a:pt x="600" y="734"/>
                  </a:lnTo>
                  <a:lnTo>
                    <a:pt x="600" y="736"/>
                  </a:lnTo>
                  <a:lnTo>
                    <a:pt x="598" y="736"/>
                  </a:lnTo>
                  <a:lnTo>
                    <a:pt x="598" y="738"/>
                  </a:lnTo>
                  <a:lnTo>
                    <a:pt x="597" y="739"/>
                  </a:lnTo>
                  <a:lnTo>
                    <a:pt x="596" y="739"/>
                  </a:lnTo>
                  <a:lnTo>
                    <a:pt x="596" y="740"/>
                  </a:lnTo>
                  <a:lnTo>
                    <a:pt x="595" y="740"/>
                  </a:lnTo>
                  <a:lnTo>
                    <a:pt x="595" y="739"/>
                  </a:lnTo>
                  <a:lnTo>
                    <a:pt x="594" y="740"/>
                  </a:lnTo>
                  <a:lnTo>
                    <a:pt x="594" y="739"/>
                  </a:lnTo>
                  <a:lnTo>
                    <a:pt x="592" y="739"/>
                  </a:lnTo>
                  <a:lnTo>
                    <a:pt x="592" y="738"/>
                  </a:lnTo>
                  <a:lnTo>
                    <a:pt x="594" y="738"/>
                  </a:lnTo>
                  <a:lnTo>
                    <a:pt x="592" y="736"/>
                  </a:lnTo>
                  <a:lnTo>
                    <a:pt x="592" y="734"/>
                  </a:lnTo>
                  <a:lnTo>
                    <a:pt x="591" y="733"/>
                  </a:lnTo>
                  <a:lnTo>
                    <a:pt x="590" y="733"/>
                  </a:lnTo>
                  <a:lnTo>
                    <a:pt x="589" y="732"/>
                  </a:lnTo>
                  <a:lnTo>
                    <a:pt x="589" y="731"/>
                  </a:lnTo>
                  <a:lnTo>
                    <a:pt x="589" y="730"/>
                  </a:lnTo>
                  <a:lnTo>
                    <a:pt x="590" y="730"/>
                  </a:lnTo>
                  <a:lnTo>
                    <a:pt x="590" y="729"/>
                  </a:lnTo>
                  <a:lnTo>
                    <a:pt x="590" y="728"/>
                  </a:lnTo>
                  <a:lnTo>
                    <a:pt x="589" y="728"/>
                  </a:lnTo>
                  <a:lnTo>
                    <a:pt x="588" y="729"/>
                  </a:lnTo>
                  <a:lnTo>
                    <a:pt x="588" y="730"/>
                  </a:lnTo>
                  <a:lnTo>
                    <a:pt x="587" y="729"/>
                  </a:lnTo>
                  <a:lnTo>
                    <a:pt x="587" y="728"/>
                  </a:lnTo>
                  <a:lnTo>
                    <a:pt x="586" y="728"/>
                  </a:lnTo>
                  <a:lnTo>
                    <a:pt x="585" y="727"/>
                  </a:lnTo>
                  <a:lnTo>
                    <a:pt x="586" y="727"/>
                  </a:lnTo>
                  <a:lnTo>
                    <a:pt x="587" y="727"/>
                  </a:lnTo>
                  <a:lnTo>
                    <a:pt x="586" y="725"/>
                  </a:lnTo>
                  <a:lnTo>
                    <a:pt x="586" y="724"/>
                  </a:lnTo>
                  <a:lnTo>
                    <a:pt x="585" y="724"/>
                  </a:lnTo>
                  <a:lnTo>
                    <a:pt x="583" y="723"/>
                  </a:lnTo>
                  <a:lnTo>
                    <a:pt x="585" y="723"/>
                  </a:lnTo>
                  <a:lnTo>
                    <a:pt x="586" y="723"/>
                  </a:lnTo>
                  <a:lnTo>
                    <a:pt x="581" y="722"/>
                  </a:lnTo>
                  <a:lnTo>
                    <a:pt x="583" y="723"/>
                  </a:lnTo>
                  <a:lnTo>
                    <a:pt x="581" y="723"/>
                  </a:lnTo>
                  <a:lnTo>
                    <a:pt x="581" y="724"/>
                  </a:lnTo>
                  <a:lnTo>
                    <a:pt x="583" y="724"/>
                  </a:lnTo>
                  <a:lnTo>
                    <a:pt x="581" y="725"/>
                  </a:lnTo>
                  <a:lnTo>
                    <a:pt x="583" y="725"/>
                  </a:lnTo>
                  <a:lnTo>
                    <a:pt x="583" y="727"/>
                  </a:lnTo>
                  <a:lnTo>
                    <a:pt x="585" y="728"/>
                  </a:lnTo>
                  <a:lnTo>
                    <a:pt x="586" y="728"/>
                  </a:lnTo>
                  <a:lnTo>
                    <a:pt x="586" y="729"/>
                  </a:lnTo>
                  <a:lnTo>
                    <a:pt x="585" y="730"/>
                  </a:lnTo>
                  <a:lnTo>
                    <a:pt x="586" y="730"/>
                  </a:lnTo>
                  <a:lnTo>
                    <a:pt x="587" y="730"/>
                  </a:lnTo>
                  <a:lnTo>
                    <a:pt x="588" y="730"/>
                  </a:lnTo>
                  <a:lnTo>
                    <a:pt x="588" y="731"/>
                  </a:lnTo>
                  <a:lnTo>
                    <a:pt x="588" y="732"/>
                  </a:lnTo>
                  <a:lnTo>
                    <a:pt x="587" y="732"/>
                  </a:lnTo>
                  <a:lnTo>
                    <a:pt x="589" y="734"/>
                  </a:lnTo>
                  <a:lnTo>
                    <a:pt x="589" y="736"/>
                  </a:lnTo>
                  <a:lnTo>
                    <a:pt x="590" y="736"/>
                  </a:lnTo>
                  <a:lnTo>
                    <a:pt x="590" y="738"/>
                  </a:lnTo>
                  <a:lnTo>
                    <a:pt x="590" y="739"/>
                  </a:lnTo>
                  <a:lnTo>
                    <a:pt x="590" y="740"/>
                  </a:lnTo>
                  <a:lnTo>
                    <a:pt x="591" y="741"/>
                  </a:lnTo>
                  <a:lnTo>
                    <a:pt x="591" y="742"/>
                  </a:lnTo>
                  <a:lnTo>
                    <a:pt x="592" y="742"/>
                  </a:lnTo>
                  <a:lnTo>
                    <a:pt x="592" y="743"/>
                  </a:lnTo>
                  <a:lnTo>
                    <a:pt x="591" y="743"/>
                  </a:lnTo>
                  <a:lnTo>
                    <a:pt x="590" y="743"/>
                  </a:lnTo>
                  <a:lnTo>
                    <a:pt x="589" y="743"/>
                  </a:lnTo>
                  <a:lnTo>
                    <a:pt x="589" y="742"/>
                  </a:lnTo>
                  <a:lnTo>
                    <a:pt x="588" y="742"/>
                  </a:lnTo>
                  <a:lnTo>
                    <a:pt x="588" y="741"/>
                  </a:lnTo>
                  <a:lnTo>
                    <a:pt x="588" y="740"/>
                  </a:lnTo>
                  <a:lnTo>
                    <a:pt x="587" y="740"/>
                  </a:lnTo>
                  <a:lnTo>
                    <a:pt x="587" y="741"/>
                  </a:lnTo>
                  <a:lnTo>
                    <a:pt x="586" y="741"/>
                  </a:lnTo>
                  <a:lnTo>
                    <a:pt x="586" y="740"/>
                  </a:lnTo>
                  <a:lnTo>
                    <a:pt x="585" y="739"/>
                  </a:lnTo>
                  <a:lnTo>
                    <a:pt x="583" y="739"/>
                  </a:lnTo>
                  <a:lnTo>
                    <a:pt x="583" y="740"/>
                  </a:lnTo>
                  <a:lnTo>
                    <a:pt x="583" y="741"/>
                  </a:lnTo>
                  <a:lnTo>
                    <a:pt x="585" y="742"/>
                  </a:lnTo>
                  <a:lnTo>
                    <a:pt x="586" y="743"/>
                  </a:lnTo>
                  <a:lnTo>
                    <a:pt x="586" y="744"/>
                  </a:lnTo>
                  <a:lnTo>
                    <a:pt x="586" y="745"/>
                  </a:lnTo>
                  <a:lnTo>
                    <a:pt x="588" y="745"/>
                  </a:lnTo>
                  <a:lnTo>
                    <a:pt x="588" y="746"/>
                  </a:lnTo>
                  <a:lnTo>
                    <a:pt x="589" y="746"/>
                  </a:lnTo>
                  <a:lnTo>
                    <a:pt x="589" y="747"/>
                  </a:lnTo>
                  <a:lnTo>
                    <a:pt x="590" y="747"/>
                  </a:lnTo>
                  <a:lnTo>
                    <a:pt x="591" y="749"/>
                  </a:lnTo>
                  <a:lnTo>
                    <a:pt x="592" y="750"/>
                  </a:lnTo>
                  <a:lnTo>
                    <a:pt x="592" y="752"/>
                  </a:lnTo>
                  <a:lnTo>
                    <a:pt x="591" y="753"/>
                  </a:lnTo>
                  <a:lnTo>
                    <a:pt x="592" y="754"/>
                  </a:lnTo>
                  <a:lnTo>
                    <a:pt x="591" y="755"/>
                  </a:lnTo>
                  <a:lnTo>
                    <a:pt x="591" y="754"/>
                  </a:lnTo>
                  <a:lnTo>
                    <a:pt x="590" y="754"/>
                  </a:lnTo>
                  <a:lnTo>
                    <a:pt x="590" y="755"/>
                  </a:lnTo>
                  <a:lnTo>
                    <a:pt x="589" y="755"/>
                  </a:lnTo>
                  <a:lnTo>
                    <a:pt x="588" y="754"/>
                  </a:lnTo>
                  <a:lnTo>
                    <a:pt x="588" y="753"/>
                  </a:lnTo>
                  <a:lnTo>
                    <a:pt x="588" y="752"/>
                  </a:lnTo>
                  <a:lnTo>
                    <a:pt x="588" y="750"/>
                  </a:lnTo>
                  <a:lnTo>
                    <a:pt x="588" y="749"/>
                  </a:lnTo>
                  <a:lnTo>
                    <a:pt x="587" y="749"/>
                  </a:lnTo>
                  <a:lnTo>
                    <a:pt x="587" y="747"/>
                  </a:lnTo>
                  <a:lnTo>
                    <a:pt x="586" y="747"/>
                  </a:lnTo>
                  <a:lnTo>
                    <a:pt x="585" y="747"/>
                  </a:lnTo>
                  <a:lnTo>
                    <a:pt x="585" y="746"/>
                  </a:lnTo>
                  <a:lnTo>
                    <a:pt x="585" y="745"/>
                  </a:lnTo>
                  <a:lnTo>
                    <a:pt x="585" y="744"/>
                  </a:lnTo>
                  <a:lnTo>
                    <a:pt x="585" y="743"/>
                  </a:lnTo>
                  <a:lnTo>
                    <a:pt x="583" y="743"/>
                  </a:lnTo>
                  <a:lnTo>
                    <a:pt x="581" y="743"/>
                  </a:lnTo>
                  <a:lnTo>
                    <a:pt x="580" y="742"/>
                  </a:lnTo>
                  <a:lnTo>
                    <a:pt x="580" y="741"/>
                  </a:lnTo>
                  <a:lnTo>
                    <a:pt x="579" y="741"/>
                  </a:lnTo>
                  <a:lnTo>
                    <a:pt x="579" y="742"/>
                  </a:lnTo>
                  <a:lnTo>
                    <a:pt x="578" y="742"/>
                  </a:lnTo>
                  <a:lnTo>
                    <a:pt x="578" y="741"/>
                  </a:lnTo>
                  <a:lnTo>
                    <a:pt x="578" y="740"/>
                  </a:lnTo>
                  <a:lnTo>
                    <a:pt x="577" y="740"/>
                  </a:lnTo>
                  <a:lnTo>
                    <a:pt x="577" y="741"/>
                  </a:lnTo>
                  <a:lnTo>
                    <a:pt x="577" y="742"/>
                  </a:lnTo>
                  <a:lnTo>
                    <a:pt x="576" y="741"/>
                  </a:lnTo>
                  <a:lnTo>
                    <a:pt x="576" y="740"/>
                  </a:lnTo>
                  <a:lnTo>
                    <a:pt x="576" y="739"/>
                  </a:lnTo>
                  <a:lnTo>
                    <a:pt x="576" y="738"/>
                  </a:lnTo>
                  <a:lnTo>
                    <a:pt x="576" y="736"/>
                  </a:lnTo>
                  <a:lnTo>
                    <a:pt x="575" y="734"/>
                  </a:lnTo>
                  <a:lnTo>
                    <a:pt x="575" y="733"/>
                  </a:lnTo>
                  <a:lnTo>
                    <a:pt x="574" y="733"/>
                  </a:lnTo>
                  <a:lnTo>
                    <a:pt x="572" y="734"/>
                  </a:lnTo>
                  <a:lnTo>
                    <a:pt x="570" y="734"/>
                  </a:lnTo>
                  <a:lnTo>
                    <a:pt x="566" y="734"/>
                  </a:lnTo>
                  <a:lnTo>
                    <a:pt x="565" y="734"/>
                  </a:lnTo>
                  <a:lnTo>
                    <a:pt x="565" y="733"/>
                  </a:lnTo>
                  <a:lnTo>
                    <a:pt x="564" y="734"/>
                  </a:lnTo>
                  <a:lnTo>
                    <a:pt x="563" y="733"/>
                  </a:lnTo>
                  <a:lnTo>
                    <a:pt x="562" y="733"/>
                  </a:lnTo>
                  <a:lnTo>
                    <a:pt x="563" y="734"/>
                  </a:lnTo>
                  <a:lnTo>
                    <a:pt x="562" y="734"/>
                  </a:lnTo>
                  <a:lnTo>
                    <a:pt x="561" y="734"/>
                  </a:lnTo>
                  <a:lnTo>
                    <a:pt x="561" y="736"/>
                  </a:lnTo>
                  <a:lnTo>
                    <a:pt x="561" y="738"/>
                  </a:lnTo>
                  <a:lnTo>
                    <a:pt x="562" y="739"/>
                  </a:lnTo>
                  <a:lnTo>
                    <a:pt x="562" y="740"/>
                  </a:lnTo>
                  <a:lnTo>
                    <a:pt x="563" y="741"/>
                  </a:lnTo>
                  <a:lnTo>
                    <a:pt x="564" y="741"/>
                  </a:lnTo>
                  <a:lnTo>
                    <a:pt x="565" y="741"/>
                  </a:lnTo>
                  <a:lnTo>
                    <a:pt x="569" y="743"/>
                  </a:lnTo>
                  <a:lnTo>
                    <a:pt x="570" y="743"/>
                  </a:lnTo>
                  <a:lnTo>
                    <a:pt x="570" y="744"/>
                  </a:lnTo>
                  <a:lnTo>
                    <a:pt x="569" y="745"/>
                  </a:lnTo>
                  <a:lnTo>
                    <a:pt x="569" y="746"/>
                  </a:lnTo>
                  <a:lnTo>
                    <a:pt x="569" y="747"/>
                  </a:lnTo>
                  <a:lnTo>
                    <a:pt x="567" y="747"/>
                  </a:lnTo>
                  <a:lnTo>
                    <a:pt x="566" y="747"/>
                  </a:lnTo>
                  <a:lnTo>
                    <a:pt x="566" y="749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4" y="750"/>
                  </a:lnTo>
                  <a:lnTo>
                    <a:pt x="564" y="752"/>
                  </a:lnTo>
                  <a:lnTo>
                    <a:pt x="564" y="753"/>
                  </a:lnTo>
                  <a:lnTo>
                    <a:pt x="563" y="753"/>
                  </a:lnTo>
                  <a:lnTo>
                    <a:pt x="563" y="754"/>
                  </a:lnTo>
                  <a:lnTo>
                    <a:pt x="564" y="754"/>
                  </a:lnTo>
                  <a:lnTo>
                    <a:pt x="564" y="755"/>
                  </a:lnTo>
                  <a:lnTo>
                    <a:pt x="563" y="756"/>
                  </a:lnTo>
                  <a:lnTo>
                    <a:pt x="562" y="756"/>
                  </a:lnTo>
                  <a:lnTo>
                    <a:pt x="562" y="757"/>
                  </a:lnTo>
                  <a:lnTo>
                    <a:pt x="561" y="757"/>
                  </a:lnTo>
                  <a:lnTo>
                    <a:pt x="561" y="758"/>
                  </a:lnTo>
                  <a:lnTo>
                    <a:pt x="560" y="759"/>
                  </a:lnTo>
                  <a:lnTo>
                    <a:pt x="558" y="759"/>
                  </a:lnTo>
                  <a:lnTo>
                    <a:pt x="558" y="761"/>
                  </a:lnTo>
                  <a:lnTo>
                    <a:pt x="557" y="761"/>
                  </a:lnTo>
                  <a:lnTo>
                    <a:pt x="557" y="762"/>
                  </a:lnTo>
                  <a:lnTo>
                    <a:pt x="557" y="763"/>
                  </a:lnTo>
                  <a:lnTo>
                    <a:pt x="556" y="763"/>
                  </a:lnTo>
                  <a:lnTo>
                    <a:pt x="556" y="764"/>
                  </a:lnTo>
                  <a:lnTo>
                    <a:pt x="555" y="764"/>
                  </a:lnTo>
                  <a:lnTo>
                    <a:pt x="555" y="765"/>
                  </a:lnTo>
                  <a:lnTo>
                    <a:pt x="552" y="765"/>
                  </a:lnTo>
                  <a:lnTo>
                    <a:pt x="552" y="767"/>
                  </a:lnTo>
                  <a:lnTo>
                    <a:pt x="555" y="767"/>
                  </a:lnTo>
                  <a:lnTo>
                    <a:pt x="558" y="767"/>
                  </a:lnTo>
                  <a:lnTo>
                    <a:pt x="558" y="768"/>
                  </a:lnTo>
                  <a:lnTo>
                    <a:pt x="558" y="769"/>
                  </a:lnTo>
                  <a:lnTo>
                    <a:pt x="558" y="770"/>
                  </a:lnTo>
                  <a:lnTo>
                    <a:pt x="558" y="772"/>
                  </a:lnTo>
                  <a:lnTo>
                    <a:pt x="558" y="773"/>
                  </a:lnTo>
                  <a:lnTo>
                    <a:pt x="557" y="773"/>
                  </a:lnTo>
                  <a:lnTo>
                    <a:pt x="557" y="774"/>
                  </a:lnTo>
                  <a:lnTo>
                    <a:pt x="557" y="775"/>
                  </a:lnTo>
                  <a:lnTo>
                    <a:pt x="556" y="775"/>
                  </a:lnTo>
                  <a:lnTo>
                    <a:pt x="556" y="776"/>
                  </a:lnTo>
                  <a:lnTo>
                    <a:pt x="556" y="777"/>
                  </a:lnTo>
                  <a:lnTo>
                    <a:pt x="555" y="777"/>
                  </a:lnTo>
                  <a:lnTo>
                    <a:pt x="555" y="778"/>
                  </a:lnTo>
                  <a:lnTo>
                    <a:pt x="553" y="779"/>
                  </a:lnTo>
                  <a:lnTo>
                    <a:pt x="552" y="779"/>
                  </a:lnTo>
                  <a:lnTo>
                    <a:pt x="552" y="780"/>
                  </a:lnTo>
                  <a:lnTo>
                    <a:pt x="552" y="782"/>
                  </a:lnTo>
                  <a:lnTo>
                    <a:pt x="552" y="784"/>
                  </a:lnTo>
                  <a:lnTo>
                    <a:pt x="550" y="785"/>
                  </a:lnTo>
                  <a:lnTo>
                    <a:pt x="550" y="786"/>
                  </a:lnTo>
                  <a:lnTo>
                    <a:pt x="549" y="787"/>
                  </a:lnTo>
                  <a:lnTo>
                    <a:pt x="549" y="788"/>
                  </a:lnTo>
                  <a:lnTo>
                    <a:pt x="549" y="789"/>
                  </a:lnTo>
                  <a:lnTo>
                    <a:pt x="547" y="790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6" y="793"/>
                  </a:lnTo>
                  <a:lnTo>
                    <a:pt x="545" y="793"/>
                  </a:lnTo>
                  <a:lnTo>
                    <a:pt x="545" y="795"/>
                  </a:lnTo>
                  <a:lnTo>
                    <a:pt x="544" y="795"/>
                  </a:lnTo>
                  <a:lnTo>
                    <a:pt x="543" y="796"/>
                  </a:lnTo>
                  <a:lnTo>
                    <a:pt x="542" y="796"/>
                  </a:lnTo>
                  <a:lnTo>
                    <a:pt x="541" y="798"/>
                  </a:lnTo>
                  <a:lnTo>
                    <a:pt x="540" y="798"/>
                  </a:lnTo>
                  <a:lnTo>
                    <a:pt x="538" y="798"/>
                  </a:lnTo>
                  <a:lnTo>
                    <a:pt x="537" y="798"/>
                  </a:lnTo>
                  <a:lnTo>
                    <a:pt x="537" y="796"/>
                  </a:lnTo>
                  <a:lnTo>
                    <a:pt x="535" y="796"/>
                  </a:lnTo>
                  <a:lnTo>
                    <a:pt x="537" y="798"/>
                  </a:lnTo>
                  <a:lnTo>
                    <a:pt x="537" y="799"/>
                  </a:lnTo>
                  <a:lnTo>
                    <a:pt x="535" y="799"/>
                  </a:lnTo>
                  <a:lnTo>
                    <a:pt x="535" y="798"/>
                  </a:lnTo>
                  <a:lnTo>
                    <a:pt x="534" y="798"/>
                  </a:lnTo>
                  <a:lnTo>
                    <a:pt x="533" y="796"/>
                  </a:lnTo>
                  <a:lnTo>
                    <a:pt x="532" y="796"/>
                  </a:lnTo>
                  <a:lnTo>
                    <a:pt x="532" y="795"/>
                  </a:lnTo>
                  <a:lnTo>
                    <a:pt x="531" y="795"/>
                  </a:lnTo>
                  <a:lnTo>
                    <a:pt x="532" y="796"/>
                  </a:lnTo>
                  <a:lnTo>
                    <a:pt x="531" y="796"/>
                  </a:lnTo>
                  <a:lnTo>
                    <a:pt x="530" y="795"/>
                  </a:lnTo>
                  <a:lnTo>
                    <a:pt x="529" y="795"/>
                  </a:lnTo>
                  <a:lnTo>
                    <a:pt x="529" y="793"/>
                  </a:lnTo>
                  <a:lnTo>
                    <a:pt x="530" y="793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29" y="791"/>
                  </a:lnTo>
                  <a:lnTo>
                    <a:pt x="529" y="792"/>
                  </a:lnTo>
                  <a:lnTo>
                    <a:pt x="529" y="793"/>
                  </a:lnTo>
                  <a:lnTo>
                    <a:pt x="528" y="792"/>
                  </a:lnTo>
                  <a:lnTo>
                    <a:pt x="527" y="793"/>
                  </a:lnTo>
                  <a:lnTo>
                    <a:pt x="527" y="795"/>
                  </a:lnTo>
                  <a:lnTo>
                    <a:pt x="528" y="795"/>
                  </a:lnTo>
                  <a:lnTo>
                    <a:pt x="528" y="796"/>
                  </a:lnTo>
                  <a:lnTo>
                    <a:pt x="528" y="798"/>
                  </a:lnTo>
                  <a:lnTo>
                    <a:pt x="527" y="798"/>
                  </a:lnTo>
                  <a:lnTo>
                    <a:pt x="526" y="798"/>
                  </a:lnTo>
                  <a:lnTo>
                    <a:pt x="526" y="796"/>
                  </a:lnTo>
                  <a:lnTo>
                    <a:pt x="524" y="798"/>
                  </a:lnTo>
                  <a:lnTo>
                    <a:pt x="526" y="798"/>
                  </a:lnTo>
                  <a:lnTo>
                    <a:pt x="526" y="799"/>
                  </a:lnTo>
                  <a:lnTo>
                    <a:pt x="527" y="799"/>
                  </a:lnTo>
                  <a:lnTo>
                    <a:pt x="527" y="800"/>
                  </a:lnTo>
                  <a:lnTo>
                    <a:pt x="528" y="801"/>
                  </a:lnTo>
                  <a:lnTo>
                    <a:pt x="528" y="802"/>
                  </a:lnTo>
                  <a:lnTo>
                    <a:pt x="527" y="802"/>
                  </a:lnTo>
                  <a:lnTo>
                    <a:pt x="527" y="803"/>
                  </a:lnTo>
                  <a:lnTo>
                    <a:pt x="527" y="804"/>
                  </a:lnTo>
                  <a:lnTo>
                    <a:pt x="526" y="804"/>
                  </a:lnTo>
                  <a:lnTo>
                    <a:pt x="526" y="805"/>
                  </a:lnTo>
                  <a:lnTo>
                    <a:pt x="524" y="807"/>
                  </a:lnTo>
                  <a:lnTo>
                    <a:pt x="524" y="805"/>
                  </a:lnTo>
                  <a:lnTo>
                    <a:pt x="522" y="805"/>
                  </a:lnTo>
                  <a:lnTo>
                    <a:pt x="521" y="805"/>
                  </a:lnTo>
                  <a:lnTo>
                    <a:pt x="521" y="807"/>
                  </a:lnTo>
                  <a:lnTo>
                    <a:pt x="520" y="805"/>
                  </a:lnTo>
                  <a:lnTo>
                    <a:pt x="520" y="807"/>
                  </a:lnTo>
                  <a:lnTo>
                    <a:pt x="519" y="807"/>
                  </a:lnTo>
                  <a:lnTo>
                    <a:pt x="518" y="807"/>
                  </a:lnTo>
                  <a:lnTo>
                    <a:pt x="517" y="807"/>
                  </a:lnTo>
                  <a:lnTo>
                    <a:pt x="516" y="805"/>
                  </a:lnTo>
                  <a:lnTo>
                    <a:pt x="515" y="805"/>
                  </a:lnTo>
                  <a:lnTo>
                    <a:pt x="514" y="804"/>
                  </a:lnTo>
                  <a:lnTo>
                    <a:pt x="511" y="803"/>
                  </a:lnTo>
                  <a:lnTo>
                    <a:pt x="510" y="803"/>
                  </a:lnTo>
                  <a:lnTo>
                    <a:pt x="510" y="802"/>
                  </a:lnTo>
                  <a:lnTo>
                    <a:pt x="509" y="803"/>
                  </a:lnTo>
                  <a:lnTo>
                    <a:pt x="507" y="803"/>
                  </a:lnTo>
                  <a:lnTo>
                    <a:pt x="506" y="802"/>
                  </a:lnTo>
                  <a:lnTo>
                    <a:pt x="507" y="802"/>
                  </a:lnTo>
                  <a:lnTo>
                    <a:pt x="506" y="801"/>
                  </a:lnTo>
                  <a:lnTo>
                    <a:pt x="506" y="802"/>
                  </a:lnTo>
                  <a:lnTo>
                    <a:pt x="506" y="803"/>
                  </a:lnTo>
                  <a:lnTo>
                    <a:pt x="505" y="803"/>
                  </a:lnTo>
                  <a:lnTo>
                    <a:pt x="505" y="802"/>
                  </a:lnTo>
                  <a:lnTo>
                    <a:pt x="504" y="802"/>
                  </a:lnTo>
                  <a:lnTo>
                    <a:pt x="503" y="802"/>
                  </a:lnTo>
                  <a:lnTo>
                    <a:pt x="501" y="801"/>
                  </a:lnTo>
                  <a:lnTo>
                    <a:pt x="499" y="800"/>
                  </a:lnTo>
                  <a:lnTo>
                    <a:pt x="498" y="800"/>
                  </a:lnTo>
                  <a:lnTo>
                    <a:pt x="497" y="800"/>
                  </a:lnTo>
                  <a:lnTo>
                    <a:pt x="497" y="799"/>
                  </a:lnTo>
                  <a:lnTo>
                    <a:pt x="496" y="799"/>
                  </a:lnTo>
                  <a:lnTo>
                    <a:pt x="495" y="799"/>
                  </a:lnTo>
                  <a:lnTo>
                    <a:pt x="495" y="798"/>
                  </a:lnTo>
                  <a:lnTo>
                    <a:pt x="494" y="798"/>
                  </a:lnTo>
                  <a:lnTo>
                    <a:pt x="492" y="798"/>
                  </a:lnTo>
                  <a:lnTo>
                    <a:pt x="492" y="796"/>
                  </a:lnTo>
                  <a:lnTo>
                    <a:pt x="490" y="796"/>
                  </a:lnTo>
                  <a:lnTo>
                    <a:pt x="490" y="795"/>
                  </a:lnTo>
                  <a:lnTo>
                    <a:pt x="489" y="795"/>
                  </a:lnTo>
                  <a:lnTo>
                    <a:pt x="489" y="796"/>
                  </a:lnTo>
                  <a:lnTo>
                    <a:pt x="489" y="798"/>
                  </a:lnTo>
                  <a:lnTo>
                    <a:pt x="488" y="798"/>
                  </a:lnTo>
                  <a:lnTo>
                    <a:pt x="488" y="799"/>
                  </a:lnTo>
                  <a:lnTo>
                    <a:pt x="489" y="800"/>
                  </a:lnTo>
                  <a:lnTo>
                    <a:pt x="490" y="801"/>
                  </a:lnTo>
                  <a:lnTo>
                    <a:pt x="492" y="801"/>
                  </a:lnTo>
                  <a:lnTo>
                    <a:pt x="494" y="801"/>
                  </a:lnTo>
                  <a:lnTo>
                    <a:pt x="492" y="800"/>
                  </a:lnTo>
                  <a:lnTo>
                    <a:pt x="490" y="799"/>
                  </a:lnTo>
                  <a:lnTo>
                    <a:pt x="492" y="798"/>
                  </a:lnTo>
                  <a:lnTo>
                    <a:pt x="492" y="799"/>
                  </a:lnTo>
                  <a:lnTo>
                    <a:pt x="495" y="800"/>
                  </a:lnTo>
                  <a:lnTo>
                    <a:pt x="496" y="800"/>
                  </a:lnTo>
                  <a:lnTo>
                    <a:pt x="497" y="801"/>
                  </a:lnTo>
                  <a:lnTo>
                    <a:pt x="498" y="801"/>
                  </a:lnTo>
                  <a:lnTo>
                    <a:pt x="500" y="802"/>
                  </a:lnTo>
                  <a:lnTo>
                    <a:pt x="500" y="801"/>
                  </a:lnTo>
                  <a:lnTo>
                    <a:pt x="501" y="801"/>
                  </a:lnTo>
                  <a:lnTo>
                    <a:pt x="501" y="802"/>
                  </a:lnTo>
                  <a:lnTo>
                    <a:pt x="501" y="803"/>
                  </a:lnTo>
                  <a:lnTo>
                    <a:pt x="503" y="803"/>
                  </a:lnTo>
                  <a:lnTo>
                    <a:pt x="504" y="803"/>
                  </a:lnTo>
                  <a:lnTo>
                    <a:pt x="505" y="803"/>
                  </a:lnTo>
                  <a:lnTo>
                    <a:pt x="505" y="804"/>
                  </a:lnTo>
                  <a:lnTo>
                    <a:pt x="504" y="804"/>
                  </a:lnTo>
                  <a:lnTo>
                    <a:pt x="504" y="805"/>
                  </a:lnTo>
                  <a:lnTo>
                    <a:pt x="503" y="805"/>
                  </a:lnTo>
                  <a:lnTo>
                    <a:pt x="503" y="807"/>
                  </a:lnTo>
                  <a:lnTo>
                    <a:pt x="501" y="807"/>
                  </a:lnTo>
                  <a:lnTo>
                    <a:pt x="500" y="808"/>
                  </a:lnTo>
                  <a:lnTo>
                    <a:pt x="501" y="808"/>
                  </a:lnTo>
                  <a:lnTo>
                    <a:pt x="503" y="808"/>
                  </a:lnTo>
                  <a:lnTo>
                    <a:pt x="503" y="807"/>
                  </a:lnTo>
                  <a:lnTo>
                    <a:pt x="504" y="808"/>
                  </a:lnTo>
                  <a:lnTo>
                    <a:pt x="504" y="807"/>
                  </a:lnTo>
                  <a:lnTo>
                    <a:pt x="504" y="805"/>
                  </a:lnTo>
                  <a:lnTo>
                    <a:pt x="505" y="805"/>
                  </a:lnTo>
                  <a:lnTo>
                    <a:pt x="506" y="805"/>
                  </a:lnTo>
                  <a:lnTo>
                    <a:pt x="506" y="804"/>
                  </a:lnTo>
                  <a:lnTo>
                    <a:pt x="507" y="804"/>
                  </a:lnTo>
                  <a:lnTo>
                    <a:pt x="509" y="804"/>
                  </a:lnTo>
                  <a:lnTo>
                    <a:pt x="509" y="803"/>
                  </a:lnTo>
                  <a:lnTo>
                    <a:pt x="510" y="804"/>
                  </a:lnTo>
                  <a:lnTo>
                    <a:pt x="510" y="805"/>
                  </a:lnTo>
                  <a:lnTo>
                    <a:pt x="511" y="805"/>
                  </a:lnTo>
                  <a:lnTo>
                    <a:pt x="512" y="805"/>
                  </a:lnTo>
                  <a:lnTo>
                    <a:pt x="512" y="807"/>
                  </a:lnTo>
                  <a:lnTo>
                    <a:pt x="512" y="808"/>
                  </a:lnTo>
                  <a:lnTo>
                    <a:pt x="514" y="808"/>
                  </a:lnTo>
                  <a:lnTo>
                    <a:pt x="512" y="809"/>
                  </a:lnTo>
                  <a:lnTo>
                    <a:pt x="514" y="809"/>
                  </a:lnTo>
                  <a:lnTo>
                    <a:pt x="515" y="809"/>
                  </a:lnTo>
                  <a:lnTo>
                    <a:pt x="516" y="809"/>
                  </a:lnTo>
                  <a:lnTo>
                    <a:pt x="517" y="809"/>
                  </a:lnTo>
                  <a:lnTo>
                    <a:pt x="517" y="810"/>
                  </a:lnTo>
                  <a:lnTo>
                    <a:pt x="517" y="811"/>
                  </a:lnTo>
                  <a:lnTo>
                    <a:pt x="518" y="811"/>
                  </a:lnTo>
                  <a:lnTo>
                    <a:pt x="517" y="810"/>
                  </a:lnTo>
                  <a:lnTo>
                    <a:pt x="518" y="810"/>
                  </a:lnTo>
                  <a:lnTo>
                    <a:pt x="519" y="811"/>
                  </a:lnTo>
                  <a:lnTo>
                    <a:pt x="520" y="811"/>
                  </a:lnTo>
                  <a:lnTo>
                    <a:pt x="520" y="813"/>
                  </a:lnTo>
                  <a:lnTo>
                    <a:pt x="519" y="813"/>
                  </a:lnTo>
                  <a:lnTo>
                    <a:pt x="519" y="814"/>
                  </a:lnTo>
                  <a:lnTo>
                    <a:pt x="520" y="815"/>
                  </a:lnTo>
                  <a:lnTo>
                    <a:pt x="520" y="816"/>
                  </a:lnTo>
                  <a:lnTo>
                    <a:pt x="520" y="818"/>
                  </a:lnTo>
                  <a:lnTo>
                    <a:pt x="520" y="819"/>
                  </a:lnTo>
                  <a:lnTo>
                    <a:pt x="520" y="820"/>
                  </a:lnTo>
                  <a:lnTo>
                    <a:pt x="519" y="820"/>
                  </a:lnTo>
                  <a:lnTo>
                    <a:pt x="519" y="821"/>
                  </a:lnTo>
                  <a:lnTo>
                    <a:pt x="518" y="822"/>
                  </a:lnTo>
                  <a:lnTo>
                    <a:pt x="517" y="821"/>
                  </a:lnTo>
                  <a:lnTo>
                    <a:pt x="516" y="821"/>
                  </a:lnTo>
                  <a:lnTo>
                    <a:pt x="516" y="822"/>
                  </a:lnTo>
                  <a:lnTo>
                    <a:pt x="515" y="822"/>
                  </a:lnTo>
                  <a:lnTo>
                    <a:pt x="515" y="823"/>
                  </a:lnTo>
                  <a:lnTo>
                    <a:pt x="514" y="824"/>
                  </a:lnTo>
                  <a:lnTo>
                    <a:pt x="512" y="824"/>
                  </a:lnTo>
                  <a:lnTo>
                    <a:pt x="510" y="824"/>
                  </a:lnTo>
                  <a:lnTo>
                    <a:pt x="509" y="824"/>
                  </a:lnTo>
                  <a:lnTo>
                    <a:pt x="506" y="823"/>
                  </a:lnTo>
                  <a:lnTo>
                    <a:pt x="505" y="823"/>
                  </a:lnTo>
                  <a:lnTo>
                    <a:pt x="505" y="824"/>
                  </a:lnTo>
                  <a:lnTo>
                    <a:pt x="504" y="824"/>
                  </a:lnTo>
                  <a:lnTo>
                    <a:pt x="504" y="823"/>
                  </a:lnTo>
                  <a:lnTo>
                    <a:pt x="503" y="823"/>
                  </a:lnTo>
                  <a:lnTo>
                    <a:pt x="501" y="824"/>
                  </a:lnTo>
                  <a:lnTo>
                    <a:pt x="501" y="825"/>
                  </a:lnTo>
                  <a:lnTo>
                    <a:pt x="503" y="825"/>
                  </a:lnTo>
                  <a:lnTo>
                    <a:pt x="503" y="827"/>
                  </a:lnTo>
                  <a:lnTo>
                    <a:pt x="504" y="827"/>
                  </a:lnTo>
                  <a:lnTo>
                    <a:pt x="504" y="828"/>
                  </a:lnTo>
                  <a:lnTo>
                    <a:pt x="506" y="828"/>
                  </a:lnTo>
                  <a:lnTo>
                    <a:pt x="507" y="828"/>
                  </a:lnTo>
                  <a:lnTo>
                    <a:pt x="507" y="830"/>
                  </a:lnTo>
                  <a:lnTo>
                    <a:pt x="507" y="831"/>
                  </a:lnTo>
                  <a:lnTo>
                    <a:pt x="506" y="831"/>
                  </a:lnTo>
                  <a:lnTo>
                    <a:pt x="505" y="831"/>
                  </a:lnTo>
                  <a:lnTo>
                    <a:pt x="505" y="830"/>
                  </a:lnTo>
                  <a:lnTo>
                    <a:pt x="504" y="830"/>
                  </a:lnTo>
                  <a:lnTo>
                    <a:pt x="504" y="831"/>
                  </a:lnTo>
                  <a:lnTo>
                    <a:pt x="503" y="831"/>
                  </a:lnTo>
                  <a:lnTo>
                    <a:pt x="501" y="831"/>
                  </a:lnTo>
                  <a:lnTo>
                    <a:pt x="501" y="830"/>
                  </a:lnTo>
                  <a:lnTo>
                    <a:pt x="500" y="830"/>
                  </a:lnTo>
                  <a:lnTo>
                    <a:pt x="500" y="831"/>
                  </a:lnTo>
                  <a:lnTo>
                    <a:pt x="500" y="832"/>
                  </a:lnTo>
                  <a:lnTo>
                    <a:pt x="500" y="833"/>
                  </a:lnTo>
                  <a:lnTo>
                    <a:pt x="499" y="833"/>
                  </a:lnTo>
                  <a:lnTo>
                    <a:pt x="499" y="834"/>
                  </a:lnTo>
                  <a:lnTo>
                    <a:pt x="499" y="835"/>
                  </a:lnTo>
                  <a:lnTo>
                    <a:pt x="500" y="835"/>
                  </a:lnTo>
                  <a:lnTo>
                    <a:pt x="500" y="836"/>
                  </a:lnTo>
                  <a:lnTo>
                    <a:pt x="500" y="837"/>
                  </a:lnTo>
                  <a:lnTo>
                    <a:pt x="499" y="837"/>
                  </a:lnTo>
                  <a:lnTo>
                    <a:pt x="499" y="836"/>
                  </a:lnTo>
                  <a:lnTo>
                    <a:pt x="498" y="836"/>
                  </a:lnTo>
                  <a:lnTo>
                    <a:pt x="498" y="835"/>
                  </a:lnTo>
                  <a:lnTo>
                    <a:pt x="497" y="835"/>
                  </a:lnTo>
                  <a:lnTo>
                    <a:pt x="496" y="835"/>
                  </a:lnTo>
                  <a:lnTo>
                    <a:pt x="497" y="836"/>
                  </a:lnTo>
                  <a:lnTo>
                    <a:pt x="498" y="836"/>
                  </a:lnTo>
                  <a:lnTo>
                    <a:pt x="498" y="837"/>
                  </a:lnTo>
                  <a:lnTo>
                    <a:pt x="498" y="838"/>
                  </a:lnTo>
                  <a:lnTo>
                    <a:pt x="497" y="838"/>
                  </a:lnTo>
                  <a:lnTo>
                    <a:pt x="496" y="838"/>
                  </a:lnTo>
                  <a:lnTo>
                    <a:pt x="495" y="838"/>
                  </a:lnTo>
                  <a:lnTo>
                    <a:pt x="495" y="839"/>
                  </a:lnTo>
                  <a:lnTo>
                    <a:pt x="496" y="839"/>
                  </a:lnTo>
                  <a:lnTo>
                    <a:pt x="497" y="839"/>
                  </a:lnTo>
                  <a:lnTo>
                    <a:pt x="497" y="841"/>
                  </a:lnTo>
                  <a:lnTo>
                    <a:pt x="496" y="841"/>
                  </a:lnTo>
                  <a:lnTo>
                    <a:pt x="496" y="843"/>
                  </a:lnTo>
                  <a:lnTo>
                    <a:pt x="495" y="843"/>
                  </a:lnTo>
                  <a:lnTo>
                    <a:pt x="494" y="843"/>
                  </a:lnTo>
                  <a:lnTo>
                    <a:pt x="494" y="841"/>
                  </a:lnTo>
                  <a:lnTo>
                    <a:pt x="492" y="841"/>
                  </a:lnTo>
                  <a:lnTo>
                    <a:pt x="494" y="843"/>
                  </a:lnTo>
                  <a:lnTo>
                    <a:pt x="492" y="843"/>
                  </a:lnTo>
                  <a:lnTo>
                    <a:pt x="495" y="844"/>
                  </a:lnTo>
                  <a:lnTo>
                    <a:pt x="492" y="844"/>
                  </a:lnTo>
                  <a:lnTo>
                    <a:pt x="492" y="845"/>
                  </a:lnTo>
                  <a:lnTo>
                    <a:pt x="490" y="844"/>
                  </a:lnTo>
                  <a:lnTo>
                    <a:pt x="489" y="844"/>
                  </a:lnTo>
                  <a:lnTo>
                    <a:pt x="489" y="845"/>
                  </a:lnTo>
                  <a:lnTo>
                    <a:pt x="489" y="846"/>
                  </a:lnTo>
                  <a:lnTo>
                    <a:pt x="490" y="846"/>
                  </a:lnTo>
                  <a:lnTo>
                    <a:pt x="492" y="847"/>
                  </a:lnTo>
                  <a:lnTo>
                    <a:pt x="494" y="847"/>
                  </a:lnTo>
                  <a:lnTo>
                    <a:pt x="494" y="848"/>
                  </a:lnTo>
                  <a:lnTo>
                    <a:pt x="492" y="849"/>
                  </a:lnTo>
                  <a:lnTo>
                    <a:pt x="490" y="849"/>
                  </a:lnTo>
                  <a:lnTo>
                    <a:pt x="488" y="850"/>
                  </a:lnTo>
                  <a:lnTo>
                    <a:pt x="488" y="852"/>
                  </a:lnTo>
                  <a:lnTo>
                    <a:pt x="488" y="853"/>
                  </a:lnTo>
                  <a:lnTo>
                    <a:pt x="487" y="853"/>
                  </a:lnTo>
                  <a:lnTo>
                    <a:pt x="486" y="854"/>
                  </a:lnTo>
                  <a:lnTo>
                    <a:pt x="486" y="855"/>
                  </a:lnTo>
                  <a:lnTo>
                    <a:pt x="486" y="856"/>
                  </a:lnTo>
                  <a:lnTo>
                    <a:pt x="487" y="856"/>
                  </a:lnTo>
                  <a:lnTo>
                    <a:pt x="487" y="858"/>
                  </a:lnTo>
                  <a:lnTo>
                    <a:pt x="486" y="858"/>
                  </a:lnTo>
                  <a:lnTo>
                    <a:pt x="485" y="858"/>
                  </a:lnTo>
                  <a:lnTo>
                    <a:pt x="485" y="859"/>
                  </a:lnTo>
                  <a:lnTo>
                    <a:pt x="486" y="859"/>
                  </a:lnTo>
                  <a:lnTo>
                    <a:pt x="486" y="860"/>
                  </a:lnTo>
                  <a:lnTo>
                    <a:pt x="485" y="860"/>
                  </a:lnTo>
                  <a:lnTo>
                    <a:pt x="485" y="861"/>
                  </a:lnTo>
                  <a:lnTo>
                    <a:pt x="485" y="862"/>
                  </a:lnTo>
                  <a:lnTo>
                    <a:pt x="485" y="864"/>
                  </a:lnTo>
                  <a:lnTo>
                    <a:pt x="484" y="864"/>
                  </a:lnTo>
                  <a:lnTo>
                    <a:pt x="484" y="865"/>
                  </a:lnTo>
                  <a:lnTo>
                    <a:pt x="484" y="866"/>
                  </a:lnTo>
                  <a:lnTo>
                    <a:pt x="483" y="867"/>
                  </a:lnTo>
                  <a:lnTo>
                    <a:pt x="483" y="868"/>
                  </a:lnTo>
                  <a:lnTo>
                    <a:pt x="482" y="868"/>
                  </a:lnTo>
                  <a:lnTo>
                    <a:pt x="482" y="869"/>
                  </a:lnTo>
                  <a:lnTo>
                    <a:pt x="482" y="870"/>
                  </a:lnTo>
                  <a:lnTo>
                    <a:pt x="482" y="871"/>
                  </a:lnTo>
                  <a:lnTo>
                    <a:pt x="481" y="871"/>
                  </a:lnTo>
                  <a:lnTo>
                    <a:pt x="481" y="873"/>
                  </a:lnTo>
                  <a:lnTo>
                    <a:pt x="481" y="875"/>
                  </a:lnTo>
                  <a:lnTo>
                    <a:pt x="480" y="875"/>
                  </a:lnTo>
                  <a:lnTo>
                    <a:pt x="480" y="876"/>
                  </a:lnTo>
                  <a:lnTo>
                    <a:pt x="480" y="877"/>
                  </a:lnTo>
                  <a:lnTo>
                    <a:pt x="480" y="878"/>
                  </a:lnTo>
                  <a:lnTo>
                    <a:pt x="480" y="879"/>
                  </a:lnTo>
                  <a:lnTo>
                    <a:pt x="478" y="880"/>
                  </a:lnTo>
                  <a:lnTo>
                    <a:pt x="480" y="880"/>
                  </a:lnTo>
                  <a:lnTo>
                    <a:pt x="480" y="881"/>
                  </a:lnTo>
                  <a:lnTo>
                    <a:pt x="480" y="882"/>
                  </a:lnTo>
                  <a:lnTo>
                    <a:pt x="478" y="882"/>
                  </a:lnTo>
                  <a:lnTo>
                    <a:pt x="478" y="883"/>
                  </a:lnTo>
                  <a:lnTo>
                    <a:pt x="478" y="884"/>
                  </a:lnTo>
                  <a:lnTo>
                    <a:pt x="478" y="885"/>
                  </a:lnTo>
                  <a:lnTo>
                    <a:pt x="478" y="887"/>
                  </a:lnTo>
                  <a:lnTo>
                    <a:pt x="478" y="889"/>
                  </a:lnTo>
                  <a:lnTo>
                    <a:pt x="478" y="890"/>
                  </a:lnTo>
                  <a:lnTo>
                    <a:pt x="478" y="891"/>
                  </a:lnTo>
                  <a:lnTo>
                    <a:pt x="478" y="892"/>
                  </a:lnTo>
                  <a:lnTo>
                    <a:pt x="476" y="893"/>
                  </a:lnTo>
                  <a:lnTo>
                    <a:pt x="478" y="893"/>
                  </a:lnTo>
                  <a:lnTo>
                    <a:pt x="478" y="894"/>
                  </a:lnTo>
                  <a:lnTo>
                    <a:pt x="478" y="895"/>
                  </a:lnTo>
                  <a:lnTo>
                    <a:pt x="478" y="896"/>
                  </a:lnTo>
                  <a:lnTo>
                    <a:pt x="478" y="898"/>
                  </a:lnTo>
                  <a:lnTo>
                    <a:pt x="478" y="899"/>
                  </a:lnTo>
                  <a:lnTo>
                    <a:pt x="478" y="900"/>
                  </a:lnTo>
                  <a:lnTo>
                    <a:pt x="478" y="901"/>
                  </a:lnTo>
                  <a:lnTo>
                    <a:pt x="478" y="902"/>
                  </a:lnTo>
                  <a:lnTo>
                    <a:pt x="478" y="904"/>
                  </a:lnTo>
                  <a:lnTo>
                    <a:pt x="476" y="904"/>
                  </a:lnTo>
                  <a:lnTo>
                    <a:pt x="475" y="904"/>
                  </a:lnTo>
                  <a:lnTo>
                    <a:pt x="475" y="905"/>
                  </a:lnTo>
                  <a:lnTo>
                    <a:pt x="478" y="905"/>
                  </a:lnTo>
                  <a:lnTo>
                    <a:pt x="478" y="906"/>
                  </a:lnTo>
                  <a:lnTo>
                    <a:pt x="480" y="906"/>
                  </a:lnTo>
                  <a:lnTo>
                    <a:pt x="480" y="907"/>
                  </a:lnTo>
                  <a:lnTo>
                    <a:pt x="478" y="908"/>
                  </a:lnTo>
                  <a:lnTo>
                    <a:pt x="478" y="910"/>
                  </a:lnTo>
                  <a:lnTo>
                    <a:pt x="480" y="908"/>
                  </a:lnTo>
                  <a:lnTo>
                    <a:pt x="481" y="908"/>
                  </a:lnTo>
                  <a:lnTo>
                    <a:pt x="481" y="910"/>
                  </a:lnTo>
                  <a:lnTo>
                    <a:pt x="482" y="910"/>
                  </a:lnTo>
                  <a:lnTo>
                    <a:pt x="482" y="911"/>
                  </a:lnTo>
                  <a:lnTo>
                    <a:pt x="483" y="911"/>
                  </a:lnTo>
                  <a:lnTo>
                    <a:pt x="483" y="910"/>
                  </a:lnTo>
                  <a:lnTo>
                    <a:pt x="484" y="910"/>
                  </a:lnTo>
                  <a:lnTo>
                    <a:pt x="484" y="911"/>
                  </a:lnTo>
                  <a:lnTo>
                    <a:pt x="485" y="911"/>
                  </a:lnTo>
                  <a:lnTo>
                    <a:pt x="487" y="911"/>
                  </a:lnTo>
                  <a:lnTo>
                    <a:pt x="488" y="911"/>
                  </a:lnTo>
                  <a:lnTo>
                    <a:pt x="488" y="910"/>
                  </a:lnTo>
                  <a:lnTo>
                    <a:pt x="489" y="911"/>
                  </a:lnTo>
                  <a:lnTo>
                    <a:pt x="490" y="911"/>
                  </a:lnTo>
                  <a:lnTo>
                    <a:pt x="490" y="912"/>
                  </a:lnTo>
                  <a:lnTo>
                    <a:pt x="492" y="912"/>
                  </a:lnTo>
                  <a:lnTo>
                    <a:pt x="492" y="911"/>
                  </a:lnTo>
                  <a:lnTo>
                    <a:pt x="494" y="911"/>
                  </a:lnTo>
                  <a:lnTo>
                    <a:pt x="495" y="911"/>
                  </a:lnTo>
                  <a:lnTo>
                    <a:pt x="495" y="912"/>
                  </a:lnTo>
                  <a:lnTo>
                    <a:pt x="495" y="913"/>
                  </a:lnTo>
                  <a:lnTo>
                    <a:pt x="495" y="914"/>
                  </a:lnTo>
                  <a:lnTo>
                    <a:pt x="495" y="915"/>
                  </a:lnTo>
                  <a:lnTo>
                    <a:pt x="496" y="916"/>
                  </a:lnTo>
                  <a:lnTo>
                    <a:pt x="496" y="917"/>
                  </a:lnTo>
                  <a:lnTo>
                    <a:pt x="496" y="919"/>
                  </a:lnTo>
                  <a:lnTo>
                    <a:pt x="497" y="919"/>
                  </a:lnTo>
                  <a:lnTo>
                    <a:pt x="497" y="921"/>
                  </a:lnTo>
                  <a:lnTo>
                    <a:pt x="497" y="922"/>
                  </a:lnTo>
                  <a:lnTo>
                    <a:pt x="498" y="923"/>
                  </a:lnTo>
                  <a:lnTo>
                    <a:pt x="498" y="924"/>
                  </a:lnTo>
                  <a:lnTo>
                    <a:pt x="498" y="925"/>
                  </a:lnTo>
                  <a:lnTo>
                    <a:pt x="498" y="926"/>
                  </a:lnTo>
                  <a:lnTo>
                    <a:pt x="498" y="927"/>
                  </a:lnTo>
                  <a:lnTo>
                    <a:pt x="499" y="928"/>
                  </a:lnTo>
                  <a:lnTo>
                    <a:pt x="499" y="929"/>
                  </a:lnTo>
                  <a:lnTo>
                    <a:pt x="499" y="930"/>
                  </a:lnTo>
                  <a:lnTo>
                    <a:pt x="500" y="930"/>
                  </a:lnTo>
                  <a:lnTo>
                    <a:pt x="500" y="932"/>
                  </a:lnTo>
                  <a:lnTo>
                    <a:pt x="500" y="934"/>
                  </a:lnTo>
                  <a:lnTo>
                    <a:pt x="500" y="935"/>
                  </a:lnTo>
                  <a:lnTo>
                    <a:pt x="501" y="935"/>
                  </a:lnTo>
                  <a:lnTo>
                    <a:pt x="501" y="936"/>
                  </a:lnTo>
                  <a:lnTo>
                    <a:pt x="501" y="937"/>
                  </a:lnTo>
                  <a:lnTo>
                    <a:pt x="501" y="938"/>
                  </a:lnTo>
                  <a:lnTo>
                    <a:pt x="501" y="939"/>
                  </a:lnTo>
                  <a:lnTo>
                    <a:pt x="501" y="940"/>
                  </a:lnTo>
                  <a:lnTo>
                    <a:pt x="500" y="942"/>
                  </a:lnTo>
                  <a:lnTo>
                    <a:pt x="500" y="944"/>
                  </a:lnTo>
                  <a:lnTo>
                    <a:pt x="499" y="945"/>
                  </a:lnTo>
                  <a:lnTo>
                    <a:pt x="499" y="946"/>
                  </a:lnTo>
                  <a:lnTo>
                    <a:pt x="500" y="944"/>
                  </a:lnTo>
                  <a:lnTo>
                    <a:pt x="501" y="944"/>
                  </a:lnTo>
                  <a:lnTo>
                    <a:pt x="504" y="944"/>
                  </a:lnTo>
                  <a:lnTo>
                    <a:pt x="505" y="944"/>
                  </a:lnTo>
                  <a:lnTo>
                    <a:pt x="506" y="944"/>
                  </a:lnTo>
                  <a:lnTo>
                    <a:pt x="509" y="942"/>
                  </a:lnTo>
                  <a:lnTo>
                    <a:pt x="512" y="941"/>
                  </a:lnTo>
                  <a:lnTo>
                    <a:pt x="515" y="940"/>
                  </a:lnTo>
                  <a:lnTo>
                    <a:pt x="517" y="940"/>
                  </a:lnTo>
                  <a:lnTo>
                    <a:pt x="518" y="940"/>
                  </a:lnTo>
                  <a:lnTo>
                    <a:pt x="520" y="940"/>
                  </a:lnTo>
                  <a:lnTo>
                    <a:pt x="521" y="940"/>
                  </a:lnTo>
                  <a:lnTo>
                    <a:pt x="521" y="941"/>
                  </a:lnTo>
                  <a:lnTo>
                    <a:pt x="522" y="941"/>
                  </a:lnTo>
                  <a:lnTo>
                    <a:pt x="524" y="941"/>
                  </a:lnTo>
                  <a:lnTo>
                    <a:pt x="524" y="942"/>
                  </a:lnTo>
                  <a:lnTo>
                    <a:pt x="526" y="942"/>
                  </a:lnTo>
                  <a:lnTo>
                    <a:pt x="526" y="944"/>
                  </a:lnTo>
                  <a:lnTo>
                    <a:pt x="527" y="944"/>
                  </a:lnTo>
                  <a:lnTo>
                    <a:pt x="528" y="945"/>
                  </a:lnTo>
                  <a:lnTo>
                    <a:pt x="529" y="945"/>
                  </a:lnTo>
                  <a:lnTo>
                    <a:pt x="531" y="946"/>
                  </a:lnTo>
                  <a:lnTo>
                    <a:pt x="532" y="946"/>
                  </a:lnTo>
                  <a:lnTo>
                    <a:pt x="533" y="946"/>
                  </a:lnTo>
                  <a:lnTo>
                    <a:pt x="534" y="946"/>
                  </a:lnTo>
                  <a:lnTo>
                    <a:pt x="535" y="947"/>
                  </a:lnTo>
                  <a:lnTo>
                    <a:pt x="537" y="947"/>
                  </a:lnTo>
                  <a:lnTo>
                    <a:pt x="538" y="947"/>
                  </a:lnTo>
                  <a:lnTo>
                    <a:pt x="540" y="947"/>
                  </a:lnTo>
                  <a:lnTo>
                    <a:pt x="540" y="949"/>
                  </a:lnTo>
                  <a:lnTo>
                    <a:pt x="541" y="950"/>
                  </a:lnTo>
                  <a:lnTo>
                    <a:pt x="541" y="951"/>
                  </a:lnTo>
                  <a:lnTo>
                    <a:pt x="542" y="951"/>
                  </a:lnTo>
                  <a:lnTo>
                    <a:pt x="543" y="951"/>
                  </a:lnTo>
                  <a:lnTo>
                    <a:pt x="543" y="952"/>
                  </a:lnTo>
                  <a:lnTo>
                    <a:pt x="544" y="952"/>
                  </a:lnTo>
                  <a:lnTo>
                    <a:pt x="544" y="953"/>
                  </a:lnTo>
                  <a:lnTo>
                    <a:pt x="546" y="955"/>
                  </a:lnTo>
                  <a:lnTo>
                    <a:pt x="547" y="955"/>
                  </a:lnTo>
                  <a:lnTo>
                    <a:pt x="547" y="956"/>
                  </a:lnTo>
                  <a:lnTo>
                    <a:pt x="549" y="956"/>
                  </a:lnTo>
                  <a:lnTo>
                    <a:pt x="549" y="957"/>
                  </a:lnTo>
                  <a:lnTo>
                    <a:pt x="549" y="958"/>
                  </a:lnTo>
                  <a:lnTo>
                    <a:pt x="551" y="960"/>
                  </a:lnTo>
                  <a:lnTo>
                    <a:pt x="551" y="961"/>
                  </a:lnTo>
                  <a:lnTo>
                    <a:pt x="552" y="961"/>
                  </a:lnTo>
                  <a:lnTo>
                    <a:pt x="552" y="962"/>
                  </a:lnTo>
                  <a:lnTo>
                    <a:pt x="551" y="962"/>
                  </a:lnTo>
                  <a:lnTo>
                    <a:pt x="552" y="964"/>
                  </a:lnTo>
                  <a:lnTo>
                    <a:pt x="552" y="962"/>
                  </a:lnTo>
                  <a:lnTo>
                    <a:pt x="553" y="962"/>
                  </a:lnTo>
                  <a:lnTo>
                    <a:pt x="555" y="962"/>
                  </a:lnTo>
                  <a:lnTo>
                    <a:pt x="555" y="964"/>
                  </a:lnTo>
                  <a:lnTo>
                    <a:pt x="557" y="965"/>
                  </a:lnTo>
                  <a:lnTo>
                    <a:pt x="558" y="965"/>
                  </a:lnTo>
                  <a:lnTo>
                    <a:pt x="560" y="965"/>
                  </a:lnTo>
                  <a:lnTo>
                    <a:pt x="561" y="965"/>
                  </a:lnTo>
                  <a:lnTo>
                    <a:pt x="561" y="967"/>
                  </a:lnTo>
                  <a:lnTo>
                    <a:pt x="562" y="967"/>
                  </a:lnTo>
                  <a:lnTo>
                    <a:pt x="563" y="968"/>
                  </a:lnTo>
                  <a:lnTo>
                    <a:pt x="564" y="968"/>
                  </a:lnTo>
                  <a:lnTo>
                    <a:pt x="565" y="969"/>
                  </a:lnTo>
                  <a:lnTo>
                    <a:pt x="567" y="970"/>
                  </a:lnTo>
                  <a:lnTo>
                    <a:pt x="569" y="970"/>
                  </a:lnTo>
                  <a:lnTo>
                    <a:pt x="570" y="970"/>
                  </a:lnTo>
                  <a:lnTo>
                    <a:pt x="572" y="971"/>
                  </a:lnTo>
                  <a:lnTo>
                    <a:pt x="573" y="971"/>
                  </a:lnTo>
                  <a:lnTo>
                    <a:pt x="573" y="972"/>
                  </a:lnTo>
                  <a:lnTo>
                    <a:pt x="574" y="972"/>
                  </a:lnTo>
                  <a:lnTo>
                    <a:pt x="574" y="973"/>
                  </a:lnTo>
                  <a:lnTo>
                    <a:pt x="575" y="974"/>
                  </a:lnTo>
                  <a:lnTo>
                    <a:pt x="576" y="974"/>
                  </a:lnTo>
                  <a:lnTo>
                    <a:pt x="577" y="975"/>
                  </a:lnTo>
                  <a:lnTo>
                    <a:pt x="577" y="976"/>
                  </a:lnTo>
                  <a:lnTo>
                    <a:pt x="576" y="976"/>
                  </a:lnTo>
                  <a:lnTo>
                    <a:pt x="576" y="978"/>
                  </a:lnTo>
                  <a:lnTo>
                    <a:pt x="576" y="980"/>
                  </a:lnTo>
                  <a:lnTo>
                    <a:pt x="575" y="980"/>
                  </a:lnTo>
                  <a:lnTo>
                    <a:pt x="575" y="981"/>
                  </a:lnTo>
                  <a:lnTo>
                    <a:pt x="576" y="980"/>
                  </a:lnTo>
                  <a:lnTo>
                    <a:pt x="577" y="976"/>
                  </a:lnTo>
                  <a:lnTo>
                    <a:pt x="578" y="976"/>
                  </a:lnTo>
                  <a:lnTo>
                    <a:pt x="579" y="976"/>
                  </a:lnTo>
                  <a:lnTo>
                    <a:pt x="583" y="976"/>
                  </a:lnTo>
                  <a:lnTo>
                    <a:pt x="585" y="976"/>
                  </a:lnTo>
                  <a:lnTo>
                    <a:pt x="586" y="976"/>
                  </a:lnTo>
                  <a:lnTo>
                    <a:pt x="587" y="976"/>
                  </a:lnTo>
                  <a:lnTo>
                    <a:pt x="588" y="976"/>
                  </a:lnTo>
                  <a:lnTo>
                    <a:pt x="589" y="976"/>
                  </a:lnTo>
                  <a:lnTo>
                    <a:pt x="590" y="975"/>
                  </a:lnTo>
                  <a:lnTo>
                    <a:pt x="591" y="976"/>
                  </a:lnTo>
                  <a:lnTo>
                    <a:pt x="592" y="976"/>
                  </a:lnTo>
                  <a:lnTo>
                    <a:pt x="592" y="978"/>
                  </a:lnTo>
                  <a:lnTo>
                    <a:pt x="594" y="978"/>
                  </a:lnTo>
                  <a:lnTo>
                    <a:pt x="594" y="976"/>
                  </a:lnTo>
                  <a:lnTo>
                    <a:pt x="595" y="976"/>
                  </a:lnTo>
                  <a:lnTo>
                    <a:pt x="595" y="978"/>
                  </a:lnTo>
                  <a:lnTo>
                    <a:pt x="596" y="978"/>
                  </a:lnTo>
                  <a:lnTo>
                    <a:pt x="597" y="978"/>
                  </a:lnTo>
                  <a:lnTo>
                    <a:pt x="598" y="978"/>
                  </a:lnTo>
                  <a:lnTo>
                    <a:pt x="600" y="976"/>
                  </a:lnTo>
                  <a:lnTo>
                    <a:pt x="601" y="978"/>
                  </a:lnTo>
                  <a:lnTo>
                    <a:pt x="601" y="980"/>
                  </a:lnTo>
                  <a:lnTo>
                    <a:pt x="602" y="980"/>
                  </a:lnTo>
                  <a:lnTo>
                    <a:pt x="603" y="978"/>
                  </a:lnTo>
                  <a:lnTo>
                    <a:pt x="603" y="980"/>
                  </a:lnTo>
                  <a:lnTo>
                    <a:pt x="604" y="980"/>
                  </a:lnTo>
                  <a:lnTo>
                    <a:pt x="606" y="980"/>
                  </a:lnTo>
                  <a:lnTo>
                    <a:pt x="606" y="981"/>
                  </a:lnTo>
                  <a:lnTo>
                    <a:pt x="607" y="981"/>
                  </a:lnTo>
                  <a:lnTo>
                    <a:pt x="607" y="982"/>
                  </a:lnTo>
                  <a:lnTo>
                    <a:pt x="607" y="983"/>
                  </a:lnTo>
                  <a:lnTo>
                    <a:pt x="607" y="984"/>
                  </a:lnTo>
                  <a:lnTo>
                    <a:pt x="608" y="984"/>
                  </a:lnTo>
                  <a:lnTo>
                    <a:pt x="608" y="985"/>
                  </a:lnTo>
                  <a:lnTo>
                    <a:pt x="607" y="986"/>
                  </a:lnTo>
                  <a:lnTo>
                    <a:pt x="607" y="990"/>
                  </a:lnTo>
                  <a:lnTo>
                    <a:pt x="606" y="991"/>
                  </a:lnTo>
                  <a:lnTo>
                    <a:pt x="606" y="992"/>
                  </a:lnTo>
                  <a:lnTo>
                    <a:pt x="606" y="993"/>
                  </a:lnTo>
                  <a:lnTo>
                    <a:pt x="606" y="995"/>
                  </a:lnTo>
                  <a:lnTo>
                    <a:pt x="606" y="996"/>
                  </a:lnTo>
                  <a:lnTo>
                    <a:pt x="606" y="997"/>
                  </a:lnTo>
                  <a:lnTo>
                    <a:pt x="607" y="997"/>
                  </a:lnTo>
                  <a:lnTo>
                    <a:pt x="607" y="998"/>
                  </a:lnTo>
                  <a:lnTo>
                    <a:pt x="608" y="998"/>
                  </a:lnTo>
                  <a:lnTo>
                    <a:pt x="608" y="1001"/>
                  </a:lnTo>
                  <a:lnTo>
                    <a:pt x="608" y="1002"/>
                  </a:lnTo>
                  <a:lnTo>
                    <a:pt x="608" y="1003"/>
                  </a:lnTo>
                  <a:lnTo>
                    <a:pt x="609" y="1003"/>
                  </a:lnTo>
                  <a:lnTo>
                    <a:pt x="608" y="1004"/>
                  </a:lnTo>
                  <a:lnTo>
                    <a:pt x="608" y="1005"/>
                  </a:lnTo>
                  <a:lnTo>
                    <a:pt x="608" y="1006"/>
                  </a:lnTo>
                  <a:lnTo>
                    <a:pt x="608" y="1007"/>
                  </a:lnTo>
                  <a:lnTo>
                    <a:pt x="608" y="1008"/>
                  </a:lnTo>
                  <a:lnTo>
                    <a:pt x="608" y="1010"/>
                  </a:lnTo>
                  <a:lnTo>
                    <a:pt x="609" y="1012"/>
                  </a:lnTo>
                  <a:lnTo>
                    <a:pt x="609" y="1013"/>
                  </a:lnTo>
                  <a:lnTo>
                    <a:pt x="608" y="1013"/>
                  </a:lnTo>
                  <a:lnTo>
                    <a:pt x="608" y="1014"/>
                  </a:lnTo>
                  <a:lnTo>
                    <a:pt x="607" y="1015"/>
                  </a:lnTo>
                  <a:lnTo>
                    <a:pt x="607" y="1016"/>
                  </a:lnTo>
                  <a:lnTo>
                    <a:pt x="607" y="1017"/>
                  </a:lnTo>
                  <a:lnTo>
                    <a:pt x="607" y="1018"/>
                  </a:lnTo>
                  <a:lnTo>
                    <a:pt x="608" y="1018"/>
                  </a:lnTo>
                  <a:lnTo>
                    <a:pt x="609" y="1018"/>
                  </a:lnTo>
                  <a:lnTo>
                    <a:pt x="609" y="1019"/>
                  </a:lnTo>
                  <a:lnTo>
                    <a:pt x="610" y="1020"/>
                  </a:lnTo>
                  <a:lnTo>
                    <a:pt x="610" y="1021"/>
                  </a:lnTo>
                  <a:lnTo>
                    <a:pt x="610" y="1022"/>
                  </a:lnTo>
                  <a:lnTo>
                    <a:pt x="611" y="1022"/>
                  </a:lnTo>
                  <a:lnTo>
                    <a:pt x="612" y="1026"/>
                  </a:lnTo>
                  <a:lnTo>
                    <a:pt x="613" y="1026"/>
                  </a:lnTo>
                  <a:lnTo>
                    <a:pt x="615" y="1027"/>
                  </a:lnTo>
                  <a:lnTo>
                    <a:pt x="613" y="1027"/>
                  </a:lnTo>
                  <a:lnTo>
                    <a:pt x="615" y="1028"/>
                  </a:lnTo>
                  <a:lnTo>
                    <a:pt x="615" y="1029"/>
                  </a:lnTo>
                  <a:lnTo>
                    <a:pt x="613" y="1029"/>
                  </a:lnTo>
                  <a:lnTo>
                    <a:pt x="612" y="1029"/>
                  </a:lnTo>
                  <a:lnTo>
                    <a:pt x="612" y="1030"/>
                  </a:lnTo>
                  <a:lnTo>
                    <a:pt x="615" y="1030"/>
                  </a:lnTo>
                  <a:lnTo>
                    <a:pt x="617" y="1031"/>
                  </a:lnTo>
                  <a:lnTo>
                    <a:pt x="617" y="1032"/>
                  </a:lnTo>
                  <a:lnTo>
                    <a:pt x="618" y="1032"/>
                  </a:lnTo>
                  <a:lnTo>
                    <a:pt x="619" y="1033"/>
                  </a:lnTo>
                  <a:lnTo>
                    <a:pt x="620" y="1033"/>
                  </a:lnTo>
                  <a:lnTo>
                    <a:pt x="621" y="1033"/>
                  </a:lnTo>
                  <a:lnTo>
                    <a:pt x="621" y="1035"/>
                  </a:lnTo>
                  <a:lnTo>
                    <a:pt x="621" y="1036"/>
                  </a:lnTo>
                  <a:lnTo>
                    <a:pt x="622" y="1036"/>
                  </a:lnTo>
                  <a:lnTo>
                    <a:pt x="623" y="1037"/>
                  </a:lnTo>
                  <a:lnTo>
                    <a:pt x="623" y="1038"/>
                  </a:lnTo>
                  <a:lnTo>
                    <a:pt x="624" y="1038"/>
                  </a:lnTo>
                  <a:lnTo>
                    <a:pt x="624" y="1040"/>
                  </a:lnTo>
                  <a:lnTo>
                    <a:pt x="624" y="1041"/>
                  </a:lnTo>
                  <a:lnTo>
                    <a:pt x="625" y="1042"/>
                  </a:lnTo>
                  <a:lnTo>
                    <a:pt x="625" y="1043"/>
                  </a:lnTo>
                  <a:lnTo>
                    <a:pt x="625" y="1044"/>
                  </a:lnTo>
                  <a:lnTo>
                    <a:pt x="624" y="1045"/>
                  </a:lnTo>
                  <a:lnTo>
                    <a:pt x="623" y="1047"/>
                  </a:lnTo>
                  <a:lnTo>
                    <a:pt x="623" y="1048"/>
                  </a:lnTo>
                  <a:lnTo>
                    <a:pt x="624" y="1047"/>
                  </a:lnTo>
                  <a:lnTo>
                    <a:pt x="625" y="1045"/>
                  </a:lnTo>
                  <a:lnTo>
                    <a:pt x="626" y="1045"/>
                  </a:lnTo>
                  <a:lnTo>
                    <a:pt x="627" y="1045"/>
                  </a:lnTo>
                  <a:lnTo>
                    <a:pt x="629" y="1045"/>
                  </a:lnTo>
                  <a:lnTo>
                    <a:pt x="631" y="1047"/>
                  </a:lnTo>
                  <a:lnTo>
                    <a:pt x="632" y="1047"/>
                  </a:lnTo>
                  <a:lnTo>
                    <a:pt x="632" y="1048"/>
                  </a:lnTo>
                  <a:lnTo>
                    <a:pt x="633" y="1048"/>
                  </a:lnTo>
                  <a:lnTo>
                    <a:pt x="633" y="1049"/>
                  </a:lnTo>
                  <a:lnTo>
                    <a:pt x="634" y="1049"/>
                  </a:lnTo>
                  <a:lnTo>
                    <a:pt x="633" y="1048"/>
                  </a:lnTo>
                  <a:lnTo>
                    <a:pt x="634" y="1047"/>
                  </a:lnTo>
                  <a:lnTo>
                    <a:pt x="634" y="1045"/>
                  </a:lnTo>
                  <a:lnTo>
                    <a:pt x="634" y="1044"/>
                  </a:lnTo>
                  <a:lnTo>
                    <a:pt x="634" y="1043"/>
                  </a:lnTo>
                  <a:lnTo>
                    <a:pt x="635" y="1043"/>
                  </a:lnTo>
                  <a:lnTo>
                    <a:pt x="635" y="1042"/>
                  </a:lnTo>
                  <a:lnTo>
                    <a:pt x="636" y="1041"/>
                  </a:lnTo>
                  <a:lnTo>
                    <a:pt x="637" y="1040"/>
                  </a:lnTo>
                  <a:lnTo>
                    <a:pt x="638" y="1040"/>
                  </a:lnTo>
                  <a:lnTo>
                    <a:pt x="638" y="1041"/>
                  </a:lnTo>
                  <a:lnTo>
                    <a:pt x="637" y="1042"/>
                  </a:lnTo>
                  <a:lnTo>
                    <a:pt x="638" y="1042"/>
                  </a:lnTo>
                  <a:lnTo>
                    <a:pt x="640" y="1042"/>
                  </a:lnTo>
                  <a:lnTo>
                    <a:pt x="641" y="1043"/>
                  </a:lnTo>
                  <a:lnTo>
                    <a:pt x="641" y="1044"/>
                  </a:lnTo>
                  <a:lnTo>
                    <a:pt x="641" y="1045"/>
                  </a:lnTo>
                  <a:lnTo>
                    <a:pt x="642" y="1045"/>
                  </a:lnTo>
                  <a:lnTo>
                    <a:pt x="642" y="1044"/>
                  </a:lnTo>
                  <a:lnTo>
                    <a:pt x="642" y="1043"/>
                  </a:lnTo>
                  <a:lnTo>
                    <a:pt x="643" y="1043"/>
                  </a:lnTo>
                  <a:lnTo>
                    <a:pt x="644" y="1043"/>
                  </a:lnTo>
                  <a:lnTo>
                    <a:pt x="643" y="1042"/>
                  </a:lnTo>
                  <a:lnTo>
                    <a:pt x="643" y="1041"/>
                  </a:lnTo>
                  <a:lnTo>
                    <a:pt x="642" y="1041"/>
                  </a:lnTo>
                  <a:lnTo>
                    <a:pt x="642" y="1040"/>
                  </a:lnTo>
                  <a:lnTo>
                    <a:pt x="641" y="1038"/>
                  </a:lnTo>
                  <a:lnTo>
                    <a:pt x="641" y="1037"/>
                  </a:lnTo>
                  <a:lnTo>
                    <a:pt x="642" y="1037"/>
                  </a:lnTo>
                  <a:lnTo>
                    <a:pt x="642" y="1036"/>
                  </a:lnTo>
                  <a:lnTo>
                    <a:pt x="642" y="1035"/>
                  </a:lnTo>
                  <a:lnTo>
                    <a:pt x="643" y="1035"/>
                  </a:lnTo>
                  <a:lnTo>
                    <a:pt x="643" y="1033"/>
                  </a:lnTo>
                  <a:lnTo>
                    <a:pt x="644" y="1033"/>
                  </a:lnTo>
                  <a:lnTo>
                    <a:pt x="644" y="1032"/>
                  </a:lnTo>
                  <a:lnTo>
                    <a:pt x="646" y="1032"/>
                  </a:lnTo>
                  <a:lnTo>
                    <a:pt x="646" y="1031"/>
                  </a:lnTo>
                  <a:lnTo>
                    <a:pt x="646" y="1030"/>
                  </a:lnTo>
                  <a:lnTo>
                    <a:pt x="647" y="1030"/>
                  </a:lnTo>
                  <a:lnTo>
                    <a:pt x="647" y="1029"/>
                  </a:lnTo>
                  <a:lnTo>
                    <a:pt x="646" y="1029"/>
                  </a:lnTo>
                  <a:lnTo>
                    <a:pt x="646" y="1028"/>
                  </a:lnTo>
                  <a:lnTo>
                    <a:pt x="646" y="1027"/>
                  </a:lnTo>
                  <a:lnTo>
                    <a:pt x="646" y="1026"/>
                  </a:lnTo>
                  <a:lnTo>
                    <a:pt x="644" y="1026"/>
                  </a:lnTo>
                  <a:lnTo>
                    <a:pt x="644" y="1024"/>
                  </a:lnTo>
                  <a:lnTo>
                    <a:pt x="643" y="1022"/>
                  </a:lnTo>
                  <a:lnTo>
                    <a:pt x="643" y="1021"/>
                  </a:lnTo>
                  <a:lnTo>
                    <a:pt x="642" y="1021"/>
                  </a:lnTo>
                  <a:lnTo>
                    <a:pt x="642" y="1020"/>
                  </a:lnTo>
                  <a:lnTo>
                    <a:pt x="643" y="1020"/>
                  </a:lnTo>
                  <a:lnTo>
                    <a:pt x="643" y="1019"/>
                  </a:lnTo>
                  <a:lnTo>
                    <a:pt x="642" y="1019"/>
                  </a:lnTo>
                  <a:lnTo>
                    <a:pt x="642" y="1018"/>
                  </a:lnTo>
                  <a:lnTo>
                    <a:pt x="642" y="1017"/>
                  </a:lnTo>
                  <a:lnTo>
                    <a:pt x="641" y="1017"/>
                  </a:lnTo>
                  <a:lnTo>
                    <a:pt x="641" y="1016"/>
                  </a:lnTo>
                  <a:lnTo>
                    <a:pt x="642" y="1014"/>
                  </a:lnTo>
                  <a:lnTo>
                    <a:pt x="642" y="1013"/>
                  </a:lnTo>
                  <a:lnTo>
                    <a:pt x="641" y="1013"/>
                  </a:lnTo>
                  <a:lnTo>
                    <a:pt x="642" y="1012"/>
                  </a:lnTo>
                  <a:lnTo>
                    <a:pt x="641" y="1012"/>
                  </a:lnTo>
                  <a:lnTo>
                    <a:pt x="641" y="1010"/>
                  </a:lnTo>
                  <a:lnTo>
                    <a:pt x="641" y="1008"/>
                  </a:lnTo>
                  <a:lnTo>
                    <a:pt x="640" y="1008"/>
                  </a:lnTo>
                  <a:lnTo>
                    <a:pt x="640" y="1007"/>
                  </a:lnTo>
                  <a:lnTo>
                    <a:pt x="641" y="1007"/>
                  </a:lnTo>
                  <a:lnTo>
                    <a:pt x="642" y="1007"/>
                  </a:lnTo>
                  <a:lnTo>
                    <a:pt x="642" y="1006"/>
                  </a:lnTo>
                  <a:lnTo>
                    <a:pt x="641" y="1006"/>
                  </a:lnTo>
                  <a:lnTo>
                    <a:pt x="641" y="1005"/>
                  </a:lnTo>
                  <a:lnTo>
                    <a:pt x="640" y="1005"/>
                  </a:lnTo>
                  <a:lnTo>
                    <a:pt x="640" y="1004"/>
                  </a:lnTo>
                  <a:lnTo>
                    <a:pt x="641" y="1003"/>
                  </a:lnTo>
                  <a:lnTo>
                    <a:pt x="642" y="1003"/>
                  </a:lnTo>
                  <a:lnTo>
                    <a:pt x="641" y="1002"/>
                  </a:lnTo>
                  <a:lnTo>
                    <a:pt x="640" y="1002"/>
                  </a:lnTo>
                  <a:lnTo>
                    <a:pt x="640" y="1001"/>
                  </a:lnTo>
                  <a:lnTo>
                    <a:pt x="641" y="1001"/>
                  </a:lnTo>
                  <a:lnTo>
                    <a:pt x="641" y="999"/>
                  </a:lnTo>
                  <a:lnTo>
                    <a:pt x="640" y="998"/>
                  </a:lnTo>
                  <a:lnTo>
                    <a:pt x="640" y="997"/>
                  </a:lnTo>
                  <a:lnTo>
                    <a:pt x="641" y="996"/>
                  </a:lnTo>
                  <a:lnTo>
                    <a:pt x="640" y="996"/>
                  </a:lnTo>
                  <a:lnTo>
                    <a:pt x="638" y="997"/>
                  </a:lnTo>
                  <a:lnTo>
                    <a:pt x="637" y="997"/>
                  </a:lnTo>
                  <a:lnTo>
                    <a:pt x="637" y="996"/>
                  </a:lnTo>
                  <a:lnTo>
                    <a:pt x="637" y="995"/>
                  </a:lnTo>
                  <a:lnTo>
                    <a:pt x="636" y="995"/>
                  </a:lnTo>
                  <a:lnTo>
                    <a:pt x="636" y="993"/>
                  </a:lnTo>
                  <a:lnTo>
                    <a:pt x="636" y="992"/>
                  </a:lnTo>
                  <a:lnTo>
                    <a:pt x="636" y="991"/>
                  </a:lnTo>
                  <a:lnTo>
                    <a:pt x="635" y="991"/>
                  </a:lnTo>
                  <a:lnTo>
                    <a:pt x="635" y="990"/>
                  </a:lnTo>
                  <a:lnTo>
                    <a:pt x="634" y="990"/>
                  </a:lnTo>
                  <a:lnTo>
                    <a:pt x="635" y="988"/>
                  </a:lnTo>
                  <a:lnTo>
                    <a:pt x="634" y="988"/>
                  </a:lnTo>
                  <a:lnTo>
                    <a:pt x="634" y="987"/>
                  </a:lnTo>
                  <a:lnTo>
                    <a:pt x="634" y="986"/>
                  </a:lnTo>
                  <a:lnTo>
                    <a:pt x="635" y="986"/>
                  </a:lnTo>
                  <a:lnTo>
                    <a:pt x="636" y="986"/>
                  </a:lnTo>
                  <a:lnTo>
                    <a:pt x="637" y="986"/>
                  </a:lnTo>
                  <a:lnTo>
                    <a:pt x="637" y="985"/>
                  </a:lnTo>
                  <a:lnTo>
                    <a:pt x="641" y="984"/>
                  </a:lnTo>
                  <a:lnTo>
                    <a:pt x="642" y="984"/>
                  </a:lnTo>
                  <a:lnTo>
                    <a:pt x="643" y="983"/>
                  </a:lnTo>
                  <a:lnTo>
                    <a:pt x="644" y="983"/>
                  </a:lnTo>
                  <a:lnTo>
                    <a:pt x="646" y="982"/>
                  </a:lnTo>
                  <a:lnTo>
                    <a:pt x="647" y="982"/>
                  </a:lnTo>
                  <a:lnTo>
                    <a:pt x="648" y="981"/>
                  </a:lnTo>
                  <a:lnTo>
                    <a:pt x="649" y="981"/>
                  </a:lnTo>
                  <a:lnTo>
                    <a:pt x="649" y="980"/>
                  </a:lnTo>
                  <a:lnTo>
                    <a:pt x="651" y="978"/>
                  </a:lnTo>
                  <a:lnTo>
                    <a:pt x="652" y="978"/>
                  </a:lnTo>
                  <a:lnTo>
                    <a:pt x="653" y="976"/>
                  </a:lnTo>
                  <a:lnTo>
                    <a:pt x="654" y="976"/>
                  </a:lnTo>
                  <a:lnTo>
                    <a:pt x="655" y="974"/>
                  </a:lnTo>
                  <a:lnTo>
                    <a:pt x="656" y="973"/>
                  </a:lnTo>
                  <a:lnTo>
                    <a:pt x="657" y="972"/>
                  </a:lnTo>
                  <a:lnTo>
                    <a:pt x="658" y="971"/>
                  </a:lnTo>
                  <a:lnTo>
                    <a:pt x="659" y="970"/>
                  </a:lnTo>
                  <a:lnTo>
                    <a:pt x="661" y="970"/>
                  </a:lnTo>
                  <a:lnTo>
                    <a:pt x="661" y="969"/>
                  </a:lnTo>
                  <a:lnTo>
                    <a:pt x="659" y="969"/>
                  </a:lnTo>
                  <a:lnTo>
                    <a:pt x="661" y="968"/>
                  </a:lnTo>
                  <a:lnTo>
                    <a:pt x="663" y="965"/>
                  </a:lnTo>
                  <a:lnTo>
                    <a:pt x="664" y="965"/>
                  </a:lnTo>
                  <a:lnTo>
                    <a:pt x="664" y="964"/>
                  </a:lnTo>
                  <a:lnTo>
                    <a:pt x="665" y="964"/>
                  </a:lnTo>
                  <a:lnTo>
                    <a:pt x="665" y="962"/>
                  </a:lnTo>
                  <a:lnTo>
                    <a:pt x="666" y="960"/>
                  </a:lnTo>
                  <a:lnTo>
                    <a:pt x="666" y="959"/>
                  </a:lnTo>
                  <a:lnTo>
                    <a:pt x="666" y="958"/>
                  </a:lnTo>
                  <a:lnTo>
                    <a:pt x="667" y="958"/>
                  </a:lnTo>
                  <a:lnTo>
                    <a:pt x="667" y="957"/>
                  </a:lnTo>
                  <a:lnTo>
                    <a:pt x="667" y="956"/>
                  </a:lnTo>
                  <a:lnTo>
                    <a:pt x="667" y="955"/>
                  </a:lnTo>
                  <a:lnTo>
                    <a:pt x="667" y="953"/>
                  </a:lnTo>
                  <a:lnTo>
                    <a:pt x="667" y="952"/>
                  </a:lnTo>
                  <a:lnTo>
                    <a:pt x="667" y="950"/>
                  </a:lnTo>
                  <a:lnTo>
                    <a:pt x="667" y="949"/>
                  </a:lnTo>
                  <a:lnTo>
                    <a:pt x="667" y="947"/>
                  </a:lnTo>
                  <a:lnTo>
                    <a:pt x="667" y="946"/>
                  </a:lnTo>
                  <a:lnTo>
                    <a:pt x="666" y="945"/>
                  </a:lnTo>
                  <a:lnTo>
                    <a:pt x="666" y="944"/>
                  </a:lnTo>
                  <a:lnTo>
                    <a:pt x="667" y="942"/>
                  </a:lnTo>
                  <a:lnTo>
                    <a:pt x="666" y="942"/>
                  </a:lnTo>
                  <a:lnTo>
                    <a:pt x="666" y="941"/>
                  </a:lnTo>
                  <a:lnTo>
                    <a:pt x="666" y="939"/>
                  </a:lnTo>
                  <a:lnTo>
                    <a:pt x="666" y="937"/>
                  </a:lnTo>
                  <a:lnTo>
                    <a:pt x="665" y="937"/>
                  </a:lnTo>
                  <a:lnTo>
                    <a:pt x="665" y="936"/>
                  </a:lnTo>
                  <a:lnTo>
                    <a:pt x="665" y="935"/>
                  </a:lnTo>
                  <a:lnTo>
                    <a:pt x="664" y="934"/>
                  </a:lnTo>
                  <a:lnTo>
                    <a:pt x="664" y="932"/>
                  </a:lnTo>
                  <a:lnTo>
                    <a:pt x="664" y="930"/>
                  </a:lnTo>
                  <a:lnTo>
                    <a:pt x="663" y="929"/>
                  </a:lnTo>
                  <a:lnTo>
                    <a:pt x="663" y="928"/>
                  </a:lnTo>
                  <a:lnTo>
                    <a:pt x="661" y="928"/>
                  </a:lnTo>
                  <a:lnTo>
                    <a:pt x="661" y="927"/>
                  </a:lnTo>
                  <a:lnTo>
                    <a:pt x="661" y="926"/>
                  </a:lnTo>
                  <a:lnTo>
                    <a:pt x="659" y="926"/>
                  </a:lnTo>
                  <a:lnTo>
                    <a:pt x="659" y="925"/>
                  </a:lnTo>
                  <a:lnTo>
                    <a:pt x="658" y="924"/>
                  </a:lnTo>
                  <a:lnTo>
                    <a:pt x="657" y="924"/>
                  </a:lnTo>
                  <a:lnTo>
                    <a:pt x="657" y="923"/>
                  </a:lnTo>
                  <a:lnTo>
                    <a:pt x="657" y="922"/>
                  </a:lnTo>
                  <a:lnTo>
                    <a:pt x="656" y="922"/>
                  </a:lnTo>
                  <a:lnTo>
                    <a:pt x="655" y="921"/>
                  </a:lnTo>
                  <a:lnTo>
                    <a:pt x="654" y="922"/>
                  </a:lnTo>
                  <a:lnTo>
                    <a:pt x="654" y="921"/>
                  </a:lnTo>
                  <a:lnTo>
                    <a:pt x="654" y="919"/>
                  </a:lnTo>
                  <a:lnTo>
                    <a:pt x="653" y="919"/>
                  </a:lnTo>
                  <a:lnTo>
                    <a:pt x="654" y="921"/>
                  </a:lnTo>
                  <a:lnTo>
                    <a:pt x="652" y="919"/>
                  </a:lnTo>
                  <a:lnTo>
                    <a:pt x="652" y="917"/>
                  </a:lnTo>
                  <a:lnTo>
                    <a:pt x="652" y="916"/>
                  </a:lnTo>
                  <a:lnTo>
                    <a:pt x="651" y="916"/>
                  </a:lnTo>
                  <a:lnTo>
                    <a:pt x="649" y="916"/>
                  </a:lnTo>
                  <a:lnTo>
                    <a:pt x="649" y="915"/>
                  </a:lnTo>
                  <a:lnTo>
                    <a:pt x="648" y="915"/>
                  </a:lnTo>
                  <a:lnTo>
                    <a:pt x="647" y="914"/>
                  </a:lnTo>
                  <a:lnTo>
                    <a:pt x="648" y="914"/>
                  </a:lnTo>
                  <a:lnTo>
                    <a:pt x="647" y="913"/>
                  </a:lnTo>
                  <a:lnTo>
                    <a:pt x="646" y="913"/>
                  </a:lnTo>
                  <a:lnTo>
                    <a:pt x="646" y="912"/>
                  </a:lnTo>
                  <a:lnTo>
                    <a:pt x="647" y="912"/>
                  </a:lnTo>
                  <a:lnTo>
                    <a:pt x="647" y="911"/>
                  </a:lnTo>
                  <a:lnTo>
                    <a:pt x="646" y="911"/>
                  </a:lnTo>
                  <a:lnTo>
                    <a:pt x="646" y="910"/>
                  </a:lnTo>
                  <a:lnTo>
                    <a:pt x="646" y="908"/>
                  </a:lnTo>
                  <a:lnTo>
                    <a:pt x="646" y="907"/>
                  </a:lnTo>
                  <a:lnTo>
                    <a:pt x="647" y="907"/>
                  </a:lnTo>
                  <a:lnTo>
                    <a:pt x="647" y="906"/>
                  </a:lnTo>
                  <a:lnTo>
                    <a:pt x="648" y="906"/>
                  </a:lnTo>
                  <a:lnTo>
                    <a:pt x="648" y="905"/>
                  </a:lnTo>
                  <a:lnTo>
                    <a:pt x="649" y="905"/>
                  </a:lnTo>
                  <a:lnTo>
                    <a:pt x="649" y="904"/>
                  </a:lnTo>
                  <a:lnTo>
                    <a:pt x="651" y="904"/>
                  </a:lnTo>
                  <a:lnTo>
                    <a:pt x="651" y="902"/>
                  </a:lnTo>
                  <a:lnTo>
                    <a:pt x="651" y="901"/>
                  </a:lnTo>
                  <a:lnTo>
                    <a:pt x="652" y="901"/>
                  </a:lnTo>
                  <a:lnTo>
                    <a:pt x="652" y="900"/>
                  </a:lnTo>
                  <a:lnTo>
                    <a:pt x="653" y="900"/>
                  </a:lnTo>
                  <a:lnTo>
                    <a:pt x="653" y="899"/>
                  </a:lnTo>
                  <a:lnTo>
                    <a:pt x="654" y="899"/>
                  </a:lnTo>
                  <a:lnTo>
                    <a:pt x="653" y="898"/>
                  </a:lnTo>
                  <a:lnTo>
                    <a:pt x="654" y="898"/>
                  </a:lnTo>
                  <a:lnTo>
                    <a:pt x="654" y="896"/>
                  </a:lnTo>
                  <a:lnTo>
                    <a:pt x="653" y="896"/>
                  </a:lnTo>
                  <a:lnTo>
                    <a:pt x="653" y="895"/>
                  </a:lnTo>
                  <a:lnTo>
                    <a:pt x="654" y="894"/>
                  </a:lnTo>
                  <a:lnTo>
                    <a:pt x="654" y="893"/>
                  </a:lnTo>
                  <a:lnTo>
                    <a:pt x="654" y="892"/>
                  </a:lnTo>
                  <a:lnTo>
                    <a:pt x="655" y="892"/>
                  </a:lnTo>
                  <a:lnTo>
                    <a:pt x="656" y="892"/>
                  </a:lnTo>
                  <a:lnTo>
                    <a:pt x="656" y="893"/>
                  </a:lnTo>
                  <a:lnTo>
                    <a:pt x="656" y="894"/>
                  </a:lnTo>
                  <a:lnTo>
                    <a:pt x="657" y="894"/>
                  </a:lnTo>
                  <a:lnTo>
                    <a:pt x="657" y="893"/>
                  </a:lnTo>
                  <a:lnTo>
                    <a:pt x="657" y="892"/>
                  </a:lnTo>
                  <a:lnTo>
                    <a:pt x="656" y="892"/>
                  </a:lnTo>
                  <a:lnTo>
                    <a:pt x="656" y="891"/>
                  </a:lnTo>
                  <a:lnTo>
                    <a:pt x="657" y="890"/>
                  </a:lnTo>
                  <a:lnTo>
                    <a:pt x="658" y="890"/>
                  </a:lnTo>
                  <a:lnTo>
                    <a:pt x="657" y="889"/>
                  </a:lnTo>
                  <a:lnTo>
                    <a:pt x="657" y="887"/>
                  </a:lnTo>
                  <a:lnTo>
                    <a:pt x="657" y="885"/>
                  </a:lnTo>
                  <a:lnTo>
                    <a:pt x="658" y="885"/>
                  </a:lnTo>
                  <a:lnTo>
                    <a:pt x="658" y="884"/>
                  </a:lnTo>
                  <a:lnTo>
                    <a:pt x="659" y="884"/>
                  </a:lnTo>
                  <a:lnTo>
                    <a:pt x="659" y="883"/>
                  </a:lnTo>
                  <a:lnTo>
                    <a:pt x="658" y="884"/>
                  </a:lnTo>
                  <a:lnTo>
                    <a:pt x="657" y="884"/>
                  </a:lnTo>
                  <a:lnTo>
                    <a:pt x="656" y="884"/>
                  </a:lnTo>
                  <a:lnTo>
                    <a:pt x="655" y="883"/>
                  </a:lnTo>
                  <a:lnTo>
                    <a:pt x="655" y="882"/>
                  </a:lnTo>
                  <a:lnTo>
                    <a:pt x="656" y="882"/>
                  </a:lnTo>
                  <a:lnTo>
                    <a:pt x="656" y="881"/>
                  </a:lnTo>
                  <a:lnTo>
                    <a:pt x="656" y="880"/>
                  </a:lnTo>
                  <a:lnTo>
                    <a:pt x="656" y="879"/>
                  </a:lnTo>
                  <a:lnTo>
                    <a:pt x="655" y="880"/>
                  </a:lnTo>
                  <a:lnTo>
                    <a:pt x="655" y="879"/>
                  </a:lnTo>
                  <a:lnTo>
                    <a:pt x="655" y="878"/>
                  </a:lnTo>
                  <a:lnTo>
                    <a:pt x="654" y="878"/>
                  </a:lnTo>
                  <a:lnTo>
                    <a:pt x="654" y="877"/>
                  </a:lnTo>
                  <a:lnTo>
                    <a:pt x="654" y="876"/>
                  </a:lnTo>
                  <a:lnTo>
                    <a:pt x="655" y="876"/>
                  </a:lnTo>
                  <a:lnTo>
                    <a:pt x="656" y="875"/>
                  </a:lnTo>
                  <a:lnTo>
                    <a:pt x="657" y="875"/>
                  </a:lnTo>
                  <a:lnTo>
                    <a:pt x="656" y="873"/>
                  </a:lnTo>
                  <a:lnTo>
                    <a:pt x="655" y="873"/>
                  </a:lnTo>
                  <a:lnTo>
                    <a:pt x="655" y="875"/>
                  </a:lnTo>
                  <a:lnTo>
                    <a:pt x="654" y="875"/>
                  </a:lnTo>
                  <a:lnTo>
                    <a:pt x="654" y="873"/>
                  </a:lnTo>
                  <a:lnTo>
                    <a:pt x="653" y="871"/>
                  </a:lnTo>
                  <a:lnTo>
                    <a:pt x="654" y="870"/>
                  </a:lnTo>
                  <a:lnTo>
                    <a:pt x="655" y="870"/>
                  </a:lnTo>
                  <a:lnTo>
                    <a:pt x="655" y="869"/>
                  </a:lnTo>
                  <a:lnTo>
                    <a:pt x="654" y="869"/>
                  </a:lnTo>
                  <a:lnTo>
                    <a:pt x="656" y="868"/>
                  </a:lnTo>
                  <a:lnTo>
                    <a:pt x="653" y="869"/>
                  </a:lnTo>
                  <a:lnTo>
                    <a:pt x="653" y="868"/>
                  </a:lnTo>
                  <a:lnTo>
                    <a:pt x="652" y="868"/>
                  </a:lnTo>
                  <a:lnTo>
                    <a:pt x="651" y="868"/>
                  </a:lnTo>
                  <a:lnTo>
                    <a:pt x="649" y="868"/>
                  </a:lnTo>
                  <a:lnTo>
                    <a:pt x="649" y="867"/>
                  </a:lnTo>
                  <a:lnTo>
                    <a:pt x="651" y="867"/>
                  </a:lnTo>
                  <a:lnTo>
                    <a:pt x="651" y="866"/>
                  </a:lnTo>
                  <a:lnTo>
                    <a:pt x="652" y="866"/>
                  </a:lnTo>
                  <a:lnTo>
                    <a:pt x="652" y="865"/>
                  </a:lnTo>
                  <a:lnTo>
                    <a:pt x="653" y="864"/>
                  </a:lnTo>
                  <a:lnTo>
                    <a:pt x="653" y="862"/>
                  </a:lnTo>
                  <a:lnTo>
                    <a:pt x="654" y="861"/>
                  </a:lnTo>
                  <a:lnTo>
                    <a:pt x="654" y="860"/>
                  </a:lnTo>
                  <a:lnTo>
                    <a:pt x="654" y="859"/>
                  </a:lnTo>
                  <a:lnTo>
                    <a:pt x="654" y="858"/>
                  </a:lnTo>
                  <a:lnTo>
                    <a:pt x="654" y="856"/>
                  </a:lnTo>
                  <a:lnTo>
                    <a:pt x="654" y="855"/>
                  </a:lnTo>
                  <a:lnTo>
                    <a:pt x="655" y="855"/>
                  </a:lnTo>
                  <a:lnTo>
                    <a:pt x="655" y="854"/>
                  </a:lnTo>
                  <a:lnTo>
                    <a:pt x="656" y="854"/>
                  </a:lnTo>
                  <a:lnTo>
                    <a:pt x="655" y="853"/>
                  </a:lnTo>
                  <a:lnTo>
                    <a:pt x="655" y="852"/>
                  </a:lnTo>
                  <a:lnTo>
                    <a:pt x="656" y="853"/>
                  </a:lnTo>
                  <a:lnTo>
                    <a:pt x="656" y="852"/>
                  </a:lnTo>
                  <a:lnTo>
                    <a:pt x="655" y="852"/>
                  </a:lnTo>
                  <a:lnTo>
                    <a:pt x="654" y="852"/>
                  </a:lnTo>
                  <a:lnTo>
                    <a:pt x="654" y="850"/>
                  </a:lnTo>
                  <a:lnTo>
                    <a:pt x="654" y="849"/>
                  </a:lnTo>
                  <a:lnTo>
                    <a:pt x="653" y="849"/>
                  </a:lnTo>
                  <a:lnTo>
                    <a:pt x="652" y="849"/>
                  </a:lnTo>
                  <a:lnTo>
                    <a:pt x="652" y="848"/>
                  </a:lnTo>
                  <a:lnTo>
                    <a:pt x="652" y="847"/>
                  </a:lnTo>
                  <a:lnTo>
                    <a:pt x="651" y="847"/>
                  </a:lnTo>
                  <a:lnTo>
                    <a:pt x="651" y="846"/>
                  </a:lnTo>
                  <a:lnTo>
                    <a:pt x="651" y="845"/>
                  </a:lnTo>
                  <a:lnTo>
                    <a:pt x="651" y="844"/>
                  </a:lnTo>
                  <a:lnTo>
                    <a:pt x="651" y="843"/>
                  </a:lnTo>
                  <a:lnTo>
                    <a:pt x="649" y="839"/>
                  </a:lnTo>
                  <a:lnTo>
                    <a:pt x="649" y="838"/>
                  </a:lnTo>
                  <a:lnTo>
                    <a:pt x="649" y="837"/>
                  </a:lnTo>
                  <a:lnTo>
                    <a:pt x="651" y="837"/>
                  </a:lnTo>
                  <a:lnTo>
                    <a:pt x="649" y="836"/>
                  </a:lnTo>
                  <a:lnTo>
                    <a:pt x="651" y="836"/>
                  </a:lnTo>
                  <a:lnTo>
                    <a:pt x="651" y="835"/>
                  </a:lnTo>
                  <a:lnTo>
                    <a:pt x="652" y="834"/>
                  </a:lnTo>
                  <a:lnTo>
                    <a:pt x="652" y="833"/>
                  </a:lnTo>
                  <a:lnTo>
                    <a:pt x="653" y="833"/>
                  </a:lnTo>
                  <a:lnTo>
                    <a:pt x="654" y="833"/>
                  </a:lnTo>
                  <a:lnTo>
                    <a:pt x="654" y="832"/>
                  </a:lnTo>
                  <a:lnTo>
                    <a:pt x="655" y="832"/>
                  </a:lnTo>
                  <a:lnTo>
                    <a:pt x="655" y="831"/>
                  </a:lnTo>
                  <a:lnTo>
                    <a:pt x="656" y="831"/>
                  </a:lnTo>
                  <a:lnTo>
                    <a:pt x="656" y="830"/>
                  </a:lnTo>
                  <a:lnTo>
                    <a:pt x="657" y="830"/>
                  </a:lnTo>
                  <a:lnTo>
                    <a:pt x="657" y="831"/>
                  </a:lnTo>
                  <a:lnTo>
                    <a:pt x="658" y="831"/>
                  </a:lnTo>
                  <a:lnTo>
                    <a:pt x="659" y="831"/>
                  </a:lnTo>
                  <a:lnTo>
                    <a:pt x="661" y="831"/>
                  </a:lnTo>
                  <a:lnTo>
                    <a:pt x="663" y="831"/>
                  </a:lnTo>
                  <a:lnTo>
                    <a:pt x="663" y="832"/>
                  </a:lnTo>
                  <a:lnTo>
                    <a:pt x="665" y="832"/>
                  </a:lnTo>
                  <a:lnTo>
                    <a:pt x="666" y="832"/>
                  </a:lnTo>
                  <a:lnTo>
                    <a:pt x="666" y="833"/>
                  </a:lnTo>
                  <a:lnTo>
                    <a:pt x="667" y="833"/>
                  </a:lnTo>
                  <a:lnTo>
                    <a:pt x="668" y="833"/>
                  </a:lnTo>
                  <a:lnTo>
                    <a:pt x="669" y="834"/>
                  </a:lnTo>
                  <a:lnTo>
                    <a:pt x="670" y="834"/>
                  </a:lnTo>
                  <a:lnTo>
                    <a:pt x="670" y="835"/>
                  </a:lnTo>
                  <a:lnTo>
                    <a:pt x="671" y="835"/>
                  </a:lnTo>
                  <a:lnTo>
                    <a:pt x="672" y="835"/>
                  </a:lnTo>
                  <a:lnTo>
                    <a:pt x="674" y="835"/>
                  </a:lnTo>
                  <a:lnTo>
                    <a:pt x="676" y="836"/>
                  </a:lnTo>
                  <a:lnTo>
                    <a:pt x="677" y="836"/>
                  </a:lnTo>
                  <a:lnTo>
                    <a:pt x="676" y="837"/>
                  </a:lnTo>
                  <a:lnTo>
                    <a:pt x="674" y="837"/>
                  </a:lnTo>
                  <a:lnTo>
                    <a:pt x="674" y="838"/>
                  </a:lnTo>
                  <a:lnTo>
                    <a:pt x="676" y="838"/>
                  </a:lnTo>
                  <a:lnTo>
                    <a:pt x="676" y="837"/>
                  </a:lnTo>
                  <a:lnTo>
                    <a:pt x="677" y="837"/>
                  </a:lnTo>
                  <a:lnTo>
                    <a:pt x="678" y="836"/>
                  </a:lnTo>
                  <a:lnTo>
                    <a:pt x="679" y="835"/>
                  </a:lnTo>
                  <a:lnTo>
                    <a:pt x="680" y="836"/>
                  </a:lnTo>
                  <a:lnTo>
                    <a:pt x="681" y="836"/>
                  </a:lnTo>
                  <a:lnTo>
                    <a:pt x="682" y="836"/>
                  </a:lnTo>
                  <a:lnTo>
                    <a:pt x="683" y="837"/>
                  </a:lnTo>
                  <a:lnTo>
                    <a:pt x="683" y="838"/>
                  </a:lnTo>
                  <a:lnTo>
                    <a:pt x="684" y="838"/>
                  </a:lnTo>
                  <a:lnTo>
                    <a:pt x="684" y="839"/>
                  </a:lnTo>
                  <a:lnTo>
                    <a:pt x="686" y="839"/>
                  </a:lnTo>
                  <a:lnTo>
                    <a:pt x="686" y="838"/>
                  </a:lnTo>
                  <a:lnTo>
                    <a:pt x="684" y="838"/>
                  </a:lnTo>
                  <a:lnTo>
                    <a:pt x="684" y="837"/>
                  </a:lnTo>
                  <a:lnTo>
                    <a:pt x="686" y="837"/>
                  </a:lnTo>
                  <a:lnTo>
                    <a:pt x="688" y="837"/>
                  </a:lnTo>
                  <a:lnTo>
                    <a:pt x="688" y="836"/>
                  </a:lnTo>
                  <a:lnTo>
                    <a:pt x="689" y="836"/>
                  </a:lnTo>
                  <a:lnTo>
                    <a:pt x="689" y="835"/>
                  </a:lnTo>
                  <a:lnTo>
                    <a:pt x="691" y="835"/>
                  </a:lnTo>
                  <a:lnTo>
                    <a:pt x="692" y="835"/>
                  </a:lnTo>
                  <a:lnTo>
                    <a:pt x="693" y="835"/>
                  </a:lnTo>
                  <a:lnTo>
                    <a:pt x="693" y="834"/>
                  </a:lnTo>
                  <a:lnTo>
                    <a:pt x="693" y="833"/>
                  </a:lnTo>
                  <a:lnTo>
                    <a:pt x="694" y="833"/>
                  </a:lnTo>
                  <a:lnTo>
                    <a:pt x="695" y="832"/>
                  </a:lnTo>
                  <a:lnTo>
                    <a:pt x="697" y="832"/>
                  </a:lnTo>
                  <a:lnTo>
                    <a:pt x="697" y="833"/>
                  </a:lnTo>
                  <a:lnTo>
                    <a:pt x="697" y="834"/>
                  </a:lnTo>
                  <a:lnTo>
                    <a:pt x="698" y="834"/>
                  </a:lnTo>
                  <a:lnTo>
                    <a:pt x="699" y="834"/>
                  </a:lnTo>
                  <a:lnTo>
                    <a:pt x="699" y="835"/>
                  </a:lnTo>
                  <a:lnTo>
                    <a:pt x="700" y="835"/>
                  </a:lnTo>
                  <a:lnTo>
                    <a:pt x="701" y="835"/>
                  </a:lnTo>
                  <a:lnTo>
                    <a:pt x="701" y="836"/>
                  </a:lnTo>
                  <a:lnTo>
                    <a:pt x="702" y="837"/>
                  </a:lnTo>
                  <a:lnTo>
                    <a:pt x="702" y="838"/>
                  </a:lnTo>
                  <a:lnTo>
                    <a:pt x="703" y="838"/>
                  </a:lnTo>
                  <a:lnTo>
                    <a:pt x="703" y="839"/>
                  </a:lnTo>
                  <a:lnTo>
                    <a:pt x="704" y="839"/>
                  </a:lnTo>
                  <a:lnTo>
                    <a:pt x="706" y="839"/>
                  </a:lnTo>
                  <a:lnTo>
                    <a:pt x="707" y="839"/>
                  </a:lnTo>
                  <a:lnTo>
                    <a:pt x="707" y="841"/>
                  </a:lnTo>
                  <a:lnTo>
                    <a:pt x="707" y="843"/>
                  </a:lnTo>
                  <a:lnTo>
                    <a:pt x="707" y="844"/>
                  </a:lnTo>
                  <a:lnTo>
                    <a:pt x="706" y="844"/>
                  </a:lnTo>
                  <a:lnTo>
                    <a:pt x="706" y="845"/>
                  </a:lnTo>
                  <a:lnTo>
                    <a:pt x="704" y="846"/>
                  </a:lnTo>
                  <a:lnTo>
                    <a:pt x="706" y="846"/>
                  </a:lnTo>
                  <a:lnTo>
                    <a:pt x="707" y="847"/>
                  </a:lnTo>
                  <a:lnTo>
                    <a:pt x="707" y="846"/>
                  </a:lnTo>
                  <a:lnTo>
                    <a:pt x="707" y="845"/>
                  </a:lnTo>
                  <a:lnTo>
                    <a:pt x="709" y="845"/>
                  </a:lnTo>
                  <a:lnTo>
                    <a:pt x="710" y="845"/>
                  </a:lnTo>
                  <a:lnTo>
                    <a:pt x="711" y="846"/>
                  </a:lnTo>
                  <a:lnTo>
                    <a:pt x="712" y="846"/>
                  </a:lnTo>
                  <a:lnTo>
                    <a:pt x="712" y="847"/>
                  </a:lnTo>
                  <a:lnTo>
                    <a:pt x="711" y="847"/>
                  </a:lnTo>
                  <a:lnTo>
                    <a:pt x="711" y="848"/>
                  </a:lnTo>
                  <a:lnTo>
                    <a:pt x="712" y="848"/>
                  </a:lnTo>
                  <a:lnTo>
                    <a:pt x="713" y="848"/>
                  </a:lnTo>
                  <a:lnTo>
                    <a:pt x="713" y="849"/>
                  </a:lnTo>
                  <a:lnTo>
                    <a:pt x="713" y="850"/>
                  </a:lnTo>
                  <a:lnTo>
                    <a:pt x="713" y="852"/>
                  </a:lnTo>
                  <a:lnTo>
                    <a:pt x="714" y="852"/>
                  </a:lnTo>
                  <a:lnTo>
                    <a:pt x="714" y="850"/>
                  </a:lnTo>
                  <a:lnTo>
                    <a:pt x="714" y="849"/>
                  </a:lnTo>
                  <a:lnTo>
                    <a:pt x="715" y="849"/>
                  </a:lnTo>
                  <a:lnTo>
                    <a:pt x="716" y="850"/>
                  </a:lnTo>
                  <a:lnTo>
                    <a:pt x="717" y="852"/>
                  </a:lnTo>
                  <a:lnTo>
                    <a:pt x="717" y="853"/>
                  </a:lnTo>
                  <a:lnTo>
                    <a:pt x="716" y="853"/>
                  </a:lnTo>
                  <a:lnTo>
                    <a:pt x="715" y="853"/>
                  </a:lnTo>
                  <a:lnTo>
                    <a:pt x="715" y="854"/>
                  </a:lnTo>
                  <a:lnTo>
                    <a:pt x="715" y="855"/>
                  </a:lnTo>
                  <a:lnTo>
                    <a:pt x="716" y="855"/>
                  </a:lnTo>
                  <a:lnTo>
                    <a:pt x="717" y="855"/>
                  </a:lnTo>
                  <a:lnTo>
                    <a:pt x="717" y="856"/>
                  </a:lnTo>
                  <a:lnTo>
                    <a:pt x="716" y="856"/>
                  </a:lnTo>
                  <a:lnTo>
                    <a:pt x="716" y="858"/>
                  </a:lnTo>
                  <a:lnTo>
                    <a:pt x="716" y="859"/>
                  </a:lnTo>
                  <a:lnTo>
                    <a:pt x="717" y="859"/>
                  </a:lnTo>
                  <a:lnTo>
                    <a:pt x="717" y="860"/>
                  </a:lnTo>
                  <a:lnTo>
                    <a:pt x="717" y="861"/>
                  </a:lnTo>
                  <a:lnTo>
                    <a:pt x="718" y="861"/>
                  </a:lnTo>
                  <a:lnTo>
                    <a:pt x="717" y="860"/>
                  </a:lnTo>
                  <a:lnTo>
                    <a:pt x="718" y="860"/>
                  </a:lnTo>
                  <a:lnTo>
                    <a:pt x="720" y="861"/>
                  </a:lnTo>
                  <a:lnTo>
                    <a:pt x="722" y="861"/>
                  </a:lnTo>
                  <a:lnTo>
                    <a:pt x="723" y="861"/>
                  </a:lnTo>
                  <a:lnTo>
                    <a:pt x="724" y="861"/>
                  </a:lnTo>
                  <a:lnTo>
                    <a:pt x="724" y="862"/>
                  </a:lnTo>
                  <a:lnTo>
                    <a:pt x="725" y="862"/>
                  </a:lnTo>
                  <a:lnTo>
                    <a:pt x="726" y="862"/>
                  </a:lnTo>
                  <a:lnTo>
                    <a:pt x="727" y="864"/>
                  </a:lnTo>
                  <a:lnTo>
                    <a:pt x="728" y="864"/>
                  </a:lnTo>
                  <a:lnTo>
                    <a:pt x="729" y="864"/>
                  </a:lnTo>
                  <a:lnTo>
                    <a:pt x="729" y="862"/>
                  </a:lnTo>
                  <a:lnTo>
                    <a:pt x="731" y="862"/>
                  </a:lnTo>
                  <a:lnTo>
                    <a:pt x="732" y="862"/>
                  </a:lnTo>
                  <a:lnTo>
                    <a:pt x="733" y="862"/>
                  </a:lnTo>
                  <a:lnTo>
                    <a:pt x="733" y="864"/>
                  </a:lnTo>
                  <a:lnTo>
                    <a:pt x="732" y="864"/>
                  </a:lnTo>
                  <a:lnTo>
                    <a:pt x="733" y="865"/>
                  </a:lnTo>
                  <a:lnTo>
                    <a:pt x="733" y="866"/>
                  </a:lnTo>
                  <a:lnTo>
                    <a:pt x="733" y="867"/>
                  </a:lnTo>
                  <a:lnTo>
                    <a:pt x="734" y="867"/>
                  </a:lnTo>
                  <a:lnTo>
                    <a:pt x="735" y="867"/>
                  </a:lnTo>
                  <a:lnTo>
                    <a:pt x="735" y="866"/>
                  </a:lnTo>
                  <a:lnTo>
                    <a:pt x="737" y="866"/>
                  </a:lnTo>
                  <a:lnTo>
                    <a:pt x="737" y="867"/>
                  </a:lnTo>
                  <a:lnTo>
                    <a:pt x="738" y="867"/>
                  </a:lnTo>
                  <a:lnTo>
                    <a:pt x="738" y="866"/>
                  </a:lnTo>
                  <a:lnTo>
                    <a:pt x="737" y="865"/>
                  </a:lnTo>
                  <a:lnTo>
                    <a:pt x="738" y="865"/>
                  </a:lnTo>
                  <a:lnTo>
                    <a:pt x="738" y="864"/>
                  </a:lnTo>
                  <a:lnTo>
                    <a:pt x="738" y="862"/>
                  </a:lnTo>
                  <a:lnTo>
                    <a:pt x="739" y="862"/>
                  </a:lnTo>
                  <a:lnTo>
                    <a:pt x="739" y="864"/>
                  </a:lnTo>
                  <a:lnTo>
                    <a:pt x="739" y="865"/>
                  </a:lnTo>
                  <a:lnTo>
                    <a:pt x="740" y="865"/>
                  </a:lnTo>
                  <a:lnTo>
                    <a:pt x="740" y="866"/>
                  </a:lnTo>
                  <a:lnTo>
                    <a:pt x="740" y="867"/>
                  </a:lnTo>
                  <a:lnTo>
                    <a:pt x="740" y="868"/>
                  </a:lnTo>
                  <a:lnTo>
                    <a:pt x="740" y="869"/>
                  </a:lnTo>
                  <a:lnTo>
                    <a:pt x="739" y="869"/>
                  </a:lnTo>
                  <a:lnTo>
                    <a:pt x="738" y="869"/>
                  </a:lnTo>
                  <a:lnTo>
                    <a:pt x="738" y="870"/>
                  </a:lnTo>
                  <a:lnTo>
                    <a:pt x="737" y="870"/>
                  </a:lnTo>
                  <a:lnTo>
                    <a:pt x="737" y="871"/>
                  </a:lnTo>
                  <a:lnTo>
                    <a:pt x="738" y="871"/>
                  </a:lnTo>
                  <a:lnTo>
                    <a:pt x="737" y="873"/>
                  </a:lnTo>
                  <a:lnTo>
                    <a:pt x="738" y="873"/>
                  </a:lnTo>
                  <a:lnTo>
                    <a:pt x="738" y="875"/>
                  </a:lnTo>
                  <a:lnTo>
                    <a:pt x="735" y="875"/>
                  </a:lnTo>
                  <a:lnTo>
                    <a:pt x="737" y="876"/>
                  </a:lnTo>
                  <a:lnTo>
                    <a:pt x="737" y="877"/>
                  </a:lnTo>
                  <a:lnTo>
                    <a:pt x="737" y="878"/>
                  </a:lnTo>
                  <a:lnTo>
                    <a:pt x="737" y="879"/>
                  </a:lnTo>
                  <a:lnTo>
                    <a:pt x="738" y="880"/>
                  </a:lnTo>
                  <a:lnTo>
                    <a:pt x="738" y="881"/>
                  </a:lnTo>
                  <a:lnTo>
                    <a:pt x="738" y="882"/>
                  </a:lnTo>
                  <a:lnTo>
                    <a:pt x="738" y="883"/>
                  </a:lnTo>
                  <a:lnTo>
                    <a:pt x="737" y="883"/>
                  </a:lnTo>
                  <a:lnTo>
                    <a:pt x="735" y="883"/>
                  </a:lnTo>
                  <a:lnTo>
                    <a:pt x="735" y="884"/>
                  </a:lnTo>
                  <a:lnTo>
                    <a:pt x="731" y="884"/>
                  </a:lnTo>
                  <a:lnTo>
                    <a:pt x="728" y="885"/>
                  </a:lnTo>
                  <a:lnTo>
                    <a:pt x="727" y="884"/>
                  </a:lnTo>
                  <a:lnTo>
                    <a:pt x="724" y="883"/>
                  </a:lnTo>
                  <a:lnTo>
                    <a:pt x="725" y="884"/>
                  </a:lnTo>
                  <a:lnTo>
                    <a:pt x="726" y="884"/>
                  </a:lnTo>
                  <a:lnTo>
                    <a:pt x="728" y="885"/>
                  </a:lnTo>
                  <a:lnTo>
                    <a:pt x="729" y="885"/>
                  </a:lnTo>
                  <a:lnTo>
                    <a:pt x="731" y="885"/>
                  </a:lnTo>
                  <a:lnTo>
                    <a:pt x="732" y="885"/>
                  </a:lnTo>
                  <a:lnTo>
                    <a:pt x="733" y="885"/>
                  </a:lnTo>
                  <a:lnTo>
                    <a:pt x="734" y="885"/>
                  </a:lnTo>
                  <a:lnTo>
                    <a:pt x="735" y="885"/>
                  </a:lnTo>
                  <a:lnTo>
                    <a:pt x="735" y="884"/>
                  </a:lnTo>
                  <a:lnTo>
                    <a:pt x="737" y="884"/>
                  </a:lnTo>
                  <a:lnTo>
                    <a:pt x="737" y="885"/>
                  </a:lnTo>
                  <a:lnTo>
                    <a:pt x="737" y="887"/>
                  </a:lnTo>
                  <a:lnTo>
                    <a:pt x="738" y="889"/>
                  </a:lnTo>
                  <a:lnTo>
                    <a:pt x="738" y="890"/>
                  </a:lnTo>
                  <a:lnTo>
                    <a:pt x="739" y="890"/>
                  </a:lnTo>
                  <a:lnTo>
                    <a:pt x="739" y="891"/>
                  </a:lnTo>
                  <a:lnTo>
                    <a:pt x="738" y="891"/>
                  </a:lnTo>
                  <a:lnTo>
                    <a:pt x="738" y="892"/>
                  </a:lnTo>
                  <a:lnTo>
                    <a:pt x="739" y="892"/>
                  </a:lnTo>
                  <a:lnTo>
                    <a:pt x="739" y="893"/>
                  </a:lnTo>
                  <a:lnTo>
                    <a:pt x="738" y="894"/>
                  </a:lnTo>
                  <a:lnTo>
                    <a:pt x="737" y="894"/>
                  </a:lnTo>
                  <a:lnTo>
                    <a:pt x="737" y="895"/>
                  </a:lnTo>
                  <a:lnTo>
                    <a:pt x="737" y="896"/>
                  </a:lnTo>
                  <a:lnTo>
                    <a:pt x="738" y="896"/>
                  </a:lnTo>
                  <a:lnTo>
                    <a:pt x="738" y="898"/>
                  </a:lnTo>
                  <a:lnTo>
                    <a:pt x="737" y="899"/>
                  </a:lnTo>
                  <a:lnTo>
                    <a:pt x="737" y="900"/>
                  </a:lnTo>
                  <a:lnTo>
                    <a:pt x="738" y="899"/>
                  </a:lnTo>
                  <a:lnTo>
                    <a:pt x="739" y="899"/>
                  </a:lnTo>
                  <a:lnTo>
                    <a:pt x="740" y="899"/>
                  </a:lnTo>
                  <a:lnTo>
                    <a:pt x="741" y="899"/>
                  </a:lnTo>
                  <a:lnTo>
                    <a:pt x="741" y="900"/>
                  </a:lnTo>
                  <a:lnTo>
                    <a:pt x="743" y="901"/>
                  </a:lnTo>
                  <a:lnTo>
                    <a:pt x="741" y="901"/>
                  </a:lnTo>
                  <a:lnTo>
                    <a:pt x="740" y="901"/>
                  </a:lnTo>
                  <a:lnTo>
                    <a:pt x="739" y="902"/>
                  </a:lnTo>
                  <a:lnTo>
                    <a:pt x="740" y="902"/>
                  </a:lnTo>
                  <a:lnTo>
                    <a:pt x="740" y="904"/>
                  </a:lnTo>
                  <a:lnTo>
                    <a:pt x="741" y="904"/>
                  </a:lnTo>
                  <a:lnTo>
                    <a:pt x="740" y="905"/>
                  </a:lnTo>
                  <a:lnTo>
                    <a:pt x="739" y="905"/>
                  </a:lnTo>
                  <a:lnTo>
                    <a:pt x="739" y="907"/>
                  </a:lnTo>
                  <a:lnTo>
                    <a:pt x="740" y="907"/>
                  </a:lnTo>
                  <a:lnTo>
                    <a:pt x="740" y="908"/>
                  </a:lnTo>
                  <a:lnTo>
                    <a:pt x="739" y="908"/>
                  </a:lnTo>
                  <a:lnTo>
                    <a:pt x="739" y="910"/>
                  </a:lnTo>
                  <a:lnTo>
                    <a:pt x="738" y="910"/>
                  </a:lnTo>
                  <a:lnTo>
                    <a:pt x="737" y="908"/>
                  </a:lnTo>
                  <a:lnTo>
                    <a:pt x="738" y="908"/>
                  </a:lnTo>
                  <a:lnTo>
                    <a:pt x="738" y="907"/>
                  </a:lnTo>
                  <a:lnTo>
                    <a:pt x="737" y="907"/>
                  </a:lnTo>
                  <a:lnTo>
                    <a:pt x="737" y="906"/>
                  </a:lnTo>
                  <a:lnTo>
                    <a:pt x="735" y="905"/>
                  </a:lnTo>
                  <a:lnTo>
                    <a:pt x="735" y="906"/>
                  </a:lnTo>
                  <a:lnTo>
                    <a:pt x="735" y="907"/>
                  </a:lnTo>
                  <a:lnTo>
                    <a:pt x="737" y="907"/>
                  </a:lnTo>
                  <a:lnTo>
                    <a:pt x="735" y="908"/>
                  </a:lnTo>
                  <a:lnTo>
                    <a:pt x="737" y="908"/>
                  </a:lnTo>
                  <a:lnTo>
                    <a:pt x="737" y="910"/>
                  </a:lnTo>
                  <a:lnTo>
                    <a:pt x="735" y="910"/>
                  </a:lnTo>
                  <a:lnTo>
                    <a:pt x="734" y="910"/>
                  </a:lnTo>
                  <a:lnTo>
                    <a:pt x="733" y="910"/>
                  </a:lnTo>
                  <a:lnTo>
                    <a:pt x="732" y="910"/>
                  </a:lnTo>
                  <a:lnTo>
                    <a:pt x="732" y="911"/>
                  </a:lnTo>
                  <a:lnTo>
                    <a:pt x="733" y="911"/>
                  </a:lnTo>
                  <a:lnTo>
                    <a:pt x="734" y="911"/>
                  </a:lnTo>
                  <a:lnTo>
                    <a:pt x="734" y="912"/>
                  </a:lnTo>
                  <a:lnTo>
                    <a:pt x="735" y="912"/>
                  </a:lnTo>
                  <a:lnTo>
                    <a:pt x="735" y="913"/>
                  </a:lnTo>
                  <a:lnTo>
                    <a:pt x="735" y="914"/>
                  </a:lnTo>
                  <a:lnTo>
                    <a:pt x="737" y="914"/>
                  </a:lnTo>
                  <a:lnTo>
                    <a:pt x="737" y="913"/>
                  </a:lnTo>
                  <a:lnTo>
                    <a:pt x="737" y="912"/>
                  </a:lnTo>
                  <a:lnTo>
                    <a:pt x="738" y="912"/>
                  </a:lnTo>
                  <a:lnTo>
                    <a:pt x="738" y="911"/>
                  </a:lnTo>
                  <a:lnTo>
                    <a:pt x="739" y="911"/>
                  </a:lnTo>
                  <a:lnTo>
                    <a:pt x="739" y="910"/>
                  </a:lnTo>
                  <a:lnTo>
                    <a:pt x="740" y="910"/>
                  </a:lnTo>
                  <a:lnTo>
                    <a:pt x="740" y="908"/>
                  </a:lnTo>
                  <a:lnTo>
                    <a:pt x="741" y="908"/>
                  </a:lnTo>
                  <a:lnTo>
                    <a:pt x="741" y="907"/>
                  </a:lnTo>
                  <a:lnTo>
                    <a:pt x="743" y="908"/>
                  </a:lnTo>
                  <a:lnTo>
                    <a:pt x="743" y="907"/>
                  </a:lnTo>
                  <a:lnTo>
                    <a:pt x="745" y="907"/>
                  </a:lnTo>
                  <a:lnTo>
                    <a:pt x="745" y="908"/>
                  </a:lnTo>
                  <a:lnTo>
                    <a:pt x="746" y="907"/>
                  </a:lnTo>
                  <a:lnTo>
                    <a:pt x="747" y="907"/>
                  </a:lnTo>
                  <a:lnTo>
                    <a:pt x="748" y="907"/>
                  </a:lnTo>
                  <a:lnTo>
                    <a:pt x="748" y="908"/>
                  </a:lnTo>
                  <a:lnTo>
                    <a:pt x="749" y="908"/>
                  </a:lnTo>
                  <a:lnTo>
                    <a:pt x="749" y="910"/>
                  </a:lnTo>
                  <a:lnTo>
                    <a:pt x="750" y="910"/>
                  </a:lnTo>
                  <a:lnTo>
                    <a:pt x="750" y="911"/>
                  </a:lnTo>
                  <a:lnTo>
                    <a:pt x="750" y="912"/>
                  </a:lnTo>
                  <a:lnTo>
                    <a:pt x="750" y="913"/>
                  </a:lnTo>
                  <a:lnTo>
                    <a:pt x="750" y="914"/>
                  </a:lnTo>
                  <a:lnTo>
                    <a:pt x="752" y="914"/>
                  </a:lnTo>
                  <a:lnTo>
                    <a:pt x="754" y="914"/>
                  </a:lnTo>
                  <a:lnTo>
                    <a:pt x="752" y="915"/>
                  </a:lnTo>
                  <a:lnTo>
                    <a:pt x="752" y="916"/>
                  </a:lnTo>
                  <a:lnTo>
                    <a:pt x="752" y="917"/>
                  </a:lnTo>
                  <a:lnTo>
                    <a:pt x="752" y="919"/>
                  </a:lnTo>
                  <a:lnTo>
                    <a:pt x="754" y="917"/>
                  </a:lnTo>
                  <a:lnTo>
                    <a:pt x="754" y="916"/>
                  </a:lnTo>
                  <a:lnTo>
                    <a:pt x="754" y="915"/>
                  </a:lnTo>
                  <a:lnTo>
                    <a:pt x="755" y="915"/>
                  </a:lnTo>
                  <a:lnTo>
                    <a:pt x="755" y="914"/>
                  </a:lnTo>
                  <a:lnTo>
                    <a:pt x="756" y="914"/>
                  </a:lnTo>
                  <a:lnTo>
                    <a:pt x="756" y="915"/>
                  </a:lnTo>
                  <a:lnTo>
                    <a:pt x="756" y="916"/>
                  </a:lnTo>
                  <a:lnTo>
                    <a:pt x="756" y="917"/>
                  </a:lnTo>
                  <a:lnTo>
                    <a:pt x="756" y="919"/>
                  </a:lnTo>
                  <a:lnTo>
                    <a:pt x="756" y="921"/>
                  </a:lnTo>
                  <a:lnTo>
                    <a:pt x="755" y="922"/>
                  </a:lnTo>
                  <a:lnTo>
                    <a:pt x="755" y="923"/>
                  </a:lnTo>
                  <a:lnTo>
                    <a:pt x="754" y="924"/>
                  </a:lnTo>
                  <a:lnTo>
                    <a:pt x="755" y="924"/>
                  </a:lnTo>
                  <a:lnTo>
                    <a:pt x="755" y="923"/>
                  </a:lnTo>
                  <a:lnTo>
                    <a:pt x="756" y="922"/>
                  </a:lnTo>
                  <a:lnTo>
                    <a:pt x="756" y="921"/>
                  </a:lnTo>
                  <a:lnTo>
                    <a:pt x="757" y="921"/>
                  </a:lnTo>
                  <a:lnTo>
                    <a:pt x="757" y="919"/>
                  </a:lnTo>
                  <a:lnTo>
                    <a:pt x="757" y="917"/>
                  </a:lnTo>
                  <a:lnTo>
                    <a:pt x="757" y="916"/>
                  </a:lnTo>
                  <a:lnTo>
                    <a:pt x="758" y="916"/>
                  </a:lnTo>
                  <a:lnTo>
                    <a:pt x="758" y="917"/>
                  </a:lnTo>
                  <a:lnTo>
                    <a:pt x="759" y="916"/>
                  </a:lnTo>
                  <a:lnTo>
                    <a:pt x="759" y="917"/>
                  </a:lnTo>
                  <a:lnTo>
                    <a:pt x="759" y="919"/>
                  </a:lnTo>
                  <a:lnTo>
                    <a:pt x="759" y="921"/>
                  </a:lnTo>
                  <a:lnTo>
                    <a:pt x="758" y="921"/>
                  </a:lnTo>
                  <a:lnTo>
                    <a:pt x="758" y="922"/>
                  </a:lnTo>
                  <a:lnTo>
                    <a:pt x="758" y="923"/>
                  </a:lnTo>
                  <a:lnTo>
                    <a:pt x="759" y="923"/>
                  </a:lnTo>
                  <a:lnTo>
                    <a:pt x="759" y="922"/>
                  </a:lnTo>
                  <a:lnTo>
                    <a:pt x="760" y="921"/>
                  </a:lnTo>
                  <a:lnTo>
                    <a:pt x="761" y="921"/>
                  </a:lnTo>
                  <a:lnTo>
                    <a:pt x="761" y="919"/>
                  </a:lnTo>
                  <a:lnTo>
                    <a:pt x="762" y="919"/>
                  </a:lnTo>
                  <a:lnTo>
                    <a:pt x="762" y="917"/>
                  </a:lnTo>
                  <a:lnTo>
                    <a:pt x="763" y="917"/>
                  </a:lnTo>
                  <a:lnTo>
                    <a:pt x="763" y="916"/>
                  </a:lnTo>
                  <a:lnTo>
                    <a:pt x="764" y="916"/>
                  </a:lnTo>
                  <a:lnTo>
                    <a:pt x="764" y="915"/>
                  </a:lnTo>
                  <a:lnTo>
                    <a:pt x="766" y="915"/>
                  </a:lnTo>
                  <a:lnTo>
                    <a:pt x="766" y="916"/>
                  </a:lnTo>
                  <a:lnTo>
                    <a:pt x="768" y="916"/>
                  </a:lnTo>
                  <a:lnTo>
                    <a:pt x="768" y="915"/>
                  </a:lnTo>
                  <a:lnTo>
                    <a:pt x="769" y="915"/>
                  </a:lnTo>
                  <a:lnTo>
                    <a:pt x="769" y="914"/>
                  </a:lnTo>
                  <a:lnTo>
                    <a:pt x="769" y="913"/>
                  </a:lnTo>
                  <a:lnTo>
                    <a:pt x="770" y="913"/>
                  </a:lnTo>
                  <a:lnTo>
                    <a:pt x="770" y="912"/>
                  </a:lnTo>
                  <a:lnTo>
                    <a:pt x="770" y="911"/>
                  </a:lnTo>
                  <a:lnTo>
                    <a:pt x="771" y="911"/>
                  </a:lnTo>
                  <a:lnTo>
                    <a:pt x="771" y="910"/>
                  </a:lnTo>
                  <a:lnTo>
                    <a:pt x="771" y="908"/>
                  </a:lnTo>
                  <a:lnTo>
                    <a:pt x="772" y="908"/>
                  </a:lnTo>
                  <a:lnTo>
                    <a:pt x="772" y="910"/>
                  </a:lnTo>
                  <a:lnTo>
                    <a:pt x="773" y="910"/>
                  </a:lnTo>
                  <a:lnTo>
                    <a:pt x="773" y="911"/>
                  </a:lnTo>
                  <a:lnTo>
                    <a:pt x="774" y="911"/>
                  </a:lnTo>
                  <a:lnTo>
                    <a:pt x="774" y="910"/>
                  </a:lnTo>
                  <a:lnTo>
                    <a:pt x="774" y="908"/>
                  </a:lnTo>
                  <a:lnTo>
                    <a:pt x="775" y="908"/>
                  </a:lnTo>
                  <a:lnTo>
                    <a:pt x="777" y="910"/>
                  </a:lnTo>
                  <a:lnTo>
                    <a:pt x="777" y="908"/>
                  </a:lnTo>
                  <a:lnTo>
                    <a:pt x="775" y="908"/>
                  </a:lnTo>
                  <a:lnTo>
                    <a:pt x="775" y="907"/>
                  </a:lnTo>
                  <a:lnTo>
                    <a:pt x="777" y="907"/>
                  </a:lnTo>
                  <a:lnTo>
                    <a:pt x="777" y="906"/>
                  </a:lnTo>
                  <a:lnTo>
                    <a:pt x="778" y="906"/>
                  </a:lnTo>
                  <a:lnTo>
                    <a:pt x="778" y="907"/>
                  </a:lnTo>
                  <a:lnTo>
                    <a:pt x="779" y="907"/>
                  </a:lnTo>
                  <a:lnTo>
                    <a:pt x="779" y="906"/>
                  </a:lnTo>
                  <a:lnTo>
                    <a:pt x="778" y="906"/>
                  </a:lnTo>
                  <a:lnTo>
                    <a:pt x="778" y="905"/>
                  </a:lnTo>
                  <a:lnTo>
                    <a:pt x="779" y="905"/>
                  </a:lnTo>
                  <a:lnTo>
                    <a:pt x="780" y="906"/>
                  </a:lnTo>
                  <a:lnTo>
                    <a:pt x="780" y="905"/>
                  </a:lnTo>
                  <a:lnTo>
                    <a:pt x="781" y="905"/>
                  </a:lnTo>
                  <a:lnTo>
                    <a:pt x="780" y="904"/>
                  </a:lnTo>
                  <a:lnTo>
                    <a:pt x="779" y="904"/>
                  </a:lnTo>
                  <a:lnTo>
                    <a:pt x="778" y="902"/>
                  </a:lnTo>
                  <a:lnTo>
                    <a:pt x="778" y="901"/>
                  </a:lnTo>
                  <a:lnTo>
                    <a:pt x="778" y="900"/>
                  </a:lnTo>
                  <a:lnTo>
                    <a:pt x="779" y="900"/>
                  </a:lnTo>
                  <a:lnTo>
                    <a:pt x="779" y="901"/>
                  </a:lnTo>
                  <a:lnTo>
                    <a:pt x="780" y="901"/>
                  </a:lnTo>
                  <a:lnTo>
                    <a:pt x="780" y="900"/>
                  </a:lnTo>
                  <a:lnTo>
                    <a:pt x="780" y="899"/>
                  </a:lnTo>
                  <a:lnTo>
                    <a:pt x="781" y="900"/>
                  </a:lnTo>
                  <a:lnTo>
                    <a:pt x="781" y="899"/>
                  </a:lnTo>
                  <a:lnTo>
                    <a:pt x="781" y="898"/>
                  </a:lnTo>
                  <a:lnTo>
                    <a:pt x="780" y="896"/>
                  </a:lnTo>
                  <a:lnTo>
                    <a:pt x="780" y="895"/>
                  </a:lnTo>
                  <a:lnTo>
                    <a:pt x="781" y="896"/>
                  </a:lnTo>
                  <a:lnTo>
                    <a:pt x="781" y="895"/>
                  </a:lnTo>
                  <a:lnTo>
                    <a:pt x="783" y="896"/>
                  </a:lnTo>
                  <a:lnTo>
                    <a:pt x="784" y="896"/>
                  </a:lnTo>
                  <a:lnTo>
                    <a:pt x="784" y="895"/>
                  </a:lnTo>
                  <a:lnTo>
                    <a:pt x="783" y="895"/>
                  </a:lnTo>
                  <a:lnTo>
                    <a:pt x="781" y="895"/>
                  </a:lnTo>
                  <a:lnTo>
                    <a:pt x="780" y="893"/>
                  </a:lnTo>
                  <a:lnTo>
                    <a:pt x="780" y="892"/>
                  </a:lnTo>
                  <a:lnTo>
                    <a:pt x="780" y="891"/>
                  </a:lnTo>
                  <a:lnTo>
                    <a:pt x="780" y="890"/>
                  </a:lnTo>
                  <a:lnTo>
                    <a:pt x="781" y="890"/>
                  </a:lnTo>
                  <a:lnTo>
                    <a:pt x="781" y="889"/>
                  </a:lnTo>
                  <a:lnTo>
                    <a:pt x="783" y="889"/>
                  </a:lnTo>
                  <a:lnTo>
                    <a:pt x="784" y="890"/>
                  </a:lnTo>
                  <a:lnTo>
                    <a:pt x="784" y="889"/>
                  </a:lnTo>
                  <a:lnTo>
                    <a:pt x="784" y="887"/>
                  </a:lnTo>
                  <a:lnTo>
                    <a:pt x="784" y="885"/>
                  </a:lnTo>
                  <a:lnTo>
                    <a:pt x="785" y="885"/>
                  </a:lnTo>
                  <a:lnTo>
                    <a:pt x="785" y="884"/>
                  </a:lnTo>
                  <a:lnTo>
                    <a:pt x="785" y="883"/>
                  </a:lnTo>
                  <a:lnTo>
                    <a:pt x="786" y="882"/>
                  </a:lnTo>
                  <a:lnTo>
                    <a:pt x="786" y="881"/>
                  </a:lnTo>
                  <a:lnTo>
                    <a:pt x="787" y="881"/>
                  </a:lnTo>
                  <a:lnTo>
                    <a:pt x="786" y="880"/>
                  </a:lnTo>
                  <a:lnTo>
                    <a:pt x="787" y="880"/>
                  </a:lnTo>
                  <a:lnTo>
                    <a:pt x="787" y="879"/>
                  </a:lnTo>
                  <a:lnTo>
                    <a:pt x="787" y="878"/>
                  </a:lnTo>
                  <a:lnTo>
                    <a:pt x="789" y="878"/>
                  </a:lnTo>
                  <a:lnTo>
                    <a:pt x="787" y="877"/>
                  </a:lnTo>
                  <a:lnTo>
                    <a:pt x="787" y="876"/>
                  </a:lnTo>
                  <a:lnTo>
                    <a:pt x="789" y="876"/>
                  </a:lnTo>
                  <a:lnTo>
                    <a:pt x="790" y="876"/>
                  </a:lnTo>
                  <a:lnTo>
                    <a:pt x="790" y="877"/>
                  </a:lnTo>
                  <a:lnTo>
                    <a:pt x="791" y="877"/>
                  </a:lnTo>
                  <a:lnTo>
                    <a:pt x="792" y="877"/>
                  </a:lnTo>
                  <a:lnTo>
                    <a:pt x="792" y="878"/>
                  </a:lnTo>
                  <a:lnTo>
                    <a:pt x="791" y="878"/>
                  </a:lnTo>
                  <a:lnTo>
                    <a:pt x="791" y="879"/>
                  </a:lnTo>
                  <a:lnTo>
                    <a:pt x="790" y="878"/>
                  </a:lnTo>
                  <a:lnTo>
                    <a:pt x="790" y="879"/>
                  </a:lnTo>
                  <a:lnTo>
                    <a:pt x="789" y="880"/>
                  </a:lnTo>
                  <a:lnTo>
                    <a:pt x="790" y="880"/>
                  </a:lnTo>
                  <a:lnTo>
                    <a:pt x="791" y="880"/>
                  </a:lnTo>
                  <a:lnTo>
                    <a:pt x="791" y="881"/>
                  </a:lnTo>
                  <a:lnTo>
                    <a:pt x="792" y="881"/>
                  </a:lnTo>
                  <a:lnTo>
                    <a:pt x="792" y="882"/>
                  </a:lnTo>
                  <a:lnTo>
                    <a:pt x="791" y="882"/>
                  </a:lnTo>
                  <a:lnTo>
                    <a:pt x="791" y="883"/>
                  </a:lnTo>
                  <a:lnTo>
                    <a:pt x="790" y="883"/>
                  </a:lnTo>
                  <a:lnTo>
                    <a:pt x="790" y="884"/>
                  </a:lnTo>
                  <a:lnTo>
                    <a:pt x="791" y="883"/>
                  </a:lnTo>
                  <a:lnTo>
                    <a:pt x="792" y="883"/>
                  </a:lnTo>
                  <a:lnTo>
                    <a:pt x="793" y="884"/>
                  </a:lnTo>
                  <a:lnTo>
                    <a:pt x="792" y="884"/>
                  </a:lnTo>
                  <a:lnTo>
                    <a:pt x="791" y="884"/>
                  </a:lnTo>
                  <a:lnTo>
                    <a:pt x="792" y="885"/>
                  </a:lnTo>
                  <a:lnTo>
                    <a:pt x="793" y="885"/>
                  </a:lnTo>
                  <a:lnTo>
                    <a:pt x="793" y="887"/>
                  </a:lnTo>
                  <a:lnTo>
                    <a:pt x="793" y="889"/>
                  </a:lnTo>
                  <a:lnTo>
                    <a:pt x="794" y="889"/>
                  </a:lnTo>
                  <a:lnTo>
                    <a:pt x="795" y="889"/>
                  </a:lnTo>
                  <a:lnTo>
                    <a:pt x="795" y="890"/>
                  </a:lnTo>
                  <a:lnTo>
                    <a:pt x="797" y="891"/>
                  </a:lnTo>
                  <a:lnTo>
                    <a:pt x="795" y="891"/>
                  </a:lnTo>
                  <a:lnTo>
                    <a:pt x="794" y="892"/>
                  </a:lnTo>
                  <a:lnTo>
                    <a:pt x="794" y="891"/>
                  </a:lnTo>
                  <a:lnTo>
                    <a:pt x="794" y="890"/>
                  </a:lnTo>
                  <a:lnTo>
                    <a:pt x="793" y="890"/>
                  </a:lnTo>
                  <a:lnTo>
                    <a:pt x="793" y="891"/>
                  </a:lnTo>
                  <a:lnTo>
                    <a:pt x="794" y="892"/>
                  </a:lnTo>
                  <a:lnTo>
                    <a:pt x="795" y="892"/>
                  </a:lnTo>
                  <a:lnTo>
                    <a:pt x="797" y="892"/>
                  </a:lnTo>
                  <a:lnTo>
                    <a:pt x="797" y="893"/>
                  </a:lnTo>
                  <a:lnTo>
                    <a:pt x="798" y="893"/>
                  </a:lnTo>
                  <a:lnTo>
                    <a:pt x="797" y="894"/>
                  </a:lnTo>
                  <a:lnTo>
                    <a:pt x="795" y="895"/>
                  </a:lnTo>
                  <a:lnTo>
                    <a:pt x="797" y="895"/>
                  </a:lnTo>
                  <a:lnTo>
                    <a:pt x="797" y="894"/>
                  </a:lnTo>
                  <a:lnTo>
                    <a:pt x="798" y="894"/>
                  </a:lnTo>
                  <a:lnTo>
                    <a:pt x="800" y="895"/>
                  </a:lnTo>
                  <a:lnTo>
                    <a:pt x="798" y="896"/>
                  </a:lnTo>
                  <a:lnTo>
                    <a:pt x="798" y="898"/>
                  </a:lnTo>
                  <a:lnTo>
                    <a:pt x="798" y="899"/>
                  </a:lnTo>
                  <a:lnTo>
                    <a:pt x="800" y="899"/>
                  </a:lnTo>
                  <a:lnTo>
                    <a:pt x="798" y="900"/>
                  </a:lnTo>
                  <a:lnTo>
                    <a:pt x="798" y="901"/>
                  </a:lnTo>
                  <a:lnTo>
                    <a:pt x="800" y="900"/>
                  </a:lnTo>
                  <a:lnTo>
                    <a:pt x="800" y="899"/>
                  </a:lnTo>
                  <a:lnTo>
                    <a:pt x="800" y="898"/>
                  </a:lnTo>
                  <a:lnTo>
                    <a:pt x="801" y="899"/>
                  </a:lnTo>
                  <a:lnTo>
                    <a:pt x="801" y="900"/>
                  </a:lnTo>
                  <a:lnTo>
                    <a:pt x="801" y="901"/>
                  </a:lnTo>
                  <a:lnTo>
                    <a:pt x="802" y="900"/>
                  </a:lnTo>
                  <a:lnTo>
                    <a:pt x="803" y="900"/>
                  </a:lnTo>
                  <a:lnTo>
                    <a:pt x="802" y="901"/>
                  </a:lnTo>
                  <a:lnTo>
                    <a:pt x="803" y="901"/>
                  </a:lnTo>
                  <a:lnTo>
                    <a:pt x="803" y="902"/>
                  </a:lnTo>
                  <a:lnTo>
                    <a:pt x="802" y="902"/>
                  </a:lnTo>
                  <a:lnTo>
                    <a:pt x="802" y="904"/>
                  </a:lnTo>
                  <a:lnTo>
                    <a:pt x="801" y="904"/>
                  </a:lnTo>
                  <a:lnTo>
                    <a:pt x="800" y="905"/>
                  </a:lnTo>
                  <a:lnTo>
                    <a:pt x="801" y="905"/>
                  </a:lnTo>
                  <a:lnTo>
                    <a:pt x="802" y="905"/>
                  </a:lnTo>
                  <a:lnTo>
                    <a:pt x="803" y="904"/>
                  </a:lnTo>
                  <a:lnTo>
                    <a:pt x="804" y="904"/>
                  </a:lnTo>
                  <a:lnTo>
                    <a:pt x="804" y="905"/>
                  </a:lnTo>
                  <a:lnTo>
                    <a:pt x="804" y="906"/>
                  </a:lnTo>
                  <a:lnTo>
                    <a:pt x="803" y="907"/>
                  </a:lnTo>
                  <a:lnTo>
                    <a:pt x="804" y="907"/>
                  </a:lnTo>
                  <a:lnTo>
                    <a:pt x="804" y="908"/>
                  </a:lnTo>
                  <a:lnTo>
                    <a:pt x="805" y="908"/>
                  </a:lnTo>
                  <a:lnTo>
                    <a:pt x="806" y="907"/>
                  </a:lnTo>
                  <a:lnTo>
                    <a:pt x="806" y="908"/>
                  </a:lnTo>
                  <a:lnTo>
                    <a:pt x="807" y="910"/>
                  </a:lnTo>
                  <a:lnTo>
                    <a:pt x="807" y="911"/>
                  </a:lnTo>
                  <a:lnTo>
                    <a:pt x="806" y="911"/>
                  </a:lnTo>
                  <a:lnTo>
                    <a:pt x="806" y="912"/>
                  </a:lnTo>
                  <a:lnTo>
                    <a:pt x="807" y="912"/>
                  </a:lnTo>
                  <a:lnTo>
                    <a:pt x="807" y="913"/>
                  </a:lnTo>
                  <a:lnTo>
                    <a:pt x="807" y="914"/>
                  </a:lnTo>
                  <a:lnTo>
                    <a:pt x="805" y="914"/>
                  </a:lnTo>
                  <a:lnTo>
                    <a:pt x="805" y="915"/>
                  </a:lnTo>
                  <a:lnTo>
                    <a:pt x="804" y="915"/>
                  </a:lnTo>
                  <a:lnTo>
                    <a:pt x="803" y="915"/>
                  </a:lnTo>
                  <a:lnTo>
                    <a:pt x="802" y="915"/>
                  </a:lnTo>
                  <a:lnTo>
                    <a:pt x="801" y="916"/>
                  </a:lnTo>
                  <a:lnTo>
                    <a:pt x="803" y="915"/>
                  </a:lnTo>
                  <a:lnTo>
                    <a:pt x="803" y="916"/>
                  </a:lnTo>
                  <a:lnTo>
                    <a:pt x="802" y="917"/>
                  </a:lnTo>
                  <a:lnTo>
                    <a:pt x="801" y="919"/>
                  </a:lnTo>
                  <a:lnTo>
                    <a:pt x="802" y="919"/>
                  </a:lnTo>
                  <a:lnTo>
                    <a:pt x="802" y="917"/>
                  </a:lnTo>
                  <a:lnTo>
                    <a:pt x="804" y="916"/>
                  </a:lnTo>
                  <a:lnTo>
                    <a:pt x="805" y="916"/>
                  </a:lnTo>
                  <a:lnTo>
                    <a:pt x="806" y="916"/>
                  </a:lnTo>
                  <a:lnTo>
                    <a:pt x="807" y="916"/>
                  </a:lnTo>
                  <a:lnTo>
                    <a:pt x="808" y="916"/>
                  </a:lnTo>
                  <a:lnTo>
                    <a:pt x="808" y="915"/>
                  </a:lnTo>
                  <a:lnTo>
                    <a:pt x="809" y="915"/>
                  </a:lnTo>
                  <a:lnTo>
                    <a:pt x="811" y="915"/>
                  </a:lnTo>
                  <a:lnTo>
                    <a:pt x="811" y="916"/>
                  </a:lnTo>
                  <a:lnTo>
                    <a:pt x="809" y="916"/>
                  </a:lnTo>
                  <a:lnTo>
                    <a:pt x="809" y="917"/>
                  </a:lnTo>
                  <a:lnTo>
                    <a:pt x="809" y="919"/>
                  </a:lnTo>
                  <a:lnTo>
                    <a:pt x="809" y="921"/>
                  </a:lnTo>
                  <a:lnTo>
                    <a:pt x="811" y="921"/>
                  </a:lnTo>
                  <a:lnTo>
                    <a:pt x="811" y="922"/>
                  </a:lnTo>
                  <a:lnTo>
                    <a:pt x="809" y="922"/>
                  </a:lnTo>
                  <a:lnTo>
                    <a:pt x="809" y="923"/>
                  </a:lnTo>
                  <a:lnTo>
                    <a:pt x="811" y="923"/>
                  </a:lnTo>
                  <a:lnTo>
                    <a:pt x="813" y="922"/>
                  </a:lnTo>
                  <a:lnTo>
                    <a:pt x="813" y="923"/>
                  </a:lnTo>
                  <a:lnTo>
                    <a:pt x="811" y="924"/>
                  </a:lnTo>
                  <a:lnTo>
                    <a:pt x="813" y="924"/>
                  </a:lnTo>
                  <a:lnTo>
                    <a:pt x="813" y="925"/>
                  </a:lnTo>
                  <a:lnTo>
                    <a:pt x="811" y="925"/>
                  </a:lnTo>
                  <a:lnTo>
                    <a:pt x="809" y="926"/>
                  </a:lnTo>
                  <a:lnTo>
                    <a:pt x="809" y="927"/>
                  </a:lnTo>
                  <a:lnTo>
                    <a:pt x="811" y="926"/>
                  </a:lnTo>
                  <a:lnTo>
                    <a:pt x="813" y="926"/>
                  </a:lnTo>
                  <a:lnTo>
                    <a:pt x="813" y="927"/>
                  </a:lnTo>
                  <a:lnTo>
                    <a:pt x="814" y="926"/>
                  </a:lnTo>
                  <a:lnTo>
                    <a:pt x="815" y="926"/>
                  </a:lnTo>
                  <a:lnTo>
                    <a:pt x="816" y="926"/>
                  </a:lnTo>
                  <a:lnTo>
                    <a:pt x="816" y="927"/>
                  </a:lnTo>
                  <a:lnTo>
                    <a:pt x="817" y="927"/>
                  </a:lnTo>
                  <a:lnTo>
                    <a:pt x="817" y="928"/>
                  </a:lnTo>
                  <a:lnTo>
                    <a:pt x="816" y="928"/>
                  </a:lnTo>
                  <a:lnTo>
                    <a:pt x="816" y="929"/>
                  </a:lnTo>
                  <a:lnTo>
                    <a:pt x="817" y="929"/>
                  </a:lnTo>
                  <a:lnTo>
                    <a:pt x="817" y="930"/>
                  </a:lnTo>
                  <a:lnTo>
                    <a:pt x="817" y="932"/>
                  </a:lnTo>
                  <a:lnTo>
                    <a:pt x="818" y="932"/>
                  </a:lnTo>
                  <a:lnTo>
                    <a:pt x="818" y="934"/>
                  </a:lnTo>
                  <a:lnTo>
                    <a:pt x="817" y="934"/>
                  </a:lnTo>
                  <a:lnTo>
                    <a:pt x="816" y="934"/>
                  </a:lnTo>
                  <a:lnTo>
                    <a:pt x="816" y="935"/>
                  </a:lnTo>
                  <a:lnTo>
                    <a:pt x="815" y="935"/>
                  </a:lnTo>
                  <a:lnTo>
                    <a:pt x="814" y="935"/>
                  </a:lnTo>
                  <a:lnTo>
                    <a:pt x="814" y="936"/>
                  </a:lnTo>
                  <a:lnTo>
                    <a:pt x="813" y="936"/>
                  </a:lnTo>
                  <a:lnTo>
                    <a:pt x="813" y="937"/>
                  </a:lnTo>
                  <a:lnTo>
                    <a:pt x="814" y="937"/>
                  </a:lnTo>
                  <a:lnTo>
                    <a:pt x="815" y="937"/>
                  </a:lnTo>
                  <a:lnTo>
                    <a:pt x="815" y="936"/>
                  </a:lnTo>
                  <a:lnTo>
                    <a:pt x="816" y="936"/>
                  </a:lnTo>
                  <a:lnTo>
                    <a:pt x="817" y="936"/>
                  </a:lnTo>
                  <a:lnTo>
                    <a:pt x="818" y="937"/>
                  </a:lnTo>
                  <a:lnTo>
                    <a:pt x="818" y="938"/>
                  </a:lnTo>
                  <a:lnTo>
                    <a:pt x="818" y="939"/>
                  </a:lnTo>
                  <a:lnTo>
                    <a:pt x="817" y="940"/>
                  </a:lnTo>
                  <a:lnTo>
                    <a:pt x="818" y="940"/>
                  </a:lnTo>
                  <a:lnTo>
                    <a:pt x="818" y="941"/>
                  </a:lnTo>
                  <a:lnTo>
                    <a:pt x="819" y="941"/>
                  </a:lnTo>
                  <a:lnTo>
                    <a:pt x="820" y="940"/>
                  </a:lnTo>
                  <a:lnTo>
                    <a:pt x="820" y="941"/>
                  </a:lnTo>
                  <a:lnTo>
                    <a:pt x="821" y="941"/>
                  </a:lnTo>
                  <a:lnTo>
                    <a:pt x="823" y="942"/>
                  </a:lnTo>
                  <a:lnTo>
                    <a:pt x="823" y="944"/>
                  </a:lnTo>
                  <a:lnTo>
                    <a:pt x="823" y="945"/>
                  </a:lnTo>
                  <a:lnTo>
                    <a:pt x="821" y="945"/>
                  </a:lnTo>
                  <a:lnTo>
                    <a:pt x="823" y="946"/>
                  </a:lnTo>
                  <a:lnTo>
                    <a:pt x="823" y="947"/>
                  </a:lnTo>
                  <a:lnTo>
                    <a:pt x="821" y="947"/>
                  </a:lnTo>
                  <a:lnTo>
                    <a:pt x="821" y="949"/>
                  </a:lnTo>
                  <a:lnTo>
                    <a:pt x="820" y="949"/>
                  </a:lnTo>
                  <a:lnTo>
                    <a:pt x="819" y="949"/>
                  </a:lnTo>
                  <a:lnTo>
                    <a:pt x="818" y="949"/>
                  </a:lnTo>
                  <a:lnTo>
                    <a:pt x="818" y="950"/>
                  </a:lnTo>
                  <a:lnTo>
                    <a:pt x="819" y="950"/>
                  </a:lnTo>
                  <a:lnTo>
                    <a:pt x="819" y="951"/>
                  </a:lnTo>
                  <a:lnTo>
                    <a:pt x="820" y="951"/>
                  </a:lnTo>
                  <a:lnTo>
                    <a:pt x="820" y="952"/>
                  </a:lnTo>
                  <a:lnTo>
                    <a:pt x="819" y="952"/>
                  </a:lnTo>
                  <a:lnTo>
                    <a:pt x="818" y="952"/>
                  </a:lnTo>
                  <a:lnTo>
                    <a:pt x="818" y="951"/>
                  </a:lnTo>
                  <a:lnTo>
                    <a:pt x="817" y="951"/>
                  </a:lnTo>
                  <a:lnTo>
                    <a:pt x="816" y="951"/>
                  </a:lnTo>
                  <a:lnTo>
                    <a:pt x="815" y="950"/>
                  </a:lnTo>
                  <a:lnTo>
                    <a:pt x="814" y="950"/>
                  </a:lnTo>
                  <a:lnTo>
                    <a:pt x="813" y="949"/>
                  </a:lnTo>
                  <a:lnTo>
                    <a:pt x="814" y="949"/>
                  </a:lnTo>
                  <a:lnTo>
                    <a:pt x="815" y="949"/>
                  </a:lnTo>
                  <a:lnTo>
                    <a:pt x="816" y="949"/>
                  </a:lnTo>
                  <a:lnTo>
                    <a:pt x="816" y="947"/>
                  </a:lnTo>
                  <a:lnTo>
                    <a:pt x="814" y="947"/>
                  </a:lnTo>
                  <a:lnTo>
                    <a:pt x="813" y="947"/>
                  </a:lnTo>
                  <a:lnTo>
                    <a:pt x="811" y="947"/>
                  </a:lnTo>
                  <a:lnTo>
                    <a:pt x="811" y="949"/>
                  </a:lnTo>
                  <a:lnTo>
                    <a:pt x="813" y="950"/>
                  </a:lnTo>
                  <a:lnTo>
                    <a:pt x="814" y="950"/>
                  </a:lnTo>
                  <a:lnTo>
                    <a:pt x="814" y="951"/>
                  </a:lnTo>
                  <a:lnTo>
                    <a:pt x="815" y="951"/>
                  </a:lnTo>
                  <a:lnTo>
                    <a:pt x="816" y="951"/>
                  </a:lnTo>
                  <a:lnTo>
                    <a:pt x="817" y="952"/>
                  </a:lnTo>
                  <a:lnTo>
                    <a:pt x="818" y="952"/>
                  </a:lnTo>
                  <a:lnTo>
                    <a:pt x="819" y="953"/>
                  </a:lnTo>
                  <a:lnTo>
                    <a:pt x="820" y="953"/>
                  </a:lnTo>
                  <a:lnTo>
                    <a:pt x="821" y="953"/>
                  </a:lnTo>
                  <a:lnTo>
                    <a:pt x="823" y="953"/>
                  </a:lnTo>
                  <a:lnTo>
                    <a:pt x="824" y="955"/>
                  </a:lnTo>
                  <a:lnTo>
                    <a:pt x="825" y="955"/>
                  </a:lnTo>
                  <a:lnTo>
                    <a:pt x="825" y="956"/>
                  </a:lnTo>
                  <a:lnTo>
                    <a:pt x="823" y="956"/>
                  </a:lnTo>
                  <a:lnTo>
                    <a:pt x="821" y="955"/>
                  </a:lnTo>
                  <a:lnTo>
                    <a:pt x="820" y="955"/>
                  </a:lnTo>
                  <a:lnTo>
                    <a:pt x="819" y="955"/>
                  </a:lnTo>
                  <a:lnTo>
                    <a:pt x="817" y="955"/>
                  </a:lnTo>
                  <a:lnTo>
                    <a:pt x="817" y="956"/>
                  </a:lnTo>
                  <a:lnTo>
                    <a:pt x="816" y="955"/>
                  </a:lnTo>
                  <a:lnTo>
                    <a:pt x="816" y="956"/>
                  </a:lnTo>
                  <a:lnTo>
                    <a:pt x="817" y="956"/>
                  </a:lnTo>
                  <a:lnTo>
                    <a:pt x="818" y="956"/>
                  </a:lnTo>
                  <a:lnTo>
                    <a:pt x="819" y="956"/>
                  </a:lnTo>
                  <a:lnTo>
                    <a:pt x="818" y="957"/>
                  </a:lnTo>
                  <a:lnTo>
                    <a:pt x="819" y="957"/>
                  </a:lnTo>
                  <a:lnTo>
                    <a:pt x="819" y="958"/>
                  </a:lnTo>
                  <a:lnTo>
                    <a:pt x="820" y="957"/>
                  </a:lnTo>
                  <a:lnTo>
                    <a:pt x="820" y="958"/>
                  </a:lnTo>
                  <a:lnTo>
                    <a:pt x="819" y="959"/>
                  </a:lnTo>
                  <a:lnTo>
                    <a:pt x="818" y="958"/>
                  </a:lnTo>
                  <a:lnTo>
                    <a:pt x="817" y="958"/>
                  </a:lnTo>
                  <a:lnTo>
                    <a:pt x="816" y="958"/>
                  </a:lnTo>
                  <a:lnTo>
                    <a:pt x="817" y="959"/>
                  </a:lnTo>
                  <a:lnTo>
                    <a:pt x="818" y="959"/>
                  </a:lnTo>
                  <a:lnTo>
                    <a:pt x="819" y="959"/>
                  </a:lnTo>
                  <a:lnTo>
                    <a:pt x="820" y="959"/>
                  </a:lnTo>
                  <a:lnTo>
                    <a:pt x="821" y="959"/>
                  </a:lnTo>
                  <a:lnTo>
                    <a:pt x="821" y="960"/>
                  </a:lnTo>
                  <a:lnTo>
                    <a:pt x="823" y="959"/>
                  </a:lnTo>
                  <a:lnTo>
                    <a:pt x="824" y="960"/>
                  </a:lnTo>
                  <a:lnTo>
                    <a:pt x="824" y="961"/>
                  </a:lnTo>
                  <a:lnTo>
                    <a:pt x="823" y="961"/>
                  </a:lnTo>
                  <a:lnTo>
                    <a:pt x="823" y="962"/>
                  </a:lnTo>
                  <a:lnTo>
                    <a:pt x="821" y="962"/>
                  </a:lnTo>
                  <a:lnTo>
                    <a:pt x="823" y="964"/>
                  </a:lnTo>
                  <a:lnTo>
                    <a:pt x="824" y="964"/>
                  </a:lnTo>
                  <a:lnTo>
                    <a:pt x="825" y="964"/>
                  </a:lnTo>
                  <a:lnTo>
                    <a:pt x="826" y="964"/>
                  </a:lnTo>
                  <a:lnTo>
                    <a:pt x="826" y="965"/>
                  </a:lnTo>
                  <a:lnTo>
                    <a:pt x="825" y="965"/>
                  </a:lnTo>
                  <a:lnTo>
                    <a:pt x="825" y="967"/>
                  </a:lnTo>
                  <a:lnTo>
                    <a:pt x="826" y="967"/>
                  </a:lnTo>
                  <a:lnTo>
                    <a:pt x="828" y="967"/>
                  </a:lnTo>
                  <a:lnTo>
                    <a:pt x="829" y="965"/>
                  </a:lnTo>
                  <a:lnTo>
                    <a:pt x="829" y="964"/>
                  </a:lnTo>
                  <a:lnTo>
                    <a:pt x="830" y="964"/>
                  </a:lnTo>
                  <a:lnTo>
                    <a:pt x="830" y="965"/>
                  </a:lnTo>
                  <a:lnTo>
                    <a:pt x="829" y="967"/>
                  </a:lnTo>
                  <a:lnTo>
                    <a:pt x="830" y="967"/>
                  </a:lnTo>
                  <a:lnTo>
                    <a:pt x="830" y="968"/>
                  </a:lnTo>
                  <a:lnTo>
                    <a:pt x="829" y="968"/>
                  </a:lnTo>
                  <a:lnTo>
                    <a:pt x="829" y="969"/>
                  </a:lnTo>
                  <a:lnTo>
                    <a:pt x="828" y="968"/>
                  </a:lnTo>
                  <a:lnTo>
                    <a:pt x="828" y="969"/>
                  </a:lnTo>
                  <a:lnTo>
                    <a:pt x="829" y="969"/>
                  </a:lnTo>
                  <a:lnTo>
                    <a:pt x="830" y="969"/>
                  </a:lnTo>
                  <a:lnTo>
                    <a:pt x="830" y="968"/>
                  </a:lnTo>
                  <a:lnTo>
                    <a:pt x="831" y="967"/>
                  </a:lnTo>
                  <a:lnTo>
                    <a:pt x="831" y="968"/>
                  </a:lnTo>
                  <a:lnTo>
                    <a:pt x="831" y="969"/>
                  </a:lnTo>
                  <a:lnTo>
                    <a:pt x="831" y="970"/>
                  </a:lnTo>
                  <a:lnTo>
                    <a:pt x="832" y="969"/>
                  </a:lnTo>
                  <a:lnTo>
                    <a:pt x="832" y="968"/>
                  </a:lnTo>
                  <a:lnTo>
                    <a:pt x="834" y="968"/>
                  </a:lnTo>
                  <a:lnTo>
                    <a:pt x="834" y="969"/>
                  </a:lnTo>
                  <a:lnTo>
                    <a:pt x="834" y="970"/>
                  </a:lnTo>
                  <a:lnTo>
                    <a:pt x="834" y="971"/>
                  </a:lnTo>
                  <a:lnTo>
                    <a:pt x="835" y="971"/>
                  </a:lnTo>
                  <a:lnTo>
                    <a:pt x="834" y="972"/>
                  </a:lnTo>
                  <a:lnTo>
                    <a:pt x="834" y="973"/>
                  </a:lnTo>
                  <a:lnTo>
                    <a:pt x="832" y="973"/>
                  </a:lnTo>
                  <a:lnTo>
                    <a:pt x="832" y="974"/>
                  </a:lnTo>
                  <a:lnTo>
                    <a:pt x="834" y="974"/>
                  </a:lnTo>
                  <a:lnTo>
                    <a:pt x="834" y="975"/>
                  </a:lnTo>
                  <a:lnTo>
                    <a:pt x="834" y="976"/>
                  </a:lnTo>
                  <a:lnTo>
                    <a:pt x="832" y="976"/>
                  </a:lnTo>
                  <a:lnTo>
                    <a:pt x="832" y="978"/>
                  </a:lnTo>
                  <a:lnTo>
                    <a:pt x="831" y="978"/>
                  </a:lnTo>
                  <a:lnTo>
                    <a:pt x="831" y="980"/>
                  </a:lnTo>
                  <a:lnTo>
                    <a:pt x="832" y="978"/>
                  </a:lnTo>
                  <a:lnTo>
                    <a:pt x="832" y="980"/>
                  </a:lnTo>
                  <a:lnTo>
                    <a:pt x="831" y="981"/>
                  </a:lnTo>
                  <a:lnTo>
                    <a:pt x="830" y="981"/>
                  </a:lnTo>
                  <a:lnTo>
                    <a:pt x="831" y="982"/>
                  </a:lnTo>
                  <a:lnTo>
                    <a:pt x="831" y="981"/>
                  </a:lnTo>
                  <a:lnTo>
                    <a:pt x="832" y="981"/>
                  </a:lnTo>
                  <a:lnTo>
                    <a:pt x="832" y="980"/>
                  </a:lnTo>
                  <a:lnTo>
                    <a:pt x="834" y="980"/>
                  </a:lnTo>
                  <a:lnTo>
                    <a:pt x="835" y="978"/>
                  </a:lnTo>
                  <a:lnTo>
                    <a:pt x="835" y="976"/>
                  </a:lnTo>
                  <a:lnTo>
                    <a:pt x="836" y="976"/>
                  </a:lnTo>
                  <a:lnTo>
                    <a:pt x="836" y="978"/>
                  </a:lnTo>
                  <a:lnTo>
                    <a:pt x="837" y="976"/>
                  </a:lnTo>
                  <a:lnTo>
                    <a:pt x="838" y="978"/>
                  </a:lnTo>
                  <a:lnTo>
                    <a:pt x="838" y="976"/>
                  </a:lnTo>
                  <a:lnTo>
                    <a:pt x="839" y="976"/>
                  </a:lnTo>
                  <a:lnTo>
                    <a:pt x="840" y="976"/>
                  </a:lnTo>
                  <a:lnTo>
                    <a:pt x="839" y="978"/>
                  </a:lnTo>
                  <a:lnTo>
                    <a:pt x="839" y="980"/>
                  </a:lnTo>
                  <a:lnTo>
                    <a:pt x="840" y="980"/>
                  </a:lnTo>
                  <a:lnTo>
                    <a:pt x="841" y="980"/>
                  </a:lnTo>
                  <a:lnTo>
                    <a:pt x="841" y="978"/>
                  </a:lnTo>
                  <a:lnTo>
                    <a:pt x="843" y="978"/>
                  </a:lnTo>
                  <a:lnTo>
                    <a:pt x="843" y="980"/>
                  </a:lnTo>
                  <a:lnTo>
                    <a:pt x="843" y="981"/>
                  </a:lnTo>
                  <a:lnTo>
                    <a:pt x="841" y="981"/>
                  </a:lnTo>
                  <a:lnTo>
                    <a:pt x="841" y="982"/>
                  </a:lnTo>
                  <a:lnTo>
                    <a:pt x="840" y="982"/>
                  </a:lnTo>
                  <a:lnTo>
                    <a:pt x="840" y="983"/>
                  </a:lnTo>
                  <a:lnTo>
                    <a:pt x="839" y="983"/>
                  </a:lnTo>
                  <a:lnTo>
                    <a:pt x="839" y="984"/>
                  </a:lnTo>
                  <a:lnTo>
                    <a:pt x="840" y="984"/>
                  </a:lnTo>
                  <a:lnTo>
                    <a:pt x="840" y="983"/>
                  </a:lnTo>
                  <a:lnTo>
                    <a:pt x="841" y="983"/>
                  </a:lnTo>
                  <a:lnTo>
                    <a:pt x="843" y="981"/>
                  </a:lnTo>
                  <a:lnTo>
                    <a:pt x="843" y="982"/>
                  </a:lnTo>
                  <a:lnTo>
                    <a:pt x="844" y="982"/>
                  </a:lnTo>
                  <a:lnTo>
                    <a:pt x="846" y="982"/>
                  </a:lnTo>
                  <a:lnTo>
                    <a:pt x="846" y="981"/>
                  </a:lnTo>
                  <a:lnTo>
                    <a:pt x="847" y="981"/>
                  </a:lnTo>
                  <a:lnTo>
                    <a:pt x="847" y="980"/>
                  </a:lnTo>
                  <a:lnTo>
                    <a:pt x="848" y="980"/>
                  </a:lnTo>
                  <a:lnTo>
                    <a:pt x="848" y="981"/>
                  </a:lnTo>
                  <a:lnTo>
                    <a:pt x="848" y="982"/>
                  </a:lnTo>
                  <a:lnTo>
                    <a:pt x="849" y="982"/>
                  </a:lnTo>
                  <a:lnTo>
                    <a:pt x="849" y="983"/>
                  </a:lnTo>
                  <a:lnTo>
                    <a:pt x="848" y="983"/>
                  </a:lnTo>
                  <a:lnTo>
                    <a:pt x="848" y="984"/>
                  </a:lnTo>
                  <a:lnTo>
                    <a:pt x="849" y="984"/>
                  </a:lnTo>
                  <a:lnTo>
                    <a:pt x="850" y="985"/>
                  </a:lnTo>
                  <a:lnTo>
                    <a:pt x="851" y="984"/>
                  </a:lnTo>
                  <a:lnTo>
                    <a:pt x="851" y="985"/>
                  </a:lnTo>
                  <a:lnTo>
                    <a:pt x="852" y="985"/>
                  </a:lnTo>
                  <a:lnTo>
                    <a:pt x="853" y="986"/>
                  </a:lnTo>
                  <a:lnTo>
                    <a:pt x="853" y="985"/>
                  </a:lnTo>
                  <a:lnTo>
                    <a:pt x="855" y="985"/>
                  </a:lnTo>
                  <a:lnTo>
                    <a:pt x="855" y="984"/>
                  </a:lnTo>
                  <a:lnTo>
                    <a:pt x="857" y="984"/>
                  </a:lnTo>
                  <a:lnTo>
                    <a:pt x="859" y="984"/>
                  </a:lnTo>
                  <a:lnTo>
                    <a:pt x="859" y="985"/>
                  </a:lnTo>
                  <a:lnTo>
                    <a:pt x="859" y="986"/>
                  </a:lnTo>
                  <a:lnTo>
                    <a:pt x="860" y="986"/>
                  </a:lnTo>
                  <a:lnTo>
                    <a:pt x="861" y="987"/>
                  </a:lnTo>
                  <a:lnTo>
                    <a:pt x="862" y="988"/>
                  </a:lnTo>
                  <a:lnTo>
                    <a:pt x="863" y="988"/>
                  </a:lnTo>
                  <a:lnTo>
                    <a:pt x="863" y="987"/>
                  </a:lnTo>
                  <a:lnTo>
                    <a:pt x="864" y="987"/>
                  </a:lnTo>
                  <a:lnTo>
                    <a:pt x="864" y="988"/>
                  </a:lnTo>
                  <a:lnTo>
                    <a:pt x="865" y="988"/>
                  </a:lnTo>
                  <a:lnTo>
                    <a:pt x="865" y="990"/>
                  </a:lnTo>
                  <a:lnTo>
                    <a:pt x="865" y="991"/>
                  </a:lnTo>
                  <a:lnTo>
                    <a:pt x="864" y="991"/>
                  </a:lnTo>
                  <a:lnTo>
                    <a:pt x="863" y="991"/>
                  </a:lnTo>
                  <a:lnTo>
                    <a:pt x="863" y="992"/>
                  </a:lnTo>
                  <a:lnTo>
                    <a:pt x="862" y="992"/>
                  </a:lnTo>
                  <a:lnTo>
                    <a:pt x="862" y="993"/>
                  </a:lnTo>
                  <a:lnTo>
                    <a:pt x="861" y="992"/>
                  </a:lnTo>
                  <a:lnTo>
                    <a:pt x="860" y="992"/>
                  </a:lnTo>
                  <a:lnTo>
                    <a:pt x="855" y="993"/>
                  </a:lnTo>
                  <a:lnTo>
                    <a:pt x="855" y="995"/>
                  </a:lnTo>
                  <a:lnTo>
                    <a:pt x="854" y="995"/>
                  </a:lnTo>
                  <a:lnTo>
                    <a:pt x="853" y="996"/>
                  </a:lnTo>
                  <a:lnTo>
                    <a:pt x="854" y="996"/>
                  </a:lnTo>
                  <a:lnTo>
                    <a:pt x="855" y="996"/>
                  </a:lnTo>
                  <a:lnTo>
                    <a:pt x="857" y="996"/>
                  </a:lnTo>
                  <a:lnTo>
                    <a:pt x="859" y="996"/>
                  </a:lnTo>
                  <a:lnTo>
                    <a:pt x="860" y="996"/>
                  </a:lnTo>
                  <a:lnTo>
                    <a:pt x="861" y="996"/>
                  </a:lnTo>
                  <a:lnTo>
                    <a:pt x="862" y="996"/>
                  </a:lnTo>
                  <a:lnTo>
                    <a:pt x="862" y="997"/>
                  </a:lnTo>
                  <a:lnTo>
                    <a:pt x="863" y="996"/>
                  </a:lnTo>
                  <a:lnTo>
                    <a:pt x="863" y="997"/>
                  </a:lnTo>
                  <a:lnTo>
                    <a:pt x="864" y="996"/>
                  </a:lnTo>
                  <a:lnTo>
                    <a:pt x="864" y="997"/>
                  </a:lnTo>
                  <a:lnTo>
                    <a:pt x="864" y="998"/>
                  </a:lnTo>
                  <a:lnTo>
                    <a:pt x="865" y="998"/>
                  </a:lnTo>
                  <a:lnTo>
                    <a:pt x="865" y="999"/>
                  </a:lnTo>
                  <a:lnTo>
                    <a:pt x="865" y="1001"/>
                  </a:lnTo>
                  <a:lnTo>
                    <a:pt x="866" y="1001"/>
                  </a:lnTo>
                  <a:lnTo>
                    <a:pt x="866" y="1002"/>
                  </a:lnTo>
                  <a:lnTo>
                    <a:pt x="866" y="1003"/>
                  </a:lnTo>
                  <a:lnTo>
                    <a:pt x="866" y="1004"/>
                  </a:lnTo>
                  <a:lnTo>
                    <a:pt x="865" y="1005"/>
                  </a:lnTo>
                  <a:lnTo>
                    <a:pt x="864" y="1005"/>
                  </a:lnTo>
                  <a:lnTo>
                    <a:pt x="863" y="1006"/>
                  </a:lnTo>
                  <a:lnTo>
                    <a:pt x="864" y="1006"/>
                  </a:lnTo>
                  <a:lnTo>
                    <a:pt x="865" y="1006"/>
                  </a:lnTo>
                  <a:lnTo>
                    <a:pt x="865" y="1007"/>
                  </a:lnTo>
                  <a:lnTo>
                    <a:pt x="865" y="1008"/>
                  </a:lnTo>
                  <a:lnTo>
                    <a:pt x="864" y="1008"/>
                  </a:lnTo>
                  <a:lnTo>
                    <a:pt x="864" y="1010"/>
                  </a:lnTo>
                  <a:lnTo>
                    <a:pt x="865" y="1008"/>
                  </a:lnTo>
                  <a:lnTo>
                    <a:pt x="866" y="1007"/>
                  </a:lnTo>
                  <a:lnTo>
                    <a:pt x="866" y="1006"/>
                  </a:lnTo>
                  <a:lnTo>
                    <a:pt x="868" y="1006"/>
                  </a:lnTo>
                  <a:lnTo>
                    <a:pt x="868" y="1005"/>
                  </a:lnTo>
                  <a:lnTo>
                    <a:pt x="869" y="1004"/>
                  </a:lnTo>
                  <a:lnTo>
                    <a:pt x="869" y="1003"/>
                  </a:lnTo>
                  <a:lnTo>
                    <a:pt x="870" y="1003"/>
                  </a:lnTo>
                  <a:lnTo>
                    <a:pt x="870" y="1004"/>
                  </a:lnTo>
                  <a:lnTo>
                    <a:pt x="871" y="1004"/>
                  </a:lnTo>
                  <a:lnTo>
                    <a:pt x="872" y="1004"/>
                  </a:lnTo>
                  <a:lnTo>
                    <a:pt x="874" y="1004"/>
                  </a:lnTo>
                  <a:lnTo>
                    <a:pt x="872" y="1005"/>
                  </a:lnTo>
                  <a:lnTo>
                    <a:pt x="875" y="1006"/>
                  </a:lnTo>
                  <a:lnTo>
                    <a:pt x="876" y="1006"/>
                  </a:lnTo>
                  <a:lnTo>
                    <a:pt x="877" y="1006"/>
                  </a:lnTo>
                  <a:lnTo>
                    <a:pt x="878" y="1006"/>
                  </a:lnTo>
                  <a:lnTo>
                    <a:pt x="880" y="1007"/>
                  </a:lnTo>
                  <a:lnTo>
                    <a:pt x="878" y="1007"/>
                  </a:lnTo>
                  <a:lnTo>
                    <a:pt x="877" y="1007"/>
                  </a:lnTo>
                  <a:lnTo>
                    <a:pt x="876" y="1007"/>
                  </a:lnTo>
                  <a:lnTo>
                    <a:pt x="878" y="1008"/>
                  </a:lnTo>
                  <a:lnTo>
                    <a:pt x="878" y="1010"/>
                  </a:lnTo>
                  <a:lnTo>
                    <a:pt x="880" y="1010"/>
                  </a:lnTo>
                  <a:lnTo>
                    <a:pt x="880" y="1008"/>
                  </a:lnTo>
                  <a:lnTo>
                    <a:pt x="881" y="1008"/>
                  </a:lnTo>
                  <a:lnTo>
                    <a:pt x="881" y="1010"/>
                  </a:lnTo>
                  <a:lnTo>
                    <a:pt x="881" y="1012"/>
                  </a:lnTo>
                  <a:lnTo>
                    <a:pt x="881" y="1013"/>
                  </a:lnTo>
                  <a:lnTo>
                    <a:pt x="882" y="1013"/>
                  </a:lnTo>
                  <a:lnTo>
                    <a:pt x="881" y="1014"/>
                  </a:lnTo>
                  <a:lnTo>
                    <a:pt x="882" y="1015"/>
                  </a:lnTo>
                  <a:lnTo>
                    <a:pt x="881" y="1015"/>
                  </a:lnTo>
                  <a:lnTo>
                    <a:pt x="880" y="1015"/>
                  </a:lnTo>
                  <a:lnTo>
                    <a:pt x="880" y="1016"/>
                  </a:lnTo>
                  <a:lnTo>
                    <a:pt x="881" y="1016"/>
                  </a:lnTo>
                  <a:lnTo>
                    <a:pt x="881" y="1017"/>
                  </a:lnTo>
                  <a:lnTo>
                    <a:pt x="880" y="1017"/>
                  </a:lnTo>
                  <a:lnTo>
                    <a:pt x="878" y="1016"/>
                  </a:lnTo>
                  <a:lnTo>
                    <a:pt x="877" y="1016"/>
                  </a:lnTo>
                  <a:lnTo>
                    <a:pt x="878" y="1017"/>
                  </a:lnTo>
                  <a:lnTo>
                    <a:pt x="880" y="1017"/>
                  </a:lnTo>
                  <a:lnTo>
                    <a:pt x="880" y="1018"/>
                  </a:lnTo>
                  <a:lnTo>
                    <a:pt x="881" y="1018"/>
                  </a:lnTo>
                  <a:lnTo>
                    <a:pt x="881" y="1019"/>
                  </a:lnTo>
                  <a:lnTo>
                    <a:pt x="880" y="1019"/>
                  </a:lnTo>
                  <a:lnTo>
                    <a:pt x="880" y="1020"/>
                  </a:lnTo>
                  <a:lnTo>
                    <a:pt x="878" y="1020"/>
                  </a:lnTo>
                  <a:lnTo>
                    <a:pt x="878" y="1021"/>
                  </a:lnTo>
                  <a:lnTo>
                    <a:pt x="880" y="1021"/>
                  </a:lnTo>
                  <a:lnTo>
                    <a:pt x="880" y="1020"/>
                  </a:lnTo>
                  <a:lnTo>
                    <a:pt x="881" y="1020"/>
                  </a:lnTo>
                  <a:lnTo>
                    <a:pt x="881" y="1021"/>
                  </a:lnTo>
                  <a:lnTo>
                    <a:pt x="881" y="1022"/>
                  </a:lnTo>
                  <a:lnTo>
                    <a:pt x="880" y="1024"/>
                  </a:lnTo>
                  <a:lnTo>
                    <a:pt x="878" y="1024"/>
                  </a:lnTo>
                  <a:lnTo>
                    <a:pt x="877" y="1024"/>
                  </a:lnTo>
                  <a:lnTo>
                    <a:pt x="876" y="1026"/>
                  </a:lnTo>
                  <a:lnTo>
                    <a:pt x="877" y="1026"/>
                  </a:lnTo>
                  <a:lnTo>
                    <a:pt x="877" y="1024"/>
                  </a:lnTo>
                  <a:lnTo>
                    <a:pt x="878" y="1026"/>
                  </a:lnTo>
                  <a:lnTo>
                    <a:pt x="880" y="1026"/>
                  </a:lnTo>
                  <a:lnTo>
                    <a:pt x="881" y="1026"/>
                  </a:lnTo>
                  <a:lnTo>
                    <a:pt x="882" y="1026"/>
                  </a:lnTo>
                  <a:lnTo>
                    <a:pt x="881" y="1027"/>
                  </a:lnTo>
                  <a:lnTo>
                    <a:pt x="882" y="1027"/>
                  </a:lnTo>
                  <a:lnTo>
                    <a:pt x="882" y="1028"/>
                  </a:lnTo>
                  <a:lnTo>
                    <a:pt x="881" y="1028"/>
                  </a:lnTo>
                  <a:lnTo>
                    <a:pt x="880" y="1028"/>
                  </a:lnTo>
                  <a:lnTo>
                    <a:pt x="877" y="1027"/>
                  </a:lnTo>
                  <a:lnTo>
                    <a:pt x="877" y="1028"/>
                  </a:lnTo>
                  <a:lnTo>
                    <a:pt x="878" y="1028"/>
                  </a:lnTo>
                  <a:lnTo>
                    <a:pt x="880" y="1028"/>
                  </a:lnTo>
                  <a:lnTo>
                    <a:pt x="881" y="1029"/>
                  </a:lnTo>
                  <a:lnTo>
                    <a:pt x="881" y="1030"/>
                  </a:lnTo>
                  <a:lnTo>
                    <a:pt x="882" y="1031"/>
                  </a:lnTo>
                  <a:lnTo>
                    <a:pt x="882" y="1032"/>
                  </a:lnTo>
                  <a:lnTo>
                    <a:pt x="881" y="1032"/>
                  </a:lnTo>
                  <a:lnTo>
                    <a:pt x="881" y="1033"/>
                  </a:lnTo>
                  <a:lnTo>
                    <a:pt x="880" y="1033"/>
                  </a:lnTo>
                  <a:lnTo>
                    <a:pt x="880" y="1035"/>
                  </a:lnTo>
                  <a:lnTo>
                    <a:pt x="878" y="1036"/>
                  </a:lnTo>
                  <a:lnTo>
                    <a:pt x="877" y="1036"/>
                  </a:lnTo>
                  <a:lnTo>
                    <a:pt x="877" y="1037"/>
                  </a:lnTo>
                  <a:lnTo>
                    <a:pt x="876" y="1037"/>
                  </a:lnTo>
                  <a:lnTo>
                    <a:pt x="875" y="1037"/>
                  </a:lnTo>
                  <a:lnTo>
                    <a:pt x="875" y="1038"/>
                  </a:lnTo>
                  <a:lnTo>
                    <a:pt x="874" y="1038"/>
                  </a:lnTo>
                  <a:lnTo>
                    <a:pt x="872" y="1040"/>
                  </a:lnTo>
                  <a:lnTo>
                    <a:pt x="871" y="1040"/>
                  </a:lnTo>
                  <a:lnTo>
                    <a:pt x="871" y="1041"/>
                  </a:lnTo>
                  <a:lnTo>
                    <a:pt x="871" y="1042"/>
                  </a:lnTo>
                  <a:lnTo>
                    <a:pt x="870" y="1042"/>
                  </a:lnTo>
                  <a:lnTo>
                    <a:pt x="870" y="1043"/>
                  </a:lnTo>
                  <a:lnTo>
                    <a:pt x="869" y="1042"/>
                  </a:lnTo>
                  <a:lnTo>
                    <a:pt x="869" y="1043"/>
                  </a:lnTo>
                  <a:lnTo>
                    <a:pt x="868" y="1043"/>
                  </a:lnTo>
                  <a:lnTo>
                    <a:pt x="868" y="1044"/>
                  </a:lnTo>
                  <a:lnTo>
                    <a:pt x="866" y="1043"/>
                  </a:lnTo>
                  <a:lnTo>
                    <a:pt x="865" y="1043"/>
                  </a:lnTo>
                  <a:lnTo>
                    <a:pt x="866" y="1042"/>
                  </a:lnTo>
                  <a:lnTo>
                    <a:pt x="865" y="1042"/>
                  </a:lnTo>
                  <a:lnTo>
                    <a:pt x="864" y="1042"/>
                  </a:lnTo>
                  <a:lnTo>
                    <a:pt x="864" y="1043"/>
                  </a:lnTo>
                  <a:lnTo>
                    <a:pt x="863" y="1043"/>
                  </a:lnTo>
                  <a:lnTo>
                    <a:pt x="862" y="1043"/>
                  </a:lnTo>
                  <a:lnTo>
                    <a:pt x="861" y="1043"/>
                  </a:lnTo>
                  <a:lnTo>
                    <a:pt x="860" y="1043"/>
                  </a:lnTo>
                  <a:lnTo>
                    <a:pt x="860" y="1044"/>
                  </a:lnTo>
                  <a:lnTo>
                    <a:pt x="859" y="1044"/>
                  </a:lnTo>
                  <a:lnTo>
                    <a:pt x="859" y="1045"/>
                  </a:lnTo>
                  <a:lnTo>
                    <a:pt x="857" y="1045"/>
                  </a:lnTo>
                  <a:lnTo>
                    <a:pt x="855" y="1045"/>
                  </a:lnTo>
                  <a:lnTo>
                    <a:pt x="854" y="1045"/>
                  </a:lnTo>
                  <a:lnTo>
                    <a:pt x="853" y="1045"/>
                  </a:lnTo>
                  <a:lnTo>
                    <a:pt x="853" y="1047"/>
                  </a:lnTo>
                  <a:lnTo>
                    <a:pt x="852" y="1047"/>
                  </a:lnTo>
                  <a:lnTo>
                    <a:pt x="852" y="1045"/>
                  </a:lnTo>
                  <a:lnTo>
                    <a:pt x="851" y="1045"/>
                  </a:lnTo>
                  <a:lnTo>
                    <a:pt x="851" y="1047"/>
                  </a:lnTo>
                  <a:lnTo>
                    <a:pt x="851" y="1048"/>
                  </a:lnTo>
                  <a:lnTo>
                    <a:pt x="851" y="1049"/>
                  </a:lnTo>
                  <a:lnTo>
                    <a:pt x="850" y="1049"/>
                  </a:lnTo>
                  <a:lnTo>
                    <a:pt x="849" y="1049"/>
                  </a:lnTo>
                  <a:lnTo>
                    <a:pt x="849" y="1050"/>
                  </a:lnTo>
                  <a:lnTo>
                    <a:pt x="848" y="1050"/>
                  </a:lnTo>
                  <a:lnTo>
                    <a:pt x="848" y="1051"/>
                  </a:lnTo>
                  <a:lnTo>
                    <a:pt x="848" y="1052"/>
                  </a:lnTo>
                  <a:lnTo>
                    <a:pt x="848" y="1053"/>
                  </a:lnTo>
                  <a:lnTo>
                    <a:pt x="848" y="1055"/>
                  </a:lnTo>
                  <a:lnTo>
                    <a:pt x="847" y="1053"/>
                  </a:lnTo>
                  <a:lnTo>
                    <a:pt x="846" y="1055"/>
                  </a:lnTo>
                  <a:lnTo>
                    <a:pt x="844" y="1055"/>
                  </a:lnTo>
                  <a:lnTo>
                    <a:pt x="844" y="1056"/>
                  </a:lnTo>
                  <a:close/>
                  <a:moveTo>
                    <a:pt x="855" y="998"/>
                  </a:moveTo>
                  <a:lnTo>
                    <a:pt x="857" y="998"/>
                  </a:lnTo>
                  <a:lnTo>
                    <a:pt x="859" y="998"/>
                  </a:lnTo>
                  <a:lnTo>
                    <a:pt x="859" y="997"/>
                  </a:lnTo>
                  <a:lnTo>
                    <a:pt x="857" y="997"/>
                  </a:lnTo>
                  <a:lnTo>
                    <a:pt x="855" y="997"/>
                  </a:lnTo>
                  <a:lnTo>
                    <a:pt x="855" y="998"/>
                  </a:lnTo>
                  <a:close/>
                  <a:moveTo>
                    <a:pt x="820" y="947"/>
                  </a:moveTo>
                  <a:lnTo>
                    <a:pt x="821" y="946"/>
                  </a:lnTo>
                  <a:lnTo>
                    <a:pt x="820" y="946"/>
                  </a:lnTo>
                  <a:lnTo>
                    <a:pt x="820" y="947"/>
                  </a:lnTo>
                  <a:close/>
                  <a:moveTo>
                    <a:pt x="577" y="727"/>
                  </a:moveTo>
                  <a:lnTo>
                    <a:pt x="578" y="727"/>
                  </a:lnTo>
                  <a:lnTo>
                    <a:pt x="579" y="725"/>
                  </a:lnTo>
                  <a:lnTo>
                    <a:pt x="579" y="724"/>
                  </a:lnTo>
                  <a:lnTo>
                    <a:pt x="580" y="724"/>
                  </a:lnTo>
                  <a:lnTo>
                    <a:pt x="580" y="723"/>
                  </a:lnTo>
                  <a:lnTo>
                    <a:pt x="580" y="722"/>
                  </a:lnTo>
                  <a:lnTo>
                    <a:pt x="579" y="720"/>
                  </a:lnTo>
                  <a:lnTo>
                    <a:pt x="579" y="722"/>
                  </a:lnTo>
                  <a:lnTo>
                    <a:pt x="580" y="723"/>
                  </a:lnTo>
                  <a:lnTo>
                    <a:pt x="578" y="723"/>
                  </a:lnTo>
                  <a:lnTo>
                    <a:pt x="577" y="724"/>
                  </a:lnTo>
                  <a:lnTo>
                    <a:pt x="577" y="725"/>
                  </a:lnTo>
                  <a:lnTo>
                    <a:pt x="577" y="727"/>
                  </a:lnTo>
                  <a:close/>
                  <a:moveTo>
                    <a:pt x="535" y="793"/>
                  </a:moveTo>
                  <a:lnTo>
                    <a:pt x="534" y="793"/>
                  </a:lnTo>
                  <a:lnTo>
                    <a:pt x="534" y="795"/>
                  </a:lnTo>
                  <a:lnTo>
                    <a:pt x="535" y="795"/>
                  </a:lnTo>
                  <a:lnTo>
                    <a:pt x="535" y="793"/>
                  </a:lnTo>
                  <a:close/>
                  <a:moveTo>
                    <a:pt x="518" y="750"/>
                  </a:moveTo>
                  <a:lnTo>
                    <a:pt x="520" y="752"/>
                  </a:lnTo>
                  <a:lnTo>
                    <a:pt x="521" y="752"/>
                  </a:lnTo>
                  <a:lnTo>
                    <a:pt x="524" y="753"/>
                  </a:lnTo>
                  <a:lnTo>
                    <a:pt x="527" y="753"/>
                  </a:lnTo>
                  <a:lnTo>
                    <a:pt x="528" y="754"/>
                  </a:lnTo>
                  <a:lnTo>
                    <a:pt x="529" y="755"/>
                  </a:lnTo>
                  <a:lnTo>
                    <a:pt x="530" y="755"/>
                  </a:lnTo>
                  <a:lnTo>
                    <a:pt x="531" y="756"/>
                  </a:lnTo>
                  <a:lnTo>
                    <a:pt x="531" y="757"/>
                  </a:lnTo>
                  <a:lnTo>
                    <a:pt x="532" y="758"/>
                  </a:lnTo>
                  <a:lnTo>
                    <a:pt x="532" y="759"/>
                  </a:lnTo>
                  <a:lnTo>
                    <a:pt x="533" y="759"/>
                  </a:lnTo>
                  <a:lnTo>
                    <a:pt x="533" y="761"/>
                  </a:lnTo>
                  <a:lnTo>
                    <a:pt x="534" y="762"/>
                  </a:lnTo>
                  <a:lnTo>
                    <a:pt x="535" y="762"/>
                  </a:lnTo>
                  <a:lnTo>
                    <a:pt x="535" y="763"/>
                  </a:lnTo>
                  <a:lnTo>
                    <a:pt x="535" y="764"/>
                  </a:lnTo>
                  <a:lnTo>
                    <a:pt x="537" y="764"/>
                  </a:lnTo>
                  <a:lnTo>
                    <a:pt x="537" y="765"/>
                  </a:lnTo>
                  <a:lnTo>
                    <a:pt x="538" y="764"/>
                  </a:lnTo>
                  <a:lnTo>
                    <a:pt x="538" y="765"/>
                  </a:lnTo>
                  <a:lnTo>
                    <a:pt x="542" y="765"/>
                  </a:lnTo>
                  <a:lnTo>
                    <a:pt x="546" y="767"/>
                  </a:lnTo>
                  <a:lnTo>
                    <a:pt x="547" y="767"/>
                  </a:lnTo>
                  <a:lnTo>
                    <a:pt x="549" y="765"/>
                  </a:lnTo>
                  <a:lnTo>
                    <a:pt x="550" y="767"/>
                  </a:lnTo>
                  <a:lnTo>
                    <a:pt x="551" y="767"/>
                  </a:lnTo>
                  <a:lnTo>
                    <a:pt x="550" y="765"/>
                  </a:lnTo>
                  <a:lnTo>
                    <a:pt x="551" y="765"/>
                  </a:lnTo>
                  <a:lnTo>
                    <a:pt x="549" y="764"/>
                  </a:lnTo>
                  <a:lnTo>
                    <a:pt x="547" y="764"/>
                  </a:lnTo>
                  <a:lnTo>
                    <a:pt x="546" y="763"/>
                  </a:lnTo>
                  <a:lnTo>
                    <a:pt x="545" y="763"/>
                  </a:lnTo>
                  <a:lnTo>
                    <a:pt x="545" y="762"/>
                  </a:lnTo>
                  <a:lnTo>
                    <a:pt x="544" y="761"/>
                  </a:lnTo>
                  <a:lnTo>
                    <a:pt x="544" y="759"/>
                  </a:lnTo>
                  <a:lnTo>
                    <a:pt x="543" y="759"/>
                  </a:lnTo>
                  <a:lnTo>
                    <a:pt x="542" y="758"/>
                  </a:lnTo>
                  <a:lnTo>
                    <a:pt x="541" y="758"/>
                  </a:lnTo>
                  <a:lnTo>
                    <a:pt x="541" y="757"/>
                  </a:lnTo>
                  <a:lnTo>
                    <a:pt x="542" y="757"/>
                  </a:lnTo>
                  <a:lnTo>
                    <a:pt x="543" y="757"/>
                  </a:lnTo>
                  <a:lnTo>
                    <a:pt x="541" y="756"/>
                  </a:lnTo>
                  <a:lnTo>
                    <a:pt x="540" y="756"/>
                  </a:lnTo>
                  <a:lnTo>
                    <a:pt x="538" y="756"/>
                  </a:lnTo>
                  <a:lnTo>
                    <a:pt x="537" y="755"/>
                  </a:lnTo>
                  <a:lnTo>
                    <a:pt x="535" y="755"/>
                  </a:lnTo>
                  <a:lnTo>
                    <a:pt x="535" y="754"/>
                  </a:lnTo>
                  <a:lnTo>
                    <a:pt x="534" y="754"/>
                  </a:lnTo>
                  <a:lnTo>
                    <a:pt x="534" y="753"/>
                  </a:lnTo>
                  <a:lnTo>
                    <a:pt x="533" y="753"/>
                  </a:lnTo>
                  <a:lnTo>
                    <a:pt x="533" y="752"/>
                  </a:lnTo>
                  <a:lnTo>
                    <a:pt x="532" y="752"/>
                  </a:lnTo>
                  <a:lnTo>
                    <a:pt x="532" y="750"/>
                  </a:lnTo>
                  <a:lnTo>
                    <a:pt x="531" y="750"/>
                  </a:lnTo>
                  <a:lnTo>
                    <a:pt x="530" y="749"/>
                  </a:lnTo>
                  <a:lnTo>
                    <a:pt x="530" y="750"/>
                  </a:lnTo>
                  <a:lnTo>
                    <a:pt x="528" y="749"/>
                  </a:lnTo>
                  <a:lnTo>
                    <a:pt x="530" y="752"/>
                  </a:lnTo>
                  <a:lnTo>
                    <a:pt x="530" y="753"/>
                  </a:lnTo>
                  <a:lnTo>
                    <a:pt x="529" y="753"/>
                  </a:lnTo>
                  <a:lnTo>
                    <a:pt x="529" y="752"/>
                  </a:lnTo>
                  <a:lnTo>
                    <a:pt x="528" y="752"/>
                  </a:lnTo>
                  <a:lnTo>
                    <a:pt x="527" y="752"/>
                  </a:lnTo>
                  <a:lnTo>
                    <a:pt x="526" y="752"/>
                  </a:lnTo>
                  <a:lnTo>
                    <a:pt x="524" y="752"/>
                  </a:lnTo>
                  <a:lnTo>
                    <a:pt x="522" y="752"/>
                  </a:lnTo>
                  <a:lnTo>
                    <a:pt x="522" y="750"/>
                  </a:lnTo>
                  <a:lnTo>
                    <a:pt x="519" y="750"/>
                  </a:lnTo>
                  <a:lnTo>
                    <a:pt x="518" y="750"/>
                  </a:lnTo>
                  <a:close/>
                  <a:moveTo>
                    <a:pt x="512" y="749"/>
                  </a:moveTo>
                  <a:lnTo>
                    <a:pt x="516" y="753"/>
                  </a:lnTo>
                  <a:lnTo>
                    <a:pt x="517" y="753"/>
                  </a:lnTo>
                  <a:lnTo>
                    <a:pt x="516" y="752"/>
                  </a:lnTo>
                  <a:lnTo>
                    <a:pt x="516" y="750"/>
                  </a:lnTo>
                  <a:lnTo>
                    <a:pt x="517" y="750"/>
                  </a:lnTo>
                  <a:lnTo>
                    <a:pt x="516" y="749"/>
                  </a:lnTo>
                  <a:lnTo>
                    <a:pt x="515" y="749"/>
                  </a:lnTo>
                  <a:lnTo>
                    <a:pt x="514" y="749"/>
                  </a:lnTo>
                  <a:lnTo>
                    <a:pt x="512" y="749"/>
                  </a:lnTo>
                  <a:close/>
                  <a:moveTo>
                    <a:pt x="503" y="630"/>
                  </a:moveTo>
                  <a:lnTo>
                    <a:pt x="504" y="631"/>
                  </a:lnTo>
                  <a:lnTo>
                    <a:pt x="504" y="630"/>
                  </a:lnTo>
                  <a:lnTo>
                    <a:pt x="503" y="630"/>
                  </a:lnTo>
                  <a:close/>
                  <a:moveTo>
                    <a:pt x="480" y="579"/>
                  </a:moveTo>
                  <a:lnTo>
                    <a:pt x="480" y="578"/>
                  </a:lnTo>
                  <a:lnTo>
                    <a:pt x="478" y="579"/>
                  </a:lnTo>
                  <a:lnTo>
                    <a:pt x="478" y="580"/>
                  </a:lnTo>
                  <a:lnTo>
                    <a:pt x="480" y="579"/>
                  </a:lnTo>
                  <a:close/>
                  <a:moveTo>
                    <a:pt x="492" y="656"/>
                  </a:moveTo>
                  <a:lnTo>
                    <a:pt x="492" y="655"/>
                  </a:lnTo>
                  <a:lnTo>
                    <a:pt x="490" y="656"/>
                  </a:lnTo>
                  <a:lnTo>
                    <a:pt x="490" y="655"/>
                  </a:lnTo>
                  <a:lnTo>
                    <a:pt x="489" y="656"/>
                  </a:lnTo>
                  <a:lnTo>
                    <a:pt x="488" y="656"/>
                  </a:lnTo>
                  <a:lnTo>
                    <a:pt x="488" y="658"/>
                  </a:lnTo>
                  <a:lnTo>
                    <a:pt x="487" y="658"/>
                  </a:lnTo>
                  <a:lnTo>
                    <a:pt x="487" y="659"/>
                  </a:lnTo>
                  <a:lnTo>
                    <a:pt x="487" y="661"/>
                  </a:lnTo>
                  <a:lnTo>
                    <a:pt x="487" y="662"/>
                  </a:lnTo>
                  <a:lnTo>
                    <a:pt x="488" y="662"/>
                  </a:lnTo>
                  <a:lnTo>
                    <a:pt x="488" y="661"/>
                  </a:lnTo>
                  <a:lnTo>
                    <a:pt x="489" y="659"/>
                  </a:lnTo>
                  <a:lnTo>
                    <a:pt x="489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2" y="656"/>
                  </a:lnTo>
                  <a:close/>
                  <a:moveTo>
                    <a:pt x="488" y="793"/>
                  </a:moveTo>
                  <a:lnTo>
                    <a:pt x="489" y="793"/>
                  </a:lnTo>
                  <a:lnTo>
                    <a:pt x="489" y="792"/>
                  </a:lnTo>
                  <a:lnTo>
                    <a:pt x="488" y="793"/>
                  </a:lnTo>
                  <a:close/>
                  <a:moveTo>
                    <a:pt x="458" y="689"/>
                  </a:moveTo>
                  <a:lnTo>
                    <a:pt x="459" y="689"/>
                  </a:lnTo>
                  <a:lnTo>
                    <a:pt x="459" y="688"/>
                  </a:lnTo>
                  <a:lnTo>
                    <a:pt x="458" y="688"/>
                  </a:lnTo>
                  <a:lnTo>
                    <a:pt x="458" y="689"/>
                  </a:lnTo>
                  <a:close/>
                  <a:moveTo>
                    <a:pt x="335" y="710"/>
                  </a:moveTo>
                  <a:lnTo>
                    <a:pt x="336" y="711"/>
                  </a:lnTo>
                  <a:lnTo>
                    <a:pt x="336" y="710"/>
                  </a:lnTo>
                  <a:lnTo>
                    <a:pt x="335" y="710"/>
                  </a:lnTo>
                  <a:close/>
                  <a:moveTo>
                    <a:pt x="55" y="659"/>
                  </a:moveTo>
                  <a:lnTo>
                    <a:pt x="56" y="661"/>
                  </a:lnTo>
                  <a:lnTo>
                    <a:pt x="56" y="659"/>
                  </a:lnTo>
                  <a:lnTo>
                    <a:pt x="55" y="658"/>
                  </a:lnTo>
                  <a:lnTo>
                    <a:pt x="55" y="659"/>
                  </a:lnTo>
                  <a:close/>
                  <a:moveTo>
                    <a:pt x="58" y="663"/>
                  </a:moveTo>
                  <a:lnTo>
                    <a:pt x="55" y="663"/>
                  </a:lnTo>
                  <a:lnTo>
                    <a:pt x="56" y="664"/>
                  </a:lnTo>
                  <a:lnTo>
                    <a:pt x="58" y="664"/>
                  </a:lnTo>
                  <a:lnTo>
                    <a:pt x="58" y="663"/>
                  </a:lnTo>
                  <a:close/>
                  <a:moveTo>
                    <a:pt x="84" y="676"/>
                  </a:moveTo>
                  <a:lnTo>
                    <a:pt x="82" y="674"/>
                  </a:lnTo>
                  <a:lnTo>
                    <a:pt x="82" y="676"/>
                  </a:lnTo>
                  <a:lnTo>
                    <a:pt x="84" y="676"/>
                  </a:lnTo>
                  <a:close/>
                  <a:moveTo>
                    <a:pt x="100" y="656"/>
                  </a:moveTo>
                  <a:lnTo>
                    <a:pt x="99" y="658"/>
                  </a:lnTo>
                  <a:lnTo>
                    <a:pt x="100" y="658"/>
                  </a:lnTo>
                  <a:lnTo>
                    <a:pt x="100" y="656"/>
                  </a:lnTo>
                  <a:close/>
                  <a:moveTo>
                    <a:pt x="104" y="661"/>
                  </a:moveTo>
                  <a:lnTo>
                    <a:pt x="103" y="662"/>
                  </a:lnTo>
                  <a:lnTo>
                    <a:pt x="104" y="663"/>
                  </a:lnTo>
                  <a:lnTo>
                    <a:pt x="104" y="662"/>
                  </a:lnTo>
                  <a:lnTo>
                    <a:pt x="104" y="661"/>
                  </a:lnTo>
                  <a:close/>
                  <a:moveTo>
                    <a:pt x="105" y="656"/>
                  </a:moveTo>
                  <a:lnTo>
                    <a:pt x="104" y="658"/>
                  </a:lnTo>
                  <a:lnTo>
                    <a:pt x="104" y="656"/>
                  </a:lnTo>
                  <a:lnTo>
                    <a:pt x="103" y="656"/>
                  </a:lnTo>
                  <a:lnTo>
                    <a:pt x="103" y="658"/>
                  </a:lnTo>
                  <a:lnTo>
                    <a:pt x="104" y="658"/>
                  </a:lnTo>
                  <a:lnTo>
                    <a:pt x="104" y="659"/>
                  </a:lnTo>
                  <a:lnTo>
                    <a:pt x="105" y="658"/>
                  </a:lnTo>
                  <a:lnTo>
                    <a:pt x="105" y="656"/>
                  </a:lnTo>
                  <a:close/>
                  <a:moveTo>
                    <a:pt x="115" y="990"/>
                  </a:moveTo>
                  <a:lnTo>
                    <a:pt x="113" y="990"/>
                  </a:lnTo>
                  <a:lnTo>
                    <a:pt x="113" y="991"/>
                  </a:lnTo>
                  <a:lnTo>
                    <a:pt x="115" y="991"/>
                  </a:lnTo>
                  <a:lnTo>
                    <a:pt x="115" y="990"/>
                  </a:lnTo>
                  <a:close/>
                  <a:moveTo>
                    <a:pt x="119" y="995"/>
                  </a:moveTo>
                  <a:lnTo>
                    <a:pt x="118" y="996"/>
                  </a:lnTo>
                  <a:lnTo>
                    <a:pt x="119" y="996"/>
                  </a:lnTo>
                  <a:lnTo>
                    <a:pt x="119" y="995"/>
                  </a:lnTo>
                  <a:close/>
                  <a:moveTo>
                    <a:pt x="127" y="1019"/>
                  </a:moveTo>
                  <a:lnTo>
                    <a:pt x="126" y="1019"/>
                  </a:lnTo>
                  <a:lnTo>
                    <a:pt x="126" y="1020"/>
                  </a:lnTo>
                  <a:lnTo>
                    <a:pt x="127" y="1020"/>
                  </a:lnTo>
                  <a:lnTo>
                    <a:pt x="127" y="1019"/>
                  </a:lnTo>
                  <a:close/>
                  <a:moveTo>
                    <a:pt x="130" y="1022"/>
                  </a:moveTo>
                  <a:lnTo>
                    <a:pt x="129" y="1022"/>
                  </a:lnTo>
                  <a:lnTo>
                    <a:pt x="129" y="1024"/>
                  </a:lnTo>
                  <a:lnTo>
                    <a:pt x="130" y="1026"/>
                  </a:lnTo>
                  <a:lnTo>
                    <a:pt x="130" y="1024"/>
                  </a:lnTo>
                  <a:lnTo>
                    <a:pt x="130" y="1022"/>
                  </a:lnTo>
                  <a:close/>
                  <a:moveTo>
                    <a:pt x="131" y="1020"/>
                  </a:moveTo>
                  <a:lnTo>
                    <a:pt x="130" y="1019"/>
                  </a:lnTo>
                  <a:lnTo>
                    <a:pt x="130" y="1018"/>
                  </a:lnTo>
                  <a:lnTo>
                    <a:pt x="130" y="1017"/>
                  </a:lnTo>
                  <a:lnTo>
                    <a:pt x="129" y="1017"/>
                  </a:lnTo>
                  <a:lnTo>
                    <a:pt x="129" y="1018"/>
                  </a:lnTo>
                  <a:lnTo>
                    <a:pt x="129" y="1019"/>
                  </a:lnTo>
                  <a:lnTo>
                    <a:pt x="130" y="1019"/>
                  </a:lnTo>
                  <a:lnTo>
                    <a:pt x="130" y="1020"/>
                  </a:lnTo>
                  <a:lnTo>
                    <a:pt x="131" y="1020"/>
                  </a:lnTo>
                  <a:close/>
                  <a:moveTo>
                    <a:pt x="133" y="1019"/>
                  </a:moveTo>
                  <a:lnTo>
                    <a:pt x="132" y="1019"/>
                  </a:lnTo>
                  <a:lnTo>
                    <a:pt x="132" y="1020"/>
                  </a:lnTo>
                  <a:lnTo>
                    <a:pt x="132" y="1021"/>
                  </a:lnTo>
                  <a:lnTo>
                    <a:pt x="132" y="1022"/>
                  </a:lnTo>
                  <a:lnTo>
                    <a:pt x="133" y="1021"/>
                  </a:lnTo>
                  <a:lnTo>
                    <a:pt x="133" y="1020"/>
                  </a:lnTo>
                  <a:lnTo>
                    <a:pt x="133" y="1019"/>
                  </a:lnTo>
                  <a:close/>
                  <a:moveTo>
                    <a:pt x="134" y="1010"/>
                  </a:moveTo>
                  <a:lnTo>
                    <a:pt x="133" y="1010"/>
                  </a:lnTo>
                  <a:lnTo>
                    <a:pt x="133" y="1012"/>
                  </a:lnTo>
                  <a:lnTo>
                    <a:pt x="134" y="1010"/>
                  </a:lnTo>
                  <a:close/>
                  <a:moveTo>
                    <a:pt x="135" y="1024"/>
                  </a:moveTo>
                  <a:lnTo>
                    <a:pt x="134" y="1024"/>
                  </a:lnTo>
                  <a:lnTo>
                    <a:pt x="134" y="1026"/>
                  </a:lnTo>
                  <a:lnTo>
                    <a:pt x="135" y="1026"/>
                  </a:lnTo>
                  <a:lnTo>
                    <a:pt x="135" y="1024"/>
                  </a:lnTo>
                  <a:close/>
                  <a:moveTo>
                    <a:pt x="135" y="1012"/>
                  </a:moveTo>
                  <a:lnTo>
                    <a:pt x="134" y="1012"/>
                  </a:lnTo>
                  <a:lnTo>
                    <a:pt x="134" y="1013"/>
                  </a:lnTo>
                  <a:lnTo>
                    <a:pt x="135" y="1014"/>
                  </a:lnTo>
                  <a:lnTo>
                    <a:pt x="135" y="1013"/>
                  </a:lnTo>
                  <a:lnTo>
                    <a:pt x="135" y="1012"/>
                  </a:lnTo>
                  <a:close/>
                  <a:moveTo>
                    <a:pt x="145" y="1029"/>
                  </a:moveTo>
                  <a:lnTo>
                    <a:pt x="145" y="1028"/>
                  </a:lnTo>
                  <a:lnTo>
                    <a:pt x="144" y="1028"/>
                  </a:lnTo>
                  <a:lnTo>
                    <a:pt x="142" y="1028"/>
                  </a:lnTo>
                  <a:lnTo>
                    <a:pt x="142" y="1029"/>
                  </a:lnTo>
                  <a:lnTo>
                    <a:pt x="141" y="1029"/>
                  </a:lnTo>
                  <a:lnTo>
                    <a:pt x="141" y="1030"/>
                  </a:lnTo>
                  <a:lnTo>
                    <a:pt x="142" y="1030"/>
                  </a:lnTo>
                  <a:lnTo>
                    <a:pt x="142" y="1029"/>
                  </a:lnTo>
                  <a:lnTo>
                    <a:pt x="144" y="1029"/>
                  </a:lnTo>
                  <a:lnTo>
                    <a:pt x="145" y="1029"/>
                  </a:lnTo>
                  <a:lnTo>
                    <a:pt x="145" y="1030"/>
                  </a:lnTo>
                  <a:lnTo>
                    <a:pt x="146" y="1030"/>
                  </a:lnTo>
                  <a:lnTo>
                    <a:pt x="146" y="1029"/>
                  </a:lnTo>
                  <a:lnTo>
                    <a:pt x="145" y="1029"/>
                  </a:lnTo>
                  <a:close/>
                  <a:moveTo>
                    <a:pt x="144" y="1019"/>
                  </a:moveTo>
                  <a:lnTo>
                    <a:pt x="145" y="1020"/>
                  </a:lnTo>
                  <a:lnTo>
                    <a:pt x="145" y="1019"/>
                  </a:lnTo>
                  <a:lnTo>
                    <a:pt x="144" y="1019"/>
                  </a:lnTo>
                  <a:close/>
                  <a:moveTo>
                    <a:pt x="139" y="1029"/>
                  </a:moveTo>
                  <a:lnTo>
                    <a:pt x="140" y="1028"/>
                  </a:lnTo>
                  <a:lnTo>
                    <a:pt x="141" y="1027"/>
                  </a:lnTo>
                  <a:lnTo>
                    <a:pt x="142" y="1027"/>
                  </a:lnTo>
                  <a:lnTo>
                    <a:pt x="142" y="1026"/>
                  </a:lnTo>
                  <a:lnTo>
                    <a:pt x="142" y="1024"/>
                  </a:lnTo>
                  <a:lnTo>
                    <a:pt x="144" y="1024"/>
                  </a:lnTo>
                  <a:lnTo>
                    <a:pt x="144" y="1022"/>
                  </a:lnTo>
                  <a:lnTo>
                    <a:pt x="145" y="1022"/>
                  </a:lnTo>
                  <a:lnTo>
                    <a:pt x="145" y="1021"/>
                  </a:lnTo>
                  <a:lnTo>
                    <a:pt x="144" y="1022"/>
                  </a:lnTo>
                  <a:lnTo>
                    <a:pt x="142" y="1024"/>
                  </a:lnTo>
                  <a:lnTo>
                    <a:pt x="141" y="1024"/>
                  </a:lnTo>
                  <a:lnTo>
                    <a:pt x="141" y="1026"/>
                  </a:lnTo>
                  <a:lnTo>
                    <a:pt x="141" y="1027"/>
                  </a:lnTo>
                  <a:lnTo>
                    <a:pt x="140" y="1027"/>
                  </a:lnTo>
                  <a:lnTo>
                    <a:pt x="140" y="1028"/>
                  </a:lnTo>
                  <a:lnTo>
                    <a:pt x="139" y="1028"/>
                  </a:lnTo>
                  <a:lnTo>
                    <a:pt x="139" y="1029"/>
                  </a:lnTo>
                  <a:close/>
                  <a:moveTo>
                    <a:pt x="138" y="1032"/>
                  </a:moveTo>
                  <a:lnTo>
                    <a:pt x="139" y="1031"/>
                  </a:lnTo>
                  <a:lnTo>
                    <a:pt x="140" y="1031"/>
                  </a:lnTo>
                  <a:lnTo>
                    <a:pt x="140" y="1030"/>
                  </a:lnTo>
                  <a:lnTo>
                    <a:pt x="139" y="1030"/>
                  </a:lnTo>
                  <a:lnTo>
                    <a:pt x="139" y="1031"/>
                  </a:lnTo>
                  <a:lnTo>
                    <a:pt x="138" y="1031"/>
                  </a:lnTo>
                  <a:lnTo>
                    <a:pt x="138" y="1032"/>
                  </a:lnTo>
                  <a:close/>
                  <a:moveTo>
                    <a:pt x="138" y="1035"/>
                  </a:moveTo>
                  <a:lnTo>
                    <a:pt x="138" y="1033"/>
                  </a:lnTo>
                  <a:lnTo>
                    <a:pt x="139" y="1033"/>
                  </a:lnTo>
                  <a:lnTo>
                    <a:pt x="139" y="1032"/>
                  </a:lnTo>
                  <a:lnTo>
                    <a:pt x="138" y="1033"/>
                  </a:lnTo>
                  <a:lnTo>
                    <a:pt x="136" y="1033"/>
                  </a:lnTo>
                  <a:lnTo>
                    <a:pt x="136" y="1035"/>
                  </a:lnTo>
                  <a:lnTo>
                    <a:pt x="138" y="1035"/>
                  </a:lnTo>
                  <a:close/>
                  <a:moveTo>
                    <a:pt x="144" y="1044"/>
                  </a:moveTo>
                  <a:lnTo>
                    <a:pt x="142" y="1045"/>
                  </a:lnTo>
                  <a:lnTo>
                    <a:pt x="141" y="1045"/>
                  </a:lnTo>
                  <a:lnTo>
                    <a:pt x="140" y="1045"/>
                  </a:lnTo>
                  <a:lnTo>
                    <a:pt x="140" y="1044"/>
                  </a:lnTo>
                  <a:lnTo>
                    <a:pt x="139" y="1044"/>
                  </a:lnTo>
                  <a:lnTo>
                    <a:pt x="139" y="1045"/>
                  </a:lnTo>
                  <a:lnTo>
                    <a:pt x="140" y="1045"/>
                  </a:lnTo>
                  <a:lnTo>
                    <a:pt x="140" y="1047"/>
                  </a:lnTo>
                  <a:lnTo>
                    <a:pt x="142" y="1045"/>
                  </a:lnTo>
                  <a:lnTo>
                    <a:pt x="144" y="1045"/>
                  </a:lnTo>
                  <a:lnTo>
                    <a:pt x="144" y="1044"/>
                  </a:lnTo>
                  <a:close/>
                  <a:moveTo>
                    <a:pt x="147" y="1040"/>
                  </a:moveTo>
                  <a:lnTo>
                    <a:pt x="144" y="1038"/>
                  </a:lnTo>
                  <a:lnTo>
                    <a:pt x="141" y="1040"/>
                  </a:lnTo>
                  <a:lnTo>
                    <a:pt x="140" y="1040"/>
                  </a:lnTo>
                  <a:lnTo>
                    <a:pt x="140" y="1038"/>
                  </a:lnTo>
                  <a:lnTo>
                    <a:pt x="141" y="1037"/>
                  </a:lnTo>
                  <a:lnTo>
                    <a:pt x="141" y="1036"/>
                  </a:lnTo>
                  <a:lnTo>
                    <a:pt x="140" y="1037"/>
                  </a:lnTo>
                  <a:lnTo>
                    <a:pt x="140" y="1038"/>
                  </a:lnTo>
                  <a:lnTo>
                    <a:pt x="139" y="1040"/>
                  </a:lnTo>
                  <a:lnTo>
                    <a:pt x="139" y="1038"/>
                  </a:lnTo>
                  <a:lnTo>
                    <a:pt x="138" y="1038"/>
                  </a:lnTo>
                  <a:lnTo>
                    <a:pt x="138" y="1040"/>
                  </a:lnTo>
                  <a:lnTo>
                    <a:pt x="139" y="1040"/>
                  </a:lnTo>
                  <a:lnTo>
                    <a:pt x="139" y="1041"/>
                  </a:lnTo>
                  <a:lnTo>
                    <a:pt x="140" y="1041"/>
                  </a:lnTo>
                  <a:lnTo>
                    <a:pt x="141" y="1040"/>
                  </a:lnTo>
                  <a:lnTo>
                    <a:pt x="144" y="1040"/>
                  </a:lnTo>
                  <a:lnTo>
                    <a:pt x="147" y="1040"/>
                  </a:lnTo>
                  <a:close/>
                  <a:moveTo>
                    <a:pt x="149" y="1033"/>
                  </a:moveTo>
                  <a:lnTo>
                    <a:pt x="147" y="1032"/>
                  </a:lnTo>
                  <a:lnTo>
                    <a:pt x="147" y="1031"/>
                  </a:lnTo>
                  <a:lnTo>
                    <a:pt x="146" y="1031"/>
                  </a:lnTo>
                  <a:lnTo>
                    <a:pt x="147" y="1032"/>
                  </a:lnTo>
                  <a:lnTo>
                    <a:pt x="147" y="1033"/>
                  </a:lnTo>
                  <a:lnTo>
                    <a:pt x="149" y="1033"/>
                  </a:lnTo>
                  <a:close/>
                  <a:moveTo>
                    <a:pt x="136" y="1058"/>
                  </a:moveTo>
                  <a:lnTo>
                    <a:pt x="135" y="1056"/>
                  </a:lnTo>
                  <a:lnTo>
                    <a:pt x="135" y="1058"/>
                  </a:lnTo>
                  <a:lnTo>
                    <a:pt x="136" y="1058"/>
                  </a:lnTo>
                  <a:close/>
                  <a:moveTo>
                    <a:pt x="140" y="1061"/>
                  </a:moveTo>
                  <a:lnTo>
                    <a:pt x="139" y="1060"/>
                  </a:lnTo>
                  <a:lnTo>
                    <a:pt x="139" y="1061"/>
                  </a:lnTo>
                  <a:lnTo>
                    <a:pt x="140" y="1061"/>
                  </a:lnTo>
                  <a:close/>
                  <a:moveTo>
                    <a:pt x="154" y="1072"/>
                  </a:moveTo>
                  <a:lnTo>
                    <a:pt x="153" y="1072"/>
                  </a:lnTo>
                  <a:lnTo>
                    <a:pt x="152" y="1073"/>
                  </a:lnTo>
                  <a:lnTo>
                    <a:pt x="153" y="1073"/>
                  </a:lnTo>
                  <a:lnTo>
                    <a:pt x="154" y="1073"/>
                  </a:lnTo>
                  <a:lnTo>
                    <a:pt x="154" y="1072"/>
                  </a:lnTo>
                  <a:close/>
                  <a:moveTo>
                    <a:pt x="166" y="1083"/>
                  </a:moveTo>
                  <a:lnTo>
                    <a:pt x="167" y="1082"/>
                  </a:lnTo>
                  <a:lnTo>
                    <a:pt x="167" y="1081"/>
                  </a:lnTo>
                  <a:lnTo>
                    <a:pt x="166" y="1081"/>
                  </a:lnTo>
                  <a:lnTo>
                    <a:pt x="166" y="1082"/>
                  </a:lnTo>
                  <a:lnTo>
                    <a:pt x="166" y="1083"/>
                  </a:lnTo>
                  <a:close/>
                  <a:moveTo>
                    <a:pt x="163" y="1063"/>
                  </a:moveTo>
                  <a:lnTo>
                    <a:pt x="164" y="1063"/>
                  </a:lnTo>
                  <a:lnTo>
                    <a:pt x="163" y="1062"/>
                  </a:lnTo>
                  <a:lnTo>
                    <a:pt x="163" y="1063"/>
                  </a:lnTo>
                  <a:close/>
                  <a:moveTo>
                    <a:pt x="161" y="1056"/>
                  </a:moveTo>
                  <a:lnTo>
                    <a:pt x="160" y="1056"/>
                  </a:lnTo>
                  <a:lnTo>
                    <a:pt x="160" y="1058"/>
                  </a:lnTo>
                  <a:lnTo>
                    <a:pt x="160" y="1059"/>
                  </a:lnTo>
                  <a:lnTo>
                    <a:pt x="161" y="1059"/>
                  </a:lnTo>
                  <a:lnTo>
                    <a:pt x="161" y="1058"/>
                  </a:lnTo>
                  <a:lnTo>
                    <a:pt x="161" y="1056"/>
                  </a:lnTo>
                  <a:close/>
                  <a:moveTo>
                    <a:pt x="161" y="1050"/>
                  </a:moveTo>
                  <a:lnTo>
                    <a:pt x="160" y="1050"/>
                  </a:lnTo>
                  <a:lnTo>
                    <a:pt x="160" y="1051"/>
                  </a:lnTo>
                  <a:lnTo>
                    <a:pt x="160" y="1052"/>
                  </a:lnTo>
                  <a:lnTo>
                    <a:pt x="157" y="1052"/>
                  </a:lnTo>
                  <a:lnTo>
                    <a:pt x="157" y="1053"/>
                  </a:lnTo>
                  <a:lnTo>
                    <a:pt x="157" y="1055"/>
                  </a:lnTo>
                  <a:lnTo>
                    <a:pt x="156" y="1055"/>
                  </a:lnTo>
                  <a:lnTo>
                    <a:pt x="155" y="1056"/>
                  </a:lnTo>
                  <a:lnTo>
                    <a:pt x="155" y="1055"/>
                  </a:lnTo>
                  <a:lnTo>
                    <a:pt x="154" y="1055"/>
                  </a:lnTo>
                  <a:lnTo>
                    <a:pt x="154" y="1056"/>
                  </a:lnTo>
                  <a:lnTo>
                    <a:pt x="154" y="1058"/>
                  </a:lnTo>
                  <a:lnTo>
                    <a:pt x="155" y="1058"/>
                  </a:lnTo>
                  <a:lnTo>
                    <a:pt x="155" y="1056"/>
                  </a:lnTo>
                  <a:lnTo>
                    <a:pt x="156" y="1056"/>
                  </a:lnTo>
                  <a:lnTo>
                    <a:pt x="157" y="1056"/>
                  </a:lnTo>
                  <a:lnTo>
                    <a:pt x="157" y="1055"/>
                  </a:lnTo>
                  <a:lnTo>
                    <a:pt x="160" y="1055"/>
                  </a:lnTo>
                  <a:lnTo>
                    <a:pt x="160" y="1053"/>
                  </a:lnTo>
                  <a:lnTo>
                    <a:pt x="160" y="1052"/>
                  </a:lnTo>
                  <a:lnTo>
                    <a:pt x="161" y="1052"/>
                  </a:lnTo>
                  <a:lnTo>
                    <a:pt x="161" y="1051"/>
                  </a:lnTo>
                  <a:lnTo>
                    <a:pt x="161" y="1050"/>
                  </a:lnTo>
                  <a:close/>
                  <a:moveTo>
                    <a:pt x="167" y="1055"/>
                  </a:moveTo>
                  <a:lnTo>
                    <a:pt x="166" y="1055"/>
                  </a:lnTo>
                  <a:lnTo>
                    <a:pt x="166" y="1056"/>
                  </a:lnTo>
                  <a:lnTo>
                    <a:pt x="167" y="1055"/>
                  </a:lnTo>
                  <a:close/>
                  <a:moveTo>
                    <a:pt x="167" y="1051"/>
                  </a:moveTo>
                  <a:lnTo>
                    <a:pt x="166" y="1051"/>
                  </a:lnTo>
                  <a:lnTo>
                    <a:pt x="166" y="1052"/>
                  </a:lnTo>
                  <a:lnTo>
                    <a:pt x="166" y="1053"/>
                  </a:lnTo>
                  <a:lnTo>
                    <a:pt x="167" y="1053"/>
                  </a:lnTo>
                  <a:lnTo>
                    <a:pt x="167" y="1052"/>
                  </a:lnTo>
                  <a:lnTo>
                    <a:pt x="167" y="1051"/>
                  </a:lnTo>
                  <a:close/>
                  <a:moveTo>
                    <a:pt x="178" y="1064"/>
                  </a:moveTo>
                  <a:lnTo>
                    <a:pt x="177" y="1064"/>
                  </a:lnTo>
                  <a:lnTo>
                    <a:pt x="176" y="1063"/>
                  </a:lnTo>
                  <a:lnTo>
                    <a:pt x="176" y="1064"/>
                  </a:lnTo>
                  <a:lnTo>
                    <a:pt x="177" y="1064"/>
                  </a:lnTo>
                  <a:lnTo>
                    <a:pt x="177" y="1065"/>
                  </a:lnTo>
                  <a:lnTo>
                    <a:pt x="176" y="1066"/>
                  </a:lnTo>
                  <a:lnTo>
                    <a:pt x="177" y="1066"/>
                  </a:lnTo>
                  <a:lnTo>
                    <a:pt x="178" y="1066"/>
                  </a:lnTo>
                  <a:lnTo>
                    <a:pt x="178" y="1065"/>
                  </a:lnTo>
                  <a:lnTo>
                    <a:pt x="178" y="1064"/>
                  </a:lnTo>
                  <a:close/>
                  <a:moveTo>
                    <a:pt x="180" y="1072"/>
                  </a:moveTo>
                  <a:lnTo>
                    <a:pt x="179" y="1073"/>
                  </a:lnTo>
                  <a:lnTo>
                    <a:pt x="180" y="1073"/>
                  </a:lnTo>
                  <a:lnTo>
                    <a:pt x="180" y="1072"/>
                  </a:lnTo>
                  <a:close/>
                  <a:moveTo>
                    <a:pt x="187" y="1076"/>
                  </a:moveTo>
                  <a:lnTo>
                    <a:pt x="186" y="1077"/>
                  </a:lnTo>
                  <a:lnTo>
                    <a:pt x="185" y="1077"/>
                  </a:lnTo>
                  <a:lnTo>
                    <a:pt x="185" y="1078"/>
                  </a:lnTo>
                  <a:lnTo>
                    <a:pt x="186" y="1078"/>
                  </a:lnTo>
                  <a:lnTo>
                    <a:pt x="187" y="1077"/>
                  </a:lnTo>
                  <a:lnTo>
                    <a:pt x="187" y="1076"/>
                  </a:lnTo>
                  <a:close/>
                  <a:moveTo>
                    <a:pt x="454" y="702"/>
                  </a:moveTo>
                  <a:lnTo>
                    <a:pt x="453" y="702"/>
                  </a:lnTo>
                  <a:lnTo>
                    <a:pt x="453" y="701"/>
                  </a:lnTo>
                  <a:lnTo>
                    <a:pt x="453" y="700"/>
                  </a:lnTo>
                  <a:lnTo>
                    <a:pt x="453" y="699"/>
                  </a:lnTo>
                  <a:lnTo>
                    <a:pt x="453" y="698"/>
                  </a:lnTo>
                  <a:lnTo>
                    <a:pt x="452" y="698"/>
                  </a:lnTo>
                  <a:lnTo>
                    <a:pt x="451" y="698"/>
                  </a:lnTo>
                  <a:lnTo>
                    <a:pt x="450" y="697"/>
                  </a:lnTo>
                  <a:lnTo>
                    <a:pt x="449" y="696"/>
                  </a:lnTo>
                  <a:lnTo>
                    <a:pt x="449" y="695"/>
                  </a:lnTo>
                  <a:lnTo>
                    <a:pt x="447" y="695"/>
                  </a:lnTo>
                  <a:lnTo>
                    <a:pt x="447" y="696"/>
                  </a:lnTo>
                  <a:lnTo>
                    <a:pt x="446" y="696"/>
                  </a:lnTo>
                  <a:lnTo>
                    <a:pt x="444" y="697"/>
                  </a:lnTo>
                  <a:lnTo>
                    <a:pt x="444" y="696"/>
                  </a:lnTo>
                  <a:lnTo>
                    <a:pt x="443" y="697"/>
                  </a:lnTo>
                  <a:lnTo>
                    <a:pt x="443" y="698"/>
                  </a:lnTo>
                  <a:lnTo>
                    <a:pt x="443" y="699"/>
                  </a:lnTo>
                  <a:lnTo>
                    <a:pt x="442" y="699"/>
                  </a:lnTo>
                  <a:lnTo>
                    <a:pt x="443" y="701"/>
                  </a:lnTo>
                  <a:lnTo>
                    <a:pt x="444" y="701"/>
                  </a:lnTo>
                  <a:lnTo>
                    <a:pt x="444" y="702"/>
                  </a:lnTo>
                  <a:lnTo>
                    <a:pt x="444" y="704"/>
                  </a:lnTo>
                  <a:lnTo>
                    <a:pt x="446" y="704"/>
                  </a:lnTo>
                  <a:lnTo>
                    <a:pt x="447" y="704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50" y="707"/>
                  </a:lnTo>
                  <a:lnTo>
                    <a:pt x="451" y="705"/>
                  </a:lnTo>
                  <a:lnTo>
                    <a:pt x="452" y="704"/>
                  </a:lnTo>
                  <a:lnTo>
                    <a:pt x="452" y="705"/>
                  </a:lnTo>
                  <a:lnTo>
                    <a:pt x="453" y="705"/>
                  </a:lnTo>
                  <a:lnTo>
                    <a:pt x="453" y="704"/>
                  </a:lnTo>
                  <a:lnTo>
                    <a:pt x="454" y="704"/>
                  </a:lnTo>
                  <a:lnTo>
                    <a:pt x="454" y="702"/>
                  </a:lnTo>
                  <a:close/>
                  <a:moveTo>
                    <a:pt x="469" y="730"/>
                  </a:moveTo>
                  <a:lnTo>
                    <a:pt x="467" y="730"/>
                  </a:lnTo>
                  <a:lnTo>
                    <a:pt x="467" y="731"/>
                  </a:lnTo>
                  <a:lnTo>
                    <a:pt x="469" y="731"/>
                  </a:lnTo>
                  <a:lnTo>
                    <a:pt x="469" y="730"/>
                  </a:lnTo>
                  <a:close/>
                  <a:moveTo>
                    <a:pt x="473" y="722"/>
                  </a:moveTo>
                  <a:lnTo>
                    <a:pt x="472" y="722"/>
                  </a:lnTo>
                  <a:lnTo>
                    <a:pt x="472" y="723"/>
                  </a:lnTo>
                  <a:lnTo>
                    <a:pt x="471" y="723"/>
                  </a:lnTo>
                  <a:lnTo>
                    <a:pt x="470" y="724"/>
                  </a:lnTo>
                  <a:lnTo>
                    <a:pt x="469" y="723"/>
                  </a:lnTo>
                  <a:lnTo>
                    <a:pt x="467" y="723"/>
                  </a:lnTo>
                  <a:lnTo>
                    <a:pt x="466" y="724"/>
                  </a:lnTo>
                  <a:lnTo>
                    <a:pt x="466" y="723"/>
                  </a:lnTo>
                  <a:lnTo>
                    <a:pt x="466" y="722"/>
                  </a:lnTo>
                  <a:lnTo>
                    <a:pt x="465" y="722"/>
                  </a:lnTo>
                  <a:lnTo>
                    <a:pt x="465" y="723"/>
                  </a:lnTo>
                  <a:lnTo>
                    <a:pt x="464" y="723"/>
                  </a:lnTo>
                  <a:lnTo>
                    <a:pt x="464" y="722"/>
                  </a:lnTo>
                  <a:lnTo>
                    <a:pt x="463" y="723"/>
                  </a:lnTo>
                  <a:lnTo>
                    <a:pt x="463" y="722"/>
                  </a:lnTo>
                  <a:lnTo>
                    <a:pt x="463" y="720"/>
                  </a:lnTo>
                  <a:lnTo>
                    <a:pt x="461" y="720"/>
                  </a:lnTo>
                  <a:lnTo>
                    <a:pt x="461" y="719"/>
                  </a:lnTo>
                  <a:lnTo>
                    <a:pt x="460" y="720"/>
                  </a:lnTo>
                  <a:lnTo>
                    <a:pt x="460" y="722"/>
                  </a:lnTo>
                  <a:lnTo>
                    <a:pt x="461" y="722"/>
                  </a:lnTo>
                  <a:lnTo>
                    <a:pt x="463" y="723"/>
                  </a:lnTo>
                  <a:lnTo>
                    <a:pt x="463" y="724"/>
                  </a:lnTo>
                  <a:lnTo>
                    <a:pt x="464" y="725"/>
                  </a:lnTo>
                  <a:lnTo>
                    <a:pt x="464" y="727"/>
                  </a:lnTo>
                  <a:lnTo>
                    <a:pt x="465" y="727"/>
                  </a:lnTo>
                  <a:lnTo>
                    <a:pt x="466" y="729"/>
                  </a:lnTo>
                  <a:lnTo>
                    <a:pt x="467" y="729"/>
                  </a:lnTo>
                  <a:lnTo>
                    <a:pt x="466" y="728"/>
                  </a:lnTo>
                  <a:lnTo>
                    <a:pt x="466" y="727"/>
                  </a:lnTo>
                  <a:lnTo>
                    <a:pt x="465" y="727"/>
                  </a:lnTo>
                  <a:lnTo>
                    <a:pt x="465" y="725"/>
                  </a:lnTo>
                  <a:lnTo>
                    <a:pt x="464" y="725"/>
                  </a:lnTo>
                  <a:lnTo>
                    <a:pt x="464" y="724"/>
                  </a:lnTo>
                  <a:lnTo>
                    <a:pt x="465" y="724"/>
                  </a:lnTo>
                  <a:lnTo>
                    <a:pt x="465" y="723"/>
                  </a:lnTo>
                  <a:lnTo>
                    <a:pt x="466" y="724"/>
                  </a:lnTo>
                  <a:lnTo>
                    <a:pt x="467" y="724"/>
                  </a:lnTo>
                  <a:lnTo>
                    <a:pt x="467" y="725"/>
                  </a:lnTo>
                  <a:lnTo>
                    <a:pt x="469" y="724"/>
                  </a:lnTo>
                  <a:lnTo>
                    <a:pt x="470" y="724"/>
                  </a:lnTo>
                  <a:lnTo>
                    <a:pt x="470" y="725"/>
                  </a:lnTo>
                  <a:lnTo>
                    <a:pt x="471" y="724"/>
                  </a:lnTo>
                  <a:lnTo>
                    <a:pt x="472" y="725"/>
                  </a:lnTo>
                  <a:lnTo>
                    <a:pt x="472" y="724"/>
                  </a:lnTo>
                  <a:lnTo>
                    <a:pt x="473" y="724"/>
                  </a:lnTo>
                  <a:lnTo>
                    <a:pt x="473" y="723"/>
                  </a:lnTo>
                  <a:lnTo>
                    <a:pt x="473" y="722"/>
                  </a:lnTo>
                  <a:close/>
                  <a:moveTo>
                    <a:pt x="483" y="921"/>
                  </a:moveTo>
                  <a:lnTo>
                    <a:pt x="482" y="921"/>
                  </a:lnTo>
                  <a:lnTo>
                    <a:pt x="482" y="922"/>
                  </a:lnTo>
                  <a:lnTo>
                    <a:pt x="483" y="921"/>
                  </a:lnTo>
                  <a:close/>
                  <a:moveTo>
                    <a:pt x="484" y="912"/>
                  </a:moveTo>
                  <a:lnTo>
                    <a:pt x="483" y="913"/>
                  </a:lnTo>
                  <a:lnTo>
                    <a:pt x="483" y="914"/>
                  </a:lnTo>
                  <a:lnTo>
                    <a:pt x="483" y="915"/>
                  </a:lnTo>
                  <a:lnTo>
                    <a:pt x="483" y="916"/>
                  </a:lnTo>
                  <a:lnTo>
                    <a:pt x="483" y="917"/>
                  </a:lnTo>
                  <a:lnTo>
                    <a:pt x="484" y="917"/>
                  </a:lnTo>
                  <a:lnTo>
                    <a:pt x="484" y="916"/>
                  </a:lnTo>
                  <a:lnTo>
                    <a:pt x="484" y="915"/>
                  </a:lnTo>
                  <a:lnTo>
                    <a:pt x="484" y="914"/>
                  </a:lnTo>
                  <a:lnTo>
                    <a:pt x="483" y="914"/>
                  </a:lnTo>
                  <a:lnTo>
                    <a:pt x="484" y="913"/>
                  </a:lnTo>
                  <a:lnTo>
                    <a:pt x="484" y="912"/>
                  </a:lnTo>
                  <a:close/>
                  <a:moveTo>
                    <a:pt x="503" y="945"/>
                  </a:moveTo>
                  <a:lnTo>
                    <a:pt x="501" y="945"/>
                  </a:lnTo>
                  <a:lnTo>
                    <a:pt x="501" y="946"/>
                  </a:lnTo>
                  <a:lnTo>
                    <a:pt x="503" y="946"/>
                  </a:lnTo>
                  <a:lnTo>
                    <a:pt x="503" y="945"/>
                  </a:lnTo>
                  <a:close/>
                  <a:moveTo>
                    <a:pt x="711" y="852"/>
                  </a:moveTo>
                  <a:lnTo>
                    <a:pt x="712" y="852"/>
                  </a:lnTo>
                  <a:lnTo>
                    <a:pt x="712" y="850"/>
                  </a:lnTo>
                  <a:lnTo>
                    <a:pt x="711" y="850"/>
                  </a:lnTo>
                  <a:lnTo>
                    <a:pt x="711" y="852"/>
                  </a:lnTo>
                  <a:close/>
                  <a:moveTo>
                    <a:pt x="641" y="1047"/>
                  </a:moveTo>
                  <a:lnTo>
                    <a:pt x="642" y="1048"/>
                  </a:lnTo>
                  <a:lnTo>
                    <a:pt x="642" y="1047"/>
                  </a:lnTo>
                  <a:lnTo>
                    <a:pt x="641" y="1047"/>
                  </a:lnTo>
                  <a:close/>
                  <a:moveTo>
                    <a:pt x="634" y="1050"/>
                  </a:moveTo>
                  <a:lnTo>
                    <a:pt x="635" y="1051"/>
                  </a:lnTo>
                  <a:lnTo>
                    <a:pt x="636" y="1052"/>
                  </a:lnTo>
                  <a:lnTo>
                    <a:pt x="636" y="1053"/>
                  </a:lnTo>
                  <a:lnTo>
                    <a:pt x="637" y="1053"/>
                  </a:lnTo>
                  <a:lnTo>
                    <a:pt x="636" y="1052"/>
                  </a:lnTo>
                  <a:lnTo>
                    <a:pt x="636" y="1051"/>
                  </a:lnTo>
                  <a:lnTo>
                    <a:pt x="635" y="1051"/>
                  </a:lnTo>
                  <a:lnTo>
                    <a:pt x="635" y="1050"/>
                  </a:lnTo>
                  <a:lnTo>
                    <a:pt x="634" y="1050"/>
                  </a:lnTo>
                  <a:close/>
                  <a:moveTo>
                    <a:pt x="620" y="1050"/>
                  </a:moveTo>
                  <a:lnTo>
                    <a:pt x="621" y="1050"/>
                  </a:lnTo>
                  <a:lnTo>
                    <a:pt x="622" y="1049"/>
                  </a:lnTo>
                  <a:lnTo>
                    <a:pt x="622" y="1048"/>
                  </a:lnTo>
                  <a:lnTo>
                    <a:pt x="621" y="1049"/>
                  </a:lnTo>
                  <a:lnTo>
                    <a:pt x="620" y="1050"/>
                  </a:lnTo>
                  <a:close/>
                  <a:moveTo>
                    <a:pt x="691" y="1135"/>
                  </a:moveTo>
                  <a:lnTo>
                    <a:pt x="689" y="1135"/>
                  </a:lnTo>
                  <a:lnTo>
                    <a:pt x="689" y="1136"/>
                  </a:lnTo>
                  <a:lnTo>
                    <a:pt x="691" y="1136"/>
                  </a:lnTo>
                  <a:lnTo>
                    <a:pt x="691" y="1135"/>
                  </a:lnTo>
                  <a:close/>
                  <a:moveTo>
                    <a:pt x="693" y="1136"/>
                  </a:moveTo>
                  <a:lnTo>
                    <a:pt x="694" y="1135"/>
                  </a:lnTo>
                  <a:lnTo>
                    <a:pt x="695" y="1134"/>
                  </a:lnTo>
                  <a:lnTo>
                    <a:pt x="694" y="1134"/>
                  </a:lnTo>
                  <a:lnTo>
                    <a:pt x="694" y="1135"/>
                  </a:lnTo>
                  <a:lnTo>
                    <a:pt x="693" y="1135"/>
                  </a:lnTo>
                  <a:lnTo>
                    <a:pt x="693" y="1136"/>
                  </a:lnTo>
                  <a:lnTo>
                    <a:pt x="692" y="1136"/>
                  </a:lnTo>
                  <a:lnTo>
                    <a:pt x="692" y="1138"/>
                  </a:lnTo>
                  <a:lnTo>
                    <a:pt x="693" y="1136"/>
                  </a:lnTo>
                  <a:close/>
                  <a:moveTo>
                    <a:pt x="698" y="1136"/>
                  </a:moveTo>
                  <a:lnTo>
                    <a:pt x="697" y="1136"/>
                  </a:lnTo>
                  <a:lnTo>
                    <a:pt x="695" y="1136"/>
                  </a:lnTo>
                  <a:lnTo>
                    <a:pt x="694" y="1136"/>
                  </a:lnTo>
                  <a:lnTo>
                    <a:pt x="693" y="1138"/>
                  </a:lnTo>
                  <a:lnTo>
                    <a:pt x="693" y="1139"/>
                  </a:lnTo>
                  <a:lnTo>
                    <a:pt x="693" y="1140"/>
                  </a:lnTo>
                  <a:lnTo>
                    <a:pt x="694" y="1139"/>
                  </a:lnTo>
                  <a:lnTo>
                    <a:pt x="695" y="1138"/>
                  </a:lnTo>
                  <a:lnTo>
                    <a:pt x="697" y="1138"/>
                  </a:lnTo>
                  <a:lnTo>
                    <a:pt x="698" y="1138"/>
                  </a:lnTo>
                  <a:lnTo>
                    <a:pt x="698" y="1136"/>
                  </a:lnTo>
                  <a:close/>
                  <a:moveTo>
                    <a:pt x="701" y="1129"/>
                  </a:moveTo>
                  <a:lnTo>
                    <a:pt x="700" y="1131"/>
                  </a:lnTo>
                  <a:lnTo>
                    <a:pt x="699" y="1131"/>
                  </a:lnTo>
                  <a:lnTo>
                    <a:pt x="699" y="1132"/>
                  </a:lnTo>
                  <a:lnTo>
                    <a:pt x="698" y="1133"/>
                  </a:lnTo>
                  <a:lnTo>
                    <a:pt x="698" y="1134"/>
                  </a:lnTo>
                  <a:lnTo>
                    <a:pt x="699" y="1134"/>
                  </a:lnTo>
                  <a:lnTo>
                    <a:pt x="699" y="1133"/>
                  </a:lnTo>
                  <a:lnTo>
                    <a:pt x="700" y="1131"/>
                  </a:lnTo>
                  <a:lnTo>
                    <a:pt x="701" y="1131"/>
                  </a:lnTo>
                  <a:lnTo>
                    <a:pt x="701" y="1129"/>
                  </a:lnTo>
                  <a:close/>
                  <a:moveTo>
                    <a:pt x="706" y="1124"/>
                  </a:moveTo>
                  <a:lnTo>
                    <a:pt x="704" y="1124"/>
                  </a:lnTo>
                  <a:lnTo>
                    <a:pt x="703" y="1124"/>
                  </a:lnTo>
                  <a:lnTo>
                    <a:pt x="703" y="1125"/>
                  </a:lnTo>
                  <a:lnTo>
                    <a:pt x="702" y="1127"/>
                  </a:lnTo>
                  <a:lnTo>
                    <a:pt x="701" y="1128"/>
                  </a:lnTo>
                  <a:lnTo>
                    <a:pt x="702" y="1128"/>
                  </a:lnTo>
                  <a:lnTo>
                    <a:pt x="702" y="1127"/>
                  </a:lnTo>
                  <a:lnTo>
                    <a:pt x="703" y="1127"/>
                  </a:lnTo>
                  <a:lnTo>
                    <a:pt x="704" y="1127"/>
                  </a:lnTo>
                  <a:lnTo>
                    <a:pt x="706" y="1125"/>
                  </a:lnTo>
                  <a:lnTo>
                    <a:pt x="706" y="1124"/>
                  </a:lnTo>
                  <a:close/>
                  <a:moveTo>
                    <a:pt x="710" y="1122"/>
                  </a:moveTo>
                  <a:lnTo>
                    <a:pt x="709" y="1122"/>
                  </a:lnTo>
                  <a:lnTo>
                    <a:pt x="707" y="1124"/>
                  </a:lnTo>
                  <a:lnTo>
                    <a:pt x="709" y="1123"/>
                  </a:lnTo>
                  <a:lnTo>
                    <a:pt x="710" y="1122"/>
                  </a:lnTo>
                  <a:close/>
                  <a:moveTo>
                    <a:pt x="712" y="1120"/>
                  </a:moveTo>
                  <a:lnTo>
                    <a:pt x="711" y="1120"/>
                  </a:lnTo>
                  <a:lnTo>
                    <a:pt x="711" y="1121"/>
                  </a:lnTo>
                  <a:lnTo>
                    <a:pt x="712" y="1121"/>
                  </a:lnTo>
                  <a:lnTo>
                    <a:pt x="712" y="1120"/>
                  </a:lnTo>
                  <a:close/>
                  <a:moveTo>
                    <a:pt x="723" y="1115"/>
                  </a:moveTo>
                  <a:lnTo>
                    <a:pt x="722" y="1117"/>
                  </a:lnTo>
                  <a:lnTo>
                    <a:pt x="720" y="1118"/>
                  </a:lnTo>
                  <a:lnTo>
                    <a:pt x="718" y="1118"/>
                  </a:lnTo>
                  <a:lnTo>
                    <a:pt x="718" y="1119"/>
                  </a:lnTo>
                  <a:lnTo>
                    <a:pt x="720" y="1118"/>
                  </a:lnTo>
                  <a:lnTo>
                    <a:pt x="722" y="1118"/>
                  </a:lnTo>
                  <a:lnTo>
                    <a:pt x="722" y="1117"/>
                  </a:lnTo>
                  <a:lnTo>
                    <a:pt x="723" y="1117"/>
                  </a:lnTo>
                  <a:lnTo>
                    <a:pt x="723" y="1115"/>
                  </a:lnTo>
                  <a:close/>
                  <a:moveTo>
                    <a:pt x="727" y="1093"/>
                  </a:moveTo>
                  <a:lnTo>
                    <a:pt x="726" y="1092"/>
                  </a:lnTo>
                  <a:lnTo>
                    <a:pt x="726" y="1093"/>
                  </a:lnTo>
                  <a:lnTo>
                    <a:pt x="725" y="1093"/>
                  </a:lnTo>
                  <a:lnTo>
                    <a:pt x="725" y="1094"/>
                  </a:lnTo>
                  <a:lnTo>
                    <a:pt x="726" y="1094"/>
                  </a:lnTo>
                  <a:lnTo>
                    <a:pt x="726" y="1093"/>
                  </a:lnTo>
                  <a:lnTo>
                    <a:pt x="727" y="1093"/>
                  </a:lnTo>
                  <a:close/>
                  <a:moveTo>
                    <a:pt x="735" y="1095"/>
                  </a:moveTo>
                  <a:lnTo>
                    <a:pt x="734" y="1094"/>
                  </a:lnTo>
                  <a:lnTo>
                    <a:pt x="733" y="1094"/>
                  </a:lnTo>
                  <a:lnTo>
                    <a:pt x="732" y="1094"/>
                  </a:lnTo>
                  <a:lnTo>
                    <a:pt x="731" y="1093"/>
                  </a:lnTo>
                  <a:lnTo>
                    <a:pt x="729" y="1093"/>
                  </a:lnTo>
                  <a:lnTo>
                    <a:pt x="731" y="1094"/>
                  </a:lnTo>
                  <a:lnTo>
                    <a:pt x="732" y="1094"/>
                  </a:lnTo>
                  <a:lnTo>
                    <a:pt x="732" y="1095"/>
                  </a:lnTo>
                  <a:lnTo>
                    <a:pt x="733" y="1095"/>
                  </a:lnTo>
                  <a:lnTo>
                    <a:pt x="734" y="1095"/>
                  </a:lnTo>
                  <a:lnTo>
                    <a:pt x="735" y="1095"/>
                  </a:lnTo>
                  <a:close/>
                  <a:moveTo>
                    <a:pt x="745" y="926"/>
                  </a:moveTo>
                  <a:lnTo>
                    <a:pt x="744" y="927"/>
                  </a:lnTo>
                  <a:lnTo>
                    <a:pt x="745" y="927"/>
                  </a:lnTo>
                  <a:lnTo>
                    <a:pt x="745" y="926"/>
                  </a:lnTo>
                  <a:close/>
                  <a:moveTo>
                    <a:pt x="752" y="921"/>
                  </a:moveTo>
                  <a:lnTo>
                    <a:pt x="750" y="922"/>
                  </a:lnTo>
                  <a:lnTo>
                    <a:pt x="750" y="923"/>
                  </a:lnTo>
                  <a:lnTo>
                    <a:pt x="750" y="924"/>
                  </a:lnTo>
                  <a:lnTo>
                    <a:pt x="749" y="925"/>
                  </a:lnTo>
                  <a:lnTo>
                    <a:pt x="747" y="925"/>
                  </a:lnTo>
                  <a:lnTo>
                    <a:pt x="746" y="926"/>
                  </a:lnTo>
                  <a:lnTo>
                    <a:pt x="747" y="926"/>
                  </a:lnTo>
                  <a:lnTo>
                    <a:pt x="748" y="926"/>
                  </a:lnTo>
                  <a:lnTo>
                    <a:pt x="749" y="925"/>
                  </a:lnTo>
                  <a:lnTo>
                    <a:pt x="750" y="925"/>
                  </a:lnTo>
                  <a:lnTo>
                    <a:pt x="750" y="924"/>
                  </a:lnTo>
                  <a:lnTo>
                    <a:pt x="752" y="923"/>
                  </a:lnTo>
                  <a:lnTo>
                    <a:pt x="752" y="922"/>
                  </a:lnTo>
                  <a:lnTo>
                    <a:pt x="752" y="921"/>
                  </a:lnTo>
                  <a:close/>
                  <a:moveTo>
                    <a:pt x="777" y="913"/>
                  </a:moveTo>
                  <a:lnTo>
                    <a:pt x="775" y="913"/>
                  </a:lnTo>
                  <a:lnTo>
                    <a:pt x="775" y="912"/>
                  </a:lnTo>
                  <a:lnTo>
                    <a:pt x="774" y="912"/>
                  </a:lnTo>
                  <a:lnTo>
                    <a:pt x="774" y="913"/>
                  </a:lnTo>
                  <a:lnTo>
                    <a:pt x="775" y="913"/>
                  </a:lnTo>
                  <a:lnTo>
                    <a:pt x="775" y="914"/>
                  </a:lnTo>
                  <a:lnTo>
                    <a:pt x="775" y="915"/>
                  </a:lnTo>
                  <a:lnTo>
                    <a:pt x="777" y="915"/>
                  </a:lnTo>
                  <a:lnTo>
                    <a:pt x="777" y="914"/>
                  </a:lnTo>
                  <a:lnTo>
                    <a:pt x="777" y="913"/>
                  </a:lnTo>
                  <a:close/>
                  <a:moveTo>
                    <a:pt x="786" y="890"/>
                  </a:moveTo>
                  <a:lnTo>
                    <a:pt x="785" y="890"/>
                  </a:lnTo>
                  <a:lnTo>
                    <a:pt x="785" y="891"/>
                  </a:lnTo>
                  <a:lnTo>
                    <a:pt x="786" y="891"/>
                  </a:lnTo>
                  <a:lnTo>
                    <a:pt x="786" y="890"/>
                  </a:lnTo>
                  <a:close/>
                  <a:moveTo>
                    <a:pt x="789" y="884"/>
                  </a:moveTo>
                  <a:lnTo>
                    <a:pt x="787" y="884"/>
                  </a:lnTo>
                  <a:lnTo>
                    <a:pt x="787" y="885"/>
                  </a:lnTo>
                  <a:lnTo>
                    <a:pt x="789" y="884"/>
                  </a:lnTo>
                  <a:close/>
                  <a:moveTo>
                    <a:pt x="795" y="894"/>
                  </a:moveTo>
                  <a:lnTo>
                    <a:pt x="794" y="894"/>
                  </a:lnTo>
                  <a:lnTo>
                    <a:pt x="794" y="895"/>
                  </a:lnTo>
                  <a:lnTo>
                    <a:pt x="795" y="894"/>
                  </a:lnTo>
                  <a:close/>
                  <a:moveTo>
                    <a:pt x="798" y="905"/>
                  </a:moveTo>
                  <a:lnTo>
                    <a:pt x="797" y="904"/>
                  </a:lnTo>
                  <a:lnTo>
                    <a:pt x="795" y="904"/>
                  </a:lnTo>
                  <a:lnTo>
                    <a:pt x="795" y="905"/>
                  </a:lnTo>
                  <a:lnTo>
                    <a:pt x="797" y="905"/>
                  </a:lnTo>
                  <a:lnTo>
                    <a:pt x="798" y="905"/>
                  </a:lnTo>
                  <a:close/>
                  <a:moveTo>
                    <a:pt x="804" y="925"/>
                  </a:moveTo>
                  <a:lnTo>
                    <a:pt x="805" y="924"/>
                  </a:lnTo>
                  <a:lnTo>
                    <a:pt x="804" y="924"/>
                  </a:lnTo>
                  <a:lnTo>
                    <a:pt x="804" y="925"/>
                  </a:lnTo>
                  <a:lnTo>
                    <a:pt x="803" y="926"/>
                  </a:lnTo>
                  <a:lnTo>
                    <a:pt x="805" y="925"/>
                  </a:lnTo>
                  <a:lnTo>
                    <a:pt x="804" y="925"/>
                  </a:lnTo>
                  <a:close/>
                  <a:moveTo>
                    <a:pt x="807" y="923"/>
                  </a:moveTo>
                  <a:lnTo>
                    <a:pt x="806" y="923"/>
                  </a:lnTo>
                  <a:lnTo>
                    <a:pt x="806" y="924"/>
                  </a:lnTo>
                  <a:lnTo>
                    <a:pt x="807" y="923"/>
                  </a:lnTo>
                  <a:close/>
                  <a:moveTo>
                    <a:pt x="808" y="921"/>
                  </a:moveTo>
                  <a:lnTo>
                    <a:pt x="807" y="921"/>
                  </a:lnTo>
                  <a:lnTo>
                    <a:pt x="807" y="922"/>
                  </a:lnTo>
                  <a:lnTo>
                    <a:pt x="808" y="921"/>
                  </a:lnTo>
                  <a:close/>
                  <a:moveTo>
                    <a:pt x="841" y="999"/>
                  </a:moveTo>
                  <a:lnTo>
                    <a:pt x="843" y="999"/>
                  </a:lnTo>
                  <a:lnTo>
                    <a:pt x="844" y="999"/>
                  </a:lnTo>
                  <a:lnTo>
                    <a:pt x="847" y="998"/>
                  </a:lnTo>
                  <a:lnTo>
                    <a:pt x="848" y="998"/>
                  </a:lnTo>
                  <a:lnTo>
                    <a:pt x="850" y="997"/>
                  </a:lnTo>
                  <a:lnTo>
                    <a:pt x="849" y="997"/>
                  </a:lnTo>
                  <a:lnTo>
                    <a:pt x="848" y="997"/>
                  </a:lnTo>
                  <a:lnTo>
                    <a:pt x="847" y="998"/>
                  </a:lnTo>
                  <a:lnTo>
                    <a:pt x="846" y="998"/>
                  </a:lnTo>
                  <a:lnTo>
                    <a:pt x="844" y="998"/>
                  </a:lnTo>
                  <a:lnTo>
                    <a:pt x="843" y="998"/>
                  </a:lnTo>
                  <a:lnTo>
                    <a:pt x="841" y="998"/>
                  </a:lnTo>
                  <a:lnTo>
                    <a:pt x="841" y="999"/>
                  </a:lnTo>
                  <a:close/>
                  <a:moveTo>
                    <a:pt x="838" y="986"/>
                  </a:moveTo>
                  <a:lnTo>
                    <a:pt x="839" y="986"/>
                  </a:lnTo>
                  <a:lnTo>
                    <a:pt x="839" y="985"/>
                  </a:lnTo>
                  <a:lnTo>
                    <a:pt x="838" y="986"/>
                  </a:lnTo>
                  <a:close/>
                  <a:moveTo>
                    <a:pt x="836" y="980"/>
                  </a:moveTo>
                  <a:lnTo>
                    <a:pt x="837" y="980"/>
                  </a:lnTo>
                  <a:lnTo>
                    <a:pt x="837" y="978"/>
                  </a:lnTo>
                  <a:lnTo>
                    <a:pt x="836" y="980"/>
                  </a:lnTo>
                  <a:close/>
                  <a:moveTo>
                    <a:pt x="835" y="982"/>
                  </a:moveTo>
                  <a:lnTo>
                    <a:pt x="836" y="981"/>
                  </a:lnTo>
                  <a:lnTo>
                    <a:pt x="835" y="980"/>
                  </a:lnTo>
                  <a:lnTo>
                    <a:pt x="835" y="981"/>
                  </a:lnTo>
                  <a:lnTo>
                    <a:pt x="835" y="982"/>
                  </a:lnTo>
                  <a:close/>
                  <a:moveTo>
                    <a:pt x="843" y="1006"/>
                  </a:moveTo>
                  <a:lnTo>
                    <a:pt x="844" y="1006"/>
                  </a:lnTo>
                  <a:lnTo>
                    <a:pt x="844" y="1005"/>
                  </a:lnTo>
                  <a:lnTo>
                    <a:pt x="846" y="1005"/>
                  </a:lnTo>
                  <a:lnTo>
                    <a:pt x="847" y="1005"/>
                  </a:lnTo>
                  <a:lnTo>
                    <a:pt x="847" y="1004"/>
                  </a:lnTo>
                  <a:lnTo>
                    <a:pt x="848" y="1004"/>
                  </a:lnTo>
                  <a:lnTo>
                    <a:pt x="848" y="1003"/>
                  </a:lnTo>
                  <a:lnTo>
                    <a:pt x="848" y="1002"/>
                  </a:lnTo>
                  <a:lnTo>
                    <a:pt x="849" y="1002"/>
                  </a:lnTo>
                  <a:lnTo>
                    <a:pt x="849" y="1001"/>
                  </a:lnTo>
                  <a:lnTo>
                    <a:pt x="850" y="1001"/>
                  </a:lnTo>
                  <a:lnTo>
                    <a:pt x="851" y="1001"/>
                  </a:lnTo>
                  <a:lnTo>
                    <a:pt x="852" y="999"/>
                  </a:lnTo>
                  <a:lnTo>
                    <a:pt x="854" y="998"/>
                  </a:lnTo>
                  <a:lnTo>
                    <a:pt x="853" y="997"/>
                  </a:lnTo>
                  <a:lnTo>
                    <a:pt x="852" y="997"/>
                  </a:lnTo>
                  <a:lnTo>
                    <a:pt x="852" y="996"/>
                  </a:lnTo>
                  <a:lnTo>
                    <a:pt x="851" y="997"/>
                  </a:lnTo>
                  <a:lnTo>
                    <a:pt x="852" y="997"/>
                  </a:lnTo>
                  <a:lnTo>
                    <a:pt x="852" y="998"/>
                  </a:lnTo>
                  <a:lnTo>
                    <a:pt x="851" y="999"/>
                  </a:lnTo>
                  <a:lnTo>
                    <a:pt x="849" y="998"/>
                  </a:lnTo>
                  <a:lnTo>
                    <a:pt x="848" y="999"/>
                  </a:lnTo>
                  <a:lnTo>
                    <a:pt x="849" y="999"/>
                  </a:lnTo>
                  <a:lnTo>
                    <a:pt x="848" y="1001"/>
                  </a:lnTo>
                  <a:lnTo>
                    <a:pt x="847" y="1001"/>
                  </a:lnTo>
                  <a:lnTo>
                    <a:pt x="846" y="1001"/>
                  </a:lnTo>
                  <a:lnTo>
                    <a:pt x="844" y="1002"/>
                  </a:lnTo>
                  <a:lnTo>
                    <a:pt x="843" y="1003"/>
                  </a:lnTo>
                  <a:lnTo>
                    <a:pt x="841" y="1003"/>
                  </a:lnTo>
                  <a:lnTo>
                    <a:pt x="840" y="1003"/>
                  </a:lnTo>
                  <a:lnTo>
                    <a:pt x="839" y="1002"/>
                  </a:lnTo>
                  <a:lnTo>
                    <a:pt x="839" y="1003"/>
                  </a:lnTo>
                  <a:lnTo>
                    <a:pt x="838" y="1003"/>
                  </a:lnTo>
                  <a:lnTo>
                    <a:pt x="837" y="1003"/>
                  </a:lnTo>
                  <a:lnTo>
                    <a:pt x="837" y="1004"/>
                  </a:lnTo>
                  <a:lnTo>
                    <a:pt x="836" y="1003"/>
                  </a:lnTo>
                  <a:lnTo>
                    <a:pt x="836" y="1004"/>
                  </a:lnTo>
                  <a:lnTo>
                    <a:pt x="837" y="1004"/>
                  </a:lnTo>
                  <a:lnTo>
                    <a:pt x="837" y="1005"/>
                  </a:lnTo>
                  <a:lnTo>
                    <a:pt x="836" y="1005"/>
                  </a:lnTo>
                  <a:lnTo>
                    <a:pt x="836" y="1006"/>
                  </a:lnTo>
                  <a:lnTo>
                    <a:pt x="837" y="1006"/>
                  </a:lnTo>
                  <a:lnTo>
                    <a:pt x="837" y="1007"/>
                  </a:lnTo>
                  <a:lnTo>
                    <a:pt x="836" y="1007"/>
                  </a:lnTo>
                  <a:lnTo>
                    <a:pt x="835" y="1006"/>
                  </a:lnTo>
                  <a:lnTo>
                    <a:pt x="834" y="1006"/>
                  </a:lnTo>
                  <a:lnTo>
                    <a:pt x="834" y="1005"/>
                  </a:lnTo>
                  <a:lnTo>
                    <a:pt x="832" y="1005"/>
                  </a:lnTo>
                  <a:lnTo>
                    <a:pt x="830" y="1004"/>
                  </a:lnTo>
                  <a:lnTo>
                    <a:pt x="829" y="1004"/>
                  </a:lnTo>
                  <a:lnTo>
                    <a:pt x="830" y="1005"/>
                  </a:lnTo>
                  <a:lnTo>
                    <a:pt x="831" y="1005"/>
                  </a:lnTo>
                  <a:lnTo>
                    <a:pt x="832" y="1005"/>
                  </a:lnTo>
                  <a:lnTo>
                    <a:pt x="834" y="1006"/>
                  </a:lnTo>
                  <a:lnTo>
                    <a:pt x="835" y="1007"/>
                  </a:lnTo>
                  <a:lnTo>
                    <a:pt x="836" y="1007"/>
                  </a:lnTo>
                  <a:lnTo>
                    <a:pt x="836" y="1008"/>
                  </a:lnTo>
                  <a:lnTo>
                    <a:pt x="835" y="1010"/>
                  </a:lnTo>
                  <a:lnTo>
                    <a:pt x="834" y="1010"/>
                  </a:lnTo>
                  <a:lnTo>
                    <a:pt x="834" y="1012"/>
                  </a:lnTo>
                  <a:lnTo>
                    <a:pt x="835" y="1012"/>
                  </a:lnTo>
                  <a:lnTo>
                    <a:pt x="836" y="1012"/>
                  </a:lnTo>
                  <a:lnTo>
                    <a:pt x="835" y="1013"/>
                  </a:lnTo>
                  <a:lnTo>
                    <a:pt x="836" y="1013"/>
                  </a:lnTo>
                  <a:lnTo>
                    <a:pt x="837" y="1013"/>
                  </a:lnTo>
                  <a:lnTo>
                    <a:pt x="837" y="1012"/>
                  </a:lnTo>
                  <a:lnTo>
                    <a:pt x="837" y="1010"/>
                  </a:lnTo>
                  <a:lnTo>
                    <a:pt x="838" y="1010"/>
                  </a:lnTo>
                  <a:lnTo>
                    <a:pt x="838" y="1008"/>
                  </a:lnTo>
                  <a:lnTo>
                    <a:pt x="839" y="1008"/>
                  </a:lnTo>
                  <a:lnTo>
                    <a:pt x="838" y="1007"/>
                  </a:lnTo>
                  <a:lnTo>
                    <a:pt x="839" y="1007"/>
                  </a:lnTo>
                  <a:lnTo>
                    <a:pt x="841" y="1007"/>
                  </a:lnTo>
                  <a:lnTo>
                    <a:pt x="843" y="1007"/>
                  </a:lnTo>
                  <a:lnTo>
                    <a:pt x="843" y="1006"/>
                  </a:lnTo>
                  <a:close/>
                  <a:moveTo>
                    <a:pt x="487" y="670"/>
                  </a:moveTo>
                  <a:lnTo>
                    <a:pt x="486" y="671"/>
                  </a:lnTo>
                  <a:lnTo>
                    <a:pt x="487" y="671"/>
                  </a:lnTo>
                  <a:lnTo>
                    <a:pt x="487" y="670"/>
                  </a:lnTo>
                  <a:close/>
                  <a:moveTo>
                    <a:pt x="792" y="1139"/>
                  </a:moveTo>
                  <a:lnTo>
                    <a:pt x="792" y="1140"/>
                  </a:lnTo>
                  <a:lnTo>
                    <a:pt x="793" y="1139"/>
                  </a:lnTo>
                  <a:lnTo>
                    <a:pt x="792" y="1139"/>
                  </a:lnTo>
                  <a:close/>
                  <a:moveTo>
                    <a:pt x="488" y="548"/>
                  </a:moveTo>
                  <a:lnTo>
                    <a:pt x="487" y="548"/>
                  </a:lnTo>
                  <a:lnTo>
                    <a:pt x="487" y="549"/>
                  </a:lnTo>
                  <a:lnTo>
                    <a:pt x="488" y="549"/>
                  </a:lnTo>
                  <a:lnTo>
                    <a:pt x="488" y="548"/>
                  </a:lnTo>
                  <a:close/>
                  <a:moveTo>
                    <a:pt x="794" y="885"/>
                  </a:moveTo>
                  <a:lnTo>
                    <a:pt x="794" y="884"/>
                  </a:lnTo>
                  <a:lnTo>
                    <a:pt x="793" y="884"/>
                  </a:lnTo>
                  <a:lnTo>
                    <a:pt x="793" y="885"/>
                  </a:lnTo>
                  <a:lnTo>
                    <a:pt x="794" y="885"/>
                  </a:lnTo>
                  <a:close/>
                  <a:moveTo>
                    <a:pt x="652" y="898"/>
                  </a:moveTo>
                  <a:lnTo>
                    <a:pt x="653" y="898"/>
                  </a:lnTo>
                  <a:lnTo>
                    <a:pt x="653" y="896"/>
                  </a:lnTo>
                  <a:lnTo>
                    <a:pt x="652" y="898"/>
                  </a:lnTo>
                  <a:close/>
                  <a:moveTo>
                    <a:pt x="577" y="663"/>
                  </a:moveTo>
                  <a:lnTo>
                    <a:pt x="578" y="664"/>
                  </a:lnTo>
                  <a:lnTo>
                    <a:pt x="578" y="663"/>
                  </a:lnTo>
                  <a:lnTo>
                    <a:pt x="577" y="663"/>
                  </a:lnTo>
                  <a:close/>
                  <a:moveTo>
                    <a:pt x="835" y="974"/>
                  </a:moveTo>
                  <a:lnTo>
                    <a:pt x="836" y="974"/>
                  </a:lnTo>
                  <a:lnTo>
                    <a:pt x="836" y="973"/>
                  </a:lnTo>
                  <a:lnTo>
                    <a:pt x="835" y="972"/>
                  </a:lnTo>
                  <a:lnTo>
                    <a:pt x="835" y="973"/>
                  </a:lnTo>
                  <a:lnTo>
                    <a:pt x="834" y="973"/>
                  </a:lnTo>
                  <a:lnTo>
                    <a:pt x="834" y="974"/>
                  </a:lnTo>
                  <a:lnTo>
                    <a:pt x="835" y="974"/>
                  </a:lnTo>
                  <a:close/>
                  <a:moveTo>
                    <a:pt x="449" y="485"/>
                  </a:moveTo>
                  <a:lnTo>
                    <a:pt x="450" y="483"/>
                  </a:lnTo>
                  <a:lnTo>
                    <a:pt x="451" y="483"/>
                  </a:lnTo>
                  <a:lnTo>
                    <a:pt x="452" y="482"/>
                  </a:lnTo>
                  <a:lnTo>
                    <a:pt x="452" y="481"/>
                  </a:lnTo>
                  <a:lnTo>
                    <a:pt x="452" y="480"/>
                  </a:lnTo>
                  <a:lnTo>
                    <a:pt x="451" y="479"/>
                  </a:lnTo>
                  <a:lnTo>
                    <a:pt x="450" y="479"/>
                  </a:lnTo>
                  <a:lnTo>
                    <a:pt x="450" y="480"/>
                  </a:lnTo>
                  <a:lnTo>
                    <a:pt x="450" y="481"/>
                  </a:lnTo>
                  <a:lnTo>
                    <a:pt x="449" y="481"/>
                  </a:lnTo>
                  <a:lnTo>
                    <a:pt x="449" y="482"/>
                  </a:lnTo>
                  <a:lnTo>
                    <a:pt x="447" y="483"/>
                  </a:lnTo>
                  <a:lnTo>
                    <a:pt x="446" y="484"/>
                  </a:lnTo>
                  <a:lnTo>
                    <a:pt x="447" y="484"/>
                  </a:lnTo>
                  <a:lnTo>
                    <a:pt x="447" y="485"/>
                  </a:lnTo>
                  <a:lnTo>
                    <a:pt x="449" y="485"/>
                  </a:lnTo>
                  <a:close/>
                  <a:moveTo>
                    <a:pt x="629" y="468"/>
                  </a:moveTo>
                  <a:lnTo>
                    <a:pt x="629" y="469"/>
                  </a:lnTo>
                  <a:lnTo>
                    <a:pt x="629" y="470"/>
                  </a:lnTo>
                  <a:lnTo>
                    <a:pt x="632" y="471"/>
                  </a:lnTo>
                  <a:lnTo>
                    <a:pt x="633" y="471"/>
                  </a:lnTo>
                  <a:lnTo>
                    <a:pt x="637" y="469"/>
                  </a:lnTo>
                  <a:lnTo>
                    <a:pt x="637" y="468"/>
                  </a:lnTo>
                  <a:lnTo>
                    <a:pt x="636" y="468"/>
                  </a:lnTo>
                  <a:lnTo>
                    <a:pt x="636" y="466"/>
                  </a:lnTo>
                  <a:lnTo>
                    <a:pt x="635" y="466"/>
                  </a:lnTo>
                  <a:lnTo>
                    <a:pt x="635" y="465"/>
                  </a:lnTo>
                  <a:lnTo>
                    <a:pt x="636" y="465"/>
                  </a:lnTo>
                  <a:lnTo>
                    <a:pt x="635" y="464"/>
                  </a:lnTo>
                  <a:lnTo>
                    <a:pt x="634" y="464"/>
                  </a:lnTo>
                  <a:lnTo>
                    <a:pt x="633" y="464"/>
                  </a:lnTo>
                  <a:lnTo>
                    <a:pt x="631" y="465"/>
                  </a:lnTo>
                  <a:lnTo>
                    <a:pt x="631" y="466"/>
                  </a:lnTo>
                  <a:lnTo>
                    <a:pt x="629" y="466"/>
                  </a:lnTo>
                  <a:lnTo>
                    <a:pt x="627" y="467"/>
                  </a:lnTo>
                  <a:lnTo>
                    <a:pt x="629" y="467"/>
                  </a:lnTo>
                  <a:lnTo>
                    <a:pt x="629" y="468"/>
                  </a:lnTo>
                  <a:close/>
                  <a:moveTo>
                    <a:pt x="484" y="479"/>
                  </a:moveTo>
                  <a:lnTo>
                    <a:pt x="487" y="479"/>
                  </a:lnTo>
                  <a:lnTo>
                    <a:pt x="489" y="479"/>
                  </a:lnTo>
                  <a:lnTo>
                    <a:pt x="490" y="477"/>
                  </a:lnTo>
                  <a:lnTo>
                    <a:pt x="490" y="476"/>
                  </a:lnTo>
                  <a:lnTo>
                    <a:pt x="490" y="475"/>
                  </a:lnTo>
                  <a:lnTo>
                    <a:pt x="490" y="473"/>
                  </a:lnTo>
                  <a:lnTo>
                    <a:pt x="492" y="473"/>
                  </a:lnTo>
                  <a:lnTo>
                    <a:pt x="492" y="472"/>
                  </a:lnTo>
                  <a:lnTo>
                    <a:pt x="492" y="470"/>
                  </a:lnTo>
                  <a:lnTo>
                    <a:pt x="492" y="469"/>
                  </a:lnTo>
                  <a:lnTo>
                    <a:pt x="492" y="468"/>
                  </a:lnTo>
                  <a:lnTo>
                    <a:pt x="492" y="467"/>
                  </a:lnTo>
                  <a:lnTo>
                    <a:pt x="492" y="466"/>
                  </a:lnTo>
                  <a:lnTo>
                    <a:pt x="490" y="465"/>
                  </a:lnTo>
                  <a:lnTo>
                    <a:pt x="490" y="464"/>
                  </a:lnTo>
                  <a:lnTo>
                    <a:pt x="490" y="461"/>
                  </a:lnTo>
                  <a:lnTo>
                    <a:pt x="489" y="464"/>
                  </a:lnTo>
                  <a:lnTo>
                    <a:pt x="489" y="461"/>
                  </a:lnTo>
                  <a:lnTo>
                    <a:pt x="490" y="461"/>
                  </a:lnTo>
                  <a:lnTo>
                    <a:pt x="490" y="460"/>
                  </a:lnTo>
                  <a:lnTo>
                    <a:pt x="490" y="459"/>
                  </a:lnTo>
                  <a:lnTo>
                    <a:pt x="490" y="458"/>
                  </a:lnTo>
                  <a:lnTo>
                    <a:pt x="490" y="457"/>
                  </a:lnTo>
                  <a:lnTo>
                    <a:pt x="489" y="456"/>
                  </a:lnTo>
                  <a:lnTo>
                    <a:pt x="490" y="455"/>
                  </a:lnTo>
                  <a:lnTo>
                    <a:pt x="490" y="454"/>
                  </a:lnTo>
                  <a:lnTo>
                    <a:pt x="489" y="453"/>
                  </a:lnTo>
                  <a:lnTo>
                    <a:pt x="487" y="452"/>
                  </a:lnTo>
                  <a:lnTo>
                    <a:pt x="488" y="452"/>
                  </a:lnTo>
                  <a:lnTo>
                    <a:pt x="489" y="452"/>
                  </a:lnTo>
                  <a:lnTo>
                    <a:pt x="489" y="450"/>
                  </a:lnTo>
                  <a:lnTo>
                    <a:pt x="488" y="450"/>
                  </a:lnTo>
                  <a:lnTo>
                    <a:pt x="488" y="449"/>
                  </a:lnTo>
                  <a:lnTo>
                    <a:pt x="487" y="448"/>
                  </a:lnTo>
                  <a:lnTo>
                    <a:pt x="486" y="446"/>
                  </a:lnTo>
                  <a:lnTo>
                    <a:pt x="485" y="445"/>
                  </a:lnTo>
                  <a:lnTo>
                    <a:pt x="482" y="439"/>
                  </a:lnTo>
                  <a:lnTo>
                    <a:pt x="480" y="438"/>
                  </a:lnTo>
                  <a:lnTo>
                    <a:pt x="476" y="438"/>
                  </a:lnTo>
                  <a:lnTo>
                    <a:pt x="475" y="438"/>
                  </a:lnTo>
                  <a:lnTo>
                    <a:pt x="474" y="438"/>
                  </a:lnTo>
                  <a:lnTo>
                    <a:pt x="474" y="439"/>
                  </a:lnTo>
                  <a:lnTo>
                    <a:pt x="474" y="441"/>
                  </a:lnTo>
                  <a:lnTo>
                    <a:pt x="473" y="441"/>
                  </a:lnTo>
                  <a:lnTo>
                    <a:pt x="473" y="439"/>
                  </a:lnTo>
                  <a:lnTo>
                    <a:pt x="472" y="439"/>
                  </a:lnTo>
                  <a:lnTo>
                    <a:pt x="472" y="441"/>
                  </a:lnTo>
                  <a:lnTo>
                    <a:pt x="472" y="442"/>
                  </a:lnTo>
                  <a:lnTo>
                    <a:pt x="471" y="441"/>
                  </a:lnTo>
                  <a:lnTo>
                    <a:pt x="470" y="442"/>
                  </a:lnTo>
                  <a:lnTo>
                    <a:pt x="467" y="444"/>
                  </a:lnTo>
                  <a:lnTo>
                    <a:pt x="467" y="445"/>
                  </a:lnTo>
                  <a:lnTo>
                    <a:pt x="467" y="446"/>
                  </a:lnTo>
                  <a:lnTo>
                    <a:pt x="469" y="446"/>
                  </a:lnTo>
                  <a:lnTo>
                    <a:pt x="469" y="448"/>
                  </a:lnTo>
                  <a:lnTo>
                    <a:pt x="467" y="448"/>
                  </a:lnTo>
                  <a:lnTo>
                    <a:pt x="466" y="448"/>
                  </a:lnTo>
                  <a:lnTo>
                    <a:pt x="466" y="446"/>
                  </a:lnTo>
                  <a:lnTo>
                    <a:pt x="465" y="446"/>
                  </a:lnTo>
                  <a:lnTo>
                    <a:pt x="464" y="448"/>
                  </a:lnTo>
                  <a:lnTo>
                    <a:pt x="465" y="448"/>
                  </a:lnTo>
                  <a:lnTo>
                    <a:pt x="467" y="449"/>
                  </a:lnTo>
                  <a:lnTo>
                    <a:pt x="466" y="450"/>
                  </a:lnTo>
                  <a:lnTo>
                    <a:pt x="466" y="449"/>
                  </a:lnTo>
                  <a:lnTo>
                    <a:pt x="465" y="449"/>
                  </a:lnTo>
                  <a:lnTo>
                    <a:pt x="465" y="452"/>
                  </a:lnTo>
                  <a:lnTo>
                    <a:pt x="464" y="452"/>
                  </a:lnTo>
                  <a:lnTo>
                    <a:pt x="464" y="453"/>
                  </a:lnTo>
                  <a:lnTo>
                    <a:pt x="465" y="453"/>
                  </a:lnTo>
                  <a:lnTo>
                    <a:pt x="464" y="454"/>
                  </a:lnTo>
                  <a:lnTo>
                    <a:pt x="465" y="454"/>
                  </a:lnTo>
                  <a:lnTo>
                    <a:pt x="464" y="455"/>
                  </a:lnTo>
                  <a:lnTo>
                    <a:pt x="461" y="455"/>
                  </a:lnTo>
                  <a:lnTo>
                    <a:pt x="461" y="456"/>
                  </a:lnTo>
                  <a:lnTo>
                    <a:pt x="461" y="457"/>
                  </a:lnTo>
                  <a:lnTo>
                    <a:pt x="460" y="456"/>
                  </a:lnTo>
                  <a:lnTo>
                    <a:pt x="460" y="457"/>
                  </a:lnTo>
                  <a:lnTo>
                    <a:pt x="460" y="458"/>
                  </a:lnTo>
                  <a:lnTo>
                    <a:pt x="460" y="459"/>
                  </a:lnTo>
                  <a:lnTo>
                    <a:pt x="459" y="460"/>
                  </a:lnTo>
                  <a:lnTo>
                    <a:pt x="459" y="461"/>
                  </a:lnTo>
                  <a:lnTo>
                    <a:pt x="459" y="464"/>
                  </a:lnTo>
                  <a:lnTo>
                    <a:pt x="459" y="465"/>
                  </a:lnTo>
                  <a:lnTo>
                    <a:pt x="460" y="465"/>
                  </a:lnTo>
                  <a:lnTo>
                    <a:pt x="461" y="465"/>
                  </a:lnTo>
                  <a:lnTo>
                    <a:pt x="461" y="466"/>
                  </a:lnTo>
                  <a:lnTo>
                    <a:pt x="461" y="467"/>
                  </a:lnTo>
                  <a:lnTo>
                    <a:pt x="461" y="468"/>
                  </a:lnTo>
                  <a:lnTo>
                    <a:pt x="463" y="468"/>
                  </a:lnTo>
                  <a:lnTo>
                    <a:pt x="463" y="467"/>
                  </a:lnTo>
                  <a:lnTo>
                    <a:pt x="463" y="466"/>
                  </a:lnTo>
                  <a:lnTo>
                    <a:pt x="464" y="465"/>
                  </a:lnTo>
                  <a:lnTo>
                    <a:pt x="464" y="464"/>
                  </a:lnTo>
                  <a:lnTo>
                    <a:pt x="465" y="464"/>
                  </a:lnTo>
                  <a:lnTo>
                    <a:pt x="465" y="465"/>
                  </a:lnTo>
                  <a:lnTo>
                    <a:pt x="464" y="465"/>
                  </a:lnTo>
                  <a:lnTo>
                    <a:pt x="464" y="466"/>
                  </a:lnTo>
                  <a:lnTo>
                    <a:pt x="465" y="466"/>
                  </a:lnTo>
                  <a:lnTo>
                    <a:pt x="465" y="467"/>
                  </a:lnTo>
                  <a:lnTo>
                    <a:pt x="464" y="467"/>
                  </a:lnTo>
                  <a:lnTo>
                    <a:pt x="464" y="468"/>
                  </a:lnTo>
                  <a:lnTo>
                    <a:pt x="465" y="468"/>
                  </a:lnTo>
                  <a:lnTo>
                    <a:pt x="465" y="469"/>
                  </a:lnTo>
                  <a:lnTo>
                    <a:pt x="465" y="470"/>
                  </a:lnTo>
                  <a:lnTo>
                    <a:pt x="466" y="470"/>
                  </a:lnTo>
                  <a:lnTo>
                    <a:pt x="466" y="471"/>
                  </a:lnTo>
                  <a:lnTo>
                    <a:pt x="467" y="471"/>
                  </a:lnTo>
                  <a:lnTo>
                    <a:pt x="467" y="470"/>
                  </a:lnTo>
                  <a:lnTo>
                    <a:pt x="469" y="470"/>
                  </a:lnTo>
                  <a:lnTo>
                    <a:pt x="469" y="471"/>
                  </a:lnTo>
                  <a:lnTo>
                    <a:pt x="470" y="471"/>
                  </a:lnTo>
                  <a:lnTo>
                    <a:pt x="471" y="472"/>
                  </a:lnTo>
                  <a:lnTo>
                    <a:pt x="471" y="471"/>
                  </a:lnTo>
                  <a:lnTo>
                    <a:pt x="472" y="471"/>
                  </a:lnTo>
                  <a:lnTo>
                    <a:pt x="472" y="472"/>
                  </a:lnTo>
                  <a:lnTo>
                    <a:pt x="474" y="475"/>
                  </a:lnTo>
                  <a:lnTo>
                    <a:pt x="474" y="476"/>
                  </a:lnTo>
                  <a:lnTo>
                    <a:pt x="474" y="477"/>
                  </a:lnTo>
                  <a:lnTo>
                    <a:pt x="475" y="477"/>
                  </a:lnTo>
                  <a:lnTo>
                    <a:pt x="476" y="477"/>
                  </a:lnTo>
                  <a:lnTo>
                    <a:pt x="478" y="477"/>
                  </a:lnTo>
                  <a:lnTo>
                    <a:pt x="478" y="479"/>
                  </a:lnTo>
                  <a:lnTo>
                    <a:pt x="482" y="479"/>
                  </a:lnTo>
                  <a:lnTo>
                    <a:pt x="483" y="477"/>
                  </a:lnTo>
                  <a:lnTo>
                    <a:pt x="483" y="479"/>
                  </a:lnTo>
                  <a:lnTo>
                    <a:pt x="484" y="479"/>
                  </a:lnTo>
                  <a:close/>
                  <a:moveTo>
                    <a:pt x="374" y="455"/>
                  </a:moveTo>
                  <a:lnTo>
                    <a:pt x="374" y="456"/>
                  </a:lnTo>
                  <a:lnTo>
                    <a:pt x="374" y="457"/>
                  </a:lnTo>
                  <a:lnTo>
                    <a:pt x="373" y="457"/>
                  </a:lnTo>
                  <a:lnTo>
                    <a:pt x="373" y="458"/>
                  </a:lnTo>
                  <a:lnTo>
                    <a:pt x="373" y="459"/>
                  </a:lnTo>
                  <a:lnTo>
                    <a:pt x="374" y="460"/>
                  </a:lnTo>
                  <a:lnTo>
                    <a:pt x="375" y="461"/>
                  </a:lnTo>
                  <a:lnTo>
                    <a:pt x="377" y="461"/>
                  </a:lnTo>
                  <a:lnTo>
                    <a:pt x="378" y="461"/>
                  </a:lnTo>
                  <a:lnTo>
                    <a:pt x="378" y="464"/>
                  </a:lnTo>
                  <a:lnTo>
                    <a:pt x="379" y="464"/>
                  </a:lnTo>
                  <a:lnTo>
                    <a:pt x="380" y="464"/>
                  </a:lnTo>
                  <a:lnTo>
                    <a:pt x="381" y="464"/>
                  </a:lnTo>
                  <a:lnTo>
                    <a:pt x="383" y="461"/>
                  </a:lnTo>
                  <a:lnTo>
                    <a:pt x="384" y="460"/>
                  </a:lnTo>
                  <a:lnTo>
                    <a:pt x="385" y="458"/>
                  </a:lnTo>
                  <a:lnTo>
                    <a:pt x="387" y="458"/>
                  </a:lnTo>
                  <a:lnTo>
                    <a:pt x="387" y="457"/>
                  </a:lnTo>
                  <a:lnTo>
                    <a:pt x="385" y="456"/>
                  </a:lnTo>
                  <a:lnTo>
                    <a:pt x="385" y="455"/>
                  </a:lnTo>
                  <a:lnTo>
                    <a:pt x="384" y="455"/>
                  </a:lnTo>
                  <a:lnTo>
                    <a:pt x="384" y="453"/>
                  </a:lnTo>
                  <a:lnTo>
                    <a:pt x="384" y="450"/>
                  </a:lnTo>
                  <a:lnTo>
                    <a:pt x="384" y="449"/>
                  </a:lnTo>
                  <a:lnTo>
                    <a:pt x="383" y="449"/>
                  </a:lnTo>
                  <a:lnTo>
                    <a:pt x="383" y="448"/>
                  </a:lnTo>
                  <a:lnTo>
                    <a:pt x="382" y="448"/>
                  </a:lnTo>
                  <a:lnTo>
                    <a:pt x="381" y="448"/>
                  </a:lnTo>
                  <a:lnTo>
                    <a:pt x="381" y="446"/>
                  </a:lnTo>
                  <a:lnTo>
                    <a:pt x="379" y="446"/>
                  </a:lnTo>
                  <a:lnTo>
                    <a:pt x="378" y="448"/>
                  </a:lnTo>
                  <a:lnTo>
                    <a:pt x="375" y="450"/>
                  </a:lnTo>
                  <a:lnTo>
                    <a:pt x="375" y="452"/>
                  </a:lnTo>
                  <a:lnTo>
                    <a:pt x="375" y="453"/>
                  </a:lnTo>
                  <a:lnTo>
                    <a:pt x="374" y="453"/>
                  </a:lnTo>
                  <a:lnTo>
                    <a:pt x="375" y="454"/>
                  </a:lnTo>
                  <a:lnTo>
                    <a:pt x="375" y="455"/>
                  </a:lnTo>
                  <a:lnTo>
                    <a:pt x="374" y="455"/>
                  </a:lnTo>
                  <a:close/>
                  <a:moveTo>
                    <a:pt x="461" y="442"/>
                  </a:moveTo>
                  <a:lnTo>
                    <a:pt x="460" y="442"/>
                  </a:lnTo>
                  <a:lnTo>
                    <a:pt x="461" y="443"/>
                  </a:lnTo>
                  <a:lnTo>
                    <a:pt x="463" y="444"/>
                  </a:lnTo>
                  <a:lnTo>
                    <a:pt x="463" y="445"/>
                  </a:lnTo>
                  <a:lnTo>
                    <a:pt x="464" y="445"/>
                  </a:lnTo>
                  <a:lnTo>
                    <a:pt x="464" y="444"/>
                  </a:lnTo>
                  <a:lnTo>
                    <a:pt x="465" y="444"/>
                  </a:lnTo>
                  <a:lnTo>
                    <a:pt x="465" y="443"/>
                  </a:lnTo>
                  <a:lnTo>
                    <a:pt x="466" y="442"/>
                  </a:lnTo>
                  <a:lnTo>
                    <a:pt x="466" y="441"/>
                  </a:lnTo>
                  <a:lnTo>
                    <a:pt x="465" y="439"/>
                  </a:lnTo>
                  <a:lnTo>
                    <a:pt x="464" y="439"/>
                  </a:lnTo>
                  <a:lnTo>
                    <a:pt x="463" y="438"/>
                  </a:lnTo>
                  <a:lnTo>
                    <a:pt x="461" y="437"/>
                  </a:lnTo>
                  <a:lnTo>
                    <a:pt x="460" y="438"/>
                  </a:lnTo>
                  <a:lnTo>
                    <a:pt x="461" y="439"/>
                  </a:lnTo>
                  <a:lnTo>
                    <a:pt x="460" y="439"/>
                  </a:lnTo>
                  <a:lnTo>
                    <a:pt x="460" y="441"/>
                  </a:lnTo>
                  <a:lnTo>
                    <a:pt x="461" y="441"/>
                  </a:lnTo>
                  <a:lnTo>
                    <a:pt x="461" y="442"/>
                  </a:lnTo>
                  <a:close/>
                  <a:moveTo>
                    <a:pt x="454" y="444"/>
                  </a:moveTo>
                  <a:lnTo>
                    <a:pt x="454" y="445"/>
                  </a:lnTo>
                  <a:lnTo>
                    <a:pt x="454" y="446"/>
                  </a:lnTo>
                  <a:lnTo>
                    <a:pt x="455" y="446"/>
                  </a:lnTo>
                  <a:lnTo>
                    <a:pt x="455" y="448"/>
                  </a:lnTo>
                  <a:lnTo>
                    <a:pt x="455" y="449"/>
                  </a:lnTo>
                  <a:lnTo>
                    <a:pt x="457" y="449"/>
                  </a:lnTo>
                  <a:lnTo>
                    <a:pt x="458" y="449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8" y="446"/>
                  </a:lnTo>
                  <a:lnTo>
                    <a:pt x="459" y="446"/>
                  </a:lnTo>
                  <a:lnTo>
                    <a:pt x="459" y="445"/>
                  </a:lnTo>
                  <a:lnTo>
                    <a:pt x="460" y="445"/>
                  </a:lnTo>
                  <a:lnTo>
                    <a:pt x="459" y="444"/>
                  </a:lnTo>
                  <a:lnTo>
                    <a:pt x="459" y="443"/>
                  </a:lnTo>
                  <a:lnTo>
                    <a:pt x="460" y="442"/>
                  </a:lnTo>
                  <a:lnTo>
                    <a:pt x="460" y="441"/>
                  </a:lnTo>
                  <a:lnTo>
                    <a:pt x="459" y="441"/>
                  </a:lnTo>
                  <a:lnTo>
                    <a:pt x="458" y="442"/>
                  </a:lnTo>
                  <a:lnTo>
                    <a:pt x="458" y="441"/>
                  </a:lnTo>
                  <a:lnTo>
                    <a:pt x="454" y="444"/>
                  </a:lnTo>
                  <a:close/>
                  <a:moveTo>
                    <a:pt x="240" y="429"/>
                  </a:moveTo>
                  <a:lnTo>
                    <a:pt x="240" y="427"/>
                  </a:lnTo>
                  <a:lnTo>
                    <a:pt x="241" y="426"/>
                  </a:lnTo>
                  <a:lnTo>
                    <a:pt x="241" y="425"/>
                  </a:lnTo>
                  <a:lnTo>
                    <a:pt x="242" y="425"/>
                  </a:lnTo>
                  <a:lnTo>
                    <a:pt x="242" y="424"/>
                  </a:lnTo>
                  <a:lnTo>
                    <a:pt x="242" y="423"/>
                  </a:lnTo>
                  <a:lnTo>
                    <a:pt x="243" y="422"/>
                  </a:lnTo>
                  <a:lnTo>
                    <a:pt x="243" y="421"/>
                  </a:lnTo>
                  <a:lnTo>
                    <a:pt x="243" y="420"/>
                  </a:lnTo>
                  <a:lnTo>
                    <a:pt x="243" y="419"/>
                  </a:lnTo>
                  <a:lnTo>
                    <a:pt x="242" y="419"/>
                  </a:lnTo>
                  <a:lnTo>
                    <a:pt x="241" y="416"/>
                  </a:lnTo>
                  <a:lnTo>
                    <a:pt x="240" y="419"/>
                  </a:lnTo>
                  <a:lnTo>
                    <a:pt x="238" y="420"/>
                  </a:lnTo>
                  <a:lnTo>
                    <a:pt x="240" y="421"/>
                  </a:lnTo>
                  <a:lnTo>
                    <a:pt x="237" y="422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5" y="424"/>
                  </a:lnTo>
                  <a:lnTo>
                    <a:pt x="231" y="426"/>
                  </a:lnTo>
                  <a:lnTo>
                    <a:pt x="231" y="427"/>
                  </a:lnTo>
                  <a:lnTo>
                    <a:pt x="230" y="429"/>
                  </a:lnTo>
                  <a:lnTo>
                    <a:pt x="230" y="430"/>
                  </a:lnTo>
                  <a:lnTo>
                    <a:pt x="229" y="430"/>
                  </a:lnTo>
                  <a:lnTo>
                    <a:pt x="227" y="431"/>
                  </a:lnTo>
                  <a:lnTo>
                    <a:pt x="227" y="433"/>
                  </a:lnTo>
                  <a:lnTo>
                    <a:pt x="227" y="434"/>
                  </a:lnTo>
                  <a:lnTo>
                    <a:pt x="226" y="434"/>
                  </a:lnTo>
                  <a:lnTo>
                    <a:pt x="224" y="437"/>
                  </a:lnTo>
                  <a:lnTo>
                    <a:pt x="223" y="439"/>
                  </a:lnTo>
                  <a:lnTo>
                    <a:pt x="225" y="442"/>
                  </a:lnTo>
                  <a:lnTo>
                    <a:pt x="226" y="441"/>
                  </a:lnTo>
                  <a:lnTo>
                    <a:pt x="227" y="442"/>
                  </a:lnTo>
                  <a:lnTo>
                    <a:pt x="227" y="443"/>
                  </a:lnTo>
                  <a:lnTo>
                    <a:pt x="230" y="443"/>
                  </a:lnTo>
                  <a:lnTo>
                    <a:pt x="230" y="444"/>
                  </a:lnTo>
                  <a:lnTo>
                    <a:pt x="231" y="444"/>
                  </a:lnTo>
                  <a:lnTo>
                    <a:pt x="235" y="439"/>
                  </a:lnTo>
                  <a:lnTo>
                    <a:pt x="237" y="435"/>
                  </a:lnTo>
                  <a:lnTo>
                    <a:pt x="238" y="435"/>
                  </a:lnTo>
                  <a:lnTo>
                    <a:pt x="238" y="434"/>
                  </a:lnTo>
                  <a:lnTo>
                    <a:pt x="238" y="433"/>
                  </a:lnTo>
                  <a:lnTo>
                    <a:pt x="238" y="431"/>
                  </a:lnTo>
                  <a:lnTo>
                    <a:pt x="240" y="431"/>
                  </a:lnTo>
                  <a:lnTo>
                    <a:pt x="238" y="430"/>
                  </a:lnTo>
                  <a:lnTo>
                    <a:pt x="240" y="430"/>
                  </a:lnTo>
                  <a:lnTo>
                    <a:pt x="240" y="429"/>
                  </a:lnTo>
                  <a:close/>
                  <a:moveTo>
                    <a:pt x="641" y="416"/>
                  </a:moveTo>
                  <a:lnTo>
                    <a:pt x="640" y="416"/>
                  </a:lnTo>
                  <a:lnTo>
                    <a:pt x="640" y="419"/>
                  </a:lnTo>
                  <a:lnTo>
                    <a:pt x="640" y="420"/>
                  </a:lnTo>
                  <a:lnTo>
                    <a:pt x="638" y="420"/>
                  </a:lnTo>
                  <a:lnTo>
                    <a:pt x="638" y="421"/>
                  </a:lnTo>
                  <a:lnTo>
                    <a:pt x="638" y="422"/>
                  </a:lnTo>
                  <a:lnTo>
                    <a:pt x="637" y="422"/>
                  </a:lnTo>
                  <a:lnTo>
                    <a:pt x="636" y="423"/>
                  </a:lnTo>
                  <a:lnTo>
                    <a:pt x="636" y="424"/>
                  </a:lnTo>
                  <a:lnTo>
                    <a:pt x="635" y="425"/>
                  </a:lnTo>
                  <a:lnTo>
                    <a:pt x="635" y="426"/>
                  </a:lnTo>
                  <a:lnTo>
                    <a:pt x="634" y="427"/>
                  </a:lnTo>
                  <a:lnTo>
                    <a:pt x="633" y="427"/>
                  </a:lnTo>
                  <a:lnTo>
                    <a:pt x="634" y="429"/>
                  </a:lnTo>
                  <a:lnTo>
                    <a:pt x="635" y="429"/>
                  </a:lnTo>
                  <a:lnTo>
                    <a:pt x="635" y="430"/>
                  </a:lnTo>
                  <a:lnTo>
                    <a:pt x="636" y="430"/>
                  </a:lnTo>
                  <a:lnTo>
                    <a:pt x="636" y="429"/>
                  </a:lnTo>
                  <a:lnTo>
                    <a:pt x="637" y="429"/>
                  </a:lnTo>
                  <a:lnTo>
                    <a:pt x="638" y="427"/>
                  </a:lnTo>
                  <a:lnTo>
                    <a:pt x="640" y="429"/>
                  </a:lnTo>
                  <a:lnTo>
                    <a:pt x="641" y="427"/>
                  </a:lnTo>
                  <a:lnTo>
                    <a:pt x="640" y="426"/>
                  </a:lnTo>
                  <a:lnTo>
                    <a:pt x="638" y="425"/>
                  </a:lnTo>
                  <a:lnTo>
                    <a:pt x="640" y="424"/>
                  </a:lnTo>
                  <a:lnTo>
                    <a:pt x="642" y="421"/>
                  </a:lnTo>
                  <a:lnTo>
                    <a:pt x="643" y="421"/>
                  </a:lnTo>
                  <a:lnTo>
                    <a:pt x="643" y="420"/>
                  </a:lnTo>
                  <a:lnTo>
                    <a:pt x="643" y="419"/>
                  </a:lnTo>
                  <a:lnTo>
                    <a:pt x="642" y="419"/>
                  </a:lnTo>
                  <a:lnTo>
                    <a:pt x="641" y="416"/>
                  </a:lnTo>
                  <a:close/>
                  <a:moveTo>
                    <a:pt x="278" y="409"/>
                  </a:moveTo>
                  <a:lnTo>
                    <a:pt x="278" y="408"/>
                  </a:lnTo>
                  <a:lnTo>
                    <a:pt x="277" y="409"/>
                  </a:lnTo>
                  <a:lnTo>
                    <a:pt x="278" y="409"/>
                  </a:lnTo>
                  <a:close/>
                  <a:moveTo>
                    <a:pt x="283" y="412"/>
                  </a:moveTo>
                  <a:lnTo>
                    <a:pt x="282" y="414"/>
                  </a:lnTo>
                  <a:lnTo>
                    <a:pt x="281" y="413"/>
                  </a:lnTo>
                  <a:lnTo>
                    <a:pt x="279" y="414"/>
                  </a:lnTo>
                  <a:lnTo>
                    <a:pt x="278" y="413"/>
                  </a:lnTo>
                  <a:lnTo>
                    <a:pt x="279" y="412"/>
                  </a:lnTo>
                  <a:lnTo>
                    <a:pt x="278" y="411"/>
                  </a:lnTo>
                  <a:lnTo>
                    <a:pt x="278" y="410"/>
                  </a:lnTo>
                  <a:lnTo>
                    <a:pt x="277" y="409"/>
                  </a:lnTo>
                  <a:lnTo>
                    <a:pt x="277" y="408"/>
                  </a:lnTo>
                  <a:lnTo>
                    <a:pt x="278" y="408"/>
                  </a:lnTo>
                  <a:lnTo>
                    <a:pt x="278" y="407"/>
                  </a:lnTo>
                  <a:lnTo>
                    <a:pt x="278" y="404"/>
                  </a:lnTo>
                  <a:lnTo>
                    <a:pt x="277" y="404"/>
                  </a:lnTo>
                  <a:lnTo>
                    <a:pt x="277" y="403"/>
                  </a:lnTo>
                  <a:lnTo>
                    <a:pt x="275" y="401"/>
                  </a:lnTo>
                  <a:lnTo>
                    <a:pt x="271" y="401"/>
                  </a:lnTo>
                  <a:lnTo>
                    <a:pt x="271" y="400"/>
                  </a:lnTo>
                  <a:lnTo>
                    <a:pt x="270" y="400"/>
                  </a:lnTo>
                  <a:lnTo>
                    <a:pt x="269" y="401"/>
                  </a:lnTo>
                  <a:lnTo>
                    <a:pt x="263" y="403"/>
                  </a:lnTo>
                  <a:lnTo>
                    <a:pt x="259" y="408"/>
                  </a:lnTo>
                  <a:lnTo>
                    <a:pt x="259" y="409"/>
                  </a:lnTo>
                  <a:lnTo>
                    <a:pt x="259" y="410"/>
                  </a:lnTo>
                  <a:lnTo>
                    <a:pt x="259" y="411"/>
                  </a:lnTo>
                  <a:lnTo>
                    <a:pt x="259" y="412"/>
                  </a:lnTo>
                  <a:lnTo>
                    <a:pt x="260" y="412"/>
                  </a:lnTo>
                  <a:lnTo>
                    <a:pt x="263" y="412"/>
                  </a:lnTo>
                  <a:lnTo>
                    <a:pt x="266" y="412"/>
                  </a:lnTo>
                  <a:lnTo>
                    <a:pt x="268" y="413"/>
                  </a:lnTo>
                  <a:lnTo>
                    <a:pt x="269" y="415"/>
                  </a:lnTo>
                  <a:lnTo>
                    <a:pt x="270" y="415"/>
                  </a:lnTo>
                  <a:lnTo>
                    <a:pt x="271" y="415"/>
                  </a:lnTo>
                  <a:lnTo>
                    <a:pt x="270" y="416"/>
                  </a:lnTo>
                  <a:lnTo>
                    <a:pt x="269" y="415"/>
                  </a:lnTo>
                  <a:lnTo>
                    <a:pt x="268" y="415"/>
                  </a:lnTo>
                  <a:lnTo>
                    <a:pt x="267" y="415"/>
                  </a:lnTo>
                  <a:lnTo>
                    <a:pt x="264" y="414"/>
                  </a:lnTo>
                  <a:lnTo>
                    <a:pt x="261" y="414"/>
                  </a:lnTo>
                  <a:lnTo>
                    <a:pt x="259" y="414"/>
                  </a:lnTo>
                  <a:lnTo>
                    <a:pt x="258" y="414"/>
                  </a:lnTo>
                  <a:lnTo>
                    <a:pt x="257" y="414"/>
                  </a:lnTo>
                  <a:lnTo>
                    <a:pt x="253" y="415"/>
                  </a:lnTo>
                  <a:lnTo>
                    <a:pt x="253" y="416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2" y="420"/>
                  </a:lnTo>
                  <a:lnTo>
                    <a:pt x="252" y="421"/>
                  </a:lnTo>
                  <a:lnTo>
                    <a:pt x="252" y="422"/>
                  </a:lnTo>
                  <a:lnTo>
                    <a:pt x="253" y="422"/>
                  </a:lnTo>
                  <a:lnTo>
                    <a:pt x="253" y="423"/>
                  </a:lnTo>
                  <a:lnTo>
                    <a:pt x="254" y="423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2" y="426"/>
                  </a:lnTo>
                  <a:lnTo>
                    <a:pt x="252" y="427"/>
                  </a:lnTo>
                  <a:lnTo>
                    <a:pt x="256" y="429"/>
                  </a:lnTo>
                  <a:lnTo>
                    <a:pt x="260" y="427"/>
                  </a:lnTo>
                  <a:lnTo>
                    <a:pt x="261" y="427"/>
                  </a:lnTo>
                  <a:lnTo>
                    <a:pt x="266" y="427"/>
                  </a:lnTo>
                  <a:lnTo>
                    <a:pt x="270" y="426"/>
                  </a:lnTo>
                  <a:lnTo>
                    <a:pt x="270" y="427"/>
                  </a:lnTo>
                  <a:lnTo>
                    <a:pt x="270" y="429"/>
                  </a:lnTo>
                  <a:lnTo>
                    <a:pt x="267" y="429"/>
                  </a:lnTo>
                  <a:lnTo>
                    <a:pt x="263" y="430"/>
                  </a:lnTo>
                  <a:lnTo>
                    <a:pt x="260" y="429"/>
                  </a:lnTo>
                  <a:lnTo>
                    <a:pt x="260" y="430"/>
                  </a:lnTo>
                  <a:lnTo>
                    <a:pt x="257" y="431"/>
                  </a:lnTo>
                  <a:lnTo>
                    <a:pt x="253" y="431"/>
                  </a:lnTo>
                  <a:lnTo>
                    <a:pt x="248" y="433"/>
                  </a:lnTo>
                  <a:lnTo>
                    <a:pt x="248" y="434"/>
                  </a:lnTo>
                  <a:lnTo>
                    <a:pt x="245" y="438"/>
                  </a:lnTo>
                  <a:lnTo>
                    <a:pt x="245" y="439"/>
                  </a:lnTo>
                  <a:lnTo>
                    <a:pt x="245" y="441"/>
                  </a:lnTo>
                  <a:lnTo>
                    <a:pt x="246" y="441"/>
                  </a:lnTo>
                  <a:lnTo>
                    <a:pt x="250" y="441"/>
                  </a:lnTo>
                  <a:lnTo>
                    <a:pt x="254" y="441"/>
                  </a:lnTo>
                  <a:lnTo>
                    <a:pt x="257" y="441"/>
                  </a:lnTo>
                  <a:lnTo>
                    <a:pt x="258" y="439"/>
                  </a:lnTo>
                  <a:lnTo>
                    <a:pt x="260" y="438"/>
                  </a:lnTo>
                  <a:lnTo>
                    <a:pt x="261" y="438"/>
                  </a:lnTo>
                  <a:lnTo>
                    <a:pt x="266" y="437"/>
                  </a:lnTo>
                  <a:lnTo>
                    <a:pt x="268" y="435"/>
                  </a:lnTo>
                  <a:lnTo>
                    <a:pt x="269" y="436"/>
                  </a:lnTo>
                  <a:lnTo>
                    <a:pt x="268" y="436"/>
                  </a:lnTo>
                  <a:lnTo>
                    <a:pt x="267" y="438"/>
                  </a:lnTo>
                  <a:lnTo>
                    <a:pt x="266" y="438"/>
                  </a:lnTo>
                  <a:lnTo>
                    <a:pt x="266" y="439"/>
                  </a:lnTo>
                  <a:lnTo>
                    <a:pt x="263" y="441"/>
                  </a:lnTo>
                  <a:lnTo>
                    <a:pt x="258" y="444"/>
                  </a:lnTo>
                  <a:lnTo>
                    <a:pt x="257" y="445"/>
                  </a:lnTo>
                  <a:lnTo>
                    <a:pt x="255" y="444"/>
                  </a:lnTo>
                  <a:lnTo>
                    <a:pt x="254" y="445"/>
                  </a:lnTo>
                  <a:lnTo>
                    <a:pt x="250" y="445"/>
                  </a:lnTo>
                  <a:lnTo>
                    <a:pt x="246" y="444"/>
                  </a:lnTo>
                  <a:lnTo>
                    <a:pt x="245" y="445"/>
                  </a:lnTo>
                  <a:lnTo>
                    <a:pt x="242" y="450"/>
                  </a:lnTo>
                  <a:lnTo>
                    <a:pt x="242" y="452"/>
                  </a:lnTo>
                  <a:lnTo>
                    <a:pt x="242" y="453"/>
                  </a:lnTo>
                  <a:lnTo>
                    <a:pt x="241" y="454"/>
                  </a:lnTo>
                  <a:lnTo>
                    <a:pt x="241" y="455"/>
                  </a:lnTo>
                  <a:lnTo>
                    <a:pt x="242" y="455"/>
                  </a:lnTo>
                  <a:lnTo>
                    <a:pt x="243" y="456"/>
                  </a:lnTo>
                  <a:lnTo>
                    <a:pt x="247" y="458"/>
                  </a:lnTo>
                  <a:lnTo>
                    <a:pt x="248" y="458"/>
                  </a:lnTo>
                  <a:lnTo>
                    <a:pt x="250" y="459"/>
                  </a:lnTo>
                  <a:lnTo>
                    <a:pt x="252" y="459"/>
                  </a:lnTo>
                  <a:lnTo>
                    <a:pt x="253" y="457"/>
                  </a:lnTo>
                  <a:lnTo>
                    <a:pt x="254" y="457"/>
                  </a:lnTo>
                  <a:lnTo>
                    <a:pt x="256" y="456"/>
                  </a:lnTo>
                  <a:lnTo>
                    <a:pt x="256" y="457"/>
                  </a:lnTo>
                  <a:lnTo>
                    <a:pt x="256" y="458"/>
                  </a:lnTo>
                  <a:lnTo>
                    <a:pt x="255" y="459"/>
                  </a:lnTo>
                  <a:lnTo>
                    <a:pt x="255" y="460"/>
                  </a:lnTo>
                  <a:lnTo>
                    <a:pt x="256" y="460"/>
                  </a:lnTo>
                  <a:lnTo>
                    <a:pt x="257" y="459"/>
                  </a:lnTo>
                  <a:lnTo>
                    <a:pt x="258" y="459"/>
                  </a:lnTo>
                  <a:lnTo>
                    <a:pt x="257" y="460"/>
                  </a:lnTo>
                  <a:lnTo>
                    <a:pt x="256" y="461"/>
                  </a:lnTo>
                  <a:lnTo>
                    <a:pt x="257" y="464"/>
                  </a:lnTo>
                  <a:lnTo>
                    <a:pt x="258" y="464"/>
                  </a:lnTo>
                  <a:lnTo>
                    <a:pt x="259" y="465"/>
                  </a:lnTo>
                  <a:lnTo>
                    <a:pt x="261" y="466"/>
                  </a:lnTo>
                  <a:lnTo>
                    <a:pt x="263" y="465"/>
                  </a:lnTo>
                  <a:lnTo>
                    <a:pt x="263" y="464"/>
                  </a:lnTo>
                  <a:lnTo>
                    <a:pt x="263" y="461"/>
                  </a:lnTo>
                  <a:lnTo>
                    <a:pt x="263" y="460"/>
                  </a:lnTo>
                  <a:lnTo>
                    <a:pt x="261" y="459"/>
                  </a:lnTo>
                  <a:lnTo>
                    <a:pt x="261" y="458"/>
                  </a:lnTo>
                  <a:lnTo>
                    <a:pt x="263" y="459"/>
                  </a:lnTo>
                  <a:lnTo>
                    <a:pt x="264" y="460"/>
                  </a:lnTo>
                  <a:lnTo>
                    <a:pt x="264" y="459"/>
                  </a:lnTo>
                  <a:lnTo>
                    <a:pt x="266" y="458"/>
                  </a:lnTo>
                  <a:lnTo>
                    <a:pt x="267" y="457"/>
                  </a:lnTo>
                  <a:lnTo>
                    <a:pt x="267" y="458"/>
                  </a:lnTo>
                  <a:lnTo>
                    <a:pt x="267" y="459"/>
                  </a:lnTo>
                  <a:lnTo>
                    <a:pt x="267" y="460"/>
                  </a:lnTo>
                  <a:lnTo>
                    <a:pt x="267" y="461"/>
                  </a:lnTo>
                  <a:lnTo>
                    <a:pt x="267" y="464"/>
                  </a:lnTo>
                  <a:lnTo>
                    <a:pt x="267" y="465"/>
                  </a:lnTo>
                  <a:lnTo>
                    <a:pt x="267" y="466"/>
                  </a:lnTo>
                  <a:lnTo>
                    <a:pt x="268" y="466"/>
                  </a:lnTo>
                  <a:lnTo>
                    <a:pt x="269" y="466"/>
                  </a:lnTo>
                  <a:lnTo>
                    <a:pt x="271" y="464"/>
                  </a:lnTo>
                  <a:lnTo>
                    <a:pt x="275" y="461"/>
                  </a:lnTo>
                  <a:lnTo>
                    <a:pt x="275" y="460"/>
                  </a:lnTo>
                  <a:lnTo>
                    <a:pt x="275" y="459"/>
                  </a:lnTo>
                  <a:lnTo>
                    <a:pt x="276" y="458"/>
                  </a:lnTo>
                  <a:lnTo>
                    <a:pt x="276" y="457"/>
                  </a:lnTo>
                  <a:lnTo>
                    <a:pt x="276" y="456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3" y="454"/>
                  </a:lnTo>
                  <a:lnTo>
                    <a:pt x="272" y="454"/>
                  </a:lnTo>
                  <a:lnTo>
                    <a:pt x="272" y="453"/>
                  </a:lnTo>
                  <a:lnTo>
                    <a:pt x="273" y="452"/>
                  </a:lnTo>
                  <a:lnTo>
                    <a:pt x="273" y="453"/>
                  </a:lnTo>
                  <a:lnTo>
                    <a:pt x="275" y="453"/>
                  </a:lnTo>
                  <a:lnTo>
                    <a:pt x="275" y="454"/>
                  </a:lnTo>
                  <a:lnTo>
                    <a:pt x="276" y="455"/>
                  </a:lnTo>
                  <a:lnTo>
                    <a:pt x="277" y="455"/>
                  </a:lnTo>
                  <a:lnTo>
                    <a:pt x="277" y="454"/>
                  </a:lnTo>
                  <a:lnTo>
                    <a:pt x="278" y="454"/>
                  </a:lnTo>
                  <a:lnTo>
                    <a:pt x="278" y="452"/>
                  </a:lnTo>
                  <a:lnTo>
                    <a:pt x="278" y="450"/>
                  </a:lnTo>
                  <a:lnTo>
                    <a:pt x="278" y="449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78" y="445"/>
                  </a:lnTo>
                  <a:lnTo>
                    <a:pt x="279" y="446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4" y="448"/>
                  </a:lnTo>
                  <a:lnTo>
                    <a:pt x="286" y="446"/>
                  </a:lnTo>
                  <a:lnTo>
                    <a:pt x="286" y="448"/>
                  </a:lnTo>
                  <a:lnTo>
                    <a:pt x="284" y="449"/>
                  </a:lnTo>
                  <a:lnTo>
                    <a:pt x="283" y="449"/>
                  </a:lnTo>
                  <a:lnTo>
                    <a:pt x="282" y="450"/>
                  </a:lnTo>
                  <a:lnTo>
                    <a:pt x="281" y="450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1" y="454"/>
                  </a:lnTo>
                  <a:lnTo>
                    <a:pt x="279" y="457"/>
                  </a:lnTo>
                  <a:lnTo>
                    <a:pt x="281" y="457"/>
                  </a:lnTo>
                  <a:lnTo>
                    <a:pt x="282" y="456"/>
                  </a:lnTo>
                  <a:lnTo>
                    <a:pt x="283" y="456"/>
                  </a:lnTo>
                  <a:lnTo>
                    <a:pt x="279" y="458"/>
                  </a:lnTo>
                  <a:lnTo>
                    <a:pt x="279" y="459"/>
                  </a:lnTo>
                  <a:lnTo>
                    <a:pt x="279" y="460"/>
                  </a:lnTo>
                  <a:lnTo>
                    <a:pt x="281" y="461"/>
                  </a:lnTo>
                  <a:lnTo>
                    <a:pt x="282" y="461"/>
                  </a:lnTo>
                  <a:lnTo>
                    <a:pt x="283" y="461"/>
                  </a:lnTo>
                  <a:lnTo>
                    <a:pt x="284" y="460"/>
                  </a:lnTo>
                  <a:lnTo>
                    <a:pt x="286" y="460"/>
                  </a:lnTo>
                  <a:lnTo>
                    <a:pt x="287" y="460"/>
                  </a:lnTo>
                  <a:lnTo>
                    <a:pt x="288" y="460"/>
                  </a:lnTo>
                  <a:lnTo>
                    <a:pt x="288" y="459"/>
                  </a:lnTo>
                  <a:lnTo>
                    <a:pt x="288" y="458"/>
                  </a:lnTo>
                  <a:lnTo>
                    <a:pt x="289" y="459"/>
                  </a:lnTo>
                  <a:lnTo>
                    <a:pt x="289" y="460"/>
                  </a:lnTo>
                  <a:lnTo>
                    <a:pt x="291" y="459"/>
                  </a:lnTo>
                  <a:lnTo>
                    <a:pt x="292" y="458"/>
                  </a:lnTo>
                  <a:lnTo>
                    <a:pt x="292" y="457"/>
                  </a:lnTo>
                  <a:lnTo>
                    <a:pt x="292" y="456"/>
                  </a:lnTo>
                  <a:lnTo>
                    <a:pt x="292" y="455"/>
                  </a:lnTo>
                  <a:lnTo>
                    <a:pt x="292" y="454"/>
                  </a:lnTo>
                  <a:lnTo>
                    <a:pt x="293" y="454"/>
                  </a:lnTo>
                  <a:lnTo>
                    <a:pt x="293" y="455"/>
                  </a:lnTo>
                  <a:lnTo>
                    <a:pt x="293" y="456"/>
                  </a:lnTo>
                  <a:lnTo>
                    <a:pt x="293" y="457"/>
                  </a:lnTo>
                  <a:lnTo>
                    <a:pt x="294" y="457"/>
                  </a:lnTo>
                  <a:lnTo>
                    <a:pt x="294" y="456"/>
                  </a:lnTo>
                  <a:lnTo>
                    <a:pt x="294" y="455"/>
                  </a:lnTo>
                  <a:lnTo>
                    <a:pt x="297" y="455"/>
                  </a:lnTo>
                  <a:lnTo>
                    <a:pt x="297" y="456"/>
                  </a:lnTo>
                  <a:lnTo>
                    <a:pt x="297" y="457"/>
                  </a:lnTo>
                  <a:lnTo>
                    <a:pt x="294" y="457"/>
                  </a:lnTo>
                  <a:lnTo>
                    <a:pt x="294" y="458"/>
                  </a:lnTo>
                  <a:lnTo>
                    <a:pt x="294" y="459"/>
                  </a:lnTo>
                  <a:lnTo>
                    <a:pt x="297" y="459"/>
                  </a:lnTo>
                  <a:lnTo>
                    <a:pt x="298" y="459"/>
                  </a:lnTo>
                  <a:lnTo>
                    <a:pt x="300" y="458"/>
                  </a:lnTo>
                  <a:lnTo>
                    <a:pt x="301" y="458"/>
                  </a:lnTo>
                  <a:lnTo>
                    <a:pt x="302" y="457"/>
                  </a:lnTo>
                  <a:lnTo>
                    <a:pt x="303" y="458"/>
                  </a:lnTo>
                  <a:lnTo>
                    <a:pt x="304" y="458"/>
                  </a:lnTo>
                  <a:lnTo>
                    <a:pt x="303" y="457"/>
                  </a:lnTo>
                  <a:lnTo>
                    <a:pt x="304" y="457"/>
                  </a:lnTo>
                  <a:lnTo>
                    <a:pt x="305" y="457"/>
                  </a:lnTo>
                  <a:lnTo>
                    <a:pt x="306" y="457"/>
                  </a:lnTo>
                  <a:lnTo>
                    <a:pt x="306" y="456"/>
                  </a:lnTo>
                  <a:lnTo>
                    <a:pt x="306" y="455"/>
                  </a:lnTo>
                  <a:lnTo>
                    <a:pt x="307" y="454"/>
                  </a:lnTo>
                  <a:lnTo>
                    <a:pt x="309" y="454"/>
                  </a:lnTo>
                  <a:lnTo>
                    <a:pt x="310" y="454"/>
                  </a:lnTo>
                  <a:lnTo>
                    <a:pt x="310" y="455"/>
                  </a:lnTo>
                  <a:lnTo>
                    <a:pt x="310" y="456"/>
                  </a:lnTo>
                  <a:lnTo>
                    <a:pt x="309" y="456"/>
                  </a:lnTo>
                  <a:lnTo>
                    <a:pt x="310" y="457"/>
                  </a:lnTo>
                  <a:lnTo>
                    <a:pt x="309" y="458"/>
                  </a:lnTo>
                  <a:lnTo>
                    <a:pt x="307" y="458"/>
                  </a:lnTo>
                  <a:lnTo>
                    <a:pt x="307" y="459"/>
                  </a:lnTo>
                  <a:lnTo>
                    <a:pt x="306" y="459"/>
                  </a:lnTo>
                  <a:lnTo>
                    <a:pt x="306" y="460"/>
                  </a:lnTo>
                  <a:lnTo>
                    <a:pt x="305" y="461"/>
                  </a:lnTo>
                  <a:lnTo>
                    <a:pt x="304" y="464"/>
                  </a:lnTo>
                  <a:lnTo>
                    <a:pt x="304" y="465"/>
                  </a:lnTo>
                  <a:lnTo>
                    <a:pt x="303" y="465"/>
                  </a:lnTo>
                  <a:lnTo>
                    <a:pt x="302" y="465"/>
                  </a:lnTo>
                  <a:lnTo>
                    <a:pt x="301" y="465"/>
                  </a:lnTo>
                  <a:lnTo>
                    <a:pt x="299" y="465"/>
                  </a:lnTo>
                  <a:lnTo>
                    <a:pt x="298" y="465"/>
                  </a:lnTo>
                  <a:lnTo>
                    <a:pt x="293" y="465"/>
                  </a:lnTo>
                  <a:lnTo>
                    <a:pt x="292" y="466"/>
                  </a:lnTo>
                  <a:lnTo>
                    <a:pt x="291" y="465"/>
                  </a:lnTo>
                  <a:lnTo>
                    <a:pt x="290" y="466"/>
                  </a:lnTo>
                  <a:lnTo>
                    <a:pt x="289" y="467"/>
                  </a:lnTo>
                  <a:lnTo>
                    <a:pt x="288" y="467"/>
                  </a:lnTo>
                  <a:lnTo>
                    <a:pt x="288" y="468"/>
                  </a:lnTo>
                  <a:lnTo>
                    <a:pt x="287" y="469"/>
                  </a:lnTo>
                  <a:lnTo>
                    <a:pt x="288" y="470"/>
                  </a:lnTo>
                  <a:lnTo>
                    <a:pt x="287" y="470"/>
                  </a:lnTo>
                  <a:lnTo>
                    <a:pt x="286" y="470"/>
                  </a:lnTo>
                  <a:lnTo>
                    <a:pt x="284" y="470"/>
                  </a:lnTo>
                  <a:lnTo>
                    <a:pt x="283" y="470"/>
                  </a:lnTo>
                  <a:lnTo>
                    <a:pt x="282" y="471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6" y="473"/>
                  </a:lnTo>
                  <a:lnTo>
                    <a:pt x="276" y="475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9"/>
                  </a:lnTo>
                  <a:lnTo>
                    <a:pt x="277" y="481"/>
                  </a:lnTo>
                  <a:lnTo>
                    <a:pt x="282" y="485"/>
                  </a:lnTo>
                  <a:lnTo>
                    <a:pt x="284" y="487"/>
                  </a:lnTo>
                  <a:lnTo>
                    <a:pt x="287" y="488"/>
                  </a:lnTo>
                  <a:lnTo>
                    <a:pt x="289" y="488"/>
                  </a:lnTo>
                  <a:lnTo>
                    <a:pt x="292" y="487"/>
                  </a:lnTo>
                  <a:lnTo>
                    <a:pt x="294" y="487"/>
                  </a:lnTo>
                  <a:lnTo>
                    <a:pt x="297" y="487"/>
                  </a:lnTo>
                  <a:lnTo>
                    <a:pt x="298" y="485"/>
                  </a:lnTo>
                  <a:lnTo>
                    <a:pt x="301" y="484"/>
                  </a:lnTo>
                  <a:lnTo>
                    <a:pt x="303" y="484"/>
                  </a:lnTo>
                  <a:lnTo>
                    <a:pt x="304" y="483"/>
                  </a:lnTo>
                  <a:lnTo>
                    <a:pt x="305" y="481"/>
                  </a:lnTo>
                  <a:lnTo>
                    <a:pt x="306" y="482"/>
                  </a:lnTo>
                  <a:lnTo>
                    <a:pt x="307" y="481"/>
                  </a:lnTo>
                  <a:lnTo>
                    <a:pt x="309" y="480"/>
                  </a:lnTo>
                  <a:lnTo>
                    <a:pt x="310" y="480"/>
                  </a:lnTo>
                  <a:lnTo>
                    <a:pt x="310" y="479"/>
                  </a:lnTo>
                  <a:lnTo>
                    <a:pt x="312" y="479"/>
                  </a:lnTo>
                  <a:lnTo>
                    <a:pt x="312" y="477"/>
                  </a:lnTo>
                  <a:lnTo>
                    <a:pt x="313" y="477"/>
                  </a:lnTo>
                  <a:lnTo>
                    <a:pt x="314" y="476"/>
                  </a:lnTo>
                  <a:lnTo>
                    <a:pt x="314" y="475"/>
                  </a:lnTo>
                  <a:lnTo>
                    <a:pt x="314" y="473"/>
                  </a:lnTo>
                  <a:lnTo>
                    <a:pt x="314" y="472"/>
                  </a:lnTo>
                  <a:lnTo>
                    <a:pt x="317" y="472"/>
                  </a:lnTo>
                  <a:lnTo>
                    <a:pt x="317" y="471"/>
                  </a:lnTo>
                  <a:lnTo>
                    <a:pt x="316" y="471"/>
                  </a:lnTo>
                  <a:lnTo>
                    <a:pt x="316" y="470"/>
                  </a:lnTo>
                  <a:lnTo>
                    <a:pt x="317" y="470"/>
                  </a:lnTo>
                  <a:lnTo>
                    <a:pt x="318" y="471"/>
                  </a:lnTo>
                  <a:lnTo>
                    <a:pt x="320" y="470"/>
                  </a:lnTo>
                  <a:lnTo>
                    <a:pt x="321" y="470"/>
                  </a:lnTo>
                  <a:lnTo>
                    <a:pt x="322" y="469"/>
                  </a:lnTo>
                  <a:lnTo>
                    <a:pt x="324" y="470"/>
                  </a:lnTo>
                  <a:lnTo>
                    <a:pt x="325" y="469"/>
                  </a:lnTo>
                  <a:lnTo>
                    <a:pt x="327" y="468"/>
                  </a:lnTo>
                  <a:lnTo>
                    <a:pt x="327" y="467"/>
                  </a:lnTo>
                  <a:lnTo>
                    <a:pt x="330" y="465"/>
                  </a:lnTo>
                  <a:lnTo>
                    <a:pt x="332" y="465"/>
                  </a:lnTo>
                  <a:lnTo>
                    <a:pt x="332" y="464"/>
                  </a:lnTo>
                  <a:lnTo>
                    <a:pt x="332" y="461"/>
                  </a:lnTo>
                  <a:lnTo>
                    <a:pt x="333" y="461"/>
                  </a:lnTo>
                  <a:lnTo>
                    <a:pt x="334" y="461"/>
                  </a:lnTo>
                  <a:lnTo>
                    <a:pt x="335" y="464"/>
                  </a:lnTo>
                  <a:lnTo>
                    <a:pt x="335" y="465"/>
                  </a:lnTo>
                  <a:lnTo>
                    <a:pt x="336" y="466"/>
                  </a:lnTo>
                  <a:lnTo>
                    <a:pt x="333" y="465"/>
                  </a:lnTo>
                  <a:lnTo>
                    <a:pt x="335" y="466"/>
                  </a:lnTo>
                  <a:lnTo>
                    <a:pt x="335" y="467"/>
                  </a:lnTo>
                  <a:lnTo>
                    <a:pt x="336" y="467"/>
                  </a:lnTo>
                  <a:lnTo>
                    <a:pt x="336" y="468"/>
                  </a:lnTo>
                  <a:lnTo>
                    <a:pt x="341" y="467"/>
                  </a:lnTo>
                  <a:lnTo>
                    <a:pt x="341" y="466"/>
                  </a:lnTo>
                  <a:lnTo>
                    <a:pt x="343" y="466"/>
                  </a:lnTo>
                  <a:lnTo>
                    <a:pt x="341" y="465"/>
                  </a:lnTo>
                  <a:lnTo>
                    <a:pt x="341" y="464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4" y="464"/>
                  </a:lnTo>
                  <a:lnTo>
                    <a:pt x="344" y="461"/>
                  </a:lnTo>
                  <a:lnTo>
                    <a:pt x="344" y="460"/>
                  </a:lnTo>
                  <a:lnTo>
                    <a:pt x="345" y="460"/>
                  </a:lnTo>
                  <a:lnTo>
                    <a:pt x="345" y="461"/>
                  </a:lnTo>
                  <a:lnTo>
                    <a:pt x="345" y="464"/>
                  </a:lnTo>
                  <a:lnTo>
                    <a:pt x="345" y="465"/>
                  </a:lnTo>
                  <a:lnTo>
                    <a:pt x="345" y="466"/>
                  </a:lnTo>
                  <a:lnTo>
                    <a:pt x="346" y="467"/>
                  </a:lnTo>
                  <a:lnTo>
                    <a:pt x="348" y="467"/>
                  </a:lnTo>
                  <a:lnTo>
                    <a:pt x="349" y="468"/>
                  </a:lnTo>
                  <a:lnTo>
                    <a:pt x="351" y="468"/>
                  </a:lnTo>
                  <a:lnTo>
                    <a:pt x="353" y="465"/>
                  </a:lnTo>
                  <a:lnTo>
                    <a:pt x="358" y="464"/>
                  </a:lnTo>
                  <a:lnTo>
                    <a:pt x="362" y="461"/>
                  </a:lnTo>
                  <a:lnTo>
                    <a:pt x="362" y="460"/>
                  </a:lnTo>
                  <a:lnTo>
                    <a:pt x="361" y="460"/>
                  </a:lnTo>
                  <a:lnTo>
                    <a:pt x="361" y="459"/>
                  </a:lnTo>
                  <a:lnTo>
                    <a:pt x="361" y="458"/>
                  </a:lnTo>
                  <a:lnTo>
                    <a:pt x="363" y="458"/>
                  </a:lnTo>
                  <a:lnTo>
                    <a:pt x="363" y="457"/>
                  </a:lnTo>
                  <a:lnTo>
                    <a:pt x="362" y="456"/>
                  </a:lnTo>
                  <a:lnTo>
                    <a:pt x="362" y="454"/>
                  </a:lnTo>
                  <a:lnTo>
                    <a:pt x="363" y="454"/>
                  </a:lnTo>
                  <a:lnTo>
                    <a:pt x="363" y="453"/>
                  </a:lnTo>
                  <a:lnTo>
                    <a:pt x="364" y="452"/>
                  </a:lnTo>
                  <a:lnTo>
                    <a:pt x="364" y="450"/>
                  </a:lnTo>
                  <a:lnTo>
                    <a:pt x="366" y="450"/>
                  </a:lnTo>
                  <a:lnTo>
                    <a:pt x="366" y="449"/>
                  </a:lnTo>
                  <a:lnTo>
                    <a:pt x="364" y="449"/>
                  </a:lnTo>
                  <a:lnTo>
                    <a:pt x="364" y="448"/>
                  </a:lnTo>
                  <a:lnTo>
                    <a:pt x="366" y="446"/>
                  </a:lnTo>
                  <a:lnTo>
                    <a:pt x="366" y="445"/>
                  </a:lnTo>
                  <a:lnTo>
                    <a:pt x="366" y="444"/>
                  </a:lnTo>
                  <a:lnTo>
                    <a:pt x="364" y="443"/>
                  </a:lnTo>
                  <a:lnTo>
                    <a:pt x="366" y="442"/>
                  </a:lnTo>
                  <a:lnTo>
                    <a:pt x="367" y="442"/>
                  </a:lnTo>
                  <a:lnTo>
                    <a:pt x="367" y="441"/>
                  </a:lnTo>
                  <a:lnTo>
                    <a:pt x="367" y="439"/>
                  </a:lnTo>
                  <a:lnTo>
                    <a:pt x="367" y="438"/>
                  </a:lnTo>
                  <a:lnTo>
                    <a:pt x="368" y="438"/>
                  </a:lnTo>
                  <a:lnTo>
                    <a:pt x="368" y="437"/>
                  </a:lnTo>
                  <a:lnTo>
                    <a:pt x="368" y="436"/>
                  </a:lnTo>
                  <a:lnTo>
                    <a:pt x="368" y="435"/>
                  </a:lnTo>
                  <a:lnTo>
                    <a:pt x="367" y="435"/>
                  </a:lnTo>
                  <a:lnTo>
                    <a:pt x="368" y="434"/>
                  </a:lnTo>
                  <a:lnTo>
                    <a:pt x="367" y="433"/>
                  </a:lnTo>
                  <a:lnTo>
                    <a:pt x="367" y="431"/>
                  </a:lnTo>
                  <a:lnTo>
                    <a:pt x="367" y="430"/>
                  </a:lnTo>
                  <a:lnTo>
                    <a:pt x="367" y="429"/>
                  </a:lnTo>
                  <a:lnTo>
                    <a:pt x="367" y="427"/>
                  </a:lnTo>
                  <a:lnTo>
                    <a:pt x="366" y="425"/>
                  </a:lnTo>
                  <a:lnTo>
                    <a:pt x="364" y="423"/>
                  </a:lnTo>
                  <a:lnTo>
                    <a:pt x="361" y="422"/>
                  </a:lnTo>
                  <a:lnTo>
                    <a:pt x="359" y="421"/>
                  </a:lnTo>
                  <a:lnTo>
                    <a:pt x="355" y="421"/>
                  </a:lnTo>
                  <a:lnTo>
                    <a:pt x="353" y="422"/>
                  </a:lnTo>
                  <a:lnTo>
                    <a:pt x="352" y="424"/>
                  </a:lnTo>
                  <a:lnTo>
                    <a:pt x="352" y="425"/>
                  </a:lnTo>
                  <a:lnTo>
                    <a:pt x="352" y="426"/>
                  </a:lnTo>
                  <a:lnTo>
                    <a:pt x="352" y="427"/>
                  </a:lnTo>
                  <a:lnTo>
                    <a:pt x="352" y="429"/>
                  </a:lnTo>
                  <a:lnTo>
                    <a:pt x="352" y="430"/>
                  </a:lnTo>
                  <a:lnTo>
                    <a:pt x="355" y="431"/>
                  </a:lnTo>
                  <a:lnTo>
                    <a:pt x="353" y="431"/>
                  </a:lnTo>
                  <a:lnTo>
                    <a:pt x="352" y="433"/>
                  </a:lnTo>
                  <a:lnTo>
                    <a:pt x="352" y="434"/>
                  </a:lnTo>
                  <a:lnTo>
                    <a:pt x="352" y="435"/>
                  </a:lnTo>
                  <a:lnTo>
                    <a:pt x="352" y="436"/>
                  </a:lnTo>
                  <a:lnTo>
                    <a:pt x="352" y="437"/>
                  </a:lnTo>
                  <a:lnTo>
                    <a:pt x="351" y="437"/>
                  </a:lnTo>
                  <a:lnTo>
                    <a:pt x="351" y="436"/>
                  </a:lnTo>
                  <a:lnTo>
                    <a:pt x="351" y="435"/>
                  </a:lnTo>
                  <a:lnTo>
                    <a:pt x="351" y="434"/>
                  </a:lnTo>
                  <a:lnTo>
                    <a:pt x="351" y="433"/>
                  </a:lnTo>
                  <a:lnTo>
                    <a:pt x="351" y="431"/>
                  </a:lnTo>
                  <a:lnTo>
                    <a:pt x="350" y="431"/>
                  </a:lnTo>
                  <a:lnTo>
                    <a:pt x="350" y="430"/>
                  </a:lnTo>
                  <a:lnTo>
                    <a:pt x="350" y="429"/>
                  </a:lnTo>
                  <a:lnTo>
                    <a:pt x="350" y="427"/>
                  </a:lnTo>
                  <a:lnTo>
                    <a:pt x="349" y="426"/>
                  </a:lnTo>
                  <a:lnTo>
                    <a:pt x="348" y="426"/>
                  </a:lnTo>
                  <a:lnTo>
                    <a:pt x="345" y="427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4" y="430"/>
                  </a:lnTo>
                  <a:lnTo>
                    <a:pt x="343" y="431"/>
                  </a:lnTo>
                  <a:lnTo>
                    <a:pt x="343" y="433"/>
                  </a:lnTo>
                  <a:lnTo>
                    <a:pt x="341" y="433"/>
                  </a:lnTo>
                  <a:lnTo>
                    <a:pt x="341" y="431"/>
                  </a:lnTo>
                  <a:lnTo>
                    <a:pt x="341" y="430"/>
                  </a:lnTo>
                  <a:lnTo>
                    <a:pt x="341" y="429"/>
                  </a:lnTo>
                  <a:lnTo>
                    <a:pt x="343" y="429"/>
                  </a:lnTo>
                  <a:lnTo>
                    <a:pt x="343" y="427"/>
                  </a:lnTo>
                  <a:lnTo>
                    <a:pt x="344" y="427"/>
                  </a:lnTo>
                  <a:lnTo>
                    <a:pt x="344" y="426"/>
                  </a:lnTo>
                  <a:lnTo>
                    <a:pt x="345" y="424"/>
                  </a:lnTo>
                  <a:lnTo>
                    <a:pt x="345" y="423"/>
                  </a:lnTo>
                  <a:lnTo>
                    <a:pt x="345" y="422"/>
                  </a:lnTo>
                  <a:lnTo>
                    <a:pt x="344" y="422"/>
                  </a:lnTo>
                  <a:lnTo>
                    <a:pt x="343" y="421"/>
                  </a:lnTo>
                  <a:lnTo>
                    <a:pt x="341" y="421"/>
                  </a:lnTo>
                  <a:lnTo>
                    <a:pt x="339" y="421"/>
                  </a:lnTo>
                  <a:lnTo>
                    <a:pt x="337" y="421"/>
                  </a:lnTo>
                  <a:lnTo>
                    <a:pt x="336" y="422"/>
                  </a:lnTo>
                  <a:lnTo>
                    <a:pt x="336" y="421"/>
                  </a:lnTo>
                  <a:lnTo>
                    <a:pt x="336" y="420"/>
                  </a:lnTo>
                  <a:lnTo>
                    <a:pt x="337" y="420"/>
                  </a:lnTo>
                  <a:lnTo>
                    <a:pt x="336" y="419"/>
                  </a:lnTo>
                  <a:lnTo>
                    <a:pt x="337" y="416"/>
                  </a:lnTo>
                  <a:lnTo>
                    <a:pt x="336" y="416"/>
                  </a:lnTo>
                  <a:lnTo>
                    <a:pt x="337" y="415"/>
                  </a:lnTo>
                  <a:lnTo>
                    <a:pt x="337" y="414"/>
                  </a:lnTo>
                  <a:lnTo>
                    <a:pt x="339" y="413"/>
                  </a:lnTo>
                  <a:lnTo>
                    <a:pt x="338" y="412"/>
                  </a:lnTo>
                  <a:lnTo>
                    <a:pt x="338" y="411"/>
                  </a:lnTo>
                  <a:lnTo>
                    <a:pt x="339" y="412"/>
                  </a:lnTo>
                  <a:lnTo>
                    <a:pt x="339" y="411"/>
                  </a:lnTo>
                  <a:lnTo>
                    <a:pt x="338" y="409"/>
                  </a:lnTo>
                  <a:lnTo>
                    <a:pt x="338" y="408"/>
                  </a:lnTo>
                  <a:lnTo>
                    <a:pt x="338" y="407"/>
                  </a:lnTo>
                  <a:lnTo>
                    <a:pt x="337" y="406"/>
                  </a:lnTo>
                  <a:lnTo>
                    <a:pt x="336" y="406"/>
                  </a:lnTo>
                  <a:lnTo>
                    <a:pt x="335" y="406"/>
                  </a:lnTo>
                  <a:lnTo>
                    <a:pt x="335" y="404"/>
                  </a:lnTo>
                  <a:lnTo>
                    <a:pt x="336" y="403"/>
                  </a:lnTo>
                  <a:lnTo>
                    <a:pt x="335" y="403"/>
                  </a:lnTo>
                  <a:lnTo>
                    <a:pt x="335" y="401"/>
                  </a:lnTo>
                  <a:lnTo>
                    <a:pt x="335" y="400"/>
                  </a:lnTo>
                  <a:lnTo>
                    <a:pt x="335" y="399"/>
                  </a:lnTo>
                  <a:lnTo>
                    <a:pt x="335" y="398"/>
                  </a:lnTo>
                  <a:lnTo>
                    <a:pt x="334" y="397"/>
                  </a:lnTo>
                  <a:lnTo>
                    <a:pt x="334" y="395"/>
                  </a:lnTo>
                  <a:lnTo>
                    <a:pt x="335" y="395"/>
                  </a:lnTo>
                  <a:lnTo>
                    <a:pt x="335" y="393"/>
                  </a:lnTo>
                  <a:lnTo>
                    <a:pt x="336" y="393"/>
                  </a:lnTo>
                  <a:lnTo>
                    <a:pt x="336" y="392"/>
                  </a:lnTo>
                  <a:lnTo>
                    <a:pt x="336" y="391"/>
                  </a:lnTo>
                  <a:lnTo>
                    <a:pt x="336" y="390"/>
                  </a:lnTo>
                  <a:lnTo>
                    <a:pt x="335" y="389"/>
                  </a:lnTo>
                  <a:lnTo>
                    <a:pt x="334" y="389"/>
                  </a:lnTo>
                  <a:lnTo>
                    <a:pt x="334" y="388"/>
                  </a:lnTo>
                  <a:lnTo>
                    <a:pt x="334" y="386"/>
                  </a:lnTo>
                  <a:lnTo>
                    <a:pt x="334" y="385"/>
                  </a:lnTo>
                  <a:lnTo>
                    <a:pt x="333" y="385"/>
                  </a:lnTo>
                  <a:lnTo>
                    <a:pt x="333" y="386"/>
                  </a:lnTo>
                  <a:lnTo>
                    <a:pt x="332" y="388"/>
                  </a:lnTo>
                  <a:lnTo>
                    <a:pt x="330" y="386"/>
                  </a:lnTo>
                  <a:lnTo>
                    <a:pt x="329" y="386"/>
                  </a:lnTo>
                  <a:lnTo>
                    <a:pt x="328" y="388"/>
                  </a:lnTo>
                  <a:lnTo>
                    <a:pt x="327" y="389"/>
                  </a:lnTo>
                  <a:lnTo>
                    <a:pt x="327" y="390"/>
                  </a:lnTo>
                  <a:lnTo>
                    <a:pt x="325" y="391"/>
                  </a:lnTo>
                  <a:lnTo>
                    <a:pt x="325" y="392"/>
                  </a:lnTo>
                  <a:lnTo>
                    <a:pt x="324" y="393"/>
                  </a:lnTo>
                  <a:lnTo>
                    <a:pt x="324" y="395"/>
                  </a:lnTo>
                  <a:lnTo>
                    <a:pt x="324" y="396"/>
                  </a:lnTo>
                  <a:lnTo>
                    <a:pt x="324" y="397"/>
                  </a:lnTo>
                  <a:lnTo>
                    <a:pt x="323" y="397"/>
                  </a:lnTo>
                  <a:lnTo>
                    <a:pt x="323" y="398"/>
                  </a:lnTo>
                  <a:lnTo>
                    <a:pt x="322" y="399"/>
                  </a:lnTo>
                  <a:lnTo>
                    <a:pt x="323" y="399"/>
                  </a:lnTo>
                  <a:lnTo>
                    <a:pt x="323" y="400"/>
                  </a:lnTo>
                  <a:lnTo>
                    <a:pt x="323" y="401"/>
                  </a:lnTo>
                  <a:lnTo>
                    <a:pt x="322" y="401"/>
                  </a:lnTo>
                  <a:lnTo>
                    <a:pt x="321" y="401"/>
                  </a:lnTo>
                  <a:lnTo>
                    <a:pt x="320" y="401"/>
                  </a:lnTo>
                  <a:lnTo>
                    <a:pt x="320" y="403"/>
                  </a:lnTo>
                  <a:lnTo>
                    <a:pt x="317" y="404"/>
                  </a:lnTo>
                  <a:lnTo>
                    <a:pt x="316" y="404"/>
                  </a:lnTo>
                  <a:lnTo>
                    <a:pt x="316" y="406"/>
                  </a:lnTo>
                  <a:lnTo>
                    <a:pt x="316" y="407"/>
                  </a:lnTo>
                  <a:lnTo>
                    <a:pt x="316" y="408"/>
                  </a:lnTo>
                  <a:lnTo>
                    <a:pt x="317" y="408"/>
                  </a:lnTo>
                  <a:lnTo>
                    <a:pt x="317" y="409"/>
                  </a:lnTo>
                  <a:lnTo>
                    <a:pt x="316" y="409"/>
                  </a:lnTo>
                  <a:lnTo>
                    <a:pt x="316" y="410"/>
                  </a:lnTo>
                  <a:lnTo>
                    <a:pt x="318" y="411"/>
                  </a:lnTo>
                  <a:lnTo>
                    <a:pt x="321" y="413"/>
                  </a:lnTo>
                  <a:lnTo>
                    <a:pt x="322" y="412"/>
                  </a:lnTo>
                  <a:lnTo>
                    <a:pt x="323" y="413"/>
                  </a:lnTo>
                  <a:lnTo>
                    <a:pt x="323" y="414"/>
                  </a:lnTo>
                  <a:lnTo>
                    <a:pt x="325" y="414"/>
                  </a:lnTo>
                  <a:lnTo>
                    <a:pt x="325" y="415"/>
                  </a:lnTo>
                  <a:lnTo>
                    <a:pt x="327" y="416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7" y="421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7" y="422"/>
                  </a:lnTo>
                  <a:lnTo>
                    <a:pt x="327" y="423"/>
                  </a:lnTo>
                  <a:lnTo>
                    <a:pt x="325" y="423"/>
                  </a:lnTo>
                  <a:lnTo>
                    <a:pt x="324" y="424"/>
                  </a:lnTo>
                  <a:lnTo>
                    <a:pt x="324" y="425"/>
                  </a:lnTo>
                  <a:lnTo>
                    <a:pt x="323" y="425"/>
                  </a:lnTo>
                  <a:lnTo>
                    <a:pt x="321" y="426"/>
                  </a:lnTo>
                  <a:lnTo>
                    <a:pt x="320" y="427"/>
                  </a:lnTo>
                  <a:lnTo>
                    <a:pt x="321" y="427"/>
                  </a:lnTo>
                  <a:lnTo>
                    <a:pt x="321" y="429"/>
                  </a:lnTo>
                  <a:lnTo>
                    <a:pt x="322" y="429"/>
                  </a:lnTo>
                  <a:lnTo>
                    <a:pt x="323" y="427"/>
                  </a:lnTo>
                  <a:lnTo>
                    <a:pt x="324" y="429"/>
                  </a:lnTo>
                  <a:lnTo>
                    <a:pt x="323" y="429"/>
                  </a:lnTo>
                  <a:lnTo>
                    <a:pt x="323" y="430"/>
                  </a:lnTo>
                  <a:lnTo>
                    <a:pt x="324" y="430"/>
                  </a:lnTo>
                  <a:lnTo>
                    <a:pt x="323" y="431"/>
                  </a:lnTo>
                  <a:lnTo>
                    <a:pt x="325" y="431"/>
                  </a:lnTo>
                  <a:lnTo>
                    <a:pt x="327" y="433"/>
                  </a:lnTo>
                  <a:lnTo>
                    <a:pt x="329" y="434"/>
                  </a:lnTo>
                  <a:lnTo>
                    <a:pt x="330" y="434"/>
                  </a:lnTo>
                  <a:lnTo>
                    <a:pt x="330" y="435"/>
                  </a:lnTo>
                  <a:lnTo>
                    <a:pt x="332" y="436"/>
                  </a:lnTo>
                  <a:lnTo>
                    <a:pt x="332" y="437"/>
                  </a:lnTo>
                  <a:lnTo>
                    <a:pt x="333" y="438"/>
                  </a:lnTo>
                  <a:lnTo>
                    <a:pt x="333" y="439"/>
                  </a:lnTo>
                  <a:lnTo>
                    <a:pt x="332" y="439"/>
                  </a:lnTo>
                  <a:lnTo>
                    <a:pt x="332" y="441"/>
                  </a:lnTo>
                  <a:lnTo>
                    <a:pt x="333" y="441"/>
                  </a:lnTo>
                  <a:lnTo>
                    <a:pt x="333" y="442"/>
                  </a:lnTo>
                  <a:lnTo>
                    <a:pt x="332" y="441"/>
                  </a:lnTo>
                  <a:lnTo>
                    <a:pt x="330" y="441"/>
                  </a:lnTo>
                  <a:lnTo>
                    <a:pt x="330" y="442"/>
                  </a:lnTo>
                  <a:lnTo>
                    <a:pt x="332" y="442"/>
                  </a:lnTo>
                  <a:lnTo>
                    <a:pt x="332" y="443"/>
                  </a:lnTo>
                  <a:lnTo>
                    <a:pt x="332" y="444"/>
                  </a:lnTo>
                  <a:lnTo>
                    <a:pt x="332" y="445"/>
                  </a:lnTo>
                  <a:lnTo>
                    <a:pt x="330" y="444"/>
                  </a:lnTo>
                  <a:lnTo>
                    <a:pt x="325" y="443"/>
                  </a:lnTo>
                  <a:lnTo>
                    <a:pt x="321" y="442"/>
                  </a:lnTo>
                  <a:lnTo>
                    <a:pt x="320" y="442"/>
                  </a:lnTo>
                  <a:lnTo>
                    <a:pt x="318" y="442"/>
                  </a:lnTo>
                  <a:lnTo>
                    <a:pt x="318" y="443"/>
                  </a:lnTo>
                  <a:lnTo>
                    <a:pt x="316" y="442"/>
                  </a:lnTo>
                  <a:lnTo>
                    <a:pt x="315" y="441"/>
                  </a:lnTo>
                  <a:lnTo>
                    <a:pt x="312" y="442"/>
                  </a:lnTo>
                  <a:lnTo>
                    <a:pt x="310" y="443"/>
                  </a:lnTo>
                  <a:lnTo>
                    <a:pt x="307" y="443"/>
                  </a:lnTo>
                  <a:lnTo>
                    <a:pt x="306" y="443"/>
                  </a:lnTo>
                  <a:lnTo>
                    <a:pt x="306" y="442"/>
                  </a:lnTo>
                  <a:lnTo>
                    <a:pt x="306" y="441"/>
                  </a:lnTo>
                  <a:lnTo>
                    <a:pt x="305" y="439"/>
                  </a:lnTo>
                  <a:lnTo>
                    <a:pt x="305" y="438"/>
                  </a:lnTo>
                  <a:lnTo>
                    <a:pt x="306" y="437"/>
                  </a:lnTo>
                  <a:lnTo>
                    <a:pt x="305" y="437"/>
                  </a:lnTo>
                  <a:lnTo>
                    <a:pt x="305" y="436"/>
                  </a:lnTo>
                  <a:lnTo>
                    <a:pt x="306" y="436"/>
                  </a:lnTo>
                  <a:lnTo>
                    <a:pt x="306" y="435"/>
                  </a:lnTo>
                  <a:lnTo>
                    <a:pt x="305" y="434"/>
                  </a:lnTo>
                  <a:lnTo>
                    <a:pt x="305" y="433"/>
                  </a:lnTo>
                  <a:lnTo>
                    <a:pt x="304" y="431"/>
                  </a:lnTo>
                  <a:lnTo>
                    <a:pt x="305" y="431"/>
                  </a:lnTo>
                  <a:lnTo>
                    <a:pt x="305" y="430"/>
                  </a:lnTo>
                  <a:lnTo>
                    <a:pt x="301" y="430"/>
                  </a:lnTo>
                  <a:lnTo>
                    <a:pt x="301" y="431"/>
                  </a:lnTo>
                  <a:lnTo>
                    <a:pt x="300" y="431"/>
                  </a:lnTo>
                  <a:lnTo>
                    <a:pt x="300" y="430"/>
                  </a:lnTo>
                  <a:lnTo>
                    <a:pt x="299" y="430"/>
                  </a:lnTo>
                  <a:lnTo>
                    <a:pt x="299" y="431"/>
                  </a:lnTo>
                  <a:lnTo>
                    <a:pt x="298" y="431"/>
                  </a:lnTo>
                  <a:lnTo>
                    <a:pt x="298" y="430"/>
                  </a:lnTo>
                  <a:lnTo>
                    <a:pt x="299" y="430"/>
                  </a:lnTo>
                  <a:lnTo>
                    <a:pt x="298" y="429"/>
                  </a:lnTo>
                  <a:lnTo>
                    <a:pt x="299" y="427"/>
                  </a:lnTo>
                  <a:lnTo>
                    <a:pt x="302" y="427"/>
                  </a:lnTo>
                  <a:lnTo>
                    <a:pt x="302" y="426"/>
                  </a:lnTo>
                  <a:lnTo>
                    <a:pt x="302" y="425"/>
                  </a:lnTo>
                  <a:lnTo>
                    <a:pt x="301" y="425"/>
                  </a:lnTo>
                  <a:lnTo>
                    <a:pt x="299" y="423"/>
                  </a:lnTo>
                  <a:lnTo>
                    <a:pt x="297" y="422"/>
                  </a:lnTo>
                  <a:lnTo>
                    <a:pt x="294" y="421"/>
                  </a:lnTo>
                  <a:lnTo>
                    <a:pt x="294" y="420"/>
                  </a:lnTo>
                  <a:lnTo>
                    <a:pt x="294" y="419"/>
                  </a:lnTo>
                  <a:lnTo>
                    <a:pt x="294" y="416"/>
                  </a:lnTo>
                  <a:lnTo>
                    <a:pt x="294" y="415"/>
                  </a:lnTo>
                  <a:lnTo>
                    <a:pt x="294" y="414"/>
                  </a:lnTo>
                  <a:lnTo>
                    <a:pt x="293" y="414"/>
                  </a:lnTo>
                  <a:lnTo>
                    <a:pt x="291" y="414"/>
                  </a:lnTo>
                  <a:lnTo>
                    <a:pt x="291" y="413"/>
                  </a:lnTo>
                  <a:lnTo>
                    <a:pt x="290" y="412"/>
                  </a:lnTo>
                  <a:lnTo>
                    <a:pt x="290" y="411"/>
                  </a:lnTo>
                  <a:lnTo>
                    <a:pt x="289" y="411"/>
                  </a:lnTo>
                  <a:lnTo>
                    <a:pt x="288" y="412"/>
                  </a:lnTo>
                  <a:lnTo>
                    <a:pt x="287" y="411"/>
                  </a:lnTo>
                  <a:lnTo>
                    <a:pt x="286" y="411"/>
                  </a:lnTo>
                  <a:lnTo>
                    <a:pt x="286" y="412"/>
                  </a:lnTo>
                  <a:lnTo>
                    <a:pt x="284" y="412"/>
                  </a:lnTo>
                  <a:lnTo>
                    <a:pt x="283" y="412"/>
                  </a:lnTo>
                  <a:close/>
                  <a:moveTo>
                    <a:pt x="393" y="421"/>
                  </a:moveTo>
                  <a:lnTo>
                    <a:pt x="392" y="421"/>
                  </a:lnTo>
                  <a:lnTo>
                    <a:pt x="391" y="422"/>
                  </a:lnTo>
                  <a:lnTo>
                    <a:pt x="390" y="422"/>
                  </a:lnTo>
                  <a:lnTo>
                    <a:pt x="387" y="424"/>
                  </a:lnTo>
                  <a:lnTo>
                    <a:pt x="384" y="424"/>
                  </a:lnTo>
                  <a:lnTo>
                    <a:pt x="384" y="425"/>
                  </a:lnTo>
                  <a:lnTo>
                    <a:pt x="383" y="425"/>
                  </a:lnTo>
                  <a:lnTo>
                    <a:pt x="383" y="426"/>
                  </a:lnTo>
                  <a:lnTo>
                    <a:pt x="383" y="427"/>
                  </a:lnTo>
                  <a:lnTo>
                    <a:pt x="384" y="426"/>
                  </a:lnTo>
                  <a:lnTo>
                    <a:pt x="385" y="427"/>
                  </a:lnTo>
                  <a:lnTo>
                    <a:pt x="390" y="426"/>
                  </a:lnTo>
                  <a:lnTo>
                    <a:pt x="393" y="425"/>
                  </a:lnTo>
                  <a:lnTo>
                    <a:pt x="397" y="423"/>
                  </a:lnTo>
                  <a:lnTo>
                    <a:pt x="398" y="423"/>
                  </a:lnTo>
                  <a:lnTo>
                    <a:pt x="400" y="422"/>
                  </a:lnTo>
                  <a:lnTo>
                    <a:pt x="400" y="421"/>
                  </a:lnTo>
                  <a:lnTo>
                    <a:pt x="400" y="420"/>
                  </a:lnTo>
                  <a:lnTo>
                    <a:pt x="398" y="420"/>
                  </a:lnTo>
                  <a:lnTo>
                    <a:pt x="395" y="421"/>
                  </a:lnTo>
                  <a:lnTo>
                    <a:pt x="393" y="421"/>
                  </a:lnTo>
                  <a:close/>
                  <a:moveTo>
                    <a:pt x="480" y="424"/>
                  </a:moveTo>
                  <a:lnTo>
                    <a:pt x="476" y="425"/>
                  </a:lnTo>
                  <a:lnTo>
                    <a:pt x="476" y="426"/>
                  </a:lnTo>
                  <a:lnTo>
                    <a:pt x="476" y="427"/>
                  </a:lnTo>
                  <a:lnTo>
                    <a:pt x="476" y="430"/>
                  </a:lnTo>
                  <a:lnTo>
                    <a:pt x="476" y="431"/>
                  </a:lnTo>
                  <a:lnTo>
                    <a:pt x="478" y="433"/>
                  </a:lnTo>
                  <a:lnTo>
                    <a:pt x="478" y="434"/>
                  </a:lnTo>
                  <a:lnTo>
                    <a:pt x="480" y="434"/>
                  </a:lnTo>
                  <a:lnTo>
                    <a:pt x="483" y="433"/>
                  </a:lnTo>
                  <a:lnTo>
                    <a:pt x="483" y="431"/>
                  </a:lnTo>
                  <a:lnTo>
                    <a:pt x="482" y="429"/>
                  </a:lnTo>
                  <a:lnTo>
                    <a:pt x="482" y="427"/>
                  </a:lnTo>
                  <a:lnTo>
                    <a:pt x="482" y="426"/>
                  </a:lnTo>
                  <a:lnTo>
                    <a:pt x="482" y="425"/>
                  </a:lnTo>
                  <a:lnTo>
                    <a:pt x="482" y="424"/>
                  </a:lnTo>
                  <a:lnTo>
                    <a:pt x="481" y="424"/>
                  </a:lnTo>
                  <a:lnTo>
                    <a:pt x="481" y="423"/>
                  </a:lnTo>
                  <a:lnTo>
                    <a:pt x="480" y="424"/>
                  </a:lnTo>
                  <a:close/>
                  <a:moveTo>
                    <a:pt x="396" y="410"/>
                  </a:moveTo>
                  <a:lnTo>
                    <a:pt x="395" y="409"/>
                  </a:lnTo>
                  <a:lnTo>
                    <a:pt x="392" y="410"/>
                  </a:lnTo>
                  <a:lnTo>
                    <a:pt x="389" y="411"/>
                  </a:lnTo>
                  <a:lnTo>
                    <a:pt x="387" y="411"/>
                  </a:lnTo>
                  <a:lnTo>
                    <a:pt x="387" y="412"/>
                  </a:lnTo>
                  <a:lnTo>
                    <a:pt x="385" y="411"/>
                  </a:lnTo>
                  <a:lnTo>
                    <a:pt x="384" y="412"/>
                  </a:lnTo>
                  <a:lnTo>
                    <a:pt x="383" y="412"/>
                  </a:lnTo>
                  <a:lnTo>
                    <a:pt x="381" y="413"/>
                  </a:lnTo>
                  <a:lnTo>
                    <a:pt x="380" y="413"/>
                  </a:lnTo>
                  <a:lnTo>
                    <a:pt x="379" y="413"/>
                  </a:lnTo>
                  <a:lnTo>
                    <a:pt x="379" y="414"/>
                  </a:lnTo>
                  <a:lnTo>
                    <a:pt x="379" y="415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20"/>
                  </a:lnTo>
                  <a:lnTo>
                    <a:pt x="379" y="420"/>
                  </a:lnTo>
                  <a:lnTo>
                    <a:pt x="381" y="421"/>
                  </a:lnTo>
                  <a:lnTo>
                    <a:pt x="382" y="421"/>
                  </a:lnTo>
                  <a:lnTo>
                    <a:pt x="383" y="421"/>
                  </a:lnTo>
                  <a:lnTo>
                    <a:pt x="383" y="422"/>
                  </a:lnTo>
                  <a:lnTo>
                    <a:pt x="384" y="422"/>
                  </a:lnTo>
                  <a:lnTo>
                    <a:pt x="387" y="422"/>
                  </a:lnTo>
                  <a:lnTo>
                    <a:pt x="391" y="421"/>
                  </a:lnTo>
                  <a:lnTo>
                    <a:pt x="394" y="420"/>
                  </a:lnTo>
                  <a:lnTo>
                    <a:pt x="396" y="419"/>
                  </a:lnTo>
                  <a:lnTo>
                    <a:pt x="396" y="416"/>
                  </a:lnTo>
                  <a:lnTo>
                    <a:pt x="396" y="415"/>
                  </a:lnTo>
                  <a:lnTo>
                    <a:pt x="397" y="415"/>
                  </a:lnTo>
                  <a:lnTo>
                    <a:pt x="396" y="414"/>
                  </a:lnTo>
                  <a:lnTo>
                    <a:pt x="397" y="413"/>
                  </a:lnTo>
                  <a:lnTo>
                    <a:pt x="396" y="412"/>
                  </a:lnTo>
                  <a:lnTo>
                    <a:pt x="396" y="411"/>
                  </a:lnTo>
                  <a:lnTo>
                    <a:pt x="396" y="410"/>
                  </a:lnTo>
                  <a:close/>
                  <a:moveTo>
                    <a:pt x="439" y="395"/>
                  </a:moveTo>
                  <a:lnTo>
                    <a:pt x="439" y="393"/>
                  </a:lnTo>
                  <a:lnTo>
                    <a:pt x="440" y="393"/>
                  </a:lnTo>
                  <a:lnTo>
                    <a:pt x="440" y="395"/>
                  </a:lnTo>
                  <a:lnTo>
                    <a:pt x="440" y="396"/>
                  </a:lnTo>
                  <a:lnTo>
                    <a:pt x="441" y="397"/>
                  </a:lnTo>
                  <a:lnTo>
                    <a:pt x="440" y="397"/>
                  </a:lnTo>
                  <a:lnTo>
                    <a:pt x="440" y="398"/>
                  </a:lnTo>
                  <a:lnTo>
                    <a:pt x="441" y="398"/>
                  </a:lnTo>
                  <a:lnTo>
                    <a:pt x="442" y="398"/>
                  </a:lnTo>
                  <a:lnTo>
                    <a:pt x="443" y="399"/>
                  </a:lnTo>
                  <a:lnTo>
                    <a:pt x="446" y="400"/>
                  </a:lnTo>
                  <a:lnTo>
                    <a:pt x="449" y="401"/>
                  </a:lnTo>
                  <a:lnTo>
                    <a:pt x="447" y="403"/>
                  </a:lnTo>
                  <a:lnTo>
                    <a:pt x="447" y="404"/>
                  </a:lnTo>
                  <a:lnTo>
                    <a:pt x="449" y="404"/>
                  </a:lnTo>
                  <a:lnTo>
                    <a:pt x="449" y="406"/>
                  </a:lnTo>
                  <a:lnTo>
                    <a:pt x="447" y="406"/>
                  </a:lnTo>
                  <a:lnTo>
                    <a:pt x="447" y="407"/>
                  </a:lnTo>
                  <a:lnTo>
                    <a:pt x="447" y="408"/>
                  </a:lnTo>
                  <a:lnTo>
                    <a:pt x="447" y="409"/>
                  </a:lnTo>
                  <a:lnTo>
                    <a:pt x="447" y="410"/>
                  </a:lnTo>
                  <a:lnTo>
                    <a:pt x="447" y="411"/>
                  </a:lnTo>
                  <a:lnTo>
                    <a:pt x="450" y="413"/>
                  </a:lnTo>
                  <a:lnTo>
                    <a:pt x="450" y="414"/>
                  </a:lnTo>
                  <a:lnTo>
                    <a:pt x="450" y="415"/>
                  </a:lnTo>
                  <a:lnTo>
                    <a:pt x="450" y="416"/>
                  </a:lnTo>
                  <a:lnTo>
                    <a:pt x="450" y="419"/>
                  </a:lnTo>
                  <a:lnTo>
                    <a:pt x="449" y="419"/>
                  </a:lnTo>
                  <a:lnTo>
                    <a:pt x="449" y="420"/>
                  </a:lnTo>
                  <a:lnTo>
                    <a:pt x="449" y="421"/>
                  </a:lnTo>
                  <a:lnTo>
                    <a:pt x="449" y="422"/>
                  </a:lnTo>
                  <a:lnTo>
                    <a:pt x="449" y="423"/>
                  </a:lnTo>
                  <a:lnTo>
                    <a:pt x="449" y="424"/>
                  </a:lnTo>
                  <a:lnTo>
                    <a:pt x="449" y="425"/>
                  </a:lnTo>
                  <a:lnTo>
                    <a:pt x="449" y="426"/>
                  </a:lnTo>
                  <a:lnTo>
                    <a:pt x="449" y="427"/>
                  </a:lnTo>
                  <a:lnTo>
                    <a:pt x="449" y="429"/>
                  </a:lnTo>
                  <a:lnTo>
                    <a:pt x="449" y="430"/>
                  </a:lnTo>
                  <a:lnTo>
                    <a:pt x="449" y="431"/>
                  </a:lnTo>
                  <a:lnTo>
                    <a:pt x="447" y="433"/>
                  </a:lnTo>
                  <a:lnTo>
                    <a:pt x="446" y="433"/>
                  </a:lnTo>
                  <a:lnTo>
                    <a:pt x="446" y="434"/>
                  </a:lnTo>
                  <a:lnTo>
                    <a:pt x="449" y="435"/>
                  </a:lnTo>
                  <a:lnTo>
                    <a:pt x="449" y="436"/>
                  </a:lnTo>
                  <a:lnTo>
                    <a:pt x="451" y="436"/>
                  </a:lnTo>
                  <a:lnTo>
                    <a:pt x="451" y="437"/>
                  </a:lnTo>
                  <a:lnTo>
                    <a:pt x="451" y="438"/>
                  </a:lnTo>
                  <a:lnTo>
                    <a:pt x="451" y="439"/>
                  </a:lnTo>
                  <a:lnTo>
                    <a:pt x="451" y="441"/>
                  </a:lnTo>
                  <a:lnTo>
                    <a:pt x="451" y="442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1" y="446"/>
                  </a:lnTo>
                  <a:lnTo>
                    <a:pt x="452" y="448"/>
                  </a:lnTo>
                  <a:lnTo>
                    <a:pt x="451" y="448"/>
                  </a:lnTo>
                  <a:lnTo>
                    <a:pt x="450" y="446"/>
                  </a:lnTo>
                  <a:lnTo>
                    <a:pt x="450" y="445"/>
                  </a:lnTo>
                  <a:lnTo>
                    <a:pt x="450" y="444"/>
                  </a:lnTo>
                  <a:lnTo>
                    <a:pt x="447" y="441"/>
                  </a:lnTo>
                  <a:lnTo>
                    <a:pt x="447" y="442"/>
                  </a:lnTo>
                  <a:lnTo>
                    <a:pt x="446" y="442"/>
                  </a:lnTo>
                  <a:lnTo>
                    <a:pt x="446" y="443"/>
                  </a:lnTo>
                  <a:lnTo>
                    <a:pt x="444" y="443"/>
                  </a:lnTo>
                  <a:lnTo>
                    <a:pt x="444" y="444"/>
                  </a:lnTo>
                  <a:lnTo>
                    <a:pt x="443" y="444"/>
                  </a:lnTo>
                  <a:lnTo>
                    <a:pt x="443" y="445"/>
                  </a:lnTo>
                  <a:lnTo>
                    <a:pt x="443" y="446"/>
                  </a:lnTo>
                  <a:lnTo>
                    <a:pt x="444" y="445"/>
                  </a:lnTo>
                  <a:lnTo>
                    <a:pt x="446" y="446"/>
                  </a:lnTo>
                  <a:lnTo>
                    <a:pt x="447" y="446"/>
                  </a:lnTo>
                  <a:lnTo>
                    <a:pt x="447" y="448"/>
                  </a:lnTo>
                  <a:lnTo>
                    <a:pt x="446" y="448"/>
                  </a:lnTo>
                  <a:lnTo>
                    <a:pt x="443" y="448"/>
                  </a:lnTo>
                  <a:lnTo>
                    <a:pt x="446" y="449"/>
                  </a:lnTo>
                  <a:lnTo>
                    <a:pt x="444" y="450"/>
                  </a:lnTo>
                  <a:lnTo>
                    <a:pt x="444" y="449"/>
                  </a:lnTo>
                  <a:lnTo>
                    <a:pt x="443" y="450"/>
                  </a:lnTo>
                  <a:lnTo>
                    <a:pt x="443" y="449"/>
                  </a:lnTo>
                  <a:lnTo>
                    <a:pt x="442" y="450"/>
                  </a:lnTo>
                  <a:lnTo>
                    <a:pt x="442" y="452"/>
                  </a:lnTo>
                  <a:lnTo>
                    <a:pt x="443" y="453"/>
                  </a:lnTo>
                  <a:lnTo>
                    <a:pt x="444" y="452"/>
                  </a:lnTo>
                  <a:lnTo>
                    <a:pt x="444" y="453"/>
                  </a:lnTo>
                  <a:lnTo>
                    <a:pt x="446" y="453"/>
                  </a:lnTo>
                  <a:lnTo>
                    <a:pt x="446" y="454"/>
                  </a:lnTo>
                  <a:lnTo>
                    <a:pt x="447" y="455"/>
                  </a:lnTo>
                  <a:lnTo>
                    <a:pt x="447" y="456"/>
                  </a:lnTo>
                  <a:lnTo>
                    <a:pt x="449" y="457"/>
                  </a:lnTo>
                  <a:lnTo>
                    <a:pt x="447" y="457"/>
                  </a:lnTo>
                  <a:lnTo>
                    <a:pt x="449" y="458"/>
                  </a:lnTo>
                  <a:lnTo>
                    <a:pt x="449" y="459"/>
                  </a:lnTo>
                  <a:lnTo>
                    <a:pt x="447" y="459"/>
                  </a:lnTo>
                  <a:lnTo>
                    <a:pt x="446" y="459"/>
                  </a:lnTo>
                  <a:lnTo>
                    <a:pt x="444" y="458"/>
                  </a:lnTo>
                  <a:lnTo>
                    <a:pt x="443" y="457"/>
                  </a:lnTo>
                  <a:lnTo>
                    <a:pt x="443" y="456"/>
                  </a:lnTo>
                  <a:lnTo>
                    <a:pt x="442" y="457"/>
                  </a:lnTo>
                  <a:lnTo>
                    <a:pt x="442" y="458"/>
                  </a:lnTo>
                  <a:lnTo>
                    <a:pt x="443" y="458"/>
                  </a:lnTo>
                  <a:lnTo>
                    <a:pt x="443" y="459"/>
                  </a:lnTo>
                  <a:lnTo>
                    <a:pt x="444" y="459"/>
                  </a:lnTo>
                  <a:lnTo>
                    <a:pt x="444" y="460"/>
                  </a:lnTo>
                  <a:lnTo>
                    <a:pt x="444" y="461"/>
                  </a:lnTo>
                  <a:lnTo>
                    <a:pt x="444" y="464"/>
                  </a:lnTo>
                  <a:lnTo>
                    <a:pt x="444" y="465"/>
                  </a:lnTo>
                  <a:lnTo>
                    <a:pt x="443" y="464"/>
                  </a:lnTo>
                  <a:lnTo>
                    <a:pt x="440" y="465"/>
                  </a:lnTo>
                  <a:lnTo>
                    <a:pt x="437" y="465"/>
                  </a:lnTo>
                  <a:lnTo>
                    <a:pt x="437" y="464"/>
                  </a:lnTo>
                  <a:lnTo>
                    <a:pt x="436" y="465"/>
                  </a:lnTo>
                  <a:lnTo>
                    <a:pt x="436" y="464"/>
                  </a:lnTo>
                  <a:lnTo>
                    <a:pt x="436" y="461"/>
                  </a:lnTo>
                  <a:lnTo>
                    <a:pt x="435" y="461"/>
                  </a:lnTo>
                  <a:lnTo>
                    <a:pt x="435" y="464"/>
                  </a:lnTo>
                  <a:lnTo>
                    <a:pt x="435" y="465"/>
                  </a:lnTo>
                  <a:lnTo>
                    <a:pt x="430" y="465"/>
                  </a:lnTo>
                  <a:lnTo>
                    <a:pt x="429" y="464"/>
                  </a:lnTo>
                  <a:lnTo>
                    <a:pt x="430" y="461"/>
                  </a:lnTo>
                  <a:lnTo>
                    <a:pt x="430" y="460"/>
                  </a:lnTo>
                  <a:lnTo>
                    <a:pt x="429" y="460"/>
                  </a:lnTo>
                  <a:lnTo>
                    <a:pt x="429" y="461"/>
                  </a:lnTo>
                  <a:lnTo>
                    <a:pt x="429" y="464"/>
                  </a:lnTo>
                  <a:lnTo>
                    <a:pt x="429" y="465"/>
                  </a:lnTo>
                  <a:lnTo>
                    <a:pt x="428" y="466"/>
                  </a:lnTo>
                  <a:lnTo>
                    <a:pt x="427" y="466"/>
                  </a:lnTo>
                  <a:lnTo>
                    <a:pt x="424" y="465"/>
                  </a:lnTo>
                  <a:lnTo>
                    <a:pt x="420" y="465"/>
                  </a:lnTo>
                  <a:lnTo>
                    <a:pt x="420" y="464"/>
                  </a:lnTo>
                  <a:lnTo>
                    <a:pt x="420" y="461"/>
                  </a:lnTo>
                  <a:lnTo>
                    <a:pt x="420" y="460"/>
                  </a:lnTo>
                  <a:lnTo>
                    <a:pt x="420" y="459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57"/>
                  </a:lnTo>
                  <a:lnTo>
                    <a:pt x="419" y="457"/>
                  </a:lnTo>
                  <a:lnTo>
                    <a:pt x="418" y="456"/>
                  </a:lnTo>
                  <a:lnTo>
                    <a:pt x="419" y="455"/>
                  </a:lnTo>
                  <a:lnTo>
                    <a:pt x="424" y="455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0" y="454"/>
                  </a:lnTo>
                  <a:lnTo>
                    <a:pt x="420" y="453"/>
                  </a:lnTo>
                  <a:lnTo>
                    <a:pt x="421" y="453"/>
                  </a:lnTo>
                  <a:lnTo>
                    <a:pt x="421" y="452"/>
                  </a:lnTo>
                  <a:lnTo>
                    <a:pt x="419" y="453"/>
                  </a:lnTo>
                  <a:lnTo>
                    <a:pt x="418" y="453"/>
                  </a:lnTo>
                  <a:lnTo>
                    <a:pt x="416" y="450"/>
                  </a:lnTo>
                  <a:lnTo>
                    <a:pt x="418" y="450"/>
                  </a:lnTo>
                  <a:lnTo>
                    <a:pt x="418" y="449"/>
                  </a:lnTo>
                  <a:lnTo>
                    <a:pt x="419" y="449"/>
                  </a:lnTo>
                  <a:lnTo>
                    <a:pt x="419" y="448"/>
                  </a:lnTo>
                  <a:lnTo>
                    <a:pt x="418" y="446"/>
                  </a:lnTo>
                  <a:lnTo>
                    <a:pt x="420" y="446"/>
                  </a:lnTo>
                  <a:lnTo>
                    <a:pt x="424" y="445"/>
                  </a:lnTo>
                  <a:lnTo>
                    <a:pt x="420" y="445"/>
                  </a:lnTo>
                  <a:lnTo>
                    <a:pt x="421" y="444"/>
                  </a:lnTo>
                  <a:lnTo>
                    <a:pt x="424" y="444"/>
                  </a:lnTo>
                  <a:lnTo>
                    <a:pt x="425" y="444"/>
                  </a:lnTo>
                  <a:lnTo>
                    <a:pt x="421" y="443"/>
                  </a:lnTo>
                  <a:lnTo>
                    <a:pt x="426" y="442"/>
                  </a:lnTo>
                  <a:lnTo>
                    <a:pt x="425" y="442"/>
                  </a:lnTo>
                  <a:lnTo>
                    <a:pt x="424" y="442"/>
                  </a:lnTo>
                  <a:lnTo>
                    <a:pt x="426" y="441"/>
                  </a:lnTo>
                  <a:lnTo>
                    <a:pt x="427" y="439"/>
                  </a:lnTo>
                  <a:lnTo>
                    <a:pt x="425" y="439"/>
                  </a:lnTo>
                  <a:lnTo>
                    <a:pt x="425" y="438"/>
                  </a:lnTo>
                  <a:lnTo>
                    <a:pt x="426" y="438"/>
                  </a:lnTo>
                  <a:lnTo>
                    <a:pt x="426" y="437"/>
                  </a:lnTo>
                  <a:lnTo>
                    <a:pt x="427" y="437"/>
                  </a:lnTo>
                  <a:lnTo>
                    <a:pt x="429" y="437"/>
                  </a:lnTo>
                  <a:lnTo>
                    <a:pt x="435" y="436"/>
                  </a:lnTo>
                  <a:lnTo>
                    <a:pt x="436" y="436"/>
                  </a:lnTo>
                  <a:lnTo>
                    <a:pt x="436" y="435"/>
                  </a:lnTo>
                  <a:lnTo>
                    <a:pt x="435" y="435"/>
                  </a:lnTo>
                  <a:lnTo>
                    <a:pt x="430" y="436"/>
                  </a:lnTo>
                  <a:lnTo>
                    <a:pt x="427" y="437"/>
                  </a:lnTo>
                  <a:lnTo>
                    <a:pt x="427" y="436"/>
                  </a:lnTo>
                  <a:lnTo>
                    <a:pt x="425" y="436"/>
                  </a:lnTo>
                  <a:lnTo>
                    <a:pt x="421" y="437"/>
                  </a:lnTo>
                  <a:lnTo>
                    <a:pt x="420" y="437"/>
                  </a:lnTo>
                  <a:lnTo>
                    <a:pt x="419" y="438"/>
                  </a:lnTo>
                  <a:lnTo>
                    <a:pt x="418" y="438"/>
                  </a:lnTo>
                  <a:lnTo>
                    <a:pt x="415" y="438"/>
                  </a:lnTo>
                  <a:lnTo>
                    <a:pt x="413" y="439"/>
                  </a:lnTo>
                  <a:lnTo>
                    <a:pt x="412" y="439"/>
                  </a:lnTo>
                  <a:lnTo>
                    <a:pt x="410" y="441"/>
                  </a:lnTo>
                  <a:lnTo>
                    <a:pt x="409" y="441"/>
                  </a:lnTo>
                  <a:lnTo>
                    <a:pt x="409" y="439"/>
                  </a:lnTo>
                  <a:lnTo>
                    <a:pt x="408" y="439"/>
                  </a:lnTo>
                  <a:lnTo>
                    <a:pt x="406" y="441"/>
                  </a:lnTo>
                  <a:lnTo>
                    <a:pt x="403" y="442"/>
                  </a:lnTo>
                  <a:lnTo>
                    <a:pt x="401" y="442"/>
                  </a:lnTo>
                  <a:lnTo>
                    <a:pt x="398" y="442"/>
                  </a:lnTo>
                  <a:lnTo>
                    <a:pt x="396" y="444"/>
                  </a:lnTo>
                  <a:lnTo>
                    <a:pt x="396" y="443"/>
                  </a:lnTo>
                  <a:lnTo>
                    <a:pt x="395" y="442"/>
                  </a:lnTo>
                  <a:lnTo>
                    <a:pt x="395" y="441"/>
                  </a:lnTo>
                  <a:lnTo>
                    <a:pt x="394" y="439"/>
                  </a:lnTo>
                  <a:lnTo>
                    <a:pt x="394" y="438"/>
                  </a:lnTo>
                  <a:lnTo>
                    <a:pt x="395" y="438"/>
                  </a:lnTo>
                  <a:lnTo>
                    <a:pt x="395" y="439"/>
                  </a:lnTo>
                  <a:lnTo>
                    <a:pt x="396" y="439"/>
                  </a:lnTo>
                  <a:lnTo>
                    <a:pt x="396" y="438"/>
                  </a:lnTo>
                  <a:lnTo>
                    <a:pt x="396" y="437"/>
                  </a:lnTo>
                  <a:lnTo>
                    <a:pt x="396" y="436"/>
                  </a:lnTo>
                  <a:lnTo>
                    <a:pt x="397" y="436"/>
                  </a:lnTo>
                  <a:lnTo>
                    <a:pt x="397" y="435"/>
                  </a:lnTo>
                  <a:lnTo>
                    <a:pt x="400" y="435"/>
                  </a:lnTo>
                  <a:lnTo>
                    <a:pt x="403" y="436"/>
                  </a:lnTo>
                  <a:lnTo>
                    <a:pt x="404" y="436"/>
                  </a:lnTo>
                  <a:lnTo>
                    <a:pt x="404" y="435"/>
                  </a:lnTo>
                  <a:lnTo>
                    <a:pt x="403" y="435"/>
                  </a:lnTo>
                  <a:lnTo>
                    <a:pt x="403" y="434"/>
                  </a:lnTo>
                  <a:lnTo>
                    <a:pt x="401" y="434"/>
                  </a:lnTo>
                  <a:lnTo>
                    <a:pt x="403" y="433"/>
                  </a:lnTo>
                  <a:lnTo>
                    <a:pt x="403" y="431"/>
                  </a:lnTo>
                  <a:lnTo>
                    <a:pt x="400" y="433"/>
                  </a:lnTo>
                  <a:lnTo>
                    <a:pt x="398" y="431"/>
                  </a:lnTo>
                  <a:lnTo>
                    <a:pt x="400" y="430"/>
                  </a:lnTo>
                  <a:lnTo>
                    <a:pt x="400" y="429"/>
                  </a:lnTo>
                  <a:lnTo>
                    <a:pt x="405" y="426"/>
                  </a:lnTo>
                  <a:lnTo>
                    <a:pt x="405" y="427"/>
                  </a:lnTo>
                  <a:lnTo>
                    <a:pt x="406" y="429"/>
                  </a:lnTo>
                  <a:lnTo>
                    <a:pt x="407" y="430"/>
                  </a:lnTo>
                  <a:lnTo>
                    <a:pt x="408" y="431"/>
                  </a:lnTo>
                  <a:lnTo>
                    <a:pt x="408" y="433"/>
                  </a:lnTo>
                  <a:lnTo>
                    <a:pt x="409" y="434"/>
                  </a:lnTo>
                  <a:lnTo>
                    <a:pt x="410" y="434"/>
                  </a:lnTo>
                  <a:lnTo>
                    <a:pt x="410" y="433"/>
                  </a:lnTo>
                  <a:lnTo>
                    <a:pt x="409" y="433"/>
                  </a:lnTo>
                  <a:lnTo>
                    <a:pt x="409" y="431"/>
                  </a:lnTo>
                  <a:lnTo>
                    <a:pt x="409" y="430"/>
                  </a:lnTo>
                  <a:lnTo>
                    <a:pt x="409" y="429"/>
                  </a:lnTo>
                  <a:lnTo>
                    <a:pt x="408" y="429"/>
                  </a:lnTo>
                  <a:lnTo>
                    <a:pt x="408" y="427"/>
                  </a:lnTo>
                  <a:lnTo>
                    <a:pt x="407" y="426"/>
                  </a:lnTo>
                  <a:lnTo>
                    <a:pt x="407" y="425"/>
                  </a:lnTo>
                  <a:lnTo>
                    <a:pt x="408" y="424"/>
                  </a:lnTo>
                  <a:lnTo>
                    <a:pt x="409" y="424"/>
                  </a:lnTo>
                  <a:lnTo>
                    <a:pt x="409" y="423"/>
                  </a:lnTo>
                  <a:lnTo>
                    <a:pt x="410" y="423"/>
                  </a:lnTo>
                  <a:lnTo>
                    <a:pt x="410" y="422"/>
                  </a:lnTo>
                  <a:lnTo>
                    <a:pt x="409" y="422"/>
                  </a:lnTo>
                  <a:lnTo>
                    <a:pt x="409" y="423"/>
                  </a:lnTo>
                  <a:lnTo>
                    <a:pt x="406" y="423"/>
                  </a:lnTo>
                  <a:lnTo>
                    <a:pt x="405" y="422"/>
                  </a:lnTo>
                  <a:lnTo>
                    <a:pt x="405" y="421"/>
                  </a:lnTo>
                  <a:lnTo>
                    <a:pt x="404" y="420"/>
                  </a:lnTo>
                  <a:lnTo>
                    <a:pt x="404" y="419"/>
                  </a:lnTo>
                  <a:lnTo>
                    <a:pt x="405" y="419"/>
                  </a:lnTo>
                  <a:lnTo>
                    <a:pt x="405" y="416"/>
                  </a:lnTo>
                  <a:lnTo>
                    <a:pt x="405" y="415"/>
                  </a:lnTo>
                  <a:lnTo>
                    <a:pt x="406" y="415"/>
                  </a:lnTo>
                  <a:lnTo>
                    <a:pt x="406" y="414"/>
                  </a:lnTo>
                  <a:lnTo>
                    <a:pt x="408" y="413"/>
                  </a:lnTo>
                  <a:lnTo>
                    <a:pt x="409" y="412"/>
                  </a:lnTo>
                  <a:lnTo>
                    <a:pt x="405" y="413"/>
                  </a:lnTo>
                  <a:lnTo>
                    <a:pt x="403" y="413"/>
                  </a:lnTo>
                  <a:lnTo>
                    <a:pt x="401" y="412"/>
                  </a:lnTo>
                  <a:lnTo>
                    <a:pt x="403" y="412"/>
                  </a:lnTo>
                  <a:lnTo>
                    <a:pt x="403" y="411"/>
                  </a:lnTo>
                  <a:lnTo>
                    <a:pt x="403" y="410"/>
                  </a:lnTo>
                  <a:lnTo>
                    <a:pt x="403" y="409"/>
                  </a:lnTo>
                  <a:lnTo>
                    <a:pt x="403" y="408"/>
                  </a:lnTo>
                  <a:lnTo>
                    <a:pt x="404" y="408"/>
                  </a:lnTo>
                  <a:lnTo>
                    <a:pt x="404" y="407"/>
                  </a:lnTo>
                  <a:lnTo>
                    <a:pt x="403" y="407"/>
                  </a:lnTo>
                  <a:lnTo>
                    <a:pt x="403" y="406"/>
                  </a:lnTo>
                  <a:lnTo>
                    <a:pt x="404" y="406"/>
                  </a:lnTo>
                  <a:lnTo>
                    <a:pt x="404" y="404"/>
                  </a:lnTo>
                  <a:lnTo>
                    <a:pt x="405" y="403"/>
                  </a:lnTo>
                  <a:lnTo>
                    <a:pt x="409" y="404"/>
                  </a:lnTo>
                  <a:lnTo>
                    <a:pt x="409" y="406"/>
                  </a:lnTo>
                  <a:lnTo>
                    <a:pt x="410" y="406"/>
                  </a:lnTo>
                  <a:lnTo>
                    <a:pt x="410" y="407"/>
                  </a:lnTo>
                  <a:lnTo>
                    <a:pt x="413" y="408"/>
                  </a:lnTo>
                  <a:lnTo>
                    <a:pt x="413" y="409"/>
                  </a:lnTo>
                  <a:lnTo>
                    <a:pt x="413" y="410"/>
                  </a:lnTo>
                  <a:lnTo>
                    <a:pt x="412" y="411"/>
                  </a:lnTo>
                  <a:lnTo>
                    <a:pt x="412" y="412"/>
                  </a:lnTo>
                  <a:lnTo>
                    <a:pt x="414" y="413"/>
                  </a:lnTo>
                  <a:lnTo>
                    <a:pt x="415" y="413"/>
                  </a:lnTo>
                  <a:lnTo>
                    <a:pt x="416" y="414"/>
                  </a:lnTo>
                  <a:lnTo>
                    <a:pt x="416" y="415"/>
                  </a:lnTo>
                  <a:lnTo>
                    <a:pt x="416" y="416"/>
                  </a:lnTo>
                  <a:lnTo>
                    <a:pt x="418" y="416"/>
                  </a:lnTo>
                  <a:lnTo>
                    <a:pt x="418" y="419"/>
                  </a:lnTo>
                  <a:lnTo>
                    <a:pt x="416" y="419"/>
                  </a:lnTo>
                  <a:lnTo>
                    <a:pt x="416" y="420"/>
                  </a:lnTo>
                  <a:lnTo>
                    <a:pt x="419" y="419"/>
                  </a:lnTo>
                  <a:lnTo>
                    <a:pt x="418" y="420"/>
                  </a:lnTo>
                  <a:lnTo>
                    <a:pt x="420" y="421"/>
                  </a:lnTo>
                  <a:lnTo>
                    <a:pt x="421" y="422"/>
                  </a:lnTo>
                  <a:lnTo>
                    <a:pt x="421" y="423"/>
                  </a:lnTo>
                  <a:lnTo>
                    <a:pt x="423" y="424"/>
                  </a:lnTo>
                  <a:lnTo>
                    <a:pt x="423" y="425"/>
                  </a:lnTo>
                  <a:lnTo>
                    <a:pt x="423" y="426"/>
                  </a:lnTo>
                  <a:lnTo>
                    <a:pt x="424" y="426"/>
                  </a:lnTo>
                  <a:lnTo>
                    <a:pt x="424" y="427"/>
                  </a:lnTo>
                  <a:lnTo>
                    <a:pt x="425" y="429"/>
                  </a:lnTo>
                  <a:lnTo>
                    <a:pt x="425" y="427"/>
                  </a:lnTo>
                  <a:lnTo>
                    <a:pt x="425" y="426"/>
                  </a:lnTo>
                  <a:lnTo>
                    <a:pt x="427" y="426"/>
                  </a:lnTo>
                  <a:lnTo>
                    <a:pt x="427" y="425"/>
                  </a:lnTo>
                  <a:lnTo>
                    <a:pt x="428" y="425"/>
                  </a:lnTo>
                  <a:lnTo>
                    <a:pt x="429" y="424"/>
                  </a:lnTo>
                  <a:lnTo>
                    <a:pt x="426" y="425"/>
                  </a:lnTo>
                  <a:lnTo>
                    <a:pt x="425" y="425"/>
                  </a:lnTo>
                  <a:lnTo>
                    <a:pt x="425" y="424"/>
                  </a:lnTo>
                  <a:lnTo>
                    <a:pt x="425" y="423"/>
                  </a:lnTo>
                  <a:lnTo>
                    <a:pt x="424" y="423"/>
                  </a:lnTo>
                  <a:lnTo>
                    <a:pt x="424" y="422"/>
                  </a:lnTo>
                  <a:lnTo>
                    <a:pt x="424" y="421"/>
                  </a:lnTo>
                  <a:lnTo>
                    <a:pt x="423" y="421"/>
                  </a:lnTo>
                  <a:lnTo>
                    <a:pt x="423" y="420"/>
                  </a:lnTo>
                  <a:lnTo>
                    <a:pt x="423" y="419"/>
                  </a:lnTo>
                  <a:lnTo>
                    <a:pt x="421" y="416"/>
                  </a:lnTo>
                  <a:lnTo>
                    <a:pt x="423" y="416"/>
                  </a:lnTo>
                  <a:lnTo>
                    <a:pt x="423" y="415"/>
                  </a:lnTo>
                  <a:lnTo>
                    <a:pt x="424" y="415"/>
                  </a:lnTo>
                  <a:lnTo>
                    <a:pt x="425" y="416"/>
                  </a:lnTo>
                  <a:lnTo>
                    <a:pt x="426" y="416"/>
                  </a:lnTo>
                  <a:lnTo>
                    <a:pt x="427" y="416"/>
                  </a:lnTo>
                  <a:lnTo>
                    <a:pt x="427" y="419"/>
                  </a:lnTo>
                  <a:lnTo>
                    <a:pt x="428" y="416"/>
                  </a:lnTo>
                  <a:lnTo>
                    <a:pt x="429" y="416"/>
                  </a:lnTo>
                  <a:lnTo>
                    <a:pt x="429" y="415"/>
                  </a:lnTo>
                  <a:lnTo>
                    <a:pt x="427" y="416"/>
                  </a:lnTo>
                  <a:lnTo>
                    <a:pt x="426" y="415"/>
                  </a:lnTo>
                  <a:lnTo>
                    <a:pt x="425" y="415"/>
                  </a:lnTo>
                  <a:lnTo>
                    <a:pt x="424" y="414"/>
                  </a:lnTo>
                  <a:lnTo>
                    <a:pt x="423" y="414"/>
                  </a:lnTo>
                  <a:lnTo>
                    <a:pt x="419" y="412"/>
                  </a:lnTo>
                  <a:lnTo>
                    <a:pt x="419" y="411"/>
                  </a:lnTo>
                  <a:lnTo>
                    <a:pt x="423" y="411"/>
                  </a:lnTo>
                  <a:lnTo>
                    <a:pt x="423" y="410"/>
                  </a:lnTo>
                  <a:lnTo>
                    <a:pt x="424" y="411"/>
                  </a:lnTo>
                  <a:lnTo>
                    <a:pt x="425" y="411"/>
                  </a:lnTo>
                  <a:lnTo>
                    <a:pt x="424" y="410"/>
                  </a:lnTo>
                  <a:lnTo>
                    <a:pt x="425" y="409"/>
                  </a:lnTo>
                  <a:lnTo>
                    <a:pt x="424" y="409"/>
                  </a:lnTo>
                  <a:lnTo>
                    <a:pt x="423" y="408"/>
                  </a:lnTo>
                  <a:lnTo>
                    <a:pt x="423" y="407"/>
                  </a:lnTo>
                  <a:lnTo>
                    <a:pt x="421" y="407"/>
                  </a:lnTo>
                  <a:lnTo>
                    <a:pt x="420" y="407"/>
                  </a:lnTo>
                  <a:lnTo>
                    <a:pt x="416" y="407"/>
                  </a:lnTo>
                  <a:lnTo>
                    <a:pt x="414" y="401"/>
                  </a:lnTo>
                  <a:lnTo>
                    <a:pt x="413" y="400"/>
                  </a:lnTo>
                  <a:lnTo>
                    <a:pt x="416" y="399"/>
                  </a:lnTo>
                  <a:lnTo>
                    <a:pt x="416" y="398"/>
                  </a:lnTo>
                  <a:lnTo>
                    <a:pt x="418" y="397"/>
                  </a:lnTo>
                  <a:lnTo>
                    <a:pt x="419" y="396"/>
                  </a:lnTo>
                  <a:lnTo>
                    <a:pt x="420" y="396"/>
                  </a:lnTo>
                  <a:lnTo>
                    <a:pt x="420" y="395"/>
                  </a:lnTo>
                  <a:lnTo>
                    <a:pt x="421" y="395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5"/>
                  </a:lnTo>
                  <a:lnTo>
                    <a:pt x="427" y="395"/>
                  </a:lnTo>
                  <a:lnTo>
                    <a:pt x="428" y="396"/>
                  </a:lnTo>
                  <a:lnTo>
                    <a:pt x="428" y="397"/>
                  </a:lnTo>
                  <a:lnTo>
                    <a:pt x="430" y="400"/>
                  </a:lnTo>
                  <a:lnTo>
                    <a:pt x="431" y="401"/>
                  </a:lnTo>
                  <a:lnTo>
                    <a:pt x="431" y="403"/>
                  </a:lnTo>
                  <a:lnTo>
                    <a:pt x="431" y="404"/>
                  </a:lnTo>
                  <a:lnTo>
                    <a:pt x="431" y="406"/>
                  </a:lnTo>
                  <a:lnTo>
                    <a:pt x="434" y="406"/>
                  </a:lnTo>
                  <a:lnTo>
                    <a:pt x="434" y="404"/>
                  </a:lnTo>
                  <a:lnTo>
                    <a:pt x="434" y="403"/>
                  </a:lnTo>
                  <a:lnTo>
                    <a:pt x="435" y="403"/>
                  </a:lnTo>
                  <a:lnTo>
                    <a:pt x="435" y="404"/>
                  </a:lnTo>
                  <a:lnTo>
                    <a:pt x="436" y="404"/>
                  </a:lnTo>
                  <a:lnTo>
                    <a:pt x="436" y="403"/>
                  </a:lnTo>
                  <a:lnTo>
                    <a:pt x="436" y="401"/>
                  </a:lnTo>
                  <a:lnTo>
                    <a:pt x="435" y="400"/>
                  </a:lnTo>
                  <a:lnTo>
                    <a:pt x="435" y="399"/>
                  </a:lnTo>
                  <a:lnTo>
                    <a:pt x="434" y="399"/>
                  </a:lnTo>
                  <a:lnTo>
                    <a:pt x="435" y="398"/>
                  </a:lnTo>
                  <a:lnTo>
                    <a:pt x="435" y="397"/>
                  </a:lnTo>
                  <a:lnTo>
                    <a:pt x="435" y="396"/>
                  </a:lnTo>
                  <a:lnTo>
                    <a:pt x="436" y="396"/>
                  </a:lnTo>
                  <a:lnTo>
                    <a:pt x="437" y="396"/>
                  </a:lnTo>
                  <a:lnTo>
                    <a:pt x="438" y="396"/>
                  </a:lnTo>
                  <a:lnTo>
                    <a:pt x="439" y="396"/>
                  </a:lnTo>
                  <a:lnTo>
                    <a:pt x="439" y="395"/>
                  </a:lnTo>
                  <a:close/>
                  <a:moveTo>
                    <a:pt x="414" y="431"/>
                  </a:moveTo>
                  <a:lnTo>
                    <a:pt x="413" y="431"/>
                  </a:lnTo>
                  <a:lnTo>
                    <a:pt x="413" y="433"/>
                  </a:lnTo>
                  <a:lnTo>
                    <a:pt x="414" y="431"/>
                  </a:lnTo>
                  <a:close/>
                  <a:moveTo>
                    <a:pt x="443" y="450"/>
                  </a:moveTo>
                  <a:lnTo>
                    <a:pt x="442" y="452"/>
                  </a:lnTo>
                  <a:lnTo>
                    <a:pt x="443" y="452"/>
                  </a:lnTo>
                  <a:lnTo>
                    <a:pt x="443" y="450"/>
                  </a:lnTo>
                  <a:close/>
                  <a:moveTo>
                    <a:pt x="446" y="452"/>
                  </a:moveTo>
                  <a:lnTo>
                    <a:pt x="444" y="450"/>
                  </a:lnTo>
                  <a:lnTo>
                    <a:pt x="444" y="452"/>
                  </a:lnTo>
                  <a:lnTo>
                    <a:pt x="446" y="452"/>
                  </a:lnTo>
                  <a:close/>
                  <a:moveTo>
                    <a:pt x="618" y="416"/>
                  </a:moveTo>
                  <a:lnTo>
                    <a:pt x="618" y="415"/>
                  </a:lnTo>
                  <a:lnTo>
                    <a:pt x="619" y="414"/>
                  </a:lnTo>
                  <a:lnTo>
                    <a:pt x="618" y="414"/>
                  </a:lnTo>
                  <a:lnTo>
                    <a:pt x="617" y="414"/>
                  </a:lnTo>
                  <a:lnTo>
                    <a:pt x="615" y="415"/>
                  </a:lnTo>
                  <a:lnTo>
                    <a:pt x="617" y="415"/>
                  </a:lnTo>
                  <a:lnTo>
                    <a:pt x="617" y="416"/>
                  </a:lnTo>
                  <a:lnTo>
                    <a:pt x="618" y="416"/>
                  </a:lnTo>
                  <a:close/>
                  <a:moveTo>
                    <a:pt x="476" y="409"/>
                  </a:moveTo>
                  <a:lnTo>
                    <a:pt x="475" y="409"/>
                  </a:lnTo>
                  <a:lnTo>
                    <a:pt x="474" y="409"/>
                  </a:lnTo>
                  <a:lnTo>
                    <a:pt x="474" y="410"/>
                  </a:lnTo>
                  <a:lnTo>
                    <a:pt x="472" y="410"/>
                  </a:lnTo>
                  <a:lnTo>
                    <a:pt x="472" y="411"/>
                  </a:lnTo>
                  <a:lnTo>
                    <a:pt x="471" y="411"/>
                  </a:lnTo>
                  <a:lnTo>
                    <a:pt x="472" y="412"/>
                  </a:lnTo>
                  <a:lnTo>
                    <a:pt x="473" y="412"/>
                  </a:lnTo>
                  <a:lnTo>
                    <a:pt x="474" y="413"/>
                  </a:lnTo>
                  <a:lnTo>
                    <a:pt x="475" y="413"/>
                  </a:lnTo>
                  <a:lnTo>
                    <a:pt x="475" y="412"/>
                  </a:lnTo>
                  <a:lnTo>
                    <a:pt x="476" y="411"/>
                  </a:lnTo>
                  <a:lnTo>
                    <a:pt x="478" y="411"/>
                  </a:lnTo>
                  <a:lnTo>
                    <a:pt x="478" y="410"/>
                  </a:lnTo>
                  <a:lnTo>
                    <a:pt x="478" y="409"/>
                  </a:lnTo>
                  <a:lnTo>
                    <a:pt x="476" y="410"/>
                  </a:lnTo>
                  <a:lnTo>
                    <a:pt x="476" y="409"/>
                  </a:lnTo>
                  <a:close/>
                  <a:moveTo>
                    <a:pt x="187" y="416"/>
                  </a:moveTo>
                  <a:lnTo>
                    <a:pt x="188" y="415"/>
                  </a:lnTo>
                  <a:lnTo>
                    <a:pt x="190" y="415"/>
                  </a:lnTo>
                  <a:lnTo>
                    <a:pt x="190" y="416"/>
                  </a:lnTo>
                  <a:lnTo>
                    <a:pt x="191" y="416"/>
                  </a:lnTo>
                  <a:lnTo>
                    <a:pt x="188" y="419"/>
                  </a:lnTo>
                  <a:lnTo>
                    <a:pt x="191" y="419"/>
                  </a:lnTo>
                  <a:lnTo>
                    <a:pt x="191" y="420"/>
                  </a:lnTo>
                  <a:lnTo>
                    <a:pt x="191" y="421"/>
                  </a:lnTo>
                  <a:lnTo>
                    <a:pt x="190" y="422"/>
                  </a:lnTo>
                  <a:lnTo>
                    <a:pt x="191" y="422"/>
                  </a:lnTo>
                  <a:lnTo>
                    <a:pt x="190" y="423"/>
                  </a:lnTo>
                  <a:lnTo>
                    <a:pt x="188" y="424"/>
                  </a:lnTo>
                  <a:lnTo>
                    <a:pt x="190" y="425"/>
                  </a:lnTo>
                  <a:lnTo>
                    <a:pt x="192" y="425"/>
                  </a:lnTo>
                  <a:lnTo>
                    <a:pt x="195" y="424"/>
                  </a:lnTo>
                  <a:lnTo>
                    <a:pt x="195" y="423"/>
                  </a:lnTo>
                  <a:lnTo>
                    <a:pt x="195" y="422"/>
                  </a:lnTo>
                  <a:lnTo>
                    <a:pt x="196" y="422"/>
                  </a:lnTo>
                  <a:lnTo>
                    <a:pt x="198" y="421"/>
                  </a:lnTo>
                  <a:lnTo>
                    <a:pt x="198" y="422"/>
                  </a:lnTo>
                  <a:lnTo>
                    <a:pt x="199" y="422"/>
                  </a:lnTo>
                  <a:lnTo>
                    <a:pt x="200" y="423"/>
                  </a:lnTo>
                  <a:lnTo>
                    <a:pt x="201" y="423"/>
                  </a:lnTo>
                  <a:lnTo>
                    <a:pt x="201" y="424"/>
                  </a:lnTo>
                  <a:lnTo>
                    <a:pt x="202" y="425"/>
                  </a:lnTo>
                  <a:lnTo>
                    <a:pt x="203" y="426"/>
                  </a:lnTo>
                  <a:lnTo>
                    <a:pt x="203" y="425"/>
                  </a:lnTo>
                  <a:lnTo>
                    <a:pt x="203" y="424"/>
                  </a:lnTo>
                  <a:lnTo>
                    <a:pt x="206" y="423"/>
                  </a:lnTo>
                  <a:lnTo>
                    <a:pt x="207" y="423"/>
                  </a:lnTo>
                  <a:lnTo>
                    <a:pt x="207" y="424"/>
                  </a:lnTo>
                  <a:lnTo>
                    <a:pt x="207" y="425"/>
                  </a:lnTo>
                  <a:lnTo>
                    <a:pt x="208" y="425"/>
                  </a:lnTo>
                  <a:lnTo>
                    <a:pt x="208" y="424"/>
                  </a:lnTo>
                  <a:lnTo>
                    <a:pt x="208" y="423"/>
                  </a:lnTo>
                  <a:lnTo>
                    <a:pt x="208" y="422"/>
                  </a:lnTo>
                  <a:lnTo>
                    <a:pt x="207" y="422"/>
                  </a:lnTo>
                  <a:lnTo>
                    <a:pt x="207" y="421"/>
                  </a:lnTo>
                  <a:lnTo>
                    <a:pt x="207" y="420"/>
                  </a:lnTo>
                  <a:lnTo>
                    <a:pt x="207" y="419"/>
                  </a:lnTo>
                  <a:lnTo>
                    <a:pt x="207" y="416"/>
                  </a:lnTo>
                  <a:lnTo>
                    <a:pt x="207" y="415"/>
                  </a:lnTo>
                  <a:lnTo>
                    <a:pt x="208" y="414"/>
                  </a:lnTo>
                  <a:lnTo>
                    <a:pt x="209" y="414"/>
                  </a:lnTo>
                  <a:lnTo>
                    <a:pt x="209" y="415"/>
                  </a:lnTo>
                  <a:lnTo>
                    <a:pt x="210" y="415"/>
                  </a:lnTo>
                  <a:lnTo>
                    <a:pt x="210" y="416"/>
                  </a:lnTo>
                  <a:lnTo>
                    <a:pt x="209" y="419"/>
                  </a:lnTo>
                  <a:lnTo>
                    <a:pt x="210" y="420"/>
                  </a:lnTo>
                  <a:lnTo>
                    <a:pt x="210" y="421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1" y="423"/>
                  </a:lnTo>
                  <a:lnTo>
                    <a:pt x="212" y="422"/>
                  </a:lnTo>
                  <a:lnTo>
                    <a:pt x="212" y="423"/>
                  </a:lnTo>
                  <a:lnTo>
                    <a:pt x="212" y="424"/>
                  </a:lnTo>
                  <a:lnTo>
                    <a:pt x="212" y="425"/>
                  </a:lnTo>
                  <a:lnTo>
                    <a:pt x="212" y="426"/>
                  </a:lnTo>
                  <a:lnTo>
                    <a:pt x="212" y="427"/>
                  </a:lnTo>
                  <a:lnTo>
                    <a:pt x="212" y="429"/>
                  </a:lnTo>
                  <a:lnTo>
                    <a:pt x="212" y="430"/>
                  </a:lnTo>
                  <a:lnTo>
                    <a:pt x="212" y="431"/>
                  </a:lnTo>
                  <a:lnTo>
                    <a:pt x="213" y="431"/>
                  </a:lnTo>
                  <a:lnTo>
                    <a:pt x="213" y="430"/>
                  </a:lnTo>
                  <a:lnTo>
                    <a:pt x="214" y="430"/>
                  </a:lnTo>
                  <a:lnTo>
                    <a:pt x="214" y="429"/>
                  </a:lnTo>
                  <a:lnTo>
                    <a:pt x="214" y="427"/>
                  </a:lnTo>
                  <a:lnTo>
                    <a:pt x="215" y="427"/>
                  </a:lnTo>
                  <a:lnTo>
                    <a:pt x="215" y="429"/>
                  </a:lnTo>
                  <a:lnTo>
                    <a:pt x="217" y="430"/>
                  </a:lnTo>
                  <a:lnTo>
                    <a:pt x="218" y="429"/>
                  </a:lnTo>
                  <a:lnTo>
                    <a:pt x="219" y="427"/>
                  </a:lnTo>
                  <a:lnTo>
                    <a:pt x="221" y="426"/>
                  </a:lnTo>
                  <a:lnTo>
                    <a:pt x="221" y="425"/>
                  </a:lnTo>
                  <a:lnTo>
                    <a:pt x="221" y="424"/>
                  </a:lnTo>
                  <a:lnTo>
                    <a:pt x="221" y="423"/>
                  </a:lnTo>
                  <a:lnTo>
                    <a:pt x="222" y="423"/>
                  </a:lnTo>
                  <a:lnTo>
                    <a:pt x="222" y="424"/>
                  </a:lnTo>
                  <a:lnTo>
                    <a:pt x="223" y="424"/>
                  </a:lnTo>
                  <a:lnTo>
                    <a:pt x="223" y="423"/>
                  </a:lnTo>
                  <a:lnTo>
                    <a:pt x="222" y="422"/>
                  </a:lnTo>
                  <a:lnTo>
                    <a:pt x="222" y="421"/>
                  </a:lnTo>
                  <a:lnTo>
                    <a:pt x="221" y="420"/>
                  </a:lnTo>
                  <a:lnTo>
                    <a:pt x="219" y="419"/>
                  </a:lnTo>
                  <a:lnTo>
                    <a:pt x="222" y="419"/>
                  </a:lnTo>
                  <a:lnTo>
                    <a:pt x="222" y="416"/>
                  </a:lnTo>
                  <a:lnTo>
                    <a:pt x="221" y="416"/>
                  </a:lnTo>
                  <a:lnTo>
                    <a:pt x="221" y="415"/>
                  </a:lnTo>
                  <a:lnTo>
                    <a:pt x="222" y="415"/>
                  </a:lnTo>
                  <a:lnTo>
                    <a:pt x="222" y="414"/>
                  </a:lnTo>
                  <a:lnTo>
                    <a:pt x="221" y="412"/>
                  </a:lnTo>
                  <a:lnTo>
                    <a:pt x="221" y="411"/>
                  </a:lnTo>
                  <a:lnTo>
                    <a:pt x="221" y="410"/>
                  </a:lnTo>
                  <a:lnTo>
                    <a:pt x="221" y="409"/>
                  </a:lnTo>
                  <a:lnTo>
                    <a:pt x="222" y="409"/>
                  </a:lnTo>
                  <a:lnTo>
                    <a:pt x="222" y="408"/>
                  </a:lnTo>
                  <a:lnTo>
                    <a:pt x="223" y="408"/>
                  </a:lnTo>
                  <a:lnTo>
                    <a:pt x="223" y="411"/>
                  </a:lnTo>
                  <a:lnTo>
                    <a:pt x="223" y="412"/>
                  </a:lnTo>
                  <a:lnTo>
                    <a:pt x="224" y="413"/>
                  </a:lnTo>
                  <a:lnTo>
                    <a:pt x="224" y="414"/>
                  </a:lnTo>
                  <a:lnTo>
                    <a:pt x="224" y="416"/>
                  </a:lnTo>
                  <a:lnTo>
                    <a:pt x="224" y="419"/>
                  </a:lnTo>
                  <a:lnTo>
                    <a:pt x="225" y="419"/>
                  </a:lnTo>
                  <a:lnTo>
                    <a:pt x="226" y="420"/>
                  </a:lnTo>
                  <a:lnTo>
                    <a:pt x="226" y="419"/>
                  </a:lnTo>
                  <a:lnTo>
                    <a:pt x="226" y="416"/>
                  </a:lnTo>
                  <a:lnTo>
                    <a:pt x="227" y="416"/>
                  </a:lnTo>
                  <a:lnTo>
                    <a:pt x="227" y="415"/>
                  </a:lnTo>
                  <a:lnTo>
                    <a:pt x="229" y="415"/>
                  </a:lnTo>
                  <a:lnTo>
                    <a:pt x="229" y="414"/>
                  </a:lnTo>
                  <a:lnTo>
                    <a:pt x="227" y="413"/>
                  </a:lnTo>
                  <a:lnTo>
                    <a:pt x="227" y="412"/>
                  </a:lnTo>
                  <a:lnTo>
                    <a:pt x="229" y="411"/>
                  </a:lnTo>
                  <a:lnTo>
                    <a:pt x="230" y="411"/>
                  </a:lnTo>
                  <a:lnTo>
                    <a:pt x="231" y="410"/>
                  </a:lnTo>
                  <a:lnTo>
                    <a:pt x="231" y="409"/>
                  </a:lnTo>
                  <a:lnTo>
                    <a:pt x="232" y="408"/>
                  </a:lnTo>
                  <a:lnTo>
                    <a:pt x="231" y="407"/>
                  </a:lnTo>
                  <a:lnTo>
                    <a:pt x="231" y="404"/>
                  </a:lnTo>
                  <a:lnTo>
                    <a:pt x="230" y="403"/>
                  </a:lnTo>
                  <a:lnTo>
                    <a:pt x="229" y="403"/>
                  </a:lnTo>
                  <a:lnTo>
                    <a:pt x="229" y="401"/>
                  </a:lnTo>
                  <a:lnTo>
                    <a:pt x="227" y="401"/>
                  </a:lnTo>
                  <a:lnTo>
                    <a:pt x="227" y="400"/>
                  </a:lnTo>
                  <a:lnTo>
                    <a:pt x="229" y="399"/>
                  </a:lnTo>
                  <a:lnTo>
                    <a:pt x="229" y="398"/>
                  </a:lnTo>
                  <a:lnTo>
                    <a:pt x="230" y="398"/>
                  </a:lnTo>
                  <a:lnTo>
                    <a:pt x="230" y="399"/>
                  </a:lnTo>
                  <a:lnTo>
                    <a:pt x="230" y="400"/>
                  </a:lnTo>
                  <a:lnTo>
                    <a:pt x="231" y="400"/>
                  </a:lnTo>
                  <a:lnTo>
                    <a:pt x="232" y="400"/>
                  </a:lnTo>
                  <a:lnTo>
                    <a:pt x="232" y="399"/>
                  </a:lnTo>
                  <a:lnTo>
                    <a:pt x="233" y="399"/>
                  </a:lnTo>
                  <a:lnTo>
                    <a:pt x="235" y="399"/>
                  </a:lnTo>
                  <a:lnTo>
                    <a:pt x="235" y="398"/>
                  </a:lnTo>
                  <a:lnTo>
                    <a:pt x="235" y="397"/>
                  </a:lnTo>
                  <a:lnTo>
                    <a:pt x="233" y="395"/>
                  </a:lnTo>
                  <a:lnTo>
                    <a:pt x="233" y="393"/>
                  </a:lnTo>
                  <a:lnTo>
                    <a:pt x="232" y="393"/>
                  </a:lnTo>
                  <a:lnTo>
                    <a:pt x="232" y="392"/>
                  </a:lnTo>
                  <a:lnTo>
                    <a:pt x="232" y="391"/>
                  </a:lnTo>
                  <a:lnTo>
                    <a:pt x="235" y="392"/>
                  </a:lnTo>
                  <a:lnTo>
                    <a:pt x="235" y="391"/>
                  </a:lnTo>
                  <a:lnTo>
                    <a:pt x="235" y="390"/>
                  </a:lnTo>
                  <a:lnTo>
                    <a:pt x="235" y="389"/>
                  </a:lnTo>
                  <a:lnTo>
                    <a:pt x="237" y="390"/>
                  </a:lnTo>
                  <a:lnTo>
                    <a:pt x="237" y="389"/>
                  </a:lnTo>
                  <a:lnTo>
                    <a:pt x="238" y="389"/>
                  </a:lnTo>
                  <a:lnTo>
                    <a:pt x="238" y="388"/>
                  </a:lnTo>
                  <a:lnTo>
                    <a:pt x="240" y="386"/>
                  </a:lnTo>
                  <a:lnTo>
                    <a:pt x="241" y="388"/>
                  </a:lnTo>
                  <a:lnTo>
                    <a:pt x="241" y="389"/>
                  </a:lnTo>
                  <a:lnTo>
                    <a:pt x="241" y="390"/>
                  </a:lnTo>
                  <a:lnTo>
                    <a:pt x="240" y="392"/>
                  </a:lnTo>
                  <a:lnTo>
                    <a:pt x="238" y="392"/>
                  </a:lnTo>
                  <a:lnTo>
                    <a:pt x="238" y="393"/>
                  </a:lnTo>
                  <a:lnTo>
                    <a:pt x="238" y="395"/>
                  </a:lnTo>
                  <a:lnTo>
                    <a:pt x="238" y="396"/>
                  </a:lnTo>
                  <a:lnTo>
                    <a:pt x="238" y="397"/>
                  </a:lnTo>
                  <a:lnTo>
                    <a:pt x="238" y="398"/>
                  </a:lnTo>
                  <a:lnTo>
                    <a:pt x="238" y="399"/>
                  </a:lnTo>
                  <a:lnTo>
                    <a:pt x="237" y="400"/>
                  </a:lnTo>
                  <a:lnTo>
                    <a:pt x="237" y="401"/>
                  </a:lnTo>
                  <a:lnTo>
                    <a:pt x="238" y="403"/>
                  </a:lnTo>
                  <a:lnTo>
                    <a:pt x="237" y="404"/>
                  </a:lnTo>
                  <a:lnTo>
                    <a:pt x="237" y="406"/>
                  </a:lnTo>
                  <a:lnTo>
                    <a:pt x="240" y="408"/>
                  </a:lnTo>
                  <a:lnTo>
                    <a:pt x="240" y="409"/>
                  </a:lnTo>
                  <a:lnTo>
                    <a:pt x="241" y="409"/>
                  </a:lnTo>
                  <a:lnTo>
                    <a:pt x="242" y="409"/>
                  </a:lnTo>
                  <a:lnTo>
                    <a:pt x="241" y="410"/>
                  </a:lnTo>
                  <a:lnTo>
                    <a:pt x="242" y="410"/>
                  </a:lnTo>
                  <a:lnTo>
                    <a:pt x="242" y="411"/>
                  </a:lnTo>
                  <a:lnTo>
                    <a:pt x="244" y="412"/>
                  </a:lnTo>
                  <a:lnTo>
                    <a:pt x="244" y="411"/>
                  </a:lnTo>
                  <a:lnTo>
                    <a:pt x="245" y="411"/>
                  </a:lnTo>
                  <a:lnTo>
                    <a:pt x="246" y="410"/>
                  </a:lnTo>
                  <a:lnTo>
                    <a:pt x="247" y="409"/>
                  </a:lnTo>
                  <a:lnTo>
                    <a:pt x="248" y="409"/>
                  </a:lnTo>
                  <a:lnTo>
                    <a:pt x="248" y="408"/>
                  </a:lnTo>
                  <a:lnTo>
                    <a:pt x="248" y="407"/>
                  </a:lnTo>
                  <a:lnTo>
                    <a:pt x="248" y="406"/>
                  </a:lnTo>
                  <a:lnTo>
                    <a:pt x="247" y="406"/>
                  </a:lnTo>
                  <a:lnTo>
                    <a:pt x="247" y="404"/>
                  </a:lnTo>
                  <a:lnTo>
                    <a:pt x="247" y="403"/>
                  </a:lnTo>
                  <a:lnTo>
                    <a:pt x="247" y="401"/>
                  </a:lnTo>
                  <a:lnTo>
                    <a:pt x="247" y="400"/>
                  </a:lnTo>
                  <a:lnTo>
                    <a:pt x="247" y="399"/>
                  </a:lnTo>
                  <a:lnTo>
                    <a:pt x="248" y="398"/>
                  </a:lnTo>
                  <a:lnTo>
                    <a:pt x="250" y="399"/>
                  </a:lnTo>
                  <a:lnTo>
                    <a:pt x="250" y="398"/>
                  </a:lnTo>
                  <a:lnTo>
                    <a:pt x="253" y="398"/>
                  </a:lnTo>
                  <a:lnTo>
                    <a:pt x="254" y="398"/>
                  </a:lnTo>
                  <a:lnTo>
                    <a:pt x="255" y="398"/>
                  </a:lnTo>
                  <a:lnTo>
                    <a:pt x="257" y="396"/>
                  </a:lnTo>
                  <a:lnTo>
                    <a:pt x="258" y="395"/>
                  </a:lnTo>
                  <a:lnTo>
                    <a:pt x="258" y="393"/>
                  </a:lnTo>
                  <a:lnTo>
                    <a:pt x="258" y="392"/>
                  </a:lnTo>
                  <a:lnTo>
                    <a:pt x="259" y="392"/>
                  </a:lnTo>
                  <a:lnTo>
                    <a:pt x="258" y="390"/>
                  </a:lnTo>
                  <a:lnTo>
                    <a:pt x="258" y="389"/>
                  </a:lnTo>
                  <a:lnTo>
                    <a:pt x="258" y="388"/>
                  </a:lnTo>
                  <a:lnTo>
                    <a:pt x="258" y="386"/>
                  </a:lnTo>
                  <a:lnTo>
                    <a:pt x="256" y="386"/>
                  </a:lnTo>
                  <a:lnTo>
                    <a:pt x="256" y="384"/>
                  </a:lnTo>
                  <a:lnTo>
                    <a:pt x="255" y="384"/>
                  </a:lnTo>
                  <a:lnTo>
                    <a:pt x="255" y="382"/>
                  </a:lnTo>
                  <a:lnTo>
                    <a:pt x="255" y="381"/>
                  </a:lnTo>
                  <a:lnTo>
                    <a:pt x="256" y="381"/>
                  </a:lnTo>
                  <a:lnTo>
                    <a:pt x="258" y="382"/>
                  </a:lnTo>
                  <a:lnTo>
                    <a:pt x="259" y="382"/>
                  </a:lnTo>
                  <a:lnTo>
                    <a:pt x="260" y="381"/>
                  </a:lnTo>
                  <a:lnTo>
                    <a:pt x="260" y="380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6" y="375"/>
                  </a:lnTo>
                  <a:lnTo>
                    <a:pt x="256" y="374"/>
                  </a:lnTo>
                  <a:lnTo>
                    <a:pt x="255" y="374"/>
                  </a:lnTo>
                  <a:lnTo>
                    <a:pt x="255" y="373"/>
                  </a:lnTo>
                  <a:lnTo>
                    <a:pt x="256" y="370"/>
                  </a:lnTo>
                  <a:lnTo>
                    <a:pt x="256" y="369"/>
                  </a:lnTo>
                  <a:lnTo>
                    <a:pt x="259" y="368"/>
                  </a:lnTo>
                  <a:lnTo>
                    <a:pt x="259" y="367"/>
                  </a:lnTo>
                  <a:lnTo>
                    <a:pt x="260" y="367"/>
                  </a:lnTo>
                  <a:lnTo>
                    <a:pt x="261" y="366"/>
                  </a:lnTo>
                  <a:lnTo>
                    <a:pt x="263" y="366"/>
                  </a:lnTo>
                  <a:lnTo>
                    <a:pt x="263" y="365"/>
                  </a:lnTo>
                  <a:lnTo>
                    <a:pt x="264" y="364"/>
                  </a:lnTo>
                  <a:lnTo>
                    <a:pt x="264" y="363"/>
                  </a:lnTo>
                  <a:lnTo>
                    <a:pt x="263" y="363"/>
                  </a:lnTo>
                  <a:lnTo>
                    <a:pt x="263" y="362"/>
                  </a:lnTo>
                  <a:lnTo>
                    <a:pt x="261" y="361"/>
                  </a:lnTo>
                  <a:lnTo>
                    <a:pt x="260" y="358"/>
                  </a:lnTo>
                  <a:lnTo>
                    <a:pt x="259" y="358"/>
                  </a:lnTo>
                  <a:lnTo>
                    <a:pt x="257" y="357"/>
                  </a:lnTo>
                  <a:lnTo>
                    <a:pt x="257" y="355"/>
                  </a:lnTo>
                  <a:lnTo>
                    <a:pt x="256" y="354"/>
                  </a:lnTo>
                  <a:lnTo>
                    <a:pt x="255" y="354"/>
                  </a:lnTo>
                  <a:lnTo>
                    <a:pt x="255" y="353"/>
                  </a:lnTo>
                  <a:lnTo>
                    <a:pt x="254" y="353"/>
                  </a:lnTo>
                  <a:lnTo>
                    <a:pt x="254" y="352"/>
                  </a:lnTo>
                  <a:lnTo>
                    <a:pt x="248" y="353"/>
                  </a:lnTo>
                  <a:lnTo>
                    <a:pt x="248" y="354"/>
                  </a:lnTo>
                  <a:lnTo>
                    <a:pt x="250" y="354"/>
                  </a:lnTo>
                  <a:lnTo>
                    <a:pt x="248" y="357"/>
                  </a:lnTo>
                  <a:lnTo>
                    <a:pt x="247" y="357"/>
                  </a:lnTo>
                  <a:lnTo>
                    <a:pt x="247" y="355"/>
                  </a:lnTo>
                  <a:lnTo>
                    <a:pt x="246" y="357"/>
                  </a:lnTo>
                  <a:lnTo>
                    <a:pt x="247" y="358"/>
                  </a:lnTo>
                  <a:lnTo>
                    <a:pt x="247" y="359"/>
                  </a:lnTo>
                  <a:lnTo>
                    <a:pt x="247" y="361"/>
                  </a:lnTo>
                  <a:lnTo>
                    <a:pt x="248" y="361"/>
                  </a:lnTo>
                  <a:lnTo>
                    <a:pt x="250" y="361"/>
                  </a:lnTo>
                  <a:lnTo>
                    <a:pt x="252" y="361"/>
                  </a:lnTo>
                  <a:lnTo>
                    <a:pt x="252" y="362"/>
                  </a:lnTo>
                  <a:lnTo>
                    <a:pt x="250" y="362"/>
                  </a:lnTo>
                  <a:lnTo>
                    <a:pt x="250" y="363"/>
                  </a:lnTo>
                  <a:lnTo>
                    <a:pt x="250" y="364"/>
                  </a:lnTo>
                  <a:lnTo>
                    <a:pt x="248" y="364"/>
                  </a:lnTo>
                  <a:lnTo>
                    <a:pt x="247" y="363"/>
                  </a:lnTo>
                  <a:lnTo>
                    <a:pt x="247" y="365"/>
                  </a:lnTo>
                  <a:lnTo>
                    <a:pt x="246" y="365"/>
                  </a:lnTo>
                  <a:lnTo>
                    <a:pt x="245" y="365"/>
                  </a:lnTo>
                  <a:lnTo>
                    <a:pt x="244" y="364"/>
                  </a:lnTo>
                  <a:lnTo>
                    <a:pt x="243" y="364"/>
                  </a:lnTo>
                  <a:lnTo>
                    <a:pt x="243" y="363"/>
                  </a:lnTo>
                  <a:lnTo>
                    <a:pt x="242" y="364"/>
                  </a:lnTo>
                  <a:lnTo>
                    <a:pt x="241" y="363"/>
                  </a:lnTo>
                  <a:lnTo>
                    <a:pt x="241" y="362"/>
                  </a:lnTo>
                  <a:lnTo>
                    <a:pt x="240" y="362"/>
                  </a:lnTo>
                  <a:lnTo>
                    <a:pt x="238" y="362"/>
                  </a:lnTo>
                  <a:lnTo>
                    <a:pt x="240" y="361"/>
                  </a:lnTo>
                  <a:lnTo>
                    <a:pt x="237" y="361"/>
                  </a:lnTo>
                  <a:lnTo>
                    <a:pt x="236" y="362"/>
                  </a:lnTo>
                  <a:lnTo>
                    <a:pt x="233" y="362"/>
                  </a:lnTo>
                  <a:lnTo>
                    <a:pt x="230" y="362"/>
                  </a:lnTo>
                  <a:lnTo>
                    <a:pt x="230" y="363"/>
                  </a:lnTo>
                  <a:lnTo>
                    <a:pt x="229" y="362"/>
                  </a:lnTo>
                  <a:lnTo>
                    <a:pt x="229" y="363"/>
                  </a:lnTo>
                  <a:lnTo>
                    <a:pt x="227" y="364"/>
                  </a:lnTo>
                  <a:lnTo>
                    <a:pt x="226" y="364"/>
                  </a:lnTo>
                  <a:lnTo>
                    <a:pt x="225" y="364"/>
                  </a:lnTo>
                  <a:lnTo>
                    <a:pt x="224" y="365"/>
                  </a:lnTo>
                  <a:lnTo>
                    <a:pt x="224" y="367"/>
                  </a:lnTo>
                  <a:lnTo>
                    <a:pt x="224" y="368"/>
                  </a:lnTo>
                  <a:lnTo>
                    <a:pt x="223" y="369"/>
                  </a:lnTo>
                  <a:lnTo>
                    <a:pt x="222" y="373"/>
                  </a:lnTo>
                  <a:lnTo>
                    <a:pt x="221" y="373"/>
                  </a:lnTo>
                  <a:lnTo>
                    <a:pt x="221" y="374"/>
                  </a:lnTo>
                  <a:lnTo>
                    <a:pt x="219" y="374"/>
                  </a:lnTo>
                  <a:lnTo>
                    <a:pt x="219" y="375"/>
                  </a:lnTo>
                  <a:lnTo>
                    <a:pt x="218" y="375"/>
                  </a:lnTo>
                  <a:lnTo>
                    <a:pt x="218" y="376"/>
                  </a:lnTo>
                  <a:lnTo>
                    <a:pt x="218" y="377"/>
                  </a:lnTo>
                  <a:lnTo>
                    <a:pt x="218" y="378"/>
                  </a:lnTo>
                  <a:lnTo>
                    <a:pt x="217" y="378"/>
                  </a:lnTo>
                  <a:lnTo>
                    <a:pt x="215" y="378"/>
                  </a:lnTo>
                  <a:lnTo>
                    <a:pt x="215" y="379"/>
                  </a:lnTo>
                  <a:lnTo>
                    <a:pt x="215" y="380"/>
                  </a:lnTo>
                  <a:lnTo>
                    <a:pt x="214" y="380"/>
                  </a:lnTo>
                  <a:lnTo>
                    <a:pt x="214" y="381"/>
                  </a:lnTo>
                  <a:lnTo>
                    <a:pt x="215" y="381"/>
                  </a:lnTo>
                  <a:lnTo>
                    <a:pt x="214" y="382"/>
                  </a:lnTo>
                  <a:lnTo>
                    <a:pt x="213" y="384"/>
                  </a:lnTo>
                  <a:lnTo>
                    <a:pt x="212" y="385"/>
                  </a:lnTo>
                  <a:lnTo>
                    <a:pt x="213" y="385"/>
                  </a:lnTo>
                  <a:lnTo>
                    <a:pt x="213" y="386"/>
                  </a:lnTo>
                  <a:lnTo>
                    <a:pt x="213" y="388"/>
                  </a:lnTo>
                  <a:lnTo>
                    <a:pt x="212" y="389"/>
                  </a:lnTo>
                  <a:lnTo>
                    <a:pt x="211" y="389"/>
                  </a:lnTo>
                  <a:lnTo>
                    <a:pt x="211" y="390"/>
                  </a:lnTo>
                  <a:lnTo>
                    <a:pt x="209" y="391"/>
                  </a:lnTo>
                  <a:lnTo>
                    <a:pt x="208" y="392"/>
                  </a:lnTo>
                  <a:lnTo>
                    <a:pt x="207" y="393"/>
                  </a:lnTo>
                  <a:lnTo>
                    <a:pt x="206" y="393"/>
                  </a:lnTo>
                  <a:lnTo>
                    <a:pt x="206" y="392"/>
                  </a:lnTo>
                  <a:lnTo>
                    <a:pt x="203" y="393"/>
                  </a:lnTo>
                  <a:lnTo>
                    <a:pt x="203" y="395"/>
                  </a:lnTo>
                  <a:lnTo>
                    <a:pt x="203" y="396"/>
                  </a:lnTo>
                  <a:lnTo>
                    <a:pt x="203" y="397"/>
                  </a:lnTo>
                  <a:lnTo>
                    <a:pt x="202" y="398"/>
                  </a:lnTo>
                  <a:lnTo>
                    <a:pt x="202" y="399"/>
                  </a:lnTo>
                  <a:lnTo>
                    <a:pt x="202" y="400"/>
                  </a:lnTo>
                  <a:lnTo>
                    <a:pt x="202" y="401"/>
                  </a:lnTo>
                  <a:lnTo>
                    <a:pt x="201" y="403"/>
                  </a:lnTo>
                  <a:lnTo>
                    <a:pt x="201" y="404"/>
                  </a:lnTo>
                  <a:lnTo>
                    <a:pt x="200" y="404"/>
                  </a:lnTo>
                  <a:lnTo>
                    <a:pt x="198" y="404"/>
                  </a:lnTo>
                  <a:lnTo>
                    <a:pt x="197" y="404"/>
                  </a:lnTo>
                  <a:lnTo>
                    <a:pt x="192" y="406"/>
                  </a:lnTo>
                  <a:lnTo>
                    <a:pt x="192" y="407"/>
                  </a:lnTo>
                  <a:lnTo>
                    <a:pt x="190" y="408"/>
                  </a:lnTo>
                  <a:lnTo>
                    <a:pt x="190" y="409"/>
                  </a:lnTo>
                  <a:lnTo>
                    <a:pt x="190" y="410"/>
                  </a:lnTo>
                  <a:lnTo>
                    <a:pt x="190" y="411"/>
                  </a:lnTo>
                  <a:lnTo>
                    <a:pt x="188" y="412"/>
                  </a:lnTo>
                  <a:lnTo>
                    <a:pt x="187" y="412"/>
                  </a:lnTo>
                  <a:lnTo>
                    <a:pt x="187" y="414"/>
                  </a:lnTo>
                  <a:lnTo>
                    <a:pt x="186" y="414"/>
                  </a:lnTo>
                  <a:lnTo>
                    <a:pt x="186" y="415"/>
                  </a:lnTo>
                  <a:lnTo>
                    <a:pt x="186" y="416"/>
                  </a:lnTo>
                  <a:lnTo>
                    <a:pt x="186" y="419"/>
                  </a:lnTo>
                  <a:lnTo>
                    <a:pt x="187" y="419"/>
                  </a:lnTo>
                  <a:lnTo>
                    <a:pt x="187" y="416"/>
                  </a:lnTo>
                  <a:close/>
                  <a:moveTo>
                    <a:pt x="188" y="422"/>
                  </a:moveTo>
                  <a:lnTo>
                    <a:pt x="190" y="423"/>
                  </a:lnTo>
                  <a:lnTo>
                    <a:pt x="190" y="422"/>
                  </a:lnTo>
                  <a:lnTo>
                    <a:pt x="188" y="422"/>
                  </a:lnTo>
                  <a:close/>
                  <a:moveTo>
                    <a:pt x="382" y="393"/>
                  </a:moveTo>
                  <a:lnTo>
                    <a:pt x="379" y="393"/>
                  </a:lnTo>
                  <a:lnTo>
                    <a:pt x="375" y="397"/>
                  </a:lnTo>
                  <a:lnTo>
                    <a:pt x="375" y="398"/>
                  </a:lnTo>
                  <a:lnTo>
                    <a:pt x="375" y="399"/>
                  </a:lnTo>
                  <a:lnTo>
                    <a:pt x="377" y="399"/>
                  </a:lnTo>
                  <a:lnTo>
                    <a:pt x="377" y="400"/>
                  </a:lnTo>
                  <a:lnTo>
                    <a:pt x="377" y="401"/>
                  </a:lnTo>
                  <a:lnTo>
                    <a:pt x="378" y="401"/>
                  </a:lnTo>
                  <a:lnTo>
                    <a:pt x="379" y="403"/>
                  </a:lnTo>
                  <a:lnTo>
                    <a:pt x="379" y="404"/>
                  </a:lnTo>
                  <a:lnTo>
                    <a:pt x="379" y="406"/>
                  </a:lnTo>
                  <a:lnTo>
                    <a:pt x="378" y="406"/>
                  </a:lnTo>
                  <a:lnTo>
                    <a:pt x="378" y="407"/>
                  </a:lnTo>
                  <a:lnTo>
                    <a:pt x="379" y="407"/>
                  </a:lnTo>
                  <a:lnTo>
                    <a:pt x="379" y="408"/>
                  </a:lnTo>
                  <a:lnTo>
                    <a:pt x="379" y="409"/>
                  </a:lnTo>
                  <a:lnTo>
                    <a:pt x="383" y="409"/>
                  </a:lnTo>
                  <a:lnTo>
                    <a:pt x="387" y="409"/>
                  </a:lnTo>
                  <a:lnTo>
                    <a:pt x="390" y="409"/>
                  </a:lnTo>
                  <a:lnTo>
                    <a:pt x="393" y="406"/>
                  </a:lnTo>
                  <a:lnTo>
                    <a:pt x="393" y="404"/>
                  </a:lnTo>
                  <a:lnTo>
                    <a:pt x="393" y="403"/>
                  </a:lnTo>
                  <a:lnTo>
                    <a:pt x="392" y="403"/>
                  </a:lnTo>
                  <a:lnTo>
                    <a:pt x="391" y="403"/>
                  </a:lnTo>
                  <a:lnTo>
                    <a:pt x="391" y="401"/>
                  </a:lnTo>
                  <a:lnTo>
                    <a:pt x="391" y="400"/>
                  </a:lnTo>
                  <a:lnTo>
                    <a:pt x="390" y="401"/>
                  </a:lnTo>
                  <a:lnTo>
                    <a:pt x="389" y="401"/>
                  </a:lnTo>
                  <a:lnTo>
                    <a:pt x="387" y="400"/>
                  </a:lnTo>
                  <a:lnTo>
                    <a:pt x="387" y="399"/>
                  </a:lnTo>
                  <a:lnTo>
                    <a:pt x="387" y="398"/>
                  </a:lnTo>
                  <a:lnTo>
                    <a:pt x="385" y="398"/>
                  </a:lnTo>
                  <a:lnTo>
                    <a:pt x="384" y="396"/>
                  </a:lnTo>
                  <a:lnTo>
                    <a:pt x="383" y="396"/>
                  </a:lnTo>
                  <a:lnTo>
                    <a:pt x="383" y="398"/>
                  </a:lnTo>
                  <a:lnTo>
                    <a:pt x="382" y="398"/>
                  </a:lnTo>
                  <a:lnTo>
                    <a:pt x="383" y="396"/>
                  </a:lnTo>
                  <a:lnTo>
                    <a:pt x="383" y="395"/>
                  </a:lnTo>
                  <a:lnTo>
                    <a:pt x="382" y="393"/>
                  </a:lnTo>
                  <a:close/>
                  <a:moveTo>
                    <a:pt x="517" y="423"/>
                  </a:moveTo>
                  <a:lnTo>
                    <a:pt x="517" y="422"/>
                  </a:lnTo>
                  <a:lnTo>
                    <a:pt x="516" y="423"/>
                  </a:lnTo>
                  <a:lnTo>
                    <a:pt x="517" y="423"/>
                  </a:lnTo>
                  <a:close/>
                  <a:moveTo>
                    <a:pt x="507" y="476"/>
                  </a:moveTo>
                  <a:lnTo>
                    <a:pt x="509" y="476"/>
                  </a:lnTo>
                  <a:lnTo>
                    <a:pt x="509" y="475"/>
                  </a:lnTo>
                  <a:lnTo>
                    <a:pt x="507" y="475"/>
                  </a:lnTo>
                  <a:lnTo>
                    <a:pt x="507" y="476"/>
                  </a:lnTo>
                  <a:close/>
                  <a:moveTo>
                    <a:pt x="519" y="476"/>
                  </a:moveTo>
                  <a:lnTo>
                    <a:pt x="519" y="475"/>
                  </a:lnTo>
                  <a:lnTo>
                    <a:pt x="518" y="475"/>
                  </a:lnTo>
                  <a:lnTo>
                    <a:pt x="518" y="476"/>
                  </a:lnTo>
                  <a:lnTo>
                    <a:pt x="517" y="476"/>
                  </a:lnTo>
                  <a:lnTo>
                    <a:pt x="517" y="475"/>
                  </a:lnTo>
                  <a:lnTo>
                    <a:pt x="518" y="473"/>
                  </a:lnTo>
                  <a:lnTo>
                    <a:pt x="518" y="472"/>
                  </a:lnTo>
                  <a:lnTo>
                    <a:pt x="519" y="471"/>
                  </a:lnTo>
                  <a:lnTo>
                    <a:pt x="519" y="470"/>
                  </a:lnTo>
                  <a:lnTo>
                    <a:pt x="519" y="469"/>
                  </a:lnTo>
                  <a:lnTo>
                    <a:pt x="518" y="469"/>
                  </a:lnTo>
                  <a:lnTo>
                    <a:pt x="518" y="470"/>
                  </a:lnTo>
                  <a:lnTo>
                    <a:pt x="516" y="473"/>
                  </a:lnTo>
                  <a:lnTo>
                    <a:pt x="515" y="473"/>
                  </a:lnTo>
                  <a:lnTo>
                    <a:pt x="515" y="475"/>
                  </a:lnTo>
                  <a:lnTo>
                    <a:pt x="515" y="476"/>
                  </a:lnTo>
                  <a:lnTo>
                    <a:pt x="516" y="479"/>
                  </a:lnTo>
                  <a:lnTo>
                    <a:pt x="514" y="479"/>
                  </a:lnTo>
                  <a:lnTo>
                    <a:pt x="512" y="479"/>
                  </a:lnTo>
                  <a:lnTo>
                    <a:pt x="511" y="479"/>
                  </a:lnTo>
                  <a:lnTo>
                    <a:pt x="510" y="477"/>
                  </a:lnTo>
                  <a:lnTo>
                    <a:pt x="510" y="476"/>
                  </a:lnTo>
                  <a:lnTo>
                    <a:pt x="510" y="475"/>
                  </a:lnTo>
                  <a:lnTo>
                    <a:pt x="509" y="475"/>
                  </a:lnTo>
                  <a:lnTo>
                    <a:pt x="507" y="473"/>
                  </a:lnTo>
                  <a:lnTo>
                    <a:pt x="506" y="472"/>
                  </a:lnTo>
                  <a:lnTo>
                    <a:pt x="506" y="471"/>
                  </a:lnTo>
                  <a:lnTo>
                    <a:pt x="506" y="470"/>
                  </a:lnTo>
                  <a:lnTo>
                    <a:pt x="506" y="469"/>
                  </a:lnTo>
                  <a:lnTo>
                    <a:pt x="506" y="468"/>
                  </a:lnTo>
                  <a:lnTo>
                    <a:pt x="506" y="467"/>
                  </a:lnTo>
                  <a:lnTo>
                    <a:pt x="506" y="466"/>
                  </a:lnTo>
                  <a:lnTo>
                    <a:pt x="504" y="464"/>
                  </a:lnTo>
                  <a:lnTo>
                    <a:pt x="504" y="461"/>
                  </a:lnTo>
                  <a:lnTo>
                    <a:pt x="504" y="460"/>
                  </a:lnTo>
                  <a:lnTo>
                    <a:pt x="505" y="460"/>
                  </a:lnTo>
                  <a:lnTo>
                    <a:pt x="506" y="460"/>
                  </a:lnTo>
                  <a:lnTo>
                    <a:pt x="505" y="459"/>
                  </a:lnTo>
                  <a:lnTo>
                    <a:pt x="505" y="458"/>
                  </a:lnTo>
                  <a:lnTo>
                    <a:pt x="504" y="458"/>
                  </a:lnTo>
                  <a:lnTo>
                    <a:pt x="503" y="458"/>
                  </a:lnTo>
                  <a:lnTo>
                    <a:pt x="503" y="457"/>
                  </a:lnTo>
                  <a:lnTo>
                    <a:pt x="503" y="456"/>
                  </a:lnTo>
                  <a:lnTo>
                    <a:pt x="501" y="456"/>
                  </a:lnTo>
                  <a:lnTo>
                    <a:pt x="501" y="455"/>
                  </a:lnTo>
                  <a:lnTo>
                    <a:pt x="501" y="454"/>
                  </a:lnTo>
                  <a:lnTo>
                    <a:pt x="501" y="453"/>
                  </a:lnTo>
                  <a:lnTo>
                    <a:pt x="501" y="452"/>
                  </a:lnTo>
                  <a:lnTo>
                    <a:pt x="501" y="450"/>
                  </a:lnTo>
                  <a:lnTo>
                    <a:pt x="503" y="450"/>
                  </a:lnTo>
                  <a:lnTo>
                    <a:pt x="503" y="449"/>
                  </a:lnTo>
                  <a:lnTo>
                    <a:pt x="501" y="449"/>
                  </a:lnTo>
                  <a:lnTo>
                    <a:pt x="503" y="445"/>
                  </a:lnTo>
                  <a:lnTo>
                    <a:pt x="504" y="443"/>
                  </a:lnTo>
                  <a:lnTo>
                    <a:pt x="504" y="442"/>
                  </a:lnTo>
                  <a:lnTo>
                    <a:pt x="505" y="441"/>
                  </a:lnTo>
                  <a:lnTo>
                    <a:pt x="506" y="441"/>
                  </a:lnTo>
                  <a:lnTo>
                    <a:pt x="506" y="439"/>
                  </a:lnTo>
                  <a:lnTo>
                    <a:pt x="505" y="438"/>
                  </a:lnTo>
                  <a:lnTo>
                    <a:pt x="506" y="438"/>
                  </a:lnTo>
                  <a:lnTo>
                    <a:pt x="506" y="437"/>
                  </a:lnTo>
                  <a:lnTo>
                    <a:pt x="506" y="436"/>
                  </a:lnTo>
                  <a:lnTo>
                    <a:pt x="505" y="435"/>
                  </a:lnTo>
                  <a:lnTo>
                    <a:pt x="505" y="434"/>
                  </a:lnTo>
                  <a:lnTo>
                    <a:pt x="505" y="431"/>
                  </a:lnTo>
                  <a:lnTo>
                    <a:pt x="505" y="430"/>
                  </a:lnTo>
                  <a:lnTo>
                    <a:pt x="505" y="429"/>
                  </a:lnTo>
                  <a:lnTo>
                    <a:pt x="505" y="427"/>
                  </a:lnTo>
                  <a:lnTo>
                    <a:pt x="504" y="427"/>
                  </a:lnTo>
                  <a:lnTo>
                    <a:pt x="503" y="426"/>
                  </a:lnTo>
                  <a:lnTo>
                    <a:pt x="501" y="425"/>
                  </a:lnTo>
                  <a:lnTo>
                    <a:pt x="501" y="424"/>
                  </a:lnTo>
                  <a:lnTo>
                    <a:pt x="500" y="424"/>
                  </a:lnTo>
                  <a:lnTo>
                    <a:pt x="500" y="423"/>
                  </a:lnTo>
                  <a:lnTo>
                    <a:pt x="500" y="422"/>
                  </a:lnTo>
                  <a:lnTo>
                    <a:pt x="500" y="421"/>
                  </a:lnTo>
                  <a:lnTo>
                    <a:pt x="499" y="420"/>
                  </a:lnTo>
                  <a:lnTo>
                    <a:pt x="500" y="420"/>
                  </a:lnTo>
                  <a:lnTo>
                    <a:pt x="500" y="419"/>
                  </a:lnTo>
                  <a:lnTo>
                    <a:pt x="499" y="419"/>
                  </a:lnTo>
                  <a:lnTo>
                    <a:pt x="499" y="416"/>
                  </a:lnTo>
                  <a:lnTo>
                    <a:pt x="499" y="415"/>
                  </a:lnTo>
                  <a:lnTo>
                    <a:pt x="498" y="414"/>
                  </a:lnTo>
                  <a:lnTo>
                    <a:pt x="498" y="413"/>
                  </a:lnTo>
                  <a:lnTo>
                    <a:pt x="497" y="412"/>
                  </a:lnTo>
                  <a:lnTo>
                    <a:pt x="496" y="411"/>
                  </a:lnTo>
                  <a:lnTo>
                    <a:pt x="496" y="410"/>
                  </a:lnTo>
                  <a:lnTo>
                    <a:pt x="496" y="409"/>
                  </a:lnTo>
                  <a:lnTo>
                    <a:pt x="496" y="408"/>
                  </a:lnTo>
                  <a:lnTo>
                    <a:pt x="495" y="407"/>
                  </a:lnTo>
                  <a:lnTo>
                    <a:pt x="494" y="407"/>
                  </a:lnTo>
                  <a:lnTo>
                    <a:pt x="489" y="410"/>
                  </a:lnTo>
                  <a:lnTo>
                    <a:pt x="489" y="409"/>
                  </a:lnTo>
                  <a:lnTo>
                    <a:pt x="488" y="409"/>
                  </a:lnTo>
                  <a:lnTo>
                    <a:pt x="488" y="410"/>
                  </a:lnTo>
                  <a:lnTo>
                    <a:pt x="488" y="411"/>
                  </a:lnTo>
                  <a:lnTo>
                    <a:pt x="489" y="411"/>
                  </a:lnTo>
                  <a:lnTo>
                    <a:pt x="489" y="412"/>
                  </a:lnTo>
                  <a:lnTo>
                    <a:pt x="488" y="412"/>
                  </a:lnTo>
                  <a:lnTo>
                    <a:pt x="487" y="411"/>
                  </a:lnTo>
                  <a:lnTo>
                    <a:pt x="486" y="411"/>
                  </a:lnTo>
                  <a:lnTo>
                    <a:pt x="485" y="412"/>
                  </a:lnTo>
                  <a:lnTo>
                    <a:pt x="484" y="411"/>
                  </a:lnTo>
                  <a:lnTo>
                    <a:pt x="480" y="411"/>
                  </a:lnTo>
                  <a:lnTo>
                    <a:pt x="480" y="410"/>
                  </a:lnTo>
                  <a:lnTo>
                    <a:pt x="480" y="409"/>
                  </a:lnTo>
                  <a:lnTo>
                    <a:pt x="478" y="409"/>
                  </a:lnTo>
                  <a:lnTo>
                    <a:pt x="476" y="409"/>
                  </a:lnTo>
                  <a:lnTo>
                    <a:pt x="474" y="408"/>
                  </a:lnTo>
                  <a:lnTo>
                    <a:pt x="473" y="408"/>
                  </a:lnTo>
                  <a:lnTo>
                    <a:pt x="473" y="407"/>
                  </a:lnTo>
                  <a:lnTo>
                    <a:pt x="472" y="407"/>
                  </a:lnTo>
                  <a:lnTo>
                    <a:pt x="472" y="408"/>
                  </a:lnTo>
                  <a:lnTo>
                    <a:pt x="471" y="408"/>
                  </a:lnTo>
                  <a:lnTo>
                    <a:pt x="471" y="407"/>
                  </a:lnTo>
                  <a:lnTo>
                    <a:pt x="472" y="406"/>
                  </a:lnTo>
                  <a:lnTo>
                    <a:pt x="471" y="406"/>
                  </a:lnTo>
                  <a:lnTo>
                    <a:pt x="470" y="407"/>
                  </a:lnTo>
                  <a:lnTo>
                    <a:pt x="467" y="406"/>
                  </a:lnTo>
                  <a:lnTo>
                    <a:pt x="466" y="406"/>
                  </a:lnTo>
                  <a:lnTo>
                    <a:pt x="466" y="404"/>
                  </a:lnTo>
                  <a:lnTo>
                    <a:pt x="465" y="404"/>
                  </a:lnTo>
                  <a:lnTo>
                    <a:pt x="465" y="403"/>
                  </a:lnTo>
                  <a:lnTo>
                    <a:pt x="464" y="401"/>
                  </a:lnTo>
                  <a:lnTo>
                    <a:pt x="464" y="400"/>
                  </a:lnTo>
                  <a:lnTo>
                    <a:pt x="465" y="400"/>
                  </a:lnTo>
                  <a:lnTo>
                    <a:pt x="467" y="400"/>
                  </a:lnTo>
                  <a:lnTo>
                    <a:pt x="469" y="399"/>
                  </a:lnTo>
                  <a:lnTo>
                    <a:pt x="470" y="397"/>
                  </a:lnTo>
                  <a:lnTo>
                    <a:pt x="470" y="396"/>
                  </a:lnTo>
                  <a:lnTo>
                    <a:pt x="469" y="397"/>
                  </a:lnTo>
                  <a:lnTo>
                    <a:pt x="467" y="398"/>
                  </a:lnTo>
                  <a:lnTo>
                    <a:pt x="466" y="399"/>
                  </a:lnTo>
                  <a:lnTo>
                    <a:pt x="465" y="399"/>
                  </a:lnTo>
                  <a:lnTo>
                    <a:pt x="465" y="398"/>
                  </a:lnTo>
                  <a:lnTo>
                    <a:pt x="465" y="397"/>
                  </a:lnTo>
                  <a:lnTo>
                    <a:pt x="464" y="398"/>
                  </a:lnTo>
                  <a:lnTo>
                    <a:pt x="464" y="397"/>
                  </a:lnTo>
                  <a:lnTo>
                    <a:pt x="463" y="396"/>
                  </a:lnTo>
                  <a:lnTo>
                    <a:pt x="463" y="395"/>
                  </a:lnTo>
                  <a:lnTo>
                    <a:pt x="461" y="395"/>
                  </a:lnTo>
                  <a:lnTo>
                    <a:pt x="460" y="395"/>
                  </a:lnTo>
                  <a:lnTo>
                    <a:pt x="460" y="393"/>
                  </a:lnTo>
                  <a:lnTo>
                    <a:pt x="460" y="392"/>
                  </a:lnTo>
                  <a:lnTo>
                    <a:pt x="458" y="392"/>
                  </a:lnTo>
                  <a:lnTo>
                    <a:pt x="457" y="392"/>
                  </a:lnTo>
                  <a:lnTo>
                    <a:pt x="455" y="391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9"/>
                  </a:lnTo>
                  <a:lnTo>
                    <a:pt x="455" y="389"/>
                  </a:lnTo>
                  <a:lnTo>
                    <a:pt x="455" y="388"/>
                  </a:lnTo>
                  <a:lnTo>
                    <a:pt x="457" y="388"/>
                  </a:lnTo>
                  <a:lnTo>
                    <a:pt x="458" y="388"/>
                  </a:lnTo>
                  <a:lnTo>
                    <a:pt x="458" y="389"/>
                  </a:lnTo>
                  <a:lnTo>
                    <a:pt x="458" y="390"/>
                  </a:lnTo>
                  <a:lnTo>
                    <a:pt x="459" y="390"/>
                  </a:lnTo>
                  <a:lnTo>
                    <a:pt x="459" y="389"/>
                  </a:lnTo>
                  <a:lnTo>
                    <a:pt x="460" y="390"/>
                  </a:lnTo>
                  <a:lnTo>
                    <a:pt x="460" y="389"/>
                  </a:lnTo>
                  <a:lnTo>
                    <a:pt x="460" y="388"/>
                  </a:lnTo>
                  <a:lnTo>
                    <a:pt x="461" y="388"/>
                  </a:lnTo>
                  <a:lnTo>
                    <a:pt x="459" y="386"/>
                  </a:lnTo>
                  <a:lnTo>
                    <a:pt x="459" y="385"/>
                  </a:lnTo>
                  <a:lnTo>
                    <a:pt x="458" y="385"/>
                  </a:lnTo>
                  <a:lnTo>
                    <a:pt x="457" y="385"/>
                  </a:lnTo>
                  <a:lnTo>
                    <a:pt x="457" y="384"/>
                  </a:lnTo>
                  <a:lnTo>
                    <a:pt x="457" y="382"/>
                  </a:lnTo>
                  <a:lnTo>
                    <a:pt x="457" y="381"/>
                  </a:lnTo>
                  <a:lnTo>
                    <a:pt x="458" y="381"/>
                  </a:lnTo>
                  <a:lnTo>
                    <a:pt x="458" y="380"/>
                  </a:lnTo>
                  <a:lnTo>
                    <a:pt x="457" y="380"/>
                  </a:lnTo>
                  <a:lnTo>
                    <a:pt x="457" y="379"/>
                  </a:lnTo>
                  <a:lnTo>
                    <a:pt x="460" y="380"/>
                  </a:lnTo>
                  <a:lnTo>
                    <a:pt x="461" y="379"/>
                  </a:lnTo>
                  <a:lnTo>
                    <a:pt x="463" y="379"/>
                  </a:lnTo>
                  <a:lnTo>
                    <a:pt x="463" y="378"/>
                  </a:lnTo>
                  <a:lnTo>
                    <a:pt x="461" y="378"/>
                  </a:lnTo>
                  <a:lnTo>
                    <a:pt x="461" y="377"/>
                  </a:lnTo>
                  <a:lnTo>
                    <a:pt x="465" y="377"/>
                  </a:lnTo>
                  <a:lnTo>
                    <a:pt x="466" y="376"/>
                  </a:lnTo>
                  <a:lnTo>
                    <a:pt x="467" y="375"/>
                  </a:lnTo>
                  <a:lnTo>
                    <a:pt x="469" y="376"/>
                  </a:lnTo>
                  <a:lnTo>
                    <a:pt x="471" y="376"/>
                  </a:lnTo>
                  <a:lnTo>
                    <a:pt x="472" y="377"/>
                  </a:lnTo>
                  <a:lnTo>
                    <a:pt x="473" y="378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81" y="380"/>
                  </a:lnTo>
                  <a:lnTo>
                    <a:pt x="481" y="381"/>
                  </a:lnTo>
                  <a:lnTo>
                    <a:pt x="482" y="381"/>
                  </a:lnTo>
                  <a:lnTo>
                    <a:pt x="482" y="382"/>
                  </a:lnTo>
                  <a:lnTo>
                    <a:pt x="483" y="382"/>
                  </a:lnTo>
                  <a:lnTo>
                    <a:pt x="484" y="384"/>
                  </a:lnTo>
                  <a:lnTo>
                    <a:pt x="485" y="384"/>
                  </a:lnTo>
                  <a:lnTo>
                    <a:pt x="485" y="382"/>
                  </a:lnTo>
                  <a:lnTo>
                    <a:pt x="486" y="381"/>
                  </a:lnTo>
                  <a:lnTo>
                    <a:pt x="487" y="381"/>
                  </a:lnTo>
                  <a:lnTo>
                    <a:pt x="488" y="382"/>
                  </a:lnTo>
                  <a:lnTo>
                    <a:pt x="489" y="382"/>
                  </a:lnTo>
                  <a:lnTo>
                    <a:pt x="489" y="384"/>
                  </a:lnTo>
                  <a:lnTo>
                    <a:pt x="489" y="385"/>
                  </a:lnTo>
                  <a:lnTo>
                    <a:pt x="490" y="385"/>
                  </a:lnTo>
                  <a:lnTo>
                    <a:pt x="490" y="386"/>
                  </a:lnTo>
                  <a:lnTo>
                    <a:pt x="492" y="386"/>
                  </a:lnTo>
                  <a:lnTo>
                    <a:pt x="492" y="388"/>
                  </a:lnTo>
                  <a:lnTo>
                    <a:pt x="494" y="389"/>
                  </a:lnTo>
                  <a:lnTo>
                    <a:pt x="494" y="390"/>
                  </a:lnTo>
                  <a:lnTo>
                    <a:pt x="495" y="390"/>
                  </a:lnTo>
                  <a:lnTo>
                    <a:pt x="495" y="391"/>
                  </a:lnTo>
                  <a:lnTo>
                    <a:pt x="495" y="393"/>
                  </a:lnTo>
                  <a:lnTo>
                    <a:pt x="494" y="396"/>
                  </a:lnTo>
                  <a:lnTo>
                    <a:pt x="494" y="397"/>
                  </a:lnTo>
                  <a:lnTo>
                    <a:pt x="494" y="398"/>
                  </a:lnTo>
                  <a:lnTo>
                    <a:pt x="494" y="399"/>
                  </a:lnTo>
                  <a:lnTo>
                    <a:pt x="492" y="399"/>
                  </a:lnTo>
                  <a:lnTo>
                    <a:pt x="492" y="400"/>
                  </a:lnTo>
                  <a:lnTo>
                    <a:pt x="490" y="401"/>
                  </a:lnTo>
                  <a:lnTo>
                    <a:pt x="489" y="403"/>
                  </a:lnTo>
                  <a:lnTo>
                    <a:pt x="489" y="404"/>
                  </a:lnTo>
                  <a:lnTo>
                    <a:pt x="490" y="403"/>
                  </a:lnTo>
                  <a:lnTo>
                    <a:pt x="492" y="403"/>
                  </a:lnTo>
                  <a:lnTo>
                    <a:pt x="492" y="401"/>
                  </a:lnTo>
                  <a:lnTo>
                    <a:pt x="494" y="401"/>
                  </a:lnTo>
                  <a:lnTo>
                    <a:pt x="494" y="400"/>
                  </a:lnTo>
                  <a:lnTo>
                    <a:pt x="494" y="399"/>
                  </a:lnTo>
                  <a:lnTo>
                    <a:pt x="495" y="398"/>
                  </a:lnTo>
                  <a:lnTo>
                    <a:pt x="496" y="397"/>
                  </a:lnTo>
                  <a:lnTo>
                    <a:pt x="495" y="396"/>
                  </a:lnTo>
                  <a:lnTo>
                    <a:pt x="496" y="396"/>
                  </a:lnTo>
                  <a:lnTo>
                    <a:pt x="497" y="396"/>
                  </a:lnTo>
                  <a:lnTo>
                    <a:pt x="498" y="396"/>
                  </a:lnTo>
                  <a:lnTo>
                    <a:pt x="499" y="397"/>
                  </a:lnTo>
                  <a:lnTo>
                    <a:pt x="501" y="396"/>
                  </a:lnTo>
                  <a:lnTo>
                    <a:pt x="503" y="397"/>
                  </a:lnTo>
                  <a:lnTo>
                    <a:pt x="504" y="396"/>
                  </a:lnTo>
                  <a:lnTo>
                    <a:pt x="505" y="396"/>
                  </a:lnTo>
                  <a:lnTo>
                    <a:pt x="506" y="395"/>
                  </a:lnTo>
                  <a:lnTo>
                    <a:pt x="506" y="393"/>
                  </a:lnTo>
                  <a:lnTo>
                    <a:pt x="510" y="393"/>
                  </a:lnTo>
                  <a:lnTo>
                    <a:pt x="512" y="392"/>
                  </a:lnTo>
                  <a:lnTo>
                    <a:pt x="516" y="393"/>
                  </a:lnTo>
                  <a:lnTo>
                    <a:pt x="516" y="395"/>
                  </a:lnTo>
                  <a:lnTo>
                    <a:pt x="517" y="395"/>
                  </a:lnTo>
                  <a:lnTo>
                    <a:pt x="518" y="395"/>
                  </a:lnTo>
                  <a:lnTo>
                    <a:pt x="518" y="396"/>
                  </a:lnTo>
                  <a:lnTo>
                    <a:pt x="518" y="397"/>
                  </a:lnTo>
                  <a:lnTo>
                    <a:pt x="519" y="397"/>
                  </a:lnTo>
                  <a:lnTo>
                    <a:pt x="521" y="398"/>
                  </a:lnTo>
                  <a:lnTo>
                    <a:pt x="521" y="399"/>
                  </a:lnTo>
                  <a:lnTo>
                    <a:pt x="521" y="400"/>
                  </a:lnTo>
                  <a:lnTo>
                    <a:pt x="521" y="401"/>
                  </a:lnTo>
                  <a:lnTo>
                    <a:pt x="522" y="401"/>
                  </a:lnTo>
                  <a:lnTo>
                    <a:pt x="521" y="403"/>
                  </a:lnTo>
                  <a:lnTo>
                    <a:pt x="520" y="403"/>
                  </a:lnTo>
                  <a:lnTo>
                    <a:pt x="518" y="401"/>
                  </a:lnTo>
                  <a:lnTo>
                    <a:pt x="517" y="401"/>
                  </a:lnTo>
                  <a:lnTo>
                    <a:pt x="516" y="401"/>
                  </a:lnTo>
                  <a:lnTo>
                    <a:pt x="514" y="400"/>
                  </a:lnTo>
                  <a:lnTo>
                    <a:pt x="511" y="400"/>
                  </a:lnTo>
                  <a:lnTo>
                    <a:pt x="511" y="401"/>
                  </a:lnTo>
                  <a:lnTo>
                    <a:pt x="512" y="401"/>
                  </a:lnTo>
                  <a:lnTo>
                    <a:pt x="512" y="403"/>
                  </a:lnTo>
                  <a:lnTo>
                    <a:pt x="517" y="403"/>
                  </a:lnTo>
                  <a:lnTo>
                    <a:pt x="517" y="404"/>
                  </a:lnTo>
                  <a:lnTo>
                    <a:pt x="519" y="404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7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7" y="407"/>
                  </a:lnTo>
                  <a:lnTo>
                    <a:pt x="530" y="409"/>
                  </a:lnTo>
                  <a:lnTo>
                    <a:pt x="534" y="410"/>
                  </a:lnTo>
                  <a:lnTo>
                    <a:pt x="534" y="411"/>
                  </a:lnTo>
                  <a:lnTo>
                    <a:pt x="535" y="411"/>
                  </a:lnTo>
                  <a:lnTo>
                    <a:pt x="535" y="412"/>
                  </a:lnTo>
                  <a:lnTo>
                    <a:pt x="535" y="413"/>
                  </a:lnTo>
                  <a:lnTo>
                    <a:pt x="534" y="413"/>
                  </a:lnTo>
                  <a:lnTo>
                    <a:pt x="534" y="414"/>
                  </a:lnTo>
                  <a:lnTo>
                    <a:pt x="533" y="414"/>
                  </a:lnTo>
                  <a:lnTo>
                    <a:pt x="530" y="414"/>
                  </a:lnTo>
                  <a:lnTo>
                    <a:pt x="527" y="414"/>
                  </a:lnTo>
                  <a:lnTo>
                    <a:pt x="522" y="415"/>
                  </a:lnTo>
                  <a:lnTo>
                    <a:pt x="527" y="416"/>
                  </a:lnTo>
                  <a:lnTo>
                    <a:pt x="526" y="416"/>
                  </a:lnTo>
                  <a:lnTo>
                    <a:pt x="520" y="415"/>
                  </a:lnTo>
                  <a:lnTo>
                    <a:pt x="516" y="414"/>
                  </a:lnTo>
                  <a:lnTo>
                    <a:pt x="515" y="413"/>
                  </a:lnTo>
                  <a:lnTo>
                    <a:pt x="511" y="411"/>
                  </a:lnTo>
                  <a:lnTo>
                    <a:pt x="511" y="412"/>
                  </a:lnTo>
                  <a:lnTo>
                    <a:pt x="512" y="412"/>
                  </a:lnTo>
                  <a:lnTo>
                    <a:pt x="515" y="413"/>
                  </a:lnTo>
                  <a:lnTo>
                    <a:pt x="515" y="414"/>
                  </a:lnTo>
                  <a:lnTo>
                    <a:pt x="514" y="415"/>
                  </a:lnTo>
                  <a:lnTo>
                    <a:pt x="512" y="415"/>
                  </a:lnTo>
                  <a:lnTo>
                    <a:pt x="512" y="416"/>
                  </a:lnTo>
                  <a:lnTo>
                    <a:pt x="514" y="416"/>
                  </a:lnTo>
                  <a:lnTo>
                    <a:pt x="515" y="415"/>
                  </a:lnTo>
                  <a:lnTo>
                    <a:pt x="519" y="416"/>
                  </a:lnTo>
                  <a:lnTo>
                    <a:pt x="520" y="419"/>
                  </a:lnTo>
                  <a:lnTo>
                    <a:pt x="519" y="419"/>
                  </a:lnTo>
                  <a:lnTo>
                    <a:pt x="519" y="420"/>
                  </a:lnTo>
                  <a:lnTo>
                    <a:pt x="518" y="420"/>
                  </a:lnTo>
                  <a:lnTo>
                    <a:pt x="518" y="421"/>
                  </a:lnTo>
                  <a:lnTo>
                    <a:pt x="519" y="421"/>
                  </a:lnTo>
                  <a:lnTo>
                    <a:pt x="520" y="421"/>
                  </a:lnTo>
                  <a:lnTo>
                    <a:pt x="520" y="420"/>
                  </a:lnTo>
                  <a:lnTo>
                    <a:pt x="521" y="420"/>
                  </a:lnTo>
                  <a:lnTo>
                    <a:pt x="526" y="421"/>
                  </a:lnTo>
                  <a:lnTo>
                    <a:pt x="524" y="422"/>
                  </a:lnTo>
                  <a:lnTo>
                    <a:pt x="520" y="422"/>
                  </a:lnTo>
                  <a:lnTo>
                    <a:pt x="517" y="422"/>
                  </a:lnTo>
                  <a:lnTo>
                    <a:pt x="516" y="422"/>
                  </a:lnTo>
                  <a:lnTo>
                    <a:pt x="516" y="423"/>
                  </a:lnTo>
                  <a:lnTo>
                    <a:pt x="516" y="424"/>
                  </a:lnTo>
                  <a:lnTo>
                    <a:pt x="517" y="424"/>
                  </a:lnTo>
                  <a:lnTo>
                    <a:pt x="517" y="425"/>
                  </a:lnTo>
                  <a:lnTo>
                    <a:pt x="516" y="426"/>
                  </a:lnTo>
                  <a:lnTo>
                    <a:pt x="516" y="427"/>
                  </a:lnTo>
                  <a:lnTo>
                    <a:pt x="517" y="426"/>
                  </a:lnTo>
                  <a:lnTo>
                    <a:pt x="518" y="426"/>
                  </a:lnTo>
                  <a:lnTo>
                    <a:pt x="518" y="425"/>
                  </a:lnTo>
                  <a:lnTo>
                    <a:pt x="518" y="424"/>
                  </a:lnTo>
                  <a:lnTo>
                    <a:pt x="519" y="423"/>
                  </a:lnTo>
                  <a:lnTo>
                    <a:pt x="520" y="423"/>
                  </a:lnTo>
                  <a:lnTo>
                    <a:pt x="520" y="424"/>
                  </a:lnTo>
                  <a:lnTo>
                    <a:pt x="519" y="424"/>
                  </a:lnTo>
                  <a:lnTo>
                    <a:pt x="520" y="425"/>
                  </a:lnTo>
                  <a:lnTo>
                    <a:pt x="520" y="424"/>
                  </a:lnTo>
                  <a:lnTo>
                    <a:pt x="521" y="424"/>
                  </a:lnTo>
                  <a:lnTo>
                    <a:pt x="521" y="423"/>
                  </a:lnTo>
                  <a:lnTo>
                    <a:pt x="522" y="424"/>
                  </a:lnTo>
                  <a:lnTo>
                    <a:pt x="521" y="425"/>
                  </a:lnTo>
                  <a:lnTo>
                    <a:pt x="521" y="426"/>
                  </a:lnTo>
                  <a:lnTo>
                    <a:pt x="522" y="425"/>
                  </a:lnTo>
                  <a:lnTo>
                    <a:pt x="524" y="425"/>
                  </a:lnTo>
                  <a:lnTo>
                    <a:pt x="524" y="424"/>
                  </a:lnTo>
                  <a:lnTo>
                    <a:pt x="526" y="424"/>
                  </a:lnTo>
                  <a:lnTo>
                    <a:pt x="526" y="425"/>
                  </a:lnTo>
                  <a:lnTo>
                    <a:pt x="527" y="425"/>
                  </a:lnTo>
                  <a:lnTo>
                    <a:pt x="527" y="424"/>
                  </a:lnTo>
                  <a:lnTo>
                    <a:pt x="527" y="423"/>
                  </a:lnTo>
                  <a:lnTo>
                    <a:pt x="528" y="422"/>
                  </a:lnTo>
                  <a:lnTo>
                    <a:pt x="528" y="423"/>
                  </a:lnTo>
                  <a:lnTo>
                    <a:pt x="528" y="424"/>
                  </a:lnTo>
                  <a:lnTo>
                    <a:pt x="529" y="424"/>
                  </a:lnTo>
                  <a:lnTo>
                    <a:pt x="529" y="425"/>
                  </a:lnTo>
                  <a:lnTo>
                    <a:pt x="530" y="426"/>
                  </a:lnTo>
                  <a:lnTo>
                    <a:pt x="530" y="427"/>
                  </a:lnTo>
                  <a:lnTo>
                    <a:pt x="530" y="430"/>
                  </a:lnTo>
                  <a:lnTo>
                    <a:pt x="531" y="430"/>
                  </a:lnTo>
                  <a:lnTo>
                    <a:pt x="532" y="430"/>
                  </a:lnTo>
                  <a:lnTo>
                    <a:pt x="532" y="429"/>
                  </a:lnTo>
                  <a:lnTo>
                    <a:pt x="533" y="429"/>
                  </a:lnTo>
                  <a:lnTo>
                    <a:pt x="534" y="431"/>
                  </a:lnTo>
                  <a:lnTo>
                    <a:pt x="535" y="431"/>
                  </a:lnTo>
                  <a:lnTo>
                    <a:pt x="535" y="433"/>
                  </a:lnTo>
                  <a:lnTo>
                    <a:pt x="535" y="434"/>
                  </a:lnTo>
                  <a:lnTo>
                    <a:pt x="535" y="435"/>
                  </a:lnTo>
                  <a:lnTo>
                    <a:pt x="534" y="437"/>
                  </a:lnTo>
                  <a:lnTo>
                    <a:pt x="534" y="438"/>
                  </a:lnTo>
                  <a:lnTo>
                    <a:pt x="533" y="439"/>
                  </a:lnTo>
                  <a:lnTo>
                    <a:pt x="531" y="438"/>
                  </a:lnTo>
                  <a:lnTo>
                    <a:pt x="531" y="439"/>
                  </a:lnTo>
                  <a:lnTo>
                    <a:pt x="530" y="441"/>
                  </a:lnTo>
                  <a:lnTo>
                    <a:pt x="531" y="441"/>
                  </a:lnTo>
                  <a:lnTo>
                    <a:pt x="530" y="442"/>
                  </a:lnTo>
                  <a:lnTo>
                    <a:pt x="531" y="442"/>
                  </a:lnTo>
                  <a:lnTo>
                    <a:pt x="532" y="442"/>
                  </a:lnTo>
                  <a:lnTo>
                    <a:pt x="532" y="441"/>
                  </a:lnTo>
                  <a:lnTo>
                    <a:pt x="533" y="441"/>
                  </a:lnTo>
                  <a:lnTo>
                    <a:pt x="535" y="441"/>
                  </a:lnTo>
                  <a:lnTo>
                    <a:pt x="535" y="442"/>
                  </a:lnTo>
                  <a:lnTo>
                    <a:pt x="535" y="443"/>
                  </a:lnTo>
                  <a:lnTo>
                    <a:pt x="535" y="444"/>
                  </a:lnTo>
                  <a:lnTo>
                    <a:pt x="537" y="444"/>
                  </a:lnTo>
                  <a:lnTo>
                    <a:pt x="537" y="445"/>
                  </a:lnTo>
                  <a:lnTo>
                    <a:pt x="538" y="445"/>
                  </a:lnTo>
                  <a:lnTo>
                    <a:pt x="538" y="446"/>
                  </a:lnTo>
                  <a:lnTo>
                    <a:pt x="540" y="446"/>
                  </a:lnTo>
                  <a:lnTo>
                    <a:pt x="541" y="445"/>
                  </a:lnTo>
                  <a:lnTo>
                    <a:pt x="541" y="444"/>
                  </a:lnTo>
                  <a:lnTo>
                    <a:pt x="540" y="443"/>
                  </a:lnTo>
                  <a:lnTo>
                    <a:pt x="540" y="442"/>
                  </a:lnTo>
                  <a:lnTo>
                    <a:pt x="538" y="439"/>
                  </a:lnTo>
                  <a:lnTo>
                    <a:pt x="540" y="438"/>
                  </a:lnTo>
                  <a:lnTo>
                    <a:pt x="541" y="438"/>
                  </a:lnTo>
                  <a:lnTo>
                    <a:pt x="541" y="437"/>
                  </a:lnTo>
                  <a:lnTo>
                    <a:pt x="541" y="436"/>
                  </a:lnTo>
                  <a:lnTo>
                    <a:pt x="542" y="437"/>
                  </a:lnTo>
                  <a:lnTo>
                    <a:pt x="543" y="439"/>
                  </a:lnTo>
                  <a:lnTo>
                    <a:pt x="544" y="442"/>
                  </a:lnTo>
                  <a:lnTo>
                    <a:pt x="545" y="442"/>
                  </a:lnTo>
                  <a:lnTo>
                    <a:pt x="545" y="443"/>
                  </a:lnTo>
                  <a:lnTo>
                    <a:pt x="545" y="444"/>
                  </a:lnTo>
                  <a:lnTo>
                    <a:pt x="546" y="444"/>
                  </a:lnTo>
                  <a:lnTo>
                    <a:pt x="547" y="443"/>
                  </a:lnTo>
                  <a:lnTo>
                    <a:pt x="547" y="442"/>
                  </a:lnTo>
                  <a:lnTo>
                    <a:pt x="549" y="442"/>
                  </a:lnTo>
                  <a:lnTo>
                    <a:pt x="550" y="441"/>
                  </a:lnTo>
                  <a:lnTo>
                    <a:pt x="551" y="441"/>
                  </a:lnTo>
                  <a:lnTo>
                    <a:pt x="551" y="442"/>
                  </a:lnTo>
                  <a:lnTo>
                    <a:pt x="551" y="443"/>
                  </a:lnTo>
                  <a:lnTo>
                    <a:pt x="552" y="443"/>
                  </a:lnTo>
                  <a:lnTo>
                    <a:pt x="552" y="444"/>
                  </a:lnTo>
                  <a:lnTo>
                    <a:pt x="553" y="444"/>
                  </a:lnTo>
                  <a:lnTo>
                    <a:pt x="552" y="445"/>
                  </a:lnTo>
                  <a:lnTo>
                    <a:pt x="552" y="446"/>
                  </a:lnTo>
                  <a:lnTo>
                    <a:pt x="553" y="445"/>
                  </a:lnTo>
                  <a:lnTo>
                    <a:pt x="553" y="444"/>
                  </a:lnTo>
                  <a:lnTo>
                    <a:pt x="553" y="443"/>
                  </a:lnTo>
                  <a:lnTo>
                    <a:pt x="552" y="442"/>
                  </a:lnTo>
                  <a:lnTo>
                    <a:pt x="553" y="441"/>
                  </a:lnTo>
                  <a:lnTo>
                    <a:pt x="555" y="439"/>
                  </a:lnTo>
                  <a:lnTo>
                    <a:pt x="556" y="438"/>
                  </a:lnTo>
                  <a:lnTo>
                    <a:pt x="557" y="439"/>
                  </a:lnTo>
                  <a:lnTo>
                    <a:pt x="557" y="441"/>
                  </a:lnTo>
                  <a:lnTo>
                    <a:pt x="557" y="442"/>
                  </a:lnTo>
                  <a:lnTo>
                    <a:pt x="561" y="445"/>
                  </a:lnTo>
                  <a:lnTo>
                    <a:pt x="563" y="445"/>
                  </a:lnTo>
                  <a:lnTo>
                    <a:pt x="564" y="446"/>
                  </a:lnTo>
                  <a:lnTo>
                    <a:pt x="565" y="446"/>
                  </a:lnTo>
                  <a:lnTo>
                    <a:pt x="564" y="448"/>
                  </a:lnTo>
                  <a:lnTo>
                    <a:pt x="562" y="449"/>
                  </a:lnTo>
                  <a:lnTo>
                    <a:pt x="564" y="449"/>
                  </a:lnTo>
                  <a:lnTo>
                    <a:pt x="566" y="448"/>
                  </a:lnTo>
                  <a:lnTo>
                    <a:pt x="569" y="448"/>
                  </a:lnTo>
                  <a:lnTo>
                    <a:pt x="570" y="448"/>
                  </a:lnTo>
                  <a:lnTo>
                    <a:pt x="573" y="448"/>
                  </a:lnTo>
                  <a:lnTo>
                    <a:pt x="572" y="446"/>
                  </a:lnTo>
                  <a:lnTo>
                    <a:pt x="570" y="446"/>
                  </a:lnTo>
                  <a:lnTo>
                    <a:pt x="570" y="445"/>
                  </a:lnTo>
                  <a:lnTo>
                    <a:pt x="567" y="444"/>
                  </a:lnTo>
                  <a:lnTo>
                    <a:pt x="566" y="444"/>
                  </a:lnTo>
                  <a:lnTo>
                    <a:pt x="566" y="443"/>
                  </a:lnTo>
                  <a:lnTo>
                    <a:pt x="567" y="443"/>
                  </a:lnTo>
                  <a:lnTo>
                    <a:pt x="569" y="443"/>
                  </a:lnTo>
                  <a:lnTo>
                    <a:pt x="572" y="442"/>
                  </a:lnTo>
                  <a:lnTo>
                    <a:pt x="573" y="439"/>
                  </a:lnTo>
                  <a:lnTo>
                    <a:pt x="574" y="439"/>
                  </a:lnTo>
                  <a:lnTo>
                    <a:pt x="574" y="441"/>
                  </a:lnTo>
                  <a:lnTo>
                    <a:pt x="574" y="442"/>
                  </a:lnTo>
                  <a:lnTo>
                    <a:pt x="575" y="441"/>
                  </a:lnTo>
                  <a:lnTo>
                    <a:pt x="576" y="442"/>
                  </a:lnTo>
                  <a:lnTo>
                    <a:pt x="576" y="441"/>
                  </a:lnTo>
                  <a:lnTo>
                    <a:pt x="576" y="439"/>
                  </a:lnTo>
                  <a:lnTo>
                    <a:pt x="577" y="439"/>
                  </a:lnTo>
                  <a:lnTo>
                    <a:pt x="577" y="438"/>
                  </a:lnTo>
                  <a:lnTo>
                    <a:pt x="578" y="438"/>
                  </a:lnTo>
                  <a:lnTo>
                    <a:pt x="578" y="437"/>
                  </a:lnTo>
                  <a:lnTo>
                    <a:pt x="580" y="437"/>
                  </a:lnTo>
                  <a:lnTo>
                    <a:pt x="581" y="438"/>
                  </a:lnTo>
                  <a:lnTo>
                    <a:pt x="583" y="437"/>
                  </a:lnTo>
                  <a:lnTo>
                    <a:pt x="581" y="436"/>
                  </a:lnTo>
                  <a:lnTo>
                    <a:pt x="587" y="435"/>
                  </a:lnTo>
                  <a:lnTo>
                    <a:pt x="587" y="434"/>
                  </a:lnTo>
                  <a:lnTo>
                    <a:pt x="588" y="434"/>
                  </a:lnTo>
                  <a:lnTo>
                    <a:pt x="589" y="433"/>
                  </a:lnTo>
                  <a:lnTo>
                    <a:pt x="590" y="431"/>
                  </a:lnTo>
                  <a:lnTo>
                    <a:pt x="589" y="430"/>
                  </a:lnTo>
                  <a:lnTo>
                    <a:pt x="591" y="431"/>
                  </a:lnTo>
                  <a:lnTo>
                    <a:pt x="592" y="430"/>
                  </a:lnTo>
                  <a:lnTo>
                    <a:pt x="592" y="431"/>
                  </a:lnTo>
                  <a:lnTo>
                    <a:pt x="594" y="431"/>
                  </a:lnTo>
                  <a:lnTo>
                    <a:pt x="595" y="434"/>
                  </a:lnTo>
                  <a:lnTo>
                    <a:pt x="597" y="434"/>
                  </a:lnTo>
                  <a:lnTo>
                    <a:pt x="598" y="434"/>
                  </a:lnTo>
                  <a:lnTo>
                    <a:pt x="603" y="430"/>
                  </a:lnTo>
                  <a:lnTo>
                    <a:pt x="604" y="430"/>
                  </a:lnTo>
                  <a:lnTo>
                    <a:pt x="606" y="430"/>
                  </a:lnTo>
                  <a:lnTo>
                    <a:pt x="607" y="430"/>
                  </a:lnTo>
                  <a:lnTo>
                    <a:pt x="610" y="430"/>
                  </a:lnTo>
                  <a:lnTo>
                    <a:pt x="615" y="431"/>
                  </a:lnTo>
                  <a:lnTo>
                    <a:pt x="619" y="433"/>
                  </a:lnTo>
                  <a:lnTo>
                    <a:pt x="620" y="433"/>
                  </a:lnTo>
                  <a:lnTo>
                    <a:pt x="620" y="434"/>
                  </a:lnTo>
                  <a:lnTo>
                    <a:pt x="619" y="434"/>
                  </a:lnTo>
                  <a:lnTo>
                    <a:pt x="619" y="435"/>
                  </a:lnTo>
                  <a:lnTo>
                    <a:pt x="618" y="436"/>
                  </a:lnTo>
                  <a:lnTo>
                    <a:pt x="618" y="437"/>
                  </a:lnTo>
                  <a:lnTo>
                    <a:pt x="619" y="437"/>
                  </a:lnTo>
                  <a:lnTo>
                    <a:pt x="620" y="438"/>
                  </a:lnTo>
                  <a:lnTo>
                    <a:pt x="623" y="438"/>
                  </a:lnTo>
                  <a:lnTo>
                    <a:pt x="625" y="437"/>
                  </a:lnTo>
                  <a:lnTo>
                    <a:pt x="625" y="438"/>
                  </a:lnTo>
                  <a:lnTo>
                    <a:pt x="626" y="438"/>
                  </a:lnTo>
                  <a:lnTo>
                    <a:pt x="627" y="439"/>
                  </a:lnTo>
                  <a:lnTo>
                    <a:pt x="629" y="439"/>
                  </a:lnTo>
                  <a:lnTo>
                    <a:pt x="631" y="441"/>
                  </a:lnTo>
                  <a:lnTo>
                    <a:pt x="631" y="442"/>
                  </a:lnTo>
                  <a:lnTo>
                    <a:pt x="632" y="442"/>
                  </a:lnTo>
                  <a:lnTo>
                    <a:pt x="631" y="443"/>
                  </a:lnTo>
                  <a:lnTo>
                    <a:pt x="626" y="444"/>
                  </a:lnTo>
                  <a:lnTo>
                    <a:pt x="626" y="445"/>
                  </a:lnTo>
                  <a:lnTo>
                    <a:pt x="631" y="445"/>
                  </a:lnTo>
                  <a:lnTo>
                    <a:pt x="634" y="445"/>
                  </a:lnTo>
                  <a:lnTo>
                    <a:pt x="634" y="446"/>
                  </a:lnTo>
                  <a:lnTo>
                    <a:pt x="635" y="448"/>
                  </a:lnTo>
                  <a:lnTo>
                    <a:pt x="636" y="449"/>
                  </a:lnTo>
                  <a:lnTo>
                    <a:pt x="636" y="450"/>
                  </a:lnTo>
                  <a:lnTo>
                    <a:pt x="635" y="452"/>
                  </a:lnTo>
                  <a:lnTo>
                    <a:pt x="635" y="453"/>
                  </a:lnTo>
                  <a:lnTo>
                    <a:pt x="636" y="453"/>
                  </a:lnTo>
                  <a:lnTo>
                    <a:pt x="636" y="454"/>
                  </a:lnTo>
                  <a:lnTo>
                    <a:pt x="635" y="455"/>
                  </a:lnTo>
                  <a:lnTo>
                    <a:pt x="635" y="456"/>
                  </a:lnTo>
                  <a:lnTo>
                    <a:pt x="634" y="457"/>
                  </a:lnTo>
                  <a:lnTo>
                    <a:pt x="633" y="457"/>
                  </a:lnTo>
                  <a:lnTo>
                    <a:pt x="633" y="458"/>
                  </a:lnTo>
                  <a:lnTo>
                    <a:pt x="632" y="458"/>
                  </a:lnTo>
                  <a:lnTo>
                    <a:pt x="632" y="459"/>
                  </a:lnTo>
                  <a:lnTo>
                    <a:pt x="632" y="460"/>
                  </a:lnTo>
                  <a:lnTo>
                    <a:pt x="627" y="461"/>
                  </a:lnTo>
                  <a:lnTo>
                    <a:pt x="626" y="461"/>
                  </a:lnTo>
                  <a:lnTo>
                    <a:pt x="626" y="464"/>
                  </a:lnTo>
                  <a:lnTo>
                    <a:pt x="625" y="464"/>
                  </a:lnTo>
                  <a:lnTo>
                    <a:pt x="626" y="465"/>
                  </a:lnTo>
                  <a:lnTo>
                    <a:pt x="627" y="465"/>
                  </a:lnTo>
                  <a:lnTo>
                    <a:pt x="629" y="465"/>
                  </a:lnTo>
                  <a:lnTo>
                    <a:pt x="627" y="466"/>
                  </a:lnTo>
                  <a:lnTo>
                    <a:pt x="627" y="467"/>
                  </a:lnTo>
                  <a:lnTo>
                    <a:pt x="626" y="467"/>
                  </a:lnTo>
                  <a:lnTo>
                    <a:pt x="626" y="468"/>
                  </a:lnTo>
                  <a:lnTo>
                    <a:pt x="626" y="469"/>
                  </a:lnTo>
                  <a:lnTo>
                    <a:pt x="629" y="471"/>
                  </a:lnTo>
                  <a:lnTo>
                    <a:pt x="629" y="472"/>
                  </a:lnTo>
                  <a:lnTo>
                    <a:pt x="627" y="473"/>
                  </a:lnTo>
                  <a:lnTo>
                    <a:pt x="629" y="475"/>
                  </a:lnTo>
                  <a:lnTo>
                    <a:pt x="629" y="476"/>
                  </a:lnTo>
                  <a:lnTo>
                    <a:pt x="627" y="476"/>
                  </a:lnTo>
                  <a:lnTo>
                    <a:pt x="627" y="477"/>
                  </a:lnTo>
                  <a:lnTo>
                    <a:pt x="629" y="477"/>
                  </a:lnTo>
                  <a:lnTo>
                    <a:pt x="629" y="479"/>
                  </a:lnTo>
                  <a:lnTo>
                    <a:pt x="629" y="480"/>
                  </a:lnTo>
                  <a:lnTo>
                    <a:pt x="627" y="480"/>
                  </a:lnTo>
                  <a:lnTo>
                    <a:pt x="627" y="481"/>
                  </a:lnTo>
                  <a:lnTo>
                    <a:pt x="626" y="481"/>
                  </a:lnTo>
                  <a:lnTo>
                    <a:pt x="625" y="481"/>
                  </a:lnTo>
                  <a:lnTo>
                    <a:pt x="624" y="482"/>
                  </a:lnTo>
                  <a:lnTo>
                    <a:pt x="622" y="481"/>
                  </a:lnTo>
                  <a:lnTo>
                    <a:pt x="619" y="481"/>
                  </a:lnTo>
                  <a:lnTo>
                    <a:pt x="618" y="482"/>
                  </a:lnTo>
                  <a:lnTo>
                    <a:pt x="617" y="483"/>
                  </a:lnTo>
                  <a:lnTo>
                    <a:pt x="615" y="483"/>
                  </a:lnTo>
                  <a:lnTo>
                    <a:pt x="615" y="484"/>
                  </a:lnTo>
                  <a:lnTo>
                    <a:pt x="613" y="484"/>
                  </a:lnTo>
                  <a:lnTo>
                    <a:pt x="612" y="485"/>
                  </a:lnTo>
                  <a:lnTo>
                    <a:pt x="611" y="485"/>
                  </a:lnTo>
                  <a:lnTo>
                    <a:pt x="610" y="484"/>
                  </a:lnTo>
                  <a:lnTo>
                    <a:pt x="609" y="484"/>
                  </a:lnTo>
                  <a:lnTo>
                    <a:pt x="608" y="484"/>
                  </a:lnTo>
                  <a:lnTo>
                    <a:pt x="608" y="483"/>
                  </a:lnTo>
                  <a:lnTo>
                    <a:pt x="606" y="483"/>
                  </a:lnTo>
                  <a:lnTo>
                    <a:pt x="606" y="482"/>
                  </a:lnTo>
                  <a:lnTo>
                    <a:pt x="604" y="483"/>
                  </a:lnTo>
                  <a:lnTo>
                    <a:pt x="603" y="483"/>
                  </a:lnTo>
                  <a:lnTo>
                    <a:pt x="602" y="483"/>
                  </a:lnTo>
                  <a:lnTo>
                    <a:pt x="601" y="482"/>
                  </a:lnTo>
                  <a:lnTo>
                    <a:pt x="600" y="482"/>
                  </a:lnTo>
                  <a:lnTo>
                    <a:pt x="598" y="479"/>
                  </a:lnTo>
                  <a:lnTo>
                    <a:pt x="598" y="477"/>
                  </a:lnTo>
                  <a:lnTo>
                    <a:pt x="598" y="476"/>
                  </a:lnTo>
                  <a:lnTo>
                    <a:pt x="598" y="475"/>
                  </a:lnTo>
                  <a:lnTo>
                    <a:pt x="598" y="473"/>
                  </a:lnTo>
                  <a:lnTo>
                    <a:pt x="600" y="473"/>
                  </a:lnTo>
                  <a:lnTo>
                    <a:pt x="600" y="472"/>
                  </a:lnTo>
                  <a:lnTo>
                    <a:pt x="598" y="472"/>
                  </a:lnTo>
                  <a:lnTo>
                    <a:pt x="598" y="471"/>
                  </a:lnTo>
                  <a:lnTo>
                    <a:pt x="597" y="471"/>
                  </a:lnTo>
                  <a:lnTo>
                    <a:pt x="596" y="470"/>
                  </a:lnTo>
                  <a:lnTo>
                    <a:pt x="595" y="469"/>
                  </a:lnTo>
                  <a:lnTo>
                    <a:pt x="595" y="468"/>
                  </a:lnTo>
                  <a:lnTo>
                    <a:pt x="594" y="468"/>
                  </a:lnTo>
                  <a:lnTo>
                    <a:pt x="594" y="469"/>
                  </a:lnTo>
                  <a:lnTo>
                    <a:pt x="594" y="470"/>
                  </a:lnTo>
                  <a:lnTo>
                    <a:pt x="595" y="471"/>
                  </a:lnTo>
                  <a:lnTo>
                    <a:pt x="595" y="472"/>
                  </a:lnTo>
                  <a:lnTo>
                    <a:pt x="596" y="472"/>
                  </a:lnTo>
                  <a:lnTo>
                    <a:pt x="596" y="473"/>
                  </a:lnTo>
                  <a:lnTo>
                    <a:pt x="596" y="476"/>
                  </a:lnTo>
                  <a:lnTo>
                    <a:pt x="595" y="477"/>
                  </a:lnTo>
                  <a:lnTo>
                    <a:pt x="595" y="479"/>
                  </a:lnTo>
                  <a:lnTo>
                    <a:pt x="595" y="480"/>
                  </a:lnTo>
                  <a:lnTo>
                    <a:pt x="595" y="481"/>
                  </a:lnTo>
                  <a:lnTo>
                    <a:pt x="594" y="481"/>
                  </a:lnTo>
                  <a:lnTo>
                    <a:pt x="594" y="482"/>
                  </a:lnTo>
                  <a:lnTo>
                    <a:pt x="592" y="482"/>
                  </a:lnTo>
                  <a:lnTo>
                    <a:pt x="589" y="482"/>
                  </a:lnTo>
                  <a:lnTo>
                    <a:pt x="588" y="483"/>
                  </a:lnTo>
                  <a:lnTo>
                    <a:pt x="587" y="483"/>
                  </a:lnTo>
                  <a:lnTo>
                    <a:pt x="585" y="483"/>
                  </a:lnTo>
                  <a:lnTo>
                    <a:pt x="583" y="484"/>
                  </a:lnTo>
                  <a:lnTo>
                    <a:pt x="583" y="483"/>
                  </a:lnTo>
                  <a:lnTo>
                    <a:pt x="581" y="483"/>
                  </a:lnTo>
                  <a:lnTo>
                    <a:pt x="580" y="483"/>
                  </a:lnTo>
                  <a:lnTo>
                    <a:pt x="579" y="483"/>
                  </a:lnTo>
                  <a:lnTo>
                    <a:pt x="579" y="482"/>
                  </a:lnTo>
                  <a:lnTo>
                    <a:pt x="579" y="481"/>
                  </a:lnTo>
                  <a:lnTo>
                    <a:pt x="579" y="480"/>
                  </a:lnTo>
                  <a:lnTo>
                    <a:pt x="578" y="479"/>
                  </a:lnTo>
                  <a:lnTo>
                    <a:pt x="579" y="477"/>
                  </a:lnTo>
                  <a:lnTo>
                    <a:pt x="579" y="476"/>
                  </a:lnTo>
                  <a:lnTo>
                    <a:pt x="578" y="476"/>
                  </a:lnTo>
                  <a:lnTo>
                    <a:pt x="578" y="477"/>
                  </a:lnTo>
                  <a:lnTo>
                    <a:pt x="578" y="479"/>
                  </a:lnTo>
                  <a:lnTo>
                    <a:pt x="578" y="480"/>
                  </a:lnTo>
                  <a:lnTo>
                    <a:pt x="578" y="481"/>
                  </a:lnTo>
                  <a:lnTo>
                    <a:pt x="578" y="482"/>
                  </a:lnTo>
                  <a:lnTo>
                    <a:pt x="578" y="483"/>
                  </a:lnTo>
                  <a:lnTo>
                    <a:pt x="577" y="484"/>
                  </a:lnTo>
                  <a:lnTo>
                    <a:pt x="576" y="484"/>
                  </a:lnTo>
                  <a:lnTo>
                    <a:pt x="575" y="483"/>
                  </a:lnTo>
                  <a:lnTo>
                    <a:pt x="575" y="482"/>
                  </a:lnTo>
                  <a:lnTo>
                    <a:pt x="575" y="481"/>
                  </a:lnTo>
                  <a:lnTo>
                    <a:pt x="574" y="477"/>
                  </a:lnTo>
                  <a:lnTo>
                    <a:pt x="574" y="479"/>
                  </a:lnTo>
                  <a:lnTo>
                    <a:pt x="574" y="480"/>
                  </a:lnTo>
                  <a:lnTo>
                    <a:pt x="574" y="482"/>
                  </a:lnTo>
                  <a:lnTo>
                    <a:pt x="574" y="483"/>
                  </a:lnTo>
                  <a:lnTo>
                    <a:pt x="573" y="484"/>
                  </a:lnTo>
                  <a:lnTo>
                    <a:pt x="570" y="484"/>
                  </a:lnTo>
                  <a:lnTo>
                    <a:pt x="567" y="484"/>
                  </a:lnTo>
                  <a:lnTo>
                    <a:pt x="567" y="482"/>
                  </a:lnTo>
                  <a:lnTo>
                    <a:pt x="567" y="481"/>
                  </a:lnTo>
                  <a:lnTo>
                    <a:pt x="566" y="481"/>
                  </a:lnTo>
                  <a:lnTo>
                    <a:pt x="566" y="482"/>
                  </a:lnTo>
                  <a:lnTo>
                    <a:pt x="565" y="483"/>
                  </a:lnTo>
                  <a:lnTo>
                    <a:pt x="565" y="484"/>
                  </a:lnTo>
                  <a:lnTo>
                    <a:pt x="564" y="484"/>
                  </a:lnTo>
                  <a:lnTo>
                    <a:pt x="562" y="482"/>
                  </a:lnTo>
                  <a:lnTo>
                    <a:pt x="561" y="482"/>
                  </a:lnTo>
                  <a:lnTo>
                    <a:pt x="561" y="483"/>
                  </a:lnTo>
                  <a:lnTo>
                    <a:pt x="562" y="484"/>
                  </a:lnTo>
                  <a:lnTo>
                    <a:pt x="562" y="485"/>
                  </a:lnTo>
                  <a:lnTo>
                    <a:pt x="560" y="485"/>
                  </a:lnTo>
                  <a:lnTo>
                    <a:pt x="558" y="485"/>
                  </a:lnTo>
                  <a:lnTo>
                    <a:pt x="558" y="484"/>
                  </a:lnTo>
                  <a:lnTo>
                    <a:pt x="557" y="485"/>
                  </a:lnTo>
                  <a:lnTo>
                    <a:pt x="556" y="485"/>
                  </a:lnTo>
                  <a:lnTo>
                    <a:pt x="555" y="484"/>
                  </a:lnTo>
                  <a:lnTo>
                    <a:pt x="555" y="483"/>
                  </a:lnTo>
                  <a:lnTo>
                    <a:pt x="555" y="482"/>
                  </a:lnTo>
                  <a:lnTo>
                    <a:pt x="553" y="482"/>
                  </a:lnTo>
                  <a:lnTo>
                    <a:pt x="553" y="483"/>
                  </a:lnTo>
                  <a:lnTo>
                    <a:pt x="553" y="484"/>
                  </a:lnTo>
                  <a:lnTo>
                    <a:pt x="552" y="485"/>
                  </a:lnTo>
                  <a:lnTo>
                    <a:pt x="551" y="485"/>
                  </a:lnTo>
                  <a:lnTo>
                    <a:pt x="550" y="484"/>
                  </a:lnTo>
                  <a:lnTo>
                    <a:pt x="549" y="484"/>
                  </a:lnTo>
                  <a:lnTo>
                    <a:pt x="547" y="484"/>
                  </a:lnTo>
                  <a:lnTo>
                    <a:pt x="546" y="484"/>
                  </a:lnTo>
                  <a:lnTo>
                    <a:pt x="546" y="483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2" y="483"/>
                  </a:lnTo>
                  <a:lnTo>
                    <a:pt x="542" y="482"/>
                  </a:lnTo>
                  <a:lnTo>
                    <a:pt x="542" y="481"/>
                  </a:lnTo>
                  <a:lnTo>
                    <a:pt x="542" y="480"/>
                  </a:lnTo>
                  <a:lnTo>
                    <a:pt x="543" y="479"/>
                  </a:lnTo>
                  <a:lnTo>
                    <a:pt x="543" y="477"/>
                  </a:lnTo>
                  <a:lnTo>
                    <a:pt x="543" y="476"/>
                  </a:lnTo>
                  <a:lnTo>
                    <a:pt x="543" y="475"/>
                  </a:lnTo>
                  <a:lnTo>
                    <a:pt x="544" y="475"/>
                  </a:lnTo>
                  <a:lnTo>
                    <a:pt x="544" y="473"/>
                  </a:lnTo>
                  <a:lnTo>
                    <a:pt x="545" y="473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3" y="471"/>
                  </a:lnTo>
                  <a:lnTo>
                    <a:pt x="543" y="470"/>
                  </a:lnTo>
                  <a:lnTo>
                    <a:pt x="543" y="468"/>
                  </a:lnTo>
                  <a:lnTo>
                    <a:pt x="542" y="468"/>
                  </a:lnTo>
                  <a:lnTo>
                    <a:pt x="542" y="469"/>
                  </a:lnTo>
                  <a:lnTo>
                    <a:pt x="542" y="470"/>
                  </a:lnTo>
                  <a:lnTo>
                    <a:pt x="541" y="470"/>
                  </a:lnTo>
                  <a:lnTo>
                    <a:pt x="541" y="471"/>
                  </a:lnTo>
                  <a:lnTo>
                    <a:pt x="541" y="472"/>
                  </a:lnTo>
                  <a:lnTo>
                    <a:pt x="541" y="473"/>
                  </a:lnTo>
                  <a:lnTo>
                    <a:pt x="541" y="475"/>
                  </a:lnTo>
                  <a:lnTo>
                    <a:pt x="540" y="476"/>
                  </a:lnTo>
                  <a:lnTo>
                    <a:pt x="540" y="477"/>
                  </a:lnTo>
                  <a:lnTo>
                    <a:pt x="538" y="477"/>
                  </a:lnTo>
                  <a:lnTo>
                    <a:pt x="538" y="476"/>
                  </a:lnTo>
                  <a:lnTo>
                    <a:pt x="538" y="475"/>
                  </a:lnTo>
                  <a:lnTo>
                    <a:pt x="538" y="473"/>
                  </a:lnTo>
                  <a:lnTo>
                    <a:pt x="538" y="472"/>
                  </a:lnTo>
                  <a:lnTo>
                    <a:pt x="537" y="471"/>
                  </a:lnTo>
                  <a:lnTo>
                    <a:pt x="537" y="472"/>
                  </a:lnTo>
                  <a:lnTo>
                    <a:pt x="537" y="475"/>
                  </a:lnTo>
                  <a:lnTo>
                    <a:pt x="535" y="475"/>
                  </a:lnTo>
                  <a:lnTo>
                    <a:pt x="535" y="476"/>
                  </a:lnTo>
                  <a:lnTo>
                    <a:pt x="537" y="476"/>
                  </a:lnTo>
                  <a:lnTo>
                    <a:pt x="537" y="477"/>
                  </a:lnTo>
                  <a:lnTo>
                    <a:pt x="535" y="479"/>
                  </a:lnTo>
                  <a:lnTo>
                    <a:pt x="535" y="480"/>
                  </a:lnTo>
                  <a:lnTo>
                    <a:pt x="535" y="481"/>
                  </a:lnTo>
                  <a:lnTo>
                    <a:pt x="534" y="481"/>
                  </a:lnTo>
                  <a:lnTo>
                    <a:pt x="533" y="481"/>
                  </a:lnTo>
                  <a:lnTo>
                    <a:pt x="533" y="482"/>
                  </a:lnTo>
                  <a:lnTo>
                    <a:pt x="531" y="482"/>
                  </a:lnTo>
                  <a:lnTo>
                    <a:pt x="530" y="482"/>
                  </a:lnTo>
                  <a:lnTo>
                    <a:pt x="529" y="482"/>
                  </a:lnTo>
                  <a:lnTo>
                    <a:pt x="528" y="483"/>
                  </a:lnTo>
                  <a:lnTo>
                    <a:pt x="528" y="482"/>
                  </a:lnTo>
                  <a:lnTo>
                    <a:pt x="528" y="481"/>
                  </a:lnTo>
                  <a:lnTo>
                    <a:pt x="527" y="481"/>
                  </a:lnTo>
                  <a:lnTo>
                    <a:pt x="527" y="482"/>
                  </a:lnTo>
                  <a:lnTo>
                    <a:pt x="522" y="480"/>
                  </a:lnTo>
                  <a:lnTo>
                    <a:pt x="524" y="480"/>
                  </a:lnTo>
                  <a:lnTo>
                    <a:pt x="524" y="479"/>
                  </a:lnTo>
                  <a:lnTo>
                    <a:pt x="522" y="480"/>
                  </a:lnTo>
                  <a:lnTo>
                    <a:pt x="521" y="480"/>
                  </a:lnTo>
                  <a:lnTo>
                    <a:pt x="520" y="479"/>
                  </a:lnTo>
                  <a:lnTo>
                    <a:pt x="519" y="477"/>
                  </a:lnTo>
                  <a:lnTo>
                    <a:pt x="519" y="476"/>
                  </a:lnTo>
                  <a:close/>
                  <a:moveTo>
                    <a:pt x="490" y="406"/>
                  </a:moveTo>
                  <a:lnTo>
                    <a:pt x="489" y="406"/>
                  </a:lnTo>
                  <a:lnTo>
                    <a:pt x="489" y="407"/>
                  </a:lnTo>
                  <a:lnTo>
                    <a:pt x="490" y="407"/>
                  </a:lnTo>
                  <a:lnTo>
                    <a:pt x="490" y="406"/>
                  </a:lnTo>
                  <a:close/>
                  <a:moveTo>
                    <a:pt x="530" y="390"/>
                  </a:moveTo>
                  <a:lnTo>
                    <a:pt x="529" y="388"/>
                  </a:lnTo>
                  <a:lnTo>
                    <a:pt x="528" y="386"/>
                  </a:lnTo>
                  <a:lnTo>
                    <a:pt x="526" y="386"/>
                  </a:lnTo>
                  <a:lnTo>
                    <a:pt x="524" y="386"/>
                  </a:lnTo>
                  <a:lnTo>
                    <a:pt x="521" y="389"/>
                  </a:lnTo>
                  <a:lnTo>
                    <a:pt x="520" y="390"/>
                  </a:lnTo>
                  <a:lnTo>
                    <a:pt x="521" y="391"/>
                  </a:lnTo>
                  <a:lnTo>
                    <a:pt x="524" y="398"/>
                  </a:lnTo>
                  <a:lnTo>
                    <a:pt x="526" y="400"/>
                  </a:lnTo>
                  <a:lnTo>
                    <a:pt x="527" y="401"/>
                  </a:lnTo>
                  <a:lnTo>
                    <a:pt x="528" y="401"/>
                  </a:lnTo>
                  <a:lnTo>
                    <a:pt x="528" y="400"/>
                  </a:lnTo>
                  <a:lnTo>
                    <a:pt x="529" y="400"/>
                  </a:lnTo>
                  <a:lnTo>
                    <a:pt x="529" y="401"/>
                  </a:lnTo>
                  <a:lnTo>
                    <a:pt x="530" y="401"/>
                  </a:lnTo>
                  <a:lnTo>
                    <a:pt x="530" y="400"/>
                  </a:lnTo>
                  <a:lnTo>
                    <a:pt x="529" y="399"/>
                  </a:lnTo>
                  <a:lnTo>
                    <a:pt x="529" y="397"/>
                  </a:lnTo>
                  <a:lnTo>
                    <a:pt x="529" y="396"/>
                  </a:lnTo>
                  <a:lnTo>
                    <a:pt x="529" y="395"/>
                  </a:lnTo>
                  <a:lnTo>
                    <a:pt x="529" y="393"/>
                  </a:lnTo>
                  <a:lnTo>
                    <a:pt x="530" y="393"/>
                  </a:lnTo>
                  <a:lnTo>
                    <a:pt x="530" y="392"/>
                  </a:lnTo>
                  <a:lnTo>
                    <a:pt x="531" y="392"/>
                  </a:lnTo>
                  <a:lnTo>
                    <a:pt x="530" y="391"/>
                  </a:lnTo>
                  <a:lnTo>
                    <a:pt x="531" y="391"/>
                  </a:lnTo>
                  <a:lnTo>
                    <a:pt x="530" y="390"/>
                  </a:lnTo>
                  <a:close/>
                  <a:moveTo>
                    <a:pt x="282" y="384"/>
                  </a:moveTo>
                  <a:lnTo>
                    <a:pt x="281" y="382"/>
                  </a:lnTo>
                  <a:lnTo>
                    <a:pt x="277" y="384"/>
                  </a:lnTo>
                  <a:lnTo>
                    <a:pt x="276" y="384"/>
                  </a:lnTo>
                  <a:lnTo>
                    <a:pt x="275" y="384"/>
                  </a:lnTo>
                  <a:lnTo>
                    <a:pt x="272" y="385"/>
                  </a:lnTo>
                  <a:lnTo>
                    <a:pt x="270" y="388"/>
                  </a:lnTo>
                  <a:lnTo>
                    <a:pt x="270" y="389"/>
                  </a:lnTo>
                  <a:lnTo>
                    <a:pt x="270" y="390"/>
                  </a:lnTo>
                  <a:lnTo>
                    <a:pt x="273" y="390"/>
                  </a:lnTo>
                  <a:lnTo>
                    <a:pt x="275" y="391"/>
                  </a:lnTo>
                  <a:lnTo>
                    <a:pt x="277" y="391"/>
                  </a:lnTo>
                  <a:lnTo>
                    <a:pt x="281" y="391"/>
                  </a:lnTo>
                  <a:lnTo>
                    <a:pt x="282" y="392"/>
                  </a:lnTo>
                  <a:lnTo>
                    <a:pt x="283" y="392"/>
                  </a:lnTo>
                  <a:lnTo>
                    <a:pt x="283" y="391"/>
                  </a:lnTo>
                  <a:lnTo>
                    <a:pt x="284" y="389"/>
                  </a:lnTo>
                  <a:lnTo>
                    <a:pt x="284" y="388"/>
                  </a:lnTo>
                  <a:lnTo>
                    <a:pt x="284" y="386"/>
                  </a:lnTo>
                  <a:lnTo>
                    <a:pt x="283" y="385"/>
                  </a:lnTo>
                  <a:lnTo>
                    <a:pt x="282" y="384"/>
                  </a:lnTo>
                  <a:close/>
                  <a:moveTo>
                    <a:pt x="363" y="349"/>
                  </a:moveTo>
                  <a:lnTo>
                    <a:pt x="363" y="350"/>
                  </a:lnTo>
                  <a:lnTo>
                    <a:pt x="363" y="351"/>
                  </a:lnTo>
                  <a:lnTo>
                    <a:pt x="363" y="352"/>
                  </a:lnTo>
                  <a:lnTo>
                    <a:pt x="363" y="353"/>
                  </a:lnTo>
                  <a:lnTo>
                    <a:pt x="364" y="353"/>
                  </a:lnTo>
                  <a:lnTo>
                    <a:pt x="364" y="354"/>
                  </a:lnTo>
                  <a:lnTo>
                    <a:pt x="364" y="355"/>
                  </a:lnTo>
                  <a:lnTo>
                    <a:pt x="364" y="357"/>
                  </a:lnTo>
                  <a:lnTo>
                    <a:pt x="364" y="358"/>
                  </a:lnTo>
                  <a:lnTo>
                    <a:pt x="366" y="358"/>
                  </a:lnTo>
                  <a:lnTo>
                    <a:pt x="364" y="359"/>
                  </a:lnTo>
                  <a:lnTo>
                    <a:pt x="366" y="359"/>
                  </a:lnTo>
                  <a:lnTo>
                    <a:pt x="366" y="361"/>
                  </a:lnTo>
                  <a:lnTo>
                    <a:pt x="367" y="362"/>
                  </a:lnTo>
                  <a:lnTo>
                    <a:pt x="366" y="362"/>
                  </a:lnTo>
                  <a:lnTo>
                    <a:pt x="366" y="363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7" y="366"/>
                  </a:lnTo>
                  <a:lnTo>
                    <a:pt x="368" y="366"/>
                  </a:lnTo>
                  <a:lnTo>
                    <a:pt x="368" y="367"/>
                  </a:lnTo>
                  <a:lnTo>
                    <a:pt x="369" y="368"/>
                  </a:lnTo>
                  <a:lnTo>
                    <a:pt x="369" y="369"/>
                  </a:lnTo>
                  <a:lnTo>
                    <a:pt x="369" y="370"/>
                  </a:lnTo>
                  <a:lnTo>
                    <a:pt x="370" y="370"/>
                  </a:lnTo>
                  <a:lnTo>
                    <a:pt x="372" y="370"/>
                  </a:lnTo>
                  <a:lnTo>
                    <a:pt x="373" y="370"/>
                  </a:lnTo>
                  <a:lnTo>
                    <a:pt x="374" y="374"/>
                  </a:lnTo>
                  <a:lnTo>
                    <a:pt x="375" y="373"/>
                  </a:lnTo>
                  <a:lnTo>
                    <a:pt x="378" y="373"/>
                  </a:lnTo>
                  <a:lnTo>
                    <a:pt x="379" y="369"/>
                  </a:lnTo>
                  <a:lnTo>
                    <a:pt x="379" y="367"/>
                  </a:lnTo>
                  <a:lnTo>
                    <a:pt x="379" y="366"/>
                  </a:lnTo>
                  <a:lnTo>
                    <a:pt x="378" y="366"/>
                  </a:lnTo>
                  <a:lnTo>
                    <a:pt x="378" y="365"/>
                  </a:lnTo>
                  <a:lnTo>
                    <a:pt x="378" y="364"/>
                  </a:lnTo>
                  <a:lnTo>
                    <a:pt x="377" y="363"/>
                  </a:lnTo>
                  <a:lnTo>
                    <a:pt x="375" y="361"/>
                  </a:lnTo>
                  <a:lnTo>
                    <a:pt x="375" y="359"/>
                  </a:lnTo>
                  <a:lnTo>
                    <a:pt x="374" y="359"/>
                  </a:lnTo>
                  <a:lnTo>
                    <a:pt x="372" y="359"/>
                  </a:lnTo>
                  <a:lnTo>
                    <a:pt x="372" y="358"/>
                  </a:lnTo>
                  <a:lnTo>
                    <a:pt x="372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3" y="354"/>
                  </a:lnTo>
                  <a:lnTo>
                    <a:pt x="372" y="353"/>
                  </a:lnTo>
                  <a:lnTo>
                    <a:pt x="369" y="349"/>
                  </a:lnTo>
                  <a:lnTo>
                    <a:pt x="367" y="345"/>
                  </a:lnTo>
                  <a:lnTo>
                    <a:pt x="366" y="344"/>
                  </a:lnTo>
                  <a:lnTo>
                    <a:pt x="366" y="343"/>
                  </a:lnTo>
                  <a:lnTo>
                    <a:pt x="362" y="343"/>
                  </a:lnTo>
                  <a:lnTo>
                    <a:pt x="361" y="344"/>
                  </a:lnTo>
                  <a:lnTo>
                    <a:pt x="361" y="345"/>
                  </a:lnTo>
                  <a:lnTo>
                    <a:pt x="361" y="346"/>
                  </a:lnTo>
                  <a:lnTo>
                    <a:pt x="362" y="347"/>
                  </a:lnTo>
                  <a:lnTo>
                    <a:pt x="363" y="349"/>
                  </a:lnTo>
                  <a:close/>
                  <a:moveTo>
                    <a:pt x="524" y="349"/>
                  </a:moveTo>
                  <a:lnTo>
                    <a:pt x="520" y="349"/>
                  </a:lnTo>
                  <a:lnTo>
                    <a:pt x="518" y="347"/>
                  </a:lnTo>
                  <a:lnTo>
                    <a:pt x="517" y="347"/>
                  </a:lnTo>
                  <a:lnTo>
                    <a:pt x="516" y="350"/>
                  </a:lnTo>
                  <a:lnTo>
                    <a:pt x="515" y="350"/>
                  </a:lnTo>
                  <a:lnTo>
                    <a:pt x="515" y="351"/>
                  </a:lnTo>
                  <a:lnTo>
                    <a:pt x="515" y="352"/>
                  </a:lnTo>
                  <a:lnTo>
                    <a:pt x="515" y="353"/>
                  </a:lnTo>
                  <a:lnTo>
                    <a:pt x="515" y="354"/>
                  </a:lnTo>
                  <a:lnTo>
                    <a:pt x="515" y="358"/>
                  </a:lnTo>
                  <a:lnTo>
                    <a:pt x="515" y="359"/>
                  </a:lnTo>
                  <a:lnTo>
                    <a:pt x="515" y="361"/>
                  </a:lnTo>
                  <a:lnTo>
                    <a:pt x="516" y="361"/>
                  </a:lnTo>
                  <a:lnTo>
                    <a:pt x="516" y="362"/>
                  </a:lnTo>
                  <a:lnTo>
                    <a:pt x="516" y="363"/>
                  </a:lnTo>
                  <a:lnTo>
                    <a:pt x="518" y="364"/>
                  </a:lnTo>
                  <a:lnTo>
                    <a:pt x="520" y="366"/>
                  </a:lnTo>
                  <a:lnTo>
                    <a:pt x="522" y="367"/>
                  </a:lnTo>
                  <a:lnTo>
                    <a:pt x="522" y="368"/>
                  </a:lnTo>
                  <a:lnTo>
                    <a:pt x="522" y="369"/>
                  </a:lnTo>
                  <a:lnTo>
                    <a:pt x="526" y="368"/>
                  </a:lnTo>
                  <a:lnTo>
                    <a:pt x="527" y="368"/>
                  </a:lnTo>
                  <a:lnTo>
                    <a:pt x="530" y="366"/>
                  </a:lnTo>
                  <a:lnTo>
                    <a:pt x="531" y="364"/>
                  </a:lnTo>
                  <a:lnTo>
                    <a:pt x="531" y="363"/>
                  </a:lnTo>
                  <a:lnTo>
                    <a:pt x="531" y="362"/>
                  </a:lnTo>
                  <a:lnTo>
                    <a:pt x="530" y="362"/>
                  </a:lnTo>
                  <a:lnTo>
                    <a:pt x="530" y="361"/>
                  </a:lnTo>
                  <a:lnTo>
                    <a:pt x="530" y="359"/>
                  </a:lnTo>
                  <a:lnTo>
                    <a:pt x="530" y="358"/>
                  </a:lnTo>
                  <a:lnTo>
                    <a:pt x="530" y="357"/>
                  </a:lnTo>
                  <a:lnTo>
                    <a:pt x="530" y="355"/>
                  </a:lnTo>
                  <a:lnTo>
                    <a:pt x="526" y="351"/>
                  </a:lnTo>
                  <a:lnTo>
                    <a:pt x="526" y="350"/>
                  </a:lnTo>
                  <a:lnTo>
                    <a:pt x="524" y="349"/>
                  </a:lnTo>
                  <a:close/>
                  <a:moveTo>
                    <a:pt x="287" y="343"/>
                  </a:moveTo>
                  <a:lnTo>
                    <a:pt x="288" y="344"/>
                  </a:lnTo>
                  <a:lnTo>
                    <a:pt x="287" y="344"/>
                  </a:lnTo>
                  <a:lnTo>
                    <a:pt x="287" y="345"/>
                  </a:lnTo>
                  <a:lnTo>
                    <a:pt x="287" y="346"/>
                  </a:lnTo>
                  <a:lnTo>
                    <a:pt x="287" y="347"/>
                  </a:lnTo>
                  <a:lnTo>
                    <a:pt x="288" y="347"/>
                  </a:lnTo>
                  <a:lnTo>
                    <a:pt x="288" y="349"/>
                  </a:lnTo>
                  <a:lnTo>
                    <a:pt x="289" y="350"/>
                  </a:lnTo>
                  <a:lnTo>
                    <a:pt x="288" y="350"/>
                  </a:lnTo>
                  <a:lnTo>
                    <a:pt x="287" y="351"/>
                  </a:lnTo>
                  <a:lnTo>
                    <a:pt x="287" y="352"/>
                  </a:lnTo>
                  <a:lnTo>
                    <a:pt x="287" y="353"/>
                  </a:lnTo>
                  <a:lnTo>
                    <a:pt x="288" y="354"/>
                  </a:lnTo>
                  <a:lnTo>
                    <a:pt x="289" y="354"/>
                  </a:lnTo>
                  <a:lnTo>
                    <a:pt x="290" y="355"/>
                  </a:lnTo>
                  <a:lnTo>
                    <a:pt x="290" y="357"/>
                  </a:lnTo>
                  <a:lnTo>
                    <a:pt x="291" y="358"/>
                  </a:lnTo>
                  <a:lnTo>
                    <a:pt x="292" y="358"/>
                  </a:lnTo>
                  <a:lnTo>
                    <a:pt x="292" y="357"/>
                  </a:lnTo>
                  <a:lnTo>
                    <a:pt x="293" y="358"/>
                  </a:lnTo>
                  <a:lnTo>
                    <a:pt x="293" y="359"/>
                  </a:lnTo>
                  <a:lnTo>
                    <a:pt x="294" y="361"/>
                  </a:lnTo>
                  <a:lnTo>
                    <a:pt x="294" y="362"/>
                  </a:lnTo>
                  <a:lnTo>
                    <a:pt x="299" y="364"/>
                  </a:lnTo>
                  <a:lnTo>
                    <a:pt x="300" y="364"/>
                  </a:lnTo>
                  <a:lnTo>
                    <a:pt x="301" y="363"/>
                  </a:lnTo>
                  <a:lnTo>
                    <a:pt x="305" y="361"/>
                  </a:lnTo>
                  <a:lnTo>
                    <a:pt x="306" y="358"/>
                  </a:lnTo>
                  <a:lnTo>
                    <a:pt x="307" y="358"/>
                  </a:lnTo>
                  <a:lnTo>
                    <a:pt x="307" y="359"/>
                  </a:lnTo>
                  <a:lnTo>
                    <a:pt x="312" y="359"/>
                  </a:lnTo>
                  <a:lnTo>
                    <a:pt x="313" y="358"/>
                  </a:lnTo>
                  <a:lnTo>
                    <a:pt x="315" y="357"/>
                  </a:lnTo>
                  <a:lnTo>
                    <a:pt x="318" y="354"/>
                  </a:lnTo>
                  <a:lnTo>
                    <a:pt x="318" y="353"/>
                  </a:lnTo>
                  <a:lnTo>
                    <a:pt x="320" y="353"/>
                  </a:lnTo>
                  <a:lnTo>
                    <a:pt x="320" y="352"/>
                  </a:lnTo>
                  <a:lnTo>
                    <a:pt x="320" y="351"/>
                  </a:lnTo>
                  <a:lnTo>
                    <a:pt x="318" y="351"/>
                  </a:lnTo>
                  <a:lnTo>
                    <a:pt x="318" y="350"/>
                  </a:lnTo>
                  <a:lnTo>
                    <a:pt x="320" y="350"/>
                  </a:lnTo>
                  <a:lnTo>
                    <a:pt x="320" y="349"/>
                  </a:lnTo>
                  <a:lnTo>
                    <a:pt x="320" y="347"/>
                  </a:lnTo>
                  <a:lnTo>
                    <a:pt x="320" y="346"/>
                  </a:lnTo>
                  <a:lnTo>
                    <a:pt x="320" y="345"/>
                  </a:lnTo>
                  <a:lnTo>
                    <a:pt x="320" y="344"/>
                  </a:lnTo>
                  <a:lnTo>
                    <a:pt x="320" y="343"/>
                  </a:lnTo>
                  <a:lnTo>
                    <a:pt x="320" y="342"/>
                  </a:lnTo>
                  <a:lnTo>
                    <a:pt x="318" y="342"/>
                  </a:lnTo>
                  <a:lnTo>
                    <a:pt x="317" y="342"/>
                  </a:lnTo>
                  <a:lnTo>
                    <a:pt x="316" y="342"/>
                  </a:lnTo>
                  <a:lnTo>
                    <a:pt x="313" y="343"/>
                  </a:lnTo>
                  <a:lnTo>
                    <a:pt x="313" y="342"/>
                  </a:lnTo>
                  <a:lnTo>
                    <a:pt x="313" y="340"/>
                  </a:lnTo>
                  <a:lnTo>
                    <a:pt x="312" y="339"/>
                  </a:lnTo>
                  <a:lnTo>
                    <a:pt x="312" y="338"/>
                  </a:lnTo>
                  <a:lnTo>
                    <a:pt x="312" y="336"/>
                  </a:lnTo>
                  <a:lnTo>
                    <a:pt x="315" y="336"/>
                  </a:lnTo>
                  <a:lnTo>
                    <a:pt x="318" y="335"/>
                  </a:lnTo>
                  <a:lnTo>
                    <a:pt x="318" y="334"/>
                  </a:lnTo>
                  <a:lnTo>
                    <a:pt x="321" y="334"/>
                  </a:lnTo>
                  <a:lnTo>
                    <a:pt x="322" y="333"/>
                  </a:lnTo>
                  <a:lnTo>
                    <a:pt x="323" y="332"/>
                  </a:lnTo>
                  <a:lnTo>
                    <a:pt x="324" y="331"/>
                  </a:lnTo>
                  <a:lnTo>
                    <a:pt x="324" y="330"/>
                  </a:lnTo>
                  <a:lnTo>
                    <a:pt x="324" y="329"/>
                  </a:lnTo>
                  <a:lnTo>
                    <a:pt x="324" y="328"/>
                  </a:lnTo>
                  <a:lnTo>
                    <a:pt x="323" y="327"/>
                  </a:lnTo>
                  <a:lnTo>
                    <a:pt x="321" y="327"/>
                  </a:lnTo>
                  <a:lnTo>
                    <a:pt x="316" y="327"/>
                  </a:lnTo>
                  <a:lnTo>
                    <a:pt x="313" y="327"/>
                  </a:lnTo>
                  <a:lnTo>
                    <a:pt x="312" y="328"/>
                  </a:lnTo>
                  <a:lnTo>
                    <a:pt x="310" y="328"/>
                  </a:lnTo>
                  <a:lnTo>
                    <a:pt x="310" y="327"/>
                  </a:lnTo>
                  <a:lnTo>
                    <a:pt x="307" y="328"/>
                  </a:lnTo>
                  <a:lnTo>
                    <a:pt x="306" y="327"/>
                  </a:lnTo>
                  <a:lnTo>
                    <a:pt x="305" y="328"/>
                  </a:lnTo>
                  <a:lnTo>
                    <a:pt x="304" y="328"/>
                  </a:lnTo>
                  <a:lnTo>
                    <a:pt x="303" y="329"/>
                  </a:lnTo>
                  <a:lnTo>
                    <a:pt x="303" y="330"/>
                  </a:lnTo>
                  <a:lnTo>
                    <a:pt x="302" y="330"/>
                  </a:lnTo>
                  <a:lnTo>
                    <a:pt x="302" y="329"/>
                  </a:lnTo>
                  <a:lnTo>
                    <a:pt x="300" y="330"/>
                  </a:lnTo>
                  <a:lnTo>
                    <a:pt x="299" y="331"/>
                  </a:lnTo>
                  <a:lnTo>
                    <a:pt x="298" y="331"/>
                  </a:lnTo>
                  <a:lnTo>
                    <a:pt x="298" y="330"/>
                  </a:lnTo>
                  <a:lnTo>
                    <a:pt x="293" y="332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89" y="335"/>
                  </a:lnTo>
                  <a:lnTo>
                    <a:pt x="289" y="334"/>
                  </a:lnTo>
                  <a:lnTo>
                    <a:pt x="288" y="334"/>
                  </a:lnTo>
                  <a:lnTo>
                    <a:pt x="287" y="335"/>
                  </a:lnTo>
                  <a:lnTo>
                    <a:pt x="287" y="336"/>
                  </a:lnTo>
                  <a:lnTo>
                    <a:pt x="287" y="338"/>
                  </a:lnTo>
                  <a:lnTo>
                    <a:pt x="287" y="339"/>
                  </a:lnTo>
                  <a:lnTo>
                    <a:pt x="286" y="340"/>
                  </a:lnTo>
                  <a:lnTo>
                    <a:pt x="287" y="342"/>
                  </a:lnTo>
                  <a:lnTo>
                    <a:pt x="287" y="343"/>
                  </a:lnTo>
                  <a:close/>
                  <a:moveTo>
                    <a:pt x="471" y="342"/>
                  </a:moveTo>
                  <a:lnTo>
                    <a:pt x="471" y="340"/>
                  </a:lnTo>
                  <a:lnTo>
                    <a:pt x="470" y="340"/>
                  </a:lnTo>
                  <a:lnTo>
                    <a:pt x="469" y="342"/>
                  </a:lnTo>
                  <a:lnTo>
                    <a:pt x="469" y="343"/>
                  </a:lnTo>
                  <a:lnTo>
                    <a:pt x="466" y="343"/>
                  </a:lnTo>
                  <a:lnTo>
                    <a:pt x="465" y="344"/>
                  </a:lnTo>
                  <a:lnTo>
                    <a:pt x="464" y="345"/>
                  </a:lnTo>
                  <a:lnTo>
                    <a:pt x="463" y="345"/>
                  </a:lnTo>
                  <a:lnTo>
                    <a:pt x="463" y="346"/>
                  </a:lnTo>
                  <a:lnTo>
                    <a:pt x="463" y="347"/>
                  </a:lnTo>
                  <a:lnTo>
                    <a:pt x="463" y="349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51"/>
                  </a:lnTo>
                  <a:lnTo>
                    <a:pt x="464" y="354"/>
                  </a:lnTo>
                  <a:lnTo>
                    <a:pt x="464" y="355"/>
                  </a:lnTo>
                  <a:lnTo>
                    <a:pt x="465" y="355"/>
                  </a:lnTo>
                  <a:lnTo>
                    <a:pt x="470" y="357"/>
                  </a:lnTo>
                  <a:lnTo>
                    <a:pt x="474" y="357"/>
                  </a:lnTo>
                  <a:lnTo>
                    <a:pt x="478" y="357"/>
                  </a:lnTo>
                  <a:lnTo>
                    <a:pt x="483" y="357"/>
                  </a:lnTo>
                  <a:lnTo>
                    <a:pt x="484" y="357"/>
                  </a:lnTo>
                  <a:lnTo>
                    <a:pt x="485" y="358"/>
                  </a:lnTo>
                  <a:lnTo>
                    <a:pt x="486" y="357"/>
                  </a:lnTo>
                  <a:lnTo>
                    <a:pt x="486" y="358"/>
                  </a:lnTo>
                  <a:lnTo>
                    <a:pt x="487" y="358"/>
                  </a:lnTo>
                  <a:lnTo>
                    <a:pt x="487" y="357"/>
                  </a:lnTo>
                  <a:lnTo>
                    <a:pt x="488" y="358"/>
                  </a:lnTo>
                  <a:lnTo>
                    <a:pt x="489" y="358"/>
                  </a:lnTo>
                  <a:lnTo>
                    <a:pt x="490" y="358"/>
                  </a:lnTo>
                  <a:lnTo>
                    <a:pt x="490" y="357"/>
                  </a:lnTo>
                  <a:lnTo>
                    <a:pt x="490" y="355"/>
                  </a:lnTo>
                  <a:lnTo>
                    <a:pt x="490" y="354"/>
                  </a:lnTo>
                  <a:lnTo>
                    <a:pt x="490" y="353"/>
                  </a:lnTo>
                  <a:lnTo>
                    <a:pt x="490" y="352"/>
                  </a:lnTo>
                  <a:lnTo>
                    <a:pt x="492" y="351"/>
                  </a:lnTo>
                  <a:lnTo>
                    <a:pt x="492" y="350"/>
                  </a:lnTo>
                  <a:lnTo>
                    <a:pt x="492" y="349"/>
                  </a:lnTo>
                  <a:lnTo>
                    <a:pt x="494" y="349"/>
                  </a:lnTo>
                  <a:lnTo>
                    <a:pt x="495" y="349"/>
                  </a:lnTo>
                  <a:lnTo>
                    <a:pt x="496" y="347"/>
                  </a:lnTo>
                  <a:lnTo>
                    <a:pt x="495" y="346"/>
                  </a:lnTo>
                  <a:lnTo>
                    <a:pt x="495" y="345"/>
                  </a:lnTo>
                  <a:lnTo>
                    <a:pt x="494" y="344"/>
                  </a:lnTo>
                  <a:lnTo>
                    <a:pt x="492" y="344"/>
                  </a:lnTo>
                  <a:lnTo>
                    <a:pt x="492" y="343"/>
                  </a:lnTo>
                  <a:lnTo>
                    <a:pt x="490" y="343"/>
                  </a:lnTo>
                  <a:lnTo>
                    <a:pt x="489" y="342"/>
                  </a:lnTo>
                  <a:lnTo>
                    <a:pt x="488" y="343"/>
                  </a:lnTo>
                  <a:lnTo>
                    <a:pt x="487" y="343"/>
                  </a:lnTo>
                  <a:lnTo>
                    <a:pt x="487" y="344"/>
                  </a:lnTo>
                  <a:lnTo>
                    <a:pt x="486" y="344"/>
                  </a:lnTo>
                  <a:lnTo>
                    <a:pt x="486" y="343"/>
                  </a:lnTo>
                  <a:lnTo>
                    <a:pt x="485" y="343"/>
                  </a:lnTo>
                  <a:lnTo>
                    <a:pt x="485" y="342"/>
                  </a:lnTo>
                  <a:lnTo>
                    <a:pt x="484" y="343"/>
                  </a:lnTo>
                  <a:lnTo>
                    <a:pt x="483" y="342"/>
                  </a:lnTo>
                  <a:lnTo>
                    <a:pt x="483" y="343"/>
                  </a:lnTo>
                  <a:lnTo>
                    <a:pt x="482" y="343"/>
                  </a:lnTo>
                  <a:lnTo>
                    <a:pt x="483" y="342"/>
                  </a:lnTo>
                  <a:lnTo>
                    <a:pt x="480" y="342"/>
                  </a:lnTo>
                  <a:lnTo>
                    <a:pt x="475" y="342"/>
                  </a:lnTo>
                  <a:lnTo>
                    <a:pt x="474" y="343"/>
                  </a:lnTo>
                  <a:lnTo>
                    <a:pt x="473" y="344"/>
                  </a:lnTo>
                  <a:lnTo>
                    <a:pt x="472" y="343"/>
                  </a:lnTo>
                  <a:lnTo>
                    <a:pt x="472" y="344"/>
                  </a:lnTo>
                  <a:lnTo>
                    <a:pt x="471" y="344"/>
                  </a:lnTo>
                  <a:lnTo>
                    <a:pt x="471" y="343"/>
                  </a:lnTo>
                  <a:lnTo>
                    <a:pt x="471" y="342"/>
                  </a:lnTo>
                  <a:close/>
                  <a:moveTo>
                    <a:pt x="579" y="353"/>
                  </a:moveTo>
                  <a:lnTo>
                    <a:pt x="579" y="352"/>
                  </a:lnTo>
                  <a:lnTo>
                    <a:pt x="578" y="351"/>
                  </a:lnTo>
                  <a:lnTo>
                    <a:pt x="576" y="351"/>
                  </a:lnTo>
                  <a:lnTo>
                    <a:pt x="575" y="351"/>
                  </a:lnTo>
                  <a:lnTo>
                    <a:pt x="575" y="352"/>
                  </a:lnTo>
                  <a:lnTo>
                    <a:pt x="574" y="352"/>
                  </a:lnTo>
                  <a:lnTo>
                    <a:pt x="574" y="353"/>
                  </a:lnTo>
                  <a:lnTo>
                    <a:pt x="576" y="353"/>
                  </a:lnTo>
                  <a:lnTo>
                    <a:pt x="577" y="354"/>
                  </a:lnTo>
                  <a:lnTo>
                    <a:pt x="577" y="355"/>
                  </a:lnTo>
                  <a:lnTo>
                    <a:pt x="577" y="357"/>
                  </a:lnTo>
                  <a:lnTo>
                    <a:pt x="578" y="357"/>
                  </a:lnTo>
                  <a:lnTo>
                    <a:pt x="580" y="355"/>
                  </a:lnTo>
                  <a:lnTo>
                    <a:pt x="580" y="354"/>
                  </a:lnTo>
                  <a:lnTo>
                    <a:pt x="579" y="354"/>
                  </a:lnTo>
                  <a:lnTo>
                    <a:pt x="579" y="353"/>
                  </a:lnTo>
                  <a:close/>
                  <a:moveTo>
                    <a:pt x="407" y="336"/>
                  </a:moveTo>
                  <a:lnTo>
                    <a:pt x="406" y="335"/>
                  </a:lnTo>
                  <a:lnTo>
                    <a:pt x="405" y="335"/>
                  </a:lnTo>
                  <a:lnTo>
                    <a:pt x="403" y="336"/>
                  </a:lnTo>
                  <a:lnTo>
                    <a:pt x="398" y="336"/>
                  </a:lnTo>
                  <a:lnTo>
                    <a:pt x="397" y="338"/>
                  </a:lnTo>
                  <a:lnTo>
                    <a:pt x="397" y="339"/>
                  </a:lnTo>
                  <a:lnTo>
                    <a:pt x="397" y="340"/>
                  </a:lnTo>
                  <a:lnTo>
                    <a:pt x="397" y="342"/>
                  </a:lnTo>
                  <a:lnTo>
                    <a:pt x="398" y="343"/>
                  </a:lnTo>
                  <a:lnTo>
                    <a:pt x="398" y="344"/>
                  </a:lnTo>
                  <a:lnTo>
                    <a:pt x="400" y="345"/>
                  </a:lnTo>
                  <a:lnTo>
                    <a:pt x="401" y="346"/>
                  </a:lnTo>
                  <a:lnTo>
                    <a:pt x="405" y="346"/>
                  </a:lnTo>
                  <a:lnTo>
                    <a:pt x="407" y="345"/>
                  </a:lnTo>
                  <a:lnTo>
                    <a:pt x="407" y="344"/>
                  </a:lnTo>
                  <a:lnTo>
                    <a:pt x="408" y="344"/>
                  </a:lnTo>
                  <a:lnTo>
                    <a:pt x="408" y="345"/>
                  </a:lnTo>
                  <a:lnTo>
                    <a:pt x="409" y="345"/>
                  </a:lnTo>
                  <a:lnTo>
                    <a:pt x="409" y="344"/>
                  </a:lnTo>
                  <a:lnTo>
                    <a:pt x="412" y="345"/>
                  </a:lnTo>
                  <a:lnTo>
                    <a:pt x="413" y="344"/>
                  </a:lnTo>
                  <a:lnTo>
                    <a:pt x="414" y="344"/>
                  </a:lnTo>
                  <a:lnTo>
                    <a:pt x="414" y="343"/>
                  </a:lnTo>
                  <a:lnTo>
                    <a:pt x="410" y="339"/>
                  </a:lnTo>
                  <a:lnTo>
                    <a:pt x="407" y="336"/>
                  </a:lnTo>
                  <a:close/>
                  <a:moveTo>
                    <a:pt x="271" y="338"/>
                  </a:moveTo>
                  <a:lnTo>
                    <a:pt x="272" y="340"/>
                  </a:lnTo>
                  <a:lnTo>
                    <a:pt x="272" y="342"/>
                  </a:lnTo>
                  <a:lnTo>
                    <a:pt x="273" y="342"/>
                  </a:lnTo>
                  <a:lnTo>
                    <a:pt x="273" y="343"/>
                  </a:lnTo>
                  <a:lnTo>
                    <a:pt x="276" y="345"/>
                  </a:lnTo>
                  <a:lnTo>
                    <a:pt x="277" y="345"/>
                  </a:lnTo>
                  <a:lnTo>
                    <a:pt x="282" y="343"/>
                  </a:lnTo>
                  <a:lnTo>
                    <a:pt x="283" y="340"/>
                  </a:lnTo>
                  <a:lnTo>
                    <a:pt x="283" y="339"/>
                  </a:lnTo>
                  <a:lnTo>
                    <a:pt x="282" y="338"/>
                  </a:lnTo>
                  <a:lnTo>
                    <a:pt x="282" y="336"/>
                  </a:lnTo>
                  <a:lnTo>
                    <a:pt x="282" y="335"/>
                  </a:lnTo>
                  <a:lnTo>
                    <a:pt x="279" y="334"/>
                  </a:lnTo>
                  <a:lnTo>
                    <a:pt x="278" y="332"/>
                  </a:lnTo>
                  <a:lnTo>
                    <a:pt x="278" y="331"/>
                  </a:lnTo>
                  <a:lnTo>
                    <a:pt x="276" y="331"/>
                  </a:lnTo>
                  <a:lnTo>
                    <a:pt x="276" y="330"/>
                  </a:lnTo>
                  <a:lnTo>
                    <a:pt x="275" y="330"/>
                  </a:lnTo>
                  <a:lnTo>
                    <a:pt x="276" y="329"/>
                  </a:lnTo>
                  <a:lnTo>
                    <a:pt x="276" y="328"/>
                  </a:lnTo>
                  <a:lnTo>
                    <a:pt x="275" y="328"/>
                  </a:lnTo>
                  <a:lnTo>
                    <a:pt x="273" y="329"/>
                  </a:lnTo>
                  <a:lnTo>
                    <a:pt x="272" y="330"/>
                  </a:lnTo>
                  <a:lnTo>
                    <a:pt x="271" y="331"/>
                  </a:lnTo>
                  <a:lnTo>
                    <a:pt x="271" y="332"/>
                  </a:lnTo>
                  <a:lnTo>
                    <a:pt x="270" y="332"/>
                  </a:lnTo>
                  <a:lnTo>
                    <a:pt x="269" y="333"/>
                  </a:lnTo>
                  <a:lnTo>
                    <a:pt x="268" y="332"/>
                  </a:lnTo>
                  <a:lnTo>
                    <a:pt x="268" y="333"/>
                  </a:lnTo>
                  <a:lnTo>
                    <a:pt x="270" y="338"/>
                  </a:lnTo>
                  <a:lnTo>
                    <a:pt x="271" y="338"/>
                  </a:lnTo>
                  <a:close/>
                  <a:moveTo>
                    <a:pt x="443" y="310"/>
                  </a:moveTo>
                  <a:lnTo>
                    <a:pt x="443" y="312"/>
                  </a:lnTo>
                  <a:lnTo>
                    <a:pt x="443" y="313"/>
                  </a:lnTo>
                  <a:lnTo>
                    <a:pt x="444" y="315"/>
                  </a:lnTo>
                  <a:lnTo>
                    <a:pt x="443" y="315"/>
                  </a:lnTo>
                  <a:lnTo>
                    <a:pt x="443" y="316"/>
                  </a:lnTo>
                  <a:lnTo>
                    <a:pt x="444" y="317"/>
                  </a:lnTo>
                  <a:lnTo>
                    <a:pt x="446" y="317"/>
                  </a:lnTo>
                  <a:lnTo>
                    <a:pt x="447" y="319"/>
                  </a:lnTo>
                  <a:lnTo>
                    <a:pt x="446" y="319"/>
                  </a:lnTo>
                  <a:lnTo>
                    <a:pt x="450" y="320"/>
                  </a:lnTo>
                  <a:lnTo>
                    <a:pt x="451" y="320"/>
                  </a:lnTo>
                  <a:lnTo>
                    <a:pt x="452" y="321"/>
                  </a:lnTo>
                  <a:lnTo>
                    <a:pt x="453" y="322"/>
                  </a:lnTo>
                  <a:lnTo>
                    <a:pt x="454" y="323"/>
                  </a:lnTo>
                  <a:lnTo>
                    <a:pt x="455" y="322"/>
                  </a:lnTo>
                  <a:lnTo>
                    <a:pt x="455" y="323"/>
                  </a:lnTo>
                  <a:lnTo>
                    <a:pt x="455" y="324"/>
                  </a:lnTo>
                  <a:lnTo>
                    <a:pt x="457" y="324"/>
                  </a:lnTo>
                  <a:lnTo>
                    <a:pt x="455" y="327"/>
                  </a:lnTo>
                  <a:lnTo>
                    <a:pt x="455" y="328"/>
                  </a:lnTo>
                  <a:lnTo>
                    <a:pt x="452" y="327"/>
                  </a:lnTo>
                  <a:lnTo>
                    <a:pt x="449" y="327"/>
                  </a:lnTo>
                  <a:lnTo>
                    <a:pt x="447" y="328"/>
                  </a:lnTo>
                  <a:lnTo>
                    <a:pt x="449" y="328"/>
                  </a:lnTo>
                  <a:lnTo>
                    <a:pt x="449" y="329"/>
                  </a:lnTo>
                  <a:lnTo>
                    <a:pt x="447" y="329"/>
                  </a:lnTo>
                  <a:lnTo>
                    <a:pt x="447" y="330"/>
                  </a:lnTo>
                  <a:lnTo>
                    <a:pt x="449" y="330"/>
                  </a:lnTo>
                  <a:lnTo>
                    <a:pt x="451" y="331"/>
                  </a:lnTo>
                  <a:lnTo>
                    <a:pt x="451" y="333"/>
                  </a:lnTo>
                  <a:lnTo>
                    <a:pt x="454" y="334"/>
                  </a:lnTo>
                  <a:lnTo>
                    <a:pt x="454" y="335"/>
                  </a:lnTo>
                  <a:lnTo>
                    <a:pt x="454" y="336"/>
                  </a:lnTo>
                  <a:lnTo>
                    <a:pt x="453" y="336"/>
                  </a:lnTo>
                  <a:lnTo>
                    <a:pt x="453" y="338"/>
                  </a:lnTo>
                  <a:lnTo>
                    <a:pt x="454" y="338"/>
                  </a:lnTo>
                  <a:lnTo>
                    <a:pt x="454" y="339"/>
                  </a:lnTo>
                  <a:lnTo>
                    <a:pt x="453" y="339"/>
                  </a:lnTo>
                  <a:lnTo>
                    <a:pt x="453" y="340"/>
                  </a:lnTo>
                  <a:lnTo>
                    <a:pt x="454" y="340"/>
                  </a:lnTo>
                  <a:lnTo>
                    <a:pt x="455" y="342"/>
                  </a:lnTo>
                  <a:lnTo>
                    <a:pt x="457" y="342"/>
                  </a:lnTo>
                  <a:lnTo>
                    <a:pt x="457" y="340"/>
                  </a:lnTo>
                  <a:lnTo>
                    <a:pt x="458" y="339"/>
                  </a:lnTo>
                  <a:lnTo>
                    <a:pt x="459" y="338"/>
                  </a:lnTo>
                  <a:lnTo>
                    <a:pt x="458" y="338"/>
                  </a:lnTo>
                  <a:lnTo>
                    <a:pt x="458" y="336"/>
                  </a:lnTo>
                  <a:lnTo>
                    <a:pt x="459" y="336"/>
                  </a:lnTo>
                  <a:lnTo>
                    <a:pt x="459" y="335"/>
                  </a:lnTo>
                  <a:lnTo>
                    <a:pt x="460" y="335"/>
                  </a:lnTo>
                  <a:lnTo>
                    <a:pt x="461" y="335"/>
                  </a:lnTo>
                  <a:lnTo>
                    <a:pt x="461" y="336"/>
                  </a:lnTo>
                  <a:lnTo>
                    <a:pt x="461" y="338"/>
                  </a:lnTo>
                  <a:lnTo>
                    <a:pt x="464" y="336"/>
                  </a:lnTo>
                  <a:lnTo>
                    <a:pt x="467" y="335"/>
                  </a:lnTo>
                  <a:lnTo>
                    <a:pt x="469" y="334"/>
                  </a:lnTo>
                  <a:lnTo>
                    <a:pt x="470" y="334"/>
                  </a:lnTo>
                  <a:lnTo>
                    <a:pt x="470" y="333"/>
                  </a:lnTo>
                  <a:lnTo>
                    <a:pt x="471" y="333"/>
                  </a:lnTo>
                  <a:lnTo>
                    <a:pt x="471" y="332"/>
                  </a:lnTo>
                  <a:lnTo>
                    <a:pt x="472" y="332"/>
                  </a:lnTo>
                  <a:lnTo>
                    <a:pt x="473" y="332"/>
                  </a:lnTo>
                  <a:lnTo>
                    <a:pt x="473" y="333"/>
                  </a:lnTo>
                  <a:lnTo>
                    <a:pt x="474" y="333"/>
                  </a:lnTo>
                  <a:lnTo>
                    <a:pt x="474" y="332"/>
                  </a:lnTo>
                  <a:lnTo>
                    <a:pt x="475" y="332"/>
                  </a:lnTo>
                  <a:lnTo>
                    <a:pt x="475" y="331"/>
                  </a:lnTo>
                  <a:lnTo>
                    <a:pt x="475" y="330"/>
                  </a:lnTo>
                  <a:lnTo>
                    <a:pt x="475" y="329"/>
                  </a:lnTo>
                  <a:lnTo>
                    <a:pt x="476" y="329"/>
                  </a:lnTo>
                  <a:lnTo>
                    <a:pt x="476" y="328"/>
                  </a:lnTo>
                  <a:lnTo>
                    <a:pt x="476" y="327"/>
                  </a:lnTo>
                  <a:lnTo>
                    <a:pt x="476" y="324"/>
                  </a:lnTo>
                  <a:lnTo>
                    <a:pt x="474" y="322"/>
                  </a:lnTo>
                  <a:lnTo>
                    <a:pt x="474" y="321"/>
                  </a:lnTo>
                  <a:lnTo>
                    <a:pt x="473" y="320"/>
                  </a:lnTo>
                  <a:lnTo>
                    <a:pt x="472" y="320"/>
                  </a:lnTo>
                  <a:lnTo>
                    <a:pt x="471" y="319"/>
                  </a:lnTo>
                  <a:lnTo>
                    <a:pt x="472" y="319"/>
                  </a:lnTo>
                  <a:lnTo>
                    <a:pt x="476" y="315"/>
                  </a:lnTo>
                  <a:lnTo>
                    <a:pt x="476" y="313"/>
                  </a:lnTo>
                  <a:lnTo>
                    <a:pt x="476" y="312"/>
                  </a:lnTo>
                  <a:lnTo>
                    <a:pt x="476" y="310"/>
                  </a:lnTo>
                  <a:lnTo>
                    <a:pt x="475" y="310"/>
                  </a:lnTo>
                  <a:lnTo>
                    <a:pt x="474" y="307"/>
                  </a:lnTo>
                  <a:lnTo>
                    <a:pt x="473" y="307"/>
                  </a:lnTo>
                  <a:lnTo>
                    <a:pt x="471" y="305"/>
                  </a:lnTo>
                  <a:lnTo>
                    <a:pt x="469" y="304"/>
                  </a:lnTo>
                  <a:lnTo>
                    <a:pt x="467" y="305"/>
                  </a:lnTo>
                  <a:lnTo>
                    <a:pt x="466" y="306"/>
                  </a:lnTo>
                  <a:lnTo>
                    <a:pt x="463" y="304"/>
                  </a:lnTo>
                  <a:lnTo>
                    <a:pt x="463" y="302"/>
                  </a:lnTo>
                  <a:lnTo>
                    <a:pt x="463" y="301"/>
                  </a:lnTo>
                  <a:lnTo>
                    <a:pt x="463" y="300"/>
                  </a:lnTo>
                  <a:lnTo>
                    <a:pt x="464" y="300"/>
                  </a:lnTo>
                  <a:lnTo>
                    <a:pt x="464" y="299"/>
                  </a:lnTo>
                  <a:lnTo>
                    <a:pt x="463" y="299"/>
                  </a:lnTo>
                  <a:lnTo>
                    <a:pt x="461" y="299"/>
                  </a:lnTo>
                  <a:lnTo>
                    <a:pt x="459" y="295"/>
                  </a:lnTo>
                  <a:lnTo>
                    <a:pt x="458" y="295"/>
                  </a:lnTo>
                  <a:lnTo>
                    <a:pt x="455" y="295"/>
                  </a:lnTo>
                  <a:lnTo>
                    <a:pt x="455" y="293"/>
                  </a:lnTo>
                  <a:lnTo>
                    <a:pt x="451" y="290"/>
                  </a:lnTo>
                  <a:lnTo>
                    <a:pt x="450" y="289"/>
                  </a:lnTo>
                  <a:lnTo>
                    <a:pt x="446" y="289"/>
                  </a:lnTo>
                  <a:lnTo>
                    <a:pt x="442" y="288"/>
                  </a:lnTo>
                  <a:lnTo>
                    <a:pt x="441" y="290"/>
                  </a:lnTo>
                  <a:lnTo>
                    <a:pt x="440" y="292"/>
                  </a:lnTo>
                  <a:lnTo>
                    <a:pt x="441" y="292"/>
                  </a:lnTo>
                  <a:lnTo>
                    <a:pt x="441" y="293"/>
                  </a:lnTo>
                  <a:lnTo>
                    <a:pt x="440" y="293"/>
                  </a:lnTo>
                  <a:lnTo>
                    <a:pt x="440" y="294"/>
                  </a:lnTo>
                  <a:lnTo>
                    <a:pt x="441" y="294"/>
                  </a:lnTo>
                  <a:lnTo>
                    <a:pt x="441" y="295"/>
                  </a:lnTo>
                  <a:lnTo>
                    <a:pt x="441" y="298"/>
                  </a:lnTo>
                  <a:lnTo>
                    <a:pt x="441" y="299"/>
                  </a:lnTo>
                  <a:lnTo>
                    <a:pt x="442" y="299"/>
                  </a:lnTo>
                  <a:lnTo>
                    <a:pt x="441" y="300"/>
                  </a:lnTo>
                  <a:lnTo>
                    <a:pt x="442" y="300"/>
                  </a:lnTo>
                  <a:lnTo>
                    <a:pt x="443" y="301"/>
                  </a:lnTo>
                  <a:lnTo>
                    <a:pt x="443" y="302"/>
                  </a:lnTo>
                  <a:lnTo>
                    <a:pt x="443" y="304"/>
                  </a:lnTo>
                  <a:lnTo>
                    <a:pt x="441" y="304"/>
                  </a:lnTo>
                  <a:lnTo>
                    <a:pt x="441" y="305"/>
                  </a:lnTo>
                  <a:lnTo>
                    <a:pt x="440" y="305"/>
                  </a:lnTo>
                  <a:lnTo>
                    <a:pt x="440" y="306"/>
                  </a:lnTo>
                  <a:lnTo>
                    <a:pt x="440" y="307"/>
                  </a:lnTo>
                  <a:lnTo>
                    <a:pt x="440" y="308"/>
                  </a:lnTo>
                  <a:lnTo>
                    <a:pt x="442" y="309"/>
                  </a:lnTo>
                  <a:lnTo>
                    <a:pt x="443" y="310"/>
                  </a:lnTo>
                  <a:close/>
                  <a:moveTo>
                    <a:pt x="393" y="318"/>
                  </a:moveTo>
                  <a:lnTo>
                    <a:pt x="392" y="318"/>
                  </a:lnTo>
                  <a:lnTo>
                    <a:pt x="391" y="321"/>
                  </a:lnTo>
                  <a:lnTo>
                    <a:pt x="390" y="321"/>
                  </a:lnTo>
                  <a:lnTo>
                    <a:pt x="390" y="322"/>
                  </a:lnTo>
                  <a:lnTo>
                    <a:pt x="390" y="323"/>
                  </a:lnTo>
                  <a:lnTo>
                    <a:pt x="391" y="324"/>
                  </a:lnTo>
                  <a:lnTo>
                    <a:pt x="392" y="324"/>
                  </a:lnTo>
                  <a:lnTo>
                    <a:pt x="394" y="321"/>
                  </a:lnTo>
                  <a:lnTo>
                    <a:pt x="395" y="321"/>
                  </a:lnTo>
                  <a:lnTo>
                    <a:pt x="395" y="320"/>
                  </a:lnTo>
                  <a:lnTo>
                    <a:pt x="395" y="319"/>
                  </a:lnTo>
                  <a:lnTo>
                    <a:pt x="395" y="318"/>
                  </a:lnTo>
                  <a:lnTo>
                    <a:pt x="394" y="318"/>
                  </a:lnTo>
                  <a:lnTo>
                    <a:pt x="394" y="317"/>
                  </a:lnTo>
                  <a:lnTo>
                    <a:pt x="393" y="318"/>
                  </a:lnTo>
                  <a:close/>
                  <a:moveTo>
                    <a:pt x="287" y="316"/>
                  </a:moveTo>
                  <a:lnTo>
                    <a:pt x="287" y="317"/>
                  </a:lnTo>
                  <a:lnTo>
                    <a:pt x="288" y="317"/>
                  </a:lnTo>
                  <a:lnTo>
                    <a:pt x="289" y="317"/>
                  </a:lnTo>
                  <a:lnTo>
                    <a:pt x="291" y="316"/>
                  </a:lnTo>
                  <a:lnTo>
                    <a:pt x="291" y="315"/>
                  </a:lnTo>
                  <a:lnTo>
                    <a:pt x="294" y="313"/>
                  </a:lnTo>
                  <a:lnTo>
                    <a:pt x="299" y="312"/>
                  </a:lnTo>
                  <a:lnTo>
                    <a:pt x="300" y="313"/>
                  </a:lnTo>
                  <a:lnTo>
                    <a:pt x="301" y="315"/>
                  </a:lnTo>
                  <a:lnTo>
                    <a:pt x="301" y="316"/>
                  </a:lnTo>
                  <a:lnTo>
                    <a:pt x="301" y="317"/>
                  </a:lnTo>
                  <a:lnTo>
                    <a:pt x="302" y="318"/>
                  </a:lnTo>
                  <a:lnTo>
                    <a:pt x="305" y="317"/>
                  </a:lnTo>
                  <a:lnTo>
                    <a:pt x="305" y="316"/>
                  </a:lnTo>
                  <a:lnTo>
                    <a:pt x="305" y="315"/>
                  </a:lnTo>
                  <a:lnTo>
                    <a:pt x="306" y="315"/>
                  </a:lnTo>
                  <a:lnTo>
                    <a:pt x="307" y="315"/>
                  </a:lnTo>
                  <a:lnTo>
                    <a:pt x="307" y="313"/>
                  </a:lnTo>
                  <a:lnTo>
                    <a:pt x="306" y="313"/>
                  </a:lnTo>
                  <a:lnTo>
                    <a:pt x="306" y="312"/>
                  </a:lnTo>
                  <a:lnTo>
                    <a:pt x="307" y="312"/>
                  </a:lnTo>
                  <a:lnTo>
                    <a:pt x="307" y="310"/>
                  </a:lnTo>
                  <a:lnTo>
                    <a:pt x="310" y="312"/>
                  </a:lnTo>
                  <a:lnTo>
                    <a:pt x="310" y="313"/>
                  </a:lnTo>
                  <a:lnTo>
                    <a:pt x="312" y="313"/>
                  </a:lnTo>
                  <a:lnTo>
                    <a:pt x="312" y="315"/>
                  </a:lnTo>
                  <a:lnTo>
                    <a:pt x="312" y="316"/>
                  </a:lnTo>
                  <a:lnTo>
                    <a:pt x="314" y="316"/>
                  </a:lnTo>
                  <a:lnTo>
                    <a:pt x="317" y="317"/>
                  </a:lnTo>
                  <a:lnTo>
                    <a:pt x="320" y="315"/>
                  </a:lnTo>
                  <a:lnTo>
                    <a:pt x="321" y="315"/>
                  </a:lnTo>
                  <a:lnTo>
                    <a:pt x="322" y="316"/>
                  </a:lnTo>
                  <a:lnTo>
                    <a:pt x="325" y="316"/>
                  </a:lnTo>
                  <a:lnTo>
                    <a:pt x="327" y="316"/>
                  </a:lnTo>
                  <a:lnTo>
                    <a:pt x="327" y="315"/>
                  </a:lnTo>
                  <a:lnTo>
                    <a:pt x="327" y="313"/>
                  </a:lnTo>
                  <a:lnTo>
                    <a:pt x="327" y="312"/>
                  </a:lnTo>
                  <a:lnTo>
                    <a:pt x="327" y="310"/>
                  </a:lnTo>
                  <a:lnTo>
                    <a:pt x="328" y="309"/>
                  </a:lnTo>
                  <a:lnTo>
                    <a:pt x="327" y="309"/>
                  </a:lnTo>
                  <a:lnTo>
                    <a:pt x="328" y="308"/>
                  </a:lnTo>
                  <a:lnTo>
                    <a:pt x="328" y="307"/>
                  </a:lnTo>
                  <a:lnTo>
                    <a:pt x="328" y="306"/>
                  </a:lnTo>
                  <a:lnTo>
                    <a:pt x="327" y="305"/>
                  </a:lnTo>
                  <a:lnTo>
                    <a:pt x="327" y="304"/>
                  </a:lnTo>
                  <a:lnTo>
                    <a:pt x="327" y="302"/>
                  </a:lnTo>
                  <a:lnTo>
                    <a:pt x="325" y="302"/>
                  </a:lnTo>
                  <a:lnTo>
                    <a:pt x="325" y="301"/>
                  </a:lnTo>
                  <a:lnTo>
                    <a:pt x="324" y="301"/>
                  </a:lnTo>
                  <a:lnTo>
                    <a:pt x="323" y="300"/>
                  </a:lnTo>
                  <a:lnTo>
                    <a:pt x="324" y="300"/>
                  </a:lnTo>
                  <a:lnTo>
                    <a:pt x="323" y="299"/>
                  </a:lnTo>
                  <a:lnTo>
                    <a:pt x="322" y="299"/>
                  </a:lnTo>
                  <a:lnTo>
                    <a:pt x="322" y="298"/>
                  </a:lnTo>
                  <a:lnTo>
                    <a:pt x="322" y="297"/>
                  </a:lnTo>
                  <a:lnTo>
                    <a:pt x="321" y="297"/>
                  </a:lnTo>
                  <a:lnTo>
                    <a:pt x="321" y="295"/>
                  </a:lnTo>
                  <a:lnTo>
                    <a:pt x="320" y="295"/>
                  </a:lnTo>
                  <a:lnTo>
                    <a:pt x="318" y="295"/>
                  </a:lnTo>
                  <a:lnTo>
                    <a:pt x="317" y="293"/>
                  </a:lnTo>
                  <a:lnTo>
                    <a:pt x="316" y="293"/>
                  </a:lnTo>
                  <a:lnTo>
                    <a:pt x="316" y="292"/>
                  </a:lnTo>
                  <a:lnTo>
                    <a:pt x="313" y="292"/>
                  </a:lnTo>
                  <a:lnTo>
                    <a:pt x="313" y="293"/>
                  </a:lnTo>
                  <a:lnTo>
                    <a:pt x="312" y="293"/>
                  </a:lnTo>
                  <a:lnTo>
                    <a:pt x="310" y="294"/>
                  </a:lnTo>
                  <a:lnTo>
                    <a:pt x="309" y="295"/>
                  </a:lnTo>
                  <a:lnTo>
                    <a:pt x="307" y="295"/>
                  </a:lnTo>
                  <a:lnTo>
                    <a:pt x="306" y="297"/>
                  </a:lnTo>
                  <a:lnTo>
                    <a:pt x="306" y="298"/>
                  </a:lnTo>
                  <a:lnTo>
                    <a:pt x="305" y="298"/>
                  </a:lnTo>
                  <a:lnTo>
                    <a:pt x="306" y="299"/>
                  </a:lnTo>
                  <a:lnTo>
                    <a:pt x="305" y="300"/>
                  </a:lnTo>
                  <a:lnTo>
                    <a:pt x="302" y="302"/>
                  </a:lnTo>
                  <a:lnTo>
                    <a:pt x="301" y="302"/>
                  </a:lnTo>
                  <a:lnTo>
                    <a:pt x="300" y="302"/>
                  </a:lnTo>
                  <a:lnTo>
                    <a:pt x="299" y="302"/>
                  </a:lnTo>
                  <a:lnTo>
                    <a:pt x="297" y="304"/>
                  </a:lnTo>
                  <a:lnTo>
                    <a:pt x="294" y="305"/>
                  </a:lnTo>
                  <a:lnTo>
                    <a:pt x="292" y="306"/>
                  </a:lnTo>
                  <a:lnTo>
                    <a:pt x="291" y="307"/>
                  </a:lnTo>
                  <a:lnTo>
                    <a:pt x="288" y="309"/>
                  </a:lnTo>
                  <a:lnTo>
                    <a:pt x="287" y="310"/>
                  </a:lnTo>
                  <a:lnTo>
                    <a:pt x="287" y="312"/>
                  </a:lnTo>
                  <a:lnTo>
                    <a:pt x="286" y="315"/>
                  </a:lnTo>
                  <a:lnTo>
                    <a:pt x="287" y="315"/>
                  </a:lnTo>
                  <a:lnTo>
                    <a:pt x="287" y="316"/>
                  </a:lnTo>
                  <a:close/>
                  <a:moveTo>
                    <a:pt x="373" y="276"/>
                  </a:moveTo>
                  <a:lnTo>
                    <a:pt x="375" y="276"/>
                  </a:lnTo>
                  <a:lnTo>
                    <a:pt x="375" y="277"/>
                  </a:lnTo>
                  <a:lnTo>
                    <a:pt x="375" y="278"/>
                  </a:lnTo>
                  <a:lnTo>
                    <a:pt x="374" y="279"/>
                  </a:lnTo>
                  <a:lnTo>
                    <a:pt x="374" y="283"/>
                  </a:lnTo>
                  <a:lnTo>
                    <a:pt x="374" y="284"/>
                  </a:lnTo>
                  <a:lnTo>
                    <a:pt x="374" y="285"/>
                  </a:lnTo>
                  <a:lnTo>
                    <a:pt x="373" y="285"/>
                  </a:lnTo>
                  <a:lnTo>
                    <a:pt x="372" y="287"/>
                  </a:lnTo>
                  <a:lnTo>
                    <a:pt x="372" y="288"/>
                  </a:lnTo>
                  <a:lnTo>
                    <a:pt x="372" y="289"/>
                  </a:lnTo>
                  <a:lnTo>
                    <a:pt x="373" y="289"/>
                  </a:lnTo>
                  <a:lnTo>
                    <a:pt x="374" y="289"/>
                  </a:lnTo>
                  <a:lnTo>
                    <a:pt x="375" y="287"/>
                  </a:lnTo>
                  <a:lnTo>
                    <a:pt x="377" y="286"/>
                  </a:lnTo>
                  <a:lnTo>
                    <a:pt x="377" y="285"/>
                  </a:lnTo>
                  <a:lnTo>
                    <a:pt x="378" y="283"/>
                  </a:lnTo>
                  <a:lnTo>
                    <a:pt x="378" y="282"/>
                  </a:lnTo>
                  <a:lnTo>
                    <a:pt x="379" y="279"/>
                  </a:lnTo>
                  <a:lnTo>
                    <a:pt x="379" y="282"/>
                  </a:lnTo>
                  <a:lnTo>
                    <a:pt x="380" y="282"/>
                  </a:lnTo>
                  <a:lnTo>
                    <a:pt x="380" y="279"/>
                  </a:lnTo>
                  <a:lnTo>
                    <a:pt x="380" y="278"/>
                  </a:lnTo>
                  <a:lnTo>
                    <a:pt x="381" y="279"/>
                  </a:lnTo>
                  <a:lnTo>
                    <a:pt x="382" y="279"/>
                  </a:lnTo>
                  <a:lnTo>
                    <a:pt x="382" y="282"/>
                  </a:lnTo>
                  <a:lnTo>
                    <a:pt x="382" y="283"/>
                  </a:lnTo>
                  <a:lnTo>
                    <a:pt x="383" y="284"/>
                  </a:lnTo>
                  <a:lnTo>
                    <a:pt x="384" y="284"/>
                  </a:lnTo>
                  <a:lnTo>
                    <a:pt x="384" y="285"/>
                  </a:lnTo>
                  <a:lnTo>
                    <a:pt x="383" y="285"/>
                  </a:lnTo>
                  <a:lnTo>
                    <a:pt x="381" y="288"/>
                  </a:lnTo>
                  <a:lnTo>
                    <a:pt x="380" y="290"/>
                  </a:lnTo>
                  <a:lnTo>
                    <a:pt x="381" y="290"/>
                  </a:lnTo>
                  <a:lnTo>
                    <a:pt x="381" y="292"/>
                  </a:lnTo>
                  <a:lnTo>
                    <a:pt x="382" y="292"/>
                  </a:lnTo>
                  <a:lnTo>
                    <a:pt x="383" y="292"/>
                  </a:lnTo>
                  <a:lnTo>
                    <a:pt x="383" y="290"/>
                  </a:lnTo>
                  <a:lnTo>
                    <a:pt x="383" y="289"/>
                  </a:lnTo>
                  <a:lnTo>
                    <a:pt x="384" y="289"/>
                  </a:lnTo>
                  <a:lnTo>
                    <a:pt x="385" y="289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4" y="293"/>
                  </a:lnTo>
                  <a:lnTo>
                    <a:pt x="385" y="290"/>
                  </a:lnTo>
                  <a:lnTo>
                    <a:pt x="387" y="292"/>
                  </a:lnTo>
                  <a:lnTo>
                    <a:pt x="387" y="290"/>
                  </a:lnTo>
                  <a:lnTo>
                    <a:pt x="389" y="290"/>
                  </a:lnTo>
                  <a:lnTo>
                    <a:pt x="390" y="292"/>
                  </a:lnTo>
                  <a:lnTo>
                    <a:pt x="390" y="293"/>
                  </a:lnTo>
                  <a:lnTo>
                    <a:pt x="390" y="294"/>
                  </a:lnTo>
                  <a:lnTo>
                    <a:pt x="389" y="294"/>
                  </a:lnTo>
                  <a:lnTo>
                    <a:pt x="387" y="294"/>
                  </a:lnTo>
                  <a:lnTo>
                    <a:pt x="387" y="295"/>
                  </a:lnTo>
                  <a:lnTo>
                    <a:pt x="389" y="297"/>
                  </a:lnTo>
                  <a:lnTo>
                    <a:pt x="383" y="297"/>
                  </a:lnTo>
                  <a:lnTo>
                    <a:pt x="382" y="298"/>
                  </a:lnTo>
                  <a:lnTo>
                    <a:pt x="382" y="299"/>
                  </a:lnTo>
                  <a:lnTo>
                    <a:pt x="385" y="299"/>
                  </a:lnTo>
                  <a:lnTo>
                    <a:pt x="389" y="299"/>
                  </a:lnTo>
                  <a:lnTo>
                    <a:pt x="389" y="300"/>
                  </a:lnTo>
                  <a:lnTo>
                    <a:pt x="390" y="301"/>
                  </a:lnTo>
                  <a:lnTo>
                    <a:pt x="389" y="301"/>
                  </a:lnTo>
                  <a:lnTo>
                    <a:pt x="389" y="302"/>
                  </a:lnTo>
                  <a:lnTo>
                    <a:pt x="389" y="304"/>
                  </a:lnTo>
                  <a:lnTo>
                    <a:pt x="387" y="305"/>
                  </a:lnTo>
                  <a:lnTo>
                    <a:pt x="385" y="304"/>
                  </a:lnTo>
                  <a:lnTo>
                    <a:pt x="382" y="305"/>
                  </a:lnTo>
                  <a:lnTo>
                    <a:pt x="379" y="302"/>
                  </a:lnTo>
                  <a:lnTo>
                    <a:pt x="375" y="301"/>
                  </a:lnTo>
                  <a:lnTo>
                    <a:pt x="374" y="301"/>
                  </a:lnTo>
                  <a:lnTo>
                    <a:pt x="373" y="302"/>
                  </a:lnTo>
                  <a:lnTo>
                    <a:pt x="373" y="304"/>
                  </a:lnTo>
                  <a:lnTo>
                    <a:pt x="372" y="304"/>
                  </a:lnTo>
                  <a:lnTo>
                    <a:pt x="372" y="305"/>
                  </a:lnTo>
                  <a:lnTo>
                    <a:pt x="372" y="306"/>
                  </a:lnTo>
                  <a:lnTo>
                    <a:pt x="372" y="308"/>
                  </a:lnTo>
                  <a:lnTo>
                    <a:pt x="373" y="310"/>
                  </a:lnTo>
                  <a:lnTo>
                    <a:pt x="374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8" y="317"/>
                  </a:lnTo>
                  <a:lnTo>
                    <a:pt x="380" y="318"/>
                  </a:lnTo>
                  <a:lnTo>
                    <a:pt x="383" y="319"/>
                  </a:lnTo>
                  <a:lnTo>
                    <a:pt x="383" y="318"/>
                  </a:lnTo>
                  <a:lnTo>
                    <a:pt x="383" y="317"/>
                  </a:lnTo>
                  <a:lnTo>
                    <a:pt x="384" y="316"/>
                  </a:lnTo>
                  <a:lnTo>
                    <a:pt x="385" y="315"/>
                  </a:lnTo>
                  <a:lnTo>
                    <a:pt x="387" y="315"/>
                  </a:lnTo>
                  <a:lnTo>
                    <a:pt x="389" y="315"/>
                  </a:lnTo>
                  <a:lnTo>
                    <a:pt x="390" y="315"/>
                  </a:lnTo>
                  <a:lnTo>
                    <a:pt x="390" y="313"/>
                  </a:lnTo>
                  <a:lnTo>
                    <a:pt x="393" y="312"/>
                  </a:lnTo>
                  <a:lnTo>
                    <a:pt x="395" y="312"/>
                  </a:lnTo>
                  <a:lnTo>
                    <a:pt x="396" y="312"/>
                  </a:lnTo>
                  <a:lnTo>
                    <a:pt x="395" y="315"/>
                  </a:lnTo>
                  <a:lnTo>
                    <a:pt x="394" y="316"/>
                  </a:lnTo>
                  <a:lnTo>
                    <a:pt x="395" y="317"/>
                  </a:lnTo>
                  <a:lnTo>
                    <a:pt x="396" y="319"/>
                  </a:lnTo>
                  <a:lnTo>
                    <a:pt x="397" y="319"/>
                  </a:lnTo>
                  <a:lnTo>
                    <a:pt x="401" y="317"/>
                  </a:lnTo>
                  <a:lnTo>
                    <a:pt x="405" y="318"/>
                  </a:lnTo>
                  <a:lnTo>
                    <a:pt x="408" y="319"/>
                  </a:lnTo>
                  <a:lnTo>
                    <a:pt x="410" y="321"/>
                  </a:lnTo>
                  <a:lnTo>
                    <a:pt x="413" y="320"/>
                  </a:lnTo>
                  <a:lnTo>
                    <a:pt x="413" y="321"/>
                  </a:lnTo>
                  <a:lnTo>
                    <a:pt x="413" y="322"/>
                  </a:lnTo>
                  <a:lnTo>
                    <a:pt x="413" y="323"/>
                  </a:lnTo>
                  <a:lnTo>
                    <a:pt x="414" y="324"/>
                  </a:lnTo>
                  <a:lnTo>
                    <a:pt x="415" y="327"/>
                  </a:lnTo>
                  <a:lnTo>
                    <a:pt x="415" y="328"/>
                  </a:lnTo>
                  <a:lnTo>
                    <a:pt x="415" y="329"/>
                  </a:lnTo>
                  <a:lnTo>
                    <a:pt x="415" y="330"/>
                  </a:lnTo>
                  <a:lnTo>
                    <a:pt x="415" y="331"/>
                  </a:lnTo>
                  <a:lnTo>
                    <a:pt x="415" y="332"/>
                  </a:lnTo>
                  <a:lnTo>
                    <a:pt x="416" y="335"/>
                  </a:lnTo>
                  <a:lnTo>
                    <a:pt x="418" y="335"/>
                  </a:lnTo>
                  <a:lnTo>
                    <a:pt x="418" y="336"/>
                  </a:lnTo>
                  <a:lnTo>
                    <a:pt x="418" y="338"/>
                  </a:lnTo>
                  <a:lnTo>
                    <a:pt x="420" y="339"/>
                  </a:lnTo>
                  <a:lnTo>
                    <a:pt x="421" y="340"/>
                  </a:lnTo>
                  <a:lnTo>
                    <a:pt x="423" y="340"/>
                  </a:lnTo>
                  <a:lnTo>
                    <a:pt x="425" y="342"/>
                  </a:lnTo>
                  <a:lnTo>
                    <a:pt x="426" y="340"/>
                  </a:lnTo>
                  <a:lnTo>
                    <a:pt x="429" y="339"/>
                  </a:lnTo>
                  <a:lnTo>
                    <a:pt x="431" y="339"/>
                  </a:lnTo>
                  <a:lnTo>
                    <a:pt x="431" y="338"/>
                  </a:lnTo>
                  <a:lnTo>
                    <a:pt x="434" y="338"/>
                  </a:lnTo>
                  <a:lnTo>
                    <a:pt x="434" y="336"/>
                  </a:lnTo>
                  <a:lnTo>
                    <a:pt x="435" y="336"/>
                  </a:lnTo>
                  <a:lnTo>
                    <a:pt x="435" y="335"/>
                  </a:lnTo>
                  <a:lnTo>
                    <a:pt x="434" y="334"/>
                  </a:lnTo>
                  <a:lnTo>
                    <a:pt x="434" y="332"/>
                  </a:lnTo>
                  <a:lnTo>
                    <a:pt x="435" y="331"/>
                  </a:lnTo>
                  <a:lnTo>
                    <a:pt x="435" y="330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8"/>
                  </a:lnTo>
                  <a:lnTo>
                    <a:pt x="430" y="321"/>
                  </a:lnTo>
                  <a:lnTo>
                    <a:pt x="429" y="320"/>
                  </a:lnTo>
                  <a:lnTo>
                    <a:pt x="429" y="319"/>
                  </a:lnTo>
                  <a:lnTo>
                    <a:pt x="428" y="317"/>
                  </a:lnTo>
                  <a:lnTo>
                    <a:pt x="428" y="316"/>
                  </a:lnTo>
                  <a:lnTo>
                    <a:pt x="426" y="316"/>
                  </a:lnTo>
                  <a:lnTo>
                    <a:pt x="426" y="315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5" y="308"/>
                  </a:lnTo>
                  <a:lnTo>
                    <a:pt x="426" y="307"/>
                  </a:lnTo>
                  <a:lnTo>
                    <a:pt x="427" y="306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7" y="304"/>
                  </a:lnTo>
                  <a:lnTo>
                    <a:pt x="427" y="302"/>
                  </a:lnTo>
                  <a:lnTo>
                    <a:pt x="428" y="302"/>
                  </a:lnTo>
                  <a:lnTo>
                    <a:pt x="428" y="301"/>
                  </a:lnTo>
                  <a:lnTo>
                    <a:pt x="428" y="300"/>
                  </a:lnTo>
                  <a:lnTo>
                    <a:pt x="427" y="300"/>
                  </a:lnTo>
                  <a:lnTo>
                    <a:pt x="426" y="300"/>
                  </a:lnTo>
                  <a:lnTo>
                    <a:pt x="426" y="299"/>
                  </a:lnTo>
                  <a:lnTo>
                    <a:pt x="426" y="298"/>
                  </a:lnTo>
                  <a:lnTo>
                    <a:pt x="425" y="299"/>
                  </a:lnTo>
                  <a:lnTo>
                    <a:pt x="424" y="299"/>
                  </a:lnTo>
                  <a:lnTo>
                    <a:pt x="424" y="298"/>
                  </a:lnTo>
                  <a:lnTo>
                    <a:pt x="425" y="297"/>
                  </a:lnTo>
                  <a:lnTo>
                    <a:pt x="425" y="295"/>
                  </a:lnTo>
                  <a:lnTo>
                    <a:pt x="424" y="293"/>
                  </a:lnTo>
                  <a:lnTo>
                    <a:pt x="421" y="290"/>
                  </a:lnTo>
                  <a:lnTo>
                    <a:pt x="420" y="290"/>
                  </a:lnTo>
                  <a:lnTo>
                    <a:pt x="420" y="289"/>
                  </a:lnTo>
                  <a:lnTo>
                    <a:pt x="420" y="288"/>
                  </a:lnTo>
                  <a:lnTo>
                    <a:pt x="419" y="288"/>
                  </a:lnTo>
                  <a:lnTo>
                    <a:pt x="418" y="289"/>
                  </a:lnTo>
                  <a:lnTo>
                    <a:pt x="415" y="289"/>
                  </a:lnTo>
                  <a:lnTo>
                    <a:pt x="415" y="290"/>
                  </a:lnTo>
                  <a:lnTo>
                    <a:pt x="414" y="290"/>
                  </a:lnTo>
                  <a:lnTo>
                    <a:pt x="413" y="290"/>
                  </a:lnTo>
                  <a:lnTo>
                    <a:pt x="413" y="289"/>
                  </a:lnTo>
                  <a:lnTo>
                    <a:pt x="412" y="289"/>
                  </a:lnTo>
                  <a:lnTo>
                    <a:pt x="412" y="288"/>
                  </a:lnTo>
                  <a:lnTo>
                    <a:pt x="412" y="287"/>
                  </a:lnTo>
                  <a:lnTo>
                    <a:pt x="412" y="286"/>
                  </a:lnTo>
                  <a:lnTo>
                    <a:pt x="413" y="284"/>
                  </a:lnTo>
                  <a:lnTo>
                    <a:pt x="413" y="283"/>
                  </a:lnTo>
                  <a:lnTo>
                    <a:pt x="413" y="282"/>
                  </a:lnTo>
                  <a:lnTo>
                    <a:pt x="412" y="279"/>
                  </a:lnTo>
                  <a:lnTo>
                    <a:pt x="412" y="282"/>
                  </a:lnTo>
                  <a:lnTo>
                    <a:pt x="410" y="279"/>
                  </a:lnTo>
                  <a:lnTo>
                    <a:pt x="409" y="278"/>
                  </a:lnTo>
                  <a:lnTo>
                    <a:pt x="407" y="275"/>
                  </a:lnTo>
                  <a:lnTo>
                    <a:pt x="407" y="274"/>
                  </a:lnTo>
                  <a:lnTo>
                    <a:pt x="404" y="274"/>
                  </a:lnTo>
                  <a:lnTo>
                    <a:pt x="403" y="276"/>
                  </a:lnTo>
                  <a:lnTo>
                    <a:pt x="400" y="276"/>
                  </a:lnTo>
                  <a:lnTo>
                    <a:pt x="400" y="277"/>
                  </a:lnTo>
                  <a:lnTo>
                    <a:pt x="398" y="277"/>
                  </a:lnTo>
                  <a:lnTo>
                    <a:pt x="398" y="278"/>
                  </a:lnTo>
                  <a:lnTo>
                    <a:pt x="398" y="279"/>
                  </a:lnTo>
                  <a:lnTo>
                    <a:pt x="398" y="282"/>
                  </a:lnTo>
                  <a:lnTo>
                    <a:pt x="398" y="283"/>
                  </a:lnTo>
                  <a:lnTo>
                    <a:pt x="397" y="285"/>
                  </a:lnTo>
                  <a:lnTo>
                    <a:pt x="397" y="286"/>
                  </a:lnTo>
                  <a:lnTo>
                    <a:pt x="396" y="286"/>
                  </a:lnTo>
                  <a:lnTo>
                    <a:pt x="396" y="285"/>
                  </a:lnTo>
                  <a:lnTo>
                    <a:pt x="396" y="284"/>
                  </a:lnTo>
                  <a:lnTo>
                    <a:pt x="397" y="283"/>
                  </a:lnTo>
                  <a:lnTo>
                    <a:pt x="396" y="282"/>
                  </a:lnTo>
                  <a:lnTo>
                    <a:pt x="395" y="283"/>
                  </a:lnTo>
                  <a:lnTo>
                    <a:pt x="395" y="282"/>
                  </a:lnTo>
                  <a:lnTo>
                    <a:pt x="396" y="279"/>
                  </a:lnTo>
                  <a:lnTo>
                    <a:pt x="396" y="277"/>
                  </a:lnTo>
                  <a:lnTo>
                    <a:pt x="396" y="276"/>
                  </a:lnTo>
                  <a:lnTo>
                    <a:pt x="396" y="275"/>
                  </a:lnTo>
                  <a:lnTo>
                    <a:pt x="396" y="274"/>
                  </a:lnTo>
                  <a:lnTo>
                    <a:pt x="396" y="273"/>
                  </a:lnTo>
                  <a:lnTo>
                    <a:pt x="395" y="273"/>
                  </a:lnTo>
                  <a:lnTo>
                    <a:pt x="395" y="272"/>
                  </a:lnTo>
                  <a:lnTo>
                    <a:pt x="395" y="271"/>
                  </a:lnTo>
                  <a:lnTo>
                    <a:pt x="394" y="270"/>
                  </a:lnTo>
                  <a:lnTo>
                    <a:pt x="394" y="269"/>
                  </a:lnTo>
                  <a:lnTo>
                    <a:pt x="393" y="267"/>
                  </a:lnTo>
                  <a:lnTo>
                    <a:pt x="394" y="267"/>
                  </a:lnTo>
                  <a:lnTo>
                    <a:pt x="394" y="266"/>
                  </a:lnTo>
                  <a:lnTo>
                    <a:pt x="393" y="266"/>
                  </a:lnTo>
                  <a:lnTo>
                    <a:pt x="392" y="263"/>
                  </a:lnTo>
                  <a:lnTo>
                    <a:pt x="390" y="262"/>
                  </a:lnTo>
                  <a:lnTo>
                    <a:pt x="385" y="260"/>
                  </a:lnTo>
                  <a:lnTo>
                    <a:pt x="385" y="259"/>
                  </a:lnTo>
                  <a:lnTo>
                    <a:pt x="380" y="260"/>
                  </a:lnTo>
                  <a:lnTo>
                    <a:pt x="375" y="261"/>
                  </a:lnTo>
                  <a:lnTo>
                    <a:pt x="370" y="262"/>
                  </a:lnTo>
                  <a:lnTo>
                    <a:pt x="368" y="260"/>
                  </a:lnTo>
                  <a:lnTo>
                    <a:pt x="367" y="261"/>
                  </a:lnTo>
                  <a:lnTo>
                    <a:pt x="367" y="262"/>
                  </a:lnTo>
                  <a:lnTo>
                    <a:pt x="368" y="262"/>
                  </a:lnTo>
                  <a:lnTo>
                    <a:pt x="368" y="263"/>
                  </a:lnTo>
                  <a:lnTo>
                    <a:pt x="367" y="264"/>
                  </a:lnTo>
                  <a:lnTo>
                    <a:pt x="367" y="266"/>
                  </a:lnTo>
                  <a:lnTo>
                    <a:pt x="366" y="266"/>
                  </a:lnTo>
                  <a:lnTo>
                    <a:pt x="366" y="269"/>
                  </a:lnTo>
                  <a:lnTo>
                    <a:pt x="366" y="270"/>
                  </a:lnTo>
                  <a:lnTo>
                    <a:pt x="366" y="271"/>
                  </a:lnTo>
                  <a:lnTo>
                    <a:pt x="366" y="273"/>
                  </a:lnTo>
                  <a:lnTo>
                    <a:pt x="366" y="274"/>
                  </a:lnTo>
                  <a:lnTo>
                    <a:pt x="366" y="275"/>
                  </a:lnTo>
                  <a:lnTo>
                    <a:pt x="366" y="276"/>
                  </a:lnTo>
                  <a:lnTo>
                    <a:pt x="366" y="277"/>
                  </a:lnTo>
                  <a:lnTo>
                    <a:pt x="368" y="277"/>
                  </a:lnTo>
                  <a:lnTo>
                    <a:pt x="373" y="276"/>
                  </a:lnTo>
                  <a:close/>
                  <a:moveTo>
                    <a:pt x="387" y="293"/>
                  </a:moveTo>
                  <a:lnTo>
                    <a:pt x="387" y="292"/>
                  </a:lnTo>
                  <a:lnTo>
                    <a:pt x="385" y="292"/>
                  </a:lnTo>
                  <a:lnTo>
                    <a:pt x="387" y="293"/>
                  </a:lnTo>
                  <a:close/>
                  <a:moveTo>
                    <a:pt x="423" y="222"/>
                  </a:moveTo>
                  <a:lnTo>
                    <a:pt x="423" y="224"/>
                  </a:lnTo>
                  <a:lnTo>
                    <a:pt x="423" y="225"/>
                  </a:lnTo>
                  <a:lnTo>
                    <a:pt x="423" y="226"/>
                  </a:lnTo>
                  <a:lnTo>
                    <a:pt x="423" y="227"/>
                  </a:lnTo>
                  <a:lnTo>
                    <a:pt x="423" y="228"/>
                  </a:lnTo>
                  <a:lnTo>
                    <a:pt x="423" y="229"/>
                  </a:lnTo>
                  <a:lnTo>
                    <a:pt x="424" y="229"/>
                  </a:lnTo>
                  <a:lnTo>
                    <a:pt x="427" y="229"/>
                  </a:lnTo>
                  <a:lnTo>
                    <a:pt x="427" y="228"/>
                  </a:lnTo>
                  <a:lnTo>
                    <a:pt x="428" y="228"/>
                  </a:lnTo>
                  <a:lnTo>
                    <a:pt x="430" y="231"/>
                  </a:lnTo>
                  <a:lnTo>
                    <a:pt x="430" y="232"/>
                  </a:lnTo>
                  <a:lnTo>
                    <a:pt x="430" y="233"/>
                  </a:lnTo>
                  <a:lnTo>
                    <a:pt x="430" y="236"/>
                  </a:lnTo>
                  <a:lnTo>
                    <a:pt x="430" y="237"/>
                  </a:lnTo>
                  <a:lnTo>
                    <a:pt x="435" y="239"/>
                  </a:lnTo>
                  <a:lnTo>
                    <a:pt x="436" y="239"/>
                  </a:lnTo>
                  <a:lnTo>
                    <a:pt x="436" y="240"/>
                  </a:lnTo>
                  <a:lnTo>
                    <a:pt x="436" y="241"/>
                  </a:lnTo>
                  <a:lnTo>
                    <a:pt x="437" y="241"/>
                  </a:lnTo>
                  <a:lnTo>
                    <a:pt x="437" y="239"/>
                  </a:lnTo>
                  <a:lnTo>
                    <a:pt x="437" y="238"/>
                  </a:lnTo>
                  <a:lnTo>
                    <a:pt x="437" y="237"/>
                  </a:lnTo>
                  <a:lnTo>
                    <a:pt x="438" y="237"/>
                  </a:lnTo>
                  <a:lnTo>
                    <a:pt x="438" y="236"/>
                  </a:lnTo>
                  <a:lnTo>
                    <a:pt x="438" y="233"/>
                  </a:lnTo>
                  <a:lnTo>
                    <a:pt x="438" y="232"/>
                  </a:lnTo>
                  <a:lnTo>
                    <a:pt x="438" y="231"/>
                  </a:lnTo>
                  <a:lnTo>
                    <a:pt x="438" y="230"/>
                  </a:lnTo>
                  <a:lnTo>
                    <a:pt x="437" y="229"/>
                  </a:lnTo>
                  <a:lnTo>
                    <a:pt x="437" y="228"/>
                  </a:lnTo>
                  <a:lnTo>
                    <a:pt x="437" y="227"/>
                  </a:lnTo>
                  <a:lnTo>
                    <a:pt x="437" y="226"/>
                  </a:lnTo>
                  <a:lnTo>
                    <a:pt x="437" y="225"/>
                  </a:lnTo>
                  <a:lnTo>
                    <a:pt x="437" y="224"/>
                  </a:lnTo>
                  <a:lnTo>
                    <a:pt x="437" y="222"/>
                  </a:lnTo>
                  <a:lnTo>
                    <a:pt x="437" y="221"/>
                  </a:lnTo>
                  <a:lnTo>
                    <a:pt x="436" y="220"/>
                  </a:lnTo>
                  <a:lnTo>
                    <a:pt x="436" y="218"/>
                  </a:lnTo>
                  <a:lnTo>
                    <a:pt x="436" y="217"/>
                  </a:lnTo>
                  <a:lnTo>
                    <a:pt x="435" y="216"/>
                  </a:lnTo>
                  <a:lnTo>
                    <a:pt x="434" y="215"/>
                  </a:lnTo>
                  <a:lnTo>
                    <a:pt x="434" y="214"/>
                  </a:lnTo>
                  <a:lnTo>
                    <a:pt x="429" y="215"/>
                  </a:lnTo>
                  <a:lnTo>
                    <a:pt x="428" y="214"/>
                  </a:lnTo>
                  <a:lnTo>
                    <a:pt x="426" y="213"/>
                  </a:lnTo>
                  <a:lnTo>
                    <a:pt x="424" y="216"/>
                  </a:lnTo>
                  <a:lnTo>
                    <a:pt x="423" y="217"/>
                  </a:lnTo>
                  <a:lnTo>
                    <a:pt x="423" y="218"/>
                  </a:lnTo>
                  <a:lnTo>
                    <a:pt x="423" y="220"/>
                  </a:lnTo>
                  <a:lnTo>
                    <a:pt x="421" y="220"/>
                  </a:lnTo>
                  <a:lnTo>
                    <a:pt x="423" y="221"/>
                  </a:lnTo>
                  <a:lnTo>
                    <a:pt x="423" y="222"/>
                  </a:lnTo>
                  <a:close/>
                  <a:moveTo>
                    <a:pt x="458" y="218"/>
                  </a:moveTo>
                  <a:lnTo>
                    <a:pt x="457" y="217"/>
                  </a:lnTo>
                  <a:lnTo>
                    <a:pt x="457" y="216"/>
                  </a:lnTo>
                  <a:lnTo>
                    <a:pt x="457" y="215"/>
                  </a:lnTo>
                  <a:lnTo>
                    <a:pt x="457" y="214"/>
                  </a:lnTo>
                  <a:lnTo>
                    <a:pt x="458" y="214"/>
                  </a:lnTo>
                  <a:lnTo>
                    <a:pt x="458" y="213"/>
                  </a:lnTo>
                  <a:lnTo>
                    <a:pt x="461" y="214"/>
                  </a:lnTo>
                  <a:lnTo>
                    <a:pt x="465" y="217"/>
                  </a:lnTo>
                  <a:lnTo>
                    <a:pt x="469" y="218"/>
                  </a:lnTo>
                  <a:lnTo>
                    <a:pt x="469" y="220"/>
                  </a:lnTo>
                  <a:lnTo>
                    <a:pt x="471" y="220"/>
                  </a:lnTo>
                  <a:lnTo>
                    <a:pt x="473" y="220"/>
                  </a:lnTo>
                  <a:lnTo>
                    <a:pt x="475" y="220"/>
                  </a:lnTo>
                  <a:lnTo>
                    <a:pt x="476" y="220"/>
                  </a:lnTo>
                  <a:lnTo>
                    <a:pt x="482" y="224"/>
                  </a:lnTo>
                  <a:lnTo>
                    <a:pt x="482" y="222"/>
                  </a:lnTo>
                  <a:lnTo>
                    <a:pt x="482" y="221"/>
                  </a:lnTo>
                  <a:lnTo>
                    <a:pt x="481" y="221"/>
                  </a:lnTo>
                  <a:lnTo>
                    <a:pt x="481" y="220"/>
                  </a:lnTo>
                  <a:lnTo>
                    <a:pt x="480" y="218"/>
                  </a:lnTo>
                  <a:lnTo>
                    <a:pt x="478" y="217"/>
                  </a:lnTo>
                  <a:lnTo>
                    <a:pt x="478" y="216"/>
                  </a:lnTo>
                  <a:lnTo>
                    <a:pt x="481" y="213"/>
                  </a:lnTo>
                  <a:lnTo>
                    <a:pt x="485" y="212"/>
                  </a:lnTo>
                  <a:lnTo>
                    <a:pt x="485" y="210"/>
                  </a:lnTo>
                  <a:lnTo>
                    <a:pt x="481" y="209"/>
                  </a:lnTo>
                  <a:lnTo>
                    <a:pt x="481" y="208"/>
                  </a:lnTo>
                  <a:lnTo>
                    <a:pt x="480" y="209"/>
                  </a:lnTo>
                  <a:lnTo>
                    <a:pt x="480" y="210"/>
                  </a:lnTo>
                  <a:lnTo>
                    <a:pt x="475" y="214"/>
                  </a:lnTo>
                  <a:lnTo>
                    <a:pt x="471" y="215"/>
                  </a:lnTo>
                  <a:lnTo>
                    <a:pt x="469" y="212"/>
                  </a:lnTo>
                  <a:lnTo>
                    <a:pt x="469" y="210"/>
                  </a:lnTo>
                  <a:lnTo>
                    <a:pt x="470" y="209"/>
                  </a:lnTo>
                  <a:lnTo>
                    <a:pt x="472" y="209"/>
                  </a:lnTo>
                  <a:lnTo>
                    <a:pt x="473" y="208"/>
                  </a:lnTo>
                  <a:lnTo>
                    <a:pt x="473" y="207"/>
                  </a:lnTo>
                  <a:lnTo>
                    <a:pt x="472" y="207"/>
                  </a:lnTo>
                  <a:lnTo>
                    <a:pt x="472" y="208"/>
                  </a:lnTo>
                  <a:lnTo>
                    <a:pt x="470" y="208"/>
                  </a:lnTo>
                  <a:lnTo>
                    <a:pt x="470" y="207"/>
                  </a:lnTo>
                  <a:lnTo>
                    <a:pt x="466" y="210"/>
                  </a:lnTo>
                  <a:lnTo>
                    <a:pt x="465" y="210"/>
                  </a:lnTo>
                  <a:lnTo>
                    <a:pt x="461" y="207"/>
                  </a:lnTo>
                  <a:lnTo>
                    <a:pt x="459" y="206"/>
                  </a:lnTo>
                  <a:lnTo>
                    <a:pt x="460" y="203"/>
                  </a:lnTo>
                  <a:lnTo>
                    <a:pt x="460" y="202"/>
                  </a:lnTo>
                  <a:lnTo>
                    <a:pt x="459" y="202"/>
                  </a:lnTo>
                  <a:lnTo>
                    <a:pt x="458" y="201"/>
                  </a:lnTo>
                  <a:lnTo>
                    <a:pt x="459" y="199"/>
                  </a:lnTo>
                  <a:lnTo>
                    <a:pt x="460" y="201"/>
                  </a:lnTo>
                  <a:lnTo>
                    <a:pt x="461" y="202"/>
                  </a:lnTo>
                  <a:lnTo>
                    <a:pt x="463" y="202"/>
                  </a:lnTo>
                  <a:lnTo>
                    <a:pt x="463" y="201"/>
                  </a:lnTo>
                  <a:lnTo>
                    <a:pt x="463" y="199"/>
                  </a:lnTo>
                  <a:lnTo>
                    <a:pt x="464" y="198"/>
                  </a:lnTo>
                  <a:lnTo>
                    <a:pt x="466" y="198"/>
                  </a:lnTo>
                  <a:lnTo>
                    <a:pt x="467" y="199"/>
                  </a:lnTo>
                  <a:lnTo>
                    <a:pt x="469" y="199"/>
                  </a:lnTo>
                  <a:lnTo>
                    <a:pt x="470" y="201"/>
                  </a:lnTo>
                  <a:lnTo>
                    <a:pt x="471" y="201"/>
                  </a:lnTo>
                  <a:lnTo>
                    <a:pt x="471" y="199"/>
                  </a:lnTo>
                  <a:lnTo>
                    <a:pt x="471" y="198"/>
                  </a:lnTo>
                  <a:lnTo>
                    <a:pt x="470" y="198"/>
                  </a:lnTo>
                  <a:lnTo>
                    <a:pt x="469" y="197"/>
                  </a:lnTo>
                  <a:lnTo>
                    <a:pt x="467" y="195"/>
                  </a:lnTo>
                  <a:lnTo>
                    <a:pt x="465" y="193"/>
                  </a:lnTo>
                  <a:lnTo>
                    <a:pt x="464" y="192"/>
                  </a:lnTo>
                  <a:lnTo>
                    <a:pt x="465" y="192"/>
                  </a:lnTo>
                  <a:lnTo>
                    <a:pt x="466" y="191"/>
                  </a:lnTo>
                  <a:lnTo>
                    <a:pt x="466" y="189"/>
                  </a:lnTo>
                  <a:lnTo>
                    <a:pt x="465" y="187"/>
                  </a:lnTo>
                  <a:lnTo>
                    <a:pt x="465" y="186"/>
                  </a:lnTo>
                  <a:lnTo>
                    <a:pt x="469" y="185"/>
                  </a:lnTo>
                  <a:lnTo>
                    <a:pt x="472" y="185"/>
                  </a:lnTo>
                  <a:lnTo>
                    <a:pt x="474" y="185"/>
                  </a:lnTo>
                  <a:lnTo>
                    <a:pt x="475" y="185"/>
                  </a:lnTo>
                  <a:lnTo>
                    <a:pt x="478" y="186"/>
                  </a:lnTo>
                  <a:lnTo>
                    <a:pt x="481" y="187"/>
                  </a:lnTo>
                  <a:lnTo>
                    <a:pt x="483" y="187"/>
                  </a:lnTo>
                  <a:lnTo>
                    <a:pt x="485" y="189"/>
                  </a:lnTo>
                  <a:lnTo>
                    <a:pt x="486" y="187"/>
                  </a:lnTo>
                  <a:lnTo>
                    <a:pt x="486" y="189"/>
                  </a:lnTo>
                  <a:lnTo>
                    <a:pt x="486" y="191"/>
                  </a:lnTo>
                  <a:lnTo>
                    <a:pt x="487" y="191"/>
                  </a:lnTo>
                  <a:lnTo>
                    <a:pt x="488" y="191"/>
                  </a:lnTo>
                  <a:lnTo>
                    <a:pt x="488" y="189"/>
                  </a:lnTo>
                  <a:lnTo>
                    <a:pt x="486" y="185"/>
                  </a:lnTo>
                  <a:lnTo>
                    <a:pt x="482" y="184"/>
                  </a:lnTo>
                  <a:lnTo>
                    <a:pt x="481" y="185"/>
                  </a:lnTo>
                  <a:lnTo>
                    <a:pt x="481" y="184"/>
                  </a:lnTo>
                  <a:lnTo>
                    <a:pt x="481" y="183"/>
                  </a:lnTo>
                  <a:lnTo>
                    <a:pt x="480" y="183"/>
                  </a:lnTo>
                  <a:lnTo>
                    <a:pt x="480" y="182"/>
                  </a:lnTo>
                  <a:lnTo>
                    <a:pt x="480" y="181"/>
                  </a:lnTo>
                  <a:lnTo>
                    <a:pt x="480" y="180"/>
                  </a:lnTo>
                  <a:lnTo>
                    <a:pt x="483" y="179"/>
                  </a:lnTo>
                  <a:lnTo>
                    <a:pt x="485" y="179"/>
                  </a:lnTo>
                  <a:lnTo>
                    <a:pt x="485" y="178"/>
                  </a:lnTo>
                  <a:lnTo>
                    <a:pt x="483" y="178"/>
                  </a:lnTo>
                  <a:lnTo>
                    <a:pt x="483" y="176"/>
                  </a:lnTo>
                  <a:lnTo>
                    <a:pt x="482" y="176"/>
                  </a:lnTo>
                  <a:lnTo>
                    <a:pt x="481" y="178"/>
                  </a:lnTo>
                  <a:lnTo>
                    <a:pt x="480" y="178"/>
                  </a:lnTo>
                  <a:lnTo>
                    <a:pt x="475" y="175"/>
                  </a:lnTo>
                  <a:lnTo>
                    <a:pt x="475" y="173"/>
                  </a:lnTo>
                  <a:lnTo>
                    <a:pt x="476" y="172"/>
                  </a:lnTo>
                  <a:lnTo>
                    <a:pt x="476" y="171"/>
                  </a:lnTo>
                  <a:lnTo>
                    <a:pt x="474" y="172"/>
                  </a:lnTo>
                  <a:lnTo>
                    <a:pt x="471" y="172"/>
                  </a:lnTo>
                  <a:lnTo>
                    <a:pt x="470" y="171"/>
                  </a:lnTo>
                  <a:lnTo>
                    <a:pt x="470" y="170"/>
                  </a:lnTo>
                  <a:lnTo>
                    <a:pt x="471" y="169"/>
                  </a:lnTo>
                  <a:lnTo>
                    <a:pt x="473" y="168"/>
                  </a:lnTo>
                  <a:lnTo>
                    <a:pt x="474" y="167"/>
                  </a:lnTo>
                  <a:lnTo>
                    <a:pt x="471" y="167"/>
                  </a:lnTo>
                  <a:lnTo>
                    <a:pt x="471" y="166"/>
                  </a:lnTo>
                  <a:lnTo>
                    <a:pt x="472" y="163"/>
                  </a:lnTo>
                  <a:lnTo>
                    <a:pt x="473" y="162"/>
                  </a:lnTo>
                  <a:lnTo>
                    <a:pt x="473" y="158"/>
                  </a:lnTo>
                  <a:lnTo>
                    <a:pt x="473" y="157"/>
                  </a:lnTo>
                  <a:lnTo>
                    <a:pt x="475" y="157"/>
                  </a:lnTo>
                  <a:lnTo>
                    <a:pt x="476" y="155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2" y="158"/>
                  </a:lnTo>
                  <a:lnTo>
                    <a:pt x="481" y="160"/>
                  </a:lnTo>
                  <a:lnTo>
                    <a:pt x="481" y="161"/>
                  </a:lnTo>
                  <a:lnTo>
                    <a:pt x="482" y="162"/>
                  </a:lnTo>
                  <a:lnTo>
                    <a:pt x="482" y="161"/>
                  </a:lnTo>
                  <a:lnTo>
                    <a:pt x="483" y="161"/>
                  </a:lnTo>
                  <a:lnTo>
                    <a:pt x="483" y="160"/>
                  </a:lnTo>
                  <a:lnTo>
                    <a:pt x="483" y="158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5" y="158"/>
                  </a:lnTo>
                  <a:lnTo>
                    <a:pt x="485" y="157"/>
                  </a:lnTo>
                  <a:lnTo>
                    <a:pt x="486" y="158"/>
                  </a:lnTo>
                  <a:lnTo>
                    <a:pt x="486" y="157"/>
                  </a:lnTo>
                  <a:lnTo>
                    <a:pt x="485" y="156"/>
                  </a:lnTo>
                  <a:lnTo>
                    <a:pt x="486" y="156"/>
                  </a:lnTo>
                  <a:lnTo>
                    <a:pt x="484" y="155"/>
                  </a:lnTo>
                  <a:lnTo>
                    <a:pt x="484" y="153"/>
                  </a:lnTo>
                  <a:lnTo>
                    <a:pt x="483" y="153"/>
                  </a:lnTo>
                  <a:lnTo>
                    <a:pt x="483" y="152"/>
                  </a:lnTo>
                  <a:lnTo>
                    <a:pt x="483" y="151"/>
                  </a:lnTo>
                  <a:lnTo>
                    <a:pt x="484" y="152"/>
                  </a:lnTo>
                  <a:lnTo>
                    <a:pt x="487" y="152"/>
                  </a:lnTo>
                  <a:lnTo>
                    <a:pt x="490" y="155"/>
                  </a:lnTo>
                  <a:lnTo>
                    <a:pt x="490" y="153"/>
                  </a:lnTo>
                  <a:lnTo>
                    <a:pt x="494" y="153"/>
                  </a:lnTo>
                  <a:lnTo>
                    <a:pt x="495" y="152"/>
                  </a:lnTo>
                  <a:lnTo>
                    <a:pt x="495" y="151"/>
                  </a:lnTo>
                  <a:lnTo>
                    <a:pt x="495" y="150"/>
                  </a:lnTo>
                  <a:lnTo>
                    <a:pt x="495" y="149"/>
                  </a:lnTo>
                  <a:lnTo>
                    <a:pt x="496" y="149"/>
                  </a:lnTo>
                  <a:lnTo>
                    <a:pt x="495" y="148"/>
                  </a:lnTo>
                  <a:lnTo>
                    <a:pt x="495" y="147"/>
                  </a:lnTo>
                  <a:lnTo>
                    <a:pt x="494" y="147"/>
                  </a:lnTo>
                  <a:lnTo>
                    <a:pt x="494" y="146"/>
                  </a:lnTo>
                  <a:lnTo>
                    <a:pt x="495" y="146"/>
                  </a:lnTo>
                  <a:lnTo>
                    <a:pt x="489" y="145"/>
                  </a:lnTo>
                  <a:lnTo>
                    <a:pt x="488" y="146"/>
                  </a:lnTo>
                  <a:lnTo>
                    <a:pt x="486" y="146"/>
                  </a:lnTo>
                  <a:lnTo>
                    <a:pt x="484" y="145"/>
                  </a:lnTo>
                  <a:lnTo>
                    <a:pt x="483" y="142"/>
                  </a:lnTo>
                  <a:lnTo>
                    <a:pt x="482" y="141"/>
                  </a:lnTo>
                  <a:lnTo>
                    <a:pt x="482" y="140"/>
                  </a:lnTo>
                  <a:lnTo>
                    <a:pt x="482" y="139"/>
                  </a:lnTo>
                  <a:lnTo>
                    <a:pt x="483" y="138"/>
                  </a:lnTo>
                  <a:lnTo>
                    <a:pt x="484" y="137"/>
                  </a:lnTo>
                  <a:lnTo>
                    <a:pt x="483" y="137"/>
                  </a:lnTo>
                  <a:lnTo>
                    <a:pt x="483" y="136"/>
                  </a:lnTo>
                  <a:lnTo>
                    <a:pt x="484" y="135"/>
                  </a:lnTo>
                  <a:lnTo>
                    <a:pt x="486" y="135"/>
                  </a:lnTo>
                  <a:lnTo>
                    <a:pt x="489" y="137"/>
                  </a:lnTo>
                  <a:lnTo>
                    <a:pt x="489" y="138"/>
                  </a:lnTo>
                  <a:lnTo>
                    <a:pt x="490" y="138"/>
                  </a:lnTo>
                  <a:lnTo>
                    <a:pt x="490" y="137"/>
                  </a:lnTo>
                  <a:lnTo>
                    <a:pt x="490" y="136"/>
                  </a:lnTo>
                  <a:lnTo>
                    <a:pt x="490" y="135"/>
                  </a:lnTo>
                  <a:lnTo>
                    <a:pt x="489" y="134"/>
                  </a:lnTo>
                  <a:lnTo>
                    <a:pt x="490" y="134"/>
                  </a:lnTo>
                  <a:lnTo>
                    <a:pt x="494" y="135"/>
                  </a:lnTo>
                  <a:lnTo>
                    <a:pt x="496" y="136"/>
                  </a:lnTo>
                  <a:lnTo>
                    <a:pt x="498" y="138"/>
                  </a:lnTo>
                  <a:lnTo>
                    <a:pt x="499" y="139"/>
                  </a:lnTo>
                  <a:lnTo>
                    <a:pt x="501" y="140"/>
                  </a:lnTo>
                  <a:lnTo>
                    <a:pt x="503" y="141"/>
                  </a:lnTo>
                  <a:lnTo>
                    <a:pt x="504" y="141"/>
                  </a:lnTo>
                  <a:lnTo>
                    <a:pt x="509" y="149"/>
                  </a:lnTo>
                  <a:lnTo>
                    <a:pt x="509" y="150"/>
                  </a:lnTo>
                  <a:lnTo>
                    <a:pt x="507" y="151"/>
                  </a:lnTo>
                  <a:lnTo>
                    <a:pt x="509" y="152"/>
                  </a:lnTo>
                  <a:lnTo>
                    <a:pt x="509" y="153"/>
                  </a:lnTo>
                  <a:lnTo>
                    <a:pt x="507" y="153"/>
                  </a:lnTo>
                  <a:lnTo>
                    <a:pt x="507" y="155"/>
                  </a:lnTo>
                  <a:lnTo>
                    <a:pt x="510" y="157"/>
                  </a:lnTo>
                  <a:lnTo>
                    <a:pt x="511" y="161"/>
                  </a:lnTo>
                  <a:lnTo>
                    <a:pt x="511" y="162"/>
                  </a:lnTo>
                  <a:lnTo>
                    <a:pt x="511" y="163"/>
                  </a:lnTo>
                  <a:lnTo>
                    <a:pt x="512" y="164"/>
                  </a:lnTo>
                  <a:lnTo>
                    <a:pt x="512" y="166"/>
                  </a:lnTo>
                  <a:lnTo>
                    <a:pt x="514" y="166"/>
                  </a:lnTo>
                  <a:lnTo>
                    <a:pt x="514" y="167"/>
                  </a:lnTo>
                  <a:lnTo>
                    <a:pt x="515" y="170"/>
                  </a:lnTo>
                  <a:lnTo>
                    <a:pt x="515" y="171"/>
                  </a:lnTo>
                  <a:lnTo>
                    <a:pt x="516" y="171"/>
                  </a:lnTo>
                  <a:lnTo>
                    <a:pt x="516" y="172"/>
                  </a:lnTo>
                  <a:lnTo>
                    <a:pt x="516" y="173"/>
                  </a:lnTo>
                  <a:lnTo>
                    <a:pt x="516" y="175"/>
                  </a:lnTo>
                  <a:lnTo>
                    <a:pt x="516" y="176"/>
                  </a:lnTo>
                  <a:lnTo>
                    <a:pt x="519" y="179"/>
                  </a:lnTo>
                  <a:lnTo>
                    <a:pt x="520" y="182"/>
                  </a:lnTo>
                  <a:lnTo>
                    <a:pt x="520" y="183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19" y="187"/>
                  </a:lnTo>
                  <a:lnTo>
                    <a:pt x="520" y="187"/>
                  </a:lnTo>
                  <a:lnTo>
                    <a:pt x="520" y="186"/>
                  </a:lnTo>
                  <a:lnTo>
                    <a:pt x="521" y="187"/>
                  </a:lnTo>
                  <a:lnTo>
                    <a:pt x="528" y="189"/>
                  </a:lnTo>
                  <a:lnTo>
                    <a:pt x="528" y="191"/>
                  </a:lnTo>
                  <a:lnTo>
                    <a:pt x="528" y="192"/>
                  </a:lnTo>
                  <a:lnTo>
                    <a:pt x="529" y="192"/>
                  </a:lnTo>
                  <a:lnTo>
                    <a:pt x="530" y="194"/>
                  </a:lnTo>
                  <a:lnTo>
                    <a:pt x="530" y="193"/>
                  </a:lnTo>
                  <a:lnTo>
                    <a:pt x="529" y="191"/>
                  </a:lnTo>
                  <a:lnTo>
                    <a:pt x="530" y="189"/>
                  </a:lnTo>
                  <a:lnTo>
                    <a:pt x="531" y="191"/>
                  </a:lnTo>
                  <a:lnTo>
                    <a:pt x="531" y="189"/>
                  </a:lnTo>
                  <a:lnTo>
                    <a:pt x="534" y="189"/>
                  </a:lnTo>
                  <a:lnTo>
                    <a:pt x="537" y="194"/>
                  </a:lnTo>
                  <a:lnTo>
                    <a:pt x="537" y="195"/>
                  </a:lnTo>
                  <a:lnTo>
                    <a:pt x="535" y="195"/>
                  </a:lnTo>
                  <a:lnTo>
                    <a:pt x="534" y="197"/>
                  </a:lnTo>
                  <a:lnTo>
                    <a:pt x="535" y="198"/>
                  </a:lnTo>
                  <a:lnTo>
                    <a:pt x="535" y="197"/>
                  </a:lnTo>
                  <a:lnTo>
                    <a:pt x="537" y="197"/>
                  </a:lnTo>
                  <a:lnTo>
                    <a:pt x="535" y="199"/>
                  </a:lnTo>
                  <a:lnTo>
                    <a:pt x="535" y="201"/>
                  </a:lnTo>
                  <a:lnTo>
                    <a:pt x="537" y="201"/>
                  </a:lnTo>
                  <a:lnTo>
                    <a:pt x="535" y="202"/>
                  </a:lnTo>
                  <a:lnTo>
                    <a:pt x="535" y="203"/>
                  </a:lnTo>
                  <a:lnTo>
                    <a:pt x="534" y="203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5" y="208"/>
                  </a:lnTo>
                  <a:lnTo>
                    <a:pt x="537" y="210"/>
                  </a:lnTo>
                  <a:lnTo>
                    <a:pt x="542" y="215"/>
                  </a:lnTo>
                  <a:lnTo>
                    <a:pt x="542" y="216"/>
                  </a:lnTo>
                  <a:lnTo>
                    <a:pt x="543" y="216"/>
                  </a:lnTo>
                  <a:lnTo>
                    <a:pt x="544" y="215"/>
                  </a:lnTo>
                  <a:lnTo>
                    <a:pt x="543" y="214"/>
                  </a:lnTo>
                  <a:lnTo>
                    <a:pt x="544" y="214"/>
                  </a:lnTo>
                  <a:lnTo>
                    <a:pt x="545" y="215"/>
                  </a:lnTo>
                  <a:lnTo>
                    <a:pt x="545" y="216"/>
                  </a:lnTo>
                  <a:lnTo>
                    <a:pt x="546" y="216"/>
                  </a:lnTo>
                  <a:lnTo>
                    <a:pt x="546" y="215"/>
                  </a:lnTo>
                  <a:lnTo>
                    <a:pt x="544" y="213"/>
                  </a:lnTo>
                  <a:lnTo>
                    <a:pt x="544" y="212"/>
                  </a:lnTo>
                  <a:lnTo>
                    <a:pt x="543" y="210"/>
                  </a:lnTo>
                  <a:lnTo>
                    <a:pt x="544" y="210"/>
                  </a:lnTo>
                  <a:lnTo>
                    <a:pt x="545" y="212"/>
                  </a:lnTo>
                  <a:lnTo>
                    <a:pt x="545" y="210"/>
                  </a:lnTo>
                  <a:lnTo>
                    <a:pt x="544" y="209"/>
                  </a:lnTo>
                  <a:lnTo>
                    <a:pt x="543" y="209"/>
                  </a:lnTo>
                  <a:lnTo>
                    <a:pt x="542" y="208"/>
                  </a:lnTo>
                  <a:lnTo>
                    <a:pt x="542" y="207"/>
                  </a:lnTo>
                  <a:lnTo>
                    <a:pt x="542" y="206"/>
                  </a:lnTo>
                  <a:lnTo>
                    <a:pt x="541" y="206"/>
                  </a:lnTo>
                  <a:lnTo>
                    <a:pt x="541" y="204"/>
                  </a:lnTo>
                  <a:lnTo>
                    <a:pt x="541" y="203"/>
                  </a:lnTo>
                  <a:lnTo>
                    <a:pt x="541" y="202"/>
                  </a:lnTo>
                  <a:lnTo>
                    <a:pt x="541" y="199"/>
                  </a:lnTo>
                  <a:lnTo>
                    <a:pt x="542" y="198"/>
                  </a:lnTo>
                  <a:lnTo>
                    <a:pt x="542" y="197"/>
                  </a:lnTo>
                  <a:lnTo>
                    <a:pt x="542" y="196"/>
                  </a:lnTo>
                  <a:lnTo>
                    <a:pt x="543" y="195"/>
                  </a:lnTo>
                  <a:lnTo>
                    <a:pt x="546" y="196"/>
                  </a:lnTo>
                  <a:lnTo>
                    <a:pt x="551" y="197"/>
                  </a:lnTo>
                  <a:lnTo>
                    <a:pt x="551" y="198"/>
                  </a:lnTo>
                  <a:lnTo>
                    <a:pt x="551" y="201"/>
                  </a:lnTo>
                  <a:lnTo>
                    <a:pt x="552" y="202"/>
                  </a:lnTo>
                  <a:lnTo>
                    <a:pt x="552" y="204"/>
                  </a:lnTo>
                  <a:lnTo>
                    <a:pt x="552" y="206"/>
                  </a:lnTo>
                  <a:lnTo>
                    <a:pt x="552" y="207"/>
                  </a:lnTo>
                  <a:lnTo>
                    <a:pt x="552" y="208"/>
                  </a:lnTo>
                  <a:lnTo>
                    <a:pt x="552" y="210"/>
                  </a:lnTo>
                  <a:lnTo>
                    <a:pt x="552" y="212"/>
                  </a:lnTo>
                  <a:lnTo>
                    <a:pt x="551" y="212"/>
                  </a:lnTo>
                  <a:lnTo>
                    <a:pt x="551" y="213"/>
                  </a:lnTo>
                  <a:lnTo>
                    <a:pt x="547" y="214"/>
                  </a:lnTo>
                  <a:lnTo>
                    <a:pt x="547" y="215"/>
                  </a:lnTo>
                  <a:lnTo>
                    <a:pt x="547" y="216"/>
                  </a:lnTo>
                  <a:lnTo>
                    <a:pt x="549" y="216"/>
                  </a:lnTo>
                  <a:lnTo>
                    <a:pt x="549" y="217"/>
                  </a:lnTo>
                  <a:lnTo>
                    <a:pt x="549" y="218"/>
                  </a:lnTo>
                  <a:lnTo>
                    <a:pt x="551" y="217"/>
                  </a:lnTo>
                  <a:lnTo>
                    <a:pt x="556" y="217"/>
                  </a:lnTo>
                  <a:lnTo>
                    <a:pt x="556" y="220"/>
                  </a:lnTo>
                  <a:lnTo>
                    <a:pt x="556" y="221"/>
                  </a:lnTo>
                  <a:lnTo>
                    <a:pt x="556" y="222"/>
                  </a:lnTo>
                  <a:lnTo>
                    <a:pt x="557" y="224"/>
                  </a:lnTo>
                  <a:lnTo>
                    <a:pt x="558" y="225"/>
                  </a:lnTo>
                  <a:lnTo>
                    <a:pt x="558" y="226"/>
                  </a:lnTo>
                  <a:lnTo>
                    <a:pt x="557" y="226"/>
                  </a:lnTo>
                  <a:lnTo>
                    <a:pt x="557" y="227"/>
                  </a:lnTo>
                  <a:lnTo>
                    <a:pt x="556" y="227"/>
                  </a:lnTo>
                  <a:lnTo>
                    <a:pt x="555" y="229"/>
                  </a:lnTo>
                  <a:lnTo>
                    <a:pt x="553" y="230"/>
                  </a:lnTo>
                  <a:lnTo>
                    <a:pt x="553" y="231"/>
                  </a:lnTo>
                  <a:lnTo>
                    <a:pt x="555" y="231"/>
                  </a:lnTo>
                  <a:lnTo>
                    <a:pt x="558" y="227"/>
                  </a:lnTo>
                  <a:lnTo>
                    <a:pt x="558" y="228"/>
                  </a:lnTo>
                  <a:lnTo>
                    <a:pt x="558" y="229"/>
                  </a:lnTo>
                  <a:lnTo>
                    <a:pt x="558" y="232"/>
                  </a:lnTo>
                  <a:lnTo>
                    <a:pt x="557" y="233"/>
                  </a:lnTo>
                  <a:lnTo>
                    <a:pt x="557" y="236"/>
                  </a:lnTo>
                  <a:lnTo>
                    <a:pt x="557" y="237"/>
                  </a:lnTo>
                  <a:lnTo>
                    <a:pt x="557" y="238"/>
                  </a:lnTo>
                  <a:lnTo>
                    <a:pt x="557" y="239"/>
                  </a:lnTo>
                  <a:lnTo>
                    <a:pt x="557" y="241"/>
                  </a:lnTo>
                  <a:lnTo>
                    <a:pt x="557" y="242"/>
                  </a:lnTo>
                  <a:lnTo>
                    <a:pt x="557" y="243"/>
                  </a:lnTo>
                  <a:lnTo>
                    <a:pt x="556" y="243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3" y="251"/>
                  </a:lnTo>
                  <a:lnTo>
                    <a:pt x="555" y="251"/>
                  </a:lnTo>
                  <a:lnTo>
                    <a:pt x="556" y="249"/>
                  </a:lnTo>
                  <a:lnTo>
                    <a:pt x="556" y="247"/>
                  </a:lnTo>
                  <a:lnTo>
                    <a:pt x="557" y="247"/>
                  </a:lnTo>
                  <a:lnTo>
                    <a:pt x="557" y="246"/>
                  </a:lnTo>
                  <a:lnTo>
                    <a:pt x="558" y="246"/>
                  </a:lnTo>
                  <a:lnTo>
                    <a:pt x="560" y="246"/>
                  </a:lnTo>
                  <a:lnTo>
                    <a:pt x="561" y="247"/>
                  </a:lnTo>
                  <a:lnTo>
                    <a:pt x="560" y="247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1" y="246"/>
                  </a:lnTo>
                  <a:lnTo>
                    <a:pt x="561" y="244"/>
                  </a:lnTo>
                  <a:lnTo>
                    <a:pt x="561" y="243"/>
                  </a:lnTo>
                  <a:lnTo>
                    <a:pt x="562" y="242"/>
                  </a:lnTo>
                  <a:lnTo>
                    <a:pt x="565" y="242"/>
                  </a:lnTo>
                  <a:lnTo>
                    <a:pt x="565" y="243"/>
                  </a:lnTo>
                  <a:lnTo>
                    <a:pt x="566" y="244"/>
                  </a:lnTo>
                  <a:lnTo>
                    <a:pt x="567" y="247"/>
                  </a:lnTo>
                  <a:lnTo>
                    <a:pt x="567" y="248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51"/>
                  </a:lnTo>
                  <a:lnTo>
                    <a:pt x="567" y="251"/>
                  </a:lnTo>
                  <a:lnTo>
                    <a:pt x="567" y="252"/>
                  </a:lnTo>
                  <a:lnTo>
                    <a:pt x="567" y="253"/>
                  </a:lnTo>
                  <a:lnTo>
                    <a:pt x="566" y="254"/>
                  </a:lnTo>
                  <a:lnTo>
                    <a:pt x="567" y="254"/>
                  </a:lnTo>
                  <a:lnTo>
                    <a:pt x="567" y="255"/>
                  </a:lnTo>
                  <a:lnTo>
                    <a:pt x="569" y="255"/>
                  </a:lnTo>
                  <a:lnTo>
                    <a:pt x="569" y="254"/>
                  </a:lnTo>
                  <a:lnTo>
                    <a:pt x="569" y="252"/>
                  </a:lnTo>
                  <a:lnTo>
                    <a:pt x="570" y="252"/>
                  </a:lnTo>
                  <a:lnTo>
                    <a:pt x="570" y="251"/>
                  </a:lnTo>
                  <a:lnTo>
                    <a:pt x="570" y="249"/>
                  </a:lnTo>
                  <a:lnTo>
                    <a:pt x="570" y="246"/>
                  </a:lnTo>
                  <a:lnTo>
                    <a:pt x="572" y="244"/>
                  </a:lnTo>
                  <a:lnTo>
                    <a:pt x="573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49"/>
                  </a:lnTo>
                  <a:lnTo>
                    <a:pt x="574" y="251"/>
                  </a:lnTo>
                  <a:lnTo>
                    <a:pt x="575" y="252"/>
                  </a:lnTo>
                  <a:lnTo>
                    <a:pt x="575" y="253"/>
                  </a:lnTo>
                  <a:lnTo>
                    <a:pt x="575" y="254"/>
                  </a:lnTo>
                  <a:lnTo>
                    <a:pt x="576" y="255"/>
                  </a:lnTo>
                  <a:lnTo>
                    <a:pt x="576" y="256"/>
                  </a:lnTo>
                  <a:lnTo>
                    <a:pt x="576" y="258"/>
                  </a:lnTo>
                  <a:lnTo>
                    <a:pt x="578" y="259"/>
                  </a:lnTo>
                  <a:lnTo>
                    <a:pt x="578" y="261"/>
                  </a:lnTo>
                  <a:lnTo>
                    <a:pt x="579" y="262"/>
                  </a:lnTo>
                  <a:lnTo>
                    <a:pt x="579" y="263"/>
                  </a:lnTo>
                  <a:lnTo>
                    <a:pt x="579" y="264"/>
                  </a:lnTo>
                  <a:lnTo>
                    <a:pt x="577" y="266"/>
                  </a:lnTo>
                  <a:lnTo>
                    <a:pt x="576" y="267"/>
                  </a:lnTo>
                  <a:lnTo>
                    <a:pt x="576" y="269"/>
                  </a:lnTo>
                  <a:lnTo>
                    <a:pt x="575" y="269"/>
                  </a:lnTo>
                  <a:lnTo>
                    <a:pt x="574" y="270"/>
                  </a:lnTo>
                  <a:lnTo>
                    <a:pt x="573" y="271"/>
                  </a:lnTo>
                  <a:lnTo>
                    <a:pt x="567" y="273"/>
                  </a:lnTo>
                  <a:lnTo>
                    <a:pt x="563" y="275"/>
                  </a:lnTo>
                  <a:lnTo>
                    <a:pt x="563" y="276"/>
                  </a:lnTo>
                  <a:lnTo>
                    <a:pt x="563" y="277"/>
                  </a:lnTo>
                  <a:lnTo>
                    <a:pt x="563" y="278"/>
                  </a:lnTo>
                  <a:lnTo>
                    <a:pt x="563" y="279"/>
                  </a:lnTo>
                  <a:lnTo>
                    <a:pt x="562" y="279"/>
                  </a:lnTo>
                  <a:lnTo>
                    <a:pt x="561" y="282"/>
                  </a:lnTo>
                  <a:lnTo>
                    <a:pt x="561" y="279"/>
                  </a:lnTo>
                  <a:lnTo>
                    <a:pt x="560" y="277"/>
                  </a:lnTo>
                  <a:lnTo>
                    <a:pt x="558" y="275"/>
                  </a:lnTo>
                  <a:lnTo>
                    <a:pt x="558" y="276"/>
                  </a:lnTo>
                  <a:lnTo>
                    <a:pt x="558" y="277"/>
                  </a:lnTo>
                  <a:lnTo>
                    <a:pt x="558" y="278"/>
                  </a:lnTo>
                  <a:lnTo>
                    <a:pt x="558" y="279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6"/>
                  </a:lnTo>
                  <a:lnTo>
                    <a:pt x="556" y="288"/>
                  </a:lnTo>
                  <a:lnTo>
                    <a:pt x="555" y="289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5"/>
                  </a:lnTo>
                  <a:lnTo>
                    <a:pt x="552" y="297"/>
                  </a:lnTo>
                  <a:lnTo>
                    <a:pt x="551" y="298"/>
                  </a:lnTo>
                  <a:lnTo>
                    <a:pt x="549" y="295"/>
                  </a:lnTo>
                  <a:lnTo>
                    <a:pt x="549" y="294"/>
                  </a:lnTo>
                  <a:lnTo>
                    <a:pt x="549" y="293"/>
                  </a:lnTo>
                  <a:lnTo>
                    <a:pt x="547" y="289"/>
                  </a:lnTo>
                  <a:lnTo>
                    <a:pt x="547" y="288"/>
                  </a:lnTo>
                  <a:lnTo>
                    <a:pt x="547" y="287"/>
                  </a:lnTo>
                  <a:lnTo>
                    <a:pt x="549" y="284"/>
                  </a:lnTo>
                  <a:lnTo>
                    <a:pt x="549" y="283"/>
                  </a:lnTo>
                  <a:lnTo>
                    <a:pt x="547" y="282"/>
                  </a:lnTo>
                  <a:lnTo>
                    <a:pt x="549" y="279"/>
                  </a:lnTo>
                  <a:lnTo>
                    <a:pt x="550" y="278"/>
                  </a:lnTo>
                  <a:lnTo>
                    <a:pt x="550" y="277"/>
                  </a:lnTo>
                  <a:lnTo>
                    <a:pt x="550" y="276"/>
                  </a:lnTo>
                  <a:lnTo>
                    <a:pt x="550" y="275"/>
                  </a:lnTo>
                  <a:lnTo>
                    <a:pt x="551" y="274"/>
                  </a:lnTo>
                  <a:lnTo>
                    <a:pt x="550" y="274"/>
                  </a:lnTo>
                  <a:lnTo>
                    <a:pt x="549" y="276"/>
                  </a:lnTo>
                  <a:lnTo>
                    <a:pt x="549" y="277"/>
                  </a:lnTo>
                  <a:lnTo>
                    <a:pt x="549" y="278"/>
                  </a:lnTo>
                  <a:lnTo>
                    <a:pt x="546" y="278"/>
                  </a:lnTo>
                  <a:lnTo>
                    <a:pt x="545" y="279"/>
                  </a:lnTo>
                  <a:lnTo>
                    <a:pt x="545" y="282"/>
                  </a:lnTo>
                  <a:lnTo>
                    <a:pt x="545" y="283"/>
                  </a:lnTo>
                  <a:lnTo>
                    <a:pt x="545" y="284"/>
                  </a:lnTo>
                  <a:lnTo>
                    <a:pt x="546" y="284"/>
                  </a:lnTo>
                  <a:lnTo>
                    <a:pt x="546" y="285"/>
                  </a:lnTo>
                  <a:lnTo>
                    <a:pt x="545" y="287"/>
                  </a:lnTo>
                  <a:lnTo>
                    <a:pt x="545" y="288"/>
                  </a:lnTo>
                  <a:lnTo>
                    <a:pt x="545" y="289"/>
                  </a:lnTo>
                  <a:lnTo>
                    <a:pt x="545" y="290"/>
                  </a:lnTo>
                  <a:lnTo>
                    <a:pt x="545" y="292"/>
                  </a:lnTo>
                  <a:lnTo>
                    <a:pt x="546" y="294"/>
                  </a:lnTo>
                  <a:lnTo>
                    <a:pt x="546" y="295"/>
                  </a:lnTo>
                  <a:lnTo>
                    <a:pt x="546" y="297"/>
                  </a:lnTo>
                  <a:lnTo>
                    <a:pt x="547" y="297"/>
                  </a:lnTo>
                  <a:lnTo>
                    <a:pt x="547" y="298"/>
                  </a:lnTo>
                  <a:lnTo>
                    <a:pt x="549" y="299"/>
                  </a:lnTo>
                  <a:lnTo>
                    <a:pt x="549" y="300"/>
                  </a:lnTo>
                  <a:lnTo>
                    <a:pt x="549" y="301"/>
                  </a:lnTo>
                  <a:lnTo>
                    <a:pt x="549" y="302"/>
                  </a:lnTo>
                  <a:lnTo>
                    <a:pt x="547" y="306"/>
                  </a:lnTo>
                  <a:lnTo>
                    <a:pt x="545" y="307"/>
                  </a:lnTo>
                  <a:lnTo>
                    <a:pt x="542" y="301"/>
                  </a:lnTo>
                  <a:lnTo>
                    <a:pt x="542" y="300"/>
                  </a:lnTo>
                  <a:lnTo>
                    <a:pt x="540" y="299"/>
                  </a:lnTo>
                  <a:lnTo>
                    <a:pt x="540" y="300"/>
                  </a:lnTo>
                  <a:lnTo>
                    <a:pt x="541" y="301"/>
                  </a:lnTo>
                  <a:lnTo>
                    <a:pt x="541" y="302"/>
                  </a:lnTo>
                  <a:lnTo>
                    <a:pt x="542" y="307"/>
                  </a:lnTo>
                  <a:lnTo>
                    <a:pt x="542" y="308"/>
                  </a:lnTo>
                  <a:lnTo>
                    <a:pt x="542" y="309"/>
                  </a:lnTo>
                  <a:lnTo>
                    <a:pt x="542" y="310"/>
                  </a:lnTo>
                  <a:lnTo>
                    <a:pt x="542" y="312"/>
                  </a:lnTo>
                  <a:lnTo>
                    <a:pt x="541" y="315"/>
                  </a:lnTo>
                  <a:lnTo>
                    <a:pt x="541" y="316"/>
                  </a:lnTo>
                  <a:lnTo>
                    <a:pt x="541" y="317"/>
                  </a:lnTo>
                  <a:lnTo>
                    <a:pt x="541" y="318"/>
                  </a:lnTo>
                  <a:lnTo>
                    <a:pt x="541" y="319"/>
                  </a:lnTo>
                  <a:lnTo>
                    <a:pt x="541" y="320"/>
                  </a:lnTo>
                  <a:lnTo>
                    <a:pt x="540" y="321"/>
                  </a:lnTo>
                  <a:lnTo>
                    <a:pt x="540" y="322"/>
                  </a:lnTo>
                  <a:lnTo>
                    <a:pt x="537" y="322"/>
                  </a:lnTo>
                  <a:lnTo>
                    <a:pt x="537" y="321"/>
                  </a:lnTo>
                  <a:lnTo>
                    <a:pt x="534" y="318"/>
                  </a:lnTo>
                  <a:lnTo>
                    <a:pt x="534" y="316"/>
                  </a:lnTo>
                  <a:lnTo>
                    <a:pt x="534" y="315"/>
                  </a:lnTo>
                  <a:lnTo>
                    <a:pt x="533" y="315"/>
                  </a:lnTo>
                  <a:lnTo>
                    <a:pt x="533" y="313"/>
                  </a:lnTo>
                  <a:lnTo>
                    <a:pt x="532" y="312"/>
                  </a:lnTo>
                  <a:lnTo>
                    <a:pt x="532" y="310"/>
                  </a:lnTo>
                  <a:lnTo>
                    <a:pt x="532" y="309"/>
                  </a:lnTo>
                  <a:lnTo>
                    <a:pt x="531" y="309"/>
                  </a:lnTo>
                  <a:lnTo>
                    <a:pt x="531" y="308"/>
                  </a:lnTo>
                  <a:lnTo>
                    <a:pt x="529" y="305"/>
                  </a:lnTo>
                  <a:lnTo>
                    <a:pt x="529" y="304"/>
                  </a:lnTo>
                  <a:lnTo>
                    <a:pt x="529" y="302"/>
                  </a:lnTo>
                  <a:lnTo>
                    <a:pt x="528" y="300"/>
                  </a:lnTo>
                  <a:lnTo>
                    <a:pt x="528" y="299"/>
                  </a:lnTo>
                  <a:lnTo>
                    <a:pt x="527" y="300"/>
                  </a:lnTo>
                  <a:lnTo>
                    <a:pt x="527" y="302"/>
                  </a:lnTo>
                  <a:lnTo>
                    <a:pt x="527" y="304"/>
                  </a:lnTo>
                  <a:lnTo>
                    <a:pt x="527" y="305"/>
                  </a:lnTo>
                  <a:lnTo>
                    <a:pt x="527" y="306"/>
                  </a:lnTo>
                  <a:lnTo>
                    <a:pt x="528" y="306"/>
                  </a:lnTo>
                  <a:lnTo>
                    <a:pt x="528" y="307"/>
                  </a:lnTo>
                  <a:lnTo>
                    <a:pt x="528" y="308"/>
                  </a:lnTo>
                  <a:lnTo>
                    <a:pt x="530" y="310"/>
                  </a:lnTo>
                  <a:lnTo>
                    <a:pt x="531" y="317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1" y="322"/>
                  </a:lnTo>
                  <a:lnTo>
                    <a:pt x="531" y="321"/>
                  </a:lnTo>
                  <a:lnTo>
                    <a:pt x="531" y="320"/>
                  </a:lnTo>
                  <a:lnTo>
                    <a:pt x="530" y="319"/>
                  </a:lnTo>
                  <a:lnTo>
                    <a:pt x="529" y="320"/>
                  </a:lnTo>
                  <a:lnTo>
                    <a:pt x="528" y="319"/>
                  </a:lnTo>
                  <a:lnTo>
                    <a:pt x="528" y="318"/>
                  </a:lnTo>
                  <a:lnTo>
                    <a:pt x="527" y="316"/>
                  </a:lnTo>
                  <a:lnTo>
                    <a:pt x="526" y="315"/>
                  </a:lnTo>
                  <a:lnTo>
                    <a:pt x="524" y="315"/>
                  </a:lnTo>
                  <a:lnTo>
                    <a:pt x="521" y="315"/>
                  </a:lnTo>
                  <a:lnTo>
                    <a:pt x="519" y="315"/>
                  </a:lnTo>
                  <a:lnTo>
                    <a:pt x="520" y="316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4" y="317"/>
                  </a:lnTo>
                  <a:lnTo>
                    <a:pt x="524" y="318"/>
                  </a:lnTo>
                  <a:lnTo>
                    <a:pt x="522" y="318"/>
                  </a:lnTo>
                  <a:lnTo>
                    <a:pt x="522" y="319"/>
                  </a:lnTo>
                  <a:lnTo>
                    <a:pt x="524" y="319"/>
                  </a:lnTo>
                  <a:lnTo>
                    <a:pt x="524" y="320"/>
                  </a:lnTo>
                  <a:lnTo>
                    <a:pt x="524" y="321"/>
                  </a:lnTo>
                  <a:lnTo>
                    <a:pt x="524" y="322"/>
                  </a:lnTo>
                  <a:lnTo>
                    <a:pt x="524" y="323"/>
                  </a:lnTo>
                  <a:lnTo>
                    <a:pt x="520" y="322"/>
                  </a:lnTo>
                  <a:lnTo>
                    <a:pt x="518" y="323"/>
                  </a:lnTo>
                  <a:lnTo>
                    <a:pt x="515" y="322"/>
                  </a:lnTo>
                  <a:lnTo>
                    <a:pt x="511" y="321"/>
                  </a:lnTo>
                  <a:lnTo>
                    <a:pt x="509" y="319"/>
                  </a:lnTo>
                  <a:lnTo>
                    <a:pt x="507" y="319"/>
                  </a:lnTo>
                  <a:lnTo>
                    <a:pt x="506" y="319"/>
                  </a:lnTo>
                  <a:lnTo>
                    <a:pt x="506" y="320"/>
                  </a:lnTo>
                  <a:lnTo>
                    <a:pt x="505" y="319"/>
                  </a:lnTo>
                  <a:lnTo>
                    <a:pt x="504" y="318"/>
                  </a:lnTo>
                  <a:lnTo>
                    <a:pt x="505" y="317"/>
                  </a:lnTo>
                  <a:lnTo>
                    <a:pt x="504" y="317"/>
                  </a:lnTo>
                  <a:lnTo>
                    <a:pt x="503" y="317"/>
                  </a:lnTo>
                  <a:lnTo>
                    <a:pt x="504" y="316"/>
                  </a:lnTo>
                  <a:lnTo>
                    <a:pt x="505" y="316"/>
                  </a:lnTo>
                  <a:lnTo>
                    <a:pt x="504" y="315"/>
                  </a:lnTo>
                  <a:lnTo>
                    <a:pt x="503" y="316"/>
                  </a:lnTo>
                  <a:lnTo>
                    <a:pt x="501" y="316"/>
                  </a:lnTo>
                  <a:lnTo>
                    <a:pt x="500" y="315"/>
                  </a:lnTo>
                  <a:lnTo>
                    <a:pt x="500" y="313"/>
                  </a:lnTo>
                  <a:lnTo>
                    <a:pt x="500" y="312"/>
                  </a:lnTo>
                  <a:lnTo>
                    <a:pt x="499" y="312"/>
                  </a:lnTo>
                  <a:lnTo>
                    <a:pt x="498" y="310"/>
                  </a:lnTo>
                  <a:lnTo>
                    <a:pt x="497" y="308"/>
                  </a:lnTo>
                  <a:lnTo>
                    <a:pt x="496" y="307"/>
                  </a:lnTo>
                  <a:lnTo>
                    <a:pt x="497" y="306"/>
                  </a:lnTo>
                  <a:lnTo>
                    <a:pt x="497" y="305"/>
                  </a:lnTo>
                  <a:lnTo>
                    <a:pt x="500" y="306"/>
                  </a:lnTo>
                  <a:lnTo>
                    <a:pt x="501" y="306"/>
                  </a:lnTo>
                  <a:lnTo>
                    <a:pt x="501" y="305"/>
                  </a:lnTo>
                  <a:lnTo>
                    <a:pt x="505" y="304"/>
                  </a:lnTo>
                  <a:lnTo>
                    <a:pt x="509" y="302"/>
                  </a:lnTo>
                  <a:lnTo>
                    <a:pt x="510" y="304"/>
                  </a:lnTo>
                  <a:lnTo>
                    <a:pt x="510" y="302"/>
                  </a:lnTo>
                  <a:lnTo>
                    <a:pt x="509" y="302"/>
                  </a:lnTo>
                  <a:lnTo>
                    <a:pt x="504" y="301"/>
                  </a:lnTo>
                  <a:lnTo>
                    <a:pt x="499" y="300"/>
                  </a:lnTo>
                  <a:lnTo>
                    <a:pt x="499" y="299"/>
                  </a:lnTo>
                  <a:lnTo>
                    <a:pt x="498" y="298"/>
                  </a:lnTo>
                  <a:lnTo>
                    <a:pt x="498" y="299"/>
                  </a:lnTo>
                  <a:lnTo>
                    <a:pt x="497" y="299"/>
                  </a:lnTo>
                  <a:lnTo>
                    <a:pt x="497" y="300"/>
                  </a:lnTo>
                  <a:lnTo>
                    <a:pt x="495" y="301"/>
                  </a:lnTo>
                  <a:lnTo>
                    <a:pt x="494" y="300"/>
                  </a:lnTo>
                  <a:lnTo>
                    <a:pt x="492" y="300"/>
                  </a:lnTo>
                  <a:lnTo>
                    <a:pt x="490" y="298"/>
                  </a:lnTo>
                  <a:lnTo>
                    <a:pt x="492" y="298"/>
                  </a:lnTo>
                  <a:lnTo>
                    <a:pt x="492" y="297"/>
                  </a:lnTo>
                  <a:lnTo>
                    <a:pt x="492" y="295"/>
                  </a:lnTo>
                  <a:lnTo>
                    <a:pt x="490" y="297"/>
                  </a:lnTo>
                  <a:lnTo>
                    <a:pt x="490" y="295"/>
                  </a:lnTo>
                  <a:lnTo>
                    <a:pt x="489" y="295"/>
                  </a:lnTo>
                  <a:lnTo>
                    <a:pt x="489" y="294"/>
                  </a:lnTo>
                  <a:lnTo>
                    <a:pt x="488" y="292"/>
                  </a:lnTo>
                  <a:lnTo>
                    <a:pt x="487" y="292"/>
                  </a:lnTo>
                  <a:lnTo>
                    <a:pt x="488" y="290"/>
                  </a:lnTo>
                  <a:lnTo>
                    <a:pt x="489" y="290"/>
                  </a:lnTo>
                  <a:lnTo>
                    <a:pt x="495" y="293"/>
                  </a:lnTo>
                  <a:lnTo>
                    <a:pt x="496" y="293"/>
                  </a:lnTo>
                  <a:lnTo>
                    <a:pt x="496" y="292"/>
                  </a:lnTo>
                  <a:lnTo>
                    <a:pt x="496" y="290"/>
                  </a:lnTo>
                  <a:lnTo>
                    <a:pt x="494" y="289"/>
                  </a:lnTo>
                  <a:lnTo>
                    <a:pt x="492" y="288"/>
                  </a:lnTo>
                  <a:lnTo>
                    <a:pt x="490" y="287"/>
                  </a:lnTo>
                  <a:lnTo>
                    <a:pt x="488" y="288"/>
                  </a:lnTo>
                  <a:lnTo>
                    <a:pt x="487" y="288"/>
                  </a:lnTo>
                  <a:lnTo>
                    <a:pt x="486" y="287"/>
                  </a:lnTo>
                  <a:lnTo>
                    <a:pt x="486" y="286"/>
                  </a:lnTo>
                  <a:lnTo>
                    <a:pt x="486" y="285"/>
                  </a:lnTo>
                  <a:lnTo>
                    <a:pt x="485" y="285"/>
                  </a:lnTo>
                  <a:lnTo>
                    <a:pt x="483" y="282"/>
                  </a:lnTo>
                  <a:lnTo>
                    <a:pt x="483" y="279"/>
                  </a:lnTo>
                  <a:lnTo>
                    <a:pt x="484" y="278"/>
                  </a:lnTo>
                  <a:lnTo>
                    <a:pt x="485" y="277"/>
                  </a:lnTo>
                  <a:lnTo>
                    <a:pt x="486" y="276"/>
                  </a:lnTo>
                  <a:lnTo>
                    <a:pt x="487" y="276"/>
                  </a:lnTo>
                  <a:lnTo>
                    <a:pt x="488" y="275"/>
                  </a:lnTo>
                  <a:lnTo>
                    <a:pt x="489" y="276"/>
                  </a:lnTo>
                  <a:lnTo>
                    <a:pt x="489" y="275"/>
                  </a:lnTo>
                  <a:lnTo>
                    <a:pt x="489" y="274"/>
                  </a:lnTo>
                  <a:lnTo>
                    <a:pt x="490" y="273"/>
                  </a:lnTo>
                  <a:lnTo>
                    <a:pt x="490" y="272"/>
                  </a:lnTo>
                  <a:lnTo>
                    <a:pt x="492" y="271"/>
                  </a:lnTo>
                  <a:lnTo>
                    <a:pt x="492" y="270"/>
                  </a:lnTo>
                  <a:lnTo>
                    <a:pt x="494" y="270"/>
                  </a:lnTo>
                  <a:lnTo>
                    <a:pt x="496" y="271"/>
                  </a:lnTo>
                  <a:lnTo>
                    <a:pt x="498" y="271"/>
                  </a:lnTo>
                  <a:lnTo>
                    <a:pt x="499" y="270"/>
                  </a:lnTo>
                  <a:lnTo>
                    <a:pt x="501" y="270"/>
                  </a:lnTo>
                  <a:lnTo>
                    <a:pt x="504" y="271"/>
                  </a:lnTo>
                  <a:lnTo>
                    <a:pt x="507" y="271"/>
                  </a:lnTo>
                  <a:lnTo>
                    <a:pt x="511" y="270"/>
                  </a:lnTo>
                  <a:lnTo>
                    <a:pt x="514" y="269"/>
                  </a:lnTo>
                  <a:lnTo>
                    <a:pt x="515" y="269"/>
                  </a:lnTo>
                  <a:lnTo>
                    <a:pt x="517" y="269"/>
                  </a:lnTo>
                  <a:lnTo>
                    <a:pt x="520" y="267"/>
                  </a:lnTo>
                  <a:lnTo>
                    <a:pt x="521" y="267"/>
                  </a:lnTo>
                  <a:lnTo>
                    <a:pt x="522" y="266"/>
                  </a:lnTo>
                  <a:lnTo>
                    <a:pt x="522" y="264"/>
                  </a:lnTo>
                  <a:lnTo>
                    <a:pt x="519" y="264"/>
                  </a:lnTo>
                  <a:lnTo>
                    <a:pt x="517" y="264"/>
                  </a:lnTo>
                  <a:lnTo>
                    <a:pt x="514" y="266"/>
                  </a:lnTo>
                  <a:lnTo>
                    <a:pt x="509" y="267"/>
                  </a:lnTo>
                  <a:lnTo>
                    <a:pt x="507" y="267"/>
                  </a:lnTo>
                  <a:lnTo>
                    <a:pt x="505" y="269"/>
                  </a:lnTo>
                  <a:lnTo>
                    <a:pt x="503" y="267"/>
                  </a:lnTo>
                  <a:lnTo>
                    <a:pt x="500" y="266"/>
                  </a:lnTo>
                  <a:lnTo>
                    <a:pt x="499" y="264"/>
                  </a:lnTo>
                  <a:lnTo>
                    <a:pt x="499" y="263"/>
                  </a:lnTo>
                  <a:lnTo>
                    <a:pt x="500" y="262"/>
                  </a:lnTo>
                  <a:lnTo>
                    <a:pt x="505" y="262"/>
                  </a:lnTo>
                  <a:lnTo>
                    <a:pt x="506" y="262"/>
                  </a:lnTo>
                  <a:lnTo>
                    <a:pt x="507" y="262"/>
                  </a:lnTo>
                  <a:lnTo>
                    <a:pt x="507" y="261"/>
                  </a:lnTo>
                  <a:lnTo>
                    <a:pt x="509" y="261"/>
                  </a:lnTo>
                  <a:lnTo>
                    <a:pt x="510" y="260"/>
                  </a:lnTo>
                  <a:lnTo>
                    <a:pt x="512" y="260"/>
                  </a:lnTo>
                  <a:lnTo>
                    <a:pt x="515" y="260"/>
                  </a:lnTo>
                  <a:lnTo>
                    <a:pt x="516" y="259"/>
                  </a:lnTo>
                  <a:lnTo>
                    <a:pt x="516" y="258"/>
                  </a:lnTo>
                  <a:lnTo>
                    <a:pt x="515" y="258"/>
                  </a:lnTo>
                  <a:lnTo>
                    <a:pt x="514" y="258"/>
                  </a:lnTo>
                  <a:lnTo>
                    <a:pt x="512" y="258"/>
                  </a:lnTo>
                  <a:lnTo>
                    <a:pt x="509" y="259"/>
                  </a:lnTo>
                  <a:lnTo>
                    <a:pt x="509" y="260"/>
                  </a:lnTo>
                  <a:lnTo>
                    <a:pt x="506" y="260"/>
                  </a:lnTo>
                  <a:lnTo>
                    <a:pt x="505" y="260"/>
                  </a:lnTo>
                  <a:lnTo>
                    <a:pt x="503" y="259"/>
                  </a:lnTo>
                  <a:lnTo>
                    <a:pt x="501" y="259"/>
                  </a:lnTo>
                  <a:lnTo>
                    <a:pt x="500" y="259"/>
                  </a:lnTo>
                  <a:lnTo>
                    <a:pt x="500" y="258"/>
                  </a:lnTo>
                  <a:lnTo>
                    <a:pt x="501" y="256"/>
                  </a:lnTo>
                  <a:lnTo>
                    <a:pt x="503" y="255"/>
                  </a:lnTo>
                  <a:lnTo>
                    <a:pt x="503" y="256"/>
                  </a:lnTo>
                  <a:lnTo>
                    <a:pt x="504" y="255"/>
                  </a:lnTo>
                  <a:lnTo>
                    <a:pt x="504" y="254"/>
                  </a:lnTo>
                  <a:lnTo>
                    <a:pt x="500" y="254"/>
                  </a:lnTo>
                  <a:lnTo>
                    <a:pt x="498" y="256"/>
                  </a:lnTo>
                  <a:lnTo>
                    <a:pt x="497" y="256"/>
                  </a:lnTo>
                  <a:lnTo>
                    <a:pt x="497" y="255"/>
                  </a:lnTo>
                  <a:lnTo>
                    <a:pt x="496" y="253"/>
                  </a:lnTo>
                  <a:lnTo>
                    <a:pt x="496" y="252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6" y="255"/>
                  </a:lnTo>
                  <a:lnTo>
                    <a:pt x="496" y="256"/>
                  </a:lnTo>
                  <a:lnTo>
                    <a:pt x="496" y="258"/>
                  </a:lnTo>
                  <a:lnTo>
                    <a:pt x="496" y="259"/>
                  </a:lnTo>
                  <a:lnTo>
                    <a:pt x="492" y="260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4" y="255"/>
                  </a:lnTo>
                  <a:lnTo>
                    <a:pt x="494" y="254"/>
                  </a:lnTo>
                  <a:lnTo>
                    <a:pt x="492" y="254"/>
                  </a:lnTo>
                  <a:lnTo>
                    <a:pt x="492" y="255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9"/>
                  </a:lnTo>
                  <a:lnTo>
                    <a:pt x="490" y="260"/>
                  </a:lnTo>
                  <a:lnTo>
                    <a:pt x="489" y="259"/>
                  </a:lnTo>
                  <a:lnTo>
                    <a:pt x="488" y="259"/>
                  </a:lnTo>
                  <a:lnTo>
                    <a:pt x="489" y="260"/>
                  </a:lnTo>
                  <a:lnTo>
                    <a:pt x="489" y="261"/>
                  </a:lnTo>
                  <a:lnTo>
                    <a:pt x="489" y="262"/>
                  </a:lnTo>
                  <a:lnTo>
                    <a:pt x="488" y="262"/>
                  </a:lnTo>
                  <a:lnTo>
                    <a:pt x="488" y="263"/>
                  </a:lnTo>
                  <a:lnTo>
                    <a:pt x="486" y="264"/>
                  </a:lnTo>
                  <a:lnTo>
                    <a:pt x="485" y="264"/>
                  </a:lnTo>
                  <a:lnTo>
                    <a:pt x="484" y="263"/>
                  </a:lnTo>
                  <a:lnTo>
                    <a:pt x="484" y="262"/>
                  </a:lnTo>
                  <a:lnTo>
                    <a:pt x="484" y="261"/>
                  </a:lnTo>
                  <a:lnTo>
                    <a:pt x="484" y="260"/>
                  </a:lnTo>
                  <a:lnTo>
                    <a:pt x="486" y="259"/>
                  </a:lnTo>
                  <a:lnTo>
                    <a:pt x="487" y="258"/>
                  </a:lnTo>
                  <a:lnTo>
                    <a:pt x="487" y="256"/>
                  </a:lnTo>
                  <a:lnTo>
                    <a:pt x="485" y="258"/>
                  </a:lnTo>
                  <a:lnTo>
                    <a:pt x="481" y="255"/>
                  </a:lnTo>
                  <a:lnTo>
                    <a:pt x="481" y="256"/>
                  </a:lnTo>
                  <a:lnTo>
                    <a:pt x="481" y="258"/>
                  </a:lnTo>
                  <a:lnTo>
                    <a:pt x="482" y="258"/>
                  </a:lnTo>
                  <a:lnTo>
                    <a:pt x="482" y="259"/>
                  </a:lnTo>
                  <a:lnTo>
                    <a:pt x="481" y="260"/>
                  </a:lnTo>
                  <a:lnTo>
                    <a:pt x="475" y="263"/>
                  </a:lnTo>
                  <a:lnTo>
                    <a:pt x="475" y="264"/>
                  </a:lnTo>
                  <a:lnTo>
                    <a:pt x="474" y="263"/>
                  </a:lnTo>
                  <a:lnTo>
                    <a:pt x="473" y="263"/>
                  </a:lnTo>
                  <a:lnTo>
                    <a:pt x="473" y="262"/>
                  </a:lnTo>
                  <a:lnTo>
                    <a:pt x="473" y="261"/>
                  </a:lnTo>
                  <a:lnTo>
                    <a:pt x="472" y="261"/>
                  </a:lnTo>
                  <a:lnTo>
                    <a:pt x="472" y="260"/>
                  </a:lnTo>
                  <a:lnTo>
                    <a:pt x="473" y="260"/>
                  </a:lnTo>
                  <a:lnTo>
                    <a:pt x="473" y="259"/>
                  </a:lnTo>
                  <a:lnTo>
                    <a:pt x="472" y="259"/>
                  </a:lnTo>
                  <a:lnTo>
                    <a:pt x="472" y="258"/>
                  </a:lnTo>
                  <a:lnTo>
                    <a:pt x="472" y="256"/>
                  </a:lnTo>
                  <a:lnTo>
                    <a:pt x="471" y="258"/>
                  </a:lnTo>
                  <a:lnTo>
                    <a:pt x="470" y="258"/>
                  </a:lnTo>
                  <a:lnTo>
                    <a:pt x="469" y="258"/>
                  </a:lnTo>
                  <a:lnTo>
                    <a:pt x="469" y="256"/>
                  </a:lnTo>
                  <a:lnTo>
                    <a:pt x="467" y="256"/>
                  </a:lnTo>
                  <a:lnTo>
                    <a:pt x="467" y="255"/>
                  </a:lnTo>
                  <a:lnTo>
                    <a:pt x="469" y="254"/>
                  </a:lnTo>
                  <a:lnTo>
                    <a:pt x="469" y="253"/>
                  </a:lnTo>
                  <a:lnTo>
                    <a:pt x="467" y="253"/>
                  </a:lnTo>
                  <a:lnTo>
                    <a:pt x="467" y="252"/>
                  </a:lnTo>
                  <a:lnTo>
                    <a:pt x="469" y="252"/>
                  </a:lnTo>
                  <a:lnTo>
                    <a:pt x="469" y="251"/>
                  </a:lnTo>
                  <a:lnTo>
                    <a:pt x="467" y="249"/>
                  </a:lnTo>
                  <a:lnTo>
                    <a:pt x="469" y="248"/>
                  </a:lnTo>
                  <a:lnTo>
                    <a:pt x="470" y="248"/>
                  </a:lnTo>
                  <a:lnTo>
                    <a:pt x="473" y="247"/>
                  </a:lnTo>
                  <a:lnTo>
                    <a:pt x="478" y="244"/>
                  </a:lnTo>
                  <a:lnTo>
                    <a:pt x="480" y="243"/>
                  </a:lnTo>
                  <a:lnTo>
                    <a:pt x="483" y="241"/>
                  </a:lnTo>
                  <a:lnTo>
                    <a:pt x="483" y="240"/>
                  </a:lnTo>
                  <a:lnTo>
                    <a:pt x="483" y="239"/>
                  </a:lnTo>
                  <a:lnTo>
                    <a:pt x="482" y="238"/>
                  </a:lnTo>
                  <a:lnTo>
                    <a:pt x="483" y="238"/>
                  </a:lnTo>
                  <a:lnTo>
                    <a:pt x="483" y="237"/>
                  </a:lnTo>
                  <a:lnTo>
                    <a:pt x="483" y="236"/>
                  </a:lnTo>
                  <a:lnTo>
                    <a:pt x="482" y="236"/>
                  </a:lnTo>
                  <a:lnTo>
                    <a:pt x="482" y="237"/>
                  </a:lnTo>
                  <a:lnTo>
                    <a:pt x="481" y="238"/>
                  </a:lnTo>
                  <a:lnTo>
                    <a:pt x="480" y="239"/>
                  </a:lnTo>
                  <a:lnTo>
                    <a:pt x="480" y="240"/>
                  </a:lnTo>
                  <a:lnTo>
                    <a:pt x="478" y="240"/>
                  </a:lnTo>
                  <a:lnTo>
                    <a:pt x="478" y="241"/>
                  </a:lnTo>
                  <a:lnTo>
                    <a:pt x="474" y="242"/>
                  </a:lnTo>
                  <a:lnTo>
                    <a:pt x="473" y="242"/>
                  </a:lnTo>
                  <a:lnTo>
                    <a:pt x="470" y="242"/>
                  </a:lnTo>
                  <a:lnTo>
                    <a:pt x="466" y="242"/>
                  </a:lnTo>
                  <a:lnTo>
                    <a:pt x="464" y="238"/>
                  </a:lnTo>
                  <a:lnTo>
                    <a:pt x="463" y="238"/>
                  </a:lnTo>
                  <a:lnTo>
                    <a:pt x="463" y="237"/>
                  </a:lnTo>
                  <a:lnTo>
                    <a:pt x="463" y="236"/>
                  </a:lnTo>
                  <a:lnTo>
                    <a:pt x="463" y="233"/>
                  </a:lnTo>
                  <a:lnTo>
                    <a:pt x="461" y="231"/>
                  </a:lnTo>
                  <a:lnTo>
                    <a:pt x="460" y="231"/>
                  </a:lnTo>
                  <a:lnTo>
                    <a:pt x="460" y="230"/>
                  </a:lnTo>
                  <a:lnTo>
                    <a:pt x="459" y="231"/>
                  </a:lnTo>
                  <a:lnTo>
                    <a:pt x="459" y="230"/>
                  </a:lnTo>
                  <a:lnTo>
                    <a:pt x="459" y="229"/>
                  </a:lnTo>
                  <a:lnTo>
                    <a:pt x="459" y="228"/>
                  </a:lnTo>
                  <a:lnTo>
                    <a:pt x="460" y="228"/>
                  </a:lnTo>
                  <a:lnTo>
                    <a:pt x="460" y="227"/>
                  </a:lnTo>
                  <a:lnTo>
                    <a:pt x="461" y="227"/>
                  </a:lnTo>
                  <a:lnTo>
                    <a:pt x="461" y="228"/>
                  </a:lnTo>
                  <a:lnTo>
                    <a:pt x="463" y="228"/>
                  </a:lnTo>
                  <a:lnTo>
                    <a:pt x="464" y="228"/>
                  </a:lnTo>
                  <a:lnTo>
                    <a:pt x="464" y="227"/>
                  </a:lnTo>
                  <a:lnTo>
                    <a:pt x="463" y="226"/>
                  </a:lnTo>
                  <a:lnTo>
                    <a:pt x="459" y="226"/>
                  </a:lnTo>
                  <a:lnTo>
                    <a:pt x="459" y="225"/>
                  </a:lnTo>
                  <a:lnTo>
                    <a:pt x="459" y="224"/>
                  </a:lnTo>
                  <a:lnTo>
                    <a:pt x="458" y="222"/>
                  </a:lnTo>
                  <a:lnTo>
                    <a:pt x="458" y="221"/>
                  </a:lnTo>
                  <a:lnTo>
                    <a:pt x="459" y="221"/>
                  </a:lnTo>
                  <a:lnTo>
                    <a:pt x="461" y="220"/>
                  </a:lnTo>
                  <a:lnTo>
                    <a:pt x="459" y="218"/>
                  </a:lnTo>
                  <a:lnTo>
                    <a:pt x="459" y="220"/>
                  </a:lnTo>
                  <a:lnTo>
                    <a:pt x="458" y="220"/>
                  </a:lnTo>
                  <a:lnTo>
                    <a:pt x="458" y="218"/>
                  </a:lnTo>
                  <a:close/>
                  <a:moveTo>
                    <a:pt x="544" y="298"/>
                  </a:moveTo>
                  <a:lnTo>
                    <a:pt x="545" y="297"/>
                  </a:lnTo>
                  <a:lnTo>
                    <a:pt x="544" y="297"/>
                  </a:lnTo>
                  <a:lnTo>
                    <a:pt x="544" y="298"/>
                  </a:lnTo>
                  <a:close/>
                  <a:moveTo>
                    <a:pt x="469" y="182"/>
                  </a:moveTo>
                  <a:lnTo>
                    <a:pt x="471" y="183"/>
                  </a:lnTo>
                  <a:lnTo>
                    <a:pt x="473" y="184"/>
                  </a:lnTo>
                  <a:lnTo>
                    <a:pt x="475" y="183"/>
                  </a:lnTo>
                  <a:lnTo>
                    <a:pt x="475" y="182"/>
                  </a:lnTo>
                  <a:lnTo>
                    <a:pt x="475" y="181"/>
                  </a:lnTo>
                  <a:lnTo>
                    <a:pt x="474" y="180"/>
                  </a:lnTo>
                  <a:lnTo>
                    <a:pt x="473" y="179"/>
                  </a:lnTo>
                  <a:lnTo>
                    <a:pt x="471" y="180"/>
                  </a:lnTo>
                  <a:lnTo>
                    <a:pt x="471" y="179"/>
                  </a:lnTo>
                  <a:lnTo>
                    <a:pt x="470" y="179"/>
                  </a:lnTo>
                  <a:lnTo>
                    <a:pt x="469" y="179"/>
                  </a:lnTo>
                  <a:lnTo>
                    <a:pt x="469" y="180"/>
                  </a:lnTo>
                  <a:lnTo>
                    <a:pt x="465" y="180"/>
                  </a:lnTo>
                  <a:lnTo>
                    <a:pt x="464" y="180"/>
                  </a:lnTo>
                  <a:lnTo>
                    <a:pt x="464" y="181"/>
                  </a:lnTo>
                  <a:lnTo>
                    <a:pt x="466" y="182"/>
                  </a:lnTo>
                  <a:lnTo>
                    <a:pt x="469" y="182"/>
                  </a:lnTo>
                  <a:close/>
                  <a:moveTo>
                    <a:pt x="509" y="117"/>
                  </a:moveTo>
                  <a:lnTo>
                    <a:pt x="507" y="117"/>
                  </a:lnTo>
                  <a:lnTo>
                    <a:pt x="507" y="116"/>
                  </a:lnTo>
                  <a:lnTo>
                    <a:pt x="507" y="115"/>
                  </a:lnTo>
                  <a:lnTo>
                    <a:pt x="507" y="114"/>
                  </a:lnTo>
                  <a:lnTo>
                    <a:pt x="509" y="114"/>
                  </a:lnTo>
                  <a:lnTo>
                    <a:pt x="509" y="112"/>
                  </a:lnTo>
                  <a:lnTo>
                    <a:pt x="509" y="111"/>
                  </a:lnTo>
                  <a:lnTo>
                    <a:pt x="510" y="110"/>
                  </a:lnTo>
                  <a:lnTo>
                    <a:pt x="510" y="109"/>
                  </a:lnTo>
                  <a:lnTo>
                    <a:pt x="511" y="109"/>
                  </a:lnTo>
                  <a:lnTo>
                    <a:pt x="511" y="107"/>
                  </a:lnTo>
                  <a:lnTo>
                    <a:pt x="512" y="106"/>
                  </a:lnTo>
                  <a:lnTo>
                    <a:pt x="512" y="105"/>
                  </a:lnTo>
                  <a:lnTo>
                    <a:pt x="515" y="106"/>
                  </a:lnTo>
                  <a:lnTo>
                    <a:pt x="516" y="106"/>
                  </a:lnTo>
                  <a:lnTo>
                    <a:pt x="517" y="106"/>
                  </a:lnTo>
                  <a:lnTo>
                    <a:pt x="516" y="105"/>
                  </a:lnTo>
                  <a:lnTo>
                    <a:pt x="516" y="104"/>
                  </a:lnTo>
                  <a:lnTo>
                    <a:pt x="516" y="102"/>
                  </a:lnTo>
                  <a:lnTo>
                    <a:pt x="517" y="101"/>
                  </a:lnTo>
                  <a:lnTo>
                    <a:pt x="519" y="102"/>
                  </a:lnTo>
                  <a:lnTo>
                    <a:pt x="520" y="101"/>
                  </a:lnTo>
                  <a:lnTo>
                    <a:pt x="520" y="100"/>
                  </a:lnTo>
                  <a:lnTo>
                    <a:pt x="520" y="98"/>
                  </a:lnTo>
                  <a:lnTo>
                    <a:pt x="526" y="96"/>
                  </a:lnTo>
                  <a:lnTo>
                    <a:pt x="528" y="98"/>
                  </a:lnTo>
                  <a:lnTo>
                    <a:pt x="528" y="96"/>
                  </a:lnTo>
                  <a:lnTo>
                    <a:pt x="529" y="96"/>
                  </a:lnTo>
                  <a:lnTo>
                    <a:pt x="530" y="94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31" y="100"/>
                  </a:lnTo>
                  <a:lnTo>
                    <a:pt x="532" y="101"/>
                  </a:lnTo>
                  <a:lnTo>
                    <a:pt x="532" y="102"/>
                  </a:lnTo>
                  <a:lnTo>
                    <a:pt x="533" y="103"/>
                  </a:lnTo>
                  <a:lnTo>
                    <a:pt x="533" y="102"/>
                  </a:lnTo>
                  <a:lnTo>
                    <a:pt x="534" y="101"/>
                  </a:lnTo>
                  <a:lnTo>
                    <a:pt x="535" y="98"/>
                  </a:lnTo>
                  <a:lnTo>
                    <a:pt x="535" y="96"/>
                  </a:lnTo>
                  <a:lnTo>
                    <a:pt x="533" y="95"/>
                  </a:lnTo>
                  <a:lnTo>
                    <a:pt x="533" y="94"/>
                  </a:lnTo>
                  <a:lnTo>
                    <a:pt x="533" y="93"/>
                  </a:lnTo>
                  <a:lnTo>
                    <a:pt x="534" y="93"/>
                  </a:lnTo>
                  <a:lnTo>
                    <a:pt x="537" y="95"/>
                  </a:lnTo>
                  <a:lnTo>
                    <a:pt x="538" y="94"/>
                  </a:lnTo>
                  <a:lnTo>
                    <a:pt x="537" y="93"/>
                  </a:lnTo>
                  <a:lnTo>
                    <a:pt x="538" y="93"/>
                  </a:lnTo>
                  <a:lnTo>
                    <a:pt x="537" y="90"/>
                  </a:lnTo>
                  <a:lnTo>
                    <a:pt x="537" y="89"/>
                  </a:lnTo>
                  <a:lnTo>
                    <a:pt x="541" y="86"/>
                  </a:lnTo>
                  <a:lnTo>
                    <a:pt x="545" y="82"/>
                  </a:lnTo>
                  <a:lnTo>
                    <a:pt x="546" y="82"/>
                  </a:lnTo>
                  <a:lnTo>
                    <a:pt x="546" y="81"/>
                  </a:lnTo>
                  <a:lnTo>
                    <a:pt x="547" y="81"/>
                  </a:lnTo>
                  <a:lnTo>
                    <a:pt x="550" y="84"/>
                  </a:lnTo>
                  <a:lnTo>
                    <a:pt x="552" y="82"/>
                  </a:lnTo>
                  <a:lnTo>
                    <a:pt x="555" y="84"/>
                  </a:lnTo>
                  <a:lnTo>
                    <a:pt x="556" y="88"/>
                  </a:lnTo>
                  <a:lnTo>
                    <a:pt x="556" y="89"/>
                  </a:lnTo>
                  <a:lnTo>
                    <a:pt x="555" y="91"/>
                  </a:lnTo>
                  <a:lnTo>
                    <a:pt x="555" y="92"/>
                  </a:lnTo>
                  <a:lnTo>
                    <a:pt x="558" y="94"/>
                  </a:lnTo>
                  <a:lnTo>
                    <a:pt x="561" y="96"/>
                  </a:lnTo>
                  <a:lnTo>
                    <a:pt x="561" y="95"/>
                  </a:lnTo>
                  <a:lnTo>
                    <a:pt x="561" y="94"/>
                  </a:lnTo>
                  <a:lnTo>
                    <a:pt x="557" y="92"/>
                  </a:lnTo>
                  <a:lnTo>
                    <a:pt x="557" y="91"/>
                  </a:lnTo>
                  <a:lnTo>
                    <a:pt x="560" y="90"/>
                  </a:lnTo>
                  <a:lnTo>
                    <a:pt x="558" y="88"/>
                  </a:lnTo>
                  <a:lnTo>
                    <a:pt x="558" y="87"/>
                  </a:lnTo>
                  <a:lnTo>
                    <a:pt x="558" y="86"/>
                  </a:lnTo>
                  <a:lnTo>
                    <a:pt x="562" y="86"/>
                  </a:lnTo>
                  <a:lnTo>
                    <a:pt x="565" y="87"/>
                  </a:lnTo>
                  <a:lnTo>
                    <a:pt x="566" y="87"/>
                  </a:lnTo>
                  <a:lnTo>
                    <a:pt x="567" y="88"/>
                  </a:lnTo>
                  <a:lnTo>
                    <a:pt x="569" y="89"/>
                  </a:lnTo>
                  <a:lnTo>
                    <a:pt x="572" y="93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3" y="93"/>
                  </a:lnTo>
                  <a:lnTo>
                    <a:pt x="572" y="90"/>
                  </a:lnTo>
                  <a:lnTo>
                    <a:pt x="572" y="89"/>
                  </a:lnTo>
                  <a:lnTo>
                    <a:pt x="576" y="89"/>
                  </a:lnTo>
                  <a:lnTo>
                    <a:pt x="577" y="90"/>
                  </a:lnTo>
                  <a:lnTo>
                    <a:pt x="578" y="95"/>
                  </a:lnTo>
                  <a:lnTo>
                    <a:pt x="579" y="96"/>
                  </a:lnTo>
                  <a:lnTo>
                    <a:pt x="580" y="98"/>
                  </a:lnTo>
                  <a:lnTo>
                    <a:pt x="579" y="94"/>
                  </a:lnTo>
                  <a:lnTo>
                    <a:pt x="578" y="90"/>
                  </a:lnTo>
                  <a:lnTo>
                    <a:pt x="580" y="90"/>
                  </a:lnTo>
                  <a:lnTo>
                    <a:pt x="580" y="92"/>
                  </a:lnTo>
                  <a:lnTo>
                    <a:pt x="580" y="93"/>
                  </a:lnTo>
                  <a:lnTo>
                    <a:pt x="580" y="95"/>
                  </a:lnTo>
                  <a:lnTo>
                    <a:pt x="581" y="96"/>
                  </a:lnTo>
                  <a:lnTo>
                    <a:pt x="583" y="96"/>
                  </a:lnTo>
                  <a:lnTo>
                    <a:pt x="581" y="94"/>
                  </a:lnTo>
                  <a:lnTo>
                    <a:pt x="581" y="92"/>
                  </a:lnTo>
                  <a:lnTo>
                    <a:pt x="581" y="90"/>
                  </a:lnTo>
                  <a:lnTo>
                    <a:pt x="576" y="88"/>
                  </a:lnTo>
                  <a:lnTo>
                    <a:pt x="572" y="86"/>
                  </a:lnTo>
                  <a:lnTo>
                    <a:pt x="566" y="81"/>
                  </a:lnTo>
                  <a:lnTo>
                    <a:pt x="561" y="79"/>
                  </a:lnTo>
                  <a:lnTo>
                    <a:pt x="560" y="75"/>
                  </a:lnTo>
                  <a:lnTo>
                    <a:pt x="560" y="73"/>
                  </a:lnTo>
                  <a:lnTo>
                    <a:pt x="563" y="71"/>
                  </a:lnTo>
                  <a:lnTo>
                    <a:pt x="565" y="72"/>
                  </a:lnTo>
                  <a:lnTo>
                    <a:pt x="569" y="71"/>
                  </a:lnTo>
                  <a:lnTo>
                    <a:pt x="573" y="71"/>
                  </a:lnTo>
                  <a:lnTo>
                    <a:pt x="574" y="69"/>
                  </a:lnTo>
                  <a:lnTo>
                    <a:pt x="575" y="69"/>
                  </a:lnTo>
                  <a:lnTo>
                    <a:pt x="575" y="67"/>
                  </a:lnTo>
                  <a:lnTo>
                    <a:pt x="574" y="66"/>
                  </a:lnTo>
                  <a:lnTo>
                    <a:pt x="574" y="65"/>
                  </a:lnTo>
                  <a:lnTo>
                    <a:pt x="574" y="64"/>
                  </a:lnTo>
                  <a:lnTo>
                    <a:pt x="575" y="64"/>
                  </a:lnTo>
                  <a:lnTo>
                    <a:pt x="575" y="63"/>
                  </a:lnTo>
                  <a:lnTo>
                    <a:pt x="574" y="63"/>
                  </a:lnTo>
                  <a:lnTo>
                    <a:pt x="574" y="61"/>
                  </a:lnTo>
                  <a:lnTo>
                    <a:pt x="574" y="59"/>
                  </a:lnTo>
                  <a:lnTo>
                    <a:pt x="574" y="58"/>
                  </a:lnTo>
                  <a:lnTo>
                    <a:pt x="572" y="58"/>
                  </a:lnTo>
                  <a:lnTo>
                    <a:pt x="572" y="57"/>
                  </a:lnTo>
                  <a:lnTo>
                    <a:pt x="570" y="57"/>
                  </a:lnTo>
                  <a:lnTo>
                    <a:pt x="569" y="57"/>
                  </a:lnTo>
                  <a:lnTo>
                    <a:pt x="570" y="56"/>
                  </a:lnTo>
                  <a:lnTo>
                    <a:pt x="572" y="54"/>
                  </a:lnTo>
                  <a:lnTo>
                    <a:pt x="575" y="54"/>
                  </a:lnTo>
                  <a:lnTo>
                    <a:pt x="578" y="54"/>
                  </a:lnTo>
                  <a:lnTo>
                    <a:pt x="581" y="52"/>
                  </a:lnTo>
                  <a:lnTo>
                    <a:pt x="581" y="54"/>
                  </a:lnTo>
                  <a:lnTo>
                    <a:pt x="583" y="55"/>
                  </a:lnTo>
                  <a:lnTo>
                    <a:pt x="583" y="56"/>
                  </a:lnTo>
                  <a:lnTo>
                    <a:pt x="579" y="56"/>
                  </a:lnTo>
                  <a:lnTo>
                    <a:pt x="579" y="57"/>
                  </a:lnTo>
                  <a:lnTo>
                    <a:pt x="585" y="59"/>
                  </a:lnTo>
                  <a:lnTo>
                    <a:pt x="586" y="61"/>
                  </a:lnTo>
                  <a:lnTo>
                    <a:pt x="586" y="63"/>
                  </a:lnTo>
                  <a:lnTo>
                    <a:pt x="587" y="61"/>
                  </a:lnTo>
                  <a:lnTo>
                    <a:pt x="590" y="61"/>
                  </a:lnTo>
                  <a:lnTo>
                    <a:pt x="592" y="63"/>
                  </a:lnTo>
                  <a:lnTo>
                    <a:pt x="595" y="66"/>
                  </a:lnTo>
                  <a:lnTo>
                    <a:pt x="596" y="67"/>
                  </a:lnTo>
                  <a:lnTo>
                    <a:pt x="596" y="69"/>
                  </a:lnTo>
                  <a:lnTo>
                    <a:pt x="596" y="70"/>
                  </a:lnTo>
                  <a:lnTo>
                    <a:pt x="596" y="71"/>
                  </a:lnTo>
                  <a:lnTo>
                    <a:pt x="596" y="72"/>
                  </a:lnTo>
                  <a:lnTo>
                    <a:pt x="600" y="77"/>
                  </a:lnTo>
                  <a:lnTo>
                    <a:pt x="600" y="79"/>
                  </a:lnTo>
                  <a:lnTo>
                    <a:pt x="600" y="80"/>
                  </a:lnTo>
                  <a:lnTo>
                    <a:pt x="600" y="81"/>
                  </a:lnTo>
                  <a:lnTo>
                    <a:pt x="600" y="82"/>
                  </a:lnTo>
                  <a:lnTo>
                    <a:pt x="598" y="84"/>
                  </a:lnTo>
                  <a:lnTo>
                    <a:pt x="602" y="84"/>
                  </a:lnTo>
                  <a:lnTo>
                    <a:pt x="606" y="86"/>
                  </a:lnTo>
                  <a:lnTo>
                    <a:pt x="609" y="86"/>
                  </a:lnTo>
                  <a:lnTo>
                    <a:pt x="610" y="87"/>
                  </a:lnTo>
                  <a:lnTo>
                    <a:pt x="611" y="87"/>
                  </a:lnTo>
                  <a:lnTo>
                    <a:pt x="610" y="84"/>
                  </a:lnTo>
                  <a:lnTo>
                    <a:pt x="609" y="81"/>
                  </a:lnTo>
                  <a:lnTo>
                    <a:pt x="604" y="82"/>
                  </a:lnTo>
                  <a:lnTo>
                    <a:pt x="603" y="81"/>
                  </a:lnTo>
                  <a:lnTo>
                    <a:pt x="601" y="76"/>
                  </a:lnTo>
                  <a:lnTo>
                    <a:pt x="600" y="72"/>
                  </a:lnTo>
                  <a:lnTo>
                    <a:pt x="600" y="71"/>
                  </a:lnTo>
                  <a:lnTo>
                    <a:pt x="600" y="70"/>
                  </a:lnTo>
                  <a:lnTo>
                    <a:pt x="600" y="67"/>
                  </a:lnTo>
                  <a:lnTo>
                    <a:pt x="600" y="66"/>
                  </a:lnTo>
                  <a:lnTo>
                    <a:pt x="604" y="71"/>
                  </a:lnTo>
                  <a:lnTo>
                    <a:pt x="606" y="71"/>
                  </a:lnTo>
                  <a:lnTo>
                    <a:pt x="609" y="75"/>
                  </a:lnTo>
                  <a:lnTo>
                    <a:pt x="611" y="78"/>
                  </a:lnTo>
                  <a:lnTo>
                    <a:pt x="613" y="80"/>
                  </a:lnTo>
                  <a:lnTo>
                    <a:pt x="620" y="84"/>
                  </a:lnTo>
                  <a:lnTo>
                    <a:pt x="624" y="89"/>
                  </a:lnTo>
                  <a:lnTo>
                    <a:pt x="624" y="90"/>
                  </a:lnTo>
                  <a:lnTo>
                    <a:pt x="625" y="90"/>
                  </a:lnTo>
                  <a:lnTo>
                    <a:pt x="625" y="89"/>
                  </a:lnTo>
                  <a:lnTo>
                    <a:pt x="631" y="92"/>
                  </a:lnTo>
                  <a:lnTo>
                    <a:pt x="635" y="100"/>
                  </a:lnTo>
                  <a:lnTo>
                    <a:pt x="635" y="102"/>
                  </a:lnTo>
                  <a:lnTo>
                    <a:pt x="635" y="103"/>
                  </a:lnTo>
                  <a:lnTo>
                    <a:pt x="638" y="103"/>
                  </a:lnTo>
                  <a:lnTo>
                    <a:pt x="634" y="94"/>
                  </a:lnTo>
                  <a:lnTo>
                    <a:pt x="634" y="92"/>
                  </a:lnTo>
                  <a:lnTo>
                    <a:pt x="633" y="91"/>
                  </a:lnTo>
                  <a:lnTo>
                    <a:pt x="632" y="91"/>
                  </a:lnTo>
                  <a:lnTo>
                    <a:pt x="632" y="90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2" y="88"/>
                  </a:lnTo>
                  <a:lnTo>
                    <a:pt x="627" y="86"/>
                  </a:lnTo>
                  <a:lnTo>
                    <a:pt x="624" y="84"/>
                  </a:lnTo>
                  <a:lnTo>
                    <a:pt x="621" y="81"/>
                  </a:lnTo>
                  <a:lnTo>
                    <a:pt x="621" y="80"/>
                  </a:lnTo>
                  <a:lnTo>
                    <a:pt x="621" y="79"/>
                  </a:lnTo>
                  <a:lnTo>
                    <a:pt x="621" y="78"/>
                  </a:lnTo>
                  <a:lnTo>
                    <a:pt x="622" y="77"/>
                  </a:lnTo>
                  <a:lnTo>
                    <a:pt x="618" y="77"/>
                  </a:lnTo>
                  <a:lnTo>
                    <a:pt x="612" y="72"/>
                  </a:lnTo>
                  <a:lnTo>
                    <a:pt x="608" y="66"/>
                  </a:lnTo>
                  <a:lnTo>
                    <a:pt x="602" y="60"/>
                  </a:lnTo>
                  <a:lnTo>
                    <a:pt x="602" y="59"/>
                  </a:lnTo>
                  <a:lnTo>
                    <a:pt x="602" y="58"/>
                  </a:lnTo>
                  <a:lnTo>
                    <a:pt x="603" y="56"/>
                  </a:lnTo>
                  <a:lnTo>
                    <a:pt x="604" y="49"/>
                  </a:lnTo>
                  <a:lnTo>
                    <a:pt x="610" y="50"/>
                  </a:lnTo>
                  <a:lnTo>
                    <a:pt x="613" y="50"/>
                  </a:lnTo>
                  <a:lnTo>
                    <a:pt x="615" y="50"/>
                  </a:lnTo>
                  <a:lnTo>
                    <a:pt x="615" y="49"/>
                  </a:lnTo>
                  <a:lnTo>
                    <a:pt x="613" y="50"/>
                  </a:lnTo>
                  <a:lnTo>
                    <a:pt x="610" y="48"/>
                  </a:lnTo>
                  <a:lnTo>
                    <a:pt x="607" y="44"/>
                  </a:lnTo>
                  <a:lnTo>
                    <a:pt x="606" y="42"/>
                  </a:lnTo>
                  <a:lnTo>
                    <a:pt x="606" y="39"/>
                  </a:lnTo>
                  <a:lnTo>
                    <a:pt x="607" y="38"/>
                  </a:lnTo>
                  <a:lnTo>
                    <a:pt x="609" y="36"/>
                  </a:lnTo>
                  <a:lnTo>
                    <a:pt x="612" y="39"/>
                  </a:lnTo>
                  <a:lnTo>
                    <a:pt x="617" y="41"/>
                  </a:lnTo>
                  <a:lnTo>
                    <a:pt x="619" y="45"/>
                  </a:lnTo>
                  <a:lnTo>
                    <a:pt x="621" y="48"/>
                  </a:lnTo>
                  <a:lnTo>
                    <a:pt x="624" y="47"/>
                  </a:lnTo>
                  <a:lnTo>
                    <a:pt x="624" y="46"/>
                  </a:lnTo>
                  <a:lnTo>
                    <a:pt x="622" y="42"/>
                  </a:lnTo>
                  <a:lnTo>
                    <a:pt x="620" y="36"/>
                  </a:lnTo>
                  <a:lnTo>
                    <a:pt x="619" y="35"/>
                  </a:lnTo>
                  <a:lnTo>
                    <a:pt x="619" y="33"/>
                  </a:lnTo>
                  <a:lnTo>
                    <a:pt x="618" y="33"/>
                  </a:lnTo>
                  <a:lnTo>
                    <a:pt x="617" y="31"/>
                  </a:lnTo>
                  <a:lnTo>
                    <a:pt x="615" y="30"/>
                  </a:lnTo>
                  <a:lnTo>
                    <a:pt x="613" y="27"/>
                  </a:lnTo>
                  <a:lnTo>
                    <a:pt x="615" y="26"/>
                  </a:lnTo>
                  <a:lnTo>
                    <a:pt x="615" y="25"/>
                  </a:lnTo>
                  <a:lnTo>
                    <a:pt x="615" y="24"/>
                  </a:lnTo>
                  <a:lnTo>
                    <a:pt x="620" y="25"/>
                  </a:lnTo>
                  <a:lnTo>
                    <a:pt x="623" y="27"/>
                  </a:lnTo>
                  <a:lnTo>
                    <a:pt x="626" y="29"/>
                  </a:lnTo>
                  <a:lnTo>
                    <a:pt x="627" y="30"/>
                  </a:lnTo>
                  <a:lnTo>
                    <a:pt x="627" y="31"/>
                  </a:lnTo>
                  <a:lnTo>
                    <a:pt x="629" y="32"/>
                  </a:lnTo>
                  <a:lnTo>
                    <a:pt x="629" y="33"/>
                  </a:lnTo>
                  <a:lnTo>
                    <a:pt x="629" y="34"/>
                  </a:lnTo>
                  <a:lnTo>
                    <a:pt x="629" y="36"/>
                  </a:lnTo>
                  <a:lnTo>
                    <a:pt x="629" y="38"/>
                  </a:lnTo>
                  <a:lnTo>
                    <a:pt x="632" y="39"/>
                  </a:lnTo>
                  <a:lnTo>
                    <a:pt x="633" y="39"/>
                  </a:lnTo>
                  <a:lnTo>
                    <a:pt x="632" y="36"/>
                  </a:lnTo>
                  <a:lnTo>
                    <a:pt x="631" y="35"/>
                  </a:lnTo>
                  <a:lnTo>
                    <a:pt x="632" y="34"/>
                  </a:lnTo>
                  <a:lnTo>
                    <a:pt x="632" y="33"/>
                  </a:lnTo>
                  <a:lnTo>
                    <a:pt x="635" y="35"/>
                  </a:lnTo>
                  <a:lnTo>
                    <a:pt x="640" y="38"/>
                  </a:lnTo>
                  <a:lnTo>
                    <a:pt x="641" y="36"/>
                  </a:lnTo>
                  <a:lnTo>
                    <a:pt x="642" y="38"/>
                  </a:lnTo>
                  <a:lnTo>
                    <a:pt x="646" y="36"/>
                  </a:lnTo>
                  <a:lnTo>
                    <a:pt x="646" y="35"/>
                  </a:lnTo>
                  <a:lnTo>
                    <a:pt x="641" y="34"/>
                  </a:lnTo>
                  <a:lnTo>
                    <a:pt x="636" y="32"/>
                  </a:lnTo>
                  <a:lnTo>
                    <a:pt x="632" y="30"/>
                  </a:lnTo>
                  <a:lnTo>
                    <a:pt x="632" y="29"/>
                  </a:lnTo>
                  <a:lnTo>
                    <a:pt x="632" y="27"/>
                  </a:lnTo>
                  <a:lnTo>
                    <a:pt x="631" y="26"/>
                  </a:lnTo>
                  <a:lnTo>
                    <a:pt x="632" y="25"/>
                  </a:lnTo>
                  <a:lnTo>
                    <a:pt x="634" y="25"/>
                  </a:lnTo>
                  <a:lnTo>
                    <a:pt x="634" y="24"/>
                  </a:lnTo>
                  <a:lnTo>
                    <a:pt x="631" y="23"/>
                  </a:lnTo>
                  <a:lnTo>
                    <a:pt x="626" y="21"/>
                  </a:lnTo>
                  <a:lnTo>
                    <a:pt x="626" y="20"/>
                  </a:lnTo>
                  <a:lnTo>
                    <a:pt x="625" y="19"/>
                  </a:lnTo>
                  <a:lnTo>
                    <a:pt x="626" y="18"/>
                  </a:lnTo>
                  <a:lnTo>
                    <a:pt x="627" y="18"/>
                  </a:lnTo>
                  <a:lnTo>
                    <a:pt x="627" y="16"/>
                  </a:lnTo>
                  <a:lnTo>
                    <a:pt x="629" y="15"/>
                  </a:lnTo>
                  <a:lnTo>
                    <a:pt x="633" y="13"/>
                  </a:lnTo>
                  <a:lnTo>
                    <a:pt x="637" y="12"/>
                  </a:lnTo>
                  <a:lnTo>
                    <a:pt x="637" y="13"/>
                  </a:lnTo>
                  <a:lnTo>
                    <a:pt x="638" y="14"/>
                  </a:lnTo>
                  <a:lnTo>
                    <a:pt x="638" y="15"/>
                  </a:lnTo>
                  <a:lnTo>
                    <a:pt x="640" y="16"/>
                  </a:lnTo>
                  <a:lnTo>
                    <a:pt x="640" y="18"/>
                  </a:lnTo>
                  <a:lnTo>
                    <a:pt x="640" y="20"/>
                  </a:lnTo>
                  <a:lnTo>
                    <a:pt x="641" y="20"/>
                  </a:lnTo>
                  <a:lnTo>
                    <a:pt x="643" y="14"/>
                  </a:lnTo>
                  <a:lnTo>
                    <a:pt x="644" y="14"/>
                  </a:lnTo>
                  <a:lnTo>
                    <a:pt x="646" y="16"/>
                  </a:lnTo>
                  <a:lnTo>
                    <a:pt x="646" y="18"/>
                  </a:lnTo>
                  <a:lnTo>
                    <a:pt x="646" y="19"/>
                  </a:lnTo>
                  <a:lnTo>
                    <a:pt x="646" y="21"/>
                  </a:lnTo>
                  <a:lnTo>
                    <a:pt x="646" y="23"/>
                  </a:lnTo>
                  <a:lnTo>
                    <a:pt x="647" y="23"/>
                  </a:lnTo>
                  <a:lnTo>
                    <a:pt x="647" y="21"/>
                  </a:lnTo>
                  <a:lnTo>
                    <a:pt x="647" y="20"/>
                  </a:lnTo>
                  <a:lnTo>
                    <a:pt x="648" y="23"/>
                  </a:lnTo>
                  <a:lnTo>
                    <a:pt x="649" y="24"/>
                  </a:lnTo>
                  <a:lnTo>
                    <a:pt x="649" y="23"/>
                  </a:lnTo>
                  <a:lnTo>
                    <a:pt x="649" y="21"/>
                  </a:lnTo>
                  <a:lnTo>
                    <a:pt x="649" y="20"/>
                  </a:lnTo>
                  <a:lnTo>
                    <a:pt x="651" y="21"/>
                  </a:lnTo>
                  <a:lnTo>
                    <a:pt x="652" y="21"/>
                  </a:lnTo>
                  <a:lnTo>
                    <a:pt x="651" y="20"/>
                  </a:lnTo>
                  <a:lnTo>
                    <a:pt x="651" y="19"/>
                  </a:lnTo>
                  <a:lnTo>
                    <a:pt x="651" y="18"/>
                  </a:lnTo>
                  <a:lnTo>
                    <a:pt x="653" y="16"/>
                  </a:lnTo>
                  <a:lnTo>
                    <a:pt x="656" y="19"/>
                  </a:lnTo>
                  <a:lnTo>
                    <a:pt x="659" y="21"/>
                  </a:lnTo>
                  <a:lnTo>
                    <a:pt x="663" y="26"/>
                  </a:lnTo>
                  <a:lnTo>
                    <a:pt x="663" y="27"/>
                  </a:lnTo>
                  <a:lnTo>
                    <a:pt x="663" y="29"/>
                  </a:lnTo>
                  <a:lnTo>
                    <a:pt x="663" y="30"/>
                  </a:lnTo>
                  <a:lnTo>
                    <a:pt x="664" y="30"/>
                  </a:lnTo>
                  <a:lnTo>
                    <a:pt x="665" y="32"/>
                  </a:lnTo>
                  <a:lnTo>
                    <a:pt x="666" y="36"/>
                  </a:lnTo>
                  <a:lnTo>
                    <a:pt x="667" y="38"/>
                  </a:lnTo>
                  <a:lnTo>
                    <a:pt x="668" y="39"/>
                  </a:lnTo>
                  <a:lnTo>
                    <a:pt x="669" y="41"/>
                  </a:lnTo>
                  <a:lnTo>
                    <a:pt x="670" y="41"/>
                  </a:lnTo>
                  <a:lnTo>
                    <a:pt x="672" y="43"/>
                  </a:lnTo>
                  <a:lnTo>
                    <a:pt x="672" y="44"/>
                  </a:lnTo>
                  <a:lnTo>
                    <a:pt x="672" y="45"/>
                  </a:lnTo>
                  <a:lnTo>
                    <a:pt x="671" y="45"/>
                  </a:lnTo>
                  <a:lnTo>
                    <a:pt x="671" y="47"/>
                  </a:lnTo>
                  <a:lnTo>
                    <a:pt x="670" y="48"/>
                  </a:lnTo>
                  <a:lnTo>
                    <a:pt x="670" y="49"/>
                  </a:lnTo>
                  <a:lnTo>
                    <a:pt x="669" y="52"/>
                  </a:lnTo>
                  <a:lnTo>
                    <a:pt x="669" y="54"/>
                  </a:lnTo>
                  <a:lnTo>
                    <a:pt x="669" y="55"/>
                  </a:lnTo>
                  <a:lnTo>
                    <a:pt x="670" y="55"/>
                  </a:lnTo>
                  <a:lnTo>
                    <a:pt x="672" y="48"/>
                  </a:lnTo>
                  <a:lnTo>
                    <a:pt x="676" y="44"/>
                  </a:lnTo>
                  <a:lnTo>
                    <a:pt x="678" y="43"/>
                  </a:lnTo>
                  <a:lnTo>
                    <a:pt x="678" y="42"/>
                  </a:lnTo>
                  <a:lnTo>
                    <a:pt x="678" y="41"/>
                  </a:lnTo>
                  <a:lnTo>
                    <a:pt x="674" y="38"/>
                  </a:lnTo>
                  <a:lnTo>
                    <a:pt x="670" y="35"/>
                  </a:lnTo>
                  <a:lnTo>
                    <a:pt x="670" y="34"/>
                  </a:lnTo>
                  <a:lnTo>
                    <a:pt x="669" y="34"/>
                  </a:lnTo>
                  <a:lnTo>
                    <a:pt x="669" y="33"/>
                  </a:lnTo>
                  <a:lnTo>
                    <a:pt x="669" y="31"/>
                  </a:lnTo>
                  <a:lnTo>
                    <a:pt x="669" y="29"/>
                  </a:lnTo>
                  <a:lnTo>
                    <a:pt x="671" y="30"/>
                  </a:lnTo>
                  <a:lnTo>
                    <a:pt x="671" y="27"/>
                  </a:lnTo>
                  <a:lnTo>
                    <a:pt x="668" y="27"/>
                  </a:lnTo>
                  <a:lnTo>
                    <a:pt x="667" y="25"/>
                  </a:lnTo>
                  <a:lnTo>
                    <a:pt x="665" y="20"/>
                  </a:lnTo>
                  <a:lnTo>
                    <a:pt x="661" y="15"/>
                  </a:lnTo>
                  <a:lnTo>
                    <a:pt x="657" y="11"/>
                  </a:lnTo>
                  <a:lnTo>
                    <a:pt x="657" y="10"/>
                  </a:lnTo>
                  <a:lnTo>
                    <a:pt x="658" y="9"/>
                  </a:lnTo>
                  <a:lnTo>
                    <a:pt x="659" y="7"/>
                  </a:lnTo>
                  <a:lnTo>
                    <a:pt x="659" y="9"/>
                  </a:lnTo>
                  <a:lnTo>
                    <a:pt x="659" y="10"/>
                  </a:lnTo>
                  <a:lnTo>
                    <a:pt x="665" y="9"/>
                  </a:lnTo>
                  <a:lnTo>
                    <a:pt x="669" y="7"/>
                  </a:lnTo>
                  <a:lnTo>
                    <a:pt x="670" y="6"/>
                  </a:lnTo>
                  <a:lnTo>
                    <a:pt x="674" y="6"/>
                  </a:lnTo>
                  <a:lnTo>
                    <a:pt x="678" y="7"/>
                  </a:lnTo>
                  <a:lnTo>
                    <a:pt x="679" y="7"/>
                  </a:lnTo>
                  <a:lnTo>
                    <a:pt x="679" y="9"/>
                  </a:lnTo>
                  <a:lnTo>
                    <a:pt x="680" y="9"/>
                  </a:lnTo>
                  <a:lnTo>
                    <a:pt x="681" y="7"/>
                  </a:lnTo>
                  <a:lnTo>
                    <a:pt x="682" y="6"/>
                  </a:lnTo>
                  <a:lnTo>
                    <a:pt x="686" y="9"/>
                  </a:lnTo>
                  <a:lnTo>
                    <a:pt x="691" y="10"/>
                  </a:lnTo>
                  <a:lnTo>
                    <a:pt x="692" y="13"/>
                  </a:lnTo>
                  <a:lnTo>
                    <a:pt x="693" y="13"/>
                  </a:lnTo>
                  <a:lnTo>
                    <a:pt x="693" y="14"/>
                  </a:lnTo>
                  <a:lnTo>
                    <a:pt x="693" y="15"/>
                  </a:lnTo>
                  <a:lnTo>
                    <a:pt x="694" y="18"/>
                  </a:lnTo>
                  <a:lnTo>
                    <a:pt x="694" y="20"/>
                  </a:lnTo>
                  <a:lnTo>
                    <a:pt x="694" y="21"/>
                  </a:lnTo>
                  <a:lnTo>
                    <a:pt x="699" y="26"/>
                  </a:lnTo>
                  <a:lnTo>
                    <a:pt x="702" y="31"/>
                  </a:lnTo>
                  <a:lnTo>
                    <a:pt x="707" y="34"/>
                  </a:lnTo>
                  <a:lnTo>
                    <a:pt x="707" y="33"/>
                  </a:lnTo>
                  <a:lnTo>
                    <a:pt x="709" y="33"/>
                  </a:lnTo>
                  <a:lnTo>
                    <a:pt x="704" y="30"/>
                  </a:lnTo>
                  <a:lnTo>
                    <a:pt x="702" y="27"/>
                  </a:lnTo>
                  <a:lnTo>
                    <a:pt x="700" y="24"/>
                  </a:lnTo>
                  <a:lnTo>
                    <a:pt x="699" y="23"/>
                  </a:lnTo>
                  <a:lnTo>
                    <a:pt x="699" y="21"/>
                  </a:lnTo>
                  <a:lnTo>
                    <a:pt x="699" y="19"/>
                  </a:lnTo>
                  <a:lnTo>
                    <a:pt x="699" y="18"/>
                  </a:lnTo>
                  <a:lnTo>
                    <a:pt x="698" y="18"/>
                  </a:lnTo>
                  <a:lnTo>
                    <a:pt x="697" y="16"/>
                  </a:lnTo>
                  <a:lnTo>
                    <a:pt x="697" y="14"/>
                  </a:lnTo>
                  <a:lnTo>
                    <a:pt x="697" y="13"/>
                  </a:lnTo>
                  <a:lnTo>
                    <a:pt x="699" y="12"/>
                  </a:lnTo>
                  <a:lnTo>
                    <a:pt x="700" y="9"/>
                  </a:lnTo>
                  <a:lnTo>
                    <a:pt x="703" y="6"/>
                  </a:lnTo>
                  <a:lnTo>
                    <a:pt x="704" y="4"/>
                  </a:lnTo>
                  <a:lnTo>
                    <a:pt x="702" y="4"/>
                  </a:lnTo>
                  <a:lnTo>
                    <a:pt x="703" y="3"/>
                  </a:lnTo>
                  <a:lnTo>
                    <a:pt x="704" y="2"/>
                  </a:lnTo>
                  <a:lnTo>
                    <a:pt x="706" y="1"/>
                  </a:lnTo>
                  <a:lnTo>
                    <a:pt x="707" y="1"/>
                  </a:lnTo>
                  <a:lnTo>
                    <a:pt x="709" y="3"/>
                  </a:lnTo>
                  <a:lnTo>
                    <a:pt x="711" y="1"/>
                  </a:lnTo>
                  <a:lnTo>
                    <a:pt x="714" y="1"/>
                  </a:lnTo>
                  <a:lnTo>
                    <a:pt x="717" y="1"/>
                  </a:lnTo>
                  <a:lnTo>
                    <a:pt x="717" y="2"/>
                  </a:lnTo>
                  <a:lnTo>
                    <a:pt x="715" y="6"/>
                  </a:lnTo>
                  <a:lnTo>
                    <a:pt x="715" y="9"/>
                  </a:lnTo>
                  <a:lnTo>
                    <a:pt x="715" y="10"/>
                  </a:lnTo>
                  <a:lnTo>
                    <a:pt x="717" y="13"/>
                  </a:lnTo>
                  <a:lnTo>
                    <a:pt x="717" y="14"/>
                  </a:lnTo>
                  <a:lnTo>
                    <a:pt x="722" y="16"/>
                  </a:lnTo>
                  <a:lnTo>
                    <a:pt x="725" y="20"/>
                  </a:lnTo>
                  <a:lnTo>
                    <a:pt x="725" y="18"/>
                  </a:lnTo>
                  <a:lnTo>
                    <a:pt x="720" y="11"/>
                  </a:lnTo>
                  <a:lnTo>
                    <a:pt x="718" y="10"/>
                  </a:lnTo>
                  <a:lnTo>
                    <a:pt x="718" y="9"/>
                  </a:lnTo>
                  <a:lnTo>
                    <a:pt x="722" y="4"/>
                  </a:lnTo>
                  <a:lnTo>
                    <a:pt x="723" y="3"/>
                  </a:lnTo>
                  <a:lnTo>
                    <a:pt x="723" y="2"/>
                  </a:lnTo>
                  <a:lnTo>
                    <a:pt x="723" y="1"/>
                  </a:lnTo>
                  <a:lnTo>
                    <a:pt x="724" y="1"/>
                  </a:lnTo>
                  <a:lnTo>
                    <a:pt x="725" y="2"/>
                  </a:lnTo>
                  <a:lnTo>
                    <a:pt x="725" y="1"/>
                  </a:lnTo>
                  <a:lnTo>
                    <a:pt x="726" y="0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8" y="0"/>
                  </a:lnTo>
                  <a:lnTo>
                    <a:pt x="738" y="1"/>
                  </a:lnTo>
                  <a:lnTo>
                    <a:pt x="737" y="1"/>
                  </a:lnTo>
                  <a:lnTo>
                    <a:pt x="737" y="2"/>
                  </a:lnTo>
                  <a:lnTo>
                    <a:pt x="738" y="2"/>
                  </a:lnTo>
                  <a:lnTo>
                    <a:pt x="738" y="3"/>
                  </a:lnTo>
                  <a:lnTo>
                    <a:pt x="737" y="3"/>
                  </a:lnTo>
                  <a:lnTo>
                    <a:pt x="737" y="4"/>
                  </a:lnTo>
                  <a:lnTo>
                    <a:pt x="737" y="6"/>
                  </a:lnTo>
                  <a:lnTo>
                    <a:pt x="738" y="6"/>
                  </a:lnTo>
                  <a:lnTo>
                    <a:pt x="739" y="6"/>
                  </a:lnTo>
                  <a:lnTo>
                    <a:pt x="740" y="7"/>
                  </a:lnTo>
                  <a:lnTo>
                    <a:pt x="739" y="7"/>
                  </a:lnTo>
                  <a:lnTo>
                    <a:pt x="738" y="10"/>
                  </a:lnTo>
                  <a:lnTo>
                    <a:pt x="738" y="11"/>
                  </a:lnTo>
                  <a:lnTo>
                    <a:pt x="743" y="9"/>
                  </a:lnTo>
                  <a:lnTo>
                    <a:pt x="744" y="6"/>
                  </a:lnTo>
                  <a:lnTo>
                    <a:pt x="745" y="6"/>
                  </a:lnTo>
                  <a:lnTo>
                    <a:pt x="745" y="9"/>
                  </a:lnTo>
                  <a:lnTo>
                    <a:pt x="745" y="11"/>
                  </a:lnTo>
                  <a:lnTo>
                    <a:pt x="745" y="12"/>
                  </a:lnTo>
                  <a:lnTo>
                    <a:pt x="747" y="12"/>
                  </a:lnTo>
                  <a:lnTo>
                    <a:pt x="748" y="11"/>
                  </a:lnTo>
                  <a:lnTo>
                    <a:pt x="749" y="10"/>
                  </a:lnTo>
                  <a:lnTo>
                    <a:pt x="754" y="10"/>
                  </a:lnTo>
                  <a:lnTo>
                    <a:pt x="754" y="11"/>
                  </a:lnTo>
                  <a:lnTo>
                    <a:pt x="754" y="13"/>
                  </a:lnTo>
                  <a:lnTo>
                    <a:pt x="754" y="14"/>
                  </a:lnTo>
                  <a:lnTo>
                    <a:pt x="754" y="15"/>
                  </a:lnTo>
                  <a:lnTo>
                    <a:pt x="755" y="15"/>
                  </a:lnTo>
                  <a:lnTo>
                    <a:pt x="755" y="14"/>
                  </a:lnTo>
                  <a:lnTo>
                    <a:pt x="759" y="12"/>
                  </a:lnTo>
                  <a:lnTo>
                    <a:pt x="762" y="15"/>
                  </a:lnTo>
                  <a:lnTo>
                    <a:pt x="763" y="14"/>
                  </a:lnTo>
                  <a:lnTo>
                    <a:pt x="763" y="13"/>
                  </a:lnTo>
                  <a:lnTo>
                    <a:pt x="766" y="14"/>
                  </a:lnTo>
                  <a:lnTo>
                    <a:pt x="764" y="15"/>
                  </a:lnTo>
                  <a:lnTo>
                    <a:pt x="766" y="16"/>
                  </a:lnTo>
                  <a:lnTo>
                    <a:pt x="768" y="13"/>
                  </a:lnTo>
                  <a:lnTo>
                    <a:pt x="768" y="14"/>
                  </a:lnTo>
                  <a:lnTo>
                    <a:pt x="769" y="15"/>
                  </a:lnTo>
                  <a:lnTo>
                    <a:pt x="771" y="14"/>
                  </a:lnTo>
                  <a:lnTo>
                    <a:pt x="772" y="15"/>
                  </a:lnTo>
                  <a:lnTo>
                    <a:pt x="772" y="16"/>
                  </a:lnTo>
                  <a:lnTo>
                    <a:pt x="771" y="16"/>
                  </a:lnTo>
                  <a:lnTo>
                    <a:pt x="772" y="18"/>
                  </a:lnTo>
                  <a:lnTo>
                    <a:pt x="772" y="19"/>
                  </a:lnTo>
                  <a:lnTo>
                    <a:pt x="768" y="24"/>
                  </a:lnTo>
                  <a:lnTo>
                    <a:pt x="768" y="25"/>
                  </a:lnTo>
                  <a:lnTo>
                    <a:pt x="766" y="26"/>
                  </a:lnTo>
                  <a:lnTo>
                    <a:pt x="763" y="27"/>
                  </a:lnTo>
                  <a:lnTo>
                    <a:pt x="762" y="30"/>
                  </a:lnTo>
                  <a:lnTo>
                    <a:pt x="760" y="30"/>
                  </a:lnTo>
                  <a:lnTo>
                    <a:pt x="759" y="31"/>
                  </a:lnTo>
                  <a:lnTo>
                    <a:pt x="758" y="32"/>
                  </a:lnTo>
                  <a:lnTo>
                    <a:pt x="757" y="32"/>
                  </a:lnTo>
                  <a:lnTo>
                    <a:pt x="756" y="33"/>
                  </a:lnTo>
                  <a:lnTo>
                    <a:pt x="754" y="34"/>
                  </a:lnTo>
                  <a:lnTo>
                    <a:pt x="750" y="36"/>
                  </a:lnTo>
                  <a:lnTo>
                    <a:pt x="749" y="38"/>
                  </a:lnTo>
                  <a:lnTo>
                    <a:pt x="748" y="39"/>
                  </a:lnTo>
                  <a:lnTo>
                    <a:pt x="747" y="41"/>
                  </a:lnTo>
                  <a:lnTo>
                    <a:pt x="748" y="41"/>
                  </a:lnTo>
                  <a:lnTo>
                    <a:pt x="752" y="41"/>
                  </a:lnTo>
                  <a:lnTo>
                    <a:pt x="757" y="39"/>
                  </a:lnTo>
                  <a:lnTo>
                    <a:pt x="760" y="38"/>
                  </a:lnTo>
                  <a:lnTo>
                    <a:pt x="762" y="35"/>
                  </a:lnTo>
                  <a:lnTo>
                    <a:pt x="763" y="35"/>
                  </a:lnTo>
                  <a:lnTo>
                    <a:pt x="763" y="34"/>
                  </a:lnTo>
                  <a:lnTo>
                    <a:pt x="766" y="33"/>
                  </a:lnTo>
                  <a:lnTo>
                    <a:pt x="769" y="34"/>
                  </a:lnTo>
                  <a:lnTo>
                    <a:pt x="769" y="33"/>
                  </a:lnTo>
                  <a:lnTo>
                    <a:pt x="769" y="31"/>
                  </a:lnTo>
                  <a:lnTo>
                    <a:pt x="769" y="30"/>
                  </a:lnTo>
                  <a:lnTo>
                    <a:pt x="773" y="27"/>
                  </a:lnTo>
                  <a:lnTo>
                    <a:pt x="777" y="24"/>
                  </a:lnTo>
                  <a:lnTo>
                    <a:pt x="780" y="24"/>
                  </a:lnTo>
                  <a:lnTo>
                    <a:pt x="781" y="24"/>
                  </a:lnTo>
                  <a:lnTo>
                    <a:pt x="780" y="25"/>
                  </a:lnTo>
                  <a:lnTo>
                    <a:pt x="780" y="26"/>
                  </a:lnTo>
                  <a:lnTo>
                    <a:pt x="780" y="29"/>
                  </a:lnTo>
                  <a:lnTo>
                    <a:pt x="781" y="29"/>
                  </a:lnTo>
                  <a:lnTo>
                    <a:pt x="784" y="30"/>
                  </a:lnTo>
                  <a:lnTo>
                    <a:pt x="784" y="29"/>
                  </a:lnTo>
                  <a:lnTo>
                    <a:pt x="783" y="27"/>
                  </a:lnTo>
                  <a:lnTo>
                    <a:pt x="781" y="26"/>
                  </a:lnTo>
                  <a:lnTo>
                    <a:pt x="783" y="26"/>
                  </a:lnTo>
                  <a:lnTo>
                    <a:pt x="784" y="23"/>
                  </a:lnTo>
                  <a:lnTo>
                    <a:pt x="785" y="23"/>
                  </a:lnTo>
                  <a:lnTo>
                    <a:pt x="784" y="21"/>
                  </a:lnTo>
                  <a:lnTo>
                    <a:pt x="783" y="21"/>
                  </a:lnTo>
                  <a:lnTo>
                    <a:pt x="783" y="20"/>
                  </a:lnTo>
                  <a:lnTo>
                    <a:pt x="784" y="20"/>
                  </a:lnTo>
                  <a:lnTo>
                    <a:pt x="784" y="19"/>
                  </a:lnTo>
                  <a:lnTo>
                    <a:pt x="789" y="18"/>
                  </a:lnTo>
                  <a:lnTo>
                    <a:pt x="790" y="19"/>
                  </a:lnTo>
                  <a:lnTo>
                    <a:pt x="789" y="20"/>
                  </a:lnTo>
                  <a:lnTo>
                    <a:pt x="786" y="20"/>
                  </a:lnTo>
                  <a:lnTo>
                    <a:pt x="787" y="21"/>
                  </a:lnTo>
                  <a:lnTo>
                    <a:pt x="789" y="21"/>
                  </a:lnTo>
                  <a:lnTo>
                    <a:pt x="789" y="23"/>
                  </a:lnTo>
                  <a:lnTo>
                    <a:pt x="789" y="24"/>
                  </a:lnTo>
                  <a:lnTo>
                    <a:pt x="789" y="26"/>
                  </a:lnTo>
                  <a:lnTo>
                    <a:pt x="790" y="27"/>
                  </a:lnTo>
                  <a:lnTo>
                    <a:pt x="791" y="30"/>
                  </a:lnTo>
                  <a:lnTo>
                    <a:pt x="792" y="30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4" y="24"/>
                  </a:lnTo>
                  <a:lnTo>
                    <a:pt x="798" y="24"/>
                  </a:lnTo>
                  <a:lnTo>
                    <a:pt x="802" y="25"/>
                  </a:lnTo>
                  <a:lnTo>
                    <a:pt x="803" y="26"/>
                  </a:lnTo>
                  <a:lnTo>
                    <a:pt x="803" y="27"/>
                  </a:lnTo>
                  <a:lnTo>
                    <a:pt x="803" y="29"/>
                  </a:lnTo>
                  <a:lnTo>
                    <a:pt x="803" y="30"/>
                  </a:lnTo>
                  <a:lnTo>
                    <a:pt x="802" y="31"/>
                  </a:lnTo>
                  <a:lnTo>
                    <a:pt x="802" y="32"/>
                  </a:lnTo>
                  <a:lnTo>
                    <a:pt x="798" y="33"/>
                  </a:lnTo>
                  <a:lnTo>
                    <a:pt x="800" y="33"/>
                  </a:lnTo>
                  <a:lnTo>
                    <a:pt x="801" y="34"/>
                  </a:lnTo>
                  <a:lnTo>
                    <a:pt x="801" y="35"/>
                  </a:lnTo>
                  <a:lnTo>
                    <a:pt x="801" y="36"/>
                  </a:lnTo>
                  <a:lnTo>
                    <a:pt x="802" y="36"/>
                  </a:lnTo>
                  <a:lnTo>
                    <a:pt x="802" y="38"/>
                  </a:lnTo>
                  <a:lnTo>
                    <a:pt x="803" y="38"/>
                  </a:lnTo>
                  <a:lnTo>
                    <a:pt x="804" y="39"/>
                  </a:lnTo>
                  <a:lnTo>
                    <a:pt x="804" y="41"/>
                  </a:lnTo>
                  <a:lnTo>
                    <a:pt x="803" y="42"/>
                  </a:lnTo>
                  <a:lnTo>
                    <a:pt x="803" y="43"/>
                  </a:lnTo>
                  <a:lnTo>
                    <a:pt x="806" y="44"/>
                  </a:lnTo>
                  <a:lnTo>
                    <a:pt x="807" y="45"/>
                  </a:lnTo>
                  <a:lnTo>
                    <a:pt x="806" y="45"/>
                  </a:lnTo>
                  <a:lnTo>
                    <a:pt x="806" y="46"/>
                  </a:lnTo>
                  <a:lnTo>
                    <a:pt x="806" y="47"/>
                  </a:lnTo>
                  <a:lnTo>
                    <a:pt x="805" y="48"/>
                  </a:lnTo>
                  <a:lnTo>
                    <a:pt x="806" y="49"/>
                  </a:lnTo>
                  <a:lnTo>
                    <a:pt x="805" y="50"/>
                  </a:lnTo>
                  <a:lnTo>
                    <a:pt x="805" y="52"/>
                  </a:lnTo>
                  <a:lnTo>
                    <a:pt x="805" y="54"/>
                  </a:lnTo>
                  <a:lnTo>
                    <a:pt x="803" y="55"/>
                  </a:lnTo>
                  <a:lnTo>
                    <a:pt x="803" y="56"/>
                  </a:lnTo>
                  <a:lnTo>
                    <a:pt x="806" y="55"/>
                  </a:lnTo>
                  <a:lnTo>
                    <a:pt x="806" y="54"/>
                  </a:lnTo>
                  <a:lnTo>
                    <a:pt x="807" y="49"/>
                  </a:lnTo>
                  <a:lnTo>
                    <a:pt x="808" y="49"/>
                  </a:lnTo>
                  <a:lnTo>
                    <a:pt x="813" y="48"/>
                  </a:lnTo>
                  <a:lnTo>
                    <a:pt x="815" y="48"/>
                  </a:lnTo>
                  <a:lnTo>
                    <a:pt x="815" y="49"/>
                  </a:lnTo>
                  <a:lnTo>
                    <a:pt x="814" y="49"/>
                  </a:lnTo>
                  <a:lnTo>
                    <a:pt x="814" y="50"/>
                  </a:lnTo>
                  <a:lnTo>
                    <a:pt x="814" y="52"/>
                  </a:lnTo>
                  <a:lnTo>
                    <a:pt x="815" y="52"/>
                  </a:lnTo>
                  <a:lnTo>
                    <a:pt x="815" y="50"/>
                  </a:lnTo>
                  <a:lnTo>
                    <a:pt x="815" y="49"/>
                  </a:lnTo>
                  <a:lnTo>
                    <a:pt x="816" y="49"/>
                  </a:lnTo>
                  <a:lnTo>
                    <a:pt x="816" y="50"/>
                  </a:lnTo>
                  <a:lnTo>
                    <a:pt x="818" y="52"/>
                  </a:lnTo>
                  <a:lnTo>
                    <a:pt x="821" y="52"/>
                  </a:lnTo>
                  <a:lnTo>
                    <a:pt x="824" y="55"/>
                  </a:lnTo>
                  <a:lnTo>
                    <a:pt x="825" y="60"/>
                  </a:lnTo>
                  <a:lnTo>
                    <a:pt x="826" y="61"/>
                  </a:lnTo>
                  <a:lnTo>
                    <a:pt x="826" y="64"/>
                  </a:lnTo>
                  <a:lnTo>
                    <a:pt x="826" y="66"/>
                  </a:lnTo>
                  <a:lnTo>
                    <a:pt x="826" y="69"/>
                  </a:lnTo>
                  <a:lnTo>
                    <a:pt x="826" y="70"/>
                  </a:lnTo>
                  <a:lnTo>
                    <a:pt x="825" y="71"/>
                  </a:lnTo>
                  <a:lnTo>
                    <a:pt x="824" y="75"/>
                  </a:lnTo>
                  <a:lnTo>
                    <a:pt x="820" y="77"/>
                  </a:lnTo>
                  <a:lnTo>
                    <a:pt x="817" y="79"/>
                  </a:lnTo>
                  <a:lnTo>
                    <a:pt x="818" y="80"/>
                  </a:lnTo>
                  <a:lnTo>
                    <a:pt x="818" y="81"/>
                  </a:lnTo>
                  <a:lnTo>
                    <a:pt x="817" y="82"/>
                  </a:lnTo>
                  <a:lnTo>
                    <a:pt x="816" y="86"/>
                  </a:lnTo>
                  <a:lnTo>
                    <a:pt x="815" y="88"/>
                  </a:lnTo>
                  <a:lnTo>
                    <a:pt x="813" y="89"/>
                  </a:lnTo>
                  <a:lnTo>
                    <a:pt x="813" y="88"/>
                  </a:lnTo>
                  <a:lnTo>
                    <a:pt x="811" y="88"/>
                  </a:lnTo>
                  <a:lnTo>
                    <a:pt x="811" y="89"/>
                  </a:lnTo>
                  <a:lnTo>
                    <a:pt x="813" y="89"/>
                  </a:lnTo>
                  <a:lnTo>
                    <a:pt x="811" y="90"/>
                  </a:lnTo>
                  <a:lnTo>
                    <a:pt x="808" y="93"/>
                  </a:lnTo>
                  <a:lnTo>
                    <a:pt x="806" y="95"/>
                  </a:lnTo>
                  <a:lnTo>
                    <a:pt x="805" y="95"/>
                  </a:lnTo>
                  <a:lnTo>
                    <a:pt x="802" y="101"/>
                  </a:lnTo>
                  <a:lnTo>
                    <a:pt x="797" y="104"/>
                  </a:lnTo>
                  <a:lnTo>
                    <a:pt x="794" y="104"/>
                  </a:lnTo>
                  <a:lnTo>
                    <a:pt x="793" y="102"/>
                  </a:lnTo>
                  <a:lnTo>
                    <a:pt x="792" y="102"/>
                  </a:lnTo>
                  <a:lnTo>
                    <a:pt x="793" y="103"/>
                  </a:lnTo>
                  <a:lnTo>
                    <a:pt x="794" y="106"/>
                  </a:lnTo>
                  <a:lnTo>
                    <a:pt x="794" y="107"/>
                  </a:lnTo>
                  <a:lnTo>
                    <a:pt x="793" y="109"/>
                  </a:lnTo>
                  <a:lnTo>
                    <a:pt x="792" y="110"/>
                  </a:lnTo>
                  <a:lnTo>
                    <a:pt x="787" y="109"/>
                  </a:lnTo>
                  <a:lnTo>
                    <a:pt x="787" y="107"/>
                  </a:lnTo>
                  <a:lnTo>
                    <a:pt x="786" y="107"/>
                  </a:lnTo>
                  <a:lnTo>
                    <a:pt x="785" y="107"/>
                  </a:lnTo>
                  <a:lnTo>
                    <a:pt x="781" y="106"/>
                  </a:lnTo>
                  <a:lnTo>
                    <a:pt x="781" y="107"/>
                  </a:lnTo>
                  <a:lnTo>
                    <a:pt x="783" y="107"/>
                  </a:lnTo>
                  <a:lnTo>
                    <a:pt x="783" y="109"/>
                  </a:lnTo>
                  <a:lnTo>
                    <a:pt x="781" y="109"/>
                  </a:lnTo>
                  <a:lnTo>
                    <a:pt x="778" y="110"/>
                  </a:lnTo>
                  <a:lnTo>
                    <a:pt x="774" y="111"/>
                  </a:lnTo>
                  <a:lnTo>
                    <a:pt x="775" y="112"/>
                  </a:lnTo>
                  <a:lnTo>
                    <a:pt x="777" y="111"/>
                  </a:lnTo>
                  <a:lnTo>
                    <a:pt x="778" y="112"/>
                  </a:lnTo>
                  <a:lnTo>
                    <a:pt x="783" y="111"/>
                  </a:lnTo>
                  <a:lnTo>
                    <a:pt x="781" y="112"/>
                  </a:lnTo>
                  <a:lnTo>
                    <a:pt x="777" y="117"/>
                  </a:lnTo>
                  <a:lnTo>
                    <a:pt x="775" y="116"/>
                  </a:lnTo>
                  <a:lnTo>
                    <a:pt x="775" y="115"/>
                  </a:lnTo>
                  <a:lnTo>
                    <a:pt x="773" y="116"/>
                  </a:lnTo>
                  <a:lnTo>
                    <a:pt x="771" y="117"/>
                  </a:lnTo>
                  <a:lnTo>
                    <a:pt x="769" y="117"/>
                  </a:lnTo>
                  <a:lnTo>
                    <a:pt x="763" y="117"/>
                  </a:lnTo>
                  <a:lnTo>
                    <a:pt x="761" y="118"/>
                  </a:lnTo>
                  <a:lnTo>
                    <a:pt x="758" y="119"/>
                  </a:lnTo>
                  <a:lnTo>
                    <a:pt x="756" y="119"/>
                  </a:lnTo>
                  <a:lnTo>
                    <a:pt x="752" y="121"/>
                  </a:lnTo>
                  <a:lnTo>
                    <a:pt x="748" y="117"/>
                  </a:lnTo>
                  <a:lnTo>
                    <a:pt x="745" y="114"/>
                  </a:lnTo>
                  <a:lnTo>
                    <a:pt x="741" y="110"/>
                  </a:lnTo>
                  <a:lnTo>
                    <a:pt x="741" y="111"/>
                  </a:lnTo>
                  <a:lnTo>
                    <a:pt x="746" y="116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6" y="122"/>
                  </a:lnTo>
                  <a:lnTo>
                    <a:pt x="746" y="123"/>
                  </a:lnTo>
                  <a:lnTo>
                    <a:pt x="748" y="124"/>
                  </a:lnTo>
                  <a:lnTo>
                    <a:pt x="754" y="123"/>
                  </a:lnTo>
                  <a:lnTo>
                    <a:pt x="758" y="122"/>
                  </a:lnTo>
                  <a:lnTo>
                    <a:pt x="762" y="121"/>
                  </a:lnTo>
                  <a:lnTo>
                    <a:pt x="764" y="122"/>
                  </a:lnTo>
                  <a:lnTo>
                    <a:pt x="769" y="123"/>
                  </a:lnTo>
                  <a:lnTo>
                    <a:pt x="769" y="124"/>
                  </a:lnTo>
                  <a:lnTo>
                    <a:pt x="769" y="125"/>
                  </a:lnTo>
                  <a:lnTo>
                    <a:pt x="764" y="127"/>
                  </a:lnTo>
                  <a:lnTo>
                    <a:pt x="763" y="127"/>
                  </a:lnTo>
                  <a:lnTo>
                    <a:pt x="762" y="129"/>
                  </a:lnTo>
                  <a:lnTo>
                    <a:pt x="758" y="133"/>
                  </a:lnTo>
                  <a:lnTo>
                    <a:pt x="755" y="135"/>
                  </a:lnTo>
                  <a:lnTo>
                    <a:pt x="754" y="136"/>
                  </a:lnTo>
                  <a:lnTo>
                    <a:pt x="752" y="136"/>
                  </a:lnTo>
                  <a:lnTo>
                    <a:pt x="749" y="138"/>
                  </a:lnTo>
                  <a:lnTo>
                    <a:pt x="748" y="139"/>
                  </a:lnTo>
                  <a:lnTo>
                    <a:pt x="747" y="139"/>
                  </a:lnTo>
                  <a:lnTo>
                    <a:pt x="746" y="140"/>
                  </a:lnTo>
                  <a:lnTo>
                    <a:pt x="745" y="141"/>
                  </a:lnTo>
                  <a:lnTo>
                    <a:pt x="744" y="141"/>
                  </a:lnTo>
                  <a:lnTo>
                    <a:pt x="740" y="140"/>
                  </a:lnTo>
                  <a:lnTo>
                    <a:pt x="739" y="141"/>
                  </a:lnTo>
                  <a:lnTo>
                    <a:pt x="740" y="142"/>
                  </a:lnTo>
                  <a:lnTo>
                    <a:pt x="738" y="146"/>
                  </a:lnTo>
                  <a:lnTo>
                    <a:pt x="737" y="146"/>
                  </a:lnTo>
                  <a:lnTo>
                    <a:pt x="734" y="147"/>
                  </a:lnTo>
                  <a:lnTo>
                    <a:pt x="732" y="147"/>
                  </a:lnTo>
                  <a:lnTo>
                    <a:pt x="732" y="148"/>
                  </a:lnTo>
                  <a:lnTo>
                    <a:pt x="733" y="149"/>
                  </a:lnTo>
                  <a:lnTo>
                    <a:pt x="738" y="148"/>
                  </a:lnTo>
                  <a:lnTo>
                    <a:pt x="737" y="149"/>
                  </a:lnTo>
                  <a:lnTo>
                    <a:pt x="735" y="150"/>
                  </a:lnTo>
                  <a:lnTo>
                    <a:pt x="734" y="151"/>
                  </a:lnTo>
                  <a:lnTo>
                    <a:pt x="734" y="152"/>
                  </a:lnTo>
                  <a:lnTo>
                    <a:pt x="738" y="150"/>
                  </a:lnTo>
                  <a:lnTo>
                    <a:pt x="739" y="148"/>
                  </a:lnTo>
                  <a:lnTo>
                    <a:pt x="739" y="147"/>
                  </a:lnTo>
                  <a:lnTo>
                    <a:pt x="744" y="146"/>
                  </a:lnTo>
                  <a:lnTo>
                    <a:pt x="748" y="142"/>
                  </a:lnTo>
                  <a:lnTo>
                    <a:pt x="752" y="140"/>
                  </a:lnTo>
                  <a:lnTo>
                    <a:pt x="757" y="138"/>
                  </a:lnTo>
                  <a:lnTo>
                    <a:pt x="760" y="136"/>
                  </a:lnTo>
                  <a:lnTo>
                    <a:pt x="762" y="134"/>
                  </a:lnTo>
                  <a:lnTo>
                    <a:pt x="766" y="133"/>
                  </a:lnTo>
                  <a:lnTo>
                    <a:pt x="770" y="132"/>
                  </a:lnTo>
                  <a:lnTo>
                    <a:pt x="773" y="129"/>
                  </a:lnTo>
                  <a:lnTo>
                    <a:pt x="775" y="127"/>
                  </a:lnTo>
                  <a:lnTo>
                    <a:pt x="778" y="126"/>
                  </a:lnTo>
                  <a:lnTo>
                    <a:pt x="783" y="124"/>
                  </a:lnTo>
                  <a:lnTo>
                    <a:pt x="786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4"/>
                  </a:lnTo>
                  <a:lnTo>
                    <a:pt x="791" y="125"/>
                  </a:lnTo>
                  <a:lnTo>
                    <a:pt x="791" y="126"/>
                  </a:lnTo>
                  <a:lnTo>
                    <a:pt x="791" y="127"/>
                  </a:lnTo>
                  <a:lnTo>
                    <a:pt x="789" y="134"/>
                  </a:lnTo>
                  <a:lnTo>
                    <a:pt x="785" y="137"/>
                  </a:lnTo>
                  <a:lnTo>
                    <a:pt x="781" y="141"/>
                  </a:lnTo>
                  <a:lnTo>
                    <a:pt x="780" y="142"/>
                  </a:lnTo>
                  <a:lnTo>
                    <a:pt x="779" y="141"/>
                  </a:lnTo>
                  <a:lnTo>
                    <a:pt x="777" y="145"/>
                  </a:lnTo>
                  <a:lnTo>
                    <a:pt x="775" y="145"/>
                  </a:lnTo>
                  <a:lnTo>
                    <a:pt x="774" y="147"/>
                  </a:lnTo>
                  <a:lnTo>
                    <a:pt x="773" y="148"/>
                  </a:lnTo>
                  <a:lnTo>
                    <a:pt x="772" y="149"/>
                  </a:lnTo>
                  <a:lnTo>
                    <a:pt x="771" y="151"/>
                  </a:lnTo>
                  <a:lnTo>
                    <a:pt x="771" y="152"/>
                  </a:lnTo>
                  <a:lnTo>
                    <a:pt x="770" y="153"/>
                  </a:lnTo>
                  <a:lnTo>
                    <a:pt x="769" y="157"/>
                  </a:lnTo>
                  <a:lnTo>
                    <a:pt x="766" y="158"/>
                  </a:lnTo>
                  <a:lnTo>
                    <a:pt x="762" y="163"/>
                  </a:lnTo>
                  <a:lnTo>
                    <a:pt x="759" y="163"/>
                  </a:lnTo>
                  <a:lnTo>
                    <a:pt x="759" y="164"/>
                  </a:lnTo>
                  <a:lnTo>
                    <a:pt x="759" y="167"/>
                  </a:lnTo>
                  <a:lnTo>
                    <a:pt x="759" y="168"/>
                  </a:lnTo>
                  <a:lnTo>
                    <a:pt x="758" y="169"/>
                  </a:lnTo>
                  <a:lnTo>
                    <a:pt x="757" y="169"/>
                  </a:lnTo>
                  <a:lnTo>
                    <a:pt x="756" y="170"/>
                  </a:lnTo>
                  <a:lnTo>
                    <a:pt x="757" y="170"/>
                  </a:lnTo>
                  <a:lnTo>
                    <a:pt x="757" y="171"/>
                  </a:lnTo>
                  <a:lnTo>
                    <a:pt x="756" y="171"/>
                  </a:lnTo>
                  <a:lnTo>
                    <a:pt x="755" y="172"/>
                  </a:lnTo>
                  <a:lnTo>
                    <a:pt x="752" y="175"/>
                  </a:lnTo>
                  <a:lnTo>
                    <a:pt x="750" y="178"/>
                  </a:lnTo>
                  <a:lnTo>
                    <a:pt x="749" y="179"/>
                  </a:lnTo>
                  <a:lnTo>
                    <a:pt x="748" y="180"/>
                  </a:lnTo>
                  <a:lnTo>
                    <a:pt x="748" y="181"/>
                  </a:lnTo>
                  <a:lnTo>
                    <a:pt x="747" y="183"/>
                  </a:lnTo>
                  <a:lnTo>
                    <a:pt x="745" y="184"/>
                  </a:lnTo>
                  <a:lnTo>
                    <a:pt x="745" y="185"/>
                  </a:lnTo>
                  <a:lnTo>
                    <a:pt x="745" y="186"/>
                  </a:lnTo>
                  <a:lnTo>
                    <a:pt x="743" y="189"/>
                  </a:lnTo>
                  <a:lnTo>
                    <a:pt x="743" y="191"/>
                  </a:lnTo>
                  <a:lnTo>
                    <a:pt x="743" y="193"/>
                  </a:lnTo>
                  <a:lnTo>
                    <a:pt x="741" y="194"/>
                  </a:lnTo>
                  <a:lnTo>
                    <a:pt x="741" y="195"/>
                  </a:lnTo>
                  <a:lnTo>
                    <a:pt x="741" y="196"/>
                  </a:lnTo>
                  <a:lnTo>
                    <a:pt x="741" y="197"/>
                  </a:lnTo>
                  <a:lnTo>
                    <a:pt x="740" y="198"/>
                  </a:lnTo>
                  <a:lnTo>
                    <a:pt x="738" y="201"/>
                  </a:lnTo>
                  <a:lnTo>
                    <a:pt x="734" y="201"/>
                  </a:lnTo>
                  <a:lnTo>
                    <a:pt x="731" y="201"/>
                  </a:lnTo>
                  <a:lnTo>
                    <a:pt x="731" y="199"/>
                  </a:lnTo>
                  <a:lnTo>
                    <a:pt x="732" y="197"/>
                  </a:lnTo>
                  <a:lnTo>
                    <a:pt x="732" y="196"/>
                  </a:lnTo>
                  <a:lnTo>
                    <a:pt x="731" y="195"/>
                  </a:lnTo>
                  <a:lnTo>
                    <a:pt x="731" y="193"/>
                  </a:lnTo>
                  <a:lnTo>
                    <a:pt x="726" y="186"/>
                  </a:lnTo>
                  <a:lnTo>
                    <a:pt x="726" y="187"/>
                  </a:lnTo>
                  <a:lnTo>
                    <a:pt x="726" y="189"/>
                  </a:lnTo>
                  <a:lnTo>
                    <a:pt x="727" y="191"/>
                  </a:lnTo>
                  <a:lnTo>
                    <a:pt x="728" y="193"/>
                  </a:lnTo>
                  <a:lnTo>
                    <a:pt x="728" y="194"/>
                  </a:lnTo>
                  <a:lnTo>
                    <a:pt x="729" y="194"/>
                  </a:lnTo>
                  <a:lnTo>
                    <a:pt x="729" y="195"/>
                  </a:lnTo>
                  <a:lnTo>
                    <a:pt x="729" y="196"/>
                  </a:lnTo>
                  <a:lnTo>
                    <a:pt x="731" y="197"/>
                  </a:lnTo>
                  <a:lnTo>
                    <a:pt x="729" y="198"/>
                  </a:lnTo>
                  <a:lnTo>
                    <a:pt x="729" y="199"/>
                  </a:lnTo>
                  <a:lnTo>
                    <a:pt x="729" y="201"/>
                  </a:lnTo>
                  <a:lnTo>
                    <a:pt x="734" y="204"/>
                  </a:lnTo>
                  <a:lnTo>
                    <a:pt x="734" y="207"/>
                  </a:lnTo>
                  <a:lnTo>
                    <a:pt x="734" y="208"/>
                  </a:lnTo>
                  <a:lnTo>
                    <a:pt x="733" y="208"/>
                  </a:lnTo>
                  <a:lnTo>
                    <a:pt x="732" y="210"/>
                  </a:lnTo>
                  <a:lnTo>
                    <a:pt x="729" y="210"/>
                  </a:lnTo>
                  <a:lnTo>
                    <a:pt x="726" y="209"/>
                  </a:lnTo>
                  <a:lnTo>
                    <a:pt x="723" y="212"/>
                  </a:lnTo>
                  <a:lnTo>
                    <a:pt x="720" y="213"/>
                  </a:lnTo>
                  <a:lnTo>
                    <a:pt x="718" y="215"/>
                  </a:lnTo>
                  <a:lnTo>
                    <a:pt x="716" y="215"/>
                  </a:lnTo>
                  <a:lnTo>
                    <a:pt x="715" y="214"/>
                  </a:lnTo>
                  <a:lnTo>
                    <a:pt x="714" y="212"/>
                  </a:lnTo>
                  <a:lnTo>
                    <a:pt x="713" y="210"/>
                  </a:lnTo>
                  <a:lnTo>
                    <a:pt x="712" y="210"/>
                  </a:lnTo>
                  <a:lnTo>
                    <a:pt x="710" y="208"/>
                  </a:lnTo>
                  <a:lnTo>
                    <a:pt x="710" y="209"/>
                  </a:lnTo>
                  <a:lnTo>
                    <a:pt x="713" y="213"/>
                  </a:lnTo>
                  <a:lnTo>
                    <a:pt x="714" y="215"/>
                  </a:lnTo>
                  <a:lnTo>
                    <a:pt x="712" y="217"/>
                  </a:lnTo>
                  <a:lnTo>
                    <a:pt x="710" y="216"/>
                  </a:lnTo>
                  <a:lnTo>
                    <a:pt x="710" y="217"/>
                  </a:lnTo>
                  <a:lnTo>
                    <a:pt x="710" y="218"/>
                  </a:lnTo>
                  <a:lnTo>
                    <a:pt x="712" y="218"/>
                  </a:lnTo>
                  <a:lnTo>
                    <a:pt x="715" y="218"/>
                  </a:lnTo>
                  <a:lnTo>
                    <a:pt x="716" y="217"/>
                  </a:lnTo>
                  <a:lnTo>
                    <a:pt x="717" y="218"/>
                  </a:lnTo>
                  <a:lnTo>
                    <a:pt x="720" y="216"/>
                  </a:lnTo>
                  <a:lnTo>
                    <a:pt x="724" y="215"/>
                  </a:lnTo>
                  <a:lnTo>
                    <a:pt x="727" y="214"/>
                  </a:lnTo>
                  <a:lnTo>
                    <a:pt x="728" y="215"/>
                  </a:lnTo>
                  <a:lnTo>
                    <a:pt x="728" y="216"/>
                  </a:lnTo>
                  <a:lnTo>
                    <a:pt x="728" y="217"/>
                  </a:lnTo>
                  <a:lnTo>
                    <a:pt x="729" y="218"/>
                  </a:lnTo>
                  <a:lnTo>
                    <a:pt x="728" y="220"/>
                  </a:lnTo>
                  <a:lnTo>
                    <a:pt x="727" y="220"/>
                  </a:lnTo>
                  <a:lnTo>
                    <a:pt x="727" y="221"/>
                  </a:lnTo>
                  <a:lnTo>
                    <a:pt x="727" y="222"/>
                  </a:lnTo>
                  <a:lnTo>
                    <a:pt x="724" y="225"/>
                  </a:lnTo>
                  <a:lnTo>
                    <a:pt x="720" y="226"/>
                  </a:lnTo>
                  <a:lnTo>
                    <a:pt x="718" y="226"/>
                  </a:lnTo>
                  <a:lnTo>
                    <a:pt x="718" y="227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22" y="227"/>
                  </a:lnTo>
                  <a:lnTo>
                    <a:pt x="725" y="228"/>
                  </a:lnTo>
                  <a:lnTo>
                    <a:pt x="725" y="229"/>
                  </a:lnTo>
                  <a:lnTo>
                    <a:pt x="724" y="230"/>
                  </a:lnTo>
                  <a:lnTo>
                    <a:pt x="724" y="231"/>
                  </a:lnTo>
                  <a:lnTo>
                    <a:pt x="724" y="232"/>
                  </a:lnTo>
                  <a:lnTo>
                    <a:pt x="723" y="232"/>
                  </a:lnTo>
                  <a:lnTo>
                    <a:pt x="723" y="233"/>
                  </a:lnTo>
                  <a:lnTo>
                    <a:pt x="720" y="237"/>
                  </a:lnTo>
                  <a:lnTo>
                    <a:pt x="718" y="238"/>
                  </a:lnTo>
                  <a:lnTo>
                    <a:pt x="714" y="240"/>
                  </a:lnTo>
                  <a:lnTo>
                    <a:pt x="713" y="241"/>
                  </a:lnTo>
                  <a:lnTo>
                    <a:pt x="712" y="241"/>
                  </a:lnTo>
                  <a:lnTo>
                    <a:pt x="711" y="242"/>
                  </a:lnTo>
                  <a:lnTo>
                    <a:pt x="710" y="241"/>
                  </a:lnTo>
                  <a:lnTo>
                    <a:pt x="707" y="241"/>
                  </a:lnTo>
                  <a:lnTo>
                    <a:pt x="703" y="239"/>
                  </a:lnTo>
                  <a:lnTo>
                    <a:pt x="703" y="238"/>
                  </a:lnTo>
                  <a:lnTo>
                    <a:pt x="703" y="237"/>
                  </a:lnTo>
                  <a:lnTo>
                    <a:pt x="702" y="237"/>
                  </a:lnTo>
                  <a:lnTo>
                    <a:pt x="702" y="236"/>
                  </a:lnTo>
                  <a:lnTo>
                    <a:pt x="702" y="233"/>
                  </a:lnTo>
                  <a:lnTo>
                    <a:pt x="703" y="233"/>
                  </a:lnTo>
                  <a:lnTo>
                    <a:pt x="703" y="232"/>
                  </a:lnTo>
                  <a:lnTo>
                    <a:pt x="701" y="232"/>
                  </a:lnTo>
                  <a:lnTo>
                    <a:pt x="699" y="231"/>
                  </a:lnTo>
                  <a:lnTo>
                    <a:pt x="694" y="232"/>
                  </a:lnTo>
                  <a:lnTo>
                    <a:pt x="694" y="231"/>
                  </a:lnTo>
                  <a:lnTo>
                    <a:pt x="694" y="230"/>
                  </a:lnTo>
                  <a:lnTo>
                    <a:pt x="695" y="230"/>
                  </a:lnTo>
                  <a:lnTo>
                    <a:pt x="691" y="228"/>
                  </a:lnTo>
                  <a:lnTo>
                    <a:pt x="689" y="229"/>
                  </a:lnTo>
                  <a:lnTo>
                    <a:pt x="687" y="230"/>
                  </a:lnTo>
                  <a:lnTo>
                    <a:pt x="683" y="230"/>
                  </a:lnTo>
                  <a:lnTo>
                    <a:pt x="684" y="231"/>
                  </a:lnTo>
                  <a:lnTo>
                    <a:pt x="684" y="232"/>
                  </a:lnTo>
                  <a:lnTo>
                    <a:pt x="686" y="233"/>
                  </a:lnTo>
                  <a:lnTo>
                    <a:pt x="689" y="233"/>
                  </a:lnTo>
                  <a:lnTo>
                    <a:pt x="693" y="236"/>
                  </a:lnTo>
                  <a:lnTo>
                    <a:pt x="697" y="237"/>
                  </a:lnTo>
                  <a:lnTo>
                    <a:pt x="698" y="237"/>
                  </a:lnTo>
                  <a:lnTo>
                    <a:pt x="699" y="236"/>
                  </a:lnTo>
                  <a:lnTo>
                    <a:pt x="699" y="237"/>
                  </a:lnTo>
                  <a:lnTo>
                    <a:pt x="699" y="238"/>
                  </a:lnTo>
                  <a:lnTo>
                    <a:pt x="699" y="239"/>
                  </a:lnTo>
                  <a:lnTo>
                    <a:pt x="700" y="239"/>
                  </a:lnTo>
                  <a:lnTo>
                    <a:pt x="700" y="240"/>
                  </a:lnTo>
                  <a:lnTo>
                    <a:pt x="700" y="241"/>
                  </a:lnTo>
                  <a:lnTo>
                    <a:pt x="701" y="241"/>
                  </a:lnTo>
                  <a:lnTo>
                    <a:pt x="701" y="242"/>
                  </a:lnTo>
                  <a:lnTo>
                    <a:pt x="701" y="243"/>
                  </a:lnTo>
                  <a:lnTo>
                    <a:pt x="701" y="244"/>
                  </a:lnTo>
                  <a:lnTo>
                    <a:pt x="701" y="246"/>
                  </a:lnTo>
                  <a:lnTo>
                    <a:pt x="701" y="247"/>
                  </a:lnTo>
                  <a:lnTo>
                    <a:pt x="701" y="248"/>
                  </a:lnTo>
                  <a:lnTo>
                    <a:pt x="701" y="249"/>
                  </a:lnTo>
                  <a:lnTo>
                    <a:pt x="700" y="251"/>
                  </a:lnTo>
                  <a:lnTo>
                    <a:pt x="698" y="252"/>
                  </a:lnTo>
                  <a:lnTo>
                    <a:pt x="697" y="251"/>
                  </a:lnTo>
                  <a:lnTo>
                    <a:pt x="695" y="252"/>
                  </a:lnTo>
                  <a:lnTo>
                    <a:pt x="695" y="251"/>
                  </a:lnTo>
                  <a:lnTo>
                    <a:pt x="694" y="248"/>
                  </a:lnTo>
                  <a:lnTo>
                    <a:pt x="693" y="248"/>
                  </a:lnTo>
                  <a:lnTo>
                    <a:pt x="693" y="249"/>
                  </a:lnTo>
                  <a:lnTo>
                    <a:pt x="693" y="251"/>
                  </a:lnTo>
                  <a:lnTo>
                    <a:pt x="693" y="252"/>
                  </a:lnTo>
                  <a:lnTo>
                    <a:pt x="693" y="253"/>
                  </a:lnTo>
                  <a:lnTo>
                    <a:pt x="693" y="254"/>
                  </a:lnTo>
                  <a:lnTo>
                    <a:pt x="692" y="254"/>
                  </a:lnTo>
                  <a:lnTo>
                    <a:pt x="689" y="254"/>
                  </a:lnTo>
                  <a:lnTo>
                    <a:pt x="688" y="254"/>
                  </a:lnTo>
                  <a:lnTo>
                    <a:pt x="686" y="254"/>
                  </a:lnTo>
                  <a:lnTo>
                    <a:pt x="684" y="253"/>
                  </a:lnTo>
                  <a:lnTo>
                    <a:pt x="683" y="252"/>
                  </a:lnTo>
                  <a:lnTo>
                    <a:pt x="682" y="252"/>
                  </a:lnTo>
                  <a:lnTo>
                    <a:pt x="683" y="251"/>
                  </a:lnTo>
                  <a:lnTo>
                    <a:pt x="682" y="251"/>
                  </a:lnTo>
                  <a:lnTo>
                    <a:pt x="681" y="252"/>
                  </a:lnTo>
                  <a:lnTo>
                    <a:pt x="682" y="252"/>
                  </a:lnTo>
                  <a:lnTo>
                    <a:pt x="682" y="253"/>
                  </a:lnTo>
                  <a:lnTo>
                    <a:pt x="682" y="254"/>
                  </a:lnTo>
                  <a:lnTo>
                    <a:pt x="683" y="255"/>
                  </a:lnTo>
                  <a:lnTo>
                    <a:pt x="683" y="256"/>
                  </a:lnTo>
                  <a:lnTo>
                    <a:pt x="682" y="258"/>
                  </a:lnTo>
                  <a:lnTo>
                    <a:pt x="682" y="259"/>
                  </a:lnTo>
                  <a:lnTo>
                    <a:pt x="678" y="258"/>
                  </a:lnTo>
                  <a:lnTo>
                    <a:pt x="677" y="255"/>
                  </a:lnTo>
                  <a:lnTo>
                    <a:pt x="676" y="255"/>
                  </a:lnTo>
                  <a:lnTo>
                    <a:pt x="676" y="256"/>
                  </a:lnTo>
                  <a:lnTo>
                    <a:pt x="674" y="256"/>
                  </a:lnTo>
                  <a:lnTo>
                    <a:pt x="674" y="255"/>
                  </a:lnTo>
                  <a:lnTo>
                    <a:pt x="674" y="254"/>
                  </a:lnTo>
                  <a:lnTo>
                    <a:pt x="672" y="255"/>
                  </a:lnTo>
                  <a:lnTo>
                    <a:pt x="671" y="255"/>
                  </a:lnTo>
                  <a:lnTo>
                    <a:pt x="670" y="252"/>
                  </a:lnTo>
                  <a:lnTo>
                    <a:pt x="666" y="251"/>
                  </a:lnTo>
                  <a:lnTo>
                    <a:pt x="661" y="251"/>
                  </a:lnTo>
                  <a:lnTo>
                    <a:pt x="661" y="249"/>
                  </a:lnTo>
                  <a:lnTo>
                    <a:pt x="661" y="248"/>
                  </a:lnTo>
                  <a:lnTo>
                    <a:pt x="659" y="248"/>
                  </a:lnTo>
                  <a:lnTo>
                    <a:pt x="659" y="249"/>
                  </a:lnTo>
                  <a:lnTo>
                    <a:pt x="659" y="251"/>
                  </a:lnTo>
                  <a:lnTo>
                    <a:pt x="659" y="252"/>
                  </a:lnTo>
                  <a:lnTo>
                    <a:pt x="663" y="252"/>
                  </a:lnTo>
                  <a:lnTo>
                    <a:pt x="664" y="252"/>
                  </a:lnTo>
                  <a:lnTo>
                    <a:pt x="665" y="252"/>
                  </a:lnTo>
                  <a:lnTo>
                    <a:pt x="666" y="253"/>
                  </a:lnTo>
                  <a:lnTo>
                    <a:pt x="667" y="252"/>
                  </a:lnTo>
                  <a:lnTo>
                    <a:pt x="670" y="253"/>
                  </a:lnTo>
                  <a:lnTo>
                    <a:pt x="670" y="254"/>
                  </a:lnTo>
                  <a:lnTo>
                    <a:pt x="670" y="255"/>
                  </a:lnTo>
                  <a:lnTo>
                    <a:pt x="670" y="256"/>
                  </a:lnTo>
                  <a:lnTo>
                    <a:pt x="670" y="258"/>
                  </a:lnTo>
                  <a:lnTo>
                    <a:pt x="671" y="259"/>
                  </a:lnTo>
                  <a:lnTo>
                    <a:pt x="672" y="259"/>
                  </a:lnTo>
                  <a:lnTo>
                    <a:pt x="672" y="260"/>
                  </a:lnTo>
                  <a:lnTo>
                    <a:pt x="670" y="260"/>
                  </a:lnTo>
                  <a:lnTo>
                    <a:pt x="669" y="260"/>
                  </a:lnTo>
                  <a:lnTo>
                    <a:pt x="667" y="260"/>
                  </a:lnTo>
                  <a:lnTo>
                    <a:pt x="664" y="259"/>
                  </a:lnTo>
                  <a:lnTo>
                    <a:pt x="664" y="260"/>
                  </a:lnTo>
                  <a:lnTo>
                    <a:pt x="663" y="260"/>
                  </a:lnTo>
                  <a:lnTo>
                    <a:pt x="663" y="259"/>
                  </a:lnTo>
                  <a:lnTo>
                    <a:pt x="661" y="256"/>
                  </a:lnTo>
                  <a:lnTo>
                    <a:pt x="661" y="255"/>
                  </a:lnTo>
                  <a:lnTo>
                    <a:pt x="661" y="254"/>
                  </a:lnTo>
                  <a:lnTo>
                    <a:pt x="659" y="253"/>
                  </a:lnTo>
                  <a:lnTo>
                    <a:pt x="659" y="254"/>
                  </a:lnTo>
                  <a:lnTo>
                    <a:pt x="658" y="254"/>
                  </a:lnTo>
                  <a:lnTo>
                    <a:pt x="657" y="253"/>
                  </a:lnTo>
                  <a:lnTo>
                    <a:pt x="657" y="254"/>
                  </a:lnTo>
                  <a:lnTo>
                    <a:pt x="657" y="255"/>
                  </a:lnTo>
                  <a:lnTo>
                    <a:pt x="658" y="256"/>
                  </a:lnTo>
                  <a:lnTo>
                    <a:pt x="658" y="258"/>
                  </a:lnTo>
                  <a:lnTo>
                    <a:pt x="658" y="259"/>
                  </a:lnTo>
                  <a:lnTo>
                    <a:pt x="659" y="260"/>
                  </a:lnTo>
                  <a:lnTo>
                    <a:pt x="659" y="261"/>
                  </a:lnTo>
                  <a:lnTo>
                    <a:pt x="656" y="260"/>
                  </a:lnTo>
                  <a:lnTo>
                    <a:pt x="654" y="260"/>
                  </a:lnTo>
                  <a:lnTo>
                    <a:pt x="653" y="259"/>
                  </a:lnTo>
                  <a:lnTo>
                    <a:pt x="652" y="259"/>
                  </a:lnTo>
                  <a:lnTo>
                    <a:pt x="651" y="259"/>
                  </a:lnTo>
                  <a:lnTo>
                    <a:pt x="651" y="260"/>
                  </a:lnTo>
                  <a:lnTo>
                    <a:pt x="653" y="261"/>
                  </a:lnTo>
                  <a:lnTo>
                    <a:pt x="655" y="261"/>
                  </a:lnTo>
                  <a:lnTo>
                    <a:pt x="657" y="263"/>
                  </a:lnTo>
                  <a:lnTo>
                    <a:pt x="658" y="264"/>
                  </a:lnTo>
                  <a:lnTo>
                    <a:pt x="657" y="264"/>
                  </a:lnTo>
                  <a:lnTo>
                    <a:pt x="656" y="264"/>
                  </a:lnTo>
                  <a:lnTo>
                    <a:pt x="656" y="266"/>
                  </a:lnTo>
                  <a:lnTo>
                    <a:pt x="661" y="264"/>
                  </a:lnTo>
                  <a:lnTo>
                    <a:pt x="664" y="263"/>
                  </a:lnTo>
                  <a:lnTo>
                    <a:pt x="667" y="264"/>
                  </a:lnTo>
                  <a:lnTo>
                    <a:pt x="669" y="264"/>
                  </a:lnTo>
                  <a:lnTo>
                    <a:pt x="669" y="263"/>
                  </a:lnTo>
                  <a:lnTo>
                    <a:pt x="670" y="263"/>
                  </a:lnTo>
                  <a:lnTo>
                    <a:pt x="672" y="266"/>
                  </a:lnTo>
                  <a:lnTo>
                    <a:pt x="676" y="266"/>
                  </a:lnTo>
                  <a:lnTo>
                    <a:pt x="679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8" y="267"/>
                  </a:lnTo>
                  <a:lnTo>
                    <a:pt x="687" y="267"/>
                  </a:lnTo>
                  <a:lnTo>
                    <a:pt x="687" y="269"/>
                  </a:lnTo>
                  <a:lnTo>
                    <a:pt x="684" y="269"/>
                  </a:lnTo>
                  <a:lnTo>
                    <a:pt x="684" y="270"/>
                  </a:lnTo>
                  <a:lnTo>
                    <a:pt x="684" y="271"/>
                  </a:lnTo>
                  <a:lnTo>
                    <a:pt x="686" y="270"/>
                  </a:lnTo>
                  <a:lnTo>
                    <a:pt x="686" y="271"/>
                  </a:lnTo>
                  <a:lnTo>
                    <a:pt x="686" y="272"/>
                  </a:lnTo>
                  <a:lnTo>
                    <a:pt x="687" y="272"/>
                  </a:lnTo>
                  <a:lnTo>
                    <a:pt x="687" y="273"/>
                  </a:lnTo>
                  <a:lnTo>
                    <a:pt x="687" y="274"/>
                  </a:lnTo>
                  <a:lnTo>
                    <a:pt x="688" y="274"/>
                  </a:lnTo>
                  <a:lnTo>
                    <a:pt x="688" y="275"/>
                  </a:lnTo>
                  <a:lnTo>
                    <a:pt x="688" y="276"/>
                  </a:lnTo>
                  <a:lnTo>
                    <a:pt x="687" y="276"/>
                  </a:lnTo>
                  <a:lnTo>
                    <a:pt x="684" y="276"/>
                  </a:lnTo>
                  <a:lnTo>
                    <a:pt x="681" y="277"/>
                  </a:lnTo>
                  <a:lnTo>
                    <a:pt x="678" y="275"/>
                  </a:lnTo>
                  <a:lnTo>
                    <a:pt x="674" y="274"/>
                  </a:lnTo>
                  <a:lnTo>
                    <a:pt x="674" y="273"/>
                  </a:lnTo>
                  <a:lnTo>
                    <a:pt x="672" y="273"/>
                  </a:lnTo>
                  <a:lnTo>
                    <a:pt x="672" y="272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0" y="269"/>
                  </a:lnTo>
                  <a:lnTo>
                    <a:pt x="668" y="269"/>
                  </a:lnTo>
                  <a:lnTo>
                    <a:pt x="666" y="269"/>
                  </a:lnTo>
                  <a:lnTo>
                    <a:pt x="663" y="269"/>
                  </a:lnTo>
                  <a:lnTo>
                    <a:pt x="659" y="269"/>
                  </a:lnTo>
                  <a:lnTo>
                    <a:pt x="654" y="269"/>
                  </a:lnTo>
                  <a:lnTo>
                    <a:pt x="649" y="269"/>
                  </a:lnTo>
                  <a:lnTo>
                    <a:pt x="648" y="270"/>
                  </a:lnTo>
                  <a:lnTo>
                    <a:pt x="649" y="271"/>
                  </a:lnTo>
                  <a:lnTo>
                    <a:pt x="651" y="270"/>
                  </a:lnTo>
                  <a:lnTo>
                    <a:pt x="654" y="270"/>
                  </a:lnTo>
                  <a:lnTo>
                    <a:pt x="657" y="271"/>
                  </a:lnTo>
                  <a:lnTo>
                    <a:pt x="661" y="271"/>
                  </a:lnTo>
                  <a:lnTo>
                    <a:pt x="665" y="271"/>
                  </a:lnTo>
                  <a:lnTo>
                    <a:pt x="667" y="272"/>
                  </a:lnTo>
                  <a:lnTo>
                    <a:pt x="670" y="272"/>
                  </a:lnTo>
                  <a:lnTo>
                    <a:pt x="670" y="273"/>
                  </a:lnTo>
                  <a:lnTo>
                    <a:pt x="671" y="273"/>
                  </a:lnTo>
                  <a:lnTo>
                    <a:pt x="670" y="274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65" y="274"/>
                  </a:lnTo>
                  <a:lnTo>
                    <a:pt x="663" y="275"/>
                  </a:lnTo>
                  <a:lnTo>
                    <a:pt x="659" y="275"/>
                  </a:lnTo>
                  <a:lnTo>
                    <a:pt x="656" y="277"/>
                  </a:lnTo>
                  <a:lnTo>
                    <a:pt x="655" y="276"/>
                  </a:lnTo>
                  <a:lnTo>
                    <a:pt x="654" y="276"/>
                  </a:lnTo>
                  <a:lnTo>
                    <a:pt x="654" y="275"/>
                  </a:lnTo>
                  <a:lnTo>
                    <a:pt x="651" y="274"/>
                  </a:lnTo>
                  <a:lnTo>
                    <a:pt x="648" y="274"/>
                  </a:lnTo>
                  <a:lnTo>
                    <a:pt x="644" y="275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2" y="275"/>
                  </a:lnTo>
                  <a:lnTo>
                    <a:pt x="654" y="276"/>
                  </a:lnTo>
                  <a:lnTo>
                    <a:pt x="654" y="277"/>
                  </a:lnTo>
                  <a:lnTo>
                    <a:pt x="654" y="278"/>
                  </a:lnTo>
                  <a:lnTo>
                    <a:pt x="652" y="282"/>
                  </a:lnTo>
                  <a:lnTo>
                    <a:pt x="652" y="283"/>
                  </a:lnTo>
                  <a:lnTo>
                    <a:pt x="651" y="286"/>
                  </a:lnTo>
                  <a:lnTo>
                    <a:pt x="649" y="288"/>
                  </a:lnTo>
                  <a:lnTo>
                    <a:pt x="648" y="289"/>
                  </a:lnTo>
                  <a:lnTo>
                    <a:pt x="648" y="290"/>
                  </a:lnTo>
                  <a:lnTo>
                    <a:pt x="649" y="290"/>
                  </a:lnTo>
                  <a:lnTo>
                    <a:pt x="649" y="289"/>
                  </a:lnTo>
                  <a:lnTo>
                    <a:pt x="651" y="288"/>
                  </a:lnTo>
                  <a:lnTo>
                    <a:pt x="651" y="287"/>
                  </a:lnTo>
                  <a:lnTo>
                    <a:pt x="653" y="283"/>
                  </a:lnTo>
                  <a:lnTo>
                    <a:pt x="654" y="279"/>
                  </a:lnTo>
                  <a:lnTo>
                    <a:pt x="659" y="278"/>
                  </a:lnTo>
                  <a:lnTo>
                    <a:pt x="665" y="276"/>
                  </a:lnTo>
                  <a:lnTo>
                    <a:pt x="669" y="278"/>
                  </a:lnTo>
                  <a:lnTo>
                    <a:pt x="674" y="279"/>
                  </a:lnTo>
                  <a:lnTo>
                    <a:pt x="676" y="282"/>
                  </a:lnTo>
                  <a:lnTo>
                    <a:pt x="674" y="282"/>
                  </a:lnTo>
                  <a:lnTo>
                    <a:pt x="674" y="283"/>
                  </a:lnTo>
                  <a:lnTo>
                    <a:pt x="669" y="284"/>
                  </a:lnTo>
                  <a:lnTo>
                    <a:pt x="667" y="286"/>
                  </a:lnTo>
                  <a:lnTo>
                    <a:pt x="667" y="287"/>
                  </a:lnTo>
                  <a:lnTo>
                    <a:pt x="668" y="287"/>
                  </a:lnTo>
                  <a:lnTo>
                    <a:pt x="669" y="286"/>
                  </a:lnTo>
                  <a:lnTo>
                    <a:pt x="674" y="286"/>
                  </a:lnTo>
                  <a:lnTo>
                    <a:pt x="674" y="285"/>
                  </a:lnTo>
                  <a:lnTo>
                    <a:pt x="677" y="285"/>
                  </a:lnTo>
                  <a:lnTo>
                    <a:pt x="679" y="285"/>
                  </a:lnTo>
                  <a:lnTo>
                    <a:pt x="681" y="286"/>
                  </a:lnTo>
                  <a:lnTo>
                    <a:pt x="683" y="287"/>
                  </a:lnTo>
                  <a:lnTo>
                    <a:pt x="683" y="288"/>
                  </a:lnTo>
                  <a:lnTo>
                    <a:pt x="684" y="288"/>
                  </a:lnTo>
                  <a:lnTo>
                    <a:pt x="684" y="289"/>
                  </a:lnTo>
                  <a:lnTo>
                    <a:pt x="683" y="289"/>
                  </a:lnTo>
                  <a:lnTo>
                    <a:pt x="683" y="290"/>
                  </a:lnTo>
                  <a:lnTo>
                    <a:pt x="684" y="290"/>
                  </a:lnTo>
                  <a:lnTo>
                    <a:pt x="684" y="292"/>
                  </a:lnTo>
                  <a:lnTo>
                    <a:pt x="683" y="293"/>
                  </a:lnTo>
                  <a:lnTo>
                    <a:pt x="684" y="293"/>
                  </a:lnTo>
                  <a:lnTo>
                    <a:pt x="684" y="294"/>
                  </a:lnTo>
                  <a:lnTo>
                    <a:pt x="684" y="295"/>
                  </a:lnTo>
                  <a:lnTo>
                    <a:pt x="683" y="295"/>
                  </a:lnTo>
                  <a:lnTo>
                    <a:pt x="683" y="297"/>
                  </a:lnTo>
                  <a:lnTo>
                    <a:pt x="683" y="298"/>
                  </a:lnTo>
                  <a:lnTo>
                    <a:pt x="683" y="299"/>
                  </a:lnTo>
                  <a:lnTo>
                    <a:pt x="684" y="299"/>
                  </a:lnTo>
                  <a:lnTo>
                    <a:pt x="686" y="299"/>
                  </a:lnTo>
                  <a:lnTo>
                    <a:pt x="686" y="301"/>
                  </a:lnTo>
                  <a:lnTo>
                    <a:pt x="684" y="301"/>
                  </a:lnTo>
                  <a:lnTo>
                    <a:pt x="682" y="304"/>
                  </a:lnTo>
                  <a:lnTo>
                    <a:pt x="680" y="304"/>
                  </a:lnTo>
                  <a:lnTo>
                    <a:pt x="679" y="305"/>
                  </a:lnTo>
                  <a:lnTo>
                    <a:pt x="674" y="304"/>
                  </a:lnTo>
                  <a:lnTo>
                    <a:pt x="670" y="304"/>
                  </a:lnTo>
                  <a:lnTo>
                    <a:pt x="667" y="302"/>
                  </a:lnTo>
                  <a:lnTo>
                    <a:pt x="666" y="304"/>
                  </a:lnTo>
                  <a:lnTo>
                    <a:pt x="665" y="304"/>
                  </a:lnTo>
                  <a:lnTo>
                    <a:pt x="665" y="305"/>
                  </a:lnTo>
                  <a:lnTo>
                    <a:pt x="669" y="305"/>
                  </a:lnTo>
                  <a:lnTo>
                    <a:pt x="670" y="305"/>
                  </a:lnTo>
                  <a:lnTo>
                    <a:pt x="670" y="306"/>
                  </a:lnTo>
                  <a:lnTo>
                    <a:pt x="670" y="307"/>
                  </a:lnTo>
                  <a:lnTo>
                    <a:pt x="671" y="307"/>
                  </a:lnTo>
                  <a:lnTo>
                    <a:pt x="677" y="309"/>
                  </a:lnTo>
                  <a:lnTo>
                    <a:pt x="681" y="312"/>
                  </a:lnTo>
                  <a:lnTo>
                    <a:pt x="681" y="313"/>
                  </a:lnTo>
                  <a:lnTo>
                    <a:pt x="682" y="313"/>
                  </a:lnTo>
                  <a:lnTo>
                    <a:pt x="682" y="315"/>
                  </a:lnTo>
                  <a:lnTo>
                    <a:pt x="681" y="316"/>
                  </a:lnTo>
                  <a:lnTo>
                    <a:pt x="680" y="316"/>
                  </a:lnTo>
                  <a:lnTo>
                    <a:pt x="679" y="316"/>
                  </a:lnTo>
                  <a:lnTo>
                    <a:pt x="678" y="318"/>
                  </a:lnTo>
                  <a:lnTo>
                    <a:pt x="677" y="320"/>
                  </a:lnTo>
                  <a:lnTo>
                    <a:pt x="677" y="321"/>
                  </a:lnTo>
                  <a:lnTo>
                    <a:pt x="672" y="320"/>
                  </a:lnTo>
                  <a:lnTo>
                    <a:pt x="670" y="319"/>
                  </a:lnTo>
                  <a:lnTo>
                    <a:pt x="668" y="319"/>
                  </a:lnTo>
                  <a:lnTo>
                    <a:pt x="666" y="318"/>
                  </a:lnTo>
                  <a:lnTo>
                    <a:pt x="665" y="319"/>
                  </a:lnTo>
                  <a:lnTo>
                    <a:pt x="663" y="320"/>
                  </a:lnTo>
                  <a:lnTo>
                    <a:pt x="664" y="321"/>
                  </a:lnTo>
                  <a:lnTo>
                    <a:pt x="665" y="321"/>
                  </a:lnTo>
                  <a:lnTo>
                    <a:pt x="665" y="322"/>
                  </a:lnTo>
                  <a:lnTo>
                    <a:pt x="666" y="322"/>
                  </a:lnTo>
                  <a:lnTo>
                    <a:pt x="669" y="323"/>
                  </a:lnTo>
                  <a:lnTo>
                    <a:pt x="670" y="323"/>
                  </a:lnTo>
                  <a:lnTo>
                    <a:pt x="672" y="323"/>
                  </a:lnTo>
                  <a:lnTo>
                    <a:pt x="676" y="323"/>
                  </a:lnTo>
                  <a:lnTo>
                    <a:pt x="677" y="323"/>
                  </a:lnTo>
                  <a:lnTo>
                    <a:pt x="677" y="324"/>
                  </a:lnTo>
                  <a:lnTo>
                    <a:pt x="677" y="327"/>
                  </a:lnTo>
                  <a:lnTo>
                    <a:pt x="676" y="329"/>
                  </a:lnTo>
                  <a:lnTo>
                    <a:pt x="674" y="331"/>
                  </a:lnTo>
                  <a:lnTo>
                    <a:pt x="672" y="332"/>
                  </a:lnTo>
                  <a:lnTo>
                    <a:pt x="671" y="332"/>
                  </a:lnTo>
                  <a:lnTo>
                    <a:pt x="670" y="331"/>
                  </a:lnTo>
                  <a:lnTo>
                    <a:pt x="670" y="330"/>
                  </a:lnTo>
                  <a:lnTo>
                    <a:pt x="669" y="330"/>
                  </a:lnTo>
                  <a:lnTo>
                    <a:pt x="667" y="331"/>
                  </a:lnTo>
                  <a:lnTo>
                    <a:pt x="667" y="332"/>
                  </a:lnTo>
                  <a:lnTo>
                    <a:pt x="667" y="333"/>
                  </a:lnTo>
                  <a:lnTo>
                    <a:pt x="665" y="334"/>
                  </a:lnTo>
                  <a:lnTo>
                    <a:pt x="664" y="335"/>
                  </a:lnTo>
                  <a:lnTo>
                    <a:pt x="661" y="335"/>
                  </a:lnTo>
                  <a:lnTo>
                    <a:pt x="659" y="333"/>
                  </a:lnTo>
                  <a:lnTo>
                    <a:pt x="656" y="333"/>
                  </a:lnTo>
                  <a:lnTo>
                    <a:pt x="653" y="333"/>
                  </a:lnTo>
                  <a:lnTo>
                    <a:pt x="649" y="331"/>
                  </a:lnTo>
                  <a:lnTo>
                    <a:pt x="648" y="332"/>
                  </a:lnTo>
                  <a:lnTo>
                    <a:pt x="649" y="332"/>
                  </a:lnTo>
                  <a:lnTo>
                    <a:pt x="647" y="334"/>
                  </a:lnTo>
                  <a:lnTo>
                    <a:pt x="647" y="335"/>
                  </a:lnTo>
                  <a:lnTo>
                    <a:pt x="648" y="336"/>
                  </a:lnTo>
                  <a:lnTo>
                    <a:pt x="648" y="338"/>
                  </a:lnTo>
                  <a:lnTo>
                    <a:pt x="649" y="338"/>
                  </a:lnTo>
                  <a:lnTo>
                    <a:pt x="651" y="338"/>
                  </a:lnTo>
                  <a:lnTo>
                    <a:pt x="651" y="339"/>
                  </a:lnTo>
                  <a:lnTo>
                    <a:pt x="652" y="340"/>
                  </a:lnTo>
                  <a:lnTo>
                    <a:pt x="652" y="342"/>
                  </a:lnTo>
                  <a:lnTo>
                    <a:pt x="652" y="343"/>
                  </a:lnTo>
                  <a:lnTo>
                    <a:pt x="652" y="344"/>
                  </a:lnTo>
                  <a:lnTo>
                    <a:pt x="651" y="344"/>
                  </a:lnTo>
                  <a:lnTo>
                    <a:pt x="652" y="345"/>
                  </a:lnTo>
                  <a:lnTo>
                    <a:pt x="652" y="346"/>
                  </a:lnTo>
                  <a:lnTo>
                    <a:pt x="651" y="346"/>
                  </a:lnTo>
                  <a:lnTo>
                    <a:pt x="652" y="347"/>
                  </a:lnTo>
                  <a:lnTo>
                    <a:pt x="653" y="347"/>
                  </a:lnTo>
                  <a:lnTo>
                    <a:pt x="653" y="349"/>
                  </a:lnTo>
                  <a:lnTo>
                    <a:pt x="654" y="349"/>
                  </a:lnTo>
                  <a:lnTo>
                    <a:pt x="654" y="350"/>
                  </a:lnTo>
                  <a:lnTo>
                    <a:pt x="654" y="351"/>
                  </a:lnTo>
                  <a:lnTo>
                    <a:pt x="653" y="352"/>
                  </a:lnTo>
                  <a:lnTo>
                    <a:pt x="652" y="352"/>
                  </a:lnTo>
                  <a:lnTo>
                    <a:pt x="652" y="353"/>
                  </a:lnTo>
                  <a:lnTo>
                    <a:pt x="652" y="354"/>
                  </a:lnTo>
                  <a:lnTo>
                    <a:pt x="652" y="357"/>
                  </a:lnTo>
                  <a:lnTo>
                    <a:pt x="649" y="358"/>
                  </a:lnTo>
                  <a:lnTo>
                    <a:pt x="648" y="358"/>
                  </a:lnTo>
                  <a:lnTo>
                    <a:pt x="649" y="361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4" y="364"/>
                  </a:lnTo>
                  <a:lnTo>
                    <a:pt x="643" y="364"/>
                  </a:lnTo>
                  <a:lnTo>
                    <a:pt x="642" y="364"/>
                  </a:lnTo>
                  <a:lnTo>
                    <a:pt x="643" y="362"/>
                  </a:lnTo>
                  <a:lnTo>
                    <a:pt x="643" y="361"/>
                  </a:lnTo>
                  <a:lnTo>
                    <a:pt x="642" y="362"/>
                  </a:lnTo>
                  <a:lnTo>
                    <a:pt x="642" y="363"/>
                  </a:lnTo>
                  <a:lnTo>
                    <a:pt x="641" y="364"/>
                  </a:lnTo>
                  <a:lnTo>
                    <a:pt x="640" y="365"/>
                  </a:lnTo>
                  <a:lnTo>
                    <a:pt x="637" y="364"/>
                  </a:lnTo>
                  <a:lnTo>
                    <a:pt x="634" y="364"/>
                  </a:lnTo>
                  <a:lnTo>
                    <a:pt x="633" y="364"/>
                  </a:lnTo>
                  <a:lnTo>
                    <a:pt x="632" y="365"/>
                  </a:lnTo>
                  <a:lnTo>
                    <a:pt x="631" y="365"/>
                  </a:lnTo>
                  <a:lnTo>
                    <a:pt x="629" y="365"/>
                  </a:lnTo>
                  <a:lnTo>
                    <a:pt x="627" y="365"/>
                  </a:lnTo>
                  <a:lnTo>
                    <a:pt x="626" y="365"/>
                  </a:lnTo>
                  <a:lnTo>
                    <a:pt x="625" y="364"/>
                  </a:lnTo>
                  <a:lnTo>
                    <a:pt x="624" y="364"/>
                  </a:lnTo>
                  <a:lnTo>
                    <a:pt x="622" y="363"/>
                  </a:lnTo>
                  <a:lnTo>
                    <a:pt x="621" y="361"/>
                  </a:lnTo>
                  <a:lnTo>
                    <a:pt x="620" y="361"/>
                  </a:lnTo>
                  <a:lnTo>
                    <a:pt x="619" y="359"/>
                  </a:lnTo>
                  <a:lnTo>
                    <a:pt x="618" y="358"/>
                  </a:lnTo>
                  <a:lnTo>
                    <a:pt x="618" y="357"/>
                  </a:lnTo>
                  <a:lnTo>
                    <a:pt x="617" y="357"/>
                  </a:lnTo>
                  <a:lnTo>
                    <a:pt x="617" y="355"/>
                  </a:lnTo>
                  <a:lnTo>
                    <a:pt x="615" y="355"/>
                  </a:lnTo>
                  <a:lnTo>
                    <a:pt x="615" y="354"/>
                  </a:lnTo>
                  <a:lnTo>
                    <a:pt x="613" y="354"/>
                  </a:lnTo>
                  <a:lnTo>
                    <a:pt x="613" y="353"/>
                  </a:lnTo>
                  <a:lnTo>
                    <a:pt x="615" y="353"/>
                  </a:lnTo>
                  <a:lnTo>
                    <a:pt x="613" y="352"/>
                  </a:lnTo>
                  <a:lnTo>
                    <a:pt x="613" y="351"/>
                  </a:lnTo>
                  <a:lnTo>
                    <a:pt x="611" y="350"/>
                  </a:lnTo>
                  <a:lnTo>
                    <a:pt x="611" y="349"/>
                  </a:lnTo>
                  <a:lnTo>
                    <a:pt x="611" y="347"/>
                  </a:lnTo>
                  <a:lnTo>
                    <a:pt x="611" y="346"/>
                  </a:lnTo>
                  <a:lnTo>
                    <a:pt x="610" y="346"/>
                  </a:lnTo>
                  <a:lnTo>
                    <a:pt x="610" y="347"/>
                  </a:lnTo>
                  <a:lnTo>
                    <a:pt x="610" y="349"/>
                  </a:lnTo>
                  <a:lnTo>
                    <a:pt x="610" y="350"/>
                  </a:lnTo>
                  <a:lnTo>
                    <a:pt x="611" y="350"/>
                  </a:lnTo>
                  <a:lnTo>
                    <a:pt x="611" y="351"/>
                  </a:lnTo>
                  <a:lnTo>
                    <a:pt x="612" y="351"/>
                  </a:lnTo>
                  <a:lnTo>
                    <a:pt x="612" y="352"/>
                  </a:lnTo>
                  <a:lnTo>
                    <a:pt x="612" y="353"/>
                  </a:lnTo>
                  <a:lnTo>
                    <a:pt x="613" y="354"/>
                  </a:lnTo>
                  <a:lnTo>
                    <a:pt x="612" y="355"/>
                  </a:lnTo>
                  <a:lnTo>
                    <a:pt x="612" y="357"/>
                  </a:lnTo>
                  <a:lnTo>
                    <a:pt x="612" y="358"/>
                  </a:lnTo>
                  <a:lnTo>
                    <a:pt x="612" y="359"/>
                  </a:lnTo>
                  <a:lnTo>
                    <a:pt x="613" y="359"/>
                  </a:lnTo>
                  <a:lnTo>
                    <a:pt x="613" y="361"/>
                  </a:lnTo>
                  <a:lnTo>
                    <a:pt x="615" y="362"/>
                  </a:lnTo>
                  <a:lnTo>
                    <a:pt x="619" y="362"/>
                  </a:lnTo>
                  <a:lnTo>
                    <a:pt x="619" y="363"/>
                  </a:lnTo>
                  <a:lnTo>
                    <a:pt x="619" y="364"/>
                  </a:lnTo>
                  <a:lnTo>
                    <a:pt x="615" y="364"/>
                  </a:lnTo>
                  <a:lnTo>
                    <a:pt x="611" y="365"/>
                  </a:lnTo>
                  <a:lnTo>
                    <a:pt x="608" y="364"/>
                  </a:lnTo>
                  <a:lnTo>
                    <a:pt x="608" y="365"/>
                  </a:lnTo>
                  <a:lnTo>
                    <a:pt x="610" y="366"/>
                  </a:lnTo>
                  <a:lnTo>
                    <a:pt x="610" y="367"/>
                  </a:lnTo>
                  <a:lnTo>
                    <a:pt x="611" y="367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1" y="370"/>
                  </a:lnTo>
                  <a:lnTo>
                    <a:pt x="612" y="370"/>
                  </a:lnTo>
                  <a:lnTo>
                    <a:pt x="613" y="369"/>
                  </a:lnTo>
                  <a:lnTo>
                    <a:pt x="615" y="368"/>
                  </a:lnTo>
                  <a:lnTo>
                    <a:pt x="620" y="365"/>
                  </a:lnTo>
                  <a:lnTo>
                    <a:pt x="623" y="366"/>
                  </a:lnTo>
                  <a:lnTo>
                    <a:pt x="626" y="367"/>
                  </a:lnTo>
                  <a:lnTo>
                    <a:pt x="626" y="368"/>
                  </a:lnTo>
                  <a:lnTo>
                    <a:pt x="629" y="368"/>
                  </a:lnTo>
                  <a:lnTo>
                    <a:pt x="629" y="369"/>
                  </a:lnTo>
                  <a:lnTo>
                    <a:pt x="627" y="370"/>
                  </a:lnTo>
                  <a:lnTo>
                    <a:pt x="627" y="374"/>
                  </a:lnTo>
                  <a:lnTo>
                    <a:pt x="631" y="369"/>
                  </a:lnTo>
                  <a:lnTo>
                    <a:pt x="634" y="367"/>
                  </a:lnTo>
                  <a:lnTo>
                    <a:pt x="636" y="367"/>
                  </a:lnTo>
                  <a:lnTo>
                    <a:pt x="637" y="368"/>
                  </a:lnTo>
                  <a:lnTo>
                    <a:pt x="638" y="368"/>
                  </a:lnTo>
                  <a:lnTo>
                    <a:pt x="640" y="370"/>
                  </a:lnTo>
                  <a:lnTo>
                    <a:pt x="641" y="370"/>
                  </a:lnTo>
                  <a:lnTo>
                    <a:pt x="641" y="373"/>
                  </a:lnTo>
                  <a:lnTo>
                    <a:pt x="640" y="373"/>
                  </a:lnTo>
                  <a:lnTo>
                    <a:pt x="641" y="374"/>
                  </a:lnTo>
                  <a:lnTo>
                    <a:pt x="641" y="375"/>
                  </a:lnTo>
                  <a:lnTo>
                    <a:pt x="640" y="376"/>
                  </a:lnTo>
                  <a:lnTo>
                    <a:pt x="637" y="379"/>
                  </a:lnTo>
                  <a:lnTo>
                    <a:pt x="637" y="380"/>
                  </a:lnTo>
                  <a:lnTo>
                    <a:pt x="637" y="381"/>
                  </a:lnTo>
                  <a:lnTo>
                    <a:pt x="640" y="381"/>
                  </a:lnTo>
                  <a:lnTo>
                    <a:pt x="641" y="381"/>
                  </a:lnTo>
                  <a:lnTo>
                    <a:pt x="642" y="381"/>
                  </a:lnTo>
                  <a:lnTo>
                    <a:pt x="642" y="382"/>
                  </a:lnTo>
                  <a:lnTo>
                    <a:pt x="642" y="384"/>
                  </a:lnTo>
                  <a:lnTo>
                    <a:pt x="641" y="385"/>
                  </a:lnTo>
                  <a:lnTo>
                    <a:pt x="641" y="386"/>
                  </a:lnTo>
                  <a:lnTo>
                    <a:pt x="643" y="386"/>
                  </a:lnTo>
                  <a:lnTo>
                    <a:pt x="644" y="386"/>
                  </a:lnTo>
                  <a:lnTo>
                    <a:pt x="644" y="385"/>
                  </a:lnTo>
                  <a:lnTo>
                    <a:pt x="643" y="384"/>
                  </a:lnTo>
                  <a:lnTo>
                    <a:pt x="644" y="384"/>
                  </a:lnTo>
                  <a:lnTo>
                    <a:pt x="646" y="384"/>
                  </a:lnTo>
                  <a:lnTo>
                    <a:pt x="646" y="382"/>
                  </a:lnTo>
                  <a:lnTo>
                    <a:pt x="646" y="381"/>
                  </a:lnTo>
                  <a:lnTo>
                    <a:pt x="646" y="380"/>
                  </a:lnTo>
                  <a:lnTo>
                    <a:pt x="647" y="380"/>
                  </a:lnTo>
                  <a:lnTo>
                    <a:pt x="647" y="379"/>
                  </a:lnTo>
                  <a:lnTo>
                    <a:pt x="647" y="378"/>
                  </a:lnTo>
                  <a:lnTo>
                    <a:pt x="648" y="378"/>
                  </a:lnTo>
                  <a:lnTo>
                    <a:pt x="651" y="378"/>
                  </a:lnTo>
                  <a:lnTo>
                    <a:pt x="652" y="380"/>
                  </a:lnTo>
                  <a:lnTo>
                    <a:pt x="653" y="380"/>
                  </a:lnTo>
                  <a:lnTo>
                    <a:pt x="653" y="381"/>
                  </a:lnTo>
                  <a:lnTo>
                    <a:pt x="653" y="382"/>
                  </a:lnTo>
                  <a:lnTo>
                    <a:pt x="653" y="384"/>
                  </a:lnTo>
                  <a:lnTo>
                    <a:pt x="653" y="385"/>
                  </a:lnTo>
                  <a:lnTo>
                    <a:pt x="654" y="385"/>
                  </a:lnTo>
                  <a:lnTo>
                    <a:pt x="654" y="386"/>
                  </a:lnTo>
                  <a:lnTo>
                    <a:pt x="654" y="388"/>
                  </a:lnTo>
                  <a:lnTo>
                    <a:pt x="654" y="389"/>
                  </a:lnTo>
                  <a:lnTo>
                    <a:pt x="654" y="390"/>
                  </a:lnTo>
                  <a:lnTo>
                    <a:pt x="654" y="391"/>
                  </a:lnTo>
                  <a:lnTo>
                    <a:pt x="653" y="392"/>
                  </a:lnTo>
                  <a:lnTo>
                    <a:pt x="653" y="393"/>
                  </a:lnTo>
                  <a:lnTo>
                    <a:pt x="654" y="393"/>
                  </a:lnTo>
                  <a:lnTo>
                    <a:pt x="653" y="395"/>
                  </a:lnTo>
                  <a:lnTo>
                    <a:pt x="653" y="396"/>
                  </a:lnTo>
                  <a:lnTo>
                    <a:pt x="652" y="395"/>
                  </a:lnTo>
                  <a:lnTo>
                    <a:pt x="651" y="396"/>
                  </a:lnTo>
                  <a:lnTo>
                    <a:pt x="651" y="397"/>
                  </a:lnTo>
                  <a:lnTo>
                    <a:pt x="649" y="398"/>
                  </a:lnTo>
                  <a:lnTo>
                    <a:pt x="649" y="399"/>
                  </a:lnTo>
                  <a:lnTo>
                    <a:pt x="651" y="400"/>
                  </a:lnTo>
                  <a:lnTo>
                    <a:pt x="648" y="401"/>
                  </a:lnTo>
                  <a:lnTo>
                    <a:pt x="647" y="401"/>
                  </a:lnTo>
                  <a:lnTo>
                    <a:pt x="648" y="403"/>
                  </a:lnTo>
                  <a:lnTo>
                    <a:pt x="646" y="403"/>
                  </a:lnTo>
                  <a:lnTo>
                    <a:pt x="644" y="401"/>
                  </a:lnTo>
                  <a:lnTo>
                    <a:pt x="644" y="400"/>
                  </a:lnTo>
                  <a:lnTo>
                    <a:pt x="646" y="400"/>
                  </a:lnTo>
                  <a:lnTo>
                    <a:pt x="644" y="399"/>
                  </a:lnTo>
                  <a:lnTo>
                    <a:pt x="646" y="398"/>
                  </a:lnTo>
                  <a:lnTo>
                    <a:pt x="644" y="398"/>
                  </a:lnTo>
                  <a:lnTo>
                    <a:pt x="643" y="398"/>
                  </a:lnTo>
                  <a:lnTo>
                    <a:pt x="643" y="399"/>
                  </a:lnTo>
                  <a:lnTo>
                    <a:pt x="642" y="399"/>
                  </a:lnTo>
                  <a:lnTo>
                    <a:pt x="642" y="400"/>
                  </a:lnTo>
                  <a:lnTo>
                    <a:pt x="642" y="403"/>
                  </a:lnTo>
                  <a:lnTo>
                    <a:pt x="641" y="404"/>
                  </a:lnTo>
                  <a:lnTo>
                    <a:pt x="640" y="406"/>
                  </a:lnTo>
                  <a:lnTo>
                    <a:pt x="638" y="406"/>
                  </a:lnTo>
                  <a:lnTo>
                    <a:pt x="638" y="407"/>
                  </a:lnTo>
                  <a:lnTo>
                    <a:pt x="638" y="408"/>
                  </a:lnTo>
                  <a:lnTo>
                    <a:pt x="638" y="409"/>
                  </a:lnTo>
                  <a:lnTo>
                    <a:pt x="637" y="410"/>
                  </a:lnTo>
                  <a:lnTo>
                    <a:pt x="636" y="409"/>
                  </a:lnTo>
                  <a:lnTo>
                    <a:pt x="635" y="409"/>
                  </a:lnTo>
                  <a:lnTo>
                    <a:pt x="633" y="411"/>
                  </a:lnTo>
                  <a:lnTo>
                    <a:pt x="629" y="413"/>
                  </a:lnTo>
                  <a:lnTo>
                    <a:pt x="629" y="412"/>
                  </a:lnTo>
                  <a:lnTo>
                    <a:pt x="627" y="412"/>
                  </a:lnTo>
                  <a:lnTo>
                    <a:pt x="626" y="413"/>
                  </a:lnTo>
                  <a:lnTo>
                    <a:pt x="626" y="414"/>
                  </a:lnTo>
                  <a:lnTo>
                    <a:pt x="625" y="414"/>
                  </a:lnTo>
                  <a:lnTo>
                    <a:pt x="624" y="414"/>
                  </a:lnTo>
                  <a:lnTo>
                    <a:pt x="624" y="415"/>
                  </a:lnTo>
                  <a:lnTo>
                    <a:pt x="623" y="415"/>
                  </a:lnTo>
                  <a:lnTo>
                    <a:pt x="622" y="415"/>
                  </a:lnTo>
                  <a:lnTo>
                    <a:pt x="621" y="415"/>
                  </a:lnTo>
                  <a:lnTo>
                    <a:pt x="621" y="416"/>
                  </a:lnTo>
                  <a:lnTo>
                    <a:pt x="620" y="416"/>
                  </a:lnTo>
                  <a:lnTo>
                    <a:pt x="620" y="415"/>
                  </a:lnTo>
                  <a:lnTo>
                    <a:pt x="621" y="414"/>
                  </a:lnTo>
                  <a:lnTo>
                    <a:pt x="620" y="413"/>
                  </a:lnTo>
                  <a:lnTo>
                    <a:pt x="620" y="412"/>
                  </a:lnTo>
                  <a:lnTo>
                    <a:pt x="620" y="411"/>
                  </a:lnTo>
                  <a:lnTo>
                    <a:pt x="621" y="411"/>
                  </a:lnTo>
                  <a:lnTo>
                    <a:pt x="621" y="409"/>
                  </a:lnTo>
                  <a:lnTo>
                    <a:pt x="622" y="408"/>
                  </a:lnTo>
                  <a:lnTo>
                    <a:pt x="622" y="407"/>
                  </a:lnTo>
                  <a:lnTo>
                    <a:pt x="622" y="406"/>
                  </a:lnTo>
                  <a:lnTo>
                    <a:pt x="622" y="404"/>
                  </a:lnTo>
                  <a:lnTo>
                    <a:pt x="621" y="404"/>
                  </a:lnTo>
                  <a:lnTo>
                    <a:pt x="621" y="403"/>
                  </a:lnTo>
                  <a:lnTo>
                    <a:pt x="621" y="401"/>
                  </a:lnTo>
                  <a:lnTo>
                    <a:pt x="620" y="401"/>
                  </a:lnTo>
                  <a:lnTo>
                    <a:pt x="619" y="401"/>
                  </a:lnTo>
                  <a:lnTo>
                    <a:pt x="619" y="400"/>
                  </a:lnTo>
                  <a:lnTo>
                    <a:pt x="619" y="399"/>
                  </a:lnTo>
                  <a:lnTo>
                    <a:pt x="619" y="398"/>
                  </a:lnTo>
                  <a:lnTo>
                    <a:pt x="618" y="399"/>
                  </a:lnTo>
                  <a:lnTo>
                    <a:pt x="618" y="400"/>
                  </a:lnTo>
                  <a:lnTo>
                    <a:pt x="617" y="401"/>
                  </a:lnTo>
                  <a:lnTo>
                    <a:pt x="615" y="403"/>
                  </a:lnTo>
                  <a:lnTo>
                    <a:pt x="610" y="401"/>
                  </a:lnTo>
                  <a:lnTo>
                    <a:pt x="609" y="400"/>
                  </a:lnTo>
                  <a:lnTo>
                    <a:pt x="609" y="399"/>
                  </a:lnTo>
                  <a:lnTo>
                    <a:pt x="610" y="398"/>
                  </a:lnTo>
                  <a:lnTo>
                    <a:pt x="610" y="397"/>
                  </a:lnTo>
                  <a:lnTo>
                    <a:pt x="609" y="396"/>
                  </a:lnTo>
                  <a:lnTo>
                    <a:pt x="610" y="396"/>
                  </a:lnTo>
                  <a:lnTo>
                    <a:pt x="611" y="395"/>
                  </a:lnTo>
                  <a:lnTo>
                    <a:pt x="611" y="393"/>
                  </a:lnTo>
                  <a:lnTo>
                    <a:pt x="612" y="393"/>
                  </a:lnTo>
                  <a:lnTo>
                    <a:pt x="612" y="392"/>
                  </a:lnTo>
                  <a:lnTo>
                    <a:pt x="611" y="392"/>
                  </a:lnTo>
                  <a:lnTo>
                    <a:pt x="611" y="393"/>
                  </a:lnTo>
                  <a:lnTo>
                    <a:pt x="608" y="396"/>
                  </a:lnTo>
                  <a:lnTo>
                    <a:pt x="607" y="396"/>
                  </a:lnTo>
                  <a:lnTo>
                    <a:pt x="607" y="395"/>
                  </a:lnTo>
                  <a:lnTo>
                    <a:pt x="606" y="392"/>
                  </a:lnTo>
                  <a:lnTo>
                    <a:pt x="604" y="391"/>
                  </a:lnTo>
                  <a:lnTo>
                    <a:pt x="604" y="390"/>
                  </a:lnTo>
                  <a:lnTo>
                    <a:pt x="604" y="389"/>
                  </a:lnTo>
                  <a:lnTo>
                    <a:pt x="603" y="388"/>
                  </a:lnTo>
                  <a:lnTo>
                    <a:pt x="602" y="386"/>
                  </a:lnTo>
                  <a:lnTo>
                    <a:pt x="602" y="388"/>
                  </a:lnTo>
                  <a:lnTo>
                    <a:pt x="603" y="388"/>
                  </a:lnTo>
                  <a:lnTo>
                    <a:pt x="603" y="389"/>
                  </a:lnTo>
                  <a:lnTo>
                    <a:pt x="603" y="390"/>
                  </a:lnTo>
                  <a:lnTo>
                    <a:pt x="604" y="391"/>
                  </a:lnTo>
                  <a:lnTo>
                    <a:pt x="604" y="392"/>
                  </a:lnTo>
                  <a:lnTo>
                    <a:pt x="604" y="393"/>
                  </a:lnTo>
                  <a:lnTo>
                    <a:pt x="606" y="396"/>
                  </a:lnTo>
                  <a:lnTo>
                    <a:pt x="607" y="396"/>
                  </a:lnTo>
                  <a:lnTo>
                    <a:pt x="609" y="398"/>
                  </a:lnTo>
                  <a:lnTo>
                    <a:pt x="608" y="399"/>
                  </a:lnTo>
                  <a:lnTo>
                    <a:pt x="608" y="400"/>
                  </a:lnTo>
                  <a:lnTo>
                    <a:pt x="608" y="401"/>
                  </a:lnTo>
                  <a:lnTo>
                    <a:pt x="609" y="403"/>
                  </a:lnTo>
                  <a:lnTo>
                    <a:pt x="609" y="404"/>
                  </a:lnTo>
                  <a:lnTo>
                    <a:pt x="608" y="404"/>
                  </a:lnTo>
                  <a:lnTo>
                    <a:pt x="607" y="406"/>
                  </a:lnTo>
                  <a:lnTo>
                    <a:pt x="604" y="407"/>
                  </a:lnTo>
                  <a:lnTo>
                    <a:pt x="602" y="407"/>
                  </a:lnTo>
                  <a:lnTo>
                    <a:pt x="602" y="406"/>
                  </a:lnTo>
                  <a:lnTo>
                    <a:pt x="601" y="406"/>
                  </a:lnTo>
                  <a:lnTo>
                    <a:pt x="600" y="404"/>
                  </a:lnTo>
                  <a:lnTo>
                    <a:pt x="598" y="403"/>
                  </a:lnTo>
                  <a:lnTo>
                    <a:pt x="598" y="401"/>
                  </a:lnTo>
                  <a:lnTo>
                    <a:pt x="598" y="400"/>
                  </a:lnTo>
                  <a:lnTo>
                    <a:pt x="598" y="399"/>
                  </a:lnTo>
                  <a:lnTo>
                    <a:pt x="598" y="398"/>
                  </a:lnTo>
                  <a:lnTo>
                    <a:pt x="598" y="397"/>
                  </a:lnTo>
                  <a:lnTo>
                    <a:pt x="597" y="397"/>
                  </a:lnTo>
                  <a:lnTo>
                    <a:pt x="597" y="396"/>
                  </a:lnTo>
                  <a:lnTo>
                    <a:pt x="596" y="393"/>
                  </a:lnTo>
                  <a:lnTo>
                    <a:pt x="595" y="392"/>
                  </a:lnTo>
                  <a:lnTo>
                    <a:pt x="595" y="391"/>
                  </a:lnTo>
                  <a:lnTo>
                    <a:pt x="596" y="391"/>
                  </a:lnTo>
                  <a:lnTo>
                    <a:pt x="596" y="390"/>
                  </a:lnTo>
                  <a:lnTo>
                    <a:pt x="595" y="390"/>
                  </a:lnTo>
                  <a:lnTo>
                    <a:pt x="594" y="391"/>
                  </a:lnTo>
                  <a:lnTo>
                    <a:pt x="594" y="392"/>
                  </a:lnTo>
                  <a:lnTo>
                    <a:pt x="595" y="393"/>
                  </a:lnTo>
                  <a:lnTo>
                    <a:pt x="595" y="395"/>
                  </a:lnTo>
                  <a:lnTo>
                    <a:pt x="596" y="396"/>
                  </a:lnTo>
                  <a:lnTo>
                    <a:pt x="596" y="397"/>
                  </a:lnTo>
                  <a:lnTo>
                    <a:pt x="597" y="397"/>
                  </a:lnTo>
                  <a:lnTo>
                    <a:pt x="597" y="398"/>
                  </a:lnTo>
                  <a:lnTo>
                    <a:pt x="597" y="399"/>
                  </a:lnTo>
                  <a:lnTo>
                    <a:pt x="597" y="400"/>
                  </a:lnTo>
                  <a:lnTo>
                    <a:pt x="597" y="401"/>
                  </a:lnTo>
                  <a:lnTo>
                    <a:pt x="597" y="403"/>
                  </a:lnTo>
                  <a:lnTo>
                    <a:pt x="597" y="404"/>
                  </a:lnTo>
                  <a:lnTo>
                    <a:pt x="597" y="406"/>
                  </a:lnTo>
                  <a:lnTo>
                    <a:pt x="592" y="404"/>
                  </a:lnTo>
                  <a:lnTo>
                    <a:pt x="592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90" y="400"/>
                  </a:lnTo>
                  <a:lnTo>
                    <a:pt x="589" y="399"/>
                  </a:lnTo>
                  <a:lnTo>
                    <a:pt x="589" y="398"/>
                  </a:lnTo>
                  <a:lnTo>
                    <a:pt x="589" y="396"/>
                  </a:lnTo>
                  <a:lnTo>
                    <a:pt x="588" y="396"/>
                  </a:lnTo>
                  <a:lnTo>
                    <a:pt x="587" y="395"/>
                  </a:lnTo>
                  <a:lnTo>
                    <a:pt x="587" y="393"/>
                  </a:lnTo>
                  <a:lnTo>
                    <a:pt x="586" y="395"/>
                  </a:lnTo>
                  <a:lnTo>
                    <a:pt x="587" y="395"/>
                  </a:lnTo>
                  <a:lnTo>
                    <a:pt x="587" y="396"/>
                  </a:lnTo>
                  <a:lnTo>
                    <a:pt x="587" y="397"/>
                  </a:lnTo>
                  <a:lnTo>
                    <a:pt x="587" y="399"/>
                  </a:lnTo>
                  <a:lnTo>
                    <a:pt x="587" y="400"/>
                  </a:lnTo>
                  <a:lnTo>
                    <a:pt x="588" y="401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89" y="401"/>
                  </a:lnTo>
                  <a:lnTo>
                    <a:pt x="590" y="403"/>
                  </a:lnTo>
                  <a:lnTo>
                    <a:pt x="590" y="404"/>
                  </a:lnTo>
                  <a:lnTo>
                    <a:pt x="589" y="404"/>
                  </a:lnTo>
                  <a:lnTo>
                    <a:pt x="588" y="403"/>
                  </a:lnTo>
                  <a:lnTo>
                    <a:pt x="587" y="403"/>
                  </a:lnTo>
                  <a:lnTo>
                    <a:pt x="587" y="404"/>
                  </a:lnTo>
                  <a:lnTo>
                    <a:pt x="583" y="404"/>
                  </a:lnTo>
                  <a:lnTo>
                    <a:pt x="581" y="403"/>
                  </a:lnTo>
                  <a:lnTo>
                    <a:pt x="580" y="401"/>
                  </a:lnTo>
                  <a:lnTo>
                    <a:pt x="580" y="400"/>
                  </a:lnTo>
                  <a:lnTo>
                    <a:pt x="580" y="399"/>
                  </a:lnTo>
                  <a:lnTo>
                    <a:pt x="579" y="398"/>
                  </a:lnTo>
                  <a:lnTo>
                    <a:pt x="579" y="397"/>
                  </a:lnTo>
                  <a:lnTo>
                    <a:pt x="578" y="397"/>
                  </a:lnTo>
                  <a:lnTo>
                    <a:pt x="578" y="398"/>
                  </a:lnTo>
                  <a:lnTo>
                    <a:pt x="578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8" y="403"/>
                  </a:lnTo>
                  <a:lnTo>
                    <a:pt x="579" y="403"/>
                  </a:lnTo>
                  <a:lnTo>
                    <a:pt x="579" y="404"/>
                  </a:lnTo>
                  <a:lnTo>
                    <a:pt x="581" y="407"/>
                  </a:lnTo>
                  <a:lnTo>
                    <a:pt x="586" y="409"/>
                  </a:lnTo>
                  <a:lnTo>
                    <a:pt x="586" y="410"/>
                  </a:lnTo>
                  <a:lnTo>
                    <a:pt x="580" y="410"/>
                  </a:lnTo>
                  <a:lnTo>
                    <a:pt x="577" y="411"/>
                  </a:lnTo>
                  <a:lnTo>
                    <a:pt x="576" y="410"/>
                  </a:lnTo>
                  <a:lnTo>
                    <a:pt x="576" y="409"/>
                  </a:lnTo>
                  <a:lnTo>
                    <a:pt x="575" y="410"/>
                  </a:lnTo>
                  <a:lnTo>
                    <a:pt x="574" y="410"/>
                  </a:lnTo>
                  <a:lnTo>
                    <a:pt x="574" y="409"/>
                  </a:lnTo>
                  <a:lnTo>
                    <a:pt x="573" y="409"/>
                  </a:lnTo>
                  <a:lnTo>
                    <a:pt x="572" y="408"/>
                  </a:lnTo>
                  <a:lnTo>
                    <a:pt x="570" y="408"/>
                  </a:lnTo>
                  <a:lnTo>
                    <a:pt x="569" y="407"/>
                  </a:lnTo>
                  <a:lnTo>
                    <a:pt x="567" y="407"/>
                  </a:lnTo>
                  <a:lnTo>
                    <a:pt x="566" y="407"/>
                  </a:lnTo>
                  <a:lnTo>
                    <a:pt x="565" y="407"/>
                  </a:lnTo>
                  <a:lnTo>
                    <a:pt x="564" y="406"/>
                  </a:lnTo>
                  <a:lnTo>
                    <a:pt x="564" y="404"/>
                  </a:lnTo>
                  <a:lnTo>
                    <a:pt x="564" y="403"/>
                  </a:lnTo>
                  <a:lnTo>
                    <a:pt x="564" y="401"/>
                  </a:lnTo>
                  <a:lnTo>
                    <a:pt x="566" y="400"/>
                  </a:lnTo>
                  <a:lnTo>
                    <a:pt x="566" y="399"/>
                  </a:lnTo>
                  <a:lnTo>
                    <a:pt x="564" y="397"/>
                  </a:lnTo>
                  <a:lnTo>
                    <a:pt x="563" y="396"/>
                  </a:lnTo>
                  <a:lnTo>
                    <a:pt x="563" y="395"/>
                  </a:lnTo>
                  <a:lnTo>
                    <a:pt x="562" y="395"/>
                  </a:lnTo>
                  <a:lnTo>
                    <a:pt x="565" y="399"/>
                  </a:lnTo>
                  <a:lnTo>
                    <a:pt x="565" y="400"/>
                  </a:lnTo>
                  <a:lnTo>
                    <a:pt x="563" y="401"/>
                  </a:lnTo>
                  <a:lnTo>
                    <a:pt x="562" y="401"/>
                  </a:lnTo>
                  <a:lnTo>
                    <a:pt x="562" y="403"/>
                  </a:lnTo>
                  <a:lnTo>
                    <a:pt x="562" y="406"/>
                  </a:lnTo>
                  <a:lnTo>
                    <a:pt x="561" y="408"/>
                  </a:lnTo>
                  <a:lnTo>
                    <a:pt x="560" y="407"/>
                  </a:lnTo>
                  <a:lnTo>
                    <a:pt x="557" y="407"/>
                  </a:lnTo>
                  <a:lnTo>
                    <a:pt x="557" y="406"/>
                  </a:lnTo>
                  <a:lnTo>
                    <a:pt x="557" y="404"/>
                  </a:lnTo>
                  <a:lnTo>
                    <a:pt x="553" y="403"/>
                  </a:lnTo>
                  <a:lnTo>
                    <a:pt x="553" y="401"/>
                  </a:lnTo>
                  <a:lnTo>
                    <a:pt x="555" y="401"/>
                  </a:lnTo>
                  <a:lnTo>
                    <a:pt x="553" y="400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3" y="397"/>
                  </a:lnTo>
                  <a:lnTo>
                    <a:pt x="552" y="396"/>
                  </a:lnTo>
                  <a:lnTo>
                    <a:pt x="552" y="397"/>
                  </a:lnTo>
                  <a:lnTo>
                    <a:pt x="552" y="398"/>
                  </a:lnTo>
                  <a:lnTo>
                    <a:pt x="552" y="399"/>
                  </a:lnTo>
                  <a:lnTo>
                    <a:pt x="552" y="400"/>
                  </a:lnTo>
                  <a:lnTo>
                    <a:pt x="553" y="400"/>
                  </a:lnTo>
                  <a:lnTo>
                    <a:pt x="553" y="401"/>
                  </a:lnTo>
                  <a:lnTo>
                    <a:pt x="552" y="403"/>
                  </a:lnTo>
                  <a:lnTo>
                    <a:pt x="552" y="404"/>
                  </a:lnTo>
                  <a:lnTo>
                    <a:pt x="553" y="404"/>
                  </a:lnTo>
                  <a:lnTo>
                    <a:pt x="553" y="406"/>
                  </a:lnTo>
                  <a:lnTo>
                    <a:pt x="553" y="407"/>
                  </a:lnTo>
                  <a:lnTo>
                    <a:pt x="553" y="408"/>
                  </a:lnTo>
                  <a:lnTo>
                    <a:pt x="552" y="407"/>
                  </a:lnTo>
                  <a:lnTo>
                    <a:pt x="552" y="408"/>
                  </a:lnTo>
                  <a:lnTo>
                    <a:pt x="551" y="409"/>
                  </a:lnTo>
                  <a:lnTo>
                    <a:pt x="550" y="408"/>
                  </a:lnTo>
                  <a:lnTo>
                    <a:pt x="550" y="406"/>
                  </a:lnTo>
                  <a:lnTo>
                    <a:pt x="549" y="406"/>
                  </a:lnTo>
                  <a:lnTo>
                    <a:pt x="549" y="407"/>
                  </a:lnTo>
                  <a:lnTo>
                    <a:pt x="549" y="408"/>
                  </a:lnTo>
                  <a:lnTo>
                    <a:pt x="544" y="407"/>
                  </a:lnTo>
                  <a:lnTo>
                    <a:pt x="543" y="406"/>
                  </a:lnTo>
                  <a:lnTo>
                    <a:pt x="544" y="406"/>
                  </a:lnTo>
                  <a:lnTo>
                    <a:pt x="544" y="404"/>
                  </a:lnTo>
                  <a:lnTo>
                    <a:pt x="544" y="403"/>
                  </a:lnTo>
                  <a:lnTo>
                    <a:pt x="543" y="403"/>
                  </a:lnTo>
                  <a:lnTo>
                    <a:pt x="544" y="401"/>
                  </a:lnTo>
                  <a:lnTo>
                    <a:pt x="544" y="400"/>
                  </a:lnTo>
                  <a:lnTo>
                    <a:pt x="544" y="399"/>
                  </a:lnTo>
                  <a:lnTo>
                    <a:pt x="543" y="399"/>
                  </a:lnTo>
                  <a:lnTo>
                    <a:pt x="543" y="400"/>
                  </a:lnTo>
                  <a:lnTo>
                    <a:pt x="542" y="403"/>
                  </a:lnTo>
                  <a:lnTo>
                    <a:pt x="542" y="404"/>
                  </a:lnTo>
                  <a:lnTo>
                    <a:pt x="542" y="406"/>
                  </a:lnTo>
                  <a:lnTo>
                    <a:pt x="541" y="406"/>
                  </a:lnTo>
                  <a:lnTo>
                    <a:pt x="541" y="404"/>
                  </a:lnTo>
                  <a:lnTo>
                    <a:pt x="541" y="403"/>
                  </a:lnTo>
                  <a:lnTo>
                    <a:pt x="542" y="401"/>
                  </a:lnTo>
                  <a:lnTo>
                    <a:pt x="541" y="400"/>
                  </a:lnTo>
                  <a:lnTo>
                    <a:pt x="541" y="399"/>
                  </a:lnTo>
                  <a:lnTo>
                    <a:pt x="541" y="398"/>
                  </a:lnTo>
                  <a:lnTo>
                    <a:pt x="540" y="399"/>
                  </a:lnTo>
                  <a:lnTo>
                    <a:pt x="540" y="400"/>
                  </a:lnTo>
                  <a:lnTo>
                    <a:pt x="540" y="401"/>
                  </a:lnTo>
                  <a:lnTo>
                    <a:pt x="540" y="403"/>
                  </a:lnTo>
                  <a:lnTo>
                    <a:pt x="540" y="404"/>
                  </a:lnTo>
                  <a:lnTo>
                    <a:pt x="538" y="404"/>
                  </a:lnTo>
                  <a:lnTo>
                    <a:pt x="538" y="406"/>
                  </a:lnTo>
                  <a:lnTo>
                    <a:pt x="537" y="406"/>
                  </a:lnTo>
                  <a:lnTo>
                    <a:pt x="537" y="404"/>
                  </a:lnTo>
                  <a:lnTo>
                    <a:pt x="535" y="404"/>
                  </a:lnTo>
                  <a:lnTo>
                    <a:pt x="534" y="404"/>
                  </a:lnTo>
                  <a:lnTo>
                    <a:pt x="534" y="403"/>
                  </a:lnTo>
                  <a:lnTo>
                    <a:pt x="533" y="401"/>
                  </a:lnTo>
                  <a:lnTo>
                    <a:pt x="533" y="400"/>
                  </a:lnTo>
                  <a:lnTo>
                    <a:pt x="533" y="399"/>
                  </a:lnTo>
                  <a:lnTo>
                    <a:pt x="533" y="398"/>
                  </a:lnTo>
                  <a:lnTo>
                    <a:pt x="532" y="398"/>
                  </a:lnTo>
                  <a:lnTo>
                    <a:pt x="532" y="399"/>
                  </a:lnTo>
                  <a:lnTo>
                    <a:pt x="531" y="398"/>
                  </a:lnTo>
                  <a:lnTo>
                    <a:pt x="531" y="397"/>
                  </a:lnTo>
                  <a:lnTo>
                    <a:pt x="531" y="396"/>
                  </a:lnTo>
                  <a:lnTo>
                    <a:pt x="533" y="395"/>
                  </a:lnTo>
                  <a:lnTo>
                    <a:pt x="533" y="393"/>
                  </a:lnTo>
                  <a:lnTo>
                    <a:pt x="533" y="392"/>
                  </a:lnTo>
                  <a:lnTo>
                    <a:pt x="532" y="391"/>
                  </a:lnTo>
                  <a:lnTo>
                    <a:pt x="533" y="391"/>
                  </a:lnTo>
                  <a:lnTo>
                    <a:pt x="533" y="390"/>
                  </a:lnTo>
                  <a:lnTo>
                    <a:pt x="532" y="390"/>
                  </a:lnTo>
                  <a:lnTo>
                    <a:pt x="532" y="389"/>
                  </a:lnTo>
                  <a:lnTo>
                    <a:pt x="532" y="388"/>
                  </a:lnTo>
                  <a:lnTo>
                    <a:pt x="532" y="386"/>
                  </a:lnTo>
                  <a:lnTo>
                    <a:pt x="532" y="385"/>
                  </a:lnTo>
                  <a:lnTo>
                    <a:pt x="532" y="384"/>
                  </a:lnTo>
                  <a:lnTo>
                    <a:pt x="537" y="380"/>
                  </a:lnTo>
                  <a:lnTo>
                    <a:pt x="538" y="380"/>
                  </a:lnTo>
                  <a:lnTo>
                    <a:pt x="537" y="379"/>
                  </a:lnTo>
                  <a:lnTo>
                    <a:pt x="538" y="379"/>
                  </a:lnTo>
                  <a:lnTo>
                    <a:pt x="541" y="378"/>
                  </a:lnTo>
                  <a:lnTo>
                    <a:pt x="542" y="377"/>
                  </a:lnTo>
                  <a:lnTo>
                    <a:pt x="542" y="376"/>
                  </a:lnTo>
                  <a:lnTo>
                    <a:pt x="543" y="376"/>
                  </a:lnTo>
                  <a:lnTo>
                    <a:pt x="544" y="375"/>
                  </a:lnTo>
                  <a:lnTo>
                    <a:pt x="544" y="374"/>
                  </a:lnTo>
                  <a:lnTo>
                    <a:pt x="545" y="373"/>
                  </a:lnTo>
                  <a:lnTo>
                    <a:pt x="546" y="373"/>
                  </a:lnTo>
                  <a:lnTo>
                    <a:pt x="546" y="374"/>
                  </a:lnTo>
                  <a:lnTo>
                    <a:pt x="549" y="373"/>
                  </a:lnTo>
                  <a:lnTo>
                    <a:pt x="550" y="373"/>
                  </a:lnTo>
                  <a:lnTo>
                    <a:pt x="551" y="373"/>
                  </a:lnTo>
                  <a:lnTo>
                    <a:pt x="552" y="374"/>
                  </a:lnTo>
                  <a:lnTo>
                    <a:pt x="552" y="375"/>
                  </a:lnTo>
                  <a:lnTo>
                    <a:pt x="553" y="374"/>
                  </a:lnTo>
                  <a:lnTo>
                    <a:pt x="555" y="374"/>
                  </a:lnTo>
                  <a:lnTo>
                    <a:pt x="553" y="373"/>
                  </a:lnTo>
                  <a:lnTo>
                    <a:pt x="555" y="370"/>
                  </a:lnTo>
                  <a:lnTo>
                    <a:pt x="557" y="369"/>
                  </a:lnTo>
                  <a:lnTo>
                    <a:pt x="558" y="370"/>
                  </a:lnTo>
                  <a:lnTo>
                    <a:pt x="558" y="373"/>
                  </a:lnTo>
                  <a:lnTo>
                    <a:pt x="560" y="373"/>
                  </a:lnTo>
                  <a:lnTo>
                    <a:pt x="561" y="373"/>
                  </a:lnTo>
                  <a:lnTo>
                    <a:pt x="560" y="370"/>
                  </a:lnTo>
                  <a:lnTo>
                    <a:pt x="562" y="370"/>
                  </a:lnTo>
                  <a:lnTo>
                    <a:pt x="562" y="369"/>
                  </a:lnTo>
                  <a:lnTo>
                    <a:pt x="560" y="369"/>
                  </a:lnTo>
                  <a:lnTo>
                    <a:pt x="557" y="368"/>
                  </a:lnTo>
                  <a:lnTo>
                    <a:pt x="557" y="369"/>
                  </a:lnTo>
                  <a:lnTo>
                    <a:pt x="556" y="369"/>
                  </a:lnTo>
                  <a:lnTo>
                    <a:pt x="556" y="368"/>
                  </a:lnTo>
                  <a:lnTo>
                    <a:pt x="557" y="367"/>
                  </a:lnTo>
                  <a:lnTo>
                    <a:pt x="558" y="366"/>
                  </a:lnTo>
                  <a:lnTo>
                    <a:pt x="558" y="365"/>
                  </a:lnTo>
                  <a:lnTo>
                    <a:pt x="556" y="366"/>
                  </a:lnTo>
                  <a:lnTo>
                    <a:pt x="556" y="365"/>
                  </a:lnTo>
                  <a:lnTo>
                    <a:pt x="556" y="364"/>
                  </a:lnTo>
                  <a:lnTo>
                    <a:pt x="557" y="363"/>
                  </a:lnTo>
                  <a:lnTo>
                    <a:pt x="558" y="363"/>
                  </a:lnTo>
                  <a:lnTo>
                    <a:pt x="560" y="363"/>
                  </a:lnTo>
                  <a:lnTo>
                    <a:pt x="560" y="362"/>
                  </a:lnTo>
                  <a:lnTo>
                    <a:pt x="557" y="362"/>
                  </a:lnTo>
                  <a:lnTo>
                    <a:pt x="555" y="363"/>
                  </a:lnTo>
                  <a:lnTo>
                    <a:pt x="551" y="363"/>
                  </a:lnTo>
                  <a:lnTo>
                    <a:pt x="551" y="362"/>
                  </a:lnTo>
                  <a:lnTo>
                    <a:pt x="551" y="361"/>
                  </a:lnTo>
                  <a:lnTo>
                    <a:pt x="550" y="359"/>
                  </a:lnTo>
                  <a:lnTo>
                    <a:pt x="550" y="358"/>
                  </a:lnTo>
                  <a:lnTo>
                    <a:pt x="550" y="357"/>
                  </a:lnTo>
                  <a:lnTo>
                    <a:pt x="551" y="357"/>
                  </a:lnTo>
                  <a:lnTo>
                    <a:pt x="551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3"/>
                  </a:lnTo>
                  <a:lnTo>
                    <a:pt x="550" y="352"/>
                  </a:lnTo>
                  <a:lnTo>
                    <a:pt x="550" y="351"/>
                  </a:lnTo>
                  <a:lnTo>
                    <a:pt x="549" y="351"/>
                  </a:lnTo>
                  <a:lnTo>
                    <a:pt x="547" y="350"/>
                  </a:lnTo>
                  <a:lnTo>
                    <a:pt x="546" y="349"/>
                  </a:lnTo>
                  <a:lnTo>
                    <a:pt x="545" y="349"/>
                  </a:lnTo>
                  <a:lnTo>
                    <a:pt x="545" y="347"/>
                  </a:lnTo>
                  <a:lnTo>
                    <a:pt x="545" y="346"/>
                  </a:lnTo>
                  <a:lnTo>
                    <a:pt x="546" y="345"/>
                  </a:lnTo>
                  <a:lnTo>
                    <a:pt x="546" y="344"/>
                  </a:lnTo>
                  <a:lnTo>
                    <a:pt x="546" y="343"/>
                  </a:lnTo>
                  <a:lnTo>
                    <a:pt x="545" y="343"/>
                  </a:lnTo>
                  <a:lnTo>
                    <a:pt x="545" y="342"/>
                  </a:lnTo>
                  <a:lnTo>
                    <a:pt x="546" y="342"/>
                  </a:lnTo>
                  <a:lnTo>
                    <a:pt x="546" y="340"/>
                  </a:lnTo>
                  <a:lnTo>
                    <a:pt x="545" y="338"/>
                  </a:lnTo>
                  <a:lnTo>
                    <a:pt x="546" y="338"/>
                  </a:lnTo>
                  <a:lnTo>
                    <a:pt x="546" y="339"/>
                  </a:lnTo>
                  <a:lnTo>
                    <a:pt x="547" y="339"/>
                  </a:lnTo>
                  <a:lnTo>
                    <a:pt x="552" y="338"/>
                  </a:lnTo>
                  <a:lnTo>
                    <a:pt x="556" y="335"/>
                  </a:lnTo>
                  <a:lnTo>
                    <a:pt x="560" y="336"/>
                  </a:lnTo>
                  <a:lnTo>
                    <a:pt x="562" y="338"/>
                  </a:lnTo>
                  <a:lnTo>
                    <a:pt x="564" y="339"/>
                  </a:lnTo>
                  <a:lnTo>
                    <a:pt x="566" y="342"/>
                  </a:lnTo>
                  <a:lnTo>
                    <a:pt x="567" y="344"/>
                  </a:lnTo>
                  <a:lnTo>
                    <a:pt x="569" y="345"/>
                  </a:lnTo>
                  <a:lnTo>
                    <a:pt x="569" y="346"/>
                  </a:lnTo>
                  <a:lnTo>
                    <a:pt x="569" y="347"/>
                  </a:lnTo>
                  <a:lnTo>
                    <a:pt x="570" y="349"/>
                  </a:lnTo>
                  <a:lnTo>
                    <a:pt x="570" y="350"/>
                  </a:lnTo>
                  <a:lnTo>
                    <a:pt x="570" y="351"/>
                  </a:lnTo>
                  <a:lnTo>
                    <a:pt x="570" y="352"/>
                  </a:lnTo>
                  <a:lnTo>
                    <a:pt x="570" y="354"/>
                  </a:lnTo>
                  <a:lnTo>
                    <a:pt x="572" y="354"/>
                  </a:lnTo>
                  <a:lnTo>
                    <a:pt x="572" y="355"/>
                  </a:lnTo>
                  <a:lnTo>
                    <a:pt x="572" y="357"/>
                  </a:lnTo>
                  <a:lnTo>
                    <a:pt x="570" y="359"/>
                  </a:lnTo>
                  <a:lnTo>
                    <a:pt x="572" y="359"/>
                  </a:lnTo>
                  <a:lnTo>
                    <a:pt x="573" y="357"/>
                  </a:lnTo>
                  <a:lnTo>
                    <a:pt x="574" y="357"/>
                  </a:lnTo>
                  <a:lnTo>
                    <a:pt x="574" y="358"/>
                  </a:lnTo>
                  <a:lnTo>
                    <a:pt x="574" y="359"/>
                  </a:lnTo>
                  <a:lnTo>
                    <a:pt x="575" y="359"/>
                  </a:lnTo>
                  <a:lnTo>
                    <a:pt x="575" y="361"/>
                  </a:lnTo>
                  <a:lnTo>
                    <a:pt x="578" y="361"/>
                  </a:lnTo>
                  <a:lnTo>
                    <a:pt x="579" y="362"/>
                  </a:lnTo>
                  <a:lnTo>
                    <a:pt x="581" y="364"/>
                  </a:lnTo>
                  <a:lnTo>
                    <a:pt x="585" y="365"/>
                  </a:lnTo>
                  <a:lnTo>
                    <a:pt x="585" y="364"/>
                  </a:lnTo>
                  <a:lnTo>
                    <a:pt x="583" y="363"/>
                  </a:lnTo>
                  <a:lnTo>
                    <a:pt x="583" y="362"/>
                  </a:lnTo>
                  <a:lnTo>
                    <a:pt x="583" y="361"/>
                  </a:lnTo>
                  <a:lnTo>
                    <a:pt x="583" y="359"/>
                  </a:lnTo>
                  <a:lnTo>
                    <a:pt x="585" y="359"/>
                  </a:lnTo>
                  <a:lnTo>
                    <a:pt x="586" y="361"/>
                  </a:lnTo>
                  <a:lnTo>
                    <a:pt x="589" y="361"/>
                  </a:lnTo>
                  <a:lnTo>
                    <a:pt x="591" y="362"/>
                  </a:lnTo>
                  <a:lnTo>
                    <a:pt x="595" y="363"/>
                  </a:lnTo>
                  <a:lnTo>
                    <a:pt x="595" y="362"/>
                  </a:lnTo>
                  <a:lnTo>
                    <a:pt x="595" y="361"/>
                  </a:lnTo>
                  <a:lnTo>
                    <a:pt x="591" y="359"/>
                  </a:lnTo>
                  <a:lnTo>
                    <a:pt x="591" y="357"/>
                  </a:lnTo>
                  <a:lnTo>
                    <a:pt x="592" y="357"/>
                  </a:lnTo>
                  <a:lnTo>
                    <a:pt x="594" y="355"/>
                  </a:lnTo>
                  <a:lnTo>
                    <a:pt x="595" y="355"/>
                  </a:lnTo>
                  <a:lnTo>
                    <a:pt x="595" y="354"/>
                  </a:lnTo>
                  <a:lnTo>
                    <a:pt x="596" y="354"/>
                  </a:lnTo>
                  <a:lnTo>
                    <a:pt x="596" y="352"/>
                  </a:lnTo>
                  <a:lnTo>
                    <a:pt x="597" y="352"/>
                  </a:lnTo>
                  <a:lnTo>
                    <a:pt x="600" y="347"/>
                  </a:lnTo>
                  <a:lnTo>
                    <a:pt x="600" y="346"/>
                  </a:lnTo>
                  <a:lnTo>
                    <a:pt x="600" y="345"/>
                  </a:lnTo>
                  <a:lnTo>
                    <a:pt x="601" y="345"/>
                  </a:lnTo>
                  <a:lnTo>
                    <a:pt x="601" y="344"/>
                  </a:lnTo>
                  <a:lnTo>
                    <a:pt x="602" y="342"/>
                  </a:lnTo>
                  <a:lnTo>
                    <a:pt x="602" y="340"/>
                  </a:lnTo>
                  <a:lnTo>
                    <a:pt x="603" y="339"/>
                  </a:lnTo>
                  <a:lnTo>
                    <a:pt x="603" y="338"/>
                  </a:lnTo>
                  <a:lnTo>
                    <a:pt x="603" y="336"/>
                  </a:lnTo>
                  <a:lnTo>
                    <a:pt x="603" y="335"/>
                  </a:lnTo>
                  <a:lnTo>
                    <a:pt x="604" y="334"/>
                  </a:lnTo>
                  <a:lnTo>
                    <a:pt x="604" y="333"/>
                  </a:lnTo>
                  <a:lnTo>
                    <a:pt x="604" y="332"/>
                  </a:lnTo>
                  <a:lnTo>
                    <a:pt x="604" y="331"/>
                  </a:lnTo>
                  <a:lnTo>
                    <a:pt x="603" y="330"/>
                  </a:lnTo>
                  <a:lnTo>
                    <a:pt x="604" y="329"/>
                  </a:lnTo>
                  <a:lnTo>
                    <a:pt x="606" y="329"/>
                  </a:lnTo>
                  <a:lnTo>
                    <a:pt x="607" y="328"/>
                  </a:lnTo>
                  <a:lnTo>
                    <a:pt x="604" y="328"/>
                  </a:lnTo>
                  <a:lnTo>
                    <a:pt x="603" y="328"/>
                  </a:lnTo>
                  <a:lnTo>
                    <a:pt x="602" y="330"/>
                  </a:lnTo>
                  <a:lnTo>
                    <a:pt x="602" y="331"/>
                  </a:lnTo>
                  <a:lnTo>
                    <a:pt x="602" y="332"/>
                  </a:lnTo>
                  <a:lnTo>
                    <a:pt x="602" y="333"/>
                  </a:lnTo>
                  <a:lnTo>
                    <a:pt x="602" y="334"/>
                  </a:lnTo>
                  <a:lnTo>
                    <a:pt x="602" y="335"/>
                  </a:lnTo>
                  <a:lnTo>
                    <a:pt x="601" y="336"/>
                  </a:lnTo>
                  <a:lnTo>
                    <a:pt x="600" y="336"/>
                  </a:lnTo>
                  <a:lnTo>
                    <a:pt x="600" y="338"/>
                  </a:lnTo>
                  <a:lnTo>
                    <a:pt x="600" y="339"/>
                  </a:lnTo>
                  <a:lnTo>
                    <a:pt x="598" y="340"/>
                  </a:lnTo>
                  <a:lnTo>
                    <a:pt x="598" y="342"/>
                  </a:lnTo>
                  <a:lnTo>
                    <a:pt x="597" y="345"/>
                  </a:lnTo>
                  <a:lnTo>
                    <a:pt x="597" y="346"/>
                  </a:lnTo>
                  <a:lnTo>
                    <a:pt x="596" y="347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2" y="353"/>
                  </a:lnTo>
                  <a:lnTo>
                    <a:pt x="590" y="355"/>
                  </a:lnTo>
                  <a:lnTo>
                    <a:pt x="590" y="354"/>
                  </a:lnTo>
                  <a:lnTo>
                    <a:pt x="588" y="354"/>
                  </a:lnTo>
                  <a:lnTo>
                    <a:pt x="586" y="353"/>
                  </a:lnTo>
                  <a:lnTo>
                    <a:pt x="581" y="354"/>
                  </a:lnTo>
                  <a:lnTo>
                    <a:pt x="580" y="354"/>
                  </a:lnTo>
                  <a:lnTo>
                    <a:pt x="580" y="353"/>
                  </a:lnTo>
                  <a:lnTo>
                    <a:pt x="580" y="352"/>
                  </a:lnTo>
                  <a:lnTo>
                    <a:pt x="580" y="351"/>
                  </a:lnTo>
                  <a:lnTo>
                    <a:pt x="581" y="350"/>
                  </a:lnTo>
                  <a:lnTo>
                    <a:pt x="583" y="349"/>
                  </a:lnTo>
                  <a:lnTo>
                    <a:pt x="583" y="347"/>
                  </a:lnTo>
                  <a:lnTo>
                    <a:pt x="585" y="346"/>
                  </a:lnTo>
                  <a:lnTo>
                    <a:pt x="583" y="346"/>
                  </a:lnTo>
                  <a:lnTo>
                    <a:pt x="583" y="347"/>
                  </a:lnTo>
                  <a:lnTo>
                    <a:pt x="581" y="349"/>
                  </a:lnTo>
                  <a:lnTo>
                    <a:pt x="579" y="350"/>
                  </a:lnTo>
                  <a:lnTo>
                    <a:pt x="578" y="350"/>
                  </a:lnTo>
                  <a:lnTo>
                    <a:pt x="576" y="347"/>
                  </a:lnTo>
                  <a:lnTo>
                    <a:pt x="576" y="346"/>
                  </a:lnTo>
                  <a:lnTo>
                    <a:pt x="576" y="345"/>
                  </a:lnTo>
                  <a:lnTo>
                    <a:pt x="575" y="344"/>
                  </a:lnTo>
                  <a:lnTo>
                    <a:pt x="577" y="343"/>
                  </a:lnTo>
                  <a:lnTo>
                    <a:pt x="577" y="342"/>
                  </a:lnTo>
                  <a:lnTo>
                    <a:pt x="577" y="340"/>
                  </a:lnTo>
                  <a:lnTo>
                    <a:pt x="578" y="340"/>
                  </a:lnTo>
                  <a:lnTo>
                    <a:pt x="579" y="340"/>
                  </a:lnTo>
                  <a:lnTo>
                    <a:pt x="579" y="339"/>
                  </a:lnTo>
                  <a:lnTo>
                    <a:pt x="581" y="335"/>
                  </a:lnTo>
                  <a:lnTo>
                    <a:pt x="586" y="336"/>
                  </a:lnTo>
                  <a:lnTo>
                    <a:pt x="586" y="335"/>
                  </a:lnTo>
                  <a:lnTo>
                    <a:pt x="583" y="334"/>
                  </a:lnTo>
                  <a:lnTo>
                    <a:pt x="579" y="334"/>
                  </a:lnTo>
                  <a:lnTo>
                    <a:pt x="576" y="335"/>
                  </a:lnTo>
                  <a:lnTo>
                    <a:pt x="575" y="336"/>
                  </a:lnTo>
                  <a:lnTo>
                    <a:pt x="574" y="336"/>
                  </a:lnTo>
                  <a:lnTo>
                    <a:pt x="574" y="335"/>
                  </a:lnTo>
                  <a:lnTo>
                    <a:pt x="573" y="334"/>
                  </a:lnTo>
                  <a:lnTo>
                    <a:pt x="572" y="334"/>
                  </a:lnTo>
                  <a:lnTo>
                    <a:pt x="573" y="333"/>
                  </a:lnTo>
                  <a:lnTo>
                    <a:pt x="575" y="331"/>
                  </a:lnTo>
                  <a:lnTo>
                    <a:pt x="578" y="328"/>
                  </a:lnTo>
                  <a:lnTo>
                    <a:pt x="579" y="329"/>
                  </a:lnTo>
                  <a:lnTo>
                    <a:pt x="581" y="330"/>
                  </a:lnTo>
                  <a:lnTo>
                    <a:pt x="581" y="329"/>
                  </a:lnTo>
                  <a:lnTo>
                    <a:pt x="580" y="329"/>
                  </a:lnTo>
                  <a:lnTo>
                    <a:pt x="578" y="327"/>
                  </a:lnTo>
                  <a:lnTo>
                    <a:pt x="578" y="324"/>
                  </a:lnTo>
                  <a:lnTo>
                    <a:pt x="578" y="322"/>
                  </a:lnTo>
                  <a:lnTo>
                    <a:pt x="578" y="321"/>
                  </a:lnTo>
                  <a:lnTo>
                    <a:pt x="580" y="322"/>
                  </a:lnTo>
                  <a:lnTo>
                    <a:pt x="583" y="320"/>
                  </a:lnTo>
                  <a:lnTo>
                    <a:pt x="586" y="321"/>
                  </a:lnTo>
                  <a:lnTo>
                    <a:pt x="587" y="322"/>
                  </a:lnTo>
                  <a:lnTo>
                    <a:pt x="589" y="321"/>
                  </a:lnTo>
                  <a:lnTo>
                    <a:pt x="587" y="321"/>
                  </a:lnTo>
                  <a:lnTo>
                    <a:pt x="585" y="320"/>
                  </a:lnTo>
                  <a:lnTo>
                    <a:pt x="583" y="320"/>
                  </a:lnTo>
                  <a:lnTo>
                    <a:pt x="581" y="320"/>
                  </a:lnTo>
                  <a:lnTo>
                    <a:pt x="580" y="321"/>
                  </a:lnTo>
                  <a:lnTo>
                    <a:pt x="579" y="320"/>
                  </a:lnTo>
                  <a:lnTo>
                    <a:pt x="579" y="319"/>
                  </a:lnTo>
                  <a:lnTo>
                    <a:pt x="579" y="318"/>
                  </a:lnTo>
                  <a:lnTo>
                    <a:pt x="579" y="317"/>
                  </a:lnTo>
                  <a:lnTo>
                    <a:pt x="580" y="317"/>
                  </a:lnTo>
                  <a:lnTo>
                    <a:pt x="580" y="316"/>
                  </a:lnTo>
                  <a:lnTo>
                    <a:pt x="580" y="315"/>
                  </a:lnTo>
                  <a:lnTo>
                    <a:pt x="583" y="313"/>
                  </a:lnTo>
                  <a:lnTo>
                    <a:pt x="583" y="312"/>
                  </a:lnTo>
                  <a:lnTo>
                    <a:pt x="581" y="313"/>
                  </a:lnTo>
                  <a:lnTo>
                    <a:pt x="580" y="313"/>
                  </a:lnTo>
                  <a:lnTo>
                    <a:pt x="580" y="312"/>
                  </a:lnTo>
                  <a:lnTo>
                    <a:pt x="580" y="310"/>
                  </a:lnTo>
                  <a:lnTo>
                    <a:pt x="580" y="309"/>
                  </a:lnTo>
                  <a:lnTo>
                    <a:pt x="580" y="308"/>
                  </a:lnTo>
                  <a:lnTo>
                    <a:pt x="580" y="307"/>
                  </a:lnTo>
                  <a:lnTo>
                    <a:pt x="579" y="307"/>
                  </a:lnTo>
                  <a:lnTo>
                    <a:pt x="579" y="308"/>
                  </a:lnTo>
                  <a:lnTo>
                    <a:pt x="579" y="309"/>
                  </a:lnTo>
                  <a:lnTo>
                    <a:pt x="579" y="310"/>
                  </a:lnTo>
                  <a:lnTo>
                    <a:pt x="579" y="312"/>
                  </a:lnTo>
                  <a:lnTo>
                    <a:pt x="579" y="313"/>
                  </a:lnTo>
                  <a:lnTo>
                    <a:pt x="579" y="315"/>
                  </a:lnTo>
                  <a:lnTo>
                    <a:pt x="578" y="315"/>
                  </a:lnTo>
                  <a:lnTo>
                    <a:pt x="578" y="316"/>
                  </a:lnTo>
                  <a:lnTo>
                    <a:pt x="578" y="317"/>
                  </a:lnTo>
                  <a:lnTo>
                    <a:pt x="577" y="319"/>
                  </a:lnTo>
                  <a:lnTo>
                    <a:pt x="576" y="320"/>
                  </a:lnTo>
                  <a:lnTo>
                    <a:pt x="575" y="322"/>
                  </a:lnTo>
                  <a:lnTo>
                    <a:pt x="575" y="323"/>
                  </a:lnTo>
                  <a:lnTo>
                    <a:pt x="574" y="327"/>
                  </a:lnTo>
                  <a:lnTo>
                    <a:pt x="574" y="324"/>
                  </a:lnTo>
                  <a:lnTo>
                    <a:pt x="570" y="327"/>
                  </a:lnTo>
                  <a:lnTo>
                    <a:pt x="566" y="328"/>
                  </a:lnTo>
                  <a:lnTo>
                    <a:pt x="565" y="328"/>
                  </a:lnTo>
                  <a:lnTo>
                    <a:pt x="565" y="327"/>
                  </a:lnTo>
                  <a:lnTo>
                    <a:pt x="565" y="324"/>
                  </a:lnTo>
                  <a:lnTo>
                    <a:pt x="565" y="323"/>
                  </a:lnTo>
                  <a:lnTo>
                    <a:pt x="566" y="323"/>
                  </a:lnTo>
                  <a:lnTo>
                    <a:pt x="566" y="322"/>
                  </a:lnTo>
                  <a:lnTo>
                    <a:pt x="567" y="322"/>
                  </a:lnTo>
                  <a:lnTo>
                    <a:pt x="567" y="321"/>
                  </a:lnTo>
                  <a:lnTo>
                    <a:pt x="567" y="320"/>
                  </a:lnTo>
                  <a:lnTo>
                    <a:pt x="569" y="319"/>
                  </a:lnTo>
                  <a:lnTo>
                    <a:pt x="569" y="318"/>
                  </a:lnTo>
                  <a:lnTo>
                    <a:pt x="570" y="317"/>
                  </a:lnTo>
                  <a:lnTo>
                    <a:pt x="570" y="316"/>
                  </a:lnTo>
                  <a:lnTo>
                    <a:pt x="570" y="315"/>
                  </a:lnTo>
                  <a:lnTo>
                    <a:pt x="570" y="313"/>
                  </a:lnTo>
                  <a:lnTo>
                    <a:pt x="569" y="313"/>
                  </a:lnTo>
                  <a:lnTo>
                    <a:pt x="569" y="315"/>
                  </a:lnTo>
                  <a:lnTo>
                    <a:pt x="569" y="316"/>
                  </a:lnTo>
                  <a:lnTo>
                    <a:pt x="567" y="316"/>
                  </a:lnTo>
                  <a:lnTo>
                    <a:pt x="567" y="317"/>
                  </a:lnTo>
                  <a:lnTo>
                    <a:pt x="567" y="318"/>
                  </a:lnTo>
                  <a:lnTo>
                    <a:pt x="566" y="319"/>
                  </a:lnTo>
                  <a:lnTo>
                    <a:pt x="566" y="320"/>
                  </a:lnTo>
                  <a:lnTo>
                    <a:pt x="565" y="321"/>
                  </a:lnTo>
                  <a:lnTo>
                    <a:pt x="565" y="320"/>
                  </a:lnTo>
                  <a:lnTo>
                    <a:pt x="564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1" y="324"/>
                  </a:lnTo>
                  <a:lnTo>
                    <a:pt x="557" y="324"/>
                  </a:lnTo>
                  <a:lnTo>
                    <a:pt x="553" y="324"/>
                  </a:lnTo>
                  <a:lnTo>
                    <a:pt x="552" y="323"/>
                  </a:lnTo>
                  <a:lnTo>
                    <a:pt x="553" y="322"/>
                  </a:lnTo>
                  <a:lnTo>
                    <a:pt x="553" y="321"/>
                  </a:lnTo>
                  <a:lnTo>
                    <a:pt x="557" y="320"/>
                  </a:lnTo>
                  <a:lnTo>
                    <a:pt x="556" y="320"/>
                  </a:lnTo>
                  <a:lnTo>
                    <a:pt x="556" y="319"/>
                  </a:lnTo>
                  <a:lnTo>
                    <a:pt x="555" y="320"/>
                  </a:lnTo>
                  <a:lnTo>
                    <a:pt x="553" y="320"/>
                  </a:lnTo>
                  <a:lnTo>
                    <a:pt x="552" y="319"/>
                  </a:lnTo>
                  <a:lnTo>
                    <a:pt x="553" y="318"/>
                  </a:lnTo>
                  <a:lnTo>
                    <a:pt x="553" y="317"/>
                  </a:lnTo>
                  <a:lnTo>
                    <a:pt x="552" y="316"/>
                  </a:lnTo>
                  <a:lnTo>
                    <a:pt x="552" y="315"/>
                  </a:lnTo>
                  <a:lnTo>
                    <a:pt x="552" y="313"/>
                  </a:lnTo>
                  <a:lnTo>
                    <a:pt x="553" y="312"/>
                  </a:lnTo>
                  <a:lnTo>
                    <a:pt x="553" y="310"/>
                  </a:lnTo>
                  <a:lnTo>
                    <a:pt x="552" y="309"/>
                  </a:lnTo>
                  <a:lnTo>
                    <a:pt x="552" y="308"/>
                  </a:lnTo>
                  <a:lnTo>
                    <a:pt x="553" y="308"/>
                  </a:lnTo>
                  <a:lnTo>
                    <a:pt x="557" y="302"/>
                  </a:lnTo>
                  <a:lnTo>
                    <a:pt x="560" y="302"/>
                  </a:lnTo>
                  <a:lnTo>
                    <a:pt x="560" y="301"/>
                  </a:lnTo>
                  <a:lnTo>
                    <a:pt x="557" y="301"/>
                  </a:lnTo>
                  <a:lnTo>
                    <a:pt x="557" y="300"/>
                  </a:lnTo>
                  <a:lnTo>
                    <a:pt x="558" y="298"/>
                  </a:lnTo>
                  <a:lnTo>
                    <a:pt x="558" y="297"/>
                  </a:lnTo>
                  <a:lnTo>
                    <a:pt x="558" y="295"/>
                  </a:lnTo>
                  <a:lnTo>
                    <a:pt x="558" y="294"/>
                  </a:lnTo>
                  <a:lnTo>
                    <a:pt x="562" y="289"/>
                  </a:lnTo>
                  <a:lnTo>
                    <a:pt x="563" y="289"/>
                  </a:lnTo>
                  <a:lnTo>
                    <a:pt x="569" y="287"/>
                  </a:lnTo>
                  <a:lnTo>
                    <a:pt x="572" y="288"/>
                  </a:lnTo>
                  <a:lnTo>
                    <a:pt x="574" y="286"/>
                  </a:lnTo>
                  <a:lnTo>
                    <a:pt x="575" y="285"/>
                  </a:lnTo>
                  <a:lnTo>
                    <a:pt x="576" y="284"/>
                  </a:lnTo>
                  <a:lnTo>
                    <a:pt x="577" y="284"/>
                  </a:lnTo>
                  <a:lnTo>
                    <a:pt x="578" y="284"/>
                  </a:lnTo>
                  <a:lnTo>
                    <a:pt x="581" y="286"/>
                  </a:lnTo>
                  <a:lnTo>
                    <a:pt x="587" y="287"/>
                  </a:lnTo>
                  <a:lnTo>
                    <a:pt x="591" y="287"/>
                  </a:lnTo>
                  <a:lnTo>
                    <a:pt x="594" y="290"/>
                  </a:lnTo>
                  <a:lnTo>
                    <a:pt x="596" y="290"/>
                  </a:lnTo>
                  <a:lnTo>
                    <a:pt x="597" y="293"/>
                  </a:lnTo>
                  <a:lnTo>
                    <a:pt x="598" y="294"/>
                  </a:lnTo>
                  <a:lnTo>
                    <a:pt x="602" y="295"/>
                  </a:lnTo>
                  <a:lnTo>
                    <a:pt x="603" y="297"/>
                  </a:lnTo>
                  <a:lnTo>
                    <a:pt x="603" y="298"/>
                  </a:lnTo>
                  <a:lnTo>
                    <a:pt x="603" y="299"/>
                  </a:lnTo>
                  <a:lnTo>
                    <a:pt x="604" y="300"/>
                  </a:lnTo>
                  <a:lnTo>
                    <a:pt x="606" y="301"/>
                  </a:lnTo>
                  <a:lnTo>
                    <a:pt x="607" y="301"/>
                  </a:lnTo>
                  <a:lnTo>
                    <a:pt x="608" y="301"/>
                  </a:lnTo>
                  <a:lnTo>
                    <a:pt x="608" y="300"/>
                  </a:lnTo>
                  <a:lnTo>
                    <a:pt x="604" y="297"/>
                  </a:lnTo>
                  <a:lnTo>
                    <a:pt x="603" y="294"/>
                  </a:lnTo>
                  <a:lnTo>
                    <a:pt x="604" y="294"/>
                  </a:lnTo>
                  <a:lnTo>
                    <a:pt x="606" y="293"/>
                  </a:lnTo>
                  <a:lnTo>
                    <a:pt x="608" y="294"/>
                  </a:lnTo>
                  <a:lnTo>
                    <a:pt x="608" y="293"/>
                  </a:lnTo>
                  <a:lnTo>
                    <a:pt x="607" y="292"/>
                  </a:lnTo>
                  <a:lnTo>
                    <a:pt x="602" y="293"/>
                  </a:lnTo>
                  <a:lnTo>
                    <a:pt x="601" y="292"/>
                  </a:lnTo>
                  <a:lnTo>
                    <a:pt x="601" y="290"/>
                  </a:lnTo>
                  <a:lnTo>
                    <a:pt x="600" y="290"/>
                  </a:lnTo>
                  <a:lnTo>
                    <a:pt x="598" y="289"/>
                  </a:lnTo>
                  <a:lnTo>
                    <a:pt x="597" y="289"/>
                  </a:lnTo>
                  <a:lnTo>
                    <a:pt x="597" y="288"/>
                  </a:lnTo>
                  <a:lnTo>
                    <a:pt x="597" y="287"/>
                  </a:lnTo>
                  <a:lnTo>
                    <a:pt x="600" y="287"/>
                  </a:lnTo>
                  <a:lnTo>
                    <a:pt x="603" y="288"/>
                  </a:lnTo>
                  <a:lnTo>
                    <a:pt x="606" y="288"/>
                  </a:lnTo>
                  <a:lnTo>
                    <a:pt x="607" y="288"/>
                  </a:lnTo>
                  <a:lnTo>
                    <a:pt x="607" y="287"/>
                  </a:lnTo>
                  <a:lnTo>
                    <a:pt x="610" y="286"/>
                  </a:lnTo>
                  <a:lnTo>
                    <a:pt x="612" y="286"/>
                  </a:lnTo>
                  <a:lnTo>
                    <a:pt x="613" y="286"/>
                  </a:lnTo>
                  <a:lnTo>
                    <a:pt x="613" y="285"/>
                  </a:lnTo>
                  <a:lnTo>
                    <a:pt x="612" y="284"/>
                  </a:lnTo>
                  <a:lnTo>
                    <a:pt x="612" y="283"/>
                  </a:lnTo>
                  <a:lnTo>
                    <a:pt x="612" y="282"/>
                  </a:lnTo>
                  <a:lnTo>
                    <a:pt x="612" y="279"/>
                  </a:lnTo>
                  <a:lnTo>
                    <a:pt x="613" y="278"/>
                  </a:lnTo>
                  <a:lnTo>
                    <a:pt x="615" y="276"/>
                  </a:lnTo>
                  <a:lnTo>
                    <a:pt x="615" y="275"/>
                  </a:lnTo>
                  <a:lnTo>
                    <a:pt x="611" y="277"/>
                  </a:lnTo>
                  <a:lnTo>
                    <a:pt x="610" y="278"/>
                  </a:lnTo>
                  <a:lnTo>
                    <a:pt x="610" y="279"/>
                  </a:lnTo>
                  <a:lnTo>
                    <a:pt x="609" y="282"/>
                  </a:lnTo>
                  <a:lnTo>
                    <a:pt x="609" y="284"/>
                  </a:lnTo>
                  <a:lnTo>
                    <a:pt x="604" y="285"/>
                  </a:lnTo>
                  <a:lnTo>
                    <a:pt x="603" y="285"/>
                  </a:lnTo>
                  <a:lnTo>
                    <a:pt x="600" y="283"/>
                  </a:lnTo>
                  <a:lnTo>
                    <a:pt x="596" y="283"/>
                  </a:lnTo>
                  <a:lnTo>
                    <a:pt x="592" y="283"/>
                  </a:lnTo>
                  <a:lnTo>
                    <a:pt x="590" y="282"/>
                  </a:lnTo>
                  <a:lnTo>
                    <a:pt x="587" y="282"/>
                  </a:lnTo>
                  <a:lnTo>
                    <a:pt x="585" y="277"/>
                  </a:lnTo>
                  <a:lnTo>
                    <a:pt x="581" y="276"/>
                  </a:lnTo>
                  <a:lnTo>
                    <a:pt x="580" y="276"/>
                  </a:lnTo>
                  <a:lnTo>
                    <a:pt x="580" y="275"/>
                  </a:lnTo>
                  <a:lnTo>
                    <a:pt x="580" y="274"/>
                  </a:lnTo>
                  <a:lnTo>
                    <a:pt x="581" y="274"/>
                  </a:lnTo>
                  <a:lnTo>
                    <a:pt x="581" y="273"/>
                  </a:lnTo>
                  <a:lnTo>
                    <a:pt x="585" y="271"/>
                  </a:lnTo>
                  <a:lnTo>
                    <a:pt x="586" y="272"/>
                  </a:lnTo>
                  <a:lnTo>
                    <a:pt x="588" y="272"/>
                  </a:lnTo>
                  <a:lnTo>
                    <a:pt x="589" y="273"/>
                  </a:lnTo>
                  <a:lnTo>
                    <a:pt x="589" y="274"/>
                  </a:lnTo>
                  <a:lnTo>
                    <a:pt x="589" y="275"/>
                  </a:lnTo>
                  <a:lnTo>
                    <a:pt x="589" y="276"/>
                  </a:lnTo>
                  <a:lnTo>
                    <a:pt x="592" y="276"/>
                  </a:lnTo>
                  <a:lnTo>
                    <a:pt x="595" y="277"/>
                  </a:lnTo>
                  <a:lnTo>
                    <a:pt x="595" y="276"/>
                  </a:lnTo>
                  <a:lnTo>
                    <a:pt x="596" y="276"/>
                  </a:lnTo>
                  <a:lnTo>
                    <a:pt x="595" y="275"/>
                  </a:lnTo>
                  <a:lnTo>
                    <a:pt x="595" y="276"/>
                  </a:lnTo>
                  <a:lnTo>
                    <a:pt x="594" y="276"/>
                  </a:lnTo>
                  <a:lnTo>
                    <a:pt x="592" y="275"/>
                  </a:lnTo>
                  <a:lnTo>
                    <a:pt x="592" y="274"/>
                  </a:lnTo>
                  <a:lnTo>
                    <a:pt x="590" y="272"/>
                  </a:lnTo>
                  <a:lnTo>
                    <a:pt x="589" y="272"/>
                  </a:lnTo>
                  <a:lnTo>
                    <a:pt x="589" y="271"/>
                  </a:lnTo>
                  <a:lnTo>
                    <a:pt x="589" y="270"/>
                  </a:lnTo>
                  <a:lnTo>
                    <a:pt x="590" y="269"/>
                  </a:lnTo>
                  <a:lnTo>
                    <a:pt x="590" y="267"/>
                  </a:lnTo>
                  <a:lnTo>
                    <a:pt x="589" y="267"/>
                  </a:lnTo>
                  <a:lnTo>
                    <a:pt x="588" y="269"/>
                  </a:lnTo>
                  <a:lnTo>
                    <a:pt x="588" y="270"/>
                  </a:lnTo>
                  <a:lnTo>
                    <a:pt x="586" y="269"/>
                  </a:lnTo>
                  <a:lnTo>
                    <a:pt x="586" y="267"/>
                  </a:lnTo>
                  <a:lnTo>
                    <a:pt x="586" y="266"/>
                  </a:lnTo>
                  <a:lnTo>
                    <a:pt x="586" y="264"/>
                  </a:lnTo>
                  <a:lnTo>
                    <a:pt x="586" y="263"/>
                  </a:lnTo>
                  <a:lnTo>
                    <a:pt x="585" y="262"/>
                  </a:lnTo>
                  <a:lnTo>
                    <a:pt x="585" y="261"/>
                  </a:lnTo>
                  <a:lnTo>
                    <a:pt x="585" y="259"/>
                  </a:lnTo>
                  <a:lnTo>
                    <a:pt x="585" y="258"/>
                  </a:lnTo>
                  <a:lnTo>
                    <a:pt x="585" y="256"/>
                  </a:lnTo>
                  <a:lnTo>
                    <a:pt x="585" y="255"/>
                  </a:lnTo>
                  <a:lnTo>
                    <a:pt x="583" y="254"/>
                  </a:lnTo>
                  <a:lnTo>
                    <a:pt x="581" y="254"/>
                  </a:lnTo>
                  <a:lnTo>
                    <a:pt x="580" y="252"/>
                  </a:lnTo>
                  <a:lnTo>
                    <a:pt x="579" y="252"/>
                  </a:lnTo>
                  <a:lnTo>
                    <a:pt x="579" y="251"/>
                  </a:lnTo>
                  <a:lnTo>
                    <a:pt x="579" y="249"/>
                  </a:lnTo>
                  <a:lnTo>
                    <a:pt x="579" y="248"/>
                  </a:lnTo>
                  <a:lnTo>
                    <a:pt x="579" y="247"/>
                  </a:lnTo>
                  <a:lnTo>
                    <a:pt x="578" y="247"/>
                  </a:lnTo>
                  <a:lnTo>
                    <a:pt x="578" y="246"/>
                  </a:lnTo>
                  <a:lnTo>
                    <a:pt x="578" y="244"/>
                  </a:lnTo>
                  <a:lnTo>
                    <a:pt x="577" y="242"/>
                  </a:lnTo>
                  <a:lnTo>
                    <a:pt x="576" y="241"/>
                  </a:lnTo>
                  <a:lnTo>
                    <a:pt x="573" y="239"/>
                  </a:lnTo>
                  <a:lnTo>
                    <a:pt x="570" y="240"/>
                  </a:lnTo>
                  <a:lnTo>
                    <a:pt x="566" y="238"/>
                  </a:lnTo>
                  <a:lnTo>
                    <a:pt x="564" y="237"/>
                  </a:lnTo>
                  <a:lnTo>
                    <a:pt x="563" y="236"/>
                  </a:lnTo>
                  <a:lnTo>
                    <a:pt x="563" y="232"/>
                  </a:lnTo>
                  <a:lnTo>
                    <a:pt x="564" y="232"/>
                  </a:lnTo>
                  <a:lnTo>
                    <a:pt x="564" y="231"/>
                  </a:lnTo>
                  <a:lnTo>
                    <a:pt x="564" y="230"/>
                  </a:lnTo>
                  <a:lnTo>
                    <a:pt x="564" y="229"/>
                  </a:lnTo>
                  <a:lnTo>
                    <a:pt x="564" y="228"/>
                  </a:lnTo>
                  <a:lnTo>
                    <a:pt x="564" y="227"/>
                  </a:lnTo>
                  <a:lnTo>
                    <a:pt x="564" y="226"/>
                  </a:lnTo>
                  <a:lnTo>
                    <a:pt x="564" y="225"/>
                  </a:lnTo>
                  <a:lnTo>
                    <a:pt x="565" y="224"/>
                  </a:lnTo>
                  <a:lnTo>
                    <a:pt x="569" y="225"/>
                  </a:lnTo>
                  <a:lnTo>
                    <a:pt x="570" y="226"/>
                  </a:lnTo>
                  <a:lnTo>
                    <a:pt x="574" y="226"/>
                  </a:lnTo>
                  <a:lnTo>
                    <a:pt x="575" y="228"/>
                  </a:lnTo>
                  <a:lnTo>
                    <a:pt x="576" y="228"/>
                  </a:lnTo>
                  <a:lnTo>
                    <a:pt x="576" y="227"/>
                  </a:lnTo>
                  <a:lnTo>
                    <a:pt x="575" y="226"/>
                  </a:lnTo>
                  <a:lnTo>
                    <a:pt x="574" y="225"/>
                  </a:lnTo>
                  <a:lnTo>
                    <a:pt x="570" y="224"/>
                  </a:lnTo>
                  <a:lnTo>
                    <a:pt x="569" y="222"/>
                  </a:lnTo>
                  <a:lnTo>
                    <a:pt x="564" y="222"/>
                  </a:lnTo>
                  <a:lnTo>
                    <a:pt x="563" y="220"/>
                  </a:lnTo>
                  <a:lnTo>
                    <a:pt x="563" y="218"/>
                  </a:lnTo>
                  <a:lnTo>
                    <a:pt x="562" y="217"/>
                  </a:lnTo>
                  <a:lnTo>
                    <a:pt x="562" y="216"/>
                  </a:lnTo>
                  <a:lnTo>
                    <a:pt x="562" y="215"/>
                  </a:lnTo>
                  <a:lnTo>
                    <a:pt x="562" y="214"/>
                  </a:lnTo>
                  <a:lnTo>
                    <a:pt x="562" y="213"/>
                  </a:lnTo>
                  <a:lnTo>
                    <a:pt x="563" y="210"/>
                  </a:lnTo>
                  <a:lnTo>
                    <a:pt x="563" y="209"/>
                  </a:lnTo>
                  <a:lnTo>
                    <a:pt x="563" y="208"/>
                  </a:lnTo>
                  <a:lnTo>
                    <a:pt x="563" y="207"/>
                  </a:lnTo>
                  <a:lnTo>
                    <a:pt x="563" y="206"/>
                  </a:lnTo>
                  <a:lnTo>
                    <a:pt x="563" y="204"/>
                  </a:lnTo>
                  <a:lnTo>
                    <a:pt x="563" y="203"/>
                  </a:lnTo>
                  <a:lnTo>
                    <a:pt x="564" y="203"/>
                  </a:lnTo>
                  <a:lnTo>
                    <a:pt x="566" y="202"/>
                  </a:lnTo>
                  <a:lnTo>
                    <a:pt x="570" y="202"/>
                  </a:lnTo>
                  <a:lnTo>
                    <a:pt x="572" y="203"/>
                  </a:lnTo>
                  <a:lnTo>
                    <a:pt x="576" y="206"/>
                  </a:lnTo>
                  <a:lnTo>
                    <a:pt x="579" y="206"/>
                  </a:lnTo>
                  <a:lnTo>
                    <a:pt x="583" y="206"/>
                  </a:lnTo>
                  <a:lnTo>
                    <a:pt x="586" y="206"/>
                  </a:lnTo>
                  <a:lnTo>
                    <a:pt x="589" y="206"/>
                  </a:lnTo>
                  <a:lnTo>
                    <a:pt x="591" y="207"/>
                  </a:lnTo>
                  <a:lnTo>
                    <a:pt x="596" y="214"/>
                  </a:lnTo>
                  <a:lnTo>
                    <a:pt x="598" y="217"/>
                  </a:lnTo>
                  <a:lnTo>
                    <a:pt x="603" y="222"/>
                  </a:lnTo>
                  <a:lnTo>
                    <a:pt x="606" y="226"/>
                  </a:lnTo>
                  <a:lnTo>
                    <a:pt x="608" y="230"/>
                  </a:lnTo>
                  <a:lnTo>
                    <a:pt x="609" y="231"/>
                  </a:lnTo>
                  <a:lnTo>
                    <a:pt x="609" y="232"/>
                  </a:lnTo>
                  <a:lnTo>
                    <a:pt x="610" y="236"/>
                  </a:lnTo>
                  <a:lnTo>
                    <a:pt x="610" y="237"/>
                  </a:lnTo>
                  <a:lnTo>
                    <a:pt x="610" y="238"/>
                  </a:lnTo>
                  <a:lnTo>
                    <a:pt x="610" y="239"/>
                  </a:lnTo>
                  <a:lnTo>
                    <a:pt x="610" y="240"/>
                  </a:lnTo>
                  <a:lnTo>
                    <a:pt x="611" y="240"/>
                  </a:lnTo>
                  <a:lnTo>
                    <a:pt x="613" y="240"/>
                  </a:lnTo>
                  <a:lnTo>
                    <a:pt x="612" y="242"/>
                  </a:lnTo>
                  <a:lnTo>
                    <a:pt x="613" y="242"/>
                  </a:lnTo>
                  <a:lnTo>
                    <a:pt x="613" y="244"/>
                  </a:lnTo>
                  <a:lnTo>
                    <a:pt x="612" y="244"/>
                  </a:lnTo>
                  <a:lnTo>
                    <a:pt x="613" y="246"/>
                  </a:lnTo>
                  <a:lnTo>
                    <a:pt x="617" y="243"/>
                  </a:lnTo>
                  <a:lnTo>
                    <a:pt x="621" y="244"/>
                  </a:lnTo>
                  <a:lnTo>
                    <a:pt x="624" y="247"/>
                  </a:lnTo>
                  <a:lnTo>
                    <a:pt x="624" y="246"/>
                  </a:lnTo>
                  <a:lnTo>
                    <a:pt x="626" y="243"/>
                  </a:lnTo>
                  <a:lnTo>
                    <a:pt x="629" y="242"/>
                  </a:lnTo>
                  <a:lnTo>
                    <a:pt x="632" y="243"/>
                  </a:lnTo>
                  <a:lnTo>
                    <a:pt x="632" y="242"/>
                  </a:lnTo>
                  <a:lnTo>
                    <a:pt x="633" y="240"/>
                  </a:lnTo>
                  <a:lnTo>
                    <a:pt x="631" y="240"/>
                  </a:lnTo>
                  <a:lnTo>
                    <a:pt x="626" y="240"/>
                  </a:lnTo>
                  <a:lnTo>
                    <a:pt x="625" y="241"/>
                  </a:lnTo>
                  <a:lnTo>
                    <a:pt x="622" y="242"/>
                  </a:lnTo>
                  <a:lnTo>
                    <a:pt x="618" y="239"/>
                  </a:lnTo>
                  <a:lnTo>
                    <a:pt x="615" y="239"/>
                  </a:lnTo>
                  <a:lnTo>
                    <a:pt x="615" y="238"/>
                  </a:lnTo>
                  <a:lnTo>
                    <a:pt x="615" y="237"/>
                  </a:lnTo>
                  <a:lnTo>
                    <a:pt x="613" y="237"/>
                  </a:lnTo>
                  <a:lnTo>
                    <a:pt x="613" y="233"/>
                  </a:lnTo>
                  <a:lnTo>
                    <a:pt x="615" y="233"/>
                  </a:lnTo>
                  <a:lnTo>
                    <a:pt x="613" y="232"/>
                  </a:lnTo>
                  <a:lnTo>
                    <a:pt x="613" y="230"/>
                  </a:lnTo>
                  <a:lnTo>
                    <a:pt x="613" y="229"/>
                  </a:lnTo>
                  <a:lnTo>
                    <a:pt x="613" y="228"/>
                  </a:lnTo>
                  <a:lnTo>
                    <a:pt x="613" y="227"/>
                  </a:lnTo>
                  <a:lnTo>
                    <a:pt x="615" y="227"/>
                  </a:lnTo>
                  <a:lnTo>
                    <a:pt x="617" y="227"/>
                  </a:lnTo>
                  <a:lnTo>
                    <a:pt x="617" y="226"/>
                  </a:lnTo>
                  <a:lnTo>
                    <a:pt x="615" y="225"/>
                  </a:lnTo>
                  <a:lnTo>
                    <a:pt x="612" y="224"/>
                  </a:lnTo>
                  <a:lnTo>
                    <a:pt x="610" y="222"/>
                  </a:lnTo>
                  <a:lnTo>
                    <a:pt x="609" y="221"/>
                  </a:lnTo>
                  <a:lnTo>
                    <a:pt x="608" y="221"/>
                  </a:lnTo>
                  <a:lnTo>
                    <a:pt x="604" y="215"/>
                  </a:lnTo>
                  <a:lnTo>
                    <a:pt x="600" y="208"/>
                  </a:lnTo>
                  <a:lnTo>
                    <a:pt x="600" y="206"/>
                  </a:lnTo>
                  <a:lnTo>
                    <a:pt x="597" y="203"/>
                  </a:lnTo>
                  <a:lnTo>
                    <a:pt x="597" y="202"/>
                  </a:lnTo>
                  <a:lnTo>
                    <a:pt x="598" y="202"/>
                  </a:lnTo>
                  <a:lnTo>
                    <a:pt x="601" y="201"/>
                  </a:lnTo>
                  <a:lnTo>
                    <a:pt x="604" y="199"/>
                  </a:lnTo>
                  <a:lnTo>
                    <a:pt x="607" y="198"/>
                  </a:lnTo>
                  <a:lnTo>
                    <a:pt x="610" y="197"/>
                  </a:lnTo>
                  <a:lnTo>
                    <a:pt x="613" y="197"/>
                  </a:lnTo>
                  <a:lnTo>
                    <a:pt x="619" y="196"/>
                  </a:lnTo>
                  <a:lnTo>
                    <a:pt x="622" y="195"/>
                  </a:lnTo>
                  <a:lnTo>
                    <a:pt x="626" y="194"/>
                  </a:lnTo>
                  <a:lnTo>
                    <a:pt x="627" y="193"/>
                  </a:lnTo>
                  <a:lnTo>
                    <a:pt x="627" y="192"/>
                  </a:lnTo>
                  <a:lnTo>
                    <a:pt x="626" y="192"/>
                  </a:lnTo>
                  <a:lnTo>
                    <a:pt x="631" y="191"/>
                  </a:lnTo>
                  <a:lnTo>
                    <a:pt x="633" y="189"/>
                  </a:lnTo>
                  <a:lnTo>
                    <a:pt x="636" y="189"/>
                  </a:lnTo>
                  <a:lnTo>
                    <a:pt x="636" y="187"/>
                  </a:lnTo>
                  <a:lnTo>
                    <a:pt x="641" y="187"/>
                  </a:lnTo>
                  <a:lnTo>
                    <a:pt x="642" y="187"/>
                  </a:lnTo>
                  <a:lnTo>
                    <a:pt x="643" y="187"/>
                  </a:lnTo>
                  <a:lnTo>
                    <a:pt x="644" y="186"/>
                  </a:lnTo>
                  <a:lnTo>
                    <a:pt x="647" y="187"/>
                  </a:lnTo>
                  <a:lnTo>
                    <a:pt x="651" y="187"/>
                  </a:lnTo>
                  <a:lnTo>
                    <a:pt x="651" y="186"/>
                  </a:lnTo>
                  <a:lnTo>
                    <a:pt x="652" y="185"/>
                  </a:lnTo>
                  <a:lnTo>
                    <a:pt x="647" y="184"/>
                  </a:lnTo>
                  <a:lnTo>
                    <a:pt x="643" y="184"/>
                  </a:lnTo>
                  <a:lnTo>
                    <a:pt x="638" y="184"/>
                  </a:lnTo>
                  <a:lnTo>
                    <a:pt x="635" y="184"/>
                  </a:lnTo>
                  <a:lnTo>
                    <a:pt x="632" y="184"/>
                  </a:lnTo>
                  <a:lnTo>
                    <a:pt x="632" y="183"/>
                  </a:lnTo>
                  <a:lnTo>
                    <a:pt x="635" y="181"/>
                  </a:lnTo>
                  <a:lnTo>
                    <a:pt x="637" y="179"/>
                  </a:lnTo>
                  <a:lnTo>
                    <a:pt x="640" y="179"/>
                  </a:lnTo>
                  <a:lnTo>
                    <a:pt x="642" y="176"/>
                  </a:lnTo>
                  <a:lnTo>
                    <a:pt x="644" y="175"/>
                  </a:lnTo>
                  <a:lnTo>
                    <a:pt x="646" y="173"/>
                  </a:lnTo>
                  <a:lnTo>
                    <a:pt x="648" y="173"/>
                  </a:lnTo>
                  <a:lnTo>
                    <a:pt x="649" y="172"/>
                  </a:lnTo>
                  <a:lnTo>
                    <a:pt x="654" y="171"/>
                  </a:lnTo>
                  <a:lnTo>
                    <a:pt x="656" y="170"/>
                  </a:lnTo>
                  <a:lnTo>
                    <a:pt x="659" y="170"/>
                  </a:lnTo>
                  <a:lnTo>
                    <a:pt x="664" y="170"/>
                  </a:lnTo>
                  <a:lnTo>
                    <a:pt x="666" y="169"/>
                  </a:lnTo>
                  <a:lnTo>
                    <a:pt x="667" y="169"/>
                  </a:lnTo>
                  <a:lnTo>
                    <a:pt x="667" y="168"/>
                  </a:lnTo>
                  <a:lnTo>
                    <a:pt x="666" y="166"/>
                  </a:lnTo>
                  <a:lnTo>
                    <a:pt x="664" y="166"/>
                  </a:lnTo>
                  <a:lnTo>
                    <a:pt x="661" y="167"/>
                  </a:lnTo>
                  <a:lnTo>
                    <a:pt x="657" y="166"/>
                  </a:lnTo>
                  <a:lnTo>
                    <a:pt x="654" y="166"/>
                  </a:lnTo>
                  <a:lnTo>
                    <a:pt x="652" y="166"/>
                  </a:lnTo>
                  <a:lnTo>
                    <a:pt x="651" y="167"/>
                  </a:lnTo>
                  <a:lnTo>
                    <a:pt x="647" y="168"/>
                  </a:lnTo>
                  <a:lnTo>
                    <a:pt x="642" y="169"/>
                  </a:lnTo>
                  <a:lnTo>
                    <a:pt x="642" y="168"/>
                  </a:lnTo>
                  <a:lnTo>
                    <a:pt x="642" y="167"/>
                  </a:lnTo>
                  <a:lnTo>
                    <a:pt x="642" y="166"/>
                  </a:lnTo>
                  <a:lnTo>
                    <a:pt x="642" y="164"/>
                  </a:lnTo>
                  <a:lnTo>
                    <a:pt x="642" y="162"/>
                  </a:lnTo>
                  <a:lnTo>
                    <a:pt x="642" y="161"/>
                  </a:lnTo>
                  <a:lnTo>
                    <a:pt x="642" y="160"/>
                  </a:lnTo>
                  <a:lnTo>
                    <a:pt x="642" y="158"/>
                  </a:lnTo>
                  <a:lnTo>
                    <a:pt x="647" y="152"/>
                  </a:lnTo>
                  <a:lnTo>
                    <a:pt x="647" y="151"/>
                  </a:lnTo>
                  <a:lnTo>
                    <a:pt x="647" y="150"/>
                  </a:lnTo>
                  <a:lnTo>
                    <a:pt x="647" y="149"/>
                  </a:lnTo>
                  <a:lnTo>
                    <a:pt x="647" y="148"/>
                  </a:lnTo>
                  <a:lnTo>
                    <a:pt x="648" y="148"/>
                  </a:lnTo>
                  <a:lnTo>
                    <a:pt x="649" y="147"/>
                  </a:lnTo>
                  <a:lnTo>
                    <a:pt x="651" y="145"/>
                  </a:lnTo>
                  <a:lnTo>
                    <a:pt x="652" y="142"/>
                  </a:lnTo>
                  <a:lnTo>
                    <a:pt x="653" y="140"/>
                  </a:lnTo>
                  <a:lnTo>
                    <a:pt x="655" y="138"/>
                  </a:lnTo>
                  <a:lnTo>
                    <a:pt x="657" y="136"/>
                  </a:lnTo>
                  <a:lnTo>
                    <a:pt x="659" y="134"/>
                  </a:lnTo>
                  <a:lnTo>
                    <a:pt x="661" y="134"/>
                  </a:lnTo>
                  <a:lnTo>
                    <a:pt x="663" y="133"/>
                  </a:lnTo>
                  <a:lnTo>
                    <a:pt x="665" y="130"/>
                  </a:lnTo>
                  <a:lnTo>
                    <a:pt x="664" y="129"/>
                  </a:lnTo>
                  <a:lnTo>
                    <a:pt x="658" y="133"/>
                  </a:lnTo>
                  <a:lnTo>
                    <a:pt x="654" y="135"/>
                  </a:lnTo>
                  <a:lnTo>
                    <a:pt x="653" y="137"/>
                  </a:lnTo>
                  <a:lnTo>
                    <a:pt x="649" y="139"/>
                  </a:lnTo>
                  <a:lnTo>
                    <a:pt x="647" y="145"/>
                  </a:lnTo>
                  <a:lnTo>
                    <a:pt x="646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3" y="149"/>
                  </a:lnTo>
                  <a:lnTo>
                    <a:pt x="643" y="150"/>
                  </a:lnTo>
                  <a:lnTo>
                    <a:pt x="643" y="151"/>
                  </a:lnTo>
                  <a:lnTo>
                    <a:pt x="641" y="152"/>
                  </a:lnTo>
                  <a:lnTo>
                    <a:pt x="638" y="149"/>
                  </a:lnTo>
                  <a:lnTo>
                    <a:pt x="636" y="147"/>
                  </a:lnTo>
                  <a:lnTo>
                    <a:pt x="636" y="148"/>
                  </a:lnTo>
                  <a:lnTo>
                    <a:pt x="640" y="152"/>
                  </a:lnTo>
                  <a:lnTo>
                    <a:pt x="640" y="153"/>
                  </a:lnTo>
                  <a:lnTo>
                    <a:pt x="640" y="155"/>
                  </a:lnTo>
                  <a:lnTo>
                    <a:pt x="638" y="155"/>
                  </a:lnTo>
                  <a:lnTo>
                    <a:pt x="637" y="157"/>
                  </a:lnTo>
                  <a:lnTo>
                    <a:pt x="637" y="158"/>
                  </a:lnTo>
                  <a:lnTo>
                    <a:pt x="637" y="160"/>
                  </a:lnTo>
                  <a:lnTo>
                    <a:pt x="638" y="161"/>
                  </a:lnTo>
                  <a:lnTo>
                    <a:pt x="638" y="162"/>
                  </a:lnTo>
                  <a:lnTo>
                    <a:pt x="638" y="164"/>
                  </a:lnTo>
                  <a:lnTo>
                    <a:pt x="637" y="164"/>
                  </a:lnTo>
                  <a:lnTo>
                    <a:pt x="636" y="164"/>
                  </a:lnTo>
                  <a:lnTo>
                    <a:pt x="636" y="166"/>
                  </a:lnTo>
                  <a:lnTo>
                    <a:pt x="636" y="167"/>
                  </a:lnTo>
                  <a:lnTo>
                    <a:pt x="636" y="168"/>
                  </a:lnTo>
                  <a:lnTo>
                    <a:pt x="635" y="170"/>
                  </a:lnTo>
                  <a:lnTo>
                    <a:pt x="632" y="172"/>
                  </a:lnTo>
                  <a:lnTo>
                    <a:pt x="631" y="175"/>
                  </a:lnTo>
                  <a:lnTo>
                    <a:pt x="629" y="176"/>
                  </a:lnTo>
                  <a:lnTo>
                    <a:pt x="626" y="176"/>
                  </a:lnTo>
                  <a:lnTo>
                    <a:pt x="624" y="179"/>
                  </a:lnTo>
                  <a:lnTo>
                    <a:pt x="622" y="181"/>
                  </a:lnTo>
                  <a:lnTo>
                    <a:pt x="619" y="183"/>
                  </a:lnTo>
                  <a:lnTo>
                    <a:pt x="615" y="184"/>
                  </a:lnTo>
                  <a:lnTo>
                    <a:pt x="611" y="185"/>
                  </a:lnTo>
                  <a:lnTo>
                    <a:pt x="609" y="186"/>
                  </a:lnTo>
                  <a:lnTo>
                    <a:pt x="607" y="187"/>
                  </a:lnTo>
                  <a:lnTo>
                    <a:pt x="606" y="187"/>
                  </a:lnTo>
                  <a:lnTo>
                    <a:pt x="602" y="187"/>
                  </a:lnTo>
                  <a:lnTo>
                    <a:pt x="601" y="189"/>
                  </a:lnTo>
                  <a:lnTo>
                    <a:pt x="598" y="189"/>
                  </a:lnTo>
                  <a:lnTo>
                    <a:pt x="598" y="187"/>
                  </a:lnTo>
                  <a:lnTo>
                    <a:pt x="597" y="185"/>
                  </a:lnTo>
                  <a:lnTo>
                    <a:pt x="598" y="184"/>
                  </a:lnTo>
                  <a:lnTo>
                    <a:pt x="598" y="183"/>
                  </a:lnTo>
                  <a:lnTo>
                    <a:pt x="598" y="182"/>
                  </a:lnTo>
                  <a:lnTo>
                    <a:pt x="600" y="182"/>
                  </a:lnTo>
                  <a:lnTo>
                    <a:pt x="601" y="182"/>
                  </a:lnTo>
                  <a:lnTo>
                    <a:pt x="601" y="180"/>
                  </a:lnTo>
                  <a:lnTo>
                    <a:pt x="604" y="179"/>
                  </a:lnTo>
                  <a:lnTo>
                    <a:pt x="608" y="178"/>
                  </a:lnTo>
                  <a:lnTo>
                    <a:pt x="609" y="175"/>
                  </a:lnTo>
                  <a:lnTo>
                    <a:pt x="610" y="175"/>
                  </a:lnTo>
                  <a:lnTo>
                    <a:pt x="612" y="171"/>
                  </a:lnTo>
                  <a:lnTo>
                    <a:pt x="611" y="171"/>
                  </a:lnTo>
                  <a:lnTo>
                    <a:pt x="610" y="170"/>
                  </a:lnTo>
                  <a:lnTo>
                    <a:pt x="609" y="171"/>
                  </a:lnTo>
                  <a:lnTo>
                    <a:pt x="606" y="173"/>
                  </a:lnTo>
                  <a:lnTo>
                    <a:pt x="604" y="175"/>
                  </a:lnTo>
                  <a:lnTo>
                    <a:pt x="604" y="176"/>
                  </a:lnTo>
                  <a:lnTo>
                    <a:pt x="600" y="178"/>
                  </a:lnTo>
                  <a:lnTo>
                    <a:pt x="596" y="179"/>
                  </a:lnTo>
                  <a:lnTo>
                    <a:pt x="595" y="179"/>
                  </a:lnTo>
                  <a:lnTo>
                    <a:pt x="594" y="179"/>
                  </a:lnTo>
                  <a:lnTo>
                    <a:pt x="594" y="178"/>
                  </a:lnTo>
                  <a:lnTo>
                    <a:pt x="594" y="176"/>
                  </a:lnTo>
                  <a:lnTo>
                    <a:pt x="594" y="175"/>
                  </a:lnTo>
                  <a:lnTo>
                    <a:pt x="596" y="175"/>
                  </a:lnTo>
                  <a:lnTo>
                    <a:pt x="598" y="171"/>
                  </a:lnTo>
                  <a:lnTo>
                    <a:pt x="598" y="170"/>
                  </a:lnTo>
                  <a:lnTo>
                    <a:pt x="597" y="169"/>
                  </a:lnTo>
                  <a:lnTo>
                    <a:pt x="596" y="170"/>
                  </a:lnTo>
                  <a:lnTo>
                    <a:pt x="596" y="171"/>
                  </a:lnTo>
                  <a:lnTo>
                    <a:pt x="594" y="173"/>
                  </a:lnTo>
                  <a:lnTo>
                    <a:pt x="592" y="175"/>
                  </a:lnTo>
                  <a:lnTo>
                    <a:pt x="592" y="176"/>
                  </a:lnTo>
                  <a:lnTo>
                    <a:pt x="591" y="176"/>
                  </a:lnTo>
                  <a:lnTo>
                    <a:pt x="591" y="175"/>
                  </a:lnTo>
                  <a:lnTo>
                    <a:pt x="590" y="175"/>
                  </a:lnTo>
                  <a:lnTo>
                    <a:pt x="591" y="176"/>
                  </a:lnTo>
                  <a:lnTo>
                    <a:pt x="591" y="178"/>
                  </a:lnTo>
                  <a:lnTo>
                    <a:pt x="591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2" y="182"/>
                  </a:lnTo>
                  <a:lnTo>
                    <a:pt x="592" y="183"/>
                  </a:lnTo>
                  <a:lnTo>
                    <a:pt x="591" y="184"/>
                  </a:lnTo>
                  <a:lnTo>
                    <a:pt x="591" y="186"/>
                  </a:lnTo>
                  <a:lnTo>
                    <a:pt x="591" y="187"/>
                  </a:lnTo>
                  <a:lnTo>
                    <a:pt x="591" y="189"/>
                  </a:lnTo>
                  <a:lnTo>
                    <a:pt x="590" y="189"/>
                  </a:lnTo>
                  <a:lnTo>
                    <a:pt x="589" y="189"/>
                  </a:lnTo>
                  <a:lnTo>
                    <a:pt x="586" y="192"/>
                  </a:lnTo>
                  <a:lnTo>
                    <a:pt x="581" y="189"/>
                  </a:lnTo>
                  <a:lnTo>
                    <a:pt x="579" y="191"/>
                  </a:lnTo>
                  <a:lnTo>
                    <a:pt x="577" y="192"/>
                  </a:lnTo>
                  <a:lnTo>
                    <a:pt x="574" y="191"/>
                  </a:lnTo>
                  <a:lnTo>
                    <a:pt x="573" y="189"/>
                  </a:lnTo>
                  <a:lnTo>
                    <a:pt x="570" y="191"/>
                  </a:lnTo>
                  <a:lnTo>
                    <a:pt x="570" y="189"/>
                  </a:lnTo>
                  <a:lnTo>
                    <a:pt x="570" y="186"/>
                  </a:lnTo>
                  <a:lnTo>
                    <a:pt x="573" y="185"/>
                  </a:lnTo>
                  <a:lnTo>
                    <a:pt x="574" y="183"/>
                  </a:lnTo>
                  <a:lnTo>
                    <a:pt x="572" y="185"/>
                  </a:lnTo>
                  <a:lnTo>
                    <a:pt x="570" y="186"/>
                  </a:lnTo>
                  <a:lnTo>
                    <a:pt x="567" y="189"/>
                  </a:lnTo>
                  <a:lnTo>
                    <a:pt x="564" y="186"/>
                  </a:lnTo>
                  <a:lnTo>
                    <a:pt x="561" y="185"/>
                  </a:lnTo>
                  <a:lnTo>
                    <a:pt x="562" y="182"/>
                  </a:lnTo>
                  <a:lnTo>
                    <a:pt x="563" y="179"/>
                  </a:lnTo>
                  <a:lnTo>
                    <a:pt x="566" y="170"/>
                  </a:lnTo>
                  <a:lnTo>
                    <a:pt x="570" y="163"/>
                  </a:lnTo>
                  <a:lnTo>
                    <a:pt x="573" y="161"/>
                  </a:lnTo>
                  <a:lnTo>
                    <a:pt x="574" y="161"/>
                  </a:lnTo>
                  <a:lnTo>
                    <a:pt x="574" y="160"/>
                  </a:lnTo>
                  <a:lnTo>
                    <a:pt x="575" y="160"/>
                  </a:lnTo>
                  <a:lnTo>
                    <a:pt x="576" y="158"/>
                  </a:lnTo>
                  <a:lnTo>
                    <a:pt x="577" y="158"/>
                  </a:lnTo>
                  <a:lnTo>
                    <a:pt x="578" y="157"/>
                  </a:lnTo>
                  <a:lnTo>
                    <a:pt x="579" y="156"/>
                  </a:lnTo>
                  <a:lnTo>
                    <a:pt x="579" y="157"/>
                  </a:lnTo>
                  <a:lnTo>
                    <a:pt x="583" y="156"/>
                  </a:lnTo>
                  <a:lnTo>
                    <a:pt x="587" y="156"/>
                  </a:lnTo>
                  <a:lnTo>
                    <a:pt x="588" y="155"/>
                  </a:lnTo>
                  <a:lnTo>
                    <a:pt x="592" y="153"/>
                  </a:lnTo>
                  <a:lnTo>
                    <a:pt x="597" y="151"/>
                  </a:lnTo>
                  <a:lnTo>
                    <a:pt x="602" y="150"/>
                  </a:lnTo>
                  <a:lnTo>
                    <a:pt x="603" y="149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6" y="147"/>
                  </a:lnTo>
                  <a:lnTo>
                    <a:pt x="601" y="149"/>
                  </a:lnTo>
                  <a:lnTo>
                    <a:pt x="596" y="150"/>
                  </a:lnTo>
                  <a:lnTo>
                    <a:pt x="591" y="151"/>
                  </a:lnTo>
                  <a:lnTo>
                    <a:pt x="587" y="153"/>
                  </a:lnTo>
                  <a:lnTo>
                    <a:pt x="587" y="152"/>
                  </a:lnTo>
                  <a:lnTo>
                    <a:pt x="581" y="153"/>
                  </a:lnTo>
                  <a:lnTo>
                    <a:pt x="577" y="155"/>
                  </a:lnTo>
                  <a:lnTo>
                    <a:pt x="576" y="156"/>
                  </a:lnTo>
                  <a:lnTo>
                    <a:pt x="575" y="156"/>
                  </a:lnTo>
                  <a:lnTo>
                    <a:pt x="574" y="156"/>
                  </a:lnTo>
                  <a:lnTo>
                    <a:pt x="572" y="157"/>
                  </a:lnTo>
                  <a:lnTo>
                    <a:pt x="567" y="160"/>
                  </a:lnTo>
                  <a:lnTo>
                    <a:pt x="564" y="164"/>
                  </a:lnTo>
                  <a:lnTo>
                    <a:pt x="564" y="167"/>
                  </a:lnTo>
                  <a:lnTo>
                    <a:pt x="563" y="168"/>
                  </a:lnTo>
                  <a:lnTo>
                    <a:pt x="562" y="170"/>
                  </a:lnTo>
                  <a:lnTo>
                    <a:pt x="557" y="178"/>
                  </a:lnTo>
                  <a:lnTo>
                    <a:pt x="557" y="180"/>
                  </a:lnTo>
                  <a:lnTo>
                    <a:pt x="556" y="181"/>
                  </a:lnTo>
                  <a:lnTo>
                    <a:pt x="556" y="183"/>
                  </a:lnTo>
                  <a:lnTo>
                    <a:pt x="553" y="183"/>
                  </a:lnTo>
                  <a:lnTo>
                    <a:pt x="551" y="182"/>
                  </a:lnTo>
                  <a:lnTo>
                    <a:pt x="549" y="181"/>
                  </a:lnTo>
                  <a:lnTo>
                    <a:pt x="546" y="180"/>
                  </a:lnTo>
                  <a:lnTo>
                    <a:pt x="544" y="178"/>
                  </a:lnTo>
                  <a:lnTo>
                    <a:pt x="542" y="175"/>
                  </a:lnTo>
                  <a:lnTo>
                    <a:pt x="538" y="172"/>
                  </a:lnTo>
                  <a:lnTo>
                    <a:pt x="535" y="169"/>
                  </a:lnTo>
                  <a:lnTo>
                    <a:pt x="533" y="168"/>
                  </a:lnTo>
                  <a:lnTo>
                    <a:pt x="532" y="166"/>
                  </a:lnTo>
                  <a:lnTo>
                    <a:pt x="532" y="164"/>
                  </a:lnTo>
                  <a:lnTo>
                    <a:pt x="533" y="164"/>
                  </a:lnTo>
                  <a:lnTo>
                    <a:pt x="533" y="163"/>
                  </a:lnTo>
                  <a:lnTo>
                    <a:pt x="534" y="163"/>
                  </a:lnTo>
                  <a:lnTo>
                    <a:pt x="537" y="162"/>
                  </a:lnTo>
                  <a:lnTo>
                    <a:pt x="540" y="161"/>
                  </a:lnTo>
                  <a:lnTo>
                    <a:pt x="544" y="160"/>
                  </a:lnTo>
                  <a:lnTo>
                    <a:pt x="546" y="160"/>
                  </a:lnTo>
                  <a:lnTo>
                    <a:pt x="550" y="160"/>
                  </a:lnTo>
                  <a:lnTo>
                    <a:pt x="552" y="161"/>
                  </a:lnTo>
                  <a:lnTo>
                    <a:pt x="557" y="160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4" y="157"/>
                  </a:lnTo>
                  <a:lnTo>
                    <a:pt x="565" y="155"/>
                  </a:lnTo>
                  <a:lnTo>
                    <a:pt x="569" y="153"/>
                  </a:lnTo>
                  <a:lnTo>
                    <a:pt x="570" y="155"/>
                  </a:lnTo>
                  <a:lnTo>
                    <a:pt x="570" y="153"/>
                  </a:lnTo>
                  <a:lnTo>
                    <a:pt x="570" y="152"/>
                  </a:lnTo>
                  <a:lnTo>
                    <a:pt x="569" y="152"/>
                  </a:lnTo>
                  <a:lnTo>
                    <a:pt x="570" y="151"/>
                  </a:lnTo>
                  <a:lnTo>
                    <a:pt x="570" y="150"/>
                  </a:lnTo>
                  <a:lnTo>
                    <a:pt x="572" y="150"/>
                  </a:lnTo>
                  <a:lnTo>
                    <a:pt x="573" y="149"/>
                  </a:lnTo>
                  <a:lnTo>
                    <a:pt x="573" y="148"/>
                  </a:lnTo>
                  <a:lnTo>
                    <a:pt x="574" y="147"/>
                  </a:lnTo>
                  <a:lnTo>
                    <a:pt x="577" y="145"/>
                  </a:lnTo>
                  <a:lnTo>
                    <a:pt x="580" y="141"/>
                  </a:lnTo>
                  <a:lnTo>
                    <a:pt x="580" y="140"/>
                  </a:lnTo>
                  <a:lnTo>
                    <a:pt x="581" y="140"/>
                  </a:lnTo>
                  <a:lnTo>
                    <a:pt x="581" y="139"/>
                  </a:lnTo>
                  <a:lnTo>
                    <a:pt x="580" y="139"/>
                  </a:lnTo>
                  <a:lnTo>
                    <a:pt x="579" y="138"/>
                  </a:lnTo>
                  <a:lnTo>
                    <a:pt x="578" y="139"/>
                  </a:lnTo>
                  <a:lnTo>
                    <a:pt x="576" y="139"/>
                  </a:lnTo>
                  <a:lnTo>
                    <a:pt x="574" y="141"/>
                  </a:lnTo>
                  <a:lnTo>
                    <a:pt x="570" y="142"/>
                  </a:lnTo>
                  <a:lnTo>
                    <a:pt x="566" y="147"/>
                  </a:lnTo>
                  <a:lnTo>
                    <a:pt x="565" y="149"/>
                  </a:lnTo>
                  <a:lnTo>
                    <a:pt x="563" y="151"/>
                  </a:lnTo>
                  <a:lnTo>
                    <a:pt x="560" y="152"/>
                  </a:lnTo>
                  <a:lnTo>
                    <a:pt x="555" y="155"/>
                  </a:lnTo>
                  <a:lnTo>
                    <a:pt x="549" y="153"/>
                  </a:lnTo>
                  <a:lnTo>
                    <a:pt x="544" y="155"/>
                  </a:lnTo>
                  <a:lnTo>
                    <a:pt x="540" y="156"/>
                  </a:lnTo>
                  <a:lnTo>
                    <a:pt x="533" y="157"/>
                  </a:lnTo>
                  <a:lnTo>
                    <a:pt x="529" y="158"/>
                  </a:lnTo>
                  <a:lnTo>
                    <a:pt x="528" y="157"/>
                  </a:lnTo>
                  <a:lnTo>
                    <a:pt x="527" y="156"/>
                  </a:lnTo>
                  <a:lnTo>
                    <a:pt x="526" y="155"/>
                  </a:lnTo>
                  <a:lnTo>
                    <a:pt x="526" y="153"/>
                  </a:lnTo>
                  <a:lnTo>
                    <a:pt x="524" y="152"/>
                  </a:lnTo>
                  <a:lnTo>
                    <a:pt x="524" y="150"/>
                  </a:lnTo>
                  <a:lnTo>
                    <a:pt x="524" y="149"/>
                  </a:lnTo>
                  <a:lnTo>
                    <a:pt x="524" y="148"/>
                  </a:lnTo>
                  <a:lnTo>
                    <a:pt x="524" y="147"/>
                  </a:lnTo>
                  <a:lnTo>
                    <a:pt x="528" y="142"/>
                  </a:lnTo>
                  <a:lnTo>
                    <a:pt x="529" y="142"/>
                  </a:lnTo>
                  <a:lnTo>
                    <a:pt x="531" y="146"/>
                  </a:lnTo>
                  <a:lnTo>
                    <a:pt x="532" y="146"/>
                  </a:lnTo>
                  <a:lnTo>
                    <a:pt x="534" y="145"/>
                  </a:lnTo>
                  <a:lnTo>
                    <a:pt x="538" y="142"/>
                  </a:lnTo>
                  <a:lnTo>
                    <a:pt x="537" y="141"/>
                  </a:lnTo>
                  <a:lnTo>
                    <a:pt x="533" y="142"/>
                  </a:lnTo>
                  <a:lnTo>
                    <a:pt x="531" y="140"/>
                  </a:lnTo>
                  <a:lnTo>
                    <a:pt x="529" y="139"/>
                  </a:lnTo>
                  <a:lnTo>
                    <a:pt x="528" y="137"/>
                  </a:lnTo>
                  <a:lnTo>
                    <a:pt x="528" y="136"/>
                  </a:lnTo>
                  <a:lnTo>
                    <a:pt x="531" y="135"/>
                  </a:lnTo>
                  <a:lnTo>
                    <a:pt x="532" y="133"/>
                  </a:lnTo>
                  <a:lnTo>
                    <a:pt x="534" y="132"/>
                  </a:lnTo>
                  <a:lnTo>
                    <a:pt x="538" y="127"/>
                  </a:lnTo>
                  <a:lnTo>
                    <a:pt x="538" y="129"/>
                  </a:lnTo>
                  <a:lnTo>
                    <a:pt x="540" y="129"/>
                  </a:lnTo>
                  <a:lnTo>
                    <a:pt x="540" y="127"/>
                  </a:lnTo>
                  <a:lnTo>
                    <a:pt x="538" y="126"/>
                  </a:lnTo>
                  <a:lnTo>
                    <a:pt x="538" y="125"/>
                  </a:lnTo>
                  <a:lnTo>
                    <a:pt x="543" y="124"/>
                  </a:lnTo>
                  <a:lnTo>
                    <a:pt x="544" y="124"/>
                  </a:lnTo>
                  <a:lnTo>
                    <a:pt x="549" y="123"/>
                  </a:lnTo>
                  <a:lnTo>
                    <a:pt x="547" y="124"/>
                  </a:lnTo>
                  <a:lnTo>
                    <a:pt x="549" y="124"/>
                  </a:lnTo>
                  <a:lnTo>
                    <a:pt x="550" y="124"/>
                  </a:lnTo>
                  <a:lnTo>
                    <a:pt x="551" y="124"/>
                  </a:lnTo>
                  <a:lnTo>
                    <a:pt x="552" y="124"/>
                  </a:lnTo>
                  <a:lnTo>
                    <a:pt x="555" y="126"/>
                  </a:lnTo>
                  <a:lnTo>
                    <a:pt x="556" y="125"/>
                  </a:lnTo>
                  <a:lnTo>
                    <a:pt x="555" y="125"/>
                  </a:lnTo>
                  <a:lnTo>
                    <a:pt x="555" y="124"/>
                  </a:lnTo>
                  <a:lnTo>
                    <a:pt x="551" y="122"/>
                  </a:lnTo>
                  <a:lnTo>
                    <a:pt x="547" y="121"/>
                  </a:lnTo>
                  <a:lnTo>
                    <a:pt x="546" y="122"/>
                  </a:lnTo>
                  <a:lnTo>
                    <a:pt x="545" y="121"/>
                  </a:lnTo>
                  <a:lnTo>
                    <a:pt x="545" y="119"/>
                  </a:lnTo>
                  <a:lnTo>
                    <a:pt x="544" y="119"/>
                  </a:lnTo>
                  <a:lnTo>
                    <a:pt x="543" y="121"/>
                  </a:lnTo>
                  <a:lnTo>
                    <a:pt x="542" y="122"/>
                  </a:lnTo>
                  <a:lnTo>
                    <a:pt x="538" y="123"/>
                  </a:lnTo>
                  <a:lnTo>
                    <a:pt x="534" y="125"/>
                  </a:lnTo>
                  <a:lnTo>
                    <a:pt x="532" y="126"/>
                  </a:lnTo>
                  <a:lnTo>
                    <a:pt x="530" y="129"/>
                  </a:lnTo>
                  <a:lnTo>
                    <a:pt x="524" y="133"/>
                  </a:lnTo>
                  <a:lnTo>
                    <a:pt x="524" y="134"/>
                  </a:lnTo>
                  <a:lnTo>
                    <a:pt x="522" y="135"/>
                  </a:lnTo>
                  <a:lnTo>
                    <a:pt x="521" y="135"/>
                  </a:lnTo>
                  <a:lnTo>
                    <a:pt x="521" y="134"/>
                  </a:lnTo>
                  <a:lnTo>
                    <a:pt x="521" y="133"/>
                  </a:lnTo>
                  <a:lnTo>
                    <a:pt x="518" y="129"/>
                  </a:lnTo>
                  <a:lnTo>
                    <a:pt x="518" y="127"/>
                  </a:lnTo>
                  <a:lnTo>
                    <a:pt x="522" y="124"/>
                  </a:lnTo>
                  <a:lnTo>
                    <a:pt x="527" y="121"/>
                  </a:lnTo>
                  <a:lnTo>
                    <a:pt x="528" y="121"/>
                  </a:lnTo>
                  <a:lnTo>
                    <a:pt x="528" y="119"/>
                  </a:lnTo>
                  <a:lnTo>
                    <a:pt x="528" y="118"/>
                  </a:lnTo>
                  <a:lnTo>
                    <a:pt x="531" y="118"/>
                  </a:lnTo>
                  <a:lnTo>
                    <a:pt x="531" y="116"/>
                  </a:lnTo>
                  <a:lnTo>
                    <a:pt x="529" y="116"/>
                  </a:lnTo>
                  <a:lnTo>
                    <a:pt x="527" y="117"/>
                  </a:lnTo>
                  <a:lnTo>
                    <a:pt x="527" y="116"/>
                  </a:lnTo>
                  <a:lnTo>
                    <a:pt x="527" y="115"/>
                  </a:lnTo>
                  <a:lnTo>
                    <a:pt x="526" y="111"/>
                  </a:lnTo>
                  <a:lnTo>
                    <a:pt x="524" y="111"/>
                  </a:lnTo>
                  <a:lnTo>
                    <a:pt x="524" y="112"/>
                  </a:lnTo>
                  <a:lnTo>
                    <a:pt x="524" y="114"/>
                  </a:lnTo>
                  <a:lnTo>
                    <a:pt x="524" y="115"/>
                  </a:lnTo>
                  <a:lnTo>
                    <a:pt x="522" y="115"/>
                  </a:lnTo>
                  <a:lnTo>
                    <a:pt x="521" y="115"/>
                  </a:lnTo>
                  <a:lnTo>
                    <a:pt x="520" y="114"/>
                  </a:lnTo>
                  <a:lnTo>
                    <a:pt x="519" y="114"/>
                  </a:lnTo>
                  <a:lnTo>
                    <a:pt x="519" y="116"/>
                  </a:lnTo>
                  <a:lnTo>
                    <a:pt x="518" y="116"/>
                  </a:lnTo>
                  <a:lnTo>
                    <a:pt x="517" y="117"/>
                  </a:lnTo>
                  <a:lnTo>
                    <a:pt x="517" y="118"/>
                  </a:lnTo>
                  <a:lnTo>
                    <a:pt x="517" y="121"/>
                  </a:lnTo>
                  <a:lnTo>
                    <a:pt x="517" y="122"/>
                  </a:lnTo>
                  <a:lnTo>
                    <a:pt x="516" y="123"/>
                  </a:lnTo>
                  <a:lnTo>
                    <a:pt x="516" y="122"/>
                  </a:lnTo>
                  <a:lnTo>
                    <a:pt x="512" y="123"/>
                  </a:lnTo>
                  <a:lnTo>
                    <a:pt x="512" y="122"/>
                  </a:lnTo>
                  <a:lnTo>
                    <a:pt x="512" y="119"/>
                  </a:lnTo>
                  <a:lnTo>
                    <a:pt x="512" y="118"/>
                  </a:lnTo>
                  <a:lnTo>
                    <a:pt x="509" y="118"/>
                  </a:lnTo>
                  <a:lnTo>
                    <a:pt x="509" y="117"/>
                  </a:lnTo>
                  <a:close/>
                  <a:moveTo>
                    <a:pt x="581" y="302"/>
                  </a:moveTo>
                  <a:lnTo>
                    <a:pt x="580" y="305"/>
                  </a:lnTo>
                  <a:lnTo>
                    <a:pt x="581" y="304"/>
                  </a:lnTo>
                  <a:lnTo>
                    <a:pt x="581" y="302"/>
                  </a:lnTo>
                  <a:close/>
                  <a:moveTo>
                    <a:pt x="583" y="300"/>
                  </a:moveTo>
                  <a:lnTo>
                    <a:pt x="581" y="300"/>
                  </a:lnTo>
                  <a:lnTo>
                    <a:pt x="581" y="301"/>
                  </a:lnTo>
                  <a:lnTo>
                    <a:pt x="583" y="301"/>
                  </a:lnTo>
                  <a:lnTo>
                    <a:pt x="583" y="300"/>
                  </a:lnTo>
                  <a:close/>
                  <a:moveTo>
                    <a:pt x="543" y="386"/>
                  </a:moveTo>
                  <a:lnTo>
                    <a:pt x="542" y="388"/>
                  </a:lnTo>
                  <a:lnTo>
                    <a:pt x="542" y="389"/>
                  </a:lnTo>
                  <a:lnTo>
                    <a:pt x="542" y="390"/>
                  </a:lnTo>
                  <a:lnTo>
                    <a:pt x="541" y="391"/>
                  </a:lnTo>
                  <a:lnTo>
                    <a:pt x="541" y="392"/>
                  </a:lnTo>
                  <a:lnTo>
                    <a:pt x="542" y="395"/>
                  </a:lnTo>
                  <a:lnTo>
                    <a:pt x="542" y="396"/>
                  </a:lnTo>
                  <a:lnTo>
                    <a:pt x="541" y="397"/>
                  </a:lnTo>
                  <a:lnTo>
                    <a:pt x="542" y="397"/>
                  </a:lnTo>
                  <a:lnTo>
                    <a:pt x="543" y="398"/>
                  </a:lnTo>
                  <a:lnTo>
                    <a:pt x="543" y="397"/>
                  </a:lnTo>
                  <a:lnTo>
                    <a:pt x="543" y="396"/>
                  </a:lnTo>
                  <a:lnTo>
                    <a:pt x="543" y="395"/>
                  </a:lnTo>
                  <a:lnTo>
                    <a:pt x="543" y="393"/>
                  </a:lnTo>
                  <a:lnTo>
                    <a:pt x="542" y="392"/>
                  </a:lnTo>
                  <a:lnTo>
                    <a:pt x="542" y="391"/>
                  </a:lnTo>
                  <a:lnTo>
                    <a:pt x="542" y="390"/>
                  </a:lnTo>
                  <a:lnTo>
                    <a:pt x="543" y="389"/>
                  </a:lnTo>
                  <a:lnTo>
                    <a:pt x="543" y="388"/>
                  </a:lnTo>
                  <a:lnTo>
                    <a:pt x="543" y="386"/>
                  </a:lnTo>
                  <a:close/>
                  <a:moveTo>
                    <a:pt x="779" y="1166"/>
                  </a:moveTo>
                  <a:lnTo>
                    <a:pt x="780" y="1166"/>
                  </a:lnTo>
                  <a:lnTo>
                    <a:pt x="780" y="1165"/>
                  </a:lnTo>
                  <a:lnTo>
                    <a:pt x="779" y="1165"/>
                  </a:lnTo>
                  <a:lnTo>
                    <a:pt x="779" y="1166"/>
                  </a:lnTo>
                  <a:close/>
                  <a:moveTo>
                    <a:pt x="783" y="1163"/>
                  </a:moveTo>
                  <a:lnTo>
                    <a:pt x="784" y="1163"/>
                  </a:lnTo>
                  <a:lnTo>
                    <a:pt x="783" y="1162"/>
                  </a:lnTo>
                  <a:lnTo>
                    <a:pt x="783" y="1163"/>
                  </a:lnTo>
                  <a:close/>
                  <a:moveTo>
                    <a:pt x="772" y="1153"/>
                  </a:moveTo>
                  <a:lnTo>
                    <a:pt x="772" y="1154"/>
                  </a:lnTo>
                  <a:lnTo>
                    <a:pt x="773" y="1153"/>
                  </a:lnTo>
                  <a:lnTo>
                    <a:pt x="772" y="1153"/>
                  </a:lnTo>
                  <a:close/>
                  <a:moveTo>
                    <a:pt x="773" y="1152"/>
                  </a:moveTo>
                  <a:lnTo>
                    <a:pt x="775" y="1151"/>
                  </a:lnTo>
                  <a:lnTo>
                    <a:pt x="775" y="1150"/>
                  </a:lnTo>
                  <a:lnTo>
                    <a:pt x="773" y="1152"/>
                  </a:lnTo>
                  <a:close/>
                  <a:moveTo>
                    <a:pt x="768" y="1150"/>
                  </a:moveTo>
                  <a:lnTo>
                    <a:pt x="769" y="1150"/>
                  </a:lnTo>
                  <a:lnTo>
                    <a:pt x="769" y="1148"/>
                  </a:lnTo>
                  <a:lnTo>
                    <a:pt x="768" y="1148"/>
                  </a:lnTo>
                  <a:lnTo>
                    <a:pt x="768" y="1150"/>
                  </a:lnTo>
                  <a:close/>
                  <a:moveTo>
                    <a:pt x="766" y="1147"/>
                  </a:moveTo>
                  <a:lnTo>
                    <a:pt x="766" y="1148"/>
                  </a:lnTo>
                  <a:lnTo>
                    <a:pt x="768" y="1148"/>
                  </a:lnTo>
                  <a:lnTo>
                    <a:pt x="768" y="1147"/>
                  </a:lnTo>
                  <a:lnTo>
                    <a:pt x="766" y="1147"/>
                  </a:lnTo>
                  <a:close/>
                  <a:moveTo>
                    <a:pt x="766" y="1144"/>
                  </a:moveTo>
                  <a:lnTo>
                    <a:pt x="764" y="1144"/>
                  </a:lnTo>
                  <a:lnTo>
                    <a:pt x="764" y="1146"/>
                  </a:lnTo>
                  <a:lnTo>
                    <a:pt x="766" y="1146"/>
                  </a:lnTo>
                  <a:lnTo>
                    <a:pt x="766" y="1144"/>
                  </a:lnTo>
                  <a:close/>
                  <a:moveTo>
                    <a:pt x="828" y="1136"/>
                  </a:moveTo>
                  <a:lnTo>
                    <a:pt x="828" y="1135"/>
                  </a:lnTo>
                  <a:lnTo>
                    <a:pt x="826" y="1135"/>
                  </a:lnTo>
                  <a:lnTo>
                    <a:pt x="826" y="1136"/>
                  </a:lnTo>
                  <a:lnTo>
                    <a:pt x="828" y="1136"/>
                  </a:lnTo>
                  <a:close/>
                  <a:moveTo>
                    <a:pt x="809" y="1132"/>
                  </a:moveTo>
                  <a:lnTo>
                    <a:pt x="808" y="1132"/>
                  </a:lnTo>
                  <a:lnTo>
                    <a:pt x="809" y="1133"/>
                  </a:lnTo>
                  <a:lnTo>
                    <a:pt x="809" y="1132"/>
                  </a:lnTo>
                  <a:close/>
                  <a:moveTo>
                    <a:pt x="904" y="1115"/>
                  </a:moveTo>
                  <a:lnTo>
                    <a:pt x="904" y="1117"/>
                  </a:lnTo>
                  <a:lnTo>
                    <a:pt x="905" y="1115"/>
                  </a:lnTo>
                  <a:lnTo>
                    <a:pt x="904" y="1115"/>
                  </a:lnTo>
                  <a:close/>
                  <a:moveTo>
                    <a:pt x="889" y="1111"/>
                  </a:moveTo>
                  <a:lnTo>
                    <a:pt x="889" y="1110"/>
                  </a:lnTo>
                  <a:lnTo>
                    <a:pt x="887" y="1111"/>
                  </a:lnTo>
                  <a:lnTo>
                    <a:pt x="889" y="1111"/>
                  </a:lnTo>
                  <a:close/>
                  <a:moveTo>
                    <a:pt x="817" y="1110"/>
                  </a:moveTo>
                  <a:lnTo>
                    <a:pt x="818" y="1110"/>
                  </a:lnTo>
                  <a:lnTo>
                    <a:pt x="818" y="1109"/>
                  </a:lnTo>
                  <a:lnTo>
                    <a:pt x="817" y="1109"/>
                  </a:lnTo>
                  <a:lnTo>
                    <a:pt x="817" y="1110"/>
                  </a:lnTo>
                  <a:close/>
                  <a:moveTo>
                    <a:pt x="880" y="1109"/>
                  </a:moveTo>
                  <a:lnTo>
                    <a:pt x="880" y="1110"/>
                  </a:lnTo>
                  <a:lnTo>
                    <a:pt x="881" y="1109"/>
                  </a:lnTo>
                  <a:lnTo>
                    <a:pt x="880" y="1109"/>
                  </a:lnTo>
                  <a:close/>
                  <a:moveTo>
                    <a:pt x="818" y="1107"/>
                  </a:moveTo>
                  <a:lnTo>
                    <a:pt x="817" y="1107"/>
                  </a:lnTo>
                  <a:lnTo>
                    <a:pt x="817" y="1108"/>
                  </a:lnTo>
                  <a:lnTo>
                    <a:pt x="818" y="1108"/>
                  </a:lnTo>
                  <a:lnTo>
                    <a:pt x="818" y="1107"/>
                  </a:lnTo>
                  <a:close/>
                  <a:moveTo>
                    <a:pt x="819" y="1107"/>
                  </a:moveTo>
                  <a:lnTo>
                    <a:pt x="819" y="1106"/>
                  </a:lnTo>
                  <a:lnTo>
                    <a:pt x="818" y="1107"/>
                  </a:lnTo>
                  <a:lnTo>
                    <a:pt x="819" y="1108"/>
                  </a:lnTo>
                  <a:lnTo>
                    <a:pt x="819" y="1107"/>
                  </a:lnTo>
                  <a:close/>
                  <a:moveTo>
                    <a:pt x="895" y="1107"/>
                  </a:moveTo>
                  <a:lnTo>
                    <a:pt x="895" y="1106"/>
                  </a:lnTo>
                  <a:lnTo>
                    <a:pt x="894" y="1108"/>
                  </a:lnTo>
                  <a:lnTo>
                    <a:pt x="895" y="1107"/>
                  </a:lnTo>
                  <a:close/>
                  <a:moveTo>
                    <a:pt x="896" y="1107"/>
                  </a:moveTo>
                  <a:lnTo>
                    <a:pt x="896" y="1108"/>
                  </a:lnTo>
                  <a:lnTo>
                    <a:pt x="897" y="1108"/>
                  </a:lnTo>
                  <a:lnTo>
                    <a:pt x="898" y="1108"/>
                  </a:lnTo>
                  <a:lnTo>
                    <a:pt x="897" y="1107"/>
                  </a:lnTo>
                  <a:lnTo>
                    <a:pt x="896" y="1107"/>
                  </a:lnTo>
                  <a:close/>
                  <a:moveTo>
                    <a:pt x="820" y="1105"/>
                  </a:moveTo>
                  <a:lnTo>
                    <a:pt x="820" y="1106"/>
                  </a:lnTo>
                  <a:lnTo>
                    <a:pt x="821" y="1105"/>
                  </a:lnTo>
                  <a:lnTo>
                    <a:pt x="820" y="1105"/>
                  </a:lnTo>
                  <a:close/>
                  <a:moveTo>
                    <a:pt x="898" y="1104"/>
                  </a:moveTo>
                  <a:lnTo>
                    <a:pt x="897" y="1105"/>
                  </a:lnTo>
                  <a:lnTo>
                    <a:pt x="897" y="1106"/>
                  </a:lnTo>
                  <a:lnTo>
                    <a:pt x="898" y="1105"/>
                  </a:lnTo>
                  <a:lnTo>
                    <a:pt x="898" y="1104"/>
                  </a:lnTo>
                  <a:close/>
                  <a:moveTo>
                    <a:pt x="823" y="1104"/>
                  </a:moveTo>
                  <a:lnTo>
                    <a:pt x="821" y="1104"/>
                  </a:lnTo>
                  <a:lnTo>
                    <a:pt x="821" y="1105"/>
                  </a:lnTo>
                  <a:lnTo>
                    <a:pt x="823" y="1105"/>
                  </a:lnTo>
                  <a:lnTo>
                    <a:pt x="823" y="1104"/>
                  </a:lnTo>
                  <a:close/>
                  <a:moveTo>
                    <a:pt x="910" y="1105"/>
                  </a:moveTo>
                  <a:lnTo>
                    <a:pt x="910" y="1104"/>
                  </a:lnTo>
                  <a:lnTo>
                    <a:pt x="909" y="1105"/>
                  </a:lnTo>
                  <a:lnTo>
                    <a:pt x="910" y="1105"/>
                  </a:lnTo>
                  <a:close/>
                  <a:moveTo>
                    <a:pt x="791" y="1101"/>
                  </a:moveTo>
                  <a:lnTo>
                    <a:pt x="790" y="1101"/>
                  </a:lnTo>
                  <a:lnTo>
                    <a:pt x="790" y="1102"/>
                  </a:lnTo>
                  <a:lnTo>
                    <a:pt x="791" y="1101"/>
                  </a:lnTo>
                  <a:close/>
                  <a:moveTo>
                    <a:pt x="789" y="1101"/>
                  </a:moveTo>
                  <a:lnTo>
                    <a:pt x="790" y="1101"/>
                  </a:lnTo>
                  <a:lnTo>
                    <a:pt x="790" y="1099"/>
                  </a:lnTo>
                  <a:lnTo>
                    <a:pt x="789" y="1101"/>
                  </a:lnTo>
                  <a:close/>
                  <a:moveTo>
                    <a:pt x="791" y="1098"/>
                  </a:moveTo>
                  <a:lnTo>
                    <a:pt x="790" y="1099"/>
                  </a:lnTo>
                  <a:lnTo>
                    <a:pt x="791" y="1099"/>
                  </a:lnTo>
                  <a:lnTo>
                    <a:pt x="791" y="1098"/>
                  </a:lnTo>
                  <a:close/>
                  <a:moveTo>
                    <a:pt x="901" y="1096"/>
                  </a:moveTo>
                  <a:lnTo>
                    <a:pt x="904" y="1097"/>
                  </a:lnTo>
                  <a:lnTo>
                    <a:pt x="905" y="1097"/>
                  </a:lnTo>
                  <a:lnTo>
                    <a:pt x="905" y="1096"/>
                  </a:lnTo>
                  <a:lnTo>
                    <a:pt x="905" y="1095"/>
                  </a:lnTo>
                  <a:lnTo>
                    <a:pt x="904" y="1096"/>
                  </a:lnTo>
                  <a:lnTo>
                    <a:pt x="901" y="1096"/>
                  </a:lnTo>
                  <a:close/>
                  <a:moveTo>
                    <a:pt x="904" y="1090"/>
                  </a:moveTo>
                  <a:lnTo>
                    <a:pt x="901" y="1090"/>
                  </a:lnTo>
                  <a:lnTo>
                    <a:pt x="901" y="1092"/>
                  </a:lnTo>
                  <a:lnTo>
                    <a:pt x="904" y="1090"/>
                  </a:lnTo>
                  <a:close/>
                  <a:moveTo>
                    <a:pt x="905" y="1090"/>
                  </a:moveTo>
                  <a:lnTo>
                    <a:pt x="904" y="1090"/>
                  </a:lnTo>
                  <a:lnTo>
                    <a:pt x="904" y="1092"/>
                  </a:lnTo>
                  <a:lnTo>
                    <a:pt x="905" y="1090"/>
                  </a:lnTo>
                  <a:close/>
                  <a:moveTo>
                    <a:pt x="849" y="1087"/>
                  </a:moveTo>
                  <a:lnTo>
                    <a:pt x="849" y="1088"/>
                  </a:lnTo>
                  <a:lnTo>
                    <a:pt x="850" y="1087"/>
                  </a:lnTo>
                  <a:lnTo>
                    <a:pt x="849" y="1087"/>
                  </a:lnTo>
                  <a:close/>
                  <a:moveTo>
                    <a:pt x="185" y="1087"/>
                  </a:moveTo>
                  <a:lnTo>
                    <a:pt x="185" y="1086"/>
                  </a:lnTo>
                  <a:lnTo>
                    <a:pt x="184" y="1086"/>
                  </a:lnTo>
                  <a:lnTo>
                    <a:pt x="183" y="1086"/>
                  </a:lnTo>
                  <a:lnTo>
                    <a:pt x="183" y="1087"/>
                  </a:lnTo>
                  <a:lnTo>
                    <a:pt x="184" y="1087"/>
                  </a:lnTo>
                  <a:lnTo>
                    <a:pt x="185" y="1087"/>
                  </a:lnTo>
                  <a:close/>
                  <a:moveTo>
                    <a:pt x="794" y="1086"/>
                  </a:moveTo>
                  <a:lnTo>
                    <a:pt x="793" y="1086"/>
                  </a:lnTo>
                  <a:lnTo>
                    <a:pt x="794" y="1087"/>
                  </a:lnTo>
                  <a:lnTo>
                    <a:pt x="794" y="1086"/>
                  </a:lnTo>
                  <a:close/>
                  <a:moveTo>
                    <a:pt x="180" y="1084"/>
                  </a:moveTo>
                  <a:lnTo>
                    <a:pt x="181" y="1086"/>
                  </a:lnTo>
                  <a:lnTo>
                    <a:pt x="181" y="1084"/>
                  </a:lnTo>
                  <a:lnTo>
                    <a:pt x="180" y="1084"/>
                  </a:lnTo>
                  <a:close/>
                  <a:moveTo>
                    <a:pt x="180" y="1083"/>
                  </a:moveTo>
                  <a:lnTo>
                    <a:pt x="181" y="1084"/>
                  </a:lnTo>
                  <a:lnTo>
                    <a:pt x="181" y="1083"/>
                  </a:lnTo>
                  <a:lnTo>
                    <a:pt x="180" y="1083"/>
                  </a:lnTo>
                  <a:close/>
                  <a:moveTo>
                    <a:pt x="750" y="1082"/>
                  </a:moveTo>
                  <a:lnTo>
                    <a:pt x="750" y="1081"/>
                  </a:lnTo>
                  <a:lnTo>
                    <a:pt x="749" y="1082"/>
                  </a:lnTo>
                  <a:lnTo>
                    <a:pt x="750" y="1082"/>
                  </a:lnTo>
                  <a:close/>
                  <a:moveTo>
                    <a:pt x="155" y="1081"/>
                  </a:moveTo>
                  <a:lnTo>
                    <a:pt x="155" y="1079"/>
                  </a:lnTo>
                  <a:lnTo>
                    <a:pt x="154" y="1079"/>
                  </a:lnTo>
                  <a:lnTo>
                    <a:pt x="155" y="1081"/>
                  </a:lnTo>
                  <a:close/>
                  <a:moveTo>
                    <a:pt x="156" y="1079"/>
                  </a:moveTo>
                  <a:lnTo>
                    <a:pt x="156" y="1078"/>
                  </a:lnTo>
                  <a:lnTo>
                    <a:pt x="155" y="1079"/>
                  </a:lnTo>
                  <a:lnTo>
                    <a:pt x="156" y="1079"/>
                  </a:lnTo>
                  <a:close/>
                  <a:moveTo>
                    <a:pt x="883" y="1075"/>
                  </a:moveTo>
                  <a:lnTo>
                    <a:pt x="883" y="1076"/>
                  </a:lnTo>
                  <a:lnTo>
                    <a:pt x="884" y="1075"/>
                  </a:lnTo>
                  <a:lnTo>
                    <a:pt x="883" y="1075"/>
                  </a:lnTo>
                  <a:close/>
                  <a:moveTo>
                    <a:pt x="893" y="1075"/>
                  </a:moveTo>
                  <a:lnTo>
                    <a:pt x="892" y="1075"/>
                  </a:lnTo>
                  <a:lnTo>
                    <a:pt x="892" y="1076"/>
                  </a:lnTo>
                  <a:lnTo>
                    <a:pt x="893" y="1076"/>
                  </a:lnTo>
                  <a:lnTo>
                    <a:pt x="893" y="1075"/>
                  </a:lnTo>
                  <a:close/>
                  <a:moveTo>
                    <a:pt x="169" y="1074"/>
                  </a:moveTo>
                  <a:lnTo>
                    <a:pt x="168" y="1074"/>
                  </a:lnTo>
                  <a:lnTo>
                    <a:pt x="168" y="1075"/>
                  </a:lnTo>
                  <a:lnTo>
                    <a:pt x="169" y="1075"/>
                  </a:lnTo>
                  <a:lnTo>
                    <a:pt x="169" y="1074"/>
                  </a:lnTo>
                  <a:close/>
                  <a:moveTo>
                    <a:pt x="892" y="1074"/>
                  </a:moveTo>
                  <a:lnTo>
                    <a:pt x="892" y="1075"/>
                  </a:lnTo>
                  <a:lnTo>
                    <a:pt x="893" y="1074"/>
                  </a:lnTo>
                  <a:lnTo>
                    <a:pt x="892" y="1074"/>
                  </a:lnTo>
                  <a:close/>
                  <a:moveTo>
                    <a:pt x="894" y="1073"/>
                  </a:moveTo>
                  <a:lnTo>
                    <a:pt x="893" y="1073"/>
                  </a:lnTo>
                  <a:lnTo>
                    <a:pt x="893" y="1074"/>
                  </a:lnTo>
                  <a:lnTo>
                    <a:pt x="894" y="1074"/>
                  </a:lnTo>
                  <a:lnTo>
                    <a:pt x="894" y="1073"/>
                  </a:lnTo>
                  <a:close/>
                  <a:moveTo>
                    <a:pt x="882" y="1074"/>
                  </a:moveTo>
                  <a:lnTo>
                    <a:pt x="883" y="1074"/>
                  </a:lnTo>
                  <a:lnTo>
                    <a:pt x="883" y="1073"/>
                  </a:lnTo>
                  <a:lnTo>
                    <a:pt x="882" y="1073"/>
                  </a:lnTo>
                  <a:lnTo>
                    <a:pt x="882" y="1074"/>
                  </a:lnTo>
                  <a:close/>
                  <a:moveTo>
                    <a:pt x="897" y="1073"/>
                  </a:moveTo>
                  <a:lnTo>
                    <a:pt x="896" y="1073"/>
                  </a:lnTo>
                  <a:lnTo>
                    <a:pt x="896" y="1074"/>
                  </a:lnTo>
                  <a:lnTo>
                    <a:pt x="897" y="1074"/>
                  </a:lnTo>
                  <a:lnTo>
                    <a:pt x="897" y="1073"/>
                  </a:lnTo>
                  <a:close/>
                  <a:moveTo>
                    <a:pt x="899" y="1073"/>
                  </a:moveTo>
                  <a:lnTo>
                    <a:pt x="899" y="1072"/>
                  </a:lnTo>
                  <a:lnTo>
                    <a:pt x="898" y="1072"/>
                  </a:lnTo>
                  <a:lnTo>
                    <a:pt x="897" y="1072"/>
                  </a:lnTo>
                  <a:lnTo>
                    <a:pt x="897" y="1073"/>
                  </a:lnTo>
                  <a:lnTo>
                    <a:pt x="898" y="1073"/>
                  </a:lnTo>
                  <a:lnTo>
                    <a:pt x="899" y="1073"/>
                  </a:lnTo>
                  <a:close/>
                  <a:moveTo>
                    <a:pt x="168" y="1072"/>
                  </a:moveTo>
                  <a:lnTo>
                    <a:pt x="169" y="1072"/>
                  </a:lnTo>
                  <a:lnTo>
                    <a:pt x="169" y="1071"/>
                  </a:lnTo>
                  <a:lnTo>
                    <a:pt x="168" y="1071"/>
                  </a:lnTo>
                  <a:lnTo>
                    <a:pt x="168" y="1072"/>
                  </a:lnTo>
                  <a:close/>
                  <a:moveTo>
                    <a:pt x="176" y="1071"/>
                  </a:moveTo>
                  <a:lnTo>
                    <a:pt x="175" y="1071"/>
                  </a:lnTo>
                  <a:lnTo>
                    <a:pt x="175" y="1072"/>
                  </a:lnTo>
                  <a:lnTo>
                    <a:pt x="176" y="1071"/>
                  </a:lnTo>
                  <a:close/>
                  <a:moveTo>
                    <a:pt x="176" y="1071"/>
                  </a:moveTo>
                  <a:lnTo>
                    <a:pt x="177" y="1068"/>
                  </a:lnTo>
                  <a:lnTo>
                    <a:pt x="176" y="1067"/>
                  </a:lnTo>
                  <a:lnTo>
                    <a:pt x="176" y="1068"/>
                  </a:lnTo>
                  <a:lnTo>
                    <a:pt x="176" y="1071"/>
                  </a:lnTo>
                  <a:close/>
                  <a:moveTo>
                    <a:pt x="165" y="1065"/>
                  </a:moveTo>
                  <a:lnTo>
                    <a:pt x="165" y="1066"/>
                  </a:lnTo>
                  <a:lnTo>
                    <a:pt x="166" y="1065"/>
                  </a:lnTo>
                  <a:lnTo>
                    <a:pt x="166" y="1064"/>
                  </a:lnTo>
                  <a:lnTo>
                    <a:pt x="165" y="1063"/>
                  </a:lnTo>
                  <a:lnTo>
                    <a:pt x="165" y="1064"/>
                  </a:lnTo>
                  <a:lnTo>
                    <a:pt x="165" y="1065"/>
                  </a:lnTo>
                  <a:close/>
                  <a:moveTo>
                    <a:pt x="165" y="1061"/>
                  </a:moveTo>
                  <a:lnTo>
                    <a:pt x="164" y="1061"/>
                  </a:lnTo>
                  <a:lnTo>
                    <a:pt x="165" y="1062"/>
                  </a:lnTo>
                  <a:lnTo>
                    <a:pt x="165" y="1061"/>
                  </a:lnTo>
                  <a:close/>
                  <a:moveTo>
                    <a:pt x="151" y="1059"/>
                  </a:moveTo>
                  <a:lnTo>
                    <a:pt x="152" y="1059"/>
                  </a:lnTo>
                  <a:lnTo>
                    <a:pt x="152" y="1058"/>
                  </a:lnTo>
                  <a:lnTo>
                    <a:pt x="151" y="1058"/>
                  </a:lnTo>
                  <a:lnTo>
                    <a:pt x="149" y="1059"/>
                  </a:lnTo>
                  <a:lnTo>
                    <a:pt x="150" y="1059"/>
                  </a:lnTo>
                  <a:lnTo>
                    <a:pt x="151" y="1059"/>
                  </a:lnTo>
                  <a:close/>
                  <a:moveTo>
                    <a:pt x="150" y="1058"/>
                  </a:moveTo>
                  <a:lnTo>
                    <a:pt x="151" y="1058"/>
                  </a:lnTo>
                  <a:lnTo>
                    <a:pt x="151" y="1056"/>
                  </a:lnTo>
                  <a:lnTo>
                    <a:pt x="150" y="1058"/>
                  </a:lnTo>
                  <a:close/>
                  <a:moveTo>
                    <a:pt x="152" y="1055"/>
                  </a:moveTo>
                  <a:lnTo>
                    <a:pt x="153" y="1055"/>
                  </a:lnTo>
                  <a:lnTo>
                    <a:pt x="153" y="1053"/>
                  </a:lnTo>
                  <a:lnTo>
                    <a:pt x="152" y="1053"/>
                  </a:lnTo>
                  <a:lnTo>
                    <a:pt x="151" y="1053"/>
                  </a:lnTo>
                  <a:lnTo>
                    <a:pt x="150" y="1055"/>
                  </a:lnTo>
                  <a:lnTo>
                    <a:pt x="149" y="1056"/>
                  </a:lnTo>
                  <a:lnTo>
                    <a:pt x="150" y="1056"/>
                  </a:lnTo>
                  <a:lnTo>
                    <a:pt x="151" y="1056"/>
                  </a:lnTo>
                  <a:lnTo>
                    <a:pt x="152" y="1056"/>
                  </a:lnTo>
                  <a:lnTo>
                    <a:pt x="152" y="1055"/>
                  </a:lnTo>
                  <a:close/>
                  <a:moveTo>
                    <a:pt x="883" y="1055"/>
                  </a:moveTo>
                  <a:lnTo>
                    <a:pt x="883" y="1056"/>
                  </a:lnTo>
                  <a:lnTo>
                    <a:pt x="884" y="1055"/>
                  </a:lnTo>
                  <a:lnTo>
                    <a:pt x="884" y="1053"/>
                  </a:lnTo>
                  <a:lnTo>
                    <a:pt x="883" y="1053"/>
                  </a:lnTo>
                  <a:lnTo>
                    <a:pt x="883" y="1055"/>
                  </a:lnTo>
                  <a:close/>
                  <a:moveTo>
                    <a:pt x="151" y="1052"/>
                  </a:moveTo>
                  <a:lnTo>
                    <a:pt x="150" y="1052"/>
                  </a:lnTo>
                  <a:lnTo>
                    <a:pt x="150" y="1053"/>
                  </a:lnTo>
                  <a:lnTo>
                    <a:pt x="151" y="1052"/>
                  </a:lnTo>
                  <a:close/>
                  <a:moveTo>
                    <a:pt x="152" y="1052"/>
                  </a:moveTo>
                  <a:lnTo>
                    <a:pt x="152" y="1053"/>
                  </a:lnTo>
                  <a:lnTo>
                    <a:pt x="153" y="1052"/>
                  </a:lnTo>
                  <a:lnTo>
                    <a:pt x="152" y="1052"/>
                  </a:lnTo>
                  <a:close/>
                  <a:moveTo>
                    <a:pt x="852" y="1049"/>
                  </a:moveTo>
                  <a:lnTo>
                    <a:pt x="853" y="1049"/>
                  </a:lnTo>
                  <a:lnTo>
                    <a:pt x="853" y="1048"/>
                  </a:lnTo>
                  <a:lnTo>
                    <a:pt x="852" y="1048"/>
                  </a:lnTo>
                  <a:lnTo>
                    <a:pt x="852" y="1049"/>
                  </a:lnTo>
                  <a:close/>
                  <a:moveTo>
                    <a:pt x="854" y="1048"/>
                  </a:moveTo>
                  <a:lnTo>
                    <a:pt x="854" y="1047"/>
                  </a:lnTo>
                  <a:lnTo>
                    <a:pt x="853" y="1047"/>
                  </a:lnTo>
                  <a:lnTo>
                    <a:pt x="853" y="1048"/>
                  </a:lnTo>
                  <a:lnTo>
                    <a:pt x="854" y="1048"/>
                  </a:lnTo>
                  <a:close/>
                  <a:moveTo>
                    <a:pt x="886" y="1035"/>
                  </a:moveTo>
                  <a:lnTo>
                    <a:pt x="886" y="1033"/>
                  </a:lnTo>
                  <a:lnTo>
                    <a:pt x="885" y="1035"/>
                  </a:lnTo>
                  <a:lnTo>
                    <a:pt x="884" y="1035"/>
                  </a:lnTo>
                  <a:lnTo>
                    <a:pt x="884" y="1036"/>
                  </a:lnTo>
                  <a:lnTo>
                    <a:pt x="885" y="1036"/>
                  </a:lnTo>
                  <a:lnTo>
                    <a:pt x="886" y="1035"/>
                  </a:lnTo>
                  <a:close/>
                  <a:moveTo>
                    <a:pt x="103" y="1035"/>
                  </a:moveTo>
                  <a:lnTo>
                    <a:pt x="104" y="1035"/>
                  </a:lnTo>
                  <a:lnTo>
                    <a:pt x="104" y="1033"/>
                  </a:lnTo>
                  <a:lnTo>
                    <a:pt x="103" y="1033"/>
                  </a:lnTo>
                  <a:lnTo>
                    <a:pt x="103" y="1035"/>
                  </a:lnTo>
                  <a:close/>
                  <a:moveTo>
                    <a:pt x="634" y="1033"/>
                  </a:moveTo>
                  <a:lnTo>
                    <a:pt x="635" y="1035"/>
                  </a:lnTo>
                  <a:lnTo>
                    <a:pt x="636" y="1035"/>
                  </a:lnTo>
                  <a:lnTo>
                    <a:pt x="637" y="1035"/>
                  </a:lnTo>
                  <a:lnTo>
                    <a:pt x="637" y="1033"/>
                  </a:lnTo>
                  <a:lnTo>
                    <a:pt x="638" y="1032"/>
                  </a:lnTo>
                  <a:lnTo>
                    <a:pt x="637" y="1032"/>
                  </a:lnTo>
                  <a:lnTo>
                    <a:pt x="636" y="1032"/>
                  </a:lnTo>
                  <a:lnTo>
                    <a:pt x="635" y="1033"/>
                  </a:lnTo>
                  <a:lnTo>
                    <a:pt x="634" y="1033"/>
                  </a:lnTo>
                  <a:close/>
                  <a:moveTo>
                    <a:pt x="100" y="1032"/>
                  </a:moveTo>
                  <a:lnTo>
                    <a:pt x="101" y="1031"/>
                  </a:lnTo>
                  <a:lnTo>
                    <a:pt x="100" y="1030"/>
                  </a:lnTo>
                  <a:lnTo>
                    <a:pt x="100" y="1031"/>
                  </a:lnTo>
                  <a:lnTo>
                    <a:pt x="100" y="1032"/>
                  </a:lnTo>
                  <a:close/>
                  <a:moveTo>
                    <a:pt x="103" y="1031"/>
                  </a:moveTo>
                  <a:lnTo>
                    <a:pt x="104" y="1031"/>
                  </a:lnTo>
                  <a:lnTo>
                    <a:pt x="104" y="1030"/>
                  </a:lnTo>
                  <a:lnTo>
                    <a:pt x="103" y="1030"/>
                  </a:lnTo>
                  <a:lnTo>
                    <a:pt x="103" y="1031"/>
                  </a:lnTo>
                  <a:close/>
                  <a:moveTo>
                    <a:pt x="101" y="1029"/>
                  </a:moveTo>
                  <a:lnTo>
                    <a:pt x="101" y="1030"/>
                  </a:lnTo>
                  <a:lnTo>
                    <a:pt x="103" y="1030"/>
                  </a:lnTo>
                  <a:lnTo>
                    <a:pt x="103" y="1029"/>
                  </a:lnTo>
                  <a:lnTo>
                    <a:pt x="101" y="1029"/>
                  </a:lnTo>
                  <a:close/>
                  <a:moveTo>
                    <a:pt x="635" y="1026"/>
                  </a:moveTo>
                  <a:lnTo>
                    <a:pt x="635" y="1024"/>
                  </a:lnTo>
                  <a:lnTo>
                    <a:pt x="634" y="1026"/>
                  </a:lnTo>
                  <a:lnTo>
                    <a:pt x="635" y="1026"/>
                  </a:lnTo>
                  <a:close/>
                  <a:moveTo>
                    <a:pt x="643" y="1026"/>
                  </a:moveTo>
                  <a:lnTo>
                    <a:pt x="644" y="1024"/>
                  </a:lnTo>
                  <a:lnTo>
                    <a:pt x="643" y="1024"/>
                  </a:lnTo>
                  <a:lnTo>
                    <a:pt x="643" y="1026"/>
                  </a:lnTo>
                  <a:close/>
                  <a:moveTo>
                    <a:pt x="97" y="1022"/>
                  </a:moveTo>
                  <a:lnTo>
                    <a:pt x="99" y="1022"/>
                  </a:lnTo>
                  <a:lnTo>
                    <a:pt x="99" y="1021"/>
                  </a:lnTo>
                  <a:lnTo>
                    <a:pt x="97" y="1021"/>
                  </a:lnTo>
                  <a:lnTo>
                    <a:pt x="96" y="1021"/>
                  </a:lnTo>
                  <a:lnTo>
                    <a:pt x="96" y="1022"/>
                  </a:lnTo>
                  <a:lnTo>
                    <a:pt x="96" y="1024"/>
                  </a:lnTo>
                  <a:lnTo>
                    <a:pt x="97" y="1024"/>
                  </a:lnTo>
                  <a:lnTo>
                    <a:pt x="97" y="1022"/>
                  </a:lnTo>
                  <a:close/>
                  <a:moveTo>
                    <a:pt x="120" y="1022"/>
                  </a:moveTo>
                  <a:lnTo>
                    <a:pt x="120" y="1021"/>
                  </a:lnTo>
                  <a:lnTo>
                    <a:pt x="119" y="1022"/>
                  </a:lnTo>
                  <a:lnTo>
                    <a:pt x="120" y="1022"/>
                  </a:lnTo>
                  <a:close/>
                  <a:moveTo>
                    <a:pt x="118" y="1017"/>
                  </a:moveTo>
                  <a:lnTo>
                    <a:pt x="119" y="1017"/>
                  </a:lnTo>
                  <a:lnTo>
                    <a:pt x="119" y="1016"/>
                  </a:lnTo>
                  <a:lnTo>
                    <a:pt x="118" y="1016"/>
                  </a:lnTo>
                  <a:lnTo>
                    <a:pt x="118" y="1017"/>
                  </a:lnTo>
                  <a:close/>
                  <a:moveTo>
                    <a:pt x="117" y="1015"/>
                  </a:moveTo>
                  <a:lnTo>
                    <a:pt x="117" y="1016"/>
                  </a:lnTo>
                  <a:lnTo>
                    <a:pt x="118" y="1016"/>
                  </a:lnTo>
                  <a:lnTo>
                    <a:pt x="118" y="1015"/>
                  </a:lnTo>
                  <a:lnTo>
                    <a:pt x="117" y="1015"/>
                  </a:lnTo>
                  <a:close/>
                  <a:moveTo>
                    <a:pt x="633" y="1015"/>
                  </a:moveTo>
                  <a:lnTo>
                    <a:pt x="632" y="1014"/>
                  </a:lnTo>
                  <a:lnTo>
                    <a:pt x="632" y="1015"/>
                  </a:lnTo>
                  <a:lnTo>
                    <a:pt x="632" y="1016"/>
                  </a:lnTo>
                  <a:lnTo>
                    <a:pt x="633" y="1016"/>
                  </a:lnTo>
                  <a:lnTo>
                    <a:pt x="633" y="1015"/>
                  </a:lnTo>
                  <a:close/>
                  <a:moveTo>
                    <a:pt x="122" y="1012"/>
                  </a:moveTo>
                  <a:lnTo>
                    <a:pt x="121" y="1012"/>
                  </a:lnTo>
                  <a:lnTo>
                    <a:pt x="121" y="1013"/>
                  </a:lnTo>
                  <a:lnTo>
                    <a:pt x="120" y="1014"/>
                  </a:lnTo>
                  <a:lnTo>
                    <a:pt x="120" y="1015"/>
                  </a:lnTo>
                  <a:lnTo>
                    <a:pt x="121" y="1015"/>
                  </a:lnTo>
                  <a:lnTo>
                    <a:pt x="122" y="1015"/>
                  </a:lnTo>
                  <a:lnTo>
                    <a:pt x="122" y="1014"/>
                  </a:lnTo>
                  <a:lnTo>
                    <a:pt x="122" y="1013"/>
                  </a:lnTo>
                  <a:lnTo>
                    <a:pt x="122" y="1012"/>
                  </a:lnTo>
                  <a:close/>
                  <a:moveTo>
                    <a:pt x="122" y="1013"/>
                  </a:moveTo>
                  <a:lnTo>
                    <a:pt x="123" y="1013"/>
                  </a:lnTo>
                  <a:lnTo>
                    <a:pt x="123" y="1012"/>
                  </a:lnTo>
                  <a:lnTo>
                    <a:pt x="122" y="1013"/>
                  </a:lnTo>
                  <a:close/>
                  <a:moveTo>
                    <a:pt x="632" y="1012"/>
                  </a:moveTo>
                  <a:lnTo>
                    <a:pt x="632" y="1010"/>
                  </a:lnTo>
                  <a:lnTo>
                    <a:pt x="631" y="1012"/>
                  </a:lnTo>
                  <a:lnTo>
                    <a:pt x="631" y="1013"/>
                  </a:lnTo>
                  <a:lnTo>
                    <a:pt x="632" y="1013"/>
                  </a:lnTo>
                  <a:lnTo>
                    <a:pt x="632" y="1012"/>
                  </a:lnTo>
                  <a:close/>
                  <a:moveTo>
                    <a:pt x="122" y="1010"/>
                  </a:moveTo>
                  <a:lnTo>
                    <a:pt x="122" y="1012"/>
                  </a:lnTo>
                  <a:lnTo>
                    <a:pt x="123" y="1012"/>
                  </a:lnTo>
                  <a:lnTo>
                    <a:pt x="124" y="1012"/>
                  </a:lnTo>
                  <a:lnTo>
                    <a:pt x="124" y="1010"/>
                  </a:lnTo>
                  <a:lnTo>
                    <a:pt x="123" y="1008"/>
                  </a:lnTo>
                  <a:lnTo>
                    <a:pt x="122" y="1010"/>
                  </a:lnTo>
                  <a:close/>
                  <a:moveTo>
                    <a:pt x="85" y="1008"/>
                  </a:moveTo>
                  <a:lnTo>
                    <a:pt x="85" y="1007"/>
                  </a:lnTo>
                  <a:lnTo>
                    <a:pt x="84" y="1008"/>
                  </a:lnTo>
                  <a:lnTo>
                    <a:pt x="85" y="1008"/>
                  </a:lnTo>
                  <a:close/>
                  <a:moveTo>
                    <a:pt x="111" y="1007"/>
                  </a:moveTo>
                  <a:lnTo>
                    <a:pt x="113" y="1007"/>
                  </a:lnTo>
                  <a:lnTo>
                    <a:pt x="113" y="1006"/>
                  </a:lnTo>
                  <a:lnTo>
                    <a:pt x="111" y="1006"/>
                  </a:lnTo>
                  <a:lnTo>
                    <a:pt x="111" y="1007"/>
                  </a:lnTo>
                  <a:close/>
                  <a:moveTo>
                    <a:pt x="108" y="1003"/>
                  </a:moveTo>
                  <a:lnTo>
                    <a:pt x="108" y="1004"/>
                  </a:lnTo>
                  <a:lnTo>
                    <a:pt x="109" y="1004"/>
                  </a:lnTo>
                  <a:lnTo>
                    <a:pt x="109" y="1003"/>
                  </a:lnTo>
                  <a:lnTo>
                    <a:pt x="108" y="1003"/>
                  </a:lnTo>
                  <a:close/>
                  <a:moveTo>
                    <a:pt x="107" y="1003"/>
                  </a:moveTo>
                  <a:lnTo>
                    <a:pt x="107" y="1002"/>
                  </a:lnTo>
                  <a:lnTo>
                    <a:pt x="106" y="1002"/>
                  </a:lnTo>
                  <a:lnTo>
                    <a:pt x="107" y="1003"/>
                  </a:lnTo>
                  <a:close/>
                  <a:moveTo>
                    <a:pt x="107" y="997"/>
                  </a:moveTo>
                  <a:lnTo>
                    <a:pt x="106" y="997"/>
                  </a:lnTo>
                  <a:lnTo>
                    <a:pt x="107" y="998"/>
                  </a:lnTo>
                  <a:lnTo>
                    <a:pt x="107" y="997"/>
                  </a:lnTo>
                  <a:close/>
                  <a:moveTo>
                    <a:pt x="106" y="996"/>
                  </a:moveTo>
                  <a:lnTo>
                    <a:pt x="105" y="996"/>
                  </a:lnTo>
                  <a:lnTo>
                    <a:pt x="105" y="997"/>
                  </a:lnTo>
                  <a:lnTo>
                    <a:pt x="106" y="997"/>
                  </a:lnTo>
                  <a:lnTo>
                    <a:pt x="106" y="996"/>
                  </a:lnTo>
                  <a:close/>
                  <a:moveTo>
                    <a:pt x="106" y="992"/>
                  </a:moveTo>
                  <a:lnTo>
                    <a:pt x="106" y="991"/>
                  </a:lnTo>
                  <a:lnTo>
                    <a:pt x="105" y="991"/>
                  </a:lnTo>
                  <a:lnTo>
                    <a:pt x="105" y="992"/>
                  </a:lnTo>
                  <a:lnTo>
                    <a:pt x="106" y="992"/>
                  </a:lnTo>
                  <a:close/>
                  <a:moveTo>
                    <a:pt x="106" y="990"/>
                  </a:moveTo>
                  <a:lnTo>
                    <a:pt x="106" y="988"/>
                  </a:lnTo>
                  <a:lnTo>
                    <a:pt x="105" y="988"/>
                  </a:lnTo>
                  <a:lnTo>
                    <a:pt x="104" y="988"/>
                  </a:lnTo>
                  <a:lnTo>
                    <a:pt x="104" y="990"/>
                  </a:lnTo>
                  <a:lnTo>
                    <a:pt x="104" y="991"/>
                  </a:lnTo>
                  <a:lnTo>
                    <a:pt x="105" y="991"/>
                  </a:lnTo>
                  <a:lnTo>
                    <a:pt x="105" y="990"/>
                  </a:lnTo>
                  <a:lnTo>
                    <a:pt x="106" y="990"/>
                  </a:lnTo>
                  <a:close/>
                  <a:moveTo>
                    <a:pt x="107" y="986"/>
                  </a:moveTo>
                  <a:lnTo>
                    <a:pt x="108" y="986"/>
                  </a:lnTo>
                  <a:lnTo>
                    <a:pt x="109" y="986"/>
                  </a:lnTo>
                  <a:lnTo>
                    <a:pt x="108" y="985"/>
                  </a:lnTo>
                  <a:lnTo>
                    <a:pt x="107" y="986"/>
                  </a:lnTo>
                  <a:close/>
                  <a:moveTo>
                    <a:pt x="110" y="985"/>
                  </a:moveTo>
                  <a:lnTo>
                    <a:pt x="110" y="984"/>
                  </a:lnTo>
                  <a:lnTo>
                    <a:pt x="111" y="984"/>
                  </a:lnTo>
                  <a:lnTo>
                    <a:pt x="111" y="983"/>
                  </a:lnTo>
                  <a:lnTo>
                    <a:pt x="111" y="982"/>
                  </a:lnTo>
                  <a:lnTo>
                    <a:pt x="110" y="983"/>
                  </a:lnTo>
                  <a:lnTo>
                    <a:pt x="109" y="984"/>
                  </a:lnTo>
                  <a:lnTo>
                    <a:pt x="108" y="985"/>
                  </a:lnTo>
                  <a:lnTo>
                    <a:pt x="109" y="985"/>
                  </a:lnTo>
                  <a:lnTo>
                    <a:pt x="110" y="985"/>
                  </a:lnTo>
                  <a:close/>
                  <a:moveTo>
                    <a:pt x="634" y="985"/>
                  </a:moveTo>
                  <a:lnTo>
                    <a:pt x="635" y="985"/>
                  </a:lnTo>
                  <a:lnTo>
                    <a:pt x="636" y="984"/>
                  </a:lnTo>
                  <a:lnTo>
                    <a:pt x="634" y="984"/>
                  </a:lnTo>
                  <a:lnTo>
                    <a:pt x="634" y="985"/>
                  </a:lnTo>
                  <a:close/>
                  <a:moveTo>
                    <a:pt x="637" y="984"/>
                  </a:moveTo>
                  <a:lnTo>
                    <a:pt x="638" y="984"/>
                  </a:lnTo>
                  <a:lnTo>
                    <a:pt x="640" y="984"/>
                  </a:lnTo>
                  <a:lnTo>
                    <a:pt x="641" y="983"/>
                  </a:lnTo>
                  <a:lnTo>
                    <a:pt x="637" y="983"/>
                  </a:lnTo>
                  <a:lnTo>
                    <a:pt x="637" y="984"/>
                  </a:lnTo>
                  <a:close/>
                  <a:moveTo>
                    <a:pt x="847" y="980"/>
                  </a:moveTo>
                  <a:lnTo>
                    <a:pt x="847" y="978"/>
                  </a:lnTo>
                  <a:lnTo>
                    <a:pt x="846" y="978"/>
                  </a:lnTo>
                  <a:lnTo>
                    <a:pt x="844" y="980"/>
                  </a:lnTo>
                  <a:lnTo>
                    <a:pt x="844" y="981"/>
                  </a:lnTo>
                  <a:lnTo>
                    <a:pt x="846" y="981"/>
                  </a:lnTo>
                  <a:lnTo>
                    <a:pt x="846" y="980"/>
                  </a:lnTo>
                  <a:lnTo>
                    <a:pt x="847" y="980"/>
                  </a:lnTo>
                  <a:close/>
                  <a:moveTo>
                    <a:pt x="655" y="973"/>
                  </a:moveTo>
                  <a:lnTo>
                    <a:pt x="656" y="973"/>
                  </a:lnTo>
                  <a:lnTo>
                    <a:pt x="656" y="972"/>
                  </a:lnTo>
                  <a:lnTo>
                    <a:pt x="655" y="973"/>
                  </a:lnTo>
                  <a:close/>
                  <a:moveTo>
                    <a:pt x="657" y="971"/>
                  </a:moveTo>
                  <a:lnTo>
                    <a:pt x="656" y="972"/>
                  </a:lnTo>
                  <a:lnTo>
                    <a:pt x="657" y="972"/>
                  </a:lnTo>
                  <a:lnTo>
                    <a:pt x="657" y="971"/>
                  </a:lnTo>
                  <a:close/>
                  <a:moveTo>
                    <a:pt x="638" y="965"/>
                  </a:moveTo>
                  <a:lnTo>
                    <a:pt x="640" y="964"/>
                  </a:lnTo>
                  <a:lnTo>
                    <a:pt x="638" y="964"/>
                  </a:lnTo>
                  <a:lnTo>
                    <a:pt x="637" y="967"/>
                  </a:lnTo>
                  <a:lnTo>
                    <a:pt x="638" y="965"/>
                  </a:lnTo>
                  <a:close/>
                  <a:moveTo>
                    <a:pt x="641" y="965"/>
                  </a:moveTo>
                  <a:lnTo>
                    <a:pt x="641" y="964"/>
                  </a:lnTo>
                  <a:lnTo>
                    <a:pt x="640" y="965"/>
                  </a:lnTo>
                  <a:lnTo>
                    <a:pt x="640" y="967"/>
                  </a:lnTo>
                  <a:lnTo>
                    <a:pt x="641" y="967"/>
                  </a:lnTo>
                  <a:lnTo>
                    <a:pt x="641" y="965"/>
                  </a:lnTo>
                  <a:close/>
                  <a:moveTo>
                    <a:pt x="641" y="962"/>
                  </a:moveTo>
                  <a:lnTo>
                    <a:pt x="641" y="964"/>
                  </a:lnTo>
                  <a:lnTo>
                    <a:pt x="642" y="962"/>
                  </a:lnTo>
                  <a:lnTo>
                    <a:pt x="641" y="962"/>
                  </a:lnTo>
                  <a:close/>
                  <a:moveTo>
                    <a:pt x="641" y="959"/>
                  </a:moveTo>
                  <a:lnTo>
                    <a:pt x="640" y="960"/>
                  </a:lnTo>
                  <a:lnTo>
                    <a:pt x="638" y="962"/>
                  </a:lnTo>
                  <a:lnTo>
                    <a:pt x="638" y="964"/>
                  </a:lnTo>
                  <a:lnTo>
                    <a:pt x="640" y="961"/>
                  </a:lnTo>
                  <a:lnTo>
                    <a:pt x="641" y="959"/>
                  </a:lnTo>
                  <a:close/>
                  <a:moveTo>
                    <a:pt x="644" y="960"/>
                  </a:moveTo>
                  <a:lnTo>
                    <a:pt x="644" y="959"/>
                  </a:lnTo>
                  <a:lnTo>
                    <a:pt x="644" y="958"/>
                  </a:lnTo>
                  <a:lnTo>
                    <a:pt x="644" y="957"/>
                  </a:lnTo>
                  <a:lnTo>
                    <a:pt x="644" y="956"/>
                  </a:lnTo>
                  <a:lnTo>
                    <a:pt x="643" y="956"/>
                  </a:lnTo>
                  <a:lnTo>
                    <a:pt x="643" y="957"/>
                  </a:lnTo>
                  <a:lnTo>
                    <a:pt x="643" y="958"/>
                  </a:lnTo>
                  <a:lnTo>
                    <a:pt x="642" y="958"/>
                  </a:lnTo>
                  <a:lnTo>
                    <a:pt x="642" y="959"/>
                  </a:lnTo>
                  <a:lnTo>
                    <a:pt x="642" y="960"/>
                  </a:lnTo>
                  <a:lnTo>
                    <a:pt x="642" y="961"/>
                  </a:lnTo>
                  <a:lnTo>
                    <a:pt x="643" y="960"/>
                  </a:lnTo>
                  <a:lnTo>
                    <a:pt x="644" y="960"/>
                  </a:lnTo>
                  <a:close/>
                  <a:moveTo>
                    <a:pt x="665" y="961"/>
                  </a:moveTo>
                  <a:lnTo>
                    <a:pt x="665" y="960"/>
                  </a:lnTo>
                  <a:lnTo>
                    <a:pt x="664" y="961"/>
                  </a:lnTo>
                  <a:lnTo>
                    <a:pt x="665" y="961"/>
                  </a:lnTo>
                  <a:close/>
                  <a:moveTo>
                    <a:pt x="634" y="956"/>
                  </a:moveTo>
                  <a:lnTo>
                    <a:pt x="634" y="957"/>
                  </a:lnTo>
                  <a:lnTo>
                    <a:pt x="635" y="956"/>
                  </a:lnTo>
                  <a:lnTo>
                    <a:pt x="634" y="956"/>
                  </a:lnTo>
                  <a:close/>
                  <a:moveTo>
                    <a:pt x="631" y="959"/>
                  </a:moveTo>
                  <a:lnTo>
                    <a:pt x="634" y="958"/>
                  </a:lnTo>
                  <a:lnTo>
                    <a:pt x="634" y="957"/>
                  </a:lnTo>
                  <a:lnTo>
                    <a:pt x="633" y="957"/>
                  </a:lnTo>
                  <a:lnTo>
                    <a:pt x="632" y="957"/>
                  </a:lnTo>
                  <a:lnTo>
                    <a:pt x="631" y="958"/>
                  </a:lnTo>
                  <a:lnTo>
                    <a:pt x="629" y="959"/>
                  </a:lnTo>
                  <a:lnTo>
                    <a:pt x="629" y="960"/>
                  </a:lnTo>
                  <a:lnTo>
                    <a:pt x="631" y="960"/>
                  </a:lnTo>
                  <a:lnTo>
                    <a:pt x="631" y="959"/>
                  </a:lnTo>
                  <a:close/>
                  <a:moveTo>
                    <a:pt x="820" y="950"/>
                  </a:moveTo>
                  <a:lnTo>
                    <a:pt x="821" y="951"/>
                  </a:lnTo>
                  <a:lnTo>
                    <a:pt x="823" y="952"/>
                  </a:lnTo>
                  <a:lnTo>
                    <a:pt x="823" y="951"/>
                  </a:lnTo>
                  <a:lnTo>
                    <a:pt x="823" y="950"/>
                  </a:lnTo>
                  <a:lnTo>
                    <a:pt x="823" y="949"/>
                  </a:lnTo>
                  <a:lnTo>
                    <a:pt x="821" y="949"/>
                  </a:lnTo>
                  <a:lnTo>
                    <a:pt x="821" y="950"/>
                  </a:lnTo>
                  <a:lnTo>
                    <a:pt x="820" y="950"/>
                  </a:lnTo>
                  <a:close/>
                  <a:moveTo>
                    <a:pt x="826" y="951"/>
                  </a:moveTo>
                  <a:lnTo>
                    <a:pt x="825" y="951"/>
                  </a:lnTo>
                  <a:lnTo>
                    <a:pt x="825" y="952"/>
                  </a:lnTo>
                  <a:lnTo>
                    <a:pt x="826" y="952"/>
                  </a:lnTo>
                  <a:lnTo>
                    <a:pt x="826" y="951"/>
                  </a:lnTo>
                  <a:close/>
                  <a:moveTo>
                    <a:pt x="635" y="950"/>
                  </a:moveTo>
                  <a:lnTo>
                    <a:pt x="635" y="951"/>
                  </a:lnTo>
                  <a:lnTo>
                    <a:pt x="636" y="951"/>
                  </a:lnTo>
                  <a:lnTo>
                    <a:pt x="636" y="950"/>
                  </a:lnTo>
                  <a:lnTo>
                    <a:pt x="636" y="949"/>
                  </a:lnTo>
                  <a:lnTo>
                    <a:pt x="635" y="949"/>
                  </a:lnTo>
                  <a:lnTo>
                    <a:pt x="635" y="950"/>
                  </a:lnTo>
                  <a:close/>
                  <a:moveTo>
                    <a:pt x="633" y="949"/>
                  </a:moveTo>
                  <a:lnTo>
                    <a:pt x="634" y="949"/>
                  </a:lnTo>
                  <a:lnTo>
                    <a:pt x="634" y="947"/>
                  </a:lnTo>
                  <a:lnTo>
                    <a:pt x="633" y="947"/>
                  </a:lnTo>
                  <a:lnTo>
                    <a:pt x="632" y="947"/>
                  </a:lnTo>
                  <a:lnTo>
                    <a:pt x="632" y="949"/>
                  </a:lnTo>
                  <a:lnTo>
                    <a:pt x="633" y="949"/>
                  </a:lnTo>
                  <a:close/>
                  <a:moveTo>
                    <a:pt x="632" y="946"/>
                  </a:moveTo>
                  <a:lnTo>
                    <a:pt x="632" y="947"/>
                  </a:lnTo>
                  <a:lnTo>
                    <a:pt x="633" y="946"/>
                  </a:lnTo>
                  <a:lnTo>
                    <a:pt x="632" y="946"/>
                  </a:lnTo>
                  <a:close/>
                  <a:moveTo>
                    <a:pt x="824" y="945"/>
                  </a:moveTo>
                  <a:lnTo>
                    <a:pt x="823" y="945"/>
                  </a:lnTo>
                  <a:lnTo>
                    <a:pt x="824" y="946"/>
                  </a:lnTo>
                  <a:lnTo>
                    <a:pt x="824" y="945"/>
                  </a:lnTo>
                  <a:close/>
                  <a:moveTo>
                    <a:pt x="665" y="942"/>
                  </a:moveTo>
                  <a:lnTo>
                    <a:pt x="665" y="944"/>
                  </a:lnTo>
                  <a:lnTo>
                    <a:pt x="666" y="942"/>
                  </a:lnTo>
                  <a:lnTo>
                    <a:pt x="665" y="941"/>
                  </a:lnTo>
                  <a:lnTo>
                    <a:pt x="665" y="942"/>
                  </a:lnTo>
                  <a:close/>
                  <a:moveTo>
                    <a:pt x="648" y="938"/>
                  </a:moveTo>
                  <a:lnTo>
                    <a:pt x="647" y="938"/>
                  </a:lnTo>
                  <a:lnTo>
                    <a:pt x="647" y="939"/>
                  </a:lnTo>
                  <a:lnTo>
                    <a:pt x="648" y="939"/>
                  </a:lnTo>
                  <a:lnTo>
                    <a:pt x="648" y="938"/>
                  </a:lnTo>
                  <a:close/>
                  <a:moveTo>
                    <a:pt x="665" y="938"/>
                  </a:moveTo>
                  <a:lnTo>
                    <a:pt x="664" y="937"/>
                  </a:lnTo>
                  <a:lnTo>
                    <a:pt x="664" y="938"/>
                  </a:lnTo>
                  <a:lnTo>
                    <a:pt x="664" y="939"/>
                  </a:lnTo>
                  <a:lnTo>
                    <a:pt x="665" y="939"/>
                  </a:lnTo>
                  <a:lnTo>
                    <a:pt x="665" y="938"/>
                  </a:lnTo>
                  <a:close/>
                  <a:moveTo>
                    <a:pt x="634" y="935"/>
                  </a:moveTo>
                  <a:lnTo>
                    <a:pt x="634" y="934"/>
                  </a:lnTo>
                  <a:lnTo>
                    <a:pt x="633" y="934"/>
                  </a:lnTo>
                  <a:lnTo>
                    <a:pt x="633" y="935"/>
                  </a:lnTo>
                  <a:lnTo>
                    <a:pt x="634" y="936"/>
                  </a:lnTo>
                  <a:lnTo>
                    <a:pt x="634" y="935"/>
                  </a:lnTo>
                  <a:close/>
                  <a:moveTo>
                    <a:pt x="818" y="929"/>
                  </a:moveTo>
                  <a:lnTo>
                    <a:pt x="818" y="928"/>
                  </a:lnTo>
                  <a:lnTo>
                    <a:pt x="817" y="928"/>
                  </a:lnTo>
                  <a:lnTo>
                    <a:pt x="817" y="929"/>
                  </a:lnTo>
                  <a:lnTo>
                    <a:pt x="818" y="929"/>
                  </a:lnTo>
                  <a:close/>
                  <a:moveTo>
                    <a:pt x="814" y="925"/>
                  </a:moveTo>
                  <a:lnTo>
                    <a:pt x="813" y="925"/>
                  </a:lnTo>
                  <a:lnTo>
                    <a:pt x="813" y="926"/>
                  </a:lnTo>
                  <a:lnTo>
                    <a:pt x="814" y="925"/>
                  </a:lnTo>
                  <a:close/>
                  <a:moveTo>
                    <a:pt x="644" y="914"/>
                  </a:moveTo>
                  <a:lnTo>
                    <a:pt x="647" y="915"/>
                  </a:lnTo>
                  <a:lnTo>
                    <a:pt x="647" y="914"/>
                  </a:lnTo>
                  <a:lnTo>
                    <a:pt x="644" y="913"/>
                  </a:lnTo>
                  <a:lnTo>
                    <a:pt x="644" y="914"/>
                  </a:lnTo>
                  <a:close/>
                  <a:moveTo>
                    <a:pt x="642" y="910"/>
                  </a:moveTo>
                  <a:lnTo>
                    <a:pt x="642" y="908"/>
                  </a:lnTo>
                  <a:lnTo>
                    <a:pt x="641" y="908"/>
                  </a:lnTo>
                  <a:lnTo>
                    <a:pt x="642" y="910"/>
                  </a:lnTo>
                  <a:close/>
                  <a:moveTo>
                    <a:pt x="741" y="905"/>
                  </a:moveTo>
                  <a:lnTo>
                    <a:pt x="741" y="906"/>
                  </a:lnTo>
                  <a:lnTo>
                    <a:pt x="740" y="906"/>
                  </a:lnTo>
                  <a:lnTo>
                    <a:pt x="741" y="907"/>
                  </a:lnTo>
                  <a:lnTo>
                    <a:pt x="743" y="906"/>
                  </a:lnTo>
                  <a:lnTo>
                    <a:pt x="743" y="905"/>
                  </a:lnTo>
                  <a:lnTo>
                    <a:pt x="744" y="905"/>
                  </a:lnTo>
                  <a:lnTo>
                    <a:pt x="744" y="904"/>
                  </a:lnTo>
                  <a:lnTo>
                    <a:pt x="744" y="902"/>
                  </a:lnTo>
                  <a:lnTo>
                    <a:pt x="743" y="902"/>
                  </a:lnTo>
                  <a:lnTo>
                    <a:pt x="741" y="902"/>
                  </a:lnTo>
                  <a:lnTo>
                    <a:pt x="740" y="902"/>
                  </a:lnTo>
                  <a:lnTo>
                    <a:pt x="741" y="904"/>
                  </a:lnTo>
                  <a:lnTo>
                    <a:pt x="741" y="905"/>
                  </a:lnTo>
                  <a:close/>
                  <a:moveTo>
                    <a:pt x="745" y="906"/>
                  </a:moveTo>
                  <a:lnTo>
                    <a:pt x="745" y="905"/>
                  </a:lnTo>
                  <a:lnTo>
                    <a:pt x="744" y="906"/>
                  </a:lnTo>
                  <a:lnTo>
                    <a:pt x="745" y="906"/>
                  </a:lnTo>
                  <a:close/>
                  <a:moveTo>
                    <a:pt x="779" y="898"/>
                  </a:moveTo>
                  <a:lnTo>
                    <a:pt x="779" y="899"/>
                  </a:lnTo>
                  <a:lnTo>
                    <a:pt x="780" y="899"/>
                  </a:lnTo>
                  <a:lnTo>
                    <a:pt x="780" y="898"/>
                  </a:lnTo>
                  <a:lnTo>
                    <a:pt x="779" y="898"/>
                  </a:lnTo>
                  <a:close/>
                  <a:moveTo>
                    <a:pt x="625" y="898"/>
                  </a:moveTo>
                  <a:lnTo>
                    <a:pt x="625" y="896"/>
                  </a:lnTo>
                  <a:lnTo>
                    <a:pt x="624" y="898"/>
                  </a:lnTo>
                  <a:lnTo>
                    <a:pt x="625" y="898"/>
                  </a:lnTo>
                  <a:close/>
                  <a:moveTo>
                    <a:pt x="624" y="896"/>
                  </a:moveTo>
                  <a:lnTo>
                    <a:pt x="625" y="896"/>
                  </a:lnTo>
                  <a:lnTo>
                    <a:pt x="625" y="895"/>
                  </a:lnTo>
                  <a:lnTo>
                    <a:pt x="624" y="896"/>
                  </a:lnTo>
                  <a:close/>
                  <a:moveTo>
                    <a:pt x="624" y="893"/>
                  </a:moveTo>
                  <a:lnTo>
                    <a:pt x="625" y="892"/>
                  </a:lnTo>
                  <a:lnTo>
                    <a:pt x="624" y="892"/>
                  </a:lnTo>
                  <a:lnTo>
                    <a:pt x="624" y="893"/>
                  </a:lnTo>
                  <a:close/>
                  <a:moveTo>
                    <a:pt x="626" y="892"/>
                  </a:moveTo>
                  <a:lnTo>
                    <a:pt x="625" y="892"/>
                  </a:lnTo>
                  <a:lnTo>
                    <a:pt x="625" y="893"/>
                  </a:lnTo>
                  <a:lnTo>
                    <a:pt x="626" y="892"/>
                  </a:lnTo>
                  <a:close/>
                  <a:moveTo>
                    <a:pt x="629" y="891"/>
                  </a:moveTo>
                  <a:lnTo>
                    <a:pt x="627" y="891"/>
                  </a:lnTo>
                  <a:lnTo>
                    <a:pt x="627" y="892"/>
                  </a:lnTo>
                  <a:lnTo>
                    <a:pt x="629" y="892"/>
                  </a:lnTo>
                  <a:lnTo>
                    <a:pt x="629" y="891"/>
                  </a:lnTo>
                  <a:close/>
                  <a:moveTo>
                    <a:pt x="627" y="892"/>
                  </a:moveTo>
                  <a:lnTo>
                    <a:pt x="626" y="893"/>
                  </a:lnTo>
                  <a:lnTo>
                    <a:pt x="627" y="893"/>
                  </a:lnTo>
                  <a:lnTo>
                    <a:pt x="627" y="892"/>
                  </a:lnTo>
                  <a:close/>
                  <a:moveTo>
                    <a:pt x="631" y="890"/>
                  </a:moveTo>
                  <a:lnTo>
                    <a:pt x="632" y="890"/>
                  </a:lnTo>
                  <a:lnTo>
                    <a:pt x="632" y="889"/>
                  </a:lnTo>
                  <a:lnTo>
                    <a:pt x="631" y="889"/>
                  </a:lnTo>
                  <a:lnTo>
                    <a:pt x="629" y="889"/>
                  </a:lnTo>
                  <a:lnTo>
                    <a:pt x="629" y="891"/>
                  </a:lnTo>
                  <a:lnTo>
                    <a:pt x="631" y="891"/>
                  </a:lnTo>
                  <a:lnTo>
                    <a:pt x="631" y="890"/>
                  </a:lnTo>
                  <a:close/>
                  <a:moveTo>
                    <a:pt x="791" y="880"/>
                  </a:moveTo>
                  <a:lnTo>
                    <a:pt x="791" y="879"/>
                  </a:lnTo>
                  <a:lnTo>
                    <a:pt x="790" y="879"/>
                  </a:lnTo>
                  <a:lnTo>
                    <a:pt x="791" y="880"/>
                  </a:lnTo>
                  <a:close/>
                  <a:moveTo>
                    <a:pt x="790" y="873"/>
                  </a:moveTo>
                  <a:lnTo>
                    <a:pt x="790" y="871"/>
                  </a:lnTo>
                  <a:lnTo>
                    <a:pt x="789" y="873"/>
                  </a:lnTo>
                  <a:lnTo>
                    <a:pt x="790" y="873"/>
                  </a:lnTo>
                  <a:close/>
                  <a:moveTo>
                    <a:pt x="644" y="870"/>
                  </a:moveTo>
                  <a:lnTo>
                    <a:pt x="646" y="870"/>
                  </a:lnTo>
                  <a:lnTo>
                    <a:pt x="646" y="869"/>
                  </a:lnTo>
                  <a:lnTo>
                    <a:pt x="648" y="869"/>
                  </a:lnTo>
                  <a:lnTo>
                    <a:pt x="649" y="868"/>
                  </a:lnTo>
                  <a:lnTo>
                    <a:pt x="644" y="869"/>
                  </a:lnTo>
                  <a:lnTo>
                    <a:pt x="644" y="870"/>
                  </a:lnTo>
                  <a:close/>
                  <a:moveTo>
                    <a:pt x="734" y="865"/>
                  </a:moveTo>
                  <a:lnTo>
                    <a:pt x="735" y="865"/>
                  </a:lnTo>
                  <a:lnTo>
                    <a:pt x="734" y="864"/>
                  </a:lnTo>
                  <a:lnTo>
                    <a:pt x="734" y="865"/>
                  </a:lnTo>
                  <a:close/>
                  <a:moveTo>
                    <a:pt x="777" y="846"/>
                  </a:moveTo>
                  <a:lnTo>
                    <a:pt x="777" y="847"/>
                  </a:lnTo>
                  <a:lnTo>
                    <a:pt x="775" y="847"/>
                  </a:lnTo>
                  <a:lnTo>
                    <a:pt x="777" y="848"/>
                  </a:lnTo>
                  <a:lnTo>
                    <a:pt x="778" y="848"/>
                  </a:lnTo>
                  <a:lnTo>
                    <a:pt x="779" y="848"/>
                  </a:lnTo>
                  <a:lnTo>
                    <a:pt x="778" y="847"/>
                  </a:lnTo>
                  <a:lnTo>
                    <a:pt x="778" y="846"/>
                  </a:lnTo>
                  <a:lnTo>
                    <a:pt x="777" y="846"/>
                  </a:lnTo>
                  <a:close/>
                  <a:moveTo>
                    <a:pt x="495" y="845"/>
                  </a:moveTo>
                  <a:lnTo>
                    <a:pt x="494" y="845"/>
                  </a:lnTo>
                  <a:lnTo>
                    <a:pt x="495" y="846"/>
                  </a:lnTo>
                  <a:lnTo>
                    <a:pt x="496" y="846"/>
                  </a:lnTo>
                  <a:lnTo>
                    <a:pt x="497" y="846"/>
                  </a:lnTo>
                  <a:lnTo>
                    <a:pt x="497" y="845"/>
                  </a:lnTo>
                  <a:lnTo>
                    <a:pt x="496" y="845"/>
                  </a:lnTo>
                  <a:lnTo>
                    <a:pt x="495" y="845"/>
                  </a:lnTo>
                  <a:close/>
                  <a:moveTo>
                    <a:pt x="712" y="845"/>
                  </a:moveTo>
                  <a:lnTo>
                    <a:pt x="712" y="846"/>
                  </a:lnTo>
                  <a:lnTo>
                    <a:pt x="713" y="846"/>
                  </a:lnTo>
                  <a:lnTo>
                    <a:pt x="712" y="845"/>
                  </a:lnTo>
                  <a:close/>
                  <a:moveTo>
                    <a:pt x="499" y="843"/>
                  </a:moveTo>
                  <a:lnTo>
                    <a:pt x="500" y="843"/>
                  </a:lnTo>
                  <a:lnTo>
                    <a:pt x="500" y="841"/>
                  </a:lnTo>
                  <a:lnTo>
                    <a:pt x="499" y="841"/>
                  </a:lnTo>
                  <a:lnTo>
                    <a:pt x="499" y="843"/>
                  </a:lnTo>
                  <a:close/>
                  <a:moveTo>
                    <a:pt x="773" y="835"/>
                  </a:moveTo>
                  <a:lnTo>
                    <a:pt x="772" y="835"/>
                  </a:lnTo>
                  <a:lnTo>
                    <a:pt x="772" y="836"/>
                  </a:lnTo>
                  <a:lnTo>
                    <a:pt x="773" y="836"/>
                  </a:lnTo>
                  <a:lnTo>
                    <a:pt x="773" y="835"/>
                  </a:lnTo>
                  <a:close/>
                  <a:moveTo>
                    <a:pt x="503" y="834"/>
                  </a:moveTo>
                  <a:lnTo>
                    <a:pt x="503" y="835"/>
                  </a:lnTo>
                  <a:lnTo>
                    <a:pt x="504" y="834"/>
                  </a:lnTo>
                  <a:lnTo>
                    <a:pt x="503" y="833"/>
                  </a:lnTo>
                  <a:lnTo>
                    <a:pt x="503" y="834"/>
                  </a:lnTo>
                  <a:close/>
                  <a:moveTo>
                    <a:pt x="505" y="834"/>
                  </a:moveTo>
                  <a:lnTo>
                    <a:pt x="504" y="834"/>
                  </a:lnTo>
                  <a:lnTo>
                    <a:pt x="504" y="835"/>
                  </a:lnTo>
                  <a:lnTo>
                    <a:pt x="505" y="834"/>
                  </a:lnTo>
                  <a:close/>
                  <a:moveTo>
                    <a:pt x="501" y="834"/>
                  </a:moveTo>
                  <a:lnTo>
                    <a:pt x="501" y="833"/>
                  </a:lnTo>
                  <a:lnTo>
                    <a:pt x="500" y="833"/>
                  </a:lnTo>
                  <a:lnTo>
                    <a:pt x="500" y="834"/>
                  </a:lnTo>
                  <a:lnTo>
                    <a:pt x="501" y="834"/>
                  </a:lnTo>
                  <a:close/>
                  <a:moveTo>
                    <a:pt x="786" y="832"/>
                  </a:moveTo>
                  <a:lnTo>
                    <a:pt x="786" y="833"/>
                  </a:lnTo>
                  <a:lnTo>
                    <a:pt x="787" y="834"/>
                  </a:lnTo>
                  <a:lnTo>
                    <a:pt x="789" y="834"/>
                  </a:lnTo>
                  <a:lnTo>
                    <a:pt x="790" y="834"/>
                  </a:lnTo>
                  <a:lnTo>
                    <a:pt x="791" y="834"/>
                  </a:lnTo>
                  <a:lnTo>
                    <a:pt x="791" y="833"/>
                  </a:lnTo>
                  <a:lnTo>
                    <a:pt x="792" y="833"/>
                  </a:lnTo>
                  <a:lnTo>
                    <a:pt x="791" y="832"/>
                  </a:lnTo>
                  <a:lnTo>
                    <a:pt x="792" y="832"/>
                  </a:lnTo>
                  <a:lnTo>
                    <a:pt x="792" y="831"/>
                  </a:lnTo>
                  <a:lnTo>
                    <a:pt x="791" y="831"/>
                  </a:lnTo>
                  <a:lnTo>
                    <a:pt x="790" y="831"/>
                  </a:lnTo>
                  <a:lnTo>
                    <a:pt x="789" y="831"/>
                  </a:lnTo>
                  <a:lnTo>
                    <a:pt x="787" y="831"/>
                  </a:lnTo>
                  <a:lnTo>
                    <a:pt x="787" y="832"/>
                  </a:lnTo>
                  <a:lnTo>
                    <a:pt x="786" y="832"/>
                  </a:lnTo>
                  <a:close/>
                  <a:moveTo>
                    <a:pt x="654" y="830"/>
                  </a:moveTo>
                  <a:lnTo>
                    <a:pt x="653" y="830"/>
                  </a:lnTo>
                  <a:lnTo>
                    <a:pt x="651" y="830"/>
                  </a:lnTo>
                  <a:lnTo>
                    <a:pt x="651" y="831"/>
                  </a:lnTo>
                  <a:lnTo>
                    <a:pt x="652" y="831"/>
                  </a:lnTo>
                  <a:lnTo>
                    <a:pt x="653" y="831"/>
                  </a:lnTo>
                  <a:lnTo>
                    <a:pt x="654" y="831"/>
                  </a:lnTo>
                  <a:lnTo>
                    <a:pt x="655" y="831"/>
                  </a:lnTo>
                  <a:lnTo>
                    <a:pt x="655" y="830"/>
                  </a:lnTo>
                  <a:lnTo>
                    <a:pt x="654" y="830"/>
                  </a:lnTo>
                  <a:close/>
                  <a:moveTo>
                    <a:pt x="511" y="830"/>
                  </a:moveTo>
                  <a:lnTo>
                    <a:pt x="511" y="828"/>
                  </a:lnTo>
                  <a:lnTo>
                    <a:pt x="510" y="828"/>
                  </a:lnTo>
                  <a:lnTo>
                    <a:pt x="511" y="830"/>
                  </a:lnTo>
                  <a:close/>
                  <a:moveTo>
                    <a:pt x="515" y="827"/>
                  </a:moveTo>
                  <a:lnTo>
                    <a:pt x="515" y="828"/>
                  </a:lnTo>
                  <a:lnTo>
                    <a:pt x="516" y="828"/>
                  </a:lnTo>
                  <a:lnTo>
                    <a:pt x="517" y="828"/>
                  </a:lnTo>
                  <a:lnTo>
                    <a:pt x="517" y="827"/>
                  </a:lnTo>
                  <a:lnTo>
                    <a:pt x="516" y="827"/>
                  </a:lnTo>
                  <a:lnTo>
                    <a:pt x="515" y="827"/>
                  </a:lnTo>
                  <a:close/>
                  <a:moveTo>
                    <a:pt x="770" y="822"/>
                  </a:moveTo>
                  <a:lnTo>
                    <a:pt x="770" y="823"/>
                  </a:lnTo>
                  <a:lnTo>
                    <a:pt x="771" y="823"/>
                  </a:lnTo>
                  <a:lnTo>
                    <a:pt x="772" y="823"/>
                  </a:lnTo>
                  <a:lnTo>
                    <a:pt x="771" y="822"/>
                  </a:lnTo>
                  <a:lnTo>
                    <a:pt x="770" y="822"/>
                  </a:lnTo>
                  <a:close/>
                  <a:moveTo>
                    <a:pt x="777" y="823"/>
                  </a:moveTo>
                  <a:lnTo>
                    <a:pt x="778" y="823"/>
                  </a:lnTo>
                  <a:lnTo>
                    <a:pt x="778" y="822"/>
                  </a:lnTo>
                  <a:lnTo>
                    <a:pt x="777" y="822"/>
                  </a:lnTo>
                  <a:lnTo>
                    <a:pt x="777" y="823"/>
                  </a:lnTo>
                  <a:close/>
                  <a:moveTo>
                    <a:pt x="764" y="819"/>
                  </a:moveTo>
                  <a:lnTo>
                    <a:pt x="764" y="820"/>
                  </a:lnTo>
                  <a:lnTo>
                    <a:pt x="766" y="821"/>
                  </a:lnTo>
                  <a:lnTo>
                    <a:pt x="768" y="822"/>
                  </a:lnTo>
                  <a:lnTo>
                    <a:pt x="768" y="821"/>
                  </a:lnTo>
                  <a:lnTo>
                    <a:pt x="766" y="819"/>
                  </a:lnTo>
                  <a:lnTo>
                    <a:pt x="764" y="819"/>
                  </a:lnTo>
                  <a:close/>
                  <a:moveTo>
                    <a:pt x="723" y="821"/>
                  </a:moveTo>
                  <a:lnTo>
                    <a:pt x="724" y="821"/>
                  </a:lnTo>
                  <a:lnTo>
                    <a:pt x="724" y="820"/>
                  </a:lnTo>
                  <a:lnTo>
                    <a:pt x="723" y="820"/>
                  </a:lnTo>
                  <a:lnTo>
                    <a:pt x="723" y="821"/>
                  </a:lnTo>
                  <a:close/>
                  <a:moveTo>
                    <a:pt x="755" y="816"/>
                  </a:moveTo>
                  <a:lnTo>
                    <a:pt x="755" y="815"/>
                  </a:lnTo>
                  <a:lnTo>
                    <a:pt x="754" y="814"/>
                  </a:lnTo>
                  <a:lnTo>
                    <a:pt x="752" y="814"/>
                  </a:lnTo>
                  <a:lnTo>
                    <a:pt x="754" y="815"/>
                  </a:lnTo>
                  <a:lnTo>
                    <a:pt x="755" y="816"/>
                  </a:lnTo>
                  <a:close/>
                  <a:moveTo>
                    <a:pt x="786" y="815"/>
                  </a:moveTo>
                  <a:lnTo>
                    <a:pt x="785" y="815"/>
                  </a:lnTo>
                  <a:lnTo>
                    <a:pt x="786" y="816"/>
                  </a:lnTo>
                  <a:lnTo>
                    <a:pt x="786" y="815"/>
                  </a:lnTo>
                  <a:close/>
                  <a:moveTo>
                    <a:pt x="756" y="813"/>
                  </a:moveTo>
                  <a:lnTo>
                    <a:pt x="756" y="814"/>
                  </a:lnTo>
                  <a:lnTo>
                    <a:pt x="757" y="814"/>
                  </a:lnTo>
                  <a:lnTo>
                    <a:pt x="757" y="813"/>
                  </a:lnTo>
                  <a:lnTo>
                    <a:pt x="756" y="811"/>
                  </a:lnTo>
                  <a:lnTo>
                    <a:pt x="756" y="813"/>
                  </a:lnTo>
                  <a:close/>
                  <a:moveTo>
                    <a:pt x="795" y="814"/>
                  </a:moveTo>
                  <a:lnTo>
                    <a:pt x="795" y="813"/>
                  </a:lnTo>
                  <a:lnTo>
                    <a:pt x="794" y="813"/>
                  </a:lnTo>
                  <a:lnTo>
                    <a:pt x="794" y="814"/>
                  </a:lnTo>
                  <a:lnTo>
                    <a:pt x="795" y="814"/>
                  </a:lnTo>
                  <a:close/>
                  <a:moveTo>
                    <a:pt x="794" y="813"/>
                  </a:moveTo>
                  <a:lnTo>
                    <a:pt x="794" y="811"/>
                  </a:lnTo>
                  <a:lnTo>
                    <a:pt x="793" y="811"/>
                  </a:lnTo>
                  <a:lnTo>
                    <a:pt x="793" y="813"/>
                  </a:lnTo>
                  <a:lnTo>
                    <a:pt x="794" y="813"/>
                  </a:lnTo>
                  <a:close/>
                  <a:moveTo>
                    <a:pt x="520" y="810"/>
                  </a:moveTo>
                  <a:lnTo>
                    <a:pt x="520" y="809"/>
                  </a:lnTo>
                  <a:lnTo>
                    <a:pt x="519" y="809"/>
                  </a:lnTo>
                  <a:lnTo>
                    <a:pt x="519" y="810"/>
                  </a:lnTo>
                  <a:lnTo>
                    <a:pt x="520" y="810"/>
                  </a:lnTo>
                  <a:close/>
                  <a:moveTo>
                    <a:pt x="518" y="808"/>
                  </a:moveTo>
                  <a:lnTo>
                    <a:pt x="518" y="809"/>
                  </a:lnTo>
                  <a:lnTo>
                    <a:pt x="519" y="809"/>
                  </a:lnTo>
                  <a:lnTo>
                    <a:pt x="519" y="808"/>
                  </a:lnTo>
                  <a:lnTo>
                    <a:pt x="518" y="808"/>
                  </a:lnTo>
                  <a:close/>
                  <a:moveTo>
                    <a:pt x="794" y="807"/>
                  </a:moveTo>
                  <a:lnTo>
                    <a:pt x="794" y="808"/>
                  </a:lnTo>
                  <a:lnTo>
                    <a:pt x="795" y="809"/>
                  </a:lnTo>
                  <a:lnTo>
                    <a:pt x="795" y="808"/>
                  </a:lnTo>
                  <a:lnTo>
                    <a:pt x="795" y="807"/>
                  </a:lnTo>
                  <a:lnTo>
                    <a:pt x="794" y="805"/>
                  </a:lnTo>
                  <a:lnTo>
                    <a:pt x="794" y="807"/>
                  </a:lnTo>
                  <a:close/>
                  <a:moveTo>
                    <a:pt x="714" y="804"/>
                  </a:moveTo>
                  <a:lnTo>
                    <a:pt x="713" y="805"/>
                  </a:lnTo>
                  <a:lnTo>
                    <a:pt x="714" y="805"/>
                  </a:lnTo>
                  <a:lnTo>
                    <a:pt x="714" y="804"/>
                  </a:lnTo>
                  <a:close/>
                  <a:moveTo>
                    <a:pt x="713" y="803"/>
                  </a:moveTo>
                  <a:lnTo>
                    <a:pt x="713" y="804"/>
                  </a:lnTo>
                  <a:lnTo>
                    <a:pt x="714" y="803"/>
                  </a:lnTo>
                  <a:lnTo>
                    <a:pt x="715" y="803"/>
                  </a:lnTo>
                  <a:lnTo>
                    <a:pt x="714" y="802"/>
                  </a:lnTo>
                  <a:lnTo>
                    <a:pt x="713" y="803"/>
                  </a:lnTo>
                  <a:close/>
                  <a:moveTo>
                    <a:pt x="793" y="802"/>
                  </a:moveTo>
                  <a:lnTo>
                    <a:pt x="794" y="802"/>
                  </a:lnTo>
                  <a:lnTo>
                    <a:pt x="793" y="801"/>
                  </a:lnTo>
                  <a:lnTo>
                    <a:pt x="792" y="801"/>
                  </a:lnTo>
                  <a:lnTo>
                    <a:pt x="792" y="802"/>
                  </a:lnTo>
                  <a:lnTo>
                    <a:pt x="793" y="803"/>
                  </a:lnTo>
                  <a:lnTo>
                    <a:pt x="793" y="802"/>
                  </a:lnTo>
                  <a:close/>
                  <a:moveTo>
                    <a:pt x="496" y="799"/>
                  </a:moveTo>
                  <a:lnTo>
                    <a:pt x="496" y="800"/>
                  </a:lnTo>
                  <a:lnTo>
                    <a:pt x="497" y="800"/>
                  </a:lnTo>
                  <a:lnTo>
                    <a:pt x="496" y="799"/>
                  </a:lnTo>
                  <a:close/>
                  <a:moveTo>
                    <a:pt x="529" y="799"/>
                  </a:moveTo>
                  <a:lnTo>
                    <a:pt x="529" y="798"/>
                  </a:lnTo>
                  <a:lnTo>
                    <a:pt x="528" y="798"/>
                  </a:lnTo>
                  <a:lnTo>
                    <a:pt x="528" y="799"/>
                  </a:lnTo>
                  <a:lnTo>
                    <a:pt x="529" y="799"/>
                  </a:lnTo>
                  <a:close/>
                  <a:moveTo>
                    <a:pt x="655" y="798"/>
                  </a:moveTo>
                  <a:lnTo>
                    <a:pt x="655" y="796"/>
                  </a:lnTo>
                  <a:lnTo>
                    <a:pt x="654" y="796"/>
                  </a:lnTo>
                  <a:lnTo>
                    <a:pt x="653" y="796"/>
                  </a:lnTo>
                  <a:lnTo>
                    <a:pt x="652" y="796"/>
                  </a:lnTo>
                  <a:lnTo>
                    <a:pt x="652" y="798"/>
                  </a:lnTo>
                  <a:lnTo>
                    <a:pt x="652" y="799"/>
                  </a:lnTo>
                  <a:lnTo>
                    <a:pt x="654" y="799"/>
                  </a:lnTo>
                  <a:lnTo>
                    <a:pt x="655" y="798"/>
                  </a:lnTo>
                  <a:close/>
                  <a:moveTo>
                    <a:pt x="700" y="793"/>
                  </a:moveTo>
                  <a:lnTo>
                    <a:pt x="700" y="792"/>
                  </a:lnTo>
                  <a:lnTo>
                    <a:pt x="699" y="793"/>
                  </a:lnTo>
                  <a:lnTo>
                    <a:pt x="700" y="793"/>
                  </a:lnTo>
                  <a:close/>
                  <a:moveTo>
                    <a:pt x="701" y="792"/>
                  </a:moveTo>
                  <a:lnTo>
                    <a:pt x="701" y="791"/>
                  </a:lnTo>
                  <a:lnTo>
                    <a:pt x="700" y="792"/>
                  </a:lnTo>
                  <a:lnTo>
                    <a:pt x="701" y="792"/>
                  </a:lnTo>
                  <a:close/>
                  <a:moveTo>
                    <a:pt x="617" y="791"/>
                  </a:moveTo>
                  <a:lnTo>
                    <a:pt x="615" y="791"/>
                  </a:lnTo>
                  <a:lnTo>
                    <a:pt x="615" y="792"/>
                  </a:lnTo>
                  <a:lnTo>
                    <a:pt x="617" y="792"/>
                  </a:lnTo>
                  <a:lnTo>
                    <a:pt x="617" y="791"/>
                  </a:lnTo>
                  <a:close/>
                  <a:moveTo>
                    <a:pt x="667" y="792"/>
                  </a:moveTo>
                  <a:lnTo>
                    <a:pt x="667" y="791"/>
                  </a:lnTo>
                  <a:lnTo>
                    <a:pt x="666" y="791"/>
                  </a:lnTo>
                  <a:lnTo>
                    <a:pt x="666" y="792"/>
                  </a:lnTo>
                  <a:lnTo>
                    <a:pt x="667" y="792"/>
                  </a:lnTo>
                  <a:close/>
                  <a:moveTo>
                    <a:pt x="668" y="790"/>
                  </a:moveTo>
                  <a:lnTo>
                    <a:pt x="670" y="790"/>
                  </a:lnTo>
                  <a:lnTo>
                    <a:pt x="669" y="789"/>
                  </a:lnTo>
                  <a:lnTo>
                    <a:pt x="668" y="789"/>
                  </a:lnTo>
                  <a:lnTo>
                    <a:pt x="668" y="790"/>
                  </a:lnTo>
                  <a:close/>
                  <a:moveTo>
                    <a:pt x="692" y="784"/>
                  </a:moveTo>
                  <a:lnTo>
                    <a:pt x="693" y="785"/>
                  </a:lnTo>
                  <a:lnTo>
                    <a:pt x="692" y="785"/>
                  </a:lnTo>
                  <a:lnTo>
                    <a:pt x="692" y="786"/>
                  </a:lnTo>
                  <a:lnTo>
                    <a:pt x="692" y="787"/>
                  </a:lnTo>
                  <a:lnTo>
                    <a:pt x="692" y="788"/>
                  </a:lnTo>
                  <a:lnTo>
                    <a:pt x="691" y="788"/>
                  </a:lnTo>
                  <a:lnTo>
                    <a:pt x="691" y="789"/>
                  </a:lnTo>
                  <a:lnTo>
                    <a:pt x="692" y="789"/>
                  </a:lnTo>
                  <a:lnTo>
                    <a:pt x="693" y="789"/>
                  </a:lnTo>
                  <a:lnTo>
                    <a:pt x="693" y="788"/>
                  </a:lnTo>
                  <a:lnTo>
                    <a:pt x="693" y="787"/>
                  </a:lnTo>
                  <a:lnTo>
                    <a:pt x="693" y="786"/>
                  </a:lnTo>
                  <a:lnTo>
                    <a:pt x="694" y="786"/>
                  </a:lnTo>
                  <a:lnTo>
                    <a:pt x="694" y="785"/>
                  </a:lnTo>
                  <a:lnTo>
                    <a:pt x="694" y="784"/>
                  </a:lnTo>
                  <a:lnTo>
                    <a:pt x="693" y="784"/>
                  </a:lnTo>
                  <a:lnTo>
                    <a:pt x="692" y="784"/>
                  </a:lnTo>
                  <a:close/>
                  <a:moveTo>
                    <a:pt x="676" y="787"/>
                  </a:moveTo>
                  <a:lnTo>
                    <a:pt x="674" y="786"/>
                  </a:lnTo>
                  <a:lnTo>
                    <a:pt x="674" y="787"/>
                  </a:lnTo>
                  <a:lnTo>
                    <a:pt x="676" y="787"/>
                  </a:lnTo>
                  <a:close/>
                  <a:moveTo>
                    <a:pt x="691" y="787"/>
                  </a:moveTo>
                  <a:lnTo>
                    <a:pt x="692" y="787"/>
                  </a:lnTo>
                  <a:lnTo>
                    <a:pt x="691" y="786"/>
                  </a:lnTo>
                  <a:lnTo>
                    <a:pt x="691" y="787"/>
                  </a:lnTo>
                  <a:close/>
                  <a:moveTo>
                    <a:pt x="779" y="786"/>
                  </a:moveTo>
                  <a:lnTo>
                    <a:pt x="780" y="785"/>
                  </a:lnTo>
                  <a:lnTo>
                    <a:pt x="781" y="785"/>
                  </a:lnTo>
                  <a:lnTo>
                    <a:pt x="781" y="784"/>
                  </a:lnTo>
                  <a:lnTo>
                    <a:pt x="783" y="784"/>
                  </a:lnTo>
                  <a:lnTo>
                    <a:pt x="783" y="782"/>
                  </a:lnTo>
                  <a:lnTo>
                    <a:pt x="783" y="780"/>
                  </a:lnTo>
                  <a:lnTo>
                    <a:pt x="783" y="779"/>
                  </a:lnTo>
                  <a:lnTo>
                    <a:pt x="781" y="780"/>
                  </a:lnTo>
                  <a:lnTo>
                    <a:pt x="780" y="780"/>
                  </a:lnTo>
                  <a:lnTo>
                    <a:pt x="780" y="782"/>
                  </a:lnTo>
                  <a:lnTo>
                    <a:pt x="779" y="784"/>
                  </a:lnTo>
                  <a:lnTo>
                    <a:pt x="779" y="785"/>
                  </a:lnTo>
                  <a:lnTo>
                    <a:pt x="779" y="786"/>
                  </a:lnTo>
                  <a:close/>
                  <a:moveTo>
                    <a:pt x="801" y="775"/>
                  </a:moveTo>
                  <a:lnTo>
                    <a:pt x="802" y="774"/>
                  </a:lnTo>
                  <a:lnTo>
                    <a:pt x="801" y="774"/>
                  </a:lnTo>
                  <a:lnTo>
                    <a:pt x="800" y="775"/>
                  </a:lnTo>
                  <a:lnTo>
                    <a:pt x="801" y="775"/>
                  </a:lnTo>
                  <a:close/>
                  <a:moveTo>
                    <a:pt x="764" y="765"/>
                  </a:moveTo>
                  <a:lnTo>
                    <a:pt x="764" y="767"/>
                  </a:lnTo>
                  <a:lnTo>
                    <a:pt x="766" y="765"/>
                  </a:lnTo>
                  <a:lnTo>
                    <a:pt x="766" y="764"/>
                  </a:lnTo>
                  <a:lnTo>
                    <a:pt x="764" y="764"/>
                  </a:lnTo>
                  <a:lnTo>
                    <a:pt x="764" y="765"/>
                  </a:lnTo>
                  <a:close/>
                  <a:moveTo>
                    <a:pt x="543" y="761"/>
                  </a:moveTo>
                  <a:lnTo>
                    <a:pt x="543" y="762"/>
                  </a:lnTo>
                  <a:lnTo>
                    <a:pt x="544" y="762"/>
                  </a:lnTo>
                  <a:lnTo>
                    <a:pt x="543" y="761"/>
                  </a:lnTo>
                  <a:close/>
                  <a:moveTo>
                    <a:pt x="802" y="762"/>
                  </a:moveTo>
                  <a:lnTo>
                    <a:pt x="803" y="762"/>
                  </a:lnTo>
                  <a:lnTo>
                    <a:pt x="804" y="762"/>
                  </a:lnTo>
                  <a:lnTo>
                    <a:pt x="802" y="761"/>
                  </a:lnTo>
                  <a:lnTo>
                    <a:pt x="801" y="761"/>
                  </a:lnTo>
                  <a:lnTo>
                    <a:pt x="801" y="762"/>
                  </a:lnTo>
                  <a:lnTo>
                    <a:pt x="802" y="762"/>
                  </a:lnTo>
                  <a:close/>
                  <a:moveTo>
                    <a:pt x="758" y="756"/>
                  </a:moveTo>
                  <a:lnTo>
                    <a:pt x="759" y="756"/>
                  </a:lnTo>
                  <a:lnTo>
                    <a:pt x="759" y="755"/>
                  </a:lnTo>
                  <a:lnTo>
                    <a:pt x="758" y="755"/>
                  </a:lnTo>
                  <a:lnTo>
                    <a:pt x="758" y="756"/>
                  </a:lnTo>
                  <a:close/>
                  <a:moveTo>
                    <a:pt x="759" y="755"/>
                  </a:moveTo>
                  <a:lnTo>
                    <a:pt x="760" y="756"/>
                  </a:lnTo>
                  <a:lnTo>
                    <a:pt x="760" y="755"/>
                  </a:lnTo>
                  <a:lnTo>
                    <a:pt x="759" y="755"/>
                  </a:lnTo>
                  <a:close/>
                  <a:moveTo>
                    <a:pt x="777" y="755"/>
                  </a:moveTo>
                  <a:lnTo>
                    <a:pt x="777" y="756"/>
                  </a:lnTo>
                  <a:lnTo>
                    <a:pt x="778" y="756"/>
                  </a:lnTo>
                  <a:lnTo>
                    <a:pt x="778" y="754"/>
                  </a:lnTo>
                  <a:lnTo>
                    <a:pt x="777" y="754"/>
                  </a:lnTo>
                  <a:lnTo>
                    <a:pt x="777" y="755"/>
                  </a:lnTo>
                  <a:close/>
                  <a:moveTo>
                    <a:pt x="596" y="753"/>
                  </a:moveTo>
                  <a:lnTo>
                    <a:pt x="596" y="752"/>
                  </a:lnTo>
                  <a:lnTo>
                    <a:pt x="594" y="752"/>
                  </a:lnTo>
                  <a:lnTo>
                    <a:pt x="594" y="753"/>
                  </a:lnTo>
                  <a:lnTo>
                    <a:pt x="595" y="753"/>
                  </a:lnTo>
                  <a:lnTo>
                    <a:pt x="596" y="753"/>
                  </a:lnTo>
                  <a:close/>
                  <a:moveTo>
                    <a:pt x="764" y="749"/>
                  </a:moveTo>
                  <a:lnTo>
                    <a:pt x="766" y="749"/>
                  </a:lnTo>
                  <a:lnTo>
                    <a:pt x="764" y="747"/>
                  </a:lnTo>
                  <a:lnTo>
                    <a:pt x="763" y="747"/>
                  </a:lnTo>
                  <a:lnTo>
                    <a:pt x="763" y="749"/>
                  </a:lnTo>
                  <a:lnTo>
                    <a:pt x="764" y="749"/>
                  </a:lnTo>
                  <a:close/>
                  <a:moveTo>
                    <a:pt x="594" y="745"/>
                  </a:moveTo>
                  <a:lnTo>
                    <a:pt x="592" y="745"/>
                  </a:lnTo>
                  <a:lnTo>
                    <a:pt x="592" y="746"/>
                  </a:lnTo>
                  <a:lnTo>
                    <a:pt x="594" y="746"/>
                  </a:lnTo>
                  <a:lnTo>
                    <a:pt x="594" y="745"/>
                  </a:lnTo>
                  <a:close/>
                  <a:moveTo>
                    <a:pt x="601" y="741"/>
                  </a:moveTo>
                  <a:lnTo>
                    <a:pt x="600" y="742"/>
                  </a:lnTo>
                  <a:lnTo>
                    <a:pt x="601" y="742"/>
                  </a:lnTo>
                  <a:lnTo>
                    <a:pt x="601" y="741"/>
                  </a:lnTo>
                  <a:close/>
                  <a:moveTo>
                    <a:pt x="600" y="743"/>
                  </a:moveTo>
                  <a:lnTo>
                    <a:pt x="600" y="742"/>
                  </a:lnTo>
                  <a:lnTo>
                    <a:pt x="598" y="742"/>
                  </a:lnTo>
                  <a:lnTo>
                    <a:pt x="598" y="743"/>
                  </a:lnTo>
                  <a:lnTo>
                    <a:pt x="600" y="743"/>
                  </a:lnTo>
                  <a:close/>
                  <a:moveTo>
                    <a:pt x="569" y="738"/>
                  </a:moveTo>
                  <a:lnTo>
                    <a:pt x="570" y="738"/>
                  </a:lnTo>
                  <a:lnTo>
                    <a:pt x="570" y="736"/>
                  </a:lnTo>
                  <a:lnTo>
                    <a:pt x="569" y="736"/>
                  </a:lnTo>
                  <a:lnTo>
                    <a:pt x="569" y="738"/>
                  </a:lnTo>
                  <a:close/>
                  <a:moveTo>
                    <a:pt x="811" y="719"/>
                  </a:moveTo>
                  <a:lnTo>
                    <a:pt x="813" y="718"/>
                  </a:lnTo>
                  <a:lnTo>
                    <a:pt x="814" y="718"/>
                  </a:lnTo>
                  <a:lnTo>
                    <a:pt x="813" y="717"/>
                  </a:lnTo>
                  <a:lnTo>
                    <a:pt x="811" y="717"/>
                  </a:lnTo>
                  <a:lnTo>
                    <a:pt x="809" y="717"/>
                  </a:lnTo>
                  <a:lnTo>
                    <a:pt x="809" y="718"/>
                  </a:lnTo>
                  <a:lnTo>
                    <a:pt x="809" y="719"/>
                  </a:lnTo>
                  <a:lnTo>
                    <a:pt x="808" y="719"/>
                  </a:lnTo>
                  <a:lnTo>
                    <a:pt x="808" y="720"/>
                  </a:lnTo>
                  <a:lnTo>
                    <a:pt x="809" y="720"/>
                  </a:lnTo>
                  <a:lnTo>
                    <a:pt x="811" y="719"/>
                  </a:lnTo>
                  <a:close/>
                  <a:moveTo>
                    <a:pt x="808" y="720"/>
                  </a:moveTo>
                  <a:lnTo>
                    <a:pt x="807" y="720"/>
                  </a:lnTo>
                  <a:lnTo>
                    <a:pt x="808" y="722"/>
                  </a:lnTo>
                  <a:lnTo>
                    <a:pt x="808" y="720"/>
                  </a:lnTo>
                  <a:close/>
                  <a:moveTo>
                    <a:pt x="346" y="717"/>
                  </a:moveTo>
                  <a:lnTo>
                    <a:pt x="345" y="717"/>
                  </a:lnTo>
                  <a:lnTo>
                    <a:pt x="345" y="718"/>
                  </a:lnTo>
                  <a:lnTo>
                    <a:pt x="346" y="719"/>
                  </a:lnTo>
                  <a:lnTo>
                    <a:pt x="346" y="720"/>
                  </a:lnTo>
                  <a:lnTo>
                    <a:pt x="347" y="719"/>
                  </a:lnTo>
                  <a:lnTo>
                    <a:pt x="346" y="717"/>
                  </a:lnTo>
                  <a:close/>
                  <a:moveTo>
                    <a:pt x="451" y="702"/>
                  </a:moveTo>
                  <a:lnTo>
                    <a:pt x="450" y="704"/>
                  </a:lnTo>
                  <a:lnTo>
                    <a:pt x="450" y="705"/>
                  </a:lnTo>
                  <a:lnTo>
                    <a:pt x="451" y="705"/>
                  </a:lnTo>
                  <a:lnTo>
                    <a:pt x="451" y="704"/>
                  </a:lnTo>
                  <a:lnTo>
                    <a:pt x="451" y="702"/>
                  </a:lnTo>
                  <a:close/>
                  <a:moveTo>
                    <a:pt x="464" y="705"/>
                  </a:moveTo>
                  <a:lnTo>
                    <a:pt x="464" y="702"/>
                  </a:lnTo>
                  <a:lnTo>
                    <a:pt x="463" y="704"/>
                  </a:lnTo>
                  <a:lnTo>
                    <a:pt x="463" y="705"/>
                  </a:lnTo>
                  <a:lnTo>
                    <a:pt x="464" y="705"/>
                  </a:lnTo>
                  <a:close/>
                  <a:moveTo>
                    <a:pt x="449" y="704"/>
                  </a:moveTo>
                  <a:lnTo>
                    <a:pt x="450" y="704"/>
                  </a:lnTo>
                  <a:lnTo>
                    <a:pt x="450" y="702"/>
                  </a:lnTo>
                  <a:lnTo>
                    <a:pt x="449" y="704"/>
                  </a:lnTo>
                  <a:close/>
                  <a:moveTo>
                    <a:pt x="324" y="701"/>
                  </a:moveTo>
                  <a:lnTo>
                    <a:pt x="323" y="701"/>
                  </a:lnTo>
                  <a:lnTo>
                    <a:pt x="324" y="702"/>
                  </a:lnTo>
                  <a:lnTo>
                    <a:pt x="324" y="701"/>
                  </a:lnTo>
                  <a:close/>
                  <a:moveTo>
                    <a:pt x="330" y="701"/>
                  </a:moveTo>
                  <a:lnTo>
                    <a:pt x="330" y="700"/>
                  </a:lnTo>
                  <a:lnTo>
                    <a:pt x="329" y="700"/>
                  </a:lnTo>
                  <a:lnTo>
                    <a:pt x="328" y="700"/>
                  </a:lnTo>
                  <a:lnTo>
                    <a:pt x="329" y="701"/>
                  </a:lnTo>
                  <a:lnTo>
                    <a:pt x="330" y="701"/>
                  </a:lnTo>
                  <a:close/>
                  <a:moveTo>
                    <a:pt x="309" y="699"/>
                  </a:moveTo>
                  <a:lnTo>
                    <a:pt x="310" y="699"/>
                  </a:lnTo>
                  <a:lnTo>
                    <a:pt x="310" y="698"/>
                  </a:lnTo>
                  <a:lnTo>
                    <a:pt x="312" y="698"/>
                  </a:lnTo>
                  <a:lnTo>
                    <a:pt x="312" y="697"/>
                  </a:lnTo>
                  <a:lnTo>
                    <a:pt x="312" y="696"/>
                  </a:lnTo>
                  <a:lnTo>
                    <a:pt x="310" y="697"/>
                  </a:lnTo>
                  <a:lnTo>
                    <a:pt x="309" y="698"/>
                  </a:lnTo>
                  <a:lnTo>
                    <a:pt x="309" y="699"/>
                  </a:lnTo>
                  <a:close/>
                  <a:moveTo>
                    <a:pt x="283" y="698"/>
                  </a:moveTo>
                  <a:lnTo>
                    <a:pt x="284" y="698"/>
                  </a:lnTo>
                  <a:lnTo>
                    <a:pt x="286" y="698"/>
                  </a:lnTo>
                  <a:lnTo>
                    <a:pt x="283" y="697"/>
                  </a:lnTo>
                  <a:lnTo>
                    <a:pt x="283" y="698"/>
                  </a:lnTo>
                  <a:close/>
                  <a:moveTo>
                    <a:pt x="286" y="698"/>
                  </a:moveTo>
                  <a:lnTo>
                    <a:pt x="287" y="698"/>
                  </a:lnTo>
                  <a:lnTo>
                    <a:pt x="287" y="697"/>
                  </a:lnTo>
                  <a:lnTo>
                    <a:pt x="286" y="697"/>
                  </a:lnTo>
                  <a:lnTo>
                    <a:pt x="286" y="698"/>
                  </a:lnTo>
                  <a:close/>
                  <a:moveTo>
                    <a:pt x="341" y="697"/>
                  </a:moveTo>
                  <a:lnTo>
                    <a:pt x="339" y="696"/>
                  </a:lnTo>
                  <a:lnTo>
                    <a:pt x="338" y="697"/>
                  </a:lnTo>
                  <a:lnTo>
                    <a:pt x="338" y="698"/>
                  </a:lnTo>
                  <a:lnTo>
                    <a:pt x="339" y="698"/>
                  </a:lnTo>
                  <a:lnTo>
                    <a:pt x="341" y="697"/>
                  </a:lnTo>
                  <a:close/>
                  <a:moveTo>
                    <a:pt x="290" y="697"/>
                  </a:moveTo>
                  <a:lnTo>
                    <a:pt x="291" y="697"/>
                  </a:lnTo>
                  <a:lnTo>
                    <a:pt x="291" y="696"/>
                  </a:lnTo>
                  <a:lnTo>
                    <a:pt x="290" y="696"/>
                  </a:lnTo>
                  <a:lnTo>
                    <a:pt x="290" y="697"/>
                  </a:lnTo>
                  <a:close/>
                  <a:moveTo>
                    <a:pt x="325" y="693"/>
                  </a:moveTo>
                  <a:lnTo>
                    <a:pt x="325" y="694"/>
                  </a:lnTo>
                  <a:lnTo>
                    <a:pt x="327" y="696"/>
                  </a:lnTo>
                  <a:lnTo>
                    <a:pt x="328" y="696"/>
                  </a:lnTo>
                  <a:lnTo>
                    <a:pt x="328" y="695"/>
                  </a:lnTo>
                  <a:lnTo>
                    <a:pt x="327" y="694"/>
                  </a:lnTo>
                  <a:lnTo>
                    <a:pt x="327" y="693"/>
                  </a:lnTo>
                  <a:lnTo>
                    <a:pt x="325" y="693"/>
                  </a:lnTo>
                  <a:close/>
                  <a:moveTo>
                    <a:pt x="317" y="694"/>
                  </a:moveTo>
                  <a:lnTo>
                    <a:pt x="318" y="695"/>
                  </a:lnTo>
                  <a:lnTo>
                    <a:pt x="318" y="694"/>
                  </a:lnTo>
                  <a:lnTo>
                    <a:pt x="317" y="694"/>
                  </a:lnTo>
                  <a:close/>
                  <a:moveTo>
                    <a:pt x="321" y="694"/>
                  </a:moveTo>
                  <a:lnTo>
                    <a:pt x="321" y="693"/>
                  </a:lnTo>
                  <a:lnTo>
                    <a:pt x="322" y="693"/>
                  </a:lnTo>
                  <a:lnTo>
                    <a:pt x="322" y="692"/>
                  </a:lnTo>
                  <a:lnTo>
                    <a:pt x="321" y="692"/>
                  </a:lnTo>
                  <a:lnTo>
                    <a:pt x="320" y="693"/>
                  </a:lnTo>
                  <a:lnTo>
                    <a:pt x="318" y="694"/>
                  </a:lnTo>
                  <a:lnTo>
                    <a:pt x="320" y="694"/>
                  </a:lnTo>
                  <a:lnTo>
                    <a:pt x="321" y="694"/>
                  </a:lnTo>
                  <a:close/>
                  <a:moveTo>
                    <a:pt x="434" y="695"/>
                  </a:moveTo>
                  <a:lnTo>
                    <a:pt x="435" y="695"/>
                  </a:lnTo>
                  <a:lnTo>
                    <a:pt x="435" y="694"/>
                  </a:lnTo>
                  <a:lnTo>
                    <a:pt x="434" y="694"/>
                  </a:lnTo>
                  <a:lnTo>
                    <a:pt x="434" y="695"/>
                  </a:lnTo>
                  <a:close/>
                  <a:moveTo>
                    <a:pt x="292" y="692"/>
                  </a:moveTo>
                  <a:lnTo>
                    <a:pt x="291" y="689"/>
                  </a:lnTo>
                  <a:lnTo>
                    <a:pt x="290" y="689"/>
                  </a:lnTo>
                  <a:lnTo>
                    <a:pt x="290" y="692"/>
                  </a:lnTo>
                  <a:lnTo>
                    <a:pt x="291" y="692"/>
                  </a:lnTo>
                  <a:lnTo>
                    <a:pt x="292" y="692"/>
                  </a:lnTo>
                  <a:close/>
                  <a:moveTo>
                    <a:pt x="324" y="688"/>
                  </a:moveTo>
                  <a:lnTo>
                    <a:pt x="322" y="689"/>
                  </a:lnTo>
                  <a:lnTo>
                    <a:pt x="322" y="692"/>
                  </a:lnTo>
                  <a:lnTo>
                    <a:pt x="323" y="689"/>
                  </a:lnTo>
                  <a:lnTo>
                    <a:pt x="324" y="688"/>
                  </a:lnTo>
                  <a:close/>
                  <a:moveTo>
                    <a:pt x="346" y="689"/>
                  </a:moveTo>
                  <a:lnTo>
                    <a:pt x="345" y="689"/>
                  </a:lnTo>
                  <a:lnTo>
                    <a:pt x="344" y="689"/>
                  </a:lnTo>
                  <a:lnTo>
                    <a:pt x="345" y="692"/>
                  </a:lnTo>
                  <a:lnTo>
                    <a:pt x="346" y="689"/>
                  </a:lnTo>
                  <a:close/>
                  <a:moveTo>
                    <a:pt x="641" y="685"/>
                  </a:moveTo>
                  <a:lnTo>
                    <a:pt x="640" y="685"/>
                  </a:lnTo>
                  <a:lnTo>
                    <a:pt x="638" y="686"/>
                  </a:lnTo>
                  <a:lnTo>
                    <a:pt x="638" y="687"/>
                  </a:lnTo>
                  <a:lnTo>
                    <a:pt x="638" y="688"/>
                  </a:lnTo>
                  <a:lnTo>
                    <a:pt x="640" y="689"/>
                  </a:lnTo>
                  <a:lnTo>
                    <a:pt x="641" y="692"/>
                  </a:lnTo>
                  <a:lnTo>
                    <a:pt x="641" y="689"/>
                  </a:lnTo>
                  <a:lnTo>
                    <a:pt x="642" y="688"/>
                  </a:lnTo>
                  <a:lnTo>
                    <a:pt x="643" y="687"/>
                  </a:lnTo>
                  <a:lnTo>
                    <a:pt x="642" y="686"/>
                  </a:lnTo>
                  <a:lnTo>
                    <a:pt x="642" y="685"/>
                  </a:lnTo>
                  <a:lnTo>
                    <a:pt x="641" y="685"/>
                  </a:lnTo>
                  <a:close/>
                  <a:moveTo>
                    <a:pt x="353" y="688"/>
                  </a:moveTo>
                  <a:lnTo>
                    <a:pt x="352" y="689"/>
                  </a:lnTo>
                  <a:lnTo>
                    <a:pt x="353" y="689"/>
                  </a:lnTo>
                  <a:lnTo>
                    <a:pt x="355" y="688"/>
                  </a:lnTo>
                  <a:lnTo>
                    <a:pt x="353" y="688"/>
                  </a:lnTo>
                  <a:close/>
                  <a:moveTo>
                    <a:pt x="302" y="688"/>
                  </a:moveTo>
                  <a:lnTo>
                    <a:pt x="303" y="688"/>
                  </a:lnTo>
                  <a:lnTo>
                    <a:pt x="303" y="687"/>
                  </a:lnTo>
                  <a:lnTo>
                    <a:pt x="302" y="687"/>
                  </a:lnTo>
                  <a:lnTo>
                    <a:pt x="302" y="688"/>
                  </a:lnTo>
                  <a:close/>
                  <a:moveTo>
                    <a:pt x="304" y="687"/>
                  </a:moveTo>
                  <a:lnTo>
                    <a:pt x="304" y="686"/>
                  </a:lnTo>
                  <a:lnTo>
                    <a:pt x="303" y="686"/>
                  </a:lnTo>
                  <a:lnTo>
                    <a:pt x="303" y="687"/>
                  </a:lnTo>
                  <a:lnTo>
                    <a:pt x="304" y="687"/>
                  </a:lnTo>
                  <a:close/>
                  <a:moveTo>
                    <a:pt x="423" y="687"/>
                  </a:moveTo>
                  <a:lnTo>
                    <a:pt x="423" y="686"/>
                  </a:lnTo>
                  <a:lnTo>
                    <a:pt x="421" y="686"/>
                  </a:lnTo>
                  <a:lnTo>
                    <a:pt x="423" y="687"/>
                  </a:lnTo>
                  <a:close/>
                  <a:moveTo>
                    <a:pt x="608" y="685"/>
                  </a:moveTo>
                  <a:lnTo>
                    <a:pt x="607" y="685"/>
                  </a:lnTo>
                  <a:lnTo>
                    <a:pt x="608" y="686"/>
                  </a:lnTo>
                  <a:lnTo>
                    <a:pt x="609" y="686"/>
                  </a:lnTo>
                  <a:lnTo>
                    <a:pt x="610" y="685"/>
                  </a:lnTo>
                  <a:lnTo>
                    <a:pt x="609" y="685"/>
                  </a:lnTo>
                  <a:lnTo>
                    <a:pt x="608" y="685"/>
                  </a:lnTo>
                  <a:close/>
                  <a:moveTo>
                    <a:pt x="684" y="686"/>
                  </a:moveTo>
                  <a:lnTo>
                    <a:pt x="683" y="685"/>
                  </a:lnTo>
                  <a:lnTo>
                    <a:pt x="683" y="686"/>
                  </a:lnTo>
                  <a:lnTo>
                    <a:pt x="684" y="686"/>
                  </a:lnTo>
                  <a:close/>
                  <a:moveTo>
                    <a:pt x="439" y="684"/>
                  </a:moveTo>
                  <a:lnTo>
                    <a:pt x="440" y="685"/>
                  </a:lnTo>
                  <a:lnTo>
                    <a:pt x="440" y="684"/>
                  </a:lnTo>
                  <a:lnTo>
                    <a:pt x="439" y="684"/>
                  </a:lnTo>
                  <a:close/>
                  <a:moveTo>
                    <a:pt x="279" y="678"/>
                  </a:moveTo>
                  <a:lnTo>
                    <a:pt x="281" y="679"/>
                  </a:lnTo>
                  <a:lnTo>
                    <a:pt x="282" y="678"/>
                  </a:lnTo>
                  <a:lnTo>
                    <a:pt x="281" y="678"/>
                  </a:lnTo>
                  <a:lnTo>
                    <a:pt x="279" y="678"/>
                  </a:lnTo>
                  <a:close/>
                  <a:moveTo>
                    <a:pt x="277" y="677"/>
                  </a:moveTo>
                  <a:lnTo>
                    <a:pt x="278" y="678"/>
                  </a:lnTo>
                  <a:lnTo>
                    <a:pt x="278" y="677"/>
                  </a:lnTo>
                  <a:lnTo>
                    <a:pt x="277" y="676"/>
                  </a:lnTo>
                  <a:lnTo>
                    <a:pt x="277" y="677"/>
                  </a:lnTo>
                  <a:close/>
                  <a:moveTo>
                    <a:pt x="755" y="677"/>
                  </a:moveTo>
                  <a:lnTo>
                    <a:pt x="754" y="677"/>
                  </a:lnTo>
                  <a:lnTo>
                    <a:pt x="754" y="678"/>
                  </a:lnTo>
                  <a:lnTo>
                    <a:pt x="755" y="677"/>
                  </a:lnTo>
                  <a:close/>
                  <a:moveTo>
                    <a:pt x="754" y="673"/>
                  </a:moveTo>
                  <a:lnTo>
                    <a:pt x="756" y="676"/>
                  </a:lnTo>
                  <a:lnTo>
                    <a:pt x="758" y="676"/>
                  </a:lnTo>
                  <a:lnTo>
                    <a:pt x="758" y="674"/>
                  </a:lnTo>
                  <a:lnTo>
                    <a:pt x="755" y="673"/>
                  </a:lnTo>
                  <a:lnTo>
                    <a:pt x="754" y="673"/>
                  </a:lnTo>
                  <a:close/>
                  <a:moveTo>
                    <a:pt x="275" y="671"/>
                  </a:moveTo>
                  <a:lnTo>
                    <a:pt x="276" y="670"/>
                  </a:lnTo>
                  <a:lnTo>
                    <a:pt x="275" y="670"/>
                  </a:lnTo>
                  <a:lnTo>
                    <a:pt x="275" y="671"/>
                  </a:lnTo>
                  <a:close/>
                  <a:moveTo>
                    <a:pt x="247" y="669"/>
                  </a:moveTo>
                  <a:lnTo>
                    <a:pt x="248" y="670"/>
                  </a:lnTo>
                  <a:lnTo>
                    <a:pt x="248" y="669"/>
                  </a:lnTo>
                  <a:lnTo>
                    <a:pt x="247" y="669"/>
                  </a:lnTo>
                  <a:close/>
                  <a:moveTo>
                    <a:pt x="379" y="670"/>
                  </a:moveTo>
                  <a:lnTo>
                    <a:pt x="380" y="670"/>
                  </a:lnTo>
                  <a:lnTo>
                    <a:pt x="379" y="669"/>
                  </a:lnTo>
                  <a:lnTo>
                    <a:pt x="379" y="670"/>
                  </a:lnTo>
                  <a:close/>
                  <a:moveTo>
                    <a:pt x="49" y="662"/>
                  </a:moveTo>
                  <a:lnTo>
                    <a:pt x="49" y="663"/>
                  </a:lnTo>
                  <a:lnTo>
                    <a:pt x="49" y="664"/>
                  </a:lnTo>
                  <a:lnTo>
                    <a:pt x="50" y="665"/>
                  </a:lnTo>
                  <a:lnTo>
                    <a:pt x="50" y="664"/>
                  </a:lnTo>
                  <a:lnTo>
                    <a:pt x="51" y="664"/>
                  </a:lnTo>
                  <a:lnTo>
                    <a:pt x="50" y="663"/>
                  </a:lnTo>
                  <a:lnTo>
                    <a:pt x="49" y="662"/>
                  </a:lnTo>
                  <a:close/>
                  <a:moveTo>
                    <a:pt x="524" y="664"/>
                  </a:moveTo>
                  <a:lnTo>
                    <a:pt x="524" y="665"/>
                  </a:lnTo>
                  <a:lnTo>
                    <a:pt x="526" y="665"/>
                  </a:lnTo>
                  <a:lnTo>
                    <a:pt x="527" y="665"/>
                  </a:lnTo>
                  <a:lnTo>
                    <a:pt x="526" y="664"/>
                  </a:lnTo>
                  <a:lnTo>
                    <a:pt x="524" y="664"/>
                  </a:lnTo>
                  <a:close/>
                  <a:moveTo>
                    <a:pt x="406" y="664"/>
                  </a:moveTo>
                  <a:lnTo>
                    <a:pt x="407" y="664"/>
                  </a:lnTo>
                  <a:lnTo>
                    <a:pt x="408" y="664"/>
                  </a:lnTo>
                  <a:lnTo>
                    <a:pt x="408" y="663"/>
                  </a:lnTo>
                  <a:lnTo>
                    <a:pt x="408" y="662"/>
                  </a:lnTo>
                  <a:lnTo>
                    <a:pt x="407" y="661"/>
                  </a:lnTo>
                  <a:lnTo>
                    <a:pt x="406" y="661"/>
                  </a:lnTo>
                  <a:lnTo>
                    <a:pt x="406" y="662"/>
                  </a:lnTo>
                  <a:lnTo>
                    <a:pt x="407" y="663"/>
                  </a:lnTo>
                  <a:lnTo>
                    <a:pt x="406" y="664"/>
                  </a:lnTo>
                  <a:close/>
                  <a:moveTo>
                    <a:pt x="516" y="659"/>
                  </a:moveTo>
                  <a:lnTo>
                    <a:pt x="517" y="658"/>
                  </a:lnTo>
                  <a:lnTo>
                    <a:pt x="516" y="658"/>
                  </a:lnTo>
                  <a:lnTo>
                    <a:pt x="516" y="659"/>
                  </a:lnTo>
                  <a:close/>
                  <a:moveTo>
                    <a:pt x="631" y="655"/>
                  </a:moveTo>
                  <a:lnTo>
                    <a:pt x="629" y="655"/>
                  </a:lnTo>
                  <a:lnTo>
                    <a:pt x="629" y="656"/>
                  </a:lnTo>
                  <a:lnTo>
                    <a:pt x="631" y="655"/>
                  </a:lnTo>
                  <a:close/>
                  <a:moveTo>
                    <a:pt x="627" y="655"/>
                  </a:moveTo>
                  <a:lnTo>
                    <a:pt x="629" y="655"/>
                  </a:lnTo>
                  <a:lnTo>
                    <a:pt x="627" y="654"/>
                  </a:lnTo>
                  <a:lnTo>
                    <a:pt x="627" y="655"/>
                  </a:lnTo>
                  <a:close/>
                  <a:moveTo>
                    <a:pt x="55" y="653"/>
                  </a:moveTo>
                  <a:lnTo>
                    <a:pt x="54" y="652"/>
                  </a:lnTo>
                  <a:lnTo>
                    <a:pt x="53" y="652"/>
                  </a:lnTo>
                  <a:lnTo>
                    <a:pt x="53" y="653"/>
                  </a:lnTo>
                  <a:lnTo>
                    <a:pt x="54" y="653"/>
                  </a:lnTo>
                  <a:lnTo>
                    <a:pt x="55" y="653"/>
                  </a:lnTo>
                  <a:close/>
                  <a:moveTo>
                    <a:pt x="759" y="652"/>
                  </a:moveTo>
                  <a:lnTo>
                    <a:pt x="760" y="651"/>
                  </a:lnTo>
                  <a:lnTo>
                    <a:pt x="761" y="651"/>
                  </a:lnTo>
                  <a:lnTo>
                    <a:pt x="761" y="650"/>
                  </a:lnTo>
                  <a:lnTo>
                    <a:pt x="760" y="650"/>
                  </a:lnTo>
                  <a:lnTo>
                    <a:pt x="759" y="650"/>
                  </a:lnTo>
                  <a:lnTo>
                    <a:pt x="759" y="651"/>
                  </a:lnTo>
                  <a:lnTo>
                    <a:pt x="758" y="651"/>
                  </a:lnTo>
                  <a:lnTo>
                    <a:pt x="757" y="652"/>
                  </a:lnTo>
                  <a:lnTo>
                    <a:pt x="758" y="652"/>
                  </a:lnTo>
                  <a:lnTo>
                    <a:pt x="759" y="652"/>
                  </a:lnTo>
                  <a:close/>
                  <a:moveTo>
                    <a:pt x="73" y="650"/>
                  </a:moveTo>
                  <a:lnTo>
                    <a:pt x="72" y="650"/>
                  </a:lnTo>
                  <a:lnTo>
                    <a:pt x="73" y="651"/>
                  </a:lnTo>
                  <a:lnTo>
                    <a:pt x="73" y="650"/>
                  </a:lnTo>
                  <a:close/>
                  <a:moveTo>
                    <a:pt x="74" y="649"/>
                  </a:moveTo>
                  <a:lnTo>
                    <a:pt x="73" y="649"/>
                  </a:lnTo>
                  <a:lnTo>
                    <a:pt x="73" y="650"/>
                  </a:lnTo>
                  <a:lnTo>
                    <a:pt x="74" y="650"/>
                  </a:lnTo>
                  <a:lnTo>
                    <a:pt x="74" y="649"/>
                  </a:lnTo>
                  <a:close/>
                  <a:moveTo>
                    <a:pt x="252" y="651"/>
                  </a:moveTo>
                  <a:lnTo>
                    <a:pt x="250" y="650"/>
                  </a:lnTo>
                  <a:lnTo>
                    <a:pt x="250" y="651"/>
                  </a:lnTo>
                  <a:lnTo>
                    <a:pt x="252" y="651"/>
                  </a:lnTo>
                  <a:close/>
                  <a:moveTo>
                    <a:pt x="58" y="650"/>
                  </a:moveTo>
                  <a:lnTo>
                    <a:pt x="58" y="649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9"/>
                  </a:lnTo>
                  <a:lnTo>
                    <a:pt x="55" y="650"/>
                  </a:lnTo>
                  <a:lnTo>
                    <a:pt x="56" y="650"/>
                  </a:lnTo>
                  <a:lnTo>
                    <a:pt x="58" y="650"/>
                  </a:lnTo>
                  <a:close/>
                  <a:moveTo>
                    <a:pt x="69" y="647"/>
                  </a:moveTo>
                  <a:lnTo>
                    <a:pt x="66" y="647"/>
                  </a:lnTo>
                  <a:lnTo>
                    <a:pt x="69" y="648"/>
                  </a:lnTo>
                  <a:lnTo>
                    <a:pt x="70" y="647"/>
                  </a:lnTo>
                  <a:lnTo>
                    <a:pt x="69" y="647"/>
                  </a:lnTo>
                  <a:close/>
                  <a:moveTo>
                    <a:pt x="401" y="647"/>
                  </a:moveTo>
                  <a:lnTo>
                    <a:pt x="401" y="648"/>
                  </a:lnTo>
                  <a:lnTo>
                    <a:pt x="403" y="648"/>
                  </a:lnTo>
                  <a:lnTo>
                    <a:pt x="403" y="647"/>
                  </a:lnTo>
                  <a:lnTo>
                    <a:pt x="401" y="645"/>
                  </a:lnTo>
                  <a:lnTo>
                    <a:pt x="401" y="647"/>
                  </a:lnTo>
                  <a:close/>
                  <a:moveTo>
                    <a:pt x="164" y="641"/>
                  </a:moveTo>
                  <a:lnTo>
                    <a:pt x="163" y="641"/>
                  </a:lnTo>
                  <a:lnTo>
                    <a:pt x="163" y="642"/>
                  </a:lnTo>
                  <a:lnTo>
                    <a:pt x="163" y="643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4" y="641"/>
                  </a:lnTo>
                  <a:close/>
                  <a:moveTo>
                    <a:pt x="124" y="641"/>
                  </a:moveTo>
                  <a:lnTo>
                    <a:pt x="124" y="640"/>
                  </a:lnTo>
                  <a:lnTo>
                    <a:pt x="124" y="639"/>
                  </a:lnTo>
                  <a:lnTo>
                    <a:pt x="124" y="638"/>
                  </a:lnTo>
                  <a:lnTo>
                    <a:pt x="123" y="639"/>
                  </a:lnTo>
                  <a:lnTo>
                    <a:pt x="123" y="640"/>
                  </a:lnTo>
                  <a:lnTo>
                    <a:pt x="122" y="641"/>
                  </a:lnTo>
                  <a:lnTo>
                    <a:pt x="124" y="642"/>
                  </a:lnTo>
                  <a:lnTo>
                    <a:pt x="124" y="641"/>
                  </a:lnTo>
                  <a:close/>
                  <a:moveTo>
                    <a:pt x="509" y="641"/>
                  </a:moveTo>
                  <a:lnTo>
                    <a:pt x="507" y="641"/>
                  </a:lnTo>
                  <a:lnTo>
                    <a:pt x="507" y="642"/>
                  </a:lnTo>
                  <a:lnTo>
                    <a:pt x="509" y="642"/>
                  </a:lnTo>
                  <a:lnTo>
                    <a:pt x="510" y="641"/>
                  </a:lnTo>
                  <a:lnTo>
                    <a:pt x="509" y="641"/>
                  </a:lnTo>
                  <a:close/>
                  <a:moveTo>
                    <a:pt x="579" y="641"/>
                  </a:moveTo>
                  <a:lnTo>
                    <a:pt x="580" y="642"/>
                  </a:lnTo>
                  <a:lnTo>
                    <a:pt x="580" y="641"/>
                  </a:lnTo>
                  <a:lnTo>
                    <a:pt x="579" y="641"/>
                  </a:lnTo>
                  <a:close/>
                  <a:moveTo>
                    <a:pt x="452" y="640"/>
                  </a:moveTo>
                  <a:lnTo>
                    <a:pt x="451" y="640"/>
                  </a:lnTo>
                  <a:lnTo>
                    <a:pt x="452" y="641"/>
                  </a:lnTo>
                  <a:lnTo>
                    <a:pt x="452" y="640"/>
                  </a:lnTo>
                  <a:close/>
                  <a:moveTo>
                    <a:pt x="451" y="638"/>
                  </a:moveTo>
                  <a:lnTo>
                    <a:pt x="450" y="639"/>
                  </a:lnTo>
                  <a:lnTo>
                    <a:pt x="450" y="640"/>
                  </a:lnTo>
                  <a:lnTo>
                    <a:pt x="451" y="640"/>
                  </a:lnTo>
                  <a:lnTo>
                    <a:pt x="451" y="639"/>
                  </a:lnTo>
                  <a:lnTo>
                    <a:pt x="451" y="638"/>
                  </a:lnTo>
                  <a:close/>
                  <a:moveTo>
                    <a:pt x="164" y="637"/>
                  </a:moveTo>
                  <a:lnTo>
                    <a:pt x="163" y="637"/>
                  </a:lnTo>
                  <a:lnTo>
                    <a:pt x="164" y="638"/>
                  </a:lnTo>
                  <a:lnTo>
                    <a:pt x="165" y="638"/>
                  </a:lnTo>
                  <a:lnTo>
                    <a:pt x="165" y="637"/>
                  </a:lnTo>
                  <a:lnTo>
                    <a:pt x="165" y="636"/>
                  </a:lnTo>
                  <a:lnTo>
                    <a:pt x="164" y="637"/>
                  </a:lnTo>
                  <a:close/>
                  <a:moveTo>
                    <a:pt x="167" y="635"/>
                  </a:moveTo>
                  <a:lnTo>
                    <a:pt x="168" y="633"/>
                  </a:lnTo>
                  <a:lnTo>
                    <a:pt x="167" y="633"/>
                  </a:lnTo>
                  <a:lnTo>
                    <a:pt x="167" y="635"/>
                  </a:lnTo>
                  <a:close/>
                  <a:moveTo>
                    <a:pt x="165" y="633"/>
                  </a:moveTo>
                  <a:lnTo>
                    <a:pt x="165" y="632"/>
                  </a:lnTo>
                  <a:lnTo>
                    <a:pt x="164" y="632"/>
                  </a:lnTo>
                  <a:lnTo>
                    <a:pt x="164" y="633"/>
                  </a:lnTo>
                  <a:lnTo>
                    <a:pt x="165" y="633"/>
                  </a:lnTo>
                  <a:close/>
                  <a:moveTo>
                    <a:pt x="117" y="630"/>
                  </a:moveTo>
                  <a:lnTo>
                    <a:pt x="117" y="631"/>
                  </a:lnTo>
                  <a:lnTo>
                    <a:pt x="118" y="630"/>
                  </a:lnTo>
                  <a:lnTo>
                    <a:pt x="117" y="630"/>
                  </a:lnTo>
                  <a:close/>
                  <a:moveTo>
                    <a:pt x="415" y="628"/>
                  </a:moveTo>
                  <a:lnTo>
                    <a:pt x="416" y="628"/>
                  </a:lnTo>
                  <a:lnTo>
                    <a:pt x="415" y="627"/>
                  </a:lnTo>
                  <a:lnTo>
                    <a:pt x="415" y="628"/>
                  </a:lnTo>
                  <a:close/>
                  <a:moveTo>
                    <a:pt x="415" y="630"/>
                  </a:moveTo>
                  <a:lnTo>
                    <a:pt x="415" y="628"/>
                  </a:lnTo>
                  <a:lnTo>
                    <a:pt x="414" y="628"/>
                  </a:lnTo>
                  <a:lnTo>
                    <a:pt x="415" y="630"/>
                  </a:lnTo>
                  <a:close/>
                  <a:moveTo>
                    <a:pt x="546" y="627"/>
                  </a:moveTo>
                  <a:lnTo>
                    <a:pt x="545" y="627"/>
                  </a:lnTo>
                  <a:lnTo>
                    <a:pt x="546" y="628"/>
                  </a:lnTo>
                  <a:lnTo>
                    <a:pt x="547" y="628"/>
                  </a:lnTo>
                  <a:lnTo>
                    <a:pt x="547" y="627"/>
                  </a:lnTo>
                  <a:lnTo>
                    <a:pt x="546" y="627"/>
                  </a:lnTo>
                  <a:close/>
                  <a:moveTo>
                    <a:pt x="250" y="621"/>
                  </a:moveTo>
                  <a:lnTo>
                    <a:pt x="250" y="622"/>
                  </a:lnTo>
                  <a:lnTo>
                    <a:pt x="252" y="622"/>
                  </a:lnTo>
                  <a:lnTo>
                    <a:pt x="250" y="621"/>
                  </a:lnTo>
                  <a:close/>
                  <a:moveTo>
                    <a:pt x="257" y="620"/>
                  </a:moveTo>
                  <a:lnTo>
                    <a:pt x="256" y="620"/>
                  </a:lnTo>
                  <a:lnTo>
                    <a:pt x="255" y="620"/>
                  </a:lnTo>
                  <a:lnTo>
                    <a:pt x="255" y="621"/>
                  </a:lnTo>
                  <a:lnTo>
                    <a:pt x="256" y="621"/>
                  </a:lnTo>
                  <a:lnTo>
                    <a:pt x="257" y="621"/>
                  </a:lnTo>
                  <a:lnTo>
                    <a:pt x="257" y="620"/>
                  </a:lnTo>
                  <a:close/>
                  <a:moveTo>
                    <a:pt x="394" y="619"/>
                  </a:moveTo>
                  <a:lnTo>
                    <a:pt x="393" y="618"/>
                  </a:lnTo>
                  <a:lnTo>
                    <a:pt x="392" y="617"/>
                  </a:lnTo>
                  <a:lnTo>
                    <a:pt x="391" y="617"/>
                  </a:lnTo>
                  <a:lnTo>
                    <a:pt x="392" y="618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3" y="621"/>
                  </a:lnTo>
                  <a:lnTo>
                    <a:pt x="394" y="621"/>
                  </a:lnTo>
                  <a:lnTo>
                    <a:pt x="394" y="620"/>
                  </a:lnTo>
                  <a:lnTo>
                    <a:pt x="394" y="619"/>
                  </a:lnTo>
                  <a:close/>
                  <a:moveTo>
                    <a:pt x="133" y="618"/>
                  </a:moveTo>
                  <a:lnTo>
                    <a:pt x="132" y="617"/>
                  </a:lnTo>
                  <a:lnTo>
                    <a:pt x="132" y="618"/>
                  </a:lnTo>
                  <a:lnTo>
                    <a:pt x="131" y="620"/>
                  </a:lnTo>
                  <a:lnTo>
                    <a:pt x="132" y="620"/>
                  </a:lnTo>
                  <a:lnTo>
                    <a:pt x="133" y="620"/>
                  </a:lnTo>
                  <a:lnTo>
                    <a:pt x="133" y="619"/>
                  </a:lnTo>
                  <a:lnTo>
                    <a:pt x="133" y="618"/>
                  </a:lnTo>
                  <a:close/>
                  <a:moveTo>
                    <a:pt x="245" y="619"/>
                  </a:moveTo>
                  <a:lnTo>
                    <a:pt x="245" y="620"/>
                  </a:lnTo>
                  <a:lnTo>
                    <a:pt x="247" y="620"/>
                  </a:lnTo>
                  <a:lnTo>
                    <a:pt x="245" y="619"/>
                  </a:lnTo>
                  <a:close/>
                  <a:moveTo>
                    <a:pt x="421" y="619"/>
                  </a:moveTo>
                  <a:lnTo>
                    <a:pt x="420" y="619"/>
                  </a:lnTo>
                  <a:lnTo>
                    <a:pt x="421" y="620"/>
                  </a:lnTo>
                  <a:lnTo>
                    <a:pt x="421" y="619"/>
                  </a:lnTo>
                  <a:close/>
                  <a:moveTo>
                    <a:pt x="505" y="620"/>
                  </a:moveTo>
                  <a:lnTo>
                    <a:pt x="505" y="619"/>
                  </a:lnTo>
                  <a:lnTo>
                    <a:pt x="504" y="619"/>
                  </a:lnTo>
                  <a:lnTo>
                    <a:pt x="504" y="620"/>
                  </a:lnTo>
                  <a:lnTo>
                    <a:pt x="505" y="620"/>
                  </a:lnTo>
                  <a:close/>
                  <a:moveTo>
                    <a:pt x="735" y="616"/>
                  </a:moveTo>
                  <a:lnTo>
                    <a:pt x="737" y="617"/>
                  </a:lnTo>
                  <a:lnTo>
                    <a:pt x="737" y="616"/>
                  </a:lnTo>
                  <a:lnTo>
                    <a:pt x="735" y="616"/>
                  </a:lnTo>
                  <a:close/>
                  <a:moveTo>
                    <a:pt x="578" y="601"/>
                  </a:moveTo>
                  <a:lnTo>
                    <a:pt x="579" y="602"/>
                  </a:lnTo>
                  <a:lnTo>
                    <a:pt x="579" y="601"/>
                  </a:lnTo>
                  <a:lnTo>
                    <a:pt x="578" y="601"/>
                  </a:lnTo>
                  <a:close/>
                  <a:moveTo>
                    <a:pt x="380" y="595"/>
                  </a:moveTo>
                  <a:lnTo>
                    <a:pt x="380" y="594"/>
                  </a:lnTo>
                  <a:lnTo>
                    <a:pt x="379" y="594"/>
                  </a:lnTo>
                  <a:lnTo>
                    <a:pt x="379" y="595"/>
                  </a:lnTo>
                  <a:lnTo>
                    <a:pt x="380" y="595"/>
                  </a:lnTo>
                  <a:close/>
                  <a:moveTo>
                    <a:pt x="707" y="587"/>
                  </a:moveTo>
                  <a:lnTo>
                    <a:pt x="706" y="586"/>
                  </a:lnTo>
                  <a:lnTo>
                    <a:pt x="706" y="585"/>
                  </a:lnTo>
                  <a:lnTo>
                    <a:pt x="703" y="585"/>
                  </a:lnTo>
                  <a:lnTo>
                    <a:pt x="703" y="586"/>
                  </a:lnTo>
                  <a:lnTo>
                    <a:pt x="702" y="587"/>
                  </a:lnTo>
                  <a:lnTo>
                    <a:pt x="703" y="589"/>
                  </a:lnTo>
                  <a:lnTo>
                    <a:pt x="706" y="590"/>
                  </a:lnTo>
                  <a:lnTo>
                    <a:pt x="706" y="589"/>
                  </a:lnTo>
                  <a:lnTo>
                    <a:pt x="707" y="587"/>
                  </a:lnTo>
                  <a:close/>
                  <a:moveTo>
                    <a:pt x="336" y="568"/>
                  </a:moveTo>
                  <a:lnTo>
                    <a:pt x="336" y="570"/>
                  </a:lnTo>
                  <a:lnTo>
                    <a:pt x="337" y="568"/>
                  </a:lnTo>
                  <a:lnTo>
                    <a:pt x="336" y="568"/>
                  </a:lnTo>
                  <a:close/>
                  <a:moveTo>
                    <a:pt x="343" y="563"/>
                  </a:moveTo>
                  <a:lnTo>
                    <a:pt x="343" y="564"/>
                  </a:lnTo>
                  <a:lnTo>
                    <a:pt x="344" y="564"/>
                  </a:lnTo>
                  <a:lnTo>
                    <a:pt x="344" y="563"/>
                  </a:lnTo>
                  <a:lnTo>
                    <a:pt x="343" y="563"/>
                  </a:lnTo>
                  <a:close/>
                  <a:moveTo>
                    <a:pt x="528" y="560"/>
                  </a:moveTo>
                  <a:lnTo>
                    <a:pt x="529" y="560"/>
                  </a:lnTo>
                  <a:lnTo>
                    <a:pt x="529" y="559"/>
                  </a:lnTo>
                  <a:lnTo>
                    <a:pt x="528" y="560"/>
                  </a:lnTo>
                  <a:close/>
                  <a:moveTo>
                    <a:pt x="321" y="557"/>
                  </a:moveTo>
                  <a:lnTo>
                    <a:pt x="320" y="556"/>
                  </a:lnTo>
                  <a:lnTo>
                    <a:pt x="318" y="555"/>
                  </a:lnTo>
                  <a:lnTo>
                    <a:pt x="317" y="555"/>
                  </a:lnTo>
                  <a:lnTo>
                    <a:pt x="317" y="556"/>
                  </a:lnTo>
                  <a:lnTo>
                    <a:pt x="320" y="557"/>
                  </a:lnTo>
                  <a:lnTo>
                    <a:pt x="321" y="557"/>
                  </a:lnTo>
                  <a:close/>
                  <a:moveTo>
                    <a:pt x="315" y="552"/>
                  </a:moveTo>
                  <a:lnTo>
                    <a:pt x="314" y="552"/>
                  </a:lnTo>
                  <a:lnTo>
                    <a:pt x="315" y="555"/>
                  </a:lnTo>
                  <a:lnTo>
                    <a:pt x="315" y="552"/>
                  </a:lnTo>
                  <a:close/>
                  <a:moveTo>
                    <a:pt x="317" y="552"/>
                  </a:moveTo>
                  <a:lnTo>
                    <a:pt x="317" y="551"/>
                  </a:lnTo>
                  <a:lnTo>
                    <a:pt x="316" y="551"/>
                  </a:lnTo>
                  <a:lnTo>
                    <a:pt x="317" y="552"/>
                  </a:lnTo>
                  <a:close/>
                  <a:moveTo>
                    <a:pt x="369" y="548"/>
                  </a:moveTo>
                  <a:lnTo>
                    <a:pt x="368" y="548"/>
                  </a:lnTo>
                  <a:lnTo>
                    <a:pt x="368" y="549"/>
                  </a:lnTo>
                  <a:lnTo>
                    <a:pt x="369" y="548"/>
                  </a:lnTo>
                  <a:close/>
                  <a:moveTo>
                    <a:pt x="164" y="544"/>
                  </a:moveTo>
                  <a:lnTo>
                    <a:pt x="164" y="545"/>
                  </a:lnTo>
                  <a:lnTo>
                    <a:pt x="165" y="545"/>
                  </a:lnTo>
                  <a:lnTo>
                    <a:pt x="165" y="544"/>
                  </a:lnTo>
                  <a:lnTo>
                    <a:pt x="164" y="544"/>
                  </a:lnTo>
                  <a:close/>
                  <a:moveTo>
                    <a:pt x="370" y="545"/>
                  </a:moveTo>
                  <a:lnTo>
                    <a:pt x="369" y="544"/>
                  </a:lnTo>
                  <a:lnTo>
                    <a:pt x="369" y="545"/>
                  </a:lnTo>
                  <a:lnTo>
                    <a:pt x="370" y="545"/>
                  </a:lnTo>
                  <a:close/>
                  <a:moveTo>
                    <a:pt x="421" y="542"/>
                  </a:moveTo>
                  <a:lnTo>
                    <a:pt x="421" y="541"/>
                  </a:lnTo>
                  <a:lnTo>
                    <a:pt x="420" y="541"/>
                  </a:lnTo>
                  <a:lnTo>
                    <a:pt x="419" y="542"/>
                  </a:lnTo>
                  <a:lnTo>
                    <a:pt x="420" y="544"/>
                  </a:lnTo>
                  <a:lnTo>
                    <a:pt x="420" y="542"/>
                  </a:lnTo>
                  <a:lnTo>
                    <a:pt x="421" y="542"/>
                  </a:lnTo>
                  <a:close/>
                  <a:moveTo>
                    <a:pt x="419" y="537"/>
                  </a:moveTo>
                  <a:lnTo>
                    <a:pt x="420" y="539"/>
                  </a:lnTo>
                  <a:lnTo>
                    <a:pt x="420" y="537"/>
                  </a:lnTo>
                  <a:lnTo>
                    <a:pt x="419" y="537"/>
                  </a:lnTo>
                  <a:close/>
                  <a:moveTo>
                    <a:pt x="419" y="541"/>
                  </a:moveTo>
                  <a:lnTo>
                    <a:pt x="420" y="541"/>
                  </a:lnTo>
                  <a:lnTo>
                    <a:pt x="419" y="540"/>
                  </a:lnTo>
                  <a:lnTo>
                    <a:pt x="419" y="541"/>
                  </a:lnTo>
                  <a:close/>
                  <a:moveTo>
                    <a:pt x="419" y="539"/>
                  </a:moveTo>
                  <a:lnTo>
                    <a:pt x="419" y="540"/>
                  </a:lnTo>
                  <a:lnTo>
                    <a:pt x="420" y="539"/>
                  </a:lnTo>
                  <a:lnTo>
                    <a:pt x="419" y="539"/>
                  </a:lnTo>
                  <a:close/>
                  <a:moveTo>
                    <a:pt x="419" y="536"/>
                  </a:moveTo>
                  <a:lnTo>
                    <a:pt x="419" y="535"/>
                  </a:lnTo>
                  <a:lnTo>
                    <a:pt x="418" y="536"/>
                  </a:lnTo>
                  <a:lnTo>
                    <a:pt x="419" y="536"/>
                  </a:lnTo>
                  <a:close/>
                  <a:moveTo>
                    <a:pt x="435" y="511"/>
                  </a:moveTo>
                  <a:lnTo>
                    <a:pt x="436" y="510"/>
                  </a:lnTo>
                  <a:lnTo>
                    <a:pt x="434" y="510"/>
                  </a:lnTo>
                  <a:lnTo>
                    <a:pt x="435" y="511"/>
                  </a:lnTo>
                  <a:close/>
                  <a:moveTo>
                    <a:pt x="222" y="494"/>
                  </a:moveTo>
                  <a:lnTo>
                    <a:pt x="221" y="494"/>
                  </a:lnTo>
                  <a:lnTo>
                    <a:pt x="222" y="495"/>
                  </a:lnTo>
                  <a:lnTo>
                    <a:pt x="222" y="494"/>
                  </a:lnTo>
                  <a:close/>
                  <a:moveTo>
                    <a:pt x="470" y="479"/>
                  </a:moveTo>
                  <a:lnTo>
                    <a:pt x="469" y="479"/>
                  </a:lnTo>
                  <a:lnTo>
                    <a:pt x="467" y="480"/>
                  </a:lnTo>
                  <a:lnTo>
                    <a:pt x="466" y="481"/>
                  </a:lnTo>
                  <a:lnTo>
                    <a:pt x="467" y="482"/>
                  </a:lnTo>
                  <a:lnTo>
                    <a:pt x="469" y="483"/>
                  </a:lnTo>
                  <a:lnTo>
                    <a:pt x="472" y="484"/>
                  </a:lnTo>
                  <a:lnTo>
                    <a:pt x="473" y="483"/>
                  </a:lnTo>
                  <a:lnTo>
                    <a:pt x="473" y="482"/>
                  </a:lnTo>
                  <a:lnTo>
                    <a:pt x="472" y="481"/>
                  </a:lnTo>
                  <a:lnTo>
                    <a:pt x="471" y="480"/>
                  </a:lnTo>
                  <a:lnTo>
                    <a:pt x="471" y="479"/>
                  </a:lnTo>
                  <a:lnTo>
                    <a:pt x="470" y="479"/>
                  </a:lnTo>
                  <a:close/>
                  <a:moveTo>
                    <a:pt x="470" y="473"/>
                  </a:moveTo>
                  <a:lnTo>
                    <a:pt x="470" y="475"/>
                  </a:lnTo>
                  <a:lnTo>
                    <a:pt x="471" y="475"/>
                  </a:lnTo>
                  <a:lnTo>
                    <a:pt x="471" y="473"/>
                  </a:lnTo>
                  <a:lnTo>
                    <a:pt x="472" y="472"/>
                  </a:lnTo>
                  <a:lnTo>
                    <a:pt x="471" y="472"/>
                  </a:lnTo>
                  <a:lnTo>
                    <a:pt x="470" y="473"/>
                  </a:lnTo>
                  <a:close/>
                  <a:moveTo>
                    <a:pt x="627" y="469"/>
                  </a:moveTo>
                  <a:lnTo>
                    <a:pt x="629" y="468"/>
                  </a:lnTo>
                  <a:lnTo>
                    <a:pt x="627" y="468"/>
                  </a:lnTo>
                  <a:lnTo>
                    <a:pt x="627" y="469"/>
                  </a:lnTo>
                  <a:close/>
                  <a:moveTo>
                    <a:pt x="415" y="450"/>
                  </a:moveTo>
                  <a:lnTo>
                    <a:pt x="416" y="450"/>
                  </a:lnTo>
                  <a:lnTo>
                    <a:pt x="416" y="449"/>
                  </a:lnTo>
                  <a:lnTo>
                    <a:pt x="415" y="450"/>
                  </a:lnTo>
                  <a:close/>
                  <a:moveTo>
                    <a:pt x="457" y="450"/>
                  </a:moveTo>
                  <a:lnTo>
                    <a:pt x="457" y="449"/>
                  </a:lnTo>
                  <a:lnTo>
                    <a:pt x="455" y="450"/>
                  </a:lnTo>
                  <a:lnTo>
                    <a:pt x="457" y="450"/>
                  </a:lnTo>
                  <a:close/>
                  <a:moveTo>
                    <a:pt x="446" y="445"/>
                  </a:moveTo>
                  <a:lnTo>
                    <a:pt x="447" y="445"/>
                  </a:lnTo>
                  <a:lnTo>
                    <a:pt x="447" y="444"/>
                  </a:lnTo>
                  <a:lnTo>
                    <a:pt x="447" y="443"/>
                  </a:lnTo>
                  <a:lnTo>
                    <a:pt x="446" y="443"/>
                  </a:lnTo>
                  <a:lnTo>
                    <a:pt x="446" y="444"/>
                  </a:lnTo>
                  <a:lnTo>
                    <a:pt x="446" y="445"/>
                  </a:lnTo>
                  <a:close/>
                  <a:moveTo>
                    <a:pt x="532" y="441"/>
                  </a:moveTo>
                  <a:lnTo>
                    <a:pt x="531" y="441"/>
                  </a:lnTo>
                  <a:lnTo>
                    <a:pt x="531" y="442"/>
                  </a:lnTo>
                  <a:lnTo>
                    <a:pt x="532" y="441"/>
                  </a:lnTo>
                  <a:close/>
                  <a:moveTo>
                    <a:pt x="207" y="427"/>
                  </a:moveTo>
                  <a:lnTo>
                    <a:pt x="207" y="429"/>
                  </a:lnTo>
                  <a:lnTo>
                    <a:pt x="207" y="430"/>
                  </a:lnTo>
                  <a:lnTo>
                    <a:pt x="207" y="431"/>
                  </a:lnTo>
                  <a:lnTo>
                    <a:pt x="206" y="431"/>
                  </a:lnTo>
                  <a:lnTo>
                    <a:pt x="203" y="433"/>
                  </a:lnTo>
                  <a:lnTo>
                    <a:pt x="203" y="434"/>
                  </a:lnTo>
                  <a:lnTo>
                    <a:pt x="206" y="435"/>
                  </a:lnTo>
                  <a:lnTo>
                    <a:pt x="207" y="434"/>
                  </a:lnTo>
                  <a:lnTo>
                    <a:pt x="208" y="431"/>
                  </a:lnTo>
                  <a:lnTo>
                    <a:pt x="208" y="430"/>
                  </a:lnTo>
                  <a:lnTo>
                    <a:pt x="208" y="429"/>
                  </a:lnTo>
                  <a:lnTo>
                    <a:pt x="208" y="427"/>
                  </a:lnTo>
                  <a:lnTo>
                    <a:pt x="208" y="426"/>
                  </a:lnTo>
                  <a:lnTo>
                    <a:pt x="208" y="425"/>
                  </a:lnTo>
                  <a:lnTo>
                    <a:pt x="207" y="426"/>
                  </a:lnTo>
                  <a:lnTo>
                    <a:pt x="207" y="427"/>
                  </a:lnTo>
                  <a:close/>
                  <a:moveTo>
                    <a:pt x="397" y="424"/>
                  </a:moveTo>
                  <a:lnTo>
                    <a:pt x="395" y="425"/>
                  </a:lnTo>
                  <a:lnTo>
                    <a:pt x="392" y="426"/>
                  </a:lnTo>
                  <a:lnTo>
                    <a:pt x="392" y="427"/>
                  </a:lnTo>
                  <a:lnTo>
                    <a:pt x="392" y="429"/>
                  </a:lnTo>
                  <a:lnTo>
                    <a:pt x="392" y="430"/>
                  </a:lnTo>
                  <a:lnTo>
                    <a:pt x="391" y="430"/>
                  </a:lnTo>
                  <a:lnTo>
                    <a:pt x="390" y="431"/>
                  </a:lnTo>
                  <a:lnTo>
                    <a:pt x="389" y="433"/>
                  </a:lnTo>
                  <a:lnTo>
                    <a:pt x="390" y="434"/>
                  </a:lnTo>
                  <a:lnTo>
                    <a:pt x="394" y="434"/>
                  </a:lnTo>
                  <a:lnTo>
                    <a:pt x="394" y="433"/>
                  </a:lnTo>
                  <a:lnTo>
                    <a:pt x="395" y="433"/>
                  </a:lnTo>
                  <a:lnTo>
                    <a:pt x="396" y="433"/>
                  </a:lnTo>
                  <a:lnTo>
                    <a:pt x="397" y="431"/>
                  </a:lnTo>
                  <a:lnTo>
                    <a:pt x="397" y="430"/>
                  </a:lnTo>
                  <a:lnTo>
                    <a:pt x="398" y="429"/>
                  </a:lnTo>
                  <a:lnTo>
                    <a:pt x="398" y="427"/>
                  </a:lnTo>
                  <a:lnTo>
                    <a:pt x="403" y="426"/>
                  </a:lnTo>
                  <a:lnTo>
                    <a:pt x="404" y="425"/>
                  </a:lnTo>
                  <a:lnTo>
                    <a:pt x="403" y="424"/>
                  </a:lnTo>
                  <a:lnTo>
                    <a:pt x="401" y="423"/>
                  </a:lnTo>
                  <a:lnTo>
                    <a:pt x="398" y="424"/>
                  </a:lnTo>
                  <a:lnTo>
                    <a:pt x="397" y="424"/>
                  </a:lnTo>
                  <a:close/>
                  <a:moveTo>
                    <a:pt x="637" y="430"/>
                  </a:moveTo>
                  <a:lnTo>
                    <a:pt x="636" y="430"/>
                  </a:lnTo>
                  <a:lnTo>
                    <a:pt x="636" y="431"/>
                  </a:lnTo>
                  <a:lnTo>
                    <a:pt x="637" y="430"/>
                  </a:lnTo>
                  <a:close/>
                  <a:moveTo>
                    <a:pt x="641" y="430"/>
                  </a:moveTo>
                  <a:lnTo>
                    <a:pt x="641" y="429"/>
                  </a:lnTo>
                  <a:lnTo>
                    <a:pt x="640" y="429"/>
                  </a:lnTo>
                  <a:lnTo>
                    <a:pt x="641" y="430"/>
                  </a:lnTo>
                  <a:close/>
                  <a:moveTo>
                    <a:pt x="642" y="430"/>
                  </a:moveTo>
                  <a:lnTo>
                    <a:pt x="642" y="429"/>
                  </a:lnTo>
                  <a:lnTo>
                    <a:pt x="641" y="427"/>
                  </a:lnTo>
                  <a:lnTo>
                    <a:pt x="641" y="429"/>
                  </a:lnTo>
                  <a:lnTo>
                    <a:pt x="642" y="430"/>
                  </a:lnTo>
                  <a:close/>
                  <a:moveTo>
                    <a:pt x="322" y="414"/>
                  </a:moveTo>
                  <a:lnTo>
                    <a:pt x="322" y="413"/>
                  </a:lnTo>
                  <a:lnTo>
                    <a:pt x="321" y="413"/>
                  </a:lnTo>
                  <a:lnTo>
                    <a:pt x="321" y="414"/>
                  </a:lnTo>
                  <a:lnTo>
                    <a:pt x="322" y="414"/>
                  </a:lnTo>
                  <a:close/>
                  <a:moveTo>
                    <a:pt x="421" y="410"/>
                  </a:moveTo>
                  <a:lnTo>
                    <a:pt x="423" y="410"/>
                  </a:lnTo>
                  <a:lnTo>
                    <a:pt x="423" y="409"/>
                  </a:lnTo>
                  <a:lnTo>
                    <a:pt x="421" y="410"/>
                  </a:lnTo>
                  <a:close/>
                  <a:moveTo>
                    <a:pt x="532" y="403"/>
                  </a:moveTo>
                  <a:lnTo>
                    <a:pt x="531" y="403"/>
                  </a:lnTo>
                  <a:lnTo>
                    <a:pt x="531" y="404"/>
                  </a:lnTo>
                  <a:lnTo>
                    <a:pt x="533" y="404"/>
                  </a:lnTo>
                  <a:lnTo>
                    <a:pt x="532" y="403"/>
                  </a:lnTo>
                  <a:close/>
                  <a:moveTo>
                    <a:pt x="431" y="400"/>
                  </a:moveTo>
                  <a:lnTo>
                    <a:pt x="431" y="401"/>
                  </a:lnTo>
                  <a:lnTo>
                    <a:pt x="434" y="401"/>
                  </a:lnTo>
                  <a:lnTo>
                    <a:pt x="431" y="400"/>
                  </a:lnTo>
                  <a:close/>
                  <a:moveTo>
                    <a:pt x="229" y="400"/>
                  </a:moveTo>
                  <a:lnTo>
                    <a:pt x="230" y="399"/>
                  </a:lnTo>
                  <a:lnTo>
                    <a:pt x="229" y="399"/>
                  </a:lnTo>
                  <a:lnTo>
                    <a:pt x="229" y="400"/>
                  </a:lnTo>
                  <a:close/>
                  <a:moveTo>
                    <a:pt x="413" y="391"/>
                  </a:moveTo>
                  <a:lnTo>
                    <a:pt x="413" y="392"/>
                  </a:lnTo>
                  <a:lnTo>
                    <a:pt x="413" y="393"/>
                  </a:lnTo>
                  <a:lnTo>
                    <a:pt x="412" y="393"/>
                  </a:lnTo>
                  <a:lnTo>
                    <a:pt x="412" y="395"/>
                  </a:lnTo>
                  <a:lnTo>
                    <a:pt x="410" y="395"/>
                  </a:lnTo>
                  <a:lnTo>
                    <a:pt x="409" y="395"/>
                  </a:lnTo>
                  <a:lnTo>
                    <a:pt x="408" y="396"/>
                  </a:lnTo>
                  <a:lnTo>
                    <a:pt x="407" y="397"/>
                  </a:lnTo>
                  <a:lnTo>
                    <a:pt x="406" y="397"/>
                  </a:lnTo>
                  <a:lnTo>
                    <a:pt x="409" y="398"/>
                  </a:lnTo>
                  <a:lnTo>
                    <a:pt x="412" y="398"/>
                  </a:lnTo>
                  <a:lnTo>
                    <a:pt x="416" y="395"/>
                  </a:lnTo>
                  <a:lnTo>
                    <a:pt x="420" y="391"/>
                  </a:lnTo>
                  <a:lnTo>
                    <a:pt x="421" y="391"/>
                  </a:lnTo>
                  <a:lnTo>
                    <a:pt x="418" y="390"/>
                  </a:lnTo>
                  <a:lnTo>
                    <a:pt x="414" y="391"/>
                  </a:lnTo>
                  <a:lnTo>
                    <a:pt x="413" y="391"/>
                  </a:lnTo>
                  <a:close/>
                  <a:moveTo>
                    <a:pt x="442" y="397"/>
                  </a:moveTo>
                  <a:lnTo>
                    <a:pt x="441" y="397"/>
                  </a:lnTo>
                  <a:lnTo>
                    <a:pt x="441" y="398"/>
                  </a:lnTo>
                  <a:lnTo>
                    <a:pt x="442" y="397"/>
                  </a:lnTo>
                  <a:close/>
                  <a:moveTo>
                    <a:pt x="436" y="395"/>
                  </a:moveTo>
                  <a:lnTo>
                    <a:pt x="437" y="395"/>
                  </a:lnTo>
                  <a:lnTo>
                    <a:pt x="438" y="395"/>
                  </a:lnTo>
                  <a:lnTo>
                    <a:pt x="439" y="393"/>
                  </a:lnTo>
                  <a:lnTo>
                    <a:pt x="436" y="393"/>
                  </a:lnTo>
                  <a:lnTo>
                    <a:pt x="436" y="395"/>
                  </a:lnTo>
                  <a:close/>
                  <a:moveTo>
                    <a:pt x="542" y="374"/>
                  </a:moveTo>
                  <a:lnTo>
                    <a:pt x="543" y="375"/>
                  </a:lnTo>
                  <a:lnTo>
                    <a:pt x="544" y="374"/>
                  </a:lnTo>
                  <a:lnTo>
                    <a:pt x="543" y="374"/>
                  </a:lnTo>
                  <a:lnTo>
                    <a:pt x="542" y="374"/>
                  </a:lnTo>
                  <a:close/>
                  <a:moveTo>
                    <a:pt x="246" y="363"/>
                  </a:moveTo>
                  <a:lnTo>
                    <a:pt x="247" y="363"/>
                  </a:lnTo>
                  <a:lnTo>
                    <a:pt x="246" y="362"/>
                  </a:lnTo>
                  <a:lnTo>
                    <a:pt x="246" y="363"/>
                  </a:lnTo>
                  <a:close/>
                  <a:moveTo>
                    <a:pt x="272" y="343"/>
                  </a:moveTo>
                  <a:lnTo>
                    <a:pt x="273" y="343"/>
                  </a:lnTo>
                  <a:lnTo>
                    <a:pt x="272" y="342"/>
                  </a:lnTo>
                  <a:lnTo>
                    <a:pt x="272" y="343"/>
                  </a:lnTo>
                  <a:close/>
                  <a:moveTo>
                    <a:pt x="654" y="342"/>
                  </a:moveTo>
                  <a:lnTo>
                    <a:pt x="655" y="342"/>
                  </a:lnTo>
                  <a:lnTo>
                    <a:pt x="655" y="340"/>
                  </a:lnTo>
                  <a:lnTo>
                    <a:pt x="655" y="339"/>
                  </a:lnTo>
                  <a:lnTo>
                    <a:pt x="655" y="338"/>
                  </a:lnTo>
                  <a:lnTo>
                    <a:pt x="655" y="336"/>
                  </a:lnTo>
                  <a:lnTo>
                    <a:pt x="653" y="338"/>
                  </a:lnTo>
                  <a:lnTo>
                    <a:pt x="652" y="339"/>
                  </a:lnTo>
                  <a:lnTo>
                    <a:pt x="652" y="340"/>
                  </a:lnTo>
                  <a:lnTo>
                    <a:pt x="653" y="342"/>
                  </a:lnTo>
                  <a:lnTo>
                    <a:pt x="654" y="342"/>
                  </a:lnTo>
                  <a:close/>
                  <a:moveTo>
                    <a:pt x="580" y="336"/>
                  </a:moveTo>
                  <a:lnTo>
                    <a:pt x="580" y="335"/>
                  </a:lnTo>
                  <a:lnTo>
                    <a:pt x="579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6"/>
                  </a:lnTo>
                  <a:lnTo>
                    <a:pt x="576" y="336"/>
                  </a:lnTo>
                  <a:lnTo>
                    <a:pt x="575" y="338"/>
                  </a:lnTo>
                  <a:lnTo>
                    <a:pt x="575" y="339"/>
                  </a:lnTo>
                  <a:lnTo>
                    <a:pt x="575" y="340"/>
                  </a:lnTo>
                  <a:lnTo>
                    <a:pt x="576" y="340"/>
                  </a:lnTo>
                  <a:lnTo>
                    <a:pt x="577" y="339"/>
                  </a:lnTo>
                  <a:lnTo>
                    <a:pt x="578" y="339"/>
                  </a:lnTo>
                  <a:lnTo>
                    <a:pt x="579" y="339"/>
                  </a:lnTo>
                  <a:lnTo>
                    <a:pt x="579" y="338"/>
                  </a:lnTo>
                  <a:lnTo>
                    <a:pt x="580" y="336"/>
                  </a:lnTo>
                  <a:close/>
                  <a:moveTo>
                    <a:pt x="460" y="338"/>
                  </a:moveTo>
                  <a:lnTo>
                    <a:pt x="459" y="338"/>
                  </a:lnTo>
                  <a:lnTo>
                    <a:pt x="459" y="339"/>
                  </a:lnTo>
                  <a:lnTo>
                    <a:pt x="460" y="338"/>
                  </a:lnTo>
                  <a:close/>
                  <a:moveTo>
                    <a:pt x="444" y="320"/>
                  </a:moveTo>
                  <a:lnTo>
                    <a:pt x="446" y="320"/>
                  </a:lnTo>
                  <a:lnTo>
                    <a:pt x="446" y="319"/>
                  </a:lnTo>
                  <a:lnTo>
                    <a:pt x="444" y="319"/>
                  </a:lnTo>
                  <a:lnTo>
                    <a:pt x="444" y="320"/>
                  </a:lnTo>
                  <a:close/>
                  <a:moveTo>
                    <a:pt x="545" y="318"/>
                  </a:moveTo>
                  <a:lnTo>
                    <a:pt x="545" y="317"/>
                  </a:lnTo>
                  <a:lnTo>
                    <a:pt x="546" y="316"/>
                  </a:lnTo>
                  <a:lnTo>
                    <a:pt x="546" y="315"/>
                  </a:lnTo>
                  <a:lnTo>
                    <a:pt x="546" y="313"/>
                  </a:lnTo>
                  <a:lnTo>
                    <a:pt x="546" y="312"/>
                  </a:lnTo>
                  <a:lnTo>
                    <a:pt x="546" y="310"/>
                  </a:lnTo>
                  <a:lnTo>
                    <a:pt x="547" y="309"/>
                  </a:lnTo>
                  <a:lnTo>
                    <a:pt x="547" y="308"/>
                  </a:lnTo>
                  <a:lnTo>
                    <a:pt x="547" y="307"/>
                  </a:lnTo>
                  <a:lnTo>
                    <a:pt x="546" y="307"/>
                  </a:lnTo>
                  <a:lnTo>
                    <a:pt x="546" y="308"/>
                  </a:lnTo>
                  <a:lnTo>
                    <a:pt x="545" y="308"/>
                  </a:lnTo>
                  <a:lnTo>
                    <a:pt x="545" y="309"/>
                  </a:lnTo>
                  <a:lnTo>
                    <a:pt x="545" y="310"/>
                  </a:lnTo>
                  <a:lnTo>
                    <a:pt x="545" y="312"/>
                  </a:lnTo>
                  <a:lnTo>
                    <a:pt x="545" y="313"/>
                  </a:lnTo>
                  <a:lnTo>
                    <a:pt x="544" y="315"/>
                  </a:lnTo>
                  <a:lnTo>
                    <a:pt x="544" y="316"/>
                  </a:lnTo>
                  <a:lnTo>
                    <a:pt x="544" y="317"/>
                  </a:lnTo>
                  <a:lnTo>
                    <a:pt x="544" y="318"/>
                  </a:lnTo>
                  <a:lnTo>
                    <a:pt x="544" y="319"/>
                  </a:lnTo>
                  <a:lnTo>
                    <a:pt x="545" y="319"/>
                  </a:lnTo>
                  <a:lnTo>
                    <a:pt x="545" y="318"/>
                  </a:lnTo>
                  <a:close/>
                  <a:moveTo>
                    <a:pt x="500" y="304"/>
                  </a:moveTo>
                  <a:lnTo>
                    <a:pt x="500" y="305"/>
                  </a:lnTo>
                  <a:lnTo>
                    <a:pt x="501" y="305"/>
                  </a:lnTo>
                  <a:lnTo>
                    <a:pt x="501" y="304"/>
                  </a:lnTo>
                  <a:lnTo>
                    <a:pt x="500" y="304"/>
                  </a:lnTo>
                  <a:close/>
                  <a:moveTo>
                    <a:pt x="691" y="295"/>
                  </a:moveTo>
                  <a:lnTo>
                    <a:pt x="691" y="294"/>
                  </a:lnTo>
                  <a:lnTo>
                    <a:pt x="691" y="293"/>
                  </a:lnTo>
                  <a:lnTo>
                    <a:pt x="689" y="292"/>
                  </a:lnTo>
                  <a:lnTo>
                    <a:pt x="687" y="290"/>
                  </a:lnTo>
                  <a:lnTo>
                    <a:pt x="686" y="290"/>
                  </a:lnTo>
                  <a:lnTo>
                    <a:pt x="686" y="292"/>
                  </a:lnTo>
                  <a:lnTo>
                    <a:pt x="686" y="293"/>
                  </a:lnTo>
                  <a:lnTo>
                    <a:pt x="686" y="294"/>
                  </a:lnTo>
                  <a:lnTo>
                    <a:pt x="689" y="297"/>
                  </a:lnTo>
                  <a:lnTo>
                    <a:pt x="691" y="295"/>
                  </a:lnTo>
                  <a:close/>
                  <a:moveTo>
                    <a:pt x="638" y="160"/>
                  </a:moveTo>
                  <a:lnTo>
                    <a:pt x="638" y="161"/>
                  </a:lnTo>
                  <a:lnTo>
                    <a:pt x="640" y="161"/>
                  </a:lnTo>
                  <a:lnTo>
                    <a:pt x="638" y="16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0" name="Freeform 31">
              <a:extLst>
                <a:ext uri="{FF2B5EF4-FFF2-40B4-BE49-F238E27FC236}">
                  <a16:creationId xmlns:a16="http://schemas.microsoft.com/office/drawing/2014/main" id="{A914B06A-7B08-2455-B912-4D5B0FD8DA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2963" y="3178175"/>
              <a:ext cx="522288" cy="327025"/>
            </a:xfrm>
            <a:custGeom>
              <a:avLst/>
              <a:gdLst>
                <a:gd name="T0" fmla="*/ 213 w 329"/>
                <a:gd name="T1" fmla="*/ 121 h 206"/>
                <a:gd name="T2" fmla="*/ 217 w 329"/>
                <a:gd name="T3" fmla="*/ 132 h 206"/>
                <a:gd name="T4" fmla="*/ 232 w 329"/>
                <a:gd name="T5" fmla="*/ 158 h 206"/>
                <a:gd name="T6" fmla="*/ 249 w 329"/>
                <a:gd name="T7" fmla="*/ 167 h 206"/>
                <a:gd name="T8" fmla="*/ 266 w 329"/>
                <a:gd name="T9" fmla="*/ 163 h 206"/>
                <a:gd name="T10" fmla="*/ 279 w 329"/>
                <a:gd name="T11" fmla="*/ 164 h 206"/>
                <a:gd name="T12" fmla="*/ 288 w 329"/>
                <a:gd name="T13" fmla="*/ 147 h 206"/>
                <a:gd name="T14" fmla="*/ 307 w 329"/>
                <a:gd name="T15" fmla="*/ 132 h 206"/>
                <a:gd name="T16" fmla="*/ 323 w 329"/>
                <a:gd name="T17" fmla="*/ 132 h 206"/>
                <a:gd name="T18" fmla="*/ 322 w 329"/>
                <a:gd name="T19" fmla="*/ 145 h 206"/>
                <a:gd name="T20" fmla="*/ 319 w 329"/>
                <a:gd name="T21" fmla="*/ 154 h 206"/>
                <a:gd name="T22" fmla="*/ 314 w 329"/>
                <a:gd name="T23" fmla="*/ 160 h 206"/>
                <a:gd name="T24" fmla="*/ 302 w 329"/>
                <a:gd name="T25" fmla="*/ 171 h 206"/>
                <a:gd name="T26" fmla="*/ 288 w 329"/>
                <a:gd name="T27" fmla="*/ 191 h 206"/>
                <a:gd name="T28" fmla="*/ 265 w 329"/>
                <a:gd name="T29" fmla="*/ 200 h 206"/>
                <a:gd name="T30" fmla="*/ 249 w 329"/>
                <a:gd name="T31" fmla="*/ 190 h 206"/>
                <a:gd name="T32" fmla="*/ 237 w 329"/>
                <a:gd name="T33" fmla="*/ 192 h 206"/>
                <a:gd name="T34" fmla="*/ 209 w 329"/>
                <a:gd name="T35" fmla="*/ 189 h 206"/>
                <a:gd name="T36" fmla="*/ 185 w 329"/>
                <a:gd name="T37" fmla="*/ 179 h 206"/>
                <a:gd name="T38" fmla="*/ 160 w 329"/>
                <a:gd name="T39" fmla="*/ 167 h 206"/>
                <a:gd name="T40" fmla="*/ 137 w 329"/>
                <a:gd name="T41" fmla="*/ 152 h 206"/>
                <a:gd name="T42" fmla="*/ 135 w 329"/>
                <a:gd name="T43" fmla="*/ 130 h 206"/>
                <a:gd name="T44" fmla="*/ 118 w 329"/>
                <a:gd name="T45" fmla="*/ 103 h 206"/>
                <a:gd name="T46" fmla="*/ 106 w 329"/>
                <a:gd name="T47" fmla="*/ 94 h 206"/>
                <a:gd name="T48" fmla="*/ 100 w 329"/>
                <a:gd name="T49" fmla="*/ 86 h 206"/>
                <a:gd name="T50" fmla="*/ 94 w 329"/>
                <a:gd name="T51" fmla="*/ 83 h 206"/>
                <a:gd name="T52" fmla="*/ 92 w 329"/>
                <a:gd name="T53" fmla="*/ 73 h 206"/>
                <a:gd name="T54" fmla="*/ 81 w 329"/>
                <a:gd name="T55" fmla="*/ 60 h 206"/>
                <a:gd name="T56" fmla="*/ 66 w 329"/>
                <a:gd name="T57" fmla="*/ 45 h 206"/>
                <a:gd name="T58" fmla="*/ 57 w 329"/>
                <a:gd name="T59" fmla="*/ 28 h 206"/>
                <a:gd name="T60" fmla="*/ 43 w 329"/>
                <a:gd name="T61" fmla="*/ 14 h 206"/>
                <a:gd name="T62" fmla="*/ 38 w 329"/>
                <a:gd name="T63" fmla="*/ 26 h 206"/>
                <a:gd name="T64" fmla="*/ 51 w 329"/>
                <a:gd name="T65" fmla="*/ 45 h 206"/>
                <a:gd name="T66" fmla="*/ 64 w 329"/>
                <a:gd name="T67" fmla="*/ 62 h 206"/>
                <a:gd name="T68" fmla="*/ 71 w 329"/>
                <a:gd name="T69" fmla="*/ 74 h 206"/>
                <a:gd name="T70" fmla="*/ 80 w 329"/>
                <a:gd name="T71" fmla="*/ 96 h 206"/>
                <a:gd name="T72" fmla="*/ 90 w 329"/>
                <a:gd name="T73" fmla="*/ 104 h 206"/>
                <a:gd name="T74" fmla="*/ 77 w 329"/>
                <a:gd name="T75" fmla="*/ 102 h 206"/>
                <a:gd name="T76" fmla="*/ 66 w 329"/>
                <a:gd name="T77" fmla="*/ 91 h 206"/>
                <a:gd name="T78" fmla="*/ 56 w 329"/>
                <a:gd name="T79" fmla="*/ 73 h 206"/>
                <a:gd name="T80" fmla="*/ 40 w 329"/>
                <a:gd name="T81" fmla="*/ 63 h 206"/>
                <a:gd name="T82" fmla="*/ 43 w 329"/>
                <a:gd name="T83" fmla="*/ 57 h 206"/>
                <a:gd name="T84" fmla="*/ 38 w 329"/>
                <a:gd name="T85" fmla="*/ 44 h 206"/>
                <a:gd name="T86" fmla="*/ 23 w 329"/>
                <a:gd name="T87" fmla="*/ 22 h 206"/>
                <a:gd name="T88" fmla="*/ 15 w 329"/>
                <a:gd name="T89" fmla="*/ 1 h 206"/>
                <a:gd name="T90" fmla="*/ 71 w 329"/>
                <a:gd name="T91" fmla="*/ 16 h 206"/>
                <a:gd name="T92" fmla="*/ 105 w 329"/>
                <a:gd name="T93" fmla="*/ 17 h 206"/>
                <a:gd name="T94" fmla="*/ 129 w 329"/>
                <a:gd name="T95" fmla="*/ 17 h 206"/>
                <a:gd name="T96" fmla="*/ 145 w 329"/>
                <a:gd name="T97" fmla="*/ 38 h 206"/>
                <a:gd name="T98" fmla="*/ 168 w 329"/>
                <a:gd name="T99" fmla="*/ 34 h 206"/>
                <a:gd name="T100" fmla="*/ 183 w 329"/>
                <a:gd name="T101" fmla="*/ 44 h 206"/>
                <a:gd name="T102" fmla="*/ 196 w 329"/>
                <a:gd name="T103" fmla="*/ 68 h 206"/>
                <a:gd name="T104" fmla="*/ 218 w 329"/>
                <a:gd name="T105" fmla="*/ 80 h 206"/>
                <a:gd name="T106" fmla="*/ 122 w 329"/>
                <a:gd name="T107" fmla="*/ 130 h 206"/>
                <a:gd name="T108" fmla="*/ 84 w 329"/>
                <a:gd name="T109" fmla="*/ 98 h 206"/>
                <a:gd name="T110" fmla="*/ 65 w 329"/>
                <a:gd name="T111" fmla="*/ 92 h 206"/>
                <a:gd name="T112" fmla="*/ 81 w 329"/>
                <a:gd name="T113" fmla="*/ 63 h 206"/>
                <a:gd name="T114" fmla="*/ 64 w 329"/>
                <a:gd name="T115" fmla="*/ 43 h 206"/>
                <a:gd name="T116" fmla="*/ 39 w 329"/>
                <a:gd name="T117" fmla="*/ 12 h 206"/>
                <a:gd name="T118" fmla="*/ 328 w 329"/>
                <a:gd name="T119" fmla="*/ 134 h 206"/>
                <a:gd name="T120" fmla="*/ 297 w 329"/>
                <a:gd name="T121" fmla="*/ 119 h 206"/>
                <a:gd name="T122" fmla="*/ 67 w 329"/>
                <a:gd name="T123" fmla="*/ 6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06">
                  <a:moveTo>
                    <a:pt x="220" y="80"/>
                  </a:moveTo>
                  <a:lnTo>
                    <a:pt x="220" y="83"/>
                  </a:lnTo>
                  <a:lnTo>
                    <a:pt x="220" y="84"/>
                  </a:lnTo>
                  <a:lnTo>
                    <a:pt x="220" y="85"/>
                  </a:lnTo>
                  <a:lnTo>
                    <a:pt x="219" y="85"/>
                  </a:lnTo>
                  <a:lnTo>
                    <a:pt x="219" y="86"/>
                  </a:lnTo>
                  <a:lnTo>
                    <a:pt x="219" y="87"/>
                  </a:lnTo>
                  <a:lnTo>
                    <a:pt x="217" y="89"/>
                  </a:lnTo>
                  <a:lnTo>
                    <a:pt x="217" y="92"/>
                  </a:lnTo>
                  <a:lnTo>
                    <a:pt x="216" y="98"/>
                  </a:lnTo>
                  <a:lnTo>
                    <a:pt x="214" y="102"/>
                  </a:lnTo>
                  <a:lnTo>
                    <a:pt x="214" y="104"/>
                  </a:lnTo>
                  <a:lnTo>
                    <a:pt x="214" y="106"/>
                  </a:lnTo>
                  <a:lnTo>
                    <a:pt x="213" y="106"/>
                  </a:lnTo>
                  <a:lnTo>
                    <a:pt x="214" y="106"/>
                  </a:lnTo>
                  <a:lnTo>
                    <a:pt x="214" y="107"/>
                  </a:lnTo>
                  <a:lnTo>
                    <a:pt x="214" y="106"/>
                  </a:lnTo>
                  <a:lnTo>
                    <a:pt x="214" y="108"/>
                  </a:lnTo>
                  <a:lnTo>
                    <a:pt x="214" y="109"/>
                  </a:lnTo>
                  <a:lnTo>
                    <a:pt x="214" y="111"/>
                  </a:lnTo>
                  <a:lnTo>
                    <a:pt x="214" y="114"/>
                  </a:lnTo>
                  <a:lnTo>
                    <a:pt x="214" y="117"/>
                  </a:lnTo>
                  <a:lnTo>
                    <a:pt x="214" y="115"/>
                  </a:lnTo>
                  <a:lnTo>
                    <a:pt x="213" y="117"/>
                  </a:lnTo>
                  <a:lnTo>
                    <a:pt x="213" y="118"/>
                  </a:lnTo>
                  <a:lnTo>
                    <a:pt x="213" y="119"/>
                  </a:lnTo>
                  <a:lnTo>
                    <a:pt x="213" y="118"/>
                  </a:lnTo>
                  <a:lnTo>
                    <a:pt x="213" y="119"/>
                  </a:lnTo>
                  <a:lnTo>
                    <a:pt x="213" y="120"/>
                  </a:lnTo>
                  <a:lnTo>
                    <a:pt x="213" y="121"/>
                  </a:lnTo>
                  <a:lnTo>
                    <a:pt x="213" y="122"/>
                  </a:lnTo>
                  <a:lnTo>
                    <a:pt x="214" y="122"/>
                  </a:lnTo>
                  <a:lnTo>
                    <a:pt x="214" y="123"/>
                  </a:lnTo>
                  <a:lnTo>
                    <a:pt x="214" y="124"/>
                  </a:lnTo>
                  <a:lnTo>
                    <a:pt x="216" y="128"/>
                  </a:lnTo>
                  <a:lnTo>
                    <a:pt x="217" y="129"/>
                  </a:lnTo>
                  <a:lnTo>
                    <a:pt x="218" y="130"/>
                  </a:lnTo>
                  <a:lnTo>
                    <a:pt x="219" y="131"/>
                  </a:lnTo>
                  <a:lnTo>
                    <a:pt x="218" y="132"/>
                  </a:lnTo>
                  <a:lnTo>
                    <a:pt x="218" y="133"/>
                  </a:lnTo>
                  <a:lnTo>
                    <a:pt x="217" y="132"/>
                  </a:lnTo>
                  <a:lnTo>
                    <a:pt x="218" y="132"/>
                  </a:lnTo>
                  <a:lnTo>
                    <a:pt x="218" y="131"/>
                  </a:lnTo>
                  <a:lnTo>
                    <a:pt x="218" y="132"/>
                  </a:lnTo>
                  <a:lnTo>
                    <a:pt x="218" y="131"/>
                  </a:lnTo>
                  <a:lnTo>
                    <a:pt x="218" y="130"/>
                  </a:lnTo>
                  <a:lnTo>
                    <a:pt x="217" y="130"/>
                  </a:lnTo>
                  <a:lnTo>
                    <a:pt x="217" y="129"/>
                  </a:lnTo>
                  <a:lnTo>
                    <a:pt x="216" y="129"/>
                  </a:lnTo>
                  <a:lnTo>
                    <a:pt x="216" y="128"/>
                  </a:lnTo>
                  <a:lnTo>
                    <a:pt x="216" y="125"/>
                  </a:lnTo>
                  <a:lnTo>
                    <a:pt x="214" y="125"/>
                  </a:lnTo>
                  <a:lnTo>
                    <a:pt x="214" y="124"/>
                  </a:lnTo>
                  <a:lnTo>
                    <a:pt x="214" y="125"/>
                  </a:lnTo>
                  <a:lnTo>
                    <a:pt x="214" y="128"/>
                  </a:lnTo>
                  <a:lnTo>
                    <a:pt x="214" y="129"/>
                  </a:lnTo>
                  <a:lnTo>
                    <a:pt x="214" y="130"/>
                  </a:lnTo>
                  <a:lnTo>
                    <a:pt x="216" y="130"/>
                  </a:lnTo>
                  <a:lnTo>
                    <a:pt x="216" y="131"/>
                  </a:lnTo>
                  <a:lnTo>
                    <a:pt x="217" y="132"/>
                  </a:lnTo>
                  <a:lnTo>
                    <a:pt x="217" y="131"/>
                  </a:lnTo>
                  <a:lnTo>
                    <a:pt x="217" y="132"/>
                  </a:lnTo>
                  <a:lnTo>
                    <a:pt x="218" y="133"/>
                  </a:lnTo>
                  <a:lnTo>
                    <a:pt x="218" y="134"/>
                  </a:lnTo>
                  <a:lnTo>
                    <a:pt x="218" y="135"/>
                  </a:lnTo>
                  <a:lnTo>
                    <a:pt x="219" y="137"/>
                  </a:lnTo>
                  <a:lnTo>
                    <a:pt x="220" y="138"/>
                  </a:lnTo>
                  <a:lnTo>
                    <a:pt x="220" y="140"/>
                  </a:lnTo>
                  <a:lnTo>
                    <a:pt x="221" y="143"/>
                  </a:lnTo>
                  <a:lnTo>
                    <a:pt x="222" y="143"/>
                  </a:lnTo>
                  <a:lnTo>
                    <a:pt x="222" y="144"/>
                  </a:lnTo>
                  <a:lnTo>
                    <a:pt x="224" y="145"/>
                  </a:lnTo>
                  <a:lnTo>
                    <a:pt x="225" y="145"/>
                  </a:lnTo>
                  <a:lnTo>
                    <a:pt x="225" y="146"/>
                  </a:lnTo>
                  <a:lnTo>
                    <a:pt x="226" y="146"/>
                  </a:lnTo>
                  <a:lnTo>
                    <a:pt x="226" y="147"/>
                  </a:lnTo>
                  <a:lnTo>
                    <a:pt x="227" y="148"/>
                  </a:lnTo>
                  <a:lnTo>
                    <a:pt x="227" y="149"/>
                  </a:lnTo>
                  <a:lnTo>
                    <a:pt x="228" y="151"/>
                  </a:lnTo>
                  <a:lnTo>
                    <a:pt x="228" y="152"/>
                  </a:lnTo>
                  <a:lnTo>
                    <a:pt x="228" y="153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0" y="155"/>
                  </a:lnTo>
                  <a:lnTo>
                    <a:pt x="231" y="155"/>
                  </a:lnTo>
                  <a:lnTo>
                    <a:pt x="231" y="156"/>
                  </a:lnTo>
                  <a:lnTo>
                    <a:pt x="231" y="155"/>
                  </a:lnTo>
                  <a:lnTo>
                    <a:pt x="231" y="156"/>
                  </a:lnTo>
                  <a:lnTo>
                    <a:pt x="231" y="158"/>
                  </a:lnTo>
                  <a:lnTo>
                    <a:pt x="232" y="158"/>
                  </a:lnTo>
                  <a:lnTo>
                    <a:pt x="233" y="159"/>
                  </a:lnTo>
                  <a:lnTo>
                    <a:pt x="233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3" y="160"/>
                  </a:lnTo>
                  <a:lnTo>
                    <a:pt x="233" y="161"/>
                  </a:lnTo>
                  <a:lnTo>
                    <a:pt x="234" y="161"/>
                  </a:lnTo>
                  <a:lnTo>
                    <a:pt x="233" y="161"/>
                  </a:lnTo>
                  <a:lnTo>
                    <a:pt x="234" y="161"/>
                  </a:lnTo>
                  <a:lnTo>
                    <a:pt x="236" y="161"/>
                  </a:lnTo>
                  <a:lnTo>
                    <a:pt x="237" y="163"/>
                  </a:lnTo>
                  <a:lnTo>
                    <a:pt x="237" y="161"/>
                  </a:lnTo>
                  <a:lnTo>
                    <a:pt x="236" y="161"/>
                  </a:lnTo>
                  <a:lnTo>
                    <a:pt x="234" y="160"/>
                  </a:lnTo>
                  <a:lnTo>
                    <a:pt x="236" y="161"/>
                  </a:lnTo>
                  <a:lnTo>
                    <a:pt x="237" y="161"/>
                  </a:lnTo>
                  <a:lnTo>
                    <a:pt x="238" y="161"/>
                  </a:lnTo>
                  <a:lnTo>
                    <a:pt x="239" y="161"/>
                  </a:lnTo>
                  <a:lnTo>
                    <a:pt x="240" y="161"/>
                  </a:lnTo>
                  <a:lnTo>
                    <a:pt x="241" y="163"/>
                  </a:lnTo>
                  <a:lnTo>
                    <a:pt x="242" y="163"/>
                  </a:lnTo>
                  <a:lnTo>
                    <a:pt x="242" y="164"/>
                  </a:lnTo>
                  <a:lnTo>
                    <a:pt x="243" y="164"/>
                  </a:lnTo>
                  <a:lnTo>
                    <a:pt x="245" y="164"/>
                  </a:lnTo>
                  <a:lnTo>
                    <a:pt x="245" y="165"/>
                  </a:lnTo>
                  <a:lnTo>
                    <a:pt x="247" y="166"/>
                  </a:lnTo>
                  <a:lnTo>
                    <a:pt x="248" y="167"/>
                  </a:lnTo>
                  <a:lnTo>
                    <a:pt x="249" y="168"/>
                  </a:lnTo>
                  <a:lnTo>
                    <a:pt x="249" y="167"/>
                  </a:lnTo>
                  <a:lnTo>
                    <a:pt x="250" y="167"/>
                  </a:lnTo>
                  <a:lnTo>
                    <a:pt x="251" y="167"/>
                  </a:lnTo>
                  <a:lnTo>
                    <a:pt x="252" y="167"/>
                  </a:lnTo>
                  <a:lnTo>
                    <a:pt x="253" y="167"/>
                  </a:lnTo>
                  <a:lnTo>
                    <a:pt x="253" y="166"/>
                  </a:lnTo>
                  <a:lnTo>
                    <a:pt x="254" y="166"/>
                  </a:lnTo>
                  <a:lnTo>
                    <a:pt x="254" y="167"/>
                  </a:lnTo>
                  <a:lnTo>
                    <a:pt x="254" y="166"/>
                  </a:lnTo>
                  <a:lnTo>
                    <a:pt x="255" y="166"/>
                  </a:lnTo>
                  <a:lnTo>
                    <a:pt x="256" y="166"/>
                  </a:lnTo>
                  <a:lnTo>
                    <a:pt x="256" y="165"/>
                  </a:lnTo>
                  <a:lnTo>
                    <a:pt x="255" y="165"/>
                  </a:lnTo>
                  <a:lnTo>
                    <a:pt x="255" y="166"/>
                  </a:lnTo>
                  <a:lnTo>
                    <a:pt x="254" y="166"/>
                  </a:lnTo>
                  <a:lnTo>
                    <a:pt x="255" y="166"/>
                  </a:lnTo>
                  <a:lnTo>
                    <a:pt x="256" y="165"/>
                  </a:lnTo>
                  <a:lnTo>
                    <a:pt x="257" y="165"/>
                  </a:lnTo>
                  <a:lnTo>
                    <a:pt x="259" y="165"/>
                  </a:lnTo>
                  <a:lnTo>
                    <a:pt x="261" y="165"/>
                  </a:lnTo>
                  <a:lnTo>
                    <a:pt x="262" y="165"/>
                  </a:lnTo>
                  <a:lnTo>
                    <a:pt x="262" y="166"/>
                  </a:lnTo>
                  <a:lnTo>
                    <a:pt x="262" y="165"/>
                  </a:lnTo>
                  <a:lnTo>
                    <a:pt x="263" y="165"/>
                  </a:lnTo>
                  <a:lnTo>
                    <a:pt x="262" y="165"/>
                  </a:lnTo>
                  <a:lnTo>
                    <a:pt x="263" y="165"/>
                  </a:lnTo>
                  <a:lnTo>
                    <a:pt x="264" y="165"/>
                  </a:lnTo>
                  <a:lnTo>
                    <a:pt x="265" y="165"/>
                  </a:lnTo>
                  <a:lnTo>
                    <a:pt x="265" y="164"/>
                  </a:lnTo>
                  <a:lnTo>
                    <a:pt x="266" y="164"/>
                  </a:lnTo>
                  <a:lnTo>
                    <a:pt x="266" y="163"/>
                  </a:lnTo>
                  <a:lnTo>
                    <a:pt x="266" y="164"/>
                  </a:lnTo>
                  <a:lnTo>
                    <a:pt x="266" y="165"/>
                  </a:lnTo>
                  <a:lnTo>
                    <a:pt x="266" y="164"/>
                  </a:lnTo>
                  <a:lnTo>
                    <a:pt x="266" y="163"/>
                  </a:lnTo>
                  <a:lnTo>
                    <a:pt x="267" y="163"/>
                  </a:lnTo>
                  <a:lnTo>
                    <a:pt x="268" y="163"/>
                  </a:lnTo>
                  <a:lnTo>
                    <a:pt x="270" y="163"/>
                  </a:lnTo>
                  <a:lnTo>
                    <a:pt x="271" y="163"/>
                  </a:lnTo>
                  <a:lnTo>
                    <a:pt x="272" y="163"/>
                  </a:lnTo>
                  <a:lnTo>
                    <a:pt x="273" y="161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4"/>
                  </a:lnTo>
                  <a:lnTo>
                    <a:pt x="274" y="164"/>
                  </a:lnTo>
                  <a:lnTo>
                    <a:pt x="273" y="164"/>
                  </a:lnTo>
                  <a:lnTo>
                    <a:pt x="273" y="163"/>
                  </a:lnTo>
                  <a:lnTo>
                    <a:pt x="274" y="163"/>
                  </a:lnTo>
                  <a:lnTo>
                    <a:pt x="274" y="164"/>
                  </a:lnTo>
                  <a:lnTo>
                    <a:pt x="276" y="164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6" y="164"/>
                  </a:lnTo>
                  <a:lnTo>
                    <a:pt x="277" y="165"/>
                  </a:lnTo>
                  <a:lnTo>
                    <a:pt x="278" y="165"/>
                  </a:lnTo>
                  <a:lnTo>
                    <a:pt x="279" y="165"/>
                  </a:lnTo>
                  <a:lnTo>
                    <a:pt x="279" y="164"/>
                  </a:lnTo>
                  <a:lnTo>
                    <a:pt x="278" y="164"/>
                  </a:lnTo>
                  <a:lnTo>
                    <a:pt x="278" y="165"/>
                  </a:lnTo>
                  <a:lnTo>
                    <a:pt x="278" y="164"/>
                  </a:lnTo>
                  <a:lnTo>
                    <a:pt x="279" y="164"/>
                  </a:lnTo>
                  <a:lnTo>
                    <a:pt x="281" y="164"/>
                  </a:lnTo>
                  <a:lnTo>
                    <a:pt x="281" y="163"/>
                  </a:lnTo>
                  <a:lnTo>
                    <a:pt x="282" y="163"/>
                  </a:lnTo>
                  <a:lnTo>
                    <a:pt x="281" y="163"/>
                  </a:lnTo>
                  <a:lnTo>
                    <a:pt x="282" y="161"/>
                  </a:lnTo>
                  <a:lnTo>
                    <a:pt x="281" y="161"/>
                  </a:lnTo>
                  <a:lnTo>
                    <a:pt x="279" y="160"/>
                  </a:lnTo>
                  <a:lnTo>
                    <a:pt x="281" y="160"/>
                  </a:lnTo>
                  <a:lnTo>
                    <a:pt x="281" y="159"/>
                  </a:lnTo>
                  <a:lnTo>
                    <a:pt x="282" y="159"/>
                  </a:lnTo>
                  <a:lnTo>
                    <a:pt x="281" y="160"/>
                  </a:lnTo>
                  <a:lnTo>
                    <a:pt x="279" y="160"/>
                  </a:lnTo>
                  <a:lnTo>
                    <a:pt x="278" y="160"/>
                  </a:lnTo>
                  <a:lnTo>
                    <a:pt x="279" y="160"/>
                  </a:lnTo>
                  <a:lnTo>
                    <a:pt x="281" y="159"/>
                  </a:lnTo>
                  <a:lnTo>
                    <a:pt x="283" y="158"/>
                  </a:lnTo>
                  <a:lnTo>
                    <a:pt x="284" y="158"/>
                  </a:lnTo>
                  <a:lnTo>
                    <a:pt x="284" y="156"/>
                  </a:lnTo>
                  <a:lnTo>
                    <a:pt x="285" y="155"/>
                  </a:lnTo>
                  <a:lnTo>
                    <a:pt x="286" y="155"/>
                  </a:lnTo>
                  <a:lnTo>
                    <a:pt x="286" y="154"/>
                  </a:lnTo>
                  <a:lnTo>
                    <a:pt x="286" y="152"/>
                  </a:lnTo>
                  <a:lnTo>
                    <a:pt x="287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7" y="149"/>
                  </a:lnTo>
                  <a:lnTo>
                    <a:pt x="288" y="148"/>
                  </a:lnTo>
                  <a:lnTo>
                    <a:pt x="289" y="148"/>
                  </a:lnTo>
                  <a:lnTo>
                    <a:pt x="289" y="147"/>
                  </a:lnTo>
                  <a:lnTo>
                    <a:pt x="288" y="147"/>
                  </a:lnTo>
                  <a:lnTo>
                    <a:pt x="288" y="146"/>
                  </a:lnTo>
                  <a:lnTo>
                    <a:pt x="288" y="145"/>
                  </a:lnTo>
                  <a:lnTo>
                    <a:pt x="288" y="144"/>
                  </a:lnTo>
                  <a:lnTo>
                    <a:pt x="289" y="144"/>
                  </a:lnTo>
                  <a:lnTo>
                    <a:pt x="288" y="143"/>
                  </a:lnTo>
                  <a:lnTo>
                    <a:pt x="288" y="141"/>
                  </a:lnTo>
                  <a:lnTo>
                    <a:pt x="289" y="141"/>
                  </a:lnTo>
                  <a:lnTo>
                    <a:pt x="289" y="140"/>
                  </a:lnTo>
                  <a:lnTo>
                    <a:pt x="289" y="138"/>
                  </a:lnTo>
                  <a:lnTo>
                    <a:pt x="289" y="137"/>
                  </a:lnTo>
                  <a:lnTo>
                    <a:pt x="291" y="137"/>
                  </a:lnTo>
                  <a:lnTo>
                    <a:pt x="291" y="136"/>
                  </a:lnTo>
                  <a:lnTo>
                    <a:pt x="291" y="137"/>
                  </a:lnTo>
                  <a:lnTo>
                    <a:pt x="289" y="137"/>
                  </a:lnTo>
                  <a:lnTo>
                    <a:pt x="289" y="138"/>
                  </a:lnTo>
                  <a:lnTo>
                    <a:pt x="291" y="136"/>
                  </a:lnTo>
                  <a:lnTo>
                    <a:pt x="293" y="135"/>
                  </a:lnTo>
                  <a:lnTo>
                    <a:pt x="294" y="135"/>
                  </a:lnTo>
                  <a:lnTo>
                    <a:pt x="294" y="134"/>
                  </a:lnTo>
                  <a:lnTo>
                    <a:pt x="295" y="134"/>
                  </a:lnTo>
                  <a:lnTo>
                    <a:pt x="296" y="134"/>
                  </a:lnTo>
                  <a:lnTo>
                    <a:pt x="297" y="133"/>
                  </a:lnTo>
                  <a:lnTo>
                    <a:pt x="298" y="133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2" y="133"/>
                  </a:lnTo>
                  <a:lnTo>
                    <a:pt x="304" y="133"/>
                  </a:lnTo>
                  <a:lnTo>
                    <a:pt x="304" y="132"/>
                  </a:lnTo>
                  <a:lnTo>
                    <a:pt x="305" y="132"/>
                  </a:lnTo>
                  <a:lnTo>
                    <a:pt x="307" y="132"/>
                  </a:lnTo>
                  <a:lnTo>
                    <a:pt x="308" y="132"/>
                  </a:lnTo>
                  <a:lnTo>
                    <a:pt x="308" y="131"/>
                  </a:lnTo>
                  <a:lnTo>
                    <a:pt x="309" y="131"/>
                  </a:lnTo>
                  <a:lnTo>
                    <a:pt x="310" y="131"/>
                  </a:lnTo>
                  <a:lnTo>
                    <a:pt x="311" y="131"/>
                  </a:lnTo>
                  <a:lnTo>
                    <a:pt x="312" y="131"/>
                  </a:lnTo>
                  <a:lnTo>
                    <a:pt x="313" y="131"/>
                  </a:lnTo>
                  <a:lnTo>
                    <a:pt x="313" y="130"/>
                  </a:lnTo>
                  <a:lnTo>
                    <a:pt x="313" y="131"/>
                  </a:lnTo>
                  <a:lnTo>
                    <a:pt x="312" y="131"/>
                  </a:lnTo>
                  <a:lnTo>
                    <a:pt x="312" y="130"/>
                  </a:lnTo>
                  <a:lnTo>
                    <a:pt x="313" y="130"/>
                  </a:lnTo>
                  <a:lnTo>
                    <a:pt x="314" y="130"/>
                  </a:lnTo>
                  <a:lnTo>
                    <a:pt x="316" y="130"/>
                  </a:lnTo>
                  <a:lnTo>
                    <a:pt x="316" y="131"/>
                  </a:lnTo>
                  <a:lnTo>
                    <a:pt x="317" y="131"/>
                  </a:lnTo>
                  <a:lnTo>
                    <a:pt x="318" y="131"/>
                  </a:lnTo>
                  <a:lnTo>
                    <a:pt x="317" y="131"/>
                  </a:lnTo>
                  <a:lnTo>
                    <a:pt x="316" y="131"/>
                  </a:lnTo>
                  <a:lnTo>
                    <a:pt x="317" y="131"/>
                  </a:lnTo>
                  <a:lnTo>
                    <a:pt x="318" y="131"/>
                  </a:lnTo>
                  <a:lnTo>
                    <a:pt x="319" y="131"/>
                  </a:lnTo>
                  <a:lnTo>
                    <a:pt x="318" y="131"/>
                  </a:lnTo>
                  <a:lnTo>
                    <a:pt x="319" y="131"/>
                  </a:lnTo>
                  <a:lnTo>
                    <a:pt x="320" y="131"/>
                  </a:lnTo>
                  <a:lnTo>
                    <a:pt x="320" y="132"/>
                  </a:lnTo>
                  <a:lnTo>
                    <a:pt x="320" y="131"/>
                  </a:lnTo>
                  <a:lnTo>
                    <a:pt x="320" y="132"/>
                  </a:lnTo>
                  <a:lnTo>
                    <a:pt x="322" y="132"/>
                  </a:lnTo>
                  <a:lnTo>
                    <a:pt x="323" y="132"/>
                  </a:lnTo>
                  <a:lnTo>
                    <a:pt x="324" y="131"/>
                  </a:lnTo>
                  <a:lnTo>
                    <a:pt x="323" y="131"/>
                  </a:lnTo>
                  <a:lnTo>
                    <a:pt x="322" y="131"/>
                  </a:lnTo>
                  <a:lnTo>
                    <a:pt x="320" y="131"/>
                  </a:lnTo>
                  <a:lnTo>
                    <a:pt x="322" y="131"/>
                  </a:lnTo>
                  <a:lnTo>
                    <a:pt x="320" y="131"/>
                  </a:lnTo>
                  <a:lnTo>
                    <a:pt x="322" y="131"/>
                  </a:lnTo>
                  <a:lnTo>
                    <a:pt x="323" y="131"/>
                  </a:lnTo>
                  <a:lnTo>
                    <a:pt x="324" y="130"/>
                  </a:lnTo>
                  <a:lnTo>
                    <a:pt x="325" y="130"/>
                  </a:lnTo>
                  <a:lnTo>
                    <a:pt x="325" y="131"/>
                  </a:lnTo>
                  <a:lnTo>
                    <a:pt x="327" y="132"/>
                  </a:lnTo>
                  <a:lnTo>
                    <a:pt x="328" y="132"/>
                  </a:lnTo>
                  <a:lnTo>
                    <a:pt x="328" y="133"/>
                  </a:lnTo>
                  <a:lnTo>
                    <a:pt x="327" y="133"/>
                  </a:lnTo>
                  <a:lnTo>
                    <a:pt x="328" y="134"/>
                  </a:lnTo>
                  <a:lnTo>
                    <a:pt x="328" y="135"/>
                  </a:lnTo>
                  <a:lnTo>
                    <a:pt x="328" y="134"/>
                  </a:lnTo>
                  <a:lnTo>
                    <a:pt x="328" y="135"/>
                  </a:lnTo>
                  <a:lnTo>
                    <a:pt x="328" y="136"/>
                  </a:lnTo>
                  <a:lnTo>
                    <a:pt x="327" y="136"/>
                  </a:lnTo>
                  <a:lnTo>
                    <a:pt x="327" y="137"/>
                  </a:lnTo>
                  <a:lnTo>
                    <a:pt x="325" y="138"/>
                  </a:lnTo>
                  <a:lnTo>
                    <a:pt x="325" y="140"/>
                  </a:lnTo>
                  <a:lnTo>
                    <a:pt x="324" y="140"/>
                  </a:lnTo>
                  <a:lnTo>
                    <a:pt x="324" y="141"/>
                  </a:lnTo>
                  <a:lnTo>
                    <a:pt x="323" y="141"/>
                  </a:lnTo>
                  <a:lnTo>
                    <a:pt x="323" y="143"/>
                  </a:lnTo>
                  <a:lnTo>
                    <a:pt x="322" y="144"/>
                  </a:lnTo>
                  <a:lnTo>
                    <a:pt x="322" y="145"/>
                  </a:lnTo>
                  <a:lnTo>
                    <a:pt x="320" y="145"/>
                  </a:lnTo>
                  <a:lnTo>
                    <a:pt x="320" y="146"/>
                  </a:lnTo>
                  <a:lnTo>
                    <a:pt x="320" y="147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20" y="148"/>
                  </a:lnTo>
                  <a:lnTo>
                    <a:pt x="320" y="149"/>
                  </a:lnTo>
                  <a:lnTo>
                    <a:pt x="319" y="149"/>
                  </a:lnTo>
                  <a:lnTo>
                    <a:pt x="319" y="151"/>
                  </a:lnTo>
                  <a:lnTo>
                    <a:pt x="318" y="151"/>
                  </a:lnTo>
                  <a:lnTo>
                    <a:pt x="318" y="152"/>
                  </a:lnTo>
                  <a:lnTo>
                    <a:pt x="318" y="151"/>
                  </a:lnTo>
                  <a:lnTo>
                    <a:pt x="317" y="151"/>
                  </a:lnTo>
                  <a:lnTo>
                    <a:pt x="317" y="152"/>
                  </a:lnTo>
                  <a:lnTo>
                    <a:pt x="318" y="152"/>
                  </a:lnTo>
                  <a:lnTo>
                    <a:pt x="318" y="153"/>
                  </a:lnTo>
                  <a:lnTo>
                    <a:pt x="319" y="153"/>
                  </a:lnTo>
                  <a:lnTo>
                    <a:pt x="319" y="152"/>
                  </a:lnTo>
                  <a:lnTo>
                    <a:pt x="319" y="153"/>
                  </a:lnTo>
                  <a:lnTo>
                    <a:pt x="320" y="153"/>
                  </a:lnTo>
                  <a:lnTo>
                    <a:pt x="320" y="152"/>
                  </a:lnTo>
                  <a:lnTo>
                    <a:pt x="320" y="153"/>
                  </a:lnTo>
                  <a:lnTo>
                    <a:pt x="320" y="152"/>
                  </a:lnTo>
                  <a:lnTo>
                    <a:pt x="319" y="152"/>
                  </a:lnTo>
                  <a:lnTo>
                    <a:pt x="320" y="152"/>
                  </a:lnTo>
                  <a:lnTo>
                    <a:pt x="320" y="153"/>
                  </a:lnTo>
                  <a:lnTo>
                    <a:pt x="320" y="154"/>
                  </a:lnTo>
                  <a:lnTo>
                    <a:pt x="319" y="154"/>
                  </a:lnTo>
                  <a:lnTo>
                    <a:pt x="318" y="154"/>
                  </a:lnTo>
                  <a:lnTo>
                    <a:pt x="318" y="155"/>
                  </a:lnTo>
                  <a:lnTo>
                    <a:pt x="318" y="154"/>
                  </a:lnTo>
                  <a:lnTo>
                    <a:pt x="318" y="155"/>
                  </a:lnTo>
                  <a:lnTo>
                    <a:pt x="318" y="156"/>
                  </a:lnTo>
                  <a:lnTo>
                    <a:pt x="319" y="155"/>
                  </a:lnTo>
                  <a:lnTo>
                    <a:pt x="320" y="155"/>
                  </a:lnTo>
                  <a:lnTo>
                    <a:pt x="319" y="155"/>
                  </a:lnTo>
                  <a:lnTo>
                    <a:pt x="320" y="155"/>
                  </a:lnTo>
                  <a:lnTo>
                    <a:pt x="319" y="155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8" y="160"/>
                  </a:lnTo>
                  <a:lnTo>
                    <a:pt x="318" y="161"/>
                  </a:lnTo>
                  <a:lnTo>
                    <a:pt x="318" y="163"/>
                  </a:lnTo>
                  <a:lnTo>
                    <a:pt x="317" y="163"/>
                  </a:lnTo>
                  <a:lnTo>
                    <a:pt x="317" y="164"/>
                  </a:lnTo>
                  <a:lnTo>
                    <a:pt x="317" y="165"/>
                  </a:lnTo>
                  <a:lnTo>
                    <a:pt x="317" y="166"/>
                  </a:lnTo>
                  <a:lnTo>
                    <a:pt x="317" y="167"/>
                  </a:lnTo>
                  <a:lnTo>
                    <a:pt x="316" y="167"/>
                  </a:lnTo>
                  <a:lnTo>
                    <a:pt x="316" y="166"/>
                  </a:lnTo>
                  <a:lnTo>
                    <a:pt x="316" y="165"/>
                  </a:lnTo>
                  <a:lnTo>
                    <a:pt x="314" y="165"/>
                  </a:lnTo>
                  <a:lnTo>
                    <a:pt x="314" y="164"/>
                  </a:lnTo>
                  <a:lnTo>
                    <a:pt x="313" y="164"/>
                  </a:lnTo>
                  <a:lnTo>
                    <a:pt x="314" y="164"/>
                  </a:lnTo>
                  <a:lnTo>
                    <a:pt x="314" y="163"/>
                  </a:lnTo>
                  <a:lnTo>
                    <a:pt x="314" y="161"/>
                  </a:lnTo>
                  <a:lnTo>
                    <a:pt x="314" y="160"/>
                  </a:lnTo>
                  <a:lnTo>
                    <a:pt x="313" y="160"/>
                  </a:lnTo>
                  <a:lnTo>
                    <a:pt x="313" y="161"/>
                  </a:lnTo>
                  <a:lnTo>
                    <a:pt x="312" y="161"/>
                  </a:lnTo>
                  <a:lnTo>
                    <a:pt x="312" y="163"/>
                  </a:lnTo>
                  <a:lnTo>
                    <a:pt x="312" y="161"/>
                  </a:lnTo>
                  <a:lnTo>
                    <a:pt x="313" y="161"/>
                  </a:lnTo>
                  <a:lnTo>
                    <a:pt x="312" y="161"/>
                  </a:lnTo>
                  <a:lnTo>
                    <a:pt x="312" y="163"/>
                  </a:lnTo>
                  <a:lnTo>
                    <a:pt x="313" y="163"/>
                  </a:lnTo>
                  <a:lnTo>
                    <a:pt x="313" y="161"/>
                  </a:lnTo>
                  <a:lnTo>
                    <a:pt x="313" y="163"/>
                  </a:lnTo>
                  <a:lnTo>
                    <a:pt x="312" y="163"/>
                  </a:lnTo>
                  <a:lnTo>
                    <a:pt x="312" y="164"/>
                  </a:lnTo>
                  <a:lnTo>
                    <a:pt x="311" y="164"/>
                  </a:lnTo>
                  <a:lnTo>
                    <a:pt x="310" y="164"/>
                  </a:lnTo>
                  <a:lnTo>
                    <a:pt x="310" y="165"/>
                  </a:lnTo>
                  <a:lnTo>
                    <a:pt x="309" y="165"/>
                  </a:lnTo>
                  <a:lnTo>
                    <a:pt x="309" y="166"/>
                  </a:lnTo>
                  <a:lnTo>
                    <a:pt x="309" y="167"/>
                  </a:lnTo>
                  <a:lnTo>
                    <a:pt x="308" y="167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7" y="169"/>
                  </a:lnTo>
                  <a:lnTo>
                    <a:pt x="307" y="170"/>
                  </a:lnTo>
                  <a:lnTo>
                    <a:pt x="305" y="170"/>
                  </a:lnTo>
                  <a:lnTo>
                    <a:pt x="305" y="169"/>
                  </a:lnTo>
                  <a:lnTo>
                    <a:pt x="304" y="169"/>
                  </a:lnTo>
                  <a:lnTo>
                    <a:pt x="302" y="169"/>
                  </a:lnTo>
                  <a:lnTo>
                    <a:pt x="302" y="170"/>
                  </a:lnTo>
                  <a:lnTo>
                    <a:pt x="302" y="171"/>
                  </a:lnTo>
                  <a:lnTo>
                    <a:pt x="300" y="171"/>
                  </a:lnTo>
                  <a:lnTo>
                    <a:pt x="298" y="171"/>
                  </a:lnTo>
                  <a:lnTo>
                    <a:pt x="296" y="171"/>
                  </a:lnTo>
                  <a:lnTo>
                    <a:pt x="294" y="171"/>
                  </a:lnTo>
                  <a:lnTo>
                    <a:pt x="291" y="171"/>
                  </a:lnTo>
                  <a:lnTo>
                    <a:pt x="288" y="171"/>
                  </a:lnTo>
                  <a:lnTo>
                    <a:pt x="287" y="171"/>
                  </a:lnTo>
                  <a:lnTo>
                    <a:pt x="285" y="171"/>
                  </a:lnTo>
                  <a:lnTo>
                    <a:pt x="284" y="171"/>
                  </a:lnTo>
                  <a:lnTo>
                    <a:pt x="284" y="175"/>
                  </a:lnTo>
                  <a:lnTo>
                    <a:pt x="284" y="178"/>
                  </a:lnTo>
                  <a:lnTo>
                    <a:pt x="279" y="178"/>
                  </a:lnTo>
                  <a:lnTo>
                    <a:pt x="281" y="178"/>
                  </a:lnTo>
                  <a:lnTo>
                    <a:pt x="282" y="179"/>
                  </a:lnTo>
                  <a:lnTo>
                    <a:pt x="282" y="180"/>
                  </a:lnTo>
                  <a:lnTo>
                    <a:pt x="283" y="180"/>
                  </a:lnTo>
                  <a:lnTo>
                    <a:pt x="283" y="181"/>
                  </a:lnTo>
                  <a:lnTo>
                    <a:pt x="284" y="181"/>
                  </a:lnTo>
                  <a:lnTo>
                    <a:pt x="285" y="182"/>
                  </a:lnTo>
                  <a:lnTo>
                    <a:pt x="286" y="182"/>
                  </a:lnTo>
                  <a:lnTo>
                    <a:pt x="287" y="183"/>
                  </a:lnTo>
                  <a:lnTo>
                    <a:pt x="287" y="184"/>
                  </a:lnTo>
                  <a:lnTo>
                    <a:pt x="287" y="186"/>
                  </a:lnTo>
                  <a:lnTo>
                    <a:pt x="288" y="186"/>
                  </a:lnTo>
                  <a:lnTo>
                    <a:pt x="289" y="186"/>
                  </a:lnTo>
                  <a:lnTo>
                    <a:pt x="289" y="187"/>
                  </a:lnTo>
                  <a:lnTo>
                    <a:pt x="289" y="189"/>
                  </a:lnTo>
                  <a:lnTo>
                    <a:pt x="289" y="190"/>
                  </a:lnTo>
                  <a:lnTo>
                    <a:pt x="289" y="191"/>
                  </a:lnTo>
                  <a:lnTo>
                    <a:pt x="288" y="191"/>
                  </a:lnTo>
                  <a:lnTo>
                    <a:pt x="286" y="191"/>
                  </a:lnTo>
                  <a:lnTo>
                    <a:pt x="285" y="191"/>
                  </a:lnTo>
                  <a:lnTo>
                    <a:pt x="284" y="191"/>
                  </a:lnTo>
                  <a:lnTo>
                    <a:pt x="283" y="191"/>
                  </a:lnTo>
                  <a:lnTo>
                    <a:pt x="282" y="191"/>
                  </a:lnTo>
                  <a:lnTo>
                    <a:pt x="279" y="191"/>
                  </a:lnTo>
                  <a:lnTo>
                    <a:pt x="278" y="191"/>
                  </a:lnTo>
                  <a:lnTo>
                    <a:pt x="277" y="191"/>
                  </a:lnTo>
                  <a:lnTo>
                    <a:pt x="276" y="191"/>
                  </a:lnTo>
                  <a:lnTo>
                    <a:pt x="276" y="192"/>
                  </a:lnTo>
                  <a:lnTo>
                    <a:pt x="274" y="193"/>
                  </a:lnTo>
                  <a:lnTo>
                    <a:pt x="273" y="194"/>
                  </a:lnTo>
                  <a:lnTo>
                    <a:pt x="273" y="197"/>
                  </a:lnTo>
                  <a:lnTo>
                    <a:pt x="272" y="197"/>
                  </a:lnTo>
                  <a:lnTo>
                    <a:pt x="272" y="198"/>
                  </a:lnTo>
                  <a:lnTo>
                    <a:pt x="271" y="199"/>
                  </a:lnTo>
                  <a:lnTo>
                    <a:pt x="273" y="201"/>
                  </a:lnTo>
                  <a:lnTo>
                    <a:pt x="272" y="201"/>
                  </a:lnTo>
                  <a:lnTo>
                    <a:pt x="272" y="202"/>
                  </a:lnTo>
                  <a:lnTo>
                    <a:pt x="272" y="204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2" y="205"/>
                  </a:lnTo>
                  <a:lnTo>
                    <a:pt x="272" y="206"/>
                  </a:lnTo>
                  <a:lnTo>
                    <a:pt x="271" y="206"/>
                  </a:lnTo>
                  <a:lnTo>
                    <a:pt x="270" y="206"/>
                  </a:lnTo>
                  <a:lnTo>
                    <a:pt x="270" y="205"/>
                  </a:lnTo>
                  <a:lnTo>
                    <a:pt x="268" y="204"/>
                  </a:lnTo>
                  <a:lnTo>
                    <a:pt x="266" y="201"/>
                  </a:lnTo>
                  <a:lnTo>
                    <a:pt x="265" y="200"/>
                  </a:lnTo>
                  <a:lnTo>
                    <a:pt x="266" y="200"/>
                  </a:lnTo>
                  <a:lnTo>
                    <a:pt x="265" y="200"/>
                  </a:lnTo>
                  <a:lnTo>
                    <a:pt x="265" y="199"/>
                  </a:lnTo>
                  <a:lnTo>
                    <a:pt x="265" y="200"/>
                  </a:lnTo>
                  <a:lnTo>
                    <a:pt x="264" y="199"/>
                  </a:lnTo>
                  <a:lnTo>
                    <a:pt x="263" y="199"/>
                  </a:lnTo>
                  <a:lnTo>
                    <a:pt x="263" y="198"/>
                  </a:lnTo>
                  <a:lnTo>
                    <a:pt x="262" y="197"/>
                  </a:lnTo>
                  <a:lnTo>
                    <a:pt x="261" y="197"/>
                  </a:lnTo>
                  <a:lnTo>
                    <a:pt x="257" y="194"/>
                  </a:lnTo>
                  <a:lnTo>
                    <a:pt x="256" y="193"/>
                  </a:lnTo>
                  <a:lnTo>
                    <a:pt x="255" y="192"/>
                  </a:lnTo>
                  <a:lnTo>
                    <a:pt x="253" y="191"/>
                  </a:lnTo>
                  <a:lnTo>
                    <a:pt x="254" y="191"/>
                  </a:lnTo>
                  <a:lnTo>
                    <a:pt x="254" y="190"/>
                  </a:lnTo>
                  <a:lnTo>
                    <a:pt x="253" y="190"/>
                  </a:lnTo>
                  <a:lnTo>
                    <a:pt x="252" y="190"/>
                  </a:lnTo>
                  <a:lnTo>
                    <a:pt x="252" y="189"/>
                  </a:lnTo>
                  <a:lnTo>
                    <a:pt x="251" y="189"/>
                  </a:lnTo>
                  <a:lnTo>
                    <a:pt x="250" y="189"/>
                  </a:lnTo>
                  <a:lnTo>
                    <a:pt x="249" y="189"/>
                  </a:lnTo>
                  <a:lnTo>
                    <a:pt x="249" y="187"/>
                  </a:lnTo>
                  <a:lnTo>
                    <a:pt x="249" y="189"/>
                  </a:lnTo>
                  <a:lnTo>
                    <a:pt x="250" y="190"/>
                  </a:lnTo>
                  <a:lnTo>
                    <a:pt x="251" y="190"/>
                  </a:lnTo>
                  <a:lnTo>
                    <a:pt x="252" y="190"/>
                  </a:lnTo>
                  <a:lnTo>
                    <a:pt x="252" y="191"/>
                  </a:lnTo>
                  <a:lnTo>
                    <a:pt x="253" y="191"/>
                  </a:lnTo>
                  <a:lnTo>
                    <a:pt x="250" y="190"/>
                  </a:lnTo>
                  <a:lnTo>
                    <a:pt x="249" y="190"/>
                  </a:lnTo>
                  <a:lnTo>
                    <a:pt x="249" y="189"/>
                  </a:lnTo>
                  <a:lnTo>
                    <a:pt x="248" y="189"/>
                  </a:lnTo>
                  <a:lnTo>
                    <a:pt x="247" y="189"/>
                  </a:lnTo>
                  <a:lnTo>
                    <a:pt x="245" y="189"/>
                  </a:lnTo>
                  <a:lnTo>
                    <a:pt x="247" y="189"/>
                  </a:lnTo>
                  <a:lnTo>
                    <a:pt x="248" y="189"/>
                  </a:lnTo>
                  <a:lnTo>
                    <a:pt x="248" y="187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3" y="186"/>
                  </a:lnTo>
                  <a:lnTo>
                    <a:pt x="243" y="187"/>
                  </a:lnTo>
                  <a:lnTo>
                    <a:pt x="242" y="187"/>
                  </a:lnTo>
                  <a:lnTo>
                    <a:pt x="241" y="187"/>
                  </a:lnTo>
                  <a:lnTo>
                    <a:pt x="241" y="189"/>
                  </a:lnTo>
                  <a:lnTo>
                    <a:pt x="242" y="189"/>
                  </a:lnTo>
                  <a:lnTo>
                    <a:pt x="243" y="189"/>
                  </a:lnTo>
                  <a:lnTo>
                    <a:pt x="245" y="189"/>
                  </a:lnTo>
                  <a:lnTo>
                    <a:pt x="243" y="189"/>
                  </a:lnTo>
                  <a:lnTo>
                    <a:pt x="242" y="189"/>
                  </a:lnTo>
                  <a:lnTo>
                    <a:pt x="241" y="190"/>
                  </a:lnTo>
                  <a:lnTo>
                    <a:pt x="241" y="189"/>
                  </a:lnTo>
                  <a:lnTo>
                    <a:pt x="241" y="190"/>
                  </a:lnTo>
                  <a:lnTo>
                    <a:pt x="240" y="190"/>
                  </a:lnTo>
                  <a:lnTo>
                    <a:pt x="239" y="190"/>
                  </a:lnTo>
                  <a:lnTo>
                    <a:pt x="239" y="191"/>
                  </a:lnTo>
                  <a:lnTo>
                    <a:pt x="238" y="191"/>
                  </a:lnTo>
                  <a:lnTo>
                    <a:pt x="238" y="192"/>
                  </a:lnTo>
                  <a:lnTo>
                    <a:pt x="237" y="192"/>
                  </a:lnTo>
                  <a:lnTo>
                    <a:pt x="236" y="192"/>
                  </a:lnTo>
                  <a:lnTo>
                    <a:pt x="234" y="192"/>
                  </a:lnTo>
                  <a:lnTo>
                    <a:pt x="233" y="192"/>
                  </a:lnTo>
                  <a:lnTo>
                    <a:pt x="233" y="193"/>
                  </a:lnTo>
                  <a:lnTo>
                    <a:pt x="232" y="193"/>
                  </a:lnTo>
                  <a:lnTo>
                    <a:pt x="231" y="193"/>
                  </a:lnTo>
                  <a:lnTo>
                    <a:pt x="231" y="194"/>
                  </a:lnTo>
                  <a:lnTo>
                    <a:pt x="230" y="194"/>
                  </a:lnTo>
                  <a:lnTo>
                    <a:pt x="228" y="194"/>
                  </a:lnTo>
                  <a:lnTo>
                    <a:pt x="227" y="194"/>
                  </a:lnTo>
                  <a:lnTo>
                    <a:pt x="226" y="194"/>
                  </a:lnTo>
                  <a:lnTo>
                    <a:pt x="225" y="194"/>
                  </a:lnTo>
                  <a:lnTo>
                    <a:pt x="224" y="194"/>
                  </a:lnTo>
                  <a:lnTo>
                    <a:pt x="222" y="193"/>
                  </a:lnTo>
                  <a:lnTo>
                    <a:pt x="221" y="193"/>
                  </a:lnTo>
                  <a:lnTo>
                    <a:pt x="221" y="192"/>
                  </a:lnTo>
                  <a:lnTo>
                    <a:pt x="220" y="192"/>
                  </a:lnTo>
                  <a:lnTo>
                    <a:pt x="219" y="192"/>
                  </a:lnTo>
                  <a:lnTo>
                    <a:pt x="218" y="192"/>
                  </a:lnTo>
                  <a:lnTo>
                    <a:pt x="217" y="192"/>
                  </a:lnTo>
                  <a:lnTo>
                    <a:pt x="217" y="191"/>
                  </a:lnTo>
                  <a:lnTo>
                    <a:pt x="217" y="192"/>
                  </a:lnTo>
                  <a:lnTo>
                    <a:pt x="216" y="191"/>
                  </a:lnTo>
                  <a:lnTo>
                    <a:pt x="214" y="191"/>
                  </a:lnTo>
                  <a:lnTo>
                    <a:pt x="214" y="192"/>
                  </a:lnTo>
                  <a:lnTo>
                    <a:pt x="214" y="191"/>
                  </a:lnTo>
                  <a:lnTo>
                    <a:pt x="213" y="191"/>
                  </a:lnTo>
                  <a:lnTo>
                    <a:pt x="211" y="190"/>
                  </a:lnTo>
                  <a:lnTo>
                    <a:pt x="210" y="190"/>
                  </a:lnTo>
                  <a:lnTo>
                    <a:pt x="209" y="189"/>
                  </a:lnTo>
                  <a:lnTo>
                    <a:pt x="210" y="189"/>
                  </a:lnTo>
                  <a:lnTo>
                    <a:pt x="209" y="189"/>
                  </a:lnTo>
                  <a:lnTo>
                    <a:pt x="208" y="189"/>
                  </a:lnTo>
                  <a:lnTo>
                    <a:pt x="207" y="189"/>
                  </a:lnTo>
                  <a:lnTo>
                    <a:pt x="206" y="187"/>
                  </a:lnTo>
                  <a:lnTo>
                    <a:pt x="205" y="187"/>
                  </a:lnTo>
                  <a:lnTo>
                    <a:pt x="205" y="186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3" y="184"/>
                  </a:lnTo>
                  <a:lnTo>
                    <a:pt x="202" y="184"/>
                  </a:lnTo>
                  <a:lnTo>
                    <a:pt x="201" y="184"/>
                  </a:lnTo>
                  <a:lnTo>
                    <a:pt x="197" y="183"/>
                  </a:lnTo>
                  <a:lnTo>
                    <a:pt x="196" y="183"/>
                  </a:lnTo>
                  <a:lnTo>
                    <a:pt x="195" y="183"/>
                  </a:lnTo>
                  <a:lnTo>
                    <a:pt x="194" y="183"/>
                  </a:lnTo>
                  <a:lnTo>
                    <a:pt x="193" y="183"/>
                  </a:lnTo>
                  <a:lnTo>
                    <a:pt x="193" y="182"/>
                  </a:lnTo>
                  <a:lnTo>
                    <a:pt x="192" y="182"/>
                  </a:lnTo>
                  <a:lnTo>
                    <a:pt x="193" y="182"/>
                  </a:lnTo>
                  <a:lnTo>
                    <a:pt x="192" y="182"/>
                  </a:lnTo>
                  <a:lnTo>
                    <a:pt x="192" y="181"/>
                  </a:lnTo>
                  <a:lnTo>
                    <a:pt x="192" y="182"/>
                  </a:lnTo>
                  <a:lnTo>
                    <a:pt x="192" y="181"/>
                  </a:lnTo>
                  <a:lnTo>
                    <a:pt x="191" y="181"/>
                  </a:lnTo>
                  <a:lnTo>
                    <a:pt x="190" y="181"/>
                  </a:lnTo>
                  <a:lnTo>
                    <a:pt x="190" y="180"/>
                  </a:lnTo>
                  <a:lnTo>
                    <a:pt x="188" y="180"/>
                  </a:lnTo>
                  <a:lnTo>
                    <a:pt x="187" y="180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2" y="178"/>
                  </a:lnTo>
                  <a:lnTo>
                    <a:pt x="181" y="178"/>
                  </a:lnTo>
                  <a:lnTo>
                    <a:pt x="180" y="178"/>
                  </a:lnTo>
                  <a:lnTo>
                    <a:pt x="180" y="177"/>
                  </a:lnTo>
                  <a:lnTo>
                    <a:pt x="179" y="177"/>
                  </a:lnTo>
                  <a:lnTo>
                    <a:pt x="179" y="176"/>
                  </a:lnTo>
                  <a:lnTo>
                    <a:pt x="177" y="176"/>
                  </a:lnTo>
                  <a:lnTo>
                    <a:pt x="176" y="176"/>
                  </a:lnTo>
                  <a:lnTo>
                    <a:pt x="176" y="175"/>
                  </a:lnTo>
                  <a:lnTo>
                    <a:pt x="175" y="175"/>
                  </a:lnTo>
                  <a:lnTo>
                    <a:pt x="176" y="175"/>
                  </a:lnTo>
                  <a:lnTo>
                    <a:pt x="175" y="175"/>
                  </a:lnTo>
                  <a:lnTo>
                    <a:pt x="175" y="174"/>
                  </a:lnTo>
                  <a:lnTo>
                    <a:pt x="174" y="174"/>
                  </a:lnTo>
                  <a:lnTo>
                    <a:pt x="173" y="171"/>
                  </a:lnTo>
                  <a:lnTo>
                    <a:pt x="173" y="170"/>
                  </a:lnTo>
                  <a:lnTo>
                    <a:pt x="172" y="170"/>
                  </a:lnTo>
                  <a:lnTo>
                    <a:pt x="171" y="169"/>
                  </a:lnTo>
                  <a:lnTo>
                    <a:pt x="170" y="169"/>
                  </a:lnTo>
                  <a:lnTo>
                    <a:pt x="168" y="169"/>
                  </a:lnTo>
                  <a:lnTo>
                    <a:pt x="168" y="170"/>
                  </a:lnTo>
                  <a:lnTo>
                    <a:pt x="168" y="169"/>
                  </a:lnTo>
                  <a:lnTo>
                    <a:pt x="167" y="169"/>
                  </a:lnTo>
                  <a:lnTo>
                    <a:pt x="165" y="169"/>
                  </a:lnTo>
                  <a:lnTo>
                    <a:pt x="164" y="169"/>
                  </a:lnTo>
                  <a:lnTo>
                    <a:pt x="163" y="168"/>
                  </a:lnTo>
                  <a:lnTo>
                    <a:pt x="162" y="168"/>
                  </a:lnTo>
                  <a:lnTo>
                    <a:pt x="161" y="168"/>
                  </a:lnTo>
                  <a:lnTo>
                    <a:pt x="160" y="167"/>
                  </a:lnTo>
                  <a:lnTo>
                    <a:pt x="159" y="167"/>
                  </a:lnTo>
                  <a:lnTo>
                    <a:pt x="158" y="167"/>
                  </a:lnTo>
                  <a:lnTo>
                    <a:pt x="157" y="167"/>
                  </a:lnTo>
                  <a:lnTo>
                    <a:pt x="157" y="166"/>
                  </a:lnTo>
                  <a:lnTo>
                    <a:pt x="156" y="166"/>
                  </a:lnTo>
                  <a:lnTo>
                    <a:pt x="154" y="166"/>
                  </a:lnTo>
                  <a:lnTo>
                    <a:pt x="154" y="165"/>
                  </a:lnTo>
                  <a:lnTo>
                    <a:pt x="154" y="164"/>
                  </a:lnTo>
                  <a:lnTo>
                    <a:pt x="152" y="164"/>
                  </a:lnTo>
                  <a:lnTo>
                    <a:pt x="152" y="163"/>
                  </a:lnTo>
                  <a:lnTo>
                    <a:pt x="151" y="163"/>
                  </a:lnTo>
                  <a:lnTo>
                    <a:pt x="151" y="161"/>
                  </a:lnTo>
                  <a:lnTo>
                    <a:pt x="150" y="160"/>
                  </a:lnTo>
                  <a:lnTo>
                    <a:pt x="149" y="160"/>
                  </a:lnTo>
                  <a:lnTo>
                    <a:pt x="148" y="159"/>
                  </a:lnTo>
                  <a:lnTo>
                    <a:pt x="147" y="159"/>
                  </a:lnTo>
                  <a:lnTo>
                    <a:pt x="146" y="158"/>
                  </a:lnTo>
                  <a:lnTo>
                    <a:pt x="145" y="158"/>
                  </a:lnTo>
                  <a:lnTo>
                    <a:pt x="145" y="156"/>
                  </a:lnTo>
                  <a:lnTo>
                    <a:pt x="144" y="156"/>
                  </a:lnTo>
                  <a:lnTo>
                    <a:pt x="142" y="156"/>
                  </a:lnTo>
                  <a:lnTo>
                    <a:pt x="142" y="155"/>
                  </a:lnTo>
                  <a:lnTo>
                    <a:pt x="142" y="156"/>
                  </a:lnTo>
                  <a:lnTo>
                    <a:pt x="141" y="156"/>
                  </a:lnTo>
                  <a:lnTo>
                    <a:pt x="141" y="155"/>
                  </a:lnTo>
                  <a:lnTo>
                    <a:pt x="140" y="155"/>
                  </a:lnTo>
                  <a:lnTo>
                    <a:pt x="139" y="154"/>
                  </a:lnTo>
                  <a:lnTo>
                    <a:pt x="139" y="153"/>
                  </a:lnTo>
                  <a:lnTo>
                    <a:pt x="139" y="152"/>
                  </a:lnTo>
                  <a:lnTo>
                    <a:pt x="137" y="152"/>
                  </a:lnTo>
                  <a:lnTo>
                    <a:pt x="136" y="151"/>
                  </a:lnTo>
                  <a:lnTo>
                    <a:pt x="135" y="149"/>
                  </a:lnTo>
                  <a:lnTo>
                    <a:pt x="135" y="148"/>
                  </a:lnTo>
                  <a:lnTo>
                    <a:pt x="134" y="148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3" y="145"/>
                  </a:lnTo>
                  <a:lnTo>
                    <a:pt x="133" y="144"/>
                  </a:lnTo>
                  <a:lnTo>
                    <a:pt x="131" y="144"/>
                  </a:lnTo>
                  <a:lnTo>
                    <a:pt x="131" y="143"/>
                  </a:lnTo>
                  <a:lnTo>
                    <a:pt x="133" y="143"/>
                  </a:lnTo>
                  <a:lnTo>
                    <a:pt x="134" y="143"/>
                  </a:lnTo>
                  <a:lnTo>
                    <a:pt x="135" y="143"/>
                  </a:lnTo>
                  <a:lnTo>
                    <a:pt x="136" y="141"/>
                  </a:lnTo>
                  <a:lnTo>
                    <a:pt x="136" y="140"/>
                  </a:lnTo>
                  <a:lnTo>
                    <a:pt x="135" y="138"/>
                  </a:lnTo>
                  <a:lnTo>
                    <a:pt x="135" y="140"/>
                  </a:lnTo>
                  <a:lnTo>
                    <a:pt x="134" y="138"/>
                  </a:lnTo>
                  <a:lnTo>
                    <a:pt x="134" y="137"/>
                  </a:lnTo>
                  <a:lnTo>
                    <a:pt x="135" y="137"/>
                  </a:lnTo>
                  <a:lnTo>
                    <a:pt x="135" y="136"/>
                  </a:lnTo>
                  <a:lnTo>
                    <a:pt x="136" y="136"/>
                  </a:lnTo>
                  <a:lnTo>
                    <a:pt x="136" y="135"/>
                  </a:lnTo>
                  <a:lnTo>
                    <a:pt x="136" y="134"/>
                  </a:lnTo>
                  <a:lnTo>
                    <a:pt x="136" y="133"/>
                  </a:lnTo>
                  <a:lnTo>
                    <a:pt x="136" y="132"/>
                  </a:lnTo>
                  <a:lnTo>
                    <a:pt x="137" y="132"/>
                  </a:lnTo>
                  <a:lnTo>
                    <a:pt x="137" y="131"/>
                  </a:lnTo>
                  <a:lnTo>
                    <a:pt x="136" y="131"/>
                  </a:lnTo>
                  <a:lnTo>
                    <a:pt x="135" y="130"/>
                  </a:lnTo>
                  <a:lnTo>
                    <a:pt x="134" y="130"/>
                  </a:lnTo>
                  <a:lnTo>
                    <a:pt x="134" y="128"/>
                  </a:lnTo>
                  <a:lnTo>
                    <a:pt x="133" y="125"/>
                  </a:lnTo>
                  <a:lnTo>
                    <a:pt x="133" y="124"/>
                  </a:lnTo>
                  <a:lnTo>
                    <a:pt x="133" y="123"/>
                  </a:lnTo>
                  <a:lnTo>
                    <a:pt x="133" y="122"/>
                  </a:lnTo>
                  <a:lnTo>
                    <a:pt x="131" y="121"/>
                  </a:lnTo>
                  <a:lnTo>
                    <a:pt x="131" y="120"/>
                  </a:lnTo>
                  <a:lnTo>
                    <a:pt x="131" y="119"/>
                  </a:lnTo>
                  <a:lnTo>
                    <a:pt x="131" y="120"/>
                  </a:lnTo>
                  <a:lnTo>
                    <a:pt x="131" y="119"/>
                  </a:lnTo>
                  <a:lnTo>
                    <a:pt x="130" y="119"/>
                  </a:lnTo>
                  <a:lnTo>
                    <a:pt x="130" y="118"/>
                  </a:lnTo>
                  <a:lnTo>
                    <a:pt x="129" y="117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8" y="117"/>
                  </a:lnTo>
                  <a:lnTo>
                    <a:pt x="127" y="114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5" y="111"/>
                  </a:lnTo>
                  <a:lnTo>
                    <a:pt x="124" y="110"/>
                  </a:lnTo>
                  <a:lnTo>
                    <a:pt x="124" y="109"/>
                  </a:lnTo>
                  <a:lnTo>
                    <a:pt x="122" y="109"/>
                  </a:lnTo>
                  <a:lnTo>
                    <a:pt x="122" y="108"/>
                  </a:lnTo>
                  <a:lnTo>
                    <a:pt x="120" y="108"/>
                  </a:lnTo>
                  <a:lnTo>
                    <a:pt x="120" y="107"/>
                  </a:lnTo>
                  <a:lnTo>
                    <a:pt x="119" y="106"/>
                  </a:lnTo>
                  <a:lnTo>
                    <a:pt x="119" y="104"/>
                  </a:lnTo>
                  <a:lnTo>
                    <a:pt x="118" y="103"/>
                  </a:lnTo>
                  <a:lnTo>
                    <a:pt x="117" y="102"/>
                  </a:lnTo>
                  <a:lnTo>
                    <a:pt x="116" y="102"/>
                  </a:lnTo>
                  <a:lnTo>
                    <a:pt x="115" y="101"/>
                  </a:lnTo>
                  <a:lnTo>
                    <a:pt x="114" y="100"/>
                  </a:lnTo>
                  <a:lnTo>
                    <a:pt x="113" y="99"/>
                  </a:lnTo>
                  <a:lnTo>
                    <a:pt x="111" y="98"/>
                  </a:lnTo>
                  <a:lnTo>
                    <a:pt x="112" y="98"/>
                  </a:lnTo>
                  <a:lnTo>
                    <a:pt x="113" y="99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4" y="99"/>
                  </a:lnTo>
                  <a:lnTo>
                    <a:pt x="114" y="98"/>
                  </a:lnTo>
                  <a:lnTo>
                    <a:pt x="113" y="98"/>
                  </a:lnTo>
                  <a:lnTo>
                    <a:pt x="113" y="96"/>
                  </a:lnTo>
                  <a:lnTo>
                    <a:pt x="113" y="98"/>
                  </a:lnTo>
                  <a:lnTo>
                    <a:pt x="112" y="98"/>
                  </a:lnTo>
                  <a:lnTo>
                    <a:pt x="111" y="98"/>
                  </a:lnTo>
                  <a:lnTo>
                    <a:pt x="111" y="96"/>
                  </a:lnTo>
                  <a:lnTo>
                    <a:pt x="110" y="96"/>
                  </a:lnTo>
                  <a:lnTo>
                    <a:pt x="110" y="95"/>
                  </a:lnTo>
                  <a:lnTo>
                    <a:pt x="110" y="96"/>
                  </a:lnTo>
                  <a:lnTo>
                    <a:pt x="111" y="96"/>
                  </a:lnTo>
                  <a:lnTo>
                    <a:pt x="110" y="96"/>
                  </a:lnTo>
                  <a:lnTo>
                    <a:pt x="108" y="95"/>
                  </a:lnTo>
                  <a:lnTo>
                    <a:pt x="108" y="94"/>
                  </a:lnTo>
                  <a:lnTo>
                    <a:pt x="108" y="92"/>
                  </a:lnTo>
                  <a:lnTo>
                    <a:pt x="108" y="91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94"/>
                  </a:lnTo>
                  <a:lnTo>
                    <a:pt x="106" y="92"/>
                  </a:lnTo>
                  <a:lnTo>
                    <a:pt x="105" y="91"/>
                  </a:lnTo>
                  <a:lnTo>
                    <a:pt x="105" y="90"/>
                  </a:lnTo>
                  <a:lnTo>
                    <a:pt x="104" y="90"/>
                  </a:lnTo>
                  <a:lnTo>
                    <a:pt x="105" y="90"/>
                  </a:lnTo>
                  <a:lnTo>
                    <a:pt x="105" y="91"/>
                  </a:lnTo>
                  <a:lnTo>
                    <a:pt x="106" y="91"/>
                  </a:lnTo>
                  <a:lnTo>
                    <a:pt x="106" y="90"/>
                  </a:lnTo>
                  <a:lnTo>
                    <a:pt x="106" y="91"/>
                  </a:lnTo>
                  <a:lnTo>
                    <a:pt x="108" y="91"/>
                  </a:lnTo>
                  <a:lnTo>
                    <a:pt x="106" y="90"/>
                  </a:lnTo>
                  <a:lnTo>
                    <a:pt x="105" y="90"/>
                  </a:lnTo>
                  <a:lnTo>
                    <a:pt x="105" y="89"/>
                  </a:lnTo>
                  <a:lnTo>
                    <a:pt x="104" y="89"/>
                  </a:lnTo>
                  <a:lnTo>
                    <a:pt x="104" y="88"/>
                  </a:lnTo>
                  <a:lnTo>
                    <a:pt x="104" y="89"/>
                  </a:lnTo>
                  <a:lnTo>
                    <a:pt x="104" y="90"/>
                  </a:lnTo>
                  <a:lnTo>
                    <a:pt x="104" y="89"/>
                  </a:lnTo>
                  <a:lnTo>
                    <a:pt x="103" y="89"/>
                  </a:lnTo>
                  <a:lnTo>
                    <a:pt x="103" y="88"/>
                  </a:lnTo>
                  <a:lnTo>
                    <a:pt x="102" y="88"/>
                  </a:lnTo>
                  <a:lnTo>
                    <a:pt x="101" y="88"/>
                  </a:lnTo>
                  <a:lnTo>
                    <a:pt x="101" y="87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1" y="87"/>
                  </a:lnTo>
                  <a:lnTo>
                    <a:pt x="100" y="87"/>
                  </a:lnTo>
                  <a:lnTo>
                    <a:pt x="101" y="87"/>
                  </a:lnTo>
                  <a:lnTo>
                    <a:pt x="100" y="87"/>
                  </a:lnTo>
                  <a:lnTo>
                    <a:pt x="100" y="86"/>
                  </a:lnTo>
                  <a:lnTo>
                    <a:pt x="100" y="85"/>
                  </a:lnTo>
                  <a:lnTo>
                    <a:pt x="100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6"/>
                  </a:lnTo>
                  <a:lnTo>
                    <a:pt x="97" y="86"/>
                  </a:lnTo>
                  <a:lnTo>
                    <a:pt x="96" y="86"/>
                  </a:lnTo>
                  <a:lnTo>
                    <a:pt x="97" y="86"/>
                  </a:lnTo>
                  <a:lnTo>
                    <a:pt x="97" y="85"/>
                  </a:lnTo>
                  <a:lnTo>
                    <a:pt x="97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4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99" y="84"/>
                  </a:lnTo>
                  <a:lnTo>
                    <a:pt x="97" y="85"/>
                  </a:lnTo>
                  <a:lnTo>
                    <a:pt x="96" y="85"/>
                  </a:lnTo>
                  <a:lnTo>
                    <a:pt x="95" y="84"/>
                  </a:lnTo>
                  <a:lnTo>
                    <a:pt x="95" y="85"/>
                  </a:lnTo>
                  <a:lnTo>
                    <a:pt x="96" y="85"/>
                  </a:lnTo>
                  <a:lnTo>
                    <a:pt x="96" y="86"/>
                  </a:lnTo>
                  <a:lnTo>
                    <a:pt x="96" y="85"/>
                  </a:lnTo>
                  <a:lnTo>
                    <a:pt x="95" y="85"/>
                  </a:lnTo>
                  <a:lnTo>
                    <a:pt x="94" y="85"/>
                  </a:lnTo>
                  <a:lnTo>
                    <a:pt x="94" y="84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4" y="84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4" y="80"/>
                  </a:lnTo>
                  <a:lnTo>
                    <a:pt x="92" y="80"/>
                  </a:lnTo>
                  <a:lnTo>
                    <a:pt x="92" y="79"/>
                  </a:lnTo>
                  <a:lnTo>
                    <a:pt x="94" y="79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5" y="76"/>
                  </a:lnTo>
                  <a:lnTo>
                    <a:pt x="95" y="77"/>
                  </a:lnTo>
                  <a:lnTo>
                    <a:pt x="95" y="78"/>
                  </a:lnTo>
                  <a:lnTo>
                    <a:pt x="95" y="77"/>
                  </a:lnTo>
                  <a:lnTo>
                    <a:pt x="95" y="76"/>
                  </a:lnTo>
                  <a:lnTo>
                    <a:pt x="96" y="76"/>
                  </a:lnTo>
                  <a:lnTo>
                    <a:pt x="96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6" y="76"/>
                  </a:lnTo>
                  <a:lnTo>
                    <a:pt x="95" y="76"/>
                  </a:lnTo>
                  <a:lnTo>
                    <a:pt x="95" y="75"/>
                  </a:lnTo>
                  <a:lnTo>
                    <a:pt x="95" y="74"/>
                  </a:lnTo>
                  <a:lnTo>
                    <a:pt x="94" y="73"/>
                  </a:lnTo>
                  <a:lnTo>
                    <a:pt x="92" y="73"/>
                  </a:lnTo>
                  <a:lnTo>
                    <a:pt x="94" y="73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2" y="72"/>
                  </a:lnTo>
                  <a:lnTo>
                    <a:pt x="91" y="72"/>
                  </a:lnTo>
                  <a:lnTo>
                    <a:pt x="92" y="72"/>
                  </a:lnTo>
                  <a:lnTo>
                    <a:pt x="92" y="73"/>
                  </a:lnTo>
                  <a:lnTo>
                    <a:pt x="91" y="72"/>
                  </a:lnTo>
                  <a:lnTo>
                    <a:pt x="91" y="73"/>
                  </a:lnTo>
                  <a:lnTo>
                    <a:pt x="90" y="73"/>
                  </a:lnTo>
                  <a:lnTo>
                    <a:pt x="90" y="72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8" y="69"/>
                  </a:lnTo>
                  <a:lnTo>
                    <a:pt x="88" y="68"/>
                  </a:lnTo>
                  <a:lnTo>
                    <a:pt x="88" y="69"/>
                  </a:lnTo>
                  <a:lnTo>
                    <a:pt x="89" y="69"/>
                  </a:lnTo>
                  <a:lnTo>
                    <a:pt x="88" y="69"/>
                  </a:lnTo>
                  <a:lnTo>
                    <a:pt x="88" y="68"/>
                  </a:lnTo>
                  <a:lnTo>
                    <a:pt x="88" y="67"/>
                  </a:lnTo>
                  <a:lnTo>
                    <a:pt x="87" y="67"/>
                  </a:lnTo>
                  <a:lnTo>
                    <a:pt x="87" y="68"/>
                  </a:lnTo>
                  <a:lnTo>
                    <a:pt x="87" y="67"/>
                  </a:lnTo>
                  <a:lnTo>
                    <a:pt x="85" y="67"/>
                  </a:lnTo>
                  <a:lnTo>
                    <a:pt x="84" y="67"/>
                  </a:lnTo>
                  <a:lnTo>
                    <a:pt x="83" y="65"/>
                  </a:lnTo>
                  <a:lnTo>
                    <a:pt x="82" y="65"/>
                  </a:lnTo>
                  <a:lnTo>
                    <a:pt x="83" y="65"/>
                  </a:lnTo>
                  <a:lnTo>
                    <a:pt x="83" y="64"/>
                  </a:lnTo>
                  <a:lnTo>
                    <a:pt x="82" y="64"/>
                  </a:lnTo>
                  <a:lnTo>
                    <a:pt x="82" y="63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2" y="61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2" y="60"/>
                  </a:lnTo>
                  <a:lnTo>
                    <a:pt x="81" y="60"/>
                  </a:lnTo>
                  <a:lnTo>
                    <a:pt x="81" y="58"/>
                  </a:lnTo>
                  <a:lnTo>
                    <a:pt x="82" y="58"/>
                  </a:lnTo>
                  <a:lnTo>
                    <a:pt x="81" y="58"/>
                  </a:lnTo>
                  <a:lnTo>
                    <a:pt x="80" y="57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4" y="57"/>
                  </a:lnTo>
                  <a:lnTo>
                    <a:pt x="74" y="56"/>
                  </a:lnTo>
                  <a:lnTo>
                    <a:pt x="73" y="56"/>
                  </a:lnTo>
                  <a:lnTo>
                    <a:pt x="73" y="55"/>
                  </a:lnTo>
                  <a:lnTo>
                    <a:pt x="73" y="54"/>
                  </a:lnTo>
                  <a:lnTo>
                    <a:pt x="72" y="54"/>
                  </a:lnTo>
                  <a:lnTo>
                    <a:pt x="72" y="53"/>
                  </a:lnTo>
                  <a:lnTo>
                    <a:pt x="71" y="53"/>
                  </a:lnTo>
                  <a:lnTo>
                    <a:pt x="71" y="52"/>
                  </a:lnTo>
                  <a:lnTo>
                    <a:pt x="70" y="52"/>
                  </a:lnTo>
                  <a:lnTo>
                    <a:pt x="69" y="52"/>
                  </a:lnTo>
                  <a:lnTo>
                    <a:pt x="69" y="50"/>
                  </a:lnTo>
                  <a:lnTo>
                    <a:pt x="68" y="48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7" y="46"/>
                  </a:lnTo>
                  <a:lnTo>
                    <a:pt x="66" y="45"/>
                  </a:lnTo>
                  <a:lnTo>
                    <a:pt x="66" y="44"/>
                  </a:lnTo>
                  <a:lnTo>
                    <a:pt x="65" y="44"/>
                  </a:lnTo>
                  <a:lnTo>
                    <a:pt x="66" y="44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5" y="41"/>
                  </a:lnTo>
                  <a:lnTo>
                    <a:pt x="64" y="41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1" y="41"/>
                  </a:lnTo>
                  <a:lnTo>
                    <a:pt x="64" y="40"/>
                  </a:lnTo>
                  <a:lnTo>
                    <a:pt x="61" y="40"/>
                  </a:lnTo>
                  <a:lnTo>
                    <a:pt x="61" y="39"/>
                  </a:lnTo>
                  <a:lnTo>
                    <a:pt x="61" y="38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8" y="33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8" y="32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6" y="19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4" y="17"/>
                  </a:lnTo>
                  <a:lnTo>
                    <a:pt x="54" y="18"/>
                  </a:lnTo>
                  <a:lnTo>
                    <a:pt x="51" y="18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39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3" y="37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6" y="40"/>
                  </a:lnTo>
                  <a:lnTo>
                    <a:pt x="48" y="40"/>
                  </a:lnTo>
                  <a:lnTo>
                    <a:pt x="49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50" y="44"/>
                  </a:lnTo>
                  <a:lnTo>
                    <a:pt x="51" y="44"/>
                  </a:lnTo>
                  <a:lnTo>
                    <a:pt x="50" y="44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51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6"/>
                  </a:lnTo>
                  <a:lnTo>
                    <a:pt x="53" y="48"/>
                  </a:lnTo>
                  <a:lnTo>
                    <a:pt x="54" y="48"/>
                  </a:lnTo>
                  <a:lnTo>
                    <a:pt x="54" y="46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5" y="49"/>
                  </a:lnTo>
                  <a:lnTo>
                    <a:pt x="55" y="50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7" y="54"/>
                  </a:lnTo>
                  <a:lnTo>
                    <a:pt x="58" y="54"/>
                  </a:lnTo>
                  <a:lnTo>
                    <a:pt x="58" y="55"/>
                  </a:lnTo>
                  <a:lnTo>
                    <a:pt x="58" y="56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4" y="62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5" y="64"/>
                  </a:lnTo>
                  <a:lnTo>
                    <a:pt x="65" y="65"/>
                  </a:lnTo>
                  <a:lnTo>
                    <a:pt x="65" y="67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8"/>
                  </a:lnTo>
                  <a:lnTo>
                    <a:pt x="68" y="68"/>
                  </a:lnTo>
                  <a:lnTo>
                    <a:pt x="67" y="68"/>
                  </a:lnTo>
                  <a:lnTo>
                    <a:pt x="67" y="69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8" y="73"/>
                  </a:lnTo>
                  <a:lnTo>
                    <a:pt x="69" y="73"/>
                  </a:lnTo>
                  <a:lnTo>
                    <a:pt x="69" y="74"/>
                  </a:lnTo>
                  <a:lnTo>
                    <a:pt x="70" y="74"/>
                  </a:lnTo>
                  <a:lnTo>
                    <a:pt x="70" y="73"/>
                  </a:lnTo>
                  <a:lnTo>
                    <a:pt x="69" y="73"/>
                  </a:lnTo>
                  <a:lnTo>
                    <a:pt x="69" y="72"/>
                  </a:lnTo>
                  <a:lnTo>
                    <a:pt x="69" y="71"/>
                  </a:lnTo>
                  <a:lnTo>
                    <a:pt x="68" y="71"/>
                  </a:lnTo>
                  <a:lnTo>
                    <a:pt x="69" y="71"/>
                  </a:lnTo>
                  <a:lnTo>
                    <a:pt x="69" y="69"/>
                  </a:lnTo>
                  <a:lnTo>
                    <a:pt x="69" y="71"/>
                  </a:lnTo>
                  <a:lnTo>
                    <a:pt x="70" y="72"/>
                  </a:lnTo>
                  <a:lnTo>
                    <a:pt x="71" y="72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2" y="74"/>
                  </a:lnTo>
                  <a:lnTo>
                    <a:pt x="72" y="75"/>
                  </a:lnTo>
                  <a:lnTo>
                    <a:pt x="72" y="76"/>
                  </a:lnTo>
                  <a:lnTo>
                    <a:pt x="72" y="77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3" y="77"/>
                  </a:lnTo>
                  <a:lnTo>
                    <a:pt x="73" y="78"/>
                  </a:lnTo>
                  <a:lnTo>
                    <a:pt x="73" y="79"/>
                  </a:lnTo>
                  <a:lnTo>
                    <a:pt x="73" y="80"/>
                  </a:lnTo>
                  <a:lnTo>
                    <a:pt x="73" y="83"/>
                  </a:lnTo>
                  <a:lnTo>
                    <a:pt x="73" y="84"/>
                  </a:lnTo>
                  <a:lnTo>
                    <a:pt x="74" y="84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7" y="87"/>
                  </a:lnTo>
                  <a:lnTo>
                    <a:pt x="77" y="88"/>
                  </a:lnTo>
                  <a:lnTo>
                    <a:pt x="77" y="89"/>
                  </a:lnTo>
                  <a:lnTo>
                    <a:pt x="79" y="89"/>
                  </a:lnTo>
                  <a:lnTo>
                    <a:pt x="79" y="90"/>
                  </a:lnTo>
                  <a:lnTo>
                    <a:pt x="79" y="91"/>
                  </a:lnTo>
                  <a:lnTo>
                    <a:pt x="80" y="91"/>
                  </a:lnTo>
                  <a:lnTo>
                    <a:pt x="80" y="92"/>
                  </a:lnTo>
                  <a:lnTo>
                    <a:pt x="81" y="92"/>
                  </a:lnTo>
                  <a:lnTo>
                    <a:pt x="81" y="94"/>
                  </a:lnTo>
                  <a:lnTo>
                    <a:pt x="81" y="95"/>
                  </a:lnTo>
                  <a:lnTo>
                    <a:pt x="80" y="95"/>
                  </a:lnTo>
                  <a:lnTo>
                    <a:pt x="80" y="96"/>
                  </a:lnTo>
                  <a:lnTo>
                    <a:pt x="80" y="98"/>
                  </a:lnTo>
                  <a:lnTo>
                    <a:pt x="81" y="98"/>
                  </a:lnTo>
                  <a:lnTo>
                    <a:pt x="80" y="99"/>
                  </a:lnTo>
                  <a:lnTo>
                    <a:pt x="81" y="99"/>
                  </a:lnTo>
                  <a:lnTo>
                    <a:pt x="80" y="99"/>
                  </a:lnTo>
                  <a:lnTo>
                    <a:pt x="81" y="99"/>
                  </a:lnTo>
                  <a:lnTo>
                    <a:pt x="81" y="100"/>
                  </a:lnTo>
                  <a:lnTo>
                    <a:pt x="82" y="100"/>
                  </a:lnTo>
                  <a:lnTo>
                    <a:pt x="82" y="101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5" y="99"/>
                  </a:lnTo>
                  <a:lnTo>
                    <a:pt x="84" y="100"/>
                  </a:lnTo>
                  <a:lnTo>
                    <a:pt x="85" y="100"/>
                  </a:lnTo>
                  <a:lnTo>
                    <a:pt x="87" y="100"/>
                  </a:lnTo>
                  <a:lnTo>
                    <a:pt x="87" y="101"/>
                  </a:lnTo>
                  <a:lnTo>
                    <a:pt x="88" y="101"/>
                  </a:lnTo>
                  <a:lnTo>
                    <a:pt x="88" y="102"/>
                  </a:lnTo>
                  <a:lnTo>
                    <a:pt x="89" y="102"/>
                  </a:lnTo>
                  <a:lnTo>
                    <a:pt x="89" y="103"/>
                  </a:lnTo>
                  <a:lnTo>
                    <a:pt x="89" y="104"/>
                  </a:lnTo>
                  <a:lnTo>
                    <a:pt x="90" y="104"/>
                  </a:lnTo>
                  <a:lnTo>
                    <a:pt x="90" y="106"/>
                  </a:lnTo>
                  <a:lnTo>
                    <a:pt x="90" y="107"/>
                  </a:lnTo>
                  <a:lnTo>
                    <a:pt x="91" y="107"/>
                  </a:lnTo>
                  <a:lnTo>
                    <a:pt x="92" y="107"/>
                  </a:lnTo>
                  <a:lnTo>
                    <a:pt x="92" y="108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90" y="114"/>
                  </a:lnTo>
                  <a:lnTo>
                    <a:pt x="89" y="115"/>
                  </a:lnTo>
                  <a:lnTo>
                    <a:pt x="88" y="115"/>
                  </a:lnTo>
                  <a:lnTo>
                    <a:pt x="87" y="115"/>
                  </a:lnTo>
                  <a:lnTo>
                    <a:pt x="87" y="114"/>
                  </a:lnTo>
                  <a:lnTo>
                    <a:pt x="87" y="113"/>
                  </a:lnTo>
                  <a:lnTo>
                    <a:pt x="85" y="111"/>
                  </a:lnTo>
                  <a:lnTo>
                    <a:pt x="85" y="110"/>
                  </a:lnTo>
                  <a:lnTo>
                    <a:pt x="85" y="109"/>
                  </a:lnTo>
                  <a:lnTo>
                    <a:pt x="84" y="109"/>
                  </a:lnTo>
                  <a:lnTo>
                    <a:pt x="84" y="108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2" y="107"/>
                  </a:lnTo>
                  <a:lnTo>
                    <a:pt x="81" y="106"/>
                  </a:lnTo>
                  <a:lnTo>
                    <a:pt x="80" y="104"/>
                  </a:lnTo>
                  <a:lnTo>
                    <a:pt x="79" y="103"/>
                  </a:lnTo>
                  <a:lnTo>
                    <a:pt x="77" y="102"/>
                  </a:lnTo>
                  <a:lnTo>
                    <a:pt x="76" y="102"/>
                  </a:lnTo>
                  <a:lnTo>
                    <a:pt x="76" y="101"/>
                  </a:lnTo>
                  <a:lnTo>
                    <a:pt x="74" y="101"/>
                  </a:lnTo>
                  <a:lnTo>
                    <a:pt x="74" y="100"/>
                  </a:lnTo>
                  <a:lnTo>
                    <a:pt x="73" y="100"/>
                  </a:lnTo>
                  <a:lnTo>
                    <a:pt x="72" y="99"/>
                  </a:lnTo>
                  <a:lnTo>
                    <a:pt x="73" y="100"/>
                  </a:lnTo>
                  <a:lnTo>
                    <a:pt x="72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69" y="96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8" y="96"/>
                  </a:lnTo>
                  <a:lnTo>
                    <a:pt x="68" y="95"/>
                  </a:lnTo>
                  <a:lnTo>
                    <a:pt x="68" y="94"/>
                  </a:lnTo>
                  <a:lnTo>
                    <a:pt x="68" y="95"/>
                  </a:lnTo>
                  <a:lnTo>
                    <a:pt x="68" y="94"/>
                  </a:lnTo>
                  <a:lnTo>
                    <a:pt x="67" y="94"/>
                  </a:lnTo>
                  <a:lnTo>
                    <a:pt x="67" y="92"/>
                  </a:lnTo>
                  <a:lnTo>
                    <a:pt x="67" y="94"/>
                  </a:lnTo>
                  <a:lnTo>
                    <a:pt x="67" y="92"/>
                  </a:lnTo>
                  <a:lnTo>
                    <a:pt x="67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6" y="90"/>
                  </a:lnTo>
                  <a:lnTo>
                    <a:pt x="66" y="89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7" y="86"/>
                  </a:lnTo>
                  <a:lnTo>
                    <a:pt x="66" y="86"/>
                  </a:lnTo>
                  <a:lnTo>
                    <a:pt x="67" y="86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6" y="84"/>
                  </a:lnTo>
                  <a:lnTo>
                    <a:pt x="66" y="85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6" y="84"/>
                  </a:lnTo>
                  <a:lnTo>
                    <a:pt x="66" y="83"/>
                  </a:lnTo>
                  <a:lnTo>
                    <a:pt x="66" y="80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4" y="78"/>
                  </a:lnTo>
                  <a:lnTo>
                    <a:pt x="64" y="77"/>
                  </a:lnTo>
                  <a:lnTo>
                    <a:pt x="61" y="77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8" y="75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6" y="74"/>
                  </a:lnTo>
                  <a:lnTo>
                    <a:pt x="56" y="73"/>
                  </a:lnTo>
                  <a:lnTo>
                    <a:pt x="55" y="72"/>
                  </a:lnTo>
                  <a:lnTo>
                    <a:pt x="55" y="71"/>
                  </a:lnTo>
                  <a:lnTo>
                    <a:pt x="55" y="72"/>
                  </a:lnTo>
                  <a:lnTo>
                    <a:pt x="54" y="72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4" y="72"/>
                  </a:lnTo>
                  <a:lnTo>
                    <a:pt x="53" y="72"/>
                  </a:lnTo>
                  <a:lnTo>
                    <a:pt x="53" y="71"/>
                  </a:lnTo>
                  <a:lnTo>
                    <a:pt x="51" y="71"/>
                  </a:lnTo>
                  <a:lnTo>
                    <a:pt x="51" y="72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68"/>
                  </a:lnTo>
                  <a:lnTo>
                    <a:pt x="46" y="69"/>
                  </a:lnTo>
                  <a:lnTo>
                    <a:pt x="45" y="69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4" y="67"/>
                  </a:lnTo>
                  <a:lnTo>
                    <a:pt x="43" y="67"/>
                  </a:lnTo>
                  <a:lnTo>
                    <a:pt x="42" y="67"/>
                  </a:lnTo>
                  <a:lnTo>
                    <a:pt x="42" y="65"/>
                  </a:lnTo>
                  <a:lnTo>
                    <a:pt x="40" y="65"/>
                  </a:lnTo>
                  <a:lnTo>
                    <a:pt x="40" y="64"/>
                  </a:lnTo>
                  <a:lnTo>
                    <a:pt x="40" y="63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1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60"/>
                  </a:lnTo>
                  <a:lnTo>
                    <a:pt x="39" y="60"/>
                  </a:lnTo>
                  <a:lnTo>
                    <a:pt x="40" y="60"/>
                  </a:lnTo>
                  <a:lnTo>
                    <a:pt x="42" y="60"/>
                  </a:lnTo>
                  <a:lnTo>
                    <a:pt x="42" y="58"/>
                  </a:lnTo>
                  <a:lnTo>
                    <a:pt x="43" y="58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4" y="61"/>
                  </a:lnTo>
                  <a:lnTo>
                    <a:pt x="45" y="61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6" y="61"/>
                  </a:lnTo>
                  <a:lnTo>
                    <a:pt x="46" y="60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4" y="57"/>
                  </a:lnTo>
                  <a:lnTo>
                    <a:pt x="43" y="57"/>
                  </a:lnTo>
                  <a:lnTo>
                    <a:pt x="43" y="58"/>
                  </a:lnTo>
                  <a:lnTo>
                    <a:pt x="43" y="57"/>
                  </a:lnTo>
                  <a:lnTo>
                    <a:pt x="44" y="57"/>
                  </a:lnTo>
                  <a:lnTo>
                    <a:pt x="44" y="56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4" y="57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4" y="56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5" y="55"/>
                  </a:lnTo>
                  <a:lnTo>
                    <a:pt x="45" y="54"/>
                  </a:lnTo>
                  <a:lnTo>
                    <a:pt x="44" y="54"/>
                  </a:lnTo>
                  <a:lnTo>
                    <a:pt x="45" y="54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4" y="50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5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7" y="42"/>
                  </a:lnTo>
                  <a:lnTo>
                    <a:pt x="36" y="41"/>
                  </a:lnTo>
                  <a:lnTo>
                    <a:pt x="35" y="40"/>
                  </a:lnTo>
                  <a:lnTo>
                    <a:pt x="34" y="40"/>
                  </a:lnTo>
                  <a:lnTo>
                    <a:pt x="33" y="39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8" y="34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8"/>
                  </a:lnTo>
                  <a:lnTo>
                    <a:pt x="25" y="26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2" y="4"/>
                  </a:lnTo>
                  <a:lnTo>
                    <a:pt x="46" y="7"/>
                  </a:lnTo>
                  <a:lnTo>
                    <a:pt x="50" y="8"/>
                  </a:lnTo>
                  <a:lnTo>
                    <a:pt x="55" y="9"/>
                  </a:lnTo>
                  <a:lnTo>
                    <a:pt x="59" y="11"/>
                  </a:lnTo>
                  <a:lnTo>
                    <a:pt x="64" y="12"/>
                  </a:lnTo>
                  <a:lnTo>
                    <a:pt x="68" y="14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3" y="16"/>
                  </a:lnTo>
                  <a:lnTo>
                    <a:pt x="74" y="16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1" y="17"/>
                  </a:lnTo>
                  <a:lnTo>
                    <a:pt x="92" y="17"/>
                  </a:lnTo>
                  <a:lnTo>
                    <a:pt x="94" y="17"/>
                  </a:lnTo>
                  <a:lnTo>
                    <a:pt x="95" y="17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100" y="17"/>
                  </a:lnTo>
                  <a:lnTo>
                    <a:pt x="101" y="17"/>
                  </a:lnTo>
                  <a:lnTo>
                    <a:pt x="102" y="17"/>
                  </a:lnTo>
                  <a:lnTo>
                    <a:pt x="103" y="17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5" y="16"/>
                  </a:lnTo>
                  <a:lnTo>
                    <a:pt x="105" y="15"/>
                  </a:lnTo>
                  <a:lnTo>
                    <a:pt x="105" y="14"/>
                  </a:lnTo>
                  <a:lnTo>
                    <a:pt x="105" y="12"/>
                  </a:lnTo>
                  <a:lnTo>
                    <a:pt x="105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10" y="11"/>
                  </a:lnTo>
                  <a:lnTo>
                    <a:pt x="111" y="11"/>
                  </a:lnTo>
                  <a:lnTo>
                    <a:pt x="112" y="11"/>
                  </a:lnTo>
                  <a:lnTo>
                    <a:pt x="113" y="11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11"/>
                  </a:lnTo>
                  <a:lnTo>
                    <a:pt x="124" y="11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2"/>
                  </a:lnTo>
                  <a:lnTo>
                    <a:pt x="126" y="14"/>
                  </a:lnTo>
                  <a:lnTo>
                    <a:pt x="126" y="15"/>
                  </a:lnTo>
                  <a:lnTo>
                    <a:pt x="127" y="15"/>
                  </a:lnTo>
                  <a:lnTo>
                    <a:pt x="127" y="16"/>
                  </a:lnTo>
                  <a:lnTo>
                    <a:pt x="128" y="16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7"/>
                  </a:lnTo>
                  <a:lnTo>
                    <a:pt x="130" y="18"/>
                  </a:lnTo>
                  <a:lnTo>
                    <a:pt x="131" y="18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0"/>
                  </a:lnTo>
                  <a:lnTo>
                    <a:pt x="134" y="20"/>
                  </a:lnTo>
                  <a:lnTo>
                    <a:pt x="134" y="22"/>
                  </a:lnTo>
                  <a:lnTo>
                    <a:pt x="135" y="22"/>
                  </a:lnTo>
                  <a:lnTo>
                    <a:pt x="135" y="23"/>
                  </a:lnTo>
                  <a:lnTo>
                    <a:pt x="136" y="23"/>
                  </a:lnTo>
                  <a:lnTo>
                    <a:pt x="137" y="23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39" y="26"/>
                  </a:lnTo>
                  <a:lnTo>
                    <a:pt x="140" y="26"/>
                  </a:lnTo>
                  <a:lnTo>
                    <a:pt x="140" y="27"/>
                  </a:lnTo>
                  <a:lnTo>
                    <a:pt x="141" y="27"/>
                  </a:lnTo>
                  <a:lnTo>
                    <a:pt x="141" y="28"/>
                  </a:lnTo>
                  <a:lnTo>
                    <a:pt x="141" y="29"/>
                  </a:lnTo>
                  <a:lnTo>
                    <a:pt x="141" y="30"/>
                  </a:lnTo>
                  <a:lnTo>
                    <a:pt x="142" y="30"/>
                  </a:lnTo>
                  <a:lnTo>
                    <a:pt x="142" y="31"/>
                  </a:lnTo>
                  <a:lnTo>
                    <a:pt x="142" y="32"/>
                  </a:lnTo>
                  <a:lnTo>
                    <a:pt x="142" y="33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4" y="37"/>
                  </a:lnTo>
                  <a:lnTo>
                    <a:pt x="144" y="38"/>
                  </a:lnTo>
                  <a:lnTo>
                    <a:pt x="145" y="38"/>
                  </a:lnTo>
                  <a:lnTo>
                    <a:pt x="145" y="39"/>
                  </a:lnTo>
                  <a:lnTo>
                    <a:pt x="146" y="39"/>
                  </a:lnTo>
                  <a:lnTo>
                    <a:pt x="147" y="39"/>
                  </a:lnTo>
                  <a:lnTo>
                    <a:pt x="147" y="40"/>
                  </a:lnTo>
                  <a:lnTo>
                    <a:pt x="148" y="40"/>
                  </a:lnTo>
                  <a:lnTo>
                    <a:pt x="148" y="41"/>
                  </a:lnTo>
                  <a:lnTo>
                    <a:pt x="149" y="41"/>
                  </a:lnTo>
                  <a:lnTo>
                    <a:pt x="150" y="42"/>
                  </a:lnTo>
                  <a:lnTo>
                    <a:pt x="151" y="42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4"/>
                  </a:lnTo>
                  <a:lnTo>
                    <a:pt x="157" y="44"/>
                  </a:lnTo>
                  <a:lnTo>
                    <a:pt x="157" y="45"/>
                  </a:lnTo>
                  <a:lnTo>
                    <a:pt x="158" y="45"/>
                  </a:lnTo>
                  <a:lnTo>
                    <a:pt x="159" y="45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0" y="43"/>
                  </a:lnTo>
                  <a:lnTo>
                    <a:pt x="161" y="42"/>
                  </a:lnTo>
                  <a:lnTo>
                    <a:pt x="161" y="41"/>
                  </a:lnTo>
                  <a:lnTo>
                    <a:pt x="161" y="40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3" y="37"/>
                  </a:lnTo>
                  <a:lnTo>
                    <a:pt x="164" y="37"/>
                  </a:lnTo>
                  <a:lnTo>
                    <a:pt x="165" y="37"/>
                  </a:lnTo>
                  <a:lnTo>
                    <a:pt x="165" y="34"/>
                  </a:lnTo>
                  <a:lnTo>
                    <a:pt x="167" y="34"/>
                  </a:lnTo>
                  <a:lnTo>
                    <a:pt x="168" y="34"/>
                  </a:lnTo>
                  <a:lnTo>
                    <a:pt x="170" y="37"/>
                  </a:lnTo>
                  <a:lnTo>
                    <a:pt x="170" y="34"/>
                  </a:lnTo>
                  <a:lnTo>
                    <a:pt x="171" y="37"/>
                  </a:lnTo>
                  <a:lnTo>
                    <a:pt x="171" y="34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2" y="34"/>
                  </a:lnTo>
                  <a:lnTo>
                    <a:pt x="172" y="37"/>
                  </a:lnTo>
                  <a:lnTo>
                    <a:pt x="172" y="34"/>
                  </a:lnTo>
                  <a:lnTo>
                    <a:pt x="172" y="37"/>
                  </a:lnTo>
                  <a:lnTo>
                    <a:pt x="174" y="37"/>
                  </a:lnTo>
                  <a:lnTo>
                    <a:pt x="175" y="37"/>
                  </a:lnTo>
                  <a:lnTo>
                    <a:pt x="175" y="34"/>
                  </a:lnTo>
                  <a:lnTo>
                    <a:pt x="175" y="37"/>
                  </a:lnTo>
                  <a:lnTo>
                    <a:pt x="176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7" y="39"/>
                  </a:lnTo>
                  <a:lnTo>
                    <a:pt x="177" y="38"/>
                  </a:lnTo>
                  <a:lnTo>
                    <a:pt x="177" y="39"/>
                  </a:lnTo>
                  <a:lnTo>
                    <a:pt x="179" y="39"/>
                  </a:lnTo>
                  <a:lnTo>
                    <a:pt x="179" y="40"/>
                  </a:lnTo>
                  <a:lnTo>
                    <a:pt x="180" y="40"/>
                  </a:lnTo>
                  <a:lnTo>
                    <a:pt x="180" y="41"/>
                  </a:lnTo>
                  <a:lnTo>
                    <a:pt x="181" y="41"/>
                  </a:lnTo>
                  <a:lnTo>
                    <a:pt x="181" y="42"/>
                  </a:lnTo>
                  <a:lnTo>
                    <a:pt x="182" y="42"/>
                  </a:lnTo>
                  <a:lnTo>
                    <a:pt x="182" y="43"/>
                  </a:lnTo>
                  <a:lnTo>
                    <a:pt x="183" y="43"/>
                  </a:lnTo>
                  <a:lnTo>
                    <a:pt x="183" y="44"/>
                  </a:lnTo>
                  <a:lnTo>
                    <a:pt x="185" y="45"/>
                  </a:lnTo>
                  <a:lnTo>
                    <a:pt x="185" y="46"/>
                  </a:lnTo>
                  <a:lnTo>
                    <a:pt x="186" y="46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7" y="50"/>
                  </a:lnTo>
                  <a:lnTo>
                    <a:pt x="187" y="52"/>
                  </a:lnTo>
                  <a:lnTo>
                    <a:pt x="187" y="53"/>
                  </a:lnTo>
                  <a:lnTo>
                    <a:pt x="188" y="53"/>
                  </a:lnTo>
                  <a:lnTo>
                    <a:pt x="188" y="54"/>
                  </a:lnTo>
                  <a:lnTo>
                    <a:pt x="188" y="55"/>
                  </a:lnTo>
                  <a:lnTo>
                    <a:pt x="190" y="55"/>
                  </a:lnTo>
                  <a:lnTo>
                    <a:pt x="191" y="55"/>
                  </a:lnTo>
                  <a:lnTo>
                    <a:pt x="191" y="56"/>
                  </a:lnTo>
                  <a:lnTo>
                    <a:pt x="191" y="57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60"/>
                  </a:lnTo>
                  <a:lnTo>
                    <a:pt x="193" y="60"/>
                  </a:lnTo>
                  <a:lnTo>
                    <a:pt x="193" y="61"/>
                  </a:lnTo>
                  <a:lnTo>
                    <a:pt x="194" y="61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6" y="63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6" y="65"/>
                  </a:lnTo>
                  <a:lnTo>
                    <a:pt x="196" y="67"/>
                  </a:lnTo>
                  <a:lnTo>
                    <a:pt x="196" y="68"/>
                  </a:lnTo>
                  <a:lnTo>
                    <a:pt x="196" y="69"/>
                  </a:lnTo>
                  <a:lnTo>
                    <a:pt x="197" y="69"/>
                  </a:lnTo>
                  <a:lnTo>
                    <a:pt x="197" y="71"/>
                  </a:lnTo>
                  <a:lnTo>
                    <a:pt x="198" y="71"/>
                  </a:lnTo>
                  <a:lnTo>
                    <a:pt x="198" y="72"/>
                  </a:lnTo>
                  <a:lnTo>
                    <a:pt x="198" y="73"/>
                  </a:lnTo>
                  <a:lnTo>
                    <a:pt x="198" y="74"/>
                  </a:lnTo>
                  <a:lnTo>
                    <a:pt x="201" y="74"/>
                  </a:lnTo>
                  <a:lnTo>
                    <a:pt x="201" y="75"/>
                  </a:lnTo>
                  <a:lnTo>
                    <a:pt x="202" y="75"/>
                  </a:lnTo>
                  <a:lnTo>
                    <a:pt x="202" y="76"/>
                  </a:lnTo>
                  <a:lnTo>
                    <a:pt x="202" y="75"/>
                  </a:lnTo>
                  <a:lnTo>
                    <a:pt x="203" y="76"/>
                  </a:lnTo>
                  <a:lnTo>
                    <a:pt x="204" y="76"/>
                  </a:lnTo>
                  <a:lnTo>
                    <a:pt x="205" y="76"/>
                  </a:lnTo>
                  <a:lnTo>
                    <a:pt x="204" y="77"/>
                  </a:lnTo>
                  <a:lnTo>
                    <a:pt x="205" y="77"/>
                  </a:lnTo>
                  <a:lnTo>
                    <a:pt x="206" y="77"/>
                  </a:lnTo>
                  <a:lnTo>
                    <a:pt x="207" y="77"/>
                  </a:lnTo>
                  <a:lnTo>
                    <a:pt x="207" y="78"/>
                  </a:lnTo>
                  <a:lnTo>
                    <a:pt x="208" y="78"/>
                  </a:lnTo>
                  <a:lnTo>
                    <a:pt x="209" y="79"/>
                  </a:lnTo>
                  <a:lnTo>
                    <a:pt x="210" y="79"/>
                  </a:lnTo>
                  <a:lnTo>
                    <a:pt x="211" y="79"/>
                  </a:lnTo>
                  <a:lnTo>
                    <a:pt x="213" y="79"/>
                  </a:lnTo>
                  <a:lnTo>
                    <a:pt x="214" y="79"/>
                  </a:lnTo>
                  <a:lnTo>
                    <a:pt x="216" y="79"/>
                  </a:lnTo>
                  <a:lnTo>
                    <a:pt x="216" y="80"/>
                  </a:lnTo>
                  <a:lnTo>
                    <a:pt x="217" y="80"/>
                  </a:lnTo>
                  <a:lnTo>
                    <a:pt x="218" y="80"/>
                  </a:lnTo>
                  <a:lnTo>
                    <a:pt x="218" y="83"/>
                  </a:lnTo>
                  <a:lnTo>
                    <a:pt x="218" y="80"/>
                  </a:lnTo>
                  <a:lnTo>
                    <a:pt x="219" y="80"/>
                  </a:lnTo>
                  <a:lnTo>
                    <a:pt x="220" y="80"/>
                  </a:lnTo>
                  <a:close/>
                  <a:moveTo>
                    <a:pt x="77" y="160"/>
                  </a:moveTo>
                  <a:lnTo>
                    <a:pt x="77" y="161"/>
                  </a:lnTo>
                  <a:lnTo>
                    <a:pt x="79" y="161"/>
                  </a:lnTo>
                  <a:lnTo>
                    <a:pt x="77" y="161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7" y="160"/>
                  </a:lnTo>
                  <a:close/>
                  <a:moveTo>
                    <a:pt x="79" y="154"/>
                  </a:moveTo>
                  <a:lnTo>
                    <a:pt x="80" y="154"/>
                  </a:lnTo>
                  <a:lnTo>
                    <a:pt x="80" y="155"/>
                  </a:lnTo>
                  <a:lnTo>
                    <a:pt x="79" y="155"/>
                  </a:lnTo>
                  <a:lnTo>
                    <a:pt x="79" y="154"/>
                  </a:lnTo>
                  <a:close/>
                  <a:moveTo>
                    <a:pt x="127" y="133"/>
                  </a:moveTo>
                  <a:lnTo>
                    <a:pt x="126" y="133"/>
                  </a:lnTo>
                  <a:lnTo>
                    <a:pt x="127" y="133"/>
                  </a:lnTo>
                  <a:close/>
                  <a:moveTo>
                    <a:pt x="125" y="131"/>
                  </a:moveTo>
                  <a:lnTo>
                    <a:pt x="125" y="132"/>
                  </a:lnTo>
                  <a:lnTo>
                    <a:pt x="124" y="132"/>
                  </a:lnTo>
                  <a:lnTo>
                    <a:pt x="124" y="131"/>
                  </a:lnTo>
                  <a:lnTo>
                    <a:pt x="125" y="131"/>
                  </a:lnTo>
                  <a:close/>
                  <a:moveTo>
                    <a:pt x="124" y="130"/>
                  </a:moveTo>
                  <a:lnTo>
                    <a:pt x="124" y="131"/>
                  </a:lnTo>
                  <a:lnTo>
                    <a:pt x="122" y="131"/>
                  </a:lnTo>
                  <a:lnTo>
                    <a:pt x="122" y="130"/>
                  </a:lnTo>
                  <a:lnTo>
                    <a:pt x="122" y="129"/>
                  </a:lnTo>
                  <a:lnTo>
                    <a:pt x="122" y="130"/>
                  </a:lnTo>
                  <a:lnTo>
                    <a:pt x="124" y="130"/>
                  </a:lnTo>
                  <a:close/>
                  <a:moveTo>
                    <a:pt x="89" y="100"/>
                  </a:moveTo>
                  <a:lnTo>
                    <a:pt x="89" y="101"/>
                  </a:lnTo>
                  <a:lnTo>
                    <a:pt x="88" y="101"/>
                  </a:lnTo>
                  <a:lnTo>
                    <a:pt x="88" y="100"/>
                  </a:lnTo>
                  <a:lnTo>
                    <a:pt x="88" y="99"/>
                  </a:lnTo>
                  <a:lnTo>
                    <a:pt x="89" y="100"/>
                  </a:lnTo>
                  <a:close/>
                  <a:moveTo>
                    <a:pt x="71" y="99"/>
                  </a:moveTo>
                  <a:lnTo>
                    <a:pt x="72" y="99"/>
                  </a:lnTo>
                  <a:lnTo>
                    <a:pt x="71" y="99"/>
                  </a:lnTo>
                  <a:lnTo>
                    <a:pt x="70" y="99"/>
                  </a:lnTo>
                  <a:lnTo>
                    <a:pt x="71" y="99"/>
                  </a:lnTo>
                  <a:close/>
                  <a:moveTo>
                    <a:pt x="69" y="98"/>
                  </a:moveTo>
                  <a:lnTo>
                    <a:pt x="69" y="99"/>
                  </a:lnTo>
                  <a:lnTo>
                    <a:pt x="70" y="99"/>
                  </a:lnTo>
                  <a:lnTo>
                    <a:pt x="70" y="100"/>
                  </a:lnTo>
                  <a:lnTo>
                    <a:pt x="69" y="99"/>
                  </a:lnTo>
                  <a:lnTo>
                    <a:pt x="68" y="99"/>
                  </a:lnTo>
                  <a:lnTo>
                    <a:pt x="68" y="98"/>
                  </a:lnTo>
                  <a:lnTo>
                    <a:pt x="67" y="98"/>
                  </a:lnTo>
                  <a:lnTo>
                    <a:pt x="68" y="98"/>
                  </a:lnTo>
                  <a:lnTo>
                    <a:pt x="69" y="98"/>
                  </a:lnTo>
                  <a:close/>
                  <a:moveTo>
                    <a:pt x="84" y="98"/>
                  </a:moveTo>
                  <a:lnTo>
                    <a:pt x="84" y="99"/>
                  </a:lnTo>
                  <a:lnTo>
                    <a:pt x="83" y="99"/>
                  </a:lnTo>
                  <a:lnTo>
                    <a:pt x="84" y="98"/>
                  </a:lnTo>
                  <a:lnTo>
                    <a:pt x="83" y="98"/>
                  </a:lnTo>
                  <a:lnTo>
                    <a:pt x="83" y="96"/>
                  </a:lnTo>
                  <a:lnTo>
                    <a:pt x="84" y="96"/>
                  </a:lnTo>
                  <a:lnTo>
                    <a:pt x="84" y="98"/>
                  </a:lnTo>
                  <a:close/>
                  <a:moveTo>
                    <a:pt x="80" y="90"/>
                  </a:moveTo>
                  <a:lnTo>
                    <a:pt x="81" y="90"/>
                  </a:lnTo>
                  <a:lnTo>
                    <a:pt x="81" y="91"/>
                  </a:lnTo>
                  <a:lnTo>
                    <a:pt x="82" y="91"/>
                  </a:lnTo>
                  <a:lnTo>
                    <a:pt x="82" y="92"/>
                  </a:lnTo>
                  <a:lnTo>
                    <a:pt x="81" y="92"/>
                  </a:lnTo>
                  <a:lnTo>
                    <a:pt x="82" y="92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0" y="91"/>
                  </a:lnTo>
                  <a:lnTo>
                    <a:pt x="80" y="90"/>
                  </a:lnTo>
                  <a:close/>
                  <a:moveTo>
                    <a:pt x="66" y="96"/>
                  </a:moveTo>
                  <a:lnTo>
                    <a:pt x="67" y="96"/>
                  </a:lnTo>
                  <a:lnTo>
                    <a:pt x="66" y="96"/>
                  </a:lnTo>
                  <a:lnTo>
                    <a:pt x="66" y="95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4"/>
                  </a:lnTo>
                  <a:lnTo>
                    <a:pt x="65" y="94"/>
                  </a:lnTo>
                  <a:lnTo>
                    <a:pt x="65" y="92"/>
                  </a:lnTo>
                  <a:lnTo>
                    <a:pt x="65" y="91"/>
                  </a:lnTo>
                  <a:lnTo>
                    <a:pt x="65" y="90"/>
                  </a:lnTo>
                  <a:lnTo>
                    <a:pt x="66" y="89"/>
                  </a:lnTo>
                  <a:lnTo>
                    <a:pt x="66" y="88"/>
                  </a:lnTo>
                  <a:lnTo>
                    <a:pt x="66" y="89"/>
                  </a:lnTo>
                  <a:lnTo>
                    <a:pt x="66" y="90"/>
                  </a:lnTo>
                  <a:lnTo>
                    <a:pt x="65" y="91"/>
                  </a:lnTo>
                  <a:lnTo>
                    <a:pt x="66" y="91"/>
                  </a:lnTo>
                  <a:lnTo>
                    <a:pt x="65" y="91"/>
                  </a:lnTo>
                  <a:lnTo>
                    <a:pt x="65" y="92"/>
                  </a:lnTo>
                  <a:lnTo>
                    <a:pt x="66" y="92"/>
                  </a:lnTo>
                  <a:lnTo>
                    <a:pt x="65" y="92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6" y="95"/>
                  </a:lnTo>
                  <a:lnTo>
                    <a:pt x="66" y="96"/>
                  </a:lnTo>
                  <a:close/>
                  <a:moveTo>
                    <a:pt x="100" y="87"/>
                  </a:moveTo>
                  <a:lnTo>
                    <a:pt x="99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100" y="87"/>
                  </a:lnTo>
                  <a:close/>
                  <a:moveTo>
                    <a:pt x="80" y="85"/>
                  </a:moveTo>
                  <a:lnTo>
                    <a:pt x="80" y="84"/>
                  </a:lnTo>
                  <a:lnTo>
                    <a:pt x="80" y="85"/>
                  </a:lnTo>
                  <a:close/>
                  <a:moveTo>
                    <a:pt x="76" y="79"/>
                  </a:moveTo>
                  <a:lnTo>
                    <a:pt x="76" y="80"/>
                  </a:lnTo>
                  <a:lnTo>
                    <a:pt x="76" y="79"/>
                  </a:lnTo>
                  <a:lnTo>
                    <a:pt x="76" y="80"/>
                  </a:lnTo>
                  <a:lnTo>
                    <a:pt x="74" y="80"/>
                  </a:lnTo>
                  <a:lnTo>
                    <a:pt x="74" y="83"/>
                  </a:lnTo>
                  <a:lnTo>
                    <a:pt x="74" y="80"/>
                  </a:lnTo>
                  <a:lnTo>
                    <a:pt x="74" y="79"/>
                  </a:lnTo>
                  <a:lnTo>
                    <a:pt x="76" y="79"/>
                  </a:lnTo>
                  <a:close/>
                  <a:moveTo>
                    <a:pt x="87" y="68"/>
                  </a:moveTo>
                  <a:lnTo>
                    <a:pt x="88" y="68"/>
                  </a:lnTo>
                  <a:lnTo>
                    <a:pt x="87" y="68"/>
                  </a:lnTo>
                  <a:close/>
                  <a:moveTo>
                    <a:pt x="81" y="64"/>
                  </a:moveTo>
                  <a:lnTo>
                    <a:pt x="81" y="63"/>
                  </a:lnTo>
                  <a:lnTo>
                    <a:pt x="81" y="64"/>
                  </a:lnTo>
                  <a:lnTo>
                    <a:pt x="82" y="64"/>
                  </a:lnTo>
                  <a:lnTo>
                    <a:pt x="82" y="65"/>
                  </a:lnTo>
                  <a:lnTo>
                    <a:pt x="81" y="64"/>
                  </a:lnTo>
                  <a:close/>
                  <a:moveTo>
                    <a:pt x="34" y="53"/>
                  </a:moveTo>
                  <a:lnTo>
                    <a:pt x="34" y="54"/>
                  </a:lnTo>
                  <a:lnTo>
                    <a:pt x="34" y="55"/>
                  </a:lnTo>
                  <a:lnTo>
                    <a:pt x="34" y="56"/>
                  </a:lnTo>
                  <a:lnTo>
                    <a:pt x="33" y="56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4" y="53"/>
                  </a:lnTo>
                  <a:close/>
                  <a:moveTo>
                    <a:pt x="57" y="49"/>
                  </a:moveTo>
                  <a:lnTo>
                    <a:pt x="58" y="49"/>
                  </a:lnTo>
                  <a:lnTo>
                    <a:pt x="58" y="50"/>
                  </a:lnTo>
                  <a:lnTo>
                    <a:pt x="58" y="49"/>
                  </a:lnTo>
                  <a:lnTo>
                    <a:pt x="57" y="49"/>
                  </a:lnTo>
                  <a:close/>
                  <a:moveTo>
                    <a:pt x="60" y="48"/>
                  </a:moveTo>
                  <a:lnTo>
                    <a:pt x="60" y="49"/>
                  </a:lnTo>
                  <a:lnTo>
                    <a:pt x="60" y="48"/>
                  </a:lnTo>
                  <a:close/>
                  <a:moveTo>
                    <a:pt x="65" y="48"/>
                  </a:moveTo>
                  <a:lnTo>
                    <a:pt x="64" y="48"/>
                  </a:lnTo>
                  <a:lnTo>
                    <a:pt x="61" y="48"/>
                  </a:lnTo>
                  <a:lnTo>
                    <a:pt x="61" y="46"/>
                  </a:lnTo>
                  <a:lnTo>
                    <a:pt x="60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64" y="43"/>
                  </a:lnTo>
                  <a:lnTo>
                    <a:pt x="64" y="42"/>
                  </a:lnTo>
                  <a:lnTo>
                    <a:pt x="65" y="42"/>
                  </a:lnTo>
                  <a:lnTo>
                    <a:pt x="65" y="43"/>
                  </a:lnTo>
                  <a:lnTo>
                    <a:pt x="65" y="44"/>
                  </a:lnTo>
                  <a:lnTo>
                    <a:pt x="65" y="45"/>
                  </a:lnTo>
                  <a:lnTo>
                    <a:pt x="65" y="46"/>
                  </a:lnTo>
                  <a:lnTo>
                    <a:pt x="65" y="48"/>
                  </a:lnTo>
                  <a:close/>
                  <a:moveTo>
                    <a:pt x="55" y="44"/>
                  </a:moveTo>
                  <a:lnTo>
                    <a:pt x="55" y="45"/>
                  </a:lnTo>
                  <a:lnTo>
                    <a:pt x="55" y="44"/>
                  </a:lnTo>
                  <a:lnTo>
                    <a:pt x="54" y="44"/>
                  </a:lnTo>
                  <a:lnTo>
                    <a:pt x="54" y="43"/>
                  </a:lnTo>
                  <a:lnTo>
                    <a:pt x="53" y="43"/>
                  </a:lnTo>
                  <a:lnTo>
                    <a:pt x="53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0" y="39"/>
                  </a:lnTo>
                  <a:lnTo>
                    <a:pt x="51" y="39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4" y="42"/>
                  </a:lnTo>
                  <a:lnTo>
                    <a:pt x="55" y="42"/>
                  </a:lnTo>
                  <a:lnTo>
                    <a:pt x="55" y="43"/>
                  </a:lnTo>
                  <a:lnTo>
                    <a:pt x="55" y="44"/>
                  </a:lnTo>
                  <a:close/>
                  <a:moveTo>
                    <a:pt x="38" y="11"/>
                  </a:moveTo>
                  <a:lnTo>
                    <a:pt x="38" y="12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8" y="11"/>
                  </a:lnTo>
                  <a:close/>
                  <a:moveTo>
                    <a:pt x="322" y="164"/>
                  </a:moveTo>
                  <a:lnTo>
                    <a:pt x="322" y="165"/>
                  </a:lnTo>
                  <a:lnTo>
                    <a:pt x="322" y="164"/>
                  </a:lnTo>
                  <a:close/>
                  <a:moveTo>
                    <a:pt x="323" y="161"/>
                  </a:moveTo>
                  <a:lnTo>
                    <a:pt x="323" y="163"/>
                  </a:lnTo>
                  <a:lnTo>
                    <a:pt x="323" y="161"/>
                  </a:lnTo>
                  <a:close/>
                  <a:moveTo>
                    <a:pt x="278" y="161"/>
                  </a:moveTo>
                  <a:lnTo>
                    <a:pt x="277" y="161"/>
                  </a:lnTo>
                  <a:lnTo>
                    <a:pt x="277" y="163"/>
                  </a:lnTo>
                  <a:lnTo>
                    <a:pt x="277" y="161"/>
                  </a:lnTo>
                  <a:lnTo>
                    <a:pt x="276" y="163"/>
                  </a:lnTo>
                  <a:lnTo>
                    <a:pt x="276" y="161"/>
                  </a:lnTo>
                  <a:lnTo>
                    <a:pt x="277" y="161"/>
                  </a:lnTo>
                  <a:lnTo>
                    <a:pt x="278" y="161"/>
                  </a:lnTo>
                  <a:close/>
                  <a:moveTo>
                    <a:pt x="328" y="141"/>
                  </a:moveTo>
                  <a:lnTo>
                    <a:pt x="328" y="143"/>
                  </a:lnTo>
                  <a:lnTo>
                    <a:pt x="327" y="143"/>
                  </a:lnTo>
                  <a:lnTo>
                    <a:pt x="327" y="144"/>
                  </a:lnTo>
                  <a:lnTo>
                    <a:pt x="325" y="145"/>
                  </a:lnTo>
                  <a:lnTo>
                    <a:pt x="325" y="144"/>
                  </a:lnTo>
                  <a:lnTo>
                    <a:pt x="325" y="143"/>
                  </a:lnTo>
                  <a:lnTo>
                    <a:pt x="325" y="141"/>
                  </a:lnTo>
                  <a:lnTo>
                    <a:pt x="327" y="141"/>
                  </a:lnTo>
                  <a:lnTo>
                    <a:pt x="328" y="141"/>
                  </a:lnTo>
                  <a:close/>
                  <a:moveTo>
                    <a:pt x="329" y="134"/>
                  </a:moveTo>
                  <a:lnTo>
                    <a:pt x="328" y="134"/>
                  </a:lnTo>
                  <a:lnTo>
                    <a:pt x="328" y="133"/>
                  </a:lnTo>
                  <a:lnTo>
                    <a:pt x="328" y="134"/>
                  </a:lnTo>
                  <a:lnTo>
                    <a:pt x="329" y="134"/>
                  </a:lnTo>
                  <a:close/>
                  <a:moveTo>
                    <a:pt x="216" y="129"/>
                  </a:moveTo>
                  <a:lnTo>
                    <a:pt x="214" y="128"/>
                  </a:lnTo>
                  <a:lnTo>
                    <a:pt x="216" y="128"/>
                  </a:lnTo>
                  <a:lnTo>
                    <a:pt x="216" y="129"/>
                  </a:lnTo>
                  <a:close/>
                  <a:moveTo>
                    <a:pt x="213" y="118"/>
                  </a:moveTo>
                  <a:lnTo>
                    <a:pt x="213" y="117"/>
                  </a:lnTo>
                  <a:lnTo>
                    <a:pt x="214" y="117"/>
                  </a:lnTo>
                  <a:lnTo>
                    <a:pt x="213" y="118"/>
                  </a:lnTo>
                  <a:close/>
                  <a:moveTo>
                    <a:pt x="2" y="44"/>
                  </a:moveTo>
                  <a:lnTo>
                    <a:pt x="3" y="44"/>
                  </a:lnTo>
                  <a:lnTo>
                    <a:pt x="3" y="45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4"/>
                  </a:lnTo>
                  <a:close/>
                  <a:moveTo>
                    <a:pt x="54" y="72"/>
                  </a:moveTo>
                  <a:lnTo>
                    <a:pt x="55" y="72"/>
                  </a:lnTo>
                  <a:lnTo>
                    <a:pt x="55" y="73"/>
                  </a:lnTo>
                  <a:lnTo>
                    <a:pt x="54" y="72"/>
                  </a:lnTo>
                  <a:close/>
                  <a:moveTo>
                    <a:pt x="298" y="121"/>
                  </a:moveTo>
                  <a:lnTo>
                    <a:pt x="297" y="121"/>
                  </a:lnTo>
                  <a:lnTo>
                    <a:pt x="298" y="120"/>
                  </a:lnTo>
                  <a:lnTo>
                    <a:pt x="297" y="120"/>
                  </a:lnTo>
                  <a:lnTo>
                    <a:pt x="297" y="119"/>
                  </a:lnTo>
                  <a:lnTo>
                    <a:pt x="297" y="120"/>
                  </a:lnTo>
                  <a:lnTo>
                    <a:pt x="297" y="119"/>
                  </a:lnTo>
                  <a:lnTo>
                    <a:pt x="298" y="119"/>
                  </a:lnTo>
                  <a:lnTo>
                    <a:pt x="298" y="120"/>
                  </a:lnTo>
                  <a:lnTo>
                    <a:pt x="298" y="121"/>
                  </a:lnTo>
                  <a:close/>
                  <a:moveTo>
                    <a:pt x="81" y="94"/>
                  </a:moveTo>
                  <a:lnTo>
                    <a:pt x="82" y="92"/>
                  </a:lnTo>
                  <a:lnTo>
                    <a:pt x="82" y="94"/>
                  </a:lnTo>
                  <a:lnTo>
                    <a:pt x="81" y="94"/>
                  </a:lnTo>
                  <a:close/>
                  <a:moveTo>
                    <a:pt x="80" y="88"/>
                  </a:moveTo>
                  <a:lnTo>
                    <a:pt x="81" y="88"/>
                  </a:lnTo>
                  <a:lnTo>
                    <a:pt x="80" y="88"/>
                  </a:lnTo>
                  <a:close/>
                  <a:moveTo>
                    <a:pt x="66" y="86"/>
                  </a:moveTo>
                  <a:lnTo>
                    <a:pt x="66" y="87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6" y="86"/>
                  </a:lnTo>
                  <a:close/>
                  <a:moveTo>
                    <a:pt x="76" y="84"/>
                  </a:moveTo>
                  <a:lnTo>
                    <a:pt x="77" y="84"/>
                  </a:lnTo>
                  <a:lnTo>
                    <a:pt x="77" y="85"/>
                  </a:lnTo>
                  <a:lnTo>
                    <a:pt x="76" y="85"/>
                  </a:lnTo>
                  <a:lnTo>
                    <a:pt x="76" y="84"/>
                  </a:lnTo>
                  <a:close/>
                  <a:moveTo>
                    <a:pt x="74" y="83"/>
                  </a:moveTo>
                  <a:lnTo>
                    <a:pt x="74" y="84"/>
                  </a:lnTo>
                  <a:lnTo>
                    <a:pt x="74" y="83"/>
                  </a:lnTo>
                  <a:close/>
                  <a:moveTo>
                    <a:pt x="73" y="78"/>
                  </a:moveTo>
                  <a:lnTo>
                    <a:pt x="74" y="78"/>
                  </a:lnTo>
                  <a:lnTo>
                    <a:pt x="73" y="78"/>
                  </a:lnTo>
                  <a:lnTo>
                    <a:pt x="74" y="78"/>
                  </a:lnTo>
                  <a:lnTo>
                    <a:pt x="73" y="78"/>
                  </a:lnTo>
                  <a:close/>
                  <a:moveTo>
                    <a:pt x="66" y="65"/>
                  </a:moveTo>
                  <a:lnTo>
                    <a:pt x="67" y="65"/>
                  </a:lnTo>
                  <a:lnTo>
                    <a:pt x="67" y="67"/>
                  </a:lnTo>
                  <a:lnTo>
                    <a:pt x="66" y="67"/>
                  </a:lnTo>
                  <a:lnTo>
                    <a:pt x="66" y="65"/>
                  </a:lnTo>
                  <a:close/>
                  <a:moveTo>
                    <a:pt x="72" y="57"/>
                  </a:moveTo>
                  <a:lnTo>
                    <a:pt x="73" y="57"/>
                  </a:lnTo>
                  <a:lnTo>
                    <a:pt x="72" y="57"/>
                  </a:lnTo>
                  <a:close/>
                  <a:moveTo>
                    <a:pt x="30" y="53"/>
                  </a:moveTo>
                  <a:lnTo>
                    <a:pt x="30" y="54"/>
                  </a:lnTo>
                  <a:lnTo>
                    <a:pt x="30" y="53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30" y="5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1" name="Freeform 32">
              <a:extLst>
                <a:ext uri="{FF2B5EF4-FFF2-40B4-BE49-F238E27FC236}">
                  <a16:creationId xmlns:a16="http://schemas.microsoft.com/office/drawing/2014/main" id="{DDD42B44-09F8-A8E2-2BD4-90B8773396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0801" y="3438525"/>
              <a:ext cx="25400" cy="44450"/>
            </a:xfrm>
            <a:custGeom>
              <a:avLst/>
              <a:gdLst>
                <a:gd name="T0" fmla="*/ 1 w 16"/>
                <a:gd name="T1" fmla="*/ 22 h 28"/>
                <a:gd name="T2" fmla="*/ 1 w 16"/>
                <a:gd name="T3" fmla="*/ 16 h 28"/>
                <a:gd name="T4" fmla="*/ 1 w 16"/>
                <a:gd name="T5" fmla="*/ 11 h 28"/>
                <a:gd name="T6" fmla="*/ 1 w 16"/>
                <a:gd name="T7" fmla="*/ 6 h 28"/>
                <a:gd name="T8" fmla="*/ 3 w 16"/>
                <a:gd name="T9" fmla="*/ 5 h 28"/>
                <a:gd name="T10" fmla="*/ 4 w 16"/>
                <a:gd name="T11" fmla="*/ 6 h 28"/>
                <a:gd name="T12" fmla="*/ 6 w 16"/>
                <a:gd name="T13" fmla="*/ 5 h 28"/>
                <a:gd name="T14" fmla="*/ 7 w 16"/>
                <a:gd name="T15" fmla="*/ 4 h 28"/>
                <a:gd name="T16" fmla="*/ 8 w 16"/>
                <a:gd name="T17" fmla="*/ 3 h 28"/>
                <a:gd name="T18" fmla="*/ 8 w 16"/>
                <a:gd name="T19" fmla="*/ 1 h 28"/>
                <a:gd name="T20" fmla="*/ 9 w 16"/>
                <a:gd name="T21" fmla="*/ 0 h 28"/>
                <a:gd name="T22" fmla="*/ 11 w 16"/>
                <a:gd name="T23" fmla="*/ 0 h 28"/>
                <a:gd name="T24" fmla="*/ 10 w 16"/>
                <a:gd name="T25" fmla="*/ 1 h 28"/>
                <a:gd name="T26" fmla="*/ 10 w 16"/>
                <a:gd name="T27" fmla="*/ 1 h 28"/>
                <a:gd name="T28" fmla="*/ 11 w 16"/>
                <a:gd name="T29" fmla="*/ 2 h 28"/>
                <a:gd name="T30" fmla="*/ 12 w 16"/>
                <a:gd name="T31" fmla="*/ 1 h 28"/>
                <a:gd name="T32" fmla="*/ 12 w 16"/>
                <a:gd name="T33" fmla="*/ 3 h 28"/>
                <a:gd name="T34" fmla="*/ 12 w 16"/>
                <a:gd name="T35" fmla="*/ 5 h 28"/>
                <a:gd name="T36" fmla="*/ 11 w 16"/>
                <a:gd name="T37" fmla="*/ 7 h 28"/>
                <a:gd name="T38" fmla="*/ 11 w 16"/>
                <a:gd name="T39" fmla="*/ 11 h 28"/>
                <a:gd name="T40" fmla="*/ 12 w 16"/>
                <a:gd name="T41" fmla="*/ 12 h 28"/>
                <a:gd name="T42" fmla="*/ 11 w 16"/>
                <a:gd name="T43" fmla="*/ 13 h 28"/>
                <a:gd name="T44" fmla="*/ 11 w 16"/>
                <a:gd name="T45" fmla="*/ 15 h 28"/>
                <a:gd name="T46" fmla="*/ 11 w 16"/>
                <a:gd name="T47" fmla="*/ 17 h 28"/>
                <a:gd name="T48" fmla="*/ 11 w 16"/>
                <a:gd name="T49" fmla="*/ 19 h 28"/>
                <a:gd name="T50" fmla="*/ 10 w 16"/>
                <a:gd name="T51" fmla="*/ 20 h 28"/>
                <a:gd name="T52" fmla="*/ 10 w 16"/>
                <a:gd name="T53" fmla="*/ 20 h 28"/>
                <a:gd name="T54" fmla="*/ 10 w 16"/>
                <a:gd name="T55" fmla="*/ 20 h 28"/>
                <a:gd name="T56" fmla="*/ 9 w 16"/>
                <a:gd name="T57" fmla="*/ 22 h 28"/>
                <a:gd name="T58" fmla="*/ 9 w 16"/>
                <a:gd name="T59" fmla="*/ 25 h 28"/>
                <a:gd name="T60" fmla="*/ 7 w 16"/>
                <a:gd name="T61" fmla="*/ 25 h 28"/>
                <a:gd name="T62" fmla="*/ 6 w 16"/>
                <a:gd name="T63" fmla="*/ 26 h 28"/>
                <a:gd name="T64" fmla="*/ 4 w 16"/>
                <a:gd name="T65" fmla="*/ 27 h 28"/>
                <a:gd name="T66" fmla="*/ 3 w 16"/>
                <a:gd name="T67" fmla="*/ 28 h 28"/>
                <a:gd name="T68" fmla="*/ 0 w 16"/>
                <a:gd name="T69" fmla="*/ 28 h 28"/>
                <a:gd name="T70" fmla="*/ 1 w 16"/>
                <a:gd name="T71" fmla="*/ 23 h 28"/>
                <a:gd name="T72" fmla="*/ 16 w 16"/>
                <a:gd name="T73" fmla="*/ 13 h 28"/>
                <a:gd name="T74" fmla="*/ 16 w 16"/>
                <a:gd name="T75" fmla="*/ 11 h 28"/>
                <a:gd name="T76" fmla="*/ 15 w 16"/>
                <a:gd name="T77" fmla="*/ 12 h 28"/>
                <a:gd name="T78" fmla="*/ 15 w 16"/>
                <a:gd name="T79" fmla="*/ 14 h 28"/>
                <a:gd name="T80" fmla="*/ 15 w 16"/>
                <a:gd name="T81" fmla="*/ 12 h 28"/>
                <a:gd name="T82" fmla="*/ 16 w 16"/>
                <a:gd name="T83" fmla="*/ 11 h 28"/>
                <a:gd name="T84" fmla="*/ 13 w 16"/>
                <a:gd name="T85" fmla="*/ 10 h 28"/>
                <a:gd name="T86" fmla="*/ 13 w 16"/>
                <a:gd name="T87" fmla="*/ 10 h 28"/>
                <a:gd name="T88" fmla="*/ 12 w 16"/>
                <a:gd name="T89" fmla="*/ 7 h 28"/>
                <a:gd name="T90" fmla="*/ 12 w 16"/>
                <a:gd name="T91" fmla="*/ 10 h 28"/>
                <a:gd name="T92" fmla="*/ 15 w 16"/>
                <a:gd name="T93" fmla="*/ 5 h 28"/>
                <a:gd name="T94" fmla="*/ 15 w 16"/>
                <a:gd name="T95" fmla="*/ 5 h 28"/>
                <a:gd name="T96" fmla="*/ 15 w 16"/>
                <a:gd name="T97" fmla="*/ 3 h 28"/>
                <a:gd name="T98" fmla="*/ 16 w 16"/>
                <a:gd name="T99" fmla="*/ 4 h 28"/>
                <a:gd name="T100" fmla="*/ 15 w 16"/>
                <a:gd name="T101" fmla="*/ 5 h 28"/>
                <a:gd name="T102" fmla="*/ 15 w 16"/>
                <a:gd name="T103" fmla="*/ 5 h 28"/>
                <a:gd name="T104" fmla="*/ 12 w 16"/>
                <a:gd name="T105" fmla="*/ 11 h 28"/>
                <a:gd name="T106" fmla="*/ 13 w 16"/>
                <a:gd name="T107" fmla="*/ 12 h 28"/>
                <a:gd name="T108" fmla="*/ 12 w 16"/>
                <a:gd name="T109" fmla="*/ 11 h 28"/>
                <a:gd name="T110" fmla="*/ 13 w 16"/>
                <a:gd name="T111" fmla="*/ 4 h 28"/>
                <a:gd name="T112" fmla="*/ 13 w 16"/>
                <a:gd name="T113" fmla="*/ 4 h 28"/>
                <a:gd name="T114" fmla="*/ 15 w 16"/>
                <a:gd name="T115" fmla="*/ 4 h 28"/>
                <a:gd name="T116" fmla="*/ 15 w 16"/>
                <a:gd name="T1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" h="28">
                  <a:moveTo>
                    <a:pt x="1" y="23"/>
                  </a:moveTo>
                  <a:lnTo>
                    <a:pt x="1" y="22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3"/>
                  </a:lnTo>
                  <a:close/>
                  <a:moveTo>
                    <a:pt x="16" y="12"/>
                  </a:moveTo>
                  <a:lnTo>
                    <a:pt x="16" y="13"/>
                  </a:lnTo>
                  <a:lnTo>
                    <a:pt x="16" y="12"/>
                  </a:lnTo>
                  <a:close/>
                  <a:moveTo>
                    <a:pt x="16" y="11"/>
                  </a:move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1"/>
                  </a:lnTo>
                  <a:close/>
                  <a:moveTo>
                    <a:pt x="13" y="10"/>
                  </a:moveTo>
                  <a:lnTo>
                    <a:pt x="13" y="11"/>
                  </a:lnTo>
                  <a:lnTo>
                    <a:pt x="13" y="10"/>
                  </a:lnTo>
                  <a:close/>
                  <a:moveTo>
                    <a:pt x="12" y="10"/>
                  </a:moveTo>
                  <a:lnTo>
                    <a:pt x="12" y="7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2" y="10"/>
                  </a:lnTo>
                  <a:close/>
                  <a:moveTo>
                    <a:pt x="15" y="5"/>
                  </a:move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close/>
                  <a:moveTo>
                    <a:pt x="12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13" y="4"/>
                  </a:moveTo>
                  <a:lnTo>
                    <a:pt x="15" y="4"/>
                  </a:lnTo>
                  <a:lnTo>
                    <a:pt x="13" y="4"/>
                  </a:lnTo>
                  <a:lnTo>
                    <a:pt x="13" y="4"/>
                  </a:lnTo>
                  <a:close/>
                  <a:moveTo>
                    <a:pt x="15" y="4"/>
                  </a:moveTo>
                  <a:lnTo>
                    <a:pt x="15" y="4"/>
                  </a:lnTo>
                  <a:close/>
                  <a:moveTo>
                    <a:pt x="15" y="3"/>
                  </a:moveTo>
                  <a:lnTo>
                    <a:pt x="15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2" name="Freeform 33">
              <a:extLst>
                <a:ext uri="{FF2B5EF4-FFF2-40B4-BE49-F238E27FC236}">
                  <a16:creationId xmlns:a16="http://schemas.microsoft.com/office/drawing/2014/main" id="{F61E6D16-4D85-26BE-D9DC-262668EA7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0801" y="3438525"/>
              <a:ext cx="25400" cy="44450"/>
            </a:xfrm>
            <a:custGeom>
              <a:avLst/>
              <a:gdLst>
                <a:gd name="T0" fmla="*/ 1 w 16"/>
                <a:gd name="T1" fmla="*/ 22 h 28"/>
                <a:gd name="T2" fmla="*/ 1 w 16"/>
                <a:gd name="T3" fmla="*/ 16 h 28"/>
                <a:gd name="T4" fmla="*/ 1 w 16"/>
                <a:gd name="T5" fmla="*/ 11 h 28"/>
                <a:gd name="T6" fmla="*/ 1 w 16"/>
                <a:gd name="T7" fmla="*/ 6 h 28"/>
                <a:gd name="T8" fmla="*/ 3 w 16"/>
                <a:gd name="T9" fmla="*/ 5 h 28"/>
                <a:gd name="T10" fmla="*/ 4 w 16"/>
                <a:gd name="T11" fmla="*/ 6 h 28"/>
                <a:gd name="T12" fmla="*/ 6 w 16"/>
                <a:gd name="T13" fmla="*/ 5 h 28"/>
                <a:gd name="T14" fmla="*/ 7 w 16"/>
                <a:gd name="T15" fmla="*/ 4 h 28"/>
                <a:gd name="T16" fmla="*/ 8 w 16"/>
                <a:gd name="T17" fmla="*/ 3 h 28"/>
                <a:gd name="T18" fmla="*/ 8 w 16"/>
                <a:gd name="T19" fmla="*/ 1 h 28"/>
                <a:gd name="T20" fmla="*/ 9 w 16"/>
                <a:gd name="T21" fmla="*/ 0 h 28"/>
                <a:gd name="T22" fmla="*/ 11 w 16"/>
                <a:gd name="T23" fmla="*/ 0 h 28"/>
                <a:gd name="T24" fmla="*/ 10 w 16"/>
                <a:gd name="T25" fmla="*/ 1 h 28"/>
                <a:gd name="T26" fmla="*/ 10 w 16"/>
                <a:gd name="T27" fmla="*/ 1 h 28"/>
                <a:gd name="T28" fmla="*/ 11 w 16"/>
                <a:gd name="T29" fmla="*/ 2 h 28"/>
                <a:gd name="T30" fmla="*/ 12 w 16"/>
                <a:gd name="T31" fmla="*/ 1 h 28"/>
                <a:gd name="T32" fmla="*/ 12 w 16"/>
                <a:gd name="T33" fmla="*/ 3 h 28"/>
                <a:gd name="T34" fmla="*/ 12 w 16"/>
                <a:gd name="T35" fmla="*/ 5 h 28"/>
                <a:gd name="T36" fmla="*/ 11 w 16"/>
                <a:gd name="T37" fmla="*/ 7 h 28"/>
                <a:gd name="T38" fmla="*/ 11 w 16"/>
                <a:gd name="T39" fmla="*/ 11 h 28"/>
                <a:gd name="T40" fmla="*/ 12 w 16"/>
                <a:gd name="T41" fmla="*/ 12 h 28"/>
                <a:gd name="T42" fmla="*/ 11 w 16"/>
                <a:gd name="T43" fmla="*/ 13 h 28"/>
                <a:gd name="T44" fmla="*/ 11 w 16"/>
                <a:gd name="T45" fmla="*/ 15 h 28"/>
                <a:gd name="T46" fmla="*/ 11 w 16"/>
                <a:gd name="T47" fmla="*/ 17 h 28"/>
                <a:gd name="T48" fmla="*/ 11 w 16"/>
                <a:gd name="T49" fmla="*/ 19 h 28"/>
                <a:gd name="T50" fmla="*/ 10 w 16"/>
                <a:gd name="T51" fmla="*/ 20 h 28"/>
                <a:gd name="T52" fmla="*/ 10 w 16"/>
                <a:gd name="T53" fmla="*/ 20 h 28"/>
                <a:gd name="T54" fmla="*/ 10 w 16"/>
                <a:gd name="T55" fmla="*/ 20 h 28"/>
                <a:gd name="T56" fmla="*/ 9 w 16"/>
                <a:gd name="T57" fmla="*/ 22 h 28"/>
                <a:gd name="T58" fmla="*/ 9 w 16"/>
                <a:gd name="T59" fmla="*/ 25 h 28"/>
                <a:gd name="T60" fmla="*/ 7 w 16"/>
                <a:gd name="T61" fmla="*/ 25 h 28"/>
                <a:gd name="T62" fmla="*/ 6 w 16"/>
                <a:gd name="T63" fmla="*/ 26 h 28"/>
                <a:gd name="T64" fmla="*/ 4 w 16"/>
                <a:gd name="T65" fmla="*/ 27 h 28"/>
                <a:gd name="T66" fmla="*/ 3 w 16"/>
                <a:gd name="T67" fmla="*/ 28 h 28"/>
                <a:gd name="T68" fmla="*/ 0 w 16"/>
                <a:gd name="T69" fmla="*/ 28 h 28"/>
                <a:gd name="T70" fmla="*/ 1 w 16"/>
                <a:gd name="T71" fmla="*/ 23 h 28"/>
                <a:gd name="T72" fmla="*/ 16 w 16"/>
                <a:gd name="T73" fmla="*/ 13 h 28"/>
                <a:gd name="T74" fmla="*/ 16 w 16"/>
                <a:gd name="T75" fmla="*/ 11 h 28"/>
                <a:gd name="T76" fmla="*/ 15 w 16"/>
                <a:gd name="T77" fmla="*/ 12 h 28"/>
                <a:gd name="T78" fmla="*/ 15 w 16"/>
                <a:gd name="T79" fmla="*/ 14 h 28"/>
                <a:gd name="T80" fmla="*/ 15 w 16"/>
                <a:gd name="T81" fmla="*/ 12 h 28"/>
                <a:gd name="T82" fmla="*/ 16 w 16"/>
                <a:gd name="T83" fmla="*/ 11 h 28"/>
                <a:gd name="T84" fmla="*/ 13 w 16"/>
                <a:gd name="T85" fmla="*/ 10 h 28"/>
                <a:gd name="T86" fmla="*/ 13 w 16"/>
                <a:gd name="T87" fmla="*/ 10 h 28"/>
                <a:gd name="T88" fmla="*/ 12 w 16"/>
                <a:gd name="T89" fmla="*/ 7 h 28"/>
                <a:gd name="T90" fmla="*/ 12 w 16"/>
                <a:gd name="T91" fmla="*/ 10 h 28"/>
                <a:gd name="T92" fmla="*/ 15 w 16"/>
                <a:gd name="T93" fmla="*/ 5 h 28"/>
                <a:gd name="T94" fmla="*/ 15 w 16"/>
                <a:gd name="T95" fmla="*/ 5 h 28"/>
                <a:gd name="T96" fmla="*/ 15 w 16"/>
                <a:gd name="T97" fmla="*/ 3 h 28"/>
                <a:gd name="T98" fmla="*/ 16 w 16"/>
                <a:gd name="T99" fmla="*/ 4 h 28"/>
                <a:gd name="T100" fmla="*/ 15 w 16"/>
                <a:gd name="T101" fmla="*/ 5 h 28"/>
                <a:gd name="T102" fmla="*/ 15 w 16"/>
                <a:gd name="T103" fmla="*/ 5 h 28"/>
                <a:gd name="T104" fmla="*/ 12 w 16"/>
                <a:gd name="T105" fmla="*/ 11 h 28"/>
                <a:gd name="T106" fmla="*/ 13 w 16"/>
                <a:gd name="T107" fmla="*/ 12 h 28"/>
                <a:gd name="T108" fmla="*/ 12 w 16"/>
                <a:gd name="T109" fmla="*/ 11 h 28"/>
                <a:gd name="T110" fmla="*/ 13 w 16"/>
                <a:gd name="T111" fmla="*/ 4 h 28"/>
                <a:gd name="T112" fmla="*/ 13 w 16"/>
                <a:gd name="T113" fmla="*/ 4 h 28"/>
                <a:gd name="T114" fmla="*/ 15 w 16"/>
                <a:gd name="T115" fmla="*/ 4 h 28"/>
                <a:gd name="T116" fmla="*/ 15 w 16"/>
                <a:gd name="T1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" h="28">
                  <a:moveTo>
                    <a:pt x="1" y="23"/>
                  </a:moveTo>
                  <a:lnTo>
                    <a:pt x="1" y="22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3"/>
                  </a:lnTo>
                  <a:moveTo>
                    <a:pt x="16" y="12"/>
                  </a:moveTo>
                  <a:lnTo>
                    <a:pt x="16" y="13"/>
                  </a:lnTo>
                  <a:lnTo>
                    <a:pt x="16" y="12"/>
                  </a:lnTo>
                  <a:moveTo>
                    <a:pt x="16" y="11"/>
                  </a:move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1"/>
                  </a:lnTo>
                  <a:moveTo>
                    <a:pt x="13" y="10"/>
                  </a:moveTo>
                  <a:lnTo>
                    <a:pt x="13" y="11"/>
                  </a:lnTo>
                  <a:lnTo>
                    <a:pt x="13" y="10"/>
                  </a:lnTo>
                  <a:moveTo>
                    <a:pt x="12" y="10"/>
                  </a:moveTo>
                  <a:lnTo>
                    <a:pt x="12" y="7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2" y="10"/>
                  </a:lnTo>
                  <a:moveTo>
                    <a:pt x="15" y="5"/>
                  </a:moveTo>
                  <a:lnTo>
                    <a:pt x="13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moveTo>
                    <a:pt x="12" y="11"/>
                  </a:moveTo>
                  <a:lnTo>
                    <a:pt x="13" y="11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11"/>
                  </a:lnTo>
                  <a:moveTo>
                    <a:pt x="13" y="4"/>
                  </a:moveTo>
                  <a:lnTo>
                    <a:pt x="15" y="4"/>
                  </a:lnTo>
                  <a:lnTo>
                    <a:pt x="13" y="4"/>
                  </a:lnTo>
                  <a:lnTo>
                    <a:pt x="13" y="4"/>
                  </a:lnTo>
                  <a:moveTo>
                    <a:pt x="15" y="4"/>
                  </a:moveTo>
                  <a:lnTo>
                    <a:pt x="15" y="4"/>
                  </a:lnTo>
                  <a:moveTo>
                    <a:pt x="15" y="3"/>
                  </a:moveTo>
                  <a:lnTo>
                    <a:pt x="15" y="3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3" name="Freeform 34">
              <a:extLst>
                <a:ext uri="{FF2B5EF4-FFF2-40B4-BE49-F238E27FC236}">
                  <a16:creationId xmlns:a16="http://schemas.microsoft.com/office/drawing/2014/main" id="{D4E94297-30A0-7DD4-BB31-32DE4B3726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2401" y="3587750"/>
              <a:ext cx="96838" cy="41275"/>
            </a:xfrm>
            <a:custGeom>
              <a:avLst/>
              <a:gdLst>
                <a:gd name="T0" fmla="*/ 8 w 61"/>
                <a:gd name="T1" fmla="*/ 3 h 26"/>
                <a:gd name="T2" fmla="*/ 9 w 61"/>
                <a:gd name="T3" fmla="*/ 6 h 26"/>
                <a:gd name="T4" fmla="*/ 11 w 61"/>
                <a:gd name="T5" fmla="*/ 9 h 26"/>
                <a:gd name="T6" fmla="*/ 14 w 61"/>
                <a:gd name="T7" fmla="*/ 8 h 26"/>
                <a:gd name="T8" fmla="*/ 13 w 61"/>
                <a:gd name="T9" fmla="*/ 6 h 26"/>
                <a:gd name="T10" fmla="*/ 19 w 61"/>
                <a:gd name="T11" fmla="*/ 10 h 26"/>
                <a:gd name="T12" fmla="*/ 24 w 61"/>
                <a:gd name="T13" fmla="*/ 8 h 26"/>
                <a:gd name="T14" fmla="*/ 29 w 61"/>
                <a:gd name="T15" fmla="*/ 6 h 26"/>
                <a:gd name="T16" fmla="*/ 34 w 61"/>
                <a:gd name="T17" fmla="*/ 2 h 26"/>
                <a:gd name="T18" fmla="*/ 37 w 61"/>
                <a:gd name="T19" fmla="*/ 1 h 26"/>
                <a:gd name="T20" fmla="*/ 42 w 61"/>
                <a:gd name="T21" fmla="*/ 1 h 26"/>
                <a:gd name="T22" fmla="*/ 45 w 61"/>
                <a:gd name="T23" fmla="*/ 2 h 26"/>
                <a:gd name="T24" fmla="*/ 51 w 61"/>
                <a:gd name="T25" fmla="*/ 3 h 26"/>
                <a:gd name="T26" fmla="*/ 55 w 61"/>
                <a:gd name="T27" fmla="*/ 8 h 26"/>
                <a:gd name="T28" fmla="*/ 57 w 61"/>
                <a:gd name="T29" fmla="*/ 10 h 26"/>
                <a:gd name="T30" fmla="*/ 59 w 61"/>
                <a:gd name="T31" fmla="*/ 12 h 26"/>
                <a:gd name="T32" fmla="*/ 60 w 61"/>
                <a:gd name="T33" fmla="*/ 16 h 26"/>
                <a:gd name="T34" fmla="*/ 60 w 61"/>
                <a:gd name="T35" fmla="*/ 20 h 26"/>
                <a:gd name="T36" fmla="*/ 56 w 61"/>
                <a:gd name="T37" fmla="*/ 20 h 26"/>
                <a:gd name="T38" fmla="*/ 55 w 61"/>
                <a:gd name="T39" fmla="*/ 26 h 26"/>
                <a:gd name="T40" fmla="*/ 51 w 61"/>
                <a:gd name="T41" fmla="*/ 23 h 26"/>
                <a:gd name="T42" fmla="*/ 49 w 61"/>
                <a:gd name="T43" fmla="*/ 17 h 26"/>
                <a:gd name="T44" fmla="*/ 50 w 61"/>
                <a:gd name="T45" fmla="*/ 14 h 26"/>
                <a:gd name="T46" fmla="*/ 55 w 61"/>
                <a:gd name="T47" fmla="*/ 15 h 26"/>
                <a:gd name="T48" fmla="*/ 53 w 61"/>
                <a:gd name="T49" fmla="*/ 13 h 26"/>
                <a:gd name="T50" fmla="*/ 50 w 61"/>
                <a:gd name="T51" fmla="*/ 13 h 26"/>
                <a:gd name="T52" fmla="*/ 49 w 61"/>
                <a:gd name="T53" fmla="*/ 13 h 26"/>
                <a:gd name="T54" fmla="*/ 48 w 61"/>
                <a:gd name="T55" fmla="*/ 13 h 26"/>
                <a:gd name="T56" fmla="*/ 46 w 61"/>
                <a:gd name="T57" fmla="*/ 11 h 26"/>
                <a:gd name="T58" fmla="*/ 45 w 61"/>
                <a:gd name="T59" fmla="*/ 10 h 26"/>
                <a:gd name="T60" fmla="*/ 43 w 61"/>
                <a:gd name="T61" fmla="*/ 6 h 26"/>
                <a:gd name="T62" fmla="*/ 37 w 61"/>
                <a:gd name="T63" fmla="*/ 8 h 26"/>
                <a:gd name="T64" fmla="*/ 36 w 61"/>
                <a:gd name="T65" fmla="*/ 9 h 26"/>
                <a:gd name="T66" fmla="*/ 35 w 61"/>
                <a:gd name="T67" fmla="*/ 12 h 26"/>
                <a:gd name="T68" fmla="*/ 29 w 61"/>
                <a:gd name="T69" fmla="*/ 14 h 26"/>
                <a:gd name="T70" fmla="*/ 28 w 61"/>
                <a:gd name="T71" fmla="*/ 19 h 26"/>
                <a:gd name="T72" fmla="*/ 33 w 61"/>
                <a:gd name="T73" fmla="*/ 24 h 26"/>
                <a:gd name="T74" fmla="*/ 27 w 61"/>
                <a:gd name="T75" fmla="*/ 26 h 26"/>
                <a:gd name="T76" fmla="*/ 23 w 61"/>
                <a:gd name="T77" fmla="*/ 25 h 26"/>
                <a:gd name="T78" fmla="*/ 22 w 61"/>
                <a:gd name="T79" fmla="*/ 19 h 26"/>
                <a:gd name="T80" fmla="*/ 20 w 61"/>
                <a:gd name="T81" fmla="*/ 22 h 26"/>
                <a:gd name="T82" fmla="*/ 17 w 61"/>
                <a:gd name="T83" fmla="*/ 22 h 26"/>
                <a:gd name="T84" fmla="*/ 15 w 61"/>
                <a:gd name="T85" fmla="*/ 17 h 26"/>
                <a:gd name="T86" fmla="*/ 15 w 61"/>
                <a:gd name="T87" fmla="*/ 16 h 26"/>
                <a:gd name="T88" fmla="*/ 12 w 61"/>
                <a:gd name="T89" fmla="*/ 15 h 26"/>
                <a:gd name="T90" fmla="*/ 6 w 61"/>
                <a:gd name="T91" fmla="*/ 14 h 26"/>
                <a:gd name="T92" fmla="*/ 3 w 61"/>
                <a:gd name="T93" fmla="*/ 17 h 26"/>
                <a:gd name="T94" fmla="*/ 0 w 61"/>
                <a:gd name="T95" fmla="*/ 14 h 26"/>
                <a:gd name="T96" fmla="*/ 3 w 61"/>
                <a:gd name="T97" fmla="*/ 10 h 26"/>
                <a:gd name="T98" fmla="*/ 2 w 61"/>
                <a:gd name="T99" fmla="*/ 6 h 26"/>
                <a:gd name="T100" fmla="*/ 4 w 61"/>
                <a:gd name="T101" fmla="*/ 1 h 26"/>
                <a:gd name="T102" fmla="*/ 14 w 61"/>
                <a:gd name="T103" fmla="*/ 25 h 26"/>
                <a:gd name="T104" fmla="*/ 22 w 61"/>
                <a:gd name="T105" fmla="*/ 23 h 26"/>
                <a:gd name="T106" fmla="*/ 14 w 61"/>
                <a:gd name="T107" fmla="*/ 25 h 26"/>
                <a:gd name="T108" fmla="*/ 14 w 61"/>
                <a:gd name="T109" fmla="*/ 23 h 26"/>
                <a:gd name="T110" fmla="*/ 9 w 61"/>
                <a:gd name="T111" fmla="*/ 15 h 26"/>
                <a:gd name="T112" fmla="*/ 9 w 61"/>
                <a:gd name="T113" fmla="*/ 14 h 26"/>
                <a:gd name="T114" fmla="*/ 42 w 61"/>
                <a:gd name="T115" fmla="*/ 14 h 26"/>
                <a:gd name="T116" fmla="*/ 10 w 61"/>
                <a:gd name="T117" fmla="*/ 4 h 26"/>
                <a:gd name="T118" fmla="*/ 9 w 61"/>
                <a:gd name="T119" fmla="*/ 3 h 26"/>
                <a:gd name="T120" fmla="*/ 43 w 61"/>
                <a:gd name="T121" fmla="*/ 14 h 26"/>
                <a:gd name="T122" fmla="*/ 11 w 61"/>
                <a:gd name="T12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26">
                  <a:moveTo>
                    <a:pt x="6" y="1"/>
                  </a:moveTo>
                  <a:lnTo>
                    <a:pt x="8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9" y="13"/>
                  </a:lnTo>
                  <a:lnTo>
                    <a:pt x="59" y="14"/>
                  </a:lnTo>
                  <a:lnTo>
                    <a:pt x="60" y="15"/>
                  </a:lnTo>
                  <a:lnTo>
                    <a:pt x="60" y="16"/>
                  </a:lnTo>
                  <a:lnTo>
                    <a:pt x="61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0"/>
                  </a:lnTo>
                  <a:lnTo>
                    <a:pt x="59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5" y="23"/>
                  </a:lnTo>
                  <a:lnTo>
                    <a:pt x="55" y="24"/>
                  </a:lnTo>
                  <a:lnTo>
                    <a:pt x="55" y="26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3" y="23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4"/>
                  </a:lnTo>
                  <a:lnTo>
                    <a:pt x="54" y="15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9" y="12"/>
                  </a:lnTo>
                  <a:lnTo>
                    <a:pt x="49" y="13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9" y="13"/>
                  </a:lnTo>
                  <a:lnTo>
                    <a:pt x="48" y="13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6" y="10"/>
                  </a:lnTo>
                  <a:lnTo>
                    <a:pt x="45" y="10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8"/>
                  </a:lnTo>
                  <a:lnTo>
                    <a:pt x="39" y="8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7" y="15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7" y="26"/>
                  </a:lnTo>
                  <a:lnTo>
                    <a:pt x="27" y="25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close/>
                  <a:moveTo>
                    <a:pt x="13" y="25"/>
                  </a:moveTo>
                  <a:lnTo>
                    <a:pt x="14" y="25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3" y="25"/>
                  </a:lnTo>
                  <a:close/>
                  <a:moveTo>
                    <a:pt x="21" y="23"/>
                  </a:move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1" y="23"/>
                  </a:lnTo>
                  <a:close/>
                  <a:moveTo>
                    <a:pt x="15" y="24"/>
                  </a:moveTo>
                  <a:lnTo>
                    <a:pt x="15" y="25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4" y="24"/>
                  </a:lnTo>
                  <a:lnTo>
                    <a:pt x="15" y="24"/>
                  </a:lnTo>
                  <a:close/>
                  <a:moveTo>
                    <a:pt x="10" y="15"/>
                  </a:moveTo>
                  <a:lnTo>
                    <a:pt x="9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10" y="15"/>
                  </a:lnTo>
                  <a:close/>
                  <a:moveTo>
                    <a:pt x="9" y="15"/>
                  </a:moveTo>
                  <a:lnTo>
                    <a:pt x="8" y="15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5"/>
                  </a:lnTo>
                  <a:close/>
                  <a:moveTo>
                    <a:pt x="42" y="14"/>
                  </a:moveTo>
                  <a:lnTo>
                    <a:pt x="42" y="15"/>
                  </a:lnTo>
                  <a:lnTo>
                    <a:pt x="42" y="14"/>
                  </a:lnTo>
                  <a:close/>
                  <a:moveTo>
                    <a:pt x="42" y="13"/>
                  </a:moveTo>
                  <a:lnTo>
                    <a:pt x="42" y="14"/>
                  </a:lnTo>
                  <a:lnTo>
                    <a:pt x="42" y="13"/>
                  </a:lnTo>
                  <a:close/>
                  <a:moveTo>
                    <a:pt x="11" y="3"/>
                  </a:moveTo>
                  <a:lnTo>
                    <a:pt x="11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close/>
                  <a:moveTo>
                    <a:pt x="9" y="2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2"/>
                  </a:lnTo>
                  <a:close/>
                  <a:moveTo>
                    <a:pt x="44" y="13"/>
                  </a:moveTo>
                  <a:lnTo>
                    <a:pt x="44" y="14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4" y="13"/>
                  </a:lnTo>
                  <a:close/>
                  <a:moveTo>
                    <a:pt x="15" y="6"/>
                  </a:moveTo>
                  <a:lnTo>
                    <a:pt x="17" y="6"/>
                  </a:lnTo>
                  <a:lnTo>
                    <a:pt x="15" y="6"/>
                  </a:lnTo>
                  <a:close/>
                  <a:moveTo>
                    <a:pt x="11" y="4"/>
                  </a:moveTo>
                  <a:lnTo>
                    <a:pt x="11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4" name="Freeform 35">
              <a:extLst>
                <a:ext uri="{FF2B5EF4-FFF2-40B4-BE49-F238E27FC236}">
                  <a16:creationId xmlns:a16="http://schemas.microsoft.com/office/drawing/2014/main" id="{3D027F5C-FF03-8BB6-6F1E-2E41E1DE7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2738" y="3486150"/>
              <a:ext cx="222250" cy="249237"/>
            </a:xfrm>
            <a:custGeom>
              <a:avLst/>
              <a:gdLst>
                <a:gd name="T0" fmla="*/ 133 w 140"/>
                <a:gd name="T1" fmla="*/ 84 h 157"/>
                <a:gd name="T2" fmla="*/ 135 w 140"/>
                <a:gd name="T3" fmla="*/ 92 h 157"/>
                <a:gd name="T4" fmla="*/ 127 w 140"/>
                <a:gd name="T5" fmla="*/ 99 h 157"/>
                <a:gd name="T6" fmla="*/ 131 w 140"/>
                <a:gd name="T7" fmla="*/ 111 h 157"/>
                <a:gd name="T8" fmla="*/ 122 w 140"/>
                <a:gd name="T9" fmla="*/ 120 h 157"/>
                <a:gd name="T10" fmla="*/ 109 w 140"/>
                <a:gd name="T11" fmla="*/ 123 h 157"/>
                <a:gd name="T12" fmla="*/ 102 w 140"/>
                <a:gd name="T13" fmla="*/ 124 h 157"/>
                <a:gd name="T14" fmla="*/ 88 w 140"/>
                <a:gd name="T15" fmla="*/ 122 h 157"/>
                <a:gd name="T16" fmla="*/ 95 w 140"/>
                <a:gd name="T17" fmla="*/ 134 h 157"/>
                <a:gd name="T18" fmla="*/ 103 w 140"/>
                <a:gd name="T19" fmla="*/ 143 h 157"/>
                <a:gd name="T20" fmla="*/ 92 w 140"/>
                <a:gd name="T21" fmla="*/ 149 h 157"/>
                <a:gd name="T22" fmla="*/ 81 w 140"/>
                <a:gd name="T23" fmla="*/ 157 h 157"/>
                <a:gd name="T24" fmla="*/ 72 w 140"/>
                <a:gd name="T25" fmla="*/ 156 h 157"/>
                <a:gd name="T26" fmla="*/ 63 w 140"/>
                <a:gd name="T27" fmla="*/ 141 h 157"/>
                <a:gd name="T28" fmla="*/ 58 w 140"/>
                <a:gd name="T29" fmla="*/ 135 h 157"/>
                <a:gd name="T30" fmla="*/ 59 w 140"/>
                <a:gd name="T31" fmla="*/ 123 h 157"/>
                <a:gd name="T32" fmla="*/ 58 w 140"/>
                <a:gd name="T33" fmla="*/ 110 h 157"/>
                <a:gd name="T34" fmla="*/ 59 w 140"/>
                <a:gd name="T35" fmla="*/ 99 h 157"/>
                <a:gd name="T36" fmla="*/ 44 w 140"/>
                <a:gd name="T37" fmla="*/ 102 h 157"/>
                <a:gd name="T38" fmla="*/ 32 w 140"/>
                <a:gd name="T39" fmla="*/ 92 h 157"/>
                <a:gd name="T40" fmla="*/ 19 w 140"/>
                <a:gd name="T41" fmla="*/ 92 h 157"/>
                <a:gd name="T42" fmla="*/ 10 w 140"/>
                <a:gd name="T43" fmla="*/ 88 h 157"/>
                <a:gd name="T44" fmla="*/ 7 w 140"/>
                <a:gd name="T45" fmla="*/ 75 h 157"/>
                <a:gd name="T46" fmla="*/ 1 w 140"/>
                <a:gd name="T47" fmla="*/ 68 h 157"/>
                <a:gd name="T48" fmla="*/ 5 w 140"/>
                <a:gd name="T49" fmla="*/ 55 h 157"/>
                <a:gd name="T50" fmla="*/ 14 w 140"/>
                <a:gd name="T51" fmla="*/ 43 h 157"/>
                <a:gd name="T52" fmla="*/ 17 w 140"/>
                <a:gd name="T53" fmla="*/ 50 h 157"/>
                <a:gd name="T54" fmla="*/ 15 w 140"/>
                <a:gd name="T55" fmla="*/ 60 h 157"/>
                <a:gd name="T56" fmla="*/ 15 w 140"/>
                <a:gd name="T57" fmla="*/ 66 h 157"/>
                <a:gd name="T58" fmla="*/ 16 w 140"/>
                <a:gd name="T59" fmla="*/ 68 h 157"/>
                <a:gd name="T60" fmla="*/ 25 w 140"/>
                <a:gd name="T61" fmla="*/ 67 h 157"/>
                <a:gd name="T62" fmla="*/ 19 w 140"/>
                <a:gd name="T63" fmla="*/ 55 h 157"/>
                <a:gd name="T64" fmla="*/ 29 w 140"/>
                <a:gd name="T65" fmla="*/ 47 h 157"/>
                <a:gd name="T66" fmla="*/ 38 w 140"/>
                <a:gd name="T67" fmla="*/ 44 h 157"/>
                <a:gd name="T68" fmla="*/ 34 w 140"/>
                <a:gd name="T69" fmla="*/ 38 h 157"/>
                <a:gd name="T70" fmla="*/ 47 w 140"/>
                <a:gd name="T71" fmla="*/ 45 h 157"/>
                <a:gd name="T72" fmla="*/ 53 w 140"/>
                <a:gd name="T73" fmla="*/ 52 h 157"/>
                <a:gd name="T74" fmla="*/ 67 w 140"/>
                <a:gd name="T75" fmla="*/ 55 h 157"/>
                <a:gd name="T76" fmla="*/ 76 w 140"/>
                <a:gd name="T77" fmla="*/ 58 h 157"/>
                <a:gd name="T78" fmla="*/ 88 w 140"/>
                <a:gd name="T79" fmla="*/ 60 h 157"/>
                <a:gd name="T80" fmla="*/ 96 w 140"/>
                <a:gd name="T81" fmla="*/ 56 h 157"/>
                <a:gd name="T82" fmla="*/ 95 w 140"/>
                <a:gd name="T83" fmla="*/ 55 h 157"/>
                <a:gd name="T84" fmla="*/ 109 w 140"/>
                <a:gd name="T85" fmla="*/ 53 h 157"/>
                <a:gd name="T86" fmla="*/ 116 w 140"/>
                <a:gd name="T87" fmla="*/ 55 h 157"/>
                <a:gd name="T88" fmla="*/ 108 w 140"/>
                <a:gd name="T89" fmla="*/ 56 h 157"/>
                <a:gd name="T90" fmla="*/ 109 w 140"/>
                <a:gd name="T91" fmla="*/ 61 h 157"/>
                <a:gd name="T92" fmla="*/ 109 w 140"/>
                <a:gd name="T93" fmla="*/ 61 h 157"/>
                <a:gd name="T94" fmla="*/ 116 w 140"/>
                <a:gd name="T95" fmla="*/ 63 h 157"/>
                <a:gd name="T96" fmla="*/ 119 w 140"/>
                <a:gd name="T97" fmla="*/ 62 h 157"/>
                <a:gd name="T98" fmla="*/ 122 w 140"/>
                <a:gd name="T99" fmla="*/ 62 h 157"/>
                <a:gd name="T100" fmla="*/ 130 w 140"/>
                <a:gd name="T101" fmla="*/ 68 h 157"/>
                <a:gd name="T102" fmla="*/ 125 w 140"/>
                <a:gd name="T103" fmla="*/ 76 h 157"/>
                <a:gd name="T104" fmla="*/ 127 w 140"/>
                <a:gd name="T105" fmla="*/ 76 h 157"/>
                <a:gd name="T106" fmla="*/ 126 w 140"/>
                <a:gd name="T107" fmla="*/ 76 h 157"/>
                <a:gd name="T108" fmla="*/ 127 w 140"/>
                <a:gd name="T109" fmla="*/ 72 h 157"/>
                <a:gd name="T110" fmla="*/ 131 w 140"/>
                <a:gd name="T111" fmla="*/ 68 h 157"/>
                <a:gd name="T112" fmla="*/ 85 w 140"/>
                <a:gd name="T113" fmla="*/ 51 h 157"/>
                <a:gd name="T114" fmla="*/ 95 w 140"/>
                <a:gd name="T115" fmla="*/ 49 h 157"/>
                <a:gd name="T116" fmla="*/ 91 w 140"/>
                <a:gd name="T117" fmla="*/ 41 h 157"/>
                <a:gd name="T118" fmla="*/ 102 w 140"/>
                <a:gd name="T119" fmla="*/ 0 h 157"/>
                <a:gd name="T120" fmla="*/ 131 w 140"/>
                <a:gd name="T121" fmla="*/ 75 h 157"/>
                <a:gd name="T122" fmla="*/ 127 w 140"/>
                <a:gd name="T123" fmla="*/ 74 h 157"/>
                <a:gd name="T124" fmla="*/ 94 w 140"/>
                <a:gd name="T125" fmla="*/ 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157">
                  <a:moveTo>
                    <a:pt x="138" y="76"/>
                  </a:moveTo>
                  <a:lnTo>
                    <a:pt x="139" y="77"/>
                  </a:lnTo>
                  <a:lnTo>
                    <a:pt x="140" y="78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9"/>
                  </a:lnTo>
                  <a:lnTo>
                    <a:pt x="138" y="80"/>
                  </a:lnTo>
                  <a:lnTo>
                    <a:pt x="138" y="81"/>
                  </a:lnTo>
                  <a:lnTo>
                    <a:pt x="137" y="81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5" y="83"/>
                  </a:lnTo>
                  <a:lnTo>
                    <a:pt x="133" y="83"/>
                  </a:lnTo>
                  <a:lnTo>
                    <a:pt x="133" y="84"/>
                  </a:lnTo>
                  <a:lnTo>
                    <a:pt x="132" y="84"/>
                  </a:lnTo>
                  <a:lnTo>
                    <a:pt x="132" y="86"/>
                  </a:lnTo>
                  <a:lnTo>
                    <a:pt x="132" y="87"/>
                  </a:lnTo>
                  <a:lnTo>
                    <a:pt x="131" y="87"/>
                  </a:lnTo>
                  <a:lnTo>
                    <a:pt x="131" y="88"/>
                  </a:lnTo>
                  <a:lnTo>
                    <a:pt x="132" y="88"/>
                  </a:lnTo>
                  <a:lnTo>
                    <a:pt x="132" y="89"/>
                  </a:lnTo>
                  <a:lnTo>
                    <a:pt x="132" y="90"/>
                  </a:lnTo>
                  <a:lnTo>
                    <a:pt x="133" y="91"/>
                  </a:lnTo>
                  <a:lnTo>
                    <a:pt x="133" y="90"/>
                  </a:lnTo>
                  <a:lnTo>
                    <a:pt x="135" y="90"/>
                  </a:lnTo>
                  <a:lnTo>
                    <a:pt x="136" y="91"/>
                  </a:lnTo>
                  <a:lnTo>
                    <a:pt x="135" y="91"/>
                  </a:lnTo>
                  <a:lnTo>
                    <a:pt x="135" y="92"/>
                  </a:lnTo>
                  <a:lnTo>
                    <a:pt x="133" y="93"/>
                  </a:lnTo>
                  <a:lnTo>
                    <a:pt x="132" y="93"/>
                  </a:lnTo>
                  <a:lnTo>
                    <a:pt x="131" y="95"/>
                  </a:lnTo>
                  <a:lnTo>
                    <a:pt x="130" y="95"/>
                  </a:lnTo>
                  <a:lnTo>
                    <a:pt x="130" y="93"/>
                  </a:lnTo>
                  <a:lnTo>
                    <a:pt x="129" y="93"/>
                  </a:lnTo>
                  <a:lnTo>
                    <a:pt x="129" y="95"/>
                  </a:lnTo>
                  <a:lnTo>
                    <a:pt x="127" y="95"/>
                  </a:lnTo>
                  <a:lnTo>
                    <a:pt x="126" y="95"/>
                  </a:lnTo>
                  <a:lnTo>
                    <a:pt x="126" y="96"/>
                  </a:lnTo>
                  <a:lnTo>
                    <a:pt x="126" y="97"/>
                  </a:lnTo>
                  <a:lnTo>
                    <a:pt x="126" y="98"/>
                  </a:lnTo>
                  <a:lnTo>
                    <a:pt x="126" y="99"/>
                  </a:lnTo>
                  <a:lnTo>
                    <a:pt x="127" y="99"/>
                  </a:lnTo>
                  <a:lnTo>
                    <a:pt x="127" y="101"/>
                  </a:lnTo>
                  <a:lnTo>
                    <a:pt x="126" y="101"/>
                  </a:lnTo>
                  <a:lnTo>
                    <a:pt x="125" y="101"/>
                  </a:lnTo>
                  <a:lnTo>
                    <a:pt x="125" y="102"/>
                  </a:lnTo>
                  <a:lnTo>
                    <a:pt x="125" y="103"/>
                  </a:lnTo>
                  <a:lnTo>
                    <a:pt x="124" y="103"/>
                  </a:lnTo>
                  <a:lnTo>
                    <a:pt x="125" y="104"/>
                  </a:lnTo>
                  <a:lnTo>
                    <a:pt x="126" y="106"/>
                  </a:lnTo>
                  <a:lnTo>
                    <a:pt x="127" y="107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0" y="109"/>
                  </a:lnTo>
                  <a:lnTo>
                    <a:pt x="130" y="110"/>
                  </a:lnTo>
                  <a:lnTo>
                    <a:pt x="131" y="111"/>
                  </a:lnTo>
                  <a:lnTo>
                    <a:pt x="132" y="111"/>
                  </a:lnTo>
                  <a:lnTo>
                    <a:pt x="132" y="112"/>
                  </a:lnTo>
                  <a:lnTo>
                    <a:pt x="132" y="113"/>
                  </a:lnTo>
                  <a:lnTo>
                    <a:pt x="131" y="114"/>
                  </a:lnTo>
                  <a:lnTo>
                    <a:pt x="130" y="117"/>
                  </a:lnTo>
                  <a:lnTo>
                    <a:pt x="129" y="117"/>
                  </a:lnTo>
                  <a:lnTo>
                    <a:pt x="129" y="118"/>
                  </a:lnTo>
                  <a:lnTo>
                    <a:pt x="127" y="119"/>
                  </a:lnTo>
                  <a:lnTo>
                    <a:pt x="126" y="119"/>
                  </a:lnTo>
                  <a:lnTo>
                    <a:pt x="125" y="119"/>
                  </a:lnTo>
                  <a:lnTo>
                    <a:pt x="125" y="118"/>
                  </a:lnTo>
                  <a:lnTo>
                    <a:pt x="125" y="119"/>
                  </a:lnTo>
                  <a:lnTo>
                    <a:pt x="124" y="119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1" y="121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8" y="122"/>
                  </a:lnTo>
                  <a:lnTo>
                    <a:pt x="117" y="122"/>
                  </a:lnTo>
                  <a:lnTo>
                    <a:pt x="116" y="122"/>
                  </a:lnTo>
                  <a:lnTo>
                    <a:pt x="114" y="122"/>
                  </a:lnTo>
                  <a:lnTo>
                    <a:pt x="114" y="121"/>
                  </a:lnTo>
                  <a:lnTo>
                    <a:pt x="114" y="122"/>
                  </a:lnTo>
                  <a:lnTo>
                    <a:pt x="112" y="122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09" y="123"/>
                  </a:lnTo>
                  <a:lnTo>
                    <a:pt x="109" y="124"/>
                  </a:lnTo>
                  <a:lnTo>
                    <a:pt x="109" y="125"/>
                  </a:lnTo>
                  <a:lnTo>
                    <a:pt x="109" y="126"/>
                  </a:lnTo>
                  <a:lnTo>
                    <a:pt x="109" y="127"/>
                  </a:lnTo>
                  <a:lnTo>
                    <a:pt x="108" y="127"/>
                  </a:lnTo>
                  <a:lnTo>
                    <a:pt x="107" y="127"/>
                  </a:lnTo>
                  <a:lnTo>
                    <a:pt x="107" y="126"/>
                  </a:lnTo>
                  <a:lnTo>
                    <a:pt x="106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3" y="124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6" y="124"/>
                  </a:lnTo>
                  <a:lnTo>
                    <a:pt x="96" y="123"/>
                  </a:lnTo>
                  <a:lnTo>
                    <a:pt x="95" y="123"/>
                  </a:lnTo>
                  <a:lnTo>
                    <a:pt x="95" y="122"/>
                  </a:lnTo>
                  <a:lnTo>
                    <a:pt x="94" y="122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1" y="121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1" y="123"/>
                  </a:lnTo>
                  <a:lnTo>
                    <a:pt x="91" y="124"/>
                  </a:lnTo>
                  <a:lnTo>
                    <a:pt x="92" y="124"/>
                  </a:lnTo>
                  <a:lnTo>
                    <a:pt x="93" y="125"/>
                  </a:lnTo>
                  <a:lnTo>
                    <a:pt x="93" y="126"/>
                  </a:lnTo>
                  <a:lnTo>
                    <a:pt x="94" y="126"/>
                  </a:lnTo>
                  <a:lnTo>
                    <a:pt x="95" y="127"/>
                  </a:lnTo>
                  <a:lnTo>
                    <a:pt x="94" y="129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3"/>
                  </a:lnTo>
                  <a:lnTo>
                    <a:pt x="95" y="133"/>
                  </a:lnTo>
                  <a:lnTo>
                    <a:pt x="95" y="134"/>
                  </a:lnTo>
                  <a:lnTo>
                    <a:pt x="96" y="136"/>
                  </a:lnTo>
                  <a:lnTo>
                    <a:pt x="96" y="137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9" y="140"/>
                  </a:lnTo>
                  <a:lnTo>
                    <a:pt x="101" y="140"/>
                  </a:lnTo>
                  <a:lnTo>
                    <a:pt x="102" y="140"/>
                  </a:lnTo>
                  <a:lnTo>
                    <a:pt x="103" y="140"/>
                  </a:lnTo>
                  <a:lnTo>
                    <a:pt x="104" y="140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3" y="142"/>
                  </a:lnTo>
                  <a:lnTo>
                    <a:pt x="103" y="143"/>
                  </a:lnTo>
                  <a:lnTo>
                    <a:pt x="102" y="142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6" y="146"/>
                  </a:lnTo>
                  <a:lnTo>
                    <a:pt x="96" y="147"/>
                  </a:lnTo>
                  <a:lnTo>
                    <a:pt x="96" y="148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4" y="149"/>
                  </a:lnTo>
                  <a:lnTo>
                    <a:pt x="93" y="150"/>
                  </a:lnTo>
                  <a:lnTo>
                    <a:pt x="93" y="149"/>
                  </a:lnTo>
                  <a:lnTo>
                    <a:pt x="92" y="149"/>
                  </a:lnTo>
                  <a:lnTo>
                    <a:pt x="92" y="150"/>
                  </a:lnTo>
                  <a:lnTo>
                    <a:pt x="91" y="150"/>
                  </a:lnTo>
                  <a:lnTo>
                    <a:pt x="90" y="152"/>
                  </a:lnTo>
                  <a:lnTo>
                    <a:pt x="88" y="152"/>
                  </a:lnTo>
                  <a:lnTo>
                    <a:pt x="87" y="152"/>
                  </a:lnTo>
                  <a:lnTo>
                    <a:pt x="87" y="153"/>
                  </a:lnTo>
                  <a:lnTo>
                    <a:pt x="86" y="153"/>
                  </a:lnTo>
                  <a:lnTo>
                    <a:pt x="85" y="153"/>
                  </a:lnTo>
                  <a:lnTo>
                    <a:pt x="85" y="154"/>
                  </a:lnTo>
                  <a:lnTo>
                    <a:pt x="85" y="155"/>
                  </a:lnTo>
                  <a:lnTo>
                    <a:pt x="84" y="155"/>
                  </a:lnTo>
                  <a:lnTo>
                    <a:pt x="82" y="156"/>
                  </a:lnTo>
                  <a:lnTo>
                    <a:pt x="82" y="157"/>
                  </a:lnTo>
                  <a:lnTo>
                    <a:pt x="81" y="157"/>
                  </a:lnTo>
                  <a:lnTo>
                    <a:pt x="80" y="157"/>
                  </a:lnTo>
                  <a:lnTo>
                    <a:pt x="81" y="156"/>
                  </a:lnTo>
                  <a:lnTo>
                    <a:pt x="81" y="155"/>
                  </a:lnTo>
                  <a:lnTo>
                    <a:pt x="80" y="155"/>
                  </a:lnTo>
                  <a:lnTo>
                    <a:pt x="79" y="155"/>
                  </a:lnTo>
                  <a:lnTo>
                    <a:pt x="78" y="155"/>
                  </a:lnTo>
                  <a:lnTo>
                    <a:pt x="76" y="156"/>
                  </a:lnTo>
                  <a:lnTo>
                    <a:pt x="75" y="156"/>
                  </a:lnTo>
                  <a:lnTo>
                    <a:pt x="75" y="157"/>
                  </a:lnTo>
                  <a:lnTo>
                    <a:pt x="74" y="157"/>
                  </a:lnTo>
                  <a:lnTo>
                    <a:pt x="74" y="156"/>
                  </a:lnTo>
                  <a:lnTo>
                    <a:pt x="73" y="157"/>
                  </a:lnTo>
                  <a:lnTo>
                    <a:pt x="73" y="156"/>
                  </a:lnTo>
                  <a:lnTo>
                    <a:pt x="72" y="156"/>
                  </a:lnTo>
                  <a:lnTo>
                    <a:pt x="71" y="155"/>
                  </a:lnTo>
                  <a:lnTo>
                    <a:pt x="70" y="154"/>
                  </a:lnTo>
                  <a:lnTo>
                    <a:pt x="69" y="153"/>
                  </a:lnTo>
                  <a:lnTo>
                    <a:pt x="67" y="153"/>
                  </a:lnTo>
                  <a:lnTo>
                    <a:pt x="67" y="152"/>
                  </a:lnTo>
                  <a:lnTo>
                    <a:pt x="67" y="150"/>
                  </a:lnTo>
                  <a:lnTo>
                    <a:pt x="67" y="149"/>
                  </a:lnTo>
                  <a:lnTo>
                    <a:pt x="65" y="148"/>
                  </a:lnTo>
                  <a:lnTo>
                    <a:pt x="64" y="146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3" y="142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3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1" y="138"/>
                  </a:lnTo>
                  <a:lnTo>
                    <a:pt x="61" y="137"/>
                  </a:lnTo>
                  <a:lnTo>
                    <a:pt x="60" y="137"/>
                  </a:lnTo>
                  <a:lnTo>
                    <a:pt x="60" y="136"/>
                  </a:lnTo>
                  <a:lnTo>
                    <a:pt x="60" y="135"/>
                  </a:lnTo>
                  <a:lnTo>
                    <a:pt x="59" y="136"/>
                  </a:lnTo>
                  <a:lnTo>
                    <a:pt x="59" y="135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8" y="135"/>
                  </a:lnTo>
                  <a:lnTo>
                    <a:pt x="58" y="134"/>
                  </a:lnTo>
                  <a:lnTo>
                    <a:pt x="59" y="134"/>
                  </a:lnTo>
                  <a:lnTo>
                    <a:pt x="59" y="133"/>
                  </a:lnTo>
                  <a:lnTo>
                    <a:pt x="60" y="133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2" y="130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1" y="126"/>
                  </a:lnTo>
                  <a:lnTo>
                    <a:pt x="60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9" y="122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7" y="119"/>
                  </a:lnTo>
                  <a:lnTo>
                    <a:pt x="57" y="118"/>
                  </a:lnTo>
                  <a:lnTo>
                    <a:pt x="58" y="118"/>
                  </a:lnTo>
                  <a:lnTo>
                    <a:pt x="58" y="117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1"/>
                  </a:lnTo>
                  <a:lnTo>
                    <a:pt x="58" y="110"/>
                  </a:lnTo>
                  <a:lnTo>
                    <a:pt x="58" y="109"/>
                  </a:lnTo>
                  <a:lnTo>
                    <a:pt x="59" y="109"/>
                  </a:lnTo>
                  <a:lnTo>
                    <a:pt x="59" y="108"/>
                  </a:lnTo>
                  <a:lnTo>
                    <a:pt x="60" y="108"/>
                  </a:lnTo>
                  <a:lnTo>
                    <a:pt x="60" y="107"/>
                  </a:lnTo>
                  <a:lnTo>
                    <a:pt x="59" y="107"/>
                  </a:lnTo>
                  <a:lnTo>
                    <a:pt x="59" y="106"/>
                  </a:lnTo>
                  <a:lnTo>
                    <a:pt x="60" y="104"/>
                  </a:lnTo>
                  <a:lnTo>
                    <a:pt x="60" y="103"/>
                  </a:lnTo>
                  <a:lnTo>
                    <a:pt x="61" y="103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0" y="99"/>
                  </a:lnTo>
                  <a:lnTo>
                    <a:pt x="59" y="99"/>
                  </a:lnTo>
                  <a:lnTo>
                    <a:pt x="58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1" y="101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8" y="101"/>
                  </a:lnTo>
                  <a:lnTo>
                    <a:pt x="47" y="101"/>
                  </a:lnTo>
                  <a:lnTo>
                    <a:pt x="46" y="101"/>
                  </a:lnTo>
                  <a:lnTo>
                    <a:pt x="45" y="101"/>
                  </a:lnTo>
                  <a:lnTo>
                    <a:pt x="44" y="101"/>
                  </a:lnTo>
                  <a:lnTo>
                    <a:pt x="44" y="102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1" y="101"/>
                  </a:lnTo>
                  <a:lnTo>
                    <a:pt x="40" y="101"/>
                  </a:lnTo>
                  <a:lnTo>
                    <a:pt x="40" y="99"/>
                  </a:lnTo>
                  <a:lnTo>
                    <a:pt x="39" y="98"/>
                  </a:lnTo>
                  <a:lnTo>
                    <a:pt x="38" y="98"/>
                  </a:lnTo>
                  <a:lnTo>
                    <a:pt x="38" y="97"/>
                  </a:lnTo>
                  <a:lnTo>
                    <a:pt x="36" y="96"/>
                  </a:lnTo>
                  <a:lnTo>
                    <a:pt x="35" y="95"/>
                  </a:lnTo>
                  <a:lnTo>
                    <a:pt x="35" y="93"/>
                  </a:lnTo>
                  <a:lnTo>
                    <a:pt x="34" y="92"/>
                  </a:lnTo>
                  <a:lnTo>
                    <a:pt x="33" y="92"/>
                  </a:lnTo>
                  <a:lnTo>
                    <a:pt x="32" y="92"/>
                  </a:lnTo>
                  <a:lnTo>
                    <a:pt x="30" y="92"/>
                  </a:lnTo>
                  <a:lnTo>
                    <a:pt x="29" y="92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7" y="91"/>
                  </a:lnTo>
                  <a:lnTo>
                    <a:pt x="26" y="91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3" y="92"/>
                  </a:lnTo>
                  <a:lnTo>
                    <a:pt x="21" y="91"/>
                  </a:lnTo>
                  <a:lnTo>
                    <a:pt x="21" y="92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8" y="91"/>
                  </a:lnTo>
                  <a:lnTo>
                    <a:pt x="17" y="91"/>
                  </a:lnTo>
                  <a:lnTo>
                    <a:pt x="16" y="91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3" y="89"/>
                  </a:lnTo>
                  <a:lnTo>
                    <a:pt x="12" y="88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0" y="77"/>
                  </a:lnTo>
                  <a:lnTo>
                    <a:pt x="8" y="76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4" y="70"/>
                  </a:lnTo>
                  <a:lnTo>
                    <a:pt x="4" y="68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1" y="68"/>
                  </a:lnTo>
                  <a:lnTo>
                    <a:pt x="1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8" y="53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4" y="62"/>
                  </a:lnTo>
                  <a:lnTo>
                    <a:pt x="13" y="62"/>
                  </a:lnTo>
                  <a:lnTo>
                    <a:pt x="13" y="63"/>
                  </a:lnTo>
                  <a:lnTo>
                    <a:pt x="14" y="64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5" y="65"/>
                  </a:lnTo>
                  <a:lnTo>
                    <a:pt x="15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4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5" y="66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7" y="68"/>
                  </a:lnTo>
                  <a:lnTo>
                    <a:pt x="16" y="68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7" y="70"/>
                  </a:lnTo>
                  <a:lnTo>
                    <a:pt x="17" y="72"/>
                  </a:lnTo>
                  <a:lnTo>
                    <a:pt x="18" y="72"/>
                  </a:lnTo>
                  <a:lnTo>
                    <a:pt x="19" y="72"/>
                  </a:lnTo>
                  <a:lnTo>
                    <a:pt x="21" y="70"/>
                  </a:lnTo>
                  <a:lnTo>
                    <a:pt x="23" y="70"/>
                  </a:lnTo>
                  <a:lnTo>
                    <a:pt x="23" y="68"/>
                  </a:lnTo>
                  <a:lnTo>
                    <a:pt x="24" y="68"/>
                  </a:lnTo>
                  <a:lnTo>
                    <a:pt x="24" y="67"/>
                  </a:lnTo>
                  <a:lnTo>
                    <a:pt x="25" y="67"/>
                  </a:lnTo>
                  <a:lnTo>
                    <a:pt x="24" y="66"/>
                  </a:lnTo>
                  <a:lnTo>
                    <a:pt x="24" y="65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4" y="61"/>
                  </a:lnTo>
                  <a:lnTo>
                    <a:pt x="23" y="61"/>
                  </a:lnTo>
                  <a:lnTo>
                    <a:pt x="23" y="60"/>
                  </a:lnTo>
                  <a:lnTo>
                    <a:pt x="21" y="58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4" y="44"/>
                  </a:lnTo>
                  <a:lnTo>
                    <a:pt x="33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3" y="44"/>
                  </a:lnTo>
                  <a:lnTo>
                    <a:pt x="33" y="43"/>
                  </a:lnTo>
                  <a:lnTo>
                    <a:pt x="33" y="42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8" y="44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9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1" y="50"/>
                  </a:lnTo>
                  <a:lnTo>
                    <a:pt x="53" y="51"/>
                  </a:lnTo>
                  <a:lnTo>
                    <a:pt x="51" y="51"/>
                  </a:lnTo>
                  <a:lnTo>
                    <a:pt x="53" y="51"/>
                  </a:lnTo>
                  <a:lnTo>
                    <a:pt x="51" y="52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5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7" y="56"/>
                  </a:lnTo>
                  <a:lnTo>
                    <a:pt x="58" y="56"/>
                  </a:lnTo>
                  <a:lnTo>
                    <a:pt x="59" y="56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62" y="55"/>
                  </a:lnTo>
                  <a:lnTo>
                    <a:pt x="63" y="55"/>
                  </a:lnTo>
                  <a:lnTo>
                    <a:pt x="64" y="55"/>
                  </a:lnTo>
                  <a:lnTo>
                    <a:pt x="65" y="55"/>
                  </a:lnTo>
                  <a:lnTo>
                    <a:pt x="67" y="55"/>
                  </a:lnTo>
                  <a:lnTo>
                    <a:pt x="69" y="55"/>
                  </a:lnTo>
                  <a:lnTo>
                    <a:pt x="71" y="55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4" y="55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6" y="56"/>
                  </a:lnTo>
                  <a:lnTo>
                    <a:pt x="76" y="57"/>
                  </a:lnTo>
                  <a:lnTo>
                    <a:pt x="78" y="57"/>
                  </a:lnTo>
                  <a:lnTo>
                    <a:pt x="76" y="57"/>
                  </a:lnTo>
                  <a:lnTo>
                    <a:pt x="76" y="58"/>
                  </a:lnTo>
                  <a:lnTo>
                    <a:pt x="78" y="58"/>
                  </a:lnTo>
                  <a:lnTo>
                    <a:pt x="79" y="58"/>
                  </a:lnTo>
                  <a:lnTo>
                    <a:pt x="78" y="58"/>
                  </a:lnTo>
                  <a:lnTo>
                    <a:pt x="78" y="57"/>
                  </a:lnTo>
                  <a:lnTo>
                    <a:pt x="80" y="58"/>
                  </a:lnTo>
                  <a:lnTo>
                    <a:pt x="82" y="60"/>
                  </a:lnTo>
                  <a:lnTo>
                    <a:pt x="84" y="60"/>
                  </a:lnTo>
                  <a:lnTo>
                    <a:pt x="85" y="60"/>
                  </a:lnTo>
                  <a:lnTo>
                    <a:pt x="86" y="61"/>
                  </a:lnTo>
                  <a:lnTo>
                    <a:pt x="85" y="60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7" y="60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0" y="58"/>
                  </a:lnTo>
                  <a:lnTo>
                    <a:pt x="91" y="58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3" y="57"/>
                  </a:lnTo>
                  <a:lnTo>
                    <a:pt x="92" y="57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99" y="56"/>
                  </a:lnTo>
                  <a:lnTo>
                    <a:pt x="101" y="56"/>
                  </a:lnTo>
                  <a:lnTo>
                    <a:pt x="99" y="56"/>
                  </a:lnTo>
                  <a:lnTo>
                    <a:pt x="99" y="55"/>
                  </a:lnTo>
                  <a:lnTo>
                    <a:pt x="98" y="55"/>
                  </a:lnTo>
                  <a:lnTo>
                    <a:pt x="96" y="55"/>
                  </a:lnTo>
                  <a:lnTo>
                    <a:pt x="95" y="55"/>
                  </a:lnTo>
                  <a:lnTo>
                    <a:pt x="94" y="55"/>
                  </a:lnTo>
                  <a:lnTo>
                    <a:pt x="94" y="56"/>
                  </a:lnTo>
                  <a:lnTo>
                    <a:pt x="94" y="55"/>
                  </a:lnTo>
                  <a:lnTo>
                    <a:pt x="94" y="53"/>
                  </a:lnTo>
                  <a:lnTo>
                    <a:pt x="95" y="53"/>
                  </a:lnTo>
                  <a:lnTo>
                    <a:pt x="95" y="55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3"/>
                  </a:lnTo>
                  <a:lnTo>
                    <a:pt x="99" y="53"/>
                  </a:lnTo>
                  <a:lnTo>
                    <a:pt x="101" y="53"/>
                  </a:lnTo>
                  <a:lnTo>
                    <a:pt x="102" y="55"/>
                  </a:lnTo>
                  <a:lnTo>
                    <a:pt x="103" y="53"/>
                  </a:lnTo>
                  <a:lnTo>
                    <a:pt x="104" y="53"/>
                  </a:lnTo>
                  <a:lnTo>
                    <a:pt x="105" y="53"/>
                  </a:lnTo>
                  <a:lnTo>
                    <a:pt x="106" y="53"/>
                  </a:lnTo>
                  <a:lnTo>
                    <a:pt x="107" y="53"/>
                  </a:lnTo>
                  <a:lnTo>
                    <a:pt x="108" y="53"/>
                  </a:lnTo>
                  <a:lnTo>
                    <a:pt x="109" y="53"/>
                  </a:lnTo>
                  <a:lnTo>
                    <a:pt x="110" y="52"/>
                  </a:lnTo>
                  <a:lnTo>
                    <a:pt x="110" y="53"/>
                  </a:lnTo>
                  <a:lnTo>
                    <a:pt x="112" y="53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6" y="53"/>
                  </a:lnTo>
                  <a:lnTo>
                    <a:pt x="117" y="53"/>
                  </a:lnTo>
                  <a:lnTo>
                    <a:pt x="118" y="53"/>
                  </a:lnTo>
                  <a:lnTo>
                    <a:pt x="119" y="53"/>
                  </a:lnTo>
                  <a:lnTo>
                    <a:pt x="118" y="53"/>
                  </a:lnTo>
                  <a:lnTo>
                    <a:pt x="117" y="53"/>
                  </a:lnTo>
                  <a:lnTo>
                    <a:pt x="117" y="55"/>
                  </a:lnTo>
                  <a:lnTo>
                    <a:pt x="116" y="53"/>
                  </a:lnTo>
                  <a:lnTo>
                    <a:pt x="116" y="55"/>
                  </a:lnTo>
                  <a:lnTo>
                    <a:pt x="115" y="55"/>
                  </a:lnTo>
                  <a:lnTo>
                    <a:pt x="114" y="55"/>
                  </a:lnTo>
                  <a:lnTo>
                    <a:pt x="112" y="55"/>
                  </a:lnTo>
                  <a:lnTo>
                    <a:pt x="110" y="55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8" y="56"/>
                  </a:lnTo>
                  <a:lnTo>
                    <a:pt x="108" y="55"/>
                  </a:lnTo>
                  <a:lnTo>
                    <a:pt x="108" y="56"/>
                  </a:lnTo>
                  <a:lnTo>
                    <a:pt x="109" y="56"/>
                  </a:lnTo>
                  <a:lnTo>
                    <a:pt x="109" y="57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7" y="57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8" y="57"/>
                  </a:lnTo>
                  <a:lnTo>
                    <a:pt x="107" y="57"/>
                  </a:lnTo>
                  <a:lnTo>
                    <a:pt x="108" y="57"/>
                  </a:lnTo>
                  <a:lnTo>
                    <a:pt x="109" y="57"/>
                  </a:lnTo>
                  <a:lnTo>
                    <a:pt x="110" y="57"/>
                  </a:lnTo>
                  <a:lnTo>
                    <a:pt x="110" y="58"/>
                  </a:lnTo>
                  <a:lnTo>
                    <a:pt x="110" y="60"/>
                  </a:lnTo>
                  <a:lnTo>
                    <a:pt x="110" y="61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09" y="60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0"/>
                  </a:lnTo>
                  <a:lnTo>
                    <a:pt x="107" y="60"/>
                  </a:lnTo>
                  <a:lnTo>
                    <a:pt x="107" y="61"/>
                  </a:lnTo>
                  <a:lnTo>
                    <a:pt x="107" y="60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09" y="60"/>
                  </a:lnTo>
                  <a:lnTo>
                    <a:pt x="109" y="61"/>
                  </a:lnTo>
                  <a:lnTo>
                    <a:pt x="110" y="61"/>
                  </a:lnTo>
                  <a:lnTo>
                    <a:pt x="110" y="60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10" y="58"/>
                  </a:lnTo>
                  <a:lnTo>
                    <a:pt x="112" y="58"/>
                  </a:lnTo>
                  <a:lnTo>
                    <a:pt x="112" y="60"/>
                  </a:lnTo>
                  <a:lnTo>
                    <a:pt x="114" y="61"/>
                  </a:lnTo>
                  <a:lnTo>
                    <a:pt x="114" y="62"/>
                  </a:lnTo>
                  <a:lnTo>
                    <a:pt x="115" y="62"/>
                  </a:lnTo>
                  <a:lnTo>
                    <a:pt x="115" y="63"/>
                  </a:lnTo>
                  <a:lnTo>
                    <a:pt x="115" y="64"/>
                  </a:lnTo>
                  <a:lnTo>
                    <a:pt x="115" y="63"/>
                  </a:lnTo>
                  <a:lnTo>
                    <a:pt x="116" y="63"/>
                  </a:lnTo>
                  <a:lnTo>
                    <a:pt x="116" y="62"/>
                  </a:lnTo>
                  <a:lnTo>
                    <a:pt x="116" y="61"/>
                  </a:lnTo>
                  <a:lnTo>
                    <a:pt x="116" y="62"/>
                  </a:lnTo>
                  <a:lnTo>
                    <a:pt x="116" y="63"/>
                  </a:lnTo>
                  <a:lnTo>
                    <a:pt x="116" y="64"/>
                  </a:lnTo>
                  <a:lnTo>
                    <a:pt x="116" y="62"/>
                  </a:lnTo>
                  <a:lnTo>
                    <a:pt x="117" y="62"/>
                  </a:lnTo>
                  <a:lnTo>
                    <a:pt x="118" y="62"/>
                  </a:lnTo>
                  <a:lnTo>
                    <a:pt x="117" y="62"/>
                  </a:lnTo>
                  <a:lnTo>
                    <a:pt x="116" y="62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8" y="62"/>
                  </a:lnTo>
                  <a:lnTo>
                    <a:pt x="119" y="62"/>
                  </a:lnTo>
                  <a:lnTo>
                    <a:pt x="119" y="63"/>
                  </a:lnTo>
                  <a:lnTo>
                    <a:pt x="119" y="64"/>
                  </a:lnTo>
                  <a:lnTo>
                    <a:pt x="120" y="63"/>
                  </a:lnTo>
                  <a:lnTo>
                    <a:pt x="120" y="64"/>
                  </a:lnTo>
                  <a:lnTo>
                    <a:pt x="120" y="65"/>
                  </a:lnTo>
                  <a:lnTo>
                    <a:pt x="120" y="64"/>
                  </a:lnTo>
                  <a:lnTo>
                    <a:pt x="120" y="63"/>
                  </a:lnTo>
                  <a:lnTo>
                    <a:pt x="119" y="63"/>
                  </a:lnTo>
                  <a:lnTo>
                    <a:pt x="120" y="63"/>
                  </a:lnTo>
                  <a:lnTo>
                    <a:pt x="121" y="63"/>
                  </a:lnTo>
                  <a:lnTo>
                    <a:pt x="122" y="63"/>
                  </a:lnTo>
                  <a:lnTo>
                    <a:pt x="121" y="63"/>
                  </a:lnTo>
                  <a:lnTo>
                    <a:pt x="121" y="62"/>
                  </a:lnTo>
                  <a:lnTo>
                    <a:pt x="122" y="62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24" y="64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7" y="65"/>
                  </a:lnTo>
                  <a:lnTo>
                    <a:pt x="129" y="65"/>
                  </a:lnTo>
                  <a:lnTo>
                    <a:pt x="129" y="66"/>
                  </a:lnTo>
                  <a:lnTo>
                    <a:pt x="130" y="66"/>
                  </a:lnTo>
                  <a:lnTo>
                    <a:pt x="130" y="67"/>
                  </a:lnTo>
                  <a:lnTo>
                    <a:pt x="130" y="68"/>
                  </a:lnTo>
                  <a:lnTo>
                    <a:pt x="129" y="68"/>
                  </a:lnTo>
                  <a:lnTo>
                    <a:pt x="127" y="70"/>
                  </a:lnTo>
                  <a:lnTo>
                    <a:pt x="127" y="72"/>
                  </a:lnTo>
                  <a:lnTo>
                    <a:pt x="127" y="70"/>
                  </a:lnTo>
                  <a:lnTo>
                    <a:pt x="129" y="70"/>
                  </a:lnTo>
                  <a:lnTo>
                    <a:pt x="129" y="68"/>
                  </a:lnTo>
                  <a:lnTo>
                    <a:pt x="129" y="70"/>
                  </a:lnTo>
                  <a:lnTo>
                    <a:pt x="129" y="72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6" y="74"/>
                  </a:lnTo>
                  <a:lnTo>
                    <a:pt x="126" y="75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5"/>
                  </a:lnTo>
                  <a:lnTo>
                    <a:pt x="122" y="76"/>
                  </a:lnTo>
                  <a:lnTo>
                    <a:pt x="122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2" y="76"/>
                  </a:lnTo>
                  <a:lnTo>
                    <a:pt x="124" y="76"/>
                  </a:lnTo>
                  <a:lnTo>
                    <a:pt x="124" y="77"/>
                  </a:lnTo>
                  <a:lnTo>
                    <a:pt x="125" y="77"/>
                  </a:lnTo>
                  <a:lnTo>
                    <a:pt x="126" y="77"/>
                  </a:lnTo>
                  <a:lnTo>
                    <a:pt x="126" y="76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9" y="76"/>
                  </a:lnTo>
                  <a:lnTo>
                    <a:pt x="130" y="76"/>
                  </a:lnTo>
                  <a:lnTo>
                    <a:pt x="131" y="76"/>
                  </a:lnTo>
                  <a:lnTo>
                    <a:pt x="132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5"/>
                  </a:lnTo>
                  <a:lnTo>
                    <a:pt x="137" y="75"/>
                  </a:lnTo>
                  <a:lnTo>
                    <a:pt x="137" y="76"/>
                  </a:lnTo>
                  <a:lnTo>
                    <a:pt x="138" y="76"/>
                  </a:lnTo>
                  <a:close/>
                  <a:moveTo>
                    <a:pt x="127" y="75"/>
                  </a:moveTo>
                  <a:lnTo>
                    <a:pt x="129" y="76"/>
                  </a:lnTo>
                  <a:lnTo>
                    <a:pt x="127" y="76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6" y="76"/>
                  </a:lnTo>
                  <a:lnTo>
                    <a:pt x="127" y="76"/>
                  </a:lnTo>
                  <a:lnTo>
                    <a:pt x="127" y="75"/>
                  </a:lnTo>
                  <a:close/>
                  <a:moveTo>
                    <a:pt x="129" y="72"/>
                  </a:moveTo>
                  <a:lnTo>
                    <a:pt x="130" y="72"/>
                  </a:lnTo>
                  <a:lnTo>
                    <a:pt x="130" y="73"/>
                  </a:lnTo>
                  <a:lnTo>
                    <a:pt x="129" y="73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9" y="73"/>
                  </a:lnTo>
                  <a:lnTo>
                    <a:pt x="129" y="72"/>
                  </a:lnTo>
                  <a:close/>
                  <a:moveTo>
                    <a:pt x="127" y="73"/>
                  </a:moveTo>
                  <a:lnTo>
                    <a:pt x="127" y="72"/>
                  </a:lnTo>
                  <a:lnTo>
                    <a:pt x="129" y="72"/>
                  </a:lnTo>
                  <a:lnTo>
                    <a:pt x="129" y="70"/>
                  </a:lnTo>
                  <a:lnTo>
                    <a:pt x="130" y="70"/>
                  </a:lnTo>
                  <a:lnTo>
                    <a:pt x="130" y="72"/>
                  </a:lnTo>
                  <a:lnTo>
                    <a:pt x="129" y="72"/>
                  </a:lnTo>
                  <a:lnTo>
                    <a:pt x="127" y="72"/>
                  </a:lnTo>
                  <a:lnTo>
                    <a:pt x="127" y="73"/>
                  </a:lnTo>
                  <a:close/>
                  <a:moveTo>
                    <a:pt x="130" y="70"/>
                  </a:moveTo>
                  <a:lnTo>
                    <a:pt x="129" y="70"/>
                  </a:lnTo>
                  <a:lnTo>
                    <a:pt x="129" y="68"/>
                  </a:lnTo>
                  <a:lnTo>
                    <a:pt x="130" y="68"/>
                  </a:lnTo>
                  <a:lnTo>
                    <a:pt x="130" y="70"/>
                  </a:lnTo>
                  <a:close/>
                  <a:moveTo>
                    <a:pt x="130" y="68"/>
                  </a:moveTo>
                  <a:lnTo>
                    <a:pt x="131" y="68"/>
                  </a:lnTo>
                  <a:lnTo>
                    <a:pt x="130" y="68"/>
                  </a:lnTo>
                  <a:lnTo>
                    <a:pt x="130" y="70"/>
                  </a:lnTo>
                  <a:lnTo>
                    <a:pt x="130" y="68"/>
                  </a:lnTo>
                  <a:close/>
                  <a:moveTo>
                    <a:pt x="98" y="52"/>
                  </a:moveTo>
                  <a:lnTo>
                    <a:pt x="98" y="53"/>
                  </a:lnTo>
                  <a:lnTo>
                    <a:pt x="98" y="52"/>
                  </a:lnTo>
                  <a:lnTo>
                    <a:pt x="96" y="52"/>
                  </a:lnTo>
                  <a:lnTo>
                    <a:pt x="98" y="52"/>
                  </a:lnTo>
                  <a:close/>
                  <a:moveTo>
                    <a:pt x="85" y="51"/>
                  </a:moveTo>
                  <a:lnTo>
                    <a:pt x="84" y="51"/>
                  </a:lnTo>
                  <a:lnTo>
                    <a:pt x="82" y="51"/>
                  </a:lnTo>
                  <a:lnTo>
                    <a:pt x="84" y="50"/>
                  </a:lnTo>
                  <a:lnTo>
                    <a:pt x="84" y="51"/>
                  </a:lnTo>
                  <a:lnTo>
                    <a:pt x="85" y="51"/>
                  </a:lnTo>
                  <a:close/>
                  <a:moveTo>
                    <a:pt x="99" y="49"/>
                  </a:moveTo>
                  <a:lnTo>
                    <a:pt x="99" y="50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4" y="51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5" y="49"/>
                  </a:lnTo>
                  <a:lnTo>
                    <a:pt x="95" y="50"/>
                  </a:lnTo>
                  <a:lnTo>
                    <a:pt x="96" y="50"/>
                  </a:lnTo>
                  <a:lnTo>
                    <a:pt x="96" y="49"/>
                  </a:lnTo>
                  <a:lnTo>
                    <a:pt x="98" y="49"/>
                  </a:lnTo>
                  <a:lnTo>
                    <a:pt x="99" y="49"/>
                  </a:lnTo>
                  <a:close/>
                  <a:moveTo>
                    <a:pt x="70" y="42"/>
                  </a:moveTo>
                  <a:lnTo>
                    <a:pt x="71" y="42"/>
                  </a:lnTo>
                  <a:lnTo>
                    <a:pt x="70" y="42"/>
                  </a:lnTo>
                  <a:lnTo>
                    <a:pt x="71" y="42"/>
                  </a:lnTo>
                  <a:lnTo>
                    <a:pt x="70" y="42"/>
                  </a:lnTo>
                  <a:close/>
                  <a:moveTo>
                    <a:pt x="75" y="42"/>
                  </a:moveTo>
                  <a:lnTo>
                    <a:pt x="74" y="42"/>
                  </a:lnTo>
                  <a:lnTo>
                    <a:pt x="75" y="42"/>
                  </a:lnTo>
                  <a:close/>
                  <a:moveTo>
                    <a:pt x="91" y="41"/>
                  </a:moveTo>
                  <a:lnTo>
                    <a:pt x="91" y="42"/>
                  </a:lnTo>
                  <a:lnTo>
                    <a:pt x="91" y="41"/>
                  </a:lnTo>
                  <a:close/>
                  <a:moveTo>
                    <a:pt x="69" y="42"/>
                  </a:moveTo>
                  <a:lnTo>
                    <a:pt x="69" y="43"/>
                  </a:lnTo>
                  <a:lnTo>
                    <a:pt x="67" y="43"/>
                  </a:lnTo>
                  <a:lnTo>
                    <a:pt x="69" y="43"/>
                  </a:lnTo>
                  <a:lnTo>
                    <a:pt x="69" y="42"/>
                  </a:lnTo>
                  <a:close/>
                  <a:moveTo>
                    <a:pt x="69" y="41"/>
                  </a:moveTo>
                  <a:lnTo>
                    <a:pt x="70" y="41"/>
                  </a:lnTo>
                  <a:lnTo>
                    <a:pt x="69" y="41"/>
                  </a:lnTo>
                  <a:lnTo>
                    <a:pt x="69" y="42"/>
                  </a:lnTo>
                  <a:lnTo>
                    <a:pt x="69" y="41"/>
                  </a:lnTo>
                  <a:close/>
                  <a:moveTo>
                    <a:pt x="101" y="0"/>
                  </a:moveTo>
                  <a:lnTo>
                    <a:pt x="102" y="0"/>
                  </a:lnTo>
                  <a:lnTo>
                    <a:pt x="101" y="0"/>
                  </a:lnTo>
                  <a:close/>
                  <a:moveTo>
                    <a:pt x="124" y="76"/>
                  </a:moveTo>
                  <a:lnTo>
                    <a:pt x="125" y="76"/>
                  </a:lnTo>
                  <a:lnTo>
                    <a:pt x="125" y="77"/>
                  </a:lnTo>
                  <a:lnTo>
                    <a:pt x="125" y="76"/>
                  </a:lnTo>
                  <a:lnTo>
                    <a:pt x="124" y="76"/>
                  </a:lnTo>
                  <a:lnTo>
                    <a:pt x="122" y="76"/>
                  </a:lnTo>
                  <a:lnTo>
                    <a:pt x="124" y="76"/>
                  </a:lnTo>
                  <a:close/>
                  <a:moveTo>
                    <a:pt x="131" y="74"/>
                  </a:moveTo>
                  <a:lnTo>
                    <a:pt x="131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30" y="75"/>
                  </a:lnTo>
                  <a:lnTo>
                    <a:pt x="131" y="75"/>
                  </a:lnTo>
                  <a:lnTo>
                    <a:pt x="131" y="74"/>
                  </a:lnTo>
                  <a:close/>
                  <a:moveTo>
                    <a:pt x="129" y="74"/>
                  </a:moveTo>
                  <a:lnTo>
                    <a:pt x="129" y="73"/>
                  </a:lnTo>
                  <a:lnTo>
                    <a:pt x="130" y="73"/>
                  </a:lnTo>
                  <a:lnTo>
                    <a:pt x="131" y="73"/>
                  </a:lnTo>
                  <a:lnTo>
                    <a:pt x="131" y="74"/>
                  </a:lnTo>
                  <a:lnTo>
                    <a:pt x="130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6" y="75"/>
                  </a:lnTo>
                  <a:lnTo>
                    <a:pt x="126" y="76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7" y="74"/>
                  </a:lnTo>
                  <a:lnTo>
                    <a:pt x="129" y="74"/>
                  </a:lnTo>
                  <a:close/>
                  <a:moveTo>
                    <a:pt x="115" y="62"/>
                  </a:moveTo>
                  <a:lnTo>
                    <a:pt x="115" y="63"/>
                  </a:lnTo>
                  <a:lnTo>
                    <a:pt x="115" y="62"/>
                  </a:lnTo>
                  <a:close/>
                  <a:moveTo>
                    <a:pt x="116" y="61"/>
                  </a:moveTo>
                  <a:lnTo>
                    <a:pt x="115" y="61"/>
                  </a:lnTo>
                  <a:lnTo>
                    <a:pt x="116" y="61"/>
                  </a:lnTo>
                  <a:close/>
                  <a:moveTo>
                    <a:pt x="110" y="57"/>
                  </a:moveTo>
                  <a:lnTo>
                    <a:pt x="109" y="57"/>
                  </a:lnTo>
                  <a:lnTo>
                    <a:pt x="109" y="56"/>
                  </a:lnTo>
                  <a:lnTo>
                    <a:pt x="110" y="56"/>
                  </a:lnTo>
                  <a:lnTo>
                    <a:pt x="110" y="57"/>
                  </a:lnTo>
                  <a:close/>
                  <a:moveTo>
                    <a:pt x="95" y="52"/>
                  </a:moveTo>
                  <a:lnTo>
                    <a:pt x="94" y="52"/>
                  </a:lnTo>
                  <a:lnTo>
                    <a:pt x="95" y="5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5" name="Freeform 36">
              <a:extLst>
                <a:ext uri="{FF2B5EF4-FFF2-40B4-BE49-F238E27FC236}">
                  <a16:creationId xmlns:a16="http://schemas.microsoft.com/office/drawing/2014/main" id="{BB4806B0-83FD-4DA9-868F-C6F6C0B7CC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1030288"/>
              <a:ext cx="1012825" cy="1485900"/>
            </a:xfrm>
            <a:custGeom>
              <a:avLst/>
              <a:gdLst>
                <a:gd name="T0" fmla="*/ 209 w 638"/>
                <a:gd name="T1" fmla="*/ 723 h 936"/>
                <a:gd name="T2" fmla="*/ 230 w 638"/>
                <a:gd name="T3" fmla="*/ 686 h 936"/>
                <a:gd name="T4" fmla="*/ 204 w 638"/>
                <a:gd name="T5" fmla="*/ 649 h 936"/>
                <a:gd name="T6" fmla="*/ 185 w 638"/>
                <a:gd name="T7" fmla="*/ 595 h 936"/>
                <a:gd name="T8" fmla="*/ 507 w 638"/>
                <a:gd name="T9" fmla="*/ 578 h 936"/>
                <a:gd name="T10" fmla="*/ 571 w 638"/>
                <a:gd name="T11" fmla="*/ 504 h 936"/>
                <a:gd name="T12" fmla="*/ 15 w 638"/>
                <a:gd name="T13" fmla="*/ 409 h 936"/>
                <a:gd name="T14" fmla="*/ 576 w 638"/>
                <a:gd name="T15" fmla="*/ 268 h 936"/>
                <a:gd name="T16" fmla="*/ 555 w 638"/>
                <a:gd name="T17" fmla="*/ 229 h 936"/>
                <a:gd name="T18" fmla="*/ 539 w 638"/>
                <a:gd name="T19" fmla="*/ 336 h 936"/>
                <a:gd name="T20" fmla="*/ 563 w 638"/>
                <a:gd name="T21" fmla="*/ 436 h 936"/>
                <a:gd name="T22" fmla="*/ 552 w 638"/>
                <a:gd name="T23" fmla="*/ 462 h 936"/>
                <a:gd name="T24" fmla="*/ 541 w 638"/>
                <a:gd name="T25" fmla="*/ 515 h 936"/>
                <a:gd name="T26" fmla="*/ 546 w 638"/>
                <a:gd name="T27" fmla="*/ 553 h 936"/>
                <a:gd name="T28" fmla="*/ 479 w 638"/>
                <a:gd name="T29" fmla="*/ 574 h 936"/>
                <a:gd name="T30" fmla="*/ 516 w 638"/>
                <a:gd name="T31" fmla="*/ 620 h 936"/>
                <a:gd name="T32" fmla="*/ 524 w 638"/>
                <a:gd name="T33" fmla="*/ 664 h 936"/>
                <a:gd name="T34" fmla="*/ 489 w 638"/>
                <a:gd name="T35" fmla="*/ 637 h 936"/>
                <a:gd name="T36" fmla="*/ 476 w 638"/>
                <a:gd name="T37" fmla="*/ 677 h 936"/>
                <a:gd name="T38" fmla="*/ 494 w 638"/>
                <a:gd name="T39" fmla="*/ 712 h 936"/>
                <a:gd name="T40" fmla="*/ 424 w 638"/>
                <a:gd name="T41" fmla="*/ 732 h 936"/>
                <a:gd name="T42" fmla="*/ 388 w 638"/>
                <a:gd name="T43" fmla="*/ 790 h 936"/>
                <a:gd name="T44" fmla="*/ 343 w 638"/>
                <a:gd name="T45" fmla="*/ 805 h 936"/>
                <a:gd name="T46" fmla="*/ 332 w 638"/>
                <a:gd name="T47" fmla="*/ 857 h 936"/>
                <a:gd name="T48" fmla="*/ 318 w 638"/>
                <a:gd name="T49" fmla="*/ 884 h 936"/>
                <a:gd name="T50" fmla="*/ 306 w 638"/>
                <a:gd name="T51" fmla="*/ 931 h 936"/>
                <a:gd name="T52" fmla="*/ 283 w 638"/>
                <a:gd name="T53" fmla="*/ 911 h 936"/>
                <a:gd name="T54" fmla="*/ 249 w 638"/>
                <a:gd name="T55" fmla="*/ 894 h 936"/>
                <a:gd name="T56" fmla="*/ 233 w 638"/>
                <a:gd name="T57" fmla="*/ 838 h 936"/>
                <a:gd name="T58" fmla="*/ 217 w 638"/>
                <a:gd name="T59" fmla="*/ 826 h 936"/>
                <a:gd name="T60" fmla="*/ 218 w 638"/>
                <a:gd name="T61" fmla="*/ 778 h 936"/>
                <a:gd name="T62" fmla="*/ 207 w 638"/>
                <a:gd name="T63" fmla="*/ 761 h 936"/>
                <a:gd name="T64" fmla="*/ 221 w 638"/>
                <a:gd name="T65" fmla="*/ 730 h 936"/>
                <a:gd name="T66" fmla="*/ 232 w 638"/>
                <a:gd name="T67" fmla="*/ 707 h 936"/>
                <a:gd name="T68" fmla="*/ 226 w 638"/>
                <a:gd name="T69" fmla="*/ 671 h 936"/>
                <a:gd name="T70" fmla="*/ 208 w 638"/>
                <a:gd name="T71" fmla="*/ 639 h 936"/>
                <a:gd name="T72" fmla="*/ 190 w 638"/>
                <a:gd name="T73" fmla="*/ 621 h 936"/>
                <a:gd name="T74" fmla="*/ 179 w 638"/>
                <a:gd name="T75" fmla="*/ 558 h 936"/>
                <a:gd name="T76" fmla="*/ 151 w 638"/>
                <a:gd name="T77" fmla="*/ 494 h 936"/>
                <a:gd name="T78" fmla="*/ 83 w 638"/>
                <a:gd name="T79" fmla="*/ 461 h 936"/>
                <a:gd name="T80" fmla="*/ 37 w 638"/>
                <a:gd name="T81" fmla="*/ 425 h 936"/>
                <a:gd name="T82" fmla="*/ 25 w 638"/>
                <a:gd name="T83" fmla="*/ 392 h 936"/>
                <a:gd name="T84" fmla="*/ 71 w 638"/>
                <a:gd name="T85" fmla="*/ 319 h 936"/>
                <a:gd name="T86" fmla="*/ 83 w 638"/>
                <a:gd name="T87" fmla="*/ 217 h 936"/>
                <a:gd name="T88" fmla="*/ 170 w 638"/>
                <a:gd name="T89" fmla="*/ 179 h 936"/>
                <a:gd name="T90" fmla="*/ 208 w 638"/>
                <a:gd name="T91" fmla="*/ 139 h 936"/>
                <a:gd name="T92" fmla="*/ 298 w 638"/>
                <a:gd name="T93" fmla="*/ 111 h 936"/>
                <a:gd name="T94" fmla="*/ 302 w 638"/>
                <a:gd name="T95" fmla="*/ 70 h 936"/>
                <a:gd name="T96" fmla="*/ 352 w 638"/>
                <a:gd name="T97" fmla="*/ 60 h 936"/>
                <a:gd name="T98" fmla="*/ 453 w 638"/>
                <a:gd name="T99" fmla="*/ 10 h 936"/>
                <a:gd name="T100" fmla="*/ 477 w 638"/>
                <a:gd name="T101" fmla="*/ 50 h 936"/>
                <a:gd name="T102" fmla="*/ 416 w 638"/>
                <a:gd name="T103" fmla="*/ 152 h 936"/>
                <a:gd name="T104" fmla="*/ 528 w 638"/>
                <a:gd name="T105" fmla="*/ 186 h 936"/>
                <a:gd name="T106" fmla="*/ 585 w 638"/>
                <a:gd name="T107" fmla="*/ 158 h 936"/>
                <a:gd name="T108" fmla="*/ 224 w 638"/>
                <a:gd name="T109" fmla="*/ 822 h 936"/>
                <a:gd name="T110" fmla="*/ 220 w 638"/>
                <a:gd name="T111" fmla="*/ 747 h 936"/>
                <a:gd name="T112" fmla="*/ 310 w 638"/>
                <a:gd name="T113" fmla="*/ 913 h 936"/>
                <a:gd name="T114" fmla="*/ 149 w 638"/>
                <a:gd name="T115" fmla="*/ 495 h 936"/>
                <a:gd name="T116" fmla="*/ 342 w 638"/>
                <a:gd name="T117" fmla="*/ 55 h 936"/>
                <a:gd name="T118" fmla="*/ 256 w 638"/>
                <a:gd name="T119" fmla="*/ 908 h 936"/>
                <a:gd name="T120" fmla="*/ 207 w 638"/>
                <a:gd name="T121" fmla="*/ 773 h 936"/>
                <a:gd name="T122" fmla="*/ 205 w 638"/>
                <a:gd name="T123" fmla="*/ 636 h 936"/>
                <a:gd name="T124" fmla="*/ 0 w 638"/>
                <a:gd name="T125" fmla="*/ 36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8" h="936">
                  <a:moveTo>
                    <a:pt x="288" y="917"/>
                  </a:moveTo>
                  <a:lnTo>
                    <a:pt x="288" y="919"/>
                  </a:lnTo>
                  <a:lnTo>
                    <a:pt x="287" y="919"/>
                  </a:lnTo>
                  <a:lnTo>
                    <a:pt x="287" y="921"/>
                  </a:lnTo>
                  <a:lnTo>
                    <a:pt x="286" y="921"/>
                  </a:lnTo>
                  <a:lnTo>
                    <a:pt x="286" y="919"/>
                  </a:lnTo>
                  <a:lnTo>
                    <a:pt x="287" y="917"/>
                  </a:lnTo>
                  <a:lnTo>
                    <a:pt x="288" y="917"/>
                  </a:lnTo>
                  <a:close/>
                  <a:moveTo>
                    <a:pt x="281" y="916"/>
                  </a:moveTo>
                  <a:lnTo>
                    <a:pt x="281" y="915"/>
                  </a:lnTo>
                  <a:lnTo>
                    <a:pt x="281" y="914"/>
                  </a:lnTo>
                  <a:lnTo>
                    <a:pt x="279" y="914"/>
                  </a:lnTo>
                  <a:lnTo>
                    <a:pt x="278" y="914"/>
                  </a:lnTo>
                  <a:lnTo>
                    <a:pt x="278" y="915"/>
                  </a:lnTo>
                  <a:lnTo>
                    <a:pt x="279" y="916"/>
                  </a:lnTo>
                  <a:lnTo>
                    <a:pt x="278" y="916"/>
                  </a:lnTo>
                  <a:lnTo>
                    <a:pt x="278" y="917"/>
                  </a:lnTo>
                  <a:lnTo>
                    <a:pt x="279" y="917"/>
                  </a:lnTo>
                  <a:lnTo>
                    <a:pt x="281" y="917"/>
                  </a:lnTo>
                  <a:lnTo>
                    <a:pt x="282" y="917"/>
                  </a:lnTo>
                  <a:lnTo>
                    <a:pt x="282" y="919"/>
                  </a:lnTo>
                  <a:lnTo>
                    <a:pt x="282" y="921"/>
                  </a:lnTo>
                  <a:lnTo>
                    <a:pt x="283" y="921"/>
                  </a:lnTo>
                  <a:lnTo>
                    <a:pt x="283" y="919"/>
                  </a:lnTo>
                  <a:lnTo>
                    <a:pt x="283" y="917"/>
                  </a:lnTo>
                  <a:lnTo>
                    <a:pt x="281" y="916"/>
                  </a:lnTo>
                  <a:close/>
                  <a:moveTo>
                    <a:pt x="282" y="913"/>
                  </a:moveTo>
                  <a:lnTo>
                    <a:pt x="281" y="914"/>
                  </a:lnTo>
                  <a:lnTo>
                    <a:pt x="282" y="914"/>
                  </a:lnTo>
                  <a:lnTo>
                    <a:pt x="282" y="913"/>
                  </a:lnTo>
                  <a:close/>
                  <a:moveTo>
                    <a:pt x="242" y="884"/>
                  </a:moveTo>
                  <a:lnTo>
                    <a:pt x="243" y="884"/>
                  </a:lnTo>
                  <a:lnTo>
                    <a:pt x="243" y="885"/>
                  </a:lnTo>
                  <a:lnTo>
                    <a:pt x="244" y="884"/>
                  </a:lnTo>
                  <a:lnTo>
                    <a:pt x="244" y="883"/>
                  </a:lnTo>
                  <a:lnTo>
                    <a:pt x="243" y="883"/>
                  </a:lnTo>
                  <a:lnTo>
                    <a:pt x="242" y="883"/>
                  </a:lnTo>
                  <a:lnTo>
                    <a:pt x="242" y="884"/>
                  </a:lnTo>
                  <a:close/>
                  <a:moveTo>
                    <a:pt x="339" y="832"/>
                  </a:moveTo>
                  <a:lnTo>
                    <a:pt x="340" y="833"/>
                  </a:lnTo>
                  <a:lnTo>
                    <a:pt x="341" y="833"/>
                  </a:lnTo>
                  <a:lnTo>
                    <a:pt x="341" y="832"/>
                  </a:lnTo>
                  <a:lnTo>
                    <a:pt x="341" y="831"/>
                  </a:lnTo>
                  <a:lnTo>
                    <a:pt x="340" y="831"/>
                  </a:lnTo>
                  <a:lnTo>
                    <a:pt x="339" y="831"/>
                  </a:lnTo>
                  <a:lnTo>
                    <a:pt x="339" y="830"/>
                  </a:lnTo>
                  <a:lnTo>
                    <a:pt x="336" y="830"/>
                  </a:lnTo>
                  <a:lnTo>
                    <a:pt x="336" y="831"/>
                  </a:lnTo>
                  <a:lnTo>
                    <a:pt x="336" y="832"/>
                  </a:lnTo>
                  <a:lnTo>
                    <a:pt x="339" y="832"/>
                  </a:lnTo>
                  <a:close/>
                  <a:moveTo>
                    <a:pt x="237" y="828"/>
                  </a:moveTo>
                  <a:lnTo>
                    <a:pt x="236" y="828"/>
                  </a:lnTo>
                  <a:lnTo>
                    <a:pt x="236" y="826"/>
                  </a:lnTo>
                  <a:lnTo>
                    <a:pt x="235" y="826"/>
                  </a:lnTo>
                  <a:lnTo>
                    <a:pt x="235" y="825"/>
                  </a:lnTo>
                  <a:lnTo>
                    <a:pt x="232" y="826"/>
                  </a:lnTo>
                  <a:lnTo>
                    <a:pt x="233" y="826"/>
                  </a:lnTo>
                  <a:lnTo>
                    <a:pt x="233" y="828"/>
                  </a:lnTo>
                  <a:lnTo>
                    <a:pt x="232" y="828"/>
                  </a:lnTo>
                  <a:lnTo>
                    <a:pt x="230" y="828"/>
                  </a:lnTo>
                  <a:lnTo>
                    <a:pt x="229" y="828"/>
                  </a:lnTo>
                  <a:lnTo>
                    <a:pt x="229" y="830"/>
                  </a:lnTo>
                  <a:lnTo>
                    <a:pt x="230" y="830"/>
                  </a:lnTo>
                  <a:lnTo>
                    <a:pt x="232" y="830"/>
                  </a:lnTo>
                  <a:lnTo>
                    <a:pt x="232" y="831"/>
                  </a:lnTo>
                  <a:lnTo>
                    <a:pt x="233" y="831"/>
                  </a:lnTo>
                  <a:lnTo>
                    <a:pt x="232" y="832"/>
                  </a:lnTo>
                  <a:lnTo>
                    <a:pt x="235" y="833"/>
                  </a:lnTo>
                  <a:lnTo>
                    <a:pt x="236" y="833"/>
                  </a:lnTo>
                  <a:lnTo>
                    <a:pt x="237" y="832"/>
                  </a:lnTo>
                  <a:lnTo>
                    <a:pt x="237" y="830"/>
                  </a:lnTo>
                  <a:lnTo>
                    <a:pt x="237" y="828"/>
                  </a:lnTo>
                  <a:close/>
                  <a:moveTo>
                    <a:pt x="334" y="823"/>
                  </a:moveTo>
                  <a:lnTo>
                    <a:pt x="334" y="824"/>
                  </a:lnTo>
                  <a:lnTo>
                    <a:pt x="335" y="825"/>
                  </a:lnTo>
                  <a:lnTo>
                    <a:pt x="335" y="826"/>
                  </a:lnTo>
                  <a:lnTo>
                    <a:pt x="336" y="828"/>
                  </a:lnTo>
                  <a:lnTo>
                    <a:pt x="339" y="828"/>
                  </a:lnTo>
                  <a:lnTo>
                    <a:pt x="339" y="826"/>
                  </a:lnTo>
                  <a:lnTo>
                    <a:pt x="336" y="826"/>
                  </a:lnTo>
                  <a:lnTo>
                    <a:pt x="336" y="825"/>
                  </a:lnTo>
                  <a:lnTo>
                    <a:pt x="339" y="825"/>
                  </a:lnTo>
                  <a:lnTo>
                    <a:pt x="336" y="824"/>
                  </a:lnTo>
                  <a:lnTo>
                    <a:pt x="336" y="823"/>
                  </a:lnTo>
                  <a:lnTo>
                    <a:pt x="335" y="822"/>
                  </a:lnTo>
                  <a:lnTo>
                    <a:pt x="334" y="821"/>
                  </a:lnTo>
                  <a:lnTo>
                    <a:pt x="333" y="821"/>
                  </a:lnTo>
                  <a:lnTo>
                    <a:pt x="333" y="822"/>
                  </a:lnTo>
                  <a:lnTo>
                    <a:pt x="333" y="823"/>
                  </a:lnTo>
                  <a:lnTo>
                    <a:pt x="334" y="823"/>
                  </a:lnTo>
                  <a:close/>
                  <a:moveTo>
                    <a:pt x="345" y="810"/>
                  </a:moveTo>
                  <a:lnTo>
                    <a:pt x="344" y="810"/>
                  </a:lnTo>
                  <a:lnTo>
                    <a:pt x="344" y="811"/>
                  </a:lnTo>
                  <a:lnTo>
                    <a:pt x="345" y="811"/>
                  </a:lnTo>
                  <a:lnTo>
                    <a:pt x="346" y="813"/>
                  </a:lnTo>
                  <a:lnTo>
                    <a:pt x="347" y="813"/>
                  </a:lnTo>
                  <a:lnTo>
                    <a:pt x="347" y="811"/>
                  </a:lnTo>
                  <a:lnTo>
                    <a:pt x="347" y="810"/>
                  </a:lnTo>
                  <a:lnTo>
                    <a:pt x="346" y="810"/>
                  </a:lnTo>
                  <a:lnTo>
                    <a:pt x="345" y="810"/>
                  </a:lnTo>
                  <a:close/>
                  <a:moveTo>
                    <a:pt x="372" y="802"/>
                  </a:moveTo>
                  <a:lnTo>
                    <a:pt x="372" y="803"/>
                  </a:lnTo>
                  <a:lnTo>
                    <a:pt x="373" y="803"/>
                  </a:lnTo>
                  <a:lnTo>
                    <a:pt x="373" y="804"/>
                  </a:lnTo>
                  <a:lnTo>
                    <a:pt x="374" y="804"/>
                  </a:lnTo>
                  <a:lnTo>
                    <a:pt x="374" y="803"/>
                  </a:lnTo>
                  <a:lnTo>
                    <a:pt x="374" y="802"/>
                  </a:lnTo>
                  <a:lnTo>
                    <a:pt x="373" y="801"/>
                  </a:lnTo>
                  <a:lnTo>
                    <a:pt x="372" y="802"/>
                  </a:lnTo>
                  <a:close/>
                  <a:moveTo>
                    <a:pt x="212" y="738"/>
                  </a:moveTo>
                  <a:lnTo>
                    <a:pt x="212" y="739"/>
                  </a:lnTo>
                  <a:lnTo>
                    <a:pt x="213" y="738"/>
                  </a:lnTo>
                  <a:lnTo>
                    <a:pt x="213" y="735"/>
                  </a:lnTo>
                  <a:lnTo>
                    <a:pt x="212" y="735"/>
                  </a:lnTo>
                  <a:lnTo>
                    <a:pt x="210" y="735"/>
                  </a:lnTo>
                  <a:lnTo>
                    <a:pt x="209" y="735"/>
                  </a:lnTo>
                  <a:lnTo>
                    <a:pt x="209" y="738"/>
                  </a:lnTo>
                  <a:lnTo>
                    <a:pt x="210" y="738"/>
                  </a:lnTo>
                  <a:lnTo>
                    <a:pt x="212" y="738"/>
                  </a:lnTo>
                  <a:close/>
                  <a:moveTo>
                    <a:pt x="205" y="731"/>
                  </a:moveTo>
                  <a:lnTo>
                    <a:pt x="204" y="732"/>
                  </a:lnTo>
                  <a:lnTo>
                    <a:pt x="205" y="732"/>
                  </a:lnTo>
                  <a:lnTo>
                    <a:pt x="205" y="733"/>
                  </a:lnTo>
                  <a:lnTo>
                    <a:pt x="206" y="732"/>
                  </a:lnTo>
                  <a:lnTo>
                    <a:pt x="206" y="731"/>
                  </a:lnTo>
                  <a:lnTo>
                    <a:pt x="205" y="731"/>
                  </a:lnTo>
                  <a:close/>
                  <a:moveTo>
                    <a:pt x="204" y="733"/>
                  </a:moveTo>
                  <a:lnTo>
                    <a:pt x="205" y="733"/>
                  </a:lnTo>
                  <a:lnTo>
                    <a:pt x="204" y="732"/>
                  </a:lnTo>
                  <a:lnTo>
                    <a:pt x="204" y="733"/>
                  </a:lnTo>
                  <a:close/>
                  <a:moveTo>
                    <a:pt x="212" y="720"/>
                  </a:moveTo>
                  <a:lnTo>
                    <a:pt x="212" y="722"/>
                  </a:lnTo>
                  <a:lnTo>
                    <a:pt x="210" y="722"/>
                  </a:lnTo>
                  <a:lnTo>
                    <a:pt x="210" y="723"/>
                  </a:lnTo>
                  <a:lnTo>
                    <a:pt x="209" y="723"/>
                  </a:lnTo>
                  <a:lnTo>
                    <a:pt x="207" y="723"/>
                  </a:lnTo>
                  <a:lnTo>
                    <a:pt x="207" y="724"/>
                  </a:lnTo>
                  <a:lnTo>
                    <a:pt x="207" y="725"/>
                  </a:lnTo>
                  <a:lnTo>
                    <a:pt x="208" y="724"/>
                  </a:lnTo>
                  <a:lnTo>
                    <a:pt x="210" y="724"/>
                  </a:lnTo>
                  <a:lnTo>
                    <a:pt x="212" y="724"/>
                  </a:lnTo>
                  <a:lnTo>
                    <a:pt x="213" y="723"/>
                  </a:lnTo>
                  <a:lnTo>
                    <a:pt x="214" y="723"/>
                  </a:lnTo>
                  <a:lnTo>
                    <a:pt x="215" y="723"/>
                  </a:lnTo>
                  <a:lnTo>
                    <a:pt x="217" y="722"/>
                  </a:lnTo>
                  <a:lnTo>
                    <a:pt x="215" y="720"/>
                  </a:lnTo>
                  <a:lnTo>
                    <a:pt x="215" y="722"/>
                  </a:lnTo>
                  <a:lnTo>
                    <a:pt x="213" y="722"/>
                  </a:lnTo>
                  <a:lnTo>
                    <a:pt x="213" y="720"/>
                  </a:lnTo>
                  <a:lnTo>
                    <a:pt x="212" y="720"/>
                  </a:lnTo>
                  <a:close/>
                  <a:moveTo>
                    <a:pt x="198" y="705"/>
                  </a:moveTo>
                  <a:lnTo>
                    <a:pt x="199" y="705"/>
                  </a:lnTo>
                  <a:lnTo>
                    <a:pt x="202" y="705"/>
                  </a:lnTo>
                  <a:lnTo>
                    <a:pt x="202" y="707"/>
                  </a:lnTo>
                  <a:lnTo>
                    <a:pt x="203" y="707"/>
                  </a:lnTo>
                  <a:lnTo>
                    <a:pt x="203" y="705"/>
                  </a:lnTo>
                  <a:lnTo>
                    <a:pt x="205" y="704"/>
                  </a:lnTo>
                  <a:lnTo>
                    <a:pt x="206" y="704"/>
                  </a:lnTo>
                  <a:lnTo>
                    <a:pt x="208" y="702"/>
                  </a:lnTo>
                  <a:lnTo>
                    <a:pt x="209" y="702"/>
                  </a:lnTo>
                  <a:lnTo>
                    <a:pt x="214" y="700"/>
                  </a:lnTo>
                  <a:lnTo>
                    <a:pt x="215" y="700"/>
                  </a:lnTo>
                  <a:lnTo>
                    <a:pt x="217" y="699"/>
                  </a:lnTo>
                  <a:lnTo>
                    <a:pt x="218" y="698"/>
                  </a:lnTo>
                  <a:lnTo>
                    <a:pt x="219" y="696"/>
                  </a:lnTo>
                  <a:lnTo>
                    <a:pt x="219" y="695"/>
                  </a:lnTo>
                  <a:lnTo>
                    <a:pt x="218" y="694"/>
                  </a:lnTo>
                  <a:lnTo>
                    <a:pt x="219" y="694"/>
                  </a:lnTo>
                  <a:lnTo>
                    <a:pt x="219" y="693"/>
                  </a:lnTo>
                  <a:lnTo>
                    <a:pt x="219" y="691"/>
                  </a:lnTo>
                  <a:lnTo>
                    <a:pt x="219" y="689"/>
                  </a:lnTo>
                  <a:lnTo>
                    <a:pt x="218" y="689"/>
                  </a:lnTo>
                  <a:lnTo>
                    <a:pt x="215" y="688"/>
                  </a:lnTo>
                  <a:lnTo>
                    <a:pt x="214" y="687"/>
                  </a:lnTo>
                  <a:lnTo>
                    <a:pt x="213" y="687"/>
                  </a:lnTo>
                  <a:lnTo>
                    <a:pt x="212" y="686"/>
                  </a:lnTo>
                  <a:lnTo>
                    <a:pt x="210" y="685"/>
                  </a:lnTo>
                  <a:lnTo>
                    <a:pt x="209" y="684"/>
                  </a:lnTo>
                  <a:lnTo>
                    <a:pt x="208" y="682"/>
                  </a:lnTo>
                  <a:lnTo>
                    <a:pt x="208" y="681"/>
                  </a:lnTo>
                  <a:lnTo>
                    <a:pt x="207" y="681"/>
                  </a:lnTo>
                  <a:lnTo>
                    <a:pt x="207" y="679"/>
                  </a:lnTo>
                  <a:lnTo>
                    <a:pt x="206" y="678"/>
                  </a:lnTo>
                  <a:lnTo>
                    <a:pt x="205" y="677"/>
                  </a:lnTo>
                  <a:lnTo>
                    <a:pt x="204" y="677"/>
                  </a:lnTo>
                  <a:lnTo>
                    <a:pt x="203" y="676"/>
                  </a:lnTo>
                  <a:lnTo>
                    <a:pt x="199" y="676"/>
                  </a:lnTo>
                  <a:lnTo>
                    <a:pt x="198" y="674"/>
                  </a:lnTo>
                  <a:lnTo>
                    <a:pt x="194" y="673"/>
                  </a:lnTo>
                  <a:lnTo>
                    <a:pt x="193" y="673"/>
                  </a:lnTo>
                  <a:lnTo>
                    <a:pt x="191" y="676"/>
                  </a:lnTo>
                  <a:lnTo>
                    <a:pt x="190" y="676"/>
                  </a:lnTo>
                  <a:lnTo>
                    <a:pt x="190" y="677"/>
                  </a:lnTo>
                  <a:lnTo>
                    <a:pt x="189" y="678"/>
                  </a:lnTo>
                  <a:lnTo>
                    <a:pt x="190" y="681"/>
                  </a:lnTo>
                  <a:lnTo>
                    <a:pt x="190" y="682"/>
                  </a:lnTo>
                  <a:lnTo>
                    <a:pt x="190" y="683"/>
                  </a:lnTo>
                  <a:lnTo>
                    <a:pt x="192" y="684"/>
                  </a:lnTo>
                  <a:lnTo>
                    <a:pt x="194" y="685"/>
                  </a:lnTo>
                  <a:lnTo>
                    <a:pt x="195" y="685"/>
                  </a:lnTo>
                  <a:lnTo>
                    <a:pt x="195" y="686"/>
                  </a:lnTo>
                  <a:lnTo>
                    <a:pt x="191" y="685"/>
                  </a:lnTo>
                  <a:lnTo>
                    <a:pt x="191" y="684"/>
                  </a:lnTo>
                  <a:lnTo>
                    <a:pt x="190" y="684"/>
                  </a:lnTo>
                  <a:lnTo>
                    <a:pt x="190" y="685"/>
                  </a:lnTo>
                  <a:lnTo>
                    <a:pt x="189" y="685"/>
                  </a:lnTo>
                  <a:lnTo>
                    <a:pt x="189" y="686"/>
                  </a:lnTo>
                  <a:lnTo>
                    <a:pt x="190" y="686"/>
                  </a:lnTo>
                  <a:lnTo>
                    <a:pt x="190" y="687"/>
                  </a:lnTo>
                  <a:lnTo>
                    <a:pt x="189" y="687"/>
                  </a:lnTo>
                  <a:lnTo>
                    <a:pt x="189" y="688"/>
                  </a:lnTo>
                  <a:lnTo>
                    <a:pt x="190" y="689"/>
                  </a:lnTo>
                  <a:lnTo>
                    <a:pt x="191" y="689"/>
                  </a:lnTo>
                  <a:lnTo>
                    <a:pt x="192" y="691"/>
                  </a:lnTo>
                  <a:lnTo>
                    <a:pt x="193" y="693"/>
                  </a:lnTo>
                  <a:lnTo>
                    <a:pt x="192" y="693"/>
                  </a:lnTo>
                  <a:lnTo>
                    <a:pt x="191" y="691"/>
                  </a:lnTo>
                  <a:lnTo>
                    <a:pt x="190" y="691"/>
                  </a:lnTo>
                  <a:lnTo>
                    <a:pt x="189" y="691"/>
                  </a:lnTo>
                  <a:lnTo>
                    <a:pt x="187" y="691"/>
                  </a:lnTo>
                  <a:lnTo>
                    <a:pt x="187" y="693"/>
                  </a:lnTo>
                  <a:lnTo>
                    <a:pt x="187" y="694"/>
                  </a:lnTo>
                  <a:lnTo>
                    <a:pt x="189" y="694"/>
                  </a:lnTo>
                  <a:lnTo>
                    <a:pt x="189" y="695"/>
                  </a:lnTo>
                  <a:lnTo>
                    <a:pt x="190" y="695"/>
                  </a:lnTo>
                  <a:lnTo>
                    <a:pt x="190" y="696"/>
                  </a:lnTo>
                  <a:lnTo>
                    <a:pt x="194" y="697"/>
                  </a:lnTo>
                  <a:lnTo>
                    <a:pt x="194" y="696"/>
                  </a:lnTo>
                  <a:lnTo>
                    <a:pt x="195" y="696"/>
                  </a:lnTo>
                  <a:lnTo>
                    <a:pt x="196" y="697"/>
                  </a:lnTo>
                  <a:lnTo>
                    <a:pt x="197" y="697"/>
                  </a:lnTo>
                  <a:lnTo>
                    <a:pt x="197" y="696"/>
                  </a:lnTo>
                  <a:lnTo>
                    <a:pt x="198" y="696"/>
                  </a:lnTo>
                  <a:lnTo>
                    <a:pt x="198" y="697"/>
                  </a:lnTo>
                  <a:lnTo>
                    <a:pt x="197" y="698"/>
                  </a:lnTo>
                  <a:lnTo>
                    <a:pt x="199" y="698"/>
                  </a:lnTo>
                  <a:lnTo>
                    <a:pt x="198" y="699"/>
                  </a:lnTo>
                  <a:lnTo>
                    <a:pt x="199" y="699"/>
                  </a:lnTo>
                  <a:lnTo>
                    <a:pt x="202" y="699"/>
                  </a:lnTo>
                  <a:lnTo>
                    <a:pt x="202" y="698"/>
                  </a:lnTo>
                  <a:lnTo>
                    <a:pt x="202" y="697"/>
                  </a:lnTo>
                  <a:lnTo>
                    <a:pt x="203" y="696"/>
                  </a:lnTo>
                  <a:lnTo>
                    <a:pt x="204" y="696"/>
                  </a:lnTo>
                  <a:lnTo>
                    <a:pt x="203" y="697"/>
                  </a:lnTo>
                  <a:lnTo>
                    <a:pt x="203" y="698"/>
                  </a:lnTo>
                  <a:lnTo>
                    <a:pt x="203" y="699"/>
                  </a:lnTo>
                  <a:lnTo>
                    <a:pt x="204" y="700"/>
                  </a:lnTo>
                  <a:lnTo>
                    <a:pt x="202" y="700"/>
                  </a:lnTo>
                  <a:lnTo>
                    <a:pt x="199" y="700"/>
                  </a:lnTo>
                  <a:lnTo>
                    <a:pt x="197" y="700"/>
                  </a:lnTo>
                  <a:lnTo>
                    <a:pt x="196" y="700"/>
                  </a:lnTo>
                  <a:lnTo>
                    <a:pt x="195" y="700"/>
                  </a:lnTo>
                  <a:lnTo>
                    <a:pt x="194" y="701"/>
                  </a:lnTo>
                  <a:lnTo>
                    <a:pt x="195" y="701"/>
                  </a:lnTo>
                  <a:lnTo>
                    <a:pt x="195" y="702"/>
                  </a:lnTo>
                  <a:lnTo>
                    <a:pt x="196" y="702"/>
                  </a:lnTo>
                  <a:lnTo>
                    <a:pt x="198" y="704"/>
                  </a:lnTo>
                  <a:lnTo>
                    <a:pt x="198" y="705"/>
                  </a:lnTo>
                  <a:close/>
                  <a:moveTo>
                    <a:pt x="228" y="695"/>
                  </a:moveTo>
                  <a:lnTo>
                    <a:pt x="228" y="694"/>
                  </a:lnTo>
                  <a:lnTo>
                    <a:pt x="228" y="693"/>
                  </a:lnTo>
                  <a:lnTo>
                    <a:pt x="228" y="691"/>
                  </a:lnTo>
                  <a:lnTo>
                    <a:pt x="229" y="691"/>
                  </a:lnTo>
                  <a:lnTo>
                    <a:pt x="229" y="689"/>
                  </a:lnTo>
                  <a:lnTo>
                    <a:pt x="230" y="691"/>
                  </a:lnTo>
                  <a:lnTo>
                    <a:pt x="230" y="689"/>
                  </a:lnTo>
                  <a:lnTo>
                    <a:pt x="232" y="688"/>
                  </a:lnTo>
                  <a:lnTo>
                    <a:pt x="232" y="687"/>
                  </a:lnTo>
                  <a:lnTo>
                    <a:pt x="230" y="687"/>
                  </a:lnTo>
                  <a:lnTo>
                    <a:pt x="230" y="686"/>
                  </a:lnTo>
                  <a:lnTo>
                    <a:pt x="229" y="686"/>
                  </a:lnTo>
                  <a:lnTo>
                    <a:pt x="228" y="686"/>
                  </a:lnTo>
                  <a:lnTo>
                    <a:pt x="228" y="685"/>
                  </a:lnTo>
                  <a:lnTo>
                    <a:pt x="227" y="685"/>
                  </a:lnTo>
                  <a:lnTo>
                    <a:pt x="227" y="686"/>
                  </a:lnTo>
                  <a:lnTo>
                    <a:pt x="226" y="686"/>
                  </a:lnTo>
                  <a:lnTo>
                    <a:pt x="225" y="687"/>
                  </a:lnTo>
                  <a:lnTo>
                    <a:pt x="226" y="688"/>
                  </a:lnTo>
                  <a:lnTo>
                    <a:pt x="227" y="687"/>
                  </a:lnTo>
                  <a:lnTo>
                    <a:pt x="228" y="687"/>
                  </a:lnTo>
                  <a:lnTo>
                    <a:pt x="227" y="688"/>
                  </a:lnTo>
                  <a:lnTo>
                    <a:pt x="226" y="689"/>
                  </a:lnTo>
                  <a:lnTo>
                    <a:pt x="226" y="691"/>
                  </a:lnTo>
                  <a:lnTo>
                    <a:pt x="225" y="691"/>
                  </a:lnTo>
                  <a:lnTo>
                    <a:pt x="225" y="693"/>
                  </a:lnTo>
                  <a:lnTo>
                    <a:pt x="225" y="694"/>
                  </a:lnTo>
                  <a:lnTo>
                    <a:pt x="226" y="695"/>
                  </a:lnTo>
                  <a:lnTo>
                    <a:pt x="226" y="696"/>
                  </a:lnTo>
                  <a:lnTo>
                    <a:pt x="226" y="697"/>
                  </a:lnTo>
                  <a:lnTo>
                    <a:pt x="226" y="698"/>
                  </a:lnTo>
                  <a:lnTo>
                    <a:pt x="227" y="698"/>
                  </a:lnTo>
                  <a:lnTo>
                    <a:pt x="228" y="697"/>
                  </a:lnTo>
                  <a:lnTo>
                    <a:pt x="229" y="697"/>
                  </a:lnTo>
                  <a:lnTo>
                    <a:pt x="229" y="696"/>
                  </a:lnTo>
                  <a:lnTo>
                    <a:pt x="228" y="695"/>
                  </a:lnTo>
                  <a:close/>
                  <a:moveTo>
                    <a:pt x="484" y="667"/>
                  </a:moveTo>
                  <a:lnTo>
                    <a:pt x="483" y="666"/>
                  </a:lnTo>
                  <a:lnTo>
                    <a:pt x="483" y="667"/>
                  </a:lnTo>
                  <a:lnTo>
                    <a:pt x="483" y="668"/>
                  </a:lnTo>
                  <a:lnTo>
                    <a:pt x="483" y="670"/>
                  </a:lnTo>
                  <a:lnTo>
                    <a:pt x="484" y="670"/>
                  </a:lnTo>
                  <a:lnTo>
                    <a:pt x="486" y="670"/>
                  </a:lnTo>
                  <a:lnTo>
                    <a:pt x="486" y="668"/>
                  </a:lnTo>
                  <a:lnTo>
                    <a:pt x="486" y="667"/>
                  </a:lnTo>
                  <a:lnTo>
                    <a:pt x="484" y="666"/>
                  </a:lnTo>
                  <a:lnTo>
                    <a:pt x="484" y="667"/>
                  </a:lnTo>
                  <a:close/>
                  <a:moveTo>
                    <a:pt x="494" y="659"/>
                  </a:moveTo>
                  <a:lnTo>
                    <a:pt x="494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5"/>
                  </a:lnTo>
                  <a:lnTo>
                    <a:pt x="493" y="654"/>
                  </a:lnTo>
                  <a:lnTo>
                    <a:pt x="493" y="653"/>
                  </a:lnTo>
                  <a:lnTo>
                    <a:pt x="492" y="653"/>
                  </a:lnTo>
                  <a:lnTo>
                    <a:pt x="491" y="653"/>
                  </a:lnTo>
                  <a:lnTo>
                    <a:pt x="489" y="653"/>
                  </a:lnTo>
                  <a:lnTo>
                    <a:pt x="491" y="652"/>
                  </a:lnTo>
                  <a:lnTo>
                    <a:pt x="491" y="651"/>
                  </a:lnTo>
                  <a:lnTo>
                    <a:pt x="491" y="650"/>
                  </a:lnTo>
                  <a:lnTo>
                    <a:pt x="487" y="652"/>
                  </a:lnTo>
                  <a:lnTo>
                    <a:pt x="486" y="653"/>
                  </a:lnTo>
                  <a:lnTo>
                    <a:pt x="484" y="653"/>
                  </a:lnTo>
                  <a:lnTo>
                    <a:pt x="484" y="654"/>
                  </a:lnTo>
                  <a:lnTo>
                    <a:pt x="483" y="654"/>
                  </a:lnTo>
                  <a:lnTo>
                    <a:pt x="480" y="655"/>
                  </a:lnTo>
                  <a:lnTo>
                    <a:pt x="477" y="655"/>
                  </a:lnTo>
                  <a:lnTo>
                    <a:pt x="476" y="656"/>
                  </a:lnTo>
                  <a:lnTo>
                    <a:pt x="473" y="658"/>
                  </a:lnTo>
                  <a:lnTo>
                    <a:pt x="473" y="659"/>
                  </a:lnTo>
                  <a:lnTo>
                    <a:pt x="472" y="659"/>
                  </a:lnTo>
                  <a:lnTo>
                    <a:pt x="472" y="660"/>
                  </a:lnTo>
                  <a:lnTo>
                    <a:pt x="471" y="660"/>
                  </a:lnTo>
                  <a:lnTo>
                    <a:pt x="470" y="662"/>
                  </a:lnTo>
                  <a:lnTo>
                    <a:pt x="470" y="663"/>
                  </a:lnTo>
                  <a:lnTo>
                    <a:pt x="469" y="664"/>
                  </a:lnTo>
                  <a:lnTo>
                    <a:pt x="467" y="664"/>
                  </a:lnTo>
                  <a:lnTo>
                    <a:pt x="466" y="665"/>
                  </a:lnTo>
                  <a:lnTo>
                    <a:pt x="466" y="666"/>
                  </a:lnTo>
                  <a:lnTo>
                    <a:pt x="467" y="667"/>
                  </a:lnTo>
                  <a:lnTo>
                    <a:pt x="466" y="667"/>
                  </a:lnTo>
                  <a:lnTo>
                    <a:pt x="466" y="668"/>
                  </a:lnTo>
                  <a:lnTo>
                    <a:pt x="465" y="668"/>
                  </a:lnTo>
                  <a:lnTo>
                    <a:pt x="465" y="670"/>
                  </a:lnTo>
                  <a:lnTo>
                    <a:pt x="466" y="670"/>
                  </a:lnTo>
                  <a:lnTo>
                    <a:pt x="469" y="670"/>
                  </a:lnTo>
                  <a:lnTo>
                    <a:pt x="472" y="668"/>
                  </a:lnTo>
                  <a:lnTo>
                    <a:pt x="477" y="668"/>
                  </a:lnTo>
                  <a:lnTo>
                    <a:pt x="477" y="667"/>
                  </a:lnTo>
                  <a:lnTo>
                    <a:pt x="478" y="667"/>
                  </a:lnTo>
                  <a:lnTo>
                    <a:pt x="481" y="667"/>
                  </a:lnTo>
                  <a:lnTo>
                    <a:pt x="482" y="666"/>
                  </a:lnTo>
                  <a:lnTo>
                    <a:pt x="483" y="666"/>
                  </a:lnTo>
                  <a:lnTo>
                    <a:pt x="484" y="665"/>
                  </a:lnTo>
                  <a:lnTo>
                    <a:pt x="486" y="666"/>
                  </a:lnTo>
                  <a:lnTo>
                    <a:pt x="486" y="667"/>
                  </a:lnTo>
                  <a:lnTo>
                    <a:pt x="487" y="667"/>
                  </a:lnTo>
                  <a:lnTo>
                    <a:pt x="487" y="666"/>
                  </a:lnTo>
                  <a:lnTo>
                    <a:pt x="489" y="665"/>
                  </a:lnTo>
                  <a:lnTo>
                    <a:pt x="491" y="665"/>
                  </a:lnTo>
                  <a:lnTo>
                    <a:pt x="492" y="664"/>
                  </a:lnTo>
                  <a:lnTo>
                    <a:pt x="493" y="664"/>
                  </a:lnTo>
                  <a:lnTo>
                    <a:pt x="494" y="664"/>
                  </a:lnTo>
                  <a:lnTo>
                    <a:pt x="494" y="663"/>
                  </a:lnTo>
                  <a:lnTo>
                    <a:pt x="494" y="662"/>
                  </a:lnTo>
                  <a:lnTo>
                    <a:pt x="494" y="660"/>
                  </a:lnTo>
                  <a:lnTo>
                    <a:pt x="493" y="660"/>
                  </a:lnTo>
                  <a:lnTo>
                    <a:pt x="493" y="659"/>
                  </a:lnTo>
                  <a:lnTo>
                    <a:pt x="494" y="659"/>
                  </a:lnTo>
                  <a:close/>
                  <a:moveTo>
                    <a:pt x="224" y="663"/>
                  </a:moveTo>
                  <a:lnTo>
                    <a:pt x="222" y="662"/>
                  </a:lnTo>
                  <a:lnTo>
                    <a:pt x="221" y="662"/>
                  </a:lnTo>
                  <a:lnTo>
                    <a:pt x="221" y="660"/>
                  </a:lnTo>
                  <a:lnTo>
                    <a:pt x="220" y="660"/>
                  </a:lnTo>
                  <a:lnTo>
                    <a:pt x="220" y="662"/>
                  </a:lnTo>
                  <a:lnTo>
                    <a:pt x="222" y="663"/>
                  </a:lnTo>
                  <a:lnTo>
                    <a:pt x="222" y="664"/>
                  </a:lnTo>
                  <a:lnTo>
                    <a:pt x="224" y="663"/>
                  </a:lnTo>
                  <a:close/>
                  <a:moveTo>
                    <a:pt x="220" y="654"/>
                  </a:moveTo>
                  <a:lnTo>
                    <a:pt x="219" y="653"/>
                  </a:lnTo>
                  <a:lnTo>
                    <a:pt x="218" y="653"/>
                  </a:lnTo>
                  <a:lnTo>
                    <a:pt x="217" y="653"/>
                  </a:lnTo>
                  <a:lnTo>
                    <a:pt x="217" y="654"/>
                  </a:lnTo>
                  <a:lnTo>
                    <a:pt x="217" y="655"/>
                  </a:lnTo>
                  <a:lnTo>
                    <a:pt x="217" y="656"/>
                  </a:lnTo>
                  <a:lnTo>
                    <a:pt x="218" y="656"/>
                  </a:lnTo>
                  <a:lnTo>
                    <a:pt x="219" y="656"/>
                  </a:lnTo>
                  <a:lnTo>
                    <a:pt x="220" y="656"/>
                  </a:lnTo>
                  <a:lnTo>
                    <a:pt x="221" y="656"/>
                  </a:lnTo>
                  <a:lnTo>
                    <a:pt x="222" y="656"/>
                  </a:lnTo>
                  <a:lnTo>
                    <a:pt x="222" y="655"/>
                  </a:lnTo>
                  <a:lnTo>
                    <a:pt x="221" y="655"/>
                  </a:lnTo>
                  <a:lnTo>
                    <a:pt x="220" y="654"/>
                  </a:lnTo>
                  <a:close/>
                  <a:moveTo>
                    <a:pt x="202" y="642"/>
                  </a:moveTo>
                  <a:lnTo>
                    <a:pt x="199" y="643"/>
                  </a:lnTo>
                  <a:lnTo>
                    <a:pt x="199" y="644"/>
                  </a:lnTo>
                  <a:lnTo>
                    <a:pt x="198" y="647"/>
                  </a:lnTo>
                  <a:lnTo>
                    <a:pt x="197" y="648"/>
                  </a:lnTo>
                  <a:lnTo>
                    <a:pt x="197" y="649"/>
                  </a:lnTo>
                  <a:lnTo>
                    <a:pt x="197" y="650"/>
                  </a:lnTo>
                  <a:lnTo>
                    <a:pt x="198" y="650"/>
                  </a:lnTo>
                  <a:lnTo>
                    <a:pt x="202" y="651"/>
                  </a:lnTo>
                  <a:lnTo>
                    <a:pt x="203" y="651"/>
                  </a:lnTo>
                  <a:lnTo>
                    <a:pt x="204" y="651"/>
                  </a:lnTo>
                  <a:lnTo>
                    <a:pt x="204" y="650"/>
                  </a:lnTo>
                  <a:lnTo>
                    <a:pt x="204" y="649"/>
                  </a:lnTo>
                  <a:lnTo>
                    <a:pt x="204" y="648"/>
                  </a:lnTo>
                  <a:lnTo>
                    <a:pt x="204" y="647"/>
                  </a:lnTo>
                  <a:lnTo>
                    <a:pt x="203" y="644"/>
                  </a:lnTo>
                  <a:lnTo>
                    <a:pt x="203" y="642"/>
                  </a:lnTo>
                  <a:lnTo>
                    <a:pt x="202" y="642"/>
                  </a:lnTo>
                  <a:close/>
                  <a:moveTo>
                    <a:pt x="213" y="643"/>
                  </a:moveTo>
                  <a:lnTo>
                    <a:pt x="214" y="643"/>
                  </a:lnTo>
                  <a:lnTo>
                    <a:pt x="215" y="642"/>
                  </a:lnTo>
                  <a:lnTo>
                    <a:pt x="214" y="642"/>
                  </a:lnTo>
                  <a:lnTo>
                    <a:pt x="214" y="641"/>
                  </a:lnTo>
                  <a:lnTo>
                    <a:pt x="210" y="640"/>
                  </a:lnTo>
                  <a:lnTo>
                    <a:pt x="208" y="640"/>
                  </a:lnTo>
                  <a:lnTo>
                    <a:pt x="207" y="641"/>
                  </a:lnTo>
                  <a:lnTo>
                    <a:pt x="206" y="641"/>
                  </a:lnTo>
                  <a:lnTo>
                    <a:pt x="206" y="642"/>
                  </a:lnTo>
                  <a:lnTo>
                    <a:pt x="206" y="644"/>
                  </a:lnTo>
                  <a:lnTo>
                    <a:pt x="207" y="647"/>
                  </a:lnTo>
                  <a:lnTo>
                    <a:pt x="208" y="648"/>
                  </a:lnTo>
                  <a:lnTo>
                    <a:pt x="212" y="648"/>
                  </a:lnTo>
                  <a:lnTo>
                    <a:pt x="212" y="647"/>
                  </a:lnTo>
                  <a:lnTo>
                    <a:pt x="212" y="644"/>
                  </a:lnTo>
                  <a:lnTo>
                    <a:pt x="213" y="643"/>
                  </a:lnTo>
                  <a:close/>
                  <a:moveTo>
                    <a:pt x="518" y="595"/>
                  </a:moveTo>
                  <a:lnTo>
                    <a:pt x="517" y="594"/>
                  </a:lnTo>
                  <a:lnTo>
                    <a:pt x="517" y="593"/>
                  </a:lnTo>
                  <a:lnTo>
                    <a:pt x="516" y="592"/>
                  </a:lnTo>
                  <a:lnTo>
                    <a:pt x="516" y="591"/>
                  </a:lnTo>
                  <a:lnTo>
                    <a:pt x="512" y="591"/>
                  </a:lnTo>
                  <a:lnTo>
                    <a:pt x="511" y="591"/>
                  </a:lnTo>
                  <a:lnTo>
                    <a:pt x="510" y="591"/>
                  </a:lnTo>
                  <a:lnTo>
                    <a:pt x="509" y="590"/>
                  </a:lnTo>
                  <a:lnTo>
                    <a:pt x="503" y="591"/>
                  </a:lnTo>
                  <a:lnTo>
                    <a:pt x="502" y="591"/>
                  </a:lnTo>
                  <a:lnTo>
                    <a:pt x="502" y="592"/>
                  </a:lnTo>
                  <a:lnTo>
                    <a:pt x="503" y="593"/>
                  </a:lnTo>
                  <a:lnTo>
                    <a:pt x="503" y="594"/>
                  </a:lnTo>
                  <a:lnTo>
                    <a:pt x="503" y="595"/>
                  </a:lnTo>
                  <a:lnTo>
                    <a:pt x="503" y="596"/>
                  </a:lnTo>
                  <a:lnTo>
                    <a:pt x="503" y="597"/>
                  </a:lnTo>
                  <a:lnTo>
                    <a:pt x="503" y="598"/>
                  </a:lnTo>
                  <a:lnTo>
                    <a:pt x="503" y="601"/>
                  </a:lnTo>
                  <a:lnTo>
                    <a:pt x="504" y="601"/>
                  </a:lnTo>
                  <a:lnTo>
                    <a:pt x="506" y="602"/>
                  </a:lnTo>
                  <a:lnTo>
                    <a:pt x="507" y="602"/>
                  </a:lnTo>
                  <a:lnTo>
                    <a:pt x="507" y="603"/>
                  </a:lnTo>
                  <a:lnTo>
                    <a:pt x="509" y="603"/>
                  </a:lnTo>
                  <a:lnTo>
                    <a:pt x="507" y="604"/>
                  </a:lnTo>
                  <a:lnTo>
                    <a:pt x="509" y="604"/>
                  </a:lnTo>
                  <a:lnTo>
                    <a:pt x="511" y="605"/>
                  </a:lnTo>
                  <a:lnTo>
                    <a:pt x="512" y="606"/>
                  </a:lnTo>
                  <a:lnTo>
                    <a:pt x="514" y="607"/>
                  </a:lnTo>
                  <a:lnTo>
                    <a:pt x="517" y="609"/>
                  </a:lnTo>
                  <a:lnTo>
                    <a:pt x="517" y="610"/>
                  </a:lnTo>
                  <a:lnTo>
                    <a:pt x="518" y="611"/>
                  </a:lnTo>
                  <a:lnTo>
                    <a:pt x="519" y="613"/>
                  </a:lnTo>
                  <a:lnTo>
                    <a:pt x="522" y="614"/>
                  </a:lnTo>
                  <a:lnTo>
                    <a:pt x="523" y="614"/>
                  </a:lnTo>
                  <a:lnTo>
                    <a:pt x="523" y="613"/>
                  </a:lnTo>
                  <a:lnTo>
                    <a:pt x="524" y="613"/>
                  </a:lnTo>
                  <a:lnTo>
                    <a:pt x="523" y="614"/>
                  </a:lnTo>
                  <a:lnTo>
                    <a:pt x="523" y="616"/>
                  </a:lnTo>
                  <a:lnTo>
                    <a:pt x="526" y="616"/>
                  </a:lnTo>
                  <a:lnTo>
                    <a:pt x="527" y="614"/>
                  </a:lnTo>
                  <a:lnTo>
                    <a:pt x="526" y="613"/>
                  </a:lnTo>
                  <a:lnTo>
                    <a:pt x="527" y="613"/>
                  </a:lnTo>
                  <a:lnTo>
                    <a:pt x="527" y="611"/>
                  </a:lnTo>
                  <a:lnTo>
                    <a:pt x="528" y="610"/>
                  </a:lnTo>
                  <a:lnTo>
                    <a:pt x="527" y="610"/>
                  </a:lnTo>
                  <a:lnTo>
                    <a:pt x="526" y="610"/>
                  </a:lnTo>
                  <a:lnTo>
                    <a:pt x="525" y="610"/>
                  </a:lnTo>
                  <a:lnTo>
                    <a:pt x="525" y="609"/>
                  </a:lnTo>
                  <a:lnTo>
                    <a:pt x="522" y="607"/>
                  </a:lnTo>
                  <a:lnTo>
                    <a:pt x="522" y="606"/>
                  </a:lnTo>
                  <a:lnTo>
                    <a:pt x="519" y="606"/>
                  </a:lnTo>
                  <a:lnTo>
                    <a:pt x="519" y="605"/>
                  </a:lnTo>
                  <a:lnTo>
                    <a:pt x="522" y="605"/>
                  </a:lnTo>
                  <a:lnTo>
                    <a:pt x="522" y="604"/>
                  </a:lnTo>
                  <a:lnTo>
                    <a:pt x="525" y="605"/>
                  </a:lnTo>
                  <a:lnTo>
                    <a:pt x="526" y="605"/>
                  </a:lnTo>
                  <a:lnTo>
                    <a:pt x="527" y="606"/>
                  </a:lnTo>
                  <a:lnTo>
                    <a:pt x="528" y="606"/>
                  </a:lnTo>
                  <a:lnTo>
                    <a:pt x="528" y="607"/>
                  </a:lnTo>
                  <a:lnTo>
                    <a:pt x="529" y="606"/>
                  </a:lnTo>
                  <a:lnTo>
                    <a:pt x="528" y="605"/>
                  </a:lnTo>
                  <a:lnTo>
                    <a:pt x="529" y="604"/>
                  </a:lnTo>
                  <a:lnTo>
                    <a:pt x="528" y="604"/>
                  </a:lnTo>
                  <a:lnTo>
                    <a:pt x="528" y="603"/>
                  </a:lnTo>
                  <a:lnTo>
                    <a:pt x="526" y="604"/>
                  </a:lnTo>
                  <a:lnTo>
                    <a:pt x="526" y="603"/>
                  </a:lnTo>
                  <a:lnTo>
                    <a:pt x="527" y="603"/>
                  </a:lnTo>
                  <a:lnTo>
                    <a:pt x="527" y="602"/>
                  </a:lnTo>
                  <a:lnTo>
                    <a:pt x="526" y="602"/>
                  </a:lnTo>
                  <a:lnTo>
                    <a:pt x="525" y="601"/>
                  </a:lnTo>
                  <a:lnTo>
                    <a:pt x="524" y="601"/>
                  </a:lnTo>
                  <a:lnTo>
                    <a:pt x="524" y="598"/>
                  </a:lnTo>
                  <a:lnTo>
                    <a:pt x="523" y="598"/>
                  </a:lnTo>
                  <a:lnTo>
                    <a:pt x="522" y="597"/>
                  </a:lnTo>
                  <a:lnTo>
                    <a:pt x="522" y="596"/>
                  </a:lnTo>
                  <a:lnTo>
                    <a:pt x="519" y="596"/>
                  </a:lnTo>
                  <a:lnTo>
                    <a:pt x="518" y="595"/>
                  </a:lnTo>
                  <a:close/>
                  <a:moveTo>
                    <a:pt x="180" y="613"/>
                  </a:moveTo>
                  <a:lnTo>
                    <a:pt x="180" y="614"/>
                  </a:lnTo>
                  <a:lnTo>
                    <a:pt x="181" y="614"/>
                  </a:lnTo>
                  <a:lnTo>
                    <a:pt x="182" y="614"/>
                  </a:lnTo>
                  <a:lnTo>
                    <a:pt x="183" y="614"/>
                  </a:lnTo>
                  <a:lnTo>
                    <a:pt x="184" y="613"/>
                  </a:lnTo>
                  <a:lnTo>
                    <a:pt x="184" y="611"/>
                  </a:lnTo>
                  <a:lnTo>
                    <a:pt x="184" y="610"/>
                  </a:lnTo>
                  <a:lnTo>
                    <a:pt x="185" y="610"/>
                  </a:lnTo>
                  <a:lnTo>
                    <a:pt x="185" y="609"/>
                  </a:lnTo>
                  <a:lnTo>
                    <a:pt x="187" y="609"/>
                  </a:lnTo>
                  <a:lnTo>
                    <a:pt x="187" y="608"/>
                  </a:lnTo>
                  <a:lnTo>
                    <a:pt x="187" y="607"/>
                  </a:lnTo>
                  <a:lnTo>
                    <a:pt x="185" y="607"/>
                  </a:lnTo>
                  <a:lnTo>
                    <a:pt x="184" y="608"/>
                  </a:lnTo>
                  <a:lnTo>
                    <a:pt x="183" y="608"/>
                  </a:lnTo>
                  <a:lnTo>
                    <a:pt x="183" y="609"/>
                  </a:lnTo>
                  <a:lnTo>
                    <a:pt x="182" y="609"/>
                  </a:lnTo>
                  <a:lnTo>
                    <a:pt x="181" y="609"/>
                  </a:lnTo>
                  <a:lnTo>
                    <a:pt x="181" y="610"/>
                  </a:lnTo>
                  <a:lnTo>
                    <a:pt x="182" y="610"/>
                  </a:lnTo>
                  <a:lnTo>
                    <a:pt x="181" y="611"/>
                  </a:lnTo>
                  <a:lnTo>
                    <a:pt x="180" y="613"/>
                  </a:lnTo>
                  <a:close/>
                  <a:moveTo>
                    <a:pt x="179" y="598"/>
                  </a:moveTo>
                  <a:lnTo>
                    <a:pt x="180" y="598"/>
                  </a:lnTo>
                  <a:lnTo>
                    <a:pt x="180" y="597"/>
                  </a:lnTo>
                  <a:lnTo>
                    <a:pt x="181" y="597"/>
                  </a:lnTo>
                  <a:lnTo>
                    <a:pt x="181" y="598"/>
                  </a:lnTo>
                  <a:lnTo>
                    <a:pt x="182" y="598"/>
                  </a:lnTo>
                  <a:lnTo>
                    <a:pt x="183" y="598"/>
                  </a:lnTo>
                  <a:lnTo>
                    <a:pt x="183" y="597"/>
                  </a:lnTo>
                  <a:lnTo>
                    <a:pt x="184" y="597"/>
                  </a:lnTo>
                  <a:lnTo>
                    <a:pt x="184" y="596"/>
                  </a:lnTo>
                  <a:lnTo>
                    <a:pt x="184" y="595"/>
                  </a:lnTo>
                  <a:lnTo>
                    <a:pt x="185" y="595"/>
                  </a:lnTo>
                  <a:lnTo>
                    <a:pt x="185" y="594"/>
                  </a:lnTo>
                  <a:lnTo>
                    <a:pt x="187" y="593"/>
                  </a:lnTo>
                  <a:lnTo>
                    <a:pt x="187" y="592"/>
                  </a:lnTo>
                  <a:lnTo>
                    <a:pt x="184" y="591"/>
                  </a:lnTo>
                  <a:lnTo>
                    <a:pt x="184" y="592"/>
                  </a:lnTo>
                  <a:lnTo>
                    <a:pt x="185" y="592"/>
                  </a:lnTo>
                  <a:lnTo>
                    <a:pt x="185" y="593"/>
                  </a:lnTo>
                  <a:lnTo>
                    <a:pt x="184" y="592"/>
                  </a:lnTo>
                  <a:lnTo>
                    <a:pt x="183" y="592"/>
                  </a:lnTo>
                  <a:lnTo>
                    <a:pt x="183" y="593"/>
                  </a:lnTo>
                  <a:lnTo>
                    <a:pt x="182" y="593"/>
                  </a:lnTo>
                  <a:lnTo>
                    <a:pt x="182" y="594"/>
                  </a:lnTo>
                  <a:lnTo>
                    <a:pt x="181" y="594"/>
                  </a:lnTo>
                  <a:lnTo>
                    <a:pt x="181" y="595"/>
                  </a:lnTo>
                  <a:lnTo>
                    <a:pt x="181" y="596"/>
                  </a:lnTo>
                  <a:lnTo>
                    <a:pt x="180" y="596"/>
                  </a:lnTo>
                  <a:lnTo>
                    <a:pt x="179" y="597"/>
                  </a:lnTo>
                  <a:lnTo>
                    <a:pt x="179" y="598"/>
                  </a:lnTo>
                  <a:close/>
                  <a:moveTo>
                    <a:pt x="178" y="595"/>
                  </a:moveTo>
                  <a:lnTo>
                    <a:pt x="179" y="596"/>
                  </a:lnTo>
                  <a:lnTo>
                    <a:pt x="180" y="596"/>
                  </a:lnTo>
                  <a:lnTo>
                    <a:pt x="180" y="595"/>
                  </a:lnTo>
                  <a:lnTo>
                    <a:pt x="180" y="594"/>
                  </a:lnTo>
                  <a:lnTo>
                    <a:pt x="180" y="593"/>
                  </a:lnTo>
                  <a:lnTo>
                    <a:pt x="179" y="593"/>
                  </a:lnTo>
                  <a:lnTo>
                    <a:pt x="178" y="593"/>
                  </a:lnTo>
                  <a:lnTo>
                    <a:pt x="176" y="594"/>
                  </a:lnTo>
                  <a:lnTo>
                    <a:pt x="176" y="595"/>
                  </a:lnTo>
                  <a:lnTo>
                    <a:pt x="175" y="595"/>
                  </a:lnTo>
                  <a:lnTo>
                    <a:pt x="174" y="595"/>
                  </a:lnTo>
                  <a:lnTo>
                    <a:pt x="175" y="596"/>
                  </a:lnTo>
                  <a:lnTo>
                    <a:pt x="175" y="597"/>
                  </a:lnTo>
                  <a:lnTo>
                    <a:pt x="176" y="597"/>
                  </a:lnTo>
                  <a:lnTo>
                    <a:pt x="176" y="596"/>
                  </a:lnTo>
                  <a:lnTo>
                    <a:pt x="178" y="596"/>
                  </a:lnTo>
                  <a:lnTo>
                    <a:pt x="178" y="595"/>
                  </a:lnTo>
                  <a:close/>
                  <a:moveTo>
                    <a:pt x="528" y="591"/>
                  </a:moveTo>
                  <a:lnTo>
                    <a:pt x="528" y="590"/>
                  </a:lnTo>
                  <a:lnTo>
                    <a:pt x="529" y="590"/>
                  </a:lnTo>
                  <a:lnTo>
                    <a:pt x="529" y="588"/>
                  </a:lnTo>
                  <a:lnTo>
                    <a:pt x="528" y="588"/>
                  </a:lnTo>
                  <a:lnTo>
                    <a:pt x="528" y="587"/>
                  </a:lnTo>
                  <a:lnTo>
                    <a:pt x="527" y="587"/>
                  </a:lnTo>
                  <a:lnTo>
                    <a:pt x="527" y="588"/>
                  </a:lnTo>
                  <a:lnTo>
                    <a:pt x="526" y="586"/>
                  </a:lnTo>
                  <a:lnTo>
                    <a:pt x="522" y="585"/>
                  </a:lnTo>
                  <a:lnTo>
                    <a:pt x="519" y="585"/>
                  </a:lnTo>
                  <a:lnTo>
                    <a:pt x="519" y="583"/>
                  </a:lnTo>
                  <a:lnTo>
                    <a:pt x="518" y="583"/>
                  </a:lnTo>
                  <a:lnTo>
                    <a:pt x="515" y="582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10" y="585"/>
                  </a:lnTo>
                  <a:lnTo>
                    <a:pt x="506" y="585"/>
                  </a:lnTo>
                  <a:lnTo>
                    <a:pt x="502" y="586"/>
                  </a:lnTo>
                  <a:lnTo>
                    <a:pt x="501" y="586"/>
                  </a:lnTo>
                  <a:lnTo>
                    <a:pt x="501" y="587"/>
                  </a:lnTo>
                  <a:lnTo>
                    <a:pt x="502" y="588"/>
                  </a:lnTo>
                  <a:lnTo>
                    <a:pt x="502" y="590"/>
                  </a:lnTo>
                  <a:lnTo>
                    <a:pt x="506" y="588"/>
                  </a:lnTo>
                  <a:lnTo>
                    <a:pt x="510" y="588"/>
                  </a:lnTo>
                  <a:lnTo>
                    <a:pt x="511" y="590"/>
                  </a:lnTo>
                  <a:lnTo>
                    <a:pt x="512" y="590"/>
                  </a:lnTo>
                  <a:lnTo>
                    <a:pt x="513" y="590"/>
                  </a:lnTo>
                  <a:lnTo>
                    <a:pt x="514" y="590"/>
                  </a:lnTo>
                  <a:lnTo>
                    <a:pt x="515" y="590"/>
                  </a:lnTo>
                  <a:lnTo>
                    <a:pt x="516" y="590"/>
                  </a:lnTo>
                  <a:lnTo>
                    <a:pt x="519" y="592"/>
                  </a:lnTo>
                  <a:lnTo>
                    <a:pt x="519" y="593"/>
                  </a:lnTo>
                  <a:lnTo>
                    <a:pt x="519" y="594"/>
                  </a:lnTo>
                  <a:lnTo>
                    <a:pt x="522" y="594"/>
                  </a:lnTo>
                  <a:lnTo>
                    <a:pt x="523" y="594"/>
                  </a:lnTo>
                  <a:lnTo>
                    <a:pt x="523" y="595"/>
                  </a:lnTo>
                  <a:lnTo>
                    <a:pt x="522" y="595"/>
                  </a:lnTo>
                  <a:lnTo>
                    <a:pt x="522" y="596"/>
                  </a:lnTo>
                  <a:lnTo>
                    <a:pt x="526" y="595"/>
                  </a:lnTo>
                  <a:lnTo>
                    <a:pt x="527" y="596"/>
                  </a:lnTo>
                  <a:lnTo>
                    <a:pt x="527" y="595"/>
                  </a:lnTo>
                  <a:lnTo>
                    <a:pt x="528" y="595"/>
                  </a:lnTo>
                  <a:lnTo>
                    <a:pt x="527" y="596"/>
                  </a:lnTo>
                  <a:lnTo>
                    <a:pt x="528" y="596"/>
                  </a:lnTo>
                  <a:lnTo>
                    <a:pt x="529" y="596"/>
                  </a:lnTo>
                  <a:lnTo>
                    <a:pt x="529" y="595"/>
                  </a:lnTo>
                  <a:lnTo>
                    <a:pt x="529" y="594"/>
                  </a:lnTo>
                  <a:lnTo>
                    <a:pt x="528" y="594"/>
                  </a:lnTo>
                  <a:lnTo>
                    <a:pt x="528" y="593"/>
                  </a:lnTo>
                  <a:lnTo>
                    <a:pt x="527" y="593"/>
                  </a:lnTo>
                  <a:lnTo>
                    <a:pt x="527" y="592"/>
                  </a:lnTo>
                  <a:lnTo>
                    <a:pt x="528" y="591"/>
                  </a:lnTo>
                  <a:close/>
                  <a:moveTo>
                    <a:pt x="496" y="593"/>
                  </a:moveTo>
                  <a:lnTo>
                    <a:pt x="498" y="593"/>
                  </a:lnTo>
                  <a:lnTo>
                    <a:pt x="499" y="593"/>
                  </a:lnTo>
                  <a:lnTo>
                    <a:pt x="499" y="592"/>
                  </a:lnTo>
                  <a:lnTo>
                    <a:pt x="499" y="591"/>
                  </a:lnTo>
                  <a:lnTo>
                    <a:pt x="500" y="590"/>
                  </a:lnTo>
                  <a:lnTo>
                    <a:pt x="500" y="588"/>
                  </a:lnTo>
                  <a:lnTo>
                    <a:pt x="498" y="588"/>
                  </a:lnTo>
                  <a:lnTo>
                    <a:pt x="496" y="590"/>
                  </a:lnTo>
                  <a:lnTo>
                    <a:pt x="495" y="590"/>
                  </a:lnTo>
                  <a:lnTo>
                    <a:pt x="495" y="591"/>
                  </a:lnTo>
                  <a:lnTo>
                    <a:pt x="494" y="591"/>
                  </a:lnTo>
                  <a:lnTo>
                    <a:pt x="494" y="592"/>
                  </a:lnTo>
                  <a:lnTo>
                    <a:pt x="495" y="592"/>
                  </a:lnTo>
                  <a:lnTo>
                    <a:pt x="496" y="592"/>
                  </a:lnTo>
                  <a:lnTo>
                    <a:pt x="496" y="593"/>
                  </a:lnTo>
                  <a:close/>
                  <a:moveTo>
                    <a:pt x="181" y="585"/>
                  </a:moveTo>
                  <a:lnTo>
                    <a:pt x="180" y="586"/>
                  </a:lnTo>
                  <a:lnTo>
                    <a:pt x="181" y="586"/>
                  </a:lnTo>
                  <a:lnTo>
                    <a:pt x="182" y="587"/>
                  </a:lnTo>
                  <a:lnTo>
                    <a:pt x="183" y="587"/>
                  </a:lnTo>
                  <a:lnTo>
                    <a:pt x="183" y="588"/>
                  </a:lnTo>
                  <a:lnTo>
                    <a:pt x="185" y="588"/>
                  </a:lnTo>
                  <a:lnTo>
                    <a:pt x="185" y="587"/>
                  </a:lnTo>
                  <a:lnTo>
                    <a:pt x="187" y="587"/>
                  </a:lnTo>
                  <a:lnTo>
                    <a:pt x="185" y="586"/>
                  </a:lnTo>
                  <a:lnTo>
                    <a:pt x="182" y="583"/>
                  </a:lnTo>
                  <a:lnTo>
                    <a:pt x="181" y="583"/>
                  </a:lnTo>
                  <a:lnTo>
                    <a:pt x="181" y="585"/>
                  </a:lnTo>
                  <a:close/>
                  <a:moveTo>
                    <a:pt x="499" y="582"/>
                  </a:moveTo>
                  <a:lnTo>
                    <a:pt x="500" y="582"/>
                  </a:lnTo>
                  <a:lnTo>
                    <a:pt x="501" y="583"/>
                  </a:lnTo>
                  <a:lnTo>
                    <a:pt x="502" y="583"/>
                  </a:lnTo>
                  <a:lnTo>
                    <a:pt x="502" y="585"/>
                  </a:lnTo>
                  <a:lnTo>
                    <a:pt x="509" y="583"/>
                  </a:lnTo>
                  <a:lnTo>
                    <a:pt x="513" y="582"/>
                  </a:lnTo>
                  <a:lnTo>
                    <a:pt x="517" y="581"/>
                  </a:lnTo>
                  <a:lnTo>
                    <a:pt x="518" y="581"/>
                  </a:lnTo>
                  <a:lnTo>
                    <a:pt x="518" y="580"/>
                  </a:lnTo>
                  <a:lnTo>
                    <a:pt x="517" y="580"/>
                  </a:lnTo>
                  <a:lnTo>
                    <a:pt x="517" y="579"/>
                  </a:lnTo>
                  <a:lnTo>
                    <a:pt x="514" y="579"/>
                  </a:lnTo>
                  <a:lnTo>
                    <a:pt x="511" y="579"/>
                  </a:lnTo>
                  <a:lnTo>
                    <a:pt x="510" y="578"/>
                  </a:lnTo>
                  <a:lnTo>
                    <a:pt x="510" y="579"/>
                  </a:lnTo>
                  <a:lnTo>
                    <a:pt x="507" y="578"/>
                  </a:lnTo>
                  <a:lnTo>
                    <a:pt x="504" y="576"/>
                  </a:lnTo>
                  <a:lnTo>
                    <a:pt x="503" y="576"/>
                  </a:lnTo>
                  <a:lnTo>
                    <a:pt x="503" y="575"/>
                  </a:lnTo>
                  <a:lnTo>
                    <a:pt x="502" y="575"/>
                  </a:lnTo>
                  <a:lnTo>
                    <a:pt x="498" y="574"/>
                  </a:lnTo>
                  <a:lnTo>
                    <a:pt x="499" y="574"/>
                  </a:lnTo>
                  <a:lnTo>
                    <a:pt x="503" y="575"/>
                  </a:lnTo>
                  <a:lnTo>
                    <a:pt x="507" y="575"/>
                  </a:lnTo>
                  <a:lnTo>
                    <a:pt x="511" y="576"/>
                  </a:lnTo>
                  <a:lnTo>
                    <a:pt x="515" y="578"/>
                  </a:lnTo>
                  <a:lnTo>
                    <a:pt x="515" y="576"/>
                  </a:lnTo>
                  <a:lnTo>
                    <a:pt x="512" y="574"/>
                  </a:lnTo>
                  <a:lnTo>
                    <a:pt x="507" y="573"/>
                  </a:lnTo>
                  <a:lnTo>
                    <a:pt x="503" y="571"/>
                  </a:lnTo>
                  <a:lnTo>
                    <a:pt x="499" y="571"/>
                  </a:lnTo>
                  <a:lnTo>
                    <a:pt x="495" y="571"/>
                  </a:lnTo>
                  <a:lnTo>
                    <a:pt x="494" y="571"/>
                  </a:lnTo>
                  <a:lnTo>
                    <a:pt x="494" y="572"/>
                  </a:lnTo>
                  <a:lnTo>
                    <a:pt x="494" y="573"/>
                  </a:lnTo>
                  <a:lnTo>
                    <a:pt x="494" y="574"/>
                  </a:lnTo>
                  <a:lnTo>
                    <a:pt x="493" y="575"/>
                  </a:lnTo>
                  <a:lnTo>
                    <a:pt x="492" y="576"/>
                  </a:lnTo>
                  <a:lnTo>
                    <a:pt x="492" y="578"/>
                  </a:lnTo>
                  <a:lnTo>
                    <a:pt x="491" y="578"/>
                  </a:lnTo>
                  <a:lnTo>
                    <a:pt x="491" y="579"/>
                  </a:lnTo>
                  <a:lnTo>
                    <a:pt x="492" y="580"/>
                  </a:lnTo>
                  <a:lnTo>
                    <a:pt x="493" y="581"/>
                  </a:lnTo>
                  <a:lnTo>
                    <a:pt x="496" y="581"/>
                  </a:lnTo>
                  <a:lnTo>
                    <a:pt x="499" y="582"/>
                  </a:lnTo>
                  <a:close/>
                  <a:moveTo>
                    <a:pt x="180" y="567"/>
                  </a:moveTo>
                  <a:lnTo>
                    <a:pt x="179" y="567"/>
                  </a:lnTo>
                  <a:lnTo>
                    <a:pt x="178" y="565"/>
                  </a:lnTo>
                  <a:lnTo>
                    <a:pt x="178" y="564"/>
                  </a:lnTo>
                  <a:lnTo>
                    <a:pt x="176" y="565"/>
                  </a:lnTo>
                  <a:lnTo>
                    <a:pt x="176" y="567"/>
                  </a:lnTo>
                  <a:lnTo>
                    <a:pt x="178" y="567"/>
                  </a:lnTo>
                  <a:lnTo>
                    <a:pt x="179" y="568"/>
                  </a:lnTo>
                  <a:lnTo>
                    <a:pt x="180" y="570"/>
                  </a:lnTo>
                  <a:lnTo>
                    <a:pt x="181" y="570"/>
                  </a:lnTo>
                  <a:lnTo>
                    <a:pt x="181" y="568"/>
                  </a:lnTo>
                  <a:lnTo>
                    <a:pt x="180" y="568"/>
                  </a:lnTo>
                  <a:lnTo>
                    <a:pt x="180" y="567"/>
                  </a:lnTo>
                  <a:close/>
                  <a:moveTo>
                    <a:pt x="529" y="537"/>
                  </a:moveTo>
                  <a:lnTo>
                    <a:pt x="528" y="538"/>
                  </a:lnTo>
                  <a:lnTo>
                    <a:pt x="528" y="540"/>
                  </a:lnTo>
                  <a:lnTo>
                    <a:pt x="528" y="541"/>
                  </a:lnTo>
                  <a:lnTo>
                    <a:pt x="529" y="541"/>
                  </a:lnTo>
                  <a:lnTo>
                    <a:pt x="532" y="542"/>
                  </a:lnTo>
                  <a:lnTo>
                    <a:pt x="534" y="544"/>
                  </a:lnTo>
                  <a:lnTo>
                    <a:pt x="536" y="546"/>
                  </a:lnTo>
                  <a:lnTo>
                    <a:pt x="539" y="546"/>
                  </a:lnTo>
                  <a:lnTo>
                    <a:pt x="540" y="545"/>
                  </a:lnTo>
                  <a:lnTo>
                    <a:pt x="541" y="545"/>
                  </a:lnTo>
                  <a:lnTo>
                    <a:pt x="544" y="544"/>
                  </a:lnTo>
                  <a:lnTo>
                    <a:pt x="547" y="542"/>
                  </a:lnTo>
                  <a:lnTo>
                    <a:pt x="547" y="541"/>
                  </a:lnTo>
                  <a:lnTo>
                    <a:pt x="546" y="540"/>
                  </a:lnTo>
                  <a:lnTo>
                    <a:pt x="545" y="540"/>
                  </a:lnTo>
                  <a:lnTo>
                    <a:pt x="545" y="538"/>
                  </a:lnTo>
                  <a:lnTo>
                    <a:pt x="545" y="537"/>
                  </a:lnTo>
                  <a:lnTo>
                    <a:pt x="545" y="536"/>
                  </a:lnTo>
                  <a:lnTo>
                    <a:pt x="545" y="535"/>
                  </a:lnTo>
                  <a:lnTo>
                    <a:pt x="544" y="534"/>
                  </a:lnTo>
                  <a:lnTo>
                    <a:pt x="540" y="533"/>
                  </a:lnTo>
                  <a:lnTo>
                    <a:pt x="539" y="533"/>
                  </a:lnTo>
                  <a:lnTo>
                    <a:pt x="539" y="531"/>
                  </a:lnTo>
                  <a:lnTo>
                    <a:pt x="537" y="531"/>
                  </a:lnTo>
                  <a:lnTo>
                    <a:pt x="533" y="534"/>
                  </a:lnTo>
                  <a:lnTo>
                    <a:pt x="530" y="535"/>
                  </a:lnTo>
                  <a:lnTo>
                    <a:pt x="529" y="536"/>
                  </a:lnTo>
                  <a:lnTo>
                    <a:pt x="529" y="537"/>
                  </a:lnTo>
                  <a:close/>
                  <a:moveTo>
                    <a:pt x="558" y="528"/>
                  </a:moveTo>
                  <a:lnTo>
                    <a:pt x="561" y="528"/>
                  </a:lnTo>
                  <a:lnTo>
                    <a:pt x="562" y="527"/>
                  </a:lnTo>
                  <a:lnTo>
                    <a:pt x="562" y="526"/>
                  </a:lnTo>
                  <a:lnTo>
                    <a:pt x="562" y="525"/>
                  </a:lnTo>
                  <a:lnTo>
                    <a:pt x="561" y="523"/>
                  </a:lnTo>
                  <a:lnTo>
                    <a:pt x="560" y="523"/>
                  </a:lnTo>
                  <a:lnTo>
                    <a:pt x="559" y="525"/>
                  </a:lnTo>
                  <a:lnTo>
                    <a:pt x="558" y="526"/>
                  </a:lnTo>
                  <a:lnTo>
                    <a:pt x="557" y="527"/>
                  </a:lnTo>
                  <a:lnTo>
                    <a:pt x="558" y="527"/>
                  </a:lnTo>
                  <a:lnTo>
                    <a:pt x="558" y="528"/>
                  </a:lnTo>
                  <a:close/>
                  <a:moveTo>
                    <a:pt x="563" y="521"/>
                  </a:moveTo>
                  <a:lnTo>
                    <a:pt x="563" y="522"/>
                  </a:lnTo>
                  <a:lnTo>
                    <a:pt x="563" y="523"/>
                  </a:lnTo>
                  <a:lnTo>
                    <a:pt x="564" y="525"/>
                  </a:lnTo>
                  <a:lnTo>
                    <a:pt x="567" y="525"/>
                  </a:lnTo>
                  <a:lnTo>
                    <a:pt x="567" y="523"/>
                  </a:lnTo>
                  <a:lnTo>
                    <a:pt x="567" y="522"/>
                  </a:lnTo>
                  <a:lnTo>
                    <a:pt x="564" y="522"/>
                  </a:lnTo>
                  <a:lnTo>
                    <a:pt x="563" y="521"/>
                  </a:lnTo>
                  <a:close/>
                  <a:moveTo>
                    <a:pt x="547" y="522"/>
                  </a:moveTo>
                  <a:lnTo>
                    <a:pt x="548" y="522"/>
                  </a:lnTo>
                  <a:lnTo>
                    <a:pt x="548" y="521"/>
                  </a:lnTo>
                  <a:lnTo>
                    <a:pt x="549" y="519"/>
                  </a:lnTo>
                  <a:lnTo>
                    <a:pt x="551" y="519"/>
                  </a:lnTo>
                  <a:lnTo>
                    <a:pt x="551" y="517"/>
                  </a:lnTo>
                  <a:lnTo>
                    <a:pt x="552" y="516"/>
                  </a:lnTo>
                  <a:lnTo>
                    <a:pt x="552" y="515"/>
                  </a:lnTo>
                  <a:lnTo>
                    <a:pt x="551" y="515"/>
                  </a:lnTo>
                  <a:lnTo>
                    <a:pt x="549" y="514"/>
                  </a:lnTo>
                  <a:lnTo>
                    <a:pt x="548" y="514"/>
                  </a:lnTo>
                  <a:lnTo>
                    <a:pt x="548" y="513"/>
                  </a:lnTo>
                  <a:lnTo>
                    <a:pt x="547" y="513"/>
                  </a:lnTo>
                  <a:lnTo>
                    <a:pt x="549" y="512"/>
                  </a:lnTo>
                  <a:lnTo>
                    <a:pt x="549" y="511"/>
                  </a:lnTo>
                  <a:lnTo>
                    <a:pt x="549" y="510"/>
                  </a:lnTo>
                  <a:lnTo>
                    <a:pt x="548" y="510"/>
                  </a:lnTo>
                  <a:lnTo>
                    <a:pt x="547" y="507"/>
                  </a:lnTo>
                  <a:lnTo>
                    <a:pt x="546" y="507"/>
                  </a:lnTo>
                  <a:lnTo>
                    <a:pt x="544" y="510"/>
                  </a:lnTo>
                  <a:lnTo>
                    <a:pt x="544" y="511"/>
                  </a:lnTo>
                  <a:lnTo>
                    <a:pt x="543" y="511"/>
                  </a:lnTo>
                  <a:lnTo>
                    <a:pt x="544" y="512"/>
                  </a:lnTo>
                  <a:lnTo>
                    <a:pt x="544" y="513"/>
                  </a:lnTo>
                  <a:lnTo>
                    <a:pt x="544" y="514"/>
                  </a:lnTo>
                  <a:lnTo>
                    <a:pt x="544" y="515"/>
                  </a:lnTo>
                  <a:lnTo>
                    <a:pt x="543" y="516"/>
                  </a:lnTo>
                  <a:lnTo>
                    <a:pt x="543" y="517"/>
                  </a:lnTo>
                  <a:lnTo>
                    <a:pt x="543" y="518"/>
                  </a:lnTo>
                  <a:lnTo>
                    <a:pt x="545" y="521"/>
                  </a:lnTo>
                  <a:lnTo>
                    <a:pt x="546" y="521"/>
                  </a:lnTo>
                  <a:lnTo>
                    <a:pt x="546" y="522"/>
                  </a:lnTo>
                  <a:lnTo>
                    <a:pt x="547" y="522"/>
                  </a:lnTo>
                  <a:close/>
                  <a:moveTo>
                    <a:pt x="576" y="504"/>
                  </a:moveTo>
                  <a:lnTo>
                    <a:pt x="575" y="504"/>
                  </a:lnTo>
                  <a:lnTo>
                    <a:pt x="574" y="504"/>
                  </a:lnTo>
                  <a:lnTo>
                    <a:pt x="574" y="505"/>
                  </a:lnTo>
                  <a:lnTo>
                    <a:pt x="574" y="506"/>
                  </a:lnTo>
                  <a:lnTo>
                    <a:pt x="573" y="506"/>
                  </a:lnTo>
                  <a:lnTo>
                    <a:pt x="572" y="506"/>
                  </a:lnTo>
                  <a:lnTo>
                    <a:pt x="571" y="506"/>
                  </a:lnTo>
                  <a:lnTo>
                    <a:pt x="571" y="505"/>
                  </a:lnTo>
                  <a:lnTo>
                    <a:pt x="571" y="504"/>
                  </a:lnTo>
                  <a:lnTo>
                    <a:pt x="570" y="504"/>
                  </a:lnTo>
                  <a:lnTo>
                    <a:pt x="570" y="503"/>
                  </a:lnTo>
                  <a:lnTo>
                    <a:pt x="570" y="502"/>
                  </a:lnTo>
                  <a:lnTo>
                    <a:pt x="570" y="501"/>
                  </a:lnTo>
                  <a:lnTo>
                    <a:pt x="569" y="502"/>
                  </a:lnTo>
                  <a:lnTo>
                    <a:pt x="568" y="501"/>
                  </a:lnTo>
                  <a:lnTo>
                    <a:pt x="569" y="501"/>
                  </a:lnTo>
                  <a:lnTo>
                    <a:pt x="569" y="500"/>
                  </a:lnTo>
                  <a:lnTo>
                    <a:pt x="570" y="500"/>
                  </a:lnTo>
                  <a:lnTo>
                    <a:pt x="572" y="499"/>
                  </a:lnTo>
                  <a:lnTo>
                    <a:pt x="572" y="498"/>
                  </a:lnTo>
                  <a:lnTo>
                    <a:pt x="571" y="498"/>
                  </a:lnTo>
                  <a:lnTo>
                    <a:pt x="571" y="496"/>
                  </a:lnTo>
                  <a:lnTo>
                    <a:pt x="571" y="495"/>
                  </a:lnTo>
                  <a:lnTo>
                    <a:pt x="570" y="494"/>
                  </a:lnTo>
                  <a:lnTo>
                    <a:pt x="569" y="494"/>
                  </a:lnTo>
                  <a:lnTo>
                    <a:pt x="569" y="495"/>
                  </a:lnTo>
                  <a:lnTo>
                    <a:pt x="569" y="496"/>
                  </a:lnTo>
                  <a:lnTo>
                    <a:pt x="569" y="498"/>
                  </a:lnTo>
                  <a:lnTo>
                    <a:pt x="568" y="498"/>
                  </a:lnTo>
                  <a:lnTo>
                    <a:pt x="567" y="499"/>
                  </a:lnTo>
                  <a:lnTo>
                    <a:pt x="567" y="498"/>
                  </a:lnTo>
                  <a:lnTo>
                    <a:pt x="564" y="496"/>
                  </a:lnTo>
                  <a:lnTo>
                    <a:pt x="564" y="495"/>
                  </a:lnTo>
                  <a:lnTo>
                    <a:pt x="563" y="495"/>
                  </a:lnTo>
                  <a:lnTo>
                    <a:pt x="562" y="496"/>
                  </a:lnTo>
                  <a:lnTo>
                    <a:pt x="561" y="496"/>
                  </a:lnTo>
                  <a:lnTo>
                    <a:pt x="560" y="498"/>
                  </a:lnTo>
                  <a:lnTo>
                    <a:pt x="561" y="499"/>
                  </a:lnTo>
                  <a:lnTo>
                    <a:pt x="561" y="500"/>
                  </a:lnTo>
                  <a:lnTo>
                    <a:pt x="561" y="502"/>
                  </a:lnTo>
                  <a:lnTo>
                    <a:pt x="560" y="502"/>
                  </a:lnTo>
                  <a:lnTo>
                    <a:pt x="561" y="503"/>
                  </a:lnTo>
                  <a:lnTo>
                    <a:pt x="561" y="504"/>
                  </a:lnTo>
                  <a:lnTo>
                    <a:pt x="560" y="505"/>
                  </a:lnTo>
                  <a:lnTo>
                    <a:pt x="560" y="506"/>
                  </a:lnTo>
                  <a:lnTo>
                    <a:pt x="560" y="507"/>
                  </a:lnTo>
                  <a:lnTo>
                    <a:pt x="560" y="510"/>
                  </a:lnTo>
                  <a:lnTo>
                    <a:pt x="560" y="511"/>
                  </a:lnTo>
                  <a:lnTo>
                    <a:pt x="561" y="511"/>
                  </a:lnTo>
                  <a:lnTo>
                    <a:pt x="564" y="511"/>
                  </a:lnTo>
                  <a:lnTo>
                    <a:pt x="569" y="510"/>
                  </a:lnTo>
                  <a:lnTo>
                    <a:pt x="571" y="510"/>
                  </a:lnTo>
                  <a:lnTo>
                    <a:pt x="572" y="510"/>
                  </a:lnTo>
                  <a:lnTo>
                    <a:pt x="572" y="511"/>
                  </a:lnTo>
                  <a:lnTo>
                    <a:pt x="573" y="511"/>
                  </a:lnTo>
                  <a:lnTo>
                    <a:pt x="574" y="511"/>
                  </a:lnTo>
                  <a:lnTo>
                    <a:pt x="575" y="511"/>
                  </a:lnTo>
                  <a:lnTo>
                    <a:pt x="575" y="510"/>
                  </a:lnTo>
                  <a:lnTo>
                    <a:pt x="576" y="510"/>
                  </a:lnTo>
                  <a:lnTo>
                    <a:pt x="575" y="507"/>
                  </a:lnTo>
                  <a:lnTo>
                    <a:pt x="575" y="506"/>
                  </a:lnTo>
                  <a:lnTo>
                    <a:pt x="576" y="504"/>
                  </a:lnTo>
                  <a:close/>
                  <a:moveTo>
                    <a:pt x="37" y="444"/>
                  </a:moveTo>
                  <a:lnTo>
                    <a:pt x="37" y="443"/>
                  </a:lnTo>
                  <a:lnTo>
                    <a:pt x="37" y="442"/>
                  </a:lnTo>
                  <a:lnTo>
                    <a:pt x="32" y="443"/>
                  </a:lnTo>
                  <a:lnTo>
                    <a:pt x="31" y="444"/>
                  </a:lnTo>
                  <a:lnTo>
                    <a:pt x="32" y="444"/>
                  </a:lnTo>
                  <a:lnTo>
                    <a:pt x="36" y="445"/>
                  </a:lnTo>
                  <a:lnTo>
                    <a:pt x="37" y="444"/>
                  </a:lnTo>
                  <a:close/>
                  <a:moveTo>
                    <a:pt x="559" y="443"/>
                  </a:moveTo>
                  <a:lnTo>
                    <a:pt x="558" y="444"/>
                  </a:lnTo>
                  <a:lnTo>
                    <a:pt x="558" y="445"/>
                  </a:lnTo>
                  <a:lnTo>
                    <a:pt x="558" y="446"/>
                  </a:lnTo>
                  <a:lnTo>
                    <a:pt x="558" y="449"/>
                  </a:lnTo>
                  <a:lnTo>
                    <a:pt x="560" y="455"/>
                  </a:lnTo>
                  <a:lnTo>
                    <a:pt x="560" y="456"/>
                  </a:lnTo>
                  <a:lnTo>
                    <a:pt x="560" y="457"/>
                  </a:lnTo>
                  <a:lnTo>
                    <a:pt x="560" y="458"/>
                  </a:lnTo>
                  <a:lnTo>
                    <a:pt x="560" y="460"/>
                  </a:lnTo>
                  <a:lnTo>
                    <a:pt x="563" y="470"/>
                  </a:lnTo>
                  <a:lnTo>
                    <a:pt x="563" y="469"/>
                  </a:lnTo>
                  <a:lnTo>
                    <a:pt x="563" y="468"/>
                  </a:lnTo>
                  <a:lnTo>
                    <a:pt x="563" y="467"/>
                  </a:lnTo>
                  <a:lnTo>
                    <a:pt x="563" y="466"/>
                  </a:lnTo>
                  <a:lnTo>
                    <a:pt x="563" y="465"/>
                  </a:lnTo>
                  <a:lnTo>
                    <a:pt x="563" y="462"/>
                  </a:lnTo>
                  <a:lnTo>
                    <a:pt x="562" y="461"/>
                  </a:lnTo>
                  <a:lnTo>
                    <a:pt x="562" y="460"/>
                  </a:lnTo>
                  <a:lnTo>
                    <a:pt x="563" y="460"/>
                  </a:lnTo>
                  <a:lnTo>
                    <a:pt x="563" y="459"/>
                  </a:lnTo>
                  <a:lnTo>
                    <a:pt x="563" y="458"/>
                  </a:lnTo>
                  <a:lnTo>
                    <a:pt x="562" y="456"/>
                  </a:lnTo>
                  <a:lnTo>
                    <a:pt x="562" y="455"/>
                  </a:lnTo>
                  <a:lnTo>
                    <a:pt x="562" y="454"/>
                  </a:lnTo>
                  <a:lnTo>
                    <a:pt x="562" y="453"/>
                  </a:lnTo>
                  <a:lnTo>
                    <a:pt x="562" y="452"/>
                  </a:lnTo>
                  <a:lnTo>
                    <a:pt x="562" y="450"/>
                  </a:lnTo>
                  <a:lnTo>
                    <a:pt x="562" y="449"/>
                  </a:lnTo>
                  <a:lnTo>
                    <a:pt x="562" y="447"/>
                  </a:lnTo>
                  <a:lnTo>
                    <a:pt x="562" y="446"/>
                  </a:lnTo>
                  <a:lnTo>
                    <a:pt x="562" y="445"/>
                  </a:lnTo>
                  <a:lnTo>
                    <a:pt x="562" y="444"/>
                  </a:lnTo>
                  <a:lnTo>
                    <a:pt x="562" y="442"/>
                  </a:lnTo>
                  <a:lnTo>
                    <a:pt x="562" y="441"/>
                  </a:lnTo>
                  <a:lnTo>
                    <a:pt x="562" y="439"/>
                  </a:lnTo>
                  <a:lnTo>
                    <a:pt x="562" y="438"/>
                  </a:lnTo>
                  <a:lnTo>
                    <a:pt x="560" y="436"/>
                  </a:lnTo>
                  <a:lnTo>
                    <a:pt x="559" y="436"/>
                  </a:lnTo>
                  <a:lnTo>
                    <a:pt x="559" y="437"/>
                  </a:lnTo>
                  <a:lnTo>
                    <a:pt x="559" y="438"/>
                  </a:lnTo>
                  <a:lnTo>
                    <a:pt x="559" y="439"/>
                  </a:lnTo>
                  <a:lnTo>
                    <a:pt x="559" y="441"/>
                  </a:lnTo>
                  <a:lnTo>
                    <a:pt x="559" y="442"/>
                  </a:lnTo>
                  <a:lnTo>
                    <a:pt x="560" y="442"/>
                  </a:lnTo>
                  <a:lnTo>
                    <a:pt x="561" y="442"/>
                  </a:lnTo>
                  <a:lnTo>
                    <a:pt x="561" y="443"/>
                  </a:lnTo>
                  <a:lnTo>
                    <a:pt x="559" y="443"/>
                  </a:lnTo>
                  <a:close/>
                  <a:moveTo>
                    <a:pt x="562" y="472"/>
                  </a:moveTo>
                  <a:lnTo>
                    <a:pt x="563" y="473"/>
                  </a:lnTo>
                  <a:lnTo>
                    <a:pt x="563" y="472"/>
                  </a:lnTo>
                  <a:lnTo>
                    <a:pt x="563" y="471"/>
                  </a:lnTo>
                  <a:lnTo>
                    <a:pt x="563" y="470"/>
                  </a:lnTo>
                  <a:lnTo>
                    <a:pt x="562" y="471"/>
                  </a:lnTo>
                  <a:lnTo>
                    <a:pt x="562" y="472"/>
                  </a:lnTo>
                  <a:close/>
                  <a:moveTo>
                    <a:pt x="18" y="407"/>
                  </a:moveTo>
                  <a:lnTo>
                    <a:pt x="16" y="407"/>
                  </a:lnTo>
                  <a:lnTo>
                    <a:pt x="15" y="407"/>
                  </a:lnTo>
                  <a:lnTo>
                    <a:pt x="14" y="405"/>
                  </a:lnTo>
                  <a:lnTo>
                    <a:pt x="13" y="405"/>
                  </a:lnTo>
                  <a:lnTo>
                    <a:pt x="10" y="404"/>
                  </a:lnTo>
                  <a:lnTo>
                    <a:pt x="9" y="404"/>
                  </a:lnTo>
                  <a:lnTo>
                    <a:pt x="9" y="403"/>
                  </a:lnTo>
                  <a:lnTo>
                    <a:pt x="8" y="403"/>
                  </a:lnTo>
                  <a:lnTo>
                    <a:pt x="8" y="404"/>
                  </a:lnTo>
                  <a:lnTo>
                    <a:pt x="7" y="404"/>
                  </a:lnTo>
                  <a:lnTo>
                    <a:pt x="5" y="405"/>
                  </a:lnTo>
                  <a:lnTo>
                    <a:pt x="7" y="407"/>
                  </a:lnTo>
                  <a:lnTo>
                    <a:pt x="9" y="409"/>
                  </a:lnTo>
                  <a:lnTo>
                    <a:pt x="9" y="408"/>
                  </a:lnTo>
                  <a:lnTo>
                    <a:pt x="10" y="409"/>
                  </a:lnTo>
                  <a:lnTo>
                    <a:pt x="10" y="410"/>
                  </a:lnTo>
                  <a:lnTo>
                    <a:pt x="14" y="410"/>
                  </a:lnTo>
                  <a:lnTo>
                    <a:pt x="15" y="409"/>
                  </a:lnTo>
                  <a:lnTo>
                    <a:pt x="16" y="409"/>
                  </a:lnTo>
                  <a:lnTo>
                    <a:pt x="18" y="408"/>
                  </a:lnTo>
                  <a:lnTo>
                    <a:pt x="18" y="407"/>
                  </a:lnTo>
                  <a:close/>
                  <a:moveTo>
                    <a:pt x="21" y="408"/>
                  </a:moveTo>
                  <a:lnTo>
                    <a:pt x="25" y="407"/>
                  </a:lnTo>
                  <a:lnTo>
                    <a:pt x="30" y="407"/>
                  </a:lnTo>
                  <a:lnTo>
                    <a:pt x="31" y="407"/>
                  </a:lnTo>
                  <a:lnTo>
                    <a:pt x="31" y="405"/>
                  </a:lnTo>
                  <a:lnTo>
                    <a:pt x="29" y="405"/>
                  </a:lnTo>
                  <a:lnTo>
                    <a:pt x="25" y="404"/>
                  </a:lnTo>
                  <a:lnTo>
                    <a:pt x="23" y="403"/>
                  </a:lnTo>
                  <a:lnTo>
                    <a:pt x="22" y="403"/>
                  </a:lnTo>
                  <a:lnTo>
                    <a:pt x="21" y="403"/>
                  </a:lnTo>
                  <a:lnTo>
                    <a:pt x="20" y="403"/>
                  </a:lnTo>
                  <a:lnTo>
                    <a:pt x="18" y="403"/>
                  </a:lnTo>
                  <a:lnTo>
                    <a:pt x="18" y="404"/>
                  </a:lnTo>
                  <a:lnTo>
                    <a:pt x="20" y="404"/>
                  </a:lnTo>
                  <a:lnTo>
                    <a:pt x="21" y="405"/>
                  </a:lnTo>
                  <a:lnTo>
                    <a:pt x="21" y="407"/>
                  </a:lnTo>
                  <a:lnTo>
                    <a:pt x="21" y="408"/>
                  </a:lnTo>
                  <a:close/>
                  <a:moveTo>
                    <a:pt x="552" y="384"/>
                  </a:moveTo>
                  <a:lnTo>
                    <a:pt x="557" y="386"/>
                  </a:lnTo>
                  <a:lnTo>
                    <a:pt x="557" y="385"/>
                  </a:lnTo>
                  <a:lnTo>
                    <a:pt x="557" y="384"/>
                  </a:lnTo>
                  <a:lnTo>
                    <a:pt x="557" y="382"/>
                  </a:lnTo>
                  <a:lnTo>
                    <a:pt x="556" y="381"/>
                  </a:lnTo>
                  <a:lnTo>
                    <a:pt x="552" y="381"/>
                  </a:lnTo>
                  <a:lnTo>
                    <a:pt x="549" y="380"/>
                  </a:lnTo>
                  <a:lnTo>
                    <a:pt x="549" y="379"/>
                  </a:lnTo>
                  <a:lnTo>
                    <a:pt x="549" y="378"/>
                  </a:lnTo>
                  <a:lnTo>
                    <a:pt x="549" y="377"/>
                  </a:lnTo>
                  <a:lnTo>
                    <a:pt x="548" y="377"/>
                  </a:lnTo>
                  <a:lnTo>
                    <a:pt x="548" y="378"/>
                  </a:lnTo>
                  <a:lnTo>
                    <a:pt x="547" y="378"/>
                  </a:lnTo>
                  <a:lnTo>
                    <a:pt x="545" y="378"/>
                  </a:lnTo>
                  <a:lnTo>
                    <a:pt x="544" y="378"/>
                  </a:lnTo>
                  <a:lnTo>
                    <a:pt x="544" y="379"/>
                  </a:lnTo>
                  <a:lnTo>
                    <a:pt x="548" y="381"/>
                  </a:lnTo>
                  <a:lnTo>
                    <a:pt x="552" y="384"/>
                  </a:lnTo>
                  <a:close/>
                  <a:moveTo>
                    <a:pt x="553" y="361"/>
                  </a:moveTo>
                  <a:lnTo>
                    <a:pt x="553" y="362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5" y="365"/>
                  </a:lnTo>
                  <a:lnTo>
                    <a:pt x="555" y="366"/>
                  </a:lnTo>
                  <a:lnTo>
                    <a:pt x="555" y="367"/>
                  </a:lnTo>
                  <a:lnTo>
                    <a:pt x="556" y="366"/>
                  </a:lnTo>
                  <a:lnTo>
                    <a:pt x="556" y="365"/>
                  </a:lnTo>
                  <a:lnTo>
                    <a:pt x="556" y="363"/>
                  </a:lnTo>
                  <a:lnTo>
                    <a:pt x="555" y="363"/>
                  </a:lnTo>
                  <a:lnTo>
                    <a:pt x="555" y="362"/>
                  </a:lnTo>
                  <a:lnTo>
                    <a:pt x="553" y="361"/>
                  </a:lnTo>
                  <a:close/>
                  <a:moveTo>
                    <a:pt x="558" y="341"/>
                  </a:moveTo>
                  <a:lnTo>
                    <a:pt x="558" y="340"/>
                  </a:lnTo>
                  <a:lnTo>
                    <a:pt x="559" y="339"/>
                  </a:lnTo>
                  <a:lnTo>
                    <a:pt x="559" y="338"/>
                  </a:lnTo>
                  <a:lnTo>
                    <a:pt x="558" y="338"/>
                  </a:lnTo>
                  <a:lnTo>
                    <a:pt x="559" y="336"/>
                  </a:lnTo>
                  <a:lnTo>
                    <a:pt x="559" y="335"/>
                  </a:lnTo>
                  <a:lnTo>
                    <a:pt x="558" y="336"/>
                  </a:lnTo>
                  <a:lnTo>
                    <a:pt x="558" y="335"/>
                  </a:lnTo>
                  <a:lnTo>
                    <a:pt x="558" y="334"/>
                  </a:lnTo>
                  <a:lnTo>
                    <a:pt x="558" y="333"/>
                  </a:lnTo>
                  <a:lnTo>
                    <a:pt x="559" y="333"/>
                  </a:lnTo>
                  <a:lnTo>
                    <a:pt x="559" y="332"/>
                  </a:lnTo>
                  <a:lnTo>
                    <a:pt x="558" y="332"/>
                  </a:lnTo>
                  <a:lnTo>
                    <a:pt x="558" y="331"/>
                  </a:lnTo>
                  <a:lnTo>
                    <a:pt x="559" y="330"/>
                  </a:lnTo>
                  <a:lnTo>
                    <a:pt x="559" y="329"/>
                  </a:lnTo>
                  <a:lnTo>
                    <a:pt x="558" y="329"/>
                  </a:lnTo>
                  <a:lnTo>
                    <a:pt x="553" y="336"/>
                  </a:lnTo>
                  <a:lnTo>
                    <a:pt x="553" y="338"/>
                  </a:lnTo>
                  <a:lnTo>
                    <a:pt x="555" y="339"/>
                  </a:lnTo>
                  <a:lnTo>
                    <a:pt x="556" y="340"/>
                  </a:lnTo>
                  <a:lnTo>
                    <a:pt x="557" y="341"/>
                  </a:lnTo>
                  <a:lnTo>
                    <a:pt x="558" y="341"/>
                  </a:lnTo>
                  <a:close/>
                  <a:moveTo>
                    <a:pt x="573" y="315"/>
                  </a:moveTo>
                  <a:lnTo>
                    <a:pt x="573" y="316"/>
                  </a:lnTo>
                  <a:lnTo>
                    <a:pt x="572" y="317"/>
                  </a:lnTo>
                  <a:lnTo>
                    <a:pt x="572" y="319"/>
                  </a:lnTo>
                  <a:lnTo>
                    <a:pt x="571" y="321"/>
                  </a:lnTo>
                  <a:lnTo>
                    <a:pt x="570" y="322"/>
                  </a:lnTo>
                  <a:lnTo>
                    <a:pt x="570" y="324"/>
                  </a:lnTo>
                  <a:lnTo>
                    <a:pt x="571" y="324"/>
                  </a:lnTo>
                  <a:lnTo>
                    <a:pt x="571" y="325"/>
                  </a:lnTo>
                  <a:lnTo>
                    <a:pt x="571" y="328"/>
                  </a:lnTo>
                  <a:lnTo>
                    <a:pt x="572" y="328"/>
                  </a:lnTo>
                  <a:lnTo>
                    <a:pt x="572" y="325"/>
                  </a:lnTo>
                  <a:lnTo>
                    <a:pt x="572" y="324"/>
                  </a:lnTo>
                  <a:lnTo>
                    <a:pt x="573" y="324"/>
                  </a:lnTo>
                  <a:lnTo>
                    <a:pt x="573" y="323"/>
                  </a:lnTo>
                  <a:lnTo>
                    <a:pt x="573" y="322"/>
                  </a:lnTo>
                  <a:lnTo>
                    <a:pt x="574" y="323"/>
                  </a:lnTo>
                  <a:lnTo>
                    <a:pt x="574" y="322"/>
                  </a:lnTo>
                  <a:lnTo>
                    <a:pt x="575" y="322"/>
                  </a:lnTo>
                  <a:lnTo>
                    <a:pt x="575" y="320"/>
                  </a:lnTo>
                  <a:lnTo>
                    <a:pt x="575" y="319"/>
                  </a:lnTo>
                  <a:lnTo>
                    <a:pt x="575" y="318"/>
                  </a:lnTo>
                  <a:lnTo>
                    <a:pt x="574" y="316"/>
                  </a:lnTo>
                  <a:lnTo>
                    <a:pt x="574" y="315"/>
                  </a:lnTo>
                  <a:lnTo>
                    <a:pt x="573" y="315"/>
                  </a:lnTo>
                  <a:close/>
                  <a:moveTo>
                    <a:pt x="576" y="267"/>
                  </a:moveTo>
                  <a:lnTo>
                    <a:pt x="573" y="263"/>
                  </a:lnTo>
                  <a:lnTo>
                    <a:pt x="572" y="262"/>
                  </a:lnTo>
                  <a:lnTo>
                    <a:pt x="569" y="264"/>
                  </a:lnTo>
                  <a:lnTo>
                    <a:pt x="563" y="267"/>
                  </a:lnTo>
                  <a:lnTo>
                    <a:pt x="562" y="270"/>
                  </a:lnTo>
                  <a:lnTo>
                    <a:pt x="561" y="270"/>
                  </a:lnTo>
                  <a:lnTo>
                    <a:pt x="561" y="268"/>
                  </a:lnTo>
                  <a:lnTo>
                    <a:pt x="561" y="267"/>
                  </a:lnTo>
                  <a:lnTo>
                    <a:pt x="559" y="267"/>
                  </a:lnTo>
                  <a:lnTo>
                    <a:pt x="559" y="268"/>
                  </a:lnTo>
                  <a:lnTo>
                    <a:pt x="560" y="270"/>
                  </a:lnTo>
                  <a:lnTo>
                    <a:pt x="560" y="271"/>
                  </a:lnTo>
                  <a:lnTo>
                    <a:pt x="560" y="272"/>
                  </a:lnTo>
                  <a:lnTo>
                    <a:pt x="560" y="273"/>
                  </a:lnTo>
                  <a:lnTo>
                    <a:pt x="559" y="272"/>
                  </a:lnTo>
                  <a:lnTo>
                    <a:pt x="559" y="273"/>
                  </a:lnTo>
                  <a:lnTo>
                    <a:pt x="558" y="274"/>
                  </a:lnTo>
                  <a:lnTo>
                    <a:pt x="556" y="275"/>
                  </a:lnTo>
                  <a:lnTo>
                    <a:pt x="556" y="277"/>
                  </a:lnTo>
                  <a:lnTo>
                    <a:pt x="557" y="277"/>
                  </a:lnTo>
                  <a:lnTo>
                    <a:pt x="558" y="279"/>
                  </a:lnTo>
                  <a:lnTo>
                    <a:pt x="558" y="282"/>
                  </a:lnTo>
                  <a:lnTo>
                    <a:pt x="561" y="284"/>
                  </a:lnTo>
                  <a:lnTo>
                    <a:pt x="563" y="285"/>
                  </a:lnTo>
                  <a:lnTo>
                    <a:pt x="564" y="287"/>
                  </a:lnTo>
                  <a:lnTo>
                    <a:pt x="569" y="286"/>
                  </a:lnTo>
                  <a:lnTo>
                    <a:pt x="572" y="284"/>
                  </a:lnTo>
                  <a:lnTo>
                    <a:pt x="574" y="277"/>
                  </a:lnTo>
                  <a:lnTo>
                    <a:pt x="576" y="272"/>
                  </a:lnTo>
                  <a:lnTo>
                    <a:pt x="576" y="271"/>
                  </a:lnTo>
                  <a:lnTo>
                    <a:pt x="576" y="270"/>
                  </a:lnTo>
                  <a:lnTo>
                    <a:pt x="578" y="268"/>
                  </a:lnTo>
                  <a:lnTo>
                    <a:pt x="576" y="268"/>
                  </a:lnTo>
                  <a:lnTo>
                    <a:pt x="576" y="267"/>
                  </a:lnTo>
                  <a:close/>
                  <a:moveTo>
                    <a:pt x="64" y="230"/>
                  </a:moveTo>
                  <a:lnTo>
                    <a:pt x="66" y="231"/>
                  </a:lnTo>
                  <a:lnTo>
                    <a:pt x="67" y="231"/>
                  </a:lnTo>
                  <a:lnTo>
                    <a:pt x="67" y="230"/>
                  </a:lnTo>
                  <a:lnTo>
                    <a:pt x="67" y="229"/>
                  </a:lnTo>
                  <a:lnTo>
                    <a:pt x="67" y="228"/>
                  </a:lnTo>
                  <a:lnTo>
                    <a:pt x="66" y="228"/>
                  </a:lnTo>
                  <a:lnTo>
                    <a:pt x="66" y="227"/>
                  </a:lnTo>
                  <a:lnTo>
                    <a:pt x="64" y="227"/>
                  </a:lnTo>
                  <a:lnTo>
                    <a:pt x="62" y="227"/>
                  </a:lnTo>
                  <a:lnTo>
                    <a:pt x="62" y="228"/>
                  </a:lnTo>
                  <a:lnTo>
                    <a:pt x="62" y="229"/>
                  </a:lnTo>
                  <a:lnTo>
                    <a:pt x="64" y="229"/>
                  </a:lnTo>
                  <a:lnTo>
                    <a:pt x="64" y="230"/>
                  </a:lnTo>
                  <a:close/>
                  <a:moveTo>
                    <a:pt x="365" y="798"/>
                  </a:moveTo>
                  <a:lnTo>
                    <a:pt x="365" y="796"/>
                  </a:lnTo>
                  <a:lnTo>
                    <a:pt x="364" y="796"/>
                  </a:lnTo>
                  <a:lnTo>
                    <a:pt x="364" y="798"/>
                  </a:lnTo>
                  <a:lnTo>
                    <a:pt x="364" y="799"/>
                  </a:lnTo>
                  <a:lnTo>
                    <a:pt x="364" y="800"/>
                  </a:lnTo>
                  <a:lnTo>
                    <a:pt x="363" y="800"/>
                  </a:lnTo>
                  <a:lnTo>
                    <a:pt x="363" y="801"/>
                  </a:lnTo>
                  <a:lnTo>
                    <a:pt x="363" y="802"/>
                  </a:lnTo>
                  <a:lnTo>
                    <a:pt x="363" y="803"/>
                  </a:lnTo>
                  <a:lnTo>
                    <a:pt x="364" y="804"/>
                  </a:lnTo>
                  <a:lnTo>
                    <a:pt x="365" y="804"/>
                  </a:lnTo>
                  <a:lnTo>
                    <a:pt x="366" y="804"/>
                  </a:lnTo>
                  <a:lnTo>
                    <a:pt x="366" y="803"/>
                  </a:lnTo>
                  <a:lnTo>
                    <a:pt x="367" y="803"/>
                  </a:lnTo>
                  <a:lnTo>
                    <a:pt x="367" y="804"/>
                  </a:lnTo>
                  <a:lnTo>
                    <a:pt x="369" y="804"/>
                  </a:lnTo>
                  <a:lnTo>
                    <a:pt x="369" y="803"/>
                  </a:lnTo>
                  <a:lnTo>
                    <a:pt x="370" y="803"/>
                  </a:lnTo>
                  <a:lnTo>
                    <a:pt x="370" y="802"/>
                  </a:lnTo>
                  <a:lnTo>
                    <a:pt x="369" y="801"/>
                  </a:lnTo>
                  <a:lnTo>
                    <a:pt x="369" y="802"/>
                  </a:lnTo>
                  <a:lnTo>
                    <a:pt x="367" y="801"/>
                  </a:lnTo>
                  <a:lnTo>
                    <a:pt x="369" y="801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7" y="799"/>
                  </a:lnTo>
                  <a:lnTo>
                    <a:pt x="367" y="798"/>
                  </a:lnTo>
                  <a:lnTo>
                    <a:pt x="366" y="796"/>
                  </a:lnTo>
                  <a:lnTo>
                    <a:pt x="366" y="798"/>
                  </a:lnTo>
                  <a:lnTo>
                    <a:pt x="365" y="798"/>
                  </a:lnTo>
                  <a:close/>
                  <a:moveTo>
                    <a:pt x="213" y="810"/>
                  </a:moveTo>
                  <a:lnTo>
                    <a:pt x="212" y="811"/>
                  </a:lnTo>
                  <a:lnTo>
                    <a:pt x="213" y="811"/>
                  </a:lnTo>
                  <a:lnTo>
                    <a:pt x="213" y="813"/>
                  </a:lnTo>
                  <a:lnTo>
                    <a:pt x="213" y="814"/>
                  </a:lnTo>
                  <a:lnTo>
                    <a:pt x="214" y="814"/>
                  </a:lnTo>
                  <a:lnTo>
                    <a:pt x="214" y="813"/>
                  </a:lnTo>
                  <a:lnTo>
                    <a:pt x="214" y="811"/>
                  </a:lnTo>
                  <a:lnTo>
                    <a:pt x="214" y="810"/>
                  </a:lnTo>
                  <a:lnTo>
                    <a:pt x="213" y="810"/>
                  </a:lnTo>
                  <a:close/>
                  <a:moveTo>
                    <a:pt x="528" y="671"/>
                  </a:moveTo>
                  <a:lnTo>
                    <a:pt x="529" y="671"/>
                  </a:lnTo>
                  <a:lnTo>
                    <a:pt x="529" y="670"/>
                  </a:lnTo>
                  <a:lnTo>
                    <a:pt x="528" y="670"/>
                  </a:lnTo>
                  <a:lnTo>
                    <a:pt x="528" y="671"/>
                  </a:lnTo>
                  <a:close/>
                  <a:moveTo>
                    <a:pt x="227" y="836"/>
                  </a:moveTo>
                  <a:lnTo>
                    <a:pt x="226" y="836"/>
                  </a:lnTo>
                  <a:lnTo>
                    <a:pt x="226" y="837"/>
                  </a:lnTo>
                  <a:lnTo>
                    <a:pt x="227" y="837"/>
                  </a:lnTo>
                  <a:lnTo>
                    <a:pt x="227" y="836"/>
                  </a:lnTo>
                  <a:close/>
                  <a:moveTo>
                    <a:pt x="638" y="172"/>
                  </a:moveTo>
                  <a:lnTo>
                    <a:pt x="638" y="173"/>
                  </a:lnTo>
                  <a:lnTo>
                    <a:pt x="636" y="180"/>
                  </a:lnTo>
                  <a:lnTo>
                    <a:pt x="632" y="181"/>
                  </a:lnTo>
                  <a:lnTo>
                    <a:pt x="630" y="183"/>
                  </a:lnTo>
                  <a:lnTo>
                    <a:pt x="630" y="184"/>
                  </a:lnTo>
                  <a:lnTo>
                    <a:pt x="630" y="185"/>
                  </a:lnTo>
                  <a:lnTo>
                    <a:pt x="629" y="186"/>
                  </a:lnTo>
                  <a:lnTo>
                    <a:pt x="628" y="188"/>
                  </a:lnTo>
                  <a:lnTo>
                    <a:pt x="626" y="191"/>
                  </a:lnTo>
                  <a:lnTo>
                    <a:pt x="626" y="192"/>
                  </a:lnTo>
                  <a:lnTo>
                    <a:pt x="626" y="193"/>
                  </a:lnTo>
                  <a:lnTo>
                    <a:pt x="623" y="196"/>
                  </a:lnTo>
                  <a:lnTo>
                    <a:pt x="620" y="199"/>
                  </a:lnTo>
                  <a:lnTo>
                    <a:pt x="619" y="199"/>
                  </a:lnTo>
                  <a:lnTo>
                    <a:pt x="618" y="201"/>
                  </a:lnTo>
                  <a:lnTo>
                    <a:pt x="618" y="202"/>
                  </a:lnTo>
                  <a:lnTo>
                    <a:pt x="618" y="203"/>
                  </a:lnTo>
                  <a:lnTo>
                    <a:pt x="618" y="204"/>
                  </a:lnTo>
                  <a:lnTo>
                    <a:pt x="615" y="206"/>
                  </a:lnTo>
                  <a:lnTo>
                    <a:pt x="609" y="204"/>
                  </a:lnTo>
                  <a:lnTo>
                    <a:pt x="605" y="206"/>
                  </a:lnTo>
                  <a:lnTo>
                    <a:pt x="606" y="208"/>
                  </a:lnTo>
                  <a:lnTo>
                    <a:pt x="608" y="212"/>
                  </a:lnTo>
                  <a:lnTo>
                    <a:pt x="609" y="213"/>
                  </a:lnTo>
                  <a:lnTo>
                    <a:pt x="609" y="216"/>
                  </a:lnTo>
                  <a:lnTo>
                    <a:pt x="608" y="217"/>
                  </a:lnTo>
                  <a:lnTo>
                    <a:pt x="608" y="219"/>
                  </a:lnTo>
                  <a:lnTo>
                    <a:pt x="605" y="222"/>
                  </a:lnTo>
                  <a:lnTo>
                    <a:pt x="604" y="222"/>
                  </a:lnTo>
                  <a:lnTo>
                    <a:pt x="601" y="224"/>
                  </a:lnTo>
                  <a:lnTo>
                    <a:pt x="598" y="225"/>
                  </a:lnTo>
                  <a:lnTo>
                    <a:pt x="597" y="225"/>
                  </a:lnTo>
                  <a:lnTo>
                    <a:pt x="597" y="226"/>
                  </a:lnTo>
                  <a:lnTo>
                    <a:pt x="597" y="228"/>
                  </a:lnTo>
                  <a:lnTo>
                    <a:pt x="592" y="228"/>
                  </a:lnTo>
                  <a:lnTo>
                    <a:pt x="587" y="229"/>
                  </a:lnTo>
                  <a:lnTo>
                    <a:pt x="586" y="228"/>
                  </a:lnTo>
                  <a:lnTo>
                    <a:pt x="583" y="228"/>
                  </a:lnTo>
                  <a:lnTo>
                    <a:pt x="579" y="227"/>
                  </a:lnTo>
                  <a:lnTo>
                    <a:pt x="578" y="225"/>
                  </a:lnTo>
                  <a:lnTo>
                    <a:pt x="578" y="224"/>
                  </a:lnTo>
                  <a:lnTo>
                    <a:pt x="575" y="225"/>
                  </a:lnTo>
                  <a:lnTo>
                    <a:pt x="575" y="227"/>
                  </a:lnTo>
                  <a:lnTo>
                    <a:pt x="575" y="228"/>
                  </a:lnTo>
                  <a:lnTo>
                    <a:pt x="575" y="229"/>
                  </a:lnTo>
                  <a:lnTo>
                    <a:pt x="573" y="228"/>
                  </a:lnTo>
                  <a:lnTo>
                    <a:pt x="571" y="229"/>
                  </a:lnTo>
                  <a:lnTo>
                    <a:pt x="569" y="232"/>
                  </a:lnTo>
                  <a:lnTo>
                    <a:pt x="567" y="233"/>
                  </a:lnTo>
                  <a:lnTo>
                    <a:pt x="563" y="232"/>
                  </a:lnTo>
                  <a:lnTo>
                    <a:pt x="560" y="229"/>
                  </a:lnTo>
                  <a:lnTo>
                    <a:pt x="558" y="229"/>
                  </a:lnTo>
                  <a:lnTo>
                    <a:pt x="557" y="228"/>
                  </a:lnTo>
                  <a:lnTo>
                    <a:pt x="555" y="227"/>
                  </a:lnTo>
                  <a:lnTo>
                    <a:pt x="551" y="230"/>
                  </a:lnTo>
                  <a:lnTo>
                    <a:pt x="547" y="233"/>
                  </a:lnTo>
                  <a:lnTo>
                    <a:pt x="544" y="233"/>
                  </a:lnTo>
                  <a:lnTo>
                    <a:pt x="540" y="233"/>
                  </a:lnTo>
                  <a:lnTo>
                    <a:pt x="540" y="235"/>
                  </a:lnTo>
                  <a:lnTo>
                    <a:pt x="541" y="235"/>
                  </a:lnTo>
                  <a:lnTo>
                    <a:pt x="545" y="235"/>
                  </a:lnTo>
                  <a:lnTo>
                    <a:pt x="545" y="237"/>
                  </a:lnTo>
                  <a:lnTo>
                    <a:pt x="545" y="238"/>
                  </a:lnTo>
                  <a:lnTo>
                    <a:pt x="545" y="240"/>
                  </a:lnTo>
                  <a:lnTo>
                    <a:pt x="546" y="240"/>
                  </a:lnTo>
                  <a:lnTo>
                    <a:pt x="547" y="238"/>
                  </a:lnTo>
                  <a:lnTo>
                    <a:pt x="551" y="233"/>
                  </a:lnTo>
                  <a:lnTo>
                    <a:pt x="555" y="229"/>
                  </a:lnTo>
                  <a:lnTo>
                    <a:pt x="559" y="231"/>
                  </a:lnTo>
                  <a:lnTo>
                    <a:pt x="560" y="232"/>
                  </a:lnTo>
                  <a:lnTo>
                    <a:pt x="561" y="232"/>
                  </a:lnTo>
                  <a:lnTo>
                    <a:pt x="562" y="235"/>
                  </a:lnTo>
                  <a:lnTo>
                    <a:pt x="567" y="237"/>
                  </a:lnTo>
                  <a:lnTo>
                    <a:pt x="569" y="238"/>
                  </a:lnTo>
                  <a:lnTo>
                    <a:pt x="570" y="239"/>
                  </a:lnTo>
                  <a:lnTo>
                    <a:pt x="573" y="238"/>
                  </a:lnTo>
                  <a:lnTo>
                    <a:pt x="576" y="237"/>
                  </a:lnTo>
                  <a:lnTo>
                    <a:pt x="582" y="232"/>
                  </a:lnTo>
                  <a:lnTo>
                    <a:pt x="583" y="237"/>
                  </a:lnTo>
                  <a:lnTo>
                    <a:pt x="586" y="239"/>
                  </a:lnTo>
                  <a:lnTo>
                    <a:pt x="590" y="240"/>
                  </a:lnTo>
                  <a:lnTo>
                    <a:pt x="592" y="241"/>
                  </a:lnTo>
                  <a:lnTo>
                    <a:pt x="593" y="242"/>
                  </a:lnTo>
                  <a:lnTo>
                    <a:pt x="592" y="243"/>
                  </a:lnTo>
                  <a:lnTo>
                    <a:pt x="587" y="250"/>
                  </a:lnTo>
                  <a:lnTo>
                    <a:pt x="587" y="248"/>
                  </a:lnTo>
                  <a:lnTo>
                    <a:pt x="586" y="248"/>
                  </a:lnTo>
                  <a:lnTo>
                    <a:pt x="586" y="249"/>
                  </a:lnTo>
                  <a:lnTo>
                    <a:pt x="586" y="250"/>
                  </a:lnTo>
                  <a:lnTo>
                    <a:pt x="586" y="252"/>
                  </a:lnTo>
                  <a:lnTo>
                    <a:pt x="587" y="252"/>
                  </a:lnTo>
                  <a:lnTo>
                    <a:pt x="587" y="253"/>
                  </a:lnTo>
                  <a:lnTo>
                    <a:pt x="586" y="254"/>
                  </a:lnTo>
                  <a:lnTo>
                    <a:pt x="586" y="255"/>
                  </a:lnTo>
                  <a:lnTo>
                    <a:pt x="582" y="256"/>
                  </a:lnTo>
                  <a:lnTo>
                    <a:pt x="579" y="258"/>
                  </a:lnTo>
                  <a:lnTo>
                    <a:pt x="578" y="255"/>
                  </a:lnTo>
                  <a:lnTo>
                    <a:pt x="576" y="255"/>
                  </a:lnTo>
                  <a:lnTo>
                    <a:pt x="574" y="256"/>
                  </a:lnTo>
                  <a:lnTo>
                    <a:pt x="571" y="259"/>
                  </a:lnTo>
                  <a:lnTo>
                    <a:pt x="568" y="258"/>
                  </a:lnTo>
                  <a:lnTo>
                    <a:pt x="562" y="256"/>
                  </a:lnTo>
                  <a:lnTo>
                    <a:pt x="561" y="255"/>
                  </a:lnTo>
                  <a:lnTo>
                    <a:pt x="559" y="254"/>
                  </a:lnTo>
                  <a:lnTo>
                    <a:pt x="558" y="252"/>
                  </a:lnTo>
                  <a:lnTo>
                    <a:pt x="555" y="253"/>
                  </a:lnTo>
                  <a:lnTo>
                    <a:pt x="553" y="255"/>
                  </a:lnTo>
                  <a:lnTo>
                    <a:pt x="552" y="259"/>
                  </a:lnTo>
                  <a:lnTo>
                    <a:pt x="551" y="260"/>
                  </a:lnTo>
                  <a:lnTo>
                    <a:pt x="547" y="262"/>
                  </a:lnTo>
                  <a:lnTo>
                    <a:pt x="549" y="262"/>
                  </a:lnTo>
                  <a:lnTo>
                    <a:pt x="549" y="263"/>
                  </a:lnTo>
                  <a:lnTo>
                    <a:pt x="548" y="266"/>
                  </a:lnTo>
                  <a:lnTo>
                    <a:pt x="547" y="266"/>
                  </a:lnTo>
                  <a:lnTo>
                    <a:pt x="547" y="267"/>
                  </a:lnTo>
                  <a:lnTo>
                    <a:pt x="548" y="270"/>
                  </a:lnTo>
                  <a:lnTo>
                    <a:pt x="545" y="275"/>
                  </a:lnTo>
                  <a:lnTo>
                    <a:pt x="545" y="276"/>
                  </a:lnTo>
                  <a:lnTo>
                    <a:pt x="545" y="277"/>
                  </a:lnTo>
                  <a:lnTo>
                    <a:pt x="545" y="278"/>
                  </a:lnTo>
                  <a:lnTo>
                    <a:pt x="548" y="278"/>
                  </a:lnTo>
                  <a:lnTo>
                    <a:pt x="548" y="279"/>
                  </a:lnTo>
                  <a:lnTo>
                    <a:pt x="548" y="282"/>
                  </a:lnTo>
                  <a:lnTo>
                    <a:pt x="548" y="283"/>
                  </a:lnTo>
                  <a:lnTo>
                    <a:pt x="549" y="284"/>
                  </a:lnTo>
                  <a:lnTo>
                    <a:pt x="549" y="285"/>
                  </a:lnTo>
                  <a:lnTo>
                    <a:pt x="549" y="286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1" y="286"/>
                  </a:lnTo>
                  <a:lnTo>
                    <a:pt x="551" y="285"/>
                  </a:lnTo>
                  <a:lnTo>
                    <a:pt x="551" y="284"/>
                  </a:lnTo>
                  <a:lnTo>
                    <a:pt x="555" y="282"/>
                  </a:lnTo>
                  <a:lnTo>
                    <a:pt x="556" y="284"/>
                  </a:lnTo>
                  <a:lnTo>
                    <a:pt x="557" y="285"/>
                  </a:lnTo>
                  <a:lnTo>
                    <a:pt x="558" y="286"/>
                  </a:lnTo>
                  <a:lnTo>
                    <a:pt x="557" y="286"/>
                  </a:lnTo>
                  <a:lnTo>
                    <a:pt x="557" y="287"/>
                  </a:lnTo>
                  <a:lnTo>
                    <a:pt x="557" y="288"/>
                  </a:lnTo>
                  <a:lnTo>
                    <a:pt x="556" y="290"/>
                  </a:lnTo>
                  <a:lnTo>
                    <a:pt x="556" y="292"/>
                  </a:lnTo>
                  <a:lnTo>
                    <a:pt x="556" y="293"/>
                  </a:lnTo>
                  <a:lnTo>
                    <a:pt x="556" y="294"/>
                  </a:lnTo>
                  <a:lnTo>
                    <a:pt x="556" y="297"/>
                  </a:lnTo>
                  <a:lnTo>
                    <a:pt x="555" y="297"/>
                  </a:lnTo>
                  <a:lnTo>
                    <a:pt x="555" y="298"/>
                  </a:lnTo>
                  <a:lnTo>
                    <a:pt x="555" y="299"/>
                  </a:lnTo>
                  <a:lnTo>
                    <a:pt x="555" y="300"/>
                  </a:lnTo>
                  <a:lnTo>
                    <a:pt x="555" y="301"/>
                  </a:lnTo>
                  <a:lnTo>
                    <a:pt x="553" y="304"/>
                  </a:lnTo>
                  <a:lnTo>
                    <a:pt x="553" y="305"/>
                  </a:lnTo>
                  <a:lnTo>
                    <a:pt x="555" y="305"/>
                  </a:lnTo>
                  <a:lnTo>
                    <a:pt x="555" y="306"/>
                  </a:lnTo>
                  <a:lnTo>
                    <a:pt x="555" y="307"/>
                  </a:lnTo>
                  <a:lnTo>
                    <a:pt x="555" y="308"/>
                  </a:lnTo>
                  <a:lnTo>
                    <a:pt x="555" y="309"/>
                  </a:lnTo>
                  <a:lnTo>
                    <a:pt x="555" y="310"/>
                  </a:lnTo>
                  <a:lnTo>
                    <a:pt x="555" y="312"/>
                  </a:lnTo>
                  <a:lnTo>
                    <a:pt x="553" y="313"/>
                  </a:lnTo>
                  <a:lnTo>
                    <a:pt x="553" y="315"/>
                  </a:lnTo>
                  <a:lnTo>
                    <a:pt x="555" y="312"/>
                  </a:lnTo>
                  <a:lnTo>
                    <a:pt x="556" y="309"/>
                  </a:lnTo>
                  <a:lnTo>
                    <a:pt x="557" y="309"/>
                  </a:lnTo>
                  <a:lnTo>
                    <a:pt x="558" y="309"/>
                  </a:lnTo>
                  <a:lnTo>
                    <a:pt x="558" y="310"/>
                  </a:lnTo>
                  <a:lnTo>
                    <a:pt x="560" y="310"/>
                  </a:lnTo>
                  <a:lnTo>
                    <a:pt x="560" y="312"/>
                  </a:lnTo>
                  <a:lnTo>
                    <a:pt x="560" y="313"/>
                  </a:lnTo>
                  <a:lnTo>
                    <a:pt x="559" y="313"/>
                  </a:lnTo>
                  <a:lnTo>
                    <a:pt x="559" y="315"/>
                  </a:lnTo>
                  <a:lnTo>
                    <a:pt x="559" y="316"/>
                  </a:lnTo>
                  <a:lnTo>
                    <a:pt x="560" y="317"/>
                  </a:lnTo>
                  <a:lnTo>
                    <a:pt x="559" y="317"/>
                  </a:lnTo>
                  <a:lnTo>
                    <a:pt x="558" y="317"/>
                  </a:lnTo>
                  <a:lnTo>
                    <a:pt x="557" y="319"/>
                  </a:lnTo>
                  <a:lnTo>
                    <a:pt x="557" y="320"/>
                  </a:lnTo>
                  <a:lnTo>
                    <a:pt x="556" y="319"/>
                  </a:lnTo>
                  <a:lnTo>
                    <a:pt x="555" y="320"/>
                  </a:lnTo>
                  <a:lnTo>
                    <a:pt x="555" y="319"/>
                  </a:lnTo>
                  <a:lnTo>
                    <a:pt x="553" y="319"/>
                  </a:lnTo>
                  <a:lnTo>
                    <a:pt x="553" y="320"/>
                  </a:lnTo>
                  <a:lnTo>
                    <a:pt x="553" y="321"/>
                  </a:lnTo>
                  <a:lnTo>
                    <a:pt x="552" y="321"/>
                  </a:lnTo>
                  <a:lnTo>
                    <a:pt x="551" y="322"/>
                  </a:lnTo>
                  <a:lnTo>
                    <a:pt x="551" y="323"/>
                  </a:lnTo>
                  <a:lnTo>
                    <a:pt x="549" y="323"/>
                  </a:lnTo>
                  <a:lnTo>
                    <a:pt x="549" y="324"/>
                  </a:lnTo>
                  <a:lnTo>
                    <a:pt x="551" y="325"/>
                  </a:lnTo>
                  <a:lnTo>
                    <a:pt x="551" y="329"/>
                  </a:lnTo>
                  <a:lnTo>
                    <a:pt x="552" y="330"/>
                  </a:lnTo>
                  <a:lnTo>
                    <a:pt x="552" y="331"/>
                  </a:lnTo>
                  <a:lnTo>
                    <a:pt x="551" y="332"/>
                  </a:lnTo>
                  <a:lnTo>
                    <a:pt x="551" y="333"/>
                  </a:lnTo>
                  <a:lnTo>
                    <a:pt x="549" y="334"/>
                  </a:lnTo>
                  <a:lnTo>
                    <a:pt x="546" y="334"/>
                  </a:lnTo>
                  <a:lnTo>
                    <a:pt x="546" y="333"/>
                  </a:lnTo>
                  <a:lnTo>
                    <a:pt x="545" y="333"/>
                  </a:lnTo>
                  <a:lnTo>
                    <a:pt x="545" y="332"/>
                  </a:lnTo>
                  <a:lnTo>
                    <a:pt x="543" y="334"/>
                  </a:lnTo>
                  <a:lnTo>
                    <a:pt x="543" y="335"/>
                  </a:lnTo>
                  <a:lnTo>
                    <a:pt x="544" y="336"/>
                  </a:lnTo>
                  <a:lnTo>
                    <a:pt x="543" y="338"/>
                  </a:lnTo>
                  <a:lnTo>
                    <a:pt x="539" y="336"/>
                  </a:lnTo>
                  <a:lnTo>
                    <a:pt x="539" y="338"/>
                  </a:lnTo>
                  <a:lnTo>
                    <a:pt x="540" y="339"/>
                  </a:lnTo>
                  <a:lnTo>
                    <a:pt x="540" y="340"/>
                  </a:lnTo>
                  <a:lnTo>
                    <a:pt x="538" y="343"/>
                  </a:lnTo>
                  <a:lnTo>
                    <a:pt x="537" y="344"/>
                  </a:lnTo>
                  <a:lnTo>
                    <a:pt x="537" y="345"/>
                  </a:lnTo>
                  <a:lnTo>
                    <a:pt x="540" y="345"/>
                  </a:lnTo>
                  <a:lnTo>
                    <a:pt x="540" y="346"/>
                  </a:lnTo>
                  <a:lnTo>
                    <a:pt x="540" y="347"/>
                  </a:lnTo>
                  <a:lnTo>
                    <a:pt x="540" y="348"/>
                  </a:lnTo>
                  <a:lnTo>
                    <a:pt x="538" y="351"/>
                  </a:lnTo>
                  <a:lnTo>
                    <a:pt x="538" y="352"/>
                  </a:lnTo>
                  <a:lnTo>
                    <a:pt x="538" y="353"/>
                  </a:lnTo>
                  <a:lnTo>
                    <a:pt x="538" y="354"/>
                  </a:lnTo>
                  <a:lnTo>
                    <a:pt x="538" y="355"/>
                  </a:lnTo>
                  <a:lnTo>
                    <a:pt x="537" y="359"/>
                  </a:lnTo>
                  <a:lnTo>
                    <a:pt x="536" y="362"/>
                  </a:lnTo>
                  <a:lnTo>
                    <a:pt x="536" y="363"/>
                  </a:lnTo>
                  <a:lnTo>
                    <a:pt x="536" y="364"/>
                  </a:lnTo>
                  <a:lnTo>
                    <a:pt x="536" y="365"/>
                  </a:lnTo>
                  <a:lnTo>
                    <a:pt x="537" y="367"/>
                  </a:lnTo>
                  <a:lnTo>
                    <a:pt x="536" y="368"/>
                  </a:lnTo>
                  <a:lnTo>
                    <a:pt x="536" y="369"/>
                  </a:lnTo>
                  <a:lnTo>
                    <a:pt x="536" y="370"/>
                  </a:lnTo>
                  <a:lnTo>
                    <a:pt x="536" y="373"/>
                  </a:lnTo>
                  <a:lnTo>
                    <a:pt x="536" y="374"/>
                  </a:lnTo>
                  <a:lnTo>
                    <a:pt x="534" y="374"/>
                  </a:lnTo>
                  <a:lnTo>
                    <a:pt x="532" y="377"/>
                  </a:lnTo>
                  <a:lnTo>
                    <a:pt x="532" y="378"/>
                  </a:lnTo>
                  <a:lnTo>
                    <a:pt x="533" y="379"/>
                  </a:lnTo>
                  <a:lnTo>
                    <a:pt x="533" y="380"/>
                  </a:lnTo>
                  <a:lnTo>
                    <a:pt x="533" y="381"/>
                  </a:lnTo>
                  <a:lnTo>
                    <a:pt x="533" y="382"/>
                  </a:lnTo>
                  <a:lnTo>
                    <a:pt x="532" y="382"/>
                  </a:lnTo>
                  <a:lnTo>
                    <a:pt x="530" y="384"/>
                  </a:lnTo>
                  <a:lnTo>
                    <a:pt x="530" y="385"/>
                  </a:lnTo>
                  <a:lnTo>
                    <a:pt x="530" y="386"/>
                  </a:lnTo>
                  <a:lnTo>
                    <a:pt x="529" y="388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9" y="391"/>
                  </a:lnTo>
                  <a:lnTo>
                    <a:pt x="528" y="391"/>
                  </a:lnTo>
                  <a:lnTo>
                    <a:pt x="528" y="392"/>
                  </a:lnTo>
                  <a:lnTo>
                    <a:pt x="532" y="393"/>
                  </a:lnTo>
                  <a:lnTo>
                    <a:pt x="533" y="393"/>
                  </a:lnTo>
                  <a:lnTo>
                    <a:pt x="534" y="393"/>
                  </a:lnTo>
                  <a:lnTo>
                    <a:pt x="533" y="396"/>
                  </a:lnTo>
                  <a:lnTo>
                    <a:pt x="536" y="393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4" y="391"/>
                  </a:lnTo>
                  <a:lnTo>
                    <a:pt x="534" y="389"/>
                  </a:lnTo>
                  <a:lnTo>
                    <a:pt x="536" y="388"/>
                  </a:lnTo>
                  <a:lnTo>
                    <a:pt x="539" y="378"/>
                  </a:lnTo>
                  <a:lnTo>
                    <a:pt x="541" y="378"/>
                  </a:lnTo>
                  <a:lnTo>
                    <a:pt x="545" y="382"/>
                  </a:lnTo>
                  <a:lnTo>
                    <a:pt x="548" y="386"/>
                  </a:lnTo>
                  <a:lnTo>
                    <a:pt x="549" y="388"/>
                  </a:lnTo>
                  <a:lnTo>
                    <a:pt x="553" y="389"/>
                  </a:lnTo>
                  <a:lnTo>
                    <a:pt x="556" y="390"/>
                  </a:lnTo>
                  <a:lnTo>
                    <a:pt x="557" y="391"/>
                  </a:lnTo>
                  <a:lnTo>
                    <a:pt x="558" y="392"/>
                  </a:lnTo>
                  <a:lnTo>
                    <a:pt x="559" y="393"/>
                  </a:lnTo>
                  <a:lnTo>
                    <a:pt x="559" y="395"/>
                  </a:lnTo>
                  <a:lnTo>
                    <a:pt x="559" y="396"/>
                  </a:lnTo>
                  <a:lnTo>
                    <a:pt x="559" y="397"/>
                  </a:lnTo>
                  <a:lnTo>
                    <a:pt x="558" y="397"/>
                  </a:lnTo>
                  <a:lnTo>
                    <a:pt x="557" y="399"/>
                  </a:lnTo>
                  <a:lnTo>
                    <a:pt x="556" y="400"/>
                  </a:lnTo>
                  <a:lnTo>
                    <a:pt x="556" y="399"/>
                  </a:lnTo>
                  <a:lnTo>
                    <a:pt x="552" y="396"/>
                  </a:lnTo>
                  <a:lnTo>
                    <a:pt x="548" y="392"/>
                  </a:lnTo>
                  <a:lnTo>
                    <a:pt x="548" y="391"/>
                  </a:lnTo>
                  <a:lnTo>
                    <a:pt x="546" y="392"/>
                  </a:lnTo>
                  <a:lnTo>
                    <a:pt x="546" y="393"/>
                  </a:lnTo>
                  <a:lnTo>
                    <a:pt x="545" y="393"/>
                  </a:lnTo>
                  <a:lnTo>
                    <a:pt x="540" y="393"/>
                  </a:lnTo>
                  <a:lnTo>
                    <a:pt x="540" y="395"/>
                  </a:lnTo>
                  <a:lnTo>
                    <a:pt x="541" y="396"/>
                  </a:lnTo>
                  <a:lnTo>
                    <a:pt x="546" y="398"/>
                  </a:lnTo>
                  <a:lnTo>
                    <a:pt x="546" y="399"/>
                  </a:lnTo>
                  <a:lnTo>
                    <a:pt x="546" y="400"/>
                  </a:lnTo>
                  <a:lnTo>
                    <a:pt x="545" y="400"/>
                  </a:lnTo>
                  <a:lnTo>
                    <a:pt x="544" y="400"/>
                  </a:lnTo>
                  <a:lnTo>
                    <a:pt x="545" y="401"/>
                  </a:lnTo>
                  <a:lnTo>
                    <a:pt x="545" y="403"/>
                  </a:lnTo>
                  <a:lnTo>
                    <a:pt x="544" y="403"/>
                  </a:lnTo>
                  <a:lnTo>
                    <a:pt x="540" y="400"/>
                  </a:lnTo>
                  <a:lnTo>
                    <a:pt x="540" y="399"/>
                  </a:lnTo>
                  <a:lnTo>
                    <a:pt x="539" y="400"/>
                  </a:lnTo>
                  <a:lnTo>
                    <a:pt x="540" y="400"/>
                  </a:lnTo>
                  <a:lnTo>
                    <a:pt x="540" y="401"/>
                  </a:lnTo>
                  <a:lnTo>
                    <a:pt x="544" y="403"/>
                  </a:lnTo>
                  <a:lnTo>
                    <a:pt x="547" y="405"/>
                  </a:lnTo>
                  <a:lnTo>
                    <a:pt x="547" y="407"/>
                  </a:lnTo>
                  <a:lnTo>
                    <a:pt x="544" y="407"/>
                  </a:lnTo>
                  <a:lnTo>
                    <a:pt x="544" y="408"/>
                  </a:lnTo>
                  <a:lnTo>
                    <a:pt x="547" y="408"/>
                  </a:lnTo>
                  <a:lnTo>
                    <a:pt x="549" y="408"/>
                  </a:lnTo>
                  <a:lnTo>
                    <a:pt x="552" y="409"/>
                  </a:lnTo>
                  <a:lnTo>
                    <a:pt x="553" y="410"/>
                  </a:lnTo>
                  <a:lnTo>
                    <a:pt x="553" y="411"/>
                  </a:lnTo>
                  <a:lnTo>
                    <a:pt x="555" y="411"/>
                  </a:lnTo>
                  <a:lnTo>
                    <a:pt x="555" y="412"/>
                  </a:lnTo>
                  <a:lnTo>
                    <a:pt x="555" y="414"/>
                  </a:lnTo>
                  <a:lnTo>
                    <a:pt x="556" y="414"/>
                  </a:lnTo>
                  <a:lnTo>
                    <a:pt x="557" y="415"/>
                  </a:lnTo>
                  <a:lnTo>
                    <a:pt x="558" y="415"/>
                  </a:lnTo>
                  <a:lnTo>
                    <a:pt x="559" y="415"/>
                  </a:lnTo>
                  <a:lnTo>
                    <a:pt x="559" y="414"/>
                  </a:lnTo>
                  <a:lnTo>
                    <a:pt x="558" y="414"/>
                  </a:lnTo>
                  <a:lnTo>
                    <a:pt x="558" y="413"/>
                  </a:lnTo>
                  <a:lnTo>
                    <a:pt x="559" y="412"/>
                  </a:lnTo>
                  <a:lnTo>
                    <a:pt x="559" y="411"/>
                  </a:lnTo>
                  <a:lnTo>
                    <a:pt x="559" y="410"/>
                  </a:lnTo>
                  <a:lnTo>
                    <a:pt x="561" y="411"/>
                  </a:lnTo>
                  <a:lnTo>
                    <a:pt x="563" y="411"/>
                  </a:lnTo>
                  <a:lnTo>
                    <a:pt x="564" y="412"/>
                  </a:lnTo>
                  <a:lnTo>
                    <a:pt x="564" y="413"/>
                  </a:lnTo>
                  <a:lnTo>
                    <a:pt x="567" y="414"/>
                  </a:lnTo>
                  <a:lnTo>
                    <a:pt x="567" y="415"/>
                  </a:lnTo>
                  <a:lnTo>
                    <a:pt x="568" y="419"/>
                  </a:lnTo>
                  <a:lnTo>
                    <a:pt x="568" y="421"/>
                  </a:lnTo>
                  <a:lnTo>
                    <a:pt x="568" y="422"/>
                  </a:lnTo>
                  <a:lnTo>
                    <a:pt x="568" y="424"/>
                  </a:lnTo>
                  <a:lnTo>
                    <a:pt x="568" y="425"/>
                  </a:lnTo>
                  <a:lnTo>
                    <a:pt x="568" y="427"/>
                  </a:lnTo>
                  <a:lnTo>
                    <a:pt x="568" y="428"/>
                  </a:lnTo>
                  <a:lnTo>
                    <a:pt x="567" y="430"/>
                  </a:lnTo>
                  <a:lnTo>
                    <a:pt x="567" y="431"/>
                  </a:lnTo>
                  <a:lnTo>
                    <a:pt x="567" y="432"/>
                  </a:lnTo>
                  <a:lnTo>
                    <a:pt x="564" y="434"/>
                  </a:lnTo>
                  <a:lnTo>
                    <a:pt x="564" y="435"/>
                  </a:lnTo>
                  <a:lnTo>
                    <a:pt x="564" y="436"/>
                  </a:lnTo>
                  <a:lnTo>
                    <a:pt x="563" y="436"/>
                  </a:lnTo>
                  <a:lnTo>
                    <a:pt x="563" y="435"/>
                  </a:lnTo>
                  <a:lnTo>
                    <a:pt x="562" y="435"/>
                  </a:lnTo>
                  <a:lnTo>
                    <a:pt x="562" y="436"/>
                  </a:lnTo>
                  <a:lnTo>
                    <a:pt x="561" y="436"/>
                  </a:lnTo>
                  <a:lnTo>
                    <a:pt x="561" y="435"/>
                  </a:lnTo>
                  <a:lnTo>
                    <a:pt x="560" y="435"/>
                  </a:lnTo>
                  <a:lnTo>
                    <a:pt x="560" y="434"/>
                  </a:lnTo>
                  <a:lnTo>
                    <a:pt x="559" y="434"/>
                  </a:lnTo>
                  <a:lnTo>
                    <a:pt x="559" y="432"/>
                  </a:lnTo>
                  <a:lnTo>
                    <a:pt x="556" y="432"/>
                  </a:lnTo>
                  <a:lnTo>
                    <a:pt x="555" y="432"/>
                  </a:lnTo>
                  <a:lnTo>
                    <a:pt x="555" y="431"/>
                  </a:lnTo>
                  <a:lnTo>
                    <a:pt x="555" y="430"/>
                  </a:lnTo>
                  <a:lnTo>
                    <a:pt x="553" y="430"/>
                  </a:lnTo>
                  <a:lnTo>
                    <a:pt x="549" y="427"/>
                  </a:lnTo>
                  <a:lnTo>
                    <a:pt x="547" y="427"/>
                  </a:lnTo>
                  <a:lnTo>
                    <a:pt x="546" y="427"/>
                  </a:lnTo>
                  <a:lnTo>
                    <a:pt x="546" y="428"/>
                  </a:lnTo>
                  <a:lnTo>
                    <a:pt x="544" y="427"/>
                  </a:lnTo>
                  <a:lnTo>
                    <a:pt x="543" y="427"/>
                  </a:lnTo>
                  <a:lnTo>
                    <a:pt x="543" y="428"/>
                  </a:lnTo>
                  <a:lnTo>
                    <a:pt x="541" y="430"/>
                  </a:lnTo>
                  <a:lnTo>
                    <a:pt x="540" y="430"/>
                  </a:lnTo>
                  <a:lnTo>
                    <a:pt x="538" y="428"/>
                  </a:lnTo>
                  <a:lnTo>
                    <a:pt x="536" y="430"/>
                  </a:lnTo>
                  <a:lnTo>
                    <a:pt x="533" y="428"/>
                  </a:lnTo>
                  <a:lnTo>
                    <a:pt x="530" y="430"/>
                  </a:lnTo>
                  <a:lnTo>
                    <a:pt x="532" y="430"/>
                  </a:lnTo>
                  <a:lnTo>
                    <a:pt x="533" y="430"/>
                  </a:lnTo>
                  <a:lnTo>
                    <a:pt x="534" y="431"/>
                  </a:lnTo>
                  <a:lnTo>
                    <a:pt x="538" y="430"/>
                  </a:lnTo>
                  <a:lnTo>
                    <a:pt x="539" y="431"/>
                  </a:lnTo>
                  <a:lnTo>
                    <a:pt x="540" y="432"/>
                  </a:lnTo>
                  <a:lnTo>
                    <a:pt x="539" y="432"/>
                  </a:lnTo>
                  <a:lnTo>
                    <a:pt x="538" y="434"/>
                  </a:lnTo>
                  <a:lnTo>
                    <a:pt x="537" y="434"/>
                  </a:lnTo>
                  <a:lnTo>
                    <a:pt x="536" y="434"/>
                  </a:lnTo>
                  <a:lnTo>
                    <a:pt x="536" y="435"/>
                  </a:lnTo>
                  <a:lnTo>
                    <a:pt x="537" y="435"/>
                  </a:lnTo>
                  <a:lnTo>
                    <a:pt x="536" y="436"/>
                  </a:lnTo>
                  <a:lnTo>
                    <a:pt x="533" y="438"/>
                  </a:lnTo>
                  <a:lnTo>
                    <a:pt x="532" y="439"/>
                  </a:lnTo>
                  <a:lnTo>
                    <a:pt x="533" y="441"/>
                  </a:lnTo>
                  <a:lnTo>
                    <a:pt x="532" y="441"/>
                  </a:lnTo>
                  <a:lnTo>
                    <a:pt x="530" y="441"/>
                  </a:lnTo>
                  <a:lnTo>
                    <a:pt x="530" y="438"/>
                  </a:lnTo>
                  <a:lnTo>
                    <a:pt x="529" y="437"/>
                  </a:lnTo>
                  <a:lnTo>
                    <a:pt x="529" y="436"/>
                  </a:lnTo>
                  <a:lnTo>
                    <a:pt x="528" y="435"/>
                  </a:lnTo>
                  <a:lnTo>
                    <a:pt x="527" y="434"/>
                  </a:lnTo>
                  <a:lnTo>
                    <a:pt x="527" y="432"/>
                  </a:lnTo>
                  <a:lnTo>
                    <a:pt x="527" y="431"/>
                  </a:lnTo>
                  <a:lnTo>
                    <a:pt x="526" y="431"/>
                  </a:lnTo>
                  <a:lnTo>
                    <a:pt x="524" y="432"/>
                  </a:lnTo>
                  <a:lnTo>
                    <a:pt x="525" y="432"/>
                  </a:lnTo>
                  <a:lnTo>
                    <a:pt x="525" y="434"/>
                  </a:lnTo>
                  <a:lnTo>
                    <a:pt x="525" y="435"/>
                  </a:lnTo>
                  <a:lnTo>
                    <a:pt x="525" y="436"/>
                  </a:lnTo>
                  <a:lnTo>
                    <a:pt x="523" y="436"/>
                  </a:lnTo>
                  <a:lnTo>
                    <a:pt x="522" y="436"/>
                  </a:lnTo>
                  <a:lnTo>
                    <a:pt x="522" y="437"/>
                  </a:lnTo>
                  <a:lnTo>
                    <a:pt x="522" y="438"/>
                  </a:lnTo>
                  <a:lnTo>
                    <a:pt x="522" y="439"/>
                  </a:lnTo>
                  <a:lnTo>
                    <a:pt x="524" y="439"/>
                  </a:lnTo>
                  <a:lnTo>
                    <a:pt x="524" y="441"/>
                  </a:lnTo>
                  <a:lnTo>
                    <a:pt x="524" y="442"/>
                  </a:lnTo>
                  <a:lnTo>
                    <a:pt x="524" y="443"/>
                  </a:lnTo>
                  <a:lnTo>
                    <a:pt x="524" y="444"/>
                  </a:lnTo>
                  <a:lnTo>
                    <a:pt x="524" y="445"/>
                  </a:lnTo>
                  <a:lnTo>
                    <a:pt x="525" y="445"/>
                  </a:lnTo>
                  <a:lnTo>
                    <a:pt x="525" y="446"/>
                  </a:lnTo>
                  <a:lnTo>
                    <a:pt x="526" y="446"/>
                  </a:lnTo>
                  <a:lnTo>
                    <a:pt x="525" y="445"/>
                  </a:lnTo>
                  <a:lnTo>
                    <a:pt x="525" y="444"/>
                  </a:lnTo>
                  <a:lnTo>
                    <a:pt x="525" y="443"/>
                  </a:lnTo>
                  <a:lnTo>
                    <a:pt x="526" y="443"/>
                  </a:lnTo>
                  <a:lnTo>
                    <a:pt x="526" y="442"/>
                  </a:lnTo>
                  <a:lnTo>
                    <a:pt x="526" y="441"/>
                  </a:lnTo>
                  <a:lnTo>
                    <a:pt x="527" y="441"/>
                  </a:lnTo>
                  <a:lnTo>
                    <a:pt x="527" y="442"/>
                  </a:lnTo>
                  <a:lnTo>
                    <a:pt x="529" y="442"/>
                  </a:lnTo>
                  <a:lnTo>
                    <a:pt x="530" y="443"/>
                  </a:lnTo>
                  <a:lnTo>
                    <a:pt x="530" y="444"/>
                  </a:lnTo>
                  <a:lnTo>
                    <a:pt x="532" y="446"/>
                  </a:lnTo>
                  <a:lnTo>
                    <a:pt x="528" y="447"/>
                  </a:lnTo>
                  <a:lnTo>
                    <a:pt x="528" y="449"/>
                  </a:lnTo>
                  <a:lnTo>
                    <a:pt x="530" y="447"/>
                  </a:lnTo>
                  <a:lnTo>
                    <a:pt x="532" y="447"/>
                  </a:lnTo>
                  <a:lnTo>
                    <a:pt x="532" y="449"/>
                  </a:lnTo>
                  <a:lnTo>
                    <a:pt x="530" y="449"/>
                  </a:lnTo>
                  <a:lnTo>
                    <a:pt x="530" y="450"/>
                  </a:lnTo>
                  <a:lnTo>
                    <a:pt x="532" y="450"/>
                  </a:lnTo>
                  <a:lnTo>
                    <a:pt x="533" y="450"/>
                  </a:lnTo>
                  <a:lnTo>
                    <a:pt x="532" y="452"/>
                  </a:lnTo>
                  <a:lnTo>
                    <a:pt x="533" y="452"/>
                  </a:lnTo>
                  <a:lnTo>
                    <a:pt x="533" y="453"/>
                  </a:lnTo>
                  <a:lnTo>
                    <a:pt x="532" y="454"/>
                  </a:lnTo>
                  <a:lnTo>
                    <a:pt x="532" y="455"/>
                  </a:lnTo>
                  <a:lnTo>
                    <a:pt x="532" y="456"/>
                  </a:lnTo>
                  <a:lnTo>
                    <a:pt x="532" y="457"/>
                  </a:lnTo>
                  <a:lnTo>
                    <a:pt x="532" y="458"/>
                  </a:lnTo>
                  <a:lnTo>
                    <a:pt x="533" y="459"/>
                  </a:lnTo>
                  <a:lnTo>
                    <a:pt x="534" y="458"/>
                  </a:lnTo>
                  <a:lnTo>
                    <a:pt x="534" y="457"/>
                  </a:lnTo>
                  <a:lnTo>
                    <a:pt x="534" y="456"/>
                  </a:lnTo>
                  <a:lnTo>
                    <a:pt x="536" y="456"/>
                  </a:lnTo>
                  <a:lnTo>
                    <a:pt x="536" y="457"/>
                  </a:lnTo>
                  <a:lnTo>
                    <a:pt x="538" y="457"/>
                  </a:lnTo>
                  <a:lnTo>
                    <a:pt x="539" y="458"/>
                  </a:lnTo>
                  <a:lnTo>
                    <a:pt x="540" y="459"/>
                  </a:lnTo>
                  <a:lnTo>
                    <a:pt x="541" y="460"/>
                  </a:lnTo>
                  <a:lnTo>
                    <a:pt x="541" y="461"/>
                  </a:lnTo>
                  <a:lnTo>
                    <a:pt x="543" y="461"/>
                  </a:lnTo>
                  <a:lnTo>
                    <a:pt x="544" y="462"/>
                  </a:lnTo>
                  <a:lnTo>
                    <a:pt x="545" y="462"/>
                  </a:lnTo>
                  <a:lnTo>
                    <a:pt x="544" y="461"/>
                  </a:lnTo>
                  <a:lnTo>
                    <a:pt x="543" y="461"/>
                  </a:lnTo>
                  <a:lnTo>
                    <a:pt x="543" y="460"/>
                  </a:lnTo>
                  <a:lnTo>
                    <a:pt x="541" y="460"/>
                  </a:lnTo>
                  <a:lnTo>
                    <a:pt x="541" y="459"/>
                  </a:lnTo>
                  <a:lnTo>
                    <a:pt x="540" y="459"/>
                  </a:lnTo>
                  <a:lnTo>
                    <a:pt x="540" y="458"/>
                  </a:lnTo>
                  <a:lnTo>
                    <a:pt x="540" y="457"/>
                  </a:lnTo>
                  <a:lnTo>
                    <a:pt x="539" y="458"/>
                  </a:lnTo>
                  <a:lnTo>
                    <a:pt x="538" y="456"/>
                  </a:lnTo>
                  <a:lnTo>
                    <a:pt x="539" y="455"/>
                  </a:lnTo>
                  <a:lnTo>
                    <a:pt x="540" y="456"/>
                  </a:lnTo>
                  <a:lnTo>
                    <a:pt x="543" y="458"/>
                  </a:lnTo>
                  <a:lnTo>
                    <a:pt x="544" y="459"/>
                  </a:lnTo>
                  <a:lnTo>
                    <a:pt x="546" y="459"/>
                  </a:lnTo>
                  <a:lnTo>
                    <a:pt x="547" y="458"/>
                  </a:lnTo>
                  <a:lnTo>
                    <a:pt x="549" y="458"/>
                  </a:lnTo>
                  <a:lnTo>
                    <a:pt x="551" y="458"/>
                  </a:lnTo>
                  <a:lnTo>
                    <a:pt x="552" y="460"/>
                  </a:lnTo>
                  <a:lnTo>
                    <a:pt x="552" y="462"/>
                  </a:lnTo>
                  <a:lnTo>
                    <a:pt x="552" y="466"/>
                  </a:lnTo>
                  <a:lnTo>
                    <a:pt x="552" y="467"/>
                  </a:lnTo>
                  <a:lnTo>
                    <a:pt x="551" y="467"/>
                  </a:lnTo>
                  <a:lnTo>
                    <a:pt x="549" y="467"/>
                  </a:lnTo>
                  <a:lnTo>
                    <a:pt x="546" y="469"/>
                  </a:lnTo>
                  <a:lnTo>
                    <a:pt x="541" y="469"/>
                  </a:lnTo>
                  <a:lnTo>
                    <a:pt x="538" y="469"/>
                  </a:lnTo>
                  <a:lnTo>
                    <a:pt x="533" y="470"/>
                  </a:lnTo>
                  <a:lnTo>
                    <a:pt x="532" y="470"/>
                  </a:lnTo>
                  <a:lnTo>
                    <a:pt x="530" y="469"/>
                  </a:lnTo>
                  <a:lnTo>
                    <a:pt x="529" y="469"/>
                  </a:lnTo>
                  <a:lnTo>
                    <a:pt x="529" y="468"/>
                  </a:lnTo>
                  <a:lnTo>
                    <a:pt x="529" y="467"/>
                  </a:lnTo>
                  <a:lnTo>
                    <a:pt x="528" y="468"/>
                  </a:lnTo>
                  <a:lnTo>
                    <a:pt x="529" y="468"/>
                  </a:lnTo>
                  <a:lnTo>
                    <a:pt x="528" y="469"/>
                  </a:lnTo>
                  <a:lnTo>
                    <a:pt x="529" y="470"/>
                  </a:lnTo>
                  <a:lnTo>
                    <a:pt x="529" y="471"/>
                  </a:lnTo>
                  <a:lnTo>
                    <a:pt x="533" y="470"/>
                  </a:lnTo>
                  <a:lnTo>
                    <a:pt x="536" y="470"/>
                  </a:lnTo>
                  <a:lnTo>
                    <a:pt x="539" y="470"/>
                  </a:lnTo>
                  <a:lnTo>
                    <a:pt x="544" y="470"/>
                  </a:lnTo>
                  <a:lnTo>
                    <a:pt x="544" y="471"/>
                  </a:lnTo>
                  <a:lnTo>
                    <a:pt x="545" y="471"/>
                  </a:lnTo>
                  <a:lnTo>
                    <a:pt x="546" y="472"/>
                  </a:lnTo>
                  <a:lnTo>
                    <a:pt x="549" y="471"/>
                  </a:lnTo>
                  <a:lnTo>
                    <a:pt x="552" y="473"/>
                  </a:lnTo>
                  <a:lnTo>
                    <a:pt x="553" y="476"/>
                  </a:lnTo>
                  <a:lnTo>
                    <a:pt x="553" y="477"/>
                  </a:lnTo>
                  <a:lnTo>
                    <a:pt x="553" y="479"/>
                  </a:lnTo>
                  <a:lnTo>
                    <a:pt x="555" y="480"/>
                  </a:lnTo>
                  <a:lnTo>
                    <a:pt x="553" y="481"/>
                  </a:lnTo>
                  <a:lnTo>
                    <a:pt x="553" y="482"/>
                  </a:lnTo>
                  <a:lnTo>
                    <a:pt x="553" y="483"/>
                  </a:lnTo>
                  <a:lnTo>
                    <a:pt x="555" y="484"/>
                  </a:lnTo>
                  <a:lnTo>
                    <a:pt x="555" y="485"/>
                  </a:lnTo>
                  <a:lnTo>
                    <a:pt x="555" y="487"/>
                  </a:lnTo>
                  <a:lnTo>
                    <a:pt x="556" y="487"/>
                  </a:lnTo>
                  <a:lnTo>
                    <a:pt x="556" y="488"/>
                  </a:lnTo>
                  <a:lnTo>
                    <a:pt x="556" y="489"/>
                  </a:lnTo>
                  <a:lnTo>
                    <a:pt x="556" y="490"/>
                  </a:lnTo>
                  <a:lnTo>
                    <a:pt x="556" y="491"/>
                  </a:lnTo>
                  <a:lnTo>
                    <a:pt x="556" y="492"/>
                  </a:lnTo>
                  <a:lnTo>
                    <a:pt x="556" y="494"/>
                  </a:lnTo>
                  <a:lnTo>
                    <a:pt x="556" y="495"/>
                  </a:lnTo>
                  <a:lnTo>
                    <a:pt x="556" y="496"/>
                  </a:lnTo>
                  <a:lnTo>
                    <a:pt x="556" y="498"/>
                  </a:lnTo>
                  <a:lnTo>
                    <a:pt x="556" y="499"/>
                  </a:lnTo>
                  <a:lnTo>
                    <a:pt x="556" y="500"/>
                  </a:lnTo>
                  <a:lnTo>
                    <a:pt x="556" y="501"/>
                  </a:lnTo>
                  <a:lnTo>
                    <a:pt x="555" y="502"/>
                  </a:lnTo>
                  <a:lnTo>
                    <a:pt x="555" y="503"/>
                  </a:lnTo>
                  <a:lnTo>
                    <a:pt x="553" y="504"/>
                  </a:lnTo>
                  <a:lnTo>
                    <a:pt x="551" y="504"/>
                  </a:lnTo>
                  <a:lnTo>
                    <a:pt x="549" y="504"/>
                  </a:lnTo>
                  <a:lnTo>
                    <a:pt x="549" y="503"/>
                  </a:lnTo>
                  <a:lnTo>
                    <a:pt x="549" y="502"/>
                  </a:lnTo>
                  <a:lnTo>
                    <a:pt x="548" y="502"/>
                  </a:lnTo>
                  <a:lnTo>
                    <a:pt x="548" y="501"/>
                  </a:lnTo>
                  <a:lnTo>
                    <a:pt x="548" y="500"/>
                  </a:lnTo>
                  <a:lnTo>
                    <a:pt x="549" y="500"/>
                  </a:lnTo>
                  <a:lnTo>
                    <a:pt x="549" y="499"/>
                  </a:lnTo>
                  <a:lnTo>
                    <a:pt x="548" y="498"/>
                  </a:lnTo>
                  <a:lnTo>
                    <a:pt x="547" y="496"/>
                  </a:lnTo>
                  <a:lnTo>
                    <a:pt x="546" y="496"/>
                  </a:lnTo>
                  <a:lnTo>
                    <a:pt x="545" y="498"/>
                  </a:lnTo>
                  <a:lnTo>
                    <a:pt x="543" y="499"/>
                  </a:lnTo>
                  <a:lnTo>
                    <a:pt x="541" y="499"/>
                  </a:lnTo>
                  <a:lnTo>
                    <a:pt x="540" y="496"/>
                  </a:lnTo>
                  <a:lnTo>
                    <a:pt x="539" y="495"/>
                  </a:lnTo>
                  <a:lnTo>
                    <a:pt x="537" y="494"/>
                  </a:lnTo>
                  <a:lnTo>
                    <a:pt x="537" y="491"/>
                  </a:lnTo>
                  <a:lnTo>
                    <a:pt x="536" y="490"/>
                  </a:lnTo>
                  <a:lnTo>
                    <a:pt x="532" y="487"/>
                  </a:lnTo>
                  <a:lnTo>
                    <a:pt x="528" y="484"/>
                  </a:lnTo>
                  <a:lnTo>
                    <a:pt x="526" y="483"/>
                  </a:lnTo>
                  <a:lnTo>
                    <a:pt x="526" y="484"/>
                  </a:lnTo>
                  <a:lnTo>
                    <a:pt x="529" y="487"/>
                  </a:lnTo>
                  <a:lnTo>
                    <a:pt x="533" y="489"/>
                  </a:lnTo>
                  <a:lnTo>
                    <a:pt x="534" y="491"/>
                  </a:lnTo>
                  <a:lnTo>
                    <a:pt x="534" y="492"/>
                  </a:lnTo>
                  <a:lnTo>
                    <a:pt x="529" y="490"/>
                  </a:lnTo>
                  <a:lnTo>
                    <a:pt x="525" y="489"/>
                  </a:lnTo>
                  <a:lnTo>
                    <a:pt x="524" y="489"/>
                  </a:lnTo>
                  <a:lnTo>
                    <a:pt x="527" y="490"/>
                  </a:lnTo>
                  <a:lnTo>
                    <a:pt x="530" y="491"/>
                  </a:lnTo>
                  <a:lnTo>
                    <a:pt x="534" y="492"/>
                  </a:lnTo>
                  <a:lnTo>
                    <a:pt x="534" y="494"/>
                  </a:lnTo>
                  <a:lnTo>
                    <a:pt x="536" y="495"/>
                  </a:lnTo>
                  <a:lnTo>
                    <a:pt x="536" y="496"/>
                  </a:lnTo>
                  <a:lnTo>
                    <a:pt x="539" y="498"/>
                  </a:lnTo>
                  <a:lnTo>
                    <a:pt x="539" y="499"/>
                  </a:lnTo>
                  <a:lnTo>
                    <a:pt x="540" y="499"/>
                  </a:lnTo>
                  <a:lnTo>
                    <a:pt x="540" y="500"/>
                  </a:lnTo>
                  <a:lnTo>
                    <a:pt x="543" y="501"/>
                  </a:lnTo>
                  <a:lnTo>
                    <a:pt x="544" y="502"/>
                  </a:lnTo>
                  <a:lnTo>
                    <a:pt x="544" y="504"/>
                  </a:lnTo>
                  <a:lnTo>
                    <a:pt x="543" y="505"/>
                  </a:lnTo>
                  <a:lnTo>
                    <a:pt x="539" y="504"/>
                  </a:lnTo>
                  <a:lnTo>
                    <a:pt x="538" y="505"/>
                  </a:lnTo>
                  <a:lnTo>
                    <a:pt x="537" y="505"/>
                  </a:lnTo>
                  <a:lnTo>
                    <a:pt x="533" y="511"/>
                  </a:lnTo>
                  <a:lnTo>
                    <a:pt x="530" y="511"/>
                  </a:lnTo>
                  <a:lnTo>
                    <a:pt x="529" y="511"/>
                  </a:lnTo>
                  <a:lnTo>
                    <a:pt x="529" y="510"/>
                  </a:lnTo>
                  <a:lnTo>
                    <a:pt x="529" y="507"/>
                  </a:lnTo>
                  <a:lnTo>
                    <a:pt x="529" y="506"/>
                  </a:lnTo>
                  <a:lnTo>
                    <a:pt x="525" y="503"/>
                  </a:lnTo>
                  <a:lnTo>
                    <a:pt x="524" y="503"/>
                  </a:lnTo>
                  <a:lnTo>
                    <a:pt x="524" y="504"/>
                  </a:lnTo>
                  <a:lnTo>
                    <a:pt x="525" y="504"/>
                  </a:lnTo>
                  <a:lnTo>
                    <a:pt x="526" y="505"/>
                  </a:lnTo>
                  <a:lnTo>
                    <a:pt x="527" y="505"/>
                  </a:lnTo>
                  <a:lnTo>
                    <a:pt x="529" y="507"/>
                  </a:lnTo>
                  <a:lnTo>
                    <a:pt x="528" y="510"/>
                  </a:lnTo>
                  <a:lnTo>
                    <a:pt x="528" y="511"/>
                  </a:lnTo>
                  <a:lnTo>
                    <a:pt x="529" y="511"/>
                  </a:lnTo>
                  <a:lnTo>
                    <a:pt x="529" y="512"/>
                  </a:lnTo>
                  <a:lnTo>
                    <a:pt x="530" y="512"/>
                  </a:lnTo>
                  <a:lnTo>
                    <a:pt x="532" y="512"/>
                  </a:lnTo>
                  <a:lnTo>
                    <a:pt x="533" y="512"/>
                  </a:lnTo>
                  <a:lnTo>
                    <a:pt x="538" y="506"/>
                  </a:lnTo>
                  <a:lnTo>
                    <a:pt x="539" y="506"/>
                  </a:lnTo>
                  <a:lnTo>
                    <a:pt x="539" y="507"/>
                  </a:lnTo>
                  <a:lnTo>
                    <a:pt x="540" y="507"/>
                  </a:lnTo>
                  <a:lnTo>
                    <a:pt x="541" y="506"/>
                  </a:lnTo>
                  <a:lnTo>
                    <a:pt x="543" y="506"/>
                  </a:lnTo>
                  <a:lnTo>
                    <a:pt x="543" y="507"/>
                  </a:lnTo>
                  <a:lnTo>
                    <a:pt x="543" y="510"/>
                  </a:lnTo>
                  <a:lnTo>
                    <a:pt x="541" y="512"/>
                  </a:lnTo>
                  <a:lnTo>
                    <a:pt x="541" y="513"/>
                  </a:lnTo>
                  <a:lnTo>
                    <a:pt x="543" y="513"/>
                  </a:lnTo>
                  <a:lnTo>
                    <a:pt x="543" y="514"/>
                  </a:lnTo>
                  <a:lnTo>
                    <a:pt x="543" y="515"/>
                  </a:lnTo>
                  <a:lnTo>
                    <a:pt x="541" y="515"/>
                  </a:lnTo>
                  <a:lnTo>
                    <a:pt x="541" y="516"/>
                  </a:lnTo>
                  <a:lnTo>
                    <a:pt x="541" y="517"/>
                  </a:lnTo>
                  <a:lnTo>
                    <a:pt x="543" y="519"/>
                  </a:lnTo>
                  <a:lnTo>
                    <a:pt x="543" y="521"/>
                  </a:lnTo>
                  <a:lnTo>
                    <a:pt x="543" y="522"/>
                  </a:lnTo>
                  <a:lnTo>
                    <a:pt x="541" y="523"/>
                  </a:lnTo>
                  <a:lnTo>
                    <a:pt x="538" y="523"/>
                  </a:lnTo>
                  <a:lnTo>
                    <a:pt x="538" y="525"/>
                  </a:lnTo>
                  <a:lnTo>
                    <a:pt x="541" y="525"/>
                  </a:lnTo>
                  <a:lnTo>
                    <a:pt x="543" y="525"/>
                  </a:lnTo>
                  <a:lnTo>
                    <a:pt x="543" y="523"/>
                  </a:lnTo>
                  <a:lnTo>
                    <a:pt x="544" y="523"/>
                  </a:lnTo>
                  <a:lnTo>
                    <a:pt x="545" y="523"/>
                  </a:lnTo>
                  <a:lnTo>
                    <a:pt x="547" y="523"/>
                  </a:lnTo>
                  <a:lnTo>
                    <a:pt x="548" y="523"/>
                  </a:lnTo>
                  <a:lnTo>
                    <a:pt x="548" y="525"/>
                  </a:lnTo>
                  <a:lnTo>
                    <a:pt x="549" y="526"/>
                  </a:lnTo>
                  <a:lnTo>
                    <a:pt x="549" y="525"/>
                  </a:lnTo>
                  <a:lnTo>
                    <a:pt x="551" y="525"/>
                  </a:lnTo>
                  <a:lnTo>
                    <a:pt x="551" y="526"/>
                  </a:lnTo>
                  <a:lnTo>
                    <a:pt x="551" y="527"/>
                  </a:lnTo>
                  <a:lnTo>
                    <a:pt x="552" y="527"/>
                  </a:lnTo>
                  <a:lnTo>
                    <a:pt x="553" y="526"/>
                  </a:lnTo>
                  <a:lnTo>
                    <a:pt x="553" y="525"/>
                  </a:lnTo>
                  <a:lnTo>
                    <a:pt x="555" y="525"/>
                  </a:lnTo>
                  <a:lnTo>
                    <a:pt x="555" y="523"/>
                  </a:lnTo>
                  <a:lnTo>
                    <a:pt x="556" y="522"/>
                  </a:lnTo>
                  <a:lnTo>
                    <a:pt x="556" y="523"/>
                  </a:lnTo>
                  <a:lnTo>
                    <a:pt x="557" y="523"/>
                  </a:lnTo>
                  <a:lnTo>
                    <a:pt x="557" y="525"/>
                  </a:lnTo>
                  <a:lnTo>
                    <a:pt x="557" y="526"/>
                  </a:lnTo>
                  <a:lnTo>
                    <a:pt x="557" y="527"/>
                  </a:lnTo>
                  <a:lnTo>
                    <a:pt x="556" y="528"/>
                  </a:lnTo>
                  <a:lnTo>
                    <a:pt x="557" y="528"/>
                  </a:lnTo>
                  <a:lnTo>
                    <a:pt x="557" y="529"/>
                  </a:lnTo>
                  <a:lnTo>
                    <a:pt x="558" y="529"/>
                  </a:lnTo>
                  <a:lnTo>
                    <a:pt x="559" y="529"/>
                  </a:lnTo>
                  <a:lnTo>
                    <a:pt x="559" y="530"/>
                  </a:lnTo>
                  <a:lnTo>
                    <a:pt x="559" y="531"/>
                  </a:lnTo>
                  <a:lnTo>
                    <a:pt x="559" y="533"/>
                  </a:lnTo>
                  <a:lnTo>
                    <a:pt x="558" y="533"/>
                  </a:lnTo>
                  <a:lnTo>
                    <a:pt x="558" y="534"/>
                  </a:lnTo>
                  <a:lnTo>
                    <a:pt x="558" y="535"/>
                  </a:lnTo>
                  <a:lnTo>
                    <a:pt x="558" y="536"/>
                  </a:lnTo>
                  <a:lnTo>
                    <a:pt x="556" y="538"/>
                  </a:lnTo>
                  <a:lnTo>
                    <a:pt x="553" y="540"/>
                  </a:lnTo>
                  <a:lnTo>
                    <a:pt x="549" y="538"/>
                  </a:lnTo>
                  <a:lnTo>
                    <a:pt x="547" y="538"/>
                  </a:lnTo>
                  <a:lnTo>
                    <a:pt x="547" y="537"/>
                  </a:lnTo>
                  <a:lnTo>
                    <a:pt x="547" y="536"/>
                  </a:lnTo>
                  <a:lnTo>
                    <a:pt x="546" y="536"/>
                  </a:lnTo>
                  <a:lnTo>
                    <a:pt x="546" y="535"/>
                  </a:lnTo>
                  <a:lnTo>
                    <a:pt x="546" y="534"/>
                  </a:lnTo>
                  <a:lnTo>
                    <a:pt x="546" y="533"/>
                  </a:lnTo>
                  <a:lnTo>
                    <a:pt x="545" y="531"/>
                  </a:lnTo>
                  <a:lnTo>
                    <a:pt x="545" y="533"/>
                  </a:lnTo>
                  <a:lnTo>
                    <a:pt x="544" y="531"/>
                  </a:lnTo>
                  <a:lnTo>
                    <a:pt x="543" y="531"/>
                  </a:lnTo>
                  <a:lnTo>
                    <a:pt x="540" y="531"/>
                  </a:lnTo>
                  <a:lnTo>
                    <a:pt x="537" y="530"/>
                  </a:lnTo>
                  <a:lnTo>
                    <a:pt x="533" y="531"/>
                  </a:lnTo>
                  <a:lnTo>
                    <a:pt x="532" y="531"/>
                  </a:lnTo>
                  <a:lnTo>
                    <a:pt x="530" y="530"/>
                  </a:lnTo>
                  <a:lnTo>
                    <a:pt x="529" y="529"/>
                  </a:lnTo>
                  <a:lnTo>
                    <a:pt x="529" y="528"/>
                  </a:lnTo>
                  <a:lnTo>
                    <a:pt x="528" y="526"/>
                  </a:lnTo>
                  <a:lnTo>
                    <a:pt x="527" y="526"/>
                  </a:lnTo>
                  <a:lnTo>
                    <a:pt x="527" y="527"/>
                  </a:lnTo>
                  <a:lnTo>
                    <a:pt x="529" y="529"/>
                  </a:lnTo>
                  <a:lnTo>
                    <a:pt x="529" y="530"/>
                  </a:lnTo>
                  <a:lnTo>
                    <a:pt x="530" y="531"/>
                  </a:lnTo>
                  <a:lnTo>
                    <a:pt x="530" y="533"/>
                  </a:lnTo>
                  <a:lnTo>
                    <a:pt x="530" y="534"/>
                  </a:lnTo>
                  <a:lnTo>
                    <a:pt x="530" y="535"/>
                  </a:lnTo>
                  <a:lnTo>
                    <a:pt x="529" y="535"/>
                  </a:lnTo>
                  <a:lnTo>
                    <a:pt x="529" y="536"/>
                  </a:lnTo>
                  <a:lnTo>
                    <a:pt x="528" y="536"/>
                  </a:lnTo>
                  <a:lnTo>
                    <a:pt x="526" y="536"/>
                  </a:lnTo>
                  <a:lnTo>
                    <a:pt x="525" y="537"/>
                  </a:lnTo>
                  <a:lnTo>
                    <a:pt x="524" y="536"/>
                  </a:lnTo>
                  <a:lnTo>
                    <a:pt x="524" y="537"/>
                  </a:lnTo>
                  <a:lnTo>
                    <a:pt x="525" y="538"/>
                  </a:lnTo>
                  <a:lnTo>
                    <a:pt x="527" y="537"/>
                  </a:lnTo>
                  <a:lnTo>
                    <a:pt x="528" y="540"/>
                  </a:lnTo>
                  <a:lnTo>
                    <a:pt x="527" y="541"/>
                  </a:lnTo>
                  <a:lnTo>
                    <a:pt x="526" y="542"/>
                  </a:lnTo>
                  <a:lnTo>
                    <a:pt x="525" y="542"/>
                  </a:lnTo>
                  <a:lnTo>
                    <a:pt x="525" y="544"/>
                  </a:lnTo>
                  <a:lnTo>
                    <a:pt x="526" y="542"/>
                  </a:lnTo>
                  <a:lnTo>
                    <a:pt x="526" y="544"/>
                  </a:lnTo>
                  <a:lnTo>
                    <a:pt x="527" y="545"/>
                  </a:lnTo>
                  <a:lnTo>
                    <a:pt x="526" y="546"/>
                  </a:lnTo>
                  <a:lnTo>
                    <a:pt x="525" y="546"/>
                  </a:lnTo>
                  <a:lnTo>
                    <a:pt x="524" y="546"/>
                  </a:lnTo>
                  <a:lnTo>
                    <a:pt x="524" y="547"/>
                  </a:lnTo>
                  <a:lnTo>
                    <a:pt x="525" y="547"/>
                  </a:lnTo>
                  <a:lnTo>
                    <a:pt x="526" y="548"/>
                  </a:lnTo>
                  <a:lnTo>
                    <a:pt x="527" y="548"/>
                  </a:lnTo>
                  <a:lnTo>
                    <a:pt x="528" y="548"/>
                  </a:lnTo>
                  <a:lnTo>
                    <a:pt x="528" y="549"/>
                  </a:lnTo>
                  <a:lnTo>
                    <a:pt x="528" y="550"/>
                  </a:lnTo>
                  <a:lnTo>
                    <a:pt x="528" y="551"/>
                  </a:lnTo>
                  <a:lnTo>
                    <a:pt x="529" y="551"/>
                  </a:lnTo>
                  <a:lnTo>
                    <a:pt x="529" y="552"/>
                  </a:lnTo>
                  <a:lnTo>
                    <a:pt x="530" y="556"/>
                  </a:lnTo>
                  <a:lnTo>
                    <a:pt x="529" y="556"/>
                  </a:lnTo>
                  <a:lnTo>
                    <a:pt x="529" y="557"/>
                  </a:lnTo>
                  <a:lnTo>
                    <a:pt x="530" y="557"/>
                  </a:lnTo>
                  <a:lnTo>
                    <a:pt x="529" y="558"/>
                  </a:lnTo>
                  <a:lnTo>
                    <a:pt x="529" y="559"/>
                  </a:lnTo>
                  <a:lnTo>
                    <a:pt x="530" y="559"/>
                  </a:lnTo>
                  <a:lnTo>
                    <a:pt x="530" y="560"/>
                  </a:lnTo>
                  <a:lnTo>
                    <a:pt x="529" y="561"/>
                  </a:lnTo>
                  <a:lnTo>
                    <a:pt x="529" y="562"/>
                  </a:lnTo>
                  <a:lnTo>
                    <a:pt x="530" y="562"/>
                  </a:lnTo>
                  <a:lnTo>
                    <a:pt x="530" y="561"/>
                  </a:lnTo>
                  <a:lnTo>
                    <a:pt x="532" y="560"/>
                  </a:lnTo>
                  <a:lnTo>
                    <a:pt x="530" y="559"/>
                  </a:lnTo>
                  <a:lnTo>
                    <a:pt x="530" y="558"/>
                  </a:lnTo>
                  <a:lnTo>
                    <a:pt x="530" y="557"/>
                  </a:lnTo>
                  <a:lnTo>
                    <a:pt x="530" y="556"/>
                  </a:lnTo>
                  <a:lnTo>
                    <a:pt x="530" y="553"/>
                  </a:lnTo>
                  <a:lnTo>
                    <a:pt x="530" y="552"/>
                  </a:lnTo>
                  <a:lnTo>
                    <a:pt x="530" y="551"/>
                  </a:lnTo>
                  <a:lnTo>
                    <a:pt x="529" y="551"/>
                  </a:lnTo>
                  <a:lnTo>
                    <a:pt x="529" y="550"/>
                  </a:lnTo>
                  <a:lnTo>
                    <a:pt x="529" y="549"/>
                  </a:lnTo>
                  <a:lnTo>
                    <a:pt x="529" y="548"/>
                  </a:lnTo>
                  <a:lnTo>
                    <a:pt x="530" y="547"/>
                  </a:lnTo>
                  <a:lnTo>
                    <a:pt x="533" y="547"/>
                  </a:lnTo>
                  <a:lnTo>
                    <a:pt x="538" y="550"/>
                  </a:lnTo>
                  <a:lnTo>
                    <a:pt x="543" y="552"/>
                  </a:lnTo>
                  <a:lnTo>
                    <a:pt x="545" y="552"/>
                  </a:lnTo>
                  <a:lnTo>
                    <a:pt x="546" y="552"/>
                  </a:lnTo>
                  <a:lnTo>
                    <a:pt x="546" y="553"/>
                  </a:lnTo>
                  <a:lnTo>
                    <a:pt x="546" y="556"/>
                  </a:lnTo>
                  <a:lnTo>
                    <a:pt x="546" y="557"/>
                  </a:lnTo>
                  <a:lnTo>
                    <a:pt x="545" y="558"/>
                  </a:lnTo>
                  <a:lnTo>
                    <a:pt x="544" y="558"/>
                  </a:lnTo>
                  <a:lnTo>
                    <a:pt x="544" y="559"/>
                  </a:lnTo>
                  <a:lnTo>
                    <a:pt x="544" y="560"/>
                  </a:lnTo>
                  <a:lnTo>
                    <a:pt x="544" y="561"/>
                  </a:lnTo>
                  <a:lnTo>
                    <a:pt x="544" y="562"/>
                  </a:lnTo>
                  <a:lnTo>
                    <a:pt x="544" y="563"/>
                  </a:lnTo>
                  <a:lnTo>
                    <a:pt x="544" y="564"/>
                  </a:lnTo>
                  <a:lnTo>
                    <a:pt x="544" y="565"/>
                  </a:lnTo>
                  <a:lnTo>
                    <a:pt x="545" y="565"/>
                  </a:lnTo>
                  <a:lnTo>
                    <a:pt x="545" y="567"/>
                  </a:lnTo>
                  <a:lnTo>
                    <a:pt x="545" y="568"/>
                  </a:lnTo>
                  <a:lnTo>
                    <a:pt x="544" y="570"/>
                  </a:lnTo>
                  <a:lnTo>
                    <a:pt x="540" y="570"/>
                  </a:lnTo>
                  <a:lnTo>
                    <a:pt x="536" y="570"/>
                  </a:lnTo>
                  <a:lnTo>
                    <a:pt x="534" y="568"/>
                  </a:lnTo>
                  <a:lnTo>
                    <a:pt x="533" y="568"/>
                  </a:lnTo>
                  <a:lnTo>
                    <a:pt x="532" y="570"/>
                  </a:lnTo>
                  <a:lnTo>
                    <a:pt x="533" y="570"/>
                  </a:lnTo>
                  <a:lnTo>
                    <a:pt x="533" y="571"/>
                  </a:lnTo>
                  <a:lnTo>
                    <a:pt x="533" y="572"/>
                  </a:lnTo>
                  <a:lnTo>
                    <a:pt x="532" y="572"/>
                  </a:lnTo>
                  <a:lnTo>
                    <a:pt x="530" y="572"/>
                  </a:lnTo>
                  <a:lnTo>
                    <a:pt x="528" y="574"/>
                  </a:lnTo>
                  <a:lnTo>
                    <a:pt x="527" y="575"/>
                  </a:lnTo>
                  <a:lnTo>
                    <a:pt x="526" y="576"/>
                  </a:lnTo>
                  <a:lnTo>
                    <a:pt x="525" y="576"/>
                  </a:lnTo>
                  <a:lnTo>
                    <a:pt x="522" y="575"/>
                  </a:lnTo>
                  <a:lnTo>
                    <a:pt x="518" y="574"/>
                  </a:lnTo>
                  <a:lnTo>
                    <a:pt x="517" y="573"/>
                  </a:lnTo>
                  <a:lnTo>
                    <a:pt x="516" y="573"/>
                  </a:lnTo>
                  <a:lnTo>
                    <a:pt x="515" y="571"/>
                  </a:lnTo>
                  <a:lnTo>
                    <a:pt x="513" y="570"/>
                  </a:lnTo>
                  <a:lnTo>
                    <a:pt x="512" y="568"/>
                  </a:lnTo>
                  <a:lnTo>
                    <a:pt x="510" y="565"/>
                  </a:lnTo>
                  <a:lnTo>
                    <a:pt x="509" y="564"/>
                  </a:lnTo>
                  <a:lnTo>
                    <a:pt x="509" y="563"/>
                  </a:lnTo>
                  <a:lnTo>
                    <a:pt x="507" y="562"/>
                  </a:lnTo>
                  <a:lnTo>
                    <a:pt x="507" y="561"/>
                  </a:lnTo>
                  <a:lnTo>
                    <a:pt x="507" y="560"/>
                  </a:lnTo>
                  <a:lnTo>
                    <a:pt x="509" y="559"/>
                  </a:lnTo>
                  <a:lnTo>
                    <a:pt x="509" y="560"/>
                  </a:lnTo>
                  <a:lnTo>
                    <a:pt x="511" y="559"/>
                  </a:lnTo>
                  <a:lnTo>
                    <a:pt x="511" y="560"/>
                  </a:lnTo>
                  <a:lnTo>
                    <a:pt x="512" y="560"/>
                  </a:lnTo>
                  <a:lnTo>
                    <a:pt x="513" y="560"/>
                  </a:lnTo>
                  <a:lnTo>
                    <a:pt x="514" y="561"/>
                  </a:lnTo>
                  <a:lnTo>
                    <a:pt x="514" y="562"/>
                  </a:lnTo>
                  <a:lnTo>
                    <a:pt x="516" y="562"/>
                  </a:lnTo>
                  <a:lnTo>
                    <a:pt x="518" y="564"/>
                  </a:lnTo>
                  <a:lnTo>
                    <a:pt x="519" y="565"/>
                  </a:lnTo>
                  <a:lnTo>
                    <a:pt x="522" y="565"/>
                  </a:lnTo>
                  <a:lnTo>
                    <a:pt x="523" y="564"/>
                  </a:lnTo>
                  <a:lnTo>
                    <a:pt x="524" y="564"/>
                  </a:lnTo>
                  <a:lnTo>
                    <a:pt x="525" y="563"/>
                  </a:lnTo>
                  <a:lnTo>
                    <a:pt x="527" y="562"/>
                  </a:lnTo>
                  <a:lnTo>
                    <a:pt x="526" y="562"/>
                  </a:lnTo>
                  <a:lnTo>
                    <a:pt x="525" y="563"/>
                  </a:lnTo>
                  <a:lnTo>
                    <a:pt x="524" y="563"/>
                  </a:lnTo>
                  <a:lnTo>
                    <a:pt x="523" y="564"/>
                  </a:lnTo>
                  <a:lnTo>
                    <a:pt x="519" y="564"/>
                  </a:lnTo>
                  <a:lnTo>
                    <a:pt x="518" y="564"/>
                  </a:lnTo>
                  <a:lnTo>
                    <a:pt x="518" y="563"/>
                  </a:lnTo>
                  <a:lnTo>
                    <a:pt x="516" y="562"/>
                  </a:lnTo>
                  <a:lnTo>
                    <a:pt x="512" y="559"/>
                  </a:lnTo>
                  <a:lnTo>
                    <a:pt x="511" y="559"/>
                  </a:lnTo>
                  <a:lnTo>
                    <a:pt x="510" y="559"/>
                  </a:lnTo>
                  <a:lnTo>
                    <a:pt x="509" y="558"/>
                  </a:lnTo>
                  <a:lnTo>
                    <a:pt x="507" y="557"/>
                  </a:lnTo>
                  <a:lnTo>
                    <a:pt x="507" y="556"/>
                  </a:lnTo>
                  <a:lnTo>
                    <a:pt x="506" y="557"/>
                  </a:lnTo>
                  <a:lnTo>
                    <a:pt x="504" y="558"/>
                  </a:lnTo>
                  <a:lnTo>
                    <a:pt x="504" y="559"/>
                  </a:lnTo>
                  <a:lnTo>
                    <a:pt x="503" y="559"/>
                  </a:lnTo>
                  <a:lnTo>
                    <a:pt x="503" y="560"/>
                  </a:lnTo>
                  <a:lnTo>
                    <a:pt x="502" y="562"/>
                  </a:lnTo>
                  <a:lnTo>
                    <a:pt x="503" y="565"/>
                  </a:lnTo>
                  <a:lnTo>
                    <a:pt x="498" y="563"/>
                  </a:lnTo>
                  <a:lnTo>
                    <a:pt x="498" y="562"/>
                  </a:lnTo>
                  <a:lnTo>
                    <a:pt x="498" y="561"/>
                  </a:lnTo>
                  <a:lnTo>
                    <a:pt x="498" y="560"/>
                  </a:lnTo>
                  <a:lnTo>
                    <a:pt x="495" y="559"/>
                  </a:lnTo>
                  <a:lnTo>
                    <a:pt x="494" y="556"/>
                  </a:lnTo>
                  <a:lnTo>
                    <a:pt x="493" y="556"/>
                  </a:lnTo>
                  <a:lnTo>
                    <a:pt x="492" y="552"/>
                  </a:lnTo>
                  <a:lnTo>
                    <a:pt x="492" y="551"/>
                  </a:lnTo>
                  <a:lnTo>
                    <a:pt x="491" y="551"/>
                  </a:lnTo>
                  <a:lnTo>
                    <a:pt x="491" y="550"/>
                  </a:lnTo>
                  <a:lnTo>
                    <a:pt x="489" y="550"/>
                  </a:lnTo>
                  <a:lnTo>
                    <a:pt x="489" y="551"/>
                  </a:lnTo>
                  <a:lnTo>
                    <a:pt x="492" y="553"/>
                  </a:lnTo>
                  <a:lnTo>
                    <a:pt x="492" y="556"/>
                  </a:lnTo>
                  <a:lnTo>
                    <a:pt x="492" y="557"/>
                  </a:lnTo>
                  <a:lnTo>
                    <a:pt x="493" y="558"/>
                  </a:lnTo>
                  <a:lnTo>
                    <a:pt x="494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8" y="564"/>
                  </a:lnTo>
                  <a:lnTo>
                    <a:pt x="499" y="564"/>
                  </a:lnTo>
                  <a:lnTo>
                    <a:pt x="499" y="565"/>
                  </a:lnTo>
                  <a:lnTo>
                    <a:pt x="500" y="565"/>
                  </a:lnTo>
                  <a:lnTo>
                    <a:pt x="501" y="567"/>
                  </a:lnTo>
                  <a:lnTo>
                    <a:pt x="500" y="567"/>
                  </a:lnTo>
                  <a:lnTo>
                    <a:pt x="500" y="568"/>
                  </a:lnTo>
                  <a:lnTo>
                    <a:pt x="498" y="568"/>
                  </a:lnTo>
                  <a:lnTo>
                    <a:pt x="494" y="568"/>
                  </a:lnTo>
                  <a:lnTo>
                    <a:pt x="492" y="571"/>
                  </a:lnTo>
                  <a:lnTo>
                    <a:pt x="493" y="572"/>
                  </a:lnTo>
                  <a:lnTo>
                    <a:pt x="493" y="573"/>
                  </a:lnTo>
                  <a:lnTo>
                    <a:pt x="492" y="574"/>
                  </a:lnTo>
                  <a:lnTo>
                    <a:pt x="491" y="575"/>
                  </a:lnTo>
                  <a:lnTo>
                    <a:pt x="489" y="576"/>
                  </a:lnTo>
                  <a:lnTo>
                    <a:pt x="488" y="576"/>
                  </a:lnTo>
                  <a:lnTo>
                    <a:pt x="487" y="576"/>
                  </a:lnTo>
                  <a:lnTo>
                    <a:pt x="486" y="576"/>
                  </a:lnTo>
                  <a:lnTo>
                    <a:pt x="484" y="576"/>
                  </a:lnTo>
                  <a:lnTo>
                    <a:pt x="483" y="574"/>
                  </a:lnTo>
                  <a:lnTo>
                    <a:pt x="482" y="573"/>
                  </a:lnTo>
                  <a:lnTo>
                    <a:pt x="481" y="574"/>
                  </a:lnTo>
                  <a:lnTo>
                    <a:pt x="480" y="574"/>
                  </a:lnTo>
                  <a:lnTo>
                    <a:pt x="479" y="573"/>
                  </a:lnTo>
                  <a:lnTo>
                    <a:pt x="476" y="570"/>
                  </a:lnTo>
                  <a:lnTo>
                    <a:pt x="473" y="568"/>
                  </a:lnTo>
                  <a:lnTo>
                    <a:pt x="472" y="567"/>
                  </a:lnTo>
                  <a:lnTo>
                    <a:pt x="472" y="568"/>
                  </a:lnTo>
                  <a:lnTo>
                    <a:pt x="471" y="570"/>
                  </a:lnTo>
                  <a:lnTo>
                    <a:pt x="472" y="570"/>
                  </a:lnTo>
                  <a:lnTo>
                    <a:pt x="473" y="571"/>
                  </a:lnTo>
                  <a:lnTo>
                    <a:pt x="476" y="573"/>
                  </a:lnTo>
                  <a:lnTo>
                    <a:pt x="478" y="574"/>
                  </a:lnTo>
                  <a:lnTo>
                    <a:pt x="479" y="574"/>
                  </a:lnTo>
                  <a:lnTo>
                    <a:pt x="482" y="575"/>
                  </a:lnTo>
                  <a:lnTo>
                    <a:pt x="483" y="576"/>
                  </a:lnTo>
                  <a:lnTo>
                    <a:pt x="482" y="578"/>
                  </a:lnTo>
                  <a:lnTo>
                    <a:pt x="481" y="578"/>
                  </a:lnTo>
                  <a:lnTo>
                    <a:pt x="481" y="579"/>
                  </a:lnTo>
                  <a:lnTo>
                    <a:pt x="480" y="580"/>
                  </a:lnTo>
                  <a:lnTo>
                    <a:pt x="480" y="581"/>
                  </a:lnTo>
                  <a:lnTo>
                    <a:pt x="479" y="581"/>
                  </a:lnTo>
                  <a:lnTo>
                    <a:pt x="478" y="580"/>
                  </a:lnTo>
                  <a:lnTo>
                    <a:pt x="477" y="579"/>
                  </a:lnTo>
                  <a:lnTo>
                    <a:pt x="476" y="579"/>
                  </a:lnTo>
                  <a:lnTo>
                    <a:pt x="473" y="579"/>
                  </a:lnTo>
                  <a:lnTo>
                    <a:pt x="472" y="580"/>
                  </a:lnTo>
                  <a:lnTo>
                    <a:pt x="470" y="580"/>
                  </a:lnTo>
                  <a:lnTo>
                    <a:pt x="469" y="580"/>
                  </a:lnTo>
                  <a:lnTo>
                    <a:pt x="469" y="581"/>
                  </a:lnTo>
                  <a:lnTo>
                    <a:pt x="471" y="581"/>
                  </a:lnTo>
                  <a:lnTo>
                    <a:pt x="472" y="581"/>
                  </a:lnTo>
                  <a:lnTo>
                    <a:pt x="472" y="582"/>
                  </a:lnTo>
                  <a:lnTo>
                    <a:pt x="472" y="583"/>
                  </a:lnTo>
                  <a:lnTo>
                    <a:pt x="473" y="583"/>
                  </a:lnTo>
                  <a:lnTo>
                    <a:pt x="473" y="582"/>
                  </a:lnTo>
                  <a:lnTo>
                    <a:pt x="473" y="581"/>
                  </a:lnTo>
                  <a:lnTo>
                    <a:pt x="476" y="580"/>
                  </a:lnTo>
                  <a:lnTo>
                    <a:pt x="480" y="582"/>
                  </a:lnTo>
                  <a:lnTo>
                    <a:pt x="481" y="581"/>
                  </a:lnTo>
                  <a:lnTo>
                    <a:pt x="482" y="579"/>
                  </a:lnTo>
                  <a:lnTo>
                    <a:pt x="487" y="578"/>
                  </a:lnTo>
                  <a:lnTo>
                    <a:pt x="488" y="579"/>
                  </a:lnTo>
                  <a:lnTo>
                    <a:pt x="489" y="580"/>
                  </a:lnTo>
                  <a:lnTo>
                    <a:pt x="493" y="581"/>
                  </a:lnTo>
                  <a:lnTo>
                    <a:pt x="496" y="582"/>
                  </a:lnTo>
                  <a:lnTo>
                    <a:pt x="496" y="583"/>
                  </a:lnTo>
                  <a:lnTo>
                    <a:pt x="498" y="583"/>
                  </a:lnTo>
                  <a:lnTo>
                    <a:pt x="498" y="585"/>
                  </a:lnTo>
                  <a:lnTo>
                    <a:pt x="498" y="586"/>
                  </a:lnTo>
                  <a:lnTo>
                    <a:pt x="496" y="586"/>
                  </a:lnTo>
                  <a:lnTo>
                    <a:pt x="496" y="587"/>
                  </a:lnTo>
                  <a:lnTo>
                    <a:pt x="495" y="588"/>
                  </a:lnTo>
                  <a:lnTo>
                    <a:pt x="494" y="588"/>
                  </a:lnTo>
                  <a:lnTo>
                    <a:pt x="494" y="590"/>
                  </a:lnTo>
                  <a:lnTo>
                    <a:pt x="491" y="590"/>
                  </a:lnTo>
                  <a:lnTo>
                    <a:pt x="489" y="590"/>
                  </a:lnTo>
                  <a:lnTo>
                    <a:pt x="489" y="591"/>
                  </a:lnTo>
                  <a:lnTo>
                    <a:pt x="488" y="592"/>
                  </a:lnTo>
                  <a:lnTo>
                    <a:pt x="487" y="593"/>
                  </a:lnTo>
                  <a:lnTo>
                    <a:pt x="486" y="593"/>
                  </a:lnTo>
                  <a:lnTo>
                    <a:pt x="484" y="593"/>
                  </a:lnTo>
                  <a:lnTo>
                    <a:pt x="481" y="591"/>
                  </a:lnTo>
                  <a:lnTo>
                    <a:pt x="479" y="590"/>
                  </a:lnTo>
                  <a:lnTo>
                    <a:pt x="476" y="592"/>
                  </a:lnTo>
                  <a:lnTo>
                    <a:pt x="473" y="591"/>
                  </a:lnTo>
                  <a:lnTo>
                    <a:pt x="472" y="591"/>
                  </a:lnTo>
                  <a:lnTo>
                    <a:pt x="472" y="592"/>
                  </a:lnTo>
                  <a:lnTo>
                    <a:pt x="476" y="592"/>
                  </a:lnTo>
                  <a:lnTo>
                    <a:pt x="478" y="592"/>
                  </a:lnTo>
                  <a:lnTo>
                    <a:pt x="480" y="592"/>
                  </a:lnTo>
                  <a:lnTo>
                    <a:pt x="481" y="593"/>
                  </a:lnTo>
                  <a:lnTo>
                    <a:pt x="482" y="593"/>
                  </a:lnTo>
                  <a:lnTo>
                    <a:pt x="483" y="593"/>
                  </a:lnTo>
                  <a:lnTo>
                    <a:pt x="481" y="594"/>
                  </a:lnTo>
                  <a:lnTo>
                    <a:pt x="480" y="594"/>
                  </a:lnTo>
                  <a:lnTo>
                    <a:pt x="480" y="595"/>
                  </a:lnTo>
                  <a:lnTo>
                    <a:pt x="483" y="594"/>
                  </a:lnTo>
                  <a:lnTo>
                    <a:pt x="483" y="595"/>
                  </a:lnTo>
                  <a:lnTo>
                    <a:pt x="483" y="597"/>
                  </a:lnTo>
                  <a:lnTo>
                    <a:pt x="484" y="596"/>
                  </a:lnTo>
                  <a:lnTo>
                    <a:pt x="484" y="595"/>
                  </a:lnTo>
                  <a:lnTo>
                    <a:pt x="486" y="595"/>
                  </a:lnTo>
                  <a:lnTo>
                    <a:pt x="488" y="594"/>
                  </a:lnTo>
                  <a:lnTo>
                    <a:pt x="491" y="593"/>
                  </a:lnTo>
                  <a:lnTo>
                    <a:pt x="491" y="592"/>
                  </a:lnTo>
                  <a:lnTo>
                    <a:pt x="492" y="591"/>
                  </a:lnTo>
                  <a:lnTo>
                    <a:pt x="493" y="592"/>
                  </a:lnTo>
                  <a:lnTo>
                    <a:pt x="494" y="593"/>
                  </a:lnTo>
                  <a:lnTo>
                    <a:pt x="495" y="592"/>
                  </a:lnTo>
                  <a:lnTo>
                    <a:pt x="495" y="593"/>
                  </a:lnTo>
                  <a:lnTo>
                    <a:pt x="495" y="594"/>
                  </a:lnTo>
                  <a:lnTo>
                    <a:pt x="496" y="594"/>
                  </a:lnTo>
                  <a:lnTo>
                    <a:pt x="498" y="595"/>
                  </a:lnTo>
                  <a:lnTo>
                    <a:pt x="499" y="595"/>
                  </a:lnTo>
                  <a:lnTo>
                    <a:pt x="500" y="595"/>
                  </a:lnTo>
                  <a:lnTo>
                    <a:pt x="500" y="596"/>
                  </a:lnTo>
                  <a:lnTo>
                    <a:pt x="500" y="597"/>
                  </a:lnTo>
                  <a:lnTo>
                    <a:pt x="500" y="598"/>
                  </a:lnTo>
                  <a:lnTo>
                    <a:pt x="500" y="601"/>
                  </a:lnTo>
                  <a:lnTo>
                    <a:pt x="501" y="601"/>
                  </a:lnTo>
                  <a:lnTo>
                    <a:pt x="501" y="602"/>
                  </a:lnTo>
                  <a:lnTo>
                    <a:pt x="501" y="603"/>
                  </a:lnTo>
                  <a:lnTo>
                    <a:pt x="500" y="603"/>
                  </a:lnTo>
                  <a:lnTo>
                    <a:pt x="499" y="604"/>
                  </a:lnTo>
                  <a:lnTo>
                    <a:pt x="496" y="605"/>
                  </a:lnTo>
                  <a:lnTo>
                    <a:pt x="492" y="605"/>
                  </a:lnTo>
                  <a:lnTo>
                    <a:pt x="488" y="606"/>
                  </a:lnTo>
                  <a:lnTo>
                    <a:pt x="489" y="607"/>
                  </a:lnTo>
                  <a:lnTo>
                    <a:pt x="493" y="606"/>
                  </a:lnTo>
                  <a:lnTo>
                    <a:pt x="494" y="606"/>
                  </a:lnTo>
                  <a:lnTo>
                    <a:pt x="494" y="607"/>
                  </a:lnTo>
                  <a:lnTo>
                    <a:pt x="493" y="610"/>
                  </a:lnTo>
                  <a:lnTo>
                    <a:pt x="493" y="611"/>
                  </a:lnTo>
                  <a:lnTo>
                    <a:pt x="492" y="611"/>
                  </a:lnTo>
                  <a:lnTo>
                    <a:pt x="492" y="613"/>
                  </a:lnTo>
                  <a:lnTo>
                    <a:pt x="493" y="613"/>
                  </a:lnTo>
                  <a:lnTo>
                    <a:pt x="493" y="611"/>
                  </a:lnTo>
                  <a:lnTo>
                    <a:pt x="494" y="611"/>
                  </a:lnTo>
                  <a:lnTo>
                    <a:pt x="493" y="610"/>
                  </a:lnTo>
                  <a:lnTo>
                    <a:pt x="494" y="610"/>
                  </a:lnTo>
                  <a:lnTo>
                    <a:pt x="494" y="609"/>
                  </a:lnTo>
                  <a:lnTo>
                    <a:pt x="495" y="608"/>
                  </a:lnTo>
                  <a:lnTo>
                    <a:pt x="495" y="607"/>
                  </a:lnTo>
                  <a:lnTo>
                    <a:pt x="496" y="607"/>
                  </a:lnTo>
                  <a:lnTo>
                    <a:pt x="498" y="607"/>
                  </a:lnTo>
                  <a:lnTo>
                    <a:pt x="498" y="606"/>
                  </a:lnTo>
                  <a:lnTo>
                    <a:pt x="499" y="605"/>
                  </a:lnTo>
                  <a:lnTo>
                    <a:pt x="500" y="606"/>
                  </a:lnTo>
                  <a:lnTo>
                    <a:pt x="501" y="606"/>
                  </a:lnTo>
                  <a:lnTo>
                    <a:pt x="502" y="606"/>
                  </a:lnTo>
                  <a:lnTo>
                    <a:pt x="503" y="607"/>
                  </a:lnTo>
                  <a:lnTo>
                    <a:pt x="504" y="608"/>
                  </a:lnTo>
                  <a:lnTo>
                    <a:pt x="507" y="610"/>
                  </a:lnTo>
                  <a:lnTo>
                    <a:pt x="509" y="610"/>
                  </a:lnTo>
                  <a:lnTo>
                    <a:pt x="510" y="610"/>
                  </a:lnTo>
                  <a:lnTo>
                    <a:pt x="510" y="611"/>
                  </a:lnTo>
                  <a:lnTo>
                    <a:pt x="511" y="611"/>
                  </a:lnTo>
                  <a:lnTo>
                    <a:pt x="511" y="613"/>
                  </a:lnTo>
                  <a:lnTo>
                    <a:pt x="511" y="614"/>
                  </a:lnTo>
                  <a:lnTo>
                    <a:pt x="510" y="616"/>
                  </a:lnTo>
                  <a:lnTo>
                    <a:pt x="510" y="617"/>
                  </a:lnTo>
                  <a:lnTo>
                    <a:pt x="511" y="616"/>
                  </a:lnTo>
                  <a:lnTo>
                    <a:pt x="512" y="614"/>
                  </a:lnTo>
                  <a:lnTo>
                    <a:pt x="512" y="616"/>
                  </a:lnTo>
                  <a:lnTo>
                    <a:pt x="516" y="618"/>
                  </a:lnTo>
                  <a:lnTo>
                    <a:pt x="517" y="618"/>
                  </a:lnTo>
                  <a:lnTo>
                    <a:pt x="516" y="619"/>
                  </a:lnTo>
                  <a:lnTo>
                    <a:pt x="516" y="620"/>
                  </a:lnTo>
                  <a:lnTo>
                    <a:pt x="517" y="620"/>
                  </a:lnTo>
                  <a:lnTo>
                    <a:pt x="517" y="619"/>
                  </a:lnTo>
                  <a:lnTo>
                    <a:pt x="518" y="620"/>
                  </a:lnTo>
                  <a:lnTo>
                    <a:pt x="522" y="621"/>
                  </a:lnTo>
                  <a:lnTo>
                    <a:pt x="523" y="622"/>
                  </a:lnTo>
                  <a:lnTo>
                    <a:pt x="524" y="622"/>
                  </a:lnTo>
                  <a:lnTo>
                    <a:pt x="524" y="624"/>
                  </a:lnTo>
                  <a:lnTo>
                    <a:pt x="523" y="624"/>
                  </a:lnTo>
                  <a:lnTo>
                    <a:pt x="522" y="625"/>
                  </a:lnTo>
                  <a:lnTo>
                    <a:pt x="522" y="626"/>
                  </a:lnTo>
                  <a:lnTo>
                    <a:pt x="519" y="627"/>
                  </a:lnTo>
                  <a:lnTo>
                    <a:pt x="518" y="628"/>
                  </a:lnTo>
                  <a:lnTo>
                    <a:pt x="517" y="629"/>
                  </a:lnTo>
                  <a:lnTo>
                    <a:pt x="516" y="631"/>
                  </a:lnTo>
                  <a:lnTo>
                    <a:pt x="516" y="632"/>
                  </a:lnTo>
                  <a:lnTo>
                    <a:pt x="517" y="632"/>
                  </a:lnTo>
                  <a:lnTo>
                    <a:pt x="518" y="631"/>
                  </a:lnTo>
                  <a:lnTo>
                    <a:pt x="518" y="629"/>
                  </a:lnTo>
                  <a:lnTo>
                    <a:pt x="519" y="629"/>
                  </a:lnTo>
                  <a:lnTo>
                    <a:pt x="523" y="627"/>
                  </a:lnTo>
                  <a:lnTo>
                    <a:pt x="524" y="627"/>
                  </a:lnTo>
                  <a:lnTo>
                    <a:pt x="524" y="628"/>
                  </a:lnTo>
                  <a:lnTo>
                    <a:pt x="524" y="629"/>
                  </a:lnTo>
                  <a:lnTo>
                    <a:pt x="523" y="629"/>
                  </a:lnTo>
                  <a:lnTo>
                    <a:pt x="522" y="631"/>
                  </a:lnTo>
                  <a:lnTo>
                    <a:pt x="522" y="632"/>
                  </a:lnTo>
                  <a:lnTo>
                    <a:pt x="523" y="633"/>
                  </a:lnTo>
                  <a:lnTo>
                    <a:pt x="522" y="633"/>
                  </a:lnTo>
                  <a:lnTo>
                    <a:pt x="523" y="635"/>
                  </a:lnTo>
                  <a:lnTo>
                    <a:pt x="523" y="633"/>
                  </a:lnTo>
                  <a:lnTo>
                    <a:pt x="523" y="632"/>
                  </a:lnTo>
                  <a:lnTo>
                    <a:pt x="524" y="632"/>
                  </a:lnTo>
                  <a:lnTo>
                    <a:pt x="525" y="632"/>
                  </a:lnTo>
                  <a:lnTo>
                    <a:pt x="525" y="631"/>
                  </a:lnTo>
                  <a:lnTo>
                    <a:pt x="525" y="629"/>
                  </a:lnTo>
                  <a:lnTo>
                    <a:pt x="525" y="628"/>
                  </a:lnTo>
                  <a:lnTo>
                    <a:pt x="526" y="628"/>
                  </a:lnTo>
                  <a:lnTo>
                    <a:pt x="526" y="627"/>
                  </a:lnTo>
                  <a:lnTo>
                    <a:pt x="527" y="628"/>
                  </a:lnTo>
                  <a:lnTo>
                    <a:pt x="527" y="629"/>
                  </a:lnTo>
                  <a:lnTo>
                    <a:pt x="529" y="628"/>
                  </a:lnTo>
                  <a:lnTo>
                    <a:pt x="529" y="629"/>
                  </a:lnTo>
                  <a:lnTo>
                    <a:pt x="528" y="629"/>
                  </a:lnTo>
                  <a:lnTo>
                    <a:pt x="528" y="631"/>
                  </a:lnTo>
                  <a:lnTo>
                    <a:pt x="527" y="631"/>
                  </a:lnTo>
                  <a:lnTo>
                    <a:pt x="526" y="632"/>
                  </a:lnTo>
                  <a:lnTo>
                    <a:pt x="527" y="632"/>
                  </a:lnTo>
                  <a:lnTo>
                    <a:pt x="527" y="633"/>
                  </a:lnTo>
                  <a:lnTo>
                    <a:pt x="526" y="633"/>
                  </a:lnTo>
                  <a:lnTo>
                    <a:pt x="525" y="633"/>
                  </a:lnTo>
                  <a:lnTo>
                    <a:pt x="524" y="633"/>
                  </a:lnTo>
                  <a:lnTo>
                    <a:pt x="524" y="635"/>
                  </a:lnTo>
                  <a:lnTo>
                    <a:pt x="523" y="637"/>
                  </a:lnTo>
                  <a:lnTo>
                    <a:pt x="523" y="638"/>
                  </a:lnTo>
                  <a:lnTo>
                    <a:pt x="524" y="639"/>
                  </a:lnTo>
                  <a:lnTo>
                    <a:pt x="524" y="640"/>
                  </a:lnTo>
                  <a:lnTo>
                    <a:pt x="524" y="641"/>
                  </a:lnTo>
                  <a:lnTo>
                    <a:pt x="524" y="642"/>
                  </a:lnTo>
                  <a:lnTo>
                    <a:pt x="524" y="643"/>
                  </a:lnTo>
                  <a:lnTo>
                    <a:pt x="525" y="643"/>
                  </a:lnTo>
                  <a:lnTo>
                    <a:pt x="525" y="642"/>
                  </a:lnTo>
                  <a:lnTo>
                    <a:pt x="525" y="641"/>
                  </a:lnTo>
                  <a:lnTo>
                    <a:pt x="525" y="639"/>
                  </a:lnTo>
                  <a:lnTo>
                    <a:pt x="526" y="639"/>
                  </a:lnTo>
                  <a:lnTo>
                    <a:pt x="527" y="637"/>
                  </a:lnTo>
                  <a:lnTo>
                    <a:pt x="528" y="637"/>
                  </a:lnTo>
                  <a:lnTo>
                    <a:pt x="528" y="638"/>
                  </a:lnTo>
                  <a:lnTo>
                    <a:pt x="529" y="638"/>
                  </a:lnTo>
                  <a:lnTo>
                    <a:pt x="530" y="638"/>
                  </a:lnTo>
                  <a:lnTo>
                    <a:pt x="532" y="638"/>
                  </a:lnTo>
                  <a:lnTo>
                    <a:pt x="530" y="639"/>
                  </a:lnTo>
                  <a:lnTo>
                    <a:pt x="532" y="639"/>
                  </a:lnTo>
                  <a:lnTo>
                    <a:pt x="530" y="640"/>
                  </a:lnTo>
                  <a:lnTo>
                    <a:pt x="529" y="640"/>
                  </a:lnTo>
                  <a:lnTo>
                    <a:pt x="529" y="641"/>
                  </a:lnTo>
                  <a:lnTo>
                    <a:pt x="530" y="641"/>
                  </a:lnTo>
                  <a:lnTo>
                    <a:pt x="530" y="640"/>
                  </a:lnTo>
                  <a:lnTo>
                    <a:pt x="532" y="641"/>
                  </a:lnTo>
                  <a:lnTo>
                    <a:pt x="528" y="643"/>
                  </a:lnTo>
                  <a:lnTo>
                    <a:pt x="529" y="643"/>
                  </a:lnTo>
                  <a:lnTo>
                    <a:pt x="529" y="644"/>
                  </a:lnTo>
                  <a:lnTo>
                    <a:pt x="530" y="643"/>
                  </a:lnTo>
                  <a:lnTo>
                    <a:pt x="530" y="644"/>
                  </a:lnTo>
                  <a:lnTo>
                    <a:pt x="532" y="644"/>
                  </a:lnTo>
                  <a:lnTo>
                    <a:pt x="532" y="647"/>
                  </a:lnTo>
                  <a:lnTo>
                    <a:pt x="532" y="648"/>
                  </a:lnTo>
                  <a:lnTo>
                    <a:pt x="532" y="649"/>
                  </a:lnTo>
                  <a:lnTo>
                    <a:pt x="530" y="649"/>
                  </a:lnTo>
                  <a:lnTo>
                    <a:pt x="527" y="650"/>
                  </a:lnTo>
                  <a:lnTo>
                    <a:pt x="527" y="651"/>
                  </a:lnTo>
                  <a:lnTo>
                    <a:pt x="528" y="651"/>
                  </a:lnTo>
                  <a:lnTo>
                    <a:pt x="529" y="651"/>
                  </a:lnTo>
                  <a:lnTo>
                    <a:pt x="529" y="650"/>
                  </a:lnTo>
                  <a:lnTo>
                    <a:pt x="530" y="650"/>
                  </a:lnTo>
                  <a:lnTo>
                    <a:pt x="532" y="650"/>
                  </a:lnTo>
                  <a:lnTo>
                    <a:pt x="532" y="651"/>
                  </a:lnTo>
                  <a:lnTo>
                    <a:pt x="532" y="652"/>
                  </a:lnTo>
                  <a:lnTo>
                    <a:pt x="530" y="652"/>
                  </a:lnTo>
                  <a:lnTo>
                    <a:pt x="529" y="653"/>
                  </a:lnTo>
                  <a:lnTo>
                    <a:pt x="530" y="653"/>
                  </a:lnTo>
                  <a:lnTo>
                    <a:pt x="530" y="654"/>
                  </a:lnTo>
                  <a:lnTo>
                    <a:pt x="532" y="653"/>
                  </a:lnTo>
                  <a:lnTo>
                    <a:pt x="532" y="654"/>
                  </a:lnTo>
                  <a:lnTo>
                    <a:pt x="532" y="655"/>
                  </a:lnTo>
                  <a:lnTo>
                    <a:pt x="530" y="656"/>
                  </a:lnTo>
                  <a:lnTo>
                    <a:pt x="532" y="658"/>
                  </a:lnTo>
                  <a:lnTo>
                    <a:pt x="530" y="658"/>
                  </a:lnTo>
                  <a:lnTo>
                    <a:pt x="530" y="659"/>
                  </a:lnTo>
                  <a:lnTo>
                    <a:pt x="532" y="659"/>
                  </a:lnTo>
                  <a:lnTo>
                    <a:pt x="532" y="660"/>
                  </a:lnTo>
                  <a:lnTo>
                    <a:pt x="533" y="662"/>
                  </a:lnTo>
                  <a:lnTo>
                    <a:pt x="530" y="662"/>
                  </a:lnTo>
                  <a:lnTo>
                    <a:pt x="532" y="663"/>
                  </a:lnTo>
                  <a:lnTo>
                    <a:pt x="532" y="664"/>
                  </a:lnTo>
                  <a:lnTo>
                    <a:pt x="530" y="664"/>
                  </a:lnTo>
                  <a:lnTo>
                    <a:pt x="530" y="665"/>
                  </a:lnTo>
                  <a:lnTo>
                    <a:pt x="530" y="666"/>
                  </a:lnTo>
                  <a:lnTo>
                    <a:pt x="532" y="665"/>
                  </a:lnTo>
                  <a:lnTo>
                    <a:pt x="532" y="666"/>
                  </a:lnTo>
                  <a:lnTo>
                    <a:pt x="533" y="666"/>
                  </a:lnTo>
                  <a:lnTo>
                    <a:pt x="534" y="666"/>
                  </a:lnTo>
                  <a:lnTo>
                    <a:pt x="533" y="668"/>
                  </a:lnTo>
                  <a:lnTo>
                    <a:pt x="532" y="670"/>
                  </a:lnTo>
                  <a:lnTo>
                    <a:pt x="530" y="671"/>
                  </a:lnTo>
                  <a:lnTo>
                    <a:pt x="530" y="670"/>
                  </a:lnTo>
                  <a:lnTo>
                    <a:pt x="529" y="670"/>
                  </a:lnTo>
                  <a:lnTo>
                    <a:pt x="529" y="668"/>
                  </a:lnTo>
                  <a:lnTo>
                    <a:pt x="528" y="668"/>
                  </a:lnTo>
                  <a:lnTo>
                    <a:pt x="527" y="668"/>
                  </a:lnTo>
                  <a:lnTo>
                    <a:pt x="526" y="670"/>
                  </a:lnTo>
                  <a:lnTo>
                    <a:pt x="525" y="670"/>
                  </a:lnTo>
                  <a:lnTo>
                    <a:pt x="524" y="668"/>
                  </a:lnTo>
                  <a:lnTo>
                    <a:pt x="524" y="667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3"/>
                  </a:lnTo>
                  <a:lnTo>
                    <a:pt x="524" y="662"/>
                  </a:lnTo>
                  <a:lnTo>
                    <a:pt x="524" y="660"/>
                  </a:lnTo>
                  <a:lnTo>
                    <a:pt x="524" y="659"/>
                  </a:lnTo>
                  <a:lnTo>
                    <a:pt x="524" y="658"/>
                  </a:lnTo>
                  <a:lnTo>
                    <a:pt x="524" y="656"/>
                  </a:lnTo>
                  <a:lnTo>
                    <a:pt x="523" y="656"/>
                  </a:lnTo>
                  <a:lnTo>
                    <a:pt x="523" y="658"/>
                  </a:lnTo>
                  <a:lnTo>
                    <a:pt x="523" y="659"/>
                  </a:lnTo>
                  <a:lnTo>
                    <a:pt x="523" y="660"/>
                  </a:lnTo>
                  <a:lnTo>
                    <a:pt x="522" y="662"/>
                  </a:lnTo>
                  <a:lnTo>
                    <a:pt x="522" y="663"/>
                  </a:lnTo>
                  <a:lnTo>
                    <a:pt x="522" y="664"/>
                  </a:lnTo>
                  <a:lnTo>
                    <a:pt x="523" y="664"/>
                  </a:lnTo>
                  <a:lnTo>
                    <a:pt x="523" y="665"/>
                  </a:lnTo>
                  <a:lnTo>
                    <a:pt x="523" y="666"/>
                  </a:lnTo>
                  <a:lnTo>
                    <a:pt x="523" y="667"/>
                  </a:lnTo>
                  <a:lnTo>
                    <a:pt x="523" y="668"/>
                  </a:lnTo>
                  <a:lnTo>
                    <a:pt x="523" y="670"/>
                  </a:lnTo>
                  <a:lnTo>
                    <a:pt x="522" y="670"/>
                  </a:lnTo>
                  <a:lnTo>
                    <a:pt x="517" y="670"/>
                  </a:lnTo>
                  <a:lnTo>
                    <a:pt x="516" y="671"/>
                  </a:lnTo>
                  <a:lnTo>
                    <a:pt x="514" y="670"/>
                  </a:lnTo>
                  <a:lnTo>
                    <a:pt x="511" y="666"/>
                  </a:lnTo>
                  <a:lnTo>
                    <a:pt x="510" y="666"/>
                  </a:lnTo>
                  <a:lnTo>
                    <a:pt x="509" y="665"/>
                  </a:lnTo>
                  <a:lnTo>
                    <a:pt x="507" y="663"/>
                  </a:lnTo>
                  <a:lnTo>
                    <a:pt x="507" y="662"/>
                  </a:lnTo>
                  <a:lnTo>
                    <a:pt x="507" y="660"/>
                  </a:lnTo>
                  <a:lnTo>
                    <a:pt x="506" y="659"/>
                  </a:lnTo>
                  <a:lnTo>
                    <a:pt x="506" y="656"/>
                  </a:lnTo>
                  <a:lnTo>
                    <a:pt x="506" y="655"/>
                  </a:lnTo>
                  <a:lnTo>
                    <a:pt x="506" y="654"/>
                  </a:lnTo>
                  <a:lnTo>
                    <a:pt x="506" y="652"/>
                  </a:lnTo>
                  <a:lnTo>
                    <a:pt x="506" y="651"/>
                  </a:lnTo>
                  <a:lnTo>
                    <a:pt x="504" y="651"/>
                  </a:lnTo>
                  <a:lnTo>
                    <a:pt x="504" y="650"/>
                  </a:lnTo>
                  <a:lnTo>
                    <a:pt x="503" y="648"/>
                  </a:lnTo>
                  <a:lnTo>
                    <a:pt x="502" y="647"/>
                  </a:lnTo>
                  <a:lnTo>
                    <a:pt x="502" y="644"/>
                  </a:lnTo>
                  <a:lnTo>
                    <a:pt x="501" y="644"/>
                  </a:lnTo>
                  <a:lnTo>
                    <a:pt x="502" y="643"/>
                  </a:lnTo>
                  <a:lnTo>
                    <a:pt x="501" y="643"/>
                  </a:lnTo>
                  <a:lnTo>
                    <a:pt x="501" y="642"/>
                  </a:lnTo>
                  <a:lnTo>
                    <a:pt x="501" y="641"/>
                  </a:lnTo>
                  <a:lnTo>
                    <a:pt x="500" y="641"/>
                  </a:lnTo>
                  <a:lnTo>
                    <a:pt x="499" y="641"/>
                  </a:lnTo>
                  <a:lnTo>
                    <a:pt x="499" y="642"/>
                  </a:lnTo>
                  <a:lnTo>
                    <a:pt x="498" y="642"/>
                  </a:lnTo>
                  <a:lnTo>
                    <a:pt x="496" y="642"/>
                  </a:lnTo>
                  <a:lnTo>
                    <a:pt x="495" y="641"/>
                  </a:lnTo>
                  <a:lnTo>
                    <a:pt x="495" y="640"/>
                  </a:lnTo>
                  <a:lnTo>
                    <a:pt x="494" y="640"/>
                  </a:lnTo>
                  <a:lnTo>
                    <a:pt x="494" y="639"/>
                  </a:lnTo>
                  <a:lnTo>
                    <a:pt x="493" y="638"/>
                  </a:lnTo>
                  <a:lnTo>
                    <a:pt x="492" y="637"/>
                  </a:lnTo>
                  <a:lnTo>
                    <a:pt x="492" y="636"/>
                  </a:lnTo>
                  <a:lnTo>
                    <a:pt x="491" y="636"/>
                  </a:lnTo>
                  <a:lnTo>
                    <a:pt x="489" y="635"/>
                  </a:lnTo>
                  <a:lnTo>
                    <a:pt x="488" y="635"/>
                  </a:lnTo>
                  <a:lnTo>
                    <a:pt x="487" y="635"/>
                  </a:lnTo>
                  <a:lnTo>
                    <a:pt x="486" y="633"/>
                  </a:lnTo>
                  <a:lnTo>
                    <a:pt x="484" y="635"/>
                  </a:lnTo>
                  <a:lnTo>
                    <a:pt x="483" y="635"/>
                  </a:lnTo>
                  <a:lnTo>
                    <a:pt x="483" y="633"/>
                  </a:lnTo>
                  <a:lnTo>
                    <a:pt x="483" y="632"/>
                  </a:lnTo>
                  <a:lnTo>
                    <a:pt x="482" y="632"/>
                  </a:lnTo>
                  <a:lnTo>
                    <a:pt x="482" y="635"/>
                  </a:lnTo>
                  <a:lnTo>
                    <a:pt x="481" y="635"/>
                  </a:lnTo>
                  <a:lnTo>
                    <a:pt x="479" y="635"/>
                  </a:lnTo>
                  <a:lnTo>
                    <a:pt x="478" y="635"/>
                  </a:lnTo>
                  <a:lnTo>
                    <a:pt x="478" y="633"/>
                  </a:lnTo>
                  <a:lnTo>
                    <a:pt x="476" y="631"/>
                  </a:lnTo>
                  <a:lnTo>
                    <a:pt x="473" y="629"/>
                  </a:lnTo>
                  <a:lnTo>
                    <a:pt x="473" y="628"/>
                  </a:lnTo>
                  <a:lnTo>
                    <a:pt x="472" y="627"/>
                  </a:lnTo>
                  <a:lnTo>
                    <a:pt x="472" y="626"/>
                  </a:lnTo>
                  <a:lnTo>
                    <a:pt x="471" y="626"/>
                  </a:lnTo>
                  <a:lnTo>
                    <a:pt x="470" y="624"/>
                  </a:lnTo>
                  <a:lnTo>
                    <a:pt x="468" y="620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0"/>
                  </a:lnTo>
                  <a:lnTo>
                    <a:pt x="465" y="620"/>
                  </a:lnTo>
                  <a:lnTo>
                    <a:pt x="464" y="618"/>
                  </a:lnTo>
                  <a:lnTo>
                    <a:pt x="461" y="617"/>
                  </a:lnTo>
                  <a:lnTo>
                    <a:pt x="461" y="616"/>
                  </a:lnTo>
                  <a:lnTo>
                    <a:pt x="460" y="616"/>
                  </a:lnTo>
                  <a:lnTo>
                    <a:pt x="460" y="617"/>
                  </a:lnTo>
                  <a:lnTo>
                    <a:pt x="461" y="618"/>
                  </a:lnTo>
                  <a:lnTo>
                    <a:pt x="463" y="620"/>
                  </a:lnTo>
                  <a:lnTo>
                    <a:pt x="461" y="620"/>
                  </a:lnTo>
                  <a:lnTo>
                    <a:pt x="461" y="621"/>
                  </a:lnTo>
                  <a:lnTo>
                    <a:pt x="463" y="621"/>
                  </a:lnTo>
                  <a:lnTo>
                    <a:pt x="465" y="622"/>
                  </a:lnTo>
                  <a:lnTo>
                    <a:pt x="468" y="622"/>
                  </a:lnTo>
                  <a:lnTo>
                    <a:pt x="468" y="624"/>
                  </a:lnTo>
                  <a:lnTo>
                    <a:pt x="467" y="624"/>
                  </a:lnTo>
                  <a:lnTo>
                    <a:pt x="470" y="627"/>
                  </a:lnTo>
                  <a:lnTo>
                    <a:pt x="472" y="629"/>
                  </a:lnTo>
                  <a:lnTo>
                    <a:pt x="472" y="631"/>
                  </a:lnTo>
                  <a:lnTo>
                    <a:pt x="472" y="632"/>
                  </a:lnTo>
                  <a:lnTo>
                    <a:pt x="471" y="632"/>
                  </a:lnTo>
                  <a:lnTo>
                    <a:pt x="470" y="631"/>
                  </a:lnTo>
                  <a:lnTo>
                    <a:pt x="469" y="632"/>
                  </a:lnTo>
                  <a:lnTo>
                    <a:pt x="468" y="633"/>
                  </a:lnTo>
                  <a:lnTo>
                    <a:pt x="467" y="632"/>
                  </a:lnTo>
                  <a:lnTo>
                    <a:pt x="466" y="633"/>
                  </a:lnTo>
                  <a:lnTo>
                    <a:pt x="467" y="633"/>
                  </a:lnTo>
                  <a:lnTo>
                    <a:pt x="463" y="635"/>
                  </a:lnTo>
                  <a:lnTo>
                    <a:pt x="461" y="633"/>
                  </a:lnTo>
                  <a:lnTo>
                    <a:pt x="461" y="635"/>
                  </a:lnTo>
                  <a:lnTo>
                    <a:pt x="463" y="635"/>
                  </a:lnTo>
                  <a:lnTo>
                    <a:pt x="465" y="635"/>
                  </a:lnTo>
                  <a:lnTo>
                    <a:pt x="467" y="635"/>
                  </a:lnTo>
                  <a:lnTo>
                    <a:pt x="468" y="633"/>
                  </a:lnTo>
                  <a:lnTo>
                    <a:pt x="469" y="633"/>
                  </a:lnTo>
                  <a:lnTo>
                    <a:pt x="470" y="633"/>
                  </a:lnTo>
                  <a:lnTo>
                    <a:pt x="472" y="633"/>
                  </a:lnTo>
                  <a:lnTo>
                    <a:pt x="476" y="635"/>
                  </a:lnTo>
                  <a:lnTo>
                    <a:pt x="473" y="636"/>
                  </a:lnTo>
                  <a:lnTo>
                    <a:pt x="472" y="636"/>
                  </a:lnTo>
                  <a:lnTo>
                    <a:pt x="473" y="637"/>
                  </a:lnTo>
                  <a:lnTo>
                    <a:pt x="476" y="637"/>
                  </a:lnTo>
                  <a:lnTo>
                    <a:pt x="476" y="636"/>
                  </a:lnTo>
                  <a:lnTo>
                    <a:pt x="477" y="636"/>
                  </a:lnTo>
                  <a:lnTo>
                    <a:pt x="479" y="637"/>
                  </a:lnTo>
                  <a:lnTo>
                    <a:pt x="480" y="637"/>
                  </a:lnTo>
                  <a:lnTo>
                    <a:pt x="481" y="637"/>
                  </a:lnTo>
                  <a:lnTo>
                    <a:pt x="482" y="636"/>
                  </a:lnTo>
                  <a:lnTo>
                    <a:pt x="483" y="637"/>
                  </a:lnTo>
                  <a:lnTo>
                    <a:pt x="484" y="636"/>
                  </a:lnTo>
                  <a:lnTo>
                    <a:pt x="486" y="637"/>
                  </a:lnTo>
                  <a:lnTo>
                    <a:pt x="487" y="637"/>
                  </a:lnTo>
                  <a:lnTo>
                    <a:pt x="489" y="637"/>
                  </a:lnTo>
                  <a:lnTo>
                    <a:pt x="491" y="638"/>
                  </a:lnTo>
                  <a:lnTo>
                    <a:pt x="492" y="639"/>
                  </a:lnTo>
                  <a:lnTo>
                    <a:pt x="492" y="640"/>
                  </a:lnTo>
                  <a:lnTo>
                    <a:pt x="493" y="640"/>
                  </a:lnTo>
                  <a:lnTo>
                    <a:pt x="493" y="641"/>
                  </a:lnTo>
                  <a:lnTo>
                    <a:pt x="493" y="643"/>
                  </a:lnTo>
                  <a:lnTo>
                    <a:pt x="492" y="644"/>
                  </a:lnTo>
                  <a:lnTo>
                    <a:pt x="491" y="643"/>
                  </a:lnTo>
                  <a:lnTo>
                    <a:pt x="489" y="643"/>
                  </a:lnTo>
                  <a:lnTo>
                    <a:pt x="489" y="644"/>
                  </a:lnTo>
                  <a:lnTo>
                    <a:pt x="492" y="647"/>
                  </a:lnTo>
                  <a:lnTo>
                    <a:pt x="492" y="648"/>
                  </a:lnTo>
                  <a:lnTo>
                    <a:pt x="491" y="648"/>
                  </a:lnTo>
                  <a:lnTo>
                    <a:pt x="489" y="649"/>
                  </a:lnTo>
                  <a:lnTo>
                    <a:pt x="488" y="649"/>
                  </a:lnTo>
                  <a:lnTo>
                    <a:pt x="488" y="650"/>
                  </a:lnTo>
                  <a:lnTo>
                    <a:pt x="487" y="650"/>
                  </a:lnTo>
                  <a:lnTo>
                    <a:pt x="487" y="651"/>
                  </a:lnTo>
                  <a:lnTo>
                    <a:pt x="486" y="651"/>
                  </a:lnTo>
                  <a:lnTo>
                    <a:pt x="484" y="651"/>
                  </a:lnTo>
                  <a:lnTo>
                    <a:pt x="484" y="652"/>
                  </a:lnTo>
                  <a:lnTo>
                    <a:pt x="483" y="652"/>
                  </a:lnTo>
                  <a:lnTo>
                    <a:pt x="483" y="653"/>
                  </a:lnTo>
                  <a:lnTo>
                    <a:pt x="482" y="653"/>
                  </a:lnTo>
                  <a:lnTo>
                    <a:pt x="479" y="654"/>
                  </a:lnTo>
                  <a:lnTo>
                    <a:pt x="476" y="654"/>
                  </a:lnTo>
                  <a:lnTo>
                    <a:pt x="473" y="654"/>
                  </a:lnTo>
                  <a:lnTo>
                    <a:pt x="471" y="654"/>
                  </a:lnTo>
                  <a:lnTo>
                    <a:pt x="470" y="652"/>
                  </a:lnTo>
                  <a:lnTo>
                    <a:pt x="469" y="650"/>
                  </a:lnTo>
                  <a:lnTo>
                    <a:pt x="469" y="649"/>
                  </a:lnTo>
                  <a:lnTo>
                    <a:pt x="469" y="648"/>
                  </a:lnTo>
                  <a:lnTo>
                    <a:pt x="468" y="648"/>
                  </a:lnTo>
                  <a:lnTo>
                    <a:pt x="468" y="649"/>
                  </a:lnTo>
                  <a:lnTo>
                    <a:pt x="467" y="649"/>
                  </a:lnTo>
                  <a:lnTo>
                    <a:pt x="468" y="650"/>
                  </a:lnTo>
                  <a:lnTo>
                    <a:pt x="468" y="651"/>
                  </a:lnTo>
                  <a:lnTo>
                    <a:pt x="468" y="652"/>
                  </a:lnTo>
                  <a:lnTo>
                    <a:pt x="469" y="652"/>
                  </a:lnTo>
                  <a:lnTo>
                    <a:pt x="469" y="653"/>
                  </a:lnTo>
                  <a:lnTo>
                    <a:pt x="470" y="653"/>
                  </a:lnTo>
                  <a:lnTo>
                    <a:pt x="470" y="654"/>
                  </a:lnTo>
                  <a:lnTo>
                    <a:pt x="469" y="654"/>
                  </a:lnTo>
                  <a:lnTo>
                    <a:pt x="468" y="653"/>
                  </a:lnTo>
                  <a:lnTo>
                    <a:pt x="467" y="653"/>
                  </a:lnTo>
                  <a:lnTo>
                    <a:pt x="466" y="652"/>
                  </a:lnTo>
                  <a:lnTo>
                    <a:pt x="465" y="653"/>
                  </a:lnTo>
                  <a:lnTo>
                    <a:pt x="464" y="653"/>
                  </a:lnTo>
                  <a:lnTo>
                    <a:pt x="464" y="652"/>
                  </a:lnTo>
                  <a:lnTo>
                    <a:pt x="463" y="653"/>
                  </a:lnTo>
                  <a:lnTo>
                    <a:pt x="466" y="654"/>
                  </a:lnTo>
                  <a:lnTo>
                    <a:pt x="466" y="655"/>
                  </a:lnTo>
                  <a:lnTo>
                    <a:pt x="467" y="655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7" y="660"/>
                  </a:lnTo>
                  <a:lnTo>
                    <a:pt x="466" y="660"/>
                  </a:lnTo>
                  <a:lnTo>
                    <a:pt x="466" y="662"/>
                  </a:lnTo>
                  <a:lnTo>
                    <a:pt x="465" y="664"/>
                  </a:lnTo>
                  <a:lnTo>
                    <a:pt x="464" y="664"/>
                  </a:lnTo>
                  <a:lnTo>
                    <a:pt x="464" y="665"/>
                  </a:lnTo>
                  <a:lnTo>
                    <a:pt x="464" y="666"/>
                  </a:lnTo>
                  <a:lnTo>
                    <a:pt x="463" y="666"/>
                  </a:lnTo>
                  <a:lnTo>
                    <a:pt x="463" y="667"/>
                  </a:lnTo>
                  <a:lnTo>
                    <a:pt x="461" y="667"/>
                  </a:lnTo>
                  <a:lnTo>
                    <a:pt x="460" y="667"/>
                  </a:lnTo>
                  <a:lnTo>
                    <a:pt x="458" y="667"/>
                  </a:lnTo>
                  <a:lnTo>
                    <a:pt x="455" y="668"/>
                  </a:lnTo>
                  <a:lnTo>
                    <a:pt x="455" y="670"/>
                  </a:lnTo>
                  <a:lnTo>
                    <a:pt x="454" y="668"/>
                  </a:lnTo>
                  <a:lnTo>
                    <a:pt x="454" y="670"/>
                  </a:lnTo>
                  <a:lnTo>
                    <a:pt x="454" y="671"/>
                  </a:lnTo>
                  <a:lnTo>
                    <a:pt x="455" y="671"/>
                  </a:lnTo>
                  <a:lnTo>
                    <a:pt x="456" y="671"/>
                  </a:lnTo>
                  <a:lnTo>
                    <a:pt x="456" y="670"/>
                  </a:lnTo>
                  <a:lnTo>
                    <a:pt x="457" y="670"/>
                  </a:lnTo>
                  <a:lnTo>
                    <a:pt x="458" y="668"/>
                  </a:lnTo>
                  <a:lnTo>
                    <a:pt x="460" y="668"/>
                  </a:lnTo>
                  <a:lnTo>
                    <a:pt x="461" y="668"/>
                  </a:lnTo>
                  <a:lnTo>
                    <a:pt x="461" y="667"/>
                  </a:lnTo>
                  <a:lnTo>
                    <a:pt x="463" y="668"/>
                  </a:lnTo>
                  <a:lnTo>
                    <a:pt x="464" y="667"/>
                  </a:lnTo>
                  <a:lnTo>
                    <a:pt x="464" y="668"/>
                  </a:lnTo>
                  <a:lnTo>
                    <a:pt x="464" y="670"/>
                  </a:lnTo>
                  <a:lnTo>
                    <a:pt x="463" y="670"/>
                  </a:lnTo>
                  <a:lnTo>
                    <a:pt x="464" y="671"/>
                  </a:lnTo>
                  <a:lnTo>
                    <a:pt x="464" y="672"/>
                  </a:lnTo>
                  <a:lnTo>
                    <a:pt x="466" y="672"/>
                  </a:lnTo>
                  <a:lnTo>
                    <a:pt x="470" y="671"/>
                  </a:lnTo>
                  <a:lnTo>
                    <a:pt x="476" y="670"/>
                  </a:lnTo>
                  <a:lnTo>
                    <a:pt x="477" y="670"/>
                  </a:lnTo>
                  <a:lnTo>
                    <a:pt x="478" y="670"/>
                  </a:lnTo>
                  <a:lnTo>
                    <a:pt x="479" y="668"/>
                  </a:lnTo>
                  <a:lnTo>
                    <a:pt x="480" y="668"/>
                  </a:lnTo>
                  <a:lnTo>
                    <a:pt x="481" y="668"/>
                  </a:lnTo>
                  <a:lnTo>
                    <a:pt x="482" y="670"/>
                  </a:lnTo>
                  <a:lnTo>
                    <a:pt x="483" y="672"/>
                  </a:lnTo>
                  <a:lnTo>
                    <a:pt x="482" y="672"/>
                  </a:lnTo>
                  <a:lnTo>
                    <a:pt x="482" y="673"/>
                  </a:lnTo>
                  <a:lnTo>
                    <a:pt x="480" y="674"/>
                  </a:lnTo>
                  <a:lnTo>
                    <a:pt x="479" y="674"/>
                  </a:lnTo>
                  <a:lnTo>
                    <a:pt x="478" y="673"/>
                  </a:lnTo>
                  <a:lnTo>
                    <a:pt x="477" y="674"/>
                  </a:lnTo>
                  <a:lnTo>
                    <a:pt x="476" y="676"/>
                  </a:lnTo>
                  <a:lnTo>
                    <a:pt x="473" y="676"/>
                  </a:lnTo>
                  <a:lnTo>
                    <a:pt x="472" y="677"/>
                  </a:lnTo>
                  <a:lnTo>
                    <a:pt x="472" y="678"/>
                  </a:lnTo>
                  <a:lnTo>
                    <a:pt x="471" y="678"/>
                  </a:lnTo>
                  <a:lnTo>
                    <a:pt x="469" y="679"/>
                  </a:lnTo>
                  <a:lnTo>
                    <a:pt x="468" y="681"/>
                  </a:lnTo>
                  <a:lnTo>
                    <a:pt x="467" y="681"/>
                  </a:lnTo>
                  <a:lnTo>
                    <a:pt x="466" y="679"/>
                  </a:lnTo>
                  <a:lnTo>
                    <a:pt x="464" y="679"/>
                  </a:lnTo>
                  <a:lnTo>
                    <a:pt x="463" y="681"/>
                  </a:lnTo>
                  <a:lnTo>
                    <a:pt x="461" y="681"/>
                  </a:lnTo>
                  <a:lnTo>
                    <a:pt x="460" y="681"/>
                  </a:lnTo>
                  <a:lnTo>
                    <a:pt x="460" y="682"/>
                  </a:lnTo>
                  <a:lnTo>
                    <a:pt x="461" y="682"/>
                  </a:lnTo>
                  <a:lnTo>
                    <a:pt x="463" y="682"/>
                  </a:lnTo>
                  <a:lnTo>
                    <a:pt x="465" y="682"/>
                  </a:lnTo>
                  <a:lnTo>
                    <a:pt x="466" y="682"/>
                  </a:lnTo>
                  <a:lnTo>
                    <a:pt x="466" y="683"/>
                  </a:lnTo>
                  <a:lnTo>
                    <a:pt x="467" y="683"/>
                  </a:lnTo>
                  <a:lnTo>
                    <a:pt x="468" y="683"/>
                  </a:lnTo>
                  <a:lnTo>
                    <a:pt x="470" y="682"/>
                  </a:lnTo>
                  <a:lnTo>
                    <a:pt x="471" y="682"/>
                  </a:lnTo>
                  <a:lnTo>
                    <a:pt x="471" y="683"/>
                  </a:lnTo>
                  <a:lnTo>
                    <a:pt x="471" y="684"/>
                  </a:lnTo>
                  <a:lnTo>
                    <a:pt x="471" y="685"/>
                  </a:lnTo>
                  <a:lnTo>
                    <a:pt x="472" y="684"/>
                  </a:lnTo>
                  <a:lnTo>
                    <a:pt x="473" y="684"/>
                  </a:lnTo>
                  <a:lnTo>
                    <a:pt x="476" y="681"/>
                  </a:lnTo>
                  <a:lnTo>
                    <a:pt x="476" y="679"/>
                  </a:lnTo>
                  <a:lnTo>
                    <a:pt x="476" y="678"/>
                  </a:lnTo>
                  <a:lnTo>
                    <a:pt x="476" y="677"/>
                  </a:lnTo>
                  <a:lnTo>
                    <a:pt x="477" y="677"/>
                  </a:lnTo>
                  <a:lnTo>
                    <a:pt x="478" y="676"/>
                  </a:lnTo>
                  <a:lnTo>
                    <a:pt x="479" y="676"/>
                  </a:lnTo>
                  <a:lnTo>
                    <a:pt x="480" y="676"/>
                  </a:lnTo>
                  <a:lnTo>
                    <a:pt x="481" y="676"/>
                  </a:lnTo>
                  <a:lnTo>
                    <a:pt x="481" y="677"/>
                  </a:lnTo>
                  <a:lnTo>
                    <a:pt x="483" y="677"/>
                  </a:lnTo>
                  <a:lnTo>
                    <a:pt x="484" y="677"/>
                  </a:lnTo>
                  <a:lnTo>
                    <a:pt x="487" y="674"/>
                  </a:lnTo>
                  <a:lnTo>
                    <a:pt x="488" y="674"/>
                  </a:lnTo>
                  <a:lnTo>
                    <a:pt x="493" y="672"/>
                  </a:lnTo>
                  <a:lnTo>
                    <a:pt x="493" y="671"/>
                  </a:lnTo>
                  <a:lnTo>
                    <a:pt x="494" y="671"/>
                  </a:lnTo>
                  <a:lnTo>
                    <a:pt x="495" y="671"/>
                  </a:lnTo>
                  <a:lnTo>
                    <a:pt x="495" y="672"/>
                  </a:lnTo>
                  <a:lnTo>
                    <a:pt x="494" y="672"/>
                  </a:lnTo>
                  <a:lnTo>
                    <a:pt x="494" y="673"/>
                  </a:lnTo>
                  <a:lnTo>
                    <a:pt x="494" y="674"/>
                  </a:lnTo>
                  <a:lnTo>
                    <a:pt x="495" y="674"/>
                  </a:lnTo>
                  <a:lnTo>
                    <a:pt x="495" y="673"/>
                  </a:lnTo>
                  <a:lnTo>
                    <a:pt x="496" y="672"/>
                  </a:lnTo>
                  <a:lnTo>
                    <a:pt x="498" y="672"/>
                  </a:lnTo>
                  <a:lnTo>
                    <a:pt x="498" y="673"/>
                  </a:lnTo>
                  <a:lnTo>
                    <a:pt x="499" y="673"/>
                  </a:lnTo>
                  <a:lnTo>
                    <a:pt x="500" y="673"/>
                  </a:lnTo>
                  <a:lnTo>
                    <a:pt x="500" y="674"/>
                  </a:lnTo>
                  <a:lnTo>
                    <a:pt x="501" y="674"/>
                  </a:lnTo>
                  <a:lnTo>
                    <a:pt x="501" y="676"/>
                  </a:lnTo>
                  <a:lnTo>
                    <a:pt x="502" y="676"/>
                  </a:lnTo>
                  <a:lnTo>
                    <a:pt x="502" y="677"/>
                  </a:lnTo>
                  <a:lnTo>
                    <a:pt x="503" y="677"/>
                  </a:lnTo>
                  <a:lnTo>
                    <a:pt x="506" y="677"/>
                  </a:lnTo>
                  <a:lnTo>
                    <a:pt x="507" y="678"/>
                  </a:lnTo>
                  <a:lnTo>
                    <a:pt x="509" y="678"/>
                  </a:lnTo>
                  <a:lnTo>
                    <a:pt x="509" y="679"/>
                  </a:lnTo>
                  <a:lnTo>
                    <a:pt x="510" y="679"/>
                  </a:lnTo>
                  <a:lnTo>
                    <a:pt x="511" y="679"/>
                  </a:lnTo>
                  <a:lnTo>
                    <a:pt x="512" y="679"/>
                  </a:lnTo>
                  <a:lnTo>
                    <a:pt x="512" y="681"/>
                  </a:lnTo>
                  <a:lnTo>
                    <a:pt x="516" y="681"/>
                  </a:lnTo>
                  <a:lnTo>
                    <a:pt x="519" y="681"/>
                  </a:lnTo>
                  <a:lnTo>
                    <a:pt x="525" y="681"/>
                  </a:lnTo>
                  <a:lnTo>
                    <a:pt x="525" y="679"/>
                  </a:lnTo>
                  <a:lnTo>
                    <a:pt x="526" y="679"/>
                  </a:lnTo>
                  <a:lnTo>
                    <a:pt x="527" y="679"/>
                  </a:lnTo>
                  <a:lnTo>
                    <a:pt x="527" y="681"/>
                  </a:lnTo>
                  <a:lnTo>
                    <a:pt x="527" y="682"/>
                  </a:lnTo>
                  <a:lnTo>
                    <a:pt x="526" y="683"/>
                  </a:lnTo>
                  <a:lnTo>
                    <a:pt x="525" y="684"/>
                  </a:lnTo>
                  <a:lnTo>
                    <a:pt x="524" y="684"/>
                  </a:lnTo>
                  <a:lnTo>
                    <a:pt x="523" y="684"/>
                  </a:lnTo>
                  <a:lnTo>
                    <a:pt x="523" y="685"/>
                  </a:lnTo>
                  <a:lnTo>
                    <a:pt x="522" y="685"/>
                  </a:lnTo>
                  <a:lnTo>
                    <a:pt x="519" y="685"/>
                  </a:lnTo>
                  <a:lnTo>
                    <a:pt x="518" y="685"/>
                  </a:lnTo>
                  <a:lnTo>
                    <a:pt x="517" y="685"/>
                  </a:lnTo>
                  <a:lnTo>
                    <a:pt x="516" y="686"/>
                  </a:lnTo>
                  <a:lnTo>
                    <a:pt x="517" y="686"/>
                  </a:lnTo>
                  <a:lnTo>
                    <a:pt x="517" y="687"/>
                  </a:lnTo>
                  <a:lnTo>
                    <a:pt x="516" y="687"/>
                  </a:lnTo>
                  <a:lnTo>
                    <a:pt x="515" y="687"/>
                  </a:lnTo>
                  <a:lnTo>
                    <a:pt x="514" y="687"/>
                  </a:lnTo>
                  <a:lnTo>
                    <a:pt x="514" y="688"/>
                  </a:lnTo>
                  <a:lnTo>
                    <a:pt x="515" y="688"/>
                  </a:lnTo>
                  <a:lnTo>
                    <a:pt x="515" y="687"/>
                  </a:lnTo>
                  <a:lnTo>
                    <a:pt x="518" y="688"/>
                  </a:lnTo>
                  <a:lnTo>
                    <a:pt x="518" y="689"/>
                  </a:lnTo>
                  <a:lnTo>
                    <a:pt x="517" y="691"/>
                  </a:lnTo>
                  <a:lnTo>
                    <a:pt x="516" y="689"/>
                  </a:lnTo>
                  <a:lnTo>
                    <a:pt x="515" y="689"/>
                  </a:lnTo>
                  <a:lnTo>
                    <a:pt x="515" y="691"/>
                  </a:lnTo>
                  <a:lnTo>
                    <a:pt x="515" y="694"/>
                  </a:lnTo>
                  <a:lnTo>
                    <a:pt x="515" y="695"/>
                  </a:lnTo>
                  <a:lnTo>
                    <a:pt x="513" y="694"/>
                  </a:lnTo>
                  <a:lnTo>
                    <a:pt x="512" y="693"/>
                  </a:lnTo>
                  <a:lnTo>
                    <a:pt x="512" y="691"/>
                  </a:lnTo>
                  <a:lnTo>
                    <a:pt x="509" y="691"/>
                  </a:lnTo>
                  <a:lnTo>
                    <a:pt x="511" y="693"/>
                  </a:lnTo>
                  <a:lnTo>
                    <a:pt x="512" y="694"/>
                  </a:lnTo>
                  <a:lnTo>
                    <a:pt x="512" y="695"/>
                  </a:lnTo>
                  <a:lnTo>
                    <a:pt x="511" y="695"/>
                  </a:lnTo>
                  <a:lnTo>
                    <a:pt x="511" y="696"/>
                  </a:lnTo>
                  <a:lnTo>
                    <a:pt x="512" y="696"/>
                  </a:lnTo>
                  <a:lnTo>
                    <a:pt x="512" y="697"/>
                  </a:lnTo>
                  <a:lnTo>
                    <a:pt x="511" y="697"/>
                  </a:lnTo>
                  <a:lnTo>
                    <a:pt x="510" y="698"/>
                  </a:lnTo>
                  <a:lnTo>
                    <a:pt x="509" y="697"/>
                  </a:lnTo>
                  <a:lnTo>
                    <a:pt x="509" y="696"/>
                  </a:lnTo>
                  <a:lnTo>
                    <a:pt x="507" y="696"/>
                  </a:lnTo>
                  <a:lnTo>
                    <a:pt x="507" y="697"/>
                  </a:lnTo>
                  <a:lnTo>
                    <a:pt x="504" y="696"/>
                  </a:lnTo>
                  <a:lnTo>
                    <a:pt x="503" y="696"/>
                  </a:lnTo>
                  <a:lnTo>
                    <a:pt x="506" y="697"/>
                  </a:lnTo>
                  <a:lnTo>
                    <a:pt x="507" y="697"/>
                  </a:lnTo>
                  <a:lnTo>
                    <a:pt x="507" y="698"/>
                  </a:lnTo>
                  <a:lnTo>
                    <a:pt x="507" y="699"/>
                  </a:lnTo>
                  <a:lnTo>
                    <a:pt x="506" y="699"/>
                  </a:lnTo>
                  <a:lnTo>
                    <a:pt x="506" y="700"/>
                  </a:lnTo>
                  <a:lnTo>
                    <a:pt x="504" y="700"/>
                  </a:lnTo>
                  <a:lnTo>
                    <a:pt x="503" y="701"/>
                  </a:lnTo>
                  <a:lnTo>
                    <a:pt x="503" y="702"/>
                  </a:lnTo>
                  <a:lnTo>
                    <a:pt x="502" y="702"/>
                  </a:lnTo>
                  <a:lnTo>
                    <a:pt x="502" y="701"/>
                  </a:lnTo>
                  <a:lnTo>
                    <a:pt x="501" y="701"/>
                  </a:lnTo>
                  <a:lnTo>
                    <a:pt x="501" y="700"/>
                  </a:lnTo>
                  <a:lnTo>
                    <a:pt x="500" y="700"/>
                  </a:lnTo>
                  <a:lnTo>
                    <a:pt x="500" y="701"/>
                  </a:lnTo>
                  <a:lnTo>
                    <a:pt x="501" y="701"/>
                  </a:lnTo>
                  <a:lnTo>
                    <a:pt x="501" y="702"/>
                  </a:lnTo>
                  <a:lnTo>
                    <a:pt x="501" y="704"/>
                  </a:lnTo>
                  <a:lnTo>
                    <a:pt x="500" y="704"/>
                  </a:lnTo>
                  <a:lnTo>
                    <a:pt x="500" y="705"/>
                  </a:lnTo>
                  <a:lnTo>
                    <a:pt x="501" y="704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499" y="707"/>
                  </a:lnTo>
                  <a:lnTo>
                    <a:pt x="499" y="705"/>
                  </a:lnTo>
                  <a:lnTo>
                    <a:pt x="498" y="705"/>
                  </a:lnTo>
                  <a:lnTo>
                    <a:pt x="496" y="704"/>
                  </a:lnTo>
                  <a:lnTo>
                    <a:pt x="495" y="705"/>
                  </a:lnTo>
                  <a:lnTo>
                    <a:pt x="494" y="705"/>
                  </a:lnTo>
                  <a:lnTo>
                    <a:pt x="494" y="707"/>
                  </a:lnTo>
                  <a:lnTo>
                    <a:pt x="496" y="707"/>
                  </a:lnTo>
                  <a:lnTo>
                    <a:pt x="498" y="707"/>
                  </a:lnTo>
                  <a:lnTo>
                    <a:pt x="498" y="708"/>
                  </a:lnTo>
                  <a:lnTo>
                    <a:pt x="498" y="709"/>
                  </a:lnTo>
                  <a:lnTo>
                    <a:pt x="496" y="709"/>
                  </a:lnTo>
                  <a:lnTo>
                    <a:pt x="496" y="710"/>
                  </a:lnTo>
                  <a:lnTo>
                    <a:pt x="495" y="710"/>
                  </a:lnTo>
                  <a:lnTo>
                    <a:pt x="495" y="709"/>
                  </a:lnTo>
                  <a:lnTo>
                    <a:pt x="494" y="709"/>
                  </a:lnTo>
                  <a:lnTo>
                    <a:pt x="494" y="710"/>
                  </a:lnTo>
                  <a:lnTo>
                    <a:pt x="495" y="711"/>
                  </a:lnTo>
                  <a:lnTo>
                    <a:pt x="495" y="712"/>
                  </a:lnTo>
                  <a:lnTo>
                    <a:pt x="494" y="712"/>
                  </a:lnTo>
                  <a:lnTo>
                    <a:pt x="494" y="711"/>
                  </a:lnTo>
                  <a:lnTo>
                    <a:pt x="493" y="711"/>
                  </a:lnTo>
                  <a:lnTo>
                    <a:pt x="492" y="710"/>
                  </a:lnTo>
                  <a:lnTo>
                    <a:pt x="491" y="710"/>
                  </a:lnTo>
                  <a:lnTo>
                    <a:pt x="492" y="711"/>
                  </a:lnTo>
                  <a:lnTo>
                    <a:pt x="492" y="712"/>
                  </a:lnTo>
                  <a:lnTo>
                    <a:pt x="491" y="712"/>
                  </a:lnTo>
                  <a:lnTo>
                    <a:pt x="491" y="713"/>
                  </a:lnTo>
                  <a:lnTo>
                    <a:pt x="491" y="715"/>
                  </a:lnTo>
                  <a:lnTo>
                    <a:pt x="492" y="715"/>
                  </a:lnTo>
                  <a:lnTo>
                    <a:pt x="492" y="716"/>
                  </a:lnTo>
                  <a:lnTo>
                    <a:pt x="491" y="717"/>
                  </a:lnTo>
                  <a:lnTo>
                    <a:pt x="489" y="716"/>
                  </a:lnTo>
                  <a:lnTo>
                    <a:pt x="489" y="717"/>
                  </a:lnTo>
                  <a:lnTo>
                    <a:pt x="488" y="717"/>
                  </a:lnTo>
                  <a:lnTo>
                    <a:pt x="488" y="718"/>
                  </a:lnTo>
                  <a:lnTo>
                    <a:pt x="488" y="719"/>
                  </a:lnTo>
                  <a:lnTo>
                    <a:pt x="486" y="719"/>
                  </a:lnTo>
                  <a:lnTo>
                    <a:pt x="484" y="719"/>
                  </a:lnTo>
                  <a:lnTo>
                    <a:pt x="484" y="720"/>
                  </a:lnTo>
                  <a:lnTo>
                    <a:pt x="484" y="722"/>
                  </a:lnTo>
                  <a:lnTo>
                    <a:pt x="483" y="722"/>
                  </a:lnTo>
                  <a:lnTo>
                    <a:pt x="482" y="723"/>
                  </a:lnTo>
                  <a:lnTo>
                    <a:pt x="482" y="722"/>
                  </a:lnTo>
                  <a:lnTo>
                    <a:pt x="481" y="722"/>
                  </a:lnTo>
                  <a:lnTo>
                    <a:pt x="481" y="723"/>
                  </a:lnTo>
                  <a:lnTo>
                    <a:pt x="480" y="723"/>
                  </a:lnTo>
                  <a:lnTo>
                    <a:pt x="480" y="722"/>
                  </a:lnTo>
                  <a:lnTo>
                    <a:pt x="479" y="723"/>
                  </a:lnTo>
                  <a:lnTo>
                    <a:pt x="478" y="723"/>
                  </a:lnTo>
                  <a:lnTo>
                    <a:pt x="477" y="723"/>
                  </a:lnTo>
                  <a:lnTo>
                    <a:pt x="477" y="724"/>
                  </a:lnTo>
                  <a:lnTo>
                    <a:pt x="477" y="725"/>
                  </a:lnTo>
                  <a:lnTo>
                    <a:pt x="476" y="724"/>
                  </a:lnTo>
                  <a:lnTo>
                    <a:pt x="473" y="724"/>
                  </a:lnTo>
                  <a:lnTo>
                    <a:pt x="472" y="724"/>
                  </a:lnTo>
                  <a:lnTo>
                    <a:pt x="473" y="725"/>
                  </a:lnTo>
                  <a:lnTo>
                    <a:pt x="473" y="727"/>
                  </a:lnTo>
                  <a:lnTo>
                    <a:pt x="471" y="727"/>
                  </a:lnTo>
                  <a:lnTo>
                    <a:pt x="471" y="725"/>
                  </a:lnTo>
                  <a:lnTo>
                    <a:pt x="470" y="725"/>
                  </a:lnTo>
                  <a:lnTo>
                    <a:pt x="470" y="727"/>
                  </a:lnTo>
                  <a:lnTo>
                    <a:pt x="469" y="727"/>
                  </a:lnTo>
                  <a:lnTo>
                    <a:pt x="470" y="728"/>
                  </a:lnTo>
                  <a:lnTo>
                    <a:pt x="469" y="728"/>
                  </a:lnTo>
                  <a:lnTo>
                    <a:pt x="468" y="728"/>
                  </a:lnTo>
                  <a:lnTo>
                    <a:pt x="467" y="727"/>
                  </a:lnTo>
                  <a:lnTo>
                    <a:pt x="467" y="725"/>
                  </a:lnTo>
                  <a:lnTo>
                    <a:pt x="466" y="725"/>
                  </a:lnTo>
                  <a:lnTo>
                    <a:pt x="466" y="727"/>
                  </a:lnTo>
                  <a:lnTo>
                    <a:pt x="466" y="728"/>
                  </a:lnTo>
                  <a:lnTo>
                    <a:pt x="466" y="729"/>
                  </a:lnTo>
                  <a:lnTo>
                    <a:pt x="465" y="729"/>
                  </a:lnTo>
                  <a:lnTo>
                    <a:pt x="465" y="728"/>
                  </a:lnTo>
                  <a:lnTo>
                    <a:pt x="464" y="728"/>
                  </a:lnTo>
                  <a:lnTo>
                    <a:pt x="464" y="729"/>
                  </a:lnTo>
                  <a:lnTo>
                    <a:pt x="463" y="729"/>
                  </a:lnTo>
                  <a:lnTo>
                    <a:pt x="461" y="729"/>
                  </a:lnTo>
                  <a:lnTo>
                    <a:pt x="461" y="730"/>
                  </a:lnTo>
                  <a:lnTo>
                    <a:pt x="460" y="730"/>
                  </a:lnTo>
                  <a:lnTo>
                    <a:pt x="460" y="731"/>
                  </a:lnTo>
                  <a:lnTo>
                    <a:pt x="458" y="730"/>
                  </a:lnTo>
                  <a:lnTo>
                    <a:pt x="457" y="730"/>
                  </a:lnTo>
                  <a:lnTo>
                    <a:pt x="457" y="731"/>
                  </a:lnTo>
                  <a:lnTo>
                    <a:pt x="457" y="732"/>
                  </a:lnTo>
                  <a:lnTo>
                    <a:pt x="456" y="731"/>
                  </a:lnTo>
                  <a:lnTo>
                    <a:pt x="455" y="730"/>
                  </a:lnTo>
                  <a:lnTo>
                    <a:pt x="454" y="730"/>
                  </a:lnTo>
                  <a:lnTo>
                    <a:pt x="454" y="731"/>
                  </a:lnTo>
                  <a:lnTo>
                    <a:pt x="455" y="731"/>
                  </a:lnTo>
                  <a:lnTo>
                    <a:pt x="455" y="732"/>
                  </a:lnTo>
                  <a:lnTo>
                    <a:pt x="455" y="733"/>
                  </a:lnTo>
                  <a:lnTo>
                    <a:pt x="454" y="733"/>
                  </a:lnTo>
                  <a:lnTo>
                    <a:pt x="453" y="732"/>
                  </a:lnTo>
                  <a:lnTo>
                    <a:pt x="453" y="733"/>
                  </a:lnTo>
                  <a:lnTo>
                    <a:pt x="453" y="734"/>
                  </a:lnTo>
                  <a:lnTo>
                    <a:pt x="452" y="734"/>
                  </a:lnTo>
                  <a:lnTo>
                    <a:pt x="450" y="734"/>
                  </a:lnTo>
                  <a:lnTo>
                    <a:pt x="449" y="734"/>
                  </a:lnTo>
                  <a:lnTo>
                    <a:pt x="449" y="733"/>
                  </a:lnTo>
                  <a:lnTo>
                    <a:pt x="448" y="732"/>
                  </a:lnTo>
                  <a:lnTo>
                    <a:pt x="448" y="731"/>
                  </a:lnTo>
                  <a:lnTo>
                    <a:pt x="448" y="730"/>
                  </a:lnTo>
                  <a:lnTo>
                    <a:pt x="447" y="730"/>
                  </a:lnTo>
                  <a:lnTo>
                    <a:pt x="446" y="730"/>
                  </a:lnTo>
                  <a:lnTo>
                    <a:pt x="446" y="731"/>
                  </a:lnTo>
                  <a:lnTo>
                    <a:pt x="446" y="732"/>
                  </a:lnTo>
                  <a:lnTo>
                    <a:pt x="445" y="732"/>
                  </a:lnTo>
                  <a:lnTo>
                    <a:pt x="446" y="733"/>
                  </a:lnTo>
                  <a:lnTo>
                    <a:pt x="446" y="734"/>
                  </a:lnTo>
                  <a:lnTo>
                    <a:pt x="445" y="734"/>
                  </a:lnTo>
                  <a:lnTo>
                    <a:pt x="445" y="733"/>
                  </a:lnTo>
                  <a:lnTo>
                    <a:pt x="443" y="733"/>
                  </a:lnTo>
                  <a:lnTo>
                    <a:pt x="442" y="733"/>
                  </a:lnTo>
                  <a:lnTo>
                    <a:pt x="442" y="734"/>
                  </a:lnTo>
                  <a:lnTo>
                    <a:pt x="441" y="734"/>
                  </a:lnTo>
                  <a:lnTo>
                    <a:pt x="438" y="733"/>
                  </a:lnTo>
                  <a:lnTo>
                    <a:pt x="437" y="733"/>
                  </a:lnTo>
                  <a:lnTo>
                    <a:pt x="437" y="734"/>
                  </a:lnTo>
                  <a:lnTo>
                    <a:pt x="441" y="735"/>
                  </a:lnTo>
                  <a:lnTo>
                    <a:pt x="442" y="735"/>
                  </a:lnTo>
                  <a:lnTo>
                    <a:pt x="442" y="734"/>
                  </a:lnTo>
                  <a:lnTo>
                    <a:pt x="443" y="734"/>
                  </a:lnTo>
                  <a:lnTo>
                    <a:pt x="445" y="734"/>
                  </a:lnTo>
                  <a:lnTo>
                    <a:pt x="445" y="735"/>
                  </a:lnTo>
                  <a:lnTo>
                    <a:pt x="446" y="739"/>
                  </a:lnTo>
                  <a:lnTo>
                    <a:pt x="445" y="739"/>
                  </a:lnTo>
                  <a:lnTo>
                    <a:pt x="443" y="739"/>
                  </a:lnTo>
                  <a:lnTo>
                    <a:pt x="442" y="739"/>
                  </a:lnTo>
                  <a:lnTo>
                    <a:pt x="441" y="738"/>
                  </a:lnTo>
                  <a:lnTo>
                    <a:pt x="441" y="739"/>
                  </a:lnTo>
                  <a:lnTo>
                    <a:pt x="441" y="740"/>
                  </a:lnTo>
                  <a:lnTo>
                    <a:pt x="439" y="740"/>
                  </a:lnTo>
                  <a:lnTo>
                    <a:pt x="438" y="740"/>
                  </a:lnTo>
                  <a:lnTo>
                    <a:pt x="437" y="739"/>
                  </a:lnTo>
                  <a:lnTo>
                    <a:pt x="437" y="740"/>
                  </a:lnTo>
                  <a:lnTo>
                    <a:pt x="436" y="740"/>
                  </a:lnTo>
                  <a:lnTo>
                    <a:pt x="435" y="740"/>
                  </a:lnTo>
                  <a:lnTo>
                    <a:pt x="434" y="740"/>
                  </a:lnTo>
                  <a:lnTo>
                    <a:pt x="432" y="739"/>
                  </a:lnTo>
                  <a:lnTo>
                    <a:pt x="431" y="738"/>
                  </a:lnTo>
                  <a:lnTo>
                    <a:pt x="431" y="739"/>
                  </a:lnTo>
                  <a:lnTo>
                    <a:pt x="432" y="739"/>
                  </a:lnTo>
                  <a:lnTo>
                    <a:pt x="431" y="740"/>
                  </a:lnTo>
                  <a:lnTo>
                    <a:pt x="430" y="740"/>
                  </a:lnTo>
                  <a:lnTo>
                    <a:pt x="430" y="739"/>
                  </a:lnTo>
                  <a:lnTo>
                    <a:pt x="427" y="739"/>
                  </a:lnTo>
                  <a:lnTo>
                    <a:pt x="427" y="738"/>
                  </a:lnTo>
                  <a:lnTo>
                    <a:pt x="427" y="735"/>
                  </a:lnTo>
                  <a:lnTo>
                    <a:pt x="427" y="734"/>
                  </a:lnTo>
                  <a:lnTo>
                    <a:pt x="430" y="734"/>
                  </a:lnTo>
                  <a:lnTo>
                    <a:pt x="430" y="733"/>
                  </a:lnTo>
                  <a:lnTo>
                    <a:pt x="425" y="733"/>
                  </a:lnTo>
                  <a:lnTo>
                    <a:pt x="424" y="733"/>
                  </a:lnTo>
                  <a:lnTo>
                    <a:pt x="424" y="732"/>
                  </a:lnTo>
                  <a:lnTo>
                    <a:pt x="424" y="731"/>
                  </a:lnTo>
                  <a:lnTo>
                    <a:pt x="423" y="730"/>
                  </a:lnTo>
                  <a:lnTo>
                    <a:pt x="423" y="729"/>
                  </a:lnTo>
                  <a:lnTo>
                    <a:pt x="422" y="729"/>
                  </a:lnTo>
                  <a:lnTo>
                    <a:pt x="422" y="728"/>
                  </a:lnTo>
                  <a:lnTo>
                    <a:pt x="422" y="727"/>
                  </a:lnTo>
                  <a:lnTo>
                    <a:pt x="421" y="727"/>
                  </a:lnTo>
                  <a:lnTo>
                    <a:pt x="421" y="728"/>
                  </a:lnTo>
                  <a:lnTo>
                    <a:pt x="420" y="728"/>
                  </a:lnTo>
                  <a:lnTo>
                    <a:pt x="419" y="727"/>
                  </a:lnTo>
                  <a:lnTo>
                    <a:pt x="420" y="729"/>
                  </a:lnTo>
                  <a:lnTo>
                    <a:pt x="420" y="730"/>
                  </a:lnTo>
                  <a:lnTo>
                    <a:pt x="421" y="731"/>
                  </a:lnTo>
                  <a:lnTo>
                    <a:pt x="422" y="731"/>
                  </a:lnTo>
                  <a:lnTo>
                    <a:pt x="423" y="731"/>
                  </a:lnTo>
                  <a:lnTo>
                    <a:pt x="423" y="732"/>
                  </a:lnTo>
                  <a:lnTo>
                    <a:pt x="423" y="733"/>
                  </a:lnTo>
                  <a:lnTo>
                    <a:pt x="424" y="735"/>
                  </a:lnTo>
                  <a:lnTo>
                    <a:pt x="423" y="735"/>
                  </a:lnTo>
                  <a:lnTo>
                    <a:pt x="423" y="734"/>
                  </a:lnTo>
                  <a:lnTo>
                    <a:pt x="421" y="734"/>
                  </a:lnTo>
                  <a:lnTo>
                    <a:pt x="422" y="735"/>
                  </a:lnTo>
                  <a:lnTo>
                    <a:pt x="423" y="738"/>
                  </a:lnTo>
                  <a:lnTo>
                    <a:pt x="424" y="738"/>
                  </a:lnTo>
                  <a:lnTo>
                    <a:pt x="424" y="739"/>
                  </a:lnTo>
                  <a:lnTo>
                    <a:pt x="425" y="739"/>
                  </a:lnTo>
                  <a:lnTo>
                    <a:pt x="425" y="740"/>
                  </a:lnTo>
                  <a:lnTo>
                    <a:pt x="424" y="740"/>
                  </a:lnTo>
                  <a:lnTo>
                    <a:pt x="423" y="740"/>
                  </a:lnTo>
                  <a:lnTo>
                    <a:pt x="423" y="741"/>
                  </a:lnTo>
                  <a:lnTo>
                    <a:pt x="424" y="741"/>
                  </a:lnTo>
                  <a:lnTo>
                    <a:pt x="424" y="742"/>
                  </a:lnTo>
                  <a:lnTo>
                    <a:pt x="424" y="743"/>
                  </a:lnTo>
                  <a:lnTo>
                    <a:pt x="424" y="744"/>
                  </a:lnTo>
                  <a:lnTo>
                    <a:pt x="423" y="744"/>
                  </a:lnTo>
                  <a:lnTo>
                    <a:pt x="423" y="745"/>
                  </a:lnTo>
                  <a:lnTo>
                    <a:pt x="422" y="745"/>
                  </a:lnTo>
                  <a:lnTo>
                    <a:pt x="422" y="744"/>
                  </a:lnTo>
                  <a:lnTo>
                    <a:pt x="421" y="744"/>
                  </a:lnTo>
                  <a:lnTo>
                    <a:pt x="420" y="744"/>
                  </a:lnTo>
                  <a:lnTo>
                    <a:pt x="420" y="745"/>
                  </a:lnTo>
                  <a:lnTo>
                    <a:pt x="420" y="746"/>
                  </a:lnTo>
                  <a:lnTo>
                    <a:pt x="419" y="746"/>
                  </a:lnTo>
                  <a:lnTo>
                    <a:pt x="419" y="747"/>
                  </a:lnTo>
                  <a:lnTo>
                    <a:pt x="418" y="747"/>
                  </a:lnTo>
                  <a:lnTo>
                    <a:pt x="418" y="748"/>
                  </a:lnTo>
                  <a:lnTo>
                    <a:pt x="416" y="748"/>
                  </a:lnTo>
                  <a:lnTo>
                    <a:pt x="415" y="750"/>
                  </a:lnTo>
                  <a:lnTo>
                    <a:pt x="413" y="750"/>
                  </a:lnTo>
                  <a:lnTo>
                    <a:pt x="413" y="748"/>
                  </a:lnTo>
                  <a:lnTo>
                    <a:pt x="412" y="748"/>
                  </a:lnTo>
                  <a:lnTo>
                    <a:pt x="412" y="750"/>
                  </a:lnTo>
                  <a:lnTo>
                    <a:pt x="412" y="751"/>
                  </a:lnTo>
                  <a:lnTo>
                    <a:pt x="413" y="751"/>
                  </a:lnTo>
                  <a:lnTo>
                    <a:pt x="413" y="753"/>
                  </a:lnTo>
                  <a:lnTo>
                    <a:pt x="412" y="753"/>
                  </a:lnTo>
                  <a:lnTo>
                    <a:pt x="412" y="754"/>
                  </a:lnTo>
                  <a:lnTo>
                    <a:pt x="411" y="754"/>
                  </a:lnTo>
                  <a:lnTo>
                    <a:pt x="411" y="755"/>
                  </a:lnTo>
                  <a:lnTo>
                    <a:pt x="411" y="756"/>
                  </a:lnTo>
                  <a:lnTo>
                    <a:pt x="411" y="757"/>
                  </a:lnTo>
                  <a:lnTo>
                    <a:pt x="411" y="758"/>
                  </a:lnTo>
                  <a:lnTo>
                    <a:pt x="410" y="758"/>
                  </a:lnTo>
                  <a:lnTo>
                    <a:pt x="409" y="758"/>
                  </a:lnTo>
                  <a:lnTo>
                    <a:pt x="409" y="759"/>
                  </a:lnTo>
                  <a:lnTo>
                    <a:pt x="410" y="759"/>
                  </a:lnTo>
                  <a:lnTo>
                    <a:pt x="410" y="761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8" y="763"/>
                  </a:lnTo>
                  <a:lnTo>
                    <a:pt x="409" y="762"/>
                  </a:lnTo>
                  <a:lnTo>
                    <a:pt x="409" y="763"/>
                  </a:lnTo>
                  <a:lnTo>
                    <a:pt x="409" y="764"/>
                  </a:lnTo>
                  <a:lnTo>
                    <a:pt x="409" y="765"/>
                  </a:lnTo>
                  <a:lnTo>
                    <a:pt x="408" y="765"/>
                  </a:lnTo>
                  <a:lnTo>
                    <a:pt x="408" y="766"/>
                  </a:lnTo>
                  <a:lnTo>
                    <a:pt x="407" y="766"/>
                  </a:lnTo>
                  <a:lnTo>
                    <a:pt x="406" y="768"/>
                  </a:lnTo>
                  <a:lnTo>
                    <a:pt x="407" y="768"/>
                  </a:lnTo>
                  <a:lnTo>
                    <a:pt x="407" y="769"/>
                  </a:lnTo>
                  <a:lnTo>
                    <a:pt x="404" y="768"/>
                  </a:lnTo>
                  <a:lnTo>
                    <a:pt x="404" y="769"/>
                  </a:lnTo>
                  <a:lnTo>
                    <a:pt x="404" y="770"/>
                  </a:lnTo>
                  <a:lnTo>
                    <a:pt x="404" y="771"/>
                  </a:lnTo>
                  <a:lnTo>
                    <a:pt x="404" y="773"/>
                  </a:lnTo>
                  <a:lnTo>
                    <a:pt x="406" y="773"/>
                  </a:lnTo>
                  <a:lnTo>
                    <a:pt x="406" y="774"/>
                  </a:lnTo>
                  <a:lnTo>
                    <a:pt x="406" y="775"/>
                  </a:lnTo>
                  <a:lnTo>
                    <a:pt x="404" y="775"/>
                  </a:lnTo>
                  <a:lnTo>
                    <a:pt x="404" y="774"/>
                  </a:lnTo>
                  <a:lnTo>
                    <a:pt x="403" y="774"/>
                  </a:lnTo>
                  <a:lnTo>
                    <a:pt x="403" y="775"/>
                  </a:lnTo>
                  <a:lnTo>
                    <a:pt x="403" y="776"/>
                  </a:lnTo>
                  <a:lnTo>
                    <a:pt x="403" y="777"/>
                  </a:lnTo>
                  <a:lnTo>
                    <a:pt x="402" y="777"/>
                  </a:lnTo>
                  <a:lnTo>
                    <a:pt x="402" y="776"/>
                  </a:lnTo>
                  <a:lnTo>
                    <a:pt x="401" y="776"/>
                  </a:lnTo>
                  <a:lnTo>
                    <a:pt x="400" y="776"/>
                  </a:lnTo>
                  <a:lnTo>
                    <a:pt x="400" y="777"/>
                  </a:lnTo>
                  <a:lnTo>
                    <a:pt x="400" y="778"/>
                  </a:lnTo>
                  <a:lnTo>
                    <a:pt x="398" y="778"/>
                  </a:lnTo>
                  <a:lnTo>
                    <a:pt x="400" y="779"/>
                  </a:lnTo>
                  <a:lnTo>
                    <a:pt x="400" y="780"/>
                  </a:lnTo>
                  <a:lnTo>
                    <a:pt x="398" y="780"/>
                  </a:lnTo>
                  <a:lnTo>
                    <a:pt x="398" y="782"/>
                  </a:lnTo>
                  <a:lnTo>
                    <a:pt x="398" y="784"/>
                  </a:lnTo>
                  <a:lnTo>
                    <a:pt x="397" y="785"/>
                  </a:lnTo>
                  <a:lnTo>
                    <a:pt x="397" y="786"/>
                  </a:lnTo>
                  <a:lnTo>
                    <a:pt x="396" y="786"/>
                  </a:lnTo>
                  <a:lnTo>
                    <a:pt x="395" y="786"/>
                  </a:lnTo>
                  <a:lnTo>
                    <a:pt x="395" y="787"/>
                  </a:lnTo>
                  <a:lnTo>
                    <a:pt x="393" y="787"/>
                  </a:lnTo>
                  <a:lnTo>
                    <a:pt x="392" y="786"/>
                  </a:lnTo>
                  <a:lnTo>
                    <a:pt x="392" y="785"/>
                  </a:lnTo>
                  <a:lnTo>
                    <a:pt x="391" y="785"/>
                  </a:lnTo>
                  <a:lnTo>
                    <a:pt x="391" y="786"/>
                  </a:lnTo>
                  <a:lnTo>
                    <a:pt x="391" y="787"/>
                  </a:lnTo>
                  <a:lnTo>
                    <a:pt x="392" y="787"/>
                  </a:lnTo>
                  <a:lnTo>
                    <a:pt x="393" y="787"/>
                  </a:lnTo>
                  <a:lnTo>
                    <a:pt x="393" y="788"/>
                  </a:lnTo>
                  <a:lnTo>
                    <a:pt x="392" y="788"/>
                  </a:lnTo>
                  <a:lnTo>
                    <a:pt x="391" y="788"/>
                  </a:lnTo>
                  <a:lnTo>
                    <a:pt x="390" y="787"/>
                  </a:lnTo>
                  <a:lnTo>
                    <a:pt x="389" y="787"/>
                  </a:lnTo>
                  <a:lnTo>
                    <a:pt x="388" y="787"/>
                  </a:lnTo>
                  <a:lnTo>
                    <a:pt x="388" y="786"/>
                  </a:lnTo>
                  <a:lnTo>
                    <a:pt x="387" y="786"/>
                  </a:lnTo>
                  <a:lnTo>
                    <a:pt x="387" y="787"/>
                  </a:lnTo>
                  <a:lnTo>
                    <a:pt x="388" y="787"/>
                  </a:lnTo>
                  <a:lnTo>
                    <a:pt x="388" y="788"/>
                  </a:lnTo>
                  <a:lnTo>
                    <a:pt x="387" y="788"/>
                  </a:lnTo>
                  <a:lnTo>
                    <a:pt x="387" y="789"/>
                  </a:lnTo>
                  <a:lnTo>
                    <a:pt x="388" y="789"/>
                  </a:lnTo>
                  <a:lnTo>
                    <a:pt x="388" y="790"/>
                  </a:lnTo>
                  <a:lnTo>
                    <a:pt x="387" y="790"/>
                  </a:lnTo>
                  <a:lnTo>
                    <a:pt x="387" y="791"/>
                  </a:lnTo>
                  <a:lnTo>
                    <a:pt x="386" y="790"/>
                  </a:lnTo>
                  <a:lnTo>
                    <a:pt x="385" y="790"/>
                  </a:lnTo>
                  <a:lnTo>
                    <a:pt x="385" y="791"/>
                  </a:lnTo>
                  <a:lnTo>
                    <a:pt x="385" y="792"/>
                  </a:lnTo>
                  <a:lnTo>
                    <a:pt x="385" y="793"/>
                  </a:lnTo>
                  <a:lnTo>
                    <a:pt x="385" y="795"/>
                  </a:lnTo>
                  <a:lnTo>
                    <a:pt x="383" y="795"/>
                  </a:lnTo>
                  <a:lnTo>
                    <a:pt x="383" y="796"/>
                  </a:lnTo>
                  <a:lnTo>
                    <a:pt x="381" y="795"/>
                  </a:lnTo>
                  <a:lnTo>
                    <a:pt x="380" y="795"/>
                  </a:lnTo>
                  <a:lnTo>
                    <a:pt x="380" y="796"/>
                  </a:lnTo>
                  <a:lnTo>
                    <a:pt x="379" y="796"/>
                  </a:lnTo>
                  <a:lnTo>
                    <a:pt x="379" y="795"/>
                  </a:lnTo>
                  <a:lnTo>
                    <a:pt x="379" y="793"/>
                  </a:lnTo>
                  <a:lnTo>
                    <a:pt x="379" y="792"/>
                  </a:lnTo>
                  <a:lnTo>
                    <a:pt x="378" y="791"/>
                  </a:lnTo>
                  <a:lnTo>
                    <a:pt x="377" y="792"/>
                  </a:lnTo>
                  <a:lnTo>
                    <a:pt x="378" y="792"/>
                  </a:lnTo>
                  <a:lnTo>
                    <a:pt x="378" y="793"/>
                  </a:lnTo>
                  <a:lnTo>
                    <a:pt x="378" y="795"/>
                  </a:lnTo>
                  <a:lnTo>
                    <a:pt x="378" y="796"/>
                  </a:lnTo>
                  <a:lnTo>
                    <a:pt x="378" y="798"/>
                  </a:lnTo>
                  <a:lnTo>
                    <a:pt x="377" y="798"/>
                  </a:lnTo>
                  <a:lnTo>
                    <a:pt x="377" y="799"/>
                  </a:lnTo>
                  <a:lnTo>
                    <a:pt x="376" y="800"/>
                  </a:lnTo>
                  <a:lnTo>
                    <a:pt x="376" y="799"/>
                  </a:lnTo>
                  <a:lnTo>
                    <a:pt x="375" y="799"/>
                  </a:lnTo>
                  <a:lnTo>
                    <a:pt x="375" y="798"/>
                  </a:lnTo>
                  <a:lnTo>
                    <a:pt x="376" y="798"/>
                  </a:lnTo>
                  <a:lnTo>
                    <a:pt x="376" y="796"/>
                  </a:lnTo>
                  <a:lnTo>
                    <a:pt x="375" y="796"/>
                  </a:lnTo>
                  <a:lnTo>
                    <a:pt x="375" y="798"/>
                  </a:lnTo>
                  <a:lnTo>
                    <a:pt x="374" y="799"/>
                  </a:lnTo>
                  <a:lnTo>
                    <a:pt x="373" y="799"/>
                  </a:lnTo>
                  <a:lnTo>
                    <a:pt x="373" y="800"/>
                  </a:lnTo>
                  <a:lnTo>
                    <a:pt x="372" y="800"/>
                  </a:lnTo>
                  <a:lnTo>
                    <a:pt x="372" y="799"/>
                  </a:lnTo>
                  <a:lnTo>
                    <a:pt x="370" y="799"/>
                  </a:lnTo>
                  <a:lnTo>
                    <a:pt x="369" y="798"/>
                  </a:lnTo>
                  <a:lnTo>
                    <a:pt x="367" y="796"/>
                  </a:lnTo>
                  <a:lnTo>
                    <a:pt x="366" y="796"/>
                  </a:lnTo>
                  <a:lnTo>
                    <a:pt x="365" y="796"/>
                  </a:lnTo>
                  <a:lnTo>
                    <a:pt x="365" y="795"/>
                  </a:lnTo>
                  <a:lnTo>
                    <a:pt x="365" y="793"/>
                  </a:lnTo>
                  <a:lnTo>
                    <a:pt x="365" y="792"/>
                  </a:lnTo>
                  <a:lnTo>
                    <a:pt x="366" y="792"/>
                  </a:lnTo>
                  <a:lnTo>
                    <a:pt x="366" y="791"/>
                  </a:lnTo>
                  <a:lnTo>
                    <a:pt x="367" y="791"/>
                  </a:lnTo>
                  <a:lnTo>
                    <a:pt x="367" y="790"/>
                  </a:lnTo>
                  <a:lnTo>
                    <a:pt x="367" y="789"/>
                  </a:lnTo>
                  <a:lnTo>
                    <a:pt x="369" y="789"/>
                  </a:lnTo>
                  <a:lnTo>
                    <a:pt x="369" y="788"/>
                  </a:lnTo>
                  <a:lnTo>
                    <a:pt x="370" y="787"/>
                  </a:lnTo>
                  <a:lnTo>
                    <a:pt x="372" y="787"/>
                  </a:lnTo>
                  <a:lnTo>
                    <a:pt x="372" y="786"/>
                  </a:lnTo>
                  <a:lnTo>
                    <a:pt x="369" y="786"/>
                  </a:lnTo>
                  <a:lnTo>
                    <a:pt x="367" y="786"/>
                  </a:lnTo>
                  <a:lnTo>
                    <a:pt x="366" y="786"/>
                  </a:lnTo>
                  <a:lnTo>
                    <a:pt x="365" y="786"/>
                  </a:lnTo>
                  <a:lnTo>
                    <a:pt x="365" y="785"/>
                  </a:lnTo>
                  <a:lnTo>
                    <a:pt x="364" y="785"/>
                  </a:lnTo>
                  <a:lnTo>
                    <a:pt x="363" y="785"/>
                  </a:lnTo>
                  <a:lnTo>
                    <a:pt x="362" y="785"/>
                  </a:lnTo>
                  <a:lnTo>
                    <a:pt x="362" y="786"/>
                  </a:lnTo>
                  <a:lnTo>
                    <a:pt x="365" y="787"/>
                  </a:lnTo>
                  <a:lnTo>
                    <a:pt x="366" y="787"/>
                  </a:lnTo>
                  <a:lnTo>
                    <a:pt x="366" y="788"/>
                  </a:lnTo>
                  <a:lnTo>
                    <a:pt x="365" y="788"/>
                  </a:lnTo>
                  <a:lnTo>
                    <a:pt x="364" y="788"/>
                  </a:lnTo>
                  <a:lnTo>
                    <a:pt x="363" y="788"/>
                  </a:lnTo>
                  <a:lnTo>
                    <a:pt x="364" y="789"/>
                  </a:lnTo>
                  <a:lnTo>
                    <a:pt x="364" y="790"/>
                  </a:lnTo>
                  <a:lnTo>
                    <a:pt x="363" y="791"/>
                  </a:lnTo>
                  <a:lnTo>
                    <a:pt x="362" y="791"/>
                  </a:lnTo>
                  <a:lnTo>
                    <a:pt x="362" y="792"/>
                  </a:lnTo>
                  <a:lnTo>
                    <a:pt x="363" y="792"/>
                  </a:lnTo>
                  <a:lnTo>
                    <a:pt x="363" y="793"/>
                  </a:lnTo>
                  <a:lnTo>
                    <a:pt x="363" y="795"/>
                  </a:lnTo>
                  <a:lnTo>
                    <a:pt x="363" y="796"/>
                  </a:lnTo>
                  <a:lnTo>
                    <a:pt x="362" y="796"/>
                  </a:lnTo>
                  <a:lnTo>
                    <a:pt x="362" y="795"/>
                  </a:lnTo>
                  <a:lnTo>
                    <a:pt x="361" y="795"/>
                  </a:lnTo>
                  <a:lnTo>
                    <a:pt x="361" y="796"/>
                  </a:lnTo>
                  <a:lnTo>
                    <a:pt x="359" y="796"/>
                  </a:lnTo>
                  <a:lnTo>
                    <a:pt x="359" y="795"/>
                  </a:lnTo>
                  <a:lnTo>
                    <a:pt x="359" y="793"/>
                  </a:lnTo>
                  <a:lnTo>
                    <a:pt x="358" y="793"/>
                  </a:lnTo>
                  <a:lnTo>
                    <a:pt x="358" y="795"/>
                  </a:lnTo>
                  <a:lnTo>
                    <a:pt x="358" y="796"/>
                  </a:lnTo>
                  <a:lnTo>
                    <a:pt x="359" y="798"/>
                  </a:lnTo>
                  <a:lnTo>
                    <a:pt x="361" y="799"/>
                  </a:lnTo>
                  <a:lnTo>
                    <a:pt x="362" y="799"/>
                  </a:lnTo>
                  <a:lnTo>
                    <a:pt x="362" y="800"/>
                  </a:lnTo>
                  <a:lnTo>
                    <a:pt x="361" y="800"/>
                  </a:lnTo>
                  <a:lnTo>
                    <a:pt x="361" y="801"/>
                  </a:lnTo>
                  <a:lnTo>
                    <a:pt x="361" y="802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8" y="803"/>
                  </a:lnTo>
                  <a:lnTo>
                    <a:pt x="358" y="802"/>
                  </a:lnTo>
                  <a:lnTo>
                    <a:pt x="357" y="802"/>
                  </a:lnTo>
                  <a:lnTo>
                    <a:pt x="356" y="802"/>
                  </a:lnTo>
                  <a:lnTo>
                    <a:pt x="355" y="802"/>
                  </a:lnTo>
                  <a:lnTo>
                    <a:pt x="355" y="803"/>
                  </a:lnTo>
                  <a:lnTo>
                    <a:pt x="354" y="804"/>
                  </a:lnTo>
                  <a:lnTo>
                    <a:pt x="352" y="804"/>
                  </a:lnTo>
                  <a:lnTo>
                    <a:pt x="351" y="804"/>
                  </a:lnTo>
                  <a:lnTo>
                    <a:pt x="351" y="803"/>
                  </a:lnTo>
                  <a:lnTo>
                    <a:pt x="351" y="802"/>
                  </a:lnTo>
                  <a:lnTo>
                    <a:pt x="350" y="802"/>
                  </a:lnTo>
                  <a:lnTo>
                    <a:pt x="349" y="801"/>
                  </a:lnTo>
                  <a:lnTo>
                    <a:pt x="349" y="802"/>
                  </a:lnTo>
                  <a:lnTo>
                    <a:pt x="350" y="802"/>
                  </a:lnTo>
                  <a:lnTo>
                    <a:pt x="350" y="803"/>
                  </a:lnTo>
                  <a:lnTo>
                    <a:pt x="350" y="804"/>
                  </a:lnTo>
                  <a:lnTo>
                    <a:pt x="349" y="804"/>
                  </a:lnTo>
                  <a:lnTo>
                    <a:pt x="350" y="805"/>
                  </a:lnTo>
                  <a:lnTo>
                    <a:pt x="349" y="805"/>
                  </a:lnTo>
                  <a:lnTo>
                    <a:pt x="347" y="805"/>
                  </a:lnTo>
                  <a:lnTo>
                    <a:pt x="347" y="804"/>
                  </a:lnTo>
                  <a:lnTo>
                    <a:pt x="346" y="803"/>
                  </a:lnTo>
                  <a:lnTo>
                    <a:pt x="347" y="803"/>
                  </a:lnTo>
                  <a:lnTo>
                    <a:pt x="347" y="802"/>
                  </a:lnTo>
                  <a:lnTo>
                    <a:pt x="346" y="803"/>
                  </a:lnTo>
                  <a:lnTo>
                    <a:pt x="346" y="802"/>
                  </a:lnTo>
                  <a:lnTo>
                    <a:pt x="345" y="802"/>
                  </a:lnTo>
                  <a:lnTo>
                    <a:pt x="345" y="803"/>
                  </a:lnTo>
                  <a:lnTo>
                    <a:pt x="344" y="803"/>
                  </a:lnTo>
                  <a:lnTo>
                    <a:pt x="344" y="804"/>
                  </a:lnTo>
                  <a:lnTo>
                    <a:pt x="345" y="805"/>
                  </a:lnTo>
                  <a:lnTo>
                    <a:pt x="344" y="805"/>
                  </a:lnTo>
                  <a:lnTo>
                    <a:pt x="344" y="807"/>
                  </a:lnTo>
                  <a:lnTo>
                    <a:pt x="343" y="805"/>
                  </a:lnTo>
                  <a:lnTo>
                    <a:pt x="342" y="804"/>
                  </a:lnTo>
                  <a:lnTo>
                    <a:pt x="342" y="805"/>
                  </a:lnTo>
                  <a:lnTo>
                    <a:pt x="342" y="807"/>
                  </a:lnTo>
                  <a:lnTo>
                    <a:pt x="341" y="807"/>
                  </a:lnTo>
                  <a:lnTo>
                    <a:pt x="341" y="808"/>
                  </a:lnTo>
                  <a:lnTo>
                    <a:pt x="343" y="808"/>
                  </a:lnTo>
                  <a:lnTo>
                    <a:pt x="344" y="809"/>
                  </a:lnTo>
                  <a:lnTo>
                    <a:pt x="343" y="809"/>
                  </a:lnTo>
                  <a:lnTo>
                    <a:pt x="343" y="810"/>
                  </a:lnTo>
                  <a:lnTo>
                    <a:pt x="343" y="811"/>
                  </a:lnTo>
                  <a:lnTo>
                    <a:pt x="343" y="813"/>
                  </a:lnTo>
                  <a:lnTo>
                    <a:pt x="343" y="814"/>
                  </a:lnTo>
                  <a:lnTo>
                    <a:pt x="342" y="814"/>
                  </a:lnTo>
                  <a:lnTo>
                    <a:pt x="342" y="815"/>
                  </a:lnTo>
                  <a:lnTo>
                    <a:pt x="341" y="815"/>
                  </a:lnTo>
                  <a:lnTo>
                    <a:pt x="341" y="816"/>
                  </a:lnTo>
                  <a:lnTo>
                    <a:pt x="342" y="816"/>
                  </a:lnTo>
                  <a:lnTo>
                    <a:pt x="341" y="818"/>
                  </a:lnTo>
                  <a:lnTo>
                    <a:pt x="341" y="819"/>
                  </a:lnTo>
                  <a:lnTo>
                    <a:pt x="340" y="819"/>
                  </a:lnTo>
                  <a:lnTo>
                    <a:pt x="339" y="818"/>
                  </a:lnTo>
                  <a:lnTo>
                    <a:pt x="336" y="818"/>
                  </a:lnTo>
                  <a:lnTo>
                    <a:pt x="335" y="816"/>
                  </a:lnTo>
                  <a:lnTo>
                    <a:pt x="334" y="818"/>
                  </a:lnTo>
                  <a:lnTo>
                    <a:pt x="333" y="816"/>
                  </a:lnTo>
                  <a:lnTo>
                    <a:pt x="333" y="818"/>
                  </a:lnTo>
                  <a:lnTo>
                    <a:pt x="332" y="818"/>
                  </a:lnTo>
                  <a:lnTo>
                    <a:pt x="331" y="816"/>
                  </a:lnTo>
                  <a:lnTo>
                    <a:pt x="331" y="818"/>
                  </a:lnTo>
                  <a:lnTo>
                    <a:pt x="331" y="819"/>
                  </a:lnTo>
                  <a:lnTo>
                    <a:pt x="332" y="819"/>
                  </a:lnTo>
                  <a:lnTo>
                    <a:pt x="332" y="820"/>
                  </a:lnTo>
                  <a:lnTo>
                    <a:pt x="331" y="820"/>
                  </a:lnTo>
                  <a:lnTo>
                    <a:pt x="330" y="820"/>
                  </a:lnTo>
                  <a:lnTo>
                    <a:pt x="331" y="821"/>
                  </a:lnTo>
                  <a:lnTo>
                    <a:pt x="331" y="822"/>
                  </a:lnTo>
                  <a:lnTo>
                    <a:pt x="332" y="822"/>
                  </a:lnTo>
                  <a:lnTo>
                    <a:pt x="333" y="822"/>
                  </a:lnTo>
                  <a:lnTo>
                    <a:pt x="332" y="823"/>
                  </a:lnTo>
                  <a:lnTo>
                    <a:pt x="333" y="823"/>
                  </a:lnTo>
                  <a:lnTo>
                    <a:pt x="333" y="824"/>
                  </a:lnTo>
                  <a:lnTo>
                    <a:pt x="334" y="825"/>
                  </a:lnTo>
                  <a:lnTo>
                    <a:pt x="334" y="826"/>
                  </a:lnTo>
                  <a:lnTo>
                    <a:pt x="335" y="826"/>
                  </a:lnTo>
                  <a:lnTo>
                    <a:pt x="335" y="828"/>
                  </a:lnTo>
                  <a:lnTo>
                    <a:pt x="335" y="830"/>
                  </a:lnTo>
                  <a:lnTo>
                    <a:pt x="335" y="831"/>
                  </a:lnTo>
                  <a:lnTo>
                    <a:pt x="336" y="831"/>
                  </a:lnTo>
                  <a:lnTo>
                    <a:pt x="335" y="832"/>
                  </a:lnTo>
                  <a:lnTo>
                    <a:pt x="335" y="833"/>
                  </a:lnTo>
                  <a:lnTo>
                    <a:pt x="339" y="833"/>
                  </a:lnTo>
                  <a:lnTo>
                    <a:pt x="339" y="834"/>
                  </a:lnTo>
                  <a:lnTo>
                    <a:pt x="339" y="835"/>
                  </a:lnTo>
                  <a:lnTo>
                    <a:pt x="336" y="835"/>
                  </a:lnTo>
                  <a:lnTo>
                    <a:pt x="336" y="834"/>
                  </a:lnTo>
                  <a:lnTo>
                    <a:pt x="335" y="834"/>
                  </a:lnTo>
                  <a:lnTo>
                    <a:pt x="334" y="834"/>
                  </a:lnTo>
                  <a:lnTo>
                    <a:pt x="333" y="834"/>
                  </a:lnTo>
                  <a:lnTo>
                    <a:pt x="332" y="835"/>
                  </a:lnTo>
                  <a:lnTo>
                    <a:pt x="331" y="836"/>
                  </a:lnTo>
                  <a:lnTo>
                    <a:pt x="329" y="835"/>
                  </a:lnTo>
                  <a:lnTo>
                    <a:pt x="328" y="835"/>
                  </a:lnTo>
                  <a:lnTo>
                    <a:pt x="327" y="835"/>
                  </a:lnTo>
                  <a:lnTo>
                    <a:pt x="327" y="836"/>
                  </a:lnTo>
                  <a:lnTo>
                    <a:pt x="327" y="837"/>
                  </a:lnTo>
                  <a:lnTo>
                    <a:pt x="328" y="837"/>
                  </a:lnTo>
                  <a:lnTo>
                    <a:pt x="328" y="838"/>
                  </a:lnTo>
                  <a:lnTo>
                    <a:pt x="331" y="839"/>
                  </a:lnTo>
                  <a:lnTo>
                    <a:pt x="331" y="841"/>
                  </a:lnTo>
                  <a:lnTo>
                    <a:pt x="332" y="841"/>
                  </a:lnTo>
                  <a:lnTo>
                    <a:pt x="332" y="839"/>
                  </a:lnTo>
                  <a:lnTo>
                    <a:pt x="333" y="838"/>
                  </a:lnTo>
                  <a:lnTo>
                    <a:pt x="334" y="838"/>
                  </a:lnTo>
                  <a:lnTo>
                    <a:pt x="334" y="839"/>
                  </a:lnTo>
                  <a:lnTo>
                    <a:pt x="335" y="839"/>
                  </a:lnTo>
                  <a:lnTo>
                    <a:pt x="336" y="841"/>
                  </a:lnTo>
                  <a:lnTo>
                    <a:pt x="336" y="842"/>
                  </a:lnTo>
                  <a:lnTo>
                    <a:pt x="335" y="842"/>
                  </a:lnTo>
                  <a:lnTo>
                    <a:pt x="335" y="844"/>
                  </a:lnTo>
                  <a:lnTo>
                    <a:pt x="334" y="844"/>
                  </a:lnTo>
                  <a:lnTo>
                    <a:pt x="334" y="845"/>
                  </a:lnTo>
                  <a:lnTo>
                    <a:pt x="335" y="845"/>
                  </a:lnTo>
                  <a:lnTo>
                    <a:pt x="335" y="846"/>
                  </a:lnTo>
                  <a:lnTo>
                    <a:pt x="335" y="847"/>
                  </a:lnTo>
                  <a:lnTo>
                    <a:pt x="335" y="848"/>
                  </a:lnTo>
                  <a:lnTo>
                    <a:pt x="335" y="849"/>
                  </a:lnTo>
                  <a:lnTo>
                    <a:pt x="334" y="850"/>
                  </a:lnTo>
                  <a:lnTo>
                    <a:pt x="332" y="850"/>
                  </a:lnTo>
                  <a:lnTo>
                    <a:pt x="331" y="849"/>
                  </a:lnTo>
                  <a:lnTo>
                    <a:pt x="330" y="849"/>
                  </a:lnTo>
                  <a:lnTo>
                    <a:pt x="329" y="848"/>
                  </a:lnTo>
                  <a:lnTo>
                    <a:pt x="328" y="848"/>
                  </a:lnTo>
                  <a:lnTo>
                    <a:pt x="328" y="847"/>
                  </a:lnTo>
                  <a:lnTo>
                    <a:pt x="328" y="846"/>
                  </a:lnTo>
                  <a:lnTo>
                    <a:pt x="327" y="847"/>
                  </a:lnTo>
                  <a:lnTo>
                    <a:pt x="326" y="848"/>
                  </a:lnTo>
                  <a:lnTo>
                    <a:pt x="326" y="849"/>
                  </a:lnTo>
                  <a:lnTo>
                    <a:pt x="327" y="849"/>
                  </a:lnTo>
                  <a:lnTo>
                    <a:pt x="327" y="848"/>
                  </a:lnTo>
                  <a:lnTo>
                    <a:pt x="328" y="848"/>
                  </a:lnTo>
                  <a:lnTo>
                    <a:pt x="328" y="849"/>
                  </a:lnTo>
                  <a:lnTo>
                    <a:pt x="329" y="849"/>
                  </a:lnTo>
                  <a:lnTo>
                    <a:pt x="330" y="850"/>
                  </a:lnTo>
                  <a:lnTo>
                    <a:pt x="332" y="850"/>
                  </a:lnTo>
                  <a:lnTo>
                    <a:pt x="333" y="851"/>
                  </a:lnTo>
                  <a:lnTo>
                    <a:pt x="333" y="853"/>
                  </a:lnTo>
                  <a:lnTo>
                    <a:pt x="334" y="853"/>
                  </a:lnTo>
                  <a:lnTo>
                    <a:pt x="334" y="854"/>
                  </a:lnTo>
                  <a:lnTo>
                    <a:pt x="334" y="855"/>
                  </a:lnTo>
                  <a:lnTo>
                    <a:pt x="333" y="855"/>
                  </a:lnTo>
                  <a:lnTo>
                    <a:pt x="333" y="854"/>
                  </a:lnTo>
                  <a:lnTo>
                    <a:pt x="332" y="854"/>
                  </a:lnTo>
                  <a:lnTo>
                    <a:pt x="331" y="854"/>
                  </a:lnTo>
                  <a:lnTo>
                    <a:pt x="331" y="855"/>
                  </a:lnTo>
                  <a:lnTo>
                    <a:pt x="330" y="854"/>
                  </a:lnTo>
                  <a:lnTo>
                    <a:pt x="329" y="853"/>
                  </a:lnTo>
                  <a:lnTo>
                    <a:pt x="329" y="854"/>
                  </a:lnTo>
                  <a:lnTo>
                    <a:pt x="328" y="853"/>
                  </a:lnTo>
                  <a:lnTo>
                    <a:pt x="328" y="854"/>
                  </a:lnTo>
                  <a:lnTo>
                    <a:pt x="329" y="854"/>
                  </a:lnTo>
                  <a:lnTo>
                    <a:pt x="330" y="854"/>
                  </a:lnTo>
                  <a:lnTo>
                    <a:pt x="330" y="855"/>
                  </a:lnTo>
                  <a:lnTo>
                    <a:pt x="330" y="856"/>
                  </a:lnTo>
                  <a:lnTo>
                    <a:pt x="329" y="855"/>
                  </a:lnTo>
                  <a:lnTo>
                    <a:pt x="329" y="856"/>
                  </a:lnTo>
                  <a:lnTo>
                    <a:pt x="328" y="855"/>
                  </a:lnTo>
                  <a:lnTo>
                    <a:pt x="327" y="854"/>
                  </a:lnTo>
                  <a:lnTo>
                    <a:pt x="327" y="855"/>
                  </a:lnTo>
                  <a:lnTo>
                    <a:pt x="329" y="856"/>
                  </a:lnTo>
                  <a:lnTo>
                    <a:pt x="330" y="856"/>
                  </a:lnTo>
                  <a:lnTo>
                    <a:pt x="331" y="856"/>
                  </a:lnTo>
                  <a:lnTo>
                    <a:pt x="331" y="855"/>
                  </a:lnTo>
                  <a:lnTo>
                    <a:pt x="332" y="855"/>
                  </a:lnTo>
                  <a:lnTo>
                    <a:pt x="332" y="856"/>
                  </a:lnTo>
                  <a:lnTo>
                    <a:pt x="332" y="857"/>
                  </a:lnTo>
                  <a:lnTo>
                    <a:pt x="331" y="857"/>
                  </a:lnTo>
                  <a:lnTo>
                    <a:pt x="330" y="857"/>
                  </a:lnTo>
                  <a:lnTo>
                    <a:pt x="330" y="859"/>
                  </a:lnTo>
                  <a:lnTo>
                    <a:pt x="329" y="857"/>
                  </a:lnTo>
                  <a:lnTo>
                    <a:pt x="328" y="857"/>
                  </a:lnTo>
                  <a:lnTo>
                    <a:pt x="328" y="859"/>
                  </a:lnTo>
                  <a:lnTo>
                    <a:pt x="329" y="859"/>
                  </a:lnTo>
                  <a:lnTo>
                    <a:pt x="330" y="859"/>
                  </a:lnTo>
                  <a:lnTo>
                    <a:pt x="330" y="860"/>
                  </a:lnTo>
                  <a:lnTo>
                    <a:pt x="331" y="861"/>
                  </a:lnTo>
                  <a:lnTo>
                    <a:pt x="330" y="861"/>
                  </a:lnTo>
                  <a:lnTo>
                    <a:pt x="329" y="861"/>
                  </a:lnTo>
                  <a:lnTo>
                    <a:pt x="328" y="861"/>
                  </a:lnTo>
                  <a:lnTo>
                    <a:pt x="328" y="860"/>
                  </a:lnTo>
                  <a:lnTo>
                    <a:pt x="327" y="860"/>
                  </a:lnTo>
                  <a:lnTo>
                    <a:pt x="327" y="859"/>
                  </a:lnTo>
                  <a:lnTo>
                    <a:pt x="326" y="857"/>
                  </a:lnTo>
                  <a:lnTo>
                    <a:pt x="324" y="857"/>
                  </a:lnTo>
                  <a:lnTo>
                    <a:pt x="323" y="856"/>
                  </a:lnTo>
                  <a:lnTo>
                    <a:pt x="323" y="857"/>
                  </a:lnTo>
                  <a:lnTo>
                    <a:pt x="326" y="859"/>
                  </a:lnTo>
                  <a:lnTo>
                    <a:pt x="327" y="860"/>
                  </a:lnTo>
                  <a:lnTo>
                    <a:pt x="327" y="861"/>
                  </a:lnTo>
                  <a:lnTo>
                    <a:pt x="328" y="861"/>
                  </a:lnTo>
                  <a:lnTo>
                    <a:pt x="327" y="862"/>
                  </a:lnTo>
                  <a:lnTo>
                    <a:pt x="328" y="864"/>
                  </a:lnTo>
                  <a:lnTo>
                    <a:pt x="329" y="865"/>
                  </a:lnTo>
                  <a:lnTo>
                    <a:pt x="328" y="865"/>
                  </a:lnTo>
                  <a:lnTo>
                    <a:pt x="327" y="865"/>
                  </a:lnTo>
                  <a:lnTo>
                    <a:pt x="327" y="864"/>
                  </a:lnTo>
                  <a:lnTo>
                    <a:pt x="326" y="864"/>
                  </a:lnTo>
                  <a:lnTo>
                    <a:pt x="324" y="861"/>
                  </a:lnTo>
                  <a:lnTo>
                    <a:pt x="323" y="861"/>
                  </a:lnTo>
                  <a:lnTo>
                    <a:pt x="321" y="860"/>
                  </a:lnTo>
                  <a:lnTo>
                    <a:pt x="321" y="861"/>
                  </a:lnTo>
                  <a:lnTo>
                    <a:pt x="323" y="862"/>
                  </a:lnTo>
                  <a:lnTo>
                    <a:pt x="324" y="864"/>
                  </a:lnTo>
                  <a:lnTo>
                    <a:pt x="326" y="864"/>
                  </a:lnTo>
                  <a:lnTo>
                    <a:pt x="326" y="865"/>
                  </a:lnTo>
                  <a:lnTo>
                    <a:pt x="327" y="865"/>
                  </a:lnTo>
                  <a:lnTo>
                    <a:pt x="327" y="866"/>
                  </a:lnTo>
                  <a:lnTo>
                    <a:pt x="326" y="866"/>
                  </a:lnTo>
                  <a:lnTo>
                    <a:pt x="324" y="865"/>
                  </a:lnTo>
                  <a:lnTo>
                    <a:pt x="324" y="866"/>
                  </a:lnTo>
                  <a:lnTo>
                    <a:pt x="323" y="865"/>
                  </a:lnTo>
                  <a:lnTo>
                    <a:pt x="323" y="864"/>
                  </a:lnTo>
                  <a:lnTo>
                    <a:pt x="321" y="864"/>
                  </a:lnTo>
                  <a:lnTo>
                    <a:pt x="321" y="862"/>
                  </a:lnTo>
                  <a:lnTo>
                    <a:pt x="320" y="862"/>
                  </a:lnTo>
                  <a:lnTo>
                    <a:pt x="320" y="861"/>
                  </a:lnTo>
                  <a:lnTo>
                    <a:pt x="319" y="861"/>
                  </a:lnTo>
                  <a:lnTo>
                    <a:pt x="319" y="862"/>
                  </a:lnTo>
                  <a:lnTo>
                    <a:pt x="320" y="862"/>
                  </a:lnTo>
                  <a:lnTo>
                    <a:pt x="320" y="864"/>
                  </a:lnTo>
                  <a:lnTo>
                    <a:pt x="319" y="864"/>
                  </a:lnTo>
                  <a:lnTo>
                    <a:pt x="319" y="865"/>
                  </a:lnTo>
                  <a:lnTo>
                    <a:pt x="320" y="865"/>
                  </a:lnTo>
                  <a:lnTo>
                    <a:pt x="321" y="865"/>
                  </a:lnTo>
                  <a:lnTo>
                    <a:pt x="321" y="866"/>
                  </a:lnTo>
                  <a:lnTo>
                    <a:pt x="324" y="866"/>
                  </a:lnTo>
                  <a:lnTo>
                    <a:pt x="326" y="866"/>
                  </a:lnTo>
                  <a:lnTo>
                    <a:pt x="326" y="867"/>
                  </a:lnTo>
                  <a:lnTo>
                    <a:pt x="326" y="868"/>
                  </a:lnTo>
                  <a:lnTo>
                    <a:pt x="324" y="868"/>
                  </a:lnTo>
                  <a:lnTo>
                    <a:pt x="324" y="869"/>
                  </a:lnTo>
                  <a:lnTo>
                    <a:pt x="323" y="870"/>
                  </a:lnTo>
                  <a:lnTo>
                    <a:pt x="323" y="871"/>
                  </a:lnTo>
                  <a:lnTo>
                    <a:pt x="321" y="870"/>
                  </a:lnTo>
                  <a:lnTo>
                    <a:pt x="320" y="870"/>
                  </a:lnTo>
                  <a:lnTo>
                    <a:pt x="319" y="870"/>
                  </a:lnTo>
                  <a:lnTo>
                    <a:pt x="321" y="871"/>
                  </a:lnTo>
                  <a:lnTo>
                    <a:pt x="319" y="871"/>
                  </a:lnTo>
                  <a:lnTo>
                    <a:pt x="319" y="873"/>
                  </a:lnTo>
                  <a:lnTo>
                    <a:pt x="318" y="873"/>
                  </a:lnTo>
                  <a:lnTo>
                    <a:pt x="317" y="873"/>
                  </a:lnTo>
                  <a:lnTo>
                    <a:pt x="317" y="871"/>
                  </a:lnTo>
                  <a:lnTo>
                    <a:pt x="316" y="870"/>
                  </a:lnTo>
                  <a:lnTo>
                    <a:pt x="317" y="869"/>
                  </a:lnTo>
                  <a:lnTo>
                    <a:pt x="317" y="870"/>
                  </a:lnTo>
                  <a:lnTo>
                    <a:pt x="318" y="870"/>
                  </a:lnTo>
                  <a:lnTo>
                    <a:pt x="318" y="869"/>
                  </a:lnTo>
                  <a:lnTo>
                    <a:pt x="318" y="868"/>
                  </a:lnTo>
                  <a:lnTo>
                    <a:pt x="317" y="868"/>
                  </a:lnTo>
                  <a:lnTo>
                    <a:pt x="317" y="869"/>
                  </a:lnTo>
                  <a:lnTo>
                    <a:pt x="316" y="869"/>
                  </a:lnTo>
                  <a:lnTo>
                    <a:pt x="316" y="870"/>
                  </a:lnTo>
                  <a:lnTo>
                    <a:pt x="317" y="873"/>
                  </a:lnTo>
                  <a:lnTo>
                    <a:pt x="316" y="873"/>
                  </a:lnTo>
                  <a:lnTo>
                    <a:pt x="315" y="873"/>
                  </a:lnTo>
                  <a:lnTo>
                    <a:pt x="313" y="873"/>
                  </a:lnTo>
                  <a:lnTo>
                    <a:pt x="312" y="873"/>
                  </a:lnTo>
                  <a:lnTo>
                    <a:pt x="311" y="873"/>
                  </a:lnTo>
                  <a:lnTo>
                    <a:pt x="311" y="871"/>
                  </a:lnTo>
                  <a:lnTo>
                    <a:pt x="310" y="871"/>
                  </a:lnTo>
                  <a:lnTo>
                    <a:pt x="310" y="873"/>
                  </a:lnTo>
                  <a:lnTo>
                    <a:pt x="312" y="874"/>
                  </a:lnTo>
                  <a:lnTo>
                    <a:pt x="313" y="874"/>
                  </a:lnTo>
                  <a:lnTo>
                    <a:pt x="315" y="874"/>
                  </a:lnTo>
                  <a:lnTo>
                    <a:pt x="315" y="876"/>
                  </a:lnTo>
                  <a:lnTo>
                    <a:pt x="316" y="874"/>
                  </a:lnTo>
                  <a:lnTo>
                    <a:pt x="316" y="876"/>
                  </a:lnTo>
                  <a:lnTo>
                    <a:pt x="317" y="876"/>
                  </a:lnTo>
                  <a:lnTo>
                    <a:pt x="318" y="877"/>
                  </a:lnTo>
                  <a:lnTo>
                    <a:pt x="318" y="876"/>
                  </a:lnTo>
                  <a:lnTo>
                    <a:pt x="319" y="876"/>
                  </a:lnTo>
                  <a:lnTo>
                    <a:pt x="319" y="877"/>
                  </a:lnTo>
                  <a:lnTo>
                    <a:pt x="320" y="876"/>
                  </a:lnTo>
                  <a:lnTo>
                    <a:pt x="320" y="877"/>
                  </a:lnTo>
                  <a:lnTo>
                    <a:pt x="320" y="878"/>
                  </a:lnTo>
                  <a:lnTo>
                    <a:pt x="319" y="878"/>
                  </a:lnTo>
                  <a:lnTo>
                    <a:pt x="318" y="878"/>
                  </a:lnTo>
                  <a:lnTo>
                    <a:pt x="318" y="879"/>
                  </a:lnTo>
                  <a:lnTo>
                    <a:pt x="317" y="878"/>
                  </a:lnTo>
                  <a:lnTo>
                    <a:pt x="316" y="877"/>
                  </a:lnTo>
                  <a:lnTo>
                    <a:pt x="316" y="878"/>
                  </a:lnTo>
                  <a:lnTo>
                    <a:pt x="316" y="879"/>
                  </a:lnTo>
                  <a:lnTo>
                    <a:pt x="315" y="879"/>
                  </a:lnTo>
                  <a:lnTo>
                    <a:pt x="315" y="878"/>
                  </a:lnTo>
                  <a:lnTo>
                    <a:pt x="313" y="878"/>
                  </a:lnTo>
                  <a:lnTo>
                    <a:pt x="312" y="878"/>
                  </a:lnTo>
                  <a:lnTo>
                    <a:pt x="312" y="877"/>
                  </a:lnTo>
                  <a:lnTo>
                    <a:pt x="311" y="877"/>
                  </a:lnTo>
                  <a:lnTo>
                    <a:pt x="311" y="878"/>
                  </a:lnTo>
                  <a:lnTo>
                    <a:pt x="312" y="878"/>
                  </a:lnTo>
                  <a:lnTo>
                    <a:pt x="313" y="879"/>
                  </a:lnTo>
                  <a:lnTo>
                    <a:pt x="315" y="880"/>
                  </a:lnTo>
                  <a:lnTo>
                    <a:pt x="315" y="881"/>
                  </a:lnTo>
                  <a:lnTo>
                    <a:pt x="316" y="881"/>
                  </a:lnTo>
                  <a:lnTo>
                    <a:pt x="317" y="881"/>
                  </a:lnTo>
                  <a:lnTo>
                    <a:pt x="318" y="881"/>
                  </a:lnTo>
                  <a:lnTo>
                    <a:pt x="319" y="881"/>
                  </a:lnTo>
                  <a:lnTo>
                    <a:pt x="319" y="882"/>
                  </a:lnTo>
                  <a:lnTo>
                    <a:pt x="318" y="882"/>
                  </a:lnTo>
                  <a:lnTo>
                    <a:pt x="319" y="883"/>
                  </a:lnTo>
                  <a:lnTo>
                    <a:pt x="318" y="884"/>
                  </a:lnTo>
                  <a:lnTo>
                    <a:pt x="318" y="885"/>
                  </a:lnTo>
                  <a:lnTo>
                    <a:pt x="318" y="887"/>
                  </a:lnTo>
                  <a:lnTo>
                    <a:pt x="317" y="887"/>
                  </a:lnTo>
                  <a:lnTo>
                    <a:pt x="317" y="889"/>
                  </a:lnTo>
                  <a:lnTo>
                    <a:pt x="317" y="890"/>
                  </a:lnTo>
                  <a:lnTo>
                    <a:pt x="318" y="889"/>
                  </a:lnTo>
                  <a:lnTo>
                    <a:pt x="320" y="889"/>
                  </a:lnTo>
                  <a:lnTo>
                    <a:pt x="320" y="890"/>
                  </a:lnTo>
                  <a:lnTo>
                    <a:pt x="319" y="890"/>
                  </a:lnTo>
                  <a:lnTo>
                    <a:pt x="319" y="891"/>
                  </a:lnTo>
                  <a:lnTo>
                    <a:pt x="319" y="892"/>
                  </a:lnTo>
                  <a:lnTo>
                    <a:pt x="320" y="892"/>
                  </a:lnTo>
                  <a:lnTo>
                    <a:pt x="320" y="893"/>
                  </a:lnTo>
                  <a:lnTo>
                    <a:pt x="320" y="894"/>
                  </a:lnTo>
                  <a:lnTo>
                    <a:pt x="319" y="894"/>
                  </a:lnTo>
                  <a:lnTo>
                    <a:pt x="319" y="893"/>
                  </a:lnTo>
                  <a:lnTo>
                    <a:pt x="318" y="893"/>
                  </a:lnTo>
                  <a:lnTo>
                    <a:pt x="318" y="894"/>
                  </a:lnTo>
                  <a:lnTo>
                    <a:pt x="316" y="894"/>
                  </a:lnTo>
                  <a:lnTo>
                    <a:pt x="315" y="894"/>
                  </a:lnTo>
                  <a:lnTo>
                    <a:pt x="315" y="893"/>
                  </a:lnTo>
                  <a:lnTo>
                    <a:pt x="313" y="893"/>
                  </a:lnTo>
                  <a:lnTo>
                    <a:pt x="312" y="893"/>
                  </a:lnTo>
                  <a:lnTo>
                    <a:pt x="312" y="894"/>
                  </a:lnTo>
                  <a:lnTo>
                    <a:pt x="313" y="893"/>
                  </a:lnTo>
                  <a:lnTo>
                    <a:pt x="315" y="894"/>
                  </a:lnTo>
                  <a:lnTo>
                    <a:pt x="316" y="895"/>
                  </a:lnTo>
                  <a:lnTo>
                    <a:pt x="317" y="895"/>
                  </a:lnTo>
                  <a:lnTo>
                    <a:pt x="317" y="896"/>
                  </a:lnTo>
                  <a:lnTo>
                    <a:pt x="317" y="898"/>
                  </a:lnTo>
                  <a:lnTo>
                    <a:pt x="316" y="898"/>
                  </a:lnTo>
                  <a:lnTo>
                    <a:pt x="316" y="899"/>
                  </a:lnTo>
                  <a:lnTo>
                    <a:pt x="316" y="900"/>
                  </a:lnTo>
                  <a:lnTo>
                    <a:pt x="316" y="901"/>
                  </a:lnTo>
                  <a:lnTo>
                    <a:pt x="317" y="901"/>
                  </a:lnTo>
                  <a:lnTo>
                    <a:pt x="317" y="902"/>
                  </a:lnTo>
                  <a:lnTo>
                    <a:pt x="316" y="902"/>
                  </a:lnTo>
                  <a:lnTo>
                    <a:pt x="316" y="904"/>
                  </a:lnTo>
                  <a:lnTo>
                    <a:pt x="315" y="904"/>
                  </a:lnTo>
                  <a:lnTo>
                    <a:pt x="312" y="904"/>
                  </a:lnTo>
                  <a:lnTo>
                    <a:pt x="313" y="905"/>
                  </a:lnTo>
                  <a:lnTo>
                    <a:pt x="315" y="905"/>
                  </a:lnTo>
                  <a:lnTo>
                    <a:pt x="315" y="906"/>
                  </a:lnTo>
                  <a:lnTo>
                    <a:pt x="313" y="906"/>
                  </a:lnTo>
                  <a:lnTo>
                    <a:pt x="312" y="906"/>
                  </a:lnTo>
                  <a:lnTo>
                    <a:pt x="310" y="906"/>
                  </a:lnTo>
                  <a:lnTo>
                    <a:pt x="312" y="907"/>
                  </a:lnTo>
                  <a:lnTo>
                    <a:pt x="312" y="908"/>
                  </a:lnTo>
                  <a:lnTo>
                    <a:pt x="310" y="907"/>
                  </a:lnTo>
                  <a:lnTo>
                    <a:pt x="309" y="907"/>
                  </a:lnTo>
                  <a:lnTo>
                    <a:pt x="306" y="907"/>
                  </a:lnTo>
                  <a:lnTo>
                    <a:pt x="305" y="907"/>
                  </a:lnTo>
                  <a:lnTo>
                    <a:pt x="305" y="908"/>
                  </a:lnTo>
                  <a:lnTo>
                    <a:pt x="306" y="907"/>
                  </a:lnTo>
                  <a:lnTo>
                    <a:pt x="306" y="908"/>
                  </a:lnTo>
                  <a:lnTo>
                    <a:pt x="307" y="908"/>
                  </a:lnTo>
                  <a:lnTo>
                    <a:pt x="310" y="908"/>
                  </a:lnTo>
                  <a:lnTo>
                    <a:pt x="311" y="908"/>
                  </a:lnTo>
                  <a:lnTo>
                    <a:pt x="311" y="910"/>
                  </a:lnTo>
                  <a:lnTo>
                    <a:pt x="312" y="908"/>
                  </a:lnTo>
                  <a:lnTo>
                    <a:pt x="313" y="910"/>
                  </a:lnTo>
                  <a:lnTo>
                    <a:pt x="313" y="908"/>
                  </a:lnTo>
                  <a:lnTo>
                    <a:pt x="312" y="907"/>
                  </a:lnTo>
                  <a:lnTo>
                    <a:pt x="313" y="907"/>
                  </a:lnTo>
                  <a:lnTo>
                    <a:pt x="315" y="907"/>
                  </a:lnTo>
                  <a:lnTo>
                    <a:pt x="315" y="908"/>
                  </a:lnTo>
                  <a:lnTo>
                    <a:pt x="315" y="910"/>
                  </a:lnTo>
                  <a:lnTo>
                    <a:pt x="315" y="911"/>
                  </a:lnTo>
                  <a:lnTo>
                    <a:pt x="313" y="911"/>
                  </a:lnTo>
                  <a:lnTo>
                    <a:pt x="313" y="912"/>
                  </a:lnTo>
                  <a:lnTo>
                    <a:pt x="312" y="912"/>
                  </a:lnTo>
                  <a:lnTo>
                    <a:pt x="312" y="913"/>
                  </a:lnTo>
                  <a:lnTo>
                    <a:pt x="312" y="914"/>
                  </a:lnTo>
                  <a:lnTo>
                    <a:pt x="310" y="914"/>
                  </a:lnTo>
                  <a:lnTo>
                    <a:pt x="306" y="913"/>
                  </a:lnTo>
                  <a:lnTo>
                    <a:pt x="306" y="914"/>
                  </a:lnTo>
                  <a:lnTo>
                    <a:pt x="307" y="914"/>
                  </a:lnTo>
                  <a:lnTo>
                    <a:pt x="309" y="914"/>
                  </a:lnTo>
                  <a:lnTo>
                    <a:pt x="310" y="914"/>
                  </a:lnTo>
                  <a:lnTo>
                    <a:pt x="311" y="915"/>
                  </a:lnTo>
                  <a:lnTo>
                    <a:pt x="312" y="915"/>
                  </a:lnTo>
                  <a:lnTo>
                    <a:pt x="313" y="915"/>
                  </a:lnTo>
                  <a:lnTo>
                    <a:pt x="313" y="916"/>
                  </a:lnTo>
                  <a:lnTo>
                    <a:pt x="313" y="917"/>
                  </a:lnTo>
                  <a:lnTo>
                    <a:pt x="313" y="919"/>
                  </a:lnTo>
                  <a:lnTo>
                    <a:pt x="312" y="919"/>
                  </a:lnTo>
                  <a:lnTo>
                    <a:pt x="312" y="921"/>
                  </a:lnTo>
                  <a:lnTo>
                    <a:pt x="311" y="921"/>
                  </a:lnTo>
                  <a:lnTo>
                    <a:pt x="311" y="922"/>
                  </a:lnTo>
                  <a:lnTo>
                    <a:pt x="310" y="922"/>
                  </a:lnTo>
                  <a:lnTo>
                    <a:pt x="310" y="921"/>
                  </a:lnTo>
                  <a:lnTo>
                    <a:pt x="309" y="921"/>
                  </a:lnTo>
                  <a:lnTo>
                    <a:pt x="310" y="922"/>
                  </a:lnTo>
                  <a:lnTo>
                    <a:pt x="309" y="922"/>
                  </a:lnTo>
                  <a:lnTo>
                    <a:pt x="306" y="921"/>
                  </a:lnTo>
                  <a:lnTo>
                    <a:pt x="305" y="921"/>
                  </a:lnTo>
                  <a:lnTo>
                    <a:pt x="304" y="921"/>
                  </a:lnTo>
                  <a:lnTo>
                    <a:pt x="300" y="919"/>
                  </a:lnTo>
                  <a:lnTo>
                    <a:pt x="301" y="921"/>
                  </a:lnTo>
                  <a:lnTo>
                    <a:pt x="302" y="921"/>
                  </a:lnTo>
                  <a:lnTo>
                    <a:pt x="304" y="921"/>
                  </a:lnTo>
                  <a:lnTo>
                    <a:pt x="306" y="922"/>
                  </a:lnTo>
                  <a:lnTo>
                    <a:pt x="307" y="922"/>
                  </a:lnTo>
                  <a:lnTo>
                    <a:pt x="307" y="923"/>
                  </a:lnTo>
                  <a:lnTo>
                    <a:pt x="306" y="924"/>
                  </a:lnTo>
                  <a:lnTo>
                    <a:pt x="305" y="924"/>
                  </a:lnTo>
                  <a:lnTo>
                    <a:pt x="305" y="925"/>
                  </a:lnTo>
                  <a:lnTo>
                    <a:pt x="306" y="925"/>
                  </a:lnTo>
                  <a:lnTo>
                    <a:pt x="306" y="924"/>
                  </a:lnTo>
                  <a:lnTo>
                    <a:pt x="307" y="925"/>
                  </a:lnTo>
                  <a:lnTo>
                    <a:pt x="307" y="924"/>
                  </a:lnTo>
                  <a:lnTo>
                    <a:pt x="307" y="923"/>
                  </a:lnTo>
                  <a:lnTo>
                    <a:pt x="310" y="923"/>
                  </a:lnTo>
                  <a:lnTo>
                    <a:pt x="310" y="924"/>
                  </a:lnTo>
                  <a:lnTo>
                    <a:pt x="309" y="924"/>
                  </a:lnTo>
                  <a:lnTo>
                    <a:pt x="310" y="925"/>
                  </a:lnTo>
                  <a:lnTo>
                    <a:pt x="310" y="926"/>
                  </a:lnTo>
                  <a:lnTo>
                    <a:pt x="309" y="926"/>
                  </a:lnTo>
                  <a:lnTo>
                    <a:pt x="307" y="927"/>
                  </a:lnTo>
                  <a:lnTo>
                    <a:pt x="309" y="927"/>
                  </a:lnTo>
                  <a:lnTo>
                    <a:pt x="309" y="928"/>
                  </a:lnTo>
                  <a:lnTo>
                    <a:pt x="310" y="928"/>
                  </a:lnTo>
                  <a:lnTo>
                    <a:pt x="310" y="929"/>
                  </a:lnTo>
                  <a:lnTo>
                    <a:pt x="306" y="928"/>
                  </a:lnTo>
                  <a:lnTo>
                    <a:pt x="307" y="929"/>
                  </a:lnTo>
                  <a:lnTo>
                    <a:pt x="309" y="929"/>
                  </a:lnTo>
                  <a:lnTo>
                    <a:pt x="310" y="929"/>
                  </a:lnTo>
                  <a:lnTo>
                    <a:pt x="310" y="930"/>
                  </a:lnTo>
                  <a:lnTo>
                    <a:pt x="310" y="931"/>
                  </a:lnTo>
                  <a:lnTo>
                    <a:pt x="309" y="931"/>
                  </a:lnTo>
                  <a:lnTo>
                    <a:pt x="309" y="933"/>
                  </a:lnTo>
                  <a:lnTo>
                    <a:pt x="307" y="931"/>
                  </a:lnTo>
                  <a:lnTo>
                    <a:pt x="307" y="933"/>
                  </a:lnTo>
                  <a:lnTo>
                    <a:pt x="306" y="933"/>
                  </a:lnTo>
                  <a:lnTo>
                    <a:pt x="306" y="931"/>
                  </a:lnTo>
                  <a:lnTo>
                    <a:pt x="305" y="931"/>
                  </a:lnTo>
                  <a:lnTo>
                    <a:pt x="304" y="931"/>
                  </a:lnTo>
                  <a:lnTo>
                    <a:pt x="302" y="931"/>
                  </a:lnTo>
                  <a:lnTo>
                    <a:pt x="302" y="933"/>
                  </a:lnTo>
                  <a:lnTo>
                    <a:pt x="304" y="933"/>
                  </a:lnTo>
                  <a:lnTo>
                    <a:pt x="304" y="935"/>
                  </a:lnTo>
                  <a:lnTo>
                    <a:pt x="302" y="936"/>
                  </a:lnTo>
                  <a:lnTo>
                    <a:pt x="301" y="936"/>
                  </a:lnTo>
                  <a:lnTo>
                    <a:pt x="301" y="935"/>
                  </a:lnTo>
                  <a:lnTo>
                    <a:pt x="300" y="936"/>
                  </a:lnTo>
                  <a:lnTo>
                    <a:pt x="299" y="935"/>
                  </a:lnTo>
                  <a:lnTo>
                    <a:pt x="300" y="935"/>
                  </a:lnTo>
                  <a:lnTo>
                    <a:pt x="300" y="933"/>
                  </a:lnTo>
                  <a:lnTo>
                    <a:pt x="300" y="931"/>
                  </a:lnTo>
                  <a:lnTo>
                    <a:pt x="301" y="931"/>
                  </a:lnTo>
                  <a:lnTo>
                    <a:pt x="301" y="930"/>
                  </a:lnTo>
                  <a:lnTo>
                    <a:pt x="302" y="930"/>
                  </a:lnTo>
                  <a:lnTo>
                    <a:pt x="304" y="929"/>
                  </a:lnTo>
                  <a:lnTo>
                    <a:pt x="302" y="929"/>
                  </a:lnTo>
                  <a:lnTo>
                    <a:pt x="301" y="930"/>
                  </a:lnTo>
                  <a:lnTo>
                    <a:pt x="301" y="929"/>
                  </a:lnTo>
                  <a:lnTo>
                    <a:pt x="300" y="929"/>
                  </a:lnTo>
                  <a:lnTo>
                    <a:pt x="300" y="930"/>
                  </a:lnTo>
                  <a:lnTo>
                    <a:pt x="300" y="931"/>
                  </a:lnTo>
                  <a:lnTo>
                    <a:pt x="299" y="933"/>
                  </a:lnTo>
                  <a:lnTo>
                    <a:pt x="298" y="933"/>
                  </a:lnTo>
                  <a:lnTo>
                    <a:pt x="298" y="935"/>
                  </a:lnTo>
                  <a:lnTo>
                    <a:pt x="297" y="935"/>
                  </a:lnTo>
                  <a:lnTo>
                    <a:pt x="297" y="933"/>
                  </a:lnTo>
                  <a:lnTo>
                    <a:pt x="298" y="931"/>
                  </a:lnTo>
                  <a:lnTo>
                    <a:pt x="297" y="931"/>
                  </a:lnTo>
                  <a:lnTo>
                    <a:pt x="297" y="930"/>
                  </a:lnTo>
                  <a:lnTo>
                    <a:pt x="296" y="930"/>
                  </a:lnTo>
                  <a:lnTo>
                    <a:pt x="295" y="931"/>
                  </a:lnTo>
                  <a:lnTo>
                    <a:pt x="295" y="930"/>
                  </a:lnTo>
                  <a:lnTo>
                    <a:pt x="295" y="929"/>
                  </a:lnTo>
                  <a:lnTo>
                    <a:pt x="294" y="929"/>
                  </a:lnTo>
                  <a:lnTo>
                    <a:pt x="294" y="930"/>
                  </a:lnTo>
                  <a:lnTo>
                    <a:pt x="292" y="930"/>
                  </a:lnTo>
                  <a:lnTo>
                    <a:pt x="292" y="929"/>
                  </a:lnTo>
                  <a:lnTo>
                    <a:pt x="292" y="928"/>
                  </a:lnTo>
                  <a:lnTo>
                    <a:pt x="290" y="928"/>
                  </a:lnTo>
                  <a:lnTo>
                    <a:pt x="290" y="929"/>
                  </a:lnTo>
                  <a:lnTo>
                    <a:pt x="289" y="929"/>
                  </a:lnTo>
                  <a:lnTo>
                    <a:pt x="288" y="929"/>
                  </a:lnTo>
                  <a:lnTo>
                    <a:pt x="289" y="928"/>
                  </a:lnTo>
                  <a:lnTo>
                    <a:pt x="290" y="927"/>
                  </a:lnTo>
                  <a:lnTo>
                    <a:pt x="289" y="927"/>
                  </a:lnTo>
                  <a:lnTo>
                    <a:pt x="288" y="928"/>
                  </a:lnTo>
                  <a:lnTo>
                    <a:pt x="287" y="928"/>
                  </a:lnTo>
                  <a:lnTo>
                    <a:pt x="287" y="927"/>
                  </a:lnTo>
                  <a:lnTo>
                    <a:pt x="288" y="927"/>
                  </a:lnTo>
                  <a:lnTo>
                    <a:pt x="288" y="926"/>
                  </a:lnTo>
                  <a:lnTo>
                    <a:pt x="289" y="926"/>
                  </a:lnTo>
                  <a:lnTo>
                    <a:pt x="289" y="925"/>
                  </a:lnTo>
                  <a:lnTo>
                    <a:pt x="290" y="925"/>
                  </a:lnTo>
                  <a:lnTo>
                    <a:pt x="290" y="924"/>
                  </a:lnTo>
                  <a:lnTo>
                    <a:pt x="290" y="923"/>
                  </a:lnTo>
                  <a:lnTo>
                    <a:pt x="292" y="923"/>
                  </a:lnTo>
                  <a:lnTo>
                    <a:pt x="292" y="922"/>
                  </a:lnTo>
                  <a:lnTo>
                    <a:pt x="290" y="922"/>
                  </a:lnTo>
                  <a:lnTo>
                    <a:pt x="292" y="921"/>
                  </a:lnTo>
                  <a:lnTo>
                    <a:pt x="292" y="919"/>
                  </a:lnTo>
                  <a:lnTo>
                    <a:pt x="294" y="919"/>
                  </a:lnTo>
                  <a:lnTo>
                    <a:pt x="294" y="917"/>
                  </a:lnTo>
                  <a:lnTo>
                    <a:pt x="294" y="916"/>
                  </a:lnTo>
                  <a:lnTo>
                    <a:pt x="295" y="916"/>
                  </a:lnTo>
                  <a:lnTo>
                    <a:pt x="295" y="915"/>
                  </a:lnTo>
                  <a:lnTo>
                    <a:pt x="294" y="916"/>
                  </a:lnTo>
                  <a:lnTo>
                    <a:pt x="292" y="916"/>
                  </a:lnTo>
                  <a:lnTo>
                    <a:pt x="292" y="917"/>
                  </a:lnTo>
                  <a:lnTo>
                    <a:pt x="292" y="919"/>
                  </a:lnTo>
                  <a:lnTo>
                    <a:pt x="290" y="922"/>
                  </a:lnTo>
                  <a:lnTo>
                    <a:pt x="289" y="922"/>
                  </a:lnTo>
                  <a:lnTo>
                    <a:pt x="288" y="922"/>
                  </a:lnTo>
                  <a:lnTo>
                    <a:pt x="288" y="923"/>
                  </a:lnTo>
                  <a:lnTo>
                    <a:pt x="287" y="923"/>
                  </a:lnTo>
                  <a:lnTo>
                    <a:pt x="286" y="923"/>
                  </a:lnTo>
                  <a:lnTo>
                    <a:pt x="286" y="922"/>
                  </a:lnTo>
                  <a:lnTo>
                    <a:pt x="287" y="922"/>
                  </a:lnTo>
                  <a:lnTo>
                    <a:pt x="288" y="921"/>
                  </a:lnTo>
                  <a:lnTo>
                    <a:pt x="288" y="919"/>
                  </a:lnTo>
                  <a:lnTo>
                    <a:pt x="289" y="917"/>
                  </a:lnTo>
                  <a:lnTo>
                    <a:pt x="288" y="917"/>
                  </a:lnTo>
                  <a:lnTo>
                    <a:pt x="289" y="916"/>
                  </a:lnTo>
                  <a:lnTo>
                    <a:pt x="288" y="916"/>
                  </a:lnTo>
                  <a:lnTo>
                    <a:pt x="287" y="917"/>
                  </a:lnTo>
                  <a:lnTo>
                    <a:pt x="287" y="916"/>
                  </a:lnTo>
                  <a:lnTo>
                    <a:pt x="286" y="916"/>
                  </a:lnTo>
                  <a:lnTo>
                    <a:pt x="286" y="917"/>
                  </a:lnTo>
                  <a:lnTo>
                    <a:pt x="286" y="919"/>
                  </a:lnTo>
                  <a:lnTo>
                    <a:pt x="285" y="919"/>
                  </a:lnTo>
                  <a:lnTo>
                    <a:pt x="285" y="921"/>
                  </a:lnTo>
                  <a:lnTo>
                    <a:pt x="285" y="922"/>
                  </a:lnTo>
                  <a:lnTo>
                    <a:pt x="284" y="922"/>
                  </a:lnTo>
                  <a:lnTo>
                    <a:pt x="284" y="921"/>
                  </a:lnTo>
                  <a:lnTo>
                    <a:pt x="284" y="919"/>
                  </a:lnTo>
                  <a:lnTo>
                    <a:pt x="283" y="919"/>
                  </a:lnTo>
                  <a:lnTo>
                    <a:pt x="284" y="917"/>
                  </a:lnTo>
                  <a:lnTo>
                    <a:pt x="284" y="916"/>
                  </a:lnTo>
                  <a:lnTo>
                    <a:pt x="283" y="917"/>
                  </a:lnTo>
                  <a:lnTo>
                    <a:pt x="283" y="916"/>
                  </a:lnTo>
                  <a:lnTo>
                    <a:pt x="283" y="915"/>
                  </a:lnTo>
                  <a:lnTo>
                    <a:pt x="282" y="915"/>
                  </a:lnTo>
                  <a:lnTo>
                    <a:pt x="282" y="914"/>
                  </a:lnTo>
                  <a:lnTo>
                    <a:pt x="283" y="914"/>
                  </a:lnTo>
                  <a:lnTo>
                    <a:pt x="283" y="913"/>
                  </a:lnTo>
                  <a:lnTo>
                    <a:pt x="282" y="913"/>
                  </a:lnTo>
                  <a:lnTo>
                    <a:pt x="281" y="913"/>
                  </a:lnTo>
                  <a:lnTo>
                    <a:pt x="282" y="912"/>
                  </a:lnTo>
                  <a:lnTo>
                    <a:pt x="285" y="911"/>
                  </a:lnTo>
                  <a:lnTo>
                    <a:pt x="286" y="911"/>
                  </a:lnTo>
                  <a:lnTo>
                    <a:pt x="286" y="912"/>
                  </a:lnTo>
                  <a:lnTo>
                    <a:pt x="285" y="912"/>
                  </a:lnTo>
                  <a:lnTo>
                    <a:pt x="285" y="913"/>
                  </a:lnTo>
                  <a:lnTo>
                    <a:pt x="284" y="914"/>
                  </a:lnTo>
                  <a:lnTo>
                    <a:pt x="284" y="915"/>
                  </a:lnTo>
                  <a:lnTo>
                    <a:pt x="285" y="914"/>
                  </a:lnTo>
                  <a:lnTo>
                    <a:pt x="285" y="913"/>
                  </a:lnTo>
                  <a:lnTo>
                    <a:pt x="286" y="913"/>
                  </a:lnTo>
                  <a:lnTo>
                    <a:pt x="287" y="912"/>
                  </a:lnTo>
                  <a:lnTo>
                    <a:pt x="287" y="911"/>
                  </a:lnTo>
                  <a:lnTo>
                    <a:pt x="286" y="911"/>
                  </a:lnTo>
                  <a:lnTo>
                    <a:pt x="286" y="910"/>
                  </a:lnTo>
                  <a:lnTo>
                    <a:pt x="287" y="908"/>
                  </a:lnTo>
                  <a:lnTo>
                    <a:pt x="286" y="908"/>
                  </a:lnTo>
                  <a:lnTo>
                    <a:pt x="286" y="907"/>
                  </a:lnTo>
                  <a:lnTo>
                    <a:pt x="286" y="906"/>
                  </a:lnTo>
                  <a:lnTo>
                    <a:pt x="285" y="905"/>
                  </a:lnTo>
                  <a:lnTo>
                    <a:pt x="285" y="906"/>
                  </a:lnTo>
                  <a:lnTo>
                    <a:pt x="285" y="907"/>
                  </a:lnTo>
                  <a:lnTo>
                    <a:pt x="285" y="908"/>
                  </a:lnTo>
                  <a:lnTo>
                    <a:pt x="284" y="910"/>
                  </a:lnTo>
                  <a:lnTo>
                    <a:pt x="284" y="911"/>
                  </a:lnTo>
                  <a:lnTo>
                    <a:pt x="283" y="911"/>
                  </a:lnTo>
                  <a:lnTo>
                    <a:pt x="282" y="911"/>
                  </a:lnTo>
                  <a:lnTo>
                    <a:pt x="281" y="912"/>
                  </a:lnTo>
                  <a:lnTo>
                    <a:pt x="279" y="912"/>
                  </a:lnTo>
                  <a:lnTo>
                    <a:pt x="279" y="911"/>
                  </a:lnTo>
                  <a:lnTo>
                    <a:pt x="281" y="911"/>
                  </a:lnTo>
                  <a:lnTo>
                    <a:pt x="281" y="910"/>
                  </a:lnTo>
                  <a:lnTo>
                    <a:pt x="283" y="910"/>
                  </a:lnTo>
                  <a:lnTo>
                    <a:pt x="283" y="908"/>
                  </a:lnTo>
                  <a:lnTo>
                    <a:pt x="284" y="908"/>
                  </a:lnTo>
                  <a:lnTo>
                    <a:pt x="283" y="907"/>
                  </a:lnTo>
                  <a:lnTo>
                    <a:pt x="283" y="906"/>
                  </a:lnTo>
                  <a:lnTo>
                    <a:pt x="282" y="906"/>
                  </a:lnTo>
                  <a:lnTo>
                    <a:pt x="282" y="905"/>
                  </a:lnTo>
                  <a:lnTo>
                    <a:pt x="283" y="904"/>
                  </a:lnTo>
                  <a:lnTo>
                    <a:pt x="282" y="904"/>
                  </a:lnTo>
                  <a:lnTo>
                    <a:pt x="282" y="905"/>
                  </a:lnTo>
                  <a:lnTo>
                    <a:pt x="281" y="905"/>
                  </a:lnTo>
                  <a:lnTo>
                    <a:pt x="279" y="905"/>
                  </a:lnTo>
                  <a:lnTo>
                    <a:pt x="281" y="906"/>
                  </a:lnTo>
                  <a:lnTo>
                    <a:pt x="282" y="906"/>
                  </a:lnTo>
                  <a:lnTo>
                    <a:pt x="282" y="907"/>
                  </a:lnTo>
                  <a:lnTo>
                    <a:pt x="281" y="907"/>
                  </a:lnTo>
                  <a:lnTo>
                    <a:pt x="281" y="908"/>
                  </a:lnTo>
                  <a:lnTo>
                    <a:pt x="282" y="908"/>
                  </a:lnTo>
                  <a:lnTo>
                    <a:pt x="281" y="910"/>
                  </a:lnTo>
                  <a:lnTo>
                    <a:pt x="279" y="910"/>
                  </a:lnTo>
                  <a:lnTo>
                    <a:pt x="278" y="908"/>
                  </a:lnTo>
                  <a:lnTo>
                    <a:pt x="278" y="910"/>
                  </a:lnTo>
                  <a:lnTo>
                    <a:pt x="276" y="910"/>
                  </a:lnTo>
                  <a:lnTo>
                    <a:pt x="276" y="908"/>
                  </a:lnTo>
                  <a:lnTo>
                    <a:pt x="275" y="908"/>
                  </a:lnTo>
                  <a:lnTo>
                    <a:pt x="276" y="910"/>
                  </a:lnTo>
                  <a:lnTo>
                    <a:pt x="275" y="910"/>
                  </a:lnTo>
                  <a:lnTo>
                    <a:pt x="274" y="910"/>
                  </a:lnTo>
                  <a:lnTo>
                    <a:pt x="274" y="911"/>
                  </a:lnTo>
                  <a:lnTo>
                    <a:pt x="273" y="911"/>
                  </a:lnTo>
                  <a:lnTo>
                    <a:pt x="274" y="912"/>
                  </a:lnTo>
                  <a:lnTo>
                    <a:pt x="273" y="912"/>
                  </a:lnTo>
                  <a:lnTo>
                    <a:pt x="272" y="912"/>
                  </a:lnTo>
                  <a:lnTo>
                    <a:pt x="272" y="913"/>
                  </a:lnTo>
                  <a:lnTo>
                    <a:pt x="273" y="913"/>
                  </a:lnTo>
                  <a:lnTo>
                    <a:pt x="272" y="914"/>
                  </a:lnTo>
                  <a:lnTo>
                    <a:pt x="271" y="914"/>
                  </a:lnTo>
                  <a:lnTo>
                    <a:pt x="270" y="914"/>
                  </a:lnTo>
                  <a:lnTo>
                    <a:pt x="271" y="913"/>
                  </a:lnTo>
                  <a:lnTo>
                    <a:pt x="270" y="913"/>
                  </a:lnTo>
                  <a:lnTo>
                    <a:pt x="270" y="912"/>
                  </a:lnTo>
                  <a:lnTo>
                    <a:pt x="271" y="912"/>
                  </a:lnTo>
                  <a:lnTo>
                    <a:pt x="271" y="911"/>
                  </a:lnTo>
                  <a:lnTo>
                    <a:pt x="270" y="912"/>
                  </a:lnTo>
                  <a:lnTo>
                    <a:pt x="270" y="911"/>
                  </a:lnTo>
                  <a:lnTo>
                    <a:pt x="269" y="911"/>
                  </a:lnTo>
                  <a:lnTo>
                    <a:pt x="269" y="912"/>
                  </a:lnTo>
                  <a:lnTo>
                    <a:pt x="267" y="912"/>
                  </a:lnTo>
                  <a:lnTo>
                    <a:pt x="267" y="911"/>
                  </a:lnTo>
                  <a:lnTo>
                    <a:pt x="266" y="912"/>
                  </a:lnTo>
                  <a:lnTo>
                    <a:pt x="265" y="912"/>
                  </a:lnTo>
                  <a:lnTo>
                    <a:pt x="265" y="913"/>
                  </a:lnTo>
                  <a:lnTo>
                    <a:pt x="266" y="913"/>
                  </a:lnTo>
                  <a:lnTo>
                    <a:pt x="265" y="914"/>
                  </a:lnTo>
                  <a:lnTo>
                    <a:pt x="264" y="914"/>
                  </a:lnTo>
                  <a:lnTo>
                    <a:pt x="261" y="914"/>
                  </a:lnTo>
                  <a:lnTo>
                    <a:pt x="261" y="915"/>
                  </a:lnTo>
                  <a:lnTo>
                    <a:pt x="263" y="915"/>
                  </a:lnTo>
                  <a:lnTo>
                    <a:pt x="263" y="916"/>
                  </a:lnTo>
                  <a:lnTo>
                    <a:pt x="261" y="916"/>
                  </a:lnTo>
                  <a:lnTo>
                    <a:pt x="260" y="916"/>
                  </a:lnTo>
                  <a:lnTo>
                    <a:pt x="259" y="916"/>
                  </a:lnTo>
                  <a:lnTo>
                    <a:pt x="258" y="916"/>
                  </a:lnTo>
                  <a:lnTo>
                    <a:pt x="258" y="915"/>
                  </a:lnTo>
                  <a:lnTo>
                    <a:pt x="256" y="914"/>
                  </a:lnTo>
                  <a:lnTo>
                    <a:pt x="258" y="913"/>
                  </a:lnTo>
                  <a:lnTo>
                    <a:pt x="259" y="913"/>
                  </a:lnTo>
                  <a:lnTo>
                    <a:pt x="259" y="914"/>
                  </a:lnTo>
                  <a:lnTo>
                    <a:pt x="260" y="914"/>
                  </a:lnTo>
                  <a:lnTo>
                    <a:pt x="260" y="913"/>
                  </a:lnTo>
                  <a:lnTo>
                    <a:pt x="259" y="913"/>
                  </a:lnTo>
                  <a:lnTo>
                    <a:pt x="260" y="912"/>
                  </a:lnTo>
                  <a:lnTo>
                    <a:pt x="263" y="911"/>
                  </a:lnTo>
                  <a:lnTo>
                    <a:pt x="263" y="910"/>
                  </a:lnTo>
                  <a:lnTo>
                    <a:pt x="261" y="911"/>
                  </a:lnTo>
                  <a:lnTo>
                    <a:pt x="260" y="911"/>
                  </a:lnTo>
                  <a:lnTo>
                    <a:pt x="259" y="911"/>
                  </a:lnTo>
                  <a:lnTo>
                    <a:pt x="258" y="911"/>
                  </a:lnTo>
                  <a:lnTo>
                    <a:pt x="256" y="911"/>
                  </a:lnTo>
                  <a:lnTo>
                    <a:pt x="255" y="911"/>
                  </a:lnTo>
                  <a:lnTo>
                    <a:pt x="256" y="910"/>
                  </a:lnTo>
                  <a:lnTo>
                    <a:pt x="258" y="910"/>
                  </a:lnTo>
                  <a:lnTo>
                    <a:pt x="258" y="908"/>
                  </a:lnTo>
                  <a:lnTo>
                    <a:pt x="259" y="907"/>
                  </a:lnTo>
                  <a:lnTo>
                    <a:pt x="258" y="907"/>
                  </a:lnTo>
                  <a:lnTo>
                    <a:pt x="258" y="906"/>
                  </a:lnTo>
                  <a:lnTo>
                    <a:pt x="258" y="905"/>
                  </a:lnTo>
                  <a:lnTo>
                    <a:pt x="259" y="904"/>
                  </a:lnTo>
                  <a:lnTo>
                    <a:pt x="258" y="904"/>
                  </a:lnTo>
                  <a:lnTo>
                    <a:pt x="258" y="905"/>
                  </a:lnTo>
                  <a:lnTo>
                    <a:pt x="256" y="905"/>
                  </a:lnTo>
                  <a:lnTo>
                    <a:pt x="256" y="906"/>
                  </a:lnTo>
                  <a:lnTo>
                    <a:pt x="255" y="906"/>
                  </a:lnTo>
                  <a:lnTo>
                    <a:pt x="254" y="906"/>
                  </a:lnTo>
                  <a:lnTo>
                    <a:pt x="254" y="905"/>
                  </a:lnTo>
                  <a:lnTo>
                    <a:pt x="255" y="904"/>
                  </a:lnTo>
                  <a:lnTo>
                    <a:pt x="254" y="904"/>
                  </a:lnTo>
                  <a:lnTo>
                    <a:pt x="253" y="904"/>
                  </a:lnTo>
                  <a:lnTo>
                    <a:pt x="252" y="904"/>
                  </a:lnTo>
                  <a:lnTo>
                    <a:pt x="251" y="905"/>
                  </a:lnTo>
                  <a:lnTo>
                    <a:pt x="250" y="905"/>
                  </a:lnTo>
                  <a:lnTo>
                    <a:pt x="250" y="904"/>
                  </a:lnTo>
                  <a:lnTo>
                    <a:pt x="251" y="904"/>
                  </a:lnTo>
                  <a:lnTo>
                    <a:pt x="252" y="902"/>
                  </a:lnTo>
                  <a:lnTo>
                    <a:pt x="253" y="902"/>
                  </a:lnTo>
                  <a:lnTo>
                    <a:pt x="253" y="901"/>
                  </a:lnTo>
                  <a:lnTo>
                    <a:pt x="252" y="902"/>
                  </a:lnTo>
                  <a:lnTo>
                    <a:pt x="251" y="902"/>
                  </a:lnTo>
                  <a:lnTo>
                    <a:pt x="251" y="901"/>
                  </a:lnTo>
                  <a:lnTo>
                    <a:pt x="250" y="901"/>
                  </a:lnTo>
                  <a:lnTo>
                    <a:pt x="251" y="900"/>
                  </a:lnTo>
                  <a:lnTo>
                    <a:pt x="250" y="900"/>
                  </a:lnTo>
                  <a:lnTo>
                    <a:pt x="249" y="900"/>
                  </a:lnTo>
                  <a:lnTo>
                    <a:pt x="249" y="899"/>
                  </a:lnTo>
                  <a:lnTo>
                    <a:pt x="248" y="899"/>
                  </a:lnTo>
                  <a:lnTo>
                    <a:pt x="246" y="898"/>
                  </a:lnTo>
                  <a:lnTo>
                    <a:pt x="248" y="898"/>
                  </a:lnTo>
                  <a:lnTo>
                    <a:pt x="250" y="898"/>
                  </a:lnTo>
                  <a:lnTo>
                    <a:pt x="250" y="896"/>
                  </a:lnTo>
                  <a:lnTo>
                    <a:pt x="249" y="896"/>
                  </a:lnTo>
                  <a:lnTo>
                    <a:pt x="248" y="896"/>
                  </a:lnTo>
                  <a:lnTo>
                    <a:pt x="248" y="895"/>
                  </a:lnTo>
                  <a:lnTo>
                    <a:pt x="249" y="895"/>
                  </a:lnTo>
                  <a:lnTo>
                    <a:pt x="250" y="894"/>
                  </a:lnTo>
                  <a:lnTo>
                    <a:pt x="251" y="894"/>
                  </a:lnTo>
                  <a:lnTo>
                    <a:pt x="251" y="893"/>
                  </a:lnTo>
                  <a:lnTo>
                    <a:pt x="250" y="893"/>
                  </a:lnTo>
                  <a:lnTo>
                    <a:pt x="250" y="894"/>
                  </a:lnTo>
                  <a:lnTo>
                    <a:pt x="249" y="894"/>
                  </a:lnTo>
                  <a:lnTo>
                    <a:pt x="249" y="893"/>
                  </a:lnTo>
                  <a:lnTo>
                    <a:pt x="249" y="892"/>
                  </a:lnTo>
                  <a:lnTo>
                    <a:pt x="250" y="892"/>
                  </a:lnTo>
                  <a:lnTo>
                    <a:pt x="250" y="891"/>
                  </a:lnTo>
                  <a:lnTo>
                    <a:pt x="250" y="890"/>
                  </a:lnTo>
                  <a:lnTo>
                    <a:pt x="251" y="890"/>
                  </a:lnTo>
                  <a:lnTo>
                    <a:pt x="252" y="890"/>
                  </a:lnTo>
                  <a:lnTo>
                    <a:pt x="252" y="889"/>
                  </a:lnTo>
                  <a:lnTo>
                    <a:pt x="251" y="889"/>
                  </a:lnTo>
                  <a:lnTo>
                    <a:pt x="250" y="890"/>
                  </a:lnTo>
                  <a:lnTo>
                    <a:pt x="248" y="892"/>
                  </a:lnTo>
                  <a:lnTo>
                    <a:pt x="248" y="891"/>
                  </a:lnTo>
                  <a:lnTo>
                    <a:pt x="246" y="891"/>
                  </a:lnTo>
                  <a:lnTo>
                    <a:pt x="246" y="892"/>
                  </a:lnTo>
                  <a:lnTo>
                    <a:pt x="246" y="893"/>
                  </a:lnTo>
                  <a:lnTo>
                    <a:pt x="244" y="893"/>
                  </a:lnTo>
                  <a:lnTo>
                    <a:pt x="244" y="892"/>
                  </a:lnTo>
                  <a:lnTo>
                    <a:pt x="244" y="891"/>
                  </a:lnTo>
                  <a:lnTo>
                    <a:pt x="244" y="890"/>
                  </a:lnTo>
                  <a:lnTo>
                    <a:pt x="244" y="889"/>
                  </a:lnTo>
                  <a:lnTo>
                    <a:pt x="243" y="889"/>
                  </a:lnTo>
                  <a:lnTo>
                    <a:pt x="242" y="887"/>
                  </a:lnTo>
                  <a:lnTo>
                    <a:pt x="242" y="885"/>
                  </a:lnTo>
                  <a:lnTo>
                    <a:pt x="246" y="887"/>
                  </a:lnTo>
                  <a:lnTo>
                    <a:pt x="244" y="885"/>
                  </a:lnTo>
                  <a:lnTo>
                    <a:pt x="246" y="885"/>
                  </a:lnTo>
                  <a:lnTo>
                    <a:pt x="246" y="884"/>
                  </a:lnTo>
                  <a:lnTo>
                    <a:pt x="246" y="883"/>
                  </a:lnTo>
                  <a:lnTo>
                    <a:pt x="244" y="882"/>
                  </a:lnTo>
                  <a:lnTo>
                    <a:pt x="243" y="883"/>
                  </a:lnTo>
                  <a:lnTo>
                    <a:pt x="243" y="882"/>
                  </a:lnTo>
                  <a:lnTo>
                    <a:pt x="242" y="882"/>
                  </a:lnTo>
                  <a:lnTo>
                    <a:pt x="241" y="882"/>
                  </a:lnTo>
                  <a:lnTo>
                    <a:pt x="241" y="883"/>
                  </a:lnTo>
                  <a:lnTo>
                    <a:pt x="240" y="883"/>
                  </a:lnTo>
                  <a:lnTo>
                    <a:pt x="240" y="882"/>
                  </a:lnTo>
                  <a:lnTo>
                    <a:pt x="240" y="881"/>
                  </a:lnTo>
                  <a:lnTo>
                    <a:pt x="239" y="881"/>
                  </a:lnTo>
                  <a:lnTo>
                    <a:pt x="238" y="880"/>
                  </a:lnTo>
                  <a:lnTo>
                    <a:pt x="237" y="880"/>
                  </a:lnTo>
                  <a:lnTo>
                    <a:pt x="237" y="879"/>
                  </a:lnTo>
                  <a:lnTo>
                    <a:pt x="236" y="878"/>
                  </a:lnTo>
                  <a:lnTo>
                    <a:pt x="236" y="877"/>
                  </a:lnTo>
                  <a:lnTo>
                    <a:pt x="237" y="876"/>
                  </a:lnTo>
                  <a:lnTo>
                    <a:pt x="237" y="874"/>
                  </a:lnTo>
                  <a:lnTo>
                    <a:pt x="237" y="873"/>
                  </a:lnTo>
                  <a:lnTo>
                    <a:pt x="238" y="873"/>
                  </a:lnTo>
                  <a:lnTo>
                    <a:pt x="238" y="871"/>
                  </a:lnTo>
                  <a:lnTo>
                    <a:pt x="237" y="870"/>
                  </a:lnTo>
                  <a:lnTo>
                    <a:pt x="237" y="869"/>
                  </a:lnTo>
                  <a:lnTo>
                    <a:pt x="236" y="869"/>
                  </a:lnTo>
                  <a:lnTo>
                    <a:pt x="236" y="868"/>
                  </a:lnTo>
                  <a:lnTo>
                    <a:pt x="236" y="867"/>
                  </a:lnTo>
                  <a:lnTo>
                    <a:pt x="237" y="867"/>
                  </a:lnTo>
                  <a:lnTo>
                    <a:pt x="237" y="868"/>
                  </a:lnTo>
                  <a:lnTo>
                    <a:pt x="238" y="868"/>
                  </a:lnTo>
                  <a:lnTo>
                    <a:pt x="241" y="866"/>
                  </a:lnTo>
                  <a:lnTo>
                    <a:pt x="241" y="865"/>
                  </a:lnTo>
                  <a:lnTo>
                    <a:pt x="240" y="865"/>
                  </a:lnTo>
                  <a:lnTo>
                    <a:pt x="240" y="866"/>
                  </a:lnTo>
                  <a:lnTo>
                    <a:pt x="239" y="867"/>
                  </a:lnTo>
                  <a:lnTo>
                    <a:pt x="238" y="867"/>
                  </a:lnTo>
                  <a:lnTo>
                    <a:pt x="237" y="867"/>
                  </a:lnTo>
                  <a:lnTo>
                    <a:pt x="237" y="866"/>
                  </a:lnTo>
                  <a:lnTo>
                    <a:pt x="236" y="867"/>
                  </a:lnTo>
                  <a:lnTo>
                    <a:pt x="235" y="867"/>
                  </a:lnTo>
                  <a:lnTo>
                    <a:pt x="233" y="867"/>
                  </a:lnTo>
                  <a:lnTo>
                    <a:pt x="235" y="866"/>
                  </a:lnTo>
                  <a:lnTo>
                    <a:pt x="233" y="866"/>
                  </a:lnTo>
                  <a:lnTo>
                    <a:pt x="233" y="865"/>
                  </a:lnTo>
                  <a:lnTo>
                    <a:pt x="233" y="864"/>
                  </a:lnTo>
                  <a:lnTo>
                    <a:pt x="232" y="864"/>
                  </a:lnTo>
                  <a:lnTo>
                    <a:pt x="232" y="862"/>
                  </a:lnTo>
                  <a:lnTo>
                    <a:pt x="233" y="861"/>
                  </a:lnTo>
                  <a:lnTo>
                    <a:pt x="232" y="861"/>
                  </a:lnTo>
                  <a:lnTo>
                    <a:pt x="230" y="861"/>
                  </a:lnTo>
                  <a:lnTo>
                    <a:pt x="230" y="862"/>
                  </a:lnTo>
                  <a:lnTo>
                    <a:pt x="229" y="862"/>
                  </a:lnTo>
                  <a:lnTo>
                    <a:pt x="228" y="862"/>
                  </a:lnTo>
                  <a:lnTo>
                    <a:pt x="228" y="861"/>
                  </a:lnTo>
                  <a:lnTo>
                    <a:pt x="229" y="861"/>
                  </a:lnTo>
                  <a:lnTo>
                    <a:pt x="228" y="860"/>
                  </a:lnTo>
                  <a:lnTo>
                    <a:pt x="228" y="861"/>
                  </a:lnTo>
                  <a:lnTo>
                    <a:pt x="227" y="860"/>
                  </a:lnTo>
                  <a:lnTo>
                    <a:pt x="227" y="859"/>
                  </a:lnTo>
                  <a:lnTo>
                    <a:pt x="230" y="857"/>
                  </a:lnTo>
                  <a:lnTo>
                    <a:pt x="229" y="857"/>
                  </a:lnTo>
                  <a:lnTo>
                    <a:pt x="228" y="857"/>
                  </a:lnTo>
                  <a:lnTo>
                    <a:pt x="228" y="856"/>
                  </a:lnTo>
                  <a:lnTo>
                    <a:pt x="227" y="856"/>
                  </a:lnTo>
                  <a:lnTo>
                    <a:pt x="226" y="856"/>
                  </a:lnTo>
                  <a:lnTo>
                    <a:pt x="227" y="855"/>
                  </a:lnTo>
                  <a:lnTo>
                    <a:pt x="228" y="855"/>
                  </a:lnTo>
                  <a:lnTo>
                    <a:pt x="230" y="854"/>
                  </a:lnTo>
                  <a:lnTo>
                    <a:pt x="228" y="854"/>
                  </a:lnTo>
                  <a:lnTo>
                    <a:pt x="227" y="854"/>
                  </a:lnTo>
                  <a:lnTo>
                    <a:pt x="226" y="854"/>
                  </a:lnTo>
                  <a:lnTo>
                    <a:pt x="226" y="855"/>
                  </a:lnTo>
                  <a:lnTo>
                    <a:pt x="225" y="855"/>
                  </a:lnTo>
                  <a:lnTo>
                    <a:pt x="225" y="854"/>
                  </a:lnTo>
                  <a:lnTo>
                    <a:pt x="225" y="853"/>
                  </a:lnTo>
                  <a:lnTo>
                    <a:pt x="225" y="851"/>
                  </a:lnTo>
                  <a:lnTo>
                    <a:pt x="222" y="850"/>
                  </a:lnTo>
                  <a:lnTo>
                    <a:pt x="224" y="850"/>
                  </a:lnTo>
                  <a:lnTo>
                    <a:pt x="225" y="849"/>
                  </a:lnTo>
                  <a:lnTo>
                    <a:pt x="224" y="849"/>
                  </a:lnTo>
                  <a:lnTo>
                    <a:pt x="222" y="850"/>
                  </a:lnTo>
                  <a:lnTo>
                    <a:pt x="222" y="849"/>
                  </a:lnTo>
                  <a:lnTo>
                    <a:pt x="224" y="848"/>
                  </a:lnTo>
                  <a:lnTo>
                    <a:pt x="226" y="847"/>
                  </a:lnTo>
                  <a:lnTo>
                    <a:pt x="225" y="847"/>
                  </a:lnTo>
                  <a:lnTo>
                    <a:pt x="225" y="846"/>
                  </a:lnTo>
                  <a:lnTo>
                    <a:pt x="225" y="845"/>
                  </a:lnTo>
                  <a:lnTo>
                    <a:pt x="225" y="844"/>
                  </a:lnTo>
                  <a:lnTo>
                    <a:pt x="224" y="844"/>
                  </a:lnTo>
                  <a:lnTo>
                    <a:pt x="222" y="844"/>
                  </a:lnTo>
                  <a:lnTo>
                    <a:pt x="221" y="842"/>
                  </a:lnTo>
                  <a:lnTo>
                    <a:pt x="222" y="842"/>
                  </a:lnTo>
                  <a:lnTo>
                    <a:pt x="224" y="842"/>
                  </a:lnTo>
                  <a:lnTo>
                    <a:pt x="225" y="842"/>
                  </a:lnTo>
                  <a:lnTo>
                    <a:pt x="225" y="841"/>
                  </a:lnTo>
                  <a:lnTo>
                    <a:pt x="227" y="841"/>
                  </a:lnTo>
                  <a:lnTo>
                    <a:pt x="228" y="841"/>
                  </a:lnTo>
                  <a:lnTo>
                    <a:pt x="229" y="841"/>
                  </a:lnTo>
                  <a:lnTo>
                    <a:pt x="230" y="841"/>
                  </a:lnTo>
                  <a:lnTo>
                    <a:pt x="232" y="838"/>
                  </a:lnTo>
                  <a:lnTo>
                    <a:pt x="233" y="839"/>
                  </a:lnTo>
                  <a:lnTo>
                    <a:pt x="235" y="839"/>
                  </a:lnTo>
                  <a:lnTo>
                    <a:pt x="236" y="838"/>
                  </a:lnTo>
                  <a:lnTo>
                    <a:pt x="237" y="838"/>
                  </a:lnTo>
                  <a:lnTo>
                    <a:pt x="238" y="838"/>
                  </a:lnTo>
                  <a:lnTo>
                    <a:pt x="238" y="837"/>
                  </a:lnTo>
                  <a:lnTo>
                    <a:pt x="237" y="837"/>
                  </a:lnTo>
                  <a:lnTo>
                    <a:pt x="235" y="838"/>
                  </a:lnTo>
                  <a:lnTo>
                    <a:pt x="233" y="838"/>
                  </a:lnTo>
                  <a:lnTo>
                    <a:pt x="233" y="837"/>
                  </a:lnTo>
                  <a:lnTo>
                    <a:pt x="235" y="836"/>
                  </a:lnTo>
                  <a:lnTo>
                    <a:pt x="233" y="836"/>
                  </a:lnTo>
                  <a:lnTo>
                    <a:pt x="233" y="837"/>
                  </a:lnTo>
                  <a:lnTo>
                    <a:pt x="232" y="837"/>
                  </a:lnTo>
                  <a:lnTo>
                    <a:pt x="230" y="837"/>
                  </a:lnTo>
                  <a:lnTo>
                    <a:pt x="230" y="838"/>
                  </a:lnTo>
                  <a:lnTo>
                    <a:pt x="227" y="839"/>
                  </a:lnTo>
                  <a:lnTo>
                    <a:pt x="224" y="841"/>
                  </a:lnTo>
                  <a:lnTo>
                    <a:pt x="222" y="841"/>
                  </a:lnTo>
                  <a:lnTo>
                    <a:pt x="222" y="839"/>
                  </a:lnTo>
                  <a:lnTo>
                    <a:pt x="222" y="838"/>
                  </a:lnTo>
                  <a:lnTo>
                    <a:pt x="221" y="839"/>
                  </a:lnTo>
                  <a:lnTo>
                    <a:pt x="221" y="838"/>
                  </a:lnTo>
                  <a:lnTo>
                    <a:pt x="221" y="837"/>
                  </a:lnTo>
                  <a:lnTo>
                    <a:pt x="225" y="837"/>
                  </a:lnTo>
                  <a:lnTo>
                    <a:pt x="225" y="838"/>
                  </a:lnTo>
                  <a:lnTo>
                    <a:pt x="226" y="838"/>
                  </a:lnTo>
                  <a:lnTo>
                    <a:pt x="227" y="838"/>
                  </a:lnTo>
                  <a:lnTo>
                    <a:pt x="227" y="837"/>
                  </a:lnTo>
                  <a:lnTo>
                    <a:pt x="228" y="837"/>
                  </a:lnTo>
                  <a:lnTo>
                    <a:pt x="229" y="837"/>
                  </a:lnTo>
                  <a:lnTo>
                    <a:pt x="229" y="836"/>
                  </a:lnTo>
                  <a:lnTo>
                    <a:pt x="228" y="837"/>
                  </a:lnTo>
                  <a:lnTo>
                    <a:pt x="228" y="836"/>
                  </a:lnTo>
                  <a:lnTo>
                    <a:pt x="228" y="835"/>
                  </a:lnTo>
                  <a:lnTo>
                    <a:pt x="227" y="835"/>
                  </a:lnTo>
                  <a:lnTo>
                    <a:pt x="227" y="834"/>
                  </a:lnTo>
                  <a:lnTo>
                    <a:pt x="227" y="833"/>
                  </a:lnTo>
                  <a:lnTo>
                    <a:pt x="226" y="833"/>
                  </a:lnTo>
                  <a:lnTo>
                    <a:pt x="226" y="834"/>
                  </a:lnTo>
                  <a:lnTo>
                    <a:pt x="225" y="834"/>
                  </a:lnTo>
                  <a:lnTo>
                    <a:pt x="224" y="834"/>
                  </a:lnTo>
                  <a:lnTo>
                    <a:pt x="224" y="833"/>
                  </a:lnTo>
                  <a:lnTo>
                    <a:pt x="225" y="833"/>
                  </a:lnTo>
                  <a:lnTo>
                    <a:pt x="225" y="832"/>
                  </a:lnTo>
                  <a:lnTo>
                    <a:pt x="226" y="831"/>
                  </a:lnTo>
                  <a:lnTo>
                    <a:pt x="226" y="830"/>
                  </a:lnTo>
                  <a:lnTo>
                    <a:pt x="227" y="830"/>
                  </a:lnTo>
                  <a:lnTo>
                    <a:pt x="227" y="831"/>
                  </a:lnTo>
                  <a:lnTo>
                    <a:pt x="227" y="832"/>
                  </a:lnTo>
                  <a:lnTo>
                    <a:pt x="228" y="832"/>
                  </a:lnTo>
                  <a:lnTo>
                    <a:pt x="228" y="831"/>
                  </a:lnTo>
                  <a:lnTo>
                    <a:pt x="229" y="831"/>
                  </a:lnTo>
                  <a:lnTo>
                    <a:pt x="230" y="831"/>
                  </a:lnTo>
                  <a:lnTo>
                    <a:pt x="230" y="832"/>
                  </a:lnTo>
                  <a:lnTo>
                    <a:pt x="229" y="832"/>
                  </a:lnTo>
                  <a:lnTo>
                    <a:pt x="229" y="833"/>
                  </a:lnTo>
                  <a:lnTo>
                    <a:pt x="228" y="834"/>
                  </a:lnTo>
                  <a:lnTo>
                    <a:pt x="229" y="834"/>
                  </a:lnTo>
                  <a:lnTo>
                    <a:pt x="229" y="833"/>
                  </a:lnTo>
                  <a:lnTo>
                    <a:pt x="230" y="833"/>
                  </a:lnTo>
                  <a:lnTo>
                    <a:pt x="230" y="834"/>
                  </a:lnTo>
                  <a:lnTo>
                    <a:pt x="232" y="834"/>
                  </a:lnTo>
                  <a:lnTo>
                    <a:pt x="232" y="833"/>
                  </a:lnTo>
                  <a:lnTo>
                    <a:pt x="233" y="834"/>
                  </a:lnTo>
                  <a:lnTo>
                    <a:pt x="235" y="834"/>
                  </a:lnTo>
                  <a:lnTo>
                    <a:pt x="236" y="834"/>
                  </a:lnTo>
                  <a:lnTo>
                    <a:pt x="237" y="834"/>
                  </a:lnTo>
                  <a:lnTo>
                    <a:pt x="237" y="833"/>
                  </a:lnTo>
                  <a:lnTo>
                    <a:pt x="237" y="832"/>
                  </a:lnTo>
                  <a:lnTo>
                    <a:pt x="238" y="832"/>
                  </a:lnTo>
                  <a:lnTo>
                    <a:pt x="239" y="833"/>
                  </a:lnTo>
                  <a:lnTo>
                    <a:pt x="240" y="833"/>
                  </a:lnTo>
                  <a:lnTo>
                    <a:pt x="240" y="834"/>
                  </a:lnTo>
                  <a:lnTo>
                    <a:pt x="241" y="835"/>
                  </a:lnTo>
                  <a:lnTo>
                    <a:pt x="242" y="835"/>
                  </a:lnTo>
                  <a:lnTo>
                    <a:pt x="242" y="834"/>
                  </a:lnTo>
                  <a:lnTo>
                    <a:pt x="242" y="833"/>
                  </a:lnTo>
                  <a:lnTo>
                    <a:pt x="241" y="833"/>
                  </a:lnTo>
                  <a:lnTo>
                    <a:pt x="240" y="833"/>
                  </a:lnTo>
                  <a:lnTo>
                    <a:pt x="240" y="832"/>
                  </a:lnTo>
                  <a:lnTo>
                    <a:pt x="239" y="832"/>
                  </a:lnTo>
                  <a:lnTo>
                    <a:pt x="239" y="831"/>
                  </a:lnTo>
                  <a:lnTo>
                    <a:pt x="238" y="831"/>
                  </a:lnTo>
                  <a:lnTo>
                    <a:pt x="238" y="830"/>
                  </a:lnTo>
                  <a:lnTo>
                    <a:pt x="238" y="828"/>
                  </a:lnTo>
                  <a:lnTo>
                    <a:pt x="238" y="826"/>
                  </a:lnTo>
                  <a:lnTo>
                    <a:pt x="239" y="826"/>
                  </a:lnTo>
                  <a:lnTo>
                    <a:pt x="239" y="825"/>
                  </a:lnTo>
                  <a:lnTo>
                    <a:pt x="238" y="825"/>
                  </a:lnTo>
                  <a:lnTo>
                    <a:pt x="238" y="826"/>
                  </a:lnTo>
                  <a:lnTo>
                    <a:pt x="237" y="826"/>
                  </a:lnTo>
                  <a:lnTo>
                    <a:pt x="237" y="825"/>
                  </a:lnTo>
                  <a:lnTo>
                    <a:pt x="237" y="824"/>
                  </a:lnTo>
                  <a:lnTo>
                    <a:pt x="238" y="824"/>
                  </a:lnTo>
                  <a:lnTo>
                    <a:pt x="238" y="823"/>
                  </a:lnTo>
                  <a:lnTo>
                    <a:pt x="237" y="823"/>
                  </a:lnTo>
                  <a:lnTo>
                    <a:pt x="237" y="824"/>
                  </a:lnTo>
                  <a:lnTo>
                    <a:pt x="236" y="824"/>
                  </a:lnTo>
                  <a:lnTo>
                    <a:pt x="233" y="824"/>
                  </a:lnTo>
                  <a:lnTo>
                    <a:pt x="233" y="823"/>
                  </a:lnTo>
                  <a:lnTo>
                    <a:pt x="233" y="822"/>
                  </a:lnTo>
                  <a:lnTo>
                    <a:pt x="232" y="822"/>
                  </a:lnTo>
                  <a:lnTo>
                    <a:pt x="232" y="823"/>
                  </a:lnTo>
                  <a:lnTo>
                    <a:pt x="232" y="824"/>
                  </a:lnTo>
                  <a:lnTo>
                    <a:pt x="230" y="824"/>
                  </a:lnTo>
                  <a:lnTo>
                    <a:pt x="229" y="826"/>
                  </a:lnTo>
                  <a:lnTo>
                    <a:pt x="228" y="826"/>
                  </a:lnTo>
                  <a:lnTo>
                    <a:pt x="227" y="828"/>
                  </a:lnTo>
                  <a:lnTo>
                    <a:pt x="226" y="828"/>
                  </a:lnTo>
                  <a:lnTo>
                    <a:pt x="227" y="826"/>
                  </a:lnTo>
                  <a:lnTo>
                    <a:pt x="227" y="825"/>
                  </a:lnTo>
                  <a:lnTo>
                    <a:pt x="227" y="824"/>
                  </a:lnTo>
                  <a:lnTo>
                    <a:pt x="226" y="824"/>
                  </a:lnTo>
                  <a:lnTo>
                    <a:pt x="226" y="825"/>
                  </a:lnTo>
                  <a:lnTo>
                    <a:pt x="225" y="825"/>
                  </a:lnTo>
                  <a:lnTo>
                    <a:pt x="225" y="826"/>
                  </a:lnTo>
                  <a:lnTo>
                    <a:pt x="225" y="828"/>
                  </a:lnTo>
                  <a:lnTo>
                    <a:pt x="224" y="828"/>
                  </a:lnTo>
                  <a:lnTo>
                    <a:pt x="224" y="831"/>
                  </a:lnTo>
                  <a:lnTo>
                    <a:pt x="224" y="832"/>
                  </a:lnTo>
                  <a:lnTo>
                    <a:pt x="222" y="833"/>
                  </a:lnTo>
                  <a:lnTo>
                    <a:pt x="222" y="834"/>
                  </a:lnTo>
                  <a:lnTo>
                    <a:pt x="221" y="834"/>
                  </a:lnTo>
                  <a:lnTo>
                    <a:pt x="221" y="835"/>
                  </a:lnTo>
                  <a:lnTo>
                    <a:pt x="221" y="836"/>
                  </a:lnTo>
                  <a:lnTo>
                    <a:pt x="220" y="837"/>
                  </a:lnTo>
                  <a:lnTo>
                    <a:pt x="219" y="837"/>
                  </a:lnTo>
                  <a:lnTo>
                    <a:pt x="219" y="838"/>
                  </a:lnTo>
                  <a:lnTo>
                    <a:pt x="219" y="839"/>
                  </a:lnTo>
                  <a:lnTo>
                    <a:pt x="218" y="839"/>
                  </a:lnTo>
                  <a:lnTo>
                    <a:pt x="218" y="838"/>
                  </a:lnTo>
                  <a:lnTo>
                    <a:pt x="218" y="837"/>
                  </a:lnTo>
                  <a:lnTo>
                    <a:pt x="217" y="837"/>
                  </a:lnTo>
                  <a:lnTo>
                    <a:pt x="217" y="836"/>
                  </a:lnTo>
                  <a:lnTo>
                    <a:pt x="217" y="835"/>
                  </a:lnTo>
                  <a:lnTo>
                    <a:pt x="217" y="834"/>
                  </a:lnTo>
                  <a:lnTo>
                    <a:pt x="217" y="833"/>
                  </a:lnTo>
                  <a:lnTo>
                    <a:pt x="217" y="832"/>
                  </a:lnTo>
                  <a:lnTo>
                    <a:pt x="217" y="831"/>
                  </a:lnTo>
                  <a:lnTo>
                    <a:pt x="218" y="830"/>
                  </a:lnTo>
                  <a:lnTo>
                    <a:pt x="217" y="830"/>
                  </a:lnTo>
                  <a:lnTo>
                    <a:pt x="217" y="828"/>
                  </a:lnTo>
                  <a:lnTo>
                    <a:pt x="217" y="826"/>
                  </a:lnTo>
                  <a:lnTo>
                    <a:pt x="217" y="825"/>
                  </a:lnTo>
                  <a:lnTo>
                    <a:pt x="218" y="825"/>
                  </a:lnTo>
                  <a:lnTo>
                    <a:pt x="219" y="825"/>
                  </a:lnTo>
                  <a:lnTo>
                    <a:pt x="219" y="824"/>
                  </a:lnTo>
                  <a:lnTo>
                    <a:pt x="219" y="823"/>
                  </a:lnTo>
                  <a:lnTo>
                    <a:pt x="219" y="822"/>
                  </a:lnTo>
                  <a:lnTo>
                    <a:pt x="218" y="822"/>
                  </a:lnTo>
                  <a:lnTo>
                    <a:pt x="218" y="823"/>
                  </a:lnTo>
                  <a:lnTo>
                    <a:pt x="217" y="823"/>
                  </a:lnTo>
                  <a:lnTo>
                    <a:pt x="217" y="822"/>
                  </a:lnTo>
                  <a:lnTo>
                    <a:pt x="215" y="822"/>
                  </a:lnTo>
                  <a:lnTo>
                    <a:pt x="215" y="821"/>
                  </a:lnTo>
                  <a:lnTo>
                    <a:pt x="217" y="821"/>
                  </a:lnTo>
                  <a:lnTo>
                    <a:pt x="218" y="821"/>
                  </a:lnTo>
                  <a:lnTo>
                    <a:pt x="218" y="820"/>
                  </a:lnTo>
                  <a:lnTo>
                    <a:pt x="217" y="820"/>
                  </a:lnTo>
                  <a:lnTo>
                    <a:pt x="218" y="819"/>
                  </a:lnTo>
                  <a:lnTo>
                    <a:pt x="217" y="819"/>
                  </a:lnTo>
                  <a:lnTo>
                    <a:pt x="217" y="818"/>
                  </a:lnTo>
                  <a:lnTo>
                    <a:pt x="215" y="818"/>
                  </a:lnTo>
                  <a:lnTo>
                    <a:pt x="215" y="816"/>
                  </a:lnTo>
                  <a:lnTo>
                    <a:pt x="217" y="816"/>
                  </a:lnTo>
                  <a:lnTo>
                    <a:pt x="217" y="815"/>
                  </a:lnTo>
                  <a:lnTo>
                    <a:pt x="217" y="814"/>
                  </a:lnTo>
                  <a:lnTo>
                    <a:pt x="218" y="813"/>
                  </a:lnTo>
                  <a:lnTo>
                    <a:pt x="218" y="811"/>
                  </a:lnTo>
                  <a:lnTo>
                    <a:pt x="217" y="813"/>
                  </a:lnTo>
                  <a:lnTo>
                    <a:pt x="217" y="814"/>
                  </a:lnTo>
                  <a:lnTo>
                    <a:pt x="215" y="814"/>
                  </a:lnTo>
                  <a:lnTo>
                    <a:pt x="215" y="813"/>
                  </a:lnTo>
                  <a:lnTo>
                    <a:pt x="217" y="811"/>
                  </a:lnTo>
                  <a:lnTo>
                    <a:pt x="215" y="811"/>
                  </a:lnTo>
                  <a:lnTo>
                    <a:pt x="214" y="811"/>
                  </a:lnTo>
                  <a:lnTo>
                    <a:pt x="215" y="810"/>
                  </a:lnTo>
                  <a:lnTo>
                    <a:pt x="214" y="810"/>
                  </a:lnTo>
                  <a:lnTo>
                    <a:pt x="214" y="809"/>
                  </a:lnTo>
                  <a:lnTo>
                    <a:pt x="215" y="809"/>
                  </a:lnTo>
                  <a:lnTo>
                    <a:pt x="217" y="808"/>
                  </a:lnTo>
                  <a:lnTo>
                    <a:pt x="218" y="807"/>
                  </a:lnTo>
                  <a:lnTo>
                    <a:pt x="219" y="807"/>
                  </a:lnTo>
                  <a:lnTo>
                    <a:pt x="219" y="805"/>
                  </a:lnTo>
                  <a:lnTo>
                    <a:pt x="220" y="805"/>
                  </a:lnTo>
                  <a:lnTo>
                    <a:pt x="220" y="804"/>
                  </a:lnTo>
                  <a:lnTo>
                    <a:pt x="219" y="804"/>
                  </a:lnTo>
                  <a:lnTo>
                    <a:pt x="219" y="805"/>
                  </a:lnTo>
                  <a:lnTo>
                    <a:pt x="218" y="805"/>
                  </a:lnTo>
                  <a:lnTo>
                    <a:pt x="218" y="807"/>
                  </a:lnTo>
                  <a:lnTo>
                    <a:pt x="217" y="807"/>
                  </a:lnTo>
                  <a:lnTo>
                    <a:pt x="215" y="808"/>
                  </a:lnTo>
                  <a:lnTo>
                    <a:pt x="214" y="808"/>
                  </a:lnTo>
                  <a:lnTo>
                    <a:pt x="213" y="809"/>
                  </a:lnTo>
                  <a:lnTo>
                    <a:pt x="213" y="808"/>
                  </a:lnTo>
                  <a:lnTo>
                    <a:pt x="213" y="807"/>
                  </a:lnTo>
                  <a:lnTo>
                    <a:pt x="212" y="808"/>
                  </a:lnTo>
                  <a:lnTo>
                    <a:pt x="212" y="807"/>
                  </a:lnTo>
                  <a:lnTo>
                    <a:pt x="212" y="805"/>
                  </a:lnTo>
                  <a:lnTo>
                    <a:pt x="213" y="804"/>
                  </a:lnTo>
                  <a:lnTo>
                    <a:pt x="212" y="804"/>
                  </a:lnTo>
                  <a:lnTo>
                    <a:pt x="212" y="805"/>
                  </a:lnTo>
                  <a:lnTo>
                    <a:pt x="210" y="807"/>
                  </a:lnTo>
                  <a:lnTo>
                    <a:pt x="210" y="805"/>
                  </a:lnTo>
                  <a:lnTo>
                    <a:pt x="209" y="805"/>
                  </a:lnTo>
                  <a:lnTo>
                    <a:pt x="209" y="804"/>
                  </a:lnTo>
                  <a:lnTo>
                    <a:pt x="210" y="804"/>
                  </a:lnTo>
                  <a:lnTo>
                    <a:pt x="212" y="803"/>
                  </a:lnTo>
                  <a:lnTo>
                    <a:pt x="212" y="802"/>
                  </a:lnTo>
                  <a:lnTo>
                    <a:pt x="210" y="803"/>
                  </a:lnTo>
                  <a:lnTo>
                    <a:pt x="210" y="802"/>
                  </a:lnTo>
                  <a:lnTo>
                    <a:pt x="212" y="801"/>
                  </a:lnTo>
                  <a:lnTo>
                    <a:pt x="210" y="801"/>
                  </a:lnTo>
                  <a:lnTo>
                    <a:pt x="209" y="802"/>
                  </a:lnTo>
                  <a:lnTo>
                    <a:pt x="208" y="802"/>
                  </a:lnTo>
                  <a:lnTo>
                    <a:pt x="206" y="802"/>
                  </a:lnTo>
                  <a:lnTo>
                    <a:pt x="206" y="801"/>
                  </a:lnTo>
                  <a:lnTo>
                    <a:pt x="206" y="800"/>
                  </a:lnTo>
                  <a:lnTo>
                    <a:pt x="207" y="800"/>
                  </a:lnTo>
                  <a:lnTo>
                    <a:pt x="207" y="799"/>
                  </a:lnTo>
                  <a:lnTo>
                    <a:pt x="207" y="798"/>
                  </a:lnTo>
                  <a:lnTo>
                    <a:pt x="206" y="798"/>
                  </a:lnTo>
                  <a:lnTo>
                    <a:pt x="206" y="796"/>
                  </a:lnTo>
                  <a:lnTo>
                    <a:pt x="205" y="796"/>
                  </a:lnTo>
                  <a:lnTo>
                    <a:pt x="204" y="796"/>
                  </a:lnTo>
                  <a:lnTo>
                    <a:pt x="204" y="795"/>
                  </a:lnTo>
                  <a:lnTo>
                    <a:pt x="204" y="793"/>
                  </a:lnTo>
                  <a:lnTo>
                    <a:pt x="204" y="792"/>
                  </a:lnTo>
                  <a:lnTo>
                    <a:pt x="207" y="790"/>
                  </a:lnTo>
                  <a:lnTo>
                    <a:pt x="208" y="790"/>
                  </a:lnTo>
                  <a:lnTo>
                    <a:pt x="210" y="788"/>
                  </a:lnTo>
                  <a:lnTo>
                    <a:pt x="210" y="787"/>
                  </a:lnTo>
                  <a:lnTo>
                    <a:pt x="210" y="786"/>
                  </a:lnTo>
                  <a:lnTo>
                    <a:pt x="213" y="785"/>
                  </a:lnTo>
                  <a:lnTo>
                    <a:pt x="214" y="784"/>
                  </a:lnTo>
                  <a:lnTo>
                    <a:pt x="215" y="784"/>
                  </a:lnTo>
                  <a:lnTo>
                    <a:pt x="218" y="782"/>
                  </a:lnTo>
                  <a:lnTo>
                    <a:pt x="219" y="782"/>
                  </a:lnTo>
                  <a:lnTo>
                    <a:pt x="219" y="780"/>
                  </a:lnTo>
                  <a:lnTo>
                    <a:pt x="218" y="780"/>
                  </a:lnTo>
                  <a:lnTo>
                    <a:pt x="218" y="779"/>
                  </a:lnTo>
                  <a:lnTo>
                    <a:pt x="219" y="779"/>
                  </a:lnTo>
                  <a:lnTo>
                    <a:pt x="219" y="778"/>
                  </a:lnTo>
                  <a:lnTo>
                    <a:pt x="219" y="777"/>
                  </a:lnTo>
                  <a:lnTo>
                    <a:pt x="220" y="777"/>
                  </a:lnTo>
                  <a:lnTo>
                    <a:pt x="221" y="777"/>
                  </a:lnTo>
                  <a:lnTo>
                    <a:pt x="222" y="776"/>
                  </a:lnTo>
                  <a:lnTo>
                    <a:pt x="224" y="776"/>
                  </a:lnTo>
                  <a:lnTo>
                    <a:pt x="224" y="775"/>
                  </a:lnTo>
                  <a:lnTo>
                    <a:pt x="224" y="774"/>
                  </a:lnTo>
                  <a:lnTo>
                    <a:pt x="225" y="774"/>
                  </a:lnTo>
                  <a:lnTo>
                    <a:pt x="226" y="773"/>
                  </a:lnTo>
                  <a:lnTo>
                    <a:pt x="227" y="773"/>
                  </a:lnTo>
                  <a:lnTo>
                    <a:pt x="227" y="771"/>
                  </a:lnTo>
                  <a:lnTo>
                    <a:pt x="228" y="771"/>
                  </a:lnTo>
                  <a:lnTo>
                    <a:pt x="229" y="773"/>
                  </a:lnTo>
                  <a:lnTo>
                    <a:pt x="230" y="773"/>
                  </a:lnTo>
                  <a:lnTo>
                    <a:pt x="232" y="773"/>
                  </a:lnTo>
                  <a:lnTo>
                    <a:pt x="233" y="773"/>
                  </a:lnTo>
                  <a:lnTo>
                    <a:pt x="232" y="771"/>
                  </a:lnTo>
                  <a:lnTo>
                    <a:pt x="230" y="773"/>
                  </a:lnTo>
                  <a:lnTo>
                    <a:pt x="228" y="770"/>
                  </a:lnTo>
                  <a:lnTo>
                    <a:pt x="229" y="769"/>
                  </a:lnTo>
                  <a:lnTo>
                    <a:pt x="230" y="769"/>
                  </a:lnTo>
                  <a:lnTo>
                    <a:pt x="232" y="768"/>
                  </a:lnTo>
                  <a:lnTo>
                    <a:pt x="233" y="768"/>
                  </a:lnTo>
                  <a:lnTo>
                    <a:pt x="233" y="766"/>
                  </a:lnTo>
                  <a:lnTo>
                    <a:pt x="232" y="768"/>
                  </a:lnTo>
                  <a:lnTo>
                    <a:pt x="230" y="768"/>
                  </a:lnTo>
                  <a:lnTo>
                    <a:pt x="229" y="769"/>
                  </a:lnTo>
                  <a:lnTo>
                    <a:pt x="227" y="770"/>
                  </a:lnTo>
                  <a:lnTo>
                    <a:pt x="226" y="770"/>
                  </a:lnTo>
                  <a:lnTo>
                    <a:pt x="225" y="771"/>
                  </a:lnTo>
                  <a:lnTo>
                    <a:pt x="225" y="773"/>
                  </a:lnTo>
                  <a:lnTo>
                    <a:pt x="224" y="773"/>
                  </a:lnTo>
                  <a:lnTo>
                    <a:pt x="221" y="775"/>
                  </a:lnTo>
                  <a:lnTo>
                    <a:pt x="219" y="777"/>
                  </a:lnTo>
                  <a:lnTo>
                    <a:pt x="218" y="778"/>
                  </a:lnTo>
                  <a:lnTo>
                    <a:pt x="218" y="779"/>
                  </a:lnTo>
                  <a:lnTo>
                    <a:pt x="217" y="780"/>
                  </a:lnTo>
                  <a:lnTo>
                    <a:pt x="215" y="782"/>
                  </a:lnTo>
                  <a:lnTo>
                    <a:pt x="210" y="786"/>
                  </a:lnTo>
                  <a:lnTo>
                    <a:pt x="209" y="788"/>
                  </a:lnTo>
                  <a:lnTo>
                    <a:pt x="208" y="789"/>
                  </a:lnTo>
                  <a:lnTo>
                    <a:pt x="205" y="791"/>
                  </a:lnTo>
                  <a:lnTo>
                    <a:pt x="204" y="791"/>
                  </a:lnTo>
                  <a:lnTo>
                    <a:pt x="202" y="791"/>
                  </a:lnTo>
                  <a:lnTo>
                    <a:pt x="203" y="790"/>
                  </a:lnTo>
                  <a:lnTo>
                    <a:pt x="202" y="790"/>
                  </a:lnTo>
                  <a:lnTo>
                    <a:pt x="203" y="789"/>
                  </a:lnTo>
                  <a:lnTo>
                    <a:pt x="203" y="788"/>
                  </a:lnTo>
                  <a:lnTo>
                    <a:pt x="205" y="788"/>
                  </a:lnTo>
                  <a:lnTo>
                    <a:pt x="207" y="787"/>
                  </a:lnTo>
                  <a:lnTo>
                    <a:pt x="206" y="787"/>
                  </a:lnTo>
                  <a:lnTo>
                    <a:pt x="205" y="787"/>
                  </a:lnTo>
                  <a:lnTo>
                    <a:pt x="204" y="787"/>
                  </a:lnTo>
                  <a:lnTo>
                    <a:pt x="203" y="788"/>
                  </a:lnTo>
                  <a:lnTo>
                    <a:pt x="202" y="788"/>
                  </a:lnTo>
                  <a:lnTo>
                    <a:pt x="202" y="787"/>
                  </a:lnTo>
                  <a:lnTo>
                    <a:pt x="202" y="786"/>
                  </a:lnTo>
                  <a:lnTo>
                    <a:pt x="202" y="785"/>
                  </a:lnTo>
                  <a:lnTo>
                    <a:pt x="202" y="784"/>
                  </a:lnTo>
                  <a:lnTo>
                    <a:pt x="203" y="784"/>
                  </a:lnTo>
                  <a:lnTo>
                    <a:pt x="203" y="782"/>
                  </a:lnTo>
                  <a:lnTo>
                    <a:pt x="202" y="784"/>
                  </a:lnTo>
                  <a:lnTo>
                    <a:pt x="202" y="782"/>
                  </a:lnTo>
                  <a:lnTo>
                    <a:pt x="202" y="780"/>
                  </a:lnTo>
                  <a:lnTo>
                    <a:pt x="203" y="780"/>
                  </a:lnTo>
                  <a:lnTo>
                    <a:pt x="204" y="780"/>
                  </a:lnTo>
                  <a:lnTo>
                    <a:pt x="205" y="780"/>
                  </a:lnTo>
                  <a:lnTo>
                    <a:pt x="206" y="782"/>
                  </a:lnTo>
                  <a:lnTo>
                    <a:pt x="206" y="780"/>
                  </a:lnTo>
                  <a:lnTo>
                    <a:pt x="208" y="779"/>
                  </a:lnTo>
                  <a:lnTo>
                    <a:pt x="207" y="779"/>
                  </a:lnTo>
                  <a:lnTo>
                    <a:pt x="206" y="779"/>
                  </a:lnTo>
                  <a:lnTo>
                    <a:pt x="205" y="779"/>
                  </a:lnTo>
                  <a:lnTo>
                    <a:pt x="204" y="779"/>
                  </a:lnTo>
                  <a:lnTo>
                    <a:pt x="204" y="778"/>
                  </a:lnTo>
                  <a:lnTo>
                    <a:pt x="204" y="777"/>
                  </a:lnTo>
                  <a:lnTo>
                    <a:pt x="205" y="776"/>
                  </a:lnTo>
                  <a:lnTo>
                    <a:pt x="206" y="776"/>
                  </a:lnTo>
                  <a:lnTo>
                    <a:pt x="206" y="775"/>
                  </a:lnTo>
                  <a:lnTo>
                    <a:pt x="207" y="775"/>
                  </a:lnTo>
                  <a:lnTo>
                    <a:pt x="208" y="775"/>
                  </a:lnTo>
                  <a:lnTo>
                    <a:pt x="209" y="775"/>
                  </a:lnTo>
                  <a:lnTo>
                    <a:pt x="208" y="776"/>
                  </a:lnTo>
                  <a:lnTo>
                    <a:pt x="207" y="776"/>
                  </a:lnTo>
                  <a:lnTo>
                    <a:pt x="207" y="777"/>
                  </a:lnTo>
                  <a:lnTo>
                    <a:pt x="209" y="776"/>
                  </a:lnTo>
                  <a:lnTo>
                    <a:pt x="210" y="776"/>
                  </a:lnTo>
                  <a:lnTo>
                    <a:pt x="212" y="776"/>
                  </a:lnTo>
                  <a:lnTo>
                    <a:pt x="212" y="775"/>
                  </a:lnTo>
                  <a:lnTo>
                    <a:pt x="210" y="775"/>
                  </a:lnTo>
                  <a:lnTo>
                    <a:pt x="209" y="775"/>
                  </a:lnTo>
                  <a:lnTo>
                    <a:pt x="210" y="774"/>
                  </a:lnTo>
                  <a:lnTo>
                    <a:pt x="212" y="774"/>
                  </a:lnTo>
                  <a:lnTo>
                    <a:pt x="212" y="773"/>
                  </a:lnTo>
                  <a:lnTo>
                    <a:pt x="213" y="773"/>
                  </a:lnTo>
                  <a:lnTo>
                    <a:pt x="214" y="773"/>
                  </a:lnTo>
                  <a:lnTo>
                    <a:pt x="214" y="771"/>
                  </a:lnTo>
                  <a:lnTo>
                    <a:pt x="215" y="771"/>
                  </a:lnTo>
                  <a:lnTo>
                    <a:pt x="215" y="770"/>
                  </a:lnTo>
                  <a:lnTo>
                    <a:pt x="214" y="770"/>
                  </a:lnTo>
                  <a:lnTo>
                    <a:pt x="213" y="770"/>
                  </a:lnTo>
                  <a:lnTo>
                    <a:pt x="213" y="769"/>
                  </a:lnTo>
                  <a:lnTo>
                    <a:pt x="212" y="770"/>
                  </a:lnTo>
                  <a:lnTo>
                    <a:pt x="209" y="771"/>
                  </a:lnTo>
                  <a:lnTo>
                    <a:pt x="209" y="770"/>
                  </a:lnTo>
                  <a:lnTo>
                    <a:pt x="207" y="770"/>
                  </a:lnTo>
                  <a:lnTo>
                    <a:pt x="204" y="770"/>
                  </a:lnTo>
                  <a:lnTo>
                    <a:pt x="202" y="770"/>
                  </a:lnTo>
                  <a:lnTo>
                    <a:pt x="199" y="769"/>
                  </a:lnTo>
                  <a:lnTo>
                    <a:pt x="198" y="769"/>
                  </a:lnTo>
                  <a:lnTo>
                    <a:pt x="198" y="768"/>
                  </a:lnTo>
                  <a:lnTo>
                    <a:pt x="198" y="766"/>
                  </a:lnTo>
                  <a:lnTo>
                    <a:pt x="199" y="766"/>
                  </a:lnTo>
                  <a:lnTo>
                    <a:pt x="202" y="766"/>
                  </a:lnTo>
                  <a:lnTo>
                    <a:pt x="204" y="765"/>
                  </a:lnTo>
                  <a:lnTo>
                    <a:pt x="203" y="765"/>
                  </a:lnTo>
                  <a:lnTo>
                    <a:pt x="197" y="766"/>
                  </a:lnTo>
                  <a:lnTo>
                    <a:pt x="197" y="765"/>
                  </a:lnTo>
                  <a:lnTo>
                    <a:pt x="198" y="765"/>
                  </a:lnTo>
                  <a:lnTo>
                    <a:pt x="198" y="764"/>
                  </a:lnTo>
                  <a:lnTo>
                    <a:pt x="198" y="763"/>
                  </a:lnTo>
                  <a:lnTo>
                    <a:pt x="199" y="763"/>
                  </a:lnTo>
                  <a:lnTo>
                    <a:pt x="203" y="763"/>
                  </a:lnTo>
                  <a:lnTo>
                    <a:pt x="202" y="762"/>
                  </a:lnTo>
                  <a:lnTo>
                    <a:pt x="203" y="762"/>
                  </a:lnTo>
                  <a:lnTo>
                    <a:pt x="204" y="762"/>
                  </a:lnTo>
                  <a:lnTo>
                    <a:pt x="205" y="762"/>
                  </a:lnTo>
                  <a:lnTo>
                    <a:pt x="207" y="762"/>
                  </a:lnTo>
                  <a:lnTo>
                    <a:pt x="207" y="761"/>
                  </a:lnTo>
                  <a:lnTo>
                    <a:pt x="208" y="761"/>
                  </a:lnTo>
                  <a:lnTo>
                    <a:pt x="209" y="761"/>
                  </a:lnTo>
                  <a:lnTo>
                    <a:pt x="212" y="759"/>
                  </a:lnTo>
                  <a:lnTo>
                    <a:pt x="213" y="759"/>
                  </a:lnTo>
                  <a:lnTo>
                    <a:pt x="214" y="759"/>
                  </a:lnTo>
                  <a:lnTo>
                    <a:pt x="215" y="758"/>
                  </a:lnTo>
                  <a:lnTo>
                    <a:pt x="217" y="758"/>
                  </a:lnTo>
                  <a:lnTo>
                    <a:pt x="218" y="759"/>
                  </a:lnTo>
                  <a:lnTo>
                    <a:pt x="222" y="759"/>
                  </a:lnTo>
                  <a:lnTo>
                    <a:pt x="224" y="759"/>
                  </a:lnTo>
                  <a:lnTo>
                    <a:pt x="224" y="761"/>
                  </a:lnTo>
                  <a:lnTo>
                    <a:pt x="224" y="762"/>
                  </a:lnTo>
                  <a:lnTo>
                    <a:pt x="225" y="762"/>
                  </a:lnTo>
                  <a:lnTo>
                    <a:pt x="225" y="764"/>
                  </a:lnTo>
                  <a:lnTo>
                    <a:pt x="226" y="764"/>
                  </a:lnTo>
                  <a:lnTo>
                    <a:pt x="227" y="765"/>
                  </a:lnTo>
                  <a:lnTo>
                    <a:pt x="228" y="764"/>
                  </a:lnTo>
                  <a:lnTo>
                    <a:pt x="229" y="764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5" y="763"/>
                  </a:lnTo>
                  <a:lnTo>
                    <a:pt x="233" y="762"/>
                  </a:lnTo>
                  <a:lnTo>
                    <a:pt x="230" y="763"/>
                  </a:lnTo>
                  <a:lnTo>
                    <a:pt x="227" y="764"/>
                  </a:lnTo>
                  <a:lnTo>
                    <a:pt x="226" y="764"/>
                  </a:lnTo>
                  <a:lnTo>
                    <a:pt x="225" y="762"/>
                  </a:lnTo>
                  <a:lnTo>
                    <a:pt x="225" y="761"/>
                  </a:lnTo>
                  <a:lnTo>
                    <a:pt x="224" y="759"/>
                  </a:lnTo>
                  <a:lnTo>
                    <a:pt x="224" y="758"/>
                  </a:lnTo>
                  <a:lnTo>
                    <a:pt x="226" y="758"/>
                  </a:lnTo>
                  <a:lnTo>
                    <a:pt x="226" y="757"/>
                  </a:lnTo>
                  <a:lnTo>
                    <a:pt x="222" y="757"/>
                  </a:lnTo>
                  <a:lnTo>
                    <a:pt x="219" y="758"/>
                  </a:lnTo>
                  <a:lnTo>
                    <a:pt x="218" y="758"/>
                  </a:lnTo>
                  <a:lnTo>
                    <a:pt x="217" y="757"/>
                  </a:lnTo>
                  <a:lnTo>
                    <a:pt x="214" y="758"/>
                  </a:lnTo>
                  <a:lnTo>
                    <a:pt x="213" y="758"/>
                  </a:lnTo>
                  <a:lnTo>
                    <a:pt x="212" y="758"/>
                  </a:lnTo>
                  <a:lnTo>
                    <a:pt x="212" y="759"/>
                  </a:lnTo>
                  <a:lnTo>
                    <a:pt x="209" y="759"/>
                  </a:lnTo>
                  <a:lnTo>
                    <a:pt x="207" y="761"/>
                  </a:lnTo>
                  <a:lnTo>
                    <a:pt x="206" y="761"/>
                  </a:lnTo>
                  <a:lnTo>
                    <a:pt x="206" y="759"/>
                  </a:lnTo>
                  <a:lnTo>
                    <a:pt x="205" y="759"/>
                  </a:lnTo>
                  <a:lnTo>
                    <a:pt x="205" y="761"/>
                  </a:lnTo>
                  <a:lnTo>
                    <a:pt x="204" y="761"/>
                  </a:lnTo>
                  <a:lnTo>
                    <a:pt x="203" y="761"/>
                  </a:lnTo>
                  <a:lnTo>
                    <a:pt x="202" y="762"/>
                  </a:lnTo>
                  <a:lnTo>
                    <a:pt x="199" y="763"/>
                  </a:lnTo>
                  <a:lnTo>
                    <a:pt x="199" y="762"/>
                  </a:lnTo>
                  <a:lnTo>
                    <a:pt x="198" y="762"/>
                  </a:lnTo>
                  <a:lnTo>
                    <a:pt x="198" y="761"/>
                  </a:lnTo>
                  <a:lnTo>
                    <a:pt x="198" y="759"/>
                  </a:lnTo>
                  <a:lnTo>
                    <a:pt x="198" y="758"/>
                  </a:lnTo>
                  <a:lnTo>
                    <a:pt x="199" y="757"/>
                  </a:lnTo>
                  <a:lnTo>
                    <a:pt x="199" y="756"/>
                  </a:lnTo>
                  <a:lnTo>
                    <a:pt x="202" y="756"/>
                  </a:lnTo>
                  <a:lnTo>
                    <a:pt x="202" y="755"/>
                  </a:lnTo>
                  <a:lnTo>
                    <a:pt x="202" y="754"/>
                  </a:lnTo>
                  <a:lnTo>
                    <a:pt x="199" y="755"/>
                  </a:lnTo>
                  <a:lnTo>
                    <a:pt x="199" y="754"/>
                  </a:lnTo>
                  <a:lnTo>
                    <a:pt x="199" y="753"/>
                  </a:lnTo>
                  <a:lnTo>
                    <a:pt x="199" y="751"/>
                  </a:lnTo>
                  <a:lnTo>
                    <a:pt x="202" y="751"/>
                  </a:lnTo>
                  <a:lnTo>
                    <a:pt x="203" y="751"/>
                  </a:lnTo>
                  <a:lnTo>
                    <a:pt x="203" y="750"/>
                  </a:lnTo>
                  <a:lnTo>
                    <a:pt x="203" y="748"/>
                  </a:lnTo>
                  <a:lnTo>
                    <a:pt x="203" y="747"/>
                  </a:lnTo>
                  <a:lnTo>
                    <a:pt x="202" y="747"/>
                  </a:lnTo>
                  <a:lnTo>
                    <a:pt x="202" y="746"/>
                  </a:lnTo>
                  <a:lnTo>
                    <a:pt x="202" y="745"/>
                  </a:lnTo>
                  <a:lnTo>
                    <a:pt x="203" y="745"/>
                  </a:lnTo>
                  <a:lnTo>
                    <a:pt x="204" y="745"/>
                  </a:lnTo>
                  <a:lnTo>
                    <a:pt x="204" y="746"/>
                  </a:lnTo>
                  <a:lnTo>
                    <a:pt x="205" y="746"/>
                  </a:lnTo>
                  <a:lnTo>
                    <a:pt x="204" y="745"/>
                  </a:lnTo>
                  <a:lnTo>
                    <a:pt x="204" y="744"/>
                  </a:lnTo>
                  <a:lnTo>
                    <a:pt x="205" y="744"/>
                  </a:lnTo>
                  <a:lnTo>
                    <a:pt x="205" y="745"/>
                  </a:lnTo>
                  <a:lnTo>
                    <a:pt x="206" y="744"/>
                  </a:lnTo>
                  <a:lnTo>
                    <a:pt x="207" y="744"/>
                  </a:lnTo>
                  <a:lnTo>
                    <a:pt x="206" y="743"/>
                  </a:lnTo>
                  <a:lnTo>
                    <a:pt x="206" y="744"/>
                  </a:lnTo>
                  <a:lnTo>
                    <a:pt x="205" y="744"/>
                  </a:lnTo>
                  <a:lnTo>
                    <a:pt x="205" y="743"/>
                  </a:lnTo>
                  <a:lnTo>
                    <a:pt x="205" y="742"/>
                  </a:lnTo>
                  <a:lnTo>
                    <a:pt x="205" y="741"/>
                  </a:lnTo>
                  <a:lnTo>
                    <a:pt x="206" y="741"/>
                  </a:lnTo>
                  <a:lnTo>
                    <a:pt x="206" y="740"/>
                  </a:lnTo>
                  <a:lnTo>
                    <a:pt x="207" y="740"/>
                  </a:lnTo>
                  <a:lnTo>
                    <a:pt x="210" y="742"/>
                  </a:lnTo>
                  <a:lnTo>
                    <a:pt x="209" y="741"/>
                  </a:lnTo>
                  <a:lnTo>
                    <a:pt x="208" y="740"/>
                  </a:lnTo>
                  <a:lnTo>
                    <a:pt x="206" y="739"/>
                  </a:lnTo>
                  <a:lnTo>
                    <a:pt x="206" y="738"/>
                  </a:lnTo>
                  <a:lnTo>
                    <a:pt x="207" y="738"/>
                  </a:lnTo>
                  <a:lnTo>
                    <a:pt x="207" y="735"/>
                  </a:lnTo>
                  <a:lnTo>
                    <a:pt x="208" y="738"/>
                  </a:lnTo>
                  <a:lnTo>
                    <a:pt x="209" y="738"/>
                  </a:lnTo>
                  <a:lnTo>
                    <a:pt x="210" y="739"/>
                  </a:lnTo>
                  <a:lnTo>
                    <a:pt x="212" y="739"/>
                  </a:lnTo>
                  <a:lnTo>
                    <a:pt x="213" y="739"/>
                  </a:lnTo>
                  <a:lnTo>
                    <a:pt x="213" y="740"/>
                  </a:lnTo>
                  <a:lnTo>
                    <a:pt x="214" y="740"/>
                  </a:lnTo>
                  <a:lnTo>
                    <a:pt x="213" y="739"/>
                  </a:lnTo>
                  <a:lnTo>
                    <a:pt x="213" y="738"/>
                  </a:lnTo>
                  <a:lnTo>
                    <a:pt x="214" y="738"/>
                  </a:lnTo>
                  <a:lnTo>
                    <a:pt x="215" y="738"/>
                  </a:lnTo>
                  <a:lnTo>
                    <a:pt x="215" y="739"/>
                  </a:lnTo>
                  <a:lnTo>
                    <a:pt x="217" y="739"/>
                  </a:lnTo>
                  <a:lnTo>
                    <a:pt x="218" y="739"/>
                  </a:lnTo>
                  <a:lnTo>
                    <a:pt x="218" y="740"/>
                  </a:lnTo>
                  <a:lnTo>
                    <a:pt x="219" y="740"/>
                  </a:lnTo>
                  <a:lnTo>
                    <a:pt x="222" y="740"/>
                  </a:lnTo>
                  <a:lnTo>
                    <a:pt x="226" y="740"/>
                  </a:lnTo>
                  <a:lnTo>
                    <a:pt x="227" y="740"/>
                  </a:lnTo>
                  <a:lnTo>
                    <a:pt x="227" y="741"/>
                  </a:lnTo>
                  <a:lnTo>
                    <a:pt x="228" y="741"/>
                  </a:lnTo>
                  <a:lnTo>
                    <a:pt x="229" y="742"/>
                  </a:lnTo>
                  <a:lnTo>
                    <a:pt x="232" y="742"/>
                  </a:lnTo>
                  <a:lnTo>
                    <a:pt x="232" y="743"/>
                  </a:lnTo>
                  <a:lnTo>
                    <a:pt x="233" y="744"/>
                  </a:lnTo>
                  <a:lnTo>
                    <a:pt x="232" y="744"/>
                  </a:lnTo>
                  <a:lnTo>
                    <a:pt x="230" y="744"/>
                  </a:lnTo>
                  <a:lnTo>
                    <a:pt x="229" y="745"/>
                  </a:lnTo>
                  <a:lnTo>
                    <a:pt x="230" y="745"/>
                  </a:lnTo>
                  <a:lnTo>
                    <a:pt x="230" y="744"/>
                  </a:lnTo>
                  <a:lnTo>
                    <a:pt x="232" y="745"/>
                  </a:lnTo>
                  <a:lnTo>
                    <a:pt x="232" y="746"/>
                  </a:lnTo>
                  <a:lnTo>
                    <a:pt x="235" y="746"/>
                  </a:lnTo>
                  <a:lnTo>
                    <a:pt x="236" y="746"/>
                  </a:lnTo>
                  <a:lnTo>
                    <a:pt x="237" y="745"/>
                  </a:lnTo>
                  <a:lnTo>
                    <a:pt x="236" y="745"/>
                  </a:lnTo>
                  <a:lnTo>
                    <a:pt x="235" y="745"/>
                  </a:lnTo>
                  <a:lnTo>
                    <a:pt x="235" y="744"/>
                  </a:lnTo>
                  <a:lnTo>
                    <a:pt x="233" y="744"/>
                  </a:lnTo>
                  <a:lnTo>
                    <a:pt x="233" y="743"/>
                  </a:lnTo>
                  <a:lnTo>
                    <a:pt x="235" y="743"/>
                  </a:lnTo>
                  <a:lnTo>
                    <a:pt x="237" y="744"/>
                  </a:lnTo>
                  <a:lnTo>
                    <a:pt x="237" y="743"/>
                  </a:lnTo>
                  <a:lnTo>
                    <a:pt x="236" y="743"/>
                  </a:lnTo>
                  <a:lnTo>
                    <a:pt x="235" y="743"/>
                  </a:lnTo>
                  <a:lnTo>
                    <a:pt x="233" y="742"/>
                  </a:lnTo>
                  <a:lnTo>
                    <a:pt x="233" y="741"/>
                  </a:lnTo>
                  <a:lnTo>
                    <a:pt x="232" y="742"/>
                  </a:lnTo>
                  <a:lnTo>
                    <a:pt x="232" y="741"/>
                  </a:lnTo>
                  <a:lnTo>
                    <a:pt x="230" y="741"/>
                  </a:lnTo>
                  <a:lnTo>
                    <a:pt x="229" y="740"/>
                  </a:lnTo>
                  <a:lnTo>
                    <a:pt x="228" y="740"/>
                  </a:lnTo>
                  <a:lnTo>
                    <a:pt x="228" y="739"/>
                  </a:lnTo>
                  <a:lnTo>
                    <a:pt x="227" y="739"/>
                  </a:lnTo>
                  <a:lnTo>
                    <a:pt x="227" y="738"/>
                  </a:lnTo>
                  <a:lnTo>
                    <a:pt x="226" y="738"/>
                  </a:lnTo>
                  <a:lnTo>
                    <a:pt x="225" y="738"/>
                  </a:lnTo>
                  <a:lnTo>
                    <a:pt x="225" y="735"/>
                  </a:lnTo>
                  <a:lnTo>
                    <a:pt x="228" y="735"/>
                  </a:lnTo>
                  <a:lnTo>
                    <a:pt x="228" y="734"/>
                  </a:lnTo>
                  <a:lnTo>
                    <a:pt x="227" y="734"/>
                  </a:lnTo>
                  <a:lnTo>
                    <a:pt x="226" y="734"/>
                  </a:lnTo>
                  <a:lnTo>
                    <a:pt x="225" y="734"/>
                  </a:lnTo>
                  <a:lnTo>
                    <a:pt x="225" y="733"/>
                  </a:lnTo>
                  <a:lnTo>
                    <a:pt x="226" y="733"/>
                  </a:lnTo>
                  <a:lnTo>
                    <a:pt x="227" y="733"/>
                  </a:lnTo>
                  <a:lnTo>
                    <a:pt x="227" y="732"/>
                  </a:lnTo>
                  <a:lnTo>
                    <a:pt x="227" y="731"/>
                  </a:lnTo>
                  <a:lnTo>
                    <a:pt x="227" y="730"/>
                  </a:lnTo>
                  <a:lnTo>
                    <a:pt x="228" y="729"/>
                  </a:lnTo>
                  <a:lnTo>
                    <a:pt x="229" y="729"/>
                  </a:lnTo>
                  <a:lnTo>
                    <a:pt x="229" y="728"/>
                  </a:lnTo>
                  <a:lnTo>
                    <a:pt x="230" y="728"/>
                  </a:lnTo>
                  <a:lnTo>
                    <a:pt x="229" y="727"/>
                  </a:lnTo>
                  <a:lnTo>
                    <a:pt x="226" y="730"/>
                  </a:lnTo>
                  <a:lnTo>
                    <a:pt x="225" y="730"/>
                  </a:lnTo>
                  <a:lnTo>
                    <a:pt x="224" y="730"/>
                  </a:lnTo>
                  <a:lnTo>
                    <a:pt x="222" y="729"/>
                  </a:lnTo>
                  <a:lnTo>
                    <a:pt x="221" y="730"/>
                  </a:lnTo>
                  <a:lnTo>
                    <a:pt x="222" y="730"/>
                  </a:lnTo>
                  <a:lnTo>
                    <a:pt x="224" y="731"/>
                  </a:lnTo>
                  <a:lnTo>
                    <a:pt x="225" y="731"/>
                  </a:lnTo>
                  <a:lnTo>
                    <a:pt x="226" y="731"/>
                  </a:lnTo>
                  <a:lnTo>
                    <a:pt x="226" y="732"/>
                  </a:lnTo>
                  <a:lnTo>
                    <a:pt x="225" y="733"/>
                  </a:lnTo>
                  <a:lnTo>
                    <a:pt x="221" y="733"/>
                  </a:lnTo>
                  <a:lnTo>
                    <a:pt x="220" y="734"/>
                  </a:lnTo>
                  <a:lnTo>
                    <a:pt x="218" y="734"/>
                  </a:lnTo>
                  <a:lnTo>
                    <a:pt x="217" y="734"/>
                  </a:lnTo>
                  <a:lnTo>
                    <a:pt x="215" y="734"/>
                  </a:lnTo>
                  <a:lnTo>
                    <a:pt x="215" y="735"/>
                  </a:lnTo>
                  <a:lnTo>
                    <a:pt x="213" y="735"/>
                  </a:lnTo>
                  <a:lnTo>
                    <a:pt x="213" y="734"/>
                  </a:lnTo>
                  <a:lnTo>
                    <a:pt x="212" y="733"/>
                  </a:lnTo>
                  <a:lnTo>
                    <a:pt x="212" y="734"/>
                  </a:lnTo>
                  <a:lnTo>
                    <a:pt x="210" y="734"/>
                  </a:lnTo>
                  <a:lnTo>
                    <a:pt x="209" y="734"/>
                  </a:lnTo>
                  <a:lnTo>
                    <a:pt x="209" y="733"/>
                  </a:lnTo>
                  <a:lnTo>
                    <a:pt x="210" y="732"/>
                  </a:lnTo>
                  <a:lnTo>
                    <a:pt x="212" y="732"/>
                  </a:lnTo>
                  <a:lnTo>
                    <a:pt x="212" y="731"/>
                  </a:lnTo>
                  <a:lnTo>
                    <a:pt x="210" y="732"/>
                  </a:lnTo>
                  <a:lnTo>
                    <a:pt x="209" y="732"/>
                  </a:lnTo>
                  <a:lnTo>
                    <a:pt x="207" y="733"/>
                  </a:lnTo>
                  <a:lnTo>
                    <a:pt x="206" y="733"/>
                  </a:lnTo>
                  <a:lnTo>
                    <a:pt x="206" y="732"/>
                  </a:lnTo>
                  <a:lnTo>
                    <a:pt x="207" y="732"/>
                  </a:lnTo>
                  <a:lnTo>
                    <a:pt x="207" y="731"/>
                  </a:lnTo>
                  <a:lnTo>
                    <a:pt x="207" y="730"/>
                  </a:lnTo>
                  <a:lnTo>
                    <a:pt x="206" y="730"/>
                  </a:lnTo>
                  <a:lnTo>
                    <a:pt x="206" y="729"/>
                  </a:lnTo>
                  <a:lnTo>
                    <a:pt x="207" y="729"/>
                  </a:lnTo>
                  <a:lnTo>
                    <a:pt x="208" y="729"/>
                  </a:lnTo>
                  <a:lnTo>
                    <a:pt x="209" y="729"/>
                  </a:lnTo>
                  <a:lnTo>
                    <a:pt x="209" y="730"/>
                  </a:lnTo>
                  <a:lnTo>
                    <a:pt x="208" y="730"/>
                  </a:lnTo>
                  <a:lnTo>
                    <a:pt x="208" y="731"/>
                  </a:lnTo>
                  <a:lnTo>
                    <a:pt x="209" y="731"/>
                  </a:lnTo>
                  <a:lnTo>
                    <a:pt x="210" y="730"/>
                  </a:lnTo>
                  <a:lnTo>
                    <a:pt x="210" y="729"/>
                  </a:lnTo>
                  <a:lnTo>
                    <a:pt x="212" y="729"/>
                  </a:lnTo>
                  <a:lnTo>
                    <a:pt x="213" y="729"/>
                  </a:lnTo>
                  <a:lnTo>
                    <a:pt x="214" y="728"/>
                  </a:lnTo>
                  <a:lnTo>
                    <a:pt x="213" y="728"/>
                  </a:lnTo>
                  <a:lnTo>
                    <a:pt x="214" y="727"/>
                  </a:lnTo>
                  <a:lnTo>
                    <a:pt x="213" y="727"/>
                  </a:lnTo>
                  <a:lnTo>
                    <a:pt x="212" y="728"/>
                  </a:lnTo>
                  <a:lnTo>
                    <a:pt x="212" y="727"/>
                  </a:lnTo>
                  <a:lnTo>
                    <a:pt x="217" y="725"/>
                  </a:lnTo>
                  <a:lnTo>
                    <a:pt x="215" y="725"/>
                  </a:lnTo>
                  <a:lnTo>
                    <a:pt x="214" y="725"/>
                  </a:lnTo>
                  <a:lnTo>
                    <a:pt x="214" y="724"/>
                  </a:lnTo>
                  <a:lnTo>
                    <a:pt x="215" y="724"/>
                  </a:lnTo>
                  <a:lnTo>
                    <a:pt x="217" y="723"/>
                  </a:lnTo>
                  <a:lnTo>
                    <a:pt x="218" y="723"/>
                  </a:lnTo>
                  <a:lnTo>
                    <a:pt x="218" y="724"/>
                  </a:lnTo>
                  <a:lnTo>
                    <a:pt x="217" y="724"/>
                  </a:lnTo>
                  <a:lnTo>
                    <a:pt x="218" y="725"/>
                  </a:lnTo>
                  <a:lnTo>
                    <a:pt x="219" y="725"/>
                  </a:lnTo>
                  <a:lnTo>
                    <a:pt x="219" y="727"/>
                  </a:lnTo>
                  <a:lnTo>
                    <a:pt x="220" y="727"/>
                  </a:lnTo>
                  <a:lnTo>
                    <a:pt x="221" y="727"/>
                  </a:lnTo>
                  <a:lnTo>
                    <a:pt x="222" y="727"/>
                  </a:lnTo>
                  <a:lnTo>
                    <a:pt x="222" y="725"/>
                  </a:lnTo>
                  <a:lnTo>
                    <a:pt x="224" y="725"/>
                  </a:lnTo>
                  <a:lnTo>
                    <a:pt x="224" y="727"/>
                  </a:lnTo>
                  <a:lnTo>
                    <a:pt x="225" y="725"/>
                  </a:lnTo>
                  <a:lnTo>
                    <a:pt x="226" y="725"/>
                  </a:lnTo>
                  <a:lnTo>
                    <a:pt x="227" y="725"/>
                  </a:lnTo>
                  <a:lnTo>
                    <a:pt x="228" y="725"/>
                  </a:lnTo>
                  <a:lnTo>
                    <a:pt x="228" y="724"/>
                  </a:lnTo>
                  <a:lnTo>
                    <a:pt x="228" y="723"/>
                  </a:lnTo>
                  <a:lnTo>
                    <a:pt x="229" y="723"/>
                  </a:lnTo>
                  <a:lnTo>
                    <a:pt x="229" y="722"/>
                  </a:lnTo>
                  <a:lnTo>
                    <a:pt x="228" y="722"/>
                  </a:lnTo>
                  <a:lnTo>
                    <a:pt x="228" y="720"/>
                  </a:lnTo>
                  <a:lnTo>
                    <a:pt x="227" y="720"/>
                  </a:lnTo>
                  <a:lnTo>
                    <a:pt x="226" y="720"/>
                  </a:lnTo>
                  <a:lnTo>
                    <a:pt x="226" y="719"/>
                  </a:lnTo>
                  <a:lnTo>
                    <a:pt x="226" y="718"/>
                  </a:lnTo>
                  <a:lnTo>
                    <a:pt x="226" y="717"/>
                  </a:lnTo>
                  <a:lnTo>
                    <a:pt x="227" y="717"/>
                  </a:lnTo>
                  <a:lnTo>
                    <a:pt x="228" y="716"/>
                  </a:lnTo>
                  <a:lnTo>
                    <a:pt x="227" y="716"/>
                  </a:lnTo>
                  <a:lnTo>
                    <a:pt x="227" y="715"/>
                  </a:lnTo>
                  <a:lnTo>
                    <a:pt x="227" y="713"/>
                  </a:lnTo>
                  <a:lnTo>
                    <a:pt x="227" y="712"/>
                  </a:lnTo>
                  <a:lnTo>
                    <a:pt x="227" y="711"/>
                  </a:lnTo>
                  <a:lnTo>
                    <a:pt x="227" y="710"/>
                  </a:lnTo>
                  <a:lnTo>
                    <a:pt x="228" y="710"/>
                  </a:lnTo>
                  <a:lnTo>
                    <a:pt x="227" y="709"/>
                  </a:lnTo>
                  <a:lnTo>
                    <a:pt x="230" y="709"/>
                  </a:lnTo>
                  <a:lnTo>
                    <a:pt x="230" y="710"/>
                  </a:lnTo>
                  <a:lnTo>
                    <a:pt x="229" y="711"/>
                  </a:lnTo>
                  <a:lnTo>
                    <a:pt x="228" y="711"/>
                  </a:lnTo>
                  <a:lnTo>
                    <a:pt x="228" y="712"/>
                  </a:lnTo>
                  <a:lnTo>
                    <a:pt x="229" y="712"/>
                  </a:lnTo>
                  <a:lnTo>
                    <a:pt x="229" y="711"/>
                  </a:lnTo>
                  <a:lnTo>
                    <a:pt x="232" y="711"/>
                  </a:lnTo>
                  <a:lnTo>
                    <a:pt x="233" y="711"/>
                  </a:lnTo>
                  <a:lnTo>
                    <a:pt x="233" y="712"/>
                  </a:lnTo>
                  <a:lnTo>
                    <a:pt x="233" y="713"/>
                  </a:lnTo>
                  <a:lnTo>
                    <a:pt x="233" y="715"/>
                  </a:lnTo>
                  <a:lnTo>
                    <a:pt x="235" y="715"/>
                  </a:lnTo>
                  <a:lnTo>
                    <a:pt x="236" y="716"/>
                  </a:lnTo>
                  <a:lnTo>
                    <a:pt x="236" y="715"/>
                  </a:lnTo>
                  <a:lnTo>
                    <a:pt x="236" y="713"/>
                  </a:lnTo>
                  <a:lnTo>
                    <a:pt x="237" y="713"/>
                  </a:lnTo>
                  <a:lnTo>
                    <a:pt x="237" y="712"/>
                  </a:lnTo>
                  <a:lnTo>
                    <a:pt x="236" y="713"/>
                  </a:lnTo>
                  <a:lnTo>
                    <a:pt x="236" y="712"/>
                  </a:lnTo>
                  <a:lnTo>
                    <a:pt x="236" y="711"/>
                  </a:lnTo>
                  <a:lnTo>
                    <a:pt x="235" y="711"/>
                  </a:lnTo>
                  <a:lnTo>
                    <a:pt x="233" y="711"/>
                  </a:lnTo>
                  <a:lnTo>
                    <a:pt x="232" y="710"/>
                  </a:lnTo>
                  <a:lnTo>
                    <a:pt x="232" y="709"/>
                  </a:lnTo>
                  <a:lnTo>
                    <a:pt x="235" y="709"/>
                  </a:lnTo>
                  <a:lnTo>
                    <a:pt x="236" y="709"/>
                  </a:lnTo>
                  <a:lnTo>
                    <a:pt x="236" y="710"/>
                  </a:lnTo>
                  <a:lnTo>
                    <a:pt x="237" y="709"/>
                  </a:lnTo>
                  <a:lnTo>
                    <a:pt x="238" y="708"/>
                  </a:lnTo>
                  <a:lnTo>
                    <a:pt x="238" y="707"/>
                  </a:lnTo>
                  <a:lnTo>
                    <a:pt x="237" y="707"/>
                  </a:lnTo>
                  <a:lnTo>
                    <a:pt x="237" y="708"/>
                  </a:lnTo>
                  <a:lnTo>
                    <a:pt x="236" y="708"/>
                  </a:lnTo>
                  <a:lnTo>
                    <a:pt x="235" y="708"/>
                  </a:lnTo>
                  <a:lnTo>
                    <a:pt x="235" y="707"/>
                  </a:lnTo>
                  <a:lnTo>
                    <a:pt x="235" y="705"/>
                  </a:lnTo>
                  <a:lnTo>
                    <a:pt x="235" y="704"/>
                  </a:lnTo>
                  <a:lnTo>
                    <a:pt x="236" y="702"/>
                  </a:lnTo>
                  <a:lnTo>
                    <a:pt x="235" y="702"/>
                  </a:lnTo>
                  <a:lnTo>
                    <a:pt x="233" y="705"/>
                  </a:lnTo>
                  <a:lnTo>
                    <a:pt x="233" y="707"/>
                  </a:lnTo>
                  <a:lnTo>
                    <a:pt x="232" y="707"/>
                  </a:lnTo>
                  <a:lnTo>
                    <a:pt x="230" y="708"/>
                  </a:lnTo>
                  <a:lnTo>
                    <a:pt x="229" y="708"/>
                  </a:lnTo>
                  <a:lnTo>
                    <a:pt x="228" y="708"/>
                  </a:lnTo>
                  <a:lnTo>
                    <a:pt x="227" y="708"/>
                  </a:lnTo>
                  <a:lnTo>
                    <a:pt x="227" y="707"/>
                  </a:lnTo>
                  <a:lnTo>
                    <a:pt x="227" y="705"/>
                  </a:lnTo>
                  <a:lnTo>
                    <a:pt x="228" y="707"/>
                  </a:lnTo>
                  <a:lnTo>
                    <a:pt x="228" y="705"/>
                  </a:lnTo>
                  <a:lnTo>
                    <a:pt x="229" y="705"/>
                  </a:lnTo>
                  <a:lnTo>
                    <a:pt x="229" y="704"/>
                  </a:lnTo>
                  <a:lnTo>
                    <a:pt x="228" y="704"/>
                  </a:lnTo>
                  <a:lnTo>
                    <a:pt x="228" y="702"/>
                  </a:lnTo>
                  <a:lnTo>
                    <a:pt x="229" y="702"/>
                  </a:lnTo>
                  <a:lnTo>
                    <a:pt x="230" y="702"/>
                  </a:lnTo>
                  <a:lnTo>
                    <a:pt x="229" y="701"/>
                  </a:lnTo>
                  <a:lnTo>
                    <a:pt x="229" y="700"/>
                  </a:lnTo>
                  <a:lnTo>
                    <a:pt x="229" y="699"/>
                  </a:lnTo>
                  <a:lnTo>
                    <a:pt x="230" y="699"/>
                  </a:lnTo>
                  <a:lnTo>
                    <a:pt x="232" y="698"/>
                  </a:lnTo>
                  <a:lnTo>
                    <a:pt x="232" y="699"/>
                  </a:lnTo>
                  <a:lnTo>
                    <a:pt x="233" y="699"/>
                  </a:lnTo>
                  <a:lnTo>
                    <a:pt x="233" y="700"/>
                  </a:lnTo>
                  <a:lnTo>
                    <a:pt x="235" y="700"/>
                  </a:lnTo>
                  <a:lnTo>
                    <a:pt x="235" y="699"/>
                  </a:lnTo>
                  <a:lnTo>
                    <a:pt x="233" y="699"/>
                  </a:lnTo>
                  <a:lnTo>
                    <a:pt x="233" y="698"/>
                  </a:lnTo>
                  <a:lnTo>
                    <a:pt x="235" y="698"/>
                  </a:lnTo>
                  <a:lnTo>
                    <a:pt x="236" y="698"/>
                  </a:lnTo>
                  <a:lnTo>
                    <a:pt x="237" y="698"/>
                  </a:lnTo>
                  <a:lnTo>
                    <a:pt x="237" y="697"/>
                  </a:lnTo>
                  <a:lnTo>
                    <a:pt x="236" y="698"/>
                  </a:lnTo>
                  <a:lnTo>
                    <a:pt x="236" y="697"/>
                  </a:lnTo>
                  <a:lnTo>
                    <a:pt x="235" y="697"/>
                  </a:lnTo>
                  <a:lnTo>
                    <a:pt x="233" y="698"/>
                  </a:lnTo>
                  <a:lnTo>
                    <a:pt x="232" y="698"/>
                  </a:lnTo>
                  <a:lnTo>
                    <a:pt x="230" y="698"/>
                  </a:lnTo>
                  <a:lnTo>
                    <a:pt x="229" y="699"/>
                  </a:lnTo>
                  <a:lnTo>
                    <a:pt x="229" y="698"/>
                  </a:lnTo>
                  <a:lnTo>
                    <a:pt x="229" y="697"/>
                  </a:lnTo>
                  <a:lnTo>
                    <a:pt x="230" y="697"/>
                  </a:lnTo>
                  <a:lnTo>
                    <a:pt x="230" y="696"/>
                  </a:lnTo>
                  <a:lnTo>
                    <a:pt x="230" y="695"/>
                  </a:lnTo>
                  <a:lnTo>
                    <a:pt x="229" y="695"/>
                  </a:lnTo>
                  <a:lnTo>
                    <a:pt x="230" y="694"/>
                  </a:lnTo>
                  <a:lnTo>
                    <a:pt x="232" y="695"/>
                  </a:lnTo>
                  <a:lnTo>
                    <a:pt x="235" y="696"/>
                  </a:lnTo>
                  <a:lnTo>
                    <a:pt x="235" y="695"/>
                  </a:lnTo>
                  <a:lnTo>
                    <a:pt x="235" y="694"/>
                  </a:lnTo>
                  <a:lnTo>
                    <a:pt x="233" y="695"/>
                  </a:lnTo>
                  <a:lnTo>
                    <a:pt x="233" y="694"/>
                  </a:lnTo>
                  <a:lnTo>
                    <a:pt x="232" y="694"/>
                  </a:lnTo>
                  <a:lnTo>
                    <a:pt x="230" y="694"/>
                  </a:lnTo>
                  <a:lnTo>
                    <a:pt x="230" y="693"/>
                  </a:lnTo>
                  <a:lnTo>
                    <a:pt x="232" y="691"/>
                  </a:lnTo>
                  <a:lnTo>
                    <a:pt x="233" y="689"/>
                  </a:lnTo>
                  <a:lnTo>
                    <a:pt x="235" y="689"/>
                  </a:lnTo>
                  <a:lnTo>
                    <a:pt x="236" y="691"/>
                  </a:lnTo>
                  <a:lnTo>
                    <a:pt x="237" y="691"/>
                  </a:lnTo>
                  <a:lnTo>
                    <a:pt x="237" y="689"/>
                  </a:lnTo>
                  <a:lnTo>
                    <a:pt x="236" y="689"/>
                  </a:lnTo>
                  <a:lnTo>
                    <a:pt x="236" y="688"/>
                  </a:lnTo>
                  <a:lnTo>
                    <a:pt x="236" y="687"/>
                  </a:lnTo>
                  <a:lnTo>
                    <a:pt x="236" y="686"/>
                  </a:lnTo>
                  <a:lnTo>
                    <a:pt x="235" y="686"/>
                  </a:lnTo>
                  <a:lnTo>
                    <a:pt x="233" y="686"/>
                  </a:lnTo>
                  <a:lnTo>
                    <a:pt x="233" y="685"/>
                  </a:lnTo>
                  <a:lnTo>
                    <a:pt x="233" y="684"/>
                  </a:lnTo>
                  <a:lnTo>
                    <a:pt x="236" y="684"/>
                  </a:lnTo>
                  <a:lnTo>
                    <a:pt x="237" y="683"/>
                  </a:lnTo>
                  <a:lnTo>
                    <a:pt x="236" y="682"/>
                  </a:lnTo>
                  <a:lnTo>
                    <a:pt x="235" y="683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9" y="684"/>
                  </a:lnTo>
                  <a:lnTo>
                    <a:pt x="226" y="685"/>
                  </a:lnTo>
                  <a:lnTo>
                    <a:pt x="226" y="684"/>
                  </a:lnTo>
                  <a:lnTo>
                    <a:pt x="227" y="683"/>
                  </a:lnTo>
                  <a:lnTo>
                    <a:pt x="228" y="683"/>
                  </a:lnTo>
                  <a:lnTo>
                    <a:pt x="228" y="684"/>
                  </a:lnTo>
                  <a:lnTo>
                    <a:pt x="229" y="683"/>
                  </a:lnTo>
                  <a:lnTo>
                    <a:pt x="228" y="683"/>
                  </a:lnTo>
                  <a:lnTo>
                    <a:pt x="228" y="682"/>
                  </a:lnTo>
                  <a:lnTo>
                    <a:pt x="226" y="682"/>
                  </a:lnTo>
                  <a:lnTo>
                    <a:pt x="225" y="684"/>
                  </a:lnTo>
                  <a:lnTo>
                    <a:pt x="224" y="684"/>
                  </a:lnTo>
                  <a:lnTo>
                    <a:pt x="222" y="684"/>
                  </a:lnTo>
                  <a:lnTo>
                    <a:pt x="222" y="683"/>
                  </a:lnTo>
                  <a:lnTo>
                    <a:pt x="220" y="683"/>
                  </a:lnTo>
                  <a:lnTo>
                    <a:pt x="219" y="683"/>
                  </a:lnTo>
                  <a:lnTo>
                    <a:pt x="218" y="683"/>
                  </a:lnTo>
                  <a:lnTo>
                    <a:pt x="218" y="682"/>
                  </a:lnTo>
                  <a:lnTo>
                    <a:pt x="217" y="682"/>
                  </a:lnTo>
                  <a:lnTo>
                    <a:pt x="215" y="682"/>
                  </a:lnTo>
                  <a:lnTo>
                    <a:pt x="214" y="682"/>
                  </a:lnTo>
                  <a:lnTo>
                    <a:pt x="213" y="679"/>
                  </a:lnTo>
                  <a:lnTo>
                    <a:pt x="213" y="678"/>
                  </a:lnTo>
                  <a:lnTo>
                    <a:pt x="212" y="678"/>
                  </a:lnTo>
                  <a:lnTo>
                    <a:pt x="212" y="677"/>
                  </a:lnTo>
                  <a:lnTo>
                    <a:pt x="208" y="674"/>
                  </a:lnTo>
                  <a:lnTo>
                    <a:pt x="206" y="672"/>
                  </a:lnTo>
                  <a:lnTo>
                    <a:pt x="203" y="672"/>
                  </a:lnTo>
                  <a:lnTo>
                    <a:pt x="198" y="672"/>
                  </a:lnTo>
                  <a:lnTo>
                    <a:pt x="197" y="671"/>
                  </a:lnTo>
                  <a:lnTo>
                    <a:pt x="196" y="670"/>
                  </a:lnTo>
                  <a:lnTo>
                    <a:pt x="195" y="668"/>
                  </a:lnTo>
                  <a:lnTo>
                    <a:pt x="195" y="667"/>
                  </a:lnTo>
                  <a:lnTo>
                    <a:pt x="194" y="666"/>
                  </a:lnTo>
                  <a:lnTo>
                    <a:pt x="193" y="664"/>
                  </a:lnTo>
                  <a:lnTo>
                    <a:pt x="192" y="663"/>
                  </a:lnTo>
                  <a:lnTo>
                    <a:pt x="192" y="662"/>
                  </a:lnTo>
                  <a:lnTo>
                    <a:pt x="192" y="660"/>
                  </a:lnTo>
                  <a:lnTo>
                    <a:pt x="193" y="660"/>
                  </a:lnTo>
                  <a:lnTo>
                    <a:pt x="194" y="659"/>
                  </a:lnTo>
                  <a:lnTo>
                    <a:pt x="195" y="658"/>
                  </a:lnTo>
                  <a:lnTo>
                    <a:pt x="196" y="658"/>
                  </a:lnTo>
                  <a:lnTo>
                    <a:pt x="197" y="658"/>
                  </a:lnTo>
                  <a:lnTo>
                    <a:pt x="198" y="658"/>
                  </a:lnTo>
                  <a:lnTo>
                    <a:pt x="198" y="659"/>
                  </a:lnTo>
                  <a:lnTo>
                    <a:pt x="199" y="659"/>
                  </a:lnTo>
                  <a:lnTo>
                    <a:pt x="202" y="659"/>
                  </a:lnTo>
                  <a:lnTo>
                    <a:pt x="203" y="659"/>
                  </a:lnTo>
                  <a:lnTo>
                    <a:pt x="204" y="660"/>
                  </a:lnTo>
                  <a:lnTo>
                    <a:pt x="206" y="659"/>
                  </a:lnTo>
                  <a:lnTo>
                    <a:pt x="209" y="660"/>
                  </a:lnTo>
                  <a:lnTo>
                    <a:pt x="213" y="662"/>
                  </a:lnTo>
                  <a:lnTo>
                    <a:pt x="215" y="664"/>
                  </a:lnTo>
                  <a:lnTo>
                    <a:pt x="217" y="665"/>
                  </a:lnTo>
                  <a:lnTo>
                    <a:pt x="218" y="665"/>
                  </a:lnTo>
                  <a:lnTo>
                    <a:pt x="218" y="666"/>
                  </a:lnTo>
                  <a:lnTo>
                    <a:pt x="219" y="666"/>
                  </a:lnTo>
                  <a:lnTo>
                    <a:pt x="220" y="667"/>
                  </a:lnTo>
                  <a:lnTo>
                    <a:pt x="221" y="668"/>
                  </a:lnTo>
                  <a:lnTo>
                    <a:pt x="222" y="670"/>
                  </a:lnTo>
                  <a:lnTo>
                    <a:pt x="225" y="670"/>
                  </a:lnTo>
                  <a:lnTo>
                    <a:pt x="226" y="671"/>
                  </a:lnTo>
                  <a:lnTo>
                    <a:pt x="228" y="672"/>
                  </a:lnTo>
                  <a:lnTo>
                    <a:pt x="230" y="672"/>
                  </a:lnTo>
                  <a:lnTo>
                    <a:pt x="232" y="673"/>
                  </a:lnTo>
                  <a:lnTo>
                    <a:pt x="233" y="673"/>
                  </a:lnTo>
                  <a:lnTo>
                    <a:pt x="233" y="672"/>
                  </a:lnTo>
                  <a:lnTo>
                    <a:pt x="233" y="671"/>
                  </a:lnTo>
                  <a:lnTo>
                    <a:pt x="232" y="671"/>
                  </a:lnTo>
                  <a:lnTo>
                    <a:pt x="233" y="670"/>
                  </a:lnTo>
                  <a:lnTo>
                    <a:pt x="233" y="668"/>
                  </a:lnTo>
                  <a:lnTo>
                    <a:pt x="233" y="667"/>
                  </a:lnTo>
                  <a:lnTo>
                    <a:pt x="232" y="668"/>
                  </a:lnTo>
                  <a:lnTo>
                    <a:pt x="232" y="670"/>
                  </a:lnTo>
                  <a:lnTo>
                    <a:pt x="230" y="670"/>
                  </a:lnTo>
                  <a:lnTo>
                    <a:pt x="230" y="671"/>
                  </a:lnTo>
                  <a:lnTo>
                    <a:pt x="228" y="671"/>
                  </a:lnTo>
                  <a:lnTo>
                    <a:pt x="228" y="670"/>
                  </a:lnTo>
                  <a:lnTo>
                    <a:pt x="227" y="668"/>
                  </a:lnTo>
                  <a:lnTo>
                    <a:pt x="228" y="668"/>
                  </a:lnTo>
                  <a:lnTo>
                    <a:pt x="227" y="667"/>
                  </a:lnTo>
                  <a:lnTo>
                    <a:pt x="226" y="668"/>
                  </a:lnTo>
                  <a:lnTo>
                    <a:pt x="226" y="667"/>
                  </a:lnTo>
                  <a:lnTo>
                    <a:pt x="225" y="666"/>
                  </a:lnTo>
                  <a:lnTo>
                    <a:pt x="225" y="665"/>
                  </a:lnTo>
                  <a:lnTo>
                    <a:pt x="226" y="665"/>
                  </a:lnTo>
                  <a:lnTo>
                    <a:pt x="226" y="664"/>
                  </a:lnTo>
                  <a:lnTo>
                    <a:pt x="227" y="664"/>
                  </a:lnTo>
                  <a:lnTo>
                    <a:pt x="227" y="665"/>
                  </a:lnTo>
                  <a:lnTo>
                    <a:pt x="227" y="666"/>
                  </a:lnTo>
                  <a:lnTo>
                    <a:pt x="228" y="666"/>
                  </a:lnTo>
                  <a:lnTo>
                    <a:pt x="228" y="667"/>
                  </a:lnTo>
                  <a:lnTo>
                    <a:pt x="229" y="667"/>
                  </a:lnTo>
                  <a:lnTo>
                    <a:pt x="229" y="666"/>
                  </a:lnTo>
                  <a:lnTo>
                    <a:pt x="230" y="666"/>
                  </a:lnTo>
                  <a:lnTo>
                    <a:pt x="229" y="665"/>
                  </a:lnTo>
                  <a:lnTo>
                    <a:pt x="228" y="665"/>
                  </a:lnTo>
                  <a:lnTo>
                    <a:pt x="228" y="664"/>
                  </a:lnTo>
                  <a:lnTo>
                    <a:pt x="229" y="664"/>
                  </a:lnTo>
                  <a:lnTo>
                    <a:pt x="229" y="663"/>
                  </a:lnTo>
                  <a:lnTo>
                    <a:pt x="230" y="664"/>
                  </a:lnTo>
                  <a:lnTo>
                    <a:pt x="232" y="664"/>
                  </a:lnTo>
                  <a:lnTo>
                    <a:pt x="229" y="663"/>
                  </a:lnTo>
                  <a:lnTo>
                    <a:pt x="227" y="663"/>
                  </a:lnTo>
                  <a:lnTo>
                    <a:pt x="227" y="662"/>
                  </a:lnTo>
                  <a:lnTo>
                    <a:pt x="228" y="660"/>
                  </a:lnTo>
                  <a:lnTo>
                    <a:pt x="227" y="660"/>
                  </a:lnTo>
                  <a:lnTo>
                    <a:pt x="227" y="662"/>
                  </a:lnTo>
                  <a:lnTo>
                    <a:pt x="226" y="662"/>
                  </a:lnTo>
                  <a:lnTo>
                    <a:pt x="226" y="663"/>
                  </a:lnTo>
                  <a:lnTo>
                    <a:pt x="225" y="662"/>
                  </a:lnTo>
                  <a:lnTo>
                    <a:pt x="224" y="662"/>
                  </a:lnTo>
                  <a:lnTo>
                    <a:pt x="224" y="660"/>
                  </a:lnTo>
                  <a:lnTo>
                    <a:pt x="225" y="660"/>
                  </a:lnTo>
                  <a:lnTo>
                    <a:pt x="226" y="660"/>
                  </a:lnTo>
                  <a:lnTo>
                    <a:pt x="226" y="659"/>
                  </a:lnTo>
                  <a:lnTo>
                    <a:pt x="226" y="658"/>
                  </a:lnTo>
                  <a:lnTo>
                    <a:pt x="227" y="659"/>
                  </a:lnTo>
                  <a:lnTo>
                    <a:pt x="228" y="659"/>
                  </a:lnTo>
                  <a:lnTo>
                    <a:pt x="230" y="662"/>
                  </a:lnTo>
                  <a:lnTo>
                    <a:pt x="232" y="662"/>
                  </a:lnTo>
                  <a:lnTo>
                    <a:pt x="232" y="660"/>
                  </a:lnTo>
                  <a:lnTo>
                    <a:pt x="230" y="660"/>
                  </a:lnTo>
                  <a:lnTo>
                    <a:pt x="230" y="659"/>
                  </a:lnTo>
                  <a:lnTo>
                    <a:pt x="229" y="658"/>
                  </a:lnTo>
                  <a:lnTo>
                    <a:pt x="229" y="656"/>
                  </a:lnTo>
                  <a:lnTo>
                    <a:pt x="228" y="656"/>
                  </a:lnTo>
                  <a:lnTo>
                    <a:pt x="227" y="658"/>
                  </a:lnTo>
                  <a:lnTo>
                    <a:pt x="227" y="656"/>
                  </a:lnTo>
                  <a:lnTo>
                    <a:pt x="226" y="656"/>
                  </a:lnTo>
                  <a:lnTo>
                    <a:pt x="226" y="655"/>
                  </a:lnTo>
                  <a:lnTo>
                    <a:pt x="224" y="655"/>
                  </a:lnTo>
                  <a:lnTo>
                    <a:pt x="222" y="654"/>
                  </a:lnTo>
                  <a:lnTo>
                    <a:pt x="221" y="653"/>
                  </a:lnTo>
                  <a:lnTo>
                    <a:pt x="219" y="652"/>
                  </a:lnTo>
                  <a:lnTo>
                    <a:pt x="219" y="651"/>
                  </a:lnTo>
                  <a:lnTo>
                    <a:pt x="220" y="651"/>
                  </a:lnTo>
                  <a:lnTo>
                    <a:pt x="220" y="650"/>
                  </a:lnTo>
                  <a:lnTo>
                    <a:pt x="224" y="652"/>
                  </a:lnTo>
                  <a:lnTo>
                    <a:pt x="226" y="653"/>
                  </a:lnTo>
                  <a:lnTo>
                    <a:pt x="228" y="653"/>
                  </a:lnTo>
                  <a:lnTo>
                    <a:pt x="229" y="653"/>
                  </a:lnTo>
                  <a:lnTo>
                    <a:pt x="229" y="652"/>
                  </a:lnTo>
                  <a:lnTo>
                    <a:pt x="226" y="652"/>
                  </a:lnTo>
                  <a:lnTo>
                    <a:pt x="225" y="651"/>
                  </a:lnTo>
                  <a:lnTo>
                    <a:pt x="224" y="651"/>
                  </a:lnTo>
                  <a:lnTo>
                    <a:pt x="224" y="650"/>
                  </a:lnTo>
                  <a:lnTo>
                    <a:pt x="225" y="650"/>
                  </a:lnTo>
                  <a:lnTo>
                    <a:pt x="225" y="649"/>
                  </a:lnTo>
                  <a:lnTo>
                    <a:pt x="226" y="649"/>
                  </a:lnTo>
                  <a:lnTo>
                    <a:pt x="226" y="648"/>
                  </a:lnTo>
                  <a:lnTo>
                    <a:pt x="225" y="648"/>
                  </a:lnTo>
                  <a:lnTo>
                    <a:pt x="224" y="649"/>
                  </a:lnTo>
                  <a:lnTo>
                    <a:pt x="221" y="649"/>
                  </a:lnTo>
                  <a:lnTo>
                    <a:pt x="220" y="649"/>
                  </a:lnTo>
                  <a:lnTo>
                    <a:pt x="219" y="649"/>
                  </a:lnTo>
                  <a:lnTo>
                    <a:pt x="218" y="650"/>
                  </a:lnTo>
                  <a:lnTo>
                    <a:pt x="217" y="650"/>
                  </a:lnTo>
                  <a:lnTo>
                    <a:pt x="215" y="649"/>
                  </a:lnTo>
                  <a:lnTo>
                    <a:pt x="217" y="648"/>
                  </a:lnTo>
                  <a:lnTo>
                    <a:pt x="218" y="648"/>
                  </a:lnTo>
                  <a:lnTo>
                    <a:pt x="218" y="647"/>
                  </a:lnTo>
                  <a:lnTo>
                    <a:pt x="219" y="644"/>
                  </a:lnTo>
                  <a:lnTo>
                    <a:pt x="220" y="643"/>
                  </a:lnTo>
                  <a:lnTo>
                    <a:pt x="222" y="644"/>
                  </a:lnTo>
                  <a:lnTo>
                    <a:pt x="222" y="643"/>
                  </a:lnTo>
                  <a:lnTo>
                    <a:pt x="224" y="643"/>
                  </a:lnTo>
                  <a:lnTo>
                    <a:pt x="224" y="642"/>
                  </a:lnTo>
                  <a:lnTo>
                    <a:pt x="222" y="642"/>
                  </a:lnTo>
                  <a:lnTo>
                    <a:pt x="221" y="641"/>
                  </a:lnTo>
                  <a:lnTo>
                    <a:pt x="218" y="644"/>
                  </a:lnTo>
                  <a:lnTo>
                    <a:pt x="217" y="644"/>
                  </a:lnTo>
                  <a:lnTo>
                    <a:pt x="215" y="647"/>
                  </a:lnTo>
                  <a:lnTo>
                    <a:pt x="214" y="648"/>
                  </a:lnTo>
                  <a:lnTo>
                    <a:pt x="213" y="648"/>
                  </a:lnTo>
                  <a:lnTo>
                    <a:pt x="212" y="647"/>
                  </a:lnTo>
                  <a:lnTo>
                    <a:pt x="213" y="647"/>
                  </a:lnTo>
                  <a:lnTo>
                    <a:pt x="213" y="644"/>
                  </a:lnTo>
                  <a:lnTo>
                    <a:pt x="214" y="644"/>
                  </a:lnTo>
                  <a:lnTo>
                    <a:pt x="215" y="643"/>
                  </a:lnTo>
                  <a:lnTo>
                    <a:pt x="215" y="642"/>
                  </a:lnTo>
                  <a:lnTo>
                    <a:pt x="215" y="641"/>
                  </a:lnTo>
                  <a:lnTo>
                    <a:pt x="215" y="640"/>
                  </a:lnTo>
                  <a:lnTo>
                    <a:pt x="217" y="640"/>
                  </a:lnTo>
                  <a:lnTo>
                    <a:pt x="218" y="639"/>
                  </a:lnTo>
                  <a:lnTo>
                    <a:pt x="219" y="639"/>
                  </a:lnTo>
                  <a:lnTo>
                    <a:pt x="219" y="638"/>
                  </a:lnTo>
                  <a:lnTo>
                    <a:pt x="222" y="638"/>
                  </a:lnTo>
                  <a:lnTo>
                    <a:pt x="224" y="638"/>
                  </a:lnTo>
                  <a:lnTo>
                    <a:pt x="225" y="638"/>
                  </a:lnTo>
                  <a:lnTo>
                    <a:pt x="225" y="637"/>
                  </a:lnTo>
                  <a:lnTo>
                    <a:pt x="221" y="636"/>
                  </a:lnTo>
                  <a:lnTo>
                    <a:pt x="217" y="638"/>
                  </a:lnTo>
                  <a:lnTo>
                    <a:pt x="215" y="639"/>
                  </a:lnTo>
                  <a:lnTo>
                    <a:pt x="214" y="640"/>
                  </a:lnTo>
                  <a:lnTo>
                    <a:pt x="210" y="640"/>
                  </a:lnTo>
                  <a:lnTo>
                    <a:pt x="208" y="639"/>
                  </a:lnTo>
                  <a:lnTo>
                    <a:pt x="208" y="638"/>
                  </a:lnTo>
                  <a:lnTo>
                    <a:pt x="209" y="638"/>
                  </a:lnTo>
                  <a:lnTo>
                    <a:pt x="209" y="637"/>
                  </a:lnTo>
                  <a:lnTo>
                    <a:pt x="210" y="636"/>
                  </a:lnTo>
                  <a:lnTo>
                    <a:pt x="215" y="635"/>
                  </a:lnTo>
                  <a:lnTo>
                    <a:pt x="217" y="635"/>
                  </a:lnTo>
                  <a:lnTo>
                    <a:pt x="220" y="633"/>
                  </a:lnTo>
                  <a:lnTo>
                    <a:pt x="221" y="632"/>
                  </a:lnTo>
                  <a:lnTo>
                    <a:pt x="221" y="631"/>
                  </a:lnTo>
                  <a:lnTo>
                    <a:pt x="221" y="629"/>
                  </a:lnTo>
                  <a:lnTo>
                    <a:pt x="221" y="628"/>
                  </a:lnTo>
                  <a:lnTo>
                    <a:pt x="220" y="629"/>
                  </a:lnTo>
                  <a:lnTo>
                    <a:pt x="220" y="631"/>
                  </a:lnTo>
                  <a:lnTo>
                    <a:pt x="219" y="631"/>
                  </a:lnTo>
                  <a:lnTo>
                    <a:pt x="217" y="633"/>
                  </a:lnTo>
                  <a:lnTo>
                    <a:pt x="212" y="632"/>
                  </a:lnTo>
                  <a:lnTo>
                    <a:pt x="212" y="631"/>
                  </a:lnTo>
                  <a:lnTo>
                    <a:pt x="208" y="629"/>
                  </a:lnTo>
                  <a:lnTo>
                    <a:pt x="205" y="629"/>
                  </a:lnTo>
                  <a:lnTo>
                    <a:pt x="206" y="628"/>
                  </a:lnTo>
                  <a:lnTo>
                    <a:pt x="207" y="627"/>
                  </a:lnTo>
                  <a:lnTo>
                    <a:pt x="208" y="626"/>
                  </a:lnTo>
                  <a:lnTo>
                    <a:pt x="209" y="625"/>
                  </a:lnTo>
                  <a:lnTo>
                    <a:pt x="209" y="624"/>
                  </a:lnTo>
                  <a:lnTo>
                    <a:pt x="208" y="624"/>
                  </a:lnTo>
                  <a:lnTo>
                    <a:pt x="208" y="622"/>
                  </a:lnTo>
                  <a:lnTo>
                    <a:pt x="209" y="622"/>
                  </a:lnTo>
                  <a:lnTo>
                    <a:pt x="209" y="621"/>
                  </a:lnTo>
                  <a:lnTo>
                    <a:pt x="210" y="620"/>
                  </a:lnTo>
                  <a:lnTo>
                    <a:pt x="210" y="619"/>
                  </a:lnTo>
                  <a:lnTo>
                    <a:pt x="209" y="620"/>
                  </a:lnTo>
                  <a:lnTo>
                    <a:pt x="207" y="622"/>
                  </a:lnTo>
                  <a:lnTo>
                    <a:pt x="207" y="624"/>
                  </a:lnTo>
                  <a:lnTo>
                    <a:pt x="208" y="625"/>
                  </a:lnTo>
                  <a:lnTo>
                    <a:pt x="206" y="626"/>
                  </a:lnTo>
                  <a:lnTo>
                    <a:pt x="205" y="626"/>
                  </a:lnTo>
                  <a:lnTo>
                    <a:pt x="205" y="625"/>
                  </a:lnTo>
                  <a:lnTo>
                    <a:pt x="205" y="624"/>
                  </a:lnTo>
                  <a:lnTo>
                    <a:pt x="204" y="622"/>
                  </a:lnTo>
                  <a:lnTo>
                    <a:pt x="204" y="621"/>
                  </a:lnTo>
                  <a:lnTo>
                    <a:pt x="204" y="620"/>
                  </a:lnTo>
                  <a:lnTo>
                    <a:pt x="204" y="619"/>
                  </a:lnTo>
                  <a:lnTo>
                    <a:pt x="204" y="618"/>
                  </a:lnTo>
                  <a:lnTo>
                    <a:pt x="203" y="618"/>
                  </a:lnTo>
                  <a:lnTo>
                    <a:pt x="202" y="616"/>
                  </a:lnTo>
                  <a:lnTo>
                    <a:pt x="199" y="614"/>
                  </a:lnTo>
                  <a:lnTo>
                    <a:pt x="199" y="613"/>
                  </a:lnTo>
                  <a:lnTo>
                    <a:pt x="199" y="610"/>
                  </a:lnTo>
                  <a:lnTo>
                    <a:pt x="199" y="609"/>
                  </a:lnTo>
                  <a:lnTo>
                    <a:pt x="198" y="609"/>
                  </a:lnTo>
                  <a:lnTo>
                    <a:pt x="198" y="608"/>
                  </a:lnTo>
                  <a:lnTo>
                    <a:pt x="199" y="608"/>
                  </a:lnTo>
                  <a:lnTo>
                    <a:pt x="203" y="608"/>
                  </a:lnTo>
                  <a:lnTo>
                    <a:pt x="203" y="607"/>
                  </a:lnTo>
                  <a:lnTo>
                    <a:pt x="198" y="608"/>
                  </a:lnTo>
                  <a:lnTo>
                    <a:pt x="197" y="608"/>
                  </a:lnTo>
                  <a:lnTo>
                    <a:pt x="198" y="609"/>
                  </a:lnTo>
                  <a:lnTo>
                    <a:pt x="198" y="610"/>
                  </a:lnTo>
                  <a:lnTo>
                    <a:pt x="198" y="611"/>
                  </a:lnTo>
                  <a:lnTo>
                    <a:pt x="198" y="613"/>
                  </a:lnTo>
                  <a:lnTo>
                    <a:pt x="198" y="614"/>
                  </a:lnTo>
                  <a:lnTo>
                    <a:pt x="199" y="616"/>
                  </a:lnTo>
                  <a:lnTo>
                    <a:pt x="202" y="618"/>
                  </a:lnTo>
                  <a:lnTo>
                    <a:pt x="203" y="619"/>
                  </a:lnTo>
                  <a:lnTo>
                    <a:pt x="203" y="621"/>
                  </a:lnTo>
                  <a:lnTo>
                    <a:pt x="203" y="622"/>
                  </a:lnTo>
                  <a:lnTo>
                    <a:pt x="204" y="624"/>
                  </a:lnTo>
                  <a:lnTo>
                    <a:pt x="204" y="625"/>
                  </a:lnTo>
                  <a:lnTo>
                    <a:pt x="204" y="626"/>
                  </a:lnTo>
                  <a:lnTo>
                    <a:pt x="203" y="627"/>
                  </a:lnTo>
                  <a:lnTo>
                    <a:pt x="202" y="628"/>
                  </a:lnTo>
                  <a:lnTo>
                    <a:pt x="198" y="628"/>
                  </a:lnTo>
                  <a:lnTo>
                    <a:pt x="199" y="629"/>
                  </a:lnTo>
                  <a:lnTo>
                    <a:pt x="199" y="631"/>
                  </a:lnTo>
                  <a:lnTo>
                    <a:pt x="199" y="632"/>
                  </a:lnTo>
                  <a:lnTo>
                    <a:pt x="198" y="632"/>
                  </a:lnTo>
                  <a:lnTo>
                    <a:pt x="197" y="632"/>
                  </a:lnTo>
                  <a:lnTo>
                    <a:pt x="197" y="631"/>
                  </a:lnTo>
                  <a:lnTo>
                    <a:pt x="197" y="629"/>
                  </a:lnTo>
                  <a:lnTo>
                    <a:pt x="196" y="629"/>
                  </a:lnTo>
                  <a:lnTo>
                    <a:pt x="196" y="631"/>
                  </a:lnTo>
                  <a:lnTo>
                    <a:pt x="196" y="632"/>
                  </a:lnTo>
                  <a:lnTo>
                    <a:pt x="197" y="633"/>
                  </a:lnTo>
                  <a:lnTo>
                    <a:pt x="198" y="633"/>
                  </a:lnTo>
                  <a:lnTo>
                    <a:pt x="198" y="635"/>
                  </a:lnTo>
                  <a:lnTo>
                    <a:pt x="198" y="636"/>
                  </a:lnTo>
                  <a:lnTo>
                    <a:pt x="198" y="637"/>
                  </a:lnTo>
                  <a:lnTo>
                    <a:pt x="198" y="638"/>
                  </a:lnTo>
                  <a:lnTo>
                    <a:pt x="197" y="638"/>
                  </a:lnTo>
                  <a:lnTo>
                    <a:pt x="196" y="639"/>
                  </a:lnTo>
                  <a:lnTo>
                    <a:pt x="195" y="640"/>
                  </a:lnTo>
                  <a:lnTo>
                    <a:pt x="194" y="640"/>
                  </a:lnTo>
                  <a:lnTo>
                    <a:pt x="193" y="640"/>
                  </a:lnTo>
                  <a:lnTo>
                    <a:pt x="192" y="640"/>
                  </a:lnTo>
                  <a:lnTo>
                    <a:pt x="191" y="641"/>
                  </a:lnTo>
                  <a:lnTo>
                    <a:pt x="190" y="641"/>
                  </a:lnTo>
                  <a:lnTo>
                    <a:pt x="189" y="640"/>
                  </a:lnTo>
                  <a:lnTo>
                    <a:pt x="189" y="639"/>
                  </a:lnTo>
                  <a:lnTo>
                    <a:pt x="187" y="638"/>
                  </a:lnTo>
                  <a:lnTo>
                    <a:pt x="185" y="639"/>
                  </a:lnTo>
                  <a:lnTo>
                    <a:pt x="185" y="638"/>
                  </a:lnTo>
                  <a:lnTo>
                    <a:pt x="184" y="637"/>
                  </a:lnTo>
                  <a:lnTo>
                    <a:pt x="184" y="638"/>
                  </a:lnTo>
                  <a:lnTo>
                    <a:pt x="185" y="639"/>
                  </a:lnTo>
                  <a:lnTo>
                    <a:pt x="185" y="640"/>
                  </a:lnTo>
                  <a:lnTo>
                    <a:pt x="184" y="640"/>
                  </a:lnTo>
                  <a:lnTo>
                    <a:pt x="183" y="639"/>
                  </a:lnTo>
                  <a:lnTo>
                    <a:pt x="182" y="639"/>
                  </a:lnTo>
                  <a:lnTo>
                    <a:pt x="182" y="638"/>
                  </a:lnTo>
                  <a:lnTo>
                    <a:pt x="181" y="637"/>
                  </a:lnTo>
                  <a:lnTo>
                    <a:pt x="180" y="633"/>
                  </a:lnTo>
                  <a:lnTo>
                    <a:pt x="180" y="632"/>
                  </a:lnTo>
                  <a:lnTo>
                    <a:pt x="181" y="632"/>
                  </a:lnTo>
                  <a:lnTo>
                    <a:pt x="179" y="631"/>
                  </a:lnTo>
                  <a:lnTo>
                    <a:pt x="178" y="631"/>
                  </a:lnTo>
                  <a:lnTo>
                    <a:pt x="178" y="629"/>
                  </a:lnTo>
                  <a:lnTo>
                    <a:pt x="179" y="629"/>
                  </a:lnTo>
                  <a:lnTo>
                    <a:pt x="179" y="628"/>
                  </a:lnTo>
                  <a:lnTo>
                    <a:pt x="180" y="628"/>
                  </a:lnTo>
                  <a:lnTo>
                    <a:pt x="181" y="628"/>
                  </a:lnTo>
                  <a:lnTo>
                    <a:pt x="181" y="627"/>
                  </a:lnTo>
                  <a:lnTo>
                    <a:pt x="182" y="626"/>
                  </a:lnTo>
                  <a:lnTo>
                    <a:pt x="184" y="627"/>
                  </a:lnTo>
                  <a:lnTo>
                    <a:pt x="183" y="626"/>
                  </a:lnTo>
                  <a:lnTo>
                    <a:pt x="183" y="625"/>
                  </a:lnTo>
                  <a:lnTo>
                    <a:pt x="183" y="624"/>
                  </a:lnTo>
                  <a:lnTo>
                    <a:pt x="189" y="622"/>
                  </a:lnTo>
                  <a:lnTo>
                    <a:pt x="190" y="621"/>
                  </a:lnTo>
                  <a:lnTo>
                    <a:pt x="192" y="619"/>
                  </a:lnTo>
                  <a:lnTo>
                    <a:pt x="192" y="618"/>
                  </a:lnTo>
                  <a:lnTo>
                    <a:pt x="192" y="617"/>
                  </a:lnTo>
                  <a:lnTo>
                    <a:pt x="191" y="617"/>
                  </a:lnTo>
                  <a:lnTo>
                    <a:pt x="191" y="618"/>
                  </a:lnTo>
                  <a:lnTo>
                    <a:pt x="191" y="619"/>
                  </a:lnTo>
                  <a:lnTo>
                    <a:pt x="190" y="621"/>
                  </a:lnTo>
                  <a:lnTo>
                    <a:pt x="189" y="621"/>
                  </a:lnTo>
                  <a:lnTo>
                    <a:pt x="189" y="622"/>
                  </a:lnTo>
                  <a:lnTo>
                    <a:pt x="184" y="622"/>
                  </a:lnTo>
                  <a:lnTo>
                    <a:pt x="181" y="620"/>
                  </a:lnTo>
                  <a:lnTo>
                    <a:pt x="181" y="619"/>
                  </a:lnTo>
                  <a:lnTo>
                    <a:pt x="182" y="618"/>
                  </a:lnTo>
                  <a:lnTo>
                    <a:pt x="183" y="618"/>
                  </a:lnTo>
                  <a:lnTo>
                    <a:pt x="183" y="617"/>
                  </a:lnTo>
                  <a:lnTo>
                    <a:pt x="184" y="616"/>
                  </a:lnTo>
                  <a:lnTo>
                    <a:pt x="185" y="613"/>
                  </a:lnTo>
                  <a:lnTo>
                    <a:pt x="187" y="613"/>
                  </a:lnTo>
                  <a:lnTo>
                    <a:pt x="189" y="611"/>
                  </a:lnTo>
                  <a:lnTo>
                    <a:pt x="189" y="610"/>
                  </a:lnTo>
                  <a:lnTo>
                    <a:pt x="189" y="609"/>
                  </a:lnTo>
                  <a:lnTo>
                    <a:pt x="189" y="608"/>
                  </a:lnTo>
                  <a:lnTo>
                    <a:pt x="189" y="607"/>
                  </a:lnTo>
                  <a:lnTo>
                    <a:pt x="190" y="608"/>
                  </a:lnTo>
                  <a:lnTo>
                    <a:pt x="191" y="607"/>
                  </a:lnTo>
                  <a:lnTo>
                    <a:pt x="190" y="607"/>
                  </a:lnTo>
                  <a:lnTo>
                    <a:pt x="189" y="607"/>
                  </a:lnTo>
                  <a:lnTo>
                    <a:pt x="187" y="606"/>
                  </a:lnTo>
                  <a:lnTo>
                    <a:pt x="189" y="606"/>
                  </a:lnTo>
                  <a:lnTo>
                    <a:pt x="187" y="605"/>
                  </a:lnTo>
                  <a:lnTo>
                    <a:pt x="187" y="606"/>
                  </a:lnTo>
                  <a:lnTo>
                    <a:pt x="185" y="606"/>
                  </a:lnTo>
                  <a:lnTo>
                    <a:pt x="184" y="607"/>
                  </a:lnTo>
                  <a:lnTo>
                    <a:pt x="184" y="606"/>
                  </a:lnTo>
                  <a:lnTo>
                    <a:pt x="183" y="605"/>
                  </a:lnTo>
                  <a:lnTo>
                    <a:pt x="183" y="606"/>
                  </a:lnTo>
                  <a:lnTo>
                    <a:pt x="182" y="606"/>
                  </a:lnTo>
                  <a:lnTo>
                    <a:pt x="181" y="606"/>
                  </a:lnTo>
                  <a:lnTo>
                    <a:pt x="180" y="605"/>
                  </a:lnTo>
                  <a:lnTo>
                    <a:pt x="182" y="603"/>
                  </a:lnTo>
                  <a:lnTo>
                    <a:pt x="183" y="603"/>
                  </a:lnTo>
                  <a:lnTo>
                    <a:pt x="184" y="603"/>
                  </a:lnTo>
                  <a:lnTo>
                    <a:pt x="185" y="603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1" y="604"/>
                  </a:lnTo>
                  <a:lnTo>
                    <a:pt x="192" y="604"/>
                  </a:lnTo>
                  <a:lnTo>
                    <a:pt x="193" y="603"/>
                  </a:lnTo>
                  <a:lnTo>
                    <a:pt x="193" y="604"/>
                  </a:lnTo>
                  <a:lnTo>
                    <a:pt x="194" y="604"/>
                  </a:lnTo>
                  <a:lnTo>
                    <a:pt x="193" y="603"/>
                  </a:lnTo>
                  <a:lnTo>
                    <a:pt x="192" y="603"/>
                  </a:lnTo>
                  <a:lnTo>
                    <a:pt x="191" y="603"/>
                  </a:lnTo>
                  <a:lnTo>
                    <a:pt x="190" y="603"/>
                  </a:lnTo>
                  <a:lnTo>
                    <a:pt x="190" y="602"/>
                  </a:lnTo>
                  <a:lnTo>
                    <a:pt x="189" y="603"/>
                  </a:lnTo>
                  <a:lnTo>
                    <a:pt x="187" y="603"/>
                  </a:lnTo>
                  <a:lnTo>
                    <a:pt x="187" y="602"/>
                  </a:lnTo>
                  <a:lnTo>
                    <a:pt x="187" y="601"/>
                  </a:lnTo>
                  <a:lnTo>
                    <a:pt x="189" y="601"/>
                  </a:lnTo>
                  <a:lnTo>
                    <a:pt x="189" y="598"/>
                  </a:lnTo>
                  <a:lnTo>
                    <a:pt x="190" y="598"/>
                  </a:lnTo>
                  <a:lnTo>
                    <a:pt x="191" y="598"/>
                  </a:lnTo>
                  <a:lnTo>
                    <a:pt x="191" y="597"/>
                  </a:lnTo>
                  <a:lnTo>
                    <a:pt x="190" y="598"/>
                  </a:lnTo>
                  <a:lnTo>
                    <a:pt x="190" y="597"/>
                  </a:lnTo>
                  <a:lnTo>
                    <a:pt x="190" y="596"/>
                  </a:lnTo>
                  <a:lnTo>
                    <a:pt x="191" y="595"/>
                  </a:lnTo>
                  <a:lnTo>
                    <a:pt x="191" y="596"/>
                  </a:lnTo>
                  <a:lnTo>
                    <a:pt x="192" y="596"/>
                  </a:lnTo>
                  <a:lnTo>
                    <a:pt x="191" y="595"/>
                  </a:lnTo>
                  <a:lnTo>
                    <a:pt x="190" y="594"/>
                  </a:lnTo>
                  <a:lnTo>
                    <a:pt x="191" y="594"/>
                  </a:lnTo>
                  <a:lnTo>
                    <a:pt x="192" y="593"/>
                  </a:lnTo>
                  <a:lnTo>
                    <a:pt x="191" y="593"/>
                  </a:lnTo>
                  <a:lnTo>
                    <a:pt x="190" y="594"/>
                  </a:lnTo>
                  <a:lnTo>
                    <a:pt x="189" y="594"/>
                  </a:lnTo>
                  <a:lnTo>
                    <a:pt x="189" y="593"/>
                  </a:lnTo>
                  <a:lnTo>
                    <a:pt x="190" y="592"/>
                  </a:lnTo>
                  <a:lnTo>
                    <a:pt x="191" y="592"/>
                  </a:lnTo>
                  <a:lnTo>
                    <a:pt x="192" y="592"/>
                  </a:lnTo>
                  <a:lnTo>
                    <a:pt x="191" y="591"/>
                  </a:lnTo>
                  <a:lnTo>
                    <a:pt x="191" y="590"/>
                  </a:lnTo>
                  <a:lnTo>
                    <a:pt x="190" y="588"/>
                  </a:lnTo>
                  <a:lnTo>
                    <a:pt x="190" y="587"/>
                  </a:lnTo>
                  <a:lnTo>
                    <a:pt x="189" y="586"/>
                  </a:lnTo>
                  <a:lnTo>
                    <a:pt x="190" y="586"/>
                  </a:lnTo>
                  <a:lnTo>
                    <a:pt x="190" y="585"/>
                  </a:lnTo>
                  <a:lnTo>
                    <a:pt x="189" y="585"/>
                  </a:lnTo>
                  <a:lnTo>
                    <a:pt x="187" y="586"/>
                  </a:lnTo>
                  <a:lnTo>
                    <a:pt x="187" y="585"/>
                  </a:lnTo>
                  <a:lnTo>
                    <a:pt x="187" y="583"/>
                  </a:lnTo>
                  <a:lnTo>
                    <a:pt x="185" y="585"/>
                  </a:lnTo>
                  <a:lnTo>
                    <a:pt x="184" y="585"/>
                  </a:lnTo>
                  <a:lnTo>
                    <a:pt x="184" y="583"/>
                  </a:lnTo>
                  <a:lnTo>
                    <a:pt x="183" y="583"/>
                  </a:lnTo>
                  <a:lnTo>
                    <a:pt x="182" y="583"/>
                  </a:lnTo>
                  <a:lnTo>
                    <a:pt x="182" y="582"/>
                  </a:lnTo>
                  <a:lnTo>
                    <a:pt x="180" y="583"/>
                  </a:lnTo>
                  <a:lnTo>
                    <a:pt x="180" y="582"/>
                  </a:lnTo>
                  <a:lnTo>
                    <a:pt x="180" y="581"/>
                  </a:lnTo>
                  <a:lnTo>
                    <a:pt x="181" y="581"/>
                  </a:lnTo>
                  <a:lnTo>
                    <a:pt x="182" y="581"/>
                  </a:lnTo>
                  <a:lnTo>
                    <a:pt x="182" y="580"/>
                  </a:lnTo>
                  <a:lnTo>
                    <a:pt x="183" y="580"/>
                  </a:lnTo>
                  <a:lnTo>
                    <a:pt x="183" y="579"/>
                  </a:lnTo>
                  <a:lnTo>
                    <a:pt x="185" y="579"/>
                  </a:lnTo>
                  <a:lnTo>
                    <a:pt x="185" y="578"/>
                  </a:lnTo>
                  <a:lnTo>
                    <a:pt x="184" y="578"/>
                  </a:lnTo>
                  <a:lnTo>
                    <a:pt x="184" y="576"/>
                  </a:lnTo>
                  <a:lnTo>
                    <a:pt x="183" y="576"/>
                  </a:lnTo>
                  <a:lnTo>
                    <a:pt x="182" y="576"/>
                  </a:lnTo>
                  <a:lnTo>
                    <a:pt x="182" y="575"/>
                  </a:lnTo>
                  <a:lnTo>
                    <a:pt x="183" y="574"/>
                  </a:lnTo>
                  <a:lnTo>
                    <a:pt x="184" y="572"/>
                  </a:lnTo>
                  <a:lnTo>
                    <a:pt x="185" y="573"/>
                  </a:lnTo>
                  <a:lnTo>
                    <a:pt x="185" y="572"/>
                  </a:lnTo>
                  <a:lnTo>
                    <a:pt x="185" y="571"/>
                  </a:lnTo>
                  <a:lnTo>
                    <a:pt x="182" y="568"/>
                  </a:lnTo>
                  <a:lnTo>
                    <a:pt x="181" y="568"/>
                  </a:lnTo>
                  <a:lnTo>
                    <a:pt x="182" y="567"/>
                  </a:lnTo>
                  <a:lnTo>
                    <a:pt x="181" y="567"/>
                  </a:lnTo>
                  <a:lnTo>
                    <a:pt x="181" y="564"/>
                  </a:lnTo>
                  <a:lnTo>
                    <a:pt x="180" y="564"/>
                  </a:lnTo>
                  <a:lnTo>
                    <a:pt x="179" y="564"/>
                  </a:lnTo>
                  <a:lnTo>
                    <a:pt x="179" y="563"/>
                  </a:lnTo>
                  <a:lnTo>
                    <a:pt x="180" y="563"/>
                  </a:lnTo>
                  <a:lnTo>
                    <a:pt x="179" y="562"/>
                  </a:lnTo>
                  <a:lnTo>
                    <a:pt x="179" y="563"/>
                  </a:lnTo>
                  <a:lnTo>
                    <a:pt x="178" y="563"/>
                  </a:lnTo>
                  <a:lnTo>
                    <a:pt x="176" y="562"/>
                  </a:lnTo>
                  <a:lnTo>
                    <a:pt x="178" y="561"/>
                  </a:lnTo>
                  <a:lnTo>
                    <a:pt x="179" y="561"/>
                  </a:lnTo>
                  <a:lnTo>
                    <a:pt x="178" y="560"/>
                  </a:lnTo>
                  <a:lnTo>
                    <a:pt x="178" y="559"/>
                  </a:lnTo>
                  <a:lnTo>
                    <a:pt x="179" y="559"/>
                  </a:lnTo>
                  <a:lnTo>
                    <a:pt x="179" y="560"/>
                  </a:lnTo>
                  <a:lnTo>
                    <a:pt x="180" y="560"/>
                  </a:lnTo>
                  <a:lnTo>
                    <a:pt x="181" y="560"/>
                  </a:lnTo>
                  <a:lnTo>
                    <a:pt x="180" y="559"/>
                  </a:lnTo>
                  <a:lnTo>
                    <a:pt x="179" y="559"/>
                  </a:lnTo>
                  <a:lnTo>
                    <a:pt x="179" y="558"/>
                  </a:lnTo>
                  <a:lnTo>
                    <a:pt x="178" y="558"/>
                  </a:lnTo>
                  <a:lnTo>
                    <a:pt x="178" y="557"/>
                  </a:lnTo>
                  <a:lnTo>
                    <a:pt x="176" y="557"/>
                  </a:lnTo>
                  <a:lnTo>
                    <a:pt x="175" y="556"/>
                  </a:lnTo>
                  <a:lnTo>
                    <a:pt x="175" y="557"/>
                  </a:lnTo>
                  <a:lnTo>
                    <a:pt x="174" y="557"/>
                  </a:lnTo>
                  <a:lnTo>
                    <a:pt x="173" y="557"/>
                  </a:lnTo>
                  <a:lnTo>
                    <a:pt x="174" y="556"/>
                  </a:lnTo>
                  <a:lnTo>
                    <a:pt x="173" y="556"/>
                  </a:lnTo>
                  <a:lnTo>
                    <a:pt x="170" y="557"/>
                  </a:lnTo>
                  <a:lnTo>
                    <a:pt x="170" y="556"/>
                  </a:lnTo>
                  <a:lnTo>
                    <a:pt x="169" y="556"/>
                  </a:lnTo>
                  <a:lnTo>
                    <a:pt x="170" y="553"/>
                  </a:lnTo>
                  <a:lnTo>
                    <a:pt x="169" y="553"/>
                  </a:lnTo>
                  <a:lnTo>
                    <a:pt x="169" y="552"/>
                  </a:lnTo>
                  <a:lnTo>
                    <a:pt x="170" y="551"/>
                  </a:lnTo>
                  <a:lnTo>
                    <a:pt x="170" y="552"/>
                  </a:lnTo>
                  <a:lnTo>
                    <a:pt x="174" y="552"/>
                  </a:lnTo>
                  <a:lnTo>
                    <a:pt x="176" y="553"/>
                  </a:lnTo>
                  <a:lnTo>
                    <a:pt x="178" y="556"/>
                  </a:lnTo>
                  <a:lnTo>
                    <a:pt x="178" y="553"/>
                  </a:lnTo>
                  <a:lnTo>
                    <a:pt x="179" y="553"/>
                  </a:lnTo>
                  <a:lnTo>
                    <a:pt x="180" y="556"/>
                  </a:lnTo>
                  <a:lnTo>
                    <a:pt x="181" y="553"/>
                  </a:lnTo>
                  <a:lnTo>
                    <a:pt x="180" y="553"/>
                  </a:lnTo>
                  <a:lnTo>
                    <a:pt x="180" y="552"/>
                  </a:lnTo>
                  <a:lnTo>
                    <a:pt x="179" y="552"/>
                  </a:lnTo>
                  <a:lnTo>
                    <a:pt x="178" y="551"/>
                  </a:lnTo>
                  <a:lnTo>
                    <a:pt x="178" y="550"/>
                  </a:lnTo>
                  <a:lnTo>
                    <a:pt x="176" y="550"/>
                  </a:lnTo>
                  <a:lnTo>
                    <a:pt x="175" y="550"/>
                  </a:lnTo>
                  <a:lnTo>
                    <a:pt x="175" y="549"/>
                  </a:lnTo>
                  <a:lnTo>
                    <a:pt x="176" y="549"/>
                  </a:lnTo>
                  <a:lnTo>
                    <a:pt x="176" y="548"/>
                  </a:lnTo>
                  <a:lnTo>
                    <a:pt x="173" y="547"/>
                  </a:lnTo>
                  <a:lnTo>
                    <a:pt x="173" y="546"/>
                  </a:lnTo>
                  <a:lnTo>
                    <a:pt x="174" y="546"/>
                  </a:lnTo>
                  <a:lnTo>
                    <a:pt x="175" y="545"/>
                  </a:lnTo>
                  <a:lnTo>
                    <a:pt x="174" y="545"/>
                  </a:lnTo>
                  <a:lnTo>
                    <a:pt x="174" y="544"/>
                  </a:lnTo>
                  <a:lnTo>
                    <a:pt x="174" y="542"/>
                  </a:lnTo>
                  <a:lnTo>
                    <a:pt x="175" y="542"/>
                  </a:lnTo>
                  <a:lnTo>
                    <a:pt x="175" y="541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4" y="540"/>
                  </a:lnTo>
                  <a:lnTo>
                    <a:pt x="170" y="542"/>
                  </a:lnTo>
                  <a:lnTo>
                    <a:pt x="167" y="545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4"/>
                  </a:lnTo>
                  <a:lnTo>
                    <a:pt x="164" y="544"/>
                  </a:lnTo>
                  <a:lnTo>
                    <a:pt x="164" y="542"/>
                  </a:lnTo>
                  <a:lnTo>
                    <a:pt x="166" y="542"/>
                  </a:lnTo>
                  <a:lnTo>
                    <a:pt x="167" y="542"/>
                  </a:lnTo>
                  <a:lnTo>
                    <a:pt x="167" y="541"/>
                  </a:lnTo>
                  <a:lnTo>
                    <a:pt x="169" y="541"/>
                  </a:lnTo>
                  <a:lnTo>
                    <a:pt x="170" y="541"/>
                  </a:lnTo>
                  <a:lnTo>
                    <a:pt x="170" y="540"/>
                  </a:lnTo>
                  <a:lnTo>
                    <a:pt x="174" y="538"/>
                  </a:lnTo>
                  <a:lnTo>
                    <a:pt x="174" y="537"/>
                  </a:lnTo>
                  <a:lnTo>
                    <a:pt x="173" y="537"/>
                  </a:lnTo>
                  <a:lnTo>
                    <a:pt x="172" y="537"/>
                  </a:lnTo>
                  <a:lnTo>
                    <a:pt x="172" y="536"/>
                  </a:lnTo>
                  <a:lnTo>
                    <a:pt x="170" y="536"/>
                  </a:lnTo>
                  <a:lnTo>
                    <a:pt x="172" y="535"/>
                  </a:lnTo>
                  <a:lnTo>
                    <a:pt x="175" y="535"/>
                  </a:lnTo>
                  <a:lnTo>
                    <a:pt x="175" y="534"/>
                  </a:lnTo>
                  <a:lnTo>
                    <a:pt x="172" y="533"/>
                  </a:lnTo>
                  <a:lnTo>
                    <a:pt x="172" y="534"/>
                  </a:lnTo>
                  <a:lnTo>
                    <a:pt x="170" y="534"/>
                  </a:lnTo>
                  <a:lnTo>
                    <a:pt x="169" y="531"/>
                  </a:lnTo>
                  <a:lnTo>
                    <a:pt x="170" y="531"/>
                  </a:lnTo>
                  <a:lnTo>
                    <a:pt x="174" y="530"/>
                  </a:lnTo>
                  <a:lnTo>
                    <a:pt x="174" y="529"/>
                  </a:lnTo>
                  <a:lnTo>
                    <a:pt x="174" y="528"/>
                  </a:lnTo>
                  <a:lnTo>
                    <a:pt x="173" y="528"/>
                  </a:lnTo>
                  <a:lnTo>
                    <a:pt x="172" y="527"/>
                  </a:lnTo>
                  <a:lnTo>
                    <a:pt x="170" y="527"/>
                  </a:lnTo>
                  <a:lnTo>
                    <a:pt x="170" y="526"/>
                  </a:lnTo>
                  <a:lnTo>
                    <a:pt x="172" y="526"/>
                  </a:lnTo>
                  <a:lnTo>
                    <a:pt x="172" y="525"/>
                  </a:lnTo>
                  <a:lnTo>
                    <a:pt x="169" y="525"/>
                  </a:lnTo>
                  <a:lnTo>
                    <a:pt x="169" y="523"/>
                  </a:lnTo>
                  <a:lnTo>
                    <a:pt x="168" y="523"/>
                  </a:lnTo>
                  <a:lnTo>
                    <a:pt x="168" y="522"/>
                  </a:lnTo>
                  <a:lnTo>
                    <a:pt x="167" y="522"/>
                  </a:lnTo>
                  <a:lnTo>
                    <a:pt x="167" y="523"/>
                  </a:lnTo>
                  <a:lnTo>
                    <a:pt x="166" y="523"/>
                  </a:lnTo>
                  <a:lnTo>
                    <a:pt x="166" y="522"/>
                  </a:lnTo>
                  <a:lnTo>
                    <a:pt x="166" y="521"/>
                  </a:lnTo>
                  <a:lnTo>
                    <a:pt x="164" y="521"/>
                  </a:lnTo>
                  <a:lnTo>
                    <a:pt x="164" y="519"/>
                  </a:lnTo>
                  <a:lnTo>
                    <a:pt x="164" y="518"/>
                  </a:lnTo>
                  <a:lnTo>
                    <a:pt x="166" y="518"/>
                  </a:lnTo>
                  <a:lnTo>
                    <a:pt x="166" y="519"/>
                  </a:lnTo>
                  <a:lnTo>
                    <a:pt x="167" y="519"/>
                  </a:lnTo>
                  <a:lnTo>
                    <a:pt x="167" y="518"/>
                  </a:lnTo>
                  <a:lnTo>
                    <a:pt x="168" y="518"/>
                  </a:lnTo>
                  <a:lnTo>
                    <a:pt x="168" y="517"/>
                  </a:lnTo>
                  <a:lnTo>
                    <a:pt x="168" y="516"/>
                  </a:lnTo>
                  <a:lnTo>
                    <a:pt x="167" y="516"/>
                  </a:lnTo>
                  <a:lnTo>
                    <a:pt x="167" y="515"/>
                  </a:lnTo>
                  <a:lnTo>
                    <a:pt x="167" y="514"/>
                  </a:lnTo>
                  <a:lnTo>
                    <a:pt x="166" y="514"/>
                  </a:lnTo>
                  <a:lnTo>
                    <a:pt x="163" y="514"/>
                  </a:lnTo>
                  <a:lnTo>
                    <a:pt x="163" y="513"/>
                  </a:lnTo>
                  <a:lnTo>
                    <a:pt x="162" y="513"/>
                  </a:lnTo>
                  <a:lnTo>
                    <a:pt x="162" y="512"/>
                  </a:lnTo>
                  <a:lnTo>
                    <a:pt x="161" y="512"/>
                  </a:lnTo>
                  <a:lnTo>
                    <a:pt x="160" y="511"/>
                  </a:lnTo>
                  <a:lnTo>
                    <a:pt x="160" y="510"/>
                  </a:lnTo>
                  <a:lnTo>
                    <a:pt x="158" y="510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5" y="507"/>
                  </a:lnTo>
                  <a:lnTo>
                    <a:pt x="153" y="507"/>
                  </a:lnTo>
                  <a:lnTo>
                    <a:pt x="155" y="506"/>
                  </a:lnTo>
                  <a:lnTo>
                    <a:pt x="155" y="505"/>
                  </a:lnTo>
                  <a:lnTo>
                    <a:pt x="157" y="504"/>
                  </a:lnTo>
                  <a:lnTo>
                    <a:pt x="158" y="503"/>
                  </a:lnTo>
                  <a:lnTo>
                    <a:pt x="157" y="503"/>
                  </a:lnTo>
                  <a:lnTo>
                    <a:pt x="157" y="502"/>
                  </a:lnTo>
                  <a:lnTo>
                    <a:pt x="153" y="502"/>
                  </a:lnTo>
                  <a:lnTo>
                    <a:pt x="153" y="501"/>
                  </a:lnTo>
                  <a:lnTo>
                    <a:pt x="152" y="501"/>
                  </a:lnTo>
                  <a:lnTo>
                    <a:pt x="152" y="500"/>
                  </a:lnTo>
                  <a:lnTo>
                    <a:pt x="151" y="499"/>
                  </a:lnTo>
                  <a:lnTo>
                    <a:pt x="151" y="498"/>
                  </a:lnTo>
                  <a:lnTo>
                    <a:pt x="152" y="498"/>
                  </a:lnTo>
                  <a:lnTo>
                    <a:pt x="152" y="496"/>
                  </a:lnTo>
                  <a:lnTo>
                    <a:pt x="152" y="495"/>
                  </a:lnTo>
                  <a:lnTo>
                    <a:pt x="153" y="494"/>
                  </a:lnTo>
                  <a:lnTo>
                    <a:pt x="152" y="494"/>
                  </a:lnTo>
                  <a:lnTo>
                    <a:pt x="151" y="494"/>
                  </a:lnTo>
                  <a:lnTo>
                    <a:pt x="152" y="492"/>
                  </a:lnTo>
                  <a:lnTo>
                    <a:pt x="153" y="492"/>
                  </a:lnTo>
                  <a:lnTo>
                    <a:pt x="153" y="491"/>
                  </a:lnTo>
                  <a:lnTo>
                    <a:pt x="153" y="490"/>
                  </a:lnTo>
                  <a:lnTo>
                    <a:pt x="153" y="489"/>
                  </a:lnTo>
                  <a:lnTo>
                    <a:pt x="153" y="488"/>
                  </a:lnTo>
                  <a:lnTo>
                    <a:pt x="151" y="488"/>
                  </a:lnTo>
                  <a:lnTo>
                    <a:pt x="151" y="487"/>
                  </a:lnTo>
                  <a:lnTo>
                    <a:pt x="151" y="485"/>
                  </a:lnTo>
                  <a:lnTo>
                    <a:pt x="152" y="484"/>
                  </a:lnTo>
                  <a:lnTo>
                    <a:pt x="152" y="483"/>
                  </a:lnTo>
                  <a:lnTo>
                    <a:pt x="151" y="484"/>
                  </a:lnTo>
                  <a:lnTo>
                    <a:pt x="150" y="484"/>
                  </a:lnTo>
                  <a:lnTo>
                    <a:pt x="150" y="483"/>
                  </a:lnTo>
                  <a:lnTo>
                    <a:pt x="150" y="482"/>
                  </a:lnTo>
                  <a:lnTo>
                    <a:pt x="151" y="482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8" y="481"/>
                  </a:lnTo>
                  <a:lnTo>
                    <a:pt x="146" y="482"/>
                  </a:lnTo>
                  <a:lnTo>
                    <a:pt x="145" y="481"/>
                  </a:lnTo>
                  <a:lnTo>
                    <a:pt x="146" y="480"/>
                  </a:lnTo>
                  <a:lnTo>
                    <a:pt x="145" y="479"/>
                  </a:lnTo>
                  <a:lnTo>
                    <a:pt x="144" y="480"/>
                  </a:lnTo>
                  <a:lnTo>
                    <a:pt x="144" y="479"/>
                  </a:lnTo>
                  <a:lnTo>
                    <a:pt x="144" y="477"/>
                  </a:lnTo>
                  <a:lnTo>
                    <a:pt x="142" y="477"/>
                  </a:lnTo>
                  <a:lnTo>
                    <a:pt x="144" y="476"/>
                  </a:lnTo>
                  <a:lnTo>
                    <a:pt x="145" y="476"/>
                  </a:lnTo>
                  <a:lnTo>
                    <a:pt x="144" y="475"/>
                  </a:lnTo>
                  <a:lnTo>
                    <a:pt x="144" y="473"/>
                  </a:lnTo>
                  <a:lnTo>
                    <a:pt x="141" y="475"/>
                  </a:lnTo>
                  <a:lnTo>
                    <a:pt x="139" y="475"/>
                  </a:lnTo>
                  <a:lnTo>
                    <a:pt x="139" y="476"/>
                  </a:lnTo>
                  <a:lnTo>
                    <a:pt x="138" y="477"/>
                  </a:lnTo>
                  <a:lnTo>
                    <a:pt x="137" y="477"/>
                  </a:lnTo>
                  <a:lnTo>
                    <a:pt x="137" y="476"/>
                  </a:lnTo>
                  <a:lnTo>
                    <a:pt x="137" y="475"/>
                  </a:lnTo>
                  <a:lnTo>
                    <a:pt x="138" y="475"/>
                  </a:lnTo>
                  <a:lnTo>
                    <a:pt x="138" y="473"/>
                  </a:lnTo>
                  <a:lnTo>
                    <a:pt x="139" y="472"/>
                  </a:lnTo>
                  <a:lnTo>
                    <a:pt x="138" y="472"/>
                  </a:lnTo>
                  <a:lnTo>
                    <a:pt x="138" y="470"/>
                  </a:lnTo>
                  <a:lnTo>
                    <a:pt x="137" y="470"/>
                  </a:lnTo>
                  <a:lnTo>
                    <a:pt x="137" y="471"/>
                  </a:lnTo>
                  <a:lnTo>
                    <a:pt x="136" y="471"/>
                  </a:lnTo>
                  <a:lnTo>
                    <a:pt x="136" y="472"/>
                  </a:lnTo>
                  <a:lnTo>
                    <a:pt x="135" y="472"/>
                  </a:lnTo>
                  <a:lnTo>
                    <a:pt x="135" y="471"/>
                  </a:lnTo>
                  <a:lnTo>
                    <a:pt x="135" y="470"/>
                  </a:lnTo>
                  <a:lnTo>
                    <a:pt x="134" y="470"/>
                  </a:lnTo>
                  <a:lnTo>
                    <a:pt x="134" y="469"/>
                  </a:lnTo>
                  <a:lnTo>
                    <a:pt x="135" y="469"/>
                  </a:lnTo>
                  <a:lnTo>
                    <a:pt x="134" y="468"/>
                  </a:lnTo>
                  <a:lnTo>
                    <a:pt x="130" y="468"/>
                  </a:lnTo>
                  <a:lnTo>
                    <a:pt x="130" y="467"/>
                  </a:lnTo>
                  <a:lnTo>
                    <a:pt x="129" y="467"/>
                  </a:lnTo>
                  <a:lnTo>
                    <a:pt x="129" y="468"/>
                  </a:lnTo>
                  <a:lnTo>
                    <a:pt x="128" y="469"/>
                  </a:lnTo>
                  <a:lnTo>
                    <a:pt x="128" y="468"/>
                  </a:lnTo>
                  <a:lnTo>
                    <a:pt x="127" y="468"/>
                  </a:lnTo>
                  <a:lnTo>
                    <a:pt x="127" y="467"/>
                  </a:lnTo>
                  <a:lnTo>
                    <a:pt x="127" y="466"/>
                  </a:lnTo>
                  <a:lnTo>
                    <a:pt x="127" y="465"/>
                  </a:lnTo>
                  <a:lnTo>
                    <a:pt x="127" y="462"/>
                  </a:lnTo>
                  <a:lnTo>
                    <a:pt x="127" y="461"/>
                  </a:lnTo>
                  <a:lnTo>
                    <a:pt x="126" y="461"/>
                  </a:lnTo>
                  <a:lnTo>
                    <a:pt x="124" y="461"/>
                  </a:lnTo>
                  <a:lnTo>
                    <a:pt x="122" y="461"/>
                  </a:lnTo>
                  <a:lnTo>
                    <a:pt x="121" y="460"/>
                  </a:lnTo>
                  <a:lnTo>
                    <a:pt x="119" y="461"/>
                  </a:lnTo>
                  <a:lnTo>
                    <a:pt x="118" y="460"/>
                  </a:lnTo>
                  <a:lnTo>
                    <a:pt x="117" y="460"/>
                  </a:lnTo>
                  <a:lnTo>
                    <a:pt x="116" y="460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9"/>
                  </a:lnTo>
                  <a:lnTo>
                    <a:pt x="113" y="459"/>
                  </a:lnTo>
                  <a:lnTo>
                    <a:pt x="113" y="458"/>
                  </a:lnTo>
                  <a:lnTo>
                    <a:pt x="114" y="458"/>
                  </a:lnTo>
                  <a:lnTo>
                    <a:pt x="113" y="457"/>
                  </a:lnTo>
                  <a:lnTo>
                    <a:pt x="112" y="456"/>
                  </a:lnTo>
                  <a:lnTo>
                    <a:pt x="112" y="457"/>
                  </a:lnTo>
                  <a:lnTo>
                    <a:pt x="112" y="458"/>
                  </a:lnTo>
                  <a:lnTo>
                    <a:pt x="111" y="458"/>
                  </a:lnTo>
                  <a:lnTo>
                    <a:pt x="109" y="457"/>
                  </a:lnTo>
                  <a:lnTo>
                    <a:pt x="106" y="458"/>
                  </a:lnTo>
                  <a:lnTo>
                    <a:pt x="106" y="459"/>
                  </a:lnTo>
                  <a:lnTo>
                    <a:pt x="105" y="459"/>
                  </a:lnTo>
                  <a:lnTo>
                    <a:pt x="105" y="458"/>
                  </a:lnTo>
                  <a:lnTo>
                    <a:pt x="106" y="457"/>
                  </a:lnTo>
                  <a:lnTo>
                    <a:pt x="105" y="456"/>
                  </a:lnTo>
                  <a:lnTo>
                    <a:pt x="104" y="454"/>
                  </a:lnTo>
                  <a:lnTo>
                    <a:pt x="103" y="454"/>
                  </a:lnTo>
                  <a:lnTo>
                    <a:pt x="102" y="454"/>
                  </a:lnTo>
                  <a:lnTo>
                    <a:pt x="101" y="453"/>
                  </a:lnTo>
                  <a:lnTo>
                    <a:pt x="100" y="453"/>
                  </a:lnTo>
                  <a:lnTo>
                    <a:pt x="100" y="455"/>
                  </a:lnTo>
                  <a:lnTo>
                    <a:pt x="100" y="456"/>
                  </a:lnTo>
                  <a:lnTo>
                    <a:pt x="99" y="457"/>
                  </a:lnTo>
                  <a:lnTo>
                    <a:pt x="99" y="458"/>
                  </a:lnTo>
                  <a:lnTo>
                    <a:pt x="98" y="459"/>
                  </a:lnTo>
                  <a:lnTo>
                    <a:pt x="96" y="460"/>
                  </a:lnTo>
                  <a:lnTo>
                    <a:pt x="98" y="460"/>
                  </a:lnTo>
                  <a:lnTo>
                    <a:pt x="98" y="461"/>
                  </a:lnTo>
                  <a:lnTo>
                    <a:pt x="96" y="461"/>
                  </a:lnTo>
                  <a:lnTo>
                    <a:pt x="93" y="462"/>
                  </a:lnTo>
                  <a:lnTo>
                    <a:pt x="92" y="462"/>
                  </a:lnTo>
                  <a:lnTo>
                    <a:pt x="92" y="461"/>
                  </a:lnTo>
                  <a:lnTo>
                    <a:pt x="92" y="459"/>
                  </a:lnTo>
                  <a:lnTo>
                    <a:pt x="91" y="458"/>
                  </a:lnTo>
                  <a:lnTo>
                    <a:pt x="91" y="457"/>
                  </a:lnTo>
                  <a:lnTo>
                    <a:pt x="92" y="457"/>
                  </a:lnTo>
                  <a:lnTo>
                    <a:pt x="92" y="456"/>
                  </a:lnTo>
                  <a:lnTo>
                    <a:pt x="92" y="455"/>
                  </a:lnTo>
                  <a:lnTo>
                    <a:pt x="91" y="454"/>
                  </a:lnTo>
                  <a:lnTo>
                    <a:pt x="90" y="454"/>
                  </a:lnTo>
                  <a:lnTo>
                    <a:pt x="90" y="455"/>
                  </a:lnTo>
                  <a:lnTo>
                    <a:pt x="90" y="456"/>
                  </a:lnTo>
                  <a:lnTo>
                    <a:pt x="90" y="457"/>
                  </a:lnTo>
                  <a:lnTo>
                    <a:pt x="90" y="458"/>
                  </a:lnTo>
                  <a:lnTo>
                    <a:pt x="89" y="458"/>
                  </a:lnTo>
                  <a:lnTo>
                    <a:pt x="88" y="458"/>
                  </a:lnTo>
                  <a:lnTo>
                    <a:pt x="88" y="457"/>
                  </a:lnTo>
                  <a:lnTo>
                    <a:pt x="87" y="457"/>
                  </a:lnTo>
                  <a:lnTo>
                    <a:pt x="87" y="458"/>
                  </a:lnTo>
                  <a:lnTo>
                    <a:pt x="87" y="459"/>
                  </a:lnTo>
                  <a:lnTo>
                    <a:pt x="88" y="460"/>
                  </a:lnTo>
                  <a:lnTo>
                    <a:pt x="87" y="460"/>
                  </a:lnTo>
                  <a:lnTo>
                    <a:pt x="87" y="461"/>
                  </a:lnTo>
                  <a:lnTo>
                    <a:pt x="88" y="462"/>
                  </a:lnTo>
                  <a:lnTo>
                    <a:pt x="88" y="465"/>
                  </a:lnTo>
                  <a:lnTo>
                    <a:pt x="87" y="462"/>
                  </a:lnTo>
                  <a:lnTo>
                    <a:pt x="85" y="461"/>
                  </a:lnTo>
                  <a:lnTo>
                    <a:pt x="83" y="461"/>
                  </a:lnTo>
                  <a:lnTo>
                    <a:pt x="84" y="462"/>
                  </a:lnTo>
                  <a:lnTo>
                    <a:pt x="84" y="465"/>
                  </a:lnTo>
                  <a:lnTo>
                    <a:pt x="83" y="465"/>
                  </a:lnTo>
                  <a:lnTo>
                    <a:pt x="83" y="462"/>
                  </a:lnTo>
                  <a:lnTo>
                    <a:pt x="82" y="462"/>
                  </a:lnTo>
                  <a:lnTo>
                    <a:pt x="81" y="462"/>
                  </a:lnTo>
                  <a:lnTo>
                    <a:pt x="82" y="461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2"/>
                  </a:lnTo>
                  <a:lnTo>
                    <a:pt x="79" y="462"/>
                  </a:lnTo>
                  <a:lnTo>
                    <a:pt x="81" y="466"/>
                  </a:lnTo>
                  <a:lnTo>
                    <a:pt x="81" y="467"/>
                  </a:lnTo>
                  <a:lnTo>
                    <a:pt x="79" y="467"/>
                  </a:lnTo>
                  <a:lnTo>
                    <a:pt x="79" y="468"/>
                  </a:lnTo>
                  <a:lnTo>
                    <a:pt x="77" y="468"/>
                  </a:lnTo>
                  <a:lnTo>
                    <a:pt x="77" y="467"/>
                  </a:lnTo>
                  <a:lnTo>
                    <a:pt x="76" y="467"/>
                  </a:lnTo>
                  <a:lnTo>
                    <a:pt x="76" y="466"/>
                  </a:lnTo>
                  <a:lnTo>
                    <a:pt x="75" y="466"/>
                  </a:lnTo>
                  <a:lnTo>
                    <a:pt x="75" y="465"/>
                  </a:lnTo>
                  <a:lnTo>
                    <a:pt x="76" y="462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9"/>
                  </a:lnTo>
                  <a:lnTo>
                    <a:pt x="77" y="459"/>
                  </a:lnTo>
                  <a:lnTo>
                    <a:pt x="78" y="458"/>
                  </a:lnTo>
                  <a:lnTo>
                    <a:pt x="77" y="457"/>
                  </a:lnTo>
                  <a:lnTo>
                    <a:pt x="76" y="457"/>
                  </a:lnTo>
                  <a:lnTo>
                    <a:pt x="73" y="457"/>
                  </a:lnTo>
                  <a:lnTo>
                    <a:pt x="72" y="457"/>
                  </a:lnTo>
                  <a:lnTo>
                    <a:pt x="71" y="457"/>
                  </a:lnTo>
                  <a:lnTo>
                    <a:pt x="71" y="458"/>
                  </a:lnTo>
                  <a:lnTo>
                    <a:pt x="71" y="459"/>
                  </a:lnTo>
                  <a:lnTo>
                    <a:pt x="70" y="460"/>
                  </a:lnTo>
                  <a:lnTo>
                    <a:pt x="70" y="461"/>
                  </a:lnTo>
                  <a:lnTo>
                    <a:pt x="69" y="462"/>
                  </a:lnTo>
                  <a:lnTo>
                    <a:pt x="70" y="462"/>
                  </a:lnTo>
                  <a:lnTo>
                    <a:pt x="70" y="465"/>
                  </a:lnTo>
                  <a:lnTo>
                    <a:pt x="69" y="466"/>
                  </a:lnTo>
                  <a:lnTo>
                    <a:pt x="68" y="466"/>
                  </a:lnTo>
                  <a:lnTo>
                    <a:pt x="68" y="465"/>
                  </a:lnTo>
                  <a:lnTo>
                    <a:pt x="68" y="462"/>
                  </a:lnTo>
                  <a:lnTo>
                    <a:pt x="67" y="462"/>
                  </a:lnTo>
                  <a:lnTo>
                    <a:pt x="67" y="461"/>
                  </a:lnTo>
                  <a:lnTo>
                    <a:pt x="66" y="461"/>
                  </a:lnTo>
                  <a:lnTo>
                    <a:pt x="66" y="460"/>
                  </a:lnTo>
                  <a:lnTo>
                    <a:pt x="67" y="460"/>
                  </a:lnTo>
                  <a:lnTo>
                    <a:pt x="67" y="459"/>
                  </a:lnTo>
                  <a:lnTo>
                    <a:pt x="66" y="459"/>
                  </a:lnTo>
                  <a:lnTo>
                    <a:pt x="66" y="458"/>
                  </a:lnTo>
                  <a:lnTo>
                    <a:pt x="64" y="458"/>
                  </a:lnTo>
                  <a:lnTo>
                    <a:pt x="64" y="457"/>
                  </a:lnTo>
                  <a:lnTo>
                    <a:pt x="62" y="457"/>
                  </a:lnTo>
                  <a:lnTo>
                    <a:pt x="61" y="458"/>
                  </a:lnTo>
                  <a:lnTo>
                    <a:pt x="61" y="459"/>
                  </a:lnTo>
                  <a:lnTo>
                    <a:pt x="61" y="460"/>
                  </a:lnTo>
                  <a:lnTo>
                    <a:pt x="60" y="460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1" y="462"/>
                  </a:lnTo>
                  <a:lnTo>
                    <a:pt x="62" y="462"/>
                  </a:lnTo>
                  <a:lnTo>
                    <a:pt x="62" y="465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6" y="468"/>
                  </a:lnTo>
                  <a:lnTo>
                    <a:pt x="67" y="469"/>
                  </a:lnTo>
                  <a:lnTo>
                    <a:pt x="67" y="470"/>
                  </a:lnTo>
                  <a:lnTo>
                    <a:pt x="68" y="470"/>
                  </a:lnTo>
                  <a:lnTo>
                    <a:pt x="68" y="471"/>
                  </a:lnTo>
                  <a:lnTo>
                    <a:pt x="69" y="471"/>
                  </a:lnTo>
                  <a:lnTo>
                    <a:pt x="69" y="472"/>
                  </a:lnTo>
                  <a:lnTo>
                    <a:pt x="68" y="472"/>
                  </a:lnTo>
                  <a:lnTo>
                    <a:pt x="66" y="471"/>
                  </a:lnTo>
                  <a:lnTo>
                    <a:pt x="64" y="470"/>
                  </a:lnTo>
                  <a:lnTo>
                    <a:pt x="62" y="470"/>
                  </a:lnTo>
                  <a:lnTo>
                    <a:pt x="61" y="469"/>
                  </a:lnTo>
                  <a:lnTo>
                    <a:pt x="58" y="469"/>
                  </a:lnTo>
                  <a:lnTo>
                    <a:pt x="55" y="468"/>
                  </a:lnTo>
                  <a:lnTo>
                    <a:pt x="52" y="467"/>
                  </a:lnTo>
                  <a:lnTo>
                    <a:pt x="52" y="466"/>
                  </a:lnTo>
                  <a:lnTo>
                    <a:pt x="48" y="466"/>
                  </a:lnTo>
                  <a:lnTo>
                    <a:pt x="47" y="466"/>
                  </a:lnTo>
                  <a:lnTo>
                    <a:pt x="47" y="465"/>
                  </a:lnTo>
                  <a:lnTo>
                    <a:pt x="46" y="465"/>
                  </a:lnTo>
                  <a:lnTo>
                    <a:pt x="47" y="462"/>
                  </a:lnTo>
                  <a:lnTo>
                    <a:pt x="47" y="461"/>
                  </a:lnTo>
                  <a:lnTo>
                    <a:pt x="44" y="461"/>
                  </a:lnTo>
                  <a:lnTo>
                    <a:pt x="45" y="460"/>
                  </a:lnTo>
                  <a:lnTo>
                    <a:pt x="44" y="460"/>
                  </a:lnTo>
                  <a:lnTo>
                    <a:pt x="43" y="459"/>
                  </a:lnTo>
                  <a:lnTo>
                    <a:pt x="43" y="458"/>
                  </a:lnTo>
                  <a:lnTo>
                    <a:pt x="42" y="457"/>
                  </a:lnTo>
                  <a:lnTo>
                    <a:pt x="41" y="457"/>
                  </a:lnTo>
                  <a:lnTo>
                    <a:pt x="41" y="456"/>
                  </a:lnTo>
                  <a:lnTo>
                    <a:pt x="39" y="456"/>
                  </a:lnTo>
                  <a:lnTo>
                    <a:pt x="38" y="456"/>
                  </a:lnTo>
                  <a:lnTo>
                    <a:pt x="37" y="454"/>
                  </a:lnTo>
                  <a:lnTo>
                    <a:pt x="36" y="453"/>
                  </a:lnTo>
                  <a:lnTo>
                    <a:pt x="36" y="452"/>
                  </a:lnTo>
                  <a:lnTo>
                    <a:pt x="36" y="450"/>
                  </a:lnTo>
                  <a:lnTo>
                    <a:pt x="39" y="449"/>
                  </a:lnTo>
                  <a:lnTo>
                    <a:pt x="42" y="447"/>
                  </a:lnTo>
                  <a:lnTo>
                    <a:pt x="43" y="446"/>
                  </a:lnTo>
                  <a:lnTo>
                    <a:pt x="44" y="445"/>
                  </a:lnTo>
                  <a:lnTo>
                    <a:pt x="44" y="444"/>
                  </a:lnTo>
                  <a:lnTo>
                    <a:pt x="45" y="443"/>
                  </a:lnTo>
                  <a:lnTo>
                    <a:pt x="48" y="443"/>
                  </a:lnTo>
                  <a:lnTo>
                    <a:pt x="53" y="443"/>
                  </a:lnTo>
                  <a:lnTo>
                    <a:pt x="53" y="442"/>
                  </a:lnTo>
                  <a:lnTo>
                    <a:pt x="53" y="441"/>
                  </a:lnTo>
                  <a:lnTo>
                    <a:pt x="52" y="441"/>
                  </a:lnTo>
                  <a:lnTo>
                    <a:pt x="53" y="439"/>
                  </a:lnTo>
                  <a:lnTo>
                    <a:pt x="53" y="438"/>
                  </a:lnTo>
                  <a:lnTo>
                    <a:pt x="52" y="438"/>
                  </a:lnTo>
                  <a:lnTo>
                    <a:pt x="48" y="439"/>
                  </a:lnTo>
                  <a:lnTo>
                    <a:pt x="46" y="439"/>
                  </a:lnTo>
                  <a:lnTo>
                    <a:pt x="43" y="439"/>
                  </a:lnTo>
                  <a:lnTo>
                    <a:pt x="41" y="439"/>
                  </a:lnTo>
                  <a:lnTo>
                    <a:pt x="39" y="439"/>
                  </a:lnTo>
                  <a:lnTo>
                    <a:pt x="39" y="438"/>
                  </a:lnTo>
                  <a:lnTo>
                    <a:pt x="36" y="437"/>
                  </a:lnTo>
                  <a:lnTo>
                    <a:pt x="33" y="436"/>
                  </a:lnTo>
                  <a:lnTo>
                    <a:pt x="32" y="436"/>
                  </a:lnTo>
                  <a:lnTo>
                    <a:pt x="32" y="435"/>
                  </a:lnTo>
                  <a:lnTo>
                    <a:pt x="31" y="435"/>
                  </a:lnTo>
                  <a:lnTo>
                    <a:pt x="31" y="434"/>
                  </a:lnTo>
                  <a:lnTo>
                    <a:pt x="31" y="432"/>
                  </a:lnTo>
                  <a:lnTo>
                    <a:pt x="32" y="431"/>
                  </a:lnTo>
                  <a:lnTo>
                    <a:pt x="33" y="430"/>
                  </a:lnTo>
                  <a:lnTo>
                    <a:pt x="33" y="428"/>
                  </a:lnTo>
                  <a:lnTo>
                    <a:pt x="35" y="426"/>
                  </a:lnTo>
                  <a:lnTo>
                    <a:pt x="36" y="425"/>
                  </a:lnTo>
                  <a:lnTo>
                    <a:pt x="37" y="425"/>
                  </a:lnTo>
                  <a:lnTo>
                    <a:pt x="37" y="424"/>
                  </a:lnTo>
                  <a:lnTo>
                    <a:pt x="35" y="424"/>
                  </a:lnTo>
                  <a:lnTo>
                    <a:pt x="35" y="425"/>
                  </a:lnTo>
                  <a:lnTo>
                    <a:pt x="33" y="425"/>
                  </a:lnTo>
                  <a:lnTo>
                    <a:pt x="33" y="427"/>
                  </a:lnTo>
                  <a:lnTo>
                    <a:pt x="32" y="427"/>
                  </a:lnTo>
                  <a:lnTo>
                    <a:pt x="31" y="430"/>
                  </a:lnTo>
                  <a:lnTo>
                    <a:pt x="27" y="434"/>
                  </a:lnTo>
                  <a:lnTo>
                    <a:pt x="26" y="435"/>
                  </a:lnTo>
                  <a:lnTo>
                    <a:pt x="26" y="434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4" y="431"/>
                  </a:lnTo>
                  <a:lnTo>
                    <a:pt x="23" y="430"/>
                  </a:lnTo>
                  <a:lnTo>
                    <a:pt x="22" y="428"/>
                  </a:lnTo>
                  <a:lnTo>
                    <a:pt x="23" y="428"/>
                  </a:lnTo>
                  <a:lnTo>
                    <a:pt x="25" y="427"/>
                  </a:lnTo>
                  <a:lnTo>
                    <a:pt x="24" y="427"/>
                  </a:lnTo>
                  <a:lnTo>
                    <a:pt x="21" y="426"/>
                  </a:lnTo>
                  <a:lnTo>
                    <a:pt x="21" y="427"/>
                  </a:lnTo>
                  <a:lnTo>
                    <a:pt x="18" y="425"/>
                  </a:lnTo>
                  <a:lnTo>
                    <a:pt x="18" y="424"/>
                  </a:lnTo>
                  <a:lnTo>
                    <a:pt x="18" y="422"/>
                  </a:lnTo>
                  <a:lnTo>
                    <a:pt x="20" y="422"/>
                  </a:lnTo>
                  <a:lnTo>
                    <a:pt x="20" y="421"/>
                  </a:lnTo>
                  <a:lnTo>
                    <a:pt x="20" y="420"/>
                  </a:lnTo>
                  <a:lnTo>
                    <a:pt x="20" y="419"/>
                  </a:lnTo>
                  <a:lnTo>
                    <a:pt x="22" y="416"/>
                  </a:lnTo>
                  <a:lnTo>
                    <a:pt x="23" y="419"/>
                  </a:lnTo>
                  <a:lnTo>
                    <a:pt x="25" y="419"/>
                  </a:lnTo>
                  <a:lnTo>
                    <a:pt x="24" y="416"/>
                  </a:lnTo>
                  <a:lnTo>
                    <a:pt x="23" y="416"/>
                  </a:lnTo>
                  <a:lnTo>
                    <a:pt x="23" y="415"/>
                  </a:lnTo>
                  <a:lnTo>
                    <a:pt x="26" y="414"/>
                  </a:lnTo>
                  <a:lnTo>
                    <a:pt x="31" y="414"/>
                  </a:lnTo>
                  <a:lnTo>
                    <a:pt x="35" y="413"/>
                  </a:lnTo>
                  <a:lnTo>
                    <a:pt x="36" y="414"/>
                  </a:lnTo>
                  <a:lnTo>
                    <a:pt x="41" y="414"/>
                  </a:lnTo>
                  <a:lnTo>
                    <a:pt x="45" y="415"/>
                  </a:lnTo>
                  <a:lnTo>
                    <a:pt x="46" y="416"/>
                  </a:lnTo>
                  <a:lnTo>
                    <a:pt x="50" y="415"/>
                  </a:lnTo>
                  <a:lnTo>
                    <a:pt x="54" y="415"/>
                  </a:lnTo>
                  <a:lnTo>
                    <a:pt x="58" y="416"/>
                  </a:lnTo>
                  <a:lnTo>
                    <a:pt x="61" y="419"/>
                  </a:lnTo>
                  <a:lnTo>
                    <a:pt x="62" y="419"/>
                  </a:lnTo>
                  <a:lnTo>
                    <a:pt x="68" y="419"/>
                  </a:lnTo>
                  <a:lnTo>
                    <a:pt x="69" y="420"/>
                  </a:lnTo>
                  <a:lnTo>
                    <a:pt x="69" y="419"/>
                  </a:lnTo>
                  <a:lnTo>
                    <a:pt x="71" y="416"/>
                  </a:lnTo>
                  <a:lnTo>
                    <a:pt x="71" y="415"/>
                  </a:lnTo>
                  <a:lnTo>
                    <a:pt x="67" y="416"/>
                  </a:lnTo>
                  <a:lnTo>
                    <a:pt x="61" y="416"/>
                  </a:lnTo>
                  <a:lnTo>
                    <a:pt x="57" y="415"/>
                  </a:lnTo>
                  <a:lnTo>
                    <a:pt x="53" y="414"/>
                  </a:lnTo>
                  <a:lnTo>
                    <a:pt x="50" y="414"/>
                  </a:lnTo>
                  <a:lnTo>
                    <a:pt x="46" y="413"/>
                  </a:lnTo>
                  <a:lnTo>
                    <a:pt x="42" y="412"/>
                  </a:lnTo>
                  <a:lnTo>
                    <a:pt x="45" y="410"/>
                  </a:lnTo>
                  <a:lnTo>
                    <a:pt x="48" y="408"/>
                  </a:lnTo>
                  <a:lnTo>
                    <a:pt x="54" y="407"/>
                  </a:lnTo>
                  <a:lnTo>
                    <a:pt x="58" y="407"/>
                  </a:lnTo>
                  <a:lnTo>
                    <a:pt x="61" y="408"/>
                  </a:lnTo>
                  <a:lnTo>
                    <a:pt x="66" y="408"/>
                  </a:lnTo>
                  <a:lnTo>
                    <a:pt x="68" y="412"/>
                  </a:lnTo>
                  <a:lnTo>
                    <a:pt x="71" y="413"/>
                  </a:lnTo>
                  <a:lnTo>
                    <a:pt x="71" y="412"/>
                  </a:lnTo>
                  <a:lnTo>
                    <a:pt x="71" y="411"/>
                  </a:lnTo>
                  <a:lnTo>
                    <a:pt x="69" y="411"/>
                  </a:lnTo>
                  <a:lnTo>
                    <a:pt x="68" y="410"/>
                  </a:lnTo>
                  <a:lnTo>
                    <a:pt x="68" y="409"/>
                  </a:lnTo>
                  <a:lnTo>
                    <a:pt x="68" y="408"/>
                  </a:lnTo>
                  <a:lnTo>
                    <a:pt x="68" y="407"/>
                  </a:lnTo>
                  <a:lnTo>
                    <a:pt x="67" y="405"/>
                  </a:lnTo>
                  <a:lnTo>
                    <a:pt x="68" y="404"/>
                  </a:lnTo>
                  <a:lnTo>
                    <a:pt x="71" y="405"/>
                  </a:lnTo>
                  <a:lnTo>
                    <a:pt x="72" y="404"/>
                  </a:lnTo>
                  <a:lnTo>
                    <a:pt x="72" y="403"/>
                  </a:lnTo>
                  <a:lnTo>
                    <a:pt x="72" y="401"/>
                  </a:lnTo>
                  <a:lnTo>
                    <a:pt x="72" y="400"/>
                  </a:lnTo>
                  <a:lnTo>
                    <a:pt x="72" y="399"/>
                  </a:lnTo>
                  <a:lnTo>
                    <a:pt x="71" y="399"/>
                  </a:lnTo>
                  <a:lnTo>
                    <a:pt x="71" y="398"/>
                  </a:lnTo>
                  <a:lnTo>
                    <a:pt x="70" y="398"/>
                  </a:lnTo>
                  <a:lnTo>
                    <a:pt x="70" y="397"/>
                  </a:lnTo>
                  <a:lnTo>
                    <a:pt x="71" y="397"/>
                  </a:lnTo>
                  <a:lnTo>
                    <a:pt x="71" y="396"/>
                  </a:lnTo>
                  <a:lnTo>
                    <a:pt x="70" y="396"/>
                  </a:lnTo>
                  <a:lnTo>
                    <a:pt x="69" y="395"/>
                  </a:lnTo>
                  <a:lnTo>
                    <a:pt x="68" y="393"/>
                  </a:lnTo>
                  <a:lnTo>
                    <a:pt x="67" y="393"/>
                  </a:lnTo>
                  <a:lnTo>
                    <a:pt x="66" y="392"/>
                  </a:lnTo>
                  <a:lnTo>
                    <a:pt x="67" y="392"/>
                  </a:lnTo>
                  <a:lnTo>
                    <a:pt x="67" y="391"/>
                  </a:lnTo>
                  <a:lnTo>
                    <a:pt x="66" y="391"/>
                  </a:lnTo>
                  <a:lnTo>
                    <a:pt x="64" y="392"/>
                  </a:lnTo>
                  <a:lnTo>
                    <a:pt x="61" y="393"/>
                  </a:lnTo>
                  <a:lnTo>
                    <a:pt x="61" y="395"/>
                  </a:lnTo>
                  <a:lnTo>
                    <a:pt x="60" y="396"/>
                  </a:lnTo>
                  <a:lnTo>
                    <a:pt x="60" y="397"/>
                  </a:lnTo>
                  <a:lnTo>
                    <a:pt x="60" y="398"/>
                  </a:lnTo>
                  <a:lnTo>
                    <a:pt x="57" y="400"/>
                  </a:lnTo>
                  <a:lnTo>
                    <a:pt x="54" y="400"/>
                  </a:lnTo>
                  <a:lnTo>
                    <a:pt x="48" y="401"/>
                  </a:lnTo>
                  <a:lnTo>
                    <a:pt x="48" y="400"/>
                  </a:lnTo>
                  <a:lnTo>
                    <a:pt x="48" y="399"/>
                  </a:lnTo>
                  <a:lnTo>
                    <a:pt x="48" y="398"/>
                  </a:lnTo>
                  <a:lnTo>
                    <a:pt x="48" y="397"/>
                  </a:lnTo>
                  <a:lnTo>
                    <a:pt x="47" y="396"/>
                  </a:lnTo>
                  <a:lnTo>
                    <a:pt x="46" y="393"/>
                  </a:lnTo>
                  <a:lnTo>
                    <a:pt x="45" y="393"/>
                  </a:lnTo>
                  <a:lnTo>
                    <a:pt x="44" y="393"/>
                  </a:lnTo>
                  <a:lnTo>
                    <a:pt x="46" y="398"/>
                  </a:lnTo>
                  <a:lnTo>
                    <a:pt x="46" y="399"/>
                  </a:lnTo>
                  <a:lnTo>
                    <a:pt x="46" y="400"/>
                  </a:lnTo>
                  <a:lnTo>
                    <a:pt x="43" y="401"/>
                  </a:lnTo>
                  <a:lnTo>
                    <a:pt x="41" y="404"/>
                  </a:lnTo>
                  <a:lnTo>
                    <a:pt x="37" y="401"/>
                  </a:lnTo>
                  <a:lnTo>
                    <a:pt x="33" y="400"/>
                  </a:lnTo>
                  <a:lnTo>
                    <a:pt x="30" y="398"/>
                  </a:lnTo>
                  <a:lnTo>
                    <a:pt x="30" y="397"/>
                  </a:lnTo>
                  <a:lnTo>
                    <a:pt x="32" y="396"/>
                  </a:lnTo>
                  <a:lnTo>
                    <a:pt x="33" y="395"/>
                  </a:lnTo>
                  <a:lnTo>
                    <a:pt x="35" y="393"/>
                  </a:lnTo>
                  <a:lnTo>
                    <a:pt x="36" y="393"/>
                  </a:lnTo>
                  <a:lnTo>
                    <a:pt x="37" y="392"/>
                  </a:lnTo>
                  <a:lnTo>
                    <a:pt x="37" y="391"/>
                  </a:lnTo>
                  <a:lnTo>
                    <a:pt x="37" y="390"/>
                  </a:lnTo>
                  <a:lnTo>
                    <a:pt x="37" y="389"/>
                  </a:lnTo>
                  <a:lnTo>
                    <a:pt x="36" y="390"/>
                  </a:lnTo>
                  <a:lnTo>
                    <a:pt x="35" y="391"/>
                  </a:lnTo>
                  <a:lnTo>
                    <a:pt x="32" y="392"/>
                  </a:lnTo>
                  <a:lnTo>
                    <a:pt x="31" y="393"/>
                  </a:lnTo>
                  <a:lnTo>
                    <a:pt x="29" y="392"/>
                  </a:lnTo>
                  <a:lnTo>
                    <a:pt x="25" y="392"/>
                  </a:lnTo>
                  <a:lnTo>
                    <a:pt x="25" y="391"/>
                  </a:lnTo>
                  <a:lnTo>
                    <a:pt x="29" y="389"/>
                  </a:lnTo>
                  <a:lnTo>
                    <a:pt x="29" y="386"/>
                  </a:lnTo>
                  <a:lnTo>
                    <a:pt x="30" y="385"/>
                  </a:lnTo>
                  <a:lnTo>
                    <a:pt x="31" y="385"/>
                  </a:lnTo>
                  <a:lnTo>
                    <a:pt x="32" y="385"/>
                  </a:lnTo>
                  <a:lnTo>
                    <a:pt x="31" y="384"/>
                  </a:lnTo>
                  <a:lnTo>
                    <a:pt x="29" y="384"/>
                  </a:lnTo>
                  <a:lnTo>
                    <a:pt x="27" y="384"/>
                  </a:lnTo>
                  <a:lnTo>
                    <a:pt x="26" y="385"/>
                  </a:lnTo>
                  <a:lnTo>
                    <a:pt x="25" y="388"/>
                  </a:lnTo>
                  <a:lnTo>
                    <a:pt x="22" y="388"/>
                  </a:lnTo>
                  <a:lnTo>
                    <a:pt x="18" y="389"/>
                  </a:lnTo>
                  <a:lnTo>
                    <a:pt x="16" y="388"/>
                  </a:lnTo>
                  <a:lnTo>
                    <a:pt x="16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8" y="382"/>
                  </a:lnTo>
                  <a:lnTo>
                    <a:pt x="16" y="384"/>
                  </a:lnTo>
                  <a:lnTo>
                    <a:pt x="15" y="384"/>
                  </a:lnTo>
                  <a:lnTo>
                    <a:pt x="15" y="381"/>
                  </a:lnTo>
                  <a:lnTo>
                    <a:pt x="15" y="380"/>
                  </a:lnTo>
                  <a:lnTo>
                    <a:pt x="13" y="381"/>
                  </a:lnTo>
                  <a:lnTo>
                    <a:pt x="12" y="382"/>
                  </a:lnTo>
                  <a:lnTo>
                    <a:pt x="12" y="381"/>
                  </a:lnTo>
                  <a:lnTo>
                    <a:pt x="11" y="380"/>
                  </a:lnTo>
                  <a:lnTo>
                    <a:pt x="10" y="380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8" y="377"/>
                  </a:lnTo>
                  <a:lnTo>
                    <a:pt x="8" y="376"/>
                  </a:lnTo>
                  <a:lnTo>
                    <a:pt x="8" y="375"/>
                  </a:lnTo>
                  <a:lnTo>
                    <a:pt x="9" y="375"/>
                  </a:lnTo>
                  <a:lnTo>
                    <a:pt x="5" y="374"/>
                  </a:lnTo>
                  <a:lnTo>
                    <a:pt x="5" y="373"/>
                  </a:lnTo>
                  <a:lnTo>
                    <a:pt x="4" y="373"/>
                  </a:lnTo>
                  <a:lnTo>
                    <a:pt x="2" y="370"/>
                  </a:lnTo>
                  <a:lnTo>
                    <a:pt x="2" y="369"/>
                  </a:lnTo>
                  <a:lnTo>
                    <a:pt x="1" y="368"/>
                  </a:lnTo>
                  <a:lnTo>
                    <a:pt x="2" y="368"/>
                  </a:lnTo>
                  <a:lnTo>
                    <a:pt x="4" y="367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2" y="365"/>
                  </a:lnTo>
                  <a:lnTo>
                    <a:pt x="2" y="364"/>
                  </a:lnTo>
                  <a:lnTo>
                    <a:pt x="4" y="365"/>
                  </a:lnTo>
                  <a:lnTo>
                    <a:pt x="4" y="364"/>
                  </a:lnTo>
                  <a:lnTo>
                    <a:pt x="4" y="363"/>
                  </a:lnTo>
                  <a:lnTo>
                    <a:pt x="5" y="362"/>
                  </a:lnTo>
                  <a:lnTo>
                    <a:pt x="7" y="363"/>
                  </a:lnTo>
                  <a:lnTo>
                    <a:pt x="7" y="362"/>
                  </a:lnTo>
                  <a:lnTo>
                    <a:pt x="5" y="362"/>
                  </a:lnTo>
                  <a:lnTo>
                    <a:pt x="2" y="362"/>
                  </a:lnTo>
                  <a:lnTo>
                    <a:pt x="2" y="361"/>
                  </a:lnTo>
                  <a:lnTo>
                    <a:pt x="2" y="359"/>
                  </a:lnTo>
                  <a:lnTo>
                    <a:pt x="2" y="358"/>
                  </a:lnTo>
                  <a:lnTo>
                    <a:pt x="4" y="358"/>
                  </a:lnTo>
                  <a:lnTo>
                    <a:pt x="5" y="356"/>
                  </a:lnTo>
                  <a:lnTo>
                    <a:pt x="5" y="355"/>
                  </a:lnTo>
                  <a:lnTo>
                    <a:pt x="5" y="354"/>
                  </a:lnTo>
                  <a:lnTo>
                    <a:pt x="4" y="354"/>
                  </a:lnTo>
                  <a:lnTo>
                    <a:pt x="5" y="353"/>
                  </a:lnTo>
                  <a:lnTo>
                    <a:pt x="5" y="352"/>
                  </a:lnTo>
                  <a:lnTo>
                    <a:pt x="5" y="351"/>
                  </a:lnTo>
                  <a:lnTo>
                    <a:pt x="9" y="350"/>
                  </a:lnTo>
                  <a:lnTo>
                    <a:pt x="12" y="348"/>
                  </a:lnTo>
                  <a:lnTo>
                    <a:pt x="15" y="344"/>
                  </a:lnTo>
                  <a:lnTo>
                    <a:pt x="20" y="344"/>
                  </a:lnTo>
                  <a:lnTo>
                    <a:pt x="21" y="345"/>
                  </a:lnTo>
                  <a:lnTo>
                    <a:pt x="23" y="345"/>
                  </a:lnTo>
                  <a:lnTo>
                    <a:pt x="23" y="346"/>
                  </a:lnTo>
                  <a:lnTo>
                    <a:pt x="24" y="346"/>
                  </a:lnTo>
                  <a:lnTo>
                    <a:pt x="24" y="345"/>
                  </a:lnTo>
                  <a:lnTo>
                    <a:pt x="24" y="344"/>
                  </a:lnTo>
                  <a:lnTo>
                    <a:pt x="24" y="343"/>
                  </a:lnTo>
                  <a:lnTo>
                    <a:pt x="24" y="341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9" y="340"/>
                  </a:lnTo>
                  <a:lnTo>
                    <a:pt x="29" y="339"/>
                  </a:lnTo>
                  <a:lnTo>
                    <a:pt x="32" y="338"/>
                  </a:lnTo>
                  <a:lnTo>
                    <a:pt x="32" y="336"/>
                  </a:lnTo>
                  <a:lnTo>
                    <a:pt x="32" y="335"/>
                  </a:lnTo>
                  <a:lnTo>
                    <a:pt x="33" y="335"/>
                  </a:lnTo>
                  <a:lnTo>
                    <a:pt x="38" y="335"/>
                  </a:lnTo>
                  <a:lnTo>
                    <a:pt x="39" y="335"/>
                  </a:lnTo>
                  <a:lnTo>
                    <a:pt x="39" y="334"/>
                  </a:lnTo>
                  <a:lnTo>
                    <a:pt x="39" y="333"/>
                  </a:lnTo>
                  <a:lnTo>
                    <a:pt x="41" y="333"/>
                  </a:lnTo>
                  <a:lnTo>
                    <a:pt x="41" y="332"/>
                  </a:lnTo>
                  <a:lnTo>
                    <a:pt x="42" y="332"/>
                  </a:lnTo>
                  <a:lnTo>
                    <a:pt x="43" y="332"/>
                  </a:lnTo>
                  <a:lnTo>
                    <a:pt x="43" y="333"/>
                  </a:lnTo>
                  <a:lnTo>
                    <a:pt x="44" y="334"/>
                  </a:lnTo>
                  <a:lnTo>
                    <a:pt x="44" y="333"/>
                  </a:lnTo>
                  <a:lnTo>
                    <a:pt x="44" y="332"/>
                  </a:lnTo>
                  <a:lnTo>
                    <a:pt x="44" y="331"/>
                  </a:lnTo>
                  <a:lnTo>
                    <a:pt x="43" y="331"/>
                  </a:lnTo>
                  <a:lnTo>
                    <a:pt x="41" y="330"/>
                  </a:lnTo>
                  <a:lnTo>
                    <a:pt x="41" y="329"/>
                  </a:lnTo>
                  <a:lnTo>
                    <a:pt x="41" y="328"/>
                  </a:lnTo>
                  <a:lnTo>
                    <a:pt x="42" y="328"/>
                  </a:lnTo>
                  <a:lnTo>
                    <a:pt x="42" y="325"/>
                  </a:lnTo>
                  <a:lnTo>
                    <a:pt x="47" y="323"/>
                  </a:lnTo>
                  <a:lnTo>
                    <a:pt x="53" y="321"/>
                  </a:lnTo>
                  <a:lnTo>
                    <a:pt x="55" y="322"/>
                  </a:lnTo>
                  <a:lnTo>
                    <a:pt x="56" y="322"/>
                  </a:lnTo>
                  <a:lnTo>
                    <a:pt x="56" y="321"/>
                  </a:lnTo>
                  <a:lnTo>
                    <a:pt x="56" y="320"/>
                  </a:lnTo>
                  <a:lnTo>
                    <a:pt x="57" y="319"/>
                  </a:lnTo>
                  <a:lnTo>
                    <a:pt x="58" y="319"/>
                  </a:lnTo>
                  <a:lnTo>
                    <a:pt x="58" y="318"/>
                  </a:lnTo>
                  <a:lnTo>
                    <a:pt x="60" y="319"/>
                  </a:lnTo>
                  <a:lnTo>
                    <a:pt x="60" y="318"/>
                  </a:lnTo>
                  <a:lnTo>
                    <a:pt x="60" y="317"/>
                  </a:lnTo>
                  <a:lnTo>
                    <a:pt x="61" y="317"/>
                  </a:lnTo>
                  <a:lnTo>
                    <a:pt x="61" y="318"/>
                  </a:lnTo>
                  <a:lnTo>
                    <a:pt x="61" y="319"/>
                  </a:lnTo>
                  <a:lnTo>
                    <a:pt x="62" y="319"/>
                  </a:lnTo>
                  <a:lnTo>
                    <a:pt x="62" y="318"/>
                  </a:lnTo>
                  <a:lnTo>
                    <a:pt x="62" y="317"/>
                  </a:lnTo>
                  <a:lnTo>
                    <a:pt x="64" y="317"/>
                  </a:lnTo>
                  <a:lnTo>
                    <a:pt x="64" y="318"/>
                  </a:lnTo>
                  <a:lnTo>
                    <a:pt x="64" y="319"/>
                  </a:lnTo>
                  <a:lnTo>
                    <a:pt x="66" y="318"/>
                  </a:lnTo>
                  <a:lnTo>
                    <a:pt x="66" y="319"/>
                  </a:lnTo>
                  <a:lnTo>
                    <a:pt x="67" y="318"/>
                  </a:lnTo>
                  <a:lnTo>
                    <a:pt x="67" y="317"/>
                  </a:lnTo>
                  <a:lnTo>
                    <a:pt x="68" y="317"/>
                  </a:lnTo>
                  <a:lnTo>
                    <a:pt x="68" y="318"/>
                  </a:lnTo>
                  <a:lnTo>
                    <a:pt x="69" y="318"/>
                  </a:lnTo>
                  <a:lnTo>
                    <a:pt x="70" y="317"/>
                  </a:lnTo>
                  <a:lnTo>
                    <a:pt x="70" y="318"/>
                  </a:lnTo>
                  <a:lnTo>
                    <a:pt x="70" y="319"/>
                  </a:lnTo>
                  <a:lnTo>
                    <a:pt x="71" y="319"/>
                  </a:lnTo>
                  <a:lnTo>
                    <a:pt x="72" y="319"/>
                  </a:lnTo>
                  <a:lnTo>
                    <a:pt x="73" y="319"/>
                  </a:lnTo>
                  <a:lnTo>
                    <a:pt x="73" y="318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5" y="316"/>
                  </a:lnTo>
                  <a:lnTo>
                    <a:pt x="76" y="313"/>
                  </a:lnTo>
                  <a:lnTo>
                    <a:pt x="77" y="313"/>
                  </a:lnTo>
                  <a:lnTo>
                    <a:pt x="76" y="312"/>
                  </a:lnTo>
                  <a:lnTo>
                    <a:pt x="77" y="310"/>
                  </a:lnTo>
                  <a:lnTo>
                    <a:pt x="78" y="310"/>
                  </a:lnTo>
                  <a:lnTo>
                    <a:pt x="78" y="309"/>
                  </a:lnTo>
                  <a:lnTo>
                    <a:pt x="78" y="308"/>
                  </a:lnTo>
                  <a:lnTo>
                    <a:pt x="78" y="307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6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3" y="301"/>
                  </a:lnTo>
                  <a:lnTo>
                    <a:pt x="83" y="300"/>
                  </a:lnTo>
                  <a:lnTo>
                    <a:pt x="83" y="299"/>
                  </a:lnTo>
                  <a:lnTo>
                    <a:pt x="84" y="298"/>
                  </a:lnTo>
                  <a:lnTo>
                    <a:pt x="85" y="297"/>
                  </a:lnTo>
                  <a:lnTo>
                    <a:pt x="85" y="295"/>
                  </a:lnTo>
                  <a:lnTo>
                    <a:pt x="85" y="294"/>
                  </a:lnTo>
                  <a:lnTo>
                    <a:pt x="85" y="293"/>
                  </a:lnTo>
                  <a:lnTo>
                    <a:pt x="85" y="292"/>
                  </a:lnTo>
                  <a:lnTo>
                    <a:pt x="85" y="290"/>
                  </a:lnTo>
                  <a:lnTo>
                    <a:pt x="85" y="289"/>
                  </a:lnTo>
                  <a:lnTo>
                    <a:pt x="84" y="289"/>
                  </a:lnTo>
                  <a:lnTo>
                    <a:pt x="84" y="288"/>
                  </a:lnTo>
                  <a:lnTo>
                    <a:pt x="83" y="288"/>
                  </a:lnTo>
                  <a:lnTo>
                    <a:pt x="84" y="287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3" y="283"/>
                  </a:lnTo>
                  <a:lnTo>
                    <a:pt x="84" y="282"/>
                  </a:lnTo>
                  <a:lnTo>
                    <a:pt x="84" y="279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4" y="278"/>
                  </a:lnTo>
                  <a:lnTo>
                    <a:pt x="84" y="277"/>
                  </a:lnTo>
                  <a:lnTo>
                    <a:pt x="83" y="277"/>
                  </a:lnTo>
                  <a:lnTo>
                    <a:pt x="82" y="276"/>
                  </a:lnTo>
                  <a:lnTo>
                    <a:pt x="83" y="276"/>
                  </a:lnTo>
                  <a:lnTo>
                    <a:pt x="84" y="276"/>
                  </a:lnTo>
                  <a:lnTo>
                    <a:pt x="83" y="275"/>
                  </a:lnTo>
                  <a:lnTo>
                    <a:pt x="83" y="274"/>
                  </a:lnTo>
                  <a:lnTo>
                    <a:pt x="84" y="273"/>
                  </a:lnTo>
                  <a:lnTo>
                    <a:pt x="83" y="273"/>
                  </a:lnTo>
                  <a:lnTo>
                    <a:pt x="84" y="272"/>
                  </a:lnTo>
                  <a:lnTo>
                    <a:pt x="84" y="271"/>
                  </a:lnTo>
                  <a:lnTo>
                    <a:pt x="84" y="270"/>
                  </a:lnTo>
                  <a:lnTo>
                    <a:pt x="83" y="268"/>
                  </a:lnTo>
                  <a:lnTo>
                    <a:pt x="83" y="267"/>
                  </a:lnTo>
                  <a:lnTo>
                    <a:pt x="87" y="264"/>
                  </a:lnTo>
                  <a:lnTo>
                    <a:pt x="90" y="263"/>
                  </a:lnTo>
                  <a:lnTo>
                    <a:pt x="92" y="260"/>
                  </a:lnTo>
                  <a:lnTo>
                    <a:pt x="93" y="260"/>
                  </a:lnTo>
                  <a:lnTo>
                    <a:pt x="95" y="260"/>
                  </a:lnTo>
                  <a:lnTo>
                    <a:pt x="96" y="260"/>
                  </a:lnTo>
                  <a:lnTo>
                    <a:pt x="96" y="259"/>
                  </a:lnTo>
                  <a:lnTo>
                    <a:pt x="92" y="259"/>
                  </a:lnTo>
                  <a:lnTo>
                    <a:pt x="92" y="258"/>
                  </a:lnTo>
                  <a:lnTo>
                    <a:pt x="92" y="256"/>
                  </a:lnTo>
                  <a:lnTo>
                    <a:pt x="92" y="255"/>
                  </a:lnTo>
                  <a:lnTo>
                    <a:pt x="92" y="254"/>
                  </a:lnTo>
                  <a:lnTo>
                    <a:pt x="92" y="253"/>
                  </a:lnTo>
                  <a:lnTo>
                    <a:pt x="91" y="253"/>
                  </a:lnTo>
                  <a:lnTo>
                    <a:pt x="91" y="254"/>
                  </a:lnTo>
                  <a:lnTo>
                    <a:pt x="91" y="255"/>
                  </a:lnTo>
                  <a:lnTo>
                    <a:pt x="91" y="256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89" y="262"/>
                  </a:lnTo>
                  <a:lnTo>
                    <a:pt x="84" y="263"/>
                  </a:lnTo>
                  <a:lnTo>
                    <a:pt x="81" y="262"/>
                  </a:lnTo>
                  <a:lnTo>
                    <a:pt x="79" y="264"/>
                  </a:lnTo>
                  <a:lnTo>
                    <a:pt x="75" y="267"/>
                  </a:lnTo>
                  <a:lnTo>
                    <a:pt x="72" y="267"/>
                  </a:lnTo>
                  <a:lnTo>
                    <a:pt x="72" y="266"/>
                  </a:lnTo>
                  <a:lnTo>
                    <a:pt x="72" y="264"/>
                  </a:lnTo>
                  <a:lnTo>
                    <a:pt x="71" y="263"/>
                  </a:lnTo>
                  <a:lnTo>
                    <a:pt x="70" y="262"/>
                  </a:lnTo>
                  <a:lnTo>
                    <a:pt x="69" y="261"/>
                  </a:lnTo>
                  <a:lnTo>
                    <a:pt x="68" y="263"/>
                  </a:lnTo>
                  <a:lnTo>
                    <a:pt x="62" y="264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1" y="262"/>
                  </a:lnTo>
                  <a:lnTo>
                    <a:pt x="61" y="261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58" y="258"/>
                  </a:lnTo>
                  <a:lnTo>
                    <a:pt x="58" y="255"/>
                  </a:lnTo>
                  <a:lnTo>
                    <a:pt x="58" y="254"/>
                  </a:lnTo>
                  <a:lnTo>
                    <a:pt x="58" y="253"/>
                  </a:lnTo>
                  <a:lnTo>
                    <a:pt x="58" y="252"/>
                  </a:lnTo>
                  <a:lnTo>
                    <a:pt x="58" y="250"/>
                  </a:lnTo>
                  <a:lnTo>
                    <a:pt x="58" y="249"/>
                  </a:lnTo>
                  <a:lnTo>
                    <a:pt x="58" y="248"/>
                  </a:lnTo>
                  <a:lnTo>
                    <a:pt x="58" y="247"/>
                  </a:lnTo>
                  <a:lnTo>
                    <a:pt x="59" y="245"/>
                  </a:lnTo>
                  <a:lnTo>
                    <a:pt x="60" y="245"/>
                  </a:lnTo>
                  <a:lnTo>
                    <a:pt x="60" y="244"/>
                  </a:lnTo>
                  <a:lnTo>
                    <a:pt x="61" y="244"/>
                  </a:lnTo>
                  <a:lnTo>
                    <a:pt x="62" y="243"/>
                  </a:lnTo>
                  <a:lnTo>
                    <a:pt x="64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7" y="238"/>
                  </a:lnTo>
                  <a:lnTo>
                    <a:pt x="66" y="238"/>
                  </a:lnTo>
                  <a:lnTo>
                    <a:pt x="67" y="237"/>
                  </a:lnTo>
                  <a:lnTo>
                    <a:pt x="66" y="237"/>
                  </a:lnTo>
                  <a:lnTo>
                    <a:pt x="66" y="235"/>
                  </a:lnTo>
                  <a:lnTo>
                    <a:pt x="66" y="233"/>
                  </a:lnTo>
                  <a:lnTo>
                    <a:pt x="69" y="232"/>
                  </a:lnTo>
                  <a:lnTo>
                    <a:pt x="72" y="230"/>
                  </a:lnTo>
                  <a:lnTo>
                    <a:pt x="72" y="229"/>
                  </a:lnTo>
                  <a:lnTo>
                    <a:pt x="72" y="228"/>
                  </a:lnTo>
                  <a:lnTo>
                    <a:pt x="72" y="227"/>
                  </a:lnTo>
                  <a:lnTo>
                    <a:pt x="76" y="227"/>
                  </a:lnTo>
                  <a:lnTo>
                    <a:pt x="78" y="227"/>
                  </a:lnTo>
                  <a:lnTo>
                    <a:pt x="77" y="226"/>
                  </a:lnTo>
                  <a:lnTo>
                    <a:pt x="76" y="225"/>
                  </a:lnTo>
                  <a:lnTo>
                    <a:pt x="77" y="225"/>
                  </a:lnTo>
                  <a:lnTo>
                    <a:pt x="77" y="224"/>
                  </a:lnTo>
                  <a:lnTo>
                    <a:pt x="79" y="221"/>
                  </a:lnTo>
                  <a:lnTo>
                    <a:pt x="82" y="219"/>
                  </a:lnTo>
                  <a:lnTo>
                    <a:pt x="83" y="218"/>
                  </a:lnTo>
                  <a:lnTo>
                    <a:pt x="83" y="217"/>
                  </a:lnTo>
                  <a:lnTo>
                    <a:pt x="83" y="216"/>
                  </a:lnTo>
                  <a:lnTo>
                    <a:pt x="84" y="216"/>
                  </a:lnTo>
                  <a:lnTo>
                    <a:pt x="84" y="215"/>
                  </a:lnTo>
                  <a:lnTo>
                    <a:pt x="83" y="214"/>
                  </a:lnTo>
                  <a:lnTo>
                    <a:pt x="83" y="213"/>
                  </a:lnTo>
                  <a:lnTo>
                    <a:pt x="84" y="212"/>
                  </a:lnTo>
                  <a:lnTo>
                    <a:pt x="87" y="212"/>
                  </a:lnTo>
                  <a:lnTo>
                    <a:pt x="87" y="210"/>
                  </a:lnTo>
                  <a:lnTo>
                    <a:pt x="87" y="209"/>
                  </a:lnTo>
                  <a:lnTo>
                    <a:pt x="85" y="208"/>
                  </a:lnTo>
                  <a:lnTo>
                    <a:pt x="85" y="207"/>
                  </a:lnTo>
                  <a:lnTo>
                    <a:pt x="85" y="206"/>
                  </a:lnTo>
                  <a:lnTo>
                    <a:pt x="87" y="206"/>
                  </a:lnTo>
                  <a:lnTo>
                    <a:pt x="89" y="206"/>
                  </a:lnTo>
                  <a:lnTo>
                    <a:pt x="90" y="203"/>
                  </a:lnTo>
                  <a:lnTo>
                    <a:pt x="91" y="203"/>
                  </a:lnTo>
                  <a:lnTo>
                    <a:pt x="92" y="202"/>
                  </a:lnTo>
                  <a:lnTo>
                    <a:pt x="95" y="202"/>
                  </a:lnTo>
                  <a:lnTo>
                    <a:pt x="96" y="198"/>
                  </a:lnTo>
                  <a:lnTo>
                    <a:pt x="98" y="196"/>
                  </a:lnTo>
                  <a:lnTo>
                    <a:pt x="98" y="195"/>
                  </a:lnTo>
                  <a:lnTo>
                    <a:pt x="99" y="195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100" y="202"/>
                  </a:lnTo>
                  <a:lnTo>
                    <a:pt x="101" y="203"/>
                  </a:lnTo>
                  <a:lnTo>
                    <a:pt x="101" y="208"/>
                  </a:lnTo>
                  <a:lnTo>
                    <a:pt x="102" y="210"/>
                  </a:lnTo>
                  <a:lnTo>
                    <a:pt x="104" y="214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8"/>
                  </a:lnTo>
                  <a:lnTo>
                    <a:pt x="105" y="219"/>
                  </a:lnTo>
                  <a:lnTo>
                    <a:pt x="106" y="221"/>
                  </a:lnTo>
                  <a:lnTo>
                    <a:pt x="106" y="219"/>
                  </a:lnTo>
                  <a:lnTo>
                    <a:pt x="105" y="218"/>
                  </a:lnTo>
                  <a:lnTo>
                    <a:pt x="105" y="217"/>
                  </a:lnTo>
                  <a:lnTo>
                    <a:pt x="105" y="216"/>
                  </a:lnTo>
                  <a:lnTo>
                    <a:pt x="105" y="215"/>
                  </a:lnTo>
                  <a:lnTo>
                    <a:pt x="104" y="213"/>
                  </a:lnTo>
                  <a:lnTo>
                    <a:pt x="104" y="212"/>
                  </a:lnTo>
                  <a:lnTo>
                    <a:pt x="103" y="209"/>
                  </a:lnTo>
                  <a:lnTo>
                    <a:pt x="102" y="209"/>
                  </a:lnTo>
                  <a:lnTo>
                    <a:pt x="101" y="201"/>
                  </a:lnTo>
                  <a:lnTo>
                    <a:pt x="101" y="199"/>
                  </a:lnTo>
                  <a:lnTo>
                    <a:pt x="101" y="198"/>
                  </a:lnTo>
                  <a:lnTo>
                    <a:pt x="101" y="197"/>
                  </a:lnTo>
                  <a:lnTo>
                    <a:pt x="101" y="196"/>
                  </a:lnTo>
                  <a:lnTo>
                    <a:pt x="101" y="195"/>
                  </a:lnTo>
                  <a:lnTo>
                    <a:pt x="102" y="193"/>
                  </a:lnTo>
                  <a:lnTo>
                    <a:pt x="103" y="192"/>
                  </a:lnTo>
                  <a:lnTo>
                    <a:pt x="104" y="191"/>
                  </a:lnTo>
                  <a:lnTo>
                    <a:pt x="106" y="191"/>
                  </a:lnTo>
                  <a:lnTo>
                    <a:pt x="106" y="192"/>
                  </a:lnTo>
                  <a:lnTo>
                    <a:pt x="111" y="192"/>
                  </a:lnTo>
                  <a:lnTo>
                    <a:pt x="113" y="193"/>
                  </a:lnTo>
                  <a:lnTo>
                    <a:pt x="116" y="197"/>
                  </a:lnTo>
                  <a:lnTo>
                    <a:pt x="119" y="201"/>
                  </a:lnTo>
                  <a:lnTo>
                    <a:pt x="119" y="198"/>
                  </a:lnTo>
                  <a:lnTo>
                    <a:pt x="121" y="197"/>
                  </a:lnTo>
                  <a:lnTo>
                    <a:pt x="122" y="197"/>
                  </a:lnTo>
                  <a:lnTo>
                    <a:pt x="124" y="197"/>
                  </a:lnTo>
                  <a:lnTo>
                    <a:pt x="124" y="196"/>
                  </a:lnTo>
                  <a:lnTo>
                    <a:pt x="126" y="196"/>
                  </a:lnTo>
                  <a:lnTo>
                    <a:pt x="126" y="195"/>
                  </a:lnTo>
                  <a:lnTo>
                    <a:pt x="126" y="194"/>
                  </a:lnTo>
                  <a:lnTo>
                    <a:pt x="127" y="195"/>
                  </a:lnTo>
                  <a:lnTo>
                    <a:pt x="126" y="193"/>
                  </a:lnTo>
                  <a:lnTo>
                    <a:pt x="124" y="192"/>
                  </a:lnTo>
                  <a:lnTo>
                    <a:pt x="124" y="191"/>
                  </a:lnTo>
                  <a:lnTo>
                    <a:pt x="123" y="187"/>
                  </a:lnTo>
                  <a:lnTo>
                    <a:pt x="123" y="186"/>
                  </a:lnTo>
                  <a:lnTo>
                    <a:pt x="123" y="185"/>
                  </a:lnTo>
                  <a:lnTo>
                    <a:pt x="123" y="184"/>
                  </a:lnTo>
                  <a:lnTo>
                    <a:pt x="122" y="182"/>
                  </a:lnTo>
                  <a:lnTo>
                    <a:pt x="122" y="181"/>
                  </a:lnTo>
                  <a:lnTo>
                    <a:pt x="127" y="173"/>
                  </a:lnTo>
                  <a:lnTo>
                    <a:pt x="128" y="172"/>
                  </a:lnTo>
                  <a:lnTo>
                    <a:pt x="127" y="171"/>
                  </a:lnTo>
                  <a:lnTo>
                    <a:pt x="127" y="170"/>
                  </a:lnTo>
                  <a:lnTo>
                    <a:pt x="126" y="169"/>
                  </a:lnTo>
                  <a:lnTo>
                    <a:pt x="126" y="168"/>
                  </a:lnTo>
                  <a:lnTo>
                    <a:pt x="124" y="168"/>
                  </a:lnTo>
                  <a:lnTo>
                    <a:pt x="124" y="167"/>
                  </a:lnTo>
                  <a:lnTo>
                    <a:pt x="124" y="165"/>
                  </a:lnTo>
                  <a:lnTo>
                    <a:pt x="123" y="162"/>
                  </a:lnTo>
                  <a:lnTo>
                    <a:pt x="122" y="160"/>
                  </a:lnTo>
                  <a:lnTo>
                    <a:pt x="122" y="158"/>
                  </a:lnTo>
                  <a:lnTo>
                    <a:pt x="121" y="157"/>
                  </a:lnTo>
                  <a:lnTo>
                    <a:pt x="121" y="156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22" y="149"/>
                  </a:lnTo>
                  <a:lnTo>
                    <a:pt x="126" y="146"/>
                  </a:lnTo>
                  <a:lnTo>
                    <a:pt x="130" y="141"/>
                  </a:lnTo>
                  <a:lnTo>
                    <a:pt x="132" y="141"/>
                  </a:lnTo>
                  <a:lnTo>
                    <a:pt x="132" y="140"/>
                  </a:lnTo>
                  <a:lnTo>
                    <a:pt x="135" y="139"/>
                  </a:lnTo>
                  <a:lnTo>
                    <a:pt x="138" y="140"/>
                  </a:lnTo>
                  <a:lnTo>
                    <a:pt x="139" y="142"/>
                  </a:lnTo>
                  <a:lnTo>
                    <a:pt x="142" y="142"/>
                  </a:lnTo>
                  <a:lnTo>
                    <a:pt x="145" y="144"/>
                  </a:lnTo>
                  <a:lnTo>
                    <a:pt x="148" y="146"/>
                  </a:lnTo>
                  <a:lnTo>
                    <a:pt x="148" y="147"/>
                  </a:lnTo>
                  <a:lnTo>
                    <a:pt x="148" y="148"/>
                  </a:lnTo>
                  <a:lnTo>
                    <a:pt x="148" y="150"/>
                  </a:lnTo>
                  <a:lnTo>
                    <a:pt x="148" y="151"/>
                  </a:lnTo>
                  <a:lnTo>
                    <a:pt x="149" y="151"/>
                  </a:lnTo>
                  <a:lnTo>
                    <a:pt x="149" y="152"/>
                  </a:lnTo>
                  <a:lnTo>
                    <a:pt x="148" y="153"/>
                  </a:lnTo>
                  <a:lnTo>
                    <a:pt x="148" y="155"/>
                  </a:lnTo>
                  <a:lnTo>
                    <a:pt x="148" y="156"/>
                  </a:lnTo>
                  <a:lnTo>
                    <a:pt x="148" y="157"/>
                  </a:lnTo>
                  <a:lnTo>
                    <a:pt x="149" y="158"/>
                  </a:lnTo>
                  <a:lnTo>
                    <a:pt x="152" y="162"/>
                  </a:lnTo>
                  <a:lnTo>
                    <a:pt x="157" y="164"/>
                  </a:lnTo>
                  <a:lnTo>
                    <a:pt x="160" y="164"/>
                  </a:lnTo>
                  <a:lnTo>
                    <a:pt x="160" y="165"/>
                  </a:lnTo>
                  <a:lnTo>
                    <a:pt x="161" y="167"/>
                  </a:lnTo>
                  <a:lnTo>
                    <a:pt x="161" y="168"/>
                  </a:lnTo>
                  <a:lnTo>
                    <a:pt x="161" y="169"/>
                  </a:lnTo>
                  <a:lnTo>
                    <a:pt x="164" y="172"/>
                  </a:lnTo>
                  <a:lnTo>
                    <a:pt x="164" y="173"/>
                  </a:lnTo>
                  <a:lnTo>
                    <a:pt x="163" y="173"/>
                  </a:lnTo>
                  <a:lnTo>
                    <a:pt x="163" y="176"/>
                  </a:lnTo>
                  <a:lnTo>
                    <a:pt x="164" y="178"/>
                  </a:lnTo>
                  <a:lnTo>
                    <a:pt x="168" y="179"/>
                  </a:lnTo>
                  <a:lnTo>
                    <a:pt x="169" y="179"/>
                  </a:lnTo>
                  <a:lnTo>
                    <a:pt x="169" y="180"/>
                  </a:lnTo>
                  <a:lnTo>
                    <a:pt x="170" y="183"/>
                  </a:lnTo>
                  <a:lnTo>
                    <a:pt x="172" y="183"/>
                  </a:lnTo>
                  <a:lnTo>
                    <a:pt x="172" y="182"/>
                  </a:lnTo>
                  <a:lnTo>
                    <a:pt x="172" y="181"/>
                  </a:lnTo>
                  <a:lnTo>
                    <a:pt x="170" y="180"/>
                  </a:lnTo>
                  <a:lnTo>
                    <a:pt x="170" y="179"/>
                  </a:lnTo>
                  <a:lnTo>
                    <a:pt x="166" y="176"/>
                  </a:lnTo>
                  <a:lnTo>
                    <a:pt x="166" y="175"/>
                  </a:lnTo>
                  <a:lnTo>
                    <a:pt x="166" y="173"/>
                  </a:lnTo>
                  <a:lnTo>
                    <a:pt x="164" y="171"/>
                  </a:lnTo>
                  <a:lnTo>
                    <a:pt x="164" y="170"/>
                  </a:lnTo>
                  <a:lnTo>
                    <a:pt x="164" y="169"/>
                  </a:lnTo>
                  <a:lnTo>
                    <a:pt x="163" y="168"/>
                  </a:lnTo>
                  <a:lnTo>
                    <a:pt x="161" y="164"/>
                  </a:lnTo>
                  <a:lnTo>
                    <a:pt x="160" y="163"/>
                  </a:lnTo>
                  <a:lnTo>
                    <a:pt x="159" y="161"/>
                  </a:lnTo>
                  <a:lnTo>
                    <a:pt x="155" y="160"/>
                  </a:lnTo>
                  <a:lnTo>
                    <a:pt x="155" y="158"/>
                  </a:lnTo>
                  <a:lnTo>
                    <a:pt x="155" y="157"/>
                  </a:lnTo>
                  <a:lnTo>
                    <a:pt x="153" y="156"/>
                  </a:lnTo>
                  <a:lnTo>
                    <a:pt x="152" y="153"/>
                  </a:lnTo>
                  <a:lnTo>
                    <a:pt x="151" y="149"/>
                  </a:lnTo>
                  <a:lnTo>
                    <a:pt x="151" y="148"/>
                  </a:lnTo>
                  <a:lnTo>
                    <a:pt x="151" y="147"/>
                  </a:lnTo>
                  <a:lnTo>
                    <a:pt x="151" y="146"/>
                  </a:lnTo>
                  <a:lnTo>
                    <a:pt x="151" y="144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6" y="140"/>
                  </a:lnTo>
                  <a:lnTo>
                    <a:pt x="141" y="137"/>
                  </a:lnTo>
                  <a:lnTo>
                    <a:pt x="141" y="135"/>
                  </a:lnTo>
                  <a:lnTo>
                    <a:pt x="146" y="132"/>
                  </a:lnTo>
                  <a:lnTo>
                    <a:pt x="149" y="127"/>
                  </a:lnTo>
                  <a:lnTo>
                    <a:pt x="152" y="127"/>
                  </a:lnTo>
                  <a:lnTo>
                    <a:pt x="152" y="126"/>
                  </a:lnTo>
                  <a:lnTo>
                    <a:pt x="152" y="125"/>
                  </a:lnTo>
                  <a:lnTo>
                    <a:pt x="157" y="124"/>
                  </a:lnTo>
                  <a:lnTo>
                    <a:pt x="159" y="123"/>
                  </a:lnTo>
                  <a:lnTo>
                    <a:pt x="162" y="122"/>
                  </a:lnTo>
                  <a:lnTo>
                    <a:pt x="166" y="122"/>
                  </a:lnTo>
                  <a:lnTo>
                    <a:pt x="167" y="119"/>
                  </a:lnTo>
                  <a:lnTo>
                    <a:pt x="168" y="121"/>
                  </a:lnTo>
                  <a:lnTo>
                    <a:pt x="169" y="118"/>
                  </a:lnTo>
                  <a:lnTo>
                    <a:pt x="172" y="118"/>
                  </a:lnTo>
                  <a:lnTo>
                    <a:pt x="173" y="118"/>
                  </a:lnTo>
                  <a:lnTo>
                    <a:pt x="173" y="119"/>
                  </a:lnTo>
                  <a:lnTo>
                    <a:pt x="174" y="121"/>
                  </a:lnTo>
                  <a:lnTo>
                    <a:pt x="173" y="121"/>
                  </a:lnTo>
                  <a:lnTo>
                    <a:pt x="173" y="122"/>
                  </a:lnTo>
                  <a:lnTo>
                    <a:pt x="174" y="123"/>
                  </a:lnTo>
                  <a:lnTo>
                    <a:pt x="174" y="122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5" y="118"/>
                  </a:lnTo>
                  <a:lnTo>
                    <a:pt x="175" y="117"/>
                  </a:lnTo>
                  <a:lnTo>
                    <a:pt x="175" y="116"/>
                  </a:lnTo>
                  <a:lnTo>
                    <a:pt x="176" y="116"/>
                  </a:lnTo>
                  <a:lnTo>
                    <a:pt x="178" y="115"/>
                  </a:lnTo>
                  <a:lnTo>
                    <a:pt x="181" y="116"/>
                  </a:lnTo>
                  <a:lnTo>
                    <a:pt x="184" y="117"/>
                  </a:lnTo>
                  <a:lnTo>
                    <a:pt x="184" y="118"/>
                  </a:lnTo>
                  <a:lnTo>
                    <a:pt x="183" y="118"/>
                  </a:lnTo>
                  <a:lnTo>
                    <a:pt x="183" y="119"/>
                  </a:lnTo>
                  <a:lnTo>
                    <a:pt x="183" y="121"/>
                  </a:lnTo>
                  <a:lnTo>
                    <a:pt x="184" y="122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4" y="119"/>
                  </a:lnTo>
                  <a:lnTo>
                    <a:pt x="185" y="118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3" y="113"/>
                  </a:lnTo>
                  <a:lnTo>
                    <a:pt x="181" y="115"/>
                  </a:lnTo>
                  <a:lnTo>
                    <a:pt x="181" y="113"/>
                  </a:lnTo>
                  <a:lnTo>
                    <a:pt x="183" y="112"/>
                  </a:lnTo>
                  <a:lnTo>
                    <a:pt x="184" y="111"/>
                  </a:lnTo>
                  <a:lnTo>
                    <a:pt x="189" y="109"/>
                  </a:lnTo>
                  <a:lnTo>
                    <a:pt x="193" y="107"/>
                  </a:lnTo>
                  <a:lnTo>
                    <a:pt x="196" y="111"/>
                  </a:lnTo>
                  <a:lnTo>
                    <a:pt x="196" y="112"/>
                  </a:lnTo>
                  <a:lnTo>
                    <a:pt x="196" y="113"/>
                  </a:lnTo>
                  <a:lnTo>
                    <a:pt x="197" y="115"/>
                  </a:lnTo>
                  <a:lnTo>
                    <a:pt x="197" y="116"/>
                  </a:lnTo>
                  <a:lnTo>
                    <a:pt x="198" y="117"/>
                  </a:lnTo>
                  <a:lnTo>
                    <a:pt x="198" y="118"/>
                  </a:lnTo>
                  <a:lnTo>
                    <a:pt x="199" y="119"/>
                  </a:lnTo>
                  <a:lnTo>
                    <a:pt x="199" y="121"/>
                  </a:lnTo>
                  <a:lnTo>
                    <a:pt x="199" y="122"/>
                  </a:lnTo>
                  <a:lnTo>
                    <a:pt x="202" y="123"/>
                  </a:lnTo>
                  <a:lnTo>
                    <a:pt x="202" y="124"/>
                  </a:lnTo>
                  <a:lnTo>
                    <a:pt x="202" y="125"/>
                  </a:lnTo>
                  <a:lnTo>
                    <a:pt x="203" y="125"/>
                  </a:lnTo>
                  <a:lnTo>
                    <a:pt x="203" y="126"/>
                  </a:lnTo>
                  <a:lnTo>
                    <a:pt x="203" y="127"/>
                  </a:lnTo>
                  <a:lnTo>
                    <a:pt x="203" y="130"/>
                  </a:lnTo>
                  <a:lnTo>
                    <a:pt x="203" y="132"/>
                  </a:lnTo>
                  <a:lnTo>
                    <a:pt x="202" y="132"/>
                  </a:lnTo>
                  <a:lnTo>
                    <a:pt x="202" y="133"/>
                  </a:lnTo>
                  <a:lnTo>
                    <a:pt x="202" y="134"/>
                  </a:lnTo>
                  <a:lnTo>
                    <a:pt x="202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3" y="141"/>
                  </a:lnTo>
                  <a:lnTo>
                    <a:pt x="203" y="148"/>
                  </a:lnTo>
                  <a:lnTo>
                    <a:pt x="202" y="149"/>
                  </a:lnTo>
                  <a:lnTo>
                    <a:pt x="202" y="150"/>
                  </a:lnTo>
                  <a:lnTo>
                    <a:pt x="199" y="152"/>
                  </a:lnTo>
                  <a:lnTo>
                    <a:pt x="199" y="153"/>
                  </a:lnTo>
                  <a:lnTo>
                    <a:pt x="199" y="155"/>
                  </a:lnTo>
                  <a:lnTo>
                    <a:pt x="199" y="156"/>
                  </a:lnTo>
                  <a:lnTo>
                    <a:pt x="198" y="157"/>
                  </a:lnTo>
                  <a:lnTo>
                    <a:pt x="199" y="158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2"/>
                  </a:lnTo>
                  <a:lnTo>
                    <a:pt x="199" y="165"/>
                  </a:lnTo>
                  <a:lnTo>
                    <a:pt x="199" y="167"/>
                  </a:lnTo>
                  <a:lnTo>
                    <a:pt x="199" y="168"/>
                  </a:lnTo>
                  <a:lnTo>
                    <a:pt x="202" y="170"/>
                  </a:lnTo>
                  <a:lnTo>
                    <a:pt x="203" y="171"/>
                  </a:lnTo>
                  <a:lnTo>
                    <a:pt x="203" y="169"/>
                  </a:lnTo>
                  <a:lnTo>
                    <a:pt x="202" y="169"/>
                  </a:lnTo>
                  <a:lnTo>
                    <a:pt x="203" y="168"/>
                  </a:lnTo>
                  <a:lnTo>
                    <a:pt x="204" y="167"/>
                  </a:lnTo>
                  <a:lnTo>
                    <a:pt x="203" y="167"/>
                  </a:lnTo>
                  <a:lnTo>
                    <a:pt x="203" y="164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3" y="158"/>
                  </a:lnTo>
                  <a:lnTo>
                    <a:pt x="204" y="158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49"/>
                  </a:lnTo>
                  <a:lnTo>
                    <a:pt x="207" y="148"/>
                  </a:lnTo>
                  <a:lnTo>
                    <a:pt x="208" y="147"/>
                  </a:lnTo>
                  <a:lnTo>
                    <a:pt x="208" y="146"/>
                  </a:lnTo>
                  <a:lnTo>
                    <a:pt x="208" y="144"/>
                  </a:lnTo>
                  <a:lnTo>
                    <a:pt x="208" y="141"/>
                  </a:lnTo>
                  <a:lnTo>
                    <a:pt x="208" y="140"/>
                  </a:lnTo>
                  <a:lnTo>
                    <a:pt x="208" y="139"/>
                  </a:lnTo>
                  <a:lnTo>
                    <a:pt x="208" y="138"/>
                  </a:lnTo>
                  <a:lnTo>
                    <a:pt x="208" y="137"/>
                  </a:lnTo>
                  <a:lnTo>
                    <a:pt x="208" y="136"/>
                  </a:lnTo>
                  <a:lnTo>
                    <a:pt x="207" y="135"/>
                  </a:lnTo>
                  <a:lnTo>
                    <a:pt x="208" y="134"/>
                  </a:lnTo>
                  <a:lnTo>
                    <a:pt x="208" y="133"/>
                  </a:lnTo>
                  <a:lnTo>
                    <a:pt x="210" y="133"/>
                  </a:lnTo>
                  <a:lnTo>
                    <a:pt x="210" y="134"/>
                  </a:lnTo>
                  <a:lnTo>
                    <a:pt x="213" y="135"/>
                  </a:lnTo>
                  <a:lnTo>
                    <a:pt x="214" y="137"/>
                  </a:lnTo>
                  <a:lnTo>
                    <a:pt x="217" y="137"/>
                  </a:lnTo>
                  <a:lnTo>
                    <a:pt x="217" y="138"/>
                  </a:lnTo>
                  <a:lnTo>
                    <a:pt x="218" y="139"/>
                  </a:lnTo>
                  <a:lnTo>
                    <a:pt x="221" y="140"/>
                  </a:lnTo>
                  <a:lnTo>
                    <a:pt x="225" y="142"/>
                  </a:lnTo>
                  <a:lnTo>
                    <a:pt x="227" y="147"/>
                  </a:lnTo>
                  <a:lnTo>
                    <a:pt x="230" y="150"/>
                  </a:lnTo>
                  <a:lnTo>
                    <a:pt x="230" y="151"/>
                  </a:lnTo>
                  <a:lnTo>
                    <a:pt x="236" y="156"/>
                  </a:lnTo>
                  <a:lnTo>
                    <a:pt x="237" y="157"/>
                  </a:lnTo>
                  <a:lnTo>
                    <a:pt x="237" y="158"/>
                  </a:lnTo>
                  <a:lnTo>
                    <a:pt x="237" y="160"/>
                  </a:lnTo>
                  <a:lnTo>
                    <a:pt x="237" y="161"/>
                  </a:lnTo>
                  <a:lnTo>
                    <a:pt x="237" y="162"/>
                  </a:lnTo>
                  <a:lnTo>
                    <a:pt x="240" y="163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0" y="160"/>
                  </a:lnTo>
                  <a:lnTo>
                    <a:pt x="240" y="158"/>
                  </a:lnTo>
                  <a:lnTo>
                    <a:pt x="240" y="157"/>
                  </a:lnTo>
                  <a:lnTo>
                    <a:pt x="240" y="156"/>
                  </a:lnTo>
                  <a:lnTo>
                    <a:pt x="237" y="153"/>
                  </a:lnTo>
                  <a:lnTo>
                    <a:pt x="233" y="151"/>
                  </a:lnTo>
                  <a:lnTo>
                    <a:pt x="232" y="148"/>
                  </a:lnTo>
                  <a:lnTo>
                    <a:pt x="232" y="147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9" y="144"/>
                  </a:lnTo>
                  <a:lnTo>
                    <a:pt x="228" y="140"/>
                  </a:lnTo>
                  <a:lnTo>
                    <a:pt x="228" y="138"/>
                  </a:lnTo>
                  <a:lnTo>
                    <a:pt x="232" y="140"/>
                  </a:lnTo>
                  <a:lnTo>
                    <a:pt x="237" y="142"/>
                  </a:lnTo>
                  <a:lnTo>
                    <a:pt x="240" y="146"/>
                  </a:lnTo>
                  <a:lnTo>
                    <a:pt x="241" y="144"/>
                  </a:lnTo>
                  <a:lnTo>
                    <a:pt x="242" y="144"/>
                  </a:lnTo>
                  <a:lnTo>
                    <a:pt x="243" y="140"/>
                  </a:lnTo>
                  <a:lnTo>
                    <a:pt x="244" y="140"/>
                  </a:lnTo>
                  <a:lnTo>
                    <a:pt x="244" y="139"/>
                  </a:lnTo>
                  <a:lnTo>
                    <a:pt x="240" y="135"/>
                  </a:lnTo>
                  <a:lnTo>
                    <a:pt x="237" y="128"/>
                  </a:lnTo>
                  <a:lnTo>
                    <a:pt x="233" y="124"/>
                  </a:lnTo>
                  <a:lnTo>
                    <a:pt x="230" y="119"/>
                  </a:lnTo>
                  <a:lnTo>
                    <a:pt x="230" y="118"/>
                  </a:lnTo>
                  <a:lnTo>
                    <a:pt x="230" y="113"/>
                  </a:lnTo>
                  <a:lnTo>
                    <a:pt x="230" y="112"/>
                  </a:lnTo>
                  <a:lnTo>
                    <a:pt x="230" y="110"/>
                  </a:lnTo>
                  <a:lnTo>
                    <a:pt x="229" y="107"/>
                  </a:lnTo>
                  <a:lnTo>
                    <a:pt x="228" y="102"/>
                  </a:lnTo>
                  <a:lnTo>
                    <a:pt x="228" y="101"/>
                  </a:lnTo>
                  <a:lnTo>
                    <a:pt x="228" y="100"/>
                  </a:lnTo>
                  <a:lnTo>
                    <a:pt x="227" y="98"/>
                  </a:lnTo>
                  <a:lnTo>
                    <a:pt x="227" y="96"/>
                  </a:lnTo>
                  <a:lnTo>
                    <a:pt x="227" y="95"/>
                  </a:lnTo>
                  <a:lnTo>
                    <a:pt x="232" y="96"/>
                  </a:lnTo>
                  <a:lnTo>
                    <a:pt x="237" y="98"/>
                  </a:lnTo>
                  <a:lnTo>
                    <a:pt x="240" y="100"/>
                  </a:lnTo>
                  <a:lnTo>
                    <a:pt x="244" y="100"/>
                  </a:lnTo>
                  <a:lnTo>
                    <a:pt x="250" y="101"/>
                  </a:lnTo>
                  <a:lnTo>
                    <a:pt x="250" y="103"/>
                  </a:lnTo>
                  <a:lnTo>
                    <a:pt x="252" y="107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60" y="115"/>
                  </a:lnTo>
                  <a:lnTo>
                    <a:pt x="264" y="118"/>
                  </a:lnTo>
                  <a:lnTo>
                    <a:pt x="264" y="119"/>
                  </a:lnTo>
                  <a:lnTo>
                    <a:pt x="264" y="121"/>
                  </a:lnTo>
                  <a:lnTo>
                    <a:pt x="264" y="122"/>
                  </a:lnTo>
                  <a:lnTo>
                    <a:pt x="264" y="123"/>
                  </a:lnTo>
                  <a:lnTo>
                    <a:pt x="267" y="123"/>
                  </a:lnTo>
                  <a:lnTo>
                    <a:pt x="272" y="126"/>
                  </a:lnTo>
                  <a:lnTo>
                    <a:pt x="275" y="128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6"/>
                  </a:lnTo>
                  <a:lnTo>
                    <a:pt x="281" y="137"/>
                  </a:lnTo>
                  <a:lnTo>
                    <a:pt x="281" y="138"/>
                  </a:lnTo>
                  <a:lnTo>
                    <a:pt x="279" y="138"/>
                  </a:lnTo>
                  <a:lnTo>
                    <a:pt x="281" y="139"/>
                  </a:lnTo>
                  <a:lnTo>
                    <a:pt x="282" y="139"/>
                  </a:lnTo>
                  <a:lnTo>
                    <a:pt x="284" y="141"/>
                  </a:lnTo>
                  <a:lnTo>
                    <a:pt x="286" y="146"/>
                  </a:lnTo>
                  <a:lnTo>
                    <a:pt x="287" y="148"/>
                  </a:lnTo>
                  <a:lnTo>
                    <a:pt x="287" y="149"/>
                  </a:lnTo>
                  <a:lnTo>
                    <a:pt x="288" y="150"/>
                  </a:lnTo>
                  <a:lnTo>
                    <a:pt x="288" y="151"/>
                  </a:lnTo>
                  <a:lnTo>
                    <a:pt x="294" y="151"/>
                  </a:lnTo>
                  <a:lnTo>
                    <a:pt x="294" y="153"/>
                  </a:lnTo>
                  <a:lnTo>
                    <a:pt x="295" y="153"/>
                  </a:lnTo>
                  <a:lnTo>
                    <a:pt x="295" y="152"/>
                  </a:lnTo>
                  <a:lnTo>
                    <a:pt x="294" y="151"/>
                  </a:lnTo>
                  <a:lnTo>
                    <a:pt x="295" y="151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8" y="147"/>
                  </a:lnTo>
                  <a:lnTo>
                    <a:pt x="297" y="147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6" y="144"/>
                  </a:lnTo>
                  <a:lnTo>
                    <a:pt x="295" y="142"/>
                  </a:lnTo>
                  <a:lnTo>
                    <a:pt x="295" y="141"/>
                  </a:lnTo>
                  <a:lnTo>
                    <a:pt x="296" y="141"/>
                  </a:lnTo>
                  <a:lnTo>
                    <a:pt x="295" y="140"/>
                  </a:lnTo>
                  <a:lnTo>
                    <a:pt x="294" y="140"/>
                  </a:lnTo>
                  <a:lnTo>
                    <a:pt x="294" y="139"/>
                  </a:lnTo>
                  <a:lnTo>
                    <a:pt x="296" y="140"/>
                  </a:lnTo>
                  <a:lnTo>
                    <a:pt x="296" y="139"/>
                  </a:lnTo>
                  <a:lnTo>
                    <a:pt x="296" y="138"/>
                  </a:lnTo>
                  <a:lnTo>
                    <a:pt x="296" y="137"/>
                  </a:lnTo>
                  <a:lnTo>
                    <a:pt x="292" y="137"/>
                  </a:lnTo>
                  <a:lnTo>
                    <a:pt x="290" y="136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94" y="133"/>
                  </a:lnTo>
                  <a:lnTo>
                    <a:pt x="297" y="127"/>
                  </a:lnTo>
                  <a:lnTo>
                    <a:pt x="296" y="127"/>
                  </a:lnTo>
                  <a:lnTo>
                    <a:pt x="295" y="126"/>
                  </a:lnTo>
                  <a:lnTo>
                    <a:pt x="295" y="124"/>
                  </a:lnTo>
                  <a:lnTo>
                    <a:pt x="294" y="122"/>
                  </a:lnTo>
                  <a:lnTo>
                    <a:pt x="292" y="121"/>
                  </a:lnTo>
                  <a:lnTo>
                    <a:pt x="294" y="121"/>
                  </a:lnTo>
                  <a:lnTo>
                    <a:pt x="294" y="116"/>
                  </a:lnTo>
                  <a:lnTo>
                    <a:pt x="295" y="113"/>
                  </a:lnTo>
                  <a:lnTo>
                    <a:pt x="298" y="111"/>
                  </a:lnTo>
                  <a:lnTo>
                    <a:pt x="301" y="112"/>
                  </a:lnTo>
                  <a:lnTo>
                    <a:pt x="304" y="115"/>
                  </a:lnTo>
                  <a:lnTo>
                    <a:pt x="305" y="115"/>
                  </a:lnTo>
                  <a:lnTo>
                    <a:pt x="310" y="116"/>
                  </a:lnTo>
                  <a:lnTo>
                    <a:pt x="313" y="116"/>
                  </a:lnTo>
                  <a:lnTo>
                    <a:pt x="315" y="117"/>
                  </a:lnTo>
                  <a:lnTo>
                    <a:pt x="315" y="118"/>
                  </a:lnTo>
                  <a:lnTo>
                    <a:pt x="315" y="119"/>
                  </a:lnTo>
                  <a:lnTo>
                    <a:pt x="318" y="119"/>
                  </a:lnTo>
                  <a:lnTo>
                    <a:pt x="318" y="118"/>
                  </a:lnTo>
                  <a:lnTo>
                    <a:pt x="315" y="116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9" y="115"/>
                  </a:lnTo>
                  <a:lnTo>
                    <a:pt x="305" y="112"/>
                  </a:lnTo>
                  <a:lnTo>
                    <a:pt x="302" y="110"/>
                  </a:lnTo>
                  <a:lnTo>
                    <a:pt x="302" y="109"/>
                  </a:lnTo>
                  <a:lnTo>
                    <a:pt x="301" y="107"/>
                  </a:lnTo>
                  <a:lnTo>
                    <a:pt x="302" y="105"/>
                  </a:lnTo>
                  <a:lnTo>
                    <a:pt x="304" y="104"/>
                  </a:lnTo>
                  <a:lnTo>
                    <a:pt x="302" y="104"/>
                  </a:lnTo>
                  <a:lnTo>
                    <a:pt x="301" y="103"/>
                  </a:lnTo>
                  <a:lnTo>
                    <a:pt x="300" y="101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7" y="98"/>
                  </a:lnTo>
                  <a:lnTo>
                    <a:pt x="297" y="96"/>
                  </a:lnTo>
                  <a:lnTo>
                    <a:pt x="296" y="95"/>
                  </a:lnTo>
                  <a:lnTo>
                    <a:pt x="296" y="94"/>
                  </a:lnTo>
                  <a:lnTo>
                    <a:pt x="295" y="92"/>
                  </a:lnTo>
                  <a:lnTo>
                    <a:pt x="294" y="91"/>
                  </a:lnTo>
                  <a:lnTo>
                    <a:pt x="294" y="90"/>
                  </a:lnTo>
                  <a:lnTo>
                    <a:pt x="292" y="90"/>
                  </a:lnTo>
                  <a:lnTo>
                    <a:pt x="292" y="89"/>
                  </a:lnTo>
                  <a:lnTo>
                    <a:pt x="290" y="89"/>
                  </a:lnTo>
                  <a:lnTo>
                    <a:pt x="290" y="88"/>
                  </a:lnTo>
                  <a:lnTo>
                    <a:pt x="289" y="85"/>
                  </a:lnTo>
                  <a:lnTo>
                    <a:pt x="287" y="82"/>
                  </a:lnTo>
                  <a:lnTo>
                    <a:pt x="286" y="82"/>
                  </a:lnTo>
                  <a:lnTo>
                    <a:pt x="284" y="79"/>
                  </a:lnTo>
                  <a:lnTo>
                    <a:pt x="283" y="77"/>
                  </a:lnTo>
                  <a:lnTo>
                    <a:pt x="283" y="76"/>
                  </a:lnTo>
                  <a:lnTo>
                    <a:pt x="283" y="75"/>
                  </a:lnTo>
                  <a:lnTo>
                    <a:pt x="286" y="75"/>
                  </a:lnTo>
                  <a:lnTo>
                    <a:pt x="288" y="75"/>
                  </a:lnTo>
                  <a:lnTo>
                    <a:pt x="289" y="73"/>
                  </a:lnTo>
                  <a:lnTo>
                    <a:pt x="290" y="75"/>
                  </a:lnTo>
                  <a:lnTo>
                    <a:pt x="290" y="76"/>
                  </a:lnTo>
                  <a:lnTo>
                    <a:pt x="296" y="76"/>
                  </a:lnTo>
                  <a:lnTo>
                    <a:pt x="301" y="76"/>
                  </a:lnTo>
                  <a:lnTo>
                    <a:pt x="306" y="76"/>
                  </a:lnTo>
                  <a:lnTo>
                    <a:pt x="311" y="76"/>
                  </a:lnTo>
                  <a:lnTo>
                    <a:pt x="316" y="76"/>
                  </a:lnTo>
                  <a:lnTo>
                    <a:pt x="321" y="77"/>
                  </a:lnTo>
                  <a:lnTo>
                    <a:pt x="320" y="79"/>
                  </a:lnTo>
                  <a:lnTo>
                    <a:pt x="319" y="80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7"/>
                  </a:lnTo>
                  <a:lnTo>
                    <a:pt x="324" y="89"/>
                  </a:lnTo>
                  <a:lnTo>
                    <a:pt x="323" y="91"/>
                  </a:lnTo>
                  <a:lnTo>
                    <a:pt x="323" y="92"/>
                  </a:lnTo>
                  <a:lnTo>
                    <a:pt x="323" y="94"/>
                  </a:lnTo>
                  <a:lnTo>
                    <a:pt x="324" y="94"/>
                  </a:lnTo>
                  <a:lnTo>
                    <a:pt x="324" y="95"/>
                  </a:lnTo>
                  <a:lnTo>
                    <a:pt x="324" y="98"/>
                  </a:lnTo>
                  <a:lnTo>
                    <a:pt x="326" y="98"/>
                  </a:lnTo>
                  <a:lnTo>
                    <a:pt x="327" y="98"/>
                  </a:lnTo>
                  <a:lnTo>
                    <a:pt x="327" y="94"/>
                  </a:lnTo>
                  <a:lnTo>
                    <a:pt x="327" y="93"/>
                  </a:lnTo>
                  <a:lnTo>
                    <a:pt x="326" y="91"/>
                  </a:lnTo>
                  <a:lnTo>
                    <a:pt x="326" y="90"/>
                  </a:lnTo>
                  <a:lnTo>
                    <a:pt x="326" y="89"/>
                  </a:lnTo>
                  <a:lnTo>
                    <a:pt x="326" y="87"/>
                  </a:lnTo>
                  <a:lnTo>
                    <a:pt x="326" y="85"/>
                  </a:lnTo>
                  <a:lnTo>
                    <a:pt x="324" y="82"/>
                  </a:lnTo>
                  <a:lnTo>
                    <a:pt x="324" y="80"/>
                  </a:lnTo>
                  <a:lnTo>
                    <a:pt x="323" y="80"/>
                  </a:lnTo>
                  <a:lnTo>
                    <a:pt x="323" y="79"/>
                  </a:lnTo>
                  <a:lnTo>
                    <a:pt x="323" y="77"/>
                  </a:lnTo>
                  <a:lnTo>
                    <a:pt x="324" y="77"/>
                  </a:lnTo>
                  <a:lnTo>
                    <a:pt x="327" y="77"/>
                  </a:lnTo>
                  <a:lnTo>
                    <a:pt x="327" y="78"/>
                  </a:lnTo>
                  <a:lnTo>
                    <a:pt x="329" y="80"/>
                  </a:lnTo>
                  <a:lnTo>
                    <a:pt x="330" y="80"/>
                  </a:lnTo>
                  <a:lnTo>
                    <a:pt x="330" y="82"/>
                  </a:lnTo>
                  <a:lnTo>
                    <a:pt x="334" y="88"/>
                  </a:lnTo>
                  <a:lnTo>
                    <a:pt x="335" y="91"/>
                  </a:lnTo>
                  <a:lnTo>
                    <a:pt x="336" y="91"/>
                  </a:lnTo>
                  <a:lnTo>
                    <a:pt x="340" y="92"/>
                  </a:lnTo>
                  <a:lnTo>
                    <a:pt x="341" y="92"/>
                  </a:lnTo>
                  <a:lnTo>
                    <a:pt x="341" y="93"/>
                  </a:lnTo>
                  <a:lnTo>
                    <a:pt x="341" y="94"/>
                  </a:lnTo>
                  <a:lnTo>
                    <a:pt x="341" y="95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101"/>
                  </a:lnTo>
                  <a:lnTo>
                    <a:pt x="342" y="103"/>
                  </a:lnTo>
                  <a:lnTo>
                    <a:pt x="342" y="104"/>
                  </a:lnTo>
                  <a:lnTo>
                    <a:pt x="343" y="106"/>
                  </a:lnTo>
                  <a:lnTo>
                    <a:pt x="343" y="107"/>
                  </a:lnTo>
                  <a:lnTo>
                    <a:pt x="344" y="107"/>
                  </a:lnTo>
                  <a:lnTo>
                    <a:pt x="344" y="106"/>
                  </a:lnTo>
                  <a:lnTo>
                    <a:pt x="345" y="105"/>
                  </a:lnTo>
                  <a:lnTo>
                    <a:pt x="345" y="104"/>
                  </a:lnTo>
                  <a:lnTo>
                    <a:pt x="344" y="103"/>
                  </a:lnTo>
                  <a:lnTo>
                    <a:pt x="344" y="102"/>
                  </a:lnTo>
                  <a:lnTo>
                    <a:pt x="344" y="100"/>
                  </a:lnTo>
                  <a:lnTo>
                    <a:pt x="344" y="98"/>
                  </a:lnTo>
                  <a:lnTo>
                    <a:pt x="345" y="96"/>
                  </a:lnTo>
                  <a:lnTo>
                    <a:pt x="344" y="95"/>
                  </a:lnTo>
                  <a:lnTo>
                    <a:pt x="343" y="93"/>
                  </a:lnTo>
                  <a:lnTo>
                    <a:pt x="342" y="93"/>
                  </a:lnTo>
                  <a:lnTo>
                    <a:pt x="342" y="92"/>
                  </a:lnTo>
                  <a:lnTo>
                    <a:pt x="342" y="91"/>
                  </a:lnTo>
                  <a:lnTo>
                    <a:pt x="342" y="90"/>
                  </a:lnTo>
                  <a:lnTo>
                    <a:pt x="343" y="90"/>
                  </a:lnTo>
                  <a:lnTo>
                    <a:pt x="343" y="89"/>
                  </a:lnTo>
                  <a:lnTo>
                    <a:pt x="344" y="88"/>
                  </a:lnTo>
                  <a:lnTo>
                    <a:pt x="344" y="87"/>
                  </a:lnTo>
                  <a:lnTo>
                    <a:pt x="343" y="85"/>
                  </a:lnTo>
                  <a:lnTo>
                    <a:pt x="343" y="84"/>
                  </a:lnTo>
                  <a:lnTo>
                    <a:pt x="343" y="82"/>
                  </a:lnTo>
                  <a:lnTo>
                    <a:pt x="343" y="81"/>
                  </a:lnTo>
                  <a:lnTo>
                    <a:pt x="340" y="78"/>
                  </a:lnTo>
                  <a:lnTo>
                    <a:pt x="335" y="79"/>
                  </a:lnTo>
                  <a:lnTo>
                    <a:pt x="333" y="77"/>
                  </a:lnTo>
                  <a:lnTo>
                    <a:pt x="332" y="76"/>
                  </a:lnTo>
                  <a:lnTo>
                    <a:pt x="332" y="75"/>
                  </a:lnTo>
                  <a:lnTo>
                    <a:pt x="328" y="75"/>
                  </a:lnTo>
                  <a:lnTo>
                    <a:pt x="323" y="73"/>
                  </a:lnTo>
                  <a:lnTo>
                    <a:pt x="318" y="72"/>
                  </a:lnTo>
                  <a:lnTo>
                    <a:pt x="313" y="72"/>
                  </a:lnTo>
                  <a:lnTo>
                    <a:pt x="307" y="71"/>
                  </a:lnTo>
                  <a:lnTo>
                    <a:pt x="302" y="70"/>
                  </a:lnTo>
                  <a:lnTo>
                    <a:pt x="298" y="69"/>
                  </a:lnTo>
                  <a:lnTo>
                    <a:pt x="294" y="69"/>
                  </a:lnTo>
                  <a:lnTo>
                    <a:pt x="294" y="67"/>
                  </a:lnTo>
                  <a:lnTo>
                    <a:pt x="292" y="65"/>
                  </a:lnTo>
                  <a:lnTo>
                    <a:pt x="289" y="64"/>
                  </a:lnTo>
                  <a:lnTo>
                    <a:pt x="292" y="66"/>
                  </a:lnTo>
                  <a:lnTo>
                    <a:pt x="292" y="67"/>
                  </a:lnTo>
                  <a:lnTo>
                    <a:pt x="290" y="69"/>
                  </a:lnTo>
                  <a:lnTo>
                    <a:pt x="287" y="67"/>
                  </a:lnTo>
                  <a:lnTo>
                    <a:pt x="284" y="66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1" y="70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79" y="67"/>
                  </a:lnTo>
                  <a:lnTo>
                    <a:pt x="274" y="65"/>
                  </a:lnTo>
                  <a:lnTo>
                    <a:pt x="274" y="64"/>
                  </a:lnTo>
                  <a:lnTo>
                    <a:pt x="274" y="62"/>
                  </a:lnTo>
                  <a:lnTo>
                    <a:pt x="272" y="61"/>
                  </a:lnTo>
                  <a:lnTo>
                    <a:pt x="271" y="59"/>
                  </a:lnTo>
                  <a:lnTo>
                    <a:pt x="272" y="58"/>
                  </a:lnTo>
                  <a:lnTo>
                    <a:pt x="275" y="60"/>
                  </a:lnTo>
                  <a:lnTo>
                    <a:pt x="281" y="62"/>
                  </a:lnTo>
                  <a:lnTo>
                    <a:pt x="278" y="58"/>
                  </a:lnTo>
                  <a:lnTo>
                    <a:pt x="273" y="56"/>
                  </a:lnTo>
                  <a:lnTo>
                    <a:pt x="273" y="55"/>
                  </a:lnTo>
                  <a:lnTo>
                    <a:pt x="274" y="55"/>
                  </a:lnTo>
                  <a:lnTo>
                    <a:pt x="275" y="53"/>
                  </a:lnTo>
                  <a:lnTo>
                    <a:pt x="274" y="52"/>
                  </a:lnTo>
                  <a:lnTo>
                    <a:pt x="275" y="50"/>
                  </a:lnTo>
                  <a:lnTo>
                    <a:pt x="279" y="50"/>
                  </a:lnTo>
                  <a:lnTo>
                    <a:pt x="279" y="49"/>
                  </a:lnTo>
                  <a:lnTo>
                    <a:pt x="281" y="47"/>
                  </a:lnTo>
                  <a:lnTo>
                    <a:pt x="282" y="48"/>
                  </a:lnTo>
                  <a:lnTo>
                    <a:pt x="283" y="52"/>
                  </a:lnTo>
                  <a:lnTo>
                    <a:pt x="286" y="55"/>
                  </a:lnTo>
                  <a:lnTo>
                    <a:pt x="289" y="57"/>
                  </a:lnTo>
                  <a:lnTo>
                    <a:pt x="289" y="59"/>
                  </a:lnTo>
                  <a:lnTo>
                    <a:pt x="289" y="60"/>
                  </a:lnTo>
                  <a:lnTo>
                    <a:pt x="289" y="61"/>
                  </a:lnTo>
                  <a:lnTo>
                    <a:pt x="294" y="59"/>
                  </a:lnTo>
                  <a:lnTo>
                    <a:pt x="298" y="60"/>
                  </a:lnTo>
                  <a:lnTo>
                    <a:pt x="301" y="61"/>
                  </a:lnTo>
                  <a:lnTo>
                    <a:pt x="306" y="62"/>
                  </a:lnTo>
                  <a:lnTo>
                    <a:pt x="307" y="62"/>
                  </a:lnTo>
                  <a:lnTo>
                    <a:pt x="302" y="60"/>
                  </a:lnTo>
                  <a:lnTo>
                    <a:pt x="298" y="58"/>
                  </a:lnTo>
                  <a:lnTo>
                    <a:pt x="294" y="56"/>
                  </a:lnTo>
                  <a:lnTo>
                    <a:pt x="289" y="53"/>
                  </a:lnTo>
                  <a:lnTo>
                    <a:pt x="289" y="52"/>
                  </a:lnTo>
                  <a:lnTo>
                    <a:pt x="288" y="50"/>
                  </a:lnTo>
                  <a:lnTo>
                    <a:pt x="288" y="49"/>
                  </a:lnTo>
                  <a:lnTo>
                    <a:pt x="287" y="48"/>
                  </a:lnTo>
                  <a:lnTo>
                    <a:pt x="285" y="46"/>
                  </a:lnTo>
                  <a:lnTo>
                    <a:pt x="285" y="45"/>
                  </a:lnTo>
                  <a:lnTo>
                    <a:pt x="285" y="44"/>
                  </a:lnTo>
                  <a:lnTo>
                    <a:pt x="286" y="43"/>
                  </a:lnTo>
                  <a:lnTo>
                    <a:pt x="286" y="44"/>
                  </a:lnTo>
                  <a:lnTo>
                    <a:pt x="286" y="45"/>
                  </a:lnTo>
                  <a:lnTo>
                    <a:pt x="288" y="45"/>
                  </a:lnTo>
                  <a:lnTo>
                    <a:pt x="288" y="43"/>
                  </a:lnTo>
                  <a:lnTo>
                    <a:pt x="289" y="42"/>
                  </a:lnTo>
                  <a:lnTo>
                    <a:pt x="289" y="43"/>
                  </a:lnTo>
                  <a:lnTo>
                    <a:pt x="294" y="47"/>
                  </a:lnTo>
                  <a:lnTo>
                    <a:pt x="294" y="46"/>
                  </a:lnTo>
                  <a:lnTo>
                    <a:pt x="294" y="45"/>
                  </a:lnTo>
                  <a:lnTo>
                    <a:pt x="295" y="45"/>
                  </a:lnTo>
                  <a:lnTo>
                    <a:pt x="295" y="44"/>
                  </a:lnTo>
                  <a:lnTo>
                    <a:pt x="294" y="44"/>
                  </a:lnTo>
                  <a:lnTo>
                    <a:pt x="294" y="43"/>
                  </a:lnTo>
                  <a:lnTo>
                    <a:pt x="294" y="42"/>
                  </a:lnTo>
                  <a:lnTo>
                    <a:pt x="295" y="42"/>
                  </a:lnTo>
                  <a:lnTo>
                    <a:pt x="299" y="43"/>
                  </a:lnTo>
                  <a:lnTo>
                    <a:pt x="304" y="45"/>
                  </a:lnTo>
                  <a:lnTo>
                    <a:pt x="305" y="45"/>
                  </a:lnTo>
                  <a:lnTo>
                    <a:pt x="309" y="46"/>
                  </a:lnTo>
                  <a:lnTo>
                    <a:pt x="312" y="47"/>
                  </a:lnTo>
                  <a:lnTo>
                    <a:pt x="312" y="46"/>
                  </a:lnTo>
                  <a:lnTo>
                    <a:pt x="309" y="44"/>
                  </a:lnTo>
                  <a:lnTo>
                    <a:pt x="305" y="42"/>
                  </a:lnTo>
                  <a:lnTo>
                    <a:pt x="300" y="39"/>
                  </a:lnTo>
                  <a:lnTo>
                    <a:pt x="305" y="39"/>
                  </a:lnTo>
                  <a:lnTo>
                    <a:pt x="309" y="37"/>
                  </a:lnTo>
                  <a:lnTo>
                    <a:pt x="311" y="37"/>
                  </a:lnTo>
                  <a:lnTo>
                    <a:pt x="310" y="36"/>
                  </a:lnTo>
                  <a:lnTo>
                    <a:pt x="311" y="36"/>
                  </a:lnTo>
                  <a:lnTo>
                    <a:pt x="311" y="35"/>
                  </a:lnTo>
                  <a:lnTo>
                    <a:pt x="307" y="35"/>
                  </a:lnTo>
                  <a:lnTo>
                    <a:pt x="309" y="34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5" y="32"/>
                  </a:lnTo>
                  <a:lnTo>
                    <a:pt x="316" y="34"/>
                  </a:lnTo>
                  <a:lnTo>
                    <a:pt x="317" y="35"/>
                  </a:lnTo>
                  <a:lnTo>
                    <a:pt x="317" y="36"/>
                  </a:lnTo>
                  <a:lnTo>
                    <a:pt x="320" y="35"/>
                  </a:lnTo>
                  <a:lnTo>
                    <a:pt x="321" y="36"/>
                  </a:lnTo>
                  <a:lnTo>
                    <a:pt x="323" y="37"/>
                  </a:lnTo>
                  <a:lnTo>
                    <a:pt x="323" y="39"/>
                  </a:lnTo>
                  <a:lnTo>
                    <a:pt x="324" y="39"/>
                  </a:lnTo>
                  <a:lnTo>
                    <a:pt x="326" y="42"/>
                  </a:lnTo>
                  <a:lnTo>
                    <a:pt x="323" y="45"/>
                  </a:lnTo>
                  <a:lnTo>
                    <a:pt x="323" y="48"/>
                  </a:lnTo>
                  <a:lnTo>
                    <a:pt x="326" y="44"/>
                  </a:lnTo>
                  <a:lnTo>
                    <a:pt x="328" y="46"/>
                  </a:lnTo>
                  <a:lnTo>
                    <a:pt x="331" y="50"/>
                  </a:lnTo>
                  <a:lnTo>
                    <a:pt x="332" y="50"/>
                  </a:lnTo>
                  <a:lnTo>
                    <a:pt x="334" y="56"/>
                  </a:lnTo>
                  <a:lnTo>
                    <a:pt x="334" y="57"/>
                  </a:lnTo>
                  <a:lnTo>
                    <a:pt x="340" y="58"/>
                  </a:lnTo>
                  <a:lnTo>
                    <a:pt x="344" y="59"/>
                  </a:lnTo>
                  <a:lnTo>
                    <a:pt x="347" y="59"/>
                  </a:lnTo>
                  <a:lnTo>
                    <a:pt x="352" y="65"/>
                  </a:lnTo>
                  <a:lnTo>
                    <a:pt x="352" y="66"/>
                  </a:lnTo>
                  <a:lnTo>
                    <a:pt x="352" y="69"/>
                  </a:lnTo>
                  <a:lnTo>
                    <a:pt x="354" y="70"/>
                  </a:lnTo>
                  <a:lnTo>
                    <a:pt x="354" y="72"/>
                  </a:lnTo>
                  <a:lnTo>
                    <a:pt x="356" y="73"/>
                  </a:lnTo>
                  <a:lnTo>
                    <a:pt x="356" y="76"/>
                  </a:lnTo>
                  <a:lnTo>
                    <a:pt x="356" y="77"/>
                  </a:lnTo>
                  <a:lnTo>
                    <a:pt x="357" y="77"/>
                  </a:lnTo>
                  <a:lnTo>
                    <a:pt x="357" y="75"/>
                  </a:lnTo>
                  <a:lnTo>
                    <a:pt x="357" y="73"/>
                  </a:lnTo>
                  <a:lnTo>
                    <a:pt x="358" y="71"/>
                  </a:lnTo>
                  <a:lnTo>
                    <a:pt x="358" y="70"/>
                  </a:lnTo>
                  <a:lnTo>
                    <a:pt x="356" y="71"/>
                  </a:lnTo>
                  <a:lnTo>
                    <a:pt x="355" y="70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5" y="65"/>
                  </a:lnTo>
                  <a:lnTo>
                    <a:pt x="355" y="62"/>
                  </a:lnTo>
                  <a:lnTo>
                    <a:pt x="354" y="61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1" y="58"/>
                  </a:lnTo>
                  <a:lnTo>
                    <a:pt x="351" y="57"/>
                  </a:lnTo>
                  <a:lnTo>
                    <a:pt x="351" y="56"/>
                  </a:lnTo>
                  <a:lnTo>
                    <a:pt x="356" y="56"/>
                  </a:lnTo>
                  <a:lnTo>
                    <a:pt x="361" y="56"/>
                  </a:lnTo>
                  <a:lnTo>
                    <a:pt x="365" y="56"/>
                  </a:lnTo>
                  <a:lnTo>
                    <a:pt x="370" y="56"/>
                  </a:lnTo>
                  <a:lnTo>
                    <a:pt x="370" y="55"/>
                  </a:lnTo>
                  <a:lnTo>
                    <a:pt x="369" y="55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55" y="52"/>
                  </a:lnTo>
                  <a:lnTo>
                    <a:pt x="355" y="50"/>
                  </a:lnTo>
                  <a:lnTo>
                    <a:pt x="359" y="48"/>
                  </a:lnTo>
                  <a:lnTo>
                    <a:pt x="364" y="47"/>
                  </a:lnTo>
                  <a:lnTo>
                    <a:pt x="369" y="46"/>
                  </a:lnTo>
                  <a:lnTo>
                    <a:pt x="374" y="44"/>
                  </a:lnTo>
                  <a:lnTo>
                    <a:pt x="375" y="43"/>
                  </a:lnTo>
                  <a:lnTo>
                    <a:pt x="370" y="43"/>
                  </a:lnTo>
                  <a:lnTo>
                    <a:pt x="367" y="43"/>
                  </a:lnTo>
                  <a:lnTo>
                    <a:pt x="367" y="42"/>
                  </a:lnTo>
                  <a:lnTo>
                    <a:pt x="367" y="41"/>
                  </a:lnTo>
                  <a:lnTo>
                    <a:pt x="364" y="41"/>
                  </a:lnTo>
                  <a:lnTo>
                    <a:pt x="363" y="41"/>
                  </a:lnTo>
                  <a:lnTo>
                    <a:pt x="363" y="39"/>
                  </a:lnTo>
                  <a:lnTo>
                    <a:pt x="361" y="39"/>
                  </a:lnTo>
                  <a:lnTo>
                    <a:pt x="357" y="39"/>
                  </a:lnTo>
                  <a:lnTo>
                    <a:pt x="356" y="37"/>
                  </a:lnTo>
                  <a:lnTo>
                    <a:pt x="356" y="36"/>
                  </a:lnTo>
                  <a:lnTo>
                    <a:pt x="356" y="35"/>
                  </a:lnTo>
                  <a:lnTo>
                    <a:pt x="354" y="34"/>
                  </a:lnTo>
                  <a:lnTo>
                    <a:pt x="355" y="33"/>
                  </a:lnTo>
                  <a:lnTo>
                    <a:pt x="355" y="32"/>
                  </a:lnTo>
                  <a:lnTo>
                    <a:pt x="356" y="32"/>
                  </a:lnTo>
                  <a:lnTo>
                    <a:pt x="356" y="31"/>
                  </a:lnTo>
                  <a:lnTo>
                    <a:pt x="355" y="31"/>
                  </a:lnTo>
                  <a:lnTo>
                    <a:pt x="355" y="30"/>
                  </a:lnTo>
                  <a:lnTo>
                    <a:pt x="356" y="29"/>
                  </a:lnTo>
                  <a:lnTo>
                    <a:pt x="355" y="29"/>
                  </a:lnTo>
                  <a:lnTo>
                    <a:pt x="355" y="27"/>
                  </a:lnTo>
                  <a:lnTo>
                    <a:pt x="355" y="25"/>
                  </a:lnTo>
                  <a:lnTo>
                    <a:pt x="355" y="24"/>
                  </a:lnTo>
                  <a:lnTo>
                    <a:pt x="355" y="22"/>
                  </a:lnTo>
                  <a:lnTo>
                    <a:pt x="355" y="21"/>
                  </a:lnTo>
                  <a:lnTo>
                    <a:pt x="355" y="20"/>
                  </a:lnTo>
                  <a:lnTo>
                    <a:pt x="354" y="19"/>
                  </a:lnTo>
                  <a:lnTo>
                    <a:pt x="355" y="18"/>
                  </a:lnTo>
                  <a:lnTo>
                    <a:pt x="356" y="19"/>
                  </a:lnTo>
                  <a:lnTo>
                    <a:pt x="361" y="21"/>
                  </a:lnTo>
                  <a:lnTo>
                    <a:pt x="365" y="25"/>
                  </a:lnTo>
                  <a:lnTo>
                    <a:pt x="365" y="24"/>
                  </a:lnTo>
                  <a:lnTo>
                    <a:pt x="365" y="21"/>
                  </a:lnTo>
                  <a:lnTo>
                    <a:pt x="363" y="20"/>
                  </a:lnTo>
                  <a:lnTo>
                    <a:pt x="362" y="18"/>
                  </a:lnTo>
                  <a:lnTo>
                    <a:pt x="363" y="18"/>
                  </a:lnTo>
                  <a:lnTo>
                    <a:pt x="364" y="16"/>
                  </a:lnTo>
                  <a:lnTo>
                    <a:pt x="364" y="15"/>
                  </a:lnTo>
                  <a:lnTo>
                    <a:pt x="364" y="14"/>
                  </a:lnTo>
                  <a:lnTo>
                    <a:pt x="363" y="14"/>
                  </a:lnTo>
                  <a:lnTo>
                    <a:pt x="364" y="12"/>
                  </a:lnTo>
                  <a:lnTo>
                    <a:pt x="367" y="12"/>
                  </a:lnTo>
                  <a:lnTo>
                    <a:pt x="372" y="14"/>
                  </a:lnTo>
                  <a:lnTo>
                    <a:pt x="375" y="18"/>
                  </a:lnTo>
                  <a:lnTo>
                    <a:pt x="376" y="19"/>
                  </a:lnTo>
                  <a:lnTo>
                    <a:pt x="376" y="20"/>
                  </a:lnTo>
                  <a:lnTo>
                    <a:pt x="376" y="21"/>
                  </a:lnTo>
                  <a:lnTo>
                    <a:pt x="379" y="25"/>
                  </a:lnTo>
                  <a:lnTo>
                    <a:pt x="379" y="24"/>
                  </a:lnTo>
                  <a:lnTo>
                    <a:pt x="377" y="21"/>
                  </a:lnTo>
                  <a:lnTo>
                    <a:pt x="377" y="20"/>
                  </a:lnTo>
                  <a:lnTo>
                    <a:pt x="376" y="20"/>
                  </a:lnTo>
                  <a:lnTo>
                    <a:pt x="377" y="19"/>
                  </a:lnTo>
                  <a:lnTo>
                    <a:pt x="378" y="18"/>
                  </a:lnTo>
                  <a:lnTo>
                    <a:pt x="378" y="16"/>
                  </a:lnTo>
                  <a:lnTo>
                    <a:pt x="375" y="14"/>
                  </a:lnTo>
                  <a:lnTo>
                    <a:pt x="375" y="12"/>
                  </a:lnTo>
                  <a:lnTo>
                    <a:pt x="376" y="13"/>
                  </a:lnTo>
                  <a:lnTo>
                    <a:pt x="376" y="12"/>
                  </a:lnTo>
                  <a:lnTo>
                    <a:pt x="376" y="11"/>
                  </a:lnTo>
                  <a:lnTo>
                    <a:pt x="375" y="11"/>
                  </a:lnTo>
                  <a:lnTo>
                    <a:pt x="376" y="10"/>
                  </a:lnTo>
                  <a:lnTo>
                    <a:pt x="376" y="9"/>
                  </a:lnTo>
                  <a:lnTo>
                    <a:pt x="380" y="9"/>
                  </a:lnTo>
                  <a:lnTo>
                    <a:pt x="387" y="9"/>
                  </a:lnTo>
                  <a:lnTo>
                    <a:pt x="391" y="9"/>
                  </a:lnTo>
                  <a:lnTo>
                    <a:pt x="393" y="5"/>
                  </a:lnTo>
                  <a:lnTo>
                    <a:pt x="397" y="2"/>
                  </a:lnTo>
                  <a:lnTo>
                    <a:pt x="397" y="3"/>
                  </a:lnTo>
                  <a:lnTo>
                    <a:pt x="398" y="4"/>
                  </a:lnTo>
                  <a:lnTo>
                    <a:pt x="398" y="5"/>
                  </a:lnTo>
                  <a:lnTo>
                    <a:pt x="398" y="7"/>
                  </a:lnTo>
                  <a:lnTo>
                    <a:pt x="398" y="9"/>
                  </a:lnTo>
                  <a:lnTo>
                    <a:pt x="400" y="9"/>
                  </a:lnTo>
                  <a:lnTo>
                    <a:pt x="400" y="7"/>
                  </a:lnTo>
                  <a:lnTo>
                    <a:pt x="400" y="5"/>
                  </a:lnTo>
                  <a:lnTo>
                    <a:pt x="400" y="4"/>
                  </a:lnTo>
                  <a:lnTo>
                    <a:pt x="400" y="3"/>
                  </a:lnTo>
                  <a:lnTo>
                    <a:pt x="401" y="2"/>
                  </a:lnTo>
                  <a:lnTo>
                    <a:pt x="401" y="3"/>
                  </a:lnTo>
                  <a:lnTo>
                    <a:pt x="401" y="4"/>
                  </a:lnTo>
                  <a:lnTo>
                    <a:pt x="401" y="5"/>
                  </a:lnTo>
                  <a:lnTo>
                    <a:pt x="401" y="7"/>
                  </a:lnTo>
                  <a:lnTo>
                    <a:pt x="402" y="9"/>
                  </a:lnTo>
                  <a:lnTo>
                    <a:pt x="402" y="10"/>
                  </a:lnTo>
                  <a:lnTo>
                    <a:pt x="404" y="13"/>
                  </a:lnTo>
                  <a:lnTo>
                    <a:pt x="406" y="14"/>
                  </a:lnTo>
                  <a:lnTo>
                    <a:pt x="406" y="15"/>
                  </a:lnTo>
                  <a:lnTo>
                    <a:pt x="407" y="14"/>
                  </a:lnTo>
                  <a:lnTo>
                    <a:pt x="407" y="13"/>
                  </a:lnTo>
                  <a:lnTo>
                    <a:pt x="407" y="12"/>
                  </a:lnTo>
                  <a:lnTo>
                    <a:pt x="404" y="10"/>
                  </a:lnTo>
                  <a:lnTo>
                    <a:pt x="404" y="9"/>
                  </a:lnTo>
                  <a:lnTo>
                    <a:pt x="403" y="5"/>
                  </a:lnTo>
                  <a:lnTo>
                    <a:pt x="404" y="3"/>
                  </a:lnTo>
                  <a:lnTo>
                    <a:pt x="408" y="2"/>
                  </a:lnTo>
                  <a:lnTo>
                    <a:pt x="412" y="1"/>
                  </a:lnTo>
                  <a:lnTo>
                    <a:pt x="416" y="1"/>
                  </a:lnTo>
                  <a:lnTo>
                    <a:pt x="420" y="0"/>
                  </a:lnTo>
                  <a:lnTo>
                    <a:pt x="421" y="1"/>
                  </a:lnTo>
                  <a:lnTo>
                    <a:pt x="423" y="1"/>
                  </a:lnTo>
                  <a:lnTo>
                    <a:pt x="423" y="2"/>
                  </a:lnTo>
                  <a:lnTo>
                    <a:pt x="422" y="2"/>
                  </a:lnTo>
                  <a:lnTo>
                    <a:pt x="422" y="3"/>
                  </a:lnTo>
                  <a:lnTo>
                    <a:pt x="422" y="4"/>
                  </a:lnTo>
                  <a:lnTo>
                    <a:pt x="422" y="5"/>
                  </a:lnTo>
                  <a:lnTo>
                    <a:pt x="424" y="3"/>
                  </a:lnTo>
                  <a:lnTo>
                    <a:pt x="427" y="2"/>
                  </a:lnTo>
                  <a:lnTo>
                    <a:pt x="430" y="3"/>
                  </a:lnTo>
                  <a:lnTo>
                    <a:pt x="434" y="3"/>
                  </a:lnTo>
                  <a:lnTo>
                    <a:pt x="437" y="4"/>
                  </a:lnTo>
                  <a:lnTo>
                    <a:pt x="438" y="2"/>
                  </a:lnTo>
                  <a:lnTo>
                    <a:pt x="443" y="4"/>
                  </a:lnTo>
                  <a:lnTo>
                    <a:pt x="448" y="7"/>
                  </a:lnTo>
                  <a:lnTo>
                    <a:pt x="453" y="10"/>
                  </a:lnTo>
                  <a:lnTo>
                    <a:pt x="454" y="10"/>
                  </a:lnTo>
                  <a:lnTo>
                    <a:pt x="454" y="11"/>
                  </a:lnTo>
                  <a:lnTo>
                    <a:pt x="453" y="11"/>
                  </a:lnTo>
                  <a:lnTo>
                    <a:pt x="454" y="13"/>
                  </a:lnTo>
                  <a:lnTo>
                    <a:pt x="454" y="14"/>
                  </a:lnTo>
                  <a:lnTo>
                    <a:pt x="455" y="14"/>
                  </a:lnTo>
                  <a:lnTo>
                    <a:pt x="456" y="13"/>
                  </a:lnTo>
                  <a:lnTo>
                    <a:pt x="455" y="12"/>
                  </a:lnTo>
                  <a:lnTo>
                    <a:pt x="455" y="11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1" y="13"/>
                  </a:lnTo>
                  <a:lnTo>
                    <a:pt x="460" y="14"/>
                  </a:lnTo>
                  <a:lnTo>
                    <a:pt x="458" y="13"/>
                  </a:lnTo>
                  <a:lnTo>
                    <a:pt x="457" y="13"/>
                  </a:lnTo>
                  <a:lnTo>
                    <a:pt x="456" y="14"/>
                  </a:lnTo>
                  <a:lnTo>
                    <a:pt x="457" y="15"/>
                  </a:lnTo>
                  <a:lnTo>
                    <a:pt x="461" y="19"/>
                  </a:lnTo>
                  <a:lnTo>
                    <a:pt x="465" y="18"/>
                  </a:lnTo>
                  <a:lnTo>
                    <a:pt x="463" y="16"/>
                  </a:lnTo>
                  <a:lnTo>
                    <a:pt x="463" y="14"/>
                  </a:lnTo>
                  <a:lnTo>
                    <a:pt x="467" y="18"/>
                  </a:lnTo>
                  <a:lnTo>
                    <a:pt x="471" y="20"/>
                  </a:lnTo>
                  <a:lnTo>
                    <a:pt x="477" y="22"/>
                  </a:lnTo>
                  <a:lnTo>
                    <a:pt x="481" y="25"/>
                  </a:lnTo>
                  <a:lnTo>
                    <a:pt x="486" y="27"/>
                  </a:lnTo>
                  <a:lnTo>
                    <a:pt x="491" y="31"/>
                  </a:lnTo>
                  <a:lnTo>
                    <a:pt x="491" y="32"/>
                  </a:lnTo>
                  <a:lnTo>
                    <a:pt x="489" y="33"/>
                  </a:lnTo>
                  <a:lnTo>
                    <a:pt x="488" y="33"/>
                  </a:lnTo>
                  <a:lnTo>
                    <a:pt x="488" y="35"/>
                  </a:lnTo>
                  <a:lnTo>
                    <a:pt x="487" y="35"/>
                  </a:lnTo>
                  <a:lnTo>
                    <a:pt x="487" y="37"/>
                  </a:lnTo>
                  <a:lnTo>
                    <a:pt x="486" y="37"/>
                  </a:lnTo>
                  <a:lnTo>
                    <a:pt x="481" y="39"/>
                  </a:lnTo>
                  <a:lnTo>
                    <a:pt x="477" y="39"/>
                  </a:lnTo>
                  <a:lnTo>
                    <a:pt x="471" y="41"/>
                  </a:lnTo>
                  <a:lnTo>
                    <a:pt x="467" y="41"/>
                  </a:lnTo>
                  <a:lnTo>
                    <a:pt x="463" y="42"/>
                  </a:lnTo>
                  <a:lnTo>
                    <a:pt x="457" y="42"/>
                  </a:lnTo>
                  <a:lnTo>
                    <a:pt x="453" y="43"/>
                  </a:lnTo>
                  <a:lnTo>
                    <a:pt x="448" y="43"/>
                  </a:lnTo>
                  <a:lnTo>
                    <a:pt x="443" y="44"/>
                  </a:lnTo>
                  <a:lnTo>
                    <a:pt x="438" y="44"/>
                  </a:lnTo>
                  <a:lnTo>
                    <a:pt x="436" y="47"/>
                  </a:lnTo>
                  <a:lnTo>
                    <a:pt x="432" y="48"/>
                  </a:lnTo>
                  <a:lnTo>
                    <a:pt x="427" y="49"/>
                  </a:lnTo>
                  <a:lnTo>
                    <a:pt x="423" y="50"/>
                  </a:lnTo>
                  <a:lnTo>
                    <a:pt x="422" y="49"/>
                  </a:lnTo>
                  <a:lnTo>
                    <a:pt x="421" y="48"/>
                  </a:lnTo>
                  <a:lnTo>
                    <a:pt x="421" y="47"/>
                  </a:lnTo>
                  <a:lnTo>
                    <a:pt x="415" y="45"/>
                  </a:lnTo>
                  <a:lnTo>
                    <a:pt x="410" y="43"/>
                  </a:lnTo>
                  <a:lnTo>
                    <a:pt x="410" y="44"/>
                  </a:lnTo>
                  <a:lnTo>
                    <a:pt x="411" y="44"/>
                  </a:lnTo>
                  <a:lnTo>
                    <a:pt x="412" y="46"/>
                  </a:lnTo>
                  <a:lnTo>
                    <a:pt x="413" y="45"/>
                  </a:lnTo>
                  <a:lnTo>
                    <a:pt x="416" y="47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15" y="55"/>
                  </a:lnTo>
                  <a:lnTo>
                    <a:pt x="413" y="56"/>
                  </a:lnTo>
                  <a:lnTo>
                    <a:pt x="410" y="57"/>
                  </a:lnTo>
                  <a:lnTo>
                    <a:pt x="406" y="58"/>
                  </a:lnTo>
                  <a:lnTo>
                    <a:pt x="401" y="59"/>
                  </a:lnTo>
                  <a:lnTo>
                    <a:pt x="397" y="60"/>
                  </a:lnTo>
                  <a:lnTo>
                    <a:pt x="392" y="61"/>
                  </a:lnTo>
                  <a:lnTo>
                    <a:pt x="388" y="62"/>
                  </a:lnTo>
                  <a:lnTo>
                    <a:pt x="388" y="64"/>
                  </a:lnTo>
                  <a:lnTo>
                    <a:pt x="388" y="65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0" y="66"/>
                  </a:lnTo>
                  <a:lnTo>
                    <a:pt x="390" y="67"/>
                  </a:lnTo>
                  <a:lnTo>
                    <a:pt x="389" y="67"/>
                  </a:lnTo>
                  <a:lnTo>
                    <a:pt x="389" y="69"/>
                  </a:lnTo>
                  <a:lnTo>
                    <a:pt x="389" y="70"/>
                  </a:lnTo>
                  <a:lnTo>
                    <a:pt x="390" y="71"/>
                  </a:lnTo>
                  <a:lnTo>
                    <a:pt x="389" y="72"/>
                  </a:lnTo>
                  <a:lnTo>
                    <a:pt x="389" y="73"/>
                  </a:lnTo>
                  <a:lnTo>
                    <a:pt x="388" y="76"/>
                  </a:lnTo>
                  <a:lnTo>
                    <a:pt x="389" y="77"/>
                  </a:lnTo>
                  <a:lnTo>
                    <a:pt x="390" y="77"/>
                  </a:lnTo>
                  <a:lnTo>
                    <a:pt x="390" y="76"/>
                  </a:lnTo>
                  <a:lnTo>
                    <a:pt x="390" y="75"/>
                  </a:lnTo>
                  <a:lnTo>
                    <a:pt x="390" y="73"/>
                  </a:lnTo>
                  <a:lnTo>
                    <a:pt x="391" y="72"/>
                  </a:lnTo>
                  <a:lnTo>
                    <a:pt x="391" y="71"/>
                  </a:lnTo>
                  <a:lnTo>
                    <a:pt x="391" y="70"/>
                  </a:lnTo>
                  <a:lnTo>
                    <a:pt x="390" y="69"/>
                  </a:lnTo>
                  <a:lnTo>
                    <a:pt x="391" y="69"/>
                  </a:lnTo>
                  <a:lnTo>
                    <a:pt x="395" y="64"/>
                  </a:lnTo>
                  <a:lnTo>
                    <a:pt x="400" y="64"/>
                  </a:lnTo>
                  <a:lnTo>
                    <a:pt x="404" y="62"/>
                  </a:lnTo>
                  <a:lnTo>
                    <a:pt x="406" y="66"/>
                  </a:lnTo>
                  <a:lnTo>
                    <a:pt x="407" y="67"/>
                  </a:lnTo>
                  <a:lnTo>
                    <a:pt x="407" y="70"/>
                  </a:lnTo>
                  <a:lnTo>
                    <a:pt x="407" y="71"/>
                  </a:lnTo>
                  <a:lnTo>
                    <a:pt x="408" y="70"/>
                  </a:lnTo>
                  <a:lnTo>
                    <a:pt x="408" y="69"/>
                  </a:lnTo>
                  <a:lnTo>
                    <a:pt x="407" y="65"/>
                  </a:lnTo>
                  <a:lnTo>
                    <a:pt x="407" y="64"/>
                  </a:lnTo>
                  <a:lnTo>
                    <a:pt x="408" y="62"/>
                  </a:lnTo>
                  <a:lnTo>
                    <a:pt x="408" y="60"/>
                  </a:lnTo>
                  <a:lnTo>
                    <a:pt x="413" y="59"/>
                  </a:lnTo>
                  <a:lnTo>
                    <a:pt x="413" y="58"/>
                  </a:lnTo>
                  <a:lnTo>
                    <a:pt x="419" y="57"/>
                  </a:lnTo>
                  <a:lnTo>
                    <a:pt x="423" y="57"/>
                  </a:lnTo>
                  <a:lnTo>
                    <a:pt x="426" y="57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7" y="60"/>
                  </a:lnTo>
                  <a:lnTo>
                    <a:pt x="427" y="61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7"/>
                  </a:lnTo>
                  <a:lnTo>
                    <a:pt x="431" y="56"/>
                  </a:lnTo>
                  <a:lnTo>
                    <a:pt x="432" y="55"/>
                  </a:lnTo>
                  <a:lnTo>
                    <a:pt x="435" y="52"/>
                  </a:lnTo>
                  <a:lnTo>
                    <a:pt x="438" y="49"/>
                  </a:lnTo>
                  <a:lnTo>
                    <a:pt x="443" y="47"/>
                  </a:lnTo>
                  <a:lnTo>
                    <a:pt x="445" y="45"/>
                  </a:lnTo>
                  <a:lnTo>
                    <a:pt x="449" y="46"/>
                  </a:lnTo>
                  <a:lnTo>
                    <a:pt x="454" y="47"/>
                  </a:lnTo>
                  <a:lnTo>
                    <a:pt x="458" y="48"/>
                  </a:lnTo>
                  <a:lnTo>
                    <a:pt x="464" y="48"/>
                  </a:lnTo>
                  <a:lnTo>
                    <a:pt x="464" y="50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48"/>
                  </a:lnTo>
                  <a:lnTo>
                    <a:pt x="471" y="49"/>
                  </a:lnTo>
                  <a:lnTo>
                    <a:pt x="472" y="50"/>
                  </a:lnTo>
                  <a:lnTo>
                    <a:pt x="477" y="50"/>
                  </a:lnTo>
                  <a:lnTo>
                    <a:pt x="481" y="50"/>
                  </a:lnTo>
                  <a:lnTo>
                    <a:pt x="481" y="48"/>
                  </a:lnTo>
                  <a:lnTo>
                    <a:pt x="486" y="46"/>
                  </a:lnTo>
                  <a:lnTo>
                    <a:pt x="491" y="44"/>
                  </a:lnTo>
                  <a:lnTo>
                    <a:pt x="495" y="42"/>
                  </a:lnTo>
                  <a:lnTo>
                    <a:pt x="498" y="43"/>
                  </a:lnTo>
                  <a:lnTo>
                    <a:pt x="499" y="46"/>
                  </a:lnTo>
                  <a:lnTo>
                    <a:pt x="498" y="47"/>
                  </a:lnTo>
                  <a:lnTo>
                    <a:pt x="498" y="48"/>
                  </a:lnTo>
                  <a:lnTo>
                    <a:pt x="498" y="49"/>
                  </a:lnTo>
                  <a:lnTo>
                    <a:pt x="499" y="52"/>
                  </a:lnTo>
                  <a:lnTo>
                    <a:pt x="500" y="53"/>
                  </a:lnTo>
                  <a:lnTo>
                    <a:pt x="500" y="55"/>
                  </a:lnTo>
                  <a:lnTo>
                    <a:pt x="500" y="56"/>
                  </a:lnTo>
                  <a:lnTo>
                    <a:pt x="500" y="57"/>
                  </a:lnTo>
                  <a:lnTo>
                    <a:pt x="499" y="60"/>
                  </a:lnTo>
                  <a:lnTo>
                    <a:pt x="496" y="64"/>
                  </a:lnTo>
                  <a:lnTo>
                    <a:pt x="496" y="65"/>
                  </a:lnTo>
                  <a:lnTo>
                    <a:pt x="496" y="66"/>
                  </a:lnTo>
                  <a:lnTo>
                    <a:pt x="495" y="69"/>
                  </a:lnTo>
                  <a:lnTo>
                    <a:pt x="492" y="73"/>
                  </a:lnTo>
                  <a:lnTo>
                    <a:pt x="488" y="75"/>
                  </a:lnTo>
                  <a:lnTo>
                    <a:pt x="489" y="76"/>
                  </a:lnTo>
                  <a:lnTo>
                    <a:pt x="491" y="75"/>
                  </a:lnTo>
                  <a:lnTo>
                    <a:pt x="492" y="76"/>
                  </a:lnTo>
                  <a:lnTo>
                    <a:pt x="492" y="75"/>
                  </a:lnTo>
                  <a:lnTo>
                    <a:pt x="495" y="71"/>
                  </a:lnTo>
                  <a:lnTo>
                    <a:pt x="499" y="67"/>
                  </a:lnTo>
                  <a:lnTo>
                    <a:pt x="502" y="65"/>
                  </a:lnTo>
                  <a:lnTo>
                    <a:pt x="504" y="66"/>
                  </a:lnTo>
                  <a:lnTo>
                    <a:pt x="507" y="64"/>
                  </a:lnTo>
                  <a:lnTo>
                    <a:pt x="509" y="62"/>
                  </a:lnTo>
                  <a:lnTo>
                    <a:pt x="510" y="64"/>
                  </a:lnTo>
                  <a:lnTo>
                    <a:pt x="510" y="65"/>
                  </a:lnTo>
                  <a:lnTo>
                    <a:pt x="509" y="66"/>
                  </a:lnTo>
                  <a:lnTo>
                    <a:pt x="507" y="66"/>
                  </a:lnTo>
                  <a:lnTo>
                    <a:pt x="509" y="69"/>
                  </a:lnTo>
                  <a:lnTo>
                    <a:pt x="509" y="71"/>
                  </a:lnTo>
                  <a:lnTo>
                    <a:pt x="510" y="73"/>
                  </a:lnTo>
                  <a:lnTo>
                    <a:pt x="509" y="75"/>
                  </a:lnTo>
                  <a:lnTo>
                    <a:pt x="509" y="76"/>
                  </a:lnTo>
                  <a:lnTo>
                    <a:pt x="510" y="75"/>
                  </a:lnTo>
                  <a:lnTo>
                    <a:pt x="511" y="75"/>
                  </a:lnTo>
                  <a:lnTo>
                    <a:pt x="511" y="73"/>
                  </a:lnTo>
                  <a:lnTo>
                    <a:pt x="511" y="72"/>
                  </a:lnTo>
                  <a:lnTo>
                    <a:pt x="511" y="71"/>
                  </a:lnTo>
                  <a:lnTo>
                    <a:pt x="511" y="70"/>
                  </a:lnTo>
                  <a:lnTo>
                    <a:pt x="514" y="69"/>
                  </a:lnTo>
                  <a:lnTo>
                    <a:pt x="515" y="70"/>
                  </a:lnTo>
                  <a:lnTo>
                    <a:pt x="516" y="71"/>
                  </a:lnTo>
                  <a:lnTo>
                    <a:pt x="516" y="72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6"/>
                  </a:lnTo>
                  <a:lnTo>
                    <a:pt x="519" y="76"/>
                  </a:lnTo>
                  <a:lnTo>
                    <a:pt x="522" y="76"/>
                  </a:lnTo>
                  <a:lnTo>
                    <a:pt x="522" y="75"/>
                  </a:lnTo>
                  <a:lnTo>
                    <a:pt x="522" y="72"/>
                  </a:lnTo>
                  <a:lnTo>
                    <a:pt x="523" y="73"/>
                  </a:lnTo>
                  <a:lnTo>
                    <a:pt x="525" y="76"/>
                  </a:lnTo>
                  <a:lnTo>
                    <a:pt x="526" y="77"/>
                  </a:lnTo>
                  <a:lnTo>
                    <a:pt x="527" y="79"/>
                  </a:lnTo>
                  <a:lnTo>
                    <a:pt x="528" y="79"/>
                  </a:lnTo>
                  <a:lnTo>
                    <a:pt x="529" y="80"/>
                  </a:lnTo>
                  <a:lnTo>
                    <a:pt x="530" y="80"/>
                  </a:lnTo>
                  <a:lnTo>
                    <a:pt x="530" y="81"/>
                  </a:lnTo>
                  <a:lnTo>
                    <a:pt x="530" y="82"/>
                  </a:lnTo>
                  <a:lnTo>
                    <a:pt x="532" y="82"/>
                  </a:lnTo>
                  <a:lnTo>
                    <a:pt x="534" y="87"/>
                  </a:lnTo>
                  <a:lnTo>
                    <a:pt x="536" y="88"/>
                  </a:lnTo>
                  <a:lnTo>
                    <a:pt x="536" y="89"/>
                  </a:lnTo>
                  <a:lnTo>
                    <a:pt x="536" y="90"/>
                  </a:lnTo>
                  <a:lnTo>
                    <a:pt x="536" y="91"/>
                  </a:lnTo>
                  <a:lnTo>
                    <a:pt x="534" y="92"/>
                  </a:lnTo>
                  <a:lnTo>
                    <a:pt x="534" y="93"/>
                  </a:lnTo>
                  <a:lnTo>
                    <a:pt x="533" y="93"/>
                  </a:lnTo>
                  <a:lnTo>
                    <a:pt x="529" y="98"/>
                  </a:lnTo>
                  <a:lnTo>
                    <a:pt x="527" y="101"/>
                  </a:lnTo>
                  <a:lnTo>
                    <a:pt x="525" y="103"/>
                  </a:lnTo>
                  <a:lnTo>
                    <a:pt x="526" y="104"/>
                  </a:lnTo>
                  <a:lnTo>
                    <a:pt x="526" y="105"/>
                  </a:lnTo>
                  <a:lnTo>
                    <a:pt x="526" y="106"/>
                  </a:lnTo>
                  <a:lnTo>
                    <a:pt x="524" y="110"/>
                  </a:lnTo>
                  <a:lnTo>
                    <a:pt x="518" y="111"/>
                  </a:lnTo>
                  <a:lnTo>
                    <a:pt x="514" y="112"/>
                  </a:lnTo>
                  <a:lnTo>
                    <a:pt x="510" y="113"/>
                  </a:lnTo>
                  <a:lnTo>
                    <a:pt x="510" y="115"/>
                  </a:lnTo>
                  <a:lnTo>
                    <a:pt x="503" y="115"/>
                  </a:lnTo>
                  <a:lnTo>
                    <a:pt x="499" y="116"/>
                  </a:lnTo>
                  <a:lnTo>
                    <a:pt x="493" y="117"/>
                  </a:lnTo>
                  <a:lnTo>
                    <a:pt x="488" y="118"/>
                  </a:lnTo>
                  <a:lnTo>
                    <a:pt x="483" y="119"/>
                  </a:lnTo>
                  <a:lnTo>
                    <a:pt x="478" y="119"/>
                  </a:lnTo>
                  <a:lnTo>
                    <a:pt x="472" y="121"/>
                  </a:lnTo>
                  <a:lnTo>
                    <a:pt x="468" y="122"/>
                  </a:lnTo>
                  <a:lnTo>
                    <a:pt x="463" y="123"/>
                  </a:lnTo>
                  <a:lnTo>
                    <a:pt x="457" y="123"/>
                  </a:lnTo>
                  <a:lnTo>
                    <a:pt x="453" y="124"/>
                  </a:lnTo>
                  <a:lnTo>
                    <a:pt x="447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3" y="123"/>
                  </a:lnTo>
                  <a:lnTo>
                    <a:pt x="442" y="121"/>
                  </a:lnTo>
                  <a:lnTo>
                    <a:pt x="438" y="121"/>
                  </a:lnTo>
                  <a:lnTo>
                    <a:pt x="435" y="119"/>
                  </a:lnTo>
                  <a:lnTo>
                    <a:pt x="432" y="119"/>
                  </a:lnTo>
                  <a:lnTo>
                    <a:pt x="430" y="119"/>
                  </a:lnTo>
                  <a:lnTo>
                    <a:pt x="434" y="121"/>
                  </a:lnTo>
                  <a:lnTo>
                    <a:pt x="438" y="122"/>
                  </a:lnTo>
                  <a:lnTo>
                    <a:pt x="442" y="123"/>
                  </a:lnTo>
                  <a:lnTo>
                    <a:pt x="443" y="124"/>
                  </a:lnTo>
                  <a:lnTo>
                    <a:pt x="445" y="124"/>
                  </a:lnTo>
                  <a:lnTo>
                    <a:pt x="446" y="125"/>
                  </a:lnTo>
                  <a:lnTo>
                    <a:pt x="446" y="126"/>
                  </a:lnTo>
                  <a:lnTo>
                    <a:pt x="447" y="127"/>
                  </a:lnTo>
                  <a:lnTo>
                    <a:pt x="446" y="128"/>
                  </a:lnTo>
                  <a:lnTo>
                    <a:pt x="442" y="132"/>
                  </a:lnTo>
                  <a:lnTo>
                    <a:pt x="438" y="134"/>
                  </a:lnTo>
                  <a:lnTo>
                    <a:pt x="435" y="135"/>
                  </a:lnTo>
                  <a:lnTo>
                    <a:pt x="434" y="136"/>
                  </a:lnTo>
                  <a:lnTo>
                    <a:pt x="434" y="137"/>
                  </a:lnTo>
                  <a:lnTo>
                    <a:pt x="433" y="138"/>
                  </a:lnTo>
                  <a:lnTo>
                    <a:pt x="431" y="138"/>
                  </a:lnTo>
                  <a:lnTo>
                    <a:pt x="426" y="138"/>
                  </a:lnTo>
                  <a:lnTo>
                    <a:pt x="426" y="139"/>
                  </a:lnTo>
                  <a:lnTo>
                    <a:pt x="425" y="139"/>
                  </a:lnTo>
                  <a:lnTo>
                    <a:pt x="425" y="140"/>
                  </a:lnTo>
                  <a:lnTo>
                    <a:pt x="424" y="140"/>
                  </a:lnTo>
                  <a:lnTo>
                    <a:pt x="420" y="144"/>
                  </a:lnTo>
                  <a:lnTo>
                    <a:pt x="419" y="147"/>
                  </a:lnTo>
                  <a:lnTo>
                    <a:pt x="418" y="147"/>
                  </a:lnTo>
                  <a:lnTo>
                    <a:pt x="418" y="148"/>
                  </a:lnTo>
                  <a:lnTo>
                    <a:pt x="416" y="149"/>
                  </a:lnTo>
                  <a:lnTo>
                    <a:pt x="416" y="150"/>
                  </a:lnTo>
                  <a:lnTo>
                    <a:pt x="416" y="152"/>
                  </a:lnTo>
                  <a:lnTo>
                    <a:pt x="418" y="153"/>
                  </a:lnTo>
                  <a:lnTo>
                    <a:pt x="418" y="155"/>
                  </a:lnTo>
                  <a:lnTo>
                    <a:pt x="418" y="156"/>
                  </a:lnTo>
                  <a:lnTo>
                    <a:pt x="418" y="158"/>
                  </a:lnTo>
                  <a:lnTo>
                    <a:pt x="419" y="160"/>
                  </a:lnTo>
                  <a:lnTo>
                    <a:pt x="420" y="158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3" y="156"/>
                  </a:lnTo>
                  <a:lnTo>
                    <a:pt x="424" y="155"/>
                  </a:lnTo>
                  <a:lnTo>
                    <a:pt x="425" y="150"/>
                  </a:lnTo>
                  <a:lnTo>
                    <a:pt x="427" y="148"/>
                  </a:lnTo>
                  <a:lnTo>
                    <a:pt x="433" y="147"/>
                  </a:lnTo>
                  <a:lnTo>
                    <a:pt x="437" y="146"/>
                  </a:lnTo>
                  <a:lnTo>
                    <a:pt x="438" y="144"/>
                  </a:lnTo>
                  <a:lnTo>
                    <a:pt x="439" y="144"/>
                  </a:lnTo>
                  <a:lnTo>
                    <a:pt x="441" y="142"/>
                  </a:lnTo>
                  <a:lnTo>
                    <a:pt x="445" y="141"/>
                  </a:lnTo>
                  <a:lnTo>
                    <a:pt x="445" y="140"/>
                  </a:lnTo>
                  <a:lnTo>
                    <a:pt x="448" y="139"/>
                  </a:lnTo>
                  <a:lnTo>
                    <a:pt x="450" y="139"/>
                  </a:lnTo>
                  <a:lnTo>
                    <a:pt x="450" y="141"/>
                  </a:lnTo>
                  <a:lnTo>
                    <a:pt x="450" y="142"/>
                  </a:lnTo>
                  <a:lnTo>
                    <a:pt x="453" y="142"/>
                  </a:lnTo>
                  <a:lnTo>
                    <a:pt x="453" y="141"/>
                  </a:lnTo>
                  <a:lnTo>
                    <a:pt x="453" y="140"/>
                  </a:lnTo>
                  <a:lnTo>
                    <a:pt x="453" y="139"/>
                  </a:lnTo>
                  <a:lnTo>
                    <a:pt x="453" y="138"/>
                  </a:lnTo>
                  <a:lnTo>
                    <a:pt x="453" y="137"/>
                  </a:lnTo>
                  <a:lnTo>
                    <a:pt x="454" y="137"/>
                  </a:lnTo>
                  <a:lnTo>
                    <a:pt x="455" y="136"/>
                  </a:lnTo>
                  <a:lnTo>
                    <a:pt x="458" y="136"/>
                  </a:lnTo>
                  <a:lnTo>
                    <a:pt x="460" y="135"/>
                  </a:lnTo>
                  <a:lnTo>
                    <a:pt x="461" y="135"/>
                  </a:lnTo>
                  <a:lnTo>
                    <a:pt x="463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4"/>
                  </a:lnTo>
                  <a:lnTo>
                    <a:pt x="468" y="132"/>
                  </a:lnTo>
                  <a:lnTo>
                    <a:pt x="469" y="132"/>
                  </a:lnTo>
                  <a:lnTo>
                    <a:pt x="473" y="132"/>
                  </a:lnTo>
                  <a:lnTo>
                    <a:pt x="478" y="133"/>
                  </a:lnTo>
                  <a:lnTo>
                    <a:pt x="482" y="134"/>
                  </a:lnTo>
                  <a:lnTo>
                    <a:pt x="487" y="134"/>
                  </a:lnTo>
                  <a:lnTo>
                    <a:pt x="492" y="135"/>
                  </a:lnTo>
                  <a:lnTo>
                    <a:pt x="496" y="136"/>
                  </a:lnTo>
                  <a:lnTo>
                    <a:pt x="501" y="136"/>
                  </a:lnTo>
                  <a:lnTo>
                    <a:pt x="501" y="137"/>
                  </a:lnTo>
                  <a:lnTo>
                    <a:pt x="501" y="139"/>
                  </a:lnTo>
                  <a:lnTo>
                    <a:pt x="500" y="140"/>
                  </a:lnTo>
                  <a:lnTo>
                    <a:pt x="501" y="141"/>
                  </a:lnTo>
                  <a:lnTo>
                    <a:pt x="501" y="144"/>
                  </a:lnTo>
                  <a:lnTo>
                    <a:pt x="501" y="147"/>
                  </a:lnTo>
                  <a:lnTo>
                    <a:pt x="501" y="150"/>
                  </a:lnTo>
                  <a:lnTo>
                    <a:pt x="501" y="151"/>
                  </a:lnTo>
                  <a:lnTo>
                    <a:pt x="500" y="151"/>
                  </a:lnTo>
                  <a:lnTo>
                    <a:pt x="496" y="155"/>
                  </a:lnTo>
                  <a:lnTo>
                    <a:pt x="492" y="157"/>
                  </a:lnTo>
                  <a:lnTo>
                    <a:pt x="488" y="161"/>
                  </a:lnTo>
                  <a:lnTo>
                    <a:pt x="483" y="163"/>
                  </a:lnTo>
                  <a:lnTo>
                    <a:pt x="482" y="167"/>
                  </a:lnTo>
                  <a:lnTo>
                    <a:pt x="481" y="167"/>
                  </a:lnTo>
                  <a:lnTo>
                    <a:pt x="480" y="169"/>
                  </a:lnTo>
                  <a:lnTo>
                    <a:pt x="482" y="170"/>
                  </a:lnTo>
                  <a:lnTo>
                    <a:pt x="482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6"/>
                  </a:lnTo>
                  <a:lnTo>
                    <a:pt x="487" y="171"/>
                  </a:lnTo>
                  <a:lnTo>
                    <a:pt x="491" y="167"/>
                  </a:lnTo>
                  <a:lnTo>
                    <a:pt x="493" y="168"/>
                  </a:lnTo>
                  <a:lnTo>
                    <a:pt x="498" y="164"/>
                  </a:lnTo>
                  <a:lnTo>
                    <a:pt x="502" y="161"/>
                  </a:lnTo>
                  <a:lnTo>
                    <a:pt x="502" y="162"/>
                  </a:lnTo>
                  <a:lnTo>
                    <a:pt x="503" y="162"/>
                  </a:lnTo>
                  <a:lnTo>
                    <a:pt x="503" y="160"/>
                  </a:lnTo>
                  <a:lnTo>
                    <a:pt x="504" y="160"/>
                  </a:lnTo>
                  <a:lnTo>
                    <a:pt x="507" y="156"/>
                  </a:lnTo>
                  <a:lnTo>
                    <a:pt x="511" y="153"/>
                  </a:lnTo>
                  <a:lnTo>
                    <a:pt x="513" y="156"/>
                  </a:lnTo>
                  <a:lnTo>
                    <a:pt x="514" y="156"/>
                  </a:lnTo>
                  <a:lnTo>
                    <a:pt x="514" y="155"/>
                  </a:lnTo>
                  <a:lnTo>
                    <a:pt x="514" y="151"/>
                  </a:lnTo>
                  <a:lnTo>
                    <a:pt x="515" y="150"/>
                  </a:lnTo>
                  <a:lnTo>
                    <a:pt x="514" y="150"/>
                  </a:lnTo>
                  <a:lnTo>
                    <a:pt x="514" y="149"/>
                  </a:lnTo>
                  <a:lnTo>
                    <a:pt x="514" y="148"/>
                  </a:lnTo>
                  <a:lnTo>
                    <a:pt x="514" y="147"/>
                  </a:lnTo>
                  <a:lnTo>
                    <a:pt x="514" y="146"/>
                  </a:lnTo>
                  <a:lnTo>
                    <a:pt x="514" y="144"/>
                  </a:lnTo>
                  <a:lnTo>
                    <a:pt x="515" y="142"/>
                  </a:lnTo>
                  <a:lnTo>
                    <a:pt x="515" y="141"/>
                  </a:lnTo>
                  <a:lnTo>
                    <a:pt x="515" y="140"/>
                  </a:lnTo>
                  <a:lnTo>
                    <a:pt x="515" y="138"/>
                  </a:lnTo>
                  <a:lnTo>
                    <a:pt x="515" y="136"/>
                  </a:lnTo>
                  <a:lnTo>
                    <a:pt x="515" y="135"/>
                  </a:lnTo>
                  <a:lnTo>
                    <a:pt x="516" y="134"/>
                  </a:lnTo>
                  <a:lnTo>
                    <a:pt x="517" y="134"/>
                  </a:lnTo>
                  <a:lnTo>
                    <a:pt x="516" y="135"/>
                  </a:lnTo>
                  <a:lnTo>
                    <a:pt x="517" y="135"/>
                  </a:lnTo>
                  <a:lnTo>
                    <a:pt x="518" y="133"/>
                  </a:lnTo>
                  <a:lnTo>
                    <a:pt x="523" y="132"/>
                  </a:lnTo>
                  <a:lnTo>
                    <a:pt x="527" y="132"/>
                  </a:lnTo>
                  <a:lnTo>
                    <a:pt x="530" y="130"/>
                  </a:lnTo>
                  <a:lnTo>
                    <a:pt x="534" y="128"/>
                  </a:lnTo>
                  <a:lnTo>
                    <a:pt x="536" y="130"/>
                  </a:lnTo>
                  <a:lnTo>
                    <a:pt x="536" y="132"/>
                  </a:lnTo>
                  <a:lnTo>
                    <a:pt x="538" y="137"/>
                  </a:lnTo>
                  <a:lnTo>
                    <a:pt x="538" y="138"/>
                  </a:lnTo>
                  <a:lnTo>
                    <a:pt x="538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38" y="146"/>
                  </a:lnTo>
                  <a:lnTo>
                    <a:pt x="538" y="147"/>
                  </a:lnTo>
                  <a:lnTo>
                    <a:pt x="538" y="148"/>
                  </a:lnTo>
                  <a:lnTo>
                    <a:pt x="538" y="149"/>
                  </a:lnTo>
                  <a:lnTo>
                    <a:pt x="538" y="150"/>
                  </a:lnTo>
                  <a:lnTo>
                    <a:pt x="539" y="152"/>
                  </a:lnTo>
                  <a:lnTo>
                    <a:pt x="539" y="153"/>
                  </a:lnTo>
                  <a:lnTo>
                    <a:pt x="538" y="155"/>
                  </a:lnTo>
                  <a:lnTo>
                    <a:pt x="538" y="156"/>
                  </a:lnTo>
                  <a:lnTo>
                    <a:pt x="538" y="158"/>
                  </a:lnTo>
                  <a:lnTo>
                    <a:pt x="538" y="160"/>
                  </a:lnTo>
                  <a:lnTo>
                    <a:pt x="538" y="161"/>
                  </a:lnTo>
                  <a:lnTo>
                    <a:pt x="537" y="162"/>
                  </a:lnTo>
                  <a:lnTo>
                    <a:pt x="538" y="162"/>
                  </a:lnTo>
                  <a:lnTo>
                    <a:pt x="537" y="163"/>
                  </a:lnTo>
                  <a:lnTo>
                    <a:pt x="537" y="167"/>
                  </a:lnTo>
                  <a:lnTo>
                    <a:pt x="537" y="169"/>
                  </a:lnTo>
                  <a:lnTo>
                    <a:pt x="537" y="170"/>
                  </a:lnTo>
                  <a:lnTo>
                    <a:pt x="533" y="178"/>
                  </a:lnTo>
                  <a:lnTo>
                    <a:pt x="530" y="184"/>
                  </a:lnTo>
                  <a:lnTo>
                    <a:pt x="528" y="186"/>
                  </a:lnTo>
                  <a:lnTo>
                    <a:pt x="527" y="187"/>
                  </a:lnTo>
                  <a:lnTo>
                    <a:pt x="527" y="191"/>
                  </a:lnTo>
                  <a:lnTo>
                    <a:pt x="527" y="192"/>
                  </a:lnTo>
                  <a:lnTo>
                    <a:pt x="526" y="192"/>
                  </a:lnTo>
                  <a:lnTo>
                    <a:pt x="526" y="193"/>
                  </a:lnTo>
                  <a:lnTo>
                    <a:pt x="526" y="194"/>
                  </a:lnTo>
                  <a:lnTo>
                    <a:pt x="526" y="195"/>
                  </a:lnTo>
                  <a:lnTo>
                    <a:pt x="524" y="197"/>
                  </a:lnTo>
                  <a:lnTo>
                    <a:pt x="523" y="197"/>
                  </a:lnTo>
                  <a:lnTo>
                    <a:pt x="523" y="198"/>
                  </a:lnTo>
                  <a:lnTo>
                    <a:pt x="523" y="199"/>
                  </a:lnTo>
                  <a:lnTo>
                    <a:pt x="523" y="201"/>
                  </a:lnTo>
                  <a:lnTo>
                    <a:pt x="522" y="201"/>
                  </a:lnTo>
                  <a:lnTo>
                    <a:pt x="516" y="210"/>
                  </a:lnTo>
                  <a:lnTo>
                    <a:pt x="515" y="213"/>
                  </a:lnTo>
                  <a:lnTo>
                    <a:pt x="515" y="214"/>
                  </a:lnTo>
                  <a:lnTo>
                    <a:pt x="515" y="215"/>
                  </a:lnTo>
                  <a:lnTo>
                    <a:pt x="515" y="216"/>
                  </a:lnTo>
                  <a:lnTo>
                    <a:pt x="515" y="217"/>
                  </a:lnTo>
                  <a:lnTo>
                    <a:pt x="515" y="218"/>
                  </a:lnTo>
                  <a:lnTo>
                    <a:pt x="514" y="219"/>
                  </a:lnTo>
                  <a:lnTo>
                    <a:pt x="513" y="222"/>
                  </a:lnTo>
                  <a:lnTo>
                    <a:pt x="513" y="224"/>
                  </a:lnTo>
                  <a:lnTo>
                    <a:pt x="513" y="225"/>
                  </a:lnTo>
                  <a:lnTo>
                    <a:pt x="512" y="226"/>
                  </a:lnTo>
                  <a:lnTo>
                    <a:pt x="511" y="226"/>
                  </a:lnTo>
                  <a:lnTo>
                    <a:pt x="511" y="227"/>
                  </a:lnTo>
                  <a:lnTo>
                    <a:pt x="510" y="229"/>
                  </a:lnTo>
                  <a:lnTo>
                    <a:pt x="510" y="230"/>
                  </a:lnTo>
                  <a:lnTo>
                    <a:pt x="509" y="231"/>
                  </a:lnTo>
                  <a:lnTo>
                    <a:pt x="510" y="232"/>
                  </a:lnTo>
                  <a:lnTo>
                    <a:pt x="512" y="228"/>
                  </a:lnTo>
                  <a:lnTo>
                    <a:pt x="515" y="225"/>
                  </a:lnTo>
                  <a:lnTo>
                    <a:pt x="516" y="224"/>
                  </a:lnTo>
                  <a:lnTo>
                    <a:pt x="517" y="222"/>
                  </a:lnTo>
                  <a:lnTo>
                    <a:pt x="516" y="221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7"/>
                  </a:lnTo>
                  <a:lnTo>
                    <a:pt x="518" y="216"/>
                  </a:lnTo>
                  <a:lnTo>
                    <a:pt x="518" y="215"/>
                  </a:lnTo>
                  <a:lnTo>
                    <a:pt x="517" y="214"/>
                  </a:lnTo>
                  <a:lnTo>
                    <a:pt x="518" y="214"/>
                  </a:lnTo>
                  <a:lnTo>
                    <a:pt x="522" y="210"/>
                  </a:lnTo>
                  <a:lnTo>
                    <a:pt x="525" y="208"/>
                  </a:lnTo>
                  <a:lnTo>
                    <a:pt x="526" y="208"/>
                  </a:lnTo>
                  <a:lnTo>
                    <a:pt x="526" y="207"/>
                  </a:lnTo>
                  <a:lnTo>
                    <a:pt x="526" y="204"/>
                  </a:lnTo>
                  <a:lnTo>
                    <a:pt x="526" y="203"/>
                  </a:lnTo>
                  <a:lnTo>
                    <a:pt x="527" y="204"/>
                  </a:lnTo>
                  <a:lnTo>
                    <a:pt x="528" y="204"/>
                  </a:lnTo>
                  <a:lnTo>
                    <a:pt x="529" y="203"/>
                  </a:lnTo>
                  <a:lnTo>
                    <a:pt x="529" y="202"/>
                  </a:lnTo>
                  <a:lnTo>
                    <a:pt x="529" y="201"/>
                  </a:lnTo>
                  <a:lnTo>
                    <a:pt x="530" y="199"/>
                  </a:lnTo>
                  <a:lnTo>
                    <a:pt x="534" y="194"/>
                  </a:lnTo>
                  <a:lnTo>
                    <a:pt x="534" y="193"/>
                  </a:lnTo>
                  <a:lnTo>
                    <a:pt x="536" y="193"/>
                  </a:lnTo>
                  <a:lnTo>
                    <a:pt x="539" y="191"/>
                  </a:lnTo>
                  <a:lnTo>
                    <a:pt x="540" y="186"/>
                  </a:lnTo>
                  <a:lnTo>
                    <a:pt x="541" y="185"/>
                  </a:lnTo>
                  <a:lnTo>
                    <a:pt x="541" y="184"/>
                  </a:lnTo>
                  <a:lnTo>
                    <a:pt x="541" y="182"/>
                  </a:lnTo>
                  <a:lnTo>
                    <a:pt x="543" y="181"/>
                  </a:lnTo>
                  <a:lnTo>
                    <a:pt x="546" y="175"/>
                  </a:lnTo>
                  <a:lnTo>
                    <a:pt x="551" y="169"/>
                  </a:lnTo>
                  <a:lnTo>
                    <a:pt x="551" y="168"/>
                  </a:lnTo>
                  <a:lnTo>
                    <a:pt x="548" y="165"/>
                  </a:lnTo>
                  <a:lnTo>
                    <a:pt x="548" y="164"/>
                  </a:lnTo>
                  <a:lnTo>
                    <a:pt x="551" y="163"/>
                  </a:lnTo>
                  <a:lnTo>
                    <a:pt x="549" y="161"/>
                  </a:lnTo>
                  <a:lnTo>
                    <a:pt x="549" y="160"/>
                  </a:lnTo>
                  <a:lnTo>
                    <a:pt x="552" y="157"/>
                  </a:lnTo>
                  <a:lnTo>
                    <a:pt x="553" y="158"/>
                  </a:lnTo>
                  <a:lnTo>
                    <a:pt x="553" y="161"/>
                  </a:lnTo>
                  <a:lnTo>
                    <a:pt x="553" y="162"/>
                  </a:lnTo>
                  <a:lnTo>
                    <a:pt x="556" y="162"/>
                  </a:lnTo>
                  <a:lnTo>
                    <a:pt x="557" y="163"/>
                  </a:lnTo>
                  <a:lnTo>
                    <a:pt x="557" y="164"/>
                  </a:lnTo>
                  <a:lnTo>
                    <a:pt x="558" y="163"/>
                  </a:lnTo>
                  <a:lnTo>
                    <a:pt x="559" y="163"/>
                  </a:lnTo>
                  <a:lnTo>
                    <a:pt x="559" y="164"/>
                  </a:lnTo>
                  <a:lnTo>
                    <a:pt x="557" y="168"/>
                  </a:lnTo>
                  <a:lnTo>
                    <a:pt x="557" y="169"/>
                  </a:lnTo>
                  <a:lnTo>
                    <a:pt x="557" y="170"/>
                  </a:lnTo>
                  <a:lnTo>
                    <a:pt x="557" y="171"/>
                  </a:lnTo>
                  <a:lnTo>
                    <a:pt x="557" y="172"/>
                  </a:lnTo>
                  <a:lnTo>
                    <a:pt x="556" y="173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5" y="179"/>
                  </a:lnTo>
                  <a:lnTo>
                    <a:pt x="555" y="180"/>
                  </a:lnTo>
                  <a:lnTo>
                    <a:pt x="559" y="176"/>
                  </a:lnTo>
                  <a:lnTo>
                    <a:pt x="562" y="171"/>
                  </a:lnTo>
                  <a:lnTo>
                    <a:pt x="563" y="171"/>
                  </a:lnTo>
                  <a:lnTo>
                    <a:pt x="564" y="171"/>
                  </a:lnTo>
                  <a:lnTo>
                    <a:pt x="564" y="172"/>
                  </a:lnTo>
                  <a:lnTo>
                    <a:pt x="567" y="173"/>
                  </a:lnTo>
                  <a:lnTo>
                    <a:pt x="568" y="172"/>
                  </a:lnTo>
                  <a:lnTo>
                    <a:pt x="570" y="175"/>
                  </a:lnTo>
                  <a:lnTo>
                    <a:pt x="570" y="176"/>
                  </a:lnTo>
                  <a:lnTo>
                    <a:pt x="571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2" y="178"/>
                  </a:lnTo>
                  <a:lnTo>
                    <a:pt x="571" y="173"/>
                  </a:lnTo>
                  <a:lnTo>
                    <a:pt x="573" y="176"/>
                  </a:lnTo>
                  <a:lnTo>
                    <a:pt x="574" y="178"/>
                  </a:lnTo>
                  <a:lnTo>
                    <a:pt x="574" y="179"/>
                  </a:lnTo>
                  <a:lnTo>
                    <a:pt x="574" y="180"/>
                  </a:lnTo>
                  <a:lnTo>
                    <a:pt x="575" y="179"/>
                  </a:lnTo>
                  <a:lnTo>
                    <a:pt x="575" y="178"/>
                  </a:lnTo>
                  <a:lnTo>
                    <a:pt x="579" y="178"/>
                  </a:lnTo>
                  <a:lnTo>
                    <a:pt x="578" y="176"/>
                  </a:lnTo>
                  <a:lnTo>
                    <a:pt x="578" y="175"/>
                  </a:lnTo>
                  <a:lnTo>
                    <a:pt x="578" y="173"/>
                  </a:lnTo>
                  <a:lnTo>
                    <a:pt x="578" y="172"/>
                  </a:lnTo>
                  <a:lnTo>
                    <a:pt x="580" y="172"/>
                  </a:lnTo>
                  <a:lnTo>
                    <a:pt x="580" y="171"/>
                  </a:lnTo>
                  <a:lnTo>
                    <a:pt x="580" y="170"/>
                  </a:lnTo>
                  <a:lnTo>
                    <a:pt x="582" y="170"/>
                  </a:lnTo>
                  <a:lnTo>
                    <a:pt x="582" y="169"/>
                  </a:lnTo>
                  <a:lnTo>
                    <a:pt x="582" y="168"/>
                  </a:lnTo>
                  <a:lnTo>
                    <a:pt x="580" y="168"/>
                  </a:lnTo>
                  <a:lnTo>
                    <a:pt x="580" y="167"/>
                  </a:lnTo>
                  <a:lnTo>
                    <a:pt x="579" y="167"/>
                  </a:lnTo>
                  <a:lnTo>
                    <a:pt x="580" y="165"/>
                  </a:lnTo>
                  <a:lnTo>
                    <a:pt x="582" y="165"/>
                  </a:lnTo>
                  <a:lnTo>
                    <a:pt x="582" y="164"/>
                  </a:lnTo>
                  <a:lnTo>
                    <a:pt x="582" y="163"/>
                  </a:lnTo>
                  <a:lnTo>
                    <a:pt x="583" y="162"/>
                  </a:lnTo>
                  <a:lnTo>
                    <a:pt x="585" y="163"/>
                  </a:lnTo>
                  <a:lnTo>
                    <a:pt x="586" y="162"/>
                  </a:lnTo>
                  <a:lnTo>
                    <a:pt x="586" y="161"/>
                  </a:lnTo>
                  <a:lnTo>
                    <a:pt x="585" y="158"/>
                  </a:lnTo>
                  <a:lnTo>
                    <a:pt x="585" y="157"/>
                  </a:lnTo>
                  <a:lnTo>
                    <a:pt x="585" y="155"/>
                  </a:lnTo>
                  <a:lnTo>
                    <a:pt x="585" y="153"/>
                  </a:lnTo>
                  <a:lnTo>
                    <a:pt x="589" y="153"/>
                  </a:lnTo>
                  <a:lnTo>
                    <a:pt x="589" y="152"/>
                  </a:lnTo>
                  <a:lnTo>
                    <a:pt x="589" y="151"/>
                  </a:lnTo>
                  <a:lnTo>
                    <a:pt x="591" y="152"/>
                  </a:lnTo>
                  <a:lnTo>
                    <a:pt x="592" y="151"/>
                  </a:lnTo>
                  <a:lnTo>
                    <a:pt x="592" y="150"/>
                  </a:lnTo>
                  <a:lnTo>
                    <a:pt x="592" y="149"/>
                  </a:lnTo>
                  <a:lnTo>
                    <a:pt x="592" y="148"/>
                  </a:lnTo>
                  <a:lnTo>
                    <a:pt x="595" y="148"/>
                  </a:lnTo>
                  <a:lnTo>
                    <a:pt x="598" y="148"/>
                  </a:lnTo>
                  <a:lnTo>
                    <a:pt x="600" y="149"/>
                  </a:lnTo>
                  <a:lnTo>
                    <a:pt x="603" y="149"/>
                  </a:lnTo>
                  <a:lnTo>
                    <a:pt x="607" y="149"/>
                  </a:lnTo>
                  <a:lnTo>
                    <a:pt x="613" y="149"/>
                  </a:lnTo>
                  <a:lnTo>
                    <a:pt x="617" y="152"/>
                  </a:lnTo>
                  <a:lnTo>
                    <a:pt x="620" y="156"/>
                  </a:lnTo>
                  <a:lnTo>
                    <a:pt x="623" y="156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7"/>
                  </a:lnTo>
                  <a:lnTo>
                    <a:pt x="629" y="160"/>
                  </a:lnTo>
                  <a:lnTo>
                    <a:pt x="631" y="162"/>
                  </a:lnTo>
                  <a:lnTo>
                    <a:pt x="633" y="164"/>
                  </a:lnTo>
                  <a:lnTo>
                    <a:pt x="635" y="168"/>
                  </a:lnTo>
                  <a:lnTo>
                    <a:pt x="635" y="169"/>
                  </a:lnTo>
                  <a:lnTo>
                    <a:pt x="635" y="170"/>
                  </a:lnTo>
                  <a:lnTo>
                    <a:pt x="635" y="171"/>
                  </a:lnTo>
                  <a:lnTo>
                    <a:pt x="638" y="172"/>
                  </a:lnTo>
                  <a:close/>
                  <a:moveTo>
                    <a:pt x="194" y="611"/>
                  </a:moveTo>
                  <a:lnTo>
                    <a:pt x="193" y="611"/>
                  </a:lnTo>
                  <a:lnTo>
                    <a:pt x="193" y="613"/>
                  </a:lnTo>
                  <a:lnTo>
                    <a:pt x="192" y="614"/>
                  </a:lnTo>
                  <a:lnTo>
                    <a:pt x="192" y="616"/>
                  </a:lnTo>
                  <a:lnTo>
                    <a:pt x="193" y="616"/>
                  </a:lnTo>
                  <a:lnTo>
                    <a:pt x="193" y="614"/>
                  </a:lnTo>
                  <a:lnTo>
                    <a:pt x="193" y="613"/>
                  </a:lnTo>
                  <a:lnTo>
                    <a:pt x="194" y="611"/>
                  </a:lnTo>
                  <a:close/>
                  <a:moveTo>
                    <a:pt x="232" y="718"/>
                  </a:moveTo>
                  <a:lnTo>
                    <a:pt x="230" y="717"/>
                  </a:lnTo>
                  <a:lnTo>
                    <a:pt x="230" y="718"/>
                  </a:lnTo>
                  <a:lnTo>
                    <a:pt x="229" y="718"/>
                  </a:lnTo>
                  <a:lnTo>
                    <a:pt x="229" y="719"/>
                  </a:lnTo>
                  <a:lnTo>
                    <a:pt x="230" y="719"/>
                  </a:lnTo>
                  <a:lnTo>
                    <a:pt x="230" y="718"/>
                  </a:lnTo>
                  <a:lnTo>
                    <a:pt x="232" y="718"/>
                  </a:lnTo>
                  <a:close/>
                  <a:moveTo>
                    <a:pt x="206" y="768"/>
                  </a:moveTo>
                  <a:lnTo>
                    <a:pt x="205" y="768"/>
                  </a:lnTo>
                  <a:lnTo>
                    <a:pt x="204" y="768"/>
                  </a:lnTo>
                  <a:lnTo>
                    <a:pt x="203" y="768"/>
                  </a:lnTo>
                  <a:lnTo>
                    <a:pt x="202" y="768"/>
                  </a:lnTo>
                  <a:lnTo>
                    <a:pt x="199" y="768"/>
                  </a:lnTo>
                  <a:lnTo>
                    <a:pt x="202" y="769"/>
                  </a:lnTo>
                  <a:lnTo>
                    <a:pt x="204" y="768"/>
                  </a:lnTo>
                  <a:lnTo>
                    <a:pt x="205" y="769"/>
                  </a:lnTo>
                  <a:lnTo>
                    <a:pt x="206" y="768"/>
                  </a:lnTo>
                  <a:close/>
                  <a:moveTo>
                    <a:pt x="214" y="779"/>
                  </a:moveTo>
                  <a:lnTo>
                    <a:pt x="213" y="779"/>
                  </a:lnTo>
                  <a:lnTo>
                    <a:pt x="212" y="779"/>
                  </a:lnTo>
                  <a:lnTo>
                    <a:pt x="210" y="779"/>
                  </a:lnTo>
                  <a:lnTo>
                    <a:pt x="209" y="779"/>
                  </a:lnTo>
                  <a:lnTo>
                    <a:pt x="209" y="780"/>
                  </a:lnTo>
                  <a:lnTo>
                    <a:pt x="213" y="780"/>
                  </a:lnTo>
                  <a:lnTo>
                    <a:pt x="214" y="780"/>
                  </a:lnTo>
                  <a:lnTo>
                    <a:pt x="214" y="779"/>
                  </a:lnTo>
                  <a:close/>
                  <a:moveTo>
                    <a:pt x="209" y="799"/>
                  </a:moveTo>
                  <a:lnTo>
                    <a:pt x="208" y="799"/>
                  </a:lnTo>
                  <a:lnTo>
                    <a:pt x="208" y="800"/>
                  </a:lnTo>
                  <a:lnTo>
                    <a:pt x="207" y="801"/>
                  </a:lnTo>
                  <a:lnTo>
                    <a:pt x="208" y="801"/>
                  </a:lnTo>
                  <a:lnTo>
                    <a:pt x="208" y="800"/>
                  </a:lnTo>
                  <a:lnTo>
                    <a:pt x="209" y="800"/>
                  </a:lnTo>
                  <a:lnTo>
                    <a:pt x="209" y="799"/>
                  </a:lnTo>
                  <a:close/>
                  <a:moveTo>
                    <a:pt x="219" y="793"/>
                  </a:moveTo>
                  <a:lnTo>
                    <a:pt x="220" y="795"/>
                  </a:lnTo>
                  <a:lnTo>
                    <a:pt x="220" y="796"/>
                  </a:lnTo>
                  <a:lnTo>
                    <a:pt x="221" y="796"/>
                  </a:lnTo>
                  <a:lnTo>
                    <a:pt x="221" y="795"/>
                  </a:lnTo>
                  <a:lnTo>
                    <a:pt x="220" y="793"/>
                  </a:lnTo>
                  <a:lnTo>
                    <a:pt x="220" y="792"/>
                  </a:lnTo>
                  <a:lnTo>
                    <a:pt x="218" y="793"/>
                  </a:lnTo>
                  <a:lnTo>
                    <a:pt x="217" y="793"/>
                  </a:lnTo>
                  <a:lnTo>
                    <a:pt x="217" y="795"/>
                  </a:lnTo>
                  <a:lnTo>
                    <a:pt x="215" y="795"/>
                  </a:lnTo>
                  <a:lnTo>
                    <a:pt x="215" y="796"/>
                  </a:lnTo>
                  <a:lnTo>
                    <a:pt x="213" y="796"/>
                  </a:lnTo>
                  <a:lnTo>
                    <a:pt x="212" y="795"/>
                  </a:lnTo>
                  <a:lnTo>
                    <a:pt x="213" y="793"/>
                  </a:lnTo>
                  <a:lnTo>
                    <a:pt x="212" y="793"/>
                  </a:lnTo>
                  <a:lnTo>
                    <a:pt x="210" y="795"/>
                  </a:lnTo>
                  <a:lnTo>
                    <a:pt x="210" y="793"/>
                  </a:lnTo>
                  <a:lnTo>
                    <a:pt x="209" y="793"/>
                  </a:lnTo>
                  <a:lnTo>
                    <a:pt x="208" y="793"/>
                  </a:lnTo>
                  <a:lnTo>
                    <a:pt x="207" y="793"/>
                  </a:lnTo>
                  <a:lnTo>
                    <a:pt x="206" y="795"/>
                  </a:lnTo>
                  <a:lnTo>
                    <a:pt x="207" y="795"/>
                  </a:lnTo>
                  <a:lnTo>
                    <a:pt x="209" y="793"/>
                  </a:lnTo>
                  <a:lnTo>
                    <a:pt x="209" y="795"/>
                  </a:lnTo>
                  <a:lnTo>
                    <a:pt x="209" y="796"/>
                  </a:lnTo>
                  <a:lnTo>
                    <a:pt x="208" y="796"/>
                  </a:lnTo>
                  <a:lnTo>
                    <a:pt x="208" y="798"/>
                  </a:lnTo>
                  <a:lnTo>
                    <a:pt x="209" y="798"/>
                  </a:lnTo>
                  <a:lnTo>
                    <a:pt x="209" y="796"/>
                  </a:lnTo>
                  <a:lnTo>
                    <a:pt x="210" y="796"/>
                  </a:lnTo>
                  <a:lnTo>
                    <a:pt x="212" y="796"/>
                  </a:lnTo>
                  <a:lnTo>
                    <a:pt x="214" y="798"/>
                  </a:lnTo>
                  <a:lnTo>
                    <a:pt x="215" y="798"/>
                  </a:lnTo>
                  <a:lnTo>
                    <a:pt x="215" y="796"/>
                  </a:lnTo>
                  <a:lnTo>
                    <a:pt x="217" y="795"/>
                  </a:lnTo>
                  <a:lnTo>
                    <a:pt x="219" y="793"/>
                  </a:lnTo>
                  <a:close/>
                  <a:moveTo>
                    <a:pt x="219" y="803"/>
                  </a:moveTo>
                  <a:lnTo>
                    <a:pt x="219" y="802"/>
                  </a:lnTo>
                  <a:lnTo>
                    <a:pt x="218" y="802"/>
                  </a:lnTo>
                  <a:lnTo>
                    <a:pt x="219" y="803"/>
                  </a:lnTo>
                  <a:close/>
                  <a:moveTo>
                    <a:pt x="226" y="819"/>
                  </a:moveTo>
                  <a:lnTo>
                    <a:pt x="225" y="819"/>
                  </a:lnTo>
                  <a:lnTo>
                    <a:pt x="224" y="819"/>
                  </a:lnTo>
                  <a:lnTo>
                    <a:pt x="224" y="820"/>
                  </a:lnTo>
                  <a:lnTo>
                    <a:pt x="222" y="821"/>
                  </a:lnTo>
                  <a:lnTo>
                    <a:pt x="221" y="822"/>
                  </a:lnTo>
                  <a:lnTo>
                    <a:pt x="221" y="821"/>
                  </a:lnTo>
                  <a:lnTo>
                    <a:pt x="221" y="820"/>
                  </a:lnTo>
                  <a:lnTo>
                    <a:pt x="222" y="820"/>
                  </a:lnTo>
                  <a:lnTo>
                    <a:pt x="222" y="819"/>
                  </a:lnTo>
                  <a:lnTo>
                    <a:pt x="221" y="819"/>
                  </a:lnTo>
                  <a:lnTo>
                    <a:pt x="221" y="820"/>
                  </a:lnTo>
                  <a:lnTo>
                    <a:pt x="220" y="820"/>
                  </a:lnTo>
                  <a:lnTo>
                    <a:pt x="220" y="821"/>
                  </a:lnTo>
                  <a:lnTo>
                    <a:pt x="220" y="822"/>
                  </a:lnTo>
                  <a:lnTo>
                    <a:pt x="220" y="823"/>
                  </a:lnTo>
                  <a:lnTo>
                    <a:pt x="221" y="822"/>
                  </a:lnTo>
                  <a:lnTo>
                    <a:pt x="222" y="822"/>
                  </a:lnTo>
                  <a:lnTo>
                    <a:pt x="224" y="822"/>
                  </a:lnTo>
                  <a:lnTo>
                    <a:pt x="224" y="821"/>
                  </a:lnTo>
                  <a:lnTo>
                    <a:pt x="224" y="820"/>
                  </a:lnTo>
                  <a:lnTo>
                    <a:pt x="225" y="820"/>
                  </a:lnTo>
                  <a:lnTo>
                    <a:pt x="226" y="820"/>
                  </a:lnTo>
                  <a:lnTo>
                    <a:pt x="226" y="819"/>
                  </a:lnTo>
                  <a:close/>
                  <a:moveTo>
                    <a:pt x="228" y="801"/>
                  </a:moveTo>
                  <a:lnTo>
                    <a:pt x="228" y="800"/>
                  </a:lnTo>
                  <a:lnTo>
                    <a:pt x="229" y="801"/>
                  </a:lnTo>
                  <a:lnTo>
                    <a:pt x="230" y="802"/>
                  </a:lnTo>
                  <a:lnTo>
                    <a:pt x="230" y="801"/>
                  </a:lnTo>
                  <a:lnTo>
                    <a:pt x="232" y="801"/>
                  </a:lnTo>
                  <a:lnTo>
                    <a:pt x="230" y="800"/>
                  </a:lnTo>
                  <a:lnTo>
                    <a:pt x="230" y="801"/>
                  </a:lnTo>
                  <a:lnTo>
                    <a:pt x="229" y="801"/>
                  </a:lnTo>
                  <a:lnTo>
                    <a:pt x="229" y="800"/>
                  </a:lnTo>
                  <a:lnTo>
                    <a:pt x="228" y="800"/>
                  </a:lnTo>
                  <a:lnTo>
                    <a:pt x="227" y="800"/>
                  </a:lnTo>
                  <a:lnTo>
                    <a:pt x="226" y="800"/>
                  </a:lnTo>
                  <a:lnTo>
                    <a:pt x="224" y="800"/>
                  </a:lnTo>
                  <a:lnTo>
                    <a:pt x="220" y="802"/>
                  </a:lnTo>
                  <a:lnTo>
                    <a:pt x="221" y="802"/>
                  </a:lnTo>
                  <a:lnTo>
                    <a:pt x="224" y="801"/>
                  </a:lnTo>
                  <a:lnTo>
                    <a:pt x="227" y="800"/>
                  </a:lnTo>
                  <a:lnTo>
                    <a:pt x="227" y="801"/>
                  </a:lnTo>
                  <a:lnTo>
                    <a:pt x="228" y="801"/>
                  </a:lnTo>
                  <a:close/>
                  <a:moveTo>
                    <a:pt x="230" y="819"/>
                  </a:moveTo>
                  <a:lnTo>
                    <a:pt x="230" y="818"/>
                  </a:lnTo>
                  <a:lnTo>
                    <a:pt x="230" y="816"/>
                  </a:lnTo>
                  <a:lnTo>
                    <a:pt x="230" y="815"/>
                  </a:lnTo>
                  <a:lnTo>
                    <a:pt x="232" y="814"/>
                  </a:lnTo>
                  <a:lnTo>
                    <a:pt x="230" y="814"/>
                  </a:lnTo>
                  <a:lnTo>
                    <a:pt x="229" y="815"/>
                  </a:lnTo>
                  <a:lnTo>
                    <a:pt x="229" y="814"/>
                  </a:lnTo>
                  <a:lnTo>
                    <a:pt x="228" y="814"/>
                  </a:lnTo>
                  <a:lnTo>
                    <a:pt x="228" y="815"/>
                  </a:lnTo>
                  <a:lnTo>
                    <a:pt x="229" y="815"/>
                  </a:lnTo>
                  <a:lnTo>
                    <a:pt x="229" y="816"/>
                  </a:lnTo>
                  <a:lnTo>
                    <a:pt x="229" y="818"/>
                  </a:lnTo>
                  <a:lnTo>
                    <a:pt x="229" y="819"/>
                  </a:lnTo>
                  <a:lnTo>
                    <a:pt x="229" y="820"/>
                  </a:lnTo>
                  <a:lnTo>
                    <a:pt x="230" y="820"/>
                  </a:lnTo>
                  <a:lnTo>
                    <a:pt x="232" y="821"/>
                  </a:lnTo>
                  <a:lnTo>
                    <a:pt x="232" y="820"/>
                  </a:lnTo>
                  <a:lnTo>
                    <a:pt x="232" y="819"/>
                  </a:lnTo>
                  <a:lnTo>
                    <a:pt x="230" y="819"/>
                  </a:lnTo>
                  <a:close/>
                  <a:moveTo>
                    <a:pt x="233" y="801"/>
                  </a:moveTo>
                  <a:lnTo>
                    <a:pt x="232" y="802"/>
                  </a:lnTo>
                  <a:lnTo>
                    <a:pt x="233" y="802"/>
                  </a:lnTo>
                  <a:lnTo>
                    <a:pt x="233" y="801"/>
                  </a:lnTo>
                  <a:close/>
                  <a:moveTo>
                    <a:pt x="212" y="743"/>
                  </a:moveTo>
                  <a:lnTo>
                    <a:pt x="213" y="743"/>
                  </a:lnTo>
                  <a:lnTo>
                    <a:pt x="215" y="743"/>
                  </a:lnTo>
                  <a:lnTo>
                    <a:pt x="217" y="743"/>
                  </a:lnTo>
                  <a:lnTo>
                    <a:pt x="218" y="743"/>
                  </a:lnTo>
                  <a:lnTo>
                    <a:pt x="218" y="742"/>
                  </a:lnTo>
                  <a:lnTo>
                    <a:pt x="217" y="742"/>
                  </a:lnTo>
                  <a:lnTo>
                    <a:pt x="217" y="743"/>
                  </a:lnTo>
                  <a:lnTo>
                    <a:pt x="213" y="742"/>
                  </a:lnTo>
                  <a:lnTo>
                    <a:pt x="212" y="742"/>
                  </a:lnTo>
                  <a:lnTo>
                    <a:pt x="212" y="743"/>
                  </a:lnTo>
                  <a:close/>
                  <a:moveTo>
                    <a:pt x="207" y="742"/>
                  </a:moveTo>
                  <a:lnTo>
                    <a:pt x="208" y="742"/>
                  </a:lnTo>
                  <a:lnTo>
                    <a:pt x="208" y="741"/>
                  </a:lnTo>
                  <a:lnTo>
                    <a:pt x="207" y="742"/>
                  </a:lnTo>
                  <a:close/>
                  <a:moveTo>
                    <a:pt x="237" y="756"/>
                  </a:moveTo>
                  <a:lnTo>
                    <a:pt x="237" y="755"/>
                  </a:lnTo>
                  <a:lnTo>
                    <a:pt x="236" y="755"/>
                  </a:lnTo>
                  <a:lnTo>
                    <a:pt x="235" y="755"/>
                  </a:lnTo>
                  <a:lnTo>
                    <a:pt x="237" y="756"/>
                  </a:lnTo>
                  <a:close/>
                  <a:moveTo>
                    <a:pt x="239" y="769"/>
                  </a:moveTo>
                  <a:lnTo>
                    <a:pt x="238" y="768"/>
                  </a:lnTo>
                  <a:lnTo>
                    <a:pt x="237" y="769"/>
                  </a:lnTo>
                  <a:lnTo>
                    <a:pt x="237" y="768"/>
                  </a:lnTo>
                  <a:lnTo>
                    <a:pt x="236" y="768"/>
                  </a:lnTo>
                  <a:lnTo>
                    <a:pt x="237" y="769"/>
                  </a:lnTo>
                  <a:lnTo>
                    <a:pt x="238" y="769"/>
                  </a:lnTo>
                  <a:lnTo>
                    <a:pt x="239" y="769"/>
                  </a:lnTo>
                  <a:close/>
                  <a:moveTo>
                    <a:pt x="239" y="748"/>
                  </a:moveTo>
                  <a:lnTo>
                    <a:pt x="238" y="747"/>
                  </a:lnTo>
                  <a:lnTo>
                    <a:pt x="236" y="747"/>
                  </a:lnTo>
                  <a:lnTo>
                    <a:pt x="235" y="748"/>
                  </a:lnTo>
                  <a:lnTo>
                    <a:pt x="233" y="750"/>
                  </a:lnTo>
                  <a:lnTo>
                    <a:pt x="232" y="750"/>
                  </a:lnTo>
                  <a:lnTo>
                    <a:pt x="230" y="751"/>
                  </a:lnTo>
                  <a:lnTo>
                    <a:pt x="229" y="751"/>
                  </a:lnTo>
                  <a:lnTo>
                    <a:pt x="228" y="751"/>
                  </a:lnTo>
                  <a:lnTo>
                    <a:pt x="229" y="750"/>
                  </a:lnTo>
                  <a:lnTo>
                    <a:pt x="228" y="750"/>
                  </a:lnTo>
                  <a:lnTo>
                    <a:pt x="227" y="750"/>
                  </a:lnTo>
                  <a:lnTo>
                    <a:pt x="226" y="748"/>
                  </a:lnTo>
                  <a:lnTo>
                    <a:pt x="227" y="748"/>
                  </a:lnTo>
                  <a:lnTo>
                    <a:pt x="228" y="748"/>
                  </a:lnTo>
                  <a:lnTo>
                    <a:pt x="228" y="747"/>
                  </a:lnTo>
                  <a:lnTo>
                    <a:pt x="230" y="747"/>
                  </a:lnTo>
                  <a:lnTo>
                    <a:pt x="230" y="746"/>
                  </a:lnTo>
                  <a:lnTo>
                    <a:pt x="229" y="746"/>
                  </a:lnTo>
                  <a:lnTo>
                    <a:pt x="228" y="746"/>
                  </a:lnTo>
                  <a:lnTo>
                    <a:pt x="228" y="747"/>
                  </a:lnTo>
                  <a:lnTo>
                    <a:pt x="227" y="747"/>
                  </a:lnTo>
                  <a:lnTo>
                    <a:pt x="226" y="747"/>
                  </a:lnTo>
                  <a:lnTo>
                    <a:pt x="226" y="746"/>
                  </a:lnTo>
                  <a:lnTo>
                    <a:pt x="226" y="745"/>
                  </a:lnTo>
                  <a:lnTo>
                    <a:pt x="225" y="744"/>
                  </a:lnTo>
                  <a:lnTo>
                    <a:pt x="226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3"/>
                  </a:lnTo>
                  <a:lnTo>
                    <a:pt x="228" y="742"/>
                  </a:lnTo>
                  <a:lnTo>
                    <a:pt x="226" y="742"/>
                  </a:lnTo>
                  <a:lnTo>
                    <a:pt x="226" y="743"/>
                  </a:lnTo>
                  <a:lnTo>
                    <a:pt x="225" y="743"/>
                  </a:lnTo>
                  <a:lnTo>
                    <a:pt x="224" y="743"/>
                  </a:lnTo>
                  <a:lnTo>
                    <a:pt x="222" y="743"/>
                  </a:lnTo>
                  <a:lnTo>
                    <a:pt x="222" y="742"/>
                  </a:lnTo>
                  <a:lnTo>
                    <a:pt x="220" y="743"/>
                  </a:lnTo>
                  <a:lnTo>
                    <a:pt x="219" y="743"/>
                  </a:lnTo>
                  <a:lnTo>
                    <a:pt x="219" y="744"/>
                  </a:lnTo>
                  <a:lnTo>
                    <a:pt x="220" y="744"/>
                  </a:lnTo>
                  <a:lnTo>
                    <a:pt x="220" y="743"/>
                  </a:lnTo>
                  <a:lnTo>
                    <a:pt x="221" y="743"/>
                  </a:lnTo>
                  <a:lnTo>
                    <a:pt x="222" y="743"/>
                  </a:lnTo>
                  <a:lnTo>
                    <a:pt x="224" y="744"/>
                  </a:lnTo>
                  <a:lnTo>
                    <a:pt x="224" y="745"/>
                  </a:lnTo>
                  <a:lnTo>
                    <a:pt x="225" y="745"/>
                  </a:lnTo>
                  <a:lnTo>
                    <a:pt x="225" y="746"/>
                  </a:lnTo>
                  <a:lnTo>
                    <a:pt x="225" y="747"/>
                  </a:lnTo>
                  <a:lnTo>
                    <a:pt x="224" y="747"/>
                  </a:lnTo>
                  <a:lnTo>
                    <a:pt x="222" y="747"/>
                  </a:lnTo>
                  <a:lnTo>
                    <a:pt x="222" y="748"/>
                  </a:lnTo>
                  <a:lnTo>
                    <a:pt x="221" y="748"/>
                  </a:lnTo>
                  <a:lnTo>
                    <a:pt x="220" y="748"/>
                  </a:lnTo>
                  <a:lnTo>
                    <a:pt x="220" y="747"/>
                  </a:lnTo>
                  <a:lnTo>
                    <a:pt x="221" y="747"/>
                  </a:lnTo>
                  <a:lnTo>
                    <a:pt x="221" y="746"/>
                  </a:lnTo>
                  <a:lnTo>
                    <a:pt x="220" y="747"/>
                  </a:lnTo>
                  <a:lnTo>
                    <a:pt x="215" y="747"/>
                  </a:lnTo>
                  <a:lnTo>
                    <a:pt x="215" y="746"/>
                  </a:lnTo>
                  <a:lnTo>
                    <a:pt x="214" y="746"/>
                  </a:lnTo>
                  <a:lnTo>
                    <a:pt x="214" y="745"/>
                  </a:lnTo>
                  <a:lnTo>
                    <a:pt x="215" y="745"/>
                  </a:lnTo>
                  <a:lnTo>
                    <a:pt x="215" y="744"/>
                  </a:lnTo>
                  <a:lnTo>
                    <a:pt x="214" y="744"/>
                  </a:lnTo>
                  <a:lnTo>
                    <a:pt x="214" y="745"/>
                  </a:lnTo>
                  <a:lnTo>
                    <a:pt x="213" y="745"/>
                  </a:lnTo>
                  <a:lnTo>
                    <a:pt x="213" y="746"/>
                  </a:lnTo>
                  <a:lnTo>
                    <a:pt x="212" y="746"/>
                  </a:lnTo>
                  <a:lnTo>
                    <a:pt x="209" y="746"/>
                  </a:lnTo>
                  <a:lnTo>
                    <a:pt x="209" y="747"/>
                  </a:lnTo>
                  <a:lnTo>
                    <a:pt x="208" y="747"/>
                  </a:lnTo>
                  <a:lnTo>
                    <a:pt x="207" y="748"/>
                  </a:lnTo>
                  <a:lnTo>
                    <a:pt x="205" y="753"/>
                  </a:lnTo>
                  <a:lnTo>
                    <a:pt x="204" y="754"/>
                  </a:lnTo>
                  <a:lnTo>
                    <a:pt x="205" y="754"/>
                  </a:lnTo>
                  <a:lnTo>
                    <a:pt x="207" y="753"/>
                  </a:lnTo>
                  <a:lnTo>
                    <a:pt x="206" y="753"/>
                  </a:lnTo>
                  <a:lnTo>
                    <a:pt x="207" y="751"/>
                  </a:lnTo>
                  <a:lnTo>
                    <a:pt x="208" y="750"/>
                  </a:lnTo>
                  <a:lnTo>
                    <a:pt x="207" y="750"/>
                  </a:lnTo>
                  <a:lnTo>
                    <a:pt x="208" y="748"/>
                  </a:lnTo>
                  <a:lnTo>
                    <a:pt x="209" y="748"/>
                  </a:lnTo>
                  <a:lnTo>
                    <a:pt x="210" y="748"/>
                  </a:lnTo>
                  <a:lnTo>
                    <a:pt x="212" y="748"/>
                  </a:lnTo>
                  <a:lnTo>
                    <a:pt x="213" y="747"/>
                  </a:lnTo>
                  <a:lnTo>
                    <a:pt x="214" y="747"/>
                  </a:lnTo>
                  <a:lnTo>
                    <a:pt x="215" y="747"/>
                  </a:lnTo>
                  <a:lnTo>
                    <a:pt x="215" y="748"/>
                  </a:lnTo>
                  <a:lnTo>
                    <a:pt x="217" y="748"/>
                  </a:lnTo>
                  <a:lnTo>
                    <a:pt x="218" y="748"/>
                  </a:lnTo>
                  <a:lnTo>
                    <a:pt x="219" y="748"/>
                  </a:lnTo>
                  <a:lnTo>
                    <a:pt x="219" y="750"/>
                  </a:lnTo>
                  <a:lnTo>
                    <a:pt x="219" y="751"/>
                  </a:lnTo>
                  <a:lnTo>
                    <a:pt x="220" y="751"/>
                  </a:lnTo>
                  <a:lnTo>
                    <a:pt x="221" y="751"/>
                  </a:lnTo>
                  <a:lnTo>
                    <a:pt x="222" y="750"/>
                  </a:lnTo>
                  <a:lnTo>
                    <a:pt x="224" y="750"/>
                  </a:lnTo>
                  <a:lnTo>
                    <a:pt x="225" y="750"/>
                  </a:lnTo>
                  <a:lnTo>
                    <a:pt x="226" y="751"/>
                  </a:lnTo>
                  <a:lnTo>
                    <a:pt x="228" y="753"/>
                  </a:lnTo>
                  <a:lnTo>
                    <a:pt x="229" y="753"/>
                  </a:lnTo>
                  <a:lnTo>
                    <a:pt x="229" y="754"/>
                  </a:lnTo>
                  <a:lnTo>
                    <a:pt x="230" y="755"/>
                  </a:lnTo>
                  <a:lnTo>
                    <a:pt x="232" y="755"/>
                  </a:lnTo>
                  <a:lnTo>
                    <a:pt x="233" y="755"/>
                  </a:lnTo>
                  <a:lnTo>
                    <a:pt x="230" y="754"/>
                  </a:lnTo>
                  <a:lnTo>
                    <a:pt x="230" y="753"/>
                  </a:lnTo>
                  <a:lnTo>
                    <a:pt x="229" y="753"/>
                  </a:lnTo>
                  <a:lnTo>
                    <a:pt x="230" y="751"/>
                  </a:lnTo>
                  <a:lnTo>
                    <a:pt x="233" y="751"/>
                  </a:lnTo>
                  <a:lnTo>
                    <a:pt x="235" y="750"/>
                  </a:lnTo>
                  <a:lnTo>
                    <a:pt x="236" y="748"/>
                  </a:lnTo>
                  <a:lnTo>
                    <a:pt x="237" y="748"/>
                  </a:lnTo>
                  <a:lnTo>
                    <a:pt x="238" y="748"/>
                  </a:lnTo>
                  <a:lnTo>
                    <a:pt x="238" y="750"/>
                  </a:lnTo>
                  <a:lnTo>
                    <a:pt x="239" y="750"/>
                  </a:lnTo>
                  <a:lnTo>
                    <a:pt x="239" y="748"/>
                  </a:lnTo>
                  <a:close/>
                  <a:moveTo>
                    <a:pt x="227" y="846"/>
                  </a:moveTo>
                  <a:lnTo>
                    <a:pt x="229" y="845"/>
                  </a:lnTo>
                  <a:lnTo>
                    <a:pt x="228" y="845"/>
                  </a:lnTo>
                  <a:lnTo>
                    <a:pt x="227" y="846"/>
                  </a:lnTo>
                  <a:close/>
                  <a:moveTo>
                    <a:pt x="233" y="851"/>
                  </a:moveTo>
                  <a:lnTo>
                    <a:pt x="233" y="850"/>
                  </a:lnTo>
                  <a:lnTo>
                    <a:pt x="229" y="851"/>
                  </a:lnTo>
                  <a:lnTo>
                    <a:pt x="228" y="850"/>
                  </a:lnTo>
                  <a:lnTo>
                    <a:pt x="227" y="850"/>
                  </a:lnTo>
                  <a:lnTo>
                    <a:pt x="227" y="851"/>
                  </a:lnTo>
                  <a:lnTo>
                    <a:pt x="226" y="851"/>
                  </a:lnTo>
                  <a:lnTo>
                    <a:pt x="227" y="853"/>
                  </a:lnTo>
                  <a:lnTo>
                    <a:pt x="227" y="851"/>
                  </a:lnTo>
                  <a:lnTo>
                    <a:pt x="228" y="851"/>
                  </a:lnTo>
                  <a:lnTo>
                    <a:pt x="229" y="851"/>
                  </a:lnTo>
                  <a:lnTo>
                    <a:pt x="233" y="851"/>
                  </a:lnTo>
                  <a:close/>
                  <a:moveTo>
                    <a:pt x="235" y="857"/>
                  </a:moveTo>
                  <a:lnTo>
                    <a:pt x="236" y="857"/>
                  </a:lnTo>
                  <a:lnTo>
                    <a:pt x="236" y="856"/>
                  </a:lnTo>
                  <a:lnTo>
                    <a:pt x="235" y="856"/>
                  </a:lnTo>
                  <a:lnTo>
                    <a:pt x="233" y="857"/>
                  </a:lnTo>
                  <a:lnTo>
                    <a:pt x="235" y="857"/>
                  </a:lnTo>
                  <a:close/>
                  <a:moveTo>
                    <a:pt x="238" y="861"/>
                  </a:moveTo>
                  <a:lnTo>
                    <a:pt x="236" y="861"/>
                  </a:lnTo>
                  <a:lnTo>
                    <a:pt x="235" y="862"/>
                  </a:lnTo>
                  <a:lnTo>
                    <a:pt x="238" y="861"/>
                  </a:lnTo>
                  <a:close/>
                  <a:moveTo>
                    <a:pt x="240" y="869"/>
                  </a:moveTo>
                  <a:lnTo>
                    <a:pt x="239" y="869"/>
                  </a:lnTo>
                  <a:lnTo>
                    <a:pt x="239" y="870"/>
                  </a:lnTo>
                  <a:lnTo>
                    <a:pt x="240" y="869"/>
                  </a:lnTo>
                  <a:close/>
                  <a:moveTo>
                    <a:pt x="250" y="887"/>
                  </a:moveTo>
                  <a:lnTo>
                    <a:pt x="249" y="887"/>
                  </a:lnTo>
                  <a:lnTo>
                    <a:pt x="249" y="885"/>
                  </a:lnTo>
                  <a:lnTo>
                    <a:pt x="248" y="885"/>
                  </a:lnTo>
                  <a:lnTo>
                    <a:pt x="248" y="887"/>
                  </a:lnTo>
                  <a:lnTo>
                    <a:pt x="248" y="889"/>
                  </a:lnTo>
                  <a:lnTo>
                    <a:pt x="246" y="889"/>
                  </a:lnTo>
                  <a:lnTo>
                    <a:pt x="246" y="890"/>
                  </a:lnTo>
                  <a:lnTo>
                    <a:pt x="248" y="890"/>
                  </a:lnTo>
                  <a:lnTo>
                    <a:pt x="249" y="889"/>
                  </a:lnTo>
                  <a:lnTo>
                    <a:pt x="250" y="887"/>
                  </a:lnTo>
                  <a:close/>
                  <a:moveTo>
                    <a:pt x="250" y="884"/>
                  </a:moveTo>
                  <a:lnTo>
                    <a:pt x="249" y="883"/>
                  </a:lnTo>
                  <a:lnTo>
                    <a:pt x="249" y="884"/>
                  </a:lnTo>
                  <a:lnTo>
                    <a:pt x="250" y="884"/>
                  </a:lnTo>
                  <a:close/>
                  <a:moveTo>
                    <a:pt x="255" y="898"/>
                  </a:moveTo>
                  <a:lnTo>
                    <a:pt x="254" y="899"/>
                  </a:lnTo>
                  <a:lnTo>
                    <a:pt x="252" y="899"/>
                  </a:lnTo>
                  <a:lnTo>
                    <a:pt x="252" y="900"/>
                  </a:lnTo>
                  <a:lnTo>
                    <a:pt x="254" y="899"/>
                  </a:lnTo>
                  <a:lnTo>
                    <a:pt x="255" y="899"/>
                  </a:lnTo>
                  <a:lnTo>
                    <a:pt x="255" y="898"/>
                  </a:lnTo>
                  <a:close/>
                  <a:moveTo>
                    <a:pt x="260" y="910"/>
                  </a:moveTo>
                  <a:lnTo>
                    <a:pt x="260" y="908"/>
                  </a:lnTo>
                  <a:lnTo>
                    <a:pt x="261" y="907"/>
                  </a:lnTo>
                  <a:lnTo>
                    <a:pt x="260" y="907"/>
                  </a:lnTo>
                  <a:lnTo>
                    <a:pt x="260" y="908"/>
                  </a:lnTo>
                  <a:lnTo>
                    <a:pt x="259" y="908"/>
                  </a:lnTo>
                  <a:lnTo>
                    <a:pt x="259" y="910"/>
                  </a:lnTo>
                  <a:lnTo>
                    <a:pt x="260" y="910"/>
                  </a:lnTo>
                  <a:lnTo>
                    <a:pt x="261" y="910"/>
                  </a:lnTo>
                  <a:lnTo>
                    <a:pt x="261" y="908"/>
                  </a:lnTo>
                  <a:lnTo>
                    <a:pt x="260" y="910"/>
                  </a:lnTo>
                  <a:close/>
                  <a:moveTo>
                    <a:pt x="264" y="913"/>
                  </a:moveTo>
                  <a:lnTo>
                    <a:pt x="263" y="912"/>
                  </a:lnTo>
                  <a:lnTo>
                    <a:pt x="261" y="913"/>
                  </a:lnTo>
                  <a:lnTo>
                    <a:pt x="263" y="913"/>
                  </a:lnTo>
                  <a:lnTo>
                    <a:pt x="264" y="913"/>
                  </a:lnTo>
                  <a:close/>
                  <a:moveTo>
                    <a:pt x="294" y="925"/>
                  </a:moveTo>
                  <a:lnTo>
                    <a:pt x="292" y="925"/>
                  </a:lnTo>
                  <a:lnTo>
                    <a:pt x="292" y="926"/>
                  </a:lnTo>
                  <a:lnTo>
                    <a:pt x="294" y="926"/>
                  </a:lnTo>
                  <a:lnTo>
                    <a:pt x="294" y="925"/>
                  </a:lnTo>
                  <a:close/>
                  <a:moveTo>
                    <a:pt x="306" y="912"/>
                  </a:moveTo>
                  <a:lnTo>
                    <a:pt x="310" y="913"/>
                  </a:lnTo>
                  <a:lnTo>
                    <a:pt x="311" y="913"/>
                  </a:lnTo>
                  <a:lnTo>
                    <a:pt x="309" y="912"/>
                  </a:lnTo>
                  <a:lnTo>
                    <a:pt x="306" y="912"/>
                  </a:lnTo>
                  <a:close/>
                  <a:moveTo>
                    <a:pt x="288" y="906"/>
                  </a:moveTo>
                  <a:lnTo>
                    <a:pt x="287" y="906"/>
                  </a:lnTo>
                  <a:lnTo>
                    <a:pt x="287" y="907"/>
                  </a:lnTo>
                  <a:lnTo>
                    <a:pt x="288" y="907"/>
                  </a:lnTo>
                  <a:lnTo>
                    <a:pt x="288" y="906"/>
                  </a:lnTo>
                  <a:close/>
                  <a:moveTo>
                    <a:pt x="296" y="922"/>
                  </a:moveTo>
                  <a:lnTo>
                    <a:pt x="295" y="922"/>
                  </a:lnTo>
                  <a:lnTo>
                    <a:pt x="295" y="923"/>
                  </a:lnTo>
                  <a:lnTo>
                    <a:pt x="296" y="923"/>
                  </a:lnTo>
                  <a:lnTo>
                    <a:pt x="296" y="922"/>
                  </a:lnTo>
                  <a:close/>
                  <a:moveTo>
                    <a:pt x="300" y="927"/>
                  </a:moveTo>
                  <a:lnTo>
                    <a:pt x="299" y="927"/>
                  </a:lnTo>
                  <a:lnTo>
                    <a:pt x="299" y="926"/>
                  </a:lnTo>
                  <a:lnTo>
                    <a:pt x="300" y="926"/>
                  </a:lnTo>
                  <a:lnTo>
                    <a:pt x="300" y="925"/>
                  </a:lnTo>
                  <a:lnTo>
                    <a:pt x="299" y="926"/>
                  </a:lnTo>
                  <a:lnTo>
                    <a:pt x="299" y="925"/>
                  </a:lnTo>
                  <a:lnTo>
                    <a:pt x="298" y="925"/>
                  </a:lnTo>
                  <a:lnTo>
                    <a:pt x="298" y="926"/>
                  </a:lnTo>
                  <a:lnTo>
                    <a:pt x="298" y="927"/>
                  </a:lnTo>
                  <a:lnTo>
                    <a:pt x="298" y="928"/>
                  </a:lnTo>
                  <a:lnTo>
                    <a:pt x="298" y="929"/>
                  </a:lnTo>
                  <a:lnTo>
                    <a:pt x="299" y="929"/>
                  </a:lnTo>
                  <a:lnTo>
                    <a:pt x="298" y="928"/>
                  </a:lnTo>
                  <a:lnTo>
                    <a:pt x="299" y="927"/>
                  </a:lnTo>
                  <a:lnTo>
                    <a:pt x="299" y="928"/>
                  </a:lnTo>
                  <a:lnTo>
                    <a:pt x="300" y="927"/>
                  </a:lnTo>
                  <a:close/>
                  <a:moveTo>
                    <a:pt x="302" y="928"/>
                  </a:moveTo>
                  <a:lnTo>
                    <a:pt x="304" y="928"/>
                  </a:lnTo>
                  <a:lnTo>
                    <a:pt x="304" y="927"/>
                  </a:lnTo>
                  <a:lnTo>
                    <a:pt x="302" y="928"/>
                  </a:lnTo>
                  <a:close/>
                  <a:moveTo>
                    <a:pt x="305" y="917"/>
                  </a:moveTo>
                  <a:lnTo>
                    <a:pt x="304" y="917"/>
                  </a:lnTo>
                  <a:lnTo>
                    <a:pt x="305" y="919"/>
                  </a:lnTo>
                  <a:lnTo>
                    <a:pt x="305" y="917"/>
                  </a:lnTo>
                  <a:close/>
                  <a:moveTo>
                    <a:pt x="309" y="902"/>
                  </a:moveTo>
                  <a:lnTo>
                    <a:pt x="309" y="904"/>
                  </a:lnTo>
                  <a:lnTo>
                    <a:pt x="311" y="904"/>
                  </a:lnTo>
                  <a:lnTo>
                    <a:pt x="309" y="902"/>
                  </a:lnTo>
                  <a:close/>
                  <a:moveTo>
                    <a:pt x="311" y="898"/>
                  </a:moveTo>
                  <a:lnTo>
                    <a:pt x="312" y="899"/>
                  </a:lnTo>
                  <a:lnTo>
                    <a:pt x="313" y="899"/>
                  </a:lnTo>
                  <a:lnTo>
                    <a:pt x="315" y="899"/>
                  </a:lnTo>
                  <a:lnTo>
                    <a:pt x="312" y="898"/>
                  </a:lnTo>
                  <a:lnTo>
                    <a:pt x="311" y="898"/>
                  </a:lnTo>
                  <a:close/>
                  <a:moveTo>
                    <a:pt x="326" y="854"/>
                  </a:moveTo>
                  <a:lnTo>
                    <a:pt x="324" y="854"/>
                  </a:lnTo>
                  <a:lnTo>
                    <a:pt x="323" y="855"/>
                  </a:lnTo>
                  <a:lnTo>
                    <a:pt x="324" y="855"/>
                  </a:lnTo>
                  <a:lnTo>
                    <a:pt x="326" y="855"/>
                  </a:lnTo>
                  <a:lnTo>
                    <a:pt x="326" y="856"/>
                  </a:lnTo>
                  <a:lnTo>
                    <a:pt x="327" y="856"/>
                  </a:lnTo>
                  <a:lnTo>
                    <a:pt x="326" y="854"/>
                  </a:lnTo>
                  <a:close/>
                  <a:moveTo>
                    <a:pt x="373" y="793"/>
                  </a:moveTo>
                  <a:lnTo>
                    <a:pt x="372" y="793"/>
                  </a:lnTo>
                  <a:lnTo>
                    <a:pt x="373" y="795"/>
                  </a:lnTo>
                  <a:lnTo>
                    <a:pt x="372" y="795"/>
                  </a:lnTo>
                  <a:lnTo>
                    <a:pt x="372" y="796"/>
                  </a:lnTo>
                  <a:lnTo>
                    <a:pt x="373" y="798"/>
                  </a:lnTo>
                  <a:lnTo>
                    <a:pt x="373" y="796"/>
                  </a:lnTo>
                  <a:lnTo>
                    <a:pt x="373" y="795"/>
                  </a:lnTo>
                  <a:lnTo>
                    <a:pt x="373" y="793"/>
                  </a:lnTo>
                  <a:close/>
                  <a:moveTo>
                    <a:pt x="387" y="785"/>
                  </a:moveTo>
                  <a:lnTo>
                    <a:pt x="386" y="784"/>
                  </a:lnTo>
                  <a:lnTo>
                    <a:pt x="386" y="785"/>
                  </a:lnTo>
                  <a:lnTo>
                    <a:pt x="387" y="785"/>
                  </a:lnTo>
                  <a:close/>
                  <a:moveTo>
                    <a:pt x="421" y="724"/>
                  </a:moveTo>
                  <a:lnTo>
                    <a:pt x="420" y="724"/>
                  </a:lnTo>
                  <a:lnTo>
                    <a:pt x="420" y="725"/>
                  </a:lnTo>
                  <a:lnTo>
                    <a:pt x="421" y="725"/>
                  </a:lnTo>
                  <a:lnTo>
                    <a:pt x="421" y="724"/>
                  </a:lnTo>
                  <a:close/>
                  <a:moveTo>
                    <a:pt x="529" y="647"/>
                  </a:moveTo>
                  <a:lnTo>
                    <a:pt x="530" y="648"/>
                  </a:lnTo>
                  <a:lnTo>
                    <a:pt x="530" y="647"/>
                  </a:lnTo>
                  <a:lnTo>
                    <a:pt x="529" y="647"/>
                  </a:lnTo>
                  <a:close/>
                  <a:moveTo>
                    <a:pt x="492" y="616"/>
                  </a:moveTo>
                  <a:lnTo>
                    <a:pt x="493" y="616"/>
                  </a:lnTo>
                  <a:lnTo>
                    <a:pt x="493" y="614"/>
                  </a:lnTo>
                  <a:lnTo>
                    <a:pt x="492" y="616"/>
                  </a:lnTo>
                  <a:close/>
                  <a:moveTo>
                    <a:pt x="482" y="601"/>
                  </a:moveTo>
                  <a:lnTo>
                    <a:pt x="483" y="598"/>
                  </a:lnTo>
                  <a:lnTo>
                    <a:pt x="482" y="598"/>
                  </a:lnTo>
                  <a:lnTo>
                    <a:pt x="482" y="601"/>
                  </a:lnTo>
                  <a:close/>
                  <a:moveTo>
                    <a:pt x="471" y="587"/>
                  </a:moveTo>
                  <a:lnTo>
                    <a:pt x="472" y="587"/>
                  </a:lnTo>
                  <a:lnTo>
                    <a:pt x="472" y="586"/>
                  </a:lnTo>
                  <a:lnTo>
                    <a:pt x="471" y="587"/>
                  </a:lnTo>
                  <a:close/>
                  <a:moveTo>
                    <a:pt x="527" y="445"/>
                  </a:moveTo>
                  <a:lnTo>
                    <a:pt x="528" y="445"/>
                  </a:lnTo>
                  <a:lnTo>
                    <a:pt x="529" y="445"/>
                  </a:lnTo>
                  <a:lnTo>
                    <a:pt x="529" y="444"/>
                  </a:lnTo>
                  <a:lnTo>
                    <a:pt x="528" y="444"/>
                  </a:lnTo>
                  <a:lnTo>
                    <a:pt x="527" y="445"/>
                  </a:lnTo>
                  <a:close/>
                  <a:moveTo>
                    <a:pt x="525" y="449"/>
                  </a:moveTo>
                  <a:lnTo>
                    <a:pt x="524" y="450"/>
                  </a:lnTo>
                  <a:lnTo>
                    <a:pt x="525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9" y="450"/>
                  </a:lnTo>
                  <a:lnTo>
                    <a:pt x="527" y="450"/>
                  </a:lnTo>
                  <a:lnTo>
                    <a:pt x="526" y="449"/>
                  </a:lnTo>
                  <a:lnTo>
                    <a:pt x="525" y="447"/>
                  </a:lnTo>
                  <a:lnTo>
                    <a:pt x="524" y="447"/>
                  </a:lnTo>
                  <a:lnTo>
                    <a:pt x="525" y="449"/>
                  </a:lnTo>
                  <a:close/>
                  <a:moveTo>
                    <a:pt x="374" y="799"/>
                  </a:moveTo>
                  <a:lnTo>
                    <a:pt x="374" y="800"/>
                  </a:lnTo>
                  <a:lnTo>
                    <a:pt x="375" y="800"/>
                  </a:lnTo>
                  <a:lnTo>
                    <a:pt x="375" y="801"/>
                  </a:lnTo>
                  <a:lnTo>
                    <a:pt x="376" y="800"/>
                  </a:lnTo>
                  <a:lnTo>
                    <a:pt x="375" y="799"/>
                  </a:lnTo>
                  <a:lnTo>
                    <a:pt x="374" y="799"/>
                  </a:lnTo>
                  <a:close/>
                  <a:moveTo>
                    <a:pt x="242" y="890"/>
                  </a:moveTo>
                  <a:lnTo>
                    <a:pt x="243" y="889"/>
                  </a:lnTo>
                  <a:lnTo>
                    <a:pt x="242" y="889"/>
                  </a:lnTo>
                  <a:lnTo>
                    <a:pt x="242" y="890"/>
                  </a:lnTo>
                  <a:close/>
                  <a:moveTo>
                    <a:pt x="205" y="627"/>
                  </a:moveTo>
                  <a:lnTo>
                    <a:pt x="205" y="626"/>
                  </a:lnTo>
                  <a:lnTo>
                    <a:pt x="204" y="627"/>
                  </a:lnTo>
                  <a:lnTo>
                    <a:pt x="205" y="627"/>
                  </a:lnTo>
                  <a:close/>
                  <a:moveTo>
                    <a:pt x="236" y="870"/>
                  </a:moveTo>
                  <a:lnTo>
                    <a:pt x="236" y="869"/>
                  </a:lnTo>
                  <a:lnTo>
                    <a:pt x="235" y="869"/>
                  </a:lnTo>
                  <a:lnTo>
                    <a:pt x="236" y="870"/>
                  </a:lnTo>
                  <a:close/>
                  <a:moveTo>
                    <a:pt x="226" y="835"/>
                  </a:moveTo>
                  <a:lnTo>
                    <a:pt x="227" y="836"/>
                  </a:lnTo>
                  <a:lnTo>
                    <a:pt x="227" y="835"/>
                  </a:lnTo>
                  <a:lnTo>
                    <a:pt x="226" y="835"/>
                  </a:lnTo>
                  <a:close/>
                  <a:moveTo>
                    <a:pt x="225" y="836"/>
                  </a:moveTo>
                  <a:lnTo>
                    <a:pt x="225" y="837"/>
                  </a:lnTo>
                  <a:lnTo>
                    <a:pt x="226" y="837"/>
                  </a:lnTo>
                  <a:lnTo>
                    <a:pt x="225" y="836"/>
                  </a:lnTo>
                  <a:close/>
                  <a:moveTo>
                    <a:pt x="149" y="495"/>
                  </a:moveTo>
                  <a:lnTo>
                    <a:pt x="149" y="496"/>
                  </a:lnTo>
                  <a:lnTo>
                    <a:pt x="150" y="496"/>
                  </a:lnTo>
                  <a:lnTo>
                    <a:pt x="151" y="495"/>
                  </a:lnTo>
                  <a:lnTo>
                    <a:pt x="151" y="494"/>
                  </a:lnTo>
                  <a:lnTo>
                    <a:pt x="150" y="494"/>
                  </a:lnTo>
                  <a:lnTo>
                    <a:pt x="149" y="495"/>
                  </a:lnTo>
                  <a:close/>
                  <a:moveTo>
                    <a:pt x="232" y="820"/>
                  </a:moveTo>
                  <a:lnTo>
                    <a:pt x="230" y="819"/>
                  </a:lnTo>
                  <a:lnTo>
                    <a:pt x="230" y="820"/>
                  </a:lnTo>
                  <a:lnTo>
                    <a:pt x="232" y="820"/>
                  </a:lnTo>
                  <a:close/>
                  <a:moveTo>
                    <a:pt x="220" y="725"/>
                  </a:moveTo>
                  <a:lnTo>
                    <a:pt x="219" y="724"/>
                  </a:lnTo>
                  <a:lnTo>
                    <a:pt x="219" y="725"/>
                  </a:lnTo>
                  <a:lnTo>
                    <a:pt x="220" y="725"/>
                  </a:lnTo>
                  <a:close/>
                  <a:moveTo>
                    <a:pt x="248" y="893"/>
                  </a:moveTo>
                  <a:lnTo>
                    <a:pt x="248" y="892"/>
                  </a:lnTo>
                  <a:lnTo>
                    <a:pt x="246" y="894"/>
                  </a:lnTo>
                  <a:lnTo>
                    <a:pt x="248" y="895"/>
                  </a:lnTo>
                  <a:lnTo>
                    <a:pt x="248" y="894"/>
                  </a:lnTo>
                  <a:lnTo>
                    <a:pt x="248" y="893"/>
                  </a:lnTo>
                  <a:close/>
                  <a:moveTo>
                    <a:pt x="572" y="164"/>
                  </a:moveTo>
                  <a:lnTo>
                    <a:pt x="575" y="165"/>
                  </a:lnTo>
                  <a:lnTo>
                    <a:pt x="576" y="164"/>
                  </a:lnTo>
                  <a:lnTo>
                    <a:pt x="576" y="163"/>
                  </a:lnTo>
                  <a:lnTo>
                    <a:pt x="575" y="162"/>
                  </a:lnTo>
                  <a:lnTo>
                    <a:pt x="574" y="161"/>
                  </a:lnTo>
                  <a:lnTo>
                    <a:pt x="574" y="160"/>
                  </a:lnTo>
                  <a:lnTo>
                    <a:pt x="573" y="157"/>
                  </a:lnTo>
                  <a:lnTo>
                    <a:pt x="573" y="156"/>
                  </a:lnTo>
                  <a:lnTo>
                    <a:pt x="572" y="156"/>
                  </a:lnTo>
                  <a:lnTo>
                    <a:pt x="572" y="155"/>
                  </a:lnTo>
                  <a:lnTo>
                    <a:pt x="572" y="153"/>
                  </a:lnTo>
                  <a:lnTo>
                    <a:pt x="568" y="155"/>
                  </a:lnTo>
                  <a:lnTo>
                    <a:pt x="568" y="156"/>
                  </a:lnTo>
                  <a:lnTo>
                    <a:pt x="568" y="158"/>
                  </a:lnTo>
                  <a:lnTo>
                    <a:pt x="572" y="163"/>
                  </a:lnTo>
                  <a:lnTo>
                    <a:pt x="572" y="164"/>
                  </a:lnTo>
                  <a:close/>
                  <a:moveTo>
                    <a:pt x="206" y="125"/>
                  </a:moveTo>
                  <a:lnTo>
                    <a:pt x="206" y="126"/>
                  </a:lnTo>
                  <a:lnTo>
                    <a:pt x="207" y="127"/>
                  </a:lnTo>
                  <a:lnTo>
                    <a:pt x="207" y="128"/>
                  </a:lnTo>
                  <a:lnTo>
                    <a:pt x="212" y="130"/>
                  </a:lnTo>
                  <a:lnTo>
                    <a:pt x="213" y="133"/>
                  </a:lnTo>
                  <a:lnTo>
                    <a:pt x="217" y="134"/>
                  </a:lnTo>
                  <a:lnTo>
                    <a:pt x="217" y="136"/>
                  </a:lnTo>
                  <a:lnTo>
                    <a:pt x="221" y="136"/>
                  </a:lnTo>
                  <a:lnTo>
                    <a:pt x="226" y="137"/>
                  </a:lnTo>
                  <a:lnTo>
                    <a:pt x="226" y="136"/>
                  </a:lnTo>
                  <a:lnTo>
                    <a:pt x="226" y="135"/>
                  </a:lnTo>
                  <a:lnTo>
                    <a:pt x="222" y="130"/>
                  </a:lnTo>
                  <a:lnTo>
                    <a:pt x="218" y="125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2" y="116"/>
                  </a:lnTo>
                  <a:lnTo>
                    <a:pt x="212" y="115"/>
                  </a:lnTo>
                  <a:lnTo>
                    <a:pt x="213" y="115"/>
                  </a:lnTo>
                  <a:lnTo>
                    <a:pt x="209" y="111"/>
                  </a:lnTo>
                  <a:lnTo>
                    <a:pt x="207" y="110"/>
                  </a:lnTo>
                  <a:lnTo>
                    <a:pt x="205" y="112"/>
                  </a:lnTo>
                  <a:lnTo>
                    <a:pt x="205" y="116"/>
                  </a:lnTo>
                  <a:lnTo>
                    <a:pt x="205" y="121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6" y="125"/>
                  </a:lnTo>
                  <a:close/>
                  <a:moveTo>
                    <a:pt x="263" y="87"/>
                  </a:moveTo>
                  <a:lnTo>
                    <a:pt x="263" y="88"/>
                  </a:lnTo>
                  <a:lnTo>
                    <a:pt x="264" y="88"/>
                  </a:lnTo>
                  <a:lnTo>
                    <a:pt x="266" y="94"/>
                  </a:lnTo>
                  <a:lnTo>
                    <a:pt x="267" y="95"/>
                  </a:lnTo>
                  <a:lnTo>
                    <a:pt x="269" y="95"/>
                  </a:lnTo>
                  <a:lnTo>
                    <a:pt x="269" y="98"/>
                  </a:lnTo>
                  <a:lnTo>
                    <a:pt x="270" y="102"/>
                  </a:lnTo>
                  <a:lnTo>
                    <a:pt x="270" y="104"/>
                  </a:lnTo>
                  <a:lnTo>
                    <a:pt x="270" y="105"/>
                  </a:lnTo>
                  <a:lnTo>
                    <a:pt x="271" y="107"/>
                  </a:lnTo>
                  <a:lnTo>
                    <a:pt x="275" y="112"/>
                  </a:lnTo>
                  <a:lnTo>
                    <a:pt x="282" y="117"/>
                  </a:lnTo>
                  <a:lnTo>
                    <a:pt x="286" y="122"/>
                  </a:lnTo>
                  <a:lnTo>
                    <a:pt x="287" y="124"/>
                  </a:lnTo>
                  <a:lnTo>
                    <a:pt x="287" y="125"/>
                  </a:lnTo>
                  <a:lnTo>
                    <a:pt x="289" y="132"/>
                  </a:lnTo>
                  <a:lnTo>
                    <a:pt x="292" y="130"/>
                  </a:lnTo>
                  <a:lnTo>
                    <a:pt x="294" y="130"/>
                  </a:lnTo>
                  <a:lnTo>
                    <a:pt x="294" y="127"/>
                  </a:lnTo>
                  <a:lnTo>
                    <a:pt x="290" y="123"/>
                  </a:lnTo>
                  <a:lnTo>
                    <a:pt x="289" y="121"/>
                  </a:lnTo>
                  <a:lnTo>
                    <a:pt x="289" y="118"/>
                  </a:lnTo>
                  <a:lnTo>
                    <a:pt x="294" y="111"/>
                  </a:lnTo>
                  <a:lnTo>
                    <a:pt x="296" y="110"/>
                  </a:lnTo>
                  <a:lnTo>
                    <a:pt x="297" y="109"/>
                  </a:lnTo>
                  <a:lnTo>
                    <a:pt x="297" y="106"/>
                  </a:lnTo>
                  <a:lnTo>
                    <a:pt x="296" y="105"/>
                  </a:lnTo>
                  <a:lnTo>
                    <a:pt x="296" y="104"/>
                  </a:lnTo>
                  <a:lnTo>
                    <a:pt x="292" y="100"/>
                  </a:lnTo>
                  <a:lnTo>
                    <a:pt x="292" y="96"/>
                  </a:lnTo>
                  <a:lnTo>
                    <a:pt x="288" y="93"/>
                  </a:lnTo>
                  <a:lnTo>
                    <a:pt x="287" y="93"/>
                  </a:lnTo>
                  <a:lnTo>
                    <a:pt x="287" y="92"/>
                  </a:lnTo>
                  <a:lnTo>
                    <a:pt x="284" y="89"/>
                  </a:lnTo>
                  <a:lnTo>
                    <a:pt x="281" y="87"/>
                  </a:lnTo>
                  <a:lnTo>
                    <a:pt x="276" y="82"/>
                  </a:lnTo>
                  <a:lnTo>
                    <a:pt x="274" y="82"/>
                  </a:lnTo>
                  <a:lnTo>
                    <a:pt x="271" y="82"/>
                  </a:lnTo>
                  <a:lnTo>
                    <a:pt x="272" y="84"/>
                  </a:lnTo>
                  <a:lnTo>
                    <a:pt x="272" y="85"/>
                  </a:lnTo>
                  <a:lnTo>
                    <a:pt x="272" y="87"/>
                  </a:lnTo>
                  <a:lnTo>
                    <a:pt x="271" y="85"/>
                  </a:lnTo>
                  <a:lnTo>
                    <a:pt x="267" y="85"/>
                  </a:lnTo>
                  <a:lnTo>
                    <a:pt x="263" y="85"/>
                  </a:lnTo>
                  <a:lnTo>
                    <a:pt x="263" y="87"/>
                  </a:lnTo>
                  <a:close/>
                  <a:moveTo>
                    <a:pt x="261" y="75"/>
                  </a:moveTo>
                  <a:lnTo>
                    <a:pt x="264" y="75"/>
                  </a:lnTo>
                  <a:lnTo>
                    <a:pt x="265" y="73"/>
                  </a:lnTo>
                  <a:lnTo>
                    <a:pt x="265" y="72"/>
                  </a:lnTo>
                  <a:lnTo>
                    <a:pt x="265" y="71"/>
                  </a:lnTo>
                  <a:lnTo>
                    <a:pt x="260" y="67"/>
                  </a:lnTo>
                  <a:lnTo>
                    <a:pt x="256" y="65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2"/>
                  </a:lnTo>
                  <a:lnTo>
                    <a:pt x="255" y="73"/>
                  </a:lnTo>
                  <a:lnTo>
                    <a:pt x="256" y="73"/>
                  </a:lnTo>
                  <a:lnTo>
                    <a:pt x="261" y="75"/>
                  </a:lnTo>
                  <a:close/>
                  <a:moveTo>
                    <a:pt x="330" y="46"/>
                  </a:moveTo>
                  <a:lnTo>
                    <a:pt x="331" y="48"/>
                  </a:lnTo>
                  <a:lnTo>
                    <a:pt x="331" y="49"/>
                  </a:lnTo>
                  <a:lnTo>
                    <a:pt x="333" y="49"/>
                  </a:lnTo>
                  <a:lnTo>
                    <a:pt x="334" y="53"/>
                  </a:lnTo>
                  <a:lnTo>
                    <a:pt x="340" y="56"/>
                  </a:lnTo>
                  <a:lnTo>
                    <a:pt x="344" y="58"/>
                  </a:lnTo>
                  <a:lnTo>
                    <a:pt x="343" y="56"/>
                  </a:lnTo>
                  <a:lnTo>
                    <a:pt x="343" y="55"/>
                  </a:lnTo>
                  <a:lnTo>
                    <a:pt x="342" y="55"/>
                  </a:lnTo>
                  <a:lnTo>
                    <a:pt x="342" y="53"/>
                  </a:lnTo>
                  <a:lnTo>
                    <a:pt x="342" y="50"/>
                  </a:lnTo>
                  <a:lnTo>
                    <a:pt x="341" y="50"/>
                  </a:lnTo>
                  <a:lnTo>
                    <a:pt x="340" y="49"/>
                  </a:lnTo>
                  <a:lnTo>
                    <a:pt x="336" y="49"/>
                  </a:lnTo>
                  <a:lnTo>
                    <a:pt x="335" y="46"/>
                  </a:lnTo>
                  <a:lnTo>
                    <a:pt x="334" y="46"/>
                  </a:lnTo>
                  <a:lnTo>
                    <a:pt x="334" y="45"/>
                  </a:lnTo>
                  <a:lnTo>
                    <a:pt x="333" y="43"/>
                  </a:lnTo>
                  <a:lnTo>
                    <a:pt x="333" y="42"/>
                  </a:lnTo>
                  <a:lnTo>
                    <a:pt x="330" y="42"/>
                  </a:lnTo>
                  <a:lnTo>
                    <a:pt x="328" y="41"/>
                  </a:lnTo>
                  <a:lnTo>
                    <a:pt x="327" y="42"/>
                  </a:lnTo>
                  <a:lnTo>
                    <a:pt x="327" y="43"/>
                  </a:lnTo>
                  <a:lnTo>
                    <a:pt x="328" y="43"/>
                  </a:lnTo>
                  <a:lnTo>
                    <a:pt x="330" y="46"/>
                  </a:lnTo>
                  <a:close/>
                  <a:moveTo>
                    <a:pt x="343" y="50"/>
                  </a:moveTo>
                  <a:lnTo>
                    <a:pt x="344" y="55"/>
                  </a:lnTo>
                  <a:lnTo>
                    <a:pt x="344" y="56"/>
                  </a:lnTo>
                  <a:lnTo>
                    <a:pt x="345" y="56"/>
                  </a:lnTo>
                  <a:lnTo>
                    <a:pt x="345" y="57"/>
                  </a:lnTo>
                  <a:lnTo>
                    <a:pt x="347" y="56"/>
                  </a:lnTo>
                  <a:lnTo>
                    <a:pt x="349" y="52"/>
                  </a:lnTo>
                  <a:lnTo>
                    <a:pt x="350" y="49"/>
                  </a:lnTo>
                  <a:lnTo>
                    <a:pt x="350" y="48"/>
                  </a:lnTo>
                  <a:lnTo>
                    <a:pt x="350" y="47"/>
                  </a:lnTo>
                  <a:lnTo>
                    <a:pt x="347" y="47"/>
                  </a:lnTo>
                  <a:lnTo>
                    <a:pt x="344" y="45"/>
                  </a:lnTo>
                  <a:lnTo>
                    <a:pt x="343" y="43"/>
                  </a:lnTo>
                  <a:lnTo>
                    <a:pt x="340" y="42"/>
                  </a:lnTo>
                  <a:lnTo>
                    <a:pt x="336" y="42"/>
                  </a:lnTo>
                  <a:lnTo>
                    <a:pt x="336" y="43"/>
                  </a:lnTo>
                  <a:lnTo>
                    <a:pt x="336" y="44"/>
                  </a:lnTo>
                  <a:lnTo>
                    <a:pt x="336" y="45"/>
                  </a:lnTo>
                  <a:lnTo>
                    <a:pt x="339" y="46"/>
                  </a:lnTo>
                  <a:lnTo>
                    <a:pt x="339" y="47"/>
                  </a:lnTo>
                  <a:lnTo>
                    <a:pt x="339" y="48"/>
                  </a:lnTo>
                  <a:lnTo>
                    <a:pt x="340" y="49"/>
                  </a:lnTo>
                  <a:lnTo>
                    <a:pt x="342" y="49"/>
                  </a:lnTo>
                  <a:lnTo>
                    <a:pt x="343" y="50"/>
                  </a:lnTo>
                  <a:close/>
                  <a:moveTo>
                    <a:pt x="342" y="33"/>
                  </a:moveTo>
                  <a:lnTo>
                    <a:pt x="343" y="36"/>
                  </a:lnTo>
                  <a:lnTo>
                    <a:pt x="344" y="37"/>
                  </a:lnTo>
                  <a:lnTo>
                    <a:pt x="344" y="39"/>
                  </a:lnTo>
                  <a:lnTo>
                    <a:pt x="349" y="43"/>
                  </a:lnTo>
                  <a:lnTo>
                    <a:pt x="354" y="46"/>
                  </a:lnTo>
                  <a:lnTo>
                    <a:pt x="356" y="46"/>
                  </a:lnTo>
                  <a:lnTo>
                    <a:pt x="356" y="45"/>
                  </a:lnTo>
                  <a:lnTo>
                    <a:pt x="355" y="42"/>
                  </a:lnTo>
                  <a:lnTo>
                    <a:pt x="351" y="39"/>
                  </a:lnTo>
                  <a:lnTo>
                    <a:pt x="347" y="36"/>
                  </a:lnTo>
                  <a:lnTo>
                    <a:pt x="346" y="35"/>
                  </a:lnTo>
                  <a:lnTo>
                    <a:pt x="345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0" y="27"/>
                  </a:lnTo>
                  <a:lnTo>
                    <a:pt x="340" y="26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6" y="26"/>
                  </a:lnTo>
                  <a:lnTo>
                    <a:pt x="335" y="26"/>
                  </a:lnTo>
                  <a:lnTo>
                    <a:pt x="335" y="29"/>
                  </a:lnTo>
                  <a:lnTo>
                    <a:pt x="335" y="30"/>
                  </a:lnTo>
                  <a:lnTo>
                    <a:pt x="335" y="32"/>
                  </a:lnTo>
                  <a:lnTo>
                    <a:pt x="335" y="33"/>
                  </a:lnTo>
                  <a:lnTo>
                    <a:pt x="339" y="33"/>
                  </a:lnTo>
                  <a:lnTo>
                    <a:pt x="342" y="33"/>
                  </a:lnTo>
                  <a:close/>
                  <a:moveTo>
                    <a:pt x="290" y="930"/>
                  </a:moveTo>
                  <a:lnTo>
                    <a:pt x="292" y="930"/>
                  </a:lnTo>
                  <a:lnTo>
                    <a:pt x="290" y="929"/>
                  </a:lnTo>
                  <a:lnTo>
                    <a:pt x="290" y="930"/>
                  </a:lnTo>
                  <a:close/>
                  <a:moveTo>
                    <a:pt x="310" y="927"/>
                  </a:moveTo>
                  <a:lnTo>
                    <a:pt x="309" y="927"/>
                  </a:lnTo>
                  <a:lnTo>
                    <a:pt x="310" y="928"/>
                  </a:lnTo>
                  <a:lnTo>
                    <a:pt x="310" y="927"/>
                  </a:lnTo>
                  <a:close/>
                  <a:moveTo>
                    <a:pt x="288" y="926"/>
                  </a:moveTo>
                  <a:lnTo>
                    <a:pt x="288" y="925"/>
                  </a:lnTo>
                  <a:lnTo>
                    <a:pt x="288" y="924"/>
                  </a:lnTo>
                  <a:lnTo>
                    <a:pt x="287" y="924"/>
                  </a:lnTo>
                  <a:lnTo>
                    <a:pt x="287" y="925"/>
                  </a:lnTo>
                  <a:lnTo>
                    <a:pt x="286" y="925"/>
                  </a:lnTo>
                  <a:lnTo>
                    <a:pt x="286" y="926"/>
                  </a:lnTo>
                  <a:lnTo>
                    <a:pt x="286" y="927"/>
                  </a:lnTo>
                  <a:lnTo>
                    <a:pt x="287" y="927"/>
                  </a:lnTo>
                  <a:lnTo>
                    <a:pt x="287" y="926"/>
                  </a:lnTo>
                  <a:lnTo>
                    <a:pt x="288" y="926"/>
                  </a:lnTo>
                  <a:close/>
                  <a:moveTo>
                    <a:pt x="289" y="924"/>
                  </a:moveTo>
                  <a:lnTo>
                    <a:pt x="289" y="925"/>
                  </a:lnTo>
                  <a:lnTo>
                    <a:pt x="290" y="924"/>
                  </a:lnTo>
                  <a:lnTo>
                    <a:pt x="289" y="924"/>
                  </a:lnTo>
                  <a:close/>
                  <a:moveTo>
                    <a:pt x="275" y="916"/>
                  </a:moveTo>
                  <a:lnTo>
                    <a:pt x="276" y="917"/>
                  </a:lnTo>
                  <a:lnTo>
                    <a:pt x="276" y="916"/>
                  </a:lnTo>
                  <a:lnTo>
                    <a:pt x="276" y="915"/>
                  </a:lnTo>
                  <a:lnTo>
                    <a:pt x="276" y="914"/>
                  </a:lnTo>
                  <a:lnTo>
                    <a:pt x="275" y="914"/>
                  </a:lnTo>
                  <a:lnTo>
                    <a:pt x="275" y="915"/>
                  </a:lnTo>
                  <a:lnTo>
                    <a:pt x="275" y="916"/>
                  </a:lnTo>
                  <a:close/>
                  <a:moveTo>
                    <a:pt x="267" y="915"/>
                  </a:moveTo>
                  <a:lnTo>
                    <a:pt x="267" y="914"/>
                  </a:lnTo>
                  <a:lnTo>
                    <a:pt x="266" y="914"/>
                  </a:lnTo>
                  <a:lnTo>
                    <a:pt x="267" y="915"/>
                  </a:lnTo>
                  <a:close/>
                  <a:moveTo>
                    <a:pt x="278" y="912"/>
                  </a:moveTo>
                  <a:lnTo>
                    <a:pt x="275" y="913"/>
                  </a:lnTo>
                  <a:lnTo>
                    <a:pt x="276" y="913"/>
                  </a:lnTo>
                  <a:lnTo>
                    <a:pt x="278" y="912"/>
                  </a:lnTo>
                  <a:close/>
                  <a:moveTo>
                    <a:pt x="274" y="913"/>
                  </a:moveTo>
                  <a:lnTo>
                    <a:pt x="273" y="914"/>
                  </a:lnTo>
                  <a:lnTo>
                    <a:pt x="272" y="915"/>
                  </a:lnTo>
                  <a:lnTo>
                    <a:pt x="273" y="915"/>
                  </a:lnTo>
                  <a:lnTo>
                    <a:pt x="274" y="915"/>
                  </a:lnTo>
                  <a:lnTo>
                    <a:pt x="274" y="914"/>
                  </a:lnTo>
                  <a:lnTo>
                    <a:pt x="275" y="914"/>
                  </a:lnTo>
                  <a:lnTo>
                    <a:pt x="275" y="913"/>
                  </a:lnTo>
                  <a:lnTo>
                    <a:pt x="274" y="913"/>
                  </a:lnTo>
                  <a:close/>
                  <a:moveTo>
                    <a:pt x="269" y="914"/>
                  </a:moveTo>
                  <a:lnTo>
                    <a:pt x="269" y="913"/>
                  </a:lnTo>
                  <a:lnTo>
                    <a:pt x="267" y="914"/>
                  </a:lnTo>
                  <a:lnTo>
                    <a:pt x="269" y="914"/>
                  </a:lnTo>
                  <a:close/>
                  <a:moveTo>
                    <a:pt x="313" y="913"/>
                  </a:moveTo>
                  <a:lnTo>
                    <a:pt x="315" y="913"/>
                  </a:lnTo>
                  <a:lnTo>
                    <a:pt x="313" y="912"/>
                  </a:lnTo>
                  <a:lnTo>
                    <a:pt x="312" y="913"/>
                  </a:lnTo>
                  <a:lnTo>
                    <a:pt x="313" y="913"/>
                  </a:lnTo>
                  <a:close/>
                  <a:moveTo>
                    <a:pt x="275" y="912"/>
                  </a:moveTo>
                  <a:lnTo>
                    <a:pt x="275" y="911"/>
                  </a:lnTo>
                  <a:lnTo>
                    <a:pt x="274" y="911"/>
                  </a:lnTo>
                  <a:lnTo>
                    <a:pt x="274" y="912"/>
                  </a:lnTo>
                  <a:lnTo>
                    <a:pt x="275" y="912"/>
                  </a:lnTo>
                  <a:close/>
                  <a:moveTo>
                    <a:pt x="278" y="910"/>
                  </a:moveTo>
                  <a:lnTo>
                    <a:pt x="278" y="911"/>
                  </a:lnTo>
                  <a:lnTo>
                    <a:pt x="279" y="911"/>
                  </a:lnTo>
                  <a:lnTo>
                    <a:pt x="279" y="910"/>
                  </a:lnTo>
                  <a:lnTo>
                    <a:pt x="278" y="910"/>
                  </a:lnTo>
                  <a:close/>
                  <a:moveTo>
                    <a:pt x="256" y="908"/>
                  </a:moveTo>
                  <a:lnTo>
                    <a:pt x="255" y="908"/>
                  </a:lnTo>
                  <a:lnTo>
                    <a:pt x="256" y="910"/>
                  </a:lnTo>
                  <a:lnTo>
                    <a:pt x="258" y="908"/>
                  </a:lnTo>
                  <a:lnTo>
                    <a:pt x="256" y="908"/>
                  </a:lnTo>
                  <a:close/>
                  <a:moveTo>
                    <a:pt x="256" y="907"/>
                  </a:moveTo>
                  <a:lnTo>
                    <a:pt x="256" y="906"/>
                  </a:lnTo>
                  <a:lnTo>
                    <a:pt x="255" y="907"/>
                  </a:lnTo>
                  <a:lnTo>
                    <a:pt x="256" y="907"/>
                  </a:lnTo>
                  <a:close/>
                  <a:moveTo>
                    <a:pt x="319" y="895"/>
                  </a:moveTo>
                  <a:lnTo>
                    <a:pt x="318" y="894"/>
                  </a:lnTo>
                  <a:lnTo>
                    <a:pt x="318" y="895"/>
                  </a:lnTo>
                  <a:lnTo>
                    <a:pt x="319" y="895"/>
                  </a:lnTo>
                  <a:close/>
                  <a:moveTo>
                    <a:pt x="317" y="880"/>
                  </a:moveTo>
                  <a:lnTo>
                    <a:pt x="318" y="880"/>
                  </a:lnTo>
                  <a:lnTo>
                    <a:pt x="319" y="880"/>
                  </a:lnTo>
                  <a:lnTo>
                    <a:pt x="319" y="879"/>
                  </a:lnTo>
                  <a:lnTo>
                    <a:pt x="318" y="879"/>
                  </a:lnTo>
                  <a:lnTo>
                    <a:pt x="317" y="879"/>
                  </a:lnTo>
                  <a:lnTo>
                    <a:pt x="317" y="880"/>
                  </a:lnTo>
                  <a:close/>
                  <a:moveTo>
                    <a:pt x="237" y="870"/>
                  </a:moveTo>
                  <a:lnTo>
                    <a:pt x="236" y="871"/>
                  </a:lnTo>
                  <a:lnTo>
                    <a:pt x="236" y="873"/>
                  </a:lnTo>
                  <a:lnTo>
                    <a:pt x="237" y="873"/>
                  </a:lnTo>
                  <a:lnTo>
                    <a:pt x="237" y="871"/>
                  </a:lnTo>
                  <a:lnTo>
                    <a:pt x="237" y="870"/>
                  </a:lnTo>
                  <a:close/>
                  <a:moveTo>
                    <a:pt x="321" y="873"/>
                  </a:moveTo>
                  <a:lnTo>
                    <a:pt x="323" y="873"/>
                  </a:lnTo>
                  <a:lnTo>
                    <a:pt x="323" y="871"/>
                  </a:lnTo>
                  <a:lnTo>
                    <a:pt x="321" y="871"/>
                  </a:lnTo>
                  <a:lnTo>
                    <a:pt x="321" y="873"/>
                  </a:lnTo>
                  <a:close/>
                  <a:moveTo>
                    <a:pt x="326" y="868"/>
                  </a:moveTo>
                  <a:lnTo>
                    <a:pt x="327" y="868"/>
                  </a:lnTo>
                  <a:lnTo>
                    <a:pt x="328" y="867"/>
                  </a:lnTo>
                  <a:lnTo>
                    <a:pt x="328" y="866"/>
                  </a:lnTo>
                  <a:lnTo>
                    <a:pt x="327" y="866"/>
                  </a:lnTo>
                  <a:lnTo>
                    <a:pt x="327" y="867"/>
                  </a:lnTo>
                  <a:lnTo>
                    <a:pt x="326" y="868"/>
                  </a:lnTo>
                  <a:close/>
                  <a:moveTo>
                    <a:pt x="232" y="865"/>
                  </a:moveTo>
                  <a:lnTo>
                    <a:pt x="230" y="865"/>
                  </a:lnTo>
                  <a:lnTo>
                    <a:pt x="232" y="866"/>
                  </a:lnTo>
                  <a:lnTo>
                    <a:pt x="232" y="865"/>
                  </a:lnTo>
                  <a:close/>
                  <a:moveTo>
                    <a:pt x="229" y="864"/>
                  </a:moveTo>
                  <a:lnTo>
                    <a:pt x="230" y="865"/>
                  </a:lnTo>
                  <a:lnTo>
                    <a:pt x="230" y="864"/>
                  </a:lnTo>
                  <a:lnTo>
                    <a:pt x="232" y="864"/>
                  </a:lnTo>
                  <a:lnTo>
                    <a:pt x="230" y="862"/>
                  </a:lnTo>
                  <a:lnTo>
                    <a:pt x="229" y="864"/>
                  </a:lnTo>
                  <a:close/>
                  <a:moveTo>
                    <a:pt x="328" y="864"/>
                  </a:moveTo>
                  <a:lnTo>
                    <a:pt x="329" y="864"/>
                  </a:lnTo>
                  <a:lnTo>
                    <a:pt x="329" y="862"/>
                  </a:lnTo>
                  <a:lnTo>
                    <a:pt x="328" y="861"/>
                  </a:lnTo>
                  <a:lnTo>
                    <a:pt x="328" y="862"/>
                  </a:lnTo>
                  <a:lnTo>
                    <a:pt x="328" y="864"/>
                  </a:lnTo>
                  <a:close/>
                  <a:moveTo>
                    <a:pt x="336" y="850"/>
                  </a:moveTo>
                  <a:lnTo>
                    <a:pt x="336" y="849"/>
                  </a:lnTo>
                  <a:lnTo>
                    <a:pt x="335" y="849"/>
                  </a:lnTo>
                  <a:lnTo>
                    <a:pt x="335" y="850"/>
                  </a:lnTo>
                  <a:lnTo>
                    <a:pt x="336" y="850"/>
                  </a:lnTo>
                  <a:close/>
                  <a:moveTo>
                    <a:pt x="333" y="835"/>
                  </a:moveTo>
                  <a:lnTo>
                    <a:pt x="332" y="836"/>
                  </a:lnTo>
                  <a:lnTo>
                    <a:pt x="332" y="837"/>
                  </a:lnTo>
                  <a:lnTo>
                    <a:pt x="334" y="837"/>
                  </a:lnTo>
                  <a:lnTo>
                    <a:pt x="334" y="836"/>
                  </a:lnTo>
                  <a:lnTo>
                    <a:pt x="333" y="835"/>
                  </a:lnTo>
                  <a:close/>
                  <a:moveTo>
                    <a:pt x="331" y="838"/>
                  </a:moveTo>
                  <a:lnTo>
                    <a:pt x="332" y="838"/>
                  </a:lnTo>
                  <a:lnTo>
                    <a:pt x="332" y="837"/>
                  </a:lnTo>
                  <a:lnTo>
                    <a:pt x="331" y="837"/>
                  </a:lnTo>
                  <a:lnTo>
                    <a:pt x="331" y="838"/>
                  </a:lnTo>
                  <a:close/>
                  <a:moveTo>
                    <a:pt x="335" y="837"/>
                  </a:moveTo>
                  <a:lnTo>
                    <a:pt x="334" y="837"/>
                  </a:lnTo>
                  <a:lnTo>
                    <a:pt x="335" y="838"/>
                  </a:lnTo>
                  <a:lnTo>
                    <a:pt x="335" y="837"/>
                  </a:lnTo>
                  <a:close/>
                  <a:moveTo>
                    <a:pt x="218" y="824"/>
                  </a:moveTo>
                  <a:lnTo>
                    <a:pt x="218" y="823"/>
                  </a:lnTo>
                  <a:lnTo>
                    <a:pt x="217" y="824"/>
                  </a:lnTo>
                  <a:lnTo>
                    <a:pt x="218" y="824"/>
                  </a:lnTo>
                  <a:close/>
                  <a:moveTo>
                    <a:pt x="343" y="816"/>
                  </a:moveTo>
                  <a:lnTo>
                    <a:pt x="342" y="816"/>
                  </a:lnTo>
                  <a:lnTo>
                    <a:pt x="343" y="818"/>
                  </a:lnTo>
                  <a:lnTo>
                    <a:pt x="343" y="816"/>
                  </a:lnTo>
                  <a:close/>
                  <a:moveTo>
                    <a:pt x="208" y="803"/>
                  </a:moveTo>
                  <a:lnTo>
                    <a:pt x="206" y="803"/>
                  </a:lnTo>
                  <a:lnTo>
                    <a:pt x="206" y="804"/>
                  </a:lnTo>
                  <a:lnTo>
                    <a:pt x="206" y="805"/>
                  </a:lnTo>
                  <a:lnTo>
                    <a:pt x="207" y="805"/>
                  </a:lnTo>
                  <a:lnTo>
                    <a:pt x="208" y="805"/>
                  </a:lnTo>
                  <a:lnTo>
                    <a:pt x="209" y="804"/>
                  </a:lnTo>
                  <a:lnTo>
                    <a:pt x="209" y="803"/>
                  </a:lnTo>
                  <a:lnTo>
                    <a:pt x="208" y="803"/>
                  </a:lnTo>
                  <a:close/>
                  <a:moveTo>
                    <a:pt x="372" y="805"/>
                  </a:moveTo>
                  <a:lnTo>
                    <a:pt x="373" y="805"/>
                  </a:lnTo>
                  <a:lnTo>
                    <a:pt x="373" y="804"/>
                  </a:lnTo>
                  <a:lnTo>
                    <a:pt x="372" y="804"/>
                  </a:lnTo>
                  <a:lnTo>
                    <a:pt x="372" y="805"/>
                  </a:lnTo>
                  <a:close/>
                  <a:moveTo>
                    <a:pt x="356" y="804"/>
                  </a:moveTo>
                  <a:lnTo>
                    <a:pt x="356" y="803"/>
                  </a:lnTo>
                  <a:lnTo>
                    <a:pt x="355" y="803"/>
                  </a:lnTo>
                  <a:lnTo>
                    <a:pt x="355" y="804"/>
                  </a:lnTo>
                  <a:lnTo>
                    <a:pt x="356" y="804"/>
                  </a:lnTo>
                  <a:close/>
                  <a:moveTo>
                    <a:pt x="370" y="800"/>
                  </a:moveTo>
                  <a:lnTo>
                    <a:pt x="369" y="800"/>
                  </a:lnTo>
                  <a:lnTo>
                    <a:pt x="370" y="801"/>
                  </a:lnTo>
                  <a:lnTo>
                    <a:pt x="370" y="800"/>
                  </a:lnTo>
                  <a:close/>
                  <a:moveTo>
                    <a:pt x="379" y="799"/>
                  </a:moveTo>
                  <a:lnTo>
                    <a:pt x="380" y="799"/>
                  </a:lnTo>
                  <a:lnTo>
                    <a:pt x="380" y="798"/>
                  </a:lnTo>
                  <a:lnTo>
                    <a:pt x="379" y="798"/>
                  </a:lnTo>
                  <a:lnTo>
                    <a:pt x="379" y="799"/>
                  </a:lnTo>
                  <a:close/>
                  <a:moveTo>
                    <a:pt x="381" y="798"/>
                  </a:moveTo>
                  <a:lnTo>
                    <a:pt x="380" y="796"/>
                  </a:lnTo>
                  <a:lnTo>
                    <a:pt x="380" y="798"/>
                  </a:lnTo>
                  <a:lnTo>
                    <a:pt x="381" y="798"/>
                  </a:lnTo>
                  <a:close/>
                  <a:moveTo>
                    <a:pt x="385" y="791"/>
                  </a:moveTo>
                  <a:lnTo>
                    <a:pt x="386" y="792"/>
                  </a:lnTo>
                  <a:lnTo>
                    <a:pt x="387" y="792"/>
                  </a:lnTo>
                  <a:lnTo>
                    <a:pt x="387" y="791"/>
                  </a:lnTo>
                  <a:lnTo>
                    <a:pt x="386" y="791"/>
                  </a:lnTo>
                  <a:lnTo>
                    <a:pt x="385" y="791"/>
                  </a:lnTo>
                  <a:close/>
                  <a:moveTo>
                    <a:pt x="390" y="789"/>
                  </a:moveTo>
                  <a:lnTo>
                    <a:pt x="390" y="788"/>
                  </a:lnTo>
                  <a:lnTo>
                    <a:pt x="389" y="788"/>
                  </a:lnTo>
                  <a:lnTo>
                    <a:pt x="388" y="789"/>
                  </a:lnTo>
                  <a:lnTo>
                    <a:pt x="389" y="789"/>
                  </a:lnTo>
                  <a:lnTo>
                    <a:pt x="390" y="789"/>
                  </a:lnTo>
                  <a:close/>
                  <a:moveTo>
                    <a:pt x="402" y="779"/>
                  </a:moveTo>
                  <a:lnTo>
                    <a:pt x="402" y="778"/>
                  </a:lnTo>
                  <a:lnTo>
                    <a:pt x="401" y="778"/>
                  </a:lnTo>
                  <a:lnTo>
                    <a:pt x="401" y="779"/>
                  </a:lnTo>
                  <a:lnTo>
                    <a:pt x="402" y="779"/>
                  </a:lnTo>
                  <a:close/>
                  <a:moveTo>
                    <a:pt x="401" y="777"/>
                  </a:moveTo>
                  <a:lnTo>
                    <a:pt x="400" y="777"/>
                  </a:lnTo>
                  <a:lnTo>
                    <a:pt x="401" y="778"/>
                  </a:lnTo>
                  <a:lnTo>
                    <a:pt x="401" y="777"/>
                  </a:lnTo>
                  <a:close/>
                  <a:moveTo>
                    <a:pt x="207" y="773"/>
                  </a:moveTo>
                  <a:lnTo>
                    <a:pt x="207" y="774"/>
                  </a:lnTo>
                  <a:lnTo>
                    <a:pt x="207" y="775"/>
                  </a:lnTo>
                  <a:lnTo>
                    <a:pt x="208" y="773"/>
                  </a:lnTo>
                  <a:lnTo>
                    <a:pt x="207" y="773"/>
                  </a:lnTo>
                  <a:close/>
                  <a:moveTo>
                    <a:pt x="209" y="773"/>
                  </a:moveTo>
                  <a:lnTo>
                    <a:pt x="209" y="774"/>
                  </a:lnTo>
                  <a:lnTo>
                    <a:pt x="210" y="773"/>
                  </a:lnTo>
                  <a:lnTo>
                    <a:pt x="209" y="773"/>
                  </a:lnTo>
                  <a:close/>
                  <a:moveTo>
                    <a:pt x="411" y="761"/>
                  </a:moveTo>
                  <a:lnTo>
                    <a:pt x="412" y="759"/>
                  </a:lnTo>
                  <a:lnTo>
                    <a:pt x="412" y="758"/>
                  </a:lnTo>
                  <a:lnTo>
                    <a:pt x="411" y="758"/>
                  </a:lnTo>
                  <a:lnTo>
                    <a:pt x="411" y="759"/>
                  </a:lnTo>
                  <a:lnTo>
                    <a:pt x="411" y="761"/>
                  </a:lnTo>
                  <a:close/>
                  <a:moveTo>
                    <a:pt x="202" y="750"/>
                  </a:moveTo>
                  <a:lnTo>
                    <a:pt x="202" y="751"/>
                  </a:lnTo>
                  <a:lnTo>
                    <a:pt x="203" y="750"/>
                  </a:lnTo>
                  <a:lnTo>
                    <a:pt x="202" y="750"/>
                  </a:lnTo>
                  <a:close/>
                  <a:moveTo>
                    <a:pt x="209" y="747"/>
                  </a:moveTo>
                  <a:lnTo>
                    <a:pt x="210" y="748"/>
                  </a:lnTo>
                  <a:lnTo>
                    <a:pt x="213" y="747"/>
                  </a:lnTo>
                  <a:lnTo>
                    <a:pt x="212" y="747"/>
                  </a:lnTo>
                  <a:lnTo>
                    <a:pt x="209" y="747"/>
                  </a:lnTo>
                  <a:close/>
                  <a:moveTo>
                    <a:pt x="224" y="747"/>
                  </a:moveTo>
                  <a:lnTo>
                    <a:pt x="222" y="748"/>
                  </a:lnTo>
                  <a:lnTo>
                    <a:pt x="224" y="748"/>
                  </a:lnTo>
                  <a:lnTo>
                    <a:pt x="224" y="747"/>
                  </a:lnTo>
                  <a:close/>
                  <a:moveTo>
                    <a:pt x="205" y="735"/>
                  </a:moveTo>
                  <a:lnTo>
                    <a:pt x="204" y="738"/>
                  </a:lnTo>
                  <a:lnTo>
                    <a:pt x="205" y="738"/>
                  </a:lnTo>
                  <a:lnTo>
                    <a:pt x="206" y="738"/>
                  </a:lnTo>
                  <a:lnTo>
                    <a:pt x="206" y="735"/>
                  </a:lnTo>
                  <a:lnTo>
                    <a:pt x="205" y="735"/>
                  </a:lnTo>
                  <a:close/>
                  <a:moveTo>
                    <a:pt x="447" y="734"/>
                  </a:moveTo>
                  <a:lnTo>
                    <a:pt x="446" y="734"/>
                  </a:lnTo>
                  <a:lnTo>
                    <a:pt x="446" y="735"/>
                  </a:lnTo>
                  <a:lnTo>
                    <a:pt x="447" y="738"/>
                  </a:lnTo>
                  <a:lnTo>
                    <a:pt x="448" y="738"/>
                  </a:lnTo>
                  <a:lnTo>
                    <a:pt x="448" y="735"/>
                  </a:lnTo>
                  <a:lnTo>
                    <a:pt x="449" y="735"/>
                  </a:lnTo>
                  <a:lnTo>
                    <a:pt x="449" y="734"/>
                  </a:lnTo>
                  <a:lnTo>
                    <a:pt x="448" y="734"/>
                  </a:lnTo>
                  <a:lnTo>
                    <a:pt x="447" y="734"/>
                  </a:lnTo>
                  <a:close/>
                  <a:moveTo>
                    <a:pt x="207" y="728"/>
                  </a:moveTo>
                  <a:lnTo>
                    <a:pt x="208" y="729"/>
                  </a:lnTo>
                  <a:lnTo>
                    <a:pt x="208" y="728"/>
                  </a:lnTo>
                  <a:lnTo>
                    <a:pt x="207" y="728"/>
                  </a:lnTo>
                  <a:close/>
                  <a:moveTo>
                    <a:pt x="219" y="724"/>
                  </a:moveTo>
                  <a:lnTo>
                    <a:pt x="218" y="724"/>
                  </a:lnTo>
                  <a:lnTo>
                    <a:pt x="218" y="725"/>
                  </a:lnTo>
                  <a:lnTo>
                    <a:pt x="219" y="724"/>
                  </a:lnTo>
                  <a:close/>
                  <a:moveTo>
                    <a:pt x="220" y="723"/>
                  </a:moveTo>
                  <a:lnTo>
                    <a:pt x="219" y="723"/>
                  </a:lnTo>
                  <a:lnTo>
                    <a:pt x="219" y="724"/>
                  </a:lnTo>
                  <a:lnTo>
                    <a:pt x="220" y="724"/>
                  </a:lnTo>
                  <a:lnTo>
                    <a:pt x="220" y="723"/>
                  </a:lnTo>
                  <a:close/>
                  <a:moveTo>
                    <a:pt x="209" y="722"/>
                  </a:moveTo>
                  <a:lnTo>
                    <a:pt x="209" y="723"/>
                  </a:lnTo>
                  <a:lnTo>
                    <a:pt x="210" y="722"/>
                  </a:lnTo>
                  <a:lnTo>
                    <a:pt x="209" y="722"/>
                  </a:lnTo>
                  <a:close/>
                  <a:moveTo>
                    <a:pt x="227" y="722"/>
                  </a:moveTo>
                  <a:lnTo>
                    <a:pt x="228" y="723"/>
                  </a:lnTo>
                  <a:lnTo>
                    <a:pt x="228" y="722"/>
                  </a:lnTo>
                  <a:lnTo>
                    <a:pt x="227" y="722"/>
                  </a:lnTo>
                  <a:close/>
                  <a:moveTo>
                    <a:pt x="235" y="713"/>
                  </a:moveTo>
                  <a:lnTo>
                    <a:pt x="236" y="713"/>
                  </a:lnTo>
                  <a:lnTo>
                    <a:pt x="235" y="712"/>
                  </a:lnTo>
                  <a:lnTo>
                    <a:pt x="235" y="713"/>
                  </a:lnTo>
                  <a:close/>
                  <a:moveTo>
                    <a:pt x="493" y="713"/>
                  </a:moveTo>
                  <a:lnTo>
                    <a:pt x="492" y="712"/>
                  </a:lnTo>
                  <a:lnTo>
                    <a:pt x="491" y="713"/>
                  </a:lnTo>
                  <a:lnTo>
                    <a:pt x="493" y="713"/>
                  </a:lnTo>
                  <a:close/>
                  <a:moveTo>
                    <a:pt x="191" y="672"/>
                  </a:moveTo>
                  <a:lnTo>
                    <a:pt x="191" y="671"/>
                  </a:lnTo>
                  <a:lnTo>
                    <a:pt x="190" y="670"/>
                  </a:lnTo>
                  <a:lnTo>
                    <a:pt x="187" y="668"/>
                  </a:lnTo>
                  <a:lnTo>
                    <a:pt x="187" y="670"/>
                  </a:lnTo>
                  <a:lnTo>
                    <a:pt x="187" y="671"/>
                  </a:lnTo>
                  <a:lnTo>
                    <a:pt x="189" y="672"/>
                  </a:lnTo>
                  <a:lnTo>
                    <a:pt x="191" y="672"/>
                  </a:lnTo>
                  <a:close/>
                  <a:moveTo>
                    <a:pt x="191" y="664"/>
                  </a:moveTo>
                  <a:lnTo>
                    <a:pt x="192" y="664"/>
                  </a:lnTo>
                  <a:lnTo>
                    <a:pt x="192" y="663"/>
                  </a:lnTo>
                  <a:lnTo>
                    <a:pt x="191" y="663"/>
                  </a:lnTo>
                  <a:lnTo>
                    <a:pt x="191" y="664"/>
                  </a:lnTo>
                  <a:close/>
                  <a:moveTo>
                    <a:pt x="472" y="656"/>
                  </a:moveTo>
                  <a:lnTo>
                    <a:pt x="473" y="656"/>
                  </a:lnTo>
                  <a:lnTo>
                    <a:pt x="473" y="655"/>
                  </a:lnTo>
                  <a:lnTo>
                    <a:pt x="471" y="655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6"/>
                  </a:lnTo>
                  <a:lnTo>
                    <a:pt x="469" y="658"/>
                  </a:lnTo>
                  <a:lnTo>
                    <a:pt x="469" y="659"/>
                  </a:lnTo>
                  <a:lnTo>
                    <a:pt x="469" y="660"/>
                  </a:lnTo>
                  <a:lnTo>
                    <a:pt x="470" y="660"/>
                  </a:lnTo>
                  <a:lnTo>
                    <a:pt x="471" y="659"/>
                  </a:lnTo>
                  <a:lnTo>
                    <a:pt x="472" y="659"/>
                  </a:lnTo>
                  <a:lnTo>
                    <a:pt x="472" y="658"/>
                  </a:lnTo>
                  <a:lnTo>
                    <a:pt x="472" y="656"/>
                  </a:lnTo>
                  <a:close/>
                  <a:moveTo>
                    <a:pt x="533" y="653"/>
                  </a:moveTo>
                  <a:lnTo>
                    <a:pt x="532" y="654"/>
                  </a:lnTo>
                  <a:lnTo>
                    <a:pt x="533" y="654"/>
                  </a:lnTo>
                  <a:lnTo>
                    <a:pt x="533" y="653"/>
                  </a:lnTo>
                  <a:close/>
                  <a:moveTo>
                    <a:pt x="494" y="651"/>
                  </a:moveTo>
                  <a:lnTo>
                    <a:pt x="494" y="650"/>
                  </a:lnTo>
                  <a:lnTo>
                    <a:pt x="493" y="650"/>
                  </a:lnTo>
                  <a:lnTo>
                    <a:pt x="493" y="651"/>
                  </a:lnTo>
                  <a:lnTo>
                    <a:pt x="494" y="652"/>
                  </a:lnTo>
                  <a:lnTo>
                    <a:pt x="494" y="651"/>
                  </a:lnTo>
                  <a:close/>
                  <a:moveTo>
                    <a:pt x="492" y="649"/>
                  </a:moveTo>
                  <a:lnTo>
                    <a:pt x="492" y="650"/>
                  </a:lnTo>
                  <a:lnTo>
                    <a:pt x="493" y="650"/>
                  </a:lnTo>
                  <a:lnTo>
                    <a:pt x="493" y="649"/>
                  </a:lnTo>
                  <a:lnTo>
                    <a:pt x="492" y="649"/>
                  </a:lnTo>
                  <a:close/>
                  <a:moveTo>
                    <a:pt x="529" y="637"/>
                  </a:moveTo>
                  <a:lnTo>
                    <a:pt x="529" y="638"/>
                  </a:lnTo>
                  <a:lnTo>
                    <a:pt x="530" y="637"/>
                  </a:lnTo>
                  <a:lnTo>
                    <a:pt x="529" y="637"/>
                  </a:lnTo>
                  <a:close/>
                  <a:moveTo>
                    <a:pt x="205" y="636"/>
                  </a:moveTo>
                  <a:lnTo>
                    <a:pt x="206" y="636"/>
                  </a:lnTo>
                  <a:lnTo>
                    <a:pt x="207" y="636"/>
                  </a:lnTo>
                  <a:lnTo>
                    <a:pt x="207" y="635"/>
                  </a:lnTo>
                  <a:lnTo>
                    <a:pt x="207" y="633"/>
                  </a:lnTo>
                  <a:lnTo>
                    <a:pt x="208" y="633"/>
                  </a:lnTo>
                  <a:lnTo>
                    <a:pt x="209" y="632"/>
                  </a:lnTo>
                  <a:lnTo>
                    <a:pt x="210" y="631"/>
                  </a:lnTo>
                  <a:lnTo>
                    <a:pt x="208" y="631"/>
                  </a:lnTo>
                  <a:lnTo>
                    <a:pt x="207" y="631"/>
                  </a:lnTo>
                  <a:lnTo>
                    <a:pt x="206" y="631"/>
                  </a:lnTo>
                  <a:lnTo>
                    <a:pt x="204" y="631"/>
                  </a:lnTo>
                  <a:lnTo>
                    <a:pt x="203" y="631"/>
                  </a:lnTo>
                  <a:lnTo>
                    <a:pt x="204" y="632"/>
                  </a:lnTo>
                  <a:lnTo>
                    <a:pt x="204" y="635"/>
                  </a:lnTo>
                  <a:lnTo>
                    <a:pt x="205" y="636"/>
                  </a:lnTo>
                  <a:close/>
                  <a:moveTo>
                    <a:pt x="181" y="622"/>
                  </a:moveTo>
                  <a:lnTo>
                    <a:pt x="180" y="622"/>
                  </a:lnTo>
                  <a:lnTo>
                    <a:pt x="179" y="624"/>
                  </a:lnTo>
                  <a:lnTo>
                    <a:pt x="180" y="625"/>
                  </a:lnTo>
                  <a:lnTo>
                    <a:pt x="181" y="626"/>
                  </a:lnTo>
                  <a:lnTo>
                    <a:pt x="182" y="625"/>
                  </a:lnTo>
                  <a:lnTo>
                    <a:pt x="183" y="624"/>
                  </a:lnTo>
                  <a:lnTo>
                    <a:pt x="182" y="622"/>
                  </a:lnTo>
                  <a:lnTo>
                    <a:pt x="181" y="622"/>
                  </a:lnTo>
                  <a:close/>
                  <a:moveTo>
                    <a:pt x="181" y="602"/>
                  </a:moveTo>
                  <a:lnTo>
                    <a:pt x="182" y="601"/>
                  </a:lnTo>
                  <a:lnTo>
                    <a:pt x="182" y="598"/>
                  </a:lnTo>
                  <a:lnTo>
                    <a:pt x="181" y="601"/>
                  </a:lnTo>
                  <a:lnTo>
                    <a:pt x="181" y="602"/>
                  </a:lnTo>
                  <a:close/>
                  <a:moveTo>
                    <a:pt x="189" y="597"/>
                  </a:moveTo>
                  <a:lnTo>
                    <a:pt x="190" y="597"/>
                  </a:lnTo>
                  <a:lnTo>
                    <a:pt x="189" y="596"/>
                  </a:lnTo>
                  <a:lnTo>
                    <a:pt x="189" y="597"/>
                  </a:lnTo>
                  <a:close/>
                  <a:moveTo>
                    <a:pt x="534" y="581"/>
                  </a:moveTo>
                  <a:lnTo>
                    <a:pt x="534" y="582"/>
                  </a:lnTo>
                  <a:lnTo>
                    <a:pt x="536" y="582"/>
                  </a:lnTo>
                  <a:lnTo>
                    <a:pt x="537" y="581"/>
                  </a:lnTo>
                  <a:lnTo>
                    <a:pt x="537" y="580"/>
                  </a:lnTo>
                  <a:lnTo>
                    <a:pt x="536" y="580"/>
                  </a:lnTo>
                  <a:lnTo>
                    <a:pt x="534" y="581"/>
                  </a:lnTo>
                  <a:close/>
                  <a:moveTo>
                    <a:pt x="180" y="572"/>
                  </a:moveTo>
                  <a:lnTo>
                    <a:pt x="181" y="572"/>
                  </a:lnTo>
                  <a:lnTo>
                    <a:pt x="181" y="571"/>
                  </a:lnTo>
                  <a:lnTo>
                    <a:pt x="182" y="571"/>
                  </a:lnTo>
                  <a:lnTo>
                    <a:pt x="182" y="570"/>
                  </a:lnTo>
                  <a:lnTo>
                    <a:pt x="181" y="570"/>
                  </a:lnTo>
                  <a:lnTo>
                    <a:pt x="180" y="571"/>
                  </a:lnTo>
                  <a:lnTo>
                    <a:pt x="180" y="572"/>
                  </a:lnTo>
                  <a:close/>
                  <a:moveTo>
                    <a:pt x="175" y="565"/>
                  </a:moveTo>
                  <a:lnTo>
                    <a:pt x="176" y="565"/>
                  </a:lnTo>
                  <a:lnTo>
                    <a:pt x="176" y="564"/>
                  </a:lnTo>
                  <a:lnTo>
                    <a:pt x="175" y="565"/>
                  </a:lnTo>
                  <a:close/>
                  <a:moveTo>
                    <a:pt x="176" y="561"/>
                  </a:moveTo>
                  <a:lnTo>
                    <a:pt x="178" y="560"/>
                  </a:lnTo>
                  <a:lnTo>
                    <a:pt x="176" y="560"/>
                  </a:lnTo>
                  <a:lnTo>
                    <a:pt x="176" y="561"/>
                  </a:lnTo>
                  <a:close/>
                  <a:moveTo>
                    <a:pt x="169" y="536"/>
                  </a:moveTo>
                  <a:lnTo>
                    <a:pt x="170" y="536"/>
                  </a:lnTo>
                  <a:lnTo>
                    <a:pt x="169" y="535"/>
                  </a:lnTo>
                  <a:lnTo>
                    <a:pt x="169" y="536"/>
                  </a:lnTo>
                  <a:close/>
                  <a:moveTo>
                    <a:pt x="166" y="530"/>
                  </a:moveTo>
                  <a:lnTo>
                    <a:pt x="169" y="530"/>
                  </a:lnTo>
                  <a:lnTo>
                    <a:pt x="172" y="530"/>
                  </a:lnTo>
                  <a:lnTo>
                    <a:pt x="172" y="529"/>
                  </a:lnTo>
                  <a:lnTo>
                    <a:pt x="170" y="528"/>
                  </a:lnTo>
                  <a:lnTo>
                    <a:pt x="169" y="528"/>
                  </a:lnTo>
                  <a:lnTo>
                    <a:pt x="168" y="528"/>
                  </a:lnTo>
                  <a:lnTo>
                    <a:pt x="164" y="529"/>
                  </a:lnTo>
                  <a:lnTo>
                    <a:pt x="161" y="530"/>
                  </a:lnTo>
                  <a:lnTo>
                    <a:pt x="164" y="531"/>
                  </a:lnTo>
                  <a:lnTo>
                    <a:pt x="166" y="530"/>
                  </a:lnTo>
                  <a:close/>
                  <a:moveTo>
                    <a:pt x="573" y="513"/>
                  </a:moveTo>
                  <a:lnTo>
                    <a:pt x="574" y="513"/>
                  </a:lnTo>
                  <a:lnTo>
                    <a:pt x="574" y="512"/>
                  </a:lnTo>
                  <a:lnTo>
                    <a:pt x="573" y="512"/>
                  </a:lnTo>
                  <a:lnTo>
                    <a:pt x="573" y="513"/>
                  </a:lnTo>
                  <a:close/>
                  <a:moveTo>
                    <a:pt x="541" y="431"/>
                  </a:moveTo>
                  <a:lnTo>
                    <a:pt x="540" y="432"/>
                  </a:lnTo>
                  <a:lnTo>
                    <a:pt x="541" y="432"/>
                  </a:lnTo>
                  <a:lnTo>
                    <a:pt x="541" y="431"/>
                  </a:lnTo>
                  <a:close/>
                  <a:moveTo>
                    <a:pt x="571" y="395"/>
                  </a:moveTo>
                  <a:lnTo>
                    <a:pt x="572" y="393"/>
                  </a:lnTo>
                  <a:lnTo>
                    <a:pt x="572" y="392"/>
                  </a:lnTo>
                  <a:lnTo>
                    <a:pt x="573" y="390"/>
                  </a:lnTo>
                  <a:lnTo>
                    <a:pt x="573" y="388"/>
                  </a:lnTo>
                  <a:lnTo>
                    <a:pt x="573" y="386"/>
                  </a:lnTo>
                  <a:lnTo>
                    <a:pt x="573" y="385"/>
                  </a:lnTo>
                  <a:lnTo>
                    <a:pt x="573" y="382"/>
                  </a:lnTo>
                  <a:lnTo>
                    <a:pt x="572" y="382"/>
                  </a:lnTo>
                  <a:lnTo>
                    <a:pt x="571" y="382"/>
                  </a:lnTo>
                  <a:lnTo>
                    <a:pt x="571" y="384"/>
                  </a:lnTo>
                  <a:lnTo>
                    <a:pt x="570" y="385"/>
                  </a:lnTo>
                  <a:lnTo>
                    <a:pt x="570" y="388"/>
                  </a:lnTo>
                  <a:lnTo>
                    <a:pt x="570" y="389"/>
                  </a:lnTo>
                  <a:lnTo>
                    <a:pt x="569" y="390"/>
                  </a:lnTo>
                  <a:lnTo>
                    <a:pt x="568" y="393"/>
                  </a:lnTo>
                  <a:lnTo>
                    <a:pt x="568" y="395"/>
                  </a:lnTo>
                  <a:lnTo>
                    <a:pt x="570" y="395"/>
                  </a:lnTo>
                  <a:lnTo>
                    <a:pt x="571" y="395"/>
                  </a:lnTo>
                  <a:close/>
                  <a:moveTo>
                    <a:pt x="536" y="379"/>
                  </a:moveTo>
                  <a:lnTo>
                    <a:pt x="536" y="380"/>
                  </a:lnTo>
                  <a:lnTo>
                    <a:pt x="534" y="381"/>
                  </a:lnTo>
                  <a:lnTo>
                    <a:pt x="534" y="382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7" y="382"/>
                  </a:lnTo>
                  <a:lnTo>
                    <a:pt x="537" y="381"/>
                  </a:lnTo>
                  <a:lnTo>
                    <a:pt x="537" y="380"/>
                  </a:lnTo>
                  <a:lnTo>
                    <a:pt x="537" y="379"/>
                  </a:lnTo>
                  <a:lnTo>
                    <a:pt x="538" y="378"/>
                  </a:lnTo>
                  <a:lnTo>
                    <a:pt x="538" y="377"/>
                  </a:lnTo>
                  <a:lnTo>
                    <a:pt x="537" y="378"/>
                  </a:lnTo>
                  <a:lnTo>
                    <a:pt x="536" y="379"/>
                  </a:lnTo>
                  <a:close/>
                  <a:moveTo>
                    <a:pt x="558" y="376"/>
                  </a:moveTo>
                  <a:lnTo>
                    <a:pt x="558" y="377"/>
                  </a:lnTo>
                  <a:lnTo>
                    <a:pt x="558" y="378"/>
                  </a:lnTo>
                  <a:lnTo>
                    <a:pt x="558" y="379"/>
                  </a:lnTo>
                  <a:lnTo>
                    <a:pt x="558" y="380"/>
                  </a:lnTo>
                  <a:lnTo>
                    <a:pt x="560" y="375"/>
                  </a:lnTo>
                  <a:lnTo>
                    <a:pt x="560" y="374"/>
                  </a:lnTo>
                  <a:lnTo>
                    <a:pt x="560" y="373"/>
                  </a:lnTo>
                  <a:lnTo>
                    <a:pt x="560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7" y="373"/>
                  </a:lnTo>
                  <a:lnTo>
                    <a:pt x="558" y="374"/>
                  </a:lnTo>
                  <a:lnTo>
                    <a:pt x="558" y="375"/>
                  </a:lnTo>
                  <a:lnTo>
                    <a:pt x="558" y="376"/>
                  </a:lnTo>
                  <a:close/>
                  <a:moveTo>
                    <a:pt x="560" y="369"/>
                  </a:moveTo>
                  <a:lnTo>
                    <a:pt x="560" y="370"/>
                  </a:lnTo>
                  <a:lnTo>
                    <a:pt x="561" y="369"/>
                  </a:lnTo>
                  <a:lnTo>
                    <a:pt x="560" y="369"/>
                  </a:lnTo>
                  <a:close/>
                  <a:moveTo>
                    <a:pt x="544" y="364"/>
                  </a:moveTo>
                  <a:lnTo>
                    <a:pt x="544" y="365"/>
                  </a:lnTo>
                  <a:lnTo>
                    <a:pt x="543" y="367"/>
                  </a:lnTo>
                  <a:lnTo>
                    <a:pt x="541" y="367"/>
                  </a:lnTo>
                  <a:lnTo>
                    <a:pt x="540" y="368"/>
                  </a:lnTo>
                  <a:lnTo>
                    <a:pt x="543" y="369"/>
                  </a:lnTo>
                  <a:lnTo>
                    <a:pt x="545" y="370"/>
                  </a:lnTo>
                  <a:lnTo>
                    <a:pt x="545" y="369"/>
                  </a:lnTo>
                  <a:lnTo>
                    <a:pt x="546" y="368"/>
                  </a:lnTo>
                  <a:lnTo>
                    <a:pt x="546" y="367"/>
                  </a:lnTo>
                  <a:lnTo>
                    <a:pt x="545" y="366"/>
                  </a:lnTo>
                  <a:lnTo>
                    <a:pt x="545" y="365"/>
                  </a:lnTo>
                  <a:lnTo>
                    <a:pt x="544" y="364"/>
                  </a:lnTo>
                  <a:close/>
                  <a:moveTo>
                    <a:pt x="0" y="367"/>
                  </a:moveTo>
                  <a:lnTo>
                    <a:pt x="0" y="368"/>
                  </a:lnTo>
                  <a:lnTo>
                    <a:pt x="1" y="368"/>
                  </a:lnTo>
                  <a:lnTo>
                    <a:pt x="1" y="367"/>
                  </a:lnTo>
                  <a:lnTo>
                    <a:pt x="0" y="367"/>
                  </a:lnTo>
                  <a:close/>
                  <a:moveTo>
                    <a:pt x="559" y="361"/>
                  </a:moveTo>
                  <a:lnTo>
                    <a:pt x="560" y="361"/>
                  </a:lnTo>
                  <a:lnTo>
                    <a:pt x="560" y="359"/>
                  </a:lnTo>
                  <a:lnTo>
                    <a:pt x="560" y="358"/>
                  </a:lnTo>
                  <a:lnTo>
                    <a:pt x="560" y="356"/>
                  </a:lnTo>
                  <a:lnTo>
                    <a:pt x="560" y="354"/>
                  </a:lnTo>
                  <a:lnTo>
                    <a:pt x="560" y="353"/>
                  </a:lnTo>
                  <a:lnTo>
                    <a:pt x="557" y="358"/>
                  </a:lnTo>
                  <a:lnTo>
                    <a:pt x="557" y="359"/>
                  </a:lnTo>
                  <a:lnTo>
                    <a:pt x="557" y="361"/>
                  </a:lnTo>
                  <a:lnTo>
                    <a:pt x="557" y="362"/>
                  </a:lnTo>
                  <a:lnTo>
                    <a:pt x="557" y="363"/>
                  </a:lnTo>
                  <a:lnTo>
                    <a:pt x="557" y="364"/>
                  </a:lnTo>
                  <a:lnTo>
                    <a:pt x="557" y="365"/>
                  </a:lnTo>
                  <a:lnTo>
                    <a:pt x="559" y="367"/>
                  </a:lnTo>
                  <a:lnTo>
                    <a:pt x="560" y="366"/>
                  </a:lnTo>
                  <a:lnTo>
                    <a:pt x="560" y="365"/>
                  </a:lnTo>
                  <a:lnTo>
                    <a:pt x="559" y="363"/>
                  </a:lnTo>
                  <a:lnTo>
                    <a:pt x="559" y="362"/>
                  </a:lnTo>
                  <a:lnTo>
                    <a:pt x="559" y="361"/>
                  </a:lnTo>
                  <a:close/>
                  <a:moveTo>
                    <a:pt x="568" y="345"/>
                  </a:moveTo>
                  <a:lnTo>
                    <a:pt x="567" y="344"/>
                  </a:lnTo>
                  <a:lnTo>
                    <a:pt x="564" y="345"/>
                  </a:lnTo>
                  <a:lnTo>
                    <a:pt x="564" y="346"/>
                  </a:lnTo>
                  <a:lnTo>
                    <a:pt x="563" y="347"/>
                  </a:lnTo>
                  <a:lnTo>
                    <a:pt x="563" y="348"/>
                  </a:lnTo>
                  <a:lnTo>
                    <a:pt x="562" y="348"/>
                  </a:lnTo>
                  <a:lnTo>
                    <a:pt x="563" y="350"/>
                  </a:lnTo>
                  <a:lnTo>
                    <a:pt x="564" y="350"/>
                  </a:lnTo>
                  <a:lnTo>
                    <a:pt x="564" y="348"/>
                  </a:lnTo>
                  <a:lnTo>
                    <a:pt x="567" y="347"/>
                  </a:lnTo>
                  <a:lnTo>
                    <a:pt x="568" y="346"/>
                  </a:lnTo>
                  <a:lnTo>
                    <a:pt x="568" y="345"/>
                  </a:lnTo>
                  <a:close/>
                  <a:moveTo>
                    <a:pt x="570" y="339"/>
                  </a:moveTo>
                  <a:lnTo>
                    <a:pt x="570" y="338"/>
                  </a:lnTo>
                  <a:lnTo>
                    <a:pt x="570" y="336"/>
                  </a:lnTo>
                  <a:lnTo>
                    <a:pt x="570" y="335"/>
                  </a:lnTo>
                  <a:lnTo>
                    <a:pt x="569" y="334"/>
                  </a:lnTo>
                  <a:lnTo>
                    <a:pt x="568" y="335"/>
                  </a:lnTo>
                  <a:lnTo>
                    <a:pt x="568" y="336"/>
                  </a:lnTo>
                  <a:lnTo>
                    <a:pt x="568" y="338"/>
                  </a:lnTo>
                  <a:lnTo>
                    <a:pt x="568" y="339"/>
                  </a:lnTo>
                  <a:lnTo>
                    <a:pt x="568" y="340"/>
                  </a:lnTo>
                  <a:lnTo>
                    <a:pt x="568" y="341"/>
                  </a:lnTo>
                  <a:lnTo>
                    <a:pt x="569" y="340"/>
                  </a:lnTo>
                  <a:lnTo>
                    <a:pt x="570" y="339"/>
                  </a:lnTo>
                  <a:close/>
                  <a:moveTo>
                    <a:pt x="561" y="261"/>
                  </a:moveTo>
                  <a:lnTo>
                    <a:pt x="562" y="261"/>
                  </a:lnTo>
                  <a:lnTo>
                    <a:pt x="562" y="260"/>
                  </a:lnTo>
                  <a:lnTo>
                    <a:pt x="558" y="255"/>
                  </a:lnTo>
                  <a:lnTo>
                    <a:pt x="556" y="255"/>
                  </a:lnTo>
                  <a:lnTo>
                    <a:pt x="555" y="256"/>
                  </a:lnTo>
                  <a:lnTo>
                    <a:pt x="553" y="258"/>
                  </a:lnTo>
                  <a:lnTo>
                    <a:pt x="553" y="259"/>
                  </a:lnTo>
                  <a:lnTo>
                    <a:pt x="553" y="260"/>
                  </a:lnTo>
                  <a:lnTo>
                    <a:pt x="553" y="261"/>
                  </a:lnTo>
                  <a:lnTo>
                    <a:pt x="553" y="262"/>
                  </a:lnTo>
                  <a:lnTo>
                    <a:pt x="553" y="263"/>
                  </a:lnTo>
                  <a:lnTo>
                    <a:pt x="552" y="264"/>
                  </a:lnTo>
                  <a:lnTo>
                    <a:pt x="552" y="267"/>
                  </a:lnTo>
                  <a:lnTo>
                    <a:pt x="553" y="267"/>
                  </a:lnTo>
                  <a:lnTo>
                    <a:pt x="555" y="266"/>
                  </a:lnTo>
                  <a:lnTo>
                    <a:pt x="558" y="263"/>
                  </a:lnTo>
                  <a:lnTo>
                    <a:pt x="561" y="261"/>
                  </a:lnTo>
                  <a:close/>
                  <a:moveTo>
                    <a:pt x="553" y="134"/>
                  </a:moveTo>
                  <a:lnTo>
                    <a:pt x="553" y="135"/>
                  </a:lnTo>
                  <a:lnTo>
                    <a:pt x="553" y="136"/>
                  </a:lnTo>
                  <a:lnTo>
                    <a:pt x="555" y="139"/>
                  </a:lnTo>
                  <a:lnTo>
                    <a:pt x="559" y="148"/>
                  </a:lnTo>
                  <a:lnTo>
                    <a:pt x="562" y="149"/>
                  </a:lnTo>
                  <a:lnTo>
                    <a:pt x="563" y="149"/>
                  </a:lnTo>
                  <a:lnTo>
                    <a:pt x="562" y="147"/>
                  </a:lnTo>
                  <a:lnTo>
                    <a:pt x="562" y="146"/>
                  </a:lnTo>
                  <a:lnTo>
                    <a:pt x="560" y="138"/>
                  </a:lnTo>
                  <a:lnTo>
                    <a:pt x="559" y="137"/>
                  </a:lnTo>
                  <a:lnTo>
                    <a:pt x="559" y="136"/>
                  </a:lnTo>
                  <a:lnTo>
                    <a:pt x="559" y="134"/>
                  </a:lnTo>
                  <a:lnTo>
                    <a:pt x="559" y="133"/>
                  </a:lnTo>
                  <a:lnTo>
                    <a:pt x="557" y="128"/>
                  </a:lnTo>
                  <a:lnTo>
                    <a:pt x="557" y="127"/>
                  </a:lnTo>
                  <a:lnTo>
                    <a:pt x="556" y="126"/>
                  </a:lnTo>
                  <a:lnTo>
                    <a:pt x="555" y="126"/>
                  </a:lnTo>
                  <a:lnTo>
                    <a:pt x="553" y="127"/>
                  </a:lnTo>
                  <a:lnTo>
                    <a:pt x="553" y="128"/>
                  </a:lnTo>
                  <a:lnTo>
                    <a:pt x="552" y="130"/>
                  </a:lnTo>
                  <a:lnTo>
                    <a:pt x="553" y="132"/>
                  </a:lnTo>
                  <a:lnTo>
                    <a:pt x="553" y="13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6" name="Freeform 37">
              <a:extLst>
                <a:ext uri="{FF2B5EF4-FFF2-40B4-BE49-F238E27FC236}">
                  <a16:creationId xmlns:a16="http://schemas.microsoft.com/office/drawing/2014/main" id="{BAFDD679-7386-9EFA-945C-64B61B3A0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8" y="3541713"/>
              <a:ext cx="6350" cy="7937"/>
            </a:xfrm>
            <a:custGeom>
              <a:avLst/>
              <a:gdLst>
                <a:gd name="T0" fmla="*/ 3 w 4"/>
                <a:gd name="T1" fmla="*/ 3 h 5"/>
                <a:gd name="T2" fmla="*/ 4 w 4"/>
                <a:gd name="T3" fmla="*/ 5 h 5"/>
                <a:gd name="T4" fmla="*/ 3 w 4"/>
                <a:gd name="T5" fmla="*/ 5 h 5"/>
                <a:gd name="T6" fmla="*/ 2 w 4"/>
                <a:gd name="T7" fmla="*/ 3 h 5"/>
                <a:gd name="T8" fmla="*/ 1 w 4"/>
                <a:gd name="T9" fmla="*/ 3 h 5"/>
                <a:gd name="T10" fmla="*/ 1 w 4"/>
                <a:gd name="T11" fmla="*/ 2 h 5"/>
                <a:gd name="T12" fmla="*/ 0 w 4"/>
                <a:gd name="T13" fmla="*/ 2 h 5"/>
                <a:gd name="T14" fmla="*/ 0 w 4"/>
                <a:gd name="T15" fmla="*/ 0 h 5"/>
                <a:gd name="T16" fmla="*/ 1 w 4"/>
                <a:gd name="T17" fmla="*/ 0 h 5"/>
                <a:gd name="T18" fmla="*/ 1 w 4"/>
                <a:gd name="T19" fmla="*/ 2 h 5"/>
                <a:gd name="T20" fmla="*/ 2 w 4"/>
                <a:gd name="T21" fmla="*/ 2 h 5"/>
                <a:gd name="T22" fmla="*/ 3 w 4"/>
                <a:gd name="T23" fmla="*/ 3 h 5"/>
                <a:gd name="T24" fmla="*/ 3 w 4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4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7" name="Freeform 38">
              <a:extLst>
                <a:ext uri="{FF2B5EF4-FFF2-40B4-BE49-F238E27FC236}">
                  <a16:creationId xmlns:a16="http://schemas.microsoft.com/office/drawing/2014/main" id="{D722E8A1-2AE3-0E37-E44C-167FFF6BA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713" y="3538538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2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8" name="Freeform 39">
              <a:extLst>
                <a:ext uri="{FF2B5EF4-FFF2-40B4-BE49-F238E27FC236}">
                  <a16:creationId xmlns:a16="http://schemas.microsoft.com/office/drawing/2014/main" id="{FA284C47-4267-B299-9992-33BBD8AB56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4313" y="3287713"/>
              <a:ext cx="109538" cy="107950"/>
            </a:xfrm>
            <a:custGeom>
              <a:avLst/>
              <a:gdLst>
                <a:gd name="T0" fmla="*/ 64 w 69"/>
                <a:gd name="T1" fmla="*/ 51 h 68"/>
                <a:gd name="T2" fmla="*/ 69 w 69"/>
                <a:gd name="T3" fmla="*/ 52 h 68"/>
                <a:gd name="T4" fmla="*/ 60 w 69"/>
                <a:gd name="T5" fmla="*/ 66 h 68"/>
                <a:gd name="T6" fmla="*/ 64 w 69"/>
                <a:gd name="T7" fmla="*/ 65 h 68"/>
                <a:gd name="T8" fmla="*/ 63 w 69"/>
                <a:gd name="T9" fmla="*/ 67 h 68"/>
                <a:gd name="T10" fmla="*/ 60 w 69"/>
                <a:gd name="T11" fmla="*/ 67 h 68"/>
                <a:gd name="T12" fmla="*/ 56 w 69"/>
                <a:gd name="T13" fmla="*/ 49 h 68"/>
                <a:gd name="T14" fmla="*/ 55 w 69"/>
                <a:gd name="T15" fmla="*/ 53 h 68"/>
                <a:gd name="T16" fmla="*/ 55 w 69"/>
                <a:gd name="T17" fmla="*/ 52 h 68"/>
                <a:gd name="T18" fmla="*/ 56 w 69"/>
                <a:gd name="T19" fmla="*/ 50 h 68"/>
                <a:gd name="T20" fmla="*/ 56 w 69"/>
                <a:gd name="T21" fmla="*/ 49 h 68"/>
                <a:gd name="T22" fmla="*/ 58 w 69"/>
                <a:gd name="T23" fmla="*/ 44 h 68"/>
                <a:gd name="T24" fmla="*/ 39 w 69"/>
                <a:gd name="T25" fmla="*/ 40 h 68"/>
                <a:gd name="T26" fmla="*/ 46 w 69"/>
                <a:gd name="T27" fmla="*/ 45 h 68"/>
                <a:gd name="T28" fmla="*/ 43 w 69"/>
                <a:gd name="T29" fmla="*/ 42 h 68"/>
                <a:gd name="T30" fmla="*/ 44 w 69"/>
                <a:gd name="T31" fmla="*/ 42 h 68"/>
                <a:gd name="T32" fmla="*/ 43 w 69"/>
                <a:gd name="T33" fmla="*/ 39 h 68"/>
                <a:gd name="T34" fmla="*/ 46 w 69"/>
                <a:gd name="T35" fmla="*/ 44 h 68"/>
                <a:gd name="T36" fmla="*/ 46 w 69"/>
                <a:gd name="T37" fmla="*/ 38 h 68"/>
                <a:gd name="T38" fmla="*/ 51 w 69"/>
                <a:gd name="T39" fmla="*/ 33 h 68"/>
                <a:gd name="T40" fmla="*/ 51 w 69"/>
                <a:gd name="T41" fmla="*/ 33 h 68"/>
                <a:gd name="T42" fmla="*/ 30 w 69"/>
                <a:gd name="T43" fmla="*/ 32 h 68"/>
                <a:gd name="T44" fmla="*/ 18 w 69"/>
                <a:gd name="T45" fmla="*/ 35 h 68"/>
                <a:gd name="T46" fmla="*/ 17 w 69"/>
                <a:gd name="T47" fmla="*/ 37 h 68"/>
                <a:gd name="T48" fmla="*/ 15 w 69"/>
                <a:gd name="T49" fmla="*/ 33 h 68"/>
                <a:gd name="T50" fmla="*/ 17 w 69"/>
                <a:gd name="T51" fmla="*/ 33 h 68"/>
                <a:gd name="T52" fmla="*/ 19 w 69"/>
                <a:gd name="T53" fmla="*/ 34 h 68"/>
                <a:gd name="T54" fmla="*/ 17 w 69"/>
                <a:gd name="T55" fmla="*/ 30 h 68"/>
                <a:gd name="T56" fmla="*/ 41 w 69"/>
                <a:gd name="T57" fmla="*/ 32 h 68"/>
                <a:gd name="T58" fmla="*/ 39 w 69"/>
                <a:gd name="T59" fmla="*/ 26 h 68"/>
                <a:gd name="T60" fmla="*/ 19 w 69"/>
                <a:gd name="T61" fmla="*/ 21 h 68"/>
                <a:gd name="T62" fmla="*/ 11 w 69"/>
                <a:gd name="T63" fmla="*/ 27 h 68"/>
                <a:gd name="T64" fmla="*/ 11 w 69"/>
                <a:gd name="T65" fmla="*/ 26 h 68"/>
                <a:gd name="T66" fmla="*/ 14 w 69"/>
                <a:gd name="T67" fmla="*/ 20 h 68"/>
                <a:gd name="T68" fmla="*/ 17 w 69"/>
                <a:gd name="T69" fmla="*/ 27 h 68"/>
                <a:gd name="T70" fmla="*/ 14 w 69"/>
                <a:gd name="T71" fmla="*/ 30 h 68"/>
                <a:gd name="T72" fmla="*/ 33 w 69"/>
                <a:gd name="T73" fmla="*/ 20 h 68"/>
                <a:gd name="T74" fmla="*/ 32 w 69"/>
                <a:gd name="T75" fmla="*/ 25 h 68"/>
                <a:gd name="T76" fmla="*/ 33 w 69"/>
                <a:gd name="T77" fmla="*/ 22 h 68"/>
                <a:gd name="T78" fmla="*/ 29 w 69"/>
                <a:gd name="T79" fmla="*/ 18 h 68"/>
                <a:gd name="T80" fmla="*/ 29 w 69"/>
                <a:gd name="T81" fmla="*/ 17 h 68"/>
                <a:gd name="T82" fmla="*/ 16 w 69"/>
                <a:gd name="T83" fmla="*/ 15 h 68"/>
                <a:gd name="T84" fmla="*/ 19 w 69"/>
                <a:gd name="T85" fmla="*/ 7 h 68"/>
                <a:gd name="T86" fmla="*/ 4 w 69"/>
                <a:gd name="T87" fmla="*/ 3 h 68"/>
                <a:gd name="T88" fmla="*/ 9 w 69"/>
                <a:gd name="T89" fmla="*/ 3 h 68"/>
                <a:gd name="T90" fmla="*/ 12 w 69"/>
                <a:gd name="T91" fmla="*/ 3 h 68"/>
                <a:gd name="T92" fmla="*/ 11 w 69"/>
                <a:gd name="T93" fmla="*/ 4 h 68"/>
                <a:gd name="T94" fmla="*/ 18 w 69"/>
                <a:gd name="T95" fmla="*/ 0 h 68"/>
                <a:gd name="T96" fmla="*/ 24 w 69"/>
                <a:gd name="T97" fmla="*/ 5 h 68"/>
                <a:gd name="T98" fmla="*/ 22 w 69"/>
                <a:gd name="T99" fmla="*/ 11 h 68"/>
                <a:gd name="T100" fmla="*/ 21 w 69"/>
                <a:gd name="T101" fmla="*/ 9 h 68"/>
                <a:gd name="T102" fmla="*/ 22 w 69"/>
                <a:gd name="T103" fmla="*/ 5 h 68"/>
                <a:gd name="T104" fmla="*/ 18 w 69"/>
                <a:gd name="T105" fmla="*/ 2 h 68"/>
                <a:gd name="T106" fmla="*/ 39 w 69"/>
                <a:gd name="T107" fmla="*/ 54 h 68"/>
                <a:gd name="T108" fmla="*/ 16 w 69"/>
                <a:gd name="T109" fmla="*/ 30 h 68"/>
                <a:gd name="T110" fmla="*/ 1 w 69"/>
                <a:gd name="T111" fmla="*/ 15 h 68"/>
                <a:gd name="T112" fmla="*/ 28 w 69"/>
                <a:gd name="T113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" h="68">
                  <a:moveTo>
                    <a:pt x="66" y="63"/>
                  </a:moveTo>
                  <a:lnTo>
                    <a:pt x="65" y="63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6" y="63"/>
                  </a:lnTo>
                  <a:close/>
                  <a:moveTo>
                    <a:pt x="64" y="52"/>
                  </a:moveTo>
                  <a:lnTo>
                    <a:pt x="64" y="51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9" y="52"/>
                  </a:lnTo>
                  <a:lnTo>
                    <a:pt x="69" y="53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6" y="52"/>
                  </a:lnTo>
                  <a:lnTo>
                    <a:pt x="65" y="52"/>
                  </a:lnTo>
                  <a:lnTo>
                    <a:pt x="64" y="52"/>
                  </a:lnTo>
                  <a:close/>
                  <a:moveTo>
                    <a:pt x="60" y="66"/>
                  </a:moveTo>
                  <a:lnTo>
                    <a:pt x="61" y="66"/>
                  </a:lnTo>
                  <a:lnTo>
                    <a:pt x="61" y="65"/>
                  </a:lnTo>
                  <a:lnTo>
                    <a:pt x="62" y="65"/>
                  </a:lnTo>
                  <a:lnTo>
                    <a:pt x="63" y="65"/>
                  </a:lnTo>
                  <a:lnTo>
                    <a:pt x="63" y="66"/>
                  </a:lnTo>
                  <a:lnTo>
                    <a:pt x="64" y="66"/>
                  </a:lnTo>
                  <a:lnTo>
                    <a:pt x="64" y="65"/>
                  </a:lnTo>
                  <a:lnTo>
                    <a:pt x="65" y="64"/>
                  </a:lnTo>
                  <a:lnTo>
                    <a:pt x="65" y="65"/>
                  </a:lnTo>
                  <a:lnTo>
                    <a:pt x="65" y="66"/>
                  </a:lnTo>
                  <a:lnTo>
                    <a:pt x="64" y="67"/>
                  </a:lnTo>
                  <a:lnTo>
                    <a:pt x="63" y="67"/>
                  </a:lnTo>
                  <a:lnTo>
                    <a:pt x="63" y="68"/>
                  </a:lnTo>
                  <a:lnTo>
                    <a:pt x="63" y="67"/>
                  </a:lnTo>
                  <a:lnTo>
                    <a:pt x="62" y="67"/>
                  </a:lnTo>
                  <a:lnTo>
                    <a:pt x="62" y="68"/>
                  </a:lnTo>
                  <a:lnTo>
                    <a:pt x="61" y="68"/>
                  </a:lnTo>
                  <a:lnTo>
                    <a:pt x="60" y="68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60" y="67"/>
                  </a:lnTo>
                  <a:lnTo>
                    <a:pt x="60" y="66"/>
                  </a:lnTo>
                  <a:close/>
                  <a:moveTo>
                    <a:pt x="52" y="49"/>
                  </a:moveTo>
                  <a:lnTo>
                    <a:pt x="52" y="50"/>
                  </a:lnTo>
                  <a:lnTo>
                    <a:pt x="51" y="50"/>
                  </a:lnTo>
                  <a:lnTo>
                    <a:pt x="52" y="50"/>
                  </a:lnTo>
                  <a:lnTo>
                    <a:pt x="52" y="49"/>
                  </a:lnTo>
                  <a:close/>
                  <a:moveTo>
                    <a:pt x="56" y="49"/>
                  </a:moveTo>
                  <a:lnTo>
                    <a:pt x="57" y="49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5" y="53"/>
                  </a:lnTo>
                  <a:lnTo>
                    <a:pt x="54" y="53"/>
                  </a:lnTo>
                  <a:lnTo>
                    <a:pt x="54" y="54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6" y="52"/>
                  </a:lnTo>
                  <a:lnTo>
                    <a:pt x="56" y="51"/>
                  </a:lnTo>
                  <a:lnTo>
                    <a:pt x="57" y="51"/>
                  </a:lnTo>
                  <a:lnTo>
                    <a:pt x="57" y="50"/>
                  </a:lnTo>
                  <a:lnTo>
                    <a:pt x="56" y="50"/>
                  </a:lnTo>
                  <a:lnTo>
                    <a:pt x="55" y="50"/>
                  </a:lnTo>
                  <a:lnTo>
                    <a:pt x="56" y="50"/>
                  </a:lnTo>
                  <a:lnTo>
                    <a:pt x="56" y="49"/>
                  </a:lnTo>
                  <a:close/>
                  <a:moveTo>
                    <a:pt x="52" y="49"/>
                  </a:moveTo>
                  <a:lnTo>
                    <a:pt x="52" y="48"/>
                  </a:lnTo>
                  <a:lnTo>
                    <a:pt x="54" y="48"/>
                  </a:lnTo>
                  <a:lnTo>
                    <a:pt x="54" y="49"/>
                  </a:lnTo>
                  <a:lnTo>
                    <a:pt x="55" y="49"/>
                  </a:lnTo>
                  <a:lnTo>
                    <a:pt x="56" y="49"/>
                  </a:lnTo>
                  <a:lnTo>
                    <a:pt x="55" y="49"/>
                  </a:lnTo>
                  <a:lnTo>
                    <a:pt x="54" y="49"/>
                  </a:lnTo>
                  <a:lnTo>
                    <a:pt x="52" y="49"/>
                  </a:lnTo>
                  <a:close/>
                  <a:moveTo>
                    <a:pt x="60" y="44"/>
                  </a:moveTo>
                  <a:lnTo>
                    <a:pt x="58" y="44"/>
                  </a:lnTo>
                  <a:lnTo>
                    <a:pt x="57" y="44"/>
                  </a:lnTo>
                  <a:lnTo>
                    <a:pt x="58" y="44"/>
                  </a:lnTo>
                  <a:lnTo>
                    <a:pt x="60" y="44"/>
                  </a:lnTo>
                  <a:close/>
                  <a:moveTo>
                    <a:pt x="39" y="40"/>
                  </a:moveTo>
                  <a:lnTo>
                    <a:pt x="40" y="40"/>
                  </a:lnTo>
                  <a:lnTo>
                    <a:pt x="39" y="40"/>
                  </a:lnTo>
                  <a:close/>
                  <a:moveTo>
                    <a:pt x="37" y="39"/>
                  </a:moveTo>
                  <a:lnTo>
                    <a:pt x="37" y="40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7" y="39"/>
                  </a:lnTo>
                  <a:lnTo>
                    <a:pt x="35" y="39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7" y="39"/>
                  </a:lnTo>
                  <a:close/>
                  <a:moveTo>
                    <a:pt x="46" y="45"/>
                  </a:moveTo>
                  <a:lnTo>
                    <a:pt x="46" y="46"/>
                  </a:lnTo>
                  <a:lnTo>
                    <a:pt x="46" y="45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2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3" y="44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4" y="42"/>
                  </a:lnTo>
                  <a:lnTo>
                    <a:pt x="44" y="41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3" y="39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6" y="45"/>
                  </a:lnTo>
                  <a:close/>
                  <a:moveTo>
                    <a:pt x="46" y="37"/>
                  </a:moveTo>
                  <a:lnTo>
                    <a:pt x="47" y="37"/>
                  </a:lnTo>
                  <a:lnTo>
                    <a:pt x="47" y="38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6" y="38"/>
                  </a:lnTo>
                  <a:lnTo>
                    <a:pt x="46" y="37"/>
                  </a:lnTo>
                  <a:close/>
                  <a:moveTo>
                    <a:pt x="31" y="34"/>
                  </a:moveTo>
                  <a:lnTo>
                    <a:pt x="31" y="33"/>
                  </a:lnTo>
                  <a:lnTo>
                    <a:pt x="31" y="32"/>
                  </a:lnTo>
                  <a:lnTo>
                    <a:pt x="31" y="33"/>
                  </a:lnTo>
                  <a:lnTo>
                    <a:pt x="31" y="34"/>
                  </a:lnTo>
                  <a:close/>
                  <a:moveTo>
                    <a:pt x="51" y="33"/>
                  </a:moveTo>
                  <a:lnTo>
                    <a:pt x="50" y="34"/>
                  </a:lnTo>
                  <a:lnTo>
                    <a:pt x="50" y="33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1" y="34"/>
                  </a:lnTo>
                  <a:lnTo>
                    <a:pt x="51" y="33"/>
                  </a:lnTo>
                  <a:close/>
                  <a:moveTo>
                    <a:pt x="16" y="32"/>
                  </a:moveTo>
                  <a:lnTo>
                    <a:pt x="15" y="32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6" y="32"/>
                  </a:lnTo>
                  <a:close/>
                  <a:moveTo>
                    <a:pt x="30" y="32"/>
                  </a:moveTo>
                  <a:lnTo>
                    <a:pt x="30" y="31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0" y="32"/>
                  </a:lnTo>
                  <a:close/>
                  <a:moveTo>
                    <a:pt x="19" y="34"/>
                  </a:moveTo>
                  <a:lnTo>
                    <a:pt x="19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8" y="37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7" y="32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9" y="34"/>
                  </a:lnTo>
                  <a:close/>
                  <a:moveTo>
                    <a:pt x="17" y="30"/>
                  </a:moveTo>
                  <a:lnTo>
                    <a:pt x="17" y="31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7" y="30"/>
                  </a:lnTo>
                  <a:close/>
                  <a:moveTo>
                    <a:pt x="42" y="31"/>
                  </a:moveTo>
                  <a:lnTo>
                    <a:pt x="42" y="32"/>
                  </a:lnTo>
                  <a:lnTo>
                    <a:pt x="41" y="32"/>
                  </a:lnTo>
                  <a:lnTo>
                    <a:pt x="40" y="32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0" y="30"/>
                  </a:lnTo>
                  <a:lnTo>
                    <a:pt x="40" y="29"/>
                  </a:lnTo>
                  <a:lnTo>
                    <a:pt x="39" y="27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1" y="30"/>
                  </a:lnTo>
                  <a:lnTo>
                    <a:pt x="42" y="31"/>
                  </a:lnTo>
                  <a:close/>
                  <a:moveTo>
                    <a:pt x="19" y="22"/>
                  </a:moveTo>
                  <a:lnTo>
                    <a:pt x="19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9" y="22"/>
                  </a:lnTo>
                  <a:close/>
                  <a:moveTo>
                    <a:pt x="11" y="26"/>
                  </a:moveTo>
                  <a:lnTo>
                    <a:pt x="11" y="27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6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1" y="26"/>
                  </a:lnTo>
                  <a:close/>
                  <a:moveTo>
                    <a:pt x="33" y="20"/>
                  </a:moveTo>
                  <a:lnTo>
                    <a:pt x="33" y="21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2" y="26"/>
                  </a:lnTo>
                  <a:lnTo>
                    <a:pt x="32" y="25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2" y="20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3" y="20"/>
                  </a:lnTo>
                  <a:close/>
                  <a:moveTo>
                    <a:pt x="16" y="15"/>
                  </a:moveTo>
                  <a:lnTo>
                    <a:pt x="16" y="14"/>
                  </a:lnTo>
                  <a:lnTo>
                    <a:pt x="16" y="15"/>
                  </a:lnTo>
                  <a:close/>
                  <a:moveTo>
                    <a:pt x="19" y="7"/>
                  </a:moveTo>
                  <a:lnTo>
                    <a:pt x="18" y="8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9" y="7"/>
                  </a:lnTo>
                  <a:close/>
                  <a:moveTo>
                    <a:pt x="9" y="5"/>
                  </a:move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close/>
                  <a:moveTo>
                    <a:pt x="16" y="0"/>
                  </a:moveTo>
                  <a:lnTo>
                    <a:pt x="15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6" y="0"/>
                  </a:lnTo>
                  <a:close/>
                  <a:moveTo>
                    <a:pt x="0" y="17"/>
                  </a:moveTo>
                  <a:lnTo>
                    <a:pt x="1" y="17"/>
                  </a:lnTo>
                  <a:lnTo>
                    <a:pt x="0" y="17"/>
                  </a:lnTo>
                  <a:close/>
                  <a:moveTo>
                    <a:pt x="39" y="54"/>
                  </a:moveTo>
                  <a:lnTo>
                    <a:pt x="37" y="54"/>
                  </a:lnTo>
                  <a:lnTo>
                    <a:pt x="39" y="54"/>
                  </a:lnTo>
                  <a:lnTo>
                    <a:pt x="39" y="53"/>
                  </a:lnTo>
                  <a:lnTo>
                    <a:pt x="39" y="54"/>
                  </a:lnTo>
                  <a:close/>
                  <a:moveTo>
                    <a:pt x="16" y="30"/>
                  </a:moveTo>
                  <a:lnTo>
                    <a:pt x="16" y="31"/>
                  </a:lnTo>
                  <a:lnTo>
                    <a:pt x="16" y="30"/>
                  </a:lnTo>
                  <a:close/>
                  <a:moveTo>
                    <a:pt x="27" y="27"/>
                  </a:moveTo>
                  <a:lnTo>
                    <a:pt x="27" y="29"/>
                  </a:lnTo>
                  <a:lnTo>
                    <a:pt x="27" y="27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close/>
                  <a:moveTo>
                    <a:pt x="16" y="4"/>
                  </a:moveTo>
                  <a:lnTo>
                    <a:pt x="16" y="5"/>
                  </a:lnTo>
                  <a:lnTo>
                    <a:pt x="16" y="4"/>
                  </a:lnTo>
                  <a:close/>
                  <a:moveTo>
                    <a:pt x="28" y="17"/>
                  </a:moveTo>
                  <a:lnTo>
                    <a:pt x="27" y="17"/>
                  </a:lnTo>
                  <a:lnTo>
                    <a:pt x="28" y="1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29" name="Freeform 40">
              <a:extLst>
                <a:ext uri="{FF2B5EF4-FFF2-40B4-BE49-F238E27FC236}">
                  <a16:creationId xmlns:a16="http://schemas.microsoft.com/office/drawing/2014/main" id="{F13321C9-F5DC-8CA2-1DFE-1A29D4B7A5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613" y="3376613"/>
              <a:ext cx="22225" cy="12700"/>
            </a:xfrm>
            <a:custGeom>
              <a:avLst/>
              <a:gdLst>
                <a:gd name="T0" fmla="*/ 0 w 14"/>
                <a:gd name="T1" fmla="*/ 4 h 8"/>
                <a:gd name="T2" fmla="*/ 0 w 14"/>
                <a:gd name="T3" fmla="*/ 5 h 8"/>
                <a:gd name="T4" fmla="*/ 0 w 14"/>
                <a:gd name="T5" fmla="*/ 4 h 8"/>
                <a:gd name="T6" fmla="*/ 9 w 14"/>
                <a:gd name="T7" fmla="*/ 4 h 8"/>
                <a:gd name="T8" fmla="*/ 8 w 14"/>
                <a:gd name="T9" fmla="*/ 4 h 8"/>
                <a:gd name="T10" fmla="*/ 9 w 14"/>
                <a:gd name="T11" fmla="*/ 4 h 8"/>
                <a:gd name="T12" fmla="*/ 9 w 14"/>
                <a:gd name="T13" fmla="*/ 5 h 8"/>
                <a:gd name="T14" fmla="*/ 9 w 14"/>
                <a:gd name="T15" fmla="*/ 4 h 8"/>
                <a:gd name="T16" fmla="*/ 6 w 14"/>
                <a:gd name="T17" fmla="*/ 4 h 8"/>
                <a:gd name="T18" fmla="*/ 6 w 14"/>
                <a:gd name="T19" fmla="*/ 3 h 8"/>
                <a:gd name="T20" fmla="*/ 7 w 14"/>
                <a:gd name="T21" fmla="*/ 3 h 8"/>
                <a:gd name="T22" fmla="*/ 8 w 14"/>
                <a:gd name="T23" fmla="*/ 4 h 8"/>
                <a:gd name="T24" fmla="*/ 7 w 14"/>
                <a:gd name="T25" fmla="*/ 4 h 8"/>
                <a:gd name="T26" fmla="*/ 7 w 14"/>
                <a:gd name="T27" fmla="*/ 3 h 8"/>
                <a:gd name="T28" fmla="*/ 7 w 14"/>
                <a:gd name="T29" fmla="*/ 4 h 8"/>
                <a:gd name="T30" fmla="*/ 6 w 14"/>
                <a:gd name="T31" fmla="*/ 4 h 8"/>
                <a:gd name="T32" fmla="*/ 1 w 14"/>
                <a:gd name="T33" fmla="*/ 3 h 8"/>
                <a:gd name="T34" fmla="*/ 2 w 14"/>
                <a:gd name="T35" fmla="*/ 3 h 8"/>
                <a:gd name="T36" fmla="*/ 2 w 14"/>
                <a:gd name="T37" fmla="*/ 4 h 8"/>
                <a:gd name="T38" fmla="*/ 3 w 14"/>
                <a:gd name="T39" fmla="*/ 4 h 8"/>
                <a:gd name="T40" fmla="*/ 3 w 14"/>
                <a:gd name="T41" fmla="*/ 3 h 8"/>
                <a:gd name="T42" fmla="*/ 3 w 14"/>
                <a:gd name="T43" fmla="*/ 4 h 8"/>
                <a:gd name="T44" fmla="*/ 2 w 14"/>
                <a:gd name="T45" fmla="*/ 4 h 8"/>
                <a:gd name="T46" fmla="*/ 1 w 14"/>
                <a:gd name="T47" fmla="*/ 4 h 8"/>
                <a:gd name="T48" fmla="*/ 2 w 14"/>
                <a:gd name="T49" fmla="*/ 3 h 8"/>
                <a:gd name="T50" fmla="*/ 1 w 14"/>
                <a:gd name="T51" fmla="*/ 3 h 8"/>
                <a:gd name="T52" fmla="*/ 1 w 14"/>
                <a:gd name="T53" fmla="*/ 3 h 8"/>
                <a:gd name="T54" fmla="*/ 4 w 14"/>
                <a:gd name="T55" fmla="*/ 0 h 8"/>
                <a:gd name="T56" fmla="*/ 5 w 14"/>
                <a:gd name="T57" fmla="*/ 0 h 8"/>
                <a:gd name="T58" fmla="*/ 5 w 14"/>
                <a:gd name="T59" fmla="*/ 3 h 8"/>
                <a:gd name="T60" fmla="*/ 6 w 14"/>
                <a:gd name="T61" fmla="*/ 3 h 8"/>
                <a:gd name="T62" fmla="*/ 5 w 14"/>
                <a:gd name="T63" fmla="*/ 3 h 8"/>
                <a:gd name="T64" fmla="*/ 5 w 14"/>
                <a:gd name="T65" fmla="*/ 0 h 8"/>
                <a:gd name="T66" fmla="*/ 4 w 14"/>
                <a:gd name="T67" fmla="*/ 0 h 8"/>
                <a:gd name="T68" fmla="*/ 4 w 14"/>
                <a:gd name="T69" fmla="*/ 3 h 8"/>
                <a:gd name="T70" fmla="*/ 4 w 14"/>
                <a:gd name="T71" fmla="*/ 0 h 8"/>
                <a:gd name="T72" fmla="*/ 14 w 14"/>
                <a:gd name="T73" fmla="*/ 6 h 8"/>
                <a:gd name="T74" fmla="*/ 14 w 14"/>
                <a:gd name="T75" fmla="*/ 7 h 8"/>
                <a:gd name="T76" fmla="*/ 14 w 14"/>
                <a:gd name="T77" fmla="*/ 6 h 8"/>
                <a:gd name="T78" fmla="*/ 14 w 14"/>
                <a:gd name="T79" fmla="*/ 6 h 8"/>
                <a:gd name="T80" fmla="*/ 7 w 14"/>
                <a:gd name="T81" fmla="*/ 8 h 8"/>
                <a:gd name="T82" fmla="*/ 7 w 14"/>
                <a:gd name="T83" fmla="*/ 8 h 8"/>
                <a:gd name="T84" fmla="*/ 7 w 14"/>
                <a:gd name="T85" fmla="*/ 8 h 8"/>
                <a:gd name="T86" fmla="*/ 8 w 14"/>
                <a:gd name="T87" fmla="*/ 8 h 8"/>
                <a:gd name="T88" fmla="*/ 7 w 14"/>
                <a:gd name="T89" fmla="*/ 8 h 8"/>
                <a:gd name="T90" fmla="*/ 7 w 14"/>
                <a:gd name="T91" fmla="*/ 8 h 8"/>
                <a:gd name="T92" fmla="*/ 13 w 14"/>
                <a:gd name="T93" fmla="*/ 8 h 8"/>
                <a:gd name="T94" fmla="*/ 13 w 14"/>
                <a:gd name="T95" fmla="*/ 8 h 8"/>
                <a:gd name="T96" fmla="*/ 9 w 14"/>
                <a:gd name="T97" fmla="*/ 6 h 8"/>
                <a:gd name="T98" fmla="*/ 8 w 14"/>
                <a:gd name="T99" fmla="*/ 6 h 8"/>
                <a:gd name="T100" fmla="*/ 9 w 14"/>
                <a:gd name="T101" fmla="*/ 6 h 8"/>
                <a:gd name="T102" fmla="*/ 9 w 14"/>
                <a:gd name="T103" fmla="*/ 6 h 8"/>
                <a:gd name="T104" fmla="*/ 3 w 14"/>
                <a:gd name="T105" fmla="*/ 3 h 8"/>
                <a:gd name="T106" fmla="*/ 3 w 14"/>
                <a:gd name="T107" fmla="*/ 3 h 8"/>
                <a:gd name="T108" fmla="*/ 3 w 14"/>
                <a:gd name="T109" fmla="*/ 3 h 8"/>
                <a:gd name="T110" fmla="*/ 4 w 14"/>
                <a:gd name="T111" fmla="*/ 3 h 8"/>
                <a:gd name="T112" fmla="*/ 3 w 14"/>
                <a:gd name="T113" fmla="*/ 3 h 8"/>
                <a:gd name="T114" fmla="*/ 3 w 14"/>
                <a:gd name="T1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8">
                  <a:moveTo>
                    <a:pt x="0" y="4"/>
                  </a:moveTo>
                  <a:lnTo>
                    <a:pt x="0" y="5"/>
                  </a:lnTo>
                  <a:lnTo>
                    <a:pt x="0" y="4"/>
                  </a:lnTo>
                  <a:close/>
                  <a:moveTo>
                    <a:pt x="9" y="4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4"/>
                  </a:lnTo>
                  <a:close/>
                  <a:moveTo>
                    <a:pt x="6" y="4"/>
                  </a:moveTo>
                  <a:lnTo>
                    <a:pt x="6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close/>
                  <a:moveTo>
                    <a:pt x="1" y="3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close/>
                  <a:moveTo>
                    <a:pt x="4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0"/>
                  </a:lnTo>
                  <a:close/>
                  <a:moveTo>
                    <a:pt x="14" y="6"/>
                  </a:moveTo>
                  <a:lnTo>
                    <a:pt x="14" y="7"/>
                  </a:lnTo>
                  <a:lnTo>
                    <a:pt x="14" y="6"/>
                  </a:lnTo>
                  <a:lnTo>
                    <a:pt x="14" y="6"/>
                  </a:lnTo>
                  <a:close/>
                  <a:moveTo>
                    <a:pt x="7" y="8"/>
                  </a:moveTo>
                  <a:lnTo>
                    <a:pt x="7" y="8"/>
                  </a:lnTo>
                  <a:close/>
                  <a:moveTo>
                    <a:pt x="7" y="8"/>
                  </a:move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close/>
                  <a:moveTo>
                    <a:pt x="13" y="8"/>
                  </a:moveTo>
                  <a:lnTo>
                    <a:pt x="13" y="8"/>
                  </a:lnTo>
                  <a:close/>
                  <a:moveTo>
                    <a:pt x="9" y="6"/>
                  </a:move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close/>
                  <a:moveTo>
                    <a:pt x="3" y="3"/>
                  </a:moveTo>
                  <a:lnTo>
                    <a:pt x="3" y="3"/>
                  </a:lnTo>
                  <a:close/>
                  <a:moveTo>
                    <a:pt x="3" y="3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0" name="Freeform 41">
              <a:extLst>
                <a:ext uri="{FF2B5EF4-FFF2-40B4-BE49-F238E27FC236}">
                  <a16:creationId xmlns:a16="http://schemas.microsoft.com/office/drawing/2014/main" id="{FE9D493B-E649-DA9F-979F-C68FDFB940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613" y="3376613"/>
              <a:ext cx="22225" cy="12700"/>
            </a:xfrm>
            <a:custGeom>
              <a:avLst/>
              <a:gdLst>
                <a:gd name="T0" fmla="*/ 0 w 14"/>
                <a:gd name="T1" fmla="*/ 4 h 8"/>
                <a:gd name="T2" fmla="*/ 0 w 14"/>
                <a:gd name="T3" fmla="*/ 5 h 8"/>
                <a:gd name="T4" fmla="*/ 0 w 14"/>
                <a:gd name="T5" fmla="*/ 4 h 8"/>
                <a:gd name="T6" fmla="*/ 9 w 14"/>
                <a:gd name="T7" fmla="*/ 4 h 8"/>
                <a:gd name="T8" fmla="*/ 8 w 14"/>
                <a:gd name="T9" fmla="*/ 4 h 8"/>
                <a:gd name="T10" fmla="*/ 9 w 14"/>
                <a:gd name="T11" fmla="*/ 4 h 8"/>
                <a:gd name="T12" fmla="*/ 9 w 14"/>
                <a:gd name="T13" fmla="*/ 5 h 8"/>
                <a:gd name="T14" fmla="*/ 9 w 14"/>
                <a:gd name="T15" fmla="*/ 4 h 8"/>
                <a:gd name="T16" fmla="*/ 6 w 14"/>
                <a:gd name="T17" fmla="*/ 4 h 8"/>
                <a:gd name="T18" fmla="*/ 6 w 14"/>
                <a:gd name="T19" fmla="*/ 3 h 8"/>
                <a:gd name="T20" fmla="*/ 7 w 14"/>
                <a:gd name="T21" fmla="*/ 3 h 8"/>
                <a:gd name="T22" fmla="*/ 8 w 14"/>
                <a:gd name="T23" fmla="*/ 4 h 8"/>
                <a:gd name="T24" fmla="*/ 7 w 14"/>
                <a:gd name="T25" fmla="*/ 4 h 8"/>
                <a:gd name="T26" fmla="*/ 7 w 14"/>
                <a:gd name="T27" fmla="*/ 3 h 8"/>
                <a:gd name="T28" fmla="*/ 7 w 14"/>
                <a:gd name="T29" fmla="*/ 4 h 8"/>
                <a:gd name="T30" fmla="*/ 6 w 14"/>
                <a:gd name="T31" fmla="*/ 4 h 8"/>
                <a:gd name="T32" fmla="*/ 1 w 14"/>
                <a:gd name="T33" fmla="*/ 3 h 8"/>
                <a:gd name="T34" fmla="*/ 2 w 14"/>
                <a:gd name="T35" fmla="*/ 3 h 8"/>
                <a:gd name="T36" fmla="*/ 2 w 14"/>
                <a:gd name="T37" fmla="*/ 4 h 8"/>
                <a:gd name="T38" fmla="*/ 3 w 14"/>
                <a:gd name="T39" fmla="*/ 4 h 8"/>
                <a:gd name="T40" fmla="*/ 3 w 14"/>
                <a:gd name="T41" fmla="*/ 3 h 8"/>
                <a:gd name="T42" fmla="*/ 3 w 14"/>
                <a:gd name="T43" fmla="*/ 4 h 8"/>
                <a:gd name="T44" fmla="*/ 2 w 14"/>
                <a:gd name="T45" fmla="*/ 4 h 8"/>
                <a:gd name="T46" fmla="*/ 1 w 14"/>
                <a:gd name="T47" fmla="*/ 4 h 8"/>
                <a:gd name="T48" fmla="*/ 2 w 14"/>
                <a:gd name="T49" fmla="*/ 3 h 8"/>
                <a:gd name="T50" fmla="*/ 1 w 14"/>
                <a:gd name="T51" fmla="*/ 3 h 8"/>
                <a:gd name="T52" fmla="*/ 1 w 14"/>
                <a:gd name="T53" fmla="*/ 3 h 8"/>
                <a:gd name="T54" fmla="*/ 4 w 14"/>
                <a:gd name="T55" fmla="*/ 0 h 8"/>
                <a:gd name="T56" fmla="*/ 5 w 14"/>
                <a:gd name="T57" fmla="*/ 0 h 8"/>
                <a:gd name="T58" fmla="*/ 5 w 14"/>
                <a:gd name="T59" fmla="*/ 3 h 8"/>
                <a:gd name="T60" fmla="*/ 6 w 14"/>
                <a:gd name="T61" fmla="*/ 3 h 8"/>
                <a:gd name="T62" fmla="*/ 5 w 14"/>
                <a:gd name="T63" fmla="*/ 3 h 8"/>
                <a:gd name="T64" fmla="*/ 5 w 14"/>
                <a:gd name="T65" fmla="*/ 0 h 8"/>
                <a:gd name="T66" fmla="*/ 4 w 14"/>
                <a:gd name="T67" fmla="*/ 0 h 8"/>
                <a:gd name="T68" fmla="*/ 4 w 14"/>
                <a:gd name="T69" fmla="*/ 3 h 8"/>
                <a:gd name="T70" fmla="*/ 4 w 14"/>
                <a:gd name="T71" fmla="*/ 0 h 8"/>
                <a:gd name="T72" fmla="*/ 14 w 14"/>
                <a:gd name="T73" fmla="*/ 6 h 8"/>
                <a:gd name="T74" fmla="*/ 14 w 14"/>
                <a:gd name="T75" fmla="*/ 7 h 8"/>
                <a:gd name="T76" fmla="*/ 14 w 14"/>
                <a:gd name="T77" fmla="*/ 6 h 8"/>
                <a:gd name="T78" fmla="*/ 14 w 14"/>
                <a:gd name="T79" fmla="*/ 6 h 8"/>
                <a:gd name="T80" fmla="*/ 7 w 14"/>
                <a:gd name="T81" fmla="*/ 8 h 8"/>
                <a:gd name="T82" fmla="*/ 7 w 14"/>
                <a:gd name="T83" fmla="*/ 8 h 8"/>
                <a:gd name="T84" fmla="*/ 7 w 14"/>
                <a:gd name="T85" fmla="*/ 8 h 8"/>
                <a:gd name="T86" fmla="*/ 8 w 14"/>
                <a:gd name="T87" fmla="*/ 8 h 8"/>
                <a:gd name="T88" fmla="*/ 7 w 14"/>
                <a:gd name="T89" fmla="*/ 8 h 8"/>
                <a:gd name="T90" fmla="*/ 7 w 14"/>
                <a:gd name="T91" fmla="*/ 8 h 8"/>
                <a:gd name="T92" fmla="*/ 13 w 14"/>
                <a:gd name="T93" fmla="*/ 8 h 8"/>
                <a:gd name="T94" fmla="*/ 13 w 14"/>
                <a:gd name="T95" fmla="*/ 8 h 8"/>
                <a:gd name="T96" fmla="*/ 9 w 14"/>
                <a:gd name="T97" fmla="*/ 6 h 8"/>
                <a:gd name="T98" fmla="*/ 8 w 14"/>
                <a:gd name="T99" fmla="*/ 6 h 8"/>
                <a:gd name="T100" fmla="*/ 9 w 14"/>
                <a:gd name="T101" fmla="*/ 6 h 8"/>
                <a:gd name="T102" fmla="*/ 9 w 14"/>
                <a:gd name="T103" fmla="*/ 6 h 8"/>
                <a:gd name="T104" fmla="*/ 3 w 14"/>
                <a:gd name="T105" fmla="*/ 3 h 8"/>
                <a:gd name="T106" fmla="*/ 3 w 14"/>
                <a:gd name="T107" fmla="*/ 3 h 8"/>
                <a:gd name="T108" fmla="*/ 3 w 14"/>
                <a:gd name="T109" fmla="*/ 3 h 8"/>
                <a:gd name="T110" fmla="*/ 4 w 14"/>
                <a:gd name="T111" fmla="*/ 3 h 8"/>
                <a:gd name="T112" fmla="*/ 3 w 14"/>
                <a:gd name="T113" fmla="*/ 3 h 8"/>
                <a:gd name="T114" fmla="*/ 3 w 14"/>
                <a:gd name="T1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8">
                  <a:moveTo>
                    <a:pt x="0" y="4"/>
                  </a:moveTo>
                  <a:lnTo>
                    <a:pt x="0" y="5"/>
                  </a:lnTo>
                  <a:lnTo>
                    <a:pt x="0" y="4"/>
                  </a:lnTo>
                  <a:moveTo>
                    <a:pt x="9" y="4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4"/>
                  </a:lnTo>
                  <a:moveTo>
                    <a:pt x="6" y="4"/>
                  </a:moveTo>
                  <a:lnTo>
                    <a:pt x="6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4"/>
                  </a:lnTo>
                  <a:moveTo>
                    <a:pt x="1" y="3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moveTo>
                    <a:pt x="4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0"/>
                  </a:lnTo>
                  <a:moveTo>
                    <a:pt x="14" y="6"/>
                  </a:moveTo>
                  <a:lnTo>
                    <a:pt x="14" y="7"/>
                  </a:lnTo>
                  <a:lnTo>
                    <a:pt x="14" y="6"/>
                  </a:lnTo>
                  <a:lnTo>
                    <a:pt x="14" y="6"/>
                  </a:lnTo>
                  <a:moveTo>
                    <a:pt x="7" y="8"/>
                  </a:moveTo>
                  <a:lnTo>
                    <a:pt x="7" y="8"/>
                  </a:lnTo>
                  <a:moveTo>
                    <a:pt x="7" y="8"/>
                  </a:move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moveTo>
                    <a:pt x="13" y="8"/>
                  </a:moveTo>
                  <a:lnTo>
                    <a:pt x="13" y="8"/>
                  </a:lnTo>
                  <a:moveTo>
                    <a:pt x="9" y="6"/>
                  </a:move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moveTo>
                    <a:pt x="3" y="3"/>
                  </a:moveTo>
                  <a:lnTo>
                    <a:pt x="3" y="3"/>
                  </a:lnTo>
                  <a:moveTo>
                    <a:pt x="3" y="3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1" name="Freeform 42">
              <a:extLst>
                <a:ext uri="{FF2B5EF4-FFF2-40B4-BE49-F238E27FC236}">
                  <a16:creationId xmlns:a16="http://schemas.microsoft.com/office/drawing/2014/main" id="{78F97ACA-4770-1B26-A1EC-9BF92E06E8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2138" y="2867025"/>
              <a:ext cx="3175" cy="11112"/>
            </a:xfrm>
            <a:custGeom>
              <a:avLst/>
              <a:gdLst>
                <a:gd name="T0" fmla="*/ 2 w 2"/>
                <a:gd name="T1" fmla="*/ 6 h 7"/>
                <a:gd name="T2" fmla="*/ 2 w 2"/>
                <a:gd name="T3" fmla="*/ 7 h 7"/>
                <a:gd name="T4" fmla="*/ 1 w 2"/>
                <a:gd name="T5" fmla="*/ 7 h 7"/>
                <a:gd name="T6" fmla="*/ 1 w 2"/>
                <a:gd name="T7" fmla="*/ 6 h 7"/>
                <a:gd name="T8" fmla="*/ 2 w 2"/>
                <a:gd name="T9" fmla="*/ 6 h 7"/>
                <a:gd name="T10" fmla="*/ 2 w 2"/>
                <a:gd name="T11" fmla="*/ 6 h 7"/>
                <a:gd name="T12" fmla="*/ 1 w 2"/>
                <a:gd name="T13" fmla="*/ 4 h 7"/>
                <a:gd name="T14" fmla="*/ 1 w 2"/>
                <a:gd name="T15" fmla="*/ 6 h 7"/>
                <a:gd name="T16" fmla="*/ 0 w 2"/>
                <a:gd name="T17" fmla="*/ 7 h 7"/>
                <a:gd name="T18" fmla="*/ 0 w 2"/>
                <a:gd name="T19" fmla="*/ 6 h 7"/>
                <a:gd name="T20" fmla="*/ 0 w 2"/>
                <a:gd name="T21" fmla="*/ 4 h 7"/>
                <a:gd name="T22" fmla="*/ 0 w 2"/>
                <a:gd name="T23" fmla="*/ 2 h 7"/>
                <a:gd name="T24" fmla="*/ 0 w 2"/>
                <a:gd name="T25" fmla="*/ 1 h 7"/>
                <a:gd name="T26" fmla="*/ 0 w 2"/>
                <a:gd name="T27" fmla="*/ 0 h 7"/>
                <a:gd name="T28" fmla="*/ 0 w 2"/>
                <a:gd name="T29" fmla="*/ 1 h 7"/>
                <a:gd name="T30" fmla="*/ 1 w 2"/>
                <a:gd name="T31" fmla="*/ 1 h 7"/>
                <a:gd name="T32" fmla="*/ 1 w 2"/>
                <a:gd name="T33" fmla="*/ 2 h 7"/>
                <a:gd name="T34" fmla="*/ 0 w 2"/>
                <a:gd name="T35" fmla="*/ 2 h 7"/>
                <a:gd name="T36" fmla="*/ 1 w 2"/>
                <a:gd name="T37" fmla="*/ 2 h 7"/>
                <a:gd name="T38" fmla="*/ 1 w 2"/>
                <a:gd name="T39" fmla="*/ 4 h 7"/>
                <a:gd name="T40" fmla="*/ 1 w 2"/>
                <a:gd name="T4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1" y="4"/>
                  </a:moveTo>
                  <a:lnTo>
                    <a:pt x="1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2" name="Freeform 43">
              <a:extLst>
                <a:ext uri="{FF2B5EF4-FFF2-40B4-BE49-F238E27FC236}">
                  <a16:creationId xmlns:a16="http://schemas.microsoft.com/office/drawing/2014/main" id="{8D90F1DE-9742-433E-45B5-146AAE53CB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0063" y="3559175"/>
              <a:ext cx="23813" cy="23812"/>
            </a:xfrm>
            <a:custGeom>
              <a:avLst/>
              <a:gdLst>
                <a:gd name="T0" fmla="*/ 11 w 15"/>
                <a:gd name="T1" fmla="*/ 7 h 15"/>
                <a:gd name="T2" fmla="*/ 9 w 15"/>
                <a:gd name="T3" fmla="*/ 7 h 15"/>
                <a:gd name="T4" fmla="*/ 9 w 15"/>
                <a:gd name="T5" fmla="*/ 9 h 15"/>
                <a:gd name="T6" fmla="*/ 9 w 15"/>
                <a:gd name="T7" fmla="*/ 10 h 15"/>
                <a:gd name="T8" fmla="*/ 9 w 15"/>
                <a:gd name="T9" fmla="*/ 11 h 15"/>
                <a:gd name="T10" fmla="*/ 11 w 15"/>
                <a:gd name="T11" fmla="*/ 11 h 15"/>
                <a:gd name="T12" fmla="*/ 11 w 15"/>
                <a:gd name="T13" fmla="*/ 12 h 15"/>
                <a:gd name="T14" fmla="*/ 11 w 15"/>
                <a:gd name="T15" fmla="*/ 14 h 15"/>
                <a:gd name="T16" fmla="*/ 9 w 15"/>
                <a:gd name="T17" fmla="*/ 14 h 15"/>
                <a:gd name="T18" fmla="*/ 8 w 15"/>
                <a:gd name="T19" fmla="*/ 14 h 15"/>
                <a:gd name="T20" fmla="*/ 7 w 15"/>
                <a:gd name="T21" fmla="*/ 14 h 15"/>
                <a:gd name="T22" fmla="*/ 7 w 15"/>
                <a:gd name="T23" fmla="*/ 15 h 15"/>
                <a:gd name="T24" fmla="*/ 6 w 15"/>
                <a:gd name="T25" fmla="*/ 14 h 15"/>
                <a:gd name="T26" fmla="*/ 4 w 15"/>
                <a:gd name="T27" fmla="*/ 15 h 15"/>
                <a:gd name="T28" fmla="*/ 4 w 15"/>
                <a:gd name="T29" fmla="*/ 14 h 15"/>
                <a:gd name="T30" fmla="*/ 3 w 15"/>
                <a:gd name="T31" fmla="*/ 15 h 15"/>
                <a:gd name="T32" fmla="*/ 3 w 15"/>
                <a:gd name="T33" fmla="*/ 14 h 15"/>
                <a:gd name="T34" fmla="*/ 2 w 15"/>
                <a:gd name="T35" fmla="*/ 14 h 15"/>
                <a:gd name="T36" fmla="*/ 1 w 15"/>
                <a:gd name="T37" fmla="*/ 14 h 15"/>
                <a:gd name="T38" fmla="*/ 1 w 15"/>
                <a:gd name="T39" fmla="*/ 15 h 15"/>
                <a:gd name="T40" fmla="*/ 0 w 15"/>
                <a:gd name="T41" fmla="*/ 15 h 15"/>
                <a:gd name="T42" fmla="*/ 1 w 15"/>
                <a:gd name="T43" fmla="*/ 15 h 15"/>
                <a:gd name="T44" fmla="*/ 1 w 15"/>
                <a:gd name="T45" fmla="*/ 14 h 15"/>
                <a:gd name="T46" fmla="*/ 2 w 15"/>
                <a:gd name="T47" fmla="*/ 14 h 15"/>
                <a:gd name="T48" fmla="*/ 3 w 15"/>
                <a:gd name="T49" fmla="*/ 12 h 15"/>
                <a:gd name="T50" fmla="*/ 4 w 15"/>
                <a:gd name="T51" fmla="*/ 12 h 15"/>
                <a:gd name="T52" fmla="*/ 6 w 15"/>
                <a:gd name="T53" fmla="*/ 12 h 15"/>
                <a:gd name="T54" fmla="*/ 6 w 15"/>
                <a:gd name="T55" fmla="*/ 11 h 15"/>
                <a:gd name="T56" fmla="*/ 4 w 15"/>
                <a:gd name="T57" fmla="*/ 11 h 15"/>
                <a:gd name="T58" fmla="*/ 4 w 15"/>
                <a:gd name="T59" fmla="*/ 10 h 15"/>
                <a:gd name="T60" fmla="*/ 6 w 15"/>
                <a:gd name="T61" fmla="*/ 10 h 15"/>
                <a:gd name="T62" fmla="*/ 6 w 15"/>
                <a:gd name="T63" fmla="*/ 9 h 15"/>
                <a:gd name="T64" fmla="*/ 4 w 15"/>
                <a:gd name="T65" fmla="*/ 9 h 15"/>
                <a:gd name="T66" fmla="*/ 4 w 15"/>
                <a:gd name="T67" fmla="*/ 7 h 15"/>
                <a:gd name="T68" fmla="*/ 3 w 15"/>
                <a:gd name="T69" fmla="*/ 7 h 15"/>
                <a:gd name="T70" fmla="*/ 3 w 15"/>
                <a:gd name="T71" fmla="*/ 6 h 15"/>
                <a:gd name="T72" fmla="*/ 4 w 15"/>
                <a:gd name="T73" fmla="*/ 7 h 15"/>
                <a:gd name="T74" fmla="*/ 4 w 15"/>
                <a:gd name="T75" fmla="*/ 6 h 15"/>
                <a:gd name="T76" fmla="*/ 6 w 15"/>
                <a:gd name="T77" fmla="*/ 6 h 15"/>
                <a:gd name="T78" fmla="*/ 7 w 15"/>
                <a:gd name="T79" fmla="*/ 6 h 15"/>
                <a:gd name="T80" fmla="*/ 8 w 15"/>
                <a:gd name="T81" fmla="*/ 6 h 15"/>
                <a:gd name="T82" fmla="*/ 9 w 15"/>
                <a:gd name="T83" fmla="*/ 6 h 15"/>
                <a:gd name="T84" fmla="*/ 11 w 15"/>
                <a:gd name="T85" fmla="*/ 6 h 15"/>
                <a:gd name="T86" fmla="*/ 11 w 15"/>
                <a:gd name="T87" fmla="*/ 7 h 15"/>
                <a:gd name="T88" fmla="*/ 15 w 15"/>
                <a:gd name="T89" fmla="*/ 0 h 15"/>
                <a:gd name="T90" fmla="*/ 15 w 15"/>
                <a:gd name="T91" fmla="*/ 1 h 15"/>
                <a:gd name="T92" fmla="*/ 14 w 15"/>
                <a:gd name="T93" fmla="*/ 1 h 15"/>
                <a:gd name="T94" fmla="*/ 13 w 15"/>
                <a:gd name="T95" fmla="*/ 1 h 15"/>
                <a:gd name="T96" fmla="*/ 13 w 15"/>
                <a:gd name="T97" fmla="*/ 3 h 15"/>
                <a:gd name="T98" fmla="*/ 12 w 15"/>
                <a:gd name="T99" fmla="*/ 3 h 15"/>
                <a:gd name="T100" fmla="*/ 12 w 15"/>
                <a:gd name="T101" fmla="*/ 1 h 15"/>
                <a:gd name="T102" fmla="*/ 13 w 15"/>
                <a:gd name="T103" fmla="*/ 1 h 15"/>
                <a:gd name="T104" fmla="*/ 14 w 15"/>
                <a:gd name="T105" fmla="*/ 0 h 15"/>
                <a:gd name="T106" fmla="*/ 15 w 15"/>
                <a:gd name="T107" fmla="*/ 0 h 15"/>
                <a:gd name="T108" fmla="*/ 15 w 15"/>
                <a:gd name="T10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" h="15">
                  <a:moveTo>
                    <a:pt x="11" y="7"/>
                  </a:move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7"/>
                  </a:lnTo>
                  <a:close/>
                  <a:moveTo>
                    <a:pt x="15" y="0"/>
                  </a:move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3" name="Freeform 44">
              <a:extLst>
                <a:ext uri="{FF2B5EF4-FFF2-40B4-BE49-F238E27FC236}">
                  <a16:creationId xmlns:a16="http://schemas.microsoft.com/office/drawing/2014/main" id="{7A58C439-0147-DE90-7722-9A396A8817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3238" y="3540125"/>
              <a:ext cx="6350" cy="9525"/>
            </a:xfrm>
            <a:custGeom>
              <a:avLst/>
              <a:gdLst>
                <a:gd name="T0" fmla="*/ 1 w 4"/>
                <a:gd name="T1" fmla="*/ 3 h 6"/>
                <a:gd name="T2" fmla="*/ 1 w 4"/>
                <a:gd name="T3" fmla="*/ 4 h 6"/>
                <a:gd name="T4" fmla="*/ 1 w 4"/>
                <a:gd name="T5" fmla="*/ 6 h 6"/>
                <a:gd name="T6" fmla="*/ 0 w 4"/>
                <a:gd name="T7" fmla="*/ 6 h 6"/>
                <a:gd name="T8" fmla="*/ 0 w 4"/>
                <a:gd name="T9" fmla="*/ 4 h 6"/>
                <a:gd name="T10" fmla="*/ 1 w 4"/>
                <a:gd name="T11" fmla="*/ 3 h 6"/>
                <a:gd name="T12" fmla="*/ 1 w 4"/>
                <a:gd name="T13" fmla="*/ 3 h 6"/>
                <a:gd name="T14" fmla="*/ 4 w 4"/>
                <a:gd name="T15" fmla="*/ 0 h 6"/>
                <a:gd name="T16" fmla="*/ 2 w 4"/>
                <a:gd name="T17" fmla="*/ 0 h 6"/>
                <a:gd name="T18" fmla="*/ 4 w 4"/>
                <a:gd name="T19" fmla="*/ 0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close/>
                  <a:moveTo>
                    <a:pt x="4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4" name="Freeform 45">
              <a:extLst>
                <a:ext uri="{FF2B5EF4-FFF2-40B4-BE49-F238E27FC236}">
                  <a16:creationId xmlns:a16="http://schemas.microsoft.com/office/drawing/2014/main" id="{C177E3D0-499F-E29E-E587-0A87A15E2E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527425"/>
              <a:ext cx="3175" cy="11112"/>
            </a:xfrm>
            <a:custGeom>
              <a:avLst/>
              <a:gdLst>
                <a:gd name="T0" fmla="*/ 2 w 2"/>
                <a:gd name="T1" fmla="*/ 3 h 7"/>
                <a:gd name="T2" fmla="*/ 1 w 2"/>
                <a:gd name="T3" fmla="*/ 3 h 7"/>
                <a:gd name="T4" fmla="*/ 2 w 2"/>
                <a:gd name="T5" fmla="*/ 3 h 7"/>
                <a:gd name="T6" fmla="*/ 1 w 2"/>
                <a:gd name="T7" fmla="*/ 4 h 7"/>
                <a:gd name="T8" fmla="*/ 1 w 2"/>
                <a:gd name="T9" fmla="*/ 3 h 7"/>
                <a:gd name="T10" fmla="*/ 2 w 2"/>
                <a:gd name="T11" fmla="*/ 3 h 7"/>
                <a:gd name="T12" fmla="*/ 2 w 2"/>
                <a:gd name="T13" fmla="*/ 3 h 7"/>
                <a:gd name="T14" fmla="*/ 2 w 2"/>
                <a:gd name="T15" fmla="*/ 2 h 7"/>
                <a:gd name="T16" fmla="*/ 1 w 2"/>
                <a:gd name="T17" fmla="*/ 2 h 7"/>
                <a:gd name="T18" fmla="*/ 1 w 2"/>
                <a:gd name="T19" fmla="*/ 1 h 7"/>
                <a:gd name="T20" fmla="*/ 2 w 2"/>
                <a:gd name="T21" fmla="*/ 0 h 7"/>
                <a:gd name="T22" fmla="*/ 2 w 2"/>
                <a:gd name="T23" fmla="*/ 1 h 7"/>
                <a:gd name="T24" fmla="*/ 2 w 2"/>
                <a:gd name="T25" fmla="*/ 2 h 7"/>
                <a:gd name="T26" fmla="*/ 2 w 2"/>
                <a:gd name="T27" fmla="*/ 2 h 7"/>
                <a:gd name="T28" fmla="*/ 0 w 2"/>
                <a:gd name="T29" fmla="*/ 7 h 7"/>
                <a:gd name="T30" fmla="*/ 0 w 2"/>
                <a:gd name="T31" fmla="*/ 7 h 7"/>
                <a:gd name="T32" fmla="*/ 1 w 2"/>
                <a:gd name="T33" fmla="*/ 6 h 7"/>
                <a:gd name="T34" fmla="*/ 0 w 2"/>
                <a:gd name="T35" fmla="*/ 6 h 7"/>
                <a:gd name="T36" fmla="*/ 1 w 2"/>
                <a:gd name="T37" fmla="*/ 6 h 7"/>
                <a:gd name="T38" fmla="*/ 1 w 2"/>
                <a:gd name="T39" fmla="*/ 6 h 7"/>
                <a:gd name="T40" fmla="*/ 2 w 2"/>
                <a:gd name="T41" fmla="*/ 5 h 7"/>
                <a:gd name="T42" fmla="*/ 2 w 2"/>
                <a:gd name="T43" fmla="*/ 4 h 7"/>
                <a:gd name="T44" fmla="*/ 2 w 2"/>
                <a:gd name="T45" fmla="*/ 5 h 7"/>
                <a:gd name="T46" fmla="*/ 2 w 2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0" y="7"/>
                  </a:moveTo>
                  <a:lnTo>
                    <a:pt x="0" y="7"/>
                  </a:lnTo>
                  <a:close/>
                  <a:moveTo>
                    <a:pt x="1" y="6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close/>
                  <a:moveTo>
                    <a:pt x="2" y="5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5" name="Freeform 46">
              <a:extLst>
                <a:ext uri="{FF2B5EF4-FFF2-40B4-BE49-F238E27FC236}">
                  <a16:creationId xmlns:a16="http://schemas.microsoft.com/office/drawing/2014/main" id="{69AEB1B4-F292-564B-896C-C94143FD79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3527425"/>
              <a:ext cx="3175" cy="11112"/>
            </a:xfrm>
            <a:custGeom>
              <a:avLst/>
              <a:gdLst>
                <a:gd name="T0" fmla="*/ 2 w 2"/>
                <a:gd name="T1" fmla="*/ 3 h 7"/>
                <a:gd name="T2" fmla="*/ 1 w 2"/>
                <a:gd name="T3" fmla="*/ 3 h 7"/>
                <a:gd name="T4" fmla="*/ 2 w 2"/>
                <a:gd name="T5" fmla="*/ 3 h 7"/>
                <a:gd name="T6" fmla="*/ 1 w 2"/>
                <a:gd name="T7" fmla="*/ 4 h 7"/>
                <a:gd name="T8" fmla="*/ 1 w 2"/>
                <a:gd name="T9" fmla="*/ 3 h 7"/>
                <a:gd name="T10" fmla="*/ 2 w 2"/>
                <a:gd name="T11" fmla="*/ 3 h 7"/>
                <a:gd name="T12" fmla="*/ 2 w 2"/>
                <a:gd name="T13" fmla="*/ 3 h 7"/>
                <a:gd name="T14" fmla="*/ 2 w 2"/>
                <a:gd name="T15" fmla="*/ 2 h 7"/>
                <a:gd name="T16" fmla="*/ 1 w 2"/>
                <a:gd name="T17" fmla="*/ 2 h 7"/>
                <a:gd name="T18" fmla="*/ 1 w 2"/>
                <a:gd name="T19" fmla="*/ 1 h 7"/>
                <a:gd name="T20" fmla="*/ 2 w 2"/>
                <a:gd name="T21" fmla="*/ 0 h 7"/>
                <a:gd name="T22" fmla="*/ 2 w 2"/>
                <a:gd name="T23" fmla="*/ 1 h 7"/>
                <a:gd name="T24" fmla="*/ 2 w 2"/>
                <a:gd name="T25" fmla="*/ 2 h 7"/>
                <a:gd name="T26" fmla="*/ 2 w 2"/>
                <a:gd name="T27" fmla="*/ 2 h 7"/>
                <a:gd name="T28" fmla="*/ 0 w 2"/>
                <a:gd name="T29" fmla="*/ 7 h 7"/>
                <a:gd name="T30" fmla="*/ 0 w 2"/>
                <a:gd name="T31" fmla="*/ 7 h 7"/>
                <a:gd name="T32" fmla="*/ 1 w 2"/>
                <a:gd name="T33" fmla="*/ 6 h 7"/>
                <a:gd name="T34" fmla="*/ 0 w 2"/>
                <a:gd name="T35" fmla="*/ 6 h 7"/>
                <a:gd name="T36" fmla="*/ 1 w 2"/>
                <a:gd name="T37" fmla="*/ 6 h 7"/>
                <a:gd name="T38" fmla="*/ 1 w 2"/>
                <a:gd name="T39" fmla="*/ 6 h 7"/>
                <a:gd name="T40" fmla="*/ 2 w 2"/>
                <a:gd name="T41" fmla="*/ 5 h 7"/>
                <a:gd name="T42" fmla="*/ 2 w 2"/>
                <a:gd name="T43" fmla="*/ 4 h 7"/>
                <a:gd name="T44" fmla="*/ 2 w 2"/>
                <a:gd name="T45" fmla="*/ 5 h 7"/>
                <a:gd name="T46" fmla="*/ 2 w 2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2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moveTo>
                    <a:pt x="0" y="7"/>
                  </a:moveTo>
                  <a:lnTo>
                    <a:pt x="0" y="7"/>
                  </a:lnTo>
                  <a:moveTo>
                    <a:pt x="1" y="6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moveTo>
                    <a:pt x="2" y="5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6" name="Freeform 47">
              <a:extLst>
                <a:ext uri="{FF2B5EF4-FFF2-40B4-BE49-F238E27FC236}">
                  <a16:creationId xmlns:a16="http://schemas.microsoft.com/office/drawing/2014/main" id="{509709A0-EE3D-6D8F-D871-F0D7BABB0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576" y="3527425"/>
              <a:ext cx="4763" cy="4762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3 h 3"/>
                <a:gd name="T4" fmla="*/ 1 w 3"/>
                <a:gd name="T5" fmla="*/ 3 h 3"/>
                <a:gd name="T6" fmla="*/ 1 w 3"/>
                <a:gd name="T7" fmla="*/ 2 h 3"/>
                <a:gd name="T8" fmla="*/ 0 w 3"/>
                <a:gd name="T9" fmla="*/ 2 h 3"/>
                <a:gd name="T10" fmla="*/ 0 w 3"/>
                <a:gd name="T11" fmla="*/ 1 h 3"/>
                <a:gd name="T12" fmla="*/ 0 w 3"/>
                <a:gd name="T13" fmla="*/ 0 h 3"/>
                <a:gd name="T14" fmla="*/ 1 w 3"/>
                <a:gd name="T15" fmla="*/ 0 h 3"/>
                <a:gd name="T16" fmla="*/ 1 w 3"/>
                <a:gd name="T17" fmla="*/ 1 h 3"/>
                <a:gd name="T18" fmla="*/ 3 w 3"/>
                <a:gd name="T19" fmla="*/ 1 h 3"/>
                <a:gd name="T20" fmla="*/ 3 w 3"/>
                <a:gd name="T21" fmla="*/ 2 h 3"/>
                <a:gd name="T22" fmla="*/ 3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7" name="Freeform 48">
              <a:extLst>
                <a:ext uri="{FF2B5EF4-FFF2-40B4-BE49-F238E27FC236}">
                  <a16:creationId xmlns:a16="http://schemas.microsoft.com/office/drawing/2014/main" id="{E35AF146-DC48-A2D6-9282-9ACD9596E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351" y="3513138"/>
              <a:ext cx="4763" cy="6350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2 h 4"/>
                <a:gd name="T4" fmla="*/ 3 w 3"/>
                <a:gd name="T5" fmla="*/ 3 h 4"/>
                <a:gd name="T6" fmla="*/ 2 w 3"/>
                <a:gd name="T7" fmla="*/ 3 h 4"/>
                <a:gd name="T8" fmla="*/ 2 w 3"/>
                <a:gd name="T9" fmla="*/ 4 h 4"/>
                <a:gd name="T10" fmla="*/ 0 w 3"/>
                <a:gd name="T11" fmla="*/ 3 h 4"/>
                <a:gd name="T12" fmla="*/ 0 w 3"/>
                <a:gd name="T13" fmla="*/ 2 h 4"/>
                <a:gd name="T14" fmla="*/ 0 w 3"/>
                <a:gd name="T15" fmla="*/ 1 h 4"/>
                <a:gd name="T16" fmla="*/ 2 w 3"/>
                <a:gd name="T17" fmla="*/ 1 h 4"/>
                <a:gd name="T18" fmla="*/ 2 w 3"/>
                <a:gd name="T19" fmla="*/ 0 h 4"/>
                <a:gd name="T20" fmla="*/ 2 w 3"/>
                <a:gd name="T21" fmla="*/ 1 h 4"/>
                <a:gd name="T22" fmla="*/ 3 w 3"/>
                <a:gd name="T23" fmla="*/ 1 h 4"/>
                <a:gd name="T24" fmla="*/ 3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8" name="Freeform 49">
              <a:extLst>
                <a:ext uri="{FF2B5EF4-FFF2-40B4-BE49-F238E27FC236}">
                  <a16:creationId xmlns:a16="http://schemas.microsoft.com/office/drawing/2014/main" id="{F4A13788-CFCE-FC36-59A5-969A752DA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413" y="3487738"/>
              <a:ext cx="4763" cy="6350"/>
            </a:xfrm>
            <a:custGeom>
              <a:avLst/>
              <a:gdLst>
                <a:gd name="T0" fmla="*/ 2 w 3"/>
                <a:gd name="T1" fmla="*/ 4 h 4"/>
                <a:gd name="T2" fmla="*/ 2 w 3"/>
                <a:gd name="T3" fmla="*/ 3 h 4"/>
                <a:gd name="T4" fmla="*/ 2 w 3"/>
                <a:gd name="T5" fmla="*/ 2 h 4"/>
                <a:gd name="T6" fmla="*/ 0 w 3"/>
                <a:gd name="T7" fmla="*/ 2 h 4"/>
                <a:gd name="T8" fmla="*/ 0 w 3"/>
                <a:gd name="T9" fmla="*/ 0 h 4"/>
                <a:gd name="T10" fmla="*/ 2 w 3"/>
                <a:gd name="T11" fmla="*/ 0 h 4"/>
                <a:gd name="T12" fmla="*/ 0 w 3"/>
                <a:gd name="T13" fmla="*/ 0 h 4"/>
                <a:gd name="T14" fmla="*/ 2 w 3"/>
                <a:gd name="T15" fmla="*/ 0 h 4"/>
                <a:gd name="T16" fmla="*/ 3 w 3"/>
                <a:gd name="T17" fmla="*/ 0 h 4"/>
                <a:gd name="T18" fmla="*/ 3 w 3"/>
                <a:gd name="T19" fmla="*/ 2 h 4"/>
                <a:gd name="T20" fmla="*/ 3 w 3"/>
                <a:gd name="T21" fmla="*/ 3 h 4"/>
                <a:gd name="T22" fmla="*/ 3 w 3"/>
                <a:gd name="T23" fmla="*/ 4 h 4"/>
                <a:gd name="T24" fmla="*/ 2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39" name="Freeform 50">
              <a:extLst>
                <a:ext uri="{FF2B5EF4-FFF2-40B4-BE49-F238E27FC236}">
                  <a16:creationId xmlns:a16="http://schemas.microsoft.com/office/drawing/2014/main" id="{298F1F60-026B-D131-EE54-1E135F4DB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888" y="3467100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0" name="Freeform 51">
              <a:extLst>
                <a:ext uri="{FF2B5EF4-FFF2-40B4-BE49-F238E27FC236}">
                  <a16:creationId xmlns:a16="http://schemas.microsoft.com/office/drawing/2014/main" id="{B0C344FF-02DF-FFAC-95A2-83788649BA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5301" y="3449638"/>
              <a:ext cx="9525" cy="15875"/>
            </a:xfrm>
            <a:custGeom>
              <a:avLst/>
              <a:gdLst>
                <a:gd name="T0" fmla="*/ 4 w 6"/>
                <a:gd name="T1" fmla="*/ 9 h 10"/>
                <a:gd name="T2" fmla="*/ 4 w 6"/>
                <a:gd name="T3" fmla="*/ 8 h 10"/>
                <a:gd name="T4" fmla="*/ 5 w 6"/>
                <a:gd name="T5" fmla="*/ 8 h 10"/>
                <a:gd name="T6" fmla="*/ 6 w 6"/>
                <a:gd name="T7" fmla="*/ 8 h 10"/>
                <a:gd name="T8" fmla="*/ 5 w 6"/>
                <a:gd name="T9" fmla="*/ 8 h 10"/>
                <a:gd name="T10" fmla="*/ 6 w 6"/>
                <a:gd name="T11" fmla="*/ 8 h 10"/>
                <a:gd name="T12" fmla="*/ 6 w 6"/>
                <a:gd name="T13" fmla="*/ 9 h 10"/>
                <a:gd name="T14" fmla="*/ 5 w 6"/>
                <a:gd name="T15" fmla="*/ 9 h 10"/>
                <a:gd name="T16" fmla="*/ 4 w 6"/>
                <a:gd name="T17" fmla="*/ 9 h 10"/>
                <a:gd name="T18" fmla="*/ 4 w 6"/>
                <a:gd name="T19" fmla="*/ 9 h 10"/>
                <a:gd name="T20" fmla="*/ 4 w 6"/>
                <a:gd name="T21" fmla="*/ 4 h 10"/>
                <a:gd name="T22" fmla="*/ 4 w 6"/>
                <a:gd name="T23" fmla="*/ 3 h 10"/>
                <a:gd name="T24" fmla="*/ 4 w 6"/>
                <a:gd name="T25" fmla="*/ 0 h 10"/>
                <a:gd name="T26" fmla="*/ 4 w 6"/>
                <a:gd name="T27" fmla="*/ 3 h 10"/>
                <a:gd name="T28" fmla="*/ 5 w 6"/>
                <a:gd name="T29" fmla="*/ 3 h 10"/>
                <a:gd name="T30" fmla="*/ 5 w 6"/>
                <a:gd name="T31" fmla="*/ 4 h 10"/>
                <a:gd name="T32" fmla="*/ 4 w 6"/>
                <a:gd name="T33" fmla="*/ 4 h 10"/>
                <a:gd name="T34" fmla="*/ 0 w 6"/>
                <a:gd name="T35" fmla="*/ 10 h 10"/>
                <a:gd name="T36" fmla="*/ 0 w 6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0">
                  <a:moveTo>
                    <a:pt x="4" y="9"/>
                  </a:move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4" y="4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close/>
                  <a:moveTo>
                    <a:pt x="0" y="10"/>
                  </a:moveTo>
                  <a:lnTo>
                    <a:pt x="0" y="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1" name="Freeform 52">
              <a:extLst>
                <a:ext uri="{FF2B5EF4-FFF2-40B4-BE49-F238E27FC236}">
                  <a16:creationId xmlns:a16="http://schemas.microsoft.com/office/drawing/2014/main" id="{ECC47AA1-A915-6E42-7075-9564875074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5301" y="3449638"/>
              <a:ext cx="9525" cy="15875"/>
            </a:xfrm>
            <a:custGeom>
              <a:avLst/>
              <a:gdLst>
                <a:gd name="T0" fmla="*/ 4 w 6"/>
                <a:gd name="T1" fmla="*/ 9 h 10"/>
                <a:gd name="T2" fmla="*/ 4 w 6"/>
                <a:gd name="T3" fmla="*/ 8 h 10"/>
                <a:gd name="T4" fmla="*/ 5 w 6"/>
                <a:gd name="T5" fmla="*/ 8 h 10"/>
                <a:gd name="T6" fmla="*/ 6 w 6"/>
                <a:gd name="T7" fmla="*/ 8 h 10"/>
                <a:gd name="T8" fmla="*/ 5 w 6"/>
                <a:gd name="T9" fmla="*/ 8 h 10"/>
                <a:gd name="T10" fmla="*/ 6 w 6"/>
                <a:gd name="T11" fmla="*/ 8 h 10"/>
                <a:gd name="T12" fmla="*/ 6 w 6"/>
                <a:gd name="T13" fmla="*/ 9 h 10"/>
                <a:gd name="T14" fmla="*/ 5 w 6"/>
                <a:gd name="T15" fmla="*/ 9 h 10"/>
                <a:gd name="T16" fmla="*/ 4 w 6"/>
                <a:gd name="T17" fmla="*/ 9 h 10"/>
                <a:gd name="T18" fmla="*/ 4 w 6"/>
                <a:gd name="T19" fmla="*/ 9 h 10"/>
                <a:gd name="T20" fmla="*/ 4 w 6"/>
                <a:gd name="T21" fmla="*/ 4 h 10"/>
                <a:gd name="T22" fmla="*/ 4 w 6"/>
                <a:gd name="T23" fmla="*/ 3 h 10"/>
                <a:gd name="T24" fmla="*/ 4 w 6"/>
                <a:gd name="T25" fmla="*/ 0 h 10"/>
                <a:gd name="T26" fmla="*/ 4 w 6"/>
                <a:gd name="T27" fmla="*/ 3 h 10"/>
                <a:gd name="T28" fmla="*/ 5 w 6"/>
                <a:gd name="T29" fmla="*/ 3 h 10"/>
                <a:gd name="T30" fmla="*/ 5 w 6"/>
                <a:gd name="T31" fmla="*/ 4 h 10"/>
                <a:gd name="T32" fmla="*/ 4 w 6"/>
                <a:gd name="T33" fmla="*/ 4 h 10"/>
                <a:gd name="T34" fmla="*/ 0 w 6"/>
                <a:gd name="T35" fmla="*/ 10 h 10"/>
                <a:gd name="T36" fmla="*/ 0 w 6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0">
                  <a:moveTo>
                    <a:pt x="4" y="9"/>
                  </a:move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moveTo>
                    <a:pt x="4" y="4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moveTo>
                    <a:pt x="0" y="10"/>
                  </a:moveTo>
                  <a:lnTo>
                    <a:pt x="0" y="10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2" name="Freeform 53">
              <a:extLst>
                <a:ext uri="{FF2B5EF4-FFF2-40B4-BE49-F238E27FC236}">
                  <a16:creationId xmlns:a16="http://schemas.microsoft.com/office/drawing/2014/main" id="{9C99CC3C-4AEE-9B3D-1BCB-6F1E39F5FC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4188" y="3457575"/>
              <a:ext cx="6350" cy="4762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3 h 3"/>
                <a:gd name="T4" fmla="*/ 2 w 4"/>
                <a:gd name="T5" fmla="*/ 3 h 3"/>
                <a:gd name="T6" fmla="*/ 2 w 4"/>
                <a:gd name="T7" fmla="*/ 2 h 3"/>
                <a:gd name="T8" fmla="*/ 4 w 4"/>
                <a:gd name="T9" fmla="*/ 2 h 3"/>
                <a:gd name="T10" fmla="*/ 2 w 4"/>
                <a:gd name="T11" fmla="*/ 2 h 3"/>
                <a:gd name="T12" fmla="*/ 2 w 4"/>
                <a:gd name="T13" fmla="*/ 1 h 3"/>
                <a:gd name="T14" fmla="*/ 1 w 4"/>
                <a:gd name="T15" fmla="*/ 1 h 3"/>
                <a:gd name="T16" fmla="*/ 0 w 4"/>
                <a:gd name="T17" fmla="*/ 1 h 3"/>
                <a:gd name="T18" fmla="*/ 0 w 4"/>
                <a:gd name="T19" fmla="*/ 0 h 3"/>
                <a:gd name="T20" fmla="*/ 1 w 4"/>
                <a:gd name="T21" fmla="*/ 0 h 3"/>
                <a:gd name="T22" fmla="*/ 2 w 4"/>
                <a:gd name="T23" fmla="*/ 1 h 3"/>
                <a:gd name="T24" fmla="*/ 2 w 4"/>
                <a:gd name="T25" fmla="*/ 2 h 3"/>
                <a:gd name="T26" fmla="*/ 2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close/>
                  <a:moveTo>
                    <a:pt x="2" y="2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3" name="Freeform 54">
              <a:extLst>
                <a:ext uri="{FF2B5EF4-FFF2-40B4-BE49-F238E27FC236}">
                  <a16:creationId xmlns:a16="http://schemas.microsoft.com/office/drawing/2014/main" id="{C521255C-668C-E7E9-81A4-9A993EEC13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263" y="3440113"/>
              <a:ext cx="7938" cy="14287"/>
            </a:xfrm>
            <a:custGeom>
              <a:avLst/>
              <a:gdLst>
                <a:gd name="T0" fmla="*/ 5 w 5"/>
                <a:gd name="T1" fmla="*/ 6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9 h 9"/>
                <a:gd name="T8" fmla="*/ 2 w 5"/>
                <a:gd name="T9" fmla="*/ 9 h 9"/>
                <a:gd name="T10" fmla="*/ 2 w 5"/>
                <a:gd name="T11" fmla="*/ 6 h 9"/>
                <a:gd name="T12" fmla="*/ 4 w 5"/>
                <a:gd name="T13" fmla="*/ 6 h 9"/>
                <a:gd name="T14" fmla="*/ 5 w 5"/>
                <a:gd name="T15" fmla="*/ 6 h 9"/>
                <a:gd name="T16" fmla="*/ 5 w 5"/>
                <a:gd name="T17" fmla="*/ 6 h 9"/>
                <a:gd name="T18" fmla="*/ 4 w 5"/>
                <a:gd name="T19" fmla="*/ 1 h 9"/>
                <a:gd name="T20" fmla="*/ 2 w 5"/>
                <a:gd name="T21" fmla="*/ 1 h 9"/>
                <a:gd name="T22" fmla="*/ 4 w 5"/>
                <a:gd name="T23" fmla="*/ 1 h 9"/>
                <a:gd name="T24" fmla="*/ 4 w 5"/>
                <a:gd name="T25" fmla="*/ 0 h 9"/>
                <a:gd name="T26" fmla="*/ 4 w 5"/>
                <a:gd name="T27" fmla="*/ 1 h 9"/>
                <a:gd name="T28" fmla="*/ 5 w 5"/>
                <a:gd name="T29" fmla="*/ 1 h 9"/>
                <a:gd name="T30" fmla="*/ 4 w 5"/>
                <a:gd name="T31" fmla="*/ 1 h 9"/>
                <a:gd name="T32" fmla="*/ 4 w 5"/>
                <a:gd name="T33" fmla="*/ 1 h 9"/>
                <a:gd name="T34" fmla="*/ 2 w 5"/>
                <a:gd name="T35" fmla="*/ 1 h 9"/>
                <a:gd name="T36" fmla="*/ 1 w 5"/>
                <a:gd name="T37" fmla="*/ 1 h 9"/>
                <a:gd name="T38" fmla="*/ 0 w 5"/>
                <a:gd name="T39" fmla="*/ 1 h 9"/>
                <a:gd name="T40" fmla="*/ 0 w 5"/>
                <a:gd name="T41" fmla="*/ 0 h 9"/>
                <a:gd name="T42" fmla="*/ 1 w 5"/>
                <a:gd name="T43" fmla="*/ 0 h 9"/>
                <a:gd name="T44" fmla="*/ 1 w 5"/>
                <a:gd name="T45" fmla="*/ 1 h 9"/>
                <a:gd name="T46" fmla="*/ 1 w 5"/>
                <a:gd name="T47" fmla="*/ 0 h 9"/>
                <a:gd name="T48" fmla="*/ 2 w 5"/>
                <a:gd name="T49" fmla="*/ 1 h 9"/>
                <a:gd name="T50" fmla="*/ 2 w 5"/>
                <a:gd name="T5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9">
                  <a:moveTo>
                    <a:pt x="5" y="6"/>
                  </a:moveTo>
                  <a:lnTo>
                    <a:pt x="4" y="6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close/>
                  <a:moveTo>
                    <a:pt x="4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close/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4" name="Freeform 55">
              <a:extLst>
                <a:ext uri="{FF2B5EF4-FFF2-40B4-BE49-F238E27FC236}">
                  <a16:creationId xmlns:a16="http://schemas.microsoft.com/office/drawing/2014/main" id="{FA216069-EC58-1EA7-1133-5A70D05F6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188" y="3448050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5" name="Freeform 56">
              <a:extLst>
                <a:ext uri="{FF2B5EF4-FFF2-40B4-BE49-F238E27FC236}">
                  <a16:creationId xmlns:a16="http://schemas.microsoft.com/office/drawing/2014/main" id="{C7E5B2FE-221B-9CA8-A6BB-1ECA1DCACC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226" y="3438525"/>
              <a:ext cx="42863" cy="9525"/>
            </a:xfrm>
            <a:custGeom>
              <a:avLst/>
              <a:gdLst>
                <a:gd name="T0" fmla="*/ 0 w 27"/>
                <a:gd name="T1" fmla="*/ 4 h 6"/>
                <a:gd name="T2" fmla="*/ 1 w 27"/>
                <a:gd name="T3" fmla="*/ 4 h 6"/>
                <a:gd name="T4" fmla="*/ 25 w 27"/>
                <a:gd name="T5" fmla="*/ 4 h 6"/>
                <a:gd name="T6" fmla="*/ 23 w 27"/>
                <a:gd name="T7" fmla="*/ 4 h 6"/>
                <a:gd name="T8" fmla="*/ 24 w 27"/>
                <a:gd name="T9" fmla="*/ 3 h 6"/>
                <a:gd name="T10" fmla="*/ 27 w 27"/>
                <a:gd name="T11" fmla="*/ 3 h 6"/>
                <a:gd name="T12" fmla="*/ 27 w 27"/>
                <a:gd name="T13" fmla="*/ 4 h 6"/>
                <a:gd name="T14" fmla="*/ 27 w 27"/>
                <a:gd name="T15" fmla="*/ 2 h 6"/>
                <a:gd name="T16" fmla="*/ 23 w 27"/>
                <a:gd name="T17" fmla="*/ 3 h 6"/>
                <a:gd name="T18" fmla="*/ 23 w 27"/>
                <a:gd name="T19" fmla="*/ 3 h 6"/>
                <a:gd name="T20" fmla="*/ 22 w 27"/>
                <a:gd name="T21" fmla="*/ 4 h 6"/>
                <a:gd name="T22" fmla="*/ 21 w 27"/>
                <a:gd name="T23" fmla="*/ 5 h 6"/>
                <a:gd name="T24" fmla="*/ 18 w 27"/>
                <a:gd name="T25" fmla="*/ 5 h 6"/>
                <a:gd name="T26" fmla="*/ 17 w 27"/>
                <a:gd name="T27" fmla="*/ 5 h 6"/>
                <a:gd name="T28" fmla="*/ 15 w 27"/>
                <a:gd name="T29" fmla="*/ 5 h 6"/>
                <a:gd name="T30" fmla="*/ 13 w 27"/>
                <a:gd name="T31" fmla="*/ 5 h 6"/>
                <a:gd name="T32" fmla="*/ 10 w 27"/>
                <a:gd name="T33" fmla="*/ 5 h 6"/>
                <a:gd name="T34" fmla="*/ 8 w 27"/>
                <a:gd name="T35" fmla="*/ 6 h 6"/>
                <a:gd name="T36" fmla="*/ 7 w 27"/>
                <a:gd name="T37" fmla="*/ 5 h 6"/>
                <a:gd name="T38" fmla="*/ 7 w 27"/>
                <a:gd name="T39" fmla="*/ 5 h 6"/>
                <a:gd name="T40" fmla="*/ 6 w 27"/>
                <a:gd name="T41" fmla="*/ 4 h 6"/>
                <a:gd name="T42" fmla="*/ 6 w 27"/>
                <a:gd name="T43" fmla="*/ 2 h 6"/>
                <a:gd name="T44" fmla="*/ 7 w 27"/>
                <a:gd name="T45" fmla="*/ 1 h 6"/>
                <a:gd name="T46" fmla="*/ 8 w 27"/>
                <a:gd name="T47" fmla="*/ 0 h 6"/>
                <a:gd name="T48" fmla="*/ 12 w 27"/>
                <a:gd name="T49" fmla="*/ 0 h 6"/>
                <a:gd name="T50" fmla="*/ 14 w 27"/>
                <a:gd name="T51" fmla="*/ 0 h 6"/>
                <a:gd name="T52" fmla="*/ 16 w 27"/>
                <a:gd name="T53" fmla="*/ 1 h 6"/>
                <a:gd name="T54" fmla="*/ 17 w 27"/>
                <a:gd name="T55" fmla="*/ 1 h 6"/>
                <a:gd name="T56" fmla="*/ 19 w 27"/>
                <a:gd name="T57" fmla="*/ 1 h 6"/>
                <a:gd name="T58" fmla="*/ 22 w 27"/>
                <a:gd name="T59" fmla="*/ 1 h 6"/>
                <a:gd name="T60" fmla="*/ 23 w 27"/>
                <a:gd name="T61" fmla="*/ 1 h 6"/>
                <a:gd name="T62" fmla="*/ 23 w 27"/>
                <a:gd name="T6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6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7" y="2"/>
                  </a:moveTo>
                  <a:lnTo>
                    <a:pt x="27" y="2"/>
                  </a:lnTo>
                  <a:close/>
                  <a:moveTo>
                    <a:pt x="23" y="2"/>
                  </a:moveTo>
                  <a:lnTo>
                    <a:pt x="23" y="3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6" name="Freeform 57">
              <a:extLst>
                <a:ext uri="{FF2B5EF4-FFF2-40B4-BE49-F238E27FC236}">
                  <a16:creationId xmlns:a16="http://schemas.microsoft.com/office/drawing/2014/main" id="{E90BB665-F368-55FD-6680-8EA4A6D41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3226" y="3438525"/>
              <a:ext cx="42863" cy="9525"/>
            </a:xfrm>
            <a:custGeom>
              <a:avLst/>
              <a:gdLst>
                <a:gd name="T0" fmla="*/ 0 w 27"/>
                <a:gd name="T1" fmla="*/ 4 h 6"/>
                <a:gd name="T2" fmla="*/ 1 w 27"/>
                <a:gd name="T3" fmla="*/ 4 h 6"/>
                <a:gd name="T4" fmla="*/ 25 w 27"/>
                <a:gd name="T5" fmla="*/ 4 h 6"/>
                <a:gd name="T6" fmla="*/ 23 w 27"/>
                <a:gd name="T7" fmla="*/ 4 h 6"/>
                <a:gd name="T8" fmla="*/ 24 w 27"/>
                <a:gd name="T9" fmla="*/ 3 h 6"/>
                <a:gd name="T10" fmla="*/ 27 w 27"/>
                <a:gd name="T11" fmla="*/ 3 h 6"/>
                <a:gd name="T12" fmla="*/ 27 w 27"/>
                <a:gd name="T13" fmla="*/ 4 h 6"/>
                <a:gd name="T14" fmla="*/ 27 w 27"/>
                <a:gd name="T15" fmla="*/ 2 h 6"/>
                <a:gd name="T16" fmla="*/ 23 w 27"/>
                <a:gd name="T17" fmla="*/ 3 h 6"/>
                <a:gd name="T18" fmla="*/ 23 w 27"/>
                <a:gd name="T19" fmla="*/ 3 h 6"/>
                <a:gd name="T20" fmla="*/ 22 w 27"/>
                <a:gd name="T21" fmla="*/ 4 h 6"/>
                <a:gd name="T22" fmla="*/ 21 w 27"/>
                <a:gd name="T23" fmla="*/ 5 h 6"/>
                <a:gd name="T24" fmla="*/ 18 w 27"/>
                <a:gd name="T25" fmla="*/ 5 h 6"/>
                <a:gd name="T26" fmla="*/ 17 w 27"/>
                <a:gd name="T27" fmla="*/ 5 h 6"/>
                <a:gd name="T28" fmla="*/ 15 w 27"/>
                <a:gd name="T29" fmla="*/ 5 h 6"/>
                <a:gd name="T30" fmla="*/ 13 w 27"/>
                <a:gd name="T31" fmla="*/ 5 h 6"/>
                <a:gd name="T32" fmla="*/ 10 w 27"/>
                <a:gd name="T33" fmla="*/ 5 h 6"/>
                <a:gd name="T34" fmla="*/ 8 w 27"/>
                <a:gd name="T35" fmla="*/ 6 h 6"/>
                <a:gd name="T36" fmla="*/ 7 w 27"/>
                <a:gd name="T37" fmla="*/ 5 h 6"/>
                <a:gd name="T38" fmla="*/ 7 w 27"/>
                <a:gd name="T39" fmla="*/ 5 h 6"/>
                <a:gd name="T40" fmla="*/ 6 w 27"/>
                <a:gd name="T41" fmla="*/ 4 h 6"/>
                <a:gd name="T42" fmla="*/ 6 w 27"/>
                <a:gd name="T43" fmla="*/ 2 h 6"/>
                <a:gd name="T44" fmla="*/ 7 w 27"/>
                <a:gd name="T45" fmla="*/ 1 h 6"/>
                <a:gd name="T46" fmla="*/ 8 w 27"/>
                <a:gd name="T47" fmla="*/ 0 h 6"/>
                <a:gd name="T48" fmla="*/ 12 w 27"/>
                <a:gd name="T49" fmla="*/ 0 h 6"/>
                <a:gd name="T50" fmla="*/ 14 w 27"/>
                <a:gd name="T51" fmla="*/ 0 h 6"/>
                <a:gd name="T52" fmla="*/ 16 w 27"/>
                <a:gd name="T53" fmla="*/ 1 h 6"/>
                <a:gd name="T54" fmla="*/ 17 w 27"/>
                <a:gd name="T55" fmla="*/ 1 h 6"/>
                <a:gd name="T56" fmla="*/ 19 w 27"/>
                <a:gd name="T57" fmla="*/ 1 h 6"/>
                <a:gd name="T58" fmla="*/ 22 w 27"/>
                <a:gd name="T59" fmla="*/ 1 h 6"/>
                <a:gd name="T60" fmla="*/ 23 w 27"/>
                <a:gd name="T61" fmla="*/ 1 h 6"/>
                <a:gd name="T62" fmla="*/ 23 w 27"/>
                <a:gd name="T6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6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moveTo>
                    <a:pt x="27" y="4"/>
                  </a:moveTo>
                  <a:lnTo>
                    <a:pt x="25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4"/>
                  </a:lnTo>
                  <a:moveTo>
                    <a:pt x="27" y="2"/>
                  </a:moveTo>
                  <a:lnTo>
                    <a:pt x="27" y="2"/>
                  </a:lnTo>
                  <a:moveTo>
                    <a:pt x="23" y="2"/>
                  </a:moveTo>
                  <a:lnTo>
                    <a:pt x="23" y="3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7" name="Freeform 58">
              <a:extLst>
                <a:ext uri="{FF2B5EF4-FFF2-40B4-BE49-F238E27FC236}">
                  <a16:creationId xmlns:a16="http://schemas.microsoft.com/office/drawing/2014/main" id="{D34C62E0-DA29-C821-F13C-DD389E0C1B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251" y="3436938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4 w 5"/>
                <a:gd name="T3" fmla="*/ 4 h 4"/>
                <a:gd name="T4" fmla="*/ 3 w 5"/>
                <a:gd name="T5" fmla="*/ 4 h 4"/>
                <a:gd name="T6" fmla="*/ 4 w 5"/>
                <a:gd name="T7" fmla="*/ 4 h 4"/>
                <a:gd name="T8" fmla="*/ 4 w 5"/>
                <a:gd name="T9" fmla="*/ 3 h 4"/>
                <a:gd name="T10" fmla="*/ 4 w 5"/>
                <a:gd name="T11" fmla="*/ 3 h 4"/>
                <a:gd name="T12" fmla="*/ 0 w 5"/>
                <a:gd name="T13" fmla="*/ 0 h 4"/>
                <a:gd name="T14" fmla="*/ 0 w 5"/>
                <a:gd name="T15" fmla="*/ 0 h 4"/>
                <a:gd name="T16" fmla="*/ 4 w 5"/>
                <a:gd name="T17" fmla="*/ 3 h 4"/>
                <a:gd name="T18" fmla="*/ 5 w 5"/>
                <a:gd name="T19" fmla="*/ 3 h 4"/>
                <a:gd name="T20" fmla="*/ 4 w 5"/>
                <a:gd name="T21" fmla="*/ 3 h 4"/>
                <a:gd name="T22" fmla="*/ 4 w 5"/>
                <a:gd name="T23" fmla="*/ 3 h 4"/>
                <a:gd name="T24" fmla="*/ 2 w 5"/>
                <a:gd name="T25" fmla="*/ 3 h 4"/>
                <a:gd name="T26" fmla="*/ 2 w 5"/>
                <a:gd name="T27" fmla="*/ 3 h 4"/>
                <a:gd name="T28" fmla="*/ 2 w 5"/>
                <a:gd name="T29" fmla="*/ 3 h 4"/>
                <a:gd name="T30" fmla="*/ 2 w 5"/>
                <a:gd name="T31" fmla="*/ 3 h 4"/>
                <a:gd name="T32" fmla="*/ 3 w 5"/>
                <a:gd name="T33" fmla="*/ 3 h 4"/>
                <a:gd name="T34" fmla="*/ 3 w 5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4" y="3"/>
                  </a:move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close/>
                  <a:moveTo>
                    <a:pt x="2" y="3"/>
                  </a:moveTo>
                  <a:lnTo>
                    <a:pt x="2" y="3"/>
                  </a:lnTo>
                  <a:close/>
                  <a:moveTo>
                    <a:pt x="2" y="3"/>
                  </a:moveTo>
                  <a:lnTo>
                    <a:pt x="2" y="3"/>
                  </a:lnTo>
                  <a:close/>
                  <a:moveTo>
                    <a:pt x="3" y="3"/>
                  </a:moveTo>
                  <a:lnTo>
                    <a:pt x="3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8" name="Freeform 59">
              <a:extLst>
                <a:ext uri="{FF2B5EF4-FFF2-40B4-BE49-F238E27FC236}">
                  <a16:creationId xmlns:a16="http://schemas.microsoft.com/office/drawing/2014/main" id="{D768DF4E-59E7-01DE-32E5-F9759660BB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6251" y="3436938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4 w 5"/>
                <a:gd name="T3" fmla="*/ 4 h 4"/>
                <a:gd name="T4" fmla="*/ 3 w 5"/>
                <a:gd name="T5" fmla="*/ 4 h 4"/>
                <a:gd name="T6" fmla="*/ 4 w 5"/>
                <a:gd name="T7" fmla="*/ 4 h 4"/>
                <a:gd name="T8" fmla="*/ 4 w 5"/>
                <a:gd name="T9" fmla="*/ 3 h 4"/>
                <a:gd name="T10" fmla="*/ 4 w 5"/>
                <a:gd name="T11" fmla="*/ 3 h 4"/>
                <a:gd name="T12" fmla="*/ 0 w 5"/>
                <a:gd name="T13" fmla="*/ 0 h 4"/>
                <a:gd name="T14" fmla="*/ 0 w 5"/>
                <a:gd name="T15" fmla="*/ 0 h 4"/>
                <a:gd name="T16" fmla="*/ 4 w 5"/>
                <a:gd name="T17" fmla="*/ 3 h 4"/>
                <a:gd name="T18" fmla="*/ 5 w 5"/>
                <a:gd name="T19" fmla="*/ 3 h 4"/>
                <a:gd name="T20" fmla="*/ 4 w 5"/>
                <a:gd name="T21" fmla="*/ 3 h 4"/>
                <a:gd name="T22" fmla="*/ 4 w 5"/>
                <a:gd name="T23" fmla="*/ 3 h 4"/>
                <a:gd name="T24" fmla="*/ 2 w 5"/>
                <a:gd name="T25" fmla="*/ 3 h 4"/>
                <a:gd name="T26" fmla="*/ 2 w 5"/>
                <a:gd name="T27" fmla="*/ 3 h 4"/>
                <a:gd name="T28" fmla="*/ 2 w 5"/>
                <a:gd name="T29" fmla="*/ 3 h 4"/>
                <a:gd name="T30" fmla="*/ 2 w 5"/>
                <a:gd name="T31" fmla="*/ 3 h 4"/>
                <a:gd name="T32" fmla="*/ 3 w 5"/>
                <a:gd name="T33" fmla="*/ 3 h 4"/>
                <a:gd name="T34" fmla="*/ 3 w 5"/>
                <a:gd name="T3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4" y="3"/>
                  </a:move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moveTo>
                    <a:pt x="2" y="3"/>
                  </a:moveTo>
                  <a:lnTo>
                    <a:pt x="2" y="3"/>
                  </a:lnTo>
                  <a:moveTo>
                    <a:pt x="2" y="3"/>
                  </a:moveTo>
                  <a:lnTo>
                    <a:pt x="2" y="3"/>
                  </a:lnTo>
                  <a:moveTo>
                    <a:pt x="3" y="3"/>
                  </a:moveTo>
                  <a:lnTo>
                    <a:pt x="3" y="3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49" name="Freeform 60">
              <a:extLst>
                <a:ext uri="{FF2B5EF4-FFF2-40B4-BE49-F238E27FC236}">
                  <a16:creationId xmlns:a16="http://schemas.microsoft.com/office/drawing/2014/main" id="{8996C062-C249-5BD8-77B5-10049584BD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613" y="3433763"/>
              <a:ext cx="6350" cy="7937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4 h 5"/>
                <a:gd name="T4" fmla="*/ 1 w 4"/>
                <a:gd name="T5" fmla="*/ 4 h 5"/>
                <a:gd name="T6" fmla="*/ 2 w 4"/>
                <a:gd name="T7" fmla="*/ 4 h 5"/>
                <a:gd name="T8" fmla="*/ 1 w 4"/>
                <a:gd name="T9" fmla="*/ 4 h 5"/>
                <a:gd name="T10" fmla="*/ 1 w 4"/>
                <a:gd name="T11" fmla="*/ 4 h 5"/>
                <a:gd name="T12" fmla="*/ 3 w 4"/>
                <a:gd name="T13" fmla="*/ 3 h 5"/>
                <a:gd name="T14" fmla="*/ 3 w 4"/>
                <a:gd name="T15" fmla="*/ 4 h 5"/>
                <a:gd name="T16" fmla="*/ 2 w 4"/>
                <a:gd name="T17" fmla="*/ 4 h 5"/>
                <a:gd name="T18" fmla="*/ 3 w 4"/>
                <a:gd name="T19" fmla="*/ 3 h 5"/>
                <a:gd name="T20" fmla="*/ 3 w 4"/>
                <a:gd name="T21" fmla="*/ 3 h 5"/>
                <a:gd name="T22" fmla="*/ 3 w 4"/>
                <a:gd name="T23" fmla="*/ 0 h 5"/>
                <a:gd name="T24" fmla="*/ 4 w 4"/>
                <a:gd name="T25" fmla="*/ 0 h 5"/>
                <a:gd name="T26" fmla="*/ 3 w 4"/>
                <a:gd name="T27" fmla="*/ 0 h 5"/>
                <a:gd name="T28" fmla="*/ 1 w 4"/>
                <a:gd name="T29" fmla="*/ 5 h 5"/>
                <a:gd name="T30" fmla="*/ 1 w 4"/>
                <a:gd name="T31" fmla="*/ 5 h 5"/>
                <a:gd name="T32" fmla="*/ 0 w 4"/>
                <a:gd name="T33" fmla="*/ 4 h 5"/>
                <a:gd name="T34" fmla="*/ 0 w 4"/>
                <a:gd name="T35" fmla="*/ 4 h 5"/>
                <a:gd name="T36" fmla="*/ 2 w 4"/>
                <a:gd name="T37" fmla="*/ 3 h 5"/>
                <a:gd name="T38" fmla="*/ 2 w 4"/>
                <a:gd name="T39" fmla="*/ 4 h 5"/>
                <a:gd name="T40" fmla="*/ 2 w 4"/>
                <a:gd name="T41" fmla="*/ 3 h 5"/>
                <a:gd name="T42" fmla="*/ 2 w 4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close/>
                  <a:moveTo>
                    <a:pt x="3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3" y="0"/>
                  </a:lnTo>
                  <a:close/>
                  <a:moveTo>
                    <a:pt x="1" y="5"/>
                  </a:moveTo>
                  <a:lnTo>
                    <a:pt x="1" y="5"/>
                  </a:lnTo>
                  <a:close/>
                  <a:moveTo>
                    <a:pt x="0" y="4"/>
                  </a:moveTo>
                  <a:lnTo>
                    <a:pt x="0" y="4"/>
                  </a:lnTo>
                  <a:close/>
                  <a:moveTo>
                    <a:pt x="2" y="3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0" name="Freeform 61">
              <a:extLst>
                <a:ext uri="{FF2B5EF4-FFF2-40B4-BE49-F238E27FC236}">
                  <a16:creationId xmlns:a16="http://schemas.microsoft.com/office/drawing/2014/main" id="{1967844E-1B76-57D1-73BB-DCEBB3A71B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613" y="3433763"/>
              <a:ext cx="6350" cy="7937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4 h 5"/>
                <a:gd name="T4" fmla="*/ 1 w 4"/>
                <a:gd name="T5" fmla="*/ 4 h 5"/>
                <a:gd name="T6" fmla="*/ 2 w 4"/>
                <a:gd name="T7" fmla="*/ 4 h 5"/>
                <a:gd name="T8" fmla="*/ 1 w 4"/>
                <a:gd name="T9" fmla="*/ 4 h 5"/>
                <a:gd name="T10" fmla="*/ 1 w 4"/>
                <a:gd name="T11" fmla="*/ 4 h 5"/>
                <a:gd name="T12" fmla="*/ 3 w 4"/>
                <a:gd name="T13" fmla="*/ 3 h 5"/>
                <a:gd name="T14" fmla="*/ 3 w 4"/>
                <a:gd name="T15" fmla="*/ 4 h 5"/>
                <a:gd name="T16" fmla="*/ 2 w 4"/>
                <a:gd name="T17" fmla="*/ 4 h 5"/>
                <a:gd name="T18" fmla="*/ 3 w 4"/>
                <a:gd name="T19" fmla="*/ 3 h 5"/>
                <a:gd name="T20" fmla="*/ 3 w 4"/>
                <a:gd name="T21" fmla="*/ 3 h 5"/>
                <a:gd name="T22" fmla="*/ 3 w 4"/>
                <a:gd name="T23" fmla="*/ 0 h 5"/>
                <a:gd name="T24" fmla="*/ 4 w 4"/>
                <a:gd name="T25" fmla="*/ 0 h 5"/>
                <a:gd name="T26" fmla="*/ 3 w 4"/>
                <a:gd name="T27" fmla="*/ 0 h 5"/>
                <a:gd name="T28" fmla="*/ 1 w 4"/>
                <a:gd name="T29" fmla="*/ 5 h 5"/>
                <a:gd name="T30" fmla="*/ 1 w 4"/>
                <a:gd name="T31" fmla="*/ 5 h 5"/>
                <a:gd name="T32" fmla="*/ 0 w 4"/>
                <a:gd name="T33" fmla="*/ 4 h 5"/>
                <a:gd name="T34" fmla="*/ 0 w 4"/>
                <a:gd name="T35" fmla="*/ 4 h 5"/>
                <a:gd name="T36" fmla="*/ 2 w 4"/>
                <a:gd name="T37" fmla="*/ 3 h 5"/>
                <a:gd name="T38" fmla="*/ 2 w 4"/>
                <a:gd name="T39" fmla="*/ 4 h 5"/>
                <a:gd name="T40" fmla="*/ 2 w 4"/>
                <a:gd name="T41" fmla="*/ 3 h 5"/>
                <a:gd name="T42" fmla="*/ 2 w 4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moveTo>
                    <a:pt x="3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moveTo>
                    <a:pt x="3" y="0"/>
                  </a:moveTo>
                  <a:lnTo>
                    <a:pt x="4" y="0"/>
                  </a:lnTo>
                  <a:lnTo>
                    <a:pt x="3" y="0"/>
                  </a:lnTo>
                  <a:moveTo>
                    <a:pt x="1" y="5"/>
                  </a:moveTo>
                  <a:lnTo>
                    <a:pt x="1" y="5"/>
                  </a:lnTo>
                  <a:moveTo>
                    <a:pt x="0" y="4"/>
                  </a:moveTo>
                  <a:lnTo>
                    <a:pt x="0" y="4"/>
                  </a:lnTo>
                  <a:moveTo>
                    <a:pt x="2" y="3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1" name="Freeform 62">
              <a:extLst>
                <a:ext uri="{FF2B5EF4-FFF2-40B4-BE49-F238E27FC236}">
                  <a16:creationId xmlns:a16="http://schemas.microsoft.com/office/drawing/2014/main" id="{407A55AF-AB30-04D1-5F5B-8FAC5843B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3438525"/>
              <a:ext cx="36513" cy="15875"/>
            </a:xfrm>
            <a:custGeom>
              <a:avLst/>
              <a:gdLst>
                <a:gd name="T0" fmla="*/ 22 w 23"/>
                <a:gd name="T1" fmla="*/ 5 h 10"/>
                <a:gd name="T2" fmla="*/ 23 w 23"/>
                <a:gd name="T3" fmla="*/ 6 h 10"/>
                <a:gd name="T4" fmla="*/ 22 w 23"/>
                <a:gd name="T5" fmla="*/ 6 h 10"/>
                <a:gd name="T6" fmla="*/ 21 w 23"/>
                <a:gd name="T7" fmla="*/ 6 h 10"/>
                <a:gd name="T8" fmla="*/ 22 w 23"/>
                <a:gd name="T9" fmla="*/ 6 h 10"/>
                <a:gd name="T10" fmla="*/ 21 w 23"/>
                <a:gd name="T11" fmla="*/ 6 h 10"/>
                <a:gd name="T12" fmla="*/ 20 w 23"/>
                <a:gd name="T13" fmla="*/ 6 h 10"/>
                <a:gd name="T14" fmla="*/ 19 w 23"/>
                <a:gd name="T15" fmla="*/ 6 h 10"/>
                <a:gd name="T16" fmla="*/ 18 w 23"/>
                <a:gd name="T17" fmla="*/ 5 h 10"/>
                <a:gd name="T18" fmla="*/ 17 w 23"/>
                <a:gd name="T19" fmla="*/ 5 h 10"/>
                <a:gd name="T20" fmla="*/ 18 w 23"/>
                <a:gd name="T21" fmla="*/ 5 h 10"/>
                <a:gd name="T22" fmla="*/ 17 w 23"/>
                <a:gd name="T23" fmla="*/ 5 h 10"/>
                <a:gd name="T24" fmla="*/ 16 w 23"/>
                <a:gd name="T25" fmla="*/ 5 h 10"/>
                <a:gd name="T26" fmla="*/ 16 w 23"/>
                <a:gd name="T27" fmla="*/ 6 h 10"/>
                <a:gd name="T28" fmla="*/ 14 w 23"/>
                <a:gd name="T29" fmla="*/ 6 h 10"/>
                <a:gd name="T30" fmla="*/ 12 w 23"/>
                <a:gd name="T31" fmla="*/ 6 h 10"/>
                <a:gd name="T32" fmla="*/ 12 w 23"/>
                <a:gd name="T33" fmla="*/ 7 h 10"/>
                <a:gd name="T34" fmla="*/ 12 w 23"/>
                <a:gd name="T35" fmla="*/ 10 h 10"/>
                <a:gd name="T36" fmla="*/ 12 w 23"/>
                <a:gd name="T37" fmla="*/ 7 h 10"/>
                <a:gd name="T38" fmla="*/ 11 w 23"/>
                <a:gd name="T39" fmla="*/ 7 h 10"/>
                <a:gd name="T40" fmla="*/ 10 w 23"/>
                <a:gd name="T41" fmla="*/ 6 h 10"/>
                <a:gd name="T42" fmla="*/ 9 w 23"/>
                <a:gd name="T43" fmla="*/ 6 h 10"/>
                <a:gd name="T44" fmla="*/ 8 w 23"/>
                <a:gd name="T45" fmla="*/ 6 h 10"/>
                <a:gd name="T46" fmla="*/ 7 w 23"/>
                <a:gd name="T47" fmla="*/ 6 h 10"/>
                <a:gd name="T48" fmla="*/ 6 w 23"/>
                <a:gd name="T49" fmla="*/ 6 h 10"/>
                <a:gd name="T50" fmla="*/ 6 w 23"/>
                <a:gd name="T51" fmla="*/ 5 h 10"/>
                <a:gd name="T52" fmla="*/ 5 w 23"/>
                <a:gd name="T53" fmla="*/ 5 h 10"/>
                <a:gd name="T54" fmla="*/ 5 w 23"/>
                <a:gd name="T55" fmla="*/ 4 h 10"/>
                <a:gd name="T56" fmla="*/ 4 w 23"/>
                <a:gd name="T57" fmla="*/ 4 h 10"/>
                <a:gd name="T58" fmla="*/ 4 w 23"/>
                <a:gd name="T59" fmla="*/ 3 h 10"/>
                <a:gd name="T60" fmla="*/ 2 w 23"/>
                <a:gd name="T61" fmla="*/ 3 h 10"/>
                <a:gd name="T62" fmla="*/ 1 w 23"/>
                <a:gd name="T63" fmla="*/ 3 h 10"/>
                <a:gd name="T64" fmla="*/ 0 w 23"/>
                <a:gd name="T65" fmla="*/ 3 h 10"/>
                <a:gd name="T66" fmla="*/ 0 w 23"/>
                <a:gd name="T67" fmla="*/ 2 h 10"/>
                <a:gd name="T68" fmla="*/ 1 w 23"/>
                <a:gd name="T69" fmla="*/ 2 h 10"/>
                <a:gd name="T70" fmla="*/ 1 w 23"/>
                <a:gd name="T71" fmla="*/ 1 h 10"/>
                <a:gd name="T72" fmla="*/ 2 w 23"/>
                <a:gd name="T73" fmla="*/ 1 h 10"/>
                <a:gd name="T74" fmla="*/ 4 w 23"/>
                <a:gd name="T75" fmla="*/ 1 h 10"/>
                <a:gd name="T76" fmla="*/ 5 w 23"/>
                <a:gd name="T77" fmla="*/ 1 h 10"/>
                <a:gd name="T78" fmla="*/ 5 w 23"/>
                <a:gd name="T79" fmla="*/ 0 h 10"/>
                <a:gd name="T80" fmla="*/ 6 w 23"/>
                <a:gd name="T81" fmla="*/ 0 h 10"/>
                <a:gd name="T82" fmla="*/ 7 w 23"/>
                <a:gd name="T83" fmla="*/ 0 h 10"/>
                <a:gd name="T84" fmla="*/ 8 w 23"/>
                <a:gd name="T85" fmla="*/ 0 h 10"/>
                <a:gd name="T86" fmla="*/ 9 w 23"/>
                <a:gd name="T87" fmla="*/ 0 h 10"/>
                <a:gd name="T88" fmla="*/ 10 w 23"/>
                <a:gd name="T89" fmla="*/ 0 h 10"/>
                <a:gd name="T90" fmla="*/ 10 w 23"/>
                <a:gd name="T91" fmla="*/ 1 h 10"/>
                <a:gd name="T92" fmla="*/ 11 w 23"/>
                <a:gd name="T93" fmla="*/ 1 h 10"/>
                <a:gd name="T94" fmla="*/ 12 w 23"/>
                <a:gd name="T95" fmla="*/ 1 h 10"/>
                <a:gd name="T96" fmla="*/ 14 w 23"/>
                <a:gd name="T97" fmla="*/ 1 h 10"/>
                <a:gd name="T98" fmla="*/ 16 w 23"/>
                <a:gd name="T99" fmla="*/ 1 h 10"/>
                <a:gd name="T100" fmla="*/ 17 w 23"/>
                <a:gd name="T101" fmla="*/ 1 h 10"/>
                <a:gd name="T102" fmla="*/ 17 w 23"/>
                <a:gd name="T103" fmla="*/ 2 h 10"/>
                <a:gd name="T104" fmla="*/ 18 w 23"/>
                <a:gd name="T105" fmla="*/ 2 h 10"/>
                <a:gd name="T106" fmla="*/ 18 w 23"/>
                <a:gd name="T107" fmla="*/ 3 h 10"/>
                <a:gd name="T108" fmla="*/ 19 w 23"/>
                <a:gd name="T109" fmla="*/ 3 h 10"/>
                <a:gd name="T110" fmla="*/ 20 w 23"/>
                <a:gd name="T111" fmla="*/ 3 h 10"/>
                <a:gd name="T112" fmla="*/ 21 w 23"/>
                <a:gd name="T113" fmla="*/ 3 h 10"/>
                <a:gd name="T114" fmla="*/ 21 w 23"/>
                <a:gd name="T115" fmla="*/ 4 h 10"/>
                <a:gd name="T116" fmla="*/ 22 w 23"/>
                <a:gd name="T117" fmla="*/ 4 h 10"/>
                <a:gd name="T118" fmla="*/ 22 w 23"/>
                <a:gd name="T1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" h="10">
                  <a:moveTo>
                    <a:pt x="22" y="5"/>
                  </a:moveTo>
                  <a:lnTo>
                    <a:pt x="23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2" name="Freeform 63">
              <a:extLst>
                <a:ext uri="{FF2B5EF4-FFF2-40B4-BE49-F238E27FC236}">
                  <a16:creationId xmlns:a16="http://schemas.microsoft.com/office/drawing/2014/main" id="{E44E5B45-50DF-A80D-265B-A7930D37B9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2563" y="3417888"/>
              <a:ext cx="26988" cy="6350"/>
            </a:xfrm>
            <a:custGeom>
              <a:avLst/>
              <a:gdLst>
                <a:gd name="T0" fmla="*/ 2 w 17"/>
                <a:gd name="T1" fmla="*/ 3 h 4"/>
                <a:gd name="T2" fmla="*/ 3 w 17"/>
                <a:gd name="T3" fmla="*/ 3 h 4"/>
                <a:gd name="T4" fmla="*/ 3 w 17"/>
                <a:gd name="T5" fmla="*/ 4 h 4"/>
                <a:gd name="T6" fmla="*/ 2 w 17"/>
                <a:gd name="T7" fmla="*/ 4 h 4"/>
                <a:gd name="T8" fmla="*/ 1 w 17"/>
                <a:gd name="T9" fmla="*/ 4 h 4"/>
                <a:gd name="T10" fmla="*/ 0 w 17"/>
                <a:gd name="T11" fmla="*/ 4 h 4"/>
                <a:gd name="T12" fmla="*/ 0 w 17"/>
                <a:gd name="T13" fmla="*/ 3 h 4"/>
                <a:gd name="T14" fmla="*/ 0 w 17"/>
                <a:gd name="T15" fmla="*/ 4 h 4"/>
                <a:gd name="T16" fmla="*/ 1 w 17"/>
                <a:gd name="T17" fmla="*/ 4 h 4"/>
                <a:gd name="T18" fmla="*/ 1 w 17"/>
                <a:gd name="T19" fmla="*/ 3 h 4"/>
                <a:gd name="T20" fmla="*/ 1 w 17"/>
                <a:gd name="T21" fmla="*/ 4 h 4"/>
                <a:gd name="T22" fmla="*/ 1 w 17"/>
                <a:gd name="T23" fmla="*/ 3 h 4"/>
                <a:gd name="T24" fmla="*/ 2 w 17"/>
                <a:gd name="T25" fmla="*/ 3 h 4"/>
                <a:gd name="T26" fmla="*/ 2 w 17"/>
                <a:gd name="T27" fmla="*/ 3 h 4"/>
                <a:gd name="T28" fmla="*/ 14 w 17"/>
                <a:gd name="T29" fmla="*/ 0 h 4"/>
                <a:gd name="T30" fmla="*/ 15 w 17"/>
                <a:gd name="T31" fmla="*/ 0 h 4"/>
                <a:gd name="T32" fmla="*/ 14 w 17"/>
                <a:gd name="T33" fmla="*/ 0 h 4"/>
                <a:gd name="T34" fmla="*/ 14 w 17"/>
                <a:gd name="T35" fmla="*/ 1 h 4"/>
                <a:gd name="T36" fmla="*/ 12 w 17"/>
                <a:gd name="T37" fmla="*/ 1 h 4"/>
                <a:gd name="T38" fmla="*/ 12 w 17"/>
                <a:gd name="T39" fmla="*/ 0 h 4"/>
                <a:gd name="T40" fmla="*/ 14 w 17"/>
                <a:gd name="T41" fmla="*/ 0 h 4"/>
                <a:gd name="T42" fmla="*/ 14 w 17"/>
                <a:gd name="T43" fmla="*/ 0 h 4"/>
                <a:gd name="T44" fmla="*/ 15 w 17"/>
                <a:gd name="T45" fmla="*/ 0 h 4"/>
                <a:gd name="T46" fmla="*/ 16 w 17"/>
                <a:gd name="T47" fmla="*/ 0 h 4"/>
                <a:gd name="T48" fmla="*/ 17 w 17"/>
                <a:gd name="T49" fmla="*/ 0 h 4"/>
                <a:gd name="T50" fmla="*/ 16 w 17"/>
                <a:gd name="T51" fmla="*/ 0 h 4"/>
                <a:gd name="T52" fmla="*/ 15 w 17"/>
                <a:gd name="T53" fmla="*/ 0 h 4"/>
                <a:gd name="T54" fmla="*/ 15 w 17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4">
                  <a:moveTo>
                    <a:pt x="2" y="3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14" y="0"/>
                  </a:moveTo>
                  <a:lnTo>
                    <a:pt x="15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close/>
                  <a:moveTo>
                    <a:pt x="15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3" name="Freeform 64">
              <a:extLst>
                <a:ext uri="{FF2B5EF4-FFF2-40B4-BE49-F238E27FC236}">
                  <a16:creationId xmlns:a16="http://schemas.microsoft.com/office/drawing/2014/main" id="{495B957B-7A49-623C-9DD7-B3495603CB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2438" y="3184525"/>
              <a:ext cx="4763" cy="4762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1 h 3"/>
                <a:gd name="T22" fmla="*/ 2 w 3"/>
                <a:gd name="T23" fmla="*/ 1 h 3"/>
                <a:gd name="T24" fmla="*/ 2 w 3"/>
                <a:gd name="T25" fmla="*/ 0 h 3"/>
                <a:gd name="T26" fmla="*/ 2 w 3"/>
                <a:gd name="T27" fmla="*/ 0 h 3"/>
                <a:gd name="T28" fmla="*/ 0 w 3"/>
                <a:gd name="T29" fmla="*/ 1 h 3"/>
                <a:gd name="T30" fmla="*/ 0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4" name="Freeform 65">
              <a:extLst>
                <a:ext uri="{FF2B5EF4-FFF2-40B4-BE49-F238E27FC236}">
                  <a16:creationId xmlns:a16="http://schemas.microsoft.com/office/drawing/2014/main" id="{94DAB075-9AD4-F82A-39B3-BE57EF06F5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2438" y="3184525"/>
              <a:ext cx="4763" cy="4762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0 h 3"/>
                <a:gd name="T4" fmla="*/ 3 w 3"/>
                <a:gd name="T5" fmla="*/ 1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0 w 3"/>
                <a:gd name="T17" fmla="*/ 1 h 3"/>
                <a:gd name="T18" fmla="*/ 0 w 3"/>
                <a:gd name="T19" fmla="*/ 3 h 3"/>
                <a:gd name="T20" fmla="*/ 0 w 3"/>
                <a:gd name="T21" fmla="*/ 1 h 3"/>
                <a:gd name="T22" fmla="*/ 2 w 3"/>
                <a:gd name="T23" fmla="*/ 1 h 3"/>
                <a:gd name="T24" fmla="*/ 2 w 3"/>
                <a:gd name="T25" fmla="*/ 0 h 3"/>
                <a:gd name="T26" fmla="*/ 2 w 3"/>
                <a:gd name="T27" fmla="*/ 0 h 3"/>
                <a:gd name="T28" fmla="*/ 0 w 3"/>
                <a:gd name="T29" fmla="*/ 1 h 3"/>
                <a:gd name="T30" fmla="*/ 0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55" name="Freeform 66">
              <a:extLst>
                <a:ext uri="{FF2B5EF4-FFF2-40B4-BE49-F238E27FC236}">
                  <a16:creationId xmlns:a16="http://schemas.microsoft.com/office/drawing/2014/main" id="{B52DF2D1-C353-B8F5-2BED-4D2850561D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51176" y="4722813"/>
              <a:ext cx="58738" cy="39687"/>
            </a:xfrm>
            <a:custGeom>
              <a:avLst/>
              <a:gdLst>
                <a:gd name="T0" fmla="*/ 15 w 37"/>
                <a:gd name="T1" fmla="*/ 21 h 25"/>
                <a:gd name="T2" fmla="*/ 0 w 37"/>
                <a:gd name="T3" fmla="*/ 15 h 25"/>
                <a:gd name="T4" fmla="*/ 2 w 37"/>
                <a:gd name="T5" fmla="*/ 16 h 25"/>
                <a:gd name="T6" fmla="*/ 2 w 37"/>
                <a:gd name="T7" fmla="*/ 15 h 25"/>
                <a:gd name="T8" fmla="*/ 4 w 37"/>
                <a:gd name="T9" fmla="*/ 16 h 25"/>
                <a:gd name="T10" fmla="*/ 0 w 37"/>
                <a:gd name="T11" fmla="*/ 14 h 25"/>
                <a:gd name="T12" fmla="*/ 15 w 37"/>
                <a:gd name="T13" fmla="*/ 16 h 25"/>
                <a:gd name="T14" fmla="*/ 11 w 37"/>
                <a:gd name="T15" fmla="*/ 17 h 25"/>
                <a:gd name="T16" fmla="*/ 7 w 37"/>
                <a:gd name="T17" fmla="*/ 20 h 25"/>
                <a:gd name="T18" fmla="*/ 6 w 37"/>
                <a:gd name="T19" fmla="*/ 20 h 25"/>
                <a:gd name="T20" fmla="*/ 4 w 37"/>
                <a:gd name="T21" fmla="*/ 20 h 25"/>
                <a:gd name="T22" fmla="*/ 5 w 37"/>
                <a:gd name="T23" fmla="*/ 18 h 25"/>
                <a:gd name="T24" fmla="*/ 6 w 37"/>
                <a:gd name="T25" fmla="*/ 17 h 25"/>
                <a:gd name="T26" fmla="*/ 8 w 37"/>
                <a:gd name="T27" fmla="*/ 16 h 25"/>
                <a:gd name="T28" fmla="*/ 10 w 37"/>
                <a:gd name="T29" fmla="*/ 15 h 25"/>
                <a:gd name="T30" fmla="*/ 11 w 37"/>
                <a:gd name="T31" fmla="*/ 13 h 25"/>
                <a:gd name="T32" fmla="*/ 7 w 37"/>
                <a:gd name="T33" fmla="*/ 11 h 25"/>
                <a:gd name="T34" fmla="*/ 12 w 37"/>
                <a:gd name="T35" fmla="*/ 13 h 25"/>
                <a:gd name="T36" fmla="*/ 8 w 37"/>
                <a:gd name="T37" fmla="*/ 9 h 25"/>
                <a:gd name="T38" fmla="*/ 8 w 37"/>
                <a:gd name="T39" fmla="*/ 7 h 25"/>
                <a:gd name="T40" fmla="*/ 13 w 37"/>
                <a:gd name="T41" fmla="*/ 7 h 25"/>
                <a:gd name="T42" fmla="*/ 19 w 37"/>
                <a:gd name="T43" fmla="*/ 7 h 25"/>
                <a:gd name="T44" fmla="*/ 20 w 37"/>
                <a:gd name="T45" fmla="*/ 7 h 25"/>
                <a:gd name="T46" fmla="*/ 19 w 37"/>
                <a:gd name="T47" fmla="*/ 10 h 25"/>
                <a:gd name="T48" fmla="*/ 13 w 37"/>
                <a:gd name="T49" fmla="*/ 6 h 25"/>
                <a:gd name="T50" fmla="*/ 12 w 37"/>
                <a:gd name="T51" fmla="*/ 6 h 25"/>
                <a:gd name="T52" fmla="*/ 12 w 37"/>
                <a:gd name="T53" fmla="*/ 8 h 25"/>
                <a:gd name="T54" fmla="*/ 36 w 37"/>
                <a:gd name="T55" fmla="*/ 13 h 25"/>
                <a:gd name="T56" fmla="*/ 31 w 37"/>
                <a:gd name="T57" fmla="*/ 14 h 25"/>
                <a:gd name="T58" fmla="*/ 29 w 37"/>
                <a:gd name="T59" fmla="*/ 15 h 25"/>
                <a:gd name="T60" fmla="*/ 24 w 37"/>
                <a:gd name="T61" fmla="*/ 15 h 25"/>
                <a:gd name="T62" fmla="*/ 28 w 37"/>
                <a:gd name="T63" fmla="*/ 17 h 25"/>
                <a:gd name="T64" fmla="*/ 26 w 37"/>
                <a:gd name="T65" fmla="*/ 17 h 25"/>
                <a:gd name="T66" fmla="*/ 23 w 37"/>
                <a:gd name="T67" fmla="*/ 17 h 25"/>
                <a:gd name="T68" fmla="*/ 23 w 37"/>
                <a:gd name="T69" fmla="*/ 20 h 25"/>
                <a:gd name="T70" fmla="*/ 22 w 37"/>
                <a:gd name="T71" fmla="*/ 21 h 25"/>
                <a:gd name="T72" fmla="*/ 20 w 37"/>
                <a:gd name="T73" fmla="*/ 22 h 25"/>
                <a:gd name="T74" fmla="*/ 17 w 37"/>
                <a:gd name="T75" fmla="*/ 20 h 25"/>
                <a:gd name="T76" fmla="*/ 16 w 37"/>
                <a:gd name="T77" fmla="*/ 18 h 25"/>
                <a:gd name="T78" fmla="*/ 19 w 37"/>
                <a:gd name="T79" fmla="*/ 16 h 25"/>
                <a:gd name="T80" fmla="*/ 20 w 37"/>
                <a:gd name="T81" fmla="*/ 14 h 25"/>
                <a:gd name="T82" fmla="*/ 24 w 37"/>
                <a:gd name="T83" fmla="*/ 13 h 25"/>
                <a:gd name="T84" fmla="*/ 24 w 37"/>
                <a:gd name="T85" fmla="*/ 9 h 25"/>
                <a:gd name="T86" fmla="*/ 24 w 37"/>
                <a:gd name="T87" fmla="*/ 5 h 25"/>
                <a:gd name="T88" fmla="*/ 28 w 37"/>
                <a:gd name="T89" fmla="*/ 6 h 25"/>
                <a:gd name="T90" fmla="*/ 29 w 37"/>
                <a:gd name="T91" fmla="*/ 7 h 25"/>
                <a:gd name="T92" fmla="*/ 29 w 37"/>
                <a:gd name="T93" fmla="*/ 9 h 25"/>
                <a:gd name="T94" fmla="*/ 30 w 37"/>
                <a:gd name="T95" fmla="*/ 9 h 25"/>
                <a:gd name="T96" fmla="*/ 36 w 37"/>
                <a:gd name="T97" fmla="*/ 8 h 25"/>
                <a:gd name="T98" fmla="*/ 35 w 37"/>
                <a:gd name="T99" fmla="*/ 9 h 25"/>
                <a:gd name="T100" fmla="*/ 36 w 37"/>
                <a:gd name="T101" fmla="*/ 11 h 25"/>
                <a:gd name="T102" fmla="*/ 16 w 37"/>
                <a:gd name="T103" fmla="*/ 6 h 25"/>
                <a:gd name="T104" fmla="*/ 17 w 37"/>
                <a:gd name="T105" fmla="*/ 6 h 25"/>
                <a:gd name="T106" fmla="*/ 15 w 37"/>
                <a:gd name="T107" fmla="*/ 24 h 25"/>
                <a:gd name="T108" fmla="*/ 28 w 37"/>
                <a:gd name="T109" fmla="*/ 17 h 25"/>
                <a:gd name="T110" fmla="*/ 17 w 37"/>
                <a:gd name="T111" fmla="*/ 7 h 25"/>
                <a:gd name="T112" fmla="*/ 16 w 37"/>
                <a:gd name="T113" fmla="*/ 7 h 25"/>
                <a:gd name="T114" fmla="*/ 2 w 37"/>
                <a:gd name="T11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" h="25">
                  <a:moveTo>
                    <a:pt x="16" y="21"/>
                  </a:moveTo>
                  <a:lnTo>
                    <a:pt x="16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6" y="21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close/>
                  <a:moveTo>
                    <a:pt x="4" y="16"/>
                  </a:move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4" y="16"/>
                  </a:lnTo>
                  <a:close/>
                  <a:moveTo>
                    <a:pt x="0" y="11"/>
                  </a:moveTo>
                  <a:lnTo>
                    <a:pt x="1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close/>
                  <a:moveTo>
                    <a:pt x="17" y="13"/>
                  </a:moveTo>
                  <a:lnTo>
                    <a:pt x="16" y="14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9" y="7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3"/>
                  </a:lnTo>
                  <a:close/>
                  <a:moveTo>
                    <a:pt x="14" y="6"/>
                  </a:moveTo>
                  <a:lnTo>
                    <a:pt x="14" y="7"/>
                  </a:lnTo>
                  <a:lnTo>
                    <a:pt x="13" y="6"/>
                  </a:lnTo>
                  <a:lnTo>
                    <a:pt x="14" y="6"/>
                  </a:lnTo>
                  <a:close/>
                  <a:moveTo>
                    <a:pt x="12" y="7"/>
                  </a:moveTo>
                  <a:lnTo>
                    <a:pt x="11" y="8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7"/>
                  </a:lnTo>
                  <a:close/>
                  <a:moveTo>
                    <a:pt x="36" y="13"/>
                  </a:moveTo>
                  <a:lnTo>
                    <a:pt x="37" y="13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7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3"/>
                  </a:lnTo>
                  <a:close/>
                  <a:moveTo>
                    <a:pt x="16" y="6"/>
                  </a:move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6"/>
                  </a:lnTo>
                  <a:close/>
                  <a:moveTo>
                    <a:pt x="15" y="24"/>
                  </a:moveTo>
                  <a:lnTo>
                    <a:pt x="16" y="22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5" y="24"/>
                  </a:lnTo>
                  <a:close/>
                  <a:moveTo>
                    <a:pt x="29" y="17"/>
                  </a:moveTo>
                  <a:lnTo>
                    <a:pt x="29" y="18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close/>
                  <a:moveTo>
                    <a:pt x="16" y="16"/>
                  </a:moveTo>
                  <a:lnTo>
                    <a:pt x="16" y="17"/>
                  </a:lnTo>
                  <a:lnTo>
                    <a:pt x="16" y="16"/>
                  </a:lnTo>
                  <a:close/>
                  <a:moveTo>
                    <a:pt x="16" y="7"/>
                  </a:moveTo>
                  <a:lnTo>
                    <a:pt x="17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7"/>
                  </a:lnTo>
                  <a:close/>
                  <a:moveTo>
                    <a:pt x="8" y="6"/>
                  </a:moveTo>
                  <a:lnTo>
                    <a:pt x="7" y="6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close/>
                  <a:moveTo>
                    <a:pt x="2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520065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79EBB1-A88F-C3C1-B002-02A012D966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2E1FFF6D-03D2-9F6E-762E-7AD59FAF95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kern="0" dirty="0"/>
              <a:t>North America and South America Map-</a:t>
            </a:r>
            <a:br>
              <a:rPr lang="en-US" altLang="zh-CN" kern="0" dirty="0"/>
            </a:br>
            <a:r>
              <a:rPr lang="en-US" altLang="zh-CN" kern="0" dirty="0"/>
              <a:t> Equal Earth Greenwich Projection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EA32B9B3-6622-2992-A106-0B320F33E83D}"/>
              </a:ext>
            </a:extLst>
          </p:cNvPr>
          <p:cNvGrpSpPr/>
          <p:nvPr/>
        </p:nvGrpSpPr>
        <p:grpSpPr>
          <a:xfrm>
            <a:off x="560954" y="1031081"/>
            <a:ext cx="3727450" cy="3922713"/>
            <a:chOff x="468313" y="987425"/>
            <a:chExt cx="3727450" cy="3922713"/>
          </a:xfrm>
        </p:grpSpPr>
        <p:sp>
          <p:nvSpPr>
            <p:cNvPr id="1108" name="Freeform 1098">
              <a:extLst>
                <a:ext uri="{FF2B5EF4-FFF2-40B4-BE49-F238E27FC236}">
                  <a16:creationId xmlns:a16="http://schemas.microsoft.com/office/drawing/2014/main" id="{C6095366-438B-CE61-0355-5151D7C95A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5776" y="3768725"/>
              <a:ext cx="1293813" cy="1141413"/>
            </a:xfrm>
            <a:custGeom>
              <a:avLst/>
              <a:gdLst>
                <a:gd name="T0" fmla="*/ 609 w 815"/>
                <a:gd name="T1" fmla="*/ 105 h 719"/>
                <a:gd name="T2" fmla="*/ 609 w 815"/>
                <a:gd name="T3" fmla="*/ 216 h 719"/>
                <a:gd name="T4" fmla="*/ 616 w 815"/>
                <a:gd name="T5" fmla="*/ 303 h 719"/>
                <a:gd name="T6" fmla="*/ 627 w 815"/>
                <a:gd name="T7" fmla="*/ 382 h 719"/>
                <a:gd name="T8" fmla="*/ 643 w 815"/>
                <a:gd name="T9" fmla="*/ 466 h 719"/>
                <a:gd name="T10" fmla="*/ 676 w 815"/>
                <a:gd name="T11" fmla="*/ 532 h 719"/>
                <a:gd name="T12" fmla="*/ 685 w 815"/>
                <a:gd name="T13" fmla="*/ 594 h 719"/>
                <a:gd name="T14" fmla="*/ 728 w 815"/>
                <a:gd name="T15" fmla="*/ 657 h 719"/>
                <a:gd name="T16" fmla="*/ 725 w 815"/>
                <a:gd name="T17" fmla="*/ 679 h 719"/>
                <a:gd name="T18" fmla="*/ 724 w 815"/>
                <a:gd name="T19" fmla="*/ 680 h 719"/>
                <a:gd name="T20" fmla="*/ 716 w 815"/>
                <a:gd name="T21" fmla="*/ 672 h 719"/>
                <a:gd name="T22" fmla="*/ 708 w 815"/>
                <a:gd name="T23" fmla="*/ 658 h 719"/>
                <a:gd name="T24" fmla="*/ 704 w 815"/>
                <a:gd name="T25" fmla="*/ 651 h 719"/>
                <a:gd name="T26" fmla="*/ 691 w 815"/>
                <a:gd name="T27" fmla="*/ 644 h 719"/>
                <a:gd name="T28" fmla="*/ 681 w 815"/>
                <a:gd name="T29" fmla="*/ 632 h 719"/>
                <a:gd name="T30" fmla="*/ 674 w 815"/>
                <a:gd name="T31" fmla="*/ 617 h 719"/>
                <a:gd name="T32" fmla="*/ 665 w 815"/>
                <a:gd name="T33" fmla="*/ 598 h 719"/>
                <a:gd name="T34" fmla="*/ 664 w 815"/>
                <a:gd name="T35" fmla="*/ 584 h 719"/>
                <a:gd name="T36" fmla="*/ 645 w 815"/>
                <a:gd name="T37" fmla="*/ 567 h 719"/>
                <a:gd name="T38" fmla="*/ 638 w 815"/>
                <a:gd name="T39" fmla="*/ 552 h 719"/>
                <a:gd name="T40" fmla="*/ 654 w 815"/>
                <a:gd name="T41" fmla="*/ 560 h 719"/>
                <a:gd name="T42" fmla="*/ 645 w 815"/>
                <a:gd name="T43" fmla="*/ 516 h 719"/>
                <a:gd name="T44" fmla="*/ 636 w 815"/>
                <a:gd name="T45" fmla="*/ 478 h 719"/>
                <a:gd name="T46" fmla="*/ 603 w 815"/>
                <a:gd name="T47" fmla="*/ 421 h 719"/>
                <a:gd name="T48" fmla="*/ 602 w 815"/>
                <a:gd name="T49" fmla="*/ 326 h 719"/>
                <a:gd name="T50" fmla="*/ 582 w 815"/>
                <a:gd name="T51" fmla="*/ 229 h 719"/>
                <a:gd name="T52" fmla="*/ 575 w 815"/>
                <a:gd name="T53" fmla="*/ 139 h 719"/>
                <a:gd name="T54" fmla="*/ 567 w 815"/>
                <a:gd name="T55" fmla="*/ 56 h 719"/>
                <a:gd name="T56" fmla="*/ 765 w 815"/>
                <a:gd name="T57" fmla="*/ 701 h 719"/>
                <a:gd name="T58" fmla="*/ 744 w 815"/>
                <a:gd name="T59" fmla="*/ 696 h 719"/>
                <a:gd name="T60" fmla="*/ 765 w 815"/>
                <a:gd name="T61" fmla="*/ 695 h 719"/>
                <a:gd name="T62" fmla="*/ 757 w 815"/>
                <a:gd name="T63" fmla="*/ 664 h 719"/>
                <a:gd name="T64" fmla="*/ 805 w 815"/>
                <a:gd name="T65" fmla="*/ 715 h 719"/>
                <a:gd name="T66" fmla="*/ 781 w 815"/>
                <a:gd name="T67" fmla="*/ 706 h 719"/>
                <a:gd name="T68" fmla="*/ 786 w 815"/>
                <a:gd name="T69" fmla="*/ 706 h 719"/>
                <a:gd name="T70" fmla="*/ 764 w 815"/>
                <a:gd name="T71" fmla="*/ 706 h 719"/>
                <a:gd name="T72" fmla="*/ 753 w 815"/>
                <a:gd name="T73" fmla="*/ 702 h 719"/>
                <a:gd name="T74" fmla="*/ 750 w 815"/>
                <a:gd name="T75" fmla="*/ 691 h 719"/>
                <a:gd name="T76" fmla="*/ 755 w 815"/>
                <a:gd name="T77" fmla="*/ 688 h 719"/>
                <a:gd name="T78" fmla="*/ 724 w 815"/>
                <a:gd name="T79" fmla="*/ 685 h 719"/>
                <a:gd name="T80" fmla="*/ 729 w 815"/>
                <a:gd name="T81" fmla="*/ 684 h 719"/>
                <a:gd name="T82" fmla="*/ 694 w 815"/>
                <a:gd name="T83" fmla="*/ 669 h 719"/>
                <a:gd name="T84" fmla="*/ 700 w 815"/>
                <a:gd name="T85" fmla="*/ 662 h 719"/>
                <a:gd name="T86" fmla="*/ 679 w 815"/>
                <a:gd name="T87" fmla="*/ 654 h 719"/>
                <a:gd name="T88" fmla="*/ 676 w 815"/>
                <a:gd name="T89" fmla="*/ 648 h 719"/>
                <a:gd name="T90" fmla="*/ 681 w 815"/>
                <a:gd name="T91" fmla="*/ 640 h 719"/>
                <a:gd name="T92" fmla="*/ 664 w 815"/>
                <a:gd name="T93" fmla="*/ 633 h 719"/>
                <a:gd name="T94" fmla="*/ 666 w 815"/>
                <a:gd name="T95" fmla="*/ 624 h 719"/>
                <a:gd name="T96" fmla="*/ 649 w 815"/>
                <a:gd name="T97" fmla="*/ 606 h 719"/>
                <a:gd name="T98" fmla="*/ 656 w 815"/>
                <a:gd name="T99" fmla="*/ 600 h 719"/>
                <a:gd name="T100" fmla="*/ 664 w 815"/>
                <a:gd name="T101" fmla="*/ 614 h 719"/>
                <a:gd name="T102" fmla="*/ 664 w 815"/>
                <a:gd name="T103" fmla="*/ 597 h 719"/>
                <a:gd name="T104" fmla="*/ 650 w 815"/>
                <a:gd name="T105" fmla="*/ 597 h 719"/>
                <a:gd name="T106" fmla="*/ 664 w 815"/>
                <a:gd name="T107" fmla="*/ 588 h 719"/>
                <a:gd name="T108" fmla="*/ 634 w 815"/>
                <a:gd name="T109" fmla="*/ 554 h 719"/>
                <a:gd name="T110" fmla="*/ 645 w 815"/>
                <a:gd name="T111" fmla="*/ 547 h 719"/>
                <a:gd name="T112" fmla="*/ 641 w 815"/>
                <a:gd name="T113" fmla="*/ 535 h 719"/>
                <a:gd name="T114" fmla="*/ 632 w 815"/>
                <a:gd name="T115" fmla="*/ 529 h 719"/>
                <a:gd name="T116" fmla="*/ 647 w 815"/>
                <a:gd name="T117" fmla="*/ 525 h 719"/>
                <a:gd name="T118" fmla="*/ 619 w 815"/>
                <a:gd name="T119" fmla="*/ 514 h 719"/>
                <a:gd name="T120" fmla="*/ 619 w 815"/>
                <a:gd name="T121" fmla="*/ 481 h 719"/>
                <a:gd name="T122" fmla="*/ 728 w 815"/>
                <a:gd name="T123" fmla="*/ 696 h 719"/>
                <a:gd name="T124" fmla="*/ 624 w 815"/>
                <a:gd name="T125" fmla="*/ 508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5" h="719">
                  <a:moveTo>
                    <a:pt x="568" y="0"/>
                  </a:moveTo>
                  <a:lnTo>
                    <a:pt x="568" y="2"/>
                  </a:lnTo>
                  <a:lnTo>
                    <a:pt x="569" y="3"/>
                  </a:lnTo>
                  <a:lnTo>
                    <a:pt x="571" y="6"/>
                  </a:lnTo>
                  <a:lnTo>
                    <a:pt x="571" y="7"/>
                  </a:lnTo>
                  <a:lnTo>
                    <a:pt x="573" y="7"/>
                  </a:lnTo>
                  <a:lnTo>
                    <a:pt x="573" y="8"/>
                  </a:lnTo>
                  <a:lnTo>
                    <a:pt x="573" y="9"/>
                  </a:lnTo>
                  <a:lnTo>
                    <a:pt x="574" y="9"/>
                  </a:lnTo>
                  <a:lnTo>
                    <a:pt x="574" y="11"/>
                  </a:lnTo>
                  <a:lnTo>
                    <a:pt x="575" y="11"/>
                  </a:lnTo>
                  <a:lnTo>
                    <a:pt x="576" y="11"/>
                  </a:lnTo>
                  <a:lnTo>
                    <a:pt x="576" y="12"/>
                  </a:lnTo>
                  <a:lnTo>
                    <a:pt x="575" y="12"/>
                  </a:lnTo>
                  <a:lnTo>
                    <a:pt x="575" y="13"/>
                  </a:lnTo>
                  <a:lnTo>
                    <a:pt x="576" y="15"/>
                  </a:lnTo>
                  <a:lnTo>
                    <a:pt x="576" y="17"/>
                  </a:lnTo>
                  <a:lnTo>
                    <a:pt x="576" y="18"/>
                  </a:lnTo>
                  <a:lnTo>
                    <a:pt x="576" y="19"/>
                  </a:lnTo>
                  <a:lnTo>
                    <a:pt x="577" y="19"/>
                  </a:lnTo>
                  <a:lnTo>
                    <a:pt x="577" y="20"/>
                  </a:lnTo>
                  <a:lnTo>
                    <a:pt x="577" y="22"/>
                  </a:lnTo>
                  <a:lnTo>
                    <a:pt x="577" y="24"/>
                  </a:lnTo>
                  <a:lnTo>
                    <a:pt x="579" y="25"/>
                  </a:lnTo>
                  <a:lnTo>
                    <a:pt x="579" y="26"/>
                  </a:lnTo>
                  <a:lnTo>
                    <a:pt x="581" y="28"/>
                  </a:lnTo>
                  <a:lnTo>
                    <a:pt x="581" y="29"/>
                  </a:lnTo>
                  <a:lnTo>
                    <a:pt x="581" y="30"/>
                  </a:lnTo>
                  <a:lnTo>
                    <a:pt x="581" y="32"/>
                  </a:lnTo>
                  <a:lnTo>
                    <a:pt x="582" y="32"/>
                  </a:lnTo>
                  <a:lnTo>
                    <a:pt x="582" y="34"/>
                  </a:lnTo>
                  <a:lnTo>
                    <a:pt x="584" y="34"/>
                  </a:lnTo>
                  <a:lnTo>
                    <a:pt x="585" y="35"/>
                  </a:lnTo>
                  <a:lnTo>
                    <a:pt x="585" y="36"/>
                  </a:lnTo>
                  <a:lnTo>
                    <a:pt x="586" y="37"/>
                  </a:lnTo>
                  <a:lnTo>
                    <a:pt x="587" y="37"/>
                  </a:lnTo>
                  <a:lnTo>
                    <a:pt x="590" y="39"/>
                  </a:lnTo>
                  <a:lnTo>
                    <a:pt x="591" y="40"/>
                  </a:lnTo>
                  <a:lnTo>
                    <a:pt x="590" y="40"/>
                  </a:lnTo>
                  <a:lnTo>
                    <a:pt x="590" y="42"/>
                  </a:lnTo>
                  <a:lnTo>
                    <a:pt x="587" y="43"/>
                  </a:lnTo>
                  <a:lnTo>
                    <a:pt x="587" y="45"/>
                  </a:lnTo>
                  <a:lnTo>
                    <a:pt x="587" y="46"/>
                  </a:lnTo>
                  <a:lnTo>
                    <a:pt x="586" y="46"/>
                  </a:lnTo>
                  <a:lnTo>
                    <a:pt x="587" y="47"/>
                  </a:lnTo>
                  <a:lnTo>
                    <a:pt x="590" y="48"/>
                  </a:lnTo>
                  <a:lnTo>
                    <a:pt x="590" y="51"/>
                  </a:lnTo>
                  <a:lnTo>
                    <a:pt x="591" y="51"/>
                  </a:lnTo>
                  <a:lnTo>
                    <a:pt x="591" y="52"/>
                  </a:lnTo>
                  <a:lnTo>
                    <a:pt x="591" y="53"/>
                  </a:lnTo>
                  <a:lnTo>
                    <a:pt x="590" y="53"/>
                  </a:lnTo>
                  <a:lnTo>
                    <a:pt x="586" y="54"/>
                  </a:lnTo>
                  <a:lnTo>
                    <a:pt x="587" y="54"/>
                  </a:lnTo>
                  <a:lnTo>
                    <a:pt x="587" y="56"/>
                  </a:lnTo>
                  <a:lnTo>
                    <a:pt x="587" y="57"/>
                  </a:lnTo>
                  <a:lnTo>
                    <a:pt x="590" y="59"/>
                  </a:lnTo>
                  <a:lnTo>
                    <a:pt x="587" y="59"/>
                  </a:lnTo>
                  <a:lnTo>
                    <a:pt x="587" y="60"/>
                  </a:lnTo>
                  <a:lnTo>
                    <a:pt x="590" y="62"/>
                  </a:lnTo>
                  <a:lnTo>
                    <a:pt x="590" y="63"/>
                  </a:lnTo>
                  <a:lnTo>
                    <a:pt x="592" y="64"/>
                  </a:lnTo>
                  <a:lnTo>
                    <a:pt x="593" y="64"/>
                  </a:lnTo>
                  <a:lnTo>
                    <a:pt x="593" y="65"/>
                  </a:lnTo>
                  <a:lnTo>
                    <a:pt x="592" y="66"/>
                  </a:lnTo>
                  <a:lnTo>
                    <a:pt x="592" y="70"/>
                  </a:lnTo>
                  <a:lnTo>
                    <a:pt x="593" y="71"/>
                  </a:lnTo>
                  <a:lnTo>
                    <a:pt x="594" y="71"/>
                  </a:lnTo>
                  <a:lnTo>
                    <a:pt x="599" y="79"/>
                  </a:lnTo>
                  <a:lnTo>
                    <a:pt x="601" y="80"/>
                  </a:lnTo>
                  <a:lnTo>
                    <a:pt x="601" y="83"/>
                  </a:lnTo>
                  <a:lnTo>
                    <a:pt x="601" y="86"/>
                  </a:lnTo>
                  <a:lnTo>
                    <a:pt x="602" y="87"/>
                  </a:lnTo>
                  <a:lnTo>
                    <a:pt x="603" y="89"/>
                  </a:lnTo>
                  <a:lnTo>
                    <a:pt x="603" y="92"/>
                  </a:lnTo>
                  <a:lnTo>
                    <a:pt x="604" y="93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8" y="98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8" y="102"/>
                  </a:lnTo>
                  <a:lnTo>
                    <a:pt x="609" y="102"/>
                  </a:lnTo>
                  <a:lnTo>
                    <a:pt x="609" y="104"/>
                  </a:lnTo>
                  <a:lnTo>
                    <a:pt x="609" y="105"/>
                  </a:lnTo>
                  <a:lnTo>
                    <a:pt x="609" y="108"/>
                  </a:lnTo>
                  <a:lnTo>
                    <a:pt x="610" y="109"/>
                  </a:lnTo>
                  <a:lnTo>
                    <a:pt x="610" y="110"/>
                  </a:lnTo>
                  <a:lnTo>
                    <a:pt x="611" y="110"/>
                  </a:lnTo>
                  <a:lnTo>
                    <a:pt x="611" y="113"/>
                  </a:lnTo>
                  <a:lnTo>
                    <a:pt x="614" y="113"/>
                  </a:lnTo>
                  <a:lnTo>
                    <a:pt x="616" y="113"/>
                  </a:lnTo>
                  <a:lnTo>
                    <a:pt x="620" y="110"/>
                  </a:lnTo>
                  <a:lnTo>
                    <a:pt x="624" y="114"/>
                  </a:lnTo>
                  <a:lnTo>
                    <a:pt x="624" y="115"/>
                  </a:lnTo>
                  <a:lnTo>
                    <a:pt x="624" y="116"/>
                  </a:lnTo>
                  <a:lnTo>
                    <a:pt x="622" y="120"/>
                  </a:lnTo>
                  <a:lnTo>
                    <a:pt x="622" y="125"/>
                  </a:lnTo>
                  <a:lnTo>
                    <a:pt x="622" y="128"/>
                  </a:lnTo>
                  <a:lnTo>
                    <a:pt x="622" y="131"/>
                  </a:lnTo>
                  <a:lnTo>
                    <a:pt x="622" y="133"/>
                  </a:lnTo>
                  <a:lnTo>
                    <a:pt x="622" y="134"/>
                  </a:lnTo>
                  <a:lnTo>
                    <a:pt x="621" y="134"/>
                  </a:lnTo>
                  <a:lnTo>
                    <a:pt x="621" y="136"/>
                  </a:lnTo>
                  <a:lnTo>
                    <a:pt x="620" y="136"/>
                  </a:lnTo>
                  <a:lnTo>
                    <a:pt x="619" y="137"/>
                  </a:lnTo>
                  <a:lnTo>
                    <a:pt x="617" y="139"/>
                  </a:lnTo>
                  <a:lnTo>
                    <a:pt x="614" y="139"/>
                  </a:lnTo>
                  <a:lnTo>
                    <a:pt x="613" y="140"/>
                  </a:lnTo>
                  <a:lnTo>
                    <a:pt x="611" y="142"/>
                  </a:lnTo>
                  <a:lnTo>
                    <a:pt x="610" y="142"/>
                  </a:lnTo>
                  <a:lnTo>
                    <a:pt x="610" y="143"/>
                  </a:lnTo>
                  <a:lnTo>
                    <a:pt x="609" y="144"/>
                  </a:lnTo>
                  <a:lnTo>
                    <a:pt x="608" y="145"/>
                  </a:lnTo>
                  <a:lnTo>
                    <a:pt x="608" y="146"/>
                  </a:lnTo>
                  <a:lnTo>
                    <a:pt x="608" y="149"/>
                  </a:lnTo>
                  <a:lnTo>
                    <a:pt x="605" y="150"/>
                  </a:lnTo>
                  <a:lnTo>
                    <a:pt x="605" y="151"/>
                  </a:lnTo>
                  <a:lnTo>
                    <a:pt x="608" y="151"/>
                  </a:lnTo>
                  <a:lnTo>
                    <a:pt x="608" y="153"/>
                  </a:lnTo>
                  <a:lnTo>
                    <a:pt x="609" y="153"/>
                  </a:lnTo>
                  <a:lnTo>
                    <a:pt x="609" y="154"/>
                  </a:lnTo>
                  <a:lnTo>
                    <a:pt x="609" y="155"/>
                  </a:lnTo>
                  <a:lnTo>
                    <a:pt x="610" y="155"/>
                  </a:lnTo>
                  <a:lnTo>
                    <a:pt x="611" y="157"/>
                  </a:lnTo>
                  <a:lnTo>
                    <a:pt x="610" y="157"/>
                  </a:lnTo>
                  <a:lnTo>
                    <a:pt x="609" y="157"/>
                  </a:lnTo>
                  <a:lnTo>
                    <a:pt x="609" y="159"/>
                  </a:lnTo>
                  <a:lnTo>
                    <a:pt x="609" y="161"/>
                  </a:lnTo>
                  <a:lnTo>
                    <a:pt x="609" y="163"/>
                  </a:lnTo>
                  <a:lnTo>
                    <a:pt x="609" y="166"/>
                  </a:lnTo>
                  <a:lnTo>
                    <a:pt x="610" y="166"/>
                  </a:lnTo>
                  <a:lnTo>
                    <a:pt x="610" y="167"/>
                  </a:lnTo>
                  <a:lnTo>
                    <a:pt x="610" y="168"/>
                  </a:lnTo>
                  <a:lnTo>
                    <a:pt x="611" y="170"/>
                  </a:lnTo>
                  <a:lnTo>
                    <a:pt x="611" y="171"/>
                  </a:lnTo>
                  <a:lnTo>
                    <a:pt x="614" y="177"/>
                  </a:lnTo>
                  <a:lnTo>
                    <a:pt x="614" y="178"/>
                  </a:lnTo>
                  <a:lnTo>
                    <a:pt x="613" y="180"/>
                  </a:lnTo>
                  <a:lnTo>
                    <a:pt x="613" y="182"/>
                  </a:lnTo>
                  <a:lnTo>
                    <a:pt x="613" y="184"/>
                  </a:lnTo>
                  <a:lnTo>
                    <a:pt x="613" y="185"/>
                  </a:lnTo>
                  <a:lnTo>
                    <a:pt x="613" y="187"/>
                  </a:lnTo>
                  <a:lnTo>
                    <a:pt x="614" y="187"/>
                  </a:lnTo>
                  <a:lnTo>
                    <a:pt x="614" y="188"/>
                  </a:lnTo>
                  <a:lnTo>
                    <a:pt x="619" y="193"/>
                  </a:lnTo>
                  <a:lnTo>
                    <a:pt x="619" y="194"/>
                  </a:lnTo>
                  <a:lnTo>
                    <a:pt x="619" y="195"/>
                  </a:lnTo>
                  <a:lnTo>
                    <a:pt x="619" y="196"/>
                  </a:lnTo>
                  <a:lnTo>
                    <a:pt x="617" y="196"/>
                  </a:lnTo>
                  <a:lnTo>
                    <a:pt x="616" y="196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4" y="197"/>
                  </a:lnTo>
                  <a:lnTo>
                    <a:pt x="613" y="197"/>
                  </a:lnTo>
                  <a:lnTo>
                    <a:pt x="611" y="197"/>
                  </a:lnTo>
                  <a:lnTo>
                    <a:pt x="611" y="199"/>
                  </a:lnTo>
                  <a:lnTo>
                    <a:pt x="611" y="200"/>
                  </a:lnTo>
                  <a:lnTo>
                    <a:pt x="611" y="204"/>
                  </a:lnTo>
                  <a:lnTo>
                    <a:pt x="610" y="205"/>
                  </a:lnTo>
                  <a:lnTo>
                    <a:pt x="611" y="205"/>
                  </a:lnTo>
                  <a:lnTo>
                    <a:pt x="611" y="206"/>
                  </a:lnTo>
                  <a:lnTo>
                    <a:pt x="610" y="207"/>
                  </a:lnTo>
                  <a:lnTo>
                    <a:pt x="610" y="208"/>
                  </a:lnTo>
                  <a:lnTo>
                    <a:pt x="610" y="211"/>
                  </a:lnTo>
                  <a:lnTo>
                    <a:pt x="610" y="213"/>
                  </a:lnTo>
                  <a:lnTo>
                    <a:pt x="610" y="214"/>
                  </a:lnTo>
                  <a:lnTo>
                    <a:pt x="609" y="214"/>
                  </a:lnTo>
                  <a:lnTo>
                    <a:pt x="609" y="216"/>
                  </a:lnTo>
                  <a:lnTo>
                    <a:pt x="609" y="217"/>
                  </a:lnTo>
                  <a:lnTo>
                    <a:pt x="609" y="219"/>
                  </a:lnTo>
                  <a:lnTo>
                    <a:pt x="608" y="219"/>
                  </a:lnTo>
                  <a:lnTo>
                    <a:pt x="608" y="220"/>
                  </a:lnTo>
                  <a:lnTo>
                    <a:pt x="605" y="222"/>
                  </a:lnTo>
                  <a:lnTo>
                    <a:pt x="605" y="223"/>
                  </a:lnTo>
                  <a:lnTo>
                    <a:pt x="605" y="224"/>
                  </a:lnTo>
                  <a:lnTo>
                    <a:pt x="605" y="225"/>
                  </a:lnTo>
                  <a:lnTo>
                    <a:pt x="605" y="227"/>
                  </a:lnTo>
                  <a:lnTo>
                    <a:pt x="604" y="227"/>
                  </a:lnTo>
                  <a:lnTo>
                    <a:pt x="604" y="229"/>
                  </a:lnTo>
                  <a:lnTo>
                    <a:pt x="604" y="230"/>
                  </a:lnTo>
                  <a:lnTo>
                    <a:pt x="605" y="230"/>
                  </a:lnTo>
                  <a:lnTo>
                    <a:pt x="605" y="231"/>
                  </a:lnTo>
                  <a:lnTo>
                    <a:pt x="605" y="233"/>
                  </a:lnTo>
                  <a:lnTo>
                    <a:pt x="605" y="234"/>
                  </a:lnTo>
                  <a:lnTo>
                    <a:pt x="605" y="235"/>
                  </a:lnTo>
                  <a:lnTo>
                    <a:pt x="605" y="237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40"/>
                  </a:lnTo>
                  <a:lnTo>
                    <a:pt x="603" y="241"/>
                  </a:lnTo>
                  <a:lnTo>
                    <a:pt x="603" y="242"/>
                  </a:lnTo>
                  <a:lnTo>
                    <a:pt x="604" y="242"/>
                  </a:lnTo>
                  <a:lnTo>
                    <a:pt x="604" y="244"/>
                  </a:lnTo>
                  <a:lnTo>
                    <a:pt x="604" y="246"/>
                  </a:lnTo>
                  <a:lnTo>
                    <a:pt x="605" y="247"/>
                  </a:lnTo>
                  <a:lnTo>
                    <a:pt x="605" y="248"/>
                  </a:lnTo>
                  <a:lnTo>
                    <a:pt x="608" y="250"/>
                  </a:lnTo>
                  <a:lnTo>
                    <a:pt x="608" y="251"/>
                  </a:lnTo>
                  <a:lnTo>
                    <a:pt x="609" y="253"/>
                  </a:lnTo>
                  <a:lnTo>
                    <a:pt x="609" y="256"/>
                  </a:lnTo>
                  <a:lnTo>
                    <a:pt x="609" y="257"/>
                  </a:lnTo>
                  <a:lnTo>
                    <a:pt x="610" y="257"/>
                  </a:lnTo>
                  <a:lnTo>
                    <a:pt x="610" y="258"/>
                  </a:lnTo>
                  <a:lnTo>
                    <a:pt x="610" y="259"/>
                  </a:lnTo>
                  <a:lnTo>
                    <a:pt x="610" y="261"/>
                  </a:lnTo>
                  <a:lnTo>
                    <a:pt x="610" y="262"/>
                  </a:lnTo>
                  <a:lnTo>
                    <a:pt x="609" y="262"/>
                  </a:lnTo>
                  <a:lnTo>
                    <a:pt x="608" y="262"/>
                  </a:lnTo>
                  <a:lnTo>
                    <a:pt x="605" y="262"/>
                  </a:lnTo>
                  <a:lnTo>
                    <a:pt x="608" y="262"/>
                  </a:lnTo>
                  <a:lnTo>
                    <a:pt x="608" y="264"/>
                  </a:lnTo>
                  <a:lnTo>
                    <a:pt x="608" y="265"/>
                  </a:lnTo>
                  <a:lnTo>
                    <a:pt x="608" y="267"/>
                  </a:lnTo>
                  <a:lnTo>
                    <a:pt x="608" y="268"/>
                  </a:lnTo>
                  <a:lnTo>
                    <a:pt x="605" y="268"/>
                  </a:lnTo>
                  <a:lnTo>
                    <a:pt x="605" y="269"/>
                  </a:lnTo>
                  <a:lnTo>
                    <a:pt x="608" y="269"/>
                  </a:lnTo>
                  <a:lnTo>
                    <a:pt x="608" y="270"/>
                  </a:lnTo>
                  <a:lnTo>
                    <a:pt x="605" y="270"/>
                  </a:lnTo>
                  <a:lnTo>
                    <a:pt x="608" y="274"/>
                  </a:lnTo>
                  <a:lnTo>
                    <a:pt x="608" y="275"/>
                  </a:lnTo>
                  <a:lnTo>
                    <a:pt x="609" y="275"/>
                  </a:lnTo>
                  <a:lnTo>
                    <a:pt x="608" y="275"/>
                  </a:lnTo>
                  <a:lnTo>
                    <a:pt x="608" y="276"/>
                  </a:lnTo>
                  <a:lnTo>
                    <a:pt x="608" y="278"/>
                  </a:lnTo>
                  <a:lnTo>
                    <a:pt x="605" y="278"/>
                  </a:lnTo>
                  <a:lnTo>
                    <a:pt x="605" y="276"/>
                  </a:lnTo>
                  <a:lnTo>
                    <a:pt x="604" y="278"/>
                  </a:lnTo>
                  <a:lnTo>
                    <a:pt x="604" y="279"/>
                  </a:lnTo>
                  <a:lnTo>
                    <a:pt x="605" y="279"/>
                  </a:lnTo>
                  <a:lnTo>
                    <a:pt x="605" y="280"/>
                  </a:lnTo>
                  <a:lnTo>
                    <a:pt x="605" y="282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8" y="287"/>
                  </a:lnTo>
                  <a:lnTo>
                    <a:pt x="609" y="288"/>
                  </a:lnTo>
                  <a:lnTo>
                    <a:pt x="609" y="291"/>
                  </a:lnTo>
                  <a:lnTo>
                    <a:pt x="610" y="292"/>
                  </a:lnTo>
                  <a:lnTo>
                    <a:pt x="611" y="292"/>
                  </a:lnTo>
                  <a:lnTo>
                    <a:pt x="613" y="292"/>
                  </a:lnTo>
                  <a:lnTo>
                    <a:pt x="613" y="293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1" y="294"/>
                  </a:lnTo>
                  <a:lnTo>
                    <a:pt x="611" y="296"/>
                  </a:lnTo>
                  <a:lnTo>
                    <a:pt x="613" y="296"/>
                  </a:lnTo>
                  <a:lnTo>
                    <a:pt x="613" y="297"/>
                  </a:lnTo>
                  <a:lnTo>
                    <a:pt x="613" y="299"/>
                  </a:lnTo>
                  <a:lnTo>
                    <a:pt x="614" y="301"/>
                  </a:lnTo>
                  <a:lnTo>
                    <a:pt x="616" y="301"/>
                  </a:lnTo>
                  <a:lnTo>
                    <a:pt x="616" y="303"/>
                  </a:lnTo>
                  <a:lnTo>
                    <a:pt x="617" y="303"/>
                  </a:lnTo>
                  <a:lnTo>
                    <a:pt x="617" y="304"/>
                  </a:lnTo>
                  <a:lnTo>
                    <a:pt x="619" y="305"/>
                  </a:lnTo>
                  <a:lnTo>
                    <a:pt x="617" y="305"/>
                  </a:lnTo>
                  <a:lnTo>
                    <a:pt x="617" y="307"/>
                  </a:lnTo>
                  <a:lnTo>
                    <a:pt x="619" y="309"/>
                  </a:lnTo>
                  <a:lnTo>
                    <a:pt x="619" y="310"/>
                  </a:lnTo>
                  <a:lnTo>
                    <a:pt x="620" y="310"/>
                  </a:lnTo>
                  <a:lnTo>
                    <a:pt x="621" y="311"/>
                  </a:lnTo>
                  <a:lnTo>
                    <a:pt x="621" y="313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8"/>
                  </a:lnTo>
                  <a:lnTo>
                    <a:pt x="622" y="319"/>
                  </a:lnTo>
                  <a:lnTo>
                    <a:pt x="624" y="320"/>
                  </a:lnTo>
                  <a:lnTo>
                    <a:pt x="624" y="319"/>
                  </a:lnTo>
                  <a:lnTo>
                    <a:pt x="626" y="319"/>
                  </a:lnTo>
                  <a:lnTo>
                    <a:pt x="627" y="320"/>
                  </a:lnTo>
                  <a:lnTo>
                    <a:pt x="627" y="321"/>
                  </a:lnTo>
                  <a:lnTo>
                    <a:pt x="627" y="322"/>
                  </a:lnTo>
                  <a:lnTo>
                    <a:pt x="627" y="324"/>
                  </a:lnTo>
                  <a:lnTo>
                    <a:pt x="627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27" y="328"/>
                  </a:lnTo>
                  <a:lnTo>
                    <a:pt x="627" y="330"/>
                  </a:lnTo>
                  <a:lnTo>
                    <a:pt x="628" y="331"/>
                  </a:lnTo>
                  <a:lnTo>
                    <a:pt x="628" y="332"/>
                  </a:lnTo>
                  <a:lnTo>
                    <a:pt x="630" y="332"/>
                  </a:lnTo>
                  <a:lnTo>
                    <a:pt x="630" y="333"/>
                  </a:lnTo>
                  <a:lnTo>
                    <a:pt x="630" y="336"/>
                  </a:lnTo>
                  <a:lnTo>
                    <a:pt x="630" y="337"/>
                  </a:lnTo>
                  <a:lnTo>
                    <a:pt x="631" y="338"/>
                  </a:lnTo>
                  <a:lnTo>
                    <a:pt x="630" y="338"/>
                  </a:lnTo>
                  <a:lnTo>
                    <a:pt x="630" y="339"/>
                  </a:lnTo>
                  <a:lnTo>
                    <a:pt x="630" y="338"/>
                  </a:lnTo>
                  <a:lnTo>
                    <a:pt x="628" y="338"/>
                  </a:lnTo>
                  <a:lnTo>
                    <a:pt x="628" y="339"/>
                  </a:lnTo>
                  <a:lnTo>
                    <a:pt x="628" y="341"/>
                  </a:lnTo>
                  <a:lnTo>
                    <a:pt x="628" y="342"/>
                  </a:lnTo>
                  <a:lnTo>
                    <a:pt x="628" y="344"/>
                  </a:lnTo>
                  <a:lnTo>
                    <a:pt x="627" y="344"/>
                  </a:lnTo>
                  <a:lnTo>
                    <a:pt x="627" y="345"/>
                  </a:lnTo>
                  <a:lnTo>
                    <a:pt x="627" y="347"/>
                  </a:lnTo>
                  <a:lnTo>
                    <a:pt x="627" y="348"/>
                  </a:lnTo>
                  <a:lnTo>
                    <a:pt x="628" y="349"/>
                  </a:lnTo>
                  <a:lnTo>
                    <a:pt x="627" y="353"/>
                  </a:lnTo>
                  <a:lnTo>
                    <a:pt x="627" y="354"/>
                  </a:lnTo>
                  <a:lnTo>
                    <a:pt x="628" y="355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6" y="358"/>
                  </a:lnTo>
                  <a:lnTo>
                    <a:pt x="627" y="358"/>
                  </a:lnTo>
                  <a:lnTo>
                    <a:pt x="627" y="359"/>
                  </a:lnTo>
                  <a:lnTo>
                    <a:pt x="628" y="359"/>
                  </a:lnTo>
                  <a:lnTo>
                    <a:pt x="628" y="360"/>
                  </a:lnTo>
                  <a:lnTo>
                    <a:pt x="628" y="362"/>
                  </a:lnTo>
                  <a:lnTo>
                    <a:pt x="630" y="362"/>
                  </a:lnTo>
                  <a:lnTo>
                    <a:pt x="630" y="364"/>
                  </a:lnTo>
                  <a:lnTo>
                    <a:pt x="630" y="365"/>
                  </a:lnTo>
                  <a:lnTo>
                    <a:pt x="631" y="367"/>
                  </a:lnTo>
                  <a:lnTo>
                    <a:pt x="632" y="367"/>
                  </a:lnTo>
                  <a:lnTo>
                    <a:pt x="631" y="368"/>
                  </a:lnTo>
                  <a:lnTo>
                    <a:pt x="631" y="371"/>
                  </a:lnTo>
                  <a:lnTo>
                    <a:pt x="632" y="371"/>
                  </a:lnTo>
                  <a:lnTo>
                    <a:pt x="632" y="372"/>
                  </a:lnTo>
                  <a:lnTo>
                    <a:pt x="632" y="373"/>
                  </a:lnTo>
                  <a:lnTo>
                    <a:pt x="632" y="375"/>
                  </a:lnTo>
                  <a:lnTo>
                    <a:pt x="631" y="375"/>
                  </a:lnTo>
                  <a:lnTo>
                    <a:pt x="631" y="376"/>
                  </a:lnTo>
                  <a:lnTo>
                    <a:pt x="630" y="376"/>
                  </a:lnTo>
                  <a:lnTo>
                    <a:pt x="630" y="377"/>
                  </a:lnTo>
                  <a:lnTo>
                    <a:pt x="630" y="379"/>
                  </a:lnTo>
                  <a:lnTo>
                    <a:pt x="631" y="379"/>
                  </a:lnTo>
                  <a:lnTo>
                    <a:pt x="630" y="381"/>
                  </a:lnTo>
                  <a:lnTo>
                    <a:pt x="628" y="381"/>
                  </a:lnTo>
                  <a:lnTo>
                    <a:pt x="628" y="379"/>
                  </a:lnTo>
                  <a:lnTo>
                    <a:pt x="627" y="379"/>
                  </a:lnTo>
                  <a:lnTo>
                    <a:pt x="627" y="381"/>
                  </a:lnTo>
                  <a:lnTo>
                    <a:pt x="628" y="381"/>
                  </a:lnTo>
                  <a:lnTo>
                    <a:pt x="627" y="381"/>
                  </a:lnTo>
                  <a:lnTo>
                    <a:pt x="627" y="382"/>
                  </a:lnTo>
                  <a:lnTo>
                    <a:pt x="627" y="381"/>
                  </a:lnTo>
                  <a:lnTo>
                    <a:pt x="627" y="382"/>
                  </a:lnTo>
                  <a:lnTo>
                    <a:pt x="626" y="382"/>
                  </a:lnTo>
                  <a:lnTo>
                    <a:pt x="627" y="383"/>
                  </a:lnTo>
                  <a:lnTo>
                    <a:pt x="627" y="384"/>
                  </a:lnTo>
                  <a:lnTo>
                    <a:pt x="626" y="384"/>
                  </a:lnTo>
                  <a:lnTo>
                    <a:pt x="626" y="385"/>
                  </a:lnTo>
                  <a:lnTo>
                    <a:pt x="626" y="387"/>
                  </a:lnTo>
                  <a:lnTo>
                    <a:pt x="626" y="389"/>
                  </a:lnTo>
                  <a:lnTo>
                    <a:pt x="627" y="389"/>
                  </a:lnTo>
                  <a:lnTo>
                    <a:pt x="627" y="390"/>
                  </a:lnTo>
                  <a:lnTo>
                    <a:pt x="627" y="392"/>
                  </a:lnTo>
                  <a:lnTo>
                    <a:pt x="628" y="392"/>
                  </a:lnTo>
                  <a:lnTo>
                    <a:pt x="628" y="393"/>
                  </a:lnTo>
                  <a:lnTo>
                    <a:pt x="630" y="393"/>
                  </a:lnTo>
                  <a:lnTo>
                    <a:pt x="628" y="393"/>
                  </a:lnTo>
                  <a:lnTo>
                    <a:pt x="628" y="394"/>
                  </a:lnTo>
                  <a:lnTo>
                    <a:pt x="628" y="395"/>
                  </a:lnTo>
                  <a:lnTo>
                    <a:pt x="628" y="398"/>
                  </a:lnTo>
                  <a:lnTo>
                    <a:pt x="630" y="399"/>
                  </a:lnTo>
                  <a:lnTo>
                    <a:pt x="631" y="400"/>
                  </a:lnTo>
                  <a:lnTo>
                    <a:pt x="631" y="401"/>
                  </a:lnTo>
                  <a:lnTo>
                    <a:pt x="631" y="402"/>
                  </a:lnTo>
                  <a:lnTo>
                    <a:pt x="631" y="404"/>
                  </a:lnTo>
                  <a:lnTo>
                    <a:pt x="632" y="407"/>
                  </a:lnTo>
                  <a:lnTo>
                    <a:pt x="634" y="409"/>
                  </a:lnTo>
                  <a:lnTo>
                    <a:pt x="634" y="410"/>
                  </a:lnTo>
                  <a:lnTo>
                    <a:pt x="636" y="410"/>
                  </a:lnTo>
                  <a:lnTo>
                    <a:pt x="636" y="411"/>
                  </a:lnTo>
                  <a:lnTo>
                    <a:pt x="636" y="412"/>
                  </a:lnTo>
                  <a:lnTo>
                    <a:pt x="637" y="412"/>
                  </a:lnTo>
                  <a:lnTo>
                    <a:pt x="637" y="413"/>
                  </a:lnTo>
                  <a:lnTo>
                    <a:pt x="637" y="416"/>
                  </a:lnTo>
                  <a:lnTo>
                    <a:pt x="638" y="418"/>
                  </a:lnTo>
                  <a:lnTo>
                    <a:pt x="639" y="418"/>
                  </a:lnTo>
                  <a:lnTo>
                    <a:pt x="641" y="419"/>
                  </a:lnTo>
                  <a:lnTo>
                    <a:pt x="641" y="421"/>
                  </a:lnTo>
                  <a:lnTo>
                    <a:pt x="641" y="422"/>
                  </a:lnTo>
                  <a:lnTo>
                    <a:pt x="641" y="424"/>
                  </a:lnTo>
                  <a:lnTo>
                    <a:pt x="639" y="424"/>
                  </a:lnTo>
                  <a:lnTo>
                    <a:pt x="638" y="426"/>
                  </a:lnTo>
                  <a:lnTo>
                    <a:pt x="637" y="426"/>
                  </a:lnTo>
                  <a:lnTo>
                    <a:pt x="636" y="427"/>
                  </a:lnTo>
                  <a:lnTo>
                    <a:pt x="636" y="428"/>
                  </a:lnTo>
                  <a:lnTo>
                    <a:pt x="636" y="429"/>
                  </a:lnTo>
                  <a:lnTo>
                    <a:pt x="637" y="430"/>
                  </a:lnTo>
                  <a:lnTo>
                    <a:pt x="637" y="433"/>
                  </a:lnTo>
                  <a:lnTo>
                    <a:pt x="638" y="435"/>
                  </a:lnTo>
                  <a:lnTo>
                    <a:pt x="637" y="435"/>
                  </a:lnTo>
                  <a:lnTo>
                    <a:pt x="637" y="436"/>
                  </a:lnTo>
                  <a:lnTo>
                    <a:pt x="638" y="436"/>
                  </a:lnTo>
                  <a:lnTo>
                    <a:pt x="638" y="438"/>
                  </a:lnTo>
                  <a:lnTo>
                    <a:pt x="637" y="438"/>
                  </a:lnTo>
                  <a:lnTo>
                    <a:pt x="638" y="439"/>
                  </a:lnTo>
                  <a:lnTo>
                    <a:pt x="637" y="439"/>
                  </a:lnTo>
                  <a:lnTo>
                    <a:pt x="637" y="440"/>
                  </a:lnTo>
                  <a:lnTo>
                    <a:pt x="637" y="439"/>
                  </a:lnTo>
                  <a:lnTo>
                    <a:pt x="636" y="439"/>
                  </a:lnTo>
                  <a:lnTo>
                    <a:pt x="636" y="440"/>
                  </a:lnTo>
                  <a:lnTo>
                    <a:pt x="637" y="440"/>
                  </a:lnTo>
                  <a:lnTo>
                    <a:pt x="636" y="442"/>
                  </a:lnTo>
                  <a:lnTo>
                    <a:pt x="637" y="442"/>
                  </a:lnTo>
                  <a:lnTo>
                    <a:pt x="637" y="444"/>
                  </a:lnTo>
                  <a:lnTo>
                    <a:pt x="637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7"/>
                  </a:lnTo>
                  <a:lnTo>
                    <a:pt x="639" y="449"/>
                  </a:lnTo>
                  <a:lnTo>
                    <a:pt x="638" y="449"/>
                  </a:lnTo>
                  <a:lnTo>
                    <a:pt x="637" y="449"/>
                  </a:lnTo>
                  <a:lnTo>
                    <a:pt x="637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9" y="452"/>
                  </a:lnTo>
                  <a:lnTo>
                    <a:pt x="641" y="453"/>
                  </a:lnTo>
                  <a:lnTo>
                    <a:pt x="641" y="455"/>
                  </a:lnTo>
                  <a:lnTo>
                    <a:pt x="639" y="455"/>
                  </a:lnTo>
                  <a:lnTo>
                    <a:pt x="639" y="456"/>
                  </a:lnTo>
                  <a:lnTo>
                    <a:pt x="639" y="457"/>
                  </a:lnTo>
                  <a:lnTo>
                    <a:pt x="639" y="458"/>
                  </a:lnTo>
                  <a:lnTo>
                    <a:pt x="639" y="461"/>
                  </a:lnTo>
                  <a:lnTo>
                    <a:pt x="639" y="462"/>
                  </a:lnTo>
                  <a:lnTo>
                    <a:pt x="641" y="463"/>
                  </a:lnTo>
                  <a:lnTo>
                    <a:pt x="641" y="464"/>
                  </a:lnTo>
                  <a:lnTo>
                    <a:pt x="643" y="464"/>
                  </a:lnTo>
                  <a:lnTo>
                    <a:pt x="643" y="466"/>
                  </a:lnTo>
                  <a:lnTo>
                    <a:pt x="643" y="467"/>
                  </a:lnTo>
                  <a:lnTo>
                    <a:pt x="643" y="469"/>
                  </a:lnTo>
                  <a:lnTo>
                    <a:pt x="644" y="469"/>
                  </a:lnTo>
                  <a:lnTo>
                    <a:pt x="643" y="469"/>
                  </a:lnTo>
                  <a:lnTo>
                    <a:pt x="644" y="470"/>
                  </a:lnTo>
                  <a:lnTo>
                    <a:pt x="644" y="472"/>
                  </a:lnTo>
                  <a:lnTo>
                    <a:pt x="644" y="473"/>
                  </a:lnTo>
                  <a:lnTo>
                    <a:pt x="645" y="473"/>
                  </a:lnTo>
                  <a:lnTo>
                    <a:pt x="645" y="474"/>
                  </a:lnTo>
                  <a:lnTo>
                    <a:pt x="645" y="475"/>
                  </a:lnTo>
                  <a:lnTo>
                    <a:pt x="647" y="475"/>
                  </a:lnTo>
                  <a:lnTo>
                    <a:pt x="645" y="475"/>
                  </a:lnTo>
                  <a:lnTo>
                    <a:pt x="645" y="478"/>
                  </a:lnTo>
                  <a:lnTo>
                    <a:pt x="647" y="479"/>
                  </a:lnTo>
                  <a:lnTo>
                    <a:pt x="648" y="480"/>
                  </a:lnTo>
                  <a:lnTo>
                    <a:pt x="648" y="481"/>
                  </a:lnTo>
                  <a:lnTo>
                    <a:pt x="649" y="481"/>
                  </a:lnTo>
                  <a:lnTo>
                    <a:pt x="649" y="483"/>
                  </a:lnTo>
                  <a:lnTo>
                    <a:pt x="649" y="484"/>
                  </a:lnTo>
                  <a:lnTo>
                    <a:pt x="650" y="484"/>
                  </a:lnTo>
                  <a:lnTo>
                    <a:pt x="650" y="485"/>
                  </a:lnTo>
                  <a:lnTo>
                    <a:pt x="649" y="485"/>
                  </a:lnTo>
                  <a:lnTo>
                    <a:pt x="649" y="487"/>
                  </a:lnTo>
                  <a:lnTo>
                    <a:pt x="648" y="487"/>
                  </a:lnTo>
                  <a:lnTo>
                    <a:pt x="648" y="485"/>
                  </a:lnTo>
                  <a:lnTo>
                    <a:pt x="647" y="487"/>
                  </a:lnTo>
                  <a:lnTo>
                    <a:pt x="647" y="489"/>
                  </a:lnTo>
                  <a:lnTo>
                    <a:pt x="647" y="490"/>
                  </a:lnTo>
                  <a:lnTo>
                    <a:pt x="648" y="490"/>
                  </a:lnTo>
                  <a:lnTo>
                    <a:pt x="648" y="491"/>
                  </a:lnTo>
                  <a:lnTo>
                    <a:pt x="649" y="492"/>
                  </a:lnTo>
                  <a:lnTo>
                    <a:pt x="648" y="493"/>
                  </a:lnTo>
                  <a:lnTo>
                    <a:pt x="649" y="493"/>
                  </a:lnTo>
                  <a:lnTo>
                    <a:pt x="649" y="496"/>
                  </a:lnTo>
                  <a:lnTo>
                    <a:pt x="649" y="497"/>
                  </a:lnTo>
                  <a:lnTo>
                    <a:pt x="650" y="500"/>
                  </a:lnTo>
                  <a:lnTo>
                    <a:pt x="650" y="501"/>
                  </a:lnTo>
                  <a:lnTo>
                    <a:pt x="650" y="502"/>
                  </a:lnTo>
                  <a:lnTo>
                    <a:pt x="653" y="502"/>
                  </a:lnTo>
                  <a:lnTo>
                    <a:pt x="653" y="504"/>
                  </a:lnTo>
                  <a:lnTo>
                    <a:pt x="654" y="504"/>
                  </a:lnTo>
                  <a:lnTo>
                    <a:pt x="656" y="504"/>
                  </a:lnTo>
                  <a:lnTo>
                    <a:pt x="658" y="506"/>
                  </a:lnTo>
                  <a:lnTo>
                    <a:pt x="658" y="507"/>
                  </a:lnTo>
                  <a:lnTo>
                    <a:pt x="659" y="507"/>
                  </a:lnTo>
                  <a:lnTo>
                    <a:pt x="658" y="507"/>
                  </a:lnTo>
                  <a:lnTo>
                    <a:pt x="658" y="508"/>
                  </a:lnTo>
                  <a:lnTo>
                    <a:pt x="656" y="508"/>
                  </a:lnTo>
                  <a:lnTo>
                    <a:pt x="658" y="508"/>
                  </a:lnTo>
                  <a:lnTo>
                    <a:pt x="656" y="508"/>
                  </a:lnTo>
                  <a:lnTo>
                    <a:pt x="656" y="509"/>
                  </a:lnTo>
                  <a:lnTo>
                    <a:pt x="658" y="509"/>
                  </a:lnTo>
                  <a:lnTo>
                    <a:pt x="656" y="509"/>
                  </a:lnTo>
                  <a:lnTo>
                    <a:pt x="658" y="509"/>
                  </a:lnTo>
                  <a:lnTo>
                    <a:pt x="659" y="510"/>
                  </a:lnTo>
                  <a:lnTo>
                    <a:pt x="659" y="512"/>
                  </a:lnTo>
                  <a:lnTo>
                    <a:pt x="661" y="512"/>
                  </a:lnTo>
                  <a:lnTo>
                    <a:pt x="662" y="512"/>
                  </a:lnTo>
                  <a:lnTo>
                    <a:pt x="662" y="514"/>
                  </a:lnTo>
                  <a:lnTo>
                    <a:pt x="662" y="515"/>
                  </a:lnTo>
                  <a:lnTo>
                    <a:pt x="661" y="515"/>
                  </a:lnTo>
                  <a:lnTo>
                    <a:pt x="662" y="516"/>
                  </a:lnTo>
                  <a:lnTo>
                    <a:pt x="662" y="515"/>
                  </a:lnTo>
                  <a:lnTo>
                    <a:pt x="662" y="516"/>
                  </a:lnTo>
                  <a:lnTo>
                    <a:pt x="664" y="516"/>
                  </a:lnTo>
                  <a:lnTo>
                    <a:pt x="664" y="518"/>
                  </a:lnTo>
                  <a:lnTo>
                    <a:pt x="665" y="518"/>
                  </a:lnTo>
                  <a:lnTo>
                    <a:pt x="665" y="519"/>
                  </a:lnTo>
                  <a:lnTo>
                    <a:pt x="664" y="520"/>
                  </a:lnTo>
                  <a:lnTo>
                    <a:pt x="664" y="523"/>
                  </a:lnTo>
                  <a:lnTo>
                    <a:pt x="665" y="524"/>
                  </a:lnTo>
                  <a:lnTo>
                    <a:pt x="665" y="525"/>
                  </a:lnTo>
                  <a:lnTo>
                    <a:pt x="665" y="526"/>
                  </a:lnTo>
                  <a:lnTo>
                    <a:pt x="666" y="526"/>
                  </a:lnTo>
                  <a:lnTo>
                    <a:pt x="667" y="526"/>
                  </a:lnTo>
                  <a:lnTo>
                    <a:pt x="671" y="526"/>
                  </a:lnTo>
                  <a:lnTo>
                    <a:pt x="673" y="527"/>
                  </a:lnTo>
                  <a:lnTo>
                    <a:pt x="674" y="527"/>
                  </a:lnTo>
                  <a:lnTo>
                    <a:pt x="674" y="529"/>
                  </a:lnTo>
                  <a:lnTo>
                    <a:pt x="676" y="529"/>
                  </a:lnTo>
                  <a:lnTo>
                    <a:pt x="676" y="531"/>
                  </a:lnTo>
                  <a:lnTo>
                    <a:pt x="674" y="531"/>
                  </a:lnTo>
                  <a:lnTo>
                    <a:pt x="674" y="532"/>
                  </a:lnTo>
                  <a:lnTo>
                    <a:pt x="676" y="532"/>
                  </a:lnTo>
                  <a:lnTo>
                    <a:pt x="676" y="533"/>
                  </a:lnTo>
                  <a:lnTo>
                    <a:pt x="674" y="533"/>
                  </a:lnTo>
                  <a:lnTo>
                    <a:pt x="673" y="533"/>
                  </a:lnTo>
                  <a:lnTo>
                    <a:pt x="672" y="533"/>
                  </a:lnTo>
                  <a:lnTo>
                    <a:pt x="671" y="533"/>
                  </a:lnTo>
                  <a:lnTo>
                    <a:pt x="670" y="533"/>
                  </a:lnTo>
                  <a:lnTo>
                    <a:pt x="667" y="533"/>
                  </a:lnTo>
                  <a:lnTo>
                    <a:pt x="666" y="533"/>
                  </a:lnTo>
                  <a:lnTo>
                    <a:pt x="665" y="533"/>
                  </a:lnTo>
                  <a:lnTo>
                    <a:pt x="665" y="535"/>
                  </a:lnTo>
                  <a:lnTo>
                    <a:pt x="665" y="536"/>
                  </a:lnTo>
                  <a:lnTo>
                    <a:pt x="666" y="536"/>
                  </a:lnTo>
                  <a:lnTo>
                    <a:pt x="667" y="536"/>
                  </a:lnTo>
                  <a:lnTo>
                    <a:pt x="670" y="536"/>
                  </a:lnTo>
                  <a:lnTo>
                    <a:pt x="671" y="536"/>
                  </a:lnTo>
                  <a:lnTo>
                    <a:pt x="671" y="537"/>
                  </a:lnTo>
                  <a:lnTo>
                    <a:pt x="672" y="537"/>
                  </a:lnTo>
                  <a:lnTo>
                    <a:pt x="673" y="537"/>
                  </a:lnTo>
                  <a:lnTo>
                    <a:pt x="674" y="538"/>
                  </a:lnTo>
                  <a:lnTo>
                    <a:pt x="674" y="541"/>
                  </a:lnTo>
                  <a:lnTo>
                    <a:pt x="676" y="541"/>
                  </a:lnTo>
                  <a:lnTo>
                    <a:pt x="677" y="541"/>
                  </a:lnTo>
                  <a:lnTo>
                    <a:pt x="677" y="542"/>
                  </a:lnTo>
                  <a:lnTo>
                    <a:pt x="679" y="542"/>
                  </a:lnTo>
                  <a:lnTo>
                    <a:pt x="679" y="543"/>
                  </a:lnTo>
                  <a:lnTo>
                    <a:pt x="677" y="544"/>
                  </a:lnTo>
                  <a:lnTo>
                    <a:pt x="677" y="546"/>
                  </a:lnTo>
                  <a:lnTo>
                    <a:pt x="677" y="547"/>
                  </a:lnTo>
                  <a:lnTo>
                    <a:pt x="676" y="546"/>
                  </a:lnTo>
                  <a:lnTo>
                    <a:pt x="676" y="547"/>
                  </a:lnTo>
                  <a:lnTo>
                    <a:pt x="674" y="547"/>
                  </a:lnTo>
                  <a:lnTo>
                    <a:pt x="674" y="549"/>
                  </a:lnTo>
                  <a:lnTo>
                    <a:pt x="674" y="550"/>
                  </a:lnTo>
                  <a:lnTo>
                    <a:pt x="676" y="550"/>
                  </a:lnTo>
                  <a:lnTo>
                    <a:pt x="676" y="552"/>
                  </a:lnTo>
                  <a:lnTo>
                    <a:pt x="676" y="553"/>
                  </a:lnTo>
                  <a:lnTo>
                    <a:pt x="677" y="553"/>
                  </a:lnTo>
                  <a:lnTo>
                    <a:pt x="679" y="553"/>
                  </a:lnTo>
                  <a:lnTo>
                    <a:pt x="679" y="554"/>
                  </a:lnTo>
                  <a:lnTo>
                    <a:pt x="679" y="555"/>
                  </a:lnTo>
                  <a:lnTo>
                    <a:pt x="679" y="558"/>
                  </a:lnTo>
                  <a:lnTo>
                    <a:pt x="677" y="558"/>
                  </a:lnTo>
                  <a:lnTo>
                    <a:pt x="676" y="558"/>
                  </a:lnTo>
                  <a:lnTo>
                    <a:pt x="677" y="558"/>
                  </a:lnTo>
                  <a:lnTo>
                    <a:pt x="677" y="559"/>
                  </a:lnTo>
                  <a:lnTo>
                    <a:pt x="679" y="559"/>
                  </a:lnTo>
                  <a:lnTo>
                    <a:pt x="679" y="560"/>
                  </a:lnTo>
                  <a:lnTo>
                    <a:pt x="681" y="560"/>
                  </a:lnTo>
                  <a:lnTo>
                    <a:pt x="681" y="561"/>
                  </a:lnTo>
                  <a:lnTo>
                    <a:pt x="682" y="564"/>
                  </a:lnTo>
                  <a:lnTo>
                    <a:pt x="683" y="564"/>
                  </a:lnTo>
                  <a:lnTo>
                    <a:pt x="683" y="565"/>
                  </a:lnTo>
                  <a:lnTo>
                    <a:pt x="683" y="567"/>
                  </a:lnTo>
                  <a:lnTo>
                    <a:pt x="683" y="569"/>
                  </a:lnTo>
                  <a:lnTo>
                    <a:pt x="682" y="569"/>
                  </a:lnTo>
                  <a:lnTo>
                    <a:pt x="681" y="570"/>
                  </a:lnTo>
                  <a:lnTo>
                    <a:pt x="682" y="570"/>
                  </a:lnTo>
                  <a:lnTo>
                    <a:pt x="682" y="571"/>
                  </a:lnTo>
                  <a:lnTo>
                    <a:pt x="683" y="572"/>
                  </a:lnTo>
                  <a:lnTo>
                    <a:pt x="682" y="572"/>
                  </a:lnTo>
                  <a:lnTo>
                    <a:pt x="682" y="574"/>
                  </a:lnTo>
                  <a:lnTo>
                    <a:pt x="683" y="574"/>
                  </a:lnTo>
                  <a:lnTo>
                    <a:pt x="684" y="574"/>
                  </a:lnTo>
                  <a:lnTo>
                    <a:pt x="684" y="576"/>
                  </a:lnTo>
                  <a:lnTo>
                    <a:pt x="684" y="577"/>
                  </a:lnTo>
                  <a:lnTo>
                    <a:pt x="683" y="576"/>
                  </a:lnTo>
                  <a:lnTo>
                    <a:pt x="683" y="577"/>
                  </a:lnTo>
                  <a:lnTo>
                    <a:pt x="683" y="578"/>
                  </a:lnTo>
                  <a:lnTo>
                    <a:pt x="683" y="580"/>
                  </a:lnTo>
                  <a:lnTo>
                    <a:pt x="682" y="580"/>
                  </a:lnTo>
                  <a:lnTo>
                    <a:pt x="681" y="580"/>
                  </a:lnTo>
                  <a:lnTo>
                    <a:pt x="681" y="581"/>
                  </a:lnTo>
                  <a:lnTo>
                    <a:pt x="682" y="581"/>
                  </a:lnTo>
                  <a:lnTo>
                    <a:pt x="682" y="582"/>
                  </a:lnTo>
                  <a:lnTo>
                    <a:pt x="682" y="584"/>
                  </a:lnTo>
                  <a:lnTo>
                    <a:pt x="682" y="586"/>
                  </a:lnTo>
                  <a:lnTo>
                    <a:pt x="682" y="587"/>
                  </a:lnTo>
                  <a:lnTo>
                    <a:pt x="682" y="588"/>
                  </a:lnTo>
                  <a:lnTo>
                    <a:pt x="682" y="589"/>
                  </a:lnTo>
                  <a:lnTo>
                    <a:pt x="683" y="589"/>
                  </a:lnTo>
                  <a:lnTo>
                    <a:pt x="684" y="589"/>
                  </a:lnTo>
                  <a:lnTo>
                    <a:pt x="684" y="590"/>
                  </a:lnTo>
                  <a:lnTo>
                    <a:pt x="685" y="590"/>
                  </a:lnTo>
                  <a:lnTo>
                    <a:pt x="685" y="594"/>
                  </a:lnTo>
                  <a:lnTo>
                    <a:pt x="688" y="594"/>
                  </a:lnTo>
                  <a:lnTo>
                    <a:pt x="688" y="595"/>
                  </a:lnTo>
                  <a:lnTo>
                    <a:pt x="685" y="595"/>
                  </a:lnTo>
                  <a:lnTo>
                    <a:pt x="685" y="597"/>
                  </a:lnTo>
                  <a:lnTo>
                    <a:pt x="684" y="597"/>
                  </a:lnTo>
                  <a:lnTo>
                    <a:pt x="684" y="598"/>
                  </a:lnTo>
                  <a:lnTo>
                    <a:pt x="684" y="599"/>
                  </a:lnTo>
                  <a:lnTo>
                    <a:pt x="685" y="600"/>
                  </a:lnTo>
                  <a:lnTo>
                    <a:pt x="688" y="603"/>
                  </a:lnTo>
                  <a:lnTo>
                    <a:pt x="688" y="604"/>
                  </a:lnTo>
                  <a:lnTo>
                    <a:pt x="685" y="605"/>
                  </a:lnTo>
                  <a:lnTo>
                    <a:pt x="684" y="606"/>
                  </a:lnTo>
                  <a:lnTo>
                    <a:pt x="683" y="606"/>
                  </a:lnTo>
                  <a:lnTo>
                    <a:pt x="683" y="607"/>
                  </a:lnTo>
                  <a:lnTo>
                    <a:pt x="683" y="609"/>
                  </a:lnTo>
                  <a:lnTo>
                    <a:pt x="683" y="611"/>
                  </a:lnTo>
                  <a:lnTo>
                    <a:pt x="684" y="611"/>
                  </a:lnTo>
                  <a:lnTo>
                    <a:pt x="683" y="612"/>
                  </a:lnTo>
                  <a:lnTo>
                    <a:pt x="679" y="612"/>
                  </a:lnTo>
                  <a:lnTo>
                    <a:pt x="681" y="612"/>
                  </a:lnTo>
                  <a:lnTo>
                    <a:pt x="681" y="614"/>
                  </a:lnTo>
                  <a:lnTo>
                    <a:pt x="679" y="614"/>
                  </a:lnTo>
                  <a:lnTo>
                    <a:pt x="679" y="615"/>
                  </a:lnTo>
                  <a:lnTo>
                    <a:pt x="681" y="615"/>
                  </a:lnTo>
                  <a:lnTo>
                    <a:pt x="681" y="616"/>
                  </a:lnTo>
                  <a:lnTo>
                    <a:pt x="682" y="616"/>
                  </a:lnTo>
                  <a:lnTo>
                    <a:pt x="682" y="617"/>
                  </a:lnTo>
                  <a:lnTo>
                    <a:pt x="682" y="618"/>
                  </a:lnTo>
                  <a:lnTo>
                    <a:pt x="683" y="618"/>
                  </a:lnTo>
                  <a:lnTo>
                    <a:pt x="683" y="621"/>
                  </a:lnTo>
                  <a:lnTo>
                    <a:pt x="683" y="622"/>
                  </a:lnTo>
                  <a:lnTo>
                    <a:pt x="683" y="623"/>
                  </a:lnTo>
                  <a:lnTo>
                    <a:pt x="684" y="623"/>
                  </a:lnTo>
                  <a:lnTo>
                    <a:pt x="684" y="624"/>
                  </a:lnTo>
                  <a:lnTo>
                    <a:pt x="684" y="626"/>
                  </a:lnTo>
                  <a:lnTo>
                    <a:pt x="688" y="627"/>
                  </a:lnTo>
                  <a:lnTo>
                    <a:pt x="689" y="627"/>
                  </a:lnTo>
                  <a:lnTo>
                    <a:pt x="689" y="629"/>
                  </a:lnTo>
                  <a:lnTo>
                    <a:pt x="690" y="629"/>
                  </a:lnTo>
                  <a:lnTo>
                    <a:pt x="690" y="631"/>
                  </a:lnTo>
                  <a:lnTo>
                    <a:pt x="691" y="631"/>
                  </a:lnTo>
                  <a:lnTo>
                    <a:pt x="691" y="632"/>
                  </a:lnTo>
                  <a:lnTo>
                    <a:pt x="691" y="633"/>
                  </a:lnTo>
                  <a:lnTo>
                    <a:pt x="693" y="633"/>
                  </a:lnTo>
                  <a:lnTo>
                    <a:pt x="693" y="634"/>
                  </a:lnTo>
                  <a:lnTo>
                    <a:pt x="694" y="634"/>
                  </a:lnTo>
                  <a:lnTo>
                    <a:pt x="694" y="635"/>
                  </a:lnTo>
                  <a:lnTo>
                    <a:pt x="696" y="635"/>
                  </a:lnTo>
                  <a:lnTo>
                    <a:pt x="698" y="635"/>
                  </a:lnTo>
                  <a:lnTo>
                    <a:pt x="698" y="634"/>
                  </a:lnTo>
                  <a:lnTo>
                    <a:pt x="699" y="633"/>
                  </a:lnTo>
                  <a:lnTo>
                    <a:pt x="700" y="634"/>
                  </a:lnTo>
                  <a:lnTo>
                    <a:pt x="701" y="634"/>
                  </a:lnTo>
                  <a:lnTo>
                    <a:pt x="701" y="633"/>
                  </a:lnTo>
                  <a:lnTo>
                    <a:pt x="702" y="633"/>
                  </a:lnTo>
                  <a:lnTo>
                    <a:pt x="704" y="633"/>
                  </a:lnTo>
                  <a:lnTo>
                    <a:pt x="704" y="634"/>
                  </a:lnTo>
                  <a:lnTo>
                    <a:pt x="706" y="634"/>
                  </a:lnTo>
                  <a:lnTo>
                    <a:pt x="706" y="635"/>
                  </a:lnTo>
                  <a:lnTo>
                    <a:pt x="707" y="638"/>
                  </a:lnTo>
                  <a:lnTo>
                    <a:pt x="708" y="639"/>
                  </a:lnTo>
                  <a:lnTo>
                    <a:pt x="708" y="640"/>
                  </a:lnTo>
                  <a:lnTo>
                    <a:pt x="707" y="640"/>
                  </a:lnTo>
                  <a:lnTo>
                    <a:pt x="707" y="641"/>
                  </a:lnTo>
                  <a:lnTo>
                    <a:pt x="708" y="643"/>
                  </a:lnTo>
                  <a:lnTo>
                    <a:pt x="710" y="643"/>
                  </a:lnTo>
                  <a:lnTo>
                    <a:pt x="710" y="644"/>
                  </a:lnTo>
                  <a:lnTo>
                    <a:pt x="710" y="645"/>
                  </a:lnTo>
                  <a:lnTo>
                    <a:pt x="711" y="648"/>
                  </a:lnTo>
                  <a:lnTo>
                    <a:pt x="711" y="649"/>
                  </a:lnTo>
                  <a:lnTo>
                    <a:pt x="710" y="649"/>
                  </a:lnTo>
                  <a:lnTo>
                    <a:pt x="711" y="650"/>
                  </a:lnTo>
                  <a:lnTo>
                    <a:pt x="712" y="650"/>
                  </a:lnTo>
                  <a:lnTo>
                    <a:pt x="712" y="651"/>
                  </a:lnTo>
                  <a:lnTo>
                    <a:pt x="714" y="651"/>
                  </a:lnTo>
                  <a:lnTo>
                    <a:pt x="716" y="651"/>
                  </a:lnTo>
                  <a:lnTo>
                    <a:pt x="716" y="652"/>
                  </a:lnTo>
                  <a:lnTo>
                    <a:pt x="717" y="652"/>
                  </a:lnTo>
                  <a:lnTo>
                    <a:pt x="718" y="654"/>
                  </a:lnTo>
                  <a:lnTo>
                    <a:pt x="719" y="654"/>
                  </a:lnTo>
                  <a:lnTo>
                    <a:pt x="719" y="656"/>
                  </a:lnTo>
                  <a:lnTo>
                    <a:pt x="721" y="656"/>
                  </a:lnTo>
                  <a:lnTo>
                    <a:pt x="725" y="657"/>
                  </a:lnTo>
                  <a:lnTo>
                    <a:pt x="728" y="657"/>
                  </a:lnTo>
                  <a:lnTo>
                    <a:pt x="730" y="657"/>
                  </a:lnTo>
                  <a:lnTo>
                    <a:pt x="734" y="657"/>
                  </a:lnTo>
                  <a:lnTo>
                    <a:pt x="736" y="657"/>
                  </a:lnTo>
                  <a:lnTo>
                    <a:pt x="739" y="657"/>
                  </a:lnTo>
                  <a:lnTo>
                    <a:pt x="742" y="657"/>
                  </a:lnTo>
                  <a:lnTo>
                    <a:pt x="745" y="657"/>
                  </a:lnTo>
                  <a:lnTo>
                    <a:pt x="746" y="657"/>
                  </a:lnTo>
                  <a:lnTo>
                    <a:pt x="747" y="657"/>
                  </a:lnTo>
                  <a:lnTo>
                    <a:pt x="751" y="658"/>
                  </a:lnTo>
                  <a:lnTo>
                    <a:pt x="753" y="658"/>
                  </a:lnTo>
                  <a:lnTo>
                    <a:pt x="756" y="658"/>
                  </a:lnTo>
                  <a:lnTo>
                    <a:pt x="759" y="660"/>
                  </a:lnTo>
                  <a:lnTo>
                    <a:pt x="762" y="660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5" y="661"/>
                  </a:lnTo>
                  <a:lnTo>
                    <a:pt x="768" y="661"/>
                  </a:lnTo>
                  <a:lnTo>
                    <a:pt x="768" y="662"/>
                  </a:lnTo>
                  <a:lnTo>
                    <a:pt x="768" y="661"/>
                  </a:lnTo>
                  <a:lnTo>
                    <a:pt x="765" y="662"/>
                  </a:lnTo>
                  <a:lnTo>
                    <a:pt x="764" y="661"/>
                  </a:lnTo>
                  <a:lnTo>
                    <a:pt x="763" y="661"/>
                  </a:lnTo>
                  <a:lnTo>
                    <a:pt x="762" y="661"/>
                  </a:lnTo>
                  <a:lnTo>
                    <a:pt x="761" y="661"/>
                  </a:lnTo>
                  <a:lnTo>
                    <a:pt x="759" y="660"/>
                  </a:lnTo>
                  <a:lnTo>
                    <a:pt x="757" y="660"/>
                  </a:lnTo>
                  <a:lnTo>
                    <a:pt x="756" y="660"/>
                  </a:lnTo>
                  <a:lnTo>
                    <a:pt x="755" y="660"/>
                  </a:lnTo>
                  <a:lnTo>
                    <a:pt x="755" y="661"/>
                  </a:lnTo>
                  <a:lnTo>
                    <a:pt x="755" y="662"/>
                  </a:lnTo>
                  <a:lnTo>
                    <a:pt x="755" y="664"/>
                  </a:lnTo>
                  <a:lnTo>
                    <a:pt x="753" y="664"/>
                  </a:lnTo>
                  <a:lnTo>
                    <a:pt x="753" y="666"/>
                  </a:lnTo>
                  <a:lnTo>
                    <a:pt x="752" y="666"/>
                  </a:lnTo>
                  <a:lnTo>
                    <a:pt x="752" y="664"/>
                  </a:lnTo>
                  <a:lnTo>
                    <a:pt x="751" y="664"/>
                  </a:lnTo>
                  <a:lnTo>
                    <a:pt x="751" y="666"/>
                  </a:lnTo>
                  <a:lnTo>
                    <a:pt x="750" y="666"/>
                  </a:lnTo>
                  <a:lnTo>
                    <a:pt x="747" y="666"/>
                  </a:lnTo>
                  <a:lnTo>
                    <a:pt x="747" y="667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68"/>
                  </a:lnTo>
                  <a:lnTo>
                    <a:pt x="745" y="667"/>
                  </a:lnTo>
                  <a:lnTo>
                    <a:pt x="744" y="667"/>
                  </a:lnTo>
                  <a:lnTo>
                    <a:pt x="744" y="668"/>
                  </a:lnTo>
                  <a:lnTo>
                    <a:pt x="742" y="668"/>
                  </a:lnTo>
                  <a:lnTo>
                    <a:pt x="741" y="668"/>
                  </a:lnTo>
                  <a:lnTo>
                    <a:pt x="739" y="668"/>
                  </a:lnTo>
                  <a:lnTo>
                    <a:pt x="741" y="668"/>
                  </a:lnTo>
                  <a:lnTo>
                    <a:pt x="741" y="669"/>
                  </a:lnTo>
                  <a:lnTo>
                    <a:pt x="742" y="669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2" y="671"/>
                  </a:lnTo>
                  <a:lnTo>
                    <a:pt x="742" y="672"/>
                  </a:lnTo>
                  <a:lnTo>
                    <a:pt x="742" y="674"/>
                  </a:lnTo>
                  <a:lnTo>
                    <a:pt x="742" y="675"/>
                  </a:lnTo>
                  <a:lnTo>
                    <a:pt x="742" y="677"/>
                  </a:lnTo>
                  <a:lnTo>
                    <a:pt x="744" y="678"/>
                  </a:lnTo>
                  <a:lnTo>
                    <a:pt x="744" y="679"/>
                  </a:lnTo>
                  <a:lnTo>
                    <a:pt x="745" y="679"/>
                  </a:lnTo>
                  <a:lnTo>
                    <a:pt x="745" y="680"/>
                  </a:lnTo>
                  <a:lnTo>
                    <a:pt x="746" y="683"/>
                  </a:lnTo>
                  <a:lnTo>
                    <a:pt x="746" y="684"/>
                  </a:lnTo>
                  <a:lnTo>
                    <a:pt x="746" y="685"/>
                  </a:lnTo>
                  <a:lnTo>
                    <a:pt x="745" y="686"/>
                  </a:lnTo>
                  <a:lnTo>
                    <a:pt x="744" y="686"/>
                  </a:lnTo>
                  <a:lnTo>
                    <a:pt x="742" y="686"/>
                  </a:lnTo>
                  <a:lnTo>
                    <a:pt x="741" y="685"/>
                  </a:lnTo>
                  <a:lnTo>
                    <a:pt x="739" y="685"/>
                  </a:lnTo>
                  <a:lnTo>
                    <a:pt x="738" y="685"/>
                  </a:lnTo>
                  <a:lnTo>
                    <a:pt x="736" y="685"/>
                  </a:lnTo>
                  <a:lnTo>
                    <a:pt x="735" y="685"/>
                  </a:lnTo>
                  <a:lnTo>
                    <a:pt x="735" y="684"/>
                  </a:lnTo>
                  <a:lnTo>
                    <a:pt x="734" y="684"/>
                  </a:lnTo>
                  <a:lnTo>
                    <a:pt x="733" y="684"/>
                  </a:lnTo>
                  <a:lnTo>
                    <a:pt x="730" y="683"/>
                  </a:lnTo>
                  <a:lnTo>
                    <a:pt x="729" y="683"/>
                  </a:lnTo>
                  <a:lnTo>
                    <a:pt x="728" y="683"/>
                  </a:lnTo>
                  <a:lnTo>
                    <a:pt x="728" y="680"/>
                  </a:lnTo>
                  <a:lnTo>
                    <a:pt x="727" y="680"/>
                  </a:lnTo>
                  <a:lnTo>
                    <a:pt x="727" y="679"/>
                  </a:lnTo>
                  <a:lnTo>
                    <a:pt x="725" y="679"/>
                  </a:lnTo>
                  <a:lnTo>
                    <a:pt x="725" y="678"/>
                  </a:lnTo>
                  <a:lnTo>
                    <a:pt x="725" y="677"/>
                  </a:lnTo>
                  <a:lnTo>
                    <a:pt x="727" y="677"/>
                  </a:lnTo>
                  <a:lnTo>
                    <a:pt x="728" y="677"/>
                  </a:lnTo>
                  <a:lnTo>
                    <a:pt x="729" y="678"/>
                  </a:lnTo>
                  <a:lnTo>
                    <a:pt x="729" y="679"/>
                  </a:lnTo>
                  <a:lnTo>
                    <a:pt x="729" y="678"/>
                  </a:lnTo>
                  <a:lnTo>
                    <a:pt x="729" y="679"/>
                  </a:lnTo>
                  <a:lnTo>
                    <a:pt x="728" y="679"/>
                  </a:lnTo>
                  <a:lnTo>
                    <a:pt x="729" y="679"/>
                  </a:lnTo>
                  <a:lnTo>
                    <a:pt x="730" y="679"/>
                  </a:lnTo>
                  <a:lnTo>
                    <a:pt x="730" y="678"/>
                  </a:lnTo>
                  <a:lnTo>
                    <a:pt x="729" y="677"/>
                  </a:lnTo>
                  <a:lnTo>
                    <a:pt x="730" y="677"/>
                  </a:lnTo>
                  <a:lnTo>
                    <a:pt x="733" y="677"/>
                  </a:lnTo>
                  <a:lnTo>
                    <a:pt x="733" y="678"/>
                  </a:lnTo>
                  <a:lnTo>
                    <a:pt x="734" y="678"/>
                  </a:lnTo>
                  <a:lnTo>
                    <a:pt x="734" y="679"/>
                  </a:lnTo>
                  <a:lnTo>
                    <a:pt x="734" y="680"/>
                  </a:lnTo>
                  <a:lnTo>
                    <a:pt x="733" y="680"/>
                  </a:lnTo>
                  <a:lnTo>
                    <a:pt x="733" y="683"/>
                  </a:lnTo>
                  <a:lnTo>
                    <a:pt x="733" y="680"/>
                  </a:lnTo>
                  <a:lnTo>
                    <a:pt x="734" y="680"/>
                  </a:lnTo>
                  <a:lnTo>
                    <a:pt x="735" y="679"/>
                  </a:lnTo>
                  <a:lnTo>
                    <a:pt x="734" y="679"/>
                  </a:lnTo>
                  <a:lnTo>
                    <a:pt x="734" y="678"/>
                  </a:lnTo>
                  <a:lnTo>
                    <a:pt x="733" y="677"/>
                  </a:lnTo>
                  <a:lnTo>
                    <a:pt x="733" y="675"/>
                  </a:lnTo>
                  <a:lnTo>
                    <a:pt x="734" y="675"/>
                  </a:lnTo>
                  <a:lnTo>
                    <a:pt x="735" y="675"/>
                  </a:lnTo>
                  <a:lnTo>
                    <a:pt x="736" y="675"/>
                  </a:lnTo>
                  <a:lnTo>
                    <a:pt x="736" y="674"/>
                  </a:lnTo>
                  <a:lnTo>
                    <a:pt x="738" y="672"/>
                  </a:lnTo>
                  <a:lnTo>
                    <a:pt x="736" y="672"/>
                  </a:lnTo>
                  <a:lnTo>
                    <a:pt x="738" y="671"/>
                  </a:lnTo>
                  <a:lnTo>
                    <a:pt x="738" y="669"/>
                  </a:lnTo>
                  <a:lnTo>
                    <a:pt x="736" y="669"/>
                  </a:lnTo>
                  <a:lnTo>
                    <a:pt x="735" y="669"/>
                  </a:lnTo>
                  <a:lnTo>
                    <a:pt x="734" y="669"/>
                  </a:lnTo>
                  <a:lnTo>
                    <a:pt x="734" y="668"/>
                  </a:lnTo>
                  <a:lnTo>
                    <a:pt x="734" y="669"/>
                  </a:lnTo>
                  <a:lnTo>
                    <a:pt x="733" y="669"/>
                  </a:lnTo>
                  <a:lnTo>
                    <a:pt x="733" y="671"/>
                  </a:lnTo>
                  <a:lnTo>
                    <a:pt x="730" y="671"/>
                  </a:lnTo>
                  <a:lnTo>
                    <a:pt x="730" y="672"/>
                  </a:lnTo>
                  <a:lnTo>
                    <a:pt x="729" y="672"/>
                  </a:lnTo>
                  <a:lnTo>
                    <a:pt x="728" y="674"/>
                  </a:lnTo>
                  <a:lnTo>
                    <a:pt x="728" y="675"/>
                  </a:lnTo>
                  <a:lnTo>
                    <a:pt x="728" y="674"/>
                  </a:lnTo>
                  <a:lnTo>
                    <a:pt x="728" y="675"/>
                  </a:lnTo>
                  <a:lnTo>
                    <a:pt x="727" y="675"/>
                  </a:lnTo>
                  <a:lnTo>
                    <a:pt x="727" y="674"/>
                  </a:lnTo>
                  <a:lnTo>
                    <a:pt x="725" y="674"/>
                  </a:lnTo>
                  <a:lnTo>
                    <a:pt x="724" y="672"/>
                  </a:lnTo>
                  <a:lnTo>
                    <a:pt x="724" y="674"/>
                  </a:lnTo>
                  <a:lnTo>
                    <a:pt x="725" y="674"/>
                  </a:lnTo>
                  <a:lnTo>
                    <a:pt x="724" y="674"/>
                  </a:lnTo>
                  <a:lnTo>
                    <a:pt x="723" y="674"/>
                  </a:lnTo>
                  <a:lnTo>
                    <a:pt x="721" y="674"/>
                  </a:lnTo>
                  <a:lnTo>
                    <a:pt x="723" y="674"/>
                  </a:lnTo>
                  <a:lnTo>
                    <a:pt x="724" y="674"/>
                  </a:lnTo>
                  <a:lnTo>
                    <a:pt x="725" y="675"/>
                  </a:lnTo>
                  <a:lnTo>
                    <a:pt x="727" y="675"/>
                  </a:lnTo>
                  <a:lnTo>
                    <a:pt x="725" y="675"/>
                  </a:lnTo>
                  <a:lnTo>
                    <a:pt x="724" y="675"/>
                  </a:lnTo>
                  <a:lnTo>
                    <a:pt x="725" y="675"/>
                  </a:lnTo>
                  <a:lnTo>
                    <a:pt x="725" y="677"/>
                  </a:lnTo>
                  <a:lnTo>
                    <a:pt x="724" y="675"/>
                  </a:lnTo>
                  <a:lnTo>
                    <a:pt x="723" y="675"/>
                  </a:lnTo>
                  <a:lnTo>
                    <a:pt x="724" y="675"/>
                  </a:lnTo>
                  <a:lnTo>
                    <a:pt x="724" y="677"/>
                  </a:lnTo>
                  <a:lnTo>
                    <a:pt x="723" y="675"/>
                  </a:lnTo>
                  <a:lnTo>
                    <a:pt x="723" y="677"/>
                  </a:lnTo>
                  <a:lnTo>
                    <a:pt x="724" y="677"/>
                  </a:lnTo>
                  <a:lnTo>
                    <a:pt x="723" y="677"/>
                  </a:lnTo>
                  <a:lnTo>
                    <a:pt x="724" y="677"/>
                  </a:lnTo>
                  <a:lnTo>
                    <a:pt x="724" y="678"/>
                  </a:lnTo>
                  <a:lnTo>
                    <a:pt x="723" y="678"/>
                  </a:lnTo>
                  <a:lnTo>
                    <a:pt x="724" y="678"/>
                  </a:lnTo>
                  <a:lnTo>
                    <a:pt x="724" y="679"/>
                  </a:lnTo>
                  <a:lnTo>
                    <a:pt x="725" y="679"/>
                  </a:lnTo>
                  <a:lnTo>
                    <a:pt x="727" y="680"/>
                  </a:lnTo>
                  <a:lnTo>
                    <a:pt x="725" y="680"/>
                  </a:lnTo>
                  <a:lnTo>
                    <a:pt x="724" y="680"/>
                  </a:lnTo>
                  <a:lnTo>
                    <a:pt x="723" y="679"/>
                  </a:lnTo>
                  <a:lnTo>
                    <a:pt x="721" y="679"/>
                  </a:lnTo>
                  <a:lnTo>
                    <a:pt x="721" y="678"/>
                  </a:lnTo>
                  <a:lnTo>
                    <a:pt x="721" y="679"/>
                  </a:lnTo>
                  <a:lnTo>
                    <a:pt x="721" y="678"/>
                  </a:lnTo>
                  <a:lnTo>
                    <a:pt x="719" y="678"/>
                  </a:lnTo>
                  <a:lnTo>
                    <a:pt x="718" y="678"/>
                  </a:lnTo>
                  <a:lnTo>
                    <a:pt x="717" y="677"/>
                  </a:lnTo>
                  <a:lnTo>
                    <a:pt x="716" y="677"/>
                  </a:lnTo>
                  <a:lnTo>
                    <a:pt x="714" y="677"/>
                  </a:lnTo>
                  <a:lnTo>
                    <a:pt x="712" y="675"/>
                  </a:lnTo>
                  <a:lnTo>
                    <a:pt x="714" y="675"/>
                  </a:lnTo>
                  <a:lnTo>
                    <a:pt x="716" y="675"/>
                  </a:lnTo>
                  <a:lnTo>
                    <a:pt x="717" y="675"/>
                  </a:lnTo>
                  <a:lnTo>
                    <a:pt x="718" y="675"/>
                  </a:lnTo>
                  <a:lnTo>
                    <a:pt x="719" y="677"/>
                  </a:lnTo>
                  <a:lnTo>
                    <a:pt x="721" y="677"/>
                  </a:lnTo>
                  <a:lnTo>
                    <a:pt x="719" y="677"/>
                  </a:lnTo>
                  <a:lnTo>
                    <a:pt x="719" y="675"/>
                  </a:lnTo>
                  <a:lnTo>
                    <a:pt x="718" y="675"/>
                  </a:lnTo>
                  <a:lnTo>
                    <a:pt x="719" y="675"/>
                  </a:lnTo>
                  <a:lnTo>
                    <a:pt x="721" y="675"/>
                  </a:lnTo>
                  <a:lnTo>
                    <a:pt x="719" y="675"/>
                  </a:lnTo>
                  <a:lnTo>
                    <a:pt x="719" y="674"/>
                  </a:lnTo>
                  <a:lnTo>
                    <a:pt x="718" y="674"/>
                  </a:lnTo>
                  <a:lnTo>
                    <a:pt x="718" y="675"/>
                  </a:lnTo>
                  <a:lnTo>
                    <a:pt x="717" y="674"/>
                  </a:lnTo>
                  <a:lnTo>
                    <a:pt x="717" y="672"/>
                  </a:lnTo>
                  <a:lnTo>
                    <a:pt x="717" y="674"/>
                  </a:lnTo>
                  <a:lnTo>
                    <a:pt x="717" y="672"/>
                  </a:lnTo>
                  <a:lnTo>
                    <a:pt x="716" y="672"/>
                  </a:lnTo>
                  <a:lnTo>
                    <a:pt x="716" y="671"/>
                  </a:lnTo>
                  <a:lnTo>
                    <a:pt x="714" y="669"/>
                  </a:lnTo>
                  <a:lnTo>
                    <a:pt x="716" y="669"/>
                  </a:lnTo>
                  <a:lnTo>
                    <a:pt x="716" y="668"/>
                  </a:lnTo>
                  <a:lnTo>
                    <a:pt x="717" y="668"/>
                  </a:lnTo>
                  <a:lnTo>
                    <a:pt x="718" y="668"/>
                  </a:lnTo>
                  <a:lnTo>
                    <a:pt x="718" y="669"/>
                  </a:lnTo>
                  <a:lnTo>
                    <a:pt x="717" y="669"/>
                  </a:lnTo>
                  <a:lnTo>
                    <a:pt x="717" y="671"/>
                  </a:lnTo>
                  <a:lnTo>
                    <a:pt x="718" y="669"/>
                  </a:lnTo>
                  <a:lnTo>
                    <a:pt x="719" y="669"/>
                  </a:lnTo>
                  <a:lnTo>
                    <a:pt x="721" y="669"/>
                  </a:lnTo>
                  <a:lnTo>
                    <a:pt x="721" y="668"/>
                  </a:lnTo>
                  <a:lnTo>
                    <a:pt x="723" y="668"/>
                  </a:lnTo>
                  <a:lnTo>
                    <a:pt x="723" y="667"/>
                  </a:lnTo>
                  <a:lnTo>
                    <a:pt x="724" y="667"/>
                  </a:lnTo>
                  <a:lnTo>
                    <a:pt x="725" y="667"/>
                  </a:lnTo>
                  <a:lnTo>
                    <a:pt x="727" y="667"/>
                  </a:lnTo>
                  <a:lnTo>
                    <a:pt x="727" y="668"/>
                  </a:lnTo>
                  <a:lnTo>
                    <a:pt x="729" y="667"/>
                  </a:lnTo>
                  <a:lnTo>
                    <a:pt x="730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8" y="666"/>
                  </a:lnTo>
                  <a:lnTo>
                    <a:pt x="727" y="666"/>
                  </a:lnTo>
                  <a:lnTo>
                    <a:pt x="725" y="666"/>
                  </a:lnTo>
                  <a:lnTo>
                    <a:pt x="724" y="666"/>
                  </a:lnTo>
                  <a:lnTo>
                    <a:pt x="723" y="666"/>
                  </a:lnTo>
                  <a:lnTo>
                    <a:pt x="721" y="666"/>
                  </a:lnTo>
                  <a:lnTo>
                    <a:pt x="719" y="666"/>
                  </a:lnTo>
                  <a:lnTo>
                    <a:pt x="719" y="667"/>
                  </a:lnTo>
                  <a:lnTo>
                    <a:pt x="718" y="667"/>
                  </a:lnTo>
                  <a:lnTo>
                    <a:pt x="717" y="666"/>
                  </a:lnTo>
                  <a:lnTo>
                    <a:pt x="718" y="666"/>
                  </a:lnTo>
                  <a:lnTo>
                    <a:pt x="718" y="664"/>
                  </a:lnTo>
                  <a:lnTo>
                    <a:pt x="718" y="666"/>
                  </a:lnTo>
                  <a:lnTo>
                    <a:pt x="717" y="666"/>
                  </a:lnTo>
                  <a:lnTo>
                    <a:pt x="716" y="666"/>
                  </a:lnTo>
                  <a:lnTo>
                    <a:pt x="714" y="666"/>
                  </a:lnTo>
                  <a:lnTo>
                    <a:pt x="712" y="664"/>
                  </a:lnTo>
                  <a:lnTo>
                    <a:pt x="712" y="666"/>
                  </a:lnTo>
                  <a:lnTo>
                    <a:pt x="712" y="667"/>
                  </a:lnTo>
                  <a:lnTo>
                    <a:pt x="712" y="668"/>
                  </a:lnTo>
                  <a:lnTo>
                    <a:pt x="714" y="667"/>
                  </a:lnTo>
                  <a:lnTo>
                    <a:pt x="714" y="666"/>
                  </a:lnTo>
                  <a:lnTo>
                    <a:pt x="714" y="667"/>
                  </a:lnTo>
                  <a:lnTo>
                    <a:pt x="716" y="667"/>
                  </a:lnTo>
                  <a:lnTo>
                    <a:pt x="717" y="667"/>
                  </a:lnTo>
                  <a:lnTo>
                    <a:pt x="716" y="668"/>
                  </a:lnTo>
                  <a:lnTo>
                    <a:pt x="716" y="669"/>
                  </a:lnTo>
                  <a:lnTo>
                    <a:pt x="714" y="669"/>
                  </a:lnTo>
                  <a:lnTo>
                    <a:pt x="714" y="671"/>
                  </a:lnTo>
                  <a:lnTo>
                    <a:pt x="716" y="672"/>
                  </a:lnTo>
                  <a:lnTo>
                    <a:pt x="716" y="674"/>
                  </a:lnTo>
                  <a:lnTo>
                    <a:pt x="714" y="674"/>
                  </a:lnTo>
                  <a:lnTo>
                    <a:pt x="712" y="674"/>
                  </a:lnTo>
                  <a:lnTo>
                    <a:pt x="712" y="672"/>
                  </a:lnTo>
                  <a:lnTo>
                    <a:pt x="712" y="674"/>
                  </a:lnTo>
                  <a:lnTo>
                    <a:pt x="711" y="674"/>
                  </a:lnTo>
                  <a:lnTo>
                    <a:pt x="710" y="672"/>
                  </a:lnTo>
                  <a:lnTo>
                    <a:pt x="708" y="672"/>
                  </a:lnTo>
                  <a:lnTo>
                    <a:pt x="710" y="672"/>
                  </a:lnTo>
                  <a:lnTo>
                    <a:pt x="710" y="671"/>
                  </a:lnTo>
                  <a:lnTo>
                    <a:pt x="711" y="671"/>
                  </a:lnTo>
                  <a:lnTo>
                    <a:pt x="711" y="672"/>
                  </a:lnTo>
                  <a:lnTo>
                    <a:pt x="711" y="671"/>
                  </a:lnTo>
                  <a:lnTo>
                    <a:pt x="710" y="671"/>
                  </a:lnTo>
                  <a:lnTo>
                    <a:pt x="708" y="669"/>
                  </a:lnTo>
                  <a:lnTo>
                    <a:pt x="707" y="669"/>
                  </a:lnTo>
                  <a:lnTo>
                    <a:pt x="706" y="669"/>
                  </a:lnTo>
                  <a:lnTo>
                    <a:pt x="707" y="669"/>
                  </a:lnTo>
                  <a:lnTo>
                    <a:pt x="708" y="669"/>
                  </a:lnTo>
                  <a:lnTo>
                    <a:pt x="710" y="669"/>
                  </a:lnTo>
                  <a:lnTo>
                    <a:pt x="710" y="668"/>
                  </a:lnTo>
                  <a:lnTo>
                    <a:pt x="708" y="668"/>
                  </a:lnTo>
                  <a:lnTo>
                    <a:pt x="710" y="668"/>
                  </a:lnTo>
                  <a:lnTo>
                    <a:pt x="710" y="667"/>
                  </a:lnTo>
                  <a:lnTo>
                    <a:pt x="710" y="666"/>
                  </a:lnTo>
                  <a:lnTo>
                    <a:pt x="711" y="666"/>
                  </a:lnTo>
                  <a:lnTo>
                    <a:pt x="710" y="666"/>
                  </a:lnTo>
                  <a:lnTo>
                    <a:pt x="710" y="664"/>
                  </a:lnTo>
                  <a:lnTo>
                    <a:pt x="711" y="664"/>
                  </a:lnTo>
                  <a:lnTo>
                    <a:pt x="711" y="666"/>
                  </a:lnTo>
                  <a:lnTo>
                    <a:pt x="712" y="666"/>
                  </a:lnTo>
                  <a:lnTo>
                    <a:pt x="712" y="664"/>
                  </a:lnTo>
                  <a:lnTo>
                    <a:pt x="711" y="664"/>
                  </a:lnTo>
                  <a:lnTo>
                    <a:pt x="710" y="664"/>
                  </a:lnTo>
                  <a:lnTo>
                    <a:pt x="708" y="664"/>
                  </a:lnTo>
                  <a:lnTo>
                    <a:pt x="708" y="666"/>
                  </a:lnTo>
                  <a:lnTo>
                    <a:pt x="710" y="666"/>
                  </a:lnTo>
                  <a:lnTo>
                    <a:pt x="708" y="667"/>
                  </a:lnTo>
                  <a:lnTo>
                    <a:pt x="707" y="667"/>
                  </a:lnTo>
                  <a:lnTo>
                    <a:pt x="708" y="667"/>
                  </a:lnTo>
                  <a:lnTo>
                    <a:pt x="707" y="666"/>
                  </a:lnTo>
                  <a:lnTo>
                    <a:pt x="706" y="666"/>
                  </a:lnTo>
                  <a:lnTo>
                    <a:pt x="707" y="667"/>
                  </a:lnTo>
                  <a:lnTo>
                    <a:pt x="706" y="667"/>
                  </a:lnTo>
                  <a:lnTo>
                    <a:pt x="706" y="668"/>
                  </a:lnTo>
                  <a:lnTo>
                    <a:pt x="704" y="668"/>
                  </a:lnTo>
                  <a:lnTo>
                    <a:pt x="706" y="668"/>
                  </a:lnTo>
                  <a:lnTo>
                    <a:pt x="704" y="668"/>
                  </a:lnTo>
                  <a:lnTo>
                    <a:pt x="704" y="667"/>
                  </a:lnTo>
                  <a:lnTo>
                    <a:pt x="702" y="667"/>
                  </a:lnTo>
                  <a:lnTo>
                    <a:pt x="702" y="666"/>
                  </a:lnTo>
                  <a:lnTo>
                    <a:pt x="704" y="666"/>
                  </a:lnTo>
                  <a:lnTo>
                    <a:pt x="702" y="666"/>
                  </a:lnTo>
                  <a:lnTo>
                    <a:pt x="702" y="664"/>
                  </a:lnTo>
                  <a:lnTo>
                    <a:pt x="704" y="664"/>
                  </a:lnTo>
                  <a:lnTo>
                    <a:pt x="704" y="662"/>
                  </a:lnTo>
                  <a:lnTo>
                    <a:pt x="702" y="662"/>
                  </a:lnTo>
                  <a:lnTo>
                    <a:pt x="702" y="664"/>
                  </a:lnTo>
                  <a:lnTo>
                    <a:pt x="701" y="664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2" y="661"/>
                  </a:lnTo>
                  <a:lnTo>
                    <a:pt x="701" y="661"/>
                  </a:lnTo>
                  <a:lnTo>
                    <a:pt x="701" y="660"/>
                  </a:lnTo>
                  <a:lnTo>
                    <a:pt x="700" y="660"/>
                  </a:lnTo>
                  <a:lnTo>
                    <a:pt x="700" y="658"/>
                  </a:lnTo>
                  <a:lnTo>
                    <a:pt x="699" y="658"/>
                  </a:lnTo>
                  <a:lnTo>
                    <a:pt x="698" y="657"/>
                  </a:lnTo>
                  <a:lnTo>
                    <a:pt x="699" y="657"/>
                  </a:lnTo>
                  <a:lnTo>
                    <a:pt x="700" y="658"/>
                  </a:lnTo>
                  <a:lnTo>
                    <a:pt x="701" y="660"/>
                  </a:lnTo>
                  <a:lnTo>
                    <a:pt x="702" y="660"/>
                  </a:lnTo>
                  <a:lnTo>
                    <a:pt x="701" y="658"/>
                  </a:lnTo>
                  <a:lnTo>
                    <a:pt x="702" y="658"/>
                  </a:lnTo>
                  <a:lnTo>
                    <a:pt x="702" y="660"/>
                  </a:lnTo>
                  <a:lnTo>
                    <a:pt x="704" y="660"/>
                  </a:lnTo>
                  <a:lnTo>
                    <a:pt x="706" y="660"/>
                  </a:lnTo>
                  <a:lnTo>
                    <a:pt x="706" y="658"/>
                  </a:lnTo>
                  <a:lnTo>
                    <a:pt x="707" y="658"/>
                  </a:lnTo>
                  <a:lnTo>
                    <a:pt x="707" y="657"/>
                  </a:lnTo>
                  <a:lnTo>
                    <a:pt x="707" y="658"/>
                  </a:lnTo>
                  <a:lnTo>
                    <a:pt x="708" y="658"/>
                  </a:lnTo>
                  <a:lnTo>
                    <a:pt x="707" y="658"/>
                  </a:lnTo>
                  <a:lnTo>
                    <a:pt x="707" y="660"/>
                  </a:lnTo>
                  <a:lnTo>
                    <a:pt x="708" y="660"/>
                  </a:lnTo>
                  <a:lnTo>
                    <a:pt x="710" y="660"/>
                  </a:lnTo>
                  <a:lnTo>
                    <a:pt x="710" y="661"/>
                  </a:lnTo>
                  <a:lnTo>
                    <a:pt x="711" y="661"/>
                  </a:lnTo>
                  <a:lnTo>
                    <a:pt x="711" y="660"/>
                  </a:lnTo>
                  <a:lnTo>
                    <a:pt x="710" y="658"/>
                  </a:lnTo>
                  <a:lnTo>
                    <a:pt x="711" y="658"/>
                  </a:lnTo>
                  <a:lnTo>
                    <a:pt x="711" y="657"/>
                  </a:lnTo>
                  <a:lnTo>
                    <a:pt x="710" y="657"/>
                  </a:lnTo>
                  <a:lnTo>
                    <a:pt x="710" y="658"/>
                  </a:lnTo>
                  <a:lnTo>
                    <a:pt x="710" y="660"/>
                  </a:lnTo>
                  <a:lnTo>
                    <a:pt x="708" y="660"/>
                  </a:lnTo>
                  <a:lnTo>
                    <a:pt x="708" y="658"/>
                  </a:lnTo>
                  <a:lnTo>
                    <a:pt x="708" y="657"/>
                  </a:lnTo>
                  <a:lnTo>
                    <a:pt x="708" y="656"/>
                  </a:lnTo>
                  <a:lnTo>
                    <a:pt x="710" y="656"/>
                  </a:lnTo>
                  <a:lnTo>
                    <a:pt x="711" y="656"/>
                  </a:lnTo>
                  <a:lnTo>
                    <a:pt x="711" y="657"/>
                  </a:lnTo>
                  <a:lnTo>
                    <a:pt x="711" y="658"/>
                  </a:lnTo>
                  <a:lnTo>
                    <a:pt x="712" y="658"/>
                  </a:lnTo>
                  <a:lnTo>
                    <a:pt x="714" y="658"/>
                  </a:lnTo>
                  <a:lnTo>
                    <a:pt x="714" y="660"/>
                  </a:lnTo>
                  <a:lnTo>
                    <a:pt x="714" y="661"/>
                  </a:lnTo>
                  <a:lnTo>
                    <a:pt x="716" y="661"/>
                  </a:lnTo>
                  <a:lnTo>
                    <a:pt x="714" y="662"/>
                  </a:lnTo>
                  <a:lnTo>
                    <a:pt x="714" y="661"/>
                  </a:lnTo>
                  <a:lnTo>
                    <a:pt x="714" y="662"/>
                  </a:lnTo>
                  <a:lnTo>
                    <a:pt x="712" y="662"/>
                  </a:lnTo>
                  <a:lnTo>
                    <a:pt x="712" y="664"/>
                  </a:lnTo>
                  <a:lnTo>
                    <a:pt x="711" y="664"/>
                  </a:lnTo>
                  <a:lnTo>
                    <a:pt x="712" y="664"/>
                  </a:lnTo>
                  <a:lnTo>
                    <a:pt x="714" y="662"/>
                  </a:lnTo>
                  <a:lnTo>
                    <a:pt x="716" y="662"/>
                  </a:lnTo>
                  <a:lnTo>
                    <a:pt x="716" y="664"/>
                  </a:lnTo>
                  <a:lnTo>
                    <a:pt x="717" y="664"/>
                  </a:lnTo>
                  <a:lnTo>
                    <a:pt x="716" y="662"/>
                  </a:lnTo>
                  <a:lnTo>
                    <a:pt x="714" y="662"/>
                  </a:lnTo>
                  <a:lnTo>
                    <a:pt x="716" y="662"/>
                  </a:lnTo>
                  <a:lnTo>
                    <a:pt x="716" y="661"/>
                  </a:lnTo>
                  <a:lnTo>
                    <a:pt x="716" y="660"/>
                  </a:lnTo>
                  <a:lnTo>
                    <a:pt x="712" y="658"/>
                  </a:lnTo>
                  <a:lnTo>
                    <a:pt x="711" y="657"/>
                  </a:lnTo>
                  <a:lnTo>
                    <a:pt x="711" y="656"/>
                  </a:lnTo>
                  <a:lnTo>
                    <a:pt x="712" y="656"/>
                  </a:lnTo>
                  <a:lnTo>
                    <a:pt x="712" y="654"/>
                  </a:lnTo>
                  <a:lnTo>
                    <a:pt x="711" y="654"/>
                  </a:lnTo>
                  <a:lnTo>
                    <a:pt x="712" y="652"/>
                  </a:lnTo>
                  <a:lnTo>
                    <a:pt x="711" y="652"/>
                  </a:lnTo>
                  <a:lnTo>
                    <a:pt x="711" y="651"/>
                  </a:lnTo>
                  <a:lnTo>
                    <a:pt x="710" y="651"/>
                  </a:lnTo>
                  <a:lnTo>
                    <a:pt x="708" y="651"/>
                  </a:lnTo>
                  <a:lnTo>
                    <a:pt x="708" y="650"/>
                  </a:lnTo>
                  <a:lnTo>
                    <a:pt x="707" y="650"/>
                  </a:lnTo>
                  <a:lnTo>
                    <a:pt x="706" y="650"/>
                  </a:lnTo>
                  <a:lnTo>
                    <a:pt x="706" y="649"/>
                  </a:lnTo>
                  <a:lnTo>
                    <a:pt x="704" y="649"/>
                  </a:lnTo>
                  <a:lnTo>
                    <a:pt x="702" y="649"/>
                  </a:lnTo>
                  <a:lnTo>
                    <a:pt x="701" y="649"/>
                  </a:lnTo>
                  <a:lnTo>
                    <a:pt x="701" y="648"/>
                  </a:lnTo>
                  <a:lnTo>
                    <a:pt x="700" y="648"/>
                  </a:lnTo>
                  <a:lnTo>
                    <a:pt x="699" y="648"/>
                  </a:lnTo>
                  <a:lnTo>
                    <a:pt x="699" y="649"/>
                  </a:lnTo>
                  <a:lnTo>
                    <a:pt x="700" y="649"/>
                  </a:lnTo>
                  <a:lnTo>
                    <a:pt x="701" y="649"/>
                  </a:lnTo>
                  <a:lnTo>
                    <a:pt x="702" y="649"/>
                  </a:lnTo>
                  <a:lnTo>
                    <a:pt x="702" y="650"/>
                  </a:lnTo>
                  <a:lnTo>
                    <a:pt x="702" y="649"/>
                  </a:lnTo>
                  <a:lnTo>
                    <a:pt x="704" y="649"/>
                  </a:lnTo>
                  <a:lnTo>
                    <a:pt x="704" y="650"/>
                  </a:lnTo>
                  <a:lnTo>
                    <a:pt x="706" y="650"/>
                  </a:lnTo>
                  <a:lnTo>
                    <a:pt x="707" y="650"/>
                  </a:lnTo>
                  <a:lnTo>
                    <a:pt x="708" y="651"/>
                  </a:lnTo>
                  <a:lnTo>
                    <a:pt x="710" y="651"/>
                  </a:lnTo>
                  <a:lnTo>
                    <a:pt x="711" y="652"/>
                  </a:lnTo>
                  <a:lnTo>
                    <a:pt x="710" y="652"/>
                  </a:lnTo>
                  <a:lnTo>
                    <a:pt x="710" y="654"/>
                  </a:lnTo>
                  <a:lnTo>
                    <a:pt x="708" y="654"/>
                  </a:lnTo>
                  <a:lnTo>
                    <a:pt x="708" y="652"/>
                  </a:lnTo>
                  <a:lnTo>
                    <a:pt x="707" y="652"/>
                  </a:lnTo>
                  <a:lnTo>
                    <a:pt x="706" y="652"/>
                  </a:lnTo>
                  <a:lnTo>
                    <a:pt x="704" y="652"/>
                  </a:lnTo>
                  <a:lnTo>
                    <a:pt x="704" y="651"/>
                  </a:lnTo>
                  <a:lnTo>
                    <a:pt x="702" y="651"/>
                  </a:lnTo>
                  <a:lnTo>
                    <a:pt x="701" y="651"/>
                  </a:lnTo>
                  <a:lnTo>
                    <a:pt x="701" y="650"/>
                  </a:lnTo>
                  <a:lnTo>
                    <a:pt x="700" y="650"/>
                  </a:lnTo>
                  <a:lnTo>
                    <a:pt x="701" y="651"/>
                  </a:lnTo>
                  <a:lnTo>
                    <a:pt x="704" y="651"/>
                  </a:lnTo>
                  <a:lnTo>
                    <a:pt x="704" y="652"/>
                  </a:lnTo>
                  <a:lnTo>
                    <a:pt x="706" y="652"/>
                  </a:lnTo>
                  <a:lnTo>
                    <a:pt x="704" y="652"/>
                  </a:lnTo>
                  <a:lnTo>
                    <a:pt x="702" y="652"/>
                  </a:lnTo>
                  <a:lnTo>
                    <a:pt x="704" y="652"/>
                  </a:lnTo>
                  <a:lnTo>
                    <a:pt x="704" y="654"/>
                  </a:lnTo>
                  <a:lnTo>
                    <a:pt x="702" y="654"/>
                  </a:lnTo>
                  <a:lnTo>
                    <a:pt x="704" y="654"/>
                  </a:lnTo>
                  <a:lnTo>
                    <a:pt x="706" y="654"/>
                  </a:lnTo>
                  <a:lnTo>
                    <a:pt x="707" y="654"/>
                  </a:lnTo>
                  <a:lnTo>
                    <a:pt x="706" y="654"/>
                  </a:lnTo>
                  <a:lnTo>
                    <a:pt x="706" y="656"/>
                  </a:lnTo>
                  <a:lnTo>
                    <a:pt x="704" y="656"/>
                  </a:lnTo>
                  <a:lnTo>
                    <a:pt x="704" y="657"/>
                  </a:lnTo>
                  <a:lnTo>
                    <a:pt x="706" y="657"/>
                  </a:lnTo>
                  <a:lnTo>
                    <a:pt x="706" y="658"/>
                  </a:lnTo>
                  <a:lnTo>
                    <a:pt x="704" y="658"/>
                  </a:lnTo>
                  <a:lnTo>
                    <a:pt x="704" y="657"/>
                  </a:lnTo>
                  <a:lnTo>
                    <a:pt x="702" y="657"/>
                  </a:lnTo>
                  <a:lnTo>
                    <a:pt x="702" y="656"/>
                  </a:lnTo>
                  <a:lnTo>
                    <a:pt x="701" y="654"/>
                  </a:lnTo>
                  <a:lnTo>
                    <a:pt x="700" y="651"/>
                  </a:lnTo>
                  <a:lnTo>
                    <a:pt x="699" y="651"/>
                  </a:lnTo>
                  <a:lnTo>
                    <a:pt x="700" y="651"/>
                  </a:lnTo>
                  <a:lnTo>
                    <a:pt x="700" y="652"/>
                  </a:lnTo>
                  <a:lnTo>
                    <a:pt x="701" y="652"/>
                  </a:lnTo>
                  <a:lnTo>
                    <a:pt x="701" y="654"/>
                  </a:lnTo>
                  <a:lnTo>
                    <a:pt x="702" y="656"/>
                  </a:lnTo>
                  <a:lnTo>
                    <a:pt x="702" y="657"/>
                  </a:lnTo>
                  <a:lnTo>
                    <a:pt x="704" y="658"/>
                  </a:lnTo>
                  <a:lnTo>
                    <a:pt x="704" y="660"/>
                  </a:lnTo>
                  <a:lnTo>
                    <a:pt x="704" y="658"/>
                  </a:lnTo>
                  <a:lnTo>
                    <a:pt x="702" y="658"/>
                  </a:lnTo>
                  <a:lnTo>
                    <a:pt x="701" y="658"/>
                  </a:lnTo>
                  <a:lnTo>
                    <a:pt x="700" y="657"/>
                  </a:lnTo>
                  <a:lnTo>
                    <a:pt x="699" y="656"/>
                  </a:lnTo>
                  <a:lnTo>
                    <a:pt x="698" y="654"/>
                  </a:lnTo>
                  <a:lnTo>
                    <a:pt x="698" y="652"/>
                  </a:lnTo>
                  <a:lnTo>
                    <a:pt x="698" y="654"/>
                  </a:lnTo>
                  <a:lnTo>
                    <a:pt x="699" y="654"/>
                  </a:lnTo>
                  <a:lnTo>
                    <a:pt x="700" y="656"/>
                  </a:lnTo>
                  <a:lnTo>
                    <a:pt x="701" y="657"/>
                  </a:lnTo>
                  <a:lnTo>
                    <a:pt x="701" y="656"/>
                  </a:lnTo>
                  <a:lnTo>
                    <a:pt x="700" y="656"/>
                  </a:lnTo>
                  <a:lnTo>
                    <a:pt x="700" y="654"/>
                  </a:lnTo>
                  <a:lnTo>
                    <a:pt x="699" y="654"/>
                  </a:lnTo>
                  <a:lnTo>
                    <a:pt x="699" y="652"/>
                  </a:lnTo>
                  <a:lnTo>
                    <a:pt x="698" y="652"/>
                  </a:lnTo>
                  <a:lnTo>
                    <a:pt x="699" y="651"/>
                  </a:lnTo>
                  <a:lnTo>
                    <a:pt x="698" y="651"/>
                  </a:lnTo>
                  <a:lnTo>
                    <a:pt x="696" y="651"/>
                  </a:lnTo>
                  <a:lnTo>
                    <a:pt x="696" y="652"/>
                  </a:lnTo>
                  <a:lnTo>
                    <a:pt x="694" y="652"/>
                  </a:lnTo>
                  <a:lnTo>
                    <a:pt x="694" y="651"/>
                  </a:lnTo>
                  <a:lnTo>
                    <a:pt x="694" y="650"/>
                  </a:lnTo>
                  <a:lnTo>
                    <a:pt x="693" y="650"/>
                  </a:lnTo>
                  <a:lnTo>
                    <a:pt x="691" y="650"/>
                  </a:lnTo>
                  <a:lnTo>
                    <a:pt x="693" y="649"/>
                  </a:lnTo>
                  <a:lnTo>
                    <a:pt x="691" y="649"/>
                  </a:lnTo>
                  <a:lnTo>
                    <a:pt x="690" y="649"/>
                  </a:lnTo>
                  <a:lnTo>
                    <a:pt x="691" y="649"/>
                  </a:lnTo>
                  <a:lnTo>
                    <a:pt x="690" y="648"/>
                  </a:lnTo>
                  <a:lnTo>
                    <a:pt x="690" y="645"/>
                  </a:lnTo>
                  <a:lnTo>
                    <a:pt x="690" y="648"/>
                  </a:lnTo>
                  <a:lnTo>
                    <a:pt x="691" y="648"/>
                  </a:lnTo>
                  <a:lnTo>
                    <a:pt x="693" y="648"/>
                  </a:lnTo>
                  <a:lnTo>
                    <a:pt x="693" y="649"/>
                  </a:lnTo>
                  <a:lnTo>
                    <a:pt x="694" y="649"/>
                  </a:lnTo>
                  <a:lnTo>
                    <a:pt x="694" y="650"/>
                  </a:lnTo>
                  <a:lnTo>
                    <a:pt x="696" y="650"/>
                  </a:lnTo>
                  <a:lnTo>
                    <a:pt x="694" y="649"/>
                  </a:lnTo>
                  <a:lnTo>
                    <a:pt x="696" y="649"/>
                  </a:lnTo>
                  <a:lnTo>
                    <a:pt x="694" y="649"/>
                  </a:lnTo>
                  <a:lnTo>
                    <a:pt x="694" y="648"/>
                  </a:lnTo>
                  <a:lnTo>
                    <a:pt x="693" y="648"/>
                  </a:lnTo>
                  <a:lnTo>
                    <a:pt x="693" y="645"/>
                  </a:lnTo>
                  <a:lnTo>
                    <a:pt x="691" y="645"/>
                  </a:lnTo>
                  <a:lnTo>
                    <a:pt x="691" y="644"/>
                  </a:lnTo>
                  <a:lnTo>
                    <a:pt x="690" y="644"/>
                  </a:lnTo>
                  <a:lnTo>
                    <a:pt x="690" y="643"/>
                  </a:lnTo>
                  <a:lnTo>
                    <a:pt x="691" y="643"/>
                  </a:lnTo>
                  <a:lnTo>
                    <a:pt x="691" y="644"/>
                  </a:lnTo>
                  <a:lnTo>
                    <a:pt x="691" y="643"/>
                  </a:lnTo>
                  <a:lnTo>
                    <a:pt x="690" y="643"/>
                  </a:lnTo>
                  <a:lnTo>
                    <a:pt x="691" y="643"/>
                  </a:lnTo>
                  <a:lnTo>
                    <a:pt x="690" y="641"/>
                  </a:lnTo>
                  <a:lnTo>
                    <a:pt x="690" y="643"/>
                  </a:lnTo>
                  <a:lnTo>
                    <a:pt x="690" y="641"/>
                  </a:lnTo>
                  <a:lnTo>
                    <a:pt x="690" y="643"/>
                  </a:lnTo>
                  <a:lnTo>
                    <a:pt x="690" y="644"/>
                  </a:lnTo>
                  <a:lnTo>
                    <a:pt x="689" y="644"/>
                  </a:lnTo>
                  <a:lnTo>
                    <a:pt x="689" y="643"/>
                  </a:lnTo>
                  <a:lnTo>
                    <a:pt x="688" y="643"/>
                  </a:lnTo>
                  <a:lnTo>
                    <a:pt x="688" y="641"/>
                  </a:lnTo>
                  <a:lnTo>
                    <a:pt x="685" y="641"/>
                  </a:lnTo>
                  <a:lnTo>
                    <a:pt x="688" y="643"/>
                  </a:lnTo>
                  <a:lnTo>
                    <a:pt x="685" y="643"/>
                  </a:lnTo>
                  <a:lnTo>
                    <a:pt x="684" y="641"/>
                  </a:lnTo>
                  <a:lnTo>
                    <a:pt x="684" y="640"/>
                  </a:lnTo>
                  <a:lnTo>
                    <a:pt x="684" y="639"/>
                  </a:lnTo>
                  <a:lnTo>
                    <a:pt x="684" y="640"/>
                  </a:lnTo>
                  <a:lnTo>
                    <a:pt x="683" y="640"/>
                  </a:lnTo>
                  <a:lnTo>
                    <a:pt x="683" y="639"/>
                  </a:lnTo>
                  <a:lnTo>
                    <a:pt x="682" y="639"/>
                  </a:lnTo>
                  <a:lnTo>
                    <a:pt x="683" y="638"/>
                  </a:lnTo>
                  <a:lnTo>
                    <a:pt x="684" y="639"/>
                  </a:lnTo>
                  <a:lnTo>
                    <a:pt x="685" y="639"/>
                  </a:lnTo>
                  <a:lnTo>
                    <a:pt x="685" y="638"/>
                  </a:lnTo>
                  <a:lnTo>
                    <a:pt x="685" y="639"/>
                  </a:lnTo>
                  <a:lnTo>
                    <a:pt x="688" y="639"/>
                  </a:lnTo>
                  <a:lnTo>
                    <a:pt x="689" y="639"/>
                  </a:lnTo>
                  <a:lnTo>
                    <a:pt x="688" y="639"/>
                  </a:lnTo>
                  <a:lnTo>
                    <a:pt x="685" y="638"/>
                  </a:lnTo>
                  <a:lnTo>
                    <a:pt x="688" y="638"/>
                  </a:lnTo>
                  <a:lnTo>
                    <a:pt x="688" y="635"/>
                  </a:lnTo>
                  <a:lnTo>
                    <a:pt x="685" y="635"/>
                  </a:lnTo>
                  <a:lnTo>
                    <a:pt x="685" y="634"/>
                  </a:lnTo>
                  <a:lnTo>
                    <a:pt x="688" y="634"/>
                  </a:lnTo>
                  <a:lnTo>
                    <a:pt x="689" y="634"/>
                  </a:lnTo>
                  <a:lnTo>
                    <a:pt x="689" y="635"/>
                  </a:lnTo>
                  <a:lnTo>
                    <a:pt x="690" y="635"/>
                  </a:lnTo>
                  <a:lnTo>
                    <a:pt x="690" y="634"/>
                  </a:lnTo>
                  <a:lnTo>
                    <a:pt x="689" y="634"/>
                  </a:lnTo>
                  <a:lnTo>
                    <a:pt x="688" y="633"/>
                  </a:lnTo>
                  <a:lnTo>
                    <a:pt x="685" y="633"/>
                  </a:lnTo>
                  <a:lnTo>
                    <a:pt x="685" y="632"/>
                  </a:lnTo>
                  <a:lnTo>
                    <a:pt x="688" y="632"/>
                  </a:lnTo>
                  <a:lnTo>
                    <a:pt x="688" y="631"/>
                  </a:lnTo>
                  <a:lnTo>
                    <a:pt x="685" y="631"/>
                  </a:lnTo>
                  <a:lnTo>
                    <a:pt x="685" y="632"/>
                  </a:lnTo>
                  <a:lnTo>
                    <a:pt x="684" y="632"/>
                  </a:lnTo>
                  <a:lnTo>
                    <a:pt x="685" y="633"/>
                  </a:lnTo>
                  <a:lnTo>
                    <a:pt x="685" y="634"/>
                  </a:lnTo>
                  <a:lnTo>
                    <a:pt x="685" y="635"/>
                  </a:lnTo>
                  <a:lnTo>
                    <a:pt x="685" y="638"/>
                  </a:lnTo>
                  <a:lnTo>
                    <a:pt x="684" y="638"/>
                  </a:lnTo>
                  <a:lnTo>
                    <a:pt x="683" y="638"/>
                  </a:lnTo>
                  <a:lnTo>
                    <a:pt x="683" y="635"/>
                  </a:lnTo>
                  <a:lnTo>
                    <a:pt x="682" y="635"/>
                  </a:lnTo>
                  <a:lnTo>
                    <a:pt x="683" y="635"/>
                  </a:lnTo>
                  <a:lnTo>
                    <a:pt x="682" y="634"/>
                  </a:lnTo>
                  <a:lnTo>
                    <a:pt x="682" y="635"/>
                  </a:lnTo>
                  <a:lnTo>
                    <a:pt x="682" y="634"/>
                  </a:lnTo>
                  <a:lnTo>
                    <a:pt x="681" y="634"/>
                  </a:lnTo>
                  <a:lnTo>
                    <a:pt x="679" y="633"/>
                  </a:lnTo>
                  <a:lnTo>
                    <a:pt x="681" y="633"/>
                  </a:lnTo>
                  <a:lnTo>
                    <a:pt x="679" y="633"/>
                  </a:lnTo>
                  <a:lnTo>
                    <a:pt x="679" y="632"/>
                  </a:lnTo>
                  <a:lnTo>
                    <a:pt x="677" y="632"/>
                  </a:lnTo>
                  <a:lnTo>
                    <a:pt x="679" y="632"/>
                  </a:lnTo>
                  <a:lnTo>
                    <a:pt x="681" y="632"/>
                  </a:lnTo>
                  <a:lnTo>
                    <a:pt x="681" y="633"/>
                  </a:lnTo>
                  <a:lnTo>
                    <a:pt x="682" y="633"/>
                  </a:lnTo>
                  <a:lnTo>
                    <a:pt x="681" y="633"/>
                  </a:lnTo>
                  <a:lnTo>
                    <a:pt x="681" y="632"/>
                  </a:lnTo>
                  <a:lnTo>
                    <a:pt x="682" y="632"/>
                  </a:lnTo>
                  <a:lnTo>
                    <a:pt x="683" y="633"/>
                  </a:lnTo>
                  <a:lnTo>
                    <a:pt x="683" y="632"/>
                  </a:lnTo>
                  <a:lnTo>
                    <a:pt x="682" y="632"/>
                  </a:lnTo>
                  <a:lnTo>
                    <a:pt x="682" y="631"/>
                  </a:lnTo>
                  <a:lnTo>
                    <a:pt x="681" y="631"/>
                  </a:lnTo>
                  <a:lnTo>
                    <a:pt x="681" y="632"/>
                  </a:lnTo>
                  <a:lnTo>
                    <a:pt x="681" y="631"/>
                  </a:lnTo>
                  <a:lnTo>
                    <a:pt x="679" y="631"/>
                  </a:lnTo>
                  <a:lnTo>
                    <a:pt x="681" y="631"/>
                  </a:lnTo>
                  <a:lnTo>
                    <a:pt x="681" y="629"/>
                  </a:lnTo>
                  <a:lnTo>
                    <a:pt x="679" y="629"/>
                  </a:lnTo>
                  <a:lnTo>
                    <a:pt x="681" y="629"/>
                  </a:lnTo>
                  <a:lnTo>
                    <a:pt x="681" y="631"/>
                  </a:lnTo>
                  <a:lnTo>
                    <a:pt x="679" y="631"/>
                  </a:lnTo>
                  <a:lnTo>
                    <a:pt x="677" y="631"/>
                  </a:lnTo>
                  <a:lnTo>
                    <a:pt x="676" y="631"/>
                  </a:lnTo>
                  <a:lnTo>
                    <a:pt x="676" y="629"/>
                  </a:lnTo>
                  <a:lnTo>
                    <a:pt x="677" y="629"/>
                  </a:lnTo>
                  <a:lnTo>
                    <a:pt x="676" y="629"/>
                  </a:lnTo>
                  <a:lnTo>
                    <a:pt x="676" y="627"/>
                  </a:lnTo>
                  <a:lnTo>
                    <a:pt x="676" y="629"/>
                  </a:lnTo>
                  <a:lnTo>
                    <a:pt x="674" y="629"/>
                  </a:lnTo>
                  <a:lnTo>
                    <a:pt x="673" y="629"/>
                  </a:lnTo>
                  <a:lnTo>
                    <a:pt x="673" y="627"/>
                  </a:lnTo>
                  <a:lnTo>
                    <a:pt x="672" y="627"/>
                  </a:lnTo>
                  <a:lnTo>
                    <a:pt x="672" y="626"/>
                  </a:lnTo>
                  <a:lnTo>
                    <a:pt x="672" y="627"/>
                  </a:lnTo>
                  <a:lnTo>
                    <a:pt x="671" y="627"/>
                  </a:lnTo>
                  <a:lnTo>
                    <a:pt x="671" y="626"/>
                  </a:lnTo>
                  <a:lnTo>
                    <a:pt x="671" y="624"/>
                  </a:lnTo>
                  <a:lnTo>
                    <a:pt x="672" y="624"/>
                  </a:lnTo>
                  <a:lnTo>
                    <a:pt x="672" y="626"/>
                  </a:lnTo>
                  <a:lnTo>
                    <a:pt x="672" y="624"/>
                  </a:lnTo>
                  <a:lnTo>
                    <a:pt x="673" y="624"/>
                  </a:lnTo>
                  <a:lnTo>
                    <a:pt x="672" y="624"/>
                  </a:lnTo>
                  <a:lnTo>
                    <a:pt x="673" y="624"/>
                  </a:lnTo>
                  <a:lnTo>
                    <a:pt x="674" y="624"/>
                  </a:lnTo>
                  <a:lnTo>
                    <a:pt x="674" y="626"/>
                  </a:lnTo>
                  <a:lnTo>
                    <a:pt x="676" y="626"/>
                  </a:lnTo>
                  <a:lnTo>
                    <a:pt x="677" y="627"/>
                  </a:lnTo>
                  <a:lnTo>
                    <a:pt x="679" y="627"/>
                  </a:lnTo>
                  <a:lnTo>
                    <a:pt x="681" y="629"/>
                  </a:lnTo>
                  <a:lnTo>
                    <a:pt x="682" y="629"/>
                  </a:lnTo>
                  <a:lnTo>
                    <a:pt x="682" y="627"/>
                  </a:lnTo>
                  <a:lnTo>
                    <a:pt x="681" y="627"/>
                  </a:lnTo>
                  <a:lnTo>
                    <a:pt x="679" y="627"/>
                  </a:lnTo>
                  <a:lnTo>
                    <a:pt x="681" y="627"/>
                  </a:lnTo>
                  <a:lnTo>
                    <a:pt x="679" y="627"/>
                  </a:lnTo>
                  <a:lnTo>
                    <a:pt x="679" y="626"/>
                  </a:lnTo>
                  <a:lnTo>
                    <a:pt x="677" y="626"/>
                  </a:lnTo>
                  <a:lnTo>
                    <a:pt x="677" y="627"/>
                  </a:lnTo>
                  <a:lnTo>
                    <a:pt x="677" y="626"/>
                  </a:lnTo>
                  <a:lnTo>
                    <a:pt x="676" y="626"/>
                  </a:lnTo>
                  <a:lnTo>
                    <a:pt x="676" y="624"/>
                  </a:lnTo>
                  <a:lnTo>
                    <a:pt x="674" y="624"/>
                  </a:lnTo>
                  <a:lnTo>
                    <a:pt x="673" y="623"/>
                  </a:lnTo>
                  <a:lnTo>
                    <a:pt x="673" y="622"/>
                  </a:lnTo>
                  <a:lnTo>
                    <a:pt x="673" y="623"/>
                  </a:lnTo>
                  <a:lnTo>
                    <a:pt x="673" y="622"/>
                  </a:lnTo>
                  <a:lnTo>
                    <a:pt x="674" y="622"/>
                  </a:lnTo>
                  <a:lnTo>
                    <a:pt x="674" y="623"/>
                  </a:lnTo>
                  <a:lnTo>
                    <a:pt x="676" y="623"/>
                  </a:lnTo>
                  <a:lnTo>
                    <a:pt x="677" y="623"/>
                  </a:lnTo>
                  <a:lnTo>
                    <a:pt x="677" y="624"/>
                  </a:lnTo>
                  <a:lnTo>
                    <a:pt x="679" y="623"/>
                  </a:lnTo>
                  <a:lnTo>
                    <a:pt x="679" y="624"/>
                  </a:lnTo>
                  <a:lnTo>
                    <a:pt x="681" y="624"/>
                  </a:lnTo>
                  <a:lnTo>
                    <a:pt x="679" y="623"/>
                  </a:lnTo>
                  <a:lnTo>
                    <a:pt x="677" y="623"/>
                  </a:lnTo>
                  <a:lnTo>
                    <a:pt x="677" y="622"/>
                  </a:lnTo>
                  <a:lnTo>
                    <a:pt x="679" y="622"/>
                  </a:lnTo>
                  <a:lnTo>
                    <a:pt x="677" y="621"/>
                  </a:lnTo>
                  <a:lnTo>
                    <a:pt x="677" y="622"/>
                  </a:lnTo>
                  <a:lnTo>
                    <a:pt x="677" y="623"/>
                  </a:lnTo>
                  <a:lnTo>
                    <a:pt x="676" y="623"/>
                  </a:lnTo>
                  <a:lnTo>
                    <a:pt x="676" y="622"/>
                  </a:lnTo>
                  <a:lnTo>
                    <a:pt x="674" y="622"/>
                  </a:lnTo>
                  <a:lnTo>
                    <a:pt x="673" y="622"/>
                  </a:lnTo>
                  <a:lnTo>
                    <a:pt x="672" y="621"/>
                  </a:lnTo>
                  <a:lnTo>
                    <a:pt x="672" y="618"/>
                  </a:lnTo>
                  <a:lnTo>
                    <a:pt x="673" y="618"/>
                  </a:lnTo>
                  <a:lnTo>
                    <a:pt x="674" y="618"/>
                  </a:lnTo>
                  <a:lnTo>
                    <a:pt x="673" y="618"/>
                  </a:lnTo>
                  <a:lnTo>
                    <a:pt x="672" y="618"/>
                  </a:lnTo>
                  <a:lnTo>
                    <a:pt x="671" y="617"/>
                  </a:lnTo>
                  <a:lnTo>
                    <a:pt x="671" y="616"/>
                  </a:lnTo>
                  <a:lnTo>
                    <a:pt x="672" y="616"/>
                  </a:lnTo>
                  <a:lnTo>
                    <a:pt x="673" y="616"/>
                  </a:lnTo>
                  <a:lnTo>
                    <a:pt x="674" y="616"/>
                  </a:lnTo>
                  <a:lnTo>
                    <a:pt x="674" y="617"/>
                  </a:lnTo>
                  <a:lnTo>
                    <a:pt x="674" y="616"/>
                  </a:lnTo>
                  <a:lnTo>
                    <a:pt x="676" y="616"/>
                  </a:lnTo>
                  <a:lnTo>
                    <a:pt x="676" y="617"/>
                  </a:lnTo>
                  <a:lnTo>
                    <a:pt x="677" y="617"/>
                  </a:lnTo>
                  <a:lnTo>
                    <a:pt x="679" y="618"/>
                  </a:lnTo>
                  <a:lnTo>
                    <a:pt x="681" y="621"/>
                  </a:lnTo>
                  <a:lnTo>
                    <a:pt x="681" y="618"/>
                  </a:lnTo>
                  <a:lnTo>
                    <a:pt x="679" y="618"/>
                  </a:lnTo>
                  <a:lnTo>
                    <a:pt x="679" y="617"/>
                  </a:lnTo>
                  <a:lnTo>
                    <a:pt x="677" y="617"/>
                  </a:lnTo>
                  <a:lnTo>
                    <a:pt x="676" y="617"/>
                  </a:lnTo>
                  <a:lnTo>
                    <a:pt x="676" y="616"/>
                  </a:lnTo>
                  <a:lnTo>
                    <a:pt x="674" y="615"/>
                  </a:lnTo>
                  <a:lnTo>
                    <a:pt x="673" y="615"/>
                  </a:lnTo>
                  <a:lnTo>
                    <a:pt x="672" y="615"/>
                  </a:lnTo>
                  <a:lnTo>
                    <a:pt x="672" y="614"/>
                  </a:lnTo>
                  <a:lnTo>
                    <a:pt x="672" y="612"/>
                  </a:lnTo>
                  <a:lnTo>
                    <a:pt x="671" y="612"/>
                  </a:lnTo>
                  <a:lnTo>
                    <a:pt x="671" y="611"/>
                  </a:lnTo>
                  <a:lnTo>
                    <a:pt x="672" y="611"/>
                  </a:lnTo>
                  <a:lnTo>
                    <a:pt x="672" y="612"/>
                  </a:lnTo>
                  <a:lnTo>
                    <a:pt x="673" y="612"/>
                  </a:lnTo>
                  <a:lnTo>
                    <a:pt x="674" y="612"/>
                  </a:lnTo>
                  <a:lnTo>
                    <a:pt x="673" y="612"/>
                  </a:lnTo>
                  <a:lnTo>
                    <a:pt x="672" y="611"/>
                  </a:lnTo>
                  <a:lnTo>
                    <a:pt x="672" y="609"/>
                  </a:lnTo>
                  <a:lnTo>
                    <a:pt x="671" y="609"/>
                  </a:lnTo>
                  <a:lnTo>
                    <a:pt x="671" y="607"/>
                  </a:lnTo>
                  <a:lnTo>
                    <a:pt x="671" y="606"/>
                  </a:lnTo>
                  <a:lnTo>
                    <a:pt x="672" y="607"/>
                  </a:lnTo>
                  <a:lnTo>
                    <a:pt x="673" y="607"/>
                  </a:lnTo>
                  <a:lnTo>
                    <a:pt x="672" y="607"/>
                  </a:lnTo>
                  <a:lnTo>
                    <a:pt x="672" y="606"/>
                  </a:lnTo>
                  <a:lnTo>
                    <a:pt x="671" y="606"/>
                  </a:lnTo>
                  <a:lnTo>
                    <a:pt x="670" y="606"/>
                  </a:lnTo>
                  <a:lnTo>
                    <a:pt x="670" y="607"/>
                  </a:lnTo>
                  <a:lnTo>
                    <a:pt x="671" y="607"/>
                  </a:lnTo>
                  <a:lnTo>
                    <a:pt x="671" y="609"/>
                  </a:lnTo>
                  <a:lnTo>
                    <a:pt x="671" y="611"/>
                  </a:lnTo>
                  <a:lnTo>
                    <a:pt x="670" y="611"/>
                  </a:lnTo>
                  <a:lnTo>
                    <a:pt x="671" y="611"/>
                  </a:lnTo>
                  <a:lnTo>
                    <a:pt x="671" y="612"/>
                  </a:lnTo>
                  <a:lnTo>
                    <a:pt x="671" y="614"/>
                  </a:lnTo>
                  <a:lnTo>
                    <a:pt x="671" y="615"/>
                  </a:lnTo>
                  <a:lnTo>
                    <a:pt x="672" y="615"/>
                  </a:lnTo>
                  <a:lnTo>
                    <a:pt x="671" y="616"/>
                  </a:lnTo>
                  <a:lnTo>
                    <a:pt x="671" y="615"/>
                  </a:lnTo>
                  <a:lnTo>
                    <a:pt x="670" y="615"/>
                  </a:lnTo>
                  <a:lnTo>
                    <a:pt x="670" y="614"/>
                  </a:lnTo>
                  <a:lnTo>
                    <a:pt x="667" y="614"/>
                  </a:lnTo>
                  <a:lnTo>
                    <a:pt x="667" y="612"/>
                  </a:lnTo>
                  <a:lnTo>
                    <a:pt x="666" y="611"/>
                  </a:lnTo>
                  <a:lnTo>
                    <a:pt x="666" y="609"/>
                  </a:lnTo>
                  <a:lnTo>
                    <a:pt x="665" y="609"/>
                  </a:lnTo>
                  <a:lnTo>
                    <a:pt x="665" y="607"/>
                  </a:lnTo>
                  <a:lnTo>
                    <a:pt x="664" y="607"/>
                  </a:lnTo>
                  <a:lnTo>
                    <a:pt x="664" y="606"/>
                  </a:lnTo>
                  <a:lnTo>
                    <a:pt x="665" y="606"/>
                  </a:lnTo>
                  <a:lnTo>
                    <a:pt x="664" y="606"/>
                  </a:lnTo>
                  <a:lnTo>
                    <a:pt x="664" y="605"/>
                  </a:lnTo>
                  <a:lnTo>
                    <a:pt x="665" y="605"/>
                  </a:lnTo>
                  <a:lnTo>
                    <a:pt x="664" y="605"/>
                  </a:lnTo>
                  <a:lnTo>
                    <a:pt x="664" y="604"/>
                  </a:lnTo>
                  <a:lnTo>
                    <a:pt x="662" y="604"/>
                  </a:lnTo>
                  <a:lnTo>
                    <a:pt x="664" y="603"/>
                  </a:lnTo>
                  <a:lnTo>
                    <a:pt x="665" y="603"/>
                  </a:lnTo>
                  <a:lnTo>
                    <a:pt x="666" y="603"/>
                  </a:lnTo>
                  <a:lnTo>
                    <a:pt x="667" y="603"/>
                  </a:lnTo>
                  <a:lnTo>
                    <a:pt x="666" y="603"/>
                  </a:lnTo>
                  <a:lnTo>
                    <a:pt x="665" y="603"/>
                  </a:lnTo>
                  <a:lnTo>
                    <a:pt x="664" y="603"/>
                  </a:lnTo>
                  <a:lnTo>
                    <a:pt x="664" y="600"/>
                  </a:lnTo>
                  <a:lnTo>
                    <a:pt x="662" y="600"/>
                  </a:lnTo>
                  <a:lnTo>
                    <a:pt x="662" y="599"/>
                  </a:lnTo>
                  <a:lnTo>
                    <a:pt x="664" y="599"/>
                  </a:lnTo>
                  <a:lnTo>
                    <a:pt x="662" y="598"/>
                  </a:lnTo>
                  <a:lnTo>
                    <a:pt x="664" y="598"/>
                  </a:lnTo>
                  <a:lnTo>
                    <a:pt x="665" y="598"/>
                  </a:lnTo>
                  <a:lnTo>
                    <a:pt x="665" y="599"/>
                  </a:lnTo>
                  <a:lnTo>
                    <a:pt x="666" y="599"/>
                  </a:lnTo>
                  <a:lnTo>
                    <a:pt x="667" y="599"/>
                  </a:lnTo>
                  <a:lnTo>
                    <a:pt x="666" y="599"/>
                  </a:lnTo>
                  <a:lnTo>
                    <a:pt x="666" y="598"/>
                  </a:lnTo>
                  <a:lnTo>
                    <a:pt x="665" y="598"/>
                  </a:lnTo>
                  <a:lnTo>
                    <a:pt x="665" y="597"/>
                  </a:lnTo>
                  <a:lnTo>
                    <a:pt x="666" y="597"/>
                  </a:lnTo>
                  <a:lnTo>
                    <a:pt x="665" y="597"/>
                  </a:lnTo>
                  <a:lnTo>
                    <a:pt x="664" y="597"/>
                  </a:lnTo>
                  <a:lnTo>
                    <a:pt x="664" y="595"/>
                  </a:lnTo>
                  <a:lnTo>
                    <a:pt x="662" y="595"/>
                  </a:lnTo>
                  <a:lnTo>
                    <a:pt x="664" y="595"/>
                  </a:lnTo>
                  <a:lnTo>
                    <a:pt x="662" y="595"/>
                  </a:lnTo>
                  <a:lnTo>
                    <a:pt x="661" y="595"/>
                  </a:lnTo>
                  <a:lnTo>
                    <a:pt x="661" y="594"/>
                  </a:lnTo>
                  <a:lnTo>
                    <a:pt x="659" y="594"/>
                  </a:lnTo>
                  <a:lnTo>
                    <a:pt x="658" y="592"/>
                  </a:lnTo>
                  <a:lnTo>
                    <a:pt x="656" y="590"/>
                  </a:lnTo>
                  <a:lnTo>
                    <a:pt x="656" y="589"/>
                  </a:lnTo>
                  <a:lnTo>
                    <a:pt x="656" y="590"/>
                  </a:lnTo>
                  <a:lnTo>
                    <a:pt x="655" y="590"/>
                  </a:lnTo>
                  <a:lnTo>
                    <a:pt x="654" y="590"/>
                  </a:lnTo>
                  <a:lnTo>
                    <a:pt x="654" y="589"/>
                  </a:lnTo>
                  <a:lnTo>
                    <a:pt x="655" y="589"/>
                  </a:lnTo>
                  <a:lnTo>
                    <a:pt x="656" y="589"/>
                  </a:lnTo>
                  <a:lnTo>
                    <a:pt x="658" y="589"/>
                  </a:lnTo>
                  <a:lnTo>
                    <a:pt x="659" y="590"/>
                  </a:lnTo>
                  <a:lnTo>
                    <a:pt x="659" y="592"/>
                  </a:lnTo>
                  <a:lnTo>
                    <a:pt x="661" y="592"/>
                  </a:lnTo>
                  <a:lnTo>
                    <a:pt x="661" y="594"/>
                  </a:lnTo>
                  <a:lnTo>
                    <a:pt x="662" y="594"/>
                  </a:lnTo>
                  <a:lnTo>
                    <a:pt x="661" y="594"/>
                  </a:lnTo>
                  <a:lnTo>
                    <a:pt x="661" y="592"/>
                  </a:lnTo>
                  <a:lnTo>
                    <a:pt x="659" y="592"/>
                  </a:lnTo>
                  <a:lnTo>
                    <a:pt x="659" y="590"/>
                  </a:lnTo>
                  <a:lnTo>
                    <a:pt x="658" y="590"/>
                  </a:lnTo>
                  <a:lnTo>
                    <a:pt x="658" y="589"/>
                  </a:lnTo>
                  <a:lnTo>
                    <a:pt x="659" y="589"/>
                  </a:lnTo>
                  <a:lnTo>
                    <a:pt x="662" y="589"/>
                  </a:lnTo>
                  <a:lnTo>
                    <a:pt x="662" y="590"/>
                  </a:lnTo>
                  <a:lnTo>
                    <a:pt x="662" y="589"/>
                  </a:lnTo>
                  <a:lnTo>
                    <a:pt x="664" y="590"/>
                  </a:lnTo>
                  <a:lnTo>
                    <a:pt x="664" y="589"/>
                  </a:lnTo>
                  <a:lnTo>
                    <a:pt x="665" y="589"/>
                  </a:lnTo>
                  <a:lnTo>
                    <a:pt x="665" y="590"/>
                  </a:lnTo>
                  <a:lnTo>
                    <a:pt x="665" y="589"/>
                  </a:lnTo>
                  <a:lnTo>
                    <a:pt x="666" y="589"/>
                  </a:lnTo>
                  <a:lnTo>
                    <a:pt x="666" y="590"/>
                  </a:lnTo>
                  <a:lnTo>
                    <a:pt x="666" y="592"/>
                  </a:lnTo>
                  <a:lnTo>
                    <a:pt x="666" y="590"/>
                  </a:lnTo>
                  <a:lnTo>
                    <a:pt x="667" y="590"/>
                  </a:lnTo>
                  <a:lnTo>
                    <a:pt x="670" y="592"/>
                  </a:lnTo>
                  <a:lnTo>
                    <a:pt x="670" y="594"/>
                  </a:lnTo>
                  <a:lnTo>
                    <a:pt x="671" y="594"/>
                  </a:lnTo>
                  <a:lnTo>
                    <a:pt x="671" y="592"/>
                  </a:lnTo>
                  <a:lnTo>
                    <a:pt x="672" y="592"/>
                  </a:lnTo>
                  <a:lnTo>
                    <a:pt x="673" y="594"/>
                  </a:lnTo>
                  <a:lnTo>
                    <a:pt x="672" y="594"/>
                  </a:lnTo>
                  <a:lnTo>
                    <a:pt x="672" y="592"/>
                  </a:lnTo>
                  <a:lnTo>
                    <a:pt x="673" y="592"/>
                  </a:lnTo>
                  <a:lnTo>
                    <a:pt x="673" y="590"/>
                  </a:lnTo>
                  <a:lnTo>
                    <a:pt x="672" y="590"/>
                  </a:lnTo>
                  <a:lnTo>
                    <a:pt x="673" y="590"/>
                  </a:lnTo>
                  <a:lnTo>
                    <a:pt x="673" y="592"/>
                  </a:lnTo>
                  <a:lnTo>
                    <a:pt x="672" y="592"/>
                  </a:lnTo>
                  <a:lnTo>
                    <a:pt x="671" y="592"/>
                  </a:lnTo>
                  <a:lnTo>
                    <a:pt x="670" y="590"/>
                  </a:lnTo>
                  <a:lnTo>
                    <a:pt x="667" y="590"/>
                  </a:lnTo>
                  <a:lnTo>
                    <a:pt x="667" y="589"/>
                  </a:lnTo>
                  <a:lnTo>
                    <a:pt x="666" y="589"/>
                  </a:lnTo>
                  <a:lnTo>
                    <a:pt x="667" y="589"/>
                  </a:lnTo>
                  <a:lnTo>
                    <a:pt x="666" y="589"/>
                  </a:lnTo>
                  <a:lnTo>
                    <a:pt x="666" y="588"/>
                  </a:lnTo>
                  <a:lnTo>
                    <a:pt x="667" y="588"/>
                  </a:lnTo>
                  <a:lnTo>
                    <a:pt x="667" y="589"/>
                  </a:lnTo>
                  <a:lnTo>
                    <a:pt x="670" y="589"/>
                  </a:lnTo>
                  <a:lnTo>
                    <a:pt x="671" y="589"/>
                  </a:lnTo>
                  <a:lnTo>
                    <a:pt x="672" y="589"/>
                  </a:lnTo>
                  <a:lnTo>
                    <a:pt x="673" y="589"/>
                  </a:lnTo>
                  <a:lnTo>
                    <a:pt x="672" y="589"/>
                  </a:lnTo>
                  <a:lnTo>
                    <a:pt x="671" y="589"/>
                  </a:lnTo>
                  <a:lnTo>
                    <a:pt x="670" y="589"/>
                  </a:lnTo>
                  <a:lnTo>
                    <a:pt x="667" y="588"/>
                  </a:lnTo>
                  <a:lnTo>
                    <a:pt x="666" y="588"/>
                  </a:lnTo>
                  <a:lnTo>
                    <a:pt x="666" y="587"/>
                  </a:lnTo>
                  <a:lnTo>
                    <a:pt x="665" y="587"/>
                  </a:lnTo>
                  <a:lnTo>
                    <a:pt x="665" y="586"/>
                  </a:lnTo>
                  <a:lnTo>
                    <a:pt x="664" y="586"/>
                  </a:lnTo>
                  <a:lnTo>
                    <a:pt x="664" y="584"/>
                  </a:lnTo>
                  <a:lnTo>
                    <a:pt x="664" y="582"/>
                  </a:lnTo>
                  <a:lnTo>
                    <a:pt x="664" y="584"/>
                  </a:lnTo>
                  <a:lnTo>
                    <a:pt x="664" y="582"/>
                  </a:lnTo>
                  <a:lnTo>
                    <a:pt x="662" y="582"/>
                  </a:lnTo>
                  <a:lnTo>
                    <a:pt x="662" y="581"/>
                  </a:lnTo>
                  <a:lnTo>
                    <a:pt x="662" y="582"/>
                  </a:lnTo>
                  <a:lnTo>
                    <a:pt x="664" y="584"/>
                  </a:lnTo>
                  <a:lnTo>
                    <a:pt x="664" y="586"/>
                  </a:lnTo>
                  <a:lnTo>
                    <a:pt x="664" y="587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59" y="586"/>
                  </a:lnTo>
                  <a:lnTo>
                    <a:pt x="658" y="587"/>
                  </a:lnTo>
                  <a:lnTo>
                    <a:pt x="656" y="586"/>
                  </a:lnTo>
                  <a:lnTo>
                    <a:pt x="656" y="587"/>
                  </a:lnTo>
                  <a:lnTo>
                    <a:pt x="655" y="586"/>
                  </a:lnTo>
                  <a:lnTo>
                    <a:pt x="656" y="586"/>
                  </a:lnTo>
                  <a:lnTo>
                    <a:pt x="655" y="586"/>
                  </a:lnTo>
                  <a:lnTo>
                    <a:pt x="654" y="586"/>
                  </a:lnTo>
                  <a:lnTo>
                    <a:pt x="653" y="586"/>
                  </a:lnTo>
                  <a:lnTo>
                    <a:pt x="650" y="586"/>
                  </a:lnTo>
                  <a:lnTo>
                    <a:pt x="650" y="584"/>
                  </a:lnTo>
                  <a:lnTo>
                    <a:pt x="653" y="584"/>
                  </a:lnTo>
                  <a:lnTo>
                    <a:pt x="650" y="584"/>
                  </a:lnTo>
                  <a:lnTo>
                    <a:pt x="650" y="582"/>
                  </a:lnTo>
                  <a:lnTo>
                    <a:pt x="653" y="582"/>
                  </a:lnTo>
                  <a:lnTo>
                    <a:pt x="654" y="582"/>
                  </a:lnTo>
                  <a:lnTo>
                    <a:pt x="655" y="582"/>
                  </a:lnTo>
                  <a:lnTo>
                    <a:pt x="655" y="584"/>
                  </a:lnTo>
                  <a:lnTo>
                    <a:pt x="654" y="584"/>
                  </a:lnTo>
                  <a:lnTo>
                    <a:pt x="655" y="584"/>
                  </a:lnTo>
                  <a:lnTo>
                    <a:pt x="656" y="586"/>
                  </a:lnTo>
                  <a:lnTo>
                    <a:pt x="658" y="586"/>
                  </a:lnTo>
                  <a:lnTo>
                    <a:pt x="656" y="586"/>
                  </a:lnTo>
                  <a:lnTo>
                    <a:pt x="656" y="584"/>
                  </a:lnTo>
                  <a:lnTo>
                    <a:pt x="658" y="584"/>
                  </a:lnTo>
                  <a:lnTo>
                    <a:pt x="656" y="584"/>
                  </a:lnTo>
                  <a:lnTo>
                    <a:pt x="656" y="582"/>
                  </a:lnTo>
                  <a:lnTo>
                    <a:pt x="658" y="582"/>
                  </a:lnTo>
                  <a:lnTo>
                    <a:pt x="658" y="584"/>
                  </a:lnTo>
                  <a:lnTo>
                    <a:pt x="659" y="582"/>
                  </a:lnTo>
                  <a:lnTo>
                    <a:pt x="658" y="582"/>
                  </a:lnTo>
                  <a:lnTo>
                    <a:pt x="658" y="581"/>
                  </a:lnTo>
                  <a:lnTo>
                    <a:pt x="658" y="582"/>
                  </a:lnTo>
                  <a:lnTo>
                    <a:pt x="656" y="582"/>
                  </a:lnTo>
                  <a:lnTo>
                    <a:pt x="655" y="582"/>
                  </a:lnTo>
                  <a:lnTo>
                    <a:pt x="654" y="581"/>
                  </a:lnTo>
                  <a:lnTo>
                    <a:pt x="653" y="581"/>
                  </a:lnTo>
                  <a:lnTo>
                    <a:pt x="654" y="580"/>
                  </a:lnTo>
                  <a:lnTo>
                    <a:pt x="653" y="580"/>
                  </a:lnTo>
                  <a:lnTo>
                    <a:pt x="653" y="581"/>
                  </a:lnTo>
                  <a:lnTo>
                    <a:pt x="650" y="580"/>
                  </a:lnTo>
                  <a:lnTo>
                    <a:pt x="650" y="578"/>
                  </a:lnTo>
                  <a:lnTo>
                    <a:pt x="653" y="578"/>
                  </a:lnTo>
                  <a:lnTo>
                    <a:pt x="653" y="577"/>
                  </a:lnTo>
                  <a:lnTo>
                    <a:pt x="653" y="576"/>
                  </a:lnTo>
                  <a:lnTo>
                    <a:pt x="654" y="577"/>
                  </a:lnTo>
                  <a:lnTo>
                    <a:pt x="654" y="576"/>
                  </a:lnTo>
                  <a:lnTo>
                    <a:pt x="654" y="577"/>
                  </a:lnTo>
                  <a:lnTo>
                    <a:pt x="655" y="577"/>
                  </a:lnTo>
                  <a:lnTo>
                    <a:pt x="655" y="578"/>
                  </a:lnTo>
                  <a:lnTo>
                    <a:pt x="656" y="578"/>
                  </a:lnTo>
                  <a:lnTo>
                    <a:pt x="655" y="578"/>
                  </a:lnTo>
                  <a:lnTo>
                    <a:pt x="655" y="577"/>
                  </a:lnTo>
                  <a:lnTo>
                    <a:pt x="655" y="576"/>
                  </a:lnTo>
                  <a:lnTo>
                    <a:pt x="656" y="576"/>
                  </a:lnTo>
                  <a:lnTo>
                    <a:pt x="656" y="577"/>
                  </a:lnTo>
                  <a:lnTo>
                    <a:pt x="656" y="576"/>
                  </a:lnTo>
                  <a:lnTo>
                    <a:pt x="655" y="576"/>
                  </a:lnTo>
                  <a:lnTo>
                    <a:pt x="656" y="574"/>
                  </a:lnTo>
                  <a:lnTo>
                    <a:pt x="656" y="572"/>
                  </a:lnTo>
                  <a:lnTo>
                    <a:pt x="655" y="572"/>
                  </a:lnTo>
                  <a:lnTo>
                    <a:pt x="654" y="572"/>
                  </a:lnTo>
                  <a:lnTo>
                    <a:pt x="653" y="572"/>
                  </a:lnTo>
                  <a:lnTo>
                    <a:pt x="653" y="571"/>
                  </a:lnTo>
                  <a:lnTo>
                    <a:pt x="650" y="571"/>
                  </a:lnTo>
                  <a:lnTo>
                    <a:pt x="650" y="570"/>
                  </a:lnTo>
                  <a:lnTo>
                    <a:pt x="653" y="570"/>
                  </a:lnTo>
                  <a:lnTo>
                    <a:pt x="650" y="570"/>
                  </a:lnTo>
                  <a:lnTo>
                    <a:pt x="649" y="570"/>
                  </a:lnTo>
                  <a:lnTo>
                    <a:pt x="649" y="569"/>
                  </a:lnTo>
                  <a:lnTo>
                    <a:pt x="648" y="569"/>
                  </a:lnTo>
                  <a:lnTo>
                    <a:pt x="647" y="569"/>
                  </a:lnTo>
                  <a:lnTo>
                    <a:pt x="645" y="567"/>
                  </a:lnTo>
                  <a:lnTo>
                    <a:pt x="645" y="569"/>
                  </a:lnTo>
                  <a:lnTo>
                    <a:pt x="647" y="569"/>
                  </a:lnTo>
                  <a:lnTo>
                    <a:pt x="645" y="569"/>
                  </a:lnTo>
                  <a:lnTo>
                    <a:pt x="644" y="569"/>
                  </a:lnTo>
                  <a:lnTo>
                    <a:pt x="645" y="569"/>
                  </a:lnTo>
                  <a:lnTo>
                    <a:pt x="645" y="570"/>
                  </a:lnTo>
                  <a:lnTo>
                    <a:pt x="647" y="570"/>
                  </a:lnTo>
                  <a:lnTo>
                    <a:pt x="648" y="570"/>
                  </a:lnTo>
                  <a:lnTo>
                    <a:pt x="648" y="571"/>
                  </a:lnTo>
                  <a:lnTo>
                    <a:pt x="647" y="571"/>
                  </a:lnTo>
                  <a:lnTo>
                    <a:pt x="645" y="570"/>
                  </a:lnTo>
                  <a:lnTo>
                    <a:pt x="644" y="570"/>
                  </a:lnTo>
                  <a:lnTo>
                    <a:pt x="643" y="569"/>
                  </a:lnTo>
                  <a:lnTo>
                    <a:pt x="643" y="570"/>
                  </a:lnTo>
                  <a:lnTo>
                    <a:pt x="641" y="569"/>
                  </a:lnTo>
                  <a:lnTo>
                    <a:pt x="639" y="569"/>
                  </a:lnTo>
                  <a:lnTo>
                    <a:pt x="639" y="567"/>
                  </a:lnTo>
                  <a:lnTo>
                    <a:pt x="638" y="567"/>
                  </a:lnTo>
                  <a:lnTo>
                    <a:pt x="638" y="565"/>
                  </a:lnTo>
                  <a:lnTo>
                    <a:pt x="637" y="565"/>
                  </a:lnTo>
                  <a:lnTo>
                    <a:pt x="638" y="565"/>
                  </a:lnTo>
                  <a:lnTo>
                    <a:pt x="638" y="564"/>
                  </a:lnTo>
                  <a:lnTo>
                    <a:pt x="638" y="563"/>
                  </a:lnTo>
                  <a:lnTo>
                    <a:pt x="638" y="564"/>
                  </a:lnTo>
                  <a:lnTo>
                    <a:pt x="637" y="564"/>
                  </a:lnTo>
                  <a:lnTo>
                    <a:pt x="637" y="565"/>
                  </a:lnTo>
                  <a:lnTo>
                    <a:pt x="636" y="565"/>
                  </a:lnTo>
                  <a:lnTo>
                    <a:pt x="634" y="565"/>
                  </a:lnTo>
                  <a:lnTo>
                    <a:pt x="634" y="567"/>
                  </a:lnTo>
                  <a:lnTo>
                    <a:pt x="634" y="565"/>
                  </a:lnTo>
                  <a:lnTo>
                    <a:pt x="632" y="565"/>
                  </a:lnTo>
                  <a:lnTo>
                    <a:pt x="632" y="567"/>
                  </a:lnTo>
                  <a:lnTo>
                    <a:pt x="631" y="567"/>
                  </a:lnTo>
                  <a:lnTo>
                    <a:pt x="631" y="569"/>
                  </a:lnTo>
                  <a:lnTo>
                    <a:pt x="631" y="567"/>
                  </a:lnTo>
                  <a:lnTo>
                    <a:pt x="632" y="567"/>
                  </a:lnTo>
                  <a:lnTo>
                    <a:pt x="634" y="567"/>
                  </a:lnTo>
                  <a:lnTo>
                    <a:pt x="632" y="567"/>
                  </a:lnTo>
                  <a:lnTo>
                    <a:pt x="634" y="569"/>
                  </a:lnTo>
                  <a:lnTo>
                    <a:pt x="632" y="569"/>
                  </a:lnTo>
                  <a:lnTo>
                    <a:pt x="634" y="569"/>
                  </a:lnTo>
                  <a:lnTo>
                    <a:pt x="636" y="569"/>
                  </a:lnTo>
                  <a:lnTo>
                    <a:pt x="636" y="570"/>
                  </a:lnTo>
                  <a:lnTo>
                    <a:pt x="634" y="570"/>
                  </a:lnTo>
                  <a:lnTo>
                    <a:pt x="636" y="570"/>
                  </a:lnTo>
                  <a:lnTo>
                    <a:pt x="636" y="571"/>
                  </a:lnTo>
                  <a:lnTo>
                    <a:pt x="634" y="571"/>
                  </a:lnTo>
                  <a:lnTo>
                    <a:pt x="632" y="571"/>
                  </a:lnTo>
                  <a:lnTo>
                    <a:pt x="632" y="570"/>
                  </a:lnTo>
                  <a:lnTo>
                    <a:pt x="631" y="570"/>
                  </a:lnTo>
                  <a:lnTo>
                    <a:pt x="630" y="569"/>
                  </a:lnTo>
                  <a:lnTo>
                    <a:pt x="630" y="567"/>
                  </a:lnTo>
                  <a:lnTo>
                    <a:pt x="630" y="565"/>
                  </a:lnTo>
                  <a:lnTo>
                    <a:pt x="631" y="565"/>
                  </a:lnTo>
                  <a:lnTo>
                    <a:pt x="631" y="564"/>
                  </a:lnTo>
                  <a:lnTo>
                    <a:pt x="630" y="564"/>
                  </a:lnTo>
                  <a:lnTo>
                    <a:pt x="631" y="564"/>
                  </a:lnTo>
                  <a:lnTo>
                    <a:pt x="631" y="563"/>
                  </a:lnTo>
                  <a:lnTo>
                    <a:pt x="632" y="563"/>
                  </a:lnTo>
                  <a:lnTo>
                    <a:pt x="631" y="563"/>
                  </a:lnTo>
                  <a:lnTo>
                    <a:pt x="632" y="561"/>
                  </a:lnTo>
                  <a:lnTo>
                    <a:pt x="634" y="561"/>
                  </a:lnTo>
                  <a:lnTo>
                    <a:pt x="634" y="560"/>
                  </a:lnTo>
                  <a:lnTo>
                    <a:pt x="634" y="561"/>
                  </a:lnTo>
                  <a:lnTo>
                    <a:pt x="636" y="561"/>
                  </a:lnTo>
                  <a:lnTo>
                    <a:pt x="634" y="560"/>
                  </a:lnTo>
                  <a:lnTo>
                    <a:pt x="634" y="559"/>
                  </a:lnTo>
                  <a:lnTo>
                    <a:pt x="636" y="559"/>
                  </a:lnTo>
                  <a:lnTo>
                    <a:pt x="636" y="560"/>
                  </a:lnTo>
                  <a:lnTo>
                    <a:pt x="637" y="560"/>
                  </a:lnTo>
                  <a:lnTo>
                    <a:pt x="636" y="559"/>
                  </a:lnTo>
                  <a:lnTo>
                    <a:pt x="637" y="559"/>
                  </a:lnTo>
                  <a:lnTo>
                    <a:pt x="637" y="558"/>
                  </a:lnTo>
                  <a:lnTo>
                    <a:pt x="637" y="559"/>
                  </a:lnTo>
                  <a:lnTo>
                    <a:pt x="638" y="559"/>
                  </a:lnTo>
                  <a:lnTo>
                    <a:pt x="638" y="558"/>
                  </a:lnTo>
                  <a:lnTo>
                    <a:pt x="637" y="558"/>
                  </a:lnTo>
                  <a:lnTo>
                    <a:pt x="637" y="555"/>
                  </a:lnTo>
                  <a:lnTo>
                    <a:pt x="638" y="555"/>
                  </a:lnTo>
                  <a:lnTo>
                    <a:pt x="638" y="554"/>
                  </a:lnTo>
                  <a:lnTo>
                    <a:pt x="637" y="554"/>
                  </a:lnTo>
                  <a:lnTo>
                    <a:pt x="637" y="553"/>
                  </a:lnTo>
                  <a:lnTo>
                    <a:pt x="637" y="552"/>
                  </a:lnTo>
                  <a:lnTo>
                    <a:pt x="638" y="552"/>
                  </a:lnTo>
                  <a:lnTo>
                    <a:pt x="638" y="553"/>
                  </a:lnTo>
                  <a:lnTo>
                    <a:pt x="638" y="552"/>
                  </a:lnTo>
                  <a:lnTo>
                    <a:pt x="638" y="553"/>
                  </a:lnTo>
                  <a:lnTo>
                    <a:pt x="639" y="553"/>
                  </a:lnTo>
                  <a:lnTo>
                    <a:pt x="639" y="554"/>
                  </a:lnTo>
                  <a:lnTo>
                    <a:pt x="641" y="554"/>
                  </a:lnTo>
                  <a:lnTo>
                    <a:pt x="641" y="555"/>
                  </a:lnTo>
                  <a:lnTo>
                    <a:pt x="641" y="554"/>
                  </a:lnTo>
                  <a:lnTo>
                    <a:pt x="641" y="553"/>
                  </a:lnTo>
                  <a:lnTo>
                    <a:pt x="639" y="553"/>
                  </a:lnTo>
                  <a:lnTo>
                    <a:pt x="639" y="552"/>
                  </a:lnTo>
                  <a:lnTo>
                    <a:pt x="641" y="553"/>
                  </a:lnTo>
                  <a:lnTo>
                    <a:pt x="639" y="552"/>
                  </a:lnTo>
                  <a:lnTo>
                    <a:pt x="641" y="552"/>
                  </a:lnTo>
                  <a:lnTo>
                    <a:pt x="643" y="552"/>
                  </a:lnTo>
                  <a:lnTo>
                    <a:pt x="644" y="552"/>
                  </a:lnTo>
                  <a:lnTo>
                    <a:pt x="645" y="552"/>
                  </a:lnTo>
                  <a:lnTo>
                    <a:pt x="645" y="553"/>
                  </a:lnTo>
                  <a:lnTo>
                    <a:pt x="644" y="553"/>
                  </a:lnTo>
                  <a:lnTo>
                    <a:pt x="645" y="553"/>
                  </a:lnTo>
                  <a:lnTo>
                    <a:pt x="645" y="554"/>
                  </a:lnTo>
                  <a:lnTo>
                    <a:pt x="645" y="553"/>
                  </a:lnTo>
                  <a:lnTo>
                    <a:pt x="647" y="554"/>
                  </a:lnTo>
                  <a:lnTo>
                    <a:pt x="645" y="554"/>
                  </a:lnTo>
                  <a:lnTo>
                    <a:pt x="645" y="555"/>
                  </a:lnTo>
                  <a:lnTo>
                    <a:pt x="647" y="555"/>
                  </a:lnTo>
                  <a:lnTo>
                    <a:pt x="647" y="558"/>
                  </a:lnTo>
                  <a:lnTo>
                    <a:pt x="647" y="555"/>
                  </a:lnTo>
                  <a:lnTo>
                    <a:pt x="647" y="554"/>
                  </a:lnTo>
                  <a:lnTo>
                    <a:pt x="647" y="555"/>
                  </a:lnTo>
                  <a:lnTo>
                    <a:pt x="648" y="555"/>
                  </a:lnTo>
                  <a:lnTo>
                    <a:pt x="648" y="558"/>
                  </a:lnTo>
                  <a:lnTo>
                    <a:pt x="648" y="559"/>
                  </a:lnTo>
                  <a:lnTo>
                    <a:pt x="647" y="559"/>
                  </a:lnTo>
                  <a:lnTo>
                    <a:pt x="645" y="559"/>
                  </a:lnTo>
                  <a:lnTo>
                    <a:pt x="645" y="560"/>
                  </a:lnTo>
                  <a:lnTo>
                    <a:pt x="644" y="560"/>
                  </a:lnTo>
                  <a:lnTo>
                    <a:pt x="644" y="559"/>
                  </a:lnTo>
                  <a:lnTo>
                    <a:pt x="643" y="559"/>
                  </a:lnTo>
                  <a:lnTo>
                    <a:pt x="644" y="559"/>
                  </a:lnTo>
                  <a:lnTo>
                    <a:pt x="644" y="560"/>
                  </a:lnTo>
                  <a:lnTo>
                    <a:pt x="645" y="560"/>
                  </a:lnTo>
                  <a:lnTo>
                    <a:pt x="647" y="559"/>
                  </a:lnTo>
                  <a:lnTo>
                    <a:pt x="648" y="559"/>
                  </a:lnTo>
                  <a:lnTo>
                    <a:pt x="648" y="560"/>
                  </a:lnTo>
                  <a:lnTo>
                    <a:pt x="649" y="560"/>
                  </a:lnTo>
                  <a:lnTo>
                    <a:pt x="648" y="560"/>
                  </a:lnTo>
                  <a:lnTo>
                    <a:pt x="649" y="560"/>
                  </a:lnTo>
                  <a:lnTo>
                    <a:pt x="650" y="560"/>
                  </a:lnTo>
                  <a:lnTo>
                    <a:pt x="650" y="561"/>
                  </a:lnTo>
                  <a:lnTo>
                    <a:pt x="653" y="561"/>
                  </a:lnTo>
                  <a:lnTo>
                    <a:pt x="649" y="560"/>
                  </a:lnTo>
                  <a:lnTo>
                    <a:pt x="649" y="559"/>
                  </a:lnTo>
                  <a:lnTo>
                    <a:pt x="648" y="559"/>
                  </a:lnTo>
                  <a:lnTo>
                    <a:pt x="648" y="558"/>
                  </a:lnTo>
                  <a:lnTo>
                    <a:pt x="649" y="558"/>
                  </a:lnTo>
                  <a:lnTo>
                    <a:pt x="650" y="558"/>
                  </a:lnTo>
                  <a:lnTo>
                    <a:pt x="650" y="559"/>
                  </a:lnTo>
                  <a:lnTo>
                    <a:pt x="653" y="559"/>
                  </a:lnTo>
                  <a:lnTo>
                    <a:pt x="653" y="560"/>
                  </a:lnTo>
                  <a:lnTo>
                    <a:pt x="653" y="561"/>
                  </a:lnTo>
                  <a:lnTo>
                    <a:pt x="653" y="563"/>
                  </a:lnTo>
                  <a:lnTo>
                    <a:pt x="653" y="564"/>
                  </a:lnTo>
                  <a:lnTo>
                    <a:pt x="653" y="565"/>
                  </a:lnTo>
                  <a:lnTo>
                    <a:pt x="654" y="565"/>
                  </a:lnTo>
                  <a:lnTo>
                    <a:pt x="654" y="564"/>
                  </a:lnTo>
                  <a:lnTo>
                    <a:pt x="655" y="564"/>
                  </a:lnTo>
                  <a:lnTo>
                    <a:pt x="654" y="564"/>
                  </a:lnTo>
                  <a:lnTo>
                    <a:pt x="654" y="563"/>
                  </a:lnTo>
                  <a:lnTo>
                    <a:pt x="654" y="561"/>
                  </a:lnTo>
                  <a:lnTo>
                    <a:pt x="655" y="561"/>
                  </a:lnTo>
                  <a:lnTo>
                    <a:pt x="655" y="560"/>
                  </a:lnTo>
                  <a:lnTo>
                    <a:pt x="656" y="560"/>
                  </a:lnTo>
                  <a:lnTo>
                    <a:pt x="655" y="560"/>
                  </a:lnTo>
                  <a:lnTo>
                    <a:pt x="655" y="559"/>
                  </a:lnTo>
                  <a:lnTo>
                    <a:pt x="655" y="558"/>
                  </a:lnTo>
                  <a:lnTo>
                    <a:pt x="655" y="555"/>
                  </a:lnTo>
                  <a:lnTo>
                    <a:pt x="656" y="555"/>
                  </a:lnTo>
                  <a:lnTo>
                    <a:pt x="655" y="555"/>
                  </a:lnTo>
                  <a:lnTo>
                    <a:pt x="655" y="558"/>
                  </a:lnTo>
                  <a:lnTo>
                    <a:pt x="655" y="559"/>
                  </a:lnTo>
                  <a:lnTo>
                    <a:pt x="654" y="559"/>
                  </a:lnTo>
                  <a:lnTo>
                    <a:pt x="655" y="560"/>
                  </a:lnTo>
                  <a:lnTo>
                    <a:pt x="654" y="560"/>
                  </a:lnTo>
                  <a:lnTo>
                    <a:pt x="654" y="559"/>
                  </a:lnTo>
                  <a:lnTo>
                    <a:pt x="654" y="558"/>
                  </a:lnTo>
                  <a:lnTo>
                    <a:pt x="653" y="555"/>
                  </a:lnTo>
                  <a:lnTo>
                    <a:pt x="653" y="554"/>
                  </a:lnTo>
                  <a:lnTo>
                    <a:pt x="653" y="553"/>
                  </a:lnTo>
                  <a:lnTo>
                    <a:pt x="653" y="552"/>
                  </a:lnTo>
                  <a:lnTo>
                    <a:pt x="654" y="550"/>
                  </a:lnTo>
                  <a:lnTo>
                    <a:pt x="656" y="549"/>
                  </a:lnTo>
                  <a:lnTo>
                    <a:pt x="655" y="549"/>
                  </a:lnTo>
                  <a:lnTo>
                    <a:pt x="654" y="549"/>
                  </a:lnTo>
                  <a:lnTo>
                    <a:pt x="653" y="549"/>
                  </a:lnTo>
                  <a:lnTo>
                    <a:pt x="653" y="550"/>
                  </a:lnTo>
                  <a:lnTo>
                    <a:pt x="653" y="552"/>
                  </a:lnTo>
                  <a:lnTo>
                    <a:pt x="650" y="552"/>
                  </a:lnTo>
                  <a:lnTo>
                    <a:pt x="650" y="550"/>
                  </a:lnTo>
                  <a:lnTo>
                    <a:pt x="650" y="549"/>
                  </a:lnTo>
                  <a:lnTo>
                    <a:pt x="650" y="547"/>
                  </a:lnTo>
                  <a:lnTo>
                    <a:pt x="650" y="546"/>
                  </a:lnTo>
                  <a:lnTo>
                    <a:pt x="649" y="546"/>
                  </a:lnTo>
                  <a:lnTo>
                    <a:pt x="650" y="544"/>
                  </a:lnTo>
                  <a:lnTo>
                    <a:pt x="650" y="546"/>
                  </a:lnTo>
                  <a:lnTo>
                    <a:pt x="650" y="544"/>
                  </a:lnTo>
                  <a:lnTo>
                    <a:pt x="653" y="544"/>
                  </a:lnTo>
                  <a:lnTo>
                    <a:pt x="653" y="543"/>
                  </a:lnTo>
                  <a:lnTo>
                    <a:pt x="654" y="543"/>
                  </a:lnTo>
                  <a:lnTo>
                    <a:pt x="654" y="544"/>
                  </a:lnTo>
                  <a:lnTo>
                    <a:pt x="655" y="544"/>
                  </a:lnTo>
                  <a:lnTo>
                    <a:pt x="656" y="544"/>
                  </a:lnTo>
                  <a:lnTo>
                    <a:pt x="656" y="546"/>
                  </a:lnTo>
                  <a:lnTo>
                    <a:pt x="658" y="546"/>
                  </a:lnTo>
                  <a:lnTo>
                    <a:pt x="659" y="546"/>
                  </a:lnTo>
                  <a:lnTo>
                    <a:pt x="659" y="544"/>
                  </a:lnTo>
                  <a:lnTo>
                    <a:pt x="658" y="544"/>
                  </a:lnTo>
                  <a:lnTo>
                    <a:pt x="656" y="544"/>
                  </a:lnTo>
                  <a:lnTo>
                    <a:pt x="655" y="543"/>
                  </a:lnTo>
                  <a:lnTo>
                    <a:pt x="654" y="543"/>
                  </a:lnTo>
                  <a:lnTo>
                    <a:pt x="653" y="542"/>
                  </a:lnTo>
                  <a:lnTo>
                    <a:pt x="650" y="542"/>
                  </a:lnTo>
                  <a:lnTo>
                    <a:pt x="650" y="543"/>
                  </a:lnTo>
                  <a:lnTo>
                    <a:pt x="649" y="543"/>
                  </a:lnTo>
                  <a:lnTo>
                    <a:pt x="649" y="542"/>
                  </a:lnTo>
                  <a:lnTo>
                    <a:pt x="649" y="541"/>
                  </a:lnTo>
                  <a:lnTo>
                    <a:pt x="650" y="541"/>
                  </a:lnTo>
                  <a:lnTo>
                    <a:pt x="649" y="538"/>
                  </a:lnTo>
                  <a:lnTo>
                    <a:pt x="648" y="538"/>
                  </a:lnTo>
                  <a:lnTo>
                    <a:pt x="648" y="537"/>
                  </a:lnTo>
                  <a:lnTo>
                    <a:pt x="648" y="536"/>
                  </a:lnTo>
                  <a:lnTo>
                    <a:pt x="650" y="537"/>
                  </a:lnTo>
                  <a:lnTo>
                    <a:pt x="650" y="536"/>
                  </a:lnTo>
                  <a:lnTo>
                    <a:pt x="653" y="536"/>
                  </a:lnTo>
                  <a:lnTo>
                    <a:pt x="653" y="535"/>
                  </a:lnTo>
                  <a:lnTo>
                    <a:pt x="654" y="535"/>
                  </a:lnTo>
                  <a:lnTo>
                    <a:pt x="655" y="533"/>
                  </a:lnTo>
                  <a:lnTo>
                    <a:pt x="655" y="532"/>
                  </a:lnTo>
                  <a:lnTo>
                    <a:pt x="655" y="531"/>
                  </a:lnTo>
                  <a:lnTo>
                    <a:pt x="655" y="529"/>
                  </a:lnTo>
                  <a:lnTo>
                    <a:pt x="655" y="527"/>
                  </a:lnTo>
                  <a:lnTo>
                    <a:pt x="655" y="526"/>
                  </a:lnTo>
                  <a:lnTo>
                    <a:pt x="654" y="526"/>
                  </a:lnTo>
                  <a:lnTo>
                    <a:pt x="654" y="527"/>
                  </a:lnTo>
                  <a:lnTo>
                    <a:pt x="654" y="529"/>
                  </a:lnTo>
                  <a:lnTo>
                    <a:pt x="654" y="527"/>
                  </a:lnTo>
                  <a:lnTo>
                    <a:pt x="653" y="527"/>
                  </a:lnTo>
                  <a:lnTo>
                    <a:pt x="650" y="526"/>
                  </a:lnTo>
                  <a:lnTo>
                    <a:pt x="649" y="526"/>
                  </a:lnTo>
                  <a:lnTo>
                    <a:pt x="649" y="525"/>
                  </a:lnTo>
                  <a:lnTo>
                    <a:pt x="648" y="525"/>
                  </a:lnTo>
                  <a:lnTo>
                    <a:pt x="647" y="525"/>
                  </a:lnTo>
                  <a:lnTo>
                    <a:pt x="645" y="524"/>
                  </a:lnTo>
                  <a:lnTo>
                    <a:pt x="647" y="524"/>
                  </a:lnTo>
                  <a:lnTo>
                    <a:pt x="647" y="523"/>
                  </a:lnTo>
                  <a:lnTo>
                    <a:pt x="645" y="523"/>
                  </a:lnTo>
                  <a:lnTo>
                    <a:pt x="645" y="524"/>
                  </a:lnTo>
                  <a:lnTo>
                    <a:pt x="644" y="524"/>
                  </a:lnTo>
                  <a:lnTo>
                    <a:pt x="644" y="523"/>
                  </a:lnTo>
                  <a:lnTo>
                    <a:pt x="644" y="520"/>
                  </a:lnTo>
                  <a:lnTo>
                    <a:pt x="645" y="520"/>
                  </a:lnTo>
                  <a:lnTo>
                    <a:pt x="645" y="523"/>
                  </a:lnTo>
                  <a:lnTo>
                    <a:pt x="645" y="520"/>
                  </a:lnTo>
                  <a:lnTo>
                    <a:pt x="645" y="519"/>
                  </a:lnTo>
                  <a:lnTo>
                    <a:pt x="645" y="518"/>
                  </a:lnTo>
                  <a:lnTo>
                    <a:pt x="645" y="516"/>
                  </a:lnTo>
                  <a:lnTo>
                    <a:pt x="645" y="515"/>
                  </a:lnTo>
                  <a:lnTo>
                    <a:pt x="645" y="516"/>
                  </a:lnTo>
                  <a:lnTo>
                    <a:pt x="647" y="516"/>
                  </a:lnTo>
                  <a:lnTo>
                    <a:pt x="647" y="515"/>
                  </a:lnTo>
                  <a:lnTo>
                    <a:pt x="647" y="516"/>
                  </a:lnTo>
                  <a:lnTo>
                    <a:pt x="648" y="516"/>
                  </a:lnTo>
                  <a:lnTo>
                    <a:pt x="647" y="515"/>
                  </a:lnTo>
                  <a:lnTo>
                    <a:pt x="647" y="514"/>
                  </a:lnTo>
                  <a:lnTo>
                    <a:pt x="647" y="515"/>
                  </a:lnTo>
                  <a:lnTo>
                    <a:pt x="645" y="515"/>
                  </a:lnTo>
                  <a:lnTo>
                    <a:pt x="644" y="515"/>
                  </a:lnTo>
                  <a:lnTo>
                    <a:pt x="644" y="514"/>
                  </a:lnTo>
                  <a:lnTo>
                    <a:pt x="645" y="512"/>
                  </a:lnTo>
                  <a:lnTo>
                    <a:pt x="644" y="512"/>
                  </a:lnTo>
                  <a:lnTo>
                    <a:pt x="643" y="510"/>
                  </a:lnTo>
                  <a:lnTo>
                    <a:pt x="641" y="509"/>
                  </a:lnTo>
                  <a:lnTo>
                    <a:pt x="641" y="508"/>
                  </a:lnTo>
                  <a:lnTo>
                    <a:pt x="641" y="507"/>
                  </a:lnTo>
                  <a:lnTo>
                    <a:pt x="643" y="507"/>
                  </a:lnTo>
                  <a:lnTo>
                    <a:pt x="643" y="506"/>
                  </a:lnTo>
                  <a:lnTo>
                    <a:pt x="641" y="504"/>
                  </a:lnTo>
                  <a:lnTo>
                    <a:pt x="641" y="502"/>
                  </a:lnTo>
                  <a:lnTo>
                    <a:pt x="643" y="502"/>
                  </a:lnTo>
                  <a:lnTo>
                    <a:pt x="644" y="502"/>
                  </a:lnTo>
                  <a:lnTo>
                    <a:pt x="644" y="504"/>
                  </a:lnTo>
                  <a:lnTo>
                    <a:pt x="644" y="502"/>
                  </a:lnTo>
                  <a:lnTo>
                    <a:pt x="643" y="502"/>
                  </a:lnTo>
                  <a:lnTo>
                    <a:pt x="643" y="501"/>
                  </a:lnTo>
                  <a:lnTo>
                    <a:pt x="643" y="500"/>
                  </a:lnTo>
                  <a:lnTo>
                    <a:pt x="641" y="500"/>
                  </a:lnTo>
                  <a:lnTo>
                    <a:pt x="641" y="498"/>
                  </a:lnTo>
                  <a:lnTo>
                    <a:pt x="639" y="497"/>
                  </a:lnTo>
                  <a:lnTo>
                    <a:pt x="639" y="496"/>
                  </a:lnTo>
                  <a:lnTo>
                    <a:pt x="638" y="493"/>
                  </a:lnTo>
                  <a:lnTo>
                    <a:pt x="638" y="492"/>
                  </a:lnTo>
                  <a:lnTo>
                    <a:pt x="639" y="492"/>
                  </a:lnTo>
                  <a:lnTo>
                    <a:pt x="641" y="492"/>
                  </a:lnTo>
                  <a:lnTo>
                    <a:pt x="641" y="493"/>
                  </a:lnTo>
                  <a:lnTo>
                    <a:pt x="643" y="493"/>
                  </a:lnTo>
                  <a:lnTo>
                    <a:pt x="643" y="492"/>
                  </a:lnTo>
                  <a:lnTo>
                    <a:pt x="641" y="492"/>
                  </a:lnTo>
                  <a:lnTo>
                    <a:pt x="639" y="491"/>
                  </a:lnTo>
                  <a:lnTo>
                    <a:pt x="638" y="491"/>
                  </a:lnTo>
                  <a:lnTo>
                    <a:pt x="638" y="490"/>
                  </a:lnTo>
                  <a:lnTo>
                    <a:pt x="637" y="490"/>
                  </a:lnTo>
                  <a:lnTo>
                    <a:pt x="637" y="489"/>
                  </a:lnTo>
                  <a:lnTo>
                    <a:pt x="638" y="489"/>
                  </a:lnTo>
                  <a:lnTo>
                    <a:pt x="638" y="487"/>
                  </a:lnTo>
                  <a:lnTo>
                    <a:pt x="639" y="487"/>
                  </a:lnTo>
                  <a:lnTo>
                    <a:pt x="641" y="487"/>
                  </a:lnTo>
                  <a:lnTo>
                    <a:pt x="644" y="491"/>
                  </a:lnTo>
                  <a:lnTo>
                    <a:pt x="644" y="492"/>
                  </a:lnTo>
                  <a:lnTo>
                    <a:pt x="644" y="491"/>
                  </a:lnTo>
                  <a:lnTo>
                    <a:pt x="643" y="490"/>
                  </a:lnTo>
                  <a:lnTo>
                    <a:pt x="643" y="489"/>
                  </a:lnTo>
                  <a:lnTo>
                    <a:pt x="641" y="489"/>
                  </a:lnTo>
                  <a:lnTo>
                    <a:pt x="641" y="487"/>
                  </a:lnTo>
                  <a:lnTo>
                    <a:pt x="643" y="487"/>
                  </a:lnTo>
                  <a:lnTo>
                    <a:pt x="641" y="487"/>
                  </a:lnTo>
                  <a:lnTo>
                    <a:pt x="641" y="485"/>
                  </a:lnTo>
                  <a:lnTo>
                    <a:pt x="639" y="483"/>
                  </a:lnTo>
                  <a:lnTo>
                    <a:pt x="639" y="484"/>
                  </a:lnTo>
                  <a:lnTo>
                    <a:pt x="638" y="484"/>
                  </a:lnTo>
                  <a:lnTo>
                    <a:pt x="637" y="484"/>
                  </a:lnTo>
                  <a:lnTo>
                    <a:pt x="636" y="483"/>
                  </a:lnTo>
                  <a:lnTo>
                    <a:pt x="634" y="483"/>
                  </a:lnTo>
                  <a:lnTo>
                    <a:pt x="634" y="481"/>
                  </a:lnTo>
                  <a:lnTo>
                    <a:pt x="636" y="480"/>
                  </a:lnTo>
                  <a:lnTo>
                    <a:pt x="636" y="479"/>
                  </a:lnTo>
                  <a:lnTo>
                    <a:pt x="637" y="479"/>
                  </a:lnTo>
                  <a:lnTo>
                    <a:pt x="638" y="479"/>
                  </a:lnTo>
                  <a:lnTo>
                    <a:pt x="639" y="479"/>
                  </a:lnTo>
                  <a:lnTo>
                    <a:pt x="639" y="478"/>
                  </a:lnTo>
                  <a:lnTo>
                    <a:pt x="639" y="475"/>
                  </a:lnTo>
                  <a:lnTo>
                    <a:pt x="639" y="474"/>
                  </a:lnTo>
                  <a:lnTo>
                    <a:pt x="638" y="474"/>
                  </a:lnTo>
                  <a:lnTo>
                    <a:pt x="638" y="473"/>
                  </a:lnTo>
                  <a:lnTo>
                    <a:pt x="638" y="472"/>
                  </a:lnTo>
                  <a:lnTo>
                    <a:pt x="638" y="473"/>
                  </a:lnTo>
                  <a:lnTo>
                    <a:pt x="638" y="474"/>
                  </a:lnTo>
                  <a:lnTo>
                    <a:pt x="638" y="475"/>
                  </a:lnTo>
                  <a:lnTo>
                    <a:pt x="639" y="478"/>
                  </a:lnTo>
                  <a:lnTo>
                    <a:pt x="638" y="478"/>
                  </a:lnTo>
                  <a:lnTo>
                    <a:pt x="637" y="479"/>
                  </a:lnTo>
                  <a:lnTo>
                    <a:pt x="636" y="479"/>
                  </a:lnTo>
                  <a:lnTo>
                    <a:pt x="636" y="478"/>
                  </a:lnTo>
                  <a:lnTo>
                    <a:pt x="634" y="478"/>
                  </a:lnTo>
                  <a:lnTo>
                    <a:pt x="634" y="475"/>
                  </a:lnTo>
                  <a:lnTo>
                    <a:pt x="632" y="475"/>
                  </a:lnTo>
                  <a:lnTo>
                    <a:pt x="632" y="474"/>
                  </a:lnTo>
                  <a:lnTo>
                    <a:pt x="631" y="474"/>
                  </a:lnTo>
                  <a:lnTo>
                    <a:pt x="630" y="474"/>
                  </a:lnTo>
                  <a:lnTo>
                    <a:pt x="630" y="475"/>
                  </a:lnTo>
                  <a:lnTo>
                    <a:pt x="628" y="475"/>
                  </a:lnTo>
                  <a:lnTo>
                    <a:pt x="628" y="478"/>
                  </a:lnTo>
                  <a:lnTo>
                    <a:pt x="630" y="478"/>
                  </a:lnTo>
                  <a:lnTo>
                    <a:pt x="630" y="479"/>
                  </a:lnTo>
                  <a:lnTo>
                    <a:pt x="630" y="480"/>
                  </a:lnTo>
                  <a:lnTo>
                    <a:pt x="628" y="479"/>
                  </a:lnTo>
                  <a:lnTo>
                    <a:pt x="628" y="480"/>
                  </a:lnTo>
                  <a:lnTo>
                    <a:pt x="627" y="480"/>
                  </a:lnTo>
                  <a:lnTo>
                    <a:pt x="626" y="480"/>
                  </a:lnTo>
                  <a:lnTo>
                    <a:pt x="624" y="480"/>
                  </a:lnTo>
                  <a:lnTo>
                    <a:pt x="622" y="480"/>
                  </a:lnTo>
                  <a:lnTo>
                    <a:pt x="621" y="479"/>
                  </a:lnTo>
                  <a:lnTo>
                    <a:pt x="620" y="479"/>
                  </a:lnTo>
                  <a:lnTo>
                    <a:pt x="621" y="479"/>
                  </a:lnTo>
                  <a:lnTo>
                    <a:pt x="621" y="478"/>
                  </a:lnTo>
                  <a:lnTo>
                    <a:pt x="622" y="478"/>
                  </a:lnTo>
                  <a:lnTo>
                    <a:pt x="622" y="475"/>
                  </a:lnTo>
                  <a:lnTo>
                    <a:pt x="622" y="474"/>
                  </a:lnTo>
                  <a:lnTo>
                    <a:pt x="622" y="475"/>
                  </a:lnTo>
                  <a:lnTo>
                    <a:pt x="621" y="475"/>
                  </a:lnTo>
                  <a:lnTo>
                    <a:pt x="620" y="475"/>
                  </a:lnTo>
                  <a:lnTo>
                    <a:pt x="619" y="475"/>
                  </a:lnTo>
                  <a:lnTo>
                    <a:pt x="619" y="474"/>
                  </a:lnTo>
                  <a:lnTo>
                    <a:pt x="617" y="474"/>
                  </a:lnTo>
                  <a:lnTo>
                    <a:pt x="617" y="473"/>
                  </a:lnTo>
                  <a:lnTo>
                    <a:pt x="617" y="472"/>
                  </a:lnTo>
                  <a:lnTo>
                    <a:pt x="616" y="470"/>
                  </a:lnTo>
                  <a:lnTo>
                    <a:pt x="614" y="469"/>
                  </a:lnTo>
                  <a:lnTo>
                    <a:pt x="614" y="467"/>
                  </a:lnTo>
                  <a:lnTo>
                    <a:pt x="613" y="466"/>
                  </a:lnTo>
                  <a:lnTo>
                    <a:pt x="613" y="464"/>
                  </a:lnTo>
                  <a:lnTo>
                    <a:pt x="614" y="464"/>
                  </a:lnTo>
                  <a:lnTo>
                    <a:pt x="613" y="463"/>
                  </a:lnTo>
                  <a:lnTo>
                    <a:pt x="613" y="462"/>
                  </a:lnTo>
                  <a:lnTo>
                    <a:pt x="613" y="461"/>
                  </a:lnTo>
                  <a:lnTo>
                    <a:pt x="613" y="458"/>
                  </a:lnTo>
                  <a:lnTo>
                    <a:pt x="613" y="457"/>
                  </a:lnTo>
                  <a:lnTo>
                    <a:pt x="613" y="456"/>
                  </a:lnTo>
                  <a:lnTo>
                    <a:pt x="611" y="456"/>
                  </a:lnTo>
                  <a:lnTo>
                    <a:pt x="611" y="455"/>
                  </a:lnTo>
                  <a:lnTo>
                    <a:pt x="611" y="453"/>
                  </a:lnTo>
                  <a:lnTo>
                    <a:pt x="611" y="452"/>
                  </a:lnTo>
                  <a:lnTo>
                    <a:pt x="611" y="451"/>
                  </a:lnTo>
                  <a:lnTo>
                    <a:pt x="610" y="451"/>
                  </a:lnTo>
                  <a:lnTo>
                    <a:pt x="610" y="449"/>
                  </a:lnTo>
                  <a:lnTo>
                    <a:pt x="611" y="449"/>
                  </a:lnTo>
                  <a:lnTo>
                    <a:pt x="611" y="447"/>
                  </a:lnTo>
                  <a:lnTo>
                    <a:pt x="610" y="447"/>
                  </a:lnTo>
                  <a:lnTo>
                    <a:pt x="610" y="446"/>
                  </a:lnTo>
                  <a:lnTo>
                    <a:pt x="611" y="445"/>
                  </a:lnTo>
                  <a:lnTo>
                    <a:pt x="611" y="444"/>
                  </a:lnTo>
                  <a:lnTo>
                    <a:pt x="613" y="444"/>
                  </a:lnTo>
                  <a:lnTo>
                    <a:pt x="613" y="445"/>
                  </a:lnTo>
                  <a:lnTo>
                    <a:pt x="614" y="445"/>
                  </a:lnTo>
                  <a:lnTo>
                    <a:pt x="613" y="445"/>
                  </a:lnTo>
                  <a:lnTo>
                    <a:pt x="613" y="444"/>
                  </a:lnTo>
                  <a:lnTo>
                    <a:pt x="613" y="442"/>
                  </a:lnTo>
                  <a:lnTo>
                    <a:pt x="611" y="442"/>
                  </a:lnTo>
                  <a:lnTo>
                    <a:pt x="611" y="440"/>
                  </a:lnTo>
                  <a:lnTo>
                    <a:pt x="613" y="440"/>
                  </a:lnTo>
                  <a:lnTo>
                    <a:pt x="613" y="439"/>
                  </a:lnTo>
                  <a:lnTo>
                    <a:pt x="613" y="438"/>
                  </a:lnTo>
                  <a:lnTo>
                    <a:pt x="613" y="436"/>
                  </a:lnTo>
                  <a:lnTo>
                    <a:pt x="613" y="435"/>
                  </a:lnTo>
                  <a:lnTo>
                    <a:pt x="611" y="435"/>
                  </a:lnTo>
                  <a:lnTo>
                    <a:pt x="611" y="434"/>
                  </a:lnTo>
                  <a:lnTo>
                    <a:pt x="611" y="433"/>
                  </a:lnTo>
                  <a:lnTo>
                    <a:pt x="610" y="430"/>
                  </a:lnTo>
                  <a:lnTo>
                    <a:pt x="610" y="429"/>
                  </a:lnTo>
                  <a:lnTo>
                    <a:pt x="608" y="427"/>
                  </a:lnTo>
                  <a:lnTo>
                    <a:pt x="605" y="422"/>
                  </a:lnTo>
                  <a:lnTo>
                    <a:pt x="604" y="422"/>
                  </a:lnTo>
                  <a:lnTo>
                    <a:pt x="605" y="424"/>
                  </a:lnTo>
                  <a:lnTo>
                    <a:pt x="604" y="424"/>
                  </a:lnTo>
                  <a:lnTo>
                    <a:pt x="604" y="422"/>
                  </a:lnTo>
                  <a:lnTo>
                    <a:pt x="604" y="421"/>
                  </a:lnTo>
                  <a:lnTo>
                    <a:pt x="603" y="421"/>
                  </a:lnTo>
                  <a:lnTo>
                    <a:pt x="603" y="419"/>
                  </a:lnTo>
                  <a:lnTo>
                    <a:pt x="603" y="418"/>
                  </a:lnTo>
                  <a:lnTo>
                    <a:pt x="602" y="418"/>
                  </a:lnTo>
                  <a:lnTo>
                    <a:pt x="602" y="417"/>
                  </a:lnTo>
                  <a:lnTo>
                    <a:pt x="602" y="416"/>
                  </a:lnTo>
                  <a:lnTo>
                    <a:pt x="602" y="413"/>
                  </a:lnTo>
                  <a:lnTo>
                    <a:pt x="602" y="411"/>
                  </a:lnTo>
                  <a:lnTo>
                    <a:pt x="601" y="411"/>
                  </a:lnTo>
                  <a:lnTo>
                    <a:pt x="601" y="410"/>
                  </a:lnTo>
                  <a:lnTo>
                    <a:pt x="601" y="409"/>
                  </a:lnTo>
                  <a:lnTo>
                    <a:pt x="599" y="407"/>
                  </a:lnTo>
                  <a:lnTo>
                    <a:pt x="598" y="406"/>
                  </a:lnTo>
                  <a:lnTo>
                    <a:pt x="596" y="406"/>
                  </a:lnTo>
                  <a:lnTo>
                    <a:pt x="596" y="404"/>
                  </a:lnTo>
                  <a:lnTo>
                    <a:pt x="596" y="402"/>
                  </a:lnTo>
                  <a:lnTo>
                    <a:pt x="594" y="402"/>
                  </a:lnTo>
                  <a:lnTo>
                    <a:pt x="594" y="401"/>
                  </a:lnTo>
                  <a:lnTo>
                    <a:pt x="596" y="401"/>
                  </a:lnTo>
                  <a:lnTo>
                    <a:pt x="596" y="400"/>
                  </a:lnTo>
                  <a:lnTo>
                    <a:pt x="594" y="400"/>
                  </a:lnTo>
                  <a:lnTo>
                    <a:pt x="594" y="399"/>
                  </a:lnTo>
                  <a:lnTo>
                    <a:pt x="593" y="398"/>
                  </a:lnTo>
                  <a:lnTo>
                    <a:pt x="593" y="395"/>
                  </a:lnTo>
                  <a:lnTo>
                    <a:pt x="593" y="394"/>
                  </a:lnTo>
                  <a:lnTo>
                    <a:pt x="594" y="394"/>
                  </a:lnTo>
                  <a:lnTo>
                    <a:pt x="596" y="394"/>
                  </a:lnTo>
                  <a:lnTo>
                    <a:pt x="596" y="395"/>
                  </a:lnTo>
                  <a:lnTo>
                    <a:pt x="598" y="395"/>
                  </a:lnTo>
                  <a:lnTo>
                    <a:pt x="599" y="394"/>
                  </a:lnTo>
                  <a:lnTo>
                    <a:pt x="599" y="393"/>
                  </a:lnTo>
                  <a:lnTo>
                    <a:pt x="599" y="392"/>
                  </a:lnTo>
                  <a:lnTo>
                    <a:pt x="599" y="390"/>
                  </a:lnTo>
                  <a:lnTo>
                    <a:pt x="598" y="387"/>
                  </a:lnTo>
                  <a:lnTo>
                    <a:pt x="598" y="385"/>
                  </a:lnTo>
                  <a:lnTo>
                    <a:pt x="598" y="384"/>
                  </a:lnTo>
                  <a:lnTo>
                    <a:pt x="598" y="383"/>
                  </a:lnTo>
                  <a:lnTo>
                    <a:pt x="598" y="384"/>
                  </a:lnTo>
                  <a:lnTo>
                    <a:pt x="599" y="385"/>
                  </a:lnTo>
                  <a:lnTo>
                    <a:pt x="599" y="384"/>
                  </a:lnTo>
                  <a:lnTo>
                    <a:pt x="599" y="383"/>
                  </a:lnTo>
                  <a:lnTo>
                    <a:pt x="599" y="382"/>
                  </a:lnTo>
                  <a:lnTo>
                    <a:pt x="599" y="381"/>
                  </a:lnTo>
                  <a:lnTo>
                    <a:pt x="599" y="379"/>
                  </a:lnTo>
                  <a:lnTo>
                    <a:pt x="599" y="377"/>
                  </a:lnTo>
                  <a:lnTo>
                    <a:pt x="599" y="376"/>
                  </a:lnTo>
                  <a:lnTo>
                    <a:pt x="599" y="375"/>
                  </a:lnTo>
                  <a:lnTo>
                    <a:pt x="599" y="373"/>
                  </a:lnTo>
                  <a:lnTo>
                    <a:pt x="599" y="372"/>
                  </a:lnTo>
                  <a:lnTo>
                    <a:pt x="598" y="372"/>
                  </a:lnTo>
                  <a:lnTo>
                    <a:pt x="598" y="371"/>
                  </a:lnTo>
                  <a:lnTo>
                    <a:pt x="599" y="368"/>
                  </a:lnTo>
                  <a:lnTo>
                    <a:pt x="601" y="368"/>
                  </a:lnTo>
                  <a:lnTo>
                    <a:pt x="601" y="367"/>
                  </a:lnTo>
                  <a:lnTo>
                    <a:pt x="599" y="366"/>
                  </a:lnTo>
                  <a:lnTo>
                    <a:pt x="598" y="365"/>
                  </a:lnTo>
                  <a:lnTo>
                    <a:pt x="598" y="364"/>
                  </a:lnTo>
                  <a:lnTo>
                    <a:pt x="599" y="362"/>
                  </a:lnTo>
                  <a:lnTo>
                    <a:pt x="599" y="360"/>
                  </a:lnTo>
                  <a:lnTo>
                    <a:pt x="599" y="359"/>
                  </a:lnTo>
                  <a:lnTo>
                    <a:pt x="599" y="358"/>
                  </a:lnTo>
                  <a:lnTo>
                    <a:pt x="601" y="356"/>
                  </a:lnTo>
                  <a:lnTo>
                    <a:pt x="602" y="355"/>
                  </a:lnTo>
                  <a:lnTo>
                    <a:pt x="602" y="354"/>
                  </a:lnTo>
                  <a:lnTo>
                    <a:pt x="601" y="350"/>
                  </a:lnTo>
                  <a:lnTo>
                    <a:pt x="601" y="349"/>
                  </a:lnTo>
                  <a:lnTo>
                    <a:pt x="601" y="348"/>
                  </a:lnTo>
                  <a:lnTo>
                    <a:pt x="602" y="348"/>
                  </a:lnTo>
                  <a:lnTo>
                    <a:pt x="602" y="347"/>
                  </a:lnTo>
                  <a:lnTo>
                    <a:pt x="601" y="344"/>
                  </a:lnTo>
                  <a:lnTo>
                    <a:pt x="601" y="342"/>
                  </a:lnTo>
                  <a:lnTo>
                    <a:pt x="601" y="341"/>
                  </a:lnTo>
                  <a:lnTo>
                    <a:pt x="601" y="339"/>
                  </a:lnTo>
                  <a:lnTo>
                    <a:pt x="601" y="338"/>
                  </a:lnTo>
                  <a:lnTo>
                    <a:pt x="599" y="337"/>
                  </a:lnTo>
                  <a:lnTo>
                    <a:pt x="599" y="336"/>
                  </a:lnTo>
                  <a:lnTo>
                    <a:pt x="599" y="333"/>
                  </a:lnTo>
                  <a:lnTo>
                    <a:pt x="601" y="333"/>
                  </a:lnTo>
                  <a:lnTo>
                    <a:pt x="601" y="332"/>
                  </a:lnTo>
                  <a:lnTo>
                    <a:pt x="601" y="331"/>
                  </a:lnTo>
                  <a:lnTo>
                    <a:pt x="601" y="330"/>
                  </a:lnTo>
                  <a:lnTo>
                    <a:pt x="601" y="328"/>
                  </a:lnTo>
                  <a:lnTo>
                    <a:pt x="602" y="328"/>
                  </a:lnTo>
                  <a:lnTo>
                    <a:pt x="602" y="327"/>
                  </a:lnTo>
                  <a:lnTo>
                    <a:pt x="602" y="326"/>
                  </a:lnTo>
                  <a:lnTo>
                    <a:pt x="602" y="324"/>
                  </a:lnTo>
                  <a:lnTo>
                    <a:pt x="601" y="324"/>
                  </a:lnTo>
                  <a:lnTo>
                    <a:pt x="601" y="322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599" y="320"/>
                  </a:lnTo>
                  <a:lnTo>
                    <a:pt x="599" y="319"/>
                  </a:lnTo>
                  <a:lnTo>
                    <a:pt x="598" y="318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14"/>
                  </a:lnTo>
                  <a:lnTo>
                    <a:pt x="599" y="313"/>
                  </a:lnTo>
                  <a:lnTo>
                    <a:pt x="599" y="311"/>
                  </a:lnTo>
                  <a:lnTo>
                    <a:pt x="599" y="310"/>
                  </a:lnTo>
                  <a:lnTo>
                    <a:pt x="599" y="309"/>
                  </a:lnTo>
                  <a:lnTo>
                    <a:pt x="599" y="307"/>
                  </a:lnTo>
                  <a:lnTo>
                    <a:pt x="599" y="305"/>
                  </a:lnTo>
                  <a:lnTo>
                    <a:pt x="599" y="304"/>
                  </a:lnTo>
                  <a:lnTo>
                    <a:pt x="598" y="304"/>
                  </a:lnTo>
                  <a:lnTo>
                    <a:pt x="599" y="304"/>
                  </a:lnTo>
                  <a:lnTo>
                    <a:pt x="599" y="303"/>
                  </a:lnTo>
                  <a:lnTo>
                    <a:pt x="599" y="302"/>
                  </a:lnTo>
                  <a:lnTo>
                    <a:pt x="598" y="302"/>
                  </a:lnTo>
                  <a:lnTo>
                    <a:pt x="598" y="301"/>
                  </a:lnTo>
                  <a:lnTo>
                    <a:pt x="596" y="301"/>
                  </a:lnTo>
                  <a:lnTo>
                    <a:pt x="596" y="299"/>
                  </a:lnTo>
                  <a:lnTo>
                    <a:pt x="594" y="297"/>
                  </a:lnTo>
                  <a:lnTo>
                    <a:pt x="594" y="296"/>
                  </a:lnTo>
                  <a:lnTo>
                    <a:pt x="594" y="294"/>
                  </a:lnTo>
                  <a:lnTo>
                    <a:pt x="594" y="293"/>
                  </a:lnTo>
                  <a:lnTo>
                    <a:pt x="594" y="292"/>
                  </a:lnTo>
                  <a:lnTo>
                    <a:pt x="593" y="292"/>
                  </a:lnTo>
                  <a:lnTo>
                    <a:pt x="593" y="291"/>
                  </a:lnTo>
                  <a:lnTo>
                    <a:pt x="592" y="286"/>
                  </a:lnTo>
                  <a:lnTo>
                    <a:pt x="592" y="285"/>
                  </a:lnTo>
                  <a:lnTo>
                    <a:pt x="591" y="284"/>
                  </a:lnTo>
                  <a:lnTo>
                    <a:pt x="590" y="279"/>
                  </a:lnTo>
                  <a:lnTo>
                    <a:pt x="590" y="278"/>
                  </a:lnTo>
                  <a:lnTo>
                    <a:pt x="587" y="278"/>
                  </a:lnTo>
                  <a:lnTo>
                    <a:pt x="587" y="276"/>
                  </a:lnTo>
                  <a:lnTo>
                    <a:pt x="587" y="275"/>
                  </a:lnTo>
                  <a:lnTo>
                    <a:pt x="587" y="274"/>
                  </a:lnTo>
                  <a:lnTo>
                    <a:pt x="586" y="273"/>
                  </a:lnTo>
                  <a:lnTo>
                    <a:pt x="586" y="270"/>
                  </a:lnTo>
                  <a:lnTo>
                    <a:pt x="586" y="269"/>
                  </a:lnTo>
                  <a:lnTo>
                    <a:pt x="585" y="269"/>
                  </a:lnTo>
                  <a:lnTo>
                    <a:pt x="585" y="267"/>
                  </a:lnTo>
                  <a:lnTo>
                    <a:pt x="585" y="265"/>
                  </a:lnTo>
                  <a:lnTo>
                    <a:pt x="585" y="264"/>
                  </a:lnTo>
                  <a:lnTo>
                    <a:pt x="585" y="262"/>
                  </a:lnTo>
                  <a:lnTo>
                    <a:pt x="585" y="259"/>
                  </a:lnTo>
                  <a:lnTo>
                    <a:pt x="585" y="261"/>
                  </a:lnTo>
                  <a:lnTo>
                    <a:pt x="586" y="261"/>
                  </a:lnTo>
                  <a:lnTo>
                    <a:pt x="586" y="259"/>
                  </a:lnTo>
                  <a:lnTo>
                    <a:pt x="586" y="258"/>
                  </a:lnTo>
                  <a:lnTo>
                    <a:pt x="587" y="258"/>
                  </a:lnTo>
                  <a:lnTo>
                    <a:pt x="587" y="257"/>
                  </a:lnTo>
                  <a:lnTo>
                    <a:pt x="587" y="256"/>
                  </a:lnTo>
                  <a:lnTo>
                    <a:pt x="586" y="256"/>
                  </a:lnTo>
                  <a:lnTo>
                    <a:pt x="586" y="253"/>
                  </a:lnTo>
                  <a:lnTo>
                    <a:pt x="587" y="253"/>
                  </a:lnTo>
                  <a:lnTo>
                    <a:pt x="587" y="252"/>
                  </a:lnTo>
                  <a:lnTo>
                    <a:pt x="587" y="251"/>
                  </a:lnTo>
                  <a:lnTo>
                    <a:pt x="586" y="251"/>
                  </a:lnTo>
                  <a:lnTo>
                    <a:pt x="586" y="250"/>
                  </a:lnTo>
                  <a:lnTo>
                    <a:pt x="586" y="248"/>
                  </a:lnTo>
                  <a:lnTo>
                    <a:pt x="586" y="247"/>
                  </a:lnTo>
                  <a:lnTo>
                    <a:pt x="585" y="246"/>
                  </a:lnTo>
                  <a:lnTo>
                    <a:pt x="585" y="244"/>
                  </a:lnTo>
                  <a:lnTo>
                    <a:pt x="585" y="242"/>
                  </a:lnTo>
                  <a:lnTo>
                    <a:pt x="585" y="241"/>
                  </a:lnTo>
                  <a:lnTo>
                    <a:pt x="584" y="241"/>
                  </a:lnTo>
                  <a:lnTo>
                    <a:pt x="582" y="240"/>
                  </a:lnTo>
                  <a:lnTo>
                    <a:pt x="582" y="239"/>
                  </a:lnTo>
                  <a:lnTo>
                    <a:pt x="581" y="239"/>
                  </a:lnTo>
                  <a:lnTo>
                    <a:pt x="581" y="237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79" y="234"/>
                  </a:lnTo>
                  <a:lnTo>
                    <a:pt x="579" y="233"/>
                  </a:lnTo>
                  <a:lnTo>
                    <a:pt x="579" y="231"/>
                  </a:lnTo>
                  <a:lnTo>
                    <a:pt x="581" y="231"/>
                  </a:lnTo>
                  <a:lnTo>
                    <a:pt x="581" y="230"/>
                  </a:lnTo>
                  <a:lnTo>
                    <a:pt x="582" y="229"/>
                  </a:lnTo>
                  <a:lnTo>
                    <a:pt x="582" y="227"/>
                  </a:lnTo>
                  <a:lnTo>
                    <a:pt x="581" y="227"/>
                  </a:lnTo>
                  <a:lnTo>
                    <a:pt x="581" y="225"/>
                  </a:lnTo>
                  <a:lnTo>
                    <a:pt x="582" y="225"/>
                  </a:lnTo>
                  <a:lnTo>
                    <a:pt x="582" y="224"/>
                  </a:lnTo>
                  <a:lnTo>
                    <a:pt x="582" y="223"/>
                  </a:lnTo>
                  <a:lnTo>
                    <a:pt x="582" y="222"/>
                  </a:lnTo>
                  <a:lnTo>
                    <a:pt x="582" y="220"/>
                  </a:lnTo>
                  <a:lnTo>
                    <a:pt x="582" y="219"/>
                  </a:lnTo>
                  <a:lnTo>
                    <a:pt x="582" y="217"/>
                  </a:lnTo>
                  <a:lnTo>
                    <a:pt x="581" y="217"/>
                  </a:lnTo>
                  <a:lnTo>
                    <a:pt x="581" y="216"/>
                  </a:lnTo>
                  <a:lnTo>
                    <a:pt x="581" y="214"/>
                  </a:lnTo>
                  <a:lnTo>
                    <a:pt x="581" y="213"/>
                  </a:lnTo>
                  <a:lnTo>
                    <a:pt x="581" y="212"/>
                  </a:lnTo>
                  <a:lnTo>
                    <a:pt x="581" y="211"/>
                  </a:lnTo>
                  <a:lnTo>
                    <a:pt x="581" y="208"/>
                  </a:lnTo>
                  <a:lnTo>
                    <a:pt x="582" y="208"/>
                  </a:lnTo>
                  <a:lnTo>
                    <a:pt x="582" y="207"/>
                  </a:lnTo>
                  <a:lnTo>
                    <a:pt x="584" y="207"/>
                  </a:lnTo>
                  <a:lnTo>
                    <a:pt x="582" y="207"/>
                  </a:lnTo>
                  <a:lnTo>
                    <a:pt x="582" y="206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1" y="202"/>
                  </a:lnTo>
                  <a:lnTo>
                    <a:pt x="581" y="200"/>
                  </a:lnTo>
                  <a:lnTo>
                    <a:pt x="581" y="199"/>
                  </a:lnTo>
                  <a:lnTo>
                    <a:pt x="581" y="197"/>
                  </a:lnTo>
                  <a:lnTo>
                    <a:pt x="581" y="196"/>
                  </a:lnTo>
                  <a:lnTo>
                    <a:pt x="582" y="196"/>
                  </a:lnTo>
                  <a:lnTo>
                    <a:pt x="582" y="195"/>
                  </a:lnTo>
                  <a:lnTo>
                    <a:pt x="582" y="194"/>
                  </a:lnTo>
                  <a:lnTo>
                    <a:pt x="581" y="194"/>
                  </a:lnTo>
                  <a:lnTo>
                    <a:pt x="581" y="193"/>
                  </a:lnTo>
                  <a:lnTo>
                    <a:pt x="581" y="190"/>
                  </a:lnTo>
                  <a:lnTo>
                    <a:pt x="582" y="190"/>
                  </a:lnTo>
                  <a:lnTo>
                    <a:pt x="582" y="189"/>
                  </a:lnTo>
                  <a:lnTo>
                    <a:pt x="581" y="189"/>
                  </a:lnTo>
                  <a:lnTo>
                    <a:pt x="582" y="189"/>
                  </a:lnTo>
                  <a:lnTo>
                    <a:pt x="582" y="188"/>
                  </a:lnTo>
                  <a:lnTo>
                    <a:pt x="582" y="187"/>
                  </a:lnTo>
                  <a:lnTo>
                    <a:pt x="581" y="185"/>
                  </a:lnTo>
                  <a:lnTo>
                    <a:pt x="581" y="184"/>
                  </a:lnTo>
                  <a:lnTo>
                    <a:pt x="581" y="182"/>
                  </a:lnTo>
                  <a:lnTo>
                    <a:pt x="582" y="182"/>
                  </a:lnTo>
                  <a:lnTo>
                    <a:pt x="581" y="180"/>
                  </a:lnTo>
                  <a:lnTo>
                    <a:pt x="581" y="179"/>
                  </a:lnTo>
                  <a:lnTo>
                    <a:pt x="581" y="178"/>
                  </a:lnTo>
                  <a:lnTo>
                    <a:pt x="581" y="177"/>
                  </a:lnTo>
                  <a:lnTo>
                    <a:pt x="581" y="176"/>
                  </a:lnTo>
                  <a:lnTo>
                    <a:pt x="581" y="173"/>
                  </a:lnTo>
                  <a:lnTo>
                    <a:pt x="579" y="173"/>
                  </a:lnTo>
                  <a:lnTo>
                    <a:pt x="579" y="172"/>
                  </a:lnTo>
                  <a:lnTo>
                    <a:pt x="577" y="172"/>
                  </a:lnTo>
                  <a:lnTo>
                    <a:pt x="577" y="171"/>
                  </a:lnTo>
                  <a:lnTo>
                    <a:pt x="577" y="170"/>
                  </a:lnTo>
                  <a:lnTo>
                    <a:pt x="577" y="168"/>
                  </a:lnTo>
                  <a:lnTo>
                    <a:pt x="579" y="167"/>
                  </a:lnTo>
                  <a:lnTo>
                    <a:pt x="577" y="167"/>
                  </a:lnTo>
                  <a:lnTo>
                    <a:pt x="577" y="166"/>
                  </a:lnTo>
                  <a:lnTo>
                    <a:pt x="579" y="166"/>
                  </a:lnTo>
                  <a:lnTo>
                    <a:pt x="579" y="163"/>
                  </a:lnTo>
                  <a:lnTo>
                    <a:pt x="579" y="162"/>
                  </a:lnTo>
                  <a:lnTo>
                    <a:pt x="581" y="162"/>
                  </a:lnTo>
                  <a:lnTo>
                    <a:pt x="581" y="161"/>
                  </a:lnTo>
                  <a:lnTo>
                    <a:pt x="581" y="160"/>
                  </a:lnTo>
                  <a:lnTo>
                    <a:pt x="579" y="159"/>
                  </a:lnTo>
                  <a:lnTo>
                    <a:pt x="579" y="157"/>
                  </a:lnTo>
                  <a:lnTo>
                    <a:pt x="577" y="157"/>
                  </a:lnTo>
                  <a:lnTo>
                    <a:pt x="577" y="155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7" y="153"/>
                  </a:lnTo>
                  <a:lnTo>
                    <a:pt x="576" y="153"/>
                  </a:lnTo>
                  <a:lnTo>
                    <a:pt x="576" y="151"/>
                  </a:lnTo>
                  <a:lnTo>
                    <a:pt x="576" y="150"/>
                  </a:lnTo>
                  <a:lnTo>
                    <a:pt x="576" y="149"/>
                  </a:lnTo>
                  <a:lnTo>
                    <a:pt x="575" y="146"/>
                  </a:lnTo>
                  <a:lnTo>
                    <a:pt x="575" y="145"/>
                  </a:lnTo>
                  <a:lnTo>
                    <a:pt x="575" y="144"/>
                  </a:lnTo>
                  <a:lnTo>
                    <a:pt x="575" y="143"/>
                  </a:lnTo>
                  <a:lnTo>
                    <a:pt x="575" y="142"/>
                  </a:lnTo>
                  <a:lnTo>
                    <a:pt x="575" y="140"/>
                  </a:lnTo>
                  <a:lnTo>
                    <a:pt x="575" y="139"/>
                  </a:lnTo>
                  <a:lnTo>
                    <a:pt x="575" y="137"/>
                  </a:lnTo>
                  <a:lnTo>
                    <a:pt x="575" y="136"/>
                  </a:lnTo>
                  <a:lnTo>
                    <a:pt x="574" y="134"/>
                  </a:lnTo>
                  <a:lnTo>
                    <a:pt x="574" y="133"/>
                  </a:lnTo>
                  <a:lnTo>
                    <a:pt x="574" y="132"/>
                  </a:lnTo>
                  <a:lnTo>
                    <a:pt x="574" y="131"/>
                  </a:lnTo>
                  <a:lnTo>
                    <a:pt x="574" y="128"/>
                  </a:lnTo>
                  <a:lnTo>
                    <a:pt x="574" y="127"/>
                  </a:lnTo>
                  <a:lnTo>
                    <a:pt x="574" y="126"/>
                  </a:lnTo>
                  <a:lnTo>
                    <a:pt x="574" y="125"/>
                  </a:lnTo>
                  <a:lnTo>
                    <a:pt x="574" y="123"/>
                  </a:lnTo>
                  <a:lnTo>
                    <a:pt x="573" y="123"/>
                  </a:lnTo>
                  <a:lnTo>
                    <a:pt x="573" y="125"/>
                  </a:lnTo>
                  <a:lnTo>
                    <a:pt x="571" y="125"/>
                  </a:lnTo>
                  <a:lnTo>
                    <a:pt x="571" y="123"/>
                  </a:lnTo>
                  <a:lnTo>
                    <a:pt x="571" y="122"/>
                  </a:lnTo>
                  <a:lnTo>
                    <a:pt x="571" y="120"/>
                  </a:lnTo>
                  <a:lnTo>
                    <a:pt x="569" y="120"/>
                  </a:lnTo>
                  <a:lnTo>
                    <a:pt x="569" y="119"/>
                  </a:lnTo>
                  <a:lnTo>
                    <a:pt x="569" y="117"/>
                  </a:lnTo>
                  <a:lnTo>
                    <a:pt x="569" y="116"/>
                  </a:lnTo>
                  <a:lnTo>
                    <a:pt x="569" y="115"/>
                  </a:lnTo>
                  <a:lnTo>
                    <a:pt x="571" y="115"/>
                  </a:lnTo>
                  <a:lnTo>
                    <a:pt x="571" y="114"/>
                  </a:lnTo>
                  <a:lnTo>
                    <a:pt x="571" y="115"/>
                  </a:lnTo>
                  <a:lnTo>
                    <a:pt x="571" y="116"/>
                  </a:lnTo>
                  <a:lnTo>
                    <a:pt x="573" y="116"/>
                  </a:lnTo>
                  <a:lnTo>
                    <a:pt x="573" y="115"/>
                  </a:lnTo>
                  <a:lnTo>
                    <a:pt x="573" y="114"/>
                  </a:lnTo>
                  <a:lnTo>
                    <a:pt x="574" y="113"/>
                  </a:lnTo>
                  <a:lnTo>
                    <a:pt x="574" y="110"/>
                  </a:lnTo>
                  <a:lnTo>
                    <a:pt x="573" y="110"/>
                  </a:lnTo>
                  <a:lnTo>
                    <a:pt x="573" y="109"/>
                  </a:lnTo>
                  <a:lnTo>
                    <a:pt x="573" y="108"/>
                  </a:lnTo>
                  <a:lnTo>
                    <a:pt x="573" y="106"/>
                  </a:lnTo>
                  <a:lnTo>
                    <a:pt x="573" y="105"/>
                  </a:lnTo>
                  <a:lnTo>
                    <a:pt x="573" y="104"/>
                  </a:lnTo>
                  <a:lnTo>
                    <a:pt x="573" y="102"/>
                  </a:lnTo>
                  <a:lnTo>
                    <a:pt x="573" y="100"/>
                  </a:lnTo>
                  <a:lnTo>
                    <a:pt x="573" y="99"/>
                  </a:lnTo>
                  <a:lnTo>
                    <a:pt x="573" y="97"/>
                  </a:lnTo>
                  <a:lnTo>
                    <a:pt x="573" y="96"/>
                  </a:lnTo>
                  <a:lnTo>
                    <a:pt x="571" y="96"/>
                  </a:lnTo>
                  <a:lnTo>
                    <a:pt x="573" y="96"/>
                  </a:lnTo>
                  <a:lnTo>
                    <a:pt x="573" y="93"/>
                  </a:lnTo>
                  <a:lnTo>
                    <a:pt x="571" y="93"/>
                  </a:lnTo>
                  <a:lnTo>
                    <a:pt x="573" y="92"/>
                  </a:lnTo>
                  <a:lnTo>
                    <a:pt x="571" y="91"/>
                  </a:lnTo>
                  <a:lnTo>
                    <a:pt x="573" y="91"/>
                  </a:lnTo>
                  <a:lnTo>
                    <a:pt x="573" y="89"/>
                  </a:lnTo>
                  <a:lnTo>
                    <a:pt x="571" y="88"/>
                  </a:lnTo>
                  <a:lnTo>
                    <a:pt x="571" y="87"/>
                  </a:lnTo>
                  <a:lnTo>
                    <a:pt x="571" y="86"/>
                  </a:lnTo>
                  <a:lnTo>
                    <a:pt x="573" y="86"/>
                  </a:lnTo>
                  <a:lnTo>
                    <a:pt x="573" y="83"/>
                  </a:lnTo>
                  <a:lnTo>
                    <a:pt x="571" y="82"/>
                  </a:lnTo>
                  <a:lnTo>
                    <a:pt x="573" y="82"/>
                  </a:lnTo>
                  <a:lnTo>
                    <a:pt x="573" y="81"/>
                  </a:lnTo>
                  <a:lnTo>
                    <a:pt x="571" y="81"/>
                  </a:lnTo>
                  <a:lnTo>
                    <a:pt x="571" y="80"/>
                  </a:lnTo>
                  <a:lnTo>
                    <a:pt x="571" y="79"/>
                  </a:lnTo>
                  <a:lnTo>
                    <a:pt x="571" y="77"/>
                  </a:lnTo>
                  <a:lnTo>
                    <a:pt x="569" y="77"/>
                  </a:lnTo>
                  <a:lnTo>
                    <a:pt x="569" y="75"/>
                  </a:lnTo>
                  <a:lnTo>
                    <a:pt x="569" y="74"/>
                  </a:lnTo>
                  <a:lnTo>
                    <a:pt x="568" y="74"/>
                  </a:lnTo>
                  <a:lnTo>
                    <a:pt x="568" y="72"/>
                  </a:lnTo>
                  <a:lnTo>
                    <a:pt x="568" y="71"/>
                  </a:lnTo>
                  <a:lnTo>
                    <a:pt x="569" y="71"/>
                  </a:lnTo>
                  <a:lnTo>
                    <a:pt x="568" y="71"/>
                  </a:lnTo>
                  <a:lnTo>
                    <a:pt x="568" y="70"/>
                  </a:lnTo>
                  <a:lnTo>
                    <a:pt x="568" y="69"/>
                  </a:lnTo>
                  <a:lnTo>
                    <a:pt x="567" y="69"/>
                  </a:lnTo>
                  <a:lnTo>
                    <a:pt x="568" y="69"/>
                  </a:lnTo>
                  <a:lnTo>
                    <a:pt x="567" y="69"/>
                  </a:lnTo>
                  <a:lnTo>
                    <a:pt x="567" y="66"/>
                  </a:lnTo>
                  <a:lnTo>
                    <a:pt x="567" y="65"/>
                  </a:lnTo>
                  <a:lnTo>
                    <a:pt x="567" y="63"/>
                  </a:lnTo>
                  <a:lnTo>
                    <a:pt x="567" y="62"/>
                  </a:lnTo>
                  <a:lnTo>
                    <a:pt x="567" y="60"/>
                  </a:lnTo>
                  <a:lnTo>
                    <a:pt x="567" y="59"/>
                  </a:lnTo>
                  <a:lnTo>
                    <a:pt x="567" y="57"/>
                  </a:lnTo>
                  <a:lnTo>
                    <a:pt x="565" y="56"/>
                  </a:lnTo>
                  <a:lnTo>
                    <a:pt x="567" y="56"/>
                  </a:lnTo>
                  <a:lnTo>
                    <a:pt x="565" y="54"/>
                  </a:lnTo>
                  <a:lnTo>
                    <a:pt x="567" y="54"/>
                  </a:lnTo>
                  <a:lnTo>
                    <a:pt x="567" y="53"/>
                  </a:lnTo>
                  <a:lnTo>
                    <a:pt x="565" y="53"/>
                  </a:lnTo>
                  <a:lnTo>
                    <a:pt x="565" y="52"/>
                  </a:lnTo>
                  <a:lnTo>
                    <a:pt x="565" y="51"/>
                  </a:lnTo>
                  <a:lnTo>
                    <a:pt x="565" y="48"/>
                  </a:lnTo>
                  <a:lnTo>
                    <a:pt x="565" y="47"/>
                  </a:lnTo>
                  <a:lnTo>
                    <a:pt x="565" y="46"/>
                  </a:lnTo>
                  <a:lnTo>
                    <a:pt x="564" y="45"/>
                  </a:lnTo>
                  <a:lnTo>
                    <a:pt x="563" y="43"/>
                  </a:lnTo>
                  <a:lnTo>
                    <a:pt x="564" y="43"/>
                  </a:lnTo>
                  <a:lnTo>
                    <a:pt x="564" y="42"/>
                  </a:lnTo>
                  <a:lnTo>
                    <a:pt x="563" y="42"/>
                  </a:lnTo>
                  <a:lnTo>
                    <a:pt x="563" y="40"/>
                  </a:lnTo>
                  <a:lnTo>
                    <a:pt x="563" y="39"/>
                  </a:lnTo>
                  <a:lnTo>
                    <a:pt x="560" y="37"/>
                  </a:lnTo>
                  <a:lnTo>
                    <a:pt x="560" y="36"/>
                  </a:lnTo>
                  <a:lnTo>
                    <a:pt x="560" y="35"/>
                  </a:lnTo>
                  <a:lnTo>
                    <a:pt x="560" y="34"/>
                  </a:lnTo>
                  <a:lnTo>
                    <a:pt x="559" y="32"/>
                  </a:lnTo>
                  <a:lnTo>
                    <a:pt x="559" y="30"/>
                  </a:lnTo>
                  <a:lnTo>
                    <a:pt x="559" y="29"/>
                  </a:lnTo>
                  <a:lnTo>
                    <a:pt x="558" y="28"/>
                  </a:lnTo>
                  <a:lnTo>
                    <a:pt x="558" y="26"/>
                  </a:lnTo>
                  <a:lnTo>
                    <a:pt x="558" y="25"/>
                  </a:lnTo>
                  <a:lnTo>
                    <a:pt x="558" y="24"/>
                  </a:lnTo>
                  <a:lnTo>
                    <a:pt x="558" y="22"/>
                  </a:lnTo>
                  <a:lnTo>
                    <a:pt x="558" y="20"/>
                  </a:lnTo>
                  <a:lnTo>
                    <a:pt x="558" y="19"/>
                  </a:lnTo>
                  <a:lnTo>
                    <a:pt x="557" y="18"/>
                  </a:lnTo>
                  <a:lnTo>
                    <a:pt x="557" y="17"/>
                  </a:lnTo>
                  <a:lnTo>
                    <a:pt x="558" y="17"/>
                  </a:lnTo>
                  <a:lnTo>
                    <a:pt x="559" y="18"/>
                  </a:lnTo>
                  <a:lnTo>
                    <a:pt x="560" y="17"/>
                  </a:lnTo>
                  <a:lnTo>
                    <a:pt x="563" y="17"/>
                  </a:lnTo>
                  <a:lnTo>
                    <a:pt x="563" y="15"/>
                  </a:lnTo>
                  <a:lnTo>
                    <a:pt x="564" y="15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5" y="9"/>
                  </a:lnTo>
                  <a:lnTo>
                    <a:pt x="564" y="8"/>
                  </a:lnTo>
                  <a:lnTo>
                    <a:pt x="564" y="7"/>
                  </a:lnTo>
                  <a:lnTo>
                    <a:pt x="564" y="6"/>
                  </a:lnTo>
                  <a:lnTo>
                    <a:pt x="564" y="3"/>
                  </a:lnTo>
                  <a:lnTo>
                    <a:pt x="565" y="3"/>
                  </a:lnTo>
                  <a:lnTo>
                    <a:pt x="567" y="2"/>
                  </a:lnTo>
                  <a:lnTo>
                    <a:pt x="568" y="0"/>
                  </a:lnTo>
                  <a:close/>
                  <a:moveTo>
                    <a:pt x="784" y="701"/>
                  </a:moveTo>
                  <a:lnTo>
                    <a:pt x="784" y="702"/>
                  </a:lnTo>
                  <a:lnTo>
                    <a:pt x="786" y="702"/>
                  </a:lnTo>
                  <a:lnTo>
                    <a:pt x="784" y="702"/>
                  </a:lnTo>
                  <a:lnTo>
                    <a:pt x="780" y="701"/>
                  </a:lnTo>
                  <a:lnTo>
                    <a:pt x="781" y="701"/>
                  </a:lnTo>
                  <a:lnTo>
                    <a:pt x="781" y="702"/>
                  </a:lnTo>
                  <a:lnTo>
                    <a:pt x="782" y="702"/>
                  </a:lnTo>
                  <a:lnTo>
                    <a:pt x="784" y="702"/>
                  </a:lnTo>
                  <a:lnTo>
                    <a:pt x="784" y="703"/>
                  </a:lnTo>
                  <a:lnTo>
                    <a:pt x="780" y="703"/>
                  </a:lnTo>
                  <a:lnTo>
                    <a:pt x="778" y="702"/>
                  </a:lnTo>
                  <a:lnTo>
                    <a:pt x="774" y="702"/>
                  </a:lnTo>
                  <a:lnTo>
                    <a:pt x="773" y="702"/>
                  </a:lnTo>
                  <a:lnTo>
                    <a:pt x="771" y="702"/>
                  </a:lnTo>
                  <a:lnTo>
                    <a:pt x="771" y="701"/>
                  </a:lnTo>
                  <a:lnTo>
                    <a:pt x="771" y="698"/>
                  </a:lnTo>
                  <a:lnTo>
                    <a:pt x="771" y="701"/>
                  </a:lnTo>
                  <a:lnTo>
                    <a:pt x="770" y="701"/>
                  </a:lnTo>
                  <a:lnTo>
                    <a:pt x="770" y="698"/>
                  </a:lnTo>
                  <a:lnTo>
                    <a:pt x="770" y="701"/>
                  </a:lnTo>
                  <a:lnTo>
                    <a:pt x="771" y="701"/>
                  </a:lnTo>
                  <a:lnTo>
                    <a:pt x="770" y="701"/>
                  </a:lnTo>
                  <a:lnTo>
                    <a:pt x="770" y="698"/>
                  </a:lnTo>
                  <a:lnTo>
                    <a:pt x="769" y="698"/>
                  </a:lnTo>
                  <a:lnTo>
                    <a:pt x="769" y="701"/>
                  </a:lnTo>
                  <a:lnTo>
                    <a:pt x="770" y="701"/>
                  </a:lnTo>
                  <a:lnTo>
                    <a:pt x="770" y="702"/>
                  </a:lnTo>
                  <a:lnTo>
                    <a:pt x="769" y="702"/>
                  </a:lnTo>
                  <a:lnTo>
                    <a:pt x="769" y="701"/>
                  </a:lnTo>
                  <a:lnTo>
                    <a:pt x="768" y="701"/>
                  </a:lnTo>
                  <a:lnTo>
                    <a:pt x="768" y="698"/>
                  </a:lnTo>
                  <a:lnTo>
                    <a:pt x="768" y="701"/>
                  </a:lnTo>
                  <a:lnTo>
                    <a:pt x="768" y="702"/>
                  </a:lnTo>
                  <a:lnTo>
                    <a:pt x="765" y="702"/>
                  </a:lnTo>
                  <a:lnTo>
                    <a:pt x="765" y="701"/>
                  </a:lnTo>
                  <a:lnTo>
                    <a:pt x="765" y="702"/>
                  </a:lnTo>
                  <a:lnTo>
                    <a:pt x="764" y="702"/>
                  </a:lnTo>
                  <a:lnTo>
                    <a:pt x="763" y="702"/>
                  </a:lnTo>
                  <a:lnTo>
                    <a:pt x="763" y="701"/>
                  </a:lnTo>
                  <a:lnTo>
                    <a:pt x="763" y="698"/>
                  </a:lnTo>
                  <a:lnTo>
                    <a:pt x="763" y="701"/>
                  </a:lnTo>
                  <a:lnTo>
                    <a:pt x="763" y="702"/>
                  </a:lnTo>
                  <a:lnTo>
                    <a:pt x="762" y="701"/>
                  </a:lnTo>
                  <a:lnTo>
                    <a:pt x="761" y="701"/>
                  </a:lnTo>
                  <a:lnTo>
                    <a:pt x="759" y="701"/>
                  </a:lnTo>
                  <a:lnTo>
                    <a:pt x="759" y="702"/>
                  </a:lnTo>
                  <a:lnTo>
                    <a:pt x="757" y="702"/>
                  </a:lnTo>
                  <a:lnTo>
                    <a:pt x="757" y="701"/>
                  </a:lnTo>
                  <a:lnTo>
                    <a:pt x="756" y="701"/>
                  </a:lnTo>
                  <a:lnTo>
                    <a:pt x="757" y="701"/>
                  </a:lnTo>
                  <a:lnTo>
                    <a:pt x="759" y="701"/>
                  </a:lnTo>
                  <a:lnTo>
                    <a:pt x="761" y="698"/>
                  </a:lnTo>
                  <a:lnTo>
                    <a:pt x="761" y="697"/>
                  </a:lnTo>
                  <a:lnTo>
                    <a:pt x="759" y="697"/>
                  </a:lnTo>
                  <a:lnTo>
                    <a:pt x="759" y="698"/>
                  </a:lnTo>
                  <a:lnTo>
                    <a:pt x="759" y="701"/>
                  </a:lnTo>
                  <a:lnTo>
                    <a:pt x="757" y="701"/>
                  </a:lnTo>
                  <a:lnTo>
                    <a:pt x="757" y="698"/>
                  </a:lnTo>
                  <a:lnTo>
                    <a:pt x="757" y="701"/>
                  </a:lnTo>
                  <a:lnTo>
                    <a:pt x="756" y="701"/>
                  </a:lnTo>
                  <a:lnTo>
                    <a:pt x="755" y="701"/>
                  </a:lnTo>
                  <a:lnTo>
                    <a:pt x="755" y="698"/>
                  </a:lnTo>
                  <a:lnTo>
                    <a:pt x="756" y="698"/>
                  </a:lnTo>
                  <a:lnTo>
                    <a:pt x="755" y="698"/>
                  </a:lnTo>
                  <a:lnTo>
                    <a:pt x="755" y="701"/>
                  </a:lnTo>
                  <a:lnTo>
                    <a:pt x="753" y="701"/>
                  </a:lnTo>
                  <a:lnTo>
                    <a:pt x="755" y="701"/>
                  </a:lnTo>
                  <a:lnTo>
                    <a:pt x="755" y="698"/>
                  </a:lnTo>
                  <a:lnTo>
                    <a:pt x="753" y="698"/>
                  </a:lnTo>
                  <a:lnTo>
                    <a:pt x="753" y="697"/>
                  </a:lnTo>
                  <a:lnTo>
                    <a:pt x="752" y="697"/>
                  </a:lnTo>
                  <a:lnTo>
                    <a:pt x="753" y="697"/>
                  </a:lnTo>
                  <a:lnTo>
                    <a:pt x="753" y="698"/>
                  </a:lnTo>
                  <a:lnTo>
                    <a:pt x="752" y="698"/>
                  </a:lnTo>
                  <a:lnTo>
                    <a:pt x="752" y="697"/>
                  </a:lnTo>
                  <a:lnTo>
                    <a:pt x="752" y="698"/>
                  </a:lnTo>
                  <a:lnTo>
                    <a:pt x="751" y="698"/>
                  </a:lnTo>
                  <a:lnTo>
                    <a:pt x="750" y="698"/>
                  </a:lnTo>
                  <a:lnTo>
                    <a:pt x="751" y="698"/>
                  </a:lnTo>
                  <a:lnTo>
                    <a:pt x="751" y="697"/>
                  </a:lnTo>
                  <a:lnTo>
                    <a:pt x="750" y="697"/>
                  </a:lnTo>
                  <a:lnTo>
                    <a:pt x="750" y="696"/>
                  </a:lnTo>
                  <a:lnTo>
                    <a:pt x="750" y="697"/>
                  </a:lnTo>
                  <a:lnTo>
                    <a:pt x="747" y="696"/>
                  </a:lnTo>
                  <a:lnTo>
                    <a:pt x="747" y="697"/>
                  </a:lnTo>
                  <a:lnTo>
                    <a:pt x="750" y="697"/>
                  </a:lnTo>
                  <a:lnTo>
                    <a:pt x="747" y="697"/>
                  </a:lnTo>
                  <a:lnTo>
                    <a:pt x="750" y="697"/>
                  </a:lnTo>
                  <a:lnTo>
                    <a:pt x="747" y="697"/>
                  </a:lnTo>
                  <a:lnTo>
                    <a:pt x="747" y="698"/>
                  </a:lnTo>
                  <a:lnTo>
                    <a:pt x="747" y="697"/>
                  </a:lnTo>
                  <a:lnTo>
                    <a:pt x="747" y="698"/>
                  </a:lnTo>
                  <a:lnTo>
                    <a:pt x="746" y="698"/>
                  </a:lnTo>
                  <a:lnTo>
                    <a:pt x="746" y="697"/>
                  </a:lnTo>
                  <a:lnTo>
                    <a:pt x="746" y="698"/>
                  </a:lnTo>
                  <a:lnTo>
                    <a:pt x="746" y="697"/>
                  </a:lnTo>
                  <a:lnTo>
                    <a:pt x="745" y="697"/>
                  </a:lnTo>
                  <a:lnTo>
                    <a:pt x="745" y="698"/>
                  </a:lnTo>
                  <a:lnTo>
                    <a:pt x="745" y="697"/>
                  </a:lnTo>
                  <a:lnTo>
                    <a:pt x="744" y="697"/>
                  </a:lnTo>
                  <a:lnTo>
                    <a:pt x="744" y="698"/>
                  </a:lnTo>
                  <a:lnTo>
                    <a:pt x="742" y="698"/>
                  </a:lnTo>
                  <a:lnTo>
                    <a:pt x="741" y="697"/>
                  </a:lnTo>
                  <a:lnTo>
                    <a:pt x="742" y="697"/>
                  </a:lnTo>
                  <a:lnTo>
                    <a:pt x="741" y="697"/>
                  </a:lnTo>
                  <a:lnTo>
                    <a:pt x="741" y="696"/>
                  </a:lnTo>
                  <a:lnTo>
                    <a:pt x="739" y="696"/>
                  </a:lnTo>
                  <a:lnTo>
                    <a:pt x="741" y="696"/>
                  </a:lnTo>
                  <a:lnTo>
                    <a:pt x="739" y="696"/>
                  </a:lnTo>
                  <a:lnTo>
                    <a:pt x="739" y="695"/>
                  </a:lnTo>
                  <a:lnTo>
                    <a:pt x="741" y="696"/>
                  </a:lnTo>
                  <a:lnTo>
                    <a:pt x="742" y="696"/>
                  </a:lnTo>
                  <a:lnTo>
                    <a:pt x="742" y="697"/>
                  </a:lnTo>
                  <a:lnTo>
                    <a:pt x="744" y="697"/>
                  </a:lnTo>
                  <a:lnTo>
                    <a:pt x="745" y="697"/>
                  </a:lnTo>
                  <a:lnTo>
                    <a:pt x="744" y="697"/>
                  </a:lnTo>
                  <a:lnTo>
                    <a:pt x="744" y="696"/>
                  </a:lnTo>
                  <a:lnTo>
                    <a:pt x="745" y="697"/>
                  </a:lnTo>
                  <a:lnTo>
                    <a:pt x="744" y="696"/>
                  </a:lnTo>
                  <a:lnTo>
                    <a:pt x="742" y="696"/>
                  </a:lnTo>
                  <a:lnTo>
                    <a:pt x="741" y="695"/>
                  </a:lnTo>
                  <a:lnTo>
                    <a:pt x="742" y="695"/>
                  </a:lnTo>
                  <a:lnTo>
                    <a:pt x="741" y="695"/>
                  </a:lnTo>
                  <a:lnTo>
                    <a:pt x="742" y="695"/>
                  </a:lnTo>
                  <a:lnTo>
                    <a:pt x="744" y="695"/>
                  </a:lnTo>
                  <a:lnTo>
                    <a:pt x="745" y="696"/>
                  </a:lnTo>
                  <a:lnTo>
                    <a:pt x="746" y="696"/>
                  </a:lnTo>
                  <a:lnTo>
                    <a:pt x="745" y="696"/>
                  </a:lnTo>
                  <a:lnTo>
                    <a:pt x="745" y="695"/>
                  </a:lnTo>
                  <a:lnTo>
                    <a:pt x="744" y="695"/>
                  </a:lnTo>
                  <a:lnTo>
                    <a:pt x="745" y="695"/>
                  </a:lnTo>
                  <a:lnTo>
                    <a:pt x="746" y="695"/>
                  </a:lnTo>
                  <a:lnTo>
                    <a:pt x="747" y="696"/>
                  </a:lnTo>
                  <a:lnTo>
                    <a:pt x="747" y="695"/>
                  </a:lnTo>
                  <a:lnTo>
                    <a:pt x="746" y="695"/>
                  </a:lnTo>
                  <a:lnTo>
                    <a:pt x="747" y="695"/>
                  </a:lnTo>
                  <a:lnTo>
                    <a:pt x="750" y="695"/>
                  </a:lnTo>
                  <a:lnTo>
                    <a:pt x="751" y="696"/>
                  </a:lnTo>
                  <a:lnTo>
                    <a:pt x="752" y="696"/>
                  </a:lnTo>
                  <a:lnTo>
                    <a:pt x="751" y="695"/>
                  </a:lnTo>
                  <a:lnTo>
                    <a:pt x="752" y="695"/>
                  </a:lnTo>
                  <a:lnTo>
                    <a:pt x="752" y="696"/>
                  </a:lnTo>
                  <a:lnTo>
                    <a:pt x="752" y="695"/>
                  </a:lnTo>
                  <a:lnTo>
                    <a:pt x="752" y="694"/>
                  </a:lnTo>
                  <a:lnTo>
                    <a:pt x="753" y="694"/>
                  </a:lnTo>
                  <a:lnTo>
                    <a:pt x="755" y="694"/>
                  </a:lnTo>
                  <a:lnTo>
                    <a:pt x="756" y="694"/>
                  </a:lnTo>
                  <a:lnTo>
                    <a:pt x="756" y="695"/>
                  </a:lnTo>
                  <a:lnTo>
                    <a:pt x="755" y="695"/>
                  </a:lnTo>
                  <a:lnTo>
                    <a:pt x="756" y="695"/>
                  </a:lnTo>
                  <a:lnTo>
                    <a:pt x="756" y="696"/>
                  </a:lnTo>
                  <a:lnTo>
                    <a:pt x="756" y="697"/>
                  </a:lnTo>
                  <a:lnTo>
                    <a:pt x="757" y="697"/>
                  </a:lnTo>
                  <a:lnTo>
                    <a:pt x="756" y="696"/>
                  </a:lnTo>
                  <a:lnTo>
                    <a:pt x="756" y="695"/>
                  </a:lnTo>
                  <a:lnTo>
                    <a:pt x="757" y="695"/>
                  </a:lnTo>
                  <a:lnTo>
                    <a:pt x="759" y="695"/>
                  </a:lnTo>
                  <a:lnTo>
                    <a:pt x="759" y="696"/>
                  </a:lnTo>
                  <a:lnTo>
                    <a:pt x="761" y="696"/>
                  </a:lnTo>
                  <a:lnTo>
                    <a:pt x="762" y="697"/>
                  </a:lnTo>
                  <a:lnTo>
                    <a:pt x="762" y="696"/>
                  </a:lnTo>
                  <a:lnTo>
                    <a:pt x="763" y="696"/>
                  </a:lnTo>
                  <a:lnTo>
                    <a:pt x="763" y="697"/>
                  </a:lnTo>
                  <a:lnTo>
                    <a:pt x="763" y="696"/>
                  </a:lnTo>
                  <a:lnTo>
                    <a:pt x="762" y="696"/>
                  </a:lnTo>
                  <a:lnTo>
                    <a:pt x="759" y="695"/>
                  </a:lnTo>
                  <a:lnTo>
                    <a:pt x="757" y="695"/>
                  </a:lnTo>
                  <a:lnTo>
                    <a:pt x="757" y="694"/>
                  </a:lnTo>
                  <a:lnTo>
                    <a:pt x="756" y="694"/>
                  </a:lnTo>
                  <a:lnTo>
                    <a:pt x="756" y="692"/>
                  </a:lnTo>
                  <a:lnTo>
                    <a:pt x="755" y="692"/>
                  </a:lnTo>
                  <a:lnTo>
                    <a:pt x="753" y="692"/>
                  </a:lnTo>
                  <a:lnTo>
                    <a:pt x="752" y="692"/>
                  </a:lnTo>
                  <a:lnTo>
                    <a:pt x="751" y="691"/>
                  </a:lnTo>
                  <a:lnTo>
                    <a:pt x="752" y="691"/>
                  </a:lnTo>
                  <a:lnTo>
                    <a:pt x="752" y="692"/>
                  </a:lnTo>
                  <a:lnTo>
                    <a:pt x="752" y="691"/>
                  </a:lnTo>
                  <a:lnTo>
                    <a:pt x="751" y="691"/>
                  </a:lnTo>
                  <a:lnTo>
                    <a:pt x="756" y="692"/>
                  </a:lnTo>
                  <a:lnTo>
                    <a:pt x="757" y="694"/>
                  </a:lnTo>
                  <a:lnTo>
                    <a:pt x="759" y="694"/>
                  </a:lnTo>
                  <a:lnTo>
                    <a:pt x="761" y="694"/>
                  </a:lnTo>
                  <a:lnTo>
                    <a:pt x="762" y="695"/>
                  </a:lnTo>
                  <a:lnTo>
                    <a:pt x="763" y="695"/>
                  </a:lnTo>
                  <a:lnTo>
                    <a:pt x="762" y="695"/>
                  </a:lnTo>
                  <a:lnTo>
                    <a:pt x="763" y="695"/>
                  </a:lnTo>
                  <a:lnTo>
                    <a:pt x="763" y="694"/>
                  </a:lnTo>
                  <a:lnTo>
                    <a:pt x="762" y="694"/>
                  </a:lnTo>
                  <a:lnTo>
                    <a:pt x="761" y="694"/>
                  </a:lnTo>
                  <a:lnTo>
                    <a:pt x="762" y="694"/>
                  </a:lnTo>
                  <a:lnTo>
                    <a:pt x="762" y="692"/>
                  </a:lnTo>
                  <a:lnTo>
                    <a:pt x="763" y="692"/>
                  </a:lnTo>
                  <a:lnTo>
                    <a:pt x="763" y="694"/>
                  </a:lnTo>
                  <a:lnTo>
                    <a:pt x="764" y="694"/>
                  </a:lnTo>
                  <a:lnTo>
                    <a:pt x="764" y="695"/>
                  </a:lnTo>
                  <a:lnTo>
                    <a:pt x="765" y="695"/>
                  </a:lnTo>
                  <a:lnTo>
                    <a:pt x="765" y="696"/>
                  </a:lnTo>
                  <a:lnTo>
                    <a:pt x="768" y="696"/>
                  </a:lnTo>
                  <a:lnTo>
                    <a:pt x="769" y="697"/>
                  </a:lnTo>
                  <a:lnTo>
                    <a:pt x="769" y="696"/>
                  </a:lnTo>
                  <a:lnTo>
                    <a:pt x="768" y="696"/>
                  </a:lnTo>
                  <a:lnTo>
                    <a:pt x="768" y="695"/>
                  </a:lnTo>
                  <a:lnTo>
                    <a:pt x="765" y="695"/>
                  </a:lnTo>
                  <a:lnTo>
                    <a:pt x="765" y="694"/>
                  </a:lnTo>
                  <a:lnTo>
                    <a:pt x="764" y="694"/>
                  </a:lnTo>
                  <a:lnTo>
                    <a:pt x="765" y="694"/>
                  </a:lnTo>
                  <a:lnTo>
                    <a:pt x="768" y="694"/>
                  </a:lnTo>
                  <a:lnTo>
                    <a:pt x="769" y="694"/>
                  </a:lnTo>
                  <a:lnTo>
                    <a:pt x="769" y="695"/>
                  </a:lnTo>
                  <a:lnTo>
                    <a:pt x="770" y="695"/>
                  </a:lnTo>
                  <a:lnTo>
                    <a:pt x="769" y="695"/>
                  </a:lnTo>
                  <a:lnTo>
                    <a:pt x="769" y="694"/>
                  </a:lnTo>
                  <a:lnTo>
                    <a:pt x="770" y="694"/>
                  </a:lnTo>
                  <a:lnTo>
                    <a:pt x="773" y="695"/>
                  </a:lnTo>
                  <a:lnTo>
                    <a:pt x="774" y="695"/>
                  </a:lnTo>
                  <a:lnTo>
                    <a:pt x="774" y="696"/>
                  </a:lnTo>
                  <a:lnTo>
                    <a:pt x="773" y="697"/>
                  </a:lnTo>
                  <a:lnTo>
                    <a:pt x="774" y="698"/>
                  </a:lnTo>
                  <a:lnTo>
                    <a:pt x="774" y="697"/>
                  </a:lnTo>
                  <a:lnTo>
                    <a:pt x="774" y="696"/>
                  </a:lnTo>
                  <a:lnTo>
                    <a:pt x="776" y="696"/>
                  </a:lnTo>
                  <a:lnTo>
                    <a:pt x="776" y="697"/>
                  </a:lnTo>
                  <a:lnTo>
                    <a:pt x="776" y="696"/>
                  </a:lnTo>
                  <a:lnTo>
                    <a:pt x="776" y="695"/>
                  </a:lnTo>
                  <a:lnTo>
                    <a:pt x="778" y="696"/>
                  </a:lnTo>
                  <a:lnTo>
                    <a:pt x="778" y="695"/>
                  </a:lnTo>
                  <a:lnTo>
                    <a:pt x="776" y="695"/>
                  </a:lnTo>
                  <a:lnTo>
                    <a:pt x="774" y="695"/>
                  </a:lnTo>
                  <a:lnTo>
                    <a:pt x="773" y="694"/>
                  </a:lnTo>
                  <a:lnTo>
                    <a:pt x="769" y="692"/>
                  </a:lnTo>
                  <a:lnTo>
                    <a:pt x="768" y="692"/>
                  </a:lnTo>
                  <a:lnTo>
                    <a:pt x="763" y="691"/>
                  </a:lnTo>
                  <a:lnTo>
                    <a:pt x="762" y="691"/>
                  </a:lnTo>
                  <a:lnTo>
                    <a:pt x="761" y="689"/>
                  </a:lnTo>
                  <a:lnTo>
                    <a:pt x="759" y="688"/>
                  </a:lnTo>
                  <a:lnTo>
                    <a:pt x="757" y="686"/>
                  </a:lnTo>
                  <a:lnTo>
                    <a:pt x="757" y="685"/>
                  </a:lnTo>
                  <a:lnTo>
                    <a:pt x="757" y="684"/>
                  </a:lnTo>
                  <a:lnTo>
                    <a:pt x="759" y="684"/>
                  </a:lnTo>
                  <a:lnTo>
                    <a:pt x="761" y="684"/>
                  </a:lnTo>
                  <a:lnTo>
                    <a:pt x="763" y="683"/>
                  </a:lnTo>
                  <a:lnTo>
                    <a:pt x="765" y="680"/>
                  </a:lnTo>
                  <a:lnTo>
                    <a:pt x="765" y="679"/>
                  </a:lnTo>
                  <a:lnTo>
                    <a:pt x="764" y="679"/>
                  </a:lnTo>
                  <a:lnTo>
                    <a:pt x="764" y="678"/>
                  </a:lnTo>
                  <a:lnTo>
                    <a:pt x="763" y="678"/>
                  </a:lnTo>
                  <a:lnTo>
                    <a:pt x="761" y="678"/>
                  </a:lnTo>
                  <a:lnTo>
                    <a:pt x="759" y="678"/>
                  </a:lnTo>
                  <a:lnTo>
                    <a:pt x="757" y="678"/>
                  </a:lnTo>
                  <a:lnTo>
                    <a:pt x="757" y="679"/>
                  </a:lnTo>
                  <a:lnTo>
                    <a:pt x="756" y="679"/>
                  </a:lnTo>
                  <a:lnTo>
                    <a:pt x="755" y="679"/>
                  </a:lnTo>
                  <a:lnTo>
                    <a:pt x="753" y="679"/>
                  </a:lnTo>
                  <a:lnTo>
                    <a:pt x="752" y="679"/>
                  </a:lnTo>
                  <a:lnTo>
                    <a:pt x="752" y="678"/>
                  </a:lnTo>
                  <a:lnTo>
                    <a:pt x="751" y="678"/>
                  </a:lnTo>
                  <a:lnTo>
                    <a:pt x="750" y="678"/>
                  </a:lnTo>
                  <a:lnTo>
                    <a:pt x="750" y="677"/>
                  </a:lnTo>
                  <a:lnTo>
                    <a:pt x="750" y="675"/>
                  </a:lnTo>
                  <a:lnTo>
                    <a:pt x="747" y="674"/>
                  </a:lnTo>
                  <a:lnTo>
                    <a:pt x="747" y="672"/>
                  </a:lnTo>
                  <a:lnTo>
                    <a:pt x="750" y="672"/>
                  </a:lnTo>
                  <a:lnTo>
                    <a:pt x="750" y="674"/>
                  </a:lnTo>
                  <a:lnTo>
                    <a:pt x="751" y="674"/>
                  </a:lnTo>
                  <a:lnTo>
                    <a:pt x="751" y="672"/>
                  </a:lnTo>
                  <a:lnTo>
                    <a:pt x="752" y="672"/>
                  </a:lnTo>
                  <a:lnTo>
                    <a:pt x="752" y="671"/>
                  </a:lnTo>
                  <a:lnTo>
                    <a:pt x="751" y="671"/>
                  </a:lnTo>
                  <a:lnTo>
                    <a:pt x="750" y="671"/>
                  </a:lnTo>
                  <a:lnTo>
                    <a:pt x="747" y="669"/>
                  </a:lnTo>
                  <a:lnTo>
                    <a:pt x="746" y="669"/>
                  </a:lnTo>
                  <a:lnTo>
                    <a:pt x="746" y="668"/>
                  </a:lnTo>
                  <a:lnTo>
                    <a:pt x="747" y="668"/>
                  </a:lnTo>
                  <a:lnTo>
                    <a:pt x="750" y="668"/>
                  </a:lnTo>
                  <a:lnTo>
                    <a:pt x="751" y="668"/>
                  </a:lnTo>
                  <a:lnTo>
                    <a:pt x="751" y="669"/>
                  </a:lnTo>
                  <a:lnTo>
                    <a:pt x="752" y="669"/>
                  </a:lnTo>
                  <a:lnTo>
                    <a:pt x="753" y="669"/>
                  </a:lnTo>
                  <a:lnTo>
                    <a:pt x="755" y="669"/>
                  </a:lnTo>
                  <a:lnTo>
                    <a:pt x="755" y="668"/>
                  </a:lnTo>
                  <a:lnTo>
                    <a:pt x="755" y="667"/>
                  </a:lnTo>
                  <a:lnTo>
                    <a:pt x="756" y="667"/>
                  </a:lnTo>
                  <a:lnTo>
                    <a:pt x="755" y="667"/>
                  </a:lnTo>
                  <a:lnTo>
                    <a:pt x="755" y="666"/>
                  </a:lnTo>
                  <a:lnTo>
                    <a:pt x="755" y="664"/>
                  </a:lnTo>
                  <a:lnTo>
                    <a:pt x="756" y="664"/>
                  </a:lnTo>
                  <a:lnTo>
                    <a:pt x="757" y="664"/>
                  </a:lnTo>
                  <a:lnTo>
                    <a:pt x="757" y="666"/>
                  </a:lnTo>
                  <a:lnTo>
                    <a:pt x="759" y="666"/>
                  </a:lnTo>
                  <a:lnTo>
                    <a:pt x="761" y="667"/>
                  </a:lnTo>
                  <a:lnTo>
                    <a:pt x="762" y="667"/>
                  </a:lnTo>
                  <a:lnTo>
                    <a:pt x="763" y="667"/>
                  </a:lnTo>
                  <a:lnTo>
                    <a:pt x="764" y="667"/>
                  </a:lnTo>
                  <a:lnTo>
                    <a:pt x="764" y="666"/>
                  </a:lnTo>
                  <a:lnTo>
                    <a:pt x="765" y="666"/>
                  </a:lnTo>
                  <a:lnTo>
                    <a:pt x="764" y="666"/>
                  </a:lnTo>
                  <a:lnTo>
                    <a:pt x="765" y="666"/>
                  </a:lnTo>
                  <a:lnTo>
                    <a:pt x="768" y="667"/>
                  </a:lnTo>
                  <a:lnTo>
                    <a:pt x="770" y="671"/>
                  </a:lnTo>
                  <a:lnTo>
                    <a:pt x="771" y="675"/>
                  </a:lnTo>
                  <a:lnTo>
                    <a:pt x="774" y="679"/>
                  </a:lnTo>
                  <a:lnTo>
                    <a:pt x="776" y="684"/>
                  </a:lnTo>
                  <a:lnTo>
                    <a:pt x="779" y="688"/>
                  </a:lnTo>
                  <a:lnTo>
                    <a:pt x="780" y="692"/>
                  </a:lnTo>
                  <a:lnTo>
                    <a:pt x="782" y="696"/>
                  </a:lnTo>
                  <a:lnTo>
                    <a:pt x="784" y="701"/>
                  </a:lnTo>
                  <a:lnTo>
                    <a:pt x="782" y="701"/>
                  </a:lnTo>
                  <a:lnTo>
                    <a:pt x="784" y="701"/>
                  </a:lnTo>
                  <a:close/>
                  <a:moveTo>
                    <a:pt x="470" y="328"/>
                  </a:moveTo>
                  <a:lnTo>
                    <a:pt x="468" y="328"/>
                  </a:lnTo>
                  <a:lnTo>
                    <a:pt x="470" y="327"/>
                  </a:lnTo>
                  <a:lnTo>
                    <a:pt x="470" y="328"/>
                  </a:lnTo>
                  <a:lnTo>
                    <a:pt x="470" y="330"/>
                  </a:lnTo>
                  <a:lnTo>
                    <a:pt x="470" y="328"/>
                  </a:lnTo>
                  <a:close/>
                  <a:moveTo>
                    <a:pt x="497" y="326"/>
                  </a:moveTo>
                  <a:lnTo>
                    <a:pt x="497" y="327"/>
                  </a:lnTo>
                  <a:lnTo>
                    <a:pt x="496" y="327"/>
                  </a:lnTo>
                  <a:lnTo>
                    <a:pt x="495" y="327"/>
                  </a:lnTo>
                  <a:lnTo>
                    <a:pt x="495" y="326"/>
                  </a:lnTo>
                  <a:lnTo>
                    <a:pt x="496" y="326"/>
                  </a:lnTo>
                  <a:lnTo>
                    <a:pt x="497" y="326"/>
                  </a:lnTo>
                  <a:close/>
                  <a:moveTo>
                    <a:pt x="4" y="196"/>
                  </a:moveTo>
                  <a:lnTo>
                    <a:pt x="4" y="197"/>
                  </a:lnTo>
                  <a:lnTo>
                    <a:pt x="3" y="197"/>
                  </a:lnTo>
                  <a:lnTo>
                    <a:pt x="3" y="199"/>
                  </a:lnTo>
                  <a:lnTo>
                    <a:pt x="0" y="19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3" y="196"/>
                  </a:lnTo>
                  <a:lnTo>
                    <a:pt x="4" y="196"/>
                  </a:lnTo>
                  <a:lnTo>
                    <a:pt x="4" y="197"/>
                  </a:lnTo>
                  <a:lnTo>
                    <a:pt x="4" y="196"/>
                  </a:lnTo>
                  <a:close/>
                  <a:moveTo>
                    <a:pt x="809" y="718"/>
                  </a:moveTo>
                  <a:lnTo>
                    <a:pt x="810" y="718"/>
                  </a:lnTo>
                  <a:lnTo>
                    <a:pt x="809" y="718"/>
                  </a:lnTo>
                  <a:lnTo>
                    <a:pt x="808" y="718"/>
                  </a:lnTo>
                  <a:lnTo>
                    <a:pt x="808" y="715"/>
                  </a:lnTo>
                  <a:lnTo>
                    <a:pt x="809" y="718"/>
                  </a:lnTo>
                  <a:close/>
                  <a:moveTo>
                    <a:pt x="813" y="718"/>
                  </a:moveTo>
                  <a:lnTo>
                    <a:pt x="813" y="719"/>
                  </a:lnTo>
                  <a:lnTo>
                    <a:pt x="813" y="718"/>
                  </a:lnTo>
                  <a:lnTo>
                    <a:pt x="810" y="718"/>
                  </a:lnTo>
                  <a:lnTo>
                    <a:pt x="810" y="715"/>
                  </a:lnTo>
                  <a:lnTo>
                    <a:pt x="813" y="715"/>
                  </a:lnTo>
                  <a:lnTo>
                    <a:pt x="813" y="718"/>
                  </a:lnTo>
                  <a:close/>
                  <a:moveTo>
                    <a:pt x="807" y="718"/>
                  </a:moveTo>
                  <a:lnTo>
                    <a:pt x="807" y="715"/>
                  </a:lnTo>
                  <a:lnTo>
                    <a:pt x="807" y="718"/>
                  </a:lnTo>
                  <a:lnTo>
                    <a:pt x="805" y="718"/>
                  </a:lnTo>
                  <a:lnTo>
                    <a:pt x="807" y="719"/>
                  </a:lnTo>
                  <a:lnTo>
                    <a:pt x="805" y="719"/>
                  </a:lnTo>
                  <a:lnTo>
                    <a:pt x="805" y="718"/>
                  </a:lnTo>
                  <a:lnTo>
                    <a:pt x="804" y="718"/>
                  </a:lnTo>
                  <a:lnTo>
                    <a:pt x="803" y="718"/>
                  </a:lnTo>
                  <a:lnTo>
                    <a:pt x="801" y="718"/>
                  </a:lnTo>
                  <a:lnTo>
                    <a:pt x="803" y="718"/>
                  </a:lnTo>
                  <a:lnTo>
                    <a:pt x="803" y="715"/>
                  </a:lnTo>
                  <a:lnTo>
                    <a:pt x="803" y="718"/>
                  </a:lnTo>
                  <a:lnTo>
                    <a:pt x="804" y="718"/>
                  </a:lnTo>
                  <a:lnTo>
                    <a:pt x="805" y="718"/>
                  </a:lnTo>
                  <a:lnTo>
                    <a:pt x="807" y="718"/>
                  </a:lnTo>
                  <a:lnTo>
                    <a:pt x="805" y="718"/>
                  </a:lnTo>
                  <a:lnTo>
                    <a:pt x="805" y="715"/>
                  </a:lnTo>
                  <a:lnTo>
                    <a:pt x="807" y="715"/>
                  </a:lnTo>
                  <a:lnTo>
                    <a:pt x="807" y="718"/>
                  </a:lnTo>
                  <a:close/>
                  <a:moveTo>
                    <a:pt x="809" y="715"/>
                  </a:moveTo>
                  <a:lnTo>
                    <a:pt x="810" y="715"/>
                  </a:lnTo>
                  <a:lnTo>
                    <a:pt x="809" y="715"/>
                  </a:lnTo>
                  <a:close/>
                  <a:moveTo>
                    <a:pt x="808" y="715"/>
                  </a:moveTo>
                  <a:lnTo>
                    <a:pt x="807" y="715"/>
                  </a:lnTo>
                  <a:lnTo>
                    <a:pt x="805" y="715"/>
                  </a:lnTo>
                  <a:lnTo>
                    <a:pt x="805" y="714"/>
                  </a:lnTo>
                  <a:lnTo>
                    <a:pt x="807" y="714"/>
                  </a:lnTo>
                  <a:lnTo>
                    <a:pt x="807" y="713"/>
                  </a:lnTo>
                  <a:lnTo>
                    <a:pt x="805" y="713"/>
                  </a:lnTo>
                  <a:lnTo>
                    <a:pt x="807" y="713"/>
                  </a:lnTo>
                  <a:lnTo>
                    <a:pt x="807" y="714"/>
                  </a:lnTo>
                  <a:lnTo>
                    <a:pt x="808" y="714"/>
                  </a:lnTo>
                  <a:lnTo>
                    <a:pt x="809" y="715"/>
                  </a:lnTo>
                  <a:lnTo>
                    <a:pt x="808" y="715"/>
                  </a:lnTo>
                  <a:close/>
                  <a:moveTo>
                    <a:pt x="803" y="712"/>
                  </a:moveTo>
                  <a:lnTo>
                    <a:pt x="804" y="712"/>
                  </a:lnTo>
                  <a:lnTo>
                    <a:pt x="804" y="713"/>
                  </a:lnTo>
                  <a:lnTo>
                    <a:pt x="803" y="713"/>
                  </a:lnTo>
                  <a:lnTo>
                    <a:pt x="803" y="712"/>
                  </a:lnTo>
                  <a:lnTo>
                    <a:pt x="801" y="712"/>
                  </a:lnTo>
                  <a:lnTo>
                    <a:pt x="803" y="712"/>
                  </a:lnTo>
                  <a:close/>
                  <a:moveTo>
                    <a:pt x="776" y="709"/>
                  </a:moveTo>
                  <a:lnTo>
                    <a:pt x="776" y="711"/>
                  </a:lnTo>
                  <a:lnTo>
                    <a:pt x="778" y="711"/>
                  </a:lnTo>
                  <a:lnTo>
                    <a:pt x="776" y="711"/>
                  </a:lnTo>
                  <a:lnTo>
                    <a:pt x="774" y="711"/>
                  </a:lnTo>
                  <a:lnTo>
                    <a:pt x="774" y="709"/>
                  </a:lnTo>
                  <a:lnTo>
                    <a:pt x="776" y="709"/>
                  </a:lnTo>
                  <a:close/>
                  <a:moveTo>
                    <a:pt x="771" y="709"/>
                  </a:moveTo>
                  <a:lnTo>
                    <a:pt x="771" y="711"/>
                  </a:lnTo>
                  <a:lnTo>
                    <a:pt x="771" y="709"/>
                  </a:lnTo>
                  <a:lnTo>
                    <a:pt x="770" y="709"/>
                  </a:lnTo>
                  <a:lnTo>
                    <a:pt x="771" y="709"/>
                  </a:lnTo>
                  <a:close/>
                  <a:moveTo>
                    <a:pt x="810" y="709"/>
                  </a:moveTo>
                  <a:lnTo>
                    <a:pt x="809" y="709"/>
                  </a:lnTo>
                  <a:lnTo>
                    <a:pt x="808" y="709"/>
                  </a:lnTo>
                  <a:lnTo>
                    <a:pt x="808" y="707"/>
                  </a:lnTo>
                  <a:lnTo>
                    <a:pt x="809" y="707"/>
                  </a:lnTo>
                  <a:lnTo>
                    <a:pt x="810" y="707"/>
                  </a:lnTo>
                  <a:lnTo>
                    <a:pt x="810" y="709"/>
                  </a:lnTo>
                  <a:close/>
                  <a:moveTo>
                    <a:pt x="815" y="707"/>
                  </a:moveTo>
                  <a:lnTo>
                    <a:pt x="815" y="709"/>
                  </a:lnTo>
                  <a:lnTo>
                    <a:pt x="814" y="709"/>
                  </a:lnTo>
                  <a:lnTo>
                    <a:pt x="814" y="707"/>
                  </a:lnTo>
                  <a:lnTo>
                    <a:pt x="813" y="707"/>
                  </a:lnTo>
                  <a:lnTo>
                    <a:pt x="814" y="707"/>
                  </a:lnTo>
                  <a:lnTo>
                    <a:pt x="814" y="706"/>
                  </a:lnTo>
                  <a:lnTo>
                    <a:pt x="815" y="707"/>
                  </a:lnTo>
                  <a:close/>
                  <a:moveTo>
                    <a:pt x="808" y="705"/>
                  </a:moveTo>
                  <a:lnTo>
                    <a:pt x="809" y="705"/>
                  </a:lnTo>
                  <a:lnTo>
                    <a:pt x="809" y="706"/>
                  </a:lnTo>
                  <a:lnTo>
                    <a:pt x="808" y="705"/>
                  </a:lnTo>
                  <a:lnTo>
                    <a:pt x="807" y="705"/>
                  </a:lnTo>
                  <a:lnTo>
                    <a:pt x="805" y="705"/>
                  </a:lnTo>
                  <a:lnTo>
                    <a:pt x="805" y="703"/>
                  </a:lnTo>
                  <a:lnTo>
                    <a:pt x="807" y="703"/>
                  </a:lnTo>
                  <a:lnTo>
                    <a:pt x="807" y="705"/>
                  </a:lnTo>
                  <a:lnTo>
                    <a:pt x="808" y="705"/>
                  </a:lnTo>
                  <a:close/>
                  <a:moveTo>
                    <a:pt x="798" y="713"/>
                  </a:moveTo>
                  <a:lnTo>
                    <a:pt x="798" y="714"/>
                  </a:lnTo>
                  <a:lnTo>
                    <a:pt x="799" y="714"/>
                  </a:lnTo>
                  <a:lnTo>
                    <a:pt x="798" y="714"/>
                  </a:lnTo>
                  <a:lnTo>
                    <a:pt x="797" y="714"/>
                  </a:lnTo>
                  <a:lnTo>
                    <a:pt x="797" y="713"/>
                  </a:lnTo>
                  <a:lnTo>
                    <a:pt x="796" y="713"/>
                  </a:lnTo>
                  <a:lnTo>
                    <a:pt x="796" y="712"/>
                  </a:lnTo>
                  <a:lnTo>
                    <a:pt x="795" y="712"/>
                  </a:lnTo>
                  <a:lnTo>
                    <a:pt x="792" y="712"/>
                  </a:lnTo>
                  <a:lnTo>
                    <a:pt x="791" y="712"/>
                  </a:lnTo>
                  <a:lnTo>
                    <a:pt x="790" y="711"/>
                  </a:lnTo>
                  <a:lnTo>
                    <a:pt x="790" y="712"/>
                  </a:lnTo>
                  <a:lnTo>
                    <a:pt x="788" y="712"/>
                  </a:lnTo>
                  <a:lnTo>
                    <a:pt x="787" y="711"/>
                  </a:lnTo>
                  <a:lnTo>
                    <a:pt x="788" y="712"/>
                  </a:lnTo>
                  <a:lnTo>
                    <a:pt x="787" y="712"/>
                  </a:lnTo>
                  <a:lnTo>
                    <a:pt x="788" y="712"/>
                  </a:lnTo>
                  <a:lnTo>
                    <a:pt x="787" y="712"/>
                  </a:lnTo>
                  <a:lnTo>
                    <a:pt x="786" y="712"/>
                  </a:lnTo>
                  <a:lnTo>
                    <a:pt x="786" y="711"/>
                  </a:lnTo>
                  <a:lnTo>
                    <a:pt x="787" y="711"/>
                  </a:lnTo>
                  <a:lnTo>
                    <a:pt x="787" y="709"/>
                  </a:lnTo>
                  <a:lnTo>
                    <a:pt x="786" y="711"/>
                  </a:lnTo>
                  <a:lnTo>
                    <a:pt x="784" y="711"/>
                  </a:lnTo>
                  <a:lnTo>
                    <a:pt x="786" y="709"/>
                  </a:lnTo>
                  <a:lnTo>
                    <a:pt x="786" y="707"/>
                  </a:lnTo>
                  <a:lnTo>
                    <a:pt x="784" y="707"/>
                  </a:lnTo>
                  <a:lnTo>
                    <a:pt x="782" y="707"/>
                  </a:lnTo>
                  <a:lnTo>
                    <a:pt x="781" y="707"/>
                  </a:lnTo>
                  <a:lnTo>
                    <a:pt x="781" y="706"/>
                  </a:lnTo>
                  <a:lnTo>
                    <a:pt x="781" y="707"/>
                  </a:lnTo>
                  <a:lnTo>
                    <a:pt x="780" y="707"/>
                  </a:lnTo>
                  <a:lnTo>
                    <a:pt x="780" y="706"/>
                  </a:lnTo>
                  <a:lnTo>
                    <a:pt x="779" y="706"/>
                  </a:lnTo>
                  <a:lnTo>
                    <a:pt x="778" y="706"/>
                  </a:lnTo>
                  <a:lnTo>
                    <a:pt x="779" y="706"/>
                  </a:lnTo>
                  <a:lnTo>
                    <a:pt x="780" y="707"/>
                  </a:lnTo>
                  <a:lnTo>
                    <a:pt x="779" y="707"/>
                  </a:lnTo>
                  <a:lnTo>
                    <a:pt x="778" y="707"/>
                  </a:lnTo>
                  <a:lnTo>
                    <a:pt x="779" y="707"/>
                  </a:lnTo>
                  <a:lnTo>
                    <a:pt x="779" y="709"/>
                  </a:lnTo>
                  <a:lnTo>
                    <a:pt x="780" y="709"/>
                  </a:lnTo>
                  <a:lnTo>
                    <a:pt x="780" y="711"/>
                  </a:lnTo>
                  <a:lnTo>
                    <a:pt x="781" y="711"/>
                  </a:lnTo>
                  <a:lnTo>
                    <a:pt x="782" y="712"/>
                  </a:lnTo>
                  <a:lnTo>
                    <a:pt x="782" y="711"/>
                  </a:lnTo>
                  <a:lnTo>
                    <a:pt x="782" y="712"/>
                  </a:lnTo>
                  <a:lnTo>
                    <a:pt x="784" y="712"/>
                  </a:lnTo>
                  <a:lnTo>
                    <a:pt x="782" y="712"/>
                  </a:lnTo>
                  <a:lnTo>
                    <a:pt x="781" y="712"/>
                  </a:lnTo>
                  <a:lnTo>
                    <a:pt x="780" y="711"/>
                  </a:lnTo>
                  <a:lnTo>
                    <a:pt x="780" y="712"/>
                  </a:lnTo>
                  <a:lnTo>
                    <a:pt x="780" y="711"/>
                  </a:lnTo>
                  <a:lnTo>
                    <a:pt x="779" y="711"/>
                  </a:lnTo>
                  <a:lnTo>
                    <a:pt x="780" y="711"/>
                  </a:lnTo>
                  <a:lnTo>
                    <a:pt x="779" y="709"/>
                  </a:lnTo>
                  <a:lnTo>
                    <a:pt x="779" y="711"/>
                  </a:lnTo>
                  <a:lnTo>
                    <a:pt x="779" y="709"/>
                  </a:lnTo>
                  <a:lnTo>
                    <a:pt x="778" y="709"/>
                  </a:lnTo>
                  <a:lnTo>
                    <a:pt x="778" y="711"/>
                  </a:lnTo>
                  <a:lnTo>
                    <a:pt x="776" y="711"/>
                  </a:lnTo>
                  <a:lnTo>
                    <a:pt x="778" y="709"/>
                  </a:lnTo>
                  <a:lnTo>
                    <a:pt x="776" y="709"/>
                  </a:lnTo>
                  <a:lnTo>
                    <a:pt x="774" y="709"/>
                  </a:lnTo>
                  <a:lnTo>
                    <a:pt x="776" y="709"/>
                  </a:lnTo>
                  <a:lnTo>
                    <a:pt x="778" y="709"/>
                  </a:lnTo>
                  <a:lnTo>
                    <a:pt x="776" y="707"/>
                  </a:lnTo>
                  <a:lnTo>
                    <a:pt x="778" y="707"/>
                  </a:lnTo>
                  <a:lnTo>
                    <a:pt x="778" y="706"/>
                  </a:lnTo>
                  <a:lnTo>
                    <a:pt x="776" y="706"/>
                  </a:lnTo>
                  <a:lnTo>
                    <a:pt x="776" y="707"/>
                  </a:lnTo>
                  <a:lnTo>
                    <a:pt x="774" y="707"/>
                  </a:lnTo>
                  <a:lnTo>
                    <a:pt x="773" y="707"/>
                  </a:lnTo>
                  <a:lnTo>
                    <a:pt x="771" y="707"/>
                  </a:lnTo>
                  <a:lnTo>
                    <a:pt x="773" y="707"/>
                  </a:lnTo>
                  <a:lnTo>
                    <a:pt x="771" y="707"/>
                  </a:lnTo>
                  <a:lnTo>
                    <a:pt x="771" y="706"/>
                  </a:lnTo>
                  <a:lnTo>
                    <a:pt x="770" y="706"/>
                  </a:lnTo>
                  <a:lnTo>
                    <a:pt x="770" y="705"/>
                  </a:lnTo>
                  <a:lnTo>
                    <a:pt x="771" y="705"/>
                  </a:lnTo>
                  <a:lnTo>
                    <a:pt x="774" y="705"/>
                  </a:lnTo>
                  <a:lnTo>
                    <a:pt x="776" y="706"/>
                  </a:lnTo>
                  <a:lnTo>
                    <a:pt x="776" y="705"/>
                  </a:lnTo>
                  <a:lnTo>
                    <a:pt x="774" y="705"/>
                  </a:lnTo>
                  <a:lnTo>
                    <a:pt x="776" y="705"/>
                  </a:lnTo>
                  <a:lnTo>
                    <a:pt x="778" y="705"/>
                  </a:lnTo>
                  <a:lnTo>
                    <a:pt x="778" y="703"/>
                  </a:lnTo>
                  <a:lnTo>
                    <a:pt x="779" y="703"/>
                  </a:lnTo>
                  <a:lnTo>
                    <a:pt x="779" y="705"/>
                  </a:lnTo>
                  <a:lnTo>
                    <a:pt x="779" y="703"/>
                  </a:lnTo>
                  <a:lnTo>
                    <a:pt x="780" y="703"/>
                  </a:lnTo>
                  <a:lnTo>
                    <a:pt x="781" y="705"/>
                  </a:lnTo>
                  <a:lnTo>
                    <a:pt x="781" y="703"/>
                  </a:lnTo>
                  <a:lnTo>
                    <a:pt x="782" y="703"/>
                  </a:lnTo>
                  <a:lnTo>
                    <a:pt x="784" y="703"/>
                  </a:lnTo>
                  <a:lnTo>
                    <a:pt x="786" y="703"/>
                  </a:lnTo>
                  <a:lnTo>
                    <a:pt x="787" y="703"/>
                  </a:lnTo>
                  <a:lnTo>
                    <a:pt x="788" y="703"/>
                  </a:lnTo>
                  <a:lnTo>
                    <a:pt x="790" y="703"/>
                  </a:lnTo>
                  <a:lnTo>
                    <a:pt x="790" y="705"/>
                  </a:lnTo>
                  <a:lnTo>
                    <a:pt x="788" y="705"/>
                  </a:lnTo>
                  <a:lnTo>
                    <a:pt x="790" y="705"/>
                  </a:lnTo>
                  <a:lnTo>
                    <a:pt x="788" y="706"/>
                  </a:lnTo>
                  <a:lnTo>
                    <a:pt x="787" y="705"/>
                  </a:lnTo>
                  <a:lnTo>
                    <a:pt x="787" y="706"/>
                  </a:lnTo>
                  <a:lnTo>
                    <a:pt x="788" y="706"/>
                  </a:lnTo>
                  <a:lnTo>
                    <a:pt x="787" y="706"/>
                  </a:lnTo>
                  <a:lnTo>
                    <a:pt x="786" y="706"/>
                  </a:lnTo>
                  <a:lnTo>
                    <a:pt x="784" y="706"/>
                  </a:lnTo>
                  <a:lnTo>
                    <a:pt x="782" y="705"/>
                  </a:lnTo>
                  <a:lnTo>
                    <a:pt x="781" y="705"/>
                  </a:lnTo>
                  <a:lnTo>
                    <a:pt x="782" y="705"/>
                  </a:lnTo>
                  <a:lnTo>
                    <a:pt x="782" y="706"/>
                  </a:lnTo>
                  <a:lnTo>
                    <a:pt x="786" y="706"/>
                  </a:lnTo>
                  <a:lnTo>
                    <a:pt x="787" y="706"/>
                  </a:lnTo>
                  <a:lnTo>
                    <a:pt x="788" y="706"/>
                  </a:lnTo>
                  <a:lnTo>
                    <a:pt x="788" y="707"/>
                  </a:lnTo>
                  <a:lnTo>
                    <a:pt x="790" y="707"/>
                  </a:lnTo>
                  <a:lnTo>
                    <a:pt x="791" y="707"/>
                  </a:lnTo>
                  <a:lnTo>
                    <a:pt x="792" y="707"/>
                  </a:lnTo>
                  <a:lnTo>
                    <a:pt x="791" y="707"/>
                  </a:lnTo>
                  <a:lnTo>
                    <a:pt x="792" y="707"/>
                  </a:lnTo>
                  <a:lnTo>
                    <a:pt x="795" y="707"/>
                  </a:lnTo>
                  <a:lnTo>
                    <a:pt x="795" y="709"/>
                  </a:lnTo>
                  <a:lnTo>
                    <a:pt x="792" y="709"/>
                  </a:lnTo>
                  <a:lnTo>
                    <a:pt x="791" y="709"/>
                  </a:lnTo>
                  <a:lnTo>
                    <a:pt x="790" y="709"/>
                  </a:lnTo>
                  <a:lnTo>
                    <a:pt x="788" y="709"/>
                  </a:lnTo>
                  <a:lnTo>
                    <a:pt x="788" y="707"/>
                  </a:lnTo>
                  <a:lnTo>
                    <a:pt x="787" y="707"/>
                  </a:lnTo>
                  <a:lnTo>
                    <a:pt x="787" y="709"/>
                  </a:lnTo>
                  <a:lnTo>
                    <a:pt x="787" y="707"/>
                  </a:lnTo>
                  <a:lnTo>
                    <a:pt x="787" y="709"/>
                  </a:lnTo>
                  <a:lnTo>
                    <a:pt x="788" y="709"/>
                  </a:lnTo>
                  <a:lnTo>
                    <a:pt x="790" y="709"/>
                  </a:lnTo>
                  <a:lnTo>
                    <a:pt x="790" y="711"/>
                  </a:lnTo>
                  <a:lnTo>
                    <a:pt x="790" y="709"/>
                  </a:lnTo>
                  <a:lnTo>
                    <a:pt x="791" y="709"/>
                  </a:lnTo>
                  <a:lnTo>
                    <a:pt x="792" y="709"/>
                  </a:lnTo>
                  <a:lnTo>
                    <a:pt x="792" y="711"/>
                  </a:lnTo>
                  <a:lnTo>
                    <a:pt x="795" y="711"/>
                  </a:lnTo>
                  <a:lnTo>
                    <a:pt x="796" y="711"/>
                  </a:lnTo>
                  <a:lnTo>
                    <a:pt x="796" y="712"/>
                  </a:lnTo>
                  <a:lnTo>
                    <a:pt x="797" y="712"/>
                  </a:lnTo>
                  <a:lnTo>
                    <a:pt x="797" y="713"/>
                  </a:lnTo>
                  <a:lnTo>
                    <a:pt x="798" y="713"/>
                  </a:lnTo>
                  <a:lnTo>
                    <a:pt x="799" y="713"/>
                  </a:lnTo>
                  <a:lnTo>
                    <a:pt x="798" y="713"/>
                  </a:lnTo>
                  <a:lnTo>
                    <a:pt x="799" y="713"/>
                  </a:lnTo>
                  <a:lnTo>
                    <a:pt x="798" y="713"/>
                  </a:lnTo>
                  <a:close/>
                  <a:moveTo>
                    <a:pt x="797" y="707"/>
                  </a:moveTo>
                  <a:lnTo>
                    <a:pt x="798" y="707"/>
                  </a:lnTo>
                  <a:lnTo>
                    <a:pt x="799" y="707"/>
                  </a:lnTo>
                  <a:lnTo>
                    <a:pt x="798" y="707"/>
                  </a:lnTo>
                  <a:lnTo>
                    <a:pt x="797" y="707"/>
                  </a:lnTo>
                  <a:lnTo>
                    <a:pt x="797" y="706"/>
                  </a:lnTo>
                  <a:lnTo>
                    <a:pt x="797" y="707"/>
                  </a:lnTo>
                  <a:lnTo>
                    <a:pt x="796" y="707"/>
                  </a:lnTo>
                  <a:lnTo>
                    <a:pt x="795" y="707"/>
                  </a:lnTo>
                  <a:lnTo>
                    <a:pt x="795" y="706"/>
                  </a:lnTo>
                  <a:lnTo>
                    <a:pt x="792" y="706"/>
                  </a:lnTo>
                  <a:lnTo>
                    <a:pt x="792" y="705"/>
                  </a:lnTo>
                  <a:lnTo>
                    <a:pt x="791" y="705"/>
                  </a:lnTo>
                  <a:lnTo>
                    <a:pt x="791" y="703"/>
                  </a:lnTo>
                  <a:lnTo>
                    <a:pt x="791" y="705"/>
                  </a:lnTo>
                  <a:lnTo>
                    <a:pt x="790" y="705"/>
                  </a:lnTo>
                  <a:lnTo>
                    <a:pt x="790" y="703"/>
                  </a:lnTo>
                  <a:lnTo>
                    <a:pt x="788" y="703"/>
                  </a:lnTo>
                  <a:lnTo>
                    <a:pt x="790" y="703"/>
                  </a:lnTo>
                  <a:lnTo>
                    <a:pt x="791" y="703"/>
                  </a:lnTo>
                  <a:lnTo>
                    <a:pt x="795" y="703"/>
                  </a:lnTo>
                  <a:lnTo>
                    <a:pt x="796" y="703"/>
                  </a:lnTo>
                  <a:lnTo>
                    <a:pt x="797" y="703"/>
                  </a:lnTo>
                  <a:lnTo>
                    <a:pt x="798" y="703"/>
                  </a:lnTo>
                  <a:lnTo>
                    <a:pt x="799" y="703"/>
                  </a:lnTo>
                  <a:lnTo>
                    <a:pt x="803" y="703"/>
                  </a:lnTo>
                  <a:lnTo>
                    <a:pt x="804" y="703"/>
                  </a:lnTo>
                  <a:lnTo>
                    <a:pt x="805" y="705"/>
                  </a:lnTo>
                  <a:lnTo>
                    <a:pt x="807" y="705"/>
                  </a:lnTo>
                  <a:lnTo>
                    <a:pt x="807" y="706"/>
                  </a:lnTo>
                  <a:lnTo>
                    <a:pt x="807" y="707"/>
                  </a:lnTo>
                  <a:lnTo>
                    <a:pt x="807" y="709"/>
                  </a:lnTo>
                  <a:lnTo>
                    <a:pt x="805" y="709"/>
                  </a:lnTo>
                  <a:lnTo>
                    <a:pt x="804" y="709"/>
                  </a:lnTo>
                  <a:lnTo>
                    <a:pt x="803" y="709"/>
                  </a:lnTo>
                  <a:lnTo>
                    <a:pt x="803" y="707"/>
                  </a:lnTo>
                  <a:lnTo>
                    <a:pt x="801" y="706"/>
                  </a:lnTo>
                  <a:lnTo>
                    <a:pt x="801" y="707"/>
                  </a:lnTo>
                  <a:lnTo>
                    <a:pt x="799" y="707"/>
                  </a:lnTo>
                  <a:lnTo>
                    <a:pt x="801" y="707"/>
                  </a:lnTo>
                  <a:lnTo>
                    <a:pt x="799" y="707"/>
                  </a:lnTo>
                  <a:lnTo>
                    <a:pt x="798" y="707"/>
                  </a:lnTo>
                  <a:lnTo>
                    <a:pt x="797" y="707"/>
                  </a:lnTo>
                  <a:close/>
                  <a:moveTo>
                    <a:pt x="765" y="705"/>
                  </a:moveTo>
                  <a:lnTo>
                    <a:pt x="765" y="706"/>
                  </a:lnTo>
                  <a:lnTo>
                    <a:pt x="764" y="706"/>
                  </a:lnTo>
                  <a:lnTo>
                    <a:pt x="764" y="705"/>
                  </a:lnTo>
                  <a:lnTo>
                    <a:pt x="764" y="706"/>
                  </a:lnTo>
                  <a:lnTo>
                    <a:pt x="765" y="706"/>
                  </a:lnTo>
                  <a:lnTo>
                    <a:pt x="764" y="706"/>
                  </a:lnTo>
                  <a:lnTo>
                    <a:pt x="764" y="707"/>
                  </a:lnTo>
                  <a:lnTo>
                    <a:pt x="764" y="706"/>
                  </a:lnTo>
                  <a:lnTo>
                    <a:pt x="763" y="706"/>
                  </a:lnTo>
                  <a:lnTo>
                    <a:pt x="764" y="707"/>
                  </a:lnTo>
                  <a:lnTo>
                    <a:pt x="763" y="707"/>
                  </a:lnTo>
                  <a:lnTo>
                    <a:pt x="763" y="706"/>
                  </a:lnTo>
                  <a:lnTo>
                    <a:pt x="762" y="705"/>
                  </a:lnTo>
                  <a:lnTo>
                    <a:pt x="762" y="706"/>
                  </a:lnTo>
                  <a:lnTo>
                    <a:pt x="761" y="706"/>
                  </a:lnTo>
                  <a:lnTo>
                    <a:pt x="761" y="705"/>
                  </a:lnTo>
                  <a:lnTo>
                    <a:pt x="759" y="705"/>
                  </a:lnTo>
                  <a:lnTo>
                    <a:pt x="759" y="706"/>
                  </a:lnTo>
                  <a:lnTo>
                    <a:pt x="759" y="705"/>
                  </a:lnTo>
                  <a:lnTo>
                    <a:pt x="757" y="705"/>
                  </a:lnTo>
                  <a:lnTo>
                    <a:pt x="756" y="705"/>
                  </a:lnTo>
                  <a:lnTo>
                    <a:pt x="757" y="705"/>
                  </a:lnTo>
                  <a:lnTo>
                    <a:pt x="757" y="703"/>
                  </a:lnTo>
                  <a:lnTo>
                    <a:pt x="756" y="703"/>
                  </a:lnTo>
                  <a:lnTo>
                    <a:pt x="757" y="703"/>
                  </a:lnTo>
                  <a:lnTo>
                    <a:pt x="759" y="703"/>
                  </a:lnTo>
                  <a:lnTo>
                    <a:pt x="761" y="703"/>
                  </a:lnTo>
                  <a:lnTo>
                    <a:pt x="762" y="703"/>
                  </a:lnTo>
                  <a:lnTo>
                    <a:pt x="761" y="703"/>
                  </a:lnTo>
                  <a:lnTo>
                    <a:pt x="762" y="703"/>
                  </a:lnTo>
                  <a:lnTo>
                    <a:pt x="762" y="702"/>
                  </a:lnTo>
                  <a:lnTo>
                    <a:pt x="763" y="702"/>
                  </a:lnTo>
                  <a:lnTo>
                    <a:pt x="764" y="702"/>
                  </a:lnTo>
                  <a:lnTo>
                    <a:pt x="764" y="703"/>
                  </a:lnTo>
                  <a:lnTo>
                    <a:pt x="763" y="703"/>
                  </a:lnTo>
                  <a:lnTo>
                    <a:pt x="762" y="703"/>
                  </a:lnTo>
                  <a:lnTo>
                    <a:pt x="763" y="703"/>
                  </a:lnTo>
                  <a:lnTo>
                    <a:pt x="762" y="705"/>
                  </a:lnTo>
                  <a:lnTo>
                    <a:pt x="762" y="703"/>
                  </a:lnTo>
                  <a:lnTo>
                    <a:pt x="762" y="705"/>
                  </a:lnTo>
                  <a:lnTo>
                    <a:pt x="761" y="705"/>
                  </a:lnTo>
                  <a:lnTo>
                    <a:pt x="761" y="703"/>
                  </a:lnTo>
                  <a:lnTo>
                    <a:pt x="761" y="705"/>
                  </a:lnTo>
                  <a:lnTo>
                    <a:pt x="762" y="705"/>
                  </a:lnTo>
                  <a:lnTo>
                    <a:pt x="763" y="705"/>
                  </a:lnTo>
                  <a:lnTo>
                    <a:pt x="764" y="705"/>
                  </a:lnTo>
                  <a:lnTo>
                    <a:pt x="765" y="705"/>
                  </a:lnTo>
                  <a:lnTo>
                    <a:pt x="764" y="705"/>
                  </a:lnTo>
                  <a:lnTo>
                    <a:pt x="765" y="705"/>
                  </a:lnTo>
                  <a:close/>
                  <a:moveTo>
                    <a:pt x="770" y="705"/>
                  </a:moveTo>
                  <a:lnTo>
                    <a:pt x="770" y="703"/>
                  </a:lnTo>
                  <a:lnTo>
                    <a:pt x="769" y="703"/>
                  </a:lnTo>
                  <a:lnTo>
                    <a:pt x="770" y="703"/>
                  </a:lnTo>
                  <a:lnTo>
                    <a:pt x="769" y="703"/>
                  </a:lnTo>
                  <a:lnTo>
                    <a:pt x="769" y="702"/>
                  </a:lnTo>
                  <a:lnTo>
                    <a:pt x="770" y="702"/>
                  </a:lnTo>
                  <a:lnTo>
                    <a:pt x="771" y="703"/>
                  </a:lnTo>
                  <a:lnTo>
                    <a:pt x="771" y="702"/>
                  </a:lnTo>
                  <a:lnTo>
                    <a:pt x="770" y="702"/>
                  </a:lnTo>
                  <a:lnTo>
                    <a:pt x="771" y="702"/>
                  </a:lnTo>
                  <a:lnTo>
                    <a:pt x="774" y="702"/>
                  </a:lnTo>
                  <a:lnTo>
                    <a:pt x="774" y="703"/>
                  </a:lnTo>
                  <a:lnTo>
                    <a:pt x="776" y="703"/>
                  </a:lnTo>
                  <a:lnTo>
                    <a:pt x="776" y="702"/>
                  </a:lnTo>
                  <a:lnTo>
                    <a:pt x="776" y="703"/>
                  </a:lnTo>
                  <a:lnTo>
                    <a:pt x="778" y="703"/>
                  </a:lnTo>
                  <a:lnTo>
                    <a:pt x="779" y="703"/>
                  </a:lnTo>
                  <a:lnTo>
                    <a:pt x="778" y="703"/>
                  </a:lnTo>
                  <a:lnTo>
                    <a:pt x="776" y="705"/>
                  </a:lnTo>
                  <a:lnTo>
                    <a:pt x="776" y="703"/>
                  </a:lnTo>
                  <a:lnTo>
                    <a:pt x="774" y="703"/>
                  </a:lnTo>
                  <a:lnTo>
                    <a:pt x="776" y="705"/>
                  </a:lnTo>
                  <a:lnTo>
                    <a:pt x="774" y="705"/>
                  </a:lnTo>
                  <a:lnTo>
                    <a:pt x="771" y="705"/>
                  </a:lnTo>
                  <a:lnTo>
                    <a:pt x="770" y="705"/>
                  </a:lnTo>
                  <a:close/>
                  <a:moveTo>
                    <a:pt x="762" y="702"/>
                  </a:moveTo>
                  <a:lnTo>
                    <a:pt x="763" y="702"/>
                  </a:lnTo>
                  <a:lnTo>
                    <a:pt x="762" y="702"/>
                  </a:lnTo>
                  <a:lnTo>
                    <a:pt x="761" y="702"/>
                  </a:lnTo>
                  <a:lnTo>
                    <a:pt x="759" y="702"/>
                  </a:lnTo>
                  <a:lnTo>
                    <a:pt x="761" y="702"/>
                  </a:lnTo>
                  <a:lnTo>
                    <a:pt x="762" y="702"/>
                  </a:lnTo>
                  <a:close/>
                  <a:moveTo>
                    <a:pt x="756" y="703"/>
                  </a:moveTo>
                  <a:lnTo>
                    <a:pt x="755" y="703"/>
                  </a:lnTo>
                  <a:lnTo>
                    <a:pt x="753" y="703"/>
                  </a:lnTo>
                  <a:lnTo>
                    <a:pt x="755" y="703"/>
                  </a:lnTo>
                  <a:lnTo>
                    <a:pt x="755" y="702"/>
                  </a:lnTo>
                  <a:lnTo>
                    <a:pt x="753" y="702"/>
                  </a:lnTo>
                  <a:lnTo>
                    <a:pt x="753" y="703"/>
                  </a:lnTo>
                  <a:lnTo>
                    <a:pt x="753" y="702"/>
                  </a:lnTo>
                  <a:lnTo>
                    <a:pt x="752" y="702"/>
                  </a:lnTo>
                  <a:lnTo>
                    <a:pt x="752" y="703"/>
                  </a:lnTo>
                  <a:lnTo>
                    <a:pt x="752" y="702"/>
                  </a:lnTo>
                  <a:lnTo>
                    <a:pt x="751" y="702"/>
                  </a:lnTo>
                  <a:lnTo>
                    <a:pt x="751" y="703"/>
                  </a:lnTo>
                  <a:lnTo>
                    <a:pt x="751" y="702"/>
                  </a:lnTo>
                  <a:lnTo>
                    <a:pt x="750" y="702"/>
                  </a:lnTo>
                  <a:lnTo>
                    <a:pt x="751" y="702"/>
                  </a:lnTo>
                  <a:lnTo>
                    <a:pt x="752" y="702"/>
                  </a:lnTo>
                  <a:lnTo>
                    <a:pt x="753" y="702"/>
                  </a:lnTo>
                  <a:lnTo>
                    <a:pt x="755" y="702"/>
                  </a:lnTo>
                  <a:lnTo>
                    <a:pt x="756" y="702"/>
                  </a:lnTo>
                  <a:lnTo>
                    <a:pt x="756" y="703"/>
                  </a:lnTo>
                  <a:lnTo>
                    <a:pt x="757" y="703"/>
                  </a:lnTo>
                  <a:lnTo>
                    <a:pt x="756" y="703"/>
                  </a:lnTo>
                  <a:close/>
                  <a:moveTo>
                    <a:pt x="742" y="698"/>
                  </a:moveTo>
                  <a:lnTo>
                    <a:pt x="742" y="701"/>
                  </a:lnTo>
                  <a:lnTo>
                    <a:pt x="742" y="698"/>
                  </a:lnTo>
                  <a:lnTo>
                    <a:pt x="741" y="698"/>
                  </a:lnTo>
                  <a:lnTo>
                    <a:pt x="739" y="698"/>
                  </a:lnTo>
                  <a:lnTo>
                    <a:pt x="739" y="697"/>
                  </a:lnTo>
                  <a:lnTo>
                    <a:pt x="741" y="697"/>
                  </a:lnTo>
                  <a:lnTo>
                    <a:pt x="741" y="698"/>
                  </a:lnTo>
                  <a:lnTo>
                    <a:pt x="742" y="698"/>
                  </a:lnTo>
                  <a:close/>
                  <a:moveTo>
                    <a:pt x="734" y="694"/>
                  </a:moveTo>
                  <a:lnTo>
                    <a:pt x="735" y="694"/>
                  </a:lnTo>
                  <a:lnTo>
                    <a:pt x="734" y="694"/>
                  </a:lnTo>
                  <a:lnTo>
                    <a:pt x="734" y="695"/>
                  </a:lnTo>
                  <a:lnTo>
                    <a:pt x="733" y="695"/>
                  </a:lnTo>
                  <a:lnTo>
                    <a:pt x="733" y="694"/>
                  </a:lnTo>
                  <a:lnTo>
                    <a:pt x="734" y="694"/>
                  </a:lnTo>
                  <a:lnTo>
                    <a:pt x="733" y="694"/>
                  </a:lnTo>
                  <a:lnTo>
                    <a:pt x="734" y="694"/>
                  </a:lnTo>
                  <a:close/>
                  <a:moveTo>
                    <a:pt x="757" y="692"/>
                  </a:moveTo>
                  <a:lnTo>
                    <a:pt x="759" y="691"/>
                  </a:lnTo>
                  <a:lnTo>
                    <a:pt x="759" y="692"/>
                  </a:lnTo>
                  <a:lnTo>
                    <a:pt x="761" y="692"/>
                  </a:lnTo>
                  <a:lnTo>
                    <a:pt x="759" y="692"/>
                  </a:lnTo>
                  <a:lnTo>
                    <a:pt x="757" y="692"/>
                  </a:lnTo>
                  <a:lnTo>
                    <a:pt x="756" y="692"/>
                  </a:lnTo>
                  <a:lnTo>
                    <a:pt x="756" y="691"/>
                  </a:lnTo>
                  <a:lnTo>
                    <a:pt x="757" y="692"/>
                  </a:lnTo>
                  <a:close/>
                  <a:moveTo>
                    <a:pt x="733" y="689"/>
                  </a:moveTo>
                  <a:lnTo>
                    <a:pt x="734" y="691"/>
                  </a:lnTo>
                  <a:lnTo>
                    <a:pt x="734" y="692"/>
                  </a:lnTo>
                  <a:lnTo>
                    <a:pt x="733" y="692"/>
                  </a:lnTo>
                  <a:lnTo>
                    <a:pt x="730" y="692"/>
                  </a:lnTo>
                  <a:lnTo>
                    <a:pt x="730" y="691"/>
                  </a:lnTo>
                  <a:lnTo>
                    <a:pt x="733" y="691"/>
                  </a:lnTo>
                  <a:lnTo>
                    <a:pt x="730" y="689"/>
                  </a:lnTo>
                  <a:lnTo>
                    <a:pt x="733" y="689"/>
                  </a:lnTo>
                  <a:close/>
                  <a:moveTo>
                    <a:pt x="721" y="689"/>
                  </a:moveTo>
                  <a:lnTo>
                    <a:pt x="721" y="691"/>
                  </a:lnTo>
                  <a:lnTo>
                    <a:pt x="723" y="691"/>
                  </a:lnTo>
                  <a:lnTo>
                    <a:pt x="721" y="691"/>
                  </a:lnTo>
                  <a:lnTo>
                    <a:pt x="719" y="691"/>
                  </a:lnTo>
                  <a:lnTo>
                    <a:pt x="719" y="689"/>
                  </a:lnTo>
                  <a:lnTo>
                    <a:pt x="718" y="689"/>
                  </a:lnTo>
                  <a:lnTo>
                    <a:pt x="719" y="689"/>
                  </a:lnTo>
                  <a:lnTo>
                    <a:pt x="721" y="689"/>
                  </a:lnTo>
                  <a:close/>
                  <a:moveTo>
                    <a:pt x="741" y="689"/>
                  </a:moveTo>
                  <a:lnTo>
                    <a:pt x="739" y="688"/>
                  </a:lnTo>
                  <a:lnTo>
                    <a:pt x="741" y="688"/>
                  </a:lnTo>
                  <a:lnTo>
                    <a:pt x="742" y="688"/>
                  </a:lnTo>
                  <a:lnTo>
                    <a:pt x="744" y="688"/>
                  </a:lnTo>
                  <a:lnTo>
                    <a:pt x="744" y="689"/>
                  </a:lnTo>
                  <a:lnTo>
                    <a:pt x="744" y="688"/>
                  </a:lnTo>
                  <a:lnTo>
                    <a:pt x="745" y="688"/>
                  </a:lnTo>
                  <a:lnTo>
                    <a:pt x="745" y="689"/>
                  </a:lnTo>
                  <a:lnTo>
                    <a:pt x="746" y="689"/>
                  </a:lnTo>
                  <a:lnTo>
                    <a:pt x="745" y="689"/>
                  </a:lnTo>
                  <a:lnTo>
                    <a:pt x="745" y="691"/>
                  </a:lnTo>
                  <a:lnTo>
                    <a:pt x="746" y="691"/>
                  </a:lnTo>
                  <a:lnTo>
                    <a:pt x="747" y="691"/>
                  </a:lnTo>
                  <a:lnTo>
                    <a:pt x="746" y="691"/>
                  </a:lnTo>
                  <a:lnTo>
                    <a:pt x="746" y="689"/>
                  </a:lnTo>
                  <a:lnTo>
                    <a:pt x="747" y="691"/>
                  </a:lnTo>
                  <a:lnTo>
                    <a:pt x="747" y="689"/>
                  </a:lnTo>
                  <a:lnTo>
                    <a:pt x="750" y="689"/>
                  </a:lnTo>
                  <a:lnTo>
                    <a:pt x="750" y="691"/>
                  </a:lnTo>
                  <a:lnTo>
                    <a:pt x="750" y="692"/>
                  </a:lnTo>
                  <a:lnTo>
                    <a:pt x="750" y="691"/>
                  </a:lnTo>
                  <a:lnTo>
                    <a:pt x="751" y="692"/>
                  </a:lnTo>
                  <a:lnTo>
                    <a:pt x="751" y="694"/>
                  </a:lnTo>
                  <a:lnTo>
                    <a:pt x="750" y="694"/>
                  </a:lnTo>
                  <a:lnTo>
                    <a:pt x="751" y="694"/>
                  </a:lnTo>
                  <a:lnTo>
                    <a:pt x="751" y="695"/>
                  </a:lnTo>
                  <a:lnTo>
                    <a:pt x="750" y="695"/>
                  </a:lnTo>
                  <a:lnTo>
                    <a:pt x="750" y="694"/>
                  </a:lnTo>
                  <a:lnTo>
                    <a:pt x="750" y="695"/>
                  </a:lnTo>
                  <a:lnTo>
                    <a:pt x="750" y="694"/>
                  </a:lnTo>
                  <a:lnTo>
                    <a:pt x="747" y="694"/>
                  </a:lnTo>
                  <a:lnTo>
                    <a:pt x="746" y="694"/>
                  </a:lnTo>
                  <a:lnTo>
                    <a:pt x="746" y="692"/>
                  </a:lnTo>
                  <a:lnTo>
                    <a:pt x="747" y="692"/>
                  </a:lnTo>
                  <a:lnTo>
                    <a:pt x="747" y="694"/>
                  </a:lnTo>
                  <a:lnTo>
                    <a:pt x="747" y="692"/>
                  </a:lnTo>
                  <a:lnTo>
                    <a:pt x="746" y="692"/>
                  </a:lnTo>
                  <a:lnTo>
                    <a:pt x="745" y="692"/>
                  </a:lnTo>
                  <a:lnTo>
                    <a:pt x="744" y="691"/>
                  </a:lnTo>
                  <a:lnTo>
                    <a:pt x="745" y="691"/>
                  </a:lnTo>
                  <a:lnTo>
                    <a:pt x="744" y="691"/>
                  </a:lnTo>
                  <a:lnTo>
                    <a:pt x="745" y="691"/>
                  </a:lnTo>
                  <a:lnTo>
                    <a:pt x="744" y="691"/>
                  </a:lnTo>
                  <a:lnTo>
                    <a:pt x="744" y="692"/>
                  </a:lnTo>
                  <a:lnTo>
                    <a:pt x="742" y="692"/>
                  </a:lnTo>
                  <a:lnTo>
                    <a:pt x="744" y="692"/>
                  </a:lnTo>
                  <a:lnTo>
                    <a:pt x="744" y="691"/>
                  </a:lnTo>
                  <a:lnTo>
                    <a:pt x="742" y="692"/>
                  </a:lnTo>
                  <a:lnTo>
                    <a:pt x="741" y="691"/>
                  </a:lnTo>
                  <a:lnTo>
                    <a:pt x="742" y="691"/>
                  </a:lnTo>
                  <a:lnTo>
                    <a:pt x="742" y="689"/>
                  </a:lnTo>
                  <a:lnTo>
                    <a:pt x="741" y="689"/>
                  </a:lnTo>
                  <a:close/>
                  <a:moveTo>
                    <a:pt x="736" y="692"/>
                  </a:moveTo>
                  <a:lnTo>
                    <a:pt x="735" y="691"/>
                  </a:lnTo>
                  <a:lnTo>
                    <a:pt x="736" y="691"/>
                  </a:lnTo>
                  <a:lnTo>
                    <a:pt x="735" y="691"/>
                  </a:lnTo>
                  <a:lnTo>
                    <a:pt x="736" y="691"/>
                  </a:lnTo>
                  <a:lnTo>
                    <a:pt x="735" y="691"/>
                  </a:lnTo>
                  <a:lnTo>
                    <a:pt x="735" y="689"/>
                  </a:lnTo>
                  <a:lnTo>
                    <a:pt x="735" y="691"/>
                  </a:lnTo>
                  <a:lnTo>
                    <a:pt x="734" y="691"/>
                  </a:lnTo>
                  <a:lnTo>
                    <a:pt x="734" y="689"/>
                  </a:lnTo>
                  <a:lnTo>
                    <a:pt x="734" y="688"/>
                  </a:lnTo>
                  <a:lnTo>
                    <a:pt x="733" y="688"/>
                  </a:lnTo>
                  <a:lnTo>
                    <a:pt x="734" y="688"/>
                  </a:lnTo>
                  <a:lnTo>
                    <a:pt x="735" y="688"/>
                  </a:lnTo>
                  <a:lnTo>
                    <a:pt x="734" y="688"/>
                  </a:lnTo>
                  <a:lnTo>
                    <a:pt x="735" y="688"/>
                  </a:lnTo>
                  <a:lnTo>
                    <a:pt x="735" y="686"/>
                  </a:lnTo>
                  <a:lnTo>
                    <a:pt x="736" y="686"/>
                  </a:lnTo>
                  <a:lnTo>
                    <a:pt x="738" y="688"/>
                  </a:lnTo>
                  <a:lnTo>
                    <a:pt x="738" y="686"/>
                  </a:lnTo>
                  <a:lnTo>
                    <a:pt x="739" y="686"/>
                  </a:lnTo>
                  <a:lnTo>
                    <a:pt x="739" y="688"/>
                  </a:lnTo>
                  <a:lnTo>
                    <a:pt x="738" y="688"/>
                  </a:lnTo>
                  <a:lnTo>
                    <a:pt x="739" y="688"/>
                  </a:lnTo>
                  <a:lnTo>
                    <a:pt x="739" y="689"/>
                  </a:lnTo>
                  <a:lnTo>
                    <a:pt x="741" y="689"/>
                  </a:lnTo>
                  <a:lnTo>
                    <a:pt x="741" y="691"/>
                  </a:lnTo>
                  <a:lnTo>
                    <a:pt x="739" y="691"/>
                  </a:lnTo>
                  <a:lnTo>
                    <a:pt x="738" y="689"/>
                  </a:lnTo>
                  <a:lnTo>
                    <a:pt x="736" y="689"/>
                  </a:lnTo>
                  <a:lnTo>
                    <a:pt x="736" y="688"/>
                  </a:lnTo>
                  <a:lnTo>
                    <a:pt x="736" y="689"/>
                  </a:lnTo>
                  <a:lnTo>
                    <a:pt x="738" y="691"/>
                  </a:lnTo>
                  <a:lnTo>
                    <a:pt x="739" y="691"/>
                  </a:lnTo>
                  <a:lnTo>
                    <a:pt x="739" y="692"/>
                  </a:lnTo>
                  <a:lnTo>
                    <a:pt x="741" y="692"/>
                  </a:lnTo>
                  <a:lnTo>
                    <a:pt x="739" y="692"/>
                  </a:lnTo>
                  <a:lnTo>
                    <a:pt x="739" y="694"/>
                  </a:lnTo>
                  <a:lnTo>
                    <a:pt x="741" y="694"/>
                  </a:lnTo>
                  <a:lnTo>
                    <a:pt x="739" y="694"/>
                  </a:lnTo>
                  <a:lnTo>
                    <a:pt x="738" y="694"/>
                  </a:lnTo>
                  <a:lnTo>
                    <a:pt x="739" y="694"/>
                  </a:lnTo>
                  <a:lnTo>
                    <a:pt x="738" y="692"/>
                  </a:lnTo>
                  <a:lnTo>
                    <a:pt x="739" y="692"/>
                  </a:lnTo>
                  <a:lnTo>
                    <a:pt x="738" y="692"/>
                  </a:lnTo>
                  <a:lnTo>
                    <a:pt x="736" y="692"/>
                  </a:lnTo>
                  <a:close/>
                  <a:moveTo>
                    <a:pt x="752" y="683"/>
                  </a:moveTo>
                  <a:lnTo>
                    <a:pt x="752" y="684"/>
                  </a:lnTo>
                  <a:lnTo>
                    <a:pt x="753" y="684"/>
                  </a:lnTo>
                  <a:lnTo>
                    <a:pt x="753" y="685"/>
                  </a:lnTo>
                  <a:lnTo>
                    <a:pt x="755" y="685"/>
                  </a:lnTo>
                  <a:lnTo>
                    <a:pt x="755" y="686"/>
                  </a:lnTo>
                  <a:lnTo>
                    <a:pt x="755" y="688"/>
                  </a:lnTo>
                  <a:lnTo>
                    <a:pt x="756" y="688"/>
                  </a:lnTo>
                  <a:lnTo>
                    <a:pt x="757" y="689"/>
                  </a:lnTo>
                  <a:lnTo>
                    <a:pt x="756" y="689"/>
                  </a:lnTo>
                  <a:lnTo>
                    <a:pt x="755" y="689"/>
                  </a:lnTo>
                  <a:lnTo>
                    <a:pt x="755" y="688"/>
                  </a:lnTo>
                  <a:lnTo>
                    <a:pt x="753" y="688"/>
                  </a:lnTo>
                  <a:lnTo>
                    <a:pt x="752" y="688"/>
                  </a:lnTo>
                  <a:lnTo>
                    <a:pt x="753" y="688"/>
                  </a:lnTo>
                  <a:lnTo>
                    <a:pt x="753" y="689"/>
                  </a:lnTo>
                  <a:lnTo>
                    <a:pt x="755" y="689"/>
                  </a:lnTo>
                  <a:lnTo>
                    <a:pt x="755" y="691"/>
                  </a:lnTo>
                  <a:lnTo>
                    <a:pt x="756" y="691"/>
                  </a:lnTo>
                  <a:lnTo>
                    <a:pt x="756" y="692"/>
                  </a:lnTo>
                  <a:lnTo>
                    <a:pt x="755" y="692"/>
                  </a:lnTo>
                  <a:lnTo>
                    <a:pt x="753" y="692"/>
                  </a:lnTo>
                  <a:lnTo>
                    <a:pt x="752" y="691"/>
                  </a:lnTo>
                  <a:lnTo>
                    <a:pt x="752" y="689"/>
                  </a:lnTo>
                  <a:lnTo>
                    <a:pt x="751" y="689"/>
                  </a:lnTo>
                  <a:lnTo>
                    <a:pt x="750" y="688"/>
                  </a:lnTo>
                  <a:lnTo>
                    <a:pt x="750" y="686"/>
                  </a:lnTo>
                  <a:lnTo>
                    <a:pt x="750" y="685"/>
                  </a:lnTo>
                  <a:lnTo>
                    <a:pt x="751" y="686"/>
                  </a:lnTo>
                  <a:lnTo>
                    <a:pt x="752" y="686"/>
                  </a:lnTo>
                  <a:lnTo>
                    <a:pt x="752" y="685"/>
                  </a:lnTo>
                  <a:lnTo>
                    <a:pt x="751" y="685"/>
                  </a:lnTo>
                  <a:lnTo>
                    <a:pt x="751" y="684"/>
                  </a:lnTo>
                  <a:lnTo>
                    <a:pt x="750" y="684"/>
                  </a:lnTo>
                  <a:lnTo>
                    <a:pt x="751" y="684"/>
                  </a:lnTo>
                  <a:lnTo>
                    <a:pt x="751" y="683"/>
                  </a:lnTo>
                  <a:lnTo>
                    <a:pt x="751" y="680"/>
                  </a:lnTo>
                  <a:lnTo>
                    <a:pt x="752" y="680"/>
                  </a:lnTo>
                  <a:lnTo>
                    <a:pt x="752" y="683"/>
                  </a:lnTo>
                  <a:close/>
                  <a:moveTo>
                    <a:pt x="708" y="679"/>
                  </a:moveTo>
                  <a:lnTo>
                    <a:pt x="708" y="680"/>
                  </a:lnTo>
                  <a:lnTo>
                    <a:pt x="710" y="680"/>
                  </a:lnTo>
                  <a:lnTo>
                    <a:pt x="710" y="683"/>
                  </a:lnTo>
                  <a:lnTo>
                    <a:pt x="708" y="683"/>
                  </a:lnTo>
                  <a:lnTo>
                    <a:pt x="708" y="680"/>
                  </a:lnTo>
                  <a:lnTo>
                    <a:pt x="707" y="679"/>
                  </a:lnTo>
                  <a:lnTo>
                    <a:pt x="708" y="679"/>
                  </a:lnTo>
                  <a:close/>
                  <a:moveTo>
                    <a:pt x="712" y="679"/>
                  </a:moveTo>
                  <a:lnTo>
                    <a:pt x="712" y="680"/>
                  </a:lnTo>
                  <a:lnTo>
                    <a:pt x="712" y="679"/>
                  </a:lnTo>
                  <a:lnTo>
                    <a:pt x="712" y="680"/>
                  </a:lnTo>
                  <a:lnTo>
                    <a:pt x="714" y="680"/>
                  </a:lnTo>
                  <a:lnTo>
                    <a:pt x="714" y="683"/>
                  </a:lnTo>
                  <a:lnTo>
                    <a:pt x="712" y="683"/>
                  </a:lnTo>
                  <a:lnTo>
                    <a:pt x="712" y="680"/>
                  </a:lnTo>
                  <a:lnTo>
                    <a:pt x="711" y="680"/>
                  </a:lnTo>
                  <a:lnTo>
                    <a:pt x="710" y="680"/>
                  </a:lnTo>
                  <a:lnTo>
                    <a:pt x="710" y="679"/>
                  </a:lnTo>
                  <a:lnTo>
                    <a:pt x="708" y="679"/>
                  </a:lnTo>
                  <a:lnTo>
                    <a:pt x="710" y="679"/>
                  </a:lnTo>
                  <a:lnTo>
                    <a:pt x="711" y="679"/>
                  </a:lnTo>
                  <a:lnTo>
                    <a:pt x="711" y="680"/>
                  </a:lnTo>
                  <a:lnTo>
                    <a:pt x="711" y="679"/>
                  </a:lnTo>
                  <a:lnTo>
                    <a:pt x="710" y="679"/>
                  </a:lnTo>
                  <a:lnTo>
                    <a:pt x="710" y="678"/>
                  </a:lnTo>
                  <a:lnTo>
                    <a:pt x="711" y="678"/>
                  </a:lnTo>
                  <a:lnTo>
                    <a:pt x="711" y="679"/>
                  </a:lnTo>
                  <a:lnTo>
                    <a:pt x="712" y="679"/>
                  </a:lnTo>
                  <a:close/>
                  <a:moveTo>
                    <a:pt x="729" y="689"/>
                  </a:moveTo>
                  <a:lnTo>
                    <a:pt x="729" y="691"/>
                  </a:lnTo>
                  <a:lnTo>
                    <a:pt x="729" y="689"/>
                  </a:lnTo>
                  <a:lnTo>
                    <a:pt x="728" y="689"/>
                  </a:lnTo>
                  <a:lnTo>
                    <a:pt x="728" y="691"/>
                  </a:lnTo>
                  <a:lnTo>
                    <a:pt x="727" y="691"/>
                  </a:lnTo>
                  <a:lnTo>
                    <a:pt x="727" y="689"/>
                  </a:lnTo>
                  <a:lnTo>
                    <a:pt x="727" y="691"/>
                  </a:lnTo>
                  <a:lnTo>
                    <a:pt x="725" y="691"/>
                  </a:lnTo>
                  <a:lnTo>
                    <a:pt x="725" y="689"/>
                  </a:lnTo>
                  <a:lnTo>
                    <a:pt x="725" y="691"/>
                  </a:lnTo>
                  <a:lnTo>
                    <a:pt x="725" y="689"/>
                  </a:lnTo>
                  <a:lnTo>
                    <a:pt x="724" y="689"/>
                  </a:lnTo>
                  <a:lnTo>
                    <a:pt x="725" y="689"/>
                  </a:lnTo>
                  <a:lnTo>
                    <a:pt x="727" y="689"/>
                  </a:lnTo>
                  <a:lnTo>
                    <a:pt x="725" y="689"/>
                  </a:lnTo>
                  <a:lnTo>
                    <a:pt x="727" y="689"/>
                  </a:lnTo>
                  <a:lnTo>
                    <a:pt x="725" y="688"/>
                  </a:lnTo>
                  <a:lnTo>
                    <a:pt x="725" y="686"/>
                  </a:lnTo>
                  <a:lnTo>
                    <a:pt x="727" y="686"/>
                  </a:lnTo>
                  <a:lnTo>
                    <a:pt x="725" y="686"/>
                  </a:lnTo>
                  <a:lnTo>
                    <a:pt x="724" y="686"/>
                  </a:lnTo>
                  <a:lnTo>
                    <a:pt x="724" y="685"/>
                  </a:lnTo>
                  <a:lnTo>
                    <a:pt x="724" y="686"/>
                  </a:lnTo>
                  <a:lnTo>
                    <a:pt x="723" y="686"/>
                  </a:lnTo>
                  <a:lnTo>
                    <a:pt x="721" y="686"/>
                  </a:lnTo>
                  <a:lnTo>
                    <a:pt x="721" y="685"/>
                  </a:lnTo>
                  <a:lnTo>
                    <a:pt x="721" y="686"/>
                  </a:lnTo>
                  <a:lnTo>
                    <a:pt x="721" y="688"/>
                  </a:lnTo>
                  <a:lnTo>
                    <a:pt x="723" y="688"/>
                  </a:lnTo>
                  <a:lnTo>
                    <a:pt x="723" y="689"/>
                  </a:lnTo>
                  <a:lnTo>
                    <a:pt x="721" y="689"/>
                  </a:lnTo>
                  <a:lnTo>
                    <a:pt x="721" y="688"/>
                  </a:lnTo>
                  <a:lnTo>
                    <a:pt x="719" y="688"/>
                  </a:lnTo>
                  <a:lnTo>
                    <a:pt x="718" y="688"/>
                  </a:lnTo>
                  <a:lnTo>
                    <a:pt x="719" y="688"/>
                  </a:lnTo>
                  <a:lnTo>
                    <a:pt x="719" y="686"/>
                  </a:lnTo>
                  <a:lnTo>
                    <a:pt x="718" y="686"/>
                  </a:lnTo>
                  <a:lnTo>
                    <a:pt x="718" y="685"/>
                  </a:lnTo>
                  <a:lnTo>
                    <a:pt x="717" y="685"/>
                  </a:lnTo>
                  <a:lnTo>
                    <a:pt x="717" y="684"/>
                  </a:lnTo>
                  <a:lnTo>
                    <a:pt x="718" y="684"/>
                  </a:lnTo>
                  <a:lnTo>
                    <a:pt x="717" y="684"/>
                  </a:lnTo>
                  <a:lnTo>
                    <a:pt x="716" y="684"/>
                  </a:lnTo>
                  <a:lnTo>
                    <a:pt x="714" y="685"/>
                  </a:lnTo>
                  <a:lnTo>
                    <a:pt x="714" y="684"/>
                  </a:lnTo>
                  <a:lnTo>
                    <a:pt x="712" y="684"/>
                  </a:lnTo>
                  <a:lnTo>
                    <a:pt x="712" y="683"/>
                  </a:lnTo>
                  <a:lnTo>
                    <a:pt x="714" y="683"/>
                  </a:lnTo>
                  <a:lnTo>
                    <a:pt x="714" y="680"/>
                  </a:lnTo>
                  <a:lnTo>
                    <a:pt x="714" y="683"/>
                  </a:lnTo>
                  <a:lnTo>
                    <a:pt x="716" y="683"/>
                  </a:lnTo>
                  <a:lnTo>
                    <a:pt x="717" y="683"/>
                  </a:lnTo>
                  <a:lnTo>
                    <a:pt x="717" y="684"/>
                  </a:lnTo>
                  <a:lnTo>
                    <a:pt x="718" y="684"/>
                  </a:lnTo>
                  <a:lnTo>
                    <a:pt x="721" y="684"/>
                  </a:lnTo>
                  <a:lnTo>
                    <a:pt x="721" y="683"/>
                  </a:lnTo>
                  <a:lnTo>
                    <a:pt x="719" y="683"/>
                  </a:lnTo>
                  <a:lnTo>
                    <a:pt x="719" y="684"/>
                  </a:lnTo>
                  <a:lnTo>
                    <a:pt x="719" y="683"/>
                  </a:lnTo>
                  <a:lnTo>
                    <a:pt x="718" y="683"/>
                  </a:lnTo>
                  <a:lnTo>
                    <a:pt x="717" y="683"/>
                  </a:lnTo>
                  <a:lnTo>
                    <a:pt x="716" y="683"/>
                  </a:lnTo>
                  <a:lnTo>
                    <a:pt x="716" y="680"/>
                  </a:lnTo>
                  <a:lnTo>
                    <a:pt x="714" y="680"/>
                  </a:lnTo>
                  <a:lnTo>
                    <a:pt x="714" y="679"/>
                  </a:lnTo>
                  <a:lnTo>
                    <a:pt x="712" y="679"/>
                  </a:lnTo>
                  <a:lnTo>
                    <a:pt x="714" y="679"/>
                  </a:lnTo>
                  <a:lnTo>
                    <a:pt x="716" y="680"/>
                  </a:lnTo>
                  <a:lnTo>
                    <a:pt x="717" y="680"/>
                  </a:lnTo>
                  <a:lnTo>
                    <a:pt x="718" y="680"/>
                  </a:lnTo>
                  <a:lnTo>
                    <a:pt x="717" y="680"/>
                  </a:lnTo>
                  <a:lnTo>
                    <a:pt x="717" y="679"/>
                  </a:lnTo>
                  <a:lnTo>
                    <a:pt x="716" y="679"/>
                  </a:lnTo>
                  <a:lnTo>
                    <a:pt x="717" y="679"/>
                  </a:lnTo>
                  <a:lnTo>
                    <a:pt x="717" y="678"/>
                  </a:lnTo>
                  <a:lnTo>
                    <a:pt x="718" y="679"/>
                  </a:lnTo>
                  <a:lnTo>
                    <a:pt x="718" y="680"/>
                  </a:lnTo>
                  <a:lnTo>
                    <a:pt x="718" y="679"/>
                  </a:lnTo>
                  <a:lnTo>
                    <a:pt x="719" y="679"/>
                  </a:lnTo>
                  <a:lnTo>
                    <a:pt x="719" y="680"/>
                  </a:lnTo>
                  <a:lnTo>
                    <a:pt x="721" y="680"/>
                  </a:lnTo>
                  <a:lnTo>
                    <a:pt x="721" y="683"/>
                  </a:lnTo>
                  <a:lnTo>
                    <a:pt x="721" y="684"/>
                  </a:lnTo>
                  <a:lnTo>
                    <a:pt x="723" y="684"/>
                  </a:lnTo>
                  <a:lnTo>
                    <a:pt x="721" y="683"/>
                  </a:lnTo>
                  <a:lnTo>
                    <a:pt x="723" y="683"/>
                  </a:lnTo>
                  <a:lnTo>
                    <a:pt x="721" y="680"/>
                  </a:lnTo>
                  <a:lnTo>
                    <a:pt x="721" y="679"/>
                  </a:lnTo>
                  <a:lnTo>
                    <a:pt x="719" y="679"/>
                  </a:lnTo>
                  <a:lnTo>
                    <a:pt x="721" y="679"/>
                  </a:lnTo>
                  <a:lnTo>
                    <a:pt x="721" y="680"/>
                  </a:lnTo>
                  <a:lnTo>
                    <a:pt x="723" y="680"/>
                  </a:lnTo>
                  <a:lnTo>
                    <a:pt x="724" y="683"/>
                  </a:lnTo>
                  <a:lnTo>
                    <a:pt x="724" y="684"/>
                  </a:lnTo>
                  <a:lnTo>
                    <a:pt x="725" y="684"/>
                  </a:lnTo>
                  <a:lnTo>
                    <a:pt x="724" y="683"/>
                  </a:lnTo>
                  <a:lnTo>
                    <a:pt x="724" y="680"/>
                  </a:lnTo>
                  <a:lnTo>
                    <a:pt x="725" y="683"/>
                  </a:lnTo>
                  <a:lnTo>
                    <a:pt x="727" y="683"/>
                  </a:lnTo>
                  <a:lnTo>
                    <a:pt x="728" y="683"/>
                  </a:lnTo>
                  <a:lnTo>
                    <a:pt x="728" y="684"/>
                  </a:lnTo>
                  <a:lnTo>
                    <a:pt x="727" y="684"/>
                  </a:lnTo>
                  <a:lnTo>
                    <a:pt x="728" y="684"/>
                  </a:lnTo>
                  <a:lnTo>
                    <a:pt x="728" y="685"/>
                  </a:lnTo>
                  <a:lnTo>
                    <a:pt x="728" y="684"/>
                  </a:lnTo>
                  <a:lnTo>
                    <a:pt x="729" y="684"/>
                  </a:lnTo>
                  <a:lnTo>
                    <a:pt x="730" y="684"/>
                  </a:lnTo>
                  <a:lnTo>
                    <a:pt x="730" y="685"/>
                  </a:lnTo>
                  <a:lnTo>
                    <a:pt x="733" y="685"/>
                  </a:lnTo>
                  <a:lnTo>
                    <a:pt x="730" y="685"/>
                  </a:lnTo>
                  <a:lnTo>
                    <a:pt x="730" y="686"/>
                  </a:lnTo>
                  <a:lnTo>
                    <a:pt x="733" y="686"/>
                  </a:lnTo>
                  <a:lnTo>
                    <a:pt x="730" y="686"/>
                  </a:lnTo>
                  <a:lnTo>
                    <a:pt x="729" y="686"/>
                  </a:lnTo>
                  <a:lnTo>
                    <a:pt x="730" y="686"/>
                  </a:lnTo>
                  <a:lnTo>
                    <a:pt x="730" y="688"/>
                  </a:lnTo>
                  <a:lnTo>
                    <a:pt x="729" y="686"/>
                  </a:lnTo>
                  <a:lnTo>
                    <a:pt x="729" y="688"/>
                  </a:lnTo>
                  <a:lnTo>
                    <a:pt x="730" y="688"/>
                  </a:lnTo>
                  <a:lnTo>
                    <a:pt x="729" y="688"/>
                  </a:lnTo>
                  <a:lnTo>
                    <a:pt x="730" y="688"/>
                  </a:lnTo>
                  <a:lnTo>
                    <a:pt x="733" y="688"/>
                  </a:lnTo>
                  <a:lnTo>
                    <a:pt x="733" y="689"/>
                  </a:lnTo>
                  <a:lnTo>
                    <a:pt x="730" y="689"/>
                  </a:lnTo>
                  <a:lnTo>
                    <a:pt x="729" y="689"/>
                  </a:lnTo>
                  <a:lnTo>
                    <a:pt x="729" y="688"/>
                  </a:lnTo>
                  <a:lnTo>
                    <a:pt x="729" y="689"/>
                  </a:lnTo>
                  <a:close/>
                  <a:moveTo>
                    <a:pt x="702" y="677"/>
                  </a:moveTo>
                  <a:lnTo>
                    <a:pt x="702" y="678"/>
                  </a:lnTo>
                  <a:lnTo>
                    <a:pt x="701" y="678"/>
                  </a:lnTo>
                  <a:lnTo>
                    <a:pt x="701" y="677"/>
                  </a:lnTo>
                  <a:lnTo>
                    <a:pt x="702" y="677"/>
                  </a:lnTo>
                  <a:close/>
                  <a:moveTo>
                    <a:pt x="708" y="671"/>
                  </a:moveTo>
                  <a:lnTo>
                    <a:pt x="710" y="671"/>
                  </a:lnTo>
                  <a:lnTo>
                    <a:pt x="710" y="672"/>
                  </a:lnTo>
                  <a:lnTo>
                    <a:pt x="708" y="672"/>
                  </a:lnTo>
                  <a:lnTo>
                    <a:pt x="708" y="671"/>
                  </a:lnTo>
                  <a:lnTo>
                    <a:pt x="707" y="671"/>
                  </a:lnTo>
                  <a:lnTo>
                    <a:pt x="706" y="671"/>
                  </a:lnTo>
                  <a:lnTo>
                    <a:pt x="704" y="671"/>
                  </a:lnTo>
                  <a:lnTo>
                    <a:pt x="704" y="669"/>
                  </a:lnTo>
                  <a:lnTo>
                    <a:pt x="706" y="669"/>
                  </a:lnTo>
                  <a:lnTo>
                    <a:pt x="706" y="671"/>
                  </a:lnTo>
                  <a:lnTo>
                    <a:pt x="706" y="669"/>
                  </a:lnTo>
                  <a:lnTo>
                    <a:pt x="707" y="669"/>
                  </a:lnTo>
                  <a:lnTo>
                    <a:pt x="707" y="671"/>
                  </a:lnTo>
                  <a:lnTo>
                    <a:pt x="708" y="671"/>
                  </a:lnTo>
                  <a:close/>
                  <a:moveTo>
                    <a:pt x="716" y="678"/>
                  </a:moveTo>
                  <a:lnTo>
                    <a:pt x="717" y="678"/>
                  </a:lnTo>
                  <a:lnTo>
                    <a:pt x="716" y="678"/>
                  </a:lnTo>
                  <a:lnTo>
                    <a:pt x="714" y="678"/>
                  </a:lnTo>
                  <a:lnTo>
                    <a:pt x="712" y="678"/>
                  </a:lnTo>
                  <a:lnTo>
                    <a:pt x="711" y="677"/>
                  </a:lnTo>
                  <a:lnTo>
                    <a:pt x="711" y="678"/>
                  </a:lnTo>
                  <a:lnTo>
                    <a:pt x="710" y="678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1" y="678"/>
                  </a:lnTo>
                  <a:lnTo>
                    <a:pt x="711" y="677"/>
                  </a:lnTo>
                  <a:lnTo>
                    <a:pt x="710" y="677"/>
                  </a:lnTo>
                  <a:lnTo>
                    <a:pt x="708" y="677"/>
                  </a:lnTo>
                  <a:lnTo>
                    <a:pt x="710" y="677"/>
                  </a:lnTo>
                  <a:lnTo>
                    <a:pt x="708" y="677"/>
                  </a:lnTo>
                  <a:lnTo>
                    <a:pt x="708" y="675"/>
                  </a:lnTo>
                  <a:lnTo>
                    <a:pt x="707" y="675"/>
                  </a:lnTo>
                  <a:lnTo>
                    <a:pt x="706" y="675"/>
                  </a:lnTo>
                  <a:lnTo>
                    <a:pt x="706" y="674"/>
                  </a:lnTo>
                  <a:lnTo>
                    <a:pt x="704" y="674"/>
                  </a:lnTo>
                  <a:lnTo>
                    <a:pt x="702" y="674"/>
                  </a:lnTo>
                  <a:lnTo>
                    <a:pt x="701" y="674"/>
                  </a:lnTo>
                  <a:lnTo>
                    <a:pt x="702" y="674"/>
                  </a:lnTo>
                  <a:lnTo>
                    <a:pt x="701" y="674"/>
                  </a:lnTo>
                  <a:lnTo>
                    <a:pt x="700" y="674"/>
                  </a:lnTo>
                  <a:lnTo>
                    <a:pt x="699" y="674"/>
                  </a:lnTo>
                  <a:lnTo>
                    <a:pt x="700" y="674"/>
                  </a:lnTo>
                  <a:lnTo>
                    <a:pt x="699" y="674"/>
                  </a:lnTo>
                  <a:lnTo>
                    <a:pt x="699" y="672"/>
                  </a:lnTo>
                  <a:lnTo>
                    <a:pt x="698" y="672"/>
                  </a:lnTo>
                  <a:lnTo>
                    <a:pt x="698" y="674"/>
                  </a:lnTo>
                  <a:lnTo>
                    <a:pt x="698" y="672"/>
                  </a:lnTo>
                  <a:lnTo>
                    <a:pt x="696" y="672"/>
                  </a:lnTo>
                  <a:lnTo>
                    <a:pt x="694" y="671"/>
                  </a:lnTo>
                  <a:lnTo>
                    <a:pt x="693" y="671"/>
                  </a:lnTo>
                  <a:lnTo>
                    <a:pt x="693" y="669"/>
                  </a:lnTo>
                  <a:lnTo>
                    <a:pt x="691" y="669"/>
                  </a:lnTo>
                  <a:lnTo>
                    <a:pt x="690" y="668"/>
                  </a:lnTo>
                  <a:lnTo>
                    <a:pt x="691" y="668"/>
                  </a:lnTo>
                  <a:lnTo>
                    <a:pt x="693" y="668"/>
                  </a:lnTo>
                  <a:lnTo>
                    <a:pt x="693" y="669"/>
                  </a:lnTo>
                  <a:lnTo>
                    <a:pt x="694" y="669"/>
                  </a:lnTo>
                  <a:lnTo>
                    <a:pt x="696" y="669"/>
                  </a:lnTo>
                  <a:lnTo>
                    <a:pt x="696" y="671"/>
                  </a:lnTo>
                  <a:lnTo>
                    <a:pt x="698" y="671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700" y="671"/>
                  </a:lnTo>
                  <a:lnTo>
                    <a:pt x="700" y="672"/>
                  </a:lnTo>
                  <a:lnTo>
                    <a:pt x="701" y="672"/>
                  </a:lnTo>
                  <a:lnTo>
                    <a:pt x="700" y="672"/>
                  </a:lnTo>
                  <a:lnTo>
                    <a:pt x="700" y="671"/>
                  </a:lnTo>
                  <a:lnTo>
                    <a:pt x="701" y="671"/>
                  </a:lnTo>
                  <a:lnTo>
                    <a:pt x="701" y="672"/>
                  </a:lnTo>
                  <a:lnTo>
                    <a:pt x="702" y="672"/>
                  </a:lnTo>
                  <a:lnTo>
                    <a:pt x="704" y="674"/>
                  </a:lnTo>
                  <a:lnTo>
                    <a:pt x="704" y="672"/>
                  </a:lnTo>
                  <a:lnTo>
                    <a:pt x="702" y="672"/>
                  </a:lnTo>
                  <a:lnTo>
                    <a:pt x="704" y="672"/>
                  </a:lnTo>
                  <a:lnTo>
                    <a:pt x="704" y="674"/>
                  </a:lnTo>
                  <a:lnTo>
                    <a:pt x="706" y="674"/>
                  </a:lnTo>
                  <a:lnTo>
                    <a:pt x="707" y="674"/>
                  </a:lnTo>
                  <a:lnTo>
                    <a:pt x="708" y="675"/>
                  </a:lnTo>
                  <a:lnTo>
                    <a:pt x="707" y="674"/>
                  </a:lnTo>
                  <a:lnTo>
                    <a:pt x="708" y="674"/>
                  </a:lnTo>
                  <a:lnTo>
                    <a:pt x="708" y="675"/>
                  </a:lnTo>
                  <a:lnTo>
                    <a:pt x="710" y="675"/>
                  </a:lnTo>
                  <a:lnTo>
                    <a:pt x="708" y="675"/>
                  </a:lnTo>
                  <a:lnTo>
                    <a:pt x="710" y="675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1" y="675"/>
                  </a:lnTo>
                  <a:lnTo>
                    <a:pt x="710" y="675"/>
                  </a:lnTo>
                  <a:lnTo>
                    <a:pt x="711" y="675"/>
                  </a:lnTo>
                  <a:lnTo>
                    <a:pt x="712" y="675"/>
                  </a:lnTo>
                  <a:lnTo>
                    <a:pt x="712" y="677"/>
                  </a:lnTo>
                  <a:lnTo>
                    <a:pt x="714" y="677"/>
                  </a:lnTo>
                  <a:lnTo>
                    <a:pt x="716" y="678"/>
                  </a:lnTo>
                  <a:close/>
                  <a:moveTo>
                    <a:pt x="708" y="668"/>
                  </a:moveTo>
                  <a:lnTo>
                    <a:pt x="707" y="668"/>
                  </a:lnTo>
                  <a:lnTo>
                    <a:pt x="708" y="668"/>
                  </a:lnTo>
                  <a:close/>
                  <a:moveTo>
                    <a:pt x="701" y="668"/>
                  </a:moveTo>
                  <a:lnTo>
                    <a:pt x="700" y="668"/>
                  </a:lnTo>
                  <a:lnTo>
                    <a:pt x="700" y="667"/>
                  </a:lnTo>
                  <a:lnTo>
                    <a:pt x="701" y="666"/>
                  </a:lnTo>
                  <a:lnTo>
                    <a:pt x="700" y="667"/>
                  </a:lnTo>
                  <a:lnTo>
                    <a:pt x="700" y="666"/>
                  </a:lnTo>
                  <a:lnTo>
                    <a:pt x="699" y="667"/>
                  </a:lnTo>
                  <a:lnTo>
                    <a:pt x="699" y="668"/>
                  </a:lnTo>
                  <a:lnTo>
                    <a:pt x="698" y="668"/>
                  </a:lnTo>
                  <a:lnTo>
                    <a:pt x="698" y="667"/>
                  </a:lnTo>
                  <a:lnTo>
                    <a:pt x="696" y="666"/>
                  </a:lnTo>
                  <a:lnTo>
                    <a:pt x="698" y="666"/>
                  </a:lnTo>
                  <a:lnTo>
                    <a:pt x="699" y="666"/>
                  </a:lnTo>
                  <a:lnTo>
                    <a:pt x="699" y="664"/>
                  </a:lnTo>
                  <a:lnTo>
                    <a:pt x="698" y="664"/>
                  </a:lnTo>
                  <a:lnTo>
                    <a:pt x="699" y="662"/>
                  </a:lnTo>
                  <a:lnTo>
                    <a:pt x="700" y="662"/>
                  </a:lnTo>
                  <a:lnTo>
                    <a:pt x="700" y="664"/>
                  </a:lnTo>
                  <a:lnTo>
                    <a:pt x="700" y="662"/>
                  </a:lnTo>
                  <a:lnTo>
                    <a:pt x="701" y="662"/>
                  </a:lnTo>
                  <a:lnTo>
                    <a:pt x="701" y="664"/>
                  </a:lnTo>
                  <a:lnTo>
                    <a:pt x="701" y="666"/>
                  </a:lnTo>
                  <a:lnTo>
                    <a:pt x="702" y="666"/>
                  </a:lnTo>
                  <a:lnTo>
                    <a:pt x="702" y="667"/>
                  </a:lnTo>
                  <a:lnTo>
                    <a:pt x="702" y="668"/>
                  </a:lnTo>
                  <a:lnTo>
                    <a:pt x="701" y="668"/>
                  </a:lnTo>
                  <a:close/>
                  <a:moveTo>
                    <a:pt x="689" y="662"/>
                  </a:moveTo>
                  <a:lnTo>
                    <a:pt x="688" y="662"/>
                  </a:lnTo>
                  <a:lnTo>
                    <a:pt x="685" y="662"/>
                  </a:lnTo>
                  <a:lnTo>
                    <a:pt x="685" y="661"/>
                  </a:lnTo>
                  <a:lnTo>
                    <a:pt x="684" y="661"/>
                  </a:lnTo>
                  <a:lnTo>
                    <a:pt x="684" y="660"/>
                  </a:lnTo>
                  <a:lnTo>
                    <a:pt x="683" y="660"/>
                  </a:lnTo>
                  <a:lnTo>
                    <a:pt x="684" y="660"/>
                  </a:lnTo>
                  <a:lnTo>
                    <a:pt x="685" y="660"/>
                  </a:lnTo>
                  <a:lnTo>
                    <a:pt x="688" y="660"/>
                  </a:lnTo>
                  <a:lnTo>
                    <a:pt x="689" y="660"/>
                  </a:lnTo>
                  <a:lnTo>
                    <a:pt x="689" y="661"/>
                  </a:lnTo>
                  <a:lnTo>
                    <a:pt x="690" y="662"/>
                  </a:lnTo>
                  <a:lnTo>
                    <a:pt x="689" y="662"/>
                  </a:lnTo>
                  <a:close/>
                  <a:moveTo>
                    <a:pt x="700" y="662"/>
                  </a:moveTo>
                  <a:lnTo>
                    <a:pt x="699" y="662"/>
                  </a:lnTo>
                  <a:lnTo>
                    <a:pt x="699" y="661"/>
                  </a:lnTo>
                  <a:lnTo>
                    <a:pt x="698" y="661"/>
                  </a:lnTo>
                  <a:lnTo>
                    <a:pt x="696" y="661"/>
                  </a:lnTo>
                  <a:lnTo>
                    <a:pt x="696" y="660"/>
                  </a:lnTo>
                  <a:lnTo>
                    <a:pt x="694" y="660"/>
                  </a:lnTo>
                  <a:lnTo>
                    <a:pt x="694" y="658"/>
                  </a:lnTo>
                  <a:lnTo>
                    <a:pt x="696" y="658"/>
                  </a:lnTo>
                  <a:lnTo>
                    <a:pt x="696" y="660"/>
                  </a:lnTo>
                  <a:lnTo>
                    <a:pt x="698" y="660"/>
                  </a:lnTo>
                  <a:lnTo>
                    <a:pt x="699" y="660"/>
                  </a:lnTo>
                  <a:lnTo>
                    <a:pt x="699" y="661"/>
                  </a:lnTo>
                  <a:lnTo>
                    <a:pt x="700" y="662"/>
                  </a:lnTo>
                  <a:close/>
                  <a:moveTo>
                    <a:pt x="696" y="662"/>
                  </a:moveTo>
                  <a:lnTo>
                    <a:pt x="694" y="662"/>
                  </a:lnTo>
                  <a:lnTo>
                    <a:pt x="694" y="661"/>
                  </a:lnTo>
                  <a:lnTo>
                    <a:pt x="693" y="661"/>
                  </a:lnTo>
                  <a:lnTo>
                    <a:pt x="694" y="661"/>
                  </a:lnTo>
                  <a:lnTo>
                    <a:pt x="693" y="660"/>
                  </a:lnTo>
                  <a:lnTo>
                    <a:pt x="694" y="660"/>
                  </a:lnTo>
                  <a:lnTo>
                    <a:pt x="693" y="660"/>
                  </a:lnTo>
                  <a:lnTo>
                    <a:pt x="691" y="660"/>
                  </a:lnTo>
                  <a:lnTo>
                    <a:pt x="691" y="658"/>
                  </a:lnTo>
                  <a:lnTo>
                    <a:pt x="691" y="660"/>
                  </a:lnTo>
                  <a:lnTo>
                    <a:pt x="690" y="658"/>
                  </a:lnTo>
                  <a:lnTo>
                    <a:pt x="691" y="658"/>
                  </a:lnTo>
                  <a:lnTo>
                    <a:pt x="694" y="660"/>
                  </a:lnTo>
                  <a:lnTo>
                    <a:pt x="696" y="660"/>
                  </a:lnTo>
                  <a:lnTo>
                    <a:pt x="696" y="661"/>
                  </a:lnTo>
                  <a:lnTo>
                    <a:pt x="698" y="661"/>
                  </a:lnTo>
                  <a:lnTo>
                    <a:pt x="698" y="662"/>
                  </a:lnTo>
                  <a:lnTo>
                    <a:pt x="696" y="662"/>
                  </a:lnTo>
                  <a:close/>
                  <a:moveTo>
                    <a:pt x="684" y="660"/>
                  </a:moveTo>
                  <a:lnTo>
                    <a:pt x="684" y="658"/>
                  </a:lnTo>
                  <a:lnTo>
                    <a:pt x="685" y="658"/>
                  </a:lnTo>
                  <a:lnTo>
                    <a:pt x="685" y="657"/>
                  </a:lnTo>
                  <a:lnTo>
                    <a:pt x="688" y="657"/>
                  </a:lnTo>
                  <a:lnTo>
                    <a:pt x="688" y="658"/>
                  </a:lnTo>
                  <a:lnTo>
                    <a:pt x="685" y="658"/>
                  </a:lnTo>
                  <a:lnTo>
                    <a:pt x="685" y="660"/>
                  </a:lnTo>
                  <a:lnTo>
                    <a:pt x="684" y="660"/>
                  </a:lnTo>
                  <a:close/>
                  <a:moveTo>
                    <a:pt x="690" y="657"/>
                  </a:moveTo>
                  <a:lnTo>
                    <a:pt x="690" y="658"/>
                  </a:lnTo>
                  <a:lnTo>
                    <a:pt x="690" y="657"/>
                  </a:lnTo>
                  <a:lnTo>
                    <a:pt x="689" y="657"/>
                  </a:lnTo>
                  <a:lnTo>
                    <a:pt x="690" y="657"/>
                  </a:lnTo>
                  <a:close/>
                  <a:moveTo>
                    <a:pt x="688" y="656"/>
                  </a:moveTo>
                  <a:lnTo>
                    <a:pt x="688" y="657"/>
                  </a:lnTo>
                  <a:lnTo>
                    <a:pt x="685" y="657"/>
                  </a:lnTo>
                  <a:lnTo>
                    <a:pt x="685" y="658"/>
                  </a:lnTo>
                  <a:lnTo>
                    <a:pt x="684" y="658"/>
                  </a:lnTo>
                  <a:lnTo>
                    <a:pt x="684" y="657"/>
                  </a:lnTo>
                  <a:lnTo>
                    <a:pt x="685" y="657"/>
                  </a:lnTo>
                  <a:lnTo>
                    <a:pt x="685" y="656"/>
                  </a:lnTo>
                  <a:lnTo>
                    <a:pt x="688" y="656"/>
                  </a:lnTo>
                  <a:close/>
                  <a:moveTo>
                    <a:pt x="699" y="660"/>
                  </a:moveTo>
                  <a:lnTo>
                    <a:pt x="700" y="660"/>
                  </a:lnTo>
                  <a:lnTo>
                    <a:pt x="699" y="660"/>
                  </a:lnTo>
                  <a:lnTo>
                    <a:pt x="698" y="658"/>
                  </a:lnTo>
                  <a:lnTo>
                    <a:pt x="696" y="658"/>
                  </a:lnTo>
                  <a:lnTo>
                    <a:pt x="694" y="657"/>
                  </a:lnTo>
                  <a:lnTo>
                    <a:pt x="693" y="657"/>
                  </a:lnTo>
                  <a:lnTo>
                    <a:pt x="693" y="656"/>
                  </a:lnTo>
                  <a:lnTo>
                    <a:pt x="691" y="656"/>
                  </a:lnTo>
                  <a:lnTo>
                    <a:pt x="693" y="656"/>
                  </a:lnTo>
                  <a:lnTo>
                    <a:pt x="691" y="656"/>
                  </a:lnTo>
                  <a:lnTo>
                    <a:pt x="693" y="656"/>
                  </a:lnTo>
                  <a:lnTo>
                    <a:pt x="694" y="656"/>
                  </a:lnTo>
                  <a:lnTo>
                    <a:pt x="698" y="657"/>
                  </a:lnTo>
                  <a:lnTo>
                    <a:pt x="698" y="658"/>
                  </a:lnTo>
                  <a:lnTo>
                    <a:pt x="699" y="658"/>
                  </a:lnTo>
                  <a:lnTo>
                    <a:pt x="699" y="660"/>
                  </a:lnTo>
                  <a:close/>
                  <a:moveTo>
                    <a:pt x="684" y="657"/>
                  </a:moveTo>
                  <a:lnTo>
                    <a:pt x="684" y="658"/>
                  </a:lnTo>
                  <a:lnTo>
                    <a:pt x="683" y="658"/>
                  </a:lnTo>
                  <a:lnTo>
                    <a:pt x="683" y="657"/>
                  </a:lnTo>
                  <a:lnTo>
                    <a:pt x="684" y="657"/>
                  </a:lnTo>
                  <a:lnTo>
                    <a:pt x="683" y="657"/>
                  </a:lnTo>
                  <a:lnTo>
                    <a:pt x="683" y="656"/>
                  </a:lnTo>
                  <a:lnTo>
                    <a:pt x="683" y="654"/>
                  </a:lnTo>
                  <a:lnTo>
                    <a:pt x="684" y="654"/>
                  </a:lnTo>
                  <a:lnTo>
                    <a:pt x="684" y="656"/>
                  </a:lnTo>
                  <a:lnTo>
                    <a:pt x="684" y="657"/>
                  </a:lnTo>
                  <a:close/>
                  <a:moveTo>
                    <a:pt x="679" y="654"/>
                  </a:moveTo>
                  <a:lnTo>
                    <a:pt x="677" y="652"/>
                  </a:lnTo>
                  <a:lnTo>
                    <a:pt x="677" y="651"/>
                  </a:lnTo>
                  <a:lnTo>
                    <a:pt x="679" y="651"/>
                  </a:lnTo>
                  <a:lnTo>
                    <a:pt x="679" y="652"/>
                  </a:lnTo>
                  <a:lnTo>
                    <a:pt x="681" y="654"/>
                  </a:lnTo>
                  <a:lnTo>
                    <a:pt x="679" y="654"/>
                  </a:lnTo>
                  <a:close/>
                  <a:moveTo>
                    <a:pt x="688" y="654"/>
                  </a:moveTo>
                  <a:lnTo>
                    <a:pt x="688" y="652"/>
                  </a:lnTo>
                  <a:lnTo>
                    <a:pt x="685" y="652"/>
                  </a:lnTo>
                  <a:lnTo>
                    <a:pt x="685" y="651"/>
                  </a:lnTo>
                  <a:lnTo>
                    <a:pt x="684" y="651"/>
                  </a:lnTo>
                  <a:lnTo>
                    <a:pt x="685" y="651"/>
                  </a:lnTo>
                  <a:lnTo>
                    <a:pt x="688" y="652"/>
                  </a:lnTo>
                  <a:lnTo>
                    <a:pt x="689" y="652"/>
                  </a:lnTo>
                  <a:lnTo>
                    <a:pt x="689" y="654"/>
                  </a:lnTo>
                  <a:lnTo>
                    <a:pt x="689" y="652"/>
                  </a:lnTo>
                  <a:lnTo>
                    <a:pt x="690" y="654"/>
                  </a:lnTo>
                  <a:lnTo>
                    <a:pt x="691" y="654"/>
                  </a:lnTo>
                  <a:lnTo>
                    <a:pt x="691" y="656"/>
                  </a:lnTo>
                  <a:lnTo>
                    <a:pt x="690" y="656"/>
                  </a:lnTo>
                  <a:lnTo>
                    <a:pt x="689" y="656"/>
                  </a:lnTo>
                  <a:lnTo>
                    <a:pt x="689" y="654"/>
                  </a:lnTo>
                  <a:lnTo>
                    <a:pt x="688" y="654"/>
                  </a:lnTo>
                  <a:close/>
                  <a:moveTo>
                    <a:pt x="694" y="652"/>
                  </a:moveTo>
                  <a:lnTo>
                    <a:pt x="696" y="652"/>
                  </a:lnTo>
                  <a:lnTo>
                    <a:pt x="694" y="652"/>
                  </a:lnTo>
                  <a:lnTo>
                    <a:pt x="693" y="652"/>
                  </a:lnTo>
                  <a:lnTo>
                    <a:pt x="693" y="651"/>
                  </a:lnTo>
                  <a:lnTo>
                    <a:pt x="691" y="651"/>
                  </a:lnTo>
                  <a:lnTo>
                    <a:pt x="693" y="651"/>
                  </a:lnTo>
                  <a:lnTo>
                    <a:pt x="694" y="652"/>
                  </a:lnTo>
                  <a:lnTo>
                    <a:pt x="694" y="651"/>
                  </a:lnTo>
                  <a:lnTo>
                    <a:pt x="694" y="652"/>
                  </a:lnTo>
                  <a:close/>
                  <a:moveTo>
                    <a:pt x="683" y="657"/>
                  </a:moveTo>
                  <a:lnTo>
                    <a:pt x="682" y="657"/>
                  </a:lnTo>
                  <a:lnTo>
                    <a:pt x="683" y="657"/>
                  </a:lnTo>
                  <a:lnTo>
                    <a:pt x="683" y="658"/>
                  </a:lnTo>
                  <a:lnTo>
                    <a:pt x="682" y="658"/>
                  </a:lnTo>
                  <a:lnTo>
                    <a:pt x="682" y="657"/>
                  </a:lnTo>
                  <a:lnTo>
                    <a:pt x="682" y="658"/>
                  </a:lnTo>
                  <a:lnTo>
                    <a:pt x="682" y="657"/>
                  </a:lnTo>
                  <a:lnTo>
                    <a:pt x="681" y="657"/>
                  </a:lnTo>
                  <a:lnTo>
                    <a:pt x="681" y="656"/>
                  </a:lnTo>
                  <a:lnTo>
                    <a:pt x="681" y="654"/>
                  </a:lnTo>
                  <a:lnTo>
                    <a:pt x="681" y="652"/>
                  </a:lnTo>
                  <a:lnTo>
                    <a:pt x="681" y="654"/>
                  </a:lnTo>
                  <a:lnTo>
                    <a:pt x="682" y="654"/>
                  </a:lnTo>
                  <a:lnTo>
                    <a:pt x="682" y="652"/>
                  </a:lnTo>
                  <a:lnTo>
                    <a:pt x="681" y="652"/>
                  </a:lnTo>
                  <a:lnTo>
                    <a:pt x="682" y="652"/>
                  </a:lnTo>
                  <a:lnTo>
                    <a:pt x="681" y="652"/>
                  </a:lnTo>
                  <a:lnTo>
                    <a:pt x="681" y="651"/>
                  </a:lnTo>
                  <a:lnTo>
                    <a:pt x="679" y="651"/>
                  </a:lnTo>
                  <a:lnTo>
                    <a:pt x="679" y="650"/>
                  </a:lnTo>
                  <a:lnTo>
                    <a:pt x="681" y="650"/>
                  </a:lnTo>
                  <a:lnTo>
                    <a:pt x="681" y="651"/>
                  </a:lnTo>
                  <a:lnTo>
                    <a:pt x="682" y="651"/>
                  </a:lnTo>
                  <a:lnTo>
                    <a:pt x="682" y="652"/>
                  </a:lnTo>
                  <a:lnTo>
                    <a:pt x="682" y="654"/>
                  </a:lnTo>
                  <a:lnTo>
                    <a:pt x="683" y="656"/>
                  </a:lnTo>
                  <a:lnTo>
                    <a:pt x="683" y="657"/>
                  </a:lnTo>
                  <a:close/>
                  <a:moveTo>
                    <a:pt x="693" y="652"/>
                  </a:moveTo>
                  <a:lnTo>
                    <a:pt x="691" y="652"/>
                  </a:lnTo>
                  <a:lnTo>
                    <a:pt x="689" y="651"/>
                  </a:lnTo>
                  <a:lnTo>
                    <a:pt x="689" y="650"/>
                  </a:lnTo>
                  <a:lnTo>
                    <a:pt x="690" y="650"/>
                  </a:lnTo>
                  <a:lnTo>
                    <a:pt x="689" y="650"/>
                  </a:lnTo>
                  <a:lnTo>
                    <a:pt x="689" y="649"/>
                  </a:lnTo>
                  <a:lnTo>
                    <a:pt x="690" y="649"/>
                  </a:lnTo>
                  <a:lnTo>
                    <a:pt x="690" y="650"/>
                  </a:lnTo>
                  <a:lnTo>
                    <a:pt x="691" y="651"/>
                  </a:lnTo>
                  <a:lnTo>
                    <a:pt x="693" y="652"/>
                  </a:lnTo>
                  <a:close/>
                  <a:moveTo>
                    <a:pt x="688" y="648"/>
                  </a:moveTo>
                  <a:lnTo>
                    <a:pt x="685" y="648"/>
                  </a:lnTo>
                  <a:lnTo>
                    <a:pt x="685" y="645"/>
                  </a:lnTo>
                  <a:lnTo>
                    <a:pt x="684" y="645"/>
                  </a:lnTo>
                  <a:lnTo>
                    <a:pt x="684" y="644"/>
                  </a:lnTo>
                  <a:lnTo>
                    <a:pt x="685" y="644"/>
                  </a:lnTo>
                  <a:lnTo>
                    <a:pt x="685" y="645"/>
                  </a:lnTo>
                  <a:lnTo>
                    <a:pt x="688" y="645"/>
                  </a:lnTo>
                  <a:lnTo>
                    <a:pt x="688" y="648"/>
                  </a:lnTo>
                  <a:close/>
                  <a:moveTo>
                    <a:pt x="674" y="645"/>
                  </a:moveTo>
                  <a:lnTo>
                    <a:pt x="676" y="645"/>
                  </a:lnTo>
                  <a:lnTo>
                    <a:pt x="676" y="648"/>
                  </a:lnTo>
                  <a:lnTo>
                    <a:pt x="674" y="648"/>
                  </a:lnTo>
                  <a:lnTo>
                    <a:pt x="674" y="649"/>
                  </a:lnTo>
                  <a:lnTo>
                    <a:pt x="676" y="649"/>
                  </a:lnTo>
                  <a:lnTo>
                    <a:pt x="676" y="650"/>
                  </a:lnTo>
                  <a:lnTo>
                    <a:pt x="674" y="650"/>
                  </a:lnTo>
                  <a:lnTo>
                    <a:pt x="674" y="649"/>
                  </a:lnTo>
                  <a:lnTo>
                    <a:pt x="674" y="650"/>
                  </a:lnTo>
                  <a:lnTo>
                    <a:pt x="673" y="650"/>
                  </a:lnTo>
                  <a:lnTo>
                    <a:pt x="673" y="649"/>
                  </a:lnTo>
                  <a:lnTo>
                    <a:pt x="673" y="648"/>
                  </a:lnTo>
                  <a:lnTo>
                    <a:pt x="673" y="645"/>
                  </a:lnTo>
                  <a:lnTo>
                    <a:pt x="672" y="645"/>
                  </a:lnTo>
                  <a:lnTo>
                    <a:pt x="672" y="644"/>
                  </a:lnTo>
                  <a:lnTo>
                    <a:pt x="673" y="644"/>
                  </a:lnTo>
                  <a:lnTo>
                    <a:pt x="673" y="645"/>
                  </a:lnTo>
                  <a:lnTo>
                    <a:pt x="674" y="645"/>
                  </a:lnTo>
                  <a:lnTo>
                    <a:pt x="673" y="645"/>
                  </a:lnTo>
                  <a:lnTo>
                    <a:pt x="673" y="644"/>
                  </a:lnTo>
                  <a:lnTo>
                    <a:pt x="674" y="644"/>
                  </a:lnTo>
                  <a:lnTo>
                    <a:pt x="674" y="645"/>
                  </a:lnTo>
                  <a:close/>
                  <a:moveTo>
                    <a:pt x="690" y="644"/>
                  </a:moveTo>
                  <a:lnTo>
                    <a:pt x="691" y="644"/>
                  </a:lnTo>
                  <a:lnTo>
                    <a:pt x="691" y="645"/>
                  </a:lnTo>
                  <a:lnTo>
                    <a:pt x="690" y="645"/>
                  </a:lnTo>
                  <a:lnTo>
                    <a:pt x="689" y="645"/>
                  </a:lnTo>
                  <a:lnTo>
                    <a:pt x="689" y="644"/>
                  </a:lnTo>
                  <a:lnTo>
                    <a:pt x="690" y="644"/>
                  </a:lnTo>
                  <a:close/>
                  <a:moveTo>
                    <a:pt x="679" y="645"/>
                  </a:moveTo>
                  <a:lnTo>
                    <a:pt x="679" y="648"/>
                  </a:lnTo>
                  <a:lnTo>
                    <a:pt x="677" y="648"/>
                  </a:lnTo>
                  <a:lnTo>
                    <a:pt x="676" y="648"/>
                  </a:lnTo>
                  <a:lnTo>
                    <a:pt x="677" y="645"/>
                  </a:lnTo>
                  <a:lnTo>
                    <a:pt x="676" y="645"/>
                  </a:lnTo>
                  <a:lnTo>
                    <a:pt x="676" y="644"/>
                  </a:lnTo>
                  <a:lnTo>
                    <a:pt x="677" y="644"/>
                  </a:lnTo>
                  <a:lnTo>
                    <a:pt x="677" y="643"/>
                  </a:lnTo>
                  <a:lnTo>
                    <a:pt x="679" y="643"/>
                  </a:lnTo>
                  <a:lnTo>
                    <a:pt x="681" y="643"/>
                  </a:lnTo>
                  <a:lnTo>
                    <a:pt x="681" y="644"/>
                  </a:lnTo>
                  <a:lnTo>
                    <a:pt x="681" y="645"/>
                  </a:lnTo>
                  <a:lnTo>
                    <a:pt x="682" y="645"/>
                  </a:lnTo>
                  <a:lnTo>
                    <a:pt x="682" y="648"/>
                  </a:lnTo>
                  <a:lnTo>
                    <a:pt x="681" y="648"/>
                  </a:lnTo>
                  <a:lnTo>
                    <a:pt x="681" y="645"/>
                  </a:lnTo>
                  <a:lnTo>
                    <a:pt x="679" y="645"/>
                  </a:lnTo>
                  <a:lnTo>
                    <a:pt x="679" y="644"/>
                  </a:lnTo>
                  <a:lnTo>
                    <a:pt x="679" y="645"/>
                  </a:lnTo>
                  <a:lnTo>
                    <a:pt x="679" y="644"/>
                  </a:lnTo>
                  <a:lnTo>
                    <a:pt x="679" y="645"/>
                  </a:lnTo>
                  <a:close/>
                  <a:moveTo>
                    <a:pt x="676" y="641"/>
                  </a:moveTo>
                  <a:lnTo>
                    <a:pt x="676" y="643"/>
                  </a:lnTo>
                  <a:lnTo>
                    <a:pt x="674" y="643"/>
                  </a:lnTo>
                  <a:lnTo>
                    <a:pt x="673" y="643"/>
                  </a:lnTo>
                  <a:lnTo>
                    <a:pt x="673" y="641"/>
                  </a:lnTo>
                  <a:lnTo>
                    <a:pt x="674" y="641"/>
                  </a:lnTo>
                  <a:lnTo>
                    <a:pt x="676" y="641"/>
                  </a:lnTo>
                  <a:close/>
                  <a:moveTo>
                    <a:pt x="682" y="641"/>
                  </a:moveTo>
                  <a:lnTo>
                    <a:pt x="682" y="643"/>
                  </a:lnTo>
                  <a:lnTo>
                    <a:pt x="681" y="643"/>
                  </a:lnTo>
                  <a:lnTo>
                    <a:pt x="679" y="641"/>
                  </a:lnTo>
                  <a:lnTo>
                    <a:pt x="679" y="640"/>
                  </a:lnTo>
                  <a:lnTo>
                    <a:pt x="681" y="640"/>
                  </a:lnTo>
                  <a:lnTo>
                    <a:pt x="681" y="641"/>
                  </a:lnTo>
                  <a:lnTo>
                    <a:pt x="682" y="641"/>
                  </a:lnTo>
                  <a:close/>
                  <a:moveTo>
                    <a:pt x="684" y="644"/>
                  </a:moveTo>
                  <a:lnTo>
                    <a:pt x="684" y="643"/>
                  </a:lnTo>
                  <a:lnTo>
                    <a:pt x="683" y="643"/>
                  </a:lnTo>
                  <a:lnTo>
                    <a:pt x="683" y="641"/>
                  </a:lnTo>
                  <a:lnTo>
                    <a:pt x="682" y="640"/>
                  </a:lnTo>
                  <a:lnTo>
                    <a:pt x="682" y="639"/>
                  </a:lnTo>
                  <a:lnTo>
                    <a:pt x="681" y="639"/>
                  </a:lnTo>
                  <a:lnTo>
                    <a:pt x="682" y="639"/>
                  </a:lnTo>
                  <a:lnTo>
                    <a:pt x="682" y="640"/>
                  </a:lnTo>
                  <a:lnTo>
                    <a:pt x="683" y="640"/>
                  </a:lnTo>
                  <a:lnTo>
                    <a:pt x="683" y="641"/>
                  </a:lnTo>
                  <a:lnTo>
                    <a:pt x="684" y="641"/>
                  </a:lnTo>
                  <a:lnTo>
                    <a:pt x="684" y="643"/>
                  </a:lnTo>
                  <a:lnTo>
                    <a:pt x="684" y="644"/>
                  </a:lnTo>
                  <a:close/>
                  <a:moveTo>
                    <a:pt x="681" y="640"/>
                  </a:moveTo>
                  <a:lnTo>
                    <a:pt x="682" y="640"/>
                  </a:lnTo>
                  <a:lnTo>
                    <a:pt x="681" y="640"/>
                  </a:lnTo>
                  <a:lnTo>
                    <a:pt x="682" y="641"/>
                  </a:lnTo>
                  <a:lnTo>
                    <a:pt x="681" y="641"/>
                  </a:lnTo>
                  <a:lnTo>
                    <a:pt x="681" y="640"/>
                  </a:lnTo>
                  <a:lnTo>
                    <a:pt x="679" y="640"/>
                  </a:lnTo>
                  <a:lnTo>
                    <a:pt x="677" y="640"/>
                  </a:lnTo>
                  <a:lnTo>
                    <a:pt x="677" y="641"/>
                  </a:lnTo>
                  <a:lnTo>
                    <a:pt x="679" y="641"/>
                  </a:lnTo>
                  <a:lnTo>
                    <a:pt x="677" y="641"/>
                  </a:lnTo>
                  <a:lnTo>
                    <a:pt x="676" y="641"/>
                  </a:lnTo>
                  <a:lnTo>
                    <a:pt x="676" y="640"/>
                  </a:lnTo>
                  <a:lnTo>
                    <a:pt x="677" y="640"/>
                  </a:lnTo>
                  <a:lnTo>
                    <a:pt x="676" y="640"/>
                  </a:lnTo>
                  <a:lnTo>
                    <a:pt x="676" y="641"/>
                  </a:lnTo>
                  <a:lnTo>
                    <a:pt x="674" y="641"/>
                  </a:lnTo>
                  <a:lnTo>
                    <a:pt x="674" y="640"/>
                  </a:lnTo>
                  <a:lnTo>
                    <a:pt x="673" y="639"/>
                  </a:lnTo>
                  <a:lnTo>
                    <a:pt x="673" y="640"/>
                  </a:lnTo>
                  <a:lnTo>
                    <a:pt x="673" y="639"/>
                  </a:lnTo>
                  <a:lnTo>
                    <a:pt x="676" y="639"/>
                  </a:lnTo>
                  <a:lnTo>
                    <a:pt x="677" y="639"/>
                  </a:lnTo>
                  <a:lnTo>
                    <a:pt x="676" y="639"/>
                  </a:lnTo>
                  <a:lnTo>
                    <a:pt x="676" y="638"/>
                  </a:lnTo>
                  <a:lnTo>
                    <a:pt x="677" y="638"/>
                  </a:lnTo>
                  <a:lnTo>
                    <a:pt x="676" y="638"/>
                  </a:lnTo>
                  <a:lnTo>
                    <a:pt x="676" y="635"/>
                  </a:lnTo>
                  <a:lnTo>
                    <a:pt x="674" y="635"/>
                  </a:lnTo>
                  <a:lnTo>
                    <a:pt x="676" y="635"/>
                  </a:lnTo>
                  <a:lnTo>
                    <a:pt x="677" y="635"/>
                  </a:lnTo>
                  <a:lnTo>
                    <a:pt x="677" y="638"/>
                  </a:lnTo>
                  <a:lnTo>
                    <a:pt x="679" y="638"/>
                  </a:lnTo>
                  <a:lnTo>
                    <a:pt x="681" y="638"/>
                  </a:lnTo>
                  <a:lnTo>
                    <a:pt x="681" y="639"/>
                  </a:lnTo>
                  <a:lnTo>
                    <a:pt x="679" y="639"/>
                  </a:lnTo>
                  <a:lnTo>
                    <a:pt x="681" y="639"/>
                  </a:lnTo>
                  <a:lnTo>
                    <a:pt x="681" y="640"/>
                  </a:lnTo>
                  <a:close/>
                  <a:moveTo>
                    <a:pt x="672" y="638"/>
                  </a:moveTo>
                  <a:lnTo>
                    <a:pt x="672" y="635"/>
                  </a:lnTo>
                  <a:lnTo>
                    <a:pt x="671" y="635"/>
                  </a:lnTo>
                  <a:lnTo>
                    <a:pt x="672" y="635"/>
                  </a:lnTo>
                  <a:lnTo>
                    <a:pt x="673" y="635"/>
                  </a:lnTo>
                  <a:lnTo>
                    <a:pt x="672" y="635"/>
                  </a:lnTo>
                  <a:lnTo>
                    <a:pt x="672" y="634"/>
                  </a:lnTo>
                  <a:lnTo>
                    <a:pt x="673" y="635"/>
                  </a:lnTo>
                  <a:lnTo>
                    <a:pt x="673" y="634"/>
                  </a:lnTo>
                  <a:lnTo>
                    <a:pt x="672" y="634"/>
                  </a:lnTo>
                  <a:lnTo>
                    <a:pt x="673" y="634"/>
                  </a:lnTo>
                  <a:lnTo>
                    <a:pt x="673" y="635"/>
                  </a:lnTo>
                  <a:lnTo>
                    <a:pt x="674" y="635"/>
                  </a:lnTo>
                  <a:lnTo>
                    <a:pt x="674" y="638"/>
                  </a:lnTo>
                  <a:lnTo>
                    <a:pt x="676" y="638"/>
                  </a:lnTo>
                  <a:lnTo>
                    <a:pt x="674" y="638"/>
                  </a:lnTo>
                  <a:lnTo>
                    <a:pt x="676" y="638"/>
                  </a:lnTo>
                  <a:lnTo>
                    <a:pt x="676" y="639"/>
                  </a:lnTo>
                  <a:lnTo>
                    <a:pt x="674" y="639"/>
                  </a:lnTo>
                  <a:lnTo>
                    <a:pt x="673" y="638"/>
                  </a:lnTo>
                  <a:lnTo>
                    <a:pt x="672" y="638"/>
                  </a:lnTo>
                  <a:lnTo>
                    <a:pt x="673" y="638"/>
                  </a:lnTo>
                  <a:lnTo>
                    <a:pt x="672" y="638"/>
                  </a:lnTo>
                  <a:close/>
                  <a:moveTo>
                    <a:pt x="672" y="638"/>
                  </a:moveTo>
                  <a:lnTo>
                    <a:pt x="671" y="638"/>
                  </a:lnTo>
                  <a:lnTo>
                    <a:pt x="671" y="635"/>
                  </a:lnTo>
                  <a:lnTo>
                    <a:pt x="670" y="635"/>
                  </a:lnTo>
                  <a:lnTo>
                    <a:pt x="671" y="635"/>
                  </a:lnTo>
                  <a:lnTo>
                    <a:pt x="670" y="634"/>
                  </a:lnTo>
                  <a:lnTo>
                    <a:pt x="671" y="634"/>
                  </a:lnTo>
                  <a:lnTo>
                    <a:pt x="671" y="635"/>
                  </a:lnTo>
                  <a:lnTo>
                    <a:pt x="672" y="638"/>
                  </a:lnTo>
                  <a:close/>
                  <a:moveTo>
                    <a:pt x="674" y="632"/>
                  </a:moveTo>
                  <a:lnTo>
                    <a:pt x="674" y="633"/>
                  </a:lnTo>
                  <a:lnTo>
                    <a:pt x="673" y="633"/>
                  </a:lnTo>
                  <a:lnTo>
                    <a:pt x="673" y="632"/>
                  </a:lnTo>
                  <a:lnTo>
                    <a:pt x="674" y="632"/>
                  </a:lnTo>
                  <a:close/>
                  <a:moveTo>
                    <a:pt x="667" y="632"/>
                  </a:moveTo>
                  <a:lnTo>
                    <a:pt x="667" y="633"/>
                  </a:lnTo>
                  <a:lnTo>
                    <a:pt x="666" y="633"/>
                  </a:lnTo>
                  <a:lnTo>
                    <a:pt x="667" y="633"/>
                  </a:lnTo>
                  <a:lnTo>
                    <a:pt x="666" y="633"/>
                  </a:lnTo>
                  <a:lnTo>
                    <a:pt x="665" y="633"/>
                  </a:lnTo>
                  <a:lnTo>
                    <a:pt x="666" y="633"/>
                  </a:lnTo>
                  <a:lnTo>
                    <a:pt x="666" y="634"/>
                  </a:lnTo>
                  <a:lnTo>
                    <a:pt x="666" y="635"/>
                  </a:lnTo>
                  <a:lnTo>
                    <a:pt x="667" y="635"/>
                  </a:lnTo>
                  <a:lnTo>
                    <a:pt x="666" y="635"/>
                  </a:lnTo>
                  <a:lnTo>
                    <a:pt x="665" y="635"/>
                  </a:lnTo>
                  <a:lnTo>
                    <a:pt x="665" y="634"/>
                  </a:lnTo>
                  <a:lnTo>
                    <a:pt x="664" y="634"/>
                  </a:lnTo>
                  <a:lnTo>
                    <a:pt x="664" y="633"/>
                  </a:lnTo>
                  <a:lnTo>
                    <a:pt x="665" y="633"/>
                  </a:lnTo>
                  <a:lnTo>
                    <a:pt x="664" y="633"/>
                  </a:lnTo>
                  <a:lnTo>
                    <a:pt x="664" y="632"/>
                  </a:lnTo>
                  <a:lnTo>
                    <a:pt x="662" y="632"/>
                  </a:lnTo>
                  <a:lnTo>
                    <a:pt x="664" y="632"/>
                  </a:lnTo>
                  <a:lnTo>
                    <a:pt x="665" y="632"/>
                  </a:lnTo>
                  <a:lnTo>
                    <a:pt x="666" y="632"/>
                  </a:lnTo>
                  <a:lnTo>
                    <a:pt x="667" y="632"/>
                  </a:lnTo>
                  <a:close/>
                  <a:moveTo>
                    <a:pt x="681" y="638"/>
                  </a:moveTo>
                  <a:lnTo>
                    <a:pt x="679" y="638"/>
                  </a:lnTo>
                  <a:lnTo>
                    <a:pt x="679" y="635"/>
                  </a:lnTo>
                  <a:lnTo>
                    <a:pt x="677" y="635"/>
                  </a:lnTo>
                  <a:lnTo>
                    <a:pt x="677" y="634"/>
                  </a:lnTo>
                  <a:lnTo>
                    <a:pt x="676" y="634"/>
                  </a:lnTo>
                  <a:lnTo>
                    <a:pt x="674" y="634"/>
                  </a:lnTo>
                  <a:lnTo>
                    <a:pt x="674" y="633"/>
                  </a:lnTo>
                  <a:lnTo>
                    <a:pt x="676" y="633"/>
                  </a:lnTo>
                  <a:lnTo>
                    <a:pt x="676" y="632"/>
                  </a:lnTo>
                  <a:lnTo>
                    <a:pt x="674" y="632"/>
                  </a:lnTo>
                  <a:lnTo>
                    <a:pt x="673" y="632"/>
                  </a:lnTo>
                  <a:lnTo>
                    <a:pt x="673" y="631"/>
                  </a:lnTo>
                  <a:lnTo>
                    <a:pt x="674" y="631"/>
                  </a:lnTo>
                  <a:lnTo>
                    <a:pt x="674" y="632"/>
                  </a:lnTo>
                  <a:lnTo>
                    <a:pt x="676" y="632"/>
                  </a:lnTo>
                  <a:lnTo>
                    <a:pt x="677" y="632"/>
                  </a:lnTo>
                  <a:lnTo>
                    <a:pt x="677" y="633"/>
                  </a:lnTo>
                  <a:lnTo>
                    <a:pt x="679" y="633"/>
                  </a:lnTo>
                  <a:lnTo>
                    <a:pt x="679" y="634"/>
                  </a:lnTo>
                  <a:lnTo>
                    <a:pt x="681" y="634"/>
                  </a:lnTo>
                  <a:lnTo>
                    <a:pt x="679" y="634"/>
                  </a:lnTo>
                  <a:lnTo>
                    <a:pt x="677" y="634"/>
                  </a:lnTo>
                  <a:lnTo>
                    <a:pt x="679" y="634"/>
                  </a:lnTo>
                  <a:lnTo>
                    <a:pt x="681" y="634"/>
                  </a:lnTo>
                  <a:lnTo>
                    <a:pt x="681" y="635"/>
                  </a:lnTo>
                  <a:lnTo>
                    <a:pt x="682" y="635"/>
                  </a:lnTo>
                  <a:lnTo>
                    <a:pt x="682" y="638"/>
                  </a:lnTo>
                  <a:lnTo>
                    <a:pt x="681" y="635"/>
                  </a:lnTo>
                  <a:lnTo>
                    <a:pt x="681" y="638"/>
                  </a:lnTo>
                  <a:close/>
                  <a:moveTo>
                    <a:pt x="672" y="632"/>
                  </a:moveTo>
                  <a:lnTo>
                    <a:pt x="672" y="631"/>
                  </a:lnTo>
                  <a:lnTo>
                    <a:pt x="671" y="631"/>
                  </a:lnTo>
                  <a:lnTo>
                    <a:pt x="672" y="631"/>
                  </a:lnTo>
                  <a:lnTo>
                    <a:pt x="672" y="629"/>
                  </a:lnTo>
                  <a:lnTo>
                    <a:pt x="673" y="629"/>
                  </a:lnTo>
                  <a:lnTo>
                    <a:pt x="673" y="631"/>
                  </a:lnTo>
                  <a:lnTo>
                    <a:pt x="673" y="632"/>
                  </a:lnTo>
                  <a:lnTo>
                    <a:pt x="672" y="632"/>
                  </a:lnTo>
                  <a:close/>
                  <a:moveTo>
                    <a:pt x="666" y="629"/>
                  </a:moveTo>
                  <a:lnTo>
                    <a:pt x="666" y="631"/>
                  </a:lnTo>
                  <a:lnTo>
                    <a:pt x="665" y="631"/>
                  </a:lnTo>
                  <a:lnTo>
                    <a:pt x="664" y="631"/>
                  </a:lnTo>
                  <a:lnTo>
                    <a:pt x="665" y="631"/>
                  </a:lnTo>
                  <a:lnTo>
                    <a:pt x="665" y="629"/>
                  </a:lnTo>
                  <a:lnTo>
                    <a:pt x="664" y="629"/>
                  </a:lnTo>
                  <a:lnTo>
                    <a:pt x="662" y="629"/>
                  </a:lnTo>
                  <a:lnTo>
                    <a:pt x="661" y="627"/>
                  </a:lnTo>
                  <a:lnTo>
                    <a:pt x="662" y="627"/>
                  </a:lnTo>
                  <a:lnTo>
                    <a:pt x="661" y="627"/>
                  </a:lnTo>
                  <a:lnTo>
                    <a:pt x="661" y="626"/>
                  </a:lnTo>
                  <a:lnTo>
                    <a:pt x="662" y="626"/>
                  </a:lnTo>
                  <a:lnTo>
                    <a:pt x="664" y="626"/>
                  </a:lnTo>
                  <a:lnTo>
                    <a:pt x="662" y="626"/>
                  </a:lnTo>
                  <a:lnTo>
                    <a:pt x="662" y="627"/>
                  </a:lnTo>
                  <a:lnTo>
                    <a:pt x="664" y="627"/>
                  </a:lnTo>
                  <a:lnTo>
                    <a:pt x="665" y="627"/>
                  </a:lnTo>
                  <a:lnTo>
                    <a:pt x="665" y="626"/>
                  </a:lnTo>
                  <a:lnTo>
                    <a:pt x="664" y="626"/>
                  </a:lnTo>
                  <a:lnTo>
                    <a:pt x="662" y="626"/>
                  </a:lnTo>
                  <a:lnTo>
                    <a:pt x="662" y="624"/>
                  </a:lnTo>
                  <a:lnTo>
                    <a:pt x="661" y="624"/>
                  </a:lnTo>
                  <a:lnTo>
                    <a:pt x="659" y="624"/>
                  </a:lnTo>
                  <a:lnTo>
                    <a:pt x="661" y="624"/>
                  </a:lnTo>
                  <a:lnTo>
                    <a:pt x="661" y="623"/>
                  </a:lnTo>
                  <a:lnTo>
                    <a:pt x="661" y="624"/>
                  </a:lnTo>
                  <a:lnTo>
                    <a:pt x="662" y="624"/>
                  </a:lnTo>
                  <a:lnTo>
                    <a:pt x="662" y="623"/>
                  </a:lnTo>
                  <a:lnTo>
                    <a:pt x="662" y="624"/>
                  </a:lnTo>
                  <a:lnTo>
                    <a:pt x="662" y="623"/>
                  </a:lnTo>
                  <a:lnTo>
                    <a:pt x="664" y="623"/>
                  </a:lnTo>
                  <a:lnTo>
                    <a:pt x="664" y="624"/>
                  </a:lnTo>
                  <a:lnTo>
                    <a:pt x="665" y="624"/>
                  </a:lnTo>
                  <a:lnTo>
                    <a:pt x="665" y="626"/>
                  </a:lnTo>
                  <a:lnTo>
                    <a:pt x="665" y="624"/>
                  </a:lnTo>
                  <a:lnTo>
                    <a:pt x="666" y="624"/>
                  </a:lnTo>
                  <a:lnTo>
                    <a:pt x="666" y="626"/>
                  </a:lnTo>
                  <a:lnTo>
                    <a:pt x="665" y="626"/>
                  </a:lnTo>
                  <a:lnTo>
                    <a:pt x="666" y="626"/>
                  </a:lnTo>
                  <a:lnTo>
                    <a:pt x="667" y="626"/>
                  </a:lnTo>
                  <a:lnTo>
                    <a:pt x="670" y="626"/>
                  </a:lnTo>
                  <a:lnTo>
                    <a:pt x="670" y="627"/>
                  </a:lnTo>
                  <a:lnTo>
                    <a:pt x="667" y="627"/>
                  </a:lnTo>
                  <a:lnTo>
                    <a:pt x="666" y="629"/>
                  </a:lnTo>
                  <a:close/>
                  <a:moveTo>
                    <a:pt x="656" y="618"/>
                  </a:moveTo>
                  <a:lnTo>
                    <a:pt x="656" y="621"/>
                  </a:lnTo>
                  <a:lnTo>
                    <a:pt x="655" y="622"/>
                  </a:lnTo>
                  <a:lnTo>
                    <a:pt x="655" y="621"/>
                  </a:lnTo>
                  <a:lnTo>
                    <a:pt x="655" y="618"/>
                  </a:lnTo>
                  <a:lnTo>
                    <a:pt x="656" y="618"/>
                  </a:lnTo>
                  <a:lnTo>
                    <a:pt x="655" y="618"/>
                  </a:lnTo>
                  <a:lnTo>
                    <a:pt x="655" y="617"/>
                  </a:lnTo>
                  <a:lnTo>
                    <a:pt x="654" y="617"/>
                  </a:lnTo>
                  <a:lnTo>
                    <a:pt x="654" y="616"/>
                  </a:lnTo>
                  <a:lnTo>
                    <a:pt x="655" y="616"/>
                  </a:lnTo>
                  <a:lnTo>
                    <a:pt x="656" y="616"/>
                  </a:lnTo>
                  <a:lnTo>
                    <a:pt x="656" y="617"/>
                  </a:lnTo>
                  <a:lnTo>
                    <a:pt x="658" y="617"/>
                  </a:lnTo>
                  <a:lnTo>
                    <a:pt x="658" y="618"/>
                  </a:lnTo>
                  <a:lnTo>
                    <a:pt x="659" y="618"/>
                  </a:lnTo>
                  <a:lnTo>
                    <a:pt x="661" y="621"/>
                  </a:lnTo>
                  <a:lnTo>
                    <a:pt x="662" y="622"/>
                  </a:lnTo>
                  <a:lnTo>
                    <a:pt x="661" y="622"/>
                  </a:lnTo>
                  <a:lnTo>
                    <a:pt x="661" y="621"/>
                  </a:lnTo>
                  <a:lnTo>
                    <a:pt x="659" y="621"/>
                  </a:lnTo>
                  <a:lnTo>
                    <a:pt x="661" y="621"/>
                  </a:lnTo>
                  <a:lnTo>
                    <a:pt x="661" y="622"/>
                  </a:lnTo>
                  <a:lnTo>
                    <a:pt x="659" y="622"/>
                  </a:lnTo>
                  <a:lnTo>
                    <a:pt x="659" y="621"/>
                  </a:lnTo>
                  <a:lnTo>
                    <a:pt x="658" y="621"/>
                  </a:lnTo>
                  <a:lnTo>
                    <a:pt x="658" y="618"/>
                  </a:lnTo>
                  <a:lnTo>
                    <a:pt x="656" y="618"/>
                  </a:lnTo>
                  <a:close/>
                  <a:moveTo>
                    <a:pt x="654" y="614"/>
                  </a:moveTo>
                  <a:lnTo>
                    <a:pt x="654" y="615"/>
                  </a:lnTo>
                  <a:lnTo>
                    <a:pt x="655" y="615"/>
                  </a:lnTo>
                  <a:lnTo>
                    <a:pt x="654" y="615"/>
                  </a:lnTo>
                  <a:lnTo>
                    <a:pt x="654" y="614"/>
                  </a:lnTo>
                  <a:lnTo>
                    <a:pt x="653" y="614"/>
                  </a:lnTo>
                  <a:lnTo>
                    <a:pt x="654" y="614"/>
                  </a:lnTo>
                  <a:close/>
                  <a:moveTo>
                    <a:pt x="659" y="607"/>
                  </a:moveTo>
                  <a:lnTo>
                    <a:pt x="659" y="609"/>
                  </a:lnTo>
                  <a:lnTo>
                    <a:pt x="659" y="611"/>
                  </a:lnTo>
                  <a:lnTo>
                    <a:pt x="661" y="611"/>
                  </a:lnTo>
                  <a:lnTo>
                    <a:pt x="659" y="612"/>
                  </a:lnTo>
                  <a:lnTo>
                    <a:pt x="659" y="611"/>
                  </a:lnTo>
                  <a:lnTo>
                    <a:pt x="658" y="611"/>
                  </a:lnTo>
                  <a:lnTo>
                    <a:pt x="658" y="609"/>
                  </a:lnTo>
                  <a:lnTo>
                    <a:pt x="656" y="609"/>
                  </a:lnTo>
                  <a:lnTo>
                    <a:pt x="655" y="609"/>
                  </a:lnTo>
                  <a:lnTo>
                    <a:pt x="656" y="609"/>
                  </a:lnTo>
                  <a:lnTo>
                    <a:pt x="655" y="609"/>
                  </a:lnTo>
                  <a:lnTo>
                    <a:pt x="655" y="607"/>
                  </a:lnTo>
                  <a:lnTo>
                    <a:pt x="656" y="607"/>
                  </a:lnTo>
                  <a:lnTo>
                    <a:pt x="655" y="607"/>
                  </a:lnTo>
                  <a:lnTo>
                    <a:pt x="655" y="606"/>
                  </a:lnTo>
                  <a:lnTo>
                    <a:pt x="656" y="607"/>
                  </a:lnTo>
                  <a:lnTo>
                    <a:pt x="658" y="607"/>
                  </a:lnTo>
                  <a:lnTo>
                    <a:pt x="659" y="607"/>
                  </a:lnTo>
                  <a:close/>
                  <a:moveTo>
                    <a:pt x="650" y="611"/>
                  </a:moveTo>
                  <a:lnTo>
                    <a:pt x="649" y="611"/>
                  </a:lnTo>
                  <a:lnTo>
                    <a:pt x="650" y="611"/>
                  </a:lnTo>
                  <a:lnTo>
                    <a:pt x="649" y="609"/>
                  </a:lnTo>
                  <a:lnTo>
                    <a:pt x="650" y="609"/>
                  </a:lnTo>
                  <a:lnTo>
                    <a:pt x="650" y="607"/>
                  </a:lnTo>
                  <a:lnTo>
                    <a:pt x="653" y="607"/>
                  </a:lnTo>
                  <a:lnTo>
                    <a:pt x="650" y="607"/>
                  </a:lnTo>
                  <a:lnTo>
                    <a:pt x="653" y="606"/>
                  </a:lnTo>
                  <a:lnTo>
                    <a:pt x="653" y="607"/>
                  </a:lnTo>
                  <a:lnTo>
                    <a:pt x="654" y="607"/>
                  </a:lnTo>
                  <a:lnTo>
                    <a:pt x="654" y="609"/>
                  </a:lnTo>
                  <a:lnTo>
                    <a:pt x="653" y="609"/>
                  </a:lnTo>
                  <a:lnTo>
                    <a:pt x="653" y="611"/>
                  </a:lnTo>
                  <a:lnTo>
                    <a:pt x="650" y="611"/>
                  </a:lnTo>
                  <a:close/>
                  <a:moveTo>
                    <a:pt x="654" y="606"/>
                  </a:moveTo>
                  <a:lnTo>
                    <a:pt x="655" y="607"/>
                  </a:lnTo>
                  <a:lnTo>
                    <a:pt x="654" y="607"/>
                  </a:lnTo>
                  <a:lnTo>
                    <a:pt x="653" y="606"/>
                  </a:lnTo>
                  <a:lnTo>
                    <a:pt x="650" y="606"/>
                  </a:lnTo>
                  <a:lnTo>
                    <a:pt x="650" y="607"/>
                  </a:lnTo>
                  <a:lnTo>
                    <a:pt x="649" y="606"/>
                  </a:lnTo>
                  <a:lnTo>
                    <a:pt x="650" y="606"/>
                  </a:lnTo>
                  <a:lnTo>
                    <a:pt x="649" y="606"/>
                  </a:lnTo>
                  <a:lnTo>
                    <a:pt x="648" y="606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9" y="604"/>
                  </a:lnTo>
                  <a:lnTo>
                    <a:pt x="649" y="605"/>
                  </a:lnTo>
                  <a:lnTo>
                    <a:pt x="649" y="604"/>
                  </a:lnTo>
                  <a:lnTo>
                    <a:pt x="650" y="604"/>
                  </a:lnTo>
                  <a:lnTo>
                    <a:pt x="650" y="605"/>
                  </a:lnTo>
                  <a:lnTo>
                    <a:pt x="650" y="604"/>
                  </a:lnTo>
                  <a:lnTo>
                    <a:pt x="653" y="605"/>
                  </a:lnTo>
                  <a:lnTo>
                    <a:pt x="654" y="606"/>
                  </a:lnTo>
                  <a:close/>
                  <a:moveTo>
                    <a:pt x="655" y="606"/>
                  </a:moveTo>
                  <a:lnTo>
                    <a:pt x="654" y="606"/>
                  </a:lnTo>
                  <a:lnTo>
                    <a:pt x="654" y="605"/>
                  </a:lnTo>
                  <a:lnTo>
                    <a:pt x="653" y="605"/>
                  </a:lnTo>
                  <a:lnTo>
                    <a:pt x="653" y="604"/>
                  </a:lnTo>
                  <a:lnTo>
                    <a:pt x="650" y="604"/>
                  </a:lnTo>
                  <a:lnTo>
                    <a:pt x="653" y="604"/>
                  </a:lnTo>
                  <a:lnTo>
                    <a:pt x="654" y="604"/>
                  </a:lnTo>
                  <a:lnTo>
                    <a:pt x="655" y="605"/>
                  </a:lnTo>
                  <a:lnTo>
                    <a:pt x="655" y="606"/>
                  </a:lnTo>
                  <a:close/>
                  <a:moveTo>
                    <a:pt x="661" y="618"/>
                  </a:moveTo>
                  <a:lnTo>
                    <a:pt x="659" y="618"/>
                  </a:lnTo>
                  <a:lnTo>
                    <a:pt x="659" y="617"/>
                  </a:lnTo>
                  <a:lnTo>
                    <a:pt x="658" y="617"/>
                  </a:lnTo>
                  <a:lnTo>
                    <a:pt x="658" y="616"/>
                  </a:lnTo>
                  <a:lnTo>
                    <a:pt x="656" y="616"/>
                  </a:lnTo>
                  <a:lnTo>
                    <a:pt x="658" y="615"/>
                  </a:lnTo>
                  <a:lnTo>
                    <a:pt x="656" y="615"/>
                  </a:lnTo>
                  <a:lnTo>
                    <a:pt x="655" y="615"/>
                  </a:lnTo>
                  <a:lnTo>
                    <a:pt x="655" y="614"/>
                  </a:lnTo>
                  <a:lnTo>
                    <a:pt x="654" y="614"/>
                  </a:lnTo>
                  <a:lnTo>
                    <a:pt x="654" y="612"/>
                  </a:lnTo>
                  <a:lnTo>
                    <a:pt x="654" y="611"/>
                  </a:lnTo>
                  <a:lnTo>
                    <a:pt x="654" y="612"/>
                  </a:lnTo>
                  <a:lnTo>
                    <a:pt x="655" y="612"/>
                  </a:lnTo>
                  <a:lnTo>
                    <a:pt x="656" y="614"/>
                  </a:lnTo>
                  <a:lnTo>
                    <a:pt x="658" y="615"/>
                  </a:lnTo>
                  <a:lnTo>
                    <a:pt x="659" y="615"/>
                  </a:lnTo>
                  <a:lnTo>
                    <a:pt x="658" y="615"/>
                  </a:lnTo>
                  <a:lnTo>
                    <a:pt x="658" y="614"/>
                  </a:lnTo>
                  <a:lnTo>
                    <a:pt x="656" y="614"/>
                  </a:lnTo>
                  <a:lnTo>
                    <a:pt x="655" y="612"/>
                  </a:lnTo>
                  <a:lnTo>
                    <a:pt x="655" y="611"/>
                  </a:lnTo>
                  <a:lnTo>
                    <a:pt x="656" y="612"/>
                  </a:lnTo>
                  <a:lnTo>
                    <a:pt x="658" y="614"/>
                  </a:lnTo>
                  <a:lnTo>
                    <a:pt x="658" y="612"/>
                  </a:lnTo>
                  <a:lnTo>
                    <a:pt x="656" y="612"/>
                  </a:lnTo>
                  <a:lnTo>
                    <a:pt x="658" y="612"/>
                  </a:lnTo>
                  <a:lnTo>
                    <a:pt x="658" y="611"/>
                  </a:lnTo>
                  <a:lnTo>
                    <a:pt x="659" y="611"/>
                  </a:lnTo>
                  <a:lnTo>
                    <a:pt x="659" y="612"/>
                  </a:lnTo>
                  <a:lnTo>
                    <a:pt x="661" y="612"/>
                  </a:lnTo>
                  <a:lnTo>
                    <a:pt x="661" y="614"/>
                  </a:lnTo>
                  <a:lnTo>
                    <a:pt x="661" y="612"/>
                  </a:lnTo>
                  <a:lnTo>
                    <a:pt x="661" y="611"/>
                  </a:lnTo>
                  <a:lnTo>
                    <a:pt x="661" y="609"/>
                  </a:lnTo>
                  <a:lnTo>
                    <a:pt x="659" y="609"/>
                  </a:lnTo>
                  <a:lnTo>
                    <a:pt x="661" y="609"/>
                  </a:lnTo>
                  <a:lnTo>
                    <a:pt x="659" y="609"/>
                  </a:lnTo>
                  <a:lnTo>
                    <a:pt x="659" y="607"/>
                  </a:lnTo>
                  <a:lnTo>
                    <a:pt x="661" y="607"/>
                  </a:lnTo>
                  <a:lnTo>
                    <a:pt x="658" y="606"/>
                  </a:lnTo>
                  <a:lnTo>
                    <a:pt x="659" y="606"/>
                  </a:lnTo>
                  <a:lnTo>
                    <a:pt x="658" y="605"/>
                  </a:lnTo>
                  <a:lnTo>
                    <a:pt x="658" y="606"/>
                  </a:lnTo>
                  <a:lnTo>
                    <a:pt x="656" y="606"/>
                  </a:lnTo>
                  <a:lnTo>
                    <a:pt x="656" y="605"/>
                  </a:lnTo>
                  <a:lnTo>
                    <a:pt x="658" y="604"/>
                  </a:lnTo>
                  <a:lnTo>
                    <a:pt x="656" y="604"/>
                  </a:lnTo>
                  <a:lnTo>
                    <a:pt x="656" y="605"/>
                  </a:lnTo>
                  <a:lnTo>
                    <a:pt x="655" y="605"/>
                  </a:lnTo>
                  <a:lnTo>
                    <a:pt x="655" y="604"/>
                  </a:lnTo>
                  <a:lnTo>
                    <a:pt x="656" y="604"/>
                  </a:lnTo>
                  <a:lnTo>
                    <a:pt x="655" y="604"/>
                  </a:lnTo>
                  <a:lnTo>
                    <a:pt x="655" y="603"/>
                  </a:lnTo>
                  <a:lnTo>
                    <a:pt x="656" y="603"/>
                  </a:lnTo>
                  <a:lnTo>
                    <a:pt x="656" y="600"/>
                  </a:lnTo>
                  <a:lnTo>
                    <a:pt x="656" y="603"/>
                  </a:lnTo>
                  <a:lnTo>
                    <a:pt x="658" y="603"/>
                  </a:lnTo>
                  <a:lnTo>
                    <a:pt x="658" y="600"/>
                  </a:lnTo>
                  <a:lnTo>
                    <a:pt x="659" y="600"/>
                  </a:lnTo>
                  <a:lnTo>
                    <a:pt x="659" y="603"/>
                  </a:lnTo>
                  <a:lnTo>
                    <a:pt x="659" y="604"/>
                  </a:lnTo>
                  <a:lnTo>
                    <a:pt x="661" y="604"/>
                  </a:lnTo>
                  <a:lnTo>
                    <a:pt x="661" y="603"/>
                  </a:lnTo>
                  <a:lnTo>
                    <a:pt x="662" y="604"/>
                  </a:lnTo>
                  <a:lnTo>
                    <a:pt x="662" y="605"/>
                  </a:lnTo>
                  <a:lnTo>
                    <a:pt x="664" y="605"/>
                  </a:lnTo>
                  <a:lnTo>
                    <a:pt x="664" y="606"/>
                  </a:lnTo>
                  <a:lnTo>
                    <a:pt x="664" y="607"/>
                  </a:lnTo>
                  <a:lnTo>
                    <a:pt x="665" y="607"/>
                  </a:lnTo>
                  <a:lnTo>
                    <a:pt x="665" y="609"/>
                  </a:lnTo>
                  <a:lnTo>
                    <a:pt x="666" y="609"/>
                  </a:lnTo>
                  <a:lnTo>
                    <a:pt x="666" y="611"/>
                  </a:lnTo>
                  <a:lnTo>
                    <a:pt x="666" y="612"/>
                  </a:lnTo>
                  <a:lnTo>
                    <a:pt x="666" y="614"/>
                  </a:lnTo>
                  <a:lnTo>
                    <a:pt x="667" y="614"/>
                  </a:lnTo>
                  <a:lnTo>
                    <a:pt x="667" y="615"/>
                  </a:lnTo>
                  <a:lnTo>
                    <a:pt x="666" y="615"/>
                  </a:lnTo>
                  <a:lnTo>
                    <a:pt x="667" y="615"/>
                  </a:lnTo>
                  <a:lnTo>
                    <a:pt x="667" y="616"/>
                  </a:lnTo>
                  <a:lnTo>
                    <a:pt x="667" y="617"/>
                  </a:lnTo>
                  <a:lnTo>
                    <a:pt x="667" y="618"/>
                  </a:lnTo>
                  <a:lnTo>
                    <a:pt x="667" y="617"/>
                  </a:lnTo>
                  <a:lnTo>
                    <a:pt x="670" y="617"/>
                  </a:lnTo>
                  <a:lnTo>
                    <a:pt x="671" y="617"/>
                  </a:lnTo>
                  <a:lnTo>
                    <a:pt x="671" y="618"/>
                  </a:lnTo>
                  <a:lnTo>
                    <a:pt x="670" y="618"/>
                  </a:lnTo>
                  <a:lnTo>
                    <a:pt x="671" y="618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2" y="622"/>
                  </a:lnTo>
                  <a:lnTo>
                    <a:pt x="671" y="623"/>
                  </a:lnTo>
                  <a:lnTo>
                    <a:pt x="670" y="622"/>
                  </a:lnTo>
                  <a:lnTo>
                    <a:pt x="671" y="623"/>
                  </a:lnTo>
                  <a:lnTo>
                    <a:pt x="671" y="624"/>
                  </a:lnTo>
                  <a:lnTo>
                    <a:pt x="670" y="624"/>
                  </a:lnTo>
                  <a:lnTo>
                    <a:pt x="670" y="623"/>
                  </a:lnTo>
                  <a:lnTo>
                    <a:pt x="670" y="624"/>
                  </a:lnTo>
                  <a:lnTo>
                    <a:pt x="667" y="624"/>
                  </a:lnTo>
                  <a:lnTo>
                    <a:pt x="667" y="623"/>
                  </a:lnTo>
                  <a:lnTo>
                    <a:pt x="666" y="623"/>
                  </a:lnTo>
                  <a:lnTo>
                    <a:pt x="667" y="623"/>
                  </a:lnTo>
                  <a:lnTo>
                    <a:pt x="666" y="623"/>
                  </a:lnTo>
                  <a:lnTo>
                    <a:pt x="667" y="622"/>
                  </a:lnTo>
                  <a:lnTo>
                    <a:pt x="670" y="622"/>
                  </a:lnTo>
                  <a:lnTo>
                    <a:pt x="670" y="623"/>
                  </a:lnTo>
                  <a:lnTo>
                    <a:pt x="670" y="622"/>
                  </a:lnTo>
                  <a:lnTo>
                    <a:pt x="667" y="622"/>
                  </a:lnTo>
                  <a:lnTo>
                    <a:pt x="666" y="622"/>
                  </a:lnTo>
                  <a:lnTo>
                    <a:pt x="666" y="623"/>
                  </a:lnTo>
                  <a:lnTo>
                    <a:pt x="665" y="622"/>
                  </a:lnTo>
                  <a:lnTo>
                    <a:pt x="666" y="622"/>
                  </a:lnTo>
                  <a:lnTo>
                    <a:pt x="667" y="621"/>
                  </a:lnTo>
                  <a:lnTo>
                    <a:pt x="666" y="621"/>
                  </a:lnTo>
                  <a:lnTo>
                    <a:pt x="665" y="621"/>
                  </a:lnTo>
                  <a:lnTo>
                    <a:pt x="666" y="621"/>
                  </a:lnTo>
                  <a:lnTo>
                    <a:pt x="666" y="618"/>
                  </a:lnTo>
                  <a:lnTo>
                    <a:pt x="665" y="618"/>
                  </a:lnTo>
                  <a:lnTo>
                    <a:pt x="665" y="621"/>
                  </a:lnTo>
                  <a:lnTo>
                    <a:pt x="665" y="618"/>
                  </a:lnTo>
                  <a:lnTo>
                    <a:pt x="664" y="618"/>
                  </a:lnTo>
                  <a:lnTo>
                    <a:pt x="664" y="617"/>
                  </a:lnTo>
                  <a:lnTo>
                    <a:pt x="665" y="617"/>
                  </a:lnTo>
                  <a:lnTo>
                    <a:pt x="664" y="617"/>
                  </a:lnTo>
                  <a:lnTo>
                    <a:pt x="665" y="617"/>
                  </a:lnTo>
                  <a:lnTo>
                    <a:pt x="666" y="617"/>
                  </a:lnTo>
                  <a:lnTo>
                    <a:pt x="665" y="617"/>
                  </a:lnTo>
                  <a:lnTo>
                    <a:pt x="665" y="616"/>
                  </a:lnTo>
                  <a:lnTo>
                    <a:pt x="664" y="616"/>
                  </a:lnTo>
                  <a:lnTo>
                    <a:pt x="662" y="616"/>
                  </a:lnTo>
                  <a:lnTo>
                    <a:pt x="664" y="615"/>
                  </a:lnTo>
                  <a:lnTo>
                    <a:pt x="665" y="615"/>
                  </a:lnTo>
                  <a:lnTo>
                    <a:pt x="664" y="615"/>
                  </a:lnTo>
                  <a:lnTo>
                    <a:pt x="664" y="614"/>
                  </a:lnTo>
                  <a:lnTo>
                    <a:pt x="665" y="614"/>
                  </a:lnTo>
                  <a:lnTo>
                    <a:pt x="664" y="614"/>
                  </a:lnTo>
                  <a:lnTo>
                    <a:pt x="665" y="614"/>
                  </a:lnTo>
                  <a:lnTo>
                    <a:pt x="665" y="612"/>
                  </a:lnTo>
                  <a:lnTo>
                    <a:pt x="664" y="612"/>
                  </a:lnTo>
                  <a:lnTo>
                    <a:pt x="664" y="614"/>
                  </a:lnTo>
                  <a:lnTo>
                    <a:pt x="662" y="614"/>
                  </a:lnTo>
                  <a:lnTo>
                    <a:pt x="664" y="614"/>
                  </a:lnTo>
                  <a:lnTo>
                    <a:pt x="664" y="615"/>
                  </a:lnTo>
                  <a:lnTo>
                    <a:pt x="662" y="615"/>
                  </a:lnTo>
                  <a:lnTo>
                    <a:pt x="662" y="616"/>
                  </a:lnTo>
                  <a:lnTo>
                    <a:pt x="661" y="615"/>
                  </a:lnTo>
                  <a:lnTo>
                    <a:pt x="661" y="616"/>
                  </a:lnTo>
                  <a:lnTo>
                    <a:pt x="662" y="616"/>
                  </a:lnTo>
                  <a:lnTo>
                    <a:pt x="661" y="616"/>
                  </a:lnTo>
                  <a:lnTo>
                    <a:pt x="662" y="617"/>
                  </a:lnTo>
                  <a:lnTo>
                    <a:pt x="662" y="618"/>
                  </a:lnTo>
                  <a:lnTo>
                    <a:pt x="664" y="618"/>
                  </a:lnTo>
                  <a:lnTo>
                    <a:pt x="664" y="621"/>
                  </a:lnTo>
                  <a:lnTo>
                    <a:pt x="664" y="622"/>
                  </a:lnTo>
                  <a:lnTo>
                    <a:pt x="662" y="622"/>
                  </a:lnTo>
                  <a:lnTo>
                    <a:pt x="662" y="621"/>
                  </a:lnTo>
                  <a:lnTo>
                    <a:pt x="661" y="621"/>
                  </a:lnTo>
                  <a:lnTo>
                    <a:pt x="661" y="618"/>
                  </a:lnTo>
                  <a:close/>
                  <a:moveTo>
                    <a:pt x="653" y="600"/>
                  </a:moveTo>
                  <a:lnTo>
                    <a:pt x="654" y="600"/>
                  </a:lnTo>
                  <a:lnTo>
                    <a:pt x="654" y="603"/>
                  </a:lnTo>
                  <a:lnTo>
                    <a:pt x="654" y="604"/>
                  </a:lnTo>
                  <a:lnTo>
                    <a:pt x="653" y="604"/>
                  </a:lnTo>
                  <a:lnTo>
                    <a:pt x="653" y="603"/>
                  </a:lnTo>
                  <a:lnTo>
                    <a:pt x="653" y="600"/>
                  </a:lnTo>
                  <a:close/>
                  <a:moveTo>
                    <a:pt x="654" y="600"/>
                  </a:moveTo>
                  <a:lnTo>
                    <a:pt x="655" y="600"/>
                  </a:lnTo>
                  <a:lnTo>
                    <a:pt x="654" y="600"/>
                  </a:lnTo>
                  <a:lnTo>
                    <a:pt x="655" y="600"/>
                  </a:lnTo>
                  <a:lnTo>
                    <a:pt x="656" y="600"/>
                  </a:lnTo>
                  <a:lnTo>
                    <a:pt x="655" y="603"/>
                  </a:lnTo>
                  <a:lnTo>
                    <a:pt x="654" y="603"/>
                  </a:lnTo>
                  <a:lnTo>
                    <a:pt x="654" y="600"/>
                  </a:lnTo>
                  <a:close/>
                  <a:moveTo>
                    <a:pt x="649" y="600"/>
                  </a:moveTo>
                  <a:lnTo>
                    <a:pt x="650" y="600"/>
                  </a:lnTo>
                  <a:lnTo>
                    <a:pt x="650" y="603"/>
                  </a:lnTo>
                  <a:lnTo>
                    <a:pt x="649" y="603"/>
                  </a:lnTo>
                  <a:lnTo>
                    <a:pt x="648" y="603"/>
                  </a:lnTo>
                  <a:lnTo>
                    <a:pt x="648" y="604"/>
                  </a:lnTo>
                  <a:lnTo>
                    <a:pt x="647" y="604"/>
                  </a:lnTo>
                  <a:lnTo>
                    <a:pt x="647" y="603"/>
                  </a:lnTo>
                  <a:lnTo>
                    <a:pt x="648" y="603"/>
                  </a:lnTo>
                  <a:lnTo>
                    <a:pt x="649" y="600"/>
                  </a:lnTo>
                  <a:close/>
                  <a:moveTo>
                    <a:pt x="649" y="599"/>
                  </a:moveTo>
                  <a:lnTo>
                    <a:pt x="649" y="600"/>
                  </a:lnTo>
                  <a:lnTo>
                    <a:pt x="648" y="603"/>
                  </a:lnTo>
                  <a:lnTo>
                    <a:pt x="647" y="603"/>
                  </a:lnTo>
                  <a:lnTo>
                    <a:pt x="647" y="600"/>
                  </a:lnTo>
                  <a:lnTo>
                    <a:pt x="648" y="600"/>
                  </a:lnTo>
                  <a:lnTo>
                    <a:pt x="648" y="599"/>
                  </a:lnTo>
                  <a:lnTo>
                    <a:pt x="648" y="600"/>
                  </a:lnTo>
                  <a:lnTo>
                    <a:pt x="647" y="600"/>
                  </a:lnTo>
                  <a:lnTo>
                    <a:pt x="647" y="599"/>
                  </a:lnTo>
                  <a:lnTo>
                    <a:pt x="647" y="600"/>
                  </a:lnTo>
                  <a:lnTo>
                    <a:pt x="645" y="600"/>
                  </a:lnTo>
                  <a:lnTo>
                    <a:pt x="645" y="599"/>
                  </a:lnTo>
                  <a:lnTo>
                    <a:pt x="644" y="598"/>
                  </a:lnTo>
                  <a:lnTo>
                    <a:pt x="645" y="598"/>
                  </a:lnTo>
                  <a:lnTo>
                    <a:pt x="644" y="598"/>
                  </a:lnTo>
                  <a:lnTo>
                    <a:pt x="644" y="597"/>
                  </a:lnTo>
                  <a:lnTo>
                    <a:pt x="645" y="597"/>
                  </a:lnTo>
                  <a:lnTo>
                    <a:pt x="645" y="598"/>
                  </a:lnTo>
                  <a:lnTo>
                    <a:pt x="647" y="598"/>
                  </a:lnTo>
                  <a:lnTo>
                    <a:pt x="647" y="597"/>
                  </a:lnTo>
                  <a:lnTo>
                    <a:pt x="647" y="598"/>
                  </a:lnTo>
                  <a:lnTo>
                    <a:pt x="647" y="597"/>
                  </a:lnTo>
                  <a:lnTo>
                    <a:pt x="648" y="597"/>
                  </a:lnTo>
                  <a:lnTo>
                    <a:pt x="648" y="598"/>
                  </a:lnTo>
                  <a:lnTo>
                    <a:pt x="648" y="597"/>
                  </a:lnTo>
                  <a:lnTo>
                    <a:pt x="648" y="598"/>
                  </a:lnTo>
                  <a:lnTo>
                    <a:pt x="648" y="599"/>
                  </a:lnTo>
                  <a:lnTo>
                    <a:pt x="649" y="599"/>
                  </a:lnTo>
                  <a:close/>
                  <a:moveTo>
                    <a:pt x="659" y="598"/>
                  </a:moveTo>
                  <a:lnTo>
                    <a:pt x="659" y="597"/>
                  </a:lnTo>
                  <a:lnTo>
                    <a:pt x="661" y="597"/>
                  </a:lnTo>
                  <a:lnTo>
                    <a:pt x="662" y="598"/>
                  </a:lnTo>
                  <a:lnTo>
                    <a:pt x="661" y="598"/>
                  </a:lnTo>
                  <a:lnTo>
                    <a:pt x="659" y="598"/>
                  </a:lnTo>
                  <a:close/>
                  <a:moveTo>
                    <a:pt x="665" y="598"/>
                  </a:moveTo>
                  <a:lnTo>
                    <a:pt x="664" y="597"/>
                  </a:lnTo>
                  <a:lnTo>
                    <a:pt x="662" y="597"/>
                  </a:lnTo>
                  <a:lnTo>
                    <a:pt x="664" y="597"/>
                  </a:lnTo>
                  <a:lnTo>
                    <a:pt x="665" y="597"/>
                  </a:lnTo>
                  <a:lnTo>
                    <a:pt x="665" y="598"/>
                  </a:lnTo>
                  <a:close/>
                  <a:moveTo>
                    <a:pt x="658" y="595"/>
                  </a:moveTo>
                  <a:lnTo>
                    <a:pt x="659" y="595"/>
                  </a:lnTo>
                  <a:lnTo>
                    <a:pt x="661" y="597"/>
                  </a:lnTo>
                  <a:lnTo>
                    <a:pt x="659" y="595"/>
                  </a:lnTo>
                  <a:lnTo>
                    <a:pt x="661" y="595"/>
                  </a:lnTo>
                  <a:lnTo>
                    <a:pt x="661" y="597"/>
                  </a:lnTo>
                  <a:lnTo>
                    <a:pt x="662" y="597"/>
                  </a:lnTo>
                  <a:lnTo>
                    <a:pt x="664" y="597"/>
                  </a:lnTo>
                  <a:lnTo>
                    <a:pt x="662" y="598"/>
                  </a:lnTo>
                  <a:lnTo>
                    <a:pt x="661" y="597"/>
                  </a:lnTo>
                  <a:lnTo>
                    <a:pt x="659" y="597"/>
                  </a:lnTo>
                  <a:lnTo>
                    <a:pt x="658" y="595"/>
                  </a:lnTo>
                  <a:close/>
                  <a:moveTo>
                    <a:pt x="661" y="599"/>
                  </a:moveTo>
                  <a:lnTo>
                    <a:pt x="661" y="600"/>
                  </a:lnTo>
                  <a:lnTo>
                    <a:pt x="659" y="600"/>
                  </a:lnTo>
                  <a:lnTo>
                    <a:pt x="659" y="603"/>
                  </a:lnTo>
                  <a:lnTo>
                    <a:pt x="659" y="600"/>
                  </a:lnTo>
                  <a:lnTo>
                    <a:pt x="658" y="600"/>
                  </a:lnTo>
                  <a:lnTo>
                    <a:pt x="656" y="600"/>
                  </a:lnTo>
                  <a:lnTo>
                    <a:pt x="655" y="600"/>
                  </a:lnTo>
                  <a:lnTo>
                    <a:pt x="654" y="600"/>
                  </a:lnTo>
                  <a:lnTo>
                    <a:pt x="654" y="599"/>
                  </a:lnTo>
                  <a:lnTo>
                    <a:pt x="653" y="598"/>
                  </a:lnTo>
                  <a:lnTo>
                    <a:pt x="654" y="597"/>
                  </a:lnTo>
                  <a:lnTo>
                    <a:pt x="655" y="597"/>
                  </a:lnTo>
                  <a:lnTo>
                    <a:pt x="655" y="598"/>
                  </a:lnTo>
                  <a:lnTo>
                    <a:pt x="656" y="598"/>
                  </a:lnTo>
                  <a:lnTo>
                    <a:pt x="656" y="597"/>
                  </a:lnTo>
                  <a:lnTo>
                    <a:pt x="655" y="597"/>
                  </a:lnTo>
                  <a:lnTo>
                    <a:pt x="654" y="595"/>
                  </a:lnTo>
                  <a:lnTo>
                    <a:pt x="654" y="594"/>
                  </a:lnTo>
                  <a:lnTo>
                    <a:pt x="654" y="592"/>
                  </a:lnTo>
                  <a:lnTo>
                    <a:pt x="655" y="592"/>
                  </a:lnTo>
                  <a:lnTo>
                    <a:pt x="654" y="594"/>
                  </a:lnTo>
                  <a:lnTo>
                    <a:pt x="655" y="594"/>
                  </a:lnTo>
                  <a:lnTo>
                    <a:pt x="655" y="595"/>
                  </a:lnTo>
                  <a:lnTo>
                    <a:pt x="656" y="595"/>
                  </a:lnTo>
                  <a:lnTo>
                    <a:pt x="658" y="595"/>
                  </a:lnTo>
                  <a:lnTo>
                    <a:pt x="658" y="597"/>
                  </a:lnTo>
                  <a:lnTo>
                    <a:pt x="656" y="597"/>
                  </a:lnTo>
                  <a:lnTo>
                    <a:pt x="658" y="597"/>
                  </a:lnTo>
                  <a:lnTo>
                    <a:pt x="658" y="598"/>
                  </a:lnTo>
                  <a:lnTo>
                    <a:pt x="658" y="599"/>
                  </a:lnTo>
                  <a:lnTo>
                    <a:pt x="659" y="599"/>
                  </a:lnTo>
                  <a:lnTo>
                    <a:pt x="659" y="600"/>
                  </a:lnTo>
                  <a:lnTo>
                    <a:pt x="661" y="600"/>
                  </a:lnTo>
                  <a:lnTo>
                    <a:pt x="661" y="599"/>
                  </a:lnTo>
                  <a:lnTo>
                    <a:pt x="659" y="599"/>
                  </a:lnTo>
                  <a:lnTo>
                    <a:pt x="661" y="599"/>
                  </a:lnTo>
                  <a:close/>
                  <a:moveTo>
                    <a:pt x="658" y="595"/>
                  </a:moveTo>
                  <a:lnTo>
                    <a:pt x="656" y="594"/>
                  </a:lnTo>
                  <a:lnTo>
                    <a:pt x="656" y="592"/>
                  </a:lnTo>
                  <a:lnTo>
                    <a:pt x="656" y="594"/>
                  </a:lnTo>
                  <a:lnTo>
                    <a:pt x="656" y="592"/>
                  </a:lnTo>
                  <a:lnTo>
                    <a:pt x="655" y="592"/>
                  </a:lnTo>
                  <a:lnTo>
                    <a:pt x="656" y="592"/>
                  </a:lnTo>
                  <a:lnTo>
                    <a:pt x="658" y="592"/>
                  </a:lnTo>
                  <a:lnTo>
                    <a:pt x="658" y="594"/>
                  </a:lnTo>
                  <a:lnTo>
                    <a:pt x="659" y="594"/>
                  </a:lnTo>
                  <a:lnTo>
                    <a:pt x="659" y="595"/>
                  </a:lnTo>
                  <a:lnTo>
                    <a:pt x="658" y="595"/>
                  </a:lnTo>
                  <a:close/>
                  <a:moveTo>
                    <a:pt x="649" y="595"/>
                  </a:moveTo>
                  <a:lnTo>
                    <a:pt x="649" y="594"/>
                  </a:lnTo>
                  <a:lnTo>
                    <a:pt x="648" y="594"/>
                  </a:lnTo>
                  <a:lnTo>
                    <a:pt x="648" y="592"/>
                  </a:lnTo>
                  <a:lnTo>
                    <a:pt x="647" y="592"/>
                  </a:lnTo>
                  <a:lnTo>
                    <a:pt x="647" y="590"/>
                  </a:lnTo>
                  <a:lnTo>
                    <a:pt x="648" y="590"/>
                  </a:lnTo>
                  <a:lnTo>
                    <a:pt x="649" y="590"/>
                  </a:lnTo>
                  <a:lnTo>
                    <a:pt x="648" y="590"/>
                  </a:lnTo>
                  <a:lnTo>
                    <a:pt x="649" y="590"/>
                  </a:lnTo>
                  <a:lnTo>
                    <a:pt x="650" y="590"/>
                  </a:lnTo>
                  <a:lnTo>
                    <a:pt x="650" y="592"/>
                  </a:lnTo>
                  <a:lnTo>
                    <a:pt x="653" y="592"/>
                  </a:lnTo>
                  <a:lnTo>
                    <a:pt x="654" y="592"/>
                  </a:lnTo>
                  <a:lnTo>
                    <a:pt x="654" y="594"/>
                  </a:lnTo>
                  <a:lnTo>
                    <a:pt x="654" y="595"/>
                  </a:lnTo>
                  <a:lnTo>
                    <a:pt x="654" y="597"/>
                  </a:lnTo>
                  <a:lnTo>
                    <a:pt x="653" y="597"/>
                  </a:lnTo>
                  <a:lnTo>
                    <a:pt x="650" y="597"/>
                  </a:lnTo>
                  <a:lnTo>
                    <a:pt x="649" y="595"/>
                  </a:lnTo>
                  <a:close/>
                  <a:moveTo>
                    <a:pt x="653" y="600"/>
                  </a:moveTo>
                  <a:lnTo>
                    <a:pt x="653" y="603"/>
                  </a:lnTo>
                  <a:lnTo>
                    <a:pt x="650" y="603"/>
                  </a:lnTo>
                  <a:lnTo>
                    <a:pt x="650" y="600"/>
                  </a:lnTo>
                  <a:lnTo>
                    <a:pt x="650" y="599"/>
                  </a:lnTo>
                  <a:lnTo>
                    <a:pt x="649" y="599"/>
                  </a:lnTo>
                  <a:lnTo>
                    <a:pt x="649" y="598"/>
                  </a:lnTo>
                  <a:lnTo>
                    <a:pt x="648" y="598"/>
                  </a:lnTo>
                  <a:lnTo>
                    <a:pt x="648" y="597"/>
                  </a:lnTo>
                  <a:lnTo>
                    <a:pt x="649" y="597"/>
                  </a:lnTo>
                  <a:lnTo>
                    <a:pt x="648" y="597"/>
                  </a:lnTo>
                  <a:lnTo>
                    <a:pt x="648" y="595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5" y="597"/>
                  </a:lnTo>
                  <a:lnTo>
                    <a:pt x="645" y="595"/>
                  </a:lnTo>
                  <a:lnTo>
                    <a:pt x="647" y="595"/>
                  </a:lnTo>
                  <a:lnTo>
                    <a:pt x="647" y="594"/>
                  </a:lnTo>
                  <a:lnTo>
                    <a:pt x="645" y="595"/>
                  </a:lnTo>
                  <a:lnTo>
                    <a:pt x="644" y="595"/>
                  </a:lnTo>
                  <a:lnTo>
                    <a:pt x="644" y="594"/>
                  </a:lnTo>
                  <a:lnTo>
                    <a:pt x="645" y="594"/>
                  </a:lnTo>
                  <a:lnTo>
                    <a:pt x="644" y="594"/>
                  </a:lnTo>
                  <a:lnTo>
                    <a:pt x="644" y="592"/>
                  </a:lnTo>
                  <a:lnTo>
                    <a:pt x="643" y="592"/>
                  </a:lnTo>
                  <a:lnTo>
                    <a:pt x="643" y="590"/>
                  </a:lnTo>
                  <a:lnTo>
                    <a:pt x="643" y="589"/>
                  </a:lnTo>
                  <a:lnTo>
                    <a:pt x="644" y="590"/>
                  </a:lnTo>
                  <a:lnTo>
                    <a:pt x="644" y="589"/>
                  </a:lnTo>
                  <a:lnTo>
                    <a:pt x="645" y="589"/>
                  </a:lnTo>
                  <a:lnTo>
                    <a:pt x="645" y="590"/>
                  </a:lnTo>
                  <a:lnTo>
                    <a:pt x="647" y="592"/>
                  </a:lnTo>
                  <a:lnTo>
                    <a:pt x="647" y="594"/>
                  </a:lnTo>
                  <a:lnTo>
                    <a:pt x="648" y="594"/>
                  </a:lnTo>
                  <a:lnTo>
                    <a:pt x="648" y="595"/>
                  </a:lnTo>
                  <a:lnTo>
                    <a:pt x="649" y="595"/>
                  </a:lnTo>
                  <a:lnTo>
                    <a:pt x="649" y="597"/>
                  </a:lnTo>
                  <a:lnTo>
                    <a:pt x="650" y="597"/>
                  </a:lnTo>
                  <a:lnTo>
                    <a:pt x="650" y="598"/>
                  </a:lnTo>
                  <a:lnTo>
                    <a:pt x="653" y="598"/>
                  </a:lnTo>
                  <a:lnTo>
                    <a:pt x="653" y="599"/>
                  </a:lnTo>
                  <a:lnTo>
                    <a:pt x="653" y="600"/>
                  </a:lnTo>
                  <a:close/>
                  <a:moveTo>
                    <a:pt x="645" y="589"/>
                  </a:moveTo>
                  <a:lnTo>
                    <a:pt x="647" y="589"/>
                  </a:lnTo>
                  <a:lnTo>
                    <a:pt x="645" y="589"/>
                  </a:lnTo>
                  <a:lnTo>
                    <a:pt x="645" y="588"/>
                  </a:lnTo>
                  <a:lnTo>
                    <a:pt x="647" y="588"/>
                  </a:lnTo>
                  <a:lnTo>
                    <a:pt x="647" y="587"/>
                  </a:lnTo>
                  <a:lnTo>
                    <a:pt x="648" y="587"/>
                  </a:lnTo>
                  <a:lnTo>
                    <a:pt x="649" y="588"/>
                  </a:lnTo>
                  <a:lnTo>
                    <a:pt x="649" y="587"/>
                  </a:lnTo>
                  <a:lnTo>
                    <a:pt x="650" y="587"/>
                  </a:lnTo>
                  <a:lnTo>
                    <a:pt x="650" y="588"/>
                  </a:lnTo>
                  <a:lnTo>
                    <a:pt x="653" y="589"/>
                  </a:lnTo>
                  <a:lnTo>
                    <a:pt x="650" y="589"/>
                  </a:lnTo>
                  <a:lnTo>
                    <a:pt x="653" y="589"/>
                  </a:lnTo>
                  <a:lnTo>
                    <a:pt x="653" y="590"/>
                  </a:lnTo>
                  <a:lnTo>
                    <a:pt x="654" y="590"/>
                  </a:lnTo>
                  <a:lnTo>
                    <a:pt x="653" y="590"/>
                  </a:lnTo>
                  <a:lnTo>
                    <a:pt x="650" y="590"/>
                  </a:lnTo>
                  <a:lnTo>
                    <a:pt x="649" y="590"/>
                  </a:lnTo>
                  <a:lnTo>
                    <a:pt x="649" y="589"/>
                  </a:lnTo>
                  <a:lnTo>
                    <a:pt x="648" y="589"/>
                  </a:lnTo>
                  <a:lnTo>
                    <a:pt x="647" y="589"/>
                  </a:lnTo>
                  <a:lnTo>
                    <a:pt x="647" y="590"/>
                  </a:lnTo>
                  <a:lnTo>
                    <a:pt x="645" y="589"/>
                  </a:lnTo>
                  <a:close/>
                  <a:moveTo>
                    <a:pt x="656" y="588"/>
                  </a:moveTo>
                  <a:lnTo>
                    <a:pt x="655" y="588"/>
                  </a:lnTo>
                  <a:lnTo>
                    <a:pt x="655" y="587"/>
                  </a:lnTo>
                  <a:lnTo>
                    <a:pt x="656" y="587"/>
                  </a:lnTo>
                  <a:lnTo>
                    <a:pt x="658" y="587"/>
                  </a:lnTo>
                  <a:lnTo>
                    <a:pt x="658" y="588"/>
                  </a:lnTo>
                  <a:lnTo>
                    <a:pt x="658" y="587"/>
                  </a:lnTo>
                  <a:lnTo>
                    <a:pt x="656" y="587"/>
                  </a:lnTo>
                  <a:lnTo>
                    <a:pt x="658" y="587"/>
                  </a:lnTo>
                  <a:lnTo>
                    <a:pt x="661" y="587"/>
                  </a:lnTo>
                  <a:lnTo>
                    <a:pt x="662" y="587"/>
                  </a:lnTo>
                  <a:lnTo>
                    <a:pt x="662" y="588"/>
                  </a:lnTo>
                  <a:lnTo>
                    <a:pt x="664" y="588"/>
                  </a:lnTo>
                  <a:lnTo>
                    <a:pt x="664" y="587"/>
                  </a:lnTo>
                  <a:lnTo>
                    <a:pt x="664" y="588"/>
                  </a:lnTo>
                  <a:lnTo>
                    <a:pt x="665" y="588"/>
                  </a:lnTo>
                  <a:lnTo>
                    <a:pt x="664" y="588"/>
                  </a:lnTo>
                  <a:lnTo>
                    <a:pt x="665" y="588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4" y="588"/>
                  </a:lnTo>
                  <a:lnTo>
                    <a:pt x="662" y="588"/>
                  </a:lnTo>
                  <a:lnTo>
                    <a:pt x="662" y="589"/>
                  </a:lnTo>
                  <a:lnTo>
                    <a:pt x="661" y="588"/>
                  </a:lnTo>
                  <a:lnTo>
                    <a:pt x="659" y="589"/>
                  </a:lnTo>
                  <a:lnTo>
                    <a:pt x="658" y="589"/>
                  </a:lnTo>
                  <a:lnTo>
                    <a:pt x="656" y="588"/>
                  </a:lnTo>
                  <a:close/>
                  <a:moveTo>
                    <a:pt x="645" y="587"/>
                  </a:moveTo>
                  <a:lnTo>
                    <a:pt x="644" y="587"/>
                  </a:lnTo>
                  <a:lnTo>
                    <a:pt x="644" y="586"/>
                  </a:lnTo>
                  <a:lnTo>
                    <a:pt x="643" y="586"/>
                  </a:lnTo>
                  <a:lnTo>
                    <a:pt x="643" y="584"/>
                  </a:lnTo>
                  <a:lnTo>
                    <a:pt x="644" y="586"/>
                  </a:lnTo>
                  <a:lnTo>
                    <a:pt x="645" y="586"/>
                  </a:lnTo>
                  <a:lnTo>
                    <a:pt x="645" y="584"/>
                  </a:lnTo>
                  <a:lnTo>
                    <a:pt x="647" y="586"/>
                  </a:lnTo>
                  <a:lnTo>
                    <a:pt x="645" y="586"/>
                  </a:lnTo>
                  <a:lnTo>
                    <a:pt x="647" y="586"/>
                  </a:lnTo>
                  <a:lnTo>
                    <a:pt x="647" y="587"/>
                  </a:lnTo>
                  <a:lnTo>
                    <a:pt x="645" y="587"/>
                  </a:lnTo>
                  <a:close/>
                  <a:moveTo>
                    <a:pt x="648" y="586"/>
                  </a:moveTo>
                  <a:lnTo>
                    <a:pt x="649" y="586"/>
                  </a:lnTo>
                  <a:lnTo>
                    <a:pt x="648" y="586"/>
                  </a:lnTo>
                  <a:lnTo>
                    <a:pt x="647" y="586"/>
                  </a:lnTo>
                  <a:lnTo>
                    <a:pt x="647" y="584"/>
                  </a:lnTo>
                  <a:lnTo>
                    <a:pt x="645" y="584"/>
                  </a:lnTo>
                  <a:lnTo>
                    <a:pt x="647" y="584"/>
                  </a:lnTo>
                  <a:lnTo>
                    <a:pt x="648" y="584"/>
                  </a:lnTo>
                  <a:lnTo>
                    <a:pt x="648" y="586"/>
                  </a:lnTo>
                  <a:close/>
                  <a:moveTo>
                    <a:pt x="649" y="574"/>
                  </a:moveTo>
                  <a:lnTo>
                    <a:pt x="649" y="572"/>
                  </a:lnTo>
                  <a:lnTo>
                    <a:pt x="650" y="572"/>
                  </a:lnTo>
                  <a:lnTo>
                    <a:pt x="650" y="574"/>
                  </a:lnTo>
                  <a:lnTo>
                    <a:pt x="649" y="576"/>
                  </a:lnTo>
                  <a:lnTo>
                    <a:pt x="649" y="574"/>
                  </a:lnTo>
                  <a:close/>
                  <a:moveTo>
                    <a:pt x="654" y="572"/>
                  </a:moveTo>
                  <a:lnTo>
                    <a:pt x="655" y="572"/>
                  </a:lnTo>
                  <a:lnTo>
                    <a:pt x="655" y="574"/>
                  </a:lnTo>
                  <a:lnTo>
                    <a:pt x="655" y="576"/>
                  </a:lnTo>
                  <a:lnTo>
                    <a:pt x="654" y="576"/>
                  </a:lnTo>
                  <a:lnTo>
                    <a:pt x="654" y="574"/>
                  </a:lnTo>
                  <a:lnTo>
                    <a:pt x="653" y="574"/>
                  </a:lnTo>
                  <a:lnTo>
                    <a:pt x="653" y="572"/>
                  </a:lnTo>
                  <a:lnTo>
                    <a:pt x="654" y="572"/>
                  </a:lnTo>
                  <a:lnTo>
                    <a:pt x="654" y="574"/>
                  </a:lnTo>
                  <a:lnTo>
                    <a:pt x="654" y="572"/>
                  </a:lnTo>
                  <a:close/>
                  <a:moveTo>
                    <a:pt x="650" y="555"/>
                  </a:moveTo>
                  <a:lnTo>
                    <a:pt x="653" y="555"/>
                  </a:lnTo>
                  <a:lnTo>
                    <a:pt x="653" y="558"/>
                  </a:lnTo>
                  <a:lnTo>
                    <a:pt x="653" y="559"/>
                  </a:lnTo>
                  <a:lnTo>
                    <a:pt x="650" y="559"/>
                  </a:lnTo>
                  <a:lnTo>
                    <a:pt x="650" y="558"/>
                  </a:lnTo>
                  <a:lnTo>
                    <a:pt x="649" y="558"/>
                  </a:lnTo>
                  <a:lnTo>
                    <a:pt x="649" y="555"/>
                  </a:lnTo>
                  <a:lnTo>
                    <a:pt x="648" y="555"/>
                  </a:lnTo>
                  <a:lnTo>
                    <a:pt x="649" y="555"/>
                  </a:lnTo>
                  <a:lnTo>
                    <a:pt x="650" y="555"/>
                  </a:lnTo>
                  <a:close/>
                  <a:moveTo>
                    <a:pt x="650" y="554"/>
                  </a:moveTo>
                  <a:lnTo>
                    <a:pt x="653" y="555"/>
                  </a:lnTo>
                  <a:lnTo>
                    <a:pt x="650" y="555"/>
                  </a:lnTo>
                  <a:lnTo>
                    <a:pt x="649" y="554"/>
                  </a:lnTo>
                  <a:lnTo>
                    <a:pt x="649" y="553"/>
                  </a:lnTo>
                  <a:lnTo>
                    <a:pt x="650" y="553"/>
                  </a:lnTo>
                  <a:lnTo>
                    <a:pt x="650" y="554"/>
                  </a:lnTo>
                  <a:lnTo>
                    <a:pt x="650" y="553"/>
                  </a:lnTo>
                  <a:lnTo>
                    <a:pt x="650" y="554"/>
                  </a:lnTo>
                  <a:close/>
                  <a:moveTo>
                    <a:pt x="636" y="552"/>
                  </a:moveTo>
                  <a:lnTo>
                    <a:pt x="637" y="552"/>
                  </a:lnTo>
                  <a:lnTo>
                    <a:pt x="637" y="553"/>
                  </a:lnTo>
                  <a:lnTo>
                    <a:pt x="637" y="554"/>
                  </a:lnTo>
                  <a:lnTo>
                    <a:pt x="637" y="555"/>
                  </a:lnTo>
                  <a:lnTo>
                    <a:pt x="636" y="555"/>
                  </a:lnTo>
                  <a:lnTo>
                    <a:pt x="636" y="558"/>
                  </a:lnTo>
                  <a:lnTo>
                    <a:pt x="634" y="558"/>
                  </a:lnTo>
                  <a:lnTo>
                    <a:pt x="634" y="555"/>
                  </a:lnTo>
                  <a:lnTo>
                    <a:pt x="632" y="555"/>
                  </a:lnTo>
                  <a:lnTo>
                    <a:pt x="634" y="555"/>
                  </a:lnTo>
                  <a:lnTo>
                    <a:pt x="636" y="555"/>
                  </a:lnTo>
                  <a:lnTo>
                    <a:pt x="636" y="554"/>
                  </a:lnTo>
                  <a:lnTo>
                    <a:pt x="636" y="555"/>
                  </a:lnTo>
                  <a:lnTo>
                    <a:pt x="634" y="554"/>
                  </a:lnTo>
                  <a:lnTo>
                    <a:pt x="632" y="554"/>
                  </a:lnTo>
                  <a:lnTo>
                    <a:pt x="632" y="553"/>
                  </a:lnTo>
                  <a:lnTo>
                    <a:pt x="631" y="553"/>
                  </a:lnTo>
                  <a:lnTo>
                    <a:pt x="632" y="553"/>
                  </a:lnTo>
                  <a:lnTo>
                    <a:pt x="634" y="553"/>
                  </a:lnTo>
                  <a:lnTo>
                    <a:pt x="636" y="554"/>
                  </a:lnTo>
                  <a:lnTo>
                    <a:pt x="636" y="553"/>
                  </a:lnTo>
                  <a:lnTo>
                    <a:pt x="634" y="553"/>
                  </a:lnTo>
                  <a:lnTo>
                    <a:pt x="632" y="553"/>
                  </a:lnTo>
                  <a:lnTo>
                    <a:pt x="634" y="553"/>
                  </a:lnTo>
                  <a:lnTo>
                    <a:pt x="636" y="553"/>
                  </a:lnTo>
                  <a:lnTo>
                    <a:pt x="636" y="552"/>
                  </a:lnTo>
                  <a:close/>
                  <a:moveTo>
                    <a:pt x="649" y="552"/>
                  </a:moveTo>
                  <a:lnTo>
                    <a:pt x="650" y="553"/>
                  </a:lnTo>
                  <a:lnTo>
                    <a:pt x="649" y="553"/>
                  </a:lnTo>
                  <a:lnTo>
                    <a:pt x="649" y="554"/>
                  </a:lnTo>
                  <a:lnTo>
                    <a:pt x="648" y="554"/>
                  </a:lnTo>
                  <a:lnTo>
                    <a:pt x="648" y="553"/>
                  </a:lnTo>
                  <a:lnTo>
                    <a:pt x="649" y="552"/>
                  </a:lnTo>
                  <a:close/>
                  <a:moveTo>
                    <a:pt x="647" y="550"/>
                  </a:moveTo>
                  <a:lnTo>
                    <a:pt x="647" y="552"/>
                  </a:lnTo>
                  <a:lnTo>
                    <a:pt x="647" y="553"/>
                  </a:lnTo>
                  <a:lnTo>
                    <a:pt x="645" y="553"/>
                  </a:lnTo>
                  <a:lnTo>
                    <a:pt x="645" y="552"/>
                  </a:lnTo>
                  <a:lnTo>
                    <a:pt x="644" y="552"/>
                  </a:lnTo>
                  <a:lnTo>
                    <a:pt x="645" y="552"/>
                  </a:lnTo>
                  <a:lnTo>
                    <a:pt x="645" y="550"/>
                  </a:lnTo>
                  <a:lnTo>
                    <a:pt x="647" y="550"/>
                  </a:lnTo>
                  <a:close/>
                  <a:moveTo>
                    <a:pt x="634" y="549"/>
                  </a:moveTo>
                  <a:lnTo>
                    <a:pt x="636" y="550"/>
                  </a:lnTo>
                  <a:lnTo>
                    <a:pt x="634" y="550"/>
                  </a:lnTo>
                  <a:lnTo>
                    <a:pt x="634" y="549"/>
                  </a:lnTo>
                  <a:lnTo>
                    <a:pt x="632" y="549"/>
                  </a:lnTo>
                  <a:lnTo>
                    <a:pt x="634" y="549"/>
                  </a:lnTo>
                  <a:close/>
                  <a:moveTo>
                    <a:pt x="637" y="547"/>
                  </a:moveTo>
                  <a:lnTo>
                    <a:pt x="637" y="549"/>
                  </a:lnTo>
                  <a:lnTo>
                    <a:pt x="638" y="550"/>
                  </a:lnTo>
                  <a:lnTo>
                    <a:pt x="637" y="550"/>
                  </a:lnTo>
                  <a:lnTo>
                    <a:pt x="636" y="550"/>
                  </a:lnTo>
                  <a:lnTo>
                    <a:pt x="636" y="549"/>
                  </a:lnTo>
                  <a:lnTo>
                    <a:pt x="636" y="547"/>
                  </a:lnTo>
                  <a:lnTo>
                    <a:pt x="637" y="547"/>
                  </a:lnTo>
                  <a:close/>
                  <a:moveTo>
                    <a:pt x="644" y="550"/>
                  </a:moveTo>
                  <a:lnTo>
                    <a:pt x="644" y="549"/>
                  </a:lnTo>
                  <a:lnTo>
                    <a:pt x="643" y="549"/>
                  </a:lnTo>
                  <a:lnTo>
                    <a:pt x="643" y="547"/>
                  </a:lnTo>
                  <a:lnTo>
                    <a:pt x="644" y="547"/>
                  </a:lnTo>
                  <a:lnTo>
                    <a:pt x="645" y="547"/>
                  </a:lnTo>
                  <a:lnTo>
                    <a:pt x="647" y="549"/>
                  </a:lnTo>
                  <a:lnTo>
                    <a:pt x="647" y="550"/>
                  </a:lnTo>
                  <a:lnTo>
                    <a:pt x="645" y="550"/>
                  </a:lnTo>
                  <a:lnTo>
                    <a:pt x="644" y="550"/>
                  </a:lnTo>
                  <a:close/>
                  <a:moveTo>
                    <a:pt x="638" y="550"/>
                  </a:moveTo>
                  <a:lnTo>
                    <a:pt x="638" y="549"/>
                  </a:lnTo>
                  <a:lnTo>
                    <a:pt x="638" y="547"/>
                  </a:lnTo>
                  <a:lnTo>
                    <a:pt x="638" y="546"/>
                  </a:lnTo>
                  <a:lnTo>
                    <a:pt x="639" y="546"/>
                  </a:lnTo>
                  <a:lnTo>
                    <a:pt x="641" y="546"/>
                  </a:lnTo>
                  <a:lnTo>
                    <a:pt x="641" y="547"/>
                  </a:lnTo>
                  <a:lnTo>
                    <a:pt x="641" y="549"/>
                  </a:lnTo>
                  <a:lnTo>
                    <a:pt x="643" y="549"/>
                  </a:lnTo>
                  <a:lnTo>
                    <a:pt x="641" y="549"/>
                  </a:lnTo>
                  <a:lnTo>
                    <a:pt x="641" y="550"/>
                  </a:lnTo>
                  <a:lnTo>
                    <a:pt x="639" y="550"/>
                  </a:lnTo>
                  <a:lnTo>
                    <a:pt x="641" y="550"/>
                  </a:lnTo>
                  <a:lnTo>
                    <a:pt x="639" y="552"/>
                  </a:lnTo>
                  <a:lnTo>
                    <a:pt x="638" y="550"/>
                  </a:lnTo>
                  <a:close/>
                  <a:moveTo>
                    <a:pt x="648" y="544"/>
                  </a:moveTo>
                  <a:lnTo>
                    <a:pt x="648" y="546"/>
                  </a:lnTo>
                  <a:lnTo>
                    <a:pt x="649" y="546"/>
                  </a:lnTo>
                  <a:lnTo>
                    <a:pt x="649" y="547"/>
                  </a:lnTo>
                  <a:lnTo>
                    <a:pt x="649" y="549"/>
                  </a:lnTo>
                  <a:lnTo>
                    <a:pt x="650" y="549"/>
                  </a:lnTo>
                  <a:lnTo>
                    <a:pt x="650" y="550"/>
                  </a:lnTo>
                  <a:lnTo>
                    <a:pt x="649" y="550"/>
                  </a:lnTo>
                  <a:lnTo>
                    <a:pt x="648" y="549"/>
                  </a:lnTo>
                  <a:lnTo>
                    <a:pt x="647" y="549"/>
                  </a:lnTo>
                  <a:lnTo>
                    <a:pt x="648" y="549"/>
                  </a:lnTo>
                  <a:lnTo>
                    <a:pt x="647" y="547"/>
                  </a:lnTo>
                  <a:lnTo>
                    <a:pt x="647" y="546"/>
                  </a:lnTo>
                  <a:lnTo>
                    <a:pt x="648" y="544"/>
                  </a:lnTo>
                  <a:close/>
                  <a:moveTo>
                    <a:pt x="645" y="546"/>
                  </a:moveTo>
                  <a:lnTo>
                    <a:pt x="647" y="546"/>
                  </a:lnTo>
                  <a:lnTo>
                    <a:pt x="645" y="547"/>
                  </a:lnTo>
                  <a:lnTo>
                    <a:pt x="644" y="547"/>
                  </a:lnTo>
                  <a:lnTo>
                    <a:pt x="644" y="546"/>
                  </a:lnTo>
                  <a:lnTo>
                    <a:pt x="643" y="546"/>
                  </a:lnTo>
                  <a:lnTo>
                    <a:pt x="643" y="547"/>
                  </a:lnTo>
                  <a:lnTo>
                    <a:pt x="643" y="546"/>
                  </a:lnTo>
                  <a:lnTo>
                    <a:pt x="643" y="544"/>
                  </a:lnTo>
                  <a:lnTo>
                    <a:pt x="644" y="544"/>
                  </a:lnTo>
                  <a:lnTo>
                    <a:pt x="644" y="546"/>
                  </a:lnTo>
                  <a:lnTo>
                    <a:pt x="645" y="546"/>
                  </a:lnTo>
                  <a:close/>
                  <a:moveTo>
                    <a:pt x="637" y="547"/>
                  </a:moveTo>
                  <a:lnTo>
                    <a:pt x="637" y="546"/>
                  </a:lnTo>
                  <a:lnTo>
                    <a:pt x="637" y="544"/>
                  </a:lnTo>
                  <a:lnTo>
                    <a:pt x="637" y="546"/>
                  </a:lnTo>
                  <a:lnTo>
                    <a:pt x="637" y="547"/>
                  </a:lnTo>
                  <a:lnTo>
                    <a:pt x="638" y="547"/>
                  </a:lnTo>
                  <a:lnTo>
                    <a:pt x="637" y="547"/>
                  </a:lnTo>
                  <a:close/>
                  <a:moveTo>
                    <a:pt x="645" y="544"/>
                  </a:moveTo>
                  <a:lnTo>
                    <a:pt x="644" y="544"/>
                  </a:lnTo>
                  <a:lnTo>
                    <a:pt x="643" y="544"/>
                  </a:lnTo>
                  <a:lnTo>
                    <a:pt x="644" y="544"/>
                  </a:lnTo>
                  <a:lnTo>
                    <a:pt x="645" y="544"/>
                  </a:lnTo>
                  <a:close/>
                  <a:moveTo>
                    <a:pt x="638" y="543"/>
                  </a:moveTo>
                  <a:lnTo>
                    <a:pt x="638" y="544"/>
                  </a:lnTo>
                  <a:lnTo>
                    <a:pt x="636" y="543"/>
                  </a:lnTo>
                  <a:lnTo>
                    <a:pt x="637" y="542"/>
                  </a:lnTo>
                  <a:lnTo>
                    <a:pt x="637" y="543"/>
                  </a:lnTo>
                  <a:lnTo>
                    <a:pt x="638" y="543"/>
                  </a:lnTo>
                  <a:close/>
                  <a:moveTo>
                    <a:pt x="644" y="542"/>
                  </a:moveTo>
                  <a:lnTo>
                    <a:pt x="645" y="542"/>
                  </a:lnTo>
                  <a:lnTo>
                    <a:pt x="645" y="543"/>
                  </a:lnTo>
                  <a:lnTo>
                    <a:pt x="643" y="543"/>
                  </a:lnTo>
                  <a:lnTo>
                    <a:pt x="641" y="543"/>
                  </a:lnTo>
                  <a:lnTo>
                    <a:pt x="639" y="543"/>
                  </a:lnTo>
                  <a:lnTo>
                    <a:pt x="639" y="542"/>
                  </a:lnTo>
                  <a:lnTo>
                    <a:pt x="641" y="542"/>
                  </a:lnTo>
                  <a:lnTo>
                    <a:pt x="643" y="542"/>
                  </a:lnTo>
                  <a:lnTo>
                    <a:pt x="644" y="542"/>
                  </a:lnTo>
                  <a:close/>
                  <a:moveTo>
                    <a:pt x="638" y="542"/>
                  </a:moveTo>
                  <a:lnTo>
                    <a:pt x="638" y="543"/>
                  </a:lnTo>
                  <a:lnTo>
                    <a:pt x="637" y="542"/>
                  </a:lnTo>
                  <a:lnTo>
                    <a:pt x="636" y="542"/>
                  </a:lnTo>
                  <a:lnTo>
                    <a:pt x="636" y="541"/>
                  </a:lnTo>
                  <a:lnTo>
                    <a:pt x="637" y="541"/>
                  </a:lnTo>
                  <a:lnTo>
                    <a:pt x="638" y="542"/>
                  </a:lnTo>
                  <a:close/>
                  <a:moveTo>
                    <a:pt x="645" y="542"/>
                  </a:moveTo>
                  <a:lnTo>
                    <a:pt x="645" y="543"/>
                  </a:lnTo>
                  <a:lnTo>
                    <a:pt x="645" y="542"/>
                  </a:lnTo>
                  <a:lnTo>
                    <a:pt x="644" y="542"/>
                  </a:lnTo>
                  <a:lnTo>
                    <a:pt x="643" y="542"/>
                  </a:lnTo>
                  <a:lnTo>
                    <a:pt x="641" y="542"/>
                  </a:lnTo>
                  <a:lnTo>
                    <a:pt x="641" y="541"/>
                  </a:lnTo>
                  <a:lnTo>
                    <a:pt x="639" y="541"/>
                  </a:lnTo>
                  <a:lnTo>
                    <a:pt x="638" y="541"/>
                  </a:lnTo>
                  <a:lnTo>
                    <a:pt x="637" y="538"/>
                  </a:lnTo>
                  <a:lnTo>
                    <a:pt x="638" y="537"/>
                  </a:lnTo>
                  <a:lnTo>
                    <a:pt x="639" y="537"/>
                  </a:lnTo>
                  <a:lnTo>
                    <a:pt x="641" y="537"/>
                  </a:lnTo>
                  <a:lnTo>
                    <a:pt x="643" y="537"/>
                  </a:lnTo>
                  <a:lnTo>
                    <a:pt x="644" y="537"/>
                  </a:lnTo>
                  <a:lnTo>
                    <a:pt x="644" y="538"/>
                  </a:lnTo>
                  <a:lnTo>
                    <a:pt x="645" y="538"/>
                  </a:lnTo>
                  <a:lnTo>
                    <a:pt x="645" y="541"/>
                  </a:lnTo>
                  <a:lnTo>
                    <a:pt x="645" y="542"/>
                  </a:lnTo>
                  <a:close/>
                  <a:moveTo>
                    <a:pt x="636" y="536"/>
                  </a:moveTo>
                  <a:lnTo>
                    <a:pt x="637" y="536"/>
                  </a:lnTo>
                  <a:lnTo>
                    <a:pt x="637" y="535"/>
                  </a:lnTo>
                  <a:lnTo>
                    <a:pt x="638" y="536"/>
                  </a:lnTo>
                  <a:lnTo>
                    <a:pt x="639" y="536"/>
                  </a:lnTo>
                  <a:lnTo>
                    <a:pt x="641" y="536"/>
                  </a:lnTo>
                  <a:lnTo>
                    <a:pt x="641" y="537"/>
                  </a:lnTo>
                  <a:lnTo>
                    <a:pt x="639" y="537"/>
                  </a:lnTo>
                  <a:lnTo>
                    <a:pt x="637" y="537"/>
                  </a:lnTo>
                  <a:lnTo>
                    <a:pt x="636" y="537"/>
                  </a:lnTo>
                  <a:lnTo>
                    <a:pt x="636" y="536"/>
                  </a:lnTo>
                  <a:close/>
                  <a:moveTo>
                    <a:pt x="639" y="535"/>
                  </a:moveTo>
                  <a:lnTo>
                    <a:pt x="638" y="535"/>
                  </a:lnTo>
                  <a:lnTo>
                    <a:pt x="637" y="535"/>
                  </a:lnTo>
                  <a:lnTo>
                    <a:pt x="637" y="533"/>
                  </a:lnTo>
                  <a:lnTo>
                    <a:pt x="638" y="533"/>
                  </a:lnTo>
                  <a:lnTo>
                    <a:pt x="639" y="533"/>
                  </a:lnTo>
                  <a:lnTo>
                    <a:pt x="639" y="535"/>
                  </a:lnTo>
                  <a:close/>
                  <a:moveTo>
                    <a:pt x="639" y="533"/>
                  </a:moveTo>
                  <a:lnTo>
                    <a:pt x="641" y="533"/>
                  </a:lnTo>
                  <a:lnTo>
                    <a:pt x="641" y="535"/>
                  </a:lnTo>
                  <a:lnTo>
                    <a:pt x="643" y="536"/>
                  </a:lnTo>
                  <a:lnTo>
                    <a:pt x="641" y="536"/>
                  </a:lnTo>
                  <a:lnTo>
                    <a:pt x="639" y="535"/>
                  </a:lnTo>
                  <a:lnTo>
                    <a:pt x="641" y="535"/>
                  </a:lnTo>
                  <a:lnTo>
                    <a:pt x="641" y="536"/>
                  </a:lnTo>
                  <a:lnTo>
                    <a:pt x="641" y="535"/>
                  </a:lnTo>
                  <a:lnTo>
                    <a:pt x="639" y="535"/>
                  </a:lnTo>
                  <a:lnTo>
                    <a:pt x="639" y="533"/>
                  </a:lnTo>
                  <a:close/>
                  <a:moveTo>
                    <a:pt x="624" y="533"/>
                  </a:moveTo>
                  <a:lnTo>
                    <a:pt x="624" y="535"/>
                  </a:lnTo>
                  <a:lnTo>
                    <a:pt x="626" y="535"/>
                  </a:lnTo>
                  <a:lnTo>
                    <a:pt x="626" y="536"/>
                  </a:lnTo>
                  <a:lnTo>
                    <a:pt x="624" y="536"/>
                  </a:lnTo>
                  <a:lnTo>
                    <a:pt x="624" y="535"/>
                  </a:lnTo>
                  <a:lnTo>
                    <a:pt x="622" y="535"/>
                  </a:lnTo>
                  <a:lnTo>
                    <a:pt x="622" y="533"/>
                  </a:lnTo>
                  <a:lnTo>
                    <a:pt x="624" y="533"/>
                  </a:lnTo>
                  <a:close/>
                  <a:moveTo>
                    <a:pt x="644" y="533"/>
                  </a:moveTo>
                  <a:lnTo>
                    <a:pt x="644" y="535"/>
                  </a:lnTo>
                  <a:lnTo>
                    <a:pt x="643" y="535"/>
                  </a:lnTo>
                  <a:lnTo>
                    <a:pt x="643" y="533"/>
                  </a:lnTo>
                  <a:lnTo>
                    <a:pt x="644" y="533"/>
                  </a:lnTo>
                  <a:close/>
                  <a:moveTo>
                    <a:pt x="634" y="535"/>
                  </a:moveTo>
                  <a:lnTo>
                    <a:pt x="632" y="535"/>
                  </a:lnTo>
                  <a:lnTo>
                    <a:pt x="632" y="533"/>
                  </a:lnTo>
                  <a:lnTo>
                    <a:pt x="631" y="533"/>
                  </a:lnTo>
                  <a:lnTo>
                    <a:pt x="631" y="532"/>
                  </a:lnTo>
                  <a:lnTo>
                    <a:pt x="632" y="532"/>
                  </a:lnTo>
                  <a:lnTo>
                    <a:pt x="632" y="533"/>
                  </a:lnTo>
                  <a:lnTo>
                    <a:pt x="634" y="533"/>
                  </a:lnTo>
                  <a:lnTo>
                    <a:pt x="634" y="535"/>
                  </a:lnTo>
                  <a:close/>
                  <a:moveTo>
                    <a:pt x="631" y="531"/>
                  </a:moveTo>
                  <a:lnTo>
                    <a:pt x="631" y="532"/>
                  </a:lnTo>
                  <a:lnTo>
                    <a:pt x="630" y="532"/>
                  </a:lnTo>
                  <a:lnTo>
                    <a:pt x="628" y="532"/>
                  </a:lnTo>
                  <a:lnTo>
                    <a:pt x="628" y="531"/>
                  </a:lnTo>
                  <a:lnTo>
                    <a:pt x="630" y="531"/>
                  </a:lnTo>
                  <a:lnTo>
                    <a:pt x="631" y="531"/>
                  </a:lnTo>
                  <a:close/>
                  <a:moveTo>
                    <a:pt x="638" y="531"/>
                  </a:moveTo>
                  <a:lnTo>
                    <a:pt x="639" y="532"/>
                  </a:lnTo>
                  <a:lnTo>
                    <a:pt x="638" y="532"/>
                  </a:lnTo>
                  <a:lnTo>
                    <a:pt x="637" y="533"/>
                  </a:lnTo>
                  <a:lnTo>
                    <a:pt x="636" y="533"/>
                  </a:lnTo>
                  <a:lnTo>
                    <a:pt x="636" y="535"/>
                  </a:lnTo>
                  <a:lnTo>
                    <a:pt x="636" y="533"/>
                  </a:lnTo>
                  <a:lnTo>
                    <a:pt x="634" y="533"/>
                  </a:lnTo>
                  <a:lnTo>
                    <a:pt x="632" y="533"/>
                  </a:lnTo>
                  <a:lnTo>
                    <a:pt x="632" y="532"/>
                  </a:lnTo>
                  <a:lnTo>
                    <a:pt x="634" y="532"/>
                  </a:lnTo>
                  <a:lnTo>
                    <a:pt x="632" y="532"/>
                  </a:lnTo>
                  <a:lnTo>
                    <a:pt x="632" y="531"/>
                  </a:lnTo>
                  <a:lnTo>
                    <a:pt x="634" y="531"/>
                  </a:lnTo>
                  <a:lnTo>
                    <a:pt x="632" y="531"/>
                  </a:lnTo>
                  <a:lnTo>
                    <a:pt x="634" y="531"/>
                  </a:lnTo>
                  <a:lnTo>
                    <a:pt x="637" y="531"/>
                  </a:lnTo>
                  <a:lnTo>
                    <a:pt x="638" y="531"/>
                  </a:lnTo>
                  <a:close/>
                  <a:moveTo>
                    <a:pt x="627" y="531"/>
                  </a:moveTo>
                  <a:lnTo>
                    <a:pt x="627" y="532"/>
                  </a:lnTo>
                  <a:lnTo>
                    <a:pt x="626" y="531"/>
                  </a:lnTo>
                  <a:lnTo>
                    <a:pt x="626" y="529"/>
                  </a:lnTo>
                  <a:lnTo>
                    <a:pt x="627" y="531"/>
                  </a:lnTo>
                  <a:close/>
                  <a:moveTo>
                    <a:pt x="643" y="532"/>
                  </a:moveTo>
                  <a:lnTo>
                    <a:pt x="644" y="532"/>
                  </a:lnTo>
                  <a:lnTo>
                    <a:pt x="643" y="532"/>
                  </a:lnTo>
                  <a:lnTo>
                    <a:pt x="643" y="533"/>
                  </a:lnTo>
                  <a:lnTo>
                    <a:pt x="641" y="533"/>
                  </a:lnTo>
                  <a:lnTo>
                    <a:pt x="641" y="532"/>
                  </a:lnTo>
                  <a:lnTo>
                    <a:pt x="639" y="532"/>
                  </a:lnTo>
                  <a:lnTo>
                    <a:pt x="639" y="531"/>
                  </a:lnTo>
                  <a:lnTo>
                    <a:pt x="639" y="532"/>
                  </a:lnTo>
                  <a:lnTo>
                    <a:pt x="639" y="531"/>
                  </a:lnTo>
                  <a:lnTo>
                    <a:pt x="639" y="529"/>
                  </a:lnTo>
                  <a:lnTo>
                    <a:pt x="641" y="529"/>
                  </a:lnTo>
                  <a:lnTo>
                    <a:pt x="643" y="531"/>
                  </a:lnTo>
                  <a:lnTo>
                    <a:pt x="641" y="531"/>
                  </a:lnTo>
                  <a:lnTo>
                    <a:pt x="643" y="531"/>
                  </a:lnTo>
                  <a:lnTo>
                    <a:pt x="643" y="532"/>
                  </a:lnTo>
                  <a:close/>
                  <a:moveTo>
                    <a:pt x="634" y="529"/>
                  </a:moveTo>
                  <a:lnTo>
                    <a:pt x="636" y="529"/>
                  </a:lnTo>
                  <a:lnTo>
                    <a:pt x="634" y="531"/>
                  </a:lnTo>
                  <a:lnTo>
                    <a:pt x="632" y="531"/>
                  </a:lnTo>
                  <a:lnTo>
                    <a:pt x="632" y="529"/>
                  </a:lnTo>
                  <a:lnTo>
                    <a:pt x="631" y="529"/>
                  </a:lnTo>
                  <a:lnTo>
                    <a:pt x="632" y="529"/>
                  </a:lnTo>
                  <a:lnTo>
                    <a:pt x="634" y="529"/>
                  </a:lnTo>
                  <a:close/>
                  <a:moveTo>
                    <a:pt x="636" y="529"/>
                  </a:moveTo>
                  <a:lnTo>
                    <a:pt x="636" y="527"/>
                  </a:lnTo>
                  <a:lnTo>
                    <a:pt x="634" y="527"/>
                  </a:lnTo>
                  <a:lnTo>
                    <a:pt x="636" y="527"/>
                  </a:lnTo>
                  <a:lnTo>
                    <a:pt x="637" y="527"/>
                  </a:lnTo>
                  <a:lnTo>
                    <a:pt x="637" y="529"/>
                  </a:lnTo>
                  <a:lnTo>
                    <a:pt x="638" y="529"/>
                  </a:lnTo>
                  <a:lnTo>
                    <a:pt x="637" y="529"/>
                  </a:lnTo>
                  <a:lnTo>
                    <a:pt x="636" y="529"/>
                  </a:lnTo>
                  <a:close/>
                  <a:moveTo>
                    <a:pt x="631" y="529"/>
                  </a:moveTo>
                  <a:lnTo>
                    <a:pt x="630" y="529"/>
                  </a:lnTo>
                  <a:lnTo>
                    <a:pt x="628" y="527"/>
                  </a:lnTo>
                  <a:lnTo>
                    <a:pt x="630" y="527"/>
                  </a:lnTo>
                  <a:lnTo>
                    <a:pt x="631" y="527"/>
                  </a:lnTo>
                  <a:lnTo>
                    <a:pt x="631" y="526"/>
                  </a:lnTo>
                  <a:lnTo>
                    <a:pt x="632" y="526"/>
                  </a:lnTo>
                  <a:lnTo>
                    <a:pt x="632" y="527"/>
                  </a:lnTo>
                  <a:lnTo>
                    <a:pt x="631" y="529"/>
                  </a:lnTo>
                  <a:close/>
                  <a:moveTo>
                    <a:pt x="638" y="527"/>
                  </a:moveTo>
                  <a:lnTo>
                    <a:pt x="639" y="527"/>
                  </a:lnTo>
                  <a:lnTo>
                    <a:pt x="638" y="527"/>
                  </a:lnTo>
                  <a:lnTo>
                    <a:pt x="637" y="527"/>
                  </a:lnTo>
                  <a:lnTo>
                    <a:pt x="637" y="526"/>
                  </a:lnTo>
                  <a:lnTo>
                    <a:pt x="638" y="526"/>
                  </a:lnTo>
                  <a:lnTo>
                    <a:pt x="638" y="527"/>
                  </a:lnTo>
                  <a:close/>
                  <a:moveTo>
                    <a:pt x="645" y="531"/>
                  </a:moveTo>
                  <a:lnTo>
                    <a:pt x="647" y="531"/>
                  </a:lnTo>
                  <a:lnTo>
                    <a:pt x="648" y="531"/>
                  </a:lnTo>
                  <a:lnTo>
                    <a:pt x="647" y="531"/>
                  </a:lnTo>
                  <a:lnTo>
                    <a:pt x="647" y="529"/>
                  </a:lnTo>
                  <a:lnTo>
                    <a:pt x="648" y="531"/>
                  </a:lnTo>
                  <a:lnTo>
                    <a:pt x="648" y="529"/>
                  </a:lnTo>
                  <a:lnTo>
                    <a:pt x="647" y="529"/>
                  </a:lnTo>
                  <a:lnTo>
                    <a:pt x="647" y="527"/>
                  </a:lnTo>
                  <a:lnTo>
                    <a:pt x="648" y="527"/>
                  </a:lnTo>
                  <a:lnTo>
                    <a:pt x="649" y="527"/>
                  </a:lnTo>
                  <a:lnTo>
                    <a:pt x="648" y="527"/>
                  </a:lnTo>
                  <a:lnTo>
                    <a:pt x="648" y="526"/>
                  </a:lnTo>
                  <a:lnTo>
                    <a:pt x="649" y="526"/>
                  </a:lnTo>
                  <a:lnTo>
                    <a:pt x="650" y="527"/>
                  </a:lnTo>
                  <a:lnTo>
                    <a:pt x="650" y="529"/>
                  </a:lnTo>
                  <a:lnTo>
                    <a:pt x="650" y="527"/>
                  </a:lnTo>
                  <a:lnTo>
                    <a:pt x="653" y="527"/>
                  </a:lnTo>
                  <a:lnTo>
                    <a:pt x="654" y="527"/>
                  </a:lnTo>
                  <a:lnTo>
                    <a:pt x="654" y="529"/>
                  </a:lnTo>
                  <a:lnTo>
                    <a:pt x="654" y="531"/>
                  </a:lnTo>
                  <a:lnTo>
                    <a:pt x="653" y="531"/>
                  </a:lnTo>
                  <a:lnTo>
                    <a:pt x="650" y="531"/>
                  </a:lnTo>
                  <a:lnTo>
                    <a:pt x="653" y="531"/>
                  </a:lnTo>
                  <a:lnTo>
                    <a:pt x="653" y="532"/>
                  </a:lnTo>
                  <a:lnTo>
                    <a:pt x="654" y="532"/>
                  </a:lnTo>
                  <a:lnTo>
                    <a:pt x="654" y="533"/>
                  </a:lnTo>
                  <a:lnTo>
                    <a:pt x="653" y="533"/>
                  </a:lnTo>
                  <a:lnTo>
                    <a:pt x="653" y="535"/>
                  </a:lnTo>
                  <a:lnTo>
                    <a:pt x="650" y="536"/>
                  </a:lnTo>
                  <a:lnTo>
                    <a:pt x="649" y="536"/>
                  </a:lnTo>
                  <a:lnTo>
                    <a:pt x="648" y="535"/>
                  </a:lnTo>
                  <a:lnTo>
                    <a:pt x="647" y="535"/>
                  </a:lnTo>
                  <a:lnTo>
                    <a:pt x="648" y="535"/>
                  </a:lnTo>
                  <a:lnTo>
                    <a:pt x="648" y="533"/>
                  </a:lnTo>
                  <a:lnTo>
                    <a:pt x="649" y="535"/>
                  </a:lnTo>
                  <a:lnTo>
                    <a:pt x="649" y="533"/>
                  </a:lnTo>
                  <a:lnTo>
                    <a:pt x="648" y="533"/>
                  </a:lnTo>
                  <a:lnTo>
                    <a:pt x="647" y="533"/>
                  </a:lnTo>
                  <a:lnTo>
                    <a:pt x="645" y="532"/>
                  </a:lnTo>
                  <a:lnTo>
                    <a:pt x="645" y="531"/>
                  </a:lnTo>
                  <a:close/>
                  <a:moveTo>
                    <a:pt x="639" y="527"/>
                  </a:moveTo>
                  <a:lnTo>
                    <a:pt x="638" y="526"/>
                  </a:lnTo>
                  <a:lnTo>
                    <a:pt x="639" y="526"/>
                  </a:lnTo>
                  <a:lnTo>
                    <a:pt x="641" y="527"/>
                  </a:lnTo>
                  <a:lnTo>
                    <a:pt x="639" y="527"/>
                  </a:lnTo>
                  <a:close/>
                  <a:moveTo>
                    <a:pt x="636" y="526"/>
                  </a:moveTo>
                  <a:lnTo>
                    <a:pt x="637" y="526"/>
                  </a:lnTo>
                  <a:lnTo>
                    <a:pt x="637" y="527"/>
                  </a:lnTo>
                  <a:lnTo>
                    <a:pt x="636" y="527"/>
                  </a:lnTo>
                  <a:lnTo>
                    <a:pt x="636" y="526"/>
                  </a:lnTo>
                  <a:lnTo>
                    <a:pt x="634" y="526"/>
                  </a:lnTo>
                  <a:lnTo>
                    <a:pt x="634" y="525"/>
                  </a:lnTo>
                  <a:lnTo>
                    <a:pt x="634" y="526"/>
                  </a:lnTo>
                  <a:lnTo>
                    <a:pt x="636" y="526"/>
                  </a:lnTo>
                  <a:close/>
                  <a:moveTo>
                    <a:pt x="645" y="526"/>
                  </a:moveTo>
                  <a:lnTo>
                    <a:pt x="645" y="525"/>
                  </a:lnTo>
                  <a:lnTo>
                    <a:pt x="647" y="525"/>
                  </a:lnTo>
                  <a:lnTo>
                    <a:pt x="647" y="526"/>
                  </a:lnTo>
                  <a:lnTo>
                    <a:pt x="645" y="526"/>
                  </a:lnTo>
                  <a:close/>
                  <a:moveTo>
                    <a:pt x="637" y="526"/>
                  </a:moveTo>
                  <a:lnTo>
                    <a:pt x="637" y="525"/>
                  </a:lnTo>
                  <a:lnTo>
                    <a:pt x="636" y="525"/>
                  </a:lnTo>
                  <a:lnTo>
                    <a:pt x="637" y="525"/>
                  </a:lnTo>
                  <a:lnTo>
                    <a:pt x="638" y="525"/>
                  </a:lnTo>
                  <a:lnTo>
                    <a:pt x="637" y="526"/>
                  </a:lnTo>
                  <a:close/>
                  <a:moveTo>
                    <a:pt x="630" y="524"/>
                  </a:moveTo>
                  <a:lnTo>
                    <a:pt x="631" y="525"/>
                  </a:lnTo>
                  <a:lnTo>
                    <a:pt x="630" y="525"/>
                  </a:lnTo>
                  <a:lnTo>
                    <a:pt x="630" y="524"/>
                  </a:lnTo>
                  <a:close/>
                  <a:moveTo>
                    <a:pt x="638" y="525"/>
                  </a:moveTo>
                  <a:lnTo>
                    <a:pt x="638" y="524"/>
                  </a:lnTo>
                  <a:lnTo>
                    <a:pt x="639" y="524"/>
                  </a:lnTo>
                  <a:lnTo>
                    <a:pt x="639" y="525"/>
                  </a:lnTo>
                  <a:lnTo>
                    <a:pt x="638" y="525"/>
                  </a:lnTo>
                  <a:close/>
                  <a:moveTo>
                    <a:pt x="632" y="524"/>
                  </a:moveTo>
                  <a:lnTo>
                    <a:pt x="634" y="524"/>
                  </a:lnTo>
                  <a:lnTo>
                    <a:pt x="632" y="523"/>
                  </a:lnTo>
                  <a:lnTo>
                    <a:pt x="634" y="523"/>
                  </a:lnTo>
                  <a:lnTo>
                    <a:pt x="634" y="524"/>
                  </a:lnTo>
                  <a:lnTo>
                    <a:pt x="636" y="524"/>
                  </a:lnTo>
                  <a:lnTo>
                    <a:pt x="636" y="525"/>
                  </a:lnTo>
                  <a:lnTo>
                    <a:pt x="634" y="525"/>
                  </a:lnTo>
                  <a:lnTo>
                    <a:pt x="636" y="525"/>
                  </a:lnTo>
                  <a:lnTo>
                    <a:pt x="634" y="525"/>
                  </a:lnTo>
                  <a:lnTo>
                    <a:pt x="632" y="524"/>
                  </a:lnTo>
                  <a:close/>
                  <a:moveTo>
                    <a:pt x="630" y="523"/>
                  </a:moveTo>
                  <a:lnTo>
                    <a:pt x="631" y="523"/>
                  </a:lnTo>
                  <a:lnTo>
                    <a:pt x="631" y="524"/>
                  </a:lnTo>
                  <a:lnTo>
                    <a:pt x="630" y="524"/>
                  </a:lnTo>
                  <a:lnTo>
                    <a:pt x="628" y="523"/>
                  </a:lnTo>
                  <a:lnTo>
                    <a:pt x="630" y="523"/>
                  </a:lnTo>
                  <a:close/>
                  <a:moveTo>
                    <a:pt x="636" y="523"/>
                  </a:moveTo>
                  <a:lnTo>
                    <a:pt x="637" y="523"/>
                  </a:lnTo>
                  <a:lnTo>
                    <a:pt x="637" y="524"/>
                  </a:lnTo>
                  <a:lnTo>
                    <a:pt x="636" y="524"/>
                  </a:lnTo>
                  <a:lnTo>
                    <a:pt x="634" y="523"/>
                  </a:lnTo>
                  <a:lnTo>
                    <a:pt x="636" y="523"/>
                  </a:lnTo>
                  <a:close/>
                  <a:moveTo>
                    <a:pt x="628" y="519"/>
                  </a:moveTo>
                  <a:lnTo>
                    <a:pt x="630" y="519"/>
                  </a:lnTo>
                  <a:lnTo>
                    <a:pt x="630" y="520"/>
                  </a:lnTo>
                  <a:lnTo>
                    <a:pt x="628" y="520"/>
                  </a:lnTo>
                  <a:lnTo>
                    <a:pt x="628" y="519"/>
                  </a:lnTo>
                  <a:close/>
                  <a:moveTo>
                    <a:pt x="636" y="519"/>
                  </a:moveTo>
                  <a:lnTo>
                    <a:pt x="637" y="519"/>
                  </a:lnTo>
                  <a:lnTo>
                    <a:pt x="638" y="519"/>
                  </a:lnTo>
                  <a:lnTo>
                    <a:pt x="638" y="520"/>
                  </a:lnTo>
                  <a:lnTo>
                    <a:pt x="638" y="523"/>
                  </a:lnTo>
                  <a:lnTo>
                    <a:pt x="638" y="520"/>
                  </a:lnTo>
                  <a:lnTo>
                    <a:pt x="637" y="520"/>
                  </a:lnTo>
                  <a:lnTo>
                    <a:pt x="637" y="519"/>
                  </a:lnTo>
                  <a:lnTo>
                    <a:pt x="636" y="519"/>
                  </a:lnTo>
                  <a:close/>
                  <a:moveTo>
                    <a:pt x="644" y="519"/>
                  </a:moveTo>
                  <a:lnTo>
                    <a:pt x="643" y="519"/>
                  </a:lnTo>
                  <a:lnTo>
                    <a:pt x="643" y="518"/>
                  </a:lnTo>
                  <a:lnTo>
                    <a:pt x="644" y="518"/>
                  </a:lnTo>
                  <a:lnTo>
                    <a:pt x="644" y="519"/>
                  </a:lnTo>
                  <a:lnTo>
                    <a:pt x="645" y="519"/>
                  </a:lnTo>
                  <a:lnTo>
                    <a:pt x="645" y="520"/>
                  </a:lnTo>
                  <a:lnTo>
                    <a:pt x="644" y="520"/>
                  </a:lnTo>
                  <a:lnTo>
                    <a:pt x="644" y="519"/>
                  </a:lnTo>
                  <a:close/>
                  <a:moveTo>
                    <a:pt x="630" y="516"/>
                  </a:moveTo>
                  <a:lnTo>
                    <a:pt x="631" y="516"/>
                  </a:lnTo>
                  <a:lnTo>
                    <a:pt x="632" y="516"/>
                  </a:lnTo>
                  <a:lnTo>
                    <a:pt x="632" y="515"/>
                  </a:lnTo>
                  <a:lnTo>
                    <a:pt x="634" y="516"/>
                  </a:lnTo>
                  <a:lnTo>
                    <a:pt x="636" y="516"/>
                  </a:lnTo>
                  <a:lnTo>
                    <a:pt x="636" y="518"/>
                  </a:lnTo>
                  <a:lnTo>
                    <a:pt x="634" y="518"/>
                  </a:lnTo>
                  <a:lnTo>
                    <a:pt x="632" y="518"/>
                  </a:lnTo>
                  <a:lnTo>
                    <a:pt x="634" y="518"/>
                  </a:lnTo>
                  <a:lnTo>
                    <a:pt x="634" y="516"/>
                  </a:lnTo>
                  <a:lnTo>
                    <a:pt x="632" y="516"/>
                  </a:lnTo>
                  <a:lnTo>
                    <a:pt x="632" y="518"/>
                  </a:lnTo>
                  <a:lnTo>
                    <a:pt x="634" y="518"/>
                  </a:lnTo>
                  <a:lnTo>
                    <a:pt x="632" y="518"/>
                  </a:lnTo>
                  <a:lnTo>
                    <a:pt x="632" y="519"/>
                  </a:lnTo>
                  <a:lnTo>
                    <a:pt x="632" y="518"/>
                  </a:lnTo>
                  <a:lnTo>
                    <a:pt x="631" y="518"/>
                  </a:lnTo>
                  <a:lnTo>
                    <a:pt x="630" y="518"/>
                  </a:lnTo>
                  <a:lnTo>
                    <a:pt x="630" y="516"/>
                  </a:lnTo>
                  <a:close/>
                  <a:moveTo>
                    <a:pt x="619" y="514"/>
                  </a:moveTo>
                  <a:lnTo>
                    <a:pt x="619" y="512"/>
                  </a:lnTo>
                  <a:lnTo>
                    <a:pt x="620" y="512"/>
                  </a:lnTo>
                  <a:lnTo>
                    <a:pt x="620" y="510"/>
                  </a:lnTo>
                  <a:lnTo>
                    <a:pt x="620" y="512"/>
                  </a:lnTo>
                  <a:lnTo>
                    <a:pt x="621" y="512"/>
                  </a:lnTo>
                  <a:lnTo>
                    <a:pt x="622" y="514"/>
                  </a:lnTo>
                  <a:lnTo>
                    <a:pt x="621" y="514"/>
                  </a:lnTo>
                  <a:lnTo>
                    <a:pt x="620" y="514"/>
                  </a:lnTo>
                  <a:lnTo>
                    <a:pt x="619" y="514"/>
                  </a:lnTo>
                  <a:close/>
                  <a:moveTo>
                    <a:pt x="631" y="501"/>
                  </a:moveTo>
                  <a:lnTo>
                    <a:pt x="631" y="500"/>
                  </a:lnTo>
                  <a:lnTo>
                    <a:pt x="631" y="501"/>
                  </a:lnTo>
                  <a:lnTo>
                    <a:pt x="632" y="501"/>
                  </a:lnTo>
                  <a:lnTo>
                    <a:pt x="634" y="501"/>
                  </a:lnTo>
                  <a:lnTo>
                    <a:pt x="634" y="502"/>
                  </a:lnTo>
                  <a:lnTo>
                    <a:pt x="634" y="501"/>
                  </a:lnTo>
                  <a:lnTo>
                    <a:pt x="632" y="501"/>
                  </a:lnTo>
                  <a:lnTo>
                    <a:pt x="631" y="501"/>
                  </a:lnTo>
                  <a:close/>
                  <a:moveTo>
                    <a:pt x="628" y="493"/>
                  </a:moveTo>
                  <a:lnTo>
                    <a:pt x="628" y="496"/>
                  </a:lnTo>
                  <a:lnTo>
                    <a:pt x="627" y="496"/>
                  </a:lnTo>
                  <a:lnTo>
                    <a:pt x="627" y="493"/>
                  </a:lnTo>
                  <a:lnTo>
                    <a:pt x="628" y="493"/>
                  </a:lnTo>
                  <a:close/>
                  <a:moveTo>
                    <a:pt x="631" y="492"/>
                  </a:moveTo>
                  <a:lnTo>
                    <a:pt x="631" y="493"/>
                  </a:lnTo>
                  <a:lnTo>
                    <a:pt x="630" y="492"/>
                  </a:lnTo>
                  <a:lnTo>
                    <a:pt x="628" y="492"/>
                  </a:lnTo>
                  <a:lnTo>
                    <a:pt x="627" y="492"/>
                  </a:lnTo>
                  <a:lnTo>
                    <a:pt x="627" y="491"/>
                  </a:lnTo>
                  <a:lnTo>
                    <a:pt x="627" y="490"/>
                  </a:lnTo>
                  <a:lnTo>
                    <a:pt x="628" y="491"/>
                  </a:lnTo>
                  <a:lnTo>
                    <a:pt x="631" y="492"/>
                  </a:lnTo>
                  <a:close/>
                  <a:moveTo>
                    <a:pt x="634" y="489"/>
                  </a:moveTo>
                  <a:lnTo>
                    <a:pt x="634" y="490"/>
                  </a:lnTo>
                  <a:lnTo>
                    <a:pt x="632" y="490"/>
                  </a:lnTo>
                  <a:lnTo>
                    <a:pt x="632" y="489"/>
                  </a:lnTo>
                  <a:lnTo>
                    <a:pt x="634" y="489"/>
                  </a:lnTo>
                  <a:close/>
                  <a:moveTo>
                    <a:pt x="639" y="485"/>
                  </a:moveTo>
                  <a:lnTo>
                    <a:pt x="639" y="484"/>
                  </a:lnTo>
                  <a:lnTo>
                    <a:pt x="639" y="485"/>
                  </a:lnTo>
                  <a:lnTo>
                    <a:pt x="641" y="485"/>
                  </a:lnTo>
                  <a:lnTo>
                    <a:pt x="641" y="487"/>
                  </a:lnTo>
                  <a:lnTo>
                    <a:pt x="639" y="485"/>
                  </a:lnTo>
                  <a:close/>
                  <a:moveTo>
                    <a:pt x="622" y="507"/>
                  </a:moveTo>
                  <a:lnTo>
                    <a:pt x="621" y="507"/>
                  </a:lnTo>
                  <a:lnTo>
                    <a:pt x="622" y="506"/>
                  </a:lnTo>
                  <a:lnTo>
                    <a:pt x="621" y="506"/>
                  </a:lnTo>
                  <a:lnTo>
                    <a:pt x="622" y="506"/>
                  </a:lnTo>
                  <a:lnTo>
                    <a:pt x="622" y="504"/>
                  </a:lnTo>
                  <a:lnTo>
                    <a:pt x="621" y="504"/>
                  </a:lnTo>
                  <a:lnTo>
                    <a:pt x="621" y="502"/>
                  </a:lnTo>
                  <a:lnTo>
                    <a:pt x="622" y="504"/>
                  </a:lnTo>
                  <a:lnTo>
                    <a:pt x="622" y="502"/>
                  </a:lnTo>
                  <a:lnTo>
                    <a:pt x="622" y="501"/>
                  </a:lnTo>
                  <a:lnTo>
                    <a:pt x="622" y="500"/>
                  </a:lnTo>
                  <a:lnTo>
                    <a:pt x="622" y="498"/>
                  </a:lnTo>
                  <a:lnTo>
                    <a:pt x="621" y="498"/>
                  </a:lnTo>
                  <a:lnTo>
                    <a:pt x="622" y="497"/>
                  </a:lnTo>
                  <a:lnTo>
                    <a:pt x="621" y="497"/>
                  </a:lnTo>
                  <a:lnTo>
                    <a:pt x="621" y="496"/>
                  </a:lnTo>
                  <a:lnTo>
                    <a:pt x="621" y="493"/>
                  </a:lnTo>
                  <a:lnTo>
                    <a:pt x="620" y="493"/>
                  </a:lnTo>
                  <a:lnTo>
                    <a:pt x="620" y="492"/>
                  </a:lnTo>
                  <a:lnTo>
                    <a:pt x="620" y="491"/>
                  </a:lnTo>
                  <a:lnTo>
                    <a:pt x="620" y="490"/>
                  </a:lnTo>
                  <a:lnTo>
                    <a:pt x="619" y="490"/>
                  </a:lnTo>
                  <a:lnTo>
                    <a:pt x="619" y="489"/>
                  </a:lnTo>
                  <a:lnTo>
                    <a:pt x="619" y="487"/>
                  </a:lnTo>
                  <a:lnTo>
                    <a:pt x="619" y="485"/>
                  </a:lnTo>
                  <a:lnTo>
                    <a:pt x="619" y="484"/>
                  </a:lnTo>
                  <a:lnTo>
                    <a:pt x="619" y="483"/>
                  </a:lnTo>
                  <a:lnTo>
                    <a:pt x="617" y="483"/>
                  </a:lnTo>
                  <a:lnTo>
                    <a:pt x="619" y="483"/>
                  </a:lnTo>
                  <a:lnTo>
                    <a:pt x="619" y="481"/>
                  </a:lnTo>
                  <a:lnTo>
                    <a:pt x="617" y="481"/>
                  </a:lnTo>
                  <a:lnTo>
                    <a:pt x="617" y="480"/>
                  </a:lnTo>
                  <a:lnTo>
                    <a:pt x="619" y="480"/>
                  </a:lnTo>
                  <a:lnTo>
                    <a:pt x="620" y="480"/>
                  </a:lnTo>
                  <a:lnTo>
                    <a:pt x="620" y="481"/>
                  </a:lnTo>
                  <a:lnTo>
                    <a:pt x="619" y="481"/>
                  </a:lnTo>
                  <a:lnTo>
                    <a:pt x="619" y="480"/>
                  </a:lnTo>
                  <a:lnTo>
                    <a:pt x="617" y="480"/>
                  </a:lnTo>
                  <a:lnTo>
                    <a:pt x="617" y="481"/>
                  </a:lnTo>
                  <a:lnTo>
                    <a:pt x="619" y="481"/>
                  </a:lnTo>
                  <a:lnTo>
                    <a:pt x="620" y="481"/>
                  </a:lnTo>
                  <a:lnTo>
                    <a:pt x="621" y="481"/>
                  </a:lnTo>
                  <a:lnTo>
                    <a:pt x="621" y="480"/>
                  </a:lnTo>
                  <a:lnTo>
                    <a:pt x="622" y="480"/>
                  </a:lnTo>
                  <a:lnTo>
                    <a:pt x="622" y="481"/>
                  </a:lnTo>
                  <a:lnTo>
                    <a:pt x="622" y="480"/>
                  </a:lnTo>
                  <a:lnTo>
                    <a:pt x="624" y="480"/>
                  </a:lnTo>
                  <a:lnTo>
                    <a:pt x="624" y="481"/>
                  </a:lnTo>
                  <a:lnTo>
                    <a:pt x="626" y="481"/>
                  </a:lnTo>
                  <a:lnTo>
                    <a:pt x="624" y="481"/>
                  </a:lnTo>
                  <a:lnTo>
                    <a:pt x="626" y="481"/>
                  </a:lnTo>
                  <a:lnTo>
                    <a:pt x="626" y="483"/>
                  </a:lnTo>
                  <a:lnTo>
                    <a:pt x="624" y="483"/>
                  </a:lnTo>
                  <a:lnTo>
                    <a:pt x="626" y="483"/>
                  </a:lnTo>
                  <a:lnTo>
                    <a:pt x="626" y="484"/>
                  </a:lnTo>
                  <a:lnTo>
                    <a:pt x="627" y="484"/>
                  </a:lnTo>
                  <a:lnTo>
                    <a:pt x="627" y="485"/>
                  </a:lnTo>
                  <a:lnTo>
                    <a:pt x="627" y="487"/>
                  </a:lnTo>
                  <a:lnTo>
                    <a:pt x="628" y="487"/>
                  </a:lnTo>
                  <a:lnTo>
                    <a:pt x="630" y="489"/>
                  </a:lnTo>
                  <a:lnTo>
                    <a:pt x="630" y="490"/>
                  </a:lnTo>
                  <a:lnTo>
                    <a:pt x="628" y="490"/>
                  </a:lnTo>
                  <a:lnTo>
                    <a:pt x="627" y="490"/>
                  </a:lnTo>
                  <a:lnTo>
                    <a:pt x="626" y="490"/>
                  </a:lnTo>
                  <a:lnTo>
                    <a:pt x="626" y="491"/>
                  </a:lnTo>
                  <a:lnTo>
                    <a:pt x="627" y="491"/>
                  </a:lnTo>
                  <a:lnTo>
                    <a:pt x="627" y="492"/>
                  </a:lnTo>
                  <a:lnTo>
                    <a:pt x="628" y="492"/>
                  </a:lnTo>
                  <a:lnTo>
                    <a:pt x="627" y="493"/>
                  </a:lnTo>
                  <a:lnTo>
                    <a:pt x="626" y="493"/>
                  </a:lnTo>
                  <a:lnTo>
                    <a:pt x="626" y="492"/>
                  </a:lnTo>
                  <a:lnTo>
                    <a:pt x="626" y="493"/>
                  </a:lnTo>
                  <a:lnTo>
                    <a:pt x="626" y="496"/>
                  </a:lnTo>
                  <a:lnTo>
                    <a:pt x="627" y="496"/>
                  </a:lnTo>
                  <a:lnTo>
                    <a:pt x="628" y="496"/>
                  </a:lnTo>
                  <a:lnTo>
                    <a:pt x="628" y="497"/>
                  </a:lnTo>
                  <a:lnTo>
                    <a:pt x="630" y="497"/>
                  </a:lnTo>
                  <a:lnTo>
                    <a:pt x="631" y="498"/>
                  </a:lnTo>
                  <a:lnTo>
                    <a:pt x="631" y="500"/>
                  </a:lnTo>
                  <a:lnTo>
                    <a:pt x="632" y="500"/>
                  </a:lnTo>
                  <a:lnTo>
                    <a:pt x="631" y="500"/>
                  </a:lnTo>
                  <a:lnTo>
                    <a:pt x="630" y="500"/>
                  </a:lnTo>
                  <a:lnTo>
                    <a:pt x="628" y="500"/>
                  </a:lnTo>
                  <a:lnTo>
                    <a:pt x="630" y="500"/>
                  </a:lnTo>
                  <a:lnTo>
                    <a:pt x="630" y="501"/>
                  </a:lnTo>
                  <a:lnTo>
                    <a:pt x="631" y="501"/>
                  </a:lnTo>
                  <a:lnTo>
                    <a:pt x="632" y="502"/>
                  </a:lnTo>
                  <a:lnTo>
                    <a:pt x="631" y="502"/>
                  </a:lnTo>
                  <a:lnTo>
                    <a:pt x="632" y="502"/>
                  </a:lnTo>
                  <a:lnTo>
                    <a:pt x="634" y="504"/>
                  </a:lnTo>
                  <a:lnTo>
                    <a:pt x="632" y="504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31" y="506"/>
                  </a:lnTo>
                  <a:lnTo>
                    <a:pt x="631" y="507"/>
                  </a:lnTo>
                  <a:lnTo>
                    <a:pt x="632" y="507"/>
                  </a:lnTo>
                  <a:lnTo>
                    <a:pt x="632" y="508"/>
                  </a:lnTo>
                  <a:lnTo>
                    <a:pt x="631" y="508"/>
                  </a:lnTo>
                  <a:lnTo>
                    <a:pt x="632" y="508"/>
                  </a:lnTo>
                  <a:lnTo>
                    <a:pt x="632" y="509"/>
                  </a:lnTo>
                  <a:lnTo>
                    <a:pt x="632" y="508"/>
                  </a:lnTo>
                  <a:lnTo>
                    <a:pt x="631" y="508"/>
                  </a:lnTo>
                  <a:lnTo>
                    <a:pt x="631" y="509"/>
                  </a:lnTo>
                  <a:lnTo>
                    <a:pt x="630" y="509"/>
                  </a:lnTo>
                  <a:lnTo>
                    <a:pt x="630" y="508"/>
                  </a:lnTo>
                  <a:lnTo>
                    <a:pt x="628" y="508"/>
                  </a:lnTo>
                  <a:lnTo>
                    <a:pt x="628" y="509"/>
                  </a:lnTo>
                  <a:lnTo>
                    <a:pt x="628" y="508"/>
                  </a:lnTo>
                  <a:lnTo>
                    <a:pt x="627" y="508"/>
                  </a:lnTo>
                  <a:lnTo>
                    <a:pt x="627" y="509"/>
                  </a:lnTo>
                  <a:lnTo>
                    <a:pt x="627" y="508"/>
                  </a:lnTo>
                  <a:lnTo>
                    <a:pt x="626" y="508"/>
                  </a:lnTo>
                  <a:lnTo>
                    <a:pt x="624" y="508"/>
                  </a:lnTo>
                  <a:lnTo>
                    <a:pt x="624" y="507"/>
                  </a:lnTo>
                  <a:lnTo>
                    <a:pt x="622" y="507"/>
                  </a:lnTo>
                  <a:close/>
                  <a:moveTo>
                    <a:pt x="631" y="481"/>
                  </a:moveTo>
                  <a:lnTo>
                    <a:pt x="631" y="480"/>
                  </a:lnTo>
                  <a:lnTo>
                    <a:pt x="630" y="480"/>
                  </a:lnTo>
                  <a:lnTo>
                    <a:pt x="630" y="479"/>
                  </a:lnTo>
                  <a:lnTo>
                    <a:pt x="631" y="480"/>
                  </a:lnTo>
                  <a:lnTo>
                    <a:pt x="631" y="481"/>
                  </a:lnTo>
                  <a:close/>
                  <a:moveTo>
                    <a:pt x="727" y="696"/>
                  </a:moveTo>
                  <a:lnTo>
                    <a:pt x="727" y="695"/>
                  </a:lnTo>
                  <a:lnTo>
                    <a:pt x="728" y="696"/>
                  </a:lnTo>
                  <a:lnTo>
                    <a:pt x="727" y="696"/>
                  </a:lnTo>
                  <a:lnTo>
                    <a:pt x="725" y="696"/>
                  </a:lnTo>
                  <a:lnTo>
                    <a:pt x="727" y="696"/>
                  </a:lnTo>
                  <a:close/>
                  <a:moveTo>
                    <a:pt x="756" y="689"/>
                  </a:moveTo>
                  <a:lnTo>
                    <a:pt x="757" y="689"/>
                  </a:lnTo>
                  <a:lnTo>
                    <a:pt x="759" y="691"/>
                  </a:lnTo>
                  <a:lnTo>
                    <a:pt x="757" y="691"/>
                  </a:lnTo>
                  <a:lnTo>
                    <a:pt x="756" y="691"/>
                  </a:lnTo>
                  <a:lnTo>
                    <a:pt x="755" y="689"/>
                  </a:lnTo>
                  <a:lnTo>
                    <a:pt x="756" y="689"/>
                  </a:lnTo>
                  <a:close/>
                  <a:moveTo>
                    <a:pt x="744" y="669"/>
                  </a:moveTo>
                  <a:lnTo>
                    <a:pt x="744" y="671"/>
                  </a:lnTo>
                  <a:lnTo>
                    <a:pt x="742" y="671"/>
                  </a:lnTo>
                  <a:lnTo>
                    <a:pt x="744" y="671"/>
                  </a:lnTo>
                  <a:lnTo>
                    <a:pt x="744" y="669"/>
                  </a:lnTo>
                  <a:close/>
                  <a:moveTo>
                    <a:pt x="693" y="664"/>
                  </a:moveTo>
                  <a:lnTo>
                    <a:pt x="693" y="666"/>
                  </a:lnTo>
                  <a:lnTo>
                    <a:pt x="694" y="666"/>
                  </a:lnTo>
                  <a:lnTo>
                    <a:pt x="694" y="667"/>
                  </a:lnTo>
                  <a:lnTo>
                    <a:pt x="693" y="667"/>
                  </a:lnTo>
                  <a:lnTo>
                    <a:pt x="693" y="666"/>
                  </a:lnTo>
                  <a:lnTo>
                    <a:pt x="691" y="666"/>
                  </a:lnTo>
                  <a:lnTo>
                    <a:pt x="693" y="666"/>
                  </a:lnTo>
                  <a:lnTo>
                    <a:pt x="693" y="664"/>
                  </a:lnTo>
                  <a:close/>
                  <a:moveTo>
                    <a:pt x="690" y="661"/>
                  </a:moveTo>
                  <a:lnTo>
                    <a:pt x="690" y="662"/>
                  </a:lnTo>
                  <a:lnTo>
                    <a:pt x="691" y="662"/>
                  </a:lnTo>
                  <a:lnTo>
                    <a:pt x="691" y="664"/>
                  </a:lnTo>
                  <a:lnTo>
                    <a:pt x="690" y="664"/>
                  </a:lnTo>
                  <a:lnTo>
                    <a:pt x="690" y="662"/>
                  </a:lnTo>
                  <a:lnTo>
                    <a:pt x="690" y="661"/>
                  </a:lnTo>
                  <a:close/>
                  <a:moveTo>
                    <a:pt x="696" y="654"/>
                  </a:moveTo>
                  <a:lnTo>
                    <a:pt x="698" y="654"/>
                  </a:lnTo>
                  <a:lnTo>
                    <a:pt x="698" y="656"/>
                  </a:lnTo>
                  <a:lnTo>
                    <a:pt x="698" y="657"/>
                  </a:lnTo>
                  <a:lnTo>
                    <a:pt x="696" y="656"/>
                  </a:lnTo>
                  <a:lnTo>
                    <a:pt x="694" y="654"/>
                  </a:lnTo>
                  <a:lnTo>
                    <a:pt x="693" y="654"/>
                  </a:lnTo>
                  <a:lnTo>
                    <a:pt x="693" y="652"/>
                  </a:lnTo>
                  <a:lnTo>
                    <a:pt x="694" y="652"/>
                  </a:lnTo>
                  <a:lnTo>
                    <a:pt x="694" y="654"/>
                  </a:lnTo>
                  <a:lnTo>
                    <a:pt x="696" y="654"/>
                  </a:lnTo>
                  <a:close/>
                  <a:moveTo>
                    <a:pt x="684" y="645"/>
                  </a:moveTo>
                  <a:lnTo>
                    <a:pt x="684" y="648"/>
                  </a:lnTo>
                  <a:lnTo>
                    <a:pt x="683" y="648"/>
                  </a:lnTo>
                  <a:lnTo>
                    <a:pt x="683" y="645"/>
                  </a:lnTo>
                  <a:lnTo>
                    <a:pt x="684" y="645"/>
                  </a:lnTo>
                  <a:close/>
                  <a:moveTo>
                    <a:pt x="667" y="629"/>
                  </a:moveTo>
                  <a:lnTo>
                    <a:pt x="667" y="627"/>
                  </a:lnTo>
                  <a:lnTo>
                    <a:pt x="670" y="629"/>
                  </a:lnTo>
                  <a:lnTo>
                    <a:pt x="667" y="629"/>
                  </a:lnTo>
                  <a:lnTo>
                    <a:pt x="670" y="631"/>
                  </a:lnTo>
                  <a:lnTo>
                    <a:pt x="667" y="632"/>
                  </a:lnTo>
                  <a:lnTo>
                    <a:pt x="666" y="632"/>
                  </a:lnTo>
                  <a:lnTo>
                    <a:pt x="666" y="631"/>
                  </a:lnTo>
                  <a:lnTo>
                    <a:pt x="666" y="629"/>
                  </a:lnTo>
                  <a:lnTo>
                    <a:pt x="667" y="629"/>
                  </a:lnTo>
                  <a:close/>
                  <a:moveTo>
                    <a:pt x="670" y="617"/>
                  </a:moveTo>
                  <a:lnTo>
                    <a:pt x="670" y="616"/>
                  </a:lnTo>
                  <a:lnTo>
                    <a:pt x="670" y="615"/>
                  </a:lnTo>
                  <a:lnTo>
                    <a:pt x="667" y="615"/>
                  </a:lnTo>
                  <a:lnTo>
                    <a:pt x="667" y="614"/>
                  </a:lnTo>
                  <a:lnTo>
                    <a:pt x="667" y="615"/>
                  </a:lnTo>
                  <a:lnTo>
                    <a:pt x="670" y="615"/>
                  </a:lnTo>
                  <a:lnTo>
                    <a:pt x="671" y="615"/>
                  </a:lnTo>
                  <a:lnTo>
                    <a:pt x="671" y="616"/>
                  </a:lnTo>
                  <a:lnTo>
                    <a:pt x="670" y="617"/>
                  </a:lnTo>
                  <a:close/>
                  <a:moveTo>
                    <a:pt x="653" y="587"/>
                  </a:moveTo>
                  <a:lnTo>
                    <a:pt x="654" y="587"/>
                  </a:lnTo>
                  <a:lnTo>
                    <a:pt x="655" y="587"/>
                  </a:lnTo>
                  <a:lnTo>
                    <a:pt x="654" y="588"/>
                  </a:lnTo>
                  <a:lnTo>
                    <a:pt x="654" y="587"/>
                  </a:lnTo>
                  <a:lnTo>
                    <a:pt x="654" y="588"/>
                  </a:lnTo>
                  <a:lnTo>
                    <a:pt x="653" y="588"/>
                  </a:lnTo>
                  <a:lnTo>
                    <a:pt x="653" y="587"/>
                  </a:lnTo>
                  <a:close/>
                  <a:moveTo>
                    <a:pt x="634" y="567"/>
                  </a:moveTo>
                  <a:lnTo>
                    <a:pt x="636" y="567"/>
                  </a:lnTo>
                  <a:lnTo>
                    <a:pt x="637" y="567"/>
                  </a:lnTo>
                  <a:lnTo>
                    <a:pt x="638" y="569"/>
                  </a:lnTo>
                  <a:lnTo>
                    <a:pt x="637" y="569"/>
                  </a:lnTo>
                  <a:lnTo>
                    <a:pt x="636" y="569"/>
                  </a:lnTo>
                  <a:lnTo>
                    <a:pt x="636" y="567"/>
                  </a:lnTo>
                  <a:lnTo>
                    <a:pt x="634" y="567"/>
                  </a:lnTo>
                  <a:close/>
                  <a:moveTo>
                    <a:pt x="624" y="508"/>
                  </a:moveTo>
                  <a:lnTo>
                    <a:pt x="626" y="508"/>
                  </a:lnTo>
                  <a:lnTo>
                    <a:pt x="626" y="509"/>
                  </a:lnTo>
                  <a:lnTo>
                    <a:pt x="624" y="509"/>
                  </a:lnTo>
                  <a:lnTo>
                    <a:pt x="624" y="508"/>
                  </a:lnTo>
                  <a:close/>
                  <a:moveTo>
                    <a:pt x="631" y="506"/>
                  </a:moveTo>
                  <a:lnTo>
                    <a:pt x="632" y="506"/>
                  </a:lnTo>
                  <a:lnTo>
                    <a:pt x="632" y="507"/>
                  </a:lnTo>
                  <a:lnTo>
                    <a:pt x="631" y="507"/>
                  </a:lnTo>
                  <a:lnTo>
                    <a:pt x="631" y="506"/>
                  </a:lnTo>
                  <a:close/>
                  <a:moveTo>
                    <a:pt x="637" y="497"/>
                  </a:moveTo>
                  <a:lnTo>
                    <a:pt x="638" y="497"/>
                  </a:lnTo>
                  <a:lnTo>
                    <a:pt x="639" y="497"/>
                  </a:lnTo>
                  <a:lnTo>
                    <a:pt x="639" y="498"/>
                  </a:lnTo>
                  <a:lnTo>
                    <a:pt x="638" y="498"/>
                  </a:lnTo>
                  <a:lnTo>
                    <a:pt x="638" y="497"/>
                  </a:lnTo>
                  <a:lnTo>
                    <a:pt x="637" y="497"/>
                  </a:lnTo>
                  <a:close/>
                  <a:moveTo>
                    <a:pt x="632" y="496"/>
                  </a:moveTo>
                  <a:lnTo>
                    <a:pt x="634" y="496"/>
                  </a:lnTo>
                  <a:lnTo>
                    <a:pt x="632" y="496"/>
                  </a:lnTo>
                  <a:close/>
                  <a:moveTo>
                    <a:pt x="598" y="417"/>
                  </a:moveTo>
                  <a:lnTo>
                    <a:pt x="598" y="418"/>
                  </a:lnTo>
                  <a:lnTo>
                    <a:pt x="596" y="417"/>
                  </a:lnTo>
                  <a:lnTo>
                    <a:pt x="596" y="416"/>
                  </a:lnTo>
                  <a:lnTo>
                    <a:pt x="598" y="417"/>
                  </a:lnTo>
                  <a:close/>
                  <a:moveTo>
                    <a:pt x="593" y="390"/>
                  </a:moveTo>
                  <a:lnTo>
                    <a:pt x="593" y="392"/>
                  </a:lnTo>
                  <a:lnTo>
                    <a:pt x="594" y="392"/>
                  </a:lnTo>
                  <a:lnTo>
                    <a:pt x="594" y="393"/>
                  </a:lnTo>
                  <a:lnTo>
                    <a:pt x="593" y="392"/>
                  </a:lnTo>
                  <a:lnTo>
                    <a:pt x="593" y="390"/>
                  </a:lnTo>
                  <a:close/>
                </a:path>
              </a:pathLst>
            </a:custGeom>
            <a:solidFill>
              <a:srgbClr val="FCB3DE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1099">
              <a:extLst>
                <a:ext uri="{FF2B5EF4-FFF2-40B4-BE49-F238E27FC236}">
                  <a16:creationId xmlns:a16="http://schemas.microsoft.com/office/drawing/2014/main" id="{668CDDE6-F3E0-B678-8421-6E68DB904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6" y="3506788"/>
              <a:ext cx="323850" cy="441325"/>
            </a:xfrm>
            <a:custGeom>
              <a:avLst/>
              <a:gdLst>
                <a:gd name="T0" fmla="*/ 16 w 204"/>
                <a:gd name="T1" fmla="*/ 156 h 278"/>
                <a:gd name="T2" fmla="*/ 21 w 204"/>
                <a:gd name="T3" fmla="*/ 147 h 278"/>
                <a:gd name="T4" fmla="*/ 19 w 204"/>
                <a:gd name="T5" fmla="*/ 138 h 278"/>
                <a:gd name="T6" fmla="*/ 13 w 204"/>
                <a:gd name="T7" fmla="*/ 122 h 278"/>
                <a:gd name="T8" fmla="*/ 13 w 204"/>
                <a:gd name="T9" fmla="*/ 114 h 278"/>
                <a:gd name="T10" fmla="*/ 13 w 204"/>
                <a:gd name="T11" fmla="*/ 103 h 278"/>
                <a:gd name="T12" fmla="*/ 17 w 204"/>
                <a:gd name="T13" fmla="*/ 93 h 278"/>
                <a:gd name="T14" fmla="*/ 15 w 204"/>
                <a:gd name="T15" fmla="*/ 82 h 278"/>
                <a:gd name="T16" fmla="*/ 15 w 204"/>
                <a:gd name="T17" fmla="*/ 66 h 278"/>
                <a:gd name="T18" fmla="*/ 11 w 204"/>
                <a:gd name="T19" fmla="*/ 47 h 278"/>
                <a:gd name="T20" fmla="*/ 6 w 204"/>
                <a:gd name="T21" fmla="*/ 26 h 278"/>
                <a:gd name="T22" fmla="*/ 17 w 204"/>
                <a:gd name="T23" fmla="*/ 29 h 278"/>
                <a:gd name="T24" fmla="*/ 25 w 204"/>
                <a:gd name="T25" fmla="*/ 22 h 278"/>
                <a:gd name="T26" fmla="*/ 34 w 204"/>
                <a:gd name="T27" fmla="*/ 14 h 278"/>
                <a:gd name="T28" fmla="*/ 44 w 204"/>
                <a:gd name="T29" fmla="*/ 6 h 278"/>
                <a:gd name="T30" fmla="*/ 57 w 204"/>
                <a:gd name="T31" fmla="*/ 2 h 278"/>
                <a:gd name="T32" fmla="*/ 65 w 204"/>
                <a:gd name="T33" fmla="*/ 5 h 278"/>
                <a:gd name="T34" fmla="*/ 65 w 204"/>
                <a:gd name="T35" fmla="*/ 15 h 278"/>
                <a:gd name="T36" fmla="*/ 67 w 204"/>
                <a:gd name="T37" fmla="*/ 25 h 278"/>
                <a:gd name="T38" fmla="*/ 67 w 204"/>
                <a:gd name="T39" fmla="*/ 35 h 278"/>
                <a:gd name="T40" fmla="*/ 72 w 204"/>
                <a:gd name="T41" fmla="*/ 42 h 278"/>
                <a:gd name="T42" fmla="*/ 78 w 204"/>
                <a:gd name="T43" fmla="*/ 51 h 278"/>
                <a:gd name="T44" fmla="*/ 82 w 204"/>
                <a:gd name="T45" fmla="*/ 56 h 278"/>
                <a:gd name="T46" fmla="*/ 89 w 204"/>
                <a:gd name="T47" fmla="*/ 59 h 278"/>
                <a:gd name="T48" fmla="*/ 98 w 204"/>
                <a:gd name="T49" fmla="*/ 62 h 278"/>
                <a:gd name="T50" fmla="*/ 106 w 204"/>
                <a:gd name="T51" fmla="*/ 66 h 278"/>
                <a:gd name="T52" fmla="*/ 114 w 204"/>
                <a:gd name="T53" fmla="*/ 71 h 278"/>
                <a:gd name="T54" fmla="*/ 122 w 204"/>
                <a:gd name="T55" fmla="*/ 77 h 278"/>
                <a:gd name="T56" fmla="*/ 132 w 204"/>
                <a:gd name="T57" fmla="*/ 82 h 278"/>
                <a:gd name="T58" fmla="*/ 142 w 204"/>
                <a:gd name="T59" fmla="*/ 83 h 278"/>
                <a:gd name="T60" fmla="*/ 149 w 204"/>
                <a:gd name="T61" fmla="*/ 93 h 278"/>
                <a:gd name="T62" fmla="*/ 152 w 204"/>
                <a:gd name="T63" fmla="*/ 105 h 278"/>
                <a:gd name="T64" fmla="*/ 154 w 204"/>
                <a:gd name="T65" fmla="*/ 120 h 278"/>
                <a:gd name="T66" fmla="*/ 166 w 204"/>
                <a:gd name="T67" fmla="*/ 139 h 278"/>
                <a:gd name="T68" fmla="*/ 187 w 204"/>
                <a:gd name="T69" fmla="*/ 139 h 278"/>
                <a:gd name="T70" fmla="*/ 187 w 204"/>
                <a:gd name="T71" fmla="*/ 155 h 278"/>
                <a:gd name="T72" fmla="*/ 194 w 204"/>
                <a:gd name="T73" fmla="*/ 165 h 278"/>
                <a:gd name="T74" fmla="*/ 201 w 204"/>
                <a:gd name="T75" fmla="*/ 176 h 278"/>
                <a:gd name="T76" fmla="*/ 203 w 204"/>
                <a:gd name="T77" fmla="*/ 194 h 278"/>
                <a:gd name="T78" fmla="*/ 199 w 204"/>
                <a:gd name="T79" fmla="*/ 210 h 278"/>
                <a:gd name="T80" fmla="*/ 199 w 204"/>
                <a:gd name="T81" fmla="*/ 219 h 278"/>
                <a:gd name="T82" fmla="*/ 190 w 204"/>
                <a:gd name="T83" fmla="*/ 208 h 278"/>
                <a:gd name="T84" fmla="*/ 172 w 204"/>
                <a:gd name="T85" fmla="*/ 202 h 278"/>
                <a:gd name="T86" fmla="*/ 142 w 204"/>
                <a:gd name="T87" fmla="*/ 210 h 278"/>
                <a:gd name="T88" fmla="*/ 139 w 204"/>
                <a:gd name="T89" fmla="*/ 222 h 278"/>
                <a:gd name="T90" fmla="*/ 138 w 204"/>
                <a:gd name="T91" fmla="*/ 237 h 278"/>
                <a:gd name="T92" fmla="*/ 137 w 204"/>
                <a:gd name="T93" fmla="*/ 261 h 278"/>
                <a:gd name="T94" fmla="*/ 119 w 204"/>
                <a:gd name="T95" fmla="*/ 258 h 278"/>
                <a:gd name="T96" fmla="*/ 113 w 204"/>
                <a:gd name="T97" fmla="*/ 273 h 278"/>
                <a:gd name="T98" fmla="*/ 109 w 204"/>
                <a:gd name="T99" fmla="*/ 267 h 278"/>
                <a:gd name="T100" fmla="*/ 98 w 204"/>
                <a:gd name="T101" fmla="*/ 261 h 278"/>
                <a:gd name="T102" fmla="*/ 79 w 204"/>
                <a:gd name="T103" fmla="*/ 254 h 278"/>
                <a:gd name="T104" fmla="*/ 74 w 204"/>
                <a:gd name="T105" fmla="*/ 265 h 278"/>
                <a:gd name="T106" fmla="*/ 59 w 204"/>
                <a:gd name="T107" fmla="*/ 278 h 278"/>
                <a:gd name="T108" fmla="*/ 56 w 204"/>
                <a:gd name="T109" fmla="*/ 264 h 278"/>
                <a:gd name="T110" fmla="*/ 49 w 204"/>
                <a:gd name="T111" fmla="*/ 245 h 278"/>
                <a:gd name="T112" fmla="*/ 38 w 204"/>
                <a:gd name="T113" fmla="*/ 227 h 278"/>
                <a:gd name="T114" fmla="*/ 39 w 204"/>
                <a:gd name="T115" fmla="*/ 217 h 278"/>
                <a:gd name="T116" fmla="*/ 38 w 204"/>
                <a:gd name="T117" fmla="*/ 205 h 278"/>
                <a:gd name="T118" fmla="*/ 29 w 204"/>
                <a:gd name="T119" fmla="*/ 197 h 278"/>
                <a:gd name="T120" fmla="*/ 24 w 204"/>
                <a:gd name="T121" fmla="*/ 184 h 278"/>
                <a:gd name="T122" fmla="*/ 22 w 204"/>
                <a:gd name="T123" fmla="*/ 17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" h="278">
                  <a:moveTo>
                    <a:pt x="16" y="165"/>
                  </a:moveTo>
                  <a:lnTo>
                    <a:pt x="16" y="163"/>
                  </a:lnTo>
                  <a:lnTo>
                    <a:pt x="15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9"/>
                  </a:lnTo>
                  <a:lnTo>
                    <a:pt x="13" y="157"/>
                  </a:lnTo>
                  <a:lnTo>
                    <a:pt x="15" y="157"/>
                  </a:lnTo>
                  <a:lnTo>
                    <a:pt x="15" y="156"/>
                  </a:lnTo>
                  <a:lnTo>
                    <a:pt x="16" y="156"/>
                  </a:lnTo>
                  <a:lnTo>
                    <a:pt x="16" y="155"/>
                  </a:lnTo>
                  <a:lnTo>
                    <a:pt x="17" y="155"/>
                  </a:lnTo>
                  <a:lnTo>
                    <a:pt x="17" y="154"/>
                  </a:lnTo>
                  <a:lnTo>
                    <a:pt x="19" y="150"/>
                  </a:lnTo>
                  <a:lnTo>
                    <a:pt x="19" y="149"/>
                  </a:lnTo>
                  <a:lnTo>
                    <a:pt x="21" y="149"/>
                  </a:lnTo>
                  <a:lnTo>
                    <a:pt x="21" y="148"/>
                  </a:lnTo>
                  <a:lnTo>
                    <a:pt x="22" y="148"/>
                  </a:lnTo>
                  <a:lnTo>
                    <a:pt x="22" y="147"/>
                  </a:lnTo>
                  <a:lnTo>
                    <a:pt x="21" y="147"/>
                  </a:lnTo>
                  <a:lnTo>
                    <a:pt x="21" y="145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22" y="142"/>
                  </a:lnTo>
                  <a:lnTo>
                    <a:pt x="23" y="140"/>
                  </a:lnTo>
                  <a:lnTo>
                    <a:pt x="23" y="139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1" y="138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7"/>
                  </a:lnTo>
                  <a:lnTo>
                    <a:pt x="16" y="136"/>
                  </a:lnTo>
                  <a:lnTo>
                    <a:pt x="16" y="133"/>
                  </a:lnTo>
                  <a:lnTo>
                    <a:pt x="15" y="131"/>
                  </a:lnTo>
                  <a:lnTo>
                    <a:pt x="13" y="130"/>
                  </a:lnTo>
                  <a:lnTo>
                    <a:pt x="13" y="127"/>
                  </a:lnTo>
                  <a:lnTo>
                    <a:pt x="12" y="127"/>
                  </a:lnTo>
                  <a:lnTo>
                    <a:pt x="12" y="125"/>
                  </a:lnTo>
                  <a:lnTo>
                    <a:pt x="13" y="122"/>
                  </a:lnTo>
                  <a:lnTo>
                    <a:pt x="13" y="121"/>
                  </a:lnTo>
                  <a:lnTo>
                    <a:pt x="13" y="120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5" y="117"/>
                  </a:lnTo>
                  <a:lnTo>
                    <a:pt x="15" y="115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2" y="109"/>
                  </a:lnTo>
                  <a:lnTo>
                    <a:pt x="11" y="109"/>
                  </a:lnTo>
                  <a:lnTo>
                    <a:pt x="12" y="109"/>
                  </a:lnTo>
                  <a:lnTo>
                    <a:pt x="12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6" y="100"/>
                  </a:lnTo>
                  <a:lnTo>
                    <a:pt x="16" y="98"/>
                  </a:lnTo>
                  <a:lnTo>
                    <a:pt x="16" y="97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7" y="94"/>
                  </a:lnTo>
                  <a:lnTo>
                    <a:pt x="17" y="93"/>
                  </a:lnTo>
                  <a:lnTo>
                    <a:pt x="16" y="93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5" y="91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76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5" y="56"/>
                  </a:lnTo>
                  <a:lnTo>
                    <a:pt x="12" y="51"/>
                  </a:lnTo>
                  <a:lnTo>
                    <a:pt x="11" y="47"/>
                  </a:lnTo>
                  <a:lnTo>
                    <a:pt x="8" y="43"/>
                  </a:lnTo>
                  <a:lnTo>
                    <a:pt x="6" y="40"/>
                  </a:lnTo>
                  <a:lnTo>
                    <a:pt x="5" y="35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7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8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2" y="2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5" y="15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5" y="18"/>
                  </a:lnTo>
                  <a:lnTo>
                    <a:pt x="65" y="20"/>
                  </a:lnTo>
                  <a:lnTo>
                    <a:pt x="65" y="22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7" y="24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8" y="26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7" y="30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8" y="35"/>
                  </a:lnTo>
                  <a:lnTo>
                    <a:pt x="67" y="35"/>
                  </a:lnTo>
                  <a:lnTo>
                    <a:pt x="67" y="37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69" y="40"/>
                  </a:lnTo>
                  <a:lnTo>
                    <a:pt x="69" y="41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0" y="43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4" y="48"/>
                  </a:lnTo>
                  <a:lnTo>
                    <a:pt x="74" y="49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9" y="52"/>
                  </a:lnTo>
                  <a:lnTo>
                    <a:pt x="79" y="51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82" y="53"/>
                  </a:lnTo>
                  <a:lnTo>
                    <a:pt x="82" y="56"/>
                  </a:lnTo>
                  <a:lnTo>
                    <a:pt x="82" y="53"/>
                  </a:lnTo>
                  <a:lnTo>
                    <a:pt x="82" y="56"/>
                  </a:lnTo>
                  <a:lnTo>
                    <a:pt x="82" y="57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2" y="60"/>
                  </a:lnTo>
                  <a:lnTo>
                    <a:pt x="92" y="59"/>
                  </a:lnTo>
                  <a:lnTo>
                    <a:pt x="93" y="59"/>
                  </a:lnTo>
                  <a:lnTo>
                    <a:pt x="96" y="59"/>
                  </a:lnTo>
                  <a:lnTo>
                    <a:pt x="96" y="60"/>
                  </a:lnTo>
                  <a:lnTo>
                    <a:pt x="97" y="60"/>
                  </a:lnTo>
                  <a:lnTo>
                    <a:pt x="98" y="60"/>
                  </a:lnTo>
                  <a:lnTo>
                    <a:pt x="98" y="62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2" y="64"/>
                  </a:lnTo>
                  <a:lnTo>
                    <a:pt x="103" y="64"/>
                  </a:lnTo>
                  <a:lnTo>
                    <a:pt x="104" y="64"/>
                  </a:lnTo>
                  <a:lnTo>
                    <a:pt x="104" y="62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6" y="65"/>
                  </a:lnTo>
                  <a:lnTo>
                    <a:pt x="106" y="66"/>
                  </a:lnTo>
                  <a:lnTo>
                    <a:pt x="107" y="66"/>
                  </a:lnTo>
                  <a:lnTo>
                    <a:pt x="107" y="68"/>
                  </a:lnTo>
                  <a:lnTo>
                    <a:pt x="109" y="68"/>
                  </a:lnTo>
                  <a:lnTo>
                    <a:pt x="109" y="69"/>
                  </a:lnTo>
                  <a:lnTo>
                    <a:pt x="110" y="69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4" y="71"/>
                  </a:lnTo>
                  <a:lnTo>
                    <a:pt x="115" y="71"/>
                  </a:lnTo>
                  <a:lnTo>
                    <a:pt x="115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20" y="74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2" y="76"/>
                  </a:lnTo>
                  <a:lnTo>
                    <a:pt x="122" y="77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5" y="80"/>
                  </a:lnTo>
                  <a:lnTo>
                    <a:pt x="125" y="82"/>
                  </a:lnTo>
                  <a:lnTo>
                    <a:pt x="127" y="82"/>
                  </a:lnTo>
                  <a:lnTo>
                    <a:pt x="129" y="82"/>
                  </a:lnTo>
                  <a:lnTo>
                    <a:pt x="130" y="82"/>
                  </a:lnTo>
                  <a:lnTo>
                    <a:pt x="131" y="82"/>
                  </a:lnTo>
                  <a:lnTo>
                    <a:pt x="132" y="82"/>
                  </a:lnTo>
                  <a:lnTo>
                    <a:pt x="133" y="80"/>
                  </a:lnTo>
                  <a:lnTo>
                    <a:pt x="136" y="82"/>
                  </a:lnTo>
                  <a:lnTo>
                    <a:pt x="137" y="82"/>
                  </a:lnTo>
                  <a:lnTo>
                    <a:pt x="137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9" y="82"/>
                  </a:lnTo>
                  <a:lnTo>
                    <a:pt x="141" y="82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4" y="85"/>
                  </a:lnTo>
                  <a:lnTo>
                    <a:pt x="146" y="86"/>
                  </a:lnTo>
                  <a:lnTo>
                    <a:pt x="147" y="86"/>
                  </a:lnTo>
                  <a:lnTo>
                    <a:pt x="147" y="87"/>
                  </a:lnTo>
                  <a:lnTo>
                    <a:pt x="148" y="87"/>
                  </a:lnTo>
                  <a:lnTo>
                    <a:pt x="148" y="88"/>
                  </a:lnTo>
                  <a:lnTo>
                    <a:pt x="149" y="88"/>
                  </a:lnTo>
                  <a:lnTo>
                    <a:pt x="149" y="91"/>
                  </a:lnTo>
                  <a:lnTo>
                    <a:pt x="149" y="92"/>
                  </a:lnTo>
                  <a:lnTo>
                    <a:pt x="149" y="93"/>
                  </a:lnTo>
                  <a:lnTo>
                    <a:pt x="149" y="94"/>
                  </a:lnTo>
                  <a:lnTo>
                    <a:pt x="149" y="96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0" y="100"/>
                  </a:lnTo>
                  <a:lnTo>
                    <a:pt x="152" y="102"/>
                  </a:lnTo>
                  <a:lnTo>
                    <a:pt x="152" y="103"/>
                  </a:lnTo>
                  <a:lnTo>
                    <a:pt x="150" y="103"/>
                  </a:lnTo>
                  <a:lnTo>
                    <a:pt x="152" y="104"/>
                  </a:lnTo>
                  <a:lnTo>
                    <a:pt x="152" y="105"/>
                  </a:lnTo>
                  <a:lnTo>
                    <a:pt x="154" y="109"/>
                  </a:lnTo>
                  <a:lnTo>
                    <a:pt x="154" y="110"/>
                  </a:lnTo>
                  <a:lnTo>
                    <a:pt x="154" y="111"/>
                  </a:lnTo>
                  <a:lnTo>
                    <a:pt x="154" y="113"/>
                  </a:lnTo>
                  <a:lnTo>
                    <a:pt x="154" y="114"/>
                  </a:lnTo>
                  <a:lnTo>
                    <a:pt x="152" y="114"/>
                  </a:lnTo>
                  <a:lnTo>
                    <a:pt x="149" y="114"/>
                  </a:lnTo>
                  <a:lnTo>
                    <a:pt x="149" y="115"/>
                  </a:lnTo>
                  <a:lnTo>
                    <a:pt x="150" y="117"/>
                  </a:lnTo>
                  <a:lnTo>
                    <a:pt x="154" y="120"/>
                  </a:lnTo>
                  <a:lnTo>
                    <a:pt x="155" y="122"/>
                  </a:lnTo>
                  <a:lnTo>
                    <a:pt x="156" y="127"/>
                  </a:lnTo>
                  <a:lnTo>
                    <a:pt x="156" y="131"/>
                  </a:lnTo>
                  <a:lnTo>
                    <a:pt x="156" y="133"/>
                  </a:lnTo>
                  <a:lnTo>
                    <a:pt x="158" y="137"/>
                  </a:lnTo>
                  <a:lnTo>
                    <a:pt x="158" y="138"/>
                  </a:lnTo>
                  <a:lnTo>
                    <a:pt x="158" y="139"/>
                  </a:lnTo>
                  <a:lnTo>
                    <a:pt x="159" y="139"/>
                  </a:lnTo>
                  <a:lnTo>
                    <a:pt x="164" y="139"/>
                  </a:lnTo>
                  <a:lnTo>
                    <a:pt x="166" y="139"/>
                  </a:lnTo>
                  <a:lnTo>
                    <a:pt x="169" y="139"/>
                  </a:lnTo>
                  <a:lnTo>
                    <a:pt x="172" y="139"/>
                  </a:lnTo>
                  <a:lnTo>
                    <a:pt x="175" y="139"/>
                  </a:lnTo>
                  <a:lnTo>
                    <a:pt x="177" y="140"/>
                  </a:lnTo>
                  <a:lnTo>
                    <a:pt x="181" y="140"/>
                  </a:lnTo>
                  <a:lnTo>
                    <a:pt x="183" y="140"/>
                  </a:lnTo>
                  <a:lnTo>
                    <a:pt x="184" y="140"/>
                  </a:lnTo>
                  <a:lnTo>
                    <a:pt x="186" y="140"/>
                  </a:lnTo>
                  <a:lnTo>
                    <a:pt x="186" y="139"/>
                  </a:lnTo>
                  <a:lnTo>
                    <a:pt x="187" y="139"/>
                  </a:lnTo>
                  <a:lnTo>
                    <a:pt x="187" y="142"/>
                  </a:lnTo>
                  <a:lnTo>
                    <a:pt x="186" y="142"/>
                  </a:lnTo>
                  <a:lnTo>
                    <a:pt x="187" y="144"/>
                  </a:lnTo>
                  <a:lnTo>
                    <a:pt x="186" y="147"/>
                  </a:lnTo>
                  <a:lnTo>
                    <a:pt x="186" y="148"/>
                  </a:lnTo>
                  <a:lnTo>
                    <a:pt x="186" y="149"/>
                  </a:lnTo>
                  <a:lnTo>
                    <a:pt x="186" y="150"/>
                  </a:lnTo>
                  <a:lnTo>
                    <a:pt x="186" y="151"/>
                  </a:lnTo>
                  <a:lnTo>
                    <a:pt x="186" y="154"/>
                  </a:lnTo>
                  <a:lnTo>
                    <a:pt x="187" y="155"/>
                  </a:lnTo>
                  <a:lnTo>
                    <a:pt x="187" y="156"/>
                  </a:lnTo>
                  <a:lnTo>
                    <a:pt x="187" y="159"/>
                  </a:lnTo>
                  <a:lnTo>
                    <a:pt x="189" y="160"/>
                  </a:lnTo>
                  <a:lnTo>
                    <a:pt x="190" y="160"/>
                  </a:lnTo>
                  <a:lnTo>
                    <a:pt x="190" y="162"/>
                  </a:lnTo>
                  <a:lnTo>
                    <a:pt x="192" y="162"/>
                  </a:lnTo>
                  <a:lnTo>
                    <a:pt x="192" y="163"/>
                  </a:lnTo>
                  <a:lnTo>
                    <a:pt x="193" y="163"/>
                  </a:lnTo>
                  <a:lnTo>
                    <a:pt x="193" y="165"/>
                  </a:lnTo>
                  <a:lnTo>
                    <a:pt x="194" y="165"/>
                  </a:lnTo>
                  <a:lnTo>
                    <a:pt x="195" y="166"/>
                  </a:lnTo>
                  <a:lnTo>
                    <a:pt x="198" y="165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99" y="167"/>
                  </a:lnTo>
                  <a:lnTo>
                    <a:pt x="199" y="168"/>
                  </a:lnTo>
                  <a:lnTo>
                    <a:pt x="199" y="171"/>
                  </a:lnTo>
                  <a:lnTo>
                    <a:pt x="200" y="171"/>
                  </a:lnTo>
                  <a:lnTo>
                    <a:pt x="200" y="172"/>
                  </a:lnTo>
                  <a:lnTo>
                    <a:pt x="201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4" y="180"/>
                  </a:lnTo>
                  <a:lnTo>
                    <a:pt x="203" y="180"/>
                  </a:lnTo>
                  <a:lnTo>
                    <a:pt x="203" y="182"/>
                  </a:lnTo>
                  <a:lnTo>
                    <a:pt x="203" y="184"/>
                  </a:lnTo>
                  <a:lnTo>
                    <a:pt x="203" y="187"/>
                  </a:lnTo>
                  <a:lnTo>
                    <a:pt x="201" y="191"/>
                  </a:lnTo>
                  <a:lnTo>
                    <a:pt x="201" y="194"/>
                  </a:lnTo>
                  <a:lnTo>
                    <a:pt x="203" y="194"/>
                  </a:lnTo>
                  <a:lnTo>
                    <a:pt x="203" y="195"/>
                  </a:lnTo>
                  <a:lnTo>
                    <a:pt x="203" y="197"/>
                  </a:lnTo>
                  <a:lnTo>
                    <a:pt x="201" y="197"/>
                  </a:lnTo>
                  <a:lnTo>
                    <a:pt x="201" y="199"/>
                  </a:lnTo>
                  <a:lnTo>
                    <a:pt x="201" y="200"/>
                  </a:lnTo>
                  <a:lnTo>
                    <a:pt x="200" y="202"/>
                  </a:lnTo>
                  <a:lnTo>
                    <a:pt x="200" y="205"/>
                  </a:lnTo>
                  <a:lnTo>
                    <a:pt x="200" y="207"/>
                  </a:lnTo>
                  <a:lnTo>
                    <a:pt x="199" y="208"/>
                  </a:lnTo>
                  <a:lnTo>
                    <a:pt x="199" y="210"/>
                  </a:lnTo>
                  <a:lnTo>
                    <a:pt x="199" y="211"/>
                  </a:lnTo>
                  <a:lnTo>
                    <a:pt x="199" y="212"/>
                  </a:lnTo>
                  <a:lnTo>
                    <a:pt x="200" y="213"/>
                  </a:lnTo>
                  <a:lnTo>
                    <a:pt x="201" y="216"/>
                  </a:lnTo>
                  <a:lnTo>
                    <a:pt x="203" y="217"/>
                  </a:lnTo>
                  <a:lnTo>
                    <a:pt x="203" y="218"/>
                  </a:lnTo>
                  <a:lnTo>
                    <a:pt x="201" y="218"/>
                  </a:lnTo>
                  <a:lnTo>
                    <a:pt x="200" y="219"/>
                  </a:lnTo>
                  <a:lnTo>
                    <a:pt x="199" y="221"/>
                  </a:lnTo>
                  <a:lnTo>
                    <a:pt x="199" y="219"/>
                  </a:lnTo>
                  <a:lnTo>
                    <a:pt x="199" y="218"/>
                  </a:lnTo>
                  <a:lnTo>
                    <a:pt x="199" y="217"/>
                  </a:lnTo>
                  <a:lnTo>
                    <a:pt x="199" y="216"/>
                  </a:lnTo>
                  <a:lnTo>
                    <a:pt x="199" y="213"/>
                  </a:lnTo>
                  <a:lnTo>
                    <a:pt x="198" y="213"/>
                  </a:lnTo>
                  <a:lnTo>
                    <a:pt x="198" y="212"/>
                  </a:lnTo>
                  <a:lnTo>
                    <a:pt x="195" y="211"/>
                  </a:lnTo>
                  <a:lnTo>
                    <a:pt x="194" y="211"/>
                  </a:lnTo>
                  <a:lnTo>
                    <a:pt x="193" y="210"/>
                  </a:lnTo>
                  <a:lnTo>
                    <a:pt x="190" y="208"/>
                  </a:lnTo>
                  <a:lnTo>
                    <a:pt x="189" y="207"/>
                  </a:lnTo>
                  <a:lnTo>
                    <a:pt x="187" y="205"/>
                  </a:lnTo>
                  <a:lnTo>
                    <a:pt x="186" y="205"/>
                  </a:lnTo>
                  <a:lnTo>
                    <a:pt x="184" y="204"/>
                  </a:lnTo>
                  <a:lnTo>
                    <a:pt x="183" y="202"/>
                  </a:lnTo>
                  <a:lnTo>
                    <a:pt x="182" y="202"/>
                  </a:lnTo>
                  <a:lnTo>
                    <a:pt x="181" y="202"/>
                  </a:lnTo>
                  <a:lnTo>
                    <a:pt x="177" y="202"/>
                  </a:lnTo>
                  <a:lnTo>
                    <a:pt x="175" y="202"/>
                  </a:lnTo>
                  <a:lnTo>
                    <a:pt x="172" y="202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6" y="202"/>
                  </a:lnTo>
                  <a:lnTo>
                    <a:pt x="160" y="204"/>
                  </a:lnTo>
                  <a:lnTo>
                    <a:pt x="155" y="205"/>
                  </a:lnTo>
                  <a:lnTo>
                    <a:pt x="150" y="207"/>
                  </a:lnTo>
                  <a:lnTo>
                    <a:pt x="146" y="208"/>
                  </a:lnTo>
                  <a:lnTo>
                    <a:pt x="146" y="210"/>
                  </a:lnTo>
                  <a:lnTo>
                    <a:pt x="144" y="210"/>
                  </a:lnTo>
                  <a:lnTo>
                    <a:pt x="142" y="210"/>
                  </a:lnTo>
                  <a:lnTo>
                    <a:pt x="142" y="211"/>
                  </a:lnTo>
                  <a:lnTo>
                    <a:pt x="141" y="212"/>
                  </a:lnTo>
                  <a:lnTo>
                    <a:pt x="141" y="213"/>
                  </a:lnTo>
                  <a:lnTo>
                    <a:pt x="141" y="216"/>
                  </a:lnTo>
                  <a:lnTo>
                    <a:pt x="141" y="217"/>
                  </a:lnTo>
                  <a:lnTo>
                    <a:pt x="141" y="218"/>
                  </a:lnTo>
                  <a:lnTo>
                    <a:pt x="141" y="219"/>
                  </a:lnTo>
                  <a:lnTo>
                    <a:pt x="139" y="219"/>
                  </a:lnTo>
                  <a:lnTo>
                    <a:pt x="139" y="221"/>
                  </a:lnTo>
                  <a:lnTo>
                    <a:pt x="139" y="222"/>
                  </a:lnTo>
                  <a:lnTo>
                    <a:pt x="138" y="224"/>
                  </a:lnTo>
                  <a:lnTo>
                    <a:pt x="138" y="225"/>
                  </a:lnTo>
                  <a:lnTo>
                    <a:pt x="138" y="227"/>
                  </a:lnTo>
                  <a:lnTo>
                    <a:pt x="137" y="227"/>
                  </a:lnTo>
                  <a:lnTo>
                    <a:pt x="137" y="228"/>
                  </a:lnTo>
                  <a:lnTo>
                    <a:pt x="137" y="229"/>
                  </a:lnTo>
                  <a:lnTo>
                    <a:pt x="137" y="230"/>
                  </a:lnTo>
                  <a:lnTo>
                    <a:pt x="137" y="231"/>
                  </a:lnTo>
                  <a:lnTo>
                    <a:pt x="137" y="235"/>
                  </a:lnTo>
                  <a:lnTo>
                    <a:pt x="138" y="237"/>
                  </a:lnTo>
                  <a:lnTo>
                    <a:pt x="138" y="239"/>
                  </a:lnTo>
                  <a:lnTo>
                    <a:pt x="138" y="240"/>
                  </a:lnTo>
                  <a:lnTo>
                    <a:pt x="138" y="244"/>
                  </a:lnTo>
                  <a:lnTo>
                    <a:pt x="137" y="246"/>
                  </a:lnTo>
                  <a:lnTo>
                    <a:pt x="137" y="247"/>
                  </a:lnTo>
                  <a:lnTo>
                    <a:pt x="137" y="251"/>
                  </a:lnTo>
                  <a:lnTo>
                    <a:pt x="137" y="253"/>
                  </a:lnTo>
                  <a:lnTo>
                    <a:pt x="137" y="256"/>
                  </a:lnTo>
                  <a:lnTo>
                    <a:pt x="137" y="258"/>
                  </a:lnTo>
                  <a:lnTo>
                    <a:pt x="137" y="261"/>
                  </a:lnTo>
                  <a:lnTo>
                    <a:pt x="137" y="262"/>
                  </a:lnTo>
                  <a:lnTo>
                    <a:pt x="136" y="263"/>
                  </a:lnTo>
                  <a:lnTo>
                    <a:pt x="133" y="262"/>
                  </a:lnTo>
                  <a:lnTo>
                    <a:pt x="133" y="261"/>
                  </a:lnTo>
                  <a:lnTo>
                    <a:pt x="132" y="261"/>
                  </a:lnTo>
                  <a:lnTo>
                    <a:pt x="132" y="258"/>
                  </a:lnTo>
                  <a:lnTo>
                    <a:pt x="130" y="258"/>
                  </a:lnTo>
                  <a:lnTo>
                    <a:pt x="124" y="258"/>
                  </a:lnTo>
                  <a:lnTo>
                    <a:pt x="120" y="258"/>
                  </a:lnTo>
                  <a:lnTo>
                    <a:pt x="119" y="258"/>
                  </a:lnTo>
                  <a:lnTo>
                    <a:pt x="118" y="258"/>
                  </a:lnTo>
                  <a:lnTo>
                    <a:pt x="115" y="258"/>
                  </a:lnTo>
                  <a:lnTo>
                    <a:pt x="115" y="261"/>
                  </a:lnTo>
                  <a:lnTo>
                    <a:pt x="114" y="261"/>
                  </a:lnTo>
                  <a:lnTo>
                    <a:pt x="114" y="262"/>
                  </a:lnTo>
                  <a:lnTo>
                    <a:pt x="114" y="263"/>
                  </a:lnTo>
                  <a:lnTo>
                    <a:pt x="113" y="267"/>
                  </a:lnTo>
                  <a:lnTo>
                    <a:pt x="113" y="269"/>
                  </a:lnTo>
                  <a:lnTo>
                    <a:pt x="113" y="270"/>
                  </a:lnTo>
                  <a:lnTo>
                    <a:pt x="113" y="273"/>
                  </a:lnTo>
                  <a:lnTo>
                    <a:pt x="113" y="274"/>
                  </a:lnTo>
                  <a:lnTo>
                    <a:pt x="113" y="275"/>
                  </a:lnTo>
                  <a:lnTo>
                    <a:pt x="112" y="275"/>
                  </a:lnTo>
                  <a:lnTo>
                    <a:pt x="112" y="274"/>
                  </a:lnTo>
                  <a:lnTo>
                    <a:pt x="112" y="273"/>
                  </a:lnTo>
                  <a:lnTo>
                    <a:pt x="110" y="273"/>
                  </a:lnTo>
                  <a:lnTo>
                    <a:pt x="110" y="271"/>
                  </a:lnTo>
                  <a:lnTo>
                    <a:pt x="110" y="270"/>
                  </a:lnTo>
                  <a:lnTo>
                    <a:pt x="109" y="269"/>
                  </a:lnTo>
                  <a:lnTo>
                    <a:pt x="109" y="267"/>
                  </a:lnTo>
                  <a:lnTo>
                    <a:pt x="107" y="267"/>
                  </a:lnTo>
                  <a:lnTo>
                    <a:pt x="107" y="265"/>
                  </a:lnTo>
                  <a:lnTo>
                    <a:pt x="107" y="264"/>
                  </a:lnTo>
                  <a:lnTo>
                    <a:pt x="107" y="263"/>
                  </a:lnTo>
                  <a:lnTo>
                    <a:pt x="106" y="263"/>
                  </a:lnTo>
                  <a:lnTo>
                    <a:pt x="106" y="262"/>
                  </a:lnTo>
                  <a:lnTo>
                    <a:pt x="104" y="262"/>
                  </a:lnTo>
                  <a:lnTo>
                    <a:pt x="103" y="262"/>
                  </a:lnTo>
                  <a:lnTo>
                    <a:pt x="102" y="262"/>
                  </a:lnTo>
                  <a:lnTo>
                    <a:pt x="98" y="261"/>
                  </a:lnTo>
                  <a:lnTo>
                    <a:pt x="96" y="261"/>
                  </a:lnTo>
                  <a:lnTo>
                    <a:pt x="92" y="261"/>
                  </a:lnTo>
                  <a:lnTo>
                    <a:pt x="91" y="261"/>
                  </a:lnTo>
                  <a:lnTo>
                    <a:pt x="87" y="261"/>
                  </a:lnTo>
                  <a:lnTo>
                    <a:pt x="85" y="257"/>
                  </a:lnTo>
                  <a:lnTo>
                    <a:pt x="84" y="256"/>
                  </a:lnTo>
                  <a:lnTo>
                    <a:pt x="82" y="256"/>
                  </a:lnTo>
                  <a:lnTo>
                    <a:pt x="82" y="254"/>
                  </a:lnTo>
                  <a:lnTo>
                    <a:pt x="80" y="254"/>
                  </a:lnTo>
                  <a:lnTo>
                    <a:pt x="79" y="254"/>
                  </a:lnTo>
                  <a:lnTo>
                    <a:pt x="79" y="257"/>
                  </a:lnTo>
                  <a:lnTo>
                    <a:pt x="79" y="258"/>
                  </a:lnTo>
                  <a:lnTo>
                    <a:pt x="79" y="261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5" y="262"/>
                  </a:lnTo>
                  <a:lnTo>
                    <a:pt x="75" y="263"/>
                  </a:lnTo>
                  <a:lnTo>
                    <a:pt x="74" y="263"/>
                  </a:lnTo>
                  <a:lnTo>
                    <a:pt x="74" y="264"/>
                  </a:lnTo>
                  <a:lnTo>
                    <a:pt x="74" y="265"/>
                  </a:lnTo>
                  <a:lnTo>
                    <a:pt x="74" y="267"/>
                  </a:lnTo>
                  <a:lnTo>
                    <a:pt x="70" y="269"/>
                  </a:lnTo>
                  <a:lnTo>
                    <a:pt x="69" y="269"/>
                  </a:lnTo>
                  <a:lnTo>
                    <a:pt x="70" y="271"/>
                  </a:lnTo>
                  <a:lnTo>
                    <a:pt x="69" y="273"/>
                  </a:lnTo>
                  <a:lnTo>
                    <a:pt x="69" y="274"/>
                  </a:lnTo>
                  <a:lnTo>
                    <a:pt x="68" y="275"/>
                  </a:lnTo>
                  <a:lnTo>
                    <a:pt x="64" y="278"/>
                  </a:lnTo>
                  <a:lnTo>
                    <a:pt x="62" y="278"/>
                  </a:lnTo>
                  <a:lnTo>
                    <a:pt x="59" y="278"/>
                  </a:lnTo>
                  <a:lnTo>
                    <a:pt x="59" y="275"/>
                  </a:lnTo>
                  <a:lnTo>
                    <a:pt x="58" y="275"/>
                  </a:lnTo>
                  <a:lnTo>
                    <a:pt x="58" y="274"/>
                  </a:lnTo>
                  <a:lnTo>
                    <a:pt x="57" y="273"/>
                  </a:lnTo>
                  <a:lnTo>
                    <a:pt x="57" y="270"/>
                  </a:lnTo>
                  <a:lnTo>
                    <a:pt x="57" y="269"/>
                  </a:lnTo>
                  <a:lnTo>
                    <a:pt x="57" y="267"/>
                  </a:lnTo>
                  <a:lnTo>
                    <a:pt x="56" y="267"/>
                  </a:lnTo>
                  <a:lnTo>
                    <a:pt x="56" y="265"/>
                  </a:lnTo>
                  <a:lnTo>
                    <a:pt x="56" y="264"/>
                  </a:lnTo>
                  <a:lnTo>
                    <a:pt x="56" y="263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2" y="258"/>
                  </a:lnTo>
                  <a:lnTo>
                    <a:pt x="51" y="257"/>
                  </a:lnTo>
                  <a:lnTo>
                    <a:pt x="51" y="254"/>
                  </a:lnTo>
                  <a:lnTo>
                    <a:pt x="50" y="252"/>
                  </a:lnTo>
                  <a:lnTo>
                    <a:pt x="49" y="251"/>
                  </a:lnTo>
                  <a:lnTo>
                    <a:pt x="49" y="248"/>
                  </a:lnTo>
                  <a:lnTo>
                    <a:pt x="49" y="245"/>
                  </a:lnTo>
                  <a:lnTo>
                    <a:pt x="47" y="244"/>
                  </a:lnTo>
                  <a:lnTo>
                    <a:pt x="42" y="236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40" y="231"/>
                  </a:lnTo>
                  <a:lnTo>
                    <a:pt x="41" y="230"/>
                  </a:lnTo>
                  <a:lnTo>
                    <a:pt x="41" y="229"/>
                  </a:lnTo>
                  <a:lnTo>
                    <a:pt x="40" y="229"/>
                  </a:lnTo>
                  <a:lnTo>
                    <a:pt x="38" y="228"/>
                  </a:lnTo>
                  <a:lnTo>
                    <a:pt x="38" y="227"/>
                  </a:lnTo>
                  <a:lnTo>
                    <a:pt x="35" y="225"/>
                  </a:lnTo>
                  <a:lnTo>
                    <a:pt x="35" y="224"/>
                  </a:lnTo>
                  <a:lnTo>
                    <a:pt x="38" y="224"/>
                  </a:lnTo>
                  <a:lnTo>
                    <a:pt x="35" y="222"/>
                  </a:lnTo>
                  <a:lnTo>
                    <a:pt x="35" y="221"/>
                  </a:lnTo>
                  <a:lnTo>
                    <a:pt x="35" y="219"/>
                  </a:lnTo>
                  <a:lnTo>
                    <a:pt x="34" y="219"/>
                  </a:lnTo>
                  <a:lnTo>
                    <a:pt x="38" y="218"/>
                  </a:lnTo>
                  <a:lnTo>
                    <a:pt x="39" y="218"/>
                  </a:lnTo>
                  <a:lnTo>
                    <a:pt x="39" y="217"/>
                  </a:lnTo>
                  <a:lnTo>
                    <a:pt x="39" y="216"/>
                  </a:lnTo>
                  <a:lnTo>
                    <a:pt x="38" y="216"/>
                  </a:lnTo>
                  <a:lnTo>
                    <a:pt x="38" y="213"/>
                  </a:lnTo>
                  <a:lnTo>
                    <a:pt x="35" y="212"/>
                  </a:lnTo>
                  <a:lnTo>
                    <a:pt x="34" y="211"/>
                  </a:lnTo>
                  <a:lnTo>
                    <a:pt x="35" y="211"/>
                  </a:lnTo>
                  <a:lnTo>
                    <a:pt x="35" y="210"/>
                  </a:lnTo>
                  <a:lnTo>
                    <a:pt x="35" y="208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9" y="205"/>
                  </a:lnTo>
                  <a:lnTo>
                    <a:pt x="38" y="204"/>
                  </a:lnTo>
                  <a:lnTo>
                    <a:pt x="35" y="202"/>
                  </a:lnTo>
                  <a:lnTo>
                    <a:pt x="34" y="202"/>
                  </a:lnTo>
                  <a:lnTo>
                    <a:pt x="33" y="201"/>
                  </a:lnTo>
                  <a:lnTo>
                    <a:pt x="33" y="200"/>
                  </a:lnTo>
                  <a:lnTo>
                    <a:pt x="32" y="199"/>
                  </a:lnTo>
                  <a:lnTo>
                    <a:pt x="30" y="199"/>
                  </a:lnTo>
                  <a:lnTo>
                    <a:pt x="30" y="197"/>
                  </a:lnTo>
                  <a:lnTo>
                    <a:pt x="29" y="197"/>
                  </a:lnTo>
                  <a:lnTo>
                    <a:pt x="29" y="195"/>
                  </a:lnTo>
                  <a:lnTo>
                    <a:pt x="29" y="194"/>
                  </a:lnTo>
                  <a:lnTo>
                    <a:pt x="29" y="193"/>
                  </a:lnTo>
                  <a:lnTo>
                    <a:pt x="27" y="191"/>
                  </a:lnTo>
                  <a:lnTo>
                    <a:pt x="27" y="190"/>
                  </a:lnTo>
                  <a:lnTo>
                    <a:pt x="25" y="189"/>
                  </a:lnTo>
                  <a:lnTo>
                    <a:pt x="25" y="187"/>
                  </a:lnTo>
                  <a:lnTo>
                    <a:pt x="25" y="185"/>
                  </a:lnTo>
                  <a:lnTo>
                    <a:pt x="25" y="184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4" y="176"/>
                  </a:lnTo>
                  <a:lnTo>
                    <a:pt x="23" y="176"/>
                  </a:lnTo>
                  <a:lnTo>
                    <a:pt x="22" y="176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1" y="173"/>
                  </a:lnTo>
                  <a:lnTo>
                    <a:pt x="21" y="172"/>
                  </a:lnTo>
                  <a:lnTo>
                    <a:pt x="19" y="172"/>
                  </a:lnTo>
                  <a:lnTo>
                    <a:pt x="19" y="171"/>
                  </a:lnTo>
                  <a:lnTo>
                    <a:pt x="17" y="168"/>
                  </a:lnTo>
                  <a:lnTo>
                    <a:pt x="16" y="167"/>
                  </a:lnTo>
                  <a:lnTo>
                    <a:pt x="16" y="165"/>
                  </a:lnTo>
                  <a:close/>
                </a:path>
              </a:pathLst>
            </a:custGeom>
            <a:solidFill>
              <a:srgbClr val="FCBEB3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1100">
              <a:extLst>
                <a:ext uri="{FF2B5EF4-FFF2-40B4-BE49-F238E27FC236}">
                  <a16:creationId xmlns:a16="http://schemas.microsoft.com/office/drawing/2014/main" id="{2A2215C3-A540-62D2-A574-40D362E9B8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4101" y="3178175"/>
              <a:ext cx="344488" cy="619125"/>
            </a:xfrm>
            <a:custGeom>
              <a:avLst/>
              <a:gdLst>
                <a:gd name="T0" fmla="*/ 200 w 217"/>
                <a:gd name="T1" fmla="*/ 389 h 390"/>
                <a:gd name="T2" fmla="*/ 184 w 217"/>
                <a:gd name="T3" fmla="*/ 379 h 390"/>
                <a:gd name="T4" fmla="*/ 167 w 217"/>
                <a:gd name="T5" fmla="*/ 361 h 390"/>
                <a:gd name="T6" fmla="*/ 149 w 217"/>
                <a:gd name="T7" fmla="*/ 349 h 390"/>
                <a:gd name="T8" fmla="*/ 131 w 217"/>
                <a:gd name="T9" fmla="*/ 338 h 390"/>
                <a:gd name="T10" fmla="*/ 116 w 217"/>
                <a:gd name="T11" fmla="*/ 326 h 390"/>
                <a:gd name="T12" fmla="*/ 103 w 217"/>
                <a:gd name="T13" fmla="*/ 312 h 390"/>
                <a:gd name="T14" fmla="*/ 95 w 217"/>
                <a:gd name="T15" fmla="*/ 300 h 390"/>
                <a:gd name="T16" fmla="*/ 95 w 217"/>
                <a:gd name="T17" fmla="*/ 286 h 390"/>
                <a:gd name="T18" fmla="*/ 84 w 217"/>
                <a:gd name="T19" fmla="*/ 267 h 390"/>
                <a:gd name="T20" fmla="*/ 76 w 217"/>
                <a:gd name="T21" fmla="*/ 250 h 390"/>
                <a:gd name="T22" fmla="*/ 67 w 217"/>
                <a:gd name="T23" fmla="*/ 236 h 390"/>
                <a:gd name="T24" fmla="*/ 58 w 217"/>
                <a:gd name="T25" fmla="*/ 218 h 390"/>
                <a:gd name="T26" fmla="*/ 51 w 217"/>
                <a:gd name="T27" fmla="*/ 198 h 390"/>
                <a:gd name="T28" fmla="*/ 46 w 217"/>
                <a:gd name="T29" fmla="*/ 187 h 390"/>
                <a:gd name="T30" fmla="*/ 36 w 217"/>
                <a:gd name="T31" fmla="*/ 169 h 390"/>
                <a:gd name="T32" fmla="*/ 27 w 217"/>
                <a:gd name="T33" fmla="*/ 150 h 390"/>
                <a:gd name="T34" fmla="*/ 4 w 217"/>
                <a:gd name="T35" fmla="*/ 130 h 390"/>
                <a:gd name="T36" fmla="*/ 4 w 217"/>
                <a:gd name="T37" fmla="*/ 113 h 390"/>
                <a:gd name="T38" fmla="*/ 1 w 217"/>
                <a:gd name="T39" fmla="*/ 95 h 390"/>
                <a:gd name="T40" fmla="*/ 11 w 217"/>
                <a:gd name="T41" fmla="*/ 78 h 390"/>
                <a:gd name="T42" fmla="*/ 16 w 217"/>
                <a:gd name="T43" fmla="*/ 81 h 390"/>
                <a:gd name="T44" fmla="*/ 15 w 217"/>
                <a:gd name="T45" fmla="*/ 95 h 390"/>
                <a:gd name="T46" fmla="*/ 29 w 217"/>
                <a:gd name="T47" fmla="*/ 100 h 390"/>
                <a:gd name="T48" fmla="*/ 40 w 217"/>
                <a:gd name="T49" fmla="*/ 99 h 390"/>
                <a:gd name="T50" fmla="*/ 46 w 217"/>
                <a:gd name="T51" fmla="*/ 79 h 390"/>
                <a:gd name="T52" fmla="*/ 53 w 217"/>
                <a:gd name="T53" fmla="*/ 65 h 390"/>
                <a:gd name="T54" fmla="*/ 76 w 217"/>
                <a:gd name="T55" fmla="*/ 51 h 390"/>
                <a:gd name="T56" fmla="*/ 90 w 217"/>
                <a:gd name="T57" fmla="*/ 32 h 390"/>
                <a:gd name="T58" fmla="*/ 92 w 217"/>
                <a:gd name="T59" fmla="*/ 10 h 390"/>
                <a:gd name="T60" fmla="*/ 93 w 217"/>
                <a:gd name="T61" fmla="*/ 2 h 390"/>
                <a:gd name="T62" fmla="*/ 109 w 217"/>
                <a:gd name="T63" fmla="*/ 15 h 390"/>
                <a:gd name="T64" fmla="*/ 118 w 217"/>
                <a:gd name="T65" fmla="*/ 26 h 390"/>
                <a:gd name="T66" fmla="*/ 125 w 217"/>
                <a:gd name="T67" fmla="*/ 37 h 390"/>
                <a:gd name="T68" fmla="*/ 131 w 217"/>
                <a:gd name="T69" fmla="*/ 51 h 390"/>
                <a:gd name="T70" fmla="*/ 146 w 217"/>
                <a:gd name="T71" fmla="*/ 50 h 390"/>
                <a:gd name="T72" fmla="*/ 156 w 217"/>
                <a:gd name="T73" fmla="*/ 51 h 390"/>
                <a:gd name="T74" fmla="*/ 167 w 217"/>
                <a:gd name="T75" fmla="*/ 51 h 390"/>
                <a:gd name="T76" fmla="*/ 173 w 217"/>
                <a:gd name="T77" fmla="*/ 67 h 390"/>
                <a:gd name="T78" fmla="*/ 176 w 217"/>
                <a:gd name="T79" fmla="*/ 87 h 390"/>
                <a:gd name="T80" fmla="*/ 170 w 217"/>
                <a:gd name="T81" fmla="*/ 89 h 390"/>
                <a:gd name="T82" fmla="*/ 160 w 217"/>
                <a:gd name="T83" fmla="*/ 95 h 390"/>
                <a:gd name="T84" fmla="*/ 144 w 217"/>
                <a:gd name="T85" fmla="*/ 102 h 390"/>
                <a:gd name="T86" fmla="*/ 135 w 217"/>
                <a:gd name="T87" fmla="*/ 112 h 390"/>
                <a:gd name="T88" fmla="*/ 131 w 217"/>
                <a:gd name="T89" fmla="*/ 138 h 390"/>
                <a:gd name="T90" fmla="*/ 121 w 217"/>
                <a:gd name="T91" fmla="*/ 152 h 390"/>
                <a:gd name="T92" fmla="*/ 122 w 217"/>
                <a:gd name="T93" fmla="*/ 169 h 390"/>
                <a:gd name="T94" fmla="*/ 133 w 217"/>
                <a:gd name="T95" fmla="*/ 186 h 390"/>
                <a:gd name="T96" fmla="*/ 144 w 217"/>
                <a:gd name="T97" fmla="*/ 203 h 390"/>
                <a:gd name="T98" fmla="*/ 161 w 217"/>
                <a:gd name="T99" fmla="*/ 214 h 390"/>
                <a:gd name="T100" fmla="*/ 175 w 217"/>
                <a:gd name="T101" fmla="*/ 203 h 390"/>
                <a:gd name="T102" fmla="*/ 176 w 217"/>
                <a:gd name="T103" fmla="*/ 220 h 390"/>
                <a:gd name="T104" fmla="*/ 193 w 217"/>
                <a:gd name="T105" fmla="*/ 233 h 390"/>
                <a:gd name="T106" fmla="*/ 209 w 217"/>
                <a:gd name="T107" fmla="*/ 272 h 390"/>
                <a:gd name="T108" fmla="*/ 209 w 217"/>
                <a:gd name="T109" fmla="*/ 295 h 390"/>
                <a:gd name="T110" fmla="*/ 207 w 217"/>
                <a:gd name="T111" fmla="*/ 311 h 390"/>
                <a:gd name="T112" fmla="*/ 209 w 217"/>
                <a:gd name="T113" fmla="*/ 327 h 390"/>
                <a:gd name="T114" fmla="*/ 216 w 217"/>
                <a:gd name="T115" fmla="*/ 346 h 390"/>
                <a:gd name="T116" fmla="*/ 210 w 217"/>
                <a:gd name="T117" fmla="*/ 362 h 390"/>
                <a:gd name="T118" fmla="*/ 92 w 217"/>
                <a:gd name="T119" fmla="*/ 29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7" h="390">
                  <a:moveTo>
                    <a:pt x="210" y="372"/>
                  </a:moveTo>
                  <a:lnTo>
                    <a:pt x="209" y="374"/>
                  </a:lnTo>
                  <a:lnTo>
                    <a:pt x="207" y="375"/>
                  </a:lnTo>
                  <a:lnTo>
                    <a:pt x="206" y="375"/>
                  </a:lnTo>
                  <a:lnTo>
                    <a:pt x="206" y="378"/>
                  </a:lnTo>
                  <a:lnTo>
                    <a:pt x="206" y="379"/>
                  </a:lnTo>
                  <a:lnTo>
                    <a:pt x="206" y="380"/>
                  </a:lnTo>
                  <a:lnTo>
                    <a:pt x="207" y="381"/>
                  </a:lnTo>
                  <a:lnTo>
                    <a:pt x="206" y="384"/>
                  </a:lnTo>
                  <a:lnTo>
                    <a:pt x="206" y="385"/>
                  </a:lnTo>
                  <a:lnTo>
                    <a:pt x="206" y="387"/>
                  </a:lnTo>
                  <a:lnTo>
                    <a:pt x="205" y="387"/>
                  </a:lnTo>
                  <a:lnTo>
                    <a:pt x="205" y="389"/>
                  </a:lnTo>
                  <a:lnTo>
                    <a:pt x="202" y="389"/>
                  </a:lnTo>
                  <a:lnTo>
                    <a:pt x="201" y="390"/>
                  </a:lnTo>
                  <a:lnTo>
                    <a:pt x="200" y="389"/>
                  </a:lnTo>
                  <a:lnTo>
                    <a:pt x="199" y="389"/>
                  </a:lnTo>
                  <a:lnTo>
                    <a:pt x="199" y="390"/>
                  </a:lnTo>
                  <a:lnTo>
                    <a:pt x="199" y="389"/>
                  </a:lnTo>
                  <a:lnTo>
                    <a:pt x="198" y="389"/>
                  </a:lnTo>
                  <a:lnTo>
                    <a:pt x="196" y="387"/>
                  </a:lnTo>
                  <a:lnTo>
                    <a:pt x="194" y="387"/>
                  </a:lnTo>
                  <a:lnTo>
                    <a:pt x="194" y="385"/>
                  </a:lnTo>
                  <a:lnTo>
                    <a:pt x="193" y="385"/>
                  </a:lnTo>
                  <a:lnTo>
                    <a:pt x="193" y="384"/>
                  </a:lnTo>
                  <a:lnTo>
                    <a:pt x="192" y="384"/>
                  </a:lnTo>
                  <a:lnTo>
                    <a:pt x="190" y="383"/>
                  </a:lnTo>
                  <a:lnTo>
                    <a:pt x="189" y="381"/>
                  </a:lnTo>
                  <a:lnTo>
                    <a:pt x="188" y="380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4" y="379"/>
                  </a:lnTo>
                  <a:lnTo>
                    <a:pt x="184" y="378"/>
                  </a:lnTo>
                  <a:lnTo>
                    <a:pt x="183" y="378"/>
                  </a:lnTo>
                  <a:lnTo>
                    <a:pt x="182" y="375"/>
                  </a:lnTo>
                  <a:lnTo>
                    <a:pt x="182" y="374"/>
                  </a:lnTo>
                  <a:lnTo>
                    <a:pt x="181" y="372"/>
                  </a:lnTo>
                  <a:lnTo>
                    <a:pt x="181" y="370"/>
                  </a:lnTo>
                  <a:lnTo>
                    <a:pt x="179" y="369"/>
                  </a:lnTo>
                  <a:lnTo>
                    <a:pt x="178" y="367"/>
                  </a:lnTo>
                  <a:lnTo>
                    <a:pt x="176" y="367"/>
                  </a:lnTo>
                  <a:lnTo>
                    <a:pt x="176" y="366"/>
                  </a:lnTo>
                  <a:lnTo>
                    <a:pt x="173" y="366"/>
                  </a:lnTo>
                  <a:lnTo>
                    <a:pt x="172" y="364"/>
                  </a:lnTo>
                  <a:lnTo>
                    <a:pt x="171" y="363"/>
                  </a:lnTo>
                  <a:lnTo>
                    <a:pt x="170" y="362"/>
                  </a:lnTo>
                  <a:lnTo>
                    <a:pt x="167" y="362"/>
                  </a:lnTo>
                  <a:lnTo>
                    <a:pt x="167" y="361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5" y="358"/>
                  </a:lnTo>
                  <a:lnTo>
                    <a:pt x="165" y="357"/>
                  </a:lnTo>
                  <a:lnTo>
                    <a:pt x="164" y="356"/>
                  </a:lnTo>
                  <a:lnTo>
                    <a:pt x="162" y="356"/>
                  </a:lnTo>
                  <a:lnTo>
                    <a:pt x="162" y="355"/>
                  </a:lnTo>
                  <a:lnTo>
                    <a:pt x="161" y="355"/>
                  </a:lnTo>
                  <a:lnTo>
                    <a:pt x="160" y="355"/>
                  </a:lnTo>
                  <a:lnTo>
                    <a:pt x="158" y="355"/>
                  </a:lnTo>
                  <a:lnTo>
                    <a:pt x="156" y="354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2" y="351"/>
                  </a:lnTo>
                  <a:lnTo>
                    <a:pt x="152" y="349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7" y="347"/>
                  </a:lnTo>
                  <a:lnTo>
                    <a:pt x="146" y="346"/>
                  </a:lnTo>
                  <a:lnTo>
                    <a:pt x="144" y="346"/>
                  </a:lnTo>
                  <a:lnTo>
                    <a:pt x="143" y="345"/>
                  </a:lnTo>
                  <a:lnTo>
                    <a:pt x="141" y="345"/>
                  </a:lnTo>
                  <a:lnTo>
                    <a:pt x="141" y="346"/>
                  </a:lnTo>
                  <a:lnTo>
                    <a:pt x="141" y="345"/>
                  </a:lnTo>
                  <a:lnTo>
                    <a:pt x="139" y="345"/>
                  </a:lnTo>
                  <a:lnTo>
                    <a:pt x="138" y="344"/>
                  </a:lnTo>
                  <a:lnTo>
                    <a:pt x="137" y="343"/>
                  </a:lnTo>
                  <a:lnTo>
                    <a:pt x="136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31" y="337"/>
                  </a:lnTo>
                  <a:lnTo>
                    <a:pt x="130" y="338"/>
                  </a:lnTo>
                  <a:lnTo>
                    <a:pt x="130" y="337"/>
                  </a:lnTo>
                  <a:lnTo>
                    <a:pt x="129" y="337"/>
                  </a:lnTo>
                  <a:lnTo>
                    <a:pt x="129" y="335"/>
                  </a:lnTo>
                  <a:lnTo>
                    <a:pt x="127" y="335"/>
                  </a:lnTo>
                  <a:lnTo>
                    <a:pt x="127" y="334"/>
                  </a:lnTo>
                  <a:lnTo>
                    <a:pt x="125" y="334"/>
                  </a:lnTo>
                  <a:lnTo>
                    <a:pt x="122" y="332"/>
                  </a:lnTo>
                  <a:lnTo>
                    <a:pt x="121" y="330"/>
                  </a:lnTo>
                  <a:lnTo>
                    <a:pt x="119" y="329"/>
                  </a:lnTo>
                  <a:lnTo>
                    <a:pt x="118" y="329"/>
                  </a:lnTo>
                  <a:lnTo>
                    <a:pt x="118" y="328"/>
                  </a:lnTo>
                  <a:lnTo>
                    <a:pt x="116" y="328"/>
                  </a:lnTo>
                  <a:lnTo>
                    <a:pt x="116" y="327"/>
                  </a:lnTo>
                  <a:lnTo>
                    <a:pt x="116" y="326"/>
                  </a:lnTo>
                  <a:lnTo>
                    <a:pt x="114" y="326"/>
                  </a:lnTo>
                  <a:lnTo>
                    <a:pt x="114" y="324"/>
                  </a:lnTo>
                  <a:lnTo>
                    <a:pt x="113" y="322"/>
                  </a:lnTo>
                  <a:lnTo>
                    <a:pt x="112" y="322"/>
                  </a:lnTo>
                  <a:lnTo>
                    <a:pt x="112" y="321"/>
                  </a:lnTo>
                  <a:lnTo>
                    <a:pt x="110" y="320"/>
                  </a:lnTo>
                  <a:lnTo>
                    <a:pt x="110" y="318"/>
                  </a:lnTo>
                  <a:lnTo>
                    <a:pt x="109" y="318"/>
                  </a:lnTo>
                  <a:lnTo>
                    <a:pt x="109" y="317"/>
                  </a:lnTo>
                  <a:lnTo>
                    <a:pt x="108" y="317"/>
                  </a:lnTo>
                  <a:lnTo>
                    <a:pt x="108" y="316"/>
                  </a:lnTo>
                  <a:lnTo>
                    <a:pt x="107" y="316"/>
                  </a:lnTo>
                  <a:lnTo>
                    <a:pt x="104" y="316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3" y="312"/>
                  </a:lnTo>
                  <a:lnTo>
                    <a:pt x="102" y="312"/>
                  </a:lnTo>
                  <a:lnTo>
                    <a:pt x="102" y="311"/>
                  </a:lnTo>
                  <a:lnTo>
                    <a:pt x="102" y="310"/>
                  </a:lnTo>
                  <a:lnTo>
                    <a:pt x="101" y="310"/>
                  </a:lnTo>
                  <a:lnTo>
                    <a:pt x="101" y="309"/>
                  </a:lnTo>
                  <a:lnTo>
                    <a:pt x="101" y="307"/>
                  </a:lnTo>
                  <a:lnTo>
                    <a:pt x="99" y="307"/>
                  </a:lnTo>
                  <a:lnTo>
                    <a:pt x="98" y="305"/>
                  </a:lnTo>
                  <a:lnTo>
                    <a:pt x="99" y="305"/>
                  </a:lnTo>
                  <a:lnTo>
                    <a:pt x="98" y="304"/>
                  </a:lnTo>
                  <a:lnTo>
                    <a:pt x="98" y="303"/>
                  </a:lnTo>
                  <a:lnTo>
                    <a:pt x="96" y="303"/>
                  </a:lnTo>
                  <a:lnTo>
                    <a:pt x="96" y="301"/>
                  </a:lnTo>
                  <a:lnTo>
                    <a:pt x="96" y="303"/>
                  </a:lnTo>
                  <a:lnTo>
                    <a:pt x="95" y="301"/>
                  </a:lnTo>
                  <a:lnTo>
                    <a:pt x="95" y="300"/>
                  </a:lnTo>
                  <a:lnTo>
                    <a:pt x="95" y="299"/>
                  </a:lnTo>
                  <a:lnTo>
                    <a:pt x="95" y="298"/>
                  </a:lnTo>
                  <a:lnTo>
                    <a:pt x="95" y="295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3" y="295"/>
                  </a:lnTo>
                  <a:lnTo>
                    <a:pt x="93" y="294"/>
                  </a:lnTo>
                  <a:lnTo>
                    <a:pt x="95" y="294"/>
                  </a:lnTo>
                  <a:lnTo>
                    <a:pt x="95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2"/>
                  </a:lnTo>
                  <a:lnTo>
                    <a:pt x="95" y="290"/>
                  </a:lnTo>
                  <a:lnTo>
                    <a:pt x="95" y="289"/>
                  </a:lnTo>
                  <a:lnTo>
                    <a:pt x="95" y="287"/>
                  </a:lnTo>
                  <a:lnTo>
                    <a:pt x="95" y="286"/>
                  </a:lnTo>
                  <a:lnTo>
                    <a:pt x="95" y="284"/>
                  </a:lnTo>
                  <a:lnTo>
                    <a:pt x="93" y="283"/>
                  </a:lnTo>
                  <a:lnTo>
                    <a:pt x="92" y="282"/>
                  </a:lnTo>
                  <a:lnTo>
                    <a:pt x="91" y="278"/>
                  </a:lnTo>
                  <a:lnTo>
                    <a:pt x="90" y="277"/>
                  </a:lnTo>
                  <a:lnTo>
                    <a:pt x="90" y="276"/>
                  </a:lnTo>
                  <a:lnTo>
                    <a:pt x="90" y="275"/>
                  </a:lnTo>
                  <a:lnTo>
                    <a:pt x="87" y="275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6" y="272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5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5"/>
                  </a:lnTo>
                  <a:lnTo>
                    <a:pt x="82" y="264"/>
                  </a:lnTo>
                  <a:lnTo>
                    <a:pt x="82" y="263"/>
                  </a:lnTo>
                  <a:lnTo>
                    <a:pt x="81" y="263"/>
                  </a:lnTo>
                  <a:lnTo>
                    <a:pt x="80" y="260"/>
                  </a:lnTo>
                  <a:lnTo>
                    <a:pt x="80" y="259"/>
                  </a:lnTo>
                  <a:lnTo>
                    <a:pt x="78" y="259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6" y="256"/>
                  </a:lnTo>
                  <a:lnTo>
                    <a:pt x="76" y="255"/>
                  </a:lnTo>
                  <a:lnTo>
                    <a:pt x="76" y="254"/>
                  </a:lnTo>
                  <a:lnTo>
                    <a:pt x="75" y="252"/>
                  </a:lnTo>
                  <a:lnTo>
                    <a:pt x="75" y="250"/>
                  </a:lnTo>
                  <a:lnTo>
                    <a:pt x="76" y="250"/>
                  </a:lnTo>
                  <a:lnTo>
                    <a:pt x="75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8"/>
                  </a:lnTo>
                  <a:lnTo>
                    <a:pt x="74" y="247"/>
                  </a:lnTo>
                  <a:lnTo>
                    <a:pt x="74" y="246"/>
                  </a:lnTo>
                  <a:lnTo>
                    <a:pt x="73" y="246"/>
                  </a:lnTo>
                  <a:lnTo>
                    <a:pt x="72" y="244"/>
                  </a:lnTo>
                  <a:lnTo>
                    <a:pt x="68" y="242"/>
                  </a:lnTo>
                  <a:lnTo>
                    <a:pt x="68" y="241"/>
                  </a:lnTo>
                  <a:lnTo>
                    <a:pt x="67" y="241"/>
                  </a:lnTo>
                  <a:lnTo>
                    <a:pt x="67" y="239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7" y="237"/>
                  </a:lnTo>
                  <a:lnTo>
                    <a:pt x="67" y="236"/>
                  </a:lnTo>
                  <a:lnTo>
                    <a:pt x="67" y="233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5" y="231"/>
                  </a:lnTo>
                  <a:lnTo>
                    <a:pt x="64" y="230"/>
                  </a:lnTo>
                  <a:lnTo>
                    <a:pt x="64" y="229"/>
                  </a:lnTo>
                  <a:lnTo>
                    <a:pt x="63" y="229"/>
                  </a:lnTo>
                  <a:lnTo>
                    <a:pt x="63" y="225"/>
                  </a:lnTo>
                  <a:lnTo>
                    <a:pt x="61" y="225"/>
                  </a:lnTo>
                  <a:lnTo>
                    <a:pt x="61" y="224"/>
                  </a:lnTo>
                  <a:lnTo>
                    <a:pt x="59" y="222"/>
                  </a:lnTo>
                  <a:lnTo>
                    <a:pt x="59" y="221"/>
                  </a:lnTo>
                  <a:lnTo>
                    <a:pt x="59" y="220"/>
                  </a:lnTo>
                  <a:lnTo>
                    <a:pt x="58" y="220"/>
                  </a:lnTo>
                  <a:lnTo>
                    <a:pt x="58" y="219"/>
                  </a:lnTo>
                  <a:lnTo>
                    <a:pt x="58" y="218"/>
                  </a:lnTo>
                  <a:lnTo>
                    <a:pt x="57" y="218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6" y="213"/>
                  </a:lnTo>
                  <a:lnTo>
                    <a:pt x="56" y="212"/>
                  </a:lnTo>
                  <a:lnTo>
                    <a:pt x="56" y="210"/>
                  </a:lnTo>
                  <a:lnTo>
                    <a:pt x="55" y="209"/>
                  </a:lnTo>
                  <a:lnTo>
                    <a:pt x="55" y="207"/>
                  </a:lnTo>
                  <a:lnTo>
                    <a:pt x="55" y="206"/>
                  </a:lnTo>
                  <a:lnTo>
                    <a:pt x="53" y="206"/>
                  </a:lnTo>
                  <a:lnTo>
                    <a:pt x="53" y="204"/>
                  </a:lnTo>
                  <a:lnTo>
                    <a:pt x="53" y="203"/>
                  </a:lnTo>
                  <a:lnTo>
                    <a:pt x="53" y="202"/>
                  </a:lnTo>
                  <a:lnTo>
                    <a:pt x="51" y="202"/>
                  </a:lnTo>
                  <a:lnTo>
                    <a:pt x="51" y="201"/>
                  </a:lnTo>
                  <a:lnTo>
                    <a:pt x="51" y="198"/>
                  </a:lnTo>
                  <a:lnTo>
                    <a:pt x="51" y="201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0" y="196"/>
                  </a:lnTo>
                  <a:lnTo>
                    <a:pt x="49" y="196"/>
                  </a:lnTo>
                  <a:lnTo>
                    <a:pt x="50" y="197"/>
                  </a:lnTo>
                  <a:lnTo>
                    <a:pt x="49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47" y="193"/>
                  </a:lnTo>
                  <a:lnTo>
                    <a:pt x="49" y="193"/>
                  </a:lnTo>
                  <a:lnTo>
                    <a:pt x="47" y="193"/>
                  </a:lnTo>
                  <a:lnTo>
                    <a:pt x="47" y="192"/>
                  </a:lnTo>
                  <a:lnTo>
                    <a:pt x="47" y="191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5" y="184"/>
                  </a:lnTo>
                  <a:lnTo>
                    <a:pt x="45" y="182"/>
                  </a:lnTo>
                  <a:lnTo>
                    <a:pt x="42" y="182"/>
                  </a:lnTo>
                  <a:lnTo>
                    <a:pt x="42" y="180"/>
                  </a:lnTo>
                  <a:lnTo>
                    <a:pt x="41" y="180"/>
                  </a:lnTo>
                  <a:lnTo>
                    <a:pt x="42" y="180"/>
                  </a:lnTo>
                  <a:lnTo>
                    <a:pt x="42" y="179"/>
                  </a:lnTo>
                  <a:lnTo>
                    <a:pt x="41" y="178"/>
                  </a:lnTo>
                  <a:lnTo>
                    <a:pt x="41" y="176"/>
                  </a:lnTo>
                  <a:lnTo>
                    <a:pt x="40" y="175"/>
                  </a:lnTo>
                  <a:lnTo>
                    <a:pt x="39" y="174"/>
                  </a:lnTo>
                  <a:lnTo>
                    <a:pt x="39" y="172"/>
                  </a:lnTo>
                  <a:lnTo>
                    <a:pt x="38" y="172"/>
                  </a:lnTo>
                  <a:lnTo>
                    <a:pt x="36" y="169"/>
                  </a:lnTo>
                  <a:lnTo>
                    <a:pt x="34" y="169"/>
                  </a:lnTo>
                  <a:lnTo>
                    <a:pt x="34" y="168"/>
                  </a:lnTo>
                  <a:lnTo>
                    <a:pt x="34" y="167"/>
                  </a:lnTo>
                  <a:lnTo>
                    <a:pt x="33" y="165"/>
                  </a:lnTo>
                  <a:lnTo>
                    <a:pt x="33" y="164"/>
                  </a:lnTo>
                  <a:lnTo>
                    <a:pt x="32" y="162"/>
                  </a:lnTo>
                  <a:lnTo>
                    <a:pt x="30" y="161"/>
                  </a:lnTo>
                  <a:lnTo>
                    <a:pt x="30" y="159"/>
                  </a:lnTo>
                  <a:lnTo>
                    <a:pt x="30" y="158"/>
                  </a:lnTo>
                  <a:lnTo>
                    <a:pt x="30" y="157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3"/>
                  </a:lnTo>
                  <a:lnTo>
                    <a:pt x="29" y="152"/>
                  </a:lnTo>
                  <a:lnTo>
                    <a:pt x="28" y="152"/>
                  </a:lnTo>
                  <a:lnTo>
                    <a:pt x="27" y="150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3" y="147"/>
                  </a:lnTo>
                  <a:lnTo>
                    <a:pt x="23" y="145"/>
                  </a:lnTo>
                  <a:lnTo>
                    <a:pt x="23" y="144"/>
                  </a:lnTo>
                  <a:lnTo>
                    <a:pt x="21" y="142"/>
                  </a:lnTo>
                  <a:lnTo>
                    <a:pt x="21" y="141"/>
                  </a:lnTo>
                  <a:lnTo>
                    <a:pt x="18" y="140"/>
                  </a:lnTo>
                  <a:lnTo>
                    <a:pt x="15" y="139"/>
                  </a:lnTo>
                  <a:lnTo>
                    <a:pt x="11" y="135"/>
                  </a:lnTo>
                  <a:lnTo>
                    <a:pt x="10" y="135"/>
                  </a:lnTo>
                  <a:lnTo>
                    <a:pt x="10" y="134"/>
                  </a:lnTo>
                  <a:lnTo>
                    <a:pt x="7" y="133"/>
                  </a:lnTo>
                  <a:lnTo>
                    <a:pt x="6" y="132"/>
                  </a:lnTo>
                  <a:lnTo>
                    <a:pt x="5" y="130"/>
                  </a:lnTo>
                  <a:lnTo>
                    <a:pt x="4" y="130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6" y="124"/>
                  </a:lnTo>
                  <a:lnTo>
                    <a:pt x="6" y="125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7" y="122"/>
                  </a:lnTo>
                  <a:lnTo>
                    <a:pt x="7" y="121"/>
                  </a:lnTo>
                  <a:lnTo>
                    <a:pt x="6" y="117"/>
                  </a:lnTo>
                  <a:lnTo>
                    <a:pt x="6" y="116"/>
                  </a:lnTo>
                  <a:lnTo>
                    <a:pt x="5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2" y="111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7"/>
                  </a:lnTo>
                  <a:lnTo>
                    <a:pt x="4" y="106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0" y="91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5" y="85"/>
                  </a:lnTo>
                  <a:lnTo>
                    <a:pt x="5" y="84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1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3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5" y="76"/>
                  </a:lnTo>
                  <a:lnTo>
                    <a:pt x="16" y="76"/>
                  </a:lnTo>
                  <a:lnTo>
                    <a:pt x="16" y="77"/>
                  </a:lnTo>
                  <a:lnTo>
                    <a:pt x="16" y="78"/>
                  </a:lnTo>
                  <a:lnTo>
                    <a:pt x="16" y="79"/>
                  </a:lnTo>
                  <a:lnTo>
                    <a:pt x="16" y="81"/>
                  </a:lnTo>
                  <a:lnTo>
                    <a:pt x="16" y="82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6" y="85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2" y="87"/>
                  </a:lnTo>
                  <a:lnTo>
                    <a:pt x="12" y="88"/>
                  </a:lnTo>
                  <a:lnTo>
                    <a:pt x="12" y="89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2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6" y="94"/>
                  </a:lnTo>
                  <a:lnTo>
                    <a:pt x="16" y="91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19" y="94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2" y="95"/>
                  </a:lnTo>
                  <a:lnTo>
                    <a:pt x="23" y="96"/>
                  </a:lnTo>
                  <a:lnTo>
                    <a:pt x="24" y="96"/>
                  </a:lnTo>
                  <a:lnTo>
                    <a:pt x="27" y="95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9" y="98"/>
                  </a:lnTo>
                  <a:lnTo>
                    <a:pt x="28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9" y="104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2" y="105"/>
                  </a:lnTo>
                  <a:lnTo>
                    <a:pt x="32" y="106"/>
                  </a:lnTo>
                  <a:lnTo>
                    <a:pt x="33" y="106"/>
                  </a:lnTo>
                  <a:lnTo>
                    <a:pt x="34" y="107"/>
                  </a:lnTo>
                  <a:lnTo>
                    <a:pt x="36" y="107"/>
                  </a:lnTo>
                  <a:lnTo>
                    <a:pt x="38" y="106"/>
                  </a:lnTo>
                  <a:lnTo>
                    <a:pt x="38" y="105"/>
                  </a:lnTo>
                  <a:lnTo>
                    <a:pt x="39" y="105"/>
                  </a:lnTo>
                  <a:lnTo>
                    <a:pt x="39" y="104"/>
                  </a:lnTo>
                  <a:lnTo>
                    <a:pt x="38" y="102"/>
                  </a:lnTo>
                  <a:lnTo>
                    <a:pt x="39" y="100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1" y="98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1" y="94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2" y="85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6" y="81"/>
                  </a:lnTo>
                  <a:lnTo>
                    <a:pt x="45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6" y="73"/>
                  </a:lnTo>
                  <a:lnTo>
                    <a:pt x="46" y="72"/>
                  </a:lnTo>
                  <a:lnTo>
                    <a:pt x="47" y="72"/>
                  </a:lnTo>
                  <a:lnTo>
                    <a:pt x="47" y="73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49" y="73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50" y="71"/>
                  </a:lnTo>
                  <a:lnTo>
                    <a:pt x="50" y="70"/>
                  </a:lnTo>
                  <a:lnTo>
                    <a:pt x="51" y="68"/>
                  </a:lnTo>
                  <a:lnTo>
                    <a:pt x="53" y="65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57" y="62"/>
                  </a:lnTo>
                  <a:lnTo>
                    <a:pt x="58" y="61"/>
                  </a:lnTo>
                  <a:lnTo>
                    <a:pt x="61" y="61"/>
                  </a:lnTo>
                  <a:lnTo>
                    <a:pt x="63" y="60"/>
                  </a:lnTo>
                  <a:lnTo>
                    <a:pt x="64" y="59"/>
                  </a:lnTo>
                  <a:lnTo>
                    <a:pt x="67" y="59"/>
                  </a:lnTo>
                  <a:lnTo>
                    <a:pt x="68" y="58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4"/>
                  </a:lnTo>
                  <a:lnTo>
                    <a:pt x="74" y="54"/>
                  </a:lnTo>
                  <a:lnTo>
                    <a:pt x="75" y="53"/>
                  </a:lnTo>
                  <a:lnTo>
                    <a:pt x="75" y="51"/>
                  </a:lnTo>
                  <a:lnTo>
                    <a:pt x="76" y="51"/>
                  </a:lnTo>
                  <a:lnTo>
                    <a:pt x="78" y="50"/>
                  </a:lnTo>
                  <a:lnTo>
                    <a:pt x="78" y="49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2" y="44"/>
                  </a:lnTo>
                  <a:lnTo>
                    <a:pt x="82" y="43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6" y="38"/>
                  </a:lnTo>
                  <a:lnTo>
                    <a:pt x="86" y="37"/>
                  </a:lnTo>
                  <a:lnTo>
                    <a:pt x="87" y="36"/>
                  </a:lnTo>
                  <a:lnTo>
                    <a:pt x="87" y="34"/>
                  </a:lnTo>
                  <a:lnTo>
                    <a:pt x="90" y="34"/>
                  </a:lnTo>
                  <a:lnTo>
                    <a:pt x="90" y="33"/>
                  </a:lnTo>
                  <a:lnTo>
                    <a:pt x="90" y="32"/>
                  </a:lnTo>
                  <a:lnTo>
                    <a:pt x="91" y="28"/>
                  </a:lnTo>
                  <a:lnTo>
                    <a:pt x="91" y="26"/>
                  </a:lnTo>
                  <a:lnTo>
                    <a:pt x="91" y="24"/>
                  </a:lnTo>
                  <a:lnTo>
                    <a:pt x="92" y="20"/>
                  </a:lnTo>
                  <a:lnTo>
                    <a:pt x="92" y="22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5" y="20"/>
                  </a:lnTo>
                  <a:lnTo>
                    <a:pt x="93" y="20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3" y="14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2" y="10"/>
                  </a:lnTo>
                  <a:lnTo>
                    <a:pt x="92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8"/>
                  </a:lnTo>
                  <a:lnTo>
                    <a:pt x="103" y="8"/>
                  </a:lnTo>
                  <a:lnTo>
                    <a:pt x="104" y="9"/>
                  </a:lnTo>
                  <a:lnTo>
                    <a:pt x="107" y="10"/>
                  </a:lnTo>
                  <a:lnTo>
                    <a:pt x="108" y="11"/>
                  </a:lnTo>
                  <a:lnTo>
                    <a:pt x="109" y="15"/>
                  </a:lnTo>
                  <a:lnTo>
                    <a:pt x="108" y="15"/>
                  </a:lnTo>
                  <a:lnTo>
                    <a:pt x="108" y="16"/>
                  </a:lnTo>
                  <a:lnTo>
                    <a:pt x="109" y="16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12" y="22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7"/>
                  </a:lnTo>
                  <a:lnTo>
                    <a:pt x="120" y="28"/>
                  </a:lnTo>
                  <a:lnTo>
                    <a:pt x="121" y="28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1" y="31"/>
                  </a:lnTo>
                  <a:lnTo>
                    <a:pt x="121" y="32"/>
                  </a:lnTo>
                  <a:lnTo>
                    <a:pt x="121" y="33"/>
                  </a:lnTo>
                  <a:lnTo>
                    <a:pt x="122" y="33"/>
                  </a:lnTo>
                  <a:lnTo>
                    <a:pt x="122" y="34"/>
                  </a:lnTo>
                  <a:lnTo>
                    <a:pt x="121" y="34"/>
                  </a:lnTo>
                  <a:lnTo>
                    <a:pt x="121" y="36"/>
                  </a:lnTo>
                  <a:lnTo>
                    <a:pt x="121" y="37"/>
                  </a:lnTo>
                  <a:lnTo>
                    <a:pt x="122" y="37"/>
                  </a:lnTo>
                  <a:lnTo>
                    <a:pt x="125" y="37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7" y="41"/>
                  </a:lnTo>
                  <a:lnTo>
                    <a:pt x="127" y="42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7" y="47"/>
                  </a:lnTo>
                  <a:lnTo>
                    <a:pt x="127" y="49"/>
                  </a:lnTo>
                  <a:lnTo>
                    <a:pt x="127" y="50"/>
                  </a:lnTo>
                  <a:lnTo>
                    <a:pt x="129" y="50"/>
                  </a:lnTo>
                  <a:lnTo>
                    <a:pt x="130" y="50"/>
                  </a:lnTo>
                  <a:lnTo>
                    <a:pt x="131" y="51"/>
                  </a:lnTo>
                  <a:lnTo>
                    <a:pt x="131" y="53"/>
                  </a:lnTo>
                  <a:lnTo>
                    <a:pt x="133" y="51"/>
                  </a:lnTo>
                  <a:lnTo>
                    <a:pt x="135" y="51"/>
                  </a:lnTo>
                  <a:lnTo>
                    <a:pt x="135" y="53"/>
                  </a:lnTo>
                  <a:lnTo>
                    <a:pt x="136" y="53"/>
                  </a:lnTo>
                  <a:lnTo>
                    <a:pt x="136" y="51"/>
                  </a:lnTo>
                  <a:lnTo>
                    <a:pt x="136" y="50"/>
                  </a:lnTo>
                  <a:lnTo>
                    <a:pt x="137" y="50"/>
                  </a:lnTo>
                  <a:lnTo>
                    <a:pt x="137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1" y="51"/>
                  </a:lnTo>
                  <a:lnTo>
                    <a:pt x="143" y="51"/>
                  </a:lnTo>
                  <a:lnTo>
                    <a:pt x="144" y="51"/>
                  </a:lnTo>
                  <a:lnTo>
                    <a:pt x="146" y="50"/>
                  </a:lnTo>
                  <a:lnTo>
                    <a:pt x="147" y="50"/>
                  </a:lnTo>
                  <a:lnTo>
                    <a:pt x="147" y="49"/>
                  </a:lnTo>
                  <a:lnTo>
                    <a:pt x="148" y="49"/>
                  </a:lnTo>
                  <a:lnTo>
                    <a:pt x="148" y="47"/>
                  </a:lnTo>
                  <a:lnTo>
                    <a:pt x="149" y="47"/>
                  </a:lnTo>
                  <a:lnTo>
                    <a:pt x="149" y="45"/>
                  </a:lnTo>
                  <a:lnTo>
                    <a:pt x="149" y="47"/>
                  </a:lnTo>
                  <a:lnTo>
                    <a:pt x="152" y="47"/>
                  </a:lnTo>
                  <a:lnTo>
                    <a:pt x="153" y="47"/>
                  </a:lnTo>
                  <a:lnTo>
                    <a:pt x="154" y="49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5" y="49"/>
                  </a:lnTo>
                  <a:lnTo>
                    <a:pt x="155" y="50"/>
                  </a:lnTo>
                  <a:lnTo>
                    <a:pt x="155" y="51"/>
                  </a:lnTo>
                  <a:lnTo>
                    <a:pt x="156" y="51"/>
                  </a:lnTo>
                  <a:lnTo>
                    <a:pt x="156" y="50"/>
                  </a:lnTo>
                  <a:lnTo>
                    <a:pt x="158" y="50"/>
                  </a:lnTo>
                  <a:lnTo>
                    <a:pt x="160" y="50"/>
                  </a:lnTo>
                  <a:lnTo>
                    <a:pt x="160" y="49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4" y="49"/>
                  </a:lnTo>
                  <a:lnTo>
                    <a:pt x="165" y="49"/>
                  </a:lnTo>
                  <a:lnTo>
                    <a:pt x="165" y="50"/>
                  </a:lnTo>
                  <a:lnTo>
                    <a:pt x="166" y="50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67" y="53"/>
                  </a:lnTo>
                  <a:lnTo>
                    <a:pt x="167" y="51"/>
                  </a:lnTo>
                  <a:lnTo>
                    <a:pt x="170" y="51"/>
                  </a:lnTo>
                  <a:lnTo>
                    <a:pt x="170" y="53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2" y="54"/>
                  </a:lnTo>
                  <a:lnTo>
                    <a:pt x="172" y="55"/>
                  </a:lnTo>
                  <a:lnTo>
                    <a:pt x="173" y="54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58"/>
                  </a:lnTo>
                  <a:lnTo>
                    <a:pt x="176" y="59"/>
                  </a:lnTo>
                  <a:lnTo>
                    <a:pt x="178" y="59"/>
                  </a:lnTo>
                  <a:lnTo>
                    <a:pt x="178" y="60"/>
                  </a:lnTo>
                  <a:lnTo>
                    <a:pt x="176" y="61"/>
                  </a:lnTo>
                  <a:lnTo>
                    <a:pt x="175" y="64"/>
                  </a:lnTo>
                  <a:lnTo>
                    <a:pt x="173" y="67"/>
                  </a:lnTo>
                  <a:lnTo>
                    <a:pt x="172" y="70"/>
                  </a:lnTo>
                  <a:lnTo>
                    <a:pt x="171" y="72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67" y="79"/>
                  </a:lnTo>
                  <a:lnTo>
                    <a:pt x="166" y="81"/>
                  </a:lnTo>
                  <a:lnTo>
                    <a:pt x="167" y="81"/>
                  </a:lnTo>
                  <a:lnTo>
                    <a:pt x="170" y="82"/>
                  </a:lnTo>
                  <a:lnTo>
                    <a:pt x="171" y="84"/>
                  </a:lnTo>
                  <a:lnTo>
                    <a:pt x="172" y="84"/>
                  </a:lnTo>
                  <a:lnTo>
                    <a:pt x="172" y="82"/>
                  </a:lnTo>
                  <a:lnTo>
                    <a:pt x="173" y="82"/>
                  </a:lnTo>
                  <a:lnTo>
                    <a:pt x="175" y="82"/>
                  </a:lnTo>
                  <a:lnTo>
                    <a:pt x="175" y="84"/>
                  </a:lnTo>
                  <a:lnTo>
                    <a:pt x="175" y="85"/>
                  </a:lnTo>
                  <a:lnTo>
                    <a:pt x="176" y="87"/>
                  </a:lnTo>
                  <a:lnTo>
                    <a:pt x="178" y="88"/>
                  </a:lnTo>
                  <a:lnTo>
                    <a:pt x="179" y="89"/>
                  </a:lnTo>
                  <a:lnTo>
                    <a:pt x="179" y="90"/>
                  </a:lnTo>
                  <a:lnTo>
                    <a:pt x="179" y="91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1"/>
                  </a:lnTo>
                  <a:lnTo>
                    <a:pt x="176" y="91"/>
                  </a:lnTo>
                  <a:lnTo>
                    <a:pt x="176" y="94"/>
                  </a:lnTo>
                  <a:lnTo>
                    <a:pt x="175" y="91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3" y="89"/>
                  </a:lnTo>
                  <a:lnTo>
                    <a:pt x="172" y="89"/>
                  </a:lnTo>
                  <a:lnTo>
                    <a:pt x="171" y="89"/>
                  </a:lnTo>
                  <a:lnTo>
                    <a:pt x="170" y="89"/>
                  </a:lnTo>
                  <a:lnTo>
                    <a:pt x="170" y="90"/>
                  </a:lnTo>
                  <a:lnTo>
                    <a:pt x="170" y="89"/>
                  </a:lnTo>
                  <a:lnTo>
                    <a:pt x="170" y="88"/>
                  </a:lnTo>
                  <a:lnTo>
                    <a:pt x="167" y="88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5" y="89"/>
                  </a:lnTo>
                  <a:lnTo>
                    <a:pt x="165" y="90"/>
                  </a:lnTo>
                  <a:lnTo>
                    <a:pt x="165" y="91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2" y="94"/>
                  </a:lnTo>
                  <a:lnTo>
                    <a:pt x="161" y="94"/>
                  </a:lnTo>
                  <a:lnTo>
                    <a:pt x="161" y="95"/>
                  </a:lnTo>
                  <a:lnTo>
                    <a:pt x="161" y="94"/>
                  </a:lnTo>
                  <a:lnTo>
                    <a:pt x="160" y="95"/>
                  </a:lnTo>
                  <a:lnTo>
                    <a:pt x="160" y="94"/>
                  </a:lnTo>
                  <a:lnTo>
                    <a:pt x="158" y="94"/>
                  </a:lnTo>
                  <a:lnTo>
                    <a:pt x="158" y="95"/>
                  </a:lnTo>
                  <a:lnTo>
                    <a:pt x="158" y="96"/>
                  </a:lnTo>
                  <a:lnTo>
                    <a:pt x="156" y="95"/>
                  </a:lnTo>
                  <a:lnTo>
                    <a:pt x="155" y="95"/>
                  </a:lnTo>
                  <a:lnTo>
                    <a:pt x="155" y="96"/>
                  </a:lnTo>
                  <a:lnTo>
                    <a:pt x="154" y="96"/>
                  </a:lnTo>
                  <a:lnTo>
                    <a:pt x="153" y="96"/>
                  </a:lnTo>
                  <a:lnTo>
                    <a:pt x="152" y="96"/>
                  </a:lnTo>
                  <a:lnTo>
                    <a:pt x="149" y="96"/>
                  </a:lnTo>
                  <a:lnTo>
                    <a:pt x="148" y="98"/>
                  </a:lnTo>
                  <a:lnTo>
                    <a:pt x="147" y="99"/>
                  </a:lnTo>
                  <a:lnTo>
                    <a:pt x="146" y="99"/>
                  </a:lnTo>
                  <a:lnTo>
                    <a:pt x="146" y="100"/>
                  </a:lnTo>
                  <a:lnTo>
                    <a:pt x="144" y="102"/>
                  </a:lnTo>
                  <a:lnTo>
                    <a:pt x="143" y="102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41" y="105"/>
                  </a:lnTo>
                  <a:lnTo>
                    <a:pt x="139" y="105"/>
                  </a:lnTo>
                  <a:lnTo>
                    <a:pt x="139" y="106"/>
                  </a:lnTo>
                  <a:lnTo>
                    <a:pt x="138" y="106"/>
                  </a:lnTo>
                  <a:lnTo>
                    <a:pt x="138" y="107"/>
                  </a:lnTo>
                  <a:lnTo>
                    <a:pt x="138" y="108"/>
                  </a:lnTo>
                  <a:lnTo>
                    <a:pt x="137" y="108"/>
                  </a:lnTo>
                  <a:lnTo>
                    <a:pt x="136" y="108"/>
                  </a:lnTo>
                  <a:lnTo>
                    <a:pt x="135" y="108"/>
                  </a:lnTo>
                  <a:lnTo>
                    <a:pt x="135" y="111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2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3" y="116"/>
                  </a:lnTo>
                  <a:lnTo>
                    <a:pt x="133" y="117"/>
                  </a:lnTo>
                  <a:lnTo>
                    <a:pt x="133" y="118"/>
                  </a:lnTo>
                  <a:lnTo>
                    <a:pt x="133" y="122"/>
                  </a:lnTo>
                  <a:lnTo>
                    <a:pt x="133" y="123"/>
                  </a:lnTo>
                  <a:lnTo>
                    <a:pt x="131" y="125"/>
                  </a:lnTo>
                  <a:lnTo>
                    <a:pt x="130" y="125"/>
                  </a:lnTo>
                  <a:lnTo>
                    <a:pt x="130" y="129"/>
                  </a:lnTo>
                  <a:lnTo>
                    <a:pt x="130" y="130"/>
                  </a:lnTo>
                  <a:lnTo>
                    <a:pt x="130" y="132"/>
                  </a:lnTo>
                  <a:lnTo>
                    <a:pt x="130" y="133"/>
                  </a:lnTo>
                  <a:lnTo>
                    <a:pt x="131" y="135"/>
                  </a:lnTo>
                  <a:lnTo>
                    <a:pt x="131" y="138"/>
                  </a:lnTo>
                  <a:lnTo>
                    <a:pt x="131" y="139"/>
                  </a:lnTo>
                  <a:lnTo>
                    <a:pt x="131" y="140"/>
                  </a:lnTo>
                  <a:lnTo>
                    <a:pt x="130" y="140"/>
                  </a:lnTo>
                  <a:lnTo>
                    <a:pt x="130" y="141"/>
                  </a:lnTo>
                  <a:lnTo>
                    <a:pt x="129" y="141"/>
                  </a:lnTo>
                  <a:lnTo>
                    <a:pt x="127" y="141"/>
                  </a:lnTo>
                  <a:lnTo>
                    <a:pt x="127" y="142"/>
                  </a:lnTo>
                  <a:lnTo>
                    <a:pt x="126" y="144"/>
                  </a:lnTo>
                  <a:lnTo>
                    <a:pt x="125" y="144"/>
                  </a:lnTo>
                  <a:lnTo>
                    <a:pt x="122" y="145"/>
                  </a:lnTo>
                  <a:lnTo>
                    <a:pt x="122" y="147"/>
                  </a:lnTo>
                  <a:lnTo>
                    <a:pt x="121" y="147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1" y="151"/>
                  </a:lnTo>
                  <a:lnTo>
                    <a:pt x="121" y="152"/>
                  </a:lnTo>
                  <a:lnTo>
                    <a:pt x="122" y="156"/>
                  </a:lnTo>
                  <a:lnTo>
                    <a:pt x="122" y="157"/>
                  </a:lnTo>
                  <a:lnTo>
                    <a:pt x="121" y="157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20" y="159"/>
                  </a:lnTo>
                  <a:lnTo>
                    <a:pt x="120" y="161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21" y="165"/>
                  </a:lnTo>
                  <a:lnTo>
                    <a:pt x="122" y="167"/>
                  </a:lnTo>
                  <a:lnTo>
                    <a:pt x="125" y="167"/>
                  </a:lnTo>
                  <a:lnTo>
                    <a:pt x="125" y="168"/>
                  </a:lnTo>
                  <a:lnTo>
                    <a:pt x="122" y="169"/>
                  </a:lnTo>
                  <a:lnTo>
                    <a:pt x="122" y="168"/>
                  </a:lnTo>
                  <a:lnTo>
                    <a:pt x="122" y="169"/>
                  </a:lnTo>
                  <a:lnTo>
                    <a:pt x="122" y="170"/>
                  </a:lnTo>
                  <a:lnTo>
                    <a:pt x="125" y="170"/>
                  </a:lnTo>
                  <a:lnTo>
                    <a:pt x="125" y="172"/>
                  </a:lnTo>
                  <a:lnTo>
                    <a:pt x="126" y="172"/>
                  </a:lnTo>
                  <a:lnTo>
                    <a:pt x="126" y="174"/>
                  </a:lnTo>
                  <a:lnTo>
                    <a:pt x="126" y="175"/>
                  </a:lnTo>
                  <a:lnTo>
                    <a:pt x="126" y="176"/>
                  </a:lnTo>
                  <a:lnTo>
                    <a:pt x="127" y="178"/>
                  </a:lnTo>
                  <a:lnTo>
                    <a:pt x="127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1" y="185"/>
                  </a:lnTo>
                  <a:lnTo>
                    <a:pt x="131" y="186"/>
                  </a:lnTo>
                  <a:lnTo>
                    <a:pt x="133" y="186"/>
                  </a:lnTo>
                  <a:lnTo>
                    <a:pt x="135" y="186"/>
                  </a:lnTo>
                  <a:lnTo>
                    <a:pt x="135" y="187"/>
                  </a:lnTo>
                  <a:lnTo>
                    <a:pt x="136" y="191"/>
                  </a:lnTo>
                  <a:lnTo>
                    <a:pt x="137" y="192"/>
                  </a:lnTo>
                  <a:lnTo>
                    <a:pt x="137" y="193"/>
                  </a:lnTo>
                  <a:lnTo>
                    <a:pt x="137" y="195"/>
                  </a:lnTo>
                  <a:lnTo>
                    <a:pt x="137" y="196"/>
                  </a:lnTo>
                  <a:lnTo>
                    <a:pt x="137" y="197"/>
                  </a:lnTo>
                  <a:lnTo>
                    <a:pt x="136" y="197"/>
                  </a:lnTo>
                  <a:lnTo>
                    <a:pt x="136" y="198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9" y="202"/>
                  </a:lnTo>
                  <a:lnTo>
                    <a:pt x="143" y="202"/>
                  </a:lnTo>
                  <a:lnTo>
                    <a:pt x="144" y="202"/>
                  </a:lnTo>
                  <a:lnTo>
                    <a:pt x="144" y="203"/>
                  </a:lnTo>
                  <a:lnTo>
                    <a:pt x="146" y="203"/>
                  </a:lnTo>
                  <a:lnTo>
                    <a:pt x="147" y="203"/>
                  </a:lnTo>
                  <a:lnTo>
                    <a:pt x="148" y="203"/>
                  </a:lnTo>
                  <a:lnTo>
                    <a:pt x="148" y="204"/>
                  </a:lnTo>
                  <a:lnTo>
                    <a:pt x="148" y="206"/>
                  </a:lnTo>
                  <a:lnTo>
                    <a:pt x="149" y="206"/>
                  </a:lnTo>
                  <a:lnTo>
                    <a:pt x="149" y="207"/>
                  </a:lnTo>
                  <a:lnTo>
                    <a:pt x="149" y="209"/>
                  </a:lnTo>
                  <a:lnTo>
                    <a:pt x="152" y="210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4"/>
                  </a:lnTo>
                  <a:lnTo>
                    <a:pt x="153" y="214"/>
                  </a:lnTo>
                  <a:lnTo>
                    <a:pt x="155" y="214"/>
                  </a:lnTo>
                  <a:lnTo>
                    <a:pt x="158" y="214"/>
                  </a:lnTo>
                  <a:lnTo>
                    <a:pt x="161" y="214"/>
                  </a:lnTo>
                  <a:lnTo>
                    <a:pt x="164" y="214"/>
                  </a:lnTo>
                  <a:lnTo>
                    <a:pt x="164" y="213"/>
                  </a:lnTo>
                  <a:lnTo>
                    <a:pt x="165" y="213"/>
                  </a:lnTo>
                  <a:lnTo>
                    <a:pt x="165" y="214"/>
                  </a:lnTo>
                  <a:lnTo>
                    <a:pt x="165" y="213"/>
                  </a:lnTo>
                  <a:lnTo>
                    <a:pt x="166" y="213"/>
                  </a:lnTo>
                  <a:lnTo>
                    <a:pt x="166" y="212"/>
                  </a:lnTo>
                  <a:lnTo>
                    <a:pt x="167" y="212"/>
                  </a:lnTo>
                  <a:lnTo>
                    <a:pt x="167" y="210"/>
                  </a:lnTo>
                  <a:lnTo>
                    <a:pt x="170" y="210"/>
                  </a:lnTo>
                  <a:lnTo>
                    <a:pt x="170" y="209"/>
                  </a:lnTo>
                  <a:lnTo>
                    <a:pt x="171" y="209"/>
                  </a:lnTo>
                  <a:lnTo>
                    <a:pt x="171" y="207"/>
                  </a:lnTo>
                  <a:lnTo>
                    <a:pt x="172" y="206"/>
                  </a:lnTo>
                  <a:lnTo>
                    <a:pt x="173" y="204"/>
                  </a:lnTo>
                  <a:lnTo>
                    <a:pt x="175" y="203"/>
                  </a:lnTo>
                  <a:lnTo>
                    <a:pt x="175" y="202"/>
                  </a:lnTo>
                  <a:lnTo>
                    <a:pt x="176" y="202"/>
                  </a:lnTo>
                  <a:lnTo>
                    <a:pt x="176" y="203"/>
                  </a:lnTo>
                  <a:lnTo>
                    <a:pt x="176" y="204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6" y="206"/>
                  </a:lnTo>
                  <a:lnTo>
                    <a:pt x="176" y="207"/>
                  </a:lnTo>
                  <a:lnTo>
                    <a:pt x="176" y="209"/>
                  </a:lnTo>
                  <a:lnTo>
                    <a:pt x="176" y="210"/>
                  </a:lnTo>
                  <a:lnTo>
                    <a:pt x="175" y="210"/>
                  </a:lnTo>
                  <a:lnTo>
                    <a:pt x="175" y="212"/>
                  </a:lnTo>
                  <a:lnTo>
                    <a:pt x="175" y="213"/>
                  </a:lnTo>
                  <a:lnTo>
                    <a:pt x="176" y="214"/>
                  </a:lnTo>
                  <a:lnTo>
                    <a:pt x="176" y="218"/>
                  </a:lnTo>
                  <a:lnTo>
                    <a:pt x="176" y="220"/>
                  </a:lnTo>
                  <a:lnTo>
                    <a:pt x="176" y="222"/>
                  </a:lnTo>
                  <a:lnTo>
                    <a:pt x="176" y="225"/>
                  </a:lnTo>
                  <a:lnTo>
                    <a:pt x="176" y="229"/>
                  </a:lnTo>
                  <a:lnTo>
                    <a:pt x="176" y="231"/>
                  </a:lnTo>
                  <a:lnTo>
                    <a:pt x="178" y="233"/>
                  </a:lnTo>
                  <a:lnTo>
                    <a:pt x="178" y="236"/>
                  </a:lnTo>
                  <a:lnTo>
                    <a:pt x="179" y="233"/>
                  </a:lnTo>
                  <a:lnTo>
                    <a:pt x="181" y="236"/>
                  </a:lnTo>
                  <a:lnTo>
                    <a:pt x="182" y="237"/>
                  </a:lnTo>
                  <a:lnTo>
                    <a:pt x="183" y="237"/>
                  </a:lnTo>
                  <a:lnTo>
                    <a:pt x="184" y="236"/>
                  </a:lnTo>
                  <a:lnTo>
                    <a:pt x="188" y="233"/>
                  </a:lnTo>
                  <a:lnTo>
                    <a:pt x="189" y="233"/>
                  </a:lnTo>
                  <a:lnTo>
                    <a:pt x="190" y="233"/>
                  </a:lnTo>
                  <a:lnTo>
                    <a:pt x="192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4" y="236"/>
                  </a:lnTo>
                  <a:lnTo>
                    <a:pt x="196" y="239"/>
                  </a:lnTo>
                  <a:lnTo>
                    <a:pt x="199" y="242"/>
                  </a:lnTo>
                  <a:lnTo>
                    <a:pt x="200" y="247"/>
                  </a:lnTo>
                  <a:lnTo>
                    <a:pt x="202" y="250"/>
                  </a:lnTo>
                  <a:lnTo>
                    <a:pt x="205" y="254"/>
                  </a:lnTo>
                  <a:lnTo>
                    <a:pt x="206" y="258"/>
                  </a:lnTo>
                  <a:lnTo>
                    <a:pt x="209" y="263"/>
                  </a:lnTo>
                  <a:lnTo>
                    <a:pt x="210" y="266"/>
                  </a:lnTo>
                  <a:lnTo>
                    <a:pt x="211" y="266"/>
                  </a:lnTo>
                  <a:lnTo>
                    <a:pt x="210" y="267"/>
                  </a:lnTo>
                  <a:lnTo>
                    <a:pt x="210" y="269"/>
                  </a:lnTo>
                  <a:lnTo>
                    <a:pt x="210" y="271"/>
                  </a:lnTo>
                  <a:lnTo>
                    <a:pt x="210" y="272"/>
                  </a:lnTo>
                  <a:lnTo>
                    <a:pt x="209" y="272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6"/>
                  </a:lnTo>
                  <a:lnTo>
                    <a:pt x="207" y="277"/>
                  </a:lnTo>
                  <a:lnTo>
                    <a:pt x="207" y="278"/>
                  </a:lnTo>
                  <a:lnTo>
                    <a:pt x="207" y="281"/>
                  </a:lnTo>
                  <a:lnTo>
                    <a:pt x="207" y="282"/>
                  </a:lnTo>
                  <a:lnTo>
                    <a:pt x="209" y="283"/>
                  </a:lnTo>
                  <a:lnTo>
                    <a:pt x="209" y="287"/>
                  </a:lnTo>
                  <a:lnTo>
                    <a:pt x="209" y="289"/>
                  </a:lnTo>
                  <a:lnTo>
                    <a:pt x="207" y="290"/>
                  </a:lnTo>
                  <a:lnTo>
                    <a:pt x="207" y="292"/>
                  </a:lnTo>
                  <a:lnTo>
                    <a:pt x="209" y="293"/>
                  </a:lnTo>
                  <a:lnTo>
                    <a:pt x="209" y="294"/>
                  </a:lnTo>
                  <a:lnTo>
                    <a:pt x="209" y="295"/>
                  </a:lnTo>
                  <a:lnTo>
                    <a:pt x="209" y="298"/>
                  </a:lnTo>
                  <a:lnTo>
                    <a:pt x="209" y="299"/>
                  </a:lnTo>
                  <a:lnTo>
                    <a:pt x="210" y="299"/>
                  </a:lnTo>
                  <a:lnTo>
                    <a:pt x="210" y="300"/>
                  </a:lnTo>
                  <a:lnTo>
                    <a:pt x="211" y="300"/>
                  </a:lnTo>
                  <a:lnTo>
                    <a:pt x="211" y="301"/>
                  </a:lnTo>
                  <a:lnTo>
                    <a:pt x="211" y="303"/>
                  </a:lnTo>
                  <a:lnTo>
                    <a:pt x="210" y="303"/>
                  </a:lnTo>
                  <a:lnTo>
                    <a:pt x="210" y="304"/>
                  </a:lnTo>
                  <a:lnTo>
                    <a:pt x="210" y="305"/>
                  </a:lnTo>
                  <a:lnTo>
                    <a:pt x="210" y="307"/>
                  </a:lnTo>
                  <a:lnTo>
                    <a:pt x="209" y="307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7" y="310"/>
                  </a:lnTo>
                  <a:lnTo>
                    <a:pt x="207" y="311"/>
                  </a:lnTo>
                  <a:lnTo>
                    <a:pt x="207" y="313"/>
                  </a:lnTo>
                  <a:lnTo>
                    <a:pt x="206" y="313"/>
                  </a:lnTo>
                  <a:lnTo>
                    <a:pt x="206" y="316"/>
                  </a:lnTo>
                  <a:lnTo>
                    <a:pt x="205" y="316"/>
                  </a:lnTo>
                  <a:lnTo>
                    <a:pt x="206" y="316"/>
                  </a:lnTo>
                  <a:lnTo>
                    <a:pt x="206" y="317"/>
                  </a:lnTo>
                  <a:lnTo>
                    <a:pt x="206" y="318"/>
                  </a:lnTo>
                  <a:lnTo>
                    <a:pt x="206" y="320"/>
                  </a:lnTo>
                  <a:lnTo>
                    <a:pt x="207" y="321"/>
                  </a:lnTo>
                  <a:lnTo>
                    <a:pt x="207" y="322"/>
                  </a:lnTo>
                  <a:lnTo>
                    <a:pt x="209" y="322"/>
                  </a:lnTo>
                  <a:lnTo>
                    <a:pt x="209" y="324"/>
                  </a:lnTo>
                  <a:lnTo>
                    <a:pt x="210" y="324"/>
                  </a:lnTo>
                  <a:lnTo>
                    <a:pt x="210" y="326"/>
                  </a:lnTo>
                  <a:lnTo>
                    <a:pt x="209" y="326"/>
                  </a:lnTo>
                  <a:lnTo>
                    <a:pt x="209" y="327"/>
                  </a:lnTo>
                  <a:lnTo>
                    <a:pt x="207" y="327"/>
                  </a:lnTo>
                  <a:lnTo>
                    <a:pt x="207" y="328"/>
                  </a:lnTo>
                  <a:lnTo>
                    <a:pt x="207" y="329"/>
                  </a:lnTo>
                  <a:lnTo>
                    <a:pt x="206" y="332"/>
                  </a:lnTo>
                  <a:lnTo>
                    <a:pt x="206" y="334"/>
                  </a:lnTo>
                  <a:lnTo>
                    <a:pt x="207" y="334"/>
                  </a:lnTo>
                  <a:lnTo>
                    <a:pt x="207" y="337"/>
                  </a:lnTo>
                  <a:lnTo>
                    <a:pt x="209" y="338"/>
                  </a:lnTo>
                  <a:lnTo>
                    <a:pt x="210" y="340"/>
                  </a:lnTo>
                  <a:lnTo>
                    <a:pt x="210" y="343"/>
                  </a:lnTo>
                  <a:lnTo>
                    <a:pt x="211" y="344"/>
                  </a:lnTo>
                  <a:lnTo>
                    <a:pt x="211" y="345"/>
                  </a:lnTo>
                  <a:lnTo>
                    <a:pt x="213" y="345"/>
                  </a:lnTo>
                  <a:lnTo>
                    <a:pt x="215" y="345"/>
                  </a:lnTo>
                  <a:lnTo>
                    <a:pt x="216" y="345"/>
                  </a:lnTo>
                  <a:lnTo>
                    <a:pt x="216" y="346"/>
                  </a:lnTo>
                  <a:lnTo>
                    <a:pt x="217" y="346"/>
                  </a:lnTo>
                  <a:lnTo>
                    <a:pt x="217" y="347"/>
                  </a:lnTo>
                  <a:lnTo>
                    <a:pt x="216" y="349"/>
                  </a:lnTo>
                  <a:lnTo>
                    <a:pt x="215" y="349"/>
                  </a:lnTo>
                  <a:lnTo>
                    <a:pt x="215" y="351"/>
                  </a:lnTo>
                  <a:lnTo>
                    <a:pt x="215" y="352"/>
                  </a:lnTo>
                  <a:lnTo>
                    <a:pt x="215" y="354"/>
                  </a:lnTo>
                  <a:lnTo>
                    <a:pt x="216" y="354"/>
                  </a:lnTo>
                  <a:lnTo>
                    <a:pt x="216" y="355"/>
                  </a:lnTo>
                  <a:lnTo>
                    <a:pt x="215" y="355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3" y="357"/>
                  </a:lnTo>
                  <a:lnTo>
                    <a:pt x="211" y="361"/>
                  </a:lnTo>
                  <a:lnTo>
                    <a:pt x="211" y="362"/>
                  </a:lnTo>
                  <a:lnTo>
                    <a:pt x="210" y="362"/>
                  </a:lnTo>
                  <a:lnTo>
                    <a:pt x="210" y="363"/>
                  </a:lnTo>
                  <a:lnTo>
                    <a:pt x="209" y="363"/>
                  </a:lnTo>
                  <a:lnTo>
                    <a:pt x="209" y="364"/>
                  </a:lnTo>
                  <a:lnTo>
                    <a:pt x="207" y="364"/>
                  </a:lnTo>
                  <a:lnTo>
                    <a:pt x="207" y="366"/>
                  </a:lnTo>
                  <a:lnTo>
                    <a:pt x="207" y="367"/>
                  </a:lnTo>
                  <a:lnTo>
                    <a:pt x="209" y="367"/>
                  </a:lnTo>
                  <a:lnTo>
                    <a:pt x="209" y="369"/>
                  </a:lnTo>
                  <a:lnTo>
                    <a:pt x="210" y="370"/>
                  </a:lnTo>
                  <a:lnTo>
                    <a:pt x="210" y="372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92" y="294"/>
                  </a:moveTo>
                  <a:lnTo>
                    <a:pt x="92" y="295"/>
                  </a:lnTo>
                  <a:lnTo>
                    <a:pt x="92" y="294"/>
                  </a:lnTo>
                  <a:close/>
                  <a:moveTo>
                    <a:pt x="75" y="258"/>
                  </a:moveTo>
                  <a:lnTo>
                    <a:pt x="76" y="258"/>
                  </a:lnTo>
                  <a:lnTo>
                    <a:pt x="76" y="259"/>
                  </a:lnTo>
                  <a:lnTo>
                    <a:pt x="76" y="258"/>
                  </a:lnTo>
                  <a:lnTo>
                    <a:pt x="75" y="258"/>
                  </a:lnTo>
                  <a:close/>
                  <a:moveTo>
                    <a:pt x="10" y="138"/>
                  </a:moveTo>
                  <a:lnTo>
                    <a:pt x="10" y="139"/>
                  </a:lnTo>
                  <a:lnTo>
                    <a:pt x="10" y="138"/>
                  </a:lnTo>
                  <a:close/>
                </a:path>
              </a:pathLst>
            </a:custGeom>
            <a:solidFill>
              <a:srgbClr val="B6B6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1101">
              <a:extLst>
                <a:ext uri="{FF2B5EF4-FFF2-40B4-BE49-F238E27FC236}">
                  <a16:creationId xmlns:a16="http://schemas.microsoft.com/office/drawing/2014/main" id="{BC57BCD6-0015-C0E0-1479-85232B99B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3038" y="3910013"/>
              <a:ext cx="382588" cy="977900"/>
            </a:xfrm>
            <a:custGeom>
              <a:avLst/>
              <a:gdLst>
                <a:gd name="T0" fmla="*/ 47 w 241"/>
                <a:gd name="T1" fmla="*/ 7 h 616"/>
                <a:gd name="T2" fmla="*/ 64 w 241"/>
                <a:gd name="T3" fmla="*/ 4 h 616"/>
                <a:gd name="T4" fmla="*/ 96 w 241"/>
                <a:gd name="T5" fmla="*/ 21 h 616"/>
                <a:gd name="T6" fmla="*/ 124 w 241"/>
                <a:gd name="T7" fmla="*/ 45 h 616"/>
                <a:gd name="T8" fmla="*/ 161 w 241"/>
                <a:gd name="T9" fmla="*/ 64 h 616"/>
                <a:gd name="T10" fmla="*/ 167 w 241"/>
                <a:gd name="T11" fmla="*/ 90 h 616"/>
                <a:gd name="T12" fmla="*/ 165 w 241"/>
                <a:gd name="T13" fmla="*/ 111 h 616"/>
                <a:gd name="T14" fmla="*/ 201 w 241"/>
                <a:gd name="T15" fmla="*/ 113 h 616"/>
                <a:gd name="T16" fmla="*/ 218 w 241"/>
                <a:gd name="T17" fmla="*/ 99 h 616"/>
                <a:gd name="T18" fmla="*/ 223 w 241"/>
                <a:gd name="T19" fmla="*/ 78 h 616"/>
                <a:gd name="T20" fmla="*/ 234 w 241"/>
                <a:gd name="T21" fmla="*/ 91 h 616"/>
                <a:gd name="T22" fmla="*/ 224 w 241"/>
                <a:gd name="T23" fmla="*/ 116 h 616"/>
                <a:gd name="T24" fmla="*/ 211 w 241"/>
                <a:gd name="T25" fmla="*/ 130 h 616"/>
                <a:gd name="T26" fmla="*/ 196 w 241"/>
                <a:gd name="T27" fmla="*/ 158 h 616"/>
                <a:gd name="T28" fmla="*/ 188 w 241"/>
                <a:gd name="T29" fmla="*/ 189 h 616"/>
                <a:gd name="T30" fmla="*/ 193 w 241"/>
                <a:gd name="T31" fmla="*/ 226 h 616"/>
                <a:gd name="T32" fmla="*/ 195 w 241"/>
                <a:gd name="T33" fmla="*/ 255 h 616"/>
                <a:gd name="T34" fmla="*/ 216 w 241"/>
                <a:gd name="T35" fmla="*/ 282 h 616"/>
                <a:gd name="T36" fmla="*/ 224 w 241"/>
                <a:gd name="T37" fmla="*/ 320 h 616"/>
                <a:gd name="T38" fmla="*/ 176 w 241"/>
                <a:gd name="T39" fmla="*/ 339 h 616"/>
                <a:gd name="T40" fmla="*/ 166 w 241"/>
                <a:gd name="T41" fmla="*/ 346 h 616"/>
                <a:gd name="T42" fmla="*/ 170 w 241"/>
                <a:gd name="T43" fmla="*/ 367 h 616"/>
                <a:gd name="T44" fmla="*/ 149 w 241"/>
                <a:gd name="T45" fmla="*/ 377 h 616"/>
                <a:gd name="T46" fmla="*/ 139 w 241"/>
                <a:gd name="T47" fmla="*/ 386 h 616"/>
                <a:gd name="T48" fmla="*/ 154 w 241"/>
                <a:gd name="T49" fmla="*/ 398 h 616"/>
                <a:gd name="T50" fmla="*/ 150 w 241"/>
                <a:gd name="T51" fmla="*/ 403 h 616"/>
                <a:gd name="T52" fmla="*/ 148 w 241"/>
                <a:gd name="T53" fmla="*/ 427 h 616"/>
                <a:gd name="T54" fmla="*/ 152 w 241"/>
                <a:gd name="T55" fmla="*/ 447 h 616"/>
                <a:gd name="T56" fmla="*/ 133 w 241"/>
                <a:gd name="T57" fmla="*/ 458 h 616"/>
                <a:gd name="T58" fmla="*/ 150 w 241"/>
                <a:gd name="T59" fmla="*/ 483 h 616"/>
                <a:gd name="T60" fmla="*/ 161 w 241"/>
                <a:gd name="T61" fmla="*/ 498 h 616"/>
                <a:gd name="T62" fmla="*/ 162 w 241"/>
                <a:gd name="T63" fmla="*/ 506 h 616"/>
                <a:gd name="T64" fmla="*/ 154 w 241"/>
                <a:gd name="T65" fmla="*/ 526 h 616"/>
                <a:gd name="T66" fmla="*/ 142 w 241"/>
                <a:gd name="T67" fmla="*/ 534 h 616"/>
                <a:gd name="T68" fmla="*/ 143 w 241"/>
                <a:gd name="T69" fmla="*/ 551 h 616"/>
                <a:gd name="T70" fmla="*/ 162 w 241"/>
                <a:gd name="T71" fmla="*/ 569 h 616"/>
                <a:gd name="T72" fmla="*/ 113 w 241"/>
                <a:gd name="T73" fmla="*/ 563 h 616"/>
                <a:gd name="T74" fmla="*/ 95 w 241"/>
                <a:gd name="T75" fmla="*/ 546 h 616"/>
                <a:gd name="T76" fmla="*/ 80 w 241"/>
                <a:gd name="T77" fmla="*/ 522 h 616"/>
                <a:gd name="T78" fmla="*/ 78 w 241"/>
                <a:gd name="T79" fmla="*/ 492 h 616"/>
                <a:gd name="T80" fmla="*/ 74 w 241"/>
                <a:gd name="T81" fmla="*/ 469 h 616"/>
                <a:gd name="T82" fmla="*/ 68 w 241"/>
                <a:gd name="T83" fmla="*/ 448 h 616"/>
                <a:gd name="T84" fmla="*/ 62 w 241"/>
                <a:gd name="T85" fmla="*/ 436 h 616"/>
                <a:gd name="T86" fmla="*/ 55 w 241"/>
                <a:gd name="T87" fmla="*/ 418 h 616"/>
                <a:gd name="T88" fmla="*/ 45 w 241"/>
                <a:gd name="T89" fmla="*/ 392 h 616"/>
                <a:gd name="T90" fmla="*/ 36 w 241"/>
                <a:gd name="T91" fmla="*/ 363 h 616"/>
                <a:gd name="T92" fmla="*/ 34 w 241"/>
                <a:gd name="T93" fmla="*/ 341 h 616"/>
                <a:gd name="T94" fmla="*/ 25 w 241"/>
                <a:gd name="T95" fmla="*/ 306 h 616"/>
                <a:gd name="T96" fmla="*/ 27 w 241"/>
                <a:gd name="T97" fmla="*/ 288 h 616"/>
                <a:gd name="T98" fmla="*/ 24 w 241"/>
                <a:gd name="T99" fmla="*/ 258 h 616"/>
                <a:gd name="T100" fmla="*/ 21 w 241"/>
                <a:gd name="T101" fmla="*/ 230 h 616"/>
                <a:gd name="T102" fmla="*/ 8 w 241"/>
                <a:gd name="T103" fmla="*/ 203 h 616"/>
                <a:gd name="T104" fmla="*/ 5 w 241"/>
                <a:gd name="T105" fmla="*/ 176 h 616"/>
                <a:gd name="T106" fmla="*/ 2 w 241"/>
                <a:gd name="T107" fmla="*/ 145 h 616"/>
                <a:gd name="T108" fmla="*/ 8 w 241"/>
                <a:gd name="T109" fmla="*/ 110 h 616"/>
                <a:gd name="T110" fmla="*/ 6 w 241"/>
                <a:gd name="T111" fmla="*/ 72 h 616"/>
                <a:gd name="T112" fmla="*/ 19 w 241"/>
                <a:gd name="T113" fmla="*/ 44 h 616"/>
                <a:gd name="T114" fmla="*/ 171 w 241"/>
                <a:gd name="T115" fmla="*/ 582 h 616"/>
                <a:gd name="T116" fmla="*/ 198 w 241"/>
                <a:gd name="T117" fmla="*/ 603 h 616"/>
                <a:gd name="T118" fmla="*/ 222 w 241"/>
                <a:gd name="T119" fmla="*/ 614 h 616"/>
                <a:gd name="T120" fmla="*/ 184 w 241"/>
                <a:gd name="T121" fmla="*/ 613 h 616"/>
                <a:gd name="T122" fmla="*/ 234 w 241"/>
                <a:gd name="T123" fmla="*/ 609 h 616"/>
                <a:gd name="T124" fmla="*/ 167 w 241"/>
                <a:gd name="T125" fmla="*/ 34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616">
                  <a:moveTo>
                    <a:pt x="17" y="21"/>
                  </a:moveTo>
                  <a:lnTo>
                    <a:pt x="18" y="20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8" y="7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6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5" y="8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59" y="19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2" y="16"/>
                  </a:lnTo>
                  <a:lnTo>
                    <a:pt x="62" y="15"/>
                  </a:lnTo>
                  <a:lnTo>
                    <a:pt x="62" y="13"/>
                  </a:lnTo>
                  <a:lnTo>
                    <a:pt x="63" y="9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8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6" y="10"/>
                  </a:lnTo>
                  <a:lnTo>
                    <a:pt x="87" y="10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1" y="15"/>
                  </a:lnTo>
                  <a:lnTo>
                    <a:pt x="93" y="16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5" y="19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6" y="21"/>
                  </a:lnTo>
                  <a:lnTo>
                    <a:pt x="97" y="24"/>
                  </a:lnTo>
                  <a:lnTo>
                    <a:pt x="97" y="25"/>
                  </a:lnTo>
                  <a:lnTo>
                    <a:pt x="98" y="26"/>
                  </a:lnTo>
                  <a:lnTo>
                    <a:pt x="99" y="27"/>
                  </a:lnTo>
                  <a:lnTo>
                    <a:pt x="101" y="27"/>
                  </a:lnTo>
                  <a:lnTo>
                    <a:pt x="101" y="28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09" y="36"/>
                  </a:lnTo>
                  <a:lnTo>
                    <a:pt x="111" y="36"/>
                  </a:lnTo>
                  <a:lnTo>
                    <a:pt x="113" y="37"/>
                  </a:lnTo>
                  <a:lnTo>
                    <a:pt x="113" y="38"/>
                  </a:lnTo>
                  <a:lnTo>
                    <a:pt x="114" y="39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3"/>
                  </a:lnTo>
                  <a:lnTo>
                    <a:pt x="122" y="43"/>
                  </a:lnTo>
                  <a:lnTo>
                    <a:pt x="122" y="44"/>
                  </a:lnTo>
                  <a:lnTo>
                    <a:pt x="124" y="44"/>
                  </a:lnTo>
                  <a:lnTo>
                    <a:pt x="124" y="45"/>
                  </a:lnTo>
                  <a:lnTo>
                    <a:pt x="125" y="45"/>
                  </a:lnTo>
                  <a:lnTo>
                    <a:pt x="126" y="45"/>
                  </a:lnTo>
                  <a:lnTo>
                    <a:pt x="127" y="45"/>
                  </a:lnTo>
                  <a:lnTo>
                    <a:pt x="130" y="45"/>
                  </a:lnTo>
                  <a:lnTo>
                    <a:pt x="131" y="45"/>
                  </a:lnTo>
                  <a:lnTo>
                    <a:pt x="136" y="50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1" y="54"/>
                  </a:lnTo>
                  <a:lnTo>
                    <a:pt x="142" y="54"/>
                  </a:lnTo>
                  <a:lnTo>
                    <a:pt x="142" y="55"/>
                  </a:lnTo>
                  <a:lnTo>
                    <a:pt x="143" y="55"/>
                  </a:lnTo>
                  <a:lnTo>
                    <a:pt x="144" y="56"/>
                  </a:lnTo>
                  <a:lnTo>
                    <a:pt x="147" y="56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9" y="57"/>
                  </a:lnTo>
                  <a:lnTo>
                    <a:pt x="152" y="61"/>
                  </a:lnTo>
                  <a:lnTo>
                    <a:pt x="153" y="61"/>
                  </a:lnTo>
                  <a:lnTo>
                    <a:pt x="153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4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7" y="66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68" y="70"/>
                  </a:lnTo>
                  <a:lnTo>
                    <a:pt x="170" y="71"/>
                  </a:lnTo>
                  <a:lnTo>
                    <a:pt x="170" y="72"/>
                  </a:lnTo>
                  <a:lnTo>
                    <a:pt x="171" y="73"/>
                  </a:lnTo>
                  <a:lnTo>
                    <a:pt x="173" y="73"/>
                  </a:lnTo>
                  <a:lnTo>
                    <a:pt x="173" y="74"/>
                  </a:lnTo>
                  <a:lnTo>
                    <a:pt x="173" y="77"/>
                  </a:lnTo>
                  <a:lnTo>
                    <a:pt x="173" y="78"/>
                  </a:lnTo>
                  <a:lnTo>
                    <a:pt x="171" y="78"/>
                  </a:lnTo>
                  <a:lnTo>
                    <a:pt x="171" y="79"/>
                  </a:lnTo>
                  <a:lnTo>
                    <a:pt x="170" y="79"/>
                  </a:lnTo>
                  <a:lnTo>
                    <a:pt x="170" y="81"/>
                  </a:lnTo>
                  <a:lnTo>
                    <a:pt x="171" y="81"/>
                  </a:lnTo>
                  <a:lnTo>
                    <a:pt x="170" y="81"/>
                  </a:lnTo>
                  <a:lnTo>
                    <a:pt x="170" y="82"/>
                  </a:lnTo>
                  <a:lnTo>
                    <a:pt x="170" y="83"/>
                  </a:lnTo>
                  <a:lnTo>
                    <a:pt x="170" y="84"/>
                  </a:lnTo>
                  <a:lnTo>
                    <a:pt x="170" y="87"/>
                  </a:lnTo>
                  <a:lnTo>
                    <a:pt x="168" y="88"/>
                  </a:lnTo>
                  <a:lnTo>
                    <a:pt x="167" y="89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7" y="90"/>
                  </a:lnTo>
                  <a:lnTo>
                    <a:pt x="167" y="91"/>
                  </a:lnTo>
                  <a:lnTo>
                    <a:pt x="166" y="91"/>
                  </a:lnTo>
                  <a:lnTo>
                    <a:pt x="167" y="91"/>
                  </a:lnTo>
                  <a:lnTo>
                    <a:pt x="167" y="93"/>
                  </a:lnTo>
                  <a:lnTo>
                    <a:pt x="166" y="95"/>
                  </a:lnTo>
                  <a:lnTo>
                    <a:pt x="167" y="95"/>
                  </a:lnTo>
                  <a:lnTo>
                    <a:pt x="167" y="96"/>
                  </a:lnTo>
                  <a:lnTo>
                    <a:pt x="167" y="98"/>
                  </a:lnTo>
                  <a:lnTo>
                    <a:pt x="167" y="99"/>
                  </a:lnTo>
                  <a:lnTo>
                    <a:pt x="167" y="100"/>
                  </a:lnTo>
                  <a:lnTo>
                    <a:pt x="167" y="101"/>
                  </a:lnTo>
                  <a:lnTo>
                    <a:pt x="166" y="101"/>
                  </a:lnTo>
                  <a:lnTo>
                    <a:pt x="167" y="101"/>
                  </a:lnTo>
                  <a:lnTo>
                    <a:pt x="166" y="101"/>
                  </a:lnTo>
                  <a:lnTo>
                    <a:pt x="166" y="104"/>
                  </a:lnTo>
                  <a:lnTo>
                    <a:pt x="166" y="105"/>
                  </a:lnTo>
                  <a:lnTo>
                    <a:pt x="165" y="105"/>
                  </a:lnTo>
                  <a:lnTo>
                    <a:pt x="165" y="106"/>
                  </a:lnTo>
                  <a:lnTo>
                    <a:pt x="165" y="107"/>
                  </a:lnTo>
                  <a:lnTo>
                    <a:pt x="162" y="107"/>
                  </a:lnTo>
                  <a:lnTo>
                    <a:pt x="162" y="108"/>
                  </a:lnTo>
                  <a:lnTo>
                    <a:pt x="162" y="110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65" y="111"/>
                  </a:lnTo>
                  <a:lnTo>
                    <a:pt x="168" y="111"/>
                  </a:lnTo>
                  <a:lnTo>
                    <a:pt x="170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5" y="111"/>
                  </a:lnTo>
                  <a:lnTo>
                    <a:pt x="176" y="113"/>
                  </a:lnTo>
                  <a:lnTo>
                    <a:pt x="177" y="113"/>
                  </a:lnTo>
                  <a:lnTo>
                    <a:pt x="179" y="115"/>
                  </a:lnTo>
                  <a:lnTo>
                    <a:pt x="181" y="115"/>
                  </a:lnTo>
                  <a:lnTo>
                    <a:pt x="183" y="115"/>
                  </a:lnTo>
                  <a:lnTo>
                    <a:pt x="184" y="115"/>
                  </a:lnTo>
                  <a:lnTo>
                    <a:pt x="184" y="116"/>
                  </a:lnTo>
                  <a:lnTo>
                    <a:pt x="185" y="116"/>
                  </a:lnTo>
                  <a:lnTo>
                    <a:pt x="187" y="116"/>
                  </a:lnTo>
                  <a:lnTo>
                    <a:pt x="188" y="115"/>
                  </a:lnTo>
                  <a:lnTo>
                    <a:pt x="189" y="115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6"/>
                  </a:lnTo>
                  <a:lnTo>
                    <a:pt x="196" y="117"/>
                  </a:lnTo>
                  <a:lnTo>
                    <a:pt x="198" y="118"/>
                  </a:lnTo>
                  <a:lnTo>
                    <a:pt x="198" y="117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0" y="115"/>
                  </a:lnTo>
                  <a:lnTo>
                    <a:pt x="200" y="113"/>
                  </a:lnTo>
                  <a:lnTo>
                    <a:pt x="201" y="113"/>
                  </a:lnTo>
                  <a:lnTo>
                    <a:pt x="201" y="111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6" y="115"/>
                  </a:lnTo>
                  <a:lnTo>
                    <a:pt x="206" y="116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10" y="113"/>
                  </a:lnTo>
                  <a:lnTo>
                    <a:pt x="210" y="111"/>
                  </a:lnTo>
                  <a:lnTo>
                    <a:pt x="210" y="110"/>
                  </a:lnTo>
                  <a:lnTo>
                    <a:pt x="207" y="110"/>
                  </a:lnTo>
                  <a:lnTo>
                    <a:pt x="210" y="108"/>
                  </a:lnTo>
                  <a:lnTo>
                    <a:pt x="211" y="108"/>
                  </a:lnTo>
                  <a:lnTo>
                    <a:pt x="211" y="107"/>
                  </a:lnTo>
                  <a:lnTo>
                    <a:pt x="211" y="106"/>
                  </a:lnTo>
                  <a:lnTo>
                    <a:pt x="212" y="106"/>
                  </a:lnTo>
                  <a:lnTo>
                    <a:pt x="212" y="105"/>
                  </a:lnTo>
                  <a:lnTo>
                    <a:pt x="213" y="105"/>
                  </a:lnTo>
                  <a:lnTo>
                    <a:pt x="213" y="106"/>
                  </a:lnTo>
                  <a:lnTo>
                    <a:pt x="215" y="105"/>
                  </a:lnTo>
                  <a:lnTo>
                    <a:pt x="215" y="104"/>
                  </a:lnTo>
                  <a:lnTo>
                    <a:pt x="215" y="101"/>
                  </a:lnTo>
                  <a:lnTo>
                    <a:pt x="216" y="101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19" y="99"/>
                  </a:lnTo>
                  <a:lnTo>
                    <a:pt x="219" y="98"/>
                  </a:lnTo>
                  <a:lnTo>
                    <a:pt x="218" y="98"/>
                  </a:lnTo>
                  <a:lnTo>
                    <a:pt x="218" y="96"/>
                  </a:lnTo>
                  <a:lnTo>
                    <a:pt x="219" y="96"/>
                  </a:lnTo>
                  <a:lnTo>
                    <a:pt x="219" y="95"/>
                  </a:lnTo>
                  <a:lnTo>
                    <a:pt x="219" y="93"/>
                  </a:lnTo>
                  <a:lnTo>
                    <a:pt x="219" y="91"/>
                  </a:lnTo>
                  <a:lnTo>
                    <a:pt x="219" y="90"/>
                  </a:lnTo>
                  <a:lnTo>
                    <a:pt x="219" y="89"/>
                  </a:lnTo>
                  <a:lnTo>
                    <a:pt x="219" y="88"/>
                  </a:lnTo>
                  <a:lnTo>
                    <a:pt x="219" y="87"/>
                  </a:lnTo>
                  <a:lnTo>
                    <a:pt x="219" y="84"/>
                  </a:lnTo>
                  <a:lnTo>
                    <a:pt x="219" y="83"/>
                  </a:lnTo>
                  <a:lnTo>
                    <a:pt x="219" y="82"/>
                  </a:lnTo>
                  <a:lnTo>
                    <a:pt x="218" y="81"/>
                  </a:lnTo>
                  <a:lnTo>
                    <a:pt x="218" y="79"/>
                  </a:lnTo>
                  <a:lnTo>
                    <a:pt x="219" y="79"/>
                  </a:lnTo>
                  <a:lnTo>
                    <a:pt x="219" y="78"/>
                  </a:lnTo>
                  <a:lnTo>
                    <a:pt x="218" y="78"/>
                  </a:lnTo>
                  <a:lnTo>
                    <a:pt x="219" y="78"/>
                  </a:lnTo>
                  <a:lnTo>
                    <a:pt x="221" y="78"/>
                  </a:lnTo>
                  <a:lnTo>
                    <a:pt x="221" y="79"/>
                  </a:lnTo>
                  <a:lnTo>
                    <a:pt x="221" y="78"/>
                  </a:lnTo>
                  <a:lnTo>
                    <a:pt x="222" y="78"/>
                  </a:lnTo>
                  <a:lnTo>
                    <a:pt x="222" y="77"/>
                  </a:lnTo>
                  <a:lnTo>
                    <a:pt x="223" y="77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7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4" y="74"/>
                  </a:lnTo>
                  <a:lnTo>
                    <a:pt x="224" y="77"/>
                  </a:lnTo>
                  <a:lnTo>
                    <a:pt x="224" y="78"/>
                  </a:lnTo>
                  <a:lnTo>
                    <a:pt x="227" y="78"/>
                  </a:lnTo>
                  <a:lnTo>
                    <a:pt x="227" y="77"/>
                  </a:lnTo>
                  <a:lnTo>
                    <a:pt x="227" y="78"/>
                  </a:lnTo>
                  <a:lnTo>
                    <a:pt x="227" y="77"/>
                  </a:lnTo>
                  <a:lnTo>
                    <a:pt x="228" y="78"/>
                  </a:lnTo>
                  <a:lnTo>
                    <a:pt x="228" y="79"/>
                  </a:lnTo>
                  <a:lnTo>
                    <a:pt x="229" y="78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30" y="81"/>
                  </a:lnTo>
                  <a:lnTo>
                    <a:pt x="230" y="82"/>
                  </a:lnTo>
                  <a:lnTo>
                    <a:pt x="230" y="83"/>
                  </a:lnTo>
                  <a:lnTo>
                    <a:pt x="230" y="84"/>
                  </a:lnTo>
                  <a:lnTo>
                    <a:pt x="232" y="84"/>
                  </a:lnTo>
                  <a:lnTo>
                    <a:pt x="232" y="87"/>
                  </a:lnTo>
                  <a:lnTo>
                    <a:pt x="232" y="88"/>
                  </a:lnTo>
                  <a:lnTo>
                    <a:pt x="233" y="88"/>
                  </a:lnTo>
                  <a:lnTo>
                    <a:pt x="233" y="89"/>
                  </a:lnTo>
                  <a:lnTo>
                    <a:pt x="234" y="89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3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4" y="100"/>
                  </a:lnTo>
                  <a:lnTo>
                    <a:pt x="234" y="101"/>
                  </a:lnTo>
                  <a:lnTo>
                    <a:pt x="236" y="101"/>
                  </a:lnTo>
                  <a:lnTo>
                    <a:pt x="236" y="104"/>
                  </a:lnTo>
                  <a:lnTo>
                    <a:pt x="236" y="105"/>
                  </a:lnTo>
                  <a:lnTo>
                    <a:pt x="236" y="106"/>
                  </a:lnTo>
                  <a:lnTo>
                    <a:pt x="236" y="107"/>
                  </a:lnTo>
                  <a:lnTo>
                    <a:pt x="234" y="107"/>
                  </a:lnTo>
                  <a:lnTo>
                    <a:pt x="234" y="108"/>
                  </a:lnTo>
                  <a:lnTo>
                    <a:pt x="233" y="108"/>
                  </a:lnTo>
                  <a:lnTo>
                    <a:pt x="233" y="110"/>
                  </a:lnTo>
                  <a:lnTo>
                    <a:pt x="233" y="108"/>
                  </a:lnTo>
                  <a:lnTo>
                    <a:pt x="233" y="110"/>
                  </a:lnTo>
                  <a:lnTo>
                    <a:pt x="232" y="110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8" y="115"/>
                  </a:lnTo>
                  <a:lnTo>
                    <a:pt x="228" y="116"/>
                  </a:lnTo>
                  <a:lnTo>
                    <a:pt x="228" y="115"/>
                  </a:lnTo>
                  <a:lnTo>
                    <a:pt x="227" y="115"/>
                  </a:lnTo>
                  <a:lnTo>
                    <a:pt x="227" y="116"/>
                  </a:lnTo>
                  <a:lnTo>
                    <a:pt x="224" y="116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6"/>
                  </a:lnTo>
                  <a:lnTo>
                    <a:pt x="223" y="117"/>
                  </a:lnTo>
                  <a:lnTo>
                    <a:pt x="222" y="117"/>
                  </a:lnTo>
                  <a:lnTo>
                    <a:pt x="221" y="117"/>
                  </a:lnTo>
                  <a:lnTo>
                    <a:pt x="221" y="118"/>
                  </a:lnTo>
                  <a:lnTo>
                    <a:pt x="221" y="119"/>
                  </a:lnTo>
                  <a:lnTo>
                    <a:pt x="221" y="122"/>
                  </a:lnTo>
                  <a:lnTo>
                    <a:pt x="219" y="122"/>
                  </a:lnTo>
                  <a:lnTo>
                    <a:pt x="218" y="122"/>
                  </a:lnTo>
                  <a:lnTo>
                    <a:pt x="218" y="123"/>
                  </a:lnTo>
                  <a:lnTo>
                    <a:pt x="219" y="123"/>
                  </a:lnTo>
                  <a:lnTo>
                    <a:pt x="218" y="123"/>
                  </a:lnTo>
                  <a:lnTo>
                    <a:pt x="218" y="124"/>
                  </a:lnTo>
                  <a:lnTo>
                    <a:pt x="218" y="123"/>
                  </a:lnTo>
                  <a:lnTo>
                    <a:pt x="216" y="123"/>
                  </a:lnTo>
                  <a:lnTo>
                    <a:pt x="216" y="124"/>
                  </a:lnTo>
                  <a:lnTo>
                    <a:pt x="215" y="124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3" y="127"/>
                  </a:lnTo>
                  <a:lnTo>
                    <a:pt x="213" y="128"/>
                  </a:lnTo>
                  <a:lnTo>
                    <a:pt x="212" y="128"/>
                  </a:lnTo>
                  <a:lnTo>
                    <a:pt x="212" y="130"/>
                  </a:lnTo>
                  <a:lnTo>
                    <a:pt x="212" y="128"/>
                  </a:lnTo>
                  <a:lnTo>
                    <a:pt x="211" y="128"/>
                  </a:lnTo>
                  <a:lnTo>
                    <a:pt x="211" y="130"/>
                  </a:lnTo>
                  <a:lnTo>
                    <a:pt x="210" y="131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0" y="134"/>
                  </a:lnTo>
                  <a:lnTo>
                    <a:pt x="210" y="133"/>
                  </a:lnTo>
                  <a:lnTo>
                    <a:pt x="207" y="134"/>
                  </a:lnTo>
                  <a:lnTo>
                    <a:pt x="207" y="135"/>
                  </a:lnTo>
                  <a:lnTo>
                    <a:pt x="206" y="136"/>
                  </a:lnTo>
                  <a:lnTo>
                    <a:pt x="206" y="138"/>
                  </a:lnTo>
                  <a:lnTo>
                    <a:pt x="206" y="140"/>
                  </a:lnTo>
                  <a:lnTo>
                    <a:pt x="205" y="141"/>
                  </a:lnTo>
                  <a:lnTo>
                    <a:pt x="204" y="141"/>
                  </a:lnTo>
                  <a:lnTo>
                    <a:pt x="204" y="142"/>
                  </a:lnTo>
                  <a:lnTo>
                    <a:pt x="204" y="144"/>
                  </a:lnTo>
                  <a:lnTo>
                    <a:pt x="202" y="145"/>
                  </a:lnTo>
                  <a:lnTo>
                    <a:pt x="202" y="146"/>
                  </a:lnTo>
                  <a:lnTo>
                    <a:pt x="202" y="148"/>
                  </a:lnTo>
                  <a:lnTo>
                    <a:pt x="201" y="148"/>
                  </a:lnTo>
                  <a:lnTo>
                    <a:pt x="201" y="150"/>
                  </a:lnTo>
                  <a:lnTo>
                    <a:pt x="200" y="150"/>
                  </a:lnTo>
                  <a:lnTo>
                    <a:pt x="200" y="151"/>
                  </a:lnTo>
                  <a:lnTo>
                    <a:pt x="200" y="152"/>
                  </a:lnTo>
                  <a:lnTo>
                    <a:pt x="200" y="153"/>
                  </a:lnTo>
                  <a:lnTo>
                    <a:pt x="198" y="153"/>
                  </a:lnTo>
                  <a:lnTo>
                    <a:pt x="198" y="155"/>
                  </a:lnTo>
                  <a:lnTo>
                    <a:pt x="196" y="157"/>
                  </a:lnTo>
                  <a:lnTo>
                    <a:pt x="196" y="158"/>
                  </a:lnTo>
                  <a:lnTo>
                    <a:pt x="196" y="159"/>
                  </a:lnTo>
                  <a:lnTo>
                    <a:pt x="195" y="161"/>
                  </a:lnTo>
                  <a:lnTo>
                    <a:pt x="195" y="162"/>
                  </a:lnTo>
                  <a:lnTo>
                    <a:pt x="194" y="162"/>
                  </a:lnTo>
                  <a:lnTo>
                    <a:pt x="193" y="162"/>
                  </a:lnTo>
                  <a:lnTo>
                    <a:pt x="193" y="163"/>
                  </a:lnTo>
                  <a:lnTo>
                    <a:pt x="193" y="164"/>
                  </a:lnTo>
                  <a:lnTo>
                    <a:pt x="193" y="167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89" y="169"/>
                  </a:lnTo>
                  <a:lnTo>
                    <a:pt x="188" y="169"/>
                  </a:lnTo>
                  <a:lnTo>
                    <a:pt x="188" y="170"/>
                  </a:lnTo>
                  <a:lnTo>
                    <a:pt x="189" y="170"/>
                  </a:lnTo>
                  <a:lnTo>
                    <a:pt x="189" y="172"/>
                  </a:lnTo>
                  <a:lnTo>
                    <a:pt x="187" y="176"/>
                  </a:lnTo>
                  <a:lnTo>
                    <a:pt x="187" y="178"/>
                  </a:lnTo>
                  <a:lnTo>
                    <a:pt x="187" y="179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88" y="181"/>
                  </a:lnTo>
                  <a:lnTo>
                    <a:pt x="189" y="181"/>
                  </a:lnTo>
                  <a:lnTo>
                    <a:pt x="189" y="184"/>
                  </a:lnTo>
                  <a:lnTo>
                    <a:pt x="189" y="185"/>
                  </a:lnTo>
                  <a:lnTo>
                    <a:pt x="188" y="185"/>
                  </a:lnTo>
                  <a:lnTo>
                    <a:pt x="188" y="186"/>
                  </a:lnTo>
                  <a:lnTo>
                    <a:pt x="189" y="187"/>
                  </a:lnTo>
                  <a:lnTo>
                    <a:pt x="188" y="189"/>
                  </a:lnTo>
                  <a:lnTo>
                    <a:pt x="189" y="190"/>
                  </a:lnTo>
                  <a:lnTo>
                    <a:pt x="188" y="191"/>
                  </a:lnTo>
                  <a:lnTo>
                    <a:pt x="188" y="193"/>
                  </a:lnTo>
                  <a:lnTo>
                    <a:pt x="188" y="195"/>
                  </a:lnTo>
                  <a:lnTo>
                    <a:pt x="188" y="196"/>
                  </a:lnTo>
                  <a:lnTo>
                    <a:pt x="189" y="197"/>
                  </a:lnTo>
                  <a:lnTo>
                    <a:pt x="189" y="198"/>
                  </a:lnTo>
                  <a:lnTo>
                    <a:pt x="189" y="202"/>
                  </a:lnTo>
                  <a:lnTo>
                    <a:pt x="188" y="202"/>
                  </a:lnTo>
                  <a:lnTo>
                    <a:pt x="188" y="203"/>
                  </a:lnTo>
                  <a:lnTo>
                    <a:pt x="187" y="203"/>
                  </a:lnTo>
                  <a:lnTo>
                    <a:pt x="188" y="204"/>
                  </a:lnTo>
                  <a:lnTo>
                    <a:pt x="188" y="205"/>
                  </a:lnTo>
                  <a:lnTo>
                    <a:pt x="188" y="207"/>
                  </a:lnTo>
                  <a:lnTo>
                    <a:pt x="188" y="208"/>
                  </a:lnTo>
                  <a:lnTo>
                    <a:pt x="189" y="208"/>
                  </a:lnTo>
                  <a:lnTo>
                    <a:pt x="189" y="210"/>
                  </a:lnTo>
                  <a:lnTo>
                    <a:pt x="192" y="212"/>
                  </a:lnTo>
                  <a:lnTo>
                    <a:pt x="189" y="213"/>
                  </a:lnTo>
                  <a:lnTo>
                    <a:pt x="189" y="214"/>
                  </a:lnTo>
                  <a:lnTo>
                    <a:pt x="189" y="215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1"/>
                  </a:lnTo>
                  <a:lnTo>
                    <a:pt x="193" y="222"/>
                  </a:lnTo>
                  <a:lnTo>
                    <a:pt x="193" y="224"/>
                  </a:lnTo>
                  <a:lnTo>
                    <a:pt x="193" y="225"/>
                  </a:lnTo>
                  <a:lnTo>
                    <a:pt x="193" y="226"/>
                  </a:lnTo>
                  <a:lnTo>
                    <a:pt x="189" y="226"/>
                  </a:lnTo>
                  <a:lnTo>
                    <a:pt x="189" y="229"/>
                  </a:lnTo>
                  <a:lnTo>
                    <a:pt x="189" y="230"/>
                  </a:lnTo>
                  <a:lnTo>
                    <a:pt x="189" y="231"/>
                  </a:lnTo>
                  <a:lnTo>
                    <a:pt x="189" y="232"/>
                  </a:lnTo>
                  <a:lnTo>
                    <a:pt x="189" y="233"/>
                  </a:lnTo>
                  <a:lnTo>
                    <a:pt x="189" y="235"/>
                  </a:lnTo>
                  <a:lnTo>
                    <a:pt x="189" y="237"/>
                  </a:lnTo>
                  <a:lnTo>
                    <a:pt x="189" y="238"/>
                  </a:lnTo>
                  <a:lnTo>
                    <a:pt x="189" y="239"/>
                  </a:lnTo>
                  <a:lnTo>
                    <a:pt x="192" y="239"/>
                  </a:lnTo>
                  <a:lnTo>
                    <a:pt x="192" y="241"/>
                  </a:lnTo>
                  <a:lnTo>
                    <a:pt x="193" y="241"/>
                  </a:lnTo>
                  <a:lnTo>
                    <a:pt x="193" y="242"/>
                  </a:lnTo>
                  <a:lnTo>
                    <a:pt x="193" y="243"/>
                  </a:lnTo>
                  <a:lnTo>
                    <a:pt x="193" y="244"/>
                  </a:lnTo>
                  <a:lnTo>
                    <a:pt x="194" y="244"/>
                  </a:lnTo>
                  <a:lnTo>
                    <a:pt x="194" y="247"/>
                  </a:lnTo>
                  <a:lnTo>
                    <a:pt x="194" y="248"/>
                  </a:lnTo>
                  <a:lnTo>
                    <a:pt x="195" y="248"/>
                  </a:lnTo>
                  <a:lnTo>
                    <a:pt x="194" y="249"/>
                  </a:lnTo>
                  <a:lnTo>
                    <a:pt x="193" y="249"/>
                  </a:lnTo>
                  <a:lnTo>
                    <a:pt x="193" y="250"/>
                  </a:lnTo>
                  <a:lnTo>
                    <a:pt x="194" y="250"/>
                  </a:lnTo>
                  <a:lnTo>
                    <a:pt x="194" y="252"/>
                  </a:lnTo>
                  <a:lnTo>
                    <a:pt x="194" y="253"/>
                  </a:lnTo>
                  <a:lnTo>
                    <a:pt x="195" y="253"/>
                  </a:lnTo>
                  <a:lnTo>
                    <a:pt x="195" y="255"/>
                  </a:lnTo>
                  <a:lnTo>
                    <a:pt x="196" y="255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200" y="258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9"/>
                  </a:lnTo>
                  <a:lnTo>
                    <a:pt x="204" y="260"/>
                  </a:lnTo>
                  <a:lnTo>
                    <a:pt x="205" y="260"/>
                  </a:lnTo>
                  <a:lnTo>
                    <a:pt x="206" y="261"/>
                  </a:lnTo>
                  <a:lnTo>
                    <a:pt x="207" y="261"/>
                  </a:lnTo>
                  <a:lnTo>
                    <a:pt x="210" y="264"/>
                  </a:lnTo>
                  <a:lnTo>
                    <a:pt x="211" y="265"/>
                  </a:lnTo>
                  <a:lnTo>
                    <a:pt x="212" y="265"/>
                  </a:lnTo>
                  <a:lnTo>
                    <a:pt x="213" y="266"/>
                  </a:lnTo>
                  <a:lnTo>
                    <a:pt x="215" y="267"/>
                  </a:lnTo>
                  <a:lnTo>
                    <a:pt x="216" y="269"/>
                  </a:lnTo>
                  <a:lnTo>
                    <a:pt x="216" y="270"/>
                  </a:lnTo>
                  <a:lnTo>
                    <a:pt x="218" y="270"/>
                  </a:lnTo>
                  <a:lnTo>
                    <a:pt x="218" y="271"/>
                  </a:lnTo>
                  <a:lnTo>
                    <a:pt x="219" y="271"/>
                  </a:lnTo>
                  <a:lnTo>
                    <a:pt x="218" y="273"/>
                  </a:lnTo>
                  <a:lnTo>
                    <a:pt x="218" y="275"/>
                  </a:lnTo>
                  <a:lnTo>
                    <a:pt x="216" y="277"/>
                  </a:lnTo>
                  <a:lnTo>
                    <a:pt x="216" y="278"/>
                  </a:lnTo>
                  <a:lnTo>
                    <a:pt x="216" y="279"/>
                  </a:lnTo>
                  <a:lnTo>
                    <a:pt x="216" y="282"/>
                  </a:lnTo>
                  <a:lnTo>
                    <a:pt x="218" y="282"/>
                  </a:lnTo>
                  <a:lnTo>
                    <a:pt x="218" y="283"/>
                  </a:lnTo>
                  <a:lnTo>
                    <a:pt x="219" y="284"/>
                  </a:lnTo>
                  <a:lnTo>
                    <a:pt x="219" y="286"/>
                  </a:lnTo>
                  <a:lnTo>
                    <a:pt x="221" y="286"/>
                  </a:lnTo>
                  <a:lnTo>
                    <a:pt x="222" y="288"/>
                  </a:lnTo>
                  <a:lnTo>
                    <a:pt x="224" y="290"/>
                  </a:lnTo>
                  <a:lnTo>
                    <a:pt x="227" y="290"/>
                  </a:lnTo>
                  <a:lnTo>
                    <a:pt x="224" y="290"/>
                  </a:lnTo>
                  <a:lnTo>
                    <a:pt x="227" y="290"/>
                  </a:lnTo>
                  <a:lnTo>
                    <a:pt x="228" y="290"/>
                  </a:lnTo>
                  <a:lnTo>
                    <a:pt x="228" y="288"/>
                  </a:lnTo>
                  <a:lnTo>
                    <a:pt x="229" y="290"/>
                  </a:lnTo>
                  <a:lnTo>
                    <a:pt x="229" y="293"/>
                  </a:lnTo>
                  <a:lnTo>
                    <a:pt x="230" y="294"/>
                  </a:lnTo>
                  <a:lnTo>
                    <a:pt x="230" y="296"/>
                  </a:lnTo>
                  <a:lnTo>
                    <a:pt x="232" y="300"/>
                  </a:lnTo>
                  <a:lnTo>
                    <a:pt x="232" y="301"/>
                  </a:lnTo>
                  <a:lnTo>
                    <a:pt x="230" y="303"/>
                  </a:lnTo>
                  <a:lnTo>
                    <a:pt x="230" y="305"/>
                  </a:lnTo>
                  <a:lnTo>
                    <a:pt x="229" y="309"/>
                  </a:lnTo>
                  <a:lnTo>
                    <a:pt x="229" y="310"/>
                  </a:lnTo>
                  <a:lnTo>
                    <a:pt x="228" y="312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4" y="317"/>
                  </a:lnTo>
                  <a:lnTo>
                    <a:pt x="224" y="318"/>
                  </a:lnTo>
                  <a:lnTo>
                    <a:pt x="224" y="320"/>
                  </a:lnTo>
                  <a:lnTo>
                    <a:pt x="224" y="321"/>
                  </a:lnTo>
                  <a:lnTo>
                    <a:pt x="224" y="322"/>
                  </a:lnTo>
                  <a:lnTo>
                    <a:pt x="224" y="323"/>
                  </a:lnTo>
                  <a:lnTo>
                    <a:pt x="223" y="324"/>
                  </a:lnTo>
                  <a:lnTo>
                    <a:pt x="222" y="324"/>
                  </a:lnTo>
                  <a:lnTo>
                    <a:pt x="222" y="327"/>
                  </a:lnTo>
                  <a:lnTo>
                    <a:pt x="219" y="328"/>
                  </a:lnTo>
                  <a:lnTo>
                    <a:pt x="218" y="329"/>
                  </a:lnTo>
                  <a:lnTo>
                    <a:pt x="216" y="329"/>
                  </a:lnTo>
                  <a:lnTo>
                    <a:pt x="216" y="330"/>
                  </a:lnTo>
                  <a:lnTo>
                    <a:pt x="215" y="330"/>
                  </a:lnTo>
                  <a:lnTo>
                    <a:pt x="213" y="330"/>
                  </a:lnTo>
                  <a:lnTo>
                    <a:pt x="212" y="330"/>
                  </a:lnTo>
                  <a:lnTo>
                    <a:pt x="211" y="332"/>
                  </a:lnTo>
                  <a:lnTo>
                    <a:pt x="207" y="333"/>
                  </a:lnTo>
                  <a:lnTo>
                    <a:pt x="206" y="333"/>
                  </a:lnTo>
                  <a:lnTo>
                    <a:pt x="202" y="335"/>
                  </a:lnTo>
                  <a:lnTo>
                    <a:pt x="198" y="335"/>
                  </a:lnTo>
                  <a:lnTo>
                    <a:pt x="196" y="337"/>
                  </a:lnTo>
                  <a:lnTo>
                    <a:pt x="195" y="337"/>
                  </a:lnTo>
                  <a:lnTo>
                    <a:pt x="189" y="338"/>
                  </a:lnTo>
                  <a:lnTo>
                    <a:pt x="187" y="338"/>
                  </a:lnTo>
                  <a:lnTo>
                    <a:pt x="185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79" y="339"/>
                  </a:lnTo>
                  <a:lnTo>
                    <a:pt x="178" y="339"/>
                  </a:lnTo>
                  <a:lnTo>
                    <a:pt x="176" y="339"/>
                  </a:lnTo>
                  <a:lnTo>
                    <a:pt x="175" y="339"/>
                  </a:lnTo>
                  <a:lnTo>
                    <a:pt x="173" y="339"/>
                  </a:lnTo>
                  <a:lnTo>
                    <a:pt x="171" y="339"/>
                  </a:lnTo>
                  <a:lnTo>
                    <a:pt x="170" y="339"/>
                  </a:lnTo>
                  <a:lnTo>
                    <a:pt x="168" y="339"/>
                  </a:lnTo>
                  <a:lnTo>
                    <a:pt x="166" y="338"/>
                  </a:lnTo>
                  <a:lnTo>
                    <a:pt x="165" y="338"/>
                  </a:lnTo>
                  <a:lnTo>
                    <a:pt x="162" y="337"/>
                  </a:lnTo>
                  <a:lnTo>
                    <a:pt x="160" y="337"/>
                  </a:lnTo>
                  <a:lnTo>
                    <a:pt x="160" y="335"/>
                  </a:lnTo>
                  <a:lnTo>
                    <a:pt x="160" y="337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1" y="339"/>
                  </a:lnTo>
                  <a:lnTo>
                    <a:pt x="161" y="340"/>
                  </a:lnTo>
                  <a:lnTo>
                    <a:pt x="161" y="341"/>
                  </a:lnTo>
                  <a:lnTo>
                    <a:pt x="161" y="344"/>
                  </a:lnTo>
                  <a:lnTo>
                    <a:pt x="162" y="344"/>
                  </a:lnTo>
                  <a:lnTo>
                    <a:pt x="165" y="345"/>
                  </a:lnTo>
                  <a:lnTo>
                    <a:pt x="162" y="345"/>
                  </a:lnTo>
                  <a:lnTo>
                    <a:pt x="165" y="345"/>
                  </a:lnTo>
                  <a:lnTo>
                    <a:pt x="166" y="345"/>
                  </a:lnTo>
                  <a:lnTo>
                    <a:pt x="167" y="345"/>
                  </a:lnTo>
                  <a:lnTo>
                    <a:pt x="167" y="346"/>
                  </a:lnTo>
                  <a:lnTo>
                    <a:pt x="168" y="346"/>
                  </a:lnTo>
                  <a:lnTo>
                    <a:pt x="168" y="347"/>
                  </a:lnTo>
                  <a:lnTo>
                    <a:pt x="167" y="347"/>
                  </a:lnTo>
                  <a:lnTo>
                    <a:pt x="166" y="346"/>
                  </a:lnTo>
                  <a:lnTo>
                    <a:pt x="166" y="345"/>
                  </a:lnTo>
                  <a:lnTo>
                    <a:pt x="165" y="345"/>
                  </a:lnTo>
                  <a:lnTo>
                    <a:pt x="165" y="346"/>
                  </a:lnTo>
                  <a:lnTo>
                    <a:pt x="166" y="346"/>
                  </a:lnTo>
                  <a:lnTo>
                    <a:pt x="166" y="347"/>
                  </a:lnTo>
                  <a:lnTo>
                    <a:pt x="167" y="347"/>
                  </a:lnTo>
                  <a:lnTo>
                    <a:pt x="168" y="347"/>
                  </a:lnTo>
                  <a:lnTo>
                    <a:pt x="168" y="349"/>
                  </a:lnTo>
                  <a:lnTo>
                    <a:pt x="168" y="350"/>
                  </a:lnTo>
                  <a:lnTo>
                    <a:pt x="168" y="353"/>
                  </a:lnTo>
                  <a:lnTo>
                    <a:pt x="168" y="355"/>
                  </a:lnTo>
                  <a:lnTo>
                    <a:pt x="168" y="356"/>
                  </a:lnTo>
                  <a:lnTo>
                    <a:pt x="167" y="356"/>
                  </a:lnTo>
                  <a:lnTo>
                    <a:pt x="167" y="355"/>
                  </a:lnTo>
                  <a:lnTo>
                    <a:pt x="166" y="355"/>
                  </a:lnTo>
                  <a:lnTo>
                    <a:pt x="167" y="356"/>
                  </a:lnTo>
                  <a:lnTo>
                    <a:pt x="167" y="357"/>
                  </a:lnTo>
                  <a:lnTo>
                    <a:pt x="167" y="358"/>
                  </a:lnTo>
                  <a:lnTo>
                    <a:pt x="167" y="360"/>
                  </a:lnTo>
                  <a:lnTo>
                    <a:pt x="167" y="362"/>
                  </a:lnTo>
                  <a:lnTo>
                    <a:pt x="167" y="363"/>
                  </a:lnTo>
                  <a:lnTo>
                    <a:pt x="166" y="363"/>
                  </a:lnTo>
                  <a:lnTo>
                    <a:pt x="166" y="364"/>
                  </a:lnTo>
                  <a:lnTo>
                    <a:pt x="167" y="364"/>
                  </a:lnTo>
                  <a:lnTo>
                    <a:pt x="167" y="366"/>
                  </a:lnTo>
                  <a:lnTo>
                    <a:pt x="168" y="366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8"/>
                  </a:lnTo>
                  <a:lnTo>
                    <a:pt x="171" y="368"/>
                  </a:lnTo>
                  <a:lnTo>
                    <a:pt x="171" y="369"/>
                  </a:lnTo>
                  <a:lnTo>
                    <a:pt x="170" y="369"/>
                  </a:lnTo>
                  <a:lnTo>
                    <a:pt x="170" y="368"/>
                  </a:lnTo>
                  <a:lnTo>
                    <a:pt x="170" y="369"/>
                  </a:lnTo>
                  <a:lnTo>
                    <a:pt x="171" y="369"/>
                  </a:lnTo>
                  <a:lnTo>
                    <a:pt x="173" y="369"/>
                  </a:lnTo>
                  <a:lnTo>
                    <a:pt x="171" y="369"/>
                  </a:lnTo>
                  <a:lnTo>
                    <a:pt x="171" y="372"/>
                  </a:lnTo>
                  <a:lnTo>
                    <a:pt x="173" y="372"/>
                  </a:lnTo>
                  <a:lnTo>
                    <a:pt x="171" y="373"/>
                  </a:lnTo>
                  <a:lnTo>
                    <a:pt x="171" y="374"/>
                  </a:lnTo>
                  <a:lnTo>
                    <a:pt x="170" y="375"/>
                  </a:lnTo>
                  <a:lnTo>
                    <a:pt x="168" y="377"/>
                  </a:lnTo>
                  <a:lnTo>
                    <a:pt x="167" y="377"/>
                  </a:lnTo>
                  <a:lnTo>
                    <a:pt x="166" y="377"/>
                  </a:lnTo>
                  <a:lnTo>
                    <a:pt x="166" y="378"/>
                  </a:lnTo>
                  <a:lnTo>
                    <a:pt x="165" y="378"/>
                  </a:lnTo>
                  <a:lnTo>
                    <a:pt x="162" y="380"/>
                  </a:lnTo>
                  <a:lnTo>
                    <a:pt x="160" y="380"/>
                  </a:lnTo>
                  <a:lnTo>
                    <a:pt x="159" y="380"/>
                  </a:lnTo>
                  <a:lnTo>
                    <a:pt x="158" y="380"/>
                  </a:lnTo>
                  <a:lnTo>
                    <a:pt x="156" y="380"/>
                  </a:lnTo>
                  <a:lnTo>
                    <a:pt x="153" y="380"/>
                  </a:lnTo>
                  <a:lnTo>
                    <a:pt x="152" y="378"/>
                  </a:lnTo>
                  <a:lnTo>
                    <a:pt x="150" y="377"/>
                  </a:lnTo>
                  <a:lnTo>
                    <a:pt x="149" y="377"/>
                  </a:lnTo>
                  <a:lnTo>
                    <a:pt x="148" y="377"/>
                  </a:lnTo>
                  <a:lnTo>
                    <a:pt x="147" y="377"/>
                  </a:lnTo>
                  <a:lnTo>
                    <a:pt x="143" y="374"/>
                  </a:lnTo>
                  <a:lnTo>
                    <a:pt x="141" y="374"/>
                  </a:lnTo>
                  <a:lnTo>
                    <a:pt x="139" y="374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5" y="373"/>
                  </a:lnTo>
                  <a:lnTo>
                    <a:pt x="136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2"/>
                  </a:lnTo>
                  <a:lnTo>
                    <a:pt x="135" y="372"/>
                  </a:lnTo>
                  <a:lnTo>
                    <a:pt x="133" y="372"/>
                  </a:lnTo>
                  <a:lnTo>
                    <a:pt x="135" y="372"/>
                  </a:lnTo>
                  <a:lnTo>
                    <a:pt x="135" y="373"/>
                  </a:lnTo>
                  <a:lnTo>
                    <a:pt x="133" y="373"/>
                  </a:lnTo>
                  <a:lnTo>
                    <a:pt x="132" y="373"/>
                  </a:lnTo>
                  <a:lnTo>
                    <a:pt x="132" y="374"/>
                  </a:lnTo>
                  <a:lnTo>
                    <a:pt x="132" y="375"/>
                  </a:lnTo>
                  <a:lnTo>
                    <a:pt x="133" y="377"/>
                  </a:lnTo>
                  <a:lnTo>
                    <a:pt x="135" y="380"/>
                  </a:lnTo>
                  <a:lnTo>
                    <a:pt x="135" y="383"/>
                  </a:lnTo>
                  <a:lnTo>
                    <a:pt x="136" y="383"/>
                  </a:lnTo>
                  <a:lnTo>
                    <a:pt x="136" y="384"/>
                  </a:lnTo>
                  <a:lnTo>
                    <a:pt x="136" y="385"/>
                  </a:lnTo>
                  <a:lnTo>
                    <a:pt x="138" y="385"/>
                  </a:lnTo>
                  <a:lnTo>
                    <a:pt x="139" y="386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1"/>
                  </a:lnTo>
                  <a:lnTo>
                    <a:pt x="141" y="391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4"/>
                  </a:lnTo>
                  <a:lnTo>
                    <a:pt x="141" y="394"/>
                  </a:lnTo>
                  <a:lnTo>
                    <a:pt x="141" y="395"/>
                  </a:lnTo>
                  <a:lnTo>
                    <a:pt x="142" y="396"/>
                  </a:lnTo>
                  <a:lnTo>
                    <a:pt x="143" y="398"/>
                  </a:lnTo>
                  <a:lnTo>
                    <a:pt x="144" y="398"/>
                  </a:lnTo>
                  <a:lnTo>
                    <a:pt x="147" y="400"/>
                  </a:lnTo>
                  <a:lnTo>
                    <a:pt x="148" y="400"/>
                  </a:lnTo>
                  <a:lnTo>
                    <a:pt x="149" y="400"/>
                  </a:lnTo>
                  <a:lnTo>
                    <a:pt x="150" y="400"/>
                  </a:lnTo>
                  <a:lnTo>
                    <a:pt x="150" y="401"/>
                  </a:lnTo>
                  <a:lnTo>
                    <a:pt x="149" y="402"/>
                  </a:lnTo>
                  <a:lnTo>
                    <a:pt x="150" y="402"/>
                  </a:lnTo>
                  <a:lnTo>
                    <a:pt x="152" y="402"/>
                  </a:lnTo>
                  <a:lnTo>
                    <a:pt x="153" y="402"/>
                  </a:lnTo>
                  <a:lnTo>
                    <a:pt x="156" y="402"/>
                  </a:lnTo>
                  <a:lnTo>
                    <a:pt x="156" y="401"/>
                  </a:lnTo>
                  <a:lnTo>
                    <a:pt x="156" y="400"/>
                  </a:lnTo>
                  <a:lnTo>
                    <a:pt x="154" y="400"/>
                  </a:lnTo>
                  <a:lnTo>
                    <a:pt x="153" y="400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6" y="398"/>
                  </a:lnTo>
                  <a:lnTo>
                    <a:pt x="156" y="396"/>
                  </a:lnTo>
                  <a:lnTo>
                    <a:pt x="158" y="396"/>
                  </a:lnTo>
                  <a:lnTo>
                    <a:pt x="159" y="396"/>
                  </a:lnTo>
                  <a:lnTo>
                    <a:pt x="160" y="396"/>
                  </a:lnTo>
                  <a:lnTo>
                    <a:pt x="160" y="398"/>
                  </a:lnTo>
                  <a:lnTo>
                    <a:pt x="161" y="400"/>
                  </a:lnTo>
                  <a:lnTo>
                    <a:pt x="162" y="401"/>
                  </a:lnTo>
                  <a:lnTo>
                    <a:pt x="162" y="402"/>
                  </a:lnTo>
                  <a:lnTo>
                    <a:pt x="165" y="404"/>
                  </a:lnTo>
                  <a:lnTo>
                    <a:pt x="165" y="407"/>
                  </a:lnTo>
                  <a:lnTo>
                    <a:pt x="165" y="408"/>
                  </a:lnTo>
                  <a:lnTo>
                    <a:pt x="165" y="409"/>
                  </a:lnTo>
                  <a:lnTo>
                    <a:pt x="162" y="409"/>
                  </a:lnTo>
                  <a:lnTo>
                    <a:pt x="161" y="411"/>
                  </a:lnTo>
                  <a:lnTo>
                    <a:pt x="160" y="411"/>
                  </a:lnTo>
                  <a:lnTo>
                    <a:pt x="159" y="411"/>
                  </a:lnTo>
                  <a:lnTo>
                    <a:pt x="158" y="411"/>
                  </a:lnTo>
                  <a:lnTo>
                    <a:pt x="158" y="409"/>
                  </a:lnTo>
                  <a:lnTo>
                    <a:pt x="156" y="409"/>
                  </a:lnTo>
                  <a:lnTo>
                    <a:pt x="156" y="408"/>
                  </a:lnTo>
                  <a:lnTo>
                    <a:pt x="156" y="407"/>
                  </a:lnTo>
                  <a:lnTo>
                    <a:pt x="154" y="407"/>
                  </a:lnTo>
                  <a:lnTo>
                    <a:pt x="154" y="404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2" y="403"/>
                  </a:lnTo>
                  <a:lnTo>
                    <a:pt x="150" y="403"/>
                  </a:lnTo>
                  <a:lnTo>
                    <a:pt x="149" y="403"/>
                  </a:lnTo>
                  <a:lnTo>
                    <a:pt x="149" y="404"/>
                  </a:lnTo>
                  <a:lnTo>
                    <a:pt x="148" y="404"/>
                  </a:lnTo>
                  <a:lnTo>
                    <a:pt x="148" y="407"/>
                  </a:lnTo>
                  <a:lnTo>
                    <a:pt x="147" y="407"/>
                  </a:lnTo>
                  <a:lnTo>
                    <a:pt x="147" y="408"/>
                  </a:lnTo>
                  <a:lnTo>
                    <a:pt x="144" y="408"/>
                  </a:lnTo>
                  <a:lnTo>
                    <a:pt x="147" y="409"/>
                  </a:lnTo>
                  <a:lnTo>
                    <a:pt x="148" y="409"/>
                  </a:lnTo>
                  <a:lnTo>
                    <a:pt x="150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3" y="412"/>
                  </a:lnTo>
                  <a:lnTo>
                    <a:pt x="154" y="412"/>
                  </a:lnTo>
                  <a:lnTo>
                    <a:pt x="156" y="412"/>
                  </a:lnTo>
                  <a:lnTo>
                    <a:pt x="158" y="412"/>
                  </a:lnTo>
                  <a:lnTo>
                    <a:pt x="156" y="413"/>
                  </a:lnTo>
                  <a:lnTo>
                    <a:pt x="154" y="413"/>
                  </a:lnTo>
                  <a:lnTo>
                    <a:pt x="153" y="415"/>
                  </a:lnTo>
                  <a:lnTo>
                    <a:pt x="152" y="415"/>
                  </a:lnTo>
                  <a:lnTo>
                    <a:pt x="149" y="418"/>
                  </a:lnTo>
                  <a:lnTo>
                    <a:pt x="149" y="419"/>
                  </a:lnTo>
                  <a:lnTo>
                    <a:pt x="149" y="420"/>
                  </a:lnTo>
                  <a:lnTo>
                    <a:pt x="148" y="421"/>
                  </a:lnTo>
                  <a:lnTo>
                    <a:pt x="148" y="423"/>
                  </a:lnTo>
                  <a:lnTo>
                    <a:pt x="147" y="425"/>
                  </a:lnTo>
                  <a:lnTo>
                    <a:pt x="148" y="426"/>
                  </a:lnTo>
                  <a:lnTo>
                    <a:pt x="148" y="427"/>
                  </a:lnTo>
                  <a:lnTo>
                    <a:pt x="149" y="427"/>
                  </a:lnTo>
                  <a:lnTo>
                    <a:pt x="149" y="429"/>
                  </a:lnTo>
                  <a:lnTo>
                    <a:pt x="149" y="430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50" y="434"/>
                  </a:lnTo>
                  <a:lnTo>
                    <a:pt x="152" y="434"/>
                  </a:lnTo>
                  <a:lnTo>
                    <a:pt x="150" y="434"/>
                  </a:lnTo>
                  <a:lnTo>
                    <a:pt x="150" y="435"/>
                  </a:lnTo>
                  <a:lnTo>
                    <a:pt x="150" y="436"/>
                  </a:lnTo>
                  <a:lnTo>
                    <a:pt x="152" y="436"/>
                  </a:lnTo>
                  <a:lnTo>
                    <a:pt x="152" y="437"/>
                  </a:lnTo>
                  <a:lnTo>
                    <a:pt x="153" y="437"/>
                  </a:lnTo>
                  <a:lnTo>
                    <a:pt x="152" y="437"/>
                  </a:lnTo>
                  <a:lnTo>
                    <a:pt x="152" y="438"/>
                  </a:lnTo>
                  <a:lnTo>
                    <a:pt x="152" y="440"/>
                  </a:lnTo>
                  <a:lnTo>
                    <a:pt x="153" y="440"/>
                  </a:lnTo>
                  <a:lnTo>
                    <a:pt x="152" y="440"/>
                  </a:lnTo>
                  <a:lnTo>
                    <a:pt x="152" y="442"/>
                  </a:lnTo>
                  <a:lnTo>
                    <a:pt x="150" y="442"/>
                  </a:lnTo>
                  <a:lnTo>
                    <a:pt x="149" y="443"/>
                  </a:lnTo>
                  <a:lnTo>
                    <a:pt x="149" y="442"/>
                  </a:lnTo>
                  <a:lnTo>
                    <a:pt x="149" y="443"/>
                  </a:lnTo>
                  <a:lnTo>
                    <a:pt x="149" y="444"/>
                  </a:lnTo>
                  <a:lnTo>
                    <a:pt x="149" y="446"/>
                  </a:lnTo>
                  <a:lnTo>
                    <a:pt x="150" y="446"/>
                  </a:lnTo>
                  <a:lnTo>
                    <a:pt x="150" y="447"/>
                  </a:lnTo>
                  <a:lnTo>
                    <a:pt x="152" y="447"/>
                  </a:lnTo>
                  <a:lnTo>
                    <a:pt x="152" y="448"/>
                  </a:lnTo>
                  <a:lnTo>
                    <a:pt x="152" y="449"/>
                  </a:lnTo>
                  <a:lnTo>
                    <a:pt x="150" y="448"/>
                  </a:lnTo>
                  <a:lnTo>
                    <a:pt x="150" y="449"/>
                  </a:lnTo>
                  <a:lnTo>
                    <a:pt x="150" y="448"/>
                  </a:lnTo>
                  <a:lnTo>
                    <a:pt x="149" y="448"/>
                  </a:lnTo>
                  <a:lnTo>
                    <a:pt x="148" y="448"/>
                  </a:lnTo>
                  <a:lnTo>
                    <a:pt x="148" y="449"/>
                  </a:lnTo>
                  <a:lnTo>
                    <a:pt x="147" y="448"/>
                  </a:lnTo>
                  <a:lnTo>
                    <a:pt x="144" y="448"/>
                  </a:lnTo>
                  <a:lnTo>
                    <a:pt x="143" y="448"/>
                  </a:lnTo>
                  <a:lnTo>
                    <a:pt x="142" y="449"/>
                  </a:lnTo>
                  <a:lnTo>
                    <a:pt x="141" y="449"/>
                  </a:lnTo>
                  <a:lnTo>
                    <a:pt x="139" y="449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1" y="453"/>
                  </a:lnTo>
                  <a:lnTo>
                    <a:pt x="139" y="453"/>
                  </a:lnTo>
                  <a:lnTo>
                    <a:pt x="138" y="453"/>
                  </a:lnTo>
                  <a:lnTo>
                    <a:pt x="136" y="453"/>
                  </a:lnTo>
                  <a:lnTo>
                    <a:pt x="135" y="453"/>
                  </a:lnTo>
                  <a:lnTo>
                    <a:pt x="135" y="454"/>
                  </a:lnTo>
                  <a:lnTo>
                    <a:pt x="133" y="454"/>
                  </a:lnTo>
                  <a:lnTo>
                    <a:pt x="133" y="455"/>
                  </a:lnTo>
                  <a:lnTo>
                    <a:pt x="133" y="457"/>
                  </a:lnTo>
                  <a:lnTo>
                    <a:pt x="133" y="458"/>
                  </a:lnTo>
                  <a:lnTo>
                    <a:pt x="132" y="458"/>
                  </a:lnTo>
                  <a:lnTo>
                    <a:pt x="132" y="460"/>
                  </a:lnTo>
                  <a:lnTo>
                    <a:pt x="132" y="461"/>
                  </a:lnTo>
                  <a:lnTo>
                    <a:pt x="132" y="463"/>
                  </a:lnTo>
                  <a:lnTo>
                    <a:pt x="132" y="464"/>
                  </a:lnTo>
                  <a:lnTo>
                    <a:pt x="131" y="464"/>
                  </a:lnTo>
                  <a:lnTo>
                    <a:pt x="131" y="465"/>
                  </a:lnTo>
                  <a:lnTo>
                    <a:pt x="132" y="465"/>
                  </a:lnTo>
                  <a:lnTo>
                    <a:pt x="131" y="465"/>
                  </a:lnTo>
                  <a:lnTo>
                    <a:pt x="131" y="466"/>
                  </a:lnTo>
                  <a:lnTo>
                    <a:pt x="131" y="469"/>
                  </a:lnTo>
                  <a:lnTo>
                    <a:pt x="132" y="469"/>
                  </a:lnTo>
                  <a:lnTo>
                    <a:pt x="132" y="470"/>
                  </a:lnTo>
                  <a:lnTo>
                    <a:pt x="133" y="471"/>
                  </a:lnTo>
                  <a:lnTo>
                    <a:pt x="135" y="472"/>
                  </a:lnTo>
                  <a:lnTo>
                    <a:pt x="135" y="474"/>
                  </a:lnTo>
                  <a:lnTo>
                    <a:pt x="138" y="476"/>
                  </a:lnTo>
                  <a:lnTo>
                    <a:pt x="139" y="476"/>
                  </a:lnTo>
                  <a:lnTo>
                    <a:pt x="141" y="476"/>
                  </a:lnTo>
                  <a:lnTo>
                    <a:pt x="141" y="478"/>
                  </a:lnTo>
                  <a:lnTo>
                    <a:pt x="142" y="478"/>
                  </a:lnTo>
                  <a:lnTo>
                    <a:pt x="142" y="480"/>
                  </a:lnTo>
                  <a:lnTo>
                    <a:pt x="143" y="480"/>
                  </a:lnTo>
                  <a:lnTo>
                    <a:pt x="144" y="481"/>
                  </a:lnTo>
                  <a:lnTo>
                    <a:pt x="147" y="482"/>
                  </a:lnTo>
                  <a:lnTo>
                    <a:pt x="148" y="483"/>
                  </a:lnTo>
                  <a:lnTo>
                    <a:pt x="149" y="483"/>
                  </a:lnTo>
                  <a:lnTo>
                    <a:pt x="150" y="483"/>
                  </a:lnTo>
                  <a:lnTo>
                    <a:pt x="152" y="483"/>
                  </a:lnTo>
                  <a:lnTo>
                    <a:pt x="153" y="483"/>
                  </a:lnTo>
                  <a:lnTo>
                    <a:pt x="153" y="485"/>
                  </a:lnTo>
                  <a:lnTo>
                    <a:pt x="154" y="485"/>
                  </a:lnTo>
                  <a:lnTo>
                    <a:pt x="156" y="485"/>
                  </a:lnTo>
                  <a:lnTo>
                    <a:pt x="158" y="485"/>
                  </a:lnTo>
                  <a:lnTo>
                    <a:pt x="159" y="485"/>
                  </a:lnTo>
                  <a:lnTo>
                    <a:pt x="160" y="485"/>
                  </a:lnTo>
                  <a:lnTo>
                    <a:pt x="161" y="485"/>
                  </a:lnTo>
                  <a:lnTo>
                    <a:pt x="161" y="487"/>
                  </a:lnTo>
                  <a:lnTo>
                    <a:pt x="162" y="487"/>
                  </a:lnTo>
                  <a:lnTo>
                    <a:pt x="165" y="487"/>
                  </a:lnTo>
                  <a:lnTo>
                    <a:pt x="165" y="488"/>
                  </a:lnTo>
                  <a:lnTo>
                    <a:pt x="165" y="489"/>
                  </a:lnTo>
                  <a:lnTo>
                    <a:pt x="166" y="489"/>
                  </a:lnTo>
                  <a:lnTo>
                    <a:pt x="166" y="491"/>
                  </a:lnTo>
                  <a:lnTo>
                    <a:pt x="166" y="492"/>
                  </a:lnTo>
                  <a:lnTo>
                    <a:pt x="166" y="493"/>
                  </a:lnTo>
                  <a:lnTo>
                    <a:pt x="166" y="495"/>
                  </a:lnTo>
                  <a:lnTo>
                    <a:pt x="166" y="497"/>
                  </a:lnTo>
                  <a:lnTo>
                    <a:pt x="165" y="497"/>
                  </a:lnTo>
                  <a:lnTo>
                    <a:pt x="162" y="497"/>
                  </a:lnTo>
                  <a:lnTo>
                    <a:pt x="162" y="498"/>
                  </a:lnTo>
                  <a:lnTo>
                    <a:pt x="161" y="498"/>
                  </a:lnTo>
                  <a:lnTo>
                    <a:pt x="160" y="498"/>
                  </a:lnTo>
                  <a:lnTo>
                    <a:pt x="160" y="499"/>
                  </a:lnTo>
                  <a:lnTo>
                    <a:pt x="161" y="499"/>
                  </a:lnTo>
                  <a:lnTo>
                    <a:pt x="161" y="498"/>
                  </a:lnTo>
                  <a:lnTo>
                    <a:pt x="162" y="498"/>
                  </a:lnTo>
                  <a:lnTo>
                    <a:pt x="165" y="498"/>
                  </a:lnTo>
                  <a:lnTo>
                    <a:pt x="165" y="497"/>
                  </a:lnTo>
                  <a:lnTo>
                    <a:pt x="166" y="497"/>
                  </a:lnTo>
                  <a:lnTo>
                    <a:pt x="167" y="498"/>
                  </a:lnTo>
                  <a:lnTo>
                    <a:pt x="167" y="499"/>
                  </a:lnTo>
                  <a:lnTo>
                    <a:pt x="168" y="499"/>
                  </a:lnTo>
                  <a:lnTo>
                    <a:pt x="168" y="500"/>
                  </a:lnTo>
                  <a:lnTo>
                    <a:pt x="167" y="500"/>
                  </a:lnTo>
                  <a:lnTo>
                    <a:pt x="167" y="499"/>
                  </a:lnTo>
                  <a:lnTo>
                    <a:pt x="166" y="499"/>
                  </a:lnTo>
                  <a:lnTo>
                    <a:pt x="166" y="500"/>
                  </a:lnTo>
                  <a:lnTo>
                    <a:pt x="167" y="500"/>
                  </a:lnTo>
                  <a:lnTo>
                    <a:pt x="167" y="501"/>
                  </a:lnTo>
                  <a:lnTo>
                    <a:pt x="168" y="501"/>
                  </a:lnTo>
                  <a:lnTo>
                    <a:pt x="167" y="501"/>
                  </a:lnTo>
                  <a:lnTo>
                    <a:pt x="167" y="503"/>
                  </a:lnTo>
                  <a:lnTo>
                    <a:pt x="167" y="501"/>
                  </a:lnTo>
                  <a:lnTo>
                    <a:pt x="166" y="501"/>
                  </a:lnTo>
                  <a:lnTo>
                    <a:pt x="166" y="503"/>
                  </a:lnTo>
                  <a:lnTo>
                    <a:pt x="165" y="503"/>
                  </a:lnTo>
                  <a:lnTo>
                    <a:pt x="166" y="503"/>
                  </a:lnTo>
                  <a:lnTo>
                    <a:pt x="165" y="503"/>
                  </a:lnTo>
                  <a:lnTo>
                    <a:pt x="165" y="505"/>
                  </a:lnTo>
                  <a:lnTo>
                    <a:pt x="162" y="505"/>
                  </a:lnTo>
                  <a:lnTo>
                    <a:pt x="162" y="506"/>
                  </a:lnTo>
                  <a:lnTo>
                    <a:pt x="165" y="506"/>
                  </a:lnTo>
                  <a:lnTo>
                    <a:pt x="162" y="506"/>
                  </a:lnTo>
                  <a:lnTo>
                    <a:pt x="161" y="508"/>
                  </a:lnTo>
                  <a:lnTo>
                    <a:pt x="162" y="508"/>
                  </a:lnTo>
                  <a:lnTo>
                    <a:pt x="161" y="508"/>
                  </a:lnTo>
                  <a:lnTo>
                    <a:pt x="160" y="508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9" y="510"/>
                  </a:lnTo>
                  <a:lnTo>
                    <a:pt x="158" y="510"/>
                  </a:lnTo>
                  <a:lnTo>
                    <a:pt x="158" y="511"/>
                  </a:lnTo>
                  <a:lnTo>
                    <a:pt x="156" y="511"/>
                  </a:lnTo>
                  <a:lnTo>
                    <a:pt x="156" y="514"/>
                  </a:lnTo>
                  <a:lnTo>
                    <a:pt x="156" y="515"/>
                  </a:lnTo>
                  <a:lnTo>
                    <a:pt x="154" y="515"/>
                  </a:lnTo>
                  <a:lnTo>
                    <a:pt x="154" y="516"/>
                  </a:lnTo>
                  <a:lnTo>
                    <a:pt x="153" y="516"/>
                  </a:lnTo>
                  <a:lnTo>
                    <a:pt x="152" y="517"/>
                  </a:lnTo>
                  <a:lnTo>
                    <a:pt x="152" y="518"/>
                  </a:lnTo>
                  <a:lnTo>
                    <a:pt x="152" y="520"/>
                  </a:lnTo>
                  <a:lnTo>
                    <a:pt x="153" y="520"/>
                  </a:lnTo>
                  <a:lnTo>
                    <a:pt x="152" y="522"/>
                  </a:lnTo>
                  <a:lnTo>
                    <a:pt x="152" y="523"/>
                  </a:lnTo>
                  <a:lnTo>
                    <a:pt x="152" y="525"/>
                  </a:lnTo>
                  <a:lnTo>
                    <a:pt x="153" y="525"/>
                  </a:lnTo>
                  <a:lnTo>
                    <a:pt x="153" y="523"/>
                  </a:lnTo>
                  <a:lnTo>
                    <a:pt x="153" y="522"/>
                  </a:lnTo>
                  <a:lnTo>
                    <a:pt x="153" y="523"/>
                  </a:lnTo>
                  <a:lnTo>
                    <a:pt x="153" y="525"/>
                  </a:lnTo>
                  <a:lnTo>
                    <a:pt x="154" y="526"/>
                  </a:lnTo>
                  <a:lnTo>
                    <a:pt x="154" y="527"/>
                  </a:lnTo>
                  <a:lnTo>
                    <a:pt x="154" y="528"/>
                  </a:lnTo>
                  <a:lnTo>
                    <a:pt x="156" y="532"/>
                  </a:lnTo>
                  <a:lnTo>
                    <a:pt x="156" y="533"/>
                  </a:lnTo>
                  <a:lnTo>
                    <a:pt x="156" y="534"/>
                  </a:lnTo>
                  <a:lnTo>
                    <a:pt x="154" y="534"/>
                  </a:lnTo>
                  <a:lnTo>
                    <a:pt x="154" y="535"/>
                  </a:lnTo>
                  <a:lnTo>
                    <a:pt x="153" y="535"/>
                  </a:lnTo>
                  <a:lnTo>
                    <a:pt x="152" y="535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50" y="535"/>
                  </a:lnTo>
                  <a:lnTo>
                    <a:pt x="149" y="535"/>
                  </a:lnTo>
                  <a:lnTo>
                    <a:pt x="148" y="535"/>
                  </a:lnTo>
                  <a:lnTo>
                    <a:pt x="148" y="534"/>
                  </a:lnTo>
                  <a:lnTo>
                    <a:pt x="147" y="533"/>
                  </a:lnTo>
                  <a:lnTo>
                    <a:pt x="144" y="532"/>
                  </a:lnTo>
                  <a:lnTo>
                    <a:pt x="143" y="529"/>
                  </a:lnTo>
                  <a:lnTo>
                    <a:pt x="142" y="529"/>
                  </a:lnTo>
                  <a:lnTo>
                    <a:pt x="143" y="529"/>
                  </a:lnTo>
                  <a:lnTo>
                    <a:pt x="143" y="532"/>
                  </a:lnTo>
                  <a:lnTo>
                    <a:pt x="144" y="532"/>
                  </a:lnTo>
                  <a:lnTo>
                    <a:pt x="144" y="533"/>
                  </a:lnTo>
                  <a:lnTo>
                    <a:pt x="147" y="533"/>
                  </a:lnTo>
                  <a:lnTo>
                    <a:pt x="144" y="533"/>
                  </a:lnTo>
                  <a:lnTo>
                    <a:pt x="144" y="534"/>
                  </a:lnTo>
                  <a:lnTo>
                    <a:pt x="143" y="534"/>
                  </a:lnTo>
                  <a:lnTo>
                    <a:pt x="142" y="534"/>
                  </a:lnTo>
                  <a:lnTo>
                    <a:pt x="141" y="534"/>
                  </a:lnTo>
                  <a:lnTo>
                    <a:pt x="142" y="534"/>
                  </a:lnTo>
                  <a:lnTo>
                    <a:pt x="143" y="534"/>
                  </a:lnTo>
                  <a:lnTo>
                    <a:pt x="144" y="534"/>
                  </a:lnTo>
                  <a:lnTo>
                    <a:pt x="147" y="534"/>
                  </a:lnTo>
                  <a:lnTo>
                    <a:pt x="148" y="534"/>
                  </a:lnTo>
                  <a:lnTo>
                    <a:pt x="148" y="535"/>
                  </a:lnTo>
                  <a:lnTo>
                    <a:pt x="149" y="535"/>
                  </a:lnTo>
                  <a:lnTo>
                    <a:pt x="149" y="537"/>
                  </a:lnTo>
                  <a:lnTo>
                    <a:pt x="150" y="537"/>
                  </a:lnTo>
                  <a:lnTo>
                    <a:pt x="149" y="537"/>
                  </a:lnTo>
                  <a:lnTo>
                    <a:pt x="149" y="538"/>
                  </a:lnTo>
                  <a:lnTo>
                    <a:pt x="148" y="538"/>
                  </a:lnTo>
                  <a:lnTo>
                    <a:pt x="147" y="540"/>
                  </a:lnTo>
                  <a:lnTo>
                    <a:pt x="144" y="540"/>
                  </a:lnTo>
                  <a:lnTo>
                    <a:pt x="147" y="540"/>
                  </a:lnTo>
                  <a:lnTo>
                    <a:pt x="144" y="540"/>
                  </a:lnTo>
                  <a:lnTo>
                    <a:pt x="144" y="542"/>
                  </a:lnTo>
                  <a:lnTo>
                    <a:pt x="143" y="542"/>
                  </a:lnTo>
                  <a:lnTo>
                    <a:pt x="143" y="543"/>
                  </a:lnTo>
                  <a:lnTo>
                    <a:pt x="143" y="544"/>
                  </a:lnTo>
                  <a:lnTo>
                    <a:pt x="143" y="545"/>
                  </a:lnTo>
                  <a:lnTo>
                    <a:pt x="143" y="546"/>
                  </a:lnTo>
                  <a:lnTo>
                    <a:pt x="144" y="546"/>
                  </a:lnTo>
                  <a:lnTo>
                    <a:pt x="144" y="549"/>
                  </a:lnTo>
                  <a:lnTo>
                    <a:pt x="144" y="550"/>
                  </a:lnTo>
                  <a:lnTo>
                    <a:pt x="144" y="551"/>
                  </a:lnTo>
                  <a:lnTo>
                    <a:pt x="143" y="551"/>
                  </a:lnTo>
                  <a:lnTo>
                    <a:pt x="143" y="552"/>
                  </a:lnTo>
                  <a:lnTo>
                    <a:pt x="143" y="551"/>
                  </a:lnTo>
                  <a:lnTo>
                    <a:pt x="144" y="551"/>
                  </a:lnTo>
                  <a:lnTo>
                    <a:pt x="147" y="551"/>
                  </a:lnTo>
                  <a:lnTo>
                    <a:pt x="147" y="552"/>
                  </a:lnTo>
                  <a:lnTo>
                    <a:pt x="148" y="554"/>
                  </a:lnTo>
                  <a:lnTo>
                    <a:pt x="149" y="555"/>
                  </a:lnTo>
                  <a:lnTo>
                    <a:pt x="149" y="556"/>
                  </a:lnTo>
                  <a:lnTo>
                    <a:pt x="152" y="560"/>
                  </a:lnTo>
                  <a:lnTo>
                    <a:pt x="153" y="560"/>
                  </a:lnTo>
                  <a:lnTo>
                    <a:pt x="152" y="561"/>
                  </a:lnTo>
                  <a:lnTo>
                    <a:pt x="150" y="561"/>
                  </a:lnTo>
                  <a:lnTo>
                    <a:pt x="149" y="560"/>
                  </a:lnTo>
                  <a:lnTo>
                    <a:pt x="148" y="560"/>
                  </a:lnTo>
                  <a:lnTo>
                    <a:pt x="147" y="561"/>
                  </a:lnTo>
                  <a:lnTo>
                    <a:pt x="144" y="561"/>
                  </a:lnTo>
                  <a:lnTo>
                    <a:pt x="148" y="561"/>
                  </a:lnTo>
                  <a:lnTo>
                    <a:pt x="149" y="561"/>
                  </a:lnTo>
                  <a:lnTo>
                    <a:pt x="150" y="561"/>
                  </a:lnTo>
                  <a:lnTo>
                    <a:pt x="150" y="562"/>
                  </a:lnTo>
                  <a:lnTo>
                    <a:pt x="152" y="562"/>
                  </a:lnTo>
                  <a:lnTo>
                    <a:pt x="152" y="561"/>
                  </a:lnTo>
                  <a:lnTo>
                    <a:pt x="153" y="561"/>
                  </a:lnTo>
                  <a:lnTo>
                    <a:pt x="154" y="563"/>
                  </a:lnTo>
                  <a:lnTo>
                    <a:pt x="156" y="563"/>
                  </a:lnTo>
                  <a:lnTo>
                    <a:pt x="158" y="567"/>
                  </a:lnTo>
                  <a:lnTo>
                    <a:pt x="159" y="568"/>
                  </a:lnTo>
                  <a:lnTo>
                    <a:pt x="162" y="569"/>
                  </a:lnTo>
                  <a:lnTo>
                    <a:pt x="166" y="572"/>
                  </a:lnTo>
                  <a:lnTo>
                    <a:pt x="166" y="573"/>
                  </a:lnTo>
                  <a:lnTo>
                    <a:pt x="165" y="573"/>
                  </a:lnTo>
                  <a:lnTo>
                    <a:pt x="165" y="572"/>
                  </a:lnTo>
                  <a:lnTo>
                    <a:pt x="162" y="572"/>
                  </a:lnTo>
                  <a:lnTo>
                    <a:pt x="161" y="572"/>
                  </a:lnTo>
                  <a:lnTo>
                    <a:pt x="160" y="571"/>
                  </a:lnTo>
                  <a:lnTo>
                    <a:pt x="159" y="571"/>
                  </a:lnTo>
                  <a:lnTo>
                    <a:pt x="156" y="571"/>
                  </a:lnTo>
                  <a:lnTo>
                    <a:pt x="153" y="569"/>
                  </a:lnTo>
                  <a:lnTo>
                    <a:pt x="150" y="569"/>
                  </a:lnTo>
                  <a:lnTo>
                    <a:pt x="148" y="569"/>
                  </a:lnTo>
                  <a:lnTo>
                    <a:pt x="144" y="568"/>
                  </a:lnTo>
                  <a:lnTo>
                    <a:pt x="143" y="568"/>
                  </a:lnTo>
                  <a:lnTo>
                    <a:pt x="142" y="568"/>
                  </a:lnTo>
                  <a:lnTo>
                    <a:pt x="139" y="568"/>
                  </a:lnTo>
                  <a:lnTo>
                    <a:pt x="136" y="568"/>
                  </a:lnTo>
                  <a:lnTo>
                    <a:pt x="133" y="568"/>
                  </a:lnTo>
                  <a:lnTo>
                    <a:pt x="131" y="568"/>
                  </a:lnTo>
                  <a:lnTo>
                    <a:pt x="127" y="568"/>
                  </a:lnTo>
                  <a:lnTo>
                    <a:pt x="125" y="568"/>
                  </a:lnTo>
                  <a:lnTo>
                    <a:pt x="122" y="568"/>
                  </a:lnTo>
                  <a:lnTo>
                    <a:pt x="118" y="567"/>
                  </a:lnTo>
                  <a:lnTo>
                    <a:pt x="116" y="567"/>
                  </a:lnTo>
                  <a:lnTo>
                    <a:pt x="116" y="565"/>
                  </a:lnTo>
                  <a:lnTo>
                    <a:pt x="115" y="565"/>
                  </a:lnTo>
                  <a:lnTo>
                    <a:pt x="114" y="563"/>
                  </a:lnTo>
                  <a:lnTo>
                    <a:pt x="113" y="563"/>
                  </a:lnTo>
                  <a:lnTo>
                    <a:pt x="113" y="562"/>
                  </a:lnTo>
                  <a:lnTo>
                    <a:pt x="111" y="562"/>
                  </a:lnTo>
                  <a:lnTo>
                    <a:pt x="109" y="562"/>
                  </a:lnTo>
                  <a:lnTo>
                    <a:pt x="109" y="561"/>
                  </a:lnTo>
                  <a:lnTo>
                    <a:pt x="108" y="561"/>
                  </a:lnTo>
                  <a:lnTo>
                    <a:pt x="107" y="560"/>
                  </a:lnTo>
                  <a:lnTo>
                    <a:pt x="108" y="560"/>
                  </a:lnTo>
                  <a:lnTo>
                    <a:pt x="108" y="559"/>
                  </a:lnTo>
                  <a:lnTo>
                    <a:pt x="107" y="556"/>
                  </a:lnTo>
                  <a:lnTo>
                    <a:pt x="107" y="555"/>
                  </a:lnTo>
                  <a:lnTo>
                    <a:pt x="107" y="554"/>
                  </a:lnTo>
                  <a:lnTo>
                    <a:pt x="105" y="554"/>
                  </a:lnTo>
                  <a:lnTo>
                    <a:pt x="104" y="552"/>
                  </a:lnTo>
                  <a:lnTo>
                    <a:pt x="104" y="551"/>
                  </a:lnTo>
                  <a:lnTo>
                    <a:pt x="105" y="551"/>
                  </a:lnTo>
                  <a:lnTo>
                    <a:pt x="105" y="550"/>
                  </a:lnTo>
                  <a:lnTo>
                    <a:pt x="104" y="549"/>
                  </a:lnTo>
                  <a:lnTo>
                    <a:pt x="103" y="546"/>
                  </a:lnTo>
                  <a:lnTo>
                    <a:pt x="103" y="545"/>
                  </a:lnTo>
                  <a:lnTo>
                    <a:pt x="101" y="545"/>
                  </a:lnTo>
                  <a:lnTo>
                    <a:pt x="101" y="544"/>
                  </a:lnTo>
                  <a:lnTo>
                    <a:pt x="99" y="544"/>
                  </a:lnTo>
                  <a:lnTo>
                    <a:pt x="98" y="544"/>
                  </a:lnTo>
                  <a:lnTo>
                    <a:pt x="98" y="545"/>
                  </a:lnTo>
                  <a:lnTo>
                    <a:pt x="97" y="545"/>
                  </a:lnTo>
                  <a:lnTo>
                    <a:pt x="96" y="544"/>
                  </a:lnTo>
                  <a:lnTo>
                    <a:pt x="95" y="545"/>
                  </a:lnTo>
                  <a:lnTo>
                    <a:pt x="95" y="546"/>
                  </a:lnTo>
                  <a:lnTo>
                    <a:pt x="93" y="546"/>
                  </a:lnTo>
                  <a:lnTo>
                    <a:pt x="91" y="546"/>
                  </a:lnTo>
                  <a:lnTo>
                    <a:pt x="91" y="545"/>
                  </a:lnTo>
                  <a:lnTo>
                    <a:pt x="90" y="545"/>
                  </a:lnTo>
                  <a:lnTo>
                    <a:pt x="90" y="544"/>
                  </a:lnTo>
                  <a:lnTo>
                    <a:pt x="88" y="544"/>
                  </a:lnTo>
                  <a:lnTo>
                    <a:pt x="88" y="543"/>
                  </a:lnTo>
                  <a:lnTo>
                    <a:pt x="88" y="542"/>
                  </a:lnTo>
                  <a:lnTo>
                    <a:pt x="87" y="542"/>
                  </a:lnTo>
                  <a:lnTo>
                    <a:pt x="87" y="540"/>
                  </a:lnTo>
                  <a:lnTo>
                    <a:pt x="86" y="540"/>
                  </a:lnTo>
                  <a:lnTo>
                    <a:pt x="86" y="538"/>
                  </a:lnTo>
                  <a:lnTo>
                    <a:pt x="85" y="538"/>
                  </a:lnTo>
                  <a:lnTo>
                    <a:pt x="81" y="537"/>
                  </a:lnTo>
                  <a:lnTo>
                    <a:pt x="81" y="535"/>
                  </a:lnTo>
                  <a:lnTo>
                    <a:pt x="81" y="534"/>
                  </a:lnTo>
                  <a:lnTo>
                    <a:pt x="80" y="534"/>
                  </a:lnTo>
                  <a:lnTo>
                    <a:pt x="80" y="533"/>
                  </a:lnTo>
                  <a:lnTo>
                    <a:pt x="80" y="532"/>
                  </a:lnTo>
                  <a:lnTo>
                    <a:pt x="80" y="529"/>
                  </a:lnTo>
                  <a:lnTo>
                    <a:pt x="82" y="528"/>
                  </a:lnTo>
                  <a:lnTo>
                    <a:pt x="85" y="527"/>
                  </a:lnTo>
                  <a:lnTo>
                    <a:pt x="82" y="526"/>
                  </a:lnTo>
                  <a:lnTo>
                    <a:pt x="82" y="525"/>
                  </a:lnTo>
                  <a:lnTo>
                    <a:pt x="81" y="525"/>
                  </a:lnTo>
                  <a:lnTo>
                    <a:pt x="81" y="523"/>
                  </a:lnTo>
                  <a:lnTo>
                    <a:pt x="81" y="522"/>
                  </a:lnTo>
                  <a:lnTo>
                    <a:pt x="80" y="522"/>
                  </a:lnTo>
                  <a:lnTo>
                    <a:pt x="80" y="520"/>
                  </a:lnTo>
                  <a:lnTo>
                    <a:pt x="80" y="518"/>
                  </a:lnTo>
                  <a:lnTo>
                    <a:pt x="80" y="517"/>
                  </a:lnTo>
                  <a:lnTo>
                    <a:pt x="81" y="517"/>
                  </a:lnTo>
                  <a:lnTo>
                    <a:pt x="82" y="516"/>
                  </a:lnTo>
                  <a:lnTo>
                    <a:pt x="85" y="515"/>
                  </a:lnTo>
                  <a:lnTo>
                    <a:pt x="85" y="514"/>
                  </a:lnTo>
                  <a:lnTo>
                    <a:pt x="82" y="511"/>
                  </a:lnTo>
                  <a:lnTo>
                    <a:pt x="81" y="510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82" y="508"/>
                  </a:lnTo>
                  <a:lnTo>
                    <a:pt x="82" y="506"/>
                  </a:lnTo>
                  <a:lnTo>
                    <a:pt x="85" y="506"/>
                  </a:lnTo>
                  <a:lnTo>
                    <a:pt x="85" y="505"/>
                  </a:lnTo>
                  <a:lnTo>
                    <a:pt x="82" y="505"/>
                  </a:lnTo>
                  <a:lnTo>
                    <a:pt x="82" y="501"/>
                  </a:lnTo>
                  <a:lnTo>
                    <a:pt x="81" y="501"/>
                  </a:lnTo>
                  <a:lnTo>
                    <a:pt x="81" y="500"/>
                  </a:lnTo>
                  <a:lnTo>
                    <a:pt x="80" y="500"/>
                  </a:lnTo>
                  <a:lnTo>
                    <a:pt x="79" y="500"/>
                  </a:lnTo>
                  <a:lnTo>
                    <a:pt x="79" y="499"/>
                  </a:lnTo>
                  <a:lnTo>
                    <a:pt x="79" y="498"/>
                  </a:lnTo>
                  <a:lnTo>
                    <a:pt x="79" y="497"/>
                  </a:lnTo>
                  <a:lnTo>
                    <a:pt x="79" y="495"/>
                  </a:lnTo>
                  <a:lnTo>
                    <a:pt x="79" y="493"/>
                  </a:lnTo>
                  <a:lnTo>
                    <a:pt x="79" y="492"/>
                  </a:lnTo>
                  <a:lnTo>
                    <a:pt x="78" y="492"/>
                  </a:lnTo>
                  <a:lnTo>
                    <a:pt x="78" y="491"/>
                  </a:lnTo>
                  <a:lnTo>
                    <a:pt x="79" y="491"/>
                  </a:lnTo>
                  <a:lnTo>
                    <a:pt x="80" y="491"/>
                  </a:lnTo>
                  <a:lnTo>
                    <a:pt x="80" y="489"/>
                  </a:lnTo>
                  <a:lnTo>
                    <a:pt x="80" y="488"/>
                  </a:lnTo>
                  <a:lnTo>
                    <a:pt x="80" y="487"/>
                  </a:lnTo>
                  <a:lnTo>
                    <a:pt x="81" y="488"/>
                  </a:lnTo>
                  <a:lnTo>
                    <a:pt x="81" y="487"/>
                  </a:lnTo>
                  <a:lnTo>
                    <a:pt x="81" y="485"/>
                  </a:lnTo>
                  <a:lnTo>
                    <a:pt x="80" y="485"/>
                  </a:lnTo>
                  <a:lnTo>
                    <a:pt x="79" y="485"/>
                  </a:lnTo>
                  <a:lnTo>
                    <a:pt x="79" y="483"/>
                  </a:lnTo>
                  <a:lnTo>
                    <a:pt x="80" y="483"/>
                  </a:lnTo>
                  <a:lnTo>
                    <a:pt x="79" y="482"/>
                  </a:lnTo>
                  <a:lnTo>
                    <a:pt x="79" y="481"/>
                  </a:lnTo>
                  <a:lnTo>
                    <a:pt x="78" y="481"/>
                  </a:lnTo>
                  <a:lnTo>
                    <a:pt x="79" y="480"/>
                  </a:lnTo>
                  <a:lnTo>
                    <a:pt x="80" y="480"/>
                  </a:lnTo>
                  <a:lnTo>
                    <a:pt x="80" y="478"/>
                  </a:lnTo>
                  <a:lnTo>
                    <a:pt x="80" y="476"/>
                  </a:lnTo>
                  <a:lnTo>
                    <a:pt x="80" y="475"/>
                  </a:lnTo>
                  <a:lnTo>
                    <a:pt x="79" y="475"/>
                  </a:lnTo>
                  <a:lnTo>
                    <a:pt x="78" y="472"/>
                  </a:lnTo>
                  <a:lnTo>
                    <a:pt x="78" y="471"/>
                  </a:lnTo>
                  <a:lnTo>
                    <a:pt x="76" y="471"/>
                  </a:lnTo>
                  <a:lnTo>
                    <a:pt x="76" y="470"/>
                  </a:lnTo>
                  <a:lnTo>
                    <a:pt x="74" y="470"/>
                  </a:lnTo>
                  <a:lnTo>
                    <a:pt x="74" y="469"/>
                  </a:lnTo>
                  <a:lnTo>
                    <a:pt x="73" y="469"/>
                  </a:lnTo>
                  <a:lnTo>
                    <a:pt x="74" y="469"/>
                  </a:lnTo>
                  <a:lnTo>
                    <a:pt x="76" y="469"/>
                  </a:lnTo>
                  <a:lnTo>
                    <a:pt x="76" y="466"/>
                  </a:lnTo>
                  <a:lnTo>
                    <a:pt x="76" y="465"/>
                  </a:lnTo>
                  <a:lnTo>
                    <a:pt x="76" y="464"/>
                  </a:lnTo>
                  <a:lnTo>
                    <a:pt x="74" y="464"/>
                  </a:lnTo>
                  <a:lnTo>
                    <a:pt x="73" y="464"/>
                  </a:lnTo>
                  <a:lnTo>
                    <a:pt x="73" y="463"/>
                  </a:lnTo>
                  <a:lnTo>
                    <a:pt x="73" y="461"/>
                  </a:lnTo>
                  <a:lnTo>
                    <a:pt x="71" y="461"/>
                  </a:lnTo>
                  <a:lnTo>
                    <a:pt x="71" y="460"/>
                  </a:lnTo>
                  <a:lnTo>
                    <a:pt x="71" y="458"/>
                  </a:lnTo>
                  <a:lnTo>
                    <a:pt x="73" y="458"/>
                  </a:lnTo>
                  <a:lnTo>
                    <a:pt x="73" y="457"/>
                  </a:lnTo>
                  <a:lnTo>
                    <a:pt x="74" y="458"/>
                  </a:lnTo>
                  <a:lnTo>
                    <a:pt x="74" y="457"/>
                  </a:lnTo>
                  <a:lnTo>
                    <a:pt x="74" y="455"/>
                  </a:lnTo>
                  <a:lnTo>
                    <a:pt x="76" y="454"/>
                  </a:lnTo>
                  <a:lnTo>
                    <a:pt x="76" y="453"/>
                  </a:lnTo>
                  <a:lnTo>
                    <a:pt x="74" y="453"/>
                  </a:lnTo>
                  <a:lnTo>
                    <a:pt x="74" y="452"/>
                  </a:lnTo>
                  <a:lnTo>
                    <a:pt x="73" y="452"/>
                  </a:lnTo>
                  <a:lnTo>
                    <a:pt x="71" y="452"/>
                  </a:lnTo>
                  <a:lnTo>
                    <a:pt x="71" y="449"/>
                  </a:lnTo>
                  <a:lnTo>
                    <a:pt x="70" y="448"/>
                  </a:lnTo>
                  <a:lnTo>
                    <a:pt x="69" y="448"/>
                  </a:lnTo>
                  <a:lnTo>
                    <a:pt x="68" y="448"/>
                  </a:lnTo>
                  <a:lnTo>
                    <a:pt x="68" y="447"/>
                  </a:lnTo>
                  <a:lnTo>
                    <a:pt x="67" y="447"/>
                  </a:lnTo>
                  <a:lnTo>
                    <a:pt x="64" y="447"/>
                  </a:lnTo>
                  <a:lnTo>
                    <a:pt x="63" y="447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2" y="444"/>
                  </a:lnTo>
                  <a:lnTo>
                    <a:pt x="63" y="444"/>
                  </a:lnTo>
                  <a:lnTo>
                    <a:pt x="64" y="444"/>
                  </a:lnTo>
                  <a:lnTo>
                    <a:pt x="67" y="444"/>
                  </a:lnTo>
                  <a:lnTo>
                    <a:pt x="68" y="444"/>
                  </a:lnTo>
                  <a:lnTo>
                    <a:pt x="69" y="444"/>
                  </a:lnTo>
                  <a:lnTo>
                    <a:pt x="70" y="444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3"/>
                  </a:lnTo>
                  <a:lnTo>
                    <a:pt x="71" y="443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0" y="438"/>
                  </a:lnTo>
                  <a:lnTo>
                    <a:pt x="68" y="437"/>
                  </a:lnTo>
                  <a:lnTo>
                    <a:pt x="64" y="437"/>
                  </a:lnTo>
                  <a:lnTo>
                    <a:pt x="63" y="437"/>
                  </a:lnTo>
                  <a:lnTo>
                    <a:pt x="62" y="437"/>
                  </a:lnTo>
                  <a:lnTo>
                    <a:pt x="62" y="436"/>
                  </a:lnTo>
                  <a:lnTo>
                    <a:pt x="62" y="435"/>
                  </a:lnTo>
                  <a:lnTo>
                    <a:pt x="61" y="434"/>
                  </a:lnTo>
                  <a:lnTo>
                    <a:pt x="61" y="431"/>
                  </a:lnTo>
                  <a:lnTo>
                    <a:pt x="62" y="430"/>
                  </a:lnTo>
                  <a:lnTo>
                    <a:pt x="62" y="429"/>
                  </a:lnTo>
                  <a:lnTo>
                    <a:pt x="61" y="429"/>
                  </a:lnTo>
                  <a:lnTo>
                    <a:pt x="61" y="427"/>
                  </a:lnTo>
                  <a:lnTo>
                    <a:pt x="59" y="427"/>
                  </a:lnTo>
                  <a:lnTo>
                    <a:pt x="59" y="426"/>
                  </a:lnTo>
                  <a:lnTo>
                    <a:pt x="59" y="427"/>
                  </a:lnTo>
                  <a:lnTo>
                    <a:pt x="58" y="426"/>
                  </a:lnTo>
                  <a:lnTo>
                    <a:pt x="59" y="426"/>
                  </a:lnTo>
                  <a:lnTo>
                    <a:pt x="59" y="425"/>
                  </a:lnTo>
                  <a:lnTo>
                    <a:pt x="59" y="423"/>
                  </a:lnTo>
                  <a:lnTo>
                    <a:pt x="58" y="423"/>
                  </a:lnTo>
                  <a:lnTo>
                    <a:pt x="56" y="423"/>
                  </a:lnTo>
                  <a:lnTo>
                    <a:pt x="56" y="421"/>
                  </a:lnTo>
                  <a:lnTo>
                    <a:pt x="55" y="420"/>
                  </a:lnTo>
                  <a:lnTo>
                    <a:pt x="53" y="420"/>
                  </a:lnTo>
                  <a:lnTo>
                    <a:pt x="55" y="420"/>
                  </a:lnTo>
                  <a:lnTo>
                    <a:pt x="53" y="420"/>
                  </a:lnTo>
                  <a:lnTo>
                    <a:pt x="53" y="419"/>
                  </a:lnTo>
                  <a:lnTo>
                    <a:pt x="55" y="419"/>
                  </a:lnTo>
                  <a:lnTo>
                    <a:pt x="53" y="419"/>
                  </a:lnTo>
                  <a:lnTo>
                    <a:pt x="55" y="419"/>
                  </a:lnTo>
                  <a:lnTo>
                    <a:pt x="55" y="418"/>
                  </a:lnTo>
                  <a:lnTo>
                    <a:pt x="56" y="418"/>
                  </a:lnTo>
                  <a:lnTo>
                    <a:pt x="55" y="418"/>
                  </a:lnTo>
                  <a:lnTo>
                    <a:pt x="55" y="417"/>
                  </a:lnTo>
                  <a:lnTo>
                    <a:pt x="53" y="415"/>
                  </a:lnTo>
                  <a:lnTo>
                    <a:pt x="51" y="415"/>
                  </a:lnTo>
                  <a:lnTo>
                    <a:pt x="50" y="415"/>
                  </a:lnTo>
                  <a:lnTo>
                    <a:pt x="50" y="413"/>
                  </a:lnTo>
                  <a:lnTo>
                    <a:pt x="47" y="413"/>
                  </a:lnTo>
                  <a:lnTo>
                    <a:pt x="47" y="412"/>
                  </a:lnTo>
                  <a:lnTo>
                    <a:pt x="47" y="411"/>
                  </a:lnTo>
                  <a:lnTo>
                    <a:pt x="46" y="408"/>
                  </a:lnTo>
                  <a:lnTo>
                    <a:pt x="46" y="407"/>
                  </a:lnTo>
                  <a:lnTo>
                    <a:pt x="46" y="404"/>
                  </a:lnTo>
                  <a:lnTo>
                    <a:pt x="45" y="404"/>
                  </a:lnTo>
                  <a:lnTo>
                    <a:pt x="46" y="403"/>
                  </a:lnTo>
                  <a:lnTo>
                    <a:pt x="45" y="402"/>
                  </a:lnTo>
                  <a:lnTo>
                    <a:pt x="45" y="401"/>
                  </a:lnTo>
                  <a:lnTo>
                    <a:pt x="44" y="401"/>
                  </a:lnTo>
                  <a:lnTo>
                    <a:pt x="44" y="400"/>
                  </a:lnTo>
                  <a:lnTo>
                    <a:pt x="44" y="398"/>
                  </a:lnTo>
                  <a:lnTo>
                    <a:pt x="45" y="396"/>
                  </a:lnTo>
                  <a:lnTo>
                    <a:pt x="45" y="398"/>
                  </a:lnTo>
                  <a:lnTo>
                    <a:pt x="46" y="398"/>
                  </a:lnTo>
                  <a:lnTo>
                    <a:pt x="46" y="396"/>
                  </a:lnTo>
                  <a:lnTo>
                    <a:pt x="47" y="396"/>
                  </a:lnTo>
                  <a:lnTo>
                    <a:pt x="47" y="395"/>
                  </a:lnTo>
                  <a:lnTo>
                    <a:pt x="46" y="395"/>
                  </a:lnTo>
                  <a:lnTo>
                    <a:pt x="46" y="394"/>
                  </a:lnTo>
                  <a:lnTo>
                    <a:pt x="46" y="392"/>
                  </a:lnTo>
                  <a:lnTo>
                    <a:pt x="45" y="392"/>
                  </a:lnTo>
                  <a:lnTo>
                    <a:pt x="45" y="391"/>
                  </a:lnTo>
                  <a:lnTo>
                    <a:pt x="44" y="390"/>
                  </a:lnTo>
                  <a:lnTo>
                    <a:pt x="42" y="389"/>
                  </a:ln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2" y="385"/>
                  </a:lnTo>
                  <a:lnTo>
                    <a:pt x="42" y="384"/>
                  </a:lnTo>
                  <a:lnTo>
                    <a:pt x="41" y="384"/>
                  </a:lnTo>
                  <a:lnTo>
                    <a:pt x="41" y="383"/>
                  </a:lnTo>
                  <a:lnTo>
                    <a:pt x="41" y="381"/>
                  </a:lnTo>
                  <a:lnTo>
                    <a:pt x="40" y="380"/>
                  </a:lnTo>
                  <a:lnTo>
                    <a:pt x="41" y="380"/>
                  </a:lnTo>
                  <a:lnTo>
                    <a:pt x="40" y="380"/>
                  </a:lnTo>
                  <a:lnTo>
                    <a:pt x="40" y="378"/>
                  </a:lnTo>
                  <a:lnTo>
                    <a:pt x="40" y="377"/>
                  </a:lnTo>
                  <a:lnTo>
                    <a:pt x="40" y="375"/>
                  </a:lnTo>
                  <a:lnTo>
                    <a:pt x="38" y="375"/>
                  </a:lnTo>
                  <a:lnTo>
                    <a:pt x="38" y="374"/>
                  </a:lnTo>
                  <a:lnTo>
                    <a:pt x="36" y="373"/>
                  </a:lnTo>
                  <a:lnTo>
                    <a:pt x="36" y="372"/>
                  </a:lnTo>
                  <a:lnTo>
                    <a:pt x="36" y="369"/>
                  </a:lnTo>
                  <a:lnTo>
                    <a:pt x="36" y="368"/>
                  </a:lnTo>
                  <a:lnTo>
                    <a:pt x="36" y="367"/>
                  </a:lnTo>
                  <a:lnTo>
                    <a:pt x="36" y="366"/>
                  </a:lnTo>
                  <a:lnTo>
                    <a:pt x="38" y="366"/>
                  </a:lnTo>
                  <a:lnTo>
                    <a:pt x="38" y="364"/>
                  </a:lnTo>
                  <a:lnTo>
                    <a:pt x="36" y="363"/>
                  </a:lnTo>
                  <a:lnTo>
                    <a:pt x="35" y="363"/>
                  </a:lnTo>
                  <a:lnTo>
                    <a:pt x="35" y="362"/>
                  </a:lnTo>
                  <a:lnTo>
                    <a:pt x="34" y="362"/>
                  </a:lnTo>
                  <a:lnTo>
                    <a:pt x="34" y="360"/>
                  </a:lnTo>
                  <a:lnTo>
                    <a:pt x="35" y="360"/>
                  </a:lnTo>
                  <a:lnTo>
                    <a:pt x="36" y="360"/>
                  </a:lnTo>
                  <a:lnTo>
                    <a:pt x="35" y="358"/>
                  </a:lnTo>
                  <a:lnTo>
                    <a:pt x="35" y="357"/>
                  </a:lnTo>
                  <a:lnTo>
                    <a:pt x="35" y="356"/>
                  </a:lnTo>
                  <a:lnTo>
                    <a:pt x="34" y="356"/>
                  </a:lnTo>
                  <a:lnTo>
                    <a:pt x="34" y="355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4" y="351"/>
                  </a:lnTo>
                  <a:lnTo>
                    <a:pt x="33" y="351"/>
                  </a:lnTo>
                  <a:lnTo>
                    <a:pt x="33" y="350"/>
                  </a:lnTo>
                  <a:lnTo>
                    <a:pt x="34" y="350"/>
                  </a:lnTo>
                  <a:lnTo>
                    <a:pt x="34" y="351"/>
                  </a:lnTo>
                  <a:lnTo>
                    <a:pt x="34" y="350"/>
                  </a:lnTo>
                  <a:lnTo>
                    <a:pt x="35" y="350"/>
                  </a:lnTo>
                  <a:lnTo>
                    <a:pt x="34" y="349"/>
                  </a:lnTo>
                  <a:lnTo>
                    <a:pt x="35" y="349"/>
                  </a:lnTo>
                  <a:lnTo>
                    <a:pt x="35" y="347"/>
                  </a:lnTo>
                  <a:lnTo>
                    <a:pt x="34" y="347"/>
                  </a:lnTo>
                  <a:lnTo>
                    <a:pt x="34" y="346"/>
                  </a:lnTo>
                  <a:lnTo>
                    <a:pt x="35" y="346"/>
                  </a:lnTo>
                  <a:lnTo>
                    <a:pt x="34" y="344"/>
                  </a:lnTo>
                  <a:lnTo>
                    <a:pt x="34" y="341"/>
                  </a:lnTo>
                  <a:lnTo>
                    <a:pt x="33" y="340"/>
                  </a:lnTo>
                  <a:lnTo>
                    <a:pt x="33" y="339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7"/>
                  </a:lnTo>
                  <a:lnTo>
                    <a:pt x="36" y="335"/>
                  </a:lnTo>
                  <a:lnTo>
                    <a:pt x="38" y="335"/>
                  </a:lnTo>
                  <a:lnTo>
                    <a:pt x="38" y="333"/>
                  </a:lnTo>
                  <a:lnTo>
                    <a:pt x="38" y="332"/>
                  </a:lnTo>
                  <a:lnTo>
                    <a:pt x="38" y="330"/>
                  </a:lnTo>
                  <a:lnTo>
                    <a:pt x="36" y="329"/>
                  </a:lnTo>
                  <a:lnTo>
                    <a:pt x="35" y="329"/>
                  </a:lnTo>
                  <a:lnTo>
                    <a:pt x="34" y="327"/>
                  </a:lnTo>
                  <a:lnTo>
                    <a:pt x="34" y="324"/>
                  </a:lnTo>
                  <a:lnTo>
                    <a:pt x="34" y="323"/>
                  </a:lnTo>
                  <a:lnTo>
                    <a:pt x="33" y="323"/>
                  </a:lnTo>
                  <a:lnTo>
                    <a:pt x="33" y="322"/>
                  </a:lnTo>
                  <a:lnTo>
                    <a:pt x="33" y="321"/>
                  </a:lnTo>
                  <a:lnTo>
                    <a:pt x="31" y="321"/>
                  </a:lnTo>
                  <a:lnTo>
                    <a:pt x="31" y="320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8" y="313"/>
                  </a:lnTo>
                  <a:lnTo>
                    <a:pt x="28" y="312"/>
                  </a:lnTo>
                  <a:lnTo>
                    <a:pt x="28" y="311"/>
                  </a:lnTo>
                  <a:lnTo>
                    <a:pt x="27" y="310"/>
                  </a:lnTo>
                  <a:lnTo>
                    <a:pt x="25" y="309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5" y="304"/>
                  </a:lnTo>
                  <a:lnTo>
                    <a:pt x="27" y="304"/>
                  </a:lnTo>
                  <a:lnTo>
                    <a:pt x="25" y="304"/>
                  </a:lnTo>
                  <a:lnTo>
                    <a:pt x="25" y="303"/>
                  </a:lnTo>
                  <a:lnTo>
                    <a:pt x="24" y="303"/>
                  </a:lnTo>
                  <a:lnTo>
                    <a:pt x="24" y="301"/>
                  </a:lnTo>
                  <a:lnTo>
                    <a:pt x="24" y="300"/>
                  </a:lnTo>
                  <a:lnTo>
                    <a:pt x="23" y="300"/>
                  </a:lnTo>
                  <a:lnTo>
                    <a:pt x="23" y="298"/>
                  </a:lnTo>
                  <a:lnTo>
                    <a:pt x="23" y="296"/>
                  </a:lnTo>
                  <a:lnTo>
                    <a:pt x="23" y="295"/>
                  </a:lnTo>
                  <a:lnTo>
                    <a:pt x="24" y="295"/>
                  </a:lnTo>
                  <a:lnTo>
                    <a:pt x="24" y="294"/>
                  </a:lnTo>
                  <a:lnTo>
                    <a:pt x="23" y="293"/>
                  </a:lnTo>
                  <a:lnTo>
                    <a:pt x="24" y="293"/>
                  </a:lnTo>
                  <a:lnTo>
                    <a:pt x="24" y="292"/>
                  </a:lnTo>
                  <a:lnTo>
                    <a:pt x="24" y="293"/>
                  </a:lnTo>
                  <a:lnTo>
                    <a:pt x="24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4" y="290"/>
                  </a:lnTo>
                  <a:lnTo>
                    <a:pt x="25" y="290"/>
                  </a:lnTo>
                  <a:lnTo>
                    <a:pt x="25" y="292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7" y="288"/>
                  </a:lnTo>
                  <a:lnTo>
                    <a:pt x="27" y="287"/>
                  </a:lnTo>
                  <a:lnTo>
                    <a:pt x="28" y="287"/>
                  </a:lnTo>
                  <a:lnTo>
                    <a:pt x="28" y="286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9" y="283"/>
                  </a:lnTo>
                  <a:lnTo>
                    <a:pt x="29" y="282"/>
                  </a:lnTo>
                  <a:lnTo>
                    <a:pt x="28" y="282"/>
                  </a:lnTo>
                  <a:lnTo>
                    <a:pt x="28" y="279"/>
                  </a:lnTo>
                  <a:lnTo>
                    <a:pt x="29" y="278"/>
                  </a:lnTo>
                  <a:lnTo>
                    <a:pt x="28" y="278"/>
                  </a:lnTo>
                  <a:lnTo>
                    <a:pt x="27" y="276"/>
                  </a:lnTo>
                  <a:lnTo>
                    <a:pt x="27" y="275"/>
                  </a:lnTo>
                  <a:lnTo>
                    <a:pt x="27" y="273"/>
                  </a:lnTo>
                  <a:lnTo>
                    <a:pt x="25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4" y="270"/>
                  </a:lnTo>
                  <a:lnTo>
                    <a:pt x="24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6"/>
                  </a:lnTo>
                  <a:lnTo>
                    <a:pt x="24" y="265"/>
                  </a:lnTo>
                  <a:lnTo>
                    <a:pt x="24" y="264"/>
                  </a:lnTo>
                  <a:lnTo>
                    <a:pt x="25" y="260"/>
                  </a:lnTo>
                  <a:lnTo>
                    <a:pt x="24" y="259"/>
                  </a:lnTo>
                  <a:lnTo>
                    <a:pt x="24" y="258"/>
                  </a:lnTo>
                  <a:lnTo>
                    <a:pt x="24" y="256"/>
                  </a:lnTo>
                  <a:lnTo>
                    <a:pt x="24" y="255"/>
                  </a:lnTo>
                  <a:lnTo>
                    <a:pt x="25" y="255"/>
                  </a:lnTo>
                  <a:lnTo>
                    <a:pt x="25" y="253"/>
                  </a:lnTo>
                  <a:lnTo>
                    <a:pt x="25" y="252"/>
                  </a:lnTo>
                  <a:lnTo>
                    <a:pt x="25" y="250"/>
                  </a:lnTo>
                  <a:lnTo>
                    <a:pt x="25" y="249"/>
                  </a:lnTo>
                  <a:lnTo>
                    <a:pt x="27" y="249"/>
                  </a:lnTo>
                  <a:lnTo>
                    <a:pt x="27" y="250"/>
                  </a:lnTo>
                  <a:lnTo>
                    <a:pt x="27" y="249"/>
                  </a:lnTo>
                  <a:lnTo>
                    <a:pt x="28" y="249"/>
                  </a:lnTo>
                  <a:lnTo>
                    <a:pt x="27" y="248"/>
                  </a:lnTo>
                  <a:lnTo>
                    <a:pt x="27" y="247"/>
                  </a:lnTo>
                  <a:lnTo>
                    <a:pt x="27" y="244"/>
                  </a:lnTo>
                  <a:lnTo>
                    <a:pt x="27" y="243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4" y="241"/>
                  </a:lnTo>
                  <a:lnTo>
                    <a:pt x="24" y="239"/>
                  </a:lnTo>
                  <a:lnTo>
                    <a:pt x="25" y="239"/>
                  </a:lnTo>
                  <a:lnTo>
                    <a:pt x="24" y="238"/>
                  </a:lnTo>
                  <a:lnTo>
                    <a:pt x="24" y="237"/>
                  </a:lnTo>
                  <a:lnTo>
                    <a:pt x="24" y="235"/>
                  </a:lnTo>
                  <a:lnTo>
                    <a:pt x="24" y="233"/>
                  </a:lnTo>
                  <a:lnTo>
                    <a:pt x="24" y="232"/>
                  </a:lnTo>
                  <a:lnTo>
                    <a:pt x="24" y="231"/>
                  </a:lnTo>
                  <a:lnTo>
                    <a:pt x="23" y="230"/>
                  </a:lnTo>
                  <a:lnTo>
                    <a:pt x="21" y="230"/>
                  </a:lnTo>
                  <a:lnTo>
                    <a:pt x="21" y="231"/>
                  </a:lnTo>
                  <a:lnTo>
                    <a:pt x="19" y="230"/>
                  </a:lnTo>
                  <a:lnTo>
                    <a:pt x="18" y="229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4"/>
                  </a:lnTo>
                  <a:lnTo>
                    <a:pt x="18" y="222"/>
                  </a:lnTo>
                  <a:lnTo>
                    <a:pt x="17" y="221"/>
                  </a:lnTo>
                  <a:lnTo>
                    <a:pt x="16" y="221"/>
                  </a:lnTo>
                  <a:lnTo>
                    <a:pt x="16" y="220"/>
                  </a:lnTo>
                  <a:lnTo>
                    <a:pt x="14" y="218"/>
                  </a:lnTo>
                  <a:lnTo>
                    <a:pt x="14" y="216"/>
                  </a:lnTo>
                  <a:lnTo>
                    <a:pt x="16" y="216"/>
                  </a:lnTo>
                  <a:lnTo>
                    <a:pt x="14" y="215"/>
                  </a:lnTo>
                  <a:lnTo>
                    <a:pt x="14" y="214"/>
                  </a:lnTo>
                  <a:lnTo>
                    <a:pt x="13" y="214"/>
                  </a:lnTo>
                  <a:lnTo>
                    <a:pt x="13" y="212"/>
                  </a:lnTo>
                  <a:lnTo>
                    <a:pt x="11" y="212"/>
                  </a:lnTo>
                  <a:lnTo>
                    <a:pt x="10" y="210"/>
                  </a:lnTo>
                  <a:lnTo>
                    <a:pt x="10" y="208"/>
                  </a:lnTo>
                  <a:lnTo>
                    <a:pt x="10" y="207"/>
                  </a:lnTo>
                  <a:lnTo>
                    <a:pt x="8" y="207"/>
                  </a:lnTo>
                  <a:lnTo>
                    <a:pt x="8" y="205"/>
                  </a:lnTo>
                  <a:lnTo>
                    <a:pt x="10" y="207"/>
                  </a:lnTo>
                  <a:lnTo>
                    <a:pt x="10" y="205"/>
                  </a:lnTo>
                  <a:lnTo>
                    <a:pt x="10" y="204"/>
                  </a:lnTo>
                  <a:lnTo>
                    <a:pt x="10" y="203"/>
                  </a:lnTo>
                  <a:lnTo>
                    <a:pt x="8" y="203"/>
                  </a:lnTo>
                  <a:lnTo>
                    <a:pt x="7" y="203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5" y="198"/>
                  </a:lnTo>
                  <a:lnTo>
                    <a:pt x="2" y="197"/>
                  </a:lnTo>
                  <a:lnTo>
                    <a:pt x="2" y="196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2" y="190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2" y="187"/>
                  </a:lnTo>
                  <a:lnTo>
                    <a:pt x="2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5" y="186"/>
                  </a:lnTo>
                  <a:lnTo>
                    <a:pt x="5" y="185"/>
                  </a:lnTo>
                  <a:lnTo>
                    <a:pt x="2" y="181"/>
                  </a:lnTo>
                  <a:lnTo>
                    <a:pt x="5" y="181"/>
                  </a:lnTo>
                  <a:lnTo>
                    <a:pt x="5" y="180"/>
                  </a:lnTo>
                  <a:lnTo>
                    <a:pt x="2" y="180"/>
                  </a:lnTo>
                  <a:lnTo>
                    <a:pt x="2" y="179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6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2" y="173"/>
                  </a:lnTo>
                  <a:lnTo>
                    <a:pt x="5" y="173"/>
                  </a:lnTo>
                  <a:lnTo>
                    <a:pt x="6" y="173"/>
                  </a:lnTo>
                  <a:lnTo>
                    <a:pt x="7" y="173"/>
                  </a:lnTo>
                  <a:lnTo>
                    <a:pt x="7" y="172"/>
                  </a:lnTo>
                  <a:lnTo>
                    <a:pt x="7" y="170"/>
                  </a:lnTo>
                  <a:lnTo>
                    <a:pt x="7" y="169"/>
                  </a:lnTo>
                  <a:lnTo>
                    <a:pt x="7" y="168"/>
                  </a:lnTo>
                  <a:lnTo>
                    <a:pt x="6" y="168"/>
                  </a:lnTo>
                  <a:lnTo>
                    <a:pt x="6" y="167"/>
                  </a:lnTo>
                  <a:lnTo>
                    <a:pt x="6" y="164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2" y="159"/>
                  </a:lnTo>
                  <a:lnTo>
                    <a:pt x="2" y="158"/>
                  </a:lnTo>
                  <a:lnTo>
                    <a:pt x="1" y="157"/>
                  </a:lnTo>
                  <a:lnTo>
                    <a:pt x="1" y="155"/>
                  </a:lnTo>
                  <a:lnTo>
                    <a:pt x="1" y="153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2" y="145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1"/>
                  </a:lnTo>
                  <a:lnTo>
                    <a:pt x="1" y="141"/>
                  </a:lnTo>
                  <a:lnTo>
                    <a:pt x="1" y="140"/>
                  </a:lnTo>
                  <a:lnTo>
                    <a:pt x="1" y="138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2" y="135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7" y="124"/>
                  </a:lnTo>
                  <a:lnTo>
                    <a:pt x="7" y="122"/>
                  </a:lnTo>
                  <a:lnTo>
                    <a:pt x="7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8" y="111"/>
                  </a:lnTo>
                  <a:lnTo>
                    <a:pt x="8" y="110"/>
                  </a:lnTo>
                  <a:lnTo>
                    <a:pt x="8" y="108"/>
                  </a:lnTo>
                  <a:lnTo>
                    <a:pt x="10" y="108"/>
                  </a:lnTo>
                  <a:lnTo>
                    <a:pt x="11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4" y="107"/>
                  </a:lnTo>
                  <a:lnTo>
                    <a:pt x="16" y="107"/>
                  </a:lnTo>
                  <a:lnTo>
                    <a:pt x="16" y="106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1" y="99"/>
                  </a:lnTo>
                  <a:lnTo>
                    <a:pt x="11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0" y="93"/>
                  </a:lnTo>
                  <a:lnTo>
                    <a:pt x="10" y="91"/>
                  </a:lnTo>
                  <a:lnTo>
                    <a:pt x="11" y="89"/>
                  </a:lnTo>
                  <a:lnTo>
                    <a:pt x="11" y="88"/>
                  </a:lnTo>
                  <a:lnTo>
                    <a:pt x="8" y="82"/>
                  </a:lnTo>
                  <a:lnTo>
                    <a:pt x="8" y="81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7" y="77"/>
                  </a:lnTo>
                  <a:lnTo>
                    <a:pt x="6" y="77"/>
                  </a:lnTo>
                  <a:lnTo>
                    <a:pt x="6" y="74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5" y="60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10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6" y="48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39"/>
                  </a:lnTo>
                  <a:lnTo>
                    <a:pt x="19" y="36"/>
                  </a:lnTo>
                  <a:lnTo>
                    <a:pt x="19" y="31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1" y="25"/>
                  </a:lnTo>
                  <a:lnTo>
                    <a:pt x="17" y="21"/>
                  </a:lnTo>
                  <a:close/>
                  <a:moveTo>
                    <a:pt x="183" y="613"/>
                  </a:moveTo>
                  <a:lnTo>
                    <a:pt x="181" y="613"/>
                  </a:lnTo>
                  <a:lnTo>
                    <a:pt x="181" y="612"/>
                  </a:lnTo>
                  <a:lnTo>
                    <a:pt x="183" y="613"/>
                  </a:lnTo>
                  <a:close/>
                  <a:moveTo>
                    <a:pt x="181" y="612"/>
                  </a:moveTo>
                  <a:lnTo>
                    <a:pt x="179" y="607"/>
                  </a:lnTo>
                  <a:lnTo>
                    <a:pt x="177" y="603"/>
                  </a:lnTo>
                  <a:lnTo>
                    <a:pt x="176" y="599"/>
                  </a:lnTo>
                  <a:lnTo>
                    <a:pt x="173" y="595"/>
                  </a:lnTo>
                  <a:lnTo>
                    <a:pt x="171" y="590"/>
                  </a:lnTo>
                  <a:lnTo>
                    <a:pt x="168" y="586"/>
                  </a:lnTo>
                  <a:lnTo>
                    <a:pt x="167" y="582"/>
                  </a:lnTo>
                  <a:lnTo>
                    <a:pt x="165" y="578"/>
                  </a:lnTo>
                  <a:lnTo>
                    <a:pt x="166" y="578"/>
                  </a:lnTo>
                  <a:lnTo>
                    <a:pt x="166" y="579"/>
                  </a:lnTo>
                  <a:lnTo>
                    <a:pt x="167" y="579"/>
                  </a:lnTo>
                  <a:lnTo>
                    <a:pt x="168" y="580"/>
                  </a:lnTo>
                  <a:lnTo>
                    <a:pt x="170" y="580"/>
                  </a:lnTo>
                  <a:lnTo>
                    <a:pt x="170" y="582"/>
                  </a:lnTo>
                  <a:lnTo>
                    <a:pt x="171" y="582"/>
                  </a:lnTo>
                  <a:lnTo>
                    <a:pt x="173" y="583"/>
                  </a:lnTo>
                  <a:lnTo>
                    <a:pt x="173" y="585"/>
                  </a:lnTo>
                  <a:lnTo>
                    <a:pt x="175" y="585"/>
                  </a:lnTo>
                  <a:lnTo>
                    <a:pt x="173" y="585"/>
                  </a:lnTo>
                  <a:lnTo>
                    <a:pt x="173" y="583"/>
                  </a:lnTo>
                  <a:lnTo>
                    <a:pt x="171" y="583"/>
                  </a:lnTo>
                  <a:lnTo>
                    <a:pt x="171" y="585"/>
                  </a:lnTo>
                  <a:lnTo>
                    <a:pt x="170" y="585"/>
                  </a:lnTo>
                  <a:lnTo>
                    <a:pt x="170" y="586"/>
                  </a:lnTo>
                  <a:lnTo>
                    <a:pt x="170" y="588"/>
                  </a:lnTo>
                  <a:lnTo>
                    <a:pt x="171" y="588"/>
                  </a:lnTo>
                  <a:lnTo>
                    <a:pt x="173" y="588"/>
                  </a:lnTo>
                  <a:lnTo>
                    <a:pt x="173" y="589"/>
                  </a:lnTo>
                  <a:lnTo>
                    <a:pt x="175" y="589"/>
                  </a:lnTo>
                  <a:lnTo>
                    <a:pt x="176" y="589"/>
                  </a:lnTo>
                  <a:lnTo>
                    <a:pt x="177" y="589"/>
                  </a:lnTo>
                  <a:lnTo>
                    <a:pt x="178" y="590"/>
                  </a:lnTo>
                  <a:lnTo>
                    <a:pt x="178" y="591"/>
                  </a:lnTo>
                  <a:lnTo>
                    <a:pt x="179" y="594"/>
                  </a:lnTo>
                  <a:lnTo>
                    <a:pt x="184" y="595"/>
                  </a:lnTo>
                  <a:lnTo>
                    <a:pt x="185" y="596"/>
                  </a:lnTo>
                  <a:lnTo>
                    <a:pt x="187" y="596"/>
                  </a:lnTo>
                  <a:lnTo>
                    <a:pt x="188" y="597"/>
                  </a:lnTo>
                  <a:lnTo>
                    <a:pt x="193" y="600"/>
                  </a:lnTo>
                  <a:lnTo>
                    <a:pt x="195" y="602"/>
                  </a:lnTo>
                  <a:lnTo>
                    <a:pt x="196" y="602"/>
                  </a:lnTo>
                  <a:lnTo>
                    <a:pt x="198" y="602"/>
                  </a:lnTo>
                  <a:lnTo>
                    <a:pt x="198" y="603"/>
                  </a:lnTo>
                  <a:lnTo>
                    <a:pt x="200" y="603"/>
                  </a:lnTo>
                  <a:lnTo>
                    <a:pt x="201" y="603"/>
                  </a:lnTo>
                  <a:lnTo>
                    <a:pt x="202" y="605"/>
                  </a:lnTo>
                  <a:lnTo>
                    <a:pt x="204" y="605"/>
                  </a:lnTo>
                  <a:lnTo>
                    <a:pt x="205" y="606"/>
                  </a:lnTo>
                  <a:lnTo>
                    <a:pt x="206" y="607"/>
                  </a:lnTo>
                  <a:lnTo>
                    <a:pt x="207" y="607"/>
                  </a:lnTo>
                  <a:lnTo>
                    <a:pt x="210" y="607"/>
                  </a:lnTo>
                  <a:lnTo>
                    <a:pt x="213" y="608"/>
                  </a:lnTo>
                  <a:lnTo>
                    <a:pt x="215" y="608"/>
                  </a:lnTo>
                  <a:lnTo>
                    <a:pt x="215" y="609"/>
                  </a:lnTo>
                  <a:lnTo>
                    <a:pt x="216" y="609"/>
                  </a:lnTo>
                  <a:lnTo>
                    <a:pt x="218" y="609"/>
                  </a:lnTo>
                  <a:lnTo>
                    <a:pt x="221" y="609"/>
                  </a:lnTo>
                  <a:lnTo>
                    <a:pt x="222" y="609"/>
                  </a:lnTo>
                  <a:lnTo>
                    <a:pt x="222" y="608"/>
                  </a:lnTo>
                  <a:lnTo>
                    <a:pt x="224" y="609"/>
                  </a:lnTo>
                  <a:lnTo>
                    <a:pt x="223" y="609"/>
                  </a:lnTo>
                  <a:lnTo>
                    <a:pt x="223" y="612"/>
                  </a:lnTo>
                  <a:lnTo>
                    <a:pt x="224" y="612"/>
                  </a:lnTo>
                  <a:lnTo>
                    <a:pt x="223" y="612"/>
                  </a:lnTo>
                  <a:lnTo>
                    <a:pt x="224" y="612"/>
                  </a:lnTo>
                  <a:lnTo>
                    <a:pt x="224" y="613"/>
                  </a:lnTo>
                  <a:lnTo>
                    <a:pt x="223" y="613"/>
                  </a:lnTo>
                  <a:lnTo>
                    <a:pt x="223" y="614"/>
                  </a:lnTo>
                  <a:lnTo>
                    <a:pt x="223" y="613"/>
                  </a:lnTo>
                  <a:lnTo>
                    <a:pt x="222" y="613"/>
                  </a:lnTo>
                  <a:lnTo>
                    <a:pt x="222" y="614"/>
                  </a:lnTo>
                  <a:lnTo>
                    <a:pt x="221" y="614"/>
                  </a:lnTo>
                  <a:lnTo>
                    <a:pt x="219" y="614"/>
                  </a:lnTo>
                  <a:lnTo>
                    <a:pt x="218" y="614"/>
                  </a:lnTo>
                  <a:lnTo>
                    <a:pt x="216" y="613"/>
                  </a:lnTo>
                  <a:lnTo>
                    <a:pt x="216" y="614"/>
                  </a:lnTo>
                  <a:lnTo>
                    <a:pt x="216" y="613"/>
                  </a:lnTo>
                  <a:lnTo>
                    <a:pt x="216" y="614"/>
                  </a:lnTo>
                  <a:lnTo>
                    <a:pt x="215" y="614"/>
                  </a:lnTo>
                  <a:lnTo>
                    <a:pt x="215" y="616"/>
                  </a:lnTo>
                  <a:lnTo>
                    <a:pt x="213" y="614"/>
                  </a:lnTo>
                  <a:lnTo>
                    <a:pt x="212" y="616"/>
                  </a:lnTo>
                  <a:lnTo>
                    <a:pt x="211" y="616"/>
                  </a:lnTo>
                  <a:lnTo>
                    <a:pt x="210" y="616"/>
                  </a:lnTo>
                  <a:lnTo>
                    <a:pt x="207" y="616"/>
                  </a:lnTo>
                  <a:lnTo>
                    <a:pt x="207" y="614"/>
                  </a:lnTo>
                  <a:lnTo>
                    <a:pt x="206" y="614"/>
                  </a:lnTo>
                  <a:lnTo>
                    <a:pt x="205" y="614"/>
                  </a:lnTo>
                  <a:lnTo>
                    <a:pt x="204" y="614"/>
                  </a:lnTo>
                  <a:lnTo>
                    <a:pt x="202" y="614"/>
                  </a:lnTo>
                  <a:lnTo>
                    <a:pt x="198" y="613"/>
                  </a:lnTo>
                  <a:lnTo>
                    <a:pt x="195" y="613"/>
                  </a:lnTo>
                  <a:lnTo>
                    <a:pt x="194" y="613"/>
                  </a:lnTo>
                  <a:lnTo>
                    <a:pt x="192" y="613"/>
                  </a:lnTo>
                  <a:lnTo>
                    <a:pt x="188" y="613"/>
                  </a:lnTo>
                  <a:lnTo>
                    <a:pt x="187" y="613"/>
                  </a:lnTo>
                  <a:lnTo>
                    <a:pt x="185" y="612"/>
                  </a:lnTo>
                  <a:lnTo>
                    <a:pt x="185" y="613"/>
                  </a:lnTo>
                  <a:lnTo>
                    <a:pt x="184" y="613"/>
                  </a:lnTo>
                  <a:lnTo>
                    <a:pt x="183" y="613"/>
                  </a:lnTo>
                  <a:lnTo>
                    <a:pt x="183" y="612"/>
                  </a:lnTo>
                  <a:lnTo>
                    <a:pt x="181" y="612"/>
                  </a:lnTo>
                  <a:close/>
                  <a:moveTo>
                    <a:pt x="240" y="612"/>
                  </a:moveTo>
                  <a:lnTo>
                    <a:pt x="241" y="612"/>
                  </a:lnTo>
                  <a:lnTo>
                    <a:pt x="241" y="609"/>
                  </a:lnTo>
                  <a:lnTo>
                    <a:pt x="241" y="612"/>
                  </a:lnTo>
                  <a:lnTo>
                    <a:pt x="240" y="612"/>
                  </a:lnTo>
                  <a:lnTo>
                    <a:pt x="240" y="613"/>
                  </a:lnTo>
                  <a:lnTo>
                    <a:pt x="240" y="612"/>
                  </a:lnTo>
                  <a:lnTo>
                    <a:pt x="239" y="612"/>
                  </a:lnTo>
                  <a:lnTo>
                    <a:pt x="238" y="613"/>
                  </a:lnTo>
                  <a:lnTo>
                    <a:pt x="236" y="613"/>
                  </a:lnTo>
                  <a:lnTo>
                    <a:pt x="236" y="612"/>
                  </a:lnTo>
                  <a:lnTo>
                    <a:pt x="234" y="612"/>
                  </a:lnTo>
                  <a:lnTo>
                    <a:pt x="234" y="613"/>
                  </a:lnTo>
                  <a:lnTo>
                    <a:pt x="233" y="613"/>
                  </a:lnTo>
                  <a:lnTo>
                    <a:pt x="232" y="613"/>
                  </a:lnTo>
                  <a:lnTo>
                    <a:pt x="230" y="613"/>
                  </a:lnTo>
                  <a:lnTo>
                    <a:pt x="230" y="612"/>
                  </a:lnTo>
                  <a:lnTo>
                    <a:pt x="232" y="612"/>
                  </a:lnTo>
                  <a:lnTo>
                    <a:pt x="233" y="612"/>
                  </a:lnTo>
                  <a:lnTo>
                    <a:pt x="232" y="612"/>
                  </a:lnTo>
                  <a:lnTo>
                    <a:pt x="232" y="609"/>
                  </a:lnTo>
                  <a:lnTo>
                    <a:pt x="233" y="609"/>
                  </a:lnTo>
                  <a:lnTo>
                    <a:pt x="233" y="612"/>
                  </a:lnTo>
                  <a:lnTo>
                    <a:pt x="234" y="612"/>
                  </a:lnTo>
                  <a:lnTo>
                    <a:pt x="234" y="609"/>
                  </a:lnTo>
                  <a:lnTo>
                    <a:pt x="236" y="609"/>
                  </a:lnTo>
                  <a:lnTo>
                    <a:pt x="236" y="612"/>
                  </a:lnTo>
                  <a:lnTo>
                    <a:pt x="236" y="609"/>
                  </a:lnTo>
                  <a:lnTo>
                    <a:pt x="236" y="612"/>
                  </a:lnTo>
                  <a:lnTo>
                    <a:pt x="238" y="612"/>
                  </a:lnTo>
                  <a:lnTo>
                    <a:pt x="238" y="609"/>
                  </a:lnTo>
                  <a:lnTo>
                    <a:pt x="238" y="612"/>
                  </a:lnTo>
                  <a:lnTo>
                    <a:pt x="238" y="609"/>
                  </a:lnTo>
                  <a:lnTo>
                    <a:pt x="239" y="609"/>
                  </a:lnTo>
                  <a:lnTo>
                    <a:pt x="239" y="612"/>
                  </a:lnTo>
                  <a:lnTo>
                    <a:pt x="240" y="609"/>
                  </a:lnTo>
                  <a:lnTo>
                    <a:pt x="240" y="612"/>
                  </a:lnTo>
                  <a:close/>
                  <a:moveTo>
                    <a:pt x="168" y="341"/>
                  </a:moveTo>
                  <a:lnTo>
                    <a:pt x="170" y="344"/>
                  </a:lnTo>
                  <a:lnTo>
                    <a:pt x="168" y="345"/>
                  </a:lnTo>
                  <a:lnTo>
                    <a:pt x="168" y="344"/>
                  </a:lnTo>
                  <a:lnTo>
                    <a:pt x="167" y="344"/>
                  </a:lnTo>
                  <a:lnTo>
                    <a:pt x="166" y="341"/>
                  </a:lnTo>
                  <a:lnTo>
                    <a:pt x="166" y="340"/>
                  </a:lnTo>
                  <a:lnTo>
                    <a:pt x="166" y="341"/>
                  </a:lnTo>
                  <a:lnTo>
                    <a:pt x="167" y="341"/>
                  </a:lnTo>
                  <a:lnTo>
                    <a:pt x="168" y="341"/>
                  </a:lnTo>
                  <a:close/>
                  <a:moveTo>
                    <a:pt x="166" y="340"/>
                  </a:moveTo>
                  <a:lnTo>
                    <a:pt x="165" y="340"/>
                  </a:lnTo>
                  <a:lnTo>
                    <a:pt x="165" y="339"/>
                  </a:lnTo>
                  <a:lnTo>
                    <a:pt x="166" y="339"/>
                  </a:lnTo>
                  <a:lnTo>
                    <a:pt x="166" y="340"/>
                  </a:lnTo>
                  <a:lnTo>
                    <a:pt x="167" y="340"/>
                  </a:lnTo>
                  <a:lnTo>
                    <a:pt x="166" y="340"/>
                  </a:lnTo>
                  <a:close/>
                  <a:moveTo>
                    <a:pt x="171" y="364"/>
                  </a:moveTo>
                  <a:lnTo>
                    <a:pt x="171" y="366"/>
                  </a:lnTo>
                  <a:lnTo>
                    <a:pt x="173" y="366"/>
                  </a:lnTo>
                  <a:lnTo>
                    <a:pt x="175" y="367"/>
                  </a:lnTo>
                  <a:lnTo>
                    <a:pt x="173" y="368"/>
                  </a:lnTo>
                  <a:lnTo>
                    <a:pt x="173" y="367"/>
                  </a:lnTo>
                  <a:lnTo>
                    <a:pt x="171" y="367"/>
                  </a:lnTo>
                  <a:lnTo>
                    <a:pt x="171" y="366"/>
                  </a:lnTo>
                  <a:lnTo>
                    <a:pt x="171" y="364"/>
                  </a:lnTo>
                  <a:close/>
                  <a:moveTo>
                    <a:pt x="170" y="360"/>
                  </a:moveTo>
                  <a:lnTo>
                    <a:pt x="171" y="360"/>
                  </a:lnTo>
                  <a:lnTo>
                    <a:pt x="173" y="362"/>
                  </a:lnTo>
                  <a:lnTo>
                    <a:pt x="173" y="363"/>
                  </a:lnTo>
                  <a:lnTo>
                    <a:pt x="173" y="364"/>
                  </a:lnTo>
                  <a:lnTo>
                    <a:pt x="173" y="363"/>
                  </a:lnTo>
                  <a:lnTo>
                    <a:pt x="171" y="362"/>
                  </a:lnTo>
                  <a:lnTo>
                    <a:pt x="170" y="360"/>
                  </a:lnTo>
                  <a:close/>
                </a:path>
              </a:pathLst>
            </a:custGeom>
            <a:solidFill>
              <a:srgbClr val="FCB8D1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1102">
              <a:extLst>
                <a:ext uri="{FF2B5EF4-FFF2-40B4-BE49-F238E27FC236}">
                  <a16:creationId xmlns:a16="http://schemas.microsoft.com/office/drawing/2014/main" id="{74584096-B109-5C0E-A3A7-C794F4F7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8" y="2974975"/>
              <a:ext cx="103188" cy="142875"/>
            </a:xfrm>
            <a:custGeom>
              <a:avLst/>
              <a:gdLst>
                <a:gd name="T0" fmla="*/ 60 w 65"/>
                <a:gd name="T1" fmla="*/ 62 h 90"/>
                <a:gd name="T2" fmla="*/ 60 w 65"/>
                <a:gd name="T3" fmla="*/ 67 h 90"/>
                <a:gd name="T4" fmla="*/ 57 w 65"/>
                <a:gd name="T5" fmla="*/ 74 h 90"/>
                <a:gd name="T6" fmla="*/ 53 w 65"/>
                <a:gd name="T7" fmla="*/ 79 h 90"/>
                <a:gd name="T8" fmla="*/ 51 w 65"/>
                <a:gd name="T9" fmla="*/ 75 h 90"/>
                <a:gd name="T10" fmla="*/ 47 w 65"/>
                <a:gd name="T11" fmla="*/ 73 h 90"/>
                <a:gd name="T12" fmla="*/ 43 w 65"/>
                <a:gd name="T13" fmla="*/ 75 h 90"/>
                <a:gd name="T14" fmla="*/ 41 w 65"/>
                <a:gd name="T15" fmla="*/ 76 h 90"/>
                <a:gd name="T16" fmla="*/ 35 w 65"/>
                <a:gd name="T17" fmla="*/ 76 h 90"/>
                <a:gd name="T18" fmla="*/ 32 w 65"/>
                <a:gd name="T19" fmla="*/ 75 h 90"/>
                <a:gd name="T20" fmla="*/ 29 w 65"/>
                <a:gd name="T21" fmla="*/ 79 h 90"/>
                <a:gd name="T22" fmla="*/ 30 w 65"/>
                <a:gd name="T23" fmla="*/ 82 h 90"/>
                <a:gd name="T24" fmla="*/ 32 w 65"/>
                <a:gd name="T25" fmla="*/ 87 h 90"/>
                <a:gd name="T26" fmla="*/ 28 w 65"/>
                <a:gd name="T27" fmla="*/ 88 h 90"/>
                <a:gd name="T28" fmla="*/ 24 w 65"/>
                <a:gd name="T29" fmla="*/ 87 h 90"/>
                <a:gd name="T30" fmla="*/ 18 w 65"/>
                <a:gd name="T31" fmla="*/ 81 h 90"/>
                <a:gd name="T32" fmla="*/ 17 w 65"/>
                <a:gd name="T33" fmla="*/ 76 h 90"/>
                <a:gd name="T34" fmla="*/ 15 w 65"/>
                <a:gd name="T35" fmla="*/ 73 h 90"/>
                <a:gd name="T36" fmla="*/ 14 w 65"/>
                <a:gd name="T37" fmla="*/ 67 h 90"/>
                <a:gd name="T38" fmla="*/ 12 w 65"/>
                <a:gd name="T39" fmla="*/ 65 h 90"/>
                <a:gd name="T40" fmla="*/ 11 w 65"/>
                <a:gd name="T41" fmla="*/ 62 h 90"/>
                <a:gd name="T42" fmla="*/ 11 w 65"/>
                <a:gd name="T43" fmla="*/ 56 h 90"/>
                <a:gd name="T44" fmla="*/ 7 w 65"/>
                <a:gd name="T45" fmla="*/ 56 h 90"/>
                <a:gd name="T46" fmla="*/ 6 w 65"/>
                <a:gd name="T47" fmla="*/ 55 h 90"/>
                <a:gd name="T48" fmla="*/ 3 w 65"/>
                <a:gd name="T49" fmla="*/ 50 h 90"/>
                <a:gd name="T50" fmla="*/ 1 w 65"/>
                <a:gd name="T51" fmla="*/ 45 h 90"/>
                <a:gd name="T52" fmla="*/ 0 w 65"/>
                <a:gd name="T53" fmla="*/ 39 h 90"/>
                <a:gd name="T54" fmla="*/ 2 w 65"/>
                <a:gd name="T55" fmla="*/ 34 h 90"/>
                <a:gd name="T56" fmla="*/ 3 w 65"/>
                <a:gd name="T57" fmla="*/ 29 h 90"/>
                <a:gd name="T58" fmla="*/ 2 w 65"/>
                <a:gd name="T59" fmla="*/ 23 h 90"/>
                <a:gd name="T60" fmla="*/ 7 w 65"/>
                <a:gd name="T61" fmla="*/ 21 h 90"/>
                <a:gd name="T62" fmla="*/ 11 w 65"/>
                <a:gd name="T63" fmla="*/ 21 h 90"/>
                <a:gd name="T64" fmla="*/ 14 w 65"/>
                <a:gd name="T65" fmla="*/ 18 h 90"/>
                <a:gd name="T66" fmla="*/ 12 w 65"/>
                <a:gd name="T67" fmla="*/ 17 h 90"/>
                <a:gd name="T68" fmla="*/ 12 w 65"/>
                <a:gd name="T69" fmla="*/ 11 h 90"/>
                <a:gd name="T70" fmla="*/ 15 w 65"/>
                <a:gd name="T71" fmla="*/ 7 h 90"/>
                <a:gd name="T72" fmla="*/ 17 w 65"/>
                <a:gd name="T73" fmla="*/ 1 h 90"/>
                <a:gd name="T74" fmla="*/ 20 w 65"/>
                <a:gd name="T75" fmla="*/ 1 h 90"/>
                <a:gd name="T76" fmla="*/ 26 w 65"/>
                <a:gd name="T77" fmla="*/ 2 h 90"/>
                <a:gd name="T78" fmla="*/ 30 w 65"/>
                <a:gd name="T79" fmla="*/ 4 h 90"/>
                <a:gd name="T80" fmla="*/ 35 w 65"/>
                <a:gd name="T81" fmla="*/ 5 h 90"/>
                <a:gd name="T82" fmla="*/ 34 w 65"/>
                <a:gd name="T83" fmla="*/ 2 h 90"/>
                <a:gd name="T84" fmla="*/ 37 w 65"/>
                <a:gd name="T85" fmla="*/ 1 h 90"/>
                <a:gd name="T86" fmla="*/ 44 w 65"/>
                <a:gd name="T87" fmla="*/ 1 h 90"/>
                <a:gd name="T88" fmla="*/ 47 w 65"/>
                <a:gd name="T89" fmla="*/ 4 h 90"/>
                <a:gd name="T90" fmla="*/ 51 w 65"/>
                <a:gd name="T91" fmla="*/ 2 h 90"/>
                <a:gd name="T92" fmla="*/ 47 w 65"/>
                <a:gd name="T93" fmla="*/ 2 h 90"/>
                <a:gd name="T94" fmla="*/ 47 w 65"/>
                <a:gd name="T95" fmla="*/ 0 h 90"/>
                <a:gd name="T96" fmla="*/ 57 w 65"/>
                <a:gd name="T97" fmla="*/ 1 h 90"/>
                <a:gd name="T98" fmla="*/ 63 w 65"/>
                <a:gd name="T99" fmla="*/ 4 h 90"/>
                <a:gd name="T100" fmla="*/ 64 w 65"/>
                <a:gd name="T101" fmla="*/ 5 h 90"/>
                <a:gd name="T102" fmla="*/ 64 w 65"/>
                <a:gd name="T103" fmla="*/ 11 h 90"/>
                <a:gd name="T104" fmla="*/ 61 w 65"/>
                <a:gd name="T105" fmla="*/ 14 h 90"/>
                <a:gd name="T106" fmla="*/ 59 w 65"/>
                <a:gd name="T107" fmla="*/ 19 h 90"/>
                <a:gd name="T108" fmla="*/ 57 w 65"/>
                <a:gd name="T109" fmla="*/ 27 h 90"/>
                <a:gd name="T110" fmla="*/ 57 w 65"/>
                <a:gd name="T111" fmla="*/ 31 h 90"/>
                <a:gd name="T112" fmla="*/ 57 w 65"/>
                <a:gd name="T113" fmla="*/ 39 h 90"/>
                <a:gd name="T114" fmla="*/ 59 w 65"/>
                <a:gd name="T115" fmla="*/ 44 h 90"/>
                <a:gd name="T116" fmla="*/ 60 w 65"/>
                <a:gd name="T117" fmla="*/ 47 h 90"/>
                <a:gd name="T118" fmla="*/ 64 w 65"/>
                <a:gd name="T119" fmla="*/ 50 h 90"/>
                <a:gd name="T120" fmla="*/ 63 w 65"/>
                <a:gd name="T121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" h="90">
                  <a:moveTo>
                    <a:pt x="63" y="57"/>
                  </a:moveTo>
                  <a:lnTo>
                    <a:pt x="61" y="58"/>
                  </a:lnTo>
                  <a:lnTo>
                    <a:pt x="60" y="61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4"/>
                  </a:lnTo>
                  <a:lnTo>
                    <a:pt x="60" y="65"/>
                  </a:lnTo>
                  <a:lnTo>
                    <a:pt x="60" y="67"/>
                  </a:lnTo>
                  <a:lnTo>
                    <a:pt x="60" y="68"/>
                  </a:lnTo>
                  <a:lnTo>
                    <a:pt x="59" y="71"/>
                  </a:lnTo>
                  <a:lnTo>
                    <a:pt x="59" y="73"/>
                  </a:lnTo>
                  <a:lnTo>
                    <a:pt x="57" y="74"/>
                  </a:lnTo>
                  <a:lnTo>
                    <a:pt x="57" y="75"/>
                  </a:lnTo>
                  <a:lnTo>
                    <a:pt x="55" y="76"/>
                  </a:lnTo>
                  <a:lnTo>
                    <a:pt x="54" y="79"/>
                  </a:lnTo>
                  <a:lnTo>
                    <a:pt x="53" y="79"/>
                  </a:lnTo>
                  <a:lnTo>
                    <a:pt x="52" y="79"/>
                  </a:lnTo>
                  <a:lnTo>
                    <a:pt x="52" y="76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51" y="76"/>
                  </a:lnTo>
                  <a:lnTo>
                    <a:pt x="49" y="75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6" y="73"/>
                  </a:lnTo>
                  <a:lnTo>
                    <a:pt x="46" y="74"/>
                  </a:lnTo>
                  <a:lnTo>
                    <a:pt x="44" y="74"/>
                  </a:lnTo>
                  <a:lnTo>
                    <a:pt x="43" y="75"/>
                  </a:lnTo>
                  <a:lnTo>
                    <a:pt x="43" y="74"/>
                  </a:lnTo>
                  <a:lnTo>
                    <a:pt x="42" y="74"/>
                  </a:lnTo>
                  <a:lnTo>
                    <a:pt x="42" y="75"/>
                  </a:lnTo>
                  <a:lnTo>
                    <a:pt x="41" y="76"/>
                  </a:lnTo>
                  <a:lnTo>
                    <a:pt x="38" y="76"/>
                  </a:lnTo>
                  <a:lnTo>
                    <a:pt x="37" y="76"/>
                  </a:lnTo>
                  <a:lnTo>
                    <a:pt x="36" y="76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4" y="75"/>
                  </a:lnTo>
                  <a:lnTo>
                    <a:pt x="32" y="74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30" y="76"/>
                  </a:lnTo>
                  <a:lnTo>
                    <a:pt x="30" y="79"/>
                  </a:lnTo>
                  <a:lnTo>
                    <a:pt x="29" y="79"/>
                  </a:lnTo>
                  <a:lnTo>
                    <a:pt x="29" y="80"/>
                  </a:lnTo>
                  <a:lnTo>
                    <a:pt x="30" y="80"/>
                  </a:lnTo>
                  <a:lnTo>
                    <a:pt x="30" y="81"/>
                  </a:lnTo>
                  <a:lnTo>
                    <a:pt x="30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2" y="85"/>
                  </a:lnTo>
                  <a:lnTo>
                    <a:pt x="32" y="87"/>
                  </a:lnTo>
                  <a:lnTo>
                    <a:pt x="32" y="88"/>
                  </a:lnTo>
                  <a:lnTo>
                    <a:pt x="30" y="90"/>
                  </a:lnTo>
                  <a:lnTo>
                    <a:pt x="29" y="88"/>
                  </a:lnTo>
                  <a:lnTo>
                    <a:pt x="28" y="88"/>
                  </a:lnTo>
                  <a:lnTo>
                    <a:pt x="26" y="88"/>
                  </a:lnTo>
                  <a:lnTo>
                    <a:pt x="26" y="87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3" y="85"/>
                  </a:lnTo>
                  <a:lnTo>
                    <a:pt x="20" y="85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1" y="58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60" y="17"/>
                  </a:lnTo>
                  <a:lnTo>
                    <a:pt x="59" y="18"/>
                  </a:lnTo>
                  <a:lnTo>
                    <a:pt x="59" y="19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7" y="31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9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9" y="41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0" y="46"/>
                  </a:lnTo>
                  <a:lnTo>
                    <a:pt x="60" y="47"/>
                  </a:lnTo>
                  <a:lnTo>
                    <a:pt x="61" y="47"/>
                  </a:lnTo>
                  <a:lnTo>
                    <a:pt x="61" y="48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52"/>
                  </a:lnTo>
                  <a:lnTo>
                    <a:pt x="63" y="53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3" y="57"/>
                  </a:lnTo>
                  <a:close/>
                </a:path>
              </a:pathLst>
            </a:custGeom>
            <a:solidFill>
              <a:srgbClr val="C0E0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1103">
              <a:extLst>
                <a:ext uri="{FF2B5EF4-FFF2-40B4-BE49-F238E27FC236}">
                  <a16:creationId xmlns:a16="http://schemas.microsoft.com/office/drawing/2014/main" id="{8CD363C6-BCE2-FD55-6926-83F9D7CEA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5751" y="2887663"/>
              <a:ext cx="122238" cy="250825"/>
            </a:xfrm>
            <a:custGeom>
              <a:avLst/>
              <a:gdLst>
                <a:gd name="T0" fmla="*/ 72 w 77"/>
                <a:gd name="T1" fmla="*/ 142 h 158"/>
                <a:gd name="T2" fmla="*/ 67 w 77"/>
                <a:gd name="T3" fmla="*/ 140 h 158"/>
                <a:gd name="T4" fmla="*/ 60 w 77"/>
                <a:gd name="T5" fmla="*/ 147 h 158"/>
                <a:gd name="T6" fmla="*/ 53 w 77"/>
                <a:gd name="T7" fmla="*/ 147 h 158"/>
                <a:gd name="T8" fmla="*/ 47 w 77"/>
                <a:gd name="T9" fmla="*/ 150 h 158"/>
                <a:gd name="T10" fmla="*/ 44 w 77"/>
                <a:gd name="T11" fmla="*/ 154 h 158"/>
                <a:gd name="T12" fmla="*/ 38 w 77"/>
                <a:gd name="T13" fmla="*/ 157 h 158"/>
                <a:gd name="T14" fmla="*/ 32 w 77"/>
                <a:gd name="T15" fmla="*/ 150 h 158"/>
                <a:gd name="T16" fmla="*/ 26 w 77"/>
                <a:gd name="T17" fmla="*/ 145 h 158"/>
                <a:gd name="T18" fmla="*/ 25 w 77"/>
                <a:gd name="T19" fmla="*/ 136 h 158"/>
                <a:gd name="T20" fmla="*/ 22 w 77"/>
                <a:gd name="T21" fmla="*/ 129 h 158"/>
                <a:gd name="T22" fmla="*/ 22 w 77"/>
                <a:gd name="T23" fmla="*/ 117 h 158"/>
                <a:gd name="T24" fmla="*/ 24 w 77"/>
                <a:gd name="T25" fmla="*/ 113 h 158"/>
                <a:gd name="T26" fmla="*/ 25 w 77"/>
                <a:gd name="T27" fmla="*/ 108 h 158"/>
                <a:gd name="T28" fmla="*/ 26 w 77"/>
                <a:gd name="T29" fmla="*/ 102 h 158"/>
                <a:gd name="T30" fmla="*/ 27 w 77"/>
                <a:gd name="T31" fmla="*/ 95 h 158"/>
                <a:gd name="T32" fmla="*/ 26 w 77"/>
                <a:gd name="T33" fmla="*/ 89 h 158"/>
                <a:gd name="T34" fmla="*/ 19 w 77"/>
                <a:gd name="T35" fmla="*/ 86 h 158"/>
                <a:gd name="T36" fmla="*/ 22 w 77"/>
                <a:gd name="T37" fmla="*/ 78 h 158"/>
                <a:gd name="T38" fmla="*/ 19 w 77"/>
                <a:gd name="T39" fmla="*/ 72 h 158"/>
                <a:gd name="T40" fmla="*/ 15 w 77"/>
                <a:gd name="T41" fmla="*/ 73 h 158"/>
                <a:gd name="T42" fmla="*/ 8 w 77"/>
                <a:gd name="T43" fmla="*/ 67 h 158"/>
                <a:gd name="T44" fmla="*/ 0 w 77"/>
                <a:gd name="T45" fmla="*/ 56 h 158"/>
                <a:gd name="T46" fmla="*/ 5 w 77"/>
                <a:gd name="T47" fmla="*/ 50 h 158"/>
                <a:gd name="T48" fmla="*/ 5 w 77"/>
                <a:gd name="T49" fmla="*/ 42 h 158"/>
                <a:gd name="T50" fmla="*/ 11 w 77"/>
                <a:gd name="T51" fmla="*/ 38 h 158"/>
                <a:gd name="T52" fmla="*/ 19 w 77"/>
                <a:gd name="T53" fmla="*/ 33 h 158"/>
                <a:gd name="T54" fmla="*/ 15 w 77"/>
                <a:gd name="T55" fmla="*/ 29 h 158"/>
                <a:gd name="T56" fmla="*/ 14 w 77"/>
                <a:gd name="T57" fmla="*/ 23 h 158"/>
                <a:gd name="T58" fmla="*/ 16 w 77"/>
                <a:gd name="T59" fmla="*/ 16 h 158"/>
                <a:gd name="T60" fmla="*/ 24 w 77"/>
                <a:gd name="T61" fmla="*/ 12 h 158"/>
                <a:gd name="T62" fmla="*/ 27 w 77"/>
                <a:gd name="T63" fmla="*/ 6 h 158"/>
                <a:gd name="T64" fmla="*/ 28 w 77"/>
                <a:gd name="T65" fmla="*/ 5 h 158"/>
                <a:gd name="T66" fmla="*/ 33 w 77"/>
                <a:gd name="T67" fmla="*/ 6 h 158"/>
                <a:gd name="T68" fmla="*/ 32 w 77"/>
                <a:gd name="T69" fmla="*/ 5 h 158"/>
                <a:gd name="T70" fmla="*/ 40 w 77"/>
                <a:gd name="T71" fmla="*/ 14 h 158"/>
                <a:gd name="T72" fmla="*/ 45 w 77"/>
                <a:gd name="T73" fmla="*/ 22 h 158"/>
                <a:gd name="T74" fmla="*/ 47 w 77"/>
                <a:gd name="T75" fmla="*/ 33 h 158"/>
                <a:gd name="T76" fmla="*/ 45 w 77"/>
                <a:gd name="T77" fmla="*/ 45 h 158"/>
                <a:gd name="T78" fmla="*/ 49 w 77"/>
                <a:gd name="T79" fmla="*/ 38 h 158"/>
                <a:gd name="T80" fmla="*/ 55 w 77"/>
                <a:gd name="T81" fmla="*/ 39 h 158"/>
                <a:gd name="T82" fmla="*/ 60 w 77"/>
                <a:gd name="T83" fmla="*/ 45 h 158"/>
                <a:gd name="T84" fmla="*/ 64 w 77"/>
                <a:gd name="T85" fmla="*/ 49 h 158"/>
                <a:gd name="T86" fmla="*/ 68 w 77"/>
                <a:gd name="T87" fmla="*/ 56 h 158"/>
                <a:gd name="T88" fmla="*/ 68 w 77"/>
                <a:gd name="T89" fmla="*/ 62 h 158"/>
                <a:gd name="T90" fmla="*/ 65 w 77"/>
                <a:gd name="T91" fmla="*/ 69 h 158"/>
                <a:gd name="T92" fmla="*/ 65 w 77"/>
                <a:gd name="T93" fmla="*/ 74 h 158"/>
                <a:gd name="T94" fmla="*/ 59 w 77"/>
                <a:gd name="T95" fmla="*/ 76 h 158"/>
                <a:gd name="T96" fmla="*/ 56 w 77"/>
                <a:gd name="T97" fmla="*/ 84 h 158"/>
                <a:gd name="T98" fmla="*/ 54 w 77"/>
                <a:gd name="T99" fmla="*/ 91 h 158"/>
                <a:gd name="T100" fmla="*/ 55 w 77"/>
                <a:gd name="T101" fmla="*/ 103 h 158"/>
                <a:gd name="T102" fmla="*/ 59 w 77"/>
                <a:gd name="T103" fmla="*/ 111 h 158"/>
                <a:gd name="T104" fmla="*/ 64 w 77"/>
                <a:gd name="T105" fmla="*/ 111 h 158"/>
                <a:gd name="T106" fmla="*/ 65 w 77"/>
                <a:gd name="T107" fmla="*/ 119 h 158"/>
                <a:gd name="T108" fmla="*/ 67 w 77"/>
                <a:gd name="T109" fmla="*/ 125 h 158"/>
                <a:gd name="T110" fmla="*/ 70 w 77"/>
                <a:gd name="T111" fmla="*/ 134 h 158"/>
                <a:gd name="T112" fmla="*/ 77 w 77"/>
                <a:gd name="T113" fmla="*/ 14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58">
                  <a:moveTo>
                    <a:pt x="77" y="142"/>
                  </a:moveTo>
                  <a:lnTo>
                    <a:pt x="76" y="142"/>
                  </a:lnTo>
                  <a:lnTo>
                    <a:pt x="76" y="143"/>
                  </a:lnTo>
                  <a:lnTo>
                    <a:pt x="76" y="142"/>
                  </a:lnTo>
                  <a:lnTo>
                    <a:pt x="73" y="142"/>
                  </a:lnTo>
                  <a:lnTo>
                    <a:pt x="73" y="143"/>
                  </a:lnTo>
                  <a:lnTo>
                    <a:pt x="72" y="142"/>
                  </a:lnTo>
                  <a:lnTo>
                    <a:pt x="72" y="143"/>
                  </a:lnTo>
                  <a:lnTo>
                    <a:pt x="71" y="143"/>
                  </a:lnTo>
                  <a:lnTo>
                    <a:pt x="70" y="143"/>
                  </a:lnTo>
                  <a:lnTo>
                    <a:pt x="70" y="142"/>
                  </a:lnTo>
                  <a:lnTo>
                    <a:pt x="68" y="142"/>
                  </a:lnTo>
                  <a:lnTo>
                    <a:pt x="67" y="142"/>
                  </a:lnTo>
                  <a:lnTo>
                    <a:pt x="67" y="140"/>
                  </a:lnTo>
                  <a:lnTo>
                    <a:pt x="65" y="140"/>
                  </a:lnTo>
                  <a:lnTo>
                    <a:pt x="64" y="142"/>
                  </a:lnTo>
                  <a:lnTo>
                    <a:pt x="62" y="142"/>
                  </a:lnTo>
                  <a:lnTo>
                    <a:pt x="61" y="143"/>
                  </a:lnTo>
                  <a:lnTo>
                    <a:pt x="61" y="145"/>
                  </a:lnTo>
                  <a:lnTo>
                    <a:pt x="60" y="146"/>
                  </a:lnTo>
                  <a:lnTo>
                    <a:pt x="60" y="147"/>
                  </a:lnTo>
                  <a:lnTo>
                    <a:pt x="59" y="147"/>
                  </a:lnTo>
                  <a:lnTo>
                    <a:pt x="56" y="147"/>
                  </a:lnTo>
                  <a:lnTo>
                    <a:pt x="55" y="147"/>
                  </a:lnTo>
                  <a:lnTo>
                    <a:pt x="54" y="147"/>
                  </a:lnTo>
                  <a:lnTo>
                    <a:pt x="54" y="148"/>
                  </a:lnTo>
                  <a:lnTo>
                    <a:pt x="53" y="148"/>
                  </a:lnTo>
                  <a:lnTo>
                    <a:pt x="53" y="147"/>
                  </a:lnTo>
                  <a:lnTo>
                    <a:pt x="53" y="148"/>
                  </a:lnTo>
                  <a:lnTo>
                    <a:pt x="53" y="150"/>
                  </a:lnTo>
                  <a:lnTo>
                    <a:pt x="51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7" y="150"/>
                  </a:lnTo>
                  <a:lnTo>
                    <a:pt x="45" y="150"/>
                  </a:lnTo>
                  <a:lnTo>
                    <a:pt x="45" y="152"/>
                  </a:lnTo>
                  <a:lnTo>
                    <a:pt x="44" y="152"/>
                  </a:lnTo>
                  <a:lnTo>
                    <a:pt x="44" y="153"/>
                  </a:lnTo>
                  <a:lnTo>
                    <a:pt x="44" y="154"/>
                  </a:lnTo>
                  <a:lnTo>
                    <a:pt x="44" y="156"/>
                  </a:lnTo>
                  <a:lnTo>
                    <a:pt x="43" y="156"/>
                  </a:lnTo>
                  <a:lnTo>
                    <a:pt x="42" y="156"/>
                  </a:lnTo>
                  <a:lnTo>
                    <a:pt x="40" y="157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8" y="157"/>
                  </a:lnTo>
                  <a:lnTo>
                    <a:pt x="37" y="157"/>
                  </a:lnTo>
                  <a:lnTo>
                    <a:pt x="37" y="156"/>
                  </a:lnTo>
                  <a:lnTo>
                    <a:pt x="36" y="154"/>
                  </a:lnTo>
                  <a:lnTo>
                    <a:pt x="33" y="154"/>
                  </a:lnTo>
                  <a:lnTo>
                    <a:pt x="32" y="153"/>
                  </a:lnTo>
                  <a:lnTo>
                    <a:pt x="32" y="152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48"/>
                  </a:lnTo>
                  <a:lnTo>
                    <a:pt x="28" y="147"/>
                  </a:lnTo>
                  <a:lnTo>
                    <a:pt x="27" y="147"/>
                  </a:lnTo>
                  <a:lnTo>
                    <a:pt x="27" y="146"/>
                  </a:lnTo>
                  <a:lnTo>
                    <a:pt x="26" y="146"/>
                  </a:lnTo>
                  <a:lnTo>
                    <a:pt x="26" y="145"/>
                  </a:lnTo>
                  <a:lnTo>
                    <a:pt x="26" y="143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4" y="135"/>
                  </a:lnTo>
                  <a:lnTo>
                    <a:pt x="24" y="134"/>
                  </a:lnTo>
                  <a:lnTo>
                    <a:pt x="22" y="134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29"/>
                  </a:lnTo>
                  <a:lnTo>
                    <a:pt x="22" y="128"/>
                  </a:lnTo>
                  <a:lnTo>
                    <a:pt x="20" y="126"/>
                  </a:lnTo>
                  <a:lnTo>
                    <a:pt x="22" y="122"/>
                  </a:lnTo>
                  <a:lnTo>
                    <a:pt x="22" y="120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2" y="117"/>
                  </a:lnTo>
                  <a:lnTo>
                    <a:pt x="24" y="117"/>
                  </a:lnTo>
                  <a:lnTo>
                    <a:pt x="22" y="117"/>
                  </a:lnTo>
                  <a:lnTo>
                    <a:pt x="24" y="117"/>
                  </a:lnTo>
                  <a:lnTo>
                    <a:pt x="24" y="116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5" y="112"/>
                  </a:lnTo>
                  <a:lnTo>
                    <a:pt x="25" y="111"/>
                  </a:lnTo>
                  <a:lnTo>
                    <a:pt x="25" y="110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4" y="108"/>
                  </a:lnTo>
                  <a:lnTo>
                    <a:pt x="24" y="107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3"/>
                  </a:lnTo>
                  <a:lnTo>
                    <a:pt x="26" y="102"/>
                  </a:lnTo>
                  <a:lnTo>
                    <a:pt x="27" y="102"/>
                  </a:lnTo>
                  <a:lnTo>
                    <a:pt x="27" y="101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7" y="96"/>
                  </a:lnTo>
                  <a:lnTo>
                    <a:pt x="27" y="95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1"/>
                  </a:lnTo>
                  <a:lnTo>
                    <a:pt x="27" y="90"/>
                  </a:lnTo>
                  <a:lnTo>
                    <a:pt x="26" y="90"/>
                  </a:lnTo>
                  <a:lnTo>
                    <a:pt x="26" y="89"/>
                  </a:lnTo>
                  <a:lnTo>
                    <a:pt x="25" y="89"/>
                  </a:lnTo>
                  <a:lnTo>
                    <a:pt x="24" y="89"/>
                  </a:lnTo>
                  <a:lnTo>
                    <a:pt x="25" y="86"/>
                  </a:lnTo>
                  <a:lnTo>
                    <a:pt x="24" y="86"/>
                  </a:lnTo>
                  <a:lnTo>
                    <a:pt x="22" y="86"/>
                  </a:lnTo>
                  <a:lnTo>
                    <a:pt x="20" y="86"/>
                  </a:lnTo>
                  <a:lnTo>
                    <a:pt x="19" y="86"/>
                  </a:lnTo>
                  <a:lnTo>
                    <a:pt x="19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7"/>
                  </a:lnTo>
                  <a:lnTo>
                    <a:pt x="24" y="76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6" y="72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7" y="65"/>
                  </a:lnTo>
                  <a:lnTo>
                    <a:pt x="5" y="63"/>
                  </a:lnTo>
                  <a:lnTo>
                    <a:pt x="3" y="62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5" y="37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0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8" y="5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9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33" y="6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0" y="14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7" y="23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6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4" y="46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5" y="46"/>
                  </a:lnTo>
                  <a:lnTo>
                    <a:pt x="45" y="45"/>
                  </a:lnTo>
                  <a:lnTo>
                    <a:pt x="45" y="42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50" y="37"/>
                  </a:lnTo>
                  <a:lnTo>
                    <a:pt x="51" y="37"/>
                  </a:lnTo>
                  <a:lnTo>
                    <a:pt x="53" y="38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5" y="39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3"/>
                  </a:lnTo>
                  <a:lnTo>
                    <a:pt x="60" y="43"/>
                  </a:lnTo>
                  <a:lnTo>
                    <a:pt x="60" y="45"/>
                  </a:lnTo>
                  <a:lnTo>
                    <a:pt x="61" y="45"/>
                  </a:lnTo>
                  <a:lnTo>
                    <a:pt x="61" y="46"/>
                  </a:lnTo>
                  <a:lnTo>
                    <a:pt x="61" y="48"/>
                  </a:lnTo>
                  <a:lnTo>
                    <a:pt x="62" y="49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68" y="60"/>
                  </a:lnTo>
                  <a:lnTo>
                    <a:pt x="67" y="60"/>
                  </a:lnTo>
                  <a:lnTo>
                    <a:pt x="68" y="62"/>
                  </a:lnTo>
                  <a:lnTo>
                    <a:pt x="68" y="63"/>
                  </a:lnTo>
                  <a:lnTo>
                    <a:pt x="67" y="65"/>
                  </a:lnTo>
                  <a:lnTo>
                    <a:pt x="67" y="66"/>
                  </a:lnTo>
                  <a:lnTo>
                    <a:pt x="65" y="66"/>
                  </a:lnTo>
                  <a:lnTo>
                    <a:pt x="65" y="67"/>
                  </a:lnTo>
                  <a:lnTo>
                    <a:pt x="65" y="68"/>
                  </a:lnTo>
                  <a:lnTo>
                    <a:pt x="65" y="69"/>
                  </a:lnTo>
                  <a:lnTo>
                    <a:pt x="65" y="72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72"/>
                  </a:lnTo>
                  <a:lnTo>
                    <a:pt x="67" y="73"/>
                  </a:lnTo>
                  <a:lnTo>
                    <a:pt x="65" y="73"/>
                  </a:lnTo>
                  <a:lnTo>
                    <a:pt x="65" y="74"/>
                  </a:lnTo>
                  <a:lnTo>
                    <a:pt x="65" y="76"/>
                  </a:lnTo>
                  <a:lnTo>
                    <a:pt x="64" y="76"/>
                  </a:lnTo>
                  <a:lnTo>
                    <a:pt x="62" y="77"/>
                  </a:lnTo>
                  <a:lnTo>
                    <a:pt x="61" y="76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7"/>
                  </a:lnTo>
                  <a:lnTo>
                    <a:pt x="56" y="78"/>
                  </a:lnTo>
                  <a:lnTo>
                    <a:pt x="55" y="78"/>
                  </a:lnTo>
                  <a:lnTo>
                    <a:pt x="55" y="80"/>
                  </a:lnTo>
                  <a:lnTo>
                    <a:pt x="55" y="82"/>
                  </a:lnTo>
                  <a:lnTo>
                    <a:pt x="55" y="83"/>
                  </a:lnTo>
                  <a:lnTo>
                    <a:pt x="56" y="84"/>
                  </a:lnTo>
                  <a:lnTo>
                    <a:pt x="55" y="84"/>
                  </a:lnTo>
                  <a:lnTo>
                    <a:pt x="55" y="85"/>
                  </a:lnTo>
                  <a:lnTo>
                    <a:pt x="55" y="86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4" y="90"/>
                  </a:lnTo>
                  <a:lnTo>
                    <a:pt x="54" y="91"/>
                  </a:lnTo>
                  <a:lnTo>
                    <a:pt x="53" y="94"/>
                  </a:lnTo>
                  <a:lnTo>
                    <a:pt x="53" y="95"/>
                  </a:lnTo>
                  <a:lnTo>
                    <a:pt x="53" y="96"/>
                  </a:lnTo>
                  <a:lnTo>
                    <a:pt x="53" y="99"/>
                  </a:lnTo>
                  <a:lnTo>
                    <a:pt x="54" y="100"/>
                  </a:lnTo>
                  <a:lnTo>
                    <a:pt x="55" y="102"/>
                  </a:lnTo>
                  <a:lnTo>
                    <a:pt x="55" y="103"/>
                  </a:lnTo>
                  <a:lnTo>
                    <a:pt x="55" y="105"/>
                  </a:lnTo>
                  <a:lnTo>
                    <a:pt x="56" y="105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59" y="108"/>
                  </a:lnTo>
                  <a:lnTo>
                    <a:pt x="59" y="110"/>
                  </a:lnTo>
                  <a:lnTo>
                    <a:pt x="59" y="111"/>
                  </a:lnTo>
                  <a:lnTo>
                    <a:pt x="60" y="111"/>
                  </a:lnTo>
                  <a:lnTo>
                    <a:pt x="60" y="112"/>
                  </a:lnTo>
                  <a:lnTo>
                    <a:pt x="60" y="111"/>
                  </a:lnTo>
                  <a:lnTo>
                    <a:pt x="61" y="111"/>
                  </a:lnTo>
                  <a:lnTo>
                    <a:pt x="61" y="112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4" y="112"/>
                  </a:lnTo>
                  <a:lnTo>
                    <a:pt x="64" y="113"/>
                  </a:lnTo>
                  <a:lnTo>
                    <a:pt x="64" y="116"/>
                  </a:lnTo>
                  <a:lnTo>
                    <a:pt x="64" y="117"/>
                  </a:lnTo>
                  <a:lnTo>
                    <a:pt x="65" y="117"/>
                  </a:lnTo>
                  <a:lnTo>
                    <a:pt x="65" y="118"/>
                  </a:lnTo>
                  <a:lnTo>
                    <a:pt x="65" y="119"/>
                  </a:lnTo>
                  <a:lnTo>
                    <a:pt x="65" y="120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8" y="126"/>
                  </a:lnTo>
                  <a:lnTo>
                    <a:pt x="68" y="128"/>
                  </a:lnTo>
                  <a:lnTo>
                    <a:pt x="68" y="129"/>
                  </a:lnTo>
                  <a:lnTo>
                    <a:pt x="70" y="129"/>
                  </a:lnTo>
                  <a:lnTo>
                    <a:pt x="70" y="130"/>
                  </a:lnTo>
                  <a:lnTo>
                    <a:pt x="70" y="131"/>
                  </a:lnTo>
                  <a:lnTo>
                    <a:pt x="70" y="134"/>
                  </a:lnTo>
                  <a:lnTo>
                    <a:pt x="71" y="134"/>
                  </a:lnTo>
                  <a:lnTo>
                    <a:pt x="71" y="135"/>
                  </a:lnTo>
                  <a:lnTo>
                    <a:pt x="71" y="136"/>
                  </a:lnTo>
                  <a:lnTo>
                    <a:pt x="71" y="137"/>
                  </a:lnTo>
                  <a:lnTo>
                    <a:pt x="73" y="140"/>
                  </a:lnTo>
                  <a:lnTo>
                    <a:pt x="76" y="140"/>
                  </a:lnTo>
                  <a:lnTo>
                    <a:pt x="77" y="142"/>
                  </a:lnTo>
                  <a:close/>
                  <a:moveTo>
                    <a:pt x="50" y="36"/>
                  </a:moveTo>
                  <a:lnTo>
                    <a:pt x="49" y="37"/>
                  </a:lnTo>
                  <a:lnTo>
                    <a:pt x="49" y="36"/>
                  </a:lnTo>
                  <a:lnTo>
                    <a:pt x="49" y="33"/>
                  </a:lnTo>
                  <a:lnTo>
                    <a:pt x="50" y="36"/>
                  </a:lnTo>
                  <a:close/>
                </a:path>
              </a:pathLst>
            </a:custGeom>
            <a:solidFill>
              <a:srgbClr val="B3BF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1104">
              <a:extLst>
                <a:ext uri="{FF2B5EF4-FFF2-40B4-BE49-F238E27FC236}">
                  <a16:creationId xmlns:a16="http://schemas.microsoft.com/office/drawing/2014/main" id="{D3450A58-C074-7DA7-248A-FF21330348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8051" y="2797175"/>
              <a:ext cx="125413" cy="195263"/>
            </a:xfrm>
            <a:custGeom>
              <a:avLst/>
              <a:gdLst>
                <a:gd name="T0" fmla="*/ 65 w 79"/>
                <a:gd name="T1" fmla="*/ 9 h 123"/>
                <a:gd name="T2" fmla="*/ 65 w 79"/>
                <a:gd name="T3" fmla="*/ 12 h 123"/>
                <a:gd name="T4" fmla="*/ 67 w 79"/>
                <a:gd name="T5" fmla="*/ 16 h 123"/>
                <a:gd name="T6" fmla="*/ 71 w 79"/>
                <a:gd name="T7" fmla="*/ 26 h 123"/>
                <a:gd name="T8" fmla="*/ 75 w 79"/>
                <a:gd name="T9" fmla="*/ 33 h 123"/>
                <a:gd name="T10" fmla="*/ 79 w 79"/>
                <a:gd name="T11" fmla="*/ 35 h 123"/>
                <a:gd name="T12" fmla="*/ 76 w 79"/>
                <a:gd name="T13" fmla="*/ 35 h 123"/>
                <a:gd name="T14" fmla="*/ 73 w 79"/>
                <a:gd name="T15" fmla="*/ 39 h 123"/>
                <a:gd name="T16" fmla="*/ 73 w 79"/>
                <a:gd name="T17" fmla="*/ 49 h 123"/>
                <a:gd name="T18" fmla="*/ 71 w 79"/>
                <a:gd name="T19" fmla="*/ 51 h 123"/>
                <a:gd name="T20" fmla="*/ 73 w 79"/>
                <a:gd name="T21" fmla="*/ 57 h 123"/>
                <a:gd name="T22" fmla="*/ 69 w 79"/>
                <a:gd name="T23" fmla="*/ 63 h 123"/>
                <a:gd name="T24" fmla="*/ 70 w 79"/>
                <a:gd name="T25" fmla="*/ 67 h 123"/>
                <a:gd name="T26" fmla="*/ 69 w 79"/>
                <a:gd name="T27" fmla="*/ 60 h 123"/>
                <a:gd name="T28" fmla="*/ 68 w 79"/>
                <a:gd name="T29" fmla="*/ 55 h 123"/>
                <a:gd name="T30" fmla="*/ 62 w 79"/>
                <a:gd name="T31" fmla="*/ 54 h 123"/>
                <a:gd name="T32" fmla="*/ 65 w 79"/>
                <a:gd name="T33" fmla="*/ 59 h 123"/>
                <a:gd name="T34" fmla="*/ 65 w 79"/>
                <a:gd name="T35" fmla="*/ 61 h 123"/>
                <a:gd name="T36" fmla="*/ 60 w 79"/>
                <a:gd name="T37" fmla="*/ 60 h 123"/>
                <a:gd name="T38" fmla="*/ 59 w 79"/>
                <a:gd name="T39" fmla="*/ 55 h 123"/>
                <a:gd name="T40" fmla="*/ 60 w 79"/>
                <a:gd name="T41" fmla="*/ 51 h 123"/>
                <a:gd name="T42" fmla="*/ 62 w 79"/>
                <a:gd name="T43" fmla="*/ 51 h 123"/>
                <a:gd name="T44" fmla="*/ 60 w 79"/>
                <a:gd name="T45" fmla="*/ 45 h 123"/>
                <a:gd name="T46" fmla="*/ 57 w 79"/>
                <a:gd name="T47" fmla="*/ 42 h 123"/>
                <a:gd name="T48" fmla="*/ 52 w 79"/>
                <a:gd name="T49" fmla="*/ 37 h 123"/>
                <a:gd name="T50" fmla="*/ 46 w 79"/>
                <a:gd name="T51" fmla="*/ 35 h 123"/>
                <a:gd name="T52" fmla="*/ 45 w 79"/>
                <a:gd name="T53" fmla="*/ 33 h 123"/>
                <a:gd name="T54" fmla="*/ 45 w 79"/>
                <a:gd name="T55" fmla="*/ 27 h 123"/>
                <a:gd name="T56" fmla="*/ 42 w 79"/>
                <a:gd name="T57" fmla="*/ 25 h 123"/>
                <a:gd name="T58" fmla="*/ 39 w 79"/>
                <a:gd name="T59" fmla="*/ 23 h 123"/>
                <a:gd name="T60" fmla="*/ 39 w 79"/>
                <a:gd name="T61" fmla="*/ 23 h 123"/>
                <a:gd name="T62" fmla="*/ 41 w 79"/>
                <a:gd name="T63" fmla="*/ 28 h 123"/>
                <a:gd name="T64" fmla="*/ 41 w 79"/>
                <a:gd name="T65" fmla="*/ 32 h 123"/>
                <a:gd name="T66" fmla="*/ 40 w 79"/>
                <a:gd name="T67" fmla="*/ 34 h 123"/>
                <a:gd name="T68" fmla="*/ 36 w 79"/>
                <a:gd name="T69" fmla="*/ 32 h 123"/>
                <a:gd name="T70" fmla="*/ 33 w 79"/>
                <a:gd name="T71" fmla="*/ 31 h 123"/>
                <a:gd name="T72" fmla="*/ 30 w 79"/>
                <a:gd name="T73" fmla="*/ 25 h 123"/>
                <a:gd name="T74" fmla="*/ 28 w 79"/>
                <a:gd name="T75" fmla="*/ 17 h 123"/>
                <a:gd name="T76" fmla="*/ 31 w 79"/>
                <a:gd name="T77" fmla="*/ 15 h 123"/>
                <a:gd name="T78" fmla="*/ 31 w 79"/>
                <a:gd name="T79" fmla="*/ 14 h 123"/>
                <a:gd name="T80" fmla="*/ 31 w 79"/>
                <a:gd name="T81" fmla="*/ 9 h 123"/>
                <a:gd name="T82" fmla="*/ 28 w 79"/>
                <a:gd name="T83" fmla="*/ 8 h 123"/>
                <a:gd name="T84" fmla="*/ 31 w 79"/>
                <a:gd name="T85" fmla="*/ 6 h 123"/>
                <a:gd name="T86" fmla="*/ 33 w 79"/>
                <a:gd name="T87" fmla="*/ 5 h 123"/>
                <a:gd name="T88" fmla="*/ 35 w 79"/>
                <a:gd name="T89" fmla="*/ 2 h 123"/>
                <a:gd name="T90" fmla="*/ 45 w 79"/>
                <a:gd name="T91" fmla="*/ 6 h 123"/>
                <a:gd name="T92" fmla="*/ 51 w 79"/>
                <a:gd name="T93" fmla="*/ 5 h 123"/>
                <a:gd name="T94" fmla="*/ 54 w 79"/>
                <a:gd name="T95" fmla="*/ 8 h 123"/>
                <a:gd name="T96" fmla="*/ 59 w 79"/>
                <a:gd name="T97" fmla="*/ 10 h 123"/>
                <a:gd name="T98" fmla="*/ 63 w 79"/>
                <a:gd name="T99" fmla="*/ 10 h 123"/>
                <a:gd name="T100" fmla="*/ 40 w 79"/>
                <a:gd name="T101" fmla="*/ 26 h 123"/>
                <a:gd name="T102" fmla="*/ 1 w 79"/>
                <a:gd name="T103" fmla="*/ 12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123">
                  <a:moveTo>
                    <a:pt x="63" y="6"/>
                  </a:moveTo>
                  <a:lnTo>
                    <a:pt x="63" y="8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3" y="12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4"/>
                  </a:lnTo>
                  <a:lnTo>
                    <a:pt x="67" y="16"/>
                  </a:lnTo>
                  <a:lnTo>
                    <a:pt x="68" y="19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71" y="27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3" y="28"/>
                  </a:lnTo>
                  <a:lnTo>
                    <a:pt x="73" y="31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9" y="35"/>
                  </a:lnTo>
                  <a:lnTo>
                    <a:pt x="79" y="37"/>
                  </a:lnTo>
                  <a:lnTo>
                    <a:pt x="79" y="35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6" y="35"/>
                  </a:lnTo>
                  <a:lnTo>
                    <a:pt x="75" y="35"/>
                  </a:lnTo>
                  <a:lnTo>
                    <a:pt x="73" y="35"/>
                  </a:lnTo>
                  <a:lnTo>
                    <a:pt x="75" y="37"/>
                  </a:lnTo>
                  <a:lnTo>
                    <a:pt x="73" y="37"/>
                  </a:lnTo>
                  <a:lnTo>
                    <a:pt x="73" y="39"/>
                  </a:lnTo>
                  <a:lnTo>
                    <a:pt x="71" y="40"/>
                  </a:lnTo>
                  <a:lnTo>
                    <a:pt x="71" y="43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3" y="49"/>
                  </a:lnTo>
                  <a:lnTo>
                    <a:pt x="75" y="49"/>
                  </a:lnTo>
                  <a:lnTo>
                    <a:pt x="75" y="50"/>
                  </a:lnTo>
                  <a:lnTo>
                    <a:pt x="75" y="51"/>
                  </a:lnTo>
                  <a:lnTo>
                    <a:pt x="73" y="51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3" y="55"/>
                  </a:lnTo>
                  <a:lnTo>
                    <a:pt x="73" y="57"/>
                  </a:lnTo>
                  <a:lnTo>
                    <a:pt x="73" y="59"/>
                  </a:lnTo>
                  <a:lnTo>
                    <a:pt x="71" y="60"/>
                  </a:lnTo>
                  <a:lnTo>
                    <a:pt x="70" y="61"/>
                  </a:lnTo>
                  <a:lnTo>
                    <a:pt x="69" y="62"/>
                  </a:lnTo>
                  <a:lnTo>
                    <a:pt x="69" y="63"/>
                  </a:lnTo>
                  <a:lnTo>
                    <a:pt x="70" y="63"/>
                  </a:lnTo>
                  <a:lnTo>
                    <a:pt x="70" y="66"/>
                  </a:lnTo>
                  <a:lnTo>
                    <a:pt x="71" y="67"/>
                  </a:lnTo>
                  <a:lnTo>
                    <a:pt x="70" y="68"/>
                  </a:lnTo>
                  <a:lnTo>
                    <a:pt x="70" y="67"/>
                  </a:lnTo>
                  <a:lnTo>
                    <a:pt x="70" y="66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8" y="61"/>
                  </a:lnTo>
                  <a:lnTo>
                    <a:pt x="69" y="60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68" y="59"/>
                  </a:lnTo>
                  <a:lnTo>
                    <a:pt x="68" y="57"/>
                  </a:lnTo>
                  <a:lnTo>
                    <a:pt x="68" y="55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3" y="54"/>
                  </a:lnTo>
                  <a:lnTo>
                    <a:pt x="62" y="54"/>
                  </a:lnTo>
                  <a:lnTo>
                    <a:pt x="63" y="54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7" y="60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9"/>
                  </a:lnTo>
                  <a:lnTo>
                    <a:pt x="59" y="57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0" y="52"/>
                  </a:lnTo>
                  <a:lnTo>
                    <a:pt x="60" y="51"/>
                  </a:lnTo>
                  <a:lnTo>
                    <a:pt x="62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0" y="51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49"/>
                  </a:lnTo>
                  <a:lnTo>
                    <a:pt x="60" y="46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8" y="44"/>
                  </a:lnTo>
                  <a:lnTo>
                    <a:pt x="58" y="43"/>
                  </a:lnTo>
                  <a:lnTo>
                    <a:pt x="57" y="42"/>
                  </a:lnTo>
                  <a:lnTo>
                    <a:pt x="54" y="42"/>
                  </a:lnTo>
                  <a:lnTo>
                    <a:pt x="53" y="40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1" y="37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48" y="35"/>
                  </a:lnTo>
                  <a:lnTo>
                    <a:pt x="46" y="35"/>
                  </a:lnTo>
                  <a:lnTo>
                    <a:pt x="46" y="37"/>
                  </a:lnTo>
                  <a:lnTo>
                    <a:pt x="46" y="35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6" y="33"/>
                  </a:lnTo>
                  <a:lnTo>
                    <a:pt x="46" y="32"/>
                  </a:lnTo>
                  <a:lnTo>
                    <a:pt x="45" y="31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2" y="26"/>
                  </a:lnTo>
                  <a:lnTo>
                    <a:pt x="42" y="25"/>
                  </a:lnTo>
                  <a:lnTo>
                    <a:pt x="41" y="25"/>
                  </a:lnTo>
                  <a:lnTo>
                    <a:pt x="40" y="25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2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4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28"/>
                  </a:lnTo>
                  <a:lnTo>
                    <a:pt x="33" y="31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59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2" y="10"/>
                  </a:lnTo>
                  <a:lnTo>
                    <a:pt x="63" y="10"/>
                  </a:lnTo>
                  <a:lnTo>
                    <a:pt x="63" y="9"/>
                  </a:lnTo>
                  <a:lnTo>
                    <a:pt x="63" y="8"/>
                  </a:lnTo>
                  <a:lnTo>
                    <a:pt x="63" y="6"/>
                  </a:lnTo>
                  <a:close/>
                  <a:moveTo>
                    <a:pt x="40" y="25"/>
                  </a:moveTo>
                  <a:lnTo>
                    <a:pt x="40" y="26"/>
                  </a:lnTo>
                  <a:lnTo>
                    <a:pt x="39" y="25"/>
                  </a:lnTo>
                  <a:lnTo>
                    <a:pt x="40" y="25"/>
                  </a:lnTo>
                  <a:close/>
                  <a:moveTo>
                    <a:pt x="1" y="123"/>
                  </a:moveTo>
                  <a:lnTo>
                    <a:pt x="0" y="123"/>
                  </a:lnTo>
                  <a:lnTo>
                    <a:pt x="1" y="122"/>
                  </a:lnTo>
                  <a:lnTo>
                    <a:pt x="1" y="123"/>
                  </a:lnTo>
                  <a:close/>
                </a:path>
              </a:pathLst>
            </a:custGeom>
            <a:solidFill>
              <a:srgbClr val="C8FCC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1105">
              <a:extLst>
                <a:ext uri="{FF2B5EF4-FFF2-40B4-BE49-F238E27FC236}">
                  <a16:creationId xmlns:a16="http://schemas.microsoft.com/office/drawing/2014/main" id="{1FBD1D62-7672-34F5-63B4-F3A048A33B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7576" y="2670175"/>
              <a:ext cx="128588" cy="146050"/>
            </a:xfrm>
            <a:custGeom>
              <a:avLst/>
              <a:gdLst>
                <a:gd name="T0" fmla="*/ 22 w 81"/>
                <a:gd name="T1" fmla="*/ 79 h 92"/>
                <a:gd name="T2" fmla="*/ 18 w 81"/>
                <a:gd name="T3" fmla="*/ 72 h 92"/>
                <a:gd name="T4" fmla="*/ 13 w 81"/>
                <a:gd name="T5" fmla="*/ 68 h 92"/>
                <a:gd name="T6" fmla="*/ 12 w 81"/>
                <a:gd name="T7" fmla="*/ 61 h 92"/>
                <a:gd name="T8" fmla="*/ 7 w 81"/>
                <a:gd name="T9" fmla="*/ 54 h 92"/>
                <a:gd name="T10" fmla="*/ 2 w 81"/>
                <a:gd name="T11" fmla="*/ 49 h 92"/>
                <a:gd name="T12" fmla="*/ 1 w 81"/>
                <a:gd name="T13" fmla="*/ 46 h 92"/>
                <a:gd name="T14" fmla="*/ 1 w 81"/>
                <a:gd name="T15" fmla="*/ 41 h 92"/>
                <a:gd name="T16" fmla="*/ 6 w 81"/>
                <a:gd name="T17" fmla="*/ 45 h 92"/>
                <a:gd name="T18" fmla="*/ 10 w 81"/>
                <a:gd name="T19" fmla="*/ 44 h 92"/>
                <a:gd name="T20" fmla="*/ 12 w 81"/>
                <a:gd name="T21" fmla="*/ 40 h 92"/>
                <a:gd name="T22" fmla="*/ 17 w 81"/>
                <a:gd name="T23" fmla="*/ 35 h 92"/>
                <a:gd name="T24" fmla="*/ 17 w 81"/>
                <a:gd name="T25" fmla="*/ 31 h 92"/>
                <a:gd name="T26" fmla="*/ 19 w 81"/>
                <a:gd name="T27" fmla="*/ 27 h 92"/>
                <a:gd name="T28" fmla="*/ 25 w 81"/>
                <a:gd name="T29" fmla="*/ 25 h 92"/>
                <a:gd name="T30" fmla="*/ 28 w 81"/>
                <a:gd name="T31" fmla="*/ 22 h 92"/>
                <a:gd name="T32" fmla="*/ 33 w 81"/>
                <a:gd name="T33" fmla="*/ 26 h 92"/>
                <a:gd name="T34" fmla="*/ 35 w 81"/>
                <a:gd name="T35" fmla="*/ 22 h 92"/>
                <a:gd name="T36" fmla="*/ 39 w 81"/>
                <a:gd name="T37" fmla="*/ 18 h 92"/>
                <a:gd name="T38" fmla="*/ 44 w 81"/>
                <a:gd name="T39" fmla="*/ 16 h 92"/>
                <a:gd name="T40" fmla="*/ 44 w 81"/>
                <a:gd name="T41" fmla="*/ 12 h 92"/>
                <a:gd name="T42" fmla="*/ 46 w 81"/>
                <a:gd name="T43" fmla="*/ 8 h 92"/>
                <a:gd name="T44" fmla="*/ 51 w 81"/>
                <a:gd name="T45" fmla="*/ 5 h 92"/>
                <a:gd name="T46" fmla="*/ 53 w 81"/>
                <a:gd name="T47" fmla="*/ 9 h 92"/>
                <a:gd name="T48" fmla="*/ 57 w 81"/>
                <a:gd name="T49" fmla="*/ 6 h 92"/>
                <a:gd name="T50" fmla="*/ 61 w 81"/>
                <a:gd name="T51" fmla="*/ 5 h 92"/>
                <a:gd name="T52" fmla="*/ 64 w 81"/>
                <a:gd name="T53" fmla="*/ 6 h 92"/>
                <a:gd name="T54" fmla="*/ 69 w 81"/>
                <a:gd name="T55" fmla="*/ 4 h 92"/>
                <a:gd name="T56" fmla="*/ 71 w 81"/>
                <a:gd name="T57" fmla="*/ 1 h 92"/>
                <a:gd name="T58" fmla="*/ 75 w 81"/>
                <a:gd name="T59" fmla="*/ 1 h 92"/>
                <a:gd name="T60" fmla="*/ 74 w 81"/>
                <a:gd name="T61" fmla="*/ 4 h 92"/>
                <a:gd name="T62" fmla="*/ 74 w 81"/>
                <a:gd name="T63" fmla="*/ 5 h 92"/>
                <a:gd name="T64" fmla="*/ 73 w 81"/>
                <a:gd name="T65" fmla="*/ 6 h 92"/>
                <a:gd name="T66" fmla="*/ 73 w 81"/>
                <a:gd name="T67" fmla="*/ 17 h 92"/>
                <a:gd name="T68" fmla="*/ 69 w 81"/>
                <a:gd name="T69" fmla="*/ 25 h 92"/>
                <a:gd name="T70" fmla="*/ 65 w 81"/>
                <a:gd name="T71" fmla="*/ 33 h 92"/>
                <a:gd name="T72" fmla="*/ 64 w 81"/>
                <a:gd name="T73" fmla="*/ 45 h 92"/>
                <a:gd name="T74" fmla="*/ 64 w 81"/>
                <a:gd name="T75" fmla="*/ 57 h 92"/>
                <a:gd name="T76" fmla="*/ 62 w 81"/>
                <a:gd name="T77" fmla="*/ 54 h 92"/>
                <a:gd name="T78" fmla="*/ 64 w 81"/>
                <a:gd name="T79" fmla="*/ 50 h 92"/>
                <a:gd name="T80" fmla="*/ 63 w 81"/>
                <a:gd name="T81" fmla="*/ 50 h 92"/>
                <a:gd name="T82" fmla="*/ 61 w 81"/>
                <a:gd name="T83" fmla="*/ 55 h 92"/>
                <a:gd name="T84" fmla="*/ 62 w 81"/>
                <a:gd name="T85" fmla="*/ 58 h 92"/>
                <a:gd name="T86" fmla="*/ 61 w 81"/>
                <a:gd name="T87" fmla="*/ 66 h 92"/>
                <a:gd name="T88" fmla="*/ 61 w 81"/>
                <a:gd name="T89" fmla="*/ 61 h 92"/>
                <a:gd name="T90" fmla="*/ 59 w 81"/>
                <a:gd name="T91" fmla="*/ 66 h 92"/>
                <a:gd name="T92" fmla="*/ 61 w 81"/>
                <a:gd name="T93" fmla="*/ 68 h 92"/>
                <a:gd name="T94" fmla="*/ 57 w 81"/>
                <a:gd name="T95" fmla="*/ 73 h 92"/>
                <a:gd name="T96" fmla="*/ 56 w 81"/>
                <a:gd name="T97" fmla="*/ 79 h 92"/>
                <a:gd name="T98" fmla="*/ 57 w 81"/>
                <a:gd name="T99" fmla="*/ 88 h 92"/>
                <a:gd name="T100" fmla="*/ 56 w 81"/>
                <a:gd name="T101" fmla="*/ 90 h 92"/>
                <a:gd name="T102" fmla="*/ 52 w 81"/>
                <a:gd name="T103" fmla="*/ 90 h 92"/>
                <a:gd name="T104" fmla="*/ 47 w 81"/>
                <a:gd name="T105" fmla="*/ 88 h 92"/>
                <a:gd name="T106" fmla="*/ 44 w 81"/>
                <a:gd name="T107" fmla="*/ 85 h 92"/>
                <a:gd name="T108" fmla="*/ 37 w 81"/>
                <a:gd name="T109" fmla="*/ 86 h 92"/>
                <a:gd name="T110" fmla="*/ 28 w 81"/>
                <a:gd name="T111" fmla="*/ 80 h 92"/>
                <a:gd name="T112" fmla="*/ 57 w 81"/>
                <a:gd name="T113" fmla="*/ 88 h 92"/>
                <a:gd name="T114" fmla="*/ 59 w 81"/>
                <a:gd name="T115" fmla="*/ 66 h 92"/>
                <a:gd name="T116" fmla="*/ 81 w 81"/>
                <a:gd name="T117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1" h="92">
                  <a:moveTo>
                    <a:pt x="27" y="84"/>
                  </a:moveTo>
                  <a:lnTo>
                    <a:pt x="25" y="84"/>
                  </a:lnTo>
                  <a:lnTo>
                    <a:pt x="25" y="82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19" y="75"/>
                  </a:lnTo>
                  <a:lnTo>
                    <a:pt x="19" y="73"/>
                  </a:lnTo>
                  <a:lnTo>
                    <a:pt x="18" y="72"/>
                  </a:lnTo>
                  <a:lnTo>
                    <a:pt x="17" y="72"/>
                  </a:lnTo>
                  <a:lnTo>
                    <a:pt x="17" y="71"/>
                  </a:lnTo>
                  <a:lnTo>
                    <a:pt x="16" y="69"/>
                  </a:lnTo>
                  <a:lnTo>
                    <a:pt x="16" y="68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4" y="51"/>
                  </a:lnTo>
                  <a:lnTo>
                    <a:pt x="2" y="49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2" y="49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6" y="32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6"/>
                  </a:lnTo>
                  <a:lnTo>
                    <a:pt x="33" y="26"/>
                  </a:lnTo>
                  <a:lnTo>
                    <a:pt x="34" y="25"/>
                  </a:lnTo>
                  <a:lnTo>
                    <a:pt x="33" y="25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6" y="9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4" y="6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1" y="6"/>
                  </a:lnTo>
                  <a:lnTo>
                    <a:pt x="73" y="6"/>
                  </a:lnTo>
                  <a:lnTo>
                    <a:pt x="73" y="9"/>
                  </a:lnTo>
                  <a:lnTo>
                    <a:pt x="73" y="10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3" y="17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7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4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4" y="51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5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2" y="55"/>
                  </a:lnTo>
                  <a:lnTo>
                    <a:pt x="63" y="55"/>
                  </a:lnTo>
                  <a:lnTo>
                    <a:pt x="62" y="54"/>
                  </a:lnTo>
                  <a:lnTo>
                    <a:pt x="62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63" y="49"/>
                  </a:lnTo>
                  <a:lnTo>
                    <a:pt x="63" y="50"/>
                  </a:lnTo>
                  <a:lnTo>
                    <a:pt x="63" y="51"/>
                  </a:lnTo>
                  <a:lnTo>
                    <a:pt x="62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2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60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1" y="66"/>
                  </a:lnTo>
                  <a:lnTo>
                    <a:pt x="61" y="63"/>
                  </a:lnTo>
                  <a:lnTo>
                    <a:pt x="61" y="62"/>
                  </a:lnTo>
                  <a:lnTo>
                    <a:pt x="61" y="61"/>
                  </a:lnTo>
                  <a:lnTo>
                    <a:pt x="59" y="61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59" y="63"/>
                  </a:lnTo>
                  <a:lnTo>
                    <a:pt x="59" y="62"/>
                  </a:lnTo>
                  <a:lnTo>
                    <a:pt x="59" y="63"/>
                  </a:lnTo>
                  <a:lnTo>
                    <a:pt x="59" y="66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7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71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7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56" y="79"/>
                  </a:lnTo>
                  <a:lnTo>
                    <a:pt x="56" y="82"/>
                  </a:lnTo>
                  <a:lnTo>
                    <a:pt x="56" y="84"/>
                  </a:lnTo>
                  <a:lnTo>
                    <a:pt x="56" y="85"/>
                  </a:lnTo>
                  <a:lnTo>
                    <a:pt x="57" y="86"/>
                  </a:lnTo>
                  <a:lnTo>
                    <a:pt x="57" y="88"/>
                  </a:lnTo>
                  <a:lnTo>
                    <a:pt x="57" y="86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7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1" y="90"/>
                  </a:lnTo>
                  <a:lnTo>
                    <a:pt x="48" y="90"/>
                  </a:lnTo>
                  <a:lnTo>
                    <a:pt x="48" y="89"/>
                  </a:lnTo>
                  <a:lnTo>
                    <a:pt x="48" y="88"/>
                  </a:lnTo>
                  <a:lnTo>
                    <a:pt x="47" y="88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4" y="85"/>
                  </a:lnTo>
                  <a:lnTo>
                    <a:pt x="42" y="84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9" y="86"/>
                  </a:lnTo>
                  <a:lnTo>
                    <a:pt x="37" y="86"/>
                  </a:lnTo>
                  <a:lnTo>
                    <a:pt x="36" y="86"/>
                  </a:lnTo>
                  <a:lnTo>
                    <a:pt x="34" y="85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0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4"/>
                  </a:lnTo>
                  <a:close/>
                  <a:moveTo>
                    <a:pt x="57" y="86"/>
                  </a:moveTo>
                  <a:lnTo>
                    <a:pt x="57" y="88"/>
                  </a:lnTo>
                  <a:lnTo>
                    <a:pt x="57" y="86"/>
                  </a:lnTo>
                  <a:close/>
                  <a:moveTo>
                    <a:pt x="59" y="67"/>
                  </a:moveTo>
                  <a:lnTo>
                    <a:pt x="59" y="66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9" y="67"/>
                  </a:lnTo>
                  <a:close/>
                  <a:moveTo>
                    <a:pt x="70" y="61"/>
                  </a:moveTo>
                  <a:lnTo>
                    <a:pt x="71" y="61"/>
                  </a:lnTo>
                  <a:lnTo>
                    <a:pt x="70" y="61"/>
                  </a:lnTo>
                  <a:close/>
                  <a:moveTo>
                    <a:pt x="81" y="14"/>
                  </a:moveTo>
                  <a:lnTo>
                    <a:pt x="81" y="15"/>
                  </a:lnTo>
                  <a:lnTo>
                    <a:pt x="80" y="15"/>
                  </a:lnTo>
                  <a:lnTo>
                    <a:pt x="80" y="14"/>
                  </a:lnTo>
                  <a:lnTo>
                    <a:pt x="81" y="14"/>
                  </a:lnTo>
                  <a:close/>
                </a:path>
              </a:pathLst>
            </a:custGeom>
            <a:solidFill>
              <a:srgbClr val="B3FCD3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1106">
              <a:extLst>
                <a:ext uri="{FF2B5EF4-FFF2-40B4-BE49-F238E27FC236}">
                  <a16:creationId xmlns:a16="http://schemas.microsoft.com/office/drawing/2014/main" id="{2036E407-5D74-7111-11AC-9196E243E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2568575"/>
              <a:ext cx="6350" cy="1588"/>
            </a:xfrm>
            <a:custGeom>
              <a:avLst/>
              <a:gdLst>
                <a:gd name="T0" fmla="*/ 4 w 4"/>
                <a:gd name="T1" fmla="*/ 1 h 1"/>
                <a:gd name="T2" fmla="*/ 3 w 4"/>
                <a:gd name="T3" fmla="*/ 1 h 1"/>
                <a:gd name="T4" fmla="*/ 0 w 4"/>
                <a:gd name="T5" fmla="*/ 1 h 1"/>
                <a:gd name="T6" fmla="*/ 3 w 4"/>
                <a:gd name="T7" fmla="*/ 1 h 1"/>
                <a:gd name="T8" fmla="*/ 3 w 4"/>
                <a:gd name="T9" fmla="*/ 0 h 1"/>
                <a:gd name="T10" fmla="*/ 4 w 4"/>
                <a:gd name="T11" fmla="*/ 0 h 1"/>
                <a:gd name="T12" fmla="*/ 4 w 4"/>
                <a:gd name="T13" fmla="*/ 1 h 1"/>
                <a:gd name="T14" fmla="*/ 4 w 4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3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2FCD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1107">
              <a:extLst>
                <a:ext uri="{FF2B5EF4-FFF2-40B4-BE49-F238E27FC236}">
                  <a16:creationId xmlns:a16="http://schemas.microsoft.com/office/drawing/2014/main" id="{74E5D1BD-746D-2FE5-4107-E42E1FD6F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401" y="257016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6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108">
              <a:extLst>
                <a:ext uri="{FF2B5EF4-FFF2-40B4-BE49-F238E27FC236}">
                  <a16:creationId xmlns:a16="http://schemas.microsoft.com/office/drawing/2014/main" id="{D8B003C6-E977-5686-8FE6-B9AD9AFF5F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3013" y="2997200"/>
              <a:ext cx="1141413" cy="1292225"/>
            </a:xfrm>
            <a:custGeom>
              <a:avLst/>
              <a:gdLst>
                <a:gd name="T0" fmla="*/ 347 w 719"/>
                <a:gd name="T1" fmla="*/ 694 h 814"/>
                <a:gd name="T2" fmla="*/ 349 w 719"/>
                <a:gd name="T3" fmla="*/ 652 h 814"/>
                <a:gd name="T4" fmla="*/ 321 w 719"/>
                <a:gd name="T5" fmla="*/ 602 h 814"/>
                <a:gd name="T6" fmla="*/ 282 w 719"/>
                <a:gd name="T7" fmla="*/ 574 h 814"/>
                <a:gd name="T8" fmla="*/ 278 w 719"/>
                <a:gd name="T9" fmla="*/ 508 h 814"/>
                <a:gd name="T10" fmla="*/ 227 w 719"/>
                <a:gd name="T11" fmla="*/ 435 h 814"/>
                <a:gd name="T12" fmla="*/ 185 w 719"/>
                <a:gd name="T13" fmla="*/ 390 h 814"/>
                <a:gd name="T14" fmla="*/ 144 w 719"/>
                <a:gd name="T15" fmla="*/ 361 h 814"/>
                <a:gd name="T16" fmla="*/ 110 w 719"/>
                <a:gd name="T17" fmla="*/ 335 h 814"/>
                <a:gd name="T18" fmla="*/ 57 w 719"/>
                <a:gd name="T19" fmla="*/ 323 h 814"/>
                <a:gd name="T20" fmla="*/ 11 w 719"/>
                <a:gd name="T21" fmla="*/ 296 h 814"/>
                <a:gd name="T22" fmla="*/ 16 w 719"/>
                <a:gd name="T23" fmla="*/ 225 h 814"/>
                <a:gd name="T24" fmla="*/ 62 w 719"/>
                <a:gd name="T25" fmla="*/ 204 h 814"/>
                <a:gd name="T26" fmla="*/ 64 w 719"/>
                <a:gd name="T27" fmla="*/ 100 h 814"/>
                <a:gd name="T28" fmla="*/ 90 w 719"/>
                <a:gd name="T29" fmla="*/ 74 h 814"/>
                <a:gd name="T30" fmla="*/ 139 w 719"/>
                <a:gd name="T31" fmla="*/ 89 h 814"/>
                <a:gd name="T32" fmla="*/ 150 w 719"/>
                <a:gd name="T33" fmla="*/ 34 h 814"/>
                <a:gd name="T34" fmla="*/ 194 w 719"/>
                <a:gd name="T35" fmla="*/ 24 h 814"/>
                <a:gd name="T36" fmla="*/ 225 w 719"/>
                <a:gd name="T37" fmla="*/ 30 h 814"/>
                <a:gd name="T38" fmla="*/ 235 w 719"/>
                <a:gd name="T39" fmla="*/ 89 h 814"/>
                <a:gd name="T40" fmla="*/ 280 w 719"/>
                <a:gd name="T41" fmla="*/ 66 h 814"/>
                <a:gd name="T42" fmla="*/ 331 w 719"/>
                <a:gd name="T43" fmla="*/ 67 h 814"/>
                <a:gd name="T44" fmla="*/ 359 w 719"/>
                <a:gd name="T45" fmla="*/ 42 h 814"/>
                <a:gd name="T46" fmla="*/ 377 w 719"/>
                <a:gd name="T47" fmla="*/ 88 h 814"/>
                <a:gd name="T48" fmla="*/ 339 w 719"/>
                <a:gd name="T49" fmla="*/ 145 h 814"/>
                <a:gd name="T50" fmla="*/ 364 w 719"/>
                <a:gd name="T51" fmla="*/ 156 h 814"/>
                <a:gd name="T52" fmla="*/ 383 w 719"/>
                <a:gd name="T53" fmla="*/ 172 h 814"/>
                <a:gd name="T54" fmla="*/ 404 w 719"/>
                <a:gd name="T55" fmla="*/ 138 h 814"/>
                <a:gd name="T56" fmla="*/ 424 w 719"/>
                <a:gd name="T57" fmla="*/ 131 h 814"/>
                <a:gd name="T58" fmla="*/ 436 w 719"/>
                <a:gd name="T59" fmla="*/ 136 h 814"/>
                <a:gd name="T60" fmla="*/ 448 w 719"/>
                <a:gd name="T61" fmla="*/ 142 h 814"/>
                <a:gd name="T62" fmla="*/ 459 w 719"/>
                <a:gd name="T63" fmla="*/ 151 h 814"/>
                <a:gd name="T64" fmla="*/ 463 w 719"/>
                <a:gd name="T65" fmla="*/ 169 h 814"/>
                <a:gd name="T66" fmla="*/ 470 w 719"/>
                <a:gd name="T67" fmla="*/ 175 h 814"/>
                <a:gd name="T68" fmla="*/ 499 w 719"/>
                <a:gd name="T69" fmla="*/ 174 h 814"/>
                <a:gd name="T70" fmla="*/ 541 w 719"/>
                <a:gd name="T71" fmla="*/ 179 h 814"/>
                <a:gd name="T72" fmla="*/ 604 w 719"/>
                <a:gd name="T73" fmla="*/ 222 h 814"/>
                <a:gd name="T74" fmla="*/ 618 w 719"/>
                <a:gd name="T75" fmla="*/ 282 h 814"/>
                <a:gd name="T76" fmla="*/ 594 w 719"/>
                <a:gd name="T77" fmla="*/ 339 h 814"/>
                <a:gd name="T78" fmla="*/ 567 w 719"/>
                <a:gd name="T79" fmla="*/ 390 h 814"/>
                <a:gd name="T80" fmla="*/ 559 w 719"/>
                <a:gd name="T81" fmla="*/ 409 h 814"/>
                <a:gd name="T82" fmla="*/ 562 w 719"/>
                <a:gd name="T83" fmla="*/ 488 h 814"/>
                <a:gd name="T84" fmla="*/ 542 w 719"/>
                <a:gd name="T85" fmla="*/ 579 h 814"/>
                <a:gd name="T86" fmla="*/ 499 w 719"/>
                <a:gd name="T87" fmla="*/ 601 h 814"/>
                <a:gd name="T88" fmla="*/ 481 w 719"/>
                <a:gd name="T89" fmla="*/ 611 h 814"/>
                <a:gd name="T90" fmla="*/ 442 w 719"/>
                <a:gd name="T91" fmla="*/ 647 h 814"/>
                <a:gd name="T92" fmla="*/ 435 w 719"/>
                <a:gd name="T93" fmla="*/ 665 h 814"/>
                <a:gd name="T94" fmla="*/ 438 w 719"/>
                <a:gd name="T95" fmla="*/ 716 h 814"/>
                <a:gd name="T96" fmla="*/ 419 w 719"/>
                <a:gd name="T97" fmla="*/ 754 h 814"/>
                <a:gd name="T98" fmla="*/ 408 w 719"/>
                <a:gd name="T99" fmla="*/ 764 h 814"/>
                <a:gd name="T100" fmla="*/ 390 w 719"/>
                <a:gd name="T101" fmla="*/ 799 h 814"/>
                <a:gd name="T102" fmla="*/ 345 w 719"/>
                <a:gd name="T103" fmla="*/ 761 h 814"/>
                <a:gd name="T104" fmla="*/ 464 w 719"/>
                <a:gd name="T105" fmla="*/ 174 h 814"/>
                <a:gd name="T106" fmla="*/ 404 w 719"/>
                <a:gd name="T107" fmla="*/ 136 h 814"/>
                <a:gd name="T108" fmla="*/ 350 w 719"/>
                <a:gd name="T109" fmla="*/ 131 h 814"/>
                <a:gd name="T110" fmla="*/ 395 w 719"/>
                <a:gd name="T111" fmla="*/ 142 h 814"/>
                <a:gd name="T112" fmla="*/ 373 w 719"/>
                <a:gd name="T113" fmla="*/ 151 h 814"/>
                <a:gd name="T114" fmla="*/ 365 w 719"/>
                <a:gd name="T115" fmla="*/ 124 h 814"/>
                <a:gd name="T116" fmla="*/ 381 w 719"/>
                <a:gd name="T117" fmla="*/ 114 h 814"/>
                <a:gd name="T118" fmla="*/ 368 w 719"/>
                <a:gd name="T119" fmla="*/ 111 h 814"/>
                <a:gd name="T120" fmla="*/ 371 w 719"/>
                <a:gd name="T121" fmla="*/ 74 h 814"/>
                <a:gd name="T122" fmla="*/ 465 w 719"/>
                <a:gd name="T123" fmla="*/ 619 h 814"/>
                <a:gd name="T124" fmla="*/ 475 w 719"/>
                <a:gd name="T125" fmla="*/ 168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9" h="814">
                  <a:moveTo>
                    <a:pt x="315" y="745"/>
                  </a:moveTo>
                  <a:lnTo>
                    <a:pt x="315" y="744"/>
                  </a:lnTo>
                  <a:lnTo>
                    <a:pt x="318" y="744"/>
                  </a:lnTo>
                  <a:lnTo>
                    <a:pt x="318" y="742"/>
                  </a:lnTo>
                  <a:lnTo>
                    <a:pt x="319" y="742"/>
                  </a:lnTo>
                  <a:lnTo>
                    <a:pt x="319" y="739"/>
                  </a:lnTo>
                  <a:lnTo>
                    <a:pt x="319" y="738"/>
                  </a:lnTo>
                  <a:lnTo>
                    <a:pt x="319" y="737"/>
                  </a:lnTo>
                  <a:lnTo>
                    <a:pt x="320" y="737"/>
                  </a:lnTo>
                  <a:lnTo>
                    <a:pt x="321" y="737"/>
                  </a:lnTo>
                  <a:lnTo>
                    <a:pt x="321" y="736"/>
                  </a:lnTo>
                  <a:lnTo>
                    <a:pt x="322" y="734"/>
                  </a:lnTo>
                  <a:lnTo>
                    <a:pt x="322" y="733"/>
                  </a:lnTo>
                  <a:lnTo>
                    <a:pt x="322" y="732"/>
                  </a:lnTo>
                  <a:lnTo>
                    <a:pt x="324" y="730"/>
                  </a:lnTo>
                  <a:lnTo>
                    <a:pt x="324" y="728"/>
                  </a:lnTo>
                  <a:lnTo>
                    <a:pt x="326" y="728"/>
                  </a:lnTo>
                  <a:lnTo>
                    <a:pt x="326" y="727"/>
                  </a:lnTo>
                  <a:lnTo>
                    <a:pt x="326" y="726"/>
                  </a:lnTo>
                  <a:lnTo>
                    <a:pt x="326" y="725"/>
                  </a:lnTo>
                  <a:lnTo>
                    <a:pt x="327" y="725"/>
                  </a:lnTo>
                  <a:lnTo>
                    <a:pt x="327" y="723"/>
                  </a:lnTo>
                  <a:lnTo>
                    <a:pt x="328" y="723"/>
                  </a:lnTo>
                  <a:lnTo>
                    <a:pt x="328" y="721"/>
                  </a:lnTo>
                  <a:lnTo>
                    <a:pt x="328" y="720"/>
                  </a:lnTo>
                  <a:lnTo>
                    <a:pt x="330" y="719"/>
                  </a:lnTo>
                  <a:lnTo>
                    <a:pt x="330" y="717"/>
                  </a:lnTo>
                  <a:lnTo>
                    <a:pt x="330" y="716"/>
                  </a:lnTo>
                  <a:lnTo>
                    <a:pt x="331" y="716"/>
                  </a:lnTo>
                  <a:lnTo>
                    <a:pt x="332" y="715"/>
                  </a:lnTo>
                  <a:lnTo>
                    <a:pt x="332" y="713"/>
                  </a:lnTo>
                  <a:lnTo>
                    <a:pt x="332" y="711"/>
                  </a:lnTo>
                  <a:lnTo>
                    <a:pt x="333" y="710"/>
                  </a:lnTo>
                  <a:lnTo>
                    <a:pt x="333" y="709"/>
                  </a:lnTo>
                  <a:lnTo>
                    <a:pt x="336" y="708"/>
                  </a:lnTo>
                  <a:lnTo>
                    <a:pt x="336" y="709"/>
                  </a:lnTo>
                  <a:lnTo>
                    <a:pt x="337" y="709"/>
                  </a:lnTo>
                  <a:lnTo>
                    <a:pt x="337" y="708"/>
                  </a:lnTo>
                  <a:lnTo>
                    <a:pt x="337" y="706"/>
                  </a:lnTo>
                  <a:lnTo>
                    <a:pt x="336" y="706"/>
                  </a:lnTo>
                  <a:lnTo>
                    <a:pt x="337" y="705"/>
                  </a:lnTo>
                  <a:lnTo>
                    <a:pt x="337" y="703"/>
                  </a:lnTo>
                  <a:lnTo>
                    <a:pt x="338" y="703"/>
                  </a:lnTo>
                  <a:lnTo>
                    <a:pt x="338" y="705"/>
                  </a:lnTo>
                  <a:lnTo>
                    <a:pt x="338" y="703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41" y="702"/>
                  </a:lnTo>
                  <a:lnTo>
                    <a:pt x="341" y="700"/>
                  </a:lnTo>
                  <a:lnTo>
                    <a:pt x="341" y="699"/>
                  </a:lnTo>
                  <a:lnTo>
                    <a:pt x="342" y="699"/>
                  </a:lnTo>
                  <a:lnTo>
                    <a:pt x="342" y="698"/>
                  </a:lnTo>
                  <a:lnTo>
                    <a:pt x="344" y="698"/>
                  </a:lnTo>
                  <a:lnTo>
                    <a:pt x="344" y="699"/>
                  </a:lnTo>
                  <a:lnTo>
                    <a:pt x="344" y="698"/>
                  </a:lnTo>
                  <a:lnTo>
                    <a:pt x="345" y="698"/>
                  </a:lnTo>
                  <a:lnTo>
                    <a:pt x="344" y="698"/>
                  </a:lnTo>
                  <a:lnTo>
                    <a:pt x="344" y="697"/>
                  </a:lnTo>
                  <a:lnTo>
                    <a:pt x="345" y="697"/>
                  </a:lnTo>
                  <a:lnTo>
                    <a:pt x="347" y="697"/>
                  </a:lnTo>
                  <a:lnTo>
                    <a:pt x="347" y="694"/>
                  </a:lnTo>
                  <a:lnTo>
                    <a:pt x="347" y="693"/>
                  </a:lnTo>
                  <a:lnTo>
                    <a:pt x="347" y="692"/>
                  </a:lnTo>
                  <a:lnTo>
                    <a:pt x="348" y="692"/>
                  </a:lnTo>
                  <a:lnTo>
                    <a:pt x="349" y="692"/>
                  </a:lnTo>
                  <a:lnTo>
                    <a:pt x="349" y="691"/>
                  </a:lnTo>
                  <a:lnTo>
                    <a:pt x="349" y="692"/>
                  </a:lnTo>
                  <a:lnTo>
                    <a:pt x="350" y="692"/>
                  </a:lnTo>
                  <a:lnTo>
                    <a:pt x="350" y="691"/>
                  </a:lnTo>
                  <a:lnTo>
                    <a:pt x="353" y="691"/>
                  </a:lnTo>
                  <a:lnTo>
                    <a:pt x="353" y="690"/>
                  </a:lnTo>
                  <a:lnTo>
                    <a:pt x="354" y="690"/>
                  </a:lnTo>
                  <a:lnTo>
                    <a:pt x="354" y="691"/>
                  </a:lnTo>
                  <a:lnTo>
                    <a:pt x="354" y="690"/>
                  </a:lnTo>
                  <a:lnTo>
                    <a:pt x="355" y="690"/>
                  </a:lnTo>
                  <a:lnTo>
                    <a:pt x="355" y="688"/>
                  </a:lnTo>
                  <a:lnTo>
                    <a:pt x="356" y="686"/>
                  </a:lnTo>
                  <a:lnTo>
                    <a:pt x="358" y="686"/>
                  </a:lnTo>
                  <a:lnTo>
                    <a:pt x="358" y="685"/>
                  </a:lnTo>
                  <a:lnTo>
                    <a:pt x="359" y="685"/>
                  </a:lnTo>
                  <a:lnTo>
                    <a:pt x="359" y="683"/>
                  </a:lnTo>
                  <a:lnTo>
                    <a:pt x="359" y="685"/>
                  </a:lnTo>
                  <a:lnTo>
                    <a:pt x="359" y="683"/>
                  </a:lnTo>
                  <a:lnTo>
                    <a:pt x="360" y="683"/>
                  </a:lnTo>
                  <a:lnTo>
                    <a:pt x="360" y="682"/>
                  </a:lnTo>
                  <a:lnTo>
                    <a:pt x="362" y="682"/>
                  </a:lnTo>
                  <a:lnTo>
                    <a:pt x="362" y="681"/>
                  </a:lnTo>
                  <a:lnTo>
                    <a:pt x="362" y="680"/>
                  </a:lnTo>
                  <a:lnTo>
                    <a:pt x="362" y="679"/>
                  </a:lnTo>
                  <a:lnTo>
                    <a:pt x="362" y="676"/>
                  </a:lnTo>
                  <a:lnTo>
                    <a:pt x="360" y="676"/>
                  </a:lnTo>
                  <a:lnTo>
                    <a:pt x="360" y="675"/>
                  </a:lnTo>
                  <a:lnTo>
                    <a:pt x="360" y="674"/>
                  </a:lnTo>
                  <a:lnTo>
                    <a:pt x="360" y="673"/>
                  </a:lnTo>
                  <a:lnTo>
                    <a:pt x="360" y="671"/>
                  </a:lnTo>
                  <a:lnTo>
                    <a:pt x="360" y="668"/>
                  </a:lnTo>
                  <a:lnTo>
                    <a:pt x="360" y="666"/>
                  </a:lnTo>
                  <a:lnTo>
                    <a:pt x="360" y="665"/>
                  </a:lnTo>
                  <a:lnTo>
                    <a:pt x="360" y="664"/>
                  </a:lnTo>
                  <a:lnTo>
                    <a:pt x="359" y="664"/>
                  </a:lnTo>
                  <a:lnTo>
                    <a:pt x="359" y="663"/>
                  </a:lnTo>
                  <a:lnTo>
                    <a:pt x="358" y="663"/>
                  </a:lnTo>
                  <a:lnTo>
                    <a:pt x="358" y="662"/>
                  </a:lnTo>
                  <a:lnTo>
                    <a:pt x="358" y="659"/>
                  </a:lnTo>
                  <a:lnTo>
                    <a:pt x="356" y="659"/>
                  </a:lnTo>
                  <a:lnTo>
                    <a:pt x="356" y="658"/>
                  </a:lnTo>
                  <a:lnTo>
                    <a:pt x="356" y="657"/>
                  </a:lnTo>
                  <a:lnTo>
                    <a:pt x="356" y="656"/>
                  </a:lnTo>
                  <a:lnTo>
                    <a:pt x="355" y="656"/>
                  </a:lnTo>
                  <a:lnTo>
                    <a:pt x="355" y="654"/>
                  </a:lnTo>
                  <a:lnTo>
                    <a:pt x="355" y="653"/>
                  </a:lnTo>
                  <a:lnTo>
                    <a:pt x="354" y="654"/>
                  </a:lnTo>
                  <a:lnTo>
                    <a:pt x="354" y="653"/>
                  </a:lnTo>
                  <a:lnTo>
                    <a:pt x="353" y="652"/>
                  </a:lnTo>
                  <a:lnTo>
                    <a:pt x="353" y="653"/>
                  </a:lnTo>
                  <a:lnTo>
                    <a:pt x="353" y="652"/>
                  </a:lnTo>
                  <a:lnTo>
                    <a:pt x="353" y="653"/>
                  </a:lnTo>
                  <a:lnTo>
                    <a:pt x="350" y="653"/>
                  </a:lnTo>
                  <a:lnTo>
                    <a:pt x="350" y="652"/>
                  </a:lnTo>
                  <a:lnTo>
                    <a:pt x="350" y="649"/>
                  </a:lnTo>
                  <a:lnTo>
                    <a:pt x="350" y="652"/>
                  </a:lnTo>
                  <a:lnTo>
                    <a:pt x="349" y="652"/>
                  </a:lnTo>
                  <a:lnTo>
                    <a:pt x="350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9" y="652"/>
                  </a:lnTo>
                  <a:lnTo>
                    <a:pt x="348" y="652"/>
                  </a:lnTo>
                  <a:lnTo>
                    <a:pt x="348" y="653"/>
                  </a:lnTo>
                  <a:lnTo>
                    <a:pt x="347" y="653"/>
                  </a:lnTo>
                  <a:lnTo>
                    <a:pt x="347" y="654"/>
                  </a:lnTo>
                  <a:lnTo>
                    <a:pt x="347" y="653"/>
                  </a:lnTo>
                  <a:lnTo>
                    <a:pt x="345" y="653"/>
                  </a:lnTo>
                  <a:lnTo>
                    <a:pt x="344" y="653"/>
                  </a:lnTo>
                  <a:lnTo>
                    <a:pt x="344" y="652"/>
                  </a:lnTo>
                  <a:lnTo>
                    <a:pt x="344" y="649"/>
                  </a:lnTo>
                  <a:lnTo>
                    <a:pt x="344" y="648"/>
                  </a:lnTo>
                  <a:lnTo>
                    <a:pt x="344" y="647"/>
                  </a:lnTo>
                  <a:lnTo>
                    <a:pt x="345" y="646"/>
                  </a:lnTo>
                  <a:lnTo>
                    <a:pt x="345" y="645"/>
                  </a:lnTo>
                  <a:lnTo>
                    <a:pt x="345" y="643"/>
                  </a:lnTo>
                  <a:lnTo>
                    <a:pt x="345" y="641"/>
                  </a:lnTo>
                  <a:lnTo>
                    <a:pt x="345" y="640"/>
                  </a:lnTo>
                  <a:lnTo>
                    <a:pt x="345" y="637"/>
                  </a:lnTo>
                  <a:lnTo>
                    <a:pt x="345" y="636"/>
                  </a:lnTo>
                  <a:lnTo>
                    <a:pt x="345" y="635"/>
                  </a:lnTo>
                  <a:lnTo>
                    <a:pt x="345" y="632"/>
                  </a:lnTo>
                  <a:lnTo>
                    <a:pt x="345" y="631"/>
                  </a:lnTo>
                  <a:lnTo>
                    <a:pt x="345" y="630"/>
                  </a:lnTo>
                  <a:lnTo>
                    <a:pt x="345" y="629"/>
                  </a:lnTo>
                  <a:lnTo>
                    <a:pt x="345" y="628"/>
                  </a:lnTo>
                  <a:lnTo>
                    <a:pt x="345" y="626"/>
                  </a:lnTo>
                  <a:lnTo>
                    <a:pt x="345" y="625"/>
                  </a:lnTo>
                  <a:lnTo>
                    <a:pt x="344" y="625"/>
                  </a:lnTo>
                  <a:lnTo>
                    <a:pt x="344" y="623"/>
                  </a:lnTo>
                  <a:lnTo>
                    <a:pt x="344" y="622"/>
                  </a:lnTo>
                  <a:lnTo>
                    <a:pt x="345" y="622"/>
                  </a:lnTo>
                  <a:lnTo>
                    <a:pt x="344" y="620"/>
                  </a:lnTo>
                  <a:lnTo>
                    <a:pt x="342" y="620"/>
                  </a:lnTo>
                  <a:lnTo>
                    <a:pt x="342" y="619"/>
                  </a:lnTo>
                  <a:lnTo>
                    <a:pt x="341" y="618"/>
                  </a:lnTo>
                  <a:lnTo>
                    <a:pt x="338" y="617"/>
                  </a:lnTo>
                  <a:lnTo>
                    <a:pt x="337" y="618"/>
                  </a:lnTo>
                  <a:lnTo>
                    <a:pt x="336" y="618"/>
                  </a:lnTo>
                  <a:lnTo>
                    <a:pt x="333" y="619"/>
                  </a:lnTo>
                  <a:lnTo>
                    <a:pt x="332" y="619"/>
                  </a:lnTo>
                  <a:lnTo>
                    <a:pt x="332" y="620"/>
                  </a:lnTo>
                  <a:lnTo>
                    <a:pt x="331" y="620"/>
                  </a:lnTo>
                  <a:lnTo>
                    <a:pt x="330" y="620"/>
                  </a:lnTo>
                  <a:lnTo>
                    <a:pt x="328" y="620"/>
                  </a:lnTo>
                  <a:lnTo>
                    <a:pt x="327" y="620"/>
                  </a:lnTo>
                  <a:lnTo>
                    <a:pt x="327" y="619"/>
                  </a:lnTo>
                  <a:lnTo>
                    <a:pt x="326" y="614"/>
                  </a:lnTo>
                  <a:lnTo>
                    <a:pt x="326" y="613"/>
                  </a:lnTo>
                  <a:lnTo>
                    <a:pt x="324" y="612"/>
                  </a:lnTo>
                  <a:lnTo>
                    <a:pt x="324" y="611"/>
                  </a:lnTo>
                  <a:lnTo>
                    <a:pt x="322" y="609"/>
                  </a:lnTo>
                  <a:lnTo>
                    <a:pt x="324" y="608"/>
                  </a:lnTo>
                  <a:lnTo>
                    <a:pt x="322" y="608"/>
                  </a:lnTo>
                  <a:lnTo>
                    <a:pt x="322" y="606"/>
                  </a:lnTo>
                  <a:lnTo>
                    <a:pt x="322" y="605"/>
                  </a:lnTo>
                  <a:lnTo>
                    <a:pt x="322" y="603"/>
                  </a:lnTo>
                  <a:lnTo>
                    <a:pt x="322" y="602"/>
                  </a:lnTo>
                  <a:lnTo>
                    <a:pt x="321" y="602"/>
                  </a:lnTo>
                  <a:lnTo>
                    <a:pt x="321" y="601"/>
                  </a:lnTo>
                  <a:lnTo>
                    <a:pt x="320" y="600"/>
                  </a:lnTo>
                  <a:lnTo>
                    <a:pt x="320" y="599"/>
                  </a:lnTo>
                  <a:lnTo>
                    <a:pt x="320" y="596"/>
                  </a:lnTo>
                  <a:lnTo>
                    <a:pt x="320" y="595"/>
                  </a:lnTo>
                  <a:lnTo>
                    <a:pt x="320" y="594"/>
                  </a:lnTo>
                  <a:lnTo>
                    <a:pt x="320" y="592"/>
                  </a:lnTo>
                  <a:lnTo>
                    <a:pt x="319" y="592"/>
                  </a:lnTo>
                  <a:lnTo>
                    <a:pt x="319" y="591"/>
                  </a:lnTo>
                  <a:lnTo>
                    <a:pt x="318" y="591"/>
                  </a:lnTo>
                  <a:lnTo>
                    <a:pt x="318" y="590"/>
                  </a:lnTo>
                  <a:lnTo>
                    <a:pt x="318" y="588"/>
                  </a:lnTo>
                  <a:lnTo>
                    <a:pt x="318" y="586"/>
                  </a:lnTo>
                  <a:lnTo>
                    <a:pt x="315" y="586"/>
                  </a:lnTo>
                  <a:lnTo>
                    <a:pt x="315" y="585"/>
                  </a:lnTo>
                  <a:lnTo>
                    <a:pt x="314" y="585"/>
                  </a:lnTo>
                  <a:lnTo>
                    <a:pt x="313" y="585"/>
                  </a:lnTo>
                  <a:lnTo>
                    <a:pt x="310" y="585"/>
                  </a:lnTo>
                  <a:lnTo>
                    <a:pt x="309" y="585"/>
                  </a:lnTo>
                  <a:lnTo>
                    <a:pt x="309" y="584"/>
                  </a:lnTo>
                  <a:lnTo>
                    <a:pt x="307" y="584"/>
                  </a:lnTo>
                  <a:lnTo>
                    <a:pt x="307" y="583"/>
                  </a:lnTo>
                  <a:lnTo>
                    <a:pt x="305" y="582"/>
                  </a:lnTo>
                  <a:lnTo>
                    <a:pt x="304" y="582"/>
                  </a:lnTo>
                  <a:lnTo>
                    <a:pt x="304" y="583"/>
                  </a:lnTo>
                  <a:lnTo>
                    <a:pt x="303" y="583"/>
                  </a:lnTo>
                  <a:lnTo>
                    <a:pt x="303" y="584"/>
                  </a:lnTo>
                  <a:lnTo>
                    <a:pt x="303" y="585"/>
                  </a:lnTo>
                  <a:lnTo>
                    <a:pt x="303" y="584"/>
                  </a:lnTo>
                  <a:lnTo>
                    <a:pt x="302" y="584"/>
                  </a:lnTo>
                  <a:lnTo>
                    <a:pt x="301" y="584"/>
                  </a:lnTo>
                  <a:lnTo>
                    <a:pt x="301" y="585"/>
                  </a:lnTo>
                  <a:lnTo>
                    <a:pt x="299" y="585"/>
                  </a:lnTo>
                  <a:lnTo>
                    <a:pt x="299" y="584"/>
                  </a:lnTo>
                  <a:lnTo>
                    <a:pt x="299" y="585"/>
                  </a:lnTo>
                  <a:lnTo>
                    <a:pt x="299" y="584"/>
                  </a:lnTo>
                  <a:lnTo>
                    <a:pt x="297" y="584"/>
                  </a:lnTo>
                  <a:lnTo>
                    <a:pt x="296" y="584"/>
                  </a:lnTo>
                  <a:lnTo>
                    <a:pt x="294" y="584"/>
                  </a:lnTo>
                  <a:lnTo>
                    <a:pt x="294" y="583"/>
                  </a:lnTo>
                  <a:lnTo>
                    <a:pt x="293" y="583"/>
                  </a:lnTo>
                  <a:lnTo>
                    <a:pt x="293" y="584"/>
                  </a:lnTo>
                  <a:lnTo>
                    <a:pt x="292" y="584"/>
                  </a:lnTo>
                  <a:lnTo>
                    <a:pt x="291" y="584"/>
                  </a:lnTo>
                  <a:lnTo>
                    <a:pt x="291" y="583"/>
                  </a:lnTo>
                  <a:lnTo>
                    <a:pt x="288" y="583"/>
                  </a:lnTo>
                  <a:lnTo>
                    <a:pt x="287" y="583"/>
                  </a:lnTo>
                  <a:lnTo>
                    <a:pt x="287" y="582"/>
                  </a:lnTo>
                  <a:lnTo>
                    <a:pt x="286" y="582"/>
                  </a:lnTo>
                  <a:lnTo>
                    <a:pt x="285" y="582"/>
                  </a:lnTo>
                  <a:lnTo>
                    <a:pt x="285" y="583"/>
                  </a:lnTo>
                  <a:lnTo>
                    <a:pt x="284" y="583"/>
                  </a:lnTo>
                  <a:lnTo>
                    <a:pt x="284" y="582"/>
                  </a:lnTo>
                  <a:lnTo>
                    <a:pt x="284" y="583"/>
                  </a:lnTo>
                  <a:lnTo>
                    <a:pt x="284" y="582"/>
                  </a:lnTo>
                  <a:lnTo>
                    <a:pt x="282" y="582"/>
                  </a:lnTo>
                  <a:lnTo>
                    <a:pt x="282" y="579"/>
                  </a:lnTo>
                  <a:lnTo>
                    <a:pt x="282" y="578"/>
                  </a:lnTo>
                  <a:lnTo>
                    <a:pt x="282" y="577"/>
                  </a:lnTo>
                  <a:lnTo>
                    <a:pt x="282" y="575"/>
                  </a:lnTo>
                  <a:lnTo>
                    <a:pt x="282" y="574"/>
                  </a:lnTo>
                  <a:lnTo>
                    <a:pt x="282" y="573"/>
                  </a:lnTo>
                  <a:lnTo>
                    <a:pt x="282" y="572"/>
                  </a:lnTo>
                  <a:lnTo>
                    <a:pt x="282" y="569"/>
                  </a:lnTo>
                  <a:lnTo>
                    <a:pt x="280" y="569"/>
                  </a:lnTo>
                  <a:lnTo>
                    <a:pt x="280" y="568"/>
                  </a:lnTo>
                  <a:lnTo>
                    <a:pt x="282" y="566"/>
                  </a:lnTo>
                  <a:lnTo>
                    <a:pt x="280" y="565"/>
                  </a:lnTo>
                  <a:lnTo>
                    <a:pt x="282" y="565"/>
                  </a:lnTo>
                  <a:lnTo>
                    <a:pt x="282" y="563"/>
                  </a:lnTo>
                  <a:lnTo>
                    <a:pt x="282" y="561"/>
                  </a:lnTo>
                  <a:lnTo>
                    <a:pt x="282" y="560"/>
                  </a:lnTo>
                  <a:lnTo>
                    <a:pt x="280" y="560"/>
                  </a:lnTo>
                  <a:lnTo>
                    <a:pt x="282" y="558"/>
                  </a:lnTo>
                  <a:lnTo>
                    <a:pt x="282" y="557"/>
                  </a:lnTo>
                  <a:lnTo>
                    <a:pt x="280" y="557"/>
                  </a:lnTo>
                  <a:lnTo>
                    <a:pt x="279" y="557"/>
                  </a:lnTo>
                  <a:lnTo>
                    <a:pt x="279" y="556"/>
                  </a:lnTo>
                  <a:lnTo>
                    <a:pt x="280" y="556"/>
                  </a:lnTo>
                  <a:lnTo>
                    <a:pt x="280" y="555"/>
                  </a:lnTo>
                  <a:lnTo>
                    <a:pt x="279" y="555"/>
                  </a:lnTo>
                  <a:lnTo>
                    <a:pt x="279" y="552"/>
                  </a:lnTo>
                  <a:lnTo>
                    <a:pt x="280" y="552"/>
                  </a:lnTo>
                  <a:lnTo>
                    <a:pt x="279" y="552"/>
                  </a:lnTo>
                  <a:lnTo>
                    <a:pt x="279" y="551"/>
                  </a:lnTo>
                  <a:lnTo>
                    <a:pt x="279" y="552"/>
                  </a:lnTo>
                  <a:lnTo>
                    <a:pt x="278" y="552"/>
                  </a:lnTo>
                  <a:lnTo>
                    <a:pt x="278" y="551"/>
                  </a:lnTo>
                  <a:lnTo>
                    <a:pt x="278" y="550"/>
                  </a:lnTo>
                  <a:lnTo>
                    <a:pt x="278" y="549"/>
                  </a:lnTo>
                  <a:lnTo>
                    <a:pt x="276" y="548"/>
                  </a:lnTo>
                  <a:lnTo>
                    <a:pt x="278" y="548"/>
                  </a:lnTo>
                  <a:lnTo>
                    <a:pt x="276" y="548"/>
                  </a:lnTo>
                  <a:lnTo>
                    <a:pt x="276" y="546"/>
                  </a:lnTo>
                  <a:lnTo>
                    <a:pt x="275" y="546"/>
                  </a:lnTo>
                  <a:lnTo>
                    <a:pt x="275" y="545"/>
                  </a:lnTo>
                  <a:lnTo>
                    <a:pt x="275" y="543"/>
                  </a:lnTo>
                  <a:lnTo>
                    <a:pt x="274" y="543"/>
                  </a:lnTo>
                  <a:lnTo>
                    <a:pt x="275" y="542"/>
                  </a:lnTo>
                  <a:lnTo>
                    <a:pt x="274" y="542"/>
                  </a:lnTo>
                  <a:lnTo>
                    <a:pt x="275" y="540"/>
                  </a:lnTo>
                  <a:lnTo>
                    <a:pt x="276" y="539"/>
                  </a:lnTo>
                  <a:lnTo>
                    <a:pt x="278" y="539"/>
                  </a:lnTo>
                  <a:lnTo>
                    <a:pt x="278" y="538"/>
                  </a:lnTo>
                  <a:lnTo>
                    <a:pt x="276" y="537"/>
                  </a:lnTo>
                  <a:lnTo>
                    <a:pt x="275" y="534"/>
                  </a:lnTo>
                  <a:lnTo>
                    <a:pt x="274" y="533"/>
                  </a:lnTo>
                  <a:lnTo>
                    <a:pt x="274" y="532"/>
                  </a:lnTo>
                  <a:lnTo>
                    <a:pt x="274" y="531"/>
                  </a:lnTo>
                  <a:lnTo>
                    <a:pt x="274" y="529"/>
                  </a:lnTo>
                  <a:lnTo>
                    <a:pt x="275" y="528"/>
                  </a:lnTo>
                  <a:lnTo>
                    <a:pt x="275" y="526"/>
                  </a:lnTo>
                  <a:lnTo>
                    <a:pt x="275" y="523"/>
                  </a:lnTo>
                  <a:lnTo>
                    <a:pt x="276" y="521"/>
                  </a:lnTo>
                  <a:lnTo>
                    <a:pt x="276" y="520"/>
                  </a:lnTo>
                  <a:lnTo>
                    <a:pt x="276" y="518"/>
                  </a:lnTo>
                  <a:lnTo>
                    <a:pt x="278" y="518"/>
                  </a:lnTo>
                  <a:lnTo>
                    <a:pt x="278" y="516"/>
                  </a:lnTo>
                  <a:lnTo>
                    <a:pt x="278" y="515"/>
                  </a:lnTo>
                  <a:lnTo>
                    <a:pt x="276" y="515"/>
                  </a:lnTo>
                  <a:lnTo>
                    <a:pt x="276" y="512"/>
                  </a:lnTo>
                  <a:lnTo>
                    <a:pt x="278" y="508"/>
                  </a:lnTo>
                  <a:lnTo>
                    <a:pt x="278" y="505"/>
                  </a:lnTo>
                  <a:lnTo>
                    <a:pt x="278" y="503"/>
                  </a:lnTo>
                  <a:lnTo>
                    <a:pt x="278" y="501"/>
                  </a:lnTo>
                  <a:lnTo>
                    <a:pt x="279" y="501"/>
                  </a:lnTo>
                  <a:lnTo>
                    <a:pt x="278" y="499"/>
                  </a:lnTo>
                  <a:lnTo>
                    <a:pt x="278" y="498"/>
                  </a:lnTo>
                  <a:lnTo>
                    <a:pt x="276" y="497"/>
                  </a:lnTo>
                  <a:lnTo>
                    <a:pt x="275" y="493"/>
                  </a:lnTo>
                  <a:lnTo>
                    <a:pt x="275" y="492"/>
                  </a:lnTo>
                  <a:lnTo>
                    <a:pt x="274" y="492"/>
                  </a:lnTo>
                  <a:lnTo>
                    <a:pt x="274" y="489"/>
                  </a:lnTo>
                  <a:lnTo>
                    <a:pt x="274" y="488"/>
                  </a:lnTo>
                  <a:lnTo>
                    <a:pt x="274" y="487"/>
                  </a:lnTo>
                  <a:lnTo>
                    <a:pt x="273" y="487"/>
                  </a:lnTo>
                  <a:lnTo>
                    <a:pt x="273" y="486"/>
                  </a:lnTo>
                  <a:lnTo>
                    <a:pt x="270" y="487"/>
                  </a:lnTo>
                  <a:lnTo>
                    <a:pt x="269" y="486"/>
                  </a:lnTo>
                  <a:lnTo>
                    <a:pt x="268" y="486"/>
                  </a:lnTo>
                  <a:lnTo>
                    <a:pt x="268" y="484"/>
                  </a:lnTo>
                  <a:lnTo>
                    <a:pt x="267" y="484"/>
                  </a:lnTo>
                  <a:lnTo>
                    <a:pt x="267" y="483"/>
                  </a:lnTo>
                  <a:lnTo>
                    <a:pt x="265" y="483"/>
                  </a:lnTo>
                  <a:lnTo>
                    <a:pt x="265" y="481"/>
                  </a:lnTo>
                  <a:lnTo>
                    <a:pt x="264" y="481"/>
                  </a:lnTo>
                  <a:lnTo>
                    <a:pt x="262" y="480"/>
                  </a:lnTo>
                  <a:lnTo>
                    <a:pt x="262" y="477"/>
                  </a:lnTo>
                  <a:lnTo>
                    <a:pt x="262" y="476"/>
                  </a:lnTo>
                  <a:lnTo>
                    <a:pt x="261" y="475"/>
                  </a:lnTo>
                  <a:lnTo>
                    <a:pt x="261" y="472"/>
                  </a:lnTo>
                  <a:lnTo>
                    <a:pt x="261" y="471"/>
                  </a:lnTo>
                  <a:lnTo>
                    <a:pt x="261" y="470"/>
                  </a:lnTo>
                  <a:lnTo>
                    <a:pt x="261" y="469"/>
                  </a:lnTo>
                  <a:lnTo>
                    <a:pt x="261" y="468"/>
                  </a:lnTo>
                  <a:lnTo>
                    <a:pt x="262" y="465"/>
                  </a:lnTo>
                  <a:lnTo>
                    <a:pt x="261" y="463"/>
                  </a:lnTo>
                  <a:lnTo>
                    <a:pt x="262" y="463"/>
                  </a:lnTo>
                  <a:lnTo>
                    <a:pt x="262" y="460"/>
                  </a:lnTo>
                  <a:lnTo>
                    <a:pt x="261" y="460"/>
                  </a:lnTo>
                  <a:lnTo>
                    <a:pt x="261" y="461"/>
                  </a:lnTo>
                  <a:lnTo>
                    <a:pt x="259" y="461"/>
                  </a:lnTo>
                  <a:lnTo>
                    <a:pt x="258" y="461"/>
                  </a:lnTo>
                  <a:lnTo>
                    <a:pt x="256" y="461"/>
                  </a:lnTo>
                  <a:lnTo>
                    <a:pt x="252" y="461"/>
                  </a:lnTo>
                  <a:lnTo>
                    <a:pt x="250" y="460"/>
                  </a:lnTo>
                  <a:lnTo>
                    <a:pt x="247" y="460"/>
                  </a:lnTo>
                  <a:lnTo>
                    <a:pt x="244" y="460"/>
                  </a:lnTo>
                  <a:lnTo>
                    <a:pt x="241" y="460"/>
                  </a:lnTo>
                  <a:lnTo>
                    <a:pt x="239" y="460"/>
                  </a:lnTo>
                  <a:lnTo>
                    <a:pt x="234" y="460"/>
                  </a:lnTo>
                  <a:lnTo>
                    <a:pt x="233" y="460"/>
                  </a:lnTo>
                  <a:lnTo>
                    <a:pt x="233" y="459"/>
                  </a:lnTo>
                  <a:lnTo>
                    <a:pt x="233" y="458"/>
                  </a:lnTo>
                  <a:lnTo>
                    <a:pt x="231" y="454"/>
                  </a:lnTo>
                  <a:lnTo>
                    <a:pt x="231" y="452"/>
                  </a:lnTo>
                  <a:lnTo>
                    <a:pt x="231" y="448"/>
                  </a:lnTo>
                  <a:lnTo>
                    <a:pt x="230" y="443"/>
                  </a:lnTo>
                  <a:lnTo>
                    <a:pt x="229" y="441"/>
                  </a:lnTo>
                  <a:lnTo>
                    <a:pt x="225" y="438"/>
                  </a:lnTo>
                  <a:lnTo>
                    <a:pt x="224" y="436"/>
                  </a:lnTo>
                  <a:lnTo>
                    <a:pt x="224" y="435"/>
                  </a:lnTo>
                  <a:lnTo>
                    <a:pt x="227" y="435"/>
                  </a:lnTo>
                  <a:lnTo>
                    <a:pt x="229" y="435"/>
                  </a:lnTo>
                  <a:lnTo>
                    <a:pt x="229" y="434"/>
                  </a:lnTo>
                  <a:lnTo>
                    <a:pt x="229" y="432"/>
                  </a:lnTo>
                  <a:lnTo>
                    <a:pt x="229" y="431"/>
                  </a:lnTo>
                  <a:lnTo>
                    <a:pt x="229" y="430"/>
                  </a:lnTo>
                  <a:lnTo>
                    <a:pt x="227" y="426"/>
                  </a:lnTo>
                  <a:lnTo>
                    <a:pt x="227" y="425"/>
                  </a:lnTo>
                  <a:lnTo>
                    <a:pt x="225" y="424"/>
                  </a:lnTo>
                  <a:lnTo>
                    <a:pt x="227" y="424"/>
                  </a:lnTo>
                  <a:lnTo>
                    <a:pt x="227" y="423"/>
                  </a:lnTo>
                  <a:lnTo>
                    <a:pt x="225" y="421"/>
                  </a:lnTo>
                  <a:lnTo>
                    <a:pt x="225" y="419"/>
                  </a:lnTo>
                  <a:lnTo>
                    <a:pt x="224" y="418"/>
                  </a:lnTo>
                  <a:lnTo>
                    <a:pt x="224" y="417"/>
                  </a:lnTo>
                  <a:lnTo>
                    <a:pt x="224" y="415"/>
                  </a:lnTo>
                  <a:lnTo>
                    <a:pt x="224" y="414"/>
                  </a:lnTo>
                  <a:lnTo>
                    <a:pt x="224" y="413"/>
                  </a:lnTo>
                  <a:lnTo>
                    <a:pt x="224" y="412"/>
                  </a:lnTo>
                  <a:lnTo>
                    <a:pt x="224" y="409"/>
                  </a:lnTo>
                  <a:lnTo>
                    <a:pt x="223" y="409"/>
                  </a:lnTo>
                  <a:lnTo>
                    <a:pt x="223" y="408"/>
                  </a:lnTo>
                  <a:lnTo>
                    <a:pt x="222" y="408"/>
                  </a:lnTo>
                  <a:lnTo>
                    <a:pt x="222" y="407"/>
                  </a:lnTo>
                  <a:lnTo>
                    <a:pt x="221" y="407"/>
                  </a:lnTo>
                  <a:lnTo>
                    <a:pt x="219" y="406"/>
                  </a:lnTo>
                  <a:lnTo>
                    <a:pt x="217" y="404"/>
                  </a:lnTo>
                  <a:lnTo>
                    <a:pt x="216" y="404"/>
                  </a:lnTo>
                  <a:lnTo>
                    <a:pt x="216" y="403"/>
                  </a:lnTo>
                  <a:lnTo>
                    <a:pt x="214" y="403"/>
                  </a:lnTo>
                  <a:lnTo>
                    <a:pt x="213" y="403"/>
                  </a:lnTo>
                  <a:lnTo>
                    <a:pt x="213" y="401"/>
                  </a:lnTo>
                  <a:lnTo>
                    <a:pt x="212" y="401"/>
                  </a:lnTo>
                  <a:lnTo>
                    <a:pt x="212" y="403"/>
                  </a:lnTo>
                  <a:lnTo>
                    <a:pt x="211" y="403"/>
                  </a:lnTo>
                  <a:lnTo>
                    <a:pt x="208" y="401"/>
                  </a:lnTo>
                  <a:lnTo>
                    <a:pt x="207" y="403"/>
                  </a:lnTo>
                  <a:lnTo>
                    <a:pt x="206" y="403"/>
                  </a:lnTo>
                  <a:lnTo>
                    <a:pt x="205" y="403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0" y="403"/>
                  </a:lnTo>
                  <a:lnTo>
                    <a:pt x="200" y="401"/>
                  </a:lnTo>
                  <a:lnTo>
                    <a:pt x="200" y="400"/>
                  </a:lnTo>
                  <a:lnTo>
                    <a:pt x="199" y="400"/>
                  </a:lnTo>
                  <a:lnTo>
                    <a:pt x="199" y="398"/>
                  </a:lnTo>
                  <a:lnTo>
                    <a:pt x="197" y="398"/>
                  </a:lnTo>
                  <a:lnTo>
                    <a:pt x="197" y="397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6" y="395"/>
                  </a:lnTo>
                  <a:lnTo>
                    <a:pt x="195" y="395"/>
                  </a:lnTo>
                  <a:lnTo>
                    <a:pt x="194" y="395"/>
                  </a:lnTo>
                  <a:lnTo>
                    <a:pt x="193" y="395"/>
                  </a:lnTo>
                  <a:lnTo>
                    <a:pt x="190" y="395"/>
                  </a:lnTo>
                  <a:lnTo>
                    <a:pt x="190" y="392"/>
                  </a:lnTo>
                  <a:lnTo>
                    <a:pt x="189" y="392"/>
                  </a:lnTo>
                  <a:lnTo>
                    <a:pt x="188" y="391"/>
                  </a:lnTo>
                  <a:lnTo>
                    <a:pt x="187" y="390"/>
                  </a:lnTo>
                  <a:lnTo>
                    <a:pt x="187" y="391"/>
                  </a:lnTo>
                  <a:lnTo>
                    <a:pt x="185" y="391"/>
                  </a:lnTo>
                  <a:lnTo>
                    <a:pt x="185" y="390"/>
                  </a:lnTo>
                  <a:lnTo>
                    <a:pt x="184" y="390"/>
                  </a:lnTo>
                  <a:lnTo>
                    <a:pt x="184" y="389"/>
                  </a:lnTo>
                  <a:lnTo>
                    <a:pt x="182" y="389"/>
                  </a:lnTo>
                  <a:lnTo>
                    <a:pt x="182" y="387"/>
                  </a:lnTo>
                  <a:lnTo>
                    <a:pt x="181" y="387"/>
                  </a:lnTo>
                  <a:lnTo>
                    <a:pt x="181" y="386"/>
                  </a:lnTo>
                  <a:lnTo>
                    <a:pt x="181" y="385"/>
                  </a:lnTo>
                  <a:lnTo>
                    <a:pt x="179" y="385"/>
                  </a:lnTo>
                  <a:lnTo>
                    <a:pt x="179" y="383"/>
                  </a:lnTo>
                  <a:lnTo>
                    <a:pt x="179" y="385"/>
                  </a:lnTo>
                  <a:lnTo>
                    <a:pt x="178" y="385"/>
                  </a:lnTo>
                  <a:lnTo>
                    <a:pt x="177" y="385"/>
                  </a:lnTo>
                  <a:lnTo>
                    <a:pt x="176" y="385"/>
                  </a:lnTo>
                  <a:lnTo>
                    <a:pt x="176" y="383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2" y="381"/>
                  </a:lnTo>
                  <a:lnTo>
                    <a:pt x="171" y="381"/>
                  </a:lnTo>
                  <a:lnTo>
                    <a:pt x="171" y="380"/>
                  </a:lnTo>
                  <a:lnTo>
                    <a:pt x="168" y="380"/>
                  </a:lnTo>
                  <a:lnTo>
                    <a:pt x="167" y="380"/>
                  </a:lnTo>
                  <a:lnTo>
                    <a:pt x="167" y="381"/>
                  </a:lnTo>
                  <a:lnTo>
                    <a:pt x="166" y="381"/>
                  </a:lnTo>
                  <a:lnTo>
                    <a:pt x="164" y="381"/>
                  </a:lnTo>
                  <a:lnTo>
                    <a:pt x="164" y="380"/>
                  </a:lnTo>
                  <a:lnTo>
                    <a:pt x="164" y="381"/>
                  </a:lnTo>
                  <a:lnTo>
                    <a:pt x="162" y="381"/>
                  </a:lnTo>
                  <a:lnTo>
                    <a:pt x="162" y="380"/>
                  </a:lnTo>
                  <a:lnTo>
                    <a:pt x="161" y="380"/>
                  </a:lnTo>
                  <a:lnTo>
                    <a:pt x="160" y="380"/>
                  </a:lnTo>
                  <a:lnTo>
                    <a:pt x="159" y="380"/>
                  </a:lnTo>
                  <a:lnTo>
                    <a:pt x="159" y="379"/>
                  </a:lnTo>
                  <a:lnTo>
                    <a:pt x="157" y="379"/>
                  </a:lnTo>
                  <a:lnTo>
                    <a:pt x="157" y="378"/>
                  </a:lnTo>
                  <a:lnTo>
                    <a:pt x="157" y="377"/>
                  </a:lnTo>
                  <a:lnTo>
                    <a:pt x="157" y="374"/>
                  </a:lnTo>
                  <a:lnTo>
                    <a:pt x="157" y="377"/>
                  </a:lnTo>
                  <a:lnTo>
                    <a:pt x="157" y="374"/>
                  </a:lnTo>
                  <a:lnTo>
                    <a:pt x="155" y="374"/>
                  </a:lnTo>
                  <a:lnTo>
                    <a:pt x="154" y="374"/>
                  </a:lnTo>
                  <a:lnTo>
                    <a:pt x="154" y="373"/>
                  </a:lnTo>
                  <a:lnTo>
                    <a:pt x="154" y="372"/>
                  </a:lnTo>
                  <a:lnTo>
                    <a:pt x="154" y="373"/>
                  </a:lnTo>
                  <a:lnTo>
                    <a:pt x="153" y="373"/>
                  </a:lnTo>
                  <a:lnTo>
                    <a:pt x="153" y="372"/>
                  </a:lnTo>
                  <a:lnTo>
                    <a:pt x="153" y="370"/>
                  </a:lnTo>
                  <a:lnTo>
                    <a:pt x="151" y="370"/>
                  </a:lnTo>
                  <a:lnTo>
                    <a:pt x="150" y="370"/>
                  </a:lnTo>
                  <a:lnTo>
                    <a:pt x="149" y="370"/>
                  </a:lnTo>
                  <a:lnTo>
                    <a:pt x="149" y="369"/>
                  </a:lnTo>
                  <a:lnTo>
                    <a:pt x="149" y="368"/>
                  </a:lnTo>
                  <a:lnTo>
                    <a:pt x="149" y="366"/>
                  </a:lnTo>
                  <a:lnTo>
                    <a:pt x="147" y="366"/>
                  </a:lnTo>
                  <a:lnTo>
                    <a:pt x="147" y="364"/>
                  </a:lnTo>
                  <a:lnTo>
                    <a:pt x="147" y="363"/>
                  </a:lnTo>
                  <a:lnTo>
                    <a:pt x="145" y="363"/>
                  </a:lnTo>
                  <a:lnTo>
                    <a:pt x="145" y="364"/>
                  </a:lnTo>
                  <a:lnTo>
                    <a:pt x="145" y="363"/>
                  </a:lnTo>
                  <a:lnTo>
                    <a:pt x="145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4" y="360"/>
                  </a:lnTo>
                  <a:lnTo>
                    <a:pt x="143" y="360"/>
                  </a:lnTo>
                  <a:lnTo>
                    <a:pt x="142" y="358"/>
                  </a:lnTo>
                  <a:lnTo>
                    <a:pt x="142" y="356"/>
                  </a:lnTo>
                  <a:lnTo>
                    <a:pt x="143" y="356"/>
                  </a:lnTo>
                  <a:lnTo>
                    <a:pt x="142" y="355"/>
                  </a:lnTo>
                  <a:lnTo>
                    <a:pt x="142" y="353"/>
                  </a:lnTo>
                  <a:lnTo>
                    <a:pt x="142" y="352"/>
                  </a:lnTo>
                  <a:lnTo>
                    <a:pt x="142" y="351"/>
                  </a:lnTo>
                  <a:lnTo>
                    <a:pt x="142" y="350"/>
                  </a:lnTo>
                  <a:lnTo>
                    <a:pt x="143" y="350"/>
                  </a:lnTo>
                  <a:lnTo>
                    <a:pt x="143" y="347"/>
                  </a:lnTo>
                  <a:lnTo>
                    <a:pt x="142" y="347"/>
                  </a:lnTo>
                  <a:lnTo>
                    <a:pt x="142" y="346"/>
                  </a:lnTo>
                  <a:lnTo>
                    <a:pt x="142" y="345"/>
                  </a:lnTo>
                  <a:lnTo>
                    <a:pt x="140" y="345"/>
                  </a:lnTo>
                  <a:lnTo>
                    <a:pt x="140" y="344"/>
                  </a:lnTo>
                  <a:lnTo>
                    <a:pt x="140" y="343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9" y="339"/>
                  </a:lnTo>
                  <a:lnTo>
                    <a:pt x="139" y="338"/>
                  </a:lnTo>
                  <a:lnTo>
                    <a:pt x="140" y="338"/>
                  </a:lnTo>
                  <a:lnTo>
                    <a:pt x="140" y="336"/>
                  </a:lnTo>
                  <a:lnTo>
                    <a:pt x="140" y="335"/>
                  </a:lnTo>
                  <a:lnTo>
                    <a:pt x="140" y="334"/>
                  </a:lnTo>
                  <a:lnTo>
                    <a:pt x="142" y="334"/>
                  </a:lnTo>
                  <a:lnTo>
                    <a:pt x="142" y="333"/>
                  </a:lnTo>
                  <a:lnTo>
                    <a:pt x="142" y="332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8"/>
                  </a:lnTo>
                  <a:lnTo>
                    <a:pt x="140" y="327"/>
                  </a:lnTo>
                  <a:lnTo>
                    <a:pt x="140" y="326"/>
                  </a:lnTo>
                  <a:lnTo>
                    <a:pt x="140" y="324"/>
                  </a:lnTo>
                  <a:lnTo>
                    <a:pt x="140" y="323"/>
                  </a:lnTo>
                  <a:lnTo>
                    <a:pt x="139" y="321"/>
                  </a:lnTo>
                  <a:lnTo>
                    <a:pt x="137" y="321"/>
                  </a:lnTo>
                  <a:lnTo>
                    <a:pt x="137" y="323"/>
                  </a:lnTo>
                  <a:lnTo>
                    <a:pt x="136" y="324"/>
                  </a:lnTo>
                  <a:lnTo>
                    <a:pt x="134" y="324"/>
                  </a:lnTo>
                  <a:lnTo>
                    <a:pt x="134" y="323"/>
                  </a:lnTo>
                  <a:lnTo>
                    <a:pt x="133" y="323"/>
                  </a:lnTo>
                  <a:lnTo>
                    <a:pt x="132" y="323"/>
                  </a:lnTo>
                  <a:lnTo>
                    <a:pt x="131" y="323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7" y="324"/>
                  </a:lnTo>
                  <a:lnTo>
                    <a:pt x="126" y="324"/>
                  </a:lnTo>
                  <a:lnTo>
                    <a:pt x="124" y="324"/>
                  </a:lnTo>
                  <a:lnTo>
                    <a:pt x="124" y="326"/>
                  </a:lnTo>
                  <a:lnTo>
                    <a:pt x="122" y="326"/>
                  </a:lnTo>
                  <a:lnTo>
                    <a:pt x="119" y="326"/>
                  </a:lnTo>
                  <a:lnTo>
                    <a:pt x="119" y="327"/>
                  </a:lnTo>
                  <a:lnTo>
                    <a:pt x="117" y="327"/>
                  </a:lnTo>
                  <a:lnTo>
                    <a:pt x="117" y="328"/>
                  </a:lnTo>
                  <a:lnTo>
                    <a:pt x="116" y="329"/>
                  </a:lnTo>
                  <a:lnTo>
                    <a:pt x="114" y="334"/>
                  </a:lnTo>
                  <a:lnTo>
                    <a:pt x="113" y="334"/>
                  </a:lnTo>
                  <a:lnTo>
                    <a:pt x="113" y="335"/>
                  </a:lnTo>
                  <a:lnTo>
                    <a:pt x="110" y="335"/>
                  </a:lnTo>
                  <a:lnTo>
                    <a:pt x="110" y="334"/>
                  </a:lnTo>
                  <a:lnTo>
                    <a:pt x="109" y="334"/>
                  </a:lnTo>
                  <a:lnTo>
                    <a:pt x="109" y="335"/>
                  </a:lnTo>
                  <a:lnTo>
                    <a:pt x="108" y="335"/>
                  </a:lnTo>
                  <a:lnTo>
                    <a:pt x="108" y="336"/>
                  </a:lnTo>
                  <a:lnTo>
                    <a:pt x="108" y="338"/>
                  </a:lnTo>
                  <a:lnTo>
                    <a:pt x="107" y="338"/>
                  </a:lnTo>
                  <a:lnTo>
                    <a:pt x="105" y="338"/>
                  </a:lnTo>
                  <a:lnTo>
                    <a:pt x="105" y="339"/>
                  </a:lnTo>
                  <a:lnTo>
                    <a:pt x="104" y="341"/>
                  </a:lnTo>
                  <a:lnTo>
                    <a:pt x="104" y="343"/>
                  </a:lnTo>
                  <a:lnTo>
                    <a:pt x="102" y="343"/>
                  </a:lnTo>
                  <a:lnTo>
                    <a:pt x="100" y="343"/>
                  </a:lnTo>
                  <a:lnTo>
                    <a:pt x="99" y="343"/>
                  </a:lnTo>
                  <a:lnTo>
                    <a:pt x="98" y="343"/>
                  </a:lnTo>
                  <a:lnTo>
                    <a:pt x="97" y="344"/>
                  </a:lnTo>
                  <a:lnTo>
                    <a:pt x="97" y="345"/>
                  </a:lnTo>
                  <a:lnTo>
                    <a:pt x="97" y="346"/>
                  </a:lnTo>
                  <a:lnTo>
                    <a:pt x="96" y="347"/>
                  </a:lnTo>
                  <a:lnTo>
                    <a:pt x="96" y="350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2" y="350"/>
                  </a:lnTo>
                  <a:lnTo>
                    <a:pt x="92" y="351"/>
                  </a:lnTo>
                  <a:lnTo>
                    <a:pt x="91" y="351"/>
                  </a:lnTo>
                  <a:lnTo>
                    <a:pt x="88" y="352"/>
                  </a:lnTo>
                  <a:lnTo>
                    <a:pt x="88" y="351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50"/>
                  </a:lnTo>
                  <a:lnTo>
                    <a:pt x="83" y="350"/>
                  </a:lnTo>
                  <a:lnTo>
                    <a:pt x="82" y="347"/>
                  </a:lnTo>
                  <a:lnTo>
                    <a:pt x="81" y="347"/>
                  </a:lnTo>
                  <a:lnTo>
                    <a:pt x="80" y="347"/>
                  </a:lnTo>
                  <a:lnTo>
                    <a:pt x="79" y="347"/>
                  </a:lnTo>
                  <a:lnTo>
                    <a:pt x="77" y="347"/>
                  </a:lnTo>
                  <a:lnTo>
                    <a:pt x="75" y="347"/>
                  </a:lnTo>
                  <a:lnTo>
                    <a:pt x="74" y="347"/>
                  </a:lnTo>
                  <a:lnTo>
                    <a:pt x="73" y="347"/>
                  </a:lnTo>
                  <a:lnTo>
                    <a:pt x="71" y="347"/>
                  </a:lnTo>
                  <a:lnTo>
                    <a:pt x="70" y="347"/>
                  </a:lnTo>
                  <a:lnTo>
                    <a:pt x="69" y="347"/>
                  </a:lnTo>
                  <a:lnTo>
                    <a:pt x="65" y="350"/>
                  </a:lnTo>
                  <a:lnTo>
                    <a:pt x="64" y="351"/>
                  </a:lnTo>
                  <a:lnTo>
                    <a:pt x="63" y="351"/>
                  </a:lnTo>
                  <a:lnTo>
                    <a:pt x="62" y="350"/>
                  </a:lnTo>
                  <a:lnTo>
                    <a:pt x="60" y="347"/>
                  </a:lnTo>
                  <a:lnTo>
                    <a:pt x="59" y="350"/>
                  </a:lnTo>
                  <a:lnTo>
                    <a:pt x="59" y="347"/>
                  </a:lnTo>
                  <a:lnTo>
                    <a:pt x="57" y="345"/>
                  </a:lnTo>
                  <a:lnTo>
                    <a:pt x="57" y="343"/>
                  </a:lnTo>
                  <a:lnTo>
                    <a:pt x="57" y="339"/>
                  </a:lnTo>
                  <a:lnTo>
                    <a:pt x="57" y="336"/>
                  </a:lnTo>
                  <a:lnTo>
                    <a:pt x="57" y="334"/>
                  </a:lnTo>
                  <a:lnTo>
                    <a:pt x="57" y="332"/>
                  </a:lnTo>
                  <a:lnTo>
                    <a:pt x="57" y="328"/>
                  </a:lnTo>
                  <a:lnTo>
                    <a:pt x="56" y="327"/>
                  </a:lnTo>
                  <a:lnTo>
                    <a:pt x="56" y="326"/>
                  </a:lnTo>
                  <a:lnTo>
                    <a:pt x="56" y="324"/>
                  </a:lnTo>
                  <a:lnTo>
                    <a:pt x="57" y="324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7" y="320"/>
                  </a:lnTo>
                  <a:lnTo>
                    <a:pt x="56" y="320"/>
                  </a:lnTo>
                  <a:lnTo>
                    <a:pt x="56" y="318"/>
                  </a:lnTo>
                  <a:lnTo>
                    <a:pt x="57" y="318"/>
                  </a:lnTo>
                  <a:lnTo>
                    <a:pt x="57" y="317"/>
                  </a:lnTo>
                  <a:lnTo>
                    <a:pt x="57" y="316"/>
                  </a:lnTo>
                  <a:lnTo>
                    <a:pt x="56" y="316"/>
                  </a:lnTo>
                  <a:lnTo>
                    <a:pt x="56" y="317"/>
                  </a:lnTo>
                  <a:lnTo>
                    <a:pt x="54" y="318"/>
                  </a:lnTo>
                  <a:lnTo>
                    <a:pt x="53" y="320"/>
                  </a:lnTo>
                  <a:lnTo>
                    <a:pt x="52" y="321"/>
                  </a:lnTo>
                  <a:lnTo>
                    <a:pt x="52" y="323"/>
                  </a:lnTo>
                  <a:lnTo>
                    <a:pt x="51" y="323"/>
                  </a:lnTo>
                  <a:lnTo>
                    <a:pt x="51" y="324"/>
                  </a:lnTo>
                  <a:lnTo>
                    <a:pt x="48" y="324"/>
                  </a:lnTo>
                  <a:lnTo>
                    <a:pt x="48" y="326"/>
                  </a:lnTo>
                  <a:lnTo>
                    <a:pt x="47" y="326"/>
                  </a:lnTo>
                  <a:lnTo>
                    <a:pt x="47" y="327"/>
                  </a:lnTo>
                  <a:lnTo>
                    <a:pt x="46" y="327"/>
                  </a:lnTo>
                  <a:lnTo>
                    <a:pt x="46" y="328"/>
                  </a:lnTo>
                  <a:lnTo>
                    <a:pt x="46" y="327"/>
                  </a:lnTo>
                  <a:lnTo>
                    <a:pt x="45" y="327"/>
                  </a:lnTo>
                  <a:lnTo>
                    <a:pt x="45" y="328"/>
                  </a:lnTo>
                  <a:lnTo>
                    <a:pt x="42" y="328"/>
                  </a:lnTo>
                  <a:lnTo>
                    <a:pt x="39" y="328"/>
                  </a:lnTo>
                  <a:lnTo>
                    <a:pt x="36" y="328"/>
                  </a:lnTo>
                  <a:lnTo>
                    <a:pt x="34" y="328"/>
                  </a:lnTo>
                  <a:lnTo>
                    <a:pt x="33" y="328"/>
                  </a:lnTo>
                  <a:lnTo>
                    <a:pt x="33" y="327"/>
                  </a:lnTo>
                  <a:lnTo>
                    <a:pt x="33" y="326"/>
                  </a:lnTo>
                  <a:lnTo>
                    <a:pt x="33" y="324"/>
                  </a:lnTo>
                  <a:lnTo>
                    <a:pt x="30" y="323"/>
                  </a:lnTo>
                  <a:lnTo>
                    <a:pt x="30" y="321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9" y="318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7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4" y="316"/>
                  </a:lnTo>
                  <a:lnTo>
                    <a:pt x="20" y="316"/>
                  </a:lnTo>
                  <a:lnTo>
                    <a:pt x="16" y="316"/>
                  </a:lnTo>
                  <a:lnTo>
                    <a:pt x="16" y="315"/>
                  </a:lnTo>
                  <a:lnTo>
                    <a:pt x="17" y="312"/>
                  </a:lnTo>
                  <a:lnTo>
                    <a:pt x="17" y="311"/>
                  </a:lnTo>
                  <a:lnTo>
                    <a:pt x="18" y="311"/>
                  </a:lnTo>
                  <a:lnTo>
                    <a:pt x="18" y="310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1"/>
                  </a:lnTo>
                  <a:lnTo>
                    <a:pt x="16" y="300"/>
                  </a:lnTo>
                  <a:lnTo>
                    <a:pt x="14" y="300"/>
                  </a:lnTo>
                  <a:lnTo>
                    <a:pt x="12" y="300"/>
                  </a:lnTo>
                  <a:lnTo>
                    <a:pt x="12" y="299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0" y="294"/>
                  </a:lnTo>
                  <a:lnTo>
                    <a:pt x="8" y="293"/>
                  </a:lnTo>
                  <a:lnTo>
                    <a:pt x="8" y="292"/>
                  </a:lnTo>
                  <a:lnTo>
                    <a:pt x="7" y="290"/>
                  </a:lnTo>
                  <a:lnTo>
                    <a:pt x="7" y="289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6" y="286"/>
                  </a:lnTo>
                  <a:lnTo>
                    <a:pt x="6" y="284"/>
                  </a:lnTo>
                  <a:lnTo>
                    <a:pt x="3" y="284"/>
                  </a:lnTo>
                  <a:lnTo>
                    <a:pt x="3" y="283"/>
                  </a:lnTo>
                  <a:lnTo>
                    <a:pt x="3" y="282"/>
                  </a:lnTo>
                  <a:lnTo>
                    <a:pt x="3" y="283"/>
                  </a:lnTo>
                  <a:lnTo>
                    <a:pt x="6" y="282"/>
                  </a:lnTo>
                  <a:lnTo>
                    <a:pt x="6" y="281"/>
                  </a:lnTo>
                  <a:lnTo>
                    <a:pt x="3" y="281"/>
                  </a:lnTo>
                  <a:lnTo>
                    <a:pt x="2" y="279"/>
                  </a:lnTo>
                  <a:lnTo>
                    <a:pt x="0" y="276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2"/>
                  </a:lnTo>
                  <a:lnTo>
                    <a:pt x="1" y="272"/>
                  </a:lnTo>
                  <a:lnTo>
                    <a:pt x="2" y="271"/>
                  </a:lnTo>
                  <a:lnTo>
                    <a:pt x="3" y="271"/>
                  </a:lnTo>
                  <a:lnTo>
                    <a:pt x="3" y="270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4"/>
                  </a:lnTo>
                  <a:lnTo>
                    <a:pt x="2" y="262"/>
                  </a:lnTo>
                  <a:lnTo>
                    <a:pt x="2" y="261"/>
                  </a:lnTo>
                  <a:lnTo>
                    <a:pt x="3" y="261"/>
                  </a:lnTo>
                  <a:lnTo>
                    <a:pt x="3" y="259"/>
                  </a:lnTo>
                  <a:lnTo>
                    <a:pt x="6" y="258"/>
                  </a:lnTo>
                  <a:lnTo>
                    <a:pt x="7" y="258"/>
                  </a:lnTo>
                  <a:lnTo>
                    <a:pt x="8" y="256"/>
                  </a:lnTo>
                  <a:lnTo>
                    <a:pt x="8" y="255"/>
                  </a:lnTo>
                  <a:lnTo>
                    <a:pt x="10" y="255"/>
                  </a:lnTo>
                  <a:lnTo>
                    <a:pt x="11" y="255"/>
                  </a:lnTo>
                  <a:lnTo>
                    <a:pt x="11" y="254"/>
                  </a:lnTo>
                  <a:lnTo>
                    <a:pt x="12" y="254"/>
                  </a:lnTo>
                  <a:lnTo>
                    <a:pt x="12" y="253"/>
                  </a:lnTo>
                  <a:lnTo>
                    <a:pt x="12" y="252"/>
                  </a:lnTo>
                  <a:lnTo>
                    <a:pt x="12" y="249"/>
                  </a:lnTo>
                  <a:lnTo>
                    <a:pt x="11" y="247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11" y="243"/>
                  </a:lnTo>
                  <a:lnTo>
                    <a:pt x="11" y="239"/>
                  </a:lnTo>
                  <a:lnTo>
                    <a:pt x="12" y="239"/>
                  </a:lnTo>
                  <a:lnTo>
                    <a:pt x="14" y="237"/>
                  </a:lnTo>
                  <a:lnTo>
                    <a:pt x="14" y="236"/>
                  </a:lnTo>
                  <a:lnTo>
                    <a:pt x="14" y="232"/>
                  </a:lnTo>
                  <a:lnTo>
                    <a:pt x="14" y="231"/>
                  </a:lnTo>
                  <a:lnTo>
                    <a:pt x="14" y="230"/>
                  </a:lnTo>
                  <a:lnTo>
                    <a:pt x="14" y="229"/>
                  </a:lnTo>
                  <a:lnTo>
                    <a:pt x="16" y="229"/>
                  </a:lnTo>
                  <a:lnTo>
                    <a:pt x="16" y="227"/>
                  </a:lnTo>
                  <a:lnTo>
                    <a:pt x="16" y="226"/>
                  </a:lnTo>
                  <a:lnTo>
                    <a:pt x="16" y="225"/>
                  </a:lnTo>
                  <a:lnTo>
                    <a:pt x="14" y="225"/>
                  </a:lnTo>
                  <a:lnTo>
                    <a:pt x="16" y="225"/>
                  </a:lnTo>
                  <a:lnTo>
                    <a:pt x="16" y="222"/>
                  </a:lnTo>
                  <a:lnTo>
                    <a:pt x="17" y="222"/>
                  </a:lnTo>
                  <a:lnTo>
                    <a:pt x="18" y="222"/>
                  </a:lnTo>
                  <a:lnTo>
                    <a:pt x="19" y="222"/>
                  </a:lnTo>
                  <a:lnTo>
                    <a:pt x="19" y="221"/>
                  </a:lnTo>
                  <a:lnTo>
                    <a:pt x="19" y="220"/>
                  </a:lnTo>
                  <a:lnTo>
                    <a:pt x="20" y="220"/>
                  </a:lnTo>
                  <a:lnTo>
                    <a:pt x="20" y="219"/>
                  </a:lnTo>
                  <a:lnTo>
                    <a:pt x="22" y="219"/>
                  </a:lnTo>
                  <a:lnTo>
                    <a:pt x="22" y="218"/>
                  </a:lnTo>
                  <a:lnTo>
                    <a:pt x="24" y="218"/>
                  </a:lnTo>
                  <a:lnTo>
                    <a:pt x="24" y="216"/>
                  </a:lnTo>
                  <a:lnTo>
                    <a:pt x="25" y="216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8" y="213"/>
                  </a:lnTo>
                  <a:lnTo>
                    <a:pt x="29" y="212"/>
                  </a:lnTo>
                  <a:lnTo>
                    <a:pt x="30" y="210"/>
                  </a:lnTo>
                  <a:lnTo>
                    <a:pt x="33" y="210"/>
                  </a:lnTo>
                  <a:lnTo>
                    <a:pt x="34" y="210"/>
                  </a:lnTo>
                  <a:lnTo>
                    <a:pt x="35" y="210"/>
                  </a:lnTo>
                  <a:lnTo>
                    <a:pt x="36" y="210"/>
                  </a:lnTo>
                  <a:lnTo>
                    <a:pt x="36" y="209"/>
                  </a:lnTo>
                  <a:lnTo>
                    <a:pt x="37" y="209"/>
                  </a:lnTo>
                  <a:lnTo>
                    <a:pt x="39" y="210"/>
                  </a:lnTo>
                  <a:lnTo>
                    <a:pt x="39" y="209"/>
                  </a:lnTo>
                  <a:lnTo>
                    <a:pt x="39" y="208"/>
                  </a:lnTo>
                  <a:lnTo>
                    <a:pt x="41" y="208"/>
                  </a:lnTo>
                  <a:lnTo>
                    <a:pt x="41" y="209"/>
                  </a:lnTo>
                  <a:lnTo>
                    <a:pt x="42" y="208"/>
                  </a:lnTo>
                  <a:lnTo>
                    <a:pt x="42" y="209"/>
                  </a:lnTo>
                  <a:lnTo>
                    <a:pt x="42" y="208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6" y="208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6" y="203"/>
                  </a:lnTo>
                  <a:lnTo>
                    <a:pt x="47" y="203"/>
                  </a:lnTo>
                  <a:lnTo>
                    <a:pt x="48" y="203"/>
                  </a:lnTo>
                  <a:lnTo>
                    <a:pt x="48" y="202"/>
                  </a:lnTo>
                  <a:lnTo>
                    <a:pt x="51" y="202"/>
                  </a:lnTo>
                  <a:lnTo>
                    <a:pt x="51" y="203"/>
                  </a:lnTo>
                  <a:lnTo>
                    <a:pt x="51" y="204"/>
                  </a:lnTo>
                  <a:lnTo>
                    <a:pt x="51" y="203"/>
                  </a:lnTo>
                  <a:lnTo>
                    <a:pt x="52" y="203"/>
                  </a:lnTo>
                  <a:lnTo>
                    <a:pt x="53" y="203"/>
                  </a:lnTo>
                  <a:lnTo>
                    <a:pt x="54" y="203"/>
                  </a:lnTo>
                  <a:lnTo>
                    <a:pt x="54" y="204"/>
                  </a:lnTo>
                  <a:lnTo>
                    <a:pt x="54" y="205"/>
                  </a:lnTo>
                  <a:lnTo>
                    <a:pt x="56" y="205"/>
                  </a:lnTo>
                  <a:lnTo>
                    <a:pt x="57" y="208"/>
                  </a:lnTo>
                  <a:lnTo>
                    <a:pt x="57" y="205"/>
                  </a:lnTo>
                  <a:lnTo>
                    <a:pt x="59" y="205"/>
                  </a:lnTo>
                  <a:lnTo>
                    <a:pt x="59" y="208"/>
                  </a:lnTo>
                  <a:lnTo>
                    <a:pt x="60" y="208"/>
                  </a:lnTo>
                  <a:lnTo>
                    <a:pt x="60" y="205"/>
                  </a:lnTo>
                  <a:lnTo>
                    <a:pt x="60" y="204"/>
                  </a:lnTo>
                  <a:lnTo>
                    <a:pt x="62" y="204"/>
                  </a:lnTo>
                  <a:lnTo>
                    <a:pt x="62" y="201"/>
                  </a:lnTo>
                  <a:lnTo>
                    <a:pt x="62" y="198"/>
                  </a:lnTo>
                  <a:lnTo>
                    <a:pt x="62" y="193"/>
                  </a:lnTo>
                  <a:lnTo>
                    <a:pt x="63" y="191"/>
                  </a:lnTo>
                  <a:lnTo>
                    <a:pt x="63" y="186"/>
                  </a:lnTo>
                  <a:lnTo>
                    <a:pt x="63" y="184"/>
                  </a:lnTo>
                  <a:lnTo>
                    <a:pt x="63" y="179"/>
                  </a:lnTo>
                  <a:lnTo>
                    <a:pt x="64" y="176"/>
                  </a:lnTo>
                  <a:lnTo>
                    <a:pt x="64" y="174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5" y="163"/>
                  </a:lnTo>
                  <a:lnTo>
                    <a:pt x="65" y="159"/>
                  </a:lnTo>
                  <a:lnTo>
                    <a:pt x="65" y="156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7"/>
                  </a:lnTo>
                  <a:lnTo>
                    <a:pt x="68" y="146"/>
                  </a:lnTo>
                  <a:lnTo>
                    <a:pt x="68" y="145"/>
                  </a:lnTo>
                  <a:lnTo>
                    <a:pt x="69" y="141"/>
                  </a:lnTo>
                  <a:lnTo>
                    <a:pt x="69" y="140"/>
                  </a:lnTo>
                  <a:lnTo>
                    <a:pt x="69" y="139"/>
                  </a:lnTo>
                  <a:lnTo>
                    <a:pt x="68" y="138"/>
                  </a:lnTo>
                  <a:lnTo>
                    <a:pt x="68" y="136"/>
                  </a:lnTo>
                  <a:lnTo>
                    <a:pt x="68" y="134"/>
                  </a:lnTo>
                  <a:lnTo>
                    <a:pt x="65" y="134"/>
                  </a:lnTo>
                  <a:lnTo>
                    <a:pt x="65" y="133"/>
                  </a:lnTo>
                  <a:lnTo>
                    <a:pt x="65" y="131"/>
                  </a:lnTo>
                  <a:lnTo>
                    <a:pt x="64" y="130"/>
                  </a:lnTo>
                  <a:lnTo>
                    <a:pt x="65" y="129"/>
                  </a:lnTo>
                  <a:lnTo>
                    <a:pt x="65" y="128"/>
                  </a:lnTo>
                  <a:lnTo>
                    <a:pt x="64" y="128"/>
                  </a:lnTo>
                  <a:lnTo>
                    <a:pt x="64" y="125"/>
                  </a:lnTo>
                  <a:lnTo>
                    <a:pt x="64" y="124"/>
                  </a:lnTo>
                  <a:lnTo>
                    <a:pt x="63" y="124"/>
                  </a:lnTo>
                  <a:lnTo>
                    <a:pt x="63" y="123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0" y="122"/>
                  </a:lnTo>
                  <a:lnTo>
                    <a:pt x="60" y="121"/>
                  </a:lnTo>
                  <a:lnTo>
                    <a:pt x="59" y="121"/>
                  </a:lnTo>
                  <a:lnTo>
                    <a:pt x="59" y="119"/>
                  </a:lnTo>
                  <a:lnTo>
                    <a:pt x="57" y="118"/>
                  </a:lnTo>
                  <a:lnTo>
                    <a:pt x="57" y="116"/>
                  </a:lnTo>
                  <a:lnTo>
                    <a:pt x="57" y="114"/>
                  </a:lnTo>
                  <a:lnTo>
                    <a:pt x="57" y="113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2" y="102"/>
                  </a:lnTo>
                  <a:lnTo>
                    <a:pt x="62" y="101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4" y="100"/>
                  </a:lnTo>
                  <a:lnTo>
                    <a:pt x="65" y="100"/>
                  </a:lnTo>
                  <a:lnTo>
                    <a:pt x="68" y="100"/>
                  </a:lnTo>
                  <a:lnTo>
                    <a:pt x="68" y="98"/>
                  </a:lnTo>
                  <a:lnTo>
                    <a:pt x="68" y="100"/>
                  </a:lnTo>
                  <a:lnTo>
                    <a:pt x="69" y="101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3" y="101"/>
                  </a:lnTo>
                  <a:lnTo>
                    <a:pt x="73" y="100"/>
                  </a:lnTo>
                  <a:lnTo>
                    <a:pt x="71" y="100"/>
                  </a:lnTo>
                  <a:lnTo>
                    <a:pt x="71" y="98"/>
                  </a:lnTo>
                  <a:lnTo>
                    <a:pt x="71" y="96"/>
                  </a:lnTo>
                  <a:lnTo>
                    <a:pt x="73" y="96"/>
                  </a:lnTo>
                  <a:lnTo>
                    <a:pt x="73" y="95"/>
                  </a:lnTo>
                  <a:lnTo>
                    <a:pt x="71" y="95"/>
                  </a:lnTo>
                  <a:lnTo>
                    <a:pt x="71" y="94"/>
                  </a:lnTo>
                  <a:lnTo>
                    <a:pt x="71" y="93"/>
                  </a:lnTo>
                  <a:lnTo>
                    <a:pt x="70" y="93"/>
                  </a:lnTo>
                  <a:lnTo>
                    <a:pt x="69" y="91"/>
                  </a:lnTo>
                  <a:lnTo>
                    <a:pt x="69" y="93"/>
                  </a:lnTo>
                  <a:lnTo>
                    <a:pt x="68" y="93"/>
                  </a:lnTo>
                  <a:lnTo>
                    <a:pt x="68" y="91"/>
                  </a:lnTo>
                  <a:lnTo>
                    <a:pt x="68" y="93"/>
                  </a:lnTo>
                  <a:lnTo>
                    <a:pt x="65" y="93"/>
                  </a:lnTo>
                  <a:lnTo>
                    <a:pt x="65" y="91"/>
                  </a:lnTo>
                  <a:lnTo>
                    <a:pt x="64" y="91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2" y="91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8"/>
                  </a:lnTo>
                  <a:lnTo>
                    <a:pt x="62" y="85"/>
                  </a:lnTo>
                  <a:lnTo>
                    <a:pt x="62" y="84"/>
                  </a:lnTo>
                  <a:lnTo>
                    <a:pt x="62" y="83"/>
                  </a:lnTo>
                  <a:lnTo>
                    <a:pt x="62" y="81"/>
                  </a:lnTo>
                  <a:lnTo>
                    <a:pt x="62" y="79"/>
                  </a:lnTo>
                  <a:lnTo>
                    <a:pt x="62" y="78"/>
                  </a:lnTo>
                  <a:lnTo>
                    <a:pt x="63" y="77"/>
                  </a:lnTo>
                  <a:lnTo>
                    <a:pt x="64" y="77"/>
                  </a:lnTo>
                  <a:lnTo>
                    <a:pt x="65" y="77"/>
                  </a:lnTo>
                  <a:lnTo>
                    <a:pt x="68" y="77"/>
                  </a:lnTo>
                  <a:lnTo>
                    <a:pt x="69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4" y="77"/>
                  </a:lnTo>
                  <a:lnTo>
                    <a:pt x="79" y="77"/>
                  </a:lnTo>
                  <a:lnTo>
                    <a:pt x="81" y="77"/>
                  </a:lnTo>
                  <a:lnTo>
                    <a:pt x="83" y="77"/>
                  </a:lnTo>
                  <a:lnTo>
                    <a:pt x="86" y="77"/>
                  </a:lnTo>
                  <a:lnTo>
                    <a:pt x="87" y="77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87" y="71"/>
                  </a:lnTo>
                  <a:lnTo>
                    <a:pt x="88" y="71"/>
                  </a:lnTo>
                  <a:lnTo>
                    <a:pt x="88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1" y="77"/>
                  </a:lnTo>
                  <a:lnTo>
                    <a:pt x="92" y="77"/>
                  </a:lnTo>
                  <a:lnTo>
                    <a:pt x="94" y="76"/>
                  </a:lnTo>
                  <a:lnTo>
                    <a:pt x="96" y="73"/>
                  </a:lnTo>
                  <a:lnTo>
                    <a:pt x="97" y="70"/>
                  </a:lnTo>
                  <a:lnTo>
                    <a:pt x="98" y="70"/>
                  </a:lnTo>
                  <a:lnTo>
                    <a:pt x="99" y="68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2" y="73"/>
                  </a:lnTo>
                  <a:lnTo>
                    <a:pt x="104" y="76"/>
                  </a:lnTo>
                  <a:lnTo>
                    <a:pt x="105" y="78"/>
                  </a:lnTo>
                  <a:lnTo>
                    <a:pt x="105" y="79"/>
                  </a:lnTo>
                  <a:lnTo>
                    <a:pt x="105" y="81"/>
                  </a:lnTo>
                  <a:lnTo>
                    <a:pt x="105" y="88"/>
                  </a:lnTo>
                  <a:lnTo>
                    <a:pt x="105" y="89"/>
                  </a:lnTo>
                  <a:lnTo>
                    <a:pt x="107" y="88"/>
                  </a:lnTo>
                  <a:lnTo>
                    <a:pt x="108" y="88"/>
                  </a:lnTo>
                  <a:lnTo>
                    <a:pt x="109" y="88"/>
                  </a:lnTo>
                  <a:lnTo>
                    <a:pt x="109" y="89"/>
                  </a:lnTo>
                  <a:lnTo>
                    <a:pt x="110" y="91"/>
                  </a:lnTo>
                  <a:lnTo>
                    <a:pt x="113" y="93"/>
                  </a:lnTo>
                  <a:lnTo>
                    <a:pt x="114" y="94"/>
                  </a:lnTo>
                  <a:lnTo>
                    <a:pt x="114" y="95"/>
                  </a:lnTo>
                  <a:lnTo>
                    <a:pt x="115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7" y="98"/>
                  </a:lnTo>
                  <a:lnTo>
                    <a:pt x="119" y="98"/>
                  </a:lnTo>
                  <a:lnTo>
                    <a:pt x="121" y="100"/>
                  </a:lnTo>
                  <a:lnTo>
                    <a:pt x="121" y="98"/>
                  </a:lnTo>
                  <a:lnTo>
                    <a:pt x="122" y="98"/>
                  </a:lnTo>
                  <a:lnTo>
                    <a:pt x="122" y="96"/>
                  </a:lnTo>
                  <a:lnTo>
                    <a:pt x="124" y="96"/>
                  </a:lnTo>
                  <a:lnTo>
                    <a:pt x="124" y="95"/>
                  </a:lnTo>
                  <a:lnTo>
                    <a:pt x="125" y="95"/>
                  </a:lnTo>
                  <a:lnTo>
                    <a:pt x="126" y="94"/>
                  </a:lnTo>
                  <a:lnTo>
                    <a:pt x="127" y="94"/>
                  </a:lnTo>
                  <a:lnTo>
                    <a:pt x="128" y="94"/>
                  </a:lnTo>
                  <a:lnTo>
                    <a:pt x="128" y="95"/>
                  </a:lnTo>
                  <a:lnTo>
                    <a:pt x="131" y="95"/>
                  </a:lnTo>
                  <a:lnTo>
                    <a:pt x="131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8" y="101"/>
                  </a:lnTo>
                  <a:lnTo>
                    <a:pt x="131" y="101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32" y="98"/>
                  </a:lnTo>
                  <a:lnTo>
                    <a:pt x="132" y="96"/>
                  </a:lnTo>
                  <a:lnTo>
                    <a:pt x="133" y="95"/>
                  </a:lnTo>
                  <a:lnTo>
                    <a:pt x="134" y="95"/>
                  </a:lnTo>
                  <a:lnTo>
                    <a:pt x="134" y="94"/>
                  </a:lnTo>
                  <a:lnTo>
                    <a:pt x="136" y="93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7" y="89"/>
                  </a:lnTo>
                  <a:lnTo>
                    <a:pt x="139" y="89"/>
                  </a:lnTo>
                  <a:lnTo>
                    <a:pt x="139" y="88"/>
                  </a:lnTo>
                  <a:lnTo>
                    <a:pt x="140" y="88"/>
                  </a:lnTo>
                  <a:lnTo>
                    <a:pt x="140" y="87"/>
                  </a:lnTo>
                  <a:lnTo>
                    <a:pt x="142" y="87"/>
                  </a:lnTo>
                  <a:lnTo>
                    <a:pt x="142" y="88"/>
                  </a:lnTo>
                  <a:lnTo>
                    <a:pt x="143" y="88"/>
                  </a:lnTo>
                  <a:lnTo>
                    <a:pt x="144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3"/>
                  </a:lnTo>
                  <a:lnTo>
                    <a:pt x="149" y="84"/>
                  </a:lnTo>
                  <a:lnTo>
                    <a:pt x="147" y="84"/>
                  </a:lnTo>
                  <a:lnTo>
                    <a:pt x="147" y="85"/>
                  </a:lnTo>
                  <a:lnTo>
                    <a:pt x="149" y="85"/>
                  </a:lnTo>
                  <a:lnTo>
                    <a:pt x="149" y="84"/>
                  </a:lnTo>
                  <a:lnTo>
                    <a:pt x="150" y="83"/>
                  </a:lnTo>
                  <a:lnTo>
                    <a:pt x="151" y="81"/>
                  </a:lnTo>
                  <a:lnTo>
                    <a:pt x="153" y="79"/>
                  </a:lnTo>
                  <a:lnTo>
                    <a:pt x="153" y="78"/>
                  </a:lnTo>
                  <a:lnTo>
                    <a:pt x="153" y="77"/>
                  </a:lnTo>
                  <a:lnTo>
                    <a:pt x="153" y="76"/>
                  </a:lnTo>
                  <a:lnTo>
                    <a:pt x="153" y="74"/>
                  </a:lnTo>
                  <a:lnTo>
                    <a:pt x="154" y="73"/>
                  </a:lnTo>
                  <a:lnTo>
                    <a:pt x="155" y="73"/>
                  </a:lnTo>
                  <a:lnTo>
                    <a:pt x="157" y="73"/>
                  </a:lnTo>
                  <a:lnTo>
                    <a:pt x="159" y="71"/>
                  </a:lnTo>
                  <a:lnTo>
                    <a:pt x="160" y="70"/>
                  </a:lnTo>
                  <a:lnTo>
                    <a:pt x="161" y="68"/>
                  </a:lnTo>
                  <a:lnTo>
                    <a:pt x="162" y="68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4" y="66"/>
                  </a:lnTo>
                  <a:lnTo>
                    <a:pt x="164" y="65"/>
                  </a:lnTo>
                  <a:lnTo>
                    <a:pt x="164" y="62"/>
                  </a:lnTo>
                  <a:lnTo>
                    <a:pt x="162" y="62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5" y="61"/>
                  </a:lnTo>
                  <a:lnTo>
                    <a:pt x="154" y="61"/>
                  </a:lnTo>
                  <a:lnTo>
                    <a:pt x="153" y="61"/>
                  </a:lnTo>
                  <a:lnTo>
                    <a:pt x="153" y="60"/>
                  </a:lnTo>
                  <a:lnTo>
                    <a:pt x="154" y="60"/>
                  </a:lnTo>
                  <a:lnTo>
                    <a:pt x="154" y="59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4" y="54"/>
                  </a:lnTo>
                  <a:lnTo>
                    <a:pt x="153" y="51"/>
                  </a:lnTo>
                  <a:lnTo>
                    <a:pt x="153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1" y="42"/>
                  </a:lnTo>
                  <a:lnTo>
                    <a:pt x="151" y="41"/>
                  </a:lnTo>
                  <a:lnTo>
                    <a:pt x="151" y="39"/>
                  </a:lnTo>
                  <a:lnTo>
                    <a:pt x="151" y="38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49" y="33"/>
                  </a:lnTo>
                  <a:lnTo>
                    <a:pt x="147" y="32"/>
                  </a:lnTo>
                  <a:lnTo>
                    <a:pt x="145" y="31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3" y="26"/>
                  </a:lnTo>
                  <a:lnTo>
                    <a:pt x="143" y="25"/>
                  </a:lnTo>
                  <a:lnTo>
                    <a:pt x="143" y="24"/>
                  </a:lnTo>
                  <a:lnTo>
                    <a:pt x="143" y="22"/>
                  </a:lnTo>
                  <a:lnTo>
                    <a:pt x="144" y="24"/>
                  </a:lnTo>
                  <a:lnTo>
                    <a:pt x="144" y="25"/>
                  </a:lnTo>
                  <a:lnTo>
                    <a:pt x="145" y="25"/>
                  </a:lnTo>
                  <a:lnTo>
                    <a:pt x="145" y="26"/>
                  </a:lnTo>
                  <a:lnTo>
                    <a:pt x="150" y="25"/>
                  </a:lnTo>
                  <a:lnTo>
                    <a:pt x="151" y="26"/>
                  </a:lnTo>
                  <a:lnTo>
                    <a:pt x="153" y="26"/>
                  </a:lnTo>
                  <a:lnTo>
                    <a:pt x="153" y="27"/>
                  </a:lnTo>
                  <a:lnTo>
                    <a:pt x="154" y="27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5" y="32"/>
                  </a:lnTo>
                  <a:lnTo>
                    <a:pt x="155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9" y="31"/>
                  </a:lnTo>
                  <a:lnTo>
                    <a:pt x="160" y="31"/>
                  </a:lnTo>
                  <a:lnTo>
                    <a:pt x="161" y="31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7" y="31"/>
                  </a:lnTo>
                  <a:lnTo>
                    <a:pt x="168" y="33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2" y="38"/>
                  </a:lnTo>
                  <a:lnTo>
                    <a:pt x="173" y="38"/>
                  </a:lnTo>
                  <a:lnTo>
                    <a:pt x="173" y="36"/>
                  </a:lnTo>
                  <a:lnTo>
                    <a:pt x="176" y="36"/>
                  </a:lnTo>
                  <a:lnTo>
                    <a:pt x="176" y="34"/>
                  </a:lnTo>
                  <a:lnTo>
                    <a:pt x="176" y="33"/>
                  </a:lnTo>
                  <a:lnTo>
                    <a:pt x="173" y="32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8" y="27"/>
                  </a:lnTo>
                  <a:lnTo>
                    <a:pt x="178" y="26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1" y="25"/>
                  </a:lnTo>
                  <a:lnTo>
                    <a:pt x="184" y="26"/>
                  </a:lnTo>
                  <a:lnTo>
                    <a:pt x="185" y="26"/>
                  </a:lnTo>
                  <a:lnTo>
                    <a:pt x="187" y="25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0" y="24"/>
                  </a:lnTo>
                  <a:lnTo>
                    <a:pt x="193" y="24"/>
                  </a:lnTo>
                  <a:lnTo>
                    <a:pt x="194" y="24"/>
                  </a:lnTo>
                  <a:lnTo>
                    <a:pt x="195" y="24"/>
                  </a:lnTo>
                  <a:lnTo>
                    <a:pt x="195" y="22"/>
                  </a:lnTo>
                  <a:lnTo>
                    <a:pt x="195" y="21"/>
                  </a:lnTo>
                  <a:lnTo>
                    <a:pt x="196" y="20"/>
                  </a:lnTo>
                  <a:lnTo>
                    <a:pt x="197" y="20"/>
                  </a:lnTo>
                  <a:lnTo>
                    <a:pt x="197" y="17"/>
                  </a:lnTo>
                  <a:lnTo>
                    <a:pt x="199" y="17"/>
                  </a:lnTo>
                  <a:lnTo>
                    <a:pt x="200" y="17"/>
                  </a:lnTo>
                  <a:lnTo>
                    <a:pt x="202" y="17"/>
                  </a:lnTo>
                  <a:lnTo>
                    <a:pt x="204" y="17"/>
                  </a:lnTo>
                  <a:lnTo>
                    <a:pt x="204" y="16"/>
                  </a:lnTo>
                  <a:lnTo>
                    <a:pt x="205" y="15"/>
                  </a:lnTo>
                  <a:lnTo>
                    <a:pt x="205" y="14"/>
                  </a:lnTo>
                  <a:lnTo>
                    <a:pt x="207" y="13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11" y="8"/>
                  </a:lnTo>
                  <a:lnTo>
                    <a:pt x="208" y="4"/>
                  </a:lnTo>
                  <a:lnTo>
                    <a:pt x="207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1" y="4"/>
                  </a:lnTo>
                  <a:lnTo>
                    <a:pt x="212" y="4"/>
                  </a:lnTo>
                  <a:lnTo>
                    <a:pt x="213" y="3"/>
                  </a:lnTo>
                  <a:lnTo>
                    <a:pt x="213" y="4"/>
                  </a:lnTo>
                  <a:lnTo>
                    <a:pt x="214" y="4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6" y="0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1" y="7"/>
                  </a:lnTo>
                  <a:lnTo>
                    <a:pt x="219" y="8"/>
                  </a:lnTo>
                  <a:lnTo>
                    <a:pt x="219" y="9"/>
                  </a:lnTo>
                  <a:lnTo>
                    <a:pt x="219" y="11"/>
                  </a:lnTo>
                  <a:lnTo>
                    <a:pt x="219" y="13"/>
                  </a:lnTo>
                  <a:lnTo>
                    <a:pt x="219" y="14"/>
                  </a:lnTo>
                  <a:lnTo>
                    <a:pt x="217" y="15"/>
                  </a:lnTo>
                  <a:lnTo>
                    <a:pt x="217" y="16"/>
                  </a:lnTo>
                  <a:lnTo>
                    <a:pt x="216" y="16"/>
                  </a:lnTo>
                  <a:lnTo>
                    <a:pt x="216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7"/>
                  </a:lnTo>
                  <a:lnTo>
                    <a:pt x="222" y="17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3" y="20"/>
                  </a:lnTo>
                  <a:lnTo>
                    <a:pt x="223" y="21"/>
                  </a:lnTo>
                  <a:lnTo>
                    <a:pt x="224" y="21"/>
                  </a:lnTo>
                  <a:lnTo>
                    <a:pt x="223" y="22"/>
                  </a:lnTo>
                  <a:lnTo>
                    <a:pt x="223" y="24"/>
                  </a:lnTo>
                  <a:lnTo>
                    <a:pt x="223" y="25"/>
                  </a:lnTo>
                  <a:lnTo>
                    <a:pt x="224" y="25"/>
                  </a:lnTo>
                  <a:lnTo>
                    <a:pt x="224" y="26"/>
                  </a:lnTo>
                  <a:lnTo>
                    <a:pt x="224" y="27"/>
                  </a:lnTo>
                  <a:lnTo>
                    <a:pt x="224" y="30"/>
                  </a:lnTo>
                  <a:lnTo>
                    <a:pt x="225" y="30"/>
                  </a:lnTo>
                  <a:lnTo>
                    <a:pt x="225" y="31"/>
                  </a:lnTo>
                  <a:lnTo>
                    <a:pt x="224" y="32"/>
                  </a:lnTo>
                  <a:lnTo>
                    <a:pt x="224" y="33"/>
                  </a:lnTo>
                  <a:lnTo>
                    <a:pt x="223" y="33"/>
                  </a:lnTo>
                  <a:lnTo>
                    <a:pt x="223" y="34"/>
                  </a:lnTo>
                  <a:lnTo>
                    <a:pt x="223" y="36"/>
                  </a:lnTo>
                  <a:lnTo>
                    <a:pt x="222" y="36"/>
                  </a:lnTo>
                  <a:lnTo>
                    <a:pt x="222" y="38"/>
                  </a:lnTo>
                  <a:lnTo>
                    <a:pt x="221" y="38"/>
                  </a:lnTo>
                  <a:lnTo>
                    <a:pt x="221" y="39"/>
                  </a:lnTo>
                  <a:lnTo>
                    <a:pt x="222" y="39"/>
                  </a:lnTo>
                  <a:lnTo>
                    <a:pt x="222" y="41"/>
                  </a:lnTo>
                  <a:lnTo>
                    <a:pt x="221" y="41"/>
                  </a:lnTo>
                  <a:lnTo>
                    <a:pt x="222" y="41"/>
                  </a:lnTo>
                  <a:lnTo>
                    <a:pt x="222" y="42"/>
                  </a:lnTo>
                  <a:lnTo>
                    <a:pt x="222" y="43"/>
                  </a:lnTo>
                  <a:lnTo>
                    <a:pt x="221" y="43"/>
                  </a:lnTo>
                  <a:lnTo>
                    <a:pt x="221" y="44"/>
                  </a:lnTo>
                  <a:lnTo>
                    <a:pt x="221" y="47"/>
                  </a:lnTo>
                  <a:lnTo>
                    <a:pt x="219" y="47"/>
                  </a:lnTo>
                  <a:lnTo>
                    <a:pt x="221" y="47"/>
                  </a:lnTo>
                  <a:lnTo>
                    <a:pt x="221" y="48"/>
                  </a:lnTo>
                  <a:lnTo>
                    <a:pt x="219" y="48"/>
                  </a:lnTo>
                  <a:lnTo>
                    <a:pt x="221" y="48"/>
                  </a:lnTo>
                  <a:lnTo>
                    <a:pt x="219" y="48"/>
                  </a:lnTo>
                  <a:lnTo>
                    <a:pt x="219" y="49"/>
                  </a:lnTo>
                  <a:lnTo>
                    <a:pt x="219" y="50"/>
                  </a:lnTo>
                  <a:lnTo>
                    <a:pt x="219" y="51"/>
                  </a:lnTo>
                  <a:lnTo>
                    <a:pt x="219" y="53"/>
                  </a:lnTo>
                  <a:lnTo>
                    <a:pt x="217" y="57"/>
                  </a:lnTo>
                  <a:lnTo>
                    <a:pt x="219" y="59"/>
                  </a:lnTo>
                  <a:lnTo>
                    <a:pt x="219" y="60"/>
                  </a:lnTo>
                  <a:lnTo>
                    <a:pt x="219" y="61"/>
                  </a:lnTo>
                  <a:lnTo>
                    <a:pt x="219" y="62"/>
                  </a:lnTo>
                  <a:lnTo>
                    <a:pt x="219" y="65"/>
                  </a:lnTo>
                  <a:lnTo>
                    <a:pt x="221" y="65"/>
                  </a:lnTo>
                  <a:lnTo>
                    <a:pt x="221" y="66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2" y="73"/>
                  </a:lnTo>
                  <a:lnTo>
                    <a:pt x="222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4" y="78"/>
                  </a:lnTo>
                  <a:lnTo>
                    <a:pt x="225" y="78"/>
                  </a:lnTo>
                  <a:lnTo>
                    <a:pt x="225" y="79"/>
                  </a:lnTo>
                  <a:lnTo>
                    <a:pt x="227" y="81"/>
                  </a:lnTo>
                  <a:lnTo>
                    <a:pt x="229" y="81"/>
                  </a:lnTo>
                  <a:lnTo>
                    <a:pt x="229" y="83"/>
                  </a:lnTo>
                  <a:lnTo>
                    <a:pt x="229" y="84"/>
                  </a:lnTo>
                  <a:lnTo>
                    <a:pt x="230" y="85"/>
                  </a:lnTo>
                  <a:lnTo>
                    <a:pt x="233" y="85"/>
                  </a:lnTo>
                  <a:lnTo>
                    <a:pt x="234" y="87"/>
                  </a:lnTo>
                  <a:lnTo>
                    <a:pt x="234" y="88"/>
                  </a:lnTo>
                  <a:lnTo>
                    <a:pt x="235" y="88"/>
                  </a:lnTo>
                  <a:lnTo>
                    <a:pt x="235" y="89"/>
                  </a:lnTo>
                  <a:lnTo>
                    <a:pt x="237" y="89"/>
                  </a:lnTo>
                  <a:lnTo>
                    <a:pt x="237" y="88"/>
                  </a:lnTo>
                  <a:lnTo>
                    <a:pt x="239" y="87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1" y="83"/>
                  </a:lnTo>
                  <a:lnTo>
                    <a:pt x="242" y="83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79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7" y="81"/>
                  </a:lnTo>
                  <a:lnTo>
                    <a:pt x="247" y="83"/>
                  </a:lnTo>
                  <a:lnTo>
                    <a:pt x="248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8"/>
                  </a:lnTo>
                  <a:lnTo>
                    <a:pt x="250" y="79"/>
                  </a:lnTo>
                  <a:lnTo>
                    <a:pt x="251" y="79"/>
                  </a:lnTo>
                  <a:lnTo>
                    <a:pt x="251" y="78"/>
                  </a:lnTo>
                  <a:lnTo>
                    <a:pt x="252" y="78"/>
                  </a:lnTo>
                  <a:lnTo>
                    <a:pt x="253" y="78"/>
                  </a:lnTo>
                  <a:lnTo>
                    <a:pt x="256" y="78"/>
                  </a:lnTo>
                  <a:lnTo>
                    <a:pt x="257" y="78"/>
                  </a:lnTo>
                  <a:lnTo>
                    <a:pt x="257" y="77"/>
                  </a:lnTo>
                  <a:lnTo>
                    <a:pt x="258" y="76"/>
                  </a:lnTo>
                  <a:lnTo>
                    <a:pt x="258" y="74"/>
                  </a:lnTo>
                  <a:lnTo>
                    <a:pt x="259" y="73"/>
                  </a:lnTo>
                  <a:lnTo>
                    <a:pt x="261" y="73"/>
                  </a:lnTo>
                  <a:lnTo>
                    <a:pt x="262" y="71"/>
                  </a:lnTo>
                  <a:lnTo>
                    <a:pt x="264" y="71"/>
                  </a:lnTo>
                  <a:lnTo>
                    <a:pt x="264" y="73"/>
                  </a:lnTo>
                  <a:lnTo>
                    <a:pt x="265" y="73"/>
                  </a:lnTo>
                  <a:lnTo>
                    <a:pt x="267" y="73"/>
                  </a:lnTo>
                  <a:lnTo>
                    <a:pt x="267" y="74"/>
                  </a:lnTo>
                  <a:lnTo>
                    <a:pt x="268" y="74"/>
                  </a:lnTo>
                  <a:lnTo>
                    <a:pt x="269" y="74"/>
                  </a:lnTo>
                  <a:lnTo>
                    <a:pt x="269" y="73"/>
                  </a:lnTo>
                  <a:lnTo>
                    <a:pt x="270" y="74"/>
                  </a:lnTo>
                  <a:lnTo>
                    <a:pt x="270" y="73"/>
                  </a:lnTo>
                  <a:lnTo>
                    <a:pt x="273" y="73"/>
                  </a:lnTo>
                  <a:lnTo>
                    <a:pt x="273" y="74"/>
                  </a:lnTo>
                  <a:lnTo>
                    <a:pt x="273" y="73"/>
                  </a:lnTo>
                  <a:lnTo>
                    <a:pt x="274" y="73"/>
                  </a:lnTo>
                  <a:lnTo>
                    <a:pt x="275" y="73"/>
                  </a:lnTo>
                  <a:lnTo>
                    <a:pt x="276" y="73"/>
                  </a:lnTo>
                  <a:lnTo>
                    <a:pt x="276" y="74"/>
                  </a:lnTo>
                  <a:lnTo>
                    <a:pt x="278" y="74"/>
                  </a:lnTo>
                  <a:lnTo>
                    <a:pt x="279" y="74"/>
                  </a:lnTo>
                  <a:lnTo>
                    <a:pt x="280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82" y="70"/>
                  </a:lnTo>
                  <a:lnTo>
                    <a:pt x="282" y="68"/>
                  </a:lnTo>
                  <a:lnTo>
                    <a:pt x="280" y="68"/>
                  </a:lnTo>
                  <a:lnTo>
                    <a:pt x="280" y="67"/>
                  </a:lnTo>
                  <a:lnTo>
                    <a:pt x="280" y="66"/>
                  </a:lnTo>
                  <a:lnTo>
                    <a:pt x="279" y="66"/>
                  </a:lnTo>
                  <a:lnTo>
                    <a:pt x="279" y="65"/>
                  </a:lnTo>
                  <a:lnTo>
                    <a:pt x="280" y="65"/>
                  </a:lnTo>
                  <a:lnTo>
                    <a:pt x="280" y="62"/>
                  </a:lnTo>
                  <a:lnTo>
                    <a:pt x="280" y="61"/>
                  </a:lnTo>
                  <a:lnTo>
                    <a:pt x="282" y="61"/>
                  </a:lnTo>
                  <a:lnTo>
                    <a:pt x="282" y="60"/>
                  </a:lnTo>
                  <a:lnTo>
                    <a:pt x="284" y="61"/>
                  </a:lnTo>
                  <a:lnTo>
                    <a:pt x="285" y="61"/>
                  </a:lnTo>
                  <a:lnTo>
                    <a:pt x="285" y="62"/>
                  </a:lnTo>
                  <a:lnTo>
                    <a:pt x="286" y="62"/>
                  </a:lnTo>
                  <a:lnTo>
                    <a:pt x="287" y="62"/>
                  </a:lnTo>
                  <a:lnTo>
                    <a:pt x="288" y="62"/>
                  </a:lnTo>
                  <a:lnTo>
                    <a:pt x="291" y="62"/>
                  </a:lnTo>
                  <a:lnTo>
                    <a:pt x="292" y="61"/>
                  </a:lnTo>
                  <a:lnTo>
                    <a:pt x="292" y="60"/>
                  </a:lnTo>
                  <a:lnTo>
                    <a:pt x="293" y="60"/>
                  </a:lnTo>
                  <a:lnTo>
                    <a:pt x="293" y="61"/>
                  </a:lnTo>
                  <a:lnTo>
                    <a:pt x="294" y="60"/>
                  </a:lnTo>
                  <a:lnTo>
                    <a:pt x="296" y="60"/>
                  </a:lnTo>
                  <a:lnTo>
                    <a:pt x="296" y="59"/>
                  </a:lnTo>
                  <a:lnTo>
                    <a:pt x="297" y="59"/>
                  </a:lnTo>
                  <a:lnTo>
                    <a:pt x="297" y="60"/>
                  </a:lnTo>
                  <a:lnTo>
                    <a:pt x="299" y="61"/>
                  </a:lnTo>
                  <a:lnTo>
                    <a:pt x="301" y="62"/>
                  </a:lnTo>
                  <a:lnTo>
                    <a:pt x="301" y="61"/>
                  </a:lnTo>
                  <a:lnTo>
                    <a:pt x="302" y="61"/>
                  </a:lnTo>
                  <a:lnTo>
                    <a:pt x="302" y="62"/>
                  </a:lnTo>
                  <a:lnTo>
                    <a:pt x="302" y="65"/>
                  </a:lnTo>
                  <a:lnTo>
                    <a:pt x="303" y="65"/>
                  </a:lnTo>
                  <a:lnTo>
                    <a:pt x="304" y="65"/>
                  </a:lnTo>
                  <a:lnTo>
                    <a:pt x="304" y="66"/>
                  </a:lnTo>
                  <a:lnTo>
                    <a:pt x="305" y="67"/>
                  </a:lnTo>
                  <a:lnTo>
                    <a:pt x="307" y="67"/>
                  </a:lnTo>
                  <a:lnTo>
                    <a:pt x="307" y="68"/>
                  </a:lnTo>
                  <a:lnTo>
                    <a:pt x="309" y="68"/>
                  </a:lnTo>
                  <a:lnTo>
                    <a:pt x="310" y="68"/>
                  </a:lnTo>
                  <a:lnTo>
                    <a:pt x="311" y="68"/>
                  </a:lnTo>
                  <a:lnTo>
                    <a:pt x="311" y="67"/>
                  </a:lnTo>
                  <a:lnTo>
                    <a:pt x="313" y="67"/>
                  </a:lnTo>
                  <a:lnTo>
                    <a:pt x="314" y="67"/>
                  </a:lnTo>
                  <a:lnTo>
                    <a:pt x="314" y="66"/>
                  </a:lnTo>
                  <a:lnTo>
                    <a:pt x="315" y="66"/>
                  </a:lnTo>
                  <a:lnTo>
                    <a:pt x="315" y="65"/>
                  </a:lnTo>
                  <a:lnTo>
                    <a:pt x="318" y="65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6"/>
                  </a:lnTo>
                  <a:lnTo>
                    <a:pt x="322" y="65"/>
                  </a:lnTo>
                  <a:lnTo>
                    <a:pt x="324" y="65"/>
                  </a:lnTo>
                  <a:lnTo>
                    <a:pt x="324" y="66"/>
                  </a:lnTo>
                  <a:lnTo>
                    <a:pt x="326" y="66"/>
                  </a:lnTo>
                  <a:lnTo>
                    <a:pt x="326" y="67"/>
                  </a:lnTo>
                  <a:lnTo>
                    <a:pt x="324" y="67"/>
                  </a:lnTo>
                  <a:lnTo>
                    <a:pt x="326" y="67"/>
                  </a:lnTo>
                  <a:lnTo>
                    <a:pt x="327" y="67"/>
                  </a:lnTo>
                  <a:lnTo>
                    <a:pt x="328" y="67"/>
                  </a:lnTo>
                  <a:lnTo>
                    <a:pt x="330" y="68"/>
                  </a:lnTo>
                  <a:lnTo>
                    <a:pt x="330" y="67"/>
                  </a:lnTo>
                  <a:lnTo>
                    <a:pt x="331" y="67"/>
                  </a:lnTo>
                  <a:lnTo>
                    <a:pt x="331" y="66"/>
                  </a:lnTo>
                  <a:lnTo>
                    <a:pt x="332" y="66"/>
                  </a:lnTo>
                  <a:lnTo>
                    <a:pt x="333" y="65"/>
                  </a:lnTo>
                  <a:lnTo>
                    <a:pt x="333" y="62"/>
                  </a:lnTo>
                  <a:lnTo>
                    <a:pt x="336" y="61"/>
                  </a:lnTo>
                  <a:lnTo>
                    <a:pt x="336" y="60"/>
                  </a:lnTo>
                  <a:lnTo>
                    <a:pt x="337" y="60"/>
                  </a:lnTo>
                  <a:lnTo>
                    <a:pt x="337" y="59"/>
                  </a:lnTo>
                  <a:lnTo>
                    <a:pt x="336" y="59"/>
                  </a:lnTo>
                  <a:lnTo>
                    <a:pt x="336" y="57"/>
                  </a:lnTo>
                  <a:lnTo>
                    <a:pt x="337" y="57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39" y="49"/>
                  </a:lnTo>
                  <a:lnTo>
                    <a:pt x="339" y="48"/>
                  </a:lnTo>
                  <a:lnTo>
                    <a:pt x="339" y="47"/>
                  </a:lnTo>
                  <a:lnTo>
                    <a:pt x="341" y="47"/>
                  </a:lnTo>
                  <a:lnTo>
                    <a:pt x="341" y="44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4" y="38"/>
                  </a:lnTo>
                  <a:lnTo>
                    <a:pt x="345" y="38"/>
                  </a:lnTo>
                  <a:lnTo>
                    <a:pt x="345" y="36"/>
                  </a:lnTo>
                  <a:lnTo>
                    <a:pt x="345" y="34"/>
                  </a:lnTo>
                  <a:lnTo>
                    <a:pt x="347" y="34"/>
                  </a:lnTo>
                  <a:lnTo>
                    <a:pt x="347" y="33"/>
                  </a:lnTo>
                  <a:lnTo>
                    <a:pt x="348" y="32"/>
                  </a:lnTo>
                  <a:lnTo>
                    <a:pt x="348" y="31"/>
                  </a:lnTo>
                  <a:lnTo>
                    <a:pt x="349" y="30"/>
                  </a:lnTo>
                  <a:lnTo>
                    <a:pt x="350" y="27"/>
                  </a:lnTo>
                  <a:lnTo>
                    <a:pt x="353" y="25"/>
                  </a:lnTo>
                  <a:lnTo>
                    <a:pt x="353" y="24"/>
                  </a:lnTo>
                  <a:lnTo>
                    <a:pt x="353" y="25"/>
                  </a:lnTo>
                  <a:lnTo>
                    <a:pt x="354" y="25"/>
                  </a:lnTo>
                  <a:lnTo>
                    <a:pt x="354" y="26"/>
                  </a:lnTo>
                  <a:lnTo>
                    <a:pt x="354" y="30"/>
                  </a:lnTo>
                  <a:lnTo>
                    <a:pt x="355" y="31"/>
                  </a:lnTo>
                  <a:lnTo>
                    <a:pt x="355" y="30"/>
                  </a:lnTo>
                  <a:lnTo>
                    <a:pt x="354" y="27"/>
                  </a:lnTo>
                  <a:lnTo>
                    <a:pt x="354" y="26"/>
                  </a:lnTo>
                  <a:lnTo>
                    <a:pt x="353" y="24"/>
                  </a:lnTo>
                  <a:lnTo>
                    <a:pt x="353" y="21"/>
                  </a:lnTo>
                  <a:lnTo>
                    <a:pt x="354" y="20"/>
                  </a:lnTo>
                  <a:lnTo>
                    <a:pt x="355" y="21"/>
                  </a:lnTo>
                  <a:lnTo>
                    <a:pt x="356" y="24"/>
                  </a:lnTo>
                  <a:lnTo>
                    <a:pt x="358" y="25"/>
                  </a:lnTo>
                  <a:lnTo>
                    <a:pt x="358" y="27"/>
                  </a:lnTo>
                  <a:lnTo>
                    <a:pt x="359" y="27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4"/>
                  </a:lnTo>
                  <a:lnTo>
                    <a:pt x="358" y="36"/>
                  </a:lnTo>
                  <a:lnTo>
                    <a:pt x="359" y="34"/>
                  </a:lnTo>
                  <a:lnTo>
                    <a:pt x="359" y="32"/>
                  </a:lnTo>
                  <a:lnTo>
                    <a:pt x="359" y="31"/>
                  </a:lnTo>
                  <a:lnTo>
                    <a:pt x="360" y="31"/>
                  </a:lnTo>
                  <a:lnTo>
                    <a:pt x="359" y="34"/>
                  </a:lnTo>
                  <a:lnTo>
                    <a:pt x="359" y="38"/>
                  </a:lnTo>
                  <a:lnTo>
                    <a:pt x="359" y="39"/>
                  </a:lnTo>
                  <a:lnTo>
                    <a:pt x="359" y="41"/>
                  </a:lnTo>
                  <a:lnTo>
                    <a:pt x="359" y="42"/>
                  </a:lnTo>
                  <a:lnTo>
                    <a:pt x="360" y="44"/>
                  </a:lnTo>
                  <a:lnTo>
                    <a:pt x="360" y="47"/>
                  </a:lnTo>
                  <a:lnTo>
                    <a:pt x="360" y="48"/>
                  </a:lnTo>
                  <a:lnTo>
                    <a:pt x="360" y="49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2" y="51"/>
                  </a:lnTo>
                  <a:lnTo>
                    <a:pt x="362" y="53"/>
                  </a:lnTo>
                  <a:lnTo>
                    <a:pt x="362" y="54"/>
                  </a:lnTo>
                  <a:lnTo>
                    <a:pt x="362" y="56"/>
                  </a:lnTo>
                  <a:lnTo>
                    <a:pt x="364" y="56"/>
                  </a:lnTo>
                  <a:lnTo>
                    <a:pt x="364" y="57"/>
                  </a:lnTo>
                  <a:lnTo>
                    <a:pt x="364" y="59"/>
                  </a:lnTo>
                  <a:lnTo>
                    <a:pt x="364" y="60"/>
                  </a:lnTo>
                  <a:lnTo>
                    <a:pt x="364" y="61"/>
                  </a:lnTo>
                  <a:lnTo>
                    <a:pt x="364" y="60"/>
                  </a:lnTo>
                  <a:lnTo>
                    <a:pt x="364" y="61"/>
                  </a:lnTo>
                  <a:lnTo>
                    <a:pt x="365" y="61"/>
                  </a:lnTo>
                  <a:lnTo>
                    <a:pt x="365" y="62"/>
                  </a:lnTo>
                  <a:lnTo>
                    <a:pt x="365" y="65"/>
                  </a:lnTo>
                  <a:lnTo>
                    <a:pt x="365" y="66"/>
                  </a:lnTo>
                  <a:lnTo>
                    <a:pt x="365" y="67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68"/>
                  </a:lnTo>
                  <a:lnTo>
                    <a:pt x="364" y="68"/>
                  </a:lnTo>
                  <a:lnTo>
                    <a:pt x="365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0"/>
                  </a:lnTo>
                  <a:lnTo>
                    <a:pt x="365" y="68"/>
                  </a:lnTo>
                  <a:lnTo>
                    <a:pt x="366" y="68"/>
                  </a:lnTo>
                  <a:lnTo>
                    <a:pt x="366" y="70"/>
                  </a:lnTo>
                  <a:lnTo>
                    <a:pt x="367" y="70"/>
                  </a:lnTo>
                  <a:lnTo>
                    <a:pt x="367" y="71"/>
                  </a:lnTo>
                  <a:lnTo>
                    <a:pt x="367" y="73"/>
                  </a:lnTo>
                  <a:lnTo>
                    <a:pt x="367" y="74"/>
                  </a:lnTo>
                  <a:lnTo>
                    <a:pt x="368" y="74"/>
                  </a:lnTo>
                  <a:lnTo>
                    <a:pt x="368" y="76"/>
                  </a:lnTo>
                  <a:lnTo>
                    <a:pt x="371" y="76"/>
                  </a:lnTo>
                  <a:lnTo>
                    <a:pt x="372" y="76"/>
                  </a:lnTo>
                  <a:lnTo>
                    <a:pt x="373" y="76"/>
                  </a:lnTo>
                  <a:lnTo>
                    <a:pt x="375" y="76"/>
                  </a:lnTo>
                  <a:lnTo>
                    <a:pt x="376" y="77"/>
                  </a:lnTo>
                  <a:lnTo>
                    <a:pt x="377" y="77"/>
                  </a:lnTo>
                  <a:lnTo>
                    <a:pt x="377" y="78"/>
                  </a:lnTo>
                  <a:lnTo>
                    <a:pt x="377" y="79"/>
                  </a:lnTo>
                  <a:lnTo>
                    <a:pt x="377" y="81"/>
                  </a:lnTo>
                  <a:lnTo>
                    <a:pt x="379" y="83"/>
                  </a:lnTo>
                  <a:lnTo>
                    <a:pt x="379" y="84"/>
                  </a:lnTo>
                  <a:lnTo>
                    <a:pt x="379" y="85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7" y="88"/>
                  </a:lnTo>
                  <a:lnTo>
                    <a:pt x="376" y="88"/>
                  </a:lnTo>
                  <a:lnTo>
                    <a:pt x="375" y="88"/>
                  </a:lnTo>
                  <a:lnTo>
                    <a:pt x="375" y="89"/>
                  </a:lnTo>
                  <a:lnTo>
                    <a:pt x="375" y="88"/>
                  </a:lnTo>
                  <a:lnTo>
                    <a:pt x="375" y="89"/>
                  </a:lnTo>
                  <a:lnTo>
                    <a:pt x="376" y="88"/>
                  </a:lnTo>
                  <a:lnTo>
                    <a:pt x="377" y="88"/>
                  </a:lnTo>
                  <a:lnTo>
                    <a:pt x="377" y="89"/>
                  </a:lnTo>
                  <a:lnTo>
                    <a:pt x="379" y="89"/>
                  </a:lnTo>
                  <a:lnTo>
                    <a:pt x="377" y="89"/>
                  </a:lnTo>
                  <a:lnTo>
                    <a:pt x="377" y="91"/>
                  </a:lnTo>
                  <a:lnTo>
                    <a:pt x="376" y="91"/>
                  </a:lnTo>
                  <a:lnTo>
                    <a:pt x="376" y="93"/>
                  </a:lnTo>
                  <a:lnTo>
                    <a:pt x="375" y="93"/>
                  </a:lnTo>
                  <a:lnTo>
                    <a:pt x="375" y="94"/>
                  </a:lnTo>
                  <a:lnTo>
                    <a:pt x="373" y="95"/>
                  </a:lnTo>
                  <a:lnTo>
                    <a:pt x="372" y="95"/>
                  </a:lnTo>
                  <a:lnTo>
                    <a:pt x="372" y="96"/>
                  </a:lnTo>
                  <a:lnTo>
                    <a:pt x="371" y="98"/>
                  </a:lnTo>
                  <a:lnTo>
                    <a:pt x="371" y="100"/>
                  </a:lnTo>
                  <a:lnTo>
                    <a:pt x="368" y="100"/>
                  </a:lnTo>
                  <a:lnTo>
                    <a:pt x="368" y="101"/>
                  </a:lnTo>
                  <a:lnTo>
                    <a:pt x="368" y="102"/>
                  </a:lnTo>
                  <a:lnTo>
                    <a:pt x="367" y="105"/>
                  </a:lnTo>
                  <a:lnTo>
                    <a:pt x="366" y="106"/>
                  </a:lnTo>
                  <a:lnTo>
                    <a:pt x="365" y="107"/>
                  </a:lnTo>
                  <a:lnTo>
                    <a:pt x="364" y="111"/>
                  </a:lnTo>
                  <a:lnTo>
                    <a:pt x="362" y="111"/>
                  </a:lnTo>
                  <a:lnTo>
                    <a:pt x="360" y="112"/>
                  </a:lnTo>
                  <a:lnTo>
                    <a:pt x="360" y="113"/>
                  </a:lnTo>
                  <a:lnTo>
                    <a:pt x="359" y="114"/>
                  </a:lnTo>
                  <a:lnTo>
                    <a:pt x="358" y="114"/>
                  </a:lnTo>
                  <a:lnTo>
                    <a:pt x="356" y="116"/>
                  </a:lnTo>
                  <a:lnTo>
                    <a:pt x="355" y="116"/>
                  </a:lnTo>
                  <a:lnTo>
                    <a:pt x="356" y="116"/>
                  </a:lnTo>
                  <a:lnTo>
                    <a:pt x="356" y="118"/>
                  </a:lnTo>
                  <a:lnTo>
                    <a:pt x="355" y="119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4" y="122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3" y="125"/>
                  </a:lnTo>
                  <a:lnTo>
                    <a:pt x="350" y="125"/>
                  </a:lnTo>
                  <a:lnTo>
                    <a:pt x="353" y="125"/>
                  </a:lnTo>
                  <a:lnTo>
                    <a:pt x="350" y="125"/>
                  </a:lnTo>
                  <a:lnTo>
                    <a:pt x="353" y="125"/>
                  </a:lnTo>
                  <a:lnTo>
                    <a:pt x="350" y="128"/>
                  </a:lnTo>
                  <a:lnTo>
                    <a:pt x="350" y="129"/>
                  </a:lnTo>
                  <a:lnTo>
                    <a:pt x="349" y="129"/>
                  </a:lnTo>
                  <a:lnTo>
                    <a:pt x="349" y="130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6"/>
                  </a:lnTo>
                  <a:lnTo>
                    <a:pt x="349" y="138"/>
                  </a:lnTo>
                  <a:lnTo>
                    <a:pt x="348" y="138"/>
                  </a:lnTo>
                  <a:lnTo>
                    <a:pt x="348" y="139"/>
                  </a:lnTo>
                  <a:lnTo>
                    <a:pt x="347" y="139"/>
                  </a:lnTo>
                  <a:lnTo>
                    <a:pt x="345" y="140"/>
                  </a:lnTo>
                  <a:lnTo>
                    <a:pt x="347" y="142"/>
                  </a:lnTo>
                  <a:lnTo>
                    <a:pt x="345" y="142"/>
                  </a:lnTo>
                  <a:lnTo>
                    <a:pt x="345" y="145"/>
                  </a:lnTo>
                  <a:lnTo>
                    <a:pt x="344" y="145"/>
                  </a:lnTo>
                  <a:lnTo>
                    <a:pt x="342" y="145"/>
                  </a:lnTo>
                  <a:lnTo>
                    <a:pt x="342" y="142"/>
                  </a:lnTo>
                  <a:lnTo>
                    <a:pt x="341" y="142"/>
                  </a:lnTo>
                  <a:lnTo>
                    <a:pt x="341" y="145"/>
                  </a:lnTo>
                  <a:lnTo>
                    <a:pt x="339" y="145"/>
                  </a:lnTo>
                  <a:lnTo>
                    <a:pt x="338" y="145"/>
                  </a:lnTo>
                  <a:lnTo>
                    <a:pt x="338" y="146"/>
                  </a:lnTo>
                  <a:lnTo>
                    <a:pt x="337" y="146"/>
                  </a:lnTo>
                  <a:lnTo>
                    <a:pt x="336" y="147"/>
                  </a:lnTo>
                  <a:lnTo>
                    <a:pt x="333" y="147"/>
                  </a:lnTo>
                  <a:lnTo>
                    <a:pt x="333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9" y="147"/>
                  </a:lnTo>
                  <a:lnTo>
                    <a:pt x="341" y="147"/>
                  </a:lnTo>
                  <a:lnTo>
                    <a:pt x="341" y="148"/>
                  </a:lnTo>
                  <a:lnTo>
                    <a:pt x="341" y="150"/>
                  </a:lnTo>
                  <a:lnTo>
                    <a:pt x="341" y="151"/>
                  </a:lnTo>
                  <a:lnTo>
                    <a:pt x="341" y="150"/>
                  </a:lnTo>
                  <a:lnTo>
                    <a:pt x="342" y="150"/>
                  </a:lnTo>
                  <a:lnTo>
                    <a:pt x="342" y="148"/>
                  </a:lnTo>
                  <a:lnTo>
                    <a:pt x="344" y="148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9" y="145"/>
                  </a:lnTo>
                  <a:lnTo>
                    <a:pt x="350" y="145"/>
                  </a:lnTo>
                  <a:lnTo>
                    <a:pt x="353" y="142"/>
                  </a:lnTo>
                  <a:lnTo>
                    <a:pt x="354" y="142"/>
                  </a:lnTo>
                  <a:lnTo>
                    <a:pt x="354" y="141"/>
                  </a:lnTo>
                  <a:lnTo>
                    <a:pt x="355" y="141"/>
                  </a:lnTo>
                  <a:lnTo>
                    <a:pt x="355" y="140"/>
                  </a:lnTo>
                  <a:lnTo>
                    <a:pt x="355" y="141"/>
                  </a:lnTo>
                  <a:lnTo>
                    <a:pt x="356" y="140"/>
                  </a:lnTo>
                  <a:lnTo>
                    <a:pt x="356" y="139"/>
                  </a:lnTo>
                  <a:lnTo>
                    <a:pt x="358" y="139"/>
                  </a:lnTo>
                  <a:lnTo>
                    <a:pt x="358" y="138"/>
                  </a:lnTo>
                  <a:lnTo>
                    <a:pt x="360" y="136"/>
                  </a:lnTo>
                  <a:lnTo>
                    <a:pt x="360" y="134"/>
                  </a:lnTo>
                  <a:lnTo>
                    <a:pt x="362" y="134"/>
                  </a:lnTo>
                  <a:lnTo>
                    <a:pt x="360" y="134"/>
                  </a:lnTo>
                  <a:lnTo>
                    <a:pt x="362" y="134"/>
                  </a:lnTo>
                  <a:lnTo>
                    <a:pt x="362" y="133"/>
                  </a:lnTo>
                  <a:lnTo>
                    <a:pt x="362" y="134"/>
                  </a:lnTo>
                  <a:lnTo>
                    <a:pt x="364" y="134"/>
                  </a:lnTo>
                  <a:lnTo>
                    <a:pt x="364" y="136"/>
                  </a:lnTo>
                  <a:lnTo>
                    <a:pt x="364" y="138"/>
                  </a:lnTo>
                  <a:lnTo>
                    <a:pt x="362" y="138"/>
                  </a:lnTo>
                  <a:lnTo>
                    <a:pt x="362" y="139"/>
                  </a:lnTo>
                  <a:lnTo>
                    <a:pt x="360" y="139"/>
                  </a:lnTo>
                  <a:lnTo>
                    <a:pt x="364" y="140"/>
                  </a:lnTo>
                  <a:lnTo>
                    <a:pt x="364" y="141"/>
                  </a:lnTo>
                  <a:lnTo>
                    <a:pt x="364" y="142"/>
                  </a:lnTo>
                  <a:lnTo>
                    <a:pt x="364" y="145"/>
                  </a:lnTo>
                  <a:lnTo>
                    <a:pt x="364" y="146"/>
                  </a:lnTo>
                  <a:lnTo>
                    <a:pt x="365" y="147"/>
                  </a:lnTo>
                  <a:lnTo>
                    <a:pt x="366" y="148"/>
                  </a:lnTo>
                  <a:lnTo>
                    <a:pt x="366" y="151"/>
                  </a:lnTo>
                  <a:lnTo>
                    <a:pt x="366" y="152"/>
                  </a:lnTo>
                  <a:lnTo>
                    <a:pt x="365" y="151"/>
                  </a:lnTo>
                  <a:lnTo>
                    <a:pt x="365" y="152"/>
                  </a:lnTo>
                  <a:lnTo>
                    <a:pt x="365" y="155"/>
                  </a:lnTo>
                  <a:lnTo>
                    <a:pt x="364" y="156"/>
                  </a:lnTo>
                  <a:lnTo>
                    <a:pt x="364" y="155"/>
                  </a:lnTo>
                  <a:lnTo>
                    <a:pt x="362" y="155"/>
                  </a:lnTo>
                  <a:lnTo>
                    <a:pt x="362" y="156"/>
                  </a:lnTo>
                  <a:lnTo>
                    <a:pt x="364" y="156"/>
                  </a:lnTo>
                  <a:lnTo>
                    <a:pt x="364" y="157"/>
                  </a:lnTo>
                  <a:lnTo>
                    <a:pt x="364" y="156"/>
                  </a:lnTo>
                  <a:lnTo>
                    <a:pt x="365" y="156"/>
                  </a:lnTo>
                  <a:lnTo>
                    <a:pt x="365" y="155"/>
                  </a:lnTo>
                  <a:lnTo>
                    <a:pt x="366" y="155"/>
                  </a:lnTo>
                  <a:lnTo>
                    <a:pt x="366" y="152"/>
                  </a:lnTo>
                  <a:lnTo>
                    <a:pt x="367" y="155"/>
                  </a:lnTo>
                  <a:lnTo>
                    <a:pt x="367" y="156"/>
                  </a:lnTo>
                  <a:lnTo>
                    <a:pt x="368" y="156"/>
                  </a:lnTo>
                  <a:lnTo>
                    <a:pt x="368" y="157"/>
                  </a:lnTo>
                  <a:lnTo>
                    <a:pt x="368" y="156"/>
                  </a:lnTo>
                  <a:lnTo>
                    <a:pt x="368" y="157"/>
                  </a:lnTo>
                  <a:lnTo>
                    <a:pt x="368" y="158"/>
                  </a:lnTo>
                  <a:lnTo>
                    <a:pt x="371" y="158"/>
                  </a:lnTo>
                  <a:lnTo>
                    <a:pt x="371" y="157"/>
                  </a:lnTo>
                  <a:lnTo>
                    <a:pt x="371" y="156"/>
                  </a:lnTo>
                  <a:lnTo>
                    <a:pt x="372" y="156"/>
                  </a:lnTo>
                  <a:lnTo>
                    <a:pt x="373" y="156"/>
                  </a:lnTo>
                  <a:lnTo>
                    <a:pt x="375" y="156"/>
                  </a:lnTo>
                  <a:lnTo>
                    <a:pt x="375" y="155"/>
                  </a:lnTo>
                  <a:lnTo>
                    <a:pt x="376" y="152"/>
                  </a:lnTo>
                  <a:lnTo>
                    <a:pt x="377" y="152"/>
                  </a:lnTo>
                  <a:lnTo>
                    <a:pt x="377" y="155"/>
                  </a:lnTo>
                  <a:lnTo>
                    <a:pt x="379" y="155"/>
                  </a:lnTo>
                  <a:lnTo>
                    <a:pt x="379" y="156"/>
                  </a:lnTo>
                  <a:lnTo>
                    <a:pt x="379" y="157"/>
                  </a:lnTo>
                  <a:lnTo>
                    <a:pt x="379" y="156"/>
                  </a:lnTo>
                  <a:lnTo>
                    <a:pt x="379" y="157"/>
                  </a:lnTo>
                  <a:lnTo>
                    <a:pt x="379" y="158"/>
                  </a:lnTo>
                  <a:lnTo>
                    <a:pt x="379" y="159"/>
                  </a:lnTo>
                  <a:lnTo>
                    <a:pt x="379" y="158"/>
                  </a:lnTo>
                  <a:lnTo>
                    <a:pt x="379" y="157"/>
                  </a:lnTo>
                  <a:lnTo>
                    <a:pt x="379" y="156"/>
                  </a:lnTo>
                  <a:lnTo>
                    <a:pt x="381" y="156"/>
                  </a:lnTo>
                  <a:lnTo>
                    <a:pt x="382" y="156"/>
                  </a:lnTo>
                  <a:lnTo>
                    <a:pt x="383" y="156"/>
                  </a:lnTo>
                  <a:lnTo>
                    <a:pt x="383" y="157"/>
                  </a:lnTo>
                  <a:lnTo>
                    <a:pt x="382" y="156"/>
                  </a:lnTo>
                  <a:lnTo>
                    <a:pt x="383" y="155"/>
                  </a:lnTo>
                  <a:lnTo>
                    <a:pt x="384" y="155"/>
                  </a:lnTo>
                  <a:lnTo>
                    <a:pt x="384" y="152"/>
                  </a:lnTo>
                  <a:lnTo>
                    <a:pt x="385" y="152"/>
                  </a:lnTo>
                  <a:lnTo>
                    <a:pt x="384" y="155"/>
                  </a:lnTo>
                  <a:lnTo>
                    <a:pt x="385" y="155"/>
                  </a:lnTo>
                  <a:lnTo>
                    <a:pt x="385" y="156"/>
                  </a:lnTo>
                  <a:lnTo>
                    <a:pt x="387" y="156"/>
                  </a:lnTo>
                  <a:lnTo>
                    <a:pt x="385" y="156"/>
                  </a:lnTo>
                  <a:lnTo>
                    <a:pt x="385" y="157"/>
                  </a:lnTo>
                  <a:lnTo>
                    <a:pt x="385" y="158"/>
                  </a:lnTo>
                  <a:lnTo>
                    <a:pt x="385" y="159"/>
                  </a:lnTo>
                  <a:lnTo>
                    <a:pt x="385" y="161"/>
                  </a:lnTo>
                  <a:lnTo>
                    <a:pt x="384" y="161"/>
                  </a:lnTo>
                  <a:lnTo>
                    <a:pt x="384" y="163"/>
                  </a:lnTo>
                  <a:lnTo>
                    <a:pt x="384" y="164"/>
                  </a:lnTo>
                  <a:lnTo>
                    <a:pt x="384" y="165"/>
                  </a:lnTo>
                  <a:lnTo>
                    <a:pt x="384" y="167"/>
                  </a:lnTo>
                  <a:lnTo>
                    <a:pt x="384" y="168"/>
                  </a:lnTo>
                  <a:lnTo>
                    <a:pt x="383" y="169"/>
                  </a:lnTo>
                  <a:lnTo>
                    <a:pt x="383" y="172"/>
                  </a:lnTo>
                  <a:lnTo>
                    <a:pt x="382" y="172"/>
                  </a:lnTo>
                  <a:lnTo>
                    <a:pt x="383" y="172"/>
                  </a:lnTo>
                  <a:lnTo>
                    <a:pt x="384" y="172"/>
                  </a:lnTo>
                  <a:lnTo>
                    <a:pt x="384" y="169"/>
                  </a:lnTo>
                  <a:lnTo>
                    <a:pt x="384" y="168"/>
                  </a:lnTo>
                  <a:lnTo>
                    <a:pt x="385" y="168"/>
                  </a:lnTo>
                  <a:lnTo>
                    <a:pt x="385" y="167"/>
                  </a:lnTo>
                  <a:lnTo>
                    <a:pt x="385" y="165"/>
                  </a:lnTo>
                  <a:lnTo>
                    <a:pt x="387" y="161"/>
                  </a:lnTo>
                  <a:lnTo>
                    <a:pt x="387" y="159"/>
                  </a:lnTo>
                  <a:lnTo>
                    <a:pt x="389" y="156"/>
                  </a:lnTo>
                  <a:lnTo>
                    <a:pt x="390" y="155"/>
                  </a:lnTo>
                  <a:lnTo>
                    <a:pt x="390" y="152"/>
                  </a:lnTo>
                  <a:lnTo>
                    <a:pt x="391" y="151"/>
                  </a:lnTo>
                  <a:lnTo>
                    <a:pt x="393" y="150"/>
                  </a:lnTo>
                  <a:lnTo>
                    <a:pt x="393" y="148"/>
                  </a:lnTo>
                  <a:lnTo>
                    <a:pt x="394" y="148"/>
                  </a:lnTo>
                  <a:lnTo>
                    <a:pt x="394" y="147"/>
                  </a:lnTo>
                  <a:lnTo>
                    <a:pt x="394" y="148"/>
                  </a:lnTo>
                  <a:lnTo>
                    <a:pt x="394" y="150"/>
                  </a:lnTo>
                  <a:lnTo>
                    <a:pt x="393" y="150"/>
                  </a:lnTo>
                  <a:lnTo>
                    <a:pt x="393" y="151"/>
                  </a:lnTo>
                  <a:lnTo>
                    <a:pt x="393" y="152"/>
                  </a:lnTo>
                  <a:lnTo>
                    <a:pt x="391" y="155"/>
                  </a:lnTo>
                  <a:lnTo>
                    <a:pt x="393" y="155"/>
                  </a:lnTo>
                  <a:lnTo>
                    <a:pt x="393" y="152"/>
                  </a:lnTo>
                  <a:lnTo>
                    <a:pt x="394" y="152"/>
                  </a:lnTo>
                  <a:lnTo>
                    <a:pt x="394" y="151"/>
                  </a:lnTo>
                  <a:lnTo>
                    <a:pt x="394" y="150"/>
                  </a:lnTo>
                  <a:lnTo>
                    <a:pt x="395" y="150"/>
                  </a:lnTo>
                  <a:lnTo>
                    <a:pt x="395" y="148"/>
                  </a:lnTo>
                  <a:lnTo>
                    <a:pt x="398" y="147"/>
                  </a:lnTo>
                  <a:lnTo>
                    <a:pt x="398" y="146"/>
                  </a:lnTo>
                  <a:lnTo>
                    <a:pt x="398" y="145"/>
                  </a:lnTo>
                  <a:lnTo>
                    <a:pt x="399" y="145"/>
                  </a:lnTo>
                  <a:lnTo>
                    <a:pt x="399" y="146"/>
                  </a:lnTo>
                  <a:lnTo>
                    <a:pt x="399" y="147"/>
                  </a:lnTo>
                  <a:lnTo>
                    <a:pt x="400" y="147"/>
                  </a:lnTo>
                  <a:lnTo>
                    <a:pt x="400" y="148"/>
                  </a:lnTo>
                  <a:lnTo>
                    <a:pt x="401" y="148"/>
                  </a:lnTo>
                  <a:lnTo>
                    <a:pt x="401" y="150"/>
                  </a:lnTo>
                  <a:lnTo>
                    <a:pt x="401" y="148"/>
                  </a:lnTo>
                  <a:lnTo>
                    <a:pt x="401" y="147"/>
                  </a:lnTo>
                  <a:lnTo>
                    <a:pt x="400" y="147"/>
                  </a:lnTo>
                  <a:lnTo>
                    <a:pt x="401" y="147"/>
                  </a:lnTo>
                  <a:lnTo>
                    <a:pt x="402" y="147"/>
                  </a:lnTo>
                  <a:lnTo>
                    <a:pt x="402" y="146"/>
                  </a:lnTo>
                  <a:lnTo>
                    <a:pt x="401" y="146"/>
                  </a:lnTo>
                  <a:lnTo>
                    <a:pt x="400" y="146"/>
                  </a:lnTo>
                  <a:lnTo>
                    <a:pt x="400" y="145"/>
                  </a:lnTo>
                  <a:lnTo>
                    <a:pt x="400" y="142"/>
                  </a:lnTo>
                  <a:lnTo>
                    <a:pt x="400" y="141"/>
                  </a:lnTo>
                  <a:lnTo>
                    <a:pt x="401" y="141"/>
                  </a:lnTo>
                  <a:lnTo>
                    <a:pt x="401" y="140"/>
                  </a:lnTo>
                  <a:lnTo>
                    <a:pt x="401" y="141"/>
                  </a:lnTo>
                  <a:lnTo>
                    <a:pt x="401" y="142"/>
                  </a:lnTo>
                  <a:lnTo>
                    <a:pt x="402" y="142"/>
                  </a:lnTo>
                  <a:lnTo>
                    <a:pt x="402" y="141"/>
                  </a:lnTo>
                  <a:lnTo>
                    <a:pt x="402" y="140"/>
                  </a:lnTo>
                  <a:lnTo>
                    <a:pt x="404" y="139"/>
                  </a:lnTo>
                  <a:lnTo>
                    <a:pt x="404" y="140"/>
                  </a:lnTo>
                  <a:lnTo>
                    <a:pt x="404" y="139"/>
                  </a:lnTo>
                  <a:lnTo>
                    <a:pt x="404" y="138"/>
                  </a:lnTo>
                  <a:lnTo>
                    <a:pt x="404" y="136"/>
                  </a:lnTo>
                  <a:lnTo>
                    <a:pt x="406" y="136"/>
                  </a:lnTo>
                  <a:lnTo>
                    <a:pt x="406" y="134"/>
                  </a:lnTo>
                  <a:lnTo>
                    <a:pt x="406" y="133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07" y="129"/>
                  </a:lnTo>
                  <a:lnTo>
                    <a:pt x="408" y="129"/>
                  </a:lnTo>
                  <a:lnTo>
                    <a:pt x="408" y="130"/>
                  </a:lnTo>
                  <a:lnTo>
                    <a:pt x="408" y="131"/>
                  </a:lnTo>
                  <a:lnTo>
                    <a:pt x="408" y="130"/>
                  </a:lnTo>
                  <a:lnTo>
                    <a:pt x="410" y="129"/>
                  </a:lnTo>
                  <a:lnTo>
                    <a:pt x="411" y="129"/>
                  </a:lnTo>
                  <a:lnTo>
                    <a:pt x="411" y="128"/>
                  </a:lnTo>
                  <a:lnTo>
                    <a:pt x="411" y="125"/>
                  </a:lnTo>
                  <a:lnTo>
                    <a:pt x="411" y="128"/>
                  </a:lnTo>
                  <a:lnTo>
                    <a:pt x="412" y="128"/>
                  </a:lnTo>
                  <a:lnTo>
                    <a:pt x="412" y="129"/>
                  </a:lnTo>
                  <a:lnTo>
                    <a:pt x="412" y="130"/>
                  </a:lnTo>
                  <a:lnTo>
                    <a:pt x="413" y="130"/>
                  </a:lnTo>
                  <a:lnTo>
                    <a:pt x="413" y="129"/>
                  </a:lnTo>
                  <a:lnTo>
                    <a:pt x="413" y="128"/>
                  </a:lnTo>
                  <a:lnTo>
                    <a:pt x="416" y="128"/>
                  </a:lnTo>
                  <a:lnTo>
                    <a:pt x="416" y="125"/>
                  </a:lnTo>
                  <a:lnTo>
                    <a:pt x="416" y="128"/>
                  </a:lnTo>
                  <a:lnTo>
                    <a:pt x="416" y="129"/>
                  </a:lnTo>
                  <a:lnTo>
                    <a:pt x="417" y="130"/>
                  </a:lnTo>
                  <a:lnTo>
                    <a:pt x="418" y="130"/>
                  </a:lnTo>
                  <a:lnTo>
                    <a:pt x="418" y="131"/>
                  </a:lnTo>
                  <a:lnTo>
                    <a:pt x="418" y="130"/>
                  </a:lnTo>
                  <a:lnTo>
                    <a:pt x="417" y="130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28"/>
                  </a:lnTo>
                  <a:lnTo>
                    <a:pt x="417" y="125"/>
                  </a:lnTo>
                  <a:lnTo>
                    <a:pt x="417" y="128"/>
                  </a:lnTo>
                  <a:lnTo>
                    <a:pt x="418" y="128"/>
                  </a:lnTo>
                  <a:lnTo>
                    <a:pt x="417" y="128"/>
                  </a:lnTo>
                  <a:lnTo>
                    <a:pt x="418" y="128"/>
                  </a:lnTo>
                  <a:lnTo>
                    <a:pt x="417" y="129"/>
                  </a:lnTo>
                  <a:lnTo>
                    <a:pt x="418" y="129"/>
                  </a:lnTo>
                  <a:lnTo>
                    <a:pt x="418" y="128"/>
                  </a:lnTo>
                  <a:lnTo>
                    <a:pt x="418" y="129"/>
                  </a:lnTo>
                  <a:lnTo>
                    <a:pt x="418" y="128"/>
                  </a:lnTo>
                  <a:lnTo>
                    <a:pt x="419" y="128"/>
                  </a:lnTo>
                  <a:lnTo>
                    <a:pt x="419" y="129"/>
                  </a:lnTo>
                  <a:lnTo>
                    <a:pt x="419" y="128"/>
                  </a:lnTo>
                  <a:lnTo>
                    <a:pt x="419" y="129"/>
                  </a:lnTo>
                  <a:lnTo>
                    <a:pt x="419" y="128"/>
                  </a:lnTo>
                  <a:lnTo>
                    <a:pt x="421" y="129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21" y="130"/>
                  </a:lnTo>
                  <a:lnTo>
                    <a:pt x="421" y="129"/>
                  </a:lnTo>
                  <a:lnTo>
                    <a:pt x="421" y="130"/>
                  </a:lnTo>
                  <a:lnTo>
                    <a:pt x="422" y="131"/>
                  </a:lnTo>
                  <a:lnTo>
                    <a:pt x="422" y="130"/>
                  </a:lnTo>
                  <a:lnTo>
                    <a:pt x="422" y="129"/>
                  </a:lnTo>
                  <a:lnTo>
                    <a:pt x="422" y="130"/>
                  </a:lnTo>
                  <a:lnTo>
                    <a:pt x="422" y="131"/>
                  </a:lnTo>
                  <a:lnTo>
                    <a:pt x="424" y="131"/>
                  </a:lnTo>
                  <a:lnTo>
                    <a:pt x="422" y="131"/>
                  </a:lnTo>
                  <a:lnTo>
                    <a:pt x="422" y="133"/>
                  </a:lnTo>
                  <a:lnTo>
                    <a:pt x="424" y="133"/>
                  </a:lnTo>
                  <a:lnTo>
                    <a:pt x="424" y="131"/>
                  </a:lnTo>
                  <a:lnTo>
                    <a:pt x="424" y="130"/>
                  </a:lnTo>
                  <a:lnTo>
                    <a:pt x="425" y="129"/>
                  </a:lnTo>
                  <a:lnTo>
                    <a:pt x="425" y="130"/>
                  </a:lnTo>
                  <a:lnTo>
                    <a:pt x="425" y="131"/>
                  </a:lnTo>
                  <a:lnTo>
                    <a:pt x="425" y="130"/>
                  </a:lnTo>
                  <a:lnTo>
                    <a:pt x="425" y="131"/>
                  </a:lnTo>
                  <a:lnTo>
                    <a:pt x="425" y="133"/>
                  </a:lnTo>
                  <a:lnTo>
                    <a:pt x="425" y="131"/>
                  </a:lnTo>
                  <a:lnTo>
                    <a:pt x="425" y="133"/>
                  </a:lnTo>
                  <a:lnTo>
                    <a:pt x="425" y="131"/>
                  </a:lnTo>
                  <a:lnTo>
                    <a:pt x="427" y="131"/>
                  </a:lnTo>
                  <a:lnTo>
                    <a:pt x="427" y="130"/>
                  </a:lnTo>
                  <a:lnTo>
                    <a:pt x="427" y="129"/>
                  </a:lnTo>
                  <a:lnTo>
                    <a:pt x="427" y="130"/>
                  </a:lnTo>
                  <a:lnTo>
                    <a:pt x="427" y="131"/>
                  </a:lnTo>
                  <a:lnTo>
                    <a:pt x="428" y="131"/>
                  </a:lnTo>
                  <a:lnTo>
                    <a:pt x="427" y="133"/>
                  </a:lnTo>
                  <a:lnTo>
                    <a:pt x="428" y="133"/>
                  </a:lnTo>
                  <a:lnTo>
                    <a:pt x="428" y="131"/>
                  </a:lnTo>
                  <a:lnTo>
                    <a:pt x="428" y="133"/>
                  </a:lnTo>
                  <a:lnTo>
                    <a:pt x="428" y="134"/>
                  </a:lnTo>
                  <a:lnTo>
                    <a:pt x="428" y="133"/>
                  </a:lnTo>
                  <a:lnTo>
                    <a:pt x="429" y="133"/>
                  </a:lnTo>
                  <a:lnTo>
                    <a:pt x="429" y="131"/>
                  </a:lnTo>
                  <a:lnTo>
                    <a:pt x="429" y="133"/>
                  </a:lnTo>
                  <a:lnTo>
                    <a:pt x="429" y="131"/>
                  </a:lnTo>
                  <a:lnTo>
                    <a:pt x="430" y="131"/>
                  </a:lnTo>
                  <a:lnTo>
                    <a:pt x="430" y="133"/>
                  </a:lnTo>
                  <a:lnTo>
                    <a:pt x="429" y="133"/>
                  </a:lnTo>
                  <a:lnTo>
                    <a:pt x="429" y="134"/>
                  </a:lnTo>
                  <a:lnTo>
                    <a:pt x="430" y="133"/>
                  </a:lnTo>
                  <a:lnTo>
                    <a:pt x="430" y="134"/>
                  </a:lnTo>
                  <a:lnTo>
                    <a:pt x="429" y="134"/>
                  </a:lnTo>
                  <a:lnTo>
                    <a:pt x="428" y="134"/>
                  </a:lnTo>
                  <a:lnTo>
                    <a:pt x="428" y="136"/>
                  </a:lnTo>
                  <a:lnTo>
                    <a:pt x="429" y="134"/>
                  </a:lnTo>
                  <a:lnTo>
                    <a:pt x="430" y="134"/>
                  </a:lnTo>
                  <a:lnTo>
                    <a:pt x="433" y="133"/>
                  </a:lnTo>
                  <a:lnTo>
                    <a:pt x="434" y="133"/>
                  </a:lnTo>
                  <a:lnTo>
                    <a:pt x="433" y="133"/>
                  </a:lnTo>
                  <a:lnTo>
                    <a:pt x="433" y="134"/>
                  </a:lnTo>
                  <a:lnTo>
                    <a:pt x="433" y="136"/>
                  </a:lnTo>
                  <a:lnTo>
                    <a:pt x="433" y="138"/>
                  </a:lnTo>
                  <a:lnTo>
                    <a:pt x="433" y="136"/>
                  </a:lnTo>
                  <a:lnTo>
                    <a:pt x="434" y="136"/>
                  </a:lnTo>
                  <a:lnTo>
                    <a:pt x="434" y="138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5" y="138"/>
                  </a:lnTo>
                  <a:lnTo>
                    <a:pt x="435" y="139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6" y="136"/>
                  </a:lnTo>
                  <a:lnTo>
                    <a:pt x="435" y="136"/>
                  </a:lnTo>
                  <a:lnTo>
                    <a:pt x="435" y="134"/>
                  </a:lnTo>
                  <a:lnTo>
                    <a:pt x="436" y="134"/>
                  </a:lnTo>
                  <a:lnTo>
                    <a:pt x="436" y="133"/>
                  </a:lnTo>
                  <a:lnTo>
                    <a:pt x="438" y="134"/>
                  </a:lnTo>
                  <a:lnTo>
                    <a:pt x="436" y="134"/>
                  </a:lnTo>
                  <a:lnTo>
                    <a:pt x="436" y="136"/>
                  </a:lnTo>
                  <a:lnTo>
                    <a:pt x="436" y="138"/>
                  </a:lnTo>
                  <a:lnTo>
                    <a:pt x="436" y="140"/>
                  </a:lnTo>
                  <a:lnTo>
                    <a:pt x="436" y="139"/>
                  </a:lnTo>
                  <a:lnTo>
                    <a:pt x="438" y="139"/>
                  </a:lnTo>
                  <a:lnTo>
                    <a:pt x="438" y="140"/>
                  </a:lnTo>
                  <a:lnTo>
                    <a:pt x="438" y="139"/>
                  </a:lnTo>
                  <a:lnTo>
                    <a:pt x="438" y="138"/>
                  </a:lnTo>
                  <a:lnTo>
                    <a:pt x="439" y="138"/>
                  </a:lnTo>
                  <a:lnTo>
                    <a:pt x="439" y="139"/>
                  </a:lnTo>
                  <a:lnTo>
                    <a:pt x="438" y="140"/>
                  </a:lnTo>
                  <a:lnTo>
                    <a:pt x="439" y="140"/>
                  </a:lnTo>
                  <a:lnTo>
                    <a:pt x="439" y="139"/>
                  </a:lnTo>
                  <a:lnTo>
                    <a:pt x="439" y="140"/>
                  </a:lnTo>
                  <a:lnTo>
                    <a:pt x="439" y="139"/>
                  </a:lnTo>
                  <a:lnTo>
                    <a:pt x="439" y="138"/>
                  </a:lnTo>
                  <a:lnTo>
                    <a:pt x="439" y="139"/>
                  </a:lnTo>
                  <a:lnTo>
                    <a:pt x="440" y="138"/>
                  </a:lnTo>
                  <a:lnTo>
                    <a:pt x="440" y="139"/>
                  </a:lnTo>
                  <a:lnTo>
                    <a:pt x="439" y="140"/>
                  </a:lnTo>
                  <a:lnTo>
                    <a:pt x="440" y="140"/>
                  </a:lnTo>
                  <a:lnTo>
                    <a:pt x="440" y="141"/>
                  </a:lnTo>
                  <a:lnTo>
                    <a:pt x="440" y="140"/>
                  </a:lnTo>
                  <a:lnTo>
                    <a:pt x="442" y="139"/>
                  </a:lnTo>
                  <a:lnTo>
                    <a:pt x="442" y="138"/>
                  </a:lnTo>
                  <a:lnTo>
                    <a:pt x="442" y="139"/>
                  </a:lnTo>
                  <a:lnTo>
                    <a:pt x="442" y="140"/>
                  </a:lnTo>
                  <a:lnTo>
                    <a:pt x="442" y="139"/>
                  </a:lnTo>
                  <a:lnTo>
                    <a:pt x="442" y="140"/>
                  </a:lnTo>
                  <a:lnTo>
                    <a:pt x="442" y="141"/>
                  </a:lnTo>
                  <a:lnTo>
                    <a:pt x="442" y="140"/>
                  </a:lnTo>
                  <a:lnTo>
                    <a:pt x="442" y="141"/>
                  </a:lnTo>
                  <a:lnTo>
                    <a:pt x="442" y="140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4" y="142"/>
                  </a:lnTo>
                  <a:lnTo>
                    <a:pt x="444" y="141"/>
                  </a:lnTo>
                  <a:lnTo>
                    <a:pt x="444" y="140"/>
                  </a:lnTo>
                  <a:lnTo>
                    <a:pt x="445" y="139"/>
                  </a:lnTo>
                  <a:lnTo>
                    <a:pt x="445" y="140"/>
                  </a:lnTo>
                  <a:lnTo>
                    <a:pt x="445" y="141"/>
                  </a:lnTo>
                  <a:lnTo>
                    <a:pt x="445" y="140"/>
                  </a:lnTo>
                  <a:lnTo>
                    <a:pt x="445" y="141"/>
                  </a:lnTo>
                  <a:lnTo>
                    <a:pt x="445" y="142"/>
                  </a:lnTo>
                  <a:lnTo>
                    <a:pt x="446" y="145"/>
                  </a:lnTo>
                  <a:lnTo>
                    <a:pt x="446" y="142"/>
                  </a:lnTo>
                  <a:lnTo>
                    <a:pt x="446" y="141"/>
                  </a:lnTo>
                  <a:lnTo>
                    <a:pt x="446" y="142"/>
                  </a:lnTo>
                  <a:lnTo>
                    <a:pt x="446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7" y="145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8" y="142"/>
                  </a:lnTo>
                  <a:lnTo>
                    <a:pt x="448" y="145"/>
                  </a:lnTo>
                  <a:lnTo>
                    <a:pt x="447" y="145"/>
                  </a:lnTo>
                  <a:lnTo>
                    <a:pt x="447" y="146"/>
                  </a:lnTo>
                  <a:lnTo>
                    <a:pt x="447" y="147"/>
                  </a:lnTo>
                  <a:lnTo>
                    <a:pt x="447" y="146"/>
                  </a:lnTo>
                  <a:lnTo>
                    <a:pt x="448" y="147"/>
                  </a:lnTo>
                  <a:lnTo>
                    <a:pt x="448" y="146"/>
                  </a:lnTo>
                  <a:lnTo>
                    <a:pt x="448" y="145"/>
                  </a:lnTo>
                  <a:lnTo>
                    <a:pt x="448" y="146"/>
                  </a:lnTo>
                  <a:lnTo>
                    <a:pt x="448" y="145"/>
                  </a:lnTo>
                  <a:lnTo>
                    <a:pt x="451" y="145"/>
                  </a:lnTo>
                  <a:lnTo>
                    <a:pt x="451" y="142"/>
                  </a:lnTo>
                  <a:lnTo>
                    <a:pt x="451" y="145"/>
                  </a:lnTo>
                  <a:lnTo>
                    <a:pt x="451" y="146"/>
                  </a:lnTo>
                  <a:lnTo>
                    <a:pt x="448" y="146"/>
                  </a:lnTo>
                  <a:lnTo>
                    <a:pt x="451" y="146"/>
                  </a:lnTo>
                  <a:lnTo>
                    <a:pt x="451" y="147"/>
                  </a:lnTo>
                  <a:lnTo>
                    <a:pt x="448" y="147"/>
                  </a:lnTo>
                  <a:lnTo>
                    <a:pt x="448" y="148"/>
                  </a:lnTo>
                  <a:lnTo>
                    <a:pt x="451" y="147"/>
                  </a:lnTo>
                  <a:lnTo>
                    <a:pt x="448" y="147"/>
                  </a:lnTo>
                  <a:lnTo>
                    <a:pt x="451" y="147"/>
                  </a:lnTo>
                  <a:lnTo>
                    <a:pt x="451" y="148"/>
                  </a:lnTo>
                  <a:lnTo>
                    <a:pt x="451" y="150"/>
                  </a:lnTo>
                  <a:lnTo>
                    <a:pt x="451" y="151"/>
                  </a:lnTo>
                  <a:lnTo>
                    <a:pt x="452" y="151"/>
                  </a:lnTo>
                  <a:lnTo>
                    <a:pt x="452" y="150"/>
                  </a:lnTo>
                  <a:lnTo>
                    <a:pt x="452" y="148"/>
                  </a:lnTo>
                  <a:lnTo>
                    <a:pt x="452" y="147"/>
                  </a:lnTo>
                  <a:lnTo>
                    <a:pt x="453" y="147"/>
                  </a:lnTo>
                  <a:lnTo>
                    <a:pt x="453" y="146"/>
                  </a:lnTo>
                  <a:lnTo>
                    <a:pt x="453" y="147"/>
                  </a:lnTo>
                  <a:lnTo>
                    <a:pt x="453" y="146"/>
                  </a:lnTo>
                  <a:lnTo>
                    <a:pt x="455" y="146"/>
                  </a:lnTo>
                  <a:lnTo>
                    <a:pt x="455" y="145"/>
                  </a:lnTo>
                  <a:lnTo>
                    <a:pt x="455" y="146"/>
                  </a:lnTo>
                  <a:lnTo>
                    <a:pt x="456" y="146"/>
                  </a:lnTo>
                  <a:lnTo>
                    <a:pt x="456" y="147"/>
                  </a:lnTo>
                  <a:lnTo>
                    <a:pt x="456" y="148"/>
                  </a:lnTo>
                  <a:lnTo>
                    <a:pt x="456" y="147"/>
                  </a:lnTo>
                  <a:lnTo>
                    <a:pt x="456" y="146"/>
                  </a:lnTo>
                  <a:lnTo>
                    <a:pt x="457" y="146"/>
                  </a:lnTo>
                  <a:lnTo>
                    <a:pt x="457" y="145"/>
                  </a:lnTo>
                  <a:lnTo>
                    <a:pt x="457" y="146"/>
                  </a:lnTo>
                  <a:lnTo>
                    <a:pt x="459" y="146"/>
                  </a:lnTo>
                  <a:lnTo>
                    <a:pt x="457" y="146"/>
                  </a:lnTo>
                  <a:lnTo>
                    <a:pt x="457" y="147"/>
                  </a:lnTo>
                  <a:lnTo>
                    <a:pt x="457" y="148"/>
                  </a:lnTo>
                  <a:lnTo>
                    <a:pt x="456" y="148"/>
                  </a:lnTo>
                  <a:lnTo>
                    <a:pt x="457" y="148"/>
                  </a:lnTo>
                  <a:lnTo>
                    <a:pt x="457" y="150"/>
                  </a:lnTo>
                  <a:lnTo>
                    <a:pt x="457" y="148"/>
                  </a:lnTo>
                  <a:lnTo>
                    <a:pt x="457" y="150"/>
                  </a:lnTo>
                  <a:lnTo>
                    <a:pt x="459" y="150"/>
                  </a:lnTo>
                  <a:lnTo>
                    <a:pt x="459" y="148"/>
                  </a:lnTo>
                  <a:lnTo>
                    <a:pt x="459" y="150"/>
                  </a:lnTo>
                  <a:lnTo>
                    <a:pt x="459" y="151"/>
                  </a:lnTo>
                  <a:lnTo>
                    <a:pt x="459" y="152"/>
                  </a:lnTo>
                  <a:lnTo>
                    <a:pt x="459" y="151"/>
                  </a:lnTo>
                  <a:lnTo>
                    <a:pt x="461" y="151"/>
                  </a:lnTo>
                  <a:lnTo>
                    <a:pt x="459" y="151"/>
                  </a:lnTo>
                  <a:lnTo>
                    <a:pt x="461" y="151"/>
                  </a:lnTo>
                  <a:lnTo>
                    <a:pt x="461" y="152"/>
                  </a:lnTo>
                  <a:lnTo>
                    <a:pt x="459" y="152"/>
                  </a:lnTo>
                  <a:lnTo>
                    <a:pt x="461" y="152"/>
                  </a:lnTo>
                  <a:lnTo>
                    <a:pt x="462" y="152"/>
                  </a:lnTo>
                  <a:lnTo>
                    <a:pt x="462" y="151"/>
                  </a:lnTo>
                  <a:lnTo>
                    <a:pt x="462" y="152"/>
                  </a:lnTo>
                  <a:lnTo>
                    <a:pt x="462" y="155"/>
                  </a:lnTo>
                  <a:lnTo>
                    <a:pt x="462" y="152"/>
                  </a:lnTo>
                  <a:lnTo>
                    <a:pt x="462" y="155"/>
                  </a:lnTo>
                  <a:lnTo>
                    <a:pt x="463" y="155"/>
                  </a:lnTo>
                  <a:lnTo>
                    <a:pt x="463" y="152"/>
                  </a:lnTo>
                  <a:lnTo>
                    <a:pt x="463" y="155"/>
                  </a:lnTo>
                  <a:lnTo>
                    <a:pt x="463" y="152"/>
                  </a:lnTo>
                  <a:lnTo>
                    <a:pt x="463" y="155"/>
                  </a:lnTo>
                  <a:lnTo>
                    <a:pt x="463" y="156"/>
                  </a:lnTo>
                  <a:lnTo>
                    <a:pt x="463" y="155"/>
                  </a:lnTo>
                  <a:lnTo>
                    <a:pt x="463" y="156"/>
                  </a:lnTo>
                  <a:lnTo>
                    <a:pt x="464" y="156"/>
                  </a:lnTo>
                  <a:lnTo>
                    <a:pt x="464" y="157"/>
                  </a:lnTo>
                  <a:lnTo>
                    <a:pt x="463" y="157"/>
                  </a:lnTo>
                  <a:lnTo>
                    <a:pt x="463" y="158"/>
                  </a:lnTo>
                  <a:lnTo>
                    <a:pt x="462" y="158"/>
                  </a:lnTo>
                  <a:lnTo>
                    <a:pt x="463" y="158"/>
                  </a:lnTo>
                  <a:lnTo>
                    <a:pt x="464" y="158"/>
                  </a:lnTo>
                  <a:lnTo>
                    <a:pt x="463" y="158"/>
                  </a:lnTo>
                  <a:lnTo>
                    <a:pt x="463" y="159"/>
                  </a:lnTo>
                  <a:lnTo>
                    <a:pt x="462" y="159"/>
                  </a:lnTo>
                  <a:lnTo>
                    <a:pt x="462" y="161"/>
                  </a:lnTo>
                  <a:lnTo>
                    <a:pt x="463" y="161"/>
                  </a:lnTo>
                  <a:lnTo>
                    <a:pt x="462" y="161"/>
                  </a:lnTo>
                  <a:lnTo>
                    <a:pt x="462" y="163"/>
                  </a:lnTo>
                  <a:lnTo>
                    <a:pt x="461" y="163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61" y="163"/>
                  </a:lnTo>
                  <a:lnTo>
                    <a:pt x="461" y="164"/>
                  </a:lnTo>
                  <a:lnTo>
                    <a:pt x="461" y="163"/>
                  </a:lnTo>
                  <a:lnTo>
                    <a:pt x="462" y="163"/>
                  </a:lnTo>
                  <a:lnTo>
                    <a:pt x="462" y="164"/>
                  </a:lnTo>
                  <a:lnTo>
                    <a:pt x="461" y="164"/>
                  </a:lnTo>
                  <a:lnTo>
                    <a:pt x="461" y="165"/>
                  </a:lnTo>
                  <a:lnTo>
                    <a:pt x="462" y="165"/>
                  </a:lnTo>
                  <a:lnTo>
                    <a:pt x="462" y="167"/>
                  </a:lnTo>
                  <a:lnTo>
                    <a:pt x="462" y="165"/>
                  </a:lnTo>
                  <a:lnTo>
                    <a:pt x="462" y="164"/>
                  </a:lnTo>
                  <a:lnTo>
                    <a:pt x="462" y="163"/>
                  </a:lnTo>
                  <a:lnTo>
                    <a:pt x="463" y="163"/>
                  </a:lnTo>
                  <a:lnTo>
                    <a:pt x="463" y="161"/>
                  </a:lnTo>
                  <a:lnTo>
                    <a:pt x="464" y="159"/>
                  </a:lnTo>
                  <a:lnTo>
                    <a:pt x="464" y="161"/>
                  </a:lnTo>
                  <a:lnTo>
                    <a:pt x="465" y="161"/>
                  </a:lnTo>
                  <a:lnTo>
                    <a:pt x="465" y="163"/>
                  </a:lnTo>
                  <a:lnTo>
                    <a:pt x="465" y="164"/>
                  </a:lnTo>
                  <a:lnTo>
                    <a:pt x="465" y="165"/>
                  </a:lnTo>
                  <a:lnTo>
                    <a:pt x="464" y="165"/>
                  </a:lnTo>
                  <a:lnTo>
                    <a:pt x="463" y="165"/>
                  </a:lnTo>
                  <a:lnTo>
                    <a:pt x="464" y="165"/>
                  </a:lnTo>
                  <a:lnTo>
                    <a:pt x="464" y="167"/>
                  </a:lnTo>
                  <a:lnTo>
                    <a:pt x="463" y="168"/>
                  </a:lnTo>
                  <a:lnTo>
                    <a:pt x="463" y="169"/>
                  </a:lnTo>
                  <a:lnTo>
                    <a:pt x="462" y="169"/>
                  </a:lnTo>
                  <a:lnTo>
                    <a:pt x="463" y="169"/>
                  </a:lnTo>
                  <a:lnTo>
                    <a:pt x="463" y="168"/>
                  </a:lnTo>
                  <a:lnTo>
                    <a:pt x="463" y="169"/>
                  </a:lnTo>
                  <a:lnTo>
                    <a:pt x="462" y="172"/>
                  </a:lnTo>
                  <a:lnTo>
                    <a:pt x="462" y="173"/>
                  </a:lnTo>
                  <a:lnTo>
                    <a:pt x="462" y="174"/>
                  </a:lnTo>
                  <a:lnTo>
                    <a:pt x="462" y="175"/>
                  </a:lnTo>
                  <a:lnTo>
                    <a:pt x="462" y="176"/>
                  </a:lnTo>
                  <a:lnTo>
                    <a:pt x="462" y="178"/>
                  </a:lnTo>
                  <a:lnTo>
                    <a:pt x="462" y="179"/>
                  </a:lnTo>
                  <a:lnTo>
                    <a:pt x="462" y="181"/>
                  </a:lnTo>
                  <a:lnTo>
                    <a:pt x="461" y="181"/>
                  </a:lnTo>
                  <a:lnTo>
                    <a:pt x="461" y="182"/>
                  </a:lnTo>
                  <a:lnTo>
                    <a:pt x="461" y="184"/>
                  </a:lnTo>
                  <a:lnTo>
                    <a:pt x="461" y="185"/>
                  </a:lnTo>
                  <a:lnTo>
                    <a:pt x="459" y="185"/>
                  </a:lnTo>
                  <a:lnTo>
                    <a:pt x="461" y="185"/>
                  </a:lnTo>
                  <a:lnTo>
                    <a:pt x="461" y="184"/>
                  </a:lnTo>
                  <a:lnTo>
                    <a:pt x="461" y="182"/>
                  </a:lnTo>
                  <a:lnTo>
                    <a:pt x="462" y="182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3" y="179"/>
                  </a:lnTo>
                  <a:lnTo>
                    <a:pt x="464" y="178"/>
                  </a:lnTo>
                  <a:lnTo>
                    <a:pt x="465" y="178"/>
                  </a:lnTo>
                  <a:lnTo>
                    <a:pt x="465" y="176"/>
                  </a:lnTo>
                  <a:lnTo>
                    <a:pt x="465" y="175"/>
                  </a:lnTo>
                  <a:lnTo>
                    <a:pt x="465" y="174"/>
                  </a:lnTo>
                  <a:lnTo>
                    <a:pt x="465" y="172"/>
                  </a:lnTo>
                  <a:lnTo>
                    <a:pt x="465" y="169"/>
                  </a:lnTo>
                  <a:lnTo>
                    <a:pt x="465" y="168"/>
                  </a:lnTo>
                  <a:lnTo>
                    <a:pt x="467" y="168"/>
                  </a:lnTo>
                  <a:lnTo>
                    <a:pt x="467" y="169"/>
                  </a:lnTo>
                  <a:lnTo>
                    <a:pt x="467" y="168"/>
                  </a:lnTo>
                  <a:lnTo>
                    <a:pt x="467" y="167"/>
                  </a:lnTo>
                  <a:lnTo>
                    <a:pt x="469" y="167"/>
                  </a:lnTo>
                  <a:lnTo>
                    <a:pt x="470" y="165"/>
                  </a:lnTo>
                  <a:lnTo>
                    <a:pt x="472" y="165"/>
                  </a:lnTo>
                  <a:lnTo>
                    <a:pt x="472" y="167"/>
                  </a:lnTo>
                  <a:lnTo>
                    <a:pt x="470" y="167"/>
                  </a:lnTo>
                  <a:lnTo>
                    <a:pt x="472" y="167"/>
                  </a:lnTo>
                  <a:lnTo>
                    <a:pt x="472" y="168"/>
                  </a:lnTo>
                  <a:lnTo>
                    <a:pt x="472" y="167"/>
                  </a:lnTo>
                  <a:lnTo>
                    <a:pt x="472" y="168"/>
                  </a:lnTo>
                  <a:lnTo>
                    <a:pt x="472" y="169"/>
                  </a:lnTo>
                  <a:lnTo>
                    <a:pt x="470" y="169"/>
                  </a:lnTo>
                  <a:lnTo>
                    <a:pt x="470" y="172"/>
                  </a:lnTo>
                  <a:lnTo>
                    <a:pt x="470" y="173"/>
                  </a:lnTo>
                  <a:lnTo>
                    <a:pt x="469" y="173"/>
                  </a:lnTo>
                  <a:lnTo>
                    <a:pt x="469" y="172"/>
                  </a:lnTo>
                  <a:lnTo>
                    <a:pt x="469" y="173"/>
                  </a:lnTo>
                  <a:lnTo>
                    <a:pt x="467" y="174"/>
                  </a:lnTo>
                  <a:lnTo>
                    <a:pt x="465" y="174"/>
                  </a:lnTo>
                  <a:lnTo>
                    <a:pt x="467" y="175"/>
                  </a:lnTo>
                  <a:lnTo>
                    <a:pt x="467" y="174"/>
                  </a:lnTo>
                  <a:lnTo>
                    <a:pt x="467" y="175"/>
                  </a:lnTo>
                  <a:lnTo>
                    <a:pt x="467" y="174"/>
                  </a:lnTo>
                  <a:lnTo>
                    <a:pt x="469" y="174"/>
                  </a:lnTo>
                  <a:lnTo>
                    <a:pt x="469" y="175"/>
                  </a:lnTo>
                  <a:lnTo>
                    <a:pt x="470" y="175"/>
                  </a:lnTo>
                  <a:lnTo>
                    <a:pt x="470" y="174"/>
                  </a:lnTo>
                  <a:lnTo>
                    <a:pt x="472" y="174"/>
                  </a:lnTo>
                  <a:lnTo>
                    <a:pt x="470" y="174"/>
                  </a:lnTo>
                  <a:lnTo>
                    <a:pt x="472" y="174"/>
                  </a:lnTo>
                  <a:lnTo>
                    <a:pt x="472" y="173"/>
                  </a:lnTo>
                  <a:lnTo>
                    <a:pt x="472" y="172"/>
                  </a:lnTo>
                  <a:lnTo>
                    <a:pt x="473" y="172"/>
                  </a:lnTo>
                  <a:lnTo>
                    <a:pt x="473" y="169"/>
                  </a:lnTo>
                  <a:lnTo>
                    <a:pt x="473" y="172"/>
                  </a:lnTo>
                  <a:lnTo>
                    <a:pt x="473" y="169"/>
                  </a:lnTo>
                  <a:lnTo>
                    <a:pt x="473" y="168"/>
                  </a:lnTo>
                  <a:lnTo>
                    <a:pt x="473" y="169"/>
                  </a:lnTo>
                  <a:lnTo>
                    <a:pt x="474" y="169"/>
                  </a:lnTo>
                  <a:lnTo>
                    <a:pt x="474" y="172"/>
                  </a:lnTo>
                  <a:lnTo>
                    <a:pt x="474" y="169"/>
                  </a:lnTo>
                  <a:lnTo>
                    <a:pt x="475" y="169"/>
                  </a:lnTo>
                  <a:lnTo>
                    <a:pt x="475" y="168"/>
                  </a:lnTo>
                  <a:lnTo>
                    <a:pt x="475" y="167"/>
                  </a:lnTo>
                  <a:lnTo>
                    <a:pt x="478" y="168"/>
                  </a:lnTo>
                  <a:lnTo>
                    <a:pt x="475" y="169"/>
                  </a:lnTo>
                  <a:lnTo>
                    <a:pt x="478" y="169"/>
                  </a:lnTo>
                  <a:lnTo>
                    <a:pt x="478" y="168"/>
                  </a:lnTo>
                  <a:lnTo>
                    <a:pt x="478" y="167"/>
                  </a:lnTo>
                  <a:lnTo>
                    <a:pt x="478" y="168"/>
                  </a:lnTo>
                  <a:lnTo>
                    <a:pt x="479" y="168"/>
                  </a:lnTo>
                  <a:lnTo>
                    <a:pt x="480" y="168"/>
                  </a:lnTo>
                  <a:lnTo>
                    <a:pt x="480" y="167"/>
                  </a:lnTo>
                  <a:lnTo>
                    <a:pt x="479" y="167"/>
                  </a:lnTo>
                  <a:lnTo>
                    <a:pt x="480" y="167"/>
                  </a:lnTo>
                  <a:lnTo>
                    <a:pt x="480" y="168"/>
                  </a:lnTo>
                  <a:lnTo>
                    <a:pt x="481" y="169"/>
                  </a:lnTo>
                  <a:lnTo>
                    <a:pt x="481" y="168"/>
                  </a:lnTo>
                  <a:lnTo>
                    <a:pt x="480" y="168"/>
                  </a:lnTo>
                  <a:lnTo>
                    <a:pt x="481" y="168"/>
                  </a:lnTo>
                  <a:lnTo>
                    <a:pt x="481" y="167"/>
                  </a:lnTo>
                  <a:lnTo>
                    <a:pt x="480" y="167"/>
                  </a:lnTo>
                  <a:lnTo>
                    <a:pt x="481" y="167"/>
                  </a:lnTo>
                  <a:lnTo>
                    <a:pt x="480" y="167"/>
                  </a:lnTo>
                  <a:lnTo>
                    <a:pt x="480" y="165"/>
                  </a:lnTo>
                  <a:lnTo>
                    <a:pt x="480" y="164"/>
                  </a:lnTo>
                  <a:lnTo>
                    <a:pt x="481" y="164"/>
                  </a:lnTo>
                  <a:lnTo>
                    <a:pt x="482" y="164"/>
                  </a:lnTo>
                  <a:lnTo>
                    <a:pt x="484" y="165"/>
                  </a:lnTo>
                  <a:lnTo>
                    <a:pt x="486" y="165"/>
                  </a:lnTo>
                  <a:lnTo>
                    <a:pt x="487" y="167"/>
                  </a:lnTo>
                  <a:lnTo>
                    <a:pt x="488" y="167"/>
                  </a:lnTo>
                  <a:lnTo>
                    <a:pt x="490" y="168"/>
                  </a:lnTo>
                  <a:lnTo>
                    <a:pt x="491" y="168"/>
                  </a:lnTo>
                  <a:lnTo>
                    <a:pt x="491" y="169"/>
                  </a:lnTo>
                  <a:lnTo>
                    <a:pt x="492" y="169"/>
                  </a:lnTo>
                  <a:lnTo>
                    <a:pt x="493" y="172"/>
                  </a:lnTo>
                  <a:lnTo>
                    <a:pt x="496" y="172"/>
                  </a:lnTo>
                  <a:lnTo>
                    <a:pt x="496" y="173"/>
                  </a:lnTo>
                  <a:lnTo>
                    <a:pt x="496" y="172"/>
                  </a:lnTo>
                  <a:lnTo>
                    <a:pt x="496" y="173"/>
                  </a:lnTo>
                  <a:lnTo>
                    <a:pt x="497" y="173"/>
                  </a:lnTo>
                  <a:lnTo>
                    <a:pt x="497" y="174"/>
                  </a:lnTo>
                  <a:lnTo>
                    <a:pt x="497" y="173"/>
                  </a:lnTo>
                  <a:lnTo>
                    <a:pt x="497" y="174"/>
                  </a:lnTo>
                  <a:lnTo>
                    <a:pt x="498" y="174"/>
                  </a:lnTo>
                  <a:lnTo>
                    <a:pt x="499" y="174"/>
                  </a:lnTo>
                  <a:lnTo>
                    <a:pt x="499" y="175"/>
                  </a:lnTo>
                  <a:lnTo>
                    <a:pt x="499" y="174"/>
                  </a:lnTo>
                  <a:lnTo>
                    <a:pt x="499" y="175"/>
                  </a:lnTo>
                  <a:lnTo>
                    <a:pt x="501" y="174"/>
                  </a:lnTo>
                  <a:lnTo>
                    <a:pt x="501" y="175"/>
                  </a:lnTo>
                  <a:lnTo>
                    <a:pt x="501" y="174"/>
                  </a:lnTo>
                  <a:lnTo>
                    <a:pt x="502" y="174"/>
                  </a:lnTo>
                  <a:lnTo>
                    <a:pt x="502" y="175"/>
                  </a:lnTo>
                  <a:lnTo>
                    <a:pt x="504" y="175"/>
                  </a:lnTo>
                  <a:lnTo>
                    <a:pt x="505" y="175"/>
                  </a:lnTo>
                  <a:lnTo>
                    <a:pt x="505" y="174"/>
                  </a:lnTo>
                  <a:lnTo>
                    <a:pt x="504" y="174"/>
                  </a:lnTo>
                  <a:lnTo>
                    <a:pt x="504" y="173"/>
                  </a:lnTo>
                  <a:lnTo>
                    <a:pt x="505" y="173"/>
                  </a:lnTo>
                  <a:lnTo>
                    <a:pt x="507" y="173"/>
                  </a:lnTo>
                  <a:lnTo>
                    <a:pt x="507" y="174"/>
                  </a:lnTo>
                  <a:lnTo>
                    <a:pt x="507" y="173"/>
                  </a:lnTo>
                  <a:lnTo>
                    <a:pt x="507" y="174"/>
                  </a:lnTo>
                  <a:lnTo>
                    <a:pt x="508" y="175"/>
                  </a:lnTo>
                  <a:lnTo>
                    <a:pt x="509" y="175"/>
                  </a:lnTo>
                  <a:lnTo>
                    <a:pt x="508" y="175"/>
                  </a:lnTo>
                  <a:lnTo>
                    <a:pt x="509" y="175"/>
                  </a:lnTo>
                  <a:lnTo>
                    <a:pt x="509" y="176"/>
                  </a:lnTo>
                  <a:lnTo>
                    <a:pt x="509" y="175"/>
                  </a:lnTo>
                  <a:lnTo>
                    <a:pt x="509" y="176"/>
                  </a:lnTo>
                  <a:lnTo>
                    <a:pt x="510" y="176"/>
                  </a:lnTo>
                  <a:lnTo>
                    <a:pt x="513" y="176"/>
                  </a:lnTo>
                  <a:lnTo>
                    <a:pt x="513" y="178"/>
                  </a:lnTo>
                  <a:lnTo>
                    <a:pt x="513" y="176"/>
                  </a:lnTo>
                  <a:lnTo>
                    <a:pt x="514" y="176"/>
                  </a:lnTo>
                  <a:lnTo>
                    <a:pt x="515" y="176"/>
                  </a:lnTo>
                  <a:lnTo>
                    <a:pt x="515" y="178"/>
                  </a:lnTo>
                  <a:lnTo>
                    <a:pt x="514" y="178"/>
                  </a:lnTo>
                  <a:lnTo>
                    <a:pt x="515" y="178"/>
                  </a:lnTo>
                  <a:lnTo>
                    <a:pt x="516" y="179"/>
                  </a:lnTo>
                  <a:lnTo>
                    <a:pt x="516" y="178"/>
                  </a:lnTo>
                  <a:lnTo>
                    <a:pt x="515" y="178"/>
                  </a:lnTo>
                  <a:lnTo>
                    <a:pt x="515" y="176"/>
                  </a:lnTo>
                  <a:lnTo>
                    <a:pt x="515" y="175"/>
                  </a:lnTo>
                  <a:lnTo>
                    <a:pt x="516" y="175"/>
                  </a:lnTo>
                  <a:lnTo>
                    <a:pt x="516" y="176"/>
                  </a:lnTo>
                  <a:lnTo>
                    <a:pt x="518" y="176"/>
                  </a:lnTo>
                  <a:lnTo>
                    <a:pt x="518" y="175"/>
                  </a:lnTo>
                  <a:lnTo>
                    <a:pt x="518" y="176"/>
                  </a:lnTo>
                  <a:lnTo>
                    <a:pt x="520" y="175"/>
                  </a:lnTo>
                  <a:lnTo>
                    <a:pt x="522" y="175"/>
                  </a:lnTo>
                  <a:lnTo>
                    <a:pt x="522" y="176"/>
                  </a:lnTo>
                  <a:lnTo>
                    <a:pt x="522" y="175"/>
                  </a:lnTo>
                  <a:lnTo>
                    <a:pt x="524" y="175"/>
                  </a:lnTo>
                  <a:lnTo>
                    <a:pt x="526" y="175"/>
                  </a:lnTo>
                  <a:lnTo>
                    <a:pt x="527" y="174"/>
                  </a:lnTo>
                  <a:lnTo>
                    <a:pt x="529" y="174"/>
                  </a:lnTo>
                  <a:lnTo>
                    <a:pt x="532" y="174"/>
                  </a:lnTo>
                  <a:lnTo>
                    <a:pt x="532" y="175"/>
                  </a:lnTo>
                  <a:lnTo>
                    <a:pt x="533" y="175"/>
                  </a:lnTo>
                  <a:lnTo>
                    <a:pt x="535" y="175"/>
                  </a:lnTo>
                  <a:lnTo>
                    <a:pt x="536" y="175"/>
                  </a:lnTo>
                  <a:lnTo>
                    <a:pt x="537" y="176"/>
                  </a:lnTo>
                  <a:lnTo>
                    <a:pt x="539" y="178"/>
                  </a:lnTo>
                  <a:lnTo>
                    <a:pt x="541" y="178"/>
                  </a:lnTo>
                  <a:lnTo>
                    <a:pt x="541" y="179"/>
                  </a:lnTo>
                  <a:lnTo>
                    <a:pt x="542" y="179"/>
                  </a:lnTo>
                  <a:lnTo>
                    <a:pt x="543" y="181"/>
                  </a:lnTo>
                  <a:lnTo>
                    <a:pt x="543" y="182"/>
                  </a:lnTo>
                  <a:lnTo>
                    <a:pt x="544" y="182"/>
                  </a:lnTo>
                  <a:lnTo>
                    <a:pt x="545" y="182"/>
                  </a:lnTo>
                  <a:lnTo>
                    <a:pt x="545" y="184"/>
                  </a:lnTo>
                  <a:lnTo>
                    <a:pt x="547" y="184"/>
                  </a:lnTo>
                  <a:lnTo>
                    <a:pt x="549" y="185"/>
                  </a:lnTo>
                  <a:lnTo>
                    <a:pt x="550" y="185"/>
                  </a:lnTo>
                  <a:lnTo>
                    <a:pt x="550" y="186"/>
                  </a:lnTo>
                  <a:lnTo>
                    <a:pt x="552" y="186"/>
                  </a:lnTo>
                  <a:lnTo>
                    <a:pt x="552" y="187"/>
                  </a:lnTo>
                  <a:lnTo>
                    <a:pt x="553" y="187"/>
                  </a:lnTo>
                  <a:lnTo>
                    <a:pt x="553" y="190"/>
                  </a:lnTo>
                  <a:lnTo>
                    <a:pt x="554" y="190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5" y="192"/>
                  </a:lnTo>
                  <a:lnTo>
                    <a:pt x="558" y="192"/>
                  </a:lnTo>
                  <a:lnTo>
                    <a:pt x="558" y="193"/>
                  </a:lnTo>
                  <a:lnTo>
                    <a:pt x="559" y="193"/>
                  </a:lnTo>
                  <a:lnTo>
                    <a:pt x="560" y="193"/>
                  </a:lnTo>
                  <a:lnTo>
                    <a:pt x="560" y="195"/>
                  </a:lnTo>
                  <a:lnTo>
                    <a:pt x="561" y="195"/>
                  </a:lnTo>
                  <a:lnTo>
                    <a:pt x="561" y="196"/>
                  </a:lnTo>
                  <a:lnTo>
                    <a:pt x="561" y="198"/>
                  </a:lnTo>
                  <a:lnTo>
                    <a:pt x="562" y="198"/>
                  </a:lnTo>
                  <a:lnTo>
                    <a:pt x="562" y="199"/>
                  </a:lnTo>
                  <a:lnTo>
                    <a:pt x="564" y="199"/>
                  </a:lnTo>
                  <a:lnTo>
                    <a:pt x="564" y="201"/>
                  </a:lnTo>
                  <a:lnTo>
                    <a:pt x="565" y="203"/>
                  </a:lnTo>
                  <a:lnTo>
                    <a:pt x="567" y="204"/>
                  </a:lnTo>
                  <a:lnTo>
                    <a:pt x="569" y="205"/>
                  </a:lnTo>
                  <a:lnTo>
                    <a:pt x="570" y="208"/>
                  </a:lnTo>
                  <a:lnTo>
                    <a:pt x="571" y="209"/>
                  </a:lnTo>
                  <a:lnTo>
                    <a:pt x="572" y="210"/>
                  </a:lnTo>
                  <a:lnTo>
                    <a:pt x="572" y="212"/>
                  </a:lnTo>
                  <a:lnTo>
                    <a:pt x="573" y="212"/>
                  </a:lnTo>
                  <a:lnTo>
                    <a:pt x="573" y="213"/>
                  </a:lnTo>
                  <a:lnTo>
                    <a:pt x="576" y="213"/>
                  </a:lnTo>
                  <a:lnTo>
                    <a:pt x="577" y="214"/>
                  </a:lnTo>
                  <a:lnTo>
                    <a:pt x="578" y="214"/>
                  </a:lnTo>
                  <a:lnTo>
                    <a:pt x="579" y="216"/>
                  </a:lnTo>
                  <a:lnTo>
                    <a:pt x="579" y="218"/>
                  </a:lnTo>
                  <a:lnTo>
                    <a:pt x="581" y="219"/>
                  </a:lnTo>
                  <a:lnTo>
                    <a:pt x="582" y="220"/>
                  </a:lnTo>
                  <a:lnTo>
                    <a:pt x="584" y="220"/>
                  </a:lnTo>
                  <a:lnTo>
                    <a:pt x="585" y="220"/>
                  </a:lnTo>
                  <a:lnTo>
                    <a:pt x="587" y="221"/>
                  </a:lnTo>
                  <a:lnTo>
                    <a:pt x="587" y="222"/>
                  </a:lnTo>
                  <a:lnTo>
                    <a:pt x="588" y="222"/>
                  </a:lnTo>
                  <a:lnTo>
                    <a:pt x="589" y="222"/>
                  </a:lnTo>
                  <a:lnTo>
                    <a:pt x="590" y="222"/>
                  </a:lnTo>
                  <a:lnTo>
                    <a:pt x="590" y="225"/>
                  </a:lnTo>
                  <a:lnTo>
                    <a:pt x="590" y="222"/>
                  </a:lnTo>
                  <a:lnTo>
                    <a:pt x="594" y="222"/>
                  </a:lnTo>
                  <a:lnTo>
                    <a:pt x="595" y="222"/>
                  </a:lnTo>
                  <a:lnTo>
                    <a:pt x="598" y="222"/>
                  </a:lnTo>
                  <a:lnTo>
                    <a:pt x="599" y="222"/>
                  </a:lnTo>
                  <a:lnTo>
                    <a:pt x="600" y="222"/>
                  </a:lnTo>
                  <a:lnTo>
                    <a:pt x="604" y="222"/>
                  </a:lnTo>
                  <a:lnTo>
                    <a:pt x="605" y="225"/>
                  </a:lnTo>
                  <a:lnTo>
                    <a:pt x="606" y="225"/>
                  </a:lnTo>
                  <a:lnTo>
                    <a:pt x="607" y="225"/>
                  </a:lnTo>
                  <a:lnTo>
                    <a:pt x="609" y="226"/>
                  </a:lnTo>
                  <a:lnTo>
                    <a:pt x="609" y="227"/>
                  </a:lnTo>
                  <a:lnTo>
                    <a:pt x="611" y="227"/>
                  </a:lnTo>
                  <a:lnTo>
                    <a:pt x="611" y="229"/>
                  </a:lnTo>
                  <a:lnTo>
                    <a:pt x="611" y="230"/>
                  </a:lnTo>
                  <a:lnTo>
                    <a:pt x="612" y="231"/>
                  </a:lnTo>
                  <a:lnTo>
                    <a:pt x="612" y="232"/>
                  </a:lnTo>
                  <a:lnTo>
                    <a:pt x="612" y="235"/>
                  </a:lnTo>
                  <a:lnTo>
                    <a:pt x="613" y="236"/>
                  </a:lnTo>
                  <a:lnTo>
                    <a:pt x="613" y="237"/>
                  </a:lnTo>
                  <a:lnTo>
                    <a:pt x="613" y="238"/>
                  </a:lnTo>
                  <a:lnTo>
                    <a:pt x="613" y="239"/>
                  </a:lnTo>
                  <a:lnTo>
                    <a:pt x="613" y="241"/>
                  </a:lnTo>
                  <a:lnTo>
                    <a:pt x="615" y="243"/>
                  </a:lnTo>
                  <a:lnTo>
                    <a:pt x="615" y="244"/>
                  </a:lnTo>
                  <a:lnTo>
                    <a:pt x="615" y="247"/>
                  </a:lnTo>
                  <a:lnTo>
                    <a:pt x="613" y="247"/>
                  </a:lnTo>
                  <a:lnTo>
                    <a:pt x="615" y="247"/>
                  </a:lnTo>
                  <a:lnTo>
                    <a:pt x="616" y="248"/>
                  </a:lnTo>
                  <a:lnTo>
                    <a:pt x="616" y="249"/>
                  </a:lnTo>
                  <a:lnTo>
                    <a:pt x="616" y="252"/>
                  </a:lnTo>
                  <a:lnTo>
                    <a:pt x="616" y="253"/>
                  </a:lnTo>
                  <a:lnTo>
                    <a:pt x="617" y="254"/>
                  </a:lnTo>
                  <a:lnTo>
                    <a:pt x="617" y="255"/>
                  </a:lnTo>
                  <a:lnTo>
                    <a:pt x="617" y="256"/>
                  </a:lnTo>
                  <a:lnTo>
                    <a:pt x="617" y="258"/>
                  </a:lnTo>
                  <a:lnTo>
                    <a:pt x="617" y="259"/>
                  </a:lnTo>
                  <a:lnTo>
                    <a:pt x="617" y="261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4"/>
                  </a:lnTo>
                  <a:lnTo>
                    <a:pt x="618" y="265"/>
                  </a:lnTo>
                  <a:lnTo>
                    <a:pt x="617" y="266"/>
                  </a:lnTo>
                  <a:lnTo>
                    <a:pt x="617" y="265"/>
                  </a:lnTo>
                  <a:lnTo>
                    <a:pt x="617" y="266"/>
                  </a:lnTo>
                  <a:lnTo>
                    <a:pt x="618" y="266"/>
                  </a:lnTo>
                  <a:lnTo>
                    <a:pt x="618" y="265"/>
                  </a:lnTo>
                  <a:lnTo>
                    <a:pt x="618" y="264"/>
                  </a:lnTo>
                  <a:lnTo>
                    <a:pt x="618" y="265"/>
                  </a:lnTo>
                  <a:lnTo>
                    <a:pt x="618" y="266"/>
                  </a:lnTo>
                  <a:lnTo>
                    <a:pt x="621" y="267"/>
                  </a:lnTo>
                  <a:lnTo>
                    <a:pt x="621" y="270"/>
                  </a:lnTo>
                  <a:lnTo>
                    <a:pt x="621" y="272"/>
                  </a:lnTo>
                  <a:lnTo>
                    <a:pt x="621" y="273"/>
                  </a:lnTo>
                  <a:lnTo>
                    <a:pt x="621" y="275"/>
                  </a:lnTo>
                  <a:lnTo>
                    <a:pt x="621" y="276"/>
                  </a:lnTo>
                  <a:lnTo>
                    <a:pt x="618" y="275"/>
                  </a:lnTo>
                  <a:lnTo>
                    <a:pt x="618" y="276"/>
                  </a:lnTo>
                  <a:lnTo>
                    <a:pt x="617" y="276"/>
                  </a:lnTo>
                  <a:lnTo>
                    <a:pt x="618" y="276"/>
                  </a:lnTo>
                  <a:lnTo>
                    <a:pt x="621" y="276"/>
                  </a:lnTo>
                  <a:lnTo>
                    <a:pt x="621" y="278"/>
                  </a:lnTo>
                  <a:lnTo>
                    <a:pt x="621" y="279"/>
                  </a:lnTo>
                  <a:lnTo>
                    <a:pt x="618" y="279"/>
                  </a:lnTo>
                  <a:lnTo>
                    <a:pt x="618" y="278"/>
                  </a:lnTo>
                  <a:lnTo>
                    <a:pt x="618" y="279"/>
                  </a:lnTo>
                  <a:lnTo>
                    <a:pt x="618" y="281"/>
                  </a:lnTo>
                  <a:lnTo>
                    <a:pt x="618" y="282"/>
                  </a:lnTo>
                  <a:lnTo>
                    <a:pt x="618" y="283"/>
                  </a:lnTo>
                  <a:lnTo>
                    <a:pt x="621" y="282"/>
                  </a:lnTo>
                  <a:lnTo>
                    <a:pt x="621" y="283"/>
                  </a:lnTo>
                  <a:lnTo>
                    <a:pt x="621" y="284"/>
                  </a:lnTo>
                  <a:lnTo>
                    <a:pt x="621" y="286"/>
                  </a:lnTo>
                  <a:lnTo>
                    <a:pt x="618" y="286"/>
                  </a:lnTo>
                  <a:lnTo>
                    <a:pt x="618" y="288"/>
                  </a:lnTo>
                  <a:lnTo>
                    <a:pt x="618" y="289"/>
                  </a:lnTo>
                  <a:lnTo>
                    <a:pt x="618" y="290"/>
                  </a:lnTo>
                  <a:lnTo>
                    <a:pt x="618" y="292"/>
                  </a:lnTo>
                  <a:lnTo>
                    <a:pt x="618" y="293"/>
                  </a:lnTo>
                  <a:lnTo>
                    <a:pt x="617" y="293"/>
                  </a:lnTo>
                  <a:lnTo>
                    <a:pt x="617" y="298"/>
                  </a:lnTo>
                  <a:lnTo>
                    <a:pt x="616" y="299"/>
                  </a:lnTo>
                  <a:lnTo>
                    <a:pt x="616" y="300"/>
                  </a:lnTo>
                  <a:lnTo>
                    <a:pt x="616" y="301"/>
                  </a:lnTo>
                  <a:lnTo>
                    <a:pt x="616" y="303"/>
                  </a:lnTo>
                  <a:lnTo>
                    <a:pt x="616" y="305"/>
                  </a:lnTo>
                  <a:lnTo>
                    <a:pt x="615" y="306"/>
                  </a:lnTo>
                  <a:lnTo>
                    <a:pt x="615" y="307"/>
                  </a:lnTo>
                  <a:lnTo>
                    <a:pt x="613" y="309"/>
                  </a:lnTo>
                  <a:lnTo>
                    <a:pt x="613" y="310"/>
                  </a:lnTo>
                  <a:lnTo>
                    <a:pt x="612" y="312"/>
                  </a:lnTo>
                  <a:lnTo>
                    <a:pt x="611" y="315"/>
                  </a:lnTo>
                  <a:lnTo>
                    <a:pt x="611" y="316"/>
                  </a:lnTo>
                  <a:lnTo>
                    <a:pt x="609" y="317"/>
                  </a:lnTo>
                  <a:lnTo>
                    <a:pt x="609" y="318"/>
                  </a:lnTo>
                  <a:lnTo>
                    <a:pt x="607" y="318"/>
                  </a:lnTo>
                  <a:lnTo>
                    <a:pt x="607" y="320"/>
                  </a:lnTo>
                  <a:lnTo>
                    <a:pt x="607" y="321"/>
                  </a:lnTo>
                  <a:lnTo>
                    <a:pt x="606" y="321"/>
                  </a:lnTo>
                  <a:lnTo>
                    <a:pt x="606" y="320"/>
                  </a:lnTo>
                  <a:lnTo>
                    <a:pt x="606" y="318"/>
                  </a:lnTo>
                  <a:lnTo>
                    <a:pt x="605" y="320"/>
                  </a:lnTo>
                  <a:lnTo>
                    <a:pt x="606" y="320"/>
                  </a:lnTo>
                  <a:lnTo>
                    <a:pt x="606" y="321"/>
                  </a:lnTo>
                  <a:lnTo>
                    <a:pt x="605" y="323"/>
                  </a:lnTo>
                  <a:lnTo>
                    <a:pt x="605" y="321"/>
                  </a:lnTo>
                  <a:lnTo>
                    <a:pt x="604" y="320"/>
                  </a:lnTo>
                  <a:lnTo>
                    <a:pt x="604" y="321"/>
                  </a:lnTo>
                  <a:lnTo>
                    <a:pt x="605" y="323"/>
                  </a:lnTo>
                  <a:lnTo>
                    <a:pt x="606" y="323"/>
                  </a:lnTo>
                  <a:lnTo>
                    <a:pt x="606" y="321"/>
                  </a:lnTo>
                  <a:lnTo>
                    <a:pt x="606" y="323"/>
                  </a:lnTo>
                  <a:lnTo>
                    <a:pt x="605" y="324"/>
                  </a:lnTo>
                  <a:lnTo>
                    <a:pt x="605" y="326"/>
                  </a:lnTo>
                  <a:lnTo>
                    <a:pt x="604" y="326"/>
                  </a:lnTo>
                  <a:lnTo>
                    <a:pt x="604" y="327"/>
                  </a:lnTo>
                  <a:lnTo>
                    <a:pt x="604" y="328"/>
                  </a:lnTo>
                  <a:lnTo>
                    <a:pt x="602" y="329"/>
                  </a:lnTo>
                  <a:lnTo>
                    <a:pt x="600" y="332"/>
                  </a:lnTo>
                  <a:lnTo>
                    <a:pt x="599" y="333"/>
                  </a:lnTo>
                  <a:lnTo>
                    <a:pt x="599" y="334"/>
                  </a:lnTo>
                  <a:lnTo>
                    <a:pt x="598" y="334"/>
                  </a:lnTo>
                  <a:lnTo>
                    <a:pt x="598" y="335"/>
                  </a:lnTo>
                  <a:lnTo>
                    <a:pt x="599" y="335"/>
                  </a:lnTo>
                  <a:lnTo>
                    <a:pt x="598" y="335"/>
                  </a:lnTo>
                  <a:lnTo>
                    <a:pt x="596" y="338"/>
                  </a:lnTo>
                  <a:lnTo>
                    <a:pt x="596" y="339"/>
                  </a:lnTo>
                  <a:lnTo>
                    <a:pt x="595" y="339"/>
                  </a:lnTo>
                  <a:lnTo>
                    <a:pt x="594" y="339"/>
                  </a:lnTo>
                  <a:lnTo>
                    <a:pt x="590" y="343"/>
                  </a:lnTo>
                  <a:lnTo>
                    <a:pt x="589" y="344"/>
                  </a:lnTo>
                  <a:lnTo>
                    <a:pt x="588" y="345"/>
                  </a:lnTo>
                  <a:lnTo>
                    <a:pt x="588" y="346"/>
                  </a:lnTo>
                  <a:lnTo>
                    <a:pt x="588" y="347"/>
                  </a:lnTo>
                  <a:lnTo>
                    <a:pt x="587" y="347"/>
                  </a:lnTo>
                  <a:lnTo>
                    <a:pt x="587" y="350"/>
                  </a:lnTo>
                  <a:lnTo>
                    <a:pt x="587" y="352"/>
                  </a:lnTo>
                  <a:lnTo>
                    <a:pt x="585" y="352"/>
                  </a:lnTo>
                  <a:lnTo>
                    <a:pt x="585" y="351"/>
                  </a:lnTo>
                  <a:lnTo>
                    <a:pt x="585" y="350"/>
                  </a:lnTo>
                  <a:lnTo>
                    <a:pt x="584" y="350"/>
                  </a:lnTo>
                  <a:lnTo>
                    <a:pt x="584" y="351"/>
                  </a:lnTo>
                  <a:lnTo>
                    <a:pt x="585" y="351"/>
                  </a:lnTo>
                  <a:lnTo>
                    <a:pt x="585" y="352"/>
                  </a:lnTo>
                  <a:lnTo>
                    <a:pt x="585" y="353"/>
                  </a:lnTo>
                  <a:lnTo>
                    <a:pt x="585" y="355"/>
                  </a:lnTo>
                  <a:lnTo>
                    <a:pt x="584" y="355"/>
                  </a:lnTo>
                  <a:lnTo>
                    <a:pt x="584" y="356"/>
                  </a:lnTo>
                  <a:lnTo>
                    <a:pt x="584" y="358"/>
                  </a:lnTo>
                  <a:lnTo>
                    <a:pt x="582" y="358"/>
                  </a:lnTo>
                  <a:lnTo>
                    <a:pt x="582" y="356"/>
                  </a:lnTo>
                  <a:lnTo>
                    <a:pt x="582" y="355"/>
                  </a:lnTo>
                  <a:lnTo>
                    <a:pt x="584" y="355"/>
                  </a:lnTo>
                  <a:lnTo>
                    <a:pt x="584" y="353"/>
                  </a:lnTo>
                  <a:lnTo>
                    <a:pt x="582" y="353"/>
                  </a:lnTo>
                  <a:lnTo>
                    <a:pt x="584" y="355"/>
                  </a:lnTo>
                  <a:lnTo>
                    <a:pt x="582" y="355"/>
                  </a:lnTo>
                  <a:lnTo>
                    <a:pt x="582" y="356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81" y="356"/>
                  </a:lnTo>
                  <a:lnTo>
                    <a:pt x="581" y="358"/>
                  </a:lnTo>
                  <a:lnTo>
                    <a:pt x="582" y="358"/>
                  </a:lnTo>
                  <a:lnTo>
                    <a:pt x="582" y="360"/>
                  </a:lnTo>
                  <a:lnTo>
                    <a:pt x="581" y="360"/>
                  </a:lnTo>
                  <a:lnTo>
                    <a:pt x="581" y="361"/>
                  </a:lnTo>
                  <a:lnTo>
                    <a:pt x="582" y="360"/>
                  </a:lnTo>
                  <a:lnTo>
                    <a:pt x="581" y="361"/>
                  </a:lnTo>
                  <a:lnTo>
                    <a:pt x="581" y="364"/>
                  </a:lnTo>
                  <a:lnTo>
                    <a:pt x="581" y="366"/>
                  </a:lnTo>
                  <a:lnTo>
                    <a:pt x="579" y="366"/>
                  </a:lnTo>
                  <a:lnTo>
                    <a:pt x="579" y="369"/>
                  </a:lnTo>
                  <a:lnTo>
                    <a:pt x="579" y="370"/>
                  </a:lnTo>
                  <a:lnTo>
                    <a:pt x="578" y="372"/>
                  </a:lnTo>
                  <a:lnTo>
                    <a:pt x="578" y="373"/>
                  </a:lnTo>
                  <a:lnTo>
                    <a:pt x="577" y="377"/>
                  </a:lnTo>
                  <a:lnTo>
                    <a:pt x="576" y="379"/>
                  </a:lnTo>
                  <a:lnTo>
                    <a:pt x="576" y="380"/>
                  </a:lnTo>
                  <a:lnTo>
                    <a:pt x="573" y="381"/>
                  </a:lnTo>
                  <a:lnTo>
                    <a:pt x="572" y="385"/>
                  </a:lnTo>
                  <a:lnTo>
                    <a:pt x="571" y="386"/>
                  </a:lnTo>
                  <a:lnTo>
                    <a:pt x="571" y="387"/>
                  </a:lnTo>
                  <a:lnTo>
                    <a:pt x="570" y="389"/>
                  </a:lnTo>
                  <a:lnTo>
                    <a:pt x="570" y="390"/>
                  </a:lnTo>
                  <a:lnTo>
                    <a:pt x="569" y="390"/>
                  </a:lnTo>
                  <a:lnTo>
                    <a:pt x="569" y="391"/>
                  </a:lnTo>
                  <a:lnTo>
                    <a:pt x="567" y="391"/>
                  </a:lnTo>
                  <a:lnTo>
                    <a:pt x="565" y="391"/>
                  </a:lnTo>
                  <a:lnTo>
                    <a:pt x="565" y="390"/>
                  </a:lnTo>
                  <a:lnTo>
                    <a:pt x="567" y="390"/>
                  </a:lnTo>
                  <a:lnTo>
                    <a:pt x="567" y="389"/>
                  </a:lnTo>
                  <a:lnTo>
                    <a:pt x="567" y="387"/>
                  </a:lnTo>
                  <a:lnTo>
                    <a:pt x="565" y="387"/>
                  </a:lnTo>
                  <a:lnTo>
                    <a:pt x="565" y="386"/>
                  </a:lnTo>
                  <a:lnTo>
                    <a:pt x="565" y="385"/>
                  </a:lnTo>
                  <a:lnTo>
                    <a:pt x="564" y="386"/>
                  </a:lnTo>
                  <a:lnTo>
                    <a:pt x="564" y="385"/>
                  </a:lnTo>
                  <a:lnTo>
                    <a:pt x="564" y="383"/>
                  </a:lnTo>
                  <a:lnTo>
                    <a:pt x="562" y="383"/>
                  </a:lnTo>
                  <a:lnTo>
                    <a:pt x="562" y="381"/>
                  </a:lnTo>
                  <a:lnTo>
                    <a:pt x="562" y="383"/>
                  </a:lnTo>
                  <a:lnTo>
                    <a:pt x="562" y="385"/>
                  </a:lnTo>
                  <a:lnTo>
                    <a:pt x="562" y="386"/>
                  </a:lnTo>
                  <a:lnTo>
                    <a:pt x="561" y="387"/>
                  </a:lnTo>
                  <a:lnTo>
                    <a:pt x="561" y="389"/>
                  </a:lnTo>
                  <a:lnTo>
                    <a:pt x="561" y="387"/>
                  </a:lnTo>
                  <a:lnTo>
                    <a:pt x="560" y="387"/>
                  </a:lnTo>
                  <a:lnTo>
                    <a:pt x="560" y="386"/>
                  </a:lnTo>
                  <a:lnTo>
                    <a:pt x="560" y="385"/>
                  </a:lnTo>
                  <a:lnTo>
                    <a:pt x="561" y="385"/>
                  </a:lnTo>
                  <a:lnTo>
                    <a:pt x="560" y="385"/>
                  </a:lnTo>
                  <a:lnTo>
                    <a:pt x="560" y="386"/>
                  </a:lnTo>
                  <a:lnTo>
                    <a:pt x="560" y="387"/>
                  </a:lnTo>
                  <a:lnTo>
                    <a:pt x="560" y="389"/>
                  </a:lnTo>
                  <a:lnTo>
                    <a:pt x="561" y="389"/>
                  </a:lnTo>
                  <a:lnTo>
                    <a:pt x="562" y="389"/>
                  </a:lnTo>
                  <a:lnTo>
                    <a:pt x="562" y="390"/>
                  </a:lnTo>
                  <a:lnTo>
                    <a:pt x="562" y="391"/>
                  </a:lnTo>
                  <a:lnTo>
                    <a:pt x="561" y="391"/>
                  </a:lnTo>
                  <a:lnTo>
                    <a:pt x="561" y="392"/>
                  </a:lnTo>
                  <a:lnTo>
                    <a:pt x="560" y="392"/>
                  </a:lnTo>
                  <a:lnTo>
                    <a:pt x="560" y="395"/>
                  </a:lnTo>
                  <a:lnTo>
                    <a:pt x="561" y="395"/>
                  </a:lnTo>
                  <a:lnTo>
                    <a:pt x="561" y="396"/>
                  </a:lnTo>
                  <a:lnTo>
                    <a:pt x="560" y="396"/>
                  </a:lnTo>
                  <a:lnTo>
                    <a:pt x="560" y="397"/>
                  </a:lnTo>
                  <a:lnTo>
                    <a:pt x="560" y="398"/>
                  </a:lnTo>
                  <a:lnTo>
                    <a:pt x="560" y="400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9" y="401"/>
                  </a:lnTo>
                  <a:lnTo>
                    <a:pt x="559" y="403"/>
                  </a:lnTo>
                  <a:lnTo>
                    <a:pt x="559" y="404"/>
                  </a:lnTo>
                  <a:lnTo>
                    <a:pt x="558" y="404"/>
                  </a:lnTo>
                  <a:lnTo>
                    <a:pt x="559" y="404"/>
                  </a:lnTo>
                  <a:lnTo>
                    <a:pt x="559" y="403"/>
                  </a:lnTo>
                  <a:lnTo>
                    <a:pt x="559" y="401"/>
                  </a:lnTo>
                  <a:lnTo>
                    <a:pt x="559" y="403"/>
                  </a:lnTo>
                  <a:lnTo>
                    <a:pt x="560" y="403"/>
                  </a:lnTo>
                  <a:lnTo>
                    <a:pt x="559" y="403"/>
                  </a:lnTo>
                  <a:lnTo>
                    <a:pt x="560" y="404"/>
                  </a:lnTo>
                  <a:lnTo>
                    <a:pt x="560" y="406"/>
                  </a:lnTo>
                  <a:lnTo>
                    <a:pt x="560" y="407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60" y="408"/>
                  </a:lnTo>
                  <a:lnTo>
                    <a:pt x="559" y="408"/>
                  </a:lnTo>
                  <a:lnTo>
                    <a:pt x="559" y="407"/>
                  </a:lnTo>
                  <a:lnTo>
                    <a:pt x="558" y="407"/>
                  </a:lnTo>
                  <a:lnTo>
                    <a:pt x="559" y="408"/>
                  </a:lnTo>
                  <a:lnTo>
                    <a:pt x="559" y="409"/>
                  </a:lnTo>
                  <a:lnTo>
                    <a:pt x="560" y="409"/>
                  </a:lnTo>
                  <a:lnTo>
                    <a:pt x="559" y="409"/>
                  </a:lnTo>
                  <a:lnTo>
                    <a:pt x="559" y="412"/>
                  </a:lnTo>
                  <a:lnTo>
                    <a:pt x="560" y="412"/>
                  </a:lnTo>
                  <a:lnTo>
                    <a:pt x="560" y="413"/>
                  </a:lnTo>
                  <a:lnTo>
                    <a:pt x="560" y="414"/>
                  </a:lnTo>
                  <a:lnTo>
                    <a:pt x="559" y="414"/>
                  </a:lnTo>
                  <a:lnTo>
                    <a:pt x="559" y="415"/>
                  </a:lnTo>
                  <a:lnTo>
                    <a:pt x="560" y="415"/>
                  </a:lnTo>
                  <a:lnTo>
                    <a:pt x="560" y="417"/>
                  </a:lnTo>
                  <a:lnTo>
                    <a:pt x="559" y="415"/>
                  </a:lnTo>
                  <a:lnTo>
                    <a:pt x="560" y="414"/>
                  </a:lnTo>
                  <a:lnTo>
                    <a:pt x="560" y="413"/>
                  </a:lnTo>
                  <a:lnTo>
                    <a:pt x="560" y="412"/>
                  </a:lnTo>
                  <a:lnTo>
                    <a:pt x="560" y="409"/>
                  </a:lnTo>
                  <a:lnTo>
                    <a:pt x="561" y="409"/>
                  </a:lnTo>
                  <a:lnTo>
                    <a:pt x="561" y="413"/>
                  </a:lnTo>
                  <a:lnTo>
                    <a:pt x="561" y="414"/>
                  </a:lnTo>
                  <a:lnTo>
                    <a:pt x="560" y="415"/>
                  </a:lnTo>
                  <a:lnTo>
                    <a:pt x="560" y="417"/>
                  </a:lnTo>
                  <a:lnTo>
                    <a:pt x="560" y="418"/>
                  </a:lnTo>
                  <a:lnTo>
                    <a:pt x="560" y="419"/>
                  </a:lnTo>
                  <a:lnTo>
                    <a:pt x="560" y="421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5"/>
                  </a:lnTo>
                  <a:lnTo>
                    <a:pt x="560" y="426"/>
                  </a:lnTo>
                  <a:lnTo>
                    <a:pt x="560" y="427"/>
                  </a:lnTo>
                  <a:lnTo>
                    <a:pt x="560" y="430"/>
                  </a:lnTo>
                  <a:lnTo>
                    <a:pt x="560" y="431"/>
                  </a:lnTo>
                  <a:lnTo>
                    <a:pt x="561" y="431"/>
                  </a:lnTo>
                  <a:lnTo>
                    <a:pt x="561" y="434"/>
                  </a:lnTo>
                  <a:lnTo>
                    <a:pt x="561" y="438"/>
                  </a:lnTo>
                  <a:lnTo>
                    <a:pt x="561" y="441"/>
                  </a:lnTo>
                  <a:lnTo>
                    <a:pt x="562" y="442"/>
                  </a:lnTo>
                  <a:lnTo>
                    <a:pt x="562" y="444"/>
                  </a:lnTo>
                  <a:lnTo>
                    <a:pt x="562" y="449"/>
                  </a:lnTo>
                  <a:lnTo>
                    <a:pt x="564" y="449"/>
                  </a:lnTo>
                  <a:lnTo>
                    <a:pt x="564" y="451"/>
                  </a:lnTo>
                  <a:lnTo>
                    <a:pt x="564" y="452"/>
                  </a:lnTo>
                  <a:lnTo>
                    <a:pt x="564" y="453"/>
                  </a:lnTo>
                  <a:lnTo>
                    <a:pt x="564" y="454"/>
                  </a:lnTo>
                  <a:lnTo>
                    <a:pt x="564" y="457"/>
                  </a:lnTo>
                  <a:lnTo>
                    <a:pt x="564" y="458"/>
                  </a:lnTo>
                  <a:lnTo>
                    <a:pt x="564" y="459"/>
                  </a:lnTo>
                  <a:lnTo>
                    <a:pt x="562" y="460"/>
                  </a:lnTo>
                  <a:lnTo>
                    <a:pt x="562" y="461"/>
                  </a:lnTo>
                  <a:lnTo>
                    <a:pt x="562" y="463"/>
                  </a:lnTo>
                  <a:lnTo>
                    <a:pt x="562" y="465"/>
                  </a:lnTo>
                  <a:lnTo>
                    <a:pt x="562" y="469"/>
                  </a:lnTo>
                  <a:lnTo>
                    <a:pt x="561" y="471"/>
                  </a:lnTo>
                  <a:lnTo>
                    <a:pt x="561" y="472"/>
                  </a:lnTo>
                  <a:lnTo>
                    <a:pt x="561" y="475"/>
                  </a:lnTo>
                  <a:lnTo>
                    <a:pt x="561" y="477"/>
                  </a:lnTo>
                  <a:lnTo>
                    <a:pt x="561" y="478"/>
                  </a:lnTo>
                  <a:lnTo>
                    <a:pt x="561" y="481"/>
                  </a:lnTo>
                  <a:lnTo>
                    <a:pt x="561" y="483"/>
                  </a:lnTo>
                  <a:lnTo>
                    <a:pt x="561" y="484"/>
                  </a:lnTo>
                  <a:lnTo>
                    <a:pt x="561" y="486"/>
                  </a:lnTo>
                  <a:lnTo>
                    <a:pt x="561" y="487"/>
                  </a:lnTo>
                  <a:lnTo>
                    <a:pt x="562" y="488"/>
                  </a:lnTo>
                  <a:lnTo>
                    <a:pt x="562" y="489"/>
                  </a:lnTo>
                  <a:lnTo>
                    <a:pt x="561" y="493"/>
                  </a:lnTo>
                  <a:lnTo>
                    <a:pt x="561" y="494"/>
                  </a:lnTo>
                  <a:lnTo>
                    <a:pt x="560" y="494"/>
                  </a:lnTo>
                  <a:lnTo>
                    <a:pt x="559" y="494"/>
                  </a:lnTo>
                  <a:lnTo>
                    <a:pt x="559" y="495"/>
                  </a:lnTo>
                  <a:lnTo>
                    <a:pt x="559" y="497"/>
                  </a:lnTo>
                  <a:lnTo>
                    <a:pt x="555" y="501"/>
                  </a:lnTo>
                  <a:lnTo>
                    <a:pt x="555" y="503"/>
                  </a:lnTo>
                  <a:lnTo>
                    <a:pt x="555" y="506"/>
                  </a:lnTo>
                  <a:lnTo>
                    <a:pt x="555" y="511"/>
                  </a:lnTo>
                  <a:lnTo>
                    <a:pt x="555" y="515"/>
                  </a:lnTo>
                  <a:lnTo>
                    <a:pt x="555" y="520"/>
                  </a:lnTo>
                  <a:lnTo>
                    <a:pt x="558" y="522"/>
                  </a:lnTo>
                  <a:lnTo>
                    <a:pt x="558" y="525"/>
                  </a:lnTo>
                  <a:lnTo>
                    <a:pt x="558" y="526"/>
                  </a:lnTo>
                  <a:lnTo>
                    <a:pt x="555" y="529"/>
                  </a:lnTo>
                  <a:lnTo>
                    <a:pt x="555" y="531"/>
                  </a:lnTo>
                  <a:lnTo>
                    <a:pt x="554" y="532"/>
                  </a:lnTo>
                  <a:lnTo>
                    <a:pt x="553" y="533"/>
                  </a:lnTo>
                  <a:lnTo>
                    <a:pt x="552" y="537"/>
                  </a:lnTo>
                  <a:lnTo>
                    <a:pt x="552" y="538"/>
                  </a:lnTo>
                  <a:lnTo>
                    <a:pt x="552" y="539"/>
                  </a:lnTo>
                  <a:lnTo>
                    <a:pt x="552" y="540"/>
                  </a:lnTo>
                  <a:lnTo>
                    <a:pt x="552" y="542"/>
                  </a:lnTo>
                  <a:lnTo>
                    <a:pt x="550" y="542"/>
                  </a:lnTo>
                  <a:lnTo>
                    <a:pt x="550" y="543"/>
                  </a:lnTo>
                  <a:lnTo>
                    <a:pt x="549" y="543"/>
                  </a:lnTo>
                  <a:lnTo>
                    <a:pt x="549" y="545"/>
                  </a:lnTo>
                  <a:lnTo>
                    <a:pt x="550" y="545"/>
                  </a:lnTo>
                  <a:lnTo>
                    <a:pt x="550" y="546"/>
                  </a:lnTo>
                  <a:lnTo>
                    <a:pt x="549" y="548"/>
                  </a:lnTo>
                  <a:lnTo>
                    <a:pt x="549" y="549"/>
                  </a:lnTo>
                  <a:lnTo>
                    <a:pt x="549" y="550"/>
                  </a:lnTo>
                  <a:lnTo>
                    <a:pt x="549" y="551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7" y="552"/>
                  </a:lnTo>
                  <a:lnTo>
                    <a:pt x="545" y="552"/>
                  </a:lnTo>
                  <a:lnTo>
                    <a:pt x="545" y="555"/>
                  </a:lnTo>
                  <a:lnTo>
                    <a:pt x="545" y="556"/>
                  </a:lnTo>
                  <a:lnTo>
                    <a:pt x="545" y="555"/>
                  </a:lnTo>
                  <a:lnTo>
                    <a:pt x="544" y="555"/>
                  </a:lnTo>
                  <a:lnTo>
                    <a:pt x="544" y="556"/>
                  </a:lnTo>
                  <a:lnTo>
                    <a:pt x="543" y="556"/>
                  </a:lnTo>
                  <a:lnTo>
                    <a:pt x="543" y="557"/>
                  </a:lnTo>
                  <a:lnTo>
                    <a:pt x="543" y="558"/>
                  </a:lnTo>
                  <a:lnTo>
                    <a:pt x="543" y="560"/>
                  </a:lnTo>
                  <a:lnTo>
                    <a:pt x="542" y="563"/>
                  </a:lnTo>
                  <a:lnTo>
                    <a:pt x="542" y="565"/>
                  </a:lnTo>
                  <a:lnTo>
                    <a:pt x="542" y="566"/>
                  </a:lnTo>
                  <a:lnTo>
                    <a:pt x="542" y="567"/>
                  </a:lnTo>
                  <a:lnTo>
                    <a:pt x="541" y="567"/>
                  </a:lnTo>
                  <a:lnTo>
                    <a:pt x="541" y="568"/>
                  </a:lnTo>
                  <a:lnTo>
                    <a:pt x="541" y="569"/>
                  </a:lnTo>
                  <a:lnTo>
                    <a:pt x="541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2" y="575"/>
                  </a:lnTo>
                  <a:lnTo>
                    <a:pt x="543" y="578"/>
                  </a:lnTo>
                  <a:lnTo>
                    <a:pt x="542" y="579"/>
                  </a:lnTo>
                  <a:lnTo>
                    <a:pt x="541" y="582"/>
                  </a:lnTo>
                  <a:lnTo>
                    <a:pt x="539" y="583"/>
                  </a:lnTo>
                  <a:lnTo>
                    <a:pt x="537" y="583"/>
                  </a:lnTo>
                  <a:lnTo>
                    <a:pt x="535" y="584"/>
                  </a:lnTo>
                  <a:lnTo>
                    <a:pt x="532" y="585"/>
                  </a:lnTo>
                  <a:lnTo>
                    <a:pt x="531" y="586"/>
                  </a:lnTo>
                  <a:lnTo>
                    <a:pt x="531" y="588"/>
                  </a:lnTo>
                  <a:lnTo>
                    <a:pt x="529" y="590"/>
                  </a:lnTo>
                  <a:lnTo>
                    <a:pt x="529" y="591"/>
                  </a:lnTo>
                  <a:lnTo>
                    <a:pt x="527" y="591"/>
                  </a:lnTo>
                  <a:lnTo>
                    <a:pt x="527" y="592"/>
                  </a:lnTo>
                  <a:lnTo>
                    <a:pt x="527" y="594"/>
                  </a:lnTo>
                  <a:lnTo>
                    <a:pt x="529" y="594"/>
                  </a:lnTo>
                  <a:lnTo>
                    <a:pt x="529" y="595"/>
                  </a:lnTo>
                  <a:lnTo>
                    <a:pt x="531" y="595"/>
                  </a:lnTo>
                  <a:lnTo>
                    <a:pt x="531" y="594"/>
                  </a:lnTo>
                  <a:lnTo>
                    <a:pt x="531" y="595"/>
                  </a:lnTo>
                  <a:lnTo>
                    <a:pt x="529" y="595"/>
                  </a:lnTo>
                  <a:lnTo>
                    <a:pt x="529" y="596"/>
                  </a:lnTo>
                  <a:lnTo>
                    <a:pt x="529" y="599"/>
                  </a:lnTo>
                  <a:lnTo>
                    <a:pt x="527" y="599"/>
                  </a:lnTo>
                  <a:lnTo>
                    <a:pt x="529" y="599"/>
                  </a:lnTo>
                  <a:lnTo>
                    <a:pt x="529" y="600"/>
                  </a:lnTo>
                  <a:lnTo>
                    <a:pt x="527" y="600"/>
                  </a:lnTo>
                  <a:lnTo>
                    <a:pt x="526" y="600"/>
                  </a:lnTo>
                  <a:lnTo>
                    <a:pt x="524" y="599"/>
                  </a:lnTo>
                  <a:lnTo>
                    <a:pt x="520" y="599"/>
                  </a:lnTo>
                  <a:lnTo>
                    <a:pt x="519" y="599"/>
                  </a:lnTo>
                  <a:lnTo>
                    <a:pt x="519" y="600"/>
                  </a:lnTo>
                  <a:lnTo>
                    <a:pt x="518" y="600"/>
                  </a:lnTo>
                  <a:lnTo>
                    <a:pt x="516" y="600"/>
                  </a:lnTo>
                  <a:lnTo>
                    <a:pt x="515" y="600"/>
                  </a:lnTo>
                  <a:lnTo>
                    <a:pt x="514" y="600"/>
                  </a:lnTo>
                  <a:lnTo>
                    <a:pt x="513" y="600"/>
                  </a:lnTo>
                  <a:lnTo>
                    <a:pt x="513" y="599"/>
                  </a:lnTo>
                  <a:lnTo>
                    <a:pt x="513" y="600"/>
                  </a:lnTo>
                  <a:lnTo>
                    <a:pt x="513" y="599"/>
                  </a:lnTo>
                  <a:lnTo>
                    <a:pt x="510" y="599"/>
                  </a:lnTo>
                  <a:lnTo>
                    <a:pt x="513" y="599"/>
                  </a:lnTo>
                  <a:lnTo>
                    <a:pt x="510" y="599"/>
                  </a:lnTo>
                  <a:lnTo>
                    <a:pt x="513" y="596"/>
                  </a:lnTo>
                  <a:lnTo>
                    <a:pt x="513" y="595"/>
                  </a:lnTo>
                  <a:lnTo>
                    <a:pt x="513" y="594"/>
                  </a:lnTo>
                  <a:lnTo>
                    <a:pt x="513" y="592"/>
                  </a:lnTo>
                  <a:lnTo>
                    <a:pt x="510" y="594"/>
                  </a:lnTo>
                  <a:lnTo>
                    <a:pt x="509" y="594"/>
                  </a:lnTo>
                  <a:lnTo>
                    <a:pt x="509" y="595"/>
                  </a:lnTo>
                  <a:lnTo>
                    <a:pt x="509" y="596"/>
                  </a:lnTo>
                  <a:lnTo>
                    <a:pt x="510" y="596"/>
                  </a:lnTo>
                  <a:lnTo>
                    <a:pt x="509" y="596"/>
                  </a:lnTo>
                  <a:lnTo>
                    <a:pt x="510" y="599"/>
                  </a:lnTo>
                  <a:lnTo>
                    <a:pt x="510" y="600"/>
                  </a:lnTo>
                  <a:lnTo>
                    <a:pt x="507" y="601"/>
                  </a:lnTo>
                  <a:lnTo>
                    <a:pt x="505" y="601"/>
                  </a:lnTo>
                  <a:lnTo>
                    <a:pt x="504" y="601"/>
                  </a:lnTo>
                  <a:lnTo>
                    <a:pt x="501" y="601"/>
                  </a:lnTo>
                  <a:lnTo>
                    <a:pt x="499" y="601"/>
                  </a:lnTo>
                  <a:lnTo>
                    <a:pt x="499" y="602"/>
                  </a:lnTo>
                  <a:lnTo>
                    <a:pt x="498" y="602"/>
                  </a:lnTo>
                  <a:lnTo>
                    <a:pt x="498" y="601"/>
                  </a:lnTo>
                  <a:lnTo>
                    <a:pt x="499" y="601"/>
                  </a:lnTo>
                  <a:lnTo>
                    <a:pt x="501" y="601"/>
                  </a:lnTo>
                  <a:lnTo>
                    <a:pt x="502" y="601"/>
                  </a:lnTo>
                  <a:lnTo>
                    <a:pt x="504" y="601"/>
                  </a:lnTo>
                  <a:lnTo>
                    <a:pt x="504" y="600"/>
                  </a:lnTo>
                  <a:lnTo>
                    <a:pt x="502" y="600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8" y="599"/>
                  </a:lnTo>
                  <a:lnTo>
                    <a:pt x="498" y="600"/>
                  </a:lnTo>
                  <a:lnTo>
                    <a:pt x="498" y="599"/>
                  </a:lnTo>
                  <a:lnTo>
                    <a:pt x="497" y="599"/>
                  </a:lnTo>
                  <a:lnTo>
                    <a:pt x="497" y="600"/>
                  </a:lnTo>
                  <a:lnTo>
                    <a:pt x="497" y="601"/>
                  </a:lnTo>
                  <a:lnTo>
                    <a:pt x="496" y="601"/>
                  </a:lnTo>
                  <a:lnTo>
                    <a:pt x="493" y="600"/>
                  </a:lnTo>
                  <a:lnTo>
                    <a:pt x="493" y="601"/>
                  </a:lnTo>
                  <a:lnTo>
                    <a:pt x="492" y="600"/>
                  </a:lnTo>
                  <a:lnTo>
                    <a:pt x="493" y="600"/>
                  </a:lnTo>
                  <a:lnTo>
                    <a:pt x="493" y="599"/>
                  </a:lnTo>
                  <a:lnTo>
                    <a:pt x="492" y="599"/>
                  </a:lnTo>
                  <a:lnTo>
                    <a:pt x="493" y="599"/>
                  </a:lnTo>
                  <a:lnTo>
                    <a:pt x="492" y="599"/>
                  </a:lnTo>
                  <a:lnTo>
                    <a:pt x="492" y="600"/>
                  </a:lnTo>
                  <a:lnTo>
                    <a:pt x="492" y="599"/>
                  </a:lnTo>
                  <a:lnTo>
                    <a:pt x="492" y="600"/>
                  </a:lnTo>
                  <a:lnTo>
                    <a:pt x="492" y="599"/>
                  </a:lnTo>
                  <a:lnTo>
                    <a:pt x="491" y="600"/>
                  </a:lnTo>
                  <a:lnTo>
                    <a:pt x="491" y="601"/>
                  </a:lnTo>
                  <a:lnTo>
                    <a:pt x="490" y="601"/>
                  </a:lnTo>
                  <a:lnTo>
                    <a:pt x="488" y="601"/>
                  </a:lnTo>
                  <a:lnTo>
                    <a:pt x="488" y="602"/>
                  </a:lnTo>
                  <a:lnTo>
                    <a:pt x="488" y="603"/>
                  </a:lnTo>
                  <a:lnTo>
                    <a:pt x="490" y="603"/>
                  </a:lnTo>
                  <a:lnTo>
                    <a:pt x="488" y="605"/>
                  </a:lnTo>
                  <a:lnTo>
                    <a:pt x="490" y="605"/>
                  </a:lnTo>
                  <a:lnTo>
                    <a:pt x="488" y="605"/>
                  </a:lnTo>
                  <a:lnTo>
                    <a:pt x="490" y="605"/>
                  </a:lnTo>
                  <a:lnTo>
                    <a:pt x="491" y="605"/>
                  </a:lnTo>
                  <a:lnTo>
                    <a:pt x="491" y="606"/>
                  </a:lnTo>
                  <a:lnTo>
                    <a:pt x="490" y="606"/>
                  </a:lnTo>
                  <a:lnTo>
                    <a:pt x="488" y="606"/>
                  </a:lnTo>
                  <a:lnTo>
                    <a:pt x="488" y="608"/>
                  </a:lnTo>
                  <a:lnTo>
                    <a:pt x="487" y="608"/>
                  </a:lnTo>
                  <a:lnTo>
                    <a:pt x="486" y="608"/>
                  </a:lnTo>
                  <a:lnTo>
                    <a:pt x="486" y="606"/>
                  </a:lnTo>
                  <a:lnTo>
                    <a:pt x="484" y="608"/>
                  </a:lnTo>
                  <a:lnTo>
                    <a:pt x="482" y="608"/>
                  </a:lnTo>
                  <a:lnTo>
                    <a:pt x="482" y="609"/>
                  </a:lnTo>
                  <a:lnTo>
                    <a:pt x="484" y="609"/>
                  </a:lnTo>
                  <a:lnTo>
                    <a:pt x="482" y="609"/>
                  </a:lnTo>
                  <a:lnTo>
                    <a:pt x="482" y="611"/>
                  </a:lnTo>
                  <a:lnTo>
                    <a:pt x="482" y="609"/>
                  </a:lnTo>
                  <a:lnTo>
                    <a:pt x="482" y="611"/>
                  </a:lnTo>
                  <a:lnTo>
                    <a:pt x="482" y="609"/>
                  </a:lnTo>
                  <a:lnTo>
                    <a:pt x="481" y="609"/>
                  </a:lnTo>
                  <a:lnTo>
                    <a:pt x="481" y="611"/>
                  </a:lnTo>
                  <a:lnTo>
                    <a:pt x="482" y="611"/>
                  </a:lnTo>
                  <a:lnTo>
                    <a:pt x="481" y="611"/>
                  </a:lnTo>
                  <a:lnTo>
                    <a:pt x="481" y="612"/>
                  </a:lnTo>
                  <a:lnTo>
                    <a:pt x="480" y="612"/>
                  </a:lnTo>
                  <a:lnTo>
                    <a:pt x="479" y="612"/>
                  </a:lnTo>
                  <a:lnTo>
                    <a:pt x="479" y="613"/>
                  </a:lnTo>
                  <a:lnTo>
                    <a:pt x="479" y="614"/>
                  </a:lnTo>
                  <a:lnTo>
                    <a:pt x="479" y="617"/>
                  </a:lnTo>
                  <a:lnTo>
                    <a:pt x="478" y="617"/>
                  </a:lnTo>
                  <a:lnTo>
                    <a:pt x="475" y="617"/>
                  </a:lnTo>
                  <a:lnTo>
                    <a:pt x="474" y="617"/>
                  </a:lnTo>
                  <a:lnTo>
                    <a:pt x="473" y="614"/>
                  </a:lnTo>
                  <a:lnTo>
                    <a:pt x="472" y="614"/>
                  </a:lnTo>
                  <a:lnTo>
                    <a:pt x="470" y="617"/>
                  </a:lnTo>
                  <a:lnTo>
                    <a:pt x="469" y="617"/>
                  </a:lnTo>
                  <a:lnTo>
                    <a:pt x="467" y="618"/>
                  </a:lnTo>
                  <a:lnTo>
                    <a:pt x="465" y="619"/>
                  </a:lnTo>
                  <a:lnTo>
                    <a:pt x="467" y="619"/>
                  </a:lnTo>
                  <a:lnTo>
                    <a:pt x="467" y="618"/>
                  </a:lnTo>
                  <a:lnTo>
                    <a:pt x="469" y="618"/>
                  </a:lnTo>
                  <a:lnTo>
                    <a:pt x="467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5" y="620"/>
                  </a:lnTo>
                  <a:lnTo>
                    <a:pt x="465" y="619"/>
                  </a:lnTo>
                  <a:lnTo>
                    <a:pt x="464" y="619"/>
                  </a:lnTo>
                  <a:lnTo>
                    <a:pt x="464" y="618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lnTo>
                    <a:pt x="464" y="620"/>
                  </a:lnTo>
                  <a:lnTo>
                    <a:pt x="463" y="620"/>
                  </a:lnTo>
                  <a:lnTo>
                    <a:pt x="462" y="622"/>
                  </a:lnTo>
                  <a:lnTo>
                    <a:pt x="459" y="623"/>
                  </a:lnTo>
                  <a:lnTo>
                    <a:pt x="457" y="625"/>
                  </a:lnTo>
                  <a:lnTo>
                    <a:pt x="456" y="626"/>
                  </a:lnTo>
                  <a:lnTo>
                    <a:pt x="456" y="628"/>
                  </a:lnTo>
                  <a:lnTo>
                    <a:pt x="456" y="629"/>
                  </a:lnTo>
                  <a:lnTo>
                    <a:pt x="455" y="629"/>
                  </a:lnTo>
                  <a:lnTo>
                    <a:pt x="455" y="630"/>
                  </a:lnTo>
                  <a:lnTo>
                    <a:pt x="453" y="631"/>
                  </a:lnTo>
                  <a:lnTo>
                    <a:pt x="451" y="635"/>
                  </a:lnTo>
                  <a:lnTo>
                    <a:pt x="448" y="635"/>
                  </a:lnTo>
                  <a:lnTo>
                    <a:pt x="447" y="635"/>
                  </a:lnTo>
                  <a:lnTo>
                    <a:pt x="447" y="636"/>
                  </a:lnTo>
                  <a:lnTo>
                    <a:pt x="445" y="639"/>
                  </a:lnTo>
                  <a:lnTo>
                    <a:pt x="445" y="640"/>
                  </a:lnTo>
                  <a:lnTo>
                    <a:pt x="444" y="640"/>
                  </a:lnTo>
                  <a:lnTo>
                    <a:pt x="444" y="641"/>
                  </a:lnTo>
                  <a:lnTo>
                    <a:pt x="442" y="641"/>
                  </a:lnTo>
                  <a:lnTo>
                    <a:pt x="444" y="641"/>
                  </a:lnTo>
                  <a:lnTo>
                    <a:pt x="444" y="640"/>
                  </a:lnTo>
                  <a:lnTo>
                    <a:pt x="442" y="641"/>
                  </a:lnTo>
                  <a:lnTo>
                    <a:pt x="444" y="641"/>
                  </a:lnTo>
                  <a:lnTo>
                    <a:pt x="444" y="643"/>
                  </a:lnTo>
                  <a:lnTo>
                    <a:pt x="444" y="641"/>
                  </a:lnTo>
                  <a:lnTo>
                    <a:pt x="445" y="641"/>
                  </a:lnTo>
                  <a:lnTo>
                    <a:pt x="444" y="645"/>
                  </a:lnTo>
                  <a:lnTo>
                    <a:pt x="444" y="646"/>
                  </a:lnTo>
                  <a:lnTo>
                    <a:pt x="442" y="646"/>
                  </a:lnTo>
                  <a:lnTo>
                    <a:pt x="442" y="647"/>
                  </a:lnTo>
                  <a:lnTo>
                    <a:pt x="440" y="648"/>
                  </a:lnTo>
                  <a:lnTo>
                    <a:pt x="440" y="649"/>
                  </a:lnTo>
                  <a:lnTo>
                    <a:pt x="439" y="649"/>
                  </a:lnTo>
                  <a:lnTo>
                    <a:pt x="439" y="648"/>
                  </a:lnTo>
                  <a:lnTo>
                    <a:pt x="440" y="647"/>
                  </a:lnTo>
                  <a:lnTo>
                    <a:pt x="440" y="646"/>
                  </a:lnTo>
                  <a:lnTo>
                    <a:pt x="440" y="647"/>
                  </a:lnTo>
                  <a:lnTo>
                    <a:pt x="439" y="647"/>
                  </a:lnTo>
                  <a:lnTo>
                    <a:pt x="439" y="648"/>
                  </a:lnTo>
                  <a:lnTo>
                    <a:pt x="438" y="648"/>
                  </a:lnTo>
                  <a:lnTo>
                    <a:pt x="438" y="647"/>
                  </a:lnTo>
                  <a:lnTo>
                    <a:pt x="438" y="646"/>
                  </a:lnTo>
                  <a:lnTo>
                    <a:pt x="438" y="647"/>
                  </a:lnTo>
                  <a:lnTo>
                    <a:pt x="436" y="646"/>
                  </a:lnTo>
                  <a:lnTo>
                    <a:pt x="436" y="647"/>
                  </a:lnTo>
                  <a:lnTo>
                    <a:pt x="436" y="648"/>
                  </a:lnTo>
                  <a:lnTo>
                    <a:pt x="438" y="648"/>
                  </a:lnTo>
                  <a:lnTo>
                    <a:pt x="438" y="649"/>
                  </a:lnTo>
                  <a:lnTo>
                    <a:pt x="436" y="649"/>
                  </a:lnTo>
                  <a:lnTo>
                    <a:pt x="435" y="649"/>
                  </a:lnTo>
                  <a:lnTo>
                    <a:pt x="434" y="649"/>
                  </a:lnTo>
                  <a:lnTo>
                    <a:pt x="434" y="648"/>
                  </a:lnTo>
                  <a:lnTo>
                    <a:pt x="433" y="648"/>
                  </a:lnTo>
                  <a:lnTo>
                    <a:pt x="433" y="647"/>
                  </a:lnTo>
                  <a:lnTo>
                    <a:pt x="433" y="648"/>
                  </a:lnTo>
                  <a:lnTo>
                    <a:pt x="433" y="649"/>
                  </a:lnTo>
                  <a:lnTo>
                    <a:pt x="434" y="649"/>
                  </a:lnTo>
                  <a:lnTo>
                    <a:pt x="433" y="649"/>
                  </a:lnTo>
                  <a:lnTo>
                    <a:pt x="434" y="652"/>
                  </a:lnTo>
                  <a:lnTo>
                    <a:pt x="434" y="649"/>
                  </a:lnTo>
                  <a:lnTo>
                    <a:pt x="435" y="652"/>
                  </a:lnTo>
                  <a:lnTo>
                    <a:pt x="434" y="652"/>
                  </a:lnTo>
                  <a:lnTo>
                    <a:pt x="435" y="652"/>
                  </a:lnTo>
                  <a:lnTo>
                    <a:pt x="436" y="652"/>
                  </a:lnTo>
                  <a:lnTo>
                    <a:pt x="436" y="653"/>
                  </a:lnTo>
                  <a:lnTo>
                    <a:pt x="436" y="652"/>
                  </a:lnTo>
                  <a:lnTo>
                    <a:pt x="438" y="652"/>
                  </a:lnTo>
                  <a:lnTo>
                    <a:pt x="439" y="653"/>
                  </a:lnTo>
                  <a:lnTo>
                    <a:pt x="438" y="653"/>
                  </a:lnTo>
                  <a:lnTo>
                    <a:pt x="436" y="656"/>
                  </a:lnTo>
                  <a:lnTo>
                    <a:pt x="436" y="657"/>
                  </a:lnTo>
                  <a:lnTo>
                    <a:pt x="436" y="658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6" y="657"/>
                  </a:lnTo>
                  <a:lnTo>
                    <a:pt x="436" y="658"/>
                  </a:lnTo>
                  <a:lnTo>
                    <a:pt x="435" y="658"/>
                  </a:lnTo>
                  <a:lnTo>
                    <a:pt x="434" y="658"/>
                  </a:lnTo>
                  <a:lnTo>
                    <a:pt x="436" y="658"/>
                  </a:lnTo>
                  <a:lnTo>
                    <a:pt x="436" y="659"/>
                  </a:lnTo>
                  <a:lnTo>
                    <a:pt x="436" y="662"/>
                  </a:lnTo>
                  <a:lnTo>
                    <a:pt x="436" y="663"/>
                  </a:lnTo>
                  <a:lnTo>
                    <a:pt x="436" y="664"/>
                  </a:lnTo>
                  <a:lnTo>
                    <a:pt x="436" y="665"/>
                  </a:lnTo>
                  <a:lnTo>
                    <a:pt x="435" y="665"/>
                  </a:lnTo>
                  <a:lnTo>
                    <a:pt x="435" y="664"/>
                  </a:lnTo>
                  <a:lnTo>
                    <a:pt x="434" y="664"/>
                  </a:lnTo>
                  <a:lnTo>
                    <a:pt x="434" y="663"/>
                  </a:lnTo>
                  <a:lnTo>
                    <a:pt x="434" y="664"/>
                  </a:lnTo>
                  <a:lnTo>
                    <a:pt x="434" y="665"/>
                  </a:lnTo>
                  <a:lnTo>
                    <a:pt x="435" y="665"/>
                  </a:lnTo>
                  <a:lnTo>
                    <a:pt x="435" y="666"/>
                  </a:lnTo>
                  <a:lnTo>
                    <a:pt x="434" y="666"/>
                  </a:lnTo>
                  <a:lnTo>
                    <a:pt x="435" y="666"/>
                  </a:lnTo>
                  <a:lnTo>
                    <a:pt x="434" y="666"/>
                  </a:lnTo>
                  <a:lnTo>
                    <a:pt x="435" y="666"/>
                  </a:lnTo>
                  <a:lnTo>
                    <a:pt x="435" y="668"/>
                  </a:lnTo>
                  <a:lnTo>
                    <a:pt x="436" y="668"/>
                  </a:lnTo>
                  <a:lnTo>
                    <a:pt x="436" y="670"/>
                  </a:lnTo>
                  <a:lnTo>
                    <a:pt x="438" y="670"/>
                  </a:lnTo>
                  <a:lnTo>
                    <a:pt x="436" y="673"/>
                  </a:lnTo>
                  <a:lnTo>
                    <a:pt x="436" y="674"/>
                  </a:lnTo>
                  <a:lnTo>
                    <a:pt x="436" y="675"/>
                  </a:lnTo>
                  <a:lnTo>
                    <a:pt x="438" y="675"/>
                  </a:lnTo>
                  <a:lnTo>
                    <a:pt x="438" y="676"/>
                  </a:lnTo>
                  <a:lnTo>
                    <a:pt x="439" y="676"/>
                  </a:lnTo>
                  <a:lnTo>
                    <a:pt x="438" y="679"/>
                  </a:lnTo>
                  <a:lnTo>
                    <a:pt x="438" y="680"/>
                  </a:lnTo>
                  <a:lnTo>
                    <a:pt x="439" y="680"/>
                  </a:lnTo>
                  <a:lnTo>
                    <a:pt x="439" y="681"/>
                  </a:lnTo>
                  <a:lnTo>
                    <a:pt x="439" y="682"/>
                  </a:lnTo>
                  <a:lnTo>
                    <a:pt x="439" y="683"/>
                  </a:lnTo>
                  <a:lnTo>
                    <a:pt x="440" y="683"/>
                  </a:lnTo>
                  <a:lnTo>
                    <a:pt x="442" y="683"/>
                  </a:lnTo>
                  <a:lnTo>
                    <a:pt x="440" y="685"/>
                  </a:lnTo>
                  <a:lnTo>
                    <a:pt x="442" y="685"/>
                  </a:lnTo>
                  <a:lnTo>
                    <a:pt x="440" y="685"/>
                  </a:lnTo>
                  <a:lnTo>
                    <a:pt x="439" y="685"/>
                  </a:lnTo>
                  <a:lnTo>
                    <a:pt x="439" y="686"/>
                  </a:lnTo>
                  <a:lnTo>
                    <a:pt x="439" y="688"/>
                  </a:lnTo>
                  <a:lnTo>
                    <a:pt x="440" y="688"/>
                  </a:lnTo>
                  <a:lnTo>
                    <a:pt x="440" y="690"/>
                  </a:lnTo>
                  <a:lnTo>
                    <a:pt x="440" y="688"/>
                  </a:lnTo>
                  <a:lnTo>
                    <a:pt x="440" y="690"/>
                  </a:lnTo>
                  <a:lnTo>
                    <a:pt x="439" y="691"/>
                  </a:lnTo>
                  <a:lnTo>
                    <a:pt x="440" y="692"/>
                  </a:lnTo>
                  <a:lnTo>
                    <a:pt x="440" y="693"/>
                  </a:lnTo>
                  <a:lnTo>
                    <a:pt x="440" y="694"/>
                  </a:lnTo>
                  <a:lnTo>
                    <a:pt x="440" y="697"/>
                  </a:lnTo>
                  <a:lnTo>
                    <a:pt x="442" y="698"/>
                  </a:lnTo>
                  <a:lnTo>
                    <a:pt x="442" y="699"/>
                  </a:lnTo>
                  <a:lnTo>
                    <a:pt x="442" y="700"/>
                  </a:lnTo>
                  <a:lnTo>
                    <a:pt x="442" y="702"/>
                  </a:lnTo>
                  <a:lnTo>
                    <a:pt x="442" y="703"/>
                  </a:lnTo>
                  <a:lnTo>
                    <a:pt x="442" y="705"/>
                  </a:lnTo>
                  <a:lnTo>
                    <a:pt x="442" y="706"/>
                  </a:lnTo>
                  <a:lnTo>
                    <a:pt x="442" y="708"/>
                  </a:lnTo>
                  <a:lnTo>
                    <a:pt x="442" y="709"/>
                  </a:lnTo>
                  <a:lnTo>
                    <a:pt x="440" y="709"/>
                  </a:lnTo>
                  <a:lnTo>
                    <a:pt x="440" y="710"/>
                  </a:lnTo>
                  <a:lnTo>
                    <a:pt x="440" y="709"/>
                  </a:lnTo>
                  <a:lnTo>
                    <a:pt x="439" y="708"/>
                  </a:lnTo>
                  <a:lnTo>
                    <a:pt x="439" y="709"/>
                  </a:lnTo>
                  <a:lnTo>
                    <a:pt x="439" y="710"/>
                  </a:lnTo>
                  <a:lnTo>
                    <a:pt x="440" y="710"/>
                  </a:lnTo>
                  <a:lnTo>
                    <a:pt x="440" y="711"/>
                  </a:lnTo>
                  <a:lnTo>
                    <a:pt x="442" y="711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9" y="713"/>
                  </a:lnTo>
                  <a:lnTo>
                    <a:pt x="439" y="715"/>
                  </a:lnTo>
                  <a:lnTo>
                    <a:pt x="438" y="716"/>
                  </a:lnTo>
                  <a:lnTo>
                    <a:pt x="434" y="720"/>
                  </a:lnTo>
                  <a:lnTo>
                    <a:pt x="430" y="723"/>
                  </a:lnTo>
                  <a:lnTo>
                    <a:pt x="429" y="727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7" y="737"/>
                  </a:lnTo>
                  <a:lnTo>
                    <a:pt x="425" y="745"/>
                  </a:lnTo>
                  <a:lnTo>
                    <a:pt x="425" y="747"/>
                  </a:lnTo>
                  <a:lnTo>
                    <a:pt x="425" y="750"/>
                  </a:lnTo>
                  <a:lnTo>
                    <a:pt x="422" y="759"/>
                  </a:lnTo>
                  <a:lnTo>
                    <a:pt x="421" y="762"/>
                  </a:lnTo>
                  <a:lnTo>
                    <a:pt x="419" y="764"/>
                  </a:lnTo>
                  <a:lnTo>
                    <a:pt x="418" y="765"/>
                  </a:lnTo>
                  <a:lnTo>
                    <a:pt x="417" y="768"/>
                  </a:lnTo>
                  <a:lnTo>
                    <a:pt x="416" y="771"/>
                  </a:lnTo>
                  <a:lnTo>
                    <a:pt x="413" y="772"/>
                  </a:lnTo>
                  <a:lnTo>
                    <a:pt x="411" y="777"/>
                  </a:lnTo>
                  <a:lnTo>
                    <a:pt x="407" y="779"/>
                  </a:lnTo>
                  <a:lnTo>
                    <a:pt x="406" y="782"/>
                  </a:lnTo>
                  <a:lnTo>
                    <a:pt x="404" y="783"/>
                  </a:lnTo>
                  <a:lnTo>
                    <a:pt x="404" y="782"/>
                  </a:lnTo>
                  <a:lnTo>
                    <a:pt x="404" y="780"/>
                  </a:lnTo>
                  <a:lnTo>
                    <a:pt x="404" y="779"/>
                  </a:lnTo>
                  <a:lnTo>
                    <a:pt x="402" y="778"/>
                  </a:lnTo>
                  <a:lnTo>
                    <a:pt x="402" y="777"/>
                  </a:lnTo>
                  <a:lnTo>
                    <a:pt x="404" y="777"/>
                  </a:lnTo>
                  <a:lnTo>
                    <a:pt x="406" y="778"/>
                  </a:lnTo>
                  <a:lnTo>
                    <a:pt x="407" y="778"/>
                  </a:lnTo>
                  <a:lnTo>
                    <a:pt x="407" y="777"/>
                  </a:lnTo>
                  <a:lnTo>
                    <a:pt x="408" y="777"/>
                  </a:lnTo>
                  <a:lnTo>
                    <a:pt x="410" y="777"/>
                  </a:lnTo>
                  <a:lnTo>
                    <a:pt x="410" y="773"/>
                  </a:lnTo>
                  <a:lnTo>
                    <a:pt x="411" y="773"/>
                  </a:lnTo>
                  <a:lnTo>
                    <a:pt x="411" y="772"/>
                  </a:lnTo>
                  <a:lnTo>
                    <a:pt x="411" y="773"/>
                  </a:lnTo>
                  <a:lnTo>
                    <a:pt x="412" y="772"/>
                  </a:lnTo>
                  <a:lnTo>
                    <a:pt x="411" y="772"/>
                  </a:lnTo>
                  <a:lnTo>
                    <a:pt x="411" y="771"/>
                  </a:lnTo>
                  <a:lnTo>
                    <a:pt x="412" y="771"/>
                  </a:lnTo>
                  <a:lnTo>
                    <a:pt x="413" y="771"/>
                  </a:lnTo>
                  <a:lnTo>
                    <a:pt x="413" y="770"/>
                  </a:lnTo>
                  <a:lnTo>
                    <a:pt x="416" y="770"/>
                  </a:lnTo>
                  <a:lnTo>
                    <a:pt x="416" y="768"/>
                  </a:lnTo>
                  <a:lnTo>
                    <a:pt x="416" y="766"/>
                  </a:lnTo>
                  <a:lnTo>
                    <a:pt x="416" y="765"/>
                  </a:lnTo>
                  <a:lnTo>
                    <a:pt x="413" y="764"/>
                  </a:lnTo>
                  <a:lnTo>
                    <a:pt x="413" y="762"/>
                  </a:lnTo>
                  <a:lnTo>
                    <a:pt x="416" y="762"/>
                  </a:lnTo>
                  <a:lnTo>
                    <a:pt x="417" y="762"/>
                  </a:lnTo>
                  <a:lnTo>
                    <a:pt x="417" y="764"/>
                  </a:lnTo>
                  <a:lnTo>
                    <a:pt x="417" y="762"/>
                  </a:lnTo>
                  <a:lnTo>
                    <a:pt x="418" y="762"/>
                  </a:lnTo>
                  <a:lnTo>
                    <a:pt x="417" y="762"/>
                  </a:lnTo>
                  <a:lnTo>
                    <a:pt x="417" y="761"/>
                  </a:lnTo>
                  <a:lnTo>
                    <a:pt x="417" y="760"/>
                  </a:lnTo>
                  <a:lnTo>
                    <a:pt x="417" y="759"/>
                  </a:lnTo>
                  <a:lnTo>
                    <a:pt x="418" y="759"/>
                  </a:lnTo>
                  <a:lnTo>
                    <a:pt x="419" y="756"/>
                  </a:lnTo>
                  <a:lnTo>
                    <a:pt x="419" y="755"/>
                  </a:lnTo>
                  <a:lnTo>
                    <a:pt x="419" y="754"/>
                  </a:lnTo>
                  <a:lnTo>
                    <a:pt x="419" y="750"/>
                  </a:lnTo>
                  <a:lnTo>
                    <a:pt x="418" y="750"/>
                  </a:lnTo>
                  <a:lnTo>
                    <a:pt x="418" y="748"/>
                  </a:lnTo>
                  <a:lnTo>
                    <a:pt x="419" y="748"/>
                  </a:lnTo>
                  <a:lnTo>
                    <a:pt x="419" y="750"/>
                  </a:lnTo>
                  <a:lnTo>
                    <a:pt x="419" y="751"/>
                  </a:lnTo>
                  <a:lnTo>
                    <a:pt x="421" y="751"/>
                  </a:lnTo>
                  <a:lnTo>
                    <a:pt x="421" y="750"/>
                  </a:lnTo>
                  <a:lnTo>
                    <a:pt x="421" y="748"/>
                  </a:lnTo>
                  <a:lnTo>
                    <a:pt x="421" y="747"/>
                  </a:lnTo>
                  <a:lnTo>
                    <a:pt x="421" y="745"/>
                  </a:lnTo>
                  <a:lnTo>
                    <a:pt x="419" y="745"/>
                  </a:lnTo>
                  <a:lnTo>
                    <a:pt x="419" y="744"/>
                  </a:lnTo>
                  <a:lnTo>
                    <a:pt x="418" y="744"/>
                  </a:lnTo>
                  <a:lnTo>
                    <a:pt x="418" y="745"/>
                  </a:lnTo>
                  <a:lnTo>
                    <a:pt x="418" y="747"/>
                  </a:lnTo>
                  <a:lnTo>
                    <a:pt x="417" y="747"/>
                  </a:lnTo>
                  <a:lnTo>
                    <a:pt x="416" y="747"/>
                  </a:lnTo>
                  <a:lnTo>
                    <a:pt x="416" y="748"/>
                  </a:lnTo>
                  <a:lnTo>
                    <a:pt x="416" y="750"/>
                  </a:lnTo>
                  <a:lnTo>
                    <a:pt x="413" y="748"/>
                  </a:lnTo>
                  <a:lnTo>
                    <a:pt x="413" y="747"/>
                  </a:lnTo>
                  <a:lnTo>
                    <a:pt x="412" y="745"/>
                  </a:lnTo>
                  <a:lnTo>
                    <a:pt x="412" y="747"/>
                  </a:lnTo>
                  <a:lnTo>
                    <a:pt x="412" y="745"/>
                  </a:lnTo>
                  <a:lnTo>
                    <a:pt x="411" y="745"/>
                  </a:lnTo>
                  <a:lnTo>
                    <a:pt x="410" y="745"/>
                  </a:lnTo>
                  <a:lnTo>
                    <a:pt x="410" y="744"/>
                  </a:lnTo>
                  <a:lnTo>
                    <a:pt x="410" y="745"/>
                  </a:lnTo>
                  <a:lnTo>
                    <a:pt x="410" y="744"/>
                  </a:lnTo>
                  <a:lnTo>
                    <a:pt x="410" y="743"/>
                  </a:lnTo>
                  <a:lnTo>
                    <a:pt x="410" y="742"/>
                  </a:lnTo>
                  <a:lnTo>
                    <a:pt x="408" y="742"/>
                  </a:lnTo>
                  <a:lnTo>
                    <a:pt x="408" y="743"/>
                  </a:lnTo>
                  <a:lnTo>
                    <a:pt x="408" y="744"/>
                  </a:lnTo>
                  <a:lnTo>
                    <a:pt x="408" y="745"/>
                  </a:lnTo>
                  <a:lnTo>
                    <a:pt x="410" y="745"/>
                  </a:lnTo>
                  <a:lnTo>
                    <a:pt x="410" y="747"/>
                  </a:lnTo>
                  <a:lnTo>
                    <a:pt x="411" y="747"/>
                  </a:lnTo>
                  <a:lnTo>
                    <a:pt x="411" y="748"/>
                  </a:lnTo>
                  <a:lnTo>
                    <a:pt x="412" y="748"/>
                  </a:lnTo>
                  <a:lnTo>
                    <a:pt x="412" y="750"/>
                  </a:lnTo>
                  <a:lnTo>
                    <a:pt x="412" y="748"/>
                  </a:lnTo>
                  <a:lnTo>
                    <a:pt x="411" y="748"/>
                  </a:lnTo>
                  <a:lnTo>
                    <a:pt x="411" y="750"/>
                  </a:lnTo>
                  <a:lnTo>
                    <a:pt x="411" y="751"/>
                  </a:lnTo>
                  <a:lnTo>
                    <a:pt x="411" y="753"/>
                  </a:lnTo>
                  <a:lnTo>
                    <a:pt x="411" y="754"/>
                  </a:lnTo>
                  <a:lnTo>
                    <a:pt x="411" y="755"/>
                  </a:lnTo>
                  <a:lnTo>
                    <a:pt x="411" y="756"/>
                  </a:lnTo>
                  <a:lnTo>
                    <a:pt x="411" y="755"/>
                  </a:lnTo>
                  <a:lnTo>
                    <a:pt x="411" y="754"/>
                  </a:lnTo>
                  <a:lnTo>
                    <a:pt x="410" y="754"/>
                  </a:lnTo>
                  <a:lnTo>
                    <a:pt x="410" y="756"/>
                  </a:lnTo>
                  <a:lnTo>
                    <a:pt x="410" y="759"/>
                  </a:lnTo>
                  <a:lnTo>
                    <a:pt x="411" y="759"/>
                  </a:lnTo>
                  <a:lnTo>
                    <a:pt x="410" y="759"/>
                  </a:lnTo>
                  <a:lnTo>
                    <a:pt x="408" y="760"/>
                  </a:lnTo>
                  <a:lnTo>
                    <a:pt x="410" y="761"/>
                  </a:lnTo>
                  <a:lnTo>
                    <a:pt x="410" y="762"/>
                  </a:lnTo>
                  <a:lnTo>
                    <a:pt x="408" y="764"/>
                  </a:lnTo>
                  <a:lnTo>
                    <a:pt x="407" y="764"/>
                  </a:lnTo>
                  <a:lnTo>
                    <a:pt x="407" y="765"/>
                  </a:lnTo>
                  <a:lnTo>
                    <a:pt x="408" y="765"/>
                  </a:lnTo>
                  <a:lnTo>
                    <a:pt x="407" y="766"/>
                  </a:lnTo>
                  <a:lnTo>
                    <a:pt x="407" y="765"/>
                  </a:lnTo>
                  <a:lnTo>
                    <a:pt x="407" y="766"/>
                  </a:lnTo>
                  <a:lnTo>
                    <a:pt x="406" y="766"/>
                  </a:lnTo>
                  <a:lnTo>
                    <a:pt x="404" y="766"/>
                  </a:lnTo>
                  <a:lnTo>
                    <a:pt x="402" y="768"/>
                  </a:lnTo>
                  <a:lnTo>
                    <a:pt x="404" y="768"/>
                  </a:lnTo>
                  <a:lnTo>
                    <a:pt x="402" y="768"/>
                  </a:lnTo>
                  <a:lnTo>
                    <a:pt x="402" y="770"/>
                  </a:lnTo>
                  <a:lnTo>
                    <a:pt x="402" y="771"/>
                  </a:lnTo>
                  <a:lnTo>
                    <a:pt x="404" y="772"/>
                  </a:lnTo>
                  <a:lnTo>
                    <a:pt x="404" y="773"/>
                  </a:lnTo>
                  <a:lnTo>
                    <a:pt x="402" y="773"/>
                  </a:lnTo>
                  <a:lnTo>
                    <a:pt x="402" y="772"/>
                  </a:lnTo>
                  <a:lnTo>
                    <a:pt x="402" y="773"/>
                  </a:lnTo>
                  <a:lnTo>
                    <a:pt x="402" y="774"/>
                  </a:lnTo>
                  <a:lnTo>
                    <a:pt x="401" y="774"/>
                  </a:lnTo>
                  <a:lnTo>
                    <a:pt x="401" y="777"/>
                  </a:lnTo>
                  <a:lnTo>
                    <a:pt x="401" y="778"/>
                  </a:lnTo>
                  <a:lnTo>
                    <a:pt x="402" y="778"/>
                  </a:lnTo>
                  <a:lnTo>
                    <a:pt x="402" y="779"/>
                  </a:lnTo>
                  <a:lnTo>
                    <a:pt x="401" y="779"/>
                  </a:lnTo>
                  <a:lnTo>
                    <a:pt x="401" y="780"/>
                  </a:lnTo>
                  <a:lnTo>
                    <a:pt x="401" y="782"/>
                  </a:lnTo>
                  <a:lnTo>
                    <a:pt x="402" y="782"/>
                  </a:lnTo>
                  <a:lnTo>
                    <a:pt x="401" y="782"/>
                  </a:lnTo>
                  <a:lnTo>
                    <a:pt x="402" y="782"/>
                  </a:lnTo>
                  <a:lnTo>
                    <a:pt x="402" y="780"/>
                  </a:lnTo>
                  <a:lnTo>
                    <a:pt x="404" y="780"/>
                  </a:lnTo>
                  <a:lnTo>
                    <a:pt x="404" y="782"/>
                  </a:lnTo>
                  <a:lnTo>
                    <a:pt x="402" y="782"/>
                  </a:lnTo>
                  <a:lnTo>
                    <a:pt x="402" y="783"/>
                  </a:lnTo>
                  <a:lnTo>
                    <a:pt x="404" y="783"/>
                  </a:lnTo>
                  <a:lnTo>
                    <a:pt x="404" y="782"/>
                  </a:lnTo>
                  <a:lnTo>
                    <a:pt x="404" y="783"/>
                  </a:lnTo>
                  <a:lnTo>
                    <a:pt x="402" y="785"/>
                  </a:lnTo>
                  <a:lnTo>
                    <a:pt x="402" y="787"/>
                  </a:lnTo>
                  <a:lnTo>
                    <a:pt x="401" y="790"/>
                  </a:lnTo>
                  <a:lnTo>
                    <a:pt x="401" y="793"/>
                  </a:lnTo>
                  <a:lnTo>
                    <a:pt x="401" y="796"/>
                  </a:lnTo>
                  <a:lnTo>
                    <a:pt x="400" y="801"/>
                  </a:lnTo>
                  <a:lnTo>
                    <a:pt x="400" y="804"/>
                  </a:lnTo>
                  <a:lnTo>
                    <a:pt x="399" y="805"/>
                  </a:lnTo>
                  <a:lnTo>
                    <a:pt x="399" y="806"/>
                  </a:lnTo>
                  <a:lnTo>
                    <a:pt x="398" y="807"/>
                  </a:lnTo>
                  <a:lnTo>
                    <a:pt x="395" y="810"/>
                  </a:lnTo>
                  <a:lnTo>
                    <a:pt x="394" y="812"/>
                  </a:lnTo>
                  <a:lnTo>
                    <a:pt x="393" y="813"/>
                  </a:lnTo>
                  <a:lnTo>
                    <a:pt x="391" y="814"/>
                  </a:lnTo>
                  <a:lnTo>
                    <a:pt x="390" y="813"/>
                  </a:lnTo>
                  <a:lnTo>
                    <a:pt x="389" y="813"/>
                  </a:lnTo>
                  <a:lnTo>
                    <a:pt x="389" y="812"/>
                  </a:lnTo>
                  <a:lnTo>
                    <a:pt x="389" y="807"/>
                  </a:lnTo>
                  <a:lnTo>
                    <a:pt x="387" y="805"/>
                  </a:lnTo>
                  <a:lnTo>
                    <a:pt x="387" y="804"/>
                  </a:lnTo>
                  <a:lnTo>
                    <a:pt x="387" y="801"/>
                  </a:lnTo>
                  <a:lnTo>
                    <a:pt x="387" y="800"/>
                  </a:lnTo>
                  <a:lnTo>
                    <a:pt x="390" y="799"/>
                  </a:lnTo>
                  <a:lnTo>
                    <a:pt x="390" y="797"/>
                  </a:lnTo>
                  <a:lnTo>
                    <a:pt x="390" y="796"/>
                  </a:lnTo>
                  <a:lnTo>
                    <a:pt x="391" y="796"/>
                  </a:lnTo>
                  <a:lnTo>
                    <a:pt x="391" y="795"/>
                  </a:lnTo>
                  <a:lnTo>
                    <a:pt x="390" y="793"/>
                  </a:lnTo>
                  <a:lnTo>
                    <a:pt x="389" y="791"/>
                  </a:lnTo>
                  <a:lnTo>
                    <a:pt x="387" y="791"/>
                  </a:lnTo>
                  <a:lnTo>
                    <a:pt x="385" y="791"/>
                  </a:lnTo>
                  <a:lnTo>
                    <a:pt x="385" y="790"/>
                  </a:lnTo>
                  <a:lnTo>
                    <a:pt x="384" y="789"/>
                  </a:lnTo>
                  <a:lnTo>
                    <a:pt x="383" y="789"/>
                  </a:lnTo>
                  <a:lnTo>
                    <a:pt x="383" y="788"/>
                  </a:lnTo>
                  <a:lnTo>
                    <a:pt x="382" y="788"/>
                  </a:lnTo>
                  <a:lnTo>
                    <a:pt x="382" y="787"/>
                  </a:lnTo>
                  <a:lnTo>
                    <a:pt x="382" y="785"/>
                  </a:lnTo>
                  <a:lnTo>
                    <a:pt x="381" y="783"/>
                  </a:lnTo>
                  <a:lnTo>
                    <a:pt x="381" y="782"/>
                  </a:lnTo>
                  <a:lnTo>
                    <a:pt x="379" y="782"/>
                  </a:lnTo>
                  <a:lnTo>
                    <a:pt x="379" y="780"/>
                  </a:lnTo>
                  <a:lnTo>
                    <a:pt x="377" y="780"/>
                  </a:lnTo>
                  <a:lnTo>
                    <a:pt x="377" y="779"/>
                  </a:lnTo>
                  <a:lnTo>
                    <a:pt x="376" y="779"/>
                  </a:lnTo>
                  <a:lnTo>
                    <a:pt x="375" y="779"/>
                  </a:lnTo>
                  <a:lnTo>
                    <a:pt x="375" y="778"/>
                  </a:lnTo>
                  <a:lnTo>
                    <a:pt x="373" y="778"/>
                  </a:lnTo>
                  <a:lnTo>
                    <a:pt x="373" y="779"/>
                  </a:lnTo>
                  <a:lnTo>
                    <a:pt x="373" y="778"/>
                  </a:lnTo>
                  <a:lnTo>
                    <a:pt x="372" y="778"/>
                  </a:lnTo>
                  <a:lnTo>
                    <a:pt x="371" y="777"/>
                  </a:lnTo>
                  <a:lnTo>
                    <a:pt x="368" y="774"/>
                  </a:lnTo>
                  <a:lnTo>
                    <a:pt x="367" y="774"/>
                  </a:lnTo>
                  <a:lnTo>
                    <a:pt x="367" y="773"/>
                  </a:lnTo>
                  <a:lnTo>
                    <a:pt x="367" y="772"/>
                  </a:lnTo>
                  <a:lnTo>
                    <a:pt x="366" y="772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5" y="770"/>
                  </a:lnTo>
                  <a:lnTo>
                    <a:pt x="364" y="770"/>
                  </a:lnTo>
                  <a:lnTo>
                    <a:pt x="362" y="770"/>
                  </a:lnTo>
                  <a:lnTo>
                    <a:pt x="360" y="770"/>
                  </a:lnTo>
                  <a:lnTo>
                    <a:pt x="360" y="768"/>
                  </a:lnTo>
                  <a:lnTo>
                    <a:pt x="359" y="768"/>
                  </a:lnTo>
                  <a:lnTo>
                    <a:pt x="358" y="766"/>
                  </a:lnTo>
                  <a:lnTo>
                    <a:pt x="356" y="766"/>
                  </a:lnTo>
                  <a:lnTo>
                    <a:pt x="355" y="766"/>
                  </a:lnTo>
                  <a:lnTo>
                    <a:pt x="355" y="765"/>
                  </a:lnTo>
                  <a:lnTo>
                    <a:pt x="354" y="765"/>
                  </a:lnTo>
                  <a:lnTo>
                    <a:pt x="354" y="764"/>
                  </a:lnTo>
                  <a:lnTo>
                    <a:pt x="353" y="764"/>
                  </a:lnTo>
                  <a:lnTo>
                    <a:pt x="353" y="762"/>
                  </a:lnTo>
                  <a:lnTo>
                    <a:pt x="353" y="761"/>
                  </a:lnTo>
                  <a:lnTo>
                    <a:pt x="350" y="760"/>
                  </a:lnTo>
                  <a:lnTo>
                    <a:pt x="349" y="760"/>
                  </a:lnTo>
                  <a:lnTo>
                    <a:pt x="349" y="759"/>
                  </a:lnTo>
                  <a:lnTo>
                    <a:pt x="348" y="759"/>
                  </a:lnTo>
                  <a:lnTo>
                    <a:pt x="347" y="759"/>
                  </a:lnTo>
                  <a:lnTo>
                    <a:pt x="347" y="760"/>
                  </a:lnTo>
                  <a:lnTo>
                    <a:pt x="347" y="761"/>
                  </a:lnTo>
                  <a:lnTo>
                    <a:pt x="345" y="761"/>
                  </a:lnTo>
                  <a:lnTo>
                    <a:pt x="345" y="762"/>
                  </a:lnTo>
                  <a:lnTo>
                    <a:pt x="345" y="761"/>
                  </a:lnTo>
                  <a:lnTo>
                    <a:pt x="344" y="761"/>
                  </a:lnTo>
                  <a:lnTo>
                    <a:pt x="344" y="760"/>
                  </a:lnTo>
                  <a:lnTo>
                    <a:pt x="342" y="760"/>
                  </a:lnTo>
                  <a:lnTo>
                    <a:pt x="342" y="759"/>
                  </a:lnTo>
                  <a:lnTo>
                    <a:pt x="342" y="756"/>
                  </a:lnTo>
                  <a:lnTo>
                    <a:pt x="341" y="756"/>
                  </a:lnTo>
                  <a:lnTo>
                    <a:pt x="339" y="755"/>
                  </a:lnTo>
                  <a:lnTo>
                    <a:pt x="339" y="754"/>
                  </a:lnTo>
                  <a:lnTo>
                    <a:pt x="338" y="754"/>
                  </a:lnTo>
                  <a:lnTo>
                    <a:pt x="338" y="753"/>
                  </a:lnTo>
                  <a:lnTo>
                    <a:pt x="337" y="753"/>
                  </a:lnTo>
                  <a:lnTo>
                    <a:pt x="336" y="751"/>
                  </a:lnTo>
                  <a:lnTo>
                    <a:pt x="333" y="751"/>
                  </a:lnTo>
                  <a:lnTo>
                    <a:pt x="333" y="750"/>
                  </a:lnTo>
                  <a:lnTo>
                    <a:pt x="332" y="748"/>
                  </a:lnTo>
                  <a:lnTo>
                    <a:pt x="331" y="747"/>
                  </a:lnTo>
                  <a:lnTo>
                    <a:pt x="330" y="747"/>
                  </a:lnTo>
                  <a:lnTo>
                    <a:pt x="330" y="745"/>
                  </a:lnTo>
                  <a:lnTo>
                    <a:pt x="328" y="745"/>
                  </a:lnTo>
                  <a:lnTo>
                    <a:pt x="328" y="744"/>
                  </a:lnTo>
                  <a:lnTo>
                    <a:pt x="327" y="744"/>
                  </a:lnTo>
                  <a:lnTo>
                    <a:pt x="327" y="743"/>
                  </a:lnTo>
                  <a:lnTo>
                    <a:pt x="326" y="743"/>
                  </a:lnTo>
                  <a:lnTo>
                    <a:pt x="324" y="743"/>
                  </a:lnTo>
                  <a:lnTo>
                    <a:pt x="322" y="743"/>
                  </a:lnTo>
                  <a:lnTo>
                    <a:pt x="322" y="744"/>
                  </a:lnTo>
                  <a:lnTo>
                    <a:pt x="322" y="745"/>
                  </a:lnTo>
                  <a:lnTo>
                    <a:pt x="321" y="747"/>
                  </a:lnTo>
                  <a:lnTo>
                    <a:pt x="320" y="747"/>
                  </a:lnTo>
                  <a:lnTo>
                    <a:pt x="319" y="747"/>
                  </a:lnTo>
                  <a:lnTo>
                    <a:pt x="318" y="747"/>
                  </a:lnTo>
                  <a:lnTo>
                    <a:pt x="315" y="745"/>
                  </a:lnTo>
                  <a:close/>
                  <a:moveTo>
                    <a:pt x="560" y="400"/>
                  </a:moveTo>
                  <a:lnTo>
                    <a:pt x="561" y="401"/>
                  </a:lnTo>
                  <a:lnTo>
                    <a:pt x="560" y="401"/>
                  </a:lnTo>
                  <a:lnTo>
                    <a:pt x="560" y="403"/>
                  </a:lnTo>
                  <a:lnTo>
                    <a:pt x="560" y="404"/>
                  </a:lnTo>
                  <a:lnTo>
                    <a:pt x="561" y="404"/>
                  </a:lnTo>
                  <a:lnTo>
                    <a:pt x="561" y="406"/>
                  </a:lnTo>
                  <a:lnTo>
                    <a:pt x="560" y="406"/>
                  </a:lnTo>
                  <a:lnTo>
                    <a:pt x="560" y="404"/>
                  </a:lnTo>
                  <a:lnTo>
                    <a:pt x="560" y="403"/>
                  </a:lnTo>
                  <a:lnTo>
                    <a:pt x="560" y="401"/>
                  </a:lnTo>
                  <a:lnTo>
                    <a:pt x="559" y="401"/>
                  </a:lnTo>
                  <a:lnTo>
                    <a:pt x="559" y="400"/>
                  </a:lnTo>
                  <a:lnTo>
                    <a:pt x="560" y="400"/>
                  </a:lnTo>
                  <a:close/>
                  <a:moveTo>
                    <a:pt x="564" y="390"/>
                  </a:moveTo>
                  <a:lnTo>
                    <a:pt x="565" y="390"/>
                  </a:lnTo>
                  <a:lnTo>
                    <a:pt x="565" y="391"/>
                  </a:lnTo>
                  <a:lnTo>
                    <a:pt x="564" y="391"/>
                  </a:lnTo>
                  <a:lnTo>
                    <a:pt x="564" y="392"/>
                  </a:lnTo>
                  <a:lnTo>
                    <a:pt x="562" y="392"/>
                  </a:lnTo>
                  <a:lnTo>
                    <a:pt x="562" y="395"/>
                  </a:lnTo>
                  <a:lnTo>
                    <a:pt x="561" y="392"/>
                  </a:lnTo>
                  <a:lnTo>
                    <a:pt x="562" y="392"/>
                  </a:lnTo>
                  <a:lnTo>
                    <a:pt x="562" y="391"/>
                  </a:lnTo>
                  <a:lnTo>
                    <a:pt x="564" y="390"/>
                  </a:lnTo>
                  <a:lnTo>
                    <a:pt x="562" y="389"/>
                  </a:lnTo>
                  <a:lnTo>
                    <a:pt x="564" y="389"/>
                  </a:lnTo>
                  <a:lnTo>
                    <a:pt x="564" y="390"/>
                  </a:lnTo>
                  <a:close/>
                  <a:moveTo>
                    <a:pt x="464" y="174"/>
                  </a:moveTo>
                  <a:lnTo>
                    <a:pt x="464" y="175"/>
                  </a:lnTo>
                  <a:lnTo>
                    <a:pt x="464" y="174"/>
                  </a:lnTo>
                  <a:lnTo>
                    <a:pt x="464" y="175"/>
                  </a:lnTo>
                  <a:lnTo>
                    <a:pt x="464" y="176"/>
                  </a:lnTo>
                  <a:lnTo>
                    <a:pt x="464" y="178"/>
                  </a:lnTo>
                  <a:lnTo>
                    <a:pt x="463" y="178"/>
                  </a:lnTo>
                  <a:lnTo>
                    <a:pt x="463" y="179"/>
                  </a:lnTo>
                  <a:lnTo>
                    <a:pt x="463" y="178"/>
                  </a:lnTo>
                  <a:lnTo>
                    <a:pt x="463" y="176"/>
                  </a:lnTo>
                  <a:lnTo>
                    <a:pt x="463" y="175"/>
                  </a:lnTo>
                  <a:lnTo>
                    <a:pt x="463" y="174"/>
                  </a:lnTo>
                  <a:lnTo>
                    <a:pt x="463" y="173"/>
                  </a:lnTo>
                  <a:lnTo>
                    <a:pt x="464" y="173"/>
                  </a:lnTo>
                  <a:lnTo>
                    <a:pt x="464" y="174"/>
                  </a:lnTo>
                  <a:close/>
                  <a:moveTo>
                    <a:pt x="502" y="173"/>
                  </a:moveTo>
                  <a:lnTo>
                    <a:pt x="504" y="173"/>
                  </a:lnTo>
                  <a:lnTo>
                    <a:pt x="504" y="174"/>
                  </a:lnTo>
                  <a:lnTo>
                    <a:pt x="502" y="174"/>
                  </a:lnTo>
                  <a:lnTo>
                    <a:pt x="502" y="173"/>
                  </a:lnTo>
                  <a:lnTo>
                    <a:pt x="501" y="173"/>
                  </a:lnTo>
                  <a:lnTo>
                    <a:pt x="501" y="172"/>
                  </a:lnTo>
                  <a:lnTo>
                    <a:pt x="502" y="172"/>
                  </a:lnTo>
                  <a:lnTo>
                    <a:pt x="502" y="173"/>
                  </a:lnTo>
                  <a:close/>
                  <a:moveTo>
                    <a:pt x="478" y="163"/>
                  </a:moveTo>
                  <a:lnTo>
                    <a:pt x="479" y="163"/>
                  </a:lnTo>
                  <a:lnTo>
                    <a:pt x="479" y="164"/>
                  </a:lnTo>
                  <a:lnTo>
                    <a:pt x="478" y="164"/>
                  </a:lnTo>
                  <a:lnTo>
                    <a:pt x="478" y="165"/>
                  </a:lnTo>
                  <a:lnTo>
                    <a:pt x="478" y="167"/>
                  </a:lnTo>
                  <a:lnTo>
                    <a:pt x="475" y="167"/>
                  </a:lnTo>
                  <a:lnTo>
                    <a:pt x="475" y="165"/>
                  </a:lnTo>
                  <a:lnTo>
                    <a:pt x="475" y="164"/>
                  </a:lnTo>
                  <a:lnTo>
                    <a:pt x="478" y="163"/>
                  </a:lnTo>
                  <a:close/>
                  <a:moveTo>
                    <a:pt x="387" y="151"/>
                  </a:moveTo>
                  <a:lnTo>
                    <a:pt x="387" y="152"/>
                  </a:lnTo>
                  <a:lnTo>
                    <a:pt x="387" y="155"/>
                  </a:lnTo>
                  <a:lnTo>
                    <a:pt x="385" y="156"/>
                  </a:lnTo>
                  <a:lnTo>
                    <a:pt x="385" y="155"/>
                  </a:lnTo>
                  <a:lnTo>
                    <a:pt x="385" y="152"/>
                  </a:lnTo>
                  <a:lnTo>
                    <a:pt x="385" y="151"/>
                  </a:lnTo>
                  <a:lnTo>
                    <a:pt x="387" y="151"/>
                  </a:lnTo>
                  <a:close/>
                  <a:moveTo>
                    <a:pt x="457" y="141"/>
                  </a:moveTo>
                  <a:lnTo>
                    <a:pt x="457" y="142"/>
                  </a:lnTo>
                  <a:lnTo>
                    <a:pt x="456" y="145"/>
                  </a:lnTo>
                  <a:lnTo>
                    <a:pt x="456" y="142"/>
                  </a:lnTo>
                  <a:lnTo>
                    <a:pt x="456" y="141"/>
                  </a:lnTo>
                  <a:lnTo>
                    <a:pt x="457" y="141"/>
                  </a:lnTo>
                  <a:close/>
                  <a:moveTo>
                    <a:pt x="402" y="138"/>
                  </a:moveTo>
                  <a:lnTo>
                    <a:pt x="402" y="139"/>
                  </a:lnTo>
                  <a:lnTo>
                    <a:pt x="404" y="139"/>
                  </a:lnTo>
                  <a:lnTo>
                    <a:pt x="402" y="139"/>
                  </a:lnTo>
                  <a:lnTo>
                    <a:pt x="402" y="140"/>
                  </a:lnTo>
                  <a:lnTo>
                    <a:pt x="401" y="140"/>
                  </a:lnTo>
                  <a:lnTo>
                    <a:pt x="401" y="139"/>
                  </a:lnTo>
                  <a:lnTo>
                    <a:pt x="401" y="138"/>
                  </a:lnTo>
                  <a:lnTo>
                    <a:pt x="402" y="138"/>
                  </a:lnTo>
                  <a:close/>
                  <a:moveTo>
                    <a:pt x="406" y="131"/>
                  </a:moveTo>
                  <a:lnTo>
                    <a:pt x="406" y="133"/>
                  </a:lnTo>
                  <a:lnTo>
                    <a:pt x="406" y="134"/>
                  </a:lnTo>
                  <a:lnTo>
                    <a:pt x="406" y="136"/>
                  </a:lnTo>
                  <a:lnTo>
                    <a:pt x="404" y="136"/>
                  </a:lnTo>
                  <a:lnTo>
                    <a:pt x="402" y="136"/>
                  </a:lnTo>
                  <a:lnTo>
                    <a:pt x="402" y="134"/>
                  </a:lnTo>
                  <a:lnTo>
                    <a:pt x="404" y="134"/>
                  </a:lnTo>
                  <a:lnTo>
                    <a:pt x="404" y="133"/>
                  </a:lnTo>
                  <a:lnTo>
                    <a:pt x="404" y="131"/>
                  </a:lnTo>
                  <a:lnTo>
                    <a:pt x="406" y="131"/>
                  </a:lnTo>
                  <a:close/>
                  <a:moveTo>
                    <a:pt x="408" y="128"/>
                  </a:moveTo>
                  <a:lnTo>
                    <a:pt x="410" y="128"/>
                  </a:lnTo>
                  <a:lnTo>
                    <a:pt x="410" y="129"/>
                  </a:lnTo>
                  <a:lnTo>
                    <a:pt x="408" y="130"/>
                  </a:lnTo>
                  <a:lnTo>
                    <a:pt x="408" y="129"/>
                  </a:lnTo>
                  <a:lnTo>
                    <a:pt x="408" y="128"/>
                  </a:lnTo>
                  <a:close/>
                  <a:moveTo>
                    <a:pt x="364" y="128"/>
                  </a:moveTo>
                  <a:lnTo>
                    <a:pt x="364" y="129"/>
                  </a:lnTo>
                  <a:lnTo>
                    <a:pt x="364" y="130"/>
                  </a:lnTo>
                  <a:lnTo>
                    <a:pt x="362" y="130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59" y="131"/>
                  </a:lnTo>
                  <a:lnTo>
                    <a:pt x="359" y="130"/>
                  </a:lnTo>
                  <a:lnTo>
                    <a:pt x="359" y="129"/>
                  </a:lnTo>
                  <a:lnTo>
                    <a:pt x="360" y="129"/>
                  </a:lnTo>
                  <a:lnTo>
                    <a:pt x="360" y="128"/>
                  </a:lnTo>
                  <a:lnTo>
                    <a:pt x="362" y="128"/>
                  </a:lnTo>
                  <a:lnTo>
                    <a:pt x="362" y="125"/>
                  </a:lnTo>
                  <a:lnTo>
                    <a:pt x="362" y="128"/>
                  </a:lnTo>
                  <a:lnTo>
                    <a:pt x="364" y="125"/>
                  </a:lnTo>
                  <a:lnTo>
                    <a:pt x="364" y="128"/>
                  </a:lnTo>
                  <a:close/>
                  <a:moveTo>
                    <a:pt x="413" y="125"/>
                  </a:moveTo>
                  <a:lnTo>
                    <a:pt x="413" y="128"/>
                  </a:lnTo>
                  <a:lnTo>
                    <a:pt x="413" y="129"/>
                  </a:lnTo>
                  <a:lnTo>
                    <a:pt x="412" y="129"/>
                  </a:lnTo>
                  <a:lnTo>
                    <a:pt x="412" y="128"/>
                  </a:lnTo>
                  <a:lnTo>
                    <a:pt x="412" y="125"/>
                  </a:lnTo>
                  <a:lnTo>
                    <a:pt x="412" y="128"/>
                  </a:lnTo>
                  <a:lnTo>
                    <a:pt x="413" y="125"/>
                  </a:lnTo>
                  <a:close/>
                  <a:moveTo>
                    <a:pt x="358" y="128"/>
                  </a:moveTo>
                  <a:lnTo>
                    <a:pt x="358" y="129"/>
                  </a:lnTo>
                  <a:lnTo>
                    <a:pt x="356" y="131"/>
                  </a:lnTo>
                  <a:lnTo>
                    <a:pt x="356" y="134"/>
                  </a:lnTo>
                  <a:lnTo>
                    <a:pt x="356" y="136"/>
                  </a:lnTo>
                  <a:lnTo>
                    <a:pt x="355" y="136"/>
                  </a:lnTo>
                  <a:lnTo>
                    <a:pt x="354" y="139"/>
                  </a:lnTo>
                  <a:lnTo>
                    <a:pt x="354" y="140"/>
                  </a:lnTo>
                  <a:lnTo>
                    <a:pt x="353" y="141"/>
                  </a:lnTo>
                  <a:lnTo>
                    <a:pt x="350" y="142"/>
                  </a:lnTo>
                  <a:lnTo>
                    <a:pt x="349" y="142"/>
                  </a:lnTo>
                  <a:lnTo>
                    <a:pt x="349" y="145"/>
                  </a:lnTo>
                  <a:lnTo>
                    <a:pt x="348" y="146"/>
                  </a:lnTo>
                  <a:lnTo>
                    <a:pt x="347" y="146"/>
                  </a:lnTo>
                  <a:lnTo>
                    <a:pt x="345" y="146"/>
                  </a:lnTo>
                  <a:lnTo>
                    <a:pt x="345" y="145"/>
                  </a:lnTo>
                  <a:lnTo>
                    <a:pt x="347" y="142"/>
                  </a:lnTo>
                  <a:lnTo>
                    <a:pt x="347" y="141"/>
                  </a:lnTo>
                  <a:lnTo>
                    <a:pt x="348" y="140"/>
                  </a:lnTo>
                  <a:lnTo>
                    <a:pt x="348" y="139"/>
                  </a:lnTo>
                  <a:lnTo>
                    <a:pt x="349" y="139"/>
                  </a:lnTo>
                  <a:lnTo>
                    <a:pt x="349" y="138"/>
                  </a:lnTo>
                  <a:lnTo>
                    <a:pt x="349" y="136"/>
                  </a:lnTo>
                  <a:lnTo>
                    <a:pt x="349" y="133"/>
                  </a:lnTo>
                  <a:lnTo>
                    <a:pt x="350" y="131"/>
                  </a:lnTo>
                  <a:lnTo>
                    <a:pt x="350" y="129"/>
                  </a:lnTo>
                  <a:lnTo>
                    <a:pt x="353" y="129"/>
                  </a:lnTo>
                  <a:lnTo>
                    <a:pt x="353" y="128"/>
                  </a:lnTo>
                  <a:lnTo>
                    <a:pt x="354" y="125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5" y="129"/>
                  </a:lnTo>
                  <a:lnTo>
                    <a:pt x="355" y="128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6" y="128"/>
                  </a:lnTo>
                  <a:lnTo>
                    <a:pt x="355" y="125"/>
                  </a:lnTo>
                  <a:lnTo>
                    <a:pt x="356" y="125"/>
                  </a:lnTo>
                  <a:lnTo>
                    <a:pt x="358" y="128"/>
                  </a:lnTo>
                  <a:close/>
                  <a:moveTo>
                    <a:pt x="358" y="118"/>
                  </a:moveTo>
                  <a:lnTo>
                    <a:pt x="359" y="118"/>
                  </a:lnTo>
                  <a:lnTo>
                    <a:pt x="358" y="118"/>
                  </a:lnTo>
                  <a:lnTo>
                    <a:pt x="358" y="119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6" y="123"/>
                  </a:lnTo>
                  <a:lnTo>
                    <a:pt x="355" y="123"/>
                  </a:lnTo>
                  <a:lnTo>
                    <a:pt x="355" y="124"/>
                  </a:lnTo>
                  <a:lnTo>
                    <a:pt x="354" y="124"/>
                  </a:lnTo>
                  <a:lnTo>
                    <a:pt x="354" y="123"/>
                  </a:lnTo>
                  <a:lnTo>
                    <a:pt x="355" y="123"/>
                  </a:lnTo>
                  <a:lnTo>
                    <a:pt x="355" y="122"/>
                  </a:lnTo>
                  <a:lnTo>
                    <a:pt x="356" y="119"/>
                  </a:lnTo>
                  <a:lnTo>
                    <a:pt x="356" y="118"/>
                  </a:lnTo>
                  <a:lnTo>
                    <a:pt x="358" y="118"/>
                  </a:lnTo>
                  <a:close/>
                  <a:moveTo>
                    <a:pt x="401" y="125"/>
                  </a:moveTo>
                  <a:lnTo>
                    <a:pt x="401" y="128"/>
                  </a:lnTo>
                  <a:lnTo>
                    <a:pt x="400" y="128"/>
                  </a:lnTo>
                  <a:lnTo>
                    <a:pt x="400" y="129"/>
                  </a:lnTo>
                  <a:lnTo>
                    <a:pt x="400" y="130"/>
                  </a:lnTo>
                  <a:lnTo>
                    <a:pt x="399" y="129"/>
                  </a:lnTo>
                  <a:lnTo>
                    <a:pt x="399" y="130"/>
                  </a:lnTo>
                  <a:lnTo>
                    <a:pt x="400" y="130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4"/>
                  </a:lnTo>
                  <a:lnTo>
                    <a:pt x="399" y="134"/>
                  </a:lnTo>
                  <a:lnTo>
                    <a:pt x="399" y="136"/>
                  </a:lnTo>
                  <a:lnTo>
                    <a:pt x="398" y="136"/>
                  </a:lnTo>
                  <a:lnTo>
                    <a:pt x="399" y="136"/>
                  </a:lnTo>
                  <a:lnTo>
                    <a:pt x="398" y="138"/>
                  </a:lnTo>
                  <a:lnTo>
                    <a:pt x="399" y="138"/>
                  </a:lnTo>
                  <a:lnTo>
                    <a:pt x="398" y="138"/>
                  </a:lnTo>
                  <a:lnTo>
                    <a:pt x="398" y="139"/>
                  </a:lnTo>
                  <a:lnTo>
                    <a:pt x="395" y="139"/>
                  </a:lnTo>
                  <a:lnTo>
                    <a:pt x="395" y="140"/>
                  </a:lnTo>
                  <a:lnTo>
                    <a:pt x="394" y="140"/>
                  </a:lnTo>
                  <a:lnTo>
                    <a:pt x="394" y="139"/>
                  </a:lnTo>
                  <a:lnTo>
                    <a:pt x="393" y="139"/>
                  </a:lnTo>
                  <a:lnTo>
                    <a:pt x="394" y="139"/>
                  </a:lnTo>
                  <a:lnTo>
                    <a:pt x="394" y="140"/>
                  </a:lnTo>
                  <a:lnTo>
                    <a:pt x="394" y="141"/>
                  </a:lnTo>
                  <a:lnTo>
                    <a:pt x="395" y="141"/>
                  </a:lnTo>
                  <a:lnTo>
                    <a:pt x="395" y="142"/>
                  </a:lnTo>
                  <a:lnTo>
                    <a:pt x="394" y="145"/>
                  </a:lnTo>
                  <a:lnTo>
                    <a:pt x="393" y="141"/>
                  </a:lnTo>
                  <a:lnTo>
                    <a:pt x="393" y="142"/>
                  </a:lnTo>
                  <a:lnTo>
                    <a:pt x="393" y="145"/>
                  </a:lnTo>
                  <a:lnTo>
                    <a:pt x="393" y="142"/>
                  </a:lnTo>
                  <a:lnTo>
                    <a:pt x="393" y="145"/>
                  </a:lnTo>
                  <a:lnTo>
                    <a:pt x="394" y="145"/>
                  </a:lnTo>
                  <a:lnTo>
                    <a:pt x="394" y="146"/>
                  </a:lnTo>
                  <a:lnTo>
                    <a:pt x="394" y="147"/>
                  </a:lnTo>
                  <a:lnTo>
                    <a:pt x="393" y="146"/>
                  </a:lnTo>
                  <a:lnTo>
                    <a:pt x="393" y="147"/>
                  </a:lnTo>
                  <a:lnTo>
                    <a:pt x="391" y="147"/>
                  </a:lnTo>
                  <a:lnTo>
                    <a:pt x="390" y="147"/>
                  </a:lnTo>
                  <a:lnTo>
                    <a:pt x="390" y="146"/>
                  </a:lnTo>
                  <a:lnTo>
                    <a:pt x="390" y="145"/>
                  </a:lnTo>
                  <a:lnTo>
                    <a:pt x="389" y="145"/>
                  </a:lnTo>
                  <a:lnTo>
                    <a:pt x="390" y="145"/>
                  </a:lnTo>
                  <a:lnTo>
                    <a:pt x="390" y="146"/>
                  </a:lnTo>
                  <a:lnTo>
                    <a:pt x="389" y="147"/>
                  </a:lnTo>
                  <a:lnTo>
                    <a:pt x="390" y="148"/>
                  </a:lnTo>
                  <a:lnTo>
                    <a:pt x="389" y="148"/>
                  </a:lnTo>
                  <a:lnTo>
                    <a:pt x="389" y="147"/>
                  </a:lnTo>
                  <a:lnTo>
                    <a:pt x="389" y="148"/>
                  </a:lnTo>
                  <a:lnTo>
                    <a:pt x="390" y="148"/>
                  </a:lnTo>
                  <a:lnTo>
                    <a:pt x="389" y="148"/>
                  </a:lnTo>
                  <a:lnTo>
                    <a:pt x="387" y="148"/>
                  </a:lnTo>
                  <a:lnTo>
                    <a:pt x="385" y="147"/>
                  </a:lnTo>
                  <a:lnTo>
                    <a:pt x="385" y="146"/>
                  </a:lnTo>
                  <a:lnTo>
                    <a:pt x="385" y="147"/>
                  </a:lnTo>
                  <a:lnTo>
                    <a:pt x="385" y="148"/>
                  </a:lnTo>
                  <a:lnTo>
                    <a:pt x="387" y="148"/>
                  </a:lnTo>
                  <a:lnTo>
                    <a:pt x="387" y="150"/>
                  </a:lnTo>
                  <a:lnTo>
                    <a:pt x="385" y="150"/>
                  </a:lnTo>
                  <a:lnTo>
                    <a:pt x="384" y="148"/>
                  </a:lnTo>
                  <a:lnTo>
                    <a:pt x="384" y="147"/>
                  </a:lnTo>
                  <a:lnTo>
                    <a:pt x="384" y="146"/>
                  </a:lnTo>
                  <a:lnTo>
                    <a:pt x="384" y="147"/>
                  </a:lnTo>
                  <a:lnTo>
                    <a:pt x="384" y="146"/>
                  </a:lnTo>
                  <a:lnTo>
                    <a:pt x="384" y="147"/>
                  </a:lnTo>
                  <a:lnTo>
                    <a:pt x="384" y="148"/>
                  </a:lnTo>
                  <a:lnTo>
                    <a:pt x="383" y="150"/>
                  </a:lnTo>
                  <a:lnTo>
                    <a:pt x="383" y="151"/>
                  </a:lnTo>
                  <a:lnTo>
                    <a:pt x="382" y="151"/>
                  </a:lnTo>
                  <a:lnTo>
                    <a:pt x="382" y="152"/>
                  </a:lnTo>
                  <a:lnTo>
                    <a:pt x="382" y="151"/>
                  </a:lnTo>
                  <a:lnTo>
                    <a:pt x="381" y="151"/>
                  </a:lnTo>
                  <a:lnTo>
                    <a:pt x="381" y="150"/>
                  </a:lnTo>
                  <a:lnTo>
                    <a:pt x="381" y="148"/>
                  </a:lnTo>
                  <a:lnTo>
                    <a:pt x="381" y="150"/>
                  </a:lnTo>
                  <a:lnTo>
                    <a:pt x="381" y="151"/>
                  </a:lnTo>
                  <a:lnTo>
                    <a:pt x="381" y="152"/>
                  </a:lnTo>
                  <a:lnTo>
                    <a:pt x="379" y="152"/>
                  </a:lnTo>
                  <a:lnTo>
                    <a:pt x="377" y="152"/>
                  </a:lnTo>
                  <a:lnTo>
                    <a:pt x="377" y="151"/>
                  </a:lnTo>
                  <a:lnTo>
                    <a:pt x="376" y="151"/>
                  </a:lnTo>
                  <a:lnTo>
                    <a:pt x="376" y="150"/>
                  </a:lnTo>
                  <a:lnTo>
                    <a:pt x="376" y="151"/>
                  </a:lnTo>
                  <a:lnTo>
                    <a:pt x="375" y="151"/>
                  </a:lnTo>
                  <a:lnTo>
                    <a:pt x="375" y="152"/>
                  </a:lnTo>
                  <a:lnTo>
                    <a:pt x="373" y="152"/>
                  </a:lnTo>
                  <a:lnTo>
                    <a:pt x="373" y="151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2" y="148"/>
                  </a:lnTo>
                  <a:lnTo>
                    <a:pt x="372" y="147"/>
                  </a:lnTo>
                  <a:lnTo>
                    <a:pt x="372" y="146"/>
                  </a:lnTo>
                  <a:lnTo>
                    <a:pt x="372" y="147"/>
                  </a:lnTo>
                  <a:lnTo>
                    <a:pt x="372" y="148"/>
                  </a:lnTo>
                  <a:lnTo>
                    <a:pt x="372" y="147"/>
                  </a:lnTo>
                  <a:lnTo>
                    <a:pt x="372" y="148"/>
                  </a:lnTo>
                  <a:lnTo>
                    <a:pt x="373" y="150"/>
                  </a:lnTo>
                  <a:lnTo>
                    <a:pt x="372" y="150"/>
                  </a:lnTo>
                  <a:lnTo>
                    <a:pt x="372" y="151"/>
                  </a:lnTo>
                  <a:lnTo>
                    <a:pt x="372" y="150"/>
                  </a:lnTo>
                  <a:lnTo>
                    <a:pt x="372" y="151"/>
                  </a:lnTo>
                  <a:lnTo>
                    <a:pt x="372" y="152"/>
                  </a:lnTo>
                  <a:lnTo>
                    <a:pt x="371" y="152"/>
                  </a:lnTo>
                  <a:lnTo>
                    <a:pt x="372" y="152"/>
                  </a:lnTo>
                  <a:lnTo>
                    <a:pt x="371" y="155"/>
                  </a:lnTo>
                  <a:lnTo>
                    <a:pt x="367" y="152"/>
                  </a:lnTo>
                  <a:lnTo>
                    <a:pt x="366" y="152"/>
                  </a:lnTo>
                  <a:lnTo>
                    <a:pt x="367" y="151"/>
                  </a:lnTo>
                  <a:lnTo>
                    <a:pt x="367" y="150"/>
                  </a:lnTo>
                  <a:lnTo>
                    <a:pt x="365" y="147"/>
                  </a:lnTo>
                  <a:lnTo>
                    <a:pt x="365" y="146"/>
                  </a:lnTo>
                  <a:lnTo>
                    <a:pt x="364" y="146"/>
                  </a:lnTo>
                  <a:lnTo>
                    <a:pt x="364" y="145"/>
                  </a:lnTo>
                  <a:lnTo>
                    <a:pt x="364" y="142"/>
                  </a:lnTo>
                  <a:lnTo>
                    <a:pt x="364" y="140"/>
                  </a:lnTo>
                  <a:lnTo>
                    <a:pt x="364" y="139"/>
                  </a:lnTo>
                  <a:lnTo>
                    <a:pt x="364" y="138"/>
                  </a:lnTo>
                  <a:lnTo>
                    <a:pt x="365" y="139"/>
                  </a:lnTo>
                  <a:lnTo>
                    <a:pt x="366" y="139"/>
                  </a:lnTo>
                  <a:lnTo>
                    <a:pt x="367" y="140"/>
                  </a:lnTo>
                  <a:lnTo>
                    <a:pt x="367" y="139"/>
                  </a:lnTo>
                  <a:lnTo>
                    <a:pt x="366" y="139"/>
                  </a:lnTo>
                  <a:lnTo>
                    <a:pt x="367" y="139"/>
                  </a:lnTo>
                  <a:lnTo>
                    <a:pt x="367" y="138"/>
                  </a:lnTo>
                  <a:lnTo>
                    <a:pt x="367" y="139"/>
                  </a:lnTo>
                  <a:lnTo>
                    <a:pt x="367" y="138"/>
                  </a:lnTo>
                  <a:lnTo>
                    <a:pt x="367" y="136"/>
                  </a:lnTo>
                  <a:lnTo>
                    <a:pt x="368" y="136"/>
                  </a:lnTo>
                  <a:lnTo>
                    <a:pt x="367" y="136"/>
                  </a:lnTo>
                  <a:lnTo>
                    <a:pt x="367" y="138"/>
                  </a:lnTo>
                  <a:lnTo>
                    <a:pt x="366" y="138"/>
                  </a:lnTo>
                  <a:lnTo>
                    <a:pt x="365" y="138"/>
                  </a:lnTo>
                  <a:lnTo>
                    <a:pt x="364" y="136"/>
                  </a:lnTo>
                  <a:lnTo>
                    <a:pt x="364" y="134"/>
                  </a:lnTo>
                  <a:lnTo>
                    <a:pt x="364" y="133"/>
                  </a:lnTo>
                  <a:lnTo>
                    <a:pt x="364" y="131"/>
                  </a:lnTo>
                  <a:lnTo>
                    <a:pt x="365" y="131"/>
                  </a:lnTo>
                  <a:lnTo>
                    <a:pt x="364" y="131"/>
                  </a:lnTo>
                  <a:lnTo>
                    <a:pt x="364" y="130"/>
                  </a:lnTo>
                  <a:lnTo>
                    <a:pt x="364" y="129"/>
                  </a:lnTo>
                  <a:lnTo>
                    <a:pt x="365" y="125"/>
                  </a:lnTo>
                  <a:lnTo>
                    <a:pt x="365" y="128"/>
                  </a:lnTo>
                  <a:lnTo>
                    <a:pt x="366" y="129"/>
                  </a:lnTo>
                  <a:lnTo>
                    <a:pt x="367" y="129"/>
                  </a:lnTo>
                  <a:lnTo>
                    <a:pt x="366" y="128"/>
                  </a:lnTo>
                  <a:lnTo>
                    <a:pt x="365" y="128"/>
                  </a:lnTo>
                  <a:lnTo>
                    <a:pt x="365" y="125"/>
                  </a:lnTo>
                  <a:lnTo>
                    <a:pt x="365" y="124"/>
                  </a:lnTo>
                  <a:lnTo>
                    <a:pt x="365" y="123"/>
                  </a:lnTo>
                  <a:lnTo>
                    <a:pt x="365" y="122"/>
                  </a:lnTo>
                  <a:lnTo>
                    <a:pt x="366" y="122"/>
                  </a:lnTo>
                  <a:lnTo>
                    <a:pt x="366" y="121"/>
                  </a:lnTo>
                  <a:lnTo>
                    <a:pt x="366" y="119"/>
                  </a:lnTo>
                  <a:lnTo>
                    <a:pt x="367" y="119"/>
                  </a:lnTo>
                  <a:lnTo>
                    <a:pt x="367" y="118"/>
                  </a:lnTo>
                  <a:lnTo>
                    <a:pt x="368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2" y="116"/>
                  </a:lnTo>
                  <a:lnTo>
                    <a:pt x="375" y="118"/>
                  </a:lnTo>
                  <a:lnTo>
                    <a:pt x="376" y="118"/>
                  </a:lnTo>
                  <a:lnTo>
                    <a:pt x="381" y="119"/>
                  </a:lnTo>
                  <a:lnTo>
                    <a:pt x="382" y="119"/>
                  </a:lnTo>
                  <a:lnTo>
                    <a:pt x="384" y="119"/>
                  </a:lnTo>
                  <a:lnTo>
                    <a:pt x="385" y="119"/>
                  </a:lnTo>
                  <a:lnTo>
                    <a:pt x="385" y="121"/>
                  </a:lnTo>
                  <a:lnTo>
                    <a:pt x="385" y="119"/>
                  </a:lnTo>
                  <a:lnTo>
                    <a:pt x="385" y="118"/>
                  </a:lnTo>
                  <a:lnTo>
                    <a:pt x="387" y="118"/>
                  </a:lnTo>
                  <a:lnTo>
                    <a:pt x="389" y="118"/>
                  </a:lnTo>
                  <a:lnTo>
                    <a:pt x="390" y="118"/>
                  </a:lnTo>
                  <a:lnTo>
                    <a:pt x="391" y="118"/>
                  </a:lnTo>
                  <a:lnTo>
                    <a:pt x="393" y="118"/>
                  </a:lnTo>
                  <a:lnTo>
                    <a:pt x="394" y="118"/>
                  </a:lnTo>
                  <a:lnTo>
                    <a:pt x="394" y="119"/>
                  </a:lnTo>
                  <a:lnTo>
                    <a:pt x="395" y="119"/>
                  </a:lnTo>
                  <a:lnTo>
                    <a:pt x="398" y="119"/>
                  </a:lnTo>
                  <a:lnTo>
                    <a:pt x="399" y="119"/>
                  </a:lnTo>
                  <a:lnTo>
                    <a:pt x="400" y="119"/>
                  </a:lnTo>
                  <a:lnTo>
                    <a:pt x="401" y="121"/>
                  </a:lnTo>
                  <a:lnTo>
                    <a:pt x="402" y="121"/>
                  </a:lnTo>
                  <a:lnTo>
                    <a:pt x="402" y="122"/>
                  </a:lnTo>
                  <a:lnTo>
                    <a:pt x="402" y="123"/>
                  </a:lnTo>
                  <a:lnTo>
                    <a:pt x="401" y="123"/>
                  </a:lnTo>
                  <a:lnTo>
                    <a:pt x="401" y="124"/>
                  </a:lnTo>
                  <a:lnTo>
                    <a:pt x="401" y="125"/>
                  </a:lnTo>
                  <a:close/>
                  <a:moveTo>
                    <a:pt x="360" y="121"/>
                  </a:moveTo>
                  <a:lnTo>
                    <a:pt x="359" y="119"/>
                  </a:lnTo>
                  <a:lnTo>
                    <a:pt x="360" y="119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4"/>
                  </a:lnTo>
                  <a:lnTo>
                    <a:pt x="362" y="114"/>
                  </a:lnTo>
                  <a:lnTo>
                    <a:pt x="364" y="113"/>
                  </a:lnTo>
                  <a:lnTo>
                    <a:pt x="365" y="113"/>
                  </a:lnTo>
                  <a:lnTo>
                    <a:pt x="365" y="114"/>
                  </a:lnTo>
                  <a:lnTo>
                    <a:pt x="366" y="114"/>
                  </a:lnTo>
                  <a:lnTo>
                    <a:pt x="366" y="116"/>
                  </a:lnTo>
                  <a:lnTo>
                    <a:pt x="366" y="118"/>
                  </a:lnTo>
                  <a:lnTo>
                    <a:pt x="365" y="118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64" y="121"/>
                  </a:lnTo>
                  <a:lnTo>
                    <a:pt x="362" y="121"/>
                  </a:lnTo>
                  <a:lnTo>
                    <a:pt x="362" y="122"/>
                  </a:lnTo>
                  <a:lnTo>
                    <a:pt x="360" y="121"/>
                  </a:lnTo>
                  <a:close/>
                  <a:moveTo>
                    <a:pt x="379" y="116"/>
                  </a:moveTo>
                  <a:lnTo>
                    <a:pt x="379" y="114"/>
                  </a:lnTo>
                  <a:lnTo>
                    <a:pt x="381" y="114"/>
                  </a:lnTo>
                  <a:lnTo>
                    <a:pt x="382" y="113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3"/>
                  </a:lnTo>
                  <a:lnTo>
                    <a:pt x="385" y="113"/>
                  </a:lnTo>
                  <a:lnTo>
                    <a:pt x="385" y="114"/>
                  </a:lnTo>
                  <a:lnTo>
                    <a:pt x="387" y="114"/>
                  </a:lnTo>
                  <a:lnTo>
                    <a:pt x="385" y="114"/>
                  </a:lnTo>
                  <a:lnTo>
                    <a:pt x="385" y="116"/>
                  </a:lnTo>
                  <a:lnTo>
                    <a:pt x="385" y="114"/>
                  </a:lnTo>
                  <a:lnTo>
                    <a:pt x="385" y="116"/>
                  </a:lnTo>
                  <a:lnTo>
                    <a:pt x="384" y="118"/>
                  </a:lnTo>
                  <a:lnTo>
                    <a:pt x="382" y="118"/>
                  </a:lnTo>
                  <a:lnTo>
                    <a:pt x="381" y="118"/>
                  </a:lnTo>
                  <a:lnTo>
                    <a:pt x="379" y="116"/>
                  </a:lnTo>
                  <a:close/>
                  <a:moveTo>
                    <a:pt x="366" y="113"/>
                  </a:moveTo>
                  <a:lnTo>
                    <a:pt x="366" y="112"/>
                  </a:lnTo>
                  <a:lnTo>
                    <a:pt x="366" y="111"/>
                  </a:lnTo>
                  <a:lnTo>
                    <a:pt x="367" y="111"/>
                  </a:lnTo>
                  <a:lnTo>
                    <a:pt x="368" y="111"/>
                  </a:lnTo>
                  <a:lnTo>
                    <a:pt x="368" y="112"/>
                  </a:lnTo>
                  <a:lnTo>
                    <a:pt x="368" y="113"/>
                  </a:lnTo>
                  <a:lnTo>
                    <a:pt x="368" y="114"/>
                  </a:lnTo>
                  <a:lnTo>
                    <a:pt x="367" y="114"/>
                  </a:lnTo>
                  <a:lnTo>
                    <a:pt x="367" y="113"/>
                  </a:lnTo>
                  <a:lnTo>
                    <a:pt x="366" y="113"/>
                  </a:lnTo>
                  <a:close/>
                  <a:moveTo>
                    <a:pt x="375" y="107"/>
                  </a:moveTo>
                  <a:lnTo>
                    <a:pt x="373" y="110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5" y="106"/>
                  </a:lnTo>
                  <a:lnTo>
                    <a:pt x="375" y="107"/>
                  </a:lnTo>
                  <a:close/>
                  <a:moveTo>
                    <a:pt x="376" y="107"/>
                  </a:moveTo>
                  <a:lnTo>
                    <a:pt x="377" y="107"/>
                  </a:lnTo>
                  <a:lnTo>
                    <a:pt x="379" y="107"/>
                  </a:lnTo>
                  <a:lnTo>
                    <a:pt x="381" y="106"/>
                  </a:lnTo>
                  <a:lnTo>
                    <a:pt x="382" y="106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7"/>
                  </a:lnTo>
                  <a:lnTo>
                    <a:pt x="383" y="110"/>
                  </a:lnTo>
                  <a:lnTo>
                    <a:pt x="382" y="110"/>
                  </a:lnTo>
                  <a:lnTo>
                    <a:pt x="382" y="111"/>
                  </a:lnTo>
                  <a:lnTo>
                    <a:pt x="381" y="112"/>
                  </a:lnTo>
                  <a:lnTo>
                    <a:pt x="379" y="113"/>
                  </a:lnTo>
                  <a:lnTo>
                    <a:pt x="379" y="114"/>
                  </a:lnTo>
                  <a:lnTo>
                    <a:pt x="377" y="114"/>
                  </a:lnTo>
                  <a:lnTo>
                    <a:pt x="376" y="114"/>
                  </a:lnTo>
                  <a:lnTo>
                    <a:pt x="375" y="113"/>
                  </a:lnTo>
                  <a:lnTo>
                    <a:pt x="373" y="113"/>
                  </a:lnTo>
                  <a:lnTo>
                    <a:pt x="372" y="113"/>
                  </a:lnTo>
                  <a:lnTo>
                    <a:pt x="371" y="113"/>
                  </a:lnTo>
                  <a:lnTo>
                    <a:pt x="371" y="112"/>
                  </a:lnTo>
                  <a:lnTo>
                    <a:pt x="371" y="111"/>
                  </a:lnTo>
                  <a:lnTo>
                    <a:pt x="371" y="110"/>
                  </a:lnTo>
                  <a:lnTo>
                    <a:pt x="372" y="110"/>
                  </a:lnTo>
                  <a:lnTo>
                    <a:pt x="373" y="110"/>
                  </a:lnTo>
                  <a:lnTo>
                    <a:pt x="375" y="110"/>
                  </a:lnTo>
                  <a:lnTo>
                    <a:pt x="376" y="107"/>
                  </a:lnTo>
                  <a:close/>
                  <a:moveTo>
                    <a:pt x="371" y="110"/>
                  </a:moveTo>
                  <a:lnTo>
                    <a:pt x="368" y="111"/>
                  </a:lnTo>
                  <a:lnTo>
                    <a:pt x="367" y="110"/>
                  </a:lnTo>
                  <a:lnTo>
                    <a:pt x="368" y="110"/>
                  </a:lnTo>
                  <a:lnTo>
                    <a:pt x="368" y="107"/>
                  </a:lnTo>
                  <a:lnTo>
                    <a:pt x="368" y="106"/>
                  </a:lnTo>
                  <a:lnTo>
                    <a:pt x="368" y="105"/>
                  </a:lnTo>
                  <a:lnTo>
                    <a:pt x="371" y="105"/>
                  </a:lnTo>
                  <a:lnTo>
                    <a:pt x="368" y="105"/>
                  </a:lnTo>
                  <a:lnTo>
                    <a:pt x="368" y="104"/>
                  </a:lnTo>
                  <a:lnTo>
                    <a:pt x="368" y="102"/>
                  </a:lnTo>
                  <a:lnTo>
                    <a:pt x="371" y="101"/>
                  </a:lnTo>
                  <a:lnTo>
                    <a:pt x="371" y="102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7"/>
                  </a:lnTo>
                  <a:lnTo>
                    <a:pt x="371" y="110"/>
                  </a:lnTo>
                  <a:close/>
                  <a:moveTo>
                    <a:pt x="372" y="105"/>
                  </a:moveTo>
                  <a:lnTo>
                    <a:pt x="372" y="104"/>
                  </a:lnTo>
                  <a:lnTo>
                    <a:pt x="372" y="102"/>
                  </a:lnTo>
                  <a:lnTo>
                    <a:pt x="373" y="102"/>
                  </a:lnTo>
                  <a:lnTo>
                    <a:pt x="373" y="101"/>
                  </a:lnTo>
                  <a:lnTo>
                    <a:pt x="375" y="102"/>
                  </a:lnTo>
                  <a:lnTo>
                    <a:pt x="375" y="101"/>
                  </a:lnTo>
                  <a:lnTo>
                    <a:pt x="376" y="101"/>
                  </a:lnTo>
                  <a:lnTo>
                    <a:pt x="376" y="102"/>
                  </a:lnTo>
                  <a:lnTo>
                    <a:pt x="376" y="104"/>
                  </a:lnTo>
                  <a:lnTo>
                    <a:pt x="373" y="105"/>
                  </a:lnTo>
                  <a:lnTo>
                    <a:pt x="373" y="106"/>
                  </a:lnTo>
                  <a:lnTo>
                    <a:pt x="372" y="106"/>
                  </a:lnTo>
                  <a:lnTo>
                    <a:pt x="372" y="105"/>
                  </a:lnTo>
                  <a:close/>
                  <a:moveTo>
                    <a:pt x="373" y="98"/>
                  </a:moveTo>
                  <a:lnTo>
                    <a:pt x="372" y="98"/>
                  </a:lnTo>
                  <a:lnTo>
                    <a:pt x="372" y="96"/>
                  </a:lnTo>
                  <a:lnTo>
                    <a:pt x="373" y="96"/>
                  </a:lnTo>
                  <a:lnTo>
                    <a:pt x="373" y="95"/>
                  </a:lnTo>
                  <a:lnTo>
                    <a:pt x="375" y="95"/>
                  </a:lnTo>
                  <a:lnTo>
                    <a:pt x="376" y="95"/>
                  </a:lnTo>
                  <a:lnTo>
                    <a:pt x="376" y="96"/>
                  </a:lnTo>
                  <a:lnTo>
                    <a:pt x="375" y="96"/>
                  </a:lnTo>
                  <a:lnTo>
                    <a:pt x="375" y="98"/>
                  </a:lnTo>
                  <a:lnTo>
                    <a:pt x="373" y="98"/>
                  </a:lnTo>
                  <a:close/>
                  <a:moveTo>
                    <a:pt x="376" y="95"/>
                  </a:moveTo>
                  <a:lnTo>
                    <a:pt x="375" y="94"/>
                  </a:lnTo>
                  <a:lnTo>
                    <a:pt x="376" y="94"/>
                  </a:lnTo>
                  <a:lnTo>
                    <a:pt x="376" y="93"/>
                  </a:lnTo>
                  <a:lnTo>
                    <a:pt x="377" y="93"/>
                  </a:lnTo>
                  <a:lnTo>
                    <a:pt x="377" y="91"/>
                  </a:lnTo>
                  <a:lnTo>
                    <a:pt x="377" y="93"/>
                  </a:lnTo>
                  <a:lnTo>
                    <a:pt x="377" y="94"/>
                  </a:lnTo>
                  <a:lnTo>
                    <a:pt x="376" y="94"/>
                  </a:lnTo>
                  <a:lnTo>
                    <a:pt x="376" y="95"/>
                  </a:lnTo>
                  <a:close/>
                  <a:moveTo>
                    <a:pt x="368" y="68"/>
                  </a:moveTo>
                  <a:lnTo>
                    <a:pt x="368" y="70"/>
                  </a:lnTo>
                  <a:lnTo>
                    <a:pt x="371" y="68"/>
                  </a:lnTo>
                  <a:lnTo>
                    <a:pt x="371" y="70"/>
                  </a:lnTo>
                  <a:lnTo>
                    <a:pt x="371" y="71"/>
                  </a:lnTo>
                  <a:lnTo>
                    <a:pt x="372" y="71"/>
                  </a:lnTo>
                  <a:lnTo>
                    <a:pt x="372" y="73"/>
                  </a:lnTo>
                  <a:lnTo>
                    <a:pt x="372" y="74"/>
                  </a:lnTo>
                  <a:lnTo>
                    <a:pt x="371" y="74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1"/>
                  </a:lnTo>
                  <a:lnTo>
                    <a:pt x="367" y="71"/>
                  </a:lnTo>
                  <a:lnTo>
                    <a:pt x="368" y="70"/>
                  </a:lnTo>
                  <a:lnTo>
                    <a:pt x="368" y="68"/>
                  </a:lnTo>
                  <a:close/>
                  <a:moveTo>
                    <a:pt x="367" y="68"/>
                  </a:moveTo>
                  <a:lnTo>
                    <a:pt x="368" y="67"/>
                  </a:lnTo>
                  <a:lnTo>
                    <a:pt x="371" y="68"/>
                  </a:lnTo>
                  <a:lnTo>
                    <a:pt x="368" y="68"/>
                  </a:lnTo>
                  <a:lnTo>
                    <a:pt x="368" y="70"/>
                  </a:lnTo>
                  <a:lnTo>
                    <a:pt x="368" y="68"/>
                  </a:lnTo>
                  <a:lnTo>
                    <a:pt x="368" y="70"/>
                  </a:lnTo>
                  <a:lnTo>
                    <a:pt x="367" y="68"/>
                  </a:lnTo>
                  <a:close/>
                  <a:moveTo>
                    <a:pt x="719" y="550"/>
                  </a:moveTo>
                  <a:lnTo>
                    <a:pt x="719" y="549"/>
                  </a:lnTo>
                  <a:lnTo>
                    <a:pt x="719" y="550"/>
                  </a:lnTo>
                  <a:close/>
                  <a:moveTo>
                    <a:pt x="444" y="690"/>
                  </a:moveTo>
                  <a:lnTo>
                    <a:pt x="444" y="691"/>
                  </a:lnTo>
                  <a:lnTo>
                    <a:pt x="444" y="692"/>
                  </a:lnTo>
                  <a:lnTo>
                    <a:pt x="444" y="693"/>
                  </a:lnTo>
                  <a:lnTo>
                    <a:pt x="444" y="694"/>
                  </a:lnTo>
                  <a:lnTo>
                    <a:pt x="444" y="697"/>
                  </a:lnTo>
                  <a:lnTo>
                    <a:pt x="442" y="697"/>
                  </a:lnTo>
                  <a:lnTo>
                    <a:pt x="442" y="698"/>
                  </a:lnTo>
                  <a:lnTo>
                    <a:pt x="442" y="697"/>
                  </a:lnTo>
                  <a:lnTo>
                    <a:pt x="442" y="694"/>
                  </a:lnTo>
                  <a:lnTo>
                    <a:pt x="442" y="693"/>
                  </a:lnTo>
                  <a:lnTo>
                    <a:pt x="442" y="692"/>
                  </a:lnTo>
                  <a:lnTo>
                    <a:pt x="442" y="691"/>
                  </a:lnTo>
                  <a:lnTo>
                    <a:pt x="442" y="690"/>
                  </a:lnTo>
                  <a:lnTo>
                    <a:pt x="444" y="690"/>
                  </a:lnTo>
                  <a:close/>
                  <a:moveTo>
                    <a:pt x="438" y="668"/>
                  </a:moveTo>
                  <a:lnTo>
                    <a:pt x="438" y="670"/>
                  </a:lnTo>
                  <a:lnTo>
                    <a:pt x="436" y="668"/>
                  </a:lnTo>
                  <a:lnTo>
                    <a:pt x="435" y="666"/>
                  </a:lnTo>
                  <a:lnTo>
                    <a:pt x="436" y="666"/>
                  </a:lnTo>
                  <a:lnTo>
                    <a:pt x="436" y="665"/>
                  </a:lnTo>
                  <a:lnTo>
                    <a:pt x="438" y="665"/>
                  </a:lnTo>
                  <a:lnTo>
                    <a:pt x="438" y="664"/>
                  </a:lnTo>
                  <a:lnTo>
                    <a:pt x="438" y="665"/>
                  </a:lnTo>
                  <a:lnTo>
                    <a:pt x="438" y="666"/>
                  </a:lnTo>
                  <a:lnTo>
                    <a:pt x="438" y="668"/>
                  </a:lnTo>
                  <a:close/>
                  <a:moveTo>
                    <a:pt x="448" y="635"/>
                  </a:moveTo>
                  <a:lnTo>
                    <a:pt x="451" y="635"/>
                  </a:lnTo>
                  <a:lnTo>
                    <a:pt x="448" y="635"/>
                  </a:lnTo>
                  <a:lnTo>
                    <a:pt x="448" y="636"/>
                  </a:lnTo>
                  <a:lnTo>
                    <a:pt x="445" y="639"/>
                  </a:lnTo>
                  <a:lnTo>
                    <a:pt x="445" y="640"/>
                  </a:lnTo>
                  <a:lnTo>
                    <a:pt x="445" y="641"/>
                  </a:lnTo>
                  <a:lnTo>
                    <a:pt x="444" y="641"/>
                  </a:lnTo>
                  <a:lnTo>
                    <a:pt x="445" y="640"/>
                  </a:lnTo>
                  <a:lnTo>
                    <a:pt x="445" y="639"/>
                  </a:lnTo>
                  <a:lnTo>
                    <a:pt x="446" y="637"/>
                  </a:lnTo>
                  <a:lnTo>
                    <a:pt x="447" y="636"/>
                  </a:lnTo>
                  <a:lnTo>
                    <a:pt x="448" y="636"/>
                  </a:lnTo>
                  <a:lnTo>
                    <a:pt x="448" y="635"/>
                  </a:lnTo>
                  <a:close/>
                  <a:moveTo>
                    <a:pt x="464" y="619"/>
                  </a:moveTo>
                  <a:lnTo>
                    <a:pt x="465" y="619"/>
                  </a:lnTo>
                  <a:lnTo>
                    <a:pt x="464" y="619"/>
                  </a:lnTo>
                  <a:lnTo>
                    <a:pt x="465" y="619"/>
                  </a:lnTo>
                  <a:lnTo>
                    <a:pt x="465" y="620"/>
                  </a:lnTo>
                  <a:lnTo>
                    <a:pt x="464" y="619"/>
                  </a:lnTo>
                  <a:lnTo>
                    <a:pt x="464" y="620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close/>
                  <a:moveTo>
                    <a:pt x="481" y="618"/>
                  </a:moveTo>
                  <a:lnTo>
                    <a:pt x="481" y="619"/>
                  </a:lnTo>
                  <a:lnTo>
                    <a:pt x="480" y="619"/>
                  </a:lnTo>
                  <a:lnTo>
                    <a:pt x="479" y="619"/>
                  </a:lnTo>
                  <a:lnTo>
                    <a:pt x="479" y="618"/>
                  </a:lnTo>
                  <a:lnTo>
                    <a:pt x="480" y="617"/>
                  </a:lnTo>
                  <a:lnTo>
                    <a:pt x="480" y="614"/>
                  </a:lnTo>
                  <a:lnTo>
                    <a:pt x="481" y="614"/>
                  </a:lnTo>
                  <a:lnTo>
                    <a:pt x="481" y="617"/>
                  </a:lnTo>
                  <a:lnTo>
                    <a:pt x="481" y="618"/>
                  </a:lnTo>
                  <a:close/>
                  <a:moveTo>
                    <a:pt x="497" y="602"/>
                  </a:moveTo>
                  <a:lnTo>
                    <a:pt x="497" y="603"/>
                  </a:lnTo>
                  <a:lnTo>
                    <a:pt x="496" y="603"/>
                  </a:lnTo>
                  <a:lnTo>
                    <a:pt x="493" y="603"/>
                  </a:lnTo>
                  <a:lnTo>
                    <a:pt x="493" y="605"/>
                  </a:lnTo>
                  <a:lnTo>
                    <a:pt x="493" y="603"/>
                  </a:lnTo>
                  <a:lnTo>
                    <a:pt x="492" y="603"/>
                  </a:lnTo>
                  <a:lnTo>
                    <a:pt x="493" y="602"/>
                  </a:lnTo>
                  <a:lnTo>
                    <a:pt x="496" y="602"/>
                  </a:lnTo>
                  <a:lnTo>
                    <a:pt x="496" y="601"/>
                  </a:lnTo>
                  <a:lnTo>
                    <a:pt x="496" y="602"/>
                  </a:lnTo>
                  <a:lnTo>
                    <a:pt x="497" y="602"/>
                  </a:lnTo>
                  <a:close/>
                  <a:moveTo>
                    <a:pt x="657" y="196"/>
                  </a:moveTo>
                  <a:lnTo>
                    <a:pt x="657" y="198"/>
                  </a:lnTo>
                  <a:lnTo>
                    <a:pt x="656" y="198"/>
                  </a:lnTo>
                  <a:lnTo>
                    <a:pt x="656" y="196"/>
                  </a:lnTo>
                  <a:lnTo>
                    <a:pt x="657" y="196"/>
                  </a:lnTo>
                  <a:close/>
                  <a:moveTo>
                    <a:pt x="703" y="95"/>
                  </a:moveTo>
                  <a:lnTo>
                    <a:pt x="704" y="95"/>
                  </a:lnTo>
                  <a:lnTo>
                    <a:pt x="704" y="96"/>
                  </a:lnTo>
                  <a:lnTo>
                    <a:pt x="703" y="96"/>
                  </a:lnTo>
                  <a:lnTo>
                    <a:pt x="703" y="95"/>
                  </a:lnTo>
                  <a:close/>
                  <a:moveTo>
                    <a:pt x="439" y="648"/>
                  </a:moveTo>
                  <a:lnTo>
                    <a:pt x="439" y="647"/>
                  </a:lnTo>
                  <a:lnTo>
                    <a:pt x="439" y="648"/>
                  </a:lnTo>
                  <a:lnTo>
                    <a:pt x="439" y="649"/>
                  </a:lnTo>
                  <a:lnTo>
                    <a:pt x="438" y="648"/>
                  </a:lnTo>
                  <a:lnTo>
                    <a:pt x="439" y="648"/>
                  </a:lnTo>
                  <a:close/>
                  <a:moveTo>
                    <a:pt x="618" y="279"/>
                  </a:moveTo>
                  <a:lnTo>
                    <a:pt x="621" y="279"/>
                  </a:lnTo>
                  <a:lnTo>
                    <a:pt x="621" y="281"/>
                  </a:lnTo>
                  <a:lnTo>
                    <a:pt x="618" y="282"/>
                  </a:lnTo>
                  <a:lnTo>
                    <a:pt x="618" y="281"/>
                  </a:lnTo>
                  <a:lnTo>
                    <a:pt x="618" y="279"/>
                  </a:lnTo>
                  <a:close/>
                  <a:moveTo>
                    <a:pt x="499" y="173"/>
                  </a:moveTo>
                  <a:lnTo>
                    <a:pt x="501" y="173"/>
                  </a:lnTo>
                  <a:lnTo>
                    <a:pt x="502" y="174"/>
                  </a:lnTo>
                  <a:lnTo>
                    <a:pt x="501" y="174"/>
                  </a:lnTo>
                  <a:lnTo>
                    <a:pt x="501" y="173"/>
                  </a:lnTo>
                  <a:lnTo>
                    <a:pt x="499" y="173"/>
                  </a:lnTo>
                  <a:close/>
                  <a:moveTo>
                    <a:pt x="474" y="167"/>
                  </a:moveTo>
                  <a:lnTo>
                    <a:pt x="474" y="165"/>
                  </a:lnTo>
                  <a:lnTo>
                    <a:pt x="474" y="167"/>
                  </a:lnTo>
                  <a:lnTo>
                    <a:pt x="475" y="167"/>
                  </a:lnTo>
                  <a:lnTo>
                    <a:pt x="475" y="168"/>
                  </a:lnTo>
                  <a:lnTo>
                    <a:pt x="474" y="168"/>
                  </a:lnTo>
                  <a:lnTo>
                    <a:pt x="474" y="167"/>
                  </a:lnTo>
                  <a:close/>
                  <a:moveTo>
                    <a:pt x="479" y="165"/>
                  </a:moveTo>
                  <a:lnTo>
                    <a:pt x="479" y="167"/>
                  </a:lnTo>
                  <a:lnTo>
                    <a:pt x="479" y="165"/>
                  </a:lnTo>
                  <a:close/>
                  <a:moveTo>
                    <a:pt x="384" y="150"/>
                  </a:moveTo>
                  <a:lnTo>
                    <a:pt x="385" y="150"/>
                  </a:lnTo>
                  <a:lnTo>
                    <a:pt x="385" y="151"/>
                  </a:lnTo>
                  <a:lnTo>
                    <a:pt x="384" y="151"/>
                  </a:lnTo>
                  <a:lnTo>
                    <a:pt x="384" y="150"/>
                  </a:lnTo>
                  <a:close/>
                </a:path>
              </a:pathLst>
            </a:custGeom>
            <a:solidFill>
              <a:srgbClr val="FCF7B6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1109">
              <a:extLst>
                <a:ext uri="{FF2B5EF4-FFF2-40B4-BE49-F238E27FC236}">
                  <a16:creationId xmlns:a16="http://schemas.microsoft.com/office/drawing/2014/main" id="{4133D722-069F-F643-F1F5-4545D64B1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901" y="4176713"/>
              <a:ext cx="123825" cy="152400"/>
            </a:xfrm>
            <a:custGeom>
              <a:avLst/>
              <a:gdLst>
                <a:gd name="T0" fmla="*/ 7 w 78"/>
                <a:gd name="T1" fmla="*/ 4 h 96"/>
                <a:gd name="T2" fmla="*/ 9 w 78"/>
                <a:gd name="T3" fmla="*/ 0 h 96"/>
                <a:gd name="T4" fmla="*/ 14 w 78"/>
                <a:gd name="T5" fmla="*/ 1 h 96"/>
                <a:gd name="T6" fmla="*/ 17 w 78"/>
                <a:gd name="T7" fmla="*/ 4 h 96"/>
                <a:gd name="T8" fmla="*/ 20 w 78"/>
                <a:gd name="T9" fmla="*/ 8 h 96"/>
                <a:gd name="T10" fmla="*/ 25 w 78"/>
                <a:gd name="T11" fmla="*/ 11 h 96"/>
                <a:gd name="T12" fmla="*/ 29 w 78"/>
                <a:gd name="T13" fmla="*/ 13 h 96"/>
                <a:gd name="T14" fmla="*/ 29 w 78"/>
                <a:gd name="T15" fmla="*/ 19 h 96"/>
                <a:gd name="T16" fmla="*/ 34 w 78"/>
                <a:gd name="T17" fmla="*/ 18 h 96"/>
                <a:gd name="T18" fmla="*/ 36 w 78"/>
                <a:gd name="T19" fmla="*/ 16 h 96"/>
                <a:gd name="T20" fmla="*/ 40 w 78"/>
                <a:gd name="T21" fmla="*/ 19 h 96"/>
                <a:gd name="T22" fmla="*/ 42 w 78"/>
                <a:gd name="T23" fmla="*/ 22 h 96"/>
                <a:gd name="T24" fmla="*/ 46 w 78"/>
                <a:gd name="T25" fmla="*/ 25 h 96"/>
                <a:gd name="T26" fmla="*/ 51 w 78"/>
                <a:gd name="T27" fmla="*/ 27 h 96"/>
                <a:gd name="T28" fmla="*/ 53 w 78"/>
                <a:gd name="T29" fmla="*/ 29 h 96"/>
                <a:gd name="T30" fmla="*/ 55 w 78"/>
                <a:gd name="T31" fmla="*/ 31 h 96"/>
                <a:gd name="T32" fmla="*/ 60 w 78"/>
                <a:gd name="T33" fmla="*/ 36 h 96"/>
                <a:gd name="T34" fmla="*/ 63 w 78"/>
                <a:gd name="T35" fmla="*/ 36 h 96"/>
                <a:gd name="T36" fmla="*/ 66 w 78"/>
                <a:gd name="T37" fmla="*/ 39 h 96"/>
                <a:gd name="T38" fmla="*/ 69 w 78"/>
                <a:gd name="T39" fmla="*/ 44 h 96"/>
                <a:gd name="T40" fmla="*/ 71 w 78"/>
                <a:gd name="T41" fmla="*/ 46 h 96"/>
                <a:gd name="T42" fmla="*/ 76 w 78"/>
                <a:gd name="T43" fmla="*/ 48 h 96"/>
                <a:gd name="T44" fmla="*/ 77 w 78"/>
                <a:gd name="T45" fmla="*/ 53 h 96"/>
                <a:gd name="T46" fmla="*/ 74 w 78"/>
                <a:gd name="T47" fmla="*/ 58 h 96"/>
                <a:gd name="T48" fmla="*/ 76 w 78"/>
                <a:gd name="T49" fmla="*/ 69 h 96"/>
                <a:gd name="T50" fmla="*/ 78 w 78"/>
                <a:gd name="T51" fmla="*/ 73 h 96"/>
                <a:gd name="T52" fmla="*/ 77 w 78"/>
                <a:gd name="T53" fmla="*/ 76 h 96"/>
                <a:gd name="T54" fmla="*/ 76 w 78"/>
                <a:gd name="T55" fmla="*/ 81 h 96"/>
                <a:gd name="T56" fmla="*/ 72 w 78"/>
                <a:gd name="T57" fmla="*/ 85 h 96"/>
                <a:gd name="T58" fmla="*/ 70 w 78"/>
                <a:gd name="T59" fmla="*/ 88 h 96"/>
                <a:gd name="T60" fmla="*/ 69 w 78"/>
                <a:gd name="T61" fmla="*/ 88 h 96"/>
                <a:gd name="T62" fmla="*/ 66 w 78"/>
                <a:gd name="T63" fmla="*/ 92 h 96"/>
                <a:gd name="T64" fmla="*/ 62 w 78"/>
                <a:gd name="T65" fmla="*/ 96 h 96"/>
                <a:gd name="T66" fmla="*/ 58 w 78"/>
                <a:gd name="T67" fmla="*/ 93 h 96"/>
                <a:gd name="T68" fmla="*/ 52 w 78"/>
                <a:gd name="T69" fmla="*/ 92 h 96"/>
                <a:gd name="T70" fmla="*/ 47 w 78"/>
                <a:gd name="T71" fmla="*/ 91 h 96"/>
                <a:gd name="T72" fmla="*/ 43 w 78"/>
                <a:gd name="T73" fmla="*/ 93 h 96"/>
                <a:gd name="T74" fmla="*/ 41 w 78"/>
                <a:gd name="T75" fmla="*/ 93 h 96"/>
                <a:gd name="T76" fmla="*/ 36 w 78"/>
                <a:gd name="T77" fmla="*/ 91 h 96"/>
                <a:gd name="T78" fmla="*/ 31 w 78"/>
                <a:gd name="T79" fmla="*/ 88 h 96"/>
                <a:gd name="T80" fmla="*/ 28 w 78"/>
                <a:gd name="T81" fmla="*/ 85 h 96"/>
                <a:gd name="T82" fmla="*/ 23 w 78"/>
                <a:gd name="T83" fmla="*/ 85 h 96"/>
                <a:gd name="T84" fmla="*/ 19 w 78"/>
                <a:gd name="T85" fmla="*/ 85 h 96"/>
                <a:gd name="T86" fmla="*/ 15 w 78"/>
                <a:gd name="T87" fmla="*/ 82 h 96"/>
                <a:gd name="T88" fmla="*/ 11 w 78"/>
                <a:gd name="T89" fmla="*/ 80 h 96"/>
                <a:gd name="T90" fmla="*/ 7 w 78"/>
                <a:gd name="T91" fmla="*/ 75 h 96"/>
                <a:gd name="T92" fmla="*/ 5 w 78"/>
                <a:gd name="T93" fmla="*/ 69 h 96"/>
                <a:gd name="T94" fmla="*/ 5 w 78"/>
                <a:gd name="T95" fmla="*/ 63 h 96"/>
                <a:gd name="T96" fmla="*/ 6 w 78"/>
                <a:gd name="T97" fmla="*/ 58 h 96"/>
                <a:gd name="T98" fmla="*/ 7 w 78"/>
                <a:gd name="T99" fmla="*/ 54 h 96"/>
                <a:gd name="T100" fmla="*/ 5 w 78"/>
                <a:gd name="T101" fmla="*/ 50 h 96"/>
                <a:gd name="T102" fmla="*/ 2 w 78"/>
                <a:gd name="T103" fmla="*/ 45 h 96"/>
                <a:gd name="T104" fmla="*/ 1 w 78"/>
                <a:gd name="T105" fmla="*/ 40 h 96"/>
                <a:gd name="T106" fmla="*/ 0 w 78"/>
                <a:gd name="T107" fmla="*/ 35 h 96"/>
                <a:gd name="T108" fmla="*/ 2 w 78"/>
                <a:gd name="T109" fmla="*/ 30 h 96"/>
                <a:gd name="T110" fmla="*/ 1 w 78"/>
                <a:gd name="T111" fmla="*/ 25 h 96"/>
                <a:gd name="T112" fmla="*/ 2 w 78"/>
                <a:gd name="T113" fmla="*/ 19 h 96"/>
                <a:gd name="T114" fmla="*/ 2 w 78"/>
                <a:gd name="T115" fmla="*/ 16 h 96"/>
                <a:gd name="T116" fmla="*/ 1 w 78"/>
                <a:gd name="T117" fmla="*/ 11 h 96"/>
                <a:gd name="T118" fmla="*/ 2 w 78"/>
                <a:gd name="T119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96">
                  <a:moveTo>
                    <a:pt x="2" y="2"/>
                  </a:move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8" y="34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2" y="35"/>
                  </a:lnTo>
                  <a:lnTo>
                    <a:pt x="62" y="36"/>
                  </a:lnTo>
                  <a:lnTo>
                    <a:pt x="63" y="36"/>
                  </a:lnTo>
                  <a:lnTo>
                    <a:pt x="64" y="36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6" y="39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70" y="45"/>
                  </a:lnTo>
                  <a:lnTo>
                    <a:pt x="70" y="46"/>
                  </a:lnTo>
                  <a:lnTo>
                    <a:pt x="71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8"/>
                  </a:lnTo>
                  <a:lnTo>
                    <a:pt x="77" y="50"/>
                  </a:lnTo>
                  <a:lnTo>
                    <a:pt x="78" y="52"/>
                  </a:lnTo>
                  <a:lnTo>
                    <a:pt x="78" y="53"/>
                  </a:lnTo>
                  <a:lnTo>
                    <a:pt x="77" y="53"/>
                  </a:lnTo>
                  <a:lnTo>
                    <a:pt x="77" y="54"/>
                  </a:lnTo>
                  <a:lnTo>
                    <a:pt x="77" y="56"/>
                  </a:lnTo>
                  <a:lnTo>
                    <a:pt x="74" y="57"/>
                  </a:lnTo>
                  <a:lnTo>
                    <a:pt x="74" y="58"/>
                  </a:lnTo>
                  <a:lnTo>
                    <a:pt x="74" y="61"/>
                  </a:lnTo>
                  <a:lnTo>
                    <a:pt x="74" y="62"/>
                  </a:lnTo>
                  <a:lnTo>
                    <a:pt x="76" y="64"/>
                  </a:lnTo>
                  <a:lnTo>
                    <a:pt x="76" y="69"/>
                  </a:lnTo>
                  <a:lnTo>
                    <a:pt x="76" y="70"/>
                  </a:lnTo>
                  <a:lnTo>
                    <a:pt x="77" y="70"/>
                  </a:lnTo>
                  <a:lnTo>
                    <a:pt x="78" y="71"/>
                  </a:lnTo>
                  <a:lnTo>
                    <a:pt x="78" y="73"/>
                  </a:lnTo>
                  <a:lnTo>
                    <a:pt x="77" y="73"/>
                  </a:lnTo>
                  <a:lnTo>
                    <a:pt x="77" y="74"/>
                  </a:lnTo>
                  <a:lnTo>
                    <a:pt x="77" y="75"/>
                  </a:lnTo>
                  <a:lnTo>
                    <a:pt x="77" y="76"/>
                  </a:lnTo>
                  <a:lnTo>
                    <a:pt x="77" y="79"/>
                  </a:lnTo>
                  <a:lnTo>
                    <a:pt x="77" y="80"/>
                  </a:lnTo>
                  <a:lnTo>
                    <a:pt x="76" y="80"/>
                  </a:lnTo>
                  <a:lnTo>
                    <a:pt x="76" y="81"/>
                  </a:lnTo>
                  <a:lnTo>
                    <a:pt x="76" y="82"/>
                  </a:lnTo>
                  <a:lnTo>
                    <a:pt x="76" y="84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1" y="88"/>
                  </a:lnTo>
                  <a:lnTo>
                    <a:pt x="71" y="90"/>
                  </a:lnTo>
                  <a:lnTo>
                    <a:pt x="70" y="90"/>
                  </a:lnTo>
                  <a:lnTo>
                    <a:pt x="70" y="88"/>
                  </a:lnTo>
                  <a:lnTo>
                    <a:pt x="69" y="87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70" y="90"/>
                  </a:lnTo>
                  <a:lnTo>
                    <a:pt x="69" y="90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3"/>
                  </a:lnTo>
                  <a:lnTo>
                    <a:pt x="62" y="93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3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5" y="93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2" y="92"/>
                  </a:lnTo>
                  <a:lnTo>
                    <a:pt x="52" y="91"/>
                  </a:lnTo>
                  <a:lnTo>
                    <a:pt x="51" y="91"/>
                  </a:lnTo>
                  <a:lnTo>
                    <a:pt x="49" y="91"/>
                  </a:lnTo>
                  <a:lnTo>
                    <a:pt x="47" y="91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5" y="93"/>
                  </a:lnTo>
                  <a:lnTo>
                    <a:pt x="43" y="93"/>
                  </a:lnTo>
                  <a:lnTo>
                    <a:pt x="43" y="96"/>
                  </a:lnTo>
                  <a:lnTo>
                    <a:pt x="43" y="93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40" y="92"/>
                  </a:lnTo>
                  <a:lnTo>
                    <a:pt x="40" y="91"/>
                  </a:lnTo>
                  <a:lnTo>
                    <a:pt x="37" y="91"/>
                  </a:lnTo>
                  <a:lnTo>
                    <a:pt x="36" y="91"/>
                  </a:lnTo>
                  <a:lnTo>
                    <a:pt x="35" y="91"/>
                  </a:lnTo>
                  <a:lnTo>
                    <a:pt x="34" y="90"/>
                  </a:lnTo>
                  <a:lnTo>
                    <a:pt x="32" y="90"/>
                  </a:lnTo>
                  <a:lnTo>
                    <a:pt x="31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19" y="84"/>
                  </a:lnTo>
                  <a:lnTo>
                    <a:pt x="19" y="85"/>
                  </a:lnTo>
                  <a:lnTo>
                    <a:pt x="18" y="85"/>
                  </a:lnTo>
                  <a:lnTo>
                    <a:pt x="17" y="85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4" y="81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9" y="80"/>
                  </a:lnTo>
                  <a:lnTo>
                    <a:pt x="9" y="79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2" y="61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7" y="58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CAF9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110">
              <a:extLst>
                <a:ext uri="{FF2B5EF4-FFF2-40B4-BE49-F238E27FC236}">
                  <a16:creationId xmlns:a16="http://schemas.microsoft.com/office/drawing/2014/main" id="{1960C7E0-5AEE-7587-0347-4008A399AC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0001" y="2503488"/>
              <a:ext cx="73025" cy="66675"/>
            </a:xfrm>
            <a:custGeom>
              <a:avLst/>
              <a:gdLst>
                <a:gd name="T0" fmla="*/ 46 w 46"/>
                <a:gd name="T1" fmla="*/ 12 h 42"/>
                <a:gd name="T2" fmla="*/ 45 w 46"/>
                <a:gd name="T3" fmla="*/ 15 h 42"/>
                <a:gd name="T4" fmla="*/ 45 w 46"/>
                <a:gd name="T5" fmla="*/ 20 h 42"/>
                <a:gd name="T6" fmla="*/ 42 w 46"/>
                <a:gd name="T7" fmla="*/ 24 h 42"/>
                <a:gd name="T8" fmla="*/ 43 w 46"/>
                <a:gd name="T9" fmla="*/ 25 h 42"/>
                <a:gd name="T10" fmla="*/ 42 w 46"/>
                <a:gd name="T11" fmla="*/ 30 h 42"/>
                <a:gd name="T12" fmla="*/ 39 w 46"/>
                <a:gd name="T13" fmla="*/ 31 h 42"/>
                <a:gd name="T14" fmla="*/ 42 w 46"/>
                <a:gd name="T15" fmla="*/ 37 h 42"/>
                <a:gd name="T16" fmla="*/ 40 w 46"/>
                <a:gd name="T17" fmla="*/ 42 h 42"/>
                <a:gd name="T18" fmla="*/ 36 w 46"/>
                <a:gd name="T19" fmla="*/ 39 h 42"/>
                <a:gd name="T20" fmla="*/ 29 w 46"/>
                <a:gd name="T21" fmla="*/ 40 h 42"/>
                <a:gd name="T22" fmla="*/ 26 w 46"/>
                <a:gd name="T23" fmla="*/ 40 h 42"/>
                <a:gd name="T24" fmla="*/ 24 w 46"/>
                <a:gd name="T25" fmla="*/ 40 h 42"/>
                <a:gd name="T26" fmla="*/ 18 w 46"/>
                <a:gd name="T27" fmla="*/ 39 h 42"/>
                <a:gd name="T28" fmla="*/ 12 w 46"/>
                <a:gd name="T29" fmla="*/ 39 h 42"/>
                <a:gd name="T30" fmla="*/ 11 w 46"/>
                <a:gd name="T31" fmla="*/ 40 h 42"/>
                <a:gd name="T32" fmla="*/ 8 w 46"/>
                <a:gd name="T33" fmla="*/ 42 h 42"/>
                <a:gd name="T34" fmla="*/ 5 w 46"/>
                <a:gd name="T35" fmla="*/ 39 h 42"/>
                <a:gd name="T36" fmla="*/ 1 w 46"/>
                <a:gd name="T37" fmla="*/ 37 h 42"/>
                <a:gd name="T38" fmla="*/ 0 w 46"/>
                <a:gd name="T39" fmla="*/ 32 h 42"/>
                <a:gd name="T40" fmla="*/ 3 w 46"/>
                <a:gd name="T41" fmla="*/ 30 h 42"/>
                <a:gd name="T42" fmla="*/ 10 w 46"/>
                <a:gd name="T43" fmla="*/ 31 h 42"/>
                <a:gd name="T44" fmla="*/ 13 w 46"/>
                <a:gd name="T45" fmla="*/ 31 h 42"/>
                <a:gd name="T46" fmla="*/ 13 w 46"/>
                <a:gd name="T47" fmla="*/ 32 h 42"/>
                <a:gd name="T48" fmla="*/ 19 w 46"/>
                <a:gd name="T49" fmla="*/ 32 h 42"/>
                <a:gd name="T50" fmla="*/ 24 w 46"/>
                <a:gd name="T51" fmla="*/ 34 h 42"/>
                <a:gd name="T52" fmla="*/ 28 w 46"/>
                <a:gd name="T53" fmla="*/ 32 h 42"/>
                <a:gd name="T54" fmla="*/ 31 w 46"/>
                <a:gd name="T55" fmla="*/ 32 h 42"/>
                <a:gd name="T56" fmla="*/ 34 w 46"/>
                <a:gd name="T57" fmla="*/ 29 h 42"/>
                <a:gd name="T58" fmla="*/ 29 w 46"/>
                <a:gd name="T59" fmla="*/ 24 h 42"/>
                <a:gd name="T60" fmla="*/ 29 w 46"/>
                <a:gd name="T61" fmla="*/ 18 h 42"/>
                <a:gd name="T62" fmla="*/ 29 w 46"/>
                <a:gd name="T63" fmla="*/ 15 h 42"/>
                <a:gd name="T64" fmla="*/ 29 w 46"/>
                <a:gd name="T65" fmla="*/ 13 h 42"/>
                <a:gd name="T66" fmla="*/ 26 w 46"/>
                <a:gd name="T67" fmla="*/ 11 h 42"/>
                <a:gd name="T68" fmla="*/ 22 w 46"/>
                <a:gd name="T69" fmla="*/ 8 h 42"/>
                <a:gd name="T70" fmla="*/ 19 w 46"/>
                <a:gd name="T71" fmla="*/ 8 h 42"/>
                <a:gd name="T72" fmla="*/ 20 w 46"/>
                <a:gd name="T73" fmla="*/ 6 h 42"/>
                <a:gd name="T74" fmla="*/ 26 w 46"/>
                <a:gd name="T75" fmla="*/ 3 h 42"/>
                <a:gd name="T76" fmla="*/ 31 w 46"/>
                <a:gd name="T77" fmla="*/ 3 h 42"/>
                <a:gd name="T78" fmla="*/ 35 w 46"/>
                <a:gd name="T79" fmla="*/ 5 h 42"/>
                <a:gd name="T80" fmla="*/ 36 w 46"/>
                <a:gd name="T81" fmla="*/ 7 h 42"/>
                <a:gd name="T82" fmla="*/ 40 w 46"/>
                <a:gd name="T83" fmla="*/ 7 h 42"/>
                <a:gd name="T84" fmla="*/ 43 w 46"/>
                <a:gd name="T85" fmla="*/ 7 h 42"/>
                <a:gd name="T86" fmla="*/ 45 w 46"/>
                <a:gd name="T87" fmla="*/ 8 h 42"/>
                <a:gd name="T88" fmla="*/ 12 w 46"/>
                <a:gd name="T89" fmla="*/ 42 h 42"/>
                <a:gd name="T90" fmla="*/ 11 w 46"/>
                <a:gd name="T91" fmla="*/ 30 h 42"/>
                <a:gd name="T92" fmla="*/ 11 w 46"/>
                <a:gd name="T93" fmla="*/ 30 h 42"/>
                <a:gd name="T94" fmla="*/ 31 w 46"/>
                <a:gd name="T95" fmla="*/ 2 h 42"/>
                <a:gd name="T96" fmla="*/ 28 w 46"/>
                <a:gd name="T97" fmla="*/ 0 h 42"/>
                <a:gd name="T98" fmla="*/ 19 w 46"/>
                <a:gd name="T99" fmla="*/ 24 h 42"/>
                <a:gd name="T100" fmla="*/ 26 w 46"/>
                <a:gd name="T101" fmla="*/ 25 h 42"/>
                <a:gd name="T102" fmla="*/ 24 w 46"/>
                <a:gd name="T103" fmla="*/ 29 h 42"/>
                <a:gd name="T104" fmla="*/ 19 w 46"/>
                <a:gd name="T105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" h="42">
                  <a:moveTo>
                    <a:pt x="46" y="7"/>
                  </a:moveTo>
                  <a:lnTo>
                    <a:pt x="46" y="8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9"/>
                  </a:lnTo>
                  <a:lnTo>
                    <a:pt x="42" y="29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40" y="35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40" y="42"/>
                  </a:lnTo>
                  <a:lnTo>
                    <a:pt x="39" y="41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0" y="39"/>
                  </a:lnTo>
                  <a:lnTo>
                    <a:pt x="29" y="40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9" y="40"/>
                  </a:lnTo>
                  <a:lnTo>
                    <a:pt x="18" y="39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1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8" y="41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4" y="30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9" y="24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6" y="7"/>
                  </a:lnTo>
                  <a:close/>
                  <a:moveTo>
                    <a:pt x="12" y="41"/>
                  </a:moveTo>
                  <a:lnTo>
                    <a:pt x="12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2" y="41"/>
                  </a:lnTo>
                  <a:close/>
                  <a:moveTo>
                    <a:pt x="11" y="30"/>
                  </a:moveTo>
                  <a:lnTo>
                    <a:pt x="12" y="30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0"/>
                  </a:lnTo>
                  <a:close/>
                  <a:moveTo>
                    <a:pt x="30" y="0"/>
                  </a:moveTo>
                  <a:lnTo>
                    <a:pt x="31" y="0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close/>
                  <a:moveTo>
                    <a:pt x="19" y="25"/>
                  </a:moveTo>
                  <a:lnTo>
                    <a:pt x="19" y="24"/>
                  </a:lnTo>
                  <a:lnTo>
                    <a:pt x="20" y="23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20" y="25"/>
                  </a:lnTo>
                  <a:lnTo>
                    <a:pt x="19" y="25"/>
                  </a:lnTo>
                  <a:close/>
                </a:path>
              </a:pathLst>
            </a:custGeom>
            <a:solidFill>
              <a:srgbClr val="E6D4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111">
              <a:extLst>
                <a:ext uri="{FF2B5EF4-FFF2-40B4-BE49-F238E27FC236}">
                  <a16:creationId xmlns:a16="http://schemas.microsoft.com/office/drawing/2014/main" id="{9A7B71C6-8CEB-AA0C-A9AC-2F632DCBB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1913" y="2508250"/>
              <a:ext cx="90488" cy="77788"/>
            </a:xfrm>
            <a:custGeom>
              <a:avLst/>
              <a:gdLst>
                <a:gd name="T0" fmla="*/ 7 w 57"/>
                <a:gd name="T1" fmla="*/ 3 h 49"/>
                <a:gd name="T2" fmla="*/ 9 w 57"/>
                <a:gd name="T3" fmla="*/ 0 h 49"/>
                <a:gd name="T4" fmla="*/ 15 w 57"/>
                <a:gd name="T5" fmla="*/ 2 h 49"/>
                <a:gd name="T6" fmla="*/ 19 w 57"/>
                <a:gd name="T7" fmla="*/ 2 h 49"/>
                <a:gd name="T8" fmla="*/ 23 w 57"/>
                <a:gd name="T9" fmla="*/ 3 h 49"/>
                <a:gd name="T10" fmla="*/ 26 w 57"/>
                <a:gd name="T11" fmla="*/ 3 h 49"/>
                <a:gd name="T12" fmla="*/ 30 w 57"/>
                <a:gd name="T13" fmla="*/ 5 h 49"/>
                <a:gd name="T14" fmla="*/ 34 w 57"/>
                <a:gd name="T15" fmla="*/ 5 h 49"/>
                <a:gd name="T16" fmla="*/ 35 w 57"/>
                <a:gd name="T17" fmla="*/ 10 h 49"/>
                <a:gd name="T18" fmla="*/ 36 w 57"/>
                <a:gd name="T19" fmla="*/ 14 h 49"/>
                <a:gd name="T20" fmla="*/ 42 w 57"/>
                <a:gd name="T21" fmla="*/ 12 h 49"/>
                <a:gd name="T22" fmla="*/ 44 w 57"/>
                <a:gd name="T23" fmla="*/ 12 h 49"/>
                <a:gd name="T24" fmla="*/ 42 w 57"/>
                <a:gd name="T25" fmla="*/ 15 h 49"/>
                <a:gd name="T26" fmla="*/ 38 w 57"/>
                <a:gd name="T27" fmla="*/ 17 h 49"/>
                <a:gd name="T28" fmla="*/ 42 w 57"/>
                <a:gd name="T29" fmla="*/ 17 h 49"/>
                <a:gd name="T30" fmla="*/ 44 w 57"/>
                <a:gd name="T31" fmla="*/ 19 h 49"/>
                <a:gd name="T32" fmla="*/ 46 w 57"/>
                <a:gd name="T33" fmla="*/ 20 h 49"/>
                <a:gd name="T34" fmla="*/ 49 w 57"/>
                <a:gd name="T35" fmla="*/ 20 h 49"/>
                <a:gd name="T36" fmla="*/ 54 w 57"/>
                <a:gd name="T37" fmla="*/ 26 h 49"/>
                <a:gd name="T38" fmla="*/ 53 w 57"/>
                <a:gd name="T39" fmla="*/ 32 h 49"/>
                <a:gd name="T40" fmla="*/ 51 w 57"/>
                <a:gd name="T41" fmla="*/ 36 h 49"/>
                <a:gd name="T42" fmla="*/ 48 w 57"/>
                <a:gd name="T43" fmla="*/ 34 h 49"/>
                <a:gd name="T44" fmla="*/ 44 w 57"/>
                <a:gd name="T45" fmla="*/ 32 h 49"/>
                <a:gd name="T46" fmla="*/ 41 w 57"/>
                <a:gd name="T47" fmla="*/ 31 h 49"/>
                <a:gd name="T48" fmla="*/ 35 w 57"/>
                <a:gd name="T49" fmla="*/ 31 h 49"/>
                <a:gd name="T50" fmla="*/ 31 w 57"/>
                <a:gd name="T51" fmla="*/ 31 h 49"/>
                <a:gd name="T52" fmla="*/ 27 w 57"/>
                <a:gd name="T53" fmla="*/ 36 h 49"/>
                <a:gd name="T54" fmla="*/ 23 w 57"/>
                <a:gd name="T55" fmla="*/ 36 h 49"/>
                <a:gd name="T56" fmla="*/ 21 w 57"/>
                <a:gd name="T57" fmla="*/ 34 h 49"/>
                <a:gd name="T58" fmla="*/ 21 w 57"/>
                <a:gd name="T59" fmla="*/ 31 h 49"/>
                <a:gd name="T60" fmla="*/ 17 w 57"/>
                <a:gd name="T61" fmla="*/ 34 h 49"/>
                <a:gd name="T62" fmla="*/ 14 w 57"/>
                <a:gd name="T63" fmla="*/ 34 h 49"/>
                <a:gd name="T64" fmla="*/ 13 w 57"/>
                <a:gd name="T65" fmla="*/ 38 h 49"/>
                <a:gd name="T66" fmla="*/ 8 w 57"/>
                <a:gd name="T67" fmla="*/ 44 h 49"/>
                <a:gd name="T68" fmla="*/ 7 w 57"/>
                <a:gd name="T69" fmla="*/ 48 h 49"/>
                <a:gd name="T70" fmla="*/ 4 w 57"/>
                <a:gd name="T71" fmla="*/ 45 h 49"/>
                <a:gd name="T72" fmla="*/ 3 w 57"/>
                <a:gd name="T73" fmla="*/ 44 h 49"/>
                <a:gd name="T74" fmla="*/ 1 w 57"/>
                <a:gd name="T75" fmla="*/ 39 h 49"/>
                <a:gd name="T76" fmla="*/ 3 w 57"/>
                <a:gd name="T77" fmla="*/ 34 h 49"/>
                <a:gd name="T78" fmla="*/ 0 w 57"/>
                <a:gd name="T79" fmla="*/ 28 h 49"/>
                <a:gd name="T80" fmla="*/ 3 w 57"/>
                <a:gd name="T81" fmla="*/ 27 h 49"/>
                <a:gd name="T82" fmla="*/ 4 w 57"/>
                <a:gd name="T83" fmla="*/ 22 h 49"/>
                <a:gd name="T84" fmla="*/ 3 w 57"/>
                <a:gd name="T85" fmla="*/ 21 h 49"/>
                <a:gd name="T86" fmla="*/ 6 w 57"/>
                <a:gd name="T87" fmla="*/ 17 h 49"/>
                <a:gd name="T88" fmla="*/ 6 w 57"/>
                <a:gd name="T89" fmla="*/ 12 h 49"/>
                <a:gd name="T90" fmla="*/ 7 w 57"/>
                <a:gd name="T91" fmla="*/ 9 h 49"/>
                <a:gd name="T92" fmla="*/ 4 w 57"/>
                <a:gd name="T93" fmla="*/ 49 h 49"/>
                <a:gd name="T94" fmla="*/ 51 w 57"/>
                <a:gd name="T95" fmla="*/ 38 h 49"/>
                <a:gd name="T96" fmla="*/ 48 w 57"/>
                <a:gd name="T97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" h="49">
                  <a:moveTo>
                    <a:pt x="7" y="4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51" y="20"/>
                  </a:lnTo>
                  <a:lnTo>
                    <a:pt x="52" y="22"/>
                  </a:lnTo>
                  <a:lnTo>
                    <a:pt x="53" y="23"/>
                  </a:lnTo>
                  <a:lnTo>
                    <a:pt x="54" y="26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4" y="31"/>
                  </a:lnTo>
                  <a:lnTo>
                    <a:pt x="53" y="32"/>
                  </a:lnTo>
                  <a:lnTo>
                    <a:pt x="52" y="32"/>
                  </a:lnTo>
                  <a:lnTo>
                    <a:pt x="52" y="34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1"/>
                  </a:lnTo>
                  <a:lnTo>
                    <a:pt x="44" y="32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1" y="31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30" y="32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3" y="37"/>
                  </a:lnTo>
                  <a:lnTo>
                    <a:pt x="13" y="38"/>
                  </a:lnTo>
                  <a:lnTo>
                    <a:pt x="13" y="39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1" y="45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4"/>
                  </a:lnTo>
                  <a:close/>
                  <a:moveTo>
                    <a:pt x="4" y="49"/>
                  </a:moveTo>
                  <a:lnTo>
                    <a:pt x="4" y="48"/>
                  </a:lnTo>
                  <a:lnTo>
                    <a:pt x="4" y="49"/>
                  </a:lnTo>
                  <a:close/>
                  <a:moveTo>
                    <a:pt x="51" y="37"/>
                  </a:moveTo>
                  <a:lnTo>
                    <a:pt x="51" y="38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49" y="38"/>
                  </a:lnTo>
                  <a:lnTo>
                    <a:pt x="48" y="37"/>
                  </a:lnTo>
                  <a:lnTo>
                    <a:pt x="49" y="37"/>
                  </a:lnTo>
                  <a:lnTo>
                    <a:pt x="51" y="37"/>
                  </a:lnTo>
                  <a:close/>
                </a:path>
              </a:pathLst>
            </a:custGeom>
            <a:solidFill>
              <a:srgbClr val="CCFCED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112">
              <a:extLst>
                <a:ext uri="{FF2B5EF4-FFF2-40B4-BE49-F238E27FC236}">
                  <a16:creationId xmlns:a16="http://schemas.microsoft.com/office/drawing/2014/main" id="{AD2A18B9-F517-8ED8-9D0A-0CC1468022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0426" y="2692400"/>
              <a:ext cx="58738" cy="41275"/>
            </a:xfrm>
            <a:custGeom>
              <a:avLst/>
              <a:gdLst>
                <a:gd name="T0" fmla="*/ 0 w 37"/>
                <a:gd name="T1" fmla="*/ 12 h 26"/>
                <a:gd name="T2" fmla="*/ 1 w 37"/>
                <a:gd name="T3" fmla="*/ 11 h 26"/>
                <a:gd name="T4" fmla="*/ 2 w 37"/>
                <a:gd name="T5" fmla="*/ 9 h 26"/>
                <a:gd name="T6" fmla="*/ 4 w 37"/>
                <a:gd name="T7" fmla="*/ 8 h 26"/>
                <a:gd name="T8" fmla="*/ 4 w 37"/>
                <a:gd name="T9" fmla="*/ 8 h 26"/>
                <a:gd name="T10" fmla="*/ 7 w 37"/>
                <a:gd name="T11" fmla="*/ 6 h 26"/>
                <a:gd name="T12" fmla="*/ 9 w 37"/>
                <a:gd name="T13" fmla="*/ 3 h 26"/>
                <a:gd name="T14" fmla="*/ 10 w 37"/>
                <a:gd name="T15" fmla="*/ 2 h 26"/>
                <a:gd name="T16" fmla="*/ 9 w 37"/>
                <a:gd name="T17" fmla="*/ 1 h 26"/>
                <a:gd name="T18" fmla="*/ 9 w 37"/>
                <a:gd name="T19" fmla="*/ 1 h 26"/>
                <a:gd name="T20" fmla="*/ 10 w 37"/>
                <a:gd name="T21" fmla="*/ 1 h 26"/>
                <a:gd name="T22" fmla="*/ 12 w 37"/>
                <a:gd name="T23" fmla="*/ 0 h 26"/>
                <a:gd name="T24" fmla="*/ 15 w 37"/>
                <a:gd name="T25" fmla="*/ 0 h 26"/>
                <a:gd name="T26" fmla="*/ 18 w 37"/>
                <a:gd name="T27" fmla="*/ 1 h 26"/>
                <a:gd name="T28" fmla="*/ 18 w 37"/>
                <a:gd name="T29" fmla="*/ 1 h 26"/>
                <a:gd name="T30" fmla="*/ 19 w 37"/>
                <a:gd name="T31" fmla="*/ 3 h 26"/>
                <a:gd name="T32" fmla="*/ 19 w 37"/>
                <a:gd name="T33" fmla="*/ 3 h 26"/>
                <a:gd name="T34" fmla="*/ 20 w 37"/>
                <a:gd name="T35" fmla="*/ 4 h 26"/>
                <a:gd name="T36" fmla="*/ 21 w 37"/>
                <a:gd name="T37" fmla="*/ 6 h 26"/>
                <a:gd name="T38" fmla="*/ 23 w 37"/>
                <a:gd name="T39" fmla="*/ 8 h 26"/>
                <a:gd name="T40" fmla="*/ 26 w 37"/>
                <a:gd name="T41" fmla="*/ 9 h 26"/>
                <a:gd name="T42" fmla="*/ 26 w 37"/>
                <a:gd name="T43" fmla="*/ 12 h 26"/>
                <a:gd name="T44" fmla="*/ 27 w 37"/>
                <a:gd name="T45" fmla="*/ 11 h 26"/>
                <a:gd name="T46" fmla="*/ 29 w 37"/>
                <a:gd name="T47" fmla="*/ 9 h 26"/>
                <a:gd name="T48" fmla="*/ 30 w 37"/>
                <a:gd name="T49" fmla="*/ 8 h 26"/>
                <a:gd name="T50" fmla="*/ 31 w 37"/>
                <a:gd name="T51" fmla="*/ 8 h 26"/>
                <a:gd name="T52" fmla="*/ 33 w 37"/>
                <a:gd name="T53" fmla="*/ 9 h 26"/>
                <a:gd name="T54" fmla="*/ 35 w 37"/>
                <a:gd name="T55" fmla="*/ 11 h 26"/>
                <a:gd name="T56" fmla="*/ 37 w 37"/>
                <a:gd name="T57" fmla="*/ 11 h 26"/>
                <a:gd name="T58" fmla="*/ 37 w 37"/>
                <a:gd name="T59" fmla="*/ 13 h 26"/>
                <a:gd name="T60" fmla="*/ 36 w 37"/>
                <a:gd name="T61" fmla="*/ 14 h 26"/>
                <a:gd name="T62" fmla="*/ 36 w 37"/>
                <a:gd name="T63" fmla="*/ 18 h 26"/>
                <a:gd name="T64" fmla="*/ 36 w 37"/>
                <a:gd name="T65" fmla="*/ 20 h 26"/>
                <a:gd name="T66" fmla="*/ 35 w 37"/>
                <a:gd name="T67" fmla="*/ 21 h 26"/>
                <a:gd name="T68" fmla="*/ 35 w 37"/>
                <a:gd name="T69" fmla="*/ 25 h 26"/>
                <a:gd name="T70" fmla="*/ 33 w 37"/>
                <a:gd name="T71" fmla="*/ 26 h 26"/>
                <a:gd name="T72" fmla="*/ 29 w 37"/>
                <a:gd name="T73" fmla="*/ 26 h 26"/>
                <a:gd name="T74" fmla="*/ 26 w 37"/>
                <a:gd name="T75" fmla="*/ 26 h 26"/>
                <a:gd name="T76" fmla="*/ 25 w 37"/>
                <a:gd name="T77" fmla="*/ 25 h 26"/>
                <a:gd name="T78" fmla="*/ 26 w 37"/>
                <a:gd name="T79" fmla="*/ 26 h 26"/>
                <a:gd name="T80" fmla="*/ 25 w 37"/>
                <a:gd name="T81" fmla="*/ 25 h 26"/>
                <a:gd name="T82" fmla="*/ 25 w 37"/>
                <a:gd name="T83" fmla="*/ 25 h 26"/>
                <a:gd name="T84" fmla="*/ 23 w 37"/>
                <a:gd name="T85" fmla="*/ 23 h 26"/>
                <a:gd name="T86" fmla="*/ 20 w 37"/>
                <a:gd name="T87" fmla="*/ 23 h 26"/>
                <a:gd name="T88" fmla="*/ 21 w 37"/>
                <a:gd name="T89" fmla="*/ 23 h 26"/>
                <a:gd name="T90" fmla="*/ 21 w 37"/>
                <a:gd name="T91" fmla="*/ 25 h 26"/>
                <a:gd name="T92" fmla="*/ 25 w 37"/>
                <a:gd name="T93" fmla="*/ 25 h 26"/>
                <a:gd name="T94" fmla="*/ 23 w 37"/>
                <a:gd name="T95" fmla="*/ 26 h 26"/>
                <a:gd name="T96" fmla="*/ 19 w 37"/>
                <a:gd name="T97" fmla="*/ 25 h 26"/>
                <a:gd name="T98" fmla="*/ 15 w 37"/>
                <a:gd name="T99" fmla="*/ 21 h 26"/>
                <a:gd name="T100" fmla="*/ 12 w 37"/>
                <a:gd name="T101" fmla="*/ 19 h 26"/>
                <a:gd name="T102" fmla="*/ 8 w 37"/>
                <a:gd name="T103" fmla="*/ 19 h 26"/>
                <a:gd name="T104" fmla="*/ 7 w 37"/>
                <a:gd name="T105" fmla="*/ 18 h 26"/>
                <a:gd name="T106" fmla="*/ 3 w 37"/>
                <a:gd name="T107" fmla="*/ 18 h 26"/>
                <a:gd name="T108" fmla="*/ 2 w 37"/>
                <a:gd name="T109" fmla="*/ 14 h 26"/>
                <a:gd name="T110" fmla="*/ 0 w 37"/>
                <a:gd name="T111" fmla="*/ 13 h 26"/>
                <a:gd name="T112" fmla="*/ 36 w 37"/>
                <a:gd name="T113" fmla="*/ 26 h 26"/>
                <a:gd name="T114" fmla="*/ 36 w 37"/>
                <a:gd name="T115" fmla="*/ 25 h 26"/>
                <a:gd name="T116" fmla="*/ 36 w 37"/>
                <a:gd name="T11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" h="26">
                  <a:moveTo>
                    <a:pt x="0" y="13"/>
                  </a:move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6" y="14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0" y="26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5" y="21"/>
                  </a:lnTo>
                  <a:lnTo>
                    <a:pt x="13" y="20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13"/>
                  </a:lnTo>
                  <a:close/>
                  <a:moveTo>
                    <a:pt x="36" y="25"/>
                  </a:moveTo>
                  <a:lnTo>
                    <a:pt x="36" y="26"/>
                  </a:lnTo>
                  <a:lnTo>
                    <a:pt x="36" y="25"/>
                  </a:lnTo>
                  <a:close/>
                  <a:moveTo>
                    <a:pt x="36" y="25"/>
                  </a:moveTo>
                  <a:lnTo>
                    <a:pt x="35" y="25"/>
                  </a:lnTo>
                  <a:lnTo>
                    <a:pt x="36" y="25"/>
                  </a:lnTo>
                  <a:close/>
                </a:path>
              </a:pathLst>
            </a:custGeom>
            <a:solidFill>
              <a:srgbClr val="B3FCEF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113">
              <a:extLst>
                <a:ext uri="{FF2B5EF4-FFF2-40B4-BE49-F238E27FC236}">
                  <a16:creationId xmlns:a16="http://schemas.microsoft.com/office/drawing/2014/main" id="{B48FA82E-25DD-5313-1255-2BBEFC85A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6" y="2578100"/>
              <a:ext cx="107950" cy="134938"/>
            </a:xfrm>
            <a:custGeom>
              <a:avLst/>
              <a:gdLst>
                <a:gd name="T0" fmla="*/ 42 w 68"/>
                <a:gd name="T1" fmla="*/ 72 h 85"/>
                <a:gd name="T2" fmla="*/ 41 w 68"/>
                <a:gd name="T3" fmla="*/ 73 h 85"/>
                <a:gd name="T4" fmla="*/ 41 w 68"/>
                <a:gd name="T5" fmla="*/ 74 h 85"/>
                <a:gd name="T6" fmla="*/ 41 w 68"/>
                <a:gd name="T7" fmla="*/ 75 h 85"/>
                <a:gd name="T8" fmla="*/ 39 w 68"/>
                <a:gd name="T9" fmla="*/ 80 h 85"/>
                <a:gd name="T10" fmla="*/ 36 w 68"/>
                <a:gd name="T11" fmla="*/ 80 h 85"/>
                <a:gd name="T12" fmla="*/ 34 w 68"/>
                <a:gd name="T13" fmla="*/ 83 h 85"/>
                <a:gd name="T14" fmla="*/ 32 w 68"/>
                <a:gd name="T15" fmla="*/ 84 h 85"/>
                <a:gd name="T16" fmla="*/ 27 w 68"/>
                <a:gd name="T17" fmla="*/ 83 h 85"/>
                <a:gd name="T18" fmla="*/ 23 w 68"/>
                <a:gd name="T19" fmla="*/ 81 h 85"/>
                <a:gd name="T20" fmla="*/ 17 w 68"/>
                <a:gd name="T21" fmla="*/ 83 h 85"/>
                <a:gd name="T22" fmla="*/ 10 w 68"/>
                <a:gd name="T23" fmla="*/ 78 h 85"/>
                <a:gd name="T24" fmla="*/ 5 w 68"/>
                <a:gd name="T25" fmla="*/ 74 h 85"/>
                <a:gd name="T26" fmla="*/ 2 w 68"/>
                <a:gd name="T27" fmla="*/ 68 h 85"/>
                <a:gd name="T28" fmla="*/ 2 w 68"/>
                <a:gd name="T29" fmla="*/ 64 h 85"/>
                <a:gd name="T30" fmla="*/ 4 w 68"/>
                <a:gd name="T31" fmla="*/ 62 h 85"/>
                <a:gd name="T32" fmla="*/ 5 w 68"/>
                <a:gd name="T33" fmla="*/ 58 h 85"/>
                <a:gd name="T34" fmla="*/ 4 w 68"/>
                <a:gd name="T35" fmla="*/ 53 h 85"/>
                <a:gd name="T36" fmla="*/ 6 w 68"/>
                <a:gd name="T37" fmla="*/ 50 h 85"/>
                <a:gd name="T38" fmla="*/ 10 w 68"/>
                <a:gd name="T39" fmla="*/ 44 h 85"/>
                <a:gd name="T40" fmla="*/ 13 w 68"/>
                <a:gd name="T41" fmla="*/ 38 h 85"/>
                <a:gd name="T42" fmla="*/ 18 w 68"/>
                <a:gd name="T43" fmla="*/ 36 h 85"/>
                <a:gd name="T44" fmla="*/ 25 w 68"/>
                <a:gd name="T45" fmla="*/ 36 h 85"/>
                <a:gd name="T46" fmla="*/ 32 w 68"/>
                <a:gd name="T47" fmla="*/ 36 h 85"/>
                <a:gd name="T48" fmla="*/ 34 w 68"/>
                <a:gd name="T49" fmla="*/ 35 h 85"/>
                <a:gd name="T50" fmla="*/ 35 w 68"/>
                <a:gd name="T51" fmla="*/ 32 h 85"/>
                <a:gd name="T52" fmla="*/ 35 w 68"/>
                <a:gd name="T53" fmla="*/ 30 h 85"/>
                <a:gd name="T54" fmla="*/ 34 w 68"/>
                <a:gd name="T55" fmla="*/ 28 h 85"/>
                <a:gd name="T56" fmla="*/ 33 w 68"/>
                <a:gd name="T57" fmla="*/ 28 h 85"/>
                <a:gd name="T58" fmla="*/ 33 w 68"/>
                <a:gd name="T59" fmla="*/ 27 h 85"/>
                <a:gd name="T60" fmla="*/ 32 w 68"/>
                <a:gd name="T61" fmla="*/ 21 h 85"/>
                <a:gd name="T62" fmla="*/ 28 w 68"/>
                <a:gd name="T63" fmla="*/ 19 h 85"/>
                <a:gd name="T64" fmla="*/ 27 w 68"/>
                <a:gd name="T65" fmla="*/ 17 h 85"/>
                <a:gd name="T66" fmla="*/ 24 w 68"/>
                <a:gd name="T67" fmla="*/ 15 h 85"/>
                <a:gd name="T68" fmla="*/ 23 w 68"/>
                <a:gd name="T69" fmla="*/ 12 h 85"/>
                <a:gd name="T70" fmla="*/ 32 w 68"/>
                <a:gd name="T71" fmla="*/ 1 h 85"/>
                <a:gd name="T72" fmla="*/ 35 w 68"/>
                <a:gd name="T73" fmla="*/ 0 h 85"/>
                <a:gd name="T74" fmla="*/ 47 w 68"/>
                <a:gd name="T75" fmla="*/ 0 h 85"/>
                <a:gd name="T76" fmla="*/ 57 w 68"/>
                <a:gd name="T77" fmla="*/ 0 h 85"/>
                <a:gd name="T78" fmla="*/ 58 w 68"/>
                <a:gd name="T79" fmla="*/ 11 h 85"/>
                <a:gd name="T80" fmla="*/ 55 w 68"/>
                <a:gd name="T81" fmla="*/ 28 h 85"/>
                <a:gd name="T82" fmla="*/ 52 w 68"/>
                <a:gd name="T83" fmla="*/ 39 h 85"/>
                <a:gd name="T84" fmla="*/ 55 w 68"/>
                <a:gd name="T85" fmla="*/ 40 h 85"/>
                <a:gd name="T86" fmla="*/ 58 w 68"/>
                <a:gd name="T87" fmla="*/ 40 h 85"/>
                <a:gd name="T88" fmla="*/ 61 w 68"/>
                <a:gd name="T89" fmla="*/ 45 h 85"/>
                <a:gd name="T90" fmla="*/ 62 w 68"/>
                <a:gd name="T91" fmla="*/ 41 h 85"/>
                <a:gd name="T92" fmla="*/ 62 w 68"/>
                <a:gd name="T93" fmla="*/ 40 h 85"/>
                <a:gd name="T94" fmla="*/ 63 w 68"/>
                <a:gd name="T95" fmla="*/ 41 h 85"/>
                <a:gd name="T96" fmla="*/ 68 w 68"/>
                <a:gd name="T97" fmla="*/ 45 h 85"/>
                <a:gd name="T98" fmla="*/ 65 w 68"/>
                <a:gd name="T99" fmla="*/ 46 h 85"/>
                <a:gd name="T100" fmla="*/ 61 w 68"/>
                <a:gd name="T101" fmla="*/ 50 h 85"/>
                <a:gd name="T102" fmla="*/ 57 w 68"/>
                <a:gd name="T103" fmla="*/ 55 h 85"/>
                <a:gd name="T104" fmla="*/ 51 w 68"/>
                <a:gd name="T105" fmla="*/ 57 h 85"/>
                <a:gd name="T106" fmla="*/ 50 w 68"/>
                <a:gd name="T107" fmla="*/ 59 h 85"/>
                <a:gd name="T108" fmla="*/ 49 w 68"/>
                <a:gd name="T109" fmla="*/ 63 h 85"/>
                <a:gd name="T110" fmla="*/ 50 w 68"/>
                <a:gd name="T111" fmla="*/ 66 h 85"/>
                <a:gd name="T112" fmla="*/ 49 w 68"/>
                <a:gd name="T113" fmla="*/ 68 h 85"/>
                <a:gd name="T114" fmla="*/ 45 w 68"/>
                <a:gd name="T115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" h="85">
                  <a:moveTo>
                    <a:pt x="45" y="72"/>
                  </a:moveTo>
                  <a:lnTo>
                    <a:pt x="44" y="72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1" y="73"/>
                  </a:lnTo>
                  <a:lnTo>
                    <a:pt x="41" y="74"/>
                  </a:lnTo>
                  <a:lnTo>
                    <a:pt x="42" y="74"/>
                  </a:lnTo>
                  <a:lnTo>
                    <a:pt x="42" y="75"/>
                  </a:lnTo>
                  <a:lnTo>
                    <a:pt x="41" y="75"/>
                  </a:lnTo>
                  <a:lnTo>
                    <a:pt x="40" y="76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36" y="80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5" y="80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2" y="84"/>
                  </a:lnTo>
                  <a:lnTo>
                    <a:pt x="32" y="85"/>
                  </a:lnTo>
                  <a:lnTo>
                    <a:pt x="30" y="84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17" y="83"/>
                  </a:lnTo>
                  <a:lnTo>
                    <a:pt x="16" y="81"/>
                  </a:lnTo>
                  <a:lnTo>
                    <a:pt x="13" y="81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7" y="76"/>
                  </a:lnTo>
                  <a:lnTo>
                    <a:pt x="5" y="74"/>
                  </a:lnTo>
                  <a:lnTo>
                    <a:pt x="4" y="72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5" y="53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8" y="46"/>
                  </a:lnTo>
                  <a:lnTo>
                    <a:pt x="10" y="44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5"/>
                  </a:lnTo>
                  <a:lnTo>
                    <a:pt x="58" y="11"/>
                  </a:lnTo>
                  <a:lnTo>
                    <a:pt x="57" y="17"/>
                  </a:lnTo>
                  <a:lnTo>
                    <a:pt x="57" y="22"/>
                  </a:lnTo>
                  <a:lnTo>
                    <a:pt x="55" y="28"/>
                  </a:lnTo>
                  <a:lnTo>
                    <a:pt x="53" y="30"/>
                  </a:lnTo>
                  <a:lnTo>
                    <a:pt x="53" y="35"/>
                  </a:lnTo>
                  <a:lnTo>
                    <a:pt x="52" y="39"/>
                  </a:lnTo>
                  <a:lnTo>
                    <a:pt x="52" y="40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8" y="41"/>
                  </a:lnTo>
                  <a:lnTo>
                    <a:pt x="58" y="40"/>
                  </a:lnTo>
                  <a:lnTo>
                    <a:pt x="59" y="41"/>
                  </a:lnTo>
                  <a:lnTo>
                    <a:pt x="61" y="44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39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5" y="41"/>
                  </a:lnTo>
                  <a:lnTo>
                    <a:pt x="67" y="44"/>
                  </a:lnTo>
                  <a:lnTo>
                    <a:pt x="68" y="45"/>
                  </a:lnTo>
                  <a:lnTo>
                    <a:pt x="67" y="45"/>
                  </a:lnTo>
                  <a:lnTo>
                    <a:pt x="65" y="45"/>
                  </a:lnTo>
                  <a:lnTo>
                    <a:pt x="65" y="46"/>
                  </a:lnTo>
                  <a:lnTo>
                    <a:pt x="63" y="47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59" y="51"/>
                  </a:lnTo>
                  <a:lnTo>
                    <a:pt x="58" y="53"/>
                  </a:lnTo>
                  <a:lnTo>
                    <a:pt x="57" y="55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1" y="57"/>
                  </a:lnTo>
                  <a:lnTo>
                    <a:pt x="51" y="58"/>
                  </a:lnTo>
                  <a:lnTo>
                    <a:pt x="50" y="58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0" y="64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5" y="70"/>
                  </a:lnTo>
                  <a:lnTo>
                    <a:pt x="45" y="72"/>
                  </a:lnTo>
                  <a:lnTo>
                    <a:pt x="45" y="72"/>
                  </a:lnTo>
                  <a:close/>
                </a:path>
              </a:pathLst>
            </a:custGeom>
            <a:solidFill>
              <a:srgbClr val="FCCAC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1114">
              <a:extLst>
                <a:ext uri="{FF2B5EF4-FFF2-40B4-BE49-F238E27FC236}">
                  <a16:creationId xmlns:a16="http://schemas.microsoft.com/office/drawing/2014/main" id="{1AF02684-3C12-8E51-1762-AA94FAC87D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3463" y="2398713"/>
              <a:ext cx="254000" cy="114300"/>
            </a:xfrm>
            <a:custGeom>
              <a:avLst/>
              <a:gdLst>
                <a:gd name="T0" fmla="*/ 143 w 160"/>
                <a:gd name="T1" fmla="*/ 69 h 72"/>
                <a:gd name="T2" fmla="*/ 129 w 160"/>
                <a:gd name="T3" fmla="*/ 68 h 72"/>
                <a:gd name="T4" fmla="*/ 112 w 160"/>
                <a:gd name="T5" fmla="*/ 69 h 72"/>
                <a:gd name="T6" fmla="*/ 105 w 160"/>
                <a:gd name="T7" fmla="*/ 68 h 72"/>
                <a:gd name="T8" fmla="*/ 115 w 160"/>
                <a:gd name="T9" fmla="*/ 56 h 72"/>
                <a:gd name="T10" fmla="*/ 105 w 160"/>
                <a:gd name="T11" fmla="*/ 52 h 72"/>
                <a:gd name="T12" fmla="*/ 97 w 160"/>
                <a:gd name="T13" fmla="*/ 48 h 72"/>
                <a:gd name="T14" fmla="*/ 95 w 160"/>
                <a:gd name="T15" fmla="*/ 37 h 72"/>
                <a:gd name="T16" fmla="*/ 85 w 160"/>
                <a:gd name="T17" fmla="*/ 35 h 72"/>
                <a:gd name="T18" fmla="*/ 74 w 160"/>
                <a:gd name="T19" fmla="*/ 31 h 72"/>
                <a:gd name="T20" fmla="*/ 69 w 160"/>
                <a:gd name="T21" fmla="*/ 26 h 72"/>
                <a:gd name="T22" fmla="*/ 58 w 160"/>
                <a:gd name="T23" fmla="*/ 23 h 72"/>
                <a:gd name="T24" fmla="*/ 45 w 160"/>
                <a:gd name="T25" fmla="*/ 17 h 72"/>
                <a:gd name="T26" fmla="*/ 46 w 160"/>
                <a:gd name="T27" fmla="*/ 12 h 72"/>
                <a:gd name="T28" fmla="*/ 31 w 160"/>
                <a:gd name="T29" fmla="*/ 16 h 72"/>
                <a:gd name="T30" fmla="*/ 23 w 160"/>
                <a:gd name="T31" fmla="*/ 21 h 72"/>
                <a:gd name="T32" fmla="*/ 11 w 160"/>
                <a:gd name="T33" fmla="*/ 28 h 72"/>
                <a:gd name="T34" fmla="*/ 1 w 160"/>
                <a:gd name="T35" fmla="*/ 28 h 72"/>
                <a:gd name="T36" fmla="*/ 9 w 160"/>
                <a:gd name="T37" fmla="*/ 24 h 72"/>
                <a:gd name="T38" fmla="*/ 18 w 160"/>
                <a:gd name="T39" fmla="*/ 12 h 72"/>
                <a:gd name="T40" fmla="*/ 29 w 160"/>
                <a:gd name="T41" fmla="*/ 7 h 72"/>
                <a:gd name="T42" fmla="*/ 42 w 160"/>
                <a:gd name="T43" fmla="*/ 4 h 72"/>
                <a:gd name="T44" fmla="*/ 55 w 160"/>
                <a:gd name="T45" fmla="*/ 3 h 72"/>
                <a:gd name="T46" fmla="*/ 63 w 160"/>
                <a:gd name="T47" fmla="*/ 4 h 72"/>
                <a:gd name="T48" fmla="*/ 72 w 160"/>
                <a:gd name="T49" fmla="*/ 6 h 72"/>
                <a:gd name="T50" fmla="*/ 82 w 160"/>
                <a:gd name="T51" fmla="*/ 10 h 72"/>
                <a:gd name="T52" fmla="*/ 93 w 160"/>
                <a:gd name="T53" fmla="*/ 18 h 72"/>
                <a:gd name="T54" fmla="*/ 106 w 160"/>
                <a:gd name="T55" fmla="*/ 24 h 72"/>
                <a:gd name="T56" fmla="*/ 114 w 160"/>
                <a:gd name="T57" fmla="*/ 31 h 72"/>
                <a:gd name="T58" fmla="*/ 112 w 160"/>
                <a:gd name="T59" fmla="*/ 29 h 72"/>
                <a:gd name="T60" fmla="*/ 115 w 160"/>
                <a:gd name="T61" fmla="*/ 34 h 72"/>
                <a:gd name="T62" fmla="*/ 123 w 160"/>
                <a:gd name="T63" fmla="*/ 38 h 72"/>
                <a:gd name="T64" fmla="*/ 125 w 160"/>
                <a:gd name="T65" fmla="*/ 41 h 72"/>
                <a:gd name="T66" fmla="*/ 129 w 160"/>
                <a:gd name="T67" fmla="*/ 41 h 72"/>
                <a:gd name="T68" fmla="*/ 139 w 160"/>
                <a:gd name="T69" fmla="*/ 48 h 72"/>
                <a:gd name="T70" fmla="*/ 138 w 160"/>
                <a:gd name="T71" fmla="*/ 54 h 72"/>
                <a:gd name="T72" fmla="*/ 143 w 160"/>
                <a:gd name="T73" fmla="*/ 52 h 72"/>
                <a:gd name="T74" fmla="*/ 152 w 160"/>
                <a:gd name="T75" fmla="*/ 57 h 72"/>
                <a:gd name="T76" fmla="*/ 156 w 160"/>
                <a:gd name="T77" fmla="*/ 66 h 72"/>
                <a:gd name="T78" fmla="*/ 95 w 160"/>
                <a:gd name="T79" fmla="*/ 56 h 72"/>
                <a:gd name="T80" fmla="*/ 89 w 160"/>
                <a:gd name="T81" fmla="*/ 54 h 72"/>
                <a:gd name="T82" fmla="*/ 87 w 160"/>
                <a:gd name="T83" fmla="*/ 50 h 72"/>
                <a:gd name="T84" fmla="*/ 85 w 160"/>
                <a:gd name="T85" fmla="*/ 46 h 72"/>
                <a:gd name="T86" fmla="*/ 52 w 160"/>
                <a:gd name="T87" fmla="*/ 34 h 72"/>
                <a:gd name="T88" fmla="*/ 26 w 160"/>
                <a:gd name="T89" fmla="*/ 35 h 72"/>
                <a:gd name="T90" fmla="*/ 31 w 160"/>
                <a:gd name="T91" fmla="*/ 27 h 72"/>
                <a:gd name="T92" fmla="*/ 111 w 160"/>
                <a:gd name="T93" fmla="*/ 28 h 72"/>
                <a:gd name="T94" fmla="*/ 109 w 160"/>
                <a:gd name="T95" fmla="*/ 26 h 72"/>
                <a:gd name="T96" fmla="*/ 111 w 160"/>
                <a:gd name="T97" fmla="*/ 21 h 72"/>
                <a:gd name="T98" fmla="*/ 108 w 160"/>
                <a:gd name="T99" fmla="*/ 24 h 72"/>
                <a:gd name="T100" fmla="*/ 108 w 160"/>
                <a:gd name="T101" fmla="*/ 21 h 72"/>
                <a:gd name="T102" fmla="*/ 104 w 160"/>
                <a:gd name="T103" fmla="*/ 16 h 72"/>
                <a:gd name="T104" fmla="*/ 86 w 160"/>
                <a:gd name="T105" fmla="*/ 11 h 72"/>
                <a:gd name="T106" fmla="*/ 78 w 160"/>
                <a:gd name="T107" fmla="*/ 4 h 72"/>
                <a:gd name="T108" fmla="*/ 74 w 160"/>
                <a:gd name="T109" fmla="*/ 1 h 72"/>
                <a:gd name="T110" fmla="*/ 43 w 160"/>
                <a:gd name="T111" fmla="*/ 35 h 72"/>
                <a:gd name="T112" fmla="*/ 53 w 160"/>
                <a:gd name="T113" fmla="*/ 26 h 72"/>
                <a:gd name="T114" fmla="*/ 85 w 160"/>
                <a:gd name="T115" fmla="*/ 9 h 72"/>
                <a:gd name="T116" fmla="*/ 77 w 160"/>
                <a:gd name="T117" fmla="*/ 3 h 72"/>
                <a:gd name="T118" fmla="*/ 70 w 160"/>
                <a:gd name="T119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" h="72">
                  <a:moveTo>
                    <a:pt x="144" y="71"/>
                  </a:moveTo>
                  <a:lnTo>
                    <a:pt x="143" y="71"/>
                  </a:lnTo>
                  <a:lnTo>
                    <a:pt x="143" y="69"/>
                  </a:lnTo>
                  <a:lnTo>
                    <a:pt x="144" y="69"/>
                  </a:lnTo>
                  <a:lnTo>
                    <a:pt x="143" y="69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4" y="68"/>
                  </a:lnTo>
                  <a:lnTo>
                    <a:pt x="143" y="68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2" y="71"/>
                  </a:lnTo>
                  <a:lnTo>
                    <a:pt x="140" y="71"/>
                  </a:lnTo>
                  <a:lnTo>
                    <a:pt x="139" y="71"/>
                  </a:lnTo>
                  <a:lnTo>
                    <a:pt x="138" y="71"/>
                  </a:lnTo>
                  <a:lnTo>
                    <a:pt x="135" y="71"/>
                  </a:lnTo>
                  <a:lnTo>
                    <a:pt x="135" y="69"/>
                  </a:lnTo>
                  <a:lnTo>
                    <a:pt x="134" y="69"/>
                  </a:lnTo>
                  <a:lnTo>
                    <a:pt x="133" y="69"/>
                  </a:lnTo>
                  <a:lnTo>
                    <a:pt x="132" y="68"/>
                  </a:lnTo>
                  <a:lnTo>
                    <a:pt x="132" y="69"/>
                  </a:lnTo>
                  <a:lnTo>
                    <a:pt x="131" y="69"/>
                  </a:lnTo>
                  <a:lnTo>
                    <a:pt x="129" y="68"/>
                  </a:lnTo>
                  <a:lnTo>
                    <a:pt x="127" y="68"/>
                  </a:lnTo>
                  <a:lnTo>
                    <a:pt x="126" y="68"/>
                  </a:lnTo>
                  <a:lnTo>
                    <a:pt x="125" y="68"/>
                  </a:lnTo>
                  <a:lnTo>
                    <a:pt x="125" y="69"/>
                  </a:lnTo>
                  <a:lnTo>
                    <a:pt x="123" y="69"/>
                  </a:lnTo>
                  <a:lnTo>
                    <a:pt x="122" y="69"/>
                  </a:lnTo>
                  <a:lnTo>
                    <a:pt x="121" y="69"/>
                  </a:lnTo>
                  <a:lnTo>
                    <a:pt x="117" y="69"/>
                  </a:lnTo>
                  <a:lnTo>
                    <a:pt x="116" y="69"/>
                  </a:lnTo>
                  <a:lnTo>
                    <a:pt x="115" y="71"/>
                  </a:lnTo>
                  <a:lnTo>
                    <a:pt x="114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09" y="69"/>
                  </a:lnTo>
                  <a:lnTo>
                    <a:pt x="109" y="71"/>
                  </a:lnTo>
                  <a:lnTo>
                    <a:pt x="108" y="71"/>
                  </a:lnTo>
                  <a:lnTo>
                    <a:pt x="106" y="71"/>
                  </a:lnTo>
                  <a:lnTo>
                    <a:pt x="105" y="71"/>
                  </a:lnTo>
                  <a:lnTo>
                    <a:pt x="104" y="72"/>
                  </a:lnTo>
                  <a:lnTo>
                    <a:pt x="104" y="71"/>
                  </a:lnTo>
                  <a:lnTo>
                    <a:pt x="103" y="71"/>
                  </a:lnTo>
                  <a:lnTo>
                    <a:pt x="104" y="69"/>
                  </a:lnTo>
                  <a:lnTo>
                    <a:pt x="105" y="68"/>
                  </a:lnTo>
                  <a:lnTo>
                    <a:pt x="106" y="66"/>
                  </a:lnTo>
                  <a:lnTo>
                    <a:pt x="108" y="66"/>
                  </a:lnTo>
                  <a:lnTo>
                    <a:pt x="108" y="64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11" y="62"/>
                  </a:lnTo>
                  <a:lnTo>
                    <a:pt x="112" y="62"/>
                  </a:lnTo>
                  <a:lnTo>
                    <a:pt x="114" y="62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5" y="60"/>
                  </a:lnTo>
                  <a:lnTo>
                    <a:pt x="115" y="57"/>
                  </a:lnTo>
                  <a:lnTo>
                    <a:pt x="115" y="56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4" y="54"/>
                  </a:lnTo>
                  <a:lnTo>
                    <a:pt x="114" y="55"/>
                  </a:lnTo>
                  <a:lnTo>
                    <a:pt x="114" y="54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8" y="54"/>
                  </a:lnTo>
                  <a:lnTo>
                    <a:pt x="106" y="54"/>
                  </a:lnTo>
                  <a:lnTo>
                    <a:pt x="105" y="54"/>
                  </a:lnTo>
                  <a:lnTo>
                    <a:pt x="105" y="52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3" y="54"/>
                  </a:lnTo>
                  <a:lnTo>
                    <a:pt x="100" y="54"/>
                  </a:lnTo>
                  <a:lnTo>
                    <a:pt x="100" y="52"/>
                  </a:lnTo>
                  <a:lnTo>
                    <a:pt x="100" y="54"/>
                  </a:lnTo>
                  <a:lnTo>
                    <a:pt x="100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8" y="48"/>
                  </a:lnTo>
                  <a:lnTo>
                    <a:pt x="97" y="48"/>
                  </a:lnTo>
                  <a:lnTo>
                    <a:pt x="97" y="46"/>
                  </a:lnTo>
                  <a:lnTo>
                    <a:pt x="95" y="46"/>
                  </a:lnTo>
                  <a:lnTo>
                    <a:pt x="95" y="45"/>
                  </a:lnTo>
                  <a:lnTo>
                    <a:pt x="95" y="44"/>
                  </a:lnTo>
                  <a:lnTo>
                    <a:pt x="95" y="43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5" y="38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4" y="35"/>
                  </a:lnTo>
                  <a:lnTo>
                    <a:pt x="95" y="35"/>
                  </a:lnTo>
                  <a:lnTo>
                    <a:pt x="94" y="34"/>
                  </a:lnTo>
                  <a:lnTo>
                    <a:pt x="93" y="34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89" y="34"/>
                  </a:lnTo>
                  <a:lnTo>
                    <a:pt x="89" y="35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6" y="35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2" y="35"/>
                  </a:lnTo>
                  <a:lnTo>
                    <a:pt x="82" y="34"/>
                  </a:lnTo>
                  <a:lnTo>
                    <a:pt x="81" y="34"/>
                  </a:lnTo>
                  <a:lnTo>
                    <a:pt x="81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7" y="33"/>
                  </a:lnTo>
                  <a:lnTo>
                    <a:pt x="77" y="31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3"/>
                  </a:lnTo>
                  <a:lnTo>
                    <a:pt x="74" y="31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3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8" y="26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4"/>
                  </a:lnTo>
                  <a:lnTo>
                    <a:pt x="59" y="23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2" y="17"/>
                  </a:lnTo>
                  <a:lnTo>
                    <a:pt x="53" y="17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49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4" y="16"/>
                  </a:lnTo>
                  <a:lnTo>
                    <a:pt x="32" y="16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5" y="24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1" y="18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63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1" y="9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5" y="11"/>
                  </a:lnTo>
                  <a:lnTo>
                    <a:pt x="85" y="10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7" y="17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91" y="18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18"/>
                  </a:lnTo>
                  <a:lnTo>
                    <a:pt x="97" y="18"/>
                  </a:lnTo>
                  <a:lnTo>
                    <a:pt x="97" y="20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9" y="20"/>
                  </a:lnTo>
                  <a:lnTo>
                    <a:pt x="100" y="21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5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6" y="27"/>
                  </a:lnTo>
                  <a:lnTo>
                    <a:pt x="108" y="27"/>
                  </a:lnTo>
                  <a:lnTo>
                    <a:pt x="108" y="28"/>
                  </a:lnTo>
                  <a:lnTo>
                    <a:pt x="108" y="29"/>
                  </a:lnTo>
                  <a:lnTo>
                    <a:pt x="108" y="28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09" y="29"/>
                  </a:lnTo>
                  <a:lnTo>
                    <a:pt x="109" y="31"/>
                  </a:lnTo>
                  <a:lnTo>
                    <a:pt x="111" y="31"/>
                  </a:lnTo>
                  <a:lnTo>
                    <a:pt x="112" y="31"/>
                  </a:lnTo>
                  <a:lnTo>
                    <a:pt x="114" y="31"/>
                  </a:lnTo>
                  <a:lnTo>
                    <a:pt x="115" y="31"/>
                  </a:lnTo>
                  <a:lnTo>
                    <a:pt x="114" y="33"/>
                  </a:lnTo>
                  <a:lnTo>
                    <a:pt x="114" y="34"/>
                  </a:lnTo>
                  <a:lnTo>
                    <a:pt x="115" y="34"/>
                  </a:lnTo>
                  <a:lnTo>
                    <a:pt x="116" y="34"/>
                  </a:lnTo>
                  <a:lnTo>
                    <a:pt x="115" y="33"/>
                  </a:lnTo>
                  <a:lnTo>
                    <a:pt x="115" y="31"/>
                  </a:lnTo>
                  <a:lnTo>
                    <a:pt x="115" y="29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2" y="29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4" y="29"/>
                  </a:lnTo>
                  <a:lnTo>
                    <a:pt x="115" y="31"/>
                  </a:lnTo>
                  <a:lnTo>
                    <a:pt x="116" y="31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7" y="34"/>
                  </a:lnTo>
                  <a:lnTo>
                    <a:pt x="120" y="34"/>
                  </a:lnTo>
                  <a:lnTo>
                    <a:pt x="120" y="35"/>
                  </a:lnTo>
                  <a:lnTo>
                    <a:pt x="117" y="35"/>
                  </a:lnTo>
                  <a:lnTo>
                    <a:pt x="116" y="34"/>
                  </a:lnTo>
                  <a:lnTo>
                    <a:pt x="115" y="34"/>
                  </a:lnTo>
                  <a:lnTo>
                    <a:pt x="115" y="35"/>
                  </a:lnTo>
                  <a:lnTo>
                    <a:pt x="116" y="35"/>
                  </a:lnTo>
                  <a:lnTo>
                    <a:pt x="116" y="37"/>
                  </a:lnTo>
                  <a:lnTo>
                    <a:pt x="116" y="38"/>
                  </a:lnTo>
                  <a:lnTo>
                    <a:pt x="117" y="37"/>
                  </a:lnTo>
                  <a:lnTo>
                    <a:pt x="117" y="35"/>
                  </a:lnTo>
                  <a:lnTo>
                    <a:pt x="120" y="35"/>
                  </a:lnTo>
                  <a:lnTo>
                    <a:pt x="120" y="34"/>
                  </a:lnTo>
                  <a:lnTo>
                    <a:pt x="120" y="35"/>
                  </a:lnTo>
                  <a:lnTo>
                    <a:pt x="121" y="37"/>
                  </a:lnTo>
                  <a:lnTo>
                    <a:pt x="121" y="38"/>
                  </a:lnTo>
                  <a:lnTo>
                    <a:pt x="122" y="38"/>
                  </a:lnTo>
                  <a:lnTo>
                    <a:pt x="123" y="38"/>
                  </a:lnTo>
                  <a:lnTo>
                    <a:pt x="122" y="39"/>
                  </a:lnTo>
                  <a:lnTo>
                    <a:pt x="121" y="39"/>
                  </a:lnTo>
                  <a:lnTo>
                    <a:pt x="122" y="41"/>
                  </a:lnTo>
                  <a:lnTo>
                    <a:pt x="122" y="39"/>
                  </a:lnTo>
                  <a:lnTo>
                    <a:pt x="122" y="41"/>
                  </a:lnTo>
                  <a:lnTo>
                    <a:pt x="122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5" y="43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6" y="44"/>
                  </a:lnTo>
                  <a:lnTo>
                    <a:pt x="126" y="43"/>
                  </a:lnTo>
                  <a:lnTo>
                    <a:pt x="127" y="43"/>
                  </a:lnTo>
                  <a:lnTo>
                    <a:pt x="126" y="43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1" y="43"/>
                  </a:lnTo>
                  <a:lnTo>
                    <a:pt x="132" y="44"/>
                  </a:lnTo>
                  <a:lnTo>
                    <a:pt x="132" y="45"/>
                  </a:lnTo>
                  <a:lnTo>
                    <a:pt x="133" y="45"/>
                  </a:lnTo>
                  <a:lnTo>
                    <a:pt x="134" y="45"/>
                  </a:lnTo>
                  <a:lnTo>
                    <a:pt x="135" y="45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0" y="45"/>
                  </a:lnTo>
                  <a:lnTo>
                    <a:pt x="140" y="46"/>
                  </a:lnTo>
                  <a:lnTo>
                    <a:pt x="140" y="48"/>
                  </a:lnTo>
                  <a:lnTo>
                    <a:pt x="139" y="48"/>
                  </a:lnTo>
                  <a:lnTo>
                    <a:pt x="139" y="50"/>
                  </a:lnTo>
                  <a:lnTo>
                    <a:pt x="139" y="4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39" y="50"/>
                  </a:lnTo>
                  <a:lnTo>
                    <a:pt x="140" y="50"/>
                  </a:lnTo>
                  <a:lnTo>
                    <a:pt x="140" y="51"/>
                  </a:lnTo>
                  <a:lnTo>
                    <a:pt x="139" y="51"/>
                  </a:lnTo>
                  <a:lnTo>
                    <a:pt x="138" y="51"/>
                  </a:lnTo>
                  <a:lnTo>
                    <a:pt x="135" y="51"/>
                  </a:lnTo>
                  <a:lnTo>
                    <a:pt x="135" y="52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2" y="52"/>
                  </a:lnTo>
                  <a:lnTo>
                    <a:pt x="140" y="52"/>
                  </a:lnTo>
                  <a:lnTo>
                    <a:pt x="142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3" y="54"/>
                  </a:lnTo>
                  <a:lnTo>
                    <a:pt x="143" y="52"/>
                  </a:lnTo>
                  <a:lnTo>
                    <a:pt x="144" y="52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4" y="54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49" y="54"/>
                  </a:lnTo>
                  <a:lnTo>
                    <a:pt x="150" y="54"/>
                  </a:lnTo>
                  <a:lnTo>
                    <a:pt x="150" y="55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2" y="56"/>
                  </a:lnTo>
                  <a:lnTo>
                    <a:pt x="152" y="57"/>
                  </a:lnTo>
                  <a:lnTo>
                    <a:pt x="154" y="57"/>
                  </a:lnTo>
                  <a:lnTo>
                    <a:pt x="154" y="60"/>
                  </a:lnTo>
                  <a:lnTo>
                    <a:pt x="154" y="61"/>
                  </a:lnTo>
                  <a:lnTo>
                    <a:pt x="156" y="61"/>
                  </a:lnTo>
                  <a:lnTo>
                    <a:pt x="156" y="62"/>
                  </a:lnTo>
                  <a:lnTo>
                    <a:pt x="157" y="62"/>
                  </a:lnTo>
                  <a:lnTo>
                    <a:pt x="159" y="61"/>
                  </a:lnTo>
                  <a:lnTo>
                    <a:pt x="159" y="62"/>
                  </a:lnTo>
                  <a:lnTo>
                    <a:pt x="160" y="62"/>
                  </a:lnTo>
                  <a:lnTo>
                    <a:pt x="160" y="63"/>
                  </a:lnTo>
                  <a:lnTo>
                    <a:pt x="159" y="64"/>
                  </a:lnTo>
                  <a:lnTo>
                    <a:pt x="157" y="66"/>
                  </a:lnTo>
                  <a:lnTo>
                    <a:pt x="156" y="66"/>
                  </a:lnTo>
                  <a:lnTo>
                    <a:pt x="154" y="66"/>
                  </a:lnTo>
                  <a:lnTo>
                    <a:pt x="152" y="66"/>
                  </a:lnTo>
                  <a:lnTo>
                    <a:pt x="151" y="66"/>
                  </a:lnTo>
                  <a:lnTo>
                    <a:pt x="150" y="66"/>
                  </a:lnTo>
                  <a:lnTo>
                    <a:pt x="149" y="66"/>
                  </a:lnTo>
                  <a:lnTo>
                    <a:pt x="149" y="68"/>
                  </a:lnTo>
                  <a:lnTo>
                    <a:pt x="148" y="68"/>
                  </a:lnTo>
                  <a:lnTo>
                    <a:pt x="146" y="68"/>
                  </a:lnTo>
                  <a:lnTo>
                    <a:pt x="146" y="69"/>
                  </a:lnTo>
                  <a:lnTo>
                    <a:pt x="144" y="69"/>
                  </a:lnTo>
                  <a:lnTo>
                    <a:pt x="144" y="71"/>
                  </a:lnTo>
                  <a:close/>
                  <a:moveTo>
                    <a:pt x="97" y="56"/>
                  </a:moveTo>
                  <a:lnTo>
                    <a:pt x="95" y="56"/>
                  </a:lnTo>
                  <a:lnTo>
                    <a:pt x="95" y="55"/>
                  </a:lnTo>
                  <a:lnTo>
                    <a:pt x="94" y="55"/>
                  </a:lnTo>
                  <a:lnTo>
                    <a:pt x="95" y="55"/>
                  </a:lnTo>
                  <a:lnTo>
                    <a:pt x="95" y="56"/>
                  </a:lnTo>
                  <a:lnTo>
                    <a:pt x="97" y="56"/>
                  </a:lnTo>
                  <a:close/>
                  <a:moveTo>
                    <a:pt x="95" y="52"/>
                  </a:moveTo>
                  <a:lnTo>
                    <a:pt x="95" y="54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5" y="52"/>
                  </a:lnTo>
                  <a:close/>
                  <a:moveTo>
                    <a:pt x="89" y="52"/>
                  </a:moveTo>
                  <a:lnTo>
                    <a:pt x="91" y="52"/>
                  </a:lnTo>
                  <a:lnTo>
                    <a:pt x="89" y="54"/>
                  </a:lnTo>
                  <a:lnTo>
                    <a:pt x="89" y="52"/>
                  </a:lnTo>
                  <a:close/>
                  <a:moveTo>
                    <a:pt x="140" y="51"/>
                  </a:moveTo>
                  <a:lnTo>
                    <a:pt x="140" y="52"/>
                  </a:lnTo>
                  <a:lnTo>
                    <a:pt x="139" y="52"/>
                  </a:lnTo>
                  <a:lnTo>
                    <a:pt x="139" y="51"/>
                  </a:lnTo>
                  <a:lnTo>
                    <a:pt x="140" y="51"/>
                  </a:lnTo>
                  <a:close/>
                  <a:moveTo>
                    <a:pt x="88" y="51"/>
                  </a:moveTo>
                  <a:lnTo>
                    <a:pt x="89" y="51"/>
                  </a:lnTo>
                  <a:lnTo>
                    <a:pt x="89" y="52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88" y="51"/>
                  </a:lnTo>
                  <a:close/>
                  <a:moveTo>
                    <a:pt x="87" y="50"/>
                  </a:moveTo>
                  <a:lnTo>
                    <a:pt x="88" y="50"/>
                  </a:lnTo>
                  <a:lnTo>
                    <a:pt x="87" y="50"/>
                  </a:lnTo>
                  <a:lnTo>
                    <a:pt x="87" y="51"/>
                  </a:lnTo>
                  <a:lnTo>
                    <a:pt x="87" y="50"/>
                  </a:lnTo>
                  <a:lnTo>
                    <a:pt x="86" y="50"/>
                  </a:lnTo>
                  <a:lnTo>
                    <a:pt x="87" y="50"/>
                  </a:lnTo>
                  <a:close/>
                  <a:moveTo>
                    <a:pt x="87" y="50"/>
                  </a:moveTo>
                  <a:lnTo>
                    <a:pt x="86" y="50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5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7" y="50"/>
                  </a:lnTo>
                  <a:close/>
                  <a:moveTo>
                    <a:pt x="82" y="45"/>
                  </a:moveTo>
                  <a:lnTo>
                    <a:pt x="82" y="44"/>
                  </a:lnTo>
                  <a:lnTo>
                    <a:pt x="82" y="45"/>
                  </a:lnTo>
                  <a:lnTo>
                    <a:pt x="85" y="45"/>
                  </a:lnTo>
                  <a:lnTo>
                    <a:pt x="82" y="45"/>
                  </a:lnTo>
                  <a:close/>
                  <a:moveTo>
                    <a:pt x="54" y="33"/>
                  </a:moveTo>
                  <a:lnTo>
                    <a:pt x="53" y="34"/>
                  </a:lnTo>
                  <a:lnTo>
                    <a:pt x="52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3" y="33"/>
                  </a:lnTo>
                  <a:lnTo>
                    <a:pt x="54" y="33"/>
                  </a:lnTo>
                  <a:close/>
                  <a:moveTo>
                    <a:pt x="35" y="34"/>
                  </a:moveTo>
                  <a:lnTo>
                    <a:pt x="35" y="35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6" y="35"/>
                  </a:lnTo>
                  <a:lnTo>
                    <a:pt x="28" y="35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9" y="28"/>
                  </a:lnTo>
                  <a:lnTo>
                    <a:pt x="31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2" y="28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5" y="33"/>
                  </a:lnTo>
                  <a:lnTo>
                    <a:pt x="35" y="34"/>
                  </a:lnTo>
                  <a:close/>
                  <a:moveTo>
                    <a:pt x="112" y="26"/>
                  </a:moveTo>
                  <a:lnTo>
                    <a:pt x="112" y="27"/>
                  </a:lnTo>
                  <a:lnTo>
                    <a:pt x="112" y="28"/>
                  </a:lnTo>
                  <a:lnTo>
                    <a:pt x="111" y="28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9" y="24"/>
                  </a:lnTo>
                  <a:lnTo>
                    <a:pt x="109" y="26"/>
                  </a:lnTo>
                  <a:lnTo>
                    <a:pt x="109" y="24"/>
                  </a:lnTo>
                  <a:lnTo>
                    <a:pt x="111" y="24"/>
                  </a:lnTo>
                  <a:lnTo>
                    <a:pt x="111" y="26"/>
                  </a:lnTo>
                  <a:lnTo>
                    <a:pt x="111" y="24"/>
                  </a:lnTo>
                  <a:lnTo>
                    <a:pt x="111" y="26"/>
                  </a:lnTo>
                  <a:lnTo>
                    <a:pt x="112" y="26"/>
                  </a:lnTo>
                  <a:close/>
                  <a:moveTo>
                    <a:pt x="111" y="21"/>
                  </a:moveTo>
                  <a:lnTo>
                    <a:pt x="111" y="20"/>
                  </a:lnTo>
                  <a:lnTo>
                    <a:pt x="109" y="20"/>
                  </a:lnTo>
                  <a:lnTo>
                    <a:pt x="111" y="20"/>
                  </a:lnTo>
                  <a:lnTo>
                    <a:pt x="111" y="21"/>
                  </a:lnTo>
                  <a:lnTo>
                    <a:pt x="111" y="23"/>
                  </a:lnTo>
                  <a:lnTo>
                    <a:pt x="111" y="21"/>
                  </a:lnTo>
                  <a:close/>
                  <a:moveTo>
                    <a:pt x="108" y="23"/>
                  </a:moveTo>
                  <a:lnTo>
                    <a:pt x="106" y="23"/>
                  </a:lnTo>
                  <a:lnTo>
                    <a:pt x="108" y="21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09" y="24"/>
                  </a:lnTo>
                  <a:lnTo>
                    <a:pt x="108" y="23"/>
                  </a:lnTo>
                  <a:lnTo>
                    <a:pt x="108" y="24"/>
                  </a:lnTo>
                  <a:lnTo>
                    <a:pt x="108" y="23"/>
                  </a:lnTo>
                  <a:close/>
                  <a:moveTo>
                    <a:pt x="105" y="20"/>
                  </a:moveTo>
                  <a:lnTo>
                    <a:pt x="105" y="18"/>
                  </a:lnTo>
                  <a:lnTo>
                    <a:pt x="105" y="20"/>
                  </a:lnTo>
                  <a:lnTo>
                    <a:pt x="105" y="18"/>
                  </a:lnTo>
                  <a:lnTo>
                    <a:pt x="104" y="18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6" y="17"/>
                  </a:lnTo>
                  <a:lnTo>
                    <a:pt x="106" y="18"/>
                  </a:lnTo>
                  <a:lnTo>
                    <a:pt x="106" y="20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6" y="20"/>
                  </a:lnTo>
                  <a:lnTo>
                    <a:pt x="105" y="20"/>
                  </a:lnTo>
                  <a:close/>
                  <a:moveTo>
                    <a:pt x="103" y="17"/>
                  </a:moveTo>
                  <a:lnTo>
                    <a:pt x="100" y="17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100" y="16"/>
                  </a:lnTo>
                  <a:lnTo>
                    <a:pt x="103" y="16"/>
                  </a:lnTo>
                  <a:lnTo>
                    <a:pt x="103" y="15"/>
                  </a:lnTo>
                  <a:lnTo>
                    <a:pt x="104" y="16"/>
                  </a:lnTo>
                  <a:lnTo>
                    <a:pt x="104" y="17"/>
                  </a:lnTo>
                  <a:lnTo>
                    <a:pt x="103" y="18"/>
                  </a:lnTo>
                  <a:lnTo>
                    <a:pt x="103" y="17"/>
                  </a:lnTo>
                  <a:close/>
                  <a:moveTo>
                    <a:pt x="94" y="12"/>
                  </a:moveTo>
                  <a:lnTo>
                    <a:pt x="93" y="12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4" y="12"/>
                  </a:lnTo>
                  <a:close/>
                  <a:moveTo>
                    <a:pt x="88" y="12"/>
                  </a:moveTo>
                  <a:lnTo>
                    <a:pt x="88" y="11"/>
                  </a:lnTo>
                  <a:lnTo>
                    <a:pt x="87" y="12"/>
                  </a:lnTo>
                  <a:lnTo>
                    <a:pt x="87" y="11"/>
                  </a:lnTo>
                  <a:lnTo>
                    <a:pt x="86" y="11"/>
                  </a:lnTo>
                  <a:lnTo>
                    <a:pt x="86" y="10"/>
                  </a:lnTo>
                  <a:lnTo>
                    <a:pt x="87" y="11"/>
                  </a:lnTo>
                  <a:lnTo>
                    <a:pt x="88" y="12"/>
                  </a:lnTo>
                  <a:lnTo>
                    <a:pt x="89" y="15"/>
                  </a:lnTo>
                  <a:lnTo>
                    <a:pt x="88" y="12"/>
                  </a:lnTo>
                  <a:close/>
                  <a:moveTo>
                    <a:pt x="76" y="6"/>
                  </a:moveTo>
                  <a:lnTo>
                    <a:pt x="77" y="6"/>
                  </a:lnTo>
                  <a:lnTo>
                    <a:pt x="77" y="7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6" y="6"/>
                  </a:lnTo>
                  <a:close/>
                  <a:moveTo>
                    <a:pt x="78" y="3"/>
                  </a:moveTo>
                  <a:lnTo>
                    <a:pt x="78" y="4"/>
                  </a:lnTo>
                  <a:lnTo>
                    <a:pt x="77" y="4"/>
                  </a:lnTo>
                  <a:lnTo>
                    <a:pt x="77" y="3"/>
                  </a:lnTo>
                  <a:lnTo>
                    <a:pt x="78" y="3"/>
                  </a:lnTo>
                  <a:close/>
                  <a:moveTo>
                    <a:pt x="69" y="1"/>
                  </a:moveTo>
                  <a:lnTo>
                    <a:pt x="69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1"/>
                  </a:lnTo>
                  <a:lnTo>
                    <a:pt x="69" y="3"/>
                  </a:lnTo>
                  <a:lnTo>
                    <a:pt x="69" y="1"/>
                  </a:lnTo>
                  <a:close/>
                  <a:moveTo>
                    <a:pt x="74" y="1"/>
                  </a:moveTo>
                  <a:lnTo>
                    <a:pt x="72" y="3"/>
                  </a:lnTo>
                  <a:lnTo>
                    <a:pt x="72" y="1"/>
                  </a:lnTo>
                  <a:lnTo>
                    <a:pt x="74" y="1"/>
                  </a:lnTo>
                  <a:close/>
                  <a:moveTo>
                    <a:pt x="93" y="54"/>
                  </a:moveTo>
                  <a:lnTo>
                    <a:pt x="93" y="55"/>
                  </a:lnTo>
                  <a:lnTo>
                    <a:pt x="93" y="54"/>
                  </a:lnTo>
                  <a:close/>
                  <a:moveTo>
                    <a:pt x="91" y="54"/>
                  </a:moveTo>
                  <a:lnTo>
                    <a:pt x="93" y="54"/>
                  </a:lnTo>
                  <a:lnTo>
                    <a:pt x="91" y="54"/>
                  </a:lnTo>
                  <a:close/>
                  <a:moveTo>
                    <a:pt x="45" y="34"/>
                  </a:moveTo>
                  <a:lnTo>
                    <a:pt x="43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4"/>
                  </a:lnTo>
                  <a:lnTo>
                    <a:pt x="45" y="34"/>
                  </a:lnTo>
                  <a:close/>
                  <a:moveTo>
                    <a:pt x="46" y="34"/>
                  </a:moveTo>
                  <a:lnTo>
                    <a:pt x="45" y="34"/>
                  </a:lnTo>
                  <a:lnTo>
                    <a:pt x="46" y="34"/>
                  </a:lnTo>
                  <a:close/>
                  <a:moveTo>
                    <a:pt x="35" y="27"/>
                  </a:moveTo>
                  <a:lnTo>
                    <a:pt x="36" y="28"/>
                  </a:lnTo>
                  <a:lnTo>
                    <a:pt x="35" y="28"/>
                  </a:lnTo>
                  <a:lnTo>
                    <a:pt x="35" y="27"/>
                  </a:lnTo>
                  <a:close/>
                  <a:moveTo>
                    <a:pt x="20" y="27"/>
                  </a:moveTo>
                  <a:lnTo>
                    <a:pt x="23" y="27"/>
                  </a:lnTo>
                  <a:lnTo>
                    <a:pt x="20" y="27"/>
                  </a:lnTo>
                  <a:close/>
                  <a:moveTo>
                    <a:pt x="53" y="26"/>
                  </a:moveTo>
                  <a:lnTo>
                    <a:pt x="52" y="26"/>
                  </a:lnTo>
                  <a:lnTo>
                    <a:pt x="53" y="26"/>
                  </a:lnTo>
                  <a:close/>
                  <a:moveTo>
                    <a:pt x="98" y="16"/>
                  </a:moveTo>
                  <a:lnTo>
                    <a:pt x="97" y="16"/>
                  </a:lnTo>
                  <a:lnTo>
                    <a:pt x="98" y="16"/>
                  </a:lnTo>
                  <a:close/>
                  <a:moveTo>
                    <a:pt x="41" y="12"/>
                  </a:moveTo>
                  <a:lnTo>
                    <a:pt x="41" y="15"/>
                  </a:lnTo>
                  <a:lnTo>
                    <a:pt x="40" y="15"/>
                  </a:lnTo>
                  <a:lnTo>
                    <a:pt x="41" y="12"/>
                  </a:lnTo>
                  <a:close/>
                  <a:moveTo>
                    <a:pt x="91" y="12"/>
                  </a:moveTo>
                  <a:lnTo>
                    <a:pt x="91" y="15"/>
                  </a:lnTo>
                  <a:lnTo>
                    <a:pt x="91" y="12"/>
                  </a:lnTo>
                  <a:close/>
                  <a:moveTo>
                    <a:pt x="85" y="9"/>
                  </a:moveTo>
                  <a:lnTo>
                    <a:pt x="86" y="9"/>
                  </a:lnTo>
                  <a:lnTo>
                    <a:pt x="85" y="9"/>
                  </a:lnTo>
                  <a:lnTo>
                    <a:pt x="85" y="7"/>
                  </a:lnTo>
                  <a:lnTo>
                    <a:pt x="85" y="9"/>
                  </a:lnTo>
                  <a:close/>
                  <a:moveTo>
                    <a:pt x="82" y="7"/>
                  </a:moveTo>
                  <a:lnTo>
                    <a:pt x="82" y="6"/>
                  </a:lnTo>
                  <a:lnTo>
                    <a:pt x="82" y="7"/>
                  </a:lnTo>
                  <a:close/>
                  <a:moveTo>
                    <a:pt x="80" y="4"/>
                  </a:moveTo>
                  <a:lnTo>
                    <a:pt x="80" y="6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80" y="4"/>
                  </a:lnTo>
                  <a:close/>
                  <a:moveTo>
                    <a:pt x="77" y="3"/>
                  </a:moveTo>
                  <a:lnTo>
                    <a:pt x="77" y="4"/>
                  </a:lnTo>
                  <a:lnTo>
                    <a:pt x="77" y="3"/>
                  </a:lnTo>
                  <a:lnTo>
                    <a:pt x="76" y="3"/>
                  </a:lnTo>
                  <a:lnTo>
                    <a:pt x="77" y="3"/>
                  </a:lnTo>
                  <a:close/>
                  <a:moveTo>
                    <a:pt x="74" y="3"/>
                  </a:moveTo>
                  <a:lnTo>
                    <a:pt x="76" y="3"/>
                  </a:lnTo>
                  <a:lnTo>
                    <a:pt x="74" y="3"/>
                  </a:lnTo>
                  <a:close/>
                  <a:moveTo>
                    <a:pt x="71" y="1"/>
                  </a:moveTo>
                  <a:lnTo>
                    <a:pt x="70" y="1"/>
                  </a:lnTo>
                  <a:lnTo>
                    <a:pt x="71" y="1"/>
                  </a:lnTo>
                  <a:close/>
                  <a:moveTo>
                    <a:pt x="70" y="1"/>
                  </a:moveTo>
                  <a:lnTo>
                    <a:pt x="69" y="1"/>
                  </a:lnTo>
                  <a:lnTo>
                    <a:pt x="70" y="1"/>
                  </a:lnTo>
                  <a:close/>
                  <a:moveTo>
                    <a:pt x="69" y="0"/>
                  </a:moveTo>
                  <a:lnTo>
                    <a:pt x="69" y="1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C0FCE9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115">
              <a:extLst>
                <a:ext uri="{FF2B5EF4-FFF2-40B4-BE49-F238E27FC236}">
                  <a16:creationId xmlns:a16="http://schemas.microsoft.com/office/drawing/2014/main" id="{84724380-02F9-C2F9-67D9-97D378F01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1063" y="2622550"/>
              <a:ext cx="160338" cy="117475"/>
            </a:xfrm>
            <a:custGeom>
              <a:avLst/>
              <a:gdLst>
                <a:gd name="T0" fmla="*/ 5 w 101"/>
                <a:gd name="T1" fmla="*/ 40 h 74"/>
                <a:gd name="T2" fmla="*/ 4 w 101"/>
                <a:gd name="T3" fmla="*/ 34 h 74"/>
                <a:gd name="T4" fmla="*/ 8 w 101"/>
                <a:gd name="T5" fmla="*/ 29 h 74"/>
                <a:gd name="T6" fmla="*/ 17 w 101"/>
                <a:gd name="T7" fmla="*/ 21 h 74"/>
                <a:gd name="T8" fmla="*/ 24 w 101"/>
                <a:gd name="T9" fmla="*/ 17 h 74"/>
                <a:gd name="T10" fmla="*/ 30 w 101"/>
                <a:gd name="T11" fmla="*/ 12 h 74"/>
                <a:gd name="T12" fmla="*/ 34 w 101"/>
                <a:gd name="T13" fmla="*/ 16 h 74"/>
                <a:gd name="T14" fmla="*/ 41 w 101"/>
                <a:gd name="T15" fmla="*/ 16 h 74"/>
                <a:gd name="T16" fmla="*/ 47 w 101"/>
                <a:gd name="T17" fmla="*/ 16 h 74"/>
                <a:gd name="T18" fmla="*/ 56 w 101"/>
                <a:gd name="T19" fmla="*/ 12 h 74"/>
                <a:gd name="T20" fmla="*/ 60 w 101"/>
                <a:gd name="T21" fmla="*/ 10 h 74"/>
                <a:gd name="T22" fmla="*/ 67 w 101"/>
                <a:gd name="T23" fmla="*/ 12 h 74"/>
                <a:gd name="T24" fmla="*/ 75 w 101"/>
                <a:gd name="T25" fmla="*/ 11 h 74"/>
                <a:gd name="T26" fmla="*/ 79 w 101"/>
                <a:gd name="T27" fmla="*/ 16 h 74"/>
                <a:gd name="T28" fmla="*/ 79 w 101"/>
                <a:gd name="T29" fmla="*/ 13 h 74"/>
                <a:gd name="T30" fmla="*/ 88 w 101"/>
                <a:gd name="T31" fmla="*/ 19 h 74"/>
                <a:gd name="T32" fmla="*/ 88 w 101"/>
                <a:gd name="T33" fmla="*/ 22 h 74"/>
                <a:gd name="T34" fmla="*/ 86 w 101"/>
                <a:gd name="T35" fmla="*/ 19 h 74"/>
                <a:gd name="T36" fmla="*/ 86 w 101"/>
                <a:gd name="T37" fmla="*/ 19 h 74"/>
                <a:gd name="T38" fmla="*/ 87 w 101"/>
                <a:gd name="T39" fmla="*/ 27 h 74"/>
                <a:gd name="T40" fmla="*/ 87 w 101"/>
                <a:gd name="T41" fmla="*/ 23 h 74"/>
                <a:gd name="T42" fmla="*/ 90 w 101"/>
                <a:gd name="T43" fmla="*/ 25 h 74"/>
                <a:gd name="T44" fmla="*/ 94 w 101"/>
                <a:gd name="T45" fmla="*/ 27 h 74"/>
                <a:gd name="T46" fmla="*/ 94 w 101"/>
                <a:gd name="T47" fmla="*/ 25 h 74"/>
                <a:gd name="T48" fmla="*/ 93 w 101"/>
                <a:gd name="T49" fmla="*/ 23 h 74"/>
                <a:gd name="T50" fmla="*/ 97 w 101"/>
                <a:gd name="T51" fmla="*/ 30 h 74"/>
                <a:gd name="T52" fmla="*/ 96 w 101"/>
                <a:gd name="T53" fmla="*/ 30 h 74"/>
                <a:gd name="T54" fmla="*/ 93 w 101"/>
                <a:gd name="T55" fmla="*/ 34 h 74"/>
                <a:gd name="T56" fmla="*/ 87 w 101"/>
                <a:gd name="T57" fmla="*/ 36 h 74"/>
                <a:gd name="T58" fmla="*/ 84 w 101"/>
                <a:gd name="T59" fmla="*/ 36 h 74"/>
                <a:gd name="T60" fmla="*/ 79 w 101"/>
                <a:gd name="T61" fmla="*/ 38 h 74"/>
                <a:gd name="T62" fmla="*/ 74 w 101"/>
                <a:gd name="T63" fmla="*/ 38 h 74"/>
                <a:gd name="T64" fmla="*/ 69 w 101"/>
                <a:gd name="T65" fmla="*/ 36 h 74"/>
                <a:gd name="T66" fmla="*/ 67 w 101"/>
                <a:gd name="T67" fmla="*/ 42 h 74"/>
                <a:gd name="T68" fmla="*/ 65 w 101"/>
                <a:gd name="T69" fmla="*/ 46 h 74"/>
                <a:gd name="T70" fmla="*/ 60 w 101"/>
                <a:gd name="T71" fmla="*/ 50 h 74"/>
                <a:gd name="T72" fmla="*/ 56 w 101"/>
                <a:gd name="T73" fmla="*/ 55 h 74"/>
                <a:gd name="T74" fmla="*/ 52 w 101"/>
                <a:gd name="T75" fmla="*/ 53 h 74"/>
                <a:gd name="T76" fmla="*/ 48 w 101"/>
                <a:gd name="T77" fmla="*/ 55 h 74"/>
                <a:gd name="T78" fmla="*/ 41 w 101"/>
                <a:gd name="T79" fmla="*/ 57 h 74"/>
                <a:gd name="T80" fmla="*/ 40 w 101"/>
                <a:gd name="T81" fmla="*/ 64 h 74"/>
                <a:gd name="T82" fmla="*/ 36 w 101"/>
                <a:gd name="T83" fmla="*/ 67 h 74"/>
                <a:gd name="T84" fmla="*/ 33 w 101"/>
                <a:gd name="T85" fmla="*/ 73 h 74"/>
                <a:gd name="T86" fmla="*/ 29 w 101"/>
                <a:gd name="T87" fmla="*/ 73 h 74"/>
                <a:gd name="T88" fmla="*/ 25 w 101"/>
                <a:gd name="T89" fmla="*/ 67 h 74"/>
                <a:gd name="T90" fmla="*/ 27 w 101"/>
                <a:gd name="T91" fmla="*/ 65 h 74"/>
                <a:gd name="T92" fmla="*/ 25 w 101"/>
                <a:gd name="T93" fmla="*/ 63 h 74"/>
                <a:gd name="T94" fmla="*/ 22 w 101"/>
                <a:gd name="T95" fmla="*/ 64 h 74"/>
                <a:gd name="T96" fmla="*/ 24 w 101"/>
                <a:gd name="T97" fmla="*/ 58 h 74"/>
                <a:gd name="T98" fmla="*/ 20 w 101"/>
                <a:gd name="T99" fmla="*/ 55 h 74"/>
                <a:gd name="T100" fmla="*/ 17 w 101"/>
                <a:gd name="T101" fmla="*/ 53 h 74"/>
                <a:gd name="T102" fmla="*/ 13 w 101"/>
                <a:gd name="T103" fmla="*/ 55 h 74"/>
                <a:gd name="T104" fmla="*/ 7 w 101"/>
                <a:gd name="T105" fmla="*/ 50 h 74"/>
                <a:gd name="T106" fmla="*/ 6 w 101"/>
                <a:gd name="T107" fmla="*/ 46 h 74"/>
                <a:gd name="T108" fmla="*/ 0 w 101"/>
                <a:gd name="T109" fmla="*/ 44 h 74"/>
                <a:gd name="T110" fmla="*/ 25 w 101"/>
                <a:gd name="T111" fmla="*/ 67 h 74"/>
                <a:gd name="T112" fmla="*/ 50 w 101"/>
                <a:gd name="T113" fmla="*/ 4 h 74"/>
                <a:gd name="T114" fmla="*/ 57 w 101"/>
                <a:gd name="T115" fmla="*/ 1 h 74"/>
                <a:gd name="T116" fmla="*/ 50 w 101"/>
                <a:gd name="T117" fmla="*/ 4 h 74"/>
                <a:gd name="T118" fmla="*/ 60 w 101"/>
                <a:gd name="T119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74">
                  <a:moveTo>
                    <a:pt x="0" y="44"/>
                  </a:move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12" y="27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19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6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50" y="13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8" y="12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1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2"/>
                  </a:lnTo>
                  <a:lnTo>
                    <a:pt x="77" y="13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3"/>
                  </a:lnTo>
                  <a:lnTo>
                    <a:pt x="79" y="16"/>
                  </a:lnTo>
                  <a:lnTo>
                    <a:pt x="80" y="16"/>
                  </a:lnTo>
                  <a:lnTo>
                    <a:pt x="82" y="13"/>
                  </a:lnTo>
                  <a:lnTo>
                    <a:pt x="80" y="13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5" y="16"/>
                  </a:lnTo>
                  <a:lnTo>
                    <a:pt x="86" y="17"/>
                  </a:lnTo>
                  <a:lnTo>
                    <a:pt x="87" y="18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90" y="22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0" y="22"/>
                  </a:lnTo>
                  <a:lnTo>
                    <a:pt x="88" y="22"/>
                  </a:lnTo>
                  <a:lnTo>
                    <a:pt x="88" y="21"/>
                  </a:lnTo>
                  <a:lnTo>
                    <a:pt x="87" y="21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6" y="21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88" y="25"/>
                  </a:lnTo>
                  <a:lnTo>
                    <a:pt x="88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6" y="22"/>
                  </a:lnTo>
                  <a:lnTo>
                    <a:pt x="87" y="22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3" y="25"/>
                  </a:lnTo>
                  <a:lnTo>
                    <a:pt x="93" y="23"/>
                  </a:lnTo>
                  <a:lnTo>
                    <a:pt x="92" y="23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7" y="27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7" y="30"/>
                  </a:lnTo>
                  <a:lnTo>
                    <a:pt x="101" y="30"/>
                  </a:lnTo>
                  <a:lnTo>
                    <a:pt x="98" y="30"/>
                  </a:lnTo>
                  <a:lnTo>
                    <a:pt x="98" y="31"/>
                  </a:lnTo>
                  <a:lnTo>
                    <a:pt x="97" y="31"/>
                  </a:lnTo>
                  <a:lnTo>
                    <a:pt x="97" y="30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3" y="34"/>
                  </a:lnTo>
                  <a:lnTo>
                    <a:pt x="92" y="34"/>
                  </a:lnTo>
                  <a:lnTo>
                    <a:pt x="90" y="34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6" y="35"/>
                  </a:lnTo>
                  <a:lnTo>
                    <a:pt x="86" y="36"/>
                  </a:lnTo>
                  <a:lnTo>
                    <a:pt x="85" y="36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4" y="38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80" y="38"/>
                  </a:lnTo>
                  <a:lnTo>
                    <a:pt x="79" y="38"/>
                  </a:lnTo>
                  <a:lnTo>
                    <a:pt x="79" y="39"/>
                  </a:lnTo>
                  <a:lnTo>
                    <a:pt x="77" y="39"/>
                  </a:lnTo>
                  <a:lnTo>
                    <a:pt x="76" y="39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4" y="38"/>
                  </a:lnTo>
                  <a:lnTo>
                    <a:pt x="74" y="36"/>
                  </a:lnTo>
                  <a:lnTo>
                    <a:pt x="74" y="35"/>
                  </a:lnTo>
                  <a:lnTo>
                    <a:pt x="71" y="35"/>
                  </a:lnTo>
                  <a:lnTo>
                    <a:pt x="70" y="35"/>
                  </a:lnTo>
                  <a:lnTo>
                    <a:pt x="70" y="36"/>
                  </a:lnTo>
                  <a:lnTo>
                    <a:pt x="69" y="36"/>
                  </a:lnTo>
                  <a:lnTo>
                    <a:pt x="69" y="38"/>
                  </a:lnTo>
                  <a:lnTo>
                    <a:pt x="69" y="39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7" y="40"/>
                  </a:lnTo>
                  <a:lnTo>
                    <a:pt x="67" y="42"/>
                  </a:lnTo>
                  <a:lnTo>
                    <a:pt x="67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5" y="46"/>
                  </a:lnTo>
                  <a:lnTo>
                    <a:pt x="63" y="46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5"/>
                  </a:lnTo>
                  <a:lnTo>
                    <a:pt x="52" y="55"/>
                  </a:lnTo>
                  <a:lnTo>
                    <a:pt x="52" y="53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0" y="52"/>
                  </a:lnTo>
                  <a:lnTo>
                    <a:pt x="50" y="53"/>
                  </a:lnTo>
                  <a:lnTo>
                    <a:pt x="48" y="55"/>
                  </a:lnTo>
                  <a:lnTo>
                    <a:pt x="47" y="56"/>
                  </a:lnTo>
                  <a:lnTo>
                    <a:pt x="47" y="57"/>
                  </a:lnTo>
                  <a:lnTo>
                    <a:pt x="45" y="57"/>
                  </a:lnTo>
                  <a:lnTo>
                    <a:pt x="44" y="57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40" y="58"/>
                  </a:lnTo>
                  <a:lnTo>
                    <a:pt x="39" y="61"/>
                  </a:lnTo>
                  <a:lnTo>
                    <a:pt x="40" y="61"/>
                  </a:lnTo>
                  <a:lnTo>
                    <a:pt x="39" y="62"/>
                  </a:lnTo>
                  <a:lnTo>
                    <a:pt x="40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3" y="73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29" y="74"/>
                  </a:lnTo>
                  <a:lnTo>
                    <a:pt x="29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0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9" y="65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4" y="65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4"/>
                  </a:lnTo>
                  <a:lnTo>
                    <a:pt x="24" y="65"/>
                  </a:lnTo>
                  <a:lnTo>
                    <a:pt x="23" y="65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3" y="55"/>
                  </a:lnTo>
                  <a:lnTo>
                    <a:pt x="22" y="55"/>
                  </a:lnTo>
                  <a:lnTo>
                    <a:pt x="20" y="55"/>
                  </a:lnTo>
                  <a:lnTo>
                    <a:pt x="20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24" y="67"/>
                  </a:moveTo>
                  <a:lnTo>
                    <a:pt x="24" y="69"/>
                  </a:lnTo>
                  <a:lnTo>
                    <a:pt x="24" y="67"/>
                  </a:lnTo>
                  <a:close/>
                  <a:moveTo>
                    <a:pt x="24" y="65"/>
                  </a:moveTo>
                  <a:lnTo>
                    <a:pt x="25" y="65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4" y="65"/>
                  </a:lnTo>
                  <a:close/>
                  <a:moveTo>
                    <a:pt x="44" y="8"/>
                  </a:moveTo>
                  <a:lnTo>
                    <a:pt x="42" y="8"/>
                  </a:lnTo>
                  <a:lnTo>
                    <a:pt x="44" y="8"/>
                  </a:lnTo>
                  <a:close/>
                  <a:moveTo>
                    <a:pt x="50" y="4"/>
                  </a:move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6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0" y="4"/>
                  </a:lnTo>
                  <a:close/>
                  <a:moveTo>
                    <a:pt x="60" y="1"/>
                  </a:moveTo>
                  <a:lnTo>
                    <a:pt x="60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FCCA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1116">
              <a:extLst>
                <a:ext uri="{FF2B5EF4-FFF2-40B4-BE49-F238E27FC236}">
                  <a16:creationId xmlns:a16="http://schemas.microsoft.com/office/drawing/2014/main" id="{C5CDF910-2E86-5355-D1AD-A6F5580017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1051" y="3121025"/>
              <a:ext cx="423863" cy="227013"/>
            </a:xfrm>
            <a:custGeom>
              <a:avLst/>
              <a:gdLst>
                <a:gd name="T0" fmla="*/ 217 w 267"/>
                <a:gd name="T1" fmla="*/ 13 h 143"/>
                <a:gd name="T2" fmla="*/ 227 w 267"/>
                <a:gd name="T3" fmla="*/ 18 h 143"/>
                <a:gd name="T4" fmla="*/ 231 w 267"/>
                <a:gd name="T5" fmla="*/ 28 h 143"/>
                <a:gd name="T6" fmla="*/ 240 w 267"/>
                <a:gd name="T7" fmla="*/ 32 h 143"/>
                <a:gd name="T8" fmla="*/ 247 w 267"/>
                <a:gd name="T9" fmla="*/ 28 h 143"/>
                <a:gd name="T10" fmla="*/ 256 w 267"/>
                <a:gd name="T11" fmla="*/ 33 h 143"/>
                <a:gd name="T12" fmla="*/ 263 w 267"/>
                <a:gd name="T13" fmla="*/ 36 h 143"/>
                <a:gd name="T14" fmla="*/ 262 w 267"/>
                <a:gd name="T15" fmla="*/ 38 h 143"/>
                <a:gd name="T16" fmla="*/ 264 w 267"/>
                <a:gd name="T17" fmla="*/ 46 h 143"/>
                <a:gd name="T18" fmla="*/ 265 w 267"/>
                <a:gd name="T19" fmla="*/ 56 h 143"/>
                <a:gd name="T20" fmla="*/ 262 w 267"/>
                <a:gd name="T21" fmla="*/ 70 h 143"/>
                <a:gd name="T22" fmla="*/ 253 w 267"/>
                <a:gd name="T23" fmla="*/ 81 h 143"/>
                <a:gd name="T24" fmla="*/ 245 w 267"/>
                <a:gd name="T25" fmla="*/ 90 h 143"/>
                <a:gd name="T26" fmla="*/ 229 w 267"/>
                <a:gd name="T27" fmla="*/ 98 h 143"/>
                <a:gd name="T28" fmla="*/ 221 w 267"/>
                <a:gd name="T29" fmla="*/ 109 h 143"/>
                <a:gd name="T30" fmla="*/ 218 w 267"/>
                <a:gd name="T31" fmla="*/ 114 h 143"/>
                <a:gd name="T32" fmla="*/ 214 w 267"/>
                <a:gd name="T33" fmla="*/ 124 h 143"/>
                <a:gd name="T34" fmla="*/ 211 w 267"/>
                <a:gd name="T35" fmla="*/ 136 h 143"/>
                <a:gd name="T36" fmla="*/ 204 w 267"/>
                <a:gd name="T37" fmla="*/ 142 h 143"/>
                <a:gd name="T38" fmla="*/ 200 w 267"/>
                <a:gd name="T39" fmla="*/ 134 h 143"/>
                <a:gd name="T40" fmla="*/ 191 w 267"/>
                <a:gd name="T41" fmla="*/ 127 h 143"/>
                <a:gd name="T42" fmla="*/ 187 w 267"/>
                <a:gd name="T43" fmla="*/ 126 h 143"/>
                <a:gd name="T44" fmla="*/ 190 w 267"/>
                <a:gd name="T45" fmla="*/ 118 h 143"/>
                <a:gd name="T46" fmla="*/ 188 w 267"/>
                <a:gd name="T47" fmla="*/ 109 h 143"/>
                <a:gd name="T48" fmla="*/ 191 w 267"/>
                <a:gd name="T49" fmla="*/ 104 h 143"/>
                <a:gd name="T50" fmla="*/ 194 w 267"/>
                <a:gd name="T51" fmla="*/ 98 h 143"/>
                <a:gd name="T52" fmla="*/ 194 w 267"/>
                <a:gd name="T53" fmla="*/ 87 h 143"/>
                <a:gd name="T54" fmla="*/ 193 w 267"/>
                <a:gd name="T55" fmla="*/ 80 h 143"/>
                <a:gd name="T56" fmla="*/ 190 w 267"/>
                <a:gd name="T57" fmla="*/ 91 h 143"/>
                <a:gd name="T58" fmla="*/ 191 w 267"/>
                <a:gd name="T59" fmla="*/ 87 h 143"/>
                <a:gd name="T60" fmla="*/ 187 w 267"/>
                <a:gd name="T61" fmla="*/ 91 h 143"/>
                <a:gd name="T62" fmla="*/ 177 w 267"/>
                <a:gd name="T63" fmla="*/ 86 h 143"/>
                <a:gd name="T64" fmla="*/ 179 w 267"/>
                <a:gd name="T65" fmla="*/ 79 h 143"/>
                <a:gd name="T66" fmla="*/ 178 w 267"/>
                <a:gd name="T67" fmla="*/ 69 h 143"/>
                <a:gd name="T68" fmla="*/ 177 w 267"/>
                <a:gd name="T69" fmla="*/ 58 h 143"/>
                <a:gd name="T70" fmla="*/ 184 w 267"/>
                <a:gd name="T71" fmla="*/ 50 h 143"/>
                <a:gd name="T72" fmla="*/ 184 w 267"/>
                <a:gd name="T73" fmla="*/ 44 h 143"/>
                <a:gd name="T74" fmla="*/ 190 w 267"/>
                <a:gd name="T75" fmla="*/ 36 h 143"/>
                <a:gd name="T76" fmla="*/ 191 w 267"/>
                <a:gd name="T77" fmla="*/ 28 h 143"/>
                <a:gd name="T78" fmla="*/ 191 w 267"/>
                <a:gd name="T79" fmla="*/ 18 h 143"/>
                <a:gd name="T80" fmla="*/ 196 w 267"/>
                <a:gd name="T81" fmla="*/ 18 h 143"/>
                <a:gd name="T82" fmla="*/ 204 w 267"/>
                <a:gd name="T83" fmla="*/ 13 h 143"/>
                <a:gd name="T84" fmla="*/ 210 w 267"/>
                <a:gd name="T85" fmla="*/ 9 h 143"/>
                <a:gd name="T86" fmla="*/ 190 w 267"/>
                <a:gd name="T87" fmla="*/ 98 h 143"/>
                <a:gd name="T88" fmla="*/ 190 w 267"/>
                <a:gd name="T89" fmla="*/ 95 h 143"/>
                <a:gd name="T90" fmla="*/ 25 w 267"/>
                <a:gd name="T91" fmla="*/ 63 h 143"/>
                <a:gd name="T92" fmla="*/ 42 w 267"/>
                <a:gd name="T93" fmla="*/ 51 h 143"/>
                <a:gd name="T94" fmla="*/ 39 w 267"/>
                <a:gd name="T95" fmla="*/ 56 h 143"/>
                <a:gd name="T96" fmla="*/ 28 w 267"/>
                <a:gd name="T97" fmla="*/ 50 h 143"/>
                <a:gd name="T98" fmla="*/ 23 w 267"/>
                <a:gd name="T99" fmla="*/ 51 h 143"/>
                <a:gd name="T100" fmla="*/ 28 w 267"/>
                <a:gd name="T101" fmla="*/ 46 h 143"/>
                <a:gd name="T102" fmla="*/ 7 w 267"/>
                <a:gd name="T103" fmla="*/ 43 h 143"/>
                <a:gd name="T104" fmla="*/ 22 w 267"/>
                <a:gd name="T105" fmla="*/ 44 h 143"/>
                <a:gd name="T106" fmla="*/ 23 w 267"/>
                <a:gd name="T107" fmla="*/ 43 h 143"/>
                <a:gd name="T108" fmla="*/ 14 w 267"/>
                <a:gd name="T109" fmla="*/ 58 h 143"/>
                <a:gd name="T110" fmla="*/ 13 w 267"/>
                <a:gd name="T111" fmla="*/ 51 h 143"/>
                <a:gd name="T112" fmla="*/ 10 w 267"/>
                <a:gd name="T113" fmla="*/ 43 h 143"/>
                <a:gd name="T114" fmla="*/ 8 w 267"/>
                <a:gd name="T115" fmla="*/ 35 h 143"/>
                <a:gd name="T116" fmla="*/ 13 w 267"/>
                <a:gd name="T117" fmla="*/ 41 h 143"/>
                <a:gd name="T118" fmla="*/ 17 w 267"/>
                <a:gd name="T119" fmla="*/ 50 h 143"/>
                <a:gd name="T120" fmla="*/ 24 w 267"/>
                <a:gd name="T121" fmla="*/ 32 h 143"/>
                <a:gd name="T122" fmla="*/ 208 w 267"/>
                <a:gd name="T123" fmla="*/ 10 h 143"/>
                <a:gd name="T124" fmla="*/ 195 w 267"/>
                <a:gd name="T125" fmla="*/ 9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7" h="143">
                  <a:moveTo>
                    <a:pt x="210" y="6"/>
                  </a:moveTo>
                  <a:lnTo>
                    <a:pt x="211" y="6"/>
                  </a:lnTo>
                  <a:lnTo>
                    <a:pt x="211" y="7"/>
                  </a:lnTo>
                  <a:lnTo>
                    <a:pt x="212" y="9"/>
                  </a:lnTo>
                  <a:lnTo>
                    <a:pt x="213" y="9"/>
                  </a:lnTo>
                  <a:lnTo>
                    <a:pt x="213" y="10"/>
                  </a:lnTo>
                  <a:lnTo>
                    <a:pt x="214" y="10"/>
                  </a:lnTo>
                  <a:lnTo>
                    <a:pt x="214" y="11"/>
                  </a:lnTo>
                  <a:lnTo>
                    <a:pt x="217" y="13"/>
                  </a:lnTo>
                  <a:lnTo>
                    <a:pt x="217" y="15"/>
                  </a:lnTo>
                  <a:lnTo>
                    <a:pt x="218" y="15"/>
                  </a:lnTo>
                  <a:lnTo>
                    <a:pt x="219" y="15"/>
                  </a:lnTo>
                  <a:lnTo>
                    <a:pt x="221" y="17"/>
                  </a:lnTo>
                  <a:lnTo>
                    <a:pt x="222" y="17"/>
                  </a:lnTo>
                  <a:lnTo>
                    <a:pt x="223" y="17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7" y="18"/>
                  </a:lnTo>
                  <a:lnTo>
                    <a:pt x="228" y="18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29" y="22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1" y="26"/>
                  </a:lnTo>
                  <a:lnTo>
                    <a:pt x="231" y="27"/>
                  </a:lnTo>
                  <a:lnTo>
                    <a:pt x="231" y="28"/>
                  </a:lnTo>
                  <a:lnTo>
                    <a:pt x="233" y="28"/>
                  </a:lnTo>
                  <a:lnTo>
                    <a:pt x="235" y="28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9" y="29"/>
                  </a:lnTo>
                  <a:lnTo>
                    <a:pt x="240" y="32"/>
                  </a:lnTo>
                  <a:lnTo>
                    <a:pt x="241" y="32"/>
                  </a:lnTo>
                  <a:lnTo>
                    <a:pt x="244" y="32"/>
                  </a:lnTo>
                  <a:lnTo>
                    <a:pt x="244" y="29"/>
                  </a:lnTo>
                  <a:lnTo>
                    <a:pt x="244" y="32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29"/>
                  </a:lnTo>
                  <a:lnTo>
                    <a:pt x="247" y="28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4" y="28"/>
                  </a:lnTo>
                  <a:lnTo>
                    <a:pt x="254" y="29"/>
                  </a:lnTo>
                  <a:lnTo>
                    <a:pt x="254" y="32"/>
                  </a:lnTo>
                  <a:lnTo>
                    <a:pt x="256" y="33"/>
                  </a:lnTo>
                  <a:lnTo>
                    <a:pt x="257" y="33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59" y="35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3" y="36"/>
                  </a:lnTo>
                  <a:lnTo>
                    <a:pt x="264" y="38"/>
                  </a:lnTo>
                  <a:lnTo>
                    <a:pt x="265" y="38"/>
                  </a:lnTo>
                  <a:lnTo>
                    <a:pt x="265" y="40"/>
                  </a:lnTo>
                  <a:lnTo>
                    <a:pt x="264" y="40"/>
                  </a:lnTo>
                  <a:lnTo>
                    <a:pt x="263" y="40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9" y="40"/>
                  </a:lnTo>
                  <a:lnTo>
                    <a:pt x="262" y="40"/>
                  </a:lnTo>
                  <a:lnTo>
                    <a:pt x="262" y="41"/>
                  </a:lnTo>
                  <a:lnTo>
                    <a:pt x="263" y="41"/>
                  </a:lnTo>
                  <a:lnTo>
                    <a:pt x="263" y="44"/>
                  </a:lnTo>
                  <a:lnTo>
                    <a:pt x="263" y="45"/>
                  </a:lnTo>
                  <a:lnTo>
                    <a:pt x="264" y="45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5" y="50"/>
                  </a:lnTo>
                  <a:lnTo>
                    <a:pt x="265" y="51"/>
                  </a:lnTo>
                  <a:lnTo>
                    <a:pt x="265" y="52"/>
                  </a:lnTo>
                  <a:lnTo>
                    <a:pt x="267" y="55"/>
                  </a:lnTo>
                  <a:lnTo>
                    <a:pt x="265" y="56"/>
                  </a:lnTo>
                  <a:lnTo>
                    <a:pt x="267" y="56"/>
                  </a:lnTo>
                  <a:lnTo>
                    <a:pt x="265" y="56"/>
                  </a:lnTo>
                  <a:lnTo>
                    <a:pt x="265" y="58"/>
                  </a:lnTo>
                  <a:lnTo>
                    <a:pt x="264" y="58"/>
                  </a:lnTo>
                  <a:lnTo>
                    <a:pt x="264" y="56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3" y="64"/>
                  </a:lnTo>
                  <a:lnTo>
                    <a:pt x="262" y="68"/>
                  </a:lnTo>
                  <a:lnTo>
                    <a:pt x="262" y="69"/>
                  </a:lnTo>
                  <a:lnTo>
                    <a:pt x="262" y="70"/>
                  </a:lnTo>
                  <a:lnTo>
                    <a:pt x="259" y="70"/>
                  </a:lnTo>
                  <a:lnTo>
                    <a:pt x="259" y="72"/>
                  </a:lnTo>
                  <a:lnTo>
                    <a:pt x="258" y="73"/>
                  </a:lnTo>
                  <a:lnTo>
                    <a:pt x="258" y="74"/>
                  </a:lnTo>
                  <a:lnTo>
                    <a:pt x="257" y="77"/>
                  </a:lnTo>
                  <a:lnTo>
                    <a:pt x="256" y="78"/>
                  </a:lnTo>
                  <a:lnTo>
                    <a:pt x="254" y="79"/>
                  </a:lnTo>
                  <a:lnTo>
                    <a:pt x="254" y="80"/>
                  </a:lnTo>
                  <a:lnTo>
                    <a:pt x="253" y="81"/>
                  </a:lnTo>
                  <a:lnTo>
                    <a:pt x="253" y="83"/>
                  </a:lnTo>
                  <a:lnTo>
                    <a:pt x="252" y="83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48" y="87"/>
                  </a:lnTo>
                  <a:lnTo>
                    <a:pt x="247" y="87"/>
                  </a:lnTo>
                  <a:lnTo>
                    <a:pt x="247" y="89"/>
                  </a:lnTo>
                  <a:lnTo>
                    <a:pt x="246" y="90"/>
                  </a:lnTo>
                  <a:lnTo>
                    <a:pt x="245" y="90"/>
                  </a:lnTo>
                  <a:lnTo>
                    <a:pt x="245" y="91"/>
                  </a:lnTo>
                  <a:lnTo>
                    <a:pt x="244" y="91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7"/>
                  </a:lnTo>
                  <a:lnTo>
                    <a:pt x="230" y="97"/>
                  </a:lnTo>
                  <a:lnTo>
                    <a:pt x="229" y="98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5" y="101"/>
                  </a:lnTo>
                  <a:lnTo>
                    <a:pt x="223" y="104"/>
                  </a:lnTo>
                  <a:lnTo>
                    <a:pt x="222" y="106"/>
                  </a:lnTo>
                  <a:lnTo>
                    <a:pt x="222" y="107"/>
                  </a:lnTo>
                  <a:lnTo>
                    <a:pt x="221" y="107"/>
                  </a:lnTo>
                  <a:lnTo>
                    <a:pt x="221" y="108"/>
                  </a:lnTo>
                  <a:lnTo>
                    <a:pt x="221" y="109"/>
                  </a:lnTo>
                  <a:lnTo>
                    <a:pt x="221" y="112"/>
                  </a:lnTo>
                  <a:lnTo>
                    <a:pt x="219" y="112"/>
                  </a:lnTo>
                  <a:lnTo>
                    <a:pt x="219" y="109"/>
                  </a:lnTo>
                  <a:lnTo>
                    <a:pt x="219" y="108"/>
                  </a:lnTo>
                  <a:lnTo>
                    <a:pt x="218" y="108"/>
                  </a:lnTo>
                  <a:lnTo>
                    <a:pt x="218" y="109"/>
                  </a:lnTo>
                  <a:lnTo>
                    <a:pt x="218" y="112"/>
                  </a:lnTo>
                  <a:lnTo>
                    <a:pt x="218" y="113"/>
                  </a:lnTo>
                  <a:lnTo>
                    <a:pt x="218" y="114"/>
                  </a:lnTo>
                  <a:lnTo>
                    <a:pt x="218" y="115"/>
                  </a:lnTo>
                  <a:lnTo>
                    <a:pt x="217" y="115"/>
                  </a:lnTo>
                  <a:lnTo>
                    <a:pt x="218" y="117"/>
                  </a:lnTo>
                  <a:lnTo>
                    <a:pt x="217" y="118"/>
                  </a:lnTo>
                  <a:lnTo>
                    <a:pt x="217" y="120"/>
                  </a:lnTo>
                  <a:lnTo>
                    <a:pt x="217" y="121"/>
                  </a:lnTo>
                  <a:lnTo>
                    <a:pt x="214" y="121"/>
                  </a:lnTo>
                  <a:lnTo>
                    <a:pt x="214" y="123"/>
                  </a:lnTo>
                  <a:lnTo>
                    <a:pt x="214" y="124"/>
                  </a:lnTo>
                  <a:lnTo>
                    <a:pt x="213" y="126"/>
                  </a:lnTo>
                  <a:lnTo>
                    <a:pt x="213" y="127"/>
                  </a:lnTo>
                  <a:lnTo>
                    <a:pt x="213" y="130"/>
                  </a:lnTo>
                  <a:lnTo>
                    <a:pt x="213" y="131"/>
                  </a:lnTo>
                  <a:lnTo>
                    <a:pt x="213" y="132"/>
                  </a:lnTo>
                  <a:lnTo>
                    <a:pt x="213" y="134"/>
                  </a:lnTo>
                  <a:lnTo>
                    <a:pt x="213" y="135"/>
                  </a:lnTo>
                  <a:lnTo>
                    <a:pt x="212" y="135"/>
                  </a:lnTo>
                  <a:lnTo>
                    <a:pt x="211" y="136"/>
                  </a:lnTo>
                  <a:lnTo>
                    <a:pt x="210" y="138"/>
                  </a:lnTo>
                  <a:lnTo>
                    <a:pt x="211" y="140"/>
                  </a:lnTo>
                  <a:lnTo>
                    <a:pt x="211" y="141"/>
                  </a:lnTo>
                  <a:lnTo>
                    <a:pt x="210" y="141"/>
                  </a:lnTo>
                  <a:lnTo>
                    <a:pt x="210" y="142"/>
                  </a:lnTo>
                  <a:lnTo>
                    <a:pt x="208" y="143"/>
                  </a:lnTo>
                  <a:lnTo>
                    <a:pt x="206" y="143"/>
                  </a:lnTo>
                  <a:lnTo>
                    <a:pt x="205" y="142"/>
                  </a:lnTo>
                  <a:lnTo>
                    <a:pt x="204" y="142"/>
                  </a:lnTo>
                  <a:lnTo>
                    <a:pt x="204" y="141"/>
                  </a:lnTo>
                  <a:lnTo>
                    <a:pt x="202" y="141"/>
                  </a:lnTo>
                  <a:lnTo>
                    <a:pt x="202" y="140"/>
                  </a:lnTo>
                  <a:lnTo>
                    <a:pt x="201" y="140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0" y="135"/>
                  </a:lnTo>
                  <a:lnTo>
                    <a:pt x="201" y="134"/>
                  </a:lnTo>
                  <a:lnTo>
                    <a:pt x="200" y="134"/>
                  </a:lnTo>
                  <a:lnTo>
                    <a:pt x="200" y="132"/>
                  </a:lnTo>
                  <a:lnTo>
                    <a:pt x="199" y="131"/>
                  </a:lnTo>
                  <a:lnTo>
                    <a:pt x="196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3" y="131"/>
                  </a:lnTo>
                  <a:lnTo>
                    <a:pt x="193" y="130"/>
                  </a:lnTo>
                  <a:lnTo>
                    <a:pt x="191" y="130"/>
                  </a:lnTo>
                  <a:lnTo>
                    <a:pt x="191" y="127"/>
                  </a:lnTo>
                  <a:lnTo>
                    <a:pt x="190" y="127"/>
                  </a:lnTo>
                  <a:lnTo>
                    <a:pt x="188" y="127"/>
                  </a:lnTo>
                  <a:lnTo>
                    <a:pt x="188" y="130"/>
                  </a:lnTo>
                  <a:lnTo>
                    <a:pt x="187" y="131"/>
                  </a:lnTo>
                  <a:lnTo>
                    <a:pt x="187" y="132"/>
                  </a:lnTo>
                  <a:lnTo>
                    <a:pt x="185" y="132"/>
                  </a:lnTo>
                  <a:lnTo>
                    <a:pt x="185" y="131"/>
                  </a:lnTo>
                  <a:lnTo>
                    <a:pt x="184" y="131"/>
                  </a:lnTo>
                  <a:lnTo>
                    <a:pt x="187" y="126"/>
                  </a:lnTo>
                  <a:lnTo>
                    <a:pt x="185" y="126"/>
                  </a:lnTo>
                  <a:lnTo>
                    <a:pt x="184" y="125"/>
                  </a:lnTo>
                  <a:lnTo>
                    <a:pt x="184" y="124"/>
                  </a:lnTo>
                  <a:lnTo>
                    <a:pt x="184" y="123"/>
                  </a:lnTo>
                  <a:lnTo>
                    <a:pt x="185" y="121"/>
                  </a:lnTo>
                  <a:lnTo>
                    <a:pt x="187" y="123"/>
                  </a:lnTo>
                  <a:lnTo>
                    <a:pt x="188" y="121"/>
                  </a:lnTo>
                  <a:lnTo>
                    <a:pt x="190" y="120"/>
                  </a:lnTo>
                  <a:lnTo>
                    <a:pt x="190" y="118"/>
                  </a:lnTo>
                  <a:lnTo>
                    <a:pt x="188" y="118"/>
                  </a:lnTo>
                  <a:lnTo>
                    <a:pt x="188" y="117"/>
                  </a:lnTo>
                  <a:lnTo>
                    <a:pt x="188" y="115"/>
                  </a:lnTo>
                  <a:lnTo>
                    <a:pt x="188" y="114"/>
                  </a:lnTo>
                  <a:lnTo>
                    <a:pt x="188" y="113"/>
                  </a:lnTo>
                  <a:lnTo>
                    <a:pt x="188" y="112"/>
                  </a:lnTo>
                  <a:lnTo>
                    <a:pt x="187" y="112"/>
                  </a:lnTo>
                  <a:lnTo>
                    <a:pt x="187" y="109"/>
                  </a:lnTo>
                  <a:lnTo>
                    <a:pt x="188" y="109"/>
                  </a:lnTo>
                  <a:lnTo>
                    <a:pt x="187" y="109"/>
                  </a:lnTo>
                  <a:lnTo>
                    <a:pt x="187" y="108"/>
                  </a:lnTo>
                  <a:lnTo>
                    <a:pt x="187" y="107"/>
                  </a:lnTo>
                  <a:lnTo>
                    <a:pt x="187" y="108"/>
                  </a:lnTo>
                  <a:lnTo>
                    <a:pt x="187" y="107"/>
                  </a:lnTo>
                  <a:lnTo>
                    <a:pt x="188" y="108"/>
                  </a:lnTo>
                  <a:lnTo>
                    <a:pt x="190" y="107"/>
                  </a:lnTo>
                  <a:lnTo>
                    <a:pt x="191" y="106"/>
                  </a:lnTo>
                  <a:lnTo>
                    <a:pt x="191" y="104"/>
                  </a:lnTo>
                  <a:lnTo>
                    <a:pt x="191" y="106"/>
                  </a:lnTo>
                  <a:lnTo>
                    <a:pt x="191" y="107"/>
                  </a:lnTo>
                  <a:lnTo>
                    <a:pt x="191" y="106"/>
                  </a:lnTo>
                  <a:lnTo>
                    <a:pt x="193" y="106"/>
                  </a:lnTo>
                  <a:lnTo>
                    <a:pt x="193" y="104"/>
                  </a:lnTo>
                  <a:lnTo>
                    <a:pt x="193" y="103"/>
                  </a:lnTo>
                  <a:lnTo>
                    <a:pt x="194" y="101"/>
                  </a:lnTo>
                  <a:lnTo>
                    <a:pt x="194" y="100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5" y="94"/>
                  </a:lnTo>
                  <a:lnTo>
                    <a:pt x="195" y="91"/>
                  </a:lnTo>
                  <a:lnTo>
                    <a:pt x="195" y="90"/>
                  </a:lnTo>
                  <a:lnTo>
                    <a:pt x="195" y="89"/>
                  </a:lnTo>
                  <a:lnTo>
                    <a:pt x="194" y="89"/>
                  </a:lnTo>
                  <a:lnTo>
                    <a:pt x="194" y="87"/>
                  </a:lnTo>
                  <a:lnTo>
                    <a:pt x="194" y="86"/>
                  </a:lnTo>
                  <a:lnTo>
                    <a:pt x="194" y="85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4" y="80"/>
                  </a:lnTo>
                  <a:lnTo>
                    <a:pt x="195" y="80"/>
                  </a:lnTo>
                  <a:lnTo>
                    <a:pt x="195" y="79"/>
                  </a:lnTo>
                  <a:lnTo>
                    <a:pt x="194" y="80"/>
                  </a:lnTo>
                  <a:lnTo>
                    <a:pt x="193" y="80"/>
                  </a:lnTo>
                  <a:lnTo>
                    <a:pt x="193" y="81"/>
                  </a:lnTo>
                  <a:lnTo>
                    <a:pt x="193" y="83"/>
                  </a:lnTo>
                  <a:lnTo>
                    <a:pt x="194" y="85"/>
                  </a:lnTo>
                  <a:lnTo>
                    <a:pt x="194" y="86"/>
                  </a:lnTo>
                  <a:lnTo>
                    <a:pt x="194" y="90"/>
                  </a:lnTo>
                  <a:lnTo>
                    <a:pt x="193" y="90"/>
                  </a:lnTo>
                  <a:lnTo>
                    <a:pt x="193" y="91"/>
                  </a:lnTo>
                  <a:lnTo>
                    <a:pt x="191" y="91"/>
                  </a:lnTo>
                  <a:lnTo>
                    <a:pt x="190" y="91"/>
                  </a:lnTo>
                  <a:lnTo>
                    <a:pt x="191" y="90"/>
                  </a:lnTo>
                  <a:lnTo>
                    <a:pt x="191" y="89"/>
                  </a:lnTo>
                  <a:lnTo>
                    <a:pt x="193" y="89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1" y="89"/>
                  </a:lnTo>
                  <a:lnTo>
                    <a:pt x="191" y="87"/>
                  </a:lnTo>
                  <a:lnTo>
                    <a:pt x="191" y="86"/>
                  </a:lnTo>
                  <a:lnTo>
                    <a:pt x="193" y="86"/>
                  </a:lnTo>
                  <a:lnTo>
                    <a:pt x="191" y="86"/>
                  </a:lnTo>
                  <a:lnTo>
                    <a:pt x="190" y="89"/>
                  </a:lnTo>
                  <a:lnTo>
                    <a:pt x="190" y="91"/>
                  </a:lnTo>
                  <a:lnTo>
                    <a:pt x="188" y="91"/>
                  </a:lnTo>
                  <a:lnTo>
                    <a:pt x="188" y="94"/>
                  </a:lnTo>
                  <a:lnTo>
                    <a:pt x="187" y="94"/>
                  </a:lnTo>
                  <a:lnTo>
                    <a:pt x="187" y="91"/>
                  </a:lnTo>
                  <a:lnTo>
                    <a:pt x="187" y="94"/>
                  </a:lnTo>
                  <a:lnTo>
                    <a:pt x="187" y="95"/>
                  </a:lnTo>
                  <a:lnTo>
                    <a:pt x="185" y="94"/>
                  </a:lnTo>
                  <a:lnTo>
                    <a:pt x="184" y="94"/>
                  </a:lnTo>
                  <a:lnTo>
                    <a:pt x="183" y="90"/>
                  </a:lnTo>
                  <a:lnTo>
                    <a:pt x="182" y="87"/>
                  </a:lnTo>
                  <a:lnTo>
                    <a:pt x="179" y="87"/>
                  </a:lnTo>
                  <a:lnTo>
                    <a:pt x="178" y="87"/>
                  </a:lnTo>
                  <a:lnTo>
                    <a:pt x="177" y="86"/>
                  </a:lnTo>
                  <a:lnTo>
                    <a:pt x="177" y="85"/>
                  </a:lnTo>
                  <a:lnTo>
                    <a:pt x="176" y="85"/>
                  </a:lnTo>
                  <a:lnTo>
                    <a:pt x="176" y="83"/>
                  </a:lnTo>
                  <a:lnTo>
                    <a:pt x="177" y="83"/>
                  </a:lnTo>
                  <a:lnTo>
                    <a:pt x="178" y="83"/>
                  </a:lnTo>
                  <a:lnTo>
                    <a:pt x="178" y="81"/>
                  </a:lnTo>
                  <a:lnTo>
                    <a:pt x="179" y="81"/>
                  </a:lnTo>
                  <a:lnTo>
                    <a:pt x="179" y="80"/>
                  </a:lnTo>
                  <a:lnTo>
                    <a:pt x="179" y="79"/>
                  </a:lnTo>
                  <a:lnTo>
                    <a:pt x="178" y="79"/>
                  </a:lnTo>
                  <a:lnTo>
                    <a:pt x="179" y="79"/>
                  </a:lnTo>
                  <a:lnTo>
                    <a:pt x="179" y="78"/>
                  </a:lnTo>
                  <a:lnTo>
                    <a:pt x="178" y="74"/>
                  </a:lnTo>
                  <a:lnTo>
                    <a:pt x="178" y="73"/>
                  </a:lnTo>
                  <a:lnTo>
                    <a:pt x="178" y="72"/>
                  </a:lnTo>
                  <a:lnTo>
                    <a:pt x="177" y="72"/>
                  </a:lnTo>
                  <a:lnTo>
                    <a:pt x="177" y="70"/>
                  </a:lnTo>
                  <a:lnTo>
                    <a:pt x="178" y="69"/>
                  </a:lnTo>
                  <a:lnTo>
                    <a:pt x="178" y="68"/>
                  </a:lnTo>
                  <a:lnTo>
                    <a:pt x="178" y="67"/>
                  </a:lnTo>
                  <a:lnTo>
                    <a:pt x="178" y="64"/>
                  </a:lnTo>
                  <a:lnTo>
                    <a:pt x="177" y="62"/>
                  </a:lnTo>
                  <a:lnTo>
                    <a:pt x="177" y="61"/>
                  </a:lnTo>
                  <a:lnTo>
                    <a:pt x="177" y="60"/>
                  </a:lnTo>
                  <a:lnTo>
                    <a:pt x="176" y="60"/>
                  </a:lnTo>
                  <a:lnTo>
                    <a:pt x="177" y="60"/>
                  </a:lnTo>
                  <a:lnTo>
                    <a:pt x="177" y="58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79" y="56"/>
                  </a:lnTo>
                  <a:lnTo>
                    <a:pt x="182" y="56"/>
                  </a:lnTo>
                  <a:lnTo>
                    <a:pt x="183" y="55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4" y="50"/>
                  </a:lnTo>
                  <a:lnTo>
                    <a:pt x="184" y="51"/>
                  </a:lnTo>
                  <a:lnTo>
                    <a:pt x="185" y="51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47"/>
                  </a:lnTo>
                  <a:lnTo>
                    <a:pt x="184" y="46"/>
                  </a:lnTo>
                  <a:lnTo>
                    <a:pt x="183" y="45"/>
                  </a:lnTo>
                  <a:lnTo>
                    <a:pt x="183" y="44"/>
                  </a:lnTo>
                  <a:lnTo>
                    <a:pt x="184" y="44"/>
                  </a:lnTo>
                  <a:lnTo>
                    <a:pt x="184" y="43"/>
                  </a:lnTo>
                  <a:lnTo>
                    <a:pt x="184" y="41"/>
                  </a:lnTo>
                  <a:lnTo>
                    <a:pt x="185" y="41"/>
                  </a:lnTo>
                  <a:lnTo>
                    <a:pt x="185" y="40"/>
                  </a:lnTo>
                  <a:lnTo>
                    <a:pt x="185" y="41"/>
                  </a:lnTo>
                  <a:lnTo>
                    <a:pt x="187" y="40"/>
                  </a:lnTo>
                  <a:lnTo>
                    <a:pt x="188" y="38"/>
                  </a:lnTo>
                  <a:lnTo>
                    <a:pt x="188" y="36"/>
                  </a:lnTo>
                  <a:lnTo>
                    <a:pt x="190" y="36"/>
                  </a:lnTo>
                  <a:lnTo>
                    <a:pt x="190" y="35"/>
                  </a:lnTo>
                  <a:lnTo>
                    <a:pt x="190" y="34"/>
                  </a:lnTo>
                  <a:lnTo>
                    <a:pt x="190" y="33"/>
                  </a:lnTo>
                  <a:lnTo>
                    <a:pt x="190" y="32"/>
                  </a:lnTo>
                  <a:lnTo>
                    <a:pt x="190" y="29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9"/>
                  </a:lnTo>
                  <a:lnTo>
                    <a:pt x="191" y="28"/>
                  </a:lnTo>
                  <a:lnTo>
                    <a:pt x="190" y="27"/>
                  </a:lnTo>
                  <a:lnTo>
                    <a:pt x="190" y="26"/>
                  </a:lnTo>
                  <a:lnTo>
                    <a:pt x="191" y="24"/>
                  </a:lnTo>
                  <a:lnTo>
                    <a:pt x="190" y="24"/>
                  </a:lnTo>
                  <a:lnTo>
                    <a:pt x="190" y="23"/>
                  </a:lnTo>
                  <a:lnTo>
                    <a:pt x="190" y="22"/>
                  </a:lnTo>
                  <a:lnTo>
                    <a:pt x="190" y="20"/>
                  </a:lnTo>
                  <a:lnTo>
                    <a:pt x="190" y="18"/>
                  </a:lnTo>
                  <a:lnTo>
                    <a:pt x="191" y="18"/>
                  </a:lnTo>
                  <a:lnTo>
                    <a:pt x="193" y="18"/>
                  </a:lnTo>
                  <a:lnTo>
                    <a:pt x="193" y="17"/>
                  </a:lnTo>
                  <a:lnTo>
                    <a:pt x="194" y="17"/>
                  </a:lnTo>
                  <a:lnTo>
                    <a:pt x="194" y="16"/>
                  </a:lnTo>
                  <a:lnTo>
                    <a:pt x="195" y="16"/>
                  </a:lnTo>
                  <a:lnTo>
                    <a:pt x="196" y="15"/>
                  </a:lnTo>
                  <a:lnTo>
                    <a:pt x="196" y="16"/>
                  </a:lnTo>
                  <a:lnTo>
                    <a:pt x="196" y="17"/>
                  </a:lnTo>
                  <a:lnTo>
                    <a:pt x="196" y="18"/>
                  </a:lnTo>
                  <a:lnTo>
                    <a:pt x="196" y="17"/>
                  </a:lnTo>
                  <a:lnTo>
                    <a:pt x="196" y="16"/>
                  </a:lnTo>
                  <a:lnTo>
                    <a:pt x="196" y="15"/>
                  </a:lnTo>
                  <a:lnTo>
                    <a:pt x="199" y="16"/>
                  </a:lnTo>
                  <a:lnTo>
                    <a:pt x="199" y="15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2" y="13"/>
                  </a:lnTo>
                  <a:lnTo>
                    <a:pt x="204" y="13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8" y="11"/>
                  </a:lnTo>
                  <a:lnTo>
                    <a:pt x="208" y="10"/>
                  </a:lnTo>
                  <a:lnTo>
                    <a:pt x="208" y="9"/>
                  </a:lnTo>
                  <a:lnTo>
                    <a:pt x="210" y="9"/>
                  </a:lnTo>
                  <a:lnTo>
                    <a:pt x="210" y="7"/>
                  </a:lnTo>
                  <a:lnTo>
                    <a:pt x="210" y="6"/>
                  </a:lnTo>
                  <a:close/>
                  <a:moveTo>
                    <a:pt x="191" y="94"/>
                  </a:moveTo>
                  <a:lnTo>
                    <a:pt x="193" y="95"/>
                  </a:lnTo>
                  <a:lnTo>
                    <a:pt x="193" y="96"/>
                  </a:lnTo>
                  <a:lnTo>
                    <a:pt x="191" y="96"/>
                  </a:lnTo>
                  <a:lnTo>
                    <a:pt x="191" y="97"/>
                  </a:lnTo>
                  <a:lnTo>
                    <a:pt x="191" y="98"/>
                  </a:lnTo>
                  <a:lnTo>
                    <a:pt x="190" y="98"/>
                  </a:lnTo>
                  <a:lnTo>
                    <a:pt x="190" y="100"/>
                  </a:lnTo>
                  <a:lnTo>
                    <a:pt x="190" y="101"/>
                  </a:lnTo>
                  <a:lnTo>
                    <a:pt x="188" y="101"/>
                  </a:lnTo>
                  <a:lnTo>
                    <a:pt x="187" y="101"/>
                  </a:lnTo>
                  <a:lnTo>
                    <a:pt x="187" y="100"/>
                  </a:lnTo>
                  <a:lnTo>
                    <a:pt x="187" y="97"/>
                  </a:lnTo>
                  <a:lnTo>
                    <a:pt x="188" y="96"/>
                  </a:lnTo>
                  <a:lnTo>
                    <a:pt x="188" y="95"/>
                  </a:lnTo>
                  <a:lnTo>
                    <a:pt x="190" y="95"/>
                  </a:lnTo>
                  <a:lnTo>
                    <a:pt x="190" y="94"/>
                  </a:lnTo>
                  <a:lnTo>
                    <a:pt x="191" y="94"/>
                  </a:lnTo>
                  <a:close/>
                  <a:moveTo>
                    <a:pt x="39" y="64"/>
                  </a:moveTo>
                  <a:lnTo>
                    <a:pt x="39" y="67"/>
                  </a:lnTo>
                  <a:lnTo>
                    <a:pt x="36" y="67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9" y="64"/>
                  </a:lnTo>
                  <a:close/>
                  <a:moveTo>
                    <a:pt x="25" y="63"/>
                  </a:moveTo>
                  <a:lnTo>
                    <a:pt x="26" y="63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5" y="62"/>
                  </a:lnTo>
                  <a:lnTo>
                    <a:pt x="25" y="63"/>
                  </a:lnTo>
                  <a:close/>
                  <a:moveTo>
                    <a:pt x="42" y="51"/>
                  </a:moveTo>
                  <a:lnTo>
                    <a:pt x="43" y="51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2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40" y="55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1" y="52"/>
                  </a:lnTo>
                  <a:lnTo>
                    <a:pt x="42" y="51"/>
                  </a:lnTo>
                  <a:close/>
                  <a:moveTo>
                    <a:pt x="28" y="47"/>
                  </a:moveTo>
                  <a:lnTo>
                    <a:pt x="30" y="47"/>
                  </a:lnTo>
                  <a:lnTo>
                    <a:pt x="28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6" y="52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28" y="47"/>
                  </a:lnTo>
                  <a:close/>
                  <a:moveTo>
                    <a:pt x="10" y="46"/>
                  </a:move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0" y="46"/>
                  </a:lnTo>
                  <a:close/>
                  <a:moveTo>
                    <a:pt x="23" y="43"/>
                  </a:moveTo>
                  <a:lnTo>
                    <a:pt x="23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3"/>
                  </a:lnTo>
                  <a:close/>
                  <a:moveTo>
                    <a:pt x="18" y="52"/>
                  </a:moveTo>
                  <a:lnTo>
                    <a:pt x="20" y="52"/>
                  </a:lnTo>
                  <a:lnTo>
                    <a:pt x="18" y="52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12" y="51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41"/>
                  </a:lnTo>
                  <a:lnTo>
                    <a:pt x="14" y="43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8" y="52"/>
                  </a:lnTo>
                  <a:close/>
                  <a:moveTo>
                    <a:pt x="24" y="29"/>
                  </a:moveTo>
                  <a:lnTo>
                    <a:pt x="23" y="29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4" y="32"/>
                  </a:lnTo>
                  <a:lnTo>
                    <a:pt x="24" y="29"/>
                  </a:lnTo>
                  <a:close/>
                  <a:moveTo>
                    <a:pt x="20" y="23"/>
                  </a:moveTo>
                  <a:lnTo>
                    <a:pt x="20" y="24"/>
                  </a:lnTo>
                  <a:lnTo>
                    <a:pt x="20" y="23"/>
                  </a:lnTo>
                  <a:close/>
                  <a:moveTo>
                    <a:pt x="208" y="7"/>
                  </a:moveTo>
                  <a:lnTo>
                    <a:pt x="208" y="9"/>
                  </a:lnTo>
                  <a:lnTo>
                    <a:pt x="208" y="10"/>
                  </a:lnTo>
                  <a:lnTo>
                    <a:pt x="208" y="9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06" y="9"/>
                  </a:lnTo>
                  <a:lnTo>
                    <a:pt x="208" y="7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  <a:moveTo>
                    <a:pt x="194" y="90"/>
                  </a:moveTo>
                  <a:lnTo>
                    <a:pt x="195" y="90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4" y="94"/>
                  </a:lnTo>
                  <a:lnTo>
                    <a:pt x="194" y="91"/>
                  </a:lnTo>
                  <a:lnTo>
                    <a:pt x="194" y="90"/>
                  </a:lnTo>
                  <a:close/>
                </a:path>
              </a:pathLst>
            </a:custGeom>
            <a:solidFill>
              <a:srgbClr val="FCE6D2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1117">
              <a:extLst>
                <a:ext uri="{FF2B5EF4-FFF2-40B4-BE49-F238E27FC236}">
                  <a16:creationId xmlns:a16="http://schemas.microsoft.com/office/drawing/2014/main" id="{3593B0A2-0124-4173-E231-8978E322CA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3626" y="2725738"/>
              <a:ext cx="350838" cy="595313"/>
            </a:xfrm>
            <a:custGeom>
              <a:avLst/>
              <a:gdLst>
                <a:gd name="T0" fmla="*/ 35 w 221"/>
                <a:gd name="T1" fmla="*/ 245 h 375"/>
                <a:gd name="T2" fmla="*/ 39 w 221"/>
                <a:gd name="T3" fmla="*/ 231 h 375"/>
                <a:gd name="T4" fmla="*/ 47 w 221"/>
                <a:gd name="T5" fmla="*/ 231 h 375"/>
                <a:gd name="T6" fmla="*/ 51 w 221"/>
                <a:gd name="T7" fmla="*/ 221 h 375"/>
                <a:gd name="T8" fmla="*/ 57 w 221"/>
                <a:gd name="T9" fmla="*/ 210 h 375"/>
                <a:gd name="T10" fmla="*/ 59 w 221"/>
                <a:gd name="T11" fmla="*/ 203 h 375"/>
                <a:gd name="T12" fmla="*/ 55 w 221"/>
                <a:gd name="T13" fmla="*/ 202 h 375"/>
                <a:gd name="T14" fmla="*/ 58 w 221"/>
                <a:gd name="T15" fmla="*/ 185 h 375"/>
                <a:gd name="T16" fmla="*/ 57 w 221"/>
                <a:gd name="T17" fmla="*/ 168 h 375"/>
                <a:gd name="T18" fmla="*/ 57 w 221"/>
                <a:gd name="T19" fmla="*/ 152 h 375"/>
                <a:gd name="T20" fmla="*/ 53 w 221"/>
                <a:gd name="T21" fmla="*/ 135 h 375"/>
                <a:gd name="T22" fmla="*/ 61 w 221"/>
                <a:gd name="T23" fmla="*/ 121 h 375"/>
                <a:gd name="T24" fmla="*/ 59 w 221"/>
                <a:gd name="T25" fmla="*/ 102 h 375"/>
                <a:gd name="T26" fmla="*/ 68 w 221"/>
                <a:gd name="T27" fmla="*/ 112 h 375"/>
                <a:gd name="T28" fmla="*/ 70 w 221"/>
                <a:gd name="T29" fmla="*/ 108 h 375"/>
                <a:gd name="T30" fmla="*/ 78 w 221"/>
                <a:gd name="T31" fmla="*/ 95 h 375"/>
                <a:gd name="T32" fmla="*/ 89 w 221"/>
                <a:gd name="T33" fmla="*/ 84 h 375"/>
                <a:gd name="T34" fmla="*/ 93 w 221"/>
                <a:gd name="T35" fmla="*/ 68 h 375"/>
                <a:gd name="T36" fmla="*/ 95 w 221"/>
                <a:gd name="T37" fmla="*/ 62 h 375"/>
                <a:gd name="T38" fmla="*/ 98 w 221"/>
                <a:gd name="T39" fmla="*/ 55 h 375"/>
                <a:gd name="T40" fmla="*/ 113 w 221"/>
                <a:gd name="T41" fmla="*/ 51 h 375"/>
                <a:gd name="T42" fmla="*/ 114 w 221"/>
                <a:gd name="T43" fmla="*/ 53 h 375"/>
                <a:gd name="T44" fmla="*/ 130 w 221"/>
                <a:gd name="T45" fmla="*/ 44 h 375"/>
                <a:gd name="T46" fmla="*/ 149 w 221"/>
                <a:gd name="T47" fmla="*/ 28 h 375"/>
                <a:gd name="T48" fmla="*/ 156 w 221"/>
                <a:gd name="T49" fmla="*/ 20 h 375"/>
                <a:gd name="T50" fmla="*/ 166 w 221"/>
                <a:gd name="T51" fmla="*/ 27 h 375"/>
                <a:gd name="T52" fmla="*/ 150 w 221"/>
                <a:gd name="T53" fmla="*/ 38 h 375"/>
                <a:gd name="T54" fmla="*/ 138 w 221"/>
                <a:gd name="T55" fmla="*/ 57 h 375"/>
                <a:gd name="T56" fmla="*/ 127 w 221"/>
                <a:gd name="T57" fmla="*/ 88 h 375"/>
                <a:gd name="T58" fmla="*/ 135 w 221"/>
                <a:gd name="T59" fmla="*/ 97 h 375"/>
                <a:gd name="T60" fmla="*/ 138 w 221"/>
                <a:gd name="T61" fmla="*/ 117 h 375"/>
                <a:gd name="T62" fmla="*/ 148 w 221"/>
                <a:gd name="T63" fmla="*/ 135 h 375"/>
                <a:gd name="T64" fmla="*/ 160 w 221"/>
                <a:gd name="T65" fmla="*/ 134 h 375"/>
                <a:gd name="T66" fmla="*/ 181 w 221"/>
                <a:gd name="T67" fmla="*/ 150 h 375"/>
                <a:gd name="T68" fmla="*/ 201 w 221"/>
                <a:gd name="T69" fmla="*/ 153 h 375"/>
                <a:gd name="T70" fmla="*/ 213 w 221"/>
                <a:gd name="T71" fmla="*/ 159 h 375"/>
                <a:gd name="T72" fmla="*/ 209 w 221"/>
                <a:gd name="T73" fmla="*/ 179 h 375"/>
                <a:gd name="T74" fmla="*/ 210 w 221"/>
                <a:gd name="T75" fmla="*/ 202 h 375"/>
                <a:gd name="T76" fmla="*/ 209 w 221"/>
                <a:gd name="T77" fmla="*/ 222 h 375"/>
                <a:gd name="T78" fmla="*/ 215 w 221"/>
                <a:gd name="T79" fmla="*/ 233 h 375"/>
                <a:gd name="T80" fmla="*/ 221 w 221"/>
                <a:gd name="T81" fmla="*/ 258 h 375"/>
                <a:gd name="T82" fmla="*/ 204 w 221"/>
                <a:gd name="T83" fmla="*/ 248 h 375"/>
                <a:gd name="T84" fmla="*/ 184 w 221"/>
                <a:gd name="T85" fmla="*/ 248 h 375"/>
                <a:gd name="T86" fmla="*/ 176 w 221"/>
                <a:gd name="T87" fmla="*/ 262 h 375"/>
                <a:gd name="T88" fmla="*/ 184 w 221"/>
                <a:gd name="T89" fmla="*/ 271 h 375"/>
                <a:gd name="T90" fmla="*/ 172 w 221"/>
                <a:gd name="T91" fmla="*/ 273 h 375"/>
                <a:gd name="T92" fmla="*/ 176 w 221"/>
                <a:gd name="T93" fmla="*/ 295 h 375"/>
                <a:gd name="T94" fmla="*/ 181 w 221"/>
                <a:gd name="T95" fmla="*/ 318 h 375"/>
                <a:gd name="T96" fmla="*/ 173 w 221"/>
                <a:gd name="T97" fmla="*/ 375 h 375"/>
                <a:gd name="T98" fmla="*/ 166 w 221"/>
                <a:gd name="T99" fmla="*/ 355 h 375"/>
                <a:gd name="T100" fmla="*/ 161 w 221"/>
                <a:gd name="T101" fmla="*/ 338 h 375"/>
                <a:gd name="T102" fmla="*/ 149 w 221"/>
                <a:gd name="T103" fmla="*/ 334 h 375"/>
                <a:gd name="T104" fmla="*/ 133 w 221"/>
                <a:gd name="T105" fmla="*/ 338 h 375"/>
                <a:gd name="T106" fmla="*/ 123 w 221"/>
                <a:gd name="T107" fmla="*/ 329 h 375"/>
                <a:gd name="T108" fmla="*/ 115 w 221"/>
                <a:gd name="T109" fmla="*/ 316 h 375"/>
                <a:gd name="T110" fmla="*/ 103 w 221"/>
                <a:gd name="T111" fmla="*/ 304 h 375"/>
                <a:gd name="T112" fmla="*/ 90 w 221"/>
                <a:gd name="T113" fmla="*/ 285 h 375"/>
                <a:gd name="T114" fmla="*/ 75 w 221"/>
                <a:gd name="T115" fmla="*/ 277 h 375"/>
                <a:gd name="T116" fmla="*/ 58 w 221"/>
                <a:gd name="T117" fmla="*/ 277 h 375"/>
                <a:gd name="T118" fmla="*/ 44 w 221"/>
                <a:gd name="T119" fmla="*/ 266 h 375"/>
                <a:gd name="T120" fmla="*/ 41 w 221"/>
                <a:gd name="T121" fmla="*/ 230 h 375"/>
                <a:gd name="T122" fmla="*/ 49 w 221"/>
                <a:gd name="T123" fmla="*/ 227 h 375"/>
                <a:gd name="T124" fmla="*/ 7 w 221"/>
                <a:gd name="T12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375">
                  <a:moveTo>
                    <a:pt x="32" y="255"/>
                  </a:moveTo>
                  <a:lnTo>
                    <a:pt x="32" y="254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0" y="250"/>
                  </a:lnTo>
                  <a:lnTo>
                    <a:pt x="28" y="250"/>
                  </a:lnTo>
                  <a:lnTo>
                    <a:pt x="28" y="249"/>
                  </a:lnTo>
                  <a:lnTo>
                    <a:pt x="30" y="249"/>
                  </a:lnTo>
                  <a:lnTo>
                    <a:pt x="30" y="248"/>
                  </a:lnTo>
                  <a:lnTo>
                    <a:pt x="32" y="247"/>
                  </a:lnTo>
                  <a:lnTo>
                    <a:pt x="33" y="247"/>
                  </a:lnTo>
                  <a:lnTo>
                    <a:pt x="34" y="247"/>
                  </a:lnTo>
                  <a:lnTo>
                    <a:pt x="35" y="247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5" y="244"/>
                  </a:lnTo>
                  <a:lnTo>
                    <a:pt x="35" y="245"/>
                  </a:lnTo>
                  <a:lnTo>
                    <a:pt x="35" y="244"/>
                  </a:lnTo>
                  <a:lnTo>
                    <a:pt x="35" y="242"/>
                  </a:lnTo>
                  <a:lnTo>
                    <a:pt x="34" y="242"/>
                  </a:lnTo>
                  <a:lnTo>
                    <a:pt x="34" y="244"/>
                  </a:lnTo>
                  <a:lnTo>
                    <a:pt x="34" y="242"/>
                  </a:lnTo>
                  <a:lnTo>
                    <a:pt x="34" y="241"/>
                  </a:lnTo>
                  <a:lnTo>
                    <a:pt x="34" y="239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5" y="237"/>
                  </a:lnTo>
                  <a:lnTo>
                    <a:pt x="35" y="236"/>
                  </a:lnTo>
                  <a:lnTo>
                    <a:pt x="35" y="233"/>
                  </a:lnTo>
                  <a:lnTo>
                    <a:pt x="35" y="232"/>
                  </a:lnTo>
                  <a:lnTo>
                    <a:pt x="35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9" y="231"/>
                  </a:lnTo>
                  <a:lnTo>
                    <a:pt x="39" y="230"/>
                  </a:lnTo>
                  <a:lnTo>
                    <a:pt x="40" y="230"/>
                  </a:lnTo>
                  <a:lnTo>
                    <a:pt x="40" y="228"/>
                  </a:lnTo>
                  <a:lnTo>
                    <a:pt x="40" y="230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1" y="228"/>
                  </a:lnTo>
                  <a:lnTo>
                    <a:pt x="41" y="230"/>
                  </a:lnTo>
                  <a:lnTo>
                    <a:pt x="41" y="231"/>
                  </a:lnTo>
                  <a:lnTo>
                    <a:pt x="43" y="231"/>
                  </a:lnTo>
                  <a:lnTo>
                    <a:pt x="43" y="232"/>
                  </a:lnTo>
                  <a:lnTo>
                    <a:pt x="44" y="231"/>
                  </a:lnTo>
                  <a:lnTo>
                    <a:pt x="44" y="230"/>
                  </a:lnTo>
                  <a:lnTo>
                    <a:pt x="44" y="228"/>
                  </a:lnTo>
                  <a:lnTo>
                    <a:pt x="45" y="228"/>
                  </a:lnTo>
                  <a:lnTo>
                    <a:pt x="47" y="228"/>
                  </a:lnTo>
                  <a:lnTo>
                    <a:pt x="47" y="230"/>
                  </a:lnTo>
                  <a:lnTo>
                    <a:pt x="47" y="231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50" y="230"/>
                  </a:lnTo>
                  <a:lnTo>
                    <a:pt x="50" y="228"/>
                  </a:lnTo>
                  <a:lnTo>
                    <a:pt x="49" y="228"/>
                  </a:lnTo>
                  <a:lnTo>
                    <a:pt x="49" y="227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0" y="224"/>
                  </a:lnTo>
                  <a:lnTo>
                    <a:pt x="50" y="222"/>
                  </a:lnTo>
                  <a:lnTo>
                    <a:pt x="51" y="222"/>
                  </a:lnTo>
                  <a:lnTo>
                    <a:pt x="51" y="221"/>
                  </a:lnTo>
                  <a:lnTo>
                    <a:pt x="50" y="221"/>
                  </a:lnTo>
                  <a:lnTo>
                    <a:pt x="51" y="221"/>
                  </a:lnTo>
                  <a:lnTo>
                    <a:pt x="51" y="220"/>
                  </a:lnTo>
                  <a:lnTo>
                    <a:pt x="52" y="219"/>
                  </a:lnTo>
                  <a:lnTo>
                    <a:pt x="52" y="218"/>
                  </a:lnTo>
                  <a:lnTo>
                    <a:pt x="53" y="218"/>
                  </a:lnTo>
                  <a:lnTo>
                    <a:pt x="53" y="215"/>
                  </a:lnTo>
                  <a:lnTo>
                    <a:pt x="52" y="215"/>
                  </a:lnTo>
                  <a:lnTo>
                    <a:pt x="53" y="215"/>
                  </a:lnTo>
                  <a:lnTo>
                    <a:pt x="53" y="214"/>
                  </a:lnTo>
                  <a:lnTo>
                    <a:pt x="53" y="213"/>
                  </a:lnTo>
                  <a:lnTo>
                    <a:pt x="55" y="213"/>
                  </a:lnTo>
                  <a:lnTo>
                    <a:pt x="55" y="214"/>
                  </a:lnTo>
                  <a:lnTo>
                    <a:pt x="57" y="214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7" y="213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9"/>
                  </a:lnTo>
                  <a:lnTo>
                    <a:pt x="58" y="209"/>
                  </a:lnTo>
                  <a:lnTo>
                    <a:pt x="58" y="207"/>
                  </a:lnTo>
                  <a:lnTo>
                    <a:pt x="59" y="207"/>
                  </a:lnTo>
                  <a:lnTo>
                    <a:pt x="59" y="205"/>
                  </a:lnTo>
                  <a:lnTo>
                    <a:pt x="58" y="205"/>
                  </a:lnTo>
                  <a:lnTo>
                    <a:pt x="58" y="204"/>
                  </a:lnTo>
                  <a:lnTo>
                    <a:pt x="59" y="205"/>
                  </a:lnTo>
                  <a:lnTo>
                    <a:pt x="59" y="204"/>
                  </a:lnTo>
                  <a:lnTo>
                    <a:pt x="59" y="203"/>
                  </a:lnTo>
                  <a:lnTo>
                    <a:pt x="59" y="204"/>
                  </a:lnTo>
                  <a:lnTo>
                    <a:pt x="59" y="203"/>
                  </a:lnTo>
                  <a:lnTo>
                    <a:pt x="61" y="203"/>
                  </a:lnTo>
                  <a:lnTo>
                    <a:pt x="61" y="202"/>
                  </a:lnTo>
                  <a:lnTo>
                    <a:pt x="59" y="202"/>
                  </a:lnTo>
                  <a:lnTo>
                    <a:pt x="59" y="203"/>
                  </a:lnTo>
                  <a:lnTo>
                    <a:pt x="58" y="203"/>
                  </a:lnTo>
                  <a:lnTo>
                    <a:pt x="57" y="203"/>
                  </a:lnTo>
                  <a:lnTo>
                    <a:pt x="58" y="203"/>
                  </a:lnTo>
                  <a:lnTo>
                    <a:pt x="58" y="202"/>
                  </a:lnTo>
                  <a:lnTo>
                    <a:pt x="57" y="202"/>
                  </a:lnTo>
                  <a:lnTo>
                    <a:pt x="57" y="201"/>
                  </a:lnTo>
                  <a:lnTo>
                    <a:pt x="58" y="201"/>
                  </a:lnTo>
                  <a:lnTo>
                    <a:pt x="58" y="198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8" y="197"/>
                  </a:lnTo>
                  <a:lnTo>
                    <a:pt x="58" y="198"/>
                  </a:lnTo>
                  <a:lnTo>
                    <a:pt x="58" y="197"/>
                  </a:lnTo>
                  <a:lnTo>
                    <a:pt x="58" y="198"/>
                  </a:lnTo>
                  <a:lnTo>
                    <a:pt x="57" y="198"/>
                  </a:lnTo>
                  <a:lnTo>
                    <a:pt x="57" y="201"/>
                  </a:ln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7" y="196"/>
                  </a:lnTo>
                  <a:lnTo>
                    <a:pt x="57" y="195"/>
                  </a:lnTo>
                  <a:lnTo>
                    <a:pt x="57" y="196"/>
                  </a:lnTo>
                  <a:lnTo>
                    <a:pt x="58" y="195"/>
                  </a:lnTo>
                  <a:lnTo>
                    <a:pt x="57" y="195"/>
                  </a:lnTo>
                  <a:lnTo>
                    <a:pt x="57" y="193"/>
                  </a:lnTo>
                  <a:lnTo>
                    <a:pt x="57" y="192"/>
                  </a:lnTo>
                  <a:lnTo>
                    <a:pt x="57" y="191"/>
                  </a:lnTo>
                  <a:lnTo>
                    <a:pt x="57" y="188"/>
                  </a:lnTo>
                  <a:lnTo>
                    <a:pt x="57" y="191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5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7" y="185"/>
                  </a:lnTo>
                  <a:lnTo>
                    <a:pt x="57" y="184"/>
                  </a:lnTo>
                  <a:lnTo>
                    <a:pt x="58" y="184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58" y="182"/>
                  </a:lnTo>
                  <a:lnTo>
                    <a:pt x="57" y="182"/>
                  </a:lnTo>
                  <a:lnTo>
                    <a:pt x="57" y="179"/>
                  </a:lnTo>
                  <a:lnTo>
                    <a:pt x="57" y="175"/>
                  </a:lnTo>
                  <a:lnTo>
                    <a:pt x="57" y="174"/>
                  </a:lnTo>
                  <a:lnTo>
                    <a:pt x="58" y="174"/>
                  </a:lnTo>
                  <a:lnTo>
                    <a:pt x="57" y="174"/>
                  </a:lnTo>
                  <a:lnTo>
                    <a:pt x="57" y="171"/>
                  </a:lnTo>
                  <a:lnTo>
                    <a:pt x="57" y="170"/>
                  </a:lnTo>
                  <a:lnTo>
                    <a:pt x="57" y="169"/>
                  </a:lnTo>
                  <a:lnTo>
                    <a:pt x="57" y="168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5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8" y="164"/>
                  </a:lnTo>
                  <a:lnTo>
                    <a:pt x="59" y="164"/>
                  </a:lnTo>
                  <a:lnTo>
                    <a:pt x="59" y="162"/>
                  </a:lnTo>
                  <a:lnTo>
                    <a:pt x="59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7" y="156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7" y="151"/>
                  </a:lnTo>
                  <a:lnTo>
                    <a:pt x="57" y="152"/>
                  </a:lnTo>
                  <a:lnTo>
                    <a:pt x="58" y="152"/>
                  </a:lnTo>
                  <a:lnTo>
                    <a:pt x="58" y="151"/>
                  </a:lnTo>
                  <a:lnTo>
                    <a:pt x="58" y="150"/>
                  </a:lnTo>
                  <a:lnTo>
                    <a:pt x="58" y="148"/>
                  </a:lnTo>
                  <a:lnTo>
                    <a:pt x="58" y="147"/>
                  </a:lnTo>
                  <a:lnTo>
                    <a:pt x="58" y="145"/>
                  </a:lnTo>
                  <a:lnTo>
                    <a:pt x="59" y="145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7" y="141"/>
                  </a:lnTo>
                  <a:lnTo>
                    <a:pt x="57" y="142"/>
                  </a:lnTo>
                  <a:lnTo>
                    <a:pt x="55" y="142"/>
                  </a:lnTo>
                  <a:lnTo>
                    <a:pt x="57" y="141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3" y="135"/>
                  </a:lnTo>
                  <a:lnTo>
                    <a:pt x="53" y="134"/>
                  </a:lnTo>
                  <a:lnTo>
                    <a:pt x="52" y="133"/>
                  </a:lnTo>
                  <a:lnTo>
                    <a:pt x="52" y="131"/>
                  </a:lnTo>
                  <a:lnTo>
                    <a:pt x="51" y="131"/>
                  </a:lnTo>
                  <a:lnTo>
                    <a:pt x="51" y="129"/>
                  </a:lnTo>
                  <a:lnTo>
                    <a:pt x="52" y="125"/>
                  </a:lnTo>
                  <a:lnTo>
                    <a:pt x="53" y="125"/>
                  </a:lnTo>
                  <a:lnTo>
                    <a:pt x="53" y="124"/>
                  </a:lnTo>
                  <a:lnTo>
                    <a:pt x="53" y="123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7" y="124"/>
                  </a:lnTo>
                  <a:lnTo>
                    <a:pt x="58" y="123"/>
                  </a:lnTo>
                  <a:lnTo>
                    <a:pt x="59" y="122"/>
                  </a:lnTo>
                  <a:lnTo>
                    <a:pt x="61" y="121"/>
                  </a:lnTo>
                  <a:lnTo>
                    <a:pt x="59" y="121"/>
                  </a:lnTo>
                  <a:lnTo>
                    <a:pt x="59" y="118"/>
                  </a:lnTo>
                  <a:lnTo>
                    <a:pt x="61" y="118"/>
                  </a:lnTo>
                  <a:lnTo>
                    <a:pt x="61" y="117"/>
                  </a:lnTo>
                  <a:lnTo>
                    <a:pt x="61" y="116"/>
                  </a:lnTo>
                  <a:lnTo>
                    <a:pt x="62" y="116"/>
                  </a:lnTo>
                  <a:lnTo>
                    <a:pt x="63" y="116"/>
                  </a:lnTo>
                  <a:lnTo>
                    <a:pt x="63" y="114"/>
                  </a:lnTo>
                  <a:lnTo>
                    <a:pt x="62" y="114"/>
                  </a:lnTo>
                  <a:lnTo>
                    <a:pt x="62" y="112"/>
                  </a:lnTo>
                  <a:lnTo>
                    <a:pt x="62" y="111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1" y="106"/>
                  </a:lnTo>
                  <a:lnTo>
                    <a:pt x="61" y="105"/>
                  </a:lnTo>
                  <a:lnTo>
                    <a:pt x="59" y="105"/>
                  </a:lnTo>
                  <a:lnTo>
                    <a:pt x="59" y="104"/>
                  </a:lnTo>
                  <a:lnTo>
                    <a:pt x="59" y="102"/>
                  </a:lnTo>
                  <a:lnTo>
                    <a:pt x="61" y="102"/>
                  </a:lnTo>
                  <a:lnTo>
                    <a:pt x="59" y="102"/>
                  </a:lnTo>
                  <a:lnTo>
                    <a:pt x="61" y="100"/>
                  </a:lnTo>
                  <a:lnTo>
                    <a:pt x="62" y="100"/>
                  </a:lnTo>
                  <a:lnTo>
                    <a:pt x="62" y="102"/>
                  </a:lnTo>
                  <a:lnTo>
                    <a:pt x="62" y="104"/>
                  </a:lnTo>
                  <a:lnTo>
                    <a:pt x="63" y="105"/>
                  </a:lnTo>
                  <a:lnTo>
                    <a:pt x="66" y="106"/>
                  </a:lnTo>
                  <a:lnTo>
                    <a:pt x="66" y="108"/>
                  </a:lnTo>
                  <a:lnTo>
                    <a:pt x="67" y="108"/>
                  </a:lnTo>
                  <a:lnTo>
                    <a:pt x="68" y="108"/>
                  </a:lnTo>
                  <a:lnTo>
                    <a:pt x="67" y="108"/>
                  </a:lnTo>
                  <a:lnTo>
                    <a:pt x="67" y="111"/>
                  </a:lnTo>
                  <a:lnTo>
                    <a:pt x="68" y="111"/>
                  </a:lnTo>
                  <a:lnTo>
                    <a:pt x="68" y="112"/>
                  </a:lnTo>
                  <a:lnTo>
                    <a:pt x="68" y="111"/>
                  </a:lnTo>
                  <a:lnTo>
                    <a:pt x="67" y="111"/>
                  </a:lnTo>
                  <a:lnTo>
                    <a:pt x="68" y="112"/>
                  </a:lnTo>
                  <a:lnTo>
                    <a:pt x="69" y="112"/>
                  </a:lnTo>
                  <a:lnTo>
                    <a:pt x="68" y="113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8" y="114"/>
                  </a:lnTo>
                  <a:lnTo>
                    <a:pt x="67" y="114"/>
                  </a:lnTo>
                  <a:lnTo>
                    <a:pt x="68" y="116"/>
                  </a:lnTo>
                  <a:lnTo>
                    <a:pt x="69" y="116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0" y="112"/>
                  </a:lnTo>
                  <a:lnTo>
                    <a:pt x="70" y="113"/>
                  </a:lnTo>
                  <a:lnTo>
                    <a:pt x="70" y="112"/>
                  </a:lnTo>
                  <a:lnTo>
                    <a:pt x="70" y="111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70" y="105"/>
                  </a:lnTo>
                  <a:lnTo>
                    <a:pt x="69" y="105"/>
                  </a:lnTo>
                  <a:lnTo>
                    <a:pt x="69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9" y="102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5"/>
                  </a:lnTo>
                  <a:lnTo>
                    <a:pt x="79" y="94"/>
                  </a:lnTo>
                  <a:lnTo>
                    <a:pt x="79" y="91"/>
                  </a:lnTo>
                  <a:lnTo>
                    <a:pt x="80" y="90"/>
                  </a:lnTo>
                  <a:lnTo>
                    <a:pt x="80" y="89"/>
                  </a:lnTo>
                  <a:lnTo>
                    <a:pt x="80" y="88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4" y="87"/>
                  </a:lnTo>
                  <a:lnTo>
                    <a:pt x="84" y="85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86" y="84"/>
                  </a:lnTo>
                  <a:lnTo>
                    <a:pt x="86" y="85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9" y="84"/>
                  </a:lnTo>
                  <a:lnTo>
                    <a:pt x="89" y="85"/>
                  </a:lnTo>
                  <a:lnTo>
                    <a:pt x="89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90" y="80"/>
                  </a:lnTo>
                  <a:lnTo>
                    <a:pt x="92" y="79"/>
                  </a:lnTo>
                  <a:lnTo>
                    <a:pt x="90" y="79"/>
                  </a:lnTo>
                  <a:lnTo>
                    <a:pt x="90" y="78"/>
                  </a:lnTo>
                  <a:lnTo>
                    <a:pt x="89" y="78"/>
                  </a:lnTo>
                  <a:lnTo>
                    <a:pt x="90" y="77"/>
                  </a:lnTo>
                  <a:lnTo>
                    <a:pt x="90" y="76"/>
                  </a:lnTo>
                  <a:lnTo>
                    <a:pt x="90" y="73"/>
                  </a:lnTo>
                  <a:lnTo>
                    <a:pt x="92" y="73"/>
                  </a:lnTo>
                  <a:lnTo>
                    <a:pt x="92" y="72"/>
                  </a:lnTo>
                  <a:lnTo>
                    <a:pt x="92" y="71"/>
                  </a:lnTo>
                  <a:lnTo>
                    <a:pt x="92" y="70"/>
                  </a:lnTo>
                  <a:lnTo>
                    <a:pt x="92" y="68"/>
                  </a:lnTo>
                  <a:lnTo>
                    <a:pt x="93" y="68"/>
                  </a:lnTo>
                  <a:lnTo>
                    <a:pt x="93" y="67"/>
                  </a:lnTo>
                  <a:lnTo>
                    <a:pt x="92" y="67"/>
                  </a:lnTo>
                  <a:lnTo>
                    <a:pt x="92" y="68"/>
                  </a:lnTo>
                  <a:lnTo>
                    <a:pt x="90" y="68"/>
                  </a:lnTo>
                  <a:lnTo>
                    <a:pt x="90" y="70"/>
                  </a:lnTo>
                  <a:lnTo>
                    <a:pt x="90" y="68"/>
                  </a:lnTo>
                  <a:lnTo>
                    <a:pt x="92" y="68"/>
                  </a:lnTo>
                  <a:lnTo>
                    <a:pt x="92" y="67"/>
                  </a:lnTo>
                  <a:lnTo>
                    <a:pt x="92" y="65"/>
                  </a:lnTo>
                  <a:lnTo>
                    <a:pt x="93" y="65"/>
                  </a:lnTo>
                  <a:lnTo>
                    <a:pt x="93" y="64"/>
                  </a:lnTo>
                  <a:lnTo>
                    <a:pt x="93" y="62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3" y="62"/>
                  </a:lnTo>
                  <a:lnTo>
                    <a:pt x="93" y="61"/>
                  </a:lnTo>
                  <a:lnTo>
                    <a:pt x="93" y="62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3" y="61"/>
                  </a:lnTo>
                  <a:lnTo>
                    <a:pt x="95" y="61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5" y="60"/>
                  </a:lnTo>
                  <a:lnTo>
                    <a:pt x="95" y="59"/>
                  </a:lnTo>
                  <a:lnTo>
                    <a:pt x="96" y="59"/>
                  </a:lnTo>
                  <a:lnTo>
                    <a:pt x="96" y="57"/>
                  </a:lnTo>
                  <a:lnTo>
                    <a:pt x="97" y="57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7" y="57"/>
                  </a:lnTo>
                  <a:lnTo>
                    <a:pt x="98" y="57"/>
                  </a:lnTo>
                  <a:lnTo>
                    <a:pt x="98" y="55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8" y="54"/>
                  </a:lnTo>
                  <a:lnTo>
                    <a:pt x="101" y="54"/>
                  </a:lnTo>
                  <a:lnTo>
                    <a:pt x="101" y="53"/>
                  </a:lnTo>
                  <a:lnTo>
                    <a:pt x="102" y="53"/>
                  </a:lnTo>
                  <a:lnTo>
                    <a:pt x="102" y="51"/>
                  </a:lnTo>
                  <a:lnTo>
                    <a:pt x="103" y="51"/>
                  </a:lnTo>
                  <a:lnTo>
                    <a:pt x="103" y="50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6" y="49"/>
                  </a:lnTo>
                  <a:lnTo>
                    <a:pt x="107" y="49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1"/>
                  </a:lnTo>
                  <a:lnTo>
                    <a:pt x="112" y="51"/>
                  </a:lnTo>
                  <a:lnTo>
                    <a:pt x="113" y="51"/>
                  </a:lnTo>
                  <a:lnTo>
                    <a:pt x="114" y="51"/>
                  </a:lnTo>
                  <a:lnTo>
                    <a:pt x="113" y="51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10" y="54"/>
                  </a:lnTo>
                  <a:lnTo>
                    <a:pt x="110" y="53"/>
                  </a:lnTo>
                  <a:lnTo>
                    <a:pt x="108" y="53"/>
                  </a:lnTo>
                  <a:lnTo>
                    <a:pt x="108" y="54"/>
                  </a:lnTo>
                  <a:lnTo>
                    <a:pt x="108" y="55"/>
                  </a:lnTo>
                  <a:lnTo>
                    <a:pt x="108" y="54"/>
                  </a:lnTo>
                  <a:lnTo>
                    <a:pt x="110" y="54"/>
                  </a:lnTo>
                  <a:lnTo>
                    <a:pt x="110" y="55"/>
                  </a:lnTo>
                  <a:lnTo>
                    <a:pt x="110" y="54"/>
                  </a:lnTo>
                  <a:lnTo>
                    <a:pt x="110" y="55"/>
                  </a:lnTo>
                  <a:lnTo>
                    <a:pt x="112" y="55"/>
                  </a:lnTo>
                  <a:lnTo>
                    <a:pt x="113" y="55"/>
                  </a:lnTo>
                  <a:lnTo>
                    <a:pt x="113" y="54"/>
                  </a:lnTo>
                  <a:lnTo>
                    <a:pt x="113" y="53"/>
                  </a:lnTo>
                  <a:lnTo>
                    <a:pt x="114" y="53"/>
                  </a:lnTo>
                  <a:lnTo>
                    <a:pt x="114" y="51"/>
                  </a:lnTo>
                  <a:lnTo>
                    <a:pt x="115" y="49"/>
                  </a:lnTo>
                  <a:lnTo>
                    <a:pt x="115" y="47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9" y="44"/>
                  </a:lnTo>
                  <a:lnTo>
                    <a:pt x="119" y="43"/>
                  </a:lnTo>
                  <a:lnTo>
                    <a:pt x="120" y="43"/>
                  </a:lnTo>
                  <a:lnTo>
                    <a:pt x="120" y="44"/>
                  </a:lnTo>
                  <a:lnTo>
                    <a:pt x="121" y="44"/>
                  </a:lnTo>
                  <a:lnTo>
                    <a:pt x="124" y="44"/>
                  </a:lnTo>
                  <a:lnTo>
                    <a:pt x="125" y="44"/>
                  </a:lnTo>
                  <a:lnTo>
                    <a:pt x="129" y="44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1" y="43"/>
                  </a:lnTo>
                  <a:lnTo>
                    <a:pt x="132" y="43"/>
                  </a:lnTo>
                  <a:lnTo>
                    <a:pt x="132" y="42"/>
                  </a:lnTo>
                  <a:lnTo>
                    <a:pt x="133" y="42"/>
                  </a:lnTo>
                  <a:lnTo>
                    <a:pt x="133" y="40"/>
                  </a:lnTo>
                  <a:lnTo>
                    <a:pt x="137" y="38"/>
                  </a:lnTo>
                  <a:lnTo>
                    <a:pt x="140" y="36"/>
                  </a:lnTo>
                  <a:lnTo>
                    <a:pt x="141" y="34"/>
                  </a:lnTo>
                  <a:lnTo>
                    <a:pt x="142" y="34"/>
                  </a:lnTo>
                  <a:lnTo>
                    <a:pt x="143" y="34"/>
                  </a:lnTo>
                  <a:lnTo>
                    <a:pt x="146" y="34"/>
                  </a:lnTo>
                  <a:lnTo>
                    <a:pt x="146" y="33"/>
                  </a:lnTo>
                  <a:lnTo>
                    <a:pt x="147" y="33"/>
                  </a:lnTo>
                  <a:lnTo>
                    <a:pt x="147" y="32"/>
                  </a:lnTo>
                  <a:lnTo>
                    <a:pt x="148" y="32"/>
                  </a:lnTo>
                  <a:lnTo>
                    <a:pt x="148" y="31"/>
                  </a:lnTo>
                  <a:lnTo>
                    <a:pt x="149" y="28"/>
                  </a:lnTo>
                  <a:lnTo>
                    <a:pt x="149" y="27"/>
                  </a:lnTo>
                  <a:lnTo>
                    <a:pt x="149" y="26"/>
                  </a:lnTo>
                  <a:lnTo>
                    <a:pt x="149" y="25"/>
                  </a:lnTo>
                  <a:lnTo>
                    <a:pt x="150" y="25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6"/>
                  </a:lnTo>
                  <a:lnTo>
                    <a:pt x="154" y="26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4" y="23"/>
                  </a:lnTo>
                  <a:lnTo>
                    <a:pt x="155" y="22"/>
                  </a:lnTo>
                  <a:lnTo>
                    <a:pt x="155" y="23"/>
                  </a:lnTo>
                  <a:lnTo>
                    <a:pt x="155" y="22"/>
                  </a:lnTo>
                  <a:lnTo>
                    <a:pt x="156" y="22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56" y="20"/>
                  </a:lnTo>
                  <a:lnTo>
                    <a:pt x="158" y="22"/>
                  </a:lnTo>
                  <a:lnTo>
                    <a:pt x="158" y="20"/>
                  </a:lnTo>
                  <a:lnTo>
                    <a:pt x="159" y="20"/>
                  </a:lnTo>
                  <a:lnTo>
                    <a:pt x="158" y="20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1" y="20"/>
                  </a:lnTo>
                  <a:lnTo>
                    <a:pt x="161" y="22"/>
                  </a:lnTo>
                  <a:lnTo>
                    <a:pt x="164" y="22"/>
                  </a:lnTo>
                  <a:lnTo>
                    <a:pt x="165" y="22"/>
                  </a:lnTo>
                  <a:lnTo>
                    <a:pt x="165" y="23"/>
                  </a:lnTo>
                  <a:lnTo>
                    <a:pt x="165" y="26"/>
                  </a:lnTo>
                  <a:lnTo>
                    <a:pt x="166" y="27"/>
                  </a:lnTo>
                  <a:lnTo>
                    <a:pt x="166" y="28"/>
                  </a:lnTo>
                  <a:lnTo>
                    <a:pt x="165" y="28"/>
                  </a:lnTo>
                  <a:lnTo>
                    <a:pt x="164" y="31"/>
                  </a:lnTo>
                  <a:lnTo>
                    <a:pt x="164" y="32"/>
                  </a:lnTo>
                  <a:lnTo>
                    <a:pt x="161" y="32"/>
                  </a:lnTo>
                  <a:lnTo>
                    <a:pt x="161" y="33"/>
                  </a:lnTo>
                  <a:lnTo>
                    <a:pt x="160" y="33"/>
                  </a:lnTo>
                  <a:lnTo>
                    <a:pt x="160" y="34"/>
                  </a:lnTo>
                  <a:lnTo>
                    <a:pt x="159" y="34"/>
                  </a:lnTo>
                  <a:lnTo>
                    <a:pt x="158" y="34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5" y="36"/>
                  </a:lnTo>
                  <a:lnTo>
                    <a:pt x="154" y="36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49" y="40"/>
                  </a:lnTo>
                  <a:lnTo>
                    <a:pt x="149" y="42"/>
                  </a:lnTo>
                  <a:lnTo>
                    <a:pt x="148" y="43"/>
                  </a:lnTo>
                  <a:lnTo>
                    <a:pt x="148" y="44"/>
                  </a:lnTo>
                  <a:lnTo>
                    <a:pt x="147" y="45"/>
                  </a:lnTo>
                  <a:lnTo>
                    <a:pt x="147" y="47"/>
                  </a:lnTo>
                  <a:lnTo>
                    <a:pt x="146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41" y="53"/>
                  </a:lnTo>
                  <a:lnTo>
                    <a:pt x="140" y="53"/>
                  </a:lnTo>
                  <a:lnTo>
                    <a:pt x="140" y="54"/>
                  </a:lnTo>
                  <a:lnTo>
                    <a:pt x="138" y="54"/>
                  </a:lnTo>
                  <a:lnTo>
                    <a:pt x="138" y="57"/>
                  </a:lnTo>
                  <a:lnTo>
                    <a:pt x="137" y="59"/>
                  </a:lnTo>
                  <a:lnTo>
                    <a:pt x="135" y="60"/>
                  </a:lnTo>
                  <a:lnTo>
                    <a:pt x="135" y="61"/>
                  </a:lnTo>
                  <a:lnTo>
                    <a:pt x="135" y="62"/>
                  </a:lnTo>
                  <a:lnTo>
                    <a:pt x="133" y="62"/>
                  </a:lnTo>
                  <a:lnTo>
                    <a:pt x="133" y="64"/>
                  </a:lnTo>
                  <a:lnTo>
                    <a:pt x="133" y="68"/>
                  </a:lnTo>
                  <a:lnTo>
                    <a:pt x="132" y="72"/>
                  </a:lnTo>
                  <a:lnTo>
                    <a:pt x="132" y="73"/>
                  </a:lnTo>
                  <a:lnTo>
                    <a:pt x="132" y="76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0" y="80"/>
                  </a:lnTo>
                  <a:lnTo>
                    <a:pt x="130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7" y="85"/>
                  </a:lnTo>
                  <a:lnTo>
                    <a:pt x="127" y="88"/>
                  </a:lnTo>
                  <a:lnTo>
                    <a:pt x="125" y="88"/>
                  </a:lnTo>
                  <a:lnTo>
                    <a:pt x="125" y="89"/>
                  </a:lnTo>
                  <a:lnTo>
                    <a:pt x="127" y="89"/>
                  </a:lnTo>
                  <a:lnTo>
                    <a:pt x="129" y="89"/>
                  </a:lnTo>
                  <a:lnTo>
                    <a:pt x="129" y="88"/>
                  </a:lnTo>
                  <a:lnTo>
                    <a:pt x="130" y="88"/>
                  </a:lnTo>
                  <a:lnTo>
                    <a:pt x="131" y="87"/>
                  </a:lnTo>
                  <a:lnTo>
                    <a:pt x="131" y="88"/>
                  </a:lnTo>
                  <a:lnTo>
                    <a:pt x="131" y="89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90"/>
                  </a:lnTo>
                  <a:lnTo>
                    <a:pt x="133" y="91"/>
                  </a:lnTo>
                  <a:lnTo>
                    <a:pt x="133" y="94"/>
                  </a:lnTo>
                  <a:lnTo>
                    <a:pt x="135" y="94"/>
                  </a:lnTo>
                  <a:lnTo>
                    <a:pt x="135" y="95"/>
                  </a:lnTo>
                  <a:lnTo>
                    <a:pt x="135" y="96"/>
                  </a:lnTo>
                  <a:lnTo>
                    <a:pt x="135" y="97"/>
                  </a:lnTo>
                  <a:lnTo>
                    <a:pt x="135" y="99"/>
                  </a:lnTo>
                  <a:lnTo>
                    <a:pt x="135" y="100"/>
                  </a:lnTo>
                  <a:lnTo>
                    <a:pt x="135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8" y="105"/>
                  </a:lnTo>
                  <a:lnTo>
                    <a:pt x="138" y="106"/>
                  </a:lnTo>
                  <a:lnTo>
                    <a:pt x="140" y="106"/>
                  </a:lnTo>
                  <a:lnTo>
                    <a:pt x="140" y="107"/>
                  </a:lnTo>
                  <a:lnTo>
                    <a:pt x="140" y="108"/>
                  </a:lnTo>
                  <a:lnTo>
                    <a:pt x="140" y="111"/>
                  </a:lnTo>
                  <a:lnTo>
                    <a:pt x="140" y="112"/>
                  </a:lnTo>
                  <a:lnTo>
                    <a:pt x="140" y="113"/>
                  </a:lnTo>
                  <a:lnTo>
                    <a:pt x="138" y="114"/>
                  </a:lnTo>
                  <a:lnTo>
                    <a:pt x="138" y="116"/>
                  </a:lnTo>
                  <a:lnTo>
                    <a:pt x="137" y="116"/>
                  </a:lnTo>
                  <a:lnTo>
                    <a:pt x="138" y="116"/>
                  </a:lnTo>
                  <a:lnTo>
                    <a:pt x="138" y="117"/>
                  </a:lnTo>
                  <a:lnTo>
                    <a:pt x="138" y="118"/>
                  </a:lnTo>
                  <a:lnTo>
                    <a:pt x="137" y="121"/>
                  </a:lnTo>
                  <a:lnTo>
                    <a:pt x="137" y="122"/>
                  </a:lnTo>
                  <a:lnTo>
                    <a:pt x="137" y="123"/>
                  </a:lnTo>
                  <a:lnTo>
                    <a:pt x="137" y="124"/>
                  </a:lnTo>
                  <a:lnTo>
                    <a:pt x="137" y="125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41" y="127"/>
                  </a:lnTo>
                  <a:lnTo>
                    <a:pt x="142" y="129"/>
                  </a:lnTo>
                  <a:lnTo>
                    <a:pt x="141" y="130"/>
                  </a:lnTo>
                  <a:lnTo>
                    <a:pt x="142" y="131"/>
                  </a:lnTo>
                  <a:lnTo>
                    <a:pt x="142" y="134"/>
                  </a:lnTo>
                  <a:lnTo>
                    <a:pt x="143" y="134"/>
                  </a:lnTo>
                  <a:lnTo>
                    <a:pt x="143" y="135"/>
                  </a:lnTo>
                  <a:lnTo>
                    <a:pt x="146" y="135"/>
                  </a:lnTo>
                  <a:lnTo>
                    <a:pt x="147" y="135"/>
                  </a:lnTo>
                  <a:lnTo>
                    <a:pt x="148" y="135"/>
                  </a:lnTo>
                  <a:lnTo>
                    <a:pt x="149" y="135"/>
                  </a:lnTo>
                  <a:lnTo>
                    <a:pt x="149" y="134"/>
                  </a:lnTo>
                  <a:lnTo>
                    <a:pt x="150" y="134"/>
                  </a:lnTo>
                  <a:lnTo>
                    <a:pt x="150" y="135"/>
                  </a:lnTo>
                  <a:lnTo>
                    <a:pt x="150" y="134"/>
                  </a:lnTo>
                  <a:lnTo>
                    <a:pt x="150" y="135"/>
                  </a:lnTo>
                  <a:lnTo>
                    <a:pt x="152" y="135"/>
                  </a:lnTo>
                  <a:lnTo>
                    <a:pt x="150" y="135"/>
                  </a:lnTo>
                  <a:lnTo>
                    <a:pt x="152" y="135"/>
                  </a:lnTo>
                  <a:lnTo>
                    <a:pt x="154" y="135"/>
                  </a:lnTo>
                  <a:lnTo>
                    <a:pt x="155" y="135"/>
                  </a:lnTo>
                  <a:lnTo>
                    <a:pt x="156" y="135"/>
                  </a:lnTo>
                  <a:lnTo>
                    <a:pt x="156" y="138"/>
                  </a:lnTo>
                  <a:lnTo>
                    <a:pt x="158" y="138"/>
                  </a:lnTo>
                  <a:lnTo>
                    <a:pt x="158" y="135"/>
                  </a:lnTo>
                  <a:lnTo>
                    <a:pt x="159" y="135"/>
                  </a:lnTo>
                  <a:lnTo>
                    <a:pt x="160" y="135"/>
                  </a:lnTo>
                  <a:lnTo>
                    <a:pt x="160" y="134"/>
                  </a:lnTo>
                  <a:lnTo>
                    <a:pt x="161" y="134"/>
                  </a:lnTo>
                  <a:lnTo>
                    <a:pt x="164" y="134"/>
                  </a:lnTo>
                  <a:lnTo>
                    <a:pt x="165" y="134"/>
                  </a:lnTo>
                  <a:lnTo>
                    <a:pt x="166" y="134"/>
                  </a:lnTo>
                  <a:lnTo>
                    <a:pt x="167" y="135"/>
                  </a:lnTo>
                  <a:lnTo>
                    <a:pt x="169" y="135"/>
                  </a:lnTo>
                  <a:lnTo>
                    <a:pt x="170" y="138"/>
                  </a:lnTo>
                  <a:lnTo>
                    <a:pt x="172" y="138"/>
                  </a:lnTo>
                  <a:lnTo>
                    <a:pt x="172" y="135"/>
                  </a:lnTo>
                  <a:lnTo>
                    <a:pt x="173" y="135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6" y="140"/>
                  </a:lnTo>
                  <a:lnTo>
                    <a:pt x="176" y="141"/>
                  </a:lnTo>
                  <a:lnTo>
                    <a:pt x="177" y="144"/>
                  </a:lnTo>
                  <a:lnTo>
                    <a:pt x="178" y="145"/>
                  </a:lnTo>
                  <a:lnTo>
                    <a:pt x="181" y="148"/>
                  </a:lnTo>
                  <a:lnTo>
                    <a:pt x="181" y="150"/>
                  </a:lnTo>
                  <a:lnTo>
                    <a:pt x="182" y="151"/>
                  </a:lnTo>
                  <a:lnTo>
                    <a:pt x="183" y="153"/>
                  </a:lnTo>
                  <a:lnTo>
                    <a:pt x="184" y="153"/>
                  </a:lnTo>
                  <a:lnTo>
                    <a:pt x="186" y="153"/>
                  </a:lnTo>
                  <a:lnTo>
                    <a:pt x="186" y="156"/>
                  </a:lnTo>
                  <a:lnTo>
                    <a:pt x="187" y="156"/>
                  </a:lnTo>
                  <a:lnTo>
                    <a:pt x="188" y="153"/>
                  </a:lnTo>
                  <a:lnTo>
                    <a:pt x="188" y="152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3" y="152"/>
                  </a:lnTo>
                  <a:lnTo>
                    <a:pt x="194" y="152"/>
                  </a:lnTo>
                  <a:lnTo>
                    <a:pt x="194" y="153"/>
                  </a:lnTo>
                  <a:lnTo>
                    <a:pt x="195" y="153"/>
                  </a:lnTo>
                  <a:lnTo>
                    <a:pt x="196" y="153"/>
                  </a:lnTo>
                  <a:lnTo>
                    <a:pt x="199" y="153"/>
                  </a:lnTo>
                  <a:lnTo>
                    <a:pt x="200" y="152"/>
                  </a:lnTo>
                  <a:lnTo>
                    <a:pt x="201" y="153"/>
                  </a:lnTo>
                  <a:lnTo>
                    <a:pt x="204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9" y="151"/>
                  </a:lnTo>
                  <a:lnTo>
                    <a:pt x="210" y="151"/>
                  </a:lnTo>
                  <a:lnTo>
                    <a:pt x="211" y="151"/>
                  </a:lnTo>
                  <a:lnTo>
                    <a:pt x="213" y="151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3"/>
                  </a:lnTo>
                  <a:lnTo>
                    <a:pt x="213" y="153"/>
                  </a:lnTo>
                  <a:lnTo>
                    <a:pt x="213" y="156"/>
                  </a:lnTo>
                  <a:lnTo>
                    <a:pt x="215" y="156"/>
                  </a:lnTo>
                  <a:lnTo>
                    <a:pt x="215" y="157"/>
                  </a:lnTo>
                  <a:lnTo>
                    <a:pt x="215" y="158"/>
                  </a:lnTo>
                  <a:lnTo>
                    <a:pt x="213" y="158"/>
                  </a:lnTo>
                  <a:lnTo>
                    <a:pt x="213" y="159"/>
                  </a:lnTo>
                  <a:lnTo>
                    <a:pt x="212" y="161"/>
                  </a:lnTo>
                  <a:lnTo>
                    <a:pt x="212" y="162"/>
                  </a:lnTo>
                  <a:lnTo>
                    <a:pt x="211" y="162"/>
                  </a:lnTo>
                  <a:lnTo>
                    <a:pt x="211" y="164"/>
                  </a:lnTo>
                  <a:lnTo>
                    <a:pt x="211" y="165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1" y="169"/>
                  </a:lnTo>
                  <a:lnTo>
                    <a:pt x="210" y="169"/>
                  </a:lnTo>
                  <a:lnTo>
                    <a:pt x="209" y="170"/>
                  </a:lnTo>
                  <a:lnTo>
                    <a:pt x="209" y="171"/>
                  </a:lnTo>
                  <a:lnTo>
                    <a:pt x="209" y="174"/>
                  </a:lnTo>
                  <a:lnTo>
                    <a:pt x="209" y="175"/>
                  </a:lnTo>
                  <a:lnTo>
                    <a:pt x="209" y="176"/>
                  </a:lnTo>
                  <a:lnTo>
                    <a:pt x="209" y="178"/>
                  </a:lnTo>
                  <a:lnTo>
                    <a:pt x="209" y="179"/>
                  </a:lnTo>
                  <a:lnTo>
                    <a:pt x="209" y="180"/>
                  </a:lnTo>
                  <a:lnTo>
                    <a:pt x="209" y="182"/>
                  </a:lnTo>
                  <a:lnTo>
                    <a:pt x="209" y="184"/>
                  </a:lnTo>
                  <a:lnTo>
                    <a:pt x="209" y="185"/>
                  </a:lnTo>
                  <a:lnTo>
                    <a:pt x="207" y="185"/>
                  </a:lnTo>
                  <a:lnTo>
                    <a:pt x="207" y="186"/>
                  </a:lnTo>
                  <a:lnTo>
                    <a:pt x="207" y="187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1"/>
                  </a:lnTo>
                  <a:lnTo>
                    <a:pt x="209" y="192"/>
                  </a:lnTo>
                  <a:lnTo>
                    <a:pt x="209" y="193"/>
                  </a:lnTo>
                  <a:lnTo>
                    <a:pt x="209" y="195"/>
                  </a:lnTo>
                  <a:lnTo>
                    <a:pt x="209" y="196"/>
                  </a:lnTo>
                  <a:lnTo>
                    <a:pt x="209" y="197"/>
                  </a:lnTo>
                  <a:lnTo>
                    <a:pt x="210" y="198"/>
                  </a:lnTo>
                  <a:lnTo>
                    <a:pt x="210" y="201"/>
                  </a:lnTo>
                  <a:lnTo>
                    <a:pt x="210" y="202"/>
                  </a:lnTo>
                  <a:lnTo>
                    <a:pt x="210" y="203"/>
                  </a:lnTo>
                  <a:lnTo>
                    <a:pt x="210" y="204"/>
                  </a:lnTo>
                  <a:lnTo>
                    <a:pt x="211" y="205"/>
                  </a:lnTo>
                  <a:lnTo>
                    <a:pt x="212" y="205"/>
                  </a:lnTo>
                  <a:lnTo>
                    <a:pt x="212" y="207"/>
                  </a:lnTo>
                  <a:lnTo>
                    <a:pt x="213" y="210"/>
                  </a:lnTo>
                  <a:lnTo>
                    <a:pt x="213" y="212"/>
                  </a:lnTo>
                  <a:lnTo>
                    <a:pt x="215" y="212"/>
                  </a:lnTo>
                  <a:lnTo>
                    <a:pt x="215" y="213"/>
                  </a:lnTo>
                  <a:lnTo>
                    <a:pt x="215" y="214"/>
                  </a:lnTo>
                  <a:lnTo>
                    <a:pt x="213" y="215"/>
                  </a:lnTo>
                  <a:lnTo>
                    <a:pt x="212" y="215"/>
                  </a:lnTo>
                  <a:lnTo>
                    <a:pt x="212" y="218"/>
                  </a:lnTo>
                  <a:lnTo>
                    <a:pt x="211" y="219"/>
                  </a:lnTo>
                  <a:lnTo>
                    <a:pt x="210" y="220"/>
                  </a:lnTo>
                  <a:lnTo>
                    <a:pt x="210" y="221"/>
                  </a:lnTo>
                  <a:lnTo>
                    <a:pt x="209" y="221"/>
                  </a:lnTo>
                  <a:lnTo>
                    <a:pt x="209" y="222"/>
                  </a:lnTo>
                  <a:lnTo>
                    <a:pt x="207" y="222"/>
                  </a:lnTo>
                  <a:lnTo>
                    <a:pt x="207" y="224"/>
                  </a:lnTo>
                  <a:lnTo>
                    <a:pt x="207" y="225"/>
                  </a:lnTo>
                  <a:lnTo>
                    <a:pt x="207" y="224"/>
                  </a:lnTo>
                  <a:lnTo>
                    <a:pt x="207" y="225"/>
                  </a:lnTo>
                  <a:lnTo>
                    <a:pt x="209" y="224"/>
                  </a:lnTo>
                  <a:lnTo>
                    <a:pt x="209" y="225"/>
                  </a:lnTo>
                  <a:lnTo>
                    <a:pt x="210" y="225"/>
                  </a:lnTo>
                  <a:lnTo>
                    <a:pt x="211" y="225"/>
                  </a:lnTo>
                  <a:lnTo>
                    <a:pt x="211" y="227"/>
                  </a:lnTo>
                  <a:lnTo>
                    <a:pt x="211" y="228"/>
                  </a:lnTo>
                  <a:lnTo>
                    <a:pt x="212" y="228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31"/>
                  </a:lnTo>
                  <a:lnTo>
                    <a:pt x="213" y="232"/>
                  </a:lnTo>
                  <a:lnTo>
                    <a:pt x="215" y="232"/>
                  </a:lnTo>
                  <a:lnTo>
                    <a:pt x="215" y="233"/>
                  </a:lnTo>
                  <a:lnTo>
                    <a:pt x="217" y="233"/>
                  </a:lnTo>
                  <a:lnTo>
                    <a:pt x="217" y="236"/>
                  </a:lnTo>
                  <a:lnTo>
                    <a:pt x="217" y="237"/>
                  </a:lnTo>
                  <a:lnTo>
                    <a:pt x="217" y="238"/>
                  </a:lnTo>
                  <a:lnTo>
                    <a:pt x="217" y="239"/>
                  </a:lnTo>
                  <a:lnTo>
                    <a:pt x="218" y="239"/>
                  </a:lnTo>
                  <a:lnTo>
                    <a:pt x="218" y="241"/>
                  </a:lnTo>
                  <a:lnTo>
                    <a:pt x="218" y="242"/>
                  </a:lnTo>
                  <a:lnTo>
                    <a:pt x="218" y="244"/>
                  </a:lnTo>
                  <a:lnTo>
                    <a:pt x="218" y="245"/>
                  </a:lnTo>
                  <a:lnTo>
                    <a:pt x="220" y="249"/>
                  </a:lnTo>
                  <a:lnTo>
                    <a:pt x="220" y="250"/>
                  </a:lnTo>
                  <a:lnTo>
                    <a:pt x="220" y="252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5"/>
                  </a:lnTo>
                  <a:lnTo>
                    <a:pt x="221" y="256"/>
                  </a:lnTo>
                  <a:lnTo>
                    <a:pt x="221" y="258"/>
                  </a:lnTo>
                  <a:lnTo>
                    <a:pt x="221" y="259"/>
                  </a:lnTo>
                  <a:lnTo>
                    <a:pt x="220" y="259"/>
                  </a:lnTo>
                  <a:lnTo>
                    <a:pt x="218" y="260"/>
                  </a:lnTo>
                  <a:lnTo>
                    <a:pt x="218" y="259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8" y="249"/>
                  </a:lnTo>
                  <a:lnTo>
                    <a:pt x="217" y="247"/>
                  </a:lnTo>
                  <a:lnTo>
                    <a:pt x="215" y="244"/>
                  </a:lnTo>
                  <a:lnTo>
                    <a:pt x="213" y="241"/>
                  </a:lnTo>
                  <a:lnTo>
                    <a:pt x="213" y="239"/>
                  </a:lnTo>
                  <a:lnTo>
                    <a:pt x="212" y="239"/>
                  </a:lnTo>
                  <a:lnTo>
                    <a:pt x="211" y="241"/>
                  </a:lnTo>
                  <a:lnTo>
                    <a:pt x="210" y="241"/>
                  </a:lnTo>
                  <a:lnTo>
                    <a:pt x="209" y="244"/>
                  </a:lnTo>
                  <a:lnTo>
                    <a:pt x="207" y="247"/>
                  </a:lnTo>
                  <a:lnTo>
                    <a:pt x="205" y="248"/>
                  </a:lnTo>
                  <a:lnTo>
                    <a:pt x="204" y="248"/>
                  </a:lnTo>
                  <a:lnTo>
                    <a:pt x="203" y="248"/>
                  </a:lnTo>
                  <a:lnTo>
                    <a:pt x="203" y="247"/>
                  </a:lnTo>
                  <a:lnTo>
                    <a:pt x="203" y="245"/>
                  </a:lnTo>
                  <a:lnTo>
                    <a:pt x="203" y="244"/>
                  </a:lnTo>
                  <a:lnTo>
                    <a:pt x="201" y="244"/>
                  </a:lnTo>
                  <a:lnTo>
                    <a:pt x="201" y="242"/>
                  </a:lnTo>
                  <a:lnTo>
                    <a:pt x="200" y="242"/>
                  </a:lnTo>
                  <a:lnTo>
                    <a:pt x="200" y="245"/>
                  </a:lnTo>
                  <a:lnTo>
                    <a:pt x="200" y="247"/>
                  </a:lnTo>
                  <a:lnTo>
                    <a:pt x="200" y="248"/>
                  </a:lnTo>
                  <a:lnTo>
                    <a:pt x="201" y="248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87" y="248"/>
                  </a:lnTo>
                  <a:lnTo>
                    <a:pt x="184" y="248"/>
                  </a:lnTo>
                  <a:lnTo>
                    <a:pt x="183" y="248"/>
                  </a:lnTo>
                  <a:lnTo>
                    <a:pt x="182" y="248"/>
                  </a:lnTo>
                  <a:lnTo>
                    <a:pt x="181" y="248"/>
                  </a:lnTo>
                  <a:lnTo>
                    <a:pt x="178" y="248"/>
                  </a:lnTo>
                  <a:lnTo>
                    <a:pt x="177" y="248"/>
                  </a:lnTo>
                  <a:lnTo>
                    <a:pt x="176" y="248"/>
                  </a:lnTo>
                  <a:lnTo>
                    <a:pt x="175" y="249"/>
                  </a:lnTo>
                  <a:lnTo>
                    <a:pt x="175" y="250"/>
                  </a:lnTo>
                  <a:lnTo>
                    <a:pt x="175" y="252"/>
                  </a:lnTo>
                  <a:lnTo>
                    <a:pt x="175" y="254"/>
                  </a:lnTo>
                  <a:lnTo>
                    <a:pt x="175" y="255"/>
                  </a:lnTo>
                  <a:lnTo>
                    <a:pt x="175" y="256"/>
                  </a:lnTo>
                  <a:lnTo>
                    <a:pt x="175" y="259"/>
                  </a:lnTo>
                  <a:lnTo>
                    <a:pt x="175" y="260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5" y="262"/>
                  </a:lnTo>
                  <a:lnTo>
                    <a:pt x="176" y="262"/>
                  </a:lnTo>
                  <a:lnTo>
                    <a:pt x="176" y="264"/>
                  </a:lnTo>
                  <a:lnTo>
                    <a:pt x="177" y="262"/>
                  </a:lnTo>
                  <a:lnTo>
                    <a:pt x="178" y="262"/>
                  </a:lnTo>
                  <a:lnTo>
                    <a:pt x="178" y="264"/>
                  </a:lnTo>
                  <a:lnTo>
                    <a:pt x="181" y="264"/>
                  </a:lnTo>
                  <a:lnTo>
                    <a:pt x="181" y="262"/>
                  </a:lnTo>
                  <a:lnTo>
                    <a:pt x="181" y="264"/>
                  </a:lnTo>
                  <a:lnTo>
                    <a:pt x="182" y="264"/>
                  </a:lnTo>
                  <a:lnTo>
                    <a:pt x="182" y="262"/>
                  </a:lnTo>
                  <a:lnTo>
                    <a:pt x="183" y="264"/>
                  </a:lnTo>
                  <a:lnTo>
                    <a:pt x="184" y="264"/>
                  </a:lnTo>
                  <a:lnTo>
                    <a:pt x="184" y="265"/>
                  </a:lnTo>
                  <a:lnTo>
                    <a:pt x="184" y="266"/>
                  </a:lnTo>
                  <a:lnTo>
                    <a:pt x="186" y="266"/>
                  </a:lnTo>
                  <a:lnTo>
                    <a:pt x="186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4" y="271"/>
                  </a:lnTo>
                  <a:lnTo>
                    <a:pt x="186" y="271"/>
                  </a:lnTo>
                  <a:lnTo>
                    <a:pt x="186" y="272"/>
                  </a:lnTo>
                  <a:lnTo>
                    <a:pt x="184" y="272"/>
                  </a:lnTo>
                  <a:lnTo>
                    <a:pt x="183" y="272"/>
                  </a:lnTo>
                  <a:lnTo>
                    <a:pt x="182" y="272"/>
                  </a:lnTo>
                  <a:lnTo>
                    <a:pt x="181" y="271"/>
                  </a:lnTo>
                  <a:lnTo>
                    <a:pt x="181" y="269"/>
                  </a:lnTo>
                  <a:lnTo>
                    <a:pt x="181" y="271"/>
                  </a:lnTo>
                  <a:lnTo>
                    <a:pt x="178" y="271"/>
                  </a:lnTo>
                  <a:lnTo>
                    <a:pt x="177" y="271"/>
                  </a:lnTo>
                  <a:lnTo>
                    <a:pt x="177" y="272"/>
                  </a:lnTo>
                  <a:lnTo>
                    <a:pt x="177" y="271"/>
                  </a:lnTo>
                  <a:lnTo>
                    <a:pt x="176" y="271"/>
                  </a:lnTo>
                  <a:lnTo>
                    <a:pt x="176" y="272"/>
                  </a:lnTo>
                  <a:lnTo>
                    <a:pt x="175" y="272"/>
                  </a:lnTo>
                  <a:lnTo>
                    <a:pt x="175" y="273"/>
                  </a:lnTo>
                  <a:lnTo>
                    <a:pt x="173" y="273"/>
                  </a:lnTo>
                  <a:lnTo>
                    <a:pt x="172" y="273"/>
                  </a:lnTo>
                  <a:lnTo>
                    <a:pt x="170" y="273"/>
                  </a:lnTo>
                  <a:lnTo>
                    <a:pt x="170" y="275"/>
                  </a:lnTo>
                  <a:lnTo>
                    <a:pt x="170" y="276"/>
                  </a:lnTo>
                  <a:lnTo>
                    <a:pt x="170" y="278"/>
                  </a:lnTo>
                  <a:lnTo>
                    <a:pt x="170" y="281"/>
                  </a:lnTo>
                  <a:lnTo>
                    <a:pt x="170" y="283"/>
                  </a:lnTo>
                  <a:lnTo>
                    <a:pt x="170" y="284"/>
                  </a:lnTo>
                  <a:lnTo>
                    <a:pt x="170" y="285"/>
                  </a:lnTo>
                  <a:lnTo>
                    <a:pt x="170" y="287"/>
                  </a:lnTo>
                  <a:lnTo>
                    <a:pt x="170" y="289"/>
                  </a:lnTo>
                  <a:lnTo>
                    <a:pt x="172" y="290"/>
                  </a:lnTo>
                  <a:lnTo>
                    <a:pt x="172" y="292"/>
                  </a:lnTo>
                  <a:lnTo>
                    <a:pt x="173" y="292"/>
                  </a:lnTo>
                  <a:lnTo>
                    <a:pt x="173" y="293"/>
                  </a:lnTo>
                  <a:lnTo>
                    <a:pt x="175" y="293"/>
                  </a:lnTo>
                  <a:lnTo>
                    <a:pt x="175" y="294"/>
                  </a:lnTo>
                  <a:lnTo>
                    <a:pt x="176" y="294"/>
                  </a:lnTo>
                  <a:lnTo>
                    <a:pt x="176" y="295"/>
                  </a:lnTo>
                  <a:lnTo>
                    <a:pt x="177" y="295"/>
                  </a:lnTo>
                  <a:lnTo>
                    <a:pt x="177" y="296"/>
                  </a:lnTo>
                  <a:lnTo>
                    <a:pt x="177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1"/>
                  </a:lnTo>
                  <a:lnTo>
                    <a:pt x="178" y="302"/>
                  </a:lnTo>
                  <a:lnTo>
                    <a:pt x="178" y="304"/>
                  </a:lnTo>
                  <a:lnTo>
                    <a:pt x="178" y="305"/>
                  </a:lnTo>
                  <a:lnTo>
                    <a:pt x="181" y="305"/>
                  </a:lnTo>
                  <a:lnTo>
                    <a:pt x="181" y="307"/>
                  </a:lnTo>
                  <a:lnTo>
                    <a:pt x="181" y="309"/>
                  </a:lnTo>
                  <a:lnTo>
                    <a:pt x="182" y="310"/>
                  </a:lnTo>
                  <a:lnTo>
                    <a:pt x="182" y="311"/>
                  </a:lnTo>
                  <a:lnTo>
                    <a:pt x="182" y="312"/>
                  </a:lnTo>
                  <a:lnTo>
                    <a:pt x="181" y="316"/>
                  </a:lnTo>
                  <a:lnTo>
                    <a:pt x="181" y="317"/>
                  </a:lnTo>
                  <a:lnTo>
                    <a:pt x="181" y="318"/>
                  </a:lnTo>
                  <a:lnTo>
                    <a:pt x="181" y="319"/>
                  </a:lnTo>
                  <a:lnTo>
                    <a:pt x="181" y="323"/>
                  </a:lnTo>
                  <a:lnTo>
                    <a:pt x="178" y="327"/>
                  </a:lnTo>
                  <a:lnTo>
                    <a:pt x="178" y="330"/>
                  </a:lnTo>
                  <a:lnTo>
                    <a:pt x="178" y="334"/>
                  </a:lnTo>
                  <a:lnTo>
                    <a:pt x="177" y="338"/>
                  </a:lnTo>
                  <a:lnTo>
                    <a:pt x="177" y="340"/>
                  </a:lnTo>
                  <a:lnTo>
                    <a:pt x="177" y="345"/>
                  </a:lnTo>
                  <a:lnTo>
                    <a:pt x="177" y="347"/>
                  </a:lnTo>
                  <a:lnTo>
                    <a:pt x="176" y="350"/>
                  </a:lnTo>
                  <a:lnTo>
                    <a:pt x="176" y="355"/>
                  </a:lnTo>
                  <a:lnTo>
                    <a:pt x="176" y="357"/>
                  </a:lnTo>
                  <a:lnTo>
                    <a:pt x="176" y="362"/>
                  </a:lnTo>
                  <a:lnTo>
                    <a:pt x="175" y="364"/>
                  </a:lnTo>
                  <a:lnTo>
                    <a:pt x="175" y="369"/>
                  </a:lnTo>
                  <a:lnTo>
                    <a:pt x="175" y="372"/>
                  </a:lnTo>
                  <a:lnTo>
                    <a:pt x="175" y="375"/>
                  </a:lnTo>
                  <a:lnTo>
                    <a:pt x="173" y="375"/>
                  </a:lnTo>
                  <a:lnTo>
                    <a:pt x="173" y="374"/>
                  </a:lnTo>
                  <a:lnTo>
                    <a:pt x="172" y="373"/>
                  </a:lnTo>
                  <a:lnTo>
                    <a:pt x="170" y="372"/>
                  </a:lnTo>
                  <a:lnTo>
                    <a:pt x="169" y="370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67" y="367"/>
                  </a:lnTo>
                  <a:lnTo>
                    <a:pt x="166" y="367"/>
                  </a:lnTo>
                  <a:lnTo>
                    <a:pt x="166" y="369"/>
                  </a:lnTo>
                  <a:lnTo>
                    <a:pt x="165" y="369"/>
                  </a:lnTo>
                  <a:lnTo>
                    <a:pt x="164" y="367"/>
                  </a:lnTo>
                  <a:lnTo>
                    <a:pt x="161" y="366"/>
                  </a:lnTo>
                  <a:lnTo>
                    <a:pt x="160" y="366"/>
                  </a:lnTo>
                  <a:lnTo>
                    <a:pt x="161" y="364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5" y="357"/>
                  </a:lnTo>
                  <a:lnTo>
                    <a:pt x="166" y="355"/>
                  </a:lnTo>
                  <a:lnTo>
                    <a:pt x="167" y="352"/>
                  </a:lnTo>
                  <a:lnTo>
                    <a:pt x="169" y="349"/>
                  </a:lnTo>
                  <a:lnTo>
                    <a:pt x="170" y="346"/>
                  </a:lnTo>
                  <a:lnTo>
                    <a:pt x="172" y="345"/>
                  </a:lnTo>
                  <a:lnTo>
                    <a:pt x="172" y="344"/>
                  </a:lnTo>
                  <a:lnTo>
                    <a:pt x="170" y="344"/>
                  </a:lnTo>
                  <a:lnTo>
                    <a:pt x="170" y="343"/>
                  </a:lnTo>
                  <a:lnTo>
                    <a:pt x="169" y="343"/>
                  </a:lnTo>
                  <a:lnTo>
                    <a:pt x="167" y="340"/>
                  </a:lnTo>
                  <a:lnTo>
                    <a:pt x="167" y="339"/>
                  </a:lnTo>
                  <a:lnTo>
                    <a:pt x="166" y="340"/>
                  </a:lnTo>
                  <a:lnTo>
                    <a:pt x="166" y="339"/>
                  </a:lnTo>
                  <a:lnTo>
                    <a:pt x="165" y="339"/>
                  </a:lnTo>
                  <a:lnTo>
                    <a:pt x="165" y="338"/>
                  </a:lnTo>
                  <a:lnTo>
                    <a:pt x="164" y="338"/>
                  </a:lnTo>
                  <a:lnTo>
                    <a:pt x="164" y="336"/>
                  </a:lnTo>
                  <a:lnTo>
                    <a:pt x="161" y="336"/>
                  </a:lnTo>
                  <a:lnTo>
                    <a:pt x="161" y="338"/>
                  </a:lnTo>
                  <a:lnTo>
                    <a:pt x="161" y="336"/>
                  </a:lnTo>
                  <a:lnTo>
                    <a:pt x="160" y="336"/>
                  </a:lnTo>
                  <a:lnTo>
                    <a:pt x="160" y="335"/>
                  </a:lnTo>
                  <a:lnTo>
                    <a:pt x="159" y="335"/>
                  </a:lnTo>
                  <a:lnTo>
                    <a:pt x="159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2"/>
                  </a:lnTo>
                  <a:lnTo>
                    <a:pt x="156" y="334"/>
                  </a:lnTo>
                  <a:lnTo>
                    <a:pt x="155" y="334"/>
                  </a:lnTo>
                  <a:lnTo>
                    <a:pt x="154" y="334"/>
                  </a:lnTo>
                  <a:lnTo>
                    <a:pt x="154" y="335"/>
                  </a:lnTo>
                  <a:lnTo>
                    <a:pt x="152" y="335"/>
                  </a:lnTo>
                  <a:lnTo>
                    <a:pt x="150" y="335"/>
                  </a:lnTo>
                  <a:lnTo>
                    <a:pt x="150" y="336"/>
                  </a:lnTo>
                  <a:lnTo>
                    <a:pt x="149" y="336"/>
                  </a:lnTo>
                  <a:lnTo>
                    <a:pt x="149" y="335"/>
                  </a:lnTo>
                  <a:lnTo>
                    <a:pt x="149" y="334"/>
                  </a:lnTo>
                  <a:lnTo>
                    <a:pt x="148" y="334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7" y="332"/>
                  </a:lnTo>
                  <a:lnTo>
                    <a:pt x="146" y="332"/>
                  </a:lnTo>
                  <a:lnTo>
                    <a:pt x="143" y="332"/>
                  </a:lnTo>
                  <a:lnTo>
                    <a:pt x="143" y="330"/>
                  </a:lnTo>
                  <a:lnTo>
                    <a:pt x="143" y="332"/>
                  </a:lnTo>
                  <a:lnTo>
                    <a:pt x="142" y="332"/>
                  </a:lnTo>
                  <a:lnTo>
                    <a:pt x="142" y="334"/>
                  </a:lnTo>
                  <a:lnTo>
                    <a:pt x="141" y="334"/>
                  </a:lnTo>
                  <a:lnTo>
                    <a:pt x="141" y="335"/>
                  </a:lnTo>
                  <a:lnTo>
                    <a:pt x="140" y="335"/>
                  </a:lnTo>
                  <a:lnTo>
                    <a:pt x="138" y="336"/>
                  </a:lnTo>
                  <a:lnTo>
                    <a:pt x="137" y="336"/>
                  </a:lnTo>
                  <a:lnTo>
                    <a:pt x="135" y="336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3" y="336"/>
                  </a:lnTo>
                  <a:lnTo>
                    <a:pt x="131" y="336"/>
                  </a:lnTo>
                  <a:lnTo>
                    <a:pt x="131" y="335"/>
                  </a:lnTo>
                  <a:lnTo>
                    <a:pt x="130" y="335"/>
                  </a:lnTo>
                  <a:lnTo>
                    <a:pt x="130" y="336"/>
                  </a:lnTo>
                  <a:lnTo>
                    <a:pt x="130" y="338"/>
                  </a:lnTo>
                  <a:lnTo>
                    <a:pt x="129" y="338"/>
                  </a:lnTo>
                  <a:lnTo>
                    <a:pt x="129" y="336"/>
                  </a:lnTo>
                  <a:lnTo>
                    <a:pt x="127" y="336"/>
                  </a:lnTo>
                  <a:lnTo>
                    <a:pt x="125" y="338"/>
                  </a:lnTo>
                  <a:lnTo>
                    <a:pt x="125" y="336"/>
                  </a:lnTo>
                  <a:lnTo>
                    <a:pt x="124" y="335"/>
                  </a:lnTo>
                  <a:lnTo>
                    <a:pt x="123" y="335"/>
                  </a:lnTo>
                  <a:lnTo>
                    <a:pt x="121" y="335"/>
                  </a:lnTo>
                  <a:lnTo>
                    <a:pt x="121" y="334"/>
                  </a:lnTo>
                  <a:lnTo>
                    <a:pt x="121" y="332"/>
                  </a:lnTo>
                  <a:lnTo>
                    <a:pt x="123" y="330"/>
                  </a:lnTo>
                  <a:lnTo>
                    <a:pt x="123" y="329"/>
                  </a:lnTo>
                  <a:lnTo>
                    <a:pt x="123" y="328"/>
                  </a:lnTo>
                  <a:lnTo>
                    <a:pt x="121" y="328"/>
                  </a:lnTo>
                  <a:lnTo>
                    <a:pt x="121" y="327"/>
                  </a:lnTo>
                  <a:lnTo>
                    <a:pt x="121" y="326"/>
                  </a:lnTo>
                  <a:lnTo>
                    <a:pt x="121" y="323"/>
                  </a:lnTo>
                  <a:lnTo>
                    <a:pt x="120" y="322"/>
                  </a:lnTo>
                  <a:lnTo>
                    <a:pt x="120" y="323"/>
                  </a:lnTo>
                  <a:lnTo>
                    <a:pt x="119" y="323"/>
                  </a:lnTo>
                  <a:lnTo>
                    <a:pt x="119" y="322"/>
                  </a:lnTo>
                  <a:lnTo>
                    <a:pt x="116" y="322"/>
                  </a:lnTo>
                  <a:lnTo>
                    <a:pt x="115" y="322"/>
                  </a:lnTo>
                  <a:lnTo>
                    <a:pt x="115" y="321"/>
                  </a:lnTo>
                  <a:lnTo>
                    <a:pt x="115" y="319"/>
                  </a:lnTo>
                  <a:lnTo>
                    <a:pt x="116" y="319"/>
                  </a:lnTo>
                  <a:lnTo>
                    <a:pt x="116" y="318"/>
                  </a:lnTo>
                  <a:lnTo>
                    <a:pt x="115" y="318"/>
                  </a:lnTo>
                  <a:lnTo>
                    <a:pt x="115" y="317"/>
                  </a:lnTo>
                  <a:lnTo>
                    <a:pt x="115" y="316"/>
                  </a:lnTo>
                  <a:lnTo>
                    <a:pt x="114" y="316"/>
                  </a:lnTo>
                  <a:lnTo>
                    <a:pt x="115" y="316"/>
                  </a:lnTo>
                  <a:lnTo>
                    <a:pt x="115" y="313"/>
                  </a:lnTo>
                  <a:lnTo>
                    <a:pt x="114" y="313"/>
                  </a:lnTo>
                  <a:lnTo>
                    <a:pt x="114" y="312"/>
                  </a:lnTo>
                  <a:lnTo>
                    <a:pt x="113" y="311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10" y="310"/>
                  </a:lnTo>
                  <a:lnTo>
                    <a:pt x="108" y="310"/>
                  </a:lnTo>
                  <a:lnTo>
                    <a:pt x="108" y="309"/>
                  </a:lnTo>
                  <a:lnTo>
                    <a:pt x="107" y="309"/>
                  </a:lnTo>
                  <a:lnTo>
                    <a:pt x="107" y="307"/>
                  </a:lnTo>
                  <a:lnTo>
                    <a:pt x="106" y="307"/>
                  </a:lnTo>
                  <a:lnTo>
                    <a:pt x="104" y="307"/>
                  </a:lnTo>
                  <a:lnTo>
                    <a:pt x="104" y="305"/>
                  </a:lnTo>
                  <a:lnTo>
                    <a:pt x="103" y="305"/>
                  </a:lnTo>
                  <a:lnTo>
                    <a:pt x="103" y="304"/>
                  </a:lnTo>
                  <a:lnTo>
                    <a:pt x="103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2" y="300"/>
                  </a:lnTo>
                  <a:lnTo>
                    <a:pt x="103" y="300"/>
                  </a:lnTo>
                  <a:lnTo>
                    <a:pt x="102" y="296"/>
                  </a:lnTo>
                  <a:lnTo>
                    <a:pt x="101" y="295"/>
                  </a:lnTo>
                  <a:lnTo>
                    <a:pt x="98" y="294"/>
                  </a:lnTo>
                  <a:lnTo>
                    <a:pt x="97" y="293"/>
                  </a:lnTo>
                  <a:lnTo>
                    <a:pt x="96" y="293"/>
                  </a:lnTo>
                  <a:lnTo>
                    <a:pt x="96" y="292"/>
                  </a:lnTo>
                  <a:lnTo>
                    <a:pt x="96" y="290"/>
                  </a:lnTo>
                  <a:lnTo>
                    <a:pt x="95" y="289"/>
                  </a:lnTo>
                  <a:lnTo>
                    <a:pt x="95" y="290"/>
                  </a:lnTo>
                  <a:lnTo>
                    <a:pt x="93" y="290"/>
                  </a:lnTo>
                  <a:lnTo>
                    <a:pt x="92" y="289"/>
                  </a:lnTo>
                  <a:lnTo>
                    <a:pt x="90" y="287"/>
                  </a:lnTo>
                  <a:lnTo>
                    <a:pt x="90" y="285"/>
                  </a:lnTo>
                  <a:lnTo>
                    <a:pt x="89" y="285"/>
                  </a:lnTo>
                  <a:lnTo>
                    <a:pt x="89" y="287"/>
                  </a:lnTo>
                  <a:lnTo>
                    <a:pt x="87" y="287"/>
                  </a:lnTo>
                  <a:lnTo>
                    <a:pt x="86" y="287"/>
                  </a:lnTo>
                  <a:lnTo>
                    <a:pt x="85" y="285"/>
                  </a:lnTo>
                  <a:lnTo>
                    <a:pt x="84" y="285"/>
                  </a:lnTo>
                  <a:lnTo>
                    <a:pt x="84" y="284"/>
                  </a:lnTo>
                  <a:lnTo>
                    <a:pt x="81" y="284"/>
                  </a:lnTo>
                  <a:lnTo>
                    <a:pt x="81" y="283"/>
                  </a:lnTo>
                  <a:lnTo>
                    <a:pt x="80" y="284"/>
                  </a:lnTo>
                  <a:lnTo>
                    <a:pt x="80" y="283"/>
                  </a:lnTo>
                  <a:lnTo>
                    <a:pt x="79" y="283"/>
                  </a:lnTo>
                  <a:lnTo>
                    <a:pt x="79" y="282"/>
                  </a:lnTo>
                  <a:lnTo>
                    <a:pt x="78" y="282"/>
                  </a:lnTo>
                  <a:lnTo>
                    <a:pt x="76" y="281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4" y="277"/>
                  </a:lnTo>
                  <a:lnTo>
                    <a:pt x="72" y="276"/>
                  </a:lnTo>
                  <a:lnTo>
                    <a:pt x="70" y="276"/>
                  </a:lnTo>
                  <a:lnTo>
                    <a:pt x="70" y="277"/>
                  </a:lnTo>
                  <a:lnTo>
                    <a:pt x="69" y="277"/>
                  </a:lnTo>
                  <a:lnTo>
                    <a:pt x="69" y="278"/>
                  </a:lnTo>
                  <a:lnTo>
                    <a:pt x="69" y="281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6" y="281"/>
                  </a:lnTo>
                  <a:lnTo>
                    <a:pt x="66" y="278"/>
                  </a:lnTo>
                  <a:lnTo>
                    <a:pt x="66" y="281"/>
                  </a:lnTo>
                  <a:lnTo>
                    <a:pt x="63" y="281"/>
                  </a:lnTo>
                  <a:lnTo>
                    <a:pt x="62" y="281"/>
                  </a:lnTo>
                  <a:lnTo>
                    <a:pt x="61" y="278"/>
                  </a:lnTo>
                  <a:lnTo>
                    <a:pt x="59" y="278"/>
                  </a:lnTo>
                  <a:lnTo>
                    <a:pt x="59" y="277"/>
                  </a:lnTo>
                  <a:lnTo>
                    <a:pt x="58" y="277"/>
                  </a:lnTo>
                  <a:lnTo>
                    <a:pt x="58" y="278"/>
                  </a:lnTo>
                  <a:lnTo>
                    <a:pt x="57" y="278"/>
                  </a:lnTo>
                  <a:lnTo>
                    <a:pt x="57" y="277"/>
                  </a:lnTo>
                  <a:lnTo>
                    <a:pt x="55" y="277"/>
                  </a:lnTo>
                  <a:lnTo>
                    <a:pt x="53" y="277"/>
                  </a:lnTo>
                  <a:lnTo>
                    <a:pt x="53" y="276"/>
                  </a:lnTo>
                  <a:lnTo>
                    <a:pt x="53" y="275"/>
                  </a:lnTo>
                  <a:lnTo>
                    <a:pt x="53" y="272"/>
                  </a:lnTo>
                  <a:lnTo>
                    <a:pt x="52" y="272"/>
                  </a:lnTo>
                  <a:lnTo>
                    <a:pt x="51" y="271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50" y="267"/>
                  </a:lnTo>
                  <a:lnTo>
                    <a:pt x="49" y="267"/>
                  </a:lnTo>
                  <a:lnTo>
                    <a:pt x="47" y="267"/>
                  </a:lnTo>
                  <a:lnTo>
                    <a:pt x="45" y="267"/>
                  </a:lnTo>
                  <a:lnTo>
                    <a:pt x="45" y="266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4"/>
                  </a:lnTo>
                  <a:lnTo>
                    <a:pt x="39" y="262"/>
                  </a:lnTo>
                  <a:lnTo>
                    <a:pt x="36" y="260"/>
                  </a:lnTo>
                  <a:lnTo>
                    <a:pt x="36" y="259"/>
                  </a:lnTo>
                  <a:lnTo>
                    <a:pt x="35" y="259"/>
                  </a:lnTo>
                  <a:lnTo>
                    <a:pt x="35" y="258"/>
                  </a:lnTo>
                  <a:lnTo>
                    <a:pt x="34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2" y="255"/>
                  </a:lnTo>
                  <a:close/>
                  <a:moveTo>
                    <a:pt x="43" y="230"/>
                  </a:moveTo>
                  <a:lnTo>
                    <a:pt x="44" y="230"/>
                  </a:lnTo>
                  <a:lnTo>
                    <a:pt x="44" y="231"/>
                  </a:lnTo>
                  <a:lnTo>
                    <a:pt x="43" y="231"/>
                  </a:lnTo>
                  <a:lnTo>
                    <a:pt x="41" y="230"/>
                  </a:lnTo>
                  <a:lnTo>
                    <a:pt x="43" y="230"/>
                  </a:lnTo>
                  <a:lnTo>
                    <a:pt x="43" y="228"/>
                  </a:lnTo>
                  <a:lnTo>
                    <a:pt x="41" y="228"/>
                  </a:lnTo>
                  <a:lnTo>
                    <a:pt x="43" y="228"/>
                  </a:lnTo>
                  <a:lnTo>
                    <a:pt x="43" y="230"/>
                  </a:lnTo>
                  <a:close/>
                  <a:moveTo>
                    <a:pt x="47" y="228"/>
                  </a:moveTo>
                  <a:lnTo>
                    <a:pt x="49" y="228"/>
                  </a:lnTo>
                  <a:lnTo>
                    <a:pt x="49" y="230"/>
                  </a:lnTo>
                  <a:lnTo>
                    <a:pt x="47" y="230"/>
                  </a:lnTo>
                  <a:lnTo>
                    <a:pt x="47" y="228"/>
                  </a:lnTo>
                  <a:close/>
                  <a:moveTo>
                    <a:pt x="49" y="228"/>
                  </a:moveTo>
                  <a:lnTo>
                    <a:pt x="49" y="230"/>
                  </a:lnTo>
                  <a:lnTo>
                    <a:pt x="50" y="230"/>
                  </a:lnTo>
                  <a:lnTo>
                    <a:pt x="49" y="230"/>
                  </a:lnTo>
                  <a:lnTo>
                    <a:pt x="49" y="228"/>
                  </a:lnTo>
                  <a:lnTo>
                    <a:pt x="47" y="228"/>
                  </a:lnTo>
                  <a:lnTo>
                    <a:pt x="47" y="227"/>
                  </a:lnTo>
                  <a:lnTo>
                    <a:pt x="49" y="227"/>
                  </a:lnTo>
                  <a:lnTo>
                    <a:pt x="49" y="228"/>
                  </a:lnTo>
                  <a:close/>
                  <a:moveTo>
                    <a:pt x="57" y="195"/>
                  </a:moveTo>
                  <a:lnTo>
                    <a:pt x="58" y="195"/>
                  </a:lnTo>
                  <a:lnTo>
                    <a:pt x="57" y="195"/>
                  </a:lnTo>
                  <a:lnTo>
                    <a:pt x="55" y="195"/>
                  </a:lnTo>
                  <a:lnTo>
                    <a:pt x="53" y="195"/>
                  </a:lnTo>
                  <a:lnTo>
                    <a:pt x="53" y="196"/>
                  </a:lnTo>
                  <a:lnTo>
                    <a:pt x="53" y="195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7" y="193"/>
                  </a:lnTo>
                  <a:lnTo>
                    <a:pt x="57" y="195"/>
                  </a:lnTo>
                  <a:close/>
                  <a:moveTo>
                    <a:pt x="0" y="19"/>
                  </a:moveTo>
                  <a:lnTo>
                    <a:pt x="0" y="17"/>
                  </a:lnTo>
                  <a:lnTo>
                    <a:pt x="0" y="19"/>
                  </a:lnTo>
                  <a:close/>
                  <a:moveTo>
                    <a:pt x="7" y="2"/>
                  </a:moveTo>
                  <a:lnTo>
                    <a:pt x="7" y="0"/>
                  </a:lnTo>
                  <a:lnTo>
                    <a:pt x="7" y="2"/>
                  </a:lnTo>
                  <a:close/>
                  <a:moveTo>
                    <a:pt x="43" y="221"/>
                  </a:moveTo>
                  <a:lnTo>
                    <a:pt x="43" y="222"/>
                  </a:lnTo>
                  <a:lnTo>
                    <a:pt x="41" y="222"/>
                  </a:lnTo>
                  <a:lnTo>
                    <a:pt x="43" y="222"/>
                  </a:lnTo>
                  <a:lnTo>
                    <a:pt x="43" y="221"/>
                  </a:lnTo>
                  <a:close/>
                  <a:moveTo>
                    <a:pt x="92" y="64"/>
                  </a:moveTo>
                  <a:lnTo>
                    <a:pt x="93" y="64"/>
                  </a:lnTo>
                  <a:lnTo>
                    <a:pt x="92" y="65"/>
                  </a:lnTo>
                  <a:lnTo>
                    <a:pt x="92" y="64"/>
                  </a:lnTo>
                  <a:close/>
                </a:path>
              </a:pathLst>
            </a:custGeom>
            <a:solidFill>
              <a:srgbClr val="FCDFB6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1118">
              <a:extLst>
                <a:ext uri="{FF2B5EF4-FFF2-40B4-BE49-F238E27FC236}">
                  <a16:creationId xmlns:a16="http://schemas.microsoft.com/office/drawing/2014/main" id="{FB1DC5A1-B154-B925-0907-CFB47D002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3827463"/>
              <a:ext cx="212725" cy="269875"/>
            </a:xfrm>
            <a:custGeom>
              <a:avLst/>
              <a:gdLst>
                <a:gd name="T0" fmla="*/ 1 w 134"/>
                <a:gd name="T1" fmla="*/ 49 h 170"/>
                <a:gd name="T2" fmla="*/ 1 w 134"/>
                <a:gd name="T3" fmla="*/ 33 h 170"/>
                <a:gd name="T4" fmla="*/ 2 w 134"/>
                <a:gd name="T5" fmla="*/ 23 h 170"/>
                <a:gd name="T6" fmla="*/ 5 w 134"/>
                <a:gd name="T7" fmla="*/ 15 h 170"/>
                <a:gd name="T8" fmla="*/ 10 w 134"/>
                <a:gd name="T9" fmla="*/ 8 h 170"/>
                <a:gd name="T10" fmla="*/ 33 w 134"/>
                <a:gd name="T11" fmla="*/ 0 h 170"/>
                <a:gd name="T12" fmla="*/ 48 w 134"/>
                <a:gd name="T13" fmla="*/ 2 h 170"/>
                <a:gd name="T14" fmla="*/ 59 w 134"/>
                <a:gd name="T15" fmla="*/ 9 h 170"/>
                <a:gd name="T16" fmla="*/ 63 w 134"/>
                <a:gd name="T17" fmla="*/ 17 h 170"/>
                <a:gd name="T18" fmla="*/ 65 w 134"/>
                <a:gd name="T19" fmla="*/ 23 h 170"/>
                <a:gd name="T20" fmla="*/ 67 w 134"/>
                <a:gd name="T21" fmla="*/ 29 h 170"/>
                <a:gd name="T22" fmla="*/ 69 w 134"/>
                <a:gd name="T23" fmla="*/ 32 h 170"/>
                <a:gd name="T24" fmla="*/ 69 w 134"/>
                <a:gd name="T25" fmla="*/ 37 h 170"/>
                <a:gd name="T26" fmla="*/ 69 w 134"/>
                <a:gd name="T27" fmla="*/ 45 h 170"/>
                <a:gd name="T28" fmla="*/ 71 w 134"/>
                <a:gd name="T29" fmla="*/ 54 h 170"/>
                <a:gd name="T30" fmla="*/ 73 w 134"/>
                <a:gd name="T31" fmla="*/ 60 h 170"/>
                <a:gd name="T32" fmla="*/ 80 w 134"/>
                <a:gd name="T33" fmla="*/ 60 h 170"/>
                <a:gd name="T34" fmla="*/ 85 w 134"/>
                <a:gd name="T35" fmla="*/ 61 h 170"/>
                <a:gd name="T36" fmla="*/ 90 w 134"/>
                <a:gd name="T37" fmla="*/ 61 h 170"/>
                <a:gd name="T38" fmla="*/ 93 w 134"/>
                <a:gd name="T39" fmla="*/ 59 h 170"/>
                <a:gd name="T40" fmla="*/ 102 w 134"/>
                <a:gd name="T41" fmla="*/ 62 h 170"/>
                <a:gd name="T42" fmla="*/ 107 w 134"/>
                <a:gd name="T43" fmla="*/ 68 h 170"/>
                <a:gd name="T44" fmla="*/ 109 w 134"/>
                <a:gd name="T45" fmla="*/ 76 h 170"/>
                <a:gd name="T46" fmla="*/ 111 w 134"/>
                <a:gd name="T47" fmla="*/ 83 h 170"/>
                <a:gd name="T48" fmla="*/ 115 w 134"/>
                <a:gd name="T49" fmla="*/ 91 h 170"/>
                <a:gd name="T50" fmla="*/ 121 w 134"/>
                <a:gd name="T51" fmla="*/ 96 h 170"/>
                <a:gd name="T52" fmla="*/ 131 w 134"/>
                <a:gd name="T53" fmla="*/ 97 h 170"/>
                <a:gd name="T54" fmla="*/ 134 w 134"/>
                <a:gd name="T55" fmla="*/ 103 h 170"/>
                <a:gd name="T56" fmla="*/ 134 w 134"/>
                <a:gd name="T57" fmla="*/ 113 h 170"/>
                <a:gd name="T58" fmla="*/ 133 w 134"/>
                <a:gd name="T59" fmla="*/ 124 h 170"/>
                <a:gd name="T60" fmla="*/ 133 w 134"/>
                <a:gd name="T61" fmla="*/ 131 h 170"/>
                <a:gd name="T62" fmla="*/ 134 w 134"/>
                <a:gd name="T63" fmla="*/ 141 h 170"/>
                <a:gd name="T64" fmla="*/ 133 w 134"/>
                <a:gd name="T65" fmla="*/ 150 h 170"/>
                <a:gd name="T66" fmla="*/ 130 w 134"/>
                <a:gd name="T67" fmla="*/ 153 h 170"/>
                <a:gd name="T68" fmla="*/ 126 w 134"/>
                <a:gd name="T69" fmla="*/ 158 h 170"/>
                <a:gd name="T70" fmla="*/ 125 w 134"/>
                <a:gd name="T71" fmla="*/ 165 h 170"/>
                <a:gd name="T72" fmla="*/ 119 w 134"/>
                <a:gd name="T73" fmla="*/ 165 h 170"/>
                <a:gd name="T74" fmla="*/ 113 w 134"/>
                <a:gd name="T75" fmla="*/ 168 h 170"/>
                <a:gd name="T76" fmla="*/ 107 w 134"/>
                <a:gd name="T77" fmla="*/ 168 h 170"/>
                <a:gd name="T78" fmla="*/ 98 w 134"/>
                <a:gd name="T79" fmla="*/ 167 h 170"/>
                <a:gd name="T80" fmla="*/ 86 w 134"/>
                <a:gd name="T81" fmla="*/ 163 h 170"/>
                <a:gd name="T82" fmla="*/ 77 w 134"/>
                <a:gd name="T83" fmla="*/ 160 h 170"/>
                <a:gd name="T84" fmla="*/ 81 w 134"/>
                <a:gd name="T85" fmla="*/ 153 h 170"/>
                <a:gd name="T86" fmla="*/ 82 w 134"/>
                <a:gd name="T87" fmla="*/ 148 h 170"/>
                <a:gd name="T88" fmla="*/ 82 w 134"/>
                <a:gd name="T89" fmla="*/ 142 h 170"/>
                <a:gd name="T90" fmla="*/ 85 w 134"/>
                <a:gd name="T91" fmla="*/ 136 h 170"/>
                <a:gd name="T92" fmla="*/ 86 w 134"/>
                <a:gd name="T93" fmla="*/ 131 h 170"/>
                <a:gd name="T94" fmla="*/ 85 w 134"/>
                <a:gd name="T95" fmla="*/ 124 h 170"/>
                <a:gd name="T96" fmla="*/ 80 w 134"/>
                <a:gd name="T97" fmla="*/ 118 h 170"/>
                <a:gd name="T98" fmla="*/ 73 w 134"/>
                <a:gd name="T99" fmla="*/ 116 h 170"/>
                <a:gd name="T100" fmla="*/ 62 w 134"/>
                <a:gd name="T101" fmla="*/ 109 h 170"/>
                <a:gd name="T102" fmla="*/ 56 w 134"/>
                <a:gd name="T103" fmla="*/ 105 h 170"/>
                <a:gd name="T104" fmla="*/ 42 w 134"/>
                <a:gd name="T105" fmla="*/ 97 h 170"/>
                <a:gd name="T106" fmla="*/ 36 w 134"/>
                <a:gd name="T107" fmla="*/ 95 h 170"/>
                <a:gd name="T108" fmla="*/ 28 w 134"/>
                <a:gd name="T109" fmla="*/ 89 h 170"/>
                <a:gd name="T110" fmla="*/ 20 w 134"/>
                <a:gd name="T111" fmla="*/ 83 h 170"/>
                <a:gd name="T112" fmla="*/ 13 w 134"/>
                <a:gd name="T113" fmla="*/ 78 h 170"/>
                <a:gd name="T114" fmla="*/ 8 w 134"/>
                <a:gd name="T115" fmla="*/ 71 h 170"/>
                <a:gd name="T116" fmla="*/ 5 w 134"/>
                <a:gd name="T117" fmla="*/ 65 h 170"/>
                <a:gd name="T118" fmla="*/ 0 w 134"/>
                <a:gd name="T119" fmla="*/ 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4" h="170">
                  <a:moveTo>
                    <a:pt x="0" y="61"/>
                  </a:moveTo>
                  <a:lnTo>
                    <a:pt x="1" y="60"/>
                  </a:lnTo>
                  <a:lnTo>
                    <a:pt x="1" y="59"/>
                  </a:lnTo>
                  <a:lnTo>
                    <a:pt x="1" y="56"/>
                  </a:lnTo>
                  <a:lnTo>
                    <a:pt x="1" y="54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4" y="5"/>
                  </a:lnTo>
                  <a:lnTo>
                    <a:pt x="19" y="3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3" y="14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19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7" y="25"/>
                  </a:lnTo>
                  <a:lnTo>
                    <a:pt x="65" y="25"/>
                  </a:lnTo>
                  <a:lnTo>
                    <a:pt x="67" y="26"/>
                  </a:lnTo>
                  <a:lnTo>
                    <a:pt x="67" y="27"/>
                  </a:lnTo>
                  <a:lnTo>
                    <a:pt x="67" y="28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32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69" y="34"/>
                  </a:lnTo>
                  <a:lnTo>
                    <a:pt x="71" y="34"/>
                  </a:lnTo>
                  <a:lnTo>
                    <a:pt x="71" y="35"/>
                  </a:lnTo>
                  <a:lnTo>
                    <a:pt x="69" y="37"/>
                  </a:lnTo>
                  <a:lnTo>
                    <a:pt x="71" y="37"/>
                  </a:lnTo>
                  <a:lnTo>
                    <a:pt x="71" y="38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71" y="43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1" y="49"/>
                  </a:lnTo>
                  <a:lnTo>
                    <a:pt x="71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73" y="59"/>
                  </a:lnTo>
                  <a:lnTo>
                    <a:pt x="73" y="60"/>
                  </a:lnTo>
                  <a:lnTo>
                    <a:pt x="73" y="59"/>
                  </a:lnTo>
                  <a:lnTo>
                    <a:pt x="73" y="60"/>
                  </a:lnTo>
                  <a:lnTo>
                    <a:pt x="74" y="60"/>
                  </a:lnTo>
                  <a:lnTo>
                    <a:pt x="74" y="59"/>
                  </a:lnTo>
                  <a:lnTo>
                    <a:pt x="75" y="59"/>
                  </a:lnTo>
                  <a:lnTo>
                    <a:pt x="76" y="59"/>
                  </a:lnTo>
                  <a:lnTo>
                    <a:pt x="76" y="60"/>
                  </a:lnTo>
                  <a:lnTo>
                    <a:pt x="77" y="60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1"/>
                  </a:lnTo>
                  <a:lnTo>
                    <a:pt x="82" y="61"/>
                  </a:lnTo>
                  <a:lnTo>
                    <a:pt x="82" y="60"/>
                  </a:lnTo>
                  <a:lnTo>
                    <a:pt x="83" y="60"/>
                  </a:lnTo>
                  <a:lnTo>
                    <a:pt x="83" y="61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3" y="60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9" y="62"/>
                  </a:lnTo>
                  <a:lnTo>
                    <a:pt x="102" y="62"/>
                  </a:lnTo>
                  <a:lnTo>
                    <a:pt x="103" y="62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7" y="63"/>
                  </a:lnTo>
                  <a:lnTo>
                    <a:pt x="107" y="65"/>
                  </a:lnTo>
                  <a:lnTo>
                    <a:pt x="107" y="67"/>
                  </a:lnTo>
                  <a:lnTo>
                    <a:pt x="107" y="68"/>
                  </a:lnTo>
                  <a:lnTo>
                    <a:pt x="108" y="68"/>
                  </a:lnTo>
                  <a:lnTo>
                    <a:pt x="108" y="69"/>
                  </a:lnTo>
                  <a:lnTo>
                    <a:pt x="109" y="69"/>
                  </a:lnTo>
                  <a:lnTo>
                    <a:pt x="109" y="71"/>
                  </a:lnTo>
                  <a:lnTo>
                    <a:pt x="109" y="72"/>
                  </a:lnTo>
                  <a:lnTo>
                    <a:pt x="109" y="73"/>
                  </a:lnTo>
                  <a:lnTo>
                    <a:pt x="109" y="76"/>
                  </a:lnTo>
                  <a:lnTo>
                    <a:pt x="109" y="77"/>
                  </a:lnTo>
                  <a:lnTo>
                    <a:pt x="110" y="78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1" y="82"/>
                  </a:lnTo>
                  <a:lnTo>
                    <a:pt x="111" y="83"/>
                  </a:lnTo>
                  <a:lnTo>
                    <a:pt x="111" y="85"/>
                  </a:lnTo>
                  <a:lnTo>
                    <a:pt x="113" y="85"/>
                  </a:lnTo>
                  <a:lnTo>
                    <a:pt x="111" y="86"/>
                  </a:lnTo>
                  <a:lnTo>
                    <a:pt x="113" y="88"/>
                  </a:lnTo>
                  <a:lnTo>
                    <a:pt x="113" y="89"/>
                  </a:lnTo>
                  <a:lnTo>
                    <a:pt x="115" y="90"/>
                  </a:lnTo>
                  <a:lnTo>
                    <a:pt x="115" y="91"/>
                  </a:lnTo>
                  <a:lnTo>
                    <a:pt x="116" y="96"/>
                  </a:lnTo>
                  <a:lnTo>
                    <a:pt x="116" y="97"/>
                  </a:lnTo>
                  <a:lnTo>
                    <a:pt x="117" y="97"/>
                  </a:lnTo>
                  <a:lnTo>
                    <a:pt x="119" y="97"/>
                  </a:lnTo>
                  <a:lnTo>
                    <a:pt x="120" y="97"/>
                  </a:lnTo>
                  <a:lnTo>
                    <a:pt x="121" y="97"/>
                  </a:lnTo>
                  <a:lnTo>
                    <a:pt x="121" y="96"/>
                  </a:lnTo>
                  <a:lnTo>
                    <a:pt x="122" y="96"/>
                  </a:lnTo>
                  <a:lnTo>
                    <a:pt x="125" y="95"/>
                  </a:lnTo>
                  <a:lnTo>
                    <a:pt x="126" y="95"/>
                  </a:lnTo>
                  <a:lnTo>
                    <a:pt x="127" y="94"/>
                  </a:lnTo>
                  <a:lnTo>
                    <a:pt x="130" y="95"/>
                  </a:lnTo>
                  <a:lnTo>
                    <a:pt x="131" y="96"/>
                  </a:lnTo>
                  <a:lnTo>
                    <a:pt x="131" y="97"/>
                  </a:lnTo>
                  <a:lnTo>
                    <a:pt x="133" y="97"/>
                  </a:lnTo>
                  <a:lnTo>
                    <a:pt x="134" y="99"/>
                  </a:lnTo>
                  <a:lnTo>
                    <a:pt x="133" y="99"/>
                  </a:lnTo>
                  <a:lnTo>
                    <a:pt x="133" y="100"/>
                  </a:lnTo>
                  <a:lnTo>
                    <a:pt x="133" y="102"/>
                  </a:lnTo>
                  <a:lnTo>
                    <a:pt x="134" y="102"/>
                  </a:lnTo>
                  <a:lnTo>
                    <a:pt x="134" y="103"/>
                  </a:lnTo>
                  <a:lnTo>
                    <a:pt x="134" y="105"/>
                  </a:lnTo>
                  <a:lnTo>
                    <a:pt x="134" y="106"/>
                  </a:lnTo>
                  <a:lnTo>
                    <a:pt x="134" y="107"/>
                  </a:lnTo>
                  <a:lnTo>
                    <a:pt x="134" y="108"/>
                  </a:lnTo>
                  <a:lnTo>
                    <a:pt x="134" y="109"/>
                  </a:lnTo>
                  <a:lnTo>
                    <a:pt x="134" y="112"/>
                  </a:lnTo>
                  <a:lnTo>
                    <a:pt x="134" y="113"/>
                  </a:lnTo>
                  <a:lnTo>
                    <a:pt x="134" y="114"/>
                  </a:lnTo>
                  <a:lnTo>
                    <a:pt x="134" y="117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4" y="122"/>
                  </a:lnTo>
                  <a:lnTo>
                    <a:pt x="134" y="123"/>
                  </a:lnTo>
                  <a:lnTo>
                    <a:pt x="133" y="124"/>
                  </a:lnTo>
                  <a:lnTo>
                    <a:pt x="133" y="125"/>
                  </a:lnTo>
                  <a:lnTo>
                    <a:pt x="133" y="126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4" y="130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3" y="133"/>
                  </a:lnTo>
                  <a:lnTo>
                    <a:pt x="134" y="134"/>
                  </a:lnTo>
                  <a:lnTo>
                    <a:pt x="134" y="135"/>
                  </a:lnTo>
                  <a:lnTo>
                    <a:pt x="134" y="136"/>
                  </a:lnTo>
                  <a:lnTo>
                    <a:pt x="134" y="139"/>
                  </a:lnTo>
                  <a:lnTo>
                    <a:pt x="134" y="140"/>
                  </a:lnTo>
                  <a:lnTo>
                    <a:pt x="134" y="141"/>
                  </a:lnTo>
                  <a:lnTo>
                    <a:pt x="134" y="142"/>
                  </a:lnTo>
                  <a:lnTo>
                    <a:pt x="134" y="143"/>
                  </a:lnTo>
                  <a:lnTo>
                    <a:pt x="134" y="145"/>
                  </a:lnTo>
                  <a:lnTo>
                    <a:pt x="134" y="147"/>
                  </a:lnTo>
                  <a:lnTo>
                    <a:pt x="134" y="148"/>
                  </a:lnTo>
                  <a:lnTo>
                    <a:pt x="133" y="148"/>
                  </a:lnTo>
                  <a:lnTo>
                    <a:pt x="133" y="150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3" y="151"/>
                  </a:lnTo>
                  <a:lnTo>
                    <a:pt x="131" y="151"/>
                  </a:lnTo>
                  <a:lnTo>
                    <a:pt x="131" y="152"/>
                  </a:lnTo>
                  <a:lnTo>
                    <a:pt x="131" y="153"/>
                  </a:lnTo>
                  <a:lnTo>
                    <a:pt x="130" y="153"/>
                  </a:lnTo>
                  <a:lnTo>
                    <a:pt x="130" y="156"/>
                  </a:lnTo>
                  <a:lnTo>
                    <a:pt x="130" y="157"/>
                  </a:lnTo>
                  <a:lnTo>
                    <a:pt x="128" y="158"/>
                  </a:lnTo>
                  <a:lnTo>
                    <a:pt x="128" y="157"/>
                  </a:lnTo>
                  <a:lnTo>
                    <a:pt x="127" y="157"/>
                  </a:lnTo>
                  <a:lnTo>
                    <a:pt x="127" y="158"/>
                  </a:lnTo>
                  <a:lnTo>
                    <a:pt x="126" y="158"/>
                  </a:lnTo>
                  <a:lnTo>
                    <a:pt x="126" y="159"/>
                  </a:lnTo>
                  <a:lnTo>
                    <a:pt x="126" y="160"/>
                  </a:lnTo>
                  <a:lnTo>
                    <a:pt x="125" y="160"/>
                  </a:lnTo>
                  <a:lnTo>
                    <a:pt x="122" y="162"/>
                  </a:lnTo>
                  <a:lnTo>
                    <a:pt x="125" y="162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2" y="165"/>
                  </a:lnTo>
                  <a:lnTo>
                    <a:pt x="122" y="167"/>
                  </a:lnTo>
                  <a:lnTo>
                    <a:pt x="121" y="168"/>
                  </a:lnTo>
                  <a:lnTo>
                    <a:pt x="121" y="167"/>
                  </a:lnTo>
                  <a:lnTo>
                    <a:pt x="120" y="167"/>
                  </a:lnTo>
                  <a:lnTo>
                    <a:pt x="120" y="165"/>
                  </a:lnTo>
                  <a:lnTo>
                    <a:pt x="119" y="165"/>
                  </a:lnTo>
                  <a:lnTo>
                    <a:pt x="117" y="165"/>
                  </a:lnTo>
                  <a:lnTo>
                    <a:pt x="116" y="163"/>
                  </a:lnTo>
                  <a:lnTo>
                    <a:pt x="116" y="165"/>
                  </a:lnTo>
                  <a:lnTo>
                    <a:pt x="115" y="165"/>
                  </a:lnTo>
                  <a:lnTo>
                    <a:pt x="115" y="167"/>
                  </a:lnTo>
                  <a:lnTo>
                    <a:pt x="115" y="168"/>
                  </a:lnTo>
                  <a:lnTo>
                    <a:pt x="113" y="168"/>
                  </a:lnTo>
                  <a:lnTo>
                    <a:pt x="113" y="169"/>
                  </a:lnTo>
                  <a:lnTo>
                    <a:pt x="113" y="170"/>
                  </a:lnTo>
                  <a:lnTo>
                    <a:pt x="111" y="169"/>
                  </a:lnTo>
                  <a:lnTo>
                    <a:pt x="110" y="168"/>
                  </a:lnTo>
                  <a:lnTo>
                    <a:pt x="109" y="168"/>
                  </a:lnTo>
                  <a:lnTo>
                    <a:pt x="108" y="168"/>
                  </a:lnTo>
                  <a:lnTo>
                    <a:pt x="107" y="168"/>
                  </a:lnTo>
                  <a:lnTo>
                    <a:pt x="104" y="167"/>
                  </a:lnTo>
                  <a:lnTo>
                    <a:pt x="103" y="167"/>
                  </a:lnTo>
                  <a:lnTo>
                    <a:pt x="102" y="168"/>
                  </a:lnTo>
                  <a:lnTo>
                    <a:pt x="100" y="168"/>
                  </a:lnTo>
                  <a:lnTo>
                    <a:pt x="99" y="168"/>
                  </a:lnTo>
                  <a:lnTo>
                    <a:pt x="99" y="167"/>
                  </a:lnTo>
                  <a:lnTo>
                    <a:pt x="98" y="167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2" y="165"/>
                  </a:lnTo>
                  <a:lnTo>
                    <a:pt x="91" y="165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6" y="163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80" y="163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80" y="159"/>
                  </a:lnTo>
                  <a:lnTo>
                    <a:pt x="80" y="158"/>
                  </a:lnTo>
                  <a:lnTo>
                    <a:pt x="80" y="157"/>
                  </a:lnTo>
                  <a:lnTo>
                    <a:pt x="81" y="157"/>
                  </a:lnTo>
                  <a:lnTo>
                    <a:pt x="81" y="156"/>
                  </a:lnTo>
                  <a:lnTo>
                    <a:pt x="81" y="153"/>
                  </a:lnTo>
                  <a:lnTo>
                    <a:pt x="82" y="153"/>
                  </a:lnTo>
                  <a:lnTo>
                    <a:pt x="81" y="153"/>
                  </a:lnTo>
                  <a:lnTo>
                    <a:pt x="82" y="153"/>
                  </a:lnTo>
                  <a:lnTo>
                    <a:pt x="82" y="152"/>
                  </a:lnTo>
                  <a:lnTo>
                    <a:pt x="82" y="151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47"/>
                  </a:lnTo>
                  <a:lnTo>
                    <a:pt x="81" y="147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1" y="141"/>
                  </a:lnTo>
                  <a:lnTo>
                    <a:pt x="82" y="141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3" y="140"/>
                  </a:lnTo>
                  <a:lnTo>
                    <a:pt x="85" y="139"/>
                  </a:lnTo>
                  <a:lnTo>
                    <a:pt x="85" y="136"/>
                  </a:lnTo>
                  <a:lnTo>
                    <a:pt x="85" y="135"/>
                  </a:lnTo>
                  <a:lnTo>
                    <a:pt x="85" y="134"/>
                  </a:lnTo>
                  <a:lnTo>
                    <a:pt x="85" y="133"/>
                  </a:lnTo>
                  <a:lnTo>
                    <a:pt x="86" y="133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31"/>
                  </a:lnTo>
                  <a:lnTo>
                    <a:pt x="86" y="130"/>
                  </a:lnTo>
                  <a:lnTo>
                    <a:pt x="88" y="130"/>
                  </a:lnTo>
                  <a:lnTo>
                    <a:pt x="88" y="129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86" y="125"/>
                  </a:lnTo>
                  <a:lnTo>
                    <a:pt x="85" y="124"/>
                  </a:lnTo>
                  <a:lnTo>
                    <a:pt x="85" y="123"/>
                  </a:lnTo>
                  <a:lnTo>
                    <a:pt x="83" y="122"/>
                  </a:lnTo>
                  <a:lnTo>
                    <a:pt x="83" y="120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1" y="118"/>
                  </a:lnTo>
                  <a:lnTo>
                    <a:pt x="80" y="118"/>
                  </a:lnTo>
                  <a:lnTo>
                    <a:pt x="77" y="118"/>
                  </a:lnTo>
                  <a:lnTo>
                    <a:pt x="77" y="117"/>
                  </a:lnTo>
                  <a:lnTo>
                    <a:pt x="76" y="116"/>
                  </a:lnTo>
                  <a:lnTo>
                    <a:pt x="75" y="117"/>
                  </a:lnTo>
                  <a:lnTo>
                    <a:pt x="74" y="117"/>
                  </a:lnTo>
                  <a:lnTo>
                    <a:pt x="74" y="116"/>
                  </a:lnTo>
                  <a:lnTo>
                    <a:pt x="73" y="116"/>
                  </a:lnTo>
                  <a:lnTo>
                    <a:pt x="73" y="114"/>
                  </a:lnTo>
                  <a:lnTo>
                    <a:pt x="68" y="114"/>
                  </a:lnTo>
                  <a:lnTo>
                    <a:pt x="68" y="113"/>
                  </a:lnTo>
                  <a:lnTo>
                    <a:pt x="67" y="113"/>
                  </a:lnTo>
                  <a:lnTo>
                    <a:pt x="64" y="109"/>
                  </a:lnTo>
                  <a:lnTo>
                    <a:pt x="63" y="109"/>
                  </a:lnTo>
                  <a:lnTo>
                    <a:pt x="62" y="109"/>
                  </a:lnTo>
                  <a:lnTo>
                    <a:pt x="62" y="108"/>
                  </a:lnTo>
                  <a:lnTo>
                    <a:pt x="59" y="108"/>
                  </a:lnTo>
                  <a:lnTo>
                    <a:pt x="58" y="107"/>
                  </a:lnTo>
                  <a:lnTo>
                    <a:pt x="57" y="107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5"/>
                  </a:lnTo>
                  <a:lnTo>
                    <a:pt x="54" y="105"/>
                  </a:lnTo>
                  <a:lnTo>
                    <a:pt x="54" y="103"/>
                  </a:lnTo>
                  <a:lnTo>
                    <a:pt x="53" y="103"/>
                  </a:lnTo>
                  <a:lnTo>
                    <a:pt x="51" y="102"/>
                  </a:lnTo>
                  <a:lnTo>
                    <a:pt x="46" y="97"/>
                  </a:lnTo>
                  <a:lnTo>
                    <a:pt x="45" y="97"/>
                  </a:lnTo>
                  <a:lnTo>
                    <a:pt x="42" y="97"/>
                  </a:lnTo>
                  <a:lnTo>
                    <a:pt x="41" y="97"/>
                  </a:lnTo>
                  <a:lnTo>
                    <a:pt x="40" y="97"/>
                  </a:lnTo>
                  <a:lnTo>
                    <a:pt x="39" y="97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3" y="95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3" y="86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20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3" y="78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D6B6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Rectangle 1119">
              <a:extLst>
                <a:ext uri="{FF2B5EF4-FFF2-40B4-BE49-F238E27FC236}">
                  <a16:creationId xmlns:a16="http://schemas.microsoft.com/office/drawing/2014/main" id="{50EA16FE-87F4-E549-8DA1-DEE77EC0F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4178300"/>
              <a:ext cx="1588" cy="1588"/>
            </a:xfrm>
            <a:prstGeom prst="rect">
              <a:avLst/>
            </a:prstGeom>
            <a:solidFill>
              <a:srgbClr val="D1FCB8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120">
              <a:extLst>
                <a:ext uri="{FF2B5EF4-FFF2-40B4-BE49-F238E27FC236}">
                  <a16:creationId xmlns:a16="http://schemas.microsoft.com/office/drawing/2014/main" id="{EC140D18-1B51-88CF-EC14-0C809C1999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313" y="1130300"/>
              <a:ext cx="2459038" cy="1411288"/>
            </a:xfrm>
            <a:custGeom>
              <a:avLst/>
              <a:gdLst>
                <a:gd name="T0" fmla="*/ 30 w 1549"/>
                <a:gd name="T1" fmla="*/ 840 h 889"/>
                <a:gd name="T2" fmla="*/ 1448 w 1549"/>
                <a:gd name="T3" fmla="*/ 455 h 889"/>
                <a:gd name="T4" fmla="*/ 1515 w 1549"/>
                <a:gd name="T5" fmla="*/ 393 h 889"/>
                <a:gd name="T6" fmla="*/ 1464 w 1549"/>
                <a:gd name="T7" fmla="*/ 443 h 889"/>
                <a:gd name="T8" fmla="*/ 1410 w 1549"/>
                <a:gd name="T9" fmla="*/ 480 h 889"/>
                <a:gd name="T10" fmla="*/ 1378 w 1549"/>
                <a:gd name="T11" fmla="*/ 490 h 889"/>
                <a:gd name="T12" fmla="*/ 1362 w 1549"/>
                <a:gd name="T13" fmla="*/ 523 h 889"/>
                <a:gd name="T14" fmla="*/ 1350 w 1549"/>
                <a:gd name="T15" fmla="*/ 563 h 889"/>
                <a:gd name="T16" fmla="*/ 1272 w 1549"/>
                <a:gd name="T17" fmla="*/ 615 h 889"/>
                <a:gd name="T18" fmla="*/ 1242 w 1549"/>
                <a:gd name="T19" fmla="*/ 757 h 889"/>
                <a:gd name="T20" fmla="*/ 1219 w 1549"/>
                <a:gd name="T21" fmla="*/ 677 h 889"/>
                <a:gd name="T22" fmla="*/ 1152 w 1549"/>
                <a:gd name="T23" fmla="*/ 657 h 889"/>
                <a:gd name="T24" fmla="*/ 1112 w 1549"/>
                <a:gd name="T25" fmla="*/ 682 h 889"/>
                <a:gd name="T26" fmla="*/ 1015 w 1549"/>
                <a:gd name="T27" fmla="*/ 692 h 889"/>
                <a:gd name="T28" fmla="*/ 969 w 1549"/>
                <a:gd name="T29" fmla="*/ 739 h 889"/>
                <a:gd name="T30" fmla="*/ 906 w 1549"/>
                <a:gd name="T31" fmla="*/ 673 h 889"/>
                <a:gd name="T32" fmla="*/ 774 w 1549"/>
                <a:gd name="T33" fmla="*/ 614 h 889"/>
                <a:gd name="T34" fmla="*/ 705 w 1549"/>
                <a:gd name="T35" fmla="*/ 542 h 889"/>
                <a:gd name="T36" fmla="*/ 719 w 1549"/>
                <a:gd name="T37" fmla="*/ 457 h 889"/>
                <a:gd name="T38" fmla="*/ 792 w 1549"/>
                <a:gd name="T39" fmla="*/ 348 h 889"/>
                <a:gd name="T40" fmla="*/ 831 w 1549"/>
                <a:gd name="T41" fmla="*/ 325 h 889"/>
                <a:gd name="T42" fmla="*/ 1089 w 1549"/>
                <a:gd name="T43" fmla="*/ 312 h 889"/>
                <a:gd name="T44" fmla="*/ 1278 w 1549"/>
                <a:gd name="T45" fmla="*/ 326 h 889"/>
                <a:gd name="T46" fmla="*/ 1334 w 1549"/>
                <a:gd name="T47" fmla="*/ 430 h 889"/>
                <a:gd name="T48" fmla="*/ 1500 w 1549"/>
                <a:gd name="T49" fmla="*/ 371 h 889"/>
                <a:gd name="T50" fmla="*/ 1356 w 1549"/>
                <a:gd name="T51" fmla="*/ 521 h 889"/>
                <a:gd name="T52" fmla="*/ 1447 w 1549"/>
                <a:gd name="T53" fmla="*/ 451 h 889"/>
                <a:gd name="T54" fmla="*/ 1216 w 1549"/>
                <a:gd name="T55" fmla="*/ 711 h 889"/>
                <a:gd name="T56" fmla="*/ 709 w 1549"/>
                <a:gd name="T57" fmla="*/ 587 h 889"/>
                <a:gd name="T58" fmla="*/ 371 w 1549"/>
                <a:gd name="T59" fmla="*/ 229 h 889"/>
                <a:gd name="T60" fmla="*/ 321 w 1549"/>
                <a:gd name="T61" fmla="*/ 238 h 889"/>
                <a:gd name="T62" fmla="*/ 457 w 1549"/>
                <a:gd name="T63" fmla="*/ 213 h 889"/>
                <a:gd name="T64" fmla="*/ 572 w 1549"/>
                <a:gd name="T65" fmla="*/ 177 h 889"/>
                <a:gd name="T66" fmla="*/ 823 w 1549"/>
                <a:gd name="T67" fmla="*/ 335 h 889"/>
                <a:gd name="T68" fmla="*/ 639 w 1549"/>
                <a:gd name="T69" fmla="*/ 144 h 889"/>
                <a:gd name="T70" fmla="*/ 620 w 1549"/>
                <a:gd name="T71" fmla="*/ 144 h 889"/>
                <a:gd name="T72" fmla="*/ 508 w 1549"/>
                <a:gd name="T73" fmla="*/ 190 h 889"/>
                <a:gd name="T74" fmla="*/ 423 w 1549"/>
                <a:gd name="T75" fmla="*/ 213 h 889"/>
                <a:gd name="T76" fmla="*/ 540 w 1549"/>
                <a:gd name="T77" fmla="*/ 156 h 889"/>
                <a:gd name="T78" fmla="*/ 492 w 1549"/>
                <a:gd name="T79" fmla="*/ 132 h 889"/>
                <a:gd name="T80" fmla="*/ 560 w 1549"/>
                <a:gd name="T81" fmla="*/ 98 h 889"/>
                <a:gd name="T82" fmla="*/ 569 w 1549"/>
                <a:gd name="T83" fmla="*/ 71 h 889"/>
                <a:gd name="T84" fmla="*/ 659 w 1549"/>
                <a:gd name="T85" fmla="*/ 48 h 889"/>
                <a:gd name="T86" fmla="*/ 754 w 1549"/>
                <a:gd name="T87" fmla="*/ 7 h 889"/>
                <a:gd name="T88" fmla="*/ 914 w 1549"/>
                <a:gd name="T89" fmla="*/ 14 h 889"/>
                <a:gd name="T90" fmla="*/ 799 w 1549"/>
                <a:gd name="T91" fmla="*/ 150 h 889"/>
                <a:gd name="T92" fmla="*/ 815 w 1549"/>
                <a:gd name="T93" fmla="*/ 214 h 889"/>
                <a:gd name="T94" fmla="*/ 820 w 1549"/>
                <a:gd name="T95" fmla="*/ 182 h 889"/>
                <a:gd name="T96" fmla="*/ 823 w 1549"/>
                <a:gd name="T97" fmla="*/ 156 h 889"/>
                <a:gd name="T98" fmla="*/ 777 w 1549"/>
                <a:gd name="T99" fmla="*/ 147 h 889"/>
                <a:gd name="T100" fmla="*/ 703 w 1549"/>
                <a:gd name="T101" fmla="*/ 126 h 889"/>
                <a:gd name="T102" fmla="*/ 712 w 1549"/>
                <a:gd name="T103" fmla="*/ 123 h 889"/>
                <a:gd name="T104" fmla="*/ 159 w 1549"/>
                <a:gd name="T105" fmla="*/ 267 h 889"/>
                <a:gd name="T106" fmla="*/ 489 w 1549"/>
                <a:gd name="T107" fmla="*/ 91 h 889"/>
                <a:gd name="T108" fmla="*/ 285 w 1549"/>
                <a:gd name="T109" fmla="*/ 247 h 889"/>
                <a:gd name="T110" fmla="*/ 716 w 1549"/>
                <a:gd name="T111" fmla="*/ 133 h 889"/>
                <a:gd name="T112" fmla="*/ 788 w 1549"/>
                <a:gd name="T113" fmla="*/ 196 h 889"/>
                <a:gd name="T114" fmla="*/ 793 w 1549"/>
                <a:gd name="T115" fmla="*/ 195 h 889"/>
                <a:gd name="T116" fmla="*/ 809 w 1549"/>
                <a:gd name="T117" fmla="*/ 193 h 889"/>
                <a:gd name="T118" fmla="*/ 815 w 1549"/>
                <a:gd name="T119" fmla="*/ 195 h 889"/>
                <a:gd name="T120" fmla="*/ 697 w 1549"/>
                <a:gd name="T121" fmla="*/ 130 h 889"/>
                <a:gd name="T122" fmla="*/ 617 w 1549"/>
                <a:gd name="T123" fmla="*/ 155 h 889"/>
                <a:gd name="T124" fmla="*/ 614 w 1549"/>
                <a:gd name="T125" fmla="*/ 53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9" h="889">
                  <a:moveTo>
                    <a:pt x="66" y="873"/>
                  </a:moveTo>
                  <a:lnTo>
                    <a:pt x="66" y="876"/>
                  </a:lnTo>
                  <a:lnTo>
                    <a:pt x="67" y="876"/>
                  </a:lnTo>
                  <a:lnTo>
                    <a:pt x="67" y="877"/>
                  </a:lnTo>
                  <a:lnTo>
                    <a:pt x="67" y="878"/>
                  </a:lnTo>
                  <a:lnTo>
                    <a:pt x="66" y="879"/>
                  </a:lnTo>
                  <a:lnTo>
                    <a:pt x="63" y="880"/>
                  </a:lnTo>
                  <a:lnTo>
                    <a:pt x="62" y="880"/>
                  </a:lnTo>
                  <a:lnTo>
                    <a:pt x="61" y="882"/>
                  </a:lnTo>
                  <a:lnTo>
                    <a:pt x="60" y="882"/>
                  </a:lnTo>
                  <a:lnTo>
                    <a:pt x="58" y="882"/>
                  </a:lnTo>
                  <a:lnTo>
                    <a:pt x="57" y="882"/>
                  </a:lnTo>
                  <a:lnTo>
                    <a:pt x="57" y="883"/>
                  </a:lnTo>
                  <a:lnTo>
                    <a:pt x="55" y="883"/>
                  </a:lnTo>
                  <a:lnTo>
                    <a:pt x="53" y="885"/>
                  </a:lnTo>
                  <a:lnTo>
                    <a:pt x="52" y="885"/>
                  </a:lnTo>
                  <a:lnTo>
                    <a:pt x="52" y="887"/>
                  </a:lnTo>
                  <a:lnTo>
                    <a:pt x="51" y="888"/>
                  </a:lnTo>
                  <a:lnTo>
                    <a:pt x="51" y="889"/>
                  </a:lnTo>
                  <a:lnTo>
                    <a:pt x="50" y="889"/>
                  </a:lnTo>
                  <a:lnTo>
                    <a:pt x="50" y="888"/>
                  </a:lnTo>
                  <a:lnTo>
                    <a:pt x="49" y="888"/>
                  </a:lnTo>
                  <a:lnTo>
                    <a:pt x="49" y="887"/>
                  </a:lnTo>
                  <a:lnTo>
                    <a:pt x="47" y="887"/>
                  </a:lnTo>
                  <a:lnTo>
                    <a:pt x="47" y="885"/>
                  </a:lnTo>
                  <a:lnTo>
                    <a:pt x="49" y="883"/>
                  </a:lnTo>
                  <a:lnTo>
                    <a:pt x="50" y="880"/>
                  </a:lnTo>
                  <a:lnTo>
                    <a:pt x="50" y="879"/>
                  </a:lnTo>
                  <a:lnTo>
                    <a:pt x="50" y="878"/>
                  </a:lnTo>
                  <a:lnTo>
                    <a:pt x="50" y="877"/>
                  </a:lnTo>
                  <a:lnTo>
                    <a:pt x="50" y="876"/>
                  </a:lnTo>
                  <a:lnTo>
                    <a:pt x="50" y="873"/>
                  </a:lnTo>
                  <a:lnTo>
                    <a:pt x="50" y="872"/>
                  </a:lnTo>
                  <a:lnTo>
                    <a:pt x="50" y="871"/>
                  </a:lnTo>
                  <a:lnTo>
                    <a:pt x="51" y="871"/>
                  </a:lnTo>
                  <a:lnTo>
                    <a:pt x="51" y="870"/>
                  </a:lnTo>
                  <a:lnTo>
                    <a:pt x="52" y="870"/>
                  </a:lnTo>
                  <a:lnTo>
                    <a:pt x="52" y="868"/>
                  </a:lnTo>
                  <a:lnTo>
                    <a:pt x="53" y="868"/>
                  </a:lnTo>
                  <a:lnTo>
                    <a:pt x="53" y="867"/>
                  </a:lnTo>
                  <a:lnTo>
                    <a:pt x="55" y="867"/>
                  </a:lnTo>
                  <a:lnTo>
                    <a:pt x="55" y="865"/>
                  </a:lnTo>
                  <a:lnTo>
                    <a:pt x="55" y="863"/>
                  </a:lnTo>
                  <a:lnTo>
                    <a:pt x="55" y="862"/>
                  </a:lnTo>
                  <a:lnTo>
                    <a:pt x="55" y="861"/>
                  </a:lnTo>
                  <a:lnTo>
                    <a:pt x="57" y="861"/>
                  </a:lnTo>
                  <a:lnTo>
                    <a:pt x="58" y="861"/>
                  </a:lnTo>
                  <a:lnTo>
                    <a:pt x="58" y="862"/>
                  </a:lnTo>
                  <a:lnTo>
                    <a:pt x="60" y="863"/>
                  </a:lnTo>
                  <a:lnTo>
                    <a:pt x="61" y="863"/>
                  </a:lnTo>
                  <a:lnTo>
                    <a:pt x="62" y="865"/>
                  </a:lnTo>
                  <a:lnTo>
                    <a:pt x="63" y="867"/>
                  </a:lnTo>
                  <a:lnTo>
                    <a:pt x="66" y="868"/>
                  </a:lnTo>
                  <a:lnTo>
                    <a:pt x="66" y="870"/>
                  </a:lnTo>
                  <a:lnTo>
                    <a:pt x="66" y="871"/>
                  </a:lnTo>
                  <a:lnTo>
                    <a:pt x="66" y="872"/>
                  </a:lnTo>
                  <a:lnTo>
                    <a:pt x="67" y="872"/>
                  </a:lnTo>
                  <a:lnTo>
                    <a:pt x="66" y="873"/>
                  </a:lnTo>
                  <a:close/>
                  <a:moveTo>
                    <a:pt x="51" y="845"/>
                  </a:moveTo>
                  <a:lnTo>
                    <a:pt x="50" y="845"/>
                  </a:lnTo>
                  <a:lnTo>
                    <a:pt x="49" y="847"/>
                  </a:lnTo>
                  <a:lnTo>
                    <a:pt x="49" y="849"/>
                  </a:lnTo>
                  <a:lnTo>
                    <a:pt x="49" y="850"/>
                  </a:lnTo>
                  <a:lnTo>
                    <a:pt x="50" y="850"/>
                  </a:lnTo>
                  <a:lnTo>
                    <a:pt x="51" y="850"/>
                  </a:lnTo>
                  <a:lnTo>
                    <a:pt x="51" y="851"/>
                  </a:lnTo>
                  <a:lnTo>
                    <a:pt x="50" y="853"/>
                  </a:lnTo>
                  <a:lnTo>
                    <a:pt x="50" y="854"/>
                  </a:lnTo>
                  <a:lnTo>
                    <a:pt x="51" y="854"/>
                  </a:lnTo>
                  <a:lnTo>
                    <a:pt x="52" y="854"/>
                  </a:lnTo>
                  <a:lnTo>
                    <a:pt x="53" y="854"/>
                  </a:lnTo>
                  <a:lnTo>
                    <a:pt x="55" y="854"/>
                  </a:lnTo>
                  <a:lnTo>
                    <a:pt x="55" y="853"/>
                  </a:lnTo>
                  <a:lnTo>
                    <a:pt x="57" y="853"/>
                  </a:lnTo>
                  <a:lnTo>
                    <a:pt x="58" y="851"/>
                  </a:lnTo>
                  <a:lnTo>
                    <a:pt x="58" y="850"/>
                  </a:lnTo>
                  <a:lnTo>
                    <a:pt x="57" y="850"/>
                  </a:lnTo>
                  <a:lnTo>
                    <a:pt x="57" y="849"/>
                  </a:lnTo>
                  <a:lnTo>
                    <a:pt x="55" y="849"/>
                  </a:lnTo>
                  <a:lnTo>
                    <a:pt x="55" y="847"/>
                  </a:lnTo>
                  <a:lnTo>
                    <a:pt x="53" y="847"/>
                  </a:lnTo>
                  <a:lnTo>
                    <a:pt x="52" y="847"/>
                  </a:lnTo>
                  <a:lnTo>
                    <a:pt x="52" y="849"/>
                  </a:lnTo>
                  <a:lnTo>
                    <a:pt x="51" y="849"/>
                  </a:lnTo>
                  <a:lnTo>
                    <a:pt x="51" y="847"/>
                  </a:lnTo>
                  <a:lnTo>
                    <a:pt x="51" y="845"/>
                  </a:lnTo>
                  <a:close/>
                  <a:moveTo>
                    <a:pt x="44" y="844"/>
                  </a:moveTo>
                  <a:lnTo>
                    <a:pt x="45" y="844"/>
                  </a:lnTo>
                  <a:lnTo>
                    <a:pt x="47" y="845"/>
                  </a:lnTo>
                  <a:lnTo>
                    <a:pt x="47" y="844"/>
                  </a:lnTo>
                  <a:lnTo>
                    <a:pt x="49" y="844"/>
                  </a:lnTo>
                  <a:lnTo>
                    <a:pt x="50" y="843"/>
                  </a:lnTo>
                  <a:lnTo>
                    <a:pt x="49" y="843"/>
                  </a:lnTo>
                  <a:lnTo>
                    <a:pt x="47" y="843"/>
                  </a:lnTo>
                  <a:lnTo>
                    <a:pt x="47" y="842"/>
                  </a:lnTo>
                  <a:lnTo>
                    <a:pt x="45" y="842"/>
                  </a:lnTo>
                  <a:lnTo>
                    <a:pt x="45" y="843"/>
                  </a:lnTo>
                  <a:lnTo>
                    <a:pt x="44" y="843"/>
                  </a:lnTo>
                  <a:lnTo>
                    <a:pt x="43" y="842"/>
                  </a:lnTo>
                  <a:lnTo>
                    <a:pt x="41" y="843"/>
                  </a:lnTo>
                  <a:lnTo>
                    <a:pt x="40" y="843"/>
                  </a:lnTo>
                  <a:lnTo>
                    <a:pt x="40" y="844"/>
                  </a:lnTo>
                  <a:lnTo>
                    <a:pt x="41" y="844"/>
                  </a:lnTo>
                  <a:lnTo>
                    <a:pt x="43" y="844"/>
                  </a:lnTo>
                  <a:lnTo>
                    <a:pt x="44" y="844"/>
                  </a:lnTo>
                  <a:close/>
                  <a:moveTo>
                    <a:pt x="33" y="832"/>
                  </a:moveTo>
                  <a:lnTo>
                    <a:pt x="33" y="833"/>
                  </a:lnTo>
                  <a:lnTo>
                    <a:pt x="32" y="833"/>
                  </a:lnTo>
                  <a:lnTo>
                    <a:pt x="32" y="834"/>
                  </a:lnTo>
                  <a:lnTo>
                    <a:pt x="30" y="834"/>
                  </a:lnTo>
                  <a:lnTo>
                    <a:pt x="28" y="836"/>
                  </a:lnTo>
                  <a:lnTo>
                    <a:pt x="28" y="837"/>
                  </a:lnTo>
                  <a:lnTo>
                    <a:pt x="30" y="838"/>
                  </a:lnTo>
                  <a:lnTo>
                    <a:pt x="30" y="840"/>
                  </a:lnTo>
                  <a:lnTo>
                    <a:pt x="32" y="840"/>
                  </a:lnTo>
                  <a:lnTo>
                    <a:pt x="33" y="840"/>
                  </a:lnTo>
                  <a:lnTo>
                    <a:pt x="34" y="840"/>
                  </a:lnTo>
                  <a:lnTo>
                    <a:pt x="35" y="840"/>
                  </a:lnTo>
                  <a:lnTo>
                    <a:pt x="35" y="838"/>
                  </a:lnTo>
                  <a:lnTo>
                    <a:pt x="35" y="837"/>
                  </a:lnTo>
                  <a:lnTo>
                    <a:pt x="34" y="837"/>
                  </a:lnTo>
                  <a:lnTo>
                    <a:pt x="34" y="836"/>
                  </a:lnTo>
                  <a:lnTo>
                    <a:pt x="35" y="836"/>
                  </a:lnTo>
                  <a:lnTo>
                    <a:pt x="35" y="834"/>
                  </a:lnTo>
                  <a:lnTo>
                    <a:pt x="35" y="833"/>
                  </a:lnTo>
                  <a:lnTo>
                    <a:pt x="35" y="832"/>
                  </a:lnTo>
                  <a:lnTo>
                    <a:pt x="34" y="832"/>
                  </a:lnTo>
                  <a:lnTo>
                    <a:pt x="33" y="832"/>
                  </a:lnTo>
                  <a:close/>
                  <a:moveTo>
                    <a:pt x="16" y="822"/>
                  </a:moveTo>
                  <a:lnTo>
                    <a:pt x="15" y="822"/>
                  </a:lnTo>
                  <a:lnTo>
                    <a:pt x="15" y="820"/>
                  </a:lnTo>
                  <a:lnTo>
                    <a:pt x="13" y="822"/>
                  </a:lnTo>
                  <a:lnTo>
                    <a:pt x="12" y="822"/>
                  </a:lnTo>
                  <a:lnTo>
                    <a:pt x="12" y="823"/>
                  </a:lnTo>
                  <a:lnTo>
                    <a:pt x="10" y="823"/>
                  </a:lnTo>
                  <a:lnTo>
                    <a:pt x="10" y="825"/>
                  </a:lnTo>
                  <a:lnTo>
                    <a:pt x="9" y="825"/>
                  </a:lnTo>
                  <a:lnTo>
                    <a:pt x="9" y="826"/>
                  </a:lnTo>
                  <a:lnTo>
                    <a:pt x="10" y="826"/>
                  </a:lnTo>
                  <a:lnTo>
                    <a:pt x="10" y="827"/>
                  </a:lnTo>
                  <a:lnTo>
                    <a:pt x="12" y="827"/>
                  </a:lnTo>
                  <a:lnTo>
                    <a:pt x="13" y="827"/>
                  </a:lnTo>
                  <a:lnTo>
                    <a:pt x="15" y="827"/>
                  </a:lnTo>
                  <a:lnTo>
                    <a:pt x="16" y="827"/>
                  </a:lnTo>
                  <a:lnTo>
                    <a:pt x="16" y="826"/>
                  </a:lnTo>
                  <a:lnTo>
                    <a:pt x="16" y="825"/>
                  </a:lnTo>
                  <a:lnTo>
                    <a:pt x="17" y="825"/>
                  </a:lnTo>
                  <a:lnTo>
                    <a:pt x="17" y="823"/>
                  </a:lnTo>
                  <a:lnTo>
                    <a:pt x="17" y="822"/>
                  </a:lnTo>
                  <a:lnTo>
                    <a:pt x="17" y="820"/>
                  </a:lnTo>
                  <a:lnTo>
                    <a:pt x="16" y="820"/>
                  </a:lnTo>
                  <a:lnTo>
                    <a:pt x="16" y="822"/>
                  </a:lnTo>
                  <a:close/>
                  <a:moveTo>
                    <a:pt x="1091" y="669"/>
                  </a:moveTo>
                  <a:lnTo>
                    <a:pt x="1090" y="669"/>
                  </a:lnTo>
                  <a:lnTo>
                    <a:pt x="1090" y="672"/>
                  </a:lnTo>
                  <a:lnTo>
                    <a:pt x="1089" y="672"/>
                  </a:lnTo>
                  <a:lnTo>
                    <a:pt x="1089" y="673"/>
                  </a:lnTo>
                  <a:lnTo>
                    <a:pt x="1090" y="673"/>
                  </a:lnTo>
                  <a:lnTo>
                    <a:pt x="1091" y="674"/>
                  </a:lnTo>
                  <a:lnTo>
                    <a:pt x="1091" y="673"/>
                  </a:lnTo>
                  <a:lnTo>
                    <a:pt x="1093" y="673"/>
                  </a:lnTo>
                  <a:lnTo>
                    <a:pt x="1093" y="672"/>
                  </a:lnTo>
                  <a:lnTo>
                    <a:pt x="1091" y="672"/>
                  </a:lnTo>
                  <a:lnTo>
                    <a:pt x="1091" y="669"/>
                  </a:lnTo>
                  <a:close/>
                  <a:moveTo>
                    <a:pt x="728" y="595"/>
                  </a:moveTo>
                  <a:lnTo>
                    <a:pt x="726" y="595"/>
                  </a:lnTo>
                  <a:lnTo>
                    <a:pt x="726" y="597"/>
                  </a:lnTo>
                  <a:lnTo>
                    <a:pt x="726" y="598"/>
                  </a:lnTo>
                  <a:lnTo>
                    <a:pt x="728" y="598"/>
                  </a:lnTo>
                  <a:lnTo>
                    <a:pt x="729" y="598"/>
                  </a:lnTo>
                  <a:lnTo>
                    <a:pt x="729" y="597"/>
                  </a:lnTo>
                  <a:lnTo>
                    <a:pt x="728" y="597"/>
                  </a:lnTo>
                  <a:lnTo>
                    <a:pt x="728" y="595"/>
                  </a:lnTo>
                  <a:close/>
                  <a:moveTo>
                    <a:pt x="1027" y="691"/>
                  </a:moveTo>
                  <a:lnTo>
                    <a:pt x="1028" y="690"/>
                  </a:lnTo>
                  <a:lnTo>
                    <a:pt x="1027" y="690"/>
                  </a:lnTo>
                  <a:lnTo>
                    <a:pt x="1023" y="691"/>
                  </a:lnTo>
                  <a:lnTo>
                    <a:pt x="1025" y="691"/>
                  </a:lnTo>
                  <a:lnTo>
                    <a:pt x="1027" y="691"/>
                  </a:lnTo>
                  <a:close/>
                  <a:moveTo>
                    <a:pt x="1020" y="692"/>
                  </a:moveTo>
                  <a:lnTo>
                    <a:pt x="1021" y="691"/>
                  </a:lnTo>
                  <a:lnTo>
                    <a:pt x="1020" y="691"/>
                  </a:lnTo>
                  <a:lnTo>
                    <a:pt x="1020" y="692"/>
                  </a:lnTo>
                  <a:close/>
                  <a:moveTo>
                    <a:pt x="1047" y="675"/>
                  </a:moveTo>
                  <a:lnTo>
                    <a:pt x="1048" y="675"/>
                  </a:lnTo>
                  <a:lnTo>
                    <a:pt x="1049" y="674"/>
                  </a:lnTo>
                  <a:lnTo>
                    <a:pt x="1048" y="674"/>
                  </a:lnTo>
                  <a:lnTo>
                    <a:pt x="1047" y="675"/>
                  </a:lnTo>
                  <a:close/>
                  <a:moveTo>
                    <a:pt x="1351" y="565"/>
                  </a:moveTo>
                  <a:lnTo>
                    <a:pt x="1350" y="566"/>
                  </a:lnTo>
                  <a:lnTo>
                    <a:pt x="1351" y="566"/>
                  </a:lnTo>
                  <a:lnTo>
                    <a:pt x="1351" y="565"/>
                  </a:lnTo>
                  <a:close/>
                  <a:moveTo>
                    <a:pt x="993" y="718"/>
                  </a:moveTo>
                  <a:lnTo>
                    <a:pt x="993" y="719"/>
                  </a:lnTo>
                  <a:lnTo>
                    <a:pt x="994" y="718"/>
                  </a:lnTo>
                  <a:lnTo>
                    <a:pt x="993" y="718"/>
                  </a:lnTo>
                  <a:close/>
                  <a:moveTo>
                    <a:pt x="1396" y="490"/>
                  </a:moveTo>
                  <a:lnTo>
                    <a:pt x="1396" y="491"/>
                  </a:lnTo>
                  <a:lnTo>
                    <a:pt x="1397" y="491"/>
                  </a:lnTo>
                  <a:lnTo>
                    <a:pt x="1398" y="490"/>
                  </a:lnTo>
                  <a:lnTo>
                    <a:pt x="1398" y="489"/>
                  </a:lnTo>
                  <a:lnTo>
                    <a:pt x="1397" y="490"/>
                  </a:lnTo>
                  <a:lnTo>
                    <a:pt x="1396" y="490"/>
                  </a:lnTo>
                  <a:close/>
                  <a:moveTo>
                    <a:pt x="1352" y="567"/>
                  </a:moveTo>
                  <a:lnTo>
                    <a:pt x="1352" y="566"/>
                  </a:lnTo>
                  <a:lnTo>
                    <a:pt x="1351" y="566"/>
                  </a:lnTo>
                  <a:lnTo>
                    <a:pt x="1351" y="567"/>
                  </a:lnTo>
                  <a:lnTo>
                    <a:pt x="1352" y="567"/>
                  </a:lnTo>
                  <a:close/>
                  <a:moveTo>
                    <a:pt x="1376" y="496"/>
                  </a:moveTo>
                  <a:lnTo>
                    <a:pt x="1376" y="495"/>
                  </a:lnTo>
                  <a:lnTo>
                    <a:pt x="1375" y="496"/>
                  </a:lnTo>
                  <a:lnTo>
                    <a:pt x="1376" y="496"/>
                  </a:lnTo>
                  <a:close/>
                  <a:moveTo>
                    <a:pt x="793" y="347"/>
                  </a:moveTo>
                  <a:lnTo>
                    <a:pt x="793" y="345"/>
                  </a:lnTo>
                  <a:lnTo>
                    <a:pt x="792" y="347"/>
                  </a:lnTo>
                  <a:lnTo>
                    <a:pt x="793" y="347"/>
                  </a:lnTo>
                  <a:close/>
                  <a:moveTo>
                    <a:pt x="1004" y="702"/>
                  </a:moveTo>
                  <a:lnTo>
                    <a:pt x="1005" y="701"/>
                  </a:lnTo>
                  <a:lnTo>
                    <a:pt x="1004" y="701"/>
                  </a:lnTo>
                  <a:lnTo>
                    <a:pt x="1004" y="702"/>
                  </a:lnTo>
                  <a:close/>
                  <a:moveTo>
                    <a:pt x="1129" y="662"/>
                  </a:moveTo>
                  <a:lnTo>
                    <a:pt x="1129" y="663"/>
                  </a:lnTo>
                  <a:lnTo>
                    <a:pt x="1130" y="663"/>
                  </a:lnTo>
                  <a:lnTo>
                    <a:pt x="1129" y="662"/>
                  </a:lnTo>
                  <a:close/>
                  <a:moveTo>
                    <a:pt x="1445" y="453"/>
                  </a:moveTo>
                  <a:lnTo>
                    <a:pt x="1445" y="455"/>
                  </a:lnTo>
                  <a:lnTo>
                    <a:pt x="1447" y="455"/>
                  </a:lnTo>
                  <a:lnTo>
                    <a:pt x="1448" y="455"/>
                  </a:lnTo>
                  <a:lnTo>
                    <a:pt x="1449" y="453"/>
                  </a:lnTo>
                  <a:lnTo>
                    <a:pt x="1449" y="452"/>
                  </a:lnTo>
                  <a:lnTo>
                    <a:pt x="1448" y="452"/>
                  </a:lnTo>
                  <a:lnTo>
                    <a:pt x="1448" y="451"/>
                  </a:lnTo>
                  <a:lnTo>
                    <a:pt x="1447" y="452"/>
                  </a:lnTo>
                  <a:lnTo>
                    <a:pt x="1447" y="453"/>
                  </a:lnTo>
                  <a:lnTo>
                    <a:pt x="1445" y="453"/>
                  </a:lnTo>
                  <a:close/>
                  <a:moveTo>
                    <a:pt x="834" y="318"/>
                  </a:moveTo>
                  <a:lnTo>
                    <a:pt x="836" y="316"/>
                  </a:lnTo>
                  <a:lnTo>
                    <a:pt x="834" y="316"/>
                  </a:lnTo>
                  <a:lnTo>
                    <a:pt x="834" y="318"/>
                  </a:lnTo>
                  <a:close/>
                  <a:moveTo>
                    <a:pt x="708" y="577"/>
                  </a:moveTo>
                  <a:lnTo>
                    <a:pt x="708" y="576"/>
                  </a:lnTo>
                  <a:lnTo>
                    <a:pt x="707" y="576"/>
                  </a:lnTo>
                  <a:lnTo>
                    <a:pt x="708" y="577"/>
                  </a:lnTo>
                  <a:close/>
                  <a:moveTo>
                    <a:pt x="1011" y="700"/>
                  </a:moveTo>
                  <a:lnTo>
                    <a:pt x="1013" y="699"/>
                  </a:lnTo>
                  <a:lnTo>
                    <a:pt x="1011" y="699"/>
                  </a:lnTo>
                  <a:lnTo>
                    <a:pt x="1011" y="700"/>
                  </a:lnTo>
                  <a:close/>
                  <a:moveTo>
                    <a:pt x="1473" y="444"/>
                  </a:moveTo>
                  <a:lnTo>
                    <a:pt x="1475" y="443"/>
                  </a:lnTo>
                  <a:lnTo>
                    <a:pt x="1473" y="443"/>
                  </a:lnTo>
                  <a:lnTo>
                    <a:pt x="1473" y="444"/>
                  </a:lnTo>
                  <a:close/>
                  <a:moveTo>
                    <a:pt x="817" y="339"/>
                  </a:moveTo>
                  <a:lnTo>
                    <a:pt x="817" y="342"/>
                  </a:lnTo>
                  <a:lnTo>
                    <a:pt x="819" y="339"/>
                  </a:lnTo>
                  <a:lnTo>
                    <a:pt x="817" y="339"/>
                  </a:lnTo>
                  <a:close/>
                  <a:moveTo>
                    <a:pt x="1464" y="445"/>
                  </a:moveTo>
                  <a:lnTo>
                    <a:pt x="1465" y="445"/>
                  </a:lnTo>
                  <a:lnTo>
                    <a:pt x="1465" y="444"/>
                  </a:lnTo>
                  <a:lnTo>
                    <a:pt x="1464" y="444"/>
                  </a:lnTo>
                  <a:lnTo>
                    <a:pt x="1464" y="445"/>
                  </a:lnTo>
                  <a:close/>
                  <a:moveTo>
                    <a:pt x="1549" y="343"/>
                  </a:moveTo>
                  <a:lnTo>
                    <a:pt x="1549" y="344"/>
                  </a:lnTo>
                  <a:lnTo>
                    <a:pt x="1549" y="345"/>
                  </a:lnTo>
                  <a:lnTo>
                    <a:pt x="1549" y="348"/>
                  </a:lnTo>
                  <a:lnTo>
                    <a:pt x="1547" y="350"/>
                  </a:lnTo>
                  <a:lnTo>
                    <a:pt x="1546" y="353"/>
                  </a:lnTo>
                  <a:lnTo>
                    <a:pt x="1546" y="355"/>
                  </a:lnTo>
                  <a:lnTo>
                    <a:pt x="1545" y="356"/>
                  </a:lnTo>
                  <a:lnTo>
                    <a:pt x="1544" y="360"/>
                  </a:lnTo>
                  <a:lnTo>
                    <a:pt x="1544" y="362"/>
                  </a:lnTo>
                  <a:lnTo>
                    <a:pt x="1541" y="364"/>
                  </a:lnTo>
                  <a:lnTo>
                    <a:pt x="1541" y="365"/>
                  </a:lnTo>
                  <a:lnTo>
                    <a:pt x="1541" y="366"/>
                  </a:lnTo>
                  <a:lnTo>
                    <a:pt x="1540" y="366"/>
                  </a:lnTo>
                  <a:lnTo>
                    <a:pt x="1540" y="369"/>
                  </a:lnTo>
                  <a:lnTo>
                    <a:pt x="1540" y="370"/>
                  </a:lnTo>
                  <a:lnTo>
                    <a:pt x="1541" y="370"/>
                  </a:lnTo>
                  <a:lnTo>
                    <a:pt x="1541" y="371"/>
                  </a:lnTo>
                  <a:lnTo>
                    <a:pt x="1544" y="371"/>
                  </a:lnTo>
                  <a:lnTo>
                    <a:pt x="1545" y="371"/>
                  </a:lnTo>
                  <a:lnTo>
                    <a:pt x="1545" y="372"/>
                  </a:lnTo>
                  <a:lnTo>
                    <a:pt x="1544" y="372"/>
                  </a:lnTo>
                  <a:lnTo>
                    <a:pt x="1544" y="373"/>
                  </a:lnTo>
                  <a:lnTo>
                    <a:pt x="1544" y="375"/>
                  </a:lnTo>
                  <a:lnTo>
                    <a:pt x="1541" y="375"/>
                  </a:lnTo>
                  <a:lnTo>
                    <a:pt x="1541" y="377"/>
                  </a:lnTo>
                  <a:lnTo>
                    <a:pt x="1541" y="378"/>
                  </a:lnTo>
                  <a:lnTo>
                    <a:pt x="1544" y="378"/>
                  </a:lnTo>
                  <a:lnTo>
                    <a:pt x="1545" y="378"/>
                  </a:lnTo>
                  <a:lnTo>
                    <a:pt x="1545" y="379"/>
                  </a:lnTo>
                  <a:lnTo>
                    <a:pt x="1546" y="379"/>
                  </a:lnTo>
                  <a:lnTo>
                    <a:pt x="1545" y="381"/>
                  </a:lnTo>
                  <a:lnTo>
                    <a:pt x="1546" y="381"/>
                  </a:lnTo>
                  <a:lnTo>
                    <a:pt x="1546" y="382"/>
                  </a:lnTo>
                  <a:lnTo>
                    <a:pt x="1546" y="383"/>
                  </a:lnTo>
                  <a:lnTo>
                    <a:pt x="1545" y="382"/>
                  </a:lnTo>
                  <a:lnTo>
                    <a:pt x="1545" y="383"/>
                  </a:lnTo>
                  <a:lnTo>
                    <a:pt x="1546" y="383"/>
                  </a:lnTo>
                  <a:lnTo>
                    <a:pt x="1546" y="384"/>
                  </a:lnTo>
                  <a:lnTo>
                    <a:pt x="1545" y="384"/>
                  </a:lnTo>
                  <a:lnTo>
                    <a:pt x="1544" y="384"/>
                  </a:lnTo>
                  <a:lnTo>
                    <a:pt x="1544" y="387"/>
                  </a:lnTo>
                  <a:lnTo>
                    <a:pt x="1541" y="387"/>
                  </a:lnTo>
                  <a:lnTo>
                    <a:pt x="1541" y="388"/>
                  </a:lnTo>
                  <a:lnTo>
                    <a:pt x="1540" y="388"/>
                  </a:lnTo>
                  <a:lnTo>
                    <a:pt x="1539" y="388"/>
                  </a:lnTo>
                  <a:lnTo>
                    <a:pt x="1540" y="387"/>
                  </a:lnTo>
                  <a:lnTo>
                    <a:pt x="1539" y="387"/>
                  </a:lnTo>
                  <a:lnTo>
                    <a:pt x="1539" y="388"/>
                  </a:lnTo>
                  <a:lnTo>
                    <a:pt x="1538" y="388"/>
                  </a:lnTo>
                  <a:lnTo>
                    <a:pt x="1536" y="388"/>
                  </a:lnTo>
                  <a:lnTo>
                    <a:pt x="1536" y="389"/>
                  </a:lnTo>
                  <a:lnTo>
                    <a:pt x="1535" y="389"/>
                  </a:lnTo>
                  <a:lnTo>
                    <a:pt x="1534" y="389"/>
                  </a:lnTo>
                  <a:lnTo>
                    <a:pt x="1532" y="389"/>
                  </a:lnTo>
                  <a:lnTo>
                    <a:pt x="1532" y="390"/>
                  </a:lnTo>
                  <a:lnTo>
                    <a:pt x="1530" y="390"/>
                  </a:lnTo>
                  <a:lnTo>
                    <a:pt x="1529" y="390"/>
                  </a:lnTo>
                  <a:lnTo>
                    <a:pt x="1529" y="392"/>
                  </a:lnTo>
                  <a:lnTo>
                    <a:pt x="1528" y="392"/>
                  </a:lnTo>
                  <a:lnTo>
                    <a:pt x="1528" y="390"/>
                  </a:lnTo>
                  <a:lnTo>
                    <a:pt x="1527" y="390"/>
                  </a:lnTo>
                  <a:lnTo>
                    <a:pt x="1527" y="389"/>
                  </a:lnTo>
                  <a:lnTo>
                    <a:pt x="1525" y="389"/>
                  </a:lnTo>
                  <a:lnTo>
                    <a:pt x="1525" y="390"/>
                  </a:lnTo>
                  <a:lnTo>
                    <a:pt x="1523" y="390"/>
                  </a:lnTo>
                  <a:lnTo>
                    <a:pt x="1522" y="390"/>
                  </a:lnTo>
                  <a:lnTo>
                    <a:pt x="1522" y="392"/>
                  </a:lnTo>
                  <a:lnTo>
                    <a:pt x="1522" y="393"/>
                  </a:lnTo>
                  <a:lnTo>
                    <a:pt x="1521" y="393"/>
                  </a:lnTo>
                  <a:lnTo>
                    <a:pt x="1521" y="395"/>
                  </a:lnTo>
                  <a:lnTo>
                    <a:pt x="1519" y="393"/>
                  </a:lnTo>
                  <a:lnTo>
                    <a:pt x="1518" y="393"/>
                  </a:lnTo>
                  <a:lnTo>
                    <a:pt x="1518" y="392"/>
                  </a:lnTo>
                  <a:lnTo>
                    <a:pt x="1519" y="392"/>
                  </a:lnTo>
                  <a:lnTo>
                    <a:pt x="1519" y="390"/>
                  </a:lnTo>
                  <a:lnTo>
                    <a:pt x="1519" y="389"/>
                  </a:lnTo>
                  <a:lnTo>
                    <a:pt x="1518" y="389"/>
                  </a:lnTo>
                  <a:lnTo>
                    <a:pt x="1518" y="390"/>
                  </a:lnTo>
                  <a:lnTo>
                    <a:pt x="1517" y="390"/>
                  </a:lnTo>
                  <a:lnTo>
                    <a:pt x="1515" y="392"/>
                  </a:lnTo>
                  <a:lnTo>
                    <a:pt x="1515" y="393"/>
                  </a:lnTo>
                  <a:lnTo>
                    <a:pt x="1513" y="393"/>
                  </a:lnTo>
                  <a:lnTo>
                    <a:pt x="1513" y="395"/>
                  </a:lnTo>
                  <a:lnTo>
                    <a:pt x="1512" y="396"/>
                  </a:lnTo>
                  <a:lnTo>
                    <a:pt x="1512" y="398"/>
                  </a:lnTo>
                  <a:lnTo>
                    <a:pt x="1511" y="398"/>
                  </a:lnTo>
                  <a:lnTo>
                    <a:pt x="1511" y="399"/>
                  </a:lnTo>
                  <a:lnTo>
                    <a:pt x="1510" y="399"/>
                  </a:lnTo>
                  <a:lnTo>
                    <a:pt x="1510" y="400"/>
                  </a:lnTo>
                  <a:lnTo>
                    <a:pt x="1509" y="400"/>
                  </a:lnTo>
                  <a:lnTo>
                    <a:pt x="1509" y="399"/>
                  </a:lnTo>
                  <a:lnTo>
                    <a:pt x="1507" y="399"/>
                  </a:lnTo>
                  <a:lnTo>
                    <a:pt x="1505" y="401"/>
                  </a:lnTo>
                  <a:lnTo>
                    <a:pt x="1504" y="401"/>
                  </a:lnTo>
                  <a:lnTo>
                    <a:pt x="1502" y="401"/>
                  </a:lnTo>
                  <a:lnTo>
                    <a:pt x="1502" y="404"/>
                  </a:lnTo>
                  <a:lnTo>
                    <a:pt x="1501" y="401"/>
                  </a:lnTo>
                  <a:lnTo>
                    <a:pt x="1500" y="401"/>
                  </a:lnTo>
                  <a:lnTo>
                    <a:pt x="1499" y="404"/>
                  </a:lnTo>
                  <a:lnTo>
                    <a:pt x="1499" y="401"/>
                  </a:lnTo>
                  <a:lnTo>
                    <a:pt x="1496" y="401"/>
                  </a:lnTo>
                  <a:lnTo>
                    <a:pt x="1495" y="401"/>
                  </a:lnTo>
                  <a:lnTo>
                    <a:pt x="1495" y="404"/>
                  </a:lnTo>
                  <a:lnTo>
                    <a:pt x="1494" y="404"/>
                  </a:lnTo>
                  <a:lnTo>
                    <a:pt x="1494" y="405"/>
                  </a:lnTo>
                  <a:lnTo>
                    <a:pt x="1493" y="405"/>
                  </a:lnTo>
                  <a:lnTo>
                    <a:pt x="1493" y="406"/>
                  </a:lnTo>
                  <a:lnTo>
                    <a:pt x="1493" y="407"/>
                  </a:lnTo>
                  <a:lnTo>
                    <a:pt x="1492" y="407"/>
                  </a:lnTo>
                  <a:lnTo>
                    <a:pt x="1490" y="407"/>
                  </a:lnTo>
                  <a:lnTo>
                    <a:pt x="1490" y="409"/>
                  </a:lnTo>
                  <a:lnTo>
                    <a:pt x="1490" y="410"/>
                  </a:lnTo>
                  <a:lnTo>
                    <a:pt x="1488" y="410"/>
                  </a:lnTo>
                  <a:lnTo>
                    <a:pt x="1487" y="410"/>
                  </a:lnTo>
                  <a:lnTo>
                    <a:pt x="1487" y="411"/>
                  </a:lnTo>
                  <a:lnTo>
                    <a:pt x="1485" y="411"/>
                  </a:lnTo>
                  <a:lnTo>
                    <a:pt x="1485" y="413"/>
                  </a:lnTo>
                  <a:lnTo>
                    <a:pt x="1484" y="415"/>
                  </a:lnTo>
                  <a:lnTo>
                    <a:pt x="1484" y="416"/>
                  </a:lnTo>
                  <a:lnTo>
                    <a:pt x="1483" y="416"/>
                  </a:lnTo>
                  <a:lnTo>
                    <a:pt x="1482" y="417"/>
                  </a:lnTo>
                  <a:lnTo>
                    <a:pt x="1481" y="418"/>
                  </a:lnTo>
                  <a:lnTo>
                    <a:pt x="1481" y="419"/>
                  </a:lnTo>
                  <a:lnTo>
                    <a:pt x="1481" y="422"/>
                  </a:lnTo>
                  <a:lnTo>
                    <a:pt x="1478" y="422"/>
                  </a:lnTo>
                  <a:lnTo>
                    <a:pt x="1478" y="423"/>
                  </a:lnTo>
                  <a:lnTo>
                    <a:pt x="1481" y="423"/>
                  </a:lnTo>
                  <a:lnTo>
                    <a:pt x="1482" y="423"/>
                  </a:lnTo>
                  <a:lnTo>
                    <a:pt x="1482" y="424"/>
                  </a:lnTo>
                  <a:lnTo>
                    <a:pt x="1481" y="424"/>
                  </a:lnTo>
                  <a:lnTo>
                    <a:pt x="1478" y="424"/>
                  </a:lnTo>
                  <a:lnTo>
                    <a:pt x="1477" y="426"/>
                  </a:lnTo>
                  <a:lnTo>
                    <a:pt x="1476" y="427"/>
                  </a:lnTo>
                  <a:lnTo>
                    <a:pt x="1475" y="427"/>
                  </a:lnTo>
                  <a:lnTo>
                    <a:pt x="1475" y="428"/>
                  </a:lnTo>
                  <a:lnTo>
                    <a:pt x="1473" y="428"/>
                  </a:lnTo>
                  <a:lnTo>
                    <a:pt x="1473" y="430"/>
                  </a:lnTo>
                  <a:lnTo>
                    <a:pt x="1475" y="430"/>
                  </a:lnTo>
                  <a:lnTo>
                    <a:pt x="1476" y="430"/>
                  </a:lnTo>
                  <a:lnTo>
                    <a:pt x="1477" y="430"/>
                  </a:lnTo>
                  <a:lnTo>
                    <a:pt x="1477" y="432"/>
                  </a:lnTo>
                  <a:lnTo>
                    <a:pt x="1477" y="433"/>
                  </a:lnTo>
                  <a:lnTo>
                    <a:pt x="1477" y="434"/>
                  </a:lnTo>
                  <a:lnTo>
                    <a:pt x="1476" y="435"/>
                  </a:lnTo>
                  <a:lnTo>
                    <a:pt x="1477" y="435"/>
                  </a:lnTo>
                  <a:lnTo>
                    <a:pt x="1477" y="436"/>
                  </a:lnTo>
                  <a:lnTo>
                    <a:pt x="1477" y="438"/>
                  </a:lnTo>
                  <a:lnTo>
                    <a:pt x="1477" y="440"/>
                  </a:lnTo>
                  <a:lnTo>
                    <a:pt x="1478" y="440"/>
                  </a:lnTo>
                  <a:lnTo>
                    <a:pt x="1481" y="440"/>
                  </a:lnTo>
                  <a:lnTo>
                    <a:pt x="1482" y="440"/>
                  </a:lnTo>
                  <a:lnTo>
                    <a:pt x="1483" y="440"/>
                  </a:lnTo>
                  <a:lnTo>
                    <a:pt x="1484" y="438"/>
                  </a:lnTo>
                  <a:lnTo>
                    <a:pt x="1484" y="436"/>
                  </a:lnTo>
                  <a:lnTo>
                    <a:pt x="1484" y="435"/>
                  </a:lnTo>
                  <a:lnTo>
                    <a:pt x="1484" y="434"/>
                  </a:lnTo>
                  <a:lnTo>
                    <a:pt x="1485" y="434"/>
                  </a:lnTo>
                  <a:lnTo>
                    <a:pt x="1485" y="435"/>
                  </a:lnTo>
                  <a:lnTo>
                    <a:pt x="1485" y="436"/>
                  </a:lnTo>
                  <a:lnTo>
                    <a:pt x="1485" y="438"/>
                  </a:lnTo>
                  <a:lnTo>
                    <a:pt x="1484" y="440"/>
                  </a:lnTo>
                  <a:lnTo>
                    <a:pt x="1484" y="441"/>
                  </a:lnTo>
                  <a:lnTo>
                    <a:pt x="1483" y="443"/>
                  </a:lnTo>
                  <a:lnTo>
                    <a:pt x="1483" y="441"/>
                  </a:lnTo>
                  <a:lnTo>
                    <a:pt x="1482" y="441"/>
                  </a:lnTo>
                  <a:lnTo>
                    <a:pt x="1481" y="441"/>
                  </a:lnTo>
                  <a:lnTo>
                    <a:pt x="1478" y="441"/>
                  </a:lnTo>
                  <a:lnTo>
                    <a:pt x="1477" y="443"/>
                  </a:lnTo>
                  <a:lnTo>
                    <a:pt x="1476" y="443"/>
                  </a:lnTo>
                  <a:lnTo>
                    <a:pt x="1475" y="443"/>
                  </a:lnTo>
                  <a:lnTo>
                    <a:pt x="1475" y="441"/>
                  </a:lnTo>
                  <a:lnTo>
                    <a:pt x="1475" y="440"/>
                  </a:lnTo>
                  <a:lnTo>
                    <a:pt x="1473" y="440"/>
                  </a:lnTo>
                  <a:lnTo>
                    <a:pt x="1473" y="441"/>
                  </a:lnTo>
                  <a:lnTo>
                    <a:pt x="1472" y="441"/>
                  </a:lnTo>
                  <a:lnTo>
                    <a:pt x="1472" y="443"/>
                  </a:lnTo>
                  <a:lnTo>
                    <a:pt x="1470" y="441"/>
                  </a:lnTo>
                  <a:lnTo>
                    <a:pt x="1470" y="443"/>
                  </a:lnTo>
                  <a:lnTo>
                    <a:pt x="1469" y="444"/>
                  </a:lnTo>
                  <a:lnTo>
                    <a:pt x="1467" y="444"/>
                  </a:lnTo>
                  <a:lnTo>
                    <a:pt x="1466" y="445"/>
                  </a:lnTo>
                  <a:lnTo>
                    <a:pt x="1466" y="444"/>
                  </a:lnTo>
                  <a:lnTo>
                    <a:pt x="1465" y="444"/>
                  </a:lnTo>
                  <a:lnTo>
                    <a:pt x="1465" y="443"/>
                  </a:lnTo>
                  <a:lnTo>
                    <a:pt x="1466" y="443"/>
                  </a:lnTo>
                  <a:lnTo>
                    <a:pt x="1466" y="441"/>
                  </a:lnTo>
                  <a:lnTo>
                    <a:pt x="1467" y="441"/>
                  </a:lnTo>
                  <a:lnTo>
                    <a:pt x="1469" y="440"/>
                  </a:lnTo>
                  <a:lnTo>
                    <a:pt x="1469" y="438"/>
                  </a:lnTo>
                  <a:lnTo>
                    <a:pt x="1467" y="440"/>
                  </a:lnTo>
                  <a:lnTo>
                    <a:pt x="1466" y="440"/>
                  </a:lnTo>
                  <a:lnTo>
                    <a:pt x="1465" y="440"/>
                  </a:lnTo>
                  <a:lnTo>
                    <a:pt x="1465" y="441"/>
                  </a:lnTo>
                  <a:lnTo>
                    <a:pt x="1464" y="441"/>
                  </a:lnTo>
                  <a:lnTo>
                    <a:pt x="1464" y="443"/>
                  </a:lnTo>
                  <a:lnTo>
                    <a:pt x="1464" y="444"/>
                  </a:lnTo>
                  <a:lnTo>
                    <a:pt x="1461" y="444"/>
                  </a:lnTo>
                  <a:lnTo>
                    <a:pt x="1461" y="445"/>
                  </a:lnTo>
                  <a:lnTo>
                    <a:pt x="1461" y="446"/>
                  </a:lnTo>
                  <a:lnTo>
                    <a:pt x="1460" y="446"/>
                  </a:lnTo>
                  <a:lnTo>
                    <a:pt x="1459" y="446"/>
                  </a:lnTo>
                  <a:lnTo>
                    <a:pt x="1456" y="446"/>
                  </a:lnTo>
                  <a:lnTo>
                    <a:pt x="1456" y="449"/>
                  </a:lnTo>
                  <a:lnTo>
                    <a:pt x="1455" y="449"/>
                  </a:lnTo>
                  <a:lnTo>
                    <a:pt x="1455" y="446"/>
                  </a:lnTo>
                  <a:lnTo>
                    <a:pt x="1454" y="446"/>
                  </a:lnTo>
                  <a:lnTo>
                    <a:pt x="1454" y="449"/>
                  </a:lnTo>
                  <a:lnTo>
                    <a:pt x="1452" y="446"/>
                  </a:lnTo>
                  <a:lnTo>
                    <a:pt x="1452" y="449"/>
                  </a:lnTo>
                  <a:lnTo>
                    <a:pt x="1450" y="446"/>
                  </a:lnTo>
                  <a:lnTo>
                    <a:pt x="1450" y="449"/>
                  </a:lnTo>
                  <a:lnTo>
                    <a:pt x="1449" y="449"/>
                  </a:lnTo>
                  <a:lnTo>
                    <a:pt x="1448" y="449"/>
                  </a:lnTo>
                  <a:lnTo>
                    <a:pt x="1447" y="449"/>
                  </a:lnTo>
                  <a:lnTo>
                    <a:pt x="1445" y="449"/>
                  </a:lnTo>
                  <a:lnTo>
                    <a:pt x="1443" y="449"/>
                  </a:lnTo>
                  <a:lnTo>
                    <a:pt x="1442" y="449"/>
                  </a:lnTo>
                  <a:lnTo>
                    <a:pt x="1441" y="449"/>
                  </a:lnTo>
                  <a:lnTo>
                    <a:pt x="1439" y="449"/>
                  </a:lnTo>
                  <a:lnTo>
                    <a:pt x="1439" y="450"/>
                  </a:lnTo>
                  <a:lnTo>
                    <a:pt x="1438" y="450"/>
                  </a:lnTo>
                  <a:lnTo>
                    <a:pt x="1437" y="450"/>
                  </a:lnTo>
                  <a:lnTo>
                    <a:pt x="1435" y="450"/>
                  </a:lnTo>
                  <a:lnTo>
                    <a:pt x="1435" y="451"/>
                  </a:lnTo>
                  <a:lnTo>
                    <a:pt x="1433" y="451"/>
                  </a:lnTo>
                  <a:lnTo>
                    <a:pt x="1432" y="451"/>
                  </a:lnTo>
                  <a:lnTo>
                    <a:pt x="1432" y="452"/>
                  </a:lnTo>
                  <a:lnTo>
                    <a:pt x="1431" y="452"/>
                  </a:lnTo>
                  <a:lnTo>
                    <a:pt x="1430" y="452"/>
                  </a:lnTo>
                  <a:lnTo>
                    <a:pt x="1428" y="453"/>
                  </a:lnTo>
                  <a:lnTo>
                    <a:pt x="1427" y="453"/>
                  </a:lnTo>
                  <a:lnTo>
                    <a:pt x="1425" y="455"/>
                  </a:lnTo>
                  <a:lnTo>
                    <a:pt x="1425" y="457"/>
                  </a:lnTo>
                  <a:lnTo>
                    <a:pt x="1427" y="457"/>
                  </a:lnTo>
                  <a:lnTo>
                    <a:pt x="1427" y="455"/>
                  </a:lnTo>
                  <a:lnTo>
                    <a:pt x="1428" y="455"/>
                  </a:lnTo>
                  <a:lnTo>
                    <a:pt x="1430" y="455"/>
                  </a:lnTo>
                  <a:lnTo>
                    <a:pt x="1430" y="453"/>
                  </a:lnTo>
                  <a:lnTo>
                    <a:pt x="1431" y="453"/>
                  </a:lnTo>
                  <a:lnTo>
                    <a:pt x="1432" y="455"/>
                  </a:lnTo>
                  <a:lnTo>
                    <a:pt x="1433" y="455"/>
                  </a:lnTo>
                  <a:lnTo>
                    <a:pt x="1435" y="455"/>
                  </a:lnTo>
                  <a:lnTo>
                    <a:pt x="1435" y="453"/>
                  </a:lnTo>
                  <a:lnTo>
                    <a:pt x="1437" y="453"/>
                  </a:lnTo>
                  <a:lnTo>
                    <a:pt x="1438" y="453"/>
                  </a:lnTo>
                  <a:lnTo>
                    <a:pt x="1439" y="453"/>
                  </a:lnTo>
                  <a:lnTo>
                    <a:pt x="1441" y="453"/>
                  </a:lnTo>
                  <a:lnTo>
                    <a:pt x="1442" y="453"/>
                  </a:lnTo>
                  <a:lnTo>
                    <a:pt x="1443" y="452"/>
                  </a:lnTo>
                  <a:lnTo>
                    <a:pt x="1445" y="452"/>
                  </a:lnTo>
                  <a:lnTo>
                    <a:pt x="1445" y="453"/>
                  </a:lnTo>
                  <a:lnTo>
                    <a:pt x="1443" y="453"/>
                  </a:lnTo>
                  <a:lnTo>
                    <a:pt x="1442" y="455"/>
                  </a:lnTo>
                  <a:lnTo>
                    <a:pt x="1443" y="455"/>
                  </a:lnTo>
                  <a:lnTo>
                    <a:pt x="1445" y="455"/>
                  </a:lnTo>
                  <a:lnTo>
                    <a:pt x="1443" y="457"/>
                  </a:lnTo>
                  <a:lnTo>
                    <a:pt x="1442" y="457"/>
                  </a:lnTo>
                  <a:lnTo>
                    <a:pt x="1439" y="458"/>
                  </a:lnTo>
                  <a:lnTo>
                    <a:pt x="1441" y="457"/>
                  </a:lnTo>
                  <a:lnTo>
                    <a:pt x="1439" y="457"/>
                  </a:lnTo>
                  <a:lnTo>
                    <a:pt x="1438" y="457"/>
                  </a:lnTo>
                  <a:lnTo>
                    <a:pt x="1438" y="458"/>
                  </a:lnTo>
                  <a:lnTo>
                    <a:pt x="1437" y="458"/>
                  </a:lnTo>
                  <a:lnTo>
                    <a:pt x="1435" y="458"/>
                  </a:lnTo>
                  <a:lnTo>
                    <a:pt x="1433" y="458"/>
                  </a:lnTo>
                  <a:lnTo>
                    <a:pt x="1433" y="460"/>
                  </a:lnTo>
                  <a:lnTo>
                    <a:pt x="1432" y="460"/>
                  </a:lnTo>
                  <a:lnTo>
                    <a:pt x="1432" y="458"/>
                  </a:lnTo>
                  <a:lnTo>
                    <a:pt x="1431" y="460"/>
                  </a:lnTo>
                  <a:lnTo>
                    <a:pt x="1430" y="461"/>
                  </a:lnTo>
                  <a:lnTo>
                    <a:pt x="1428" y="461"/>
                  </a:lnTo>
                  <a:lnTo>
                    <a:pt x="1430" y="460"/>
                  </a:lnTo>
                  <a:lnTo>
                    <a:pt x="1428" y="460"/>
                  </a:lnTo>
                  <a:lnTo>
                    <a:pt x="1427" y="460"/>
                  </a:lnTo>
                  <a:lnTo>
                    <a:pt x="1425" y="461"/>
                  </a:lnTo>
                  <a:lnTo>
                    <a:pt x="1424" y="461"/>
                  </a:lnTo>
                  <a:lnTo>
                    <a:pt x="1424" y="460"/>
                  </a:lnTo>
                  <a:lnTo>
                    <a:pt x="1422" y="460"/>
                  </a:lnTo>
                  <a:lnTo>
                    <a:pt x="1422" y="461"/>
                  </a:lnTo>
                  <a:lnTo>
                    <a:pt x="1421" y="461"/>
                  </a:lnTo>
                  <a:lnTo>
                    <a:pt x="1420" y="461"/>
                  </a:lnTo>
                  <a:lnTo>
                    <a:pt x="1419" y="461"/>
                  </a:lnTo>
                  <a:lnTo>
                    <a:pt x="1419" y="460"/>
                  </a:lnTo>
                  <a:lnTo>
                    <a:pt x="1416" y="461"/>
                  </a:lnTo>
                  <a:lnTo>
                    <a:pt x="1419" y="461"/>
                  </a:lnTo>
                  <a:lnTo>
                    <a:pt x="1419" y="462"/>
                  </a:lnTo>
                  <a:lnTo>
                    <a:pt x="1416" y="462"/>
                  </a:lnTo>
                  <a:lnTo>
                    <a:pt x="1415" y="462"/>
                  </a:lnTo>
                  <a:lnTo>
                    <a:pt x="1415" y="463"/>
                  </a:lnTo>
                  <a:lnTo>
                    <a:pt x="1416" y="463"/>
                  </a:lnTo>
                  <a:lnTo>
                    <a:pt x="1419" y="463"/>
                  </a:lnTo>
                  <a:lnTo>
                    <a:pt x="1420" y="463"/>
                  </a:lnTo>
                  <a:lnTo>
                    <a:pt x="1420" y="464"/>
                  </a:lnTo>
                  <a:lnTo>
                    <a:pt x="1419" y="467"/>
                  </a:lnTo>
                  <a:lnTo>
                    <a:pt x="1419" y="468"/>
                  </a:lnTo>
                  <a:lnTo>
                    <a:pt x="1419" y="469"/>
                  </a:lnTo>
                  <a:lnTo>
                    <a:pt x="1416" y="469"/>
                  </a:lnTo>
                  <a:lnTo>
                    <a:pt x="1416" y="470"/>
                  </a:lnTo>
                  <a:lnTo>
                    <a:pt x="1415" y="472"/>
                  </a:lnTo>
                  <a:lnTo>
                    <a:pt x="1414" y="472"/>
                  </a:lnTo>
                  <a:lnTo>
                    <a:pt x="1414" y="473"/>
                  </a:lnTo>
                  <a:lnTo>
                    <a:pt x="1414" y="475"/>
                  </a:lnTo>
                  <a:lnTo>
                    <a:pt x="1413" y="475"/>
                  </a:lnTo>
                  <a:lnTo>
                    <a:pt x="1413" y="477"/>
                  </a:lnTo>
                  <a:lnTo>
                    <a:pt x="1414" y="477"/>
                  </a:lnTo>
                  <a:lnTo>
                    <a:pt x="1413" y="478"/>
                  </a:lnTo>
                  <a:lnTo>
                    <a:pt x="1412" y="478"/>
                  </a:lnTo>
                  <a:lnTo>
                    <a:pt x="1412" y="479"/>
                  </a:lnTo>
                  <a:lnTo>
                    <a:pt x="1410" y="480"/>
                  </a:lnTo>
                  <a:lnTo>
                    <a:pt x="1410" y="479"/>
                  </a:lnTo>
                  <a:lnTo>
                    <a:pt x="1409" y="480"/>
                  </a:lnTo>
                  <a:lnTo>
                    <a:pt x="1409" y="481"/>
                  </a:lnTo>
                  <a:lnTo>
                    <a:pt x="1407" y="483"/>
                  </a:lnTo>
                  <a:lnTo>
                    <a:pt x="1407" y="481"/>
                  </a:lnTo>
                  <a:lnTo>
                    <a:pt x="1405" y="483"/>
                  </a:lnTo>
                  <a:lnTo>
                    <a:pt x="1404" y="483"/>
                  </a:lnTo>
                  <a:lnTo>
                    <a:pt x="1404" y="485"/>
                  </a:lnTo>
                  <a:lnTo>
                    <a:pt x="1403" y="486"/>
                  </a:lnTo>
                  <a:lnTo>
                    <a:pt x="1402" y="487"/>
                  </a:lnTo>
                  <a:lnTo>
                    <a:pt x="1402" y="489"/>
                  </a:lnTo>
                  <a:lnTo>
                    <a:pt x="1401" y="489"/>
                  </a:lnTo>
                  <a:lnTo>
                    <a:pt x="1398" y="489"/>
                  </a:lnTo>
                  <a:lnTo>
                    <a:pt x="1398" y="487"/>
                  </a:lnTo>
                  <a:lnTo>
                    <a:pt x="1398" y="486"/>
                  </a:lnTo>
                  <a:lnTo>
                    <a:pt x="1397" y="486"/>
                  </a:lnTo>
                  <a:lnTo>
                    <a:pt x="1396" y="486"/>
                  </a:lnTo>
                  <a:lnTo>
                    <a:pt x="1395" y="486"/>
                  </a:lnTo>
                  <a:lnTo>
                    <a:pt x="1395" y="485"/>
                  </a:lnTo>
                  <a:lnTo>
                    <a:pt x="1393" y="485"/>
                  </a:lnTo>
                  <a:lnTo>
                    <a:pt x="1393" y="483"/>
                  </a:lnTo>
                  <a:lnTo>
                    <a:pt x="1392" y="481"/>
                  </a:lnTo>
                  <a:lnTo>
                    <a:pt x="1392" y="483"/>
                  </a:lnTo>
                  <a:lnTo>
                    <a:pt x="1392" y="485"/>
                  </a:lnTo>
                  <a:lnTo>
                    <a:pt x="1392" y="486"/>
                  </a:lnTo>
                  <a:lnTo>
                    <a:pt x="1392" y="487"/>
                  </a:lnTo>
                  <a:lnTo>
                    <a:pt x="1392" y="489"/>
                  </a:lnTo>
                  <a:lnTo>
                    <a:pt x="1392" y="490"/>
                  </a:lnTo>
                  <a:lnTo>
                    <a:pt x="1392" y="491"/>
                  </a:lnTo>
                  <a:lnTo>
                    <a:pt x="1392" y="493"/>
                  </a:lnTo>
                  <a:lnTo>
                    <a:pt x="1393" y="495"/>
                  </a:lnTo>
                  <a:lnTo>
                    <a:pt x="1393" y="496"/>
                  </a:lnTo>
                  <a:lnTo>
                    <a:pt x="1392" y="496"/>
                  </a:lnTo>
                  <a:lnTo>
                    <a:pt x="1392" y="497"/>
                  </a:lnTo>
                  <a:lnTo>
                    <a:pt x="1390" y="497"/>
                  </a:lnTo>
                  <a:lnTo>
                    <a:pt x="1390" y="498"/>
                  </a:lnTo>
                  <a:lnTo>
                    <a:pt x="1392" y="497"/>
                  </a:lnTo>
                  <a:lnTo>
                    <a:pt x="1392" y="498"/>
                  </a:lnTo>
                  <a:lnTo>
                    <a:pt x="1392" y="500"/>
                  </a:lnTo>
                  <a:lnTo>
                    <a:pt x="1390" y="500"/>
                  </a:lnTo>
                  <a:lnTo>
                    <a:pt x="1390" y="502"/>
                  </a:lnTo>
                  <a:lnTo>
                    <a:pt x="1392" y="502"/>
                  </a:lnTo>
                  <a:lnTo>
                    <a:pt x="1392" y="503"/>
                  </a:lnTo>
                  <a:lnTo>
                    <a:pt x="1390" y="503"/>
                  </a:lnTo>
                  <a:lnTo>
                    <a:pt x="1390" y="504"/>
                  </a:lnTo>
                  <a:lnTo>
                    <a:pt x="1388" y="506"/>
                  </a:lnTo>
                  <a:lnTo>
                    <a:pt x="1388" y="504"/>
                  </a:lnTo>
                  <a:lnTo>
                    <a:pt x="1387" y="504"/>
                  </a:lnTo>
                  <a:lnTo>
                    <a:pt x="1387" y="506"/>
                  </a:lnTo>
                  <a:lnTo>
                    <a:pt x="1386" y="507"/>
                  </a:lnTo>
                  <a:lnTo>
                    <a:pt x="1385" y="507"/>
                  </a:lnTo>
                  <a:lnTo>
                    <a:pt x="1385" y="508"/>
                  </a:lnTo>
                  <a:lnTo>
                    <a:pt x="1384" y="508"/>
                  </a:lnTo>
                  <a:lnTo>
                    <a:pt x="1384" y="509"/>
                  </a:lnTo>
                  <a:lnTo>
                    <a:pt x="1384" y="512"/>
                  </a:lnTo>
                  <a:lnTo>
                    <a:pt x="1382" y="512"/>
                  </a:lnTo>
                  <a:lnTo>
                    <a:pt x="1382" y="513"/>
                  </a:lnTo>
                  <a:lnTo>
                    <a:pt x="1380" y="513"/>
                  </a:lnTo>
                  <a:lnTo>
                    <a:pt x="1380" y="514"/>
                  </a:lnTo>
                  <a:lnTo>
                    <a:pt x="1379" y="514"/>
                  </a:lnTo>
                  <a:lnTo>
                    <a:pt x="1379" y="515"/>
                  </a:lnTo>
                  <a:lnTo>
                    <a:pt x="1378" y="515"/>
                  </a:lnTo>
                  <a:lnTo>
                    <a:pt x="1378" y="517"/>
                  </a:lnTo>
                  <a:lnTo>
                    <a:pt x="1376" y="517"/>
                  </a:lnTo>
                  <a:lnTo>
                    <a:pt x="1376" y="518"/>
                  </a:lnTo>
                  <a:lnTo>
                    <a:pt x="1375" y="518"/>
                  </a:lnTo>
                  <a:lnTo>
                    <a:pt x="1375" y="520"/>
                  </a:lnTo>
                  <a:lnTo>
                    <a:pt x="1374" y="521"/>
                  </a:lnTo>
                  <a:lnTo>
                    <a:pt x="1371" y="521"/>
                  </a:lnTo>
                  <a:lnTo>
                    <a:pt x="1371" y="520"/>
                  </a:lnTo>
                  <a:lnTo>
                    <a:pt x="1374" y="518"/>
                  </a:lnTo>
                  <a:lnTo>
                    <a:pt x="1374" y="517"/>
                  </a:lnTo>
                  <a:lnTo>
                    <a:pt x="1375" y="515"/>
                  </a:lnTo>
                  <a:lnTo>
                    <a:pt x="1376" y="515"/>
                  </a:lnTo>
                  <a:lnTo>
                    <a:pt x="1376" y="514"/>
                  </a:lnTo>
                  <a:lnTo>
                    <a:pt x="1378" y="513"/>
                  </a:lnTo>
                  <a:lnTo>
                    <a:pt x="1379" y="513"/>
                  </a:lnTo>
                  <a:lnTo>
                    <a:pt x="1379" y="512"/>
                  </a:lnTo>
                  <a:lnTo>
                    <a:pt x="1379" y="509"/>
                  </a:lnTo>
                  <a:lnTo>
                    <a:pt x="1378" y="509"/>
                  </a:lnTo>
                  <a:lnTo>
                    <a:pt x="1378" y="508"/>
                  </a:lnTo>
                  <a:lnTo>
                    <a:pt x="1379" y="508"/>
                  </a:lnTo>
                  <a:lnTo>
                    <a:pt x="1379" y="507"/>
                  </a:lnTo>
                  <a:lnTo>
                    <a:pt x="1379" y="506"/>
                  </a:lnTo>
                  <a:lnTo>
                    <a:pt x="1378" y="506"/>
                  </a:lnTo>
                  <a:lnTo>
                    <a:pt x="1379" y="504"/>
                  </a:lnTo>
                  <a:lnTo>
                    <a:pt x="1379" y="503"/>
                  </a:lnTo>
                  <a:lnTo>
                    <a:pt x="1380" y="503"/>
                  </a:lnTo>
                  <a:lnTo>
                    <a:pt x="1380" y="502"/>
                  </a:lnTo>
                  <a:lnTo>
                    <a:pt x="1379" y="502"/>
                  </a:lnTo>
                  <a:lnTo>
                    <a:pt x="1378" y="502"/>
                  </a:lnTo>
                  <a:lnTo>
                    <a:pt x="1378" y="503"/>
                  </a:lnTo>
                  <a:lnTo>
                    <a:pt x="1379" y="503"/>
                  </a:lnTo>
                  <a:lnTo>
                    <a:pt x="1378" y="504"/>
                  </a:lnTo>
                  <a:lnTo>
                    <a:pt x="1376" y="504"/>
                  </a:lnTo>
                  <a:lnTo>
                    <a:pt x="1376" y="503"/>
                  </a:lnTo>
                  <a:lnTo>
                    <a:pt x="1375" y="502"/>
                  </a:lnTo>
                  <a:lnTo>
                    <a:pt x="1375" y="500"/>
                  </a:lnTo>
                  <a:lnTo>
                    <a:pt x="1375" y="498"/>
                  </a:lnTo>
                  <a:lnTo>
                    <a:pt x="1376" y="497"/>
                  </a:lnTo>
                  <a:lnTo>
                    <a:pt x="1378" y="497"/>
                  </a:lnTo>
                  <a:lnTo>
                    <a:pt x="1379" y="498"/>
                  </a:lnTo>
                  <a:lnTo>
                    <a:pt x="1379" y="497"/>
                  </a:lnTo>
                  <a:lnTo>
                    <a:pt x="1378" y="497"/>
                  </a:lnTo>
                  <a:lnTo>
                    <a:pt x="1378" y="496"/>
                  </a:lnTo>
                  <a:lnTo>
                    <a:pt x="1378" y="495"/>
                  </a:lnTo>
                  <a:lnTo>
                    <a:pt x="1376" y="495"/>
                  </a:lnTo>
                  <a:lnTo>
                    <a:pt x="1376" y="493"/>
                  </a:lnTo>
                  <a:lnTo>
                    <a:pt x="1378" y="493"/>
                  </a:lnTo>
                  <a:lnTo>
                    <a:pt x="1379" y="493"/>
                  </a:lnTo>
                  <a:lnTo>
                    <a:pt x="1379" y="491"/>
                  </a:lnTo>
                  <a:lnTo>
                    <a:pt x="1378" y="491"/>
                  </a:lnTo>
                  <a:lnTo>
                    <a:pt x="1376" y="491"/>
                  </a:lnTo>
                  <a:lnTo>
                    <a:pt x="1378" y="490"/>
                  </a:lnTo>
                  <a:lnTo>
                    <a:pt x="1379" y="490"/>
                  </a:lnTo>
                  <a:lnTo>
                    <a:pt x="1380" y="490"/>
                  </a:lnTo>
                  <a:lnTo>
                    <a:pt x="1380" y="489"/>
                  </a:lnTo>
                  <a:lnTo>
                    <a:pt x="1382" y="487"/>
                  </a:lnTo>
                  <a:lnTo>
                    <a:pt x="1380" y="487"/>
                  </a:lnTo>
                  <a:lnTo>
                    <a:pt x="1380" y="489"/>
                  </a:lnTo>
                  <a:lnTo>
                    <a:pt x="1379" y="489"/>
                  </a:lnTo>
                  <a:lnTo>
                    <a:pt x="1379" y="487"/>
                  </a:lnTo>
                  <a:lnTo>
                    <a:pt x="1379" y="486"/>
                  </a:lnTo>
                  <a:lnTo>
                    <a:pt x="1380" y="486"/>
                  </a:lnTo>
                  <a:lnTo>
                    <a:pt x="1382" y="485"/>
                  </a:lnTo>
                  <a:lnTo>
                    <a:pt x="1384" y="483"/>
                  </a:lnTo>
                  <a:lnTo>
                    <a:pt x="1385" y="483"/>
                  </a:lnTo>
                  <a:lnTo>
                    <a:pt x="1385" y="481"/>
                  </a:lnTo>
                  <a:lnTo>
                    <a:pt x="1386" y="480"/>
                  </a:lnTo>
                  <a:lnTo>
                    <a:pt x="1386" y="481"/>
                  </a:lnTo>
                  <a:lnTo>
                    <a:pt x="1387" y="481"/>
                  </a:lnTo>
                  <a:lnTo>
                    <a:pt x="1387" y="480"/>
                  </a:lnTo>
                  <a:lnTo>
                    <a:pt x="1386" y="480"/>
                  </a:lnTo>
                  <a:lnTo>
                    <a:pt x="1387" y="479"/>
                  </a:lnTo>
                  <a:lnTo>
                    <a:pt x="1386" y="479"/>
                  </a:lnTo>
                  <a:lnTo>
                    <a:pt x="1386" y="480"/>
                  </a:lnTo>
                  <a:lnTo>
                    <a:pt x="1385" y="480"/>
                  </a:lnTo>
                  <a:lnTo>
                    <a:pt x="1384" y="480"/>
                  </a:lnTo>
                  <a:lnTo>
                    <a:pt x="1384" y="481"/>
                  </a:lnTo>
                  <a:lnTo>
                    <a:pt x="1384" y="483"/>
                  </a:lnTo>
                  <a:lnTo>
                    <a:pt x="1382" y="483"/>
                  </a:lnTo>
                  <a:lnTo>
                    <a:pt x="1382" y="481"/>
                  </a:lnTo>
                  <a:lnTo>
                    <a:pt x="1380" y="483"/>
                  </a:lnTo>
                  <a:lnTo>
                    <a:pt x="1379" y="483"/>
                  </a:lnTo>
                  <a:lnTo>
                    <a:pt x="1379" y="485"/>
                  </a:lnTo>
                  <a:lnTo>
                    <a:pt x="1378" y="485"/>
                  </a:lnTo>
                  <a:lnTo>
                    <a:pt x="1378" y="486"/>
                  </a:lnTo>
                  <a:lnTo>
                    <a:pt x="1376" y="486"/>
                  </a:lnTo>
                  <a:lnTo>
                    <a:pt x="1376" y="485"/>
                  </a:lnTo>
                  <a:lnTo>
                    <a:pt x="1375" y="485"/>
                  </a:lnTo>
                  <a:lnTo>
                    <a:pt x="1375" y="486"/>
                  </a:lnTo>
                  <a:lnTo>
                    <a:pt x="1376" y="486"/>
                  </a:lnTo>
                  <a:lnTo>
                    <a:pt x="1376" y="487"/>
                  </a:lnTo>
                  <a:lnTo>
                    <a:pt x="1376" y="489"/>
                  </a:lnTo>
                  <a:lnTo>
                    <a:pt x="1376" y="490"/>
                  </a:lnTo>
                  <a:lnTo>
                    <a:pt x="1375" y="490"/>
                  </a:lnTo>
                  <a:lnTo>
                    <a:pt x="1375" y="489"/>
                  </a:lnTo>
                  <a:lnTo>
                    <a:pt x="1374" y="489"/>
                  </a:lnTo>
                  <a:lnTo>
                    <a:pt x="1375" y="490"/>
                  </a:lnTo>
                  <a:lnTo>
                    <a:pt x="1375" y="491"/>
                  </a:lnTo>
                  <a:lnTo>
                    <a:pt x="1374" y="493"/>
                  </a:lnTo>
                  <a:lnTo>
                    <a:pt x="1374" y="495"/>
                  </a:lnTo>
                  <a:lnTo>
                    <a:pt x="1371" y="495"/>
                  </a:lnTo>
                  <a:lnTo>
                    <a:pt x="1374" y="496"/>
                  </a:lnTo>
                  <a:lnTo>
                    <a:pt x="1371" y="496"/>
                  </a:lnTo>
                  <a:lnTo>
                    <a:pt x="1371" y="497"/>
                  </a:lnTo>
                  <a:lnTo>
                    <a:pt x="1371" y="498"/>
                  </a:lnTo>
                  <a:lnTo>
                    <a:pt x="1371" y="500"/>
                  </a:lnTo>
                  <a:lnTo>
                    <a:pt x="1371" y="502"/>
                  </a:lnTo>
                  <a:lnTo>
                    <a:pt x="1371" y="503"/>
                  </a:lnTo>
                  <a:lnTo>
                    <a:pt x="1371" y="504"/>
                  </a:lnTo>
                  <a:lnTo>
                    <a:pt x="1371" y="506"/>
                  </a:lnTo>
                  <a:lnTo>
                    <a:pt x="1371" y="507"/>
                  </a:lnTo>
                  <a:lnTo>
                    <a:pt x="1370" y="507"/>
                  </a:lnTo>
                  <a:lnTo>
                    <a:pt x="1370" y="506"/>
                  </a:lnTo>
                  <a:lnTo>
                    <a:pt x="1369" y="506"/>
                  </a:lnTo>
                  <a:lnTo>
                    <a:pt x="1368" y="506"/>
                  </a:lnTo>
                  <a:lnTo>
                    <a:pt x="1368" y="504"/>
                  </a:lnTo>
                  <a:lnTo>
                    <a:pt x="1367" y="504"/>
                  </a:lnTo>
                  <a:lnTo>
                    <a:pt x="1367" y="503"/>
                  </a:lnTo>
                  <a:lnTo>
                    <a:pt x="1367" y="502"/>
                  </a:lnTo>
                  <a:lnTo>
                    <a:pt x="1365" y="502"/>
                  </a:lnTo>
                  <a:lnTo>
                    <a:pt x="1365" y="503"/>
                  </a:lnTo>
                  <a:lnTo>
                    <a:pt x="1365" y="504"/>
                  </a:lnTo>
                  <a:lnTo>
                    <a:pt x="1363" y="503"/>
                  </a:lnTo>
                  <a:lnTo>
                    <a:pt x="1362" y="503"/>
                  </a:lnTo>
                  <a:lnTo>
                    <a:pt x="1363" y="504"/>
                  </a:lnTo>
                  <a:lnTo>
                    <a:pt x="1363" y="506"/>
                  </a:lnTo>
                  <a:lnTo>
                    <a:pt x="1365" y="506"/>
                  </a:lnTo>
                  <a:lnTo>
                    <a:pt x="1367" y="506"/>
                  </a:lnTo>
                  <a:lnTo>
                    <a:pt x="1368" y="506"/>
                  </a:lnTo>
                  <a:lnTo>
                    <a:pt x="1368" y="507"/>
                  </a:lnTo>
                  <a:lnTo>
                    <a:pt x="1368" y="508"/>
                  </a:lnTo>
                  <a:lnTo>
                    <a:pt x="1369" y="508"/>
                  </a:lnTo>
                  <a:lnTo>
                    <a:pt x="1369" y="509"/>
                  </a:lnTo>
                  <a:lnTo>
                    <a:pt x="1370" y="509"/>
                  </a:lnTo>
                  <a:lnTo>
                    <a:pt x="1370" y="512"/>
                  </a:lnTo>
                  <a:lnTo>
                    <a:pt x="1369" y="512"/>
                  </a:lnTo>
                  <a:lnTo>
                    <a:pt x="1369" y="513"/>
                  </a:lnTo>
                  <a:lnTo>
                    <a:pt x="1369" y="514"/>
                  </a:lnTo>
                  <a:lnTo>
                    <a:pt x="1369" y="515"/>
                  </a:lnTo>
                  <a:lnTo>
                    <a:pt x="1368" y="515"/>
                  </a:lnTo>
                  <a:lnTo>
                    <a:pt x="1367" y="515"/>
                  </a:lnTo>
                  <a:lnTo>
                    <a:pt x="1367" y="514"/>
                  </a:lnTo>
                  <a:lnTo>
                    <a:pt x="1367" y="513"/>
                  </a:lnTo>
                  <a:lnTo>
                    <a:pt x="1365" y="513"/>
                  </a:lnTo>
                  <a:lnTo>
                    <a:pt x="1365" y="512"/>
                  </a:lnTo>
                  <a:lnTo>
                    <a:pt x="1363" y="512"/>
                  </a:lnTo>
                  <a:lnTo>
                    <a:pt x="1363" y="513"/>
                  </a:lnTo>
                  <a:lnTo>
                    <a:pt x="1365" y="513"/>
                  </a:lnTo>
                  <a:lnTo>
                    <a:pt x="1365" y="514"/>
                  </a:lnTo>
                  <a:lnTo>
                    <a:pt x="1365" y="515"/>
                  </a:lnTo>
                  <a:lnTo>
                    <a:pt x="1365" y="517"/>
                  </a:lnTo>
                  <a:lnTo>
                    <a:pt x="1367" y="515"/>
                  </a:lnTo>
                  <a:lnTo>
                    <a:pt x="1367" y="517"/>
                  </a:lnTo>
                  <a:lnTo>
                    <a:pt x="1367" y="518"/>
                  </a:lnTo>
                  <a:lnTo>
                    <a:pt x="1368" y="518"/>
                  </a:lnTo>
                  <a:lnTo>
                    <a:pt x="1368" y="520"/>
                  </a:lnTo>
                  <a:lnTo>
                    <a:pt x="1368" y="521"/>
                  </a:lnTo>
                  <a:lnTo>
                    <a:pt x="1367" y="521"/>
                  </a:lnTo>
                  <a:lnTo>
                    <a:pt x="1367" y="520"/>
                  </a:lnTo>
                  <a:lnTo>
                    <a:pt x="1365" y="520"/>
                  </a:lnTo>
                  <a:lnTo>
                    <a:pt x="1365" y="521"/>
                  </a:lnTo>
                  <a:lnTo>
                    <a:pt x="1365" y="523"/>
                  </a:lnTo>
                  <a:lnTo>
                    <a:pt x="1363" y="523"/>
                  </a:lnTo>
                  <a:lnTo>
                    <a:pt x="1363" y="521"/>
                  </a:lnTo>
                  <a:lnTo>
                    <a:pt x="1362" y="521"/>
                  </a:lnTo>
                  <a:lnTo>
                    <a:pt x="1362" y="523"/>
                  </a:lnTo>
                  <a:lnTo>
                    <a:pt x="1363" y="523"/>
                  </a:lnTo>
                  <a:lnTo>
                    <a:pt x="1363" y="524"/>
                  </a:lnTo>
                  <a:lnTo>
                    <a:pt x="1365" y="524"/>
                  </a:lnTo>
                  <a:lnTo>
                    <a:pt x="1365" y="525"/>
                  </a:lnTo>
                  <a:lnTo>
                    <a:pt x="1367" y="525"/>
                  </a:lnTo>
                  <a:lnTo>
                    <a:pt x="1367" y="526"/>
                  </a:lnTo>
                  <a:lnTo>
                    <a:pt x="1365" y="526"/>
                  </a:lnTo>
                  <a:lnTo>
                    <a:pt x="1365" y="529"/>
                  </a:lnTo>
                  <a:lnTo>
                    <a:pt x="1367" y="530"/>
                  </a:lnTo>
                  <a:lnTo>
                    <a:pt x="1368" y="530"/>
                  </a:lnTo>
                  <a:lnTo>
                    <a:pt x="1369" y="530"/>
                  </a:lnTo>
                  <a:lnTo>
                    <a:pt x="1369" y="531"/>
                  </a:lnTo>
                  <a:lnTo>
                    <a:pt x="1369" y="535"/>
                  </a:lnTo>
                  <a:lnTo>
                    <a:pt x="1368" y="536"/>
                  </a:lnTo>
                  <a:lnTo>
                    <a:pt x="1368" y="535"/>
                  </a:lnTo>
                  <a:lnTo>
                    <a:pt x="1368" y="534"/>
                  </a:lnTo>
                  <a:lnTo>
                    <a:pt x="1367" y="535"/>
                  </a:lnTo>
                  <a:lnTo>
                    <a:pt x="1367" y="536"/>
                  </a:lnTo>
                  <a:lnTo>
                    <a:pt x="1365" y="536"/>
                  </a:lnTo>
                  <a:lnTo>
                    <a:pt x="1365" y="538"/>
                  </a:lnTo>
                  <a:lnTo>
                    <a:pt x="1367" y="538"/>
                  </a:lnTo>
                  <a:lnTo>
                    <a:pt x="1367" y="540"/>
                  </a:lnTo>
                  <a:lnTo>
                    <a:pt x="1367" y="541"/>
                  </a:lnTo>
                  <a:lnTo>
                    <a:pt x="1367" y="542"/>
                  </a:lnTo>
                  <a:lnTo>
                    <a:pt x="1367" y="543"/>
                  </a:lnTo>
                  <a:lnTo>
                    <a:pt x="1365" y="542"/>
                  </a:lnTo>
                  <a:lnTo>
                    <a:pt x="1365" y="543"/>
                  </a:lnTo>
                  <a:lnTo>
                    <a:pt x="1363" y="543"/>
                  </a:lnTo>
                  <a:lnTo>
                    <a:pt x="1363" y="542"/>
                  </a:lnTo>
                  <a:lnTo>
                    <a:pt x="1362" y="541"/>
                  </a:lnTo>
                  <a:lnTo>
                    <a:pt x="1362" y="542"/>
                  </a:lnTo>
                  <a:lnTo>
                    <a:pt x="1363" y="543"/>
                  </a:lnTo>
                  <a:lnTo>
                    <a:pt x="1362" y="543"/>
                  </a:lnTo>
                  <a:lnTo>
                    <a:pt x="1362" y="544"/>
                  </a:lnTo>
                  <a:lnTo>
                    <a:pt x="1361" y="544"/>
                  </a:lnTo>
                  <a:lnTo>
                    <a:pt x="1359" y="543"/>
                  </a:lnTo>
                  <a:lnTo>
                    <a:pt x="1361" y="543"/>
                  </a:lnTo>
                  <a:lnTo>
                    <a:pt x="1361" y="542"/>
                  </a:lnTo>
                  <a:lnTo>
                    <a:pt x="1359" y="542"/>
                  </a:lnTo>
                  <a:lnTo>
                    <a:pt x="1359" y="543"/>
                  </a:lnTo>
                  <a:lnTo>
                    <a:pt x="1358" y="543"/>
                  </a:lnTo>
                  <a:lnTo>
                    <a:pt x="1358" y="544"/>
                  </a:lnTo>
                  <a:lnTo>
                    <a:pt x="1357" y="547"/>
                  </a:lnTo>
                  <a:lnTo>
                    <a:pt x="1356" y="547"/>
                  </a:lnTo>
                  <a:lnTo>
                    <a:pt x="1353" y="547"/>
                  </a:lnTo>
                  <a:lnTo>
                    <a:pt x="1353" y="544"/>
                  </a:lnTo>
                  <a:lnTo>
                    <a:pt x="1353" y="543"/>
                  </a:lnTo>
                  <a:lnTo>
                    <a:pt x="1352" y="544"/>
                  </a:lnTo>
                  <a:lnTo>
                    <a:pt x="1352" y="547"/>
                  </a:lnTo>
                  <a:lnTo>
                    <a:pt x="1352" y="548"/>
                  </a:lnTo>
                  <a:lnTo>
                    <a:pt x="1353" y="548"/>
                  </a:lnTo>
                  <a:lnTo>
                    <a:pt x="1356" y="548"/>
                  </a:lnTo>
                  <a:lnTo>
                    <a:pt x="1357" y="548"/>
                  </a:lnTo>
                  <a:lnTo>
                    <a:pt x="1358" y="548"/>
                  </a:lnTo>
                  <a:lnTo>
                    <a:pt x="1359" y="548"/>
                  </a:lnTo>
                  <a:lnTo>
                    <a:pt x="1361" y="547"/>
                  </a:lnTo>
                  <a:lnTo>
                    <a:pt x="1362" y="547"/>
                  </a:lnTo>
                  <a:lnTo>
                    <a:pt x="1362" y="548"/>
                  </a:lnTo>
                  <a:lnTo>
                    <a:pt x="1362" y="549"/>
                  </a:lnTo>
                  <a:lnTo>
                    <a:pt x="1361" y="549"/>
                  </a:lnTo>
                  <a:lnTo>
                    <a:pt x="1361" y="551"/>
                  </a:lnTo>
                  <a:lnTo>
                    <a:pt x="1361" y="552"/>
                  </a:lnTo>
                  <a:lnTo>
                    <a:pt x="1362" y="552"/>
                  </a:lnTo>
                  <a:lnTo>
                    <a:pt x="1362" y="549"/>
                  </a:lnTo>
                  <a:lnTo>
                    <a:pt x="1363" y="548"/>
                  </a:lnTo>
                  <a:lnTo>
                    <a:pt x="1365" y="548"/>
                  </a:lnTo>
                  <a:lnTo>
                    <a:pt x="1367" y="549"/>
                  </a:lnTo>
                  <a:lnTo>
                    <a:pt x="1367" y="548"/>
                  </a:lnTo>
                  <a:lnTo>
                    <a:pt x="1368" y="548"/>
                  </a:lnTo>
                  <a:lnTo>
                    <a:pt x="1368" y="547"/>
                  </a:lnTo>
                  <a:lnTo>
                    <a:pt x="1368" y="544"/>
                  </a:lnTo>
                  <a:lnTo>
                    <a:pt x="1369" y="549"/>
                  </a:lnTo>
                  <a:lnTo>
                    <a:pt x="1369" y="551"/>
                  </a:lnTo>
                  <a:lnTo>
                    <a:pt x="1369" y="552"/>
                  </a:lnTo>
                  <a:lnTo>
                    <a:pt x="1369" y="553"/>
                  </a:lnTo>
                  <a:lnTo>
                    <a:pt x="1368" y="555"/>
                  </a:lnTo>
                  <a:lnTo>
                    <a:pt x="1368" y="553"/>
                  </a:lnTo>
                  <a:lnTo>
                    <a:pt x="1368" y="552"/>
                  </a:lnTo>
                  <a:lnTo>
                    <a:pt x="1368" y="551"/>
                  </a:lnTo>
                  <a:lnTo>
                    <a:pt x="1367" y="551"/>
                  </a:lnTo>
                  <a:lnTo>
                    <a:pt x="1365" y="551"/>
                  </a:lnTo>
                  <a:lnTo>
                    <a:pt x="1365" y="552"/>
                  </a:lnTo>
                  <a:lnTo>
                    <a:pt x="1365" y="553"/>
                  </a:lnTo>
                  <a:lnTo>
                    <a:pt x="1363" y="555"/>
                  </a:lnTo>
                  <a:lnTo>
                    <a:pt x="1362" y="555"/>
                  </a:lnTo>
                  <a:lnTo>
                    <a:pt x="1361" y="557"/>
                  </a:lnTo>
                  <a:lnTo>
                    <a:pt x="1359" y="557"/>
                  </a:lnTo>
                  <a:lnTo>
                    <a:pt x="1359" y="558"/>
                  </a:lnTo>
                  <a:lnTo>
                    <a:pt x="1358" y="558"/>
                  </a:lnTo>
                  <a:lnTo>
                    <a:pt x="1358" y="559"/>
                  </a:lnTo>
                  <a:lnTo>
                    <a:pt x="1357" y="559"/>
                  </a:lnTo>
                  <a:lnTo>
                    <a:pt x="1356" y="559"/>
                  </a:lnTo>
                  <a:lnTo>
                    <a:pt x="1356" y="558"/>
                  </a:lnTo>
                  <a:lnTo>
                    <a:pt x="1353" y="558"/>
                  </a:lnTo>
                  <a:lnTo>
                    <a:pt x="1352" y="558"/>
                  </a:lnTo>
                  <a:lnTo>
                    <a:pt x="1352" y="557"/>
                  </a:lnTo>
                  <a:lnTo>
                    <a:pt x="1352" y="555"/>
                  </a:lnTo>
                  <a:lnTo>
                    <a:pt x="1351" y="557"/>
                  </a:lnTo>
                  <a:lnTo>
                    <a:pt x="1351" y="558"/>
                  </a:lnTo>
                  <a:lnTo>
                    <a:pt x="1350" y="558"/>
                  </a:lnTo>
                  <a:lnTo>
                    <a:pt x="1348" y="558"/>
                  </a:lnTo>
                  <a:lnTo>
                    <a:pt x="1347" y="558"/>
                  </a:lnTo>
                  <a:lnTo>
                    <a:pt x="1347" y="557"/>
                  </a:lnTo>
                  <a:lnTo>
                    <a:pt x="1345" y="557"/>
                  </a:lnTo>
                  <a:lnTo>
                    <a:pt x="1345" y="558"/>
                  </a:lnTo>
                  <a:lnTo>
                    <a:pt x="1347" y="558"/>
                  </a:lnTo>
                  <a:lnTo>
                    <a:pt x="1348" y="559"/>
                  </a:lnTo>
                  <a:lnTo>
                    <a:pt x="1350" y="559"/>
                  </a:lnTo>
                  <a:lnTo>
                    <a:pt x="1351" y="560"/>
                  </a:lnTo>
                  <a:lnTo>
                    <a:pt x="1351" y="561"/>
                  </a:lnTo>
                  <a:lnTo>
                    <a:pt x="1350" y="561"/>
                  </a:lnTo>
                  <a:lnTo>
                    <a:pt x="1348" y="561"/>
                  </a:lnTo>
                  <a:lnTo>
                    <a:pt x="1348" y="563"/>
                  </a:lnTo>
                  <a:lnTo>
                    <a:pt x="1350" y="563"/>
                  </a:lnTo>
                  <a:lnTo>
                    <a:pt x="1350" y="565"/>
                  </a:lnTo>
                  <a:lnTo>
                    <a:pt x="1348" y="565"/>
                  </a:lnTo>
                  <a:lnTo>
                    <a:pt x="1347" y="565"/>
                  </a:lnTo>
                  <a:lnTo>
                    <a:pt x="1347" y="566"/>
                  </a:lnTo>
                  <a:lnTo>
                    <a:pt x="1345" y="566"/>
                  </a:lnTo>
                  <a:lnTo>
                    <a:pt x="1344" y="566"/>
                  </a:lnTo>
                  <a:lnTo>
                    <a:pt x="1344" y="565"/>
                  </a:lnTo>
                  <a:lnTo>
                    <a:pt x="1342" y="565"/>
                  </a:lnTo>
                  <a:lnTo>
                    <a:pt x="1342" y="566"/>
                  </a:lnTo>
                  <a:lnTo>
                    <a:pt x="1344" y="566"/>
                  </a:lnTo>
                  <a:lnTo>
                    <a:pt x="1344" y="567"/>
                  </a:lnTo>
                  <a:lnTo>
                    <a:pt x="1345" y="567"/>
                  </a:lnTo>
                  <a:lnTo>
                    <a:pt x="1347" y="567"/>
                  </a:lnTo>
                  <a:lnTo>
                    <a:pt x="1347" y="566"/>
                  </a:lnTo>
                  <a:lnTo>
                    <a:pt x="1348" y="566"/>
                  </a:lnTo>
                  <a:lnTo>
                    <a:pt x="1350" y="566"/>
                  </a:lnTo>
                  <a:lnTo>
                    <a:pt x="1350" y="567"/>
                  </a:lnTo>
                  <a:lnTo>
                    <a:pt x="1351" y="567"/>
                  </a:lnTo>
                  <a:lnTo>
                    <a:pt x="1351" y="569"/>
                  </a:lnTo>
                  <a:lnTo>
                    <a:pt x="1350" y="569"/>
                  </a:lnTo>
                  <a:lnTo>
                    <a:pt x="1348" y="570"/>
                  </a:lnTo>
                  <a:lnTo>
                    <a:pt x="1348" y="571"/>
                  </a:lnTo>
                  <a:lnTo>
                    <a:pt x="1347" y="571"/>
                  </a:lnTo>
                  <a:lnTo>
                    <a:pt x="1347" y="574"/>
                  </a:lnTo>
                  <a:lnTo>
                    <a:pt x="1345" y="571"/>
                  </a:lnTo>
                  <a:lnTo>
                    <a:pt x="1342" y="571"/>
                  </a:lnTo>
                  <a:lnTo>
                    <a:pt x="1340" y="574"/>
                  </a:lnTo>
                  <a:lnTo>
                    <a:pt x="1340" y="571"/>
                  </a:lnTo>
                  <a:lnTo>
                    <a:pt x="1339" y="571"/>
                  </a:lnTo>
                  <a:lnTo>
                    <a:pt x="1339" y="574"/>
                  </a:lnTo>
                  <a:lnTo>
                    <a:pt x="1336" y="574"/>
                  </a:lnTo>
                  <a:lnTo>
                    <a:pt x="1336" y="575"/>
                  </a:lnTo>
                  <a:lnTo>
                    <a:pt x="1335" y="575"/>
                  </a:lnTo>
                  <a:lnTo>
                    <a:pt x="1334" y="575"/>
                  </a:lnTo>
                  <a:lnTo>
                    <a:pt x="1334" y="576"/>
                  </a:lnTo>
                  <a:lnTo>
                    <a:pt x="1333" y="576"/>
                  </a:lnTo>
                  <a:lnTo>
                    <a:pt x="1331" y="577"/>
                  </a:lnTo>
                  <a:lnTo>
                    <a:pt x="1330" y="577"/>
                  </a:lnTo>
                  <a:lnTo>
                    <a:pt x="1329" y="578"/>
                  </a:lnTo>
                  <a:lnTo>
                    <a:pt x="1327" y="578"/>
                  </a:lnTo>
                  <a:lnTo>
                    <a:pt x="1327" y="580"/>
                  </a:lnTo>
                  <a:lnTo>
                    <a:pt x="1325" y="582"/>
                  </a:lnTo>
                  <a:lnTo>
                    <a:pt x="1324" y="583"/>
                  </a:lnTo>
                  <a:lnTo>
                    <a:pt x="1324" y="582"/>
                  </a:lnTo>
                  <a:lnTo>
                    <a:pt x="1323" y="582"/>
                  </a:lnTo>
                  <a:lnTo>
                    <a:pt x="1323" y="583"/>
                  </a:lnTo>
                  <a:lnTo>
                    <a:pt x="1323" y="584"/>
                  </a:lnTo>
                  <a:lnTo>
                    <a:pt x="1324" y="583"/>
                  </a:lnTo>
                  <a:lnTo>
                    <a:pt x="1324" y="586"/>
                  </a:lnTo>
                  <a:lnTo>
                    <a:pt x="1323" y="586"/>
                  </a:lnTo>
                  <a:lnTo>
                    <a:pt x="1322" y="586"/>
                  </a:lnTo>
                  <a:lnTo>
                    <a:pt x="1322" y="587"/>
                  </a:lnTo>
                  <a:lnTo>
                    <a:pt x="1321" y="587"/>
                  </a:lnTo>
                  <a:lnTo>
                    <a:pt x="1318" y="587"/>
                  </a:lnTo>
                  <a:lnTo>
                    <a:pt x="1317" y="587"/>
                  </a:lnTo>
                  <a:lnTo>
                    <a:pt x="1316" y="587"/>
                  </a:lnTo>
                  <a:lnTo>
                    <a:pt x="1315" y="587"/>
                  </a:lnTo>
                  <a:lnTo>
                    <a:pt x="1313" y="587"/>
                  </a:lnTo>
                  <a:lnTo>
                    <a:pt x="1313" y="588"/>
                  </a:lnTo>
                  <a:lnTo>
                    <a:pt x="1312" y="588"/>
                  </a:lnTo>
                  <a:lnTo>
                    <a:pt x="1308" y="589"/>
                  </a:lnTo>
                  <a:lnTo>
                    <a:pt x="1307" y="592"/>
                  </a:lnTo>
                  <a:lnTo>
                    <a:pt x="1306" y="593"/>
                  </a:lnTo>
                  <a:lnTo>
                    <a:pt x="1305" y="594"/>
                  </a:lnTo>
                  <a:lnTo>
                    <a:pt x="1302" y="597"/>
                  </a:lnTo>
                  <a:lnTo>
                    <a:pt x="1302" y="595"/>
                  </a:lnTo>
                  <a:lnTo>
                    <a:pt x="1300" y="597"/>
                  </a:lnTo>
                  <a:lnTo>
                    <a:pt x="1302" y="597"/>
                  </a:lnTo>
                  <a:lnTo>
                    <a:pt x="1302" y="598"/>
                  </a:lnTo>
                  <a:lnTo>
                    <a:pt x="1300" y="600"/>
                  </a:lnTo>
                  <a:lnTo>
                    <a:pt x="1300" y="598"/>
                  </a:lnTo>
                  <a:lnTo>
                    <a:pt x="1299" y="598"/>
                  </a:lnTo>
                  <a:lnTo>
                    <a:pt x="1299" y="600"/>
                  </a:lnTo>
                  <a:lnTo>
                    <a:pt x="1299" y="601"/>
                  </a:lnTo>
                  <a:lnTo>
                    <a:pt x="1299" y="603"/>
                  </a:lnTo>
                  <a:lnTo>
                    <a:pt x="1298" y="603"/>
                  </a:lnTo>
                  <a:lnTo>
                    <a:pt x="1296" y="603"/>
                  </a:lnTo>
                  <a:lnTo>
                    <a:pt x="1296" y="604"/>
                  </a:lnTo>
                  <a:lnTo>
                    <a:pt x="1295" y="604"/>
                  </a:lnTo>
                  <a:lnTo>
                    <a:pt x="1294" y="604"/>
                  </a:lnTo>
                  <a:lnTo>
                    <a:pt x="1294" y="605"/>
                  </a:lnTo>
                  <a:lnTo>
                    <a:pt x="1291" y="606"/>
                  </a:lnTo>
                  <a:lnTo>
                    <a:pt x="1290" y="606"/>
                  </a:lnTo>
                  <a:lnTo>
                    <a:pt x="1290" y="609"/>
                  </a:lnTo>
                  <a:lnTo>
                    <a:pt x="1289" y="609"/>
                  </a:lnTo>
                  <a:lnTo>
                    <a:pt x="1288" y="610"/>
                  </a:lnTo>
                  <a:lnTo>
                    <a:pt x="1288" y="609"/>
                  </a:lnTo>
                  <a:lnTo>
                    <a:pt x="1287" y="609"/>
                  </a:lnTo>
                  <a:lnTo>
                    <a:pt x="1287" y="610"/>
                  </a:lnTo>
                  <a:lnTo>
                    <a:pt x="1288" y="610"/>
                  </a:lnTo>
                  <a:lnTo>
                    <a:pt x="1287" y="611"/>
                  </a:lnTo>
                  <a:lnTo>
                    <a:pt x="1285" y="611"/>
                  </a:lnTo>
                  <a:lnTo>
                    <a:pt x="1285" y="612"/>
                  </a:lnTo>
                  <a:lnTo>
                    <a:pt x="1283" y="612"/>
                  </a:lnTo>
                  <a:lnTo>
                    <a:pt x="1282" y="612"/>
                  </a:lnTo>
                  <a:lnTo>
                    <a:pt x="1282" y="614"/>
                  </a:lnTo>
                  <a:lnTo>
                    <a:pt x="1281" y="612"/>
                  </a:lnTo>
                  <a:lnTo>
                    <a:pt x="1281" y="614"/>
                  </a:lnTo>
                  <a:lnTo>
                    <a:pt x="1279" y="614"/>
                  </a:lnTo>
                  <a:lnTo>
                    <a:pt x="1278" y="614"/>
                  </a:lnTo>
                  <a:lnTo>
                    <a:pt x="1277" y="614"/>
                  </a:lnTo>
                  <a:lnTo>
                    <a:pt x="1276" y="614"/>
                  </a:lnTo>
                  <a:lnTo>
                    <a:pt x="1273" y="614"/>
                  </a:lnTo>
                  <a:lnTo>
                    <a:pt x="1276" y="615"/>
                  </a:lnTo>
                  <a:lnTo>
                    <a:pt x="1277" y="614"/>
                  </a:lnTo>
                  <a:lnTo>
                    <a:pt x="1277" y="615"/>
                  </a:lnTo>
                  <a:lnTo>
                    <a:pt x="1277" y="616"/>
                  </a:lnTo>
                  <a:lnTo>
                    <a:pt x="1277" y="618"/>
                  </a:lnTo>
                  <a:lnTo>
                    <a:pt x="1276" y="620"/>
                  </a:lnTo>
                  <a:lnTo>
                    <a:pt x="1273" y="620"/>
                  </a:lnTo>
                  <a:lnTo>
                    <a:pt x="1273" y="618"/>
                  </a:lnTo>
                  <a:lnTo>
                    <a:pt x="1272" y="618"/>
                  </a:lnTo>
                  <a:lnTo>
                    <a:pt x="1272" y="616"/>
                  </a:lnTo>
                  <a:lnTo>
                    <a:pt x="1272" y="615"/>
                  </a:lnTo>
                  <a:lnTo>
                    <a:pt x="1271" y="615"/>
                  </a:lnTo>
                  <a:lnTo>
                    <a:pt x="1271" y="616"/>
                  </a:lnTo>
                  <a:lnTo>
                    <a:pt x="1271" y="618"/>
                  </a:lnTo>
                  <a:lnTo>
                    <a:pt x="1271" y="620"/>
                  </a:lnTo>
                  <a:lnTo>
                    <a:pt x="1272" y="620"/>
                  </a:lnTo>
                  <a:lnTo>
                    <a:pt x="1272" y="621"/>
                  </a:lnTo>
                  <a:lnTo>
                    <a:pt x="1271" y="621"/>
                  </a:lnTo>
                  <a:lnTo>
                    <a:pt x="1270" y="622"/>
                  </a:lnTo>
                  <a:lnTo>
                    <a:pt x="1268" y="622"/>
                  </a:lnTo>
                  <a:lnTo>
                    <a:pt x="1268" y="623"/>
                  </a:lnTo>
                  <a:lnTo>
                    <a:pt x="1268" y="625"/>
                  </a:lnTo>
                  <a:lnTo>
                    <a:pt x="1267" y="625"/>
                  </a:lnTo>
                  <a:lnTo>
                    <a:pt x="1267" y="627"/>
                  </a:lnTo>
                  <a:lnTo>
                    <a:pt x="1265" y="627"/>
                  </a:lnTo>
                  <a:lnTo>
                    <a:pt x="1264" y="627"/>
                  </a:lnTo>
                  <a:lnTo>
                    <a:pt x="1264" y="628"/>
                  </a:lnTo>
                  <a:lnTo>
                    <a:pt x="1264" y="629"/>
                  </a:lnTo>
                  <a:lnTo>
                    <a:pt x="1262" y="629"/>
                  </a:lnTo>
                  <a:lnTo>
                    <a:pt x="1261" y="629"/>
                  </a:lnTo>
                  <a:lnTo>
                    <a:pt x="1261" y="631"/>
                  </a:lnTo>
                  <a:lnTo>
                    <a:pt x="1260" y="632"/>
                  </a:lnTo>
                  <a:lnTo>
                    <a:pt x="1259" y="633"/>
                  </a:lnTo>
                  <a:lnTo>
                    <a:pt x="1259" y="635"/>
                  </a:lnTo>
                  <a:lnTo>
                    <a:pt x="1256" y="637"/>
                  </a:lnTo>
                  <a:lnTo>
                    <a:pt x="1255" y="637"/>
                  </a:lnTo>
                  <a:lnTo>
                    <a:pt x="1255" y="638"/>
                  </a:lnTo>
                  <a:lnTo>
                    <a:pt x="1256" y="638"/>
                  </a:lnTo>
                  <a:lnTo>
                    <a:pt x="1256" y="637"/>
                  </a:lnTo>
                  <a:lnTo>
                    <a:pt x="1259" y="637"/>
                  </a:lnTo>
                  <a:lnTo>
                    <a:pt x="1259" y="638"/>
                  </a:lnTo>
                  <a:lnTo>
                    <a:pt x="1259" y="639"/>
                  </a:lnTo>
                  <a:lnTo>
                    <a:pt x="1256" y="639"/>
                  </a:lnTo>
                  <a:lnTo>
                    <a:pt x="1256" y="640"/>
                  </a:lnTo>
                  <a:lnTo>
                    <a:pt x="1255" y="640"/>
                  </a:lnTo>
                  <a:lnTo>
                    <a:pt x="1254" y="641"/>
                  </a:lnTo>
                  <a:lnTo>
                    <a:pt x="1255" y="641"/>
                  </a:lnTo>
                  <a:lnTo>
                    <a:pt x="1254" y="643"/>
                  </a:lnTo>
                  <a:lnTo>
                    <a:pt x="1254" y="645"/>
                  </a:lnTo>
                  <a:lnTo>
                    <a:pt x="1254" y="646"/>
                  </a:lnTo>
                  <a:lnTo>
                    <a:pt x="1253" y="648"/>
                  </a:lnTo>
                  <a:lnTo>
                    <a:pt x="1253" y="646"/>
                  </a:lnTo>
                  <a:lnTo>
                    <a:pt x="1251" y="646"/>
                  </a:lnTo>
                  <a:lnTo>
                    <a:pt x="1251" y="648"/>
                  </a:lnTo>
                  <a:lnTo>
                    <a:pt x="1253" y="648"/>
                  </a:lnTo>
                  <a:lnTo>
                    <a:pt x="1253" y="649"/>
                  </a:lnTo>
                  <a:lnTo>
                    <a:pt x="1251" y="649"/>
                  </a:lnTo>
                  <a:lnTo>
                    <a:pt x="1251" y="650"/>
                  </a:lnTo>
                  <a:lnTo>
                    <a:pt x="1253" y="650"/>
                  </a:lnTo>
                  <a:lnTo>
                    <a:pt x="1251" y="654"/>
                  </a:lnTo>
                  <a:lnTo>
                    <a:pt x="1251" y="655"/>
                  </a:lnTo>
                  <a:lnTo>
                    <a:pt x="1251" y="656"/>
                  </a:lnTo>
                  <a:lnTo>
                    <a:pt x="1251" y="657"/>
                  </a:lnTo>
                  <a:lnTo>
                    <a:pt x="1251" y="660"/>
                  </a:lnTo>
                  <a:lnTo>
                    <a:pt x="1250" y="663"/>
                  </a:lnTo>
                  <a:lnTo>
                    <a:pt x="1250" y="666"/>
                  </a:lnTo>
                  <a:lnTo>
                    <a:pt x="1250" y="667"/>
                  </a:lnTo>
                  <a:lnTo>
                    <a:pt x="1250" y="668"/>
                  </a:lnTo>
                  <a:lnTo>
                    <a:pt x="1250" y="669"/>
                  </a:lnTo>
                  <a:lnTo>
                    <a:pt x="1250" y="672"/>
                  </a:lnTo>
                  <a:lnTo>
                    <a:pt x="1250" y="673"/>
                  </a:lnTo>
                  <a:lnTo>
                    <a:pt x="1250" y="675"/>
                  </a:lnTo>
                  <a:lnTo>
                    <a:pt x="1251" y="678"/>
                  </a:lnTo>
                  <a:lnTo>
                    <a:pt x="1251" y="680"/>
                  </a:lnTo>
                  <a:lnTo>
                    <a:pt x="1251" y="682"/>
                  </a:lnTo>
                  <a:lnTo>
                    <a:pt x="1251" y="683"/>
                  </a:lnTo>
                  <a:lnTo>
                    <a:pt x="1251" y="684"/>
                  </a:lnTo>
                  <a:lnTo>
                    <a:pt x="1253" y="686"/>
                  </a:lnTo>
                  <a:lnTo>
                    <a:pt x="1253" y="690"/>
                  </a:lnTo>
                  <a:lnTo>
                    <a:pt x="1253" y="691"/>
                  </a:lnTo>
                  <a:lnTo>
                    <a:pt x="1251" y="691"/>
                  </a:lnTo>
                  <a:lnTo>
                    <a:pt x="1251" y="690"/>
                  </a:lnTo>
                  <a:lnTo>
                    <a:pt x="1251" y="689"/>
                  </a:lnTo>
                  <a:lnTo>
                    <a:pt x="1250" y="690"/>
                  </a:lnTo>
                  <a:lnTo>
                    <a:pt x="1251" y="691"/>
                  </a:lnTo>
                  <a:lnTo>
                    <a:pt x="1250" y="691"/>
                  </a:lnTo>
                  <a:lnTo>
                    <a:pt x="1250" y="692"/>
                  </a:lnTo>
                  <a:lnTo>
                    <a:pt x="1250" y="694"/>
                  </a:lnTo>
                  <a:lnTo>
                    <a:pt x="1250" y="695"/>
                  </a:lnTo>
                  <a:lnTo>
                    <a:pt x="1250" y="696"/>
                  </a:lnTo>
                  <a:lnTo>
                    <a:pt x="1250" y="699"/>
                  </a:lnTo>
                  <a:lnTo>
                    <a:pt x="1251" y="703"/>
                  </a:lnTo>
                  <a:lnTo>
                    <a:pt x="1253" y="705"/>
                  </a:lnTo>
                  <a:lnTo>
                    <a:pt x="1251" y="707"/>
                  </a:lnTo>
                  <a:lnTo>
                    <a:pt x="1253" y="711"/>
                  </a:lnTo>
                  <a:lnTo>
                    <a:pt x="1251" y="713"/>
                  </a:lnTo>
                  <a:lnTo>
                    <a:pt x="1253" y="719"/>
                  </a:lnTo>
                  <a:lnTo>
                    <a:pt x="1253" y="720"/>
                  </a:lnTo>
                  <a:lnTo>
                    <a:pt x="1253" y="722"/>
                  </a:lnTo>
                  <a:lnTo>
                    <a:pt x="1253" y="723"/>
                  </a:lnTo>
                  <a:lnTo>
                    <a:pt x="1253" y="725"/>
                  </a:lnTo>
                  <a:lnTo>
                    <a:pt x="1253" y="726"/>
                  </a:lnTo>
                  <a:lnTo>
                    <a:pt x="1253" y="728"/>
                  </a:lnTo>
                  <a:lnTo>
                    <a:pt x="1253" y="729"/>
                  </a:lnTo>
                  <a:lnTo>
                    <a:pt x="1251" y="731"/>
                  </a:lnTo>
                  <a:lnTo>
                    <a:pt x="1251" y="734"/>
                  </a:lnTo>
                  <a:lnTo>
                    <a:pt x="1251" y="735"/>
                  </a:lnTo>
                  <a:lnTo>
                    <a:pt x="1250" y="736"/>
                  </a:lnTo>
                  <a:lnTo>
                    <a:pt x="1250" y="737"/>
                  </a:lnTo>
                  <a:lnTo>
                    <a:pt x="1249" y="742"/>
                  </a:lnTo>
                  <a:lnTo>
                    <a:pt x="1249" y="743"/>
                  </a:lnTo>
                  <a:lnTo>
                    <a:pt x="1247" y="748"/>
                  </a:lnTo>
                  <a:lnTo>
                    <a:pt x="1247" y="747"/>
                  </a:lnTo>
                  <a:lnTo>
                    <a:pt x="1247" y="746"/>
                  </a:lnTo>
                  <a:lnTo>
                    <a:pt x="1245" y="747"/>
                  </a:lnTo>
                  <a:lnTo>
                    <a:pt x="1245" y="748"/>
                  </a:lnTo>
                  <a:lnTo>
                    <a:pt x="1244" y="748"/>
                  </a:lnTo>
                  <a:lnTo>
                    <a:pt x="1244" y="749"/>
                  </a:lnTo>
                  <a:lnTo>
                    <a:pt x="1244" y="752"/>
                  </a:lnTo>
                  <a:lnTo>
                    <a:pt x="1243" y="752"/>
                  </a:lnTo>
                  <a:lnTo>
                    <a:pt x="1243" y="753"/>
                  </a:lnTo>
                  <a:lnTo>
                    <a:pt x="1243" y="754"/>
                  </a:lnTo>
                  <a:lnTo>
                    <a:pt x="1242" y="754"/>
                  </a:lnTo>
                  <a:lnTo>
                    <a:pt x="1242" y="756"/>
                  </a:lnTo>
                  <a:lnTo>
                    <a:pt x="1242" y="757"/>
                  </a:lnTo>
                  <a:lnTo>
                    <a:pt x="1241" y="758"/>
                  </a:lnTo>
                  <a:lnTo>
                    <a:pt x="1241" y="760"/>
                  </a:lnTo>
                  <a:lnTo>
                    <a:pt x="1238" y="760"/>
                  </a:lnTo>
                  <a:lnTo>
                    <a:pt x="1238" y="758"/>
                  </a:lnTo>
                  <a:lnTo>
                    <a:pt x="1237" y="758"/>
                  </a:lnTo>
                  <a:lnTo>
                    <a:pt x="1237" y="760"/>
                  </a:lnTo>
                  <a:lnTo>
                    <a:pt x="1236" y="760"/>
                  </a:lnTo>
                  <a:lnTo>
                    <a:pt x="1236" y="762"/>
                  </a:lnTo>
                  <a:lnTo>
                    <a:pt x="1234" y="762"/>
                  </a:lnTo>
                  <a:lnTo>
                    <a:pt x="1233" y="762"/>
                  </a:lnTo>
                  <a:lnTo>
                    <a:pt x="1232" y="762"/>
                  </a:lnTo>
                  <a:lnTo>
                    <a:pt x="1230" y="762"/>
                  </a:lnTo>
                  <a:lnTo>
                    <a:pt x="1228" y="762"/>
                  </a:lnTo>
                  <a:lnTo>
                    <a:pt x="1228" y="760"/>
                  </a:lnTo>
                  <a:lnTo>
                    <a:pt x="1228" y="758"/>
                  </a:lnTo>
                  <a:lnTo>
                    <a:pt x="1228" y="757"/>
                  </a:lnTo>
                  <a:lnTo>
                    <a:pt x="1230" y="757"/>
                  </a:lnTo>
                  <a:lnTo>
                    <a:pt x="1230" y="758"/>
                  </a:lnTo>
                  <a:lnTo>
                    <a:pt x="1232" y="760"/>
                  </a:lnTo>
                  <a:lnTo>
                    <a:pt x="1232" y="758"/>
                  </a:lnTo>
                  <a:lnTo>
                    <a:pt x="1232" y="757"/>
                  </a:lnTo>
                  <a:lnTo>
                    <a:pt x="1230" y="757"/>
                  </a:lnTo>
                  <a:lnTo>
                    <a:pt x="1228" y="756"/>
                  </a:lnTo>
                  <a:lnTo>
                    <a:pt x="1228" y="754"/>
                  </a:lnTo>
                  <a:lnTo>
                    <a:pt x="1228" y="753"/>
                  </a:lnTo>
                  <a:lnTo>
                    <a:pt x="1228" y="752"/>
                  </a:lnTo>
                  <a:lnTo>
                    <a:pt x="1228" y="749"/>
                  </a:lnTo>
                  <a:lnTo>
                    <a:pt x="1228" y="748"/>
                  </a:lnTo>
                  <a:lnTo>
                    <a:pt x="1228" y="747"/>
                  </a:lnTo>
                  <a:lnTo>
                    <a:pt x="1227" y="747"/>
                  </a:lnTo>
                  <a:lnTo>
                    <a:pt x="1226" y="747"/>
                  </a:lnTo>
                  <a:lnTo>
                    <a:pt x="1226" y="746"/>
                  </a:lnTo>
                  <a:lnTo>
                    <a:pt x="1225" y="746"/>
                  </a:lnTo>
                  <a:lnTo>
                    <a:pt x="1224" y="746"/>
                  </a:lnTo>
                  <a:lnTo>
                    <a:pt x="1224" y="745"/>
                  </a:lnTo>
                  <a:lnTo>
                    <a:pt x="1224" y="743"/>
                  </a:lnTo>
                  <a:lnTo>
                    <a:pt x="1224" y="742"/>
                  </a:lnTo>
                  <a:lnTo>
                    <a:pt x="1224" y="740"/>
                  </a:lnTo>
                  <a:lnTo>
                    <a:pt x="1224" y="739"/>
                  </a:lnTo>
                  <a:lnTo>
                    <a:pt x="1224" y="737"/>
                  </a:lnTo>
                  <a:lnTo>
                    <a:pt x="1224" y="736"/>
                  </a:lnTo>
                  <a:lnTo>
                    <a:pt x="1224" y="735"/>
                  </a:lnTo>
                  <a:lnTo>
                    <a:pt x="1222" y="735"/>
                  </a:lnTo>
                  <a:lnTo>
                    <a:pt x="1222" y="734"/>
                  </a:lnTo>
                  <a:lnTo>
                    <a:pt x="1222" y="731"/>
                  </a:lnTo>
                  <a:lnTo>
                    <a:pt x="1222" y="730"/>
                  </a:lnTo>
                  <a:lnTo>
                    <a:pt x="1222" y="729"/>
                  </a:lnTo>
                  <a:lnTo>
                    <a:pt x="1224" y="728"/>
                  </a:lnTo>
                  <a:lnTo>
                    <a:pt x="1224" y="726"/>
                  </a:lnTo>
                  <a:lnTo>
                    <a:pt x="1222" y="726"/>
                  </a:lnTo>
                  <a:lnTo>
                    <a:pt x="1222" y="728"/>
                  </a:lnTo>
                  <a:lnTo>
                    <a:pt x="1220" y="728"/>
                  </a:lnTo>
                  <a:lnTo>
                    <a:pt x="1219" y="728"/>
                  </a:lnTo>
                  <a:lnTo>
                    <a:pt x="1219" y="726"/>
                  </a:lnTo>
                  <a:lnTo>
                    <a:pt x="1219" y="725"/>
                  </a:lnTo>
                  <a:lnTo>
                    <a:pt x="1218" y="722"/>
                  </a:lnTo>
                  <a:lnTo>
                    <a:pt x="1218" y="720"/>
                  </a:lnTo>
                  <a:lnTo>
                    <a:pt x="1218" y="719"/>
                  </a:lnTo>
                  <a:lnTo>
                    <a:pt x="1218" y="718"/>
                  </a:lnTo>
                  <a:lnTo>
                    <a:pt x="1218" y="717"/>
                  </a:lnTo>
                  <a:lnTo>
                    <a:pt x="1218" y="715"/>
                  </a:lnTo>
                  <a:lnTo>
                    <a:pt x="1216" y="715"/>
                  </a:lnTo>
                  <a:lnTo>
                    <a:pt x="1218" y="713"/>
                  </a:lnTo>
                  <a:lnTo>
                    <a:pt x="1218" y="712"/>
                  </a:lnTo>
                  <a:lnTo>
                    <a:pt x="1219" y="712"/>
                  </a:lnTo>
                  <a:lnTo>
                    <a:pt x="1219" y="711"/>
                  </a:lnTo>
                  <a:lnTo>
                    <a:pt x="1220" y="711"/>
                  </a:lnTo>
                  <a:lnTo>
                    <a:pt x="1220" y="709"/>
                  </a:lnTo>
                  <a:lnTo>
                    <a:pt x="1222" y="708"/>
                  </a:lnTo>
                  <a:lnTo>
                    <a:pt x="1224" y="708"/>
                  </a:lnTo>
                  <a:lnTo>
                    <a:pt x="1224" y="707"/>
                  </a:lnTo>
                  <a:lnTo>
                    <a:pt x="1224" y="705"/>
                  </a:lnTo>
                  <a:lnTo>
                    <a:pt x="1222" y="705"/>
                  </a:lnTo>
                  <a:lnTo>
                    <a:pt x="1222" y="707"/>
                  </a:lnTo>
                  <a:lnTo>
                    <a:pt x="1220" y="707"/>
                  </a:lnTo>
                  <a:lnTo>
                    <a:pt x="1220" y="705"/>
                  </a:lnTo>
                  <a:lnTo>
                    <a:pt x="1220" y="703"/>
                  </a:lnTo>
                  <a:lnTo>
                    <a:pt x="1219" y="702"/>
                  </a:lnTo>
                  <a:lnTo>
                    <a:pt x="1219" y="703"/>
                  </a:lnTo>
                  <a:lnTo>
                    <a:pt x="1219" y="705"/>
                  </a:lnTo>
                  <a:lnTo>
                    <a:pt x="1220" y="707"/>
                  </a:lnTo>
                  <a:lnTo>
                    <a:pt x="1219" y="707"/>
                  </a:lnTo>
                  <a:lnTo>
                    <a:pt x="1219" y="708"/>
                  </a:lnTo>
                  <a:lnTo>
                    <a:pt x="1219" y="709"/>
                  </a:lnTo>
                  <a:lnTo>
                    <a:pt x="1218" y="709"/>
                  </a:lnTo>
                  <a:lnTo>
                    <a:pt x="1218" y="708"/>
                  </a:lnTo>
                  <a:lnTo>
                    <a:pt x="1216" y="707"/>
                  </a:lnTo>
                  <a:lnTo>
                    <a:pt x="1216" y="705"/>
                  </a:lnTo>
                  <a:lnTo>
                    <a:pt x="1218" y="703"/>
                  </a:lnTo>
                  <a:lnTo>
                    <a:pt x="1218" y="702"/>
                  </a:lnTo>
                  <a:lnTo>
                    <a:pt x="1219" y="701"/>
                  </a:lnTo>
                  <a:lnTo>
                    <a:pt x="1219" y="700"/>
                  </a:lnTo>
                  <a:lnTo>
                    <a:pt x="1219" y="699"/>
                  </a:lnTo>
                  <a:lnTo>
                    <a:pt x="1220" y="699"/>
                  </a:lnTo>
                  <a:lnTo>
                    <a:pt x="1220" y="695"/>
                  </a:lnTo>
                  <a:lnTo>
                    <a:pt x="1222" y="695"/>
                  </a:lnTo>
                  <a:lnTo>
                    <a:pt x="1222" y="694"/>
                  </a:lnTo>
                  <a:lnTo>
                    <a:pt x="1224" y="692"/>
                  </a:lnTo>
                  <a:lnTo>
                    <a:pt x="1224" y="691"/>
                  </a:lnTo>
                  <a:lnTo>
                    <a:pt x="1224" y="690"/>
                  </a:lnTo>
                  <a:lnTo>
                    <a:pt x="1224" y="689"/>
                  </a:lnTo>
                  <a:lnTo>
                    <a:pt x="1224" y="686"/>
                  </a:lnTo>
                  <a:lnTo>
                    <a:pt x="1225" y="686"/>
                  </a:lnTo>
                  <a:lnTo>
                    <a:pt x="1225" y="685"/>
                  </a:lnTo>
                  <a:lnTo>
                    <a:pt x="1224" y="684"/>
                  </a:lnTo>
                  <a:lnTo>
                    <a:pt x="1224" y="683"/>
                  </a:lnTo>
                  <a:lnTo>
                    <a:pt x="1225" y="683"/>
                  </a:lnTo>
                  <a:lnTo>
                    <a:pt x="1224" y="682"/>
                  </a:lnTo>
                  <a:lnTo>
                    <a:pt x="1224" y="680"/>
                  </a:lnTo>
                  <a:lnTo>
                    <a:pt x="1222" y="680"/>
                  </a:lnTo>
                  <a:lnTo>
                    <a:pt x="1220" y="680"/>
                  </a:lnTo>
                  <a:lnTo>
                    <a:pt x="1220" y="678"/>
                  </a:lnTo>
                  <a:lnTo>
                    <a:pt x="1219" y="678"/>
                  </a:lnTo>
                  <a:lnTo>
                    <a:pt x="1219" y="677"/>
                  </a:lnTo>
                  <a:lnTo>
                    <a:pt x="1219" y="675"/>
                  </a:lnTo>
                  <a:lnTo>
                    <a:pt x="1219" y="674"/>
                  </a:lnTo>
                  <a:lnTo>
                    <a:pt x="1218" y="674"/>
                  </a:lnTo>
                  <a:lnTo>
                    <a:pt x="1218" y="673"/>
                  </a:lnTo>
                  <a:lnTo>
                    <a:pt x="1216" y="673"/>
                  </a:lnTo>
                  <a:lnTo>
                    <a:pt x="1216" y="672"/>
                  </a:lnTo>
                  <a:lnTo>
                    <a:pt x="1218" y="672"/>
                  </a:lnTo>
                  <a:lnTo>
                    <a:pt x="1218" y="669"/>
                  </a:lnTo>
                  <a:lnTo>
                    <a:pt x="1216" y="669"/>
                  </a:lnTo>
                  <a:lnTo>
                    <a:pt x="1216" y="668"/>
                  </a:lnTo>
                  <a:lnTo>
                    <a:pt x="1215" y="668"/>
                  </a:lnTo>
                  <a:lnTo>
                    <a:pt x="1215" y="667"/>
                  </a:lnTo>
                  <a:lnTo>
                    <a:pt x="1215" y="666"/>
                  </a:lnTo>
                  <a:lnTo>
                    <a:pt x="1215" y="665"/>
                  </a:lnTo>
                  <a:lnTo>
                    <a:pt x="1214" y="665"/>
                  </a:lnTo>
                  <a:lnTo>
                    <a:pt x="1211" y="663"/>
                  </a:lnTo>
                  <a:lnTo>
                    <a:pt x="1210" y="662"/>
                  </a:lnTo>
                  <a:lnTo>
                    <a:pt x="1209" y="662"/>
                  </a:lnTo>
                  <a:lnTo>
                    <a:pt x="1208" y="662"/>
                  </a:lnTo>
                  <a:lnTo>
                    <a:pt x="1207" y="662"/>
                  </a:lnTo>
                  <a:lnTo>
                    <a:pt x="1207" y="663"/>
                  </a:lnTo>
                  <a:lnTo>
                    <a:pt x="1205" y="663"/>
                  </a:lnTo>
                  <a:lnTo>
                    <a:pt x="1205" y="665"/>
                  </a:lnTo>
                  <a:lnTo>
                    <a:pt x="1205" y="666"/>
                  </a:lnTo>
                  <a:lnTo>
                    <a:pt x="1203" y="666"/>
                  </a:lnTo>
                  <a:lnTo>
                    <a:pt x="1202" y="666"/>
                  </a:lnTo>
                  <a:lnTo>
                    <a:pt x="1201" y="666"/>
                  </a:lnTo>
                  <a:lnTo>
                    <a:pt x="1199" y="667"/>
                  </a:lnTo>
                  <a:lnTo>
                    <a:pt x="1198" y="667"/>
                  </a:lnTo>
                  <a:lnTo>
                    <a:pt x="1198" y="668"/>
                  </a:lnTo>
                  <a:lnTo>
                    <a:pt x="1197" y="668"/>
                  </a:lnTo>
                  <a:lnTo>
                    <a:pt x="1197" y="667"/>
                  </a:lnTo>
                  <a:lnTo>
                    <a:pt x="1196" y="668"/>
                  </a:lnTo>
                  <a:lnTo>
                    <a:pt x="1193" y="668"/>
                  </a:lnTo>
                  <a:lnTo>
                    <a:pt x="1192" y="668"/>
                  </a:lnTo>
                  <a:lnTo>
                    <a:pt x="1191" y="669"/>
                  </a:lnTo>
                  <a:lnTo>
                    <a:pt x="1190" y="669"/>
                  </a:lnTo>
                  <a:lnTo>
                    <a:pt x="1190" y="668"/>
                  </a:lnTo>
                  <a:lnTo>
                    <a:pt x="1190" y="667"/>
                  </a:lnTo>
                  <a:lnTo>
                    <a:pt x="1190" y="666"/>
                  </a:lnTo>
                  <a:lnTo>
                    <a:pt x="1190" y="665"/>
                  </a:lnTo>
                  <a:lnTo>
                    <a:pt x="1188" y="665"/>
                  </a:lnTo>
                  <a:lnTo>
                    <a:pt x="1187" y="662"/>
                  </a:lnTo>
                  <a:lnTo>
                    <a:pt x="1187" y="660"/>
                  </a:lnTo>
                  <a:lnTo>
                    <a:pt x="1187" y="658"/>
                  </a:lnTo>
                  <a:lnTo>
                    <a:pt x="1188" y="658"/>
                  </a:lnTo>
                  <a:lnTo>
                    <a:pt x="1188" y="657"/>
                  </a:lnTo>
                  <a:lnTo>
                    <a:pt x="1187" y="658"/>
                  </a:lnTo>
                  <a:lnTo>
                    <a:pt x="1187" y="657"/>
                  </a:lnTo>
                  <a:lnTo>
                    <a:pt x="1185" y="657"/>
                  </a:lnTo>
                  <a:lnTo>
                    <a:pt x="1185" y="658"/>
                  </a:lnTo>
                  <a:lnTo>
                    <a:pt x="1185" y="660"/>
                  </a:lnTo>
                  <a:lnTo>
                    <a:pt x="1185" y="662"/>
                  </a:lnTo>
                  <a:lnTo>
                    <a:pt x="1184" y="658"/>
                  </a:lnTo>
                  <a:lnTo>
                    <a:pt x="1182" y="658"/>
                  </a:lnTo>
                  <a:lnTo>
                    <a:pt x="1181" y="657"/>
                  </a:lnTo>
                  <a:lnTo>
                    <a:pt x="1180" y="657"/>
                  </a:lnTo>
                  <a:lnTo>
                    <a:pt x="1176" y="656"/>
                  </a:lnTo>
                  <a:lnTo>
                    <a:pt x="1179" y="656"/>
                  </a:lnTo>
                  <a:lnTo>
                    <a:pt x="1180" y="656"/>
                  </a:lnTo>
                  <a:lnTo>
                    <a:pt x="1181" y="656"/>
                  </a:lnTo>
                  <a:lnTo>
                    <a:pt x="1181" y="655"/>
                  </a:lnTo>
                  <a:lnTo>
                    <a:pt x="1181" y="654"/>
                  </a:lnTo>
                  <a:lnTo>
                    <a:pt x="1180" y="655"/>
                  </a:lnTo>
                  <a:lnTo>
                    <a:pt x="1179" y="655"/>
                  </a:lnTo>
                  <a:lnTo>
                    <a:pt x="1176" y="655"/>
                  </a:lnTo>
                  <a:lnTo>
                    <a:pt x="1179" y="654"/>
                  </a:lnTo>
                  <a:lnTo>
                    <a:pt x="1176" y="654"/>
                  </a:lnTo>
                  <a:lnTo>
                    <a:pt x="1176" y="655"/>
                  </a:lnTo>
                  <a:lnTo>
                    <a:pt x="1175" y="655"/>
                  </a:lnTo>
                  <a:lnTo>
                    <a:pt x="1174" y="655"/>
                  </a:lnTo>
                  <a:lnTo>
                    <a:pt x="1174" y="656"/>
                  </a:lnTo>
                  <a:lnTo>
                    <a:pt x="1173" y="656"/>
                  </a:lnTo>
                  <a:lnTo>
                    <a:pt x="1171" y="656"/>
                  </a:lnTo>
                  <a:lnTo>
                    <a:pt x="1170" y="656"/>
                  </a:lnTo>
                  <a:lnTo>
                    <a:pt x="1165" y="657"/>
                  </a:lnTo>
                  <a:lnTo>
                    <a:pt x="1167" y="656"/>
                  </a:lnTo>
                  <a:lnTo>
                    <a:pt x="1169" y="656"/>
                  </a:lnTo>
                  <a:lnTo>
                    <a:pt x="1170" y="655"/>
                  </a:lnTo>
                  <a:lnTo>
                    <a:pt x="1169" y="655"/>
                  </a:lnTo>
                  <a:lnTo>
                    <a:pt x="1167" y="655"/>
                  </a:lnTo>
                  <a:lnTo>
                    <a:pt x="1165" y="655"/>
                  </a:lnTo>
                  <a:lnTo>
                    <a:pt x="1165" y="656"/>
                  </a:lnTo>
                  <a:lnTo>
                    <a:pt x="1164" y="656"/>
                  </a:lnTo>
                  <a:lnTo>
                    <a:pt x="1164" y="657"/>
                  </a:lnTo>
                  <a:lnTo>
                    <a:pt x="1163" y="657"/>
                  </a:lnTo>
                  <a:lnTo>
                    <a:pt x="1162" y="657"/>
                  </a:lnTo>
                  <a:lnTo>
                    <a:pt x="1162" y="656"/>
                  </a:lnTo>
                  <a:lnTo>
                    <a:pt x="1163" y="656"/>
                  </a:lnTo>
                  <a:lnTo>
                    <a:pt x="1163" y="655"/>
                  </a:lnTo>
                  <a:lnTo>
                    <a:pt x="1162" y="656"/>
                  </a:lnTo>
                  <a:lnTo>
                    <a:pt x="1161" y="656"/>
                  </a:lnTo>
                  <a:lnTo>
                    <a:pt x="1161" y="657"/>
                  </a:lnTo>
                  <a:lnTo>
                    <a:pt x="1158" y="658"/>
                  </a:lnTo>
                  <a:lnTo>
                    <a:pt x="1157" y="658"/>
                  </a:lnTo>
                  <a:lnTo>
                    <a:pt x="1156" y="658"/>
                  </a:lnTo>
                  <a:lnTo>
                    <a:pt x="1156" y="657"/>
                  </a:lnTo>
                  <a:lnTo>
                    <a:pt x="1156" y="656"/>
                  </a:lnTo>
                  <a:lnTo>
                    <a:pt x="1154" y="656"/>
                  </a:lnTo>
                  <a:lnTo>
                    <a:pt x="1154" y="655"/>
                  </a:lnTo>
                  <a:lnTo>
                    <a:pt x="1154" y="654"/>
                  </a:lnTo>
                  <a:lnTo>
                    <a:pt x="1156" y="654"/>
                  </a:lnTo>
                  <a:lnTo>
                    <a:pt x="1156" y="651"/>
                  </a:lnTo>
                  <a:lnTo>
                    <a:pt x="1156" y="650"/>
                  </a:lnTo>
                  <a:lnTo>
                    <a:pt x="1154" y="650"/>
                  </a:lnTo>
                  <a:lnTo>
                    <a:pt x="1156" y="649"/>
                  </a:lnTo>
                  <a:lnTo>
                    <a:pt x="1154" y="649"/>
                  </a:lnTo>
                  <a:lnTo>
                    <a:pt x="1154" y="650"/>
                  </a:lnTo>
                  <a:lnTo>
                    <a:pt x="1154" y="651"/>
                  </a:lnTo>
                  <a:lnTo>
                    <a:pt x="1153" y="651"/>
                  </a:lnTo>
                  <a:lnTo>
                    <a:pt x="1153" y="654"/>
                  </a:lnTo>
                  <a:lnTo>
                    <a:pt x="1152" y="655"/>
                  </a:lnTo>
                  <a:lnTo>
                    <a:pt x="1152" y="656"/>
                  </a:lnTo>
                  <a:lnTo>
                    <a:pt x="1152" y="657"/>
                  </a:lnTo>
                  <a:lnTo>
                    <a:pt x="1150" y="657"/>
                  </a:lnTo>
                  <a:lnTo>
                    <a:pt x="1150" y="656"/>
                  </a:lnTo>
                  <a:lnTo>
                    <a:pt x="1148" y="656"/>
                  </a:lnTo>
                  <a:lnTo>
                    <a:pt x="1147" y="656"/>
                  </a:lnTo>
                  <a:lnTo>
                    <a:pt x="1147" y="657"/>
                  </a:lnTo>
                  <a:lnTo>
                    <a:pt x="1146" y="657"/>
                  </a:lnTo>
                  <a:lnTo>
                    <a:pt x="1145" y="657"/>
                  </a:lnTo>
                  <a:lnTo>
                    <a:pt x="1145" y="656"/>
                  </a:lnTo>
                  <a:lnTo>
                    <a:pt x="1144" y="656"/>
                  </a:lnTo>
                  <a:lnTo>
                    <a:pt x="1144" y="657"/>
                  </a:lnTo>
                  <a:lnTo>
                    <a:pt x="1142" y="656"/>
                  </a:lnTo>
                  <a:lnTo>
                    <a:pt x="1140" y="656"/>
                  </a:lnTo>
                  <a:lnTo>
                    <a:pt x="1140" y="655"/>
                  </a:lnTo>
                  <a:lnTo>
                    <a:pt x="1139" y="655"/>
                  </a:lnTo>
                  <a:lnTo>
                    <a:pt x="1139" y="656"/>
                  </a:lnTo>
                  <a:lnTo>
                    <a:pt x="1137" y="656"/>
                  </a:lnTo>
                  <a:lnTo>
                    <a:pt x="1136" y="657"/>
                  </a:lnTo>
                  <a:lnTo>
                    <a:pt x="1135" y="657"/>
                  </a:lnTo>
                  <a:lnTo>
                    <a:pt x="1135" y="656"/>
                  </a:lnTo>
                  <a:lnTo>
                    <a:pt x="1134" y="656"/>
                  </a:lnTo>
                  <a:lnTo>
                    <a:pt x="1134" y="657"/>
                  </a:lnTo>
                  <a:lnTo>
                    <a:pt x="1131" y="658"/>
                  </a:lnTo>
                  <a:lnTo>
                    <a:pt x="1130" y="658"/>
                  </a:lnTo>
                  <a:lnTo>
                    <a:pt x="1130" y="660"/>
                  </a:lnTo>
                  <a:lnTo>
                    <a:pt x="1129" y="660"/>
                  </a:lnTo>
                  <a:lnTo>
                    <a:pt x="1128" y="660"/>
                  </a:lnTo>
                  <a:lnTo>
                    <a:pt x="1128" y="662"/>
                  </a:lnTo>
                  <a:lnTo>
                    <a:pt x="1127" y="662"/>
                  </a:lnTo>
                  <a:lnTo>
                    <a:pt x="1127" y="660"/>
                  </a:lnTo>
                  <a:lnTo>
                    <a:pt x="1127" y="658"/>
                  </a:lnTo>
                  <a:lnTo>
                    <a:pt x="1125" y="658"/>
                  </a:lnTo>
                  <a:lnTo>
                    <a:pt x="1123" y="658"/>
                  </a:lnTo>
                  <a:lnTo>
                    <a:pt x="1123" y="657"/>
                  </a:lnTo>
                  <a:lnTo>
                    <a:pt x="1122" y="656"/>
                  </a:lnTo>
                  <a:lnTo>
                    <a:pt x="1120" y="656"/>
                  </a:lnTo>
                  <a:lnTo>
                    <a:pt x="1119" y="656"/>
                  </a:lnTo>
                  <a:lnTo>
                    <a:pt x="1119" y="657"/>
                  </a:lnTo>
                  <a:lnTo>
                    <a:pt x="1118" y="658"/>
                  </a:lnTo>
                  <a:lnTo>
                    <a:pt x="1117" y="658"/>
                  </a:lnTo>
                  <a:lnTo>
                    <a:pt x="1117" y="660"/>
                  </a:lnTo>
                  <a:lnTo>
                    <a:pt x="1116" y="660"/>
                  </a:lnTo>
                  <a:lnTo>
                    <a:pt x="1116" y="662"/>
                  </a:lnTo>
                  <a:lnTo>
                    <a:pt x="1117" y="662"/>
                  </a:lnTo>
                  <a:lnTo>
                    <a:pt x="1117" y="663"/>
                  </a:lnTo>
                  <a:lnTo>
                    <a:pt x="1118" y="663"/>
                  </a:lnTo>
                  <a:lnTo>
                    <a:pt x="1119" y="663"/>
                  </a:lnTo>
                  <a:lnTo>
                    <a:pt x="1120" y="663"/>
                  </a:lnTo>
                  <a:lnTo>
                    <a:pt x="1122" y="663"/>
                  </a:lnTo>
                  <a:lnTo>
                    <a:pt x="1123" y="662"/>
                  </a:lnTo>
                  <a:lnTo>
                    <a:pt x="1123" y="660"/>
                  </a:lnTo>
                  <a:lnTo>
                    <a:pt x="1125" y="660"/>
                  </a:lnTo>
                  <a:lnTo>
                    <a:pt x="1125" y="662"/>
                  </a:lnTo>
                  <a:lnTo>
                    <a:pt x="1127" y="662"/>
                  </a:lnTo>
                  <a:lnTo>
                    <a:pt x="1127" y="663"/>
                  </a:lnTo>
                  <a:lnTo>
                    <a:pt x="1125" y="663"/>
                  </a:lnTo>
                  <a:lnTo>
                    <a:pt x="1123" y="663"/>
                  </a:lnTo>
                  <a:lnTo>
                    <a:pt x="1123" y="665"/>
                  </a:lnTo>
                  <a:lnTo>
                    <a:pt x="1125" y="665"/>
                  </a:lnTo>
                  <a:lnTo>
                    <a:pt x="1125" y="666"/>
                  </a:lnTo>
                  <a:lnTo>
                    <a:pt x="1127" y="666"/>
                  </a:lnTo>
                  <a:lnTo>
                    <a:pt x="1128" y="665"/>
                  </a:lnTo>
                  <a:lnTo>
                    <a:pt x="1128" y="663"/>
                  </a:lnTo>
                  <a:lnTo>
                    <a:pt x="1129" y="663"/>
                  </a:lnTo>
                  <a:lnTo>
                    <a:pt x="1129" y="665"/>
                  </a:lnTo>
                  <a:lnTo>
                    <a:pt x="1129" y="666"/>
                  </a:lnTo>
                  <a:lnTo>
                    <a:pt x="1130" y="666"/>
                  </a:lnTo>
                  <a:lnTo>
                    <a:pt x="1130" y="667"/>
                  </a:lnTo>
                  <a:lnTo>
                    <a:pt x="1129" y="667"/>
                  </a:lnTo>
                  <a:lnTo>
                    <a:pt x="1128" y="667"/>
                  </a:lnTo>
                  <a:lnTo>
                    <a:pt x="1128" y="668"/>
                  </a:lnTo>
                  <a:lnTo>
                    <a:pt x="1127" y="668"/>
                  </a:lnTo>
                  <a:lnTo>
                    <a:pt x="1125" y="668"/>
                  </a:lnTo>
                  <a:lnTo>
                    <a:pt x="1125" y="669"/>
                  </a:lnTo>
                  <a:lnTo>
                    <a:pt x="1125" y="672"/>
                  </a:lnTo>
                  <a:lnTo>
                    <a:pt x="1123" y="672"/>
                  </a:lnTo>
                  <a:lnTo>
                    <a:pt x="1123" y="673"/>
                  </a:lnTo>
                  <a:lnTo>
                    <a:pt x="1123" y="674"/>
                  </a:lnTo>
                  <a:lnTo>
                    <a:pt x="1125" y="674"/>
                  </a:lnTo>
                  <a:lnTo>
                    <a:pt x="1125" y="675"/>
                  </a:lnTo>
                  <a:lnTo>
                    <a:pt x="1127" y="675"/>
                  </a:lnTo>
                  <a:lnTo>
                    <a:pt x="1127" y="677"/>
                  </a:lnTo>
                  <a:lnTo>
                    <a:pt x="1128" y="677"/>
                  </a:lnTo>
                  <a:lnTo>
                    <a:pt x="1129" y="677"/>
                  </a:lnTo>
                  <a:lnTo>
                    <a:pt x="1130" y="677"/>
                  </a:lnTo>
                  <a:lnTo>
                    <a:pt x="1130" y="678"/>
                  </a:lnTo>
                  <a:lnTo>
                    <a:pt x="1130" y="680"/>
                  </a:lnTo>
                  <a:lnTo>
                    <a:pt x="1129" y="680"/>
                  </a:lnTo>
                  <a:lnTo>
                    <a:pt x="1129" y="682"/>
                  </a:lnTo>
                  <a:lnTo>
                    <a:pt x="1129" y="683"/>
                  </a:lnTo>
                  <a:lnTo>
                    <a:pt x="1128" y="683"/>
                  </a:lnTo>
                  <a:lnTo>
                    <a:pt x="1127" y="683"/>
                  </a:lnTo>
                  <a:lnTo>
                    <a:pt x="1127" y="682"/>
                  </a:lnTo>
                  <a:lnTo>
                    <a:pt x="1128" y="680"/>
                  </a:lnTo>
                  <a:lnTo>
                    <a:pt x="1127" y="680"/>
                  </a:lnTo>
                  <a:lnTo>
                    <a:pt x="1127" y="682"/>
                  </a:lnTo>
                  <a:lnTo>
                    <a:pt x="1125" y="682"/>
                  </a:lnTo>
                  <a:lnTo>
                    <a:pt x="1125" y="680"/>
                  </a:lnTo>
                  <a:lnTo>
                    <a:pt x="1125" y="678"/>
                  </a:lnTo>
                  <a:lnTo>
                    <a:pt x="1123" y="678"/>
                  </a:lnTo>
                  <a:lnTo>
                    <a:pt x="1122" y="678"/>
                  </a:lnTo>
                  <a:lnTo>
                    <a:pt x="1122" y="677"/>
                  </a:lnTo>
                  <a:lnTo>
                    <a:pt x="1120" y="677"/>
                  </a:lnTo>
                  <a:lnTo>
                    <a:pt x="1120" y="675"/>
                  </a:lnTo>
                  <a:lnTo>
                    <a:pt x="1120" y="674"/>
                  </a:lnTo>
                  <a:lnTo>
                    <a:pt x="1119" y="674"/>
                  </a:lnTo>
                  <a:lnTo>
                    <a:pt x="1118" y="674"/>
                  </a:lnTo>
                  <a:lnTo>
                    <a:pt x="1118" y="675"/>
                  </a:lnTo>
                  <a:lnTo>
                    <a:pt x="1117" y="675"/>
                  </a:lnTo>
                  <a:lnTo>
                    <a:pt x="1117" y="677"/>
                  </a:lnTo>
                  <a:lnTo>
                    <a:pt x="1117" y="678"/>
                  </a:lnTo>
                  <a:lnTo>
                    <a:pt x="1116" y="680"/>
                  </a:lnTo>
                  <a:lnTo>
                    <a:pt x="1116" y="682"/>
                  </a:lnTo>
                  <a:lnTo>
                    <a:pt x="1113" y="682"/>
                  </a:lnTo>
                  <a:lnTo>
                    <a:pt x="1112" y="682"/>
                  </a:lnTo>
                  <a:lnTo>
                    <a:pt x="1112" y="680"/>
                  </a:lnTo>
                  <a:lnTo>
                    <a:pt x="1112" y="678"/>
                  </a:lnTo>
                  <a:lnTo>
                    <a:pt x="1112" y="677"/>
                  </a:lnTo>
                  <a:lnTo>
                    <a:pt x="1111" y="678"/>
                  </a:lnTo>
                  <a:lnTo>
                    <a:pt x="1111" y="677"/>
                  </a:lnTo>
                  <a:lnTo>
                    <a:pt x="1110" y="678"/>
                  </a:lnTo>
                  <a:lnTo>
                    <a:pt x="1108" y="677"/>
                  </a:lnTo>
                  <a:lnTo>
                    <a:pt x="1108" y="678"/>
                  </a:lnTo>
                  <a:lnTo>
                    <a:pt x="1107" y="678"/>
                  </a:lnTo>
                  <a:lnTo>
                    <a:pt x="1107" y="680"/>
                  </a:lnTo>
                  <a:lnTo>
                    <a:pt x="1107" y="682"/>
                  </a:lnTo>
                  <a:lnTo>
                    <a:pt x="1105" y="682"/>
                  </a:lnTo>
                  <a:lnTo>
                    <a:pt x="1105" y="680"/>
                  </a:lnTo>
                  <a:lnTo>
                    <a:pt x="1104" y="680"/>
                  </a:lnTo>
                  <a:lnTo>
                    <a:pt x="1104" y="682"/>
                  </a:lnTo>
                  <a:lnTo>
                    <a:pt x="1102" y="682"/>
                  </a:lnTo>
                  <a:lnTo>
                    <a:pt x="1102" y="680"/>
                  </a:lnTo>
                  <a:lnTo>
                    <a:pt x="1101" y="680"/>
                  </a:lnTo>
                  <a:lnTo>
                    <a:pt x="1100" y="680"/>
                  </a:lnTo>
                  <a:lnTo>
                    <a:pt x="1100" y="678"/>
                  </a:lnTo>
                  <a:lnTo>
                    <a:pt x="1101" y="677"/>
                  </a:lnTo>
                  <a:lnTo>
                    <a:pt x="1100" y="675"/>
                  </a:lnTo>
                  <a:lnTo>
                    <a:pt x="1100" y="674"/>
                  </a:lnTo>
                  <a:lnTo>
                    <a:pt x="1099" y="674"/>
                  </a:lnTo>
                  <a:lnTo>
                    <a:pt x="1099" y="673"/>
                  </a:lnTo>
                  <a:lnTo>
                    <a:pt x="1096" y="673"/>
                  </a:lnTo>
                  <a:lnTo>
                    <a:pt x="1095" y="673"/>
                  </a:lnTo>
                  <a:lnTo>
                    <a:pt x="1095" y="672"/>
                  </a:lnTo>
                  <a:lnTo>
                    <a:pt x="1094" y="672"/>
                  </a:lnTo>
                  <a:lnTo>
                    <a:pt x="1094" y="669"/>
                  </a:lnTo>
                  <a:lnTo>
                    <a:pt x="1095" y="669"/>
                  </a:lnTo>
                  <a:lnTo>
                    <a:pt x="1095" y="668"/>
                  </a:lnTo>
                  <a:lnTo>
                    <a:pt x="1094" y="668"/>
                  </a:lnTo>
                  <a:lnTo>
                    <a:pt x="1093" y="668"/>
                  </a:lnTo>
                  <a:lnTo>
                    <a:pt x="1093" y="667"/>
                  </a:lnTo>
                  <a:lnTo>
                    <a:pt x="1091" y="667"/>
                  </a:lnTo>
                  <a:lnTo>
                    <a:pt x="1090" y="667"/>
                  </a:lnTo>
                  <a:lnTo>
                    <a:pt x="1089" y="668"/>
                  </a:lnTo>
                  <a:lnTo>
                    <a:pt x="1087" y="668"/>
                  </a:lnTo>
                  <a:lnTo>
                    <a:pt x="1087" y="669"/>
                  </a:lnTo>
                  <a:lnTo>
                    <a:pt x="1087" y="672"/>
                  </a:lnTo>
                  <a:lnTo>
                    <a:pt x="1085" y="673"/>
                  </a:lnTo>
                  <a:lnTo>
                    <a:pt x="1084" y="673"/>
                  </a:lnTo>
                  <a:lnTo>
                    <a:pt x="1082" y="673"/>
                  </a:lnTo>
                  <a:lnTo>
                    <a:pt x="1078" y="672"/>
                  </a:lnTo>
                  <a:lnTo>
                    <a:pt x="1077" y="672"/>
                  </a:lnTo>
                  <a:lnTo>
                    <a:pt x="1077" y="669"/>
                  </a:lnTo>
                  <a:lnTo>
                    <a:pt x="1076" y="669"/>
                  </a:lnTo>
                  <a:lnTo>
                    <a:pt x="1074" y="668"/>
                  </a:lnTo>
                  <a:lnTo>
                    <a:pt x="1073" y="668"/>
                  </a:lnTo>
                  <a:lnTo>
                    <a:pt x="1072" y="668"/>
                  </a:lnTo>
                  <a:lnTo>
                    <a:pt x="1070" y="668"/>
                  </a:lnTo>
                  <a:lnTo>
                    <a:pt x="1068" y="668"/>
                  </a:lnTo>
                  <a:lnTo>
                    <a:pt x="1067" y="668"/>
                  </a:lnTo>
                  <a:lnTo>
                    <a:pt x="1066" y="668"/>
                  </a:lnTo>
                  <a:lnTo>
                    <a:pt x="1065" y="668"/>
                  </a:lnTo>
                  <a:lnTo>
                    <a:pt x="1064" y="668"/>
                  </a:lnTo>
                  <a:lnTo>
                    <a:pt x="1064" y="669"/>
                  </a:lnTo>
                  <a:lnTo>
                    <a:pt x="1062" y="668"/>
                  </a:lnTo>
                  <a:lnTo>
                    <a:pt x="1062" y="669"/>
                  </a:lnTo>
                  <a:lnTo>
                    <a:pt x="1059" y="669"/>
                  </a:lnTo>
                  <a:lnTo>
                    <a:pt x="1057" y="669"/>
                  </a:lnTo>
                  <a:lnTo>
                    <a:pt x="1056" y="672"/>
                  </a:lnTo>
                  <a:lnTo>
                    <a:pt x="1055" y="672"/>
                  </a:lnTo>
                  <a:lnTo>
                    <a:pt x="1049" y="674"/>
                  </a:lnTo>
                  <a:lnTo>
                    <a:pt x="1050" y="673"/>
                  </a:lnTo>
                  <a:lnTo>
                    <a:pt x="1049" y="673"/>
                  </a:lnTo>
                  <a:lnTo>
                    <a:pt x="1048" y="673"/>
                  </a:lnTo>
                  <a:lnTo>
                    <a:pt x="1048" y="672"/>
                  </a:lnTo>
                  <a:lnTo>
                    <a:pt x="1049" y="672"/>
                  </a:lnTo>
                  <a:lnTo>
                    <a:pt x="1049" y="669"/>
                  </a:lnTo>
                  <a:lnTo>
                    <a:pt x="1049" y="668"/>
                  </a:lnTo>
                  <a:lnTo>
                    <a:pt x="1048" y="668"/>
                  </a:lnTo>
                  <a:lnTo>
                    <a:pt x="1048" y="669"/>
                  </a:lnTo>
                  <a:lnTo>
                    <a:pt x="1047" y="669"/>
                  </a:lnTo>
                  <a:lnTo>
                    <a:pt x="1045" y="668"/>
                  </a:lnTo>
                  <a:lnTo>
                    <a:pt x="1045" y="669"/>
                  </a:lnTo>
                  <a:lnTo>
                    <a:pt x="1045" y="672"/>
                  </a:lnTo>
                  <a:lnTo>
                    <a:pt x="1043" y="673"/>
                  </a:lnTo>
                  <a:lnTo>
                    <a:pt x="1045" y="674"/>
                  </a:lnTo>
                  <a:lnTo>
                    <a:pt x="1043" y="674"/>
                  </a:lnTo>
                  <a:lnTo>
                    <a:pt x="1043" y="675"/>
                  </a:lnTo>
                  <a:lnTo>
                    <a:pt x="1045" y="675"/>
                  </a:lnTo>
                  <a:lnTo>
                    <a:pt x="1045" y="677"/>
                  </a:lnTo>
                  <a:lnTo>
                    <a:pt x="1043" y="677"/>
                  </a:lnTo>
                  <a:lnTo>
                    <a:pt x="1042" y="678"/>
                  </a:lnTo>
                  <a:lnTo>
                    <a:pt x="1040" y="680"/>
                  </a:lnTo>
                  <a:lnTo>
                    <a:pt x="1039" y="680"/>
                  </a:lnTo>
                  <a:lnTo>
                    <a:pt x="1039" y="682"/>
                  </a:lnTo>
                  <a:lnTo>
                    <a:pt x="1039" y="683"/>
                  </a:lnTo>
                  <a:lnTo>
                    <a:pt x="1038" y="684"/>
                  </a:lnTo>
                  <a:lnTo>
                    <a:pt x="1037" y="684"/>
                  </a:lnTo>
                  <a:lnTo>
                    <a:pt x="1036" y="685"/>
                  </a:lnTo>
                  <a:lnTo>
                    <a:pt x="1033" y="685"/>
                  </a:lnTo>
                  <a:lnTo>
                    <a:pt x="1032" y="686"/>
                  </a:lnTo>
                  <a:lnTo>
                    <a:pt x="1031" y="689"/>
                  </a:lnTo>
                  <a:lnTo>
                    <a:pt x="1030" y="689"/>
                  </a:lnTo>
                  <a:lnTo>
                    <a:pt x="1028" y="689"/>
                  </a:lnTo>
                  <a:lnTo>
                    <a:pt x="1027" y="689"/>
                  </a:lnTo>
                  <a:lnTo>
                    <a:pt x="1023" y="690"/>
                  </a:lnTo>
                  <a:lnTo>
                    <a:pt x="1023" y="691"/>
                  </a:lnTo>
                  <a:lnTo>
                    <a:pt x="1022" y="692"/>
                  </a:lnTo>
                  <a:lnTo>
                    <a:pt x="1021" y="692"/>
                  </a:lnTo>
                  <a:lnTo>
                    <a:pt x="1022" y="691"/>
                  </a:lnTo>
                  <a:lnTo>
                    <a:pt x="1021" y="691"/>
                  </a:lnTo>
                  <a:lnTo>
                    <a:pt x="1021" y="690"/>
                  </a:lnTo>
                  <a:lnTo>
                    <a:pt x="1020" y="690"/>
                  </a:lnTo>
                  <a:lnTo>
                    <a:pt x="1020" y="691"/>
                  </a:lnTo>
                  <a:lnTo>
                    <a:pt x="1019" y="691"/>
                  </a:lnTo>
                  <a:lnTo>
                    <a:pt x="1019" y="690"/>
                  </a:lnTo>
                  <a:lnTo>
                    <a:pt x="1017" y="690"/>
                  </a:lnTo>
                  <a:lnTo>
                    <a:pt x="1017" y="691"/>
                  </a:lnTo>
                  <a:lnTo>
                    <a:pt x="1017" y="692"/>
                  </a:lnTo>
                  <a:lnTo>
                    <a:pt x="1015" y="692"/>
                  </a:lnTo>
                  <a:lnTo>
                    <a:pt x="1015" y="691"/>
                  </a:lnTo>
                  <a:lnTo>
                    <a:pt x="1015" y="690"/>
                  </a:lnTo>
                  <a:lnTo>
                    <a:pt x="1014" y="690"/>
                  </a:lnTo>
                  <a:lnTo>
                    <a:pt x="1014" y="691"/>
                  </a:lnTo>
                  <a:lnTo>
                    <a:pt x="1014" y="692"/>
                  </a:lnTo>
                  <a:lnTo>
                    <a:pt x="1015" y="692"/>
                  </a:lnTo>
                  <a:lnTo>
                    <a:pt x="1015" y="694"/>
                  </a:lnTo>
                  <a:lnTo>
                    <a:pt x="1017" y="694"/>
                  </a:lnTo>
                  <a:lnTo>
                    <a:pt x="1017" y="695"/>
                  </a:lnTo>
                  <a:lnTo>
                    <a:pt x="1015" y="695"/>
                  </a:lnTo>
                  <a:lnTo>
                    <a:pt x="1014" y="695"/>
                  </a:lnTo>
                  <a:lnTo>
                    <a:pt x="1014" y="696"/>
                  </a:lnTo>
                  <a:lnTo>
                    <a:pt x="1015" y="696"/>
                  </a:lnTo>
                  <a:lnTo>
                    <a:pt x="1014" y="699"/>
                  </a:lnTo>
                  <a:lnTo>
                    <a:pt x="1013" y="699"/>
                  </a:lnTo>
                  <a:lnTo>
                    <a:pt x="1013" y="696"/>
                  </a:lnTo>
                  <a:lnTo>
                    <a:pt x="1011" y="696"/>
                  </a:lnTo>
                  <a:lnTo>
                    <a:pt x="1011" y="695"/>
                  </a:lnTo>
                  <a:lnTo>
                    <a:pt x="1011" y="694"/>
                  </a:lnTo>
                  <a:lnTo>
                    <a:pt x="1010" y="694"/>
                  </a:lnTo>
                  <a:lnTo>
                    <a:pt x="1011" y="695"/>
                  </a:lnTo>
                  <a:lnTo>
                    <a:pt x="1010" y="695"/>
                  </a:lnTo>
                  <a:lnTo>
                    <a:pt x="1010" y="696"/>
                  </a:lnTo>
                  <a:lnTo>
                    <a:pt x="1010" y="699"/>
                  </a:lnTo>
                  <a:lnTo>
                    <a:pt x="1010" y="700"/>
                  </a:lnTo>
                  <a:lnTo>
                    <a:pt x="1010" y="701"/>
                  </a:lnTo>
                  <a:lnTo>
                    <a:pt x="1009" y="701"/>
                  </a:lnTo>
                  <a:lnTo>
                    <a:pt x="1009" y="700"/>
                  </a:lnTo>
                  <a:lnTo>
                    <a:pt x="1007" y="701"/>
                  </a:lnTo>
                  <a:lnTo>
                    <a:pt x="1007" y="700"/>
                  </a:lnTo>
                  <a:lnTo>
                    <a:pt x="1005" y="701"/>
                  </a:lnTo>
                  <a:lnTo>
                    <a:pt x="1005" y="700"/>
                  </a:lnTo>
                  <a:lnTo>
                    <a:pt x="1004" y="700"/>
                  </a:lnTo>
                  <a:lnTo>
                    <a:pt x="1004" y="701"/>
                  </a:lnTo>
                  <a:lnTo>
                    <a:pt x="1003" y="700"/>
                  </a:lnTo>
                  <a:lnTo>
                    <a:pt x="1003" y="701"/>
                  </a:lnTo>
                  <a:lnTo>
                    <a:pt x="1002" y="702"/>
                  </a:lnTo>
                  <a:lnTo>
                    <a:pt x="1003" y="702"/>
                  </a:lnTo>
                  <a:lnTo>
                    <a:pt x="1004" y="702"/>
                  </a:lnTo>
                  <a:lnTo>
                    <a:pt x="1004" y="703"/>
                  </a:lnTo>
                  <a:lnTo>
                    <a:pt x="1003" y="705"/>
                  </a:lnTo>
                  <a:lnTo>
                    <a:pt x="1002" y="707"/>
                  </a:lnTo>
                  <a:lnTo>
                    <a:pt x="1000" y="707"/>
                  </a:lnTo>
                  <a:lnTo>
                    <a:pt x="998" y="707"/>
                  </a:lnTo>
                  <a:lnTo>
                    <a:pt x="997" y="707"/>
                  </a:lnTo>
                  <a:lnTo>
                    <a:pt x="997" y="708"/>
                  </a:lnTo>
                  <a:lnTo>
                    <a:pt x="997" y="709"/>
                  </a:lnTo>
                  <a:lnTo>
                    <a:pt x="998" y="709"/>
                  </a:lnTo>
                  <a:lnTo>
                    <a:pt x="998" y="711"/>
                  </a:lnTo>
                  <a:lnTo>
                    <a:pt x="997" y="711"/>
                  </a:lnTo>
                  <a:lnTo>
                    <a:pt x="997" y="712"/>
                  </a:lnTo>
                  <a:lnTo>
                    <a:pt x="996" y="713"/>
                  </a:lnTo>
                  <a:lnTo>
                    <a:pt x="996" y="715"/>
                  </a:lnTo>
                  <a:lnTo>
                    <a:pt x="994" y="717"/>
                  </a:lnTo>
                  <a:lnTo>
                    <a:pt x="993" y="718"/>
                  </a:lnTo>
                  <a:lnTo>
                    <a:pt x="993" y="717"/>
                  </a:lnTo>
                  <a:lnTo>
                    <a:pt x="992" y="717"/>
                  </a:lnTo>
                  <a:lnTo>
                    <a:pt x="992" y="718"/>
                  </a:lnTo>
                  <a:lnTo>
                    <a:pt x="991" y="715"/>
                  </a:lnTo>
                  <a:lnTo>
                    <a:pt x="991" y="717"/>
                  </a:lnTo>
                  <a:lnTo>
                    <a:pt x="991" y="718"/>
                  </a:lnTo>
                  <a:lnTo>
                    <a:pt x="991" y="719"/>
                  </a:lnTo>
                  <a:lnTo>
                    <a:pt x="992" y="719"/>
                  </a:lnTo>
                  <a:lnTo>
                    <a:pt x="993" y="719"/>
                  </a:lnTo>
                  <a:lnTo>
                    <a:pt x="993" y="720"/>
                  </a:lnTo>
                  <a:lnTo>
                    <a:pt x="992" y="722"/>
                  </a:lnTo>
                  <a:lnTo>
                    <a:pt x="992" y="723"/>
                  </a:lnTo>
                  <a:lnTo>
                    <a:pt x="991" y="723"/>
                  </a:lnTo>
                  <a:lnTo>
                    <a:pt x="991" y="725"/>
                  </a:lnTo>
                  <a:lnTo>
                    <a:pt x="991" y="726"/>
                  </a:lnTo>
                  <a:lnTo>
                    <a:pt x="988" y="726"/>
                  </a:lnTo>
                  <a:lnTo>
                    <a:pt x="988" y="728"/>
                  </a:lnTo>
                  <a:lnTo>
                    <a:pt x="991" y="728"/>
                  </a:lnTo>
                  <a:lnTo>
                    <a:pt x="991" y="729"/>
                  </a:lnTo>
                  <a:lnTo>
                    <a:pt x="991" y="730"/>
                  </a:lnTo>
                  <a:lnTo>
                    <a:pt x="991" y="731"/>
                  </a:lnTo>
                  <a:lnTo>
                    <a:pt x="988" y="734"/>
                  </a:lnTo>
                  <a:lnTo>
                    <a:pt x="988" y="735"/>
                  </a:lnTo>
                  <a:lnTo>
                    <a:pt x="988" y="736"/>
                  </a:lnTo>
                  <a:lnTo>
                    <a:pt x="988" y="737"/>
                  </a:lnTo>
                  <a:lnTo>
                    <a:pt x="991" y="739"/>
                  </a:lnTo>
                  <a:lnTo>
                    <a:pt x="988" y="739"/>
                  </a:lnTo>
                  <a:lnTo>
                    <a:pt x="988" y="740"/>
                  </a:lnTo>
                  <a:lnTo>
                    <a:pt x="988" y="742"/>
                  </a:lnTo>
                  <a:lnTo>
                    <a:pt x="991" y="742"/>
                  </a:lnTo>
                  <a:lnTo>
                    <a:pt x="991" y="740"/>
                  </a:lnTo>
                  <a:lnTo>
                    <a:pt x="992" y="737"/>
                  </a:lnTo>
                  <a:lnTo>
                    <a:pt x="992" y="739"/>
                  </a:lnTo>
                  <a:lnTo>
                    <a:pt x="992" y="740"/>
                  </a:lnTo>
                  <a:lnTo>
                    <a:pt x="992" y="742"/>
                  </a:lnTo>
                  <a:lnTo>
                    <a:pt x="992" y="743"/>
                  </a:lnTo>
                  <a:lnTo>
                    <a:pt x="991" y="743"/>
                  </a:lnTo>
                  <a:lnTo>
                    <a:pt x="988" y="743"/>
                  </a:lnTo>
                  <a:lnTo>
                    <a:pt x="988" y="745"/>
                  </a:lnTo>
                  <a:lnTo>
                    <a:pt x="987" y="746"/>
                  </a:lnTo>
                  <a:lnTo>
                    <a:pt x="987" y="747"/>
                  </a:lnTo>
                  <a:lnTo>
                    <a:pt x="986" y="747"/>
                  </a:lnTo>
                  <a:lnTo>
                    <a:pt x="986" y="746"/>
                  </a:lnTo>
                  <a:lnTo>
                    <a:pt x="985" y="746"/>
                  </a:lnTo>
                  <a:lnTo>
                    <a:pt x="985" y="745"/>
                  </a:lnTo>
                  <a:lnTo>
                    <a:pt x="983" y="745"/>
                  </a:lnTo>
                  <a:lnTo>
                    <a:pt x="983" y="743"/>
                  </a:lnTo>
                  <a:lnTo>
                    <a:pt x="982" y="743"/>
                  </a:lnTo>
                  <a:lnTo>
                    <a:pt x="980" y="743"/>
                  </a:lnTo>
                  <a:lnTo>
                    <a:pt x="979" y="743"/>
                  </a:lnTo>
                  <a:lnTo>
                    <a:pt x="977" y="743"/>
                  </a:lnTo>
                  <a:lnTo>
                    <a:pt x="976" y="743"/>
                  </a:lnTo>
                  <a:lnTo>
                    <a:pt x="975" y="743"/>
                  </a:lnTo>
                  <a:lnTo>
                    <a:pt x="975" y="742"/>
                  </a:lnTo>
                  <a:lnTo>
                    <a:pt x="974" y="742"/>
                  </a:lnTo>
                  <a:lnTo>
                    <a:pt x="974" y="740"/>
                  </a:lnTo>
                  <a:lnTo>
                    <a:pt x="971" y="739"/>
                  </a:lnTo>
                  <a:lnTo>
                    <a:pt x="970" y="739"/>
                  </a:lnTo>
                  <a:lnTo>
                    <a:pt x="969" y="739"/>
                  </a:lnTo>
                  <a:lnTo>
                    <a:pt x="969" y="737"/>
                  </a:lnTo>
                  <a:lnTo>
                    <a:pt x="968" y="737"/>
                  </a:lnTo>
                  <a:lnTo>
                    <a:pt x="968" y="736"/>
                  </a:lnTo>
                  <a:lnTo>
                    <a:pt x="967" y="736"/>
                  </a:lnTo>
                  <a:lnTo>
                    <a:pt x="965" y="736"/>
                  </a:lnTo>
                  <a:lnTo>
                    <a:pt x="964" y="736"/>
                  </a:lnTo>
                  <a:lnTo>
                    <a:pt x="964" y="735"/>
                  </a:lnTo>
                  <a:lnTo>
                    <a:pt x="964" y="734"/>
                  </a:lnTo>
                  <a:lnTo>
                    <a:pt x="964" y="731"/>
                  </a:lnTo>
                  <a:lnTo>
                    <a:pt x="964" y="730"/>
                  </a:lnTo>
                  <a:lnTo>
                    <a:pt x="964" y="729"/>
                  </a:lnTo>
                  <a:lnTo>
                    <a:pt x="964" y="728"/>
                  </a:lnTo>
                  <a:lnTo>
                    <a:pt x="964" y="726"/>
                  </a:lnTo>
                  <a:lnTo>
                    <a:pt x="964" y="725"/>
                  </a:lnTo>
                  <a:lnTo>
                    <a:pt x="962" y="725"/>
                  </a:lnTo>
                  <a:lnTo>
                    <a:pt x="962" y="723"/>
                  </a:lnTo>
                  <a:lnTo>
                    <a:pt x="962" y="722"/>
                  </a:lnTo>
                  <a:lnTo>
                    <a:pt x="962" y="720"/>
                  </a:lnTo>
                  <a:lnTo>
                    <a:pt x="964" y="719"/>
                  </a:lnTo>
                  <a:lnTo>
                    <a:pt x="964" y="718"/>
                  </a:lnTo>
                  <a:lnTo>
                    <a:pt x="962" y="718"/>
                  </a:lnTo>
                  <a:lnTo>
                    <a:pt x="964" y="717"/>
                  </a:lnTo>
                  <a:lnTo>
                    <a:pt x="964" y="715"/>
                  </a:lnTo>
                  <a:lnTo>
                    <a:pt x="965" y="713"/>
                  </a:lnTo>
                  <a:lnTo>
                    <a:pt x="964" y="713"/>
                  </a:lnTo>
                  <a:lnTo>
                    <a:pt x="965" y="712"/>
                  </a:lnTo>
                  <a:lnTo>
                    <a:pt x="964" y="712"/>
                  </a:lnTo>
                  <a:lnTo>
                    <a:pt x="964" y="711"/>
                  </a:lnTo>
                  <a:lnTo>
                    <a:pt x="962" y="711"/>
                  </a:lnTo>
                  <a:lnTo>
                    <a:pt x="962" y="709"/>
                  </a:lnTo>
                  <a:lnTo>
                    <a:pt x="960" y="709"/>
                  </a:lnTo>
                  <a:lnTo>
                    <a:pt x="960" y="708"/>
                  </a:lnTo>
                  <a:lnTo>
                    <a:pt x="960" y="707"/>
                  </a:lnTo>
                  <a:lnTo>
                    <a:pt x="960" y="705"/>
                  </a:lnTo>
                  <a:lnTo>
                    <a:pt x="960" y="703"/>
                  </a:lnTo>
                  <a:lnTo>
                    <a:pt x="959" y="703"/>
                  </a:lnTo>
                  <a:lnTo>
                    <a:pt x="959" y="702"/>
                  </a:lnTo>
                  <a:lnTo>
                    <a:pt x="959" y="701"/>
                  </a:lnTo>
                  <a:lnTo>
                    <a:pt x="958" y="700"/>
                  </a:lnTo>
                  <a:lnTo>
                    <a:pt x="958" y="699"/>
                  </a:lnTo>
                  <a:lnTo>
                    <a:pt x="958" y="696"/>
                  </a:lnTo>
                  <a:lnTo>
                    <a:pt x="958" y="695"/>
                  </a:lnTo>
                  <a:lnTo>
                    <a:pt x="958" y="694"/>
                  </a:lnTo>
                  <a:lnTo>
                    <a:pt x="958" y="692"/>
                  </a:lnTo>
                  <a:lnTo>
                    <a:pt x="958" y="691"/>
                  </a:lnTo>
                  <a:lnTo>
                    <a:pt x="957" y="691"/>
                  </a:lnTo>
                  <a:lnTo>
                    <a:pt x="957" y="690"/>
                  </a:lnTo>
                  <a:lnTo>
                    <a:pt x="957" y="686"/>
                  </a:lnTo>
                  <a:lnTo>
                    <a:pt x="957" y="685"/>
                  </a:lnTo>
                  <a:lnTo>
                    <a:pt x="957" y="684"/>
                  </a:lnTo>
                  <a:lnTo>
                    <a:pt x="957" y="683"/>
                  </a:lnTo>
                  <a:lnTo>
                    <a:pt x="957" y="682"/>
                  </a:lnTo>
                  <a:lnTo>
                    <a:pt x="957" y="680"/>
                  </a:lnTo>
                  <a:lnTo>
                    <a:pt x="957" y="678"/>
                  </a:lnTo>
                  <a:lnTo>
                    <a:pt x="956" y="678"/>
                  </a:lnTo>
                  <a:lnTo>
                    <a:pt x="956" y="677"/>
                  </a:lnTo>
                  <a:lnTo>
                    <a:pt x="953" y="675"/>
                  </a:lnTo>
                  <a:lnTo>
                    <a:pt x="953" y="674"/>
                  </a:lnTo>
                  <a:lnTo>
                    <a:pt x="952" y="674"/>
                  </a:lnTo>
                  <a:lnTo>
                    <a:pt x="952" y="673"/>
                  </a:lnTo>
                  <a:lnTo>
                    <a:pt x="951" y="673"/>
                  </a:lnTo>
                  <a:lnTo>
                    <a:pt x="952" y="672"/>
                  </a:lnTo>
                  <a:lnTo>
                    <a:pt x="951" y="672"/>
                  </a:lnTo>
                  <a:lnTo>
                    <a:pt x="951" y="669"/>
                  </a:lnTo>
                  <a:lnTo>
                    <a:pt x="951" y="668"/>
                  </a:lnTo>
                  <a:lnTo>
                    <a:pt x="950" y="668"/>
                  </a:lnTo>
                  <a:lnTo>
                    <a:pt x="948" y="668"/>
                  </a:lnTo>
                  <a:lnTo>
                    <a:pt x="947" y="668"/>
                  </a:lnTo>
                  <a:lnTo>
                    <a:pt x="945" y="667"/>
                  </a:lnTo>
                  <a:lnTo>
                    <a:pt x="943" y="667"/>
                  </a:lnTo>
                  <a:lnTo>
                    <a:pt x="942" y="667"/>
                  </a:lnTo>
                  <a:lnTo>
                    <a:pt x="941" y="667"/>
                  </a:lnTo>
                  <a:lnTo>
                    <a:pt x="940" y="667"/>
                  </a:lnTo>
                  <a:lnTo>
                    <a:pt x="939" y="667"/>
                  </a:lnTo>
                  <a:lnTo>
                    <a:pt x="939" y="666"/>
                  </a:lnTo>
                  <a:lnTo>
                    <a:pt x="937" y="666"/>
                  </a:lnTo>
                  <a:lnTo>
                    <a:pt x="937" y="667"/>
                  </a:lnTo>
                  <a:lnTo>
                    <a:pt x="935" y="667"/>
                  </a:lnTo>
                  <a:lnTo>
                    <a:pt x="935" y="668"/>
                  </a:lnTo>
                  <a:lnTo>
                    <a:pt x="934" y="668"/>
                  </a:lnTo>
                  <a:lnTo>
                    <a:pt x="933" y="668"/>
                  </a:lnTo>
                  <a:lnTo>
                    <a:pt x="931" y="668"/>
                  </a:lnTo>
                  <a:lnTo>
                    <a:pt x="931" y="669"/>
                  </a:lnTo>
                  <a:lnTo>
                    <a:pt x="930" y="669"/>
                  </a:lnTo>
                  <a:lnTo>
                    <a:pt x="930" y="672"/>
                  </a:lnTo>
                  <a:lnTo>
                    <a:pt x="929" y="672"/>
                  </a:lnTo>
                  <a:lnTo>
                    <a:pt x="929" y="673"/>
                  </a:lnTo>
                  <a:lnTo>
                    <a:pt x="926" y="674"/>
                  </a:lnTo>
                  <a:lnTo>
                    <a:pt x="926" y="675"/>
                  </a:lnTo>
                  <a:lnTo>
                    <a:pt x="925" y="675"/>
                  </a:lnTo>
                  <a:lnTo>
                    <a:pt x="925" y="677"/>
                  </a:lnTo>
                  <a:lnTo>
                    <a:pt x="924" y="678"/>
                  </a:lnTo>
                  <a:lnTo>
                    <a:pt x="924" y="680"/>
                  </a:lnTo>
                  <a:lnTo>
                    <a:pt x="923" y="680"/>
                  </a:lnTo>
                  <a:lnTo>
                    <a:pt x="922" y="682"/>
                  </a:lnTo>
                  <a:lnTo>
                    <a:pt x="920" y="682"/>
                  </a:lnTo>
                  <a:lnTo>
                    <a:pt x="920" y="683"/>
                  </a:lnTo>
                  <a:lnTo>
                    <a:pt x="920" y="684"/>
                  </a:lnTo>
                  <a:lnTo>
                    <a:pt x="918" y="684"/>
                  </a:lnTo>
                  <a:lnTo>
                    <a:pt x="917" y="684"/>
                  </a:lnTo>
                  <a:lnTo>
                    <a:pt x="917" y="683"/>
                  </a:lnTo>
                  <a:lnTo>
                    <a:pt x="916" y="683"/>
                  </a:lnTo>
                  <a:lnTo>
                    <a:pt x="914" y="682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0"/>
                  </a:lnTo>
                  <a:lnTo>
                    <a:pt x="912" y="678"/>
                  </a:lnTo>
                  <a:lnTo>
                    <a:pt x="911" y="678"/>
                  </a:lnTo>
                  <a:lnTo>
                    <a:pt x="911" y="677"/>
                  </a:lnTo>
                  <a:lnTo>
                    <a:pt x="908" y="677"/>
                  </a:lnTo>
                  <a:lnTo>
                    <a:pt x="907" y="677"/>
                  </a:lnTo>
                  <a:lnTo>
                    <a:pt x="907" y="675"/>
                  </a:lnTo>
                  <a:lnTo>
                    <a:pt x="906" y="674"/>
                  </a:lnTo>
                  <a:lnTo>
                    <a:pt x="906" y="673"/>
                  </a:lnTo>
                  <a:lnTo>
                    <a:pt x="905" y="673"/>
                  </a:lnTo>
                  <a:lnTo>
                    <a:pt x="905" y="672"/>
                  </a:lnTo>
                  <a:lnTo>
                    <a:pt x="903" y="672"/>
                  </a:lnTo>
                  <a:lnTo>
                    <a:pt x="903" y="669"/>
                  </a:lnTo>
                  <a:lnTo>
                    <a:pt x="903" y="668"/>
                  </a:lnTo>
                  <a:lnTo>
                    <a:pt x="903" y="667"/>
                  </a:lnTo>
                  <a:lnTo>
                    <a:pt x="903" y="666"/>
                  </a:lnTo>
                  <a:lnTo>
                    <a:pt x="903" y="665"/>
                  </a:lnTo>
                  <a:lnTo>
                    <a:pt x="903" y="663"/>
                  </a:lnTo>
                  <a:lnTo>
                    <a:pt x="903" y="662"/>
                  </a:lnTo>
                  <a:lnTo>
                    <a:pt x="905" y="662"/>
                  </a:lnTo>
                  <a:lnTo>
                    <a:pt x="905" y="660"/>
                  </a:lnTo>
                  <a:lnTo>
                    <a:pt x="905" y="658"/>
                  </a:lnTo>
                  <a:lnTo>
                    <a:pt x="905" y="657"/>
                  </a:lnTo>
                  <a:lnTo>
                    <a:pt x="903" y="657"/>
                  </a:lnTo>
                  <a:lnTo>
                    <a:pt x="903" y="656"/>
                  </a:lnTo>
                  <a:lnTo>
                    <a:pt x="903" y="655"/>
                  </a:lnTo>
                  <a:lnTo>
                    <a:pt x="905" y="655"/>
                  </a:lnTo>
                  <a:lnTo>
                    <a:pt x="905" y="654"/>
                  </a:lnTo>
                  <a:lnTo>
                    <a:pt x="905" y="651"/>
                  </a:lnTo>
                  <a:lnTo>
                    <a:pt x="903" y="651"/>
                  </a:lnTo>
                  <a:lnTo>
                    <a:pt x="903" y="650"/>
                  </a:lnTo>
                  <a:lnTo>
                    <a:pt x="902" y="649"/>
                  </a:lnTo>
                  <a:lnTo>
                    <a:pt x="902" y="648"/>
                  </a:lnTo>
                  <a:lnTo>
                    <a:pt x="900" y="648"/>
                  </a:lnTo>
                  <a:lnTo>
                    <a:pt x="899" y="648"/>
                  </a:lnTo>
                  <a:lnTo>
                    <a:pt x="899" y="646"/>
                  </a:lnTo>
                  <a:lnTo>
                    <a:pt x="897" y="645"/>
                  </a:lnTo>
                  <a:lnTo>
                    <a:pt x="897" y="643"/>
                  </a:lnTo>
                  <a:lnTo>
                    <a:pt x="897" y="641"/>
                  </a:lnTo>
                  <a:lnTo>
                    <a:pt x="896" y="641"/>
                  </a:lnTo>
                  <a:lnTo>
                    <a:pt x="896" y="640"/>
                  </a:lnTo>
                  <a:lnTo>
                    <a:pt x="896" y="639"/>
                  </a:lnTo>
                  <a:lnTo>
                    <a:pt x="895" y="638"/>
                  </a:lnTo>
                  <a:lnTo>
                    <a:pt x="895" y="637"/>
                  </a:lnTo>
                  <a:lnTo>
                    <a:pt x="894" y="637"/>
                  </a:lnTo>
                  <a:lnTo>
                    <a:pt x="891" y="635"/>
                  </a:lnTo>
                  <a:lnTo>
                    <a:pt x="891" y="633"/>
                  </a:lnTo>
                  <a:lnTo>
                    <a:pt x="890" y="633"/>
                  </a:lnTo>
                  <a:lnTo>
                    <a:pt x="890" y="632"/>
                  </a:lnTo>
                  <a:lnTo>
                    <a:pt x="890" y="631"/>
                  </a:lnTo>
                  <a:lnTo>
                    <a:pt x="890" y="629"/>
                  </a:lnTo>
                  <a:lnTo>
                    <a:pt x="889" y="629"/>
                  </a:lnTo>
                  <a:lnTo>
                    <a:pt x="888" y="629"/>
                  </a:lnTo>
                  <a:lnTo>
                    <a:pt x="886" y="629"/>
                  </a:lnTo>
                  <a:lnTo>
                    <a:pt x="885" y="629"/>
                  </a:lnTo>
                  <a:lnTo>
                    <a:pt x="884" y="629"/>
                  </a:lnTo>
                  <a:lnTo>
                    <a:pt x="882" y="629"/>
                  </a:lnTo>
                  <a:lnTo>
                    <a:pt x="880" y="629"/>
                  </a:lnTo>
                  <a:lnTo>
                    <a:pt x="879" y="629"/>
                  </a:lnTo>
                  <a:lnTo>
                    <a:pt x="878" y="629"/>
                  </a:lnTo>
                  <a:lnTo>
                    <a:pt x="877" y="629"/>
                  </a:lnTo>
                  <a:lnTo>
                    <a:pt x="876" y="629"/>
                  </a:lnTo>
                  <a:lnTo>
                    <a:pt x="873" y="629"/>
                  </a:lnTo>
                  <a:lnTo>
                    <a:pt x="872" y="629"/>
                  </a:lnTo>
                  <a:lnTo>
                    <a:pt x="871" y="629"/>
                  </a:lnTo>
                  <a:lnTo>
                    <a:pt x="869" y="629"/>
                  </a:lnTo>
                  <a:lnTo>
                    <a:pt x="868" y="629"/>
                  </a:lnTo>
                  <a:lnTo>
                    <a:pt x="867" y="629"/>
                  </a:lnTo>
                  <a:lnTo>
                    <a:pt x="865" y="629"/>
                  </a:lnTo>
                  <a:lnTo>
                    <a:pt x="863" y="629"/>
                  </a:lnTo>
                  <a:lnTo>
                    <a:pt x="863" y="631"/>
                  </a:lnTo>
                  <a:lnTo>
                    <a:pt x="862" y="631"/>
                  </a:lnTo>
                  <a:lnTo>
                    <a:pt x="862" y="632"/>
                  </a:lnTo>
                  <a:lnTo>
                    <a:pt x="862" y="633"/>
                  </a:lnTo>
                  <a:lnTo>
                    <a:pt x="862" y="635"/>
                  </a:lnTo>
                  <a:lnTo>
                    <a:pt x="861" y="635"/>
                  </a:lnTo>
                  <a:lnTo>
                    <a:pt x="861" y="637"/>
                  </a:lnTo>
                  <a:lnTo>
                    <a:pt x="861" y="638"/>
                  </a:lnTo>
                  <a:lnTo>
                    <a:pt x="860" y="638"/>
                  </a:lnTo>
                  <a:lnTo>
                    <a:pt x="859" y="638"/>
                  </a:lnTo>
                  <a:lnTo>
                    <a:pt x="857" y="638"/>
                  </a:lnTo>
                  <a:lnTo>
                    <a:pt x="855" y="638"/>
                  </a:lnTo>
                  <a:lnTo>
                    <a:pt x="854" y="638"/>
                  </a:lnTo>
                  <a:lnTo>
                    <a:pt x="853" y="638"/>
                  </a:lnTo>
                  <a:lnTo>
                    <a:pt x="851" y="638"/>
                  </a:lnTo>
                  <a:lnTo>
                    <a:pt x="850" y="638"/>
                  </a:lnTo>
                  <a:lnTo>
                    <a:pt x="849" y="638"/>
                  </a:lnTo>
                  <a:lnTo>
                    <a:pt x="846" y="638"/>
                  </a:lnTo>
                  <a:lnTo>
                    <a:pt x="845" y="638"/>
                  </a:lnTo>
                  <a:lnTo>
                    <a:pt x="844" y="638"/>
                  </a:lnTo>
                  <a:lnTo>
                    <a:pt x="843" y="638"/>
                  </a:lnTo>
                  <a:lnTo>
                    <a:pt x="842" y="638"/>
                  </a:lnTo>
                  <a:lnTo>
                    <a:pt x="840" y="638"/>
                  </a:lnTo>
                  <a:lnTo>
                    <a:pt x="838" y="638"/>
                  </a:lnTo>
                  <a:lnTo>
                    <a:pt x="837" y="638"/>
                  </a:lnTo>
                  <a:lnTo>
                    <a:pt x="836" y="638"/>
                  </a:lnTo>
                  <a:lnTo>
                    <a:pt x="834" y="638"/>
                  </a:lnTo>
                  <a:lnTo>
                    <a:pt x="833" y="638"/>
                  </a:lnTo>
                  <a:lnTo>
                    <a:pt x="832" y="638"/>
                  </a:lnTo>
                  <a:lnTo>
                    <a:pt x="831" y="638"/>
                  </a:lnTo>
                  <a:lnTo>
                    <a:pt x="828" y="638"/>
                  </a:lnTo>
                  <a:lnTo>
                    <a:pt x="827" y="638"/>
                  </a:lnTo>
                  <a:lnTo>
                    <a:pt x="826" y="638"/>
                  </a:lnTo>
                  <a:lnTo>
                    <a:pt x="825" y="638"/>
                  </a:lnTo>
                  <a:lnTo>
                    <a:pt x="823" y="638"/>
                  </a:lnTo>
                  <a:lnTo>
                    <a:pt x="822" y="638"/>
                  </a:lnTo>
                  <a:lnTo>
                    <a:pt x="820" y="638"/>
                  </a:lnTo>
                  <a:lnTo>
                    <a:pt x="819" y="638"/>
                  </a:lnTo>
                  <a:lnTo>
                    <a:pt x="817" y="638"/>
                  </a:lnTo>
                  <a:lnTo>
                    <a:pt x="817" y="637"/>
                  </a:lnTo>
                  <a:lnTo>
                    <a:pt x="816" y="637"/>
                  </a:lnTo>
                  <a:lnTo>
                    <a:pt x="815" y="635"/>
                  </a:lnTo>
                  <a:lnTo>
                    <a:pt x="814" y="635"/>
                  </a:lnTo>
                  <a:lnTo>
                    <a:pt x="808" y="632"/>
                  </a:lnTo>
                  <a:lnTo>
                    <a:pt x="804" y="629"/>
                  </a:lnTo>
                  <a:lnTo>
                    <a:pt x="798" y="627"/>
                  </a:lnTo>
                  <a:lnTo>
                    <a:pt x="793" y="625"/>
                  </a:lnTo>
                  <a:lnTo>
                    <a:pt x="788" y="622"/>
                  </a:lnTo>
                  <a:lnTo>
                    <a:pt x="782" y="620"/>
                  </a:lnTo>
                  <a:lnTo>
                    <a:pt x="779" y="616"/>
                  </a:lnTo>
                  <a:lnTo>
                    <a:pt x="772" y="615"/>
                  </a:lnTo>
                  <a:lnTo>
                    <a:pt x="772" y="614"/>
                  </a:lnTo>
                  <a:lnTo>
                    <a:pt x="774" y="614"/>
                  </a:lnTo>
                  <a:lnTo>
                    <a:pt x="774" y="612"/>
                  </a:lnTo>
                  <a:lnTo>
                    <a:pt x="775" y="611"/>
                  </a:lnTo>
                  <a:lnTo>
                    <a:pt x="774" y="611"/>
                  </a:lnTo>
                  <a:lnTo>
                    <a:pt x="772" y="611"/>
                  </a:lnTo>
                  <a:lnTo>
                    <a:pt x="771" y="611"/>
                  </a:lnTo>
                  <a:lnTo>
                    <a:pt x="770" y="611"/>
                  </a:lnTo>
                  <a:lnTo>
                    <a:pt x="769" y="611"/>
                  </a:lnTo>
                  <a:lnTo>
                    <a:pt x="766" y="611"/>
                  </a:lnTo>
                  <a:lnTo>
                    <a:pt x="765" y="611"/>
                  </a:lnTo>
                  <a:lnTo>
                    <a:pt x="764" y="611"/>
                  </a:lnTo>
                  <a:lnTo>
                    <a:pt x="763" y="611"/>
                  </a:lnTo>
                  <a:lnTo>
                    <a:pt x="762" y="611"/>
                  </a:lnTo>
                  <a:lnTo>
                    <a:pt x="760" y="612"/>
                  </a:lnTo>
                  <a:lnTo>
                    <a:pt x="758" y="612"/>
                  </a:lnTo>
                  <a:lnTo>
                    <a:pt x="757" y="612"/>
                  </a:lnTo>
                  <a:lnTo>
                    <a:pt x="756" y="612"/>
                  </a:lnTo>
                  <a:lnTo>
                    <a:pt x="754" y="612"/>
                  </a:lnTo>
                  <a:lnTo>
                    <a:pt x="753" y="612"/>
                  </a:lnTo>
                  <a:lnTo>
                    <a:pt x="752" y="612"/>
                  </a:lnTo>
                  <a:lnTo>
                    <a:pt x="751" y="612"/>
                  </a:lnTo>
                  <a:lnTo>
                    <a:pt x="748" y="612"/>
                  </a:lnTo>
                  <a:lnTo>
                    <a:pt x="747" y="612"/>
                  </a:lnTo>
                  <a:lnTo>
                    <a:pt x="746" y="614"/>
                  </a:lnTo>
                  <a:lnTo>
                    <a:pt x="745" y="614"/>
                  </a:lnTo>
                  <a:lnTo>
                    <a:pt x="743" y="614"/>
                  </a:lnTo>
                  <a:lnTo>
                    <a:pt x="742" y="614"/>
                  </a:lnTo>
                  <a:lnTo>
                    <a:pt x="740" y="614"/>
                  </a:lnTo>
                  <a:lnTo>
                    <a:pt x="739" y="614"/>
                  </a:lnTo>
                  <a:lnTo>
                    <a:pt x="739" y="612"/>
                  </a:lnTo>
                  <a:lnTo>
                    <a:pt x="740" y="612"/>
                  </a:lnTo>
                  <a:lnTo>
                    <a:pt x="740" y="611"/>
                  </a:lnTo>
                  <a:lnTo>
                    <a:pt x="739" y="611"/>
                  </a:lnTo>
                  <a:lnTo>
                    <a:pt x="739" y="610"/>
                  </a:lnTo>
                  <a:lnTo>
                    <a:pt x="739" y="609"/>
                  </a:lnTo>
                  <a:lnTo>
                    <a:pt x="740" y="609"/>
                  </a:lnTo>
                  <a:lnTo>
                    <a:pt x="740" y="606"/>
                  </a:lnTo>
                  <a:lnTo>
                    <a:pt x="740" y="605"/>
                  </a:lnTo>
                  <a:lnTo>
                    <a:pt x="740" y="604"/>
                  </a:lnTo>
                  <a:lnTo>
                    <a:pt x="742" y="603"/>
                  </a:lnTo>
                  <a:lnTo>
                    <a:pt x="742" y="601"/>
                  </a:lnTo>
                  <a:lnTo>
                    <a:pt x="740" y="598"/>
                  </a:lnTo>
                  <a:lnTo>
                    <a:pt x="740" y="597"/>
                  </a:lnTo>
                  <a:lnTo>
                    <a:pt x="739" y="595"/>
                  </a:lnTo>
                  <a:lnTo>
                    <a:pt x="739" y="594"/>
                  </a:lnTo>
                  <a:lnTo>
                    <a:pt x="737" y="594"/>
                  </a:lnTo>
                  <a:lnTo>
                    <a:pt x="737" y="593"/>
                  </a:lnTo>
                  <a:lnTo>
                    <a:pt x="736" y="593"/>
                  </a:lnTo>
                  <a:lnTo>
                    <a:pt x="736" y="589"/>
                  </a:lnTo>
                  <a:lnTo>
                    <a:pt x="735" y="589"/>
                  </a:lnTo>
                  <a:lnTo>
                    <a:pt x="734" y="589"/>
                  </a:lnTo>
                  <a:lnTo>
                    <a:pt x="734" y="592"/>
                  </a:lnTo>
                  <a:lnTo>
                    <a:pt x="731" y="592"/>
                  </a:lnTo>
                  <a:lnTo>
                    <a:pt x="731" y="589"/>
                  </a:lnTo>
                  <a:lnTo>
                    <a:pt x="731" y="588"/>
                  </a:lnTo>
                  <a:lnTo>
                    <a:pt x="731" y="587"/>
                  </a:lnTo>
                  <a:lnTo>
                    <a:pt x="731" y="586"/>
                  </a:lnTo>
                  <a:lnTo>
                    <a:pt x="731" y="584"/>
                  </a:lnTo>
                  <a:lnTo>
                    <a:pt x="730" y="584"/>
                  </a:lnTo>
                  <a:lnTo>
                    <a:pt x="729" y="584"/>
                  </a:lnTo>
                  <a:lnTo>
                    <a:pt x="728" y="584"/>
                  </a:lnTo>
                  <a:lnTo>
                    <a:pt x="726" y="584"/>
                  </a:lnTo>
                  <a:lnTo>
                    <a:pt x="725" y="584"/>
                  </a:lnTo>
                  <a:lnTo>
                    <a:pt x="725" y="583"/>
                  </a:lnTo>
                  <a:lnTo>
                    <a:pt x="724" y="583"/>
                  </a:lnTo>
                  <a:lnTo>
                    <a:pt x="722" y="583"/>
                  </a:lnTo>
                  <a:lnTo>
                    <a:pt x="722" y="582"/>
                  </a:lnTo>
                  <a:lnTo>
                    <a:pt x="724" y="582"/>
                  </a:lnTo>
                  <a:lnTo>
                    <a:pt x="724" y="580"/>
                  </a:lnTo>
                  <a:lnTo>
                    <a:pt x="722" y="580"/>
                  </a:lnTo>
                  <a:lnTo>
                    <a:pt x="722" y="578"/>
                  </a:lnTo>
                  <a:lnTo>
                    <a:pt x="720" y="578"/>
                  </a:lnTo>
                  <a:lnTo>
                    <a:pt x="720" y="577"/>
                  </a:lnTo>
                  <a:lnTo>
                    <a:pt x="719" y="577"/>
                  </a:lnTo>
                  <a:lnTo>
                    <a:pt x="718" y="577"/>
                  </a:lnTo>
                  <a:lnTo>
                    <a:pt x="717" y="577"/>
                  </a:lnTo>
                  <a:lnTo>
                    <a:pt x="716" y="577"/>
                  </a:lnTo>
                  <a:lnTo>
                    <a:pt x="716" y="576"/>
                  </a:lnTo>
                  <a:lnTo>
                    <a:pt x="713" y="576"/>
                  </a:lnTo>
                  <a:lnTo>
                    <a:pt x="712" y="576"/>
                  </a:lnTo>
                  <a:lnTo>
                    <a:pt x="709" y="576"/>
                  </a:lnTo>
                  <a:lnTo>
                    <a:pt x="708" y="576"/>
                  </a:lnTo>
                  <a:lnTo>
                    <a:pt x="707" y="575"/>
                  </a:lnTo>
                  <a:lnTo>
                    <a:pt x="707" y="574"/>
                  </a:lnTo>
                  <a:lnTo>
                    <a:pt x="708" y="571"/>
                  </a:lnTo>
                  <a:lnTo>
                    <a:pt x="708" y="570"/>
                  </a:lnTo>
                  <a:lnTo>
                    <a:pt x="708" y="569"/>
                  </a:lnTo>
                  <a:lnTo>
                    <a:pt x="709" y="569"/>
                  </a:lnTo>
                  <a:lnTo>
                    <a:pt x="709" y="567"/>
                  </a:lnTo>
                  <a:lnTo>
                    <a:pt x="709" y="566"/>
                  </a:lnTo>
                  <a:lnTo>
                    <a:pt x="711" y="565"/>
                  </a:lnTo>
                  <a:lnTo>
                    <a:pt x="711" y="563"/>
                  </a:lnTo>
                  <a:lnTo>
                    <a:pt x="709" y="563"/>
                  </a:lnTo>
                  <a:lnTo>
                    <a:pt x="709" y="561"/>
                  </a:lnTo>
                  <a:lnTo>
                    <a:pt x="708" y="561"/>
                  </a:lnTo>
                  <a:lnTo>
                    <a:pt x="709" y="560"/>
                  </a:lnTo>
                  <a:lnTo>
                    <a:pt x="711" y="559"/>
                  </a:lnTo>
                  <a:lnTo>
                    <a:pt x="711" y="558"/>
                  </a:lnTo>
                  <a:lnTo>
                    <a:pt x="709" y="558"/>
                  </a:lnTo>
                  <a:lnTo>
                    <a:pt x="709" y="557"/>
                  </a:lnTo>
                  <a:lnTo>
                    <a:pt x="708" y="557"/>
                  </a:lnTo>
                  <a:lnTo>
                    <a:pt x="708" y="555"/>
                  </a:lnTo>
                  <a:lnTo>
                    <a:pt x="708" y="553"/>
                  </a:lnTo>
                  <a:lnTo>
                    <a:pt x="707" y="553"/>
                  </a:lnTo>
                  <a:lnTo>
                    <a:pt x="707" y="552"/>
                  </a:lnTo>
                  <a:lnTo>
                    <a:pt x="708" y="552"/>
                  </a:lnTo>
                  <a:lnTo>
                    <a:pt x="708" y="551"/>
                  </a:lnTo>
                  <a:lnTo>
                    <a:pt x="707" y="551"/>
                  </a:lnTo>
                  <a:lnTo>
                    <a:pt x="707" y="549"/>
                  </a:lnTo>
                  <a:lnTo>
                    <a:pt x="707" y="548"/>
                  </a:lnTo>
                  <a:lnTo>
                    <a:pt x="707" y="547"/>
                  </a:lnTo>
                  <a:lnTo>
                    <a:pt x="707" y="544"/>
                  </a:lnTo>
                  <a:lnTo>
                    <a:pt x="707" y="543"/>
                  </a:lnTo>
                  <a:lnTo>
                    <a:pt x="705" y="543"/>
                  </a:lnTo>
                  <a:lnTo>
                    <a:pt x="705" y="542"/>
                  </a:lnTo>
                  <a:lnTo>
                    <a:pt x="705" y="541"/>
                  </a:lnTo>
                  <a:lnTo>
                    <a:pt x="705" y="540"/>
                  </a:lnTo>
                  <a:lnTo>
                    <a:pt x="705" y="538"/>
                  </a:lnTo>
                  <a:lnTo>
                    <a:pt x="705" y="536"/>
                  </a:lnTo>
                  <a:lnTo>
                    <a:pt x="707" y="535"/>
                  </a:lnTo>
                  <a:lnTo>
                    <a:pt x="708" y="535"/>
                  </a:lnTo>
                  <a:lnTo>
                    <a:pt x="709" y="534"/>
                  </a:lnTo>
                  <a:lnTo>
                    <a:pt x="709" y="532"/>
                  </a:lnTo>
                  <a:lnTo>
                    <a:pt x="711" y="534"/>
                  </a:lnTo>
                  <a:lnTo>
                    <a:pt x="711" y="532"/>
                  </a:lnTo>
                  <a:lnTo>
                    <a:pt x="711" y="531"/>
                  </a:lnTo>
                  <a:lnTo>
                    <a:pt x="711" y="530"/>
                  </a:lnTo>
                  <a:lnTo>
                    <a:pt x="711" y="529"/>
                  </a:lnTo>
                  <a:lnTo>
                    <a:pt x="709" y="529"/>
                  </a:lnTo>
                  <a:lnTo>
                    <a:pt x="708" y="529"/>
                  </a:lnTo>
                  <a:lnTo>
                    <a:pt x="707" y="529"/>
                  </a:lnTo>
                  <a:lnTo>
                    <a:pt x="707" y="526"/>
                  </a:lnTo>
                  <a:lnTo>
                    <a:pt x="707" y="525"/>
                  </a:lnTo>
                  <a:lnTo>
                    <a:pt x="707" y="524"/>
                  </a:lnTo>
                  <a:lnTo>
                    <a:pt x="707" y="523"/>
                  </a:lnTo>
                  <a:lnTo>
                    <a:pt x="708" y="521"/>
                  </a:lnTo>
                  <a:lnTo>
                    <a:pt x="708" y="520"/>
                  </a:lnTo>
                  <a:lnTo>
                    <a:pt x="708" y="518"/>
                  </a:lnTo>
                  <a:lnTo>
                    <a:pt x="708" y="517"/>
                  </a:lnTo>
                  <a:lnTo>
                    <a:pt x="709" y="517"/>
                  </a:lnTo>
                  <a:lnTo>
                    <a:pt x="709" y="515"/>
                  </a:lnTo>
                  <a:lnTo>
                    <a:pt x="709" y="514"/>
                  </a:lnTo>
                  <a:lnTo>
                    <a:pt x="711" y="513"/>
                  </a:lnTo>
                  <a:lnTo>
                    <a:pt x="712" y="513"/>
                  </a:lnTo>
                  <a:lnTo>
                    <a:pt x="712" y="514"/>
                  </a:lnTo>
                  <a:lnTo>
                    <a:pt x="711" y="514"/>
                  </a:lnTo>
                  <a:lnTo>
                    <a:pt x="711" y="515"/>
                  </a:lnTo>
                  <a:lnTo>
                    <a:pt x="711" y="517"/>
                  </a:lnTo>
                  <a:lnTo>
                    <a:pt x="712" y="517"/>
                  </a:lnTo>
                  <a:lnTo>
                    <a:pt x="712" y="518"/>
                  </a:lnTo>
                  <a:lnTo>
                    <a:pt x="713" y="520"/>
                  </a:lnTo>
                  <a:lnTo>
                    <a:pt x="713" y="518"/>
                  </a:lnTo>
                  <a:lnTo>
                    <a:pt x="713" y="517"/>
                  </a:lnTo>
                  <a:lnTo>
                    <a:pt x="713" y="515"/>
                  </a:lnTo>
                  <a:lnTo>
                    <a:pt x="713" y="514"/>
                  </a:lnTo>
                  <a:lnTo>
                    <a:pt x="713" y="513"/>
                  </a:lnTo>
                  <a:lnTo>
                    <a:pt x="713" y="512"/>
                  </a:lnTo>
                  <a:lnTo>
                    <a:pt x="713" y="509"/>
                  </a:lnTo>
                  <a:lnTo>
                    <a:pt x="716" y="509"/>
                  </a:lnTo>
                  <a:lnTo>
                    <a:pt x="716" y="508"/>
                  </a:lnTo>
                  <a:lnTo>
                    <a:pt x="717" y="508"/>
                  </a:lnTo>
                  <a:lnTo>
                    <a:pt x="718" y="508"/>
                  </a:lnTo>
                  <a:lnTo>
                    <a:pt x="718" y="507"/>
                  </a:lnTo>
                  <a:lnTo>
                    <a:pt x="717" y="507"/>
                  </a:lnTo>
                  <a:lnTo>
                    <a:pt x="717" y="506"/>
                  </a:lnTo>
                  <a:lnTo>
                    <a:pt x="716" y="507"/>
                  </a:lnTo>
                  <a:lnTo>
                    <a:pt x="713" y="507"/>
                  </a:lnTo>
                  <a:lnTo>
                    <a:pt x="713" y="508"/>
                  </a:lnTo>
                  <a:lnTo>
                    <a:pt x="713" y="509"/>
                  </a:lnTo>
                  <a:lnTo>
                    <a:pt x="712" y="509"/>
                  </a:lnTo>
                  <a:lnTo>
                    <a:pt x="712" y="512"/>
                  </a:lnTo>
                  <a:lnTo>
                    <a:pt x="711" y="513"/>
                  </a:lnTo>
                  <a:lnTo>
                    <a:pt x="711" y="512"/>
                  </a:lnTo>
                  <a:lnTo>
                    <a:pt x="709" y="512"/>
                  </a:lnTo>
                  <a:lnTo>
                    <a:pt x="708" y="512"/>
                  </a:lnTo>
                  <a:lnTo>
                    <a:pt x="708" y="509"/>
                  </a:lnTo>
                  <a:lnTo>
                    <a:pt x="708" y="508"/>
                  </a:lnTo>
                  <a:lnTo>
                    <a:pt x="707" y="508"/>
                  </a:lnTo>
                  <a:lnTo>
                    <a:pt x="707" y="507"/>
                  </a:lnTo>
                  <a:lnTo>
                    <a:pt x="708" y="507"/>
                  </a:lnTo>
                  <a:lnTo>
                    <a:pt x="709" y="507"/>
                  </a:lnTo>
                  <a:lnTo>
                    <a:pt x="709" y="506"/>
                  </a:lnTo>
                  <a:lnTo>
                    <a:pt x="709" y="504"/>
                  </a:lnTo>
                  <a:lnTo>
                    <a:pt x="709" y="503"/>
                  </a:lnTo>
                  <a:lnTo>
                    <a:pt x="708" y="503"/>
                  </a:lnTo>
                  <a:lnTo>
                    <a:pt x="708" y="502"/>
                  </a:lnTo>
                  <a:lnTo>
                    <a:pt x="708" y="500"/>
                  </a:lnTo>
                  <a:lnTo>
                    <a:pt x="708" y="498"/>
                  </a:lnTo>
                  <a:lnTo>
                    <a:pt x="707" y="498"/>
                  </a:lnTo>
                  <a:lnTo>
                    <a:pt x="707" y="497"/>
                  </a:lnTo>
                  <a:lnTo>
                    <a:pt x="707" y="496"/>
                  </a:lnTo>
                  <a:lnTo>
                    <a:pt x="707" y="495"/>
                  </a:lnTo>
                  <a:lnTo>
                    <a:pt x="705" y="495"/>
                  </a:lnTo>
                  <a:lnTo>
                    <a:pt x="705" y="493"/>
                  </a:lnTo>
                  <a:lnTo>
                    <a:pt x="705" y="491"/>
                  </a:lnTo>
                  <a:lnTo>
                    <a:pt x="707" y="490"/>
                  </a:lnTo>
                  <a:lnTo>
                    <a:pt x="707" y="489"/>
                  </a:lnTo>
                  <a:lnTo>
                    <a:pt x="708" y="487"/>
                  </a:lnTo>
                  <a:lnTo>
                    <a:pt x="708" y="486"/>
                  </a:lnTo>
                  <a:lnTo>
                    <a:pt x="708" y="485"/>
                  </a:lnTo>
                  <a:lnTo>
                    <a:pt x="708" y="483"/>
                  </a:lnTo>
                  <a:lnTo>
                    <a:pt x="709" y="483"/>
                  </a:lnTo>
                  <a:lnTo>
                    <a:pt x="709" y="481"/>
                  </a:lnTo>
                  <a:lnTo>
                    <a:pt x="709" y="480"/>
                  </a:lnTo>
                  <a:lnTo>
                    <a:pt x="711" y="480"/>
                  </a:lnTo>
                  <a:lnTo>
                    <a:pt x="711" y="479"/>
                  </a:lnTo>
                  <a:lnTo>
                    <a:pt x="712" y="478"/>
                  </a:lnTo>
                  <a:lnTo>
                    <a:pt x="712" y="477"/>
                  </a:lnTo>
                  <a:lnTo>
                    <a:pt x="712" y="475"/>
                  </a:lnTo>
                  <a:lnTo>
                    <a:pt x="712" y="473"/>
                  </a:lnTo>
                  <a:lnTo>
                    <a:pt x="712" y="472"/>
                  </a:lnTo>
                  <a:lnTo>
                    <a:pt x="712" y="470"/>
                  </a:lnTo>
                  <a:lnTo>
                    <a:pt x="712" y="469"/>
                  </a:lnTo>
                  <a:lnTo>
                    <a:pt x="711" y="469"/>
                  </a:lnTo>
                  <a:lnTo>
                    <a:pt x="711" y="468"/>
                  </a:lnTo>
                  <a:lnTo>
                    <a:pt x="711" y="467"/>
                  </a:lnTo>
                  <a:lnTo>
                    <a:pt x="711" y="464"/>
                  </a:lnTo>
                  <a:lnTo>
                    <a:pt x="712" y="464"/>
                  </a:lnTo>
                  <a:lnTo>
                    <a:pt x="712" y="463"/>
                  </a:lnTo>
                  <a:lnTo>
                    <a:pt x="712" y="462"/>
                  </a:lnTo>
                  <a:lnTo>
                    <a:pt x="713" y="462"/>
                  </a:lnTo>
                  <a:lnTo>
                    <a:pt x="713" y="461"/>
                  </a:lnTo>
                  <a:lnTo>
                    <a:pt x="716" y="461"/>
                  </a:lnTo>
                  <a:lnTo>
                    <a:pt x="716" y="460"/>
                  </a:lnTo>
                  <a:lnTo>
                    <a:pt x="717" y="460"/>
                  </a:lnTo>
                  <a:lnTo>
                    <a:pt x="718" y="460"/>
                  </a:lnTo>
                  <a:lnTo>
                    <a:pt x="718" y="458"/>
                  </a:lnTo>
                  <a:lnTo>
                    <a:pt x="719" y="458"/>
                  </a:lnTo>
                  <a:lnTo>
                    <a:pt x="719" y="457"/>
                  </a:lnTo>
                  <a:lnTo>
                    <a:pt x="720" y="453"/>
                  </a:lnTo>
                  <a:lnTo>
                    <a:pt x="722" y="453"/>
                  </a:lnTo>
                  <a:lnTo>
                    <a:pt x="722" y="452"/>
                  </a:lnTo>
                  <a:lnTo>
                    <a:pt x="722" y="451"/>
                  </a:lnTo>
                  <a:lnTo>
                    <a:pt x="724" y="451"/>
                  </a:lnTo>
                  <a:lnTo>
                    <a:pt x="724" y="450"/>
                  </a:lnTo>
                  <a:lnTo>
                    <a:pt x="725" y="450"/>
                  </a:lnTo>
                  <a:lnTo>
                    <a:pt x="726" y="449"/>
                  </a:lnTo>
                  <a:lnTo>
                    <a:pt x="726" y="446"/>
                  </a:lnTo>
                  <a:lnTo>
                    <a:pt x="728" y="445"/>
                  </a:lnTo>
                  <a:lnTo>
                    <a:pt x="728" y="444"/>
                  </a:lnTo>
                  <a:lnTo>
                    <a:pt x="729" y="444"/>
                  </a:lnTo>
                  <a:lnTo>
                    <a:pt x="729" y="443"/>
                  </a:lnTo>
                  <a:lnTo>
                    <a:pt x="729" y="441"/>
                  </a:lnTo>
                  <a:lnTo>
                    <a:pt x="729" y="440"/>
                  </a:lnTo>
                  <a:lnTo>
                    <a:pt x="729" y="438"/>
                  </a:lnTo>
                  <a:lnTo>
                    <a:pt x="730" y="438"/>
                  </a:lnTo>
                  <a:lnTo>
                    <a:pt x="730" y="436"/>
                  </a:lnTo>
                  <a:lnTo>
                    <a:pt x="731" y="435"/>
                  </a:lnTo>
                  <a:lnTo>
                    <a:pt x="731" y="434"/>
                  </a:lnTo>
                  <a:lnTo>
                    <a:pt x="731" y="433"/>
                  </a:lnTo>
                  <a:lnTo>
                    <a:pt x="731" y="432"/>
                  </a:lnTo>
                  <a:lnTo>
                    <a:pt x="731" y="430"/>
                  </a:lnTo>
                  <a:lnTo>
                    <a:pt x="734" y="430"/>
                  </a:lnTo>
                  <a:lnTo>
                    <a:pt x="734" y="428"/>
                  </a:lnTo>
                  <a:lnTo>
                    <a:pt x="735" y="427"/>
                  </a:lnTo>
                  <a:lnTo>
                    <a:pt x="735" y="426"/>
                  </a:lnTo>
                  <a:lnTo>
                    <a:pt x="736" y="426"/>
                  </a:lnTo>
                  <a:lnTo>
                    <a:pt x="736" y="424"/>
                  </a:lnTo>
                  <a:lnTo>
                    <a:pt x="737" y="423"/>
                  </a:lnTo>
                  <a:lnTo>
                    <a:pt x="736" y="423"/>
                  </a:lnTo>
                  <a:lnTo>
                    <a:pt x="737" y="422"/>
                  </a:lnTo>
                  <a:lnTo>
                    <a:pt x="736" y="422"/>
                  </a:lnTo>
                  <a:lnTo>
                    <a:pt x="737" y="419"/>
                  </a:lnTo>
                  <a:lnTo>
                    <a:pt x="739" y="418"/>
                  </a:lnTo>
                  <a:lnTo>
                    <a:pt x="740" y="417"/>
                  </a:lnTo>
                  <a:lnTo>
                    <a:pt x="740" y="416"/>
                  </a:lnTo>
                  <a:lnTo>
                    <a:pt x="742" y="416"/>
                  </a:lnTo>
                  <a:lnTo>
                    <a:pt x="742" y="415"/>
                  </a:lnTo>
                  <a:lnTo>
                    <a:pt x="743" y="415"/>
                  </a:lnTo>
                  <a:lnTo>
                    <a:pt x="745" y="411"/>
                  </a:lnTo>
                  <a:lnTo>
                    <a:pt x="746" y="410"/>
                  </a:lnTo>
                  <a:lnTo>
                    <a:pt x="747" y="409"/>
                  </a:lnTo>
                  <a:lnTo>
                    <a:pt x="747" y="410"/>
                  </a:lnTo>
                  <a:lnTo>
                    <a:pt x="748" y="409"/>
                  </a:lnTo>
                  <a:lnTo>
                    <a:pt x="747" y="409"/>
                  </a:lnTo>
                  <a:lnTo>
                    <a:pt x="751" y="407"/>
                  </a:lnTo>
                  <a:lnTo>
                    <a:pt x="751" y="406"/>
                  </a:lnTo>
                  <a:lnTo>
                    <a:pt x="752" y="406"/>
                  </a:lnTo>
                  <a:lnTo>
                    <a:pt x="752" y="405"/>
                  </a:lnTo>
                  <a:lnTo>
                    <a:pt x="753" y="405"/>
                  </a:lnTo>
                  <a:lnTo>
                    <a:pt x="754" y="405"/>
                  </a:lnTo>
                  <a:lnTo>
                    <a:pt x="754" y="404"/>
                  </a:lnTo>
                  <a:lnTo>
                    <a:pt x="753" y="404"/>
                  </a:lnTo>
                  <a:lnTo>
                    <a:pt x="754" y="400"/>
                  </a:lnTo>
                  <a:lnTo>
                    <a:pt x="756" y="400"/>
                  </a:lnTo>
                  <a:lnTo>
                    <a:pt x="756" y="399"/>
                  </a:lnTo>
                  <a:lnTo>
                    <a:pt x="757" y="399"/>
                  </a:lnTo>
                  <a:lnTo>
                    <a:pt x="757" y="398"/>
                  </a:lnTo>
                  <a:lnTo>
                    <a:pt x="758" y="398"/>
                  </a:lnTo>
                  <a:lnTo>
                    <a:pt x="758" y="396"/>
                  </a:lnTo>
                  <a:lnTo>
                    <a:pt x="760" y="395"/>
                  </a:lnTo>
                  <a:lnTo>
                    <a:pt x="760" y="393"/>
                  </a:lnTo>
                  <a:lnTo>
                    <a:pt x="762" y="393"/>
                  </a:lnTo>
                  <a:lnTo>
                    <a:pt x="762" y="392"/>
                  </a:lnTo>
                  <a:lnTo>
                    <a:pt x="763" y="392"/>
                  </a:lnTo>
                  <a:lnTo>
                    <a:pt x="763" y="390"/>
                  </a:lnTo>
                  <a:lnTo>
                    <a:pt x="764" y="388"/>
                  </a:lnTo>
                  <a:lnTo>
                    <a:pt x="765" y="388"/>
                  </a:lnTo>
                  <a:lnTo>
                    <a:pt x="765" y="387"/>
                  </a:lnTo>
                  <a:lnTo>
                    <a:pt x="766" y="387"/>
                  </a:lnTo>
                  <a:lnTo>
                    <a:pt x="766" y="384"/>
                  </a:lnTo>
                  <a:lnTo>
                    <a:pt x="769" y="383"/>
                  </a:lnTo>
                  <a:lnTo>
                    <a:pt x="769" y="382"/>
                  </a:lnTo>
                  <a:lnTo>
                    <a:pt x="770" y="382"/>
                  </a:lnTo>
                  <a:lnTo>
                    <a:pt x="770" y="381"/>
                  </a:lnTo>
                  <a:lnTo>
                    <a:pt x="771" y="381"/>
                  </a:lnTo>
                  <a:lnTo>
                    <a:pt x="771" y="379"/>
                  </a:lnTo>
                  <a:lnTo>
                    <a:pt x="772" y="379"/>
                  </a:lnTo>
                  <a:lnTo>
                    <a:pt x="772" y="378"/>
                  </a:lnTo>
                  <a:lnTo>
                    <a:pt x="774" y="378"/>
                  </a:lnTo>
                  <a:lnTo>
                    <a:pt x="774" y="377"/>
                  </a:lnTo>
                  <a:lnTo>
                    <a:pt x="775" y="375"/>
                  </a:lnTo>
                  <a:lnTo>
                    <a:pt x="775" y="373"/>
                  </a:lnTo>
                  <a:lnTo>
                    <a:pt x="777" y="373"/>
                  </a:lnTo>
                  <a:lnTo>
                    <a:pt x="777" y="372"/>
                  </a:lnTo>
                  <a:lnTo>
                    <a:pt x="779" y="371"/>
                  </a:lnTo>
                  <a:lnTo>
                    <a:pt x="780" y="370"/>
                  </a:lnTo>
                  <a:lnTo>
                    <a:pt x="780" y="369"/>
                  </a:lnTo>
                  <a:lnTo>
                    <a:pt x="781" y="369"/>
                  </a:lnTo>
                  <a:lnTo>
                    <a:pt x="781" y="366"/>
                  </a:lnTo>
                  <a:lnTo>
                    <a:pt x="781" y="365"/>
                  </a:lnTo>
                  <a:lnTo>
                    <a:pt x="782" y="365"/>
                  </a:lnTo>
                  <a:lnTo>
                    <a:pt x="782" y="364"/>
                  </a:lnTo>
                  <a:lnTo>
                    <a:pt x="783" y="364"/>
                  </a:lnTo>
                  <a:lnTo>
                    <a:pt x="783" y="362"/>
                  </a:lnTo>
                  <a:lnTo>
                    <a:pt x="785" y="361"/>
                  </a:lnTo>
                  <a:lnTo>
                    <a:pt x="785" y="360"/>
                  </a:lnTo>
                  <a:lnTo>
                    <a:pt x="787" y="360"/>
                  </a:lnTo>
                  <a:lnTo>
                    <a:pt x="787" y="358"/>
                  </a:lnTo>
                  <a:lnTo>
                    <a:pt x="787" y="356"/>
                  </a:lnTo>
                  <a:lnTo>
                    <a:pt x="787" y="355"/>
                  </a:lnTo>
                  <a:lnTo>
                    <a:pt x="789" y="353"/>
                  </a:lnTo>
                  <a:lnTo>
                    <a:pt x="789" y="354"/>
                  </a:lnTo>
                  <a:lnTo>
                    <a:pt x="788" y="355"/>
                  </a:lnTo>
                  <a:lnTo>
                    <a:pt x="789" y="355"/>
                  </a:lnTo>
                  <a:lnTo>
                    <a:pt x="791" y="355"/>
                  </a:lnTo>
                  <a:lnTo>
                    <a:pt x="791" y="354"/>
                  </a:lnTo>
                  <a:lnTo>
                    <a:pt x="791" y="353"/>
                  </a:lnTo>
                  <a:lnTo>
                    <a:pt x="792" y="353"/>
                  </a:lnTo>
                  <a:lnTo>
                    <a:pt x="792" y="352"/>
                  </a:lnTo>
                  <a:lnTo>
                    <a:pt x="791" y="352"/>
                  </a:lnTo>
                  <a:lnTo>
                    <a:pt x="791" y="350"/>
                  </a:lnTo>
                  <a:lnTo>
                    <a:pt x="792" y="348"/>
                  </a:lnTo>
                  <a:lnTo>
                    <a:pt x="792" y="350"/>
                  </a:lnTo>
                  <a:lnTo>
                    <a:pt x="793" y="348"/>
                  </a:lnTo>
                  <a:lnTo>
                    <a:pt x="796" y="347"/>
                  </a:lnTo>
                  <a:lnTo>
                    <a:pt x="796" y="345"/>
                  </a:lnTo>
                  <a:lnTo>
                    <a:pt x="793" y="345"/>
                  </a:lnTo>
                  <a:lnTo>
                    <a:pt x="793" y="344"/>
                  </a:lnTo>
                  <a:lnTo>
                    <a:pt x="796" y="343"/>
                  </a:lnTo>
                  <a:lnTo>
                    <a:pt x="796" y="342"/>
                  </a:lnTo>
                  <a:lnTo>
                    <a:pt x="796" y="339"/>
                  </a:lnTo>
                  <a:lnTo>
                    <a:pt x="797" y="337"/>
                  </a:lnTo>
                  <a:lnTo>
                    <a:pt x="798" y="337"/>
                  </a:lnTo>
                  <a:lnTo>
                    <a:pt x="798" y="336"/>
                  </a:lnTo>
                  <a:lnTo>
                    <a:pt x="798" y="335"/>
                  </a:lnTo>
                  <a:lnTo>
                    <a:pt x="799" y="335"/>
                  </a:lnTo>
                  <a:lnTo>
                    <a:pt x="799" y="333"/>
                  </a:lnTo>
                  <a:lnTo>
                    <a:pt x="799" y="331"/>
                  </a:lnTo>
                  <a:lnTo>
                    <a:pt x="798" y="331"/>
                  </a:lnTo>
                  <a:lnTo>
                    <a:pt x="798" y="330"/>
                  </a:lnTo>
                  <a:lnTo>
                    <a:pt x="799" y="329"/>
                  </a:lnTo>
                  <a:lnTo>
                    <a:pt x="799" y="327"/>
                  </a:lnTo>
                  <a:lnTo>
                    <a:pt x="800" y="326"/>
                  </a:lnTo>
                  <a:lnTo>
                    <a:pt x="802" y="326"/>
                  </a:lnTo>
                  <a:lnTo>
                    <a:pt x="802" y="325"/>
                  </a:lnTo>
                  <a:lnTo>
                    <a:pt x="804" y="324"/>
                  </a:lnTo>
                  <a:lnTo>
                    <a:pt x="805" y="324"/>
                  </a:lnTo>
                  <a:lnTo>
                    <a:pt x="806" y="324"/>
                  </a:lnTo>
                  <a:lnTo>
                    <a:pt x="806" y="325"/>
                  </a:lnTo>
                  <a:lnTo>
                    <a:pt x="808" y="325"/>
                  </a:lnTo>
                  <a:lnTo>
                    <a:pt x="809" y="325"/>
                  </a:lnTo>
                  <a:lnTo>
                    <a:pt x="809" y="326"/>
                  </a:lnTo>
                  <a:lnTo>
                    <a:pt x="810" y="326"/>
                  </a:lnTo>
                  <a:lnTo>
                    <a:pt x="811" y="326"/>
                  </a:lnTo>
                  <a:lnTo>
                    <a:pt x="814" y="326"/>
                  </a:lnTo>
                  <a:lnTo>
                    <a:pt x="815" y="326"/>
                  </a:lnTo>
                  <a:lnTo>
                    <a:pt x="815" y="327"/>
                  </a:lnTo>
                  <a:lnTo>
                    <a:pt x="816" y="326"/>
                  </a:lnTo>
                  <a:lnTo>
                    <a:pt x="816" y="327"/>
                  </a:lnTo>
                  <a:lnTo>
                    <a:pt x="817" y="326"/>
                  </a:lnTo>
                  <a:lnTo>
                    <a:pt x="817" y="327"/>
                  </a:lnTo>
                  <a:lnTo>
                    <a:pt x="819" y="327"/>
                  </a:lnTo>
                  <a:lnTo>
                    <a:pt x="820" y="327"/>
                  </a:lnTo>
                  <a:lnTo>
                    <a:pt x="820" y="326"/>
                  </a:lnTo>
                  <a:lnTo>
                    <a:pt x="822" y="326"/>
                  </a:lnTo>
                  <a:lnTo>
                    <a:pt x="822" y="327"/>
                  </a:lnTo>
                  <a:lnTo>
                    <a:pt x="823" y="327"/>
                  </a:lnTo>
                  <a:lnTo>
                    <a:pt x="823" y="329"/>
                  </a:lnTo>
                  <a:lnTo>
                    <a:pt x="825" y="329"/>
                  </a:lnTo>
                  <a:lnTo>
                    <a:pt x="825" y="330"/>
                  </a:lnTo>
                  <a:lnTo>
                    <a:pt x="825" y="331"/>
                  </a:lnTo>
                  <a:lnTo>
                    <a:pt x="823" y="331"/>
                  </a:lnTo>
                  <a:lnTo>
                    <a:pt x="822" y="333"/>
                  </a:lnTo>
                  <a:lnTo>
                    <a:pt x="820" y="333"/>
                  </a:lnTo>
                  <a:lnTo>
                    <a:pt x="819" y="333"/>
                  </a:lnTo>
                  <a:lnTo>
                    <a:pt x="819" y="335"/>
                  </a:lnTo>
                  <a:lnTo>
                    <a:pt x="817" y="335"/>
                  </a:lnTo>
                  <a:lnTo>
                    <a:pt x="817" y="336"/>
                  </a:lnTo>
                  <a:lnTo>
                    <a:pt x="816" y="336"/>
                  </a:lnTo>
                  <a:lnTo>
                    <a:pt x="815" y="337"/>
                  </a:lnTo>
                  <a:lnTo>
                    <a:pt x="814" y="337"/>
                  </a:lnTo>
                  <a:lnTo>
                    <a:pt x="814" y="338"/>
                  </a:lnTo>
                  <a:lnTo>
                    <a:pt x="815" y="337"/>
                  </a:lnTo>
                  <a:lnTo>
                    <a:pt x="817" y="336"/>
                  </a:lnTo>
                  <a:lnTo>
                    <a:pt x="819" y="335"/>
                  </a:lnTo>
                  <a:lnTo>
                    <a:pt x="820" y="335"/>
                  </a:lnTo>
                  <a:lnTo>
                    <a:pt x="822" y="335"/>
                  </a:lnTo>
                  <a:lnTo>
                    <a:pt x="822" y="336"/>
                  </a:lnTo>
                  <a:lnTo>
                    <a:pt x="820" y="336"/>
                  </a:lnTo>
                  <a:lnTo>
                    <a:pt x="820" y="337"/>
                  </a:lnTo>
                  <a:lnTo>
                    <a:pt x="822" y="336"/>
                  </a:lnTo>
                  <a:lnTo>
                    <a:pt x="822" y="337"/>
                  </a:lnTo>
                  <a:lnTo>
                    <a:pt x="820" y="338"/>
                  </a:lnTo>
                  <a:lnTo>
                    <a:pt x="819" y="339"/>
                  </a:lnTo>
                  <a:lnTo>
                    <a:pt x="819" y="338"/>
                  </a:lnTo>
                  <a:lnTo>
                    <a:pt x="817" y="339"/>
                  </a:lnTo>
                  <a:lnTo>
                    <a:pt x="816" y="339"/>
                  </a:lnTo>
                  <a:lnTo>
                    <a:pt x="815" y="339"/>
                  </a:lnTo>
                  <a:lnTo>
                    <a:pt x="815" y="338"/>
                  </a:lnTo>
                  <a:lnTo>
                    <a:pt x="814" y="339"/>
                  </a:lnTo>
                  <a:lnTo>
                    <a:pt x="815" y="339"/>
                  </a:lnTo>
                  <a:lnTo>
                    <a:pt x="815" y="342"/>
                  </a:lnTo>
                  <a:lnTo>
                    <a:pt x="814" y="342"/>
                  </a:lnTo>
                  <a:lnTo>
                    <a:pt x="814" y="343"/>
                  </a:lnTo>
                  <a:lnTo>
                    <a:pt x="811" y="343"/>
                  </a:lnTo>
                  <a:lnTo>
                    <a:pt x="810" y="343"/>
                  </a:lnTo>
                  <a:lnTo>
                    <a:pt x="810" y="344"/>
                  </a:lnTo>
                  <a:lnTo>
                    <a:pt x="811" y="344"/>
                  </a:lnTo>
                  <a:lnTo>
                    <a:pt x="814" y="344"/>
                  </a:lnTo>
                  <a:lnTo>
                    <a:pt x="815" y="344"/>
                  </a:lnTo>
                  <a:lnTo>
                    <a:pt x="817" y="343"/>
                  </a:lnTo>
                  <a:lnTo>
                    <a:pt x="817" y="342"/>
                  </a:lnTo>
                  <a:lnTo>
                    <a:pt x="819" y="342"/>
                  </a:lnTo>
                  <a:lnTo>
                    <a:pt x="820" y="342"/>
                  </a:lnTo>
                  <a:lnTo>
                    <a:pt x="820" y="339"/>
                  </a:lnTo>
                  <a:lnTo>
                    <a:pt x="820" y="338"/>
                  </a:lnTo>
                  <a:lnTo>
                    <a:pt x="822" y="338"/>
                  </a:lnTo>
                  <a:lnTo>
                    <a:pt x="822" y="339"/>
                  </a:lnTo>
                  <a:lnTo>
                    <a:pt x="823" y="339"/>
                  </a:lnTo>
                  <a:lnTo>
                    <a:pt x="823" y="338"/>
                  </a:lnTo>
                  <a:lnTo>
                    <a:pt x="823" y="337"/>
                  </a:lnTo>
                  <a:lnTo>
                    <a:pt x="823" y="336"/>
                  </a:lnTo>
                  <a:lnTo>
                    <a:pt x="825" y="336"/>
                  </a:lnTo>
                  <a:lnTo>
                    <a:pt x="825" y="335"/>
                  </a:lnTo>
                  <a:lnTo>
                    <a:pt x="826" y="335"/>
                  </a:lnTo>
                  <a:lnTo>
                    <a:pt x="826" y="333"/>
                  </a:lnTo>
                  <a:lnTo>
                    <a:pt x="827" y="331"/>
                  </a:lnTo>
                  <a:lnTo>
                    <a:pt x="828" y="331"/>
                  </a:lnTo>
                  <a:lnTo>
                    <a:pt x="828" y="330"/>
                  </a:lnTo>
                  <a:lnTo>
                    <a:pt x="831" y="330"/>
                  </a:lnTo>
                  <a:lnTo>
                    <a:pt x="832" y="330"/>
                  </a:lnTo>
                  <a:lnTo>
                    <a:pt x="832" y="329"/>
                  </a:lnTo>
                  <a:lnTo>
                    <a:pt x="832" y="327"/>
                  </a:lnTo>
                  <a:lnTo>
                    <a:pt x="832" y="326"/>
                  </a:lnTo>
                  <a:lnTo>
                    <a:pt x="831" y="326"/>
                  </a:lnTo>
                  <a:lnTo>
                    <a:pt x="831" y="325"/>
                  </a:lnTo>
                  <a:lnTo>
                    <a:pt x="828" y="325"/>
                  </a:lnTo>
                  <a:lnTo>
                    <a:pt x="827" y="325"/>
                  </a:lnTo>
                  <a:lnTo>
                    <a:pt x="831" y="324"/>
                  </a:lnTo>
                  <a:lnTo>
                    <a:pt x="832" y="324"/>
                  </a:lnTo>
                  <a:lnTo>
                    <a:pt x="832" y="325"/>
                  </a:lnTo>
                  <a:lnTo>
                    <a:pt x="833" y="325"/>
                  </a:lnTo>
                  <a:lnTo>
                    <a:pt x="833" y="324"/>
                  </a:lnTo>
                  <a:lnTo>
                    <a:pt x="832" y="324"/>
                  </a:lnTo>
                  <a:lnTo>
                    <a:pt x="832" y="321"/>
                  </a:lnTo>
                  <a:lnTo>
                    <a:pt x="832" y="320"/>
                  </a:lnTo>
                  <a:lnTo>
                    <a:pt x="833" y="320"/>
                  </a:lnTo>
                  <a:lnTo>
                    <a:pt x="833" y="321"/>
                  </a:lnTo>
                  <a:lnTo>
                    <a:pt x="834" y="321"/>
                  </a:lnTo>
                  <a:lnTo>
                    <a:pt x="834" y="320"/>
                  </a:lnTo>
                  <a:lnTo>
                    <a:pt x="834" y="319"/>
                  </a:lnTo>
                  <a:lnTo>
                    <a:pt x="836" y="319"/>
                  </a:lnTo>
                  <a:lnTo>
                    <a:pt x="836" y="318"/>
                  </a:lnTo>
                  <a:lnTo>
                    <a:pt x="837" y="318"/>
                  </a:lnTo>
                  <a:lnTo>
                    <a:pt x="837" y="316"/>
                  </a:lnTo>
                  <a:lnTo>
                    <a:pt x="836" y="316"/>
                  </a:lnTo>
                  <a:lnTo>
                    <a:pt x="836" y="315"/>
                  </a:lnTo>
                  <a:lnTo>
                    <a:pt x="836" y="313"/>
                  </a:lnTo>
                  <a:lnTo>
                    <a:pt x="837" y="313"/>
                  </a:lnTo>
                  <a:lnTo>
                    <a:pt x="837" y="312"/>
                  </a:lnTo>
                  <a:lnTo>
                    <a:pt x="838" y="312"/>
                  </a:lnTo>
                  <a:lnTo>
                    <a:pt x="842" y="312"/>
                  </a:lnTo>
                  <a:lnTo>
                    <a:pt x="844" y="312"/>
                  </a:lnTo>
                  <a:lnTo>
                    <a:pt x="846" y="312"/>
                  </a:lnTo>
                  <a:lnTo>
                    <a:pt x="850" y="312"/>
                  </a:lnTo>
                  <a:lnTo>
                    <a:pt x="853" y="312"/>
                  </a:lnTo>
                  <a:lnTo>
                    <a:pt x="855" y="312"/>
                  </a:lnTo>
                  <a:lnTo>
                    <a:pt x="859" y="312"/>
                  </a:lnTo>
                  <a:lnTo>
                    <a:pt x="861" y="312"/>
                  </a:lnTo>
                  <a:lnTo>
                    <a:pt x="863" y="312"/>
                  </a:lnTo>
                  <a:lnTo>
                    <a:pt x="868" y="312"/>
                  </a:lnTo>
                  <a:lnTo>
                    <a:pt x="871" y="312"/>
                  </a:lnTo>
                  <a:lnTo>
                    <a:pt x="873" y="312"/>
                  </a:lnTo>
                  <a:lnTo>
                    <a:pt x="877" y="312"/>
                  </a:lnTo>
                  <a:lnTo>
                    <a:pt x="879" y="312"/>
                  </a:lnTo>
                  <a:lnTo>
                    <a:pt x="882" y="312"/>
                  </a:lnTo>
                  <a:lnTo>
                    <a:pt x="885" y="312"/>
                  </a:lnTo>
                  <a:lnTo>
                    <a:pt x="888" y="312"/>
                  </a:lnTo>
                  <a:lnTo>
                    <a:pt x="890" y="312"/>
                  </a:lnTo>
                  <a:lnTo>
                    <a:pt x="894" y="312"/>
                  </a:lnTo>
                  <a:lnTo>
                    <a:pt x="896" y="312"/>
                  </a:lnTo>
                  <a:lnTo>
                    <a:pt x="899" y="312"/>
                  </a:lnTo>
                  <a:lnTo>
                    <a:pt x="902" y="312"/>
                  </a:lnTo>
                  <a:lnTo>
                    <a:pt x="905" y="312"/>
                  </a:lnTo>
                  <a:lnTo>
                    <a:pt x="908" y="312"/>
                  </a:lnTo>
                  <a:lnTo>
                    <a:pt x="912" y="312"/>
                  </a:lnTo>
                  <a:lnTo>
                    <a:pt x="913" y="312"/>
                  </a:lnTo>
                  <a:lnTo>
                    <a:pt x="914" y="312"/>
                  </a:lnTo>
                  <a:lnTo>
                    <a:pt x="917" y="312"/>
                  </a:lnTo>
                  <a:lnTo>
                    <a:pt x="920" y="312"/>
                  </a:lnTo>
                  <a:lnTo>
                    <a:pt x="923" y="312"/>
                  </a:lnTo>
                  <a:lnTo>
                    <a:pt x="925" y="312"/>
                  </a:lnTo>
                  <a:lnTo>
                    <a:pt x="929" y="312"/>
                  </a:lnTo>
                  <a:lnTo>
                    <a:pt x="931" y="312"/>
                  </a:lnTo>
                  <a:lnTo>
                    <a:pt x="934" y="312"/>
                  </a:lnTo>
                  <a:lnTo>
                    <a:pt x="937" y="312"/>
                  </a:lnTo>
                  <a:lnTo>
                    <a:pt x="940" y="312"/>
                  </a:lnTo>
                  <a:lnTo>
                    <a:pt x="942" y="312"/>
                  </a:lnTo>
                  <a:lnTo>
                    <a:pt x="945" y="312"/>
                  </a:lnTo>
                  <a:lnTo>
                    <a:pt x="948" y="312"/>
                  </a:lnTo>
                  <a:lnTo>
                    <a:pt x="952" y="312"/>
                  </a:lnTo>
                  <a:lnTo>
                    <a:pt x="956" y="312"/>
                  </a:lnTo>
                  <a:lnTo>
                    <a:pt x="958" y="312"/>
                  </a:lnTo>
                  <a:lnTo>
                    <a:pt x="960" y="312"/>
                  </a:lnTo>
                  <a:lnTo>
                    <a:pt x="964" y="312"/>
                  </a:lnTo>
                  <a:lnTo>
                    <a:pt x="967" y="312"/>
                  </a:lnTo>
                  <a:lnTo>
                    <a:pt x="969" y="312"/>
                  </a:lnTo>
                  <a:lnTo>
                    <a:pt x="971" y="312"/>
                  </a:lnTo>
                  <a:lnTo>
                    <a:pt x="975" y="312"/>
                  </a:lnTo>
                  <a:lnTo>
                    <a:pt x="977" y="312"/>
                  </a:lnTo>
                  <a:lnTo>
                    <a:pt x="980" y="312"/>
                  </a:lnTo>
                  <a:lnTo>
                    <a:pt x="983" y="312"/>
                  </a:lnTo>
                  <a:lnTo>
                    <a:pt x="986" y="312"/>
                  </a:lnTo>
                  <a:lnTo>
                    <a:pt x="988" y="312"/>
                  </a:lnTo>
                  <a:lnTo>
                    <a:pt x="992" y="312"/>
                  </a:lnTo>
                  <a:lnTo>
                    <a:pt x="996" y="312"/>
                  </a:lnTo>
                  <a:lnTo>
                    <a:pt x="998" y="312"/>
                  </a:lnTo>
                  <a:lnTo>
                    <a:pt x="1002" y="312"/>
                  </a:lnTo>
                  <a:lnTo>
                    <a:pt x="1004" y="312"/>
                  </a:lnTo>
                  <a:lnTo>
                    <a:pt x="1005" y="312"/>
                  </a:lnTo>
                  <a:lnTo>
                    <a:pt x="1007" y="312"/>
                  </a:lnTo>
                  <a:lnTo>
                    <a:pt x="1010" y="312"/>
                  </a:lnTo>
                  <a:lnTo>
                    <a:pt x="1013" y="312"/>
                  </a:lnTo>
                  <a:lnTo>
                    <a:pt x="1015" y="312"/>
                  </a:lnTo>
                  <a:lnTo>
                    <a:pt x="1019" y="312"/>
                  </a:lnTo>
                  <a:lnTo>
                    <a:pt x="1021" y="312"/>
                  </a:lnTo>
                  <a:lnTo>
                    <a:pt x="1023" y="312"/>
                  </a:lnTo>
                  <a:lnTo>
                    <a:pt x="1027" y="312"/>
                  </a:lnTo>
                  <a:lnTo>
                    <a:pt x="1030" y="312"/>
                  </a:lnTo>
                  <a:lnTo>
                    <a:pt x="1032" y="312"/>
                  </a:lnTo>
                  <a:lnTo>
                    <a:pt x="1037" y="312"/>
                  </a:lnTo>
                  <a:lnTo>
                    <a:pt x="1039" y="312"/>
                  </a:lnTo>
                  <a:lnTo>
                    <a:pt x="1042" y="312"/>
                  </a:lnTo>
                  <a:lnTo>
                    <a:pt x="1045" y="312"/>
                  </a:lnTo>
                  <a:lnTo>
                    <a:pt x="1048" y="312"/>
                  </a:lnTo>
                  <a:lnTo>
                    <a:pt x="1050" y="312"/>
                  </a:lnTo>
                  <a:lnTo>
                    <a:pt x="1054" y="312"/>
                  </a:lnTo>
                  <a:lnTo>
                    <a:pt x="1056" y="312"/>
                  </a:lnTo>
                  <a:lnTo>
                    <a:pt x="1059" y="312"/>
                  </a:lnTo>
                  <a:lnTo>
                    <a:pt x="1062" y="312"/>
                  </a:lnTo>
                  <a:lnTo>
                    <a:pt x="1065" y="312"/>
                  </a:lnTo>
                  <a:lnTo>
                    <a:pt x="1067" y="312"/>
                  </a:lnTo>
                  <a:lnTo>
                    <a:pt x="1070" y="312"/>
                  </a:lnTo>
                  <a:lnTo>
                    <a:pt x="1073" y="312"/>
                  </a:lnTo>
                  <a:lnTo>
                    <a:pt x="1076" y="312"/>
                  </a:lnTo>
                  <a:lnTo>
                    <a:pt x="1080" y="312"/>
                  </a:lnTo>
                  <a:lnTo>
                    <a:pt x="1083" y="312"/>
                  </a:lnTo>
                  <a:lnTo>
                    <a:pt x="1084" y="312"/>
                  </a:lnTo>
                  <a:lnTo>
                    <a:pt x="1085" y="312"/>
                  </a:lnTo>
                  <a:lnTo>
                    <a:pt x="1089" y="312"/>
                  </a:lnTo>
                  <a:lnTo>
                    <a:pt x="1091" y="312"/>
                  </a:lnTo>
                  <a:lnTo>
                    <a:pt x="1094" y="312"/>
                  </a:lnTo>
                  <a:lnTo>
                    <a:pt x="1096" y="312"/>
                  </a:lnTo>
                  <a:lnTo>
                    <a:pt x="1100" y="312"/>
                  </a:lnTo>
                  <a:lnTo>
                    <a:pt x="1102" y="312"/>
                  </a:lnTo>
                  <a:lnTo>
                    <a:pt x="1105" y="312"/>
                  </a:lnTo>
                  <a:lnTo>
                    <a:pt x="1108" y="312"/>
                  </a:lnTo>
                  <a:lnTo>
                    <a:pt x="1111" y="312"/>
                  </a:lnTo>
                  <a:lnTo>
                    <a:pt x="1113" y="312"/>
                  </a:lnTo>
                  <a:lnTo>
                    <a:pt x="1117" y="312"/>
                  </a:lnTo>
                  <a:lnTo>
                    <a:pt x="1119" y="312"/>
                  </a:lnTo>
                  <a:lnTo>
                    <a:pt x="1123" y="312"/>
                  </a:lnTo>
                  <a:lnTo>
                    <a:pt x="1127" y="312"/>
                  </a:lnTo>
                  <a:lnTo>
                    <a:pt x="1129" y="312"/>
                  </a:lnTo>
                  <a:lnTo>
                    <a:pt x="1131" y="312"/>
                  </a:lnTo>
                  <a:lnTo>
                    <a:pt x="1135" y="312"/>
                  </a:lnTo>
                  <a:lnTo>
                    <a:pt x="1137" y="312"/>
                  </a:lnTo>
                  <a:lnTo>
                    <a:pt x="1140" y="312"/>
                  </a:lnTo>
                  <a:lnTo>
                    <a:pt x="1144" y="312"/>
                  </a:lnTo>
                  <a:lnTo>
                    <a:pt x="1146" y="312"/>
                  </a:lnTo>
                  <a:lnTo>
                    <a:pt x="1148" y="312"/>
                  </a:lnTo>
                  <a:lnTo>
                    <a:pt x="1152" y="312"/>
                  </a:lnTo>
                  <a:lnTo>
                    <a:pt x="1154" y="312"/>
                  </a:lnTo>
                  <a:lnTo>
                    <a:pt x="1157" y="312"/>
                  </a:lnTo>
                  <a:lnTo>
                    <a:pt x="1161" y="312"/>
                  </a:lnTo>
                  <a:lnTo>
                    <a:pt x="1164" y="312"/>
                  </a:lnTo>
                  <a:lnTo>
                    <a:pt x="1167" y="312"/>
                  </a:lnTo>
                  <a:lnTo>
                    <a:pt x="1170" y="312"/>
                  </a:lnTo>
                  <a:lnTo>
                    <a:pt x="1173" y="312"/>
                  </a:lnTo>
                  <a:lnTo>
                    <a:pt x="1174" y="312"/>
                  </a:lnTo>
                  <a:lnTo>
                    <a:pt x="1175" y="312"/>
                  </a:lnTo>
                  <a:lnTo>
                    <a:pt x="1179" y="312"/>
                  </a:lnTo>
                  <a:lnTo>
                    <a:pt x="1181" y="312"/>
                  </a:lnTo>
                  <a:lnTo>
                    <a:pt x="1184" y="312"/>
                  </a:lnTo>
                  <a:lnTo>
                    <a:pt x="1187" y="312"/>
                  </a:lnTo>
                  <a:lnTo>
                    <a:pt x="1190" y="312"/>
                  </a:lnTo>
                  <a:lnTo>
                    <a:pt x="1192" y="312"/>
                  </a:lnTo>
                  <a:lnTo>
                    <a:pt x="1196" y="312"/>
                  </a:lnTo>
                  <a:lnTo>
                    <a:pt x="1198" y="312"/>
                  </a:lnTo>
                  <a:lnTo>
                    <a:pt x="1201" y="312"/>
                  </a:lnTo>
                  <a:lnTo>
                    <a:pt x="1202" y="312"/>
                  </a:lnTo>
                  <a:lnTo>
                    <a:pt x="1202" y="310"/>
                  </a:lnTo>
                  <a:lnTo>
                    <a:pt x="1203" y="308"/>
                  </a:lnTo>
                  <a:lnTo>
                    <a:pt x="1205" y="307"/>
                  </a:lnTo>
                  <a:lnTo>
                    <a:pt x="1207" y="307"/>
                  </a:lnTo>
                  <a:lnTo>
                    <a:pt x="1208" y="307"/>
                  </a:lnTo>
                  <a:lnTo>
                    <a:pt x="1209" y="307"/>
                  </a:lnTo>
                  <a:lnTo>
                    <a:pt x="1209" y="308"/>
                  </a:lnTo>
                  <a:lnTo>
                    <a:pt x="1208" y="309"/>
                  </a:lnTo>
                  <a:lnTo>
                    <a:pt x="1208" y="310"/>
                  </a:lnTo>
                  <a:lnTo>
                    <a:pt x="1208" y="312"/>
                  </a:lnTo>
                  <a:lnTo>
                    <a:pt x="1207" y="313"/>
                  </a:lnTo>
                  <a:lnTo>
                    <a:pt x="1207" y="315"/>
                  </a:lnTo>
                  <a:lnTo>
                    <a:pt x="1205" y="315"/>
                  </a:lnTo>
                  <a:lnTo>
                    <a:pt x="1205" y="316"/>
                  </a:lnTo>
                  <a:lnTo>
                    <a:pt x="1207" y="316"/>
                  </a:lnTo>
                  <a:lnTo>
                    <a:pt x="1208" y="318"/>
                  </a:lnTo>
                  <a:lnTo>
                    <a:pt x="1210" y="318"/>
                  </a:lnTo>
                  <a:lnTo>
                    <a:pt x="1214" y="318"/>
                  </a:lnTo>
                  <a:lnTo>
                    <a:pt x="1215" y="319"/>
                  </a:lnTo>
                  <a:lnTo>
                    <a:pt x="1215" y="320"/>
                  </a:lnTo>
                  <a:lnTo>
                    <a:pt x="1218" y="320"/>
                  </a:lnTo>
                  <a:lnTo>
                    <a:pt x="1219" y="320"/>
                  </a:lnTo>
                  <a:lnTo>
                    <a:pt x="1220" y="319"/>
                  </a:lnTo>
                  <a:lnTo>
                    <a:pt x="1222" y="319"/>
                  </a:lnTo>
                  <a:lnTo>
                    <a:pt x="1224" y="319"/>
                  </a:lnTo>
                  <a:lnTo>
                    <a:pt x="1225" y="319"/>
                  </a:lnTo>
                  <a:lnTo>
                    <a:pt x="1226" y="319"/>
                  </a:lnTo>
                  <a:lnTo>
                    <a:pt x="1227" y="319"/>
                  </a:lnTo>
                  <a:lnTo>
                    <a:pt x="1228" y="320"/>
                  </a:lnTo>
                  <a:lnTo>
                    <a:pt x="1228" y="321"/>
                  </a:lnTo>
                  <a:lnTo>
                    <a:pt x="1230" y="321"/>
                  </a:lnTo>
                  <a:lnTo>
                    <a:pt x="1232" y="321"/>
                  </a:lnTo>
                  <a:lnTo>
                    <a:pt x="1232" y="324"/>
                  </a:lnTo>
                  <a:lnTo>
                    <a:pt x="1230" y="324"/>
                  </a:lnTo>
                  <a:lnTo>
                    <a:pt x="1230" y="325"/>
                  </a:lnTo>
                  <a:lnTo>
                    <a:pt x="1232" y="326"/>
                  </a:lnTo>
                  <a:lnTo>
                    <a:pt x="1232" y="325"/>
                  </a:lnTo>
                  <a:lnTo>
                    <a:pt x="1233" y="325"/>
                  </a:lnTo>
                  <a:lnTo>
                    <a:pt x="1233" y="324"/>
                  </a:lnTo>
                  <a:lnTo>
                    <a:pt x="1234" y="324"/>
                  </a:lnTo>
                  <a:lnTo>
                    <a:pt x="1236" y="324"/>
                  </a:lnTo>
                  <a:lnTo>
                    <a:pt x="1236" y="325"/>
                  </a:lnTo>
                  <a:lnTo>
                    <a:pt x="1237" y="326"/>
                  </a:lnTo>
                  <a:lnTo>
                    <a:pt x="1238" y="326"/>
                  </a:lnTo>
                  <a:lnTo>
                    <a:pt x="1238" y="327"/>
                  </a:lnTo>
                  <a:lnTo>
                    <a:pt x="1241" y="327"/>
                  </a:lnTo>
                  <a:lnTo>
                    <a:pt x="1241" y="329"/>
                  </a:lnTo>
                  <a:lnTo>
                    <a:pt x="1242" y="329"/>
                  </a:lnTo>
                  <a:lnTo>
                    <a:pt x="1243" y="329"/>
                  </a:lnTo>
                  <a:lnTo>
                    <a:pt x="1244" y="327"/>
                  </a:lnTo>
                  <a:lnTo>
                    <a:pt x="1245" y="327"/>
                  </a:lnTo>
                  <a:lnTo>
                    <a:pt x="1247" y="326"/>
                  </a:lnTo>
                  <a:lnTo>
                    <a:pt x="1249" y="326"/>
                  </a:lnTo>
                  <a:lnTo>
                    <a:pt x="1250" y="325"/>
                  </a:lnTo>
                  <a:lnTo>
                    <a:pt x="1251" y="325"/>
                  </a:lnTo>
                  <a:lnTo>
                    <a:pt x="1251" y="326"/>
                  </a:lnTo>
                  <a:lnTo>
                    <a:pt x="1251" y="327"/>
                  </a:lnTo>
                  <a:lnTo>
                    <a:pt x="1253" y="327"/>
                  </a:lnTo>
                  <a:lnTo>
                    <a:pt x="1254" y="327"/>
                  </a:lnTo>
                  <a:lnTo>
                    <a:pt x="1255" y="327"/>
                  </a:lnTo>
                  <a:lnTo>
                    <a:pt x="1260" y="327"/>
                  </a:lnTo>
                  <a:lnTo>
                    <a:pt x="1261" y="327"/>
                  </a:lnTo>
                  <a:lnTo>
                    <a:pt x="1261" y="329"/>
                  </a:lnTo>
                  <a:lnTo>
                    <a:pt x="1262" y="329"/>
                  </a:lnTo>
                  <a:lnTo>
                    <a:pt x="1264" y="329"/>
                  </a:lnTo>
                  <a:lnTo>
                    <a:pt x="1265" y="329"/>
                  </a:lnTo>
                  <a:lnTo>
                    <a:pt x="1267" y="329"/>
                  </a:lnTo>
                  <a:lnTo>
                    <a:pt x="1268" y="329"/>
                  </a:lnTo>
                  <a:lnTo>
                    <a:pt x="1270" y="329"/>
                  </a:lnTo>
                  <a:lnTo>
                    <a:pt x="1271" y="329"/>
                  </a:lnTo>
                  <a:lnTo>
                    <a:pt x="1273" y="327"/>
                  </a:lnTo>
                  <a:lnTo>
                    <a:pt x="1277" y="326"/>
                  </a:lnTo>
                  <a:lnTo>
                    <a:pt x="1278" y="326"/>
                  </a:lnTo>
                  <a:lnTo>
                    <a:pt x="1281" y="325"/>
                  </a:lnTo>
                  <a:lnTo>
                    <a:pt x="1282" y="325"/>
                  </a:lnTo>
                  <a:lnTo>
                    <a:pt x="1285" y="325"/>
                  </a:lnTo>
                  <a:lnTo>
                    <a:pt x="1287" y="325"/>
                  </a:lnTo>
                  <a:lnTo>
                    <a:pt x="1289" y="326"/>
                  </a:lnTo>
                  <a:lnTo>
                    <a:pt x="1290" y="327"/>
                  </a:lnTo>
                  <a:lnTo>
                    <a:pt x="1291" y="329"/>
                  </a:lnTo>
                  <a:lnTo>
                    <a:pt x="1295" y="330"/>
                  </a:lnTo>
                  <a:lnTo>
                    <a:pt x="1296" y="331"/>
                  </a:lnTo>
                  <a:lnTo>
                    <a:pt x="1298" y="333"/>
                  </a:lnTo>
                  <a:lnTo>
                    <a:pt x="1300" y="335"/>
                  </a:lnTo>
                  <a:lnTo>
                    <a:pt x="1302" y="336"/>
                  </a:lnTo>
                  <a:lnTo>
                    <a:pt x="1304" y="336"/>
                  </a:lnTo>
                  <a:lnTo>
                    <a:pt x="1304" y="337"/>
                  </a:lnTo>
                  <a:lnTo>
                    <a:pt x="1305" y="337"/>
                  </a:lnTo>
                  <a:lnTo>
                    <a:pt x="1306" y="338"/>
                  </a:lnTo>
                  <a:lnTo>
                    <a:pt x="1307" y="338"/>
                  </a:lnTo>
                  <a:lnTo>
                    <a:pt x="1307" y="339"/>
                  </a:lnTo>
                  <a:lnTo>
                    <a:pt x="1308" y="342"/>
                  </a:lnTo>
                  <a:lnTo>
                    <a:pt x="1310" y="342"/>
                  </a:lnTo>
                  <a:lnTo>
                    <a:pt x="1312" y="343"/>
                  </a:lnTo>
                  <a:lnTo>
                    <a:pt x="1313" y="343"/>
                  </a:lnTo>
                  <a:lnTo>
                    <a:pt x="1315" y="344"/>
                  </a:lnTo>
                  <a:lnTo>
                    <a:pt x="1316" y="345"/>
                  </a:lnTo>
                  <a:lnTo>
                    <a:pt x="1317" y="347"/>
                  </a:lnTo>
                  <a:lnTo>
                    <a:pt x="1318" y="347"/>
                  </a:lnTo>
                  <a:lnTo>
                    <a:pt x="1318" y="348"/>
                  </a:lnTo>
                  <a:lnTo>
                    <a:pt x="1318" y="350"/>
                  </a:lnTo>
                  <a:lnTo>
                    <a:pt x="1318" y="352"/>
                  </a:lnTo>
                  <a:lnTo>
                    <a:pt x="1318" y="353"/>
                  </a:lnTo>
                  <a:lnTo>
                    <a:pt x="1318" y="354"/>
                  </a:lnTo>
                  <a:lnTo>
                    <a:pt x="1318" y="355"/>
                  </a:lnTo>
                  <a:lnTo>
                    <a:pt x="1321" y="355"/>
                  </a:lnTo>
                  <a:lnTo>
                    <a:pt x="1322" y="355"/>
                  </a:lnTo>
                  <a:lnTo>
                    <a:pt x="1322" y="354"/>
                  </a:lnTo>
                  <a:lnTo>
                    <a:pt x="1323" y="354"/>
                  </a:lnTo>
                  <a:lnTo>
                    <a:pt x="1323" y="355"/>
                  </a:lnTo>
                  <a:lnTo>
                    <a:pt x="1324" y="354"/>
                  </a:lnTo>
                  <a:lnTo>
                    <a:pt x="1325" y="354"/>
                  </a:lnTo>
                  <a:lnTo>
                    <a:pt x="1324" y="355"/>
                  </a:lnTo>
                  <a:lnTo>
                    <a:pt x="1324" y="356"/>
                  </a:lnTo>
                  <a:lnTo>
                    <a:pt x="1324" y="358"/>
                  </a:lnTo>
                  <a:lnTo>
                    <a:pt x="1324" y="360"/>
                  </a:lnTo>
                  <a:lnTo>
                    <a:pt x="1324" y="361"/>
                  </a:lnTo>
                  <a:lnTo>
                    <a:pt x="1324" y="362"/>
                  </a:lnTo>
                  <a:lnTo>
                    <a:pt x="1325" y="361"/>
                  </a:lnTo>
                  <a:lnTo>
                    <a:pt x="1327" y="361"/>
                  </a:lnTo>
                  <a:lnTo>
                    <a:pt x="1327" y="362"/>
                  </a:lnTo>
                  <a:lnTo>
                    <a:pt x="1329" y="361"/>
                  </a:lnTo>
                  <a:lnTo>
                    <a:pt x="1330" y="361"/>
                  </a:lnTo>
                  <a:lnTo>
                    <a:pt x="1330" y="362"/>
                  </a:lnTo>
                  <a:lnTo>
                    <a:pt x="1330" y="364"/>
                  </a:lnTo>
                  <a:lnTo>
                    <a:pt x="1330" y="365"/>
                  </a:lnTo>
                  <a:lnTo>
                    <a:pt x="1329" y="365"/>
                  </a:lnTo>
                  <a:lnTo>
                    <a:pt x="1325" y="369"/>
                  </a:lnTo>
                  <a:lnTo>
                    <a:pt x="1329" y="369"/>
                  </a:lnTo>
                  <a:lnTo>
                    <a:pt x="1330" y="369"/>
                  </a:lnTo>
                  <a:lnTo>
                    <a:pt x="1331" y="370"/>
                  </a:lnTo>
                  <a:lnTo>
                    <a:pt x="1333" y="371"/>
                  </a:lnTo>
                  <a:lnTo>
                    <a:pt x="1335" y="373"/>
                  </a:lnTo>
                  <a:lnTo>
                    <a:pt x="1336" y="375"/>
                  </a:lnTo>
                  <a:lnTo>
                    <a:pt x="1336" y="377"/>
                  </a:lnTo>
                  <a:lnTo>
                    <a:pt x="1336" y="379"/>
                  </a:lnTo>
                  <a:lnTo>
                    <a:pt x="1335" y="383"/>
                  </a:lnTo>
                  <a:lnTo>
                    <a:pt x="1334" y="388"/>
                  </a:lnTo>
                  <a:lnTo>
                    <a:pt x="1333" y="390"/>
                  </a:lnTo>
                  <a:lnTo>
                    <a:pt x="1333" y="395"/>
                  </a:lnTo>
                  <a:lnTo>
                    <a:pt x="1331" y="399"/>
                  </a:lnTo>
                  <a:lnTo>
                    <a:pt x="1330" y="401"/>
                  </a:lnTo>
                  <a:lnTo>
                    <a:pt x="1329" y="406"/>
                  </a:lnTo>
                  <a:lnTo>
                    <a:pt x="1329" y="407"/>
                  </a:lnTo>
                  <a:lnTo>
                    <a:pt x="1327" y="409"/>
                  </a:lnTo>
                  <a:lnTo>
                    <a:pt x="1325" y="410"/>
                  </a:lnTo>
                  <a:lnTo>
                    <a:pt x="1324" y="411"/>
                  </a:lnTo>
                  <a:lnTo>
                    <a:pt x="1324" y="413"/>
                  </a:lnTo>
                  <a:lnTo>
                    <a:pt x="1323" y="415"/>
                  </a:lnTo>
                  <a:lnTo>
                    <a:pt x="1322" y="415"/>
                  </a:lnTo>
                  <a:lnTo>
                    <a:pt x="1322" y="416"/>
                  </a:lnTo>
                  <a:lnTo>
                    <a:pt x="1322" y="417"/>
                  </a:lnTo>
                  <a:lnTo>
                    <a:pt x="1321" y="417"/>
                  </a:lnTo>
                  <a:lnTo>
                    <a:pt x="1321" y="418"/>
                  </a:lnTo>
                  <a:lnTo>
                    <a:pt x="1318" y="418"/>
                  </a:lnTo>
                  <a:lnTo>
                    <a:pt x="1318" y="419"/>
                  </a:lnTo>
                  <a:lnTo>
                    <a:pt x="1318" y="422"/>
                  </a:lnTo>
                  <a:lnTo>
                    <a:pt x="1317" y="422"/>
                  </a:lnTo>
                  <a:lnTo>
                    <a:pt x="1317" y="423"/>
                  </a:lnTo>
                  <a:lnTo>
                    <a:pt x="1316" y="424"/>
                  </a:lnTo>
                  <a:lnTo>
                    <a:pt x="1315" y="424"/>
                  </a:lnTo>
                  <a:lnTo>
                    <a:pt x="1313" y="426"/>
                  </a:lnTo>
                  <a:lnTo>
                    <a:pt x="1310" y="427"/>
                  </a:lnTo>
                  <a:lnTo>
                    <a:pt x="1310" y="428"/>
                  </a:lnTo>
                  <a:lnTo>
                    <a:pt x="1308" y="428"/>
                  </a:lnTo>
                  <a:lnTo>
                    <a:pt x="1307" y="428"/>
                  </a:lnTo>
                  <a:lnTo>
                    <a:pt x="1306" y="430"/>
                  </a:lnTo>
                  <a:lnTo>
                    <a:pt x="1305" y="432"/>
                  </a:lnTo>
                  <a:lnTo>
                    <a:pt x="1304" y="433"/>
                  </a:lnTo>
                  <a:lnTo>
                    <a:pt x="1304" y="434"/>
                  </a:lnTo>
                  <a:lnTo>
                    <a:pt x="1304" y="435"/>
                  </a:lnTo>
                  <a:lnTo>
                    <a:pt x="1304" y="436"/>
                  </a:lnTo>
                  <a:lnTo>
                    <a:pt x="1304" y="438"/>
                  </a:lnTo>
                  <a:lnTo>
                    <a:pt x="1305" y="440"/>
                  </a:lnTo>
                  <a:lnTo>
                    <a:pt x="1306" y="441"/>
                  </a:lnTo>
                  <a:lnTo>
                    <a:pt x="1307" y="441"/>
                  </a:lnTo>
                  <a:lnTo>
                    <a:pt x="1310" y="441"/>
                  </a:lnTo>
                  <a:lnTo>
                    <a:pt x="1313" y="440"/>
                  </a:lnTo>
                  <a:lnTo>
                    <a:pt x="1316" y="438"/>
                  </a:lnTo>
                  <a:lnTo>
                    <a:pt x="1318" y="436"/>
                  </a:lnTo>
                  <a:lnTo>
                    <a:pt x="1321" y="435"/>
                  </a:lnTo>
                  <a:lnTo>
                    <a:pt x="1323" y="435"/>
                  </a:lnTo>
                  <a:lnTo>
                    <a:pt x="1325" y="434"/>
                  </a:lnTo>
                  <a:lnTo>
                    <a:pt x="1329" y="433"/>
                  </a:lnTo>
                  <a:lnTo>
                    <a:pt x="1330" y="432"/>
                  </a:lnTo>
                  <a:lnTo>
                    <a:pt x="1333" y="432"/>
                  </a:lnTo>
                  <a:lnTo>
                    <a:pt x="1334" y="430"/>
                  </a:lnTo>
                  <a:lnTo>
                    <a:pt x="1336" y="430"/>
                  </a:lnTo>
                  <a:lnTo>
                    <a:pt x="1339" y="430"/>
                  </a:lnTo>
                  <a:lnTo>
                    <a:pt x="1340" y="430"/>
                  </a:lnTo>
                  <a:lnTo>
                    <a:pt x="1341" y="428"/>
                  </a:lnTo>
                  <a:lnTo>
                    <a:pt x="1342" y="428"/>
                  </a:lnTo>
                  <a:lnTo>
                    <a:pt x="1344" y="428"/>
                  </a:lnTo>
                  <a:lnTo>
                    <a:pt x="1345" y="428"/>
                  </a:lnTo>
                  <a:lnTo>
                    <a:pt x="1348" y="427"/>
                  </a:lnTo>
                  <a:lnTo>
                    <a:pt x="1351" y="427"/>
                  </a:lnTo>
                  <a:lnTo>
                    <a:pt x="1353" y="426"/>
                  </a:lnTo>
                  <a:lnTo>
                    <a:pt x="1357" y="424"/>
                  </a:lnTo>
                  <a:lnTo>
                    <a:pt x="1358" y="423"/>
                  </a:lnTo>
                  <a:lnTo>
                    <a:pt x="1361" y="423"/>
                  </a:lnTo>
                  <a:lnTo>
                    <a:pt x="1363" y="422"/>
                  </a:lnTo>
                  <a:lnTo>
                    <a:pt x="1367" y="419"/>
                  </a:lnTo>
                  <a:lnTo>
                    <a:pt x="1368" y="419"/>
                  </a:lnTo>
                  <a:lnTo>
                    <a:pt x="1368" y="418"/>
                  </a:lnTo>
                  <a:lnTo>
                    <a:pt x="1369" y="418"/>
                  </a:lnTo>
                  <a:lnTo>
                    <a:pt x="1369" y="417"/>
                  </a:lnTo>
                  <a:lnTo>
                    <a:pt x="1368" y="417"/>
                  </a:lnTo>
                  <a:lnTo>
                    <a:pt x="1368" y="416"/>
                  </a:lnTo>
                  <a:lnTo>
                    <a:pt x="1368" y="415"/>
                  </a:lnTo>
                  <a:lnTo>
                    <a:pt x="1369" y="411"/>
                  </a:lnTo>
                  <a:lnTo>
                    <a:pt x="1369" y="410"/>
                  </a:lnTo>
                  <a:lnTo>
                    <a:pt x="1369" y="409"/>
                  </a:lnTo>
                  <a:lnTo>
                    <a:pt x="1370" y="407"/>
                  </a:lnTo>
                  <a:lnTo>
                    <a:pt x="1371" y="407"/>
                  </a:lnTo>
                  <a:lnTo>
                    <a:pt x="1376" y="406"/>
                  </a:lnTo>
                  <a:lnTo>
                    <a:pt x="1380" y="406"/>
                  </a:lnTo>
                  <a:lnTo>
                    <a:pt x="1384" y="406"/>
                  </a:lnTo>
                  <a:lnTo>
                    <a:pt x="1386" y="406"/>
                  </a:lnTo>
                  <a:lnTo>
                    <a:pt x="1388" y="406"/>
                  </a:lnTo>
                  <a:lnTo>
                    <a:pt x="1393" y="406"/>
                  </a:lnTo>
                  <a:lnTo>
                    <a:pt x="1396" y="406"/>
                  </a:lnTo>
                  <a:lnTo>
                    <a:pt x="1398" y="406"/>
                  </a:lnTo>
                  <a:lnTo>
                    <a:pt x="1403" y="406"/>
                  </a:lnTo>
                  <a:lnTo>
                    <a:pt x="1404" y="405"/>
                  </a:lnTo>
                  <a:lnTo>
                    <a:pt x="1404" y="404"/>
                  </a:lnTo>
                  <a:lnTo>
                    <a:pt x="1405" y="401"/>
                  </a:lnTo>
                  <a:lnTo>
                    <a:pt x="1407" y="401"/>
                  </a:lnTo>
                  <a:lnTo>
                    <a:pt x="1409" y="400"/>
                  </a:lnTo>
                  <a:lnTo>
                    <a:pt x="1409" y="399"/>
                  </a:lnTo>
                  <a:lnTo>
                    <a:pt x="1410" y="399"/>
                  </a:lnTo>
                  <a:lnTo>
                    <a:pt x="1412" y="398"/>
                  </a:lnTo>
                  <a:lnTo>
                    <a:pt x="1413" y="396"/>
                  </a:lnTo>
                  <a:lnTo>
                    <a:pt x="1414" y="396"/>
                  </a:lnTo>
                  <a:lnTo>
                    <a:pt x="1415" y="395"/>
                  </a:lnTo>
                  <a:lnTo>
                    <a:pt x="1415" y="393"/>
                  </a:lnTo>
                  <a:lnTo>
                    <a:pt x="1416" y="393"/>
                  </a:lnTo>
                  <a:lnTo>
                    <a:pt x="1419" y="393"/>
                  </a:lnTo>
                  <a:lnTo>
                    <a:pt x="1421" y="392"/>
                  </a:lnTo>
                  <a:lnTo>
                    <a:pt x="1421" y="390"/>
                  </a:lnTo>
                  <a:lnTo>
                    <a:pt x="1422" y="390"/>
                  </a:lnTo>
                  <a:lnTo>
                    <a:pt x="1424" y="389"/>
                  </a:lnTo>
                  <a:lnTo>
                    <a:pt x="1425" y="389"/>
                  </a:lnTo>
                  <a:lnTo>
                    <a:pt x="1427" y="388"/>
                  </a:lnTo>
                  <a:lnTo>
                    <a:pt x="1430" y="387"/>
                  </a:lnTo>
                  <a:lnTo>
                    <a:pt x="1431" y="384"/>
                  </a:lnTo>
                  <a:lnTo>
                    <a:pt x="1432" y="383"/>
                  </a:lnTo>
                  <a:lnTo>
                    <a:pt x="1435" y="382"/>
                  </a:lnTo>
                  <a:lnTo>
                    <a:pt x="1437" y="382"/>
                  </a:lnTo>
                  <a:lnTo>
                    <a:pt x="1438" y="382"/>
                  </a:lnTo>
                  <a:lnTo>
                    <a:pt x="1439" y="381"/>
                  </a:lnTo>
                  <a:lnTo>
                    <a:pt x="1441" y="381"/>
                  </a:lnTo>
                  <a:lnTo>
                    <a:pt x="1442" y="381"/>
                  </a:lnTo>
                  <a:lnTo>
                    <a:pt x="1443" y="381"/>
                  </a:lnTo>
                  <a:lnTo>
                    <a:pt x="1445" y="381"/>
                  </a:lnTo>
                  <a:lnTo>
                    <a:pt x="1447" y="381"/>
                  </a:lnTo>
                  <a:lnTo>
                    <a:pt x="1448" y="381"/>
                  </a:lnTo>
                  <a:lnTo>
                    <a:pt x="1449" y="381"/>
                  </a:lnTo>
                  <a:lnTo>
                    <a:pt x="1450" y="381"/>
                  </a:lnTo>
                  <a:lnTo>
                    <a:pt x="1452" y="381"/>
                  </a:lnTo>
                  <a:lnTo>
                    <a:pt x="1454" y="381"/>
                  </a:lnTo>
                  <a:lnTo>
                    <a:pt x="1455" y="381"/>
                  </a:lnTo>
                  <a:lnTo>
                    <a:pt x="1456" y="381"/>
                  </a:lnTo>
                  <a:lnTo>
                    <a:pt x="1458" y="381"/>
                  </a:lnTo>
                  <a:lnTo>
                    <a:pt x="1459" y="381"/>
                  </a:lnTo>
                  <a:lnTo>
                    <a:pt x="1460" y="381"/>
                  </a:lnTo>
                  <a:lnTo>
                    <a:pt x="1461" y="381"/>
                  </a:lnTo>
                  <a:lnTo>
                    <a:pt x="1464" y="381"/>
                  </a:lnTo>
                  <a:lnTo>
                    <a:pt x="1465" y="381"/>
                  </a:lnTo>
                  <a:lnTo>
                    <a:pt x="1466" y="381"/>
                  </a:lnTo>
                  <a:lnTo>
                    <a:pt x="1467" y="381"/>
                  </a:lnTo>
                  <a:lnTo>
                    <a:pt x="1469" y="381"/>
                  </a:lnTo>
                  <a:lnTo>
                    <a:pt x="1470" y="381"/>
                  </a:lnTo>
                  <a:lnTo>
                    <a:pt x="1472" y="381"/>
                  </a:lnTo>
                  <a:lnTo>
                    <a:pt x="1473" y="381"/>
                  </a:lnTo>
                  <a:lnTo>
                    <a:pt x="1475" y="381"/>
                  </a:lnTo>
                  <a:lnTo>
                    <a:pt x="1476" y="381"/>
                  </a:lnTo>
                  <a:lnTo>
                    <a:pt x="1477" y="381"/>
                  </a:lnTo>
                  <a:lnTo>
                    <a:pt x="1478" y="381"/>
                  </a:lnTo>
                  <a:lnTo>
                    <a:pt x="1481" y="381"/>
                  </a:lnTo>
                  <a:lnTo>
                    <a:pt x="1482" y="381"/>
                  </a:lnTo>
                  <a:lnTo>
                    <a:pt x="1483" y="381"/>
                  </a:lnTo>
                  <a:lnTo>
                    <a:pt x="1484" y="381"/>
                  </a:lnTo>
                  <a:lnTo>
                    <a:pt x="1485" y="381"/>
                  </a:lnTo>
                  <a:lnTo>
                    <a:pt x="1487" y="379"/>
                  </a:lnTo>
                  <a:lnTo>
                    <a:pt x="1487" y="378"/>
                  </a:lnTo>
                  <a:lnTo>
                    <a:pt x="1487" y="377"/>
                  </a:lnTo>
                  <a:lnTo>
                    <a:pt x="1488" y="377"/>
                  </a:lnTo>
                  <a:lnTo>
                    <a:pt x="1490" y="377"/>
                  </a:lnTo>
                  <a:lnTo>
                    <a:pt x="1492" y="377"/>
                  </a:lnTo>
                  <a:lnTo>
                    <a:pt x="1493" y="377"/>
                  </a:lnTo>
                  <a:lnTo>
                    <a:pt x="1493" y="375"/>
                  </a:lnTo>
                  <a:lnTo>
                    <a:pt x="1494" y="375"/>
                  </a:lnTo>
                  <a:lnTo>
                    <a:pt x="1495" y="375"/>
                  </a:lnTo>
                  <a:lnTo>
                    <a:pt x="1495" y="377"/>
                  </a:lnTo>
                  <a:lnTo>
                    <a:pt x="1496" y="375"/>
                  </a:lnTo>
                  <a:lnTo>
                    <a:pt x="1496" y="373"/>
                  </a:lnTo>
                  <a:lnTo>
                    <a:pt x="1499" y="373"/>
                  </a:lnTo>
                  <a:lnTo>
                    <a:pt x="1500" y="373"/>
                  </a:lnTo>
                  <a:lnTo>
                    <a:pt x="1499" y="372"/>
                  </a:lnTo>
                  <a:lnTo>
                    <a:pt x="1500" y="372"/>
                  </a:lnTo>
                  <a:lnTo>
                    <a:pt x="1500" y="371"/>
                  </a:lnTo>
                  <a:lnTo>
                    <a:pt x="1502" y="370"/>
                  </a:lnTo>
                  <a:lnTo>
                    <a:pt x="1504" y="370"/>
                  </a:lnTo>
                  <a:lnTo>
                    <a:pt x="1505" y="369"/>
                  </a:lnTo>
                  <a:lnTo>
                    <a:pt x="1505" y="366"/>
                  </a:lnTo>
                  <a:lnTo>
                    <a:pt x="1507" y="365"/>
                  </a:lnTo>
                  <a:lnTo>
                    <a:pt x="1509" y="365"/>
                  </a:lnTo>
                  <a:lnTo>
                    <a:pt x="1509" y="364"/>
                  </a:lnTo>
                  <a:lnTo>
                    <a:pt x="1509" y="362"/>
                  </a:lnTo>
                  <a:lnTo>
                    <a:pt x="1510" y="362"/>
                  </a:lnTo>
                  <a:lnTo>
                    <a:pt x="1510" y="361"/>
                  </a:lnTo>
                  <a:lnTo>
                    <a:pt x="1510" y="360"/>
                  </a:lnTo>
                  <a:lnTo>
                    <a:pt x="1511" y="360"/>
                  </a:lnTo>
                  <a:lnTo>
                    <a:pt x="1511" y="358"/>
                  </a:lnTo>
                  <a:lnTo>
                    <a:pt x="1512" y="358"/>
                  </a:lnTo>
                  <a:lnTo>
                    <a:pt x="1512" y="356"/>
                  </a:lnTo>
                  <a:lnTo>
                    <a:pt x="1513" y="356"/>
                  </a:lnTo>
                  <a:lnTo>
                    <a:pt x="1515" y="355"/>
                  </a:lnTo>
                  <a:lnTo>
                    <a:pt x="1515" y="354"/>
                  </a:lnTo>
                  <a:lnTo>
                    <a:pt x="1517" y="353"/>
                  </a:lnTo>
                  <a:lnTo>
                    <a:pt x="1517" y="352"/>
                  </a:lnTo>
                  <a:lnTo>
                    <a:pt x="1518" y="352"/>
                  </a:lnTo>
                  <a:lnTo>
                    <a:pt x="1519" y="350"/>
                  </a:lnTo>
                  <a:lnTo>
                    <a:pt x="1521" y="348"/>
                  </a:lnTo>
                  <a:lnTo>
                    <a:pt x="1523" y="347"/>
                  </a:lnTo>
                  <a:lnTo>
                    <a:pt x="1525" y="344"/>
                  </a:lnTo>
                  <a:lnTo>
                    <a:pt x="1527" y="343"/>
                  </a:lnTo>
                  <a:lnTo>
                    <a:pt x="1529" y="342"/>
                  </a:lnTo>
                  <a:lnTo>
                    <a:pt x="1530" y="339"/>
                  </a:lnTo>
                  <a:lnTo>
                    <a:pt x="1532" y="338"/>
                  </a:lnTo>
                  <a:lnTo>
                    <a:pt x="1534" y="338"/>
                  </a:lnTo>
                  <a:lnTo>
                    <a:pt x="1535" y="338"/>
                  </a:lnTo>
                  <a:lnTo>
                    <a:pt x="1535" y="339"/>
                  </a:lnTo>
                  <a:lnTo>
                    <a:pt x="1534" y="342"/>
                  </a:lnTo>
                  <a:lnTo>
                    <a:pt x="1535" y="343"/>
                  </a:lnTo>
                  <a:lnTo>
                    <a:pt x="1536" y="343"/>
                  </a:lnTo>
                  <a:lnTo>
                    <a:pt x="1538" y="343"/>
                  </a:lnTo>
                  <a:lnTo>
                    <a:pt x="1539" y="342"/>
                  </a:lnTo>
                  <a:lnTo>
                    <a:pt x="1540" y="342"/>
                  </a:lnTo>
                  <a:lnTo>
                    <a:pt x="1541" y="342"/>
                  </a:lnTo>
                  <a:lnTo>
                    <a:pt x="1544" y="342"/>
                  </a:lnTo>
                  <a:lnTo>
                    <a:pt x="1544" y="339"/>
                  </a:lnTo>
                  <a:lnTo>
                    <a:pt x="1545" y="339"/>
                  </a:lnTo>
                  <a:lnTo>
                    <a:pt x="1546" y="339"/>
                  </a:lnTo>
                  <a:lnTo>
                    <a:pt x="1546" y="342"/>
                  </a:lnTo>
                  <a:lnTo>
                    <a:pt x="1547" y="342"/>
                  </a:lnTo>
                  <a:lnTo>
                    <a:pt x="1547" y="343"/>
                  </a:lnTo>
                  <a:lnTo>
                    <a:pt x="1549" y="343"/>
                  </a:lnTo>
                  <a:close/>
                  <a:moveTo>
                    <a:pt x="810" y="339"/>
                  </a:moveTo>
                  <a:lnTo>
                    <a:pt x="811" y="339"/>
                  </a:lnTo>
                  <a:lnTo>
                    <a:pt x="811" y="338"/>
                  </a:lnTo>
                  <a:lnTo>
                    <a:pt x="810" y="339"/>
                  </a:lnTo>
                  <a:close/>
                  <a:moveTo>
                    <a:pt x="724" y="507"/>
                  </a:moveTo>
                  <a:lnTo>
                    <a:pt x="722" y="507"/>
                  </a:lnTo>
                  <a:lnTo>
                    <a:pt x="720" y="506"/>
                  </a:lnTo>
                  <a:lnTo>
                    <a:pt x="720" y="507"/>
                  </a:lnTo>
                  <a:lnTo>
                    <a:pt x="719" y="507"/>
                  </a:lnTo>
                  <a:lnTo>
                    <a:pt x="719" y="508"/>
                  </a:lnTo>
                  <a:lnTo>
                    <a:pt x="720" y="508"/>
                  </a:lnTo>
                  <a:lnTo>
                    <a:pt x="722" y="508"/>
                  </a:lnTo>
                  <a:lnTo>
                    <a:pt x="724" y="508"/>
                  </a:lnTo>
                  <a:lnTo>
                    <a:pt x="724" y="507"/>
                  </a:lnTo>
                  <a:close/>
                  <a:moveTo>
                    <a:pt x="728" y="507"/>
                  </a:moveTo>
                  <a:lnTo>
                    <a:pt x="726" y="507"/>
                  </a:lnTo>
                  <a:lnTo>
                    <a:pt x="726" y="506"/>
                  </a:lnTo>
                  <a:lnTo>
                    <a:pt x="725" y="507"/>
                  </a:lnTo>
                  <a:lnTo>
                    <a:pt x="726" y="507"/>
                  </a:lnTo>
                  <a:lnTo>
                    <a:pt x="726" y="508"/>
                  </a:lnTo>
                  <a:lnTo>
                    <a:pt x="728" y="508"/>
                  </a:lnTo>
                  <a:lnTo>
                    <a:pt x="728" y="507"/>
                  </a:lnTo>
                  <a:close/>
                  <a:moveTo>
                    <a:pt x="793" y="358"/>
                  </a:moveTo>
                  <a:lnTo>
                    <a:pt x="791" y="360"/>
                  </a:lnTo>
                  <a:lnTo>
                    <a:pt x="791" y="358"/>
                  </a:lnTo>
                  <a:lnTo>
                    <a:pt x="789" y="358"/>
                  </a:lnTo>
                  <a:lnTo>
                    <a:pt x="788" y="358"/>
                  </a:lnTo>
                  <a:lnTo>
                    <a:pt x="788" y="360"/>
                  </a:lnTo>
                  <a:lnTo>
                    <a:pt x="788" y="361"/>
                  </a:lnTo>
                  <a:lnTo>
                    <a:pt x="789" y="361"/>
                  </a:lnTo>
                  <a:lnTo>
                    <a:pt x="791" y="361"/>
                  </a:lnTo>
                  <a:lnTo>
                    <a:pt x="791" y="360"/>
                  </a:lnTo>
                  <a:lnTo>
                    <a:pt x="792" y="360"/>
                  </a:lnTo>
                  <a:lnTo>
                    <a:pt x="792" y="361"/>
                  </a:lnTo>
                  <a:lnTo>
                    <a:pt x="793" y="360"/>
                  </a:lnTo>
                  <a:lnTo>
                    <a:pt x="793" y="358"/>
                  </a:lnTo>
                  <a:close/>
                  <a:moveTo>
                    <a:pt x="1065" y="665"/>
                  </a:moveTo>
                  <a:lnTo>
                    <a:pt x="1064" y="665"/>
                  </a:lnTo>
                  <a:lnTo>
                    <a:pt x="1062" y="666"/>
                  </a:lnTo>
                  <a:lnTo>
                    <a:pt x="1062" y="667"/>
                  </a:lnTo>
                  <a:lnTo>
                    <a:pt x="1064" y="667"/>
                  </a:lnTo>
                  <a:lnTo>
                    <a:pt x="1065" y="667"/>
                  </a:lnTo>
                  <a:lnTo>
                    <a:pt x="1065" y="666"/>
                  </a:lnTo>
                  <a:lnTo>
                    <a:pt x="1065" y="665"/>
                  </a:lnTo>
                  <a:close/>
                  <a:moveTo>
                    <a:pt x="1101" y="672"/>
                  </a:moveTo>
                  <a:lnTo>
                    <a:pt x="1100" y="672"/>
                  </a:lnTo>
                  <a:lnTo>
                    <a:pt x="1100" y="673"/>
                  </a:lnTo>
                  <a:lnTo>
                    <a:pt x="1101" y="673"/>
                  </a:lnTo>
                  <a:lnTo>
                    <a:pt x="1101" y="672"/>
                  </a:lnTo>
                  <a:close/>
                  <a:moveTo>
                    <a:pt x="1116" y="673"/>
                  </a:moveTo>
                  <a:lnTo>
                    <a:pt x="1117" y="674"/>
                  </a:lnTo>
                  <a:lnTo>
                    <a:pt x="1117" y="673"/>
                  </a:lnTo>
                  <a:lnTo>
                    <a:pt x="1116" y="673"/>
                  </a:lnTo>
                  <a:close/>
                  <a:moveTo>
                    <a:pt x="1170" y="651"/>
                  </a:moveTo>
                  <a:lnTo>
                    <a:pt x="1169" y="651"/>
                  </a:lnTo>
                  <a:lnTo>
                    <a:pt x="1169" y="654"/>
                  </a:lnTo>
                  <a:lnTo>
                    <a:pt x="1170" y="654"/>
                  </a:lnTo>
                  <a:lnTo>
                    <a:pt x="1170" y="651"/>
                  </a:lnTo>
                  <a:close/>
                  <a:moveTo>
                    <a:pt x="1190" y="662"/>
                  </a:moveTo>
                  <a:lnTo>
                    <a:pt x="1188" y="662"/>
                  </a:lnTo>
                  <a:lnTo>
                    <a:pt x="1188" y="663"/>
                  </a:lnTo>
                  <a:lnTo>
                    <a:pt x="1190" y="662"/>
                  </a:lnTo>
                  <a:close/>
                  <a:moveTo>
                    <a:pt x="1225" y="730"/>
                  </a:moveTo>
                  <a:lnTo>
                    <a:pt x="1224" y="731"/>
                  </a:lnTo>
                  <a:lnTo>
                    <a:pt x="1225" y="731"/>
                  </a:lnTo>
                  <a:lnTo>
                    <a:pt x="1225" y="730"/>
                  </a:lnTo>
                  <a:close/>
                  <a:moveTo>
                    <a:pt x="1356" y="521"/>
                  </a:moveTo>
                  <a:lnTo>
                    <a:pt x="1353" y="521"/>
                  </a:lnTo>
                  <a:lnTo>
                    <a:pt x="1352" y="521"/>
                  </a:lnTo>
                  <a:lnTo>
                    <a:pt x="1352" y="523"/>
                  </a:lnTo>
                  <a:lnTo>
                    <a:pt x="1353" y="523"/>
                  </a:lnTo>
                  <a:lnTo>
                    <a:pt x="1356" y="523"/>
                  </a:lnTo>
                  <a:lnTo>
                    <a:pt x="1356" y="521"/>
                  </a:lnTo>
                  <a:close/>
                  <a:moveTo>
                    <a:pt x="1359" y="524"/>
                  </a:moveTo>
                  <a:lnTo>
                    <a:pt x="1359" y="525"/>
                  </a:lnTo>
                  <a:lnTo>
                    <a:pt x="1361" y="524"/>
                  </a:lnTo>
                  <a:lnTo>
                    <a:pt x="1359" y="524"/>
                  </a:lnTo>
                  <a:lnTo>
                    <a:pt x="1359" y="523"/>
                  </a:lnTo>
                  <a:lnTo>
                    <a:pt x="1359" y="521"/>
                  </a:lnTo>
                  <a:lnTo>
                    <a:pt x="1358" y="523"/>
                  </a:lnTo>
                  <a:lnTo>
                    <a:pt x="1357" y="523"/>
                  </a:lnTo>
                  <a:lnTo>
                    <a:pt x="1357" y="524"/>
                  </a:lnTo>
                  <a:lnTo>
                    <a:pt x="1358" y="524"/>
                  </a:lnTo>
                  <a:lnTo>
                    <a:pt x="1359" y="524"/>
                  </a:lnTo>
                  <a:close/>
                  <a:moveTo>
                    <a:pt x="1362" y="526"/>
                  </a:moveTo>
                  <a:lnTo>
                    <a:pt x="1361" y="525"/>
                  </a:lnTo>
                  <a:lnTo>
                    <a:pt x="1359" y="526"/>
                  </a:lnTo>
                  <a:lnTo>
                    <a:pt x="1361" y="526"/>
                  </a:lnTo>
                  <a:lnTo>
                    <a:pt x="1361" y="529"/>
                  </a:lnTo>
                  <a:lnTo>
                    <a:pt x="1362" y="529"/>
                  </a:lnTo>
                  <a:lnTo>
                    <a:pt x="1362" y="530"/>
                  </a:lnTo>
                  <a:lnTo>
                    <a:pt x="1361" y="530"/>
                  </a:lnTo>
                  <a:lnTo>
                    <a:pt x="1361" y="531"/>
                  </a:lnTo>
                  <a:lnTo>
                    <a:pt x="1362" y="530"/>
                  </a:lnTo>
                  <a:lnTo>
                    <a:pt x="1363" y="530"/>
                  </a:lnTo>
                  <a:lnTo>
                    <a:pt x="1363" y="529"/>
                  </a:lnTo>
                  <a:lnTo>
                    <a:pt x="1362" y="526"/>
                  </a:lnTo>
                  <a:close/>
                  <a:moveTo>
                    <a:pt x="1362" y="518"/>
                  </a:moveTo>
                  <a:lnTo>
                    <a:pt x="1361" y="518"/>
                  </a:lnTo>
                  <a:lnTo>
                    <a:pt x="1362" y="520"/>
                  </a:lnTo>
                  <a:lnTo>
                    <a:pt x="1362" y="518"/>
                  </a:lnTo>
                  <a:close/>
                  <a:moveTo>
                    <a:pt x="1362" y="507"/>
                  </a:moveTo>
                  <a:lnTo>
                    <a:pt x="1362" y="506"/>
                  </a:lnTo>
                  <a:lnTo>
                    <a:pt x="1361" y="506"/>
                  </a:lnTo>
                  <a:lnTo>
                    <a:pt x="1361" y="507"/>
                  </a:lnTo>
                  <a:lnTo>
                    <a:pt x="1362" y="507"/>
                  </a:lnTo>
                  <a:close/>
                  <a:moveTo>
                    <a:pt x="1362" y="508"/>
                  </a:moveTo>
                  <a:lnTo>
                    <a:pt x="1362" y="509"/>
                  </a:lnTo>
                  <a:lnTo>
                    <a:pt x="1363" y="509"/>
                  </a:lnTo>
                  <a:lnTo>
                    <a:pt x="1362" y="508"/>
                  </a:lnTo>
                  <a:close/>
                  <a:moveTo>
                    <a:pt x="1362" y="502"/>
                  </a:moveTo>
                  <a:lnTo>
                    <a:pt x="1361" y="502"/>
                  </a:lnTo>
                  <a:lnTo>
                    <a:pt x="1361" y="500"/>
                  </a:lnTo>
                  <a:lnTo>
                    <a:pt x="1359" y="500"/>
                  </a:lnTo>
                  <a:lnTo>
                    <a:pt x="1359" y="502"/>
                  </a:lnTo>
                  <a:lnTo>
                    <a:pt x="1359" y="503"/>
                  </a:lnTo>
                  <a:lnTo>
                    <a:pt x="1361" y="503"/>
                  </a:lnTo>
                  <a:lnTo>
                    <a:pt x="1362" y="502"/>
                  </a:lnTo>
                  <a:close/>
                  <a:moveTo>
                    <a:pt x="1362" y="497"/>
                  </a:moveTo>
                  <a:lnTo>
                    <a:pt x="1361" y="497"/>
                  </a:lnTo>
                  <a:lnTo>
                    <a:pt x="1361" y="498"/>
                  </a:lnTo>
                  <a:lnTo>
                    <a:pt x="1362" y="498"/>
                  </a:lnTo>
                  <a:lnTo>
                    <a:pt x="1362" y="497"/>
                  </a:lnTo>
                  <a:close/>
                  <a:moveTo>
                    <a:pt x="1369" y="500"/>
                  </a:moveTo>
                  <a:lnTo>
                    <a:pt x="1370" y="497"/>
                  </a:lnTo>
                  <a:lnTo>
                    <a:pt x="1369" y="498"/>
                  </a:lnTo>
                  <a:lnTo>
                    <a:pt x="1369" y="500"/>
                  </a:lnTo>
                  <a:lnTo>
                    <a:pt x="1369" y="502"/>
                  </a:lnTo>
                  <a:lnTo>
                    <a:pt x="1370" y="502"/>
                  </a:lnTo>
                  <a:lnTo>
                    <a:pt x="1369" y="500"/>
                  </a:lnTo>
                  <a:close/>
                  <a:moveTo>
                    <a:pt x="1395" y="477"/>
                  </a:moveTo>
                  <a:lnTo>
                    <a:pt x="1393" y="478"/>
                  </a:lnTo>
                  <a:lnTo>
                    <a:pt x="1392" y="478"/>
                  </a:lnTo>
                  <a:lnTo>
                    <a:pt x="1392" y="479"/>
                  </a:lnTo>
                  <a:lnTo>
                    <a:pt x="1392" y="480"/>
                  </a:lnTo>
                  <a:lnTo>
                    <a:pt x="1393" y="480"/>
                  </a:lnTo>
                  <a:lnTo>
                    <a:pt x="1393" y="479"/>
                  </a:lnTo>
                  <a:lnTo>
                    <a:pt x="1393" y="478"/>
                  </a:lnTo>
                  <a:lnTo>
                    <a:pt x="1395" y="478"/>
                  </a:lnTo>
                  <a:lnTo>
                    <a:pt x="1395" y="477"/>
                  </a:lnTo>
                  <a:close/>
                  <a:moveTo>
                    <a:pt x="1397" y="473"/>
                  </a:moveTo>
                  <a:lnTo>
                    <a:pt x="1396" y="475"/>
                  </a:lnTo>
                  <a:lnTo>
                    <a:pt x="1397" y="475"/>
                  </a:lnTo>
                  <a:lnTo>
                    <a:pt x="1397" y="473"/>
                  </a:lnTo>
                  <a:close/>
                  <a:moveTo>
                    <a:pt x="1401" y="473"/>
                  </a:moveTo>
                  <a:lnTo>
                    <a:pt x="1398" y="473"/>
                  </a:lnTo>
                  <a:lnTo>
                    <a:pt x="1398" y="475"/>
                  </a:lnTo>
                  <a:lnTo>
                    <a:pt x="1401" y="473"/>
                  </a:lnTo>
                  <a:close/>
                  <a:moveTo>
                    <a:pt x="1424" y="455"/>
                  </a:moveTo>
                  <a:lnTo>
                    <a:pt x="1422" y="455"/>
                  </a:lnTo>
                  <a:lnTo>
                    <a:pt x="1422" y="457"/>
                  </a:lnTo>
                  <a:lnTo>
                    <a:pt x="1421" y="458"/>
                  </a:lnTo>
                  <a:lnTo>
                    <a:pt x="1422" y="458"/>
                  </a:lnTo>
                  <a:lnTo>
                    <a:pt x="1422" y="457"/>
                  </a:lnTo>
                  <a:lnTo>
                    <a:pt x="1424" y="458"/>
                  </a:lnTo>
                  <a:lnTo>
                    <a:pt x="1424" y="457"/>
                  </a:lnTo>
                  <a:lnTo>
                    <a:pt x="1424" y="455"/>
                  </a:lnTo>
                  <a:close/>
                  <a:moveTo>
                    <a:pt x="1427" y="450"/>
                  </a:moveTo>
                  <a:lnTo>
                    <a:pt x="1425" y="450"/>
                  </a:lnTo>
                  <a:lnTo>
                    <a:pt x="1425" y="451"/>
                  </a:lnTo>
                  <a:lnTo>
                    <a:pt x="1427" y="450"/>
                  </a:lnTo>
                  <a:close/>
                  <a:moveTo>
                    <a:pt x="1504" y="399"/>
                  </a:moveTo>
                  <a:lnTo>
                    <a:pt x="1501" y="400"/>
                  </a:lnTo>
                  <a:lnTo>
                    <a:pt x="1501" y="399"/>
                  </a:lnTo>
                  <a:lnTo>
                    <a:pt x="1502" y="399"/>
                  </a:lnTo>
                  <a:lnTo>
                    <a:pt x="1502" y="398"/>
                  </a:lnTo>
                  <a:lnTo>
                    <a:pt x="1501" y="398"/>
                  </a:lnTo>
                  <a:lnTo>
                    <a:pt x="1501" y="399"/>
                  </a:lnTo>
                  <a:lnTo>
                    <a:pt x="1500" y="399"/>
                  </a:lnTo>
                  <a:lnTo>
                    <a:pt x="1500" y="400"/>
                  </a:lnTo>
                  <a:lnTo>
                    <a:pt x="1501" y="400"/>
                  </a:lnTo>
                  <a:lnTo>
                    <a:pt x="1502" y="400"/>
                  </a:lnTo>
                  <a:lnTo>
                    <a:pt x="1504" y="399"/>
                  </a:lnTo>
                  <a:close/>
                  <a:moveTo>
                    <a:pt x="1009" y="702"/>
                  </a:moveTo>
                  <a:lnTo>
                    <a:pt x="1009" y="701"/>
                  </a:lnTo>
                  <a:lnTo>
                    <a:pt x="1007" y="702"/>
                  </a:lnTo>
                  <a:lnTo>
                    <a:pt x="1009" y="702"/>
                  </a:lnTo>
                  <a:close/>
                  <a:moveTo>
                    <a:pt x="1447" y="451"/>
                  </a:moveTo>
                  <a:lnTo>
                    <a:pt x="1445" y="452"/>
                  </a:lnTo>
                  <a:lnTo>
                    <a:pt x="1447" y="452"/>
                  </a:lnTo>
                  <a:lnTo>
                    <a:pt x="1447" y="451"/>
                  </a:lnTo>
                  <a:close/>
                  <a:moveTo>
                    <a:pt x="825" y="327"/>
                  </a:moveTo>
                  <a:lnTo>
                    <a:pt x="823" y="327"/>
                  </a:lnTo>
                  <a:lnTo>
                    <a:pt x="825" y="329"/>
                  </a:lnTo>
                  <a:lnTo>
                    <a:pt x="825" y="327"/>
                  </a:lnTo>
                  <a:close/>
                  <a:moveTo>
                    <a:pt x="1475" y="444"/>
                  </a:moveTo>
                  <a:lnTo>
                    <a:pt x="1473" y="445"/>
                  </a:lnTo>
                  <a:lnTo>
                    <a:pt x="1472" y="445"/>
                  </a:lnTo>
                  <a:lnTo>
                    <a:pt x="1472" y="446"/>
                  </a:lnTo>
                  <a:lnTo>
                    <a:pt x="1475" y="446"/>
                  </a:lnTo>
                  <a:lnTo>
                    <a:pt x="1476" y="446"/>
                  </a:lnTo>
                  <a:lnTo>
                    <a:pt x="1476" y="445"/>
                  </a:lnTo>
                  <a:lnTo>
                    <a:pt x="1475" y="445"/>
                  </a:lnTo>
                  <a:lnTo>
                    <a:pt x="1475" y="444"/>
                  </a:lnTo>
                  <a:close/>
                  <a:moveTo>
                    <a:pt x="1522" y="393"/>
                  </a:moveTo>
                  <a:lnTo>
                    <a:pt x="1522" y="395"/>
                  </a:lnTo>
                  <a:lnTo>
                    <a:pt x="1523" y="395"/>
                  </a:lnTo>
                  <a:lnTo>
                    <a:pt x="1523" y="393"/>
                  </a:lnTo>
                  <a:lnTo>
                    <a:pt x="1525" y="393"/>
                  </a:lnTo>
                  <a:lnTo>
                    <a:pt x="1527" y="393"/>
                  </a:lnTo>
                  <a:lnTo>
                    <a:pt x="1527" y="392"/>
                  </a:lnTo>
                  <a:lnTo>
                    <a:pt x="1525" y="392"/>
                  </a:lnTo>
                  <a:lnTo>
                    <a:pt x="1525" y="390"/>
                  </a:lnTo>
                  <a:lnTo>
                    <a:pt x="1523" y="392"/>
                  </a:lnTo>
                  <a:lnTo>
                    <a:pt x="1522" y="393"/>
                  </a:lnTo>
                  <a:close/>
                  <a:moveTo>
                    <a:pt x="49" y="854"/>
                  </a:moveTo>
                  <a:lnTo>
                    <a:pt x="47" y="854"/>
                  </a:lnTo>
                  <a:lnTo>
                    <a:pt x="47" y="855"/>
                  </a:lnTo>
                  <a:lnTo>
                    <a:pt x="49" y="855"/>
                  </a:lnTo>
                  <a:lnTo>
                    <a:pt x="49" y="854"/>
                  </a:lnTo>
                  <a:close/>
                  <a:moveTo>
                    <a:pt x="45" y="855"/>
                  </a:moveTo>
                  <a:lnTo>
                    <a:pt x="45" y="856"/>
                  </a:lnTo>
                  <a:lnTo>
                    <a:pt x="47" y="855"/>
                  </a:lnTo>
                  <a:lnTo>
                    <a:pt x="45" y="855"/>
                  </a:lnTo>
                  <a:close/>
                  <a:moveTo>
                    <a:pt x="45" y="850"/>
                  </a:moveTo>
                  <a:lnTo>
                    <a:pt x="45" y="849"/>
                  </a:lnTo>
                  <a:lnTo>
                    <a:pt x="44" y="847"/>
                  </a:lnTo>
                  <a:lnTo>
                    <a:pt x="43" y="847"/>
                  </a:lnTo>
                  <a:lnTo>
                    <a:pt x="43" y="849"/>
                  </a:lnTo>
                  <a:lnTo>
                    <a:pt x="43" y="850"/>
                  </a:lnTo>
                  <a:lnTo>
                    <a:pt x="43" y="851"/>
                  </a:lnTo>
                  <a:lnTo>
                    <a:pt x="44" y="851"/>
                  </a:lnTo>
                  <a:lnTo>
                    <a:pt x="45" y="851"/>
                  </a:lnTo>
                  <a:lnTo>
                    <a:pt x="45" y="850"/>
                  </a:lnTo>
                  <a:close/>
                  <a:moveTo>
                    <a:pt x="0" y="828"/>
                  </a:moveTo>
                  <a:lnTo>
                    <a:pt x="0" y="830"/>
                  </a:lnTo>
                  <a:lnTo>
                    <a:pt x="1" y="830"/>
                  </a:lnTo>
                  <a:lnTo>
                    <a:pt x="1" y="828"/>
                  </a:lnTo>
                  <a:lnTo>
                    <a:pt x="4" y="828"/>
                  </a:lnTo>
                  <a:lnTo>
                    <a:pt x="4" y="827"/>
                  </a:lnTo>
                  <a:lnTo>
                    <a:pt x="1" y="827"/>
                  </a:lnTo>
                  <a:lnTo>
                    <a:pt x="0" y="828"/>
                  </a:lnTo>
                  <a:close/>
                  <a:moveTo>
                    <a:pt x="4" y="827"/>
                  </a:moveTo>
                  <a:lnTo>
                    <a:pt x="5" y="827"/>
                  </a:lnTo>
                  <a:lnTo>
                    <a:pt x="5" y="826"/>
                  </a:lnTo>
                  <a:lnTo>
                    <a:pt x="4" y="826"/>
                  </a:lnTo>
                  <a:lnTo>
                    <a:pt x="4" y="827"/>
                  </a:lnTo>
                  <a:close/>
                  <a:moveTo>
                    <a:pt x="1216" y="774"/>
                  </a:moveTo>
                  <a:lnTo>
                    <a:pt x="1216" y="773"/>
                  </a:lnTo>
                  <a:lnTo>
                    <a:pt x="1215" y="774"/>
                  </a:lnTo>
                  <a:lnTo>
                    <a:pt x="1216" y="774"/>
                  </a:lnTo>
                  <a:close/>
                  <a:moveTo>
                    <a:pt x="1219" y="773"/>
                  </a:moveTo>
                  <a:lnTo>
                    <a:pt x="1220" y="773"/>
                  </a:lnTo>
                  <a:lnTo>
                    <a:pt x="1220" y="771"/>
                  </a:lnTo>
                  <a:lnTo>
                    <a:pt x="1219" y="771"/>
                  </a:lnTo>
                  <a:lnTo>
                    <a:pt x="1219" y="773"/>
                  </a:lnTo>
                  <a:close/>
                  <a:moveTo>
                    <a:pt x="1224" y="771"/>
                  </a:moveTo>
                  <a:lnTo>
                    <a:pt x="1224" y="770"/>
                  </a:lnTo>
                  <a:lnTo>
                    <a:pt x="1222" y="770"/>
                  </a:lnTo>
                  <a:lnTo>
                    <a:pt x="1224" y="771"/>
                  </a:lnTo>
                  <a:close/>
                  <a:moveTo>
                    <a:pt x="1227" y="770"/>
                  </a:moveTo>
                  <a:lnTo>
                    <a:pt x="1228" y="770"/>
                  </a:lnTo>
                  <a:lnTo>
                    <a:pt x="1230" y="769"/>
                  </a:lnTo>
                  <a:lnTo>
                    <a:pt x="1228" y="769"/>
                  </a:lnTo>
                  <a:lnTo>
                    <a:pt x="1227" y="770"/>
                  </a:lnTo>
                  <a:close/>
                  <a:moveTo>
                    <a:pt x="1238" y="763"/>
                  </a:moveTo>
                  <a:lnTo>
                    <a:pt x="1241" y="762"/>
                  </a:lnTo>
                  <a:lnTo>
                    <a:pt x="1238" y="762"/>
                  </a:lnTo>
                  <a:lnTo>
                    <a:pt x="1238" y="763"/>
                  </a:lnTo>
                  <a:close/>
                  <a:moveTo>
                    <a:pt x="991" y="745"/>
                  </a:moveTo>
                  <a:lnTo>
                    <a:pt x="991" y="743"/>
                  </a:lnTo>
                  <a:lnTo>
                    <a:pt x="988" y="745"/>
                  </a:lnTo>
                  <a:lnTo>
                    <a:pt x="991" y="745"/>
                  </a:lnTo>
                  <a:close/>
                  <a:moveTo>
                    <a:pt x="991" y="736"/>
                  </a:moveTo>
                  <a:lnTo>
                    <a:pt x="988" y="737"/>
                  </a:lnTo>
                  <a:lnTo>
                    <a:pt x="991" y="737"/>
                  </a:lnTo>
                  <a:lnTo>
                    <a:pt x="991" y="736"/>
                  </a:lnTo>
                  <a:close/>
                  <a:moveTo>
                    <a:pt x="993" y="722"/>
                  </a:moveTo>
                  <a:lnTo>
                    <a:pt x="993" y="723"/>
                  </a:lnTo>
                  <a:lnTo>
                    <a:pt x="992" y="726"/>
                  </a:lnTo>
                  <a:lnTo>
                    <a:pt x="992" y="728"/>
                  </a:lnTo>
                  <a:lnTo>
                    <a:pt x="992" y="729"/>
                  </a:lnTo>
                  <a:lnTo>
                    <a:pt x="993" y="725"/>
                  </a:lnTo>
                  <a:lnTo>
                    <a:pt x="994" y="719"/>
                  </a:lnTo>
                  <a:lnTo>
                    <a:pt x="993" y="720"/>
                  </a:lnTo>
                  <a:lnTo>
                    <a:pt x="993" y="722"/>
                  </a:lnTo>
                  <a:close/>
                  <a:moveTo>
                    <a:pt x="994" y="719"/>
                  </a:moveTo>
                  <a:lnTo>
                    <a:pt x="996" y="717"/>
                  </a:lnTo>
                  <a:lnTo>
                    <a:pt x="994" y="718"/>
                  </a:lnTo>
                  <a:lnTo>
                    <a:pt x="994" y="719"/>
                  </a:lnTo>
                  <a:close/>
                  <a:moveTo>
                    <a:pt x="996" y="717"/>
                  </a:moveTo>
                  <a:lnTo>
                    <a:pt x="997" y="713"/>
                  </a:lnTo>
                  <a:lnTo>
                    <a:pt x="996" y="715"/>
                  </a:lnTo>
                  <a:lnTo>
                    <a:pt x="996" y="717"/>
                  </a:lnTo>
                  <a:close/>
                  <a:moveTo>
                    <a:pt x="997" y="713"/>
                  </a:moveTo>
                  <a:lnTo>
                    <a:pt x="998" y="712"/>
                  </a:lnTo>
                  <a:lnTo>
                    <a:pt x="997" y="712"/>
                  </a:lnTo>
                  <a:lnTo>
                    <a:pt x="997" y="713"/>
                  </a:lnTo>
                  <a:close/>
                  <a:moveTo>
                    <a:pt x="1000" y="711"/>
                  </a:moveTo>
                  <a:lnTo>
                    <a:pt x="1002" y="709"/>
                  </a:lnTo>
                  <a:lnTo>
                    <a:pt x="998" y="711"/>
                  </a:lnTo>
                  <a:lnTo>
                    <a:pt x="998" y="712"/>
                  </a:lnTo>
                  <a:lnTo>
                    <a:pt x="1000" y="711"/>
                  </a:lnTo>
                  <a:close/>
                  <a:moveTo>
                    <a:pt x="1216" y="709"/>
                  </a:moveTo>
                  <a:lnTo>
                    <a:pt x="1216" y="711"/>
                  </a:lnTo>
                  <a:lnTo>
                    <a:pt x="1218" y="711"/>
                  </a:lnTo>
                  <a:lnTo>
                    <a:pt x="1218" y="709"/>
                  </a:lnTo>
                  <a:lnTo>
                    <a:pt x="1216" y="708"/>
                  </a:lnTo>
                  <a:lnTo>
                    <a:pt x="1216" y="709"/>
                  </a:lnTo>
                  <a:close/>
                  <a:moveTo>
                    <a:pt x="1003" y="708"/>
                  </a:moveTo>
                  <a:lnTo>
                    <a:pt x="1003" y="707"/>
                  </a:lnTo>
                  <a:lnTo>
                    <a:pt x="1002" y="708"/>
                  </a:lnTo>
                  <a:lnTo>
                    <a:pt x="1003" y="708"/>
                  </a:lnTo>
                  <a:close/>
                  <a:moveTo>
                    <a:pt x="1005" y="703"/>
                  </a:moveTo>
                  <a:lnTo>
                    <a:pt x="1007" y="702"/>
                  </a:lnTo>
                  <a:lnTo>
                    <a:pt x="1007" y="701"/>
                  </a:lnTo>
                  <a:lnTo>
                    <a:pt x="1005" y="703"/>
                  </a:lnTo>
                  <a:close/>
                  <a:moveTo>
                    <a:pt x="1253" y="695"/>
                  </a:moveTo>
                  <a:lnTo>
                    <a:pt x="1254" y="694"/>
                  </a:lnTo>
                  <a:lnTo>
                    <a:pt x="1254" y="692"/>
                  </a:lnTo>
                  <a:lnTo>
                    <a:pt x="1253" y="694"/>
                  </a:lnTo>
                  <a:lnTo>
                    <a:pt x="1253" y="695"/>
                  </a:lnTo>
                  <a:close/>
                  <a:moveTo>
                    <a:pt x="1253" y="699"/>
                  </a:moveTo>
                  <a:lnTo>
                    <a:pt x="1253" y="695"/>
                  </a:lnTo>
                  <a:lnTo>
                    <a:pt x="1251" y="699"/>
                  </a:lnTo>
                  <a:lnTo>
                    <a:pt x="1253" y="699"/>
                  </a:lnTo>
                  <a:close/>
                  <a:moveTo>
                    <a:pt x="1019" y="694"/>
                  </a:moveTo>
                  <a:lnTo>
                    <a:pt x="1017" y="695"/>
                  </a:lnTo>
                  <a:lnTo>
                    <a:pt x="1019" y="695"/>
                  </a:lnTo>
                  <a:lnTo>
                    <a:pt x="1019" y="694"/>
                  </a:lnTo>
                  <a:close/>
                  <a:moveTo>
                    <a:pt x="1251" y="692"/>
                  </a:moveTo>
                  <a:lnTo>
                    <a:pt x="1251" y="694"/>
                  </a:lnTo>
                  <a:lnTo>
                    <a:pt x="1251" y="695"/>
                  </a:lnTo>
                  <a:lnTo>
                    <a:pt x="1253" y="694"/>
                  </a:lnTo>
                  <a:lnTo>
                    <a:pt x="1253" y="692"/>
                  </a:lnTo>
                  <a:lnTo>
                    <a:pt x="1251" y="692"/>
                  </a:lnTo>
                  <a:close/>
                  <a:moveTo>
                    <a:pt x="1254" y="691"/>
                  </a:moveTo>
                  <a:lnTo>
                    <a:pt x="1253" y="691"/>
                  </a:lnTo>
                  <a:lnTo>
                    <a:pt x="1254" y="692"/>
                  </a:lnTo>
                  <a:lnTo>
                    <a:pt x="1254" y="691"/>
                  </a:lnTo>
                  <a:close/>
                  <a:moveTo>
                    <a:pt x="1123" y="685"/>
                  </a:moveTo>
                  <a:lnTo>
                    <a:pt x="1125" y="684"/>
                  </a:lnTo>
                  <a:lnTo>
                    <a:pt x="1123" y="684"/>
                  </a:lnTo>
                  <a:lnTo>
                    <a:pt x="1123" y="685"/>
                  </a:lnTo>
                  <a:close/>
                  <a:moveTo>
                    <a:pt x="1108" y="683"/>
                  </a:moveTo>
                  <a:lnTo>
                    <a:pt x="1110" y="683"/>
                  </a:lnTo>
                  <a:lnTo>
                    <a:pt x="1108" y="682"/>
                  </a:lnTo>
                  <a:lnTo>
                    <a:pt x="1108" y="683"/>
                  </a:lnTo>
                  <a:close/>
                  <a:moveTo>
                    <a:pt x="1042" y="680"/>
                  </a:moveTo>
                  <a:lnTo>
                    <a:pt x="1040" y="680"/>
                  </a:lnTo>
                  <a:lnTo>
                    <a:pt x="1040" y="682"/>
                  </a:lnTo>
                  <a:lnTo>
                    <a:pt x="1042" y="680"/>
                  </a:lnTo>
                  <a:close/>
                  <a:moveTo>
                    <a:pt x="1100" y="675"/>
                  </a:moveTo>
                  <a:lnTo>
                    <a:pt x="1099" y="675"/>
                  </a:lnTo>
                  <a:lnTo>
                    <a:pt x="1099" y="677"/>
                  </a:lnTo>
                  <a:lnTo>
                    <a:pt x="1096" y="677"/>
                  </a:lnTo>
                  <a:lnTo>
                    <a:pt x="1099" y="678"/>
                  </a:lnTo>
                  <a:lnTo>
                    <a:pt x="1100" y="678"/>
                  </a:lnTo>
                  <a:lnTo>
                    <a:pt x="1100" y="677"/>
                  </a:lnTo>
                  <a:lnTo>
                    <a:pt x="1100" y="675"/>
                  </a:lnTo>
                  <a:close/>
                  <a:moveTo>
                    <a:pt x="1047" y="677"/>
                  </a:moveTo>
                  <a:lnTo>
                    <a:pt x="1045" y="677"/>
                  </a:lnTo>
                  <a:lnTo>
                    <a:pt x="1045" y="678"/>
                  </a:lnTo>
                  <a:lnTo>
                    <a:pt x="1047" y="677"/>
                  </a:lnTo>
                  <a:close/>
                  <a:moveTo>
                    <a:pt x="1192" y="672"/>
                  </a:moveTo>
                  <a:lnTo>
                    <a:pt x="1192" y="669"/>
                  </a:lnTo>
                  <a:lnTo>
                    <a:pt x="1191" y="669"/>
                  </a:lnTo>
                  <a:lnTo>
                    <a:pt x="1191" y="672"/>
                  </a:lnTo>
                  <a:lnTo>
                    <a:pt x="1192" y="672"/>
                  </a:lnTo>
                  <a:close/>
                  <a:moveTo>
                    <a:pt x="1196" y="669"/>
                  </a:moveTo>
                  <a:lnTo>
                    <a:pt x="1196" y="672"/>
                  </a:lnTo>
                  <a:lnTo>
                    <a:pt x="1198" y="669"/>
                  </a:lnTo>
                  <a:lnTo>
                    <a:pt x="1198" y="668"/>
                  </a:lnTo>
                  <a:lnTo>
                    <a:pt x="1197" y="669"/>
                  </a:lnTo>
                  <a:lnTo>
                    <a:pt x="1196" y="669"/>
                  </a:lnTo>
                  <a:close/>
                  <a:moveTo>
                    <a:pt x="1201" y="667"/>
                  </a:moveTo>
                  <a:lnTo>
                    <a:pt x="1199" y="667"/>
                  </a:lnTo>
                  <a:lnTo>
                    <a:pt x="1199" y="668"/>
                  </a:lnTo>
                  <a:lnTo>
                    <a:pt x="1201" y="667"/>
                  </a:lnTo>
                  <a:close/>
                  <a:moveTo>
                    <a:pt x="1137" y="667"/>
                  </a:moveTo>
                  <a:lnTo>
                    <a:pt x="1139" y="666"/>
                  </a:lnTo>
                  <a:lnTo>
                    <a:pt x="1139" y="665"/>
                  </a:lnTo>
                  <a:lnTo>
                    <a:pt x="1137" y="666"/>
                  </a:lnTo>
                  <a:lnTo>
                    <a:pt x="1137" y="667"/>
                  </a:lnTo>
                  <a:close/>
                  <a:moveTo>
                    <a:pt x="1137" y="660"/>
                  </a:moveTo>
                  <a:lnTo>
                    <a:pt x="1139" y="658"/>
                  </a:lnTo>
                  <a:lnTo>
                    <a:pt x="1137" y="658"/>
                  </a:lnTo>
                  <a:lnTo>
                    <a:pt x="1137" y="660"/>
                  </a:lnTo>
                  <a:close/>
                  <a:moveTo>
                    <a:pt x="1146" y="660"/>
                  </a:moveTo>
                  <a:lnTo>
                    <a:pt x="1146" y="658"/>
                  </a:lnTo>
                  <a:lnTo>
                    <a:pt x="1145" y="658"/>
                  </a:lnTo>
                  <a:lnTo>
                    <a:pt x="1146" y="660"/>
                  </a:lnTo>
                  <a:close/>
                  <a:moveTo>
                    <a:pt x="1260" y="635"/>
                  </a:moveTo>
                  <a:lnTo>
                    <a:pt x="1259" y="635"/>
                  </a:lnTo>
                  <a:lnTo>
                    <a:pt x="1259" y="637"/>
                  </a:lnTo>
                  <a:lnTo>
                    <a:pt x="1260" y="635"/>
                  </a:lnTo>
                  <a:close/>
                  <a:moveTo>
                    <a:pt x="1260" y="633"/>
                  </a:moveTo>
                  <a:lnTo>
                    <a:pt x="1260" y="635"/>
                  </a:lnTo>
                  <a:lnTo>
                    <a:pt x="1261" y="633"/>
                  </a:lnTo>
                  <a:lnTo>
                    <a:pt x="1260" y="633"/>
                  </a:lnTo>
                  <a:close/>
                  <a:moveTo>
                    <a:pt x="1262" y="632"/>
                  </a:moveTo>
                  <a:lnTo>
                    <a:pt x="1262" y="631"/>
                  </a:lnTo>
                  <a:lnTo>
                    <a:pt x="1261" y="631"/>
                  </a:lnTo>
                  <a:lnTo>
                    <a:pt x="1261" y="632"/>
                  </a:lnTo>
                  <a:lnTo>
                    <a:pt x="1262" y="632"/>
                  </a:lnTo>
                  <a:close/>
                  <a:moveTo>
                    <a:pt x="722" y="609"/>
                  </a:moveTo>
                  <a:lnTo>
                    <a:pt x="724" y="609"/>
                  </a:lnTo>
                  <a:lnTo>
                    <a:pt x="724" y="606"/>
                  </a:lnTo>
                  <a:lnTo>
                    <a:pt x="722" y="606"/>
                  </a:lnTo>
                  <a:lnTo>
                    <a:pt x="722" y="609"/>
                  </a:lnTo>
                  <a:close/>
                  <a:moveTo>
                    <a:pt x="1323" y="587"/>
                  </a:moveTo>
                  <a:lnTo>
                    <a:pt x="1322" y="587"/>
                  </a:lnTo>
                  <a:lnTo>
                    <a:pt x="1322" y="588"/>
                  </a:lnTo>
                  <a:lnTo>
                    <a:pt x="1323" y="587"/>
                  </a:lnTo>
                  <a:close/>
                  <a:moveTo>
                    <a:pt x="708" y="586"/>
                  </a:moveTo>
                  <a:lnTo>
                    <a:pt x="707" y="586"/>
                  </a:lnTo>
                  <a:lnTo>
                    <a:pt x="707" y="587"/>
                  </a:lnTo>
                  <a:lnTo>
                    <a:pt x="708" y="587"/>
                  </a:lnTo>
                  <a:lnTo>
                    <a:pt x="709" y="587"/>
                  </a:lnTo>
                  <a:lnTo>
                    <a:pt x="709" y="586"/>
                  </a:lnTo>
                  <a:lnTo>
                    <a:pt x="709" y="584"/>
                  </a:lnTo>
                  <a:lnTo>
                    <a:pt x="708" y="584"/>
                  </a:lnTo>
                  <a:lnTo>
                    <a:pt x="708" y="586"/>
                  </a:lnTo>
                  <a:close/>
                  <a:moveTo>
                    <a:pt x="713" y="584"/>
                  </a:moveTo>
                  <a:lnTo>
                    <a:pt x="712" y="584"/>
                  </a:lnTo>
                  <a:lnTo>
                    <a:pt x="712" y="586"/>
                  </a:lnTo>
                  <a:lnTo>
                    <a:pt x="713" y="586"/>
                  </a:lnTo>
                  <a:lnTo>
                    <a:pt x="716" y="586"/>
                  </a:lnTo>
                  <a:lnTo>
                    <a:pt x="717" y="586"/>
                  </a:lnTo>
                  <a:lnTo>
                    <a:pt x="717" y="584"/>
                  </a:lnTo>
                  <a:lnTo>
                    <a:pt x="716" y="584"/>
                  </a:lnTo>
                  <a:lnTo>
                    <a:pt x="713" y="584"/>
                  </a:lnTo>
                  <a:close/>
                  <a:moveTo>
                    <a:pt x="1352" y="569"/>
                  </a:moveTo>
                  <a:lnTo>
                    <a:pt x="1351" y="569"/>
                  </a:lnTo>
                  <a:lnTo>
                    <a:pt x="1350" y="570"/>
                  </a:lnTo>
                  <a:lnTo>
                    <a:pt x="1352" y="569"/>
                  </a:lnTo>
                  <a:close/>
                  <a:moveTo>
                    <a:pt x="1356" y="566"/>
                  </a:moveTo>
                  <a:lnTo>
                    <a:pt x="1357" y="565"/>
                  </a:lnTo>
                  <a:lnTo>
                    <a:pt x="1356" y="565"/>
                  </a:lnTo>
                  <a:lnTo>
                    <a:pt x="1356" y="566"/>
                  </a:lnTo>
                  <a:close/>
                  <a:moveTo>
                    <a:pt x="1358" y="565"/>
                  </a:moveTo>
                  <a:lnTo>
                    <a:pt x="1359" y="563"/>
                  </a:lnTo>
                  <a:lnTo>
                    <a:pt x="1358" y="563"/>
                  </a:lnTo>
                  <a:lnTo>
                    <a:pt x="1358" y="565"/>
                  </a:lnTo>
                  <a:close/>
                  <a:moveTo>
                    <a:pt x="1361" y="563"/>
                  </a:moveTo>
                  <a:lnTo>
                    <a:pt x="1361" y="561"/>
                  </a:lnTo>
                  <a:lnTo>
                    <a:pt x="1359" y="563"/>
                  </a:lnTo>
                  <a:lnTo>
                    <a:pt x="1361" y="563"/>
                  </a:lnTo>
                  <a:close/>
                  <a:moveTo>
                    <a:pt x="1365" y="561"/>
                  </a:moveTo>
                  <a:lnTo>
                    <a:pt x="1365" y="560"/>
                  </a:lnTo>
                  <a:lnTo>
                    <a:pt x="1363" y="561"/>
                  </a:lnTo>
                  <a:lnTo>
                    <a:pt x="1365" y="561"/>
                  </a:lnTo>
                  <a:close/>
                  <a:moveTo>
                    <a:pt x="1367" y="560"/>
                  </a:moveTo>
                  <a:lnTo>
                    <a:pt x="1367" y="559"/>
                  </a:lnTo>
                  <a:lnTo>
                    <a:pt x="1365" y="560"/>
                  </a:lnTo>
                  <a:lnTo>
                    <a:pt x="1367" y="560"/>
                  </a:lnTo>
                  <a:close/>
                  <a:moveTo>
                    <a:pt x="1367" y="559"/>
                  </a:moveTo>
                  <a:lnTo>
                    <a:pt x="1368" y="558"/>
                  </a:lnTo>
                  <a:lnTo>
                    <a:pt x="1367" y="558"/>
                  </a:lnTo>
                  <a:lnTo>
                    <a:pt x="1367" y="559"/>
                  </a:lnTo>
                  <a:close/>
                  <a:moveTo>
                    <a:pt x="1367" y="538"/>
                  </a:moveTo>
                  <a:lnTo>
                    <a:pt x="1368" y="538"/>
                  </a:lnTo>
                  <a:lnTo>
                    <a:pt x="1368" y="536"/>
                  </a:lnTo>
                  <a:lnTo>
                    <a:pt x="1367" y="536"/>
                  </a:lnTo>
                  <a:lnTo>
                    <a:pt x="1367" y="538"/>
                  </a:lnTo>
                  <a:close/>
                  <a:moveTo>
                    <a:pt x="1370" y="523"/>
                  </a:moveTo>
                  <a:lnTo>
                    <a:pt x="1370" y="524"/>
                  </a:lnTo>
                  <a:lnTo>
                    <a:pt x="1371" y="524"/>
                  </a:lnTo>
                  <a:lnTo>
                    <a:pt x="1371" y="523"/>
                  </a:lnTo>
                  <a:lnTo>
                    <a:pt x="1370" y="521"/>
                  </a:lnTo>
                  <a:lnTo>
                    <a:pt x="1370" y="523"/>
                  </a:lnTo>
                  <a:close/>
                  <a:moveTo>
                    <a:pt x="1379" y="517"/>
                  </a:moveTo>
                  <a:lnTo>
                    <a:pt x="1378" y="517"/>
                  </a:lnTo>
                  <a:lnTo>
                    <a:pt x="1378" y="518"/>
                  </a:lnTo>
                  <a:lnTo>
                    <a:pt x="1379" y="517"/>
                  </a:lnTo>
                  <a:close/>
                  <a:moveTo>
                    <a:pt x="1375" y="508"/>
                  </a:moveTo>
                  <a:lnTo>
                    <a:pt x="1375" y="509"/>
                  </a:lnTo>
                  <a:lnTo>
                    <a:pt x="1376" y="508"/>
                  </a:lnTo>
                  <a:lnTo>
                    <a:pt x="1375" y="508"/>
                  </a:lnTo>
                  <a:close/>
                  <a:moveTo>
                    <a:pt x="1386" y="509"/>
                  </a:moveTo>
                  <a:lnTo>
                    <a:pt x="1386" y="508"/>
                  </a:lnTo>
                  <a:lnTo>
                    <a:pt x="1385" y="509"/>
                  </a:lnTo>
                  <a:lnTo>
                    <a:pt x="1386" y="509"/>
                  </a:lnTo>
                  <a:close/>
                  <a:moveTo>
                    <a:pt x="1387" y="507"/>
                  </a:moveTo>
                  <a:lnTo>
                    <a:pt x="1388" y="506"/>
                  </a:lnTo>
                  <a:lnTo>
                    <a:pt x="1387" y="506"/>
                  </a:lnTo>
                  <a:lnTo>
                    <a:pt x="1387" y="507"/>
                  </a:lnTo>
                  <a:close/>
                  <a:moveTo>
                    <a:pt x="1393" y="497"/>
                  </a:moveTo>
                  <a:lnTo>
                    <a:pt x="1392" y="498"/>
                  </a:lnTo>
                  <a:lnTo>
                    <a:pt x="1393" y="498"/>
                  </a:lnTo>
                  <a:lnTo>
                    <a:pt x="1393" y="497"/>
                  </a:lnTo>
                  <a:close/>
                  <a:moveTo>
                    <a:pt x="1405" y="485"/>
                  </a:moveTo>
                  <a:lnTo>
                    <a:pt x="1405" y="483"/>
                  </a:lnTo>
                  <a:lnTo>
                    <a:pt x="1404" y="485"/>
                  </a:lnTo>
                  <a:lnTo>
                    <a:pt x="1405" y="485"/>
                  </a:lnTo>
                  <a:close/>
                  <a:moveTo>
                    <a:pt x="1431" y="461"/>
                  </a:moveTo>
                  <a:lnTo>
                    <a:pt x="1432" y="460"/>
                  </a:lnTo>
                  <a:lnTo>
                    <a:pt x="1431" y="460"/>
                  </a:lnTo>
                  <a:lnTo>
                    <a:pt x="1431" y="461"/>
                  </a:lnTo>
                  <a:close/>
                  <a:moveTo>
                    <a:pt x="717" y="458"/>
                  </a:moveTo>
                  <a:lnTo>
                    <a:pt x="717" y="460"/>
                  </a:lnTo>
                  <a:lnTo>
                    <a:pt x="718" y="458"/>
                  </a:lnTo>
                  <a:lnTo>
                    <a:pt x="717" y="458"/>
                  </a:lnTo>
                  <a:close/>
                  <a:moveTo>
                    <a:pt x="718" y="457"/>
                  </a:moveTo>
                  <a:lnTo>
                    <a:pt x="718" y="458"/>
                  </a:lnTo>
                  <a:lnTo>
                    <a:pt x="719" y="457"/>
                  </a:lnTo>
                  <a:lnTo>
                    <a:pt x="718" y="457"/>
                  </a:lnTo>
                  <a:close/>
                  <a:moveTo>
                    <a:pt x="1450" y="453"/>
                  </a:moveTo>
                  <a:lnTo>
                    <a:pt x="1452" y="452"/>
                  </a:lnTo>
                  <a:lnTo>
                    <a:pt x="1450" y="452"/>
                  </a:lnTo>
                  <a:lnTo>
                    <a:pt x="1450" y="453"/>
                  </a:lnTo>
                  <a:close/>
                  <a:moveTo>
                    <a:pt x="1458" y="451"/>
                  </a:moveTo>
                  <a:lnTo>
                    <a:pt x="1459" y="451"/>
                  </a:lnTo>
                  <a:lnTo>
                    <a:pt x="1459" y="450"/>
                  </a:lnTo>
                  <a:lnTo>
                    <a:pt x="1458" y="450"/>
                  </a:lnTo>
                  <a:lnTo>
                    <a:pt x="1458" y="451"/>
                  </a:lnTo>
                  <a:close/>
                  <a:moveTo>
                    <a:pt x="1481" y="450"/>
                  </a:moveTo>
                  <a:lnTo>
                    <a:pt x="1482" y="449"/>
                  </a:lnTo>
                  <a:lnTo>
                    <a:pt x="1481" y="449"/>
                  </a:lnTo>
                  <a:lnTo>
                    <a:pt x="1481" y="450"/>
                  </a:lnTo>
                  <a:close/>
                  <a:moveTo>
                    <a:pt x="1500" y="405"/>
                  </a:moveTo>
                  <a:lnTo>
                    <a:pt x="1500" y="404"/>
                  </a:lnTo>
                  <a:lnTo>
                    <a:pt x="1499" y="405"/>
                  </a:lnTo>
                  <a:lnTo>
                    <a:pt x="1500" y="405"/>
                  </a:lnTo>
                  <a:close/>
                  <a:moveTo>
                    <a:pt x="1518" y="390"/>
                  </a:moveTo>
                  <a:lnTo>
                    <a:pt x="1518" y="392"/>
                  </a:lnTo>
                  <a:lnTo>
                    <a:pt x="1519" y="390"/>
                  </a:lnTo>
                  <a:lnTo>
                    <a:pt x="1518" y="390"/>
                  </a:lnTo>
                  <a:close/>
                  <a:moveTo>
                    <a:pt x="371" y="229"/>
                  </a:moveTo>
                  <a:lnTo>
                    <a:pt x="372" y="229"/>
                  </a:lnTo>
                  <a:lnTo>
                    <a:pt x="372" y="228"/>
                  </a:lnTo>
                  <a:lnTo>
                    <a:pt x="371" y="228"/>
                  </a:lnTo>
                  <a:lnTo>
                    <a:pt x="371" y="229"/>
                  </a:lnTo>
                  <a:close/>
                  <a:moveTo>
                    <a:pt x="366" y="182"/>
                  </a:moveTo>
                  <a:lnTo>
                    <a:pt x="366" y="179"/>
                  </a:lnTo>
                  <a:lnTo>
                    <a:pt x="365" y="182"/>
                  </a:lnTo>
                  <a:lnTo>
                    <a:pt x="366" y="182"/>
                  </a:lnTo>
                  <a:close/>
                  <a:moveTo>
                    <a:pt x="365" y="228"/>
                  </a:moveTo>
                  <a:lnTo>
                    <a:pt x="366" y="228"/>
                  </a:lnTo>
                  <a:lnTo>
                    <a:pt x="366" y="227"/>
                  </a:lnTo>
                  <a:lnTo>
                    <a:pt x="365" y="227"/>
                  </a:lnTo>
                  <a:lnTo>
                    <a:pt x="365" y="228"/>
                  </a:lnTo>
                  <a:close/>
                  <a:moveTo>
                    <a:pt x="360" y="190"/>
                  </a:moveTo>
                  <a:lnTo>
                    <a:pt x="360" y="191"/>
                  </a:lnTo>
                  <a:lnTo>
                    <a:pt x="361" y="191"/>
                  </a:lnTo>
                  <a:lnTo>
                    <a:pt x="363" y="190"/>
                  </a:lnTo>
                  <a:lnTo>
                    <a:pt x="361" y="190"/>
                  </a:lnTo>
                  <a:lnTo>
                    <a:pt x="360" y="190"/>
                  </a:lnTo>
                  <a:close/>
                  <a:moveTo>
                    <a:pt x="454" y="212"/>
                  </a:moveTo>
                  <a:lnTo>
                    <a:pt x="455" y="211"/>
                  </a:lnTo>
                  <a:lnTo>
                    <a:pt x="454" y="211"/>
                  </a:lnTo>
                  <a:lnTo>
                    <a:pt x="454" y="212"/>
                  </a:lnTo>
                  <a:close/>
                  <a:moveTo>
                    <a:pt x="361" y="227"/>
                  </a:moveTo>
                  <a:lnTo>
                    <a:pt x="360" y="228"/>
                  </a:lnTo>
                  <a:lnTo>
                    <a:pt x="359" y="228"/>
                  </a:lnTo>
                  <a:lnTo>
                    <a:pt x="357" y="228"/>
                  </a:lnTo>
                  <a:lnTo>
                    <a:pt x="357" y="229"/>
                  </a:lnTo>
                  <a:lnTo>
                    <a:pt x="359" y="229"/>
                  </a:lnTo>
                  <a:lnTo>
                    <a:pt x="360" y="229"/>
                  </a:lnTo>
                  <a:lnTo>
                    <a:pt x="361" y="229"/>
                  </a:lnTo>
                  <a:lnTo>
                    <a:pt x="363" y="229"/>
                  </a:lnTo>
                  <a:lnTo>
                    <a:pt x="363" y="228"/>
                  </a:lnTo>
                  <a:lnTo>
                    <a:pt x="361" y="228"/>
                  </a:lnTo>
                  <a:lnTo>
                    <a:pt x="361" y="227"/>
                  </a:lnTo>
                  <a:close/>
                  <a:moveTo>
                    <a:pt x="451" y="212"/>
                  </a:moveTo>
                  <a:lnTo>
                    <a:pt x="450" y="212"/>
                  </a:lnTo>
                  <a:lnTo>
                    <a:pt x="450" y="213"/>
                  </a:lnTo>
                  <a:lnTo>
                    <a:pt x="450" y="214"/>
                  </a:lnTo>
                  <a:lnTo>
                    <a:pt x="451" y="213"/>
                  </a:lnTo>
                  <a:lnTo>
                    <a:pt x="452" y="213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1" y="212"/>
                  </a:lnTo>
                  <a:close/>
                  <a:moveTo>
                    <a:pt x="446" y="217"/>
                  </a:moveTo>
                  <a:lnTo>
                    <a:pt x="446" y="214"/>
                  </a:lnTo>
                  <a:lnTo>
                    <a:pt x="445" y="217"/>
                  </a:lnTo>
                  <a:lnTo>
                    <a:pt x="446" y="217"/>
                  </a:lnTo>
                  <a:close/>
                  <a:moveTo>
                    <a:pt x="406" y="222"/>
                  </a:moveTo>
                  <a:lnTo>
                    <a:pt x="405" y="222"/>
                  </a:lnTo>
                  <a:lnTo>
                    <a:pt x="405" y="223"/>
                  </a:lnTo>
                  <a:lnTo>
                    <a:pt x="406" y="224"/>
                  </a:lnTo>
                  <a:lnTo>
                    <a:pt x="408" y="224"/>
                  </a:lnTo>
                  <a:lnTo>
                    <a:pt x="409" y="224"/>
                  </a:lnTo>
                  <a:lnTo>
                    <a:pt x="409" y="223"/>
                  </a:lnTo>
                  <a:lnTo>
                    <a:pt x="408" y="223"/>
                  </a:lnTo>
                  <a:lnTo>
                    <a:pt x="406" y="222"/>
                  </a:lnTo>
                  <a:close/>
                  <a:moveTo>
                    <a:pt x="435" y="212"/>
                  </a:moveTo>
                  <a:lnTo>
                    <a:pt x="437" y="212"/>
                  </a:lnTo>
                  <a:lnTo>
                    <a:pt x="437" y="211"/>
                  </a:lnTo>
                  <a:lnTo>
                    <a:pt x="435" y="211"/>
                  </a:lnTo>
                  <a:lnTo>
                    <a:pt x="435" y="212"/>
                  </a:lnTo>
                  <a:close/>
                  <a:moveTo>
                    <a:pt x="311" y="241"/>
                  </a:moveTo>
                  <a:lnTo>
                    <a:pt x="309" y="241"/>
                  </a:lnTo>
                  <a:lnTo>
                    <a:pt x="308" y="244"/>
                  </a:lnTo>
                  <a:lnTo>
                    <a:pt x="307" y="244"/>
                  </a:lnTo>
                  <a:lnTo>
                    <a:pt x="306" y="244"/>
                  </a:lnTo>
                  <a:lnTo>
                    <a:pt x="306" y="245"/>
                  </a:lnTo>
                  <a:lnTo>
                    <a:pt x="303" y="245"/>
                  </a:lnTo>
                  <a:lnTo>
                    <a:pt x="302" y="246"/>
                  </a:lnTo>
                  <a:lnTo>
                    <a:pt x="301" y="246"/>
                  </a:lnTo>
                  <a:lnTo>
                    <a:pt x="301" y="247"/>
                  </a:lnTo>
                  <a:lnTo>
                    <a:pt x="302" y="247"/>
                  </a:lnTo>
                  <a:lnTo>
                    <a:pt x="303" y="246"/>
                  </a:lnTo>
                  <a:lnTo>
                    <a:pt x="306" y="246"/>
                  </a:lnTo>
                  <a:lnTo>
                    <a:pt x="307" y="246"/>
                  </a:lnTo>
                  <a:lnTo>
                    <a:pt x="308" y="246"/>
                  </a:lnTo>
                  <a:lnTo>
                    <a:pt x="308" y="245"/>
                  </a:lnTo>
                  <a:lnTo>
                    <a:pt x="309" y="245"/>
                  </a:lnTo>
                  <a:lnTo>
                    <a:pt x="311" y="244"/>
                  </a:lnTo>
                  <a:lnTo>
                    <a:pt x="312" y="244"/>
                  </a:lnTo>
                  <a:lnTo>
                    <a:pt x="313" y="241"/>
                  </a:lnTo>
                  <a:lnTo>
                    <a:pt x="312" y="241"/>
                  </a:lnTo>
                  <a:lnTo>
                    <a:pt x="311" y="241"/>
                  </a:lnTo>
                  <a:close/>
                  <a:moveTo>
                    <a:pt x="327" y="239"/>
                  </a:moveTo>
                  <a:lnTo>
                    <a:pt x="326" y="239"/>
                  </a:lnTo>
                  <a:lnTo>
                    <a:pt x="326" y="240"/>
                  </a:lnTo>
                  <a:lnTo>
                    <a:pt x="327" y="240"/>
                  </a:lnTo>
                  <a:lnTo>
                    <a:pt x="329" y="240"/>
                  </a:lnTo>
                  <a:lnTo>
                    <a:pt x="330" y="239"/>
                  </a:lnTo>
                  <a:lnTo>
                    <a:pt x="329" y="239"/>
                  </a:lnTo>
                  <a:lnTo>
                    <a:pt x="327" y="239"/>
                  </a:lnTo>
                  <a:close/>
                  <a:moveTo>
                    <a:pt x="324" y="240"/>
                  </a:moveTo>
                  <a:lnTo>
                    <a:pt x="320" y="241"/>
                  </a:lnTo>
                  <a:lnTo>
                    <a:pt x="321" y="241"/>
                  </a:lnTo>
                  <a:lnTo>
                    <a:pt x="324" y="241"/>
                  </a:lnTo>
                  <a:lnTo>
                    <a:pt x="325" y="241"/>
                  </a:lnTo>
                  <a:lnTo>
                    <a:pt x="326" y="240"/>
                  </a:lnTo>
                  <a:lnTo>
                    <a:pt x="325" y="240"/>
                  </a:lnTo>
                  <a:lnTo>
                    <a:pt x="324" y="240"/>
                  </a:lnTo>
                  <a:close/>
                  <a:moveTo>
                    <a:pt x="351" y="230"/>
                  </a:moveTo>
                  <a:lnTo>
                    <a:pt x="351" y="231"/>
                  </a:lnTo>
                  <a:lnTo>
                    <a:pt x="352" y="231"/>
                  </a:lnTo>
                  <a:lnTo>
                    <a:pt x="353" y="230"/>
                  </a:lnTo>
                  <a:lnTo>
                    <a:pt x="352" y="230"/>
                  </a:lnTo>
                  <a:lnTo>
                    <a:pt x="351" y="230"/>
                  </a:lnTo>
                  <a:close/>
                  <a:moveTo>
                    <a:pt x="348" y="235"/>
                  </a:moveTo>
                  <a:lnTo>
                    <a:pt x="351" y="235"/>
                  </a:lnTo>
                  <a:lnTo>
                    <a:pt x="351" y="233"/>
                  </a:lnTo>
                  <a:lnTo>
                    <a:pt x="348" y="233"/>
                  </a:lnTo>
                  <a:lnTo>
                    <a:pt x="348" y="235"/>
                  </a:lnTo>
                  <a:close/>
                  <a:moveTo>
                    <a:pt x="321" y="240"/>
                  </a:moveTo>
                  <a:lnTo>
                    <a:pt x="321" y="239"/>
                  </a:lnTo>
                  <a:lnTo>
                    <a:pt x="324" y="239"/>
                  </a:lnTo>
                  <a:lnTo>
                    <a:pt x="325" y="239"/>
                  </a:lnTo>
                  <a:lnTo>
                    <a:pt x="325" y="238"/>
                  </a:lnTo>
                  <a:lnTo>
                    <a:pt x="324" y="238"/>
                  </a:lnTo>
                  <a:lnTo>
                    <a:pt x="321" y="238"/>
                  </a:lnTo>
                  <a:lnTo>
                    <a:pt x="320" y="238"/>
                  </a:lnTo>
                  <a:lnTo>
                    <a:pt x="319" y="238"/>
                  </a:lnTo>
                  <a:lnTo>
                    <a:pt x="318" y="238"/>
                  </a:lnTo>
                  <a:lnTo>
                    <a:pt x="318" y="239"/>
                  </a:lnTo>
                  <a:lnTo>
                    <a:pt x="317" y="239"/>
                  </a:lnTo>
                  <a:lnTo>
                    <a:pt x="315" y="239"/>
                  </a:lnTo>
                  <a:lnTo>
                    <a:pt x="315" y="240"/>
                  </a:lnTo>
                  <a:lnTo>
                    <a:pt x="313" y="240"/>
                  </a:lnTo>
                  <a:lnTo>
                    <a:pt x="313" y="241"/>
                  </a:lnTo>
                  <a:lnTo>
                    <a:pt x="315" y="241"/>
                  </a:lnTo>
                  <a:lnTo>
                    <a:pt x="319" y="240"/>
                  </a:lnTo>
                  <a:lnTo>
                    <a:pt x="320" y="240"/>
                  </a:lnTo>
                  <a:lnTo>
                    <a:pt x="321" y="240"/>
                  </a:lnTo>
                  <a:close/>
                  <a:moveTo>
                    <a:pt x="297" y="248"/>
                  </a:moveTo>
                  <a:lnTo>
                    <a:pt x="298" y="248"/>
                  </a:lnTo>
                  <a:lnTo>
                    <a:pt x="300" y="247"/>
                  </a:lnTo>
                  <a:lnTo>
                    <a:pt x="298" y="247"/>
                  </a:lnTo>
                  <a:lnTo>
                    <a:pt x="297" y="248"/>
                  </a:lnTo>
                  <a:close/>
                  <a:moveTo>
                    <a:pt x="703" y="134"/>
                  </a:moveTo>
                  <a:lnTo>
                    <a:pt x="702" y="134"/>
                  </a:lnTo>
                  <a:lnTo>
                    <a:pt x="702" y="137"/>
                  </a:lnTo>
                  <a:lnTo>
                    <a:pt x="701" y="137"/>
                  </a:lnTo>
                  <a:lnTo>
                    <a:pt x="700" y="137"/>
                  </a:lnTo>
                  <a:lnTo>
                    <a:pt x="699" y="138"/>
                  </a:lnTo>
                  <a:lnTo>
                    <a:pt x="697" y="138"/>
                  </a:lnTo>
                  <a:lnTo>
                    <a:pt x="697" y="139"/>
                  </a:lnTo>
                  <a:lnTo>
                    <a:pt x="700" y="138"/>
                  </a:lnTo>
                  <a:lnTo>
                    <a:pt x="703" y="137"/>
                  </a:lnTo>
                  <a:lnTo>
                    <a:pt x="705" y="134"/>
                  </a:lnTo>
                  <a:lnTo>
                    <a:pt x="703" y="134"/>
                  </a:lnTo>
                  <a:close/>
                  <a:moveTo>
                    <a:pt x="691" y="138"/>
                  </a:moveTo>
                  <a:lnTo>
                    <a:pt x="690" y="139"/>
                  </a:lnTo>
                  <a:lnTo>
                    <a:pt x="691" y="139"/>
                  </a:lnTo>
                  <a:lnTo>
                    <a:pt x="691" y="138"/>
                  </a:lnTo>
                  <a:close/>
                  <a:moveTo>
                    <a:pt x="346" y="233"/>
                  </a:moveTo>
                  <a:lnTo>
                    <a:pt x="347" y="233"/>
                  </a:lnTo>
                  <a:lnTo>
                    <a:pt x="347" y="235"/>
                  </a:lnTo>
                  <a:lnTo>
                    <a:pt x="348" y="233"/>
                  </a:lnTo>
                  <a:lnTo>
                    <a:pt x="348" y="231"/>
                  </a:lnTo>
                  <a:lnTo>
                    <a:pt x="346" y="233"/>
                  </a:lnTo>
                  <a:close/>
                  <a:moveTo>
                    <a:pt x="346" y="233"/>
                  </a:moveTo>
                  <a:lnTo>
                    <a:pt x="347" y="231"/>
                  </a:lnTo>
                  <a:lnTo>
                    <a:pt x="347" y="230"/>
                  </a:lnTo>
                  <a:lnTo>
                    <a:pt x="346" y="230"/>
                  </a:lnTo>
                  <a:lnTo>
                    <a:pt x="344" y="230"/>
                  </a:lnTo>
                  <a:lnTo>
                    <a:pt x="343" y="230"/>
                  </a:lnTo>
                  <a:lnTo>
                    <a:pt x="342" y="231"/>
                  </a:lnTo>
                  <a:lnTo>
                    <a:pt x="340" y="231"/>
                  </a:lnTo>
                  <a:lnTo>
                    <a:pt x="338" y="231"/>
                  </a:lnTo>
                  <a:lnTo>
                    <a:pt x="338" y="233"/>
                  </a:lnTo>
                  <a:lnTo>
                    <a:pt x="338" y="235"/>
                  </a:lnTo>
                  <a:lnTo>
                    <a:pt x="340" y="233"/>
                  </a:lnTo>
                  <a:lnTo>
                    <a:pt x="340" y="235"/>
                  </a:lnTo>
                  <a:lnTo>
                    <a:pt x="338" y="236"/>
                  </a:lnTo>
                  <a:lnTo>
                    <a:pt x="338" y="235"/>
                  </a:lnTo>
                  <a:lnTo>
                    <a:pt x="337" y="235"/>
                  </a:lnTo>
                  <a:lnTo>
                    <a:pt x="336" y="236"/>
                  </a:lnTo>
                  <a:lnTo>
                    <a:pt x="335" y="236"/>
                  </a:lnTo>
                  <a:lnTo>
                    <a:pt x="334" y="238"/>
                  </a:lnTo>
                  <a:lnTo>
                    <a:pt x="332" y="238"/>
                  </a:lnTo>
                  <a:lnTo>
                    <a:pt x="332" y="239"/>
                  </a:lnTo>
                  <a:lnTo>
                    <a:pt x="334" y="239"/>
                  </a:lnTo>
                  <a:lnTo>
                    <a:pt x="335" y="239"/>
                  </a:lnTo>
                  <a:lnTo>
                    <a:pt x="336" y="239"/>
                  </a:lnTo>
                  <a:lnTo>
                    <a:pt x="337" y="239"/>
                  </a:lnTo>
                  <a:lnTo>
                    <a:pt x="337" y="238"/>
                  </a:lnTo>
                  <a:lnTo>
                    <a:pt x="338" y="238"/>
                  </a:lnTo>
                  <a:lnTo>
                    <a:pt x="340" y="238"/>
                  </a:lnTo>
                  <a:lnTo>
                    <a:pt x="342" y="236"/>
                  </a:lnTo>
                  <a:lnTo>
                    <a:pt x="343" y="236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7" y="236"/>
                  </a:lnTo>
                  <a:lnTo>
                    <a:pt x="347" y="235"/>
                  </a:lnTo>
                  <a:lnTo>
                    <a:pt x="346" y="235"/>
                  </a:lnTo>
                  <a:lnTo>
                    <a:pt x="346" y="233"/>
                  </a:lnTo>
                  <a:close/>
                  <a:moveTo>
                    <a:pt x="460" y="217"/>
                  </a:moveTo>
                  <a:lnTo>
                    <a:pt x="460" y="214"/>
                  </a:lnTo>
                  <a:lnTo>
                    <a:pt x="458" y="217"/>
                  </a:lnTo>
                  <a:lnTo>
                    <a:pt x="460" y="217"/>
                  </a:lnTo>
                  <a:close/>
                  <a:moveTo>
                    <a:pt x="831" y="319"/>
                  </a:moveTo>
                  <a:lnTo>
                    <a:pt x="828" y="320"/>
                  </a:lnTo>
                  <a:lnTo>
                    <a:pt x="831" y="320"/>
                  </a:lnTo>
                  <a:lnTo>
                    <a:pt x="831" y="319"/>
                  </a:lnTo>
                  <a:close/>
                  <a:moveTo>
                    <a:pt x="815" y="211"/>
                  </a:moveTo>
                  <a:lnTo>
                    <a:pt x="815" y="212"/>
                  </a:lnTo>
                  <a:lnTo>
                    <a:pt x="816" y="212"/>
                  </a:lnTo>
                  <a:lnTo>
                    <a:pt x="816" y="211"/>
                  </a:lnTo>
                  <a:lnTo>
                    <a:pt x="815" y="211"/>
                  </a:lnTo>
                  <a:close/>
                  <a:moveTo>
                    <a:pt x="646" y="57"/>
                  </a:moveTo>
                  <a:lnTo>
                    <a:pt x="646" y="54"/>
                  </a:lnTo>
                  <a:lnTo>
                    <a:pt x="645" y="54"/>
                  </a:lnTo>
                  <a:lnTo>
                    <a:pt x="644" y="57"/>
                  </a:lnTo>
                  <a:lnTo>
                    <a:pt x="645" y="57"/>
                  </a:lnTo>
                  <a:lnTo>
                    <a:pt x="646" y="57"/>
                  </a:lnTo>
                  <a:close/>
                  <a:moveTo>
                    <a:pt x="831" y="321"/>
                  </a:moveTo>
                  <a:lnTo>
                    <a:pt x="831" y="320"/>
                  </a:lnTo>
                  <a:lnTo>
                    <a:pt x="828" y="321"/>
                  </a:lnTo>
                  <a:lnTo>
                    <a:pt x="831" y="321"/>
                  </a:lnTo>
                  <a:close/>
                  <a:moveTo>
                    <a:pt x="566" y="69"/>
                  </a:moveTo>
                  <a:lnTo>
                    <a:pt x="566" y="70"/>
                  </a:lnTo>
                  <a:lnTo>
                    <a:pt x="568" y="69"/>
                  </a:lnTo>
                  <a:lnTo>
                    <a:pt x="566" y="69"/>
                  </a:lnTo>
                  <a:close/>
                  <a:moveTo>
                    <a:pt x="605" y="161"/>
                  </a:moveTo>
                  <a:lnTo>
                    <a:pt x="604" y="164"/>
                  </a:lnTo>
                  <a:lnTo>
                    <a:pt x="605" y="164"/>
                  </a:lnTo>
                  <a:lnTo>
                    <a:pt x="605" y="161"/>
                  </a:lnTo>
                  <a:close/>
                  <a:moveTo>
                    <a:pt x="591" y="167"/>
                  </a:moveTo>
                  <a:lnTo>
                    <a:pt x="591" y="168"/>
                  </a:lnTo>
                  <a:lnTo>
                    <a:pt x="592" y="168"/>
                  </a:lnTo>
                  <a:lnTo>
                    <a:pt x="592" y="167"/>
                  </a:lnTo>
                  <a:lnTo>
                    <a:pt x="591" y="167"/>
                  </a:lnTo>
                  <a:close/>
                  <a:moveTo>
                    <a:pt x="457" y="212"/>
                  </a:moveTo>
                  <a:lnTo>
                    <a:pt x="457" y="213"/>
                  </a:lnTo>
                  <a:lnTo>
                    <a:pt x="458" y="213"/>
                  </a:lnTo>
                  <a:lnTo>
                    <a:pt x="457" y="212"/>
                  </a:lnTo>
                  <a:close/>
                  <a:moveTo>
                    <a:pt x="506" y="161"/>
                  </a:moveTo>
                  <a:lnTo>
                    <a:pt x="506" y="160"/>
                  </a:lnTo>
                  <a:lnTo>
                    <a:pt x="507" y="160"/>
                  </a:lnTo>
                  <a:lnTo>
                    <a:pt x="508" y="160"/>
                  </a:lnTo>
                  <a:lnTo>
                    <a:pt x="508" y="159"/>
                  </a:lnTo>
                  <a:lnTo>
                    <a:pt x="507" y="159"/>
                  </a:lnTo>
                  <a:lnTo>
                    <a:pt x="506" y="159"/>
                  </a:lnTo>
                  <a:lnTo>
                    <a:pt x="505" y="160"/>
                  </a:lnTo>
                  <a:lnTo>
                    <a:pt x="503" y="160"/>
                  </a:lnTo>
                  <a:lnTo>
                    <a:pt x="503" y="161"/>
                  </a:lnTo>
                  <a:lnTo>
                    <a:pt x="505" y="161"/>
                  </a:lnTo>
                  <a:lnTo>
                    <a:pt x="506" y="161"/>
                  </a:lnTo>
                  <a:close/>
                  <a:moveTo>
                    <a:pt x="587" y="170"/>
                  </a:moveTo>
                  <a:lnTo>
                    <a:pt x="588" y="170"/>
                  </a:lnTo>
                  <a:lnTo>
                    <a:pt x="588" y="168"/>
                  </a:lnTo>
                  <a:lnTo>
                    <a:pt x="591" y="167"/>
                  </a:lnTo>
                  <a:lnTo>
                    <a:pt x="587" y="168"/>
                  </a:lnTo>
                  <a:lnTo>
                    <a:pt x="587" y="170"/>
                  </a:lnTo>
                  <a:close/>
                  <a:moveTo>
                    <a:pt x="588" y="171"/>
                  </a:moveTo>
                  <a:lnTo>
                    <a:pt x="588" y="170"/>
                  </a:lnTo>
                  <a:lnTo>
                    <a:pt x="591" y="170"/>
                  </a:lnTo>
                  <a:lnTo>
                    <a:pt x="592" y="170"/>
                  </a:lnTo>
                  <a:lnTo>
                    <a:pt x="592" y="171"/>
                  </a:lnTo>
                  <a:lnTo>
                    <a:pt x="593" y="171"/>
                  </a:lnTo>
                  <a:lnTo>
                    <a:pt x="594" y="171"/>
                  </a:lnTo>
                  <a:lnTo>
                    <a:pt x="594" y="170"/>
                  </a:lnTo>
                  <a:lnTo>
                    <a:pt x="595" y="170"/>
                  </a:lnTo>
                  <a:lnTo>
                    <a:pt x="595" y="171"/>
                  </a:lnTo>
                  <a:lnTo>
                    <a:pt x="594" y="173"/>
                  </a:lnTo>
                  <a:lnTo>
                    <a:pt x="593" y="173"/>
                  </a:lnTo>
                  <a:lnTo>
                    <a:pt x="592" y="173"/>
                  </a:lnTo>
                  <a:lnTo>
                    <a:pt x="592" y="174"/>
                  </a:lnTo>
                  <a:lnTo>
                    <a:pt x="593" y="173"/>
                  </a:lnTo>
                  <a:lnTo>
                    <a:pt x="593" y="174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76"/>
                  </a:lnTo>
                  <a:lnTo>
                    <a:pt x="592" y="176"/>
                  </a:lnTo>
                  <a:lnTo>
                    <a:pt x="592" y="177"/>
                  </a:lnTo>
                  <a:lnTo>
                    <a:pt x="591" y="177"/>
                  </a:lnTo>
                  <a:lnTo>
                    <a:pt x="588" y="177"/>
                  </a:lnTo>
                  <a:lnTo>
                    <a:pt x="587" y="177"/>
                  </a:lnTo>
                  <a:lnTo>
                    <a:pt x="586" y="177"/>
                  </a:lnTo>
                  <a:lnTo>
                    <a:pt x="585" y="177"/>
                  </a:lnTo>
                  <a:lnTo>
                    <a:pt x="585" y="176"/>
                  </a:lnTo>
                  <a:lnTo>
                    <a:pt x="583" y="176"/>
                  </a:lnTo>
                  <a:lnTo>
                    <a:pt x="583" y="177"/>
                  </a:lnTo>
                  <a:lnTo>
                    <a:pt x="585" y="177"/>
                  </a:lnTo>
                  <a:lnTo>
                    <a:pt x="586" y="178"/>
                  </a:lnTo>
                  <a:lnTo>
                    <a:pt x="585" y="178"/>
                  </a:lnTo>
                  <a:lnTo>
                    <a:pt x="583" y="179"/>
                  </a:lnTo>
                  <a:lnTo>
                    <a:pt x="582" y="179"/>
                  </a:lnTo>
                  <a:lnTo>
                    <a:pt x="580" y="179"/>
                  </a:lnTo>
                  <a:lnTo>
                    <a:pt x="582" y="178"/>
                  </a:lnTo>
                  <a:lnTo>
                    <a:pt x="580" y="178"/>
                  </a:lnTo>
                  <a:lnTo>
                    <a:pt x="578" y="178"/>
                  </a:lnTo>
                  <a:lnTo>
                    <a:pt x="577" y="179"/>
                  </a:lnTo>
                  <a:lnTo>
                    <a:pt x="578" y="179"/>
                  </a:lnTo>
                  <a:lnTo>
                    <a:pt x="577" y="182"/>
                  </a:lnTo>
                  <a:lnTo>
                    <a:pt x="577" y="183"/>
                  </a:lnTo>
                  <a:lnTo>
                    <a:pt x="576" y="183"/>
                  </a:lnTo>
                  <a:lnTo>
                    <a:pt x="575" y="183"/>
                  </a:lnTo>
                  <a:lnTo>
                    <a:pt x="574" y="183"/>
                  </a:lnTo>
                  <a:lnTo>
                    <a:pt x="572" y="183"/>
                  </a:lnTo>
                  <a:lnTo>
                    <a:pt x="572" y="184"/>
                  </a:lnTo>
                  <a:lnTo>
                    <a:pt x="570" y="184"/>
                  </a:lnTo>
                  <a:lnTo>
                    <a:pt x="570" y="183"/>
                  </a:lnTo>
                  <a:lnTo>
                    <a:pt x="572" y="182"/>
                  </a:lnTo>
                  <a:lnTo>
                    <a:pt x="570" y="182"/>
                  </a:lnTo>
                  <a:lnTo>
                    <a:pt x="569" y="183"/>
                  </a:lnTo>
                  <a:lnTo>
                    <a:pt x="568" y="183"/>
                  </a:lnTo>
                  <a:lnTo>
                    <a:pt x="568" y="184"/>
                  </a:lnTo>
                  <a:lnTo>
                    <a:pt x="566" y="184"/>
                  </a:lnTo>
                  <a:lnTo>
                    <a:pt x="565" y="184"/>
                  </a:lnTo>
                  <a:lnTo>
                    <a:pt x="564" y="185"/>
                  </a:lnTo>
                  <a:lnTo>
                    <a:pt x="562" y="185"/>
                  </a:lnTo>
                  <a:lnTo>
                    <a:pt x="564" y="184"/>
                  </a:lnTo>
                  <a:lnTo>
                    <a:pt x="564" y="183"/>
                  </a:lnTo>
                  <a:lnTo>
                    <a:pt x="562" y="183"/>
                  </a:lnTo>
                  <a:lnTo>
                    <a:pt x="562" y="182"/>
                  </a:lnTo>
                  <a:lnTo>
                    <a:pt x="560" y="182"/>
                  </a:lnTo>
                  <a:lnTo>
                    <a:pt x="559" y="182"/>
                  </a:lnTo>
                  <a:lnTo>
                    <a:pt x="559" y="183"/>
                  </a:lnTo>
                  <a:lnTo>
                    <a:pt x="560" y="183"/>
                  </a:lnTo>
                  <a:lnTo>
                    <a:pt x="559" y="184"/>
                  </a:lnTo>
                  <a:lnTo>
                    <a:pt x="558" y="184"/>
                  </a:lnTo>
                  <a:lnTo>
                    <a:pt x="558" y="185"/>
                  </a:lnTo>
                  <a:lnTo>
                    <a:pt x="557" y="185"/>
                  </a:lnTo>
                  <a:lnTo>
                    <a:pt x="557" y="184"/>
                  </a:lnTo>
                  <a:lnTo>
                    <a:pt x="555" y="184"/>
                  </a:lnTo>
                  <a:lnTo>
                    <a:pt x="557" y="183"/>
                  </a:lnTo>
                  <a:lnTo>
                    <a:pt x="558" y="182"/>
                  </a:lnTo>
                  <a:lnTo>
                    <a:pt x="558" y="179"/>
                  </a:lnTo>
                  <a:lnTo>
                    <a:pt x="558" y="178"/>
                  </a:lnTo>
                  <a:lnTo>
                    <a:pt x="559" y="178"/>
                  </a:lnTo>
                  <a:lnTo>
                    <a:pt x="560" y="178"/>
                  </a:lnTo>
                  <a:lnTo>
                    <a:pt x="560" y="177"/>
                  </a:lnTo>
                  <a:lnTo>
                    <a:pt x="562" y="177"/>
                  </a:lnTo>
                  <a:lnTo>
                    <a:pt x="564" y="176"/>
                  </a:lnTo>
                  <a:lnTo>
                    <a:pt x="565" y="176"/>
                  </a:lnTo>
                  <a:lnTo>
                    <a:pt x="566" y="176"/>
                  </a:lnTo>
                  <a:lnTo>
                    <a:pt x="568" y="174"/>
                  </a:lnTo>
                  <a:lnTo>
                    <a:pt x="569" y="174"/>
                  </a:lnTo>
                  <a:lnTo>
                    <a:pt x="570" y="174"/>
                  </a:lnTo>
                  <a:lnTo>
                    <a:pt x="572" y="174"/>
                  </a:lnTo>
                  <a:lnTo>
                    <a:pt x="574" y="174"/>
                  </a:lnTo>
                  <a:lnTo>
                    <a:pt x="572" y="176"/>
                  </a:lnTo>
                  <a:lnTo>
                    <a:pt x="574" y="176"/>
                  </a:lnTo>
                  <a:lnTo>
                    <a:pt x="572" y="177"/>
                  </a:lnTo>
                  <a:lnTo>
                    <a:pt x="570" y="177"/>
                  </a:lnTo>
                  <a:lnTo>
                    <a:pt x="570" y="178"/>
                  </a:lnTo>
                  <a:lnTo>
                    <a:pt x="572" y="177"/>
                  </a:lnTo>
                  <a:lnTo>
                    <a:pt x="574" y="177"/>
                  </a:lnTo>
                  <a:lnTo>
                    <a:pt x="574" y="176"/>
                  </a:lnTo>
                  <a:lnTo>
                    <a:pt x="575" y="176"/>
                  </a:lnTo>
                  <a:lnTo>
                    <a:pt x="575" y="174"/>
                  </a:lnTo>
                  <a:lnTo>
                    <a:pt x="576" y="174"/>
                  </a:lnTo>
                  <a:lnTo>
                    <a:pt x="575" y="173"/>
                  </a:lnTo>
                  <a:lnTo>
                    <a:pt x="576" y="173"/>
                  </a:lnTo>
                  <a:lnTo>
                    <a:pt x="576" y="171"/>
                  </a:lnTo>
                  <a:lnTo>
                    <a:pt x="577" y="171"/>
                  </a:lnTo>
                  <a:lnTo>
                    <a:pt x="578" y="171"/>
                  </a:lnTo>
                  <a:lnTo>
                    <a:pt x="580" y="170"/>
                  </a:lnTo>
                  <a:lnTo>
                    <a:pt x="580" y="171"/>
                  </a:lnTo>
                  <a:lnTo>
                    <a:pt x="580" y="173"/>
                  </a:lnTo>
                  <a:lnTo>
                    <a:pt x="578" y="174"/>
                  </a:lnTo>
                  <a:lnTo>
                    <a:pt x="580" y="174"/>
                  </a:lnTo>
                  <a:lnTo>
                    <a:pt x="580" y="173"/>
                  </a:lnTo>
                  <a:lnTo>
                    <a:pt x="582" y="173"/>
                  </a:lnTo>
                  <a:lnTo>
                    <a:pt x="583" y="173"/>
                  </a:lnTo>
                  <a:lnTo>
                    <a:pt x="582" y="171"/>
                  </a:lnTo>
                  <a:lnTo>
                    <a:pt x="583" y="171"/>
                  </a:lnTo>
                  <a:lnTo>
                    <a:pt x="585" y="171"/>
                  </a:lnTo>
                  <a:lnTo>
                    <a:pt x="585" y="173"/>
                  </a:lnTo>
                  <a:lnTo>
                    <a:pt x="586" y="171"/>
                  </a:lnTo>
                  <a:lnTo>
                    <a:pt x="587" y="171"/>
                  </a:lnTo>
                  <a:lnTo>
                    <a:pt x="588" y="171"/>
                  </a:lnTo>
                  <a:lnTo>
                    <a:pt x="588" y="173"/>
                  </a:lnTo>
                  <a:lnTo>
                    <a:pt x="591" y="171"/>
                  </a:lnTo>
                  <a:lnTo>
                    <a:pt x="588" y="171"/>
                  </a:lnTo>
                  <a:close/>
                  <a:moveTo>
                    <a:pt x="577" y="174"/>
                  </a:move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close/>
                  <a:moveTo>
                    <a:pt x="542" y="193"/>
                  </a:moveTo>
                  <a:lnTo>
                    <a:pt x="543" y="193"/>
                  </a:lnTo>
                  <a:lnTo>
                    <a:pt x="546" y="191"/>
                  </a:lnTo>
                  <a:lnTo>
                    <a:pt x="547" y="191"/>
                  </a:lnTo>
                  <a:lnTo>
                    <a:pt x="548" y="190"/>
                  </a:lnTo>
                  <a:lnTo>
                    <a:pt x="543" y="191"/>
                  </a:lnTo>
                  <a:lnTo>
                    <a:pt x="542" y="193"/>
                  </a:lnTo>
                  <a:close/>
                  <a:moveTo>
                    <a:pt x="548" y="191"/>
                  </a:moveTo>
                  <a:lnTo>
                    <a:pt x="549" y="190"/>
                  </a:lnTo>
                  <a:lnTo>
                    <a:pt x="548" y="190"/>
                  </a:lnTo>
                  <a:lnTo>
                    <a:pt x="548" y="191"/>
                  </a:lnTo>
                  <a:close/>
                  <a:moveTo>
                    <a:pt x="549" y="190"/>
                  </a:moveTo>
                  <a:lnTo>
                    <a:pt x="549" y="191"/>
                  </a:lnTo>
                  <a:lnTo>
                    <a:pt x="551" y="191"/>
                  </a:lnTo>
                  <a:lnTo>
                    <a:pt x="552" y="191"/>
                  </a:lnTo>
                  <a:lnTo>
                    <a:pt x="552" y="190"/>
                  </a:lnTo>
                  <a:lnTo>
                    <a:pt x="551" y="190"/>
                  </a:lnTo>
                  <a:lnTo>
                    <a:pt x="549" y="190"/>
                  </a:lnTo>
                  <a:close/>
                  <a:moveTo>
                    <a:pt x="520" y="202"/>
                  </a:moveTo>
                  <a:lnTo>
                    <a:pt x="521" y="202"/>
                  </a:lnTo>
                  <a:lnTo>
                    <a:pt x="521" y="201"/>
                  </a:lnTo>
                  <a:lnTo>
                    <a:pt x="520" y="201"/>
                  </a:lnTo>
                  <a:lnTo>
                    <a:pt x="520" y="202"/>
                  </a:lnTo>
                  <a:close/>
                  <a:moveTo>
                    <a:pt x="463" y="206"/>
                  </a:moveTo>
                  <a:lnTo>
                    <a:pt x="466" y="205"/>
                  </a:lnTo>
                  <a:lnTo>
                    <a:pt x="463" y="205"/>
                  </a:lnTo>
                  <a:lnTo>
                    <a:pt x="463" y="206"/>
                  </a:lnTo>
                  <a:close/>
                  <a:moveTo>
                    <a:pt x="559" y="185"/>
                  </a:moveTo>
                  <a:lnTo>
                    <a:pt x="558" y="187"/>
                  </a:lnTo>
                  <a:lnTo>
                    <a:pt x="557" y="187"/>
                  </a:lnTo>
                  <a:lnTo>
                    <a:pt x="555" y="187"/>
                  </a:lnTo>
                  <a:lnTo>
                    <a:pt x="555" y="188"/>
                  </a:lnTo>
                  <a:lnTo>
                    <a:pt x="557" y="188"/>
                  </a:lnTo>
                  <a:lnTo>
                    <a:pt x="558" y="188"/>
                  </a:lnTo>
                  <a:lnTo>
                    <a:pt x="559" y="187"/>
                  </a:lnTo>
                  <a:lnTo>
                    <a:pt x="560" y="187"/>
                  </a:lnTo>
                  <a:lnTo>
                    <a:pt x="562" y="187"/>
                  </a:lnTo>
                  <a:lnTo>
                    <a:pt x="562" y="185"/>
                  </a:lnTo>
                  <a:lnTo>
                    <a:pt x="560" y="185"/>
                  </a:lnTo>
                  <a:lnTo>
                    <a:pt x="559" y="185"/>
                  </a:lnTo>
                  <a:close/>
                  <a:moveTo>
                    <a:pt x="495" y="160"/>
                  </a:moveTo>
                  <a:lnTo>
                    <a:pt x="495" y="159"/>
                  </a:lnTo>
                  <a:lnTo>
                    <a:pt x="494" y="159"/>
                  </a:lnTo>
                  <a:lnTo>
                    <a:pt x="492" y="160"/>
                  </a:lnTo>
                  <a:lnTo>
                    <a:pt x="494" y="160"/>
                  </a:lnTo>
                  <a:lnTo>
                    <a:pt x="495" y="160"/>
                  </a:lnTo>
                  <a:close/>
                  <a:moveTo>
                    <a:pt x="691" y="140"/>
                  </a:moveTo>
                  <a:lnTo>
                    <a:pt x="690" y="140"/>
                  </a:lnTo>
                  <a:lnTo>
                    <a:pt x="689" y="142"/>
                  </a:lnTo>
                  <a:lnTo>
                    <a:pt x="686" y="142"/>
                  </a:lnTo>
                  <a:lnTo>
                    <a:pt x="685" y="142"/>
                  </a:lnTo>
                  <a:lnTo>
                    <a:pt x="685" y="143"/>
                  </a:lnTo>
                  <a:lnTo>
                    <a:pt x="686" y="143"/>
                  </a:lnTo>
                  <a:lnTo>
                    <a:pt x="689" y="143"/>
                  </a:lnTo>
                  <a:lnTo>
                    <a:pt x="690" y="142"/>
                  </a:lnTo>
                  <a:lnTo>
                    <a:pt x="691" y="142"/>
                  </a:lnTo>
                  <a:lnTo>
                    <a:pt x="692" y="142"/>
                  </a:lnTo>
                  <a:lnTo>
                    <a:pt x="692" y="140"/>
                  </a:lnTo>
                  <a:lnTo>
                    <a:pt x="694" y="140"/>
                  </a:lnTo>
                  <a:lnTo>
                    <a:pt x="695" y="140"/>
                  </a:lnTo>
                  <a:lnTo>
                    <a:pt x="695" y="139"/>
                  </a:lnTo>
                  <a:lnTo>
                    <a:pt x="694" y="139"/>
                  </a:lnTo>
                  <a:lnTo>
                    <a:pt x="691" y="140"/>
                  </a:lnTo>
                  <a:close/>
                  <a:moveTo>
                    <a:pt x="586" y="170"/>
                  </a:moveTo>
                  <a:lnTo>
                    <a:pt x="585" y="170"/>
                  </a:lnTo>
                  <a:lnTo>
                    <a:pt x="583" y="170"/>
                  </a:lnTo>
                  <a:lnTo>
                    <a:pt x="585" y="171"/>
                  </a:lnTo>
                  <a:lnTo>
                    <a:pt x="586" y="171"/>
                  </a:lnTo>
                  <a:lnTo>
                    <a:pt x="586" y="170"/>
                  </a:lnTo>
                  <a:close/>
                  <a:moveTo>
                    <a:pt x="562" y="184"/>
                  </a:moveTo>
                  <a:lnTo>
                    <a:pt x="562" y="183"/>
                  </a:lnTo>
                  <a:lnTo>
                    <a:pt x="560" y="184"/>
                  </a:lnTo>
                  <a:lnTo>
                    <a:pt x="562" y="184"/>
                  </a:lnTo>
                  <a:close/>
                  <a:moveTo>
                    <a:pt x="823" y="335"/>
                  </a:moveTo>
                  <a:lnTo>
                    <a:pt x="823" y="333"/>
                  </a:lnTo>
                  <a:lnTo>
                    <a:pt x="825" y="333"/>
                  </a:lnTo>
                  <a:lnTo>
                    <a:pt x="826" y="333"/>
                  </a:lnTo>
                  <a:lnTo>
                    <a:pt x="826" y="331"/>
                  </a:lnTo>
                  <a:lnTo>
                    <a:pt x="826" y="330"/>
                  </a:lnTo>
                  <a:lnTo>
                    <a:pt x="825" y="331"/>
                  </a:lnTo>
                  <a:lnTo>
                    <a:pt x="822" y="333"/>
                  </a:lnTo>
                  <a:lnTo>
                    <a:pt x="823" y="335"/>
                  </a:lnTo>
                  <a:close/>
                  <a:moveTo>
                    <a:pt x="826" y="319"/>
                  </a:moveTo>
                  <a:lnTo>
                    <a:pt x="826" y="320"/>
                  </a:lnTo>
                  <a:lnTo>
                    <a:pt x="826" y="321"/>
                  </a:lnTo>
                  <a:lnTo>
                    <a:pt x="827" y="321"/>
                  </a:lnTo>
                  <a:lnTo>
                    <a:pt x="828" y="321"/>
                  </a:lnTo>
                  <a:lnTo>
                    <a:pt x="828" y="320"/>
                  </a:lnTo>
                  <a:lnTo>
                    <a:pt x="827" y="320"/>
                  </a:lnTo>
                  <a:lnTo>
                    <a:pt x="827" y="319"/>
                  </a:lnTo>
                  <a:lnTo>
                    <a:pt x="826" y="319"/>
                  </a:lnTo>
                  <a:close/>
                  <a:moveTo>
                    <a:pt x="689" y="138"/>
                  </a:moveTo>
                  <a:lnTo>
                    <a:pt x="685" y="139"/>
                  </a:lnTo>
                  <a:lnTo>
                    <a:pt x="686" y="139"/>
                  </a:lnTo>
                  <a:lnTo>
                    <a:pt x="689" y="139"/>
                  </a:lnTo>
                  <a:lnTo>
                    <a:pt x="689" y="138"/>
                  </a:lnTo>
                  <a:close/>
                  <a:moveTo>
                    <a:pt x="822" y="336"/>
                  </a:moveTo>
                  <a:lnTo>
                    <a:pt x="823" y="336"/>
                  </a:lnTo>
                  <a:lnTo>
                    <a:pt x="823" y="335"/>
                  </a:lnTo>
                  <a:lnTo>
                    <a:pt x="822" y="336"/>
                  </a:lnTo>
                  <a:close/>
                  <a:moveTo>
                    <a:pt x="828" y="329"/>
                  </a:moveTo>
                  <a:lnTo>
                    <a:pt x="827" y="329"/>
                  </a:lnTo>
                  <a:lnTo>
                    <a:pt x="827" y="330"/>
                  </a:lnTo>
                  <a:lnTo>
                    <a:pt x="828" y="330"/>
                  </a:lnTo>
                  <a:lnTo>
                    <a:pt x="831" y="329"/>
                  </a:lnTo>
                  <a:lnTo>
                    <a:pt x="828" y="329"/>
                  </a:lnTo>
                  <a:close/>
                  <a:moveTo>
                    <a:pt x="686" y="138"/>
                  </a:moveTo>
                  <a:lnTo>
                    <a:pt x="685" y="139"/>
                  </a:lnTo>
                  <a:lnTo>
                    <a:pt x="684" y="139"/>
                  </a:lnTo>
                  <a:lnTo>
                    <a:pt x="683" y="139"/>
                  </a:lnTo>
                  <a:lnTo>
                    <a:pt x="683" y="140"/>
                  </a:lnTo>
                  <a:lnTo>
                    <a:pt x="682" y="140"/>
                  </a:lnTo>
                  <a:lnTo>
                    <a:pt x="680" y="140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77" y="140"/>
                  </a:lnTo>
                  <a:lnTo>
                    <a:pt x="675" y="140"/>
                  </a:lnTo>
                  <a:lnTo>
                    <a:pt x="674" y="140"/>
                  </a:lnTo>
                  <a:lnTo>
                    <a:pt x="675" y="139"/>
                  </a:lnTo>
                  <a:lnTo>
                    <a:pt x="674" y="139"/>
                  </a:lnTo>
                  <a:lnTo>
                    <a:pt x="673" y="140"/>
                  </a:lnTo>
                  <a:lnTo>
                    <a:pt x="672" y="140"/>
                  </a:lnTo>
                  <a:lnTo>
                    <a:pt x="672" y="142"/>
                  </a:lnTo>
                  <a:lnTo>
                    <a:pt x="671" y="142"/>
                  </a:lnTo>
                  <a:lnTo>
                    <a:pt x="671" y="140"/>
                  </a:lnTo>
                  <a:lnTo>
                    <a:pt x="668" y="140"/>
                  </a:lnTo>
                  <a:lnTo>
                    <a:pt x="667" y="140"/>
                  </a:lnTo>
                  <a:lnTo>
                    <a:pt x="667" y="142"/>
                  </a:lnTo>
                  <a:lnTo>
                    <a:pt x="666" y="142"/>
                  </a:lnTo>
                  <a:lnTo>
                    <a:pt x="666" y="140"/>
                  </a:lnTo>
                  <a:lnTo>
                    <a:pt x="665" y="142"/>
                  </a:lnTo>
                  <a:lnTo>
                    <a:pt x="663" y="142"/>
                  </a:lnTo>
                  <a:lnTo>
                    <a:pt x="663" y="143"/>
                  </a:lnTo>
                  <a:lnTo>
                    <a:pt x="662" y="144"/>
                  </a:lnTo>
                  <a:lnTo>
                    <a:pt x="660" y="144"/>
                  </a:lnTo>
                  <a:lnTo>
                    <a:pt x="660" y="143"/>
                  </a:lnTo>
                  <a:lnTo>
                    <a:pt x="659" y="143"/>
                  </a:lnTo>
                  <a:lnTo>
                    <a:pt x="659" y="144"/>
                  </a:lnTo>
                  <a:lnTo>
                    <a:pt x="657" y="144"/>
                  </a:lnTo>
                  <a:lnTo>
                    <a:pt x="656" y="147"/>
                  </a:lnTo>
                  <a:lnTo>
                    <a:pt x="655" y="147"/>
                  </a:lnTo>
                  <a:lnTo>
                    <a:pt x="654" y="147"/>
                  </a:lnTo>
                  <a:lnTo>
                    <a:pt x="655" y="144"/>
                  </a:lnTo>
                  <a:lnTo>
                    <a:pt x="654" y="144"/>
                  </a:lnTo>
                  <a:lnTo>
                    <a:pt x="654" y="147"/>
                  </a:lnTo>
                  <a:lnTo>
                    <a:pt x="651" y="147"/>
                  </a:lnTo>
                  <a:lnTo>
                    <a:pt x="651" y="148"/>
                  </a:lnTo>
                  <a:lnTo>
                    <a:pt x="650" y="148"/>
                  </a:lnTo>
                  <a:lnTo>
                    <a:pt x="650" y="147"/>
                  </a:lnTo>
                  <a:lnTo>
                    <a:pt x="649" y="148"/>
                  </a:lnTo>
                  <a:lnTo>
                    <a:pt x="649" y="147"/>
                  </a:lnTo>
                  <a:lnTo>
                    <a:pt x="648" y="147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49"/>
                  </a:lnTo>
                  <a:lnTo>
                    <a:pt x="645" y="149"/>
                  </a:lnTo>
                  <a:lnTo>
                    <a:pt x="644" y="150"/>
                  </a:lnTo>
                  <a:lnTo>
                    <a:pt x="642" y="150"/>
                  </a:lnTo>
                  <a:lnTo>
                    <a:pt x="644" y="149"/>
                  </a:lnTo>
                  <a:lnTo>
                    <a:pt x="642" y="149"/>
                  </a:lnTo>
                  <a:lnTo>
                    <a:pt x="640" y="149"/>
                  </a:lnTo>
                  <a:lnTo>
                    <a:pt x="640" y="150"/>
                  </a:lnTo>
                  <a:lnTo>
                    <a:pt x="639" y="150"/>
                  </a:lnTo>
                  <a:lnTo>
                    <a:pt x="638" y="151"/>
                  </a:lnTo>
                  <a:lnTo>
                    <a:pt x="638" y="150"/>
                  </a:lnTo>
                  <a:lnTo>
                    <a:pt x="637" y="150"/>
                  </a:lnTo>
                  <a:lnTo>
                    <a:pt x="637" y="151"/>
                  </a:lnTo>
                  <a:lnTo>
                    <a:pt x="635" y="151"/>
                  </a:lnTo>
                  <a:lnTo>
                    <a:pt x="633" y="151"/>
                  </a:lnTo>
                  <a:lnTo>
                    <a:pt x="633" y="150"/>
                  </a:lnTo>
                  <a:lnTo>
                    <a:pt x="632" y="151"/>
                  </a:lnTo>
                  <a:lnTo>
                    <a:pt x="631" y="151"/>
                  </a:lnTo>
                  <a:lnTo>
                    <a:pt x="629" y="151"/>
                  </a:lnTo>
                  <a:lnTo>
                    <a:pt x="628" y="151"/>
                  </a:lnTo>
                  <a:lnTo>
                    <a:pt x="627" y="151"/>
                  </a:lnTo>
                  <a:lnTo>
                    <a:pt x="627" y="150"/>
                  </a:lnTo>
                  <a:lnTo>
                    <a:pt x="628" y="150"/>
                  </a:lnTo>
                  <a:lnTo>
                    <a:pt x="628" y="149"/>
                  </a:lnTo>
                  <a:lnTo>
                    <a:pt x="629" y="149"/>
                  </a:lnTo>
                  <a:lnTo>
                    <a:pt x="631" y="149"/>
                  </a:lnTo>
                  <a:lnTo>
                    <a:pt x="632" y="148"/>
                  </a:lnTo>
                  <a:lnTo>
                    <a:pt x="633" y="148"/>
                  </a:lnTo>
                  <a:lnTo>
                    <a:pt x="635" y="148"/>
                  </a:lnTo>
                  <a:lnTo>
                    <a:pt x="637" y="148"/>
                  </a:lnTo>
                  <a:lnTo>
                    <a:pt x="638" y="148"/>
                  </a:lnTo>
                  <a:lnTo>
                    <a:pt x="638" y="147"/>
                  </a:lnTo>
                  <a:lnTo>
                    <a:pt x="639" y="147"/>
                  </a:lnTo>
                  <a:lnTo>
                    <a:pt x="640" y="147"/>
                  </a:lnTo>
                  <a:lnTo>
                    <a:pt x="642" y="147"/>
                  </a:lnTo>
                  <a:lnTo>
                    <a:pt x="642" y="144"/>
                  </a:lnTo>
                  <a:lnTo>
                    <a:pt x="644" y="144"/>
                  </a:lnTo>
                  <a:lnTo>
                    <a:pt x="645" y="144"/>
                  </a:lnTo>
                  <a:lnTo>
                    <a:pt x="646" y="143"/>
                  </a:lnTo>
                  <a:lnTo>
                    <a:pt x="645" y="143"/>
                  </a:lnTo>
                  <a:lnTo>
                    <a:pt x="640" y="144"/>
                  </a:lnTo>
                  <a:lnTo>
                    <a:pt x="639" y="144"/>
                  </a:lnTo>
                  <a:lnTo>
                    <a:pt x="639" y="147"/>
                  </a:lnTo>
                  <a:lnTo>
                    <a:pt x="637" y="144"/>
                  </a:lnTo>
                  <a:lnTo>
                    <a:pt x="637" y="143"/>
                  </a:lnTo>
                  <a:lnTo>
                    <a:pt x="638" y="143"/>
                  </a:lnTo>
                  <a:lnTo>
                    <a:pt x="638" y="142"/>
                  </a:lnTo>
                  <a:lnTo>
                    <a:pt x="639" y="142"/>
                  </a:lnTo>
                  <a:lnTo>
                    <a:pt x="642" y="140"/>
                  </a:lnTo>
                  <a:lnTo>
                    <a:pt x="644" y="140"/>
                  </a:lnTo>
                  <a:lnTo>
                    <a:pt x="644" y="139"/>
                  </a:lnTo>
                  <a:lnTo>
                    <a:pt x="649" y="138"/>
                  </a:lnTo>
                  <a:lnTo>
                    <a:pt x="650" y="138"/>
                  </a:lnTo>
                  <a:lnTo>
                    <a:pt x="651" y="137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6" y="133"/>
                  </a:lnTo>
                  <a:lnTo>
                    <a:pt x="657" y="133"/>
                  </a:lnTo>
                  <a:lnTo>
                    <a:pt x="657" y="132"/>
                  </a:lnTo>
                  <a:lnTo>
                    <a:pt x="659" y="132"/>
                  </a:lnTo>
                  <a:lnTo>
                    <a:pt x="659" y="131"/>
                  </a:lnTo>
                  <a:lnTo>
                    <a:pt x="660" y="130"/>
                  </a:lnTo>
                  <a:lnTo>
                    <a:pt x="662" y="130"/>
                  </a:lnTo>
                  <a:lnTo>
                    <a:pt x="663" y="130"/>
                  </a:lnTo>
                  <a:lnTo>
                    <a:pt x="665" y="130"/>
                  </a:lnTo>
                  <a:lnTo>
                    <a:pt x="666" y="130"/>
                  </a:lnTo>
                  <a:lnTo>
                    <a:pt x="672" y="126"/>
                  </a:lnTo>
                  <a:lnTo>
                    <a:pt x="674" y="126"/>
                  </a:lnTo>
                  <a:lnTo>
                    <a:pt x="677" y="125"/>
                  </a:lnTo>
                  <a:lnTo>
                    <a:pt x="678" y="125"/>
                  </a:lnTo>
                  <a:lnTo>
                    <a:pt x="678" y="126"/>
                  </a:lnTo>
                  <a:lnTo>
                    <a:pt x="677" y="126"/>
                  </a:lnTo>
                  <a:lnTo>
                    <a:pt x="680" y="128"/>
                  </a:lnTo>
                  <a:lnTo>
                    <a:pt x="680" y="126"/>
                  </a:lnTo>
                  <a:lnTo>
                    <a:pt x="682" y="126"/>
                  </a:lnTo>
                  <a:lnTo>
                    <a:pt x="683" y="126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8"/>
                  </a:lnTo>
                  <a:lnTo>
                    <a:pt x="690" y="128"/>
                  </a:lnTo>
                  <a:lnTo>
                    <a:pt x="691" y="128"/>
                  </a:lnTo>
                  <a:lnTo>
                    <a:pt x="691" y="126"/>
                  </a:lnTo>
                  <a:lnTo>
                    <a:pt x="690" y="126"/>
                  </a:lnTo>
                  <a:lnTo>
                    <a:pt x="689" y="126"/>
                  </a:lnTo>
                  <a:lnTo>
                    <a:pt x="686" y="126"/>
                  </a:lnTo>
                  <a:lnTo>
                    <a:pt x="685" y="126"/>
                  </a:lnTo>
                  <a:lnTo>
                    <a:pt x="684" y="125"/>
                  </a:lnTo>
                  <a:lnTo>
                    <a:pt x="683" y="123"/>
                  </a:lnTo>
                  <a:lnTo>
                    <a:pt x="684" y="123"/>
                  </a:lnTo>
                  <a:lnTo>
                    <a:pt x="685" y="123"/>
                  </a:lnTo>
                  <a:lnTo>
                    <a:pt x="686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3" y="122"/>
                  </a:lnTo>
                  <a:lnTo>
                    <a:pt x="682" y="122"/>
                  </a:lnTo>
                  <a:lnTo>
                    <a:pt x="680" y="122"/>
                  </a:lnTo>
                  <a:lnTo>
                    <a:pt x="682" y="121"/>
                  </a:lnTo>
                  <a:lnTo>
                    <a:pt x="680" y="121"/>
                  </a:lnTo>
                  <a:lnTo>
                    <a:pt x="680" y="122"/>
                  </a:lnTo>
                  <a:lnTo>
                    <a:pt x="678" y="122"/>
                  </a:lnTo>
                  <a:lnTo>
                    <a:pt x="677" y="122"/>
                  </a:lnTo>
                  <a:lnTo>
                    <a:pt x="674" y="123"/>
                  </a:lnTo>
                  <a:lnTo>
                    <a:pt x="673" y="123"/>
                  </a:lnTo>
                  <a:lnTo>
                    <a:pt x="672" y="123"/>
                  </a:lnTo>
                  <a:lnTo>
                    <a:pt x="671" y="125"/>
                  </a:lnTo>
                  <a:lnTo>
                    <a:pt x="668" y="125"/>
                  </a:lnTo>
                  <a:lnTo>
                    <a:pt x="667" y="125"/>
                  </a:lnTo>
                  <a:lnTo>
                    <a:pt x="666" y="125"/>
                  </a:lnTo>
                  <a:lnTo>
                    <a:pt x="666" y="126"/>
                  </a:lnTo>
                  <a:lnTo>
                    <a:pt x="665" y="126"/>
                  </a:lnTo>
                  <a:lnTo>
                    <a:pt x="663" y="126"/>
                  </a:lnTo>
                  <a:lnTo>
                    <a:pt x="662" y="126"/>
                  </a:lnTo>
                  <a:lnTo>
                    <a:pt x="660" y="126"/>
                  </a:lnTo>
                  <a:lnTo>
                    <a:pt x="659" y="128"/>
                  </a:lnTo>
                  <a:lnTo>
                    <a:pt x="657" y="128"/>
                  </a:lnTo>
                  <a:lnTo>
                    <a:pt x="656" y="130"/>
                  </a:lnTo>
                  <a:lnTo>
                    <a:pt x="656" y="131"/>
                  </a:lnTo>
                  <a:lnTo>
                    <a:pt x="655" y="130"/>
                  </a:lnTo>
                  <a:lnTo>
                    <a:pt x="654" y="130"/>
                  </a:lnTo>
                  <a:lnTo>
                    <a:pt x="654" y="131"/>
                  </a:lnTo>
                  <a:lnTo>
                    <a:pt x="651" y="131"/>
                  </a:lnTo>
                  <a:lnTo>
                    <a:pt x="650" y="131"/>
                  </a:lnTo>
                  <a:lnTo>
                    <a:pt x="649" y="132"/>
                  </a:lnTo>
                  <a:lnTo>
                    <a:pt x="648" y="132"/>
                  </a:lnTo>
                  <a:lnTo>
                    <a:pt x="645" y="133"/>
                  </a:lnTo>
                  <a:lnTo>
                    <a:pt x="644" y="133"/>
                  </a:lnTo>
                  <a:lnTo>
                    <a:pt x="644" y="134"/>
                  </a:lnTo>
                  <a:lnTo>
                    <a:pt x="642" y="134"/>
                  </a:lnTo>
                  <a:lnTo>
                    <a:pt x="640" y="134"/>
                  </a:lnTo>
                  <a:lnTo>
                    <a:pt x="640" y="137"/>
                  </a:lnTo>
                  <a:lnTo>
                    <a:pt x="639" y="137"/>
                  </a:lnTo>
                  <a:lnTo>
                    <a:pt x="638" y="137"/>
                  </a:lnTo>
                  <a:lnTo>
                    <a:pt x="637" y="137"/>
                  </a:lnTo>
                  <a:lnTo>
                    <a:pt x="635" y="137"/>
                  </a:lnTo>
                  <a:lnTo>
                    <a:pt x="633" y="137"/>
                  </a:lnTo>
                  <a:lnTo>
                    <a:pt x="633" y="138"/>
                  </a:lnTo>
                  <a:lnTo>
                    <a:pt x="633" y="139"/>
                  </a:lnTo>
                  <a:lnTo>
                    <a:pt x="632" y="139"/>
                  </a:lnTo>
                  <a:lnTo>
                    <a:pt x="632" y="140"/>
                  </a:lnTo>
                  <a:lnTo>
                    <a:pt x="631" y="140"/>
                  </a:lnTo>
                  <a:lnTo>
                    <a:pt x="629" y="140"/>
                  </a:lnTo>
                  <a:lnTo>
                    <a:pt x="629" y="142"/>
                  </a:lnTo>
                  <a:lnTo>
                    <a:pt x="628" y="142"/>
                  </a:lnTo>
                  <a:lnTo>
                    <a:pt x="627" y="142"/>
                  </a:lnTo>
                  <a:lnTo>
                    <a:pt x="625" y="142"/>
                  </a:lnTo>
                  <a:lnTo>
                    <a:pt x="623" y="142"/>
                  </a:lnTo>
                  <a:lnTo>
                    <a:pt x="622" y="142"/>
                  </a:lnTo>
                  <a:lnTo>
                    <a:pt x="621" y="142"/>
                  </a:lnTo>
                  <a:lnTo>
                    <a:pt x="621" y="143"/>
                  </a:lnTo>
                  <a:lnTo>
                    <a:pt x="622" y="142"/>
                  </a:lnTo>
                  <a:lnTo>
                    <a:pt x="622" y="143"/>
                  </a:lnTo>
                  <a:lnTo>
                    <a:pt x="623" y="142"/>
                  </a:lnTo>
                  <a:lnTo>
                    <a:pt x="623" y="143"/>
                  </a:lnTo>
                  <a:lnTo>
                    <a:pt x="622" y="144"/>
                  </a:lnTo>
                  <a:lnTo>
                    <a:pt x="621" y="144"/>
                  </a:lnTo>
                  <a:lnTo>
                    <a:pt x="620" y="144"/>
                  </a:lnTo>
                  <a:lnTo>
                    <a:pt x="618" y="144"/>
                  </a:lnTo>
                  <a:lnTo>
                    <a:pt x="618" y="143"/>
                  </a:lnTo>
                  <a:lnTo>
                    <a:pt x="617" y="143"/>
                  </a:lnTo>
                  <a:lnTo>
                    <a:pt x="617" y="144"/>
                  </a:lnTo>
                  <a:lnTo>
                    <a:pt x="615" y="144"/>
                  </a:lnTo>
                  <a:lnTo>
                    <a:pt x="614" y="144"/>
                  </a:lnTo>
                  <a:lnTo>
                    <a:pt x="612" y="144"/>
                  </a:lnTo>
                  <a:lnTo>
                    <a:pt x="614" y="147"/>
                  </a:lnTo>
                  <a:lnTo>
                    <a:pt x="612" y="147"/>
                  </a:lnTo>
                  <a:lnTo>
                    <a:pt x="610" y="147"/>
                  </a:lnTo>
                  <a:lnTo>
                    <a:pt x="610" y="148"/>
                  </a:lnTo>
                  <a:lnTo>
                    <a:pt x="609" y="148"/>
                  </a:lnTo>
                  <a:lnTo>
                    <a:pt x="606" y="149"/>
                  </a:lnTo>
                  <a:lnTo>
                    <a:pt x="605" y="149"/>
                  </a:lnTo>
                  <a:lnTo>
                    <a:pt x="604" y="149"/>
                  </a:lnTo>
                  <a:lnTo>
                    <a:pt x="603" y="149"/>
                  </a:lnTo>
                  <a:lnTo>
                    <a:pt x="602" y="150"/>
                  </a:lnTo>
                  <a:lnTo>
                    <a:pt x="600" y="150"/>
                  </a:lnTo>
                  <a:lnTo>
                    <a:pt x="600" y="151"/>
                  </a:lnTo>
                  <a:lnTo>
                    <a:pt x="599" y="151"/>
                  </a:lnTo>
                  <a:lnTo>
                    <a:pt x="597" y="151"/>
                  </a:lnTo>
                  <a:lnTo>
                    <a:pt x="597" y="153"/>
                  </a:lnTo>
                  <a:lnTo>
                    <a:pt x="595" y="153"/>
                  </a:lnTo>
                  <a:lnTo>
                    <a:pt x="595" y="155"/>
                  </a:lnTo>
                  <a:lnTo>
                    <a:pt x="597" y="153"/>
                  </a:lnTo>
                  <a:lnTo>
                    <a:pt x="599" y="153"/>
                  </a:lnTo>
                  <a:lnTo>
                    <a:pt x="600" y="153"/>
                  </a:lnTo>
                  <a:lnTo>
                    <a:pt x="602" y="153"/>
                  </a:lnTo>
                  <a:lnTo>
                    <a:pt x="603" y="153"/>
                  </a:lnTo>
                  <a:lnTo>
                    <a:pt x="603" y="155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3" y="157"/>
                  </a:lnTo>
                  <a:lnTo>
                    <a:pt x="602" y="157"/>
                  </a:lnTo>
                  <a:lnTo>
                    <a:pt x="600" y="157"/>
                  </a:lnTo>
                  <a:lnTo>
                    <a:pt x="600" y="159"/>
                  </a:lnTo>
                  <a:lnTo>
                    <a:pt x="597" y="159"/>
                  </a:lnTo>
                  <a:lnTo>
                    <a:pt x="595" y="159"/>
                  </a:lnTo>
                  <a:lnTo>
                    <a:pt x="595" y="160"/>
                  </a:lnTo>
                  <a:lnTo>
                    <a:pt x="594" y="160"/>
                  </a:lnTo>
                  <a:lnTo>
                    <a:pt x="593" y="160"/>
                  </a:lnTo>
                  <a:lnTo>
                    <a:pt x="592" y="160"/>
                  </a:lnTo>
                  <a:lnTo>
                    <a:pt x="591" y="160"/>
                  </a:lnTo>
                  <a:lnTo>
                    <a:pt x="591" y="161"/>
                  </a:lnTo>
                  <a:lnTo>
                    <a:pt x="588" y="161"/>
                  </a:lnTo>
                  <a:lnTo>
                    <a:pt x="587" y="161"/>
                  </a:lnTo>
                  <a:lnTo>
                    <a:pt x="586" y="161"/>
                  </a:lnTo>
                  <a:lnTo>
                    <a:pt x="586" y="164"/>
                  </a:lnTo>
                  <a:lnTo>
                    <a:pt x="585" y="165"/>
                  </a:lnTo>
                  <a:lnTo>
                    <a:pt x="583" y="165"/>
                  </a:lnTo>
                  <a:lnTo>
                    <a:pt x="582" y="166"/>
                  </a:lnTo>
                  <a:lnTo>
                    <a:pt x="580" y="166"/>
                  </a:lnTo>
                  <a:lnTo>
                    <a:pt x="578" y="166"/>
                  </a:lnTo>
                  <a:lnTo>
                    <a:pt x="578" y="167"/>
                  </a:lnTo>
                  <a:lnTo>
                    <a:pt x="577" y="167"/>
                  </a:lnTo>
                  <a:lnTo>
                    <a:pt x="577" y="166"/>
                  </a:lnTo>
                  <a:lnTo>
                    <a:pt x="576" y="167"/>
                  </a:lnTo>
                  <a:lnTo>
                    <a:pt x="575" y="167"/>
                  </a:lnTo>
                  <a:lnTo>
                    <a:pt x="574" y="168"/>
                  </a:lnTo>
                  <a:lnTo>
                    <a:pt x="572" y="168"/>
                  </a:lnTo>
                  <a:lnTo>
                    <a:pt x="570" y="168"/>
                  </a:lnTo>
                  <a:lnTo>
                    <a:pt x="569" y="168"/>
                  </a:lnTo>
                  <a:lnTo>
                    <a:pt x="568" y="168"/>
                  </a:lnTo>
                  <a:lnTo>
                    <a:pt x="566" y="168"/>
                  </a:lnTo>
                  <a:lnTo>
                    <a:pt x="566" y="170"/>
                  </a:lnTo>
                  <a:lnTo>
                    <a:pt x="565" y="170"/>
                  </a:lnTo>
                  <a:lnTo>
                    <a:pt x="564" y="171"/>
                  </a:lnTo>
                  <a:lnTo>
                    <a:pt x="562" y="171"/>
                  </a:lnTo>
                  <a:lnTo>
                    <a:pt x="560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8" y="173"/>
                  </a:lnTo>
                  <a:lnTo>
                    <a:pt x="557" y="173"/>
                  </a:lnTo>
                  <a:lnTo>
                    <a:pt x="555" y="173"/>
                  </a:lnTo>
                  <a:lnTo>
                    <a:pt x="553" y="173"/>
                  </a:lnTo>
                  <a:lnTo>
                    <a:pt x="553" y="174"/>
                  </a:lnTo>
                  <a:lnTo>
                    <a:pt x="552" y="174"/>
                  </a:lnTo>
                  <a:lnTo>
                    <a:pt x="551" y="174"/>
                  </a:lnTo>
                  <a:lnTo>
                    <a:pt x="551" y="176"/>
                  </a:lnTo>
                  <a:lnTo>
                    <a:pt x="549" y="176"/>
                  </a:lnTo>
                  <a:lnTo>
                    <a:pt x="548" y="176"/>
                  </a:lnTo>
                  <a:lnTo>
                    <a:pt x="547" y="176"/>
                  </a:lnTo>
                  <a:lnTo>
                    <a:pt x="546" y="176"/>
                  </a:lnTo>
                  <a:lnTo>
                    <a:pt x="546" y="177"/>
                  </a:lnTo>
                  <a:lnTo>
                    <a:pt x="543" y="177"/>
                  </a:lnTo>
                  <a:lnTo>
                    <a:pt x="542" y="177"/>
                  </a:lnTo>
                  <a:lnTo>
                    <a:pt x="541" y="177"/>
                  </a:lnTo>
                  <a:lnTo>
                    <a:pt x="540" y="178"/>
                  </a:lnTo>
                  <a:lnTo>
                    <a:pt x="537" y="178"/>
                  </a:lnTo>
                  <a:lnTo>
                    <a:pt x="535" y="179"/>
                  </a:lnTo>
                  <a:lnTo>
                    <a:pt x="537" y="179"/>
                  </a:lnTo>
                  <a:lnTo>
                    <a:pt x="535" y="182"/>
                  </a:lnTo>
                  <a:lnTo>
                    <a:pt x="534" y="182"/>
                  </a:lnTo>
                  <a:lnTo>
                    <a:pt x="532" y="183"/>
                  </a:lnTo>
                  <a:lnTo>
                    <a:pt x="531" y="183"/>
                  </a:lnTo>
                  <a:lnTo>
                    <a:pt x="530" y="183"/>
                  </a:lnTo>
                  <a:lnTo>
                    <a:pt x="530" y="184"/>
                  </a:lnTo>
                  <a:lnTo>
                    <a:pt x="529" y="184"/>
                  </a:lnTo>
                  <a:lnTo>
                    <a:pt x="526" y="184"/>
                  </a:lnTo>
                  <a:lnTo>
                    <a:pt x="525" y="185"/>
                  </a:lnTo>
                  <a:lnTo>
                    <a:pt x="524" y="185"/>
                  </a:lnTo>
                  <a:lnTo>
                    <a:pt x="523" y="185"/>
                  </a:lnTo>
                  <a:lnTo>
                    <a:pt x="521" y="185"/>
                  </a:lnTo>
                  <a:lnTo>
                    <a:pt x="520" y="187"/>
                  </a:lnTo>
                  <a:lnTo>
                    <a:pt x="519" y="187"/>
                  </a:lnTo>
                  <a:lnTo>
                    <a:pt x="517" y="187"/>
                  </a:lnTo>
                  <a:lnTo>
                    <a:pt x="517" y="185"/>
                  </a:lnTo>
                  <a:lnTo>
                    <a:pt x="515" y="187"/>
                  </a:lnTo>
                  <a:lnTo>
                    <a:pt x="514" y="188"/>
                  </a:lnTo>
                  <a:lnTo>
                    <a:pt x="513" y="188"/>
                  </a:lnTo>
                  <a:lnTo>
                    <a:pt x="513" y="190"/>
                  </a:lnTo>
                  <a:lnTo>
                    <a:pt x="512" y="190"/>
                  </a:lnTo>
                  <a:lnTo>
                    <a:pt x="511" y="190"/>
                  </a:lnTo>
                  <a:lnTo>
                    <a:pt x="508" y="190"/>
                  </a:lnTo>
                  <a:lnTo>
                    <a:pt x="508" y="188"/>
                  </a:lnTo>
                  <a:lnTo>
                    <a:pt x="507" y="190"/>
                  </a:lnTo>
                  <a:lnTo>
                    <a:pt x="506" y="190"/>
                  </a:lnTo>
                  <a:lnTo>
                    <a:pt x="505" y="190"/>
                  </a:lnTo>
                  <a:lnTo>
                    <a:pt x="503" y="190"/>
                  </a:lnTo>
                  <a:lnTo>
                    <a:pt x="503" y="191"/>
                  </a:lnTo>
                  <a:lnTo>
                    <a:pt x="505" y="191"/>
                  </a:lnTo>
                  <a:lnTo>
                    <a:pt x="505" y="193"/>
                  </a:lnTo>
                  <a:lnTo>
                    <a:pt x="503" y="193"/>
                  </a:lnTo>
                  <a:lnTo>
                    <a:pt x="502" y="191"/>
                  </a:lnTo>
                  <a:lnTo>
                    <a:pt x="500" y="193"/>
                  </a:lnTo>
                  <a:lnTo>
                    <a:pt x="498" y="193"/>
                  </a:lnTo>
                  <a:lnTo>
                    <a:pt x="497" y="193"/>
                  </a:lnTo>
                  <a:lnTo>
                    <a:pt x="496" y="193"/>
                  </a:lnTo>
                  <a:lnTo>
                    <a:pt x="495" y="193"/>
                  </a:lnTo>
                  <a:lnTo>
                    <a:pt x="495" y="194"/>
                  </a:lnTo>
                  <a:lnTo>
                    <a:pt x="496" y="194"/>
                  </a:lnTo>
                  <a:lnTo>
                    <a:pt x="496" y="195"/>
                  </a:lnTo>
                  <a:lnTo>
                    <a:pt x="495" y="196"/>
                  </a:lnTo>
                  <a:lnTo>
                    <a:pt x="495" y="195"/>
                  </a:lnTo>
                  <a:lnTo>
                    <a:pt x="494" y="195"/>
                  </a:lnTo>
                  <a:lnTo>
                    <a:pt x="492" y="195"/>
                  </a:lnTo>
                  <a:lnTo>
                    <a:pt x="492" y="196"/>
                  </a:lnTo>
                  <a:lnTo>
                    <a:pt x="490" y="196"/>
                  </a:lnTo>
                  <a:lnTo>
                    <a:pt x="490" y="197"/>
                  </a:lnTo>
                  <a:lnTo>
                    <a:pt x="489" y="197"/>
                  </a:lnTo>
                  <a:lnTo>
                    <a:pt x="489" y="196"/>
                  </a:lnTo>
                  <a:lnTo>
                    <a:pt x="488" y="196"/>
                  </a:lnTo>
                  <a:lnTo>
                    <a:pt x="488" y="197"/>
                  </a:lnTo>
                  <a:lnTo>
                    <a:pt x="486" y="197"/>
                  </a:lnTo>
                  <a:lnTo>
                    <a:pt x="486" y="200"/>
                  </a:lnTo>
                  <a:lnTo>
                    <a:pt x="485" y="200"/>
                  </a:lnTo>
                  <a:lnTo>
                    <a:pt x="484" y="200"/>
                  </a:lnTo>
                  <a:lnTo>
                    <a:pt x="481" y="200"/>
                  </a:lnTo>
                  <a:lnTo>
                    <a:pt x="480" y="201"/>
                  </a:lnTo>
                  <a:lnTo>
                    <a:pt x="479" y="201"/>
                  </a:lnTo>
                  <a:lnTo>
                    <a:pt x="478" y="201"/>
                  </a:lnTo>
                  <a:lnTo>
                    <a:pt x="477" y="201"/>
                  </a:lnTo>
                  <a:lnTo>
                    <a:pt x="475" y="201"/>
                  </a:lnTo>
                  <a:lnTo>
                    <a:pt x="473" y="201"/>
                  </a:lnTo>
                  <a:lnTo>
                    <a:pt x="472" y="202"/>
                  </a:lnTo>
                  <a:lnTo>
                    <a:pt x="471" y="202"/>
                  </a:lnTo>
                  <a:lnTo>
                    <a:pt x="469" y="204"/>
                  </a:lnTo>
                  <a:lnTo>
                    <a:pt x="468" y="204"/>
                  </a:lnTo>
                  <a:lnTo>
                    <a:pt x="468" y="202"/>
                  </a:lnTo>
                  <a:lnTo>
                    <a:pt x="469" y="202"/>
                  </a:lnTo>
                  <a:lnTo>
                    <a:pt x="469" y="201"/>
                  </a:lnTo>
                  <a:lnTo>
                    <a:pt x="468" y="201"/>
                  </a:lnTo>
                  <a:lnTo>
                    <a:pt x="468" y="202"/>
                  </a:lnTo>
                  <a:lnTo>
                    <a:pt x="467" y="202"/>
                  </a:lnTo>
                  <a:lnTo>
                    <a:pt x="466" y="202"/>
                  </a:lnTo>
                  <a:lnTo>
                    <a:pt x="463" y="202"/>
                  </a:lnTo>
                  <a:lnTo>
                    <a:pt x="463" y="204"/>
                  </a:lnTo>
                  <a:lnTo>
                    <a:pt x="462" y="204"/>
                  </a:lnTo>
                  <a:lnTo>
                    <a:pt x="461" y="204"/>
                  </a:lnTo>
                  <a:lnTo>
                    <a:pt x="461" y="205"/>
                  </a:lnTo>
                  <a:lnTo>
                    <a:pt x="460" y="204"/>
                  </a:lnTo>
                  <a:lnTo>
                    <a:pt x="460" y="205"/>
                  </a:lnTo>
                  <a:lnTo>
                    <a:pt x="458" y="205"/>
                  </a:lnTo>
                  <a:lnTo>
                    <a:pt x="457" y="205"/>
                  </a:lnTo>
                  <a:lnTo>
                    <a:pt x="455" y="205"/>
                  </a:lnTo>
                  <a:lnTo>
                    <a:pt x="455" y="206"/>
                  </a:lnTo>
                  <a:lnTo>
                    <a:pt x="454" y="206"/>
                  </a:lnTo>
                  <a:lnTo>
                    <a:pt x="454" y="205"/>
                  </a:lnTo>
                  <a:lnTo>
                    <a:pt x="452" y="205"/>
                  </a:lnTo>
                  <a:lnTo>
                    <a:pt x="452" y="206"/>
                  </a:lnTo>
                  <a:lnTo>
                    <a:pt x="451" y="206"/>
                  </a:lnTo>
                  <a:lnTo>
                    <a:pt x="450" y="208"/>
                  </a:lnTo>
                  <a:lnTo>
                    <a:pt x="451" y="208"/>
                  </a:lnTo>
                  <a:lnTo>
                    <a:pt x="450" y="210"/>
                  </a:lnTo>
                  <a:lnTo>
                    <a:pt x="449" y="210"/>
                  </a:lnTo>
                  <a:lnTo>
                    <a:pt x="449" y="211"/>
                  </a:lnTo>
                  <a:lnTo>
                    <a:pt x="449" y="212"/>
                  </a:lnTo>
                  <a:lnTo>
                    <a:pt x="446" y="212"/>
                  </a:lnTo>
                  <a:lnTo>
                    <a:pt x="445" y="212"/>
                  </a:lnTo>
                  <a:lnTo>
                    <a:pt x="444" y="212"/>
                  </a:lnTo>
                  <a:lnTo>
                    <a:pt x="444" y="211"/>
                  </a:lnTo>
                  <a:lnTo>
                    <a:pt x="445" y="211"/>
                  </a:lnTo>
                  <a:lnTo>
                    <a:pt x="445" y="210"/>
                  </a:lnTo>
                  <a:lnTo>
                    <a:pt x="446" y="210"/>
                  </a:lnTo>
                  <a:lnTo>
                    <a:pt x="449" y="208"/>
                  </a:lnTo>
                  <a:lnTo>
                    <a:pt x="449" y="206"/>
                  </a:lnTo>
                  <a:lnTo>
                    <a:pt x="446" y="206"/>
                  </a:lnTo>
                  <a:lnTo>
                    <a:pt x="446" y="208"/>
                  </a:lnTo>
                  <a:lnTo>
                    <a:pt x="445" y="208"/>
                  </a:lnTo>
                  <a:lnTo>
                    <a:pt x="444" y="208"/>
                  </a:lnTo>
                  <a:lnTo>
                    <a:pt x="441" y="210"/>
                  </a:lnTo>
                  <a:lnTo>
                    <a:pt x="440" y="210"/>
                  </a:lnTo>
                  <a:lnTo>
                    <a:pt x="439" y="210"/>
                  </a:lnTo>
                  <a:lnTo>
                    <a:pt x="439" y="208"/>
                  </a:lnTo>
                  <a:lnTo>
                    <a:pt x="440" y="208"/>
                  </a:lnTo>
                  <a:lnTo>
                    <a:pt x="441" y="206"/>
                  </a:lnTo>
                  <a:lnTo>
                    <a:pt x="443" y="206"/>
                  </a:lnTo>
                  <a:lnTo>
                    <a:pt x="444" y="205"/>
                  </a:lnTo>
                  <a:lnTo>
                    <a:pt x="444" y="206"/>
                  </a:lnTo>
                  <a:lnTo>
                    <a:pt x="445" y="206"/>
                  </a:lnTo>
                  <a:lnTo>
                    <a:pt x="445" y="205"/>
                  </a:lnTo>
                  <a:lnTo>
                    <a:pt x="444" y="205"/>
                  </a:lnTo>
                  <a:lnTo>
                    <a:pt x="441" y="205"/>
                  </a:lnTo>
                  <a:lnTo>
                    <a:pt x="440" y="206"/>
                  </a:lnTo>
                  <a:lnTo>
                    <a:pt x="439" y="206"/>
                  </a:lnTo>
                  <a:lnTo>
                    <a:pt x="437" y="208"/>
                  </a:lnTo>
                  <a:lnTo>
                    <a:pt x="435" y="208"/>
                  </a:lnTo>
                  <a:lnTo>
                    <a:pt x="433" y="210"/>
                  </a:lnTo>
                  <a:lnTo>
                    <a:pt x="433" y="211"/>
                  </a:lnTo>
                  <a:lnTo>
                    <a:pt x="432" y="211"/>
                  </a:lnTo>
                  <a:lnTo>
                    <a:pt x="431" y="211"/>
                  </a:lnTo>
                  <a:lnTo>
                    <a:pt x="428" y="211"/>
                  </a:lnTo>
                  <a:lnTo>
                    <a:pt x="428" y="212"/>
                  </a:lnTo>
                  <a:lnTo>
                    <a:pt x="427" y="213"/>
                  </a:lnTo>
                  <a:lnTo>
                    <a:pt x="426" y="213"/>
                  </a:lnTo>
                  <a:lnTo>
                    <a:pt x="426" y="212"/>
                  </a:lnTo>
                  <a:lnTo>
                    <a:pt x="424" y="213"/>
                  </a:lnTo>
                  <a:lnTo>
                    <a:pt x="423" y="213"/>
                  </a:lnTo>
                  <a:lnTo>
                    <a:pt x="423" y="212"/>
                  </a:lnTo>
                  <a:lnTo>
                    <a:pt x="423" y="211"/>
                  </a:lnTo>
                  <a:lnTo>
                    <a:pt x="422" y="211"/>
                  </a:lnTo>
                  <a:lnTo>
                    <a:pt x="420" y="211"/>
                  </a:lnTo>
                  <a:lnTo>
                    <a:pt x="422" y="210"/>
                  </a:lnTo>
                  <a:lnTo>
                    <a:pt x="423" y="210"/>
                  </a:lnTo>
                  <a:lnTo>
                    <a:pt x="424" y="210"/>
                  </a:lnTo>
                  <a:lnTo>
                    <a:pt x="426" y="210"/>
                  </a:lnTo>
                  <a:lnTo>
                    <a:pt x="426" y="208"/>
                  </a:lnTo>
                  <a:lnTo>
                    <a:pt x="427" y="208"/>
                  </a:lnTo>
                  <a:lnTo>
                    <a:pt x="435" y="204"/>
                  </a:lnTo>
                  <a:lnTo>
                    <a:pt x="437" y="204"/>
                  </a:lnTo>
                  <a:lnTo>
                    <a:pt x="439" y="202"/>
                  </a:lnTo>
                  <a:lnTo>
                    <a:pt x="441" y="202"/>
                  </a:lnTo>
                  <a:lnTo>
                    <a:pt x="443" y="201"/>
                  </a:lnTo>
                  <a:lnTo>
                    <a:pt x="444" y="201"/>
                  </a:lnTo>
                  <a:lnTo>
                    <a:pt x="445" y="201"/>
                  </a:lnTo>
                  <a:lnTo>
                    <a:pt x="446" y="201"/>
                  </a:lnTo>
                  <a:lnTo>
                    <a:pt x="449" y="200"/>
                  </a:lnTo>
                  <a:lnTo>
                    <a:pt x="450" y="200"/>
                  </a:lnTo>
                  <a:lnTo>
                    <a:pt x="451" y="200"/>
                  </a:lnTo>
                  <a:lnTo>
                    <a:pt x="452" y="200"/>
                  </a:lnTo>
                  <a:lnTo>
                    <a:pt x="454" y="200"/>
                  </a:lnTo>
                  <a:lnTo>
                    <a:pt x="455" y="200"/>
                  </a:lnTo>
                  <a:lnTo>
                    <a:pt x="455" y="201"/>
                  </a:lnTo>
                  <a:lnTo>
                    <a:pt x="454" y="201"/>
                  </a:lnTo>
                  <a:lnTo>
                    <a:pt x="454" y="202"/>
                  </a:lnTo>
                  <a:lnTo>
                    <a:pt x="455" y="202"/>
                  </a:lnTo>
                  <a:lnTo>
                    <a:pt x="457" y="201"/>
                  </a:lnTo>
                  <a:lnTo>
                    <a:pt x="458" y="201"/>
                  </a:lnTo>
                  <a:lnTo>
                    <a:pt x="460" y="201"/>
                  </a:lnTo>
                  <a:lnTo>
                    <a:pt x="460" y="202"/>
                  </a:lnTo>
                  <a:lnTo>
                    <a:pt x="461" y="202"/>
                  </a:lnTo>
                  <a:lnTo>
                    <a:pt x="462" y="202"/>
                  </a:lnTo>
                  <a:lnTo>
                    <a:pt x="462" y="201"/>
                  </a:lnTo>
                  <a:lnTo>
                    <a:pt x="461" y="200"/>
                  </a:lnTo>
                  <a:lnTo>
                    <a:pt x="462" y="200"/>
                  </a:lnTo>
                  <a:lnTo>
                    <a:pt x="462" y="197"/>
                  </a:lnTo>
                  <a:lnTo>
                    <a:pt x="463" y="197"/>
                  </a:lnTo>
                  <a:lnTo>
                    <a:pt x="466" y="197"/>
                  </a:lnTo>
                  <a:lnTo>
                    <a:pt x="466" y="196"/>
                  </a:lnTo>
                  <a:lnTo>
                    <a:pt x="467" y="196"/>
                  </a:lnTo>
                  <a:lnTo>
                    <a:pt x="468" y="195"/>
                  </a:lnTo>
                  <a:lnTo>
                    <a:pt x="469" y="195"/>
                  </a:lnTo>
                  <a:lnTo>
                    <a:pt x="472" y="194"/>
                  </a:lnTo>
                  <a:lnTo>
                    <a:pt x="473" y="194"/>
                  </a:lnTo>
                  <a:lnTo>
                    <a:pt x="477" y="193"/>
                  </a:lnTo>
                  <a:lnTo>
                    <a:pt x="479" y="191"/>
                  </a:lnTo>
                  <a:lnTo>
                    <a:pt x="480" y="191"/>
                  </a:lnTo>
                  <a:lnTo>
                    <a:pt x="481" y="190"/>
                  </a:lnTo>
                  <a:lnTo>
                    <a:pt x="486" y="190"/>
                  </a:lnTo>
                  <a:lnTo>
                    <a:pt x="488" y="190"/>
                  </a:lnTo>
                  <a:lnTo>
                    <a:pt x="489" y="188"/>
                  </a:lnTo>
                  <a:lnTo>
                    <a:pt x="490" y="188"/>
                  </a:lnTo>
                  <a:lnTo>
                    <a:pt x="494" y="188"/>
                  </a:lnTo>
                  <a:lnTo>
                    <a:pt x="495" y="187"/>
                  </a:lnTo>
                  <a:lnTo>
                    <a:pt x="496" y="187"/>
                  </a:lnTo>
                  <a:lnTo>
                    <a:pt x="497" y="187"/>
                  </a:lnTo>
                  <a:lnTo>
                    <a:pt x="498" y="187"/>
                  </a:lnTo>
                  <a:lnTo>
                    <a:pt x="500" y="187"/>
                  </a:lnTo>
                  <a:lnTo>
                    <a:pt x="502" y="185"/>
                  </a:lnTo>
                  <a:lnTo>
                    <a:pt x="503" y="185"/>
                  </a:lnTo>
                  <a:lnTo>
                    <a:pt x="503" y="184"/>
                  </a:lnTo>
                  <a:lnTo>
                    <a:pt x="505" y="184"/>
                  </a:lnTo>
                  <a:lnTo>
                    <a:pt x="505" y="183"/>
                  </a:lnTo>
                  <a:lnTo>
                    <a:pt x="506" y="183"/>
                  </a:lnTo>
                  <a:lnTo>
                    <a:pt x="514" y="179"/>
                  </a:lnTo>
                  <a:lnTo>
                    <a:pt x="515" y="178"/>
                  </a:lnTo>
                  <a:lnTo>
                    <a:pt x="517" y="178"/>
                  </a:lnTo>
                  <a:lnTo>
                    <a:pt x="519" y="178"/>
                  </a:lnTo>
                  <a:lnTo>
                    <a:pt x="520" y="177"/>
                  </a:lnTo>
                  <a:lnTo>
                    <a:pt x="521" y="177"/>
                  </a:lnTo>
                  <a:lnTo>
                    <a:pt x="523" y="177"/>
                  </a:lnTo>
                  <a:lnTo>
                    <a:pt x="525" y="176"/>
                  </a:lnTo>
                  <a:lnTo>
                    <a:pt x="525" y="177"/>
                  </a:lnTo>
                  <a:lnTo>
                    <a:pt x="526" y="176"/>
                  </a:lnTo>
                  <a:lnTo>
                    <a:pt x="529" y="176"/>
                  </a:lnTo>
                  <a:lnTo>
                    <a:pt x="529" y="174"/>
                  </a:lnTo>
                  <a:lnTo>
                    <a:pt x="529" y="173"/>
                  </a:lnTo>
                  <a:lnTo>
                    <a:pt x="530" y="173"/>
                  </a:lnTo>
                  <a:lnTo>
                    <a:pt x="531" y="171"/>
                  </a:lnTo>
                  <a:lnTo>
                    <a:pt x="532" y="171"/>
                  </a:lnTo>
                  <a:lnTo>
                    <a:pt x="532" y="170"/>
                  </a:lnTo>
                  <a:lnTo>
                    <a:pt x="534" y="170"/>
                  </a:lnTo>
                  <a:lnTo>
                    <a:pt x="535" y="168"/>
                  </a:lnTo>
                  <a:lnTo>
                    <a:pt x="537" y="167"/>
                  </a:lnTo>
                  <a:lnTo>
                    <a:pt x="538" y="167"/>
                  </a:lnTo>
                  <a:lnTo>
                    <a:pt x="540" y="167"/>
                  </a:lnTo>
                  <a:lnTo>
                    <a:pt x="541" y="167"/>
                  </a:lnTo>
                  <a:lnTo>
                    <a:pt x="541" y="166"/>
                  </a:lnTo>
                  <a:lnTo>
                    <a:pt x="541" y="165"/>
                  </a:lnTo>
                  <a:lnTo>
                    <a:pt x="542" y="165"/>
                  </a:lnTo>
                  <a:lnTo>
                    <a:pt x="546" y="164"/>
                  </a:lnTo>
                  <a:lnTo>
                    <a:pt x="547" y="161"/>
                  </a:lnTo>
                  <a:lnTo>
                    <a:pt x="548" y="161"/>
                  </a:lnTo>
                  <a:lnTo>
                    <a:pt x="551" y="160"/>
                  </a:lnTo>
                  <a:lnTo>
                    <a:pt x="553" y="159"/>
                  </a:lnTo>
                  <a:lnTo>
                    <a:pt x="555" y="159"/>
                  </a:lnTo>
                  <a:lnTo>
                    <a:pt x="555" y="157"/>
                  </a:lnTo>
                  <a:lnTo>
                    <a:pt x="557" y="157"/>
                  </a:lnTo>
                  <a:lnTo>
                    <a:pt x="558" y="157"/>
                  </a:lnTo>
                  <a:lnTo>
                    <a:pt x="558" y="156"/>
                  </a:lnTo>
                  <a:lnTo>
                    <a:pt x="555" y="157"/>
                  </a:lnTo>
                  <a:lnTo>
                    <a:pt x="553" y="157"/>
                  </a:lnTo>
                  <a:lnTo>
                    <a:pt x="552" y="157"/>
                  </a:lnTo>
                  <a:lnTo>
                    <a:pt x="549" y="159"/>
                  </a:lnTo>
                  <a:lnTo>
                    <a:pt x="548" y="159"/>
                  </a:lnTo>
                  <a:lnTo>
                    <a:pt x="546" y="159"/>
                  </a:lnTo>
                  <a:lnTo>
                    <a:pt x="542" y="160"/>
                  </a:lnTo>
                  <a:lnTo>
                    <a:pt x="540" y="160"/>
                  </a:lnTo>
                  <a:lnTo>
                    <a:pt x="538" y="160"/>
                  </a:lnTo>
                  <a:lnTo>
                    <a:pt x="540" y="159"/>
                  </a:lnTo>
                  <a:lnTo>
                    <a:pt x="540" y="157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5" y="157"/>
                  </a:lnTo>
                  <a:lnTo>
                    <a:pt x="534" y="159"/>
                  </a:lnTo>
                  <a:lnTo>
                    <a:pt x="534" y="157"/>
                  </a:lnTo>
                  <a:lnTo>
                    <a:pt x="532" y="159"/>
                  </a:lnTo>
                  <a:lnTo>
                    <a:pt x="532" y="160"/>
                  </a:lnTo>
                  <a:lnTo>
                    <a:pt x="531" y="160"/>
                  </a:lnTo>
                  <a:lnTo>
                    <a:pt x="531" y="161"/>
                  </a:lnTo>
                  <a:lnTo>
                    <a:pt x="530" y="161"/>
                  </a:lnTo>
                  <a:lnTo>
                    <a:pt x="530" y="164"/>
                  </a:lnTo>
                  <a:lnTo>
                    <a:pt x="529" y="164"/>
                  </a:lnTo>
                  <a:lnTo>
                    <a:pt x="526" y="164"/>
                  </a:lnTo>
                  <a:lnTo>
                    <a:pt x="525" y="164"/>
                  </a:lnTo>
                  <a:lnTo>
                    <a:pt x="525" y="161"/>
                  </a:lnTo>
                  <a:lnTo>
                    <a:pt x="526" y="160"/>
                  </a:lnTo>
                  <a:lnTo>
                    <a:pt x="526" y="159"/>
                  </a:lnTo>
                  <a:lnTo>
                    <a:pt x="529" y="157"/>
                  </a:lnTo>
                  <a:lnTo>
                    <a:pt x="526" y="157"/>
                  </a:lnTo>
                  <a:lnTo>
                    <a:pt x="525" y="157"/>
                  </a:lnTo>
                  <a:lnTo>
                    <a:pt x="526" y="156"/>
                  </a:lnTo>
                  <a:lnTo>
                    <a:pt x="525" y="156"/>
                  </a:lnTo>
                  <a:lnTo>
                    <a:pt x="525" y="157"/>
                  </a:lnTo>
                  <a:lnTo>
                    <a:pt x="524" y="157"/>
                  </a:lnTo>
                  <a:lnTo>
                    <a:pt x="523" y="157"/>
                  </a:lnTo>
                  <a:lnTo>
                    <a:pt x="523" y="156"/>
                  </a:lnTo>
                  <a:lnTo>
                    <a:pt x="521" y="156"/>
                  </a:lnTo>
                  <a:lnTo>
                    <a:pt x="521" y="155"/>
                  </a:lnTo>
                  <a:lnTo>
                    <a:pt x="521" y="153"/>
                  </a:lnTo>
                  <a:lnTo>
                    <a:pt x="519" y="155"/>
                  </a:lnTo>
                  <a:lnTo>
                    <a:pt x="515" y="155"/>
                  </a:lnTo>
                  <a:lnTo>
                    <a:pt x="515" y="156"/>
                  </a:lnTo>
                  <a:lnTo>
                    <a:pt x="514" y="156"/>
                  </a:lnTo>
                  <a:lnTo>
                    <a:pt x="512" y="157"/>
                  </a:lnTo>
                  <a:lnTo>
                    <a:pt x="512" y="156"/>
                  </a:lnTo>
                  <a:lnTo>
                    <a:pt x="511" y="156"/>
                  </a:lnTo>
                  <a:lnTo>
                    <a:pt x="511" y="157"/>
                  </a:lnTo>
                  <a:lnTo>
                    <a:pt x="508" y="157"/>
                  </a:lnTo>
                  <a:lnTo>
                    <a:pt x="507" y="157"/>
                  </a:lnTo>
                  <a:lnTo>
                    <a:pt x="506" y="157"/>
                  </a:lnTo>
                  <a:lnTo>
                    <a:pt x="505" y="157"/>
                  </a:lnTo>
                  <a:lnTo>
                    <a:pt x="505" y="159"/>
                  </a:lnTo>
                  <a:lnTo>
                    <a:pt x="503" y="159"/>
                  </a:lnTo>
                  <a:lnTo>
                    <a:pt x="502" y="159"/>
                  </a:lnTo>
                  <a:lnTo>
                    <a:pt x="500" y="160"/>
                  </a:lnTo>
                  <a:lnTo>
                    <a:pt x="498" y="160"/>
                  </a:lnTo>
                  <a:lnTo>
                    <a:pt x="497" y="160"/>
                  </a:lnTo>
                  <a:lnTo>
                    <a:pt x="496" y="160"/>
                  </a:lnTo>
                  <a:lnTo>
                    <a:pt x="496" y="159"/>
                  </a:lnTo>
                  <a:lnTo>
                    <a:pt x="497" y="159"/>
                  </a:lnTo>
                  <a:lnTo>
                    <a:pt x="498" y="157"/>
                  </a:lnTo>
                  <a:lnTo>
                    <a:pt x="500" y="157"/>
                  </a:lnTo>
                  <a:lnTo>
                    <a:pt x="500" y="156"/>
                  </a:lnTo>
                  <a:lnTo>
                    <a:pt x="502" y="156"/>
                  </a:lnTo>
                  <a:lnTo>
                    <a:pt x="503" y="155"/>
                  </a:lnTo>
                  <a:lnTo>
                    <a:pt x="505" y="155"/>
                  </a:lnTo>
                  <a:lnTo>
                    <a:pt x="506" y="153"/>
                  </a:lnTo>
                  <a:lnTo>
                    <a:pt x="505" y="153"/>
                  </a:lnTo>
                  <a:lnTo>
                    <a:pt x="503" y="153"/>
                  </a:lnTo>
                  <a:lnTo>
                    <a:pt x="505" y="151"/>
                  </a:lnTo>
                  <a:lnTo>
                    <a:pt x="506" y="150"/>
                  </a:lnTo>
                  <a:lnTo>
                    <a:pt x="507" y="150"/>
                  </a:lnTo>
                  <a:lnTo>
                    <a:pt x="507" y="149"/>
                  </a:lnTo>
                  <a:lnTo>
                    <a:pt x="508" y="149"/>
                  </a:lnTo>
                  <a:lnTo>
                    <a:pt x="511" y="149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4" y="147"/>
                  </a:lnTo>
                  <a:lnTo>
                    <a:pt x="514" y="144"/>
                  </a:lnTo>
                  <a:lnTo>
                    <a:pt x="515" y="144"/>
                  </a:lnTo>
                  <a:lnTo>
                    <a:pt x="515" y="143"/>
                  </a:lnTo>
                  <a:lnTo>
                    <a:pt x="517" y="142"/>
                  </a:lnTo>
                  <a:lnTo>
                    <a:pt x="517" y="140"/>
                  </a:lnTo>
                  <a:lnTo>
                    <a:pt x="519" y="139"/>
                  </a:lnTo>
                  <a:lnTo>
                    <a:pt x="520" y="139"/>
                  </a:lnTo>
                  <a:lnTo>
                    <a:pt x="520" y="138"/>
                  </a:lnTo>
                  <a:lnTo>
                    <a:pt x="521" y="138"/>
                  </a:lnTo>
                  <a:lnTo>
                    <a:pt x="523" y="138"/>
                  </a:lnTo>
                  <a:lnTo>
                    <a:pt x="523" y="137"/>
                  </a:lnTo>
                  <a:lnTo>
                    <a:pt x="521" y="138"/>
                  </a:lnTo>
                  <a:lnTo>
                    <a:pt x="521" y="137"/>
                  </a:lnTo>
                  <a:lnTo>
                    <a:pt x="521" y="134"/>
                  </a:lnTo>
                  <a:lnTo>
                    <a:pt x="520" y="134"/>
                  </a:lnTo>
                  <a:lnTo>
                    <a:pt x="519" y="134"/>
                  </a:lnTo>
                  <a:lnTo>
                    <a:pt x="519" y="137"/>
                  </a:lnTo>
                  <a:lnTo>
                    <a:pt x="519" y="138"/>
                  </a:lnTo>
                  <a:lnTo>
                    <a:pt x="517" y="138"/>
                  </a:lnTo>
                  <a:lnTo>
                    <a:pt x="515" y="139"/>
                  </a:lnTo>
                  <a:lnTo>
                    <a:pt x="514" y="139"/>
                  </a:lnTo>
                  <a:lnTo>
                    <a:pt x="514" y="140"/>
                  </a:lnTo>
                  <a:lnTo>
                    <a:pt x="513" y="140"/>
                  </a:lnTo>
                  <a:lnTo>
                    <a:pt x="512" y="140"/>
                  </a:lnTo>
                  <a:lnTo>
                    <a:pt x="511" y="140"/>
                  </a:lnTo>
                  <a:lnTo>
                    <a:pt x="508" y="140"/>
                  </a:lnTo>
                  <a:lnTo>
                    <a:pt x="505" y="142"/>
                  </a:lnTo>
                  <a:lnTo>
                    <a:pt x="500" y="142"/>
                  </a:lnTo>
                  <a:lnTo>
                    <a:pt x="496" y="143"/>
                  </a:lnTo>
                  <a:lnTo>
                    <a:pt x="494" y="143"/>
                  </a:lnTo>
                  <a:lnTo>
                    <a:pt x="492" y="142"/>
                  </a:lnTo>
                  <a:lnTo>
                    <a:pt x="494" y="140"/>
                  </a:lnTo>
                  <a:lnTo>
                    <a:pt x="495" y="140"/>
                  </a:lnTo>
                  <a:lnTo>
                    <a:pt x="495" y="139"/>
                  </a:lnTo>
                  <a:lnTo>
                    <a:pt x="494" y="139"/>
                  </a:lnTo>
                  <a:lnTo>
                    <a:pt x="494" y="138"/>
                  </a:lnTo>
                  <a:lnTo>
                    <a:pt x="494" y="137"/>
                  </a:lnTo>
                  <a:lnTo>
                    <a:pt x="495" y="137"/>
                  </a:lnTo>
                  <a:lnTo>
                    <a:pt x="495" y="134"/>
                  </a:lnTo>
                  <a:lnTo>
                    <a:pt x="494" y="137"/>
                  </a:lnTo>
                  <a:lnTo>
                    <a:pt x="492" y="137"/>
                  </a:lnTo>
                  <a:lnTo>
                    <a:pt x="490" y="134"/>
                  </a:lnTo>
                  <a:lnTo>
                    <a:pt x="490" y="133"/>
                  </a:lnTo>
                  <a:lnTo>
                    <a:pt x="489" y="133"/>
                  </a:lnTo>
                  <a:lnTo>
                    <a:pt x="490" y="132"/>
                  </a:lnTo>
                  <a:lnTo>
                    <a:pt x="492" y="132"/>
                  </a:lnTo>
                  <a:lnTo>
                    <a:pt x="492" y="133"/>
                  </a:lnTo>
                  <a:lnTo>
                    <a:pt x="494" y="133"/>
                  </a:lnTo>
                  <a:lnTo>
                    <a:pt x="495" y="133"/>
                  </a:lnTo>
                  <a:lnTo>
                    <a:pt x="495" y="132"/>
                  </a:lnTo>
                  <a:lnTo>
                    <a:pt x="494" y="132"/>
                  </a:lnTo>
                  <a:lnTo>
                    <a:pt x="494" y="131"/>
                  </a:lnTo>
                  <a:lnTo>
                    <a:pt x="495" y="131"/>
                  </a:lnTo>
                  <a:lnTo>
                    <a:pt x="496" y="131"/>
                  </a:lnTo>
                  <a:lnTo>
                    <a:pt x="497" y="131"/>
                  </a:lnTo>
                  <a:lnTo>
                    <a:pt x="498" y="130"/>
                  </a:lnTo>
                  <a:lnTo>
                    <a:pt x="500" y="130"/>
                  </a:lnTo>
                  <a:lnTo>
                    <a:pt x="502" y="128"/>
                  </a:lnTo>
                  <a:lnTo>
                    <a:pt x="503" y="128"/>
                  </a:lnTo>
                  <a:lnTo>
                    <a:pt x="505" y="128"/>
                  </a:lnTo>
                  <a:lnTo>
                    <a:pt x="505" y="130"/>
                  </a:lnTo>
                  <a:lnTo>
                    <a:pt x="506" y="128"/>
                  </a:lnTo>
                  <a:lnTo>
                    <a:pt x="507" y="130"/>
                  </a:lnTo>
                  <a:lnTo>
                    <a:pt x="507" y="131"/>
                  </a:lnTo>
                  <a:lnTo>
                    <a:pt x="508" y="131"/>
                  </a:lnTo>
                  <a:lnTo>
                    <a:pt x="508" y="130"/>
                  </a:lnTo>
                  <a:lnTo>
                    <a:pt x="511" y="130"/>
                  </a:lnTo>
                  <a:lnTo>
                    <a:pt x="512" y="130"/>
                  </a:lnTo>
                  <a:lnTo>
                    <a:pt x="513" y="130"/>
                  </a:lnTo>
                  <a:lnTo>
                    <a:pt x="512" y="131"/>
                  </a:lnTo>
                  <a:lnTo>
                    <a:pt x="511" y="131"/>
                  </a:lnTo>
                  <a:lnTo>
                    <a:pt x="511" y="132"/>
                  </a:lnTo>
                  <a:lnTo>
                    <a:pt x="512" y="132"/>
                  </a:lnTo>
                  <a:lnTo>
                    <a:pt x="515" y="131"/>
                  </a:lnTo>
                  <a:lnTo>
                    <a:pt x="517" y="131"/>
                  </a:lnTo>
                  <a:lnTo>
                    <a:pt x="517" y="130"/>
                  </a:lnTo>
                  <a:lnTo>
                    <a:pt x="514" y="128"/>
                  </a:lnTo>
                  <a:lnTo>
                    <a:pt x="513" y="128"/>
                  </a:lnTo>
                  <a:lnTo>
                    <a:pt x="512" y="128"/>
                  </a:lnTo>
                  <a:lnTo>
                    <a:pt x="508" y="128"/>
                  </a:lnTo>
                  <a:lnTo>
                    <a:pt x="507" y="128"/>
                  </a:lnTo>
                  <a:lnTo>
                    <a:pt x="507" y="126"/>
                  </a:lnTo>
                  <a:lnTo>
                    <a:pt x="506" y="126"/>
                  </a:lnTo>
                  <a:lnTo>
                    <a:pt x="505" y="128"/>
                  </a:lnTo>
                  <a:lnTo>
                    <a:pt x="505" y="126"/>
                  </a:lnTo>
                  <a:lnTo>
                    <a:pt x="506" y="125"/>
                  </a:lnTo>
                  <a:lnTo>
                    <a:pt x="505" y="125"/>
                  </a:lnTo>
                  <a:lnTo>
                    <a:pt x="505" y="123"/>
                  </a:lnTo>
                  <a:lnTo>
                    <a:pt x="503" y="123"/>
                  </a:lnTo>
                  <a:lnTo>
                    <a:pt x="505" y="122"/>
                  </a:lnTo>
                  <a:lnTo>
                    <a:pt x="503" y="122"/>
                  </a:lnTo>
                  <a:lnTo>
                    <a:pt x="503" y="123"/>
                  </a:lnTo>
                  <a:lnTo>
                    <a:pt x="502" y="123"/>
                  </a:lnTo>
                  <a:lnTo>
                    <a:pt x="502" y="125"/>
                  </a:lnTo>
                  <a:lnTo>
                    <a:pt x="500" y="125"/>
                  </a:lnTo>
                  <a:lnTo>
                    <a:pt x="498" y="125"/>
                  </a:lnTo>
                  <a:lnTo>
                    <a:pt x="498" y="123"/>
                  </a:lnTo>
                  <a:lnTo>
                    <a:pt x="500" y="123"/>
                  </a:lnTo>
                  <a:lnTo>
                    <a:pt x="500" y="122"/>
                  </a:lnTo>
                  <a:lnTo>
                    <a:pt x="500" y="121"/>
                  </a:lnTo>
                  <a:lnTo>
                    <a:pt x="502" y="121"/>
                  </a:lnTo>
                  <a:lnTo>
                    <a:pt x="502" y="120"/>
                  </a:lnTo>
                  <a:lnTo>
                    <a:pt x="503" y="120"/>
                  </a:lnTo>
                  <a:lnTo>
                    <a:pt x="505" y="120"/>
                  </a:lnTo>
                  <a:lnTo>
                    <a:pt x="505" y="117"/>
                  </a:lnTo>
                  <a:lnTo>
                    <a:pt x="502" y="117"/>
                  </a:lnTo>
                  <a:lnTo>
                    <a:pt x="503" y="116"/>
                  </a:lnTo>
                  <a:lnTo>
                    <a:pt x="505" y="116"/>
                  </a:lnTo>
                  <a:lnTo>
                    <a:pt x="507" y="116"/>
                  </a:lnTo>
                  <a:lnTo>
                    <a:pt x="506" y="115"/>
                  </a:lnTo>
                  <a:lnTo>
                    <a:pt x="507" y="115"/>
                  </a:lnTo>
                  <a:lnTo>
                    <a:pt x="508" y="115"/>
                  </a:lnTo>
                  <a:lnTo>
                    <a:pt x="511" y="115"/>
                  </a:lnTo>
                  <a:lnTo>
                    <a:pt x="512" y="115"/>
                  </a:lnTo>
                  <a:lnTo>
                    <a:pt x="512" y="114"/>
                  </a:lnTo>
                  <a:lnTo>
                    <a:pt x="513" y="114"/>
                  </a:lnTo>
                  <a:lnTo>
                    <a:pt x="514" y="114"/>
                  </a:lnTo>
                  <a:lnTo>
                    <a:pt x="514" y="113"/>
                  </a:lnTo>
                  <a:lnTo>
                    <a:pt x="515" y="113"/>
                  </a:lnTo>
                  <a:lnTo>
                    <a:pt x="517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20" y="110"/>
                  </a:lnTo>
                  <a:lnTo>
                    <a:pt x="524" y="108"/>
                  </a:lnTo>
                  <a:lnTo>
                    <a:pt x="526" y="107"/>
                  </a:lnTo>
                  <a:lnTo>
                    <a:pt x="529" y="107"/>
                  </a:lnTo>
                  <a:lnTo>
                    <a:pt x="531" y="105"/>
                  </a:lnTo>
                  <a:lnTo>
                    <a:pt x="532" y="105"/>
                  </a:lnTo>
                  <a:lnTo>
                    <a:pt x="534" y="105"/>
                  </a:lnTo>
                  <a:lnTo>
                    <a:pt x="535" y="105"/>
                  </a:lnTo>
                  <a:lnTo>
                    <a:pt x="535" y="107"/>
                  </a:lnTo>
                  <a:lnTo>
                    <a:pt x="537" y="107"/>
                  </a:lnTo>
                  <a:lnTo>
                    <a:pt x="537" y="105"/>
                  </a:lnTo>
                  <a:lnTo>
                    <a:pt x="537" y="104"/>
                  </a:lnTo>
                  <a:lnTo>
                    <a:pt x="538" y="104"/>
                  </a:lnTo>
                  <a:lnTo>
                    <a:pt x="540" y="103"/>
                  </a:lnTo>
                  <a:lnTo>
                    <a:pt x="541" y="103"/>
                  </a:lnTo>
                  <a:lnTo>
                    <a:pt x="540" y="104"/>
                  </a:lnTo>
                  <a:lnTo>
                    <a:pt x="543" y="103"/>
                  </a:lnTo>
                  <a:lnTo>
                    <a:pt x="542" y="103"/>
                  </a:lnTo>
                  <a:lnTo>
                    <a:pt x="541" y="103"/>
                  </a:lnTo>
                  <a:lnTo>
                    <a:pt x="541" y="102"/>
                  </a:lnTo>
                  <a:lnTo>
                    <a:pt x="542" y="102"/>
                  </a:lnTo>
                  <a:lnTo>
                    <a:pt x="542" y="99"/>
                  </a:lnTo>
                  <a:lnTo>
                    <a:pt x="543" y="99"/>
                  </a:lnTo>
                  <a:lnTo>
                    <a:pt x="547" y="98"/>
                  </a:lnTo>
                  <a:lnTo>
                    <a:pt x="548" y="98"/>
                  </a:lnTo>
                  <a:lnTo>
                    <a:pt x="549" y="98"/>
                  </a:lnTo>
                  <a:lnTo>
                    <a:pt x="551" y="98"/>
                  </a:lnTo>
                  <a:lnTo>
                    <a:pt x="552" y="98"/>
                  </a:lnTo>
                  <a:lnTo>
                    <a:pt x="551" y="97"/>
                  </a:lnTo>
                  <a:lnTo>
                    <a:pt x="552" y="97"/>
                  </a:lnTo>
                  <a:lnTo>
                    <a:pt x="553" y="96"/>
                  </a:lnTo>
                  <a:lnTo>
                    <a:pt x="555" y="96"/>
                  </a:lnTo>
                  <a:lnTo>
                    <a:pt x="558" y="96"/>
                  </a:lnTo>
                  <a:lnTo>
                    <a:pt x="560" y="96"/>
                  </a:lnTo>
                  <a:lnTo>
                    <a:pt x="562" y="96"/>
                  </a:lnTo>
                  <a:lnTo>
                    <a:pt x="562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2" y="97"/>
                  </a:lnTo>
                  <a:lnTo>
                    <a:pt x="564" y="97"/>
                  </a:lnTo>
                  <a:lnTo>
                    <a:pt x="564" y="98"/>
                  </a:lnTo>
                  <a:lnTo>
                    <a:pt x="566" y="98"/>
                  </a:lnTo>
                  <a:lnTo>
                    <a:pt x="568" y="98"/>
                  </a:lnTo>
                  <a:lnTo>
                    <a:pt x="569" y="97"/>
                  </a:lnTo>
                  <a:lnTo>
                    <a:pt x="570" y="97"/>
                  </a:lnTo>
                  <a:lnTo>
                    <a:pt x="572" y="97"/>
                  </a:lnTo>
                  <a:lnTo>
                    <a:pt x="572" y="96"/>
                  </a:lnTo>
                  <a:lnTo>
                    <a:pt x="574" y="96"/>
                  </a:lnTo>
                  <a:lnTo>
                    <a:pt x="575" y="96"/>
                  </a:lnTo>
                  <a:lnTo>
                    <a:pt x="576" y="96"/>
                  </a:lnTo>
                  <a:lnTo>
                    <a:pt x="582" y="94"/>
                  </a:lnTo>
                  <a:lnTo>
                    <a:pt x="582" y="93"/>
                  </a:lnTo>
                  <a:lnTo>
                    <a:pt x="583" y="93"/>
                  </a:lnTo>
                  <a:lnTo>
                    <a:pt x="585" y="93"/>
                  </a:lnTo>
                  <a:lnTo>
                    <a:pt x="585" y="91"/>
                  </a:lnTo>
                  <a:lnTo>
                    <a:pt x="583" y="91"/>
                  </a:lnTo>
                  <a:lnTo>
                    <a:pt x="583" y="90"/>
                  </a:lnTo>
                  <a:lnTo>
                    <a:pt x="585" y="90"/>
                  </a:lnTo>
                  <a:lnTo>
                    <a:pt x="586" y="90"/>
                  </a:lnTo>
                  <a:lnTo>
                    <a:pt x="586" y="91"/>
                  </a:lnTo>
                  <a:lnTo>
                    <a:pt x="587" y="91"/>
                  </a:lnTo>
                  <a:lnTo>
                    <a:pt x="587" y="93"/>
                  </a:lnTo>
                  <a:lnTo>
                    <a:pt x="592" y="93"/>
                  </a:lnTo>
                  <a:lnTo>
                    <a:pt x="593" y="93"/>
                  </a:lnTo>
                  <a:lnTo>
                    <a:pt x="594" y="93"/>
                  </a:lnTo>
                  <a:lnTo>
                    <a:pt x="597" y="93"/>
                  </a:lnTo>
                  <a:lnTo>
                    <a:pt x="600" y="91"/>
                  </a:lnTo>
                  <a:lnTo>
                    <a:pt x="602" y="91"/>
                  </a:lnTo>
                  <a:lnTo>
                    <a:pt x="602" y="90"/>
                  </a:lnTo>
                  <a:lnTo>
                    <a:pt x="603" y="90"/>
                  </a:lnTo>
                  <a:lnTo>
                    <a:pt x="604" y="90"/>
                  </a:lnTo>
                  <a:lnTo>
                    <a:pt x="605" y="90"/>
                  </a:lnTo>
                  <a:lnTo>
                    <a:pt x="606" y="88"/>
                  </a:lnTo>
                  <a:lnTo>
                    <a:pt x="609" y="88"/>
                  </a:lnTo>
                  <a:lnTo>
                    <a:pt x="610" y="87"/>
                  </a:lnTo>
                  <a:lnTo>
                    <a:pt x="611" y="86"/>
                  </a:lnTo>
                  <a:lnTo>
                    <a:pt x="611" y="85"/>
                  </a:lnTo>
                  <a:lnTo>
                    <a:pt x="614" y="83"/>
                  </a:lnTo>
                  <a:lnTo>
                    <a:pt x="614" y="81"/>
                  </a:lnTo>
                  <a:lnTo>
                    <a:pt x="614" y="80"/>
                  </a:lnTo>
                  <a:lnTo>
                    <a:pt x="612" y="80"/>
                  </a:lnTo>
                  <a:lnTo>
                    <a:pt x="612" y="79"/>
                  </a:lnTo>
                  <a:lnTo>
                    <a:pt x="614" y="79"/>
                  </a:lnTo>
                  <a:lnTo>
                    <a:pt x="615" y="79"/>
                  </a:lnTo>
                  <a:lnTo>
                    <a:pt x="618" y="79"/>
                  </a:lnTo>
                  <a:lnTo>
                    <a:pt x="620" y="79"/>
                  </a:lnTo>
                  <a:lnTo>
                    <a:pt x="621" y="79"/>
                  </a:lnTo>
                  <a:lnTo>
                    <a:pt x="622" y="77"/>
                  </a:lnTo>
                  <a:lnTo>
                    <a:pt x="623" y="77"/>
                  </a:lnTo>
                  <a:lnTo>
                    <a:pt x="625" y="76"/>
                  </a:lnTo>
                  <a:lnTo>
                    <a:pt x="627" y="76"/>
                  </a:lnTo>
                  <a:lnTo>
                    <a:pt x="627" y="75"/>
                  </a:lnTo>
                  <a:lnTo>
                    <a:pt x="627" y="73"/>
                  </a:lnTo>
                  <a:lnTo>
                    <a:pt x="625" y="73"/>
                  </a:lnTo>
                  <a:lnTo>
                    <a:pt x="623" y="75"/>
                  </a:lnTo>
                  <a:lnTo>
                    <a:pt x="622" y="75"/>
                  </a:lnTo>
                  <a:lnTo>
                    <a:pt x="621" y="75"/>
                  </a:lnTo>
                  <a:lnTo>
                    <a:pt x="621" y="76"/>
                  </a:lnTo>
                  <a:lnTo>
                    <a:pt x="620" y="76"/>
                  </a:lnTo>
                  <a:lnTo>
                    <a:pt x="618" y="76"/>
                  </a:lnTo>
                  <a:lnTo>
                    <a:pt x="617" y="76"/>
                  </a:lnTo>
                  <a:lnTo>
                    <a:pt x="617" y="75"/>
                  </a:lnTo>
                  <a:lnTo>
                    <a:pt x="615" y="75"/>
                  </a:lnTo>
                  <a:lnTo>
                    <a:pt x="615" y="76"/>
                  </a:lnTo>
                  <a:lnTo>
                    <a:pt x="614" y="76"/>
                  </a:lnTo>
                  <a:lnTo>
                    <a:pt x="612" y="76"/>
                  </a:lnTo>
                  <a:lnTo>
                    <a:pt x="611" y="77"/>
                  </a:lnTo>
                  <a:lnTo>
                    <a:pt x="611" y="76"/>
                  </a:lnTo>
                  <a:lnTo>
                    <a:pt x="610" y="76"/>
                  </a:lnTo>
                  <a:lnTo>
                    <a:pt x="610" y="77"/>
                  </a:lnTo>
                  <a:lnTo>
                    <a:pt x="609" y="77"/>
                  </a:lnTo>
                  <a:lnTo>
                    <a:pt x="606" y="77"/>
                  </a:lnTo>
                  <a:lnTo>
                    <a:pt x="605" y="77"/>
                  </a:lnTo>
                  <a:lnTo>
                    <a:pt x="603" y="79"/>
                  </a:lnTo>
                  <a:lnTo>
                    <a:pt x="602" y="79"/>
                  </a:lnTo>
                  <a:lnTo>
                    <a:pt x="600" y="79"/>
                  </a:lnTo>
                  <a:lnTo>
                    <a:pt x="600" y="80"/>
                  </a:lnTo>
                  <a:lnTo>
                    <a:pt x="599" y="80"/>
                  </a:lnTo>
                  <a:lnTo>
                    <a:pt x="595" y="81"/>
                  </a:lnTo>
                  <a:lnTo>
                    <a:pt x="595" y="80"/>
                  </a:lnTo>
                  <a:lnTo>
                    <a:pt x="597" y="80"/>
                  </a:lnTo>
                  <a:lnTo>
                    <a:pt x="597" y="79"/>
                  </a:lnTo>
                  <a:lnTo>
                    <a:pt x="597" y="77"/>
                  </a:lnTo>
                  <a:lnTo>
                    <a:pt x="595" y="77"/>
                  </a:lnTo>
                  <a:lnTo>
                    <a:pt x="594" y="77"/>
                  </a:lnTo>
                  <a:lnTo>
                    <a:pt x="593" y="79"/>
                  </a:lnTo>
                  <a:lnTo>
                    <a:pt x="592" y="79"/>
                  </a:lnTo>
                  <a:lnTo>
                    <a:pt x="591" y="79"/>
                  </a:lnTo>
                  <a:lnTo>
                    <a:pt x="588" y="79"/>
                  </a:lnTo>
                  <a:lnTo>
                    <a:pt x="586" y="79"/>
                  </a:lnTo>
                  <a:lnTo>
                    <a:pt x="583" y="79"/>
                  </a:lnTo>
                  <a:lnTo>
                    <a:pt x="582" y="79"/>
                  </a:lnTo>
                  <a:lnTo>
                    <a:pt x="577" y="79"/>
                  </a:lnTo>
                  <a:lnTo>
                    <a:pt x="576" y="79"/>
                  </a:lnTo>
                  <a:lnTo>
                    <a:pt x="575" y="79"/>
                  </a:lnTo>
                  <a:lnTo>
                    <a:pt x="574" y="79"/>
                  </a:lnTo>
                  <a:lnTo>
                    <a:pt x="574" y="80"/>
                  </a:lnTo>
                  <a:lnTo>
                    <a:pt x="572" y="80"/>
                  </a:lnTo>
                  <a:lnTo>
                    <a:pt x="568" y="79"/>
                  </a:lnTo>
                  <a:lnTo>
                    <a:pt x="564" y="79"/>
                  </a:lnTo>
                  <a:lnTo>
                    <a:pt x="560" y="79"/>
                  </a:lnTo>
                  <a:lnTo>
                    <a:pt x="560" y="77"/>
                  </a:lnTo>
                  <a:lnTo>
                    <a:pt x="560" y="76"/>
                  </a:lnTo>
                  <a:lnTo>
                    <a:pt x="562" y="76"/>
                  </a:lnTo>
                  <a:lnTo>
                    <a:pt x="564" y="76"/>
                  </a:lnTo>
                  <a:lnTo>
                    <a:pt x="564" y="75"/>
                  </a:lnTo>
                  <a:lnTo>
                    <a:pt x="565" y="75"/>
                  </a:lnTo>
                  <a:lnTo>
                    <a:pt x="565" y="73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1"/>
                  </a:lnTo>
                  <a:lnTo>
                    <a:pt x="569" y="70"/>
                  </a:lnTo>
                  <a:lnTo>
                    <a:pt x="570" y="70"/>
                  </a:lnTo>
                  <a:lnTo>
                    <a:pt x="572" y="70"/>
                  </a:lnTo>
                  <a:lnTo>
                    <a:pt x="572" y="69"/>
                  </a:lnTo>
                  <a:lnTo>
                    <a:pt x="569" y="68"/>
                  </a:lnTo>
                  <a:lnTo>
                    <a:pt x="569" y="69"/>
                  </a:lnTo>
                  <a:lnTo>
                    <a:pt x="568" y="68"/>
                  </a:lnTo>
                  <a:lnTo>
                    <a:pt x="566" y="68"/>
                  </a:lnTo>
                  <a:lnTo>
                    <a:pt x="564" y="68"/>
                  </a:lnTo>
                  <a:lnTo>
                    <a:pt x="562" y="68"/>
                  </a:lnTo>
                  <a:lnTo>
                    <a:pt x="562" y="66"/>
                  </a:lnTo>
                  <a:lnTo>
                    <a:pt x="560" y="66"/>
                  </a:lnTo>
                  <a:lnTo>
                    <a:pt x="559" y="66"/>
                  </a:lnTo>
                  <a:lnTo>
                    <a:pt x="559" y="64"/>
                  </a:lnTo>
                  <a:lnTo>
                    <a:pt x="560" y="64"/>
                  </a:lnTo>
                  <a:lnTo>
                    <a:pt x="562" y="64"/>
                  </a:lnTo>
                  <a:lnTo>
                    <a:pt x="564" y="63"/>
                  </a:lnTo>
                  <a:lnTo>
                    <a:pt x="564" y="64"/>
                  </a:lnTo>
                  <a:lnTo>
                    <a:pt x="565" y="64"/>
                  </a:lnTo>
                  <a:lnTo>
                    <a:pt x="565" y="63"/>
                  </a:lnTo>
                  <a:lnTo>
                    <a:pt x="568" y="63"/>
                  </a:lnTo>
                  <a:lnTo>
                    <a:pt x="569" y="63"/>
                  </a:lnTo>
                  <a:lnTo>
                    <a:pt x="570" y="63"/>
                  </a:lnTo>
                  <a:lnTo>
                    <a:pt x="570" y="62"/>
                  </a:lnTo>
                  <a:lnTo>
                    <a:pt x="575" y="62"/>
                  </a:lnTo>
                  <a:lnTo>
                    <a:pt x="576" y="62"/>
                  </a:lnTo>
                  <a:lnTo>
                    <a:pt x="577" y="62"/>
                  </a:lnTo>
                  <a:lnTo>
                    <a:pt x="578" y="62"/>
                  </a:lnTo>
                  <a:lnTo>
                    <a:pt x="580" y="62"/>
                  </a:lnTo>
                  <a:lnTo>
                    <a:pt x="580" y="60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3" y="59"/>
                  </a:lnTo>
                  <a:lnTo>
                    <a:pt x="585" y="59"/>
                  </a:lnTo>
                  <a:lnTo>
                    <a:pt x="592" y="58"/>
                  </a:lnTo>
                  <a:lnTo>
                    <a:pt x="593" y="58"/>
                  </a:lnTo>
                  <a:lnTo>
                    <a:pt x="593" y="59"/>
                  </a:lnTo>
                  <a:lnTo>
                    <a:pt x="595" y="59"/>
                  </a:lnTo>
                  <a:lnTo>
                    <a:pt x="600" y="59"/>
                  </a:lnTo>
                  <a:lnTo>
                    <a:pt x="600" y="58"/>
                  </a:lnTo>
                  <a:lnTo>
                    <a:pt x="599" y="58"/>
                  </a:lnTo>
                  <a:lnTo>
                    <a:pt x="599" y="57"/>
                  </a:lnTo>
                  <a:lnTo>
                    <a:pt x="600" y="57"/>
                  </a:lnTo>
                  <a:lnTo>
                    <a:pt x="605" y="54"/>
                  </a:lnTo>
                  <a:lnTo>
                    <a:pt x="603" y="57"/>
                  </a:lnTo>
                  <a:lnTo>
                    <a:pt x="604" y="57"/>
                  </a:lnTo>
                  <a:lnTo>
                    <a:pt x="605" y="54"/>
                  </a:lnTo>
                  <a:lnTo>
                    <a:pt x="606" y="54"/>
                  </a:lnTo>
                  <a:lnTo>
                    <a:pt x="609" y="54"/>
                  </a:lnTo>
                  <a:lnTo>
                    <a:pt x="610" y="54"/>
                  </a:lnTo>
                  <a:lnTo>
                    <a:pt x="611" y="54"/>
                  </a:lnTo>
                  <a:lnTo>
                    <a:pt x="612" y="54"/>
                  </a:lnTo>
                  <a:lnTo>
                    <a:pt x="614" y="54"/>
                  </a:lnTo>
                  <a:lnTo>
                    <a:pt x="617" y="53"/>
                  </a:lnTo>
                  <a:lnTo>
                    <a:pt x="620" y="53"/>
                  </a:lnTo>
                  <a:lnTo>
                    <a:pt x="622" y="53"/>
                  </a:lnTo>
                  <a:lnTo>
                    <a:pt x="627" y="53"/>
                  </a:lnTo>
                  <a:lnTo>
                    <a:pt x="627" y="54"/>
                  </a:lnTo>
                  <a:lnTo>
                    <a:pt x="625" y="54"/>
                  </a:lnTo>
                  <a:lnTo>
                    <a:pt x="623" y="54"/>
                  </a:lnTo>
                  <a:lnTo>
                    <a:pt x="622" y="54"/>
                  </a:lnTo>
                  <a:lnTo>
                    <a:pt x="622" y="57"/>
                  </a:lnTo>
                  <a:lnTo>
                    <a:pt x="621" y="57"/>
                  </a:lnTo>
                  <a:lnTo>
                    <a:pt x="621" y="58"/>
                  </a:lnTo>
                  <a:lnTo>
                    <a:pt x="620" y="58"/>
                  </a:lnTo>
                  <a:lnTo>
                    <a:pt x="618" y="59"/>
                  </a:lnTo>
                  <a:lnTo>
                    <a:pt x="620" y="59"/>
                  </a:lnTo>
                  <a:lnTo>
                    <a:pt x="622" y="59"/>
                  </a:lnTo>
                  <a:lnTo>
                    <a:pt x="623" y="59"/>
                  </a:lnTo>
                  <a:lnTo>
                    <a:pt x="625" y="59"/>
                  </a:lnTo>
                  <a:lnTo>
                    <a:pt x="627" y="59"/>
                  </a:lnTo>
                  <a:lnTo>
                    <a:pt x="628" y="59"/>
                  </a:lnTo>
                  <a:lnTo>
                    <a:pt x="629" y="59"/>
                  </a:lnTo>
                  <a:lnTo>
                    <a:pt x="629" y="60"/>
                  </a:lnTo>
                  <a:lnTo>
                    <a:pt x="631" y="60"/>
                  </a:lnTo>
                  <a:lnTo>
                    <a:pt x="632" y="59"/>
                  </a:lnTo>
                  <a:lnTo>
                    <a:pt x="632" y="60"/>
                  </a:lnTo>
                  <a:lnTo>
                    <a:pt x="633" y="60"/>
                  </a:lnTo>
                  <a:lnTo>
                    <a:pt x="635" y="59"/>
                  </a:lnTo>
                  <a:lnTo>
                    <a:pt x="637" y="59"/>
                  </a:lnTo>
                  <a:lnTo>
                    <a:pt x="638" y="60"/>
                  </a:lnTo>
                  <a:lnTo>
                    <a:pt x="639" y="60"/>
                  </a:lnTo>
                  <a:lnTo>
                    <a:pt x="640" y="59"/>
                  </a:lnTo>
                  <a:lnTo>
                    <a:pt x="642" y="59"/>
                  </a:lnTo>
                  <a:lnTo>
                    <a:pt x="644" y="59"/>
                  </a:lnTo>
                  <a:lnTo>
                    <a:pt x="644" y="58"/>
                  </a:lnTo>
                  <a:lnTo>
                    <a:pt x="645" y="58"/>
                  </a:lnTo>
                  <a:lnTo>
                    <a:pt x="646" y="58"/>
                  </a:lnTo>
                  <a:lnTo>
                    <a:pt x="648" y="58"/>
                  </a:lnTo>
                  <a:lnTo>
                    <a:pt x="649" y="58"/>
                  </a:lnTo>
                  <a:lnTo>
                    <a:pt x="650" y="58"/>
                  </a:lnTo>
                  <a:lnTo>
                    <a:pt x="649" y="59"/>
                  </a:lnTo>
                  <a:lnTo>
                    <a:pt x="650" y="59"/>
                  </a:lnTo>
                  <a:lnTo>
                    <a:pt x="650" y="58"/>
                  </a:lnTo>
                  <a:lnTo>
                    <a:pt x="651" y="58"/>
                  </a:lnTo>
                  <a:lnTo>
                    <a:pt x="651" y="57"/>
                  </a:lnTo>
                  <a:lnTo>
                    <a:pt x="650" y="57"/>
                  </a:lnTo>
                  <a:lnTo>
                    <a:pt x="649" y="54"/>
                  </a:lnTo>
                  <a:lnTo>
                    <a:pt x="651" y="54"/>
                  </a:lnTo>
                  <a:lnTo>
                    <a:pt x="654" y="54"/>
                  </a:lnTo>
                  <a:lnTo>
                    <a:pt x="655" y="53"/>
                  </a:lnTo>
                  <a:lnTo>
                    <a:pt x="654" y="53"/>
                  </a:lnTo>
                  <a:lnTo>
                    <a:pt x="651" y="53"/>
                  </a:lnTo>
                  <a:lnTo>
                    <a:pt x="651" y="52"/>
                  </a:lnTo>
                  <a:lnTo>
                    <a:pt x="651" y="51"/>
                  </a:lnTo>
                  <a:lnTo>
                    <a:pt x="654" y="51"/>
                  </a:lnTo>
                  <a:lnTo>
                    <a:pt x="655" y="51"/>
                  </a:lnTo>
                  <a:lnTo>
                    <a:pt x="655" y="49"/>
                  </a:lnTo>
                  <a:lnTo>
                    <a:pt x="656" y="49"/>
                  </a:lnTo>
                  <a:lnTo>
                    <a:pt x="657" y="49"/>
                  </a:lnTo>
                  <a:lnTo>
                    <a:pt x="659" y="49"/>
                  </a:lnTo>
                  <a:lnTo>
                    <a:pt x="660" y="49"/>
                  </a:lnTo>
                  <a:lnTo>
                    <a:pt x="660" y="48"/>
                  </a:lnTo>
                  <a:lnTo>
                    <a:pt x="659" y="48"/>
                  </a:lnTo>
                  <a:lnTo>
                    <a:pt x="656" y="48"/>
                  </a:lnTo>
                  <a:lnTo>
                    <a:pt x="654" y="48"/>
                  </a:lnTo>
                  <a:lnTo>
                    <a:pt x="655" y="46"/>
                  </a:lnTo>
                  <a:lnTo>
                    <a:pt x="654" y="46"/>
                  </a:lnTo>
                  <a:lnTo>
                    <a:pt x="651" y="48"/>
                  </a:lnTo>
                  <a:lnTo>
                    <a:pt x="650" y="48"/>
                  </a:lnTo>
                  <a:lnTo>
                    <a:pt x="649" y="48"/>
                  </a:lnTo>
                  <a:lnTo>
                    <a:pt x="646" y="48"/>
                  </a:lnTo>
                  <a:lnTo>
                    <a:pt x="645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9" y="46"/>
                  </a:lnTo>
                  <a:lnTo>
                    <a:pt x="640" y="45"/>
                  </a:lnTo>
                  <a:lnTo>
                    <a:pt x="642" y="45"/>
                  </a:lnTo>
                  <a:lnTo>
                    <a:pt x="642" y="43"/>
                  </a:lnTo>
                  <a:lnTo>
                    <a:pt x="644" y="42"/>
                  </a:lnTo>
                  <a:lnTo>
                    <a:pt x="644" y="41"/>
                  </a:lnTo>
                  <a:lnTo>
                    <a:pt x="642" y="40"/>
                  </a:lnTo>
                  <a:lnTo>
                    <a:pt x="642" y="37"/>
                  </a:lnTo>
                  <a:lnTo>
                    <a:pt x="640" y="37"/>
                  </a:lnTo>
                  <a:lnTo>
                    <a:pt x="639" y="37"/>
                  </a:lnTo>
                  <a:lnTo>
                    <a:pt x="639" y="36"/>
                  </a:lnTo>
                  <a:lnTo>
                    <a:pt x="638" y="35"/>
                  </a:lnTo>
                  <a:lnTo>
                    <a:pt x="637" y="35"/>
                  </a:lnTo>
                  <a:lnTo>
                    <a:pt x="635" y="35"/>
                  </a:lnTo>
                  <a:lnTo>
                    <a:pt x="633" y="35"/>
                  </a:lnTo>
                  <a:lnTo>
                    <a:pt x="633" y="34"/>
                  </a:lnTo>
                  <a:lnTo>
                    <a:pt x="631" y="33"/>
                  </a:lnTo>
                  <a:lnTo>
                    <a:pt x="632" y="33"/>
                  </a:lnTo>
                  <a:lnTo>
                    <a:pt x="633" y="33"/>
                  </a:lnTo>
                  <a:lnTo>
                    <a:pt x="635" y="33"/>
                  </a:lnTo>
                  <a:lnTo>
                    <a:pt x="635" y="31"/>
                  </a:lnTo>
                  <a:lnTo>
                    <a:pt x="637" y="31"/>
                  </a:lnTo>
                  <a:lnTo>
                    <a:pt x="638" y="31"/>
                  </a:lnTo>
                  <a:lnTo>
                    <a:pt x="639" y="30"/>
                  </a:lnTo>
                  <a:lnTo>
                    <a:pt x="640" y="30"/>
                  </a:lnTo>
                  <a:lnTo>
                    <a:pt x="642" y="28"/>
                  </a:lnTo>
                  <a:lnTo>
                    <a:pt x="644" y="28"/>
                  </a:lnTo>
                  <a:lnTo>
                    <a:pt x="644" y="26"/>
                  </a:lnTo>
                  <a:lnTo>
                    <a:pt x="645" y="26"/>
                  </a:lnTo>
                  <a:lnTo>
                    <a:pt x="648" y="26"/>
                  </a:lnTo>
                  <a:lnTo>
                    <a:pt x="650" y="26"/>
                  </a:lnTo>
                  <a:lnTo>
                    <a:pt x="655" y="26"/>
                  </a:lnTo>
                  <a:lnTo>
                    <a:pt x="659" y="26"/>
                  </a:lnTo>
                  <a:lnTo>
                    <a:pt x="662" y="26"/>
                  </a:lnTo>
                  <a:lnTo>
                    <a:pt x="667" y="25"/>
                  </a:lnTo>
                  <a:lnTo>
                    <a:pt x="668" y="25"/>
                  </a:lnTo>
                  <a:lnTo>
                    <a:pt x="671" y="25"/>
                  </a:lnTo>
                  <a:lnTo>
                    <a:pt x="673" y="25"/>
                  </a:lnTo>
                  <a:lnTo>
                    <a:pt x="674" y="25"/>
                  </a:lnTo>
                  <a:lnTo>
                    <a:pt x="674" y="24"/>
                  </a:lnTo>
                  <a:lnTo>
                    <a:pt x="678" y="24"/>
                  </a:lnTo>
                  <a:lnTo>
                    <a:pt x="685" y="22"/>
                  </a:lnTo>
                  <a:lnTo>
                    <a:pt x="689" y="22"/>
                  </a:lnTo>
                  <a:lnTo>
                    <a:pt x="690" y="22"/>
                  </a:lnTo>
                  <a:lnTo>
                    <a:pt x="690" y="19"/>
                  </a:lnTo>
                  <a:lnTo>
                    <a:pt x="691" y="18"/>
                  </a:lnTo>
                  <a:lnTo>
                    <a:pt x="692" y="18"/>
                  </a:lnTo>
                  <a:lnTo>
                    <a:pt x="691" y="19"/>
                  </a:lnTo>
                  <a:lnTo>
                    <a:pt x="692" y="19"/>
                  </a:lnTo>
                  <a:lnTo>
                    <a:pt x="692" y="18"/>
                  </a:lnTo>
                  <a:lnTo>
                    <a:pt x="694" y="18"/>
                  </a:lnTo>
                  <a:lnTo>
                    <a:pt x="695" y="18"/>
                  </a:lnTo>
                  <a:lnTo>
                    <a:pt x="697" y="17"/>
                  </a:lnTo>
                  <a:lnTo>
                    <a:pt x="699" y="17"/>
                  </a:lnTo>
                  <a:lnTo>
                    <a:pt x="701" y="16"/>
                  </a:lnTo>
                  <a:lnTo>
                    <a:pt x="702" y="16"/>
                  </a:lnTo>
                  <a:lnTo>
                    <a:pt x="703" y="16"/>
                  </a:lnTo>
                  <a:lnTo>
                    <a:pt x="705" y="14"/>
                  </a:lnTo>
                  <a:lnTo>
                    <a:pt x="707" y="14"/>
                  </a:lnTo>
                  <a:lnTo>
                    <a:pt x="708" y="14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2" y="11"/>
                  </a:lnTo>
                  <a:lnTo>
                    <a:pt x="713" y="11"/>
                  </a:lnTo>
                  <a:lnTo>
                    <a:pt x="711" y="13"/>
                  </a:lnTo>
                  <a:lnTo>
                    <a:pt x="712" y="13"/>
                  </a:lnTo>
                  <a:lnTo>
                    <a:pt x="713" y="13"/>
                  </a:lnTo>
                  <a:lnTo>
                    <a:pt x="716" y="11"/>
                  </a:lnTo>
                  <a:lnTo>
                    <a:pt x="717" y="11"/>
                  </a:lnTo>
                  <a:lnTo>
                    <a:pt x="718" y="11"/>
                  </a:lnTo>
                  <a:lnTo>
                    <a:pt x="718" y="13"/>
                  </a:lnTo>
                  <a:lnTo>
                    <a:pt x="719" y="13"/>
                  </a:lnTo>
                  <a:lnTo>
                    <a:pt x="719" y="11"/>
                  </a:lnTo>
                  <a:lnTo>
                    <a:pt x="720" y="11"/>
                  </a:lnTo>
                  <a:lnTo>
                    <a:pt x="724" y="11"/>
                  </a:lnTo>
                  <a:lnTo>
                    <a:pt x="726" y="11"/>
                  </a:lnTo>
                  <a:lnTo>
                    <a:pt x="728" y="11"/>
                  </a:lnTo>
                  <a:lnTo>
                    <a:pt x="729" y="11"/>
                  </a:lnTo>
                  <a:lnTo>
                    <a:pt x="730" y="9"/>
                  </a:lnTo>
                  <a:lnTo>
                    <a:pt x="731" y="9"/>
                  </a:lnTo>
                  <a:lnTo>
                    <a:pt x="734" y="9"/>
                  </a:lnTo>
                  <a:lnTo>
                    <a:pt x="735" y="9"/>
                  </a:lnTo>
                  <a:lnTo>
                    <a:pt x="737" y="8"/>
                  </a:lnTo>
                  <a:lnTo>
                    <a:pt x="740" y="8"/>
                  </a:lnTo>
                  <a:lnTo>
                    <a:pt x="740" y="9"/>
                  </a:lnTo>
                  <a:lnTo>
                    <a:pt x="739" y="9"/>
                  </a:lnTo>
                  <a:lnTo>
                    <a:pt x="739" y="11"/>
                  </a:lnTo>
                  <a:lnTo>
                    <a:pt x="740" y="9"/>
                  </a:lnTo>
                  <a:lnTo>
                    <a:pt x="743" y="8"/>
                  </a:lnTo>
                  <a:lnTo>
                    <a:pt x="742" y="9"/>
                  </a:lnTo>
                  <a:lnTo>
                    <a:pt x="740" y="11"/>
                  </a:lnTo>
                  <a:lnTo>
                    <a:pt x="742" y="11"/>
                  </a:lnTo>
                  <a:lnTo>
                    <a:pt x="742" y="9"/>
                  </a:lnTo>
                  <a:lnTo>
                    <a:pt x="743" y="9"/>
                  </a:lnTo>
                  <a:lnTo>
                    <a:pt x="745" y="8"/>
                  </a:lnTo>
                  <a:lnTo>
                    <a:pt x="746" y="8"/>
                  </a:lnTo>
                  <a:lnTo>
                    <a:pt x="746" y="7"/>
                  </a:lnTo>
                  <a:lnTo>
                    <a:pt x="747" y="7"/>
                  </a:lnTo>
                  <a:lnTo>
                    <a:pt x="748" y="7"/>
                  </a:lnTo>
                  <a:lnTo>
                    <a:pt x="752" y="6"/>
                  </a:lnTo>
                  <a:lnTo>
                    <a:pt x="753" y="6"/>
                  </a:lnTo>
                  <a:lnTo>
                    <a:pt x="754" y="6"/>
                  </a:lnTo>
                  <a:lnTo>
                    <a:pt x="754" y="7"/>
                  </a:lnTo>
                  <a:lnTo>
                    <a:pt x="756" y="6"/>
                  </a:lnTo>
                  <a:lnTo>
                    <a:pt x="758" y="5"/>
                  </a:lnTo>
                  <a:lnTo>
                    <a:pt x="758" y="6"/>
                  </a:lnTo>
                  <a:lnTo>
                    <a:pt x="762" y="6"/>
                  </a:lnTo>
                  <a:lnTo>
                    <a:pt x="765" y="6"/>
                  </a:lnTo>
                  <a:lnTo>
                    <a:pt x="770" y="6"/>
                  </a:lnTo>
                  <a:lnTo>
                    <a:pt x="772" y="6"/>
                  </a:lnTo>
                  <a:lnTo>
                    <a:pt x="775" y="5"/>
                  </a:lnTo>
                  <a:lnTo>
                    <a:pt x="777" y="5"/>
                  </a:lnTo>
                  <a:lnTo>
                    <a:pt x="782" y="3"/>
                  </a:lnTo>
                  <a:lnTo>
                    <a:pt x="785" y="1"/>
                  </a:lnTo>
                  <a:lnTo>
                    <a:pt x="787" y="1"/>
                  </a:lnTo>
                  <a:lnTo>
                    <a:pt x="791" y="0"/>
                  </a:lnTo>
                  <a:lnTo>
                    <a:pt x="793" y="0"/>
                  </a:lnTo>
                  <a:lnTo>
                    <a:pt x="796" y="0"/>
                  </a:lnTo>
                  <a:lnTo>
                    <a:pt x="796" y="1"/>
                  </a:lnTo>
                  <a:lnTo>
                    <a:pt x="797" y="1"/>
                  </a:lnTo>
                  <a:lnTo>
                    <a:pt x="798" y="1"/>
                  </a:lnTo>
                  <a:lnTo>
                    <a:pt x="799" y="1"/>
                  </a:lnTo>
                  <a:lnTo>
                    <a:pt x="800" y="1"/>
                  </a:lnTo>
                  <a:lnTo>
                    <a:pt x="802" y="1"/>
                  </a:lnTo>
                  <a:lnTo>
                    <a:pt x="802" y="3"/>
                  </a:lnTo>
                  <a:lnTo>
                    <a:pt x="802" y="5"/>
                  </a:lnTo>
                  <a:lnTo>
                    <a:pt x="804" y="5"/>
                  </a:lnTo>
                  <a:lnTo>
                    <a:pt x="804" y="3"/>
                  </a:lnTo>
                  <a:lnTo>
                    <a:pt x="805" y="3"/>
                  </a:lnTo>
                  <a:lnTo>
                    <a:pt x="806" y="3"/>
                  </a:lnTo>
                  <a:lnTo>
                    <a:pt x="806" y="1"/>
                  </a:lnTo>
                  <a:lnTo>
                    <a:pt x="808" y="1"/>
                  </a:lnTo>
                  <a:lnTo>
                    <a:pt x="808" y="3"/>
                  </a:lnTo>
                  <a:lnTo>
                    <a:pt x="809" y="3"/>
                  </a:lnTo>
                  <a:lnTo>
                    <a:pt x="809" y="5"/>
                  </a:lnTo>
                  <a:lnTo>
                    <a:pt x="808" y="5"/>
                  </a:lnTo>
                  <a:lnTo>
                    <a:pt x="806" y="5"/>
                  </a:lnTo>
                  <a:lnTo>
                    <a:pt x="806" y="6"/>
                  </a:lnTo>
                  <a:lnTo>
                    <a:pt x="808" y="6"/>
                  </a:lnTo>
                  <a:lnTo>
                    <a:pt x="809" y="6"/>
                  </a:lnTo>
                  <a:lnTo>
                    <a:pt x="810" y="6"/>
                  </a:lnTo>
                  <a:lnTo>
                    <a:pt x="811" y="6"/>
                  </a:lnTo>
                  <a:lnTo>
                    <a:pt x="814" y="6"/>
                  </a:lnTo>
                  <a:lnTo>
                    <a:pt x="815" y="5"/>
                  </a:lnTo>
                  <a:lnTo>
                    <a:pt x="819" y="5"/>
                  </a:lnTo>
                  <a:lnTo>
                    <a:pt x="820" y="5"/>
                  </a:lnTo>
                  <a:lnTo>
                    <a:pt x="822" y="5"/>
                  </a:lnTo>
                  <a:lnTo>
                    <a:pt x="823" y="5"/>
                  </a:lnTo>
                  <a:lnTo>
                    <a:pt x="825" y="5"/>
                  </a:lnTo>
                  <a:lnTo>
                    <a:pt x="826" y="6"/>
                  </a:lnTo>
                  <a:lnTo>
                    <a:pt x="827" y="6"/>
                  </a:lnTo>
                  <a:lnTo>
                    <a:pt x="827" y="5"/>
                  </a:lnTo>
                  <a:lnTo>
                    <a:pt x="831" y="5"/>
                  </a:lnTo>
                  <a:lnTo>
                    <a:pt x="832" y="6"/>
                  </a:lnTo>
                  <a:lnTo>
                    <a:pt x="828" y="6"/>
                  </a:lnTo>
                  <a:lnTo>
                    <a:pt x="828" y="7"/>
                  </a:lnTo>
                  <a:lnTo>
                    <a:pt x="828" y="8"/>
                  </a:lnTo>
                  <a:lnTo>
                    <a:pt x="827" y="9"/>
                  </a:lnTo>
                  <a:lnTo>
                    <a:pt x="831" y="9"/>
                  </a:lnTo>
                  <a:lnTo>
                    <a:pt x="833" y="9"/>
                  </a:lnTo>
                  <a:lnTo>
                    <a:pt x="834" y="9"/>
                  </a:lnTo>
                  <a:lnTo>
                    <a:pt x="836" y="9"/>
                  </a:lnTo>
                  <a:lnTo>
                    <a:pt x="837" y="9"/>
                  </a:lnTo>
                  <a:lnTo>
                    <a:pt x="838" y="9"/>
                  </a:lnTo>
                  <a:lnTo>
                    <a:pt x="840" y="8"/>
                  </a:lnTo>
                  <a:lnTo>
                    <a:pt x="842" y="8"/>
                  </a:lnTo>
                  <a:lnTo>
                    <a:pt x="844" y="8"/>
                  </a:lnTo>
                  <a:lnTo>
                    <a:pt x="845" y="8"/>
                  </a:lnTo>
                  <a:lnTo>
                    <a:pt x="844" y="9"/>
                  </a:lnTo>
                  <a:lnTo>
                    <a:pt x="846" y="9"/>
                  </a:lnTo>
                  <a:lnTo>
                    <a:pt x="849" y="9"/>
                  </a:lnTo>
                  <a:lnTo>
                    <a:pt x="851" y="8"/>
                  </a:lnTo>
                  <a:lnTo>
                    <a:pt x="853" y="8"/>
                  </a:lnTo>
                  <a:lnTo>
                    <a:pt x="855" y="8"/>
                  </a:lnTo>
                  <a:lnTo>
                    <a:pt x="857" y="8"/>
                  </a:lnTo>
                  <a:lnTo>
                    <a:pt x="860" y="8"/>
                  </a:lnTo>
                  <a:lnTo>
                    <a:pt x="860" y="9"/>
                  </a:lnTo>
                  <a:lnTo>
                    <a:pt x="861" y="9"/>
                  </a:lnTo>
                  <a:lnTo>
                    <a:pt x="862" y="9"/>
                  </a:lnTo>
                  <a:lnTo>
                    <a:pt x="863" y="9"/>
                  </a:lnTo>
                  <a:lnTo>
                    <a:pt x="862" y="11"/>
                  </a:lnTo>
                  <a:lnTo>
                    <a:pt x="863" y="11"/>
                  </a:lnTo>
                  <a:lnTo>
                    <a:pt x="865" y="11"/>
                  </a:lnTo>
                  <a:lnTo>
                    <a:pt x="867" y="9"/>
                  </a:lnTo>
                  <a:lnTo>
                    <a:pt x="868" y="9"/>
                  </a:lnTo>
                  <a:lnTo>
                    <a:pt x="868" y="11"/>
                  </a:lnTo>
                  <a:lnTo>
                    <a:pt x="869" y="11"/>
                  </a:lnTo>
                  <a:lnTo>
                    <a:pt x="871" y="11"/>
                  </a:lnTo>
                  <a:lnTo>
                    <a:pt x="872" y="13"/>
                  </a:lnTo>
                  <a:lnTo>
                    <a:pt x="876" y="13"/>
                  </a:lnTo>
                  <a:lnTo>
                    <a:pt x="878" y="13"/>
                  </a:lnTo>
                  <a:lnTo>
                    <a:pt x="879" y="13"/>
                  </a:lnTo>
                  <a:lnTo>
                    <a:pt x="884" y="13"/>
                  </a:lnTo>
                  <a:lnTo>
                    <a:pt x="885" y="13"/>
                  </a:lnTo>
                  <a:lnTo>
                    <a:pt x="886" y="13"/>
                  </a:lnTo>
                  <a:lnTo>
                    <a:pt x="888" y="13"/>
                  </a:lnTo>
                  <a:lnTo>
                    <a:pt x="889" y="13"/>
                  </a:lnTo>
                  <a:lnTo>
                    <a:pt x="890" y="13"/>
                  </a:lnTo>
                  <a:lnTo>
                    <a:pt x="891" y="13"/>
                  </a:lnTo>
                  <a:lnTo>
                    <a:pt x="891" y="14"/>
                  </a:lnTo>
                  <a:lnTo>
                    <a:pt x="894" y="14"/>
                  </a:lnTo>
                  <a:lnTo>
                    <a:pt x="896" y="14"/>
                  </a:lnTo>
                  <a:lnTo>
                    <a:pt x="897" y="14"/>
                  </a:lnTo>
                  <a:lnTo>
                    <a:pt x="899" y="14"/>
                  </a:lnTo>
                  <a:lnTo>
                    <a:pt x="900" y="14"/>
                  </a:lnTo>
                  <a:lnTo>
                    <a:pt x="902" y="14"/>
                  </a:lnTo>
                  <a:lnTo>
                    <a:pt x="903" y="14"/>
                  </a:lnTo>
                  <a:lnTo>
                    <a:pt x="905" y="14"/>
                  </a:lnTo>
                  <a:lnTo>
                    <a:pt x="906" y="14"/>
                  </a:lnTo>
                  <a:lnTo>
                    <a:pt x="907" y="14"/>
                  </a:lnTo>
                  <a:lnTo>
                    <a:pt x="907" y="13"/>
                  </a:lnTo>
                  <a:lnTo>
                    <a:pt x="908" y="13"/>
                  </a:lnTo>
                  <a:lnTo>
                    <a:pt x="911" y="13"/>
                  </a:lnTo>
                  <a:lnTo>
                    <a:pt x="912" y="13"/>
                  </a:lnTo>
                  <a:lnTo>
                    <a:pt x="913" y="13"/>
                  </a:lnTo>
                  <a:lnTo>
                    <a:pt x="914" y="13"/>
                  </a:lnTo>
                  <a:lnTo>
                    <a:pt x="914" y="14"/>
                  </a:lnTo>
                  <a:lnTo>
                    <a:pt x="916" y="13"/>
                  </a:lnTo>
                  <a:lnTo>
                    <a:pt x="917" y="13"/>
                  </a:lnTo>
                  <a:lnTo>
                    <a:pt x="918" y="13"/>
                  </a:lnTo>
                  <a:lnTo>
                    <a:pt x="920" y="13"/>
                  </a:lnTo>
                  <a:lnTo>
                    <a:pt x="922" y="14"/>
                  </a:lnTo>
                  <a:lnTo>
                    <a:pt x="923" y="14"/>
                  </a:lnTo>
                  <a:lnTo>
                    <a:pt x="923" y="16"/>
                  </a:lnTo>
                  <a:lnTo>
                    <a:pt x="924" y="16"/>
                  </a:lnTo>
                  <a:lnTo>
                    <a:pt x="924" y="17"/>
                  </a:lnTo>
                  <a:lnTo>
                    <a:pt x="925" y="17"/>
                  </a:lnTo>
                  <a:lnTo>
                    <a:pt x="926" y="17"/>
                  </a:lnTo>
                  <a:lnTo>
                    <a:pt x="926" y="16"/>
                  </a:lnTo>
                  <a:lnTo>
                    <a:pt x="929" y="17"/>
                  </a:lnTo>
                  <a:lnTo>
                    <a:pt x="929" y="18"/>
                  </a:lnTo>
                  <a:lnTo>
                    <a:pt x="930" y="18"/>
                  </a:lnTo>
                  <a:lnTo>
                    <a:pt x="931" y="18"/>
                  </a:lnTo>
                  <a:lnTo>
                    <a:pt x="930" y="17"/>
                  </a:lnTo>
                  <a:lnTo>
                    <a:pt x="933" y="18"/>
                  </a:lnTo>
                  <a:lnTo>
                    <a:pt x="931" y="19"/>
                  </a:lnTo>
                  <a:lnTo>
                    <a:pt x="929" y="22"/>
                  </a:lnTo>
                  <a:lnTo>
                    <a:pt x="925" y="23"/>
                  </a:lnTo>
                  <a:lnTo>
                    <a:pt x="923" y="24"/>
                  </a:lnTo>
                  <a:lnTo>
                    <a:pt x="922" y="25"/>
                  </a:lnTo>
                  <a:lnTo>
                    <a:pt x="918" y="28"/>
                  </a:lnTo>
                  <a:lnTo>
                    <a:pt x="916" y="30"/>
                  </a:lnTo>
                  <a:lnTo>
                    <a:pt x="914" y="31"/>
                  </a:lnTo>
                  <a:lnTo>
                    <a:pt x="912" y="33"/>
                  </a:lnTo>
                  <a:lnTo>
                    <a:pt x="908" y="34"/>
                  </a:lnTo>
                  <a:lnTo>
                    <a:pt x="907" y="36"/>
                  </a:lnTo>
                  <a:lnTo>
                    <a:pt x="905" y="37"/>
                  </a:lnTo>
                  <a:lnTo>
                    <a:pt x="902" y="40"/>
                  </a:lnTo>
                  <a:lnTo>
                    <a:pt x="899" y="41"/>
                  </a:lnTo>
                  <a:lnTo>
                    <a:pt x="897" y="42"/>
                  </a:lnTo>
                  <a:lnTo>
                    <a:pt x="895" y="45"/>
                  </a:lnTo>
                  <a:lnTo>
                    <a:pt x="891" y="46"/>
                  </a:lnTo>
                  <a:lnTo>
                    <a:pt x="889" y="48"/>
                  </a:lnTo>
                  <a:lnTo>
                    <a:pt x="888" y="49"/>
                  </a:lnTo>
                  <a:lnTo>
                    <a:pt x="885" y="52"/>
                  </a:lnTo>
                  <a:lnTo>
                    <a:pt x="882" y="53"/>
                  </a:lnTo>
                  <a:lnTo>
                    <a:pt x="880" y="54"/>
                  </a:lnTo>
                  <a:lnTo>
                    <a:pt x="878" y="57"/>
                  </a:lnTo>
                  <a:lnTo>
                    <a:pt x="876" y="59"/>
                  </a:lnTo>
                  <a:lnTo>
                    <a:pt x="872" y="60"/>
                  </a:lnTo>
                  <a:lnTo>
                    <a:pt x="871" y="62"/>
                  </a:lnTo>
                  <a:lnTo>
                    <a:pt x="868" y="63"/>
                  </a:lnTo>
                  <a:lnTo>
                    <a:pt x="865" y="66"/>
                  </a:lnTo>
                  <a:lnTo>
                    <a:pt x="862" y="68"/>
                  </a:lnTo>
                  <a:lnTo>
                    <a:pt x="861" y="69"/>
                  </a:lnTo>
                  <a:lnTo>
                    <a:pt x="859" y="71"/>
                  </a:lnTo>
                  <a:lnTo>
                    <a:pt x="855" y="73"/>
                  </a:lnTo>
                  <a:lnTo>
                    <a:pt x="853" y="75"/>
                  </a:lnTo>
                  <a:lnTo>
                    <a:pt x="851" y="77"/>
                  </a:lnTo>
                  <a:lnTo>
                    <a:pt x="849" y="79"/>
                  </a:lnTo>
                  <a:lnTo>
                    <a:pt x="845" y="80"/>
                  </a:lnTo>
                  <a:lnTo>
                    <a:pt x="843" y="83"/>
                  </a:lnTo>
                  <a:lnTo>
                    <a:pt x="840" y="85"/>
                  </a:lnTo>
                  <a:lnTo>
                    <a:pt x="838" y="86"/>
                  </a:lnTo>
                  <a:lnTo>
                    <a:pt x="836" y="88"/>
                  </a:lnTo>
                  <a:lnTo>
                    <a:pt x="833" y="90"/>
                  </a:lnTo>
                  <a:lnTo>
                    <a:pt x="831" y="91"/>
                  </a:lnTo>
                  <a:lnTo>
                    <a:pt x="828" y="94"/>
                  </a:lnTo>
                  <a:lnTo>
                    <a:pt x="826" y="96"/>
                  </a:lnTo>
                  <a:lnTo>
                    <a:pt x="823" y="97"/>
                  </a:lnTo>
                  <a:lnTo>
                    <a:pt x="820" y="99"/>
                  </a:lnTo>
                  <a:lnTo>
                    <a:pt x="819" y="102"/>
                  </a:lnTo>
                  <a:lnTo>
                    <a:pt x="816" y="104"/>
                  </a:lnTo>
                  <a:lnTo>
                    <a:pt x="814" y="105"/>
                  </a:lnTo>
                  <a:lnTo>
                    <a:pt x="810" y="107"/>
                  </a:lnTo>
                  <a:lnTo>
                    <a:pt x="809" y="110"/>
                  </a:lnTo>
                  <a:lnTo>
                    <a:pt x="806" y="111"/>
                  </a:lnTo>
                  <a:lnTo>
                    <a:pt x="804" y="114"/>
                  </a:lnTo>
                  <a:lnTo>
                    <a:pt x="800" y="115"/>
                  </a:lnTo>
                  <a:lnTo>
                    <a:pt x="799" y="116"/>
                  </a:lnTo>
                  <a:lnTo>
                    <a:pt x="797" y="120"/>
                  </a:lnTo>
                  <a:lnTo>
                    <a:pt x="793" y="121"/>
                  </a:lnTo>
                  <a:lnTo>
                    <a:pt x="791" y="123"/>
                  </a:lnTo>
                  <a:lnTo>
                    <a:pt x="789" y="125"/>
                  </a:lnTo>
                  <a:lnTo>
                    <a:pt x="787" y="128"/>
                  </a:lnTo>
                  <a:lnTo>
                    <a:pt x="783" y="130"/>
                  </a:lnTo>
                  <a:lnTo>
                    <a:pt x="781" y="132"/>
                  </a:lnTo>
                  <a:lnTo>
                    <a:pt x="780" y="133"/>
                  </a:lnTo>
                  <a:lnTo>
                    <a:pt x="777" y="134"/>
                  </a:lnTo>
                  <a:lnTo>
                    <a:pt x="777" y="137"/>
                  </a:lnTo>
                  <a:lnTo>
                    <a:pt x="779" y="137"/>
                  </a:lnTo>
                  <a:lnTo>
                    <a:pt x="780" y="137"/>
                  </a:lnTo>
                  <a:lnTo>
                    <a:pt x="781" y="138"/>
                  </a:lnTo>
                  <a:lnTo>
                    <a:pt x="781" y="137"/>
                  </a:lnTo>
                  <a:lnTo>
                    <a:pt x="782" y="137"/>
                  </a:lnTo>
                  <a:lnTo>
                    <a:pt x="783" y="137"/>
                  </a:lnTo>
                  <a:lnTo>
                    <a:pt x="785" y="137"/>
                  </a:lnTo>
                  <a:lnTo>
                    <a:pt x="787" y="138"/>
                  </a:lnTo>
                  <a:lnTo>
                    <a:pt x="788" y="138"/>
                  </a:lnTo>
                  <a:lnTo>
                    <a:pt x="789" y="137"/>
                  </a:lnTo>
                  <a:lnTo>
                    <a:pt x="792" y="137"/>
                  </a:lnTo>
                  <a:lnTo>
                    <a:pt x="792" y="134"/>
                  </a:lnTo>
                  <a:lnTo>
                    <a:pt x="793" y="134"/>
                  </a:lnTo>
                  <a:lnTo>
                    <a:pt x="796" y="134"/>
                  </a:lnTo>
                  <a:lnTo>
                    <a:pt x="797" y="134"/>
                  </a:lnTo>
                  <a:lnTo>
                    <a:pt x="798" y="134"/>
                  </a:lnTo>
                  <a:lnTo>
                    <a:pt x="799" y="134"/>
                  </a:lnTo>
                  <a:lnTo>
                    <a:pt x="799" y="137"/>
                  </a:lnTo>
                  <a:lnTo>
                    <a:pt x="798" y="137"/>
                  </a:lnTo>
                  <a:lnTo>
                    <a:pt x="797" y="138"/>
                  </a:lnTo>
                  <a:lnTo>
                    <a:pt x="796" y="139"/>
                  </a:lnTo>
                  <a:lnTo>
                    <a:pt x="793" y="139"/>
                  </a:lnTo>
                  <a:lnTo>
                    <a:pt x="796" y="140"/>
                  </a:lnTo>
                  <a:lnTo>
                    <a:pt x="797" y="140"/>
                  </a:lnTo>
                  <a:lnTo>
                    <a:pt x="797" y="142"/>
                  </a:lnTo>
                  <a:lnTo>
                    <a:pt x="797" y="143"/>
                  </a:lnTo>
                  <a:lnTo>
                    <a:pt x="797" y="144"/>
                  </a:lnTo>
                  <a:lnTo>
                    <a:pt x="798" y="147"/>
                  </a:lnTo>
                  <a:lnTo>
                    <a:pt x="798" y="148"/>
                  </a:lnTo>
                  <a:lnTo>
                    <a:pt x="798" y="149"/>
                  </a:lnTo>
                  <a:lnTo>
                    <a:pt x="799" y="150"/>
                  </a:lnTo>
                  <a:lnTo>
                    <a:pt x="799" y="151"/>
                  </a:lnTo>
                  <a:lnTo>
                    <a:pt x="798" y="153"/>
                  </a:lnTo>
                  <a:lnTo>
                    <a:pt x="797" y="155"/>
                  </a:lnTo>
                  <a:lnTo>
                    <a:pt x="796" y="156"/>
                  </a:lnTo>
                  <a:lnTo>
                    <a:pt x="797" y="156"/>
                  </a:lnTo>
                  <a:lnTo>
                    <a:pt x="798" y="155"/>
                  </a:lnTo>
                  <a:lnTo>
                    <a:pt x="799" y="155"/>
                  </a:lnTo>
                  <a:lnTo>
                    <a:pt x="800" y="155"/>
                  </a:lnTo>
                  <a:lnTo>
                    <a:pt x="804" y="153"/>
                  </a:lnTo>
                  <a:lnTo>
                    <a:pt x="805" y="153"/>
                  </a:lnTo>
                  <a:lnTo>
                    <a:pt x="808" y="151"/>
                  </a:lnTo>
                  <a:lnTo>
                    <a:pt x="809" y="151"/>
                  </a:lnTo>
                  <a:lnTo>
                    <a:pt x="810" y="151"/>
                  </a:lnTo>
                  <a:lnTo>
                    <a:pt x="814" y="150"/>
                  </a:lnTo>
                  <a:lnTo>
                    <a:pt x="816" y="149"/>
                  </a:lnTo>
                  <a:lnTo>
                    <a:pt x="816" y="148"/>
                  </a:lnTo>
                  <a:lnTo>
                    <a:pt x="817" y="148"/>
                  </a:lnTo>
                  <a:lnTo>
                    <a:pt x="819" y="148"/>
                  </a:lnTo>
                  <a:lnTo>
                    <a:pt x="820" y="148"/>
                  </a:lnTo>
                  <a:lnTo>
                    <a:pt x="820" y="147"/>
                  </a:lnTo>
                  <a:lnTo>
                    <a:pt x="822" y="147"/>
                  </a:lnTo>
                  <a:lnTo>
                    <a:pt x="823" y="144"/>
                  </a:lnTo>
                  <a:lnTo>
                    <a:pt x="825" y="144"/>
                  </a:lnTo>
                  <a:lnTo>
                    <a:pt x="826" y="144"/>
                  </a:lnTo>
                  <a:lnTo>
                    <a:pt x="828" y="144"/>
                  </a:lnTo>
                  <a:lnTo>
                    <a:pt x="832" y="143"/>
                  </a:lnTo>
                  <a:lnTo>
                    <a:pt x="834" y="143"/>
                  </a:lnTo>
                  <a:lnTo>
                    <a:pt x="836" y="144"/>
                  </a:lnTo>
                  <a:lnTo>
                    <a:pt x="834" y="144"/>
                  </a:lnTo>
                  <a:lnTo>
                    <a:pt x="836" y="147"/>
                  </a:lnTo>
                  <a:lnTo>
                    <a:pt x="834" y="148"/>
                  </a:lnTo>
                  <a:lnTo>
                    <a:pt x="833" y="148"/>
                  </a:lnTo>
                  <a:lnTo>
                    <a:pt x="833" y="149"/>
                  </a:lnTo>
                  <a:lnTo>
                    <a:pt x="832" y="149"/>
                  </a:lnTo>
                  <a:lnTo>
                    <a:pt x="832" y="150"/>
                  </a:lnTo>
                  <a:lnTo>
                    <a:pt x="833" y="150"/>
                  </a:lnTo>
                  <a:lnTo>
                    <a:pt x="834" y="150"/>
                  </a:lnTo>
                  <a:lnTo>
                    <a:pt x="834" y="151"/>
                  </a:lnTo>
                  <a:lnTo>
                    <a:pt x="834" y="153"/>
                  </a:lnTo>
                  <a:lnTo>
                    <a:pt x="836" y="153"/>
                  </a:lnTo>
                  <a:lnTo>
                    <a:pt x="834" y="155"/>
                  </a:lnTo>
                  <a:lnTo>
                    <a:pt x="834" y="156"/>
                  </a:lnTo>
                  <a:lnTo>
                    <a:pt x="834" y="157"/>
                  </a:lnTo>
                  <a:lnTo>
                    <a:pt x="836" y="157"/>
                  </a:lnTo>
                  <a:lnTo>
                    <a:pt x="837" y="159"/>
                  </a:lnTo>
                  <a:lnTo>
                    <a:pt x="836" y="160"/>
                  </a:lnTo>
                  <a:lnTo>
                    <a:pt x="836" y="161"/>
                  </a:lnTo>
                  <a:lnTo>
                    <a:pt x="837" y="161"/>
                  </a:lnTo>
                  <a:lnTo>
                    <a:pt x="837" y="164"/>
                  </a:lnTo>
                  <a:lnTo>
                    <a:pt x="836" y="164"/>
                  </a:lnTo>
                  <a:lnTo>
                    <a:pt x="836" y="165"/>
                  </a:lnTo>
                  <a:lnTo>
                    <a:pt x="836" y="166"/>
                  </a:lnTo>
                  <a:lnTo>
                    <a:pt x="836" y="167"/>
                  </a:lnTo>
                  <a:lnTo>
                    <a:pt x="834" y="168"/>
                  </a:lnTo>
                  <a:lnTo>
                    <a:pt x="834" y="170"/>
                  </a:lnTo>
                  <a:lnTo>
                    <a:pt x="834" y="171"/>
                  </a:lnTo>
                  <a:lnTo>
                    <a:pt x="834" y="173"/>
                  </a:lnTo>
                  <a:lnTo>
                    <a:pt x="834" y="174"/>
                  </a:lnTo>
                  <a:lnTo>
                    <a:pt x="833" y="176"/>
                  </a:lnTo>
                  <a:lnTo>
                    <a:pt x="833" y="177"/>
                  </a:lnTo>
                  <a:lnTo>
                    <a:pt x="833" y="178"/>
                  </a:lnTo>
                  <a:lnTo>
                    <a:pt x="833" y="179"/>
                  </a:lnTo>
                  <a:lnTo>
                    <a:pt x="833" y="182"/>
                  </a:lnTo>
                  <a:lnTo>
                    <a:pt x="832" y="182"/>
                  </a:lnTo>
                  <a:lnTo>
                    <a:pt x="828" y="183"/>
                  </a:lnTo>
                  <a:lnTo>
                    <a:pt x="832" y="183"/>
                  </a:lnTo>
                  <a:lnTo>
                    <a:pt x="833" y="184"/>
                  </a:lnTo>
                  <a:lnTo>
                    <a:pt x="828" y="185"/>
                  </a:lnTo>
                  <a:lnTo>
                    <a:pt x="831" y="187"/>
                  </a:lnTo>
                  <a:lnTo>
                    <a:pt x="831" y="188"/>
                  </a:lnTo>
                  <a:lnTo>
                    <a:pt x="828" y="188"/>
                  </a:lnTo>
                  <a:lnTo>
                    <a:pt x="828" y="190"/>
                  </a:lnTo>
                  <a:lnTo>
                    <a:pt x="831" y="190"/>
                  </a:lnTo>
                  <a:lnTo>
                    <a:pt x="832" y="190"/>
                  </a:lnTo>
                  <a:lnTo>
                    <a:pt x="832" y="191"/>
                  </a:lnTo>
                  <a:lnTo>
                    <a:pt x="833" y="191"/>
                  </a:lnTo>
                  <a:lnTo>
                    <a:pt x="833" y="193"/>
                  </a:lnTo>
                  <a:lnTo>
                    <a:pt x="834" y="193"/>
                  </a:lnTo>
                  <a:lnTo>
                    <a:pt x="836" y="194"/>
                  </a:lnTo>
                  <a:lnTo>
                    <a:pt x="837" y="194"/>
                  </a:lnTo>
                  <a:lnTo>
                    <a:pt x="837" y="195"/>
                  </a:lnTo>
                  <a:lnTo>
                    <a:pt x="838" y="195"/>
                  </a:lnTo>
                  <a:lnTo>
                    <a:pt x="840" y="195"/>
                  </a:lnTo>
                  <a:lnTo>
                    <a:pt x="838" y="196"/>
                  </a:lnTo>
                  <a:lnTo>
                    <a:pt x="840" y="197"/>
                  </a:lnTo>
                  <a:lnTo>
                    <a:pt x="842" y="197"/>
                  </a:lnTo>
                  <a:lnTo>
                    <a:pt x="842" y="200"/>
                  </a:lnTo>
                  <a:lnTo>
                    <a:pt x="840" y="201"/>
                  </a:lnTo>
                  <a:lnTo>
                    <a:pt x="838" y="202"/>
                  </a:lnTo>
                  <a:lnTo>
                    <a:pt x="837" y="202"/>
                  </a:lnTo>
                  <a:lnTo>
                    <a:pt x="836" y="202"/>
                  </a:lnTo>
                  <a:lnTo>
                    <a:pt x="836" y="204"/>
                  </a:lnTo>
                  <a:lnTo>
                    <a:pt x="836" y="205"/>
                  </a:lnTo>
                  <a:lnTo>
                    <a:pt x="834" y="205"/>
                  </a:lnTo>
                  <a:lnTo>
                    <a:pt x="833" y="205"/>
                  </a:lnTo>
                  <a:lnTo>
                    <a:pt x="833" y="206"/>
                  </a:lnTo>
                  <a:lnTo>
                    <a:pt x="833" y="208"/>
                  </a:lnTo>
                  <a:lnTo>
                    <a:pt x="832" y="210"/>
                  </a:lnTo>
                  <a:lnTo>
                    <a:pt x="832" y="211"/>
                  </a:lnTo>
                  <a:lnTo>
                    <a:pt x="831" y="211"/>
                  </a:lnTo>
                  <a:lnTo>
                    <a:pt x="828" y="211"/>
                  </a:lnTo>
                  <a:lnTo>
                    <a:pt x="828" y="212"/>
                  </a:lnTo>
                  <a:lnTo>
                    <a:pt x="827" y="212"/>
                  </a:lnTo>
                  <a:lnTo>
                    <a:pt x="826" y="212"/>
                  </a:lnTo>
                  <a:lnTo>
                    <a:pt x="826" y="213"/>
                  </a:lnTo>
                  <a:lnTo>
                    <a:pt x="825" y="213"/>
                  </a:lnTo>
                  <a:lnTo>
                    <a:pt x="823" y="214"/>
                  </a:lnTo>
                  <a:lnTo>
                    <a:pt x="822" y="214"/>
                  </a:lnTo>
                  <a:lnTo>
                    <a:pt x="820" y="217"/>
                  </a:lnTo>
                  <a:lnTo>
                    <a:pt x="819" y="217"/>
                  </a:lnTo>
                  <a:lnTo>
                    <a:pt x="816" y="218"/>
                  </a:lnTo>
                  <a:lnTo>
                    <a:pt x="816" y="217"/>
                  </a:lnTo>
                  <a:lnTo>
                    <a:pt x="815" y="217"/>
                  </a:lnTo>
                  <a:lnTo>
                    <a:pt x="815" y="214"/>
                  </a:lnTo>
                  <a:lnTo>
                    <a:pt x="815" y="213"/>
                  </a:lnTo>
                  <a:lnTo>
                    <a:pt x="816" y="213"/>
                  </a:lnTo>
                  <a:lnTo>
                    <a:pt x="816" y="212"/>
                  </a:lnTo>
                  <a:lnTo>
                    <a:pt x="817" y="211"/>
                  </a:lnTo>
                  <a:lnTo>
                    <a:pt x="819" y="211"/>
                  </a:lnTo>
                  <a:lnTo>
                    <a:pt x="820" y="211"/>
                  </a:lnTo>
                  <a:lnTo>
                    <a:pt x="823" y="211"/>
                  </a:lnTo>
                  <a:lnTo>
                    <a:pt x="823" y="210"/>
                  </a:lnTo>
                  <a:lnTo>
                    <a:pt x="822" y="210"/>
                  </a:lnTo>
                  <a:lnTo>
                    <a:pt x="823" y="208"/>
                  </a:lnTo>
                  <a:lnTo>
                    <a:pt x="825" y="206"/>
                  </a:lnTo>
                  <a:lnTo>
                    <a:pt x="826" y="205"/>
                  </a:lnTo>
                  <a:lnTo>
                    <a:pt x="826" y="204"/>
                  </a:lnTo>
                  <a:lnTo>
                    <a:pt x="827" y="204"/>
                  </a:lnTo>
                  <a:lnTo>
                    <a:pt x="826" y="202"/>
                  </a:lnTo>
                  <a:lnTo>
                    <a:pt x="827" y="201"/>
                  </a:lnTo>
                  <a:lnTo>
                    <a:pt x="827" y="200"/>
                  </a:lnTo>
                  <a:lnTo>
                    <a:pt x="831" y="197"/>
                  </a:lnTo>
                  <a:lnTo>
                    <a:pt x="828" y="197"/>
                  </a:lnTo>
                  <a:lnTo>
                    <a:pt x="827" y="197"/>
                  </a:lnTo>
                  <a:lnTo>
                    <a:pt x="827" y="200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2"/>
                  </a:lnTo>
                  <a:lnTo>
                    <a:pt x="826" y="204"/>
                  </a:lnTo>
                  <a:lnTo>
                    <a:pt x="825" y="204"/>
                  </a:lnTo>
                  <a:lnTo>
                    <a:pt x="825" y="205"/>
                  </a:lnTo>
                  <a:lnTo>
                    <a:pt x="823" y="205"/>
                  </a:lnTo>
                  <a:lnTo>
                    <a:pt x="823" y="206"/>
                  </a:lnTo>
                  <a:lnTo>
                    <a:pt x="822" y="206"/>
                  </a:lnTo>
                  <a:lnTo>
                    <a:pt x="822" y="208"/>
                  </a:lnTo>
                  <a:lnTo>
                    <a:pt x="820" y="208"/>
                  </a:lnTo>
                  <a:lnTo>
                    <a:pt x="820" y="210"/>
                  </a:lnTo>
                  <a:lnTo>
                    <a:pt x="819" y="210"/>
                  </a:lnTo>
                  <a:lnTo>
                    <a:pt x="817" y="211"/>
                  </a:lnTo>
                  <a:lnTo>
                    <a:pt x="816" y="211"/>
                  </a:lnTo>
                  <a:lnTo>
                    <a:pt x="816" y="210"/>
                  </a:lnTo>
                  <a:lnTo>
                    <a:pt x="817" y="210"/>
                  </a:lnTo>
                  <a:lnTo>
                    <a:pt x="817" y="208"/>
                  </a:lnTo>
                  <a:lnTo>
                    <a:pt x="819" y="206"/>
                  </a:lnTo>
                  <a:lnTo>
                    <a:pt x="819" y="205"/>
                  </a:lnTo>
                  <a:lnTo>
                    <a:pt x="817" y="206"/>
                  </a:lnTo>
                  <a:lnTo>
                    <a:pt x="817" y="208"/>
                  </a:lnTo>
                  <a:lnTo>
                    <a:pt x="816" y="210"/>
                  </a:lnTo>
                  <a:lnTo>
                    <a:pt x="816" y="208"/>
                  </a:lnTo>
                  <a:lnTo>
                    <a:pt x="816" y="206"/>
                  </a:lnTo>
                  <a:lnTo>
                    <a:pt x="815" y="206"/>
                  </a:lnTo>
                  <a:lnTo>
                    <a:pt x="816" y="205"/>
                  </a:lnTo>
                  <a:lnTo>
                    <a:pt x="815" y="205"/>
                  </a:lnTo>
                  <a:lnTo>
                    <a:pt x="816" y="204"/>
                  </a:lnTo>
                  <a:lnTo>
                    <a:pt x="817" y="202"/>
                  </a:lnTo>
                  <a:lnTo>
                    <a:pt x="819" y="202"/>
                  </a:lnTo>
                  <a:lnTo>
                    <a:pt x="822" y="202"/>
                  </a:lnTo>
                  <a:lnTo>
                    <a:pt x="822" y="201"/>
                  </a:lnTo>
                  <a:lnTo>
                    <a:pt x="823" y="201"/>
                  </a:lnTo>
                  <a:lnTo>
                    <a:pt x="825" y="200"/>
                  </a:lnTo>
                  <a:lnTo>
                    <a:pt x="823" y="200"/>
                  </a:lnTo>
                  <a:lnTo>
                    <a:pt x="822" y="200"/>
                  </a:lnTo>
                  <a:lnTo>
                    <a:pt x="820" y="200"/>
                  </a:lnTo>
                  <a:lnTo>
                    <a:pt x="820" y="201"/>
                  </a:lnTo>
                  <a:lnTo>
                    <a:pt x="819" y="201"/>
                  </a:lnTo>
                  <a:lnTo>
                    <a:pt x="817" y="201"/>
                  </a:lnTo>
                  <a:lnTo>
                    <a:pt x="816" y="201"/>
                  </a:lnTo>
                  <a:lnTo>
                    <a:pt x="816" y="202"/>
                  </a:lnTo>
                  <a:lnTo>
                    <a:pt x="816" y="204"/>
                  </a:lnTo>
                  <a:lnTo>
                    <a:pt x="815" y="204"/>
                  </a:lnTo>
                  <a:lnTo>
                    <a:pt x="814" y="205"/>
                  </a:lnTo>
                  <a:lnTo>
                    <a:pt x="811" y="205"/>
                  </a:lnTo>
                  <a:lnTo>
                    <a:pt x="811" y="206"/>
                  </a:lnTo>
                  <a:lnTo>
                    <a:pt x="810" y="206"/>
                  </a:lnTo>
                  <a:lnTo>
                    <a:pt x="809" y="206"/>
                  </a:lnTo>
                  <a:lnTo>
                    <a:pt x="809" y="205"/>
                  </a:lnTo>
                  <a:lnTo>
                    <a:pt x="809" y="204"/>
                  </a:lnTo>
                  <a:lnTo>
                    <a:pt x="810" y="202"/>
                  </a:lnTo>
                  <a:lnTo>
                    <a:pt x="811" y="202"/>
                  </a:lnTo>
                  <a:lnTo>
                    <a:pt x="814" y="202"/>
                  </a:lnTo>
                  <a:lnTo>
                    <a:pt x="814" y="201"/>
                  </a:lnTo>
                  <a:lnTo>
                    <a:pt x="815" y="201"/>
                  </a:lnTo>
                  <a:lnTo>
                    <a:pt x="816" y="200"/>
                  </a:lnTo>
                  <a:lnTo>
                    <a:pt x="817" y="200"/>
                  </a:lnTo>
                  <a:lnTo>
                    <a:pt x="819" y="197"/>
                  </a:lnTo>
                  <a:lnTo>
                    <a:pt x="820" y="196"/>
                  </a:lnTo>
                  <a:lnTo>
                    <a:pt x="822" y="196"/>
                  </a:lnTo>
                  <a:lnTo>
                    <a:pt x="823" y="196"/>
                  </a:lnTo>
                  <a:lnTo>
                    <a:pt x="825" y="196"/>
                  </a:lnTo>
                  <a:lnTo>
                    <a:pt x="825" y="195"/>
                  </a:lnTo>
                  <a:lnTo>
                    <a:pt x="822" y="195"/>
                  </a:lnTo>
                  <a:lnTo>
                    <a:pt x="820" y="196"/>
                  </a:lnTo>
                  <a:lnTo>
                    <a:pt x="819" y="196"/>
                  </a:lnTo>
                  <a:lnTo>
                    <a:pt x="817" y="196"/>
                  </a:lnTo>
                  <a:lnTo>
                    <a:pt x="817" y="195"/>
                  </a:lnTo>
                  <a:lnTo>
                    <a:pt x="817" y="194"/>
                  </a:lnTo>
                  <a:lnTo>
                    <a:pt x="819" y="194"/>
                  </a:lnTo>
                  <a:lnTo>
                    <a:pt x="819" y="193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20" y="194"/>
                  </a:lnTo>
                  <a:lnTo>
                    <a:pt x="822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2" y="190"/>
                  </a:lnTo>
                  <a:lnTo>
                    <a:pt x="820" y="190"/>
                  </a:lnTo>
                  <a:lnTo>
                    <a:pt x="820" y="188"/>
                  </a:lnTo>
                  <a:lnTo>
                    <a:pt x="822" y="188"/>
                  </a:lnTo>
                  <a:lnTo>
                    <a:pt x="820" y="187"/>
                  </a:lnTo>
                  <a:lnTo>
                    <a:pt x="820" y="185"/>
                  </a:lnTo>
                  <a:lnTo>
                    <a:pt x="820" y="184"/>
                  </a:lnTo>
                  <a:lnTo>
                    <a:pt x="822" y="184"/>
                  </a:lnTo>
                  <a:lnTo>
                    <a:pt x="823" y="184"/>
                  </a:lnTo>
                  <a:lnTo>
                    <a:pt x="823" y="183"/>
                  </a:lnTo>
                  <a:lnTo>
                    <a:pt x="822" y="184"/>
                  </a:lnTo>
                  <a:lnTo>
                    <a:pt x="822" y="183"/>
                  </a:lnTo>
                  <a:lnTo>
                    <a:pt x="820" y="183"/>
                  </a:lnTo>
                  <a:lnTo>
                    <a:pt x="820" y="182"/>
                  </a:lnTo>
                  <a:lnTo>
                    <a:pt x="819" y="182"/>
                  </a:lnTo>
                  <a:lnTo>
                    <a:pt x="819" y="183"/>
                  </a:lnTo>
                  <a:lnTo>
                    <a:pt x="817" y="183"/>
                  </a:lnTo>
                  <a:lnTo>
                    <a:pt x="817" y="182"/>
                  </a:lnTo>
                  <a:lnTo>
                    <a:pt x="817" y="179"/>
                  </a:lnTo>
                  <a:lnTo>
                    <a:pt x="819" y="179"/>
                  </a:lnTo>
                  <a:lnTo>
                    <a:pt x="822" y="179"/>
                  </a:lnTo>
                  <a:lnTo>
                    <a:pt x="823" y="179"/>
                  </a:lnTo>
                  <a:lnTo>
                    <a:pt x="825" y="179"/>
                  </a:lnTo>
                  <a:lnTo>
                    <a:pt x="825" y="178"/>
                  </a:lnTo>
                  <a:lnTo>
                    <a:pt x="823" y="178"/>
                  </a:lnTo>
                  <a:lnTo>
                    <a:pt x="822" y="179"/>
                  </a:lnTo>
                  <a:lnTo>
                    <a:pt x="822" y="178"/>
                  </a:lnTo>
                  <a:lnTo>
                    <a:pt x="823" y="177"/>
                  </a:lnTo>
                  <a:lnTo>
                    <a:pt x="822" y="177"/>
                  </a:lnTo>
                  <a:lnTo>
                    <a:pt x="822" y="176"/>
                  </a:lnTo>
                  <a:lnTo>
                    <a:pt x="822" y="174"/>
                  </a:lnTo>
                  <a:lnTo>
                    <a:pt x="823" y="174"/>
                  </a:lnTo>
                  <a:lnTo>
                    <a:pt x="823" y="173"/>
                  </a:lnTo>
                  <a:lnTo>
                    <a:pt x="825" y="173"/>
                  </a:lnTo>
                  <a:lnTo>
                    <a:pt x="825" y="174"/>
                  </a:lnTo>
                  <a:lnTo>
                    <a:pt x="826" y="176"/>
                  </a:lnTo>
                  <a:lnTo>
                    <a:pt x="827" y="176"/>
                  </a:lnTo>
                  <a:lnTo>
                    <a:pt x="827" y="174"/>
                  </a:lnTo>
                  <a:lnTo>
                    <a:pt x="826" y="174"/>
                  </a:lnTo>
                  <a:lnTo>
                    <a:pt x="826" y="173"/>
                  </a:lnTo>
                  <a:lnTo>
                    <a:pt x="827" y="171"/>
                  </a:lnTo>
                  <a:lnTo>
                    <a:pt x="827" y="170"/>
                  </a:lnTo>
                  <a:lnTo>
                    <a:pt x="826" y="171"/>
                  </a:lnTo>
                  <a:lnTo>
                    <a:pt x="825" y="171"/>
                  </a:lnTo>
                  <a:lnTo>
                    <a:pt x="825" y="170"/>
                  </a:lnTo>
                  <a:lnTo>
                    <a:pt x="826" y="170"/>
                  </a:lnTo>
                  <a:lnTo>
                    <a:pt x="827" y="168"/>
                  </a:lnTo>
                  <a:lnTo>
                    <a:pt x="828" y="167"/>
                  </a:lnTo>
                  <a:lnTo>
                    <a:pt x="827" y="167"/>
                  </a:lnTo>
                  <a:lnTo>
                    <a:pt x="826" y="168"/>
                  </a:lnTo>
                  <a:lnTo>
                    <a:pt x="825" y="170"/>
                  </a:lnTo>
                  <a:lnTo>
                    <a:pt x="825" y="168"/>
                  </a:lnTo>
                  <a:lnTo>
                    <a:pt x="823" y="168"/>
                  </a:lnTo>
                  <a:lnTo>
                    <a:pt x="825" y="167"/>
                  </a:lnTo>
                  <a:lnTo>
                    <a:pt x="825" y="166"/>
                  </a:lnTo>
                  <a:lnTo>
                    <a:pt x="823" y="166"/>
                  </a:lnTo>
                  <a:lnTo>
                    <a:pt x="822" y="166"/>
                  </a:lnTo>
                  <a:lnTo>
                    <a:pt x="820" y="166"/>
                  </a:lnTo>
                  <a:lnTo>
                    <a:pt x="820" y="167"/>
                  </a:lnTo>
                  <a:lnTo>
                    <a:pt x="820" y="168"/>
                  </a:lnTo>
                  <a:lnTo>
                    <a:pt x="822" y="168"/>
                  </a:lnTo>
                  <a:lnTo>
                    <a:pt x="822" y="170"/>
                  </a:lnTo>
                  <a:lnTo>
                    <a:pt x="822" y="171"/>
                  </a:lnTo>
                  <a:lnTo>
                    <a:pt x="822" y="173"/>
                  </a:lnTo>
                  <a:lnTo>
                    <a:pt x="820" y="173"/>
                  </a:lnTo>
                  <a:lnTo>
                    <a:pt x="820" y="174"/>
                  </a:lnTo>
                  <a:lnTo>
                    <a:pt x="819" y="174"/>
                  </a:lnTo>
                  <a:lnTo>
                    <a:pt x="819" y="173"/>
                  </a:lnTo>
                  <a:lnTo>
                    <a:pt x="820" y="171"/>
                  </a:lnTo>
                  <a:lnTo>
                    <a:pt x="820" y="170"/>
                  </a:lnTo>
                  <a:lnTo>
                    <a:pt x="819" y="168"/>
                  </a:lnTo>
                  <a:lnTo>
                    <a:pt x="819" y="170"/>
                  </a:lnTo>
                  <a:lnTo>
                    <a:pt x="817" y="171"/>
                  </a:lnTo>
                  <a:lnTo>
                    <a:pt x="819" y="171"/>
                  </a:lnTo>
                  <a:lnTo>
                    <a:pt x="817" y="174"/>
                  </a:lnTo>
                  <a:lnTo>
                    <a:pt x="817" y="176"/>
                  </a:lnTo>
                  <a:lnTo>
                    <a:pt x="816" y="177"/>
                  </a:lnTo>
                  <a:lnTo>
                    <a:pt x="816" y="178"/>
                  </a:lnTo>
                  <a:lnTo>
                    <a:pt x="815" y="178"/>
                  </a:lnTo>
                  <a:lnTo>
                    <a:pt x="814" y="178"/>
                  </a:lnTo>
                  <a:lnTo>
                    <a:pt x="814" y="179"/>
                  </a:lnTo>
                  <a:lnTo>
                    <a:pt x="811" y="178"/>
                  </a:lnTo>
                  <a:lnTo>
                    <a:pt x="810" y="178"/>
                  </a:lnTo>
                  <a:lnTo>
                    <a:pt x="810" y="179"/>
                  </a:lnTo>
                  <a:lnTo>
                    <a:pt x="809" y="182"/>
                  </a:lnTo>
                  <a:lnTo>
                    <a:pt x="808" y="182"/>
                  </a:lnTo>
                  <a:lnTo>
                    <a:pt x="806" y="182"/>
                  </a:lnTo>
                  <a:lnTo>
                    <a:pt x="806" y="183"/>
                  </a:lnTo>
                  <a:lnTo>
                    <a:pt x="805" y="183"/>
                  </a:lnTo>
                  <a:lnTo>
                    <a:pt x="804" y="183"/>
                  </a:lnTo>
                  <a:lnTo>
                    <a:pt x="802" y="184"/>
                  </a:lnTo>
                  <a:lnTo>
                    <a:pt x="800" y="184"/>
                  </a:lnTo>
                  <a:lnTo>
                    <a:pt x="800" y="183"/>
                  </a:lnTo>
                  <a:lnTo>
                    <a:pt x="802" y="183"/>
                  </a:lnTo>
                  <a:lnTo>
                    <a:pt x="802" y="182"/>
                  </a:lnTo>
                  <a:lnTo>
                    <a:pt x="804" y="182"/>
                  </a:lnTo>
                  <a:lnTo>
                    <a:pt x="805" y="182"/>
                  </a:lnTo>
                  <a:lnTo>
                    <a:pt x="805" y="179"/>
                  </a:lnTo>
                  <a:lnTo>
                    <a:pt x="806" y="179"/>
                  </a:lnTo>
                  <a:lnTo>
                    <a:pt x="806" y="178"/>
                  </a:lnTo>
                  <a:lnTo>
                    <a:pt x="808" y="178"/>
                  </a:lnTo>
                  <a:lnTo>
                    <a:pt x="808" y="177"/>
                  </a:lnTo>
                  <a:lnTo>
                    <a:pt x="809" y="177"/>
                  </a:lnTo>
                  <a:lnTo>
                    <a:pt x="809" y="176"/>
                  </a:lnTo>
                  <a:lnTo>
                    <a:pt x="809" y="174"/>
                  </a:lnTo>
                  <a:lnTo>
                    <a:pt x="810" y="174"/>
                  </a:lnTo>
                  <a:lnTo>
                    <a:pt x="810" y="173"/>
                  </a:lnTo>
                  <a:lnTo>
                    <a:pt x="811" y="173"/>
                  </a:lnTo>
                  <a:lnTo>
                    <a:pt x="811" y="171"/>
                  </a:lnTo>
                  <a:lnTo>
                    <a:pt x="814" y="170"/>
                  </a:lnTo>
                  <a:lnTo>
                    <a:pt x="814" y="168"/>
                  </a:lnTo>
                  <a:lnTo>
                    <a:pt x="815" y="168"/>
                  </a:lnTo>
                  <a:lnTo>
                    <a:pt x="816" y="167"/>
                  </a:lnTo>
                  <a:lnTo>
                    <a:pt x="817" y="167"/>
                  </a:lnTo>
                  <a:lnTo>
                    <a:pt x="819" y="167"/>
                  </a:lnTo>
                  <a:lnTo>
                    <a:pt x="819" y="166"/>
                  </a:lnTo>
                  <a:lnTo>
                    <a:pt x="820" y="165"/>
                  </a:lnTo>
                  <a:lnTo>
                    <a:pt x="822" y="165"/>
                  </a:lnTo>
                  <a:lnTo>
                    <a:pt x="822" y="164"/>
                  </a:lnTo>
                  <a:lnTo>
                    <a:pt x="820" y="164"/>
                  </a:lnTo>
                  <a:lnTo>
                    <a:pt x="822" y="161"/>
                  </a:lnTo>
                  <a:lnTo>
                    <a:pt x="822" y="160"/>
                  </a:lnTo>
                  <a:lnTo>
                    <a:pt x="822" y="159"/>
                  </a:lnTo>
                  <a:lnTo>
                    <a:pt x="823" y="157"/>
                  </a:lnTo>
                  <a:lnTo>
                    <a:pt x="823" y="159"/>
                  </a:lnTo>
                  <a:lnTo>
                    <a:pt x="825" y="157"/>
                  </a:lnTo>
                  <a:lnTo>
                    <a:pt x="823" y="157"/>
                  </a:lnTo>
                  <a:lnTo>
                    <a:pt x="823" y="156"/>
                  </a:lnTo>
                  <a:lnTo>
                    <a:pt x="825" y="156"/>
                  </a:lnTo>
                  <a:lnTo>
                    <a:pt x="825" y="155"/>
                  </a:lnTo>
                  <a:lnTo>
                    <a:pt x="826" y="153"/>
                  </a:lnTo>
                  <a:lnTo>
                    <a:pt x="827" y="151"/>
                  </a:lnTo>
                  <a:lnTo>
                    <a:pt x="827" y="150"/>
                  </a:lnTo>
                  <a:lnTo>
                    <a:pt x="826" y="150"/>
                  </a:lnTo>
                  <a:lnTo>
                    <a:pt x="826" y="151"/>
                  </a:lnTo>
                  <a:lnTo>
                    <a:pt x="826" y="153"/>
                  </a:lnTo>
                  <a:lnTo>
                    <a:pt x="825" y="153"/>
                  </a:lnTo>
                  <a:lnTo>
                    <a:pt x="825" y="151"/>
                  </a:lnTo>
                  <a:lnTo>
                    <a:pt x="823" y="151"/>
                  </a:lnTo>
                  <a:lnTo>
                    <a:pt x="823" y="153"/>
                  </a:lnTo>
                  <a:lnTo>
                    <a:pt x="823" y="155"/>
                  </a:lnTo>
                  <a:lnTo>
                    <a:pt x="822" y="155"/>
                  </a:lnTo>
                  <a:lnTo>
                    <a:pt x="822" y="156"/>
                  </a:lnTo>
                  <a:lnTo>
                    <a:pt x="820" y="157"/>
                  </a:lnTo>
                  <a:lnTo>
                    <a:pt x="820" y="159"/>
                  </a:lnTo>
                  <a:lnTo>
                    <a:pt x="819" y="160"/>
                  </a:lnTo>
                  <a:lnTo>
                    <a:pt x="817" y="160"/>
                  </a:lnTo>
                  <a:lnTo>
                    <a:pt x="817" y="161"/>
                  </a:lnTo>
                  <a:lnTo>
                    <a:pt x="817" y="164"/>
                  </a:lnTo>
                  <a:lnTo>
                    <a:pt x="816" y="165"/>
                  </a:lnTo>
                  <a:lnTo>
                    <a:pt x="815" y="165"/>
                  </a:lnTo>
                  <a:lnTo>
                    <a:pt x="815" y="166"/>
                  </a:lnTo>
                  <a:lnTo>
                    <a:pt x="814" y="166"/>
                  </a:lnTo>
                  <a:lnTo>
                    <a:pt x="811" y="166"/>
                  </a:lnTo>
                  <a:lnTo>
                    <a:pt x="811" y="165"/>
                  </a:lnTo>
                  <a:lnTo>
                    <a:pt x="811" y="164"/>
                  </a:lnTo>
                  <a:lnTo>
                    <a:pt x="814" y="164"/>
                  </a:lnTo>
                  <a:lnTo>
                    <a:pt x="814" y="161"/>
                  </a:lnTo>
                  <a:lnTo>
                    <a:pt x="811" y="161"/>
                  </a:lnTo>
                  <a:lnTo>
                    <a:pt x="811" y="164"/>
                  </a:lnTo>
                  <a:lnTo>
                    <a:pt x="810" y="164"/>
                  </a:lnTo>
                  <a:lnTo>
                    <a:pt x="810" y="165"/>
                  </a:lnTo>
                  <a:lnTo>
                    <a:pt x="809" y="165"/>
                  </a:lnTo>
                  <a:lnTo>
                    <a:pt x="808" y="165"/>
                  </a:lnTo>
                  <a:lnTo>
                    <a:pt x="808" y="164"/>
                  </a:lnTo>
                  <a:lnTo>
                    <a:pt x="808" y="161"/>
                  </a:lnTo>
                  <a:lnTo>
                    <a:pt x="809" y="161"/>
                  </a:lnTo>
                  <a:lnTo>
                    <a:pt x="809" y="160"/>
                  </a:lnTo>
                  <a:lnTo>
                    <a:pt x="810" y="160"/>
                  </a:lnTo>
                  <a:lnTo>
                    <a:pt x="810" y="159"/>
                  </a:lnTo>
                  <a:lnTo>
                    <a:pt x="810" y="157"/>
                  </a:lnTo>
                  <a:lnTo>
                    <a:pt x="811" y="157"/>
                  </a:lnTo>
                  <a:lnTo>
                    <a:pt x="814" y="156"/>
                  </a:lnTo>
                  <a:lnTo>
                    <a:pt x="814" y="155"/>
                  </a:lnTo>
                  <a:lnTo>
                    <a:pt x="811" y="155"/>
                  </a:lnTo>
                  <a:lnTo>
                    <a:pt x="811" y="156"/>
                  </a:lnTo>
                  <a:lnTo>
                    <a:pt x="810" y="157"/>
                  </a:lnTo>
                  <a:lnTo>
                    <a:pt x="809" y="157"/>
                  </a:lnTo>
                  <a:lnTo>
                    <a:pt x="808" y="159"/>
                  </a:lnTo>
                  <a:lnTo>
                    <a:pt x="808" y="157"/>
                  </a:lnTo>
                  <a:lnTo>
                    <a:pt x="806" y="157"/>
                  </a:lnTo>
                  <a:lnTo>
                    <a:pt x="806" y="156"/>
                  </a:lnTo>
                  <a:lnTo>
                    <a:pt x="808" y="156"/>
                  </a:lnTo>
                  <a:lnTo>
                    <a:pt x="808" y="155"/>
                  </a:lnTo>
                  <a:lnTo>
                    <a:pt x="806" y="156"/>
                  </a:lnTo>
                  <a:lnTo>
                    <a:pt x="805" y="156"/>
                  </a:lnTo>
                  <a:lnTo>
                    <a:pt x="805" y="155"/>
                  </a:lnTo>
                  <a:lnTo>
                    <a:pt x="804" y="155"/>
                  </a:lnTo>
                  <a:lnTo>
                    <a:pt x="804" y="156"/>
                  </a:lnTo>
                  <a:lnTo>
                    <a:pt x="802" y="156"/>
                  </a:lnTo>
                  <a:lnTo>
                    <a:pt x="802" y="157"/>
                  </a:lnTo>
                  <a:lnTo>
                    <a:pt x="804" y="156"/>
                  </a:lnTo>
                  <a:lnTo>
                    <a:pt x="805" y="156"/>
                  </a:lnTo>
                  <a:lnTo>
                    <a:pt x="805" y="157"/>
                  </a:lnTo>
                  <a:lnTo>
                    <a:pt x="805" y="159"/>
                  </a:lnTo>
                  <a:lnTo>
                    <a:pt x="805" y="160"/>
                  </a:lnTo>
                  <a:lnTo>
                    <a:pt x="806" y="160"/>
                  </a:lnTo>
                  <a:lnTo>
                    <a:pt x="806" y="161"/>
                  </a:lnTo>
                  <a:lnTo>
                    <a:pt x="805" y="164"/>
                  </a:lnTo>
                  <a:lnTo>
                    <a:pt x="804" y="165"/>
                  </a:lnTo>
                  <a:lnTo>
                    <a:pt x="802" y="166"/>
                  </a:lnTo>
                  <a:lnTo>
                    <a:pt x="802" y="165"/>
                  </a:lnTo>
                  <a:lnTo>
                    <a:pt x="800" y="165"/>
                  </a:lnTo>
                  <a:lnTo>
                    <a:pt x="802" y="164"/>
                  </a:lnTo>
                  <a:lnTo>
                    <a:pt x="800" y="164"/>
                  </a:lnTo>
                  <a:lnTo>
                    <a:pt x="799" y="164"/>
                  </a:lnTo>
                  <a:lnTo>
                    <a:pt x="798" y="164"/>
                  </a:lnTo>
                  <a:lnTo>
                    <a:pt x="798" y="165"/>
                  </a:lnTo>
                  <a:lnTo>
                    <a:pt x="797" y="165"/>
                  </a:lnTo>
                  <a:lnTo>
                    <a:pt x="797" y="166"/>
                  </a:lnTo>
                  <a:lnTo>
                    <a:pt x="796" y="166"/>
                  </a:lnTo>
                  <a:lnTo>
                    <a:pt x="796" y="165"/>
                  </a:lnTo>
                  <a:lnTo>
                    <a:pt x="796" y="164"/>
                  </a:lnTo>
                  <a:lnTo>
                    <a:pt x="793" y="165"/>
                  </a:lnTo>
                  <a:lnTo>
                    <a:pt x="793" y="164"/>
                  </a:lnTo>
                  <a:lnTo>
                    <a:pt x="792" y="164"/>
                  </a:lnTo>
                  <a:lnTo>
                    <a:pt x="791" y="164"/>
                  </a:lnTo>
                  <a:lnTo>
                    <a:pt x="791" y="161"/>
                  </a:lnTo>
                  <a:lnTo>
                    <a:pt x="789" y="161"/>
                  </a:lnTo>
                  <a:lnTo>
                    <a:pt x="789" y="160"/>
                  </a:lnTo>
                  <a:lnTo>
                    <a:pt x="791" y="160"/>
                  </a:lnTo>
                  <a:lnTo>
                    <a:pt x="792" y="160"/>
                  </a:lnTo>
                  <a:lnTo>
                    <a:pt x="792" y="159"/>
                  </a:lnTo>
                  <a:lnTo>
                    <a:pt x="791" y="159"/>
                  </a:lnTo>
                  <a:lnTo>
                    <a:pt x="789" y="160"/>
                  </a:lnTo>
                  <a:lnTo>
                    <a:pt x="789" y="159"/>
                  </a:lnTo>
                  <a:lnTo>
                    <a:pt x="788" y="157"/>
                  </a:lnTo>
                  <a:lnTo>
                    <a:pt x="789" y="157"/>
                  </a:lnTo>
                  <a:lnTo>
                    <a:pt x="789" y="156"/>
                  </a:lnTo>
                  <a:lnTo>
                    <a:pt x="789" y="155"/>
                  </a:lnTo>
                  <a:lnTo>
                    <a:pt x="788" y="153"/>
                  </a:lnTo>
                  <a:lnTo>
                    <a:pt x="787" y="153"/>
                  </a:lnTo>
                  <a:lnTo>
                    <a:pt x="787" y="151"/>
                  </a:lnTo>
                  <a:lnTo>
                    <a:pt x="785" y="151"/>
                  </a:lnTo>
                  <a:lnTo>
                    <a:pt x="783" y="151"/>
                  </a:lnTo>
                  <a:lnTo>
                    <a:pt x="783" y="150"/>
                  </a:lnTo>
                  <a:lnTo>
                    <a:pt x="782" y="150"/>
                  </a:lnTo>
                  <a:lnTo>
                    <a:pt x="782" y="149"/>
                  </a:lnTo>
                  <a:lnTo>
                    <a:pt x="781" y="149"/>
                  </a:lnTo>
                  <a:lnTo>
                    <a:pt x="780" y="149"/>
                  </a:lnTo>
                  <a:lnTo>
                    <a:pt x="780" y="148"/>
                  </a:lnTo>
                  <a:lnTo>
                    <a:pt x="777" y="147"/>
                  </a:lnTo>
                  <a:lnTo>
                    <a:pt x="779" y="147"/>
                  </a:lnTo>
                  <a:lnTo>
                    <a:pt x="780" y="147"/>
                  </a:lnTo>
                  <a:lnTo>
                    <a:pt x="781" y="147"/>
                  </a:lnTo>
                  <a:lnTo>
                    <a:pt x="782" y="147"/>
                  </a:lnTo>
                  <a:lnTo>
                    <a:pt x="782" y="144"/>
                  </a:lnTo>
                  <a:lnTo>
                    <a:pt x="783" y="144"/>
                  </a:lnTo>
                  <a:lnTo>
                    <a:pt x="785" y="144"/>
                  </a:lnTo>
                  <a:lnTo>
                    <a:pt x="785" y="143"/>
                  </a:lnTo>
                  <a:lnTo>
                    <a:pt x="785" y="142"/>
                  </a:lnTo>
                  <a:lnTo>
                    <a:pt x="787" y="142"/>
                  </a:lnTo>
                  <a:lnTo>
                    <a:pt x="787" y="140"/>
                  </a:lnTo>
                  <a:lnTo>
                    <a:pt x="785" y="142"/>
                  </a:lnTo>
                  <a:lnTo>
                    <a:pt x="783" y="142"/>
                  </a:lnTo>
                  <a:lnTo>
                    <a:pt x="782" y="143"/>
                  </a:lnTo>
                  <a:lnTo>
                    <a:pt x="780" y="143"/>
                  </a:lnTo>
                  <a:lnTo>
                    <a:pt x="779" y="143"/>
                  </a:lnTo>
                  <a:lnTo>
                    <a:pt x="777" y="143"/>
                  </a:lnTo>
                  <a:lnTo>
                    <a:pt x="775" y="144"/>
                  </a:lnTo>
                  <a:lnTo>
                    <a:pt x="774" y="144"/>
                  </a:lnTo>
                  <a:lnTo>
                    <a:pt x="772" y="144"/>
                  </a:lnTo>
                  <a:lnTo>
                    <a:pt x="771" y="144"/>
                  </a:lnTo>
                  <a:lnTo>
                    <a:pt x="770" y="144"/>
                  </a:lnTo>
                  <a:lnTo>
                    <a:pt x="770" y="143"/>
                  </a:lnTo>
                  <a:lnTo>
                    <a:pt x="769" y="143"/>
                  </a:lnTo>
                  <a:lnTo>
                    <a:pt x="766" y="143"/>
                  </a:lnTo>
                  <a:lnTo>
                    <a:pt x="765" y="142"/>
                  </a:lnTo>
                  <a:lnTo>
                    <a:pt x="765" y="140"/>
                  </a:lnTo>
                  <a:lnTo>
                    <a:pt x="764" y="142"/>
                  </a:lnTo>
                  <a:lnTo>
                    <a:pt x="764" y="140"/>
                  </a:lnTo>
                  <a:lnTo>
                    <a:pt x="763" y="140"/>
                  </a:lnTo>
                  <a:lnTo>
                    <a:pt x="762" y="140"/>
                  </a:lnTo>
                  <a:lnTo>
                    <a:pt x="760" y="140"/>
                  </a:lnTo>
                  <a:lnTo>
                    <a:pt x="760" y="139"/>
                  </a:lnTo>
                  <a:lnTo>
                    <a:pt x="758" y="139"/>
                  </a:lnTo>
                  <a:lnTo>
                    <a:pt x="757" y="139"/>
                  </a:lnTo>
                  <a:lnTo>
                    <a:pt x="756" y="139"/>
                  </a:lnTo>
                  <a:lnTo>
                    <a:pt x="754" y="139"/>
                  </a:lnTo>
                  <a:lnTo>
                    <a:pt x="753" y="139"/>
                  </a:lnTo>
                  <a:lnTo>
                    <a:pt x="752" y="139"/>
                  </a:lnTo>
                  <a:lnTo>
                    <a:pt x="748" y="139"/>
                  </a:lnTo>
                  <a:lnTo>
                    <a:pt x="746" y="139"/>
                  </a:lnTo>
                  <a:lnTo>
                    <a:pt x="743" y="139"/>
                  </a:lnTo>
                  <a:lnTo>
                    <a:pt x="740" y="139"/>
                  </a:lnTo>
                  <a:lnTo>
                    <a:pt x="739" y="139"/>
                  </a:lnTo>
                  <a:lnTo>
                    <a:pt x="737" y="140"/>
                  </a:lnTo>
                  <a:lnTo>
                    <a:pt x="736" y="140"/>
                  </a:lnTo>
                  <a:lnTo>
                    <a:pt x="735" y="139"/>
                  </a:lnTo>
                  <a:lnTo>
                    <a:pt x="736" y="139"/>
                  </a:lnTo>
                  <a:lnTo>
                    <a:pt x="735" y="138"/>
                  </a:lnTo>
                  <a:lnTo>
                    <a:pt x="734" y="138"/>
                  </a:lnTo>
                  <a:lnTo>
                    <a:pt x="731" y="138"/>
                  </a:lnTo>
                  <a:lnTo>
                    <a:pt x="730" y="138"/>
                  </a:lnTo>
                  <a:lnTo>
                    <a:pt x="730" y="137"/>
                  </a:lnTo>
                  <a:lnTo>
                    <a:pt x="729" y="137"/>
                  </a:lnTo>
                  <a:lnTo>
                    <a:pt x="730" y="134"/>
                  </a:lnTo>
                  <a:lnTo>
                    <a:pt x="731" y="134"/>
                  </a:lnTo>
                  <a:lnTo>
                    <a:pt x="734" y="133"/>
                  </a:lnTo>
                  <a:lnTo>
                    <a:pt x="735" y="133"/>
                  </a:lnTo>
                  <a:lnTo>
                    <a:pt x="735" y="132"/>
                  </a:lnTo>
                  <a:lnTo>
                    <a:pt x="736" y="132"/>
                  </a:lnTo>
                  <a:lnTo>
                    <a:pt x="737" y="131"/>
                  </a:lnTo>
                  <a:lnTo>
                    <a:pt x="736" y="131"/>
                  </a:lnTo>
                  <a:lnTo>
                    <a:pt x="735" y="132"/>
                  </a:lnTo>
                  <a:lnTo>
                    <a:pt x="734" y="132"/>
                  </a:lnTo>
                  <a:lnTo>
                    <a:pt x="731" y="132"/>
                  </a:lnTo>
                  <a:lnTo>
                    <a:pt x="731" y="133"/>
                  </a:lnTo>
                  <a:lnTo>
                    <a:pt x="730" y="133"/>
                  </a:lnTo>
                  <a:lnTo>
                    <a:pt x="729" y="133"/>
                  </a:lnTo>
                  <a:lnTo>
                    <a:pt x="729" y="134"/>
                  </a:lnTo>
                  <a:lnTo>
                    <a:pt x="728" y="134"/>
                  </a:lnTo>
                  <a:lnTo>
                    <a:pt x="728" y="137"/>
                  </a:lnTo>
                  <a:lnTo>
                    <a:pt x="726" y="137"/>
                  </a:lnTo>
                  <a:lnTo>
                    <a:pt x="726" y="134"/>
                  </a:lnTo>
                  <a:lnTo>
                    <a:pt x="725" y="134"/>
                  </a:lnTo>
                  <a:lnTo>
                    <a:pt x="725" y="133"/>
                  </a:lnTo>
                  <a:lnTo>
                    <a:pt x="724" y="133"/>
                  </a:lnTo>
                  <a:lnTo>
                    <a:pt x="722" y="133"/>
                  </a:lnTo>
                  <a:lnTo>
                    <a:pt x="724" y="132"/>
                  </a:lnTo>
                  <a:lnTo>
                    <a:pt x="726" y="132"/>
                  </a:lnTo>
                  <a:lnTo>
                    <a:pt x="726" y="131"/>
                  </a:lnTo>
                  <a:lnTo>
                    <a:pt x="725" y="131"/>
                  </a:lnTo>
                  <a:lnTo>
                    <a:pt x="724" y="131"/>
                  </a:lnTo>
                  <a:lnTo>
                    <a:pt x="722" y="131"/>
                  </a:lnTo>
                  <a:lnTo>
                    <a:pt x="720" y="131"/>
                  </a:lnTo>
                  <a:lnTo>
                    <a:pt x="722" y="130"/>
                  </a:lnTo>
                  <a:lnTo>
                    <a:pt x="724" y="128"/>
                  </a:lnTo>
                  <a:lnTo>
                    <a:pt x="722" y="128"/>
                  </a:lnTo>
                  <a:lnTo>
                    <a:pt x="719" y="130"/>
                  </a:lnTo>
                  <a:lnTo>
                    <a:pt x="719" y="128"/>
                  </a:lnTo>
                  <a:lnTo>
                    <a:pt x="719" y="126"/>
                  </a:lnTo>
                  <a:lnTo>
                    <a:pt x="720" y="126"/>
                  </a:lnTo>
                  <a:lnTo>
                    <a:pt x="722" y="125"/>
                  </a:lnTo>
                  <a:lnTo>
                    <a:pt x="719" y="125"/>
                  </a:lnTo>
                  <a:lnTo>
                    <a:pt x="719" y="126"/>
                  </a:lnTo>
                  <a:lnTo>
                    <a:pt x="718" y="126"/>
                  </a:lnTo>
                  <a:lnTo>
                    <a:pt x="717" y="126"/>
                  </a:lnTo>
                  <a:lnTo>
                    <a:pt x="716" y="126"/>
                  </a:lnTo>
                  <a:lnTo>
                    <a:pt x="713" y="126"/>
                  </a:lnTo>
                  <a:lnTo>
                    <a:pt x="712" y="126"/>
                  </a:lnTo>
                  <a:lnTo>
                    <a:pt x="711" y="128"/>
                  </a:lnTo>
                  <a:lnTo>
                    <a:pt x="709" y="128"/>
                  </a:lnTo>
                  <a:lnTo>
                    <a:pt x="709" y="126"/>
                  </a:lnTo>
                  <a:lnTo>
                    <a:pt x="711" y="126"/>
                  </a:lnTo>
                  <a:lnTo>
                    <a:pt x="711" y="125"/>
                  </a:lnTo>
                  <a:lnTo>
                    <a:pt x="709" y="125"/>
                  </a:lnTo>
                  <a:lnTo>
                    <a:pt x="709" y="126"/>
                  </a:lnTo>
                  <a:lnTo>
                    <a:pt x="708" y="126"/>
                  </a:lnTo>
                  <a:lnTo>
                    <a:pt x="707" y="126"/>
                  </a:lnTo>
                  <a:lnTo>
                    <a:pt x="707" y="128"/>
                  </a:lnTo>
                  <a:lnTo>
                    <a:pt x="705" y="128"/>
                  </a:lnTo>
                  <a:lnTo>
                    <a:pt x="703" y="128"/>
                  </a:lnTo>
                  <a:lnTo>
                    <a:pt x="702" y="128"/>
                  </a:lnTo>
                  <a:lnTo>
                    <a:pt x="702" y="126"/>
                  </a:lnTo>
                  <a:lnTo>
                    <a:pt x="703" y="126"/>
                  </a:lnTo>
                  <a:lnTo>
                    <a:pt x="705" y="126"/>
                  </a:lnTo>
                  <a:lnTo>
                    <a:pt x="707" y="125"/>
                  </a:lnTo>
                  <a:lnTo>
                    <a:pt x="705" y="125"/>
                  </a:lnTo>
                  <a:lnTo>
                    <a:pt x="703" y="125"/>
                  </a:lnTo>
                  <a:lnTo>
                    <a:pt x="702" y="126"/>
                  </a:lnTo>
                  <a:lnTo>
                    <a:pt x="701" y="126"/>
                  </a:lnTo>
                  <a:lnTo>
                    <a:pt x="702" y="125"/>
                  </a:lnTo>
                  <a:lnTo>
                    <a:pt x="701" y="125"/>
                  </a:lnTo>
                  <a:lnTo>
                    <a:pt x="701" y="126"/>
                  </a:lnTo>
                  <a:lnTo>
                    <a:pt x="701" y="128"/>
                  </a:lnTo>
                  <a:lnTo>
                    <a:pt x="700" y="128"/>
                  </a:lnTo>
                  <a:lnTo>
                    <a:pt x="699" y="128"/>
                  </a:lnTo>
                  <a:lnTo>
                    <a:pt x="699" y="130"/>
                  </a:lnTo>
                  <a:lnTo>
                    <a:pt x="697" y="130"/>
                  </a:lnTo>
                  <a:lnTo>
                    <a:pt x="697" y="128"/>
                  </a:lnTo>
                  <a:lnTo>
                    <a:pt x="695" y="128"/>
                  </a:lnTo>
                  <a:lnTo>
                    <a:pt x="692" y="130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0"/>
                  </a:lnTo>
                  <a:lnTo>
                    <a:pt x="695" y="130"/>
                  </a:lnTo>
                  <a:lnTo>
                    <a:pt x="695" y="131"/>
                  </a:lnTo>
                  <a:lnTo>
                    <a:pt x="695" y="132"/>
                  </a:lnTo>
                  <a:lnTo>
                    <a:pt x="694" y="132"/>
                  </a:lnTo>
                  <a:lnTo>
                    <a:pt x="692" y="132"/>
                  </a:lnTo>
                  <a:lnTo>
                    <a:pt x="692" y="133"/>
                  </a:lnTo>
                  <a:lnTo>
                    <a:pt x="694" y="133"/>
                  </a:lnTo>
                  <a:lnTo>
                    <a:pt x="695" y="132"/>
                  </a:lnTo>
                  <a:lnTo>
                    <a:pt x="697" y="132"/>
                  </a:lnTo>
                  <a:lnTo>
                    <a:pt x="697" y="133"/>
                  </a:lnTo>
                  <a:lnTo>
                    <a:pt x="695" y="133"/>
                  </a:lnTo>
                  <a:lnTo>
                    <a:pt x="694" y="134"/>
                  </a:lnTo>
                  <a:lnTo>
                    <a:pt x="692" y="137"/>
                  </a:lnTo>
                  <a:lnTo>
                    <a:pt x="691" y="137"/>
                  </a:lnTo>
                  <a:lnTo>
                    <a:pt x="691" y="134"/>
                  </a:lnTo>
                  <a:lnTo>
                    <a:pt x="690" y="137"/>
                  </a:lnTo>
                  <a:lnTo>
                    <a:pt x="689" y="137"/>
                  </a:lnTo>
                  <a:lnTo>
                    <a:pt x="686" y="137"/>
                  </a:lnTo>
                  <a:lnTo>
                    <a:pt x="686" y="138"/>
                  </a:lnTo>
                  <a:close/>
                  <a:moveTo>
                    <a:pt x="827" y="165"/>
                  </a:moveTo>
                  <a:lnTo>
                    <a:pt x="826" y="165"/>
                  </a:lnTo>
                  <a:lnTo>
                    <a:pt x="826" y="166"/>
                  </a:lnTo>
                  <a:lnTo>
                    <a:pt x="827" y="166"/>
                  </a:lnTo>
                  <a:lnTo>
                    <a:pt x="827" y="165"/>
                  </a:lnTo>
                  <a:close/>
                  <a:moveTo>
                    <a:pt x="825" y="187"/>
                  </a:moveTo>
                  <a:lnTo>
                    <a:pt x="823" y="187"/>
                  </a:lnTo>
                  <a:lnTo>
                    <a:pt x="823" y="188"/>
                  </a:lnTo>
                  <a:lnTo>
                    <a:pt x="825" y="187"/>
                  </a:lnTo>
                  <a:close/>
                  <a:moveTo>
                    <a:pt x="819" y="212"/>
                  </a:moveTo>
                  <a:lnTo>
                    <a:pt x="817" y="213"/>
                  </a:lnTo>
                  <a:lnTo>
                    <a:pt x="819" y="213"/>
                  </a:lnTo>
                  <a:lnTo>
                    <a:pt x="819" y="212"/>
                  </a:lnTo>
                  <a:close/>
                  <a:moveTo>
                    <a:pt x="826" y="210"/>
                  </a:moveTo>
                  <a:lnTo>
                    <a:pt x="825" y="210"/>
                  </a:lnTo>
                  <a:lnTo>
                    <a:pt x="825" y="211"/>
                  </a:lnTo>
                  <a:lnTo>
                    <a:pt x="826" y="210"/>
                  </a:lnTo>
                  <a:close/>
                  <a:moveTo>
                    <a:pt x="831" y="164"/>
                  </a:moveTo>
                  <a:lnTo>
                    <a:pt x="832" y="164"/>
                  </a:lnTo>
                  <a:lnTo>
                    <a:pt x="832" y="161"/>
                  </a:lnTo>
                  <a:lnTo>
                    <a:pt x="831" y="164"/>
                  </a:lnTo>
                  <a:close/>
                  <a:moveTo>
                    <a:pt x="828" y="170"/>
                  </a:moveTo>
                  <a:lnTo>
                    <a:pt x="831" y="171"/>
                  </a:lnTo>
                  <a:lnTo>
                    <a:pt x="832" y="171"/>
                  </a:lnTo>
                  <a:lnTo>
                    <a:pt x="832" y="170"/>
                  </a:lnTo>
                  <a:lnTo>
                    <a:pt x="828" y="170"/>
                  </a:lnTo>
                  <a:close/>
                  <a:moveTo>
                    <a:pt x="787" y="143"/>
                  </a:moveTo>
                  <a:lnTo>
                    <a:pt x="787" y="144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4"/>
                  </a:lnTo>
                  <a:lnTo>
                    <a:pt x="788" y="143"/>
                  </a:lnTo>
                  <a:lnTo>
                    <a:pt x="789" y="143"/>
                  </a:lnTo>
                  <a:lnTo>
                    <a:pt x="789" y="142"/>
                  </a:lnTo>
                  <a:lnTo>
                    <a:pt x="791" y="142"/>
                  </a:lnTo>
                  <a:lnTo>
                    <a:pt x="791" y="140"/>
                  </a:lnTo>
                  <a:lnTo>
                    <a:pt x="789" y="140"/>
                  </a:lnTo>
                  <a:lnTo>
                    <a:pt x="789" y="139"/>
                  </a:lnTo>
                  <a:lnTo>
                    <a:pt x="788" y="140"/>
                  </a:lnTo>
                  <a:lnTo>
                    <a:pt x="789" y="140"/>
                  </a:lnTo>
                  <a:lnTo>
                    <a:pt x="789" y="142"/>
                  </a:lnTo>
                  <a:lnTo>
                    <a:pt x="788" y="143"/>
                  </a:lnTo>
                  <a:lnTo>
                    <a:pt x="787" y="143"/>
                  </a:lnTo>
                  <a:close/>
                  <a:moveTo>
                    <a:pt x="792" y="6"/>
                  </a:moveTo>
                  <a:lnTo>
                    <a:pt x="793" y="6"/>
                  </a:lnTo>
                  <a:lnTo>
                    <a:pt x="796" y="6"/>
                  </a:lnTo>
                  <a:lnTo>
                    <a:pt x="797" y="6"/>
                  </a:lnTo>
                  <a:lnTo>
                    <a:pt x="798" y="5"/>
                  </a:lnTo>
                  <a:lnTo>
                    <a:pt x="799" y="5"/>
                  </a:lnTo>
                  <a:lnTo>
                    <a:pt x="800" y="5"/>
                  </a:lnTo>
                  <a:lnTo>
                    <a:pt x="800" y="3"/>
                  </a:lnTo>
                  <a:lnTo>
                    <a:pt x="799" y="3"/>
                  </a:lnTo>
                  <a:lnTo>
                    <a:pt x="798" y="3"/>
                  </a:lnTo>
                  <a:lnTo>
                    <a:pt x="797" y="5"/>
                  </a:lnTo>
                  <a:lnTo>
                    <a:pt x="793" y="5"/>
                  </a:lnTo>
                  <a:lnTo>
                    <a:pt x="792" y="5"/>
                  </a:lnTo>
                  <a:lnTo>
                    <a:pt x="792" y="6"/>
                  </a:lnTo>
                  <a:close/>
                  <a:moveTo>
                    <a:pt x="766" y="140"/>
                  </a:moveTo>
                  <a:lnTo>
                    <a:pt x="769" y="140"/>
                  </a:lnTo>
                  <a:lnTo>
                    <a:pt x="769" y="139"/>
                  </a:lnTo>
                  <a:lnTo>
                    <a:pt x="770" y="138"/>
                  </a:lnTo>
                  <a:lnTo>
                    <a:pt x="769" y="138"/>
                  </a:lnTo>
                  <a:lnTo>
                    <a:pt x="766" y="138"/>
                  </a:lnTo>
                  <a:lnTo>
                    <a:pt x="766" y="139"/>
                  </a:lnTo>
                  <a:lnTo>
                    <a:pt x="766" y="140"/>
                  </a:lnTo>
                  <a:close/>
                  <a:moveTo>
                    <a:pt x="724" y="125"/>
                  </a:moveTo>
                  <a:lnTo>
                    <a:pt x="726" y="125"/>
                  </a:lnTo>
                  <a:lnTo>
                    <a:pt x="728" y="125"/>
                  </a:lnTo>
                  <a:lnTo>
                    <a:pt x="728" y="123"/>
                  </a:lnTo>
                  <a:lnTo>
                    <a:pt x="726" y="123"/>
                  </a:lnTo>
                  <a:lnTo>
                    <a:pt x="725" y="123"/>
                  </a:lnTo>
                  <a:lnTo>
                    <a:pt x="724" y="123"/>
                  </a:lnTo>
                  <a:lnTo>
                    <a:pt x="724" y="125"/>
                  </a:lnTo>
                  <a:close/>
                  <a:moveTo>
                    <a:pt x="711" y="123"/>
                  </a:moveTo>
                  <a:lnTo>
                    <a:pt x="712" y="123"/>
                  </a:lnTo>
                  <a:lnTo>
                    <a:pt x="712" y="122"/>
                  </a:lnTo>
                  <a:lnTo>
                    <a:pt x="711" y="123"/>
                  </a:lnTo>
                  <a:close/>
                  <a:moveTo>
                    <a:pt x="576" y="69"/>
                  </a:moveTo>
                  <a:lnTo>
                    <a:pt x="575" y="69"/>
                  </a:lnTo>
                  <a:lnTo>
                    <a:pt x="574" y="69"/>
                  </a:lnTo>
                  <a:lnTo>
                    <a:pt x="574" y="70"/>
                  </a:lnTo>
                  <a:lnTo>
                    <a:pt x="575" y="70"/>
                  </a:lnTo>
                  <a:lnTo>
                    <a:pt x="576" y="70"/>
                  </a:lnTo>
                  <a:lnTo>
                    <a:pt x="576" y="69"/>
                  </a:lnTo>
                  <a:close/>
                  <a:moveTo>
                    <a:pt x="512" y="120"/>
                  </a:moveTo>
                  <a:lnTo>
                    <a:pt x="511" y="120"/>
                  </a:lnTo>
                  <a:lnTo>
                    <a:pt x="511" y="121"/>
                  </a:lnTo>
                  <a:lnTo>
                    <a:pt x="512" y="121"/>
                  </a:lnTo>
                  <a:lnTo>
                    <a:pt x="512" y="120"/>
                  </a:lnTo>
                  <a:close/>
                  <a:moveTo>
                    <a:pt x="519" y="128"/>
                  </a:moveTo>
                  <a:lnTo>
                    <a:pt x="517" y="126"/>
                  </a:lnTo>
                  <a:lnTo>
                    <a:pt x="515" y="126"/>
                  </a:lnTo>
                  <a:lnTo>
                    <a:pt x="515" y="128"/>
                  </a:lnTo>
                  <a:lnTo>
                    <a:pt x="517" y="128"/>
                  </a:lnTo>
                  <a:lnTo>
                    <a:pt x="519" y="128"/>
                  </a:lnTo>
                  <a:close/>
                  <a:moveTo>
                    <a:pt x="526" y="132"/>
                  </a:moveTo>
                  <a:lnTo>
                    <a:pt x="524" y="133"/>
                  </a:lnTo>
                  <a:lnTo>
                    <a:pt x="523" y="133"/>
                  </a:lnTo>
                  <a:lnTo>
                    <a:pt x="523" y="134"/>
                  </a:lnTo>
                  <a:lnTo>
                    <a:pt x="524" y="134"/>
                  </a:lnTo>
                  <a:lnTo>
                    <a:pt x="524" y="133"/>
                  </a:lnTo>
                  <a:lnTo>
                    <a:pt x="525" y="133"/>
                  </a:lnTo>
                  <a:lnTo>
                    <a:pt x="526" y="133"/>
                  </a:lnTo>
                  <a:lnTo>
                    <a:pt x="526" y="132"/>
                  </a:lnTo>
                  <a:close/>
                  <a:moveTo>
                    <a:pt x="531" y="131"/>
                  </a:moveTo>
                  <a:lnTo>
                    <a:pt x="530" y="131"/>
                  </a:lnTo>
                  <a:lnTo>
                    <a:pt x="529" y="131"/>
                  </a:lnTo>
                  <a:lnTo>
                    <a:pt x="529" y="132"/>
                  </a:lnTo>
                  <a:lnTo>
                    <a:pt x="530" y="132"/>
                  </a:lnTo>
                  <a:lnTo>
                    <a:pt x="531" y="131"/>
                  </a:lnTo>
                  <a:close/>
                  <a:moveTo>
                    <a:pt x="542" y="155"/>
                  </a:moveTo>
                  <a:lnTo>
                    <a:pt x="541" y="155"/>
                  </a:lnTo>
                  <a:lnTo>
                    <a:pt x="541" y="156"/>
                  </a:lnTo>
                  <a:lnTo>
                    <a:pt x="542" y="156"/>
                  </a:lnTo>
                  <a:lnTo>
                    <a:pt x="542" y="155"/>
                  </a:lnTo>
                  <a:close/>
                  <a:moveTo>
                    <a:pt x="546" y="155"/>
                  </a:moveTo>
                  <a:lnTo>
                    <a:pt x="547" y="155"/>
                  </a:lnTo>
                  <a:lnTo>
                    <a:pt x="547" y="153"/>
                  </a:lnTo>
                  <a:lnTo>
                    <a:pt x="546" y="153"/>
                  </a:lnTo>
                  <a:lnTo>
                    <a:pt x="543" y="153"/>
                  </a:lnTo>
                  <a:lnTo>
                    <a:pt x="543" y="155"/>
                  </a:lnTo>
                  <a:lnTo>
                    <a:pt x="546" y="155"/>
                  </a:lnTo>
                  <a:close/>
                  <a:moveTo>
                    <a:pt x="548" y="155"/>
                  </a:moveTo>
                  <a:lnTo>
                    <a:pt x="547" y="156"/>
                  </a:lnTo>
                  <a:lnTo>
                    <a:pt x="548" y="156"/>
                  </a:lnTo>
                  <a:lnTo>
                    <a:pt x="548" y="155"/>
                  </a:lnTo>
                  <a:close/>
                  <a:moveTo>
                    <a:pt x="560" y="155"/>
                  </a:moveTo>
                  <a:lnTo>
                    <a:pt x="559" y="156"/>
                  </a:lnTo>
                  <a:lnTo>
                    <a:pt x="560" y="156"/>
                  </a:lnTo>
                  <a:lnTo>
                    <a:pt x="560" y="155"/>
                  </a:lnTo>
                  <a:close/>
                  <a:moveTo>
                    <a:pt x="566" y="151"/>
                  </a:moveTo>
                  <a:lnTo>
                    <a:pt x="565" y="153"/>
                  </a:lnTo>
                  <a:lnTo>
                    <a:pt x="564" y="153"/>
                  </a:lnTo>
                  <a:lnTo>
                    <a:pt x="564" y="155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6" y="151"/>
                  </a:lnTo>
                  <a:close/>
                  <a:moveTo>
                    <a:pt x="667" y="52"/>
                  </a:moveTo>
                  <a:lnTo>
                    <a:pt x="666" y="53"/>
                  </a:lnTo>
                  <a:lnTo>
                    <a:pt x="666" y="52"/>
                  </a:lnTo>
                  <a:lnTo>
                    <a:pt x="665" y="53"/>
                  </a:lnTo>
                  <a:lnTo>
                    <a:pt x="663" y="53"/>
                  </a:lnTo>
                  <a:lnTo>
                    <a:pt x="663" y="52"/>
                  </a:lnTo>
                  <a:lnTo>
                    <a:pt x="662" y="52"/>
                  </a:lnTo>
                  <a:lnTo>
                    <a:pt x="659" y="52"/>
                  </a:lnTo>
                  <a:lnTo>
                    <a:pt x="657" y="52"/>
                  </a:lnTo>
                  <a:lnTo>
                    <a:pt x="657" y="53"/>
                  </a:lnTo>
                  <a:lnTo>
                    <a:pt x="656" y="53"/>
                  </a:lnTo>
                  <a:lnTo>
                    <a:pt x="656" y="54"/>
                  </a:lnTo>
                  <a:lnTo>
                    <a:pt x="657" y="57"/>
                  </a:lnTo>
                  <a:lnTo>
                    <a:pt x="659" y="57"/>
                  </a:lnTo>
                  <a:lnTo>
                    <a:pt x="662" y="57"/>
                  </a:lnTo>
                  <a:lnTo>
                    <a:pt x="663" y="54"/>
                  </a:lnTo>
                  <a:lnTo>
                    <a:pt x="665" y="54"/>
                  </a:lnTo>
                  <a:lnTo>
                    <a:pt x="666" y="54"/>
                  </a:lnTo>
                  <a:lnTo>
                    <a:pt x="666" y="53"/>
                  </a:lnTo>
                  <a:lnTo>
                    <a:pt x="667" y="53"/>
                  </a:lnTo>
                  <a:lnTo>
                    <a:pt x="667" y="52"/>
                  </a:lnTo>
                  <a:close/>
                  <a:moveTo>
                    <a:pt x="690" y="121"/>
                  </a:moveTo>
                  <a:lnTo>
                    <a:pt x="689" y="121"/>
                  </a:lnTo>
                  <a:lnTo>
                    <a:pt x="689" y="122"/>
                  </a:lnTo>
                  <a:lnTo>
                    <a:pt x="690" y="121"/>
                  </a:lnTo>
                  <a:close/>
                  <a:moveTo>
                    <a:pt x="691" y="121"/>
                  </a:moveTo>
                  <a:lnTo>
                    <a:pt x="692" y="121"/>
                  </a:lnTo>
                  <a:lnTo>
                    <a:pt x="699" y="120"/>
                  </a:lnTo>
                  <a:lnTo>
                    <a:pt x="697" y="120"/>
                  </a:lnTo>
                  <a:lnTo>
                    <a:pt x="694" y="120"/>
                  </a:lnTo>
                  <a:lnTo>
                    <a:pt x="692" y="120"/>
                  </a:lnTo>
                  <a:lnTo>
                    <a:pt x="691" y="121"/>
                  </a:lnTo>
                  <a:close/>
                  <a:moveTo>
                    <a:pt x="689" y="133"/>
                  </a:moveTo>
                  <a:lnTo>
                    <a:pt x="690" y="133"/>
                  </a:lnTo>
                  <a:lnTo>
                    <a:pt x="691" y="132"/>
                  </a:lnTo>
                  <a:lnTo>
                    <a:pt x="690" y="132"/>
                  </a:lnTo>
                  <a:lnTo>
                    <a:pt x="689" y="133"/>
                  </a:lnTo>
                  <a:close/>
                  <a:moveTo>
                    <a:pt x="828" y="326"/>
                  </a:moveTo>
                  <a:lnTo>
                    <a:pt x="828" y="325"/>
                  </a:lnTo>
                  <a:lnTo>
                    <a:pt x="827" y="326"/>
                  </a:lnTo>
                  <a:lnTo>
                    <a:pt x="828" y="326"/>
                  </a:lnTo>
                  <a:close/>
                  <a:moveTo>
                    <a:pt x="135" y="275"/>
                  </a:moveTo>
                  <a:lnTo>
                    <a:pt x="137" y="275"/>
                  </a:lnTo>
                  <a:lnTo>
                    <a:pt x="137" y="274"/>
                  </a:lnTo>
                  <a:lnTo>
                    <a:pt x="135" y="274"/>
                  </a:lnTo>
                  <a:lnTo>
                    <a:pt x="135" y="275"/>
                  </a:lnTo>
                  <a:close/>
                  <a:moveTo>
                    <a:pt x="158" y="267"/>
                  </a:moveTo>
                  <a:lnTo>
                    <a:pt x="157" y="268"/>
                  </a:lnTo>
                  <a:lnTo>
                    <a:pt x="158" y="268"/>
                  </a:lnTo>
                  <a:lnTo>
                    <a:pt x="159" y="268"/>
                  </a:lnTo>
                  <a:lnTo>
                    <a:pt x="160" y="267"/>
                  </a:lnTo>
                  <a:lnTo>
                    <a:pt x="159" y="267"/>
                  </a:lnTo>
                  <a:lnTo>
                    <a:pt x="158" y="267"/>
                  </a:lnTo>
                  <a:close/>
                  <a:moveTo>
                    <a:pt x="164" y="268"/>
                  </a:moveTo>
                  <a:lnTo>
                    <a:pt x="164" y="267"/>
                  </a:lnTo>
                  <a:lnTo>
                    <a:pt x="161" y="268"/>
                  </a:lnTo>
                  <a:lnTo>
                    <a:pt x="164" y="268"/>
                  </a:lnTo>
                  <a:close/>
                  <a:moveTo>
                    <a:pt x="149" y="267"/>
                  </a:moveTo>
                  <a:lnTo>
                    <a:pt x="150" y="267"/>
                  </a:lnTo>
                  <a:lnTo>
                    <a:pt x="150" y="265"/>
                  </a:lnTo>
                  <a:lnTo>
                    <a:pt x="149" y="265"/>
                  </a:lnTo>
                  <a:lnTo>
                    <a:pt x="149" y="267"/>
                  </a:lnTo>
                  <a:close/>
                  <a:moveTo>
                    <a:pt x="400" y="134"/>
                  </a:moveTo>
                  <a:lnTo>
                    <a:pt x="401" y="134"/>
                  </a:lnTo>
                  <a:lnTo>
                    <a:pt x="400" y="133"/>
                  </a:lnTo>
                  <a:lnTo>
                    <a:pt x="400" y="132"/>
                  </a:lnTo>
                  <a:lnTo>
                    <a:pt x="399" y="132"/>
                  </a:lnTo>
                  <a:lnTo>
                    <a:pt x="399" y="133"/>
                  </a:lnTo>
                  <a:lnTo>
                    <a:pt x="398" y="133"/>
                  </a:lnTo>
                  <a:lnTo>
                    <a:pt x="399" y="134"/>
                  </a:lnTo>
                  <a:lnTo>
                    <a:pt x="400" y="134"/>
                  </a:lnTo>
                  <a:close/>
                  <a:moveTo>
                    <a:pt x="467" y="143"/>
                  </a:moveTo>
                  <a:lnTo>
                    <a:pt x="466" y="142"/>
                  </a:lnTo>
                  <a:lnTo>
                    <a:pt x="466" y="143"/>
                  </a:lnTo>
                  <a:lnTo>
                    <a:pt x="467" y="143"/>
                  </a:lnTo>
                  <a:close/>
                  <a:moveTo>
                    <a:pt x="405" y="134"/>
                  </a:moveTo>
                  <a:lnTo>
                    <a:pt x="404" y="134"/>
                  </a:lnTo>
                  <a:lnTo>
                    <a:pt x="404" y="137"/>
                  </a:lnTo>
                  <a:lnTo>
                    <a:pt x="405" y="137"/>
                  </a:lnTo>
                  <a:lnTo>
                    <a:pt x="405" y="134"/>
                  </a:lnTo>
                  <a:close/>
                  <a:moveTo>
                    <a:pt x="461" y="142"/>
                  </a:moveTo>
                  <a:lnTo>
                    <a:pt x="462" y="142"/>
                  </a:lnTo>
                  <a:lnTo>
                    <a:pt x="463" y="142"/>
                  </a:lnTo>
                  <a:lnTo>
                    <a:pt x="466" y="142"/>
                  </a:lnTo>
                  <a:lnTo>
                    <a:pt x="467" y="142"/>
                  </a:lnTo>
                  <a:lnTo>
                    <a:pt x="468" y="142"/>
                  </a:lnTo>
                  <a:lnTo>
                    <a:pt x="469" y="142"/>
                  </a:lnTo>
                  <a:lnTo>
                    <a:pt x="471" y="142"/>
                  </a:lnTo>
                  <a:lnTo>
                    <a:pt x="473" y="142"/>
                  </a:lnTo>
                  <a:lnTo>
                    <a:pt x="475" y="142"/>
                  </a:lnTo>
                  <a:lnTo>
                    <a:pt x="477" y="140"/>
                  </a:lnTo>
                  <a:lnTo>
                    <a:pt x="477" y="139"/>
                  </a:lnTo>
                  <a:lnTo>
                    <a:pt x="478" y="139"/>
                  </a:lnTo>
                  <a:lnTo>
                    <a:pt x="478" y="138"/>
                  </a:lnTo>
                  <a:lnTo>
                    <a:pt x="479" y="138"/>
                  </a:lnTo>
                  <a:lnTo>
                    <a:pt x="480" y="138"/>
                  </a:lnTo>
                  <a:lnTo>
                    <a:pt x="480" y="137"/>
                  </a:lnTo>
                  <a:lnTo>
                    <a:pt x="481" y="137"/>
                  </a:lnTo>
                  <a:lnTo>
                    <a:pt x="480" y="134"/>
                  </a:lnTo>
                  <a:lnTo>
                    <a:pt x="479" y="134"/>
                  </a:lnTo>
                  <a:lnTo>
                    <a:pt x="478" y="134"/>
                  </a:lnTo>
                  <a:lnTo>
                    <a:pt x="477" y="134"/>
                  </a:lnTo>
                  <a:lnTo>
                    <a:pt x="475" y="134"/>
                  </a:lnTo>
                  <a:lnTo>
                    <a:pt x="473" y="134"/>
                  </a:lnTo>
                  <a:lnTo>
                    <a:pt x="472" y="134"/>
                  </a:lnTo>
                  <a:lnTo>
                    <a:pt x="471" y="137"/>
                  </a:lnTo>
                  <a:lnTo>
                    <a:pt x="471" y="134"/>
                  </a:lnTo>
                  <a:lnTo>
                    <a:pt x="469" y="137"/>
                  </a:lnTo>
                  <a:lnTo>
                    <a:pt x="468" y="137"/>
                  </a:lnTo>
                  <a:lnTo>
                    <a:pt x="467" y="138"/>
                  </a:lnTo>
                  <a:lnTo>
                    <a:pt x="466" y="138"/>
                  </a:lnTo>
                  <a:lnTo>
                    <a:pt x="462" y="137"/>
                  </a:lnTo>
                  <a:lnTo>
                    <a:pt x="461" y="137"/>
                  </a:lnTo>
                  <a:lnTo>
                    <a:pt x="460" y="138"/>
                  </a:lnTo>
                  <a:lnTo>
                    <a:pt x="458" y="138"/>
                  </a:lnTo>
                  <a:lnTo>
                    <a:pt x="458" y="139"/>
                  </a:lnTo>
                  <a:lnTo>
                    <a:pt x="458" y="140"/>
                  </a:lnTo>
                  <a:lnTo>
                    <a:pt x="460" y="140"/>
                  </a:lnTo>
                  <a:lnTo>
                    <a:pt x="461" y="142"/>
                  </a:lnTo>
                  <a:close/>
                  <a:moveTo>
                    <a:pt x="477" y="94"/>
                  </a:moveTo>
                  <a:lnTo>
                    <a:pt x="478" y="94"/>
                  </a:lnTo>
                  <a:lnTo>
                    <a:pt x="479" y="94"/>
                  </a:lnTo>
                  <a:lnTo>
                    <a:pt x="480" y="93"/>
                  </a:lnTo>
                  <a:lnTo>
                    <a:pt x="481" y="93"/>
                  </a:lnTo>
                  <a:lnTo>
                    <a:pt x="485" y="93"/>
                  </a:lnTo>
                  <a:lnTo>
                    <a:pt x="486" y="93"/>
                  </a:lnTo>
                  <a:lnTo>
                    <a:pt x="486" y="94"/>
                  </a:lnTo>
                  <a:lnTo>
                    <a:pt x="488" y="96"/>
                  </a:lnTo>
                  <a:lnTo>
                    <a:pt x="486" y="96"/>
                  </a:lnTo>
                  <a:lnTo>
                    <a:pt x="488" y="97"/>
                  </a:lnTo>
                  <a:lnTo>
                    <a:pt x="489" y="97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90" y="98"/>
                  </a:lnTo>
                  <a:lnTo>
                    <a:pt x="492" y="98"/>
                  </a:lnTo>
                  <a:lnTo>
                    <a:pt x="494" y="97"/>
                  </a:lnTo>
                  <a:lnTo>
                    <a:pt x="495" y="97"/>
                  </a:lnTo>
                  <a:lnTo>
                    <a:pt x="496" y="97"/>
                  </a:lnTo>
                  <a:lnTo>
                    <a:pt x="497" y="97"/>
                  </a:lnTo>
                  <a:lnTo>
                    <a:pt x="498" y="96"/>
                  </a:lnTo>
                  <a:lnTo>
                    <a:pt x="498" y="97"/>
                  </a:lnTo>
                  <a:lnTo>
                    <a:pt x="500" y="97"/>
                  </a:lnTo>
                  <a:lnTo>
                    <a:pt x="502" y="97"/>
                  </a:lnTo>
                  <a:lnTo>
                    <a:pt x="503" y="97"/>
                  </a:lnTo>
                  <a:lnTo>
                    <a:pt x="505" y="96"/>
                  </a:lnTo>
                  <a:lnTo>
                    <a:pt x="506" y="96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0" y="94"/>
                  </a:lnTo>
                  <a:lnTo>
                    <a:pt x="498" y="94"/>
                  </a:lnTo>
                  <a:lnTo>
                    <a:pt x="497" y="94"/>
                  </a:lnTo>
                  <a:lnTo>
                    <a:pt x="498" y="93"/>
                  </a:lnTo>
                  <a:lnTo>
                    <a:pt x="496" y="93"/>
                  </a:lnTo>
                  <a:lnTo>
                    <a:pt x="495" y="93"/>
                  </a:lnTo>
                  <a:lnTo>
                    <a:pt x="495" y="91"/>
                  </a:lnTo>
                  <a:lnTo>
                    <a:pt x="496" y="91"/>
                  </a:lnTo>
                  <a:lnTo>
                    <a:pt x="497" y="91"/>
                  </a:lnTo>
                  <a:lnTo>
                    <a:pt x="496" y="90"/>
                  </a:lnTo>
                  <a:lnTo>
                    <a:pt x="495" y="90"/>
                  </a:lnTo>
                  <a:lnTo>
                    <a:pt x="494" y="90"/>
                  </a:lnTo>
                  <a:lnTo>
                    <a:pt x="492" y="90"/>
                  </a:lnTo>
                  <a:lnTo>
                    <a:pt x="490" y="90"/>
                  </a:lnTo>
                  <a:lnTo>
                    <a:pt x="489" y="91"/>
                  </a:lnTo>
                  <a:lnTo>
                    <a:pt x="488" y="91"/>
                  </a:lnTo>
                  <a:lnTo>
                    <a:pt x="486" y="91"/>
                  </a:lnTo>
                  <a:lnTo>
                    <a:pt x="485" y="91"/>
                  </a:lnTo>
                  <a:lnTo>
                    <a:pt x="484" y="90"/>
                  </a:lnTo>
                  <a:lnTo>
                    <a:pt x="481" y="91"/>
                  </a:lnTo>
                  <a:lnTo>
                    <a:pt x="480" y="91"/>
                  </a:lnTo>
                  <a:lnTo>
                    <a:pt x="480" y="90"/>
                  </a:lnTo>
                  <a:lnTo>
                    <a:pt x="481" y="88"/>
                  </a:lnTo>
                  <a:lnTo>
                    <a:pt x="480" y="88"/>
                  </a:lnTo>
                  <a:lnTo>
                    <a:pt x="479" y="90"/>
                  </a:lnTo>
                  <a:lnTo>
                    <a:pt x="478" y="90"/>
                  </a:lnTo>
                  <a:lnTo>
                    <a:pt x="478" y="91"/>
                  </a:lnTo>
                  <a:lnTo>
                    <a:pt x="477" y="91"/>
                  </a:lnTo>
                  <a:lnTo>
                    <a:pt x="475" y="91"/>
                  </a:lnTo>
                  <a:lnTo>
                    <a:pt x="475" y="93"/>
                  </a:lnTo>
                  <a:lnTo>
                    <a:pt x="473" y="93"/>
                  </a:lnTo>
                  <a:lnTo>
                    <a:pt x="473" y="94"/>
                  </a:lnTo>
                  <a:lnTo>
                    <a:pt x="475" y="94"/>
                  </a:lnTo>
                  <a:lnTo>
                    <a:pt x="477" y="94"/>
                  </a:lnTo>
                  <a:close/>
                  <a:moveTo>
                    <a:pt x="488" y="99"/>
                  </a:moveTo>
                  <a:lnTo>
                    <a:pt x="489" y="99"/>
                  </a:lnTo>
                  <a:lnTo>
                    <a:pt x="489" y="98"/>
                  </a:lnTo>
                  <a:lnTo>
                    <a:pt x="488" y="98"/>
                  </a:lnTo>
                  <a:lnTo>
                    <a:pt x="488" y="99"/>
                  </a:lnTo>
                  <a:close/>
                  <a:moveTo>
                    <a:pt x="832" y="319"/>
                  </a:moveTo>
                  <a:lnTo>
                    <a:pt x="832" y="320"/>
                  </a:lnTo>
                  <a:lnTo>
                    <a:pt x="833" y="319"/>
                  </a:lnTo>
                  <a:lnTo>
                    <a:pt x="832" y="319"/>
                  </a:lnTo>
                  <a:close/>
                  <a:moveTo>
                    <a:pt x="159" y="264"/>
                  </a:moveTo>
                  <a:lnTo>
                    <a:pt x="160" y="265"/>
                  </a:lnTo>
                  <a:lnTo>
                    <a:pt x="160" y="267"/>
                  </a:lnTo>
                  <a:lnTo>
                    <a:pt x="161" y="267"/>
                  </a:lnTo>
                  <a:lnTo>
                    <a:pt x="164" y="267"/>
                  </a:lnTo>
                  <a:lnTo>
                    <a:pt x="164" y="265"/>
                  </a:lnTo>
                  <a:lnTo>
                    <a:pt x="164" y="264"/>
                  </a:lnTo>
                  <a:lnTo>
                    <a:pt x="160" y="264"/>
                  </a:lnTo>
                  <a:lnTo>
                    <a:pt x="159" y="264"/>
                  </a:lnTo>
                  <a:close/>
                  <a:moveTo>
                    <a:pt x="815" y="342"/>
                  </a:moveTo>
                  <a:lnTo>
                    <a:pt x="814" y="343"/>
                  </a:lnTo>
                  <a:lnTo>
                    <a:pt x="815" y="343"/>
                  </a:lnTo>
                  <a:lnTo>
                    <a:pt x="815" y="342"/>
                  </a:lnTo>
                  <a:close/>
                  <a:moveTo>
                    <a:pt x="832" y="318"/>
                  </a:moveTo>
                  <a:lnTo>
                    <a:pt x="832" y="319"/>
                  </a:lnTo>
                  <a:lnTo>
                    <a:pt x="833" y="318"/>
                  </a:lnTo>
                  <a:lnTo>
                    <a:pt x="832" y="318"/>
                  </a:lnTo>
                  <a:close/>
                  <a:moveTo>
                    <a:pt x="290" y="247"/>
                  </a:moveTo>
                  <a:lnTo>
                    <a:pt x="291" y="246"/>
                  </a:lnTo>
                  <a:lnTo>
                    <a:pt x="290" y="246"/>
                  </a:lnTo>
                  <a:lnTo>
                    <a:pt x="290" y="247"/>
                  </a:lnTo>
                  <a:close/>
                  <a:moveTo>
                    <a:pt x="816" y="339"/>
                  </a:moveTo>
                  <a:lnTo>
                    <a:pt x="815" y="342"/>
                  </a:lnTo>
                  <a:lnTo>
                    <a:pt x="816" y="342"/>
                  </a:lnTo>
                  <a:lnTo>
                    <a:pt x="816" y="339"/>
                  </a:lnTo>
                  <a:close/>
                  <a:moveTo>
                    <a:pt x="239" y="258"/>
                  </a:moveTo>
                  <a:lnTo>
                    <a:pt x="240" y="258"/>
                  </a:lnTo>
                  <a:lnTo>
                    <a:pt x="241" y="257"/>
                  </a:lnTo>
                  <a:lnTo>
                    <a:pt x="240" y="257"/>
                  </a:lnTo>
                  <a:lnTo>
                    <a:pt x="239" y="258"/>
                  </a:lnTo>
                  <a:close/>
                  <a:moveTo>
                    <a:pt x="226" y="259"/>
                  </a:moveTo>
                  <a:lnTo>
                    <a:pt x="223" y="259"/>
                  </a:lnTo>
                  <a:lnTo>
                    <a:pt x="222" y="259"/>
                  </a:lnTo>
                  <a:lnTo>
                    <a:pt x="221" y="259"/>
                  </a:lnTo>
                  <a:lnTo>
                    <a:pt x="220" y="259"/>
                  </a:lnTo>
                  <a:lnTo>
                    <a:pt x="218" y="259"/>
                  </a:lnTo>
                  <a:lnTo>
                    <a:pt x="218" y="262"/>
                  </a:lnTo>
                  <a:lnTo>
                    <a:pt x="220" y="262"/>
                  </a:lnTo>
                  <a:lnTo>
                    <a:pt x="221" y="262"/>
                  </a:lnTo>
                  <a:lnTo>
                    <a:pt x="222" y="262"/>
                  </a:lnTo>
                  <a:lnTo>
                    <a:pt x="223" y="262"/>
                  </a:lnTo>
                  <a:lnTo>
                    <a:pt x="226" y="262"/>
                  </a:lnTo>
                  <a:lnTo>
                    <a:pt x="227" y="262"/>
                  </a:lnTo>
                  <a:lnTo>
                    <a:pt x="227" y="259"/>
                  </a:lnTo>
                  <a:lnTo>
                    <a:pt x="226" y="259"/>
                  </a:lnTo>
                  <a:close/>
                  <a:moveTo>
                    <a:pt x="221" y="258"/>
                  </a:moveTo>
                  <a:lnTo>
                    <a:pt x="221" y="257"/>
                  </a:lnTo>
                  <a:lnTo>
                    <a:pt x="222" y="257"/>
                  </a:lnTo>
                  <a:lnTo>
                    <a:pt x="222" y="256"/>
                  </a:lnTo>
                  <a:lnTo>
                    <a:pt x="221" y="256"/>
                  </a:lnTo>
                  <a:lnTo>
                    <a:pt x="220" y="256"/>
                  </a:lnTo>
                  <a:lnTo>
                    <a:pt x="220" y="257"/>
                  </a:lnTo>
                  <a:lnTo>
                    <a:pt x="218" y="257"/>
                  </a:lnTo>
                  <a:lnTo>
                    <a:pt x="218" y="258"/>
                  </a:lnTo>
                  <a:lnTo>
                    <a:pt x="220" y="258"/>
                  </a:lnTo>
                  <a:lnTo>
                    <a:pt x="221" y="258"/>
                  </a:lnTo>
                  <a:close/>
                  <a:moveTo>
                    <a:pt x="217" y="258"/>
                  </a:moveTo>
                  <a:lnTo>
                    <a:pt x="215" y="258"/>
                  </a:lnTo>
                  <a:lnTo>
                    <a:pt x="215" y="259"/>
                  </a:lnTo>
                  <a:lnTo>
                    <a:pt x="217" y="259"/>
                  </a:lnTo>
                  <a:lnTo>
                    <a:pt x="218" y="259"/>
                  </a:lnTo>
                  <a:lnTo>
                    <a:pt x="218" y="258"/>
                  </a:lnTo>
                  <a:lnTo>
                    <a:pt x="217" y="258"/>
                  </a:lnTo>
                  <a:close/>
                  <a:moveTo>
                    <a:pt x="211" y="262"/>
                  </a:moveTo>
                  <a:lnTo>
                    <a:pt x="212" y="262"/>
                  </a:lnTo>
                  <a:lnTo>
                    <a:pt x="212" y="259"/>
                  </a:lnTo>
                  <a:lnTo>
                    <a:pt x="211" y="259"/>
                  </a:lnTo>
                  <a:lnTo>
                    <a:pt x="211" y="262"/>
                  </a:lnTo>
                  <a:close/>
                  <a:moveTo>
                    <a:pt x="228" y="262"/>
                  </a:moveTo>
                  <a:lnTo>
                    <a:pt x="228" y="259"/>
                  </a:lnTo>
                  <a:lnTo>
                    <a:pt x="227" y="262"/>
                  </a:lnTo>
                  <a:lnTo>
                    <a:pt x="228" y="262"/>
                  </a:lnTo>
                  <a:close/>
                  <a:moveTo>
                    <a:pt x="285" y="250"/>
                  </a:moveTo>
                  <a:lnTo>
                    <a:pt x="286" y="250"/>
                  </a:lnTo>
                  <a:lnTo>
                    <a:pt x="286" y="248"/>
                  </a:lnTo>
                  <a:lnTo>
                    <a:pt x="285" y="248"/>
                  </a:lnTo>
                  <a:lnTo>
                    <a:pt x="285" y="250"/>
                  </a:lnTo>
                  <a:close/>
                  <a:moveTo>
                    <a:pt x="285" y="247"/>
                  </a:moveTo>
                  <a:lnTo>
                    <a:pt x="284" y="247"/>
                  </a:lnTo>
                  <a:lnTo>
                    <a:pt x="283" y="247"/>
                  </a:lnTo>
                  <a:lnTo>
                    <a:pt x="283" y="248"/>
                  </a:lnTo>
                  <a:lnTo>
                    <a:pt x="283" y="250"/>
                  </a:lnTo>
                  <a:lnTo>
                    <a:pt x="284" y="250"/>
                  </a:lnTo>
                  <a:lnTo>
                    <a:pt x="285" y="248"/>
                  </a:lnTo>
                  <a:lnTo>
                    <a:pt x="284" y="248"/>
                  </a:lnTo>
                  <a:lnTo>
                    <a:pt x="285" y="247"/>
                  </a:lnTo>
                  <a:close/>
                  <a:moveTo>
                    <a:pt x="241" y="257"/>
                  </a:moveTo>
                  <a:lnTo>
                    <a:pt x="244" y="257"/>
                  </a:lnTo>
                  <a:lnTo>
                    <a:pt x="245" y="257"/>
                  </a:lnTo>
                  <a:lnTo>
                    <a:pt x="245" y="256"/>
                  </a:lnTo>
                  <a:lnTo>
                    <a:pt x="244" y="256"/>
                  </a:lnTo>
                  <a:lnTo>
                    <a:pt x="241" y="257"/>
                  </a:lnTo>
                  <a:close/>
                  <a:moveTo>
                    <a:pt x="270" y="251"/>
                  </a:moveTo>
                  <a:lnTo>
                    <a:pt x="268" y="253"/>
                  </a:lnTo>
                  <a:lnTo>
                    <a:pt x="270" y="253"/>
                  </a:lnTo>
                  <a:lnTo>
                    <a:pt x="272" y="253"/>
                  </a:lnTo>
                  <a:lnTo>
                    <a:pt x="273" y="251"/>
                  </a:lnTo>
                  <a:lnTo>
                    <a:pt x="272" y="251"/>
                  </a:lnTo>
                  <a:lnTo>
                    <a:pt x="270" y="251"/>
                  </a:lnTo>
                  <a:close/>
                  <a:moveTo>
                    <a:pt x="184" y="264"/>
                  </a:moveTo>
                  <a:lnTo>
                    <a:pt x="183" y="264"/>
                  </a:lnTo>
                  <a:lnTo>
                    <a:pt x="182" y="264"/>
                  </a:lnTo>
                  <a:lnTo>
                    <a:pt x="182" y="265"/>
                  </a:lnTo>
                  <a:lnTo>
                    <a:pt x="181" y="267"/>
                  </a:lnTo>
                  <a:lnTo>
                    <a:pt x="182" y="267"/>
                  </a:lnTo>
                  <a:lnTo>
                    <a:pt x="183" y="265"/>
                  </a:lnTo>
                  <a:lnTo>
                    <a:pt x="184" y="265"/>
                  </a:lnTo>
                  <a:lnTo>
                    <a:pt x="186" y="265"/>
                  </a:lnTo>
                  <a:lnTo>
                    <a:pt x="187" y="265"/>
                  </a:lnTo>
                  <a:lnTo>
                    <a:pt x="187" y="264"/>
                  </a:lnTo>
                  <a:lnTo>
                    <a:pt x="186" y="264"/>
                  </a:lnTo>
                  <a:lnTo>
                    <a:pt x="184" y="264"/>
                  </a:lnTo>
                  <a:close/>
                  <a:moveTo>
                    <a:pt x="172" y="268"/>
                  </a:moveTo>
                  <a:lnTo>
                    <a:pt x="173" y="268"/>
                  </a:lnTo>
                  <a:lnTo>
                    <a:pt x="173" y="267"/>
                  </a:lnTo>
                  <a:lnTo>
                    <a:pt x="172" y="268"/>
                  </a:lnTo>
                  <a:close/>
                  <a:moveTo>
                    <a:pt x="689" y="139"/>
                  </a:moveTo>
                  <a:lnTo>
                    <a:pt x="686" y="140"/>
                  </a:lnTo>
                  <a:lnTo>
                    <a:pt x="689" y="140"/>
                  </a:lnTo>
                  <a:lnTo>
                    <a:pt x="690" y="140"/>
                  </a:lnTo>
                  <a:lnTo>
                    <a:pt x="690" y="139"/>
                  </a:lnTo>
                  <a:lnTo>
                    <a:pt x="689" y="139"/>
                  </a:lnTo>
                  <a:close/>
                  <a:moveTo>
                    <a:pt x="181" y="264"/>
                  </a:moveTo>
                  <a:lnTo>
                    <a:pt x="182" y="264"/>
                  </a:lnTo>
                  <a:lnTo>
                    <a:pt x="183" y="263"/>
                  </a:lnTo>
                  <a:lnTo>
                    <a:pt x="182" y="263"/>
                  </a:lnTo>
                  <a:lnTo>
                    <a:pt x="181" y="263"/>
                  </a:lnTo>
                  <a:lnTo>
                    <a:pt x="178" y="263"/>
                  </a:lnTo>
                  <a:lnTo>
                    <a:pt x="178" y="264"/>
                  </a:lnTo>
                  <a:lnTo>
                    <a:pt x="177" y="264"/>
                  </a:lnTo>
                  <a:lnTo>
                    <a:pt x="177" y="265"/>
                  </a:lnTo>
                  <a:lnTo>
                    <a:pt x="176" y="265"/>
                  </a:lnTo>
                  <a:lnTo>
                    <a:pt x="175" y="267"/>
                  </a:lnTo>
                  <a:lnTo>
                    <a:pt x="173" y="268"/>
                  </a:lnTo>
                  <a:lnTo>
                    <a:pt x="175" y="268"/>
                  </a:lnTo>
                  <a:lnTo>
                    <a:pt x="176" y="267"/>
                  </a:lnTo>
                  <a:lnTo>
                    <a:pt x="177" y="267"/>
                  </a:lnTo>
                  <a:lnTo>
                    <a:pt x="178" y="267"/>
                  </a:lnTo>
                  <a:lnTo>
                    <a:pt x="181" y="267"/>
                  </a:lnTo>
                  <a:lnTo>
                    <a:pt x="181" y="265"/>
                  </a:lnTo>
                  <a:lnTo>
                    <a:pt x="181" y="264"/>
                  </a:lnTo>
                  <a:close/>
                  <a:moveTo>
                    <a:pt x="792" y="201"/>
                  </a:moveTo>
                  <a:lnTo>
                    <a:pt x="793" y="200"/>
                  </a:lnTo>
                  <a:lnTo>
                    <a:pt x="792" y="200"/>
                  </a:lnTo>
                  <a:lnTo>
                    <a:pt x="792" y="201"/>
                  </a:lnTo>
                  <a:close/>
                  <a:moveTo>
                    <a:pt x="175" y="264"/>
                  </a:moveTo>
                  <a:lnTo>
                    <a:pt x="175" y="263"/>
                  </a:lnTo>
                  <a:lnTo>
                    <a:pt x="173" y="264"/>
                  </a:lnTo>
                  <a:lnTo>
                    <a:pt x="172" y="265"/>
                  </a:lnTo>
                  <a:lnTo>
                    <a:pt x="173" y="265"/>
                  </a:lnTo>
                  <a:lnTo>
                    <a:pt x="175" y="264"/>
                  </a:lnTo>
                  <a:close/>
                  <a:moveTo>
                    <a:pt x="188" y="262"/>
                  </a:moveTo>
                  <a:lnTo>
                    <a:pt x="188" y="263"/>
                  </a:lnTo>
                  <a:lnTo>
                    <a:pt x="190" y="263"/>
                  </a:lnTo>
                  <a:lnTo>
                    <a:pt x="192" y="262"/>
                  </a:lnTo>
                  <a:lnTo>
                    <a:pt x="192" y="259"/>
                  </a:lnTo>
                  <a:lnTo>
                    <a:pt x="190" y="262"/>
                  </a:lnTo>
                  <a:lnTo>
                    <a:pt x="188" y="262"/>
                  </a:lnTo>
                  <a:close/>
                  <a:moveTo>
                    <a:pt x="210" y="262"/>
                  </a:moveTo>
                  <a:lnTo>
                    <a:pt x="210" y="259"/>
                  </a:lnTo>
                  <a:lnTo>
                    <a:pt x="209" y="262"/>
                  </a:lnTo>
                  <a:lnTo>
                    <a:pt x="210" y="262"/>
                  </a:lnTo>
                  <a:close/>
                  <a:moveTo>
                    <a:pt x="201" y="262"/>
                  </a:moveTo>
                  <a:lnTo>
                    <a:pt x="200" y="262"/>
                  </a:lnTo>
                  <a:lnTo>
                    <a:pt x="200" y="263"/>
                  </a:lnTo>
                  <a:lnTo>
                    <a:pt x="203" y="263"/>
                  </a:lnTo>
                  <a:lnTo>
                    <a:pt x="204" y="263"/>
                  </a:lnTo>
                  <a:lnTo>
                    <a:pt x="204" y="262"/>
                  </a:lnTo>
                  <a:lnTo>
                    <a:pt x="203" y="262"/>
                  </a:lnTo>
                  <a:lnTo>
                    <a:pt x="201" y="262"/>
                  </a:lnTo>
                  <a:close/>
                  <a:moveTo>
                    <a:pt x="166" y="264"/>
                  </a:moveTo>
                  <a:lnTo>
                    <a:pt x="165" y="265"/>
                  </a:lnTo>
                  <a:lnTo>
                    <a:pt x="166" y="265"/>
                  </a:lnTo>
                  <a:lnTo>
                    <a:pt x="167" y="264"/>
                  </a:lnTo>
                  <a:lnTo>
                    <a:pt x="166" y="264"/>
                  </a:lnTo>
                  <a:close/>
                  <a:moveTo>
                    <a:pt x="207" y="263"/>
                  </a:moveTo>
                  <a:lnTo>
                    <a:pt x="209" y="262"/>
                  </a:lnTo>
                  <a:lnTo>
                    <a:pt x="207" y="262"/>
                  </a:lnTo>
                  <a:lnTo>
                    <a:pt x="207" y="263"/>
                  </a:lnTo>
                  <a:close/>
                  <a:moveTo>
                    <a:pt x="172" y="265"/>
                  </a:moveTo>
                  <a:lnTo>
                    <a:pt x="170" y="265"/>
                  </a:lnTo>
                  <a:lnTo>
                    <a:pt x="167" y="265"/>
                  </a:lnTo>
                  <a:lnTo>
                    <a:pt x="167" y="267"/>
                  </a:lnTo>
                  <a:lnTo>
                    <a:pt x="169" y="267"/>
                  </a:lnTo>
                  <a:lnTo>
                    <a:pt x="170" y="267"/>
                  </a:lnTo>
                  <a:lnTo>
                    <a:pt x="172" y="267"/>
                  </a:lnTo>
                  <a:lnTo>
                    <a:pt x="172" y="265"/>
                  </a:lnTo>
                  <a:close/>
                  <a:moveTo>
                    <a:pt x="718" y="133"/>
                  </a:moveTo>
                  <a:lnTo>
                    <a:pt x="717" y="133"/>
                  </a:lnTo>
                  <a:lnTo>
                    <a:pt x="716" y="134"/>
                  </a:lnTo>
                  <a:lnTo>
                    <a:pt x="717" y="134"/>
                  </a:lnTo>
                  <a:lnTo>
                    <a:pt x="718" y="133"/>
                  </a:lnTo>
                  <a:close/>
                  <a:moveTo>
                    <a:pt x="785" y="210"/>
                  </a:moveTo>
                  <a:lnTo>
                    <a:pt x="785" y="211"/>
                  </a:lnTo>
                  <a:lnTo>
                    <a:pt x="787" y="211"/>
                  </a:lnTo>
                  <a:lnTo>
                    <a:pt x="787" y="210"/>
                  </a:lnTo>
                  <a:lnTo>
                    <a:pt x="785" y="210"/>
                  </a:lnTo>
                  <a:close/>
                  <a:moveTo>
                    <a:pt x="711" y="137"/>
                  </a:moveTo>
                  <a:lnTo>
                    <a:pt x="713" y="134"/>
                  </a:lnTo>
                  <a:lnTo>
                    <a:pt x="716" y="133"/>
                  </a:lnTo>
                  <a:lnTo>
                    <a:pt x="713" y="133"/>
                  </a:lnTo>
                  <a:lnTo>
                    <a:pt x="712" y="133"/>
                  </a:lnTo>
                  <a:lnTo>
                    <a:pt x="711" y="133"/>
                  </a:lnTo>
                  <a:lnTo>
                    <a:pt x="709" y="134"/>
                  </a:lnTo>
                  <a:lnTo>
                    <a:pt x="711" y="134"/>
                  </a:lnTo>
                  <a:lnTo>
                    <a:pt x="712" y="134"/>
                  </a:lnTo>
                  <a:lnTo>
                    <a:pt x="709" y="137"/>
                  </a:lnTo>
                  <a:lnTo>
                    <a:pt x="711" y="137"/>
                  </a:lnTo>
                  <a:close/>
                  <a:moveTo>
                    <a:pt x="717" y="128"/>
                  </a:moveTo>
                  <a:lnTo>
                    <a:pt x="717" y="130"/>
                  </a:lnTo>
                  <a:lnTo>
                    <a:pt x="718" y="128"/>
                  </a:lnTo>
                  <a:lnTo>
                    <a:pt x="717" y="128"/>
                  </a:lnTo>
                  <a:close/>
                  <a:moveTo>
                    <a:pt x="793" y="168"/>
                  </a:moveTo>
                  <a:lnTo>
                    <a:pt x="792" y="168"/>
                  </a:lnTo>
                  <a:lnTo>
                    <a:pt x="792" y="170"/>
                  </a:lnTo>
                  <a:lnTo>
                    <a:pt x="793" y="170"/>
                  </a:lnTo>
                  <a:lnTo>
                    <a:pt x="793" y="168"/>
                  </a:lnTo>
                  <a:close/>
                  <a:moveTo>
                    <a:pt x="719" y="132"/>
                  </a:moveTo>
                  <a:lnTo>
                    <a:pt x="719" y="133"/>
                  </a:lnTo>
                  <a:lnTo>
                    <a:pt x="720" y="133"/>
                  </a:lnTo>
                  <a:lnTo>
                    <a:pt x="722" y="132"/>
                  </a:lnTo>
                  <a:lnTo>
                    <a:pt x="720" y="132"/>
                  </a:lnTo>
                  <a:lnTo>
                    <a:pt x="719" y="132"/>
                  </a:lnTo>
                  <a:close/>
                  <a:moveTo>
                    <a:pt x="791" y="208"/>
                  </a:moveTo>
                  <a:lnTo>
                    <a:pt x="791" y="206"/>
                  </a:lnTo>
                  <a:lnTo>
                    <a:pt x="789" y="206"/>
                  </a:lnTo>
                  <a:lnTo>
                    <a:pt x="789" y="208"/>
                  </a:lnTo>
                  <a:lnTo>
                    <a:pt x="791" y="208"/>
                  </a:lnTo>
                  <a:close/>
                  <a:moveTo>
                    <a:pt x="816" y="197"/>
                  </a:moveTo>
                  <a:lnTo>
                    <a:pt x="817" y="197"/>
                  </a:lnTo>
                  <a:lnTo>
                    <a:pt x="817" y="196"/>
                  </a:lnTo>
                  <a:lnTo>
                    <a:pt x="816" y="196"/>
                  </a:lnTo>
                  <a:lnTo>
                    <a:pt x="816" y="195"/>
                  </a:lnTo>
                  <a:lnTo>
                    <a:pt x="815" y="196"/>
                  </a:lnTo>
                  <a:lnTo>
                    <a:pt x="815" y="195"/>
                  </a:lnTo>
                  <a:lnTo>
                    <a:pt x="814" y="195"/>
                  </a:lnTo>
                  <a:lnTo>
                    <a:pt x="814" y="194"/>
                  </a:lnTo>
                  <a:lnTo>
                    <a:pt x="815" y="194"/>
                  </a:lnTo>
                  <a:lnTo>
                    <a:pt x="816" y="193"/>
                  </a:lnTo>
                  <a:lnTo>
                    <a:pt x="815" y="193"/>
                  </a:lnTo>
                  <a:lnTo>
                    <a:pt x="814" y="193"/>
                  </a:lnTo>
                  <a:lnTo>
                    <a:pt x="811" y="193"/>
                  </a:lnTo>
                  <a:lnTo>
                    <a:pt x="810" y="193"/>
                  </a:lnTo>
                  <a:lnTo>
                    <a:pt x="809" y="194"/>
                  </a:lnTo>
                  <a:lnTo>
                    <a:pt x="810" y="195"/>
                  </a:lnTo>
                  <a:lnTo>
                    <a:pt x="811" y="195"/>
                  </a:lnTo>
                  <a:lnTo>
                    <a:pt x="811" y="196"/>
                  </a:lnTo>
                  <a:lnTo>
                    <a:pt x="810" y="196"/>
                  </a:lnTo>
                  <a:lnTo>
                    <a:pt x="810" y="197"/>
                  </a:lnTo>
                  <a:lnTo>
                    <a:pt x="811" y="197"/>
                  </a:lnTo>
                  <a:lnTo>
                    <a:pt x="814" y="197"/>
                  </a:lnTo>
                  <a:lnTo>
                    <a:pt x="811" y="200"/>
                  </a:lnTo>
                  <a:lnTo>
                    <a:pt x="811" y="201"/>
                  </a:lnTo>
                  <a:lnTo>
                    <a:pt x="814" y="200"/>
                  </a:lnTo>
                  <a:lnTo>
                    <a:pt x="815" y="201"/>
                  </a:lnTo>
                  <a:lnTo>
                    <a:pt x="815" y="200"/>
                  </a:lnTo>
                  <a:lnTo>
                    <a:pt x="816" y="197"/>
                  </a:lnTo>
                  <a:close/>
                  <a:moveTo>
                    <a:pt x="800" y="166"/>
                  </a:moveTo>
                  <a:lnTo>
                    <a:pt x="802" y="166"/>
                  </a:lnTo>
                  <a:lnTo>
                    <a:pt x="804" y="166"/>
                  </a:lnTo>
                  <a:lnTo>
                    <a:pt x="805" y="165"/>
                  </a:lnTo>
                  <a:lnTo>
                    <a:pt x="806" y="165"/>
                  </a:lnTo>
                  <a:lnTo>
                    <a:pt x="806" y="166"/>
                  </a:lnTo>
                  <a:lnTo>
                    <a:pt x="808" y="166"/>
                  </a:lnTo>
                  <a:lnTo>
                    <a:pt x="808" y="167"/>
                  </a:lnTo>
                  <a:lnTo>
                    <a:pt x="806" y="167"/>
                  </a:lnTo>
                  <a:lnTo>
                    <a:pt x="805" y="168"/>
                  </a:lnTo>
                  <a:lnTo>
                    <a:pt x="806" y="168"/>
                  </a:lnTo>
                  <a:lnTo>
                    <a:pt x="808" y="168"/>
                  </a:lnTo>
                  <a:lnTo>
                    <a:pt x="808" y="167"/>
                  </a:lnTo>
                  <a:lnTo>
                    <a:pt x="809" y="167"/>
                  </a:lnTo>
                  <a:lnTo>
                    <a:pt x="810" y="167"/>
                  </a:lnTo>
                  <a:lnTo>
                    <a:pt x="811" y="167"/>
                  </a:lnTo>
                  <a:lnTo>
                    <a:pt x="811" y="168"/>
                  </a:lnTo>
                  <a:lnTo>
                    <a:pt x="811" y="170"/>
                  </a:lnTo>
                  <a:lnTo>
                    <a:pt x="810" y="170"/>
                  </a:lnTo>
                  <a:lnTo>
                    <a:pt x="809" y="171"/>
                  </a:lnTo>
                  <a:lnTo>
                    <a:pt x="809" y="170"/>
                  </a:lnTo>
                  <a:lnTo>
                    <a:pt x="808" y="170"/>
                  </a:lnTo>
                  <a:lnTo>
                    <a:pt x="808" y="171"/>
                  </a:lnTo>
                  <a:lnTo>
                    <a:pt x="808" y="173"/>
                  </a:lnTo>
                  <a:lnTo>
                    <a:pt x="808" y="174"/>
                  </a:lnTo>
                  <a:lnTo>
                    <a:pt x="806" y="176"/>
                  </a:lnTo>
                  <a:lnTo>
                    <a:pt x="805" y="176"/>
                  </a:lnTo>
                  <a:lnTo>
                    <a:pt x="805" y="177"/>
                  </a:lnTo>
                  <a:lnTo>
                    <a:pt x="804" y="177"/>
                  </a:lnTo>
                  <a:lnTo>
                    <a:pt x="802" y="177"/>
                  </a:lnTo>
                  <a:lnTo>
                    <a:pt x="800" y="176"/>
                  </a:lnTo>
                  <a:lnTo>
                    <a:pt x="799" y="174"/>
                  </a:lnTo>
                  <a:lnTo>
                    <a:pt x="799" y="173"/>
                  </a:lnTo>
                  <a:lnTo>
                    <a:pt x="798" y="173"/>
                  </a:lnTo>
                  <a:lnTo>
                    <a:pt x="798" y="174"/>
                  </a:lnTo>
                  <a:lnTo>
                    <a:pt x="798" y="176"/>
                  </a:lnTo>
                  <a:lnTo>
                    <a:pt x="799" y="176"/>
                  </a:lnTo>
                  <a:lnTo>
                    <a:pt x="799" y="177"/>
                  </a:lnTo>
                  <a:lnTo>
                    <a:pt x="800" y="177"/>
                  </a:lnTo>
                  <a:lnTo>
                    <a:pt x="800" y="178"/>
                  </a:lnTo>
                  <a:lnTo>
                    <a:pt x="800" y="179"/>
                  </a:lnTo>
                  <a:lnTo>
                    <a:pt x="800" y="182"/>
                  </a:lnTo>
                  <a:lnTo>
                    <a:pt x="799" y="182"/>
                  </a:lnTo>
                  <a:lnTo>
                    <a:pt x="799" y="183"/>
                  </a:lnTo>
                  <a:lnTo>
                    <a:pt x="799" y="184"/>
                  </a:lnTo>
                  <a:lnTo>
                    <a:pt x="798" y="184"/>
                  </a:lnTo>
                  <a:lnTo>
                    <a:pt x="798" y="185"/>
                  </a:lnTo>
                  <a:lnTo>
                    <a:pt x="797" y="187"/>
                  </a:lnTo>
                  <a:lnTo>
                    <a:pt x="797" y="188"/>
                  </a:lnTo>
                  <a:lnTo>
                    <a:pt x="793" y="190"/>
                  </a:lnTo>
                  <a:lnTo>
                    <a:pt x="792" y="191"/>
                  </a:lnTo>
                  <a:lnTo>
                    <a:pt x="792" y="193"/>
                  </a:lnTo>
                  <a:lnTo>
                    <a:pt x="791" y="193"/>
                  </a:lnTo>
                  <a:lnTo>
                    <a:pt x="791" y="194"/>
                  </a:lnTo>
                  <a:lnTo>
                    <a:pt x="789" y="194"/>
                  </a:lnTo>
                  <a:lnTo>
                    <a:pt x="788" y="195"/>
                  </a:lnTo>
                  <a:lnTo>
                    <a:pt x="788" y="196"/>
                  </a:lnTo>
                  <a:lnTo>
                    <a:pt x="787" y="196"/>
                  </a:lnTo>
                  <a:lnTo>
                    <a:pt x="787" y="195"/>
                  </a:lnTo>
                  <a:lnTo>
                    <a:pt x="787" y="194"/>
                  </a:lnTo>
                  <a:lnTo>
                    <a:pt x="787" y="193"/>
                  </a:lnTo>
                  <a:lnTo>
                    <a:pt x="787" y="191"/>
                  </a:lnTo>
                  <a:lnTo>
                    <a:pt x="788" y="191"/>
                  </a:lnTo>
                  <a:lnTo>
                    <a:pt x="788" y="190"/>
                  </a:lnTo>
                  <a:lnTo>
                    <a:pt x="789" y="188"/>
                  </a:lnTo>
                  <a:lnTo>
                    <a:pt x="789" y="187"/>
                  </a:lnTo>
                  <a:lnTo>
                    <a:pt x="788" y="187"/>
                  </a:lnTo>
                  <a:lnTo>
                    <a:pt x="789" y="185"/>
                  </a:lnTo>
                  <a:lnTo>
                    <a:pt x="791" y="184"/>
                  </a:lnTo>
                  <a:lnTo>
                    <a:pt x="792" y="184"/>
                  </a:lnTo>
                  <a:lnTo>
                    <a:pt x="792" y="183"/>
                  </a:lnTo>
                  <a:lnTo>
                    <a:pt x="793" y="182"/>
                  </a:lnTo>
                  <a:lnTo>
                    <a:pt x="796" y="179"/>
                  </a:lnTo>
                  <a:lnTo>
                    <a:pt x="793" y="179"/>
                  </a:lnTo>
                  <a:lnTo>
                    <a:pt x="792" y="179"/>
                  </a:lnTo>
                  <a:lnTo>
                    <a:pt x="792" y="182"/>
                  </a:lnTo>
                  <a:lnTo>
                    <a:pt x="791" y="179"/>
                  </a:lnTo>
                  <a:lnTo>
                    <a:pt x="791" y="182"/>
                  </a:lnTo>
                  <a:lnTo>
                    <a:pt x="789" y="183"/>
                  </a:lnTo>
                  <a:lnTo>
                    <a:pt x="788" y="184"/>
                  </a:lnTo>
                  <a:lnTo>
                    <a:pt x="787" y="184"/>
                  </a:lnTo>
                  <a:lnTo>
                    <a:pt x="785" y="184"/>
                  </a:lnTo>
                  <a:lnTo>
                    <a:pt x="785" y="183"/>
                  </a:lnTo>
                  <a:lnTo>
                    <a:pt x="787" y="183"/>
                  </a:lnTo>
                  <a:lnTo>
                    <a:pt x="788" y="183"/>
                  </a:lnTo>
                  <a:lnTo>
                    <a:pt x="788" y="182"/>
                  </a:lnTo>
                  <a:lnTo>
                    <a:pt x="789" y="182"/>
                  </a:lnTo>
                  <a:lnTo>
                    <a:pt x="789" y="179"/>
                  </a:lnTo>
                  <a:lnTo>
                    <a:pt x="791" y="178"/>
                  </a:lnTo>
                  <a:lnTo>
                    <a:pt x="791" y="177"/>
                  </a:lnTo>
                  <a:lnTo>
                    <a:pt x="791" y="176"/>
                  </a:lnTo>
                  <a:lnTo>
                    <a:pt x="792" y="176"/>
                  </a:lnTo>
                  <a:lnTo>
                    <a:pt x="792" y="174"/>
                  </a:lnTo>
                  <a:lnTo>
                    <a:pt x="792" y="173"/>
                  </a:lnTo>
                  <a:lnTo>
                    <a:pt x="792" y="171"/>
                  </a:lnTo>
                  <a:lnTo>
                    <a:pt x="793" y="170"/>
                  </a:lnTo>
                  <a:lnTo>
                    <a:pt x="796" y="168"/>
                  </a:lnTo>
                  <a:lnTo>
                    <a:pt x="793" y="168"/>
                  </a:lnTo>
                  <a:lnTo>
                    <a:pt x="793" y="167"/>
                  </a:lnTo>
                  <a:lnTo>
                    <a:pt x="796" y="167"/>
                  </a:lnTo>
                  <a:lnTo>
                    <a:pt x="797" y="167"/>
                  </a:lnTo>
                  <a:lnTo>
                    <a:pt x="798" y="167"/>
                  </a:lnTo>
                  <a:lnTo>
                    <a:pt x="798" y="166"/>
                  </a:lnTo>
                  <a:lnTo>
                    <a:pt x="799" y="166"/>
                  </a:lnTo>
                  <a:lnTo>
                    <a:pt x="800" y="166"/>
                  </a:lnTo>
                  <a:close/>
                  <a:moveTo>
                    <a:pt x="792" y="188"/>
                  </a:moveTo>
                  <a:lnTo>
                    <a:pt x="791" y="187"/>
                  </a:lnTo>
                  <a:lnTo>
                    <a:pt x="791" y="188"/>
                  </a:lnTo>
                  <a:lnTo>
                    <a:pt x="789" y="190"/>
                  </a:lnTo>
                  <a:lnTo>
                    <a:pt x="791" y="190"/>
                  </a:lnTo>
                  <a:lnTo>
                    <a:pt x="792" y="188"/>
                  </a:lnTo>
                  <a:close/>
                  <a:moveTo>
                    <a:pt x="802" y="170"/>
                  </a:moveTo>
                  <a:lnTo>
                    <a:pt x="800" y="168"/>
                  </a:lnTo>
                  <a:lnTo>
                    <a:pt x="800" y="170"/>
                  </a:lnTo>
                  <a:lnTo>
                    <a:pt x="802" y="170"/>
                  </a:lnTo>
                  <a:lnTo>
                    <a:pt x="802" y="171"/>
                  </a:lnTo>
                  <a:lnTo>
                    <a:pt x="804" y="171"/>
                  </a:lnTo>
                  <a:lnTo>
                    <a:pt x="804" y="173"/>
                  </a:lnTo>
                  <a:lnTo>
                    <a:pt x="805" y="173"/>
                  </a:lnTo>
                  <a:lnTo>
                    <a:pt x="804" y="171"/>
                  </a:lnTo>
                  <a:lnTo>
                    <a:pt x="802" y="170"/>
                  </a:lnTo>
                  <a:lnTo>
                    <a:pt x="804" y="170"/>
                  </a:lnTo>
                  <a:lnTo>
                    <a:pt x="804" y="168"/>
                  </a:lnTo>
                  <a:lnTo>
                    <a:pt x="802" y="168"/>
                  </a:lnTo>
                  <a:lnTo>
                    <a:pt x="802" y="170"/>
                  </a:lnTo>
                  <a:close/>
                  <a:moveTo>
                    <a:pt x="788" y="206"/>
                  </a:moveTo>
                  <a:lnTo>
                    <a:pt x="787" y="208"/>
                  </a:lnTo>
                  <a:lnTo>
                    <a:pt x="788" y="208"/>
                  </a:lnTo>
                  <a:lnTo>
                    <a:pt x="789" y="206"/>
                  </a:lnTo>
                  <a:lnTo>
                    <a:pt x="788" y="206"/>
                  </a:lnTo>
                  <a:close/>
                  <a:moveTo>
                    <a:pt x="815" y="210"/>
                  </a:moveTo>
                  <a:lnTo>
                    <a:pt x="816" y="208"/>
                  </a:lnTo>
                  <a:lnTo>
                    <a:pt x="815" y="208"/>
                  </a:lnTo>
                  <a:lnTo>
                    <a:pt x="815" y="206"/>
                  </a:lnTo>
                  <a:lnTo>
                    <a:pt x="814" y="206"/>
                  </a:lnTo>
                  <a:lnTo>
                    <a:pt x="811" y="206"/>
                  </a:lnTo>
                  <a:lnTo>
                    <a:pt x="810" y="208"/>
                  </a:lnTo>
                  <a:lnTo>
                    <a:pt x="809" y="208"/>
                  </a:lnTo>
                  <a:lnTo>
                    <a:pt x="809" y="210"/>
                  </a:lnTo>
                  <a:lnTo>
                    <a:pt x="808" y="210"/>
                  </a:lnTo>
                  <a:lnTo>
                    <a:pt x="808" y="212"/>
                  </a:lnTo>
                  <a:lnTo>
                    <a:pt x="809" y="212"/>
                  </a:lnTo>
                  <a:lnTo>
                    <a:pt x="809" y="211"/>
                  </a:lnTo>
                  <a:lnTo>
                    <a:pt x="810" y="211"/>
                  </a:lnTo>
                  <a:lnTo>
                    <a:pt x="810" y="210"/>
                  </a:lnTo>
                  <a:lnTo>
                    <a:pt x="811" y="210"/>
                  </a:lnTo>
                  <a:lnTo>
                    <a:pt x="814" y="210"/>
                  </a:lnTo>
                  <a:lnTo>
                    <a:pt x="814" y="211"/>
                  </a:lnTo>
                  <a:lnTo>
                    <a:pt x="815" y="211"/>
                  </a:lnTo>
                  <a:lnTo>
                    <a:pt x="816" y="210"/>
                  </a:lnTo>
                  <a:lnTo>
                    <a:pt x="815" y="210"/>
                  </a:lnTo>
                  <a:close/>
                  <a:moveTo>
                    <a:pt x="805" y="187"/>
                  </a:moveTo>
                  <a:lnTo>
                    <a:pt x="806" y="185"/>
                  </a:lnTo>
                  <a:lnTo>
                    <a:pt x="805" y="185"/>
                  </a:lnTo>
                  <a:lnTo>
                    <a:pt x="804" y="185"/>
                  </a:lnTo>
                  <a:lnTo>
                    <a:pt x="802" y="185"/>
                  </a:lnTo>
                  <a:lnTo>
                    <a:pt x="802" y="187"/>
                  </a:lnTo>
                  <a:lnTo>
                    <a:pt x="800" y="187"/>
                  </a:lnTo>
                  <a:lnTo>
                    <a:pt x="799" y="187"/>
                  </a:lnTo>
                  <a:lnTo>
                    <a:pt x="799" y="188"/>
                  </a:lnTo>
                  <a:lnTo>
                    <a:pt x="800" y="188"/>
                  </a:lnTo>
                  <a:lnTo>
                    <a:pt x="799" y="190"/>
                  </a:lnTo>
                  <a:lnTo>
                    <a:pt x="797" y="191"/>
                  </a:lnTo>
                  <a:lnTo>
                    <a:pt x="798" y="191"/>
                  </a:lnTo>
                  <a:lnTo>
                    <a:pt x="799" y="191"/>
                  </a:lnTo>
                  <a:lnTo>
                    <a:pt x="799" y="193"/>
                  </a:lnTo>
                  <a:lnTo>
                    <a:pt x="798" y="193"/>
                  </a:lnTo>
                  <a:lnTo>
                    <a:pt x="797" y="193"/>
                  </a:lnTo>
                  <a:lnTo>
                    <a:pt x="796" y="193"/>
                  </a:lnTo>
                  <a:lnTo>
                    <a:pt x="796" y="194"/>
                  </a:lnTo>
                  <a:lnTo>
                    <a:pt x="793" y="195"/>
                  </a:lnTo>
                  <a:lnTo>
                    <a:pt x="792" y="195"/>
                  </a:lnTo>
                  <a:lnTo>
                    <a:pt x="792" y="196"/>
                  </a:lnTo>
                  <a:lnTo>
                    <a:pt x="793" y="196"/>
                  </a:lnTo>
                  <a:lnTo>
                    <a:pt x="796" y="195"/>
                  </a:lnTo>
                  <a:lnTo>
                    <a:pt x="797" y="194"/>
                  </a:lnTo>
                  <a:lnTo>
                    <a:pt x="797" y="195"/>
                  </a:lnTo>
                  <a:lnTo>
                    <a:pt x="798" y="194"/>
                  </a:lnTo>
                  <a:lnTo>
                    <a:pt x="798" y="195"/>
                  </a:lnTo>
                  <a:lnTo>
                    <a:pt x="799" y="195"/>
                  </a:lnTo>
                  <a:lnTo>
                    <a:pt x="799" y="194"/>
                  </a:lnTo>
                  <a:lnTo>
                    <a:pt x="800" y="193"/>
                  </a:lnTo>
                  <a:lnTo>
                    <a:pt x="800" y="191"/>
                  </a:lnTo>
                  <a:lnTo>
                    <a:pt x="802" y="191"/>
                  </a:lnTo>
                  <a:lnTo>
                    <a:pt x="804" y="190"/>
                  </a:lnTo>
                  <a:lnTo>
                    <a:pt x="804" y="191"/>
                  </a:lnTo>
                  <a:lnTo>
                    <a:pt x="805" y="190"/>
                  </a:lnTo>
                  <a:lnTo>
                    <a:pt x="805" y="188"/>
                  </a:lnTo>
                  <a:lnTo>
                    <a:pt x="805" y="187"/>
                  </a:lnTo>
                  <a:close/>
                  <a:moveTo>
                    <a:pt x="806" y="187"/>
                  </a:moveTo>
                  <a:lnTo>
                    <a:pt x="806" y="188"/>
                  </a:lnTo>
                  <a:lnTo>
                    <a:pt x="808" y="187"/>
                  </a:lnTo>
                  <a:lnTo>
                    <a:pt x="806" y="187"/>
                  </a:lnTo>
                  <a:close/>
                  <a:moveTo>
                    <a:pt x="828" y="318"/>
                  </a:moveTo>
                  <a:lnTo>
                    <a:pt x="828" y="319"/>
                  </a:lnTo>
                  <a:lnTo>
                    <a:pt x="831" y="318"/>
                  </a:lnTo>
                  <a:lnTo>
                    <a:pt x="828" y="318"/>
                  </a:lnTo>
                  <a:close/>
                  <a:moveTo>
                    <a:pt x="796" y="196"/>
                  </a:moveTo>
                  <a:lnTo>
                    <a:pt x="797" y="196"/>
                  </a:lnTo>
                  <a:lnTo>
                    <a:pt x="797" y="195"/>
                  </a:lnTo>
                  <a:lnTo>
                    <a:pt x="796" y="195"/>
                  </a:lnTo>
                  <a:lnTo>
                    <a:pt x="796" y="196"/>
                  </a:lnTo>
                  <a:close/>
                  <a:moveTo>
                    <a:pt x="791" y="170"/>
                  </a:moveTo>
                  <a:lnTo>
                    <a:pt x="791" y="171"/>
                  </a:lnTo>
                  <a:lnTo>
                    <a:pt x="792" y="171"/>
                  </a:lnTo>
                  <a:lnTo>
                    <a:pt x="792" y="170"/>
                  </a:lnTo>
                  <a:lnTo>
                    <a:pt x="791" y="170"/>
                  </a:lnTo>
                  <a:close/>
                  <a:moveTo>
                    <a:pt x="810" y="211"/>
                  </a:moveTo>
                  <a:lnTo>
                    <a:pt x="810" y="212"/>
                  </a:lnTo>
                  <a:lnTo>
                    <a:pt x="809" y="212"/>
                  </a:lnTo>
                  <a:lnTo>
                    <a:pt x="808" y="213"/>
                  </a:lnTo>
                  <a:lnTo>
                    <a:pt x="809" y="213"/>
                  </a:lnTo>
                  <a:lnTo>
                    <a:pt x="809" y="214"/>
                  </a:lnTo>
                  <a:lnTo>
                    <a:pt x="808" y="214"/>
                  </a:lnTo>
                  <a:lnTo>
                    <a:pt x="808" y="217"/>
                  </a:lnTo>
                  <a:lnTo>
                    <a:pt x="809" y="217"/>
                  </a:lnTo>
                  <a:lnTo>
                    <a:pt x="810" y="217"/>
                  </a:lnTo>
                  <a:lnTo>
                    <a:pt x="810" y="214"/>
                  </a:lnTo>
                  <a:lnTo>
                    <a:pt x="810" y="213"/>
                  </a:lnTo>
                  <a:lnTo>
                    <a:pt x="811" y="213"/>
                  </a:lnTo>
                  <a:lnTo>
                    <a:pt x="811" y="212"/>
                  </a:lnTo>
                  <a:lnTo>
                    <a:pt x="814" y="212"/>
                  </a:lnTo>
                  <a:lnTo>
                    <a:pt x="814" y="211"/>
                  </a:lnTo>
                  <a:lnTo>
                    <a:pt x="811" y="211"/>
                  </a:lnTo>
                  <a:lnTo>
                    <a:pt x="810" y="211"/>
                  </a:lnTo>
                  <a:close/>
                  <a:moveTo>
                    <a:pt x="792" y="217"/>
                  </a:moveTo>
                  <a:lnTo>
                    <a:pt x="792" y="214"/>
                  </a:lnTo>
                  <a:lnTo>
                    <a:pt x="791" y="217"/>
                  </a:lnTo>
                  <a:lnTo>
                    <a:pt x="792" y="217"/>
                  </a:lnTo>
                  <a:close/>
                  <a:moveTo>
                    <a:pt x="792" y="212"/>
                  </a:moveTo>
                  <a:lnTo>
                    <a:pt x="792" y="213"/>
                  </a:lnTo>
                  <a:lnTo>
                    <a:pt x="791" y="213"/>
                  </a:lnTo>
                  <a:lnTo>
                    <a:pt x="792" y="214"/>
                  </a:lnTo>
                  <a:lnTo>
                    <a:pt x="793" y="213"/>
                  </a:lnTo>
                  <a:lnTo>
                    <a:pt x="796" y="212"/>
                  </a:lnTo>
                  <a:lnTo>
                    <a:pt x="793" y="212"/>
                  </a:lnTo>
                  <a:lnTo>
                    <a:pt x="792" y="212"/>
                  </a:lnTo>
                  <a:close/>
                  <a:moveTo>
                    <a:pt x="811" y="191"/>
                  </a:moveTo>
                  <a:lnTo>
                    <a:pt x="811" y="190"/>
                  </a:lnTo>
                  <a:lnTo>
                    <a:pt x="811" y="188"/>
                  </a:lnTo>
                  <a:lnTo>
                    <a:pt x="811" y="187"/>
                  </a:lnTo>
                  <a:lnTo>
                    <a:pt x="814" y="187"/>
                  </a:lnTo>
                  <a:lnTo>
                    <a:pt x="814" y="188"/>
                  </a:lnTo>
                  <a:lnTo>
                    <a:pt x="814" y="190"/>
                  </a:lnTo>
                  <a:lnTo>
                    <a:pt x="815" y="190"/>
                  </a:lnTo>
                  <a:lnTo>
                    <a:pt x="816" y="188"/>
                  </a:lnTo>
                  <a:lnTo>
                    <a:pt x="817" y="187"/>
                  </a:lnTo>
                  <a:lnTo>
                    <a:pt x="817" y="188"/>
                  </a:lnTo>
                  <a:lnTo>
                    <a:pt x="816" y="188"/>
                  </a:lnTo>
                  <a:lnTo>
                    <a:pt x="816" y="190"/>
                  </a:lnTo>
                  <a:lnTo>
                    <a:pt x="815" y="190"/>
                  </a:lnTo>
                  <a:lnTo>
                    <a:pt x="814" y="191"/>
                  </a:lnTo>
                  <a:lnTo>
                    <a:pt x="815" y="191"/>
                  </a:lnTo>
                  <a:lnTo>
                    <a:pt x="816" y="191"/>
                  </a:lnTo>
                  <a:lnTo>
                    <a:pt x="817" y="191"/>
                  </a:lnTo>
                  <a:lnTo>
                    <a:pt x="819" y="191"/>
                  </a:lnTo>
                  <a:lnTo>
                    <a:pt x="819" y="190"/>
                  </a:lnTo>
                  <a:lnTo>
                    <a:pt x="819" y="188"/>
                  </a:lnTo>
                  <a:lnTo>
                    <a:pt x="819" y="187"/>
                  </a:lnTo>
                  <a:lnTo>
                    <a:pt x="819" y="185"/>
                  </a:lnTo>
                  <a:lnTo>
                    <a:pt x="819" y="184"/>
                  </a:lnTo>
                  <a:lnTo>
                    <a:pt x="817" y="184"/>
                  </a:lnTo>
                  <a:lnTo>
                    <a:pt x="816" y="184"/>
                  </a:lnTo>
                  <a:lnTo>
                    <a:pt x="815" y="184"/>
                  </a:lnTo>
                  <a:lnTo>
                    <a:pt x="814" y="184"/>
                  </a:lnTo>
                  <a:lnTo>
                    <a:pt x="814" y="183"/>
                  </a:lnTo>
                  <a:lnTo>
                    <a:pt x="811" y="183"/>
                  </a:lnTo>
                  <a:lnTo>
                    <a:pt x="810" y="183"/>
                  </a:lnTo>
                  <a:lnTo>
                    <a:pt x="809" y="183"/>
                  </a:lnTo>
                  <a:lnTo>
                    <a:pt x="808" y="183"/>
                  </a:lnTo>
                  <a:lnTo>
                    <a:pt x="808" y="184"/>
                  </a:lnTo>
                  <a:lnTo>
                    <a:pt x="808" y="185"/>
                  </a:lnTo>
                  <a:lnTo>
                    <a:pt x="808" y="187"/>
                  </a:lnTo>
                  <a:lnTo>
                    <a:pt x="808" y="188"/>
                  </a:lnTo>
                  <a:lnTo>
                    <a:pt x="806" y="188"/>
                  </a:lnTo>
                  <a:lnTo>
                    <a:pt x="806" y="190"/>
                  </a:lnTo>
                  <a:lnTo>
                    <a:pt x="805" y="190"/>
                  </a:lnTo>
                  <a:lnTo>
                    <a:pt x="805" y="191"/>
                  </a:lnTo>
                  <a:lnTo>
                    <a:pt x="804" y="193"/>
                  </a:lnTo>
                  <a:lnTo>
                    <a:pt x="805" y="193"/>
                  </a:lnTo>
                  <a:lnTo>
                    <a:pt x="806" y="193"/>
                  </a:lnTo>
                  <a:lnTo>
                    <a:pt x="806" y="191"/>
                  </a:lnTo>
                  <a:lnTo>
                    <a:pt x="808" y="191"/>
                  </a:lnTo>
                  <a:lnTo>
                    <a:pt x="808" y="193"/>
                  </a:lnTo>
                  <a:lnTo>
                    <a:pt x="809" y="193"/>
                  </a:lnTo>
                  <a:lnTo>
                    <a:pt x="810" y="193"/>
                  </a:lnTo>
                  <a:lnTo>
                    <a:pt x="810" y="191"/>
                  </a:lnTo>
                  <a:lnTo>
                    <a:pt x="811" y="191"/>
                  </a:lnTo>
                  <a:close/>
                  <a:moveTo>
                    <a:pt x="789" y="212"/>
                  </a:moveTo>
                  <a:lnTo>
                    <a:pt x="789" y="213"/>
                  </a:lnTo>
                  <a:lnTo>
                    <a:pt x="788" y="213"/>
                  </a:lnTo>
                  <a:lnTo>
                    <a:pt x="788" y="214"/>
                  </a:lnTo>
                  <a:lnTo>
                    <a:pt x="787" y="217"/>
                  </a:lnTo>
                  <a:lnTo>
                    <a:pt x="787" y="218"/>
                  </a:lnTo>
                  <a:lnTo>
                    <a:pt x="788" y="219"/>
                  </a:lnTo>
                  <a:lnTo>
                    <a:pt x="789" y="218"/>
                  </a:lnTo>
                  <a:lnTo>
                    <a:pt x="789" y="217"/>
                  </a:lnTo>
                  <a:lnTo>
                    <a:pt x="789" y="214"/>
                  </a:lnTo>
                  <a:lnTo>
                    <a:pt x="791" y="213"/>
                  </a:lnTo>
                  <a:lnTo>
                    <a:pt x="791" y="212"/>
                  </a:lnTo>
                  <a:lnTo>
                    <a:pt x="789" y="212"/>
                  </a:lnTo>
                  <a:close/>
                  <a:moveTo>
                    <a:pt x="694" y="138"/>
                  </a:moveTo>
                  <a:lnTo>
                    <a:pt x="694" y="137"/>
                  </a:lnTo>
                  <a:lnTo>
                    <a:pt x="692" y="138"/>
                  </a:lnTo>
                  <a:lnTo>
                    <a:pt x="694" y="138"/>
                  </a:lnTo>
                  <a:close/>
                  <a:moveTo>
                    <a:pt x="520" y="138"/>
                  </a:moveTo>
                  <a:lnTo>
                    <a:pt x="521" y="137"/>
                  </a:lnTo>
                  <a:lnTo>
                    <a:pt x="520" y="137"/>
                  </a:lnTo>
                  <a:lnTo>
                    <a:pt x="520" y="138"/>
                  </a:lnTo>
                  <a:close/>
                  <a:moveTo>
                    <a:pt x="789" y="208"/>
                  </a:moveTo>
                  <a:lnTo>
                    <a:pt x="788" y="208"/>
                  </a:lnTo>
                  <a:lnTo>
                    <a:pt x="787" y="210"/>
                  </a:lnTo>
                  <a:lnTo>
                    <a:pt x="788" y="210"/>
                  </a:lnTo>
                  <a:lnTo>
                    <a:pt x="788" y="211"/>
                  </a:lnTo>
                  <a:lnTo>
                    <a:pt x="787" y="211"/>
                  </a:lnTo>
                  <a:lnTo>
                    <a:pt x="787" y="212"/>
                  </a:lnTo>
                  <a:lnTo>
                    <a:pt x="788" y="212"/>
                  </a:lnTo>
                  <a:lnTo>
                    <a:pt x="789" y="211"/>
                  </a:lnTo>
                  <a:lnTo>
                    <a:pt x="791" y="210"/>
                  </a:lnTo>
                  <a:lnTo>
                    <a:pt x="789" y="210"/>
                  </a:lnTo>
                  <a:lnTo>
                    <a:pt x="789" y="208"/>
                  </a:lnTo>
                  <a:close/>
                  <a:moveTo>
                    <a:pt x="717" y="130"/>
                  </a:moveTo>
                  <a:lnTo>
                    <a:pt x="717" y="131"/>
                  </a:lnTo>
                  <a:lnTo>
                    <a:pt x="718" y="131"/>
                  </a:lnTo>
                  <a:lnTo>
                    <a:pt x="719" y="131"/>
                  </a:lnTo>
                  <a:lnTo>
                    <a:pt x="719" y="130"/>
                  </a:lnTo>
                  <a:lnTo>
                    <a:pt x="718" y="130"/>
                  </a:lnTo>
                  <a:lnTo>
                    <a:pt x="717" y="130"/>
                  </a:lnTo>
                  <a:close/>
                  <a:moveTo>
                    <a:pt x="808" y="208"/>
                  </a:moveTo>
                  <a:lnTo>
                    <a:pt x="808" y="206"/>
                  </a:lnTo>
                  <a:lnTo>
                    <a:pt x="806" y="206"/>
                  </a:lnTo>
                  <a:lnTo>
                    <a:pt x="806" y="208"/>
                  </a:lnTo>
                  <a:lnTo>
                    <a:pt x="808" y="208"/>
                  </a:lnTo>
                  <a:close/>
                  <a:moveTo>
                    <a:pt x="505" y="125"/>
                  </a:moveTo>
                  <a:lnTo>
                    <a:pt x="503" y="126"/>
                  </a:lnTo>
                  <a:lnTo>
                    <a:pt x="505" y="126"/>
                  </a:lnTo>
                  <a:lnTo>
                    <a:pt x="505" y="125"/>
                  </a:lnTo>
                  <a:close/>
                  <a:moveTo>
                    <a:pt x="792" y="206"/>
                  </a:moveTo>
                  <a:lnTo>
                    <a:pt x="792" y="208"/>
                  </a:lnTo>
                  <a:lnTo>
                    <a:pt x="793" y="206"/>
                  </a:lnTo>
                  <a:lnTo>
                    <a:pt x="792" y="206"/>
                  </a:lnTo>
                  <a:close/>
                  <a:moveTo>
                    <a:pt x="819" y="165"/>
                  </a:moveTo>
                  <a:lnTo>
                    <a:pt x="819" y="164"/>
                  </a:lnTo>
                  <a:lnTo>
                    <a:pt x="817" y="164"/>
                  </a:lnTo>
                  <a:lnTo>
                    <a:pt x="817" y="165"/>
                  </a:lnTo>
                  <a:lnTo>
                    <a:pt x="816" y="165"/>
                  </a:lnTo>
                  <a:lnTo>
                    <a:pt x="816" y="166"/>
                  </a:lnTo>
                  <a:lnTo>
                    <a:pt x="816" y="167"/>
                  </a:lnTo>
                  <a:lnTo>
                    <a:pt x="817" y="166"/>
                  </a:lnTo>
                  <a:lnTo>
                    <a:pt x="819" y="165"/>
                  </a:lnTo>
                  <a:close/>
                  <a:moveTo>
                    <a:pt x="793" y="201"/>
                  </a:moveTo>
                  <a:lnTo>
                    <a:pt x="796" y="201"/>
                  </a:lnTo>
                  <a:lnTo>
                    <a:pt x="797" y="201"/>
                  </a:lnTo>
                  <a:lnTo>
                    <a:pt x="796" y="200"/>
                  </a:lnTo>
                  <a:lnTo>
                    <a:pt x="793" y="200"/>
                  </a:lnTo>
                  <a:lnTo>
                    <a:pt x="793" y="201"/>
                  </a:lnTo>
                  <a:close/>
                  <a:moveTo>
                    <a:pt x="822" y="167"/>
                  </a:moveTo>
                  <a:lnTo>
                    <a:pt x="822" y="168"/>
                  </a:lnTo>
                  <a:lnTo>
                    <a:pt x="823" y="168"/>
                  </a:lnTo>
                  <a:lnTo>
                    <a:pt x="823" y="167"/>
                  </a:lnTo>
                  <a:lnTo>
                    <a:pt x="822" y="167"/>
                  </a:lnTo>
                  <a:close/>
                  <a:moveTo>
                    <a:pt x="699" y="149"/>
                  </a:moveTo>
                  <a:lnTo>
                    <a:pt x="699" y="148"/>
                  </a:lnTo>
                  <a:lnTo>
                    <a:pt x="697" y="149"/>
                  </a:lnTo>
                  <a:lnTo>
                    <a:pt x="699" y="149"/>
                  </a:lnTo>
                  <a:close/>
                  <a:moveTo>
                    <a:pt x="808" y="205"/>
                  </a:moveTo>
                  <a:lnTo>
                    <a:pt x="808" y="204"/>
                  </a:lnTo>
                  <a:lnTo>
                    <a:pt x="806" y="205"/>
                  </a:lnTo>
                  <a:lnTo>
                    <a:pt x="808" y="205"/>
                  </a:lnTo>
                  <a:close/>
                  <a:moveTo>
                    <a:pt x="700" y="130"/>
                  </a:moveTo>
                  <a:lnTo>
                    <a:pt x="700" y="131"/>
                  </a:lnTo>
                  <a:lnTo>
                    <a:pt x="701" y="131"/>
                  </a:lnTo>
                  <a:lnTo>
                    <a:pt x="702" y="130"/>
                  </a:lnTo>
                  <a:lnTo>
                    <a:pt x="701" y="130"/>
                  </a:lnTo>
                  <a:lnTo>
                    <a:pt x="702" y="128"/>
                  </a:lnTo>
                  <a:lnTo>
                    <a:pt x="701" y="128"/>
                  </a:lnTo>
                  <a:lnTo>
                    <a:pt x="700" y="130"/>
                  </a:lnTo>
                  <a:close/>
                  <a:moveTo>
                    <a:pt x="729" y="142"/>
                  </a:moveTo>
                  <a:lnTo>
                    <a:pt x="729" y="140"/>
                  </a:lnTo>
                  <a:lnTo>
                    <a:pt x="728" y="142"/>
                  </a:lnTo>
                  <a:lnTo>
                    <a:pt x="729" y="142"/>
                  </a:lnTo>
                  <a:close/>
                  <a:moveTo>
                    <a:pt x="708" y="128"/>
                  </a:moveTo>
                  <a:lnTo>
                    <a:pt x="708" y="126"/>
                  </a:lnTo>
                  <a:lnTo>
                    <a:pt x="707" y="128"/>
                  </a:lnTo>
                  <a:lnTo>
                    <a:pt x="708" y="128"/>
                  </a:lnTo>
                  <a:close/>
                  <a:moveTo>
                    <a:pt x="689" y="138"/>
                  </a:moveTo>
                  <a:lnTo>
                    <a:pt x="689" y="137"/>
                  </a:lnTo>
                  <a:lnTo>
                    <a:pt x="686" y="138"/>
                  </a:lnTo>
                  <a:lnTo>
                    <a:pt x="689" y="138"/>
                  </a:lnTo>
                  <a:close/>
                  <a:moveTo>
                    <a:pt x="787" y="201"/>
                  </a:moveTo>
                  <a:lnTo>
                    <a:pt x="785" y="201"/>
                  </a:lnTo>
                  <a:lnTo>
                    <a:pt x="785" y="202"/>
                  </a:lnTo>
                  <a:lnTo>
                    <a:pt x="787" y="202"/>
                  </a:lnTo>
                  <a:lnTo>
                    <a:pt x="787" y="201"/>
                  </a:lnTo>
                  <a:close/>
                  <a:moveTo>
                    <a:pt x="816" y="195"/>
                  </a:moveTo>
                  <a:lnTo>
                    <a:pt x="817" y="194"/>
                  </a:lnTo>
                  <a:lnTo>
                    <a:pt x="816" y="194"/>
                  </a:lnTo>
                  <a:lnTo>
                    <a:pt x="815" y="194"/>
                  </a:lnTo>
                  <a:lnTo>
                    <a:pt x="815" y="195"/>
                  </a:lnTo>
                  <a:lnTo>
                    <a:pt x="816" y="195"/>
                  </a:lnTo>
                  <a:close/>
                  <a:moveTo>
                    <a:pt x="519" y="138"/>
                  </a:moveTo>
                  <a:lnTo>
                    <a:pt x="519" y="139"/>
                  </a:lnTo>
                  <a:lnTo>
                    <a:pt x="520" y="138"/>
                  </a:lnTo>
                  <a:lnTo>
                    <a:pt x="519" y="138"/>
                  </a:lnTo>
                  <a:close/>
                  <a:moveTo>
                    <a:pt x="697" y="131"/>
                  </a:moveTo>
                  <a:lnTo>
                    <a:pt x="699" y="131"/>
                  </a:lnTo>
                  <a:lnTo>
                    <a:pt x="700" y="130"/>
                  </a:lnTo>
                  <a:lnTo>
                    <a:pt x="699" y="130"/>
                  </a:lnTo>
                  <a:lnTo>
                    <a:pt x="697" y="131"/>
                  </a:lnTo>
                  <a:close/>
                  <a:moveTo>
                    <a:pt x="797" y="217"/>
                  </a:moveTo>
                  <a:lnTo>
                    <a:pt x="797" y="214"/>
                  </a:lnTo>
                  <a:lnTo>
                    <a:pt x="796" y="217"/>
                  </a:lnTo>
                  <a:lnTo>
                    <a:pt x="796" y="214"/>
                  </a:lnTo>
                  <a:lnTo>
                    <a:pt x="796" y="213"/>
                  </a:lnTo>
                  <a:lnTo>
                    <a:pt x="797" y="213"/>
                  </a:lnTo>
                  <a:lnTo>
                    <a:pt x="797" y="212"/>
                  </a:lnTo>
                  <a:lnTo>
                    <a:pt x="798" y="212"/>
                  </a:lnTo>
                  <a:lnTo>
                    <a:pt x="798" y="211"/>
                  </a:lnTo>
                  <a:lnTo>
                    <a:pt x="797" y="211"/>
                  </a:lnTo>
                  <a:lnTo>
                    <a:pt x="797" y="212"/>
                  </a:lnTo>
                  <a:lnTo>
                    <a:pt x="796" y="212"/>
                  </a:lnTo>
                  <a:lnTo>
                    <a:pt x="796" y="211"/>
                  </a:lnTo>
                  <a:lnTo>
                    <a:pt x="793" y="211"/>
                  </a:lnTo>
                  <a:lnTo>
                    <a:pt x="792" y="211"/>
                  </a:lnTo>
                  <a:lnTo>
                    <a:pt x="791" y="211"/>
                  </a:lnTo>
                  <a:lnTo>
                    <a:pt x="791" y="210"/>
                  </a:lnTo>
                  <a:lnTo>
                    <a:pt x="792" y="210"/>
                  </a:lnTo>
                  <a:lnTo>
                    <a:pt x="792" y="208"/>
                  </a:lnTo>
                  <a:lnTo>
                    <a:pt x="793" y="210"/>
                  </a:lnTo>
                  <a:lnTo>
                    <a:pt x="796" y="210"/>
                  </a:lnTo>
                  <a:lnTo>
                    <a:pt x="796" y="208"/>
                  </a:lnTo>
                  <a:lnTo>
                    <a:pt x="796" y="206"/>
                  </a:lnTo>
                  <a:lnTo>
                    <a:pt x="797" y="206"/>
                  </a:lnTo>
                  <a:lnTo>
                    <a:pt x="797" y="205"/>
                  </a:lnTo>
                  <a:lnTo>
                    <a:pt x="796" y="205"/>
                  </a:lnTo>
                  <a:lnTo>
                    <a:pt x="796" y="204"/>
                  </a:lnTo>
                  <a:lnTo>
                    <a:pt x="793" y="204"/>
                  </a:lnTo>
                  <a:lnTo>
                    <a:pt x="792" y="204"/>
                  </a:lnTo>
                  <a:lnTo>
                    <a:pt x="792" y="202"/>
                  </a:lnTo>
                  <a:lnTo>
                    <a:pt x="793" y="202"/>
                  </a:lnTo>
                  <a:lnTo>
                    <a:pt x="796" y="202"/>
                  </a:lnTo>
                  <a:lnTo>
                    <a:pt x="797" y="202"/>
                  </a:lnTo>
                  <a:lnTo>
                    <a:pt x="798" y="202"/>
                  </a:lnTo>
                  <a:lnTo>
                    <a:pt x="798" y="201"/>
                  </a:lnTo>
                  <a:lnTo>
                    <a:pt x="799" y="201"/>
                  </a:lnTo>
                  <a:lnTo>
                    <a:pt x="799" y="202"/>
                  </a:lnTo>
                  <a:lnTo>
                    <a:pt x="800" y="202"/>
                  </a:lnTo>
                  <a:lnTo>
                    <a:pt x="800" y="201"/>
                  </a:lnTo>
                  <a:lnTo>
                    <a:pt x="800" y="200"/>
                  </a:lnTo>
                  <a:lnTo>
                    <a:pt x="802" y="200"/>
                  </a:lnTo>
                  <a:lnTo>
                    <a:pt x="802" y="197"/>
                  </a:lnTo>
                  <a:lnTo>
                    <a:pt x="800" y="197"/>
                  </a:lnTo>
                  <a:lnTo>
                    <a:pt x="799" y="200"/>
                  </a:lnTo>
                  <a:lnTo>
                    <a:pt x="798" y="200"/>
                  </a:lnTo>
                  <a:lnTo>
                    <a:pt x="797" y="200"/>
                  </a:lnTo>
                  <a:lnTo>
                    <a:pt x="796" y="200"/>
                  </a:lnTo>
                  <a:lnTo>
                    <a:pt x="797" y="197"/>
                  </a:lnTo>
                  <a:lnTo>
                    <a:pt x="798" y="197"/>
                  </a:lnTo>
                  <a:lnTo>
                    <a:pt x="799" y="197"/>
                  </a:lnTo>
                  <a:lnTo>
                    <a:pt x="799" y="196"/>
                  </a:lnTo>
                  <a:lnTo>
                    <a:pt x="800" y="196"/>
                  </a:lnTo>
                  <a:lnTo>
                    <a:pt x="800" y="195"/>
                  </a:lnTo>
                  <a:lnTo>
                    <a:pt x="802" y="195"/>
                  </a:lnTo>
                  <a:lnTo>
                    <a:pt x="802" y="194"/>
                  </a:lnTo>
                  <a:lnTo>
                    <a:pt x="805" y="194"/>
                  </a:lnTo>
                  <a:lnTo>
                    <a:pt x="805" y="195"/>
                  </a:lnTo>
                  <a:lnTo>
                    <a:pt x="806" y="194"/>
                  </a:lnTo>
                  <a:lnTo>
                    <a:pt x="808" y="194"/>
                  </a:lnTo>
                  <a:lnTo>
                    <a:pt x="808" y="195"/>
                  </a:lnTo>
                  <a:lnTo>
                    <a:pt x="808" y="196"/>
                  </a:lnTo>
                  <a:lnTo>
                    <a:pt x="806" y="196"/>
                  </a:lnTo>
                  <a:lnTo>
                    <a:pt x="805" y="197"/>
                  </a:lnTo>
                  <a:lnTo>
                    <a:pt x="806" y="197"/>
                  </a:lnTo>
                  <a:lnTo>
                    <a:pt x="808" y="197"/>
                  </a:lnTo>
                  <a:lnTo>
                    <a:pt x="808" y="200"/>
                  </a:lnTo>
                  <a:lnTo>
                    <a:pt x="808" y="201"/>
                  </a:lnTo>
                  <a:lnTo>
                    <a:pt x="808" y="202"/>
                  </a:lnTo>
                  <a:lnTo>
                    <a:pt x="808" y="204"/>
                  </a:lnTo>
                  <a:lnTo>
                    <a:pt x="806" y="204"/>
                  </a:lnTo>
                  <a:lnTo>
                    <a:pt x="806" y="205"/>
                  </a:lnTo>
                  <a:lnTo>
                    <a:pt x="806" y="206"/>
                  </a:lnTo>
                  <a:lnTo>
                    <a:pt x="805" y="206"/>
                  </a:lnTo>
                  <a:lnTo>
                    <a:pt x="805" y="205"/>
                  </a:lnTo>
                  <a:lnTo>
                    <a:pt x="804" y="205"/>
                  </a:lnTo>
                  <a:lnTo>
                    <a:pt x="804" y="206"/>
                  </a:lnTo>
                  <a:lnTo>
                    <a:pt x="805" y="206"/>
                  </a:lnTo>
                  <a:lnTo>
                    <a:pt x="805" y="208"/>
                  </a:lnTo>
                  <a:lnTo>
                    <a:pt x="805" y="210"/>
                  </a:lnTo>
                  <a:lnTo>
                    <a:pt x="805" y="211"/>
                  </a:lnTo>
                  <a:lnTo>
                    <a:pt x="805" y="212"/>
                  </a:lnTo>
                  <a:lnTo>
                    <a:pt x="804" y="212"/>
                  </a:lnTo>
                  <a:lnTo>
                    <a:pt x="804" y="213"/>
                  </a:lnTo>
                  <a:lnTo>
                    <a:pt x="802" y="213"/>
                  </a:lnTo>
                  <a:lnTo>
                    <a:pt x="800" y="213"/>
                  </a:lnTo>
                  <a:lnTo>
                    <a:pt x="800" y="214"/>
                  </a:lnTo>
                  <a:lnTo>
                    <a:pt x="800" y="217"/>
                  </a:lnTo>
                  <a:lnTo>
                    <a:pt x="800" y="218"/>
                  </a:lnTo>
                  <a:lnTo>
                    <a:pt x="799" y="218"/>
                  </a:lnTo>
                  <a:lnTo>
                    <a:pt x="798" y="218"/>
                  </a:lnTo>
                  <a:lnTo>
                    <a:pt x="798" y="219"/>
                  </a:lnTo>
                  <a:lnTo>
                    <a:pt x="797" y="219"/>
                  </a:lnTo>
                  <a:lnTo>
                    <a:pt x="796" y="219"/>
                  </a:lnTo>
                  <a:lnTo>
                    <a:pt x="793" y="219"/>
                  </a:lnTo>
                  <a:lnTo>
                    <a:pt x="796" y="218"/>
                  </a:lnTo>
                  <a:lnTo>
                    <a:pt x="797" y="218"/>
                  </a:lnTo>
                  <a:lnTo>
                    <a:pt x="797" y="217"/>
                  </a:lnTo>
                  <a:close/>
                  <a:moveTo>
                    <a:pt x="800" y="208"/>
                  </a:moveTo>
                  <a:lnTo>
                    <a:pt x="802" y="208"/>
                  </a:lnTo>
                  <a:lnTo>
                    <a:pt x="802" y="206"/>
                  </a:lnTo>
                  <a:lnTo>
                    <a:pt x="800" y="208"/>
                  </a:lnTo>
                  <a:close/>
                  <a:moveTo>
                    <a:pt x="695" y="131"/>
                  </a:moveTo>
                  <a:lnTo>
                    <a:pt x="697" y="131"/>
                  </a:lnTo>
                  <a:lnTo>
                    <a:pt x="697" y="130"/>
                  </a:lnTo>
                  <a:lnTo>
                    <a:pt x="695" y="131"/>
                  </a:lnTo>
                  <a:close/>
                  <a:moveTo>
                    <a:pt x="514" y="191"/>
                  </a:moveTo>
                  <a:lnTo>
                    <a:pt x="515" y="191"/>
                  </a:lnTo>
                  <a:lnTo>
                    <a:pt x="515" y="190"/>
                  </a:lnTo>
                  <a:lnTo>
                    <a:pt x="514" y="190"/>
                  </a:lnTo>
                  <a:lnTo>
                    <a:pt x="513" y="190"/>
                  </a:lnTo>
                  <a:lnTo>
                    <a:pt x="513" y="191"/>
                  </a:lnTo>
                  <a:lnTo>
                    <a:pt x="514" y="191"/>
                  </a:lnTo>
                  <a:close/>
                  <a:moveTo>
                    <a:pt x="481" y="201"/>
                  </a:moveTo>
                  <a:lnTo>
                    <a:pt x="480" y="201"/>
                  </a:lnTo>
                  <a:lnTo>
                    <a:pt x="481" y="202"/>
                  </a:lnTo>
                  <a:lnTo>
                    <a:pt x="481" y="201"/>
                  </a:lnTo>
                  <a:close/>
                  <a:moveTo>
                    <a:pt x="434" y="211"/>
                  </a:moveTo>
                  <a:lnTo>
                    <a:pt x="433" y="211"/>
                  </a:lnTo>
                  <a:lnTo>
                    <a:pt x="433" y="212"/>
                  </a:lnTo>
                  <a:lnTo>
                    <a:pt x="434" y="211"/>
                  </a:lnTo>
                  <a:close/>
                  <a:moveTo>
                    <a:pt x="432" y="213"/>
                  </a:moveTo>
                  <a:lnTo>
                    <a:pt x="432" y="212"/>
                  </a:lnTo>
                  <a:lnTo>
                    <a:pt x="431" y="212"/>
                  </a:lnTo>
                  <a:lnTo>
                    <a:pt x="428" y="212"/>
                  </a:lnTo>
                  <a:lnTo>
                    <a:pt x="431" y="213"/>
                  </a:lnTo>
                  <a:lnTo>
                    <a:pt x="432" y="213"/>
                  </a:lnTo>
                  <a:close/>
                  <a:moveTo>
                    <a:pt x="451" y="210"/>
                  </a:moveTo>
                  <a:lnTo>
                    <a:pt x="450" y="210"/>
                  </a:lnTo>
                  <a:lnTo>
                    <a:pt x="451" y="211"/>
                  </a:lnTo>
                  <a:lnTo>
                    <a:pt x="451" y="210"/>
                  </a:lnTo>
                  <a:close/>
                  <a:moveTo>
                    <a:pt x="467" y="205"/>
                  </a:moveTo>
                  <a:lnTo>
                    <a:pt x="468" y="205"/>
                  </a:lnTo>
                  <a:lnTo>
                    <a:pt x="468" y="204"/>
                  </a:lnTo>
                  <a:lnTo>
                    <a:pt x="467" y="204"/>
                  </a:lnTo>
                  <a:lnTo>
                    <a:pt x="467" y="205"/>
                  </a:lnTo>
                  <a:close/>
                  <a:moveTo>
                    <a:pt x="408" y="214"/>
                  </a:moveTo>
                  <a:lnTo>
                    <a:pt x="408" y="217"/>
                  </a:lnTo>
                  <a:lnTo>
                    <a:pt x="409" y="217"/>
                  </a:lnTo>
                  <a:lnTo>
                    <a:pt x="410" y="217"/>
                  </a:lnTo>
                  <a:lnTo>
                    <a:pt x="410" y="214"/>
                  </a:lnTo>
                  <a:lnTo>
                    <a:pt x="410" y="213"/>
                  </a:lnTo>
                  <a:lnTo>
                    <a:pt x="409" y="214"/>
                  </a:lnTo>
                  <a:lnTo>
                    <a:pt x="408" y="214"/>
                  </a:lnTo>
                  <a:close/>
                  <a:moveTo>
                    <a:pt x="406" y="214"/>
                  </a:moveTo>
                  <a:lnTo>
                    <a:pt x="406" y="213"/>
                  </a:lnTo>
                  <a:lnTo>
                    <a:pt x="405" y="213"/>
                  </a:lnTo>
                  <a:lnTo>
                    <a:pt x="404" y="213"/>
                  </a:lnTo>
                  <a:lnTo>
                    <a:pt x="401" y="213"/>
                  </a:lnTo>
                  <a:lnTo>
                    <a:pt x="400" y="214"/>
                  </a:lnTo>
                  <a:lnTo>
                    <a:pt x="399" y="214"/>
                  </a:lnTo>
                  <a:lnTo>
                    <a:pt x="398" y="214"/>
                  </a:lnTo>
                  <a:lnTo>
                    <a:pt x="397" y="214"/>
                  </a:lnTo>
                  <a:lnTo>
                    <a:pt x="397" y="217"/>
                  </a:lnTo>
                  <a:lnTo>
                    <a:pt x="395" y="217"/>
                  </a:lnTo>
                  <a:lnTo>
                    <a:pt x="393" y="217"/>
                  </a:lnTo>
                  <a:lnTo>
                    <a:pt x="392" y="217"/>
                  </a:lnTo>
                  <a:lnTo>
                    <a:pt x="391" y="217"/>
                  </a:lnTo>
                  <a:lnTo>
                    <a:pt x="389" y="218"/>
                  </a:lnTo>
                  <a:lnTo>
                    <a:pt x="386" y="219"/>
                  </a:lnTo>
                  <a:lnTo>
                    <a:pt x="386" y="221"/>
                  </a:lnTo>
                  <a:lnTo>
                    <a:pt x="383" y="221"/>
                  </a:lnTo>
                  <a:lnTo>
                    <a:pt x="382" y="221"/>
                  </a:lnTo>
                  <a:lnTo>
                    <a:pt x="381" y="221"/>
                  </a:lnTo>
                  <a:lnTo>
                    <a:pt x="380" y="222"/>
                  </a:lnTo>
                  <a:lnTo>
                    <a:pt x="380" y="223"/>
                  </a:lnTo>
                  <a:lnTo>
                    <a:pt x="381" y="224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6" y="223"/>
                  </a:lnTo>
                  <a:lnTo>
                    <a:pt x="387" y="222"/>
                  </a:lnTo>
                  <a:lnTo>
                    <a:pt x="388" y="222"/>
                  </a:lnTo>
                  <a:lnTo>
                    <a:pt x="389" y="221"/>
                  </a:lnTo>
                  <a:lnTo>
                    <a:pt x="391" y="221"/>
                  </a:lnTo>
                  <a:lnTo>
                    <a:pt x="392" y="221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0" y="221"/>
                  </a:lnTo>
                  <a:lnTo>
                    <a:pt x="400" y="219"/>
                  </a:lnTo>
                  <a:lnTo>
                    <a:pt x="401" y="219"/>
                  </a:lnTo>
                  <a:lnTo>
                    <a:pt x="404" y="219"/>
                  </a:lnTo>
                  <a:lnTo>
                    <a:pt x="405" y="219"/>
                  </a:lnTo>
                  <a:lnTo>
                    <a:pt x="406" y="221"/>
                  </a:lnTo>
                  <a:lnTo>
                    <a:pt x="406" y="219"/>
                  </a:lnTo>
                  <a:lnTo>
                    <a:pt x="406" y="218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6" y="214"/>
                  </a:lnTo>
                  <a:close/>
                  <a:moveTo>
                    <a:pt x="418" y="214"/>
                  </a:moveTo>
                  <a:lnTo>
                    <a:pt x="418" y="217"/>
                  </a:lnTo>
                  <a:lnTo>
                    <a:pt x="420" y="217"/>
                  </a:lnTo>
                  <a:lnTo>
                    <a:pt x="422" y="217"/>
                  </a:lnTo>
                  <a:lnTo>
                    <a:pt x="422" y="214"/>
                  </a:lnTo>
                  <a:lnTo>
                    <a:pt x="420" y="214"/>
                  </a:lnTo>
                  <a:lnTo>
                    <a:pt x="418" y="214"/>
                  </a:lnTo>
                  <a:close/>
                  <a:moveTo>
                    <a:pt x="420" y="213"/>
                  </a:moveTo>
                  <a:lnTo>
                    <a:pt x="422" y="213"/>
                  </a:lnTo>
                  <a:lnTo>
                    <a:pt x="422" y="212"/>
                  </a:lnTo>
                  <a:lnTo>
                    <a:pt x="420" y="213"/>
                  </a:lnTo>
                  <a:close/>
                  <a:moveTo>
                    <a:pt x="422" y="214"/>
                  </a:moveTo>
                  <a:lnTo>
                    <a:pt x="423" y="214"/>
                  </a:lnTo>
                  <a:lnTo>
                    <a:pt x="423" y="213"/>
                  </a:lnTo>
                  <a:lnTo>
                    <a:pt x="422" y="213"/>
                  </a:lnTo>
                  <a:lnTo>
                    <a:pt x="422" y="214"/>
                  </a:lnTo>
                  <a:close/>
                  <a:moveTo>
                    <a:pt x="417" y="218"/>
                  </a:moveTo>
                  <a:lnTo>
                    <a:pt x="418" y="218"/>
                  </a:lnTo>
                  <a:lnTo>
                    <a:pt x="418" y="217"/>
                  </a:lnTo>
                  <a:lnTo>
                    <a:pt x="417" y="217"/>
                  </a:lnTo>
                  <a:lnTo>
                    <a:pt x="417" y="218"/>
                  </a:lnTo>
                  <a:close/>
                  <a:moveTo>
                    <a:pt x="610" y="150"/>
                  </a:moveTo>
                  <a:lnTo>
                    <a:pt x="611" y="149"/>
                  </a:lnTo>
                  <a:lnTo>
                    <a:pt x="610" y="149"/>
                  </a:lnTo>
                  <a:lnTo>
                    <a:pt x="610" y="150"/>
                  </a:lnTo>
                  <a:close/>
                  <a:moveTo>
                    <a:pt x="617" y="156"/>
                  </a:moveTo>
                  <a:lnTo>
                    <a:pt x="618" y="156"/>
                  </a:lnTo>
                  <a:lnTo>
                    <a:pt x="618" y="155"/>
                  </a:lnTo>
                  <a:lnTo>
                    <a:pt x="617" y="155"/>
                  </a:lnTo>
                  <a:lnTo>
                    <a:pt x="617" y="156"/>
                  </a:lnTo>
                  <a:close/>
                  <a:moveTo>
                    <a:pt x="488" y="200"/>
                  </a:moveTo>
                  <a:lnTo>
                    <a:pt x="489" y="200"/>
                  </a:lnTo>
                  <a:lnTo>
                    <a:pt x="489" y="197"/>
                  </a:lnTo>
                  <a:lnTo>
                    <a:pt x="488" y="197"/>
                  </a:lnTo>
                  <a:lnTo>
                    <a:pt x="488" y="200"/>
                  </a:lnTo>
                  <a:close/>
                  <a:moveTo>
                    <a:pt x="609" y="165"/>
                  </a:moveTo>
                  <a:lnTo>
                    <a:pt x="606" y="165"/>
                  </a:lnTo>
                  <a:lnTo>
                    <a:pt x="606" y="164"/>
                  </a:lnTo>
                  <a:lnTo>
                    <a:pt x="605" y="164"/>
                  </a:lnTo>
                  <a:lnTo>
                    <a:pt x="604" y="165"/>
                  </a:lnTo>
                  <a:lnTo>
                    <a:pt x="604" y="164"/>
                  </a:lnTo>
                  <a:lnTo>
                    <a:pt x="603" y="164"/>
                  </a:lnTo>
                  <a:lnTo>
                    <a:pt x="602" y="164"/>
                  </a:lnTo>
                  <a:lnTo>
                    <a:pt x="602" y="165"/>
                  </a:lnTo>
                  <a:lnTo>
                    <a:pt x="600" y="165"/>
                  </a:lnTo>
                  <a:lnTo>
                    <a:pt x="600" y="166"/>
                  </a:lnTo>
                  <a:lnTo>
                    <a:pt x="599" y="166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4" y="166"/>
                  </a:lnTo>
                  <a:lnTo>
                    <a:pt x="593" y="166"/>
                  </a:lnTo>
                  <a:lnTo>
                    <a:pt x="592" y="166"/>
                  </a:lnTo>
                  <a:lnTo>
                    <a:pt x="592" y="167"/>
                  </a:lnTo>
                  <a:lnTo>
                    <a:pt x="593" y="167"/>
                  </a:lnTo>
                  <a:lnTo>
                    <a:pt x="592" y="168"/>
                  </a:lnTo>
                  <a:lnTo>
                    <a:pt x="593" y="168"/>
                  </a:lnTo>
                  <a:lnTo>
                    <a:pt x="594" y="168"/>
                  </a:lnTo>
                  <a:lnTo>
                    <a:pt x="595" y="168"/>
                  </a:lnTo>
                  <a:lnTo>
                    <a:pt x="597" y="168"/>
                  </a:lnTo>
                  <a:lnTo>
                    <a:pt x="597" y="167"/>
                  </a:lnTo>
                  <a:lnTo>
                    <a:pt x="599" y="167"/>
                  </a:lnTo>
                  <a:lnTo>
                    <a:pt x="600" y="167"/>
                  </a:lnTo>
                  <a:lnTo>
                    <a:pt x="602" y="167"/>
                  </a:lnTo>
                  <a:lnTo>
                    <a:pt x="603" y="167"/>
                  </a:lnTo>
                  <a:lnTo>
                    <a:pt x="603" y="166"/>
                  </a:lnTo>
                  <a:lnTo>
                    <a:pt x="604" y="166"/>
                  </a:lnTo>
                  <a:lnTo>
                    <a:pt x="605" y="167"/>
                  </a:lnTo>
                  <a:lnTo>
                    <a:pt x="606" y="166"/>
                  </a:lnTo>
                  <a:lnTo>
                    <a:pt x="609" y="166"/>
                  </a:lnTo>
                  <a:lnTo>
                    <a:pt x="610" y="165"/>
                  </a:lnTo>
                  <a:lnTo>
                    <a:pt x="610" y="164"/>
                  </a:lnTo>
                  <a:lnTo>
                    <a:pt x="609" y="164"/>
                  </a:lnTo>
                  <a:lnTo>
                    <a:pt x="609" y="165"/>
                  </a:lnTo>
                  <a:close/>
                  <a:moveTo>
                    <a:pt x="606" y="160"/>
                  </a:moveTo>
                  <a:lnTo>
                    <a:pt x="606" y="161"/>
                  </a:lnTo>
                  <a:lnTo>
                    <a:pt x="610" y="161"/>
                  </a:lnTo>
                  <a:lnTo>
                    <a:pt x="610" y="160"/>
                  </a:lnTo>
                  <a:lnTo>
                    <a:pt x="609" y="160"/>
                  </a:lnTo>
                  <a:lnTo>
                    <a:pt x="606" y="160"/>
                  </a:lnTo>
                  <a:close/>
                  <a:moveTo>
                    <a:pt x="620" y="156"/>
                  </a:moveTo>
                  <a:lnTo>
                    <a:pt x="621" y="156"/>
                  </a:lnTo>
                  <a:lnTo>
                    <a:pt x="620" y="155"/>
                  </a:lnTo>
                  <a:lnTo>
                    <a:pt x="620" y="156"/>
                  </a:lnTo>
                  <a:close/>
                  <a:moveTo>
                    <a:pt x="685" y="140"/>
                  </a:moveTo>
                  <a:lnTo>
                    <a:pt x="686" y="140"/>
                  </a:lnTo>
                  <a:lnTo>
                    <a:pt x="686" y="139"/>
                  </a:lnTo>
                  <a:lnTo>
                    <a:pt x="685" y="140"/>
                  </a:lnTo>
                  <a:close/>
                  <a:moveTo>
                    <a:pt x="494" y="196"/>
                  </a:moveTo>
                  <a:lnTo>
                    <a:pt x="494" y="195"/>
                  </a:lnTo>
                  <a:lnTo>
                    <a:pt x="492" y="196"/>
                  </a:lnTo>
                  <a:lnTo>
                    <a:pt x="494" y="196"/>
                  </a:lnTo>
                  <a:close/>
                  <a:moveTo>
                    <a:pt x="699" y="134"/>
                  </a:moveTo>
                  <a:lnTo>
                    <a:pt x="700" y="133"/>
                  </a:lnTo>
                  <a:lnTo>
                    <a:pt x="699" y="133"/>
                  </a:lnTo>
                  <a:lnTo>
                    <a:pt x="697" y="134"/>
                  </a:lnTo>
                  <a:lnTo>
                    <a:pt x="695" y="137"/>
                  </a:lnTo>
                  <a:lnTo>
                    <a:pt x="697" y="137"/>
                  </a:lnTo>
                  <a:lnTo>
                    <a:pt x="699" y="134"/>
                  </a:lnTo>
                  <a:close/>
                  <a:moveTo>
                    <a:pt x="648" y="149"/>
                  </a:moveTo>
                  <a:lnTo>
                    <a:pt x="649" y="149"/>
                  </a:lnTo>
                  <a:lnTo>
                    <a:pt x="650" y="148"/>
                  </a:lnTo>
                  <a:lnTo>
                    <a:pt x="649" y="148"/>
                  </a:lnTo>
                  <a:lnTo>
                    <a:pt x="648" y="149"/>
                  </a:lnTo>
                  <a:close/>
                  <a:moveTo>
                    <a:pt x="649" y="52"/>
                  </a:moveTo>
                  <a:lnTo>
                    <a:pt x="650" y="52"/>
                  </a:lnTo>
                  <a:lnTo>
                    <a:pt x="650" y="51"/>
                  </a:lnTo>
                  <a:lnTo>
                    <a:pt x="650" y="49"/>
                  </a:lnTo>
                  <a:lnTo>
                    <a:pt x="649" y="49"/>
                  </a:lnTo>
                  <a:lnTo>
                    <a:pt x="648" y="49"/>
                  </a:lnTo>
                  <a:lnTo>
                    <a:pt x="646" y="49"/>
                  </a:lnTo>
                  <a:lnTo>
                    <a:pt x="646" y="51"/>
                  </a:lnTo>
                  <a:lnTo>
                    <a:pt x="645" y="51"/>
                  </a:lnTo>
                  <a:lnTo>
                    <a:pt x="645" y="52"/>
                  </a:lnTo>
                  <a:lnTo>
                    <a:pt x="646" y="52"/>
                  </a:lnTo>
                  <a:lnTo>
                    <a:pt x="648" y="52"/>
                  </a:lnTo>
                  <a:lnTo>
                    <a:pt x="648" y="53"/>
                  </a:lnTo>
                  <a:lnTo>
                    <a:pt x="649" y="53"/>
                  </a:lnTo>
                  <a:lnTo>
                    <a:pt x="649" y="52"/>
                  </a:lnTo>
                  <a:close/>
                  <a:moveTo>
                    <a:pt x="564" y="70"/>
                  </a:moveTo>
                  <a:lnTo>
                    <a:pt x="564" y="71"/>
                  </a:lnTo>
                  <a:lnTo>
                    <a:pt x="565" y="71"/>
                  </a:lnTo>
                  <a:lnTo>
                    <a:pt x="565" y="70"/>
                  </a:lnTo>
                  <a:lnTo>
                    <a:pt x="564" y="70"/>
                  </a:lnTo>
                  <a:close/>
                  <a:moveTo>
                    <a:pt x="648" y="54"/>
                  </a:moveTo>
                  <a:lnTo>
                    <a:pt x="649" y="54"/>
                  </a:lnTo>
                  <a:lnTo>
                    <a:pt x="648" y="53"/>
                  </a:lnTo>
                  <a:lnTo>
                    <a:pt x="648" y="54"/>
                  </a:lnTo>
                  <a:close/>
                  <a:moveTo>
                    <a:pt x="410" y="213"/>
                  </a:moveTo>
                  <a:lnTo>
                    <a:pt x="412" y="213"/>
                  </a:lnTo>
                  <a:lnTo>
                    <a:pt x="414" y="212"/>
                  </a:lnTo>
                  <a:lnTo>
                    <a:pt x="410" y="212"/>
                  </a:lnTo>
                  <a:lnTo>
                    <a:pt x="410" y="213"/>
                  </a:lnTo>
                  <a:close/>
                  <a:moveTo>
                    <a:pt x="597" y="58"/>
                  </a:moveTo>
                  <a:lnTo>
                    <a:pt x="599" y="57"/>
                  </a:lnTo>
                  <a:lnTo>
                    <a:pt x="597" y="57"/>
                  </a:lnTo>
                  <a:lnTo>
                    <a:pt x="597" y="58"/>
                  </a:lnTo>
                  <a:close/>
                  <a:moveTo>
                    <a:pt x="798" y="188"/>
                  </a:moveTo>
                  <a:lnTo>
                    <a:pt x="798" y="190"/>
                  </a:lnTo>
                  <a:lnTo>
                    <a:pt x="799" y="190"/>
                  </a:lnTo>
                  <a:lnTo>
                    <a:pt x="799" y="188"/>
                  </a:lnTo>
                  <a:lnTo>
                    <a:pt x="798" y="188"/>
                  </a:lnTo>
                  <a:close/>
                  <a:moveTo>
                    <a:pt x="614" y="53"/>
                  </a:moveTo>
                  <a:lnTo>
                    <a:pt x="614" y="54"/>
                  </a:lnTo>
                  <a:lnTo>
                    <a:pt x="615" y="53"/>
                  </a:lnTo>
                  <a:lnTo>
                    <a:pt x="614" y="53"/>
                  </a:lnTo>
                  <a:close/>
                  <a:moveTo>
                    <a:pt x="814" y="218"/>
                  </a:moveTo>
                  <a:lnTo>
                    <a:pt x="815" y="218"/>
                  </a:lnTo>
                  <a:lnTo>
                    <a:pt x="815" y="217"/>
                  </a:lnTo>
                  <a:lnTo>
                    <a:pt x="814" y="217"/>
                  </a:lnTo>
                  <a:lnTo>
                    <a:pt x="814" y="218"/>
                  </a:lnTo>
                  <a:close/>
                  <a:moveTo>
                    <a:pt x="791" y="197"/>
                  </a:moveTo>
                  <a:lnTo>
                    <a:pt x="792" y="197"/>
                  </a:lnTo>
                  <a:lnTo>
                    <a:pt x="792" y="196"/>
                  </a:lnTo>
                  <a:lnTo>
                    <a:pt x="791" y="196"/>
                  </a:lnTo>
                  <a:lnTo>
                    <a:pt x="791" y="197"/>
                  </a:lnTo>
                  <a:close/>
                  <a:moveTo>
                    <a:pt x="793" y="197"/>
                  </a:moveTo>
                  <a:lnTo>
                    <a:pt x="796" y="197"/>
                  </a:lnTo>
                  <a:lnTo>
                    <a:pt x="796" y="196"/>
                  </a:lnTo>
                  <a:lnTo>
                    <a:pt x="793" y="196"/>
                  </a:lnTo>
                  <a:lnTo>
                    <a:pt x="793" y="197"/>
                  </a:lnTo>
                  <a:close/>
                  <a:moveTo>
                    <a:pt x="806" y="214"/>
                  </a:moveTo>
                  <a:lnTo>
                    <a:pt x="808" y="214"/>
                  </a:lnTo>
                  <a:lnTo>
                    <a:pt x="808" y="213"/>
                  </a:lnTo>
                  <a:lnTo>
                    <a:pt x="806" y="214"/>
                  </a:lnTo>
                  <a:close/>
                  <a:moveTo>
                    <a:pt x="578" y="60"/>
                  </a:moveTo>
                  <a:lnTo>
                    <a:pt x="577" y="60"/>
                  </a:lnTo>
                  <a:lnTo>
                    <a:pt x="577" y="62"/>
                  </a:lnTo>
                  <a:lnTo>
                    <a:pt x="580" y="60"/>
                  </a:lnTo>
                  <a:lnTo>
                    <a:pt x="578" y="60"/>
                  </a:lnTo>
                  <a:close/>
                  <a:moveTo>
                    <a:pt x="520" y="156"/>
                  </a:moveTo>
                  <a:lnTo>
                    <a:pt x="521" y="155"/>
                  </a:lnTo>
                  <a:lnTo>
                    <a:pt x="520" y="155"/>
                  </a:lnTo>
                  <a:lnTo>
                    <a:pt x="520" y="156"/>
                  </a:lnTo>
                  <a:close/>
                  <a:moveTo>
                    <a:pt x="417" y="212"/>
                  </a:moveTo>
                  <a:lnTo>
                    <a:pt x="416" y="212"/>
                  </a:lnTo>
                  <a:lnTo>
                    <a:pt x="415" y="212"/>
                  </a:lnTo>
                  <a:lnTo>
                    <a:pt x="414" y="212"/>
                  </a:lnTo>
                  <a:lnTo>
                    <a:pt x="414" y="213"/>
                  </a:lnTo>
                  <a:lnTo>
                    <a:pt x="415" y="213"/>
                  </a:lnTo>
                  <a:lnTo>
                    <a:pt x="415" y="214"/>
                  </a:lnTo>
                  <a:lnTo>
                    <a:pt x="416" y="214"/>
                  </a:lnTo>
                  <a:lnTo>
                    <a:pt x="417" y="214"/>
                  </a:lnTo>
                  <a:lnTo>
                    <a:pt x="418" y="213"/>
                  </a:lnTo>
                  <a:lnTo>
                    <a:pt x="420" y="212"/>
                  </a:lnTo>
                  <a:lnTo>
                    <a:pt x="420" y="211"/>
                  </a:lnTo>
                  <a:lnTo>
                    <a:pt x="418" y="211"/>
                  </a:lnTo>
                  <a:lnTo>
                    <a:pt x="417" y="212"/>
                  </a:lnTo>
                  <a:close/>
                  <a:moveTo>
                    <a:pt x="497" y="185"/>
                  </a:moveTo>
                  <a:lnTo>
                    <a:pt x="497" y="187"/>
                  </a:lnTo>
                  <a:lnTo>
                    <a:pt x="498" y="185"/>
                  </a:lnTo>
                  <a:lnTo>
                    <a:pt x="497" y="185"/>
                  </a:lnTo>
                  <a:close/>
                  <a:moveTo>
                    <a:pt x="416" y="211"/>
                  </a:moveTo>
                  <a:lnTo>
                    <a:pt x="416" y="212"/>
                  </a:lnTo>
                  <a:lnTo>
                    <a:pt x="417" y="211"/>
                  </a:lnTo>
                  <a:lnTo>
                    <a:pt x="416" y="211"/>
                  </a:lnTo>
                  <a:close/>
                  <a:moveTo>
                    <a:pt x="511" y="159"/>
                  </a:moveTo>
                  <a:lnTo>
                    <a:pt x="512" y="157"/>
                  </a:lnTo>
                  <a:lnTo>
                    <a:pt x="511" y="157"/>
                  </a:lnTo>
                  <a:lnTo>
                    <a:pt x="511" y="159"/>
                  </a:lnTo>
                  <a:close/>
                  <a:moveTo>
                    <a:pt x="500" y="120"/>
                  </a:moveTo>
                  <a:lnTo>
                    <a:pt x="502" y="120"/>
                  </a:lnTo>
                  <a:lnTo>
                    <a:pt x="502" y="117"/>
                  </a:lnTo>
                  <a:lnTo>
                    <a:pt x="500" y="120"/>
                  </a:lnTo>
                  <a:close/>
                  <a:moveTo>
                    <a:pt x="500" y="126"/>
                  </a:moveTo>
                  <a:lnTo>
                    <a:pt x="502" y="128"/>
                  </a:lnTo>
                  <a:lnTo>
                    <a:pt x="503" y="126"/>
                  </a:lnTo>
                  <a:lnTo>
                    <a:pt x="500" y="126"/>
                  </a:lnTo>
                  <a:close/>
                  <a:moveTo>
                    <a:pt x="496" y="161"/>
                  </a:moveTo>
                  <a:lnTo>
                    <a:pt x="496" y="160"/>
                  </a:lnTo>
                  <a:lnTo>
                    <a:pt x="495" y="161"/>
                  </a:lnTo>
                  <a:lnTo>
                    <a:pt x="496" y="161"/>
                  </a:lnTo>
                  <a:close/>
                  <a:moveTo>
                    <a:pt x="594" y="80"/>
                  </a:moveTo>
                  <a:lnTo>
                    <a:pt x="595" y="79"/>
                  </a:lnTo>
                  <a:lnTo>
                    <a:pt x="594" y="79"/>
                  </a:lnTo>
                  <a:lnTo>
                    <a:pt x="593" y="79"/>
                  </a:lnTo>
                  <a:lnTo>
                    <a:pt x="593" y="80"/>
                  </a:lnTo>
                  <a:lnTo>
                    <a:pt x="594" y="80"/>
                  </a:lnTo>
                  <a:close/>
                </a:path>
              </a:pathLst>
            </a:custGeom>
            <a:solidFill>
              <a:srgbClr val="B6D3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121">
              <a:extLst>
                <a:ext uri="{FF2B5EF4-FFF2-40B4-BE49-F238E27FC236}">
                  <a16:creationId xmlns:a16="http://schemas.microsoft.com/office/drawing/2014/main" id="{A04F5284-C96B-2AB7-06D8-E4DEB6C4D4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4338" y="990600"/>
              <a:ext cx="1751013" cy="839788"/>
            </a:xfrm>
            <a:custGeom>
              <a:avLst/>
              <a:gdLst>
                <a:gd name="T0" fmla="*/ 842 w 1103"/>
                <a:gd name="T1" fmla="*/ 446 h 529"/>
                <a:gd name="T2" fmla="*/ 964 w 1103"/>
                <a:gd name="T3" fmla="*/ 426 h 529"/>
                <a:gd name="T4" fmla="*/ 962 w 1103"/>
                <a:gd name="T5" fmla="*/ 359 h 529"/>
                <a:gd name="T6" fmla="*/ 987 w 1103"/>
                <a:gd name="T7" fmla="*/ 415 h 529"/>
                <a:gd name="T8" fmla="*/ 36 w 1103"/>
                <a:gd name="T9" fmla="*/ 332 h 529"/>
                <a:gd name="T10" fmla="*/ 795 w 1103"/>
                <a:gd name="T11" fmla="*/ 184 h 529"/>
                <a:gd name="T12" fmla="*/ 759 w 1103"/>
                <a:gd name="T13" fmla="*/ 179 h 529"/>
                <a:gd name="T14" fmla="*/ 855 w 1103"/>
                <a:gd name="T15" fmla="*/ 112 h 529"/>
                <a:gd name="T16" fmla="*/ 749 w 1103"/>
                <a:gd name="T17" fmla="*/ 150 h 529"/>
                <a:gd name="T18" fmla="*/ 603 w 1103"/>
                <a:gd name="T19" fmla="*/ 198 h 529"/>
                <a:gd name="T20" fmla="*/ 650 w 1103"/>
                <a:gd name="T21" fmla="*/ 321 h 529"/>
                <a:gd name="T22" fmla="*/ 739 w 1103"/>
                <a:gd name="T23" fmla="*/ 247 h 529"/>
                <a:gd name="T24" fmla="*/ 855 w 1103"/>
                <a:gd name="T25" fmla="*/ 235 h 529"/>
                <a:gd name="T26" fmla="*/ 932 w 1103"/>
                <a:gd name="T27" fmla="*/ 265 h 529"/>
                <a:gd name="T28" fmla="*/ 975 w 1103"/>
                <a:gd name="T29" fmla="*/ 339 h 529"/>
                <a:gd name="T30" fmla="*/ 763 w 1103"/>
                <a:gd name="T31" fmla="*/ 417 h 529"/>
                <a:gd name="T32" fmla="*/ 846 w 1103"/>
                <a:gd name="T33" fmla="*/ 459 h 529"/>
                <a:gd name="T34" fmla="*/ 814 w 1103"/>
                <a:gd name="T35" fmla="*/ 458 h 529"/>
                <a:gd name="T36" fmla="*/ 579 w 1103"/>
                <a:gd name="T37" fmla="*/ 516 h 529"/>
                <a:gd name="T38" fmla="*/ 371 w 1103"/>
                <a:gd name="T39" fmla="*/ 400 h 529"/>
                <a:gd name="T40" fmla="*/ 54 w 1103"/>
                <a:gd name="T41" fmla="*/ 408 h 529"/>
                <a:gd name="T42" fmla="*/ 42 w 1103"/>
                <a:gd name="T43" fmla="*/ 346 h 529"/>
                <a:gd name="T44" fmla="*/ 51 w 1103"/>
                <a:gd name="T45" fmla="*/ 236 h 529"/>
                <a:gd name="T46" fmla="*/ 276 w 1103"/>
                <a:gd name="T47" fmla="*/ 104 h 529"/>
                <a:gd name="T48" fmla="*/ 452 w 1103"/>
                <a:gd name="T49" fmla="*/ 128 h 529"/>
                <a:gd name="T50" fmla="*/ 581 w 1103"/>
                <a:gd name="T51" fmla="*/ 128 h 529"/>
                <a:gd name="T52" fmla="*/ 654 w 1103"/>
                <a:gd name="T53" fmla="*/ 101 h 529"/>
                <a:gd name="T54" fmla="*/ 706 w 1103"/>
                <a:gd name="T55" fmla="*/ 106 h 529"/>
                <a:gd name="T56" fmla="*/ 66 w 1103"/>
                <a:gd name="T57" fmla="*/ 391 h 529"/>
                <a:gd name="T58" fmla="*/ 60 w 1103"/>
                <a:gd name="T59" fmla="*/ 376 h 529"/>
                <a:gd name="T60" fmla="*/ 923 w 1103"/>
                <a:gd name="T61" fmla="*/ 252 h 529"/>
                <a:gd name="T62" fmla="*/ 684 w 1103"/>
                <a:gd name="T63" fmla="*/ 463 h 529"/>
                <a:gd name="T64" fmla="*/ 744 w 1103"/>
                <a:gd name="T65" fmla="*/ 137 h 529"/>
                <a:gd name="T66" fmla="*/ 528 w 1103"/>
                <a:gd name="T67" fmla="*/ 112 h 529"/>
                <a:gd name="T68" fmla="*/ 454 w 1103"/>
                <a:gd name="T69" fmla="*/ 76 h 529"/>
                <a:gd name="T70" fmla="*/ 401 w 1103"/>
                <a:gd name="T71" fmla="*/ 87 h 529"/>
                <a:gd name="T72" fmla="*/ 683 w 1103"/>
                <a:gd name="T73" fmla="*/ 61 h 529"/>
                <a:gd name="T74" fmla="*/ 974 w 1103"/>
                <a:gd name="T75" fmla="*/ 157 h 529"/>
                <a:gd name="T76" fmla="*/ 933 w 1103"/>
                <a:gd name="T77" fmla="*/ 193 h 529"/>
                <a:gd name="T78" fmla="*/ 841 w 1103"/>
                <a:gd name="T79" fmla="*/ 165 h 529"/>
                <a:gd name="T80" fmla="*/ 861 w 1103"/>
                <a:gd name="T81" fmla="*/ 104 h 529"/>
                <a:gd name="T82" fmla="*/ 783 w 1103"/>
                <a:gd name="T83" fmla="*/ 66 h 529"/>
                <a:gd name="T84" fmla="*/ 884 w 1103"/>
                <a:gd name="T85" fmla="*/ 74 h 529"/>
                <a:gd name="T86" fmla="*/ 966 w 1103"/>
                <a:gd name="T87" fmla="*/ 124 h 529"/>
                <a:gd name="T88" fmla="*/ 894 w 1103"/>
                <a:gd name="T89" fmla="*/ 84 h 529"/>
                <a:gd name="T90" fmla="*/ 961 w 1103"/>
                <a:gd name="T91" fmla="*/ 147 h 529"/>
                <a:gd name="T92" fmla="*/ 734 w 1103"/>
                <a:gd name="T93" fmla="*/ 56 h 529"/>
                <a:gd name="T94" fmla="*/ 530 w 1103"/>
                <a:gd name="T95" fmla="*/ 50 h 529"/>
                <a:gd name="T96" fmla="*/ 672 w 1103"/>
                <a:gd name="T97" fmla="*/ 44 h 529"/>
                <a:gd name="T98" fmla="*/ 745 w 1103"/>
                <a:gd name="T99" fmla="*/ 38 h 529"/>
                <a:gd name="T100" fmla="*/ 826 w 1103"/>
                <a:gd name="T101" fmla="*/ 48 h 529"/>
                <a:gd name="T102" fmla="*/ 552 w 1103"/>
                <a:gd name="T103" fmla="*/ 30 h 529"/>
                <a:gd name="T104" fmla="*/ 915 w 1103"/>
                <a:gd name="T105" fmla="*/ 33 h 529"/>
                <a:gd name="T106" fmla="*/ 824 w 1103"/>
                <a:gd name="T107" fmla="*/ 26 h 529"/>
                <a:gd name="T108" fmla="*/ 848 w 1103"/>
                <a:gd name="T109" fmla="*/ 15 h 529"/>
                <a:gd name="T110" fmla="*/ 1049 w 1103"/>
                <a:gd name="T111" fmla="*/ 0 h 529"/>
                <a:gd name="T112" fmla="*/ 934 w 1103"/>
                <a:gd name="T113" fmla="*/ 27 h 529"/>
                <a:gd name="T114" fmla="*/ 780 w 1103"/>
                <a:gd name="T115" fmla="*/ 476 h 529"/>
                <a:gd name="T116" fmla="*/ 38 w 1103"/>
                <a:gd name="T117" fmla="*/ 361 h 529"/>
                <a:gd name="T118" fmla="*/ 712 w 1103"/>
                <a:gd name="T119" fmla="*/ 284 h 529"/>
                <a:gd name="T120" fmla="*/ 850 w 1103"/>
                <a:gd name="T121" fmla="*/ 168 h 529"/>
                <a:gd name="T122" fmla="*/ 576 w 1103"/>
                <a:gd name="T123" fmla="*/ 118 h 529"/>
                <a:gd name="T124" fmla="*/ 570 w 1103"/>
                <a:gd name="T125" fmla="*/ 67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3" h="529">
                  <a:moveTo>
                    <a:pt x="867" y="453"/>
                  </a:moveTo>
                  <a:lnTo>
                    <a:pt x="869" y="452"/>
                  </a:lnTo>
                  <a:lnTo>
                    <a:pt x="870" y="452"/>
                  </a:lnTo>
                  <a:lnTo>
                    <a:pt x="870" y="453"/>
                  </a:lnTo>
                  <a:lnTo>
                    <a:pt x="869" y="453"/>
                  </a:lnTo>
                  <a:lnTo>
                    <a:pt x="867" y="453"/>
                  </a:lnTo>
                  <a:close/>
                  <a:moveTo>
                    <a:pt x="863" y="459"/>
                  </a:moveTo>
                  <a:lnTo>
                    <a:pt x="864" y="459"/>
                  </a:lnTo>
                  <a:lnTo>
                    <a:pt x="864" y="460"/>
                  </a:lnTo>
                  <a:lnTo>
                    <a:pt x="864" y="461"/>
                  </a:lnTo>
                  <a:lnTo>
                    <a:pt x="866" y="460"/>
                  </a:lnTo>
                  <a:lnTo>
                    <a:pt x="867" y="459"/>
                  </a:lnTo>
                  <a:lnTo>
                    <a:pt x="867" y="458"/>
                  </a:lnTo>
                  <a:lnTo>
                    <a:pt x="869" y="458"/>
                  </a:lnTo>
                  <a:lnTo>
                    <a:pt x="869" y="457"/>
                  </a:lnTo>
                  <a:lnTo>
                    <a:pt x="867" y="457"/>
                  </a:lnTo>
                  <a:lnTo>
                    <a:pt x="866" y="458"/>
                  </a:lnTo>
                  <a:lnTo>
                    <a:pt x="864" y="458"/>
                  </a:lnTo>
                  <a:lnTo>
                    <a:pt x="864" y="457"/>
                  </a:lnTo>
                  <a:lnTo>
                    <a:pt x="866" y="457"/>
                  </a:lnTo>
                  <a:lnTo>
                    <a:pt x="867" y="454"/>
                  </a:lnTo>
                  <a:lnTo>
                    <a:pt x="866" y="454"/>
                  </a:lnTo>
                  <a:lnTo>
                    <a:pt x="866" y="453"/>
                  </a:lnTo>
                  <a:lnTo>
                    <a:pt x="866" y="452"/>
                  </a:lnTo>
                  <a:lnTo>
                    <a:pt x="867" y="452"/>
                  </a:lnTo>
                  <a:lnTo>
                    <a:pt x="869" y="452"/>
                  </a:lnTo>
                  <a:lnTo>
                    <a:pt x="870" y="450"/>
                  </a:lnTo>
                  <a:lnTo>
                    <a:pt x="870" y="452"/>
                  </a:lnTo>
                  <a:lnTo>
                    <a:pt x="871" y="452"/>
                  </a:lnTo>
                  <a:lnTo>
                    <a:pt x="871" y="450"/>
                  </a:lnTo>
                  <a:lnTo>
                    <a:pt x="872" y="450"/>
                  </a:lnTo>
                  <a:lnTo>
                    <a:pt x="875" y="449"/>
                  </a:lnTo>
                  <a:lnTo>
                    <a:pt x="876" y="448"/>
                  </a:lnTo>
                  <a:lnTo>
                    <a:pt x="876" y="446"/>
                  </a:lnTo>
                  <a:lnTo>
                    <a:pt x="877" y="446"/>
                  </a:lnTo>
                  <a:lnTo>
                    <a:pt x="877" y="444"/>
                  </a:lnTo>
                  <a:lnTo>
                    <a:pt x="878" y="444"/>
                  </a:lnTo>
                  <a:lnTo>
                    <a:pt x="880" y="442"/>
                  </a:lnTo>
                  <a:lnTo>
                    <a:pt x="880" y="441"/>
                  </a:lnTo>
                  <a:lnTo>
                    <a:pt x="881" y="440"/>
                  </a:lnTo>
                  <a:lnTo>
                    <a:pt x="882" y="438"/>
                  </a:lnTo>
                  <a:lnTo>
                    <a:pt x="882" y="436"/>
                  </a:lnTo>
                  <a:lnTo>
                    <a:pt x="881" y="436"/>
                  </a:lnTo>
                  <a:lnTo>
                    <a:pt x="881" y="435"/>
                  </a:lnTo>
                  <a:lnTo>
                    <a:pt x="882" y="435"/>
                  </a:lnTo>
                  <a:lnTo>
                    <a:pt x="882" y="433"/>
                  </a:lnTo>
                  <a:lnTo>
                    <a:pt x="881" y="433"/>
                  </a:lnTo>
                  <a:lnTo>
                    <a:pt x="880" y="433"/>
                  </a:lnTo>
                  <a:lnTo>
                    <a:pt x="878" y="433"/>
                  </a:lnTo>
                  <a:lnTo>
                    <a:pt x="878" y="435"/>
                  </a:lnTo>
                  <a:lnTo>
                    <a:pt x="877" y="436"/>
                  </a:lnTo>
                  <a:lnTo>
                    <a:pt x="876" y="436"/>
                  </a:lnTo>
                  <a:lnTo>
                    <a:pt x="876" y="438"/>
                  </a:lnTo>
                  <a:lnTo>
                    <a:pt x="875" y="438"/>
                  </a:lnTo>
                  <a:lnTo>
                    <a:pt x="872" y="440"/>
                  </a:lnTo>
                  <a:lnTo>
                    <a:pt x="872" y="441"/>
                  </a:lnTo>
                  <a:lnTo>
                    <a:pt x="871" y="441"/>
                  </a:lnTo>
                  <a:lnTo>
                    <a:pt x="871" y="442"/>
                  </a:lnTo>
                  <a:lnTo>
                    <a:pt x="870" y="442"/>
                  </a:lnTo>
                  <a:lnTo>
                    <a:pt x="870" y="443"/>
                  </a:lnTo>
                  <a:lnTo>
                    <a:pt x="869" y="444"/>
                  </a:lnTo>
                  <a:lnTo>
                    <a:pt x="867" y="444"/>
                  </a:lnTo>
                  <a:lnTo>
                    <a:pt x="867" y="446"/>
                  </a:lnTo>
                  <a:lnTo>
                    <a:pt x="866" y="448"/>
                  </a:lnTo>
                  <a:lnTo>
                    <a:pt x="864" y="448"/>
                  </a:lnTo>
                  <a:lnTo>
                    <a:pt x="863" y="449"/>
                  </a:lnTo>
                  <a:lnTo>
                    <a:pt x="863" y="450"/>
                  </a:lnTo>
                  <a:lnTo>
                    <a:pt x="861" y="450"/>
                  </a:lnTo>
                  <a:lnTo>
                    <a:pt x="860" y="452"/>
                  </a:lnTo>
                  <a:lnTo>
                    <a:pt x="860" y="453"/>
                  </a:lnTo>
                  <a:lnTo>
                    <a:pt x="860" y="454"/>
                  </a:lnTo>
                  <a:lnTo>
                    <a:pt x="860" y="457"/>
                  </a:lnTo>
                  <a:lnTo>
                    <a:pt x="860" y="458"/>
                  </a:lnTo>
                  <a:lnTo>
                    <a:pt x="861" y="459"/>
                  </a:lnTo>
                  <a:lnTo>
                    <a:pt x="863" y="459"/>
                  </a:lnTo>
                  <a:close/>
                  <a:moveTo>
                    <a:pt x="867" y="453"/>
                  </a:moveTo>
                  <a:lnTo>
                    <a:pt x="867" y="454"/>
                  </a:lnTo>
                  <a:lnTo>
                    <a:pt x="869" y="454"/>
                  </a:lnTo>
                  <a:lnTo>
                    <a:pt x="867" y="453"/>
                  </a:lnTo>
                  <a:close/>
                  <a:moveTo>
                    <a:pt x="875" y="450"/>
                  </a:moveTo>
                  <a:lnTo>
                    <a:pt x="877" y="449"/>
                  </a:lnTo>
                  <a:lnTo>
                    <a:pt x="877" y="448"/>
                  </a:lnTo>
                  <a:lnTo>
                    <a:pt x="875" y="449"/>
                  </a:lnTo>
                  <a:lnTo>
                    <a:pt x="875" y="450"/>
                  </a:lnTo>
                  <a:close/>
                  <a:moveTo>
                    <a:pt x="878" y="448"/>
                  </a:moveTo>
                  <a:lnTo>
                    <a:pt x="877" y="448"/>
                  </a:lnTo>
                  <a:lnTo>
                    <a:pt x="878" y="446"/>
                  </a:lnTo>
                  <a:lnTo>
                    <a:pt x="880" y="446"/>
                  </a:lnTo>
                  <a:lnTo>
                    <a:pt x="880" y="448"/>
                  </a:lnTo>
                  <a:lnTo>
                    <a:pt x="878" y="449"/>
                  </a:lnTo>
                  <a:lnTo>
                    <a:pt x="880" y="449"/>
                  </a:lnTo>
                  <a:lnTo>
                    <a:pt x="880" y="448"/>
                  </a:lnTo>
                  <a:lnTo>
                    <a:pt x="881" y="448"/>
                  </a:lnTo>
                  <a:lnTo>
                    <a:pt x="882" y="448"/>
                  </a:lnTo>
                  <a:lnTo>
                    <a:pt x="884" y="448"/>
                  </a:lnTo>
                  <a:lnTo>
                    <a:pt x="884" y="449"/>
                  </a:lnTo>
                  <a:lnTo>
                    <a:pt x="886" y="449"/>
                  </a:lnTo>
                  <a:lnTo>
                    <a:pt x="884" y="450"/>
                  </a:lnTo>
                  <a:lnTo>
                    <a:pt x="882" y="450"/>
                  </a:lnTo>
                  <a:lnTo>
                    <a:pt x="882" y="452"/>
                  </a:lnTo>
                  <a:lnTo>
                    <a:pt x="884" y="452"/>
                  </a:lnTo>
                  <a:lnTo>
                    <a:pt x="884" y="453"/>
                  </a:lnTo>
                  <a:lnTo>
                    <a:pt x="882" y="453"/>
                  </a:lnTo>
                  <a:lnTo>
                    <a:pt x="881" y="453"/>
                  </a:lnTo>
                  <a:lnTo>
                    <a:pt x="880" y="453"/>
                  </a:lnTo>
                  <a:lnTo>
                    <a:pt x="878" y="454"/>
                  </a:lnTo>
                  <a:lnTo>
                    <a:pt x="880" y="454"/>
                  </a:lnTo>
                  <a:lnTo>
                    <a:pt x="878" y="457"/>
                  </a:lnTo>
                  <a:lnTo>
                    <a:pt x="877" y="457"/>
                  </a:lnTo>
                  <a:lnTo>
                    <a:pt x="877" y="458"/>
                  </a:lnTo>
                  <a:lnTo>
                    <a:pt x="876" y="458"/>
                  </a:lnTo>
                  <a:lnTo>
                    <a:pt x="875" y="458"/>
                  </a:lnTo>
                  <a:lnTo>
                    <a:pt x="872" y="458"/>
                  </a:lnTo>
                  <a:lnTo>
                    <a:pt x="871" y="459"/>
                  </a:lnTo>
                  <a:lnTo>
                    <a:pt x="870" y="459"/>
                  </a:lnTo>
                  <a:lnTo>
                    <a:pt x="869" y="459"/>
                  </a:lnTo>
                  <a:lnTo>
                    <a:pt x="867" y="459"/>
                  </a:lnTo>
                  <a:lnTo>
                    <a:pt x="869" y="458"/>
                  </a:lnTo>
                  <a:lnTo>
                    <a:pt x="870" y="458"/>
                  </a:lnTo>
                  <a:lnTo>
                    <a:pt x="870" y="457"/>
                  </a:lnTo>
                  <a:lnTo>
                    <a:pt x="871" y="454"/>
                  </a:lnTo>
                  <a:lnTo>
                    <a:pt x="872" y="454"/>
                  </a:lnTo>
                  <a:lnTo>
                    <a:pt x="872" y="453"/>
                  </a:lnTo>
                  <a:lnTo>
                    <a:pt x="871" y="453"/>
                  </a:lnTo>
                  <a:lnTo>
                    <a:pt x="870" y="453"/>
                  </a:lnTo>
                  <a:lnTo>
                    <a:pt x="871" y="452"/>
                  </a:lnTo>
                  <a:lnTo>
                    <a:pt x="872" y="452"/>
                  </a:lnTo>
                  <a:lnTo>
                    <a:pt x="875" y="450"/>
                  </a:lnTo>
                  <a:lnTo>
                    <a:pt x="876" y="450"/>
                  </a:lnTo>
                  <a:lnTo>
                    <a:pt x="877" y="449"/>
                  </a:lnTo>
                  <a:lnTo>
                    <a:pt x="878" y="448"/>
                  </a:lnTo>
                  <a:close/>
                  <a:moveTo>
                    <a:pt x="876" y="452"/>
                  </a:moveTo>
                  <a:lnTo>
                    <a:pt x="875" y="452"/>
                  </a:lnTo>
                  <a:lnTo>
                    <a:pt x="875" y="453"/>
                  </a:lnTo>
                  <a:lnTo>
                    <a:pt x="876" y="452"/>
                  </a:lnTo>
                  <a:close/>
                  <a:moveTo>
                    <a:pt x="843" y="450"/>
                  </a:moveTo>
                  <a:lnTo>
                    <a:pt x="842" y="450"/>
                  </a:lnTo>
                  <a:lnTo>
                    <a:pt x="842" y="452"/>
                  </a:lnTo>
                  <a:lnTo>
                    <a:pt x="843" y="452"/>
                  </a:lnTo>
                  <a:lnTo>
                    <a:pt x="844" y="452"/>
                  </a:lnTo>
                  <a:lnTo>
                    <a:pt x="848" y="452"/>
                  </a:lnTo>
                  <a:lnTo>
                    <a:pt x="848" y="450"/>
                  </a:lnTo>
                  <a:lnTo>
                    <a:pt x="849" y="450"/>
                  </a:lnTo>
                  <a:lnTo>
                    <a:pt x="849" y="449"/>
                  </a:lnTo>
                  <a:lnTo>
                    <a:pt x="848" y="449"/>
                  </a:lnTo>
                  <a:lnTo>
                    <a:pt x="848" y="448"/>
                  </a:lnTo>
                  <a:lnTo>
                    <a:pt x="849" y="449"/>
                  </a:lnTo>
                  <a:lnTo>
                    <a:pt x="849" y="448"/>
                  </a:lnTo>
                  <a:lnTo>
                    <a:pt x="850" y="448"/>
                  </a:lnTo>
                  <a:lnTo>
                    <a:pt x="849" y="446"/>
                  </a:lnTo>
                  <a:lnTo>
                    <a:pt x="850" y="446"/>
                  </a:lnTo>
                  <a:lnTo>
                    <a:pt x="850" y="448"/>
                  </a:lnTo>
                  <a:lnTo>
                    <a:pt x="852" y="446"/>
                  </a:lnTo>
                  <a:lnTo>
                    <a:pt x="852" y="444"/>
                  </a:lnTo>
                  <a:lnTo>
                    <a:pt x="853" y="446"/>
                  </a:lnTo>
                  <a:lnTo>
                    <a:pt x="854" y="446"/>
                  </a:lnTo>
                  <a:lnTo>
                    <a:pt x="854" y="444"/>
                  </a:lnTo>
                  <a:lnTo>
                    <a:pt x="858" y="444"/>
                  </a:lnTo>
                  <a:lnTo>
                    <a:pt x="858" y="443"/>
                  </a:lnTo>
                  <a:lnTo>
                    <a:pt x="855" y="443"/>
                  </a:lnTo>
                  <a:lnTo>
                    <a:pt x="854" y="443"/>
                  </a:lnTo>
                  <a:lnTo>
                    <a:pt x="853" y="443"/>
                  </a:lnTo>
                  <a:lnTo>
                    <a:pt x="850" y="443"/>
                  </a:lnTo>
                  <a:lnTo>
                    <a:pt x="849" y="443"/>
                  </a:lnTo>
                  <a:lnTo>
                    <a:pt x="849" y="444"/>
                  </a:lnTo>
                  <a:lnTo>
                    <a:pt x="848" y="443"/>
                  </a:lnTo>
                  <a:lnTo>
                    <a:pt x="846" y="443"/>
                  </a:lnTo>
                  <a:lnTo>
                    <a:pt x="844" y="444"/>
                  </a:lnTo>
                  <a:lnTo>
                    <a:pt x="843" y="444"/>
                  </a:lnTo>
                  <a:lnTo>
                    <a:pt x="841" y="443"/>
                  </a:lnTo>
                  <a:lnTo>
                    <a:pt x="840" y="443"/>
                  </a:lnTo>
                  <a:lnTo>
                    <a:pt x="840" y="442"/>
                  </a:lnTo>
                  <a:lnTo>
                    <a:pt x="837" y="443"/>
                  </a:lnTo>
                  <a:lnTo>
                    <a:pt x="837" y="442"/>
                  </a:lnTo>
                  <a:lnTo>
                    <a:pt x="836" y="442"/>
                  </a:lnTo>
                  <a:lnTo>
                    <a:pt x="835" y="442"/>
                  </a:lnTo>
                  <a:lnTo>
                    <a:pt x="835" y="443"/>
                  </a:lnTo>
                  <a:lnTo>
                    <a:pt x="833" y="443"/>
                  </a:lnTo>
                  <a:lnTo>
                    <a:pt x="833" y="442"/>
                  </a:lnTo>
                  <a:lnTo>
                    <a:pt x="832" y="443"/>
                  </a:lnTo>
                  <a:lnTo>
                    <a:pt x="832" y="442"/>
                  </a:lnTo>
                  <a:lnTo>
                    <a:pt x="833" y="442"/>
                  </a:lnTo>
                  <a:lnTo>
                    <a:pt x="833" y="441"/>
                  </a:lnTo>
                  <a:lnTo>
                    <a:pt x="833" y="440"/>
                  </a:lnTo>
                  <a:lnTo>
                    <a:pt x="832" y="440"/>
                  </a:lnTo>
                  <a:lnTo>
                    <a:pt x="832" y="438"/>
                  </a:lnTo>
                  <a:lnTo>
                    <a:pt x="832" y="436"/>
                  </a:lnTo>
                  <a:lnTo>
                    <a:pt x="833" y="436"/>
                  </a:lnTo>
                  <a:lnTo>
                    <a:pt x="833" y="435"/>
                  </a:lnTo>
                  <a:lnTo>
                    <a:pt x="833" y="433"/>
                  </a:lnTo>
                  <a:lnTo>
                    <a:pt x="832" y="435"/>
                  </a:lnTo>
                  <a:lnTo>
                    <a:pt x="831" y="436"/>
                  </a:lnTo>
                  <a:lnTo>
                    <a:pt x="829" y="436"/>
                  </a:lnTo>
                  <a:lnTo>
                    <a:pt x="829" y="438"/>
                  </a:lnTo>
                  <a:lnTo>
                    <a:pt x="827" y="438"/>
                  </a:lnTo>
                  <a:lnTo>
                    <a:pt x="826" y="440"/>
                  </a:lnTo>
                  <a:lnTo>
                    <a:pt x="826" y="441"/>
                  </a:lnTo>
                  <a:lnTo>
                    <a:pt x="827" y="441"/>
                  </a:lnTo>
                  <a:lnTo>
                    <a:pt x="829" y="441"/>
                  </a:lnTo>
                  <a:lnTo>
                    <a:pt x="831" y="441"/>
                  </a:lnTo>
                  <a:lnTo>
                    <a:pt x="831" y="442"/>
                  </a:lnTo>
                  <a:lnTo>
                    <a:pt x="829" y="442"/>
                  </a:lnTo>
                  <a:lnTo>
                    <a:pt x="829" y="443"/>
                  </a:lnTo>
                  <a:lnTo>
                    <a:pt x="827" y="444"/>
                  </a:lnTo>
                  <a:lnTo>
                    <a:pt x="829" y="444"/>
                  </a:lnTo>
                  <a:lnTo>
                    <a:pt x="831" y="444"/>
                  </a:lnTo>
                  <a:lnTo>
                    <a:pt x="832" y="444"/>
                  </a:lnTo>
                  <a:lnTo>
                    <a:pt x="832" y="446"/>
                  </a:lnTo>
                  <a:lnTo>
                    <a:pt x="833" y="446"/>
                  </a:lnTo>
                  <a:lnTo>
                    <a:pt x="833" y="448"/>
                  </a:lnTo>
                  <a:lnTo>
                    <a:pt x="835" y="448"/>
                  </a:lnTo>
                  <a:lnTo>
                    <a:pt x="836" y="448"/>
                  </a:lnTo>
                  <a:lnTo>
                    <a:pt x="836" y="449"/>
                  </a:lnTo>
                  <a:lnTo>
                    <a:pt x="837" y="449"/>
                  </a:lnTo>
                  <a:lnTo>
                    <a:pt x="840" y="449"/>
                  </a:lnTo>
                  <a:lnTo>
                    <a:pt x="841" y="449"/>
                  </a:lnTo>
                  <a:lnTo>
                    <a:pt x="841" y="448"/>
                  </a:lnTo>
                  <a:lnTo>
                    <a:pt x="842" y="446"/>
                  </a:lnTo>
                  <a:lnTo>
                    <a:pt x="842" y="448"/>
                  </a:lnTo>
                  <a:lnTo>
                    <a:pt x="843" y="448"/>
                  </a:lnTo>
                  <a:lnTo>
                    <a:pt x="843" y="449"/>
                  </a:lnTo>
                  <a:lnTo>
                    <a:pt x="843" y="450"/>
                  </a:lnTo>
                  <a:close/>
                  <a:moveTo>
                    <a:pt x="912" y="407"/>
                  </a:moveTo>
                  <a:lnTo>
                    <a:pt x="912" y="406"/>
                  </a:lnTo>
                  <a:lnTo>
                    <a:pt x="909" y="407"/>
                  </a:lnTo>
                  <a:lnTo>
                    <a:pt x="907" y="407"/>
                  </a:lnTo>
                  <a:lnTo>
                    <a:pt x="907" y="408"/>
                  </a:lnTo>
                  <a:lnTo>
                    <a:pt x="909" y="408"/>
                  </a:lnTo>
                  <a:lnTo>
                    <a:pt x="911" y="408"/>
                  </a:lnTo>
                  <a:lnTo>
                    <a:pt x="912" y="408"/>
                  </a:lnTo>
                  <a:lnTo>
                    <a:pt x="913" y="408"/>
                  </a:lnTo>
                  <a:lnTo>
                    <a:pt x="915" y="407"/>
                  </a:lnTo>
                  <a:lnTo>
                    <a:pt x="913" y="407"/>
                  </a:lnTo>
                  <a:lnTo>
                    <a:pt x="912" y="407"/>
                  </a:lnTo>
                  <a:close/>
                  <a:moveTo>
                    <a:pt x="979" y="408"/>
                  </a:moveTo>
                  <a:lnTo>
                    <a:pt x="981" y="407"/>
                  </a:lnTo>
                  <a:lnTo>
                    <a:pt x="979" y="407"/>
                  </a:lnTo>
                  <a:lnTo>
                    <a:pt x="981" y="406"/>
                  </a:lnTo>
                  <a:lnTo>
                    <a:pt x="978" y="407"/>
                  </a:lnTo>
                  <a:lnTo>
                    <a:pt x="978" y="408"/>
                  </a:lnTo>
                  <a:lnTo>
                    <a:pt x="979" y="408"/>
                  </a:lnTo>
                  <a:close/>
                  <a:moveTo>
                    <a:pt x="872" y="398"/>
                  </a:moveTo>
                  <a:lnTo>
                    <a:pt x="876" y="398"/>
                  </a:lnTo>
                  <a:lnTo>
                    <a:pt x="877" y="398"/>
                  </a:lnTo>
                  <a:lnTo>
                    <a:pt x="878" y="398"/>
                  </a:lnTo>
                  <a:lnTo>
                    <a:pt x="878" y="397"/>
                  </a:lnTo>
                  <a:lnTo>
                    <a:pt x="878" y="396"/>
                  </a:lnTo>
                  <a:lnTo>
                    <a:pt x="878" y="395"/>
                  </a:lnTo>
                  <a:lnTo>
                    <a:pt x="877" y="395"/>
                  </a:lnTo>
                  <a:lnTo>
                    <a:pt x="876" y="395"/>
                  </a:lnTo>
                  <a:lnTo>
                    <a:pt x="876" y="392"/>
                  </a:lnTo>
                  <a:lnTo>
                    <a:pt x="875" y="392"/>
                  </a:lnTo>
                  <a:lnTo>
                    <a:pt x="872" y="392"/>
                  </a:lnTo>
                  <a:lnTo>
                    <a:pt x="872" y="391"/>
                  </a:lnTo>
                  <a:lnTo>
                    <a:pt x="871" y="391"/>
                  </a:lnTo>
                  <a:lnTo>
                    <a:pt x="871" y="390"/>
                  </a:lnTo>
                  <a:lnTo>
                    <a:pt x="870" y="390"/>
                  </a:lnTo>
                  <a:lnTo>
                    <a:pt x="869" y="389"/>
                  </a:lnTo>
                  <a:lnTo>
                    <a:pt x="867" y="389"/>
                  </a:lnTo>
                  <a:lnTo>
                    <a:pt x="866" y="389"/>
                  </a:lnTo>
                  <a:lnTo>
                    <a:pt x="866" y="387"/>
                  </a:lnTo>
                  <a:lnTo>
                    <a:pt x="864" y="387"/>
                  </a:lnTo>
                  <a:lnTo>
                    <a:pt x="863" y="387"/>
                  </a:lnTo>
                  <a:lnTo>
                    <a:pt x="861" y="386"/>
                  </a:lnTo>
                  <a:lnTo>
                    <a:pt x="859" y="386"/>
                  </a:lnTo>
                  <a:lnTo>
                    <a:pt x="858" y="386"/>
                  </a:lnTo>
                  <a:lnTo>
                    <a:pt x="854" y="385"/>
                  </a:lnTo>
                  <a:lnTo>
                    <a:pt x="853" y="385"/>
                  </a:lnTo>
                  <a:lnTo>
                    <a:pt x="852" y="385"/>
                  </a:lnTo>
                  <a:lnTo>
                    <a:pt x="850" y="385"/>
                  </a:lnTo>
                  <a:lnTo>
                    <a:pt x="849" y="385"/>
                  </a:lnTo>
                  <a:lnTo>
                    <a:pt x="848" y="385"/>
                  </a:lnTo>
                  <a:lnTo>
                    <a:pt x="846" y="385"/>
                  </a:lnTo>
                  <a:lnTo>
                    <a:pt x="846" y="386"/>
                  </a:lnTo>
                  <a:lnTo>
                    <a:pt x="848" y="386"/>
                  </a:lnTo>
                  <a:lnTo>
                    <a:pt x="849" y="386"/>
                  </a:lnTo>
                  <a:lnTo>
                    <a:pt x="849" y="387"/>
                  </a:lnTo>
                  <a:lnTo>
                    <a:pt x="850" y="387"/>
                  </a:lnTo>
                  <a:lnTo>
                    <a:pt x="852" y="389"/>
                  </a:lnTo>
                  <a:lnTo>
                    <a:pt x="853" y="389"/>
                  </a:lnTo>
                  <a:lnTo>
                    <a:pt x="854" y="390"/>
                  </a:lnTo>
                  <a:lnTo>
                    <a:pt x="854" y="391"/>
                  </a:lnTo>
                  <a:lnTo>
                    <a:pt x="855" y="391"/>
                  </a:lnTo>
                  <a:lnTo>
                    <a:pt x="855" y="392"/>
                  </a:lnTo>
                  <a:lnTo>
                    <a:pt x="858" y="395"/>
                  </a:lnTo>
                  <a:lnTo>
                    <a:pt x="859" y="395"/>
                  </a:lnTo>
                  <a:lnTo>
                    <a:pt x="859" y="396"/>
                  </a:lnTo>
                  <a:lnTo>
                    <a:pt x="860" y="396"/>
                  </a:lnTo>
                  <a:lnTo>
                    <a:pt x="863" y="397"/>
                  </a:lnTo>
                  <a:lnTo>
                    <a:pt x="866" y="397"/>
                  </a:lnTo>
                  <a:lnTo>
                    <a:pt x="867" y="397"/>
                  </a:lnTo>
                  <a:lnTo>
                    <a:pt x="869" y="398"/>
                  </a:lnTo>
                  <a:lnTo>
                    <a:pt x="870" y="398"/>
                  </a:lnTo>
                  <a:lnTo>
                    <a:pt x="871" y="398"/>
                  </a:lnTo>
                  <a:lnTo>
                    <a:pt x="872" y="398"/>
                  </a:lnTo>
                  <a:close/>
                  <a:moveTo>
                    <a:pt x="913" y="424"/>
                  </a:moveTo>
                  <a:lnTo>
                    <a:pt x="915" y="423"/>
                  </a:lnTo>
                  <a:lnTo>
                    <a:pt x="913" y="423"/>
                  </a:lnTo>
                  <a:lnTo>
                    <a:pt x="913" y="424"/>
                  </a:lnTo>
                  <a:close/>
                  <a:moveTo>
                    <a:pt x="941" y="425"/>
                  </a:moveTo>
                  <a:lnTo>
                    <a:pt x="943" y="426"/>
                  </a:lnTo>
                  <a:lnTo>
                    <a:pt x="944" y="425"/>
                  </a:lnTo>
                  <a:lnTo>
                    <a:pt x="943" y="425"/>
                  </a:lnTo>
                  <a:lnTo>
                    <a:pt x="941" y="425"/>
                  </a:lnTo>
                  <a:close/>
                  <a:moveTo>
                    <a:pt x="989" y="406"/>
                  </a:moveTo>
                  <a:lnTo>
                    <a:pt x="991" y="406"/>
                  </a:lnTo>
                  <a:lnTo>
                    <a:pt x="991" y="407"/>
                  </a:lnTo>
                  <a:lnTo>
                    <a:pt x="991" y="408"/>
                  </a:lnTo>
                  <a:lnTo>
                    <a:pt x="989" y="408"/>
                  </a:lnTo>
                  <a:lnTo>
                    <a:pt x="989" y="409"/>
                  </a:lnTo>
                  <a:lnTo>
                    <a:pt x="987" y="409"/>
                  </a:lnTo>
                  <a:lnTo>
                    <a:pt x="986" y="409"/>
                  </a:lnTo>
                  <a:lnTo>
                    <a:pt x="986" y="412"/>
                  </a:lnTo>
                  <a:lnTo>
                    <a:pt x="985" y="412"/>
                  </a:lnTo>
                  <a:lnTo>
                    <a:pt x="984" y="412"/>
                  </a:lnTo>
                  <a:lnTo>
                    <a:pt x="984" y="413"/>
                  </a:lnTo>
                  <a:lnTo>
                    <a:pt x="983" y="413"/>
                  </a:lnTo>
                  <a:lnTo>
                    <a:pt x="981" y="413"/>
                  </a:lnTo>
                  <a:lnTo>
                    <a:pt x="981" y="414"/>
                  </a:lnTo>
                  <a:lnTo>
                    <a:pt x="981" y="415"/>
                  </a:lnTo>
                  <a:lnTo>
                    <a:pt x="979" y="415"/>
                  </a:lnTo>
                  <a:lnTo>
                    <a:pt x="978" y="415"/>
                  </a:lnTo>
                  <a:lnTo>
                    <a:pt x="978" y="417"/>
                  </a:lnTo>
                  <a:lnTo>
                    <a:pt x="978" y="418"/>
                  </a:lnTo>
                  <a:lnTo>
                    <a:pt x="977" y="418"/>
                  </a:lnTo>
                  <a:lnTo>
                    <a:pt x="977" y="419"/>
                  </a:lnTo>
                  <a:lnTo>
                    <a:pt x="975" y="421"/>
                  </a:lnTo>
                  <a:lnTo>
                    <a:pt x="975" y="419"/>
                  </a:lnTo>
                  <a:lnTo>
                    <a:pt x="974" y="419"/>
                  </a:lnTo>
                  <a:lnTo>
                    <a:pt x="974" y="421"/>
                  </a:lnTo>
                  <a:lnTo>
                    <a:pt x="974" y="423"/>
                  </a:lnTo>
                  <a:lnTo>
                    <a:pt x="975" y="424"/>
                  </a:lnTo>
                  <a:lnTo>
                    <a:pt x="977" y="424"/>
                  </a:lnTo>
                  <a:lnTo>
                    <a:pt x="975" y="425"/>
                  </a:lnTo>
                  <a:lnTo>
                    <a:pt x="977" y="425"/>
                  </a:lnTo>
                  <a:lnTo>
                    <a:pt x="977" y="424"/>
                  </a:lnTo>
                  <a:lnTo>
                    <a:pt x="978" y="424"/>
                  </a:lnTo>
                  <a:lnTo>
                    <a:pt x="978" y="423"/>
                  </a:lnTo>
                  <a:lnTo>
                    <a:pt x="979" y="423"/>
                  </a:lnTo>
                  <a:lnTo>
                    <a:pt x="979" y="421"/>
                  </a:lnTo>
                  <a:lnTo>
                    <a:pt x="979" y="419"/>
                  </a:lnTo>
                  <a:lnTo>
                    <a:pt x="981" y="419"/>
                  </a:lnTo>
                  <a:lnTo>
                    <a:pt x="983" y="418"/>
                  </a:lnTo>
                  <a:lnTo>
                    <a:pt x="983" y="417"/>
                  </a:lnTo>
                  <a:lnTo>
                    <a:pt x="984" y="417"/>
                  </a:lnTo>
                  <a:lnTo>
                    <a:pt x="985" y="417"/>
                  </a:lnTo>
                  <a:lnTo>
                    <a:pt x="986" y="417"/>
                  </a:lnTo>
                  <a:lnTo>
                    <a:pt x="986" y="418"/>
                  </a:lnTo>
                  <a:lnTo>
                    <a:pt x="985" y="418"/>
                  </a:lnTo>
                  <a:lnTo>
                    <a:pt x="985" y="419"/>
                  </a:lnTo>
                  <a:lnTo>
                    <a:pt x="984" y="421"/>
                  </a:lnTo>
                  <a:lnTo>
                    <a:pt x="983" y="421"/>
                  </a:lnTo>
                  <a:lnTo>
                    <a:pt x="983" y="423"/>
                  </a:lnTo>
                  <a:lnTo>
                    <a:pt x="983" y="424"/>
                  </a:lnTo>
                  <a:lnTo>
                    <a:pt x="981" y="425"/>
                  </a:lnTo>
                  <a:lnTo>
                    <a:pt x="983" y="425"/>
                  </a:lnTo>
                  <a:lnTo>
                    <a:pt x="981" y="426"/>
                  </a:lnTo>
                  <a:lnTo>
                    <a:pt x="983" y="426"/>
                  </a:lnTo>
                  <a:lnTo>
                    <a:pt x="984" y="426"/>
                  </a:lnTo>
                  <a:lnTo>
                    <a:pt x="985" y="425"/>
                  </a:lnTo>
                  <a:lnTo>
                    <a:pt x="986" y="424"/>
                  </a:lnTo>
                  <a:lnTo>
                    <a:pt x="987" y="423"/>
                  </a:lnTo>
                  <a:lnTo>
                    <a:pt x="987" y="421"/>
                  </a:lnTo>
                  <a:lnTo>
                    <a:pt x="989" y="421"/>
                  </a:lnTo>
                  <a:lnTo>
                    <a:pt x="989" y="423"/>
                  </a:lnTo>
                  <a:lnTo>
                    <a:pt x="989" y="424"/>
                  </a:lnTo>
                  <a:lnTo>
                    <a:pt x="989" y="425"/>
                  </a:lnTo>
                  <a:lnTo>
                    <a:pt x="989" y="426"/>
                  </a:lnTo>
                  <a:lnTo>
                    <a:pt x="987" y="426"/>
                  </a:lnTo>
                  <a:lnTo>
                    <a:pt x="987" y="427"/>
                  </a:lnTo>
                  <a:lnTo>
                    <a:pt x="986" y="427"/>
                  </a:lnTo>
                  <a:lnTo>
                    <a:pt x="986" y="430"/>
                  </a:lnTo>
                  <a:lnTo>
                    <a:pt x="985" y="430"/>
                  </a:lnTo>
                  <a:lnTo>
                    <a:pt x="985" y="431"/>
                  </a:lnTo>
                  <a:lnTo>
                    <a:pt x="984" y="432"/>
                  </a:lnTo>
                  <a:lnTo>
                    <a:pt x="983" y="432"/>
                  </a:lnTo>
                  <a:lnTo>
                    <a:pt x="984" y="433"/>
                  </a:lnTo>
                  <a:lnTo>
                    <a:pt x="983" y="435"/>
                  </a:lnTo>
                  <a:lnTo>
                    <a:pt x="983" y="436"/>
                  </a:lnTo>
                  <a:lnTo>
                    <a:pt x="981" y="438"/>
                  </a:lnTo>
                  <a:lnTo>
                    <a:pt x="979" y="440"/>
                  </a:lnTo>
                  <a:lnTo>
                    <a:pt x="979" y="441"/>
                  </a:lnTo>
                  <a:lnTo>
                    <a:pt x="978" y="441"/>
                  </a:lnTo>
                  <a:lnTo>
                    <a:pt x="977" y="441"/>
                  </a:lnTo>
                  <a:lnTo>
                    <a:pt x="977" y="440"/>
                  </a:lnTo>
                  <a:lnTo>
                    <a:pt x="975" y="440"/>
                  </a:lnTo>
                  <a:lnTo>
                    <a:pt x="974" y="440"/>
                  </a:lnTo>
                  <a:lnTo>
                    <a:pt x="974" y="441"/>
                  </a:lnTo>
                  <a:lnTo>
                    <a:pt x="973" y="441"/>
                  </a:lnTo>
                  <a:lnTo>
                    <a:pt x="970" y="441"/>
                  </a:lnTo>
                  <a:lnTo>
                    <a:pt x="970" y="440"/>
                  </a:lnTo>
                  <a:lnTo>
                    <a:pt x="973" y="440"/>
                  </a:lnTo>
                  <a:lnTo>
                    <a:pt x="973" y="438"/>
                  </a:lnTo>
                  <a:lnTo>
                    <a:pt x="973" y="436"/>
                  </a:lnTo>
                  <a:lnTo>
                    <a:pt x="974" y="435"/>
                  </a:lnTo>
                  <a:lnTo>
                    <a:pt x="973" y="435"/>
                  </a:lnTo>
                  <a:lnTo>
                    <a:pt x="974" y="433"/>
                  </a:lnTo>
                  <a:lnTo>
                    <a:pt x="974" y="432"/>
                  </a:lnTo>
                  <a:lnTo>
                    <a:pt x="975" y="432"/>
                  </a:lnTo>
                  <a:lnTo>
                    <a:pt x="975" y="431"/>
                  </a:lnTo>
                  <a:lnTo>
                    <a:pt x="974" y="432"/>
                  </a:lnTo>
                  <a:lnTo>
                    <a:pt x="973" y="432"/>
                  </a:lnTo>
                  <a:lnTo>
                    <a:pt x="973" y="433"/>
                  </a:lnTo>
                  <a:lnTo>
                    <a:pt x="970" y="433"/>
                  </a:lnTo>
                  <a:lnTo>
                    <a:pt x="970" y="435"/>
                  </a:lnTo>
                  <a:lnTo>
                    <a:pt x="969" y="435"/>
                  </a:lnTo>
                  <a:lnTo>
                    <a:pt x="969" y="436"/>
                  </a:lnTo>
                  <a:lnTo>
                    <a:pt x="968" y="436"/>
                  </a:lnTo>
                  <a:lnTo>
                    <a:pt x="967" y="436"/>
                  </a:lnTo>
                  <a:lnTo>
                    <a:pt x="967" y="438"/>
                  </a:lnTo>
                  <a:lnTo>
                    <a:pt x="966" y="438"/>
                  </a:lnTo>
                  <a:lnTo>
                    <a:pt x="964" y="438"/>
                  </a:lnTo>
                  <a:lnTo>
                    <a:pt x="966" y="436"/>
                  </a:lnTo>
                  <a:lnTo>
                    <a:pt x="966" y="435"/>
                  </a:lnTo>
                  <a:lnTo>
                    <a:pt x="967" y="433"/>
                  </a:lnTo>
                  <a:lnTo>
                    <a:pt x="968" y="431"/>
                  </a:lnTo>
                  <a:lnTo>
                    <a:pt x="969" y="431"/>
                  </a:lnTo>
                  <a:lnTo>
                    <a:pt x="970" y="431"/>
                  </a:lnTo>
                  <a:lnTo>
                    <a:pt x="969" y="430"/>
                  </a:lnTo>
                  <a:lnTo>
                    <a:pt x="970" y="430"/>
                  </a:lnTo>
                  <a:lnTo>
                    <a:pt x="970" y="427"/>
                  </a:lnTo>
                  <a:lnTo>
                    <a:pt x="973" y="426"/>
                  </a:lnTo>
                  <a:lnTo>
                    <a:pt x="973" y="425"/>
                  </a:lnTo>
                  <a:lnTo>
                    <a:pt x="973" y="424"/>
                  </a:lnTo>
                  <a:lnTo>
                    <a:pt x="973" y="423"/>
                  </a:lnTo>
                  <a:lnTo>
                    <a:pt x="973" y="421"/>
                  </a:lnTo>
                  <a:lnTo>
                    <a:pt x="970" y="421"/>
                  </a:lnTo>
                  <a:lnTo>
                    <a:pt x="970" y="419"/>
                  </a:lnTo>
                  <a:lnTo>
                    <a:pt x="969" y="419"/>
                  </a:lnTo>
                  <a:lnTo>
                    <a:pt x="969" y="421"/>
                  </a:lnTo>
                  <a:lnTo>
                    <a:pt x="968" y="423"/>
                  </a:lnTo>
                  <a:lnTo>
                    <a:pt x="967" y="423"/>
                  </a:lnTo>
                  <a:lnTo>
                    <a:pt x="967" y="424"/>
                  </a:lnTo>
                  <a:lnTo>
                    <a:pt x="966" y="425"/>
                  </a:lnTo>
                  <a:lnTo>
                    <a:pt x="964" y="425"/>
                  </a:lnTo>
                  <a:lnTo>
                    <a:pt x="964" y="426"/>
                  </a:lnTo>
                  <a:lnTo>
                    <a:pt x="962" y="426"/>
                  </a:lnTo>
                  <a:lnTo>
                    <a:pt x="961" y="427"/>
                  </a:lnTo>
                  <a:lnTo>
                    <a:pt x="960" y="427"/>
                  </a:lnTo>
                  <a:lnTo>
                    <a:pt x="958" y="427"/>
                  </a:lnTo>
                  <a:lnTo>
                    <a:pt x="960" y="426"/>
                  </a:lnTo>
                  <a:lnTo>
                    <a:pt x="958" y="426"/>
                  </a:lnTo>
                  <a:lnTo>
                    <a:pt x="958" y="427"/>
                  </a:lnTo>
                  <a:lnTo>
                    <a:pt x="957" y="427"/>
                  </a:lnTo>
                  <a:lnTo>
                    <a:pt x="957" y="430"/>
                  </a:lnTo>
                  <a:lnTo>
                    <a:pt x="956" y="430"/>
                  </a:lnTo>
                  <a:lnTo>
                    <a:pt x="956" y="431"/>
                  </a:lnTo>
                  <a:lnTo>
                    <a:pt x="955" y="432"/>
                  </a:lnTo>
                  <a:lnTo>
                    <a:pt x="955" y="433"/>
                  </a:lnTo>
                  <a:lnTo>
                    <a:pt x="952" y="433"/>
                  </a:lnTo>
                  <a:lnTo>
                    <a:pt x="951" y="435"/>
                  </a:lnTo>
                  <a:lnTo>
                    <a:pt x="950" y="436"/>
                  </a:lnTo>
                  <a:lnTo>
                    <a:pt x="949" y="436"/>
                  </a:lnTo>
                  <a:lnTo>
                    <a:pt x="947" y="436"/>
                  </a:lnTo>
                  <a:lnTo>
                    <a:pt x="949" y="435"/>
                  </a:lnTo>
                  <a:lnTo>
                    <a:pt x="947" y="435"/>
                  </a:lnTo>
                  <a:lnTo>
                    <a:pt x="947" y="436"/>
                  </a:lnTo>
                  <a:lnTo>
                    <a:pt x="946" y="436"/>
                  </a:lnTo>
                  <a:lnTo>
                    <a:pt x="944" y="436"/>
                  </a:lnTo>
                  <a:lnTo>
                    <a:pt x="943" y="436"/>
                  </a:lnTo>
                  <a:lnTo>
                    <a:pt x="941" y="436"/>
                  </a:lnTo>
                  <a:lnTo>
                    <a:pt x="941" y="435"/>
                  </a:lnTo>
                  <a:lnTo>
                    <a:pt x="943" y="433"/>
                  </a:lnTo>
                  <a:lnTo>
                    <a:pt x="944" y="432"/>
                  </a:lnTo>
                  <a:lnTo>
                    <a:pt x="946" y="432"/>
                  </a:lnTo>
                  <a:lnTo>
                    <a:pt x="947" y="432"/>
                  </a:lnTo>
                  <a:lnTo>
                    <a:pt x="949" y="432"/>
                  </a:lnTo>
                  <a:lnTo>
                    <a:pt x="950" y="431"/>
                  </a:lnTo>
                  <a:lnTo>
                    <a:pt x="951" y="431"/>
                  </a:lnTo>
                  <a:lnTo>
                    <a:pt x="951" y="430"/>
                  </a:lnTo>
                  <a:lnTo>
                    <a:pt x="952" y="430"/>
                  </a:lnTo>
                  <a:lnTo>
                    <a:pt x="952" y="427"/>
                  </a:lnTo>
                  <a:lnTo>
                    <a:pt x="955" y="426"/>
                  </a:lnTo>
                  <a:lnTo>
                    <a:pt x="956" y="426"/>
                  </a:lnTo>
                  <a:lnTo>
                    <a:pt x="956" y="425"/>
                  </a:lnTo>
                  <a:lnTo>
                    <a:pt x="957" y="426"/>
                  </a:lnTo>
                  <a:lnTo>
                    <a:pt x="957" y="425"/>
                  </a:lnTo>
                  <a:lnTo>
                    <a:pt x="958" y="425"/>
                  </a:lnTo>
                  <a:lnTo>
                    <a:pt x="960" y="425"/>
                  </a:lnTo>
                  <a:lnTo>
                    <a:pt x="960" y="424"/>
                  </a:lnTo>
                  <a:lnTo>
                    <a:pt x="958" y="424"/>
                  </a:lnTo>
                  <a:lnTo>
                    <a:pt x="957" y="424"/>
                  </a:lnTo>
                  <a:lnTo>
                    <a:pt x="958" y="423"/>
                  </a:lnTo>
                  <a:lnTo>
                    <a:pt x="960" y="421"/>
                  </a:lnTo>
                  <a:lnTo>
                    <a:pt x="957" y="423"/>
                  </a:lnTo>
                  <a:lnTo>
                    <a:pt x="956" y="424"/>
                  </a:lnTo>
                  <a:lnTo>
                    <a:pt x="956" y="423"/>
                  </a:lnTo>
                  <a:lnTo>
                    <a:pt x="955" y="423"/>
                  </a:lnTo>
                  <a:lnTo>
                    <a:pt x="952" y="423"/>
                  </a:lnTo>
                  <a:lnTo>
                    <a:pt x="952" y="424"/>
                  </a:lnTo>
                  <a:lnTo>
                    <a:pt x="952" y="425"/>
                  </a:lnTo>
                  <a:lnTo>
                    <a:pt x="951" y="426"/>
                  </a:lnTo>
                  <a:lnTo>
                    <a:pt x="950" y="426"/>
                  </a:lnTo>
                  <a:lnTo>
                    <a:pt x="949" y="427"/>
                  </a:lnTo>
                  <a:lnTo>
                    <a:pt x="949" y="426"/>
                  </a:lnTo>
                  <a:lnTo>
                    <a:pt x="950" y="425"/>
                  </a:lnTo>
                  <a:lnTo>
                    <a:pt x="949" y="425"/>
                  </a:lnTo>
                  <a:lnTo>
                    <a:pt x="947" y="426"/>
                  </a:lnTo>
                  <a:lnTo>
                    <a:pt x="946" y="426"/>
                  </a:lnTo>
                  <a:lnTo>
                    <a:pt x="946" y="425"/>
                  </a:lnTo>
                  <a:lnTo>
                    <a:pt x="947" y="425"/>
                  </a:lnTo>
                  <a:lnTo>
                    <a:pt x="947" y="424"/>
                  </a:lnTo>
                  <a:lnTo>
                    <a:pt x="949" y="424"/>
                  </a:lnTo>
                  <a:lnTo>
                    <a:pt x="949" y="423"/>
                  </a:lnTo>
                  <a:lnTo>
                    <a:pt x="947" y="424"/>
                  </a:lnTo>
                  <a:lnTo>
                    <a:pt x="946" y="425"/>
                  </a:lnTo>
                  <a:lnTo>
                    <a:pt x="944" y="425"/>
                  </a:lnTo>
                  <a:lnTo>
                    <a:pt x="946" y="424"/>
                  </a:lnTo>
                  <a:lnTo>
                    <a:pt x="944" y="424"/>
                  </a:lnTo>
                  <a:lnTo>
                    <a:pt x="943" y="424"/>
                  </a:lnTo>
                  <a:lnTo>
                    <a:pt x="943" y="423"/>
                  </a:lnTo>
                  <a:lnTo>
                    <a:pt x="944" y="423"/>
                  </a:lnTo>
                  <a:lnTo>
                    <a:pt x="946" y="423"/>
                  </a:lnTo>
                  <a:lnTo>
                    <a:pt x="947" y="423"/>
                  </a:lnTo>
                  <a:lnTo>
                    <a:pt x="947" y="421"/>
                  </a:lnTo>
                  <a:lnTo>
                    <a:pt x="946" y="421"/>
                  </a:lnTo>
                  <a:lnTo>
                    <a:pt x="944" y="423"/>
                  </a:lnTo>
                  <a:lnTo>
                    <a:pt x="944" y="421"/>
                  </a:lnTo>
                  <a:lnTo>
                    <a:pt x="943" y="423"/>
                  </a:lnTo>
                  <a:lnTo>
                    <a:pt x="941" y="423"/>
                  </a:lnTo>
                  <a:lnTo>
                    <a:pt x="940" y="424"/>
                  </a:lnTo>
                  <a:lnTo>
                    <a:pt x="939" y="424"/>
                  </a:lnTo>
                  <a:lnTo>
                    <a:pt x="938" y="424"/>
                  </a:lnTo>
                  <a:lnTo>
                    <a:pt x="935" y="424"/>
                  </a:lnTo>
                  <a:lnTo>
                    <a:pt x="934" y="424"/>
                  </a:lnTo>
                  <a:lnTo>
                    <a:pt x="934" y="425"/>
                  </a:lnTo>
                  <a:lnTo>
                    <a:pt x="933" y="425"/>
                  </a:lnTo>
                  <a:lnTo>
                    <a:pt x="932" y="425"/>
                  </a:lnTo>
                  <a:lnTo>
                    <a:pt x="932" y="424"/>
                  </a:lnTo>
                  <a:lnTo>
                    <a:pt x="929" y="424"/>
                  </a:lnTo>
                  <a:lnTo>
                    <a:pt x="928" y="424"/>
                  </a:lnTo>
                  <a:lnTo>
                    <a:pt x="926" y="424"/>
                  </a:lnTo>
                  <a:lnTo>
                    <a:pt x="924" y="424"/>
                  </a:lnTo>
                  <a:lnTo>
                    <a:pt x="923" y="424"/>
                  </a:lnTo>
                  <a:lnTo>
                    <a:pt x="922" y="424"/>
                  </a:lnTo>
                  <a:lnTo>
                    <a:pt x="921" y="424"/>
                  </a:lnTo>
                  <a:lnTo>
                    <a:pt x="921" y="423"/>
                  </a:lnTo>
                  <a:lnTo>
                    <a:pt x="920" y="423"/>
                  </a:lnTo>
                  <a:lnTo>
                    <a:pt x="917" y="423"/>
                  </a:lnTo>
                  <a:lnTo>
                    <a:pt x="916" y="423"/>
                  </a:lnTo>
                  <a:lnTo>
                    <a:pt x="915" y="423"/>
                  </a:lnTo>
                  <a:lnTo>
                    <a:pt x="915" y="421"/>
                  </a:lnTo>
                  <a:lnTo>
                    <a:pt x="913" y="423"/>
                  </a:lnTo>
                  <a:lnTo>
                    <a:pt x="912" y="424"/>
                  </a:lnTo>
                  <a:lnTo>
                    <a:pt x="912" y="423"/>
                  </a:lnTo>
                  <a:lnTo>
                    <a:pt x="911" y="423"/>
                  </a:lnTo>
                  <a:lnTo>
                    <a:pt x="911" y="424"/>
                  </a:lnTo>
                  <a:lnTo>
                    <a:pt x="909" y="424"/>
                  </a:lnTo>
                  <a:lnTo>
                    <a:pt x="907" y="424"/>
                  </a:lnTo>
                  <a:lnTo>
                    <a:pt x="905" y="424"/>
                  </a:lnTo>
                  <a:lnTo>
                    <a:pt x="904" y="424"/>
                  </a:lnTo>
                  <a:lnTo>
                    <a:pt x="903" y="425"/>
                  </a:lnTo>
                  <a:lnTo>
                    <a:pt x="903" y="424"/>
                  </a:lnTo>
                  <a:lnTo>
                    <a:pt x="901" y="424"/>
                  </a:lnTo>
                  <a:lnTo>
                    <a:pt x="901" y="423"/>
                  </a:lnTo>
                  <a:lnTo>
                    <a:pt x="903" y="421"/>
                  </a:lnTo>
                  <a:lnTo>
                    <a:pt x="901" y="421"/>
                  </a:lnTo>
                  <a:lnTo>
                    <a:pt x="903" y="419"/>
                  </a:lnTo>
                  <a:lnTo>
                    <a:pt x="901" y="419"/>
                  </a:lnTo>
                  <a:lnTo>
                    <a:pt x="901" y="418"/>
                  </a:lnTo>
                  <a:lnTo>
                    <a:pt x="903" y="418"/>
                  </a:lnTo>
                  <a:lnTo>
                    <a:pt x="904" y="417"/>
                  </a:lnTo>
                  <a:lnTo>
                    <a:pt x="905" y="417"/>
                  </a:lnTo>
                  <a:lnTo>
                    <a:pt x="907" y="415"/>
                  </a:lnTo>
                  <a:lnTo>
                    <a:pt x="907" y="414"/>
                  </a:lnTo>
                  <a:lnTo>
                    <a:pt x="909" y="414"/>
                  </a:lnTo>
                  <a:lnTo>
                    <a:pt x="911" y="414"/>
                  </a:lnTo>
                  <a:lnTo>
                    <a:pt x="911" y="413"/>
                  </a:lnTo>
                  <a:lnTo>
                    <a:pt x="912" y="413"/>
                  </a:lnTo>
                  <a:lnTo>
                    <a:pt x="913" y="412"/>
                  </a:lnTo>
                  <a:lnTo>
                    <a:pt x="915" y="409"/>
                  </a:lnTo>
                  <a:lnTo>
                    <a:pt x="916" y="409"/>
                  </a:lnTo>
                  <a:lnTo>
                    <a:pt x="917" y="409"/>
                  </a:lnTo>
                  <a:lnTo>
                    <a:pt x="917" y="408"/>
                  </a:lnTo>
                  <a:lnTo>
                    <a:pt x="916" y="408"/>
                  </a:lnTo>
                  <a:lnTo>
                    <a:pt x="915" y="407"/>
                  </a:lnTo>
                  <a:lnTo>
                    <a:pt x="915" y="406"/>
                  </a:lnTo>
                  <a:lnTo>
                    <a:pt x="916" y="404"/>
                  </a:lnTo>
                  <a:lnTo>
                    <a:pt x="917" y="403"/>
                  </a:lnTo>
                  <a:lnTo>
                    <a:pt x="920" y="403"/>
                  </a:lnTo>
                  <a:lnTo>
                    <a:pt x="920" y="401"/>
                  </a:lnTo>
                  <a:lnTo>
                    <a:pt x="921" y="400"/>
                  </a:lnTo>
                  <a:lnTo>
                    <a:pt x="921" y="398"/>
                  </a:lnTo>
                  <a:lnTo>
                    <a:pt x="922" y="398"/>
                  </a:lnTo>
                  <a:lnTo>
                    <a:pt x="922" y="397"/>
                  </a:lnTo>
                  <a:lnTo>
                    <a:pt x="923" y="397"/>
                  </a:lnTo>
                  <a:lnTo>
                    <a:pt x="923" y="398"/>
                  </a:lnTo>
                  <a:lnTo>
                    <a:pt x="924" y="398"/>
                  </a:lnTo>
                  <a:lnTo>
                    <a:pt x="926" y="398"/>
                  </a:lnTo>
                  <a:lnTo>
                    <a:pt x="928" y="397"/>
                  </a:lnTo>
                  <a:lnTo>
                    <a:pt x="928" y="398"/>
                  </a:lnTo>
                  <a:lnTo>
                    <a:pt x="929" y="398"/>
                  </a:lnTo>
                  <a:lnTo>
                    <a:pt x="929" y="397"/>
                  </a:lnTo>
                  <a:lnTo>
                    <a:pt x="928" y="397"/>
                  </a:lnTo>
                  <a:lnTo>
                    <a:pt x="929" y="396"/>
                  </a:lnTo>
                  <a:lnTo>
                    <a:pt x="928" y="396"/>
                  </a:lnTo>
                  <a:lnTo>
                    <a:pt x="928" y="397"/>
                  </a:lnTo>
                  <a:lnTo>
                    <a:pt x="926" y="396"/>
                  </a:lnTo>
                  <a:lnTo>
                    <a:pt x="924" y="396"/>
                  </a:lnTo>
                  <a:lnTo>
                    <a:pt x="924" y="395"/>
                  </a:lnTo>
                  <a:lnTo>
                    <a:pt x="926" y="395"/>
                  </a:lnTo>
                  <a:lnTo>
                    <a:pt x="926" y="392"/>
                  </a:lnTo>
                  <a:lnTo>
                    <a:pt x="928" y="391"/>
                  </a:lnTo>
                  <a:lnTo>
                    <a:pt x="929" y="391"/>
                  </a:lnTo>
                  <a:lnTo>
                    <a:pt x="929" y="390"/>
                  </a:lnTo>
                  <a:lnTo>
                    <a:pt x="930" y="390"/>
                  </a:lnTo>
                  <a:lnTo>
                    <a:pt x="930" y="391"/>
                  </a:lnTo>
                  <a:lnTo>
                    <a:pt x="932" y="391"/>
                  </a:lnTo>
                  <a:lnTo>
                    <a:pt x="932" y="392"/>
                  </a:lnTo>
                  <a:lnTo>
                    <a:pt x="933" y="392"/>
                  </a:lnTo>
                  <a:lnTo>
                    <a:pt x="933" y="391"/>
                  </a:lnTo>
                  <a:lnTo>
                    <a:pt x="932" y="391"/>
                  </a:lnTo>
                  <a:lnTo>
                    <a:pt x="932" y="390"/>
                  </a:lnTo>
                  <a:lnTo>
                    <a:pt x="930" y="390"/>
                  </a:lnTo>
                  <a:lnTo>
                    <a:pt x="930" y="389"/>
                  </a:lnTo>
                  <a:lnTo>
                    <a:pt x="932" y="389"/>
                  </a:lnTo>
                  <a:lnTo>
                    <a:pt x="932" y="387"/>
                  </a:lnTo>
                  <a:lnTo>
                    <a:pt x="933" y="387"/>
                  </a:lnTo>
                  <a:lnTo>
                    <a:pt x="933" y="386"/>
                  </a:lnTo>
                  <a:lnTo>
                    <a:pt x="934" y="386"/>
                  </a:lnTo>
                  <a:lnTo>
                    <a:pt x="934" y="385"/>
                  </a:lnTo>
                  <a:lnTo>
                    <a:pt x="935" y="385"/>
                  </a:lnTo>
                  <a:lnTo>
                    <a:pt x="935" y="383"/>
                  </a:lnTo>
                  <a:lnTo>
                    <a:pt x="938" y="383"/>
                  </a:lnTo>
                  <a:lnTo>
                    <a:pt x="938" y="381"/>
                  </a:lnTo>
                  <a:lnTo>
                    <a:pt x="939" y="380"/>
                  </a:lnTo>
                  <a:lnTo>
                    <a:pt x="940" y="379"/>
                  </a:lnTo>
                  <a:lnTo>
                    <a:pt x="940" y="378"/>
                  </a:lnTo>
                  <a:lnTo>
                    <a:pt x="941" y="378"/>
                  </a:lnTo>
                  <a:lnTo>
                    <a:pt x="941" y="376"/>
                  </a:lnTo>
                  <a:lnTo>
                    <a:pt x="943" y="376"/>
                  </a:lnTo>
                  <a:lnTo>
                    <a:pt x="943" y="374"/>
                  </a:lnTo>
                  <a:lnTo>
                    <a:pt x="944" y="374"/>
                  </a:lnTo>
                  <a:lnTo>
                    <a:pt x="944" y="373"/>
                  </a:lnTo>
                  <a:lnTo>
                    <a:pt x="946" y="373"/>
                  </a:lnTo>
                  <a:lnTo>
                    <a:pt x="946" y="372"/>
                  </a:lnTo>
                  <a:lnTo>
                    <a:pt x="947" y="370"/>
                  </a:lnTo>
                  <a:lnTo>
                    <a:pt x="947" y="369"/>
                  </a:lnTo>
                  <a:lnTo>
                    <a:pt x="949" y="369"/>
                  </a:lnTo>
                  <a:lnTo>
                    <a:pt x="949" y="370"/>
                  </a:lnTo>
                  <a:lnTo>
                    <a:pt x="950" y="370"/>
                  </a:lnTo>
                  <a:lnTo>
                    <a:pt x="950" y="369"/>
                  </a:lnTo>
                  <a:lnTo>
                    <a:pt x="951" y="369"/>
                  </a:lnTo>
                  <a:lnTo>
                    <a:pt x="951" y="368"/>
                  </a:lnTo>
                  <a:lnTo>
                    <a:pt x="952" y="366"/>
                  </a:lnTo>
                  <a:lnTo>
                    <a:pt x="955" y="364"/>
                  </a:lnTo>
                  <a:lnTo>
                    <a:pt x="956" y="364"/>
                  </a:lnTo>
                  <a:lnTo>
                    <a:pt x="956" y="363"/>
                  </a:lnTo>
                  <a:lnTo>
                    <a:pt x="956" y="362"/>
                  </a:lnTo>
                  <a:lnTo>
                    <a:pt x="957" y="362"/>
                  </a:lnTo>
                  <a:lnTo>
                    <a:pt x="958" y="361"/>
                  </a:lnTo>
                  <a:lnTo>
                    <a:pt x="961" y="361"/>
                  </a:lnTo>
                  <a:lnTo>
                    <a:pt x="961" y="359"/>
                  </a:lnTo>
                  <a:lnTo>
                    <a:pt x="962" y="359"/>
                  </a:lnTo>
                  <a:lnTo>
                    <a:pt x="964" y="359"/>
                  </a:lnTo>
                  <a:lnTo>
                    <a:pt x="966" y="359"/>
                  </a:lnTo>
                  <a:lnTo>
                    <a:pt x="966" y="358"/>
                  </a:lnTo>
                  <a:lnTo>
                    <a:pt x="967" y="358"/>
                  </a:lnTo>
                  <a:lnTo>
                    <a:pt x="968" y="358"/>
                  </a:lnTo>
                  <a:lnTo>
                    <a:pt x="969" y="356"/>
                  </a:lnTo>
                  <a:lnTo>
                    <a:pt x="970" y="356"/>
                  </a:lnTo>
                  <a:lnTo>
                    <a:pt x="969" y="358"/>
                  </a:lnTo>
                  <a:lnTo>
                    <a:pt x="969" y="359"/>
                  </a:lnTo>
                  <a:lnTo>
                    <a:pt x="970" y="359"/>
                  </a:lnTo>
                  <a:lnTo>
                    <a:pt x="973" y="359"/>
                  </a:lnTo>
                  <a:lnTo>
                    <a:pt x="973" y="358"/>
                  </a:lnTo>
                  <a:lnTo>
                    <a:pt x="974" y="358"/>
                  </a:lnTo>
                  <a:lnTo>
                    <a:pt x="974" y="359"/>
                  </a:lnTo>
                  <a:lnTo>
                    <a:pt x="974" y="361"/>
                  </a:lnTo>
                  <a:lnTo>
                    <a:pt x="973" y="361"/>
                  </a:lnTo>
                  <a:lnTo>
                    <a:pt x="973" y="362"/>
                  </a:lnTo>
                  <a:lnTo>
                    <a:pt x="970" y="362"/>
                  </a:lnTo>
                  <a:lnTo>
                    <a:pt x="970" y="361"/>
                  </a:lnTo>
                  <a:lnTo>
                    <a:pt x="969" y="361"/>
                  </a:lnTo>
                  <a:lnTo>
                    <a:pt x="968" y="361"/>
                  </a:lnTo>
                  <a:lnTo>
                    <a:pt x="967" y="361"/>
                  </a:lnTo>
                  <a:lnTo>
                    <a:pt x="966" y="361"/>
                  </a:lnTo>
                  <a:lnTo>
                    <a:pt x="966" y="362"/>
                  </a:lnTo>
                  <a:lnTo>
                    <a:pt x="966" y="363"/>
                  </a:lnTo>
                  <a:lnTo>
                    <a:pt x="967" y="364"/>
                  </a:lnTo>
                  <a:lnTo>
                    <a:pt x="967" y="363"/>
                  </a:lnTo>
                  <a:lnTo>
                    <a:pt x="968" y="363"/>
                  </a:lnTo>
                  <a:lnTo>
                    <a:pt x="969" y="363"/>
                  </a:lnTo>
                  <a:lnTo>
                    <a:pt x="969" y="364"/>
                  </a:lnTo>
                  <a:lnTo>
                    <a:pt x="968" y="364"/>
                  </a:lnTo>
                  <a:lnTo>
                    <a:pt x="968" y="366"/>
                  </a:lnTo>
                  <a:lnTo>
                    <a:pt x="967" y="366"/>
                  </a:lnTo>
                  <a:lnTo>
                    <a:pt x="967" y="368"/>
                  </a:lnTo>
                  <a:lnTo>
                    <a:pt x="966" y="369"/>
                  </a:lnTo>
                  <a:lnTo>
                    <a:pt x="964" y="369"/>
                  </a:lnTo>
                  <a:lnTo>
                    <a:pt x="964" y="370"/>
                  </a:lnTo>
                  <a:lnTo>
                    <a:pt x="962" y="370"/>
                  </a:lnTo>
                  <a:lnTo>
                    <a:pt x="962" y="369"/>
                  </a:lnTo>
                  <a:lnTo>
                    <a:pt x="961" y="369"/>
                  </a:lnTo>
                  <a:lnTo>
                    <a:pt x="961" y="370"/>
                  </a:lnTo>
                  <a:lnTo>
                    <a:pt x="961" y="372"/>
                  </a:lnTo>
                  <a:lnTo>
                    <a:pt x="961" y="373"/>
                  </a:lnTo>
                  <a:lnTo>
                    <a:pt x="960" y="373"/>
                  </a:lnTo>
                  <a:lnTo>
                    <a:pt x="958" y="374"/>
                  </a:lnTo>
                  <a:lnTo>
                    <a:pt x="957" y="376"/>
                  </a:lnTo>
                  <a:lnTo>
                    <a:pt x="956" y="378"/>
                  </a:lnTo>
                  <a:lnTo>
                    <a:pt x="956" y="376"/>
                  </a:lnTo>
                  <a:lnTo>
                    <a:pt x="955" y="378"/>
                  </a:lnTo>
                  <a:lnTo>
                    <a:pt x="956" y="378"/>
                  </a:lnTo>
                  <a:lnTo>
                    <a:pt x="955" y="379"/>
                  </a:lnTo>
                  <a:lnTo>
                    <a:pt x="955" y="380"/>
                  </a:lnTo>
                  <a:lnTo>
                    <a:pt x="952" y="380"/>
                  </a:lnTo>
                  <a:lnTo>
                    <a:pt x="951" y="381"/>
                  </a:lnTo>
                  <a:lnTo>
                    <a:pt x="950" y="381"/>
                  </a:lnTo>
                  <a:lnTo>
                    <a:pt x="950" y="383"/>
                  </a:lnTo>
                  <a:lnTo>
                    <a:pt x="949" y="383"/>
                  </a:lnTo>
                  <a:lnTo>
                    <a:pt x="949" y="385"/>
                  </a:lnTo>
                  <a:lnTo>
                    <a:pt x="949" y="386"/>
                  </a:lnTo>
                  <a:lnTo>
                    <a:pt x="947" y="386"/>
                  </a:lnTo>
                  <a:lnTo>
                    <a:pt x="947" y="387"/>
                  </a:lnTo>
                  <a:lnTo>
                    <a:pt x="947" y="389"/>
                  </a:lnTo>
                  <a:lnTo>
                    <a:pt x="950" y="386"/>
                  </a:lnTo>
                  <a:lnTo>
                    <a:pt x="951" y="386"/>
                  </a:lnTo>
                  <a:lnTo>
                    <a:pt x="951" y="385"/>
                  </a:lnTo>
                  <a:lnTo>
                    <a:pt x="952" y="386"/>
                  </a:lnTo>
                  <a:lnTo>
                    <a:pt x="952" y="385"/>
                  </a:lnTo>
                  <a:lnTo>
                    <a:pt x="955" y="383"/>
                  </a:lnTo>
                  <a:lnTo>
                    <a:pt x="956" y="383"/>
                  </a:lnTo>
                  <a:lnTo>
                    <a:pt x="956" y="381"/>
                  </a:lnTo>
                  <a:lnTo>
                    <a:pt x="957" y="380"/>
                  </a:lnTo>
                  <a:lnTo>
                    <a:pt x="958" y="380"/>
                  </a:lnTo>
                  <a:lnTo>
                    <a:pt x="958" y="381"/>
                  </a:lnTo>
                  <a:lnTo>
                    <a:pt x="958" y="383"/>
                  </a:lnTo>
                  <a:lnTo>
                    <a:pt x="957" y="383"/>
                  </a:lnTo>
                  <a:lnTo>
                    <a:pt x="957" y="385"/>
                  </a:lnTo>
                  <a:lnTo>
                    <a:pt x="958" y="383"/>
                  </a:lnTo>
                  <a:lnTo>
                    <a:pt x="960" y="383"/>
                  </a:lnTo>
                  <a:lnTo>
                    <a:pt x="961" y="383"/>
                  </a:lnTo>
                  <a:lnTo>
                    <a:pt x="961" y="385"/>
                  </a:lnTo>
                  <a:lnTo>
                    <a:pt x="962" y="385"/>
                  </a:lnTo>
                  <a:lnTo>
                    <a:pt x="962" y="383"/>
                  </a:lnTo>
                  <a:lnTo>
                    <a:pt x="964" y="383"/>
                  </a:lnTo>
                  <a:lnTo>
                    <a:pt x="966" y="383"/>
                  </a:lnTo>
                  <a:lnTo>
                    <a:pt x="966" y="385"/>
                  </a:lnTo>
                  <a:lnTo>
                    <a:pt x="964" y="385"/>
                  </a:lnTo>
                  <a:lnTo>
                    <a:pt x="962" y="386"/>
                  </a:lnTo>
                  <a:lnTo>
                    <a:pt x="961" y="386"/>
                  </a:lnTo>
                  <a:lnTo>
                    <a:pt x="960" y="387"/>
                  </a:lnTo>
                  <a:lnTo>
                    <a:pt x="958" y="387"/>
                  </a:lnTo>
                  <a:lnTo>
                    <a:pt x="957" y="387"/>
                  </a:lnTo>
                  <a:lnTo>
                    <a:pt x="957" y="389"/>
                  </a:lnTo>
                  <a:lnTo>
                    <a:pt x="958" y="389"/>
                  </a:lnTo>
                  <a:lnTo>
                    <a:pt x="958" y="390"/>
                  </a:lnTo>
                  <a:lnTo>
                    <a:pt x="957" y="390"/>
                  </a:lnTo>
                  <a:lnTo>
                    <a:pt x="957" y="391"/>
                  </a:lnTo>
                  <a:lnTo>
                    <a:pt x="958" y="391"/>
                  </a:lnTo>
                  <a:lnTo>
                    <a:pt x="958" y="392"/>
                  </a:lnTo>
                  <a:lnTo>
                    <a:pt x="960" y="391"/>
                  </a:lnTo>
                  <a:lnTo>
                    <a:pt x="960" y="392"/>
                  </a:lnTo>
                  <a:lnTo>
                    <a:pt x="961" y="391"/>
                  </a:lnTo>
                  <a:lnTo>
                    <a:pt x="962" y="391"/>
                  </a:lnTo>
                  <a:lnTo>
                    <a:pt x="961" y="392"/>
                  </a:lnTo>
                  <a:lnTo>
                    <a:pt x="962" y="392"/>
                  </a:lnTo>
                  <a:lnTo>
                    <a:pt x="962" y="395"/>
                  </a:lnTo>
                  <a:lnTo>
                    <a:pt x="964" y="395"/>
                  </a:lnTo>
                  <a:lnTo>
                    <a:pt x="966" y="395"/>
                  </a:lnTo>
                  <a:lnTo>
                    <a:pt x="966" y="396"/>
                  </a:lnTo>
                  <a:lnTo>
                    <a:pt x="967" y="396"/>
                  </a:lnTo>
                  <a:lnTo>
                    <a:pt x="967" y="395"/>
                  </a:lnTo>
                  <a:lnTo>
                    <a:pt x="968" y="395"/>
                  </a:lnTo>
                  <a:lnTo>
                    <a:pt x="968" y="396"/>
                  </a:lnTo>
                  <a:lnTo>
                    <a:pt x="969" y="396"/>
                  </a:lnTo>
                  <a:lnTo>
                    <a:pt x="970" y="396"/>
                  </a:lnTo>
                  <a:lnTo>
                    <a:pt x="970" y="395"/>
                  </a:lnTo>
                  <a:lnTo>
                    <a:pt x="973" y="395"/>
                  </a:lnTo>
                  <a:lnTo>
                    <a:pt x="973" y="392"/>
                  </a:lnTo>
                  <a:lnTo>
                    <a:pt x="973" y="391"/>
                  </a:lnTo>
                  <a:lnTo>
                    <a:pt x="970" y="391"/>
                  </a:lnTo>
                  <a:lnTo>
                    <a:pt x="970" y="390"/>
                  </a:lnTo>
                  <a:lnTo>
                    <a:pt x="973" y="390"/>
                  </a:lnTo>
                  <a:lnTo>
                    <a:pt x="974" y="390"/>
                  </a:lnTo>
                  <a:lnTo>
                    <a:pt x="974" y="391"/>
                  </a:lnTo>
                  <a:lnTo>
                    <a:pt x="975" y="391"/>
                  </a:lnTo>
                  <a:lnTo>
                    <a:pt x="977" y="391"/>
                  </a:lnTo>
                  <a:lnTo>
                    <a:pt x="977" y="392"/>
                  </a:lnTo>
                  <a:lnTo>
                    <a:pt x="975" y="392"/>
                  </a:lnTo>
                  <a:lnTo>
                    <a:pt x="975" y="395"/>
                  </a:lnTo>
                  <a:lnTo>
                    <a:pt x="974" y="396"/>
                  </a:lnTo>
                  <a:lnTo>
                    <a:pt x="975" y="396"/>
                  </a:lnTo>
                  <a:lnTo>
                    <a:pt x="975" y="395"/>
                  </a:lnTo>
                  <a:lnTo>
                    <a:pt x="977" y="395"/>
                  </a:lnTo>
                  <a:lnTo>
                    <a:pt x="977" y="392"/>
                  </a:lnTo>
                  <a:lnTo>
                    <a:pt x="978" y="392"/>
                  </a:lnTo>
                  <a:lnTo>
                    <a:pt x="979" y="392"/>
                  </a:lnTo>
                  <a:lnTo>
                    <a:pt x="981" y="392"/>
                  </a:lnTo>
                  <a:lnTo>
                    <a:pt x="981" y="391"/>
                  </a:lnTo>
                  <a:lnTo>
                    <a:pt x="983" y="392"/>
                  </a:lnTo>
                  <a:lnTo>
                    <a:pt x="984" y="392"/>
                  </a:lnTo>
                  <a:lnTo>
                    <a:pt x="985" y="392"/>
                  </a:lnTo>
                  <a:lnTo>
                    <a:pt x="985" y="395"/>
                  </a:lnTo>
                  <a:lnTo>
                    <a:pt x="986" y="395"/>
                  </a:lnTo>
                  <a:lnTo>
                    <a:pt x="986" y="396"/>
                  </a:lnTo>
                  <a:lnTo>
                    <a:pt x="987" y="396"/>
                  </a:lnTo>
                  <a:lnTo>
                    <a:pt x="986" y="397"/>
                  </a:lnTo>
                  <a:lnTo>
                    <a:pt x="986" y="398"/>
                  </a:lnTo>
                  <a:lnTo>
                    <a:pt x="985" y="398"/>
                  </a:lnTo>
                  <a:lnTo>
                    <a:pt x="985" y="400"/>
                  </a:lnTo>
                  <a:lnTo>
                    <a:pt x="984" y="400"/>
                  </a:lnTo>
                  <a:lnTo>
                    <a:pt x="983" y="400"/>
                  </a:lnTo>
                  <a:lnTo>
                    <a:pt x="981" y="400"/>
                  </a:lnTo>
                  <a:lnTo>
                    <a:pt x="981" y="401"/>
                  </a:lnTo>
                  <a:lnTo>
                    <a:pt x="979" y="403"/>
                  </a:lnTo>
                  <a:lnTo>
                    <a:pt x="978" y="403"/>
                  </a:lnTo>
                  <a:lnTo>
                    <a:pt x="977" y="403"/>
                  </a:lnTo>
                  <a:lnTo>
                    <a:pt x="975" y="403"/>
                  </a:lnTo>
                  <a:lnTo>
                    <a:pt x="975" y="404"/>
                  </a:lnTo>
                  <a:lnTo>
                    <a:pt x="978" y="403"/>
                  </a:lnTo>
                  <a:lnTo>
                    <a:pt x="978" y="404"/>
                  </a:lnTo>
                  <a:lnTo>
                    <a:pt x="978" y="406"/>
                  </a:lnTo>
                  <a:lnTo>
                    <a:pt x="978" y="407"/>
                  </a:lnTo>
                  <a:lnTo>
                    <a:pt x="977" y="408"/>
                  </a:lnTo>
                  <a:lnTo>
                    <a:pt x="977" y="409"/>
                  </a:lnTo>
                  <a:lnTo>
                    <a:pt x="978" y="409"/>
                  </a:lnTo>
                  <a:lnTo>
                    <a:pt x="979" y="409"/>
                  </a:lnTo>
                  <a:lnTo>
                    <a:pt x="979" y="408"/>
                  </a:lnTo>
                  <a:lnTo>
                    <a:pt x="981" y="408"/>
                  </a:lnTo>
                  <a:lnTo>
                    <a:pt x="981" y="409"/>
                  </a:lnTo>
                  <a:lnTo>
                    <a:pt x="983" y="409"/>
                  </a:lnTo>
                  <a:lnTo>
                    <a:pt x="983" y="408"/>
                  </a:lnTo>
                  <a:lnTo>
                    <a:pt x="984" y="408"/>
                  </a:lnTo>
                  <a:lnTo>
                    <a:pt x="984" y="407"/>
                  </a:lnTo>
                  <a:lnTo>
                    <a:pt x="985" y="407"/>
                  </a:lnTo>
                  <a:lnTo>
                    <a:pt x="986" y="407"/>
                  </a:lnTo>
                  <a:lnTo>
                    <a:pt x="987" y="407"/>
                  </a:lnTo>
                  <a:lnTo>
                    <a:pt x="989" y="406"/>
                  </a:lnTo>
                  <a:close/>
                  <a:moveTo>
                    <a:pt x="928" y="400"/>
                  </a:moveTo>
                  <a:lnTo>
                    <a:pt x="926" y="400"/>
                  </a:lnTo>
                  <a:lnTo>
                    <a:pt x="924" y="400"/>
                  </a:lnTo>
                  <a:lnTo>
                    <a:pt x="928" y="401"/>
                  </a:lnTo>
                  <a:lnTo>
                    <a:pt x="928" y="400"/>
                  </a:lnTo>
                  <a:close/>
                  <a:moveTo>
                    <a:pt x="950" y="418"/>
                  </a:moveTo>
                  <a:lnTo>
                    <a:pt x="949" y="418"/>
                  </a:lnTo>
                  <a:lnTo>
                    <a:pt x="949" y="419"/>
                  </a:lnTo>
                  <a:lnTo>
                    <a:pt x="950" y="418"/>
                  </a:lnTo>
                  <a:close/>
                  <a:moveTo>
                    <a:pt x="956" y="391"/>
                  </a:moveTo>
                  <a:lnTo>
                    <a:pt x="955" y="391"/>
                  </a:lnTo>
                  <a:lnTo>
                    <a:pt x="955" y="392"/>
                  </a:lnTo>
                  <a:lnTo>
                    <a:pt x="956" y="391"/>
                  </a:lnTo>
                  <a:close/>
                  <a:moveTo>
                    <a:pt x="962" y="398"/>
                  </a:moveTo>
                  <a:lnTo>
                    <a:pt x="961" y="398"/>
                  </a:lnTo>
                  <a:lnTo>
                    <a:pt x="961" y="400"/>
                  </a:lnTo>
                  <a:lnTo>
                    <a:pt x="962" y="398"/>
                  </a:lnTo>
                  <a:close/>
                  <a:moveTo>
                    <a:pt x="964" y="396"/>
                  </a:moveTo>
                  <a:lnTo>
                    <a:pt x="962" y="397"/>
                  </a:lnTo>
                  <a:lnTo>
                    <a:pt x="964" y="397"/>
                  </a:lnTo>
                  <a:lnTo>
                    <a:pt x="964" y="396"/>
                  </a:lnTo>
                  <a:close/>
                  <a:moveTo>
                    <a:pt x="975" y="409"/>
                  </a:moveTo>
                  <a:lnTo>
                    <a:pt x="974" y="409"/>
                  </a:lnTo>
                  <a:lnTo>
                    <a:pt x="974" y="412"/>
                  </a:lnTo>
                  <a:lnTo>
                    <a:pt x="975" y="409"/>
                  </a:lnTo>
                  <a:close/>
                  <a:moveTo>
                    <a:pt x="977" y="413"/>
                  </a:moveTo>
                  <a:lnTo>
                    <a:pt x="975" y="413"/>
                  </a:lnTo>
                  <a:lnTo>
                    <a:pt x="975" y="414"/>
                  </a:lnTo>
                  <a:lnTo>
                    <a:pt x="977" y="414"/>
                  </a:lnTo>
                  <a:lnTo>
                    <a:pt x="977" y="413"/>
                  </a:lnTo>
                  <a:close/>
                  <a:moveTo>
                    <a:pt x="987" y="415"/>
                  </a:moveTo>
                  <a:lnTo>
                    <a:pt x="986" y="415"/>
                  </a:lnTo>
                  <a:lnTo>
                    <a:pt x="986" y="417"/>
                  </a:lnTo>
                  <a:lnTo>
                    <a:pt x="987" y="417"/>
                  </a:lnTo>
                  <a:lnTo>
                    <a:pt x="987" y="415"/>
                  </a:lnTo>
                  <a:close/>
                  <a:moveTo>
                    <a:pt x="964" y="391"/>
                  </a:moveTo>
                  <a:lnTo>
                    <a:pt x="962" y="391"/>
                  </a:lnTo>
                  <a:lnTo>
                    <a:pt x="962" y="392"/>
                  </a:lnTo>
                  <a:lnTo>
                    <a:pt x="964" y="391"/>
                  </a:lnTo>
                  <a:close/>
                  <a:moveTo>
                    <a:pt x="989" y="414"/>
                  </a:moveTo>
                  <a:lnTo>
                    <a:pt x="987" y="414"/>
                  </a:lnTo>
                  <a:lnTo>
                    <a:pt x="987" y="415"/>
                  </a:lnTo>
                  <a:lnTo>
                    <a:pt x="989" y="415"/>
                  </a:lnTo>
                  <a:lnTo>
                    <a:pt x="989" y="414"/>
                  </a:lnTo>
                  <a:close/>
                  <a:moveTo>
                    <a:pt x="962" y="372"/>
                  </a:moveTo>
                  <a:lnTo>
                    <a:pt x="962" y="370"/>
                  </a:lnTo>
                  <a:lnTo>
                    <a:pt x="961" y="372"/>
                  </a:lnTo>
                  <a:lnTo>
                    <a:pt x="962" y="372"/>
                  </a:lnTo>
                  <a:close/>
                  <a:moveTo>
                    <a:pt x="56" y="387"/>
                  </a:moveTo>
                  <a:lnTo>
                    <a:pt x="56" y="389"/>
                  </a:lnTo>
                  <a:lnTo>
                    <a:pt x="57" y="389"/>
                  </a:lnTo>
                  <a:lnTo>
                    <a:pt x="57" y="390"/>
                  </a:lnTo>
                  <a:lnTo>
                    <a:pt x="59" y="391"/>
                  </a:lnTo>
                  <a:lnTo>
                    <a:pt x="60" y="391"/>
                  </a:lnTo>
                  <a:lnTo>
                    <a:pt x="60" y="390"/>
                  </a:lnTo>
                  <a:lnTo>
                    <a:pt x="59" y="390"/>
                  </a:lnTo>
                  <a:lnTo>
                    <a:pt x="60" y="389"/>
                  </a:lnTo>
                  <a:lnTo>
                    <a:pt x="59" y="387"/>
                  </a:lnTo>
                  <a:lnTo>
                    <a:pt x="57" y="387"/>
                  </a:lnTo>
                  <a:lnTo>
                    <a:pt x="56" y="387"/>
                  </a:lnTo>
                  <a:close/>
                  <a:moveTo>
                    <a:pt x="17" y="324"/>
                  </a:moveTo>
                  <a:lnTo>
                    <a:pt x="16" y="324"/>
                  </a:lnTo>
                  <a:lnTo>
                    <a:pt x="15" y="324"/>
                  </a:lnTo>
                  <a:lnTo>
                    <a:pt x="15" y="326"/>
                  </a:lnTo>
                  <a:lnTo>
                    <a:pt x="14" y="327"/>
                  </a:lnTo>
                  <a:lnTo>
                    <a:pt x="13" y="328"/>
                  </a:lnTo>
                  <a:lnTo>
                    <a:pt x="11" y="329"/>
                  </a:lnTo>
                  <a:lnTo>
                    <a:pt x="9" y="329"/>
                  </a:lnTo>
                  <a:lnTo>
                    <a:pt x="8" y="329"/>
                  </a:lnTo>
                  <a:lnTo>
                    <a:pt x="6" y="332"/>
                  </a:lnTo>
                  <a:lnTo>
                    <a:pt x="8" y="332"/>
                  </a:lnTo>
                  <a:lnTo>
                    <a:pt x="9" y="332"/>
                  </a:lnTo>
                  <a:lnTo>
                    <a:pt x="11" y="332"/>
                  </a:lnTo>
                  <a:lnTo>
                    <a:pt x="11" y="329"/>
                  </a:lnTo>
                  <a:lnTo>
                    <a:pt x="13" y="329"/>
                  </a:lnTo>
                  <a:lnTo>
                    <a:pt x="13" y="332"/>
                  </a:lnTo>
                  <a:lnTo>
                    <a:pt x="13" y="333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9" y="333"/>
                  </a:lnTo>
                  <a:lnTo>
                    <a:pt x="8" y="333"/>
                  </a:lnTo>
                  <a:lnTo>
                    <a:pt x="6" y="333"/>
                  </a:lnTo>
                  <a:lnTo>
                    <a:pt x="6" y="334"/>
                  </a:lnTo>
                  <a:lnTo>
                    <a:pt x="8" y="334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5"/>
                  </a:lnTo>
                  <a:lnTo>
                    <a:pt x="9" y="335"/>
                  </a:lnTo>
                  <a:lnTo>
                    <a:pt x="8" y="336"/>
                  </a:lnTo>
                  <a:lnTo>
                    <a:pt x="8" y="338"/>
                  </a:lnTo>
                  <a:lnTo>
                    <a:pt x="6" y="338"/>
                  </a:lnTo>
                  <a:lnTo>
                    <a:pt x="6" y="339"/>
                  </a:lnTo>
                  <a:lnTo>
                    <a:pt x="6" y="341"/>
                  </a:lnTo>
                  <a:lnTo>
                    <a:pt x="5" y="341"/>
                  </a:lnTo>
                  <a:lnTo>
                    <a:pt x="5" y="339"/>
                  </a:lnTo>
                  <a:lnTo>
                    <a:pt x="4" y="341"/>
                  </a:lnTo>
                  <a:lnTo>
                    <a:pt x="4" y="343"/>
                  </a:lnTo>
                  <a:lnTo>
                    <a:pt x="5" y="343"/>
                  </a:lnTo>
                  <a:lnTo>
                    <a:pt x="5" y="344"/>
                  </a:lnTo>
                  <a:lnTo>
                    <a:pt x="4" y="345"/>
                  </a:lnTo>
                  <a:lnTo>
                    <a:pt x="5" y="345"/>
                  </a:lnTo>
                  <a:lnTo>
                    <a:pt x="5" y="344"/>
                  </a:lnTo>
                  <a:lnTo>
                    <a:pt x="6" y="344"/>
                  </a:lnTo>
                  <a:lnTo>
                    <a:pt x="6" y="345"/>
                  </a:lnTo>
                  <a:lnTo>
                    <a:pt x="8" y="345"/>
                  </a:lnTo>
                  <a:lnTo>
                    <a:pt x="6" y="346"/>
                  </a:lnTo>
                  <a:lnTo>
                    <a:pt x="6" y="347"/>
                  </a:lnTo>
                  <a:lnTo>
                    <a:pt x="6" y="350"/>
                  </a:lnTo>
                  <a:lnTo>
                    <a:pt x="5" y="350"/>
                  </a:lnTo>
                  <a:lnTo>
                    <a:pt x="5" y="351"/>
                  </a:lnTo>
                  <a:lnTo>
                    <a:pt x="4" y="350"/>
                  </a:lnTo>
                  <a:lnTo>
                    <a:pt x="4" y="347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5"/>
                  </a:lnTo>
                  <a:lnTo>
                    <a:pt x="3" y="344"/>
                  </a:lnTo>
                  <a:lnTo>
                    <a:pt x="3" y="343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0" y="336"/>
                  </a:lnTo>
                  <a:lnTo>
                    <a:pt x="0" y="335"/>
                  </a:lnTo>
                  <a:lnTo>
                    <a:pt x="0" y="334"/>
                  </a:lnTo>
                  <a:lnTo>
                    <a:pt x="0" y="333"/>
                  </a:lnTo>
                  <a:lnTo>
                    <a:pt x="0" y="332"/>
                  </a:lnTo>
                  <a:lnTo>
                    <a:pt x="3" y="333"/>
                  </a:lnTo>
                  <a:lnTo>
                    <a:pt x="3" y="332"/>
                  </a:lnTo>
                  <a:lnTo>
                    <a:pt x="3" y="329"/>
                  </a:lnTo>
                  <a:lnTo>
                    <a:pt x="4" y="329"/>
                  </a:lnTo>
                  <a:lnTo>
                    <a:pt x="4" y="328"/>
                  </a:lnTo>
                  <a:lnTo>
                    <a:pt x="5" y="328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6"/>
                  </a:lnTo>
                  <a:lnTo>
                    <a:pt x="3" y="324"/>
                  </a:lnTo>
                  <a:lnTo>
                    <a:pt x="4" y="326"/>
                  </a:lnTo>
                  <a:lnTo>
                    <a:pt x="4" y="324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5" y="321"/>
                  </a:lnTo>
                  <a:lnTo>
                    <a:pt x="5" y="319"/>
                  </a:lnTo>
                  <a:lnTo>
                    <a:pt x="6" y="318"/>
                  </a:lnTo>
                  <a:lnTo>
                    <a:pt x="8" y="318"/>
                  </a:lnTo>
                  <a:lnTo>
                    <a:pt x="8" y="317"/>
                  </a:lnTo>
                  <a:lnTo>
                    <a:pt x="9" y="317"/>
                  </a:lnTo>
                  <a:lnTo>
                    <a:pt x="9" y="316"/>
                  </a:lnTo>
                  <a:lnTo>
                    <a:pt x="11" y="316"/>
                  </a:lnTo>
                  <a:lnTo>
                    <a:pt x="11" y="315"/>
                  </a:lnTo>
                  <a:lnTo>
                    <a:pt x="13" y="315"/>
                  </a:lnTo>
                  <a:lnTo>
                    <a:pt x="13" y="316"/>
                  </a:lnTo>
                  <a:lnTo>
                    <a:pt x="14" y="316"/>
                  </a:lnTo>
                  <a:lnTo>
                    <a:pt x="15" y="316"/>
                  </a:lnTo>
                  <a:lnTo>
                    <a:pt x="15" y="317"/>
                  </a:lnTo>
                  <a:lnTo>
                    <a:pt x="16" y="317"/>
                  </a:lnTo>
                  <a:lnTo>
                    <a:pt x="17" y="317"/>
                  </a:lnTo>
                  <a:lnTo>
                    <a:pt x="19" y="317"/>
                  </a:lnTo>
                  <a:lnTo>
                    <a:pt x="17" y="318"/>
                  </a:lnTo>
                  <a:lnTo>
                    <a:pt x="17" y="319"/>
                  </a:lnTo>
                  <a:lnTo>
                    <a:pt x="19" y="319"/>
                  </a:lnTo>
                  <a:lnTo>
                    <a:pt x="19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2" y="317"/>
                  </a:lnTo>
                  <a:lnTo>
                    <a:pt x="23" y="317"/>
                  </a:lnTo>
                  <a:lnTo>
                    <a:pt x="25" y="317"/>
                  </a:lnTo>
                  <a:lnTo>
                    <a:pt x="26" y="317"/>
                  </a:lnTo>
                  <a:lnTo>
                    <a:pt x="25" y="318"/>
                  </a:lnTo>
                  <a:lnTo>
                    <a:pt x="23" y="318"/>
                  </a:lnTo>
                  <a:lnTo>
                    <a:pt x="23" y="319"/>
                  </a:lnTo>
                  <a:lnTo>
                    <a:pt x="21" y="321"/>
                  </a:lnTo>
                  <a:lnTo>
                    <a:pt x="19" y="321"/>
                  </a:lnTo>
                  <a:lnTo>
                    <a:pt x="19" y="323"/>
                  </a:lnTo>
                  <a:lnTo>
                    <a:pt x="17" y="323"/>
                  </a:lnTo>
                  <a:lnTo>
                    <a:pt x="17" y="324"/>
                  </a:lnTo>
                  <a:close/>
                  <a:moveTo>
                    <a:pt x="4" y="338"/>
                  </a:moveTo>
                  <a:lnTo>
                    <a:pt x="3" y="336"/>
                  </a:lnTo>
                  <a:lnTo>
                    <a:pt x="3" y="338"/>
                  </a:lnTo>
                  <a:lnTo>
                    <a:pt x="4" y="338"/>
                  </a:lnTo>
                  <a:close/>
                  <a:moveTo>
                    <a:pt x="4" y="334"/>
                  </a:moveTo>
                  <a:lnTo>
                    <a:pt x="3" y="335"/>
                  </a:lnTo>
                  <a:lnTo>
                    <a:pt x="4" y="335"/>
                  </a:lnTo>
                  <a:lnTo>
                    <a:pt x="4" y="334"/>
                  </a:lnTo>
                  <a:close/>
                  <a:moveTo>
                    <a:pt x="6" y="336"/>
                  </a:moveTo>
                  <a:lnTo>
                    <a:pt x="5" y="335"/>
                  </a:lnTo>
                  <a:lnTo>
                    <a:pt x="5" y="336"/>
                  </a:lnTo>
                  <a:lnTo>
                    <a:pt x="6" y="336"/>
                  </a:lnTo>
                  <a:close/>
                  <a:moveTo>
                    <a:pt x="15" y="321"/>
                  </a:moveTo>
                  <a:lnTo>
                    <a:pt x="14" y="323"/>
                  </a:lnTo>
                  <a:lnTo>
                    <a:pt x="13" y="323"/>
                  </a:lnTo>
                  <a:lnTo>
                    <a:pt x="11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4"/>
                  </a:lnTo>
                  <a:lnTo>
                    <a:pt x="9" y="324"/>
                  </a:lnTo>
                  <a:lnTo>
                    <a:pt x="8" y="326"/>
                  </a:lnTo>
                  <a:lnTo>
                    <a:pt x="9" y="326"/>
                  </a:lnTo>
                  <a:lnTo>
                    <a:pt x="9" y="324"/>
                  </a:lnTo>
                  <a:lnTo>
                    <a:pt x="11" y="324"/>
                  </a:lnTo>
                  <a:lnTo>
                    <a:pt x="13" y="324"/>
                  </a:lnTo>
                  <a:lnTo>
                    <a:pt x="14" y="324"/>
                  </a:lnTo>
                  <a:lnTo>
                    <a:pt x="14" y="323"/>
                  </a:lnTo>
                  <a:lnTo>
                    <a:pt x="15" y="323"/>
                  </a:lnTo>
                  <a:lnTo>
                    <a:pt x="15" y="321"/>
                  </a:lnTo>
                  <a:close/>
                  <a:moveTo>
                    <a:pt x="26" y="316"/>
                  </a:moveTo>
                  <a:lnTo>
                    <a:pt x="26" y="317"/>
                  </a:lnTo>
                  <a:lnTo>
                    <a:pt x="27" y="316"/>
                  </a:lnTo>
                  <a:lnTo>
                    <a:pt x="26" y="316"/>
                  </a:lnTo>
                  <a:close/>
                  <a:moveTo>
                    <a:pt x="39" y="338"/>
                  </a:moveTo>
                  <a:lnTo>
                    <a:pt x="39" y="336"/>
                  </a:lnTo>
                  <a:lnTo>
                    <a:pt x="38" y="336"/>
                  </a:lnTo>
                  <a:lnTo>
                    <a:pt x="38" y="338"/>
                  </a:lnTo>
                  <a:lnTo>
                    <a:pt x="38" y="339"/>
                  </a:lnTo>
                  <a:lnTo>
                    <a:pt x="36" y="339"/>
                  </a:lnTo>
                  <a:lnTo>
                    <a:pt x="38" y="341"/>
                  </a:lnTo>
                  <a:lnTo>
                    <a:pt x="38" y="343"/>
                  </a:lnTo>
                  <a:lnTo>
                    <a:pt x="39" y="343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0" y="339"/>
                  </a:lnTo>
                  <a:lnTo>
                    <a:pt x="39" y="339"/>
                  </a:lnTo>
                  <a:lnTo>
                    <a:pt x="39" y="338"/>
                  </a:lnTo>
                  <a:close/>
                  <a:moveTo>
                    <a:pt x="659" y="339"/>
                  </a:moveTo>
                  <a:lnTo>
                    <a:pt x="659" y="338"/>
                  </a:lnTo>
                  <a:lnTo>
                    <a:pt x="659" y="336"/>
                  </a:lnTo>
                  <a:lnTo>
                    <a:pt x="659" y="335"/>
                  </a:lnTo>
                  <a:lnTo>
                    <a:pt x="659" y="334"/>
                  </a:lnTo>
                  <a:lnTo>
                    <a:pt x="659" y="333"/>
                  </a:lnTo>
                  <a:lnTo>
                    <a:pt x="658" y="332"/>
                  </a:lnTo>
                  <a:lnTo>
                    <a:pt x="654" y="332"/>
                  </a:lnTo>
                  <a:lnTo>
                    <a:pt x="653" y="332"/>
                  </a:lnTo>
                  <a:lnTo>
                    <a:pt x="650" y="332"/>
                  </a:lnTo>
                  <a:lnTo>
                    <a:pt x="649" y="332"/>
                  </a:lnTo>
                  <a:lnTo>
                    <a:pt x="648" y="332"/>
                  </a:lnTo>
                  <a:lnTo>
                    <a:pt x="647" y="333"/>
                  </a:lnTo>
                  <a:lnTo>
                    <a:pt x="646" y="333"/>
                  </a:lnTo>
                  <a:lnTo>
                    <a:pt x="644" y="334"/>
                  </a:lnTo>
                  <a:lnTo>
                    <a:pt x="646" y="334"/>
                  </a:lnTo>
                  <a:lnTo>
                    <a:pt x="646" y="335"/>
                  </a:lnTo>
                  <a:lnTo>
                    <a:pt x="647" y="335"/>
                  </a:lnTo>
                  <a:lnTo>
                    <a:pt x="648" y="335"/>
                  </a:lnTo>
                  <a:lnTo>
                    <a:pt x="650" y="336"/>
                  </a:lnTo>
                  <a:lnTo>
                    <a:pt x="653" y="336"/>
                  </a:lnTo>
                  <a:lnTo>
                    <a:pt x="654" y="336"/>
                  </a:lnTo>
                  <a:lnTo>
                    <a:pt x="655" y="338"/>
                  </a:lnTo>
                  <a:lnTo>
                    <a:pt x="658" y="338"/>
                  </a:lnTo>
                  <a:lnTo>
                    <a:pt x="658" y="339"/>
                  </a:lnTo>
                  <a:lnTo>
                    <a:pt x="659" y="339"/>
                  </a:lnTo>
                  <a:close/>
                  <a:moveTo>
                    <a:pt x="36" y="324"/>
                  </a:moveTo>
                  <a:lnTo>
                    <a:pt x="34" y="324"/>
                  </a:lnTo>
                  <a:lnTo>
                    <a:pt x="33" y="324"/>
                  </a:lnTo>
                  <a:lnTo>
                    <a:pt x="33" y="326"/>
                  </a:lnTo>
                  <a:lnTo>
                    <a:pt x="33" y="327"/>
                  </a:lnTo>
                  <a:lnTo>
                    <a:pt x="33" y="328"/>
                  </a:lnTo>
                  <a:lnTo>
                    <a:pt x="34" y="328"/>
                  </a:lnTo>
                  <a:lnTo>
                    <a:pt x="34" y="329"/>
                  </a:lnTo>
                  <a:lnTo>
                    <a:pt x="34" y="332"/>
                  </a:lnTo>
                  <a:lnTo>
                    <a:pt x="36" y="332"/>
                  </a:lnTo>
                  <a:lnTo>
                    <a:pt x="38" y="332"/>
                  </a:lnTo>
                  <a:lnTo>
                    <a:pt x="39" y="332"/>
                  </a:lnTo>
                  <a:lnTo>
                    <a:pt x="39" y="329"/>
                  </a:lnTo>
                  <a:lnTo>
                    <a:pt x="39" y="328"/>
                  </a:lnTo>
                  <a:lnTo>
                    <a:pt x="39" y="327"/>
                  </a:lnTo>
                  <a:lnTo>
                    <a:pt x="38" y="327"/>
                  </a:lnTo>
                  <a:lnTo>
                    <a:pt x="38" y="326"/>
                  </a:lnTo>
                  <a:lnTo>
                    <a:pt x="36" y="326"/>
                  </a:lnTo>
                  <a:lnTo>
                    <a:pt x="36" y="324"/>
                  </a:lnTo>
                  <a:close/>
                  <a:moveTo>
                    <a:pt x="707" y="282"/>
                  </a:moveTo>
                  <a:lnTo>
                    <a:pt x="706" y="283"/>
                  </a:lnTo>
                  <a:lnTo>
                    <a:pt x="707" y="283"/>
                  </a:lnTo>
                  <a:lnTo>
                    <a:pt x="707" y="282"/>
                  </a:lnTo>
                  <a:close/>
                  <a:moveTo>
                    <a:pt x="709" y="281"/>
                  </a:moveTo>
                  <a:lnTo>
                    <a:pt x="707" y="282"/>
                  </a:lnTo>
                  <a:lnTo>
                    <a:pt x="709" y="282"/>
                  </a:lnTo>
                  <a:lnTo>
                    <a:pt x="709" y="281"/>
                  </a:lnTo>
                  <a:close/>
                  <a:moveTo>
                    <a:pt x="715" y="276"/>
                  </a:moveTo>
                  <a:lnTo>
                    <a:pt x="712" y="276"/>
                  </a:lnTo>
                  <a:lnTo>
                    <a:pt x="712" y="278"/>
                  </a:lnTo>
                  <a:lnTo>
                    <a:pt x="715" y="278"/>
                  </a:lnTo>
                  <a:lnTo>
                    <a:pt x="715" y="276"/>
                  </a:lnTo>
                  <a:close/>
                  <a:moveTo>
                    <a:pt x="715" y="281"/>
                  </a:moveTo>
                  <a:lnTo>
                    <a:pt x="712" y="281"/>
                  </a:lnTo>
                  <a:lnTo>
                    <a:pt x="712" y="279"/>
                  </a:lnTo>
                  <a:lnTo>
                    <a:pt x="712" y="278"/>
                  </a:lnTo>
                  <a:lnTo>
                    <a:pt x="711" y="278"/>
                  </a:lnTo>
                  <a:lnTo>
                    <a:pt x="711" y="281"/>
                  </a:lnTo>
                  <a:lnTo>
                    <a:pt x="710" y="281"/>
                  </a:lnTo>
                  <a:lnTo>
                    <a:pt x="709" y="282"/>
                  </a:lnTo>
                  <a:lnTo>
                    <a:pt x="707" y="283"/>
                  </a:lnTo>
                  <a:lnTo>
                    <a:pt x="706" y="284"/>
                  </a:lnTo>
                  <a:lnTo>
                    <a:pt x="706" y="285"/>
                  </a:lnTo>
                  <a:lnTo>
                    <a:pt x="704" y="285"/>
                  </a:lnTo>
                  <a:lnTo>
                    <a:pt x="704" y="284"/>
                  </a:lnTo>
                  <a:lnTo>
                    <a:pt x="706" y="283"/>
                  </a:lnTo>
                  <a:lnTo>
                    <a:pt x="703" y="284"/>
                  </a:lnTo>
                  <a:lnTo>
                    <a:pt x="699" y="288"/>
                  </a:lnTo>
                  <a:lnTo>
                    <a:pt x="698" y="288"/>
                  </a:lnTo>
                  <a:lnTo>
                    <a:pt x="695" y="289"/>
                  </a:lnTo>
                  <a:lnTo>
                    <a:pt x="698" y="289"/>
                  </a:lnTo>
                  <a:lnTo>
                    <a:pt x="699" y="289"/>
                  </a:lnTo>
                  <a:lnTo>
                    <a:pt x="701" y="288"/>
                  </a:lnTo>
                  <a:lnTo>
                    <a:pt x="699" y="290"/>
                  </a:lnTo>
                  <a:lnTo>
                    <a:pt x="701" y="289"/>
                  </a:lnTo>
                  <a:lnTo>
                    <a:pt x="703" y="289"/>
                  </a:lnTo>
                  <a:lnTo>
                    <a:pt x="704" y="288"/>
                  </a:lnTo>
                  <a:lnTo>
                    <a:pt x="706" y="288"/>
                  </a:lnTo>
                  <a:lnTo>
                    <a:pt x="709" y="284"/>
                  </a:lnTo>
                  <a:lnTo>
                    <a:pt x="710" y="283"/>
                  </a:lnTo>
                  <a:lnTo>
                    <a:pt x="710" y="284"/>
                  </a:lnTo>
                  <a:lnTo>
                    <a:pt x="709" y="285"/>
                  </a:lnTo>
                  <a:lnTo>
                    <a:pt x="709" y="288"/>
                  </a:lnTo>
                  <a:lnTo>
                    <a:pt x="710" y="285"/>
                  </a:lnTo>
                  <a:lnTo>
                    <a:pt x="711" y="284"/>
                  </a:lnTo>
                  <a:lnTo>
                    <a:pt x="711" y="283"/>
                  </a:lnTo>
                  <a:lnTo>
                    <a:pt x="712" y="282"/>
                  </a:lnTo>
                  <a:lnTo>
                    <a:pt x="712" y="283"/>
                  </a:lnTo>
                  <a:lnTo>
                    <a:pt x="715" y="283"/>
                  </a:lnTo>
                  <a:lnTo>
                    <a:pt x="715" y="282"/>
                  </a:lnTo>
                  <a:lnTo>
                    <a:pt x="715" y="281"/>
                  </a:lnTo>
                  <a:close/>
                  <a:moveTo>
                    <a:pt x="710" y="279"/>
                  </a:moveTo>
                  <a:lnTo>
                    <a:pt x="709" y="279"/>
                  </a:lnTo>
                  <a:lnTo>
                    <a:pt x="709" y="281"/>
                  </a:lnTo>
                  <a:lnTo>
                    <a:pt x="710" y="281"/>
                  </a:lnTo>
                  <a:lnTo>
                    <a:pt x="710" y="279"/>
                  </a:lnTo>
                  <a:close/>
                  <a:moveTo>
                    <a:pt x="707" y="289"/>
                  </a:moveTo>
                  <a:lnTo>
                    <a:pt x="709" y="288"/>
                  </a:lnTo>
                  <a:lnTo>
                    <a:pt x="707" y="288"/>
                  </a:lnTo>
                  <a:lnTo>
                    <a:pt x="707" y="289"/>
                  </a:lnTo>
                  <a:close/>
                  <a:moveTo>
                    <a:pt x="930" y="281"/>
                  </a:moveTo>
                  <a:lnTo>
                    <a:pt x="930" y="282"/>
                  </a:lnTo>
                  <a:lnTo>
                    <a:pt x="932" y="282"/>
                  </a:lnTo>
                  <a:lnTo>
                    <a:pt x="932" y="281"/>
                  </a:lnTo>
                  <a:lnTo>
                    <a:pt x="929" y="279"/>
                  </a:lnTo>
                  <a:lnTo>
                    <a:pt x="929" y="281"/>
                  </a:lnTo>
                  <a:lnTo>
                    <a:pt x="930" y="281"/>
                  </a:lnTo>
                  <a:close/>
                  <a:moveTo>
                    <a:pt x="859" y="239"/>
                  </a:moveTo>
                  <a:lnTo>
                    <a:pt x="858" y="241"/>
                  </a:lnTo>
                  <a:lnTo>
                    <a:pt x="859" y="241"/>
                  </a:lnTo>
                  <a:lnTo>
                    <a:pt x="859" y="239"/>
                  </a:lnTo>
                  <a:close/>
                  <a:moveTo>
                    <a:pt x="855" y="241"/>
                  </a:moveTo>
                  <a:lnTo>
                    <a:pt x="855" y="243"/>
                  </a:lnTo>
                  <a:lnTo>
                    <a:pt x="858" y="243"/>
                  </a:lnTo>
                  <a:lnTo>
                    <a:pt x="858" y="241"/>
                  </a:lnTo>
                  <a:lnTo>
                    <a:pt x="858" y="239"/>
                  </a:lnTo>
                  <a:lnTo>
                    <a:pt x="855" y="239"/>
                  </a:lnTo>
                  <a:lnTo>
                    <a:pt x="855" y="241"/>
                  </a:lnTo>
                  <a:close/>
                  <a:moveTo>
                    <a:pt x="922" y="204"/>
                  </a:moveTo>
                  <a:lnTo>
                    <a:pt x="922" y="205"/>
                  </a:lnTo>
                  <a:lnTo>
                    <a:pt x="923" y="205"/>
                  </a:lnTo>
                  <a:lnTo>
                    <a:pt x="923" y="208"/>
                  </a:lnTo>
                  <a:lnTo>
                    <a:pt x="924" y="208"/>
                  </a:lnTo>
                  <a:lnTo>
                    <a:pt x="924" y="209"/>
                  </a:lnTo>
                  <a:lnTo>
                    <a:pt x="926" y="209"/>
                  </a:lnTo>
                  <a:lnTo>
                    <a:pt x="928" y="209"/>
                  </a:lnTo>
                  <a:lnTo>
                    <a:pt x="929" y="209"/>
                  </a:lnTo>
                  <a:lnTo>
                    <a:pt x="929" y="208"/>
                  </a:lnTo>
                  <a:lnTo>
                    <a:pt x="930" y="208"/>
                  </a:lnTo>
                  <a:lnTo>
                    <a:pt x="930" y="205"/>
                  </a:lnTo>
                  <a:lnTo>
                    <a:pt x="930" y="204"/>
                  </a:lnTo>
                  <a:lnTo>
                    <a:pt x="929" y="204"/>
                  </a:lnTo>
                  <a:lnTo>
                    <a:pt x="928" y="204"/>
                  </a:lnTo>
                  <a:lnTo>
                    <a:pt x="922" y="204"/>
                  </a:lnTo>
                  <a:close/>
                  <a:moveTo>
                    <a:pt x="753" y="205"/>
                  </a:moveTo>
                  <a:lnTo>
                    <a:pt x="755" y="205"/>
                  </a:lnTo>
                  <a:lnTo>
                    <a:pt x="755" y="204"/>
                  </a:lnTo>
                  <a:lnTo>
                    <a:pt x="756" y="204"/>
                  </a:lnTo>
                  <a:lnTo>
                    <a:pt x="757" y="203"/>
                  </a:lnTo>
                  <a:lnTo>
                    <a:pt x="759" y="203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1" y="201"/>
                  </a:lnTo>
                  <a:lnTo>
                    <a:pt x="762" y="201"/>
                  </a:lnTo>
                  <a:lnTo>
                    <a:pt x="763" y="199"/>
                  </a:lnTo>
                  <a:lnTo>
                    <a:pt x="764" y="199"/>
                  </a:lnTo>
                  <a:lnTo>
                    <a:pt x="764" y="198"/>
                  </a:lnTo>
                  <a:lnTo>
                    <a:pt x="764" y="196"/>
                  </a:lnTo>
                  <a:lnTo>
                    <a:pt x="764" y="195"/>
                  </a:lnTo>
                  <a:lnTo>
                    <a:pt x="763" y="195"/>
                  </a:lnTo>
                  <a:lnTo>
                    <a:pt x="762" y="195"/>
                  </a:lnTo>
                  <a:lnTo>
                    <a:pt x="761" y="195"/>
                  </a:lnTo>
                  <a:lnTo>
                    <a:pt x="759" y="195"/>
                  </a:lnTo>
                  <a:lnTo>
                    <a:pt x="757" y="196"/>
                  </a:lnTo>
                  <a:lnTo>
                    <a:pt x="756" y="196"/>
                  </a:lnTo>
                  <a:lnTo>
                    <a:pt x="756" y="198"/>
                  </a:lnTo>
                  <a:lnTo>
                    <a:pt x="755" y="198"/>
                  </a:lnTo>
                  <a:lnTo>
                    <a:pt x="753" y="199"/>
                  </a:lnTo>
                  <a:lnTo>
                    <a:pt x="752" y="199"/>
                  </a:lnTo>
                  <a:lnTo>
                    <a:pt x="752" y="201"/>
                  </a:lnTo>
                  <a:lnTo>
                    <a:pt x="751" y="201"/>
                  </a:lnTo>
                  <a:lnTo>
                    <a:pt x="751" y="202"/>
                  </a:lnTo>
                  <a:lnTo>
                    <a:pt x="749" y="202"/>
                  </a:lnTo>
                  <a:lnTo>
                    <a:pt x="749" y="203"/>
                  </a:lnTo>
                  <a:lnTo>
                    <a:pt x="751" y="203"/>
                  </a:lnTo>
                  <a:lnTo>
                    <a:pt x="751" y="204"/>
                  </a:lnTo>
                  <a:lnTo>
                    <a:pt x="752" y="204"/>
                  </a:lnTo>
                  <a:lnTo>
                    <a:pt x="752" y="205"/>
                  </a:lnTo>
                  <a:lnTo>
                    <a:pt x="753" y="205"/>
                  </a:lnTo>
                  <a:close/>
                  <a:moveTo>
                    <a:pt x="929" y="202"/>
                  </a:moveTo>
                  <a:lnTo>
                    <a:pt x="929" y="201"/>
                  </a:lnTo>
                  <a:lnTo>
                    <a:pt x="928" y="201"/>
                  </a:lnTo>
                  <a:lnTo>
                    <a:pt x="928" y="202"/>
                  </a:lnTo>
                  <a:lnTo>
                    <a:pt x="926" y="202"/>
                  </a:lnTo>
                  <a:lnTo>
                    <a:pt x="926" y="203"/>
                  </a:lnTo>
                  <a:lnTo>
                    <a:pt x="928" y="203"/>
                  </a:lnTo>
                  <a:lnTo>
                    <a:pt x="929" y="204"/>
                  </a:lnTo>
                  <a:lnTo>
                    <a:pt x="930" y="203"/>
                  </a:lnTo>
                  <a:lnTo>
                    <a:pt x="929" y="203"/>
                  </a:lnTo>
                  <a:lnTo>
                    <a:pt x="930" y="202"/>
                  </a:lnTo>
                  <a:lnTo>
                    <a:pt x="929" y="202"/>
                  </a:lnTo>
                  <a:close/>
                  <a:moveTo>
                    <a:pt x="739" y="191"/>
                  </a:moveTo>
                  <a:lnTo>
                    <a:pt x="739" y="190"/>
                  </a:lnTo>
                  <a:lnTo>
                    <a:pt x="741" y="190"/>
                  </a:lnTo>
                  <a:lnTo>
                    <a:pt x="741" y="187"/>
                  </a:lnTo>
                  <a:lnTo>
                    <a:pt x="739" y="187"/>
                  </a:lnTo>
                  <a:lnTo>
                    <a:pt x="738" y="186"/>
                  </a:lnTo>
                  <a:lnTo>
                    <a:pt x="736" y="187"/>
                  </a:lnTo>
                  <a:lnTo>
                    <a:pt x="735" y="187"/>
                  </a:lnTo>
                  <a:lnTo>
                    <a:pt x="734" y="187"/>
                  </a:lnTo>
                  <a:lnTo>
                    <a:pt x="733" y="187"/>
                  </a:lnTo>
                  <a:lnTo>
                    <a:pt x="730" y="187"/>
                  </a:lnTo>
                  <a:lnTo>
                    <a:pt x="728" y="190"/>
                  </a:lnTo>
                  <a:lnTo>
                    <a:pt x="727" y="190"/>
                  </a:lnTo>
                  <a:lnTo>
                    <a:pt x="726" y="190"/>
                  </a:lnTo>
                  <a:lnTo>
                    <a:pt x="726" y="187"/>
                  </a:lnTo>
                  <a:lnTo>
                    <a:pt x="722" y="187"/>
                  </a:lnTo>
                  <a:lnTo>
                    <a:pt x="722" y="190"/>
                  </a:lnTo>
                  <a:lnTo>
                    <a:pt x="721" y="190"/>
                  </a:lnTo>
                  <a:lnTo>
                    <a:pt x="719" y="191"/>
                  </a:lnTo>
                  <a:lnTo>
                    <a:pt x="718" y="191"/>
                  </a:lnTo>
                  <a:lnTo>
                    <a:pt x="718" y="192"/>
                  </a:lnTo>
                  <a:lnTo>
                    <a:pt x="717" y="192"/>
                  </a:lnTo>
                  <a:lnTo>
                    <a:pt x="715" y="193"/>
                  </a:lnTo>
                  <a:lnTo>
                    <a:pt x="712" y="193"/>
                  </a:lnTo>
                  <a:lnTo>
                    <a:pt x="712" y="195"/>
                  </a:lnTo>
                  <a:lnTo>
                    <a:pt x="715" y="196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7" y="198"/>
                  </a:lnTo>
                  <a:lnTo>
                    <a:pt x="718" y="196"/>
                  </a:lnTo>
                  <a:lnTo>
                    <a:pt x="718" y="198"/>
                  </a:lnTo>
                  <a:lnTo>
                    <a:pt x="719" y="198"/>
                  </a:lnTo>
                  <a:lnTo>
                    <a:pt x="722" y="198"/>
                  </a:lnTo>
                  <a:lnTo>
                    <a:pt x="726" y="196"/>
                  </a:lnTo>
                  <a:lnTo>
                    <a:pt x="728" y="195"/>
                  </a:lnTo>
                  <a:lnTo>
                    <a:pt x="730" y="193"/>
                  </a:lnTo>
                  <a:lnTo>
                    <a:pt x="733" y="193"/>
                  </a:lnTo>
                  <a:lnTo>
                    <a:pt x="733" y="192"/>
                  </a:lnTo>
                  <a:lnTo>
                    <a:pt x="734" y="192"/>
                  </a:lnTo>
                  <a:lnTo>
                    <a:pt x="735" y="192"/>
                  </a:lnTo>
                  <a:lnTo>
                    <a:pt x="736" y="192"/>
                  </a:lnTo>
                  <a:lnTo>
                    <a:pt x="738" y="191"/>
                  </a:lnTo>
                  <a:lnTo>
                    <a:pt x="739" y="191"/>
                  </a:lnTo>
                  <a:close/>
                  <a:moveTo>
                    <a:pt x="871" y="193"/>
                  </a:moveTo>
                  <a:lnTo>
                    <a:pt x="872" y="193"/>
                  </a:lnTo>
                  <a:lnTo>
                    <a:pt x="875" y="193"/>
                  </a:lnTo>
                  <a:lnTo>
                    <a:pt x="875" y="192"/>
                  </a:lnTo>
                  <a:lnTo>
                    <a:pt x="872" y="192"/>
                  </a:lnTo>
                  <a:lnTo>
                    <a:pt x="872" y="191"/>
                  </a:lnTo>
                  <a:lnTo>
                    <a:pt x="871" y="190"/>
                  </a:lnTo>
                  <a:lnTo>
                    <a:pt x="870" y="190"/>
                  </a:lnTo>
                  <a:lnTo>
                    <a:pt x="864" y="187"/>
                  </a:lnTo>
                  <a:lnTo>
                    <a:pt x="864" y="190"/>
                  </a:lnTo>
                  <a:lnTo>
                    <a:pt x="866" y="190"/>
                  </a:lnTo>
                  <a:lnTo>
                    <a:pt x="867" y="190"/>
                  </a:lnTo>
                  <a:lnTo>
                    <a:pt x="869" y="190"/>
                  </a:lnTo>
                  <a:lnTo>
                    <a:pt x="869" y="191"/>
                  </a:lnTo>
                  <a:lnTo>
                    <a:pt x="867" y="191"/>
                  </a:lnTo>
                  <a:lnTo>
                    <a:pt x="867" y="192"/>
                  </a:lnTo>
                  <a:lnTo>
                    <a:pt x="869" y="192"/>
                  </a:lnTo>
                  <a:lnTo>
                    <a:pt x="870" y="193"/>
                  </a:lnTo>
                  <a:lnTo>
                    <a:pt x="871" y="193"/>
                  </a:lnTo>
                  <a:close/>
                  <a:moveTo>
                    <a:pt x="790" y="185"/>
                  </a:moveTo>
                  <a:lnTo>
                    <a:pt x="791" y="185"/>
                  </a:lnTo>
                  <a:lnTo>
                    <a:pt x="792" y="185"/>
                  </a:lnTo>
                  <a:lnTo>
                    <a:pt x="795" y="185"/>
                  </a:lnTo>
                  <a:lnTo>
                    <a:pt x="795" y="184"/>
                  </a:lnTo>
                  <a:lnTo>
                    <a:pt x="796" y="184"/>
                  </a:lnTo>
                  <a:lnTo>
                    <a:pt x="796" y="182"/>
                  </a:lnTo>
                  <a:lnTo>
                    <a:pt x="796" y="181"/>
                  </a:lnTo>
                  <a:lnTo>
                    <a:pt x="795" y="181"/>
                  </a:lnTo>
                  <a:lnTo>
                    <a:pt x="792" y="181"/>
                  </a:lnTo>
                  <a:lnTo>
                    <a:pt x="791" y="181"/>
                  </a:lnTo>
                  <a:lnTo>
                    <a:pt x="790" y="181"/>
                  </a:lnTo>
                  <a:lnTo>
                    <a:pt x="789" y="181"/>
                  </a:lnTo>
                  <a:lnTo>
                    <a:pt x="787" y="181"/>
                  </a:lnTo>
                  <a:lnTo>
                    <a:pt x="787" y="179"/>
                  </a:lnTo>
                  <a:lnTo>
                    <a:pt x="786" y="181"/>
                  </a:lnTo>
                  <a:lnTo>
                    <a:pt x="784" y="182"/>
                  </a:lnTo>
                  <a:lnTo>
                    <a:pt x="786" y="182"/>
                  </a:lnTo>
                  <a:lnTo>
                    <a:pt x="786" y="184"/>
                  </a:lnTo>
                  <a:lnTo>
                    <a:pt x="787" y="184"/>
                  </a:lnTo>
                  <a:lnTo>
                    <a:pt x="787" y="185"/>
                  </a:lnTo>
                  <a:lnTo>
                    <a:pt x="789" y="185"/>
                  </a:lnTo>
                  <a:lnTo>
                    <a:pt x="789" y="186"/>
                  </a:lnTo>
                  <a:lnTo>
                    <a:pt x="790" y="185"/>
                  </a:lnTo>
                  <a:close/>
                  <a:moveTo>
                    <a:pt x="806" y="182"/>
                  </a:moveTo>
                  <a:lnTo>
                    <a:pt x="807" y="182"/>
                  </a:lnTo>
                  <a:lnTo>
                    <a:pt x="807" y="181"/>
                  </a:lnTo>
                  <a:lnTo>
                    <a:pt x="808" y="179"/>
                  </a:lnTo>
                  <a:lnTo>
                    <a:pt x="807" y="179"/>
                  </a:lnTo>
                  <a:lnTo>
                    <a:pt x="804" y="178"/>
                  </a:lnTo>
                  <a:lnTo>
                    <a:pt x="802" y="178"/>
                  </a:lnTo>
                  <a:lnTo>
                    <a:pt x="801" y="178"/>
                  </a:lnTo>
                  <a:lnTo>
                    <a:pt x="800" y="178"/>
                  </a:lnTo>
                  <a:lnTo>
                    <a:pt x="800" y="179"/>
                  </a:lnTo>
                  <a:lnTo>
                    <a:pt x="801" y="179"/>
                  </a:lnTo>
                  <a:lnTo>
                    <a:pt x="801" y="181"/>
                  </a:lnTo>
                  <a:lnTo>
                    <a:pt x="802" y="181"/>
                  </a:lnTo>
                  <a:lnTo>
                    <a:pt x="804" y="181"/>
                  </a:lnTo>
                  <a:lnTo>
                    <a:pt x="804" y="182"/>
                  </a:lnTo>
                  <a:lnTo>
                    <a:pt x="806" y="182"/>
                  </a:lnTo>
                  <a:close/>
                  <a:moveTo>
                    <a:pt x="766" y="178"/>
                  </a:moveTo>
                  <a:lnTo>
                    <a:pt x="768" y="176"/>
                  </a:lnTo>
                  <a:lnTo>
                    <a:pt x="769" y="176"/>
                  </a:lnTo>
                  <a:lnTo>
                    <a:pt x="768" y="175"/>
                  </a:lnTo>
                  <a:lnTo>
                    <a:pt x="766" y="175"/>
                  </a:lnTo>
                  <a:lnTo>
                    <a:pt x="768" y="174"/>
                  </a:lnTo>
                  <a:lnTo>
                    <a:pt x="766" y="174"/>
                  </a:lnTo>
                  <a:lnTo>
                    <a:pt x="766" y="173"/>
                  </a:lnTo>
                  <a:lnTo>
                    <a:pt x="764" y="173"/>
                  </a:lnTo>
                  <a:lnTo>
                    <a:pt x="763" y="173"/>
                  </a:lnTo>
                  <a:lnTo>
                    <a:pt x="763" y="174"/>
                  </a:lnTo>
                  <a:lnTo>
                    <a:pt x="762" y="174"/>
                  </a:lnTo>
                  <a:lnTo>
                    <a:pt x="761" y="173"/>
                  </a:lnTo>
                  <a:lnTo>
                    <a:pt x="759" y="173"/>
                  </a:lnTo>
                  <a:lnTo>
                    <a:pt x="757" y="173"/>
                  </a:lnTo>
                  <a:lnTo>
                    <a:pt x="757" y="174"/>
                  </a:lnTo>
                  <a:lnTo>
                    <a:pt x="756" y="174"/>
                  </a:lnTo>
                  <a:lnTo>
                    <a:pt x="755" y="174"/>
                  </a:lnTo>
                  <a:lnTo>
                    <a:pt x="753" y="174"/>
                  </a:lnTo>
                  <a:lnTo>
                    <a:pt x="752" y="174"/>
                  </a:lnTo>
                  <a:lnTo>
                    <a:pt x="751" y="174"/>
                  </a:lnTo>
                  <a:lnTo>
                    <a:pt x="752" y="173"/>
                  </a:lnTo>
                  <a:lnTo>
                    <a:pt x="753" y="173"/>
                  </a:lnTo>
                  <a:lnTo>
                    <a:pt x="755" y="173"/>
                  </a:lnTo>
                  <a:lnTo>
                    <a:pt x="756" y="173"/>
                  </a:lnTo>
                  <a:lnTo>
                    <a:pt x="757" y="171"/>
                  </a:lnTo>
                  <a:lnTo>
                    <a:pt x="756" y="171"/>
                  </a:lnTo>
                  <a:lnTo>
                    <a:pt x="756" y="169"/>
                  </a:lnTo>
                  <a:lnTo>
                    <a:pt x="757" y="169"/>
                  </a:lnTo>
                  <a:lnTo>
                    <a:pt x="757" y="168"/>
                  </a:lnTo>
                  <a:lnTo>
                    <a:pt x="757" y="167"/>
                  </a:lnTo>
                  <a:lnTo>
                    <a:pt x="756" y="165"/>
                  </a:lnTo>
                  <a:lnTo>
                    <a:pt x="755" y="165"/>
                  </a:lnTo>
                  <a:lnTo>
                    <a:pt x="755" y="164"/>
                  </a:lnTo>
                  <a:lnTo>
                    <a:pt x="753" y="164"/>
                  </a:lnTo>
                  <a:lnTo>
                    <a:pt x="752" y="164"/>
                  </a:lnTo>
                  <a:lnTo>
                    <a:pt x="751" y="164"/>
                  </a:lnTo>
                  <a:lnTo>
                    <a:pt x="749" y="164"/>
                  </a:lnTo>
                  <a:lnTo>
                    <a:pt x="749" y="163"/>
                  </a:lnTo>
                  <a:lnTo>
                    <a:pt x="747" y="163"/>
                  </a:lnTo>
                  <a:lnTo>
                    <a:pt x="747" y="161"/>
                  </a:lnTo>
                  <a:lnTo>
                    <a:pt x="746" y="161"/>
                  </a:lnTo>
                  <a:lnTo>
                    <a:pt x="745" y="161"/>
                  </a:lnTo>
                  <a:lnTo>
                    <a:pt x="746" y="159"/>
                  </a:lnTo>
                  <a:lnTo>
                    <a:pt x="745" y="159"/>
                  </a:lnTo>
                  <a:lnTo>
                    <a:pt x="745" y="158"/>
                  </a:lnTo>
                  <a:lnTo>
                    <a:pt x="743" y="158"/>
                  </a:lnTo>
                  <a:lnTo>
                    <a:pt x="741" y="158"/>
                  </a:lnTo>
                  <a:lnTo>
                    <a:pt x="739" y="158"/>
                  </a:lnTo>
                  <a:lnTo>
                    <a:pt x="738" y="158"/>
                  </a:lnTo>
                  <a:lnTo>
                    <a:pt x="738" y="157"/>
                  </a:lnTo>
                  <a:lnTo>
                    <a:pt x="739" y="157"/>
                  </a:lnTo>
                  <a:lnTo>
                    <a:pt x="738" y="156"/>
                  </a:lnTo>
                  <a:lnTo>
                    <a:pt x="736" y="156"/>
                  </a:lnTo>
                  <a:lnTo>
                    <a:pt x="736" y="154"/>
                  </a:lnTo>
                  <a:lnTo>
                    <a:pt x="735" y="156"/>
                  </a:lnTo>
                  <a:lnTo>
                    <a:pt x="734" y="156"/>
                  </a:lnTo>
                  <a:lnTo>
                    <a:pt x="734" y="157"/>
                  </a:lnTo>
                  <a:lnTo>
                    <a:pt x="733" y="157"/>
                  </a:lnTo>
                  <a:lnTo>
                    <a:pt x="730" y="158"/>
                  </a:lnTo>
                  <a:lnTo>
                    <a:pt x="729" y="158"/>
                  </a:lnTo>
                  <a:lnTo>
                    <a:pt x="729" y="157"/>
                  </a:lnTo>
                  <a:lnTo>
                    <a:pt x="730" y="156"/>
                  </a:lnTo>
                  <a:lnTo>
                    <a:pt x="729" y="156"/>
                  </a:lnTo>
                  <a:lnTo>
                    <a:pt x="728" y="154"/>
                  </a:lnTo>
                  <a:lnTo>
                    <a:pt x="729" y="154"/>
                  </a:lnTo>
                  <a:lnTo>
                    <a:pt x="730" y="154"/>
                  </a:lnTo>
                  <a:lnTo>
                    <a:pt x="733" y="152"/>
                  </a:lnTo>
                  <a:lnTo>
                    <a:pt x="730" y="152"/>
                  </a:lnTo>
                  <a:lnTo>
                    <a:pt x="730" y="151"/>
                  </a:lnTo>
                  <a:lnTo>
                    <a:pt x="733" y="151"/>
                  </a:lnTo>
                  <a:lnTo>
                    <a:pt x="730" y="150"/>
                  </a:lnTo>
                  <a:lnTo>
                    <a:pt x="729" y="150"/>
                  </a:lnTo>
                  <a:lnTo>
                    <a:pt x="728" y="150"/>
                  </a:lnTo>
                  <a:lnTo>
                    <a:pt x="727" y="150"/>
                  </a:lnTo>
                  <a:lnTo>
                    <a:pt x="724" y="151"/>
                  </a:lnTo>
                  <a:lnTo>
                    <a:pt x="722" y="152"/>
                  </a:lnTo>
                  <a:lnTo>
                    <a:pt x="721" y="152"/>
                  </a:lnTo>
                  <a:lnTo>
                    <a:pt x="719" y="154"/>
                  </a:lnTo>
                  <a:lnTo>
                    <a:pt x="718" y="154"/>
                  </a:lnTo>
                  <a:lnTo>
                    <a:pt x="718" y="156"/>
                  </a:lnTo>
                  <a:lnTo>
                    <a:pt x="717" y="156"/>
                  </a:lnTo>
                  <a:lnTo>
                    <a:pt x="717" y="157"/>
                  </a:lnTo>
                  <a:lnTo>
                    <a:pt x="716" y="157"/>
                  </a:lnTo>
                  <a:lnTo>
                    <a:pt x="716" y="158"/>
                  </a:lnTo>
                  <a:lnTo>
                    <a:pt x="715" y="159"/>
                  </a:lnTo>
                  <a:lnTo>
                    <a:pt x="712" y="159"/>
                  </a:lnTo>
                  <a:lnTo>
                    <a:pt x="712" y="161"/>
                  </a:lnTo>
                  <a:lnTo>
                    <a:pt x="712" y="163"/>
                  </a:lnTo>
                  <a:lnTo>
                    <a:pt x="711" y="163"/>
                  </a:lnTo>
                  <a:lnTo>
                    <a:pt x="711" y="164"/>
                  </a:lnTo>
                  <a:lnTo>
                    <a:pt x="710" y="164"/>
                  </a:lnTo>
                  <a:lnTo>
                    <a:pt x="707" y="165"/>
                  </a:lnTo>
                  <a:lnTo>
                    <a:pt x="706" y="167"/>
                  </a:lnTo>
                  <a:lnTo>
                    <a:pt x="706" y="168"/>
                  </a:lnTo>
                  <a:lnTo>
                    <a:pt x="704" y="168"/>
                  </a:lnTo>
                  <a:lnTo>
                    <a:pt x="704" y="169"/>
                  </a:lnTo>
                  <a:lnTo>
                    <a:pt x="704" y="171"/>
                  </a:lnTo>
                  <a:lnTo>
                    <a:pt x="704" y="173"/>
                  </a:lnTo>
                  <a:lnTo>
                    <a:pt x="703" y="173"/>
                  </a:lnTo>
                  <a:lnTo>
                    <a:pt x="701" y="173"/>
                  </a:lnTo>
                  <a:lnTo>
                    <a:pt x="700" y="173"/>
                  </a:lnTo>
                  <a:lnTo>
                    <a:pt x="699" y="174"/>
                  </a:lnTo>
                  <a:lnTo>
                    <a:pt x="698" y="174"/>
                  </a:lnTo>
                  <a:lnTo>
                    <a:pt x="693" y="175"/>
                  </a:lnTo>
                  <a:lnTo>
                    <a:pt x="689" y="176"/>
                  </a:lnTo>
                  <a:lnTo>
                    <a:pt x="688" y="178"/>
                  </a:lnTo>
                  <a:lnTo>
                    <a:pt x="686" y="178"/>
                  </a:lnTo>
                  <a:lnTo>
                    <a:pt x="688" y="179"/>
                  </a:lnTo>
                  <a:lnTo>
                    <a:pt x="690" y="179"/>
                  </a:lnTo>
                  <a:lnTo>
                    <a:pt x="692" y="179"/>
                  </a:lnTo>
                  <a:lnTo>
                    <a:pt x="693" y="178"/>
                  </a:lnTo>
                  <a:lnTo>
                    <a:pt x="694" y="178"/>
                  </a:lnTo>
                  <a:lnTo>
                    <a:pt x="695" y="178"/>
                  </a:lnTo>
                  <a:lnTo>
                    <a:pt x="698" y="178"/>
                  </a:lnTo>
                  <a:lnTo>
                    <a:pt x="699" y="178"/>
                  </a:lnTo>
                  <a:lnTo>
                    <a:pt x="701" y="178"/>
                  </a:lnTo>
                  <a:lnTo>
                    <a:pt x="704" y="178"/>
                  </a:lnTo>
                  <a:lnTo>
                    <a:pt x="704" y="176"/>
                  </a:lnTo>
                  <a:lnTo>
                    <a:pt x="706" y="176"/>
                  </a:lnTo>
                  <a:lnTo>
                    <a:pt x="704" y="178"/>
                  </a:lnTo>
                  <a:lnTo>
                    <a:pt x="706" y="178"/>
                  </a:lnTo>
                  <a:lnTo>
                    <a:pt x="706" y="179"/>
                  </a:lnTo>
                  <a:lnTo>
                    <a:pt x="704" y="179"/>
                  </a:lnTo>
                  <a:lnTo>
                    <a:pt x="704" y="181"/>
                  </a:lnTo>
                  <a:lnTo>
                    <a:pt x="703" y="181"/>
                  </a:lnTo>
                  <a:lnTo>
                    <a:pt x="701" y="182"/>
                  </a:lnTo>
                  <a:lnTo>
                    <a:pt x="701" y="184"/>
                  </a:lnTo>
                  <a:lnTo>
                    <a:pt x="701" y="185"/>
                  </a:lnTo>
                  <a:lnTo>
                    <a:pt x="704" y="185"/>
                  </a:lnTo>
                  <a:lnTo>
                    <a:pt x="706" y="185"/>
                  </a:lnTo>
                  <a:lnTo>
                    <a:pt x="709" y="185"/>
                  </a:lnTo>
                  <a:lnTo>
                    <a:pt x="711" y="184"/>
                  </a:lnTo>
                  <a:lnTo>
                    <a:pt x="712" y="184"/>
                  </a:lnTo>
                  <a:lnTo>
                    <a:pt x="712" y="182"/>
                  </a:lnTo>
                  <a:lnTo>
                    <a:pt x="715" y="182"/>
                  </a:lnTo>
                  <a:lnTo>
                    <a:pt x="716" y="182"/>
                  </a:lnTo>
                  <a:lnTo>
                    <a:pt x="717" y="181"/>
                  </a:lnTo>
                  <a:lnTo>
                    <a:pt x="718" y="179"/>
                  </a:lnTo>
                  <a:lnTo>
                    <a:pt x="719" y="179"/>
                  </a:lnTo>
                  <a:lnTo>
                    <a:pt x="721" y="178"/>
                  </a:lnTo>
                  <a:lnTo>
                    <a:pt x="722" y="179"/>
                  </a:lnTo>
                  <a:lnTo>
                    <a:pt x="724" y="178"/>
                  </a:lnTo>
                  <a:lnTo>
                    <a:pt x="726" y="178"/>
                  </a:lnTo>
                  <a:lnTo>
                    <a:pt x="728" y="176"/>
                  </a:lnTo>
                  <a:lnTo>
                    <a:pt x="729" y="176"/>
                  </a:lnTo>
                  <a:lnTo>
                    <a:pt x="730" y="176"/>
                  </a:lnTo>
                  <a:lnTo>
                    <a:pt x="729" y="175"/>
                  </a:lnTo>
                  <a:lnTo>
                    <a:pt x="730" y="175"/>
                  </a:lnTo>
                  <a:lnTo>
                    <a:pt x="730" y="174"/>
                  </a:lnTo>
                  <a:lnTo>
                    <a:pt x="733" y="174"/>
                  </a:lnTo>
                  <a:lnTo>
                    <a:pt x="733" y="173"/>
                  </a:lnTo>
                  <a:lnTo>
                    <a:pt x="734" y="173"/>
                  </a:lnTo>
                  <a:lnTo>
                    <a:pt x="735" y="173"/>
                  </a:lnTo>
                  <a:lnTo>
                    <a:pt x="736" y="173"/>
                  </a:lnTo>
                  <a:lnTo>
                    <a:pt x="738" y="173"/>
                  </a:lnTo>
                  <a:lnTo>
                    <a:pt x="739" y="171"/>
                  </a:lnTo>
                  <a:lnTo>
                    <a:pt x="741" y="171"/>
                  </a:lnTo>
                  <a:lnTo>
                    <a:pt x="741" y="173"/>
                  </a:lnTo>
                  <a:lnTo>
                    <a:pt x="739" y="173"/>
                  </a:lnTo>
                  <a:lnTo>
                    <a:pt x="739" y="174"/>
                  </a:lnTo>
                  <a:lnTo>
                    <a:pt x="741" y="174"/>
                  </a:lnTo>
                  <a:lnTo>
                    <a:pt x="743" y="174"/>
                  </a:lnTo>
                  <a:lnTo>
                    <a:pt x="744" y="174"/>
                  </a:lnTo>
                  <a:lnTo>
                    <a:pt x="745" y="174"/>
                  </a:lnTo>
                  <a:lnTo>
                    <a:pt x="745" y="175"/>
                  </a:lnTo>
                  <a:lnTo>
                    <a:pt x="745" y="176"/>
                  </a:lnTo>
                  <a:lnTo>
                    <a:pt x="744" y="176"/>
                  </a:lnTo>
                  <a:lnTo>
                    <a:pt x="743" y="176"/>
                  </a:lnTo>
                  <a:lnTo>
                    <a:pt x="743" y="178"/>
                  </a:lnTo>
                  <a:lnTo>
                    <a:pt x="744" y="178"/>
                  </a:lnTo>
                  <a:lnTo>
                    <a:pt x="745" y="178"/>
                  </a:lnTo>
                  <a:lnTo>
                    <a:pt x="746" y="178"/>
                  </a:lnTo>
                  <a:lnTo>
                    <a:pt x="747" y="178"/>
                  </a:lnTo>
                  <a:lnTo>
                    <a:pt x="749" y="178"/>
                  </a:lnTo>
                  <a:lnTo>
                    <a:pt x="751" y="178"/>
                  </a:lnTo>
                  <a:lnTo>
                    <a:pt x="751" y="179"/>
                  </a:lnTo>
                  <a:lnTo>
                    <a:pt x="752" y="179"/>
                  </a:lnTo>
                  <a:lnTo>
                    <a:pt x="755" y="181"/>
                  </a:lnTo>
                  <a:lnTo>
                    <a:pt x="756" y="181"/>
                  </a:lnTo>
                  <a:lnTo>
                    <a:pt x="757" y="181"/>
                  </a:lnTo>
                  <a:lnTo>
                    <a:pt x="757" y="179"/>
                  </a:lnTo>
                  <a:lnTo>
                    <a:pt x="759" y="179"/>
                  </a:lnTo>
                  <a:lnTo>
                    <a:pt x="761" y="179"/>
                  </a:lnTo>
                  <a:lnTo>
                    <a:pt x="762" y="179"/>
                  </a:lnTo>
                  <a:lnTo>
                    <a:pt x="763" y="178"/>
                  </a:lnTo>
                  <a:lnTo>
                    <a:pt x="764" y="178"/>
                  </a:lnTo>
                  <a:lnTo>
                    <a:pt x="766" y="178"/>
                  </a:lnTo>
                  <a:close/>
                  <a:moveTo>
                    <a:pt x="848" y="123"/>
                  </a:moveTo>
                  <a:lnTo>
                    <a:pt x="846" y="123"/>
                  </a:lnTo>
                  <a:lnTo>
                    <a:pt x="841" y="125"/>
                  </a:lnTo>
                  <a:lnTo>
                    <a:pt x="840" y="128"/>
                  </a:lnTo>
                  <a:lnTo>
                    <a:pt x="837" y="129"/>
                  </a:lnTo>
                  <a:lnTo>
                    <a:pt x="837" y="130"/>
                  </a:lnTo>
                  <a:lnTo>
                    <a:pt x="836" y="131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42" y="133"/>
                  </a:lnTo>
                  <a:lnTo>
                    <a:pt x="843" y="133"/>
                  </a:lnTo>
                  <a:lnTo>
                    <a:pt x="844" y="133"/>
                  </a:lnTo>
                  <a:lnTo>
                    <a:pt x="846" y="133"/>
                  </a:lnTo>
                  <a:lnTo>
                    <a:pt x="848" y="133"/>
                  </a:lnTo>
                  <a:lnTo>
                    <a:pt x="850" y="133"/>
                  </a:lnTo>
                  <a:lnTo>
                    <a:pt x="853" y="133"/>
                  </a:lnTo>
                  <a:lnTo>
                    <a:pt x="854" y="133"/>
                  </a:lnTo>
                  <a:lnTo>
                    <a:pt x="854" y="131"/>
                  </a:lnTo>
                  <a:lnTo>
                    <a:pt x="855" y="131"/>
                  </a:lnTo>
                  <a:lnTo>
                    <a:pt x="858" y="131"/>
                  </a:lnTo>
                  <a:lnTo>
                    <a:pt x="859" y="131"/>
                  </a:lnTo>
                  <a:lnTo>
                    <a:pt x="860" y="131"/>
                  </a:lnTo>
                  <a:lnTo>
                    <a:pt x="860" y="130"/>
                  </a:lnTo>
                  <a:lnTo>
                    <a:pt x="861" y="130"/>
                  </a:lnTo>
                  <a:lnTo>
                    <a:pt x="863" y="129"/>
                  </a:lnTo>
                  <a:lnTo>
                    <a:pt x="863" y="128"/>
                  </a:lnTo>
                  <a:lnTo>
                    <a:pt x="864" y="128"/>
                  </a:lnTo>
                  <a:lnTo>
                    <a:pt x="864" y="125"/>
                  </a:lnTo>
                  <a:lnTo>
                    <a:pt x="864" y="124"/>
                  </a:lnTo>
                  <a:lnTo>
                    <a:pt x="866" y="124"/>
                  </a:lnTo>
                  <a:lnTo>
                    <a:pt x="867" y="124"/>
                  </a:lnTo>
                  <a:lnTo>
                    <a:pt x="867" y="123"/>
                  </a:lnTo>
                  <a:lnTo>
                    <a:pt x="867" y="122"/>
                  </a:lnTo>
                  <a:lnTo>
                    <a:pt x="864" y="122"/>
                  </a:lnTo>
                  <a:lnTo>
                    <a:pt x="863" y="121"/>
                  </a:lnTo>
                  <a:lnTo>
                    <a:pt x="860" y="121"/>
                  </a:lnTo>
                  <a:lnTo>
                    <a:pt x="859" y="121"/>
                  </a:lnTo>
                  <a:lnTo>
                    <a:pt x="858" y="121"/>
                  </a:lnTo>
                  <a:lnTo>
                    <a:pt x="858" y="122"/>
                  </a:lnTo>
                  <a:lnTo>
                    <a:pt x="855" y="122"/>
                  </a:lnTo>
                  <a:lnTo>
                    <a:pt x="855" y="121"/>
                  </a:lnTo>
                  <a:lnTo>
                    <a:pt x="850" y="122"/>
                  </a:lnTo>
                  <a:lnTo>
                    <a:pt x="848" y="123"/>
                  </a:lnTo>
                  <a:close/>
                  <a:moveTo>
                    <a:pt x="876" y="123"/>
                  </a:moveTo>
                  <a:lnTo>
                    <a:pt x="875" y="123"/>
                  </a:lnTo>
                  <a:lnTo>
                    <a:pt x="872" y="123"/>
                  </a:lnTo>
                  <a:lnTo>
                    <a:pt x="871" y="123"/>
                  </a:lnTo>
                  <a:lnTo>
                    <a:pt x="870" y="123"/>
                  </a:lnTo>
                  <a:lnTo>
                    <a:pt x="870" y="124"/>
                  </a:lnTo>
                  <a:lnTo>
                    <a:pt x="869" y="124"/>
                  </a:lnTo>
                  <a:lnTo>
                    <a:pt x="870" y="125"/>
                  </a:lnTo>
                  <a:lnTo>
                    <a:pt x="870" y="128"/>
                  </a:lnTo>
                  <a:lnTo>
                    <a:pt x="871" y="128"/>
                  </a:lnTo>
                  <a:lnTo>
                    <a:pt x="877" y="128"/>
                  </a:lnTo>
                  <a:lnTo>
                    <a:pt x="882" y="128"/>
                  </a:lnTo>
                  <a:lnTo>
                    <a:pt x="882" y="125"/>
                  </a:lnTo>
                  <a:lnTo>
                    <a:pt x="884" y="125"/>
                  </a:lnTo>
                  <a:lnTo>
                    <a:pt x="884" y="124"/>
                  </a:lnTo>
                  <a:lnTo>
                    <a:pt x="882" y="124"/>
                  </a:lnTo>
                  <a:lnTo>
                    <a:pt x="881" y="124"/>
                  </a:lnTo>
                  <a:lnTo>
                    <a:pt x="880" y="124"/>
                  </a:lnTo>
                  <a:lnTo>
                    <a:pt x="878" y="124"/>
                  </a:lnTo>
                  <a:lnTo>
                    <a:pt x="877" y="124"/>
                  </a:lnTo>
                  <a:lnTo>
                    <a:pt x="877" y="123"/>
                  </a:lnTo>
                  <a:lnTo>
                    <a:pt x="876" y="123"/>
                  </a:lnTo>
                  <a:close/>
                  <a:moveTo>
                    <a:pt x="741" y="125"/>
                  </a:moveTo>
                  <a:lnTo>
                    <a:pt x="741" y="124"/>
                  </a:lnTo>
                  <a:lnTo>
                    <a:pt x="743" y="124"/>
                  </a:lnTo>
                  <a:lnTo>
                    <a:pt x="743" y="123"/>
                  </a:lnTo>
                  <a:lnTo>
                    <a:pt x="744" y="122"/>
                  </a:lnTo>
                  <a:lnTo>
                    <a:pt x="743" y="122"/>
                  </a:lnTo>
                  <a:lnTo>
                    <a:pt x="741" y="121"/>
                  </a:lnTo>
                  <a:lnTo>
                    <a:pt x="741" y="122"/>
                  </a:lnTo>
                  <a:lnTo>
                    <a:pt x="739" y="122"/>
                  </a:lnTo>
                  <a:lnTo>
                    <a:pt x="738" y="122"/>
                  </a:lnTo>
                  <a:lnTo>
                    <a:pt x="736" y="123"/>
                  </a:lnTo>
                  <a:lnTo>
                    <a:pt x="735" y="123"/>
                  </a:lnTo>
                  <a:lnTo>
                    <a:pt x="735" y="124"/>
                  </a:lnTo>
                  <a:lnTo>
                    <a:pt x="734" y="125"/>
                  </a:lnTo>
                  <a:lnTo>
                    <a:pt x="734" y="128"/>
                  </a:lnTo>
                  <a:lnTo>
                    <a:pt x="735" y="128"/>
                  </a:lnTo>
                  <a:lnTo>
                    <a:pt x="736" y="128"/>
                  </a:lnTo>
                  <a:lnTo>
                    <a:pt x="738" y="128"/>
                  </a:lnTo>
                  <a:lnTo>
                    <a:pt x="739" y="125"/>
                  </a:lnTo>
                  <a:lnTo>
                    <a:pt x="741" y="125"/>
                  </a:lnTo>
                  <a:close/>
                  <a:moveTo>
                    <a:pt x="546" y="121"/>
                  </a:moveTo>
                  <a:lnTo>
                    <a:pt x="547" y="121"/>
                  </a:lnTo>
                  <a:lnTo>
                    <a:pt x="549" y="119"/>
                  </a:lnTo>
                  <a:lnTo>
                    <a:pt x="549" y="118"/>
                  </a:lnTo>
                  <a:lnTo>
                    <a:pt x="547" y="118"/>
                  </a:lnTo>
                  <a:lnTo>
                    <a:pt x="544" y="118"/>
                  </a:lnTo>
                  <a:lnTo>
                    <a:pt x="542" y="118"/>
                  </a:lnTo>
                  <a:lnTo>
                    <a:pt x="542" y="119"/>
                  </a:lnTo>
                  <a:lnTo>
                    <a:pt x="544" y="119"/>
                  </a:lnTo>
                  <a:lnTo>
                    <a:pt x="544" y="121"/>
                  </a:lnTo>
                  <a:lnTo>
                    <a:pt x="546" y="121"/>
                  </a:lnTo>
                  <a:close/>
                  <a:moveTo>
                    <a:pt x="597" y="113"/>
                  </a:moveTo>
                  <a:lnTo>
                    <a:pt x="596" y="113"/>
                  </a:lnTo>
                  <a:lnTo>
                    <a:pt x="595" y="113"/>
                  </a:lnTo>
                  <a:lnTo>
                    <a:pt x="595" y="114"/>
                  </a:lnTo>
                  <a:lnTo>
                    <a:pt x="596" y="114"/>
                  </a:lnTo>
                  <a:lnTo>
                    <a:pt x="596" y="116"/>
                  </a:lnTo>
                  <a:lnTo>
                    <a:pt x="597" y="116"/>
                  </a:lnTo>
                  <a:lnTo>
                    <a:pt x="599" y="114"/>
                  </a:lnTo>
                  <a:lnTo>
                    <a:pt x="601" y="114"/>
                  </a:lnTo>
                  <a:lnTo>
                    <a:pt x="601" y="113"/>
                  </a:lnTo>
                  <a:lnTo>
                    <a:pt x="599" y="113"/>
                  </a:lnTo>
                  <a:lnTo>
                    <a:pt x="597" y="113"/>
                  </a:lnTo>
                  <a:close/>
                  <a:moveTo>
                    <a:pt x="593" y="116"/>
                  </a:moveTo>
                  <a:lnTo>
                    <a:pt x="595" y="116"/>
                  </a:lnTo>
                  <a:lnTo>
                    <a:pt x="595" y="114"/>
                  </a:lnTo>
                  <a:lnTo>
                    <a:pt x="593" y="114"/>
                  </a:lnTo>
                  <a:lnTo>
                    <a:pt x="593" y="116"/>
                  </a:lnTo>
                  <a:close/>
                  <a:moveTo>
                    <a:pt x="626" y="118"/>
                  </a:moveTo>
                  <a:lnTo>
                    <a:pt x="626" y="119"/>
                  </a:lnTo>
                  <a:lnTo>
                    <a:pt x="624" y="118"/>
                  </a:lnTo>
                  <a:lnTo>
                    <a:pt x="622" y="118"/>
                  </a:lnTo>
                  <a:lnTo>
                    <a:pt x="621" y="116"/>
                  </a:lnTo>
                  <a:lnTo>
                    <a:pt x="620" y="116"/>
                  </a:lnTo>
                  <a:lnTo>
                    <a:pt x="620" y="114"/>
                  </a:lnTo>
                  <a:lnTo>
                    <a:pt x="619" y="114"/>
                  </a:lnTo>
                  <a:lnTo>
                    <a:pt x="619" y="116"/>
                  </a:lnTo>
                  <a:lnTo>
                    <a:pt x="618" y="116"/>
                  </a:lnTo>
                  <a:lnTo>
                    <a:pt x="616" y="116"/>
                  </a:lnTo>
                  <a:lnTo>
                    <a:pt x="614" y="116"/>
                  </a:lnTo>
                  <a:lnTo>
                    <a:pt x="613" y="114"/>
                  </a:lnTo>
                  <a:lnTo>
                    <a:pt x="614" y="114"/>
                  </a:lnTo>
                  <a:lnTo>
                    <a:pt x="614" y="113"/>
                  </a:lnTo>
                  <a:lnTo>
                    <a:pt x="613" y="113"/>
                  </a:lnTo>
                  <a:lnTo>
                    <a:pt x="613" y="114"/>
                  </a:lnTo>
                  <a:lnTo>
                    <a:pt x="612" y="114"/>
                  </a:lnTo>
                  <a:lnTo>
                    <a:pt x="610" y="114"/>
                  </a:lnTo>
                  <a:lnTo>
                    <a:pt x="609" y="114"/>
                  </a:lnTo>
                  <a:lnTo>
                    <a:pt x="608" y="114"/>
                  </a:lnTo>
                  <a:lnTo>
                    <a:pt x="609" y="113"/>
                  </a:lnTo>
                  <a:lnTo>
                    <a:pt x="608" y="113"/>
                  </a:lnTo>
                  <a:lnTo>
                    <a:pt x="609" y="112"/>
                  </a:lnTo>
                  <a:lnTo>
                    <a:pt x="610" y="112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4" y="112"/>
                  </a:lnTo>
                  <a:lnTo>
                    <a:pt x="616" y="112"/>
                  </a:lnTo>
                  <a:lnTo>
                    <a:pt x="618" y="112"/>
                  </a:lnTo>
                  <a:lnTo>
                    <a:pt x="618" y="111"/>
                  </a:lnTo>
                  <a:lnTo>
                    <a:pt x="619" y="111"/>
                  </a:lnTo>
                  <a:lnTo>
                    <a:pt x="620" y="111"/>
                  </a:lnTo>
                  <a:lnTo>
                    <a:pt x="621" y="110"/>
                  </a:lnTo>
                  <a:lnTo>
                    <a:pt x="621" y="111"/>
                  </a:lnTo>
                  <a:lnTo>
                    <a:pt x="622" y="111"/>
                  </a:lnTo>
                  <a:lnTo>
                    <a:pt x="622" y="110"/>
                  </a:lnTo>
                  <a:lnTo>
                    <a:pt x="622" y="107"/>
                  </a:lnTo>
                  <a:lnTo>
                    <a:pt x="624" y="107"/>
                  </a:lnTo>
                  <a:lnTo>
                    <a:pt x="624" y="106"/>
                  </a:lnTo>
                  <a:lnTo>
                    <a:pt x="626" y="106"/>
                  </a:lnTo>
                  <a:lnTo>
                    <a:pt x="627" y="106"/>
                  </a:lnTo>
                  <a:lnTo>
                    <a:pt x="627" y="107"/>
                  </a:lnTo>
                  <a:lnTo>
                    <a:pt x="629" y="107"/>
                  </a:lnTo>
                  <a:lnTo>
                    <a:pt x="629" y="110"/>
                  </a:lnTo>
                  <a:lnTo>
                    <a:pt x="630" y="107"/>
                  </a:lnTo>
                  <a:lnTo>
                    <a:pt x="629" y="107"/>
                  </a:lnTo>
                  <a:lnTo>
                    <a:pt x="629" y="106"/>
                  </a:lnTo>
                  <a:lnTo>
                    <a:pt x="629" y="105"/>
                  </a:lnTo>
                  <a:lnTo>
                    <a:pt x="630" y="105"/>
                  </a:lnTo>
                  <a:lnTo>
                    <a:pt x="631" y="105"/>
                  </a:lnTo>
                  <a:lnTo>
                    <a:pt x="632" y="105"/>
                  </a:lnTo>
                  <a:lnTo>
                    <a:pt x="632" y="104"/>
                  </a:lnTo>
                  <a:lnTo>
                    <a:pt x="635" y="104"/>
                  </a:lnTo>
                  <a:lnTo>
                    <a:pt x="636" y="104"/>
                  </a:lnTo>
                  <a:lnTo>
                    <a:pt x="637" y="104"/>
                  </a:lnTo>
                  <a:lnTo>
                    <a:pt x="637" y="105"/>
                  </a:lnTo>
                  <a:lnTo>
                    <a:pt x="638" y="105"/>
                  </a:lnTo>
                  <a:lnTo>
                    <a:pt x="638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41" y="105"/>
                  </a:lnTo>
                  <a:lnTo>
                    <a:pt x="641" y="106"/>
                  </a:lnTo>
                  <a:lnTo>
                    <a:pt x="643" y="107"/>
                  </a:lnTo>
                  <a:lnTo>
                    <a:pt x="644" y="107"/>
                  </a:lnTo>
                  <a:lnTo>
                    <a:pt x="646" y="107"/>
                  </a:lnTo>
                  <a:lnTo>
                    <a:pt x="646" y="110"/>
                  </a:lnTo>
                  <a:lnTo>
                    <a:pt x="647" y="110"/>
                  </a:lnTo>
                  <a:lnTo>
                    <a:pt x="648" y="110"/>
                  </a:lnTo>
                  <a:lnTo>
                    <a:pt x="648" y="111"/>
                  </a:lnTo>
                  <a:lnTo>
                    <a:pt x="648" y="112"/>
                  </a:lnTo>
                  <a:lnTo>
                    <a:pt x="647" y="113"/>
                  </a:lnTo>
                  <a:lnTo>
                    <a:pt x="648" y="113"/>
                  </a:lnTo>
                  <a:lnTo>
                    <a:pt x="647" y="114"/>
                  </a:lnTo>
                  <a:lnTo>
                    <a:pt x="648" y="114"/>
                  </a:lnTo>
                  <a:lnTo>
                    <a:pt x="649" y="114"/>
                  </a:lnTo>
                  <a:lnTo>
                    <a:pt x="653" y="114"/>
                  </a:lnTo>
                  <a:lnTo>
                    <a:pt x="650" y="116"/>
                  </a:lnTo>
                  <a:lnTo>
                    <a:pt x="649" y="116"/>
                  </a:lnTo>
                  <a:lnTo>
                    <a:pt x="648" y="116"/>
                  </a:lnTo>
                  <a:lnTo>
                    <a:pt x="647" y="116"/>
                  </a:lnTo>
                  <a:lnTo>
                    <a:pt x="646" y="116"/>
                  </a:lnTo>
                  <a:lnTo>
                    <a:pt x="644" y="118"/>
                  </a:lnTo>
                  <a:lnTo>
                    <a:pt x="643" y="118"/>
                  </a:lnTo>
                  <a:lnTo>
                    <a:pt x="641" y="118"/>
                  </a:lnTo>
                  <a:lnTo>
                    <a:pt x="639" y="118"/>
                  </a:lnTo>
                  <a:lnTo>
                    <a:pt x="637" y="119"/>
                  </a:lnTo>
                  <a:lnTo>
                    <a:pt x="635" y="119"/>
                  </a:lnTo>
                  <a:lnTo>
                    <a:pt x="632" y="119"/>
                  </a:lnTo>
                  <a:lnTo>
                    <a:pt x="631" y="119"/>
                  </a:lnTo>
                  <a:lnTo>
                    <a:pt x="630" y="119"/>
                  </a:lnTo>
                  <a:lnTo>
                    <a:pt x="629" y="119"/>
                  </a:lnTo>
                  <a:lnTo>
                    <a:pt x="627" y="119"/>
                  </a:lnTo>
                  <a:lnTo>
                    <a:pt x="627" y="118"/>
                  </a:lnTo>
                  <a:lnTo>
                    <a:pt x="626" y="118"/>
                  </a:lnTo>
                  <a:close/>
                  <a:moveTo>
                    <a:pt x="646" y="112"/>
                  </a:moveTo>
                  <a:lnTo>
                    <a:pt x="647" y="112"/>
                  </a:lnTo>
                  <a:lnTo>
                    <a:pt x="647" y="111"/>
                  </a:lnTo>
                  <a:lnTo>
                    <a:pt x="646" y="112"/>
                  </a:lnTo>
                  <a:close/>
                  <a:moveTo>
                    <a:pt x="855" y="112"/>
                  </a:moveTo>
                  <a:lnTo>
                    <a:pt x="855" y="111"/>
                  </a:lnTo>
                  <a:lnTo>
                    <a:pt x="858" y="111"/>
                  </a:lnTo>
                  <a:lnTo>
                    <a:pt x="859" y="111"/>
                  </a:lnTo>
                  <a:lnTo>
                    <a:pt x="860" y="110"/>
                  </a:lnTo>
                  <a:lnTo>
                    <a:pt x="858" y="110"/>
                  </a:lnTo>
                  <a:lnTo>
                    <a:pt x="855" y="107"/>
                  </a:lnTo>
                  <a:lnTo>
                    <a:pt x="854" y="107"/>
                  </a:lnTo>
                  <a:lnTo>
                    <a:pt x="854" y="110"/>
                  </a:lnTo>
                  <a:lnTo>
                    <a:pt x="853" y="110"/>
                  </a:lnTo>
                  <a:lnTo>
                    <a:pt x="852" y="111"/>
                  </a:lnTo>
                  <a:lnTo>
                    <a:pt x="852" y="112"/>
                  </a:lnTo>
                  <a:lnTo>
                    <a:pt x="853" y="112"/>
                  </a:lnTo>
                  <a:lnTo>
                    <a:pt x="854" y="112"/>
                  </a:lnTo>
                  <a:lnTo>
                    <a:pt x="855" y="112"/>
                  </a:lnTo>
                  <a:close/>
                  <a:moveTo>
                    <a:pt x="648" y="107"/>
                  </a:moveTo>
                  <a:lnTo>
                    <a:pt x="648" y="110"/>
                  </a:lnTo>
                  <a:lnTo>
                    <a:pt x="649" y="110"/>
                  </a:lnTo>
                  <a:lnTo>
                    <a:pt x="649" y="107"/>
                  </a:lnTo>
                  <a:lnTo>
                    <a:pt x="649" y="106"/>
                  </a:lnTo>
                  <a:lnTo>
                    <a:pt x="648" y="106"/>
                  </a:lnTo>
                  <a:lnTo>
                    <a:pt x="647" y="106"/>
                  </a:lnTo>
                  <a:lnTo>
                    <a:pt x="646" y="106"/>
                  </a:lnTo>
                  <a:lnTo>
                    <a:pt x="646" y="107"/>
                  </a:lnTo>
                  <a:lnTo>
                    <a:pt x="647" y="107"/>
                  </a:lnTo>
                  <a:lnTo>
                    <a:pt x="648" y="107"/>
                  </a:lnTo>
                  <a:close/>
                  <a:moveTo>
                    <a:pt x="979" y="324"/>
                  </a:moveTo>
                  <a:lnTo>
                    <a:pt x="978" y="324"/>
                  </a:lnTo>
                  <a:lnTo>
                    <a:pt x="978" y="326"/>
                  </a:lnTo>
                  <a:lnTo>
                    <a:pt x="979" y="326"/>
                  </a:lnTo>
                  <a:lnTo>
                    <a:pt x="979" y="324"/>
                  </a:lnTo>
                  <a:close/>
                  <a:moveTo>
                    <a:pt x="60" y="404"/>
                  </a:moveTo>
                  <a:lnTo>
                    <a:pt x="60" y="403"/>
                  </a:lnTo>
                  <a:lnTo>
                    <a:pt x="60" y="401"/>
                  </a:lnTo>
                  <a:lnTo>
                    <a:pt x="59" y="401"/>
                  </a:lnTo>
                  <a:lnTo>
                    <a:pt x="59" y="403"/>
                  </a:lnTo>
                  <a:lnTo>
                    <a:pt x="59" y="404"/>
                  </a:lnTo>
                  <a:lnTo>
                    <a:pt x="60" y="404"/>
                  </a:lnTo>
                  <a:close/>
                  <a:moveTo>
                    <a:pt x="827" y="419"/>
                  </a:moveTo>
                  <a:lnTo>
                    <a:pt x="827" y="421"/>
                  </a:lnTo>
                  <a:lnTo>
                    <a:pt x="829" y="421"/>
                  </a:lnTo>
                  <a:lnTo>
                    <a:pt x="827" y="419"/>
                  </a:lnTo>
                  <a:close/>
                  <a:moveTo>
                    <a:pt x="950" y="299"/>
                  </a:moveTo>
                  <a:lnTo>
                    <a:pt x="950" y="300"/>
                  </a:lnTo>
                  <a:lnTo>
                    <a:pt x="951" y="299"/>
                  </a:lnTo>
                  <a:lnTo>
                    <a:pt x="950" y="299"/>
                  </a:lnTo>
                  <a:close/>
                  <a:moveTo>
                    <a:pt x="940" y="292"/>
                  </a:moveTo>
                  <a:lnTo>
                    <a:pt x="940" y="290"/>
                  </a:lnTo>
                  <a:lnTo>
                    <a:pt x="939" y="290"/>
                  </a:lnTo>
                  <a:lnTo>
                    <a:pt x="938" y="292"/>
                  </a:lnTo>
                  <a:lnTo>
                    <a:pt x="939" y="292"/>
                  </a:lnTo>
                  <a:lnTo>
                    <a:pt x="940" y="292"/>
                  </a:lnTo>
                  <a:close/>
                  <a:moveTo>
                    <a:pt x="924" y="227"/>
                  </a:moveTo>
                  <a:lnTo>
                    <a:pt x="923" y="227"/>
                  </a:lnTo>
                  <a:lnTo>
                    <a:pt x="923" y="228"/>
                  </a:lnTo>
                  <a:lnTo>
                    <a:pt x="924" y="228"/>
                  </a:lnTo>
                  <a:lnTo>
                    <a:pt x="924" y="227"/>
                  </a:lnTo>
                  <a:close/>
                  <a:moveTo>
                    <a:pt x="932" y="278"/>
                  </a:moveTo>
                  <a:lnTo>
                    <a:pt x="933" y="278"/>
                  </a:lnTo>
                  <a:lnTo>
                    <a:pt x="933" y="276"/>
                  </a:lnTo>
                  <a:lnTo>
                    <a:pt x="932" y="276"/>
                  </a:lnTo>
                  <a:lnTo>
                    <a:pt x="932" y="278"/>
                  </a:lnTo>
                  <a:close/>
                  <a:moveTo>
                    <a:pt x="26" y="395"/>
                  </a:moveTo>
                  <a:lnTo>
                    <a:pt x="27" y="392"/>
                  </a:lnTo>
                  <a:lnTo>
                    <a:pt x="26" y="392"/>
                  </a:lnTo>
                  <a:lnTo>
                    <a:pt x="26" y="395"/>
                  </a:lnTo>
                  <a:close/>
                  <a:moveTo>
                    <a:pt x="938" y="292"/>
                  </a:moveTo>
                  <a:lnTo>
                    <a:pt x="938" y="290"/>
                  </a:lnTo>
                  <a:lnTo>
                    <a:pt x="935" y="290"/>
                  </a:lnTo>
                  <a:lnTo>
                    <a:pt x="935" y="292"/>
                  </a:lnTo>
                  <a:lnTo>
                    <a:pt x="938" y="292"/>
                  </a:lnTo>
                  <a:close/>
                  <a:moveTo>
                    <a:pt x="38" y="355"/>
                  </a:moveTo>
                  <a:lnTo>
                    <a:pt x="39" y="353"/>
                  </a:lnTo>
                  <a:lnTo>
                    <a:pt x="38" y="353"/>
                  </a:lnTo>
                  <a:lnTo>
                    <a:pt x="38" y="355"/>
                  </a:lnTo>
                  <a:close/>
                  <a:moveTo>
                    <a:pt x="635" y="122"/>
                  </a:moveTo>
                  <a:lnTo>
                    <a:pt x="635" y="121"/>
                  </a:lnTo>
                  <a:lnTo>
                    <a:pt x="631" y="122"/>
                  </a:lnTo>
                  <a:lnTo>
                    <a:pt x="632" y="122"/>
                  </a:lnTo>
                  <a:lnTo>
                    <a:pt x="635" y="122"/>
                  </a:lnTo>
                  <a:close/>
                  <a:moveTo>
                    <a:pt x="818" y="463"/>
                  </a:moveTo>
                  <a:lnTo>
                    <a:pt x="818" y="465"/>
                  </a:lnTo>
                  <a:lnTo>
                    <a:pt x="819" y="465"/>
                  </a:lnTo>
                  <a:lnTo>
                    <a:pt x="818" y="463"/>
                  </a:lnTo>
                  <a:close/>
                  <a:moveTo>
                    <a:pt x="752" y="139"/>
                  </a:moveTo>
                  <a:lnTo>
                    <a:pt x="752" y="140"/>
                  </a:lnTo>
                  <a:lnTo>
                    <a:pt x="753" y="140"/>
                  </a:lnTo>
                  <a:lnTo>
                    <a:pt x="753" y="139"/>
                  </a:lnTo>
                  <a:lnTo>
                    <a:pt x="752" y="139"/>
                  </a:lnTo>
                  <a:close/>
                  <a:moveTo>
                    <a:pt x="796" y="105"/>
                  </a:moveTo>
                  <a:lnTo>
                    <a:pt x="798" y="106"/>
                  </a:lnTo>
                  <a:lnTo>
                    <a:pt x="798" y="107"/>
                  </a:lnTo>
                  <a:lnTo>
                    <a:pt x="796" y="107"/>
                  </a:lnTo>
                  <a:lnTo>
                    <a:pt x="800" y="110"/>
                  </a:lnTo>
                  <a:lnTo>
                    <a:pt x="800" y="111"/>
                  </a:lnTo>
                  <a:lnTo>
                    <a:pt x="801" y="111"/>
                  </a:lnTo>
                  <a:lnTo>
                    <a:pt x="802" y="111"/>
                  </a:lnTo>
                  <a:lnTo>
                    <a:pt x="804" y="111"/>
                  </a:lnTo>
                  <a:lnTo>
                    <a:pt x="806" y="111"/>
                  </a:lnTo>
                  <a:lnTo>
                    <a:pt x="807" y="111"/>
                  </a:lnTo>
                  <a:lnTo>
                    <a:pt x="808" y="111"/>
                  </a:lnTo>
                  <a:lnTo>
                    <a:pt x="808" y="112"/>
                  </a:lnTo>
                  <a:lnTo>
                    <a:pt x="807" y="112"/>
                  </a:lnTo>
                  <a:lnTo>
                    <a:pt x="806" y="112"/>
                  </a:lnTo>
                  <a:lnTo>
                    <a:pt x="804" y="113"/>
                  </a:lnTo>
                  <a:lnTo>
                    <a:pt x="802" y="113"/>
                  </a:lnTo>
                  <a:lnTo>
                    <a:pt x="801" y="113"/>
                  </a:lnTo>
                  <a:lnTo>
                    <a:pt x="800" y="113"/>
                  </a:lnTo>
                  <a:lnTo>
                    <a:pt x="798" y="114"/>
                  </a:lnTo>
                  <a:lnTo>
                    <a:pt x="800" y="114"/>
                  </a:lnTo>
                  <a:lnTo>
                    <a:pt x="801" y="114"/>
                  </a:lnTo>
                  <a:lnTo>
                    <a:pt x="802" y="114"/>
                  </a:lnTo>
                  <a:lnTo>
                    <a:pt x="804" y="114"/>
                  </a:lnTo>
                  <a:lnTo>
                    <a:pt x="806" y="114"/>
                  </a:lnTo>
                  <a:lnTo>
                    <a:pt x="806" y="116"/>
                  </a:lnTo>
                  <a:lnTo>
                    <a:pt x="804" y="116"/>
                  </a:lnTo>
                  <a:lnTo>
                    <a:pt x="804" y="118"/>
                  </a:lnTo>
                  <a:lnTo>
                    <a:pt x="802" y="118"/>
                  </a:lnTo>
                  <a:lnTo>
                    <a:pt x="801" y="118"/>
                  </a:lnTo>
                  <a:lnTo>
                    <a:pt x="798" y="119"/>
                  </a:lnTo>
                  <a:lnTo>
                    <a:pt x="797" y="119"/>
                  </a:lnTo>
                  <a:lnTo>
                    <a:pt x="796" y="119"/>
                  </a:lnTo>
                  <a:lnTo>
                    <a:pt x="795" y="119"/>
                  </a:lnTo>
                  <a:lnTo>
                    <a:pt x="792" y="119"/>
                  </a:lnTo>
                  <a:lnTo>
                    <a:pt x="791" y="119"/>
                  </a:lnTo>
                  <a:lnTo>
                    <a:pt x="790" y="119"/>
                  </a:lnTo>
                  <a:lnTo>
                    <a:pt x="789" y="119"/>
                  </a:lnTo>
                  <a:lnTo>
                    <a:pt x="787" y="119"/>
                  </a:lnTo>
                  <a:lnTo>
                    <a:pt x="787" y="121"/>
                  </a:lnTo>
                  <a:lnTo>
                    <a:pt x="787" y="122"/>
                  </a:lnTo>
                  <a:lnTo>
                    <a:pt x="789" y="122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4"/>
                  </a:lnTo>
                  <a:lnTo>
                    <a:pt x="787" y="124"/>
                  </a:lnTo>
                  <a:lnTo>
                    <a:pt x="787" y="125"/>
                  </a:lnTo>
                  <a:lnTo>
                    <a:pt x="789" y="125"/>
                  </a:lnTo>
                  <a:lnTo>
                    <a:pt x="789" y="128"/>
                  </a:lnTo>
                  <a:lnTo>
                    <a:pt x="790" y="128"/>
                  </a:lnTo>
                  <a:lnTo>
                    <a:pt x="790" y="129"/>
                  </a:lnTo>
                  <a:lnTo>
                    <a:pt x="791" y="129"/>
                  </a:lnTo>
                  <a:lnTo>
                    <a:pt x="792" y="129"/>
                  </a:lnTo>
                  <a:lnTo>
                    <a:pt x="792" y="130"/>
                  </a:lnTo>
                  <a:lnTo>
                    <a:pt x="792" y="131"/>
                  </a:lnTo>
                  <a:lnTo>
                    <a:pt x="791" y="131"/>
                  </a:lnTo>
                  <a:lnTo>
                    <a:pt x="790" y="133"/>
                  </a:lnTo>
                  <a:lnTo>
                    <a:pt x="789" y="134"/>
                  </a:lnTo>
                  <a:lnTo>
                    <a:pt x="787" y="134"/>
                  </a:lnTo>
                  <a:lnTo>
                    <a:pt x="787" y="136"/>
                  </a:lnTo>
                  <a:lnTo>
                    <a:pt x="786" y="136"/>
                  </a:lnTo>
                  <a:lnTo>
                    <a:pt x="784" y="136"/>
                  </a:lnTo>
                  <a:lnTo>
                    <a:pt x="783" y="137"/>
                  </a:lnTo>
                  <a:lnTo>
                    <a:pt x="781" y="136"/>
                  </a:lnTo>
                  <a:lnTo>
                    <a:pt x="780" y="137"/>
                  </a:lnTo>
                  <a:lnTo>
                    <a:pt x="779" y="137"/>
                  </a:lnTo>
                  <a:lnTo>
                    <a:pt x="778" y="139"/>
                  </a:lnTo>
                  <a:lnTo>
                    <a:pt x="775" y="139"/>
                  </a:lnTo>
                  <a:lnTo>
                    <a:pt x="775" y="140"/>
                  </a:lnTo>
                  <a:lnTo>
                    <a:pt x="773" y="140"/>
                  </a:lnTo>
                  <a:lnTo>
                    <a:pt x="772" y="140"/>
                  </a:lnTo>
                  <a:lnTo>
                    <a:pt x="770" y="140"/>
                  </a:lnTo>
                  <a:lnTo>
                    <a:pt x="770" y="141"/>
                  </a:lnTo>
                  <a:lnTo>
                    <a:pt x="769" y="141"/>
                  </a:lnTo>
                  <a:lnTo>
                    <a:pt x="766" y="141"/>
                  </a:lnTo>
                  <a:lnTo>
                    <a:pt x="764" y="141"/>
                  </a:lnTo>
                  <a:lnTo>
                    <a:pt x="763" y="142"/>
                  </a:lnTo>
                  <a:lnTo>
                    <a:pt x="762" y="142"/>
                  </a:lnTo>
                  <a:lnTo>
                    <a:pt x="761" y="145"/>
                  </a:lnTo>
                  <a:lnTo>
                    <a:pt x="761" y="146"/>
                  </a:lnTo>
                  <a:lnTo>
                    <a:pt x="759" y="146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57" y="145"/>
                  </a:lnTo>
                  <a:lnTo>
                    <a:pt x="757" y="142"/>
                  </a:lnTo>
                  <a:lnTo>
                    <a:pt x="756" y="142"/>
                  </a:lnTo>
                  <a:lnTo>
                    <a:pt x="756" y="141"/>
                  </a:lnTo>
                  <a:lnTo>
                    <a:pt x="755" y="141"/>
                  </a:lnTo>
                  <a:lnTo>
                    <a:pt x="753" y="140"/>
                  </a:lnTo>
                  <a:lnTo>
                    <a:pt x="755" y="140"/>
                  </a:lnTo>
                  <a:lnTo>
                    <a:pt x="756" y="140"/>
                  </a:lnTo>
                  <a:lnTo>
                    <a:pt x="756" y="139"/>
                  </a:lnTo>
                  <a:lnTo>
                    <a:pt x="757" y="139"/>
                  </a:lnTo>
                  <a:lnTo>
                    <a:pt x="757" y="137"/>
                  </a:lnTo>
                  <a:lnTo>
                    <a:pt x="756" y="139"/>
                  </a:lnTo>
                  <a:lnTo>
                    <a:pt x="755" y="139"/>
                  </a:lnTo>
                  <a:lnTo>
                    <a:pt x="753" y="139"/>
                  </a:lnTo>
                  <a:lnTo>
                    <a:pt x="752" y="137"/>
                  </a:lnTo>
                  <a:lnTo>
                    <a:pt x="753" y="137"/>
                  </a:lnTo>
                  <a:lnTo>
                    <a:pt x="751" y="136"/>
                  </a:lnTo>
                  <a:lnTo>
                    <a:pt x="751" y="137"/>
                  </a:lnTo>
                  <a:lnTo>
                    <a:pt x="749" y="137"/>
                  </a:lnTo>
                  <a:lnTo>
                    <a:pt x="751" y="139"/>
                  </a:lnTo>
                  <a:lnTo>
                    <a:pt x="752" y="139"/>
                  </a:lnTo>
                  <a:lnTo>
                    <a:pt x="751" y="140"/>
                  </a:lnTo>
                  <a:lnTo>
                    <a:pt x="752" y="140"/>
                  </a:lnTo>
                  <a:lnTo>
                    <a:pt x="752" y="141"/>
                  </a:lnTo>
                  <a:lnTo>
                    <a:pt x="752" y="142"/>
                  </a:lnTo>
                  <a:lnTo>
                    <a:pt x="753" y="142"/>
                  </a:lnTo>
                  <a:lnTo>
                    <a:pt x="753" y="145"/>
                  </a:lnTo>
                  <a:lnTo>
                    <a:pt x="753" y="146"/>
                  </a:lnTo>
                  <a:lnTo>
                    <a:pt x="752" y="146"/>
                  </a:lnTo>
                  <a:lnTo>
                    <a:pt x="752" y="147"/>
                  </a:lnTo>
                  <a:lnTo>
                    <a:pt x="751" y="147"/>
                  </a:lnTo>
                  <a:lnTo>
                    <a:pt x="751" y="146"/>
                  </a:lnTo>
                  <a:lnTo>
                    <a:pt x="749" y="146"/>
                  </a:lnTo>
                  <a:lnTo>
                    <a:pt x="749" y="145"/>
                  </a:lnTo>
                  <a:lnTo>
                    <a:pt x="747" y="145"/>
                  </a:lnTo>
                  <a:lnTo>
                    <a:pt x="746" y="145"/>
                  </a:lnTo>
                  <a:lnTo>
                    <a:pt x="746" y="142"/>
                  </a:lnTo>
                  <a:lnTo>
                    <a:pt x="745" y="145"/>
                  </a:lnTo>
                  <a:lnTo>
                    <a:pt x="745" y="146"/>
                  </a:lnTo>
                  <a:lnTo>
                    <a:pt x="745" y="147"/>
                  </a:lnTo>
                  <a:lnTo>
                    <a:pt x="746" y="147"/>
                  </a:lnTo>
                  <a:lnTo>
                    <a:pt x="747" y="147"/>
                  </a:lnTo>
                  <a:lnTo>
                    <a:pt x="747" y="148"/>
                  </a:lnTo>
                  <a:lnTo>
                    <a:pt x="749" y="148"/>
                  </a:lnTo>
                  <a:lnTo>
                    <a:pt x="751" y="148"/>
                  </a:lnTo>
                  <a:lnTo>
                    <a:pt x="751" y="150"/>
                  </a:lnTo>
                  <a:lnTo>
                    <a:pt x="749" y="150"/>
                  </a:lnTo>
                  <a:lnTo>
                    <a:pt x="747" y="151"/>
                  </a:lnTo>
                  <a:lnTo>
                    <a:pt x="749" y="151"/>
                  </a:lnTo>
                  <a:lnTo>
                    <a:pt x="751" y="151"/>
                  </a:lnTo>
                  <a:lnTo>
                    <a:pt x="751" y="150"/>
                  </a:lnTo>
                  <a:lnTo>
                    <a:pt x="752" y="150"/>
                  </a:lnTo>
                  <a:lnTo>
                    <a:pt x="752" y="151"/>
                  </a:lnTo>
                  <a:lnTo>
                    <a:pt x="753" y="151"/>
                  </a:lnTo>
                  <a:lnTo>
                    <a:pt x="753" y="152"/>
                  </a:lnTo>
                  <a:lnTo>
                    <a:pt x="752" y="152"/>
                  </a:lnTo>
                  <a:lnTo>
                    <a:pt x="751" y="152"/>
                  </a:lnTo>
                  <a:lnTo>
                    <a:pt x="749" y="152"/>
                  </a:lnTo>
                  <a:lnTo>
                    <a:pt x="747" y="152"/>
                  </a:lnTo>
                  <a:lnTo>
                    <a:pt x="746" y="152"/>
                  </a:lnTo>
                  <a:lnTo>
                    <a:pt x="746" y="151"/>
                  </a:lnTo>
                  <a:lnTo>
                    <a:pt x="745" y="151"/>
                  </a:lnTo>
                  <a:lnTo>
                    <a:pt x="745" y="150"/>
                  </a:lnTo>
                  <a:lnTo>
                    <a:pt x="745" y="148"/>
                  </a:lnTo>
                  <a:lnTo>
                    <a:pt x="744" y="148"/>
                  </a:lnTo>
                  <a:lnTo>
                    <a:pt x="744" y="147"/>
                  </a:lnTo>
                  <a:lnTo>
                    <a:pt x="744" y="146"/>
                  </a:lnTo>
                  <a:lnTo>
                    <a:pt x="741" y="146"/>
                  </a:lnTo>
                  <a:lnTo>
                    <a:pt x="739" y="146"/>
                  </a:lnTo>
                  <a:lnTo>
                    <a:pt x="738" y="146"/>
                  </a:lnTo>
                  <a:lnTo>
                    <a:pt x="738" y="145"/>
                  </a:lnTo>
                  <a:lnTo>
                    <a:pt x="736" y="146"/>
                  </a:lnTo>
                  <a:lnTo>
                    <a:pt x="736" y="145"/>
                  </a:lnTo>
                  <a:lnTo>
                    <a:pt x="736" y="142"/>
                  </a:lnTo>
                  <a:lnTo>
                    <a:pt x="738" y="142"/>
                  </a:lnTo>
                  <a:lnTo>
                    <a:pt x="738" y="141"/>
                  </a:lnTo>
                  <a:lnTo>
                    <a:pt x="736" y="141"/>
                  </a:lnTo>
                  <a:lnTo>
                    <a:pt x="734" y="141"/>
                  </a:lnTo>
                  <a:lnTo>
                    <a:pt x="733" y="142"/>
                  </a:lnTo>
                  <a:lnTo>
                    <a:pt x="730" y="141"/>
                  </a:lnTo>
                  <a:lnTo>
                    <a:pt x="728" y="142"/>
                  </a:lnTo>
                  <a:lnTo>
                    <a:pt x="728" y="141"/>
                  </a:lnTo>
                  <a:lnTo>
                    <a:pt x="727" y="141"/>
                  </a:lnTo>
                  <a:lnTo>
                    <a:pt x="726" y="142"/>
                  </a:lnTo>
                  <a:lnTo>
                    <a:pt x="726" y="141"/>
                  </a:lnTo>
                  <a:lnTo>
                    <a:pt x="724" y="141"/>
                  </a:lnTo>
                  <a:lnTo>
                    <a:pt x="724" y="142"/>
                  </a:lnTo>
                  <a:lnTo>
                    <a:pt x="722" y="141"/>
                  </a:lnTo>
                  <a:lnTo>
                    <a:pt x="721" y="141"/>
                  </a:lnTo>
                  <a:lnTo>
                    <a:pt x="722" y="142"/>
                  </a:lnTo>
                  <a:lnTo>
                    <a:pt x="721" y="142"/>
                  </a:lnTo>
                  <a:lnTo>
                    <a:pt x="721" y="145"/>
                  </a:lnTo>
                  <a:lnTo>
                    <a:pt x="722" y="145"/>
                  </a:lnTo>
                  <a:lnTo>
                    <a:pt x="724" y="145"/>
                  </a:lnTo>
                  <a:lnTo>
                    <a:pt x="726" y="146"/>
                  </a:lnTo>
                  <a:lnTo>
                    <a:pt x="728" y="146"/>
                  </a:lnTo>
                  <a:lnTo>
                    <a:pt x="728" y="147"/>
                  </a:lnTo>
                  <a:lnTo>
                    <a:pt x="727" y="147"/>
                  </a:lnTo>
                  <a:lnTo>
                    <a:pt x="726" y="147"/>
                  </a:lnTo>
                  <a:lnTo>
                    <a:pt x="726" y="148"/>
                  </a:lnTo>
                  <a:lnTo>
                    <a:pt x="724" y="148"/>
                  </a:lnTo>
                  <a:lnTo>
                    <a:pt x="722" y="148"/>
                  </a:lnTo>
                  <a:lnTo>
                    <a:pt x="722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8" y="150"/>
                  </a:lnTo>
                  <a:lnTo>
                    <a:pt x="718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6" y="152"/>
                  </a:lnTo>
                  <a:lnTo>
                    <a:pt x="715" y="152"/>
                  </a:lnTo>
                  <a:lnTo>
                    <a:pt x="712" y="152"/>
                  </a:lnTo>
                  <a:lnTo>
                    <a:pt x="711" y="154"/>
                  </a:lnTo>
                  <a:lnTo>
                    <a:pt x="710" y="154"/>
                  </a:lnTo>
                  <a:lnTo>
                    <a:pt x="709" y="154"/>
                  </a:lnTo>
                  <a:lnTo>
                    <a:pt x="707" y="156"/>
                  </a:lnTo>
                  <a:lnTo>
                    <a:pt x="706" y="156"/>
                  </a:lnTo>
                  <a:lnTo>
                    <a:pt x="706" y="157"/>
                  </a:lnTo>
                  <a:lnTo>
                    <a:pt x="704" y="157"/>
                  </a:lnTo>
                  <a:lnTo>
                    <a:pt x="703" y="157"/>
                  </a:lnTo>
                  <a:lnTo>
                    <a:pt x="706" y="158"/>
                  </a:lnTo>
                  <a:lnTo>
                    <a:pt x="706" y="159"/>
                  </a:lnTo>
                  <a:lnTo>
                    <a:pt x="704" y="159"/>
                  </a:lnTo>
                  <a:lnTo>
                    <a:pt x="703" y="161"/>
                  </a:lnTo>
                  <a:lnTo>
                    <a:pt x="701" y="161"/>
                  </a:lnTo>
                  <a:lnTo>
                    <a:pt x="700" y="161"/>
                  </a:lnTo>
                  <a:lnTo>
                    <a:pt x="700" y="163"/>
                  </a:lnTo>
                  <a:lnTo>
                    <a:pt x="699" y="163"/>
                  </a:lnTo>
                  <a:lnTo>
                    <a:pt x="699" y="164"/>
                  </a:lnTo>
                  <a:lnTo>
                    <a:pt x="698" y="164"/>
                  </a:lnTo>
                  <a:lnTo>
                    <a:pt x="695" y="164"/>
                  </a:lnTo>
                  <a:lnTo>
                    <a:pt x="694" y="164"/>
                  </a:lnTo>
                  <a:lnTo>
                    <a:pt x="694" y="165"/>
                  </a:lnTo>
                  <a:lnTo>
                    <a:pt x="693" y="165"/>
                  </a:lnTo>
                  <a:lnTo>
                    <a:pt x="693" y="167"/>
                  </a:lnTo>
                  <a:lnTo>
                    <a:pt x="692" y="167"/>
                  </a:lnTo>
                  <a:lnTo>
                    <a:pt x="690" y="167"/>
                  </a:lnTo>
                  <a:lnTo>
                    <a:pt x="689" y="167"/>
                  </a:lnTo>
                  <a:lnTo>
                    <a:pt x="689" y="168"/>
                  </a:lnTo>
                  <a:lnTo>
                    <a:pt x="688" y="168"/>
                  </a:lnTo>
                  <a:lnTo>
                    <a:pt x="688" y="169"/>
                  </a:lnTo>
                  <a:lnTo>
                    <a:pt x="686" y="169"/>
                  </a:lnTo>
                  <a:lnTo>
                    <a:pt x="684" y="169"/>
                  </a:lnTo>
                  <a:lnTo>
                    <a:pt x="683" y="171"/>
                  </a:lnTo>
                  <a:lnTo>
                    <a:pt x="682" y="171"/>
                  </a:lnTo>
                  <a:lnTo>
                    <a:pt x="682" y="173"/>
                  </a:lnTo>
                  <a:lnTo>
                    <a:pt x="681" y="173"/>
                  </a:lnTo>
                  <a:lnTo>
                    <a:pt x="679" y="173"/>
                  </a:lnTo>
                  <a:lnTo>
                    <a:pt x="676" y="174"/>
                  </a:lnTo>
                  <a:lnTo>
                    <a:pt x="675" y="174"/>
                  </a:lnTo>
                  <a:lnTo>
                    <a:pt x="673" y="174"/>
                  </a:lnTo>
                  <a:lnTo>
                    <a:pt x="672" y="174"/>
                  </a:lnTo>
                  <a:lnTo>
                    <a:pt x="671" y="174"/>
                  </a:lnTo>
                  <a:lnTo>
                    <a:pt x="669" y="174"/>
                  </a:lnTo>
                  <a:lnTo>
                    <a:pt x="667" y="174"/>
                  </a:lnTo>
                  <a:lnTo>
                    <a:pt x="666" y="174"/>
                  </a:lnTo>
                  <a:lnTo>
                    <a:pt x="665" y="174"/>
                  </a:lnTo>
                  <a:lnTo>
                    <a:pt x="665" y="173"/>
                  </a:lnTo>
                  <a:lnTo>
                    <a:pt x="664" y="174"/>
                  </a:lnTo>
                  <a:lnTo>
                    <a:pt x="664" y="173"/>
                  </a:lnTo>
                  <a:lnTo>
                    <a:pt x="664" y="171"/>
                  </a:lnTo>
                  <a:lnTo>
                    <a:pt x="662" y="171"/>
                  </a:lnTo>
                  <a:lnTo>
                    <a:pt x="662" y="173"/>
                  </a:lnTo>
                  <a:lnTo>
                    <a:pt x="661" y="171"/>
                  </a:lnTo>
                  <a:lnTo>
                    <a:pt x="659" y="173"/>
                  </a:lnTo>
                  <a:lnTo>
                    <a:pt x="661" y="173"/>
                  </a:lnTo>
                  <a:lnTo>
                    <a:pt x="661" y="174"/>
                  </a:lnTo>
                  <a:lnTo>
                    <a:pt x="659" y="175"/>
                  </a:lnTo>
                  <a:lnTo>
                    <a:pt x="658" y="175"/>
                  </a:lnTo>
                  <a:lnTo>
                    <a:pt x="658" y="174"/>
                  </a:lnTo>
                  <a:lnTo>
                    <a:pt x="656" y="174"/>
                  </a:lnTo>
                  <a:lnTo>
                    <a:pt x="656" y="175"/>
                  </a:lnTo>
                  <a:lnTo>
                    <a:pt x="656" y="176"/>
                  </a:lnTo>
                  <a:lnTo>
                    <a:pt x="655" y="176"/>
                  </a:lnTo>
                  <a:lnTo>
                    <a:pt x="655" y="178"/>
                  </a:lnTo>
                  <a:lnTo>
                    <a:pt x="654" y="178"/>
                  </a:lnTo>
                  <a:lnTo>
                    <a:pt x="653" y="178"/>
                  </a:lnTo>
                  <a:lnTo>
                    <a:pt x="653" y="179"/>
                  </a:lnTo>
                  <a:lnTo>
                    <a:pt x="650" y="179"/>
                  </a:lnTo>
                  <a:lnTo>
                    <a:pt x="650" y="178"/>
                  </a:lnTo>
                  <a:lnTo>
                    <a:pt x="649" y="179"/>
                  </a:lnTo>
                  <a:lnTo>
                    <a:pt x="649" y="178"/>
                  </a:lnTo>
                  <a:lnTo>
                    <a:pt x="648" y="178"/>
                  </a:lnTo>
                  <a:lnTo>
                    <a:pt x="648" y="179"/>
                  </a:lnTo>
                  <a:lnTo>
                    <a:pt x="647" y="179"/>
                  </a:lnTo>
                  <a:lnTo>
                    <a:pt x="646" y="179"/>
                  </a:lnTo>
                  <a:lnTo>
                    <a:pt x="644" y="181"/>
                  </a:lnTo>
                  <a:lnTo>
                    <a:pt x="643" y="179"/>
                  </a:lnTo>
                  <a:lnTo>
                    <a:pt x="643" y="178"/>
                  </a:lnTo>
                  <a:lnTo>
                    <a:pt x="641" y="178"/>
                  </a:lnTo>
                  <a:lnTo>
                    <a:pt x="639" y="178"/>
                  </a:lnTo>
                  <a:lnTo>
                    <a:pt x="638" y="176"/>
                  </a:lnTo>
                  <a:lnTo>
                    <a:pt x="637" y="178"/>
                  </a:lnTo>
                  <a:lnTo>
                    <a:pt x="637" y="176"/>
                  </a:lnTo>
                  <a:lnTo>
                    <a:pt x="636" y="176"/>
                  </a:lnTo>
                  <a:lnTo>
                    <a:pt x="635" y="176"/>
                  </a:lnTo>
                  <a:lnTo>
                    <a:pt x="632" y="176"/>
                  </a:lnTo>
                  <a:lnTo>
                    <a:pt x="631" y="176"/>
                  </a:lnTo>
                  <a:lnTo>
                    <a:pt x="630" y="176"/>
                  </a:lnTo>
                  <a:lnTo>
                    <a:pt x="630" y="178"/>
                  </a:lnTo>
                  <a:lnTo>
                    <a:pt x="629" y="178"/>
                  </a:lnTo>
                  <a:lnTo>
                    <a:pt x="627" y="178"/>
                  </a:lnTo>
                  <a:lnTo>
                    <a:pt x="627" y="179"/>
                  </a:lnTo>
                  <a:lnTo>
                    <a:pt x="629" y="179"/>
                  </a:lnTo>
                  <a:lnTo>
                    <a:pt x="630" y="178"/>
                  </a:lnTo>
                  <a:lnTo>
                    <a:pt x="631" y="178"/>
                  </a:lnTo>
                  <a:lnTo>
                    <a:pt x="632" y="178"/>
                  </a:lnTo>
                  <a:lnTo>
                    <a:pt x="635" y="178"/>
                  </a:lnTo>
                  <a:lnTo>
                    <a:pt x="636" y="178"/>
                  </a:lnTo>
                  <a:lnTo>
                    <a:pt x="636" y="179"/>
                  </a:lnTo>
                  <a:lnTo>
                    <a:pt x="637" y="179"/>
                  </a:lnTo>
                  <a:lnTo>
                    <a:pt x="637" y="181"/>
                  </a:lnTo>
                  <a:lnTo>
                    <a:pt x="638" y="181"/>
                  </a:lnTo>
                  <a:lnTo>
                    <a:pt x="639" y="181"/>
                  </a:lnTo>
                  <a:lnTo>
                    <a:pt x="641" y="181"/>
                  </a:lnTo>
                  <a:lnTo>
                    <a:pt x="641" y="182"/>
                  </a:lnTo>
                  <a:lnTo>
                    <a:pt x="643" y="182"/>
                  </a:lnTo>
                  <a:lnTo>
                    <a:pt x="643" y="184"/>
                  </a:lnTo>
                  <a:lnTo>
                    <a:pt x="643" y="185"/>
                  </a:lnTo>
                  <a:lnTo>
                    <a:pt x="641" y="185"/>
                  </a:lnTo>
                  <a:lnTo>
                    <a:pt x="641" y="186"/>
                  </a:lnTo>
                  <a:lnTo>
                    <a:pt x="639" y="186"/>
                  </a:lnTo>
                  <a:lnTo>
                    <a:pt x="639" y="187"/>
                  </a:lnTo>
                  <a:lnTo>
                    <a:pt x="638" y="187"/>
                  </a:lnTo>
                  <a:lnTo>
                    <a:pt x="637" y="187"/>
                  </a:lnTo>
                  <a:lnTo>
                    <a:pt x="636" y="187"/>
                  </a:lnTo>
                  <a:lnTo>
                    <a:pt x="635" y="187"/>
                  </a:lnTo>
                  <a:lnTo>
                    <a:pt x="632" y="187"/>
                  </a:lnTo>
                  <a:lnTo>
                    <a:pt x="632" y="190"/>
                  </a:lnTo>
                  <a:lnTo>
                    <a:pt x="631" y="190"/>
                  </a:lnTo>
                  <a:lnTo>
                    <a:pt x="630" y="190"/>
                  </a:lnTo>
                  <a:lnTo>
                    <a:pt x="629" y="190"/>
                  </a:lnTo>
                  <a:lnTo>
                    <a:pt x="627" y="190"/>
                  </a:lnTo>
                  <a:lnTo>
                    <a:pt x="626" y="190"/>
                  </a:lnTo>
                  <a:lnTo>
                    <a:pt x="624" y="190"/>
                  </a:lnTo>
                  <a:lnTo>
                    <a:pt x="622" y="190"/>
                  </a:lnTo>
                  <a:lnTo>
                    <a:pt x="621" y="190"/>
                  </a:lnTo>
                  <a:lnTo>
                    <a:pt x="620" y="190"/>
                  </a:lnTo>
                  <a:lnTo>
                    <a:pt x="619" y="190"/>
                  </a:lnTo>
                  <a:lnTo>
                    <a:pt x="618" y="190"/>
                  </a:lnTo>
                  <a:lnTo>
                    <a:pt x="618" y="191"/>
                  </a:lnTo>
                  <a:lnTo>
                    <a:pt x="619" y="192"/>
                  </a:lnTo>
                  <a:lnTo>
                    <a:pt x="621" y="192"/>
                  </a:lnTo>
                  <a:lnTo>
                    <a:pt x="620" y="193"/>
                  </a:lnTo>
                  <a:lnTo>
                    <a:pt x="619" y="193"/>
                  </a:lnTo>
                  <a:lnTo>
                    <a:pt x="618" y="193"/>
                  </a:lnTo>
                  <a:lnTo>
                    <a:pt x="618" y="192"/>
                  </a:lnTo>
                  <a:lnTo>
                    <a:pt x="616" y="192"/>
                  </a:lnTo>
                  <a:lnTo>
                    <a:pt x="616" y="193"/>
                  </a:lnTo>
                  <a:lnTo>
                    <a:pt x="614" y="193"/>
                  </a:lnTo>
                  <a:lnTo>
                    <a:pt x="614" y="192"/>
                  </a:lnTo>
                  <a:lnTo>
                    <a:pt x="613" y="192"/>
                  </a:lnTo>
                  <a:lnTo>
                    <a:pt x="613" y="193"/>
                  </a:lnTo>
                  <a:lnTo>
                    <a:pt x="613" y="195"/>
                  </a:lnTo>
                  <a:lnTo>
                    <a:pt x="612" y="195"/>
                  </a:lnTo>
                  <a:lnTo>
                    <a:pt x="612" y="193"/>
                  </a:lnTo>
                  <a:lnTo>
                    <a:pt x="610" y="193"/>
                  </a:lnTo>
                  <a:lnTo>
                    <a:pt x="610" y="195"/>
                  </a:lnTo>
                  <a:lnTo>
                    <a:pt x="609" y="195"/>
                  </a:lnTo>
                  <a:lnTo>
                    <a:pt x="608" y="195"/>
                  </a:lnTo>
                  <a:lnTo>
                    <a:pt x="608" y="196"/>
                  </a:lnTo>
                  <a:lnTo>
                    <a:pt x="608" y="198"/>
                  </a:lnTo>
                  <a:lnTo>
                    <a:pt x="605" y="198"/>
                  </a:lnTo>
                  <a:lnTo>
                    <a:pt x="604" y="198"/>
                  </a:lnTo>
                  <a:lnTo>
                    <a:pt x="603" y="198"/>
                  </a:lnTo>
                  <a:lnTo>
                    <a:pt x="602" y="198"/>
                  </a:lnTo>
                  <a:lnTo>
                    <a:pt x="602" y="199"/>
                  </a:lnTo>
                  <a:lnTo>
                    <a:pt x="602" y="201"/>
                  </a:lnTo>
                  <a:lnTo>
                    <a:pt x="601" y="201"/>
                  </a:lnTo>
                  <a:lnTo>
                    <a:pt x="599" y="201"/>
                  </a:lnTo>
                  <a:lnTo>
                    <a:pt x="597" y="201"/>
                  </a:lnTo>
                  <a:lnTo>
                    <a:pt x="596" y="201"/>
                  </a:lnTo>
                  <a:lnTo>
                    <a:pt x="597" y="202"/>
                  </a:lnTo>
                  <a:lnTo>
                    <a:pt x="596" y="202"/>
                  </a:lnTo>
                  <a:lnTo>
                    <a:pt x="595" y="202"/>
                  </a:lnTo>
                  <a:lnTo>
                    <a:pt x="595" y="201"/>
                  </a:lnTo>
                  <a:lnTo>
                    <a:pt x="593" y="201"/>
                  </a:lnTo>
                  <a:lnTo>
                    <a:pt x="595" y="202"/>
                  </a:lnTo>
                  <a:lnTo>
                    <a:pt x="595" y="203"/>
                  </a:lnTo>
                  <a:lnTo>
                    <a:pt x="593" y="203"/>
                  </a:lnTo>
                  <a:lnTo>
                    <a:pt x="593" y="204"/>
                  </a:lnTo>
                  <a:lnTo>
                    <a:pt x="592" y="204"/>
                  </a:lnTo>
                  <a:lnTo>
                    <a:pt x="590" y="205"/>
                  </a:lnTo>
                  <a:lnTo>
                    <a:pt x="587" y="205"/>
                  </a:lnTo>
                  <a:lnTo>
                    <a:pt x="586" y="208"/>
                  </a:lnTo>
                  <a:lnTo>
                    <a:pt x="585" y="208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5" y="209"/>
                  </a:lnTo>
                  <a:lnTo>
                    <a:pt x="584" y="210"/>
                  </a:lnTo>
                  <a:lnTo>
                    <a:pt x="582" y="210"/>
                  </a:lnTo>
                  <a:lnTo>
                    <a:pt x="582" y="209"/>
                  </a:lnTo>
                  <a:lnTo>
                    <a:pt x="581" y="209"/>
                  </a:lnTo>
                  <a:lnTo>
                    <a:pt x="581" y="210"/>
                  </a:lnTo>
                  <a:lnTo>
                    <a:pt x="581" y="211"/>
                  </a:lnTo>
                  <a:lnTo>
                    <a:pt x="579" y="211"/>
                  </a:lnTo>
                  <a:lnTo>
                    <a:pt x="579" y="213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4"/>
                  </a:lnTo>
                  <a:lnTo>
                    <a:pt x="575" y="216"/>
                  </a:lnTo>
                  <a:lnTo>
                    <a:pt x="574" y="216"/>
                  </a:lnTo>
                  <a:lnTo>
                    <a:pt x="573" y="216"/>
                  </a:lnTo>
                  <a:lnTo>
                    <a:pt x="573" y="218"/>
                  </a:lnTo>
                  <a:lnTo>
                    <a:pt x="570" y="218"/>
                  </a:lnTo>
                  <a:lnTo>
                    <a:pt x="570" y="219"/>
                  </a:lnTo>
                  <a:lnTo>
                    <a:pt x="569" y="219"/>
                  </a:lnTo>
                  <a:lnTo>
                    <a:pt x="568" y="220"/>
                  </a:lnTo>
                  <a:lnTo>
                    <a:pt x="567" y="220"/>
                  </a:lnTo>
                  <a:lnTo>
                    <a:pt x="565" y="220"/>
                  </a:lnTo>
                  <a:lnTo>
                    <a:pt x="565" y="221"/>
                  </a:lnTo>
                  <a:lnTo>
                    <a:pt x="565" y="222"/>
                  </a:lnTo>
                  <a:lnTo>
                    <a:pt x="564" y="222"/>
                  </a:lnTo>
                  <a:lnTo>
                    <a:pt x="563" y="225"/>
                  </a:lnTo>
                  <a:lnTo>
                    <a:pt x="563" y="226"/>
                  </a:lnTo>
                  <a:lnTo>
                    <a:pt x="561" y="226"/>
                  </a:lnTo>
                  <a:lnTo>
                    <a:pt x="561" y="227"/>
                  </a:lnTo>
                  <a:lnTo>
                    <a:pt x="559" y="227"/>
                  </a:lnTo>
                  <a:lnTo>
                    <a:pt x="558" y="227"/>
                  </a:lnTo>
                  <a:lnTo>
                    <a:pt x="558" y="228"/>
                  </a:lnTo>
                  <a:lnTo>
                    <a:pt x="557" y="228"/>
                  </a:lnTo>
                  <a:lnTo>
                    <a:pt x="557" y="230"/>
                  </a:lnTo>
                  <a:lnTo>
                    <a:pt x="556" y="231"/>
                  </a:lnTo>
                  <a:lnTo>
                    <a:pt x="556" y="232"/>
                  </a:lnTo>
                  <a:lnTo>
                    <a:pt x="555" y="232"/>
                  </a:lnTo>
                  <a:lnTo>
                    <a:pt x="555" y="235"/>
                  </a:lnTo>
                  <a:lnTo>
                    <a:pt x="552" y="235"/>
                  </a:lnTo>
                  <a:lnTo>
                    <a:pt x="552" y="236"/>
                  </a:lnTo>
                  <a:lnTo>
                    <a:pt x="552" y="237"/>
                  </a:lnTo>
                  <a:lnTo>
                    <a:pt x="551" y="238"/>
                  </a:lnTo>
                  <a:lnTo>
                    <a:pt x="550" y="238"/>
                  </a:lnTo>
                  <a:lnTo>
                    <a:pt x="550" y="239"/>
                  </a:lnTo>
                  <a:lnTo>
                    <a:pt x="549" y="239"/>
                  </a:lnTo>
                  <a:lnTo>
                    <a:pt x="549" y="241"/>
                  </a:lnTo>
                  <a:lnTo>
                    <a:pt x="547" y="241"/>
                  </a:lnTo>
                  <a:lnTo>
                    <a:pt x="547" y="243"/>
                  </a:lnTo>
                  <a:lnTo>
                    <a:pt x="547" y="244"/>
                  </a:lnTo>
                  <a:lnTo>
                    <a:pt x="546" y="244"/>
                  </a:lnTo>
                  <a:lnTo>
                    <a:pt x="546" y="245"/>
                  </a:lnTo>
                  <a:lnTo>
                    <a:pt x="547" y="244"/>
                  </a:lnTo>
                  <a:lnTo>
                    <a:pt x="549" y="244"/>
                  </a:lnTo>
                  <a:lnTo>
                    <a:pt x="549" y="245"/>
                  </a:lnTo>
                  <a:lnTo>
                    <a:pt x="549" y="247"/>
                  </a:lnTo>
                  <a:lnTo>
                    <a:pt x="550" y="247"/>
                  </a:lnTo>
                  <a:lnTo>
                    <a:pt x="550" y="245"/>
                  </a:lnTo>
                  <a:lnTo>
                    <a:pt x="551" y="245"/>
                  </a:lnTo>
                  <a:lnTo>
                    <a:pt x="552" y="245"/>
                  </a:lnTo>
                  <a:lnTo>
                    <a:pt x="556" y="245"/>
                  </a:lnTo>
                  <a:lnTo>
                    <a:pt x="557" y="245"/>
                  </a:lnTo>
                  <a:lnTo>
                    <a:pt x="558" y="245"/>
                  </a:lnTo>
                  <a:lnTo>
                    <a:pt x="559" y="245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4" y="247"/>
                  </a:lnTo>
                  <a:lnTo>
                    <a:pt x="563" y="247"/>
                  </a:lnTo>
                  <a:lnTo>
                    <a:pt x="563" y="248"/>
                  </a:lnTo>
                  <a:lnTo>
                    <a:pt x="563" y="249"/>
                  </a:lnTo>
                  <a:lnTo>
                    <a:pt x="561" y="249"/>
                  </a:lnTo>
                  <a:lnTo>
                    <a:pt x="561" y="252"/>
                  </a:lnTo>
                  <a:lnTo>
                    <a:pt x="561" y="253"/>
                  </a:lnTo>
                  <a:lnTo>
                    <a:pt x="561" y="254"/>
                  </a:lnTo>
                  <a:lnTo>
                    <a:pt x="561" y="255"/>
                  </a:lnTo>
                  <a:lnTo>
                    <a:pt x="561" y="256"/>
                  </a:lnTo>
                  <a:lnTo>
                    <a:pt x="559" y="256"/>
                  </a:lnTo>
                  <a:lnTo>
                    <a:pt x="559" y="258"/>
                  </a:lnTo>
                  <a:lnTo>
                    <a:pt x="559" y="259"/>
                  </a:lnTo>
                  <a:lnTo>
                    <a:pt x="558" y="259"/>
                  </a:lnTo>
                  <a:lnTo>
                    <a:pt x="558" y="261"/>
                  </a:lnTo>
                  <a:lnTo>
                    <a:pt x="558" y="262"/>
                  </a:lnTo>
                  <a:lnTo>
                    <a:pt x="558" y="264"/>
                  </a:lnTo>
                  <a:lnTo>
                    <a:pt x="558" y="265"/>
                  </a:lnTo>
                  <a:lnTo>
                    <a:pt x="558" y="266"/>
                  </a:lnTo>
                  <a:lnTo>
                    <a:pt x="557" y="266"/>
                  </a:lnTo>
                  <a:lnTo>
                    <a:pt x="557" y="267"/>
                  </a:lnTo>
                  <a:lnTo>
                    <a:pt x="556" y="270"/>
                  </a:lnTo>
                  <a:lnTo>
                    <a:pt x="555" y="271"/>
                  </a:lnTo>
                  <a:lnTo>
                    <a:pt x="552" y="271"/>
                  </a:lnTo>
                  <a:lnTo>
                    <a:pt x="551" y="272"/>
                  </a:lnTo>
                  <a:lnTo>
                    <a:pt x="550" y="272"/>
                  </a:lnTo>
                  <a:lnTo>
                    <a:pt x="550" y="273"/>
                  </a:lnTo>
                  <a:lnTo>
                    <a:pt x="552" y="272"/>
                  </a:lnTo>
                  <a:lnTo>
                    <a:pt x="555" y="272"/>
                  </a:lnTo>
                  <a:lnTo>
                    <a:pt x="557" y="271"/>
                  </a:lnTo>
                  <a:lnTo>
                    <a:pt x="556" y="272"/>
                  </a:lnTo>
                  <a:lnTo>
                    <a:pt x="557" y="272"/>
                  </a:lnTo>
                  <a:lnTo>
                    <a:pt x="558" y="272"/>
                  </a:lnTo>
                  <a:lnTo>
                    <a:pt x="559" y="271"/>
                  </a:lnTo>
                  <a:lnTo>
                    <a:pt x="563" y="271"/>
                  </a:lnTo>
                  <a:lnTo>
                    <a:pt x="567" y="270"/>
                  </a:lnTo>
                  <a:lnTo>
                    <a:pt x="570" y="270"/>
                  </a:lnTo>
                  <a:lnTo>
                    <a:pt x="574" y="267"/>
                  </a:lnTo>
                  <a:lnTo>
                    <a:pt x="576" y="267"/>
                  </a:lnTo>
                  <a:lnTo>
                    <a:pt x="578" y="270"/>
                  </a:lnTo>
                  <a:lnTo>
                    <a:pt x="579" y="267"/>
                  </a:lnTo>
                  <a:lnTo>
                    <a:pt x="579" y="270"/>
                  </a:lnTo>
                  <a:lnTo>
                    <a:pt x="581" y="270"/>
                  </a:lnTo>
                  <a:lnTo>
                    <a:pt x="582" y="271"/>
                  </a:lnTo>
                  <a:lnTo>
                    <a:pt x="584" y="271"/>
                  </a:lnTo>
                  <a:lnTo>
                    <a:pt x="584" y="272"/>
                  </a:lnTo>
                  <a:lnTo>
                    <a:pt x="585" y="272"/>
                  </a:lnTo>
                  <a:lnTo>
                    <a:pt x="587" y="273"/>
                  </a:lnTo>
                  <a:lnTo>
                    <a:pt x="590" y="273"/>
                  </a:lnTo>
                  <a:lnTo>
                    <a:pt x="591" y="273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5"/>
                  </a:lnTo>
                  <a:lnTo>
                    <a:pt x="595" y="275"/>
                  </a:lnTo>
                  <a:lnTo>
                    <a:pt x="596" y="273"/>
                  </a:lnTo>
                  <a:lnTo>
                    <a:pt x="596" y="275"/>
                  </a:lnTo>
                  <a:lnTo>
                    <a:pt x="596" y="276"/>
                  </a:lnTo>
                  <a:lnTo>
                    <a:pt x="597" y="276"/>
                  </a:lnTo>
                  <a:lnTo>
                    <a:pt x="597" y="278"/>
                  </a:lnTo>
                  <a:lnTo>
                    <a:pt x="599" y="278"/>
                  </a:lnTo>
                  <a:lnTo>
                    <a:pt x="599" y="279"/>
                  </a:lnTo>
                  <a:lnTo>
                    <a:pt x="601" y="279"/>
                  </a:lnTo>
                  <a:lnTo>
                    <a:pt x="602" y="281"/>
                  </a:lnTo>
                  <a:lnTo>
                    <a:pt x="603" y="281"/>
                  </a:lnTo>
                  <a:lnTo>
                    <a:pt x="603" y="282"/>
                  </a:lnTo>
                  <a:lnTo>
                    <a:pt x="603" y="284"/>
                  </a:lnTo>
                  <a:lnTo>
                    <a:pt x="603" y="285"/>
                  </a:lnTo>
                  <a:lnTo>
                    <a:pt x="604" y="285"/>
                  </a:lnTo>
                  <a:lnTo>
                    <a:pt x="604" y="288"/>
                  </a:lnTo>
                  <a:lnTo>
                    <a:pt x="605" y="288"/>
                  </a:lnTo>
                  <a:lnTo>
                    <a:pt x="609" y="289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12" y="289"/>
                  </a:lnTo>
                  <a:lnTo>
                    <a:pt x="613" y="289"/>
                  </a:lnTo>
                  <a:lnTo>
                    <a:pt x="614" y="290"/>
                  </a:lnTo>
                  <a:lnTo>
                    <a:pt x="616" y="290"/>
                  </a:lnTo>
                  <a:lnTo>
                    <a:pt x="618" y="292"/>
                  </a:lnTo>
                  <a:lnTo>
                    <a:pt x="619" y="292"/>
                  </a:lnTo>
                  <a:lnTo>
                    <a:pt x="620" y="292"/>
                  </a:lnTo>
                  <a:lnTo>
                    <a:pt x="621" y="292"/>
                  </a:lnTo>
                  <a:lnTo>
                    <a:pt x="621" y="293"/>
                  </a:lnTo>
                  <a:lnTo>
                    <a:pt x="622" y="293"/>
                  </a:lnTo>
                  <a:lnTo>
                    <a:pt x="622" y="294"/>
                  </a:lnTo>
                  <a:lnTo>
                    <a:pt x="624" y="294"/>
                  </a:lnTo>
                  <a:lnTo>
                    <a:pt x="624" y="296"/>
                  </a:lnTo>
                  <a:lnTo>
                    <a:pt x="626" y="296"/>
                  </a:lnTo>
                  <a:lnTo>
                    <a:pt x="626" y="298"/>
                  </a:lnTo>
                  <a:lnTo>
                    <a:pt x="627" y="298"/>
                  </a:lnTo>
                  <a:lnTo>
                    <a:pt x="627" y="299"/>
                  </a:lnTo>
                  <a:lnTo>
                    <a:pt x="629" y="299"/>
                  </a:lnTo>
                  <a:lnTo>
                    <a:pt x="630" y="298"/>
                  </a:lnTo>
                  <a:lnTo>
                    <a:pt x="632" y="299"/>
                  </a:lnTo>
                  <a:lnTo>
                    <a:pt x="635" y="299"/>
                  </a:lnTo>
                  <a:lnTo>
                    <a:pt x="636" y="299"/>
                  </a:lnTo>
                  <a:lnTo>
                    <a:pt x="638" y="298"/>
                  </a:lnTo>
                  <a:lnTo>
                    <a:pt x="639" y="299"/>
                  </a:lnTo>
                  <a:lnTo>
                    <a:pt x="643" y="298"/>
                  </a:lnTo>
                  <a:lnTo>
                    <a:pt x="644" y="299"/>
                  </a:lnTo>
                  <a:lnTo>
                    <a:pt x="646" y="299"/>
                  </a:lnTo>
                  <a:lnTo>
                    <a:pt x="647" y="299"/>
                  </a:lnTo>
                  <a:lnTo>
                    <a:pt x="648" y="299"/>
                  </a:lnTo>
                  <a:lnTo>
                    <a:pt x="649" y="299"/>
                  </a:lnTo>
                  <a:lnTo>
                    <a:pt x="650" y="299"/>
                  </a:lnTo>
                  <a:lnTo>
                    <a:pt x="653" y="299"/>
                  </a:lnTo>
                  <a:lnTo>
                    <a:pt x="654" y="299"/>
                  </a:lnTo>
                  <a:lnTo>
                    <a:pt x="654" y="300"/>
                  </a:lnTo>
                  <a:lnTo>
                    <a:pt x="655" y="300"/>
                  </a:lnTo>
                  <a:lnTo>
                    <a:pt x="656" y="300"/>
                  </a:lnTo>
                  <a:lnTo>
                    <a:pt x="658" y="300"/>
                  </a:lnTo>
                  <a:lnTo>
                    <a:pt x="659" y="300"/>
                  </a:lnTo>
                  <a:lnTo>
                    <a:pt x="659" y="301"/>
                  </a:lnTo>
                  <a:lnTo>
                    <a:pt x="661" y="300"/>
                  </a:lnTo>
                  <a:lnTo>
                    <a:pt x="661" y="301"/>
                  </a:lnTo>
                  <a:lnTo>
                    <a:pt x="659" y="302"/>
                  </a:lnTo>
                  <a:lnTo>
                    <a:pt x="659" y="305"/>
                  </a:lnTo>
                  <a:lnTo>
                    <a:pt x="659" y="306"/>
                  </a:lnTo>
                  <a:lnTo>
                    <a:pt x="658" y="307"/>
                  </a:lnTo>
                  <a:lnTo>
                    <a:pt x="655" y="309"/>
                  </a:lnTo>
                  <a:lnTo>
                    <a:pt x="654" y="311"/>
                  </a:lnTo>
                  <a:lnTo>
                    <a:pt x="653" y="311"/>
                  </a:lnTo>
                  <a:lnTo>
                    <a:pt x="653" y="312"/>
                  </a:lnTo>
                  <a:lnTo>
                    <a:pt x="650" y="312"/>
                  </a:lnTo>
                  <a:lnTo>
                    <a:pt x="650" y="315"/>
                  </a:lnTo>
                  <a:lnTo>
                    <a:pt x="650" y="316"/>
                  </a:lnTo>
                  <a:lnTo>
                    <a:pt x="650" y="317"/>
                  </a:lnTo>
                  <a:lnTo>
                    <a:pt x="650" y="319"/>
                  </a:lnTo>
                  <a:lnTo>
                    <a:pt x="650" y="321"/>
                  </a:lnTo>
                  <a:lnTo>
                    <a:pt x="649" y="323"/>
                  </a:lnTo>
                  <a:lnTo>
                    <a:pt x="648" y="324"/>
                  </a:lnTo>
                  <a:lnTo>
                    <a:pt x="648" y="326"/>
                  </a:lnTo>
                  <a:lnTo>
                    <a:pt x="647" y="326"/>
                  </a:lnTo>
                  <a:lnTo>
                    <a:pt x="647" y="327"/>
                  </a:lnTo>
                  <a:lnTo>
                    <a:pt x="647" y="329"/>
                  </a:lnTo>
                  <a:lnTo>
                    <a:pt x="646" y="329"/>
                  </a:lnTo>
                  <a:lnTo>
                    <a:pt x="644" y="332"/>
                  </a:lnTo>
                  <a:lnTo>
                    <a:pt x="643" y="333"/>
                  </a:lnTo>
                  <a:lnTo>
                    <a:pt x="641" y="334"/>
                  </a:lnTo>
                  <a:lnTo>
                    <a:pt x="641" y="335"/>
                  </a:lnTo>
                  <a:lnTo>
                    <a:pt x="643" y="335"/>
                  </a:lnTo>
                  <a:lnTo>
                    <a:pt x="643" y="336"/>
                  </a:lnTo>
                  <a:lnTo>
                    <a:pt x="643" y="338"/>
                  </a:lnTo>
                  <a:lnTo>
                    <a:pt x="643" y="339"/>
                  </a:lnTo>
                  <a:lnTo>
                    <a:pt x="644" y="339"/>
                  </a:lnTo>
                  <a:lnTo>
                    <a:pt x="644" y="343"/>
                  </a:lnTo>
                  <a:lnTo>
                    <a:pt x="646" y="343"/>
                  </a:lnTo>
                  <a:lnTo>
                    <a:pt x="646" y="344"/>
                  </a:lnTo>
                  <a:lnTo>
                    <a:pt x="646" y="345"/>
                  </a:lnTo>
                  <a:lnTo>
                    <a:pt x="644" y="345"/>
                  </a:lnTo>
                  <a:lnTo>
                    <a:pt x="643" y="346"/>
                  </a:lnTo>
                  <a:lnTo>
                    <a:pt x="644" y="346"/>
                  </a:lnTo>
                  <a:lnTo>
                    <a:pt x="646" y="346"/>
                  </a:lnTo>
                  <a:lnTo>
                    <a:pt x="646" y="347"/>
                  </a:lnTo>
                  <a:lnTo>
                    <a:pt x="646" y="350"/>
                  </a:lnTo>
                  <a:lnTo>
                    <a:pt x="647" y="350"/>
                  </a:lnTo>
                  <a:lnTo>
                    <a:pt x="648" y="350"/>
                  </a:lnTo>
                  <a:lnTo>
                    <a:pt x="648" y="351"/>
                  </a:lnTo>
                  <a:lnTo>
                    <a:pt x="649" y="351"/>
                  </a:lnTo>
                  <a:lnTo>
                    <a:pt x="649" y="352"/>
                  </a:lnTo>
                  <a:lnTo>
                    <a:pt x="650" y="352"/>
                  </a:lnTo>
                  <a:lnTo>
                    <a:pt x="650" y="353"/>
                  </a:lnTo>
                  <a:lnTo>
                    <a:pt x="650" y="355"/>
                  </a:lnTo>
                  <a:lnTo>
                    <a:pt x="650" y="356"/>
                  </a:lnTo>
                  <a:lnTo>
                    <a:pt x="650" y="358"/>
                  </a:lnTo>
                  <a:lnTo>
                    <a:pt x="650" y="359"/>
                  </a:lnTo>
                  <a:lnTo>
                    <a:pt x="650" y="361"/>
                  </a:lnTo>
                  <a:lnTo>
                    <a:pt x="649" y="361"/>
                  </a:lnTo>
                  <a:lnTo>
                    <a:pt x="648" y="362"/>
                  </a:lnTo>
                  <a:lnTo>
                    <a:pt x="647" y="362"/>
                  </a:lnTo>
                  <a:lnTo>
                    <a:pt x="646" y="363"/>
                  </a:lnTo>
                  <a:lnTo>
                    <a:pt x="644" y="363"/>
                  </a:lnTo>
                  <a:lnTo>
                    <a:pt x="644" y="364"/>
                  </a:lnTo>
                  <a:lnTo>
                    <a:pt x="646" y="364"/>
                  </a:lnTo>
                  <a:lnTo>
                    <a:pt x="646" y="363"/>
                  </a:lnTo>
                  <a:lnTo>
                    <a:pt x="647" y="363"/>
                  </a:lnTo>
                  <a:lnTo>
                    <a:pt x="648" y="362"/>
                  </a:lnTo>
                  <a:lnTo>
                    <a:pt x="649" y="362"/>
                  </a:lnTo>
                  <a:lnTo>
                    <a:pt x="650" y="361"/>
                  </a:lnTo>
                  <a:lnTo>
                    <a:pt x="653" y="362"/>
                  </a:lnTo>
                  <a:lnTo>
                    <a:pt x="654" y="362"/>
                  </a:lnTo>
                  <a:lnTo>
                    <a:pt x="655" y="362"/>
                  </a:lnTo>
                  <a:lnTo>
                    <a:pt x="655" y="363"/>
                  </a:lnTo>
                  <a:lnTo>
                    <a:pt x="656" y="363"/>
                  </a:lnTo>
                  <a:lnTo>
                    <a:pt x="656" y="364"/>
                  </a:lnTo>
                  <a:lnTo>
                    <a:pt x="658" y="364"/>
                  </a:lnTo>
                  <a:lnTo>
                    <a:pt x="658" y="363"/>
                  </a:lnTo>
                  <a:lnTo>
                    <a:pt x="659" y="362"/>
                  </a:lnTo>
                  <a:lnTo>
                    <a:pt x="659" y="361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2" y="359"/>
                  </a:lnTo>
                  <a:lnTo>
                    <a:pt x="664" y="359"/>
                  </a:lnTo>
                  <a:lnTo>
                    <a:pt x="664" y="358"/>
                  </a:lnTo>
                  <a:lnTo>
                    <a:pt x="665" y="358"/>
                  </a:lnTo>
                  <a:lnTo>
                    <a:pt x="667" y="356"/>
                  </a:lnTo>
                  <a:lnTo>
                    <a:pt x="667" y="358"/>
                  </a:lnTo>
                  <a:lnTo>
                    <a:pt x="669" y="358"/>
                  </a:lnTo>
                  <a:lnTo>
                    <a:pt x="669" y="359"/>
                  </a:lnTo>
                  <a:lnTo>
                    <a:pt x="669" y="361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7" y="363"/>
                  </a:lnTo>
                  <a:lnTo>
                    <a:pt x="669" y="363"/>
                  </a:lnTo>
                  <a:lnTo>
                    <a:pt x="669" y="362"/>
                  </a:lnTo>
                  <a:lnTo>
                    <a:pt x="671" y="362"/>
                  </a:lnTo>
                  <a:lnTo>
                    <a:pt x="671" y="361"/>
                  </a:lnTo>
                  <a:lnTo>
                    <a:pt x="672" y="359"/>
                  </a:lnTo>
                  <a:lnTo>
                    <a:pt x="673" y="359"/>
                  </a:lnTo>
                  <a:lnTo>
                    <a:pt x="673" y="358"/>
                  </a:lnTo>
                  <a:lnTo>
                    <a:pt x="673" y="356"/>
                  </a:lnTo>
                  <a:lnTo>
                    <a:pt x="672" y="356"/>
                  </a:lnTo>
                  <a:lnTo>
                    <a:pt x="672" y="355"/>
                  </a:lnTo>
                  <a:lnTo>
                    <a:pt x="672" y="353"/>
                  </a:lnTo>
                  <a:lnTo>
                    <a:pt x="673" y="353"/>
                  </a:lnTo>
                  <a:lnTo>
                    <a:pt x="675" y="353"/>
                  </a:lnTo>
                  <a:lnTo>
                    <a:pt x="675" y="352"/>
                  </a:lnTo>
                  <a:lnTo>
                    <a:pt x="675" y="351"/>
                  </a:lnTo>
                  <a:lnTo>
                    <a:pt x="676" y="351"/>
                  </a:lnTo>
                  <a:lnTo>
                    <a:pt x="677" y="351"/>
                  </a:lnTo>
                  <a:lnTo>
                    <a:pt x="679" y="351"/>
                  </a:lnTo>
                  <a:lnTo>
                    <a:pt x="679" y="350"/>
                  </a:lnTo>
                  <a:lnTo>
                    <a:pt x="681" y="350"/>
                  </a:lnTo>
                  <a:lnTo>
                    <a:pt x="681" y="347"/>
                  </a:lnTo>
                  <a:lnTo>
                    <a:pt x="682" y="347"/>
                  </a:lnTo>
                  <a:lnTo>
                    <a:pt x="682" y="346"/>
                  </a:lnTo>
                  <a:lnTo>
                    <a:pt x="683" y="346"/>
                  </a:lnTo>
                  <a:lnTo>
                    <a:pt x="683" y="345"/>
                  </a:lnTo>
                  <a:lnTo>
                    <a:pt x="684" y="345"/>
                  </a:lnTo>
                  <a:lnTo>
                    <a:pt x="684" y="344"/>
                  </a:lnTo>
                  <a:lnTo>
                    <a:pt x="684" y="343"/>
                  </a:lnTo>
                  <a:lnTo>
                    <a:pt x="684" y="341"/>
                  </a:lnTo>
                  <a:lnTo>
                    <a:pt x="683" y="343"/>
                  </a:lnTo>
                  <a:lnTo>
                    <a:pt x="683" y="341"/>
                  </a:lnTo>
                  <a:lnTo>
                    <a:pt x="683" y="339"/>
                  </a:lnTo>
                  <a:lnTo>
                    <a:pt x="683" y="338"/>
                  </a:lnTo>
                  <a:lnTo>
                    <a:pt x="684" y="338"/>
                  </a:lnTo>
                  <a:lnTo>
                    <a:pt x="684" y="336"/>
                  </a:lnTo>
                  <a:lnTo>
                    <a:pt x="684" y="335"/>
                  </a:lnTo>
                  <a:lnTo>
                    <a:pt x="686" y="335"/>
                  </a:lnTo>
                  <a:lnTo>
                    <a:pt x="686" y="334"/>
                  </a:lnTo>
                  <a:lnTo>
                    <a:pt x="684" y="334"/>
                  </a:lnTo>
                  <a:lnTo>
                    <a:pt x="684" y="333"/>
                  </a:lnTo>
                  <a:lnTo>
                    <a:pt x="686" y="332"/>
                  </a:lnTo>
                  <a:lnTo>
                    <a:pt x="688" y="329"/>
                  </a:lnTo>
                  <a:lnTo>
                    <a:pt x="686" y="328"/>
                  </a:lnTo>
                  <a:lnTo>
                    <a:pt x="688" y="328"/>
                  </a:lnTo>
                  <a:lnTo>
                    <a:pt x="688" y="327"/>
                  </a:lnTo>
                  <a:lnTo>
                    <a:pt x="686" y="327"/>
                  </a:lnTo>
                  <a:lnTo>
                    <a:pt x="686" y="326"/>
                  </a:lnTo>
                  <a:lnTo>
                    <a:pt x="688" y="326"/>
                  </a:lnTo>
                  <a:lnTo>
                    <a:pt x="689" y="326"/>
                  </a:lnTo>
                  <a:lnTo>
                    <a:pt x="689" y="324"/>
                  </a:lnTo>
                  <a:lnTo>
                    <a:pt x="689" y="323"/>
                  </a:lnTo>
                  <a:lnTo>
                    <a:pt x="690" y="321"/>
                  </a:lnTo>
                  <a:lnTo>
                    <a:pt x="690" y="319"/>
                  </a:lnTo>
                  <a:lnTo>
                    <a:pt x="692" y="319"/>
                  </a:lnTo>
                  <a:lnTo>
                    <a:pt x="690" y="318"/>
                  </a:lnTo>
                  <a:lnTo>
                    <a:pt x="692" y="318"/>
                  </a:lnTo>
                  <a:lnTo>
                    <a:pt x="692" y="317"/>
                  </a:lnTo>
                  <a:lnTo>
                    <a:pt x="692" y="316"/>
                  </a:lnTo>
                  <a:lnTo>
                    <a:pt x="690" y="316"/>
                  </a:lnTo>
                  <a:lnTo>
                    <a:pt x="689" y="316"/>
                  </a:lnTo>
                  <a:lnTo>
                    <a:pt x="689" y="315"/>
                  </a:lnTo>
                  <a:lnTo>
                    <a:pt x="689" y="312"/>
                  </a:lnTo>
                  <a:lnTo>
                    <a:pt x="689" y="311"/>
                  </a:lnTo>
                  <a:lnTo>
                    <a:pt x="690" y="311"/>
                  </a:lnTo>
                  <a:lnTo>
                    <a:pt x="690" y="310"/>
                  </a:lnTo>
                  <a:lnTo>
                    <a:pt x="690" y="309"/>
                  </a:lnTo>
                  <a:lnTo>
                    <a:pt x="690" y="307"/>
                  </a:lnTo>
                  <a:lnTo>
                    <a:pt x="692" y="307"/>
                  </a:lnTo>
                  <a:lnTo>
                    <a:pt x="693" y="307"/>
                  </a:lnTo>
                  <a:lnTo>
                    <a:pt x="693" y="306"/>
                  </a:lnTo>
                  <a:lnTo>
                    <a:pt x="694" y="306"/>
                  </a:lnTo>
                  <a:lnTo>
                    <a:pt x="695" y="306"/>
                  </a:lnTo>
                  <a:lnTo>
                    <a:pt x="700" y="305"/>
                  </a:lnTo>
                  <a:lnTo>
                    <a:pt x="701" y="305"/>
                  </a:lnTo>
                  <a:lnTo>
                    <a:pt x="703" y="305"/>
                  </a:lnTo>
                  <a:lnTo>
                    <a:pt x="704" y="302"/>
                  </a:lnTo>
                  <a:lnTo>
                    <a:pt x="706" y="302"/>
                  </a:lnTo>
                  <a:lnTo>
                    <a:pt x="707" y="302"/>
                  </a:lnTo>
                  <a:lnTo>
                    <a:pt x="709" y="301"/>
                  </a:lnTo>
                  <a:lnTo>
                    <a:pt x="710" y="301"/>
                  </a:lnTo>
                  <a:lnTo>
                    <a:pt x="711" y="301"/>
                  </a:lnTo>
                  <a:lnTo>
                    <a:pt x="712" y="300"/>
                  </a:lnTo>
                  <a:lnTo>
                    <a:pt x="715" y="300"/>
                  </a:lnTo>
                  <a:lnTo>
                    <a:pt x="716" y="300"/>
                  </a:lnTo>
                  <a:lnTo>
                    <a:pt x="717" y="299"/>
                  </a:lnTo>
                  <a:lnTo>
                    <a:pt x="718" y="299"/>
                  </a:lnTo>
                  <a:lnTo>
                    <a:pt x="721" y="298"/>
                  </a:lnTo>
                  <a:lnTo>
                    <a:pt x="724" y="296"/>
                  </a:lnTo>
                  <a:lnTo>
                    <a:pt x="722" y="296"/>
                  </a:lnTo>
                  <a:lnTo>
                    <a:pt x="726" y="294"/>
                  </a:lnTo>
                  <a:lnTo>
                    <a:pt x="727" y="293"/>
                  </a:lnTo>
                  <a:lnTo>
                    <a:pt x="727" y="294"/>
                  </a:lnTo>
                  <a:lnTo>
                    <a:pt x="728" y="293"/>
                  </a:lnTo>
                  <a:lnTo>
                    <a:pt x="729" y="293"/>
                  </a:lnTo>
                  <a:lnTo>
                    <a:pt x="730" y="292"/>
                  </a:lnTo>
                  <a:lnTo>
                    <a:pt x="733" y="290"/>
                  </a:lnTo>
                  <a:lnTo>
                    <a:pt x="735" y="289"/>
                  </a:lnTo>
                  <a:lnTo>
                    <a:pt x="736" y="288"/>
                  </a:lnTo>
                  <a:lnTo>
                    <a:pt x="738" y="288"/>
                  </a:lnTo>
                  <a:lnTo>
                    <a:pt x="739" y="288"/>
                  </a:lnTo>
                  <a:lnTo>
                    <a:pt x="739" y="285"/>
                  </a:lnTo>
                  <a:lnTo>
                    <a:pt x="741" y="284"/>
                  </a:lnTo>
                  <a:lnTo>
                    <a:pt x="743" y="283"/>
                  </a:lnTo>
                  <a:lnTo>
                    <a:pt x="744" y="283"/>
                  </a:lnTo>
                  <a:lnTo>
                    <a:pt x="744" y="282"/>
                  </a:lnTo>
                  <a:lnTo>
                    <a:pt x="745" y="281"/>
                  </a:lnTo>
                  <a:lnTo>
                    <a:pt x="745" y="279"/>
                  </a:lnTo>
                  <a:lnTo>
                    <a:pt x="746" y="278"/>
                  </a:lnTo>
                  <a:lnTo>
                    <a:pt x="747" y="276"/>
                  </a:lnTo>
                  <a:lnTo>
                    <a:pt x="747" y="275"/>
                  </a:lnTo>
                  <a:lnTo>
                    <a:pt x="749" y="273"/>
                  </a:lnTo>
                  <a:lnTo>
                    <a:pt x="749" y="272"/>
                  </a:lnTo>
                  <a:lnTo>
                    <a:pt x="749" y="271"/>
                  </a:lnTo>
                  <a:lnTo>
                    <a:pt x="751" y="271"/>
                  </a:lnTo>
                  <a:lnTo>
                    <a:pt x="751" y="270"/>
                  </a:lnTo>
                  <a:lnTo>
                    <a:pt x="752" y="267"/>
                  </a:lnTo>
                  <a:lnTo>
                    <a:pt x="752" y="266"/>
                  </a:lnTo>
                  <a:lnTo>
                    <a:pt x="752" y="265"/>
                  </a:lnTo>
                  <a:lnTo>
                    <a:pt x="752" y="264"/>
                  </a:lnTo>
                  <a:lnTo>
                    <a:pt x="752" y="262"/>
                  </a:lnTo>
                  <a:lnTo>
                    <a:pt x="752" y="261"/>
                  </a:lnTo>
                  <a:lnTo>
                    <a:pt x="752" y="259"/>
                  </a:lnTo>
                  <a:lnTo>
                    <a:pt x="752" y="258"/>
                  </a:lnTo>
                  <a:lnTo>
                    <a:pt x="751" y="258"/>
                  </a:lnTo>
                  <a:lnTo>
                    <a:pt x="751" y="256"/>
                  </a:lnTo>
                  <a:lnTo>
                    <a:pt x="751" y="255"/>
                  </a:lnTo>
                  <a:lnTo>
                    <a:pt x="749" y="255"/>
                  </a:lnTo>
                  <a:lnTo>
                    <a:pt x="749" y="254"/>
                  </a:lnTo>
                  <a:lnTo>
                    <a:pt x="747" y="254"/>
                  </a:lnTo>
                  <a:lnTo>
                    <a:pt x="747" y="253"/>
                  </a:lnTo>
                  <a:lnTo>
                    <a:pt x="746" y="253"/>
                  </a:lnTo>
                  <a:lnTo>
                    <a:pt x="746" y="254"/>
                  </a:lnTo>
                  <a:lnTo>
                    <a:pt x="744" y="253"/>
                  </a:lnTo>
                  <a:lnTo>
                    <a:pt x="745" y="253"/>
                  </a:lnTo>
                  <a:lnTo>
                    <a:pt x="744" y="252"/>
                  </a:lnTo>
                  <a:lnTo>
                    <a:pt x="744" y="249"/>
                  </a:lnTo>
                  <a:lnTo>
                    <a:pt x="743" y="249"/>
                  </a:lnTo>
                  <a:lnTo>
                    <a:pt x="743" y="248"/>
                  </a:lnTo>
                  <a:lnTo>
                    <a:pt x="741" y="248"/>
                  </a:lnTo>
                  <a:lnTo>
                    <a:pt x="739" y="248"/>
                  </a:lnTo>
                  <a:lnTo>
                    <a:pt x="739" y="249"/>
                  </a:lnTo>
                  <a:lnTo>
                    <a:pt x="738" y="248"/>
                  </a:lnTo>
                  <a:lnTo>
                    <a:pt x="738" y="247"/>
                  </a:lnTo>
                  <a:lnTo>
                    <a:pt x="739" y="247"/>
                  </a:lnTo>
                  <a:lnTo>
                    <a:pt x="741" y="247"/>
                  </a:lnTo>
                  <a:lnTo>
                    <a:pt x="741" y="245"/>
                  </a:lnTo>
                  <a:lnTo>
                    <a:pt x="743" y="245"/>
                  </a:lnTo>
                  <a:lnTo>
                    <a:pt x="743" y="244"/>
                  </a:lnTo>
                  <a:lnTo>
                    <a:pt x="743" y="243"/>
                  </a:lnTo>
                  <a:lnTo>
                    <a:pt x="744" y="243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3"/>
                  </a:lnTo>
                  <a:lnTo>
                    <a:pt x="746" y="241"/>
                  </a:lnTo>
                  <a:lnTo>
                    <a:pt x="747" y="241"/>
                  </a:lnTo>
                  <a:lnTo>
                    <a:pt x="749" y="241"/>
                  </a:lnTo>
                  <a:lnTo>
                    <a:pt x="749" y="239"/>
                  </a:lnTo>
                  <a:lnTo>
                    <a:pt x="751" y="239"/>
                  </a:lnTo>
                  <a:lnTo>
                    <a:pt x="752" y="238"/>
                  </a:lnTo>
                  <a:lnTo>
                    <a:pt x="753" y="238"/>
                  </a:lnTo>
                  <a:lnTo>
                    <a:pt x="755" y="238"/>
                  </a:lnTo>
                  <a:lnTo>
                    <a:pt x="756" y="237"/>
                  </a:lnTo>
                  <a:lnTo>
                    <a:pt x="755" y="237"/>
                  </a:lnTo>
                  <a:lnTo>
                    <a:pt x="755" y="236"/>
                  </a:lnTo>
                  <a:lnTo>
                    <a:pt x="756" y="236"/>
                  </a:lnTo>
                  <a:lnTo>
                    <a:pt x="757" y="235"/>
                  </a:lnTo>
                  <a:lnTo>
                    <a:pt x="759" y="235"/>
                  </a:lnTo>
                  <a:lnTo>
                    <a:pt x="759" y="232"/>
                  </a:lnTo>
                  <a:lnTo>
                    <a:pt x="761" y="232"/>
                  </a:lnTo>
                  <a:lnTo>
                    <a:pt x="762" y="232"/>
                  </a:lnTo>
                  <a:lnTo>
                    <a:pt x="762" y="231"/>
                  </a:lnTo>
                  <a:lnTo>
                    <a:pt x="763" y="231"/>
                  </a:lnTo>
                  <a:lnTo>
                    <a:pt x="764" y="231"/>
                  </a:lnTo>
                  <a:lnTo>
                    <a:pt x="766" y="231"/>
                  </a:lnTo>
                  <a:lnTo>
                    <a:pt x="766" y="230"/>
                  </a:lnTo>
                  <a:lnTo>
                    <a:pt x="764" y="230"/>
                  </a:lnTo>
                  <a:lnTo>
                    <a:pt x="766" y="228"/>
                  </a:lnTo>
                  <a:lnTo>
                    <a:pt x="768" y="228"/>
                  </a:lnTo>
                  <a:lnTo>
                    <a:pt x="768" y="227"/>
                  </a:lnTo>
                  <a:lnTo>
                    <a:pt x="766" y="227"/>
                  </a:lnTo>
                  <a:lnTo>
                    <a:pt x="764" y="227"/>
                  </a:lnTo>
                  <a:lnTo>
                    <a:pt x="766" y="226"/>
                  </a:lnTo>
                  <a:lnTo>
                    <a:pt x="768" y="226"/>
                  </a:lnTo>
                  <a:lnTo>
                    <a:pt x="768" y="225"/>
                  </a:lnTo>
                  <a:lnTo>
                    <a:pt x="766" y="225"/>
                  </a:lnTo>
                  <a:lnTo>
                    <a:pt x="768" y="222"/>
                  </a:lnTo>
                  <a:lnTo>
                    <a:pt x="766" y="222"/>
                  </a:lnTo>
                  <a:lnTo>
                    <a:pt x="766" y="221"/>
                  </a:lnTo>
                  <a:lnTo>
                    <a:pt x="768" y="221"/>
                  </a:lnTo>
                  <a:lnTo>
                    <a:pt x="769" y="221"/>
                  </a:lnTo>
                  <a:lnTo>
                    <a:pt x="769" y="220"/>
                  </a:lnTo>
                  <a:lnTo>
                    <a:pt x="768" y="220"/>
                  </a:lnTo>
                  <a:lnTo>
                    <a:pt x="768" y="219"/>
                  </a:lnTo>
                  <a:lnTo>
                    <a:pt x="769" y="219"/>
                  </a:lnTo>
                  <a:lnTo>
                    <a:pt x="770" y="218"/>
                  </a:lnTo>
                  <a:lnTo>
                    <a:pt x="773" y="216"/>
                  </a:lnTo>
                  <a:lnTo>
                    <a:pt x="772" y="216"/>
                  </a:lnTo>
                  <a:lnTo>
                    <a:pt x="768" y="218"/>
                  </a:lnTo>
                  <a:lnTo>
                    <a:pt x="769" y="216"/>
                  </a:lnTo>
                  <a:lnTo>
                    <a:pt x="768" y="216"/>
                  </a:lnTo>
                  <a:lnTo>
                    <a:pt x="766" y="218"/>
                  </a:lnTo>
                  <a:lnTo>
                    <a:pt x="764" y="218"/>
                  </a:lnTo>
                  <a:lnTo>
                    <a:pt x="763" y="218"/>
                  </a:lnTo>
                  <a:lnTo>
                    <a:pt x="762" y="218"/>
                  </a:lnTo>
                  <a:lnTo>
                    <a:pt x="761" y="218"/>
                  </a:lnTo>
                  <a:lnTo>
                    <a:pt x="759" y="219"/>
                  </a:lnTo>
                  <a:lnTo>
                    <a:pt x="757" y="219"/>
                  </a:lnTo>
                  <a:lnTo>
                    <a:pt x="757" y="218"/>
                  </a:lnTo>
                  <a:lnTo>
                    <a:pt x="759" y="218"/>
                  </a:lnTo>
                  <a:lnTo>
                    <a:pt x="763" y="216"/>
                  </a:lnTo>
                  <a:lnTo>
                    <a:pt x="764" y="216"/>
                  </a:lnTo>
                  <a:lnTo>
                    <a:pt x="766" y="216"/>
                  </a:lnTo>
                  <a:lnTo>
                    <a:pt x="768" y="214"/>
                  </a:lnTo>
                  <a:lnTo>
                    <a:pt x="770" y="213"/>
                  </a:lnTo>
                  <a:lnTo>
                    <a:pt x="772" y="213"/>
                  </a:lnTo>
                  <a:lnTo>
                    <a:pt x="772" y="211"/>
                  </a:lnTo>
                  <a:lnTo>
                    <a:pt x="773" y="211"/>
                  </a:lnTo>
                  <a:lnTo>
                    <a:pt x="774" y="211"/>
                  </a:lnTo>
                  <a:lnTo>
                    <a:pt x="773" y="210"/>
                  </a:lnTo>
                  <a:lnTo>
                    <a:pt x="774" y="210"/>
                  </a:lnTo>
                  <a:lnTo>
                    <a:pt x="774" y="209"/>
                  </a:lnTo>
                  <a:lnTo>
                    <a:pt x="775" y="208"/>
                  </a:lnTo>
                  <a:lnTo>
                    <a:pt x="778" y="208"/>
                  </a:lnTo>
                  <a:lnTo>
                    <a:pt x="778" y="205"/>
                  </a:lnTo>
                  <a:lnTo>
                    <a:pt x="778" y="204"/>
                  </a:lnTo>
                  <a:lnTo>
                    <a:pt x="775" y="204"/>
                  </a:lnTo>
                  <a:lnTo>
                    <a:pt x="775" y="203"/>
                  </a:lnTo>
                  <a:lnTo>
                    <a:pt x="775" y="202"/>
                  </a:lnTo>
                  <a:lnTo>
                    <a:pt x="775" y="201"/>
                  </a:lnTo>
                  <a:lnTo>
                    <a:pt x="778" y="199"/>
                  </a:lnTo>
                  <a:lnTo>
                    <a:pt x="778" y="198"/>
                  </a:lnTo>
                  <a:lnTo>
                    <a:pt x="779" y="198"/>
                  </a:lnTo>
                  <a:lnTo>
                    <a:pt x="779" y="196"/>
                  </a:lnTo>
                  <a:lnTo>
                    <a:pt x="780" y="196"/>
                  </a:lnTo>
                  <a:lnTo>
                    <a:pt x="781" y="195"/>
                  </a:lnTo>
                  <a:lnTo>
                    <a:pt x="783" y="195"/>
                  </a:lnTo>
                  <a:lnTo>
                    <a:pt x="784" y="193"/>
                  </a:lnTo>
                  <a:lnTo>
                    <a:pt x="786" y="193"/>
                  </a:lnTo>
                  <a:lnTo>
                    <a:pt x="787" y="193"/>
                  </a:lnTo>
                  <a:lnTo>
                    <a:pt x="789" y="193"/>
                  </a:lnTo>
                  <a:lnTo>
                    <a:pt x="789" y="192"/>
                  </a:lnTo>
                  <a:lnTo>
                    <a:pt x="790" y="192"/>
                  </a:lnTo>
                  <a:lnTo>
                    <a:pt x="790" y="193"/>
                  </a:lnTo>
                  <a:lnTo>
                    <a:pt x="791" y="193"/>
                  </a:lnTo>
                  <a:lnTo>
                    <a:pt x="792" y="193"/>
                  </a:lnTo>
                  <a:lnTo>
                    <a:pt x="795" y="193"/>
                  </a:lnTo>
                  <a:lnTo>
                    <a:pt x="796" y="193"/>
                  </a:lnTo>
                  <a:lnTo>
                    <a:pt x="797" y="193"/>
                  </a:lnTo>
                  <a:lnTo>
                    <a:pt x="798" y="193"/>
                  </a:lnTo>
                  <a:lnTo>
                    <a:pt x="800" y="193"/>
                  </a:lnTo>
                  <a:lnTo>
                    <a:pt x="800" y="195"/>
                  </a:lnTo>
                  <a:lnTo>
                    <a:pt x="801" y="195"/>
                  </a:lnTo>
                  <a:lnTo>
                    <a:pt x="802" y="195"/>
                  </a:lnTo>
                  <a:lnTo>
                    <a:pt x="802" y="196"/>
                  </a:lnTo>
                  <a:lnTo>
                    <a:pt x="804" y="196"/>
                  </a:lnTo>
                  <a:lnTo>
                    <a:pt x="806" y="195"/>
                  </a:lnTo>
                  <a:lnTo>
                    <a:pt x="806" y="196"/>
                  </a:lnTo>
                  <a:lnTo>
                    <a:pt x="808" y="196"/>
                  </a:lnTo>
                  <a:lnTo>
                    <a:pt x="807" y="198"/>
                  </a:lnTo>
                  <a:lnTo>
                    <a:pt x="808" y="198"/>
                  </a:lnTo>
                  <a:lnTo>
                    <a:pt x="809" y="196"/>
                  </a:lnTo>
                  <a:lnTo>
                    <a:pt x="813" y="196"/>
                  </a:lnTo>
                  <a:lnTo>
                    <a:pt x="814" y="196"/>
                  </a:lnTo>
                  <a:lnTo>
                    <a:pt x="815" y="196"/>
                  </a:lnTo>
                  <a:lnTo>
                    <a:pt x="816" y="198"/>
                  </a:lnTo>
                  <a:lnTo>
                    <a:pt x="818" y="199"/>
                  </a:lnTo>
                  <a:lnTo>
                    <a:pt x="818" y="198"/>
                  </a:lnTo>
                  <a:lnTo>
                    <a:pt x="818" y="196"/>
                  </a:lnTo>
                  <a:lnTo>
                    <a:pt x="823" y="196"/>
                  </a:lnTo>
                  <a:lnTo>
                    <a:pt x="824" y="196"/>
                  </a:lnTo>
                  <a:lnTo>
                    <a:pt x="825" y="196"/>
                  </a:lnTo>
                  <a:lnTo>
                    <a:pt x="826" y="196"/>
                  </a:lnTo>
                  <a:lnTo>
                    <a:pt x="827" y="195"/>
                  </a:lnTo>
                  <a:lnTo>
                    <a:pt x="829" y="195"/>
                  </a:lnTo>
                  <a:lnTo>
                    <a:pt x="831" y="195"/>
                  </a:lnTo>
                  <a:lnTo>
                    <a:pt x="831" y="193"/>
                  </a:lnTo>
                  <a:lnTo>
                    <a:pt x="832" y="193"/>
                  </a:lnTo>
                  <a:lnTo>
                    <a:pt x="833" y="193"/>
                  </a:lnTo>
                  <a:lnTo>
                    <a:pt x="833" y="195"/>
                  </a:lnTo>
                  <a:lnTo>
                    <a:pt x="835" y="195"/>
                  </a:lnTo>
                  <a:lnTo>
                    <a:pt x="835" y="196"/>
                  </a:lnTo>
                  <a:lnTo>
                    <a:pt x="836" y="196"/>
                  </a:lnTo>
                  <a:lnTo>
                    <a:pt x="837" y="198"/>
                  </a:lnTo>
                  <a:lnTo>
                    <a:pt x="840" y="198"/>
                  </a:lnTo>
                  <a:lnTo>
                    <a:pt x="840" y="199"/>
                  </a:lnTo>
                  <a:lnTo>
                    <a:pt x="841" y="199"/>
                  </a:lnTo>
                  <a:lnTo>
                    <a:pt x="842" y="199"/>
                  </a:lnTo>
                  <a:lnTo>
                    <a:pt x="842" y="201"/>
                  </a:lnTo>
                  <a:lnTo>
                    <a:pt x="841" y="201"/>
                  </a:lnTo>
                  <a:lnTo>
                    <a:pt x="840" y="201"/>
                  </a:lnTo>
                  <a:lnTo>
                    <a:pt x="840" y="202"/>
                  </a:lnTo>
                  <a:lnTo>
                    <a:pt x="837" y="202"/>
                  </a:lnTo>
                  <a:lnTo>
                    <a:pt x="837" y="203"/>
                  </a:lnTo>
                  <a:lnTo>
                    <a:pt x="840" y="202"/>
                  </a:lnTo>
                  <a:lnTo>
                    <a:pt x="841" y="202"/>
                  </a:lnTo>
                  <a:lnTo>
                    <a:pt x="842" y="202"/>
                  </a:lnTo>
                  <a:lnTo>
                    <a:pt x="843" y="202"/>
                  </a:lnTo>
                  <a:lnTo>
                    <a:pt x="844" y="202"/>
                  </a:lnTo>
                  <a:lnTo>
                    <a:pt x="844" y="203"/>
                  </a:lnTo>
                  <a:lnTo>
                    <a:pt x="844" y="204"/>
                  </a:lnTo>
                  <a:lnTo>
                    <a:pt x="846" y="204"/>
                  </a:lnTo>
                  <a:lnTo>
                    <a:pt x="848" y="204"/>
                  </a:lnTo>
                  <a:lnTo>
                    <a:pt x="849" y="204"/>
                  </a:lnTo>
                  <a:lnTo>
                    <a:pt x="850" y="205"/>
                  </a:lnTo>
                  <a:lnTo>
                    <a:pt x="849" y="205"/>
                  </a:lnTo>
                  <a:lnTo>
                    <a:pt x="848" y="205"/>
                  </a:lnTo>
                  <a:lnTo>
                    <a:pt x="846" y="205"/>
                  </a:lnTo>
                  <a:lnTo>
                    <a:pt x="846" y="208"/>
                  </a:lnTo>
                  <a:lnTo>
                    <a:pt x="844" y="208"/>
                  </a:lnTo>
                  <a:lnTo>
                    <a:pt x="844" y="209"/>
                  </a:lnTo>
                  <a:lnTo>
                    <a:pt x="846" y="209"/>
                  </a:lnTo>
                  <a:lnTo>
                    <a:pt x="846" y="210"/>
                  </a:lnTo>
                  <a:lnTo>
                    <a:pt x="846" y="211"/>
                  </a:lnTo>
                  <a:lnTo>
                    <a:pt x="848" y="211"/>
                  </a:lnTo>
                  <a:lnTo>
                    <a:pt x="849" y="211"/>
                  </a:lnTo>
                  <a:lnTo>
                    <a:pt x="850" y="211"/>
                  </a:lnTo>
                  <a:lnTo>
                    <a:pt x="852" y="211"/>
                  </a:lnTo>
                  <a:lnTo>
                    <a:pt x="853" y="213"/>
                  </a:lnTo>
                  <a:lnTo>
                    <a:pt x="854" y="213"/>
                  </a:lnTo>
                  <a:lnTo>
                    <a:pt x="855" y="213"/>
                  </a:lnTo>
                  <a:lnTo>
                    <a:pt x="858" y="214"/>
                  </a:lnTo>
                  <a:lnTo>
                    <a:pt x="858" y="213"/>
                  </a:lnTo>
                  <a:lnTo>
                    <a:pt x="859" y="213"/>
                  </a:lnTo>
                  <a:lnTo>
                    <a:pt x="860" y="213"/>
                  </a:lnTo>
                  <a:lnTo>
                    <a:pt x="861" y="213"/>
                  </a:lnTo>
                  <a:lnTo>
                    <a:pt x="861" y="214"/>
                  </a:lnTo>
                  <a:lnTo>
                    <a:pt x="861" y="216"/>
                  </a:lnTo>
                  <a:lnTo>
                    <a:pt x="863" y="216"/>
                  </a:lnTo>
                  <a:lnTo>
                    <a:pt x="864" y="216"/>
                  </a:lnTo>
                  <a:lnTo>
                    <a:pt x="866" y="216"/>
                  </a:lnTo>
                  <a:lnTo>
                    <a:pt x="867" y="216"/>
                  </a:lnTo>
                  <a:lnTo>
                    <a:pt x="867" y="214"/>
                  </a:lnTo>
                  <a:lnTo>
                    <a:pt x="867" y="213"/>
                  </a:lnTo>
                  <a:lnTo>
                    <a:pt x="869" y="213"/>
                  </a:lnTo>
                  <a:lnTo>
                    <a:pt x="870" y="213"/>
                  </a:lnTo>
                  <a:lnTo>
                    <a:pt x="870" y="214"/>
                  </a:lnTo>
                  <a:lnTo>
                    <a:pt x="870" y="216"/>
                  </a:lnTo>
                  <a:lnTo>
                    <a:pt x="869" y="216"/>
                  </a:lnTo>
                  <a:lnTo>
                    <a:pt x="869" y="218"/>
                  </a:lnTo>
                  <a:lnTo>
                    <a:pt x="867" y="218"/>
                  </a:lnTo>
                  <a:lnTo>
                    <a:pt x="866" y="218"/>
                  </a:lnTo>
                  <a:lnTo>
                    <a:pt x="864" y="219"/>
                  </a:lnTo>
                  <a:lnTo>
                    <a:pt x="863" y="220"/>
                  </a:lnTo>
                  <a:lnTo>
                    <a:pt x="861" y="220"/>
                  </a:lnTo>
                  <a:lnTo>
                    <a:pt x="861" y="221"/>
                  </a:lnTo>
                  <a:lnTo>
                    <a:pt x="861" y="222"/>
                  </a:lnTo>
                  <a:lnTo>
                    <a:pt x="860" y="222"/>
                  </a:lnTo>
                  <a:lnTo>
                    <a:pt x="860" y="225"/>
                  </a:lnTo>
                  <a:lnTo>
                    <a:pt x="861" y="225"/>
                  </a:lnTo>
                  <a:lnTo>
                    <a:pt x="861" y="226"/>
                  </a:lnTo>
                  <a:lnTo>
                    <a:pt x="860" y="226"/>
                  </a:lnTo>
                  <a:lnTo>
                    <a:pt x="860" y="227"/>
                  </a:lnTo>
                  <a:lnTo>
                    <a:pt x="859" y="227"/>
                  </a:lnTo>
                  <a:lnTo>
                    <a:pt x="858" y="227"/>
                  </a:lnTo>
                  <a:lnTo>
                    <a:pt x="858" y="228"/>
                  </a:lnTo>
                  <a:lnTo>
                    <a:pt x="858" y="230"/>
                  </a:lnTo>
                  <a:lnTo>
                    <a:pt x="859" y="230"/>
                  </a:lnTo>
                  <a:lnTo>
                    <a:pt x="859" y="231"/>
                  </a:lnTo>
                  <a:lnTo>
                    <a:pt x="858" y="231"/>
                  </a:lnTo>
                  <a:lnTo>
                    <a:pt x="858" y="232"/>
                  </a:lnTo>
                  <a:lnTo>
                    <a:pt x="858" y="235"/>
                  </a:lnTo>
                  <a:lnTo>
                    <a:pt x="855" y="235"/>
                  </a:lnTo>
                  <a:lnTo>
                    <a:pt x="854" y="235"/>
                  </a:lnTo>
                  <a:lnTo>
                    <a:pt x="854" y="236"/>
                  </a:lnTo>
                  <a:lnTo>
                    <a:pt x="854" y="237"/>
                  </a:lnTo>
                  <a:lnTo>
                    <a:pt x="853" y="237"/>
                  </a:lnTo>
                  <a:lnTo>
                    <a:pt x="852" y="238"/>
                  </a:lnTo>
                  <a:lnTo>
                    <a:pt x="853" y="238"/>
                  </a:lnTo>
                  <a:lnTo>
                    <a:pt x="854" y="238"/>
                  </a:lnTo>
                  <a:lnTo>
                    <a:pt x="855" y="237"/>
                  </a:lnTo>
                  <a:lnTo>
                    <a:pt x="858" y="237"/>
                  </a:lnTo>
                  <a:lnTo>
                    <a:pt x="858" y="238"/>
                  </a:lnTo>
                  <a:lnTo>
                    <a:pt x="858" y="239"/>
                  </a:lnTo>
                  <a:lnTo>
                    <a:pt x="855" y="238"/>
                  </a:lnTo>
                  <a:lnTo>
                    <a:pt x="855" y="239"/>
                  </a:lnTo>
                  <a:lnTo>
                    <a:pt x="854" y="239"/>
                  </a:lnTo>
                  <a:lnTo>
                    <a:pt x="853" y="239"/>
                  </a:lnTo>
                  <a:lnTo>
                    <a:pt x="853" y="241"/>
                  </a:lnTo>
                  <a:lnTo>
                    <a:pt x="854" y="241"/>
                  </a:lnTo>
                  <a:lnTo>
                    <a:pt x="853" y="243"/>
                  </a:lnTo>
                  <a:lnTo>
                    <a:pt x="853" y="244"/>
                  </a:lnTo>
                  <a:lnTo>
                    <a:pt x="852" y="244"/>
                  </a:lnTo>
                  <a:lnTo>
                    <a:pt x="850" y="245"/>
                  </a:lnTo>
                  <a:lnTo>
                    <a:pt x="852" y="245"/>
                  </a:lnTo>
                  <a:lnTo>
                    <a:pt x="853" y="244"/>
                  </a:lnTo>
                  <a:lnTo>
                    <a:pt x="854" y="244"/>
                  </a:lnTo>
                  <a:lnTo>
                    <a:pt x="855" y="244"/>
                  </a:lnTo>
                  <a:lnTo>
                    <a:pt x="858" y="244"/>
                  </a:lnTo>
                  <a:lnTo>
                    <a:pt x="859" y="244"/>
                  </a:lnTo>
                  <a:lnTo>
                    <a:pt x="860" y="244"/>
                  </a:lnTo>
                  <a:lnTo>
                    <a:pt x="861" y="244"/>
                  </a:lnTo>
                  <a:lnTo>
                    <a:pt x="863" y="244"/>
                  </a:lnTo>
                  <a:lnTo>
                    <a:pt x="863" y="245"/>
                  </a:lnTo>
                  <a:lnTo>
                    <a:pt x="864" y="245"/>
                  </a:lnTo>
                  <a:lnTo>
                    <a:pt x="864" y="247"/>
                  </a:lnTo>
                  <a:lnTo>
                    <a:pt x="863" y="248"/>
                  </a:lnTo>
                  <a:lnTo>
                    <a:pt x="864" y="248"/>
                  </a:lnTo>
                  <a:lnTo>
                    <a:pt x="863" y="249"/>
                  </a:lnTo>
                  <a:lnTo>
                    <a:pt x="864" y="249"/>
                  </a:lnTo>
                  <a:lnTo>
                    <a:pt x="866" y="249"/>
                  </a:lnTo>
                  <a:lnTo>
                    <a:pt x="867" y="249"/>
                  </a:lnTo>
                  <a:lnTo>
                    <a:pt x="867" y="252"/>
                  </a:lnTo>
                  <a:lnTo>
                    <a:pt x="867" y="253"/>
                  </a:lnTo>
                  <a:lnTo>
                    <a:pt x="869" y="252"/>
                  </a:lnTo>
                  <a:lnTo>
                    <a:pt x="869" y="249"/>
                  </a:lnTo>
                  <a:lnTo>
                    <a:pt x="870" y="249"/>
                  </a:lnTo>
                  <a:lnTo>
                    <a:pt x="870" y="252"/>
                  </a:lnTo>
                  <a:lnTo>
                    <a:pt x="871" y="252"/>
                  </a:lnTo>
                  <a:lnTo>
                    <a:pt x="871" y="253"/>
                  </a:lnTo>
                  <a:lnTo>
                    <a:pt x="870" y="253"/>
                  </a:lnTo>
                  <a:lnTo>
                    <a:pt x="869" y="253"/>
                  </a:lnTo>
                  <a:lnTo>
                    <a:pt x="869" y="254"/>
                  </a:lnTo>
                  <a:lnTo>
                    <a:pt x="867" y="255"/>
                  </a:lnTo>
                  <a:lnTo>
                    <a:pt x="869" y="255"/>
                  </a:lnTo>
                  <a:lnTo>
                    <a:pt x="869" y="254"/>
                  </a:lnTo>
                  <a:lnTo>
                    <a:pt x="870" y="254"/>
                  </a:lnTo>
                  <a:lnTo>
                    <a:pt x="871" y="254"/>
                  </a:lnTo>
                  <a:lnTo>
                    <a:pt x="871" y="253"/>
                  </a:lnTo>
                  <a:lnTo>
                    <a:pt x="872" y="253"/>
                  </a:lnTo>
                  <a:lnTo>
                    <a:pt x="875" y="253"/>
                  </a:lnTo>
                  <a:lnTo>
                    <a:pt x="876" y="253"/>
                  </a:lnTo>
                  <a:lnTo>
                    <a:pt x="877" y="253"/>
                  </a:lnTo>
                  <a:lnTo>
                    <a:pt x="877" y="252"/>
                  </a:lnTo>
                  <a:lnTo>
                    <a:pt x="878" y="252"/>
                  </a:lnTo>
                  <a:lnTo>
                    <a:pt x="878" y="249"/>
                  </a:lnTo>
                  <a:lnTo>
                    <a:pt x="880" y="249"/>
                  </a:lnTo>
                  <a:lnTo>
                    <a:pt x="880" y="252"/>
                  </a:lnTo>
                  <a:lnTo>
                    <a:pt x="881" y="252"/>
                  </a:lnTo>
                  <a:lnTo>
                    <a:pt x="881" y="249"/>
                  </a:lnTo>
                  <a:lnTo>
                    <a:pt x="882" y="249"/>
                  </a:lnTo>
                  <a:lnTo>
                    <a:pt x="884" y="249"/>
                  </a:lnTo>
                  <a:lnTo>
                    <a:pt x="884" y="248"/>
                  </a:lnTo>
                  <a:lnTo>
                    <a:pt x="886" y="248"/>
                  </a:lnTo>
                  <a:lnTo>
                    <a:pt x="886" y="247"/>
                  </a:lnTo>
                  <a:lnTo>
                    <a:pt x="887" y="247"/>
                  </a:lnTo>
                  <a:lnTo>
                    <a:pt x="887" y="245"/>
                  </a:lnTo>
                  <a:lnTo>
                    <a:pt x="888" y="245"/>
                  </a:lnTo>
                  <a:lnTo>
                    <a:pt x="889" y="244"/>
                  </a:lnTo>
                  <a:lnTo>
                    <a:pt x="889" y="245"/>
                  </a:lnTo>
                  <a:lnTo>
                    <a:pt x="890" y="245"/>
                  </a:lnTo>
                  <a:lnTo>
                    <a:pt x="890" y="247"/>
                  </a:lnTo>
                  <a:lnTo>
                    <a:pt x="890" y="248"/>
                  </a:lnTo>
                  <a:lnTo>
                    <a:pt x="893" y="247"/>
                  </a:lnTo>
                  <a:lnTo>
                    <a:pt x="893" y="245"/>
                  </a:lnTo>
                  <a:lnTo>
                    <a:pt x="894" y="245"/>
                  </a:lnTo>
                  <a:lnTo>
                    <a:pt x="895" y="245"/>
                  </a:lnTo>
                  <a:lnTo>
                    <a:pt x="897" y="245"/>
                  </a:lnTo>
                  <a:lnTo>
                    <a:pt x="897" y="244"/>
                  </a:lnTo>
                  <a:lnTo>
                    <a:pt x="897" y="243"/>
                  </a:lnTo>
                  <a:lnTo>
                    <a:pt x="898" y="243"/>
                  </a:lnTo>
                  <a:lnTo>
                    <a:pt x="899" y="241"/>
                  </a:lnTo>
                  <a:lnTo>
                    <a:pt x="899" y="243"/>
                  </a:lnTo>
                  <a:lnTo>
                    <a:pt x="901" y="243"/>
                  </a:lnTo>
                  <a:lnTo>
                    <a:pt x="901" y="241"/>
                  </a:lnTo>
                  <a:lnTo>
                    <a:pt x="899" y="241"/>
                  </a:lnTo>
                  <a:lnTo>
                    <a:pt x="899" y="239"/>
                  </a:lnTo>
                  <a:lnTo>
                    <a:pt x="899" y="238"/>
                  </a:lnTo>
                  <a:lnTo>
                    <a:pt x="901" y="238"/>
                  </a:lnTo>
                  <a:lnTo>
                    <a:pt x="903" y="238"/>
                  </a:lnTo>
                  <a:lnTo>
                    <a:pt x="903" y="237"/>
                  </a:lnTo>
                  <a:lnTo>
                    <a:pt x="904" y="237"/>
                  </a:lnTo>
                  <a:lnTo>
                    <a:pt x="905" y="238"/>
                  </a:lnTo>
                  <a:lnTo>
                    <a:pt x="905" y="237"/>
                  </a:lnTo>
                  <a:lnTo>
                    <a:pt x="904" y="236"/>
                  </a:lnTo>
                  <a:lnTo>
                    <a:pt x="905" y="236"/>
                  </a:lnTo>
                  <a:lnTo>
                    <a:pt x="906" y="236"/>
                  </a:lnTo>
                  <a:lnTo>
                    <a:pt x="906" y="235"/>
                  </a:lnTo>
                  <a:lnTo>
                    <a:pt x="906" y="232"/>
                  </a:lnTo>
                  <a:lnTo>
                    <a:pt x="906" y="231"/>
                  </a:lnTo>
                  <a:lnTo>
                    <a:pt x="907" y="231"/>
                  </a:lnTo>
                  <a:lnTo>
                    <a:pt x="909" y="231"/>
                  </a:lnTo>
                  <a:lnTo>
                    <a:pt x="909" y="230"/>
                  </a:lnTo>
                  <a:lnTo>
                    <a:pt x="911" y="231"/>
                  </a:lnTo>
                  <a:lnTo>
                    <a:pt x="912" y="231"/>
                  </a:lnTo>
                  <a:lnTo>
                    <a:pt x="911" y="230"/>
                  </a:lnTo>
                  <a:lnTo>
                    <a:pt x="912" y="230"/>
                  </a:lnTo>
                  <a:lnTo>
                    <a:pt x="912" y="228"/>
                  </a:lnTo>
                  <a:lnTo>
                    <a:pt x="913" y="228"/>
                  </a:lnTo>
                  <a:lnTo>
                    <a:pt x="913" y="227"/>
                  </a:lnTo>
                  <a:lnTo>
                    <a:pt x="915" y="227"/>
                  </a:lnTo>
                  <a:lnTo>
                    <a:pt x="916" y="226"/>
                  </a:lnTo>
                  <a:lnTo>
                    <a:pt x="917" y="226"/>
                  </a:lnTo>
                  <a:lnTo>
                    <a:pt x="917" y="225"/>
                  </a:lnTo>
                  <a:lnTo>
                    <a:pt x="920" y="225"/>
                  </a:lnTo>
                  <a:lnTo>
                    <a:pt x="920" y="222"/>
                  </a:lnTo>
                  <a:lnTo>
                    <a:pt x="921" y="222"/>
                  </a:lnTo>
                  <a:lnTo>
                    <a:pt x="921" y="221"/>
                  </a:lnTo>
                  <a:lnTo>
                    <a:pt x="922" y="221"/>
                  </a:lnTo>
                  <a:lnTo>
                    <a:pt x="923" y="221"/>
                  </a:lnTo>
                  <a:lnTo>
                    <a:pt x="923" y="222"/>
                  </a:lnTo>
                  <a:lnTo>
                    <a:pt x="923" y="225"/>
                  </a:lnTo>
                  <a:lnTo>
                    <a:pt x="922" y="222"/>
                  </a:lnTo>
                  <a:lnTo>
                    <a:pt x="922" y="225"/>
                  </a:lnTo>
                  <a:lnTo>
                    <a:pt x="923" y="225"/>
                  </a:lnTo>
                  <a:lnTo>
                    <a:pt x="922" y="226"/>
                  </a:lnTo>
                  <a:lnTo>
                    <a:pt x="923" y="226"/>
                  </a:lnTo>
                  <a:lnTo>
                    <a:pt x="922" y="227"/>
                  </a:lnTo>
                  <a:lnTo>
                    <a:pt x="922" y="228"/>
                  </a:lnTo>
                  <a:lnTo>
                    <a:pt x="921" y="228"/>
                  </a:lnTo>
                  <a:lnTo>
                    <a:pt x="922" y="230"/>
                  </a:lnTo>
                  <a:lnTo>
                    <a:pt x="922" y="228"/>
                  </a:lnTo>
                  <a:lnTo>
                    <a:pt x="923" y="228"/>
                  </a:lnTo>
                  <a:lnTo>
                    <a:pt x="923" y="230"/>
                  </a:lnTo>
                  <a:lnTo>
                    <a:pt x="924" y="230"/>
                  </a:lnTo>
                  <a:lnTo>
                    <a:pt x="924" y="231"/>
                  </a:lnTo>
                  <a:lnTo>
                    <a:pt x="924" y="232"/>
                  </a:lnTo>
                  <a:lnTo>
                    <a:pt x="923" y="232"/>
                  </a:lnTo>
                  <a:lnTo>
                    <a:pt x="923" y="231"/>
                  </a:lnTo>
                  <a:lnTo>
                    <a:pt x="922" y="231"/>
                  </a:lnTo>
                  <a:lnTo>
                    <a:pt x="922" y="232"/>
                  </a:lnTo>
                  <a:lnTo>
                    <a:pt x="923" y="232"/>
                  </a:lnTo>
                  <a:lnTo>
                    <a:pt x="923" y="235"/>
                  </a:lnTo>
                  <a:lnTo>
                    <a:pt x="923" y="236"/>
                  </a:lnTo>
                  <a:lnTo>
                    <a:pt x="924" y="235"/>
                  </a:lnTo>
                  <a:lnTo>
                    <a:pt x="926" y="235"/>
                  </a:lnTo>
                  <a:lnTo>
                    <a:pt x="926" y="236"/>
                  </a:lnTo>
                  <a:lnTo>
                    <a:pt x="924" y="236"/>
                  </a:lnTo>
                  <a:lnTo>
                    <a:pt x="924" y="237"/>
                  </a:lnTo>
                  <a:lnTo>
                    <a:pt x="924" y="238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8"/>
                  </a:lnTo>
                  <a:lnTo>
                    <a:pt x="926" y="238"/>
                  </a:lnTo>
                  <a:lnTo>
                    <a:pt x="926" y="239"/>
                  </a:lnTo>
                  <a:lnTo>
                    <a:pt x="928" y="238"/>
                  </a:lnTo>
                  <a:lnTo>
                    <a:pt x="928" y="239"/>
                  </a:lnTo>
                  <a:lnTo>
                    <a:pt x="928" y="241"/>
                  </a:lnTo>
                  <a:lnTo>
                    <a:pt x="929" y="241"/>
                  </a:lnTo>
                  <a:lnTo>
                    <a:pt x="930" y="241"/>
                  </a:lnTo>
                  <a:lnTo>
                    <a:pt x="929" y="243"/>
                  </a:lnTo>
                  <a:lnTo>
                    <a:pt x="928" y="243"/>
                  </a:lnTo>
                  <a:lnTo>
                    <a:pt x="928" y="244"/>
                  </a:lnTo>
                  <a:lnTo>
                    <a:pt x="929" y="244"/>
                  </a:lnTo>
                  <a:lnTo>
                    <a:pt x="928" y="245"/>
                  </a:lnTo>
                  <a:lnTo>
                    <a:pt x="929" y="245"/>
                  </a:lnTo>
                  <a:lnTo>
                    <a:pt x="929" y="244"/>
                  </a:lnTo>
                  <a:lnTo>
                    <a:pt x="930" y="245"/>
                  </a:lnTo>
                  <a:lnTo>
                    <a:pt x="930" y="247"/>
                  </a:lnTo>
                  <a:lnTo>
                    <a:pt x="930" y="248"/>
                  </a:lnTo>
                  <a:lnTo>
                    <a:pt x="929" y="248"/>
                  </a:lnTo>
                  <a:lnTo>
                    <a:pt x="928" y="249"/>
                  </a:lnTo>
                  <a:lnTo>
                    <a:pt x="926" y="249"/>
                  </a:lnTo>
                  <a:lnTo>
                    <a:pt x="926" y="252"/>
                  </a:lnTo>
                  <a:lnTo>
                    <a:pt x="928" y="252"/>
                  </a:lnTo>
                  <a:lnTo>
                    <a:pt x="928" y="249"/>
                  </a:lnTo>
                  <a:lnTo>
                    <a:pt x="929" y="249"/>
                  </a:lnTo>
                  <a:lnTo>
                    <a:pt x="930" y="249"/>
                  </a:lnTo>
                  <a:lnTo>
                    <a:pt x="932" y="249"/>
                  </a:lnTo>
                  <a:lnTo>
                    <a:pt x="933" y="249"/>
                  </a:lnTo>
                  <a:lnTo>
                    <a:pt x="932" y="252"/>
                  </a:lnTo>
                  <a:lnTo>
                    <a:pt x="930" y="253"/>
                  </a:lnTo>
                  <a:lnTo>
                    <a:pt x="929" y="253"/>
                  </a:lnTo>
                  <a:lnTo>
                    <a:pt x="929" y="254"/>
                  </a:lnTo>
                  <a:lnTo>
                    <a:pt x="929" y="255"/>
                  </a:lnTo>
                  <a:lnTo>
                    <a:pt x="930" y="255"/>
                  </a:lnTo>
                  <a:lnTo>
                    <a:pt x="932" y="254"/>
                  </a:lnTo>
                  <a:lnTo>
                    <a:pt x="932" y="255"/>
                  </a:lnTo>
                  <a:lnTo>
                    <a:pt x="932" y="256"/>
                  </a:lnTo>
                  <a:lnTo>
                    <a:pt x="930" y="256"/>
                  </a:lnTo>
                  <a:lnTo>
                    <a:pt x="929" y="256"/>
                  </a:lnTo>
                  <a:lnTo>
                    <a:pt x="928" y="258"/>
                  </a:lnTo>
                  <a:lnTo>
                    <a:pt x="929" y="258"/>
                  </a:lnTo>
                  <a:lnTo>
                    <a:pt x="930" y="258"/>
                  </a:lnTo>
                  <a:lnTo>
                    <a:pt x="932" y="258"/>
                  </a:lnTo>
                  <a:lnTo>
                    <a:pt x="933" y="258"/>
                  </a:lnTo>
                  <a:lnTo>
                    <a:pt x="934" y="258"/>
                  </a:lnTo>
                  <a:lnTo>
                    <a:pt x="933" y="259"/>
                  </a:lnTo>
                  <a:lnTo>
                    <a:pt x="933" y="261"/>
                  </a:lnTo>
                  <a:lnTo>
                    <a:pt x="934" y="261"/>
                  </a:lnTo>
                  <a:lnTo>
                    <a:pt x="934" y="262"/>
                  </a:lnTo>
                  <a:lnTo>
                    <a:pt x="933" y="264"/>
                  </a:lnTo>
                  <a:lnTo>
                    <a:pt x="934" y="264"/>
                  </a:lnTo>
                  <a:lnTo>
                    <a:pt x="935" y="264"/>
                  </a:lnTo>
                  <a:lnTo>
                    <a:pt x="938" y="264"/>
                  </a:lnTo>
                  <a:lnTo>
                    <a:pt x="938" y="265"/>
                  </a:lnTo>
                  <a:lnTo>
                    <a:pt x="935" y="265"/>
                  </a:lnTo>
                  <a:lnTo>
                    <a:pt x="935" y="266"/>
                  </a:lnTo>
                  <a:lnTo>
                    <a:pt x="933" y="266"/>
                  </a:lnTo>
                  <a:lnTo>
                    <a:pt x="933" y="265"/>
                  </a:lnTo>
                  <a:lnTo>
                    <a:pt x="932" y="265"/>
                  </a:lnTo>
                  <a:lnTo>
                    <a:pt x="932" y="264"/>
                  </a:lnTo>
                  <a:lnTo>
                    <a:pt x="930" y="264"/>
                  </a:lnTo>
                  <a:lnTo>
                    <a:pt x="929" y="264"/>
                  </a:lnTo>
                  <a:lnTo>
                    <a:pt x="928" y="265"/>
                  </a:lnTo>
                  <a:lnTo>
                    <a:pt x="929" y="265"/>
                  </a:lnTo>
                  <a:lnTo>
                    <a:pt x="930" y="265"/>
                  </a:lnTo>
                  <a:lnTo>
                    <a:pt x="932" y="265"/>
                  </a:lnTo>
                  <a:lnTo>
                    <a:pt x="933" y="266"/>
                  </a:lnTo>
                  <a:lnTo>
                    <a:pt x="933" y="267"/>
                  </a:lnTo>
                  <a:lnTo>
                    <a:pt x="932" y="267"/>
                  </a:lnTo>
                  <a:lnTo>
                    <a:pt x="930" y="267"/>
                  </a:lnTo>
                  <a:lnTo>
                    <a:pt x="930" y="270"/>
                  </a:lnTo>
                  <a:lnTo>
                    <a:pt x="932" y="270"/>
                  </a:lnTo>
                  <a:lnTo>
                    <a:pt x="933" y="270"/>
                  </a:lnTo>
                  <a:lnTo>
                    <a:pt x="934" y="267"/>
                  </a:lnTo>
                  <a:lnTo>
                    <a:pt x="934" y="270"/>
                  </a:lnTo>
                  <a:lnTo>
                    <a:pt x="935" y="270"/>
                  </a:lnTo>
                  <a:lnTo>
                    <a:pt x="938" y="270"/>
                  </a:lnTo>
                  <a:lnTo>
                    <a:pt x="938" y="271"/>
                  </a:lnTo>
                  <a:lnTo>
                    <a:pt x="938" y="272"/>
                  </a:lnTo>
                  <a:lnTo>
                    <a:pt x="935" y="272"/>
                  </a:lnTo>
                  <a:lnTo>
                    <a:pt x="934" y="272"/>
                  </a:lnTo>
                  <a:lnTo>
                    <a:pt x="933" y="273"/>
                  </a:lnTo>
                  <a:lnTo>
                    <a:pt x="934" y="273"/>
                  </a:lnTo>
                  <a:lnTo>
                    <a:pt x="935" y="273"/>
                  </a:lnTo>
                  <a:lnTo>
                    <a:pt x="935" y="275"/>
                  </a:lnTo>
                  <a:lnTo>
                    <a:pt x="934" y="275"/>
                  </a:lnTo>
                  <a:lnTo>
                    <a:pt x="934" y="276"/>
                  </a:lnTo>
                  <a:lnTo>
                    <a:pt x="933" y="276"/>
                  </a:lnTo>
                  <a:lnTo>
                    <a:pt x="933" y="275"/>
                  </a:lnTo>
                  <a:lnTo>
                    <a:pt x="932" y="275"/>
                  </a:lnTo>
                  <a:lnTo>
                    <a:pt x="930" y="275"/>
                  </a:lnTo>
                  <a:lnTo>
                    <a:pt x="929" y="275"/>
                  </a:lnTo>
                  <a:lnTo>
                    <a:pt x="928" y="276"/>
                  </a:lnTo>
                  <a:lnTo>
                    <a:pt x="929" y="276"/>
                  </a:lnTo>
                  <a:lnTo>
                    <a:pt x="930" y="278"/>
                  </a:lnTo>
                  <a:lnTo>
                    <a:pt x="929" y="278"/>
                  </a:lnTo>
                  <a:lnTo>
                    <a:pt x="928" y="278"/>
                  </a:lnTo>
                  <a:lnTo>
                    <a:pt x="929" y="279"/>
                  </a:lnTo>
                  <a:lnTo>
                    <a:pt x="928" y="281"/>
                  </a:lnTo>
                  <a:lnTo>
                    <a:pt x="926" y="279"/>
                  </a:lnTo>
                  <a:lnTo>
                    <a:pt x="924" y="279"/>
                  </a:lnTo>
                  <a:lnTo>
                    <a:pt x="923" y="279"/>
                  </a:lnTo>
                  <a:lnTo>
                    <a:pt x="923" y="281"/>
                  </a:lnTo>
                  <a:lnTo>
                    <a:pt x="924" y="281"/>
                  </a:lnTo>
                  <a:lnTo>
                    <a:pt x="924" y="279"/>
                  </a:lnTo>
                  <a:lnTo>
                    <a:pt x="926" y="281"/>
                  </a:lnTo>
                  <a:lnTo>
                    <a:pt x="928" y="282"/>
                  </a:lnTo>
                  <a:lnTo>
                    <a:pt x="928" y="281"/>
                  </a:lnTo>
                  <a:lnTo>
                    <a:pt x="929" y="282"/>
                  </a:lnTo>
                  <a:lnTo>
                    <a:pt x="929" y="283"/>
                  </a:lnTo>
                  <a:lnTo>
                    <a:pt x="928" y="283"/>
                  </a:lnTo>
                  <a:lnTo>
                    <a:pt x="926" y="282"/>
                  </a:lnTo>
                  <a:lnTo>
                    <a:pt x="926" y="283"/>
                  </a:lnTo>
                  <a:lnTo>
                    <a:pt x="928" y="283"/>
                  </a:lnTo>
                  <a:lnTo>
                    <a:pt x="929" y="284"/>
                  </a:lnTo>
                  <a:lnTo>
                    <a:pt x="930" y="283"/>
                  </a:lnTo>
                  <a:lnTo>
                    <a:pt x="932" y="283"/>
                  </a:lnTo>
                  <a:lnTo>
                    <a:pt x="930" y="284"/>
                  </a:lnTo>
                  <a:lnTo>
                    <a:pt x="930" y="285"/>
                  </a:lnTo>
                  <a:lnTo>
                    <a:pt x="930" y="288"/>
                  </a:lnTo>
                  <a:lnTo>
                    <a:pt x="929" y="285"/>
                  </a:lnTo>
                  <a:lnTo>
                    <a:pt x="928" y="288"/>
                  </a:lnTo>
                  <a:lnTo>
                    <a:pt x="929" y="288"/>
                  </a:lnTo>
                  <a:lnTo>
                    <a:pt x="930" y="288"/>
                  </a:lnTo>
                  <a:lnTo>
                    <a:pt x="932" y="288"/>
                  </a:lnTo>
                  <a:lnTo>
                    <a:pt x="933" y="289"/>
                  </a:lnTo>
                  <a:lnTo>
                    <a:pt x="934" y="289"/>
                  </a:lnTo>
                  <a:lnTo>
                    <a:pt x="934" y="288"/>
                  </a:lnTo>
                  <a:lnTo>
                    <a:pt x="935" y="288"/>
                  </a:lnTo>
                  <a:lnTo>
                    <a:pt x="935" y="289"/>
                  </a:lnTo>
                  <a:lnTo>
                    <a:pt x="935" y="290"/>
                  </a:lnTo>
                  <a:lnTo>
                    <a:pt x="934" y="290"/>
                  </a:lnTo>
                  <a:lnTo>
                    <a:pt x="933" y="290"/>
                  </a:lnTo>
                  <a:lnTo>
                    <a:pt x="933" y="292"/>
                  </a:lnTo>
                  <a:lnTo>
                    <a:pt x="934" y="292"/>
                  </a:lnTo>
                  <a:lnTo>
                    <a:pt x="935" y="292"/>
                  </a:lnTo>
                  <a:lnTo>
                    <a:pt x="935" y="293"/>
                  </a:lnTo>
                  <a:lnTo>
                    <a:pt x="934" y="293"/>
                  </a:lnTo>
                  <a:lnTo>
                    <a:pt x="934" y="294"/>
                  </a:lnTo>
                  <a:lnTo>
                    <a:pt x="935" y="293"/>
                  </a:lnTo>
                  <a:lnTo>
                    <a:pt x="938" y="292"/>
                  </a:lnTo>
                  <a:lnTo>
                    <a:pt x="938" y="293"/>
                  </a:lnTo>
                  <a:lnTo>
                    <a:pt x="939" y="293"/>
                  </a:lnTo>
                  <a:lnTo>
                    <a:pt x="940" y="293"/>
                  </a:lnTo>
                  <a:lnTo>
                    <a:pt x="939" y="294"/>
                  </a:lnTo>
                  <a:lnTo>
                    <a:pt x="940" y="294"/>
                  </a:lnTo>
                  <a:lnTo>
                    <a:pt x="940" y="296"/>
                  </a:lnTo>
                  <a:lnTo>
                    <a:pt x="939" y="296"/>
                  </a:lnTo>
                  <a:lnTo>
                    <a:pt x="938" y="296"/>
                  </a:lnTo>
                  <a:lnTo>
                    <a:pt x="938" y="298"/>
                  </a:lnTo>
                  <a:lnTo>
                    <a:pt x="935" y="299"/>
                  </a:lnTo>
                  <a:lnTo>
                    <a:pt x="934" y="300"/>
                  </a:lnTo>
                  <a:lnTo>
                    <a:pt x="934" y="299"/>
                  </a:lnTo>
                  <a:lnTo>
                    <a:pt x="933" y="300"/>
                  </a:lnTo>
                  <a:lnTo>
                    <a:pt x="934" y="300"/>
                  </a:lnTo>
                  <a:lnTo>
                    <a:pt x="933" y="301"/>
                  </a:lnTo>
                  <a:lnTo>
                    <a:pt x="934" y="301"/>
                  </a:lnTo>
                  <a:lnTo>
                    <a:pt x="934" y="300"/>
                  </a:lnTo>
                  <a:lnTo>
                    <a:pt x="935" y="300"/>
                  </a:lnTo>
                  <a:lnTo>
                    <a:pt x="938" y="299"/>
                  </a:lnTo>
                  <a:lnTo>
                    <a:pt x="939" y="299"/>
                  </a:lnTo>
                  <a:lnTo>
                    <a:pt x="940" y="299"/>
                  </a:lnTo>
                  <a:lnTo>
                    <a:pt x="941" y="299"/>
                  </a:lnTo>
                  <a:lnTo>
                    <a:pt x="943" y="299"/>
                  </a:lnTo>
                  <a:lnTo>
                    <a:pt x="943" y="298"/>
                  </a:lnTo>
                  <a:lnTo>
                    <a:pt x="944" y="298"/>
                  </a:lnTo>
                  <a:lnTo>
                    <a:pt x="944" y="299"/>
                  </a:lnTo>
                  <a:lnTo>
                    <a:pt x="944" y="300"/>
                  </a:lnTo>
                  <a:lnTo>
                    <a:pt x="946" y="300"/>
                  </a:lnTo>
                  <a:lnTo>
                    <a:pt x="947" y="300"/>
                  </a:lnTo>
                  <a:lnTo>
                    <a:pt x="947" y="301"/>
                  </a:lnTo>
                  <a:lnTo>
                    <a:pt x="946" y="301"/>
                  </a:lnTo>
                  <a:lnTo>
                    <a:pt x="944" y="302"/>
                  </a:lnTo>
                  <a:lnTo>
                    <a:pt x="943" y="302"/>
                  </a:lnTo>
                  <a:lnTo>
                    <a:pt x="941" y="305"/>
                  </a:lnTo>
                  <a:lnTo>
                    <a:pt x="940" y="305"/>
                  </a:lnTo>
                  <a:lnTo>
                    <a:pt x="940" y="306"/>
                  </a:lnTo>
                  <a:lnTo>
                    <a:pt x="941" y="305"/>
                  </a:lnTo>
                  <a:lnTo>
                    <a:pt x="943" y="305"/>
                  </a:lnTo>
                  <a:lnTo>
                    <a:pt x="944" y="302"/>
                  </a:lnTo>
                  <a:lnTo>
                    <a:pt x="947" y="301"/>
                  </a:lnTo>
                  <a:lnTo>
                    <a:pt x="949" y="301"/>
                  </a:lnTo>
                  <a:lnTo>
                    <a:pt x="947" y="302"/>
                  </a:lnTo>
                  <a:lnTo>
                    <a:pt x="949" y="302"/>
                  </a:lnTo>
                  <a:lnTo>
                    <a:pt x="949" y="301"/>
                  </a:lnTo>
                  <a:lnTo>
                    <a:pt x="949" y="300"/>
                  </a:lnTo>
                  <a:lnTo>
                    <a:pt x="950" y="300"/>
                  </a:lnTo>
                  <a:lnTo>
                    <a:pt x="950" y="301"/>
                  </a:lnTo>
                  <a:lnTo>
                    <a:pt x="951" y="301"/>
                  </a:lnTo>
                  <a:lnTo>
                    <a:pt x="951" y="300"/>
                  </a:lnTo>
                  <a:lnTo>
                    <a:pt x="952" y="300"/>
                  </a:lnTo>
                  <a:lnTo>
                    <a:pt x="955" y="300"/>
                  </a:lnTo>
                  <a:lnTo>
                    <a:pt x="952" y="301"/>
                  </a:lnTo>
                  <a:lnTo>
                    <a:pt x="951" y="302"/>
                  </a:lnTo>
                  <a:lnTo>
                    <a:pt x="952" y="302"/>
                  </a:lnTo>
                  <a:lnTo>
                    <a:pt x="951" y="305"/>
                  </a:lnTo>
                  <a:lnTo>
                    <a:pt x="952" y="305"/>
                  </a:lnTo>
                  <a:lnTo>
                    <a:pt x="955" y="305"/>
                  </a:lnTo>
                  <a:lnTo>
                    <a:pt x="955" y="306"/>
                  </a:lnTo>
                  <a:lnTo>
                    <a:pt x="956" y="306"/>
                  </a:lnTo>
                  <a:lnTo>
                    <a:pt x="957" y="306"/>
                  </a:lnTo>
                  <a:lnTo>
                    <a:pt x="957" y="307"/>
                  </a:lnTo>
                  <a:lnTo>
                    <a:pt x="958" y="307"/>
                  </a:lnTo>
                  <a:lnTo>
                    <a:pt x="958" y="306"/>
                  </a:lnTo>
                  <a:lnTo>
                    <a:pt x="961" y="306"/>
                  </a:lnTo>
                  <a:lnTo>
                    <a:pt x="961" y="307"/>
                  </a:lnTo>
                  <a:lnTo>
                    <a:pt x="962" y="307"/>
                  </a:lnTo>
                  <a:lnTo>
                    <a:pt x="964" y="307"/>
                  </a:lnTo>
                  <a:lnTo>
                    <a:pt x="966" y="307"/>
                  </a:lnTo>
                  <a:lnTo>
                    <a:pt x="966" y="309"/>
                  </a:lnTo>
                  <a:lnTo>
                    <a:pt x="967" y="309"/>
                  </a:lnTo>
                  <a:lnTo>
                    <a:pt x="968" y="309"/>
                  </a:lnTo>
                  <a:lnTo>
                    <a:pt x="969" y="309"/>
                  </a:lnTo>
                  <a:lnTo>
                    <a:pt x="969" y="310"/>
                  </a:lnTo>
                  <a:lnTo>
                    <a:pt x="968" y="310"/>
                  </a:lnTo>
                  <a:lnTo>
                    <a:pt x="966" y="310"/>
                  </a:lnTo>
                  <a:lnTo>
                    <a:pt x="966" y="311"/>
                  </a:lnTo>
                  <a:lnTo>
                    <a:pt x="966" y="312"/>
                  </a:lnTo>
                  <a:lnTo>
                    <a:pt x="964" y="312"/>
                  </a:lnTo>
                  <a:lnTo>
                    <a:pt x="962" y="312"/>
                  </a:lnTo>
                  <a:lnTo>
                    <a:pt x="961" y="312"/>
                  </a:lnTo>
                  <a:lnTo>
                    <a:pt x="958" y="312"/>
                  </a:lnTo>
                  <a:lnTo>
                    <a:pt x="958" y="315"/>
                  </a:lnTo>
                  <a:lnTo>
                    <a:pt x="960" y="315"/>
                  </a:lnTo>
                  <a:lnTo>
                    <a:pt x="960" y="316"/>
                  </a:lnTo>
                  <a:lnTo>
                    <a:pt x="961" y="316"/>
                  </a:lnTo>
                  <a:lnTo>
                    <a:pt x="962" y="315"/>
                  </a:lnTo>
                  <a:lnTo>
                    <a:pt x="962" y="316"/>
                  </a:lnTo>
                  <a:lnTo>
                    <a:pt x="964" y="316"/>
                  </a:lnTo>
                  <a:lnTo>
                    <a:pt x="966" y="316"/>
                  </a:lnTo>
                  <a:lnTo>
                    <a:pt x="967" y="316"/>
                  </a:lnTo>
                  <a:lnTo>
                    <a:pt x="967" y="317"/>
                  </a:lnTo>
                  <a:lnTo>
                    <a:pt x="967" y="318"/>
                  </a:lnTo>
                  <a:lnTo>
                    <a:pt x="968" y="318"/>
                  </a:lnTo>
                  <a:lnTo>
                    <a:pt x="968" y="319"/>
                  </a:lnTo>
                  <a:lnTo>
                    <a:pt x="967" y="319"/>
                  </a:lnTo>
                  <a:lnTo>
                    <a:pt x="968" y="321"/>
                  </a:lnTo>
                  <a:lnTo>
                    <a:pt x="967" y="321"/>
                  </a:lnTo>
                  <a:lnTo>
                    <a:pt x="967" y="323"/>
                  </a:lnTo>
                  <a:lnTo>
                    <a:pt x="966" y="323"/>
                  </a:lnTo>
                  <a:lnTo>
                    <a:pt x="964" y="324"/>
                  </a:lnTo>
                  <a:lnTo>
                    <a:pt x="964" y="326"/>
                  </a:lnTo>
                  <a:lnTo>
                    <a:pt x="964" y="327"/>
                  </a:lnTo>
                  <a:lnTo>
                    <a:pt x="966" y="326"/>
                  </a:lnTo>
                  <a:lnTo>
                    <a:pt x="967" y="326"/>
                  </a:lnTo>
                  <a:lnTo>
                    <a:pt x="967" y="324"/>
                  </a:lnTo>
                  <a:lnTo>
                    <a:pt x="967" y="323"/>
                  </a:lnTo>
                  <a:lnTo>
                    <a:pt x="968" y="323"/>
                  </a:lnTo>
                  <a:lnTo>
                    <a:pt x="969" y="323"/>
                  </a:lnTo>
                  <a:lnTo>
                    <a:pt x="969" y="321"/>
                  </a:lnTo>
                  <a:lnTo>
                    <a:pt x="970" y="321"/>
                  </a:lnTo>
                  <a:lnTo>
                    <a:pt x="970" y="323"/>
                  </a:lnTo>
                  <a:lnTo>
                    <a:pt x="973" y="323"/>
                  </a:lnTo>
                  <a:lnTo>
                    <a:pt x="973" y="324"/>
                  </a:lnTo>
                  <a:lnTo>
                    <a:pt x="974" y="324"/>
                  </a:lnTo>
                  <a:lnTo>
                    <a:pt x="975" y="324"/>
                  </a:lnTo>
                  <a:lnTo>
                    <a:pt x="977" y="324"/>
                  </a:lnTo>
                  <a:lnTo>
                    <a:pt x="977" y="326"/>
                  </a:lnTo>
                  <a:lnTo>
                    <a:pt x="978" y="326"/>
                  </a:lnTo>
                  <a:lnTo>
                    <a:pt x="979" y="327"/>
                  </a:lnTo>
                  <a:lnTo>
                    <a:pt x="979" y="328"/>
                  </a:lnTo>
                  <a:lnTo>
                    <a:pt x="981" y="328"/>
                  </a:lnTo>
                  <a:lnTo>
                    <a:pt x="981" y="329"/>
                  </a:lnTo>
                  <a:lnTo>
                    <a:pt x="983" y="329"/>
                  </a:lnTo>
                  <a:lnTo>
                    <a:pt x="981" y="332"/>
                  </a:lnTo>
                  <a:lnTo>
                    <a:pt x="981" y="333"/>
                  </a:lnTo>
                  <a:lnTo>
                    <a:pt x="981" y="334"/>
                  </a:lnTo>
                  <a:lnTo>
                    <a:pt x="979" y="334"/>
                  </a:lnTo>
                  <a:lnTo>
                    <a:pt x="978" y="334"/>
                  </a:lnTo>
                  <a:lnTo>
                    <a:pt x="978" y="335"/>
                  </a:lnTo>
                  <a:lnTo>
                    <a:pt x="978" y="336"/>
                  </a:lnTo>
                  <a:lnTo>
                    <a:pt x="977" y="336"/>
                  </a:lnTo>
                  <a:lnTo>
                    <a:pt x="975" y="338"/>
                  </a:lnTo>
                  <a:lnTo>
                    <a:pt x="974" y="336"/>
                  </a:lnTo>
                  <a:lnTo>
                    <a:pt x="974" y="338"/>
                  </a:lnTo>
                  <a:lnTo>
                    <a:pt x="975" y="338"/>
                  </a:lnTo>
                  <a:lnTo>
                    <a:pt x="975" y="339"/>
                  </a:lnTo>
                  <a:lnTo>
                    <a:pt x="977" y="339"/>
                  </a:lnTo>
                  <a:lnTo>
                    <a:pt x="978" y="339"/>
                  </a:lnTo>
                  <a:lnTo>
                    <a:pt x="978" y="341"/>
                  </a:lnTo>
                  <a:lnTo>
                    <a:pt x="977" y="341"/>
                  </a:lnTo>
                  <a:lnTo>
                    <a:pt x="975" y="341"/>
                  </a:lnTo>
                  <a:lnTo>
                    <a:pt x="974" y="341"/>
                  </a:lnTo>
                  <a:lnTo>
                    <a:pt x="974" y="343"/>
                  </a:lnTo>
                  <a:lnTo>
                    <a:pt x="975" y="343"/>
                  </a:lnTo>
                  <a:lnTo>
                    <a:pt x="977" y="343"/>
                  </a:lnTo>
                  <a:lnTo>
                    <a:pt x="977" y="344"/>
                  </a:lnTo>
                  <a:lnTo>
                    <a:pt x="975" y="344"/>
                  </a:lnTo>
                  <a:lnTo>
                    <a:pt x="977" y="345"/>
                  </a:lnTo>
                  <a:lnTo>
                    <a:pt x="977" y="346"/>
                  </a:lnTo>
                  <a:lnTo>
                    <a:pt x="975" y="346"/>
                  </a:lnTo>
                  <a:lnTo>
                    <a:pt x="975" y="347"/>
                  </a:lnTo>
                  <a:lnTo>
                    <a:pt x="975" y="350"/>
                  </a:lnTo>
                  <a:lnTo>
                    <a:pt x="974" y="350"/>
                  </a:lnTo>
                  <a:lnTo>
                    <a:pt x="973" y="351"/>
                  </a:lnTo>
                  <a:lnTo>
                    <a:pt x="973" y="350"/>
                  </a:lnTo>
                  <a:lnTo>
                    <a:pt x="970" y="350"/>
                  </a:lnTo>
                  <a:lnTo>
                    <a:pt x="970" y="351"/>
                  </a:lnTo>
                  <a:lnTo>
                    <a:pt x="970" y="352"/>
                  </a:lnTo>
                  <a:lnTo>
                    <a:pt x="969" y="352"/>
                  </a:lnTo>
                  <a:lnTo>
                    <a:pt x="968" y="352"/>
                  </a:lnTo>
                  <a:lnTo>
                    <a:pt x="968" y="353"/>
                  </a:lnTo>
                  <a:lnTo>
                    <a:pt x="967" y="353"/>
                  </a:lnTo>
                  <a:lnTo>
                    <a:pt x="966" y="353"/>
                  </a:lnTo>
                  <a:lnTo>
                    <a:pt x="964" y="355"/>
                  </a:lnTo>
                  <a:lnTo>
                    <a:pt x="962" y="355"/>
                  </a:lnTo>
                  <a:lnTo>
                    <a:pt x="961" y="356"/>
                  </a:lnTo>
                  <a:lnTo>
                    <a:pt x="960" y="356"/>
                  </a:lnTo>
                  <a:lnTo>
                    <a:pt x="960" y="358"/>
                  </a:lnTo>
                  <a:lnTo>
                    <a:pt x="958" y="358"/>
                  </a:lnTo>
                  <a:lnTo>
                    <a:pt x="957" y="358"/>
                  </a:lnTo>
                  <a:lnTo>
                    <a:pt x="957" y="359"/>
                  </a:lnTo>
                  <a:lnTo>
                    <a:pt x="956" y="359"/>
                  </a:lnTo>
                  <a:lnTo>
                    <a:pt x="955" y="359"/>
                  </a:lnTo>
                  <a:lnTo>
                    <a:pt x="952" y="359"/>
                  </a:lnTo>
                  <a:lnTo>
                    <a:pt x="952" y="361"/>
                  </a:lnTo>
                  <a:lnTo>
                    <a:pt x="951" y="359"/>
                  </a:lnTo>
                  <a:lnTo>
                    <a:pt x="951" y="358"/>
                  </a:lnTo>
                  <a:lnTo>
                    <a:pt x="950" y="359"/>
                  </a:lnTo>
                  <a:lnTo>
                    <a:pt x="949" y="359"/>
                  </a:lnTo>
                  <a:lnTo>
                    <a:pt x="947" y="359"/>
                  </a:lnTo>
                  <a:lnTo>
                    <a:pt x="946" y="359"/>
                  </a:lnTo>
                  <a:lnTo>
                    <a:pt x="944" y="359"/>
                  </a:lnTo>
                  <a:lnTo>
                    <a:pt x="943" y="361"/>
                  </a:lnTo>
                  <a:lnTo>
                    <a:pt x="941" y="361"/>
                  </a:lnTo>
                  <a:lnTo>
                    <a:pt x="941" y="362"/>
                  </a:lnTo>
                  <a:lnTo>
                    <a:pt x="940" y="362"/>
                  </a:lnTo>
                  <a:lnTo>
                    <a:pt x="939" y="362"/>
                  </a:lnTo>
                  <a:lnTo>
                    <a:pt x="938" y="362"/>
                  </a:lnTo>
                  <a:lnTo>
                    <a:pt x="935" y="362"/>
                  </a:lnTo>
                  <a:lnTo>
                    <a:pt x="934" y="362"/>
                  </a:lnTo>
                  <a:lnTo>
                    <a:pt x="934" y="363"/>
                  </a:lnTo>
                  <a:lnTo>
                    <a:pt x="933" y="363"/>
                  </a:lnTo>
                  <a:lnTo>
                    <a:pt x="933" y="362"/>
                  </a:lnTo>
                  <a:lnTo>
                    <a:pt x="932" y="362"/>
                  </a:lnTo>
                  <a:lnTo>
                    <a:pt x="932" y="363"/>
                  </a:lnTo>
                  <a:lnTo>
                    <a:pt x="932" y="364"/>
                  </a:lnTo>
                  <a:lnTo>
                    <a:pt x="930" y="364"/>
                  </a:lnTo>
                  <a:lnTo>
                    <a:pt x="929" y="364"/>
                  </a:lnTo>
                  <a:lnTo>
                    <a:pt x="929" y="366"/>
                  </a:lnTo>
                  <a:lnTo>
                    <a:pt x="928" y="366"/>
                  </a:lnTo>
                  <a:lnTo>
                    <a:pt x="926" y="366"/>
                  </a:lnTo>
                  <a:lnTo>
                    <a:pt x="926" y="368"/>
                  </a:lnTo>
                  <a:lnTo>
                    <a:pt x="926" y="369"/>
                  </a:lnTo>
                  <a:lnTo>
                    <a:pt x="924" y="369"/>
                  </a:lnTo>
                  <a:lnTo>
                    <a:pt x="924" y="370"/>
                  </a:lnTo>
                  <a:lnTo>
                    <a:pt x="923" y="370"/>
                  </a:lnTo>
                  <a:lnTo>
                    <a:pt x="922" y="370"/>
                  </a:lnTo>
                  <a:lnTo>
                    <a:pt x="921" y="370"/>
                  </a:lnTo>
                  <a:lnTo>
                    <a:pt x="921" y="372"/>
                  </a:lnTo>
                  <a:lnTo>
                    <a:pt x="920" y="372"/>
                  </a:lnTo>
                  <a:lnTo>
                    <a:pt x="917" y="372"/>
                  </a:lnTo>
                  <a:lnTo>
                    <a:pt x="917" y="373"/>
                  </a:lnTo>
                  <a:lnTo>
                    <a:pt x="917" y="374"/>
                  </a:lnTo>
                  <a:lnTo>
                    <a:pt x="916" y="374"/>
                  </a:lnTo>
                  <a:lnTo>
                    <a:pt x="915" y="374"/>
                  </a:lnTo>
                  <a:lnTo>
                    <a:pt x="913" y="376"/>
                  </a:lnTo>
                  <a:lnTo>
                    <a:pt x="912" y="376"/>
                  </a:lnTo>
                  <a:lnTo>
                    <a:pt x="911" y="378"/>
                  </a:lnTo>
                  <a:lnTo>
                    <a:pt x="909" y="379"/>
                  </a:lnTo>
                  <a:lnTo>
                    <a:pt x="907" y="379"/>
                  </a:lnTo>
                  <a:lnTo>
                    <a:pt x="906" y="379"/>
                  </a:lnTo>
                  <a:lnTo>
                    <a:pt x="905" y="379"/>
                  </a:lnTo>
                  <a:lnTo>
                    <a:pt x="904" y="379"/>
                  </a:lnTo>
                  <a:lnTo>
                    <a:pt x="903" y="379"/>
                  </a:lnTo>
                  <a:lnTo>
                    <a:pt x="901" y="379"/>
                  </a:lnTo>
                  <a:lnTo>
                    <a:pt x="899" y="380"/>
                  </a:lnTo>
                  <a:lnTo>
                    <a:pt x="899" y="379"/>
                  </a:lnTo>
                  <a:lnTo>
                    <a:pt x="898" y="379"/>
                  </a:lnTo>
                  <a:lnTo>
                    <a:pt x="898" y="380"/>
                  </a:lnTo>
                  <a:lnTo>
                    <a:pt x="897" y="380"/>
                  </a:lnTo>
                  <a:lnTo>
                    <a:pt x="897" y="379"/>
                  </a:lnTo>
                  <a:lnTo>
                    <a:pt x="895" y="380"/>
                  </a:lnTo>
                  <a:lnTo>
                    <a:pt x="894" y="379"/>
                  </a:lnTo>
                  <a:lnTo>
                    <a:pt x="894" y="380"/>
                  </a:lnTo>
                  <a:lnTo>
                    <a:pt x="893" y="380"/>
                  </a:lnTo>
                  <a:lnTo>
                    <a:pt x="890" y="380"/>
                  </a:lnTo>
                  <a:lnTo>
                    <a:pt x="888" y="380"/>
                  </a:lnTo>
                  <a:lnTo>
                    <a:pt x="887" y="381"/>
                  </a:lnTo>
                  <a:lnTo>
                    <a:pt x="886" y="381"/>
                  </a:lnTo>
                  <a:lnTo>
                    <a:pt x="887" y="380"/>
                  </a:lnTo>
                  <a:lnTo>
                    <a:pt x="886" y="380"/>
                  </a:lnTo>
                  <a:lnTo>
                    <a:pt x="884" y="381"/>
                  </a:lnTo>
                  <a:lnTo>
                    <a:pt x="884" y="380"/>
                  </a:lnTo>
                  <a:lnTo>
                    <a:pt x="884" y="379"/>
                  </a:lnTo>
                  <a:lnTo>
                    <a:pt x="882" y="379"/>
                  </a:lnTo>
                  <a:lnTo>
                    <a:pt x="881" y="379"/>
                  </a:lnTo>
                  <a:lnTo>
                    <a:pt x="880" y="379"/>
                  </a:lnTo>
                  <a:lnTo>
                    <a:pt x="878" y="379"/>
                  </a:lnTo>
                  <a:lnTo>
                    <a:pt x="877" y="379"/>
                  </a:lnTo>
                  <a:lnTo>
                    <a:pt x="876" y="379"/>
                  </a:lnTo>
                  <a:lnTo>
                    <a:pt x="875" y="379"/>
                  </a:lnTo>
                  <a:lnTo>
                    <a:pt x="872" y="379"/>
                  </a:lnTo>
                  <a:lnTo>
                    <a:pt x="871" y="379"/>
                  </a:lnTo>
                  <a:lnTo>
                    <a:pt x="870" y="379"/>
                  </a:lnTo>
                  <a:lnTo>
                    <a:pt x="870" y="378"/>
                  </a:lnTo>
                  <a:lnTo>
                    <a:pt x="869" y="378"/>
                  </a:lnTo>
                  <a:lnTo>
                    <a:pt x="869" y="379"/>
                  </a:lnTo>
                  <a:lnTo>
                    <a:pt x="867" y="379"/>
                  </a:lnTo>
                  <a:lnTo>
                    <a:pt x="866" y="379"/>
                  </a:lnTo>
                  <a:lnTo>
                    <a:pt x="864" y="379"/>
                  </a:lnTo>
                  <a:lnTo>
                    <a:pt x="863" y="380"/>
                  </a:lnTo>
                  <a:lnTo>
                    <a:pt x="863" y="379"/>
                  </a:lnTo>
                  <a:lnTo>
                    <a:pt x="861" y="379"/>
                  </a:lnTo>
                  <a:lnTo>
                    <a:pt x="860" y="379"/>
                  </a:lnTo>
                  <a:lnTo>
                    <a:pt x="859" y="379"/>
                  </a:lnTo>
                  <a:lnTo>
                    <a:pt x="859" y="378"/>
                  </a:lnTo>
                  <a:lnTo>
                    <a:pt x="855" y="379"/>
                  </a:lnTo>
                  <a:lnTo>
                    <a:pt x="854" y="379"/>
                  </a:lnTo>
                  <a:lnTo>
                    <a:pt x="853" y="379"/>
                  </a:lnTo>
                  <a:lnTo>
                    <a:pt x="852" y="379"/>
                  </a:lnTo>
                  <a:lnTo>
                    <a:pt x="850" y="378"/>
                  </a:lnTo>
                  <a:lnTo>
                    <a:pt x="849" y="379"/>
                  </a:lnTo>
                  <a:lnTo>
                    <a:pt x="848" y="379"/>
                  </a:lnTo>
                  <a:lnTo>
                    <a:pt x="844" y="379"/>
                  </a:lnTo>
                  <a:lnTo>
                    <a:pt x="843" y="379"/>
                  </a:lnTo>
                  <a:lnTo>
                    <a:pt x="842" y="379"/>
                  </a:lnTo>
                  <a:lnTo>
                    <a:pt x="841" y="379"/>
                  </a:lnTo>
                  <a:lnTo>
                    <a:pt x="840" y="378"/>
                  </a:lnTo>
                  <a:lnTo>
                    <a:pt x="840" y="379"/>
                  </a:lnTo>
                  <a:lnTo>
                    <a:pt x="837" y="379"/>
                  </a:lnTo>
                  <a:lnTo>
                    <a:pt x="836" y="379"/>
                  </a:lnTo>
                  <a:lnTo>
                    <a:pt x="835" y="379"/>
                  </a:lnTo>
                  <a:lnTo>
                    <a:pt x="833" y="379"/>
                  </a:lnTo>
                  <a:lnTo>
                    <a:pt x="832" y="379"/>
                  </a:lnTo>
                  <a:lnTo>
                    <a:pt x="831" y="379"/>
                  </a:lnTo>
                  <a:lnTo>
                    <a:pt x="829" y="379"/>
                  </a:lnTo>
                  <a:lnTo>
                    <a:pt x="827" y="380"/>
                  </a:lnTo>
                  <a:lnTo>
                    <a:pt x="826" y="380"/>
                  </a:lnTo>
                  <a:lnTo>
                    <a:pt x="825" y="380"/>
                  </a:lnTo>
                  <a:lnTo>
                    <a:pt x="824" y="380"/>
                  </a:lnTo>
                  <a:lnTo>
                    <a:pt x="824" y="379"/>
                  </a:lnTo>
                  <a:lnTo>
                    <a:pt x="823" y="379"/>
                  </a:lnTo>
                  <a:lnTo>
                    <a:pt x="823" y="380"/>
                  </a:lnTo>
                  <a:lnTo>
                    <a:pt x="821" y="380"/>
                  </a:lnTo>
                  <a:lnTo>
                    <a:pt x="819" y="381"/>
                  </a:lnTo>
                  <a:lnTo>
                    <a:pt x="818" y="383"/>
                  </a:lnTo>
                  <a:lnTo>
                    <a:pt x="816" y="383"/>
                  </a:lnTo>
                  <a:lnTo>
                    <a:pt x="815" y="383"/>
                  </a:lnTo>
                  <a:lnTo>
                    <a:pt x="815" y="385"/>
                  </a:lnTo>
                  <a:lnTo>
                    <a:pt x="814" y="385"/>
                  </a:lnTo>
                  <a:lnTo>
                    <a:pt x="814" y="386"/>
                  </a:lnTo>
                  <a:lnTo>
                    <a:pt x="813" y="386"/>
                  </a:lnTo>
                  <a:lnTo>
                    <a:pt x="810" y="386"/>
                  </a:lnTo>
                  <a:lnTo>
                    <a:pt x="810" y="387"/>
                  </a:lnTo>
                  <a:lnTo>
                    <a:pt x="810" y="389"/>
                  </a:lnTo>
                  <a:lnTo>
                    <a:pt x="809" y="389"/>
                  </a:lnTo>
                  <a:lnTo>
                    <a:pt x="809" y="390"/>
                  </a:lnTo>
                  <a:lnTo>
                    <a:pt x="808" y="390"/>
                  </a:lnTo>
                  <a:lnTo>
                    <a:pt x="808" y="391"/>
                  </a:lnTo>
                  <a:lnTo>
                    <a:pt x="808" y="392"/>
                  </a:lnTo>
                  <a:lnTo>
                    <a:pt x="807" y="392"/>
                  </a:lnTo>
                  <a:lnTo>
                    <a:pt x="806" y="395"/>
                  </a:lnTo>
                  <a:lnTo>
                    <a:pt x="804" y="395"/>
                  </a:lnTo>
                  <a:lnTo>
                    <a:pt x="802" y="395"/>
                  </a:lnTo>
                  <a:lnTo>
                    <a:pt x="801" y="395"/>
                  </a:lnTo>
                  <a:lnTo>
                    <a:pt x="800" y="395"/>
                  </a:lnTo>
                  <a:lnTo>
                    <a:pt x="800" y="396"/>
                  </a:lnTo>
                  <a:lnTo>
                    <a:pt x="798" y="396"/>
                  </a:lnTo>
                  <a:lnTo>
                    <a:pt x="797" y="396"/>
                  </a:lnTo>
                  <a:lnTo>
                    <a:pt x="796" y="396"/>
                  </a:lnTo>
                  <a:lnTo>
                    <a:pt x="795" y="396"/>
                  </a:lnTo>
                  <a:lnTo>
                    <a:pt x="795" y="397"/>
                  </a:lnTo>
                  <a:lnTo>
                    <a:pt x="792" y="397"/>
                  </a:lnTo>
                  <a:lnTo>
                    <a:pt x="792" y="398"/>
                  </a:lnTo>
                  <a:lnTo>
                    <a:pt x="791" y="398"/>
                  </a:lnTo>
                  <a:lnTo>
                    <a:pt x="790" y="398"/>
                  </a:lnTo>
                  <a:lnTo>
                    <a:pt x="789" y="398"/>
                  </a:lnTo>
                  <a:lnTo>
                    <a:pt x="787" y="398"/>
                  </a:lnTo>
                  <a:lnTo>
                    <a:pt x="787" y="400"/>
                  </a:lnTo>
                  <a:lnTo>
                    <a:pt x="786" y="400"/>
                  </a:lnTo>
                  <a:lnTo>
                    <a:pt x="786" y="401"/>
                  </a:lnTo>
                  <a:lnTo>
                    <a:pt x="783" y="401"/>
                  </a:lnTo>
                  <a:lnTo>
                    <a:pt x="783" y="403"/>
                  </a:lnTo>
                  <a:lnTo>
                    <a:pt x="781" y="403"/>
                  </a:lnTo>
                  <a:lnTo>
                    <a:pt x="780" y="403"/>
                  </a:lnTo>
                  <a:lnTo>
                    <a:pt x="780" y="404"/>
                  </a:lnTo>
                  <a:lnTo>
                    <a:pt x="779" y="404"/>
                  </a:lnTo>
                  <a:lnTo>
                    <a:pt x="778" y="407"/>
                  </a:lnTo>
                  <a:lnTo>
                    <a:pt x="775" y="407"/>
                  </a:lnTo>
                  <a:lnTo>
                    <a:pt x="774" y="407"/>
                  </a:lnTo>
                  <a:lnTo>
                    <a:pt x="774" y="408"/>
                  </a:lnTo>
                  <a:lnTo>
                    <a:pt x="773" y="408"/>
                  </a:lnTo>
                  <a:lnTo>
                    <a:pt x="773" y="409"/>
                  </a:lnTo>
                  <a:lnTo>
                    <a:pt x="772" y="412"/>
                  </a:lnTo>
                  <a:lnTo>
                    <a:pt x="770" y="412"/>
                  </a:lnTo>
                  <a:lnTo>
                    <a:pt x="770" y="413"/>
                  </a:lnTo>
                  <a:lnTo>
                    <a:pt x="769" y="413"/>
                  </a:lnTo>
                  <a:lnTo>
                    <a:pt x="768" y="413"/>
                  </a:lnTo>
                  <a:lnTo>
                    <a:pt x="766" y="414"/>
                  </a:lnTo>
                  <a:lnTo>
                    <a:pt x="764" y="414"/>
                  </a:lnTo>
                  <a:lnTo>
                    <a:pt x="763" y="414"/>
                  </a:lnTo>
                  <a:lnTo>
                    <a:pt x="764" y="415"/>
                  </a:lnTo>
                  <a:lnTo>
                    <a:pt x="764" y="417"/>
                  </a:lnTo>
                  <a:lnTo>
                    <a:pt x="763" y="417"/>
                  </a:lnTo>
                  <a:lnTo>
                    <a:pt x="763" y="418"/>
                  </a:lnTo>
                  <a:lnTo>
                    <a:pt x="762" y="418"/>
                  </a:lnTo>
                  <a:lnTo>
                    <a:pt x="761" y="419"/>
                  </a:lnTo>
                  <a:lnTo>
                    <a:pt x="761" y="421"/>
                  </a:lnTo>
                  <a:lnTo>
                    <a:pt x="759" y="421"/>
                  </a:lnTo>
                  <a:lnTo>
                    <a:pt x="757" y="423"/>
                  </a:lnTo>
                  <a:lnTo>
                    <a:pt x="756" y="423"/>
                  </a:lnTo>
                  <a:lnTo>
                    <a:pt x="756" y="424"/>
                  </a:lnTo>
                  <a:lnTo>
                    <a:pt x="755" y="424"/>
                  </a:lnTo>
                  <a:lnTo>
                    <a:pt x="755" y="425"/>
                  </a:lnTo>
                  <a:lnTo>
                    <a:pt x="753" y="425"/>
                  </a:lnTo>
                  <a:lnTo>
                    <a:pt x="753" y="426"/>
                  </a:lnTo>
                  <a:lnTo>
                    <a:pt x="752" y="426"/>
                  </a:lnTo>
                  <a:lnTo>
                    <a:pt x="751" y="427"/>
                  </a:lnTo>
                  <a:lnTo>
                    <a:pt x="751" y="426"/>
                  </a:lnTo>
                  <a:lnTo>
                    <a:pt x="749" y="426"/>
                  </a:lnTo>
                  <a:lnTo>
                    <a:pt x="749" y="427"/>
                  </a:lnTo>
                  <a:lnTo>
                    <a:pt x="747" y="430"/>
                  </a:lnTo>
                  <a:lnTo>
                    <a:pt x="746" y="431"/>
                  </a:lnTo>
                  <a:lnTo>
                    <a:pt x="745" y="432"/>
                  </a:lnTo>
                  <a:lnTo>
                    <a:pt x="744" y="432"/>
                  </a:lnTo>
                  <a:lnTo>
                    <a:pt x="744" y="433"/>
                  </a:lnTo>
                  <a:lnTo>
                    <a:pt x="743" y="433"/>
                  </a:lnTo>
                  <a:lnTo>
                    <a:pt x="743" y="435"/>
                  </a:lnTo>
                  <a:lnTo>
                    <a:pt x="741" y="435"/>
                  </a:lnTo>
                  <a:lnTo>
                    <a:pt x="739" y="436"/>
                  </a:lnTo>
                  <a:lnTo>
                    <a:pt x="741" y="436"/>
                  </a:lnTo>
                  <a:lnTo>
                    <a:pt x="743" y="436"/>
                  </a:lnTo>
                  <a:lnTo>
                    <a:pt x="743" y="435"/>
                  </a:lnTo>
                  <a:lnTo>
                    <a:pt x="744" y="435"/>
                  </a:lnTo>
                  <a:lnTo>
                    <a:pt x="745" y="433"/>
                  </a:lnTo>
                  <a:lnTo>
                    <a:pt x="746" y="433"/>
                  </a:lnTo>
                  <a:lnTo>
                    <a:pt x="749" y="432"/>
                  </a:lnTo>
                  <a:lnTo>
                    <a:pt x="751" y="431"/>
                  </a:lnTo>
                  <a:lnTo>
                    <a:pt x="752" y="430"/>
                  </a:lnTo>
                  <a:lnTo>
                    <a:pt x="753" y="430"/>
                  </a:lnTo>
                  <a:lnTo>
                    <a:pt x="755" y="427"/>
                  </a:lnTo>
                  <a:lnTo>
                    <a:pt x="756" y="427"/>
                  </a:lnTo>
                  <a:lnTo>
                    <a:pt x="756" y="426"/>
                  </a:lnTo>
                  <a:lnTo>
                    <a:pt x="757" y="425"/>
                  </a:lnTo>
                  <a:lnTo>
                    <a:pt x="759" y="425"/>
                  </a:lnTo>
                  <a:lnTo>
                    <a:pt x="761" y="424"/>
                  </a:lnTo>
                  <a:lnTo>
                    <a:pt x="763" y="423"/>
                  </a:lnTo>
                  <a:lnTo>
                    <a:pt x="764" y="419"/>
                  </a:lnTo>
                  <a:lnTo>
                    <a:pt x="766" y="419"/>
                  </a:lnTo>
                  <a:lnTo>
                    <a:pt x="768" y="417"/>
                  </a:lnTo>
                  <a:lnTo>
                    <a:pt x="769" y="417"/>
                  </a:lnTo>
                  <a:lnTo>
                    <a:pt x="770" y="417"/>
                  </a:lnTo>
                  <a:lnTo>
                    <a:pt x="772" y="415"/>
                  </a:lnTo>
                  <a:lnTo>
                    <a:pt x="773" y="414"/>
                  </a:lnTo>
                  <a:lnTo>
                    <a:pt x="774" y="413"/>
                  </a:lnTo>
                  <a:lnTo>
                    <a:pt x="775" y="413"/>
                  </a:lnTo>
                  <a:lnTo>
                    <a:pt x="779" y="412"/>
                  </a:lnTo>
                  <a:lnTo>
                    <a:pt x="780" y="412"/>
                  </a:lnTo>
                  <a:lnTo>
                    <a:pt x="781" y="409"/>
                  </a:lnTo>
                  <a:lnTo>
                    <a:pt x="783" y="409"/>
                  </a:lnTo>
                  <a:lnTo>
                    <a:pt x="784" y="409"/>
                  </a:lnTo>
                  <a:lnTo>
                    <a:pt x="784" y="408"/>
                  </a:lnTo>
                  <a:lnTo>
                    <a:pt x="786" y="408"/>
                  </a:lnTo>
                  <a:lnTo>
                    <a:pt x="787" y="407"/>
                  </a:lnTo>
                  <a:lnTo>
                    <a:pt x="789" y="406"/>
                  </a:lnTo>
                  <a:lnTo>
                    <a:pt x="790" y="406"/>
                  </a:lnTo>
                  <a:lnTo>
                    <a:pt x="791" y="406"/>
                  </a:lnTo>
                  <a:lnTo>
                    <a:pt x="792" y="406"/>
                  </a:lnTo>
                  <a:lnTo>
                    <a:pt x="797" y="404"/>
                  </a:lnTo>
                  <a:lnTo>
                    <a:pt x="797" y="403"/>
                  </a:lnTo>
                  <a:lnTo>
                    <a:pt x="798" y="403"/>
                  </a:lnTo>
                  <a:lnTo>
                    <a:pt x="800" y="403"/>
                  </a:lnTo>
                  <a:lnTo>
                    <a:pt x="801" y="403"/>
                  </a:lnTo>
                  <a:lnTo>
                    <a:pt x="802" y="401"/>
                  </a:lnTo>
                  <a:lnTo>
                    <a:pt x="806" y="401"/>
                  </a:lnTo>
                  <a:lnTo>
                    <a:pt x="809" y="400"/>
                  </a:lnTo>
                  <a:lnTo>
                    <a:pt x="814" y="398"/>
                  </a:lnTo>
                  <a:lnTo>
                    <a:pt x="815" y="398"/>
                  </a:lnTo>
                  <a:lnTo>
                    <a:pt x="819" y="397"/>
                  </a:lnTo>
                  <a:lnTo>
                    <a:pt x="823" y="396"/>
                  </a:lnTo>
                  <a:lnTo>
                    <a:pt x="824" y="396"/>
                  </a:lnTo>
                  <a:lnTo>
                    <a:pt x="826" y="396"/>
                  </a:lnTo>
                  <a:lnTo>
                    <a:pt x="827" y="396"/>
                  </a:lnTo>
                  <a:lnTo>
                    <a:pt x="831" y="396"/>
                  </a:lnTo>
                  <a:lnTo>
                    <a:pt x="832" y="396"/>
                  </a:lnTo>
                  <a:lnTo>
                    <a:pt x="833" y="396"/>
                  </a:lnTo>
                  <a:lnTo>
                    <a:pt x="836" y="396"/>
                  </a:lnTo>
                  <a:lnTo>
                    <a:pt x="836" y="397"/>
                  </a:lnTo>
                  <a:lnTo>
                    <a:pt x="837" y="397"/>
                  </a:lnTo>
                  <a:lnTo>
                    <a:pt x="840" y="397"/>
                  </a:lnTo>
                  <a:lnTo>
                    <a:pt x="840" y="398"/>
                  </a:lnTo>
                  <a:lnTo>
                    <a:pt x="841" y="398"/>
                  </a:lnTo>
                  <a:lnTo>
                    <a:pt x="842" y="398"/>
                  </a:lnTo>
                  <a:lnTo>
                    <a:pt x="842" y="400"/>
                  </a:lnTo>
                  <a:lnTo>
                    <a:pt x="843" y="401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2" y="403"/>
                  </a:lnTo>
                  <a:lnTo>
                    <a:pt x="841" y="403"/>
                  </a:lnTo>
                  <a:lnTo>
                    <a:pt x="841" y="404"/>
                  </a:lnTo>
                  <a:lnTo>
                    <a:pt x="842" y="404"/>
                  </a:lnTo>
                  <a:lnTo>
                    <a:pt x="842" y="406"/>
                  </a:lnTo>
                  <a:lnTo>
                    <a:pt x="842" y="407"/>
                  </a:lnTo>
                  <a:lnTo>
                    <a:pt x="841" y="407"/>
                  </a:lnTo>
                  <a:lnTo>
                    <a:pt x="841" y="408"/>
                  </a:lnTo>
                  <a:lnTo>
                    <a:pt x="840" y="409"/>
                  </a:lnTo>
                  <a:lnTo>
                    <a:pt x="837" y="409"/>
                  </a:lnTo>
                  <a:lnTo>
                    <a:pt x="836" y="409"/>
                  </a:lnTo>
                  <a:lnTo>
                    <a:pt x="836" y="412"/>
                  </a:lnTo>
                  <a:lnTo>
                    <a:pt x="833" y="412"/>
                  </a:lnTo>
                  <a:lnTo>
                    <a:pt x="833" y="413"/>
                  </a:lnTo>
                  <a:lnTo>
                    <a:pt x="832" y="413"/>
                  </a:lnTo>
                  <a:lnTo>
                    <a:pt x="832" y="414"/>
                  </a:lnTo>
                  <a:lnTo>
                    <a:pt x="829" y="414"/>
                  </a:lnTo>
                  <a:lnTo>
                    <a:pt x="827" y="415"/>
                  </a:lnTo>
                  <a:lnTo>
                    <a:pt x="825" y="417"/>
                  </a:lnTo>
                  <a:lnTo>
                    <a:pt x="824" y="417"/>
                  </a:lnTo>
                  <a:lnTo>
                    <a:pt x="823" y="417"/>
                  </a:lnTo>
                  <a:lnTo>
                    <a:pt x="821" y="417"/>
                  </a:lnTo>
                  <a:lnTo>
                    <a:pt x="821" y="415"/>
                  </a:lnTo>
                  <a:lnTo>
                    <a:pt x="819" y="415"/>
                  </a:lnTo>
                  <a:lnTo>
                    <a:pt x="818" y="415"/>
                  </a:lnTo>
                  <a:lnTo>
                    <a:pt x="816" y="415"/>
                  </a:lnTo>
                  <a:lnTo>
                    <a:pt x="816" y="414"/>
                  </a:lnTo>
                  <a:lnTo>
                    <a:pt x="815" y="414"/>
                  </a:lnTo>
                  <a:lnTo>
                    <a:pt x="814" y="415"/>
                  </a:lnTo>
                  <a:lnTo>
                    <a:pt x="813" y="415"/>
                  </a:lnTo>
                  <a:lnTo>
                    <a:pt x="810" y="415"/>
                  </a:lnTo>
                  <a:lnTo>
                    <a:pt x="809" y="415"/>
                  </a:lnTo>
                  <a:lnTo>
                    <a:pt x="808" y="415"/>
                  </a:lnTo>
                  <a:lnTo>
                    <a:pt x="807" y="415"/>
                  </a:lnTo>
                  <a:lnTo>
                    <a:pt x="807" y="417"/>
                  </a:lnTo>
                  <a:lnTo>
                    <a:pt x="809" y="415"/>
                  </a:lnTo>
                  <a:lnTo>
                    <a:pt x="809" y="417"/>
                  </a:lnTo>
                  <a:lnTo>
                    <a:pt x="810" y="417"/>
                  </a:lnTo>
                  <a:lnTo>
                    <a:pt x="814" y="418"/>
                  </a:lnTo>
                  <a:lnTo>
                    <a:pt x="815" y="418"/>
                  </a:lnTo>
                  <a:lnTo>
                    <a:pt x="816" y="419"/>
                  </a:lnTo>
                  <a:lnTo>
                    <a:pt x="816" y="423"/>
                  </a:lnTo>
                  <a:lnTo>
                    <a:pt x="818" y="423"/>
                  </a:lnTo>
                  <a:lnTo>
                    <a:pt x="819" y="423"/>
                  </a:lnTo>
                  <a:lnTo>
                    <a:pt x="821" y="421"/>
                  </a:lnTo>
                  <a:lnTo>
                    <a:pt x="823" y="421"/>
                  </a:lnTo>
                  <a:lnTo>
                    <a:pt x="824" y="419"/>
                  </a:lnTo>
                  <a:lnTo>
                    <a:pt x="826" y="419"/>
                  </a:lnTo>
                  <a:lnTo>
                    <a:pt x="825" y="421"/>
                  </a:lnTo>
                  <a:lnTo>
                    <a:pt x="826" y="421"/>
                  </a:lnTo>
                  <a:lnTo>
                    <a:pt x="827" y="421"/>
                  </a:lnTo>
                  <a:lnTo>
                    <a:pt x="827" y="423"/>
                  </a:lnTo>
                  <a:lnTo>
                    <a:pt x="827" y="424"/>
                  </a:lnTo>
                  <a:lnTo>
                    <a:pt x="826" y="424"/>
                  </a:lnTo>
                  <a:lnTo>
                    <a:pt x="825" y="425"/>
                  </a:lnTo>
                  <a:lnTo>
                    <a:pt x="825" y="426"/>
                  </a:lnTo>
                  <a:lnTo>
                    <a:pt x="824" y="427"/>
                  </a:lnTo>
                  <a:lnTo>
                    <a:pt x="824" y="430"/>
                  </a:lnTo>
                  <a:lnTo>
                    <a:pt x="823" y="430"/>
                  </a:lnTo>
                  <a:lnTo>
                    <a:pt x="821" y="430"/>
                  </a:lnTo>
                  <a:lnTo>
                    <a:pt x="821" y="431"/>
                  </a:lnTo>
                  <a:lnTo>
                    <a:pt x="816" y="432"/>
                  </a:lnTo>
                  <a:lnTo>
                    <a:pt x="818" y="432"/>
                  </a:lnTo>
                  <a:lnTo>
                    <a:pt x="818" y="433"/>
                  </a:lnTo>
                  <a:lnTo>
                    <a:pt x="819" y="433"/>
                  </a:lnTo>
                  <a:lnTo>
                    <a:pt x="821" y="432"/>
                  </a:lnTo>
                  <a:lnTo>
                    <a:pt x="821" y="433"/>
                  </a:lnTo>
                  <a:lnTo>
                    <a:pt x="823" y="433"/>
                  </a:lnTo>
                  <a:lnTo>
                    <a:pt x="823" y="432"/>
                  </a:lnTo>
                  <a:lnTo>
                    <a:pt x="824" y="432"/>
                  </a:lnTo>
                  <a:lnTo>
                    <a:pt x="824" y="433"/>
                  </a:lnTo>
                  <a:lnTo>
                    <a:pt x="824" y="435"/>
                  </a:lnTo>
                  <a:lnTo>
                    <a:pt x="823" y="435"/>
                  </a:lnTo>
                  <a:lnTo>
                    <a:pt x="821" y="435"/>
                  </a:lnTo>
                  <a:lnTo>
                    <a:pt x="821" y="436"/>
                  </a:lnTo>
                  <a:lnTo>
                    <a:pt x="821" y="438"/>
                  </a:lnTo>
                  <a:lnTo>
                    <a:pt x="823" y="440"/>
                  </a:lnTo>
                  <a:lnTo>
                    <a:pt x="821" y="440"/>
                  </a:lnTo>
                  <a:lnTo>
                    <a:pt x="823" y="441"/>
                  </a:lnTo>
                  <a:lnTo>
                    <a:pt x="823" y="442"/>
                  </a:lnTo>
                  <a:lnTo>
                    <a:pt x="823" y="443"/>
                  </a:lnTo>
                  <a:lnTo>
                    <a:pt x="823" y="444"/>
                  </a:lnTo>
                  <a:lnTo>
                    <a:pt x="821" y="444"/>
                  </a:lnTo>
                  <a:lnTo>
                    <a:pt x="821" y="446"/>
                  </a:lnTo>
                  <a:lnTo>
                    <a:pt x="823" y="446"/>
                  </a:lnTo>
                  <a:lnTo>
                    <a:pt x="821" y="448"/>
                  </a:lnTo>
                  <a:lnTo>
                    <a:pt x="823" y="448"/>
                  </a:lnTo>
                  <a:lnTo>
                    <a:pt x="824" y="448"/>
                  </a:lnTo>
                  <a:lnTo>
                    <a:pt x="825" y="448"/>
                  </a:lnTo>
                  <a:lnTo>
                    <a:pt x="826" y="448"/>
                  </a:lnTo>
                  <a:lnTo>
                    <a:pt x="826" y="449"/>
                  </a:lnTo>
                  <a:lnTo>
                    <a:pt x="827" y="449"/>
                  </a:lnTo>
                  <a:lnTo>
                    <a:pt x="829" y="449"/>
                  </a:lnTo>
                  <a:lnTo>
                    <a:pt x="831" y="449"/>
                  </a:lnTo>
                  <a:lnTo>
                    <a:pt x="832" y="449"/>
                  </a:lnTo>
                  <a:lnTo>
                    <a:pt x="831" y="450"/>
                  </a:lnTo>
                  <a:lnTo>
                    <a:pt x="829" y="450"/>
                  </a:lnTo>
                  <a:lnTo>
                    <a:pt x="826" y="450"/>
                  </a:lnTo>
                  <a:lnTo>
                    <a:pt x="826" y="452"/>
                  </a:lnTo>
                  <a:lnTo>
                    <a:pt x="827" y="452"/>
                  </a:lnTo>
                  <a:lnTo>
                    <a:pt x="829" y="452"/>
                  </a:lnTo>
                  <a:lnTo>
                    <a:pt x="829" y="453"/>
                  </a:lnTo>
                  <a:lnTo>
                    <a:pt x="831" y="453"/>
                  </a:lnTo>
                  <a:lnTo>
                    <a:pt x="831" y="454"/>
                  </a:lnTo>
                  <a:lnTo>
                    <a:pt x="832" y="453"/>
                  </a:lnTo>
                  <a:lnTo>
                    <a:pt x="833" y="453"/>
                  </a:lnTo>
                  <a:lnTo>
                    <a:pt x="835" y="453"/>
                  </a:lnTo>
                  <a:lnTo>
                    <a:pt x="835" y="454"/>
                  </a:lnTo>
                  <a:lnTo>
                    <a:pt x="836" y="454"/>
                  </a:lnTo>
                  <a:lnTo>
                    <a:pt x="836" y="457"/>
                  </a:lnTo>
                  <a:lnTo>
                    <a:pt x="837" y="457"/>
                  </a:lnTo>
                  <a:lnTo>
                    <a:pt x="840" y="457"/>
                  </a:lnTo>
                  <a:lnTo>
                    <a:pt x="840" y="454"/>
                  </a:lnTo>
                  <a:lnTo>
                    <a:pt x="841" y="454"/>
                  </a:lnTo>
                  <a:lnTo>
                    <a:pt x="841" y="457"/>
                  </a:lnTo>
                  <a:lnTo>
                    <a:pt x="843" y="457"/>
                  </a:lnTo>
                  <a:lnTo>
                    <a:pt x="844" y="457"/>
                  </a:lnTo>
                  <a:lnTo>
                    <a:pt x="843" y="458"/>
                  </a:lnTo>
                  <a:lnTo>
                    <a:pt x="842" y="458"/>
                  </a:lnTo>
                  <a:lnTo>
                    <a:pt x="842" y="459"/>
                  </a:lnTo>
                  <a:lnTo>
                    <a:pt x="843" y="458"/>
                  </a:lnTo>
                  <a:lnTo>
                    <a:pt x="844" y="458"/>
                  </a:lnTo>
                  <a:lnTo>
                    <a:pt x="846" y="458"/>
                  </a:lnTo>
                  <a:lnTo>
                    <a:pt x="844" y="459"/>
                  </a:lnTo>
                  <a:lnTo>
                    <a:pt x="846" y="459"/>
                  </a:lnTo>
                  <a:lnTo>
                    <a:pt x="846" y="458"/>
                  </a:lnTo>
                  <a:lnTo>
                    <a:pt x="848" y="458"/>
                  </a:lnTo>
                  <a:lnTo>
                    <a:pt x="849" y="458"/>
                  </a:lnTo>
                  <a:lnTo>
                    <a:pt x="853" y="454"/>
                  </a:lnTo>
                  <a:lnTo>
                    <a:pt x="854" y="454"/>
                  </a:lnTo>
                  <a:lnTo>
                    <a:pt x="854" y="457"/>
                  </a:lnTo>
                  <a:lnTo>
                    <a:pt x="854" y="458"/>
                  </a:lnTo>
                  <a:lnTo>
                    <a:pt x="855" y="458"/>
                  </a:lnTo>
                  <a:lnTo>
                    <a:pt x="855" y="459"/>
                  </a:lnTo>
                  <a:lnTo>
                    <a:pt x="858" y="458"/>
                  </a:lnTo>
                  <a:lnTo>
                    <a:pt x="859" y="458"/>
                  </a:lnTo>
                  <a:lnTo>
                    <a:pt x="860" y="458"/>
                  </a:lnTo>
                  <a:lnTo>
                    <a:pt x="860" y="459"/>
                  </a:lnTo>
                  <a:lnTo>
                    <a:pt x="861" y="460"/>
                  </a:lnTo>
                  <a:lnTo>
                    <a:pt x="861" y="461"/>
                  </a:lnTo>
                  <a:lnTo>
                    <a:pt x="860" y="461"/>
                  </a:lnTo>
                  <a:lnTo>
                    <a:pt x="859" y="461"/>
                  </a:lnTo>
                  <a:lnTo>
                    <a:pt x="858" y="463"/>
                  </a:lnTo>
                  <a:lnTo>
                    <a:pt x="859" y="463"/>
                  </a:lnTo>
                  <a:lnTo>
                    <a:pt x="863" y="463"/>
                  </a:lnTo>
                  <a:lnTo>
                    <a:pt x="864" y="463"/>
                  </a:lnTo>
                  <a:lnTo>
                    <a:pt x="864" y="465"/>
                  </a:lnTo>
                  <a:lnTo>
                    <a:pt x="863" y="465"/>
                  </a:lnTo>
                  <a:lnTo>
                    <a:pt x="863" y="466"/>
                  </a:lnTo>
                  <a:lnTo>
                    <a:pt x="861" y="466"/>
                  </a:lnTo>
                  <a:lnTo>
                    <a:pt x="860" y="465"/>
                  </a:lnTo>
                  <a:lnTo>
                    <a:pt x="859" y="465"/>
                  </a:lnTo>
                  <a:lnTo>
                    <a:pt x="859" y="466"/>
                  </a:lnTo>
                  <a:lnTo>
                    <a:pt x="858" y="466"/>
                  </a:lnTo>
                  <a:lnTo>
                    <a:pt x="855" y="467"/>
                  </a:lnTo>
                  <a:lnTo>
                    <a:pt x="854" y="466"/>
                  </a:lnTo>
                  <a:lnTo>
                    <a:pt x="854" y="467"/>
                  </a:lnTo>
                  <a:lnTo>
                    <a:pt x="853" y="467"/>
                  </a:lnTo>
                  <a:lnTo>
                    <a:pt x="852" y="467"/>
                  </a:lnTo>
                  <a:lnTo>
                    <a:pt x="850" y="467"/>
                  </a:lnTo>
                  <a:lnTo>
                    <a:pt x="852" y="469"/>
                  </a:lnTo>
                  <a:lnTo>
                    <a:pt x="850" y="469"/>
                  </a:lnTo>
                  <a:lnTo>
                    <a:pt x="849" y="469"/>
                  </a:lnTo>
                  <a:lnTo>
                    <a:pt x="849" y="470"/>
                  </a:lnTo>
                  <a:lnTo>
                    <a:pt x="848" y="470"/>
                  </a:lnTo>
                  <a:lnTo>
                    <a:pt x="846" y="470"/>
                  </a:lnTo>
                  <a:lnTo>
                    <a:pt x="844" y="470"/>
                  </a:lnTo>
                  <a:lnTo>
                    <a:pt x="843" y="470"/>
                  </a:lnTo>
                  <a:lnTo>
                    <a:pt x="842" y="470"/>
                  </a:lnTo>
                  <a:lnTo>
                    <a:pt x="842" y="471"/>
                  </a:lnTo>
                  <a:lnTo>
                    <a:pt x="841" y="471"/>
                  </a:lnTo>
                  <a:lnTo>
                    <a:pt x="841" y="472"/>
                  </a:lnTo>
                  <a:lnTo>
                    <a:pt x="840" y="472"/>
                  </a:lnTo>
                  <a:lnTo>
                    <a:pt x="840" y="471"/>
                  </a:lnTo>
                  <a:lnTo>
                    <a:pt x="837" y="472"/>
                  </a:lnTo>
                  <a:lnTo>
                    <a:pt x="836" y="472"/>
                  </a:lnTo>
                  <a:lnTo>
                    <a:pt x="836" y="475"/>
                  </a:lnTo>
                  <a:lnTo>
                    <a:pt x="835" y="475"/>
                  </a:lnTo>
                  <a:lnTo>
                    <a:pt x="833" y="475"/>
                  </a:lnTo>
                  <a:lnTo>
                    <a:pt x="833" y="472"/>
                  </a:lnTo>
                  <a:lnTo>
                    <a:pt x="832" y="472"/>
                  </a:lnTo>
                  <a:lnTo>
                    <a:pt x="833" y="475"/>
                  </a:lnTo>
                  <a:lnTo>
                    <a:pt x="832" y="475"/>
                  </a:lnTo>
                  <a:lnTo>
                    <a:pt x="831" y="475"/>
                  </a:lnTo>
                  <a:lnTo>
                    <a:pt x="829" y="475"/>
                  </a:lnTo>
                  <a:lnTo>
                    <a:pt x="829" y="476"/>
                  </a:lnTo>
                  <a:lnTo>
                    <a:pt x="827" y="476"/>
                  </a:lnTo>
                  <a:lnTo>
                    <a:pt x="827" y="475"/>
                  </a:lnTo>
                  <a:lnTo>
                    <a:pt x="826" y="476"/>
                  </a:lnTo>
                  <a:lnTo>
                    <a:pt x="825" y="476"/>
                  </a:lnTo>
                  <a:lnTo>
                    <a:pt x="825" y="475"/>
                  </a:lnTo>
                  <a:lnTo>
                    <a:pt x="824" y="475"/>
                  </a:lnTo>
                  <a:lnTo>
                    <a:pt x="824" y="476"/>
                  </a:lnTo>
                  <a:lnTo>
                    <a:pt x="825" y="476"/>
                  </a:lnTo>
                  <a:lnTo>
                    <a:pt x="825" y="477"/>
                  </a:lnTo>
                  <a:lnTo>
                    <a:pt x="825" y="478"/>
                  </a:lnTo>
                  <a:lnTo>
                    <a:pt x="824" y="478"/>
                  </a:lnTo>
                  <a:lnTo>
                    <a:pt x="823" y="478"/>
                  </a:lnTo>
                  <a:lnTo>
                    <a:pt x="821" y="478"/>
                  </a:lnTo>
                  <a:lnTo>
                    <a:pt x="819" y="478"/>
                  </a:lnTo>
                  <a:lnTo>
                    <a:pt x="819" y="477"/>
                  </a:lnTo>
                  <a:lnTo>
                    <a:pt x="819" y="476"/>
                  </a:lnTo>
                  <a:lnTo>
                    <a:pt x="821" y="476"/>
                  </a:lnTo>
                  <a:lnTo>
                    <a:pt x="821" y="475"/>
                  </a:lnTo>
                  <a:lnTo>
                    <a:pt x="819" y="476"/>
                  </a:lnTo>
                  <a:lnTo>
                    <a:pt x="818" y="476"/>
                  </a:lnTo>
                  <a:lnTo>
                    <a:pt x="818" y="477"/>
                  </a:lnTo>
                  <a:lnTo>
                    <a:pt x="818" y="478"/>
                  </a:lnTo>
                  <a:lnTo>
                    <a:pt x="816" y="478"/>
                  </a:lnTo>
                  <a:lnTo>
                    <a:pt x="816" y="477"/>
                  </a:lnTo>
                  <a:lnTo>
                    <a:pt x="815" y="477"/>
                  </a:lnTo>
                  <a:lnTo>
                    <a:pt x="814" y="477"/>
                  </a:lnTo>
                  <a:lnTo>
                    <a:pt x="814" y="478"/>
                  </a:lnTo>
                  <a:lnTo>
                    <a:pt x="813" y="478"/>
                  </a:lnTo>
                  <a:lnTo>
                    <a:pt x="814" y="480"/>
                  </a:lnTo>
                  <a:lnTo>
                    <a:pt x="813" y="480"/>
                  </a:lnTo>
                  <a:lnTo>
                    <a:pt x="813" y="481"/>
                  </a:lnTo>
                  <a:lnTo>
                    <a:pt x="814" y="481"/>
                  </a:lnTo>
                  <a:lnTo>
                    <a:pt x="813" y="483"/>
                  </a:lnTo>
                  <a:lnTo>
                    <a:pt x="810" y="483"/>
                  </a:lnTo>
                  <a:lnTo>
                    <a:pt x="809" y="483"/>
                  </a:lnTo>
                  <a:lnTo>
                    <a:pt x="809" y="484"/>
                  </a:lnTo>
                  <a:lnTo>
                    <a:pt x="808" y="484"/>
                  </a:lnTo>
                  <a:lnTo>
                    <a:pt x="808" y="486"/>
                  </a:lnTo>
                  <a:lnTo>
                    <a:pt x="807" y="486"/>
                  </a:lnTo>
                  <a:lnTo>
                    <a:pt x="806" y="486"/>
                  </a:lnTo>
                  <a:lnTo>
                    <a:pt x="807" y="487"/>
                  </a:lnTo>
                  <a:lnTo>
                    <a:pt x="806" y="487"/>
                  </a:lnTo>
                  <a:lnTo>
                    <a:pt x="804" y="488"/>
                  </a:lnTo>
                  <a:lnTo>
                    <a:pt x="804" y="489"/>
                  </a:lnTo>
                  <a:lnTo>
                    <a:pt x="802" y="489"/>
                  </a:lnTo>
                  <a:lnTo>
                    <a:pt x="801" y="489"/>
                  </a:lnTo>
                  <a:lnTo>
                    <a:pt x="801" y="492"/>
                  </a:lnTo>
                  <a:lnTo>
                    <a:pt x="800" y="492"/>
                  </a:lnTo>
                  <a:lnTo>
                    <a:pt x="800" y="493"/>
                  </a:lnTo>
                  <a:lnTo>
                    <a:pt x="798" y="493"/>
                  </a:lnTo>
                  <a:lnTo>
                    <a:pt x="797" y="493"/>
                  </a:lnTo>
                  <a:lnTo>
                    <a:pt x="796" y="493"/>
                  </a:lnTo>
                  <a:lnTo>
                    <a:pt x="796" y="492"/>
                  </a:lnTo>
                  <a:lnTo>
                    <a:pt x="795" y="492"/>
                  </a:lnTo>
                  <a:lnTo>
                    <a:pt x="795" y="493"/>
                  </a:lnTo>
                  <a:lnTo>
                    <a:pt x="795" y="494"/>
                  </a:lnTo>
                  <a:lnTo>
                    <a:pt x="792" y="495"/>
                  </a:lnTo>
                  <a:lnTo>
                    <a:pt x="791" y="495"/>
                  </a:lnTo>
                  <a:lnTo>
                    <a:pt x="790" y="495"/>
                  </a:lnTo>
                  <a:lnTo>
                    <a:pt x="789" y="495"/>
                  </a:lnTo>
                  <a:lnTo>
                    <a:pt x="789" y="494"/>
                  </a:lnTo>
                  <a:lnTo>
                    <a:pt x="789" y="493"/>
                  </a:lnTo>
                  <a:lnTo>
                    <a:pt x="789" y="492"/>
                  </a:lnTo>
                  <a:lnTo>
                    <a:pt x="787" y="492"/>
                  </a:lnTo>
                  <a:lnTo>
                    <a:pt x="787" y="489"/>
                  </a:lnTo>
                  <a:lnTo>
                    <a:pt x="786" y="489"/>
                  </a:lnTo>
                  <a:lnTo>
                    <a:pt x="786" y="492"/>
                  </a:lnTo>
                  <a:lnTo>
                    <a:pt x="784" y="493"/>
                  </a:lnTo>
                  <a:lnTo>
                    <a:pt x="784" y="492"/>
                  </a:lnTo>
                  <a:lnTo>
                    <a:pt x="784" y="489"/>
                  </a:lnTo>
                  <a:lnTo>
                    <a:pt x="784" y="488"/>
                  </a:lnTo>
                  <a:lnTo>
                    <a:pt x="786" y="488"/>
                  </a:lnTo>
                  <a:lnTo>
                    <a:pt x="786" y="487"/>
                  </a:lnTo>
                  <a:lnTo>
                    <a:pt x="786" y="486"/>
                  </a:lnTo>
                  <a:lnTo>
                    <a:pt x="786" y="484"/>
                  </a:lnTo>
                  <a:lnTo>
                    <a:pt x="787" y="483"/>
                  </a:lnTo>
                  <a:lnTo>
                    <a:pt x="789" y="481"/>
                  </a:lnTo>
                  <a:lnTo>
                    <a:pt x="789" y="480"/>
                  </a:lnTo>
                  <a:lnTo>
                    <a:pt x="790" y="480"/>
                  </a:lnTo>
                  <a:lnTo>
                    <a:pt x="790" y="478"/>
                  </a:lnTo>
                  <a:lnTo>
                    <a:pt x="791" y="478"/>
                  </a:lnTo>
                  <a:lnTo>
                    <a:pt x="792" y="477"/>
                  </a:lnTo>
                  <a:lnTo>
                    <a:pt x="791" y="477"/>
                  </a:lnTo>
                  <a:lnTo>
                    <a:pt x="792" y="476"/>
                  </a:lnTo>
                  <a:lnTo>
                    <a:pt x="796" y="475"/>
                  </a:lnTo>
                  <a:lnTo>
                    <a:pt x="796" y="476"/>
                  </a:lnTo>
                  <a:lnTo>
                    <a:pt x="797" y="476"/>
                  </a:lnTo>
                  <a:lnTo>
                    <a:pt x="797" y="475"/>
                  </a:lnTo>
                  <a:lnTo>
                    <a:pt x="796" y="475"/>
                  </a:lnTo>
                  <a:lnTo>
                    <a:pt x="798" y="472"/>
                  </a:lnTo>
                  <a:lnTo>
                    <a:pt x="801" y="471"/>
                  </a:lnTo>
                  <a:lnTo>
                    <a:pt x="802" y="471"/>
                  </a:lnTo>
                  <a:lnTo>
                    <a:pt x="804" y="470"/>
                  </a:lnTo>
                  <a:lnTo>
                    <a:pt x="806" y="469"/>
                  </a:lnTo>
                  <a:lnTo>
                    <a:pt x="808" y="469"/>
                  </a:lnTo>
                  <a:lnTo>
                    <a:pt x="810" y="467"/>
                  </a:lnTo>
                  <a:lnTo>
                    <a:pt x="813" y="466"/>
                  </a:lnTo>
                  <a:lnTo>
                    <a:pt x="814" y="466"/>
                  </a:lnTo>
                  <a:lnTo>
                    <a:pt x="815" y="466"/>
                  </a:lnTo>
                  <a:lnTo>
                    <a:pt x="815" y="465"/>
                  </a:lnTo>
                  <a:lnTo>
                    <a:pt x="816" y="465"/>
                  </a:lnTo>
                  <a:lnTo>
                    <a:pt x="818" y="465"/>
                  </a:lnTo>
                  <a:lnTo>
                    <a:pt x="818" y="466"/>
                  </a:lnTo>
                  <a:lnTo>
                    <a:pt x="816" y="466"/>
                  </a:lnTo>
                  <a:lnTo>
                    <a:pt x="816" y="467"/>
                  </a:lnTo>
                  <a:lnTo>
                    <a:pt x="818" y="467"/>
                  </a:lnTo>
                  <a:lnTo>
                    <a:pt x="818" y="466"/>
                  </a:lnTo>
                  <a:lnTo>
                    <a:pt x="819" y="467"/>
                  </a:lnTo>
                  <a:lnTo>
                    <a:pt x="819" y="466"/>
                  </a:lnTo>
                  <a:lnTo>
                    <a:pt x="821" y="466"/>
                  </a:lnTo>
                  <a:lnTo>
                    <a:pt x="823" y="465"/>
                  </a:lnTo>
                  <a:lnTo>
                    <a:pt x="824" y="465"/>
                  </a:lnTo>
                  <a:lnTo>
                    <a:pt x="825" y="465"/>
                  </a:lnTo>
                  <a:lnTo>
                    <a:pt x="826" y="465"/>
                  </a:lnTo>
                  <a:lnTo>
                    <a:pt x="826" y="463"/>
                  </a:lnTo>
                  <a:lnTo>
                    <a:pt x="827" y="463"/>
                  </a:lnTo>
                  <a:lnTo>
                    <a:pt x="829" y="463"/>
                  </a:lnTo>
                  <a:lnTo>
                    <a:pt x="831" y="463"/>
                  </a:lnTo>
                  <a:lnTo>
                    <a:pt x="829" y="461"/>
                  </a:lnTo>
                  <a:lnTo>
                    <a:pt x="826" y="461"/>
                  </a:lnTo>
                  <a:lnTo>
                    <a:pt x="825" y="463"/>
                  </a:lnTo>
                  <a:lnTo>
                    <a:pt x="825" y="461"/>
                  </a:lnTo>
                  <a:lnTo>
                    <a:pt x="824" y="461"/>
                  </a:lnTo>
                  <a:lnTo>
                    <a:pt x="823" y="461"/>
                  </a:lnTo>
                  <a:lnTo>
                    <a:pt x="821" y="461"/>
                  </a:lnTo>
                  <a:lnTo>
                    <a:pt x="819" y="461"/>
                  </a:lnTo>
                  <a:lnTo>
                    <a:pt x="819" y="463"/>
                  </a:lnTo>
                  <a:lnTo>
                    <a:pt x="818" y="463"/>
                  </a:lnTo>
                  <a:lnTo>
                    <a:pt x="818" y="461"/>
                  </a:lnTo>
                  <a:lnTo>
                    <a:pt x="816" y="461"/>
                  </a:lnTo>
                  <a:lnTo>
                    <a:pt x="815" y="461"/>
                  </a:lnTo>
                  <a:lnTo>
                    <a:pt x="814" y="463"/>
                  </a:lnTo>
                  <a:lnTo>
                    <a:pt x="813" y="465"/>
                  </a:lnTo>
                  <a:lnTo>
                    <a:pt x="813" y="463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3" y="461"/>
                  </a:lnTo>
                  <a:lnTo>
                    <a:pt x="814" y="460"/>
                  </a:lnTo>
                  <a:lnTo>
                    <a:pt x="815" y="460"/>
                  </a:lnTo>
                  <a:lnTo>
                    <a:pt x="815" y="459"/>
                  </a:lnTo>
                  <a:lnTo>
                    <a:pt x="816" y="459"/>
                  </a:lnTo>
                  <a:lnTo>
                    <a:pt x="818" y="459"/>
                  </a:lnTo>
                  <a:lnTo>
                    <a:pt x="818" y="458"/>
                  </a:lnTo>
                  <a:lnTo>
                    <a:pt x="819" y="458"/>
                  </a:lnTo>
                  <a:lnTo>
                    <a:pt x="819" y="457"/>
                  </a:lnTo>
                  <a:lnTo>
                    <a:pt x="821" y="457"/>
                  </a:lnTo>
                  <a:lnTo>
                    <a:pt x="821" y="454"/>
                  </a:lnTo>
                  <a:lnTo>
                    <a:pt x="819" y="457"/>
                  </a:lnTo>
                  <a:lnTo>
                    <a:pt x="819" y="454"/>
                  </a:lnTo>
                  <a:lnTo>
                    <a:pt x="818" y="454"/>
                  </a:lnTo>
                  <a:lnTo>
                    <a:pt x="818" y="457"/>
                  </a:lnTo>
                  <a:lnTo>
                    <a:pt x="816" y="457"/>
                  </a:lnTo>
                  <a:lnTo>
                    <a:pt x="816" y="458"/>
                  </a:lnTo>
                  <a:lnTo>
                    <a:pt x="815" y="458"/>
                  </a:lnTo>
                  <a:lnTo>
                    <a:pt x="815" y="459"/>
                  </a:lnTo>
                  <a:lnTo>
                    <a:pt x="814" y="459"/>
                  </a:lnTo>
                  <a:lnTo>
                    <a:pt x="814" y="458"/>
                  </a:lnTo>
                  <a:lnTo>
                    <a:pt x="813" y="458"/>
                  </a:lnTo>
                  <a:lnTo>
                    <a:pt x="813" y="459"/>
                  </a:lnTo>
                  <a:lnTo>
                    <a:pt x="810" y="459"/>
                  </a:lnTo>
                  <a:lnTo>
                    <a:pt x="808" y="460"/>
                  </a:lnTo>
                  <a:lnTo>
                    <a:pt x="807" y="461"/>
                  </a:lnTo>
                  <a:lnTo>
                    <a:pt x="804" y="463"/>
                  </a:lnTo>
                  <a:lnTo>
                    <a:pt x="802" y="463"/>
                  </a:lnTo>
                  <a:lnTo>
                    <a:pt x="801" y="463"/>
                  </a:lnTo>
                  <a:lnTo>
                    <a:pt x="801" y="465"/>
                  </a:lnTo>
                  <a:lnTo>
                    <a:pt x="800" y="465"/>
                  </a:lnTo>
                  <a:lnTo>
                    <a:pt x="798" y="465"/>
                  </a:lnTo>
                  <a:lnTo>
                    <a:pt x="797" y="465"/>
                  </a:lnTo>
                  <a:lnTo>
                    <a:pt x="797" y="466"/>
                  </a:lnTo>
                  <a:lnTo>
                    <a:pt x="796" y="466"/>
                  </a:lnTo>
                  <a:lnTo>
                    <a:pt x="796" y="465"/>
                  </a:lnTo>
                  <a:lnTo>
                    <a:pt x="795" y="463"/>
                  </a:lnTo>
                  <a:lnTo>
                    <a:pt x="795" y="465"/>
                  </a:lnTo>
                  <a:lnTo>
                    <a:pt x="795" y="466"/>
                  </a:lnTo>
                  <a:lnTo>
                    <a:pt x="792" y="466"/>
                  </a:lnTo>
                  <a:lnTo>
                    <a:pt x="791" y="466"/>
                  </a:lnTo>
                  <a:lnTo>
                    <a:pt x="790" y="467"/>
                  </a:lnTo>
                  <a:lnTo>
                    <a:pt x="789" y="467"/>
                  </a:lnTo>
                  <a:lnTo>
                    <a:pt x="787" y="467"/>
                  </a:lnTo>
                  <a:lnTo>
                    <a:pt x="786" y="467"/>
                  </a:lnTo>
                  <a:lnTo>
                    <a:pt x="784" y="467"/>
                  </a:lnTo>
                  <a:lnTo>
                    <a:pt x="783" y="467"/>
                  </a:lnTo>
                  <a:lnTo>
                    <a:pt x="783" y="466"/>
                  </a:lnTo>
                  <a:lnTo>
                    <a:pt x="781" y="466"/>
                  </a:lnTo>
                  <a:lnTo>
                    <a:pt x="780" y="467"/>
                  </a:lnTo>
                  <a:lnTo>
                    <a:pt x="780" y="466"/>
                  </a:lnTo>
                  <a:lnTo>
                    <a:pt x="780" y="465"/>
                  </a:lnTo>
                  <a:lnTo>
                    <a:pt x="779" y="465"/>
                  </a:lnTo>
                  <a:lnTo>
                    <a:pt x="779" y="466"/>
                  </a:lnTo>
                  <a:lnTo>
                    <a:pt x="778" y="466"/>
                  </a:lnTo>
                  <a:lnTo>
                    <a:pt x="775" y="466"/>
                  </a:lnTo>
                  <a:lnTo>
                    <a:pt x="775" y="465"/>
                  </a:lnTo>
                  <a:lnTo>
                    <a:pt x="775" y="463"/>
                  </a:lnTo>
                  <a:lnTo>
                    <a:pt x="778" y="463"/>
                  </a:lnTo>
                  <a:lnTo>
                    <a:pt x="778" y="461"/>
                  </a:lnTo>
                  <a:lnTo>
                    <a:pt x="778" y="460"/>
                  </a:lnTo>
                  <a:lnTo>
                    <a:pt x="779" y="460"/>
                  </a:lnTo>
                  <a:lnTo>
                    <a:pt x="779" y="459"/>
                  </a:lnTo>
                  <a:lnTo>
                    <a:pt x="778" y="459"/>
                  </a:lnTo>
                  <a:lnTo>
                    <a:pt x="775" y="459"/>
                  </a:lnTo>
                  <a:lnTo>
                    <a:pt x="775" y="458"/>
                  </a:lnTo>
                  <a:lnTo>
                    <a:pt x="774" y="458"/>
                  </a:lnTo>
                  <a:lnTo>
                    <a:pt x="774" y="457"/>
                  </a:lnTo>
                  <a:lnTo>
                    <a:pt x="774" y="454"/>
                  </a:lnTo>
                  <a:lnTo>
                    <a:pt x="775" y="454"/>
                  </a:lnTo>
                  <a:lnTo>
                    <a:pt x="775" y="453"/>
                  </a:lnTo>
                  <a:lnTo>
                    <a:pt x="775" y="452"/>
                  </a:lnTo>
                  <a:lnTo>
                    <a:pt x="778" y="450"/>
                  </a:lnTo>
                  <a:lnTo>
                    <a:pt x="778" y="448"/>
                  </a:lnTo>
                  <a:lnTo>
                    <a:pt x="779" y="444"/>
                  </a:lnTo>
                  <a:lnTo>
                    <a:pt x="780" y="443"/>
                  </a:lnTo>
                  <a:lnTo>
                    <a:pt x="780" y="441"/>
                  </a:lnTo>
                  <a:lnTo>
                    <a:pt x="781" y="438"/>
                  </a:lnTo>
                  <a:lnTo>
                    <a:pt x="783" y="436"/>
                  </a:lnTo>
                  <a:lnTo>
                    <a:pt x="783" y="433"/>
                  </a:lnTo>
                  <a:lnTo>
                    <a:pt x="783" y="432"/>
                  </a:lnTo>
                  <a:lnTo>
                    <a:pt x="783" y="431"/>
                  </a:lnTo>
                  <a:lnTo>
                    <a:pt x="781" y="431"/>
                  </a:lnTo>
                  <a:lnTo>
                    <a:pt x="781" y="430"/>
                  </a:lnTo>
                  <a:lnTo>
                    <a:pt x="780" y="430"/>
                  </a:lnTo>
                  <a:lnTo>
                    <a:pt x="780" y="427"/>
                  </a:lnTo>
                  <a:lnTo>
                    <a:pt x="779" y="427"/>
                  </a:lnTo>
                  <a:lnTo>
                    <a:pt x="778" y="427"/>
                  </a:lnTo>
                  <a:lnTo>
                    <a:pt x="778" y="430"/>
                  </a:lnTo>
                  <a:lnTo>
                    <a:pt x="775" y="430"/>
                  </a:lnTo>
                  <a:lnTo>
                    <a:pt x="774" y="430"/>
                  </a:lnTo>
                  <a:lnTo>
                    <a:pt x="773" y="430"/>
                  </a:lnTo>
                  <a:lnTo>
                    <a:pt x="772" y="431"/>
                  </a:lnTo>
                  <a:lnTo>
                    <a:pt x="770" y="431"/>
                  </a:lnTo>
                  <a:lnTo>
                    <a:pt x="769" y="431"/>
                  </a:lnTo>
                  <a:lnTo>
                    <a:pt x="768" y="430"/>
                  </a:lnTo>
                  <a:lnTo>
                    <a:pt x="769" y="427"/>
                  </a:lnTo>
                  <a:lnTo>
                    <a:pt x="769" y="426"/>
                  </a:lnTo>
                  <a:lnTo>
                    <a:pt x="768" y="426"/>
                  </a:lnTo>
                  <a:lnTo>
                    <a:pt x="766" y="426"/>
                  </a:lnTo>
                  <a:lnTo>
                    <a:pt x="764" y="427"/>
                  </a:lnTo>
                  <a:lnTo>
                    <a:pt x="763" y="430"/>
                  </a:lnTo>
                  <a:lnTo>
                    <a:pt x="761" y="431"/>
                  </a:lnTo>
                  <a:lnTo>
                    <a:pt x="759" y="432"/>
                  </a:lnTo>
                  <a:lnTo>
                    <a:pt x="757" y="435"/>
                  </a:lnTo>
                  <a:lnTo>
                    <a:pt x="755" y="436"/>
                  </a:lnTo>
                  <a:lnTo>
                    <a:pt x="753" y="438"/>
                  </a:lnTo>
                  <a:lnTo>
                    <a:pt x="752" y="440"/>
                  </a:lnTo>
                  <a:lnTo>
                    <a:pt x="751" y="440"/>
                  </a:lnTo>
                  <a:lnTo>
                    <a:pt x="751" y="441"/>
                  </a:lnTo>
                  <a:lnTo>
                    <a:pt x="749" y="442"/>
                  </a:lnTo>
                  <a:lnTo>
                    <a:pt x="749" y="443"/>
                  </a:lnTo>
                  <a:lnTo>
                    <a:pt x="747" y="444"/>
                  </a:lnTo>
                  <a:lnTo>
                    <a:pt x="746" y="444"/>
                  </a:lnTo>
                  <a:lnTo>
                    <a:pt x="746" y="446"/>
                  </a:lnTo>
                  <a:lnTo>
                    <a:pt x="745" y="446"/>
                  </a:lnTo>
                  <a:lnTo>
                    <a:pt x="745" y="448"/>
                  </a:lnTo>
                  <a:lnTo>
                    <a:pt x="744" y="448"/>
                  </a:lnTo>
                  <a:lnTo>
                    <a:pt x="744" y="449"/>
                  </a:lnTo>
                  <a:lnTo>
                    <a:pt x="744" y="450"/>
                  </a:lnTo>
                  <a:lnTo>
                    <a:pt x="743" y="450"/>
                  </a:lnTo>
                  <a:lnTo>
                    <a:pt x="743" y="452"/>
                  </a:lnTo>
                  <a:lnTo>
                    <a:pt x="743" y="453"/>
                  </a:lnTo>
                  <a:lnTo>
                    <a:pt x="741" y="453"/>
                  </a:lnTo>
                  <a:lnTo>
                    <a:pt x="739" y="454"/>
                  </a:lnTo>
                  <a:lnTo>
                    <a:pt x="739" y="457"/>
                  </a:lnTo>
                  <a:lnTo>
                    <a:pt x="738" y="458"/>
                  </a:lnTo>
                  <a:lnTo>
                    <a:pt x="736" y="458"/>
                  </a:lnTo>
                  <a:lnTo>
                    <a:pt x="734" y="459"/>
                  </a:lnTo>
                  <a:lnTo>
                    <a:pt x="734" y="460"/>
                  </a:lnTo>
                  <a:lnTo>
                    <a:pt x="733" y="460"/>
                  </a:lnTo>
                  <a:lnTo>
                    <a:pt x="734" y="461"/>
                  </a:lnTo>
                  <a:lnTo>
                    <a:pt x="733" y="461"/>
                  </a:lnTo>
                  <a:lnTo>
                    <a:pt x="730" y="461"/>
                  </a:lnTo>
                  <a:lnTo>
                    <a:pt x="730" y="463"/>
                  </a:lnTo>
                  <a:lnTo>
                    <a:pt x="729" y="465"/>
                  </a:lnTo>
                  <a:lnTo>
                    <a:pt x="729" y="463"/>
                  </a:lnTo>
                  <a:lnTo>
                    <a:pt x="728" y="463"/>
                  </a:lnTo>
                  <a:lnTo>
                    <a:pt x="727" y="463"/>
                  </a:lnTo>
                  <a:lnTo>
                    <a:pt x="727" y="465"/>
                  </a:lnTo>
                  <a:lnTo>
                    <a:pt x="726" y="465"/>
                  </a:lnTo>
                  <a:lnTo>
                    <a:pt x="724" y="465"/>
                  </a:lnTo>
                  <a:lnTo>
                    <a:pt x="722" y="465"/>
                  </a:lnTo>
                  <a:lnTo>
                    <a:pt x="721" y="465"/>
                  </a:lnTo>
                  <a:lnTo>
                    <a:pt x="721" y="466"/>
                  </a:lnTo>
                  <a:lnTo>
                    <a:pt x="721" y="467"/>
                  </a:lnTo>
                  <a:lnTo>
                    <a:pt x="719" y="469"/>
                  </a:lnTo>
                  <a:lnTo>
                    <a:pt x="718" y="469"/>
                  </a:lnTo>
                  <a:lnTo>
                    <a:pt x="717" y="469"/>
                  </a:lnTo>
                  <a:lnTo>
                    <a:pt x="716" y="469"/>
                  </a:lnTo>
                  <a:lnTo>
                    <a:pt x="715" y="469"/>
                  </a:lnTo>
                  <a:lnTo>
                    <a:pt x="712" y="469"/>
                  </a:lnTo>
                  <a:lnTo>
                    <a:pt x="711" y="469"/>
                  </a:lnTo>
                  <a:lnTo>
                    <a:pt x="710" y="469"/>
                  </a:lnTo>
                  <a:lnTo>
                    <a:pt x="709" y="469"/>
                  </a:lnTo>
                  <a:lnTo>
                    <a:pt x="707" y="469"/>
                  </a:lnTo>
                  <a:lnTo>
                    <a:pt x="706" y="469"/>
                  </a:lnTo>
                  <a:lnTo>
                    <a:pt x="704" y="469"/>
                  </a:lnTo>
                  <a:lnTo>
                    <a:pt x="703" y="469"/>
                  </a:lnTo>
                  <a:lnTo>
                    <a:pt x="701" y="469"/>
                  </a:lnTo>
                  <a:lnTo>
                    <a:pt x="700" y="469"/>
                  </a:lnTo>
                  <a:lnTo>
                    <a:pt x="699" y="469"/>
                  </a:lnTo>
                  <a:lnTo>
                    <a:pt x="698" y="469"/>
                  </a:lnTo>
                  <a:lnTo>
                    <a:pt x="695" y="469"/>
                  </a:lnTo>
                  <a:lnTo>
                    <a:pt x="694" y="469"/>
                  </a:lnTo>
                  <a:lnTo>
                    <a:pt x="693" y="469"/>
                  </a:lnTo>
                  <a:lnTo>
                    <a:pt x="692" y="469"/>
                  </a:lnTo>
                  <a:lnTo>
                    <a:pt x="690" y="469"/>
                  </a:lnTo>
                  <a:lnTo>
                    <a:pt x="689" y="469"/>
                  </a:lnTo>
                  <a:lnTo>
                    <a:pt x="688" y="469"/>
                  </a:lnTo>
                  <a:lnTo>
                    <a:pt x="686" y="469"/>
                  </a:lnTo>
                  <a:lnTo>
                    <a:pt x="684" y="469"/>
                  </a:lnTo>
                  <a:lnTo>
                    <a:pt x="683" y="469"/>
                  </a:lnTo>
                  <a:lnTo>
                    <a:pt x="682" y="469"/>
                  </a:lnTo>
                  <a:lnTo>
                    <a:pt x="681" y="469"/>
                  </a:lnTo>
                  <a:lnTo>
                    <a:pt x="679" y="469"/>
                  </a:lnTo>
                  <a:lnTo>
                    <a:pt x="681" y="467"/>
                  </a:lnTo>
                  <a:lnTo>
                    <a:pt x="681" y="466"/>
                  </a:lnTo>
                  <a:lnTo>
                    <a:pt x="679" y="467"/>
                  </a:lnTo>
                  <a:lnTo>
                    <a:pt x="677" y="467"/>
                  </a:lnTo>
                  <a:lnTo>
                    <a:pt x="676" y="469"/>
                  </a:lnTo>
                  <a:lnTo>
                    <a:pt x="675" y="469"/>
                  </a:lnTo>
                  <a:lnTo>
                    <a:pt x="673" y="469"/>
                  </a:lnTo>
                  <a:lnTo>
                    <a:pt x="672" y="470"/>
                  </a:lnTo>
                  <a:lnTo>
                    <a:pt x="671" y="470"/>
                  </a:lnTo>
                  <a:lnTo>
                    <a:pt x="669" y="470"/>
                  </a:lnTo>
                  <a:lnTo>
                    <a:pt x="666" y="471"/>
                  </a:lnTo>
                  <a:lnTo>
                    <a:pt x="665" y="472"/>
                  </a:lnTo>
                  <a:lnTo>
                    <a:pt x="664" y="475"/>
                  </a:lnTo>
                  <a:lnTo>
                    <a:pt x="661" y="476"/>
                  </a:lnTo>
                  <a:lnTo>
                    <a:pt x="659" y="477"/>
                  </a:lnTo>
                  <a:lnTo>
                    <a:pt x="658" y="477"/>
                  </a:lnTo>
                  <a:lnTo>
                    <a:pt x="656" y="478"/>
                  </a:lnTo>
                  <a:lnTo>
                    <a:pt x="655" y="478"/>
                  </a:lnTo>
                  <a:lnTo>
                    <a:pt x="655" y="480"/>
                  </a:lnTo>
                  <a:lnTo>
                    <a:pt x="653" y="481"/>
                  </a:lnTo>
                  <a:lnTo>
                    <a:pt x="650" y="481"/>
                  </a:lnTo>
                  <a:lnTo>
                    <a:pt x="649" y="481"/>
                  </a:lnTo>
                  <a:lnTo>
                    <a:pt x="649" y="483"/>
                  </a:lnTo>
                  <a:lnTo>
                    <a:pt x="648" y="484"/>
                  </a:lnTo>
                  <a:lnTo>
                    <a:pt x="647" y="484"/>
                  </a:lnTo>
                  <a:lnTo>
                    <a:pt x="646" y="486"/>
                  </a:lnTo>
                  <a:lnTo>
                    <a:pt x="644" y="487"/>
                  </a:lnTo>
                  <a:lnTo>
                    <a:pt x="643" y="487"/>
                  </a:lnTo>
                  <a:lnTo>
                    <a:pt x="643" y="488"/>
                  </a:lnTo>
                  <a:lnTo>
                    <a:pt x="641" y="489"/>
                  </a:lnTo>
                  <a:lnTo>
                    <a:pt x="639" y="489"/>
                  </a:lnTo>
                  <a:lnTo>
                    <a:pt x="638" y="492"/>
                  </a:lnTo>
                  <a:lnTo>
                    <a:pt x="638" y="493"/>
                  </a:lnTo>
                  <a:lnTo>
                    <a:pt x="637" y="494"/>
                  </a:lnTo>
                  <a:lnTo>
                    <a:pt x="632" y="494"/>
                  </a:lnTo>
                  <a:lnTo>
                    <a:pt x="630" y="494"/>
                  </a:lnTo>
                  <a:lnTo>
                    <a:pt x="627" y="494"/>
                  </a:lnTo>
                  <a:lnTo>
                    <a:pt x="622" y="494"/>
                  </a:lnTo>
                  <a:lnTo>
                    <a:pt x="620" y="494"/>
                  </a:lnTo>
                  <a:lnTo>
                    <a:pt x="618" y="494"/>
                  </a:lnTo>
                  <a:lnTo>
                    <a:pt x="614" y="494"/>
                  </a:lnTo>
                  <a:lnTo>
                    <a:pt x="610" y="494"/>
                  </a:lnTo>
                  <a:lnTo>
                    <a:pt x="605" y="495"/>
                  </a:lnTo>
                  <a:lnTo>
                    <a:pt x="604" y="495"/>
                  </a:lnTo>
                  <a:lnTo>
                    <a:pt x="603" y="497"/>
                  </a:lnTo>
                  <a:lnTo>
                    <a:pt x="603" y="498"/>
                  </a:lnTo>
                  <a:lnTo>
                    <a:pt x="603" y="499"/>
                  </a:lnTo>
                  <a:lnTo>
                    <a:pt x="602" y="503"/>
                  </a:lnTo>
                  <a:lnTo>
                    <a:pt x="602" y="504"/>
                  </a:lnTo>
                  <a:lnTo>
                    <a:pt x="602" y="505"/>
                  </a:lnTo>
                  <a:lnTo>
                    <a:pt x="603" y="505"/>
                  </a:lnTo>
                  <a:lnTo>
                    <a:pt x="603" y="506"/>
                  </a:lnTo>
                  <a:lnTo>
                    <a:pt x="602" y="506"/>
                  </a:lnTo>
                  <a:lnTo>
                    <a:pt x="602" y="507"/>
                  </a:lnTo>
                  <a:lnTo>
                    <a:pt x="601" y="507"/>
                  </a:lnTo>
                  <a:lnTo>
                    <a:pt x="597" y="510"/>
                  </a:lnTo>
                  <a:lnTo>
                    <a:pt x="595" y="511"/>
                  </a:lnTo>
                  <a:lnTo>
                    <a:pt x="592" y="511"/>
                  </a:lnTo>
                  <a:lnTo>
                    <a:pt x="591" y="512"/>
                  </a:lnTo>
                  <a:lnTo>
                    <a:pt x="587" y="514"/>
                  </a:lnTo>
                  <a:lnTo>
                    <a:pt x="585" y="515"/>
                  </a:lnTo>
                  <a:lnTo>
                    <a:pt x="582" y="515"/>
                  </a:lnTo>
                  <a:lnTo>
                    <a:pt x="579" y="516"/>
                  </a:lnTo>
                  <a:lnTo>
                    <a:pt x="578" y="516"/>
                  </a:lnTo>
                  <a:lnTo>
                    <a:pt x="576" y="516"/>
                  </a:lnTo>
                  <a:lnTo>
                    <a:pt x="575" y="516"/>
                  </a:lnTo>
                  <a:lnTo>
                    <a:pt x="574" y="518"/>
                  </a:lnTo>
                  <a:lnTo>
                    <a:pt x="573" y="518"/>
                  </a:lnTo>
                  <a:lnTo>
                    <a:pt x="570" y="518"/>
                  </a:lnTo>
                  <a:lnTo>
                    <a:pt x="568" y="518"/>
                  </a:lnTo>
                  <a:lnTo>
                    <a:pt x="567" y="520"/>
                  </a:lnTo>
                  <a:lnTo>
                    <a:pt x="564" y="520"/>
                  </a:lnTo>
                  <a:lnTo>
                    <a:pt x="563" y="521"/>
                  </a:lnTo>
                  <a:lnTo>
                    <a:pt x="559" y="522"/>
                  </a:lnTo>
                  <a:lnTo>
                    <a:pt x="557" y="523"/>
                  </a:lnTo>
                  <a:lnTo>
                    <a:pt x="555" y="523"/>
                  </a:lnTo>
                  <a:lnTo>
                    <a:pt x="552" y="524"/>
                  </a:lnTo>
                  <a:lnTo>
                    <a:pt x="550" y="526"/>
                  </a:lnTo>
                  <a:lnTo>
                    <a:pt x="547" y="528"/>
                  </a:lnTo>
                  <a:lnTo>
                    <a:pt x="544" y="529"/>
                  </a:lnTo>
                  <a:lnTo>
                    <a:pt x="541" y="529"/>
                  </a:lnTo>
                  <a:lnTo>
                    <a:pt x="540" y="529"/>
                  </a:lnTo>
                  <a:lnTo>
                    <a:pt x="539" y="528"/>
                  </a:lnTo>
                  <a:lnTo>
                    <a:pt x="538" y="526"/>
                  </a:lnTo>
                  <a:lnTo>
                    <a:pt x="538" y="524"/>
                  </a:lnTo>
                  <a:lnTo>
                    <a:pt x="538" y="523"/>
                  </a:lnTo>
                  <a:lnTo>
                    <a:pt x="538" y="522"/>
                  </a:lnTo>
                  <a:lnTo>
                    <a:pt x="538" y="521"/>
                  </a:lnTo>
                  <a:lnTo>
                    <a:pt x="539" y="520"/>
                  </a:lnTo>
                  <a:lnTo>
                    <a:pt x="540" y="518"/>
                  </a:lnTo>
                  <a:lnTo>
                    <a:pt x="541" y="516"/>
                  </a:lnTo>
                  <a:lnTo>
                    <a:pt x="542" y="516"/>
                  </a:lnTo>
                  <a:lnTo>
                    <a:pt x="544" y="516"/>
                  </a:lnTo>
                  <a:lnTo>
                    <a:pt x="544" y="515"/>
                  </a:lnTo>
                  <a:lnTo>
                    <a:pt x="547" y="514"/>
                  </a:lnTo>
                  <a:lnTo>
                    <a:pt x="549" y="512"/>
                  </a:lnTo>
                  <a:lnTo>
                    <a:pt x="550" y="512"/>
                  </a:lnTo>
                  <a:lnTo>
                    <a:pt x="551" y="511"/>
                  </a:lnTo>
                  <a:lnTo>
                    <a:pt x="551" y="510"/>
                  </a:lnTo>
                  <a:lnTo>
                    <a:pt x="552" y="510"/>
                  </a:lnTo>
                  <a:lnTo>
                    <a:pt x="552" y="507"/>
                  </a:lnTo>
                  <a:lnTo>
                    <a:pt x="552" y="506"/>
                  </a:lnTo>
                  <a:lnTo>
                    <a:pt x="555" y="506"/>
                  </a:lnTo>
                  <a:lnTo>
                    <a:pt x="555" y="505"/>
                  </a:lnTo>
                  <a:lnTo>
                    <a:pt x="556" y="505"/>
                  </a:lnTo>
                  <a:lnTo>
                    <a:pt x="556" y="504"/>
                  </a:lnTo>
                  <a:lnTo>
                    <a:pt x="556" y="503"/>
                  </a:lnTo>
                  <a:lnTo>
                    <a:pt x="557" y="503"/>
                  </a:lnTo>
                  <a:lnTo>
                    <a:pt x="558" y="501"/>
                  </a:lnTo>
                  <a:lnTo>
                    <a:pt x="558" y="499"/>
                  </a:lnTo>
                  <a:lnTo>
                    <a:pt x="559" y="498"/>
                  </a:lnTo>
                  <a:lnTo>
                    <a:pt x="561" y="497"/>
                  </a:lnTo>
                  <a:lnTo>
                    <a:pt x="563" y="495"/>
                  </a:lnTo>
                  <a:lnTo>
                    <a:pt x="563" y="494"/>
                  </a:lnTo>
                  <a:lnTo>
                    <a:pt x="564" y="489"/>
                  </a:lnTo>
                  <a:lnTo>
                    <a:pt x="565" y="487"/>
                  </a:lnTo>
                  <a:lnTo>
                    <a:pt x="567" y="483"/>
                  </a:lnTo>
                  <a:lnTo>
                    <a:pt x="567" y="478"/>
                  </a:lnTo>
                  <a:lnTo>
                    <a:pt x="568" y="476"/>
                  </a:lnTo>
                  <a:lnTo>
                    <a:pt x="569" y="471"/>
                  </a:lnTo>
                  <a:lnTo>
                    <a:pt x="570" y="467"/>
                  </a:lnTo>
                  <a:lnTo>
                    <a:pt x="570" y="465"/>
                  </a:lnTo>
                  <a:lnTo>
                    <a:pt x="570" y="463"/>
                  </a:lnTo>
                  <a:lnTo>
                    <a:pt x="569" y="461"/>
                  </a:lnTo>
                  <a:lnTo>
                    <a:pt x="567" y="459"/>
                  </a:lnTo>
                  <a:lnTo>
                    <a:pt x="565" y="458"/>
                  </a:lnTo>
                  <a:lnTo>
                    <a:pt x="564" y="457"/>
                  </a:lnTo>
                  <a:lnTo>
                    <a:pt x="563" y="457"/>
                  </a:lnTo>
                  <a:lnTo>
                    <a:pt x="559" y="457"/>
                  </a:lnTo>
                  <a:lnTo>
                    <a:pt x="563" y="453"/>
                  </a:lnTo>
                  <a:lnTo>
                    <a:pt x="564" y="453"/>
                  </a:lnTo>
                  <a:lnTo>
                    <a:pt x="564" y="452"/>
                  </a:lnTo>
                  <a:lnTo>
                    <a:pt x="564" y="450"/>
                  </a:lnTo>
                  <a:lnTo>
                    <a:pt x="564" y="449"/>
                  </a:lnTo>
                  <a:lnTo>
                    <a:pt x="563" y="449"/>
                  </a:lnTo>
                  <a:lnTo>
                    <a:pt x="561" y="450"/>
                  </a:lnTo>
                  <a:lnTo>
                    <a:pt x="561" y="449"/>
                  </a:lnTo>
                  <a:lnTo>
                    <a:pt x="559" y="449"/>
                  </a:lnTo>
                  <a:lnTo>
                    <a:pt x="558" y="450"/>
                  </a:lnTo>
                  <a:lnTo>
                    <a:pt x="558" y="449"/>
                  </a:lnTo>
                  <a:lnTo>
                    <a:pt x="558" y="448"/>
                  </a:lnTo>
                  <a:lnTo>
                    <a:pt x="558" y="446"/>
                  </a:lnTo>
                  <a:lnTo>
                    <a:pt x="558" y="444"/>
                  </a:lnTo>
                  <a:lnTo>
                    <a:pt x="558" y="443"/>
                  </a:lnTo>
                  <a:lnTo>
                    <a:pt x="559" y="442"/>
                  </a:lnTo>
                  <a:lnTo>
                    <a:pt x="558" y="442"/>
                  </a:lnTo>
                  <a:lnTo>
                    <a:pt x="557" y="443"/>
                  </a:lnTo>
                  <a:lnTo>
                    <a:pt x="557" y="442"/>
                  </a:lnTo>
                  <a:lnTo>
                    <a:pt x="556" y="442"/>
                  </a:lnTo>
                  <a:lnTo>
                    <a:pt x="556" y="443"/>
                  </a:lnTo>
                  <a:lnTo>
                    <a:pt x="555" y="443"/>
                  </a:lnTo>
                  <a:lnTo>
                    <a:pt x="552" y="443"/>
                  </a:lnTo>
                  <a:lnTo>
                    <a:pt x="552" y="442"/>
                  </a:lnTo>
                  <a:lnTo>
                    <a:pt x="552" y="441"/>
                  </a:lnTo>
                  <a:lnTo>
                    <a:pt x="552" y="440"/>
                  </a:lnTo>
                  <a:lnTo>
                    <a:pt x="552" y="438"/>
                  </a:lnTo>
                  <a:lnTo>
                    <a:pt x="552" y="436"/>
                  </a:lnTo>
                  <a:lnTo>
                    <a:pt x="552" y="435"/>
                  </a:lnTo>
                  <a:lnTo>
                    <a:pt x="551" y="435"/>
                  </a:lnTo>
                  <a:lnTo>
                    <a:pt x="550" y="433"/>
                  </a:lnTo>
                  <a:lnTo>
                    <a:pt x="549" y="432"/>
                  </a:lnTo>
                  <a:lnTo>
                    <a:pt x="547" y="431"/>
                  </a:lnTo>
                  <a:lnTo>
                    <a:pt x="546" y="431"/>
                  </a:lnTo>
                  <a:lnTo>
                    <a:pt x="544" y="430"/>
                  </a:lnTo>
                  <a:lnTo>
                    <a:pt x="542" y="430"/>
                  </a:lnTo>
                  <a:lnTo>
                    <a:pt x="541" y="427"/>
                  </a:lnTo>
                  <a:lnTo>
                    <a:pt x="541" y="426"/>
                  </a:lnTo>
                  <a:lnTo>
                    <a:pt x="540" y="426"/>
                  </a:lnTo>
                  <a:lnTo>
                    <a:pt x="539" y="425"/>
                  </a:lnTo>
                  <a:lnTo>
                    <a:pt x="538" y="425"/>
                  </a:lnTo>
                  <a:lnTo>
                    <a:pt x="538" y="424"/>
                  </a:lnTo>
                  <a:lnTo>
                    <a:pt x="536" y="424"/>
                  </a:lnTo>
                  <a:lnTo>
                    <a:pt x="534" y="423"/>
                  </a:lnTo>
                  <a:lnTo>
                    <a:pt x="532" y="421"/>
                  </a:lnTo>
                  <a:lnTo>
                    <a:pt x="530" y="419"/>
                  </a:lnTo>
                  <a:lnTo>
                    <a:pt x="529" y="418"/>
                  </a:lnTo>
                  <a:lnTo>
                    <a:pt x="525" y="417"/>
                  </a:lnTo>
                  <a:lnTo>
                    <a:pt x="524" y="415"/>
                  </a:lnTo>
                  <a:lnTo>
                    <a:pt x="523" y="414"/>
                  </a:lnTo>
                  <a:lnTo>
                    <a:pt x="521" y="413"/>
                  </a:lnTo>
                  <a:lnTo>
                    <a:pt x="519" y="413"/>
                  </a:lnTo>
                  <a:lnTo>
                    <a:pt x="516" y="413"/>
                  </a:lnTo>
                  <a:lnTo>
                    <a:pt x="515" y="413"/>
                  </a:lnTo>
                  <a:lnTo>
                    <a:pt x="512" y="414"/>
                  </a:lnTo>
                  <a:lnTo>
                    <a:pt x="511" y="414"/>
                  </a:lnTo>
                  <a:lnTo>
                    <a:pt x="507" y="415"/>
                  </a:lnTo>
                  <a:lnTo>
                    <a:pt x="505" y="417"/>
                  </a:lnTo>
                  <a:lnTo>
                    <a:pt x="504" y="417"/>
                  </a:lnTo>
                  <a:lnTo>
                    <a:pt x="502" y="417"/>
                  </a:lnTo>
                  <a:lnTo>
                    <a:pt x="501" y="417"/>
                  </a:lnTo>
                  <a:lnTo>
                    <a:pt x="499" y="417"/>
                  </a:lnTo>
                  <a:lnTo>
                    <a:pt x="498" y="417"/>
                  </a:lnTo>
                  <a:lnTo>
                    <a:pt x="496" y="417"/>
                  </a:lnTo>
                  <a:lnTo>
                    <a:pt x="495" y="417"/>
                  </a:lnTo>
                  <a:lnTo>
                    <a:pt x="495" y="415"/>
                  </a:lnTo>
                  <a:lnTo>
                    <a:pt x="494" y="415"/>
                  </a:lnTo>
                  <a:lnTo>
                    <a:pt x="489" y="415"/>
                  </a:lnTo>
                  <a:lnTo>
                    <a:pt x="488" y="415"/>
                  </a:lnTo>
                  <a:lnTo>
                    <a:pt x="487" y="415"/>
                  </a:lnTo>
                  <a:lnTo>
                    <a:pt x="485" y="415"/>
                  </a:lnTo>
                  <a:lnTo>
                    <a:pt x="485" y="414"/>
                  </a:lnTo>
                  <a:lnTo>
                    <a:pt x="485" y="413"/>
                  </a:lnTo>
                  <a:lnTo>
                    <a:pt x="484" y="413"/>
                  </a:lnTo>
                  <a:lnTo>
                    <a:pt x="483" y="414"/>
                  </a:lnTo>
                  <a:lnTo>
                    <a:pt x="481" y="414"/>
                  </a:lnTo>
                  <a:lnTo>
                    <a:pt x="479" y="415"/>
                  </a:lnTo>
                  <a:lnTo>
                    <a:pt x="478" y="415"/>
                  </a:lnTo>
                  <a:lnTo>
                    <a:pt x="477" y="417"/>
                  </a:lnTo>
                  <a:lnTo>
                    <a:pt x="476" y="417"/>
                  </a:lnTo>
                  <a:lnTo>
                    <a:pt x="475" y="417"/>
                  </a:lnTo>
                  <a:lnTo>
                    <a:pt x="475" y="415"/>
                  </a:lnTo>
                  <a:lnTo>
                    <a:pt x="472" y="415"/>
                  </a:lnTo>
                  <a:lnTo>
                    <a:pt x="472" y="414"/>
                  </a:lnTo>
                  <a:lnTo>
                    <a:pt x="471" y="414"/>
                  </a:lnTo>
                  <a:lnTo>
                    <a:pt x="470" y="413"/>
                  </a:lnTo>
                  <a:lnTo>
                    <a:pt x="470" y="412"/>
                  </a:lnTo>
                  <a:lnTo>
                    <a:pt x="468" y="412"/>
                  </a:lnTo>
                  <a:lnTo>
                    <a:pt x="467" y="412"/>
                  </a:lnTo>
                  <a:lnTo>
                    <a:pt x="467" y="413"/>
                  </a:lnTo>
                  <a:lnTo>
                    <a:pt x="466" y="413"/>
                  </a:lnTo>
                  <a:lnTo>
                    <a:pt x="466" y="414"/>
                  </a:lnTo>
                  <a:lnTo>
                    <a:pt x="464" y="413"/>
                  </a:lnTo>
                  <a:lnTo>
                    <a:pt x="464" y="412"/>
                  </a:lnTo>
                  <a:lnTo>
                    <a:pt x="466" y="412"/>
                  </a:lnTo>
                  <a:lnTo>
                    <a:pt x="466" y="409"/>
                  </a:lnTo>
                  <a:lnTo>
                    <a:pt x="464" y="409"/>
                  </a:lnTo>
                  <a:lnTo>
                    <a:pt x="462" y="409"/>
                  </a:lnTo>
                  <a:lnTo>
                    <a:pt x="462" y="408"/>
                  </a:lnTo>
                  <a:lnTo>
                    <a:pt x="461" y="407"/>
                  </a:lnTo>
                  <a:lnTo>
                    <a:pt x="460" y="407"/>
                  </a:lnTo>
                  <a:lnTo>
                    <a:pt x="459" y="407"/>
                  </a:lnTo>
                  <a:lnTo>
                    <a:pt x="458" y="407"/>
                  </a:lnTo>
                  <a:lnTo>
                    <a:pt x="456" y="407"/>
                  </a:lnTo>
                  <a:lnTo>
                    <a:pt x="454" y="407"/>
                  </a:lnTo>
                  <a:lnTo>
                    <a:pt x="453" y="408"/>
                  </a:lnTo>
                  <a:lnTo>
                    <a:pt x="452" y="408"/>
                  </a:lnTo>
                  <a:lnTo>
                    <a:pt x="449" y="408"/>
                  </a:lnTo>
                  <a:lnTo>
                    <a:pt x="449" y="407"/>
                  </a:lnTo>
                  <a:lnTo>
                    <a:pt x="448" y="406"/>
                  </a:lnTo>
                  <a:lnTo>
                    <a:pt x="444" y="406"/>
                  </a:lnTo>
                  <a:lnTo>
                    <a:pt x="442" y="406"/>
                  </a:lnTo>
                  <a:lnTo>
                    <a:pt x="441" y="404"/>
                  </a:lnTo>
                  <a:lnTo>
                    <a:pt x="439" y="404"/>
                  </a:lnTo>
                  <a:lnTo>
                    <a:pt x="439" y="403"/>
                  </a:lnTo>
                  <a:lnTo>
                    <a:pt x="441" y="403"/>
                  </a:lnTo>
                  <a:lnTo>
                    <a:pt x="441" y="401"/>
                  </a:lnTo>
                  <a:lnTo>
                    <a:pt x="442" y="400"/>
                  </a:lnTo>
                  <a:lnTo>
                    <a:pt x="442" y="398"/>
                  </a:lnTo>
                  <a:lnTo>
                    <a:pt x="442" y="397"/>
                  </a:lnTo>
                  <a:lnTo>
                    <a:pt x="443" y="396"/>
                  </a:lnTo>
                  <a:lnTo>
                    <a:pt x="443" y="395"/>
                  </a:lnTo>
                  <a:lnTo>
                    <a:pt x="442" y="395"/>
                  </a:lnTo>
                  <a:lnTo>
                    <a:pt x="441" y="395"/>
                  </a:lnTo>
                  <a:lnTo>
                    <a:pt x="439" y="395"/>
                  </a:lnTo>
                  <a:lnTo>
                    <a:pt x="437" y="396"/>
                  </a:lnTo>
                  <a:lnTo>
                    <a:pt x="436" y="398"/>
                  </a:lnTo>
                  <a:lnTo>
                    <a:pt x="436" y="400"/>
                  </a:lnTo>
                  <a:lnTo>
                    <a:pt x="435" y="400"/>
                  </a:lnTo>
                  <a:lnTo>
                    <a:pt x="432" y="400"/>
                  </a:lnTo>
                  <a:lnTo>
                    <a:pt x="430" y="400"/>
                  </a:lnTo>
                  <a:lnTo>
                    <a:pt x="426" y="400"/>
                  </a:lnTo>
                  <a:lnTo>
                    <a:pt x="424" y="400"/>
                  </a:lnTo>
                  <a:lnTo>
                    <a:pt x="421" y="400"/>
                  </a:lnTo>
                  <a:lnTo>
                    <a:pt x="418" y="400"/>
                  </a:lnTo>
                  <a:lnTo>
                    <a:pt x="415" y="400"/>
                  </a:lnTo>
                  <a:lnTo>
                    <a:pt x="413" y="400"/>
                  </a:lnTo>
                  <a:lnTo>
                    <a:pt x="409" y="400"/>
                  </a:lnTo>
                  <a:lnTo>
                    <a:pt x="408" y="400"/>
                  </a:lnTo>
                  <a:lnTo>
                    <a:pt x="407" y="400"/>
                  </a:lnTo>
                  <a:lnTo>
                    <a:pt x="404" y="400"/>
                  </a:lnTo>
                  <a:lnTo>
                    <a:pt x="401" y="400"/>
                  </a:lnTo>
                  <a:lnTo>
                    <a:pt x="398" y="400"/>
                  </a:lnTo>
                  <a:lnTo>
                    <a:pt x="395" y="400"/>
                  </a:lnTo>
                  <a:lnTo>
                    <a:pt x="391" y="400"/>
                  </a:lnTo>
                  <a:lnTo>
                    <a:pt x="388" y="400"/>
                  </a:lnTo>
                  <a:lnTo>
                    <a:pt x="386" y="400"/>
                  </a:lnTo>
                  <a:lnTo>
                    <a:pt x="382" y="400"/>
                  </a:lnTo>
                  <a:lnTo>
                    <a:pt x="380" y="400"/>
                  </a:lnTo>
                  <a:lnTo>
                    <a:pt x="378" y="400"/>
                  </a:lnTo>
                  <a:lnTo>
                    <a:pt x="374" y="400"/>
                  </a:lnTo>
                  <a:lnTo>
                    <a:pt x="371" y="400"/>
                  </a:lnTo>
                  <a:lnTo>
                    <a:pt x="369" y="400"/>
                  </a:lnTo>
                  <a:lnTo>
                    <a:pt x="365" y="400"/>
                  </a:lnTo>
                  <a:lnTo>
                    <a:pt x="363" y="400"/>
                  </a:lnTo>
                  <a:lnTo>
                    <a:pt x="361" y="400"/>
                  </a:lnTo>
                  <a:lnTo>
                    <a:pt x="357" y="400"/>
                  </a:lnTo>
                  <a:lnTo>
                    <a:pt x="353" y="400"/>
                  </a:lnTo>
                  <a:lnTo>
                    <a:pt x="351" y="400"/>
                  </a:lnTo>
                  <a:lnTo>
                    <a:pt x="347" y="400"/>
                  </a:lnTo>
                  <a:lnTo>
                    <a:pt x="345" y="400"/>
                  </a:lnTo>
                  <a:lnTo>
                    <a:pt x="342" y="400"/>
                  </a:lnTo>
                  <a:lnTo>
                    <a:pt x="339" y="400"/>
                  </a:lnTo>
                  <a:lnTo>
                    <a:pt x="336" y="400"/>
                  </a:lnTo>
                  <a:lnTo>
                    <a:pt x="334" y="400"/>
                  </a:lnTo>
                  <a:lnTo>
                    <a:pt x="330" y="400"/>
                  </a:lnTo>
                  <a:lnTo>
                    <a:pt x="328" y="400"/>
                  </a:lnTo>
                  <a:lnTo>
                    <a:pt x="325" y="400"/>
                  </a:lnTo>
                  <a:lnTo>
                    <a:pt x="323" y="400"/>
                  </a:lnTo>
                  <a:lnTo>
                    <a:pt x="319" y="400"/>
                  </a:lnTo>
                  <a:lnTo>
                    <a:pt x="318" y="400"/>
                  </a:lnTo>
                  <a:lnTo>
                    <a:pt x="317" y="400"/>
                  </a:lnTo>
                  <a:lnTo>
                    <a:pt x="314" y="400"/>
                  </a:lnTo>
                  <a:lnTo>
                    <a:pt x="310" y="400"/>
                  </a:lnTo>
                  <a:lnTo>
                    <a:pt x="307" y="400"/>
                  </a:lnTo>
                  <a:lnTo>
                    <a:pt x="304" y="400"/>
                  </a:lnTo>
                  <a:lnTo>
                    <a:pt x="301" y="400"/>
                  </a:lnTo>
                  <a:lnTo>
                    <a:pt x="299" y="400"/>
                  </a:lnTo>
                  <a:lnTo>
                    <a:pt x="296" y="400"/>
                  </a:lnTo>
                  <a:lnTo>
                    <a:pt x="293" y="400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4" y="400"/>
                  </a:lnTo>
                  <a:lnTo>
                    <a:pt x="282" y="400"/>
                  </a:lnTo>
                  <a:lnTo>
                    <a:pt x="279" y="400"/>
                  </a:lnTo>
                  <a:lnTo>
                    <a:pt x="276" y="400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66" y="400"/>
                  </a:lnTo>
                  <a:lnTo>
                    <a:pt x="264" y="400"/>
                  </a:lnTo>
                  <a:lnTo>
                    <a:pt x="261" y="400"/>
                  </a:lnTo>
                  <a:lnTo>
                    <a:pt x="257" y="400"/>
                  </a:lnTo>
                  <a:lnTo>
                    <a:pt x="255" y="400"/>
                  </a:lnTo>
                  <a:lnTo>
                    <a:pt x="253" y="400"/>
                  </a:lnTo>
                  <a:lnTo>
                    <a:pt x="249" y="400"/>
                  </a:lnTo>
                  <a:lnTo>
                    <a:pt x="247" y="400"/>
                  </a:lnTo>
                  <a:lnTo>
                    <a:pt x="244" y="400"/>
                  </a:lnTo>
                  <a:lnTo>
                    <a:pt x="241" y="400"/>
                  </a:lnTo>
                  <a:lnTo>
                    <a:pt x="239" y="400"/>
                  </a:lnTo>
                  <a:lnTo>
                    <a:pt x="238" y="400"/>
                  </a:lnTo>
                  <a:lnTo>
                    <a:pt x="236" y="400"/>
                  </a:lnTo>
                  <a:lnTo>
                    <a:pt x="232" y="400"/>
                  </a:lnTo>
                  <a:lnTo>
                    <a:pt x="230" y="400"/>
                  </a:lnTo>
                  <a:lnTo>
                    <a:pt x="226" y="400"/>
                  </a:lnTo>
                  <a:lnTo>
                    <a:pt x="222" y="400"/>
                  </a:lnTo>
                  <a:lnTo>
                    <a:pt x="220" y="400"/>
                  </a:lnTo>
                  <a:lnTo>
                    <a:pt x="217" y="400"/>
                  </a:lnTo>
                  <a:lnTo>
                    <a:pt x="214" y="400"/>
                  </a:lnTo>
                  <a:lnTo>
                    <a:pt x="211" y="400"/>
                  </a:lnTo>
                  <a:lnTo>
                    <a:pt x="209" y="400"/>
                  </a:lnTo>
                  <a:lnTo>
                    <a:pt x="205" y="400"/>
                  </a:lnTo>
                  <a:lnTo>
                    <a:pt x="203" y="400"/>
                  </a:lnTo>
                  <a:lnTo>
                    <a:pt x="201" y="400"/>
                  </a:lnTo>
                  <a:lnTo>
                    <a:pt x="198" y="400"/>
                  </a:lnTo>
                  <a:lnTo>
                    <a:pt x="194" y="400"/>
                  </a:lnTo>
                  <a:lnTo>
                    <a:pt x="192" y="400"/>
                  </a:lnTo>
                  <a:lnTo>
                    <a:pt x="190" y="400"/>
                  </a:lnTo>
                  <a:lnTo>
                    <a:pt x="186" y="400"/>
                  </a:lnTo>
                  <a:lnTo>
                    <a:pt x="182" y="400"/>
                  </a:lnTo>
                  <a:lnTo>
                    <a:pt x="179" y="400"/>
                  </a:lnTo>
                  <a:lnTo>
                    <a:pt x="176" y="400"/>
                  </a:lnTo>
                  <a:lnTo>
                    <a:pt x="174" y="400"/>
                  </a:lnTo>
                  <a:lnTo>
                    <a:pt x="171" y="400"/>
                  </a:lnTo>
                  <a:lnTo>
                    <a:pt x="168" y="400"/>
                  </a:lnTo>
                  <a:lnTo>
                    <a:pt x="165" y="400"/>
                  </a:lnTo>
                  <a:lnTo>
                    <a:pt x="163" y="400"/>
                  </a:lnTo>
                  <a:lnTo>
                    <a:pt x="159" y="400"/>
                  </a:lnTo>
                  <a:lnTo>
                    <a:pt x="157" y="400"/>
                  </a:lnTo>
                  <a:lnTo>
                    <a:pt x="154" y="400"/>
                  </a:lnTo>
                  <a:lnTo>
                    <a:pt x="151" y="400"/>
                  </a:lnTo>
                  <a:lnTo>
                    <a:pt x="148" y="400"/>
                  </a:lnTo>
                  <a:lnTo>
                    <a:pt x="147" y="400"/>
                  </a:lnTo>
                  <a:lnTo>
                    <a:pt x="146" y="400"/>
                  </a:lnTo>
                  <a:lnTo>
                    <a:pt x="142" y="400"/>
                  </a:lnTo>
                  <a:lnTo>
                    <a:pt x="139" y="400"/>
                  </a:lnTo>
                  <a:lnTo>
                    <a:pt x="136" y="400"/>
                  </a:lnTo>
                  <a:lnTo>
                    <a:pt x="133" y="400"/>
                  </a:lnTo>
                  <a:lnTo>
                    <a:pt x="130" y="400"/>
                  </a:lnTo>
                  <a:lnTo>
                    <a:pt x="128" y="400"/>
                  </a:lnTo>
                  <a:lnTo>
                    <a:pt x="124" y="400"/>
                  </a:lnTo>
                  <a:lnTo>
                    <a:pt x="122" y="400"/>
                  </a:lnTo>
                  <a:lnTo>
                    <a:pt x="119" y="400"/>
                  </a:lnTo>
                  <a:lnTo>
                    <a:pt x="116" y="400"/>
                  </a:lnTo>
                  <a:lnTo>
                    <a:pt x="113" y="400"/>
                  </a:lnTo>
                  <a:lnTo>
                    <a:pt x="111" y="400"/>
                  </a:lnTo>
                  <a:lnTo>
                    <a:pt x="107" y="400"/>
                  </a:lnTo>
                  <a:lnTo>
                    <a:pt x="105" y="400"/>
                  </a:lnTo>
                  <a:lnTo>
                    <a:pt x="102" y="400"/>
                  </a:lnTo>
                  <a:lnTo>
                    <a:pt x="97" y="400"/>
                  </a:lnTo>
                  <a:lnTo>
                    <a:pt x="95" y="400"/>
                  </a:lnTo>
                  <a:lnTo>
                    <a:pt x="93" y="400"/>
                  </a:lnTo>
                  <a:lnTo>
                    <a:pt x="89" y="400"/>
                  </a:lnTo>
                  <a:lnTo>
                    <a:pt x="87" y="400"/>
                  </a:lnTo>
                  <a:lnTo>
                    <a:pt x="84" y="400"/>
                  </a:lnTo>
                  <a:lnTo>
                    <a:pt x="80" y="400"/>
                  </a:lnTo>
                  <a:lnTo>
                    <a:pt x="78" y="400"/>
                  </a:lnTo>
                  <a:lnTo>
                    <a:pt x="76" y="400"/>
                  </a:lnTo>
                  <a:lnTo>
                    <a:pt x="72" y="400"/>
                  </a:lnTo>
                  <a:lnTo>
                    <a:pt x="71" y="400"/>
                  </a:lnTo>
                  <a:lnTo>
                    <a:pt x="70" y="400"/>
                  </a:lnTo>
                  <a:lnTo>
                    <a:pt x="70" y="398"/>
                  </a:lnTo>
                  <a:lnTo>
                    <a:pt x="68" y="400"/>
                  </a:lnTo>
                  <a:lnTo>
                    <a:pt x="67" y="400"/>
                  </a:lnTo>
                  <a:lnTo>
                    <a:pt x="67" y="398"/>
                  </a:lnTo>
                  <a:lnTo>
                    <a:pt x="67" y="397"/>
                  </a:lnTo>
                  <a:lnTo>
                    <a:pt x="68" y="397"/>
                  </a:lnTo>
                  <a:lnTo>
                    <a:pt x="68" y="396"/>
                  </a:lnTo>
                  <a:lnTo>
                    <a:pt x="70" y="396"/>
                  </a:lnTo>
                  <a:lnTo>
                    <a:pt x="71" y="396"/>
                  </a:lnTo>
                  <a:lnTo>
                    <a:pt x="72" y="396"/>
                  </a:lnTo>
                  <a:lnTo>
                    <a:pt x="74" y="395"/>
                  </a:lnTo>
                  <a:lnTo>
                    <a:pt x="76" y="392"/>
                  </a:lnTo>
                  <a:lnTo>
                    <a:pt x="74" y="392"/>
                  </a:lnTo>
                  <a:lnTo>
                    <a:pt x="72" y="395"/>
                  </a:lnTo>
                  <a:lnTo>
                    <a:pt x="71" y="395"/>
                  </a:lnTo>
                  <a:lnTo>
                    <a:pt x="70" y="395"/>
                  </a:lnTo>
                  <a:lnTo>
                    <a:pt x="70" y="392"/>
                  </a:lnTo>
                  <a:lnTo>
                    <a:pt x="71" y="391"/>
                  </a:lnTo>
                  <a:lnTo>
                    <a:pt x="72" y="390"/>
                  </a:lnTo>
                  <a:lnTo>
                    <a:pt x="74" y="390"/>
                  </a:lnTo>
                  <a:lnTo>
                    <a:pt x="74" y="389"/>
                  </a:lnTo>
                  <a:lnTo>
                    <a:pt x="72" y="389"/>
                  </a:lnTo>
                  <a:lnTo>
                    <a:pt x="72" y="390"/>
                  </a:lnTo>
                  <a:lnTo>
                    <a:pt x="71" y="390"/>
                  </a:lnTo>
                  <a:lnTo>
                    <a:pt x="70" y="390"/>
                  </a:lnTo>
                  <a:lnTo>
                    <a:pt x="70" y="391"/>
                  </a:lnTo>
                  <a:lnTo>
                    <a:pt x="70" y="392"/>
                  </a:lnTo>
                  <a:lnTo>
                    <a:pt x="68" y="392"/>
                  </a:lnTo>
                  <a:lnTo>
                    <a:pt x="68" y="391"/>
                  </a:lnTo>
                  <a:lnTo>
                    <a:pt x="67" y="391"/>
                  </a:lnTo>
                  <a:lnTo>
                    <a:pt x="67" y="392"/>
                  </a:lnTo>
                  <a:lnTo>
                    <a:pt x="66" y="392"/>
                  </a:lnTo>
                  <a:lnTo>
                    <a:pt x="65" y="392"/>
                  </a:lnTo>
                  <a:lnTo>
                    <a:pt x="62" y="391"/>
                  </a:lnTo>
                  <a:lnTo>
                    <a:pt x="61" y="391"/>
                  </a:lnTo>
                  <a:lnTo>
                    <a:pt x="62" y="390"/>
                  </a:lnTo>
                  <a:lnTo>
                    <a:pt x="62" y="389"/>
                  </a:lnTo>
                  <a:lnTo>
                    <a:pt x="65" y="387"/>
                  </a:lnTo>
                  <a:lnTo>
                    <a:pt x="66" y="387"/>
                  </a:lnTo>
                  <a:lnTo>
                    <a:pt x="67" y="386"/>
                  </a:lnTo>
                  <a:lnTo>
                    <a:pt x="68" y="385"/>
                  </a:lnTo>
                  <a:lnTo>
                    <a:pt x="68" y="383"/>
                  </a:lnTo>
                  <a:lnTo>
                    <a:pt x="67" y="383"/>
                  </a:lnTo>
                  <a:lnTo>
                    <a:pt x="67" y="385"/>
                  </a:lnTo>
                  <a:lnTo>
                    <a:pt x="67" y="386"/>
                  </a:lnTo>
                  <a:lnTo>
                    <a:pt x="66" y="386"/>
                  </a:lnTo>
                  <a:lnTo>
                    <a:pt x="65" y="386"/>
                  </a:lnTo>
                  <a:lnTo>
                    <a:pt x="65" y="387"/>
                  </a:lnTo>
                  <a:lnTo>
                    <a:pt x="62" y="387"/>
                  </a:lnTo>
                  <a:lnTo>
                    <a:pt x="61" y="387"/>
                  </a:lnTo>
                  <a:lnTo>
                    <a:pt x="60" y="387"/>
                  </a:lnTo>
                  <a:lnTo>
                    <a:pt x="59" y="387"/>
                  </a:lnTo>
                  <a:lnTo>
                    <a:pt x="59" y="386"/>
                  </a:lnTo>
                  <a:lnTo>
                    <a:pt x="59" y="385"/>
                  </a:lnTo>
                  <a:lnTo>
                    <a:pt x="57" y="385"/>
                  </a:lnTo>
                  <a:lnTo>
                    <a:pt x="57" y="383"/>
                  </a:lnTo>
                  <a:lnTo>
                    <a:pt x="59" y="381"/>
                  </a:lnTo>
                  <a:lnTo>
                    <a:pt x="59" y="383"/>
                  </a:lnTo>
                  <a:lnTo>
                    <a:pt x="60" y="383"/>
                  </a:lnTo>
                  <a:lnTo>
                    <a:pt x="60" y="381"/>
                  </a:lnTo>
                  <a:lnTo>
                    <a:pt x="61" y="381"/>
                  </a:lnTo>
                  <a:lnTo>
                    <a:pt x="61" y="380"/>
                  </a:lnTo>
                  <a:lnTo>
                    <a:pt x="60" y="380"/>
                  </a:lnTo>
                  <a:lnTo>
                    <a:pt x="60" y="381"/>
                  </a:lnTo>
                  <a:lnTo>
                    <a:pt x="59" y="381"/>
                  </a:lnTo>
                  <a:lnTo>
                    <a:pt x="59" y="380"/>
                  </a:lnTo>
                  <a:lnTo>
                    <a:pt x="57" y="380"/>
                  </a:lnTo>
                  <a:lnTo>
                    <a:pt x="57" y="381"/>
                  </a:lnTo>
                  <a:lnTo>
                    <a:pt x="56" y="383"/>
                  </a:lnTo>
                  <a:lnTo>
                    <a:pt x="56" y="381"/>
                  </a:lnTo>
                  <a:lnTo>
                    <a:pt x="56" y="380"/>
                  </a:lnTo>
                  <a:lnTo>
                    <a:pt x="54" y="380"/>
                  </a:lnTo>
                  <a:lnTo>
                    <a:pt x="54" y="381"/>
                  </a:lnTo>
                  <a:lnTo>
                    <a:pt x="53" y="381"/>
                  </a:lnTo>
                  <a:lnTo>
                    <a:pt x="53" y="380"/>
                  </a:lnTo>
                  <a:lnTo>
                    <a:pt x="51" y="380"/>
                  </a:lnTo>
                  <a:lnTo>
                    <a:pt x="51" y="381"/>
                  </a:lnTo>
                  <a:lnTo>
                    <a:pt x="51" y="383"/>
                  </a:lnTo>
                  <a:lnTo>
                    <a:pt x="51" y="385"/>
                  </a:lnTo>
                  <a:lnTo>
                    <a:pt x="53" y="387"/>
                  </a:lnTo>
                  <a:lnTo>
                    <a:pt x="53" y="389"/>
                  </a:lnTo>
                  <a:lnTo>
                    <a:pt x="51" y="389"/>
                  </a:lnTo>
                  <a:lnTo>
                    <a:pt x="50" y="389"/>
                  </a:lnTo>
                  <a:lnTo>
                    <a:pt x="51" y="390"/>
                  </a:lnTo>
                  <a:lnTo>
                    <a:pt x="50" y="391"/>
                  </a:lnTo>
                  <a:lnTo>
                    <a:pt x="50" y="392"/>
                  </a:lnTo>
                  <a:lnTo>
                    <a:pt x="51" y="392"/>
                  </a:lnTo>
                  <a:lnTo>
                    <a:pt x="53" y="395"/>
                  </a:lnTo>
                  <a:lnTo>
                    <a:pt x="54" y="395"/>
                  </a:lnTo>
                  <a:lnTo>
                    <a:pt x="56" y="395"/>
                  </a:lnTo>
                  <a:lnTo>
                    <a:pt x="57" y="395"/>
                  </a:lnTo>
                  <a:lnTo>
                    <a:pt x="57" y="396"/>
                  </a:lnTo>
                  <a:lnTo>
                    <a:pt x="59" y="396"/>
                  </a:lnTo>
                  <a:lnTo>
                    <a:pt x="59" y="397"/>
                  </a:lnTo>
                  <a:lnTo>
                    <a:pt x="57" y="397"/>
                  </a:lnTo>
                  <a:lnTo>
                    <a:pt x="57" y="398"/>
                  </a:lnTo>
                  <a:lnTo>
                    <a:pt x="59" y="397"/>
                  </a:lnTo>
                  <a:lnTo>
                    <a:pt x="59" y="398"/>
                  </a:lnTo>
                  <a:lnTo>
                    <a:pt x="59" y="400"/>
                  </a:lnTo>
                  <a:lnTo>
                    <a:pt x="57" y="400"/>
                  </a:lnTo>
                  <a:lnTo>
                    <a:pt x="57" y="401"/>
                  </a:lnTo>
                  <a:lnTo>
                    <a:pt x="59" y="403"/>
                  </a:lnTo>
                  <a:lnTo>
                    <a:pt x="57" y="403"/>
                  </a:lnTo>
                  <a:lnTo>
                    <a:pt x="57" y="404"/>
                  </a:lnTo>
                  <a:lnTo>
                    <a:pt x="56" y="404"/>
                  </a:lnTo>
                  <a:lnTo>
                    <a:pt x="57" y="406"/>
                  </a:lnTo>
                  <a:lnTo>
                    <a:pt x="56" y="406"/>
                  </a:lnTo>
                  <a:lnTo>
                    <a:pt x="56" y="407"/>
                  </a:lnTo>
                  <a:lnTo>
                    <a:pt x="54" y="407"/>
                  </a:lnTo>
                  <a:lnTo>
                    <a:pt x="54" y="408"/>
                  </a:lnTo>
                  <a:lnTo>
                    <a:pt x="56" y="408"/>
                  </a:lnTo>
                  <a:lnTo>
                    <a:pt x="56" y="407"/>
                  </a:lnTo>
                  <a:lnTo>
                    <a:pt x="57" y="407"/>
                  </a:lnTo>
                  <a:lnTo>
                    <a:pt x="57" y="408"/>
                  </a:lnTo>
                  <a:lnTo>
                    <a:pt x="57" y="409"/>
                  </a:lnTo>
                  <a:lnTo>
                    <a:pt x="56" y="409"/>
                  </a:lnTo>
                  <a:lnTo>
                    <a:pt x="54" y="409"/>
                  </a:lnTo>
                  <a:lnTo>
                    <a:pt x="53" y="412"/>
                  </a:lnTo>
                  <a:lnTo>
                    <a:pt x="51" y="412"/>
                  </a:lnTo>
                  <a:lnTo>
                    <a:pt x="50" y="412"/>
                  </a:lnTo>
                  <a:lnTo>
                    <a:pt x="49" y="412"/>
                  </a:lnTo>
                  <a:lnTo>
                    <a:pt x="48" y="412"/>
                  </a:lnTo>
                  <a:lnTo>
                    <a:pt x="45" y="409"/>
                  </a:lnTo>
                  <a:lnTo>
                    <a:pt x="43" y="408"/>
                  </a:lnTo>
                  <a:lnTo>
                    <a:pt x="44" y="407"/>
                  </a:lnTo>
                  <a:lnTo>
                    <a:pt x="43" y="407"/>
                  </a:lnTo>
                  <a:lnTo>
                    <a:pt x="42" y="408"/>
                  </a:lnTo>
                  <a:lnTo>
                    <a:pt x="40" y="407"/>
                  </a:lnTo>
                  <a:lnTo>
                    <a:pt x="39" y="407"/>
                  </a:lnTo>
                  <a:lnTo>
                    <a:pt x="39" y="406"/>
                  </a:lnTo>
                  <a:lnTo>
                    <a:pt x="36" y="404"/>
                  </a:lnTo>
                  <a:lnTo>
                    <a:pt x="38" y="403"/>
                  </a:lnTo>
                  <a:lnTo>
                    <a:pt x="39" y="403"/>
                  </a:lnTo>
                  <a:lnTo>
                    <a:pt x="40" y="401"/>
                  </a:lnTo>
                  <a:lnTo>
                    <a:pt x="42" y="401"/>
                  </a:lnTo>
                  <a:lnTo>
                    <a:pt x="42" y="400"/>
                  </a:lnTo>
                  <a:lnTo>
                    <a:pt x="40" y="400"/>
                  </a:lnTo>
                  <a:lnTo>
                    <a:pt x="39" y="400"/>
                  </a:lnTo>
                  <a:lnTo>
                    <a:pt x="39" y="401"/>
                  </a:lnTo>
                  <a:lnTo>
                    <a:pt x="38" y="401"/>
                  </a:lnTo>
                  <a:lnTo>
                    <a:pt x="36" y="400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3" y="400"/>
                  </a:lnTo>
                  <a:lnTo>
                    <a:pt x="32" y="398"/>
                  </a:lnTo>
                  <a:lnTo>
                    <a:pt x="33" y="398"/>
                  </a:lnTo>
                  <a:lnTo>
                    <a:pt x="34" y="398"/>
                  </a:lnTo>
                  <a:lnTo>
                    <a:pt x="34" y="397"/>
                  </a:lnTo>
                  <a:lnTo>
                    <a:pt x="36" y="397"/>
                  </a:lnTo>
                  <a:lnTo>
                    <a:pt x="36" y="396"/>
                  </a:lnTo>
                  <a:lnTo>
                    <a:pt x="34" y="397"/>
                  </a:lnTo>
                  <a:lnTo>
                    <a:pt x="33" y="397"/>
                  </a:lnTo>
                  <a:lnTo>
                    <a:pt x="34" y="396"/>
                  </a:lnTo>
                  <a:lnTo>
                    <a:pt x="33" y="396"/>
                  </a:lnTo>
                  <a:lnTo>
                    <a:pt x="33" y="397"/>
                  </a:lnTo>
                  <a:lnTo>
                    <a:pt x="32" y="398"/>
                  </a:lnTo>
                  <a:lnTo>
                    <a:pt x="32" y="397"/>
                  </a:lnTo>
                  <a:lnTo>
                    <a:pt x="32" y="396"/>
                  </a:lnTo>
                  <a:lnTo>
                    <a:pt x="33" y="395"/>
                  </a:lnTo>
                  <a:lnTo>
                    <a:pt x="34" y="395"/>
                  </a:lnTo>
                  <a:lnTo>
                    <a:pt x="34" y="392"/>
                  </a:lnTo>
                  <a:lnTo>
                    <a:pt x="33" y="395"/>
                  </a:lnTo>
                  <a:lnTo>
                    <a:pt x="32" y="395"/>
                  </a:lnTo>
                  <a:lnTo>
                    <a:pt x="33" y="392"/>
                  </a:lnTo>
                  <a:lnTo>
                    <a:pt x="32" y="392"/>
                  </a:lnTo>
                  <a:lnTo>
                    <a:pt x="31" y="392"/>
                  </a:lnTo>
                  <a:lnTo>
                    <a:pt x="30" y="395"/>
                  </a:lnTo>
                  <a:lnTo>
                    <a:pt x="30" y="392"/>
                  </a:lnTo>
                  <a:lnTo>
                    <a:pt x="30" y="391"/>
                  </a:lnTo>
                  <a:lnTo>
                    <a:pt x="27" y="392"/>
                  </a:lnTo>
                  <a:lnTo>
                    <a:pt x="27" y="391"/>
                  </a:lnTo>
                  <a:lnTo>
                    <a:pt x="27" y="390"/>
                  </a:lnTo>
                  <a:lnTo>
                    <a:pt x="26" y="390"/>
                  </a:lnTo>
                  <a:lnTo>
                    <a:pt x="26" y="389"/>
                  </a:lnTo>
                  <a:lnTo>
                    <a:pt x="25" y="389"/>
                  </a:lnTo>
                  <a:lnTo>
                    <a:pt x="25" y="387"/>
                  </a:lnTo>
                  <a:lnTo>
                    <a:pt x="26" y="387"/>
                  </a:lnTo>
                  <a:lnTo>
                    <a:pt x="26" y="386"/>
                  </a:lnTo>
                  <a:lnTo>
                    <a:pt x="25" y="386"/>
                  </a:lnTo>
                  <a:lnTo>
                    <a:pt x="25" y="385"/>
                  </a:lnTo>
                  <a:lnTo>
                    <a:pt x="25" y="383"/>
                  </a:lnTo>
                  <a:lnTo>
                    <a:pt x="26" y="383"/>
                  </a:lnTo>
                  <a:lnTo>
                    <a:pt x="27" y="381"/>
                  </a:lnTo>
                  <a:lnTo>
                    <a:pt x="26" y="380"/>
                  </a:lnTo>
                  <a:lnTo>
                    <a:pt x="26" y="381"/>
                  </a:lnTo>
                  <a:lnTo>
                    <a:pt x="25" y="383"/>
                  </a:lnTo>
                  <a:lnTo>
                    <a:pt x="23" y="383"/>
                  </a:lnTo>
                  <a:lnTo>
                    <a:pt x="23" y="381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81"/>
                  </a:lnTo>
                  <a:lnTo>
                    <a:pt x="22" y="381"/>
                  </a:lnTo>
                  <a:lnTo>
                    <a:pt x="22" y="380"/>
                  </a:lnTo>
                  <a:lnTo>
                    <a:pt x="21" y="381"/>
                  </a:lnTo>
                  <a:lnTo>
                    <a:pt x="19" y="381"/>
                  </a:lnTo>
                  <a:lnTo>
                    <a:pt x="17" y="381"/>
                  </a:lnTo>
                  <a:lnTo>
                    <a:pt x="19" y="380"/>
                  </a:lnTo>
                  <a:lnTo>
                    <a:pt x="22" y="379"/>
                  </a:lnTo>
                  <a:lnTo>
                    <a:pt x="22" y="378"/>
                  </a:lnTo>
                  <a:lnTo>
                    <a:pt x="22" y="376"/>
                  </a:lnTo>
                  <a:lnTo>
                    <a:pt x="23" y="376"/>
                  </a:lnTo>
                  <a:lnTo>
                    <a:pt x="25" y="376"/>
                  </a:lnTo>
                  <a:lnTo>
                    <a:pt x="25" y="374"/>
                  </a:lnTo>
                  <a:lnTo>
                    <a:pt x="23" y="374"/>
                  </a:lnTo>
                  <a:lnTo>
                    <a:pt x="22" y="376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19" y="373"/>
                  </a:lnTo>
                  <a:lnTo>
                    <a:pt x="21" y="372"/>
                  </a:lnTo>
                  <a:lnTo>
                    <a:pt x="21" y="370"/>
                  </a:lnTo>
                  <a:lnTo>
                    <a:pt x="22" y="370"/>
                  </a:lnTo>
                  <a:lnTo>
                    <a:pt x="23" y="370"/>
                  </a:lnTo>
                  <a:lnTo>
                    <a:pt x="23" y="369"/>
                  </a:lnTo>
                  <a:lnTo>
                    <a:pt x="25" y="369"/>
                  </a:lnTo>
                  <a:lnTo>
                    <a:pt x="26" y="369"/>
                  </a:lnTo>
                  <a:lnTo>
                    <a:pt x="27" y="369"/>
                  </a:lnTo>
                  <a:lnTo>
                    <a:pt x="30" y="369"/>
                  </a:lnTo>
                  <a:lnTo>
                    <a:pt x="32" y="370"/>
                  </a:lnTo>
                  <a:lnTo>
                    <a:pt x="32" y="372"/>
                  </a:lnTo>
                  <a:lnTo>
                    <a:pt x="33" y="370"/>
                  </a:lnTo>
                  <a:lnTo>
                    <a:pt x="33" y="372"/>
                  </a:lnTo>
                  <a:lnTo>
                    <a:pt x="34" y="372"/>
                  </a:lnTo>
                  <a:lnTo>
                    <a:pt x="34" y="373"/>
                  </a:lnTo>
                  <a:lnTo>
                    <a:pt x="36" y="372"/>
                  </a:lnTo>
                  <a:lnTo>
                    <a:pt x="38" y="372"/>
                  </a:lnTo>
                  <a:lnTo>
                    <a:pt x="39" y="372"/>
                  </a:lnTo>
                  <a:lnTo>
                    <a:pt x="39" y="373"/>
                  </a:lnTo>
                  <a:lnTo>
                    <a:pt x="38" y="373"/>
                  </a:lnTo>
                  <a:lnTo>
                    <a:pt x="36" y="373"/>
                  </a:lnTo>
                  <a:lnTo>
                    <a:pt x="36" y="374"/>
                  </a:lnTo>
                  <a:lnTo>
                    <a:pt x="38" y="374"/>
                  </a:lnTo>
                  <a:lnTo>
                    <a:pt x="39" y="374"/>
                  </a:lnTo>
                  <a:lnTo>
                    <a:pt x="40" y="374"/>
                  </a:lnTo>
                  <a:lnTo>
                    <a:pt x="40" y="373"/>
                  </a:lnTo>
                  <a:lnTo>
                    <a:pt x="42" y="373"/>
                  </a:lnTo>
                  <a:lnTo>
                    <a:pt x="42" y="374"/>
                  </a:lnTo>
                  <a:lnTo>
                    <a:pt x="42" y="376"/>
                  </a:lnTo>
                  <a:lnTo>
                    <a:pt x="43" y="374"/>
                  </a:lnTo>
                  <a:lnTo>
                    <a:pt x="44" y="376"/>
                  </a:lnTo>
                  <a:lnTo>
                    <a:pt x="45" y="376"/>
                  </a:lnTo>
                  <a:lnTo>
                    <a:pt x="48" y="376"/>
                  </a:lnTo>
                  <a:lnTo>
                    <a:pt x="48" y="378"/>
                  </a:lnTo>
                  <a:lnTo>
                    <a:pt x="49" y="378"/>
                  </a:lnTo>
                  <a:lnTo>
                    <a:pt x="50" y="378"/>
                  </a:lnTo>
                  <a:lnTo>
                    <a:pt x="50" y="376"/>
                  </a:lnTo>
                  <a:lnTo>
                    <a:pt x="51" y="376"/>
                  </a:lnTo>
                  <a:lnTo>
                    <a:pt x="51" y="374"/>
                  </a:lnTo>
                  <a:lnTo>
                    <a:pt x="50" y="374"/>
                  </a:lnTo>
                  <a:lnTo>
                    <a:pt x="49" y="376"/>
                  </a:lnTo>
                  <a:lnTo>
                    <a:pt x="48" y="376"/>
                  </a:lnTo>
                  <a:lnTo>
                    <a:pt x="48" y="374"/>
                  </a:lnTo>
                  <a:lnTo>
                    <a:pt x="45" y="374"/>
                  </a:lnTo>
                  <a:lnTo>
                    <a:pt x="48" y="373"/>
                  </a:lnTo>
                  <a:lnTo>
                    <a:pt x="49" y="373"/>
                  </a:lnTo>
                  <a:lnTo>
                    <a:pt x="50" y="372"/>
                  </a:lnTo>
                  <a:lnTo>
                    <a:pt x="50" y="370"/>
                  </a:lnTo>
                  <a:lnTo>
                    <a:pt x="50" y="369"/>
                  </a:lnTo>
                  <a:lnTo>
                    <a:pt x="49" y="369"/>
                  </a:lnTo>
                  <a:lnTo>
                    <a:pt x="48" y="369"/>
                  </a:lnTo>
                  <a:lnTo>
                    <a:pt x="45" y="370"/>
                  </a:lnTo>
                  <a:lnTo>
                    <a:pt x="45" y="369"/>
                  </a:lnTo>
                  <a:lnTo>
                    <a:pt x="48" y="368"/>
                  </a:lnTo>
                  <a:lnTo>
                    <a:pt x="49" y="368"/>
                  </a:lnTo>
                  <a:lnTo>
                    <a:pt x="49" y="366"/>
                  </a:lnTo>
                  <a:lnTo>
                    <a:pt x="50" y="364"/>
                  </a:lnTo>
                  <a:lnTo>
                    <a:pt x="49" y="364"/>
                  </a:lnTo>
                  <a:lnTo>
                    <a:pt x="49" y="366"/>
                  </a:lnTo>
                  <a:lnTo>
                    <a:pt x="48" y="368"/>
                  </a:lnTo>
                  <a:lnTo>
                    <a:pt x="45" y="368"/>
                  </a:lnTo>
                  <a:lnTo>
                    <a:pt x="44" y="369"/>
                  </a:lnTo>
                  <a:lnTo>
                    <a:pt x="44" y="368"/>
                  </a:lnTo>
                  <a:lnTo>
                    <a:pt x="43" y="368"/>
                  </a:lnTo>
                  <a:lnTo>
                    <a:pt x="42" y="368"/>
                  </a:lnTo>
                  <a:lnTo>
                    <a:pt x="40" y="368"/>
                  </a:lnTo>
                  <a:lnTo>
                    <a:pt x="39" y="368"/>
                  </a:lnTo>
                  <a:lnTo>
                    <a:pt x="40" y="369"/>
                  </a:lnTo>
                  <a:lnTo>
                    <a:pt x="39" y="369"/>
                  </a:lnTo>
                  <a:lnTo>
                    <a:pt x="38" y="369"/>
                  </a:lnTo>
                  <a:lnTo>
                    <a:pt x="38" y="368"/>
                  </a:lnTo>
                  <a:lnTo>
                    <a:pt x="36" y="368"/>
                  </a:lnTo>
                  <a:lnTo>
                    <a:pt x="36" y="366"/>
                  </a:lnTo>
                  <a:lnTo>
                    <a:pt x="38" y="364"/>
                  </a:lnTo>
                  <a:lnTo>
                    <a:pt x="36" y="364"/>
                  </a:lnTo>
                  <a:lnTo>
                    <a:pt x="36" y="366"/>
                  </a:lnTo>
                  <a:lnTo>
                    <a:pt x="34" y="366"/>
                  </a:lnTo>
                  <a:lnTo>
                    <a:pt x="34" y="364"/>
                  </a:lnTo>
                  <a:lnTo>
                    <a:pt x="34" y="363"/>
                  </a:lnTo>
                  <a:lnTo>
                    <a:pt x="36" y="363"/>
                  </a:lnTo>
                  <a:lnTo>
                    <a:pt x="36" y="362"/>
                  </a:lnTo>
                  <a:lnTo>
                    <a:pt x="38" y="362"/>
                  </a:lnTo>
                  <a:lnTo>
                    <a:pt x="39" y="362"/>
                  </a:lnTo>
                  <a:lnTo>
                    <a:pt x="40" y="362"/>
                  </a:lnTo>
                  <a:lnTo>
                    <a:pt x="40" y="361"/>
                  </a:lnTo>
                  <a:lnTo>
                    <a:pt x="39" y="361"/>
                  </a:lnTo>
                  <a:lnTo>
                    <a:pt x="40" y="359"/>
                  </a:lnTo>
                  <a:lnTo>
                    <a:pt x="42" y="359"/>
                  </a:lnTo>
                  <a:lnTo>
                    <a:pt x="42" y="358"/>
                  </a:lnTo>
                  <a:lnTo>
                    <a:pt x="40" y="359"/>
                  </a:lnTo>
                  <a:lnTo>
                    <a:pt x="39" y="359"/>
                  </a:lnTo>
                  <a:lnTo>
                    <a:pt x="39" y="358"/>
                  </a:lnTo>
                  <a:lnTo>
                    <a:pt x="40" y="358"/>
                  </a:lnTo>
                  <a:lnTo>
                    <a:pt x="40" y="356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3"/>
                  </a:lnTo>
                  <a:lnTo>
                    <a:pt x="43" y="353"/>
                  </a:lnTo>
                  <a:lnTo>
                    <a:pt x="43" y="352"/>
                  </a:lnTo>
                  <a:lnTo>
                    <a:pt x="44" y="352"/>
                  </a:lnTo>
                  <a:lnTo>
                    <a:pt x="44" y="351"/>
                  </a:lnTo>
                  <a:lnTo>
                    <a:pt x="45" y="350"/>
                  </a:lnTo>
                  <a:lnTo>
                    <a:pt x="44" y="350"/>
                  </a:lnTo>
                  <a:lnTo>
                    <a:pt x="44" y="351"/>
                  </a:lnTo>
                  <a:lnTo>
                    <a:pt x="43" y="351"/>
                  </a:lnTo>
                  <a:lnTo>
                    <a:pt x="42" y="352"/>
                  </a:lnTo>
                  <a:lnTo>
                    <a:pt x="40" y="353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39" y="351"/>
                  </a:lnTo>
                  <a:lnTo>
                    <a:pt x="40" y="351"/>
                  </a:lnTo>
                  <a:lnTo>
                    <a:pt x="42" y="351"/>
                  </a:lnTo>
                  <a:lnTo>
                    <a:pt x="42" y="350"/>
                  </a:lnTo>
                  <a:lnTo>
                    <a:pt x="40" y="350"/>
                  </a:lnTo>
                  <a:lnTo>
                    <a:pt x="39" y="350"/>
                  </a:lnTo>
                  <a:lnTo>
                    <a:pt x="40" y="347"/>
                  </a:lnTo>
                  <a:lnTo>
                    <a:pt x="39" y="347"/>
                  </a:lnTo>
                  <a:lnTo>
                    <a:pt x="40" y="346"/>
                  </a:lnTo>
                  <a:lnTo>
                    <a:pt x="42" y="346"/>
                  </a:lnTo>
                  <a:lnTo>
                    <a:pt x="43" y="346"/>
                  </a:lnTo>
                  <a:lnTo>
                    <a:pt x="42" y="347"/>
                  </a:lnTo>
                  <a:lnTo>
                    <a:pt x="43" y="347"/>
                  </a:lnTo>
                  <a:lnTo>
                    <a:pt x="44" y="347"/>
                  </a:lnTo>
                  <a:lnTo>
                    <a:pt x="44" y="346"/>
                  </a:lnTo>
                  <a:lnTo>
                    <a:pt x="45" y="346"/>
                  </a:lnTo>
                  <a:lnTo>
                    <a:pt x="45" y="345"/>
                  </a:lnTo>
                  <a:lnTo>
                    <a:pt x="48" y="345"/>
                  </a:lnTo>
                  <a:lnTo>
                    <a:pt x="48" y="346"/>
                  </a:lnTo>
                  <a:lnTo>
                    <a:pt x="48" y="347"/>
                  </a:lnTo>
                  <a:lnTo>
                    <a:pt x="49" y="346"/>
                  </a:lnTo>
                  <a:lnTo>
                    <a:pt x="49" y="345"/>
                  </a:lnTo>
                  <a:lnTo>
                    <a:pt x="50" y="345"/>
                  </a:lnTo>
                  <a:lnTo>
                    <a:pt x="50" y="346"/>
                  </a:lnTo>
                  <a:lnTo>
                    <a:pt x="51" y="346"/>
                  </a:lnTo>
                  <a:lnTo>
                    <a:pt x="51" y="347"/>
                  </a:lnTo>
                  <a:lnTo>
                    <a:pt x="51" y="350"/>
                  </a:lnTo>
                  <a:lnTo>
                    <a:pt x="53" y="347"/>
                  </a:lnTo>
                  <a:lnTo>
                    <a:pt x="53" y="346"/>
                  </a:lnTo>
                  <a:lnTo>
                    <a:pt x="51" y="346"/>
                  </a:lnTo>
                  <a:lnTo>
                    <a:pt x="51" y="345"/>
                  </a:lnTo>
                  <a:lnTo>
                    <a:pt x="50" y="345"/>
                  </a:lnTo>
                  <a:lnTo>
                    <a:pt x="50" y="344"/>
                  </a:lnTo>
                  <a:lnTo>
                    <a:pt x="49" y="345"/>
                  </a:lnTo>
                  <a:lnTo>
                    <a:pt x="48" y="345"/>
                  </a:lnTo>
                  <a:lnTo>
                    <a:pt x="49" y="344"/>
                  </a:lnTo>
                  <a:lnTo>
                    <a:pt x="49" y="343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8" y="343"/>
                  </a:lnTo>
                  <a:lnTo>
                    <a:pt x="45" y="343"/>
                  </a:lnTo>
                  <a:lnTo>
                    <a:pt x="45" y="344"/>
                  </a:lnTo>
                  <a:lnTo>
                    <a:pt x="44" y="345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3"/>
                  </a:lnTo>
                  <a:lnTo>
                    <a:pt x="45" y="341"/>
                  </a:lnTo>
                  <a:lnTo>
                    <a:pt x="45" y="339"/>
                  </a:lnTo>
                  <a:lnTo>
                    <a:pt x="44" y="341"/>
                  </a:lnTo>
                  <a:lnTo>
                    <a:pt x="44" y="343"/>
                  </a:lnTo>
                  <a:lnTo>
                    <a:pt x="43" y="344"/>
                  </a:lnTo>
                  <a:lnTo>
                    <a:pt x="42" y="344"/>
                  </a:lnTo>
                  <a:lnTo>
                    <a:pt x="40" y="344"/>
                  </a:lnTo>
                  <a:lnTo>
                    <a:pt x="40" y="343"/>
                  </a:lnTo>
                  <a:lnTo>
                    <a:pt x="42" y="343"/>
                  </a:lnTo>
                  <a:lnTo>
                    <a:pt x="42" y="341"/>
                  </a:lnTo>
                  <a:lnTo>
                    <a:pt x="43" y="339"/>
                  </a:lnTo>
                  <a:lnTo>
                    <a:pt x="42" y="339"/>
                  </a:lnTo>
                  <a:lnTo>
                    <a:pt x="40" y="339"/>
                  </a:lnTo>
                  <a:lnTo>
                    <a:pt x="40" y="338"/>
                  </a:lnTo>
                  <a:lnTo>
                    <a:pt x="40" y="336"/>
                  </a:lnTo>
                  <a:lnTo>
                    <a:pt x="42" y="336"/>
                  </a:lnTo>
                  <a:lnTo>
                    <a:pt x="42" y="335"/>
                  </a:lnTo>
                  <a:lnTo>
                    <a:pt x="42" y="334"/>
                  </a:lnTo>
                  <a:lnTo>
                    <a:pt x="43" y="334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2" y="334"/>
                  </a:lnTo>
                  <a:lnTo>
                    <a:pt x="40" y="334"/>
                  </a:lnTo>
                  <a:lnTo>
                    <a:pt x="40" y="333"/>
                  </a:lnTo>
                  <a:lnTo>
                    <a:pt x="39" y="333"/>
                  </a:lnTo>
                  <a:lnTo>
                    <a:pt x="40" y="332"/>
                  </a:lnTo>
                  <a:lnTo>
                    <a:pt x="40" y="329"/>
                  </a:lnTo>
                  <a:lnTo>
                    <a:pt x="40" y="328"/>
                  </a:lnTo>
                  <a:lnTo>
                    <a:pt x="40" y="327"/>
                  </a:lnTo>
                  <a:lnTo>
                    <a:pt x="40" y="326"/>
                  </a:lnTo>
                  <a:lnTo>
                    <a:pt x="42" y="326"/>
                  </a:lnTo>
                  <a:lnTo>
                    <a:pt x="42" y="324"/>
                  </a:lnTo>
                  <a:lnTo>
                    <a:pt x="40" y="324"/>
                  </a:lnTo>
                  <a:lnTo>
                    <a:pt x="39" y="324"/>
                  </a:lnTo>
                  <a:lnTo>
                    <a:pt x="39" y="326"/>
                  </a:lnTo>
                  <a:lnTo>
                    <a:pt x="38" y="326"/>
                  </a:lnTo>
                  <a:lnTo>
                    <a:pt x="38" y="324"/>
                  </a:lnTo>
                  <a:lnTo>
                    <a:pt x="36" y="324"/>
                  </a:lnTo>
                  <a:lnTo>
                    <a:pt x="36" y="323"/>
                  </a:lnTo>
                  <a:lnTo>
                    <a:pt x="36" y="321"/>
                  </a:lnTo>
                  <a:lnTo>
                    <a:pt x="38" y="321"/>
                  </a:lnTo>
                  <a:lnTo>
                    <a:pt x="38" y="323"/>
                  </a:lnTo>
                  <a:lnTo>
                    <a:pt x="39" y="323"/>
                  </a:lnTo>
                  <a:lnTo>
                    <a:pt x="39" y="321"/>
                  </a:lnTo>
                  <a:lnTo>
                    <a:pt x="39" y="319"/>
                  </a:lnTo>
                  <a:lnTo>
                    <a:pt x="38" y="321"/>
                  </a:lnTo>
                  <a:lnTo>
                    <a:pt x="38" y="319"/>
                  </a:lnTo>
                  <a:lnTo>
                    <a:pt x="38" y="318"/>
                  </a:lnTo>
                  <a:lnTo>
                    <a:pt x="39" y="318"/>
                  </a:lnTo>
                  <a:lnTo>
                    <a:pt x="40" y="317"/>
                  </a:lnTo>
                  <a:lnTo>
                    <a:pt x="42" y="317"/>
                  </a:lnTo>
                  <a:lnTo>
                    <a:pt x="43" y="317"/>
                  </a:lnTo>
                  <a:lnTo>
                    <a:pt x="43" y="318"/>
                  </a:lnTo>
                  <a:lnTo>
                    <a:pt x="42" y="319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4" y="321"/>
                  </a:lnTo>
                  <a:lnTo>
                    <a:pt x="44" y="319"/>
                  </a:lnTo>
                  <a:lnTo>
                    <a:pt x="44" y="318"/>
                  </a:lnTo>
                  <a:lnTo>
                    <a:pt x="45" y="318"/>
                  </a:lnTo>
                  <a:lnTo>
                    <a:pt x="45" y="317"/>
                  </a:lnTo>
                  <a:lnTo>
                    <a:pt x="48" y="317"/>
                  </a:lnTo>
                  <a:lnTo>
                    <a:pt x="48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8" y="312"/>
                  </a:lnTo>
                  <a:lnTo>
                    <a:pt x="45" y="312"/>
                  </a:lnTo>
                  <a:lnTo>
                    <a:pt x="45" y="311"/>
                  </a:lnTo>
                  <a:lnTo>
                    <a:pt x="48" y="311"/>
                  </a:lnTo>
                  <a:lnTo>
                    <a:pt x="49" y="311"/>
                  </a:lnTo>
                  <a:lnTo>
                    <a:pt x="49" y="310"/>
                  </a:lnTo>
                  <a:lnTo>
                    <a:pt x="50" y="310"/>
                  </a:lnTo>
                  <a:lnTo>
                    <a:pt x="50" y="312"/>
                  </a:lnTo>
                  <a:lnTo>
                    <a:pt x="51" y="312"/>
                  </a:lnTo>
                  <a:lnTo>
                    <a:pt x="51" y="311"/>
                  </a:lnTo>
                  <a:lnTo>
                    <a:pt x="53" y="311"/>
                  </a:lnTo>
                  <a:lnTo>
                    <a:pt x="53" y="310"/>
                  </a:lnTo>
                  <a:lnTo>
                    <a:pt x="51" y="311"/>
                  </a:lnTo>
                  <a:lnTo>
                    <a:pt x="50" y="310"/>
                  </a:lnTo>
                  <a:lnTo>
                    <a:pt x="51" y="310"/>
                  </a:lnTo>
                  <a:lnTo>
                    <a:pt x="51" y="309"/>
                  </a:lnTo>
                  <a:lnTo>
                    <a:pt x="51" y="307"/>
                  </a:lnTo>
                  <a:lnTo>
                    <a:pt x="53" y="307"/>
                  </a:lnTo>
                  <a:lnTo>
                    <a:pt x="54" y="306"/>
                  </a:lnTo>
                  <a:lnTo>
                    <a:pt x="53" y="306"/>
                  </a:lnTo>
                  <a:lnTo>
                    <a:pt x="53" y="305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5"/>
                  </a:lnTo>
                  <a:lnTo>
                    <a:pt x="56" y="305"/>
                  </a:lnTo>
                  <a:lnTo>
                    <a:pt x="56" y="306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60" y="302"/>
                  </a:lnTo>
                  <a:lnTo>
                    <a:pt x="61" y="302"/>
                  </a:lnTo>
                  <a:lnTo>
                    <a:pt x="61" y="301"/>
                  </a:lnTo>
                  <a:lnTo>
                    <a:pt x="61" y="300"/>
                  </a:lnTo>
                  <a:lnTo>
                    <a:pt x="62" y="300"/>
                  </a:lnTo>
                  <a:lnTo>
                    <a:pt x="65" y="299"/>
                  </a:lnTo>
                  <a:lnTo>
                    <a:pt x="66" y="299"/>
                  </a:lnTo>
                  <a:lnTo>
                    <a:pt x="66" y="298"/>
                  </a:lnTo>
                  <a:lnTo>
                    <a:pt x="67" y="296"/>
                  </a:lnTo>
                  <a:lnTo>
                    <a:pt x="67" y="294"/>
                  </a:lnTo>
                  <a:lnTo>
                    <a:pt x="68" y="294"/>
                  </a:lnTo>
                  <a:lnTo>
                    <a:pt x="68" y="293"/>
                  </a:lnTo>
                  <a:lnTo>
                    <a:pt x="70" y="293"/>
                  </a:lnTo>
                  <a:lnTo>
                    <a:pt x="70" y="292"/>
                  </a:lnTo>
                  <a:lnTo>
                    <a:pt x="71" y="290"/>
                  </a:lnTo>
                  <a:lnTo>
                    <a:pt x="72" y="289"/>
                  </a:lnTo>
                  <a:lnTo>
                    <a:pt x="74" y="289"/>
                  </a:lnTo>
                  <a:lnTo>
                    <a:pt x="76" y="288"/>
                  </a:lnTo>
                  <a:lnTo>
                    <a:pt x="76" y="285"/>
                  </a:lnTo>
                  <a:lnTo>
                    <a:pt x="74" y="285"/>
                  </a:lnTo>
                  <a:lnTo>
                    <a:pt x="72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1" y="283"/>
                  </a:lnTo>
                  <a:lnTo>
                    <a:pt x="71" y="282"/>
                  </a:lnTo>
                  <a:lnTo>
                    <a:pt x="70" y="282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6" y="279"/>
                  </a:lnTo>
                  <a:lnTo>
                    <a:pt x="66" y="278"/>
                  </a:lnTo>
                  <a:lnTo>
                    <a:pt x="65" y="278"/>
                  </a:lnTo>
                  <a:lnTo>
                    <a:pt x="62" y="278"/>
                  </a:lnTo>
                  <a:lnTo>
                    <a:pt x="62" y="276"/>
                  </a:lnTo>
                  <a:lnTo>
                    <a:pt x="65" y="276"/>
                  </a:lnTo>
                  <a:lnTo>
                    <a:pt x="65" y="275"/>
                  </a:lnTo>
                  <a:lnTo>
                    <a:pt x="62" y="273"/>
                  </a:lnTo>
                  <a:lnTo>
                    <a:pt x="67" y="272"/>
                  </a:lnTo>
                  <a:lnTo>
                    <a:pt x="66" y="271"/>
                  </a:lnTo>
                  <a:lnTo>
                    <a:pt x="62" y="271"/>
                  </a:lnTo>
                  <a:lnTo>
                    <a:pt x="66" y="270"/>
                  </a:lnTo>
                  <a:lnTo>
                    <a:pt x="67" y="270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7" y="264"/>
                  </a:lnTo>
                  <a:lnTo>
                    <a:pt x="68" y="262"/>
                  </a:lnTo>
                  <a:lnTo>
                    <a:pt x="68" y="261"/>
                  </a:lnTo>
                  <a:lnTo>
                    <a:pt x="68" y="259"/>
                  </a:lnTo>
                  <a:lnTo>
                    <a:pt x="68" y="258"/>
                  </a:lnTo>
                  <a:lnTo>
                    <a:pt x="68" y="256"/>
                  </a:lnTo>
                  <a:lnTo>
                    <a:pt x="70" y="255"/>
                  </a:lnTo>
                  <a:lnTo>
                    <a:pt x="70" y="254"/>
                  </a:lnTo>
                  <a:lnTo>
                    <a:pt x="70" y="253"/>
                  </a:lnTo>
                  <a:lnTo>
                    <a:pt x="70" y="252"/>
                  </a:lnTo>
                  <a:lnTo>
                    <a:pt x="71" y="252"/>
                  </a:lnTo>
                  <a:lnTo>
                    <a:pt x="71" y="249"/>
                  </a:lnTo>
                  <a:lnTo>
                    <a:pt x="70" y="249"/>
                  </a:lnTo>
                  <a:lnTo>
                    <a:pt x="70" y="248"/>
                  </a:lnTo>
                  <a:lnTo>
                    <a:pt x="71" y="247"/>
                  </a:lnTo>
                  <a:lnTo>
                    <a:pt x="70" y="245"/>
                  </a:lnTo>
                  <a:lnTo>
                    <a:pt x="68" y="245"/>
                  </a:lnTo>
                  <a:lnTo>
                    <a:pt x="68" y="244"/>
                  </a:lnTo>
                  <a:lnTo>
                    <a:pt x="68" y="243"/>
                  </a:lnTo>
                  <a:lnTo>
                    <a:pt x="70" y="241"/>
                  </a:lnTo>
                  <a:lnTo>
                    <a:pt x="68" y="241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7" y="238"/>
                  </a:lnTo>
                  <a:lnTo>
                    <a:pt x="66" y="238"/>
                  </a:lnTo>
                  <a:lnTo>
                    <a:pt x="66" y="237"/>
                  </a:lnTo>
                  <a:lnTo>
                    <a:pt x="67" y="237"/>
                  </a:lnTo>
                  <a:lnTo>
                    <a:pt x="67" y="236"/>
                  </a:lnTo>
                  <a:lnTo>
                    <a:pt x="68" y="236"/>
                  </a:lnTo>
                  <a:lnTo>
                    <a:pt x="70" y="235"/>
                  </a:lnTo>
                  <a:lnTo>
                    <a:pt x="68" y="232"/>
                  </a:lnTo>
                  <a:lnTo>
                    <a:pt x="70" y="232"/>
                  </a:lnTo>
                  <a:lnTo>
                    <a:pt x="68" y="231"/>
                  </a:lnTo>
                  <a:lnTo>
                    <a:pt x="66" y="231"/>
                  </a:lnTo>
                  <a:lnTo>
                    <a:pt x="62" y="232"/>
                  </a:lnTo>
                  <a:lnTo>
                    <a:pt x="60" y="232"/>
                  </a:lnTo>
                  <a:lnTo>
                    <a:pt x="59" y="232"/>
                  </a:lnTo>
                  <a:lnTo>
                    <a:pt x="57" y="232"/>
                  </a:lnTo>
                  <a:lnTo>
                    <a:pt x="56" y="235"/>
                  </a:lnTo>
                  <a:lnTo>
                    <a:pt x="54" y="235"/>
                  </a:lnTo>
                  <a:lnTo>
                    <a:pt x="54" y="236"/>
                  </a:lnTo>
                  <a:lnTo>
                    <a:pt x="53" y="236"/>
                  </a:lnTo>
                  <a:lnTo>
                    <a:pt x="51" y="236"/>
                  </a:lnTo>
                  <a:lnTo>
                    <a:pt x="50" y="236"/>
                  </a:lnTo>
                  <a:lnTo>
                    <a:pt x="50" y="237"/>
                  </a:lnTo>
                  <a:lnTo>
                    <a:pt x="48" y="238"/>
                  </a:lnTo>
                  <a:lnTo>
                    <a:pt x="44" y="239"/>
                  </a:lnTo>
                  <a:lnTo>
                    <a:pt x="43" y="239"/>
                  </a:lnTo>
                  <a:lnTo>
                    <a:pt x="42" y="239"/>
                  </a:lnTo>
                  <a:lnTo>
                    <a:pt x="39" y="241"/>
                  </a:lnTo>
                  <a:lnTo>
                    <a:pt x="38" y="241"/>
                  </a:lnTo>
                  <a:lnTo>
                    <a:pt x="34" y="243"/>
                  </a:lnTo>
                  <a:lnTo>
                    <a:pt x="33" y="243"/>
                  </a:lnTo>
                  <a:lnTo>
                    <a:pt x="32" y="243"/>
                  </a:lnTo>
                  <a:lnTo>
                    <a:pt x="31" y="244"/>
                  </a:lnTo>
                  <a:lnTo>
                    <a:pt x="30" y="244"/>
                  </a:lnTo>
                  <a:lnTo>
                    <a:pt x="31" y="243"/>
                  </a:lnTo>
                  <a:lnTo>
                    <a:pt x="32" y="241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2" y="236"/>
                  </a:lnTo>
                  <a:lnTo>
                    <a:pt x="32" y="235"/>
                  </a:lnTo>
                  <a:lnTo>
                    <a:pt x="31" y="232"/>
                  </a:lnTo>
                  <a:lnTo>
                    <a:pt x="31" y="231"/>
                  </a:lnTo>
                  <a:lnTo>
                    <a:pt x="31" y="230"/>
                  </a:lnTo>
                  <a:lnTo>
                    <a:pt x="31" y="228"/>
                  </a:lnTo>
                  <a:lnTo>
                    <a:pt x="30" y="228"/>
                  </a:lnTo>
                  <a:lnTo>
                    <a:pt x="27" y="227"/>
                  </a:lnTo>
                  <a:lnTo>
                    <a:pt x="30" y="227"/>
                  </a:lnTo>
                  <a:lnTo>
                    <a:pt x="31" y="226"/>
                  </a:lnTo>
                  <a:lnTo>
                    <a:pt x="32" y="225"/>
                  </a:lnTo>
                  <a:lnTo>
                    <a:pt x="33" y="225"/>
                  </a:lnTo>
                  <a:lnTo>
                    <a:pt x="33" y="222"/>
                  </a:lnTo>
                  <a:lnTo>
                    <a:pt x="32" y="222"/>
                  </a:lnTo>
                  <a:lnTo>
                    <a:pt x="31" y="222"/>
                  </a:lnTo>
                  <a:lnTo>
                    <a:pt x="30" y="222"/>
                  </a:lnTo>
                  <a:lnTo>
                    <a:pt x="27" y="222"/>
                  </a:lnTo>
                  <a:lnTo>
                    <a:pt x="26" y="222"/>
                  </a:lnTo>
                  <a:lnTo>
                    <a:pt x="26" y="225"/>
                  </a:lnTo>
                  <a:lnTo>
                    <a:pt x="23" y="225"/>
                  </a:lnTo>
                  <a:lnTo>
                    <a:pt x="22" y="226"/>
                  </a:lnTo>
                  <a:lnTo>
                    <a:pt x="21" y="226"/>
                  </a:lnTo>
                  <a:lnTo>
                    <a:pt x="19" y="225"/>
                  </a:lnTo>
                  <a:lnTo>
                    <a:pt x="17" y="225"/>
                  </a:lnTo>
                  <a:lnTo>
                    <a:pt x="16" y="225"/>
                  </a:lnTo>
                  <a:lnTo>
                    <a:pt x="15" y="225"/>
                  </a:lnTo>
                  <a:lnTo>
                    <a:pt x="15" y="226"/>
                  </a:lnTo>
                  <a:lnTo>
                    <a:pt x="14" y="225"/>
                  </a:lnTo>
                  <a:lnTo>
                    <a:pt x="13" y="225"/>
                  </a:lnTo>
                  <a:lnTo>
                    <a:pt x="11" y="225"/>
                  </a:lnTo>
                  <a:lnTo>
                    <a:pt x="11" y="222"/>
                  </a:lnTo>
                  <a:lnTo>
                    <a:pt x="14" y="221"/>
                  </a:lnTo>
                  <a:lnTo>
                    <a:pt x="15" y="220"/>
                  </a:lnTo>
                  <a:lnTo>
                    <a:pt x="17" y="218"/>
                  </a:lnTo>
                  <a:lnTo>
                    <a:pt x="21" y="216"/>
                  </a:lnTo>
                  <a:lnTo>
                    <a:pt x="23" y="213"/>
                  </a:lnTo>
                  <a:lnTo>
                    <a:pt x="25" y="211"/>
                  </a:lnTo>
                  <a:lnTo>
                    <a:pt x="27" y="209"/>
                  </a:lnTo>
                  <a:lnTo>
                    <a:pt x="31" y="208"/>
                  </a:lnTo>
                  <a:lnTo>
                    <a:pt x="33" y="204"/>
                  </a:lnTo>
                  <a:lnTo>
                    <a:pt x="34" y="203"/>
                  </a:lnTo>
                  <a:lnTo>
                    <a:pt x="38" y="202"/>
                  </a:lnTo>
                  <a:lnTo>
                    <a:pt x="40" y="199"/>
                  </a:lnTo>
                  <a:lnTo>
                    <a:pt x="43" y="198"/>
                  </a:lnTo>
                  <a:lnTo>
                    <a:pt x="44" y="195"/>
                  </a:lnTo>
                  <a:lnTo>
                    <a:pt x="48" y="193"/>
                  </a:lnTo>
                  <a:lnTo>
                    <a:pt x="50" y="192"/>
                  </a:lnTo>
                  <a:lnTo>
                    <a:pt x="53" y="190"/>
                  </a:lnTo>
                  <a:lnTo>
                    <a:pt x="54" y="187"/>
                  </a:lnTo>
                  <a:lnTo>
                    <a:pt x="57" y="185"/>
                  </a:lnTo>
                  <a:lnTo>
                    <a:pt x="60" y="184"/>
                  </a:lnTo>
                  <a:lnTo>
                    <a:pt x="62" y="182"/>
                  </a:lnTo>
                  <a:lnTo>
                    <a:pt x="65" y="179"/>
                  </a:lnTo>
                  <a:lnTo>
                    <a:pt x="67" y="178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4" y="173"/>
                  </a:lnTo>
                  <a:lnTo>
                    <a:pt x="77" y="171"/>
                  </a:lnTo>
                  <a:lnTo>
                    <a:pt x="79" y="168"/>
                  </a:lnTo>
                  <a:lnTo>
                    <a:pt x="83" y="167"/>
                  </a:lnTo>
                  <a:lnTo>
                    <a:pt x="85" y="165"/>
                  </a:lnTo>
                  <a:lnTo>
                    <a:pt x="87" y="163"/>
                  </a:lnTo>
                  <a:lnTo>
                    <a:pt x="89" y="161"/>
                  </a:lnTo>
                  <a:lnTo>
                    <a:pt x="93" y="159"/>
                  </a:lnTo>
                  <a:lnTo>
                    <a:pt x="95" y="157"/>
                  </a:lnTo>
                  <a:lnTo>
                    <a:pt x="96" y="156"/>
                  </a:lnTo>
                  <a:lnTo>
                    <a:pt x="99" y="154"/>
                  </a:lnTo>
                  <a:lnTo>
                    <a:pt x="102" y="151"/>
                  </a:lnTo>
                  <a:lnTo>
                    <a:pt x="105" y="150"/>
                  </a:lnTo>
                  <a:lnTo>
                    <a:pt x="106" y="148"/>
                  </a:lnTo>
                  <a:lnTo>
                    <a:pt x="110" y="147"/>
                  </a:lnTo>
                  <a:lnTo>
                    <a:pt x="112" y="145"/>
                  </a:lnTo>
                  <a:lnTo>
                    <a:pt x="114" y="142"/>
                  </a:lnTo>
                  <a:lnTo>
                    <a:pt x="116" y="141"/>
                  </a:lnTo>
                  <a:lnTo>
                    <a:pt x="119" y="140"/>
                  </a:lnTo>
                  <a:lnTo>
                    <a:pt x="122" y="137"/>
                  </a:lnTo>
                  <a:lnTo>
                    <a:pt x="123" y="136"/>
                  </a:lnTo>
                  <a:lnTo>
                    <a:pt x="125" y="134"/>
                  </a:lnTo>
                  <a:lnTo>
                    <a:pt x="129" y="133"/>
                  </a:lnTo>
                  <a:lnTo>
                    <a:pt x="131" y="130"/>
                  </a:lnTo>
                  <a:lnTo>
                    <a:pt x="133" y="129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4"/>
                  </a:lnTo>
                  <a:lnTo>
                    <a:pt x="142" y="122"/>
                  </a:lnTo>
                  <a:lnTo>
                    <a:pt x="146" y="121"/>
                  </a:lnTo>
                  <a:lnTo>
                    <a:pt x="148" y="119"/>
                  </a:lnTo>
                  <a:lnTo>
                    <a:pt x="150" y="118"/>
                  </a:lnTo>
                  <a:lnTo>
                    <a:pt x="152" y="116"/>
                  </a:lnTo>
                  <a:lnTo>
                    <a:pt x="156" y="113"/>
                  </a:lnTo>
                  <a:lnTo>
                    <a:pt x="157" y="112"/>
                  </a:lnTo>
                  <a:lnTo>
                    <a:pt x="159" y="111"/>
                  </a:lnTo>
                  <a:lnTo>
                    <a:pt x="163" y="110"/>
                  </a:lnTo>
                  <a:lnTo>
                    <a:pt x="165" y="107"/>
                  </a:lnTo>
                  <a:lnTo>
                    <a:pt x="167" y="106"/>
                  </a:lnTo>
                  <a:lnTo>
                    <a:pt x="168" y="106"/>
                  </a:lnTo>
                  <a:lnTo>
                    <a:pt x="169" y="106"/>
                  </a:lnTo>
                  <a:lnTo>
                    <a:pt x="171" y="106"/>
                  </a:lnTo>
                  <a:lnTo>
                    <a:pt x="173" y="106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9" y="106"/>
                  </a:lnTo>
                  <a:lnTo>
                    <a:pt x="184" y="107"/>
                  </a:lnTo>
                  <a:lnTo>
                    <a:pt x="185" y="107"/>
                  </a:lnTo>
                  <a:lnTo>
                    <a:pt x="185" y="110"/>
                  </a:lnTo>
                  <a:lnTo>
                    <a:pt x="186" y="110"/>
                  </a:lnTo>
                  <a:lnTo>
                    <a:pt x="186" y="111"/>
                  </a:lnTo>
                  <a:lnTo>
                    <a:pt x="187" y="111"/>
                  </a:lnTo>
                  <a:lnTo>
                    <a:pt x="190" y="111"/>
                  </a:lnTo>
                  <a:lnTo>
                    <a:pt x="191" y="112"/>
                  </a:lnTo>
                  <a:lnTo>
                    <a:pt x="192" y="112"/>
                  </a:lnTo>
                  <a:lnTo>
                    <a:pt x="194" y="113"/>
                  </a:lnTo>
                  <a:lnTo>
                    <a:pt x="196" y="113"/>
                  </a:lnTo>
                  <a:lnTo>
                    <a:pt x="198" y="113"/>
                  </a:lnTo>
                  <a:lnTo>
                    <a:pt x="199" y="113"/>
                  </a:lnTo>
                  <a:lnTo>
                    <a:pt x="201" y="114"/>
                  </a:lnTo>
                  <a:lnTo>
                    <a:pt x="202" y="114"/>
                  </a:lnTo>
                  <a:lnTo>
                    <a:pt x="203" y="114"/>
                  </a:lnTo>
                  <a:lnTo>
                    <a:pt x="204" y="114"/>
                  </a:lnTo>
                  <a:lnTo>
                    <a:pt x="205" y="114"/>
                  </a:lnTo>
                  <a:lnTo>
                    <a:pt x="209" y="114"/>
                  </a:lnTo>
                  <a:lnTo>
                    <a:pt x="210" y="114"/>
                  </a:lnTo>
                  <a:lnTo>
                    <a:pt x="210" y="116"/>
                  </a:lnTo>
                  <a:lnTo>
                    <a:pt x="211" y="116"/>
                  </a:lnTo>
                  <a:lnTo>
                    <a:pt x="213" y="116"/>
                  </a:lnTo>
                  <a:lnTo>
                    <a:pt x="214" y="116"/>
                  </a:lnTo>
                  <a:lnTo>
                    <a:pt x="213" y="114"/>
                  </a:lnTo>
                  <a:lnTo>
                    <a:pt x="211" y="114"/>
                  </a:lnTo>
                  <a:lnTo>
                    <a:pt x="210" y="113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3" y="113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4" y="111"/>
                  </a:lnTo>
                  <a:lnTo>
                    <a:pt x="216" y="111"/>
                  </a:lnTo>
                  <a:lnTo>
                    <a:pt x="217" y="111"/>
                  </a:lnTo>
                  <a:lnTo>
                    <a:pt x="217" y="110"/>
                  </a:lnTo>
                  <a:lnTo>
                    <a:pt x="219" y="110"/>
                  </a:lnTo>
                  <a:lnTo>
                    <a:pt x="220" y="110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2" y="111"/>
                  </a:lnTo>
                  <a:lnTo>
                    <a:pt x="225" y="111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6" y="107"/>
                  </a:lnTo>
                  <a:lnTo>
                    <a:pt x="227" y="107"/>
                  </a:lnTo>
                  <a:lnTo>
                    <a:pt x="228" y="107"/>
                  </a:lnTo>
                  <a:lnTo>
                    <a:pt x="230" y="107"/>
                  </a:lnTo>
                  <a:lnTo>
                    <a:pt x="231" y="107"/>
                  </a:lnTo>
                  <a:lnTo>
                    <a:pt x="232" y="107"/>
                  </a:lnTo>
                  <a:lnTo>
                    <a:pt x="234" y="107"/>
                  </a:lnTo>
                  <a:lnTo>
                    <a:pt x="236" y="107"/>
                  </a:lnTo>
                  <a:lnTo>
                    <a:pt x="236" y="106"/>
                  </a:lnTo>
                  <a:lnTo>
                    <a:pt x="237" y="106"/>
                  </a:lnTo>
                  <a:lnTo>
                    <a:pt x="238" y="106"/>
                  </a:lnTo>
                  <a:lnTo>
                    <a:pt x="238" y="105"/>
                  </a:lnTo>
                  <a:lnTo>
                    <a:pt x="239" y="105"/>
                  </a:lnTo>
                  <a:lnTo>
                    <a:pt x="239" y="106"/>
                  </a:lnTo>
                  <a:lnTo>
                    <a:pt x="239" y="107"/>
                  </a:lnTo>
                  <a:lnTo>
                    <a:pt x="241" y="106"/>
                  </a:lnTo>
                  <a:lnTo>
                    <a:pt x="241" y="107"/>
                  </a:lnTo>
                  <a:lnTo>
                    <a:pt x="238" y="110"/>
                  </a:lnTo>
                  <a:lnTo>
                    <a:pt x="237" y="110"/>
                  </a:lnTo>
                  <a:lnTo>
                    <a:pt x="237" y="111"/>
                  </a:lnTo>
                  <a:lnTo>
                    <a:pt x="238" y="111"/>
                  </a:lnTo>
                  <a:lnTo>
                    <a:pt x="238" y="110"/>
                  </a:lnTo>
                  <a:lnTo>
                    <a:pt x="239" y="110"/>
                  </a:lnTo>
                  <a:lnTo>
                    <a:pt x="241" y="110"/>
                  </a:lnTo>
                  <a:lnTo>
                    <a:pt x="243" y="110"/>
                  </a:lnTo>
                  <a:lnTo>
                    <a:pt x="245" y="110"/>
                  </a:lnTo>
                  <a:lnTo>
                    <a:pt x="247" y="110"/>
                  </a:lnTo>
                  <a:lnTo>
                    <a:pt x="248" y="110"/>
                  </a:lnTo>
                  <a:lnTo>
                    <a:pt x="249" y="107"/>
                  </a:lnTo>
                  <a:lnTo>
                    <a:pt x="251" y="107"/>
                  </a:lnTo>
                  <a:lnTo>
                    <a:pt x="253" y="107"/>
                  </a:lnTo>
                  <a:lnTo>
                    <a:pt x="253" y="106"/>
                  </a:lnTo>
                  <a:lnTo>
                    <a:pt x="254" y="106"/>
                  </a:lnTo>
                  <a:lnTo>
                    <a:pt x="255" y="106"/>
                  </a:lnTo>
                  <a:lnTo>
                    <a:pt x="256" y="106"/>
                  </a:lnTo>
                  <a:lnTo>
                    <a:pt x="257" y="106"/>
                  </a:lnTo>
                  <a:lnTo>
                    <a:pt x="257" y="105"/>
                  </a:lnTo>
                  <a:lnTo>
                    <a:pt x="259" y="105"/>
                  </a:lnTo>
                  <a:lnTo>
                    <a:pt x="259" y="106"/>
                  </a:lnTo>
                  <a:lnTo>
                    <a:pt x="261" y="105"/>
                  </a:lnTo>
                  <a:lnTo>
                    <a:pt x="262" y="105"/>
                  </a:lnTo>
                  <a:lnTo>
                    <a:pt x="264" y="105"/>
                  </a:lnTo>
                  <a:lnTo>
                    <a:pt x="265" y="105"/>
                  </a:lnTo>
                  <a:lnTo>
                    <a:pt x="266" y="105"/>
                  </a:lnTo>
                  <a:lnTo>
                    <a:pt x="267" y="105"/>
                  </a:lnTo>
                  <a:lnTo>
                    <a:pt x="270" y="105"/>
                  </a:lnTo>
                  <a:lnTo>
                    <a:pt x="270" y="104"/>
                  </a:lnTo>
                  <a:lnTo>
                    <a:pt x="271" y="104"/>
                  </a:lnTo>
                  <a:lnTo>
                    <a:pt x="272" y="104"/>
                  </a:lnTo>
                  <a:lnTo>
                    <a:pt x="273" y="104"/>
                  </a:lnTo>
                  <a:lnTo>
                    <a:pt x="274" y="104"/>
                  </a:lnTo>
                  <a:lnTo>
                    <a:pt x="274" y="102"/>
                  </a:lnTo>
                  <a:lnTo>
                    <a:pt x="276" y="102"/>
                  </a:lnTo>
                  <a:lnTo>
                    <a:pt x="276" y="104"/>
                  </a:lnTo>
                  <a:lnTo>
                    <a:pt x="277" y="104"/>
                  </a:lnTo>
                  <a:lnTo>
                    <a:pt x="279" y="104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2" y="101"/>
                  </a:lnTo>
                  <a:lnTo>
                    <a:pt x="283" y="102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5" y="101"/>
                  </a:lnTo>
                  <a:lnTo>
                    <a:pt x="288" y="101"/>
                  </a:lnTo>
                  <a:lnTo>
                    <a:pt x="289" y="101"/>
                  </a:lnTo>
                  <a:lnTo>
                    <a:pt x="290" y="101"/>
                  </a:lnTo>
                  <a:lnTo>
                    <a:pt x="290" y="102"/>
                  </a:lnTo>
                  <a:lnTo>
                    <a:pt x="291" y="101"/>
                  </a:lnTo>
                  <a:lnTo>
                    <a:pt x="293" y="101"/>
                  </a:lnTo>
                  <a:lnTo>
                    <a:pt x="294" y="101"/>
                  </a:lnTo>
                  <a:lnTo>
                    <a:pt x="296" y="101"/>
                  </a:lnTo>
                  <a:lnTo>
                    <a:pt x="296" y="99"/>
                  </a:lnTo>
                  <a:lnTo>
                    <a:pt x="298" y="99"/>
                  </a:lnTo>
                  <a:lnTo>
                    <a:pt x="299" y="99"/>
                  </a:lnTo>
                  <a:lnTo>
                    <a:pt x="299" y="101"/>
                  </a:lnTo>
                  <a:lnTo>
                    <a:pt x="299" y="102"/>
                  </a:lnTo>
                  <a:lnTo>
                    <a:pt x="298" y="102"/>
                  </a:lnTo>
                  <a:lnTo>
                    <a:pt x="296" y="102"/>
                  </a:lnTo>
                  <a:lnTo>
                    <a:pt x="294" y="102"/>
                  </a:lnTo>
                  <a:lnTo>
                    <a:pt x="293" y="102"/>
                  </a:lnTo>
                  <a:lnTo>
                    <a:pt x="289" y="104"/>
                  </a:lnTo>
                  <a:lnTo>
                    <a:pt x="288" y="104"/>
                  </a:lnTo>
                  <a:lnTo>
                    <a:pt x="285" y="104"/>
                  </a:lnTo>
                  <a:lnTo>
                    <a:pt x="284" y="104"/>
                  </a:lnTo>
                  <a:lnTo>
                    <a:pt x="284" y="105"/>
                  </a:lnTo>
                  <a:lnTo>
                    <a:pt x="288" y="105"/>
                  </a:lnTo>
                  <a:lnTo>
                    <a:pt x="289" y="105"/>
                  </a:lnTo>
                  <a:lnTo>
                    <a:pt x="291" y="105"/>
                  </a:lnTo>
                  <a:lnTo>
                    <a:pt x="293" y="104"/>
                  </a:lnTo>
                  <a:lnTo>
                    <a:pt x="294" y="104"/>
                  </a:lnTo>
                  <a:lnTo>
                    <a:pt x="298" y="104"/>
                  </a:lnTo>
                  <a:lnTo>
                    <a:pt x="298" y="105"/>
                  </a:lnTo>
                  <a:lnTo>
                    <a:pt x="298" y="106"/>
                  </a:lnTo>
                  <a:lnTo>
                    <a:pt x="299" y="106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4" y="104"/>
                  </a:lnTo>
                  <a:lnTo>
                    <a:pt x="307" y="104"/>
                  </a:lnTo>
                  <a:lnTo>
                    <a:pt x="308" y="102"/>
                  </a:lnTo>
                  <a:lnTo>
                    <a:pt x="310" y="102"/>
                  </a:lnTo>
                  <a:lnTo>
                    <a:pt x="310" y="101"/>
                  </a:lnTo>
                  <a:lnTo>
                    <a:pt x="311" y="101"/>
                  </a:lnTo>
                  <a:lnTo>
                    <a:pt x="312" y="101"/>
                  </a:lnTo>
                  <a:lnTo>
                    <a:pt x="314" y="101"/>
                  </a:lnTo>
                  <a:lnTo>
                    <a:pt x="316" y="101"/>
                  </a:lnTo>
                  <a:lnTo>
                    <a:pt x="317" y="99"/>
                  </a:lnTo>
                  <a:lnTo>
                    <a:pt x="317" y="97"/>
                  </a:lnTo>
                  <a:lnTo>
                    <a:pt x="318" y="96"/>
                  </a:lnTo>
                  <a:lnTo>
                    <a:pt x="318" y="95"/>
                  </a:lnTo>
                  <a:lnTo>
                    <a:pt x="319" y="96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4" y="96"/>
                  </a:lnTo>
                  <a:lnTo>
                    <a:pt x="325" y="97"/>
                  </a:lnTo>
                  <a:lnTo>
                    <a:pt x="325" y="99"/>
                  </a:lnTo>
                  <a:lnTo>
                    <a:pt x="325" y="101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4" y="104"/>
                  </a:lnTo>
                  <a:lnTo>
                    <a:pt x="324" y="105"/>
                  </a:lnTo>
                  <a:lnTo>
                    <a:pt x="325" y="107"/>
                  </a:lnTo>
                  <a:lnTo>
                    <a:pt x="327" y="110"/>
                  </a:lnTo>
                  <a:lnTo>
                    <a:pt x="328" y="110"/>
                  </a:lnTo>
                  <a:lnTo>
                    <a:pt x="329" y="110"/>
                  </a:lnTo>
                  <a:lnTo>
                    <a:pt x="330" y="107"/>
                  </a:lnTo>
                  <a:lnTo>
                    <a:pt x="330" y="110"/>
                  </a:lnTo>
                  <a:lnTo>
                    <a:pt x="333" y="110"/>
                  </a:lnTo>
                  <a:lnTo>
                    <a:pt x="335" y="110"/>
                  </a:lnTo>
                  <a:lnTo>
                    <a:pt x="335" y="107"/>
                  </a:lnTo>
                  <a:lnTo>
                    <a:pt x="335" y="106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39" y="105"/>
                  </a:lnTo>
                  <a:lnTo>
                    <a:pt x="341" y="104"/>
                  </a:lnTo>
                  <a:lnTo>
                    <a:pt x="341" y="105"/>
                  </a:lnTo>
                  <a:lnTo>
                    <a:pt x="341" y="106"/>
                  </a:lnTo>
                  <a:lnTo>
                    <a:pt x="342" y="106"/>
                  </a:lnTo>
                  <a:lnTo>
                    <a:pt x="342" y="105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5" y="104"/>
                  </a:lnTo>
                  <a:lnTo>
                    <a:pt x="345" y="102"/>
                  </a:lnTo>
                  <a:lnTo>
                    <a:pt x="346" y="102"/>
                  </a:lnTo>
                  <a:lnTo>
                    <a:pt x="347" y="102"/>
                  </a:lnTo>
                  <a:lnTo>
                    <a:pt x="350" y="101"/>
                  </a:lnTo>
                  <a:lnTo>
                    <a:pt x="351" y="101"/>
                  </a:lnTo>
                  <a:lnTo>
                    <a:pt x="351" y="102"/>
                  </a:lnTo>
                  <a:lnTo>
                    <a:pt x="351" y="104"/>
                  </a:lnTo>
                  <a:lnTo>
                    <a:pt x="350" y="104"/>
                  </a:lnTo>
                  <a:lnTo>
                    <a:pt x="347" y="104"/>
                  </a:lnTo>
                  <a:lnTo>
                    <a:pt x="347" y="105"/>
                  </a:lnTo>
                  <a:lnTo>
                    <a:pt x="350" y="105"/>
                  </a:lnTo>
                  <a:lnTo>
                    <a:pt x="351" y="105"/>
                  </a:lnTo>
                  <a:lnTo>
                    <a:pt x="351" y="106"/>
                  </a:lnTo>
                  <a:lnTo>
                    <a:pt x="350" y="106"/>
                  </a:lnTo>
                  <a:lnTo>
                    <a:pt x="347" y="106"/>
                  </a:lnTo>
                  <a:lnTo>
                    <a:pt x="346" y="107"/>
                  </a:lnTo>
                  <a:lnTo>
                    <a:pt x="345" y="107"/>
                  </a:lnTo>
                  <a:lnTo>
                    <a:pt x="344" y="107"/>
                  </a:lnTo>
                  <a:lnTo>
                    <a:pt x="344" y="110"/>
                  </a:lnTo>
                  <a:lnTo>
                    <a:pt x="345" y="110"/>
                  </a:lnTo>
                  <a:lnTo>
                    <a:pt x="346" y="110"/>
                  </a:lnTo>
                  <a:lnTo>
                    <a:pt x="347" y="110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2" y="110"/>
                  </a:lnTo>
                  <a:lnTo>
                    <a:pt x="353" y="110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6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9" y="106"/>
                  </a:lnTo>
                  <a:lnTo>
                    <a:pt x="361" y="106"/>
                  </a:lnTo>
                  <a:lnTo>
                    <a:pt x="362" y="105"/>
                  </a:lnTo>
                  <a:lnTo>
                    <a:pt x="363" y="105"/>
                  </a:lnTo>
                  <a:lnTo>
                    <a:pt x="364" y="104"/>
                  </a:lnTo>
                  <a:lnTo>
                    <a:pt x="365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71" y="104"/>
                  </a:lnTo>
                  <a:lnTo>
                    <a:pt x="373" y="105"/>
                  </a:lnTo>
                  <a:lnTo>
                    <a:pt x="374" y="104"/>
                  </a:lnTo>
                  <a:lnTo>
                    <a:pt x="379" y="105"/>
                  </a:lnTo>
                  <a:lnTo>
                    <a:pt x="380" y="105"/>
                  </a:lnTo>
                  <a:lnTo>
                    <a:pt x="382" y="105"/>
                  </a:lnTo>
                  <a:lnTo>
                    <a:pt x="386" y="106"/>
                  </a:lnTo>
                  <a:lnTo>
                    <a:pt x="386" y="107"/>
                  </a:lnTo>
                  <a:lnTo>
                    <a:pt x="388" y="110"/>
                  </a:lnTo>
                  <a:lnTo>
                    <a:pt x="390" y="110"/>
                  </a:lnTo>
                  <a:lnTo>
                    <a:pt x="392" y="110"/>
                  </a:lnTo>
                  <a:lnTo>
                    <a:pt x="396" y="110"/>
                  </a:lnTo>
                  <a:lnTo>
                    <a:pt x="397" y="111"/>
                  </a:lnTo>
                  <a:lnTo>
                    <a:pt x="401" y="111"/>
                  </a:lnTo>
                  <a:lnTo>
                    <a:pt x="403" y="111"/>
                  </a:lnTo>
                  <a:lnTo>
                    <a:pt x="404" y="112"/>
                  </a:lnTo>
                  <a:lnTo>
                    <a:pt x="405" y="112"/>
                  </a:lnTo>
                  <a:lnTo>
                    <a:pt x="407" y="113"/>
                  </a:lnTo>
                  <a:lnTo>
                    <a:pt x="408" y="113"/>
                  </a:lnTo>
                  <a:lnTo>
                    <a:pt x="410" y="113"/>
                  </a:lnTo>
                  <a:lnTo>
                    <a:pt x="414" y="113"/>
                  </a:lnTo>
                  <a:lnTo>
                    <a:pt x="415" y="114"/>
                  </a:lnTo>
                  <a:lnTo>
                    <a:pt x="416" y="114"/>
                  </a:lnTo>
                  <a:lnTo>
                    <a:pt x="416" y="113"/>
                  </a:lnTo>
                  <a:lnTo>
                    <a:pt x="418" y="113"/>
                  </a:lnTo>
                  <a:lnTo>
                    <a:pt x="418" y="114"/>
                  </a:lnTo>
                  <a:lnTo>
                    <a:pt x="419" y="114"/>
                  </a:lnTo>
                  <a:lnTo>
                    <a:pt x="422" y="114"/>
                  </a:lnTo>
                  <a:lnTo>
                    <a:pt x="424" y="114"/>
                  </a:lnTo>
                  <a:lnTo>
                    <a:pt x="426" y="114"/>
                  </a:lnTo>
                  <a:lnTo>
                    <a:pt x="425" y="113"/>
                  </a:lnTo>
                  <a:lnTo>
                    <a:pt x="426" y="113"/>
                  </a:lnTo>
                  <a:lnTo>
                    <a:pt x="430" y="113"/>
                  </a:lnTo>
                  <a:lnTo>
                    <a:pt x="431" y="113"/>
                  </a:lnTo>
                  <a:lnTo>
                    <a:pt x="432" y="113"/>
                  </a:lnTo>
                  <a:lnTo>
                    <a:pt x="433" y="113"/>
                  </a:lnTo>
                  <a:lnTo>
                    <a:pt x="435" y="113"/>
                  </a:lnTo>
                  <a:lnTo>
                    <a:pt x="435" y="114"/>
                  </a:lnTo>
                  <a:lnTo>
                    <a:pt x="436" y="114"/>
                  </a:lnTo>
                  <a:lnTo>
                    <a:pt x="437" y="114"/>
                  </a:lnTo>
                  <a:lnTo>
                    <a:pt x="439" y="114"/>
                  </a:lnTo>
                  <a:lnTo>
                    <a:pt x="439" y="116"/>
                  </a:lnTo>
                  <a:lnTo>
                    <a:pt x="442" y="116"/>
                  </a:lnTo>
                  <a:lnTo>
                    <a:pt x="441" y="118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3" y="119"/>
                  </a:lnTo>
                  <a:lnTo>
                    <a:pt x="442" y="119"/>
                  </a:lnTo>
                  <a:lnTo>
                    <a:pt x="442" y="121"/>
                  </a:lnTo>
                  <a:lnTo>
                    <a:pt x="441" y="121"/>
                  </a:lnTo>
                  <a:lnTo>
                    <a:pt x="441" y="122"/>
                  </a:lnTo>
                  <a:lnTo>
                    <a:pt x="439" y="122"/>
                  </a:lnTo>
                  <a:lnTo>
                    <a:pt x="437" y="122"/>
                  </a:lnTo>
                  <a:lnTo>
                    <a:pt x="436" y="122"/>
                  </a:lnTo>
                  <a:lnTo>
                    <a:pt x="433" y="122"/>
                  </a:lnTo>
                  <a:lnTo>
                    <a:pt x="432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0" y="123"/>
                  </a:lnTo>
                  <a:lnTo>
                    <a:pt x="426" y="122"/>
                  </a:lnTo>
                  <a:lnTo>
                    <a:pt x="426" y="123"/>
                  </a:lnTo>
                  <a:lnTo>
                    <a:pt x="425" y="123"/>
                  </a:lnTo>
                  <a:lnTo>
                    <a:pt x="425" y="124"/>
                  </a:lnTo>
                  <a:lnTo>
                    <a:pt x="424" y="124"/>
                  </a:lnTo>
                  <a:lnTo>
                    <a:pt x="422" y="124"/>
                  </a:lnTo>
                  <a:lnTo>
                    <a:pt x="421" y="124"/>
                  </a:lnTo>
                  <a:lnTo>
                    <a:pt x="419" y="124"/>
                  </a:lnTo>
                  <a:lnTo>
                    <a:pt x="419" y="125"/>
                  </a:lnTo>
                  <a:lnTo>
                    <a:pt x="421" y="125"/>
                  </a:lnTo>
                  <a:lnTo>
                    <a:pt x="422" y="125"/>
                  </a:lnTo>
                  <a:lnTo>
                    <a:pt x="422" y="128"/>
                  </a:lnTo>
                  <a:lnTo>
                    <a:pt x="424" y="128"/>
                  </a:lnTo>
                  <a:lnTo>
                    <a:pt x="426" y="125"/>
                  </a:lnTo>
                  <a:lnTo>
                    <a:pt x="426" y="128"/>
                  </a:lnTo>
                  <a:lnTo>
                    <a:pt x="427" y="128"/>
                  </a:lnTo>
                  <a:lnTo>
                    <a:pt x="430" y="128"/>
                  </a:lnTo>
                  <a:lnTo>
                    <a:pt x="431" y="128"/>
                  </a:lnTo>
                  <a:lnTo>
                    <a:pt x="432" y="128"/>
                  </a:lnTo>
                  <a:lnTo>
                    <a:pt x="433" y="128"/>
                  </a:lnTo>
                  <a:lnTo>
                    <a:pt x="435" y="128"/>
                  </a:lnTo>
                  <a:lnTo>
                    <a:pt x="436" y="129"/>
                  </a:lnTo>
                  <a:lnTo>
                    <a:pt x="441" y="128"/>
                  </a:lnTo>
                  <a:lnTo>
                    <a:pt x="442" y="128"/>
                  </a:lnTo>
                  <a:lnTo>
                    <a:pt x="443" y="129"/>
                  </a:lnTo>
                  <a:lnTo>
                    <a:pt x="445" y="129"/>
                  </a:lnTo>
                  <a:lnTo>
                    <a:pt x="448" y="129"/>
                  </a:lnTo>
                  <a:lnTo>
                    <a:pt x="450" y="129"/>
                  </a:lnTo>
                  <a:lnTo>
                    <a:pt x="452" y="129"/>
                  </a:lnTo>
                  <a:lnTo>
                    <a:pt x="452" y="128"/>
                  </a:lnTo>
                  <a:lnTo>
                    <a:pt x="453" y="128"/>
                  </a:lnTo>
                  <a:lnTo>
                    <a:pt x="456" y="128"/>
                  </a:lnTo>
                  <a:lnTo>
                    <a:pt x="456" y="129"/>
                  </a:lnTo>
                  <a:lnTo>
                    <a:pt x="458" y="129"/>
                  </a:lnTo>
                  <a:lnTo>
                    <a:pt x="458" y="128"/>
                  </a:lnTo>
                  <a:lnTo>
                    <a:pt x="460" y="128"/>
                  </a:lnTo>
                  <a:lnTo>
                    <a:pt x="461" y="128"/>
                  </a:lnTo>
                  <a:lnTo>
                    <a:pt x="462" y="128"/>
                  </a:lnTo>
                  <a:lnTo>
                    <a:pt x="464" y="128"/>
                  </a:lnTo>
                  <a:lnTo>
                    <a:pt x="464" y="125"/>
                  </a:lnTo>
                  <a:lnTo>
                    <a:pt x="466" y="125"/>
                  </a:lnTo>
                  <a:lnTo>
                    <a:pt x="466" y="128"/>
                  </a:lnTo>
                  <a:lnTo>
                    <a:pt x="467" y="128"/>
                  </a:lnTo>
                  <a:lnTo>
                    <a:pt x="468" y="128"/>
                  </a:lnTo>
                  <a:lnTo>
                    <a:pt x="470" y="128"/>
                  </a:lnTo>
                  <a:lnTo>
                    <a:pt x="470" y="125"/>
                  </a:lnTo>
                  <a:lnTo>
                    <a:pt x="471" y="124"/>
                  </a:lnTo>
                  <a:lnTo>
                    <a:pt x="471" y="125"/>
                  </a:lnTo>
                  <a:lnTo>
                    <a:pt x="472" y="125"/>
                  </a:lnTo>
                  <a:lnTo>
                    <a:pt x="475" y="125"/>
                  </a:lnTo>
                  <a:lnTo>
                    <a:pt x="476" y="124"/>
                  </a:lnTo>
                  <a:lnTo>
                    <a:pt x="477" y="124"/>
                  </a:lnTo>
                  <a:lnTo>
                    <a:pt x="478" y="124"/>
                  </a:lnTo>
                  <a:lnTo>
                    <a:pt x="479" y="124"/>
                  </a:lnTo>
                  <a:lnTo>
                    <a:pt x="479" y="123"/>
                  </a:lnTo>
                  <a:lnTo>
                    <a:pt x="481" y="123"/>
                  </a:lnTo>
                  <a:lnTo>
                    <a:pt x="481" y="124"/>
                  </a:lnTo>
                  <a:lnTo>
                    <a:pt x="481" y="125"/>
                  </a:lnTo>
                  <a:lnTo>
                    <a:pt x="483" y="128"/>
                  </a:lnTo>
                  <a:lnTo>
                    <a:pt x="481" y="128"/>
                  </a:lnTo>
                  <a:lnTo>
                    <a:pt x="483" y="129"/>
                  </a:lnTo>
                  <a:lnTo>
                    <a:pt x="483" y="128"/>
                  </a:lnTo>
                  <a:lnTo>
                    <a:pt x="484" y="128"/>
                  </a:lnTo>
                  <a:lnTo>
                    <a:pt x="485" y="128"/>
                  </a:lnTo>
                  <a:lnTo>
                    <a:pt x="487" y="128"/>
                  </a:lnTo>
                  <a:lnTo>
                    <a:pt x="488" y="128"/>
                  </a:lnTo>
                  <a:lnTo>
                    <a:pt x="488" y="129"/>
                  </a:lnTo>
                  <a:lnTo>
                    <a:pt x="487" y="129"/>
                  </a:lnTo>
                  <a:lnTo>
                    <a:pt x="487" y="130"/>
                  </a:lnTo>
                  <a:lnTo>
                    <a:pt x="485" y="130"/>
                  </a:lnTo>
                  <a:lnTo>
                    <a:pt x="485" y="131"/>
                  </a:lnTo>
                  <a:lnTo>
                    <a:pt x="487" y="131"/>
                  </a:lnTo>
                  <a:lnTo>
                    <a:pt x="488" y="131"/>
                  </a:lnTo>
                  <a:lnTo>
                    <a:pt x="489" y="129"/>
                  </a:lnTo>
                  <a:lnTo>
                    <a:pt x="490" y="129"/>
                  </a:lnTo>
                  <a:lnTo>
                    <a:pt x="490" y="130"/>
                  </a:lnTo>
                  <a:lnTo>
                    <a:pt x="490" y="131"/>
                  </a:lnTo>
                  <a:lnTo>
                    <a:pt x="493" y="131"/>
                  </a:lnTo>
                  <a:lnTo>
                    <a:pt x="494" y="133"/>
                  </a:lnTo>
                  <a:lnTo>
                    <a:pt x="494" y="134"/>
                  </a:lnTo>
                  <a:lnTo>
                    <a:pt x="494" y="136"/>
                  </a:lnTo>
                  <a:lnTo>
                    <a:pt x="493" y="136"/>
                  </a:lnTo>
                  <a:lnTo>
                    <a:pt x="490" y="136"/>
                  </a:lnTo>
                  <a:lnTo>
                    <a:pt x="489" y="136"/>
                  </a:lnTo>
                  <a:lnTo>
                    <a:pt x="488" y="136"/>
                  </a:lnTo>
                  <a:lnTo>
                    <a:pt x="487" y="136"/>
                  </a:lnTo>
                  <a:lnTo>
                    <a:pt x="487" y="134"/>
                  </a:lnTo>
                  <a:lnTo>
                    <a:pt x="485" y="134"/>
                  </a:lnTo>
                  <a:lnTo>
                    <a:pt x="485" y="136"/>
                  </a:lnTo>
                  <a:lnTo>
                    <a:pt x="487" y="136"/>
                  </a:lnTo>
                  <a:lnTo>
                    <a:pt x="488" y="137"/>
                  </a:lnTo>
                  <a:lnTo>
                    <a:pt x="487" y="139"/>
                  </a:lnTo>
                  <a:lnTo>
                    <a:pt x="488" y="139"/>
                  </a:lnTo>
                  <a:lnTo>
                    <a:pt x="489" y="139"/>
                  </a:lnTo>
                  <a:lnTo>
                    <a:pt x="490" y="139"/>
                  </a:lnTo>
                  <a:lnTo>
                    <a:pt x="493" y="139"/>
                  </a:lnTo>
                  <a:lnTo>
                    <a:pt x="493" y="137"/>
                  </a:lnTo>
                  <a:lnTo>
                    <a:pt x="494" y="136"/>
                  </a:lnTo>
                  <a:lnTo>
                    <a:pt x="494" y="137"/>
                  </a:lnTo>
                  <a:lnTo>
                    <a:pt x="494" y="139"/>
                  </a:lnTo>
                  <a:lnTo>
                    <a:pt x="495" y="139"/>
                  </a:lnTo>
                  <a:lnTo>
                    <a:pt x="495" y="137"/>
                  </a:lnTo>
                  <a:lnTo>
                    <a:pt x="496" y="137"/>
                  </a:lnTo>
                  <a:lnTo>
                    <a:pt x="498" y="137"/>
                  </a:lnTo>
                  <a:lnTo>
                    <a:pt x="499" y="137"/>
                  </a:lnTo>
                  <a:lnTo>
                    <a:pt x="498" y="136"/>
                  </a:lnTo>
                  <a:lnTo>
                    <a:pt x="496" y="136"/>
                  </a:lnTo>
                  <a:lnTo>
                    <a:pt x="496" y="134"/>
                  </a:lnTo>
                  <a:lnTo>
                    <a:pt x="498" y="134"/>
                  </a:lnTo>
                  <a:lnTo>
                    <a:pt x="498" y="133"/>
                  </a:lnTo>
                  <a:lnTo>
                    <a:pt x="499" y="133"/>
                  </a:lnTo>
                  <a:lnTo>
                    <a:pt x="499" y="131"/>
                  </a:lnTo>
                  <a:lnTo>
                    <a:pt x="501" y="131"/>
                  </a:lnTo>
                  <a:lnTo>
                    <a:pt x="501" y="130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28"/>
                  </a:lnTo>
                  <a:lnTo>
                    <a:pt x="501" y="128"/>
                  </a:lnTo>
                  <a:lnTo>
                    <a:pt x="502" y="125"/>
                  </a:lnTo>
                  <a:lnTo>
                    <a:pt x="504" y="125"/>
                  </a:lnTo>
                  <a:lnTo>
                    <a:pt x="505" y="125"/>
                  </a:lnTo>
                  <a:lnTo>
                    <a:pt x="506" y="125"/>
                  </a:lnTo>
                  <a:lnTo>
                    <a:pt x="506" y="124"/>
                  </a:lnTo>
                  <a:lnTo>
                    <a:pt x="507" y="124"/>
                  </a:lnTo>
                  <a:lnTo>
                    <a:pt x="507" y="123"/>
                  </a:lnTo>
                  <a:lnTo>
                    <a:pt x="510" y="123"/>
                  </a:lnTo>
                  <a:lnTo>
                    <a:pt x="511" y="124"/>
                  </a:lnTo>
                  <a:lnTo>
                    <a:pt x="512" y="123"/>
                  </a:lnTo>
                  <a:lnTo>
                    <a:pt x="513" y="123"/>
                  </a:lnTo>
                  <a:lnTo>
                    <a:pt x="515" y="123"/>
                  </a:lnTo>
                  <a:lnTo>
                    <a:pt x="516" y="123"/>
                  </a:lnTo>
                  <a:lnTo>
                    <a:pt x="517" y="123"/>
                  </a:lnTo>
                  <a:lnTo>
                    <a:pt x="519" y="123"/>
                  </a:lnTo>
                  <a:lnTo>
                    <a:pt x="519" y="122"/>
                  </a:lnTo>
                  <a:lnTo>
                    <a:pt x="521" y="122"/>
                  </a:lnTo>
                  <a:lnTo>
                    <a:pt x="522" y="122"/>
                  </a:lnTo>
                  <a:lnTo>
                    <a:pt x="522" y="123"/>
                  </a:lnTo>
                  <a:lnTo>
                    <a:pt x="523" y="123"/>
                  </a:lnTo>
                  <a:lnTo>
                    <a:pt x="523" y="122"/>
                  </a:lnTo>
                  <a:lnTo>
                    <a:pt x="524" y="122"/>
                  </a:lnTo>
                  <a:lnTo>
                    <a:pt x="524" y="121"/>
                  </a:lnTo>
                  <a:lnTo>
                    <a:pt x="525" y="121"/>
                  </a:lnTo>
                  <a:lnTo>
                    <a:pt x="528" y="121"/>
                  </a:lnTo>
                  <a:lnTo>
                    <a:pt x="529" y="121"/>
                  </a:lnTo>
                  <a:lnTo>
                    <a:pt x="530" y="121"/>
                  </a:lnTo>
                  <a:lnTo>
                    <a:pt x="532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4" y="119"/>
                  </a:lnTo>
                  <a:lnTo>
                    <a:pt x="534" y="118"/>
                  </a:lnTo>
                  <a:lnTo>
                    <a:pt x="533" y="118"/>
                  </a:lnTo>
                  <a:lnTo>
                    <a:pt x="532" y="118"/>
                  </a:lnTo>
                  <a:lnTo>
                    <a:pt x="525" y="119"/>
                  </a:lnTo>
                  <a:lnTo>
                    <a:pt x="524" y="119"/>
                  </a:lnTo>
                  <a:lnTo>
                    <a:pt x="524" y="121"/>
                  </a:lnTo>
                  <a:lnTo>
                    <a:pt x="523" y="121"/>
                  </a:lnTo>
                  <a:lnTo>
                    <a:pt x="522" y="121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6" y="121"/>
                  </a:lnTo>
                  <a:lnTo>
                    <a:pt x="516" y="122"/>
                  </a:lnTo>
                  <a:lnTo>
                    <a:pt x="515" y="122"/>
                  </a:lnTo>
                  <a:lnTo>
                    <a:pt x="515" y="121"/>
                  </a:lnTo>
                  <a:lnTo>
                    <a:pt x="513" y="121"/>
                  </a:lnTo>
                  <a:lnTo>
                    <a:pt x="511" y="121"/>
                  </a:lnTo>
                  <a:lnTo>
                    <a:pt x="510" y="121"/>
                  </a:lnTo>
                  <a:lnTo>
                    <a:pt x="507" y="122"/>
                  </a:lnTo>
                  <a:lnTo>
                    <a:pt x="507" y="123"/>
                  </a:lnTo>
                  <a:lnTo>
                    <a:pt x="506" y="124"/>
                  </a:lnTo>
                  <a:lnTo>
                    <a:pt x="505" y="124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2" y="122"/>
                  </a:lnTo>
                  <a:lnTo>
                    <a:pt x="502" y="121"/>
                  </a:lnTo>
                  <a:lnTo>
                    <a:pt x="506" y="118"/>
                  </a:lnTo>
                  <a:lnTo>
                    <a:pt x="507" y="118"/>
                  </a:lnTo>
                  <a:lnTo>
                    <a:pt x="513" y="118"/>
                  </a:lnTo>
                  <a:lnTo>
                    <a:pt x="515" y="118"/>
                  </a:lnTo>
                  <a:lnTo>
                    <a:pt x="516" y="116"/>
                  </a:lnTo>
                  <a:lnTo>
                    <a:pt x="517" y="116"/>
                  </a:lnTo>
                  <a:lnTo>
                    <a:pt x="519" y="116"/>
                  </a:lnTo>
                  <a:lnTo>
                    <a:pt x="521" y="116"/>
                  </a:lnTo>
                  <a:lnTo>
                    <a:pt x="522" y="116"/>
                  </a:lnTo>
                  <a:lnTo>
                    <a:pt x="523" y="116"/>
                  </a:lnTo>
                  <a:lnTo>
                    <a:pt x="525" y="114"/>
                  </a:lnTo>
                  <a:lnTo>
                    <a:pt x="528" y="114"/>
                  </a:lnTo>
                  <a:lnTo>
                    <a:pt x="529" y="114"/>
                  </a:lnTo>
                  <a:lnTo>
                    <a:pt x="530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4" y="114"/>
                  </a:lnTo>
                  <a:lnTo>
                    <a:pt x="534" y="113"/>
                  </a:lnTo>
                  <a:lnTo>
                    <a:pt x="536" y="114"/>
                  </a:lnTo>
                  <a:lnTo>
                    <a:pt x="539" y="114"/>
                  </a:lnTo>
                  <a:lnTo>
                    <a:pt x="540" y="116"/>
                  </a:lnTo>
                  <a:lnTo>
                    <a:pt x="539" y="116"/>
                  </a:lnTo>
                  <a:lnTo>
                    <a:pt x="539" y="118"/>
                  </a:lnTo>
                  <a:lnTo>
                    <a:pt x="539" y="119"/>
                  </a:lnTo>
                  <a:lnTo>
                    <a:pt x="538" y="119"/>
                  </a:lnTo>
                  <a:lnTo>
                    <a:pt x="536" y="119"/>
                  </a:lnTo>
                  <a:lnTo>
                    <a:pt x="536" y="121"/>
                  </a:lnTo>
                  <a:lnTo>
                    <a:pt x="538" y="121"/>
                  </a:lnTo>
                  <a:lnTo>
                    <a:pt x="539" y="122"/>
                  </a:lnTo>
                  <a:lnTo>
                    <a:pt x="539" y="121"/>
                  </a:lnTo>
                  <a:lnTo>
                    <a:pt x="540" y="121"/>
                  </a:lnTo>
                  <a:lnTo>
                    <a:pt x="541" y="121"/>
                  </a:lnTo>
                  <a:lnTo>
                    <a:pt x="541" y="122"/>
                  </a:lnTo>
                  <a:lnTo>
                    <a:pt x="542" y="122"/>
                  </a:lnTo>
                  <a:lnTo>
                    <a:pt x="541" y="123"/>
                  </a:lnTo>
                  <a:lnTo>
                    <a:pt x="542" y="123"/>
                  </a:lnTo>
                  <a:lnTo>
                    <a:pt x="542" y="124"/>
                  </a:lnTo>
                  <a:lnTo>
                    <a:pt x="544" y="124"/>
                  </a:lnTo>
                  <a:lnTo>
                    <a:pt x="546" y="124"/>
                  </a:lnTo>
                  <a:lnTo>
                    <a:pt x="549" y="124"/>
                  </a:lnTo>
                  <a:lnTo>
                    <a:pt x="550" y="124"/>
                  </a:lnTo>
                  <a:lnTo>
                    <a:pt x="551" y="124"/>
                  </a:lnTo>
                  <a:lnTo>
                    <a:pt x="551" y="123"/>
                  </a:lnTo>
                  <a:lnTo>
                    <a:pt x="552" y="124"/>
                  </a:lnTo>
                  <a:lnTo>
                    <a:pt x="552" y="123"/>
                  </a:lnTo>
                  <a:lnTo>
                    <a:pt x="555" y="123"/>
                  </a:lnTo>
                  <a:lnTo>
                    <a:pt x="556" y="123"/>
                  </a:lnTo>
                  <a:lnTo>
                    <a:pt x="556" y="124"/>
                  </a:lnTo>
                  <a:lnTo>
                    <a:pt x="557" y="124"/>
                  </a:lnTo>
                  <a:lnTo>
                    <a:pt x="557" y="125"/>
                  </a:lnTo>
                  <a:lnTo>
                    <a:pt x="558" y="125"/>
                  </a:lnTo>
                  <a:lnTo>
                    <a:pt x="558" y="128"/>
                  </a:lnTo>
                  <a:lnTo>
                    <a:pt x="561" y="128"/>
                  </a:lnTo>
                  <a:lnTo>
                    <a:pt x="563" y="128"/>
                  </a:lnTo>
                  <a:lnTo>
                    <a:pt x="564" y="128"/>
                  </a:lnTo>
                  <a:lnTo>
                    <a:pt x="563" y="129"/>
                  </a:lnTo>
                  <a:lnTo>
                    <a:pt x="564" y="129"/>
                  </a:lnTo>
                  <a:lnTo>
                    <a:pt x="564" y="128"/>
                  </a:lnTo>
                  <a:lnTo>
                    <a:pt x="565" y="128"/>
                  </a:lnTo>
                  <a:lnTo>
                    <a:pt x="567" y="128"/>
                  </a:lnTo>
                  <a:lnTo>
                    <a:pt x="568" y="128"/>
                  </a:lnTo>
                  <a:lnTo>
                    <a:pt x="569" y="128"/>
                  </a:lnTo>
                  <a:lnTo>
                    <a:pt x="570" y="129"/>
                  </a:lnTo>
                  <a:lnTo>
                    <a:pt x="570" y="128"/>
                  </a:lnTo>
                  <a:lnTo>
                    <a:pt x="573" y="129"/>
                  </a:lnTo>
                  <a:lnTo>
                    <a:pt x="573" y="128"/>
                  </a:lnTo>
                  <a:lnTo>
                    <a:pt x="574" y="128"/>
                  </a:lnTo>
                  <a:lnTo>
                    <a:pt x="575" y="128"/>
                  </a:lnTo>
                  <a:lnTo>
                    <a:pt x="576" y="128"/>
                  </a:lnTo>
                  <a:lnTo>
                    <a:pt x="578" y="128"/>
                  </a:lnTo>
                  <a:lnTo>
                    <a:pt x="579" y="128"/>
                  </a:lnTo>
                  <a:lnTo>
                    <a:pt x="581" y="128"/>
                  </a:lnTo>
                  <a:lnTo>
                    <a:pt x="581" y="125"/>
                  </a:lnTo>
                  <a:lnTo>
                    <a:pt x="582" y="125"/>
                  </a:lnTo>
                  <a:lnTo>
                    <a:pt x="582" y="128"/>
                  </a:lnTo>
                  <a:lnTo>
                    <a:pt x="584" y="128"/>
                  </a:lnTo>
                  <a:lnTo>
                    <a:pt x="585" y="125"/>
                  </a:lnTo>
                  <a:lnTo>
                    <a:pt x="587" y="125"/>
                  </a:lnTo>
                  <a:lnTo>
                    <a:pt x="590" y="125"/>
                  </a:lnTo>
                  <a:lnTo>
                    <a:pt x="590" y="128"/>
                  </a:lnTo>
                  <a:lnTo>
                    <a:pt x="591" y="125"/>
                  </a:lnTo>
                  <a:lnTo>
                    <a:pt x="591" y="128"/>
                  </a:lnTo>
                  <a:lnTo>
                    <a:pt x="592" y="128"/>
                  </a:lnTo>
                  <a:lnTo>
                    <a:pt x="592" y="125"/>
                  </a:lnTo>
                  <a:lnTo>
                    <a:pt x="593" y="125"/>
                  </a:lnTo>
                  <a:lnTo>
                    <a:pt x="593" y="128"/>
                  </a:lnTo>
                  <a:lnTo>
                    <a:pt x="595" y="128"/>
                  </a:lnTo>
                  <a:lnTo>
                    <a:pt x="596" y="128"/>
                  </a:lnTo>
                  <a:lnTo>
                    <a:pt x="597" y="128"/>
                  </a:lnTo>
                  <a:lnTo>
                    <a:pt x="599" y="128"/>
                  </a:lnTo>
                  <a:lnTo>
                    <a:pt x="601" y="128"/>
                  </a:lnTo>
                  <a:lnTo>
                    <a:pt x="602" y="128"/>
                  </a:lnTo>
                  <a:lnTo>
                    <a:pt x="603" y="128"/>
                  </a:lnTo>
                  <a:lnTo>
                    <a:pt x="604" y="128"/>
                  </a:lnTo>
                  <a:lnTo>
                    <a:pt x="605" y="128"/>
                  </a:lnTo>
                  <a:lnTo>
                    <a:pt x="608" y="128"/>
                  </a:lnTo>
                  <a:lnTo>
                    <a:pt x="608" y="125"/>
                  </a:lnTo>
                  <a:lnTo>
                    <a:pt x="605" y="125"/>
                  </a:lnTo>
                  <a:lnTo>
                    <a:pt x="604" y="124"/>
                  </a:lnTo>
                  <a:lnTo>
                    <a:pt x="605" y="124"/>
                  </a:lnTo>
                  <a:lnTo>
                    <a:pt x="605" y="123"/>
                  </a:lnTo>
                  <a:lnTo>
                    <a:pt x="608" y="123"/>
                  </a:lnTo>
                  <a:lnTo>
                    <a:pt x="609" y="124"/>
                  </a:lnTo>
                  <a:lnTo>
                    <a:pt x="610" y="125"/>
                  </a:lnTo>
                  <a:lnTo>
                    <a:pt x="610" y="128"/>
                  </a:lnTo>
                  <a:lnTo>
                    <a:pt x="610" y="129"/>
                  </a:lnTo>
                  <a:lnTo>
                    <a:pt x="612" y="129"/>
                  </a:lnTo>
                  <a:lnTo>
                    <a:pt x="613" y="129"/>
                  </a:lnTo>
                  <a:lnTo>
                    <a:pt x="614" y="129"/>
                  </a:lnTo>
                  <a:lnTo>
                    <a:pt x="616" y="128"/>
                  </a:lnTo>
                  <a:lnTo>
                    <a:pt x="618" y="128"/>
                  </a:lnTo>
                  <a:lnTo>
                    <a:pt x="618" y="129"/>
                  </a:lnTo>
                  <a:lnTo>
                    <a:pt x="619" y="129"/>
                  </a:lnTo>
                  <a:lnTo>
                    <a:pt x="620" y="129"/>
                  </a:lnTo>
                  <a:lnTo>
                    <a:pt x="620" y="128"/>
                  </a:lnTo>
                  <a:lnTo>
                    <a:pt x="621" y="128"/>
                  </a:lnTo>
                  <a:lnTo>
                    <a:pt x="621" y="125"/>
                  </a:lnTo>
                  <a:lnTo>
                    <a:pt x="620" y="125"/>
                  </a:lnTo>
                  <a:lnTo>
                    <a:pt x="619" y="125"/>
                  </a:lnTo>
                  <a:lnTo>
                    <a:pt x="618" y="124"/>
                  </a:lnTo>
                  <a:lnTo>
                    <a:pt x="616" y="124"/>
                  </a:lnTo>
                  <a:lnTo>
                    <a:pt x="614" y="124"/>
                  </a:lnTo>
                  <a:lnTo>
                    <a:pt x="613" y="125"/>
                  </a:lnTo>
                  <a:lnTo>
                    <a:pt x="613" y="124"/>
                  </a:lnTo>
                  <a:lnTo>
                    <a:pt x="612" y="125"/>
                  </a:lnTo>
                  <a:lnTo>
                    <a:pt x="610" y="125"/>
                  </a:lnTo>
                  <a:lnTo>
                    <a:pt x="610" y="124"/>
                  </a:lnTo>
                  <a:lnTo>
                    <a:pt x="609" y="124"/>
                  </a:lnTo>
                  <a:lnTo>
                    <a:pt x="609" y="123"/>
                  </a:lnTo>
                  <a:lnTo>
                    <a:pt x="610" y="122"/>
                  </a:lnTo>
                  <a:lnTo>
                    <a:pt x="610" y="123"/>
                  </a:lnTo>
                  <a:lnTo>
                    <a:pt x="612" y="123"/>
                  </a:lnTo>
                  <a:lnTo>
                    <a:pt x="612" y="122"/>
                  </a:lnTo>
                  <a:lnTo>
                    <a:pt x="610" y="122"/>
                  </a:lnTo>
                  <a:lnTo>
                    <a:pt x="610" y="121"/>
                  </a:lnTo>
                  <a:lnTo>
                    <a:pt x="612" y="121"/>
                  </a:lnTo>
                  <a:lnTo>
                    <a:pt x="613" y="121"/>
                  </a:lnTo>
                  <a:lnTo>
                    <a:pt x="614" y="121"/>
                  </a:lnTo>
                  <a:lnTo>
                    <a:pt x="616" y="121"/>
                  </a:lnTo>
                  <a:lnTo>
                    <a:pt x="618" y="121"/>
                  </a:lnTo>
                  <a:lnTo>
                    <a:pt x="619" y="121"/>
                  </a:lnTo>
                  <a:lnTo>
                    <a:pt x="620" y="121"/>
                  </a:lnTo>
                  <a:lnTo>
                    <a:pt x="620" y="119"/>
                  </a:lnTo>
                  <a:lnTo>
                    <a:pt x="621" y="119"/>
                  </a:lnTo>
                  <a:lnTo>
                    <a:pt x="622" y="119"/>
                  </a:lnTo>
                  <a:lnTo>
                    <a:pt x="622" y="121"/>
                  </a:lnTo>
                  <a:lnTo>
                    <a:pt x="624" y="119"/>
                  </a:lnTo>
                  <a:lnTo>
                    <a:pt x="626" y="119"/>
                  </a:lnTo>
                  <a:lnTo>
                    <a:pt x="627" y="119"/>
                  </a:lnTo>
                  <a:lnTo>
                    <a:pt x="627" y="121"/>
                  </a:lnTo>
                  <a:lnTo>
                    <a:pt x="629" y="121"/>
                  </a:lnTo>
                  <a:lnTo>
                    <a:pt x="629" y="122"/>
                  </a:lnTo>
                  <a:lnTo>
                    <a:pt x="630" y="122"/>
                  </a:lnTo>
                  <a:lnTo>
                    <a:pt x="631" y="122"/>
                  </a:lnTo>
                  <a:lnTo>
                    <a:pt x="630" y="123"/>
                  </a:lnTo>
                  <a:lnTo>
                    <a:pt x="630" y="124"/>
                  </a:lnTo>
                  <a:lnTo>
                    <a:pt x="631" y="124"/>
                  </a:lnTo>
                  <a:lnTo>
                    <a:pt x="631" y="123"/>
                  </a:lnTo>
                  <a:lnTo>
                    <a:pt x="632" y="123"/>
                  </a:lnTo>
                  <a:lnTo>
                    <a:pt x="635" y="122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7" y="123"/>
                  </a:lnTo>
                  <a:lnTo>
                    <a:pt x="636" y="123"/>
                  </a:lnTo>
                  <a:lnTo>
                    <a:pt x="636" y="124"/>
                  </a:lnTo>
                  <a:lnTo>
                    <a:pt x="635" y="124"/>
                  </a:lnTo>
                  <a:lnTo>
                    <a:pt x="632" y="125"/>
                  </a:lnTo>
                  <a:lnTo>
                    <a:pt x="631" y="125"/>
                  </a:lnTo>
                  <a:lnTo>
                    <a:pt x="631" y="128"/>
                  </a:lnTo>
                  <a:lnTo>
                    <a:pt x="630" y="128"/>
                  </a:lnTo>
                  <a:lnTo>
                    <a:pt x="630" y="129"/>
                  </a:lnTo>
                  <a:lnTo>
                    <a:pt x="629" y="129"/>
                  </a:lnTo>
                  <a:lnTo>
                    <a:pt x="627" y="129"/>
                  </a:lnTo>
                  <a:lnTo>
                    <a:pt x="626" y="130"/>
                  </a:lnTo>
                  <a:lnTo>
                    <a:pt x="626" y="131"/>
                  </a:lnTo>
                  <a:lnTo>
                    <a:pt x="626" y="133"/>
                  </a:lnTo>
                  <a:lnTo>
                    <a:pt x="627" y="133"/>
                  </a:lnTo>
                  <a:lnTo>
                    <a:pt x="629" y="133"/>
                  </a:lnTo>
                  <a:lnTo>
                    <a:pt x="630" y="131"/>
                  </a:lnTo>
                  <a:lnTo>
                    <a:pt x="631" y="131"/>
                  </a:lnTo>
                  <a:lnTo>
                    <a:pt x="632" y="131"/>
                  </a:lnTo>
                  <a:lnTo>
                    <a:pt x="632" y="133"/>
                  </a:lnTo>
                  <a:lnTo>
                    <a:pt x="631" y="133"/>
                  </a:lnTo>
                  <a:lnTo>
                    <a:pt x="629" y="134"/>
                  </a:lnTo>
                  <a:lnTo>
                    <a:pt x="630" y="134"/>
                  </a:lnTo>
                  <a:lnTo>
                    <a:pt x="631" y="134"/>
                  </a:lnTo>
                  <a:lnTo>
                    <a:pt x="631" y="133"/>
                  </a:lnTo>
                  <a:lnTo>
                    <a:pt x="632" y="134"/>
                  </a:lnTo>
                  <a:lnTo>
                    <a:pt x="631" y="136"/>
                  </a:lnTo>
                  <a:lnTo>
                    <a:pt x="631" y="137"/>
                  </a:lnTo>
                  <a:lnTo>
                    <a:pt x="632" y="137"/>
                  </a:lnTo>
                  <a:lnTo>
                    <a:pt x="632" y="136"/>
                  </a:lnTo>
                  <a:lnTo>
                    <a:pt x="632" y="134"/>
                  </a:lnTo>
                  <a:lnTo>
                    <a:pt x="635" y="134"/>
                  </a:lnTo>
                  <a:lnTo>
                    <a:pt x="636" y="133"/>
                  </a:lnTo>
                  <a:lnTo>
                    <a:pt x="636" y="131"/>
                  </a:lnTo>
                  <a:lnTo>
                    <a:pt x="636" y="130"/>
                  </a:lnTo>
                  <a:lnTo>
                    <a:pt x="637" y="130"/>
                  </a:lnTo>
                  <a:lnTo>
                    <a:pt x="638" y="130"/>
                  </a:lnTo>
                  <a:lnTo>
                    <a:pt x="637" y="129"/>
                  </a:lnTo>
                  <a:lnTo>
                    <a:pt x="636" y="129"/>
                  </a:lnTo>
                  <a:lnTo>
                    <a:pt x="636" y="128"/>
                  </a:lnTo>
                  <a:lnTo>
                    <a:pt x="637" y="128"/>
                  </a:lnTo>
                  <a:lnTo>
                    <a:pt x="638" y="128"/>
                  </a:lnTo>
                  <a:lnTo>
                    <a:pt x="638" y="125"/>
                  </a:lnTo>
                  <a:lnTo>
                    <a:pt x="639" y="125"/>
                  </a:lnTo>
                  <a:lnTo>
                    <a:pt x="639" y="124"/>
                  </a:lnTo>
                  <a:lnTo>
                    <a:pt x="641" y="124"/>
                  </a:lnTo>
                  <a:lnTo>
                    <a:pt x="643" y="124"/>
                  </a:lnTo>
                  <a:lnTo>
                    <a:pt x="643" y="123"/>
                  </a:lnTo>
                  <a:lnTo>
                    <a:pt x="644" y="123"/>
                  </a:lnTo>
                  <a:lnTo>
                    <a:pt x="646" y="123"/>
                  </a:lnTo>
                  <a:lnTo>
                    <a:pt x="647" y="123"/>
                  </a:lnTo>
                  <a:lnTo>
                    <a:pt x="647" y="124"/>
                  </a:lnTo>
                  <a:lnTo>
                    <a:pt x="648" y="123"/>
                  </a:lnTo>
                  <a:lnTo>
                    <a:pt x="648" y="124"/>
                  </a:lnTo>
                  <a:lnTo>
                    <a:pt x="649" y="124"/>
                  </a:lnTo>
                  <a:lnTo>
                    <a:pt x="649" y="123"/>
                  </a:lnTo>
                  <a:lnTo>
                    <a:pt x="650" y="123"/>
                  </a:lnTo>
                  <a:lnTo>
                    <a:pt x="653" y="123"/>
                  </a:lnTo>
                  <a:lnTo>
                    <a:pt x="654" y="123"/>
                  </a:lnTo>
                  <a:lnTo>
                    <a:pt x="654" y="122"/>
                  </a:lnTo>
                  <a:lnTo>
                    <a:pt x="655" y="122"/>
                  </a:lnTo>
                  <a:lnTo>
                    <a:pt x="656" y="122"/>
                  </a:lnTo>
                  <a:lnTo>
                    <a:pt x="658" y="122"/>
                  </a:lnTo>
                  <a:lnTo>
                    <a:pt x="658" y="121"/>
                  </a:lnTo>
                  <a:lnTo>
                    <a:pt x="659" y="121"/>
                  </a:lnTo>
                  <a:lnTo>
                    <a:pt x="661" y="121"/>
                  </a:lnTo>
                  <a:lnTo>
                    <a:pt x="664" y="119"/>
                  </a:lnTo>
                  <a:lnTo>
                    <a:pt x="666" y="119"/>
                  </a:lnTo>
                  <a:lnTo>
                    <a:pt x="667" y="118"/>
                  </a:lnTo>
                  <a:lnTo>
                    <a:pt x="667" y="116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4"/>
                  </a:lnTo>
                  <a:lnTo>
                    <a:pt x="672" y="114"/>
                  </a:lnTo>
                  <a:lnTo>
                    <a:pt x="672" y="113"/>
                  </a:lnTo>
                  <a:lnTo>
                    <a:pt x="671" y="113"/>
                  </a:lnTo>
                  <a:lnTo>
                    <a:pt x="672" y="112"/>
                  </a:lnTo>
                  <a:lnTo>
                    <a:pt x="671" y="112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6" y="114"/>
                  </a:lnTo>
                  <a:lnTo>
                    <a:pt x="666" y="116"/>
                  </a:lnTo>
                  <a:lnTo>
                    <a:pt x="665" y="116"/>
                  </a:lnTo>
                  <a:lnTo>
                    <a:pt x="662" y="116"/>
                  </a:lnTo>
                  <a:lnTo>
                    <a:pt x="661" y="116"/>
                  </a:lnTo>
                  <a:lnTo>
                    <a:pt x="659" y="116"/>
                  </a:lnTo>
                  <a:lnTo>
                    <a:pt x="659" y="114"/>
                  </a:lnTo>
                  <a:lnTo>
                    <a:pt x="661" y="114"/>
                  </a:lnTo>
                  <a:lnTo>
                    <a:pt x="662" y="113"/>
                  </a:lnTo>
                  <a:lnTo>
                    <a:pt x="664" y="113"/>
                  </a:lnTo>
                  <a:lnTo>
                    <a:pt x="665" y="113"/>
                  </a:lnTo>
                  <a:lnTo>
                    <a:pt x="666" y="113"/>
                  </a:lnTo>
                  <a:lnTo>
                    <a:pt x="666" y="112"/>
                  </a:lnTo>
                  <a:lnTo>
                    <a:pt x="666" y="111"/>
                  </a:lnTo>
                  <a:lnTo>
                    <a:pt x="667" y="111"/>
                  </a:lnTo>
                  <a:lnTo>
                    <a:pt x="669" y="110"/>
                  </a:lnTo>
                  <a:lnTo>
                    <a:pt x="671" y="110"/>
                  </a:lnTo>
                  <a:lnTo>
                    <a:pt x="672" y="110"/>
                  </a:lnTo>
                  <a:lnTo>
                    <a:pt x="673" y="110"/>
                  </a:lnTo>
                  <a:lnTo>
                    <a:pt x="672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6" y="111"/>
                  </a:lnTo>
                  <a:lnTo>
                    <a:pt x="677" y="110"/>
                  </a:lnTo>
                  <a:lnTo>
                    <a:pt x="679" y="107"/>
                  </a:lnTo>
                  <a:lnTo>
                    <a:pt x="677" y="107"/>
                  </a:lnTo>
                  <a:lnTo>
                    <a:pt x="676" y="107"/>
                  </a:lnTo>
                  <a:lnTo>
                    <a:pt x="675" y="107"/>
                  </a:lnTo>
                  <a:lnTo>
                    <a:pt x="673" y="107"/>
                  </a:lnTo>
                  <a:lnTo>
                    <a:pt x="672" y="107"/>
                  </a:lnTo>
                  <a:lnTo>
                    <a:pt x="669" y="107"/>
                  </a:lnTo>
                  <a:lnTo>
                    <a:pt x="669" y="106"/>
                  </a:lnTo>
                  <a:lnTo>
                    <a:pt x="669" y="105"/>
                  </a:lnTo>
                  <a:lnTo>
                    <a:pt x="667" y="106"/>
                  </a:lnTo>
                  <a:lnTo>
                    <a:pt x="666" y="106"/>
                  </a:lnTo>
                  <a:lnTo>
                    <a:pt x="665" y="106"/>
                  </a:lnTo>
                  <a:lnTo>
                    <a:pt x="664" y="106"/>
                  </a:lnTo>
                  <a:lnTo>
                    <a:pt x="662" y="106"/>
                  </a:lnTo>
                  <a:lnTo>
                    <a:pt x="661" y="105"/>
                  </a:lnTo>
                  <a:lnTo>
                    <a:pt x="659" y="105"/>
                  </a:lnTo>
                  <a:lnTo>
                    <a:pt x="658" y="105"/>
                  </a:lnTo>
                  <a:lnTo>
                    <a:pt x="656" y="105"/>
                  </a:lnTo>
                  <a:lnTo>
                    <a:pt x="655" y="105"/>
                  </a:lnTo>
                  <a:lnTo>
                    <a:pt x="655" y="104"/>
                  </a:lnTo>
                  <a:lnTo>
                    <a:pt x="656" y="102"/>
                  </a:lnTo>
                  <a:lnTo>
                    <a:pt x="655" y="102"/>
                  </a:lnTo>
                  <a:lnTo>
                    <a:pt x="654" y="101"/>
                  </a:lnTo>
                  <a:lnTo>
                    <a:pt x="654" y="99"/>
                  </a:lnTo>
                  <a:lnTo>
                    <a:pt x="655" y="99"/>
                  </a:lnTo>
                  <a:lnTo>
                    <a:pt x="655" y="97"/>
                  </a:lnTo>
                  <a:lnTo>
                    <a:pt x="656" y="97"/>
                  </a:lnTo>
                  <a:lnTo>
                    <a:pt x="658" y="97"/>
                  </a:lnTo>
                  <a:lnTo>
                    <a:pt x="659" y="97"/>
                  </a:lnTo>
                  <a:lnTo>
                    <a:pt x="659" y="96"/>
                  </a:lnTo>
                  <a:lnTo>
                    <a:pt x="661" y="96"/>
                  </a:lnTo>
                  <a:lnTo>
                    <a:pt x="662" y="96"/>
                  </a:lnTo>
                  <a:lnTo>
                    <a:pt x="664" y="96"/>
                  </a:lnTo>
                  <a:lnTo>
                    <a:pt x="664" y="95"/>
                  </a:lnTo>
                  <a:lnTo>
                    <a:pt x="662" y="95"/>
                  </a:lnTo>
                  <a:lnTo>
                    <a:pt x="661" y="95"/>
                  </a:lnTo>
                  <a:lnTo>
                    <a:pt x="661" y="94"/>
                  </a:lnTo>
                  <a:lnTo>
                    <a:pt x="662" y="93"/>
                  </a:lnTo>
                  <a:lnTo>
                    <a:pt x="664" y="93"/>
                  </a:lnTo>
                  <a:lnTo>
                    <a:pt x="664" y="91"/>
                  </a:lnTo>
                  <a:lnTo>
                    <a:pt x="664" y="89"/>
                  </a:lnTo>
                  <a:lnTo>
                    <a:pt x="665" y="89"/>
                  </a:lnTo>
                  <a:lnTo>
                    <a:pt x="666" y="89"/>
                  </a:lnTo>
                  <a:lnTo>
                    <a:pt x="666" y="88"/>
                  </a:lnTo>
                  <a:lnTo>
                    <a:pt x="667" y="88"/>
                  </a:lnTo>
                  <a:lnTo>
                    <a:pt x="669" y="88"/>
                  </a:lnTo>
                  <a:lnTo>
                    <a:pt x="671" y="88"/>
                  </a:lnTo>
                  <a:lnTo>
                    <a:pt x="672" y="87"/>
                  </a:lnTo>
                  <a:lnTo>
                    <a:pt x="673" y="87"/>
                  </a:lnTo>
                  <a:lnTo>
                    <a:pt x="673" y="88"/>
                  </a:lnTo>
                  <a:lnTo>
                    <a:pt x="675" y="88"/>
                  </a:lnTo>
                  <a:lnTo>
                    <a:pt x="676" y="88"/>
                  </a:lnTo>
                  <a:lnTo>
                    <a:pt x="677" y="88"/>
                  </a:lnTo>
                  <a:lnTo>
                    <a:pt x="677" y="87"/>
                  </a:lnTo>
                  <a:lnTo>
                    <a:pt x="676" y="87"/>
                  </a:lnTo>
                  <a:lnTo>
                    <a:pt x="675" y="87"/>
                  </a:lnTo>
                  <a:lnTo>
                    <a:pt x="675" y="85"/>
                  </a:lnTo>
                  <a:lnTo>
                    <a:pt x="676" y="85"/>
                  </a:lnTo>
                  <a:lnTo>
                    <a:pt x="677" y="85"/>
                  </a:lnTo>
                  <a:lnTo>
                    <a:pt x="679" y="85"/>
                  </a:lnTo>
                  <a:lnTo>
                    <a:pt x="681" y="85"/>
                  </a:lnTo>
                  <a:lnTo>
                    <a:pt x="681" y="84"/>
                  </a:lnTo>
                  <a:lnTo>
                    <a:pt x="682" y="84"/>
                  </a:lnTo>
                  <a:lnTo>
                    <a:pt x="683" y="84"/>
                  </a:lnTo>
                  <a:lnTo>
                    <a:pt x="683" y="83"/>
                  </a:lnTo>
                  <a:lnTo>
                    <a:pt x="684" y="83"/>
                  </a:lnTo>
                  <a:lnTo>
                    <a:pt x="684" y="84"/>
                  </a:lnTo>
                  <a:lnTo>
                    <a:pt x="686" y="83"/>
                  </a:lnTo>
                  <a:lnTo>
                    <a:pt x="688" y="83"/>
                  </a:lnTo>
                  <a:lnTo>
                    <a:pt x="693" y="80"/>
                  </a:lnTo>
                  <a:lnTo>
                    <a:pt x="690" y="80"/>
                  </a:lnTo>
                  <a:lnTo>
                    <a:pt x="688" y="83"/>
                  </a:lnTo>
                  <a:lnTo>
                    <a:pt x="688" y="80"/>
                  </a:lnTo>
                  <a:lnTo>
                    <a:pt x="689" y="80"/>
                  </a:lnTo>
                  <a:lnTo>
                    <a:pt x="689" y="79"/>
                  </a:lnTo>
                  <a:lnTo>
                    <a:pt x="690" y="79"/>
                  </a:lnTo>
                  <a:lnTo>
                    <a:pt x="690" y="78"/>
                  </a:lnTo>
                  <a:lnTo>
                    <a:pt x="692" y="78"/>
                  </a:lnTo>
                  <a:lnTo>
                    <a:pt x="692" y="77"/>
                  </a:lnTo>
                  <a:lnTo>
                    <a:pt x="692" y="76"/>
                  </a:lnTo>
                  <a:lnTo>
                    <a:pt x="692" y="74"/>
                  </a:lnTo>
                  <a:lnTo>
                    <a:pt x="692" y="72"/>
                  </a:lnTo>
                  <a:lnTo>
                    <a:pt x="693" y="72"/>
                  </a:lnTo>
                  <a:lnTo>
                    <a:pt x="693" y="71"/>
                  </a:lnTo>
                  <a:lnTo>
                    <a:pt x="694" y="71"/>
                  </a:lnTo>
                  <a:lnTo>
                    <a:pt x="694" y="70"/>
                  </a:lnTo>
                  <a:lnTo>
                    <a:pt x="695" y="70"/>
                  </a:lnTo>
                  <a:lnTo>
                    <a:pt x="698" y="70"/>
                  </a:lnTo>
                  <a:lnTo>
                    <a:pt x="698" y="68"/>
                  </a:lnTo>
                  <a:lnTo>
                    <a:pt x="698" y="67"/>
                  </a:lnTo>
                  <a:lnTo>
                    <a:pt x="699" y="67"/>
                  </a:lnTo>
                  <a:lnTo>
                    <a:pt x="699" y="66"/>
                  </a:lnTo>
                  <a:lnTo>
                    <a:pt x="700" y="66"/>
                  </a:lnTo>
                  <a:lnTo>
                    <a:pt x="700" y="65"/>
                  </a:lnTo>
                  <a:lnTo>
                    <a:pt x="701" y="65"/>
                  </a:lnTo>
                  <a:lnTo>
                    <a:pt x="703" y="65"/>
                  </a:lnTo>
                  <a:lnTo>
                    <a:pt x="704" y="65"/>
                  </a:lnTo>
                  <a:lnTo>
                    <a:pt x="706" y="65"/>
                  </a:lnTo>
                  <a:lnTo>
                    <a:pt x="706" y="66"/>
                  </a:lnTo>
                  <a:lnTo>
                    <a:pt x="707" y="66"/>
                  </a:lnTo>
                  <a:lnTo>
                    <a:pt x="709" y="66"/>
                  </a:lnTo>
                  <a:lnTo>
                    <a:pt x="707" y="65"/>
                  </a:lnTo>
                  <a:lnTo>
                    <a:pt x="706" y="65"/>
                  </a:lnTo>
                  <a:lnTo>
                    <a:pt x="706" y="62"/>
                  </a:lnTo>
                  <a:lnTo>
                    <a:pt x="707" y="62"/>
                  </a:lnTo>
                  <a:lnTo>
                    <a:pt x="710" y="62"/>
                  </a:lnTo>
                  <a:lnTo>
                    <a:pt x="711" y="61"/>
                  </a:lnTo>
                  <a:lnTo>
                    <a:pt x="712" y="61"/>
                  </a:lnTo>
                  <a:lnTo>
                    <a:pt x="715" y="61"/>
                  </a:lnTo>
                  <a:lnTo>
                    <a:pt x="717" y="61"/>
                  </a:lnTo>
                  <a:lnTo>
                    <a:pt x="718" y="61"/>
                  </a:lnTo>
                  <a:lnTo>
                    <a:pt x="722" y="61"/>
                  </a:lnTo>
                  <a:lnTo>
                    <a:pt x="724" y="61"/>
                  </a:lnTo>
                  <a:lnTo>
                    <a:pt x="726" y="61"/>
                  </a:lnTo>
                  <a:lnTo>
                    <a:pt x="728" y="61"/>
                  </a:lnTo>
                  <a:lnTo>
                    <a:pt x="729" y="61"/>
                  </a:lnTo>
                  <a:lnTo>
                    <a:pt x="733" y="61"/>
                  </a:lnTo>
                  <a:lnTo>
                    <a:pt x="734" y="61"/>
                  </a:lnTo>
                  <a:lnTo>
                    <a:pt x="735" y="61"/>
                  </a:lnTo>
                  <a:lnTo>
                    <a:pt x="736" y="61"/>
                  </a:lnTo>
                  <a:lnTo>
                    <a:pt x="738" y="61"/>
                  </a:lnTo>
                  <a:lnTo>
                    <a:pt x="738" y="62"/>
                  </a:lnTo>
                  <a:lnTo>
                    <a:pt x="739" y="62"/>
                  </a:lnTo>
                  <a:lnTo>
                    <a:pt x="741" y="62"/>
                  </a:lnTo>
                  <a:lnTo>
                    <a:pt x="744" y="62"/>
                  </a:lnTo>
                  <a:lnTo>
                    <a:pt x="746" y="62"/>
                  </a:lnTo>
                  <a:lnTo>
                    <a:pt x="747" y="62"/>
                  </a:lnTo>
                  <a:lnTo>
                    <a:pt x="752" y="62"/>
                  </a:lnTo>
                  <a:lnTo>
                    <a:pt x="755" y="62"/>
                  </a:lnTo>
                  <a:lnTo>
                    <a:pt x="757" y="62"/>
                  </a:lnTo>
                  <a:lnTo>
                    <a:pt x="759" y="62"/>
                  </a:lnTo>
                  <a:lnTo>
                    <a:pt x="757" y="65"/>
                  </a:lnTo>
                  <a:lnTo>
                    <a:pt x="756" y="65"/>
                  </a:lnTo>
                  <a:lnTo>
                    <a:pt x="755" y="65"/>
                  </a:lnTo>
                  <a:lnTo>
                    <a:pt x="753" y="66"/>
                  </a:lnTo>
                  <a:lnTo>
                    <a:pt x="752" y="66"/>
                  </a:lnTo>
                  <a:lnTo>
                    <a:pt x="749" y="67"/>
                  </a:lnTo>
                  <a:lnTo>
                    <a:pt x="747" y="67"/>
                  </a:lnTo>
                  <a:lnTo>
                    <a:pt x="746" y="67"/>
                  </a:lnTo>
                  <a:lnTo>
                    <a:pt x="745" y="67"/>
                  </a:lnTo>
                  <a:lnTo>
                    <a:pt x="745" y="68"/>
                  </a:lnTo>
                  <a:lnTo>
                    <a:pt x="744" y="68"/>
                  </a:lnTo>
                  <a:lnTo>
                    <a:pt x="743" y="68"/>
                  </a:lnTo>
                  <a:lnTo>
                    <a:pt x="743" y="70"/>
                  </a:lnTo>
                  <a:lnTo>
                    <a:pt x="741" y="70"/>
                  </a:lnTo>
                  <a:lnTo>
                    <a:pt x="739" y="70"/>
                  </a:lnTo>
                  <a:lnTo>
                    <a:pt x="738" y="70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5" y="71"/>
                  </a:lnTo>
                  <a:lnTo>
                    <a:pt x="733" y="72"/>
                  </a:lnTo>
                  <a:lnTo>
                    <a:pt x="730" y="72"/>
                  </a:lnTo>
                  <a:lnTo>
                    <a:pt x="729" y="74"/>
                  </a:lnTo>
                  <a:lnTo>
                    <a:pt x="728" y="74"/>
                  </a:lnTo>
                  <a:lnTo>
                    <a:pt x="727" y="74"/>
                  </a:lnTo>
                  <a:lnTo>
                    <a:pt x="724" y="74"/>
                  </a:lnTo>
                  <a:lnTo>
                    <a:pt x="722" y="74"/>
                  </a:lnTo>
                  <a:lnTo>
                    <a:pt x="718" y="74"/>
                  </a:lnTo>
                  <a:lnTo>
                    <a:pt x="717" y="74"/>
                  </a:lnTo>
                  <a:lnTo>
                    <a:pt x="716" y="74"/>
                  </a:lnTo>
                  <a:lnTo>
                    <a:pt x="715" y="74"/>
                  </a:lnTo>
                  <a:lnTo>
                    <a:pt x="712" y="74"/>
                  </a:lnTo>
                  <a:lnTo>
                    <a:pt x="710" y="74"/>
                  </a:lnTo>
                  <a:lnTo>
                    <a:pt x="710" y="76"/>
                  </a:lnTo>
                  <a:lnTo>
                    <a:pt x="711" y="76"/>
                  </a:lnTo>
                  <a:lnTo>
                    <a:pt x="711" y="77"/>
                  </a:lnTo>
                  <a:lnTo>
                    <a:pt x="710" y="77"/>
                  </a:lnTo>
                  <a:lnTo>
                    <a:pt x="709" y="77"/>
                  </a:lnTo>
                  <a:lnTo>
                    <a:pt x="709" y="78"/>
                  </a:lnTo>
                  <a:lnTo>
                    <a:pt x="707" y="78"/>
                  </a:lnTo>
                  <a:lnTo>
                    <a:pt x="706" y="78"/>
                  </a:lnTo>
                  <a:lnTo>
                    <a:pt x="704" y="78"/>
                  </a:lnTo>
                  <a:lnTo>
                    <a:pt x="704" y="79"/>
                  </a:lnTo>
                  <a:lnTo>
                    <a:pt x="703" y="79"/>
                  </a:lnTo>
                  <a:lnTo>
                    <a:pt x="701" y="79"/>
                  </a:lnTo>
                  <a:lnTo>
                    <a:pt x="701" y="80"/>
                  </a:lnTo>
                  <a:lnTo>
                    <a:pt x="700" y="80"/>
                  </a:lnTo>
                  <a:lnTo>
                    <a:pt x="699" y="80"/>
                  </a:lnTo>
                  <a:lnTo>
                    <a:pt x="698" y="80"/>
                  </a:lnTo>
                  <a:lnTo>
                    <a:pt x="694" y="80"/>
                  </a:lnTo>
                  <a:lnTo>
                    <a:pt x="694" y="83"/>
                  </a:lnTo>
                  <a:lnTo>
                    <a:pt x="693" y="83"/>
                  </a:lnTo>
                  <a:lnTo>
                    <a:pt x="692" y="84"/>
                  </a:lnTo>
                  <a:lnTo>
                    <a:pt x="693" y="84"/>
                  </a:lnTo>
                  <a:lnTo>
                    <a:pt x="693" y="85"/>
                  </a:lnTo>
                  <a:lnTo>
                    <a:pt x="694" y="84"/>
                  </a:lnTo>
                  <a:lnTo>
                    <a:pt x="695" y="84"/>
                  </a:lnTo>
                  <a:lnTo>
                    <a:pt x="698" y="84"/>
                  </a:lnTo>
                  <a:lnTo>
                    <a:pt x="699" y="84"/>
                  </a:lnTo>
                  <a:lnTo>
                    <a:pt x="700" y="84"/>
                  </a:lnTo>
                  <a:lnTo>
                    <a:pt x="699" y="85"/>
                  </a:lnTo>
                  <a:lnTo>
                    <a:pt x="700" y="85"/>
                  </a:lnTo>
                  <a:lnTo>
                    <a:pt x="701" y="87"/>
                  </a:lnTo>
                  <a:lnTo>
                    <a:pt x="703" y="87"/>
                  </a:lnTo>
                  <a:lnTo>
                    <a:pt x="703" y="88"/>
                  </a:lnTo>
                  <a:lnTo>
                    <a:pt x="704" y="88"/>
                  </a:lnTo>
                  <a:lnTo>
                    <a:pt x="704" y="89"/>
                  </a:lnTo>
                  <a:lnTo>
                    <a:pt x="703" y="89"/>
                  </a:lnTo>
                  <a:lnTo>
                    <a:pt x="703" y="91"/>
                  </a:lnTo>
                  <a:lnTo>
                    <a:pt x="701" y="91"/>
                  </a:lnTo>
                  <a:lnTo>
                    <a:pt x="701" y="93"/>
                  </a:lnTo>
                  <a:lnTo>
                    <a:pt x="700" y="93"/>
                  </a:lnTo>
                  <a:lnTo>
                    <a:pt x="700" y="94"/>
                  </a:lnTo>
                  <a:lnTo>
                    <a:pt x="699" y="93"/>
                  </a:lnTo>
                  <a:lnTo>
                    <a:pt x="699" y="94"/>
                  </a:lnTo>
                  <a:lnTo>
                    <a:pt x="700" y="94"/>
                  </a:lnTo>
                  <a:lnTo>
                    <a:pt x="701" y="94"/>
                  </a:lnTo>
                  <a:lnTo>
                    <a:pt x="700" y="95"/>
                  </a:lnTo>
                  <a:lnTo>
                    <a:pt x="701" y="95"/>
                  </a:lnTo>
                  <a:lnTo>
                    <a:pt x="703" y="95"/>
                  </a:lnTo>
                  <a:lnTo>
                    <a:pt x="703" y="96"/>
                  </a:lnTo>
                  <a:lnTo>
                    <a:pt x="704" y="96"/>
                  </a:lnTo>
                  <a:lnTo>
                    <a:pt x="704" y="97"/>
                  </a:lnTo>
                  <a:lnTo>
                    <a:pt x="704" y="99"/>
                  </a:lnTo>
                  <a:lnTo>
                    <a:pt x="706" y="99"/>
                  </a:lnTo>
                  <a:lnTo>
                    <a:pt x="706" y="97"/>
                  </a:lnTo>
                  <a:lnTo>
                    <a:pt x="707" y="97"/>
                  </a:lnTo>
                  <a:lnTo>
                    <a:pt x="707" y="99"/>
                  </a:lnTo>
                  <a:lnTo>
                    <a:pt x="707" y="101"/>
                  </a:lnTo>
                  <a:lnTo>
                    <a:pt x="706" y="101"/>
                  </a:lnTo>
                  <a:lnTo>
                    <a:pt x="704" y="101"/>
                  </a:lnTo>
                  <a:lnTo>
                    <a:pt x="703" y="101"/>
                  </a:lnTo>
                  <a:lnTo>
                    <a:pt x="701" y="101"/>
                  </a:lnTo>
                  <a:lnTo>
                    <a:pt x="701" y="102"/>
                  </a:lnTo>
                  <a:lnTo>
                    <a:pt x="700" y="102"/>
                  </a:lnTo>
                  <a:lnTo>
                    <a:pt x="698" y="104"/>
                  </a:lnTo>
                  <a:lnTo>
                    <a:pt x="695" y="104"/>
                  </a:lnTo>
                  <a:lnTo>
                    <a:pt x="694" y="104"/>
                  </a:lnTo>
                  <a:lnTo>
                    <a:pt x="693" y="104"/>
                  </a:lnTo>
                  <a:lnTo>
                    <a:pt x="693" y="105"/>
                  </a:lnTo>
                  <a:lnTo>
                    <a:pt x="693" y="106"/>
                  </a:lnTo>
                  <a:lnTo>
                    <a:pt x="694" y="106"/>
                  </a:lnTo>
                  <a:lnTo>
                    <a:pt x="695" y="107"/>
                  </a:lnTo>
                  <a:lnTo>
                    <a:pt x="698" y="107"/>
                  </a:lnTo>
                  <a:lnTo>
                    <a:pt x="699" y="107"/>
                  </a:lnTo>
                  <a:lnTo>
                    <a:pt x="699" y="106"/>
                  </a:lnTo>
                  <a:lnTo>
                    <a:pt x="700" y="106"/>
                  </a:lnTo>
                  <a:lnTo>
                    <a:pt x="701" y="106"/>
                  </a:lnTo>
                  <a:lnTo>
                    <a:pt x="703" y="106"/>
                  </a:lnTo>
                  <a:lnTo>
                    <a:pt x="703" y="107"/>
                  </a:lnTo>
                  <a:lnTo>
                    <a:pt x="706" y="106"/>
                  </a:lnTo>
                  <a:lnTo>
                    <a:pt x="706" y="107"/>
                  </a:lnTo>
                  <a:lnTo>
                    <a:pt x="707" y="107"/>
                  </a:lnTo>
                  <a:lnTo>
                    <a:pt x="709" y="107"/>
                  </a:lnTo>
                  <a:lnTo>
                    <a:pt x="710" y="107"/>
                  </a:lnTo>
                  <a:lnTo>
                    <a:pt x="710" y="110"/>
                  </a:lnTo>
                  <a:lnTo>
                    <a:pt x="710" y="111"/>
                  </a:lnTo>
                  <a:lnTo>
                    <a:pt x="709" y="111"/>
                  </a:lnTo>
                  <a:lnTo>
                    <a:pt x="707" y="111"/>
                  </a:lnTo>
                  <a:lnTo>
                    <a:pt x="709" y="110"/>
                  </a:lnTo>
                  <a:lnTo>
                    <a:pt x="707" y="110"/>
                  </a:lnTo>
                  <a:lnTo>
                    <a:pt x="706" y="110"/>
                  </a:lnTo>
                  <a:lnTo>
                    <a:pt x="704" y="110"/>
                  </a:lnTo>
                  <a:lnTo>
                    <a:pt x="703" y="110"/>
                  </a:lnTo>
                  <a:lnTo>
                    <a:pt x="703" y="111"/>
                  </a:lnTo>
                  <a:lnTo>
                    <a:pt x="704" y="112"/>
                  </a:lnTo>
                  <a:lnTo>
                    <a:pt x="706" y="112"/>
                  </a:lnTo>
                  <a:lnTo>
                    <a:pt x="704" y="113"/>
                  </a:lnTo>
                  <a:lnTo>
                    <a:pt x="704" y="114"/>
                  </a:lnTo>
                  <a:lnTo>
                    <a:pt x="704" y="116"/>
                  </a:lnTo>
                  <a:lnTo>
                    <a:pt x="703" y="116"/>
                  </a:lnTo>
                  <a:lnTo>
                    <a:pt x="703" y="118"/>
                  </a:lnTo>
                  <a:lnTo>
                    <a:pt x="701" y="118"/>
                  </a:lnTo>
                  <a:lnTo>
                    <a:pt x="701" y="119"/>
                  </a:lnTo>
                  <a:lnTo>
                    <a:pt x="700" y="119"/>
                  </a:lnTo>
                  <a:lnTo>
                    <a:pt x="700" y="121"/>
                  </a:lnTo>
                  <a:lnTo>
                    <a:pt x="701" y="121"/>
                  </a:lnTo>
                  <a:lnTo>
                    <a:pt x="701" y="122"/>
                  </a:lnTo>
                  <a:lnTo>
                    <a:pt x="703" y="122"/>
                  </a:lnTo>
                  <a:lnTo>
                    <a:pt x="703" y="121"/>
                  </a:lnTo>
                  <a:lnTo>
                    <a:pt x="704" y="121"/>
                  </a:lnTo>
                  <a:lnTo>
                    <a:pt x="706" y="121"/>
                  </a:lnTo>
                  <a:lnTo>
                    <a:pt x="706" y="119"/>
                  </a:lnTo>
                  <a:lnTo>
                    <a:pt x="707" y="119"/>
                  </a:lnTo>
                  <a:lnTo>
                    <a:pt x="709" y="119"/>
                  </a:lnTo>
                  <a:lnTo>
                    <a:pt x="709" y="118"/>
                  </a:lnTo>
                  <a:lnTo>
                    <a:pt x="710" y="118"/>
                  </a:lnTo>
                  <a:lnTo>
                    <a:pt x="710" y="116"/>
                  </a:lnTo>
                  <a:lnTo>
                    <a:pt x="711" y="116"/>
                  </a:lnTo>
                  <a:lnTo>
                    <a:pt x="712" y="116"/>
                  </a:lnTo>
                  <a:lnTo>
                    <a:pt x="712" y="114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3"/>
                  </a:lnTo>
                  <a:lnTo>
                    <a:pt x="718" y="112"/>
                  </a:lnTo>
                  <a:lnTo>
                    <a:pt x="719" y="112"/>
                  </a:lnTo>
                  <a:lnTo>
                    <a:pt x="719" y="111"/>
                  </a:lnTo>
                  <a:lnTo>
                    <a:pt x="721" y="111"/>
                  </a:lnTo>
                  <a:lnTo>
                    <a:pt x="722" y="111"/>
                  </a:lnTo>
                  <a:lnTo>
                    <a:pt x="724" y="111"/>
                  </a:lnTo>
                  <a:lnTo>
                    <a:pt x="726" y="111"/>
                  </a:lnTo>
                  <a:lnTo>
                    <a:pt x="726" y="112"/>
                  </a:lnTo>
                  <a:lnTo>
                    <a:pt x="727" y="112"/>
                  </a:lnTo>
                  <a:lnTo>
                    <a:pt x="728" y="113"/>
                  </a:lnTo>
                  <a:lnTo>
                    <a:pt x="729" y="113"/>
                  </a:lnTo>
                  <a:lnTo>
                    <a:pt x="730" y="113"/>
                  </a:lnTo>
                  <a:lnTo>
                    <a:pt x="730" y="114"/>
                  </a:lnTo>
                  <a:lnTo>
                    <a:pt x="733" y="116"/>
                  </a:lnTo>
                  <a:lnTo>
                    <a:pt x="730" y="116"/>
                  </a:lnTo>
                  <a:lnTo>
                    <a:pt x="730" y="118"/>
                  </a:lnTo>
                  <a:lnTo>
                    <a:pt x="729" y="118"/>
                  </a:lnTo>
                  <a:lnTo>
                    <a:pt x="729" y="119"/>
                  </a:lnTo>
                  <a:lnTo>
                    <a:pt x="729" y="121"/>
                  </a:lnTo>
                  <a:lnTo>
                    <a:pt x="728" y="121"/>
                  </a:lnTo>
                  <a:lnTo>
                    <a:pt x="728" y="122"/>
                  </a:lnTo>
                  <a:lnTo>
                    <a:pt x="727" y="122"/>
                  </a:lnTo>
                  <a:lnTo>
                    <a:pt x="726" y="122"/>
                  </a:lnTo>
                  <a:lnTo>
                    <a:pt x="724" y="122"/>
                  </a:lnTo>
                  <a:lnTo>
                    <a:pt x="726" y="121"/>
                  </a:lnTo>
                  <a:lnTo>
                    <a:pt x="724" y="121"/>
                  </a:lnTo>
                  <a:lnTo>
                    <a:pt x="722" y="121"/>
                  </a:lnTo>
                  <a:lnTo>
                    <a:pt x="722" y="122"/>
                  </a:lnTo>
                  <a:lnTo>
                    <a:pt x="722" y="123"/>
                  </a:lnTo>
                  <a:lnTo>
                    <a:pt x="721" y="123"/>
                  </a:lnTo>
                  <a:lnTo>
                    <a:pt x="719" y="124"/>
                  </a:lnTo>
                  <a:lnTo>
                    <a:pt x="718" y="125"/>
                  </a:lnTo>
                  <a:lnTo>
                    <a:pt x="718" y="128"/>
                  </a:lnTo>
                  <a:lnTo>
                    <a:pt x="718" y="129"/>
                  </a:lnTo>
                  <a:lnTo>
                    <a:pt x="719" y="129"/>
                  </a:lnTo>
                  <a:lnTo>
                    <a:pt x="721" y="130"/>
                  </a:lnTo>
                  <a:lnTo>
                    <a:pt x="721" y="131"/>
                  </a:lnTo>
                  <a:lnTo>
                    <a:pt x="722" y="131"/>
                  </a:lnTo>
                  <a:lnTo>
                    <a:pt x="722" y="133"/>
                  </a:lnTo>
                  <a:lnTo>
                    <a:pt x="721" y="134"/>
                  </a:lnTo>
                  <a:lnTo>
                    <a:pt x="722" y="134"/>
                  </a:lnTo>
                  <a:lnTo>
                    <a:pt x="724" y="134"/>
                  </a:lnTo>
                  <a:lnTo>
                    <a:pt x="724" y="133"/>
                  </a:lnTo>
                  <a:lnTo>
                    <a:pt x="726" y="133"/>
                  </a:lnTo>
                  <a:lnTo>
                    <a:pt x="727" y="133"/>
                  </a:lnTo>
                  <a:lnTo>
                    <a:pt x="727" y="131"/>
                  </a:lnTo>
                  <a:lnTo>
                    <a:pt x="728" y="131"/>
                  </a:lnTo>
                  <a:lnTo>
                    <a:pt x="729" y="131"/>
                  </a:lnTo>
                  <a:lnTo>
                    <a:pt x="730" y="131"/>
                  </a:lnTo>
                  <a:lnTo>
                    <a:pt x="733" y="131"/>
                  </a:lnTo>
                  <a:lnTo>
                    <a:pt x="734" y="131"/>
                  </a:lnTo>
                  <a:lnTo>
                    <a:pt x="735" y="131"/>
                  </a:lnTo>
                  <a:lnTo>
                    <a:pt x="735" y="130"/>
                  </a:lnTo>
                  <a:lnTo>
                    <a:pt x="736" y="130"/>
                  </a:lnTo>
                  <a:lnTo>
                    <a:pt x="736" y="129"/>
                  </a:lnTo>
                  <a:lnTo>
                    <a:pt x="738" y="128"/>
                  </a:lnTo>
                  <a:lnTo>
                    <a:pt x="739" y="128"/>
                  </a:lnTo>
                  <a:lnTo>
                    <a:pt x="741" y="125"/>
                  </a:lnTo>
                  <a:lnTo>
                    <a:pt x="743" y="125"/>
                  </a:lnTo>
                  <a:lnTo>
                    <a:pt x="744" y="125"/>
                  </a:lnTo>
                  <a:lnTo>
                    <a:pt x="744" y="124"/>
                  </a:lnTo>
                  <a:lnTo>
                    <a:pt x="745" y="124"/>
                  </a:lnTo>
                  <a:lnTo>
                    <a:pt x="747" y="124"/>
                  </a:lnTo>
                  <a:lnTo>
                    <a:pt x="747" y="123"/>
                  </a:lnTo>
                  <a:lnTo>
                    <a:pt x="749" y="123"/>
                  </a:lnTo>
                  <a:lnTo>
                    <a:pt x="749" y="122"/>
                  </a:lnTo>
                  <a:lnTo>
                    <a:pt x="751" y="122"/>
                  </a:lnTo>
                  <a:lnTo>
                    <a:pt x="751" y="121"/>
                  </a:lnTo>
                  <a:lnTo>
                    <a:pt x="752" y="121"/>
                  </a:lnTo>
                  <a:lnTo>
                    <a:pt x="753" y="121"/>
                  </a:lnTo>
                  <a:lnTo>
                    <a:pt x="753" y="119"/>
                  </a:lnTo>
                  <a:lnTo>
                    <a:pt x="755" y="118"/>
                  </a:lnTo>
                  <a:lnTo>
                    <a:pt x="756" y="118"/>
                  </a:lnTo>
                  <a:lnTo>
                    <a:pt x="756" y="116"/>
                  </a:lnTo>
                  <a:lnTo>
                    <a:pt x="757" y="116"/>
                  </a:lnTo>
                  <a:lnTo>
                    <a:pt x="759" y="116"/>
                  </a:lnTo>
                  <a:lnTo>
                    <a:pt x="761" y="116"/>
                  </a:lnTo>
                  <a:lnTo>
                    <a:pt x="762" y="116"/>
                  </a:lnTo>
                  <a:lnTo>
                    <a:pt x="763" y="116"/>
                  </a:lnTo>
                  <a:lnTo>
                    <a:pt x="764" y="116"/>
                  </a:lnTo>
                  <a:lnTo>
                    <a:pt x="766" y="116"/>
                  </a:lnTo>
                  <a:lnTo>
                    <a:pt x="766" y="114"/>
                  </a:lnTo>
                  <a:lnTo>
                    <a:pt x="766" y="113"/>
                  </a:lnTo>
                  <a:lnTo>
                    <a:pt x="768" y="113"/>
                  </a:lnTo>
                  <a:lnTo>
                    <a:pt x="769" y="113"/>
                  </a:lnTo>
                  <a:lnTo>
                    <a:pt x="770" y="113"/>
                  </a:lnTo>
                  <a:lnTo>
                    <a:pt x="770" y="112"/>
                  </a:lnTo>
                  <a:lnTo>
                    <a:pt x="769" y="112"/>
                  </a:lnTo>
                  <a:lnTo>
                    <a:pt x="768" y="112"/>
                  </a:lnTo>
                  <a:lnTo>
                    <a:pt x="769" y="111"/>
                  </a:lnTo>
                  <a:lnTo>
                    <a:pt x="768" y="111"/>
                  </a:lnTo>
                  <a:lnTo>
                    <a:pt x="766" y="111"/>
                  </a:lnTo>
                  <a:lnTo>
                    <a:pt x="764" y="111"/>
                  </a:lnTo>
                  <a:lnTo>
                    <a:pt x="764" y="110"/>
                  </a:lnTo>
                  <a:lnTo>
                    <a:pt x="766" y="110"/>
                  </a:lnTo>
                  <a:lnTo>
                    <a:pt x="766" y="107"/>
                  </a:lnTo>
                  <a:lnTo>
                    <a:pt x="768" y="106"/>
                  </a:lnTo>
                  <a:lnTo>
                    <a:pt x="769" y="105"/>
                  </a:lnTo>
                  <a:lnTo>
                    <a:pt x="770" y="105"/>
                  </a:lnTo>
                  <a:lnTo>
                    <a:pt x="770" y="104"/>
                  </a:lnTo>
                  <a:lnTo>
                    <a:pt x="772" y="104"/>
                  </a:lnTo>
                  <a:lnTo>
                    <a:pt x="773" y="105"/>
                  </a:lnTo>
                  <a:lnTo>
                    <a:pt x="774" y="105"/>
                  </a:lnTo>
                  <a:lnTo>
                    <a:pt x="775" y="104"/>
                  </a:lnTo>
                  <a:lnTo>
                    <a:pt x="778" y="104"/>
                  </a:lnTo>
                  <a:lnTo>
                    <a:pt x="779" y="104"/>
                  </a:lnTo>
                  <a:lnTo>
                    <a:pt x="781" y="104"/>
                  </a:lnTo>
                  <a:lnTo>
                    <a:pt x="783" y="104"/>
                  </a:lnTo>
                  <a:lnTo>
                    <a:pt x="784" y="105"/>
                  </a:lnTo>
                  <a:lnTo>
                    <a:pt x="786" y="105"/>
                  </a:lnTo>
                  <a:lnTo>
                    <a:pt x="786" y="104"/>
                  </a:lnTo>
                  <a:lnTo>
                    <a:pt x="787" y="104"/>
                  </a:lnTo>
                  <a:lnTo>
                    <a:pt x="790" y="105"/>
                  </a:lnTo>
                  <a:lnTo>
                    <a:pt x="791" y="106"/>
                  </a:lnTo>
                  <a:lnTo>
                    <a:pt x="791" y="107"/>
                  </a:lnTo>
                  <a:lnTo>
                    <a:pt x="795" y="107"/>
                  </a:lnTo>
                  <a:lnTo>
                    <a:pt x="791" y="106"/>
                  </a:lnTo>
                  <a:lnTo>
                    <a:pt x="791" y="105"/>
                  </a:lnTo>
                  <a:lnTo>
                    <a:pt x="792" y="105"/>
                  </a:lnTo>
                  <a:lnTo>
                    <a:pt x="795" y="106"/>
                  </a:lnTo>
                  <a:lnTo>
                    <a:pt x="796" y="105"/>
                  </a:lnTo>
                  <a:close/>
                  <a:moveTo>
                    <a:pt x="695" y="102"/>
                  </a:moveTo>
                  <a:lnTo>
                    <a:pt x="698" y="102"/>
                  </a:lnTo>
                  <a:lnTo>
                    <a:pt x="699" y="101"/>
                  </a:lnTo>
                  <a:lnTo>
                    <a:pt x="698" y="101"/>
                  </a:lnTo>
                  <a:lnTo>
                    <a:pt x="695" y="101"/>
                  </a:lnTo>
                  <a:lnTo>
                    <a:pt x="695" y="102"/>
                  </a:lnTo>
                  <a:close/>
                  <a:moveTo>
                    <a:pt x="627" y="124"/>
                  </a:moveTo>
                  <a:lnTo>
                    <a:pt x="629" y="124"/>
                  </a:lnTo>
                  <a:lnTo>
                    <a:pt x="629" y="123"/>
                  </a:lnTo>
                  <a:lnTo>
                    <a:pt x="627" y="123"/>
                  </a:lnTo>
                  <a:lnTo>
                    <a:pt x="627" y="124"/>
                  </a:lnTo>
                  <a:close/>
                  <a:moveTo>
                    <a:pt x="44" y="361"/>
                  </a:moveTo>
                  <a:lnTo>
                    <a:pt x="43" y="362"/>
                  </a:lnTo>
                  <a:lnTo>
                    <a:pt x="44" y="362"/>
                  </a:lnTo>
                  <a:lnTo>
                    <a:pt x="44" y="361"/>
                  </a:lnTo>
                  <a:close/>
                  <a:moveTo>
                    <a:pt x="27" y="374"/>
                  </a:moveTo>
                  <a:lnTo>
                    <a:pt x="30" y="374"/>
                  </a:lnTo>
                  <a:lnTo>
                    <a:pt x="30" y="373"/>
                  </a:lnTo>
                  <a:lnTo>
                    <a:pt x="27" y="373"/>
                  </a:lnTo>
                  <a:lnTo>
                    <a:pt x="27" y="374"/>
                  </a:lnTo>
                  <a:close/>
                  <a:moveTo>
                    <a:pt x="31" y="387"/>
                  </a:moveTo>
                  <a:lnTo>
                    <a:pt x="30" y="387"/>
                  </a:lnTo>
                  <a:lnTo>
                    <a:pt x="30" y="389"/>
                  </a:lnTo>
                  <a:lnTo>
                    <a:pt x="30" y="390"/>
                  </a:lnTo>
                  <a:lnTo>
                    <a:pt x="31" y="390"/>
                  </a:lnTo>
                  <a:lnTo>
                    <a:pt x="31" y="389"/>
                  </a:lnTo>
                  <a:lnTo>
                    <a:pt x="31" y="387"/>
                  </a:lnTo>
                  <a:close/>
                  <a:moveTo>
                    <a:pt x="32" y="386"/>
                  </a:moveTo>
                  <a:lnTo>
                    <a:pt x="32" y="385"/>
                  </a:lnTo>
                  <a:lnTo>
                    <a:pt x="31" y="386"/>
                  </a:lnTo>
                  <a:lnTo>
                    <a:pt x="31" y="385"/>
                  </a:lnTo>
                  <a:lnTo>
                    <a:pt x="30" y="385"/>
                  </a:lnTo>
                  <a:lnTo>
                    <a:pt x="27" y="386"/>
                  </a:lnTo>
                  <a:lnTo>
                    <a:pt x="30" y="386"/>
                  </a:lnTo>
                  <a:lnTo>
                    <a:pt x="31" y="386"/>
                  </a:lnTo>
                  <a:lnTo>
                    <a:pt x="32" y="386"/>
                  </a:lnTo>
                  <a:close/>
                  <a:moveTo>
                    <a:pt x="34" y="389"/>
                  </a:moveTo>
                  <a:lnTo>
                    <a:pt x="33" y="389"/>
                  </a:lnTo>
                  <a:lnTo>
                    <a:pt x="32" y="389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2" y="389"/>
                  </a:lnTo>
                  <a:lnTo>
                    <a:pt x="32" y="390"/>
                  </a:lnTo>
                  <a:lnTo>
                    <a:pt x="34" y="389"/>
                  </a:lnTo>
                  <a:close/>
                  <a:moveTo>
                    <a:pt x="48" y="396"/>
                  </a:moveTo>
                  <a:lnTo>
                    <a:pt x="45" y="397"/>
                  </a:lnTo>
                  <a:lnTo>
                    <a:pt x="48" y="397"/>
                  </a:lnTo>
                  <a:lnTo>
                    <a:pt x="48" y="396"/>
                  </a:lnTo>
                  <a:close/>
                  <a:moveTo>
                    <a:pt x="68" y="389"/>
                  </a:moveTo>
                  <a:lnTo>
                    <a:pt x="66" y="389"/>
                  </a:lnTo>
                  <a:lnTo>
                    <a:pt x="66" y="390"/>
                  </a:lnTo>
                  <a:lnTo>
                    <a:pt x="65" y="390"/>
                  </a:lnTo>
                  <a:lnTo>
                    <a:pt x="65" y="391"/>
                  </a:lnTo>
                  <a:lnTo>
                    <a:pt x="66" y="391"/>
                  </a:lnTo>
                  <a:lnTo>
                    <a:pt x="66" y="390"/>
                  </a:lnTo>
                  <a:lnTo>
                    <a:pt x="67" y="390"/>
                  </a:lnTo>
                  <a:lnTo>
                    <a:pt x="68" y="389"/>
                  </a:lnTo>
                  <a:close/>
                  <a:moveTo>
                    <a:pt x="70" y="298"/>
                  </a:moveTo>
                  <a:lnTo>
                    <a:pt x="71" y="298"/>
                  </a:lnTo>
                  <a:lnTo>
                    <a:pt x="71" y="296"/>
                  </a:lnTo>
                  <a:lnTo>
                    <a:pt x="70" y="296"/>
                  </a:lnTo>
                  <a:lnTo>
                    <a:pt x="70" y="298"/>
                  </a:lnTo>
                  <a:close/>
                  <a:moveTo>
                    <a:pt x="67" y="299"/>
                  </a:moveTo>
                  <a:lnTo>
                    <a:pt x="68" y="299"/>
                  </a:lnTo>
                  <a:lnTo>
                    <a:pt x="68" y="298"/>
                  </a:lnTo>
                  <a:lnTo>
                    <a:pt x="67" y="298"/>
                  </a:lnTo>
                  <a:lnTo>
                    <a:pt x="67" y="299"/>
                  </a:lnTo>
                  <a:close/>
                  <a:moveTo>
                    <a:pt x="62" y="341"/>
                  </a:moveTo>
                  <a:lnTo>
                    <a:pt x="65" y="341"/>
                  </a:lnTo>
                  <a:lnTo>
                    <a:pt x="65" y="339"/>
                  </a:lnTo>
                  <a:lnTo>
                    <a:pt x="62" y="341"/>
                  </a:lnTo>
                  <a:close/>
                  <a:moveTo>
                    <a:pt x="60" y="346"/>
                  </a:moveTo>
                  <a:lnTo>
                    <a:pt x="61" y="346"/>
                  </a:lnTo>
                  <a:lnTo>
                    <a:pt x="61" y="345"/>
                  </a:lnTo>
                  <a:lnTo>
                    <a:pt x="62" y="345"/>
                  </a:lnTo>
                  <a:lnTo>
                    <a:pt x="65" y="344"/>
                  </a:lnTo>
                  <a:lnTo>
                    <a:pt x="62" y="344"/>
                  </a:lnTo>
                  <a:lnTo>
                    <a:pt x="61" y="345"/>
                  </a:lnTo>
                  <a:lnTo>
                    <a:pt x="60" y="345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1" y="350"/>
                  </a:lnTo>
                  <a:lnTo>
                    <a:pt x="61" y="347"/>
                  </a:lnTo>
                  <a:lnTo>
                    <a:pt x="60" y="346"/>
                  </a:lnTo>
                  <a:close/>
                  <a:moveTo>
                    <a:pt x="54" y="346"/>
                  </a:moveTo>
                  <a:lnTo>
                    <a:pt x="56" y="346"/>
                  </a:lnTo>
                  <a:lnTo>
                    <a:pt x="59" y="345"/>
                  </a:lnTo>
                  <a:lnTo>
                    <a:pt x="57" y="345"/>
                  </a:lnTo>
                  <a:lnTo>
                    <a:pt x="54" y="346"/>
                  </a:lnTo>
                  <a:close/>
                  <a:moveTo>
                    <a:pt x="57" y="344"/>
                  </a:moveTo>
                  <a:lnTo>
                    <a:pt x="59" y="344"/>
                  </a:lnTo>
                  <a:lnTo>
                    <a:pt x="60" y="344"/>
                  </a:lnTo>
                  <a:lnTo>
                    <a:pt x="60" y="343"/>
                  </a:lnTo>
                  <a:lnTo>
                    <a:pt x="61" y="341"/>
                  </a:lnTo>
                  <a:lnTo>
                    <a:pt x="60" y="341"/>
                  </a:lnTo>
                  <a:lnTo>
                    <a:pt x="60" y="343"/>
                  </a:lnTo>
                  <a:lnTo>
                    <a:pt x="59" y="343"/>
                  </a:lnTo>
                  <a:lnTo>
                    <a:pt x="56" y="344"/>
                  </a:lnTo>
                  <a:lnTo>
                    <a:pt x="57" y="344"/>
                  </a:lnTo>
                  <a:close/>
                  <a:moveTo>
                    <a:pt x="59" y="369"/>
                  </a:moveTo>
                  <a:lnTo>
                    <a:pt x="60" y="369"/>
                  </a:lnTo>
                  <a:lnTo>
                    <a:pt x="60" y="368"/>
                  </a:lnTo>
                  <a:lnTo>
                    <a:pt x="61" y="368"/>
                  </a:lnTo>
                  <a:lnTo>
                    <a:pt x="61" y="366"/>
                  </a:lnTo>
                  <a:lnTo>
                    <a:pt x="60" y="366"/>
                  </a:lnTo>
                  <a:lnTo>
                    <a:pt x="60" y="368"/>
                  </a:lnTo>
                  <a:lnTo>
                    <a:pt x="59" y="369"/>
                  </a:lnTo>
                  <a:close/>
                  <a:moveTo>
                    <a:pt x="62" y="332"/>
                  </a:moveTo>
                  <a:lnTo>
                    <a:pt x="62" y="329"/>
                  </a:lnTo>
                  <a:lnTo>
                    <a:pt x="61" y="329"/>
                  </a:lnTo>
                  <a:lnTo>
                    <a:pt x="62" y="332"/>
                  </a:lnTo>
                  <a:close/>
                  <a:moveTo>
                    <a:pt x="56" y="321"/>
                  </a:moveTo>
                  <a:lnTo>
                    <a:pt x="54" y="323"/>
                  </a:lnTo>
                  <a:lnTo>
                    <a:pt x="56" y="323"/>
                  </a:lnTo>
                  <a:lnTo>
                    <a:pt x="56" y="324"/>
                  </a:lnTo>
                  <a:lnTo>
                    <a:pt x="54" y="324"/>
                  </a:lnTo>
                  <a:lnTo>
                    <a:pt x="54" y="326"/>
                  </a:lnTo>
                  <a:lnTo>
                    <a:pt x="54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7" y="328"/>
                  </a:lnTo>
                  <a:lnTo>
                    <a:pt x="57" y="327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4"/>
                  </a:lnTo>
                  <a:lnTo>
                    <a:pt x="57" y="324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1"/>
                  </a:lnTo>
                  <a:lnTo>
                    <a:pt x="60" y="321"/>
                  </a:lnTo>
                  <a:lnTo>
                    <a:pt x="61" y="319"/>
                  </a:lnTo>
                  <a:lnTo>
                    <a:pt x="62" y="321"/>
                  </a:lnTo>
                  <a:lnTo>
                    <a:pt x="62" y="319"/>
                  </a:lnTo>
                  <a:lnTo>
                    <a:pt x="61" y="319"/>
                  </a:lnTo>
                  <a:lnTo>
                    <a:pt x="62" y="318"/>
                  </a:lnTo>
                  <a:lnTo>
                    <a:pt x="61" y="318"/>
                  </a:lnTo>
                  <a:lnTo>
                    <a:pt x="61" y="319"/>
                  </a:lnTo>
                  <a:lnTo>
                    <a:pt x="60" y="319"/>
                  </a:lnTo>
                  <a:lnTo>
                    <a:pt x="59" y="319"/>
                  </a:lnTo>
                  <a:lnTo>
                    <a:pt x="59" y="321"/>
                  </a:lnTo>
                  <a:lnTo>
                    <a:pt x="57" y="321"/>
                  </a:lnTo>
                  <a:lnTo>
                    <a:pt x="56" y="321"/>
                  </a:lnTo>
                  <a:close/>
                  <a:moveTo>
                    <a:pt x="54" y="309"/>
                  </a:moveTo>
                  <a:lnTo>
                    <a:pt x="56" y="309"/>
                  </a:lnTo>
                  <a:lnTo>
                    <a:pt x="56" y="307"/>
                  </a:lnTo>
                  <a:lnTo>
                    <a:pt x="54" y="309"/>
                  </a:lnTo>
                  <a:close/>
                  <a:moveTo>
                    <a:pt x="51" y="316"/>
                  </a:moveTo>
                  <a:lnTo>
                    <a:pt x="53" y="316"/>
                  </a:lnTo>
                  <a:lnTo>
                    <a:pt x="54" y="316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4" y="316"/>
                  </a:lnTo>
                  <a:lnTo>
                    <a:pt x="53" y="315"/>
                  </a:lnTo>
                  <a:lnTo>
                    <a:pt x="51" y="315"/>
                  </a:lnTo>
                  <a:lnTo>
                    <a:pt x="51" y="316"/>
                  </a:lnTo>
                  <a:close/>
                  <a:moveTo>
                    <a:pt x="44" y="323"/>
                  </a:moveTo>
                  <a:lnTo>
                    <a:pt x="45" y="324"/>
                  </a:lnTo>
                  <a:lnTo>
                    <a:pt x="45" y="323"/>
                  </a:lnTo>
                  <a:lnTo>
                    <a:pt x="44" y="323"/>
                  </a:lnTo>
                  <a:close/>
                  <a:moveTo>
                    <a:pt x="44" y="329"/>
                  </a:moveTo>
                  <a:lnTo>
                    <a:pt x="45" y="329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4" y="333"/>
                  </a:lnTo>
                  <a:lnTo>
                    <a:pt x="45" y="333"/>
                  </a:lnTo>
                  <a:lnTo>
                    <a:pt x="45" y="332"/>
                  </a:lnTo>
                  <a:lnTo>
                    <a:pt x="48" y="332"/>
                  </a:lnTo>
                  <a:lnTo>
                    <a:pt x="48" y="329"/>
                  </a:lnTo>
                  <a:lnTo>
                    <a:pt x="49" y="329"/>
                  </a:lnTo>
                  <a:lnTo>
                    <a:pt x="50" y="329"/>
                  </a:lnTo>
                  <a:lnTo>
                    <a:pt x="50" y="332"/>
                  </a:lnTo>
                  <a:lnTo>
                    <a:pt x="51" y="332"/>
                  </a:lnTo>
                  <a:lnTo>
                    <a:pt x="53" y="329"/>
                  </a:lnTo>
                  <a:lnTo>
                    <a:pt x="51" y="329"/>
                  </a:lnTo>
                  <a:lnTo>
                    <a:pt x="51" y="332"/>
                  </a:lnTo>
                  <a:lnTo>
                    <a:pt x="50" y="329"/>
                  </a:lnTo>
                  <a:lnTo>
                    <a:pt x="51" y="328"/>
                  </a:lnTo>
                  <a:lnTo>
                    <a:pt x="50" y="328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50" y="327"/>
                  </a:lnTo>
                  <a:lnTo>
                    <a:pt x="51" y="326"/>
                  </a:lnTo>
                  <a:lnTo>
                    <a:pt x="51" y="327"/>
                  </a:lnTo>
                  <a:lnTo>
                    <a:pt x="53" y="326"/>
                  </a:lnTo>
                  <a:lnTo>
                    <a:pt x="51" y="326"/>
                  </a:lnTo>
                  <a:lnTo>
                    <a:pt x="51" y="324"/>
                  </a:lnTo>
                  <a:lnTo>
                    <a:pt x="50" y="324"/>
                  </a:lnTo>
                  <a:lnTo>
                    <a:pt x="49" y="326"/>
                  </a:lnTo>
                  <a:lnTo>
                    <a:pt x="49" y="327"/>
                  </a:lnTo>
                  <a:lnTo>
                    <a:pt x="48" y="327"/>
                  </a:lnTo>
                  <a:lnTo>
                    <a:pt x="48" y="328"/>
                  </a:lnTo>
                  <a:lnTo>
                    <a:pt x="45" y="328"/>
                  </a:lnTo>
                  <a:lnTo>
                    <a:pt x="45" y="327"/>
                  </a:lnTo>
                  <a:lnTo>
                    <a:pt x="44" y="326"/>
                  </a:lnTo>
                  <a:lnTo>
                    <a:pt x="44" y="327"/>
                  </a:lnTo>
                  <a:lnTo>
                    <a:pt x="45" y="327"/>
                  </a:lnTo>
                  <a:lnTo>
                    <a:pt x="44" y="328"/>
                  </a:lnTo>
                  <a:lnTo>
                    <a:pt x="43" y="329"/>
                  </a:lnTo>
                  <a:lnTo>
                    <a:pt x="42" y="329"/>
                  </a:lnTo>
                  <a:lnTo>
                    <a:pt x="42" y="332"/>
                  </a:lnTo>
                  <a:lnTo>
                    <a:pt x="43" y="332"/>
                  </a:lnTo>
                  <a:lnTo>
                    <a:pt x="44" y="329"/>
                  </a:lnTo>
                  <a:close/>
                  <a:moveTo>
                    <a:pt x="50" y="334"/>
                  </a:moveTo>
                  <a:lnTo>
                    <a:pt x="51" y="334"/>
                  </a:lnTo>
                  <a:lnTo>
                    <a:pt x="51" y="333"/>
                  </a:lnTo>
                  <a:lnTo>
                    <a:pt x="50" y="334"/>
                  </a:lnTo>
                  <a:close/>
                  <a:moveTo>
                    <a:pt x="45" y="334"/>
                  </a:moveTo>
                  <a:lnTo>
                    <a:pt x="48" y="334"/>
                  </a:lnTo>
                  <a:lnTo>
                    <a:pt x="48" y="333"/>
                  </a:lnTo>
                  <a:lnTo>
                    <a:pt x="45" y="334"/>
                  </a:lnTo>
                  <a:close/>
                  <a:moveTo>
                    <a:pt x="51" y="341"/>
                  </a:moveTo>
                  <a:lnTo>
                    <a:pt x="50" y="341"/>
                  </a:lnTo>
                  <a:lnTo>
                    <a:pt x="50" y="343"/>
                  </a:lnTo>
                  <a:lnTo>
                    <a:pt x="51" y="343"/>
                  </a:lnTo>
                  <a:lnTo>
                    <a:pt x="51" y="341"/>
                  </a:lnTo>
                  <a:close/>
                  <a:moveTo>
                    <a:pt x="53" y="338"/>
                  </a:moveTo>
                  <a:lnTo>
                    <a:pt x="53" y="336"/>
                  </a:lnTo>
                  <a:lnTo>
                    <a:pt x="54" y="336"/>
                  </a:lnTo>
                  <a:lnTo>
                    <a:pt x="54" y="335"/>
                  </a:lnTo>
                  <a:lnTo>
                    <a:pt x="53" y="336"/>
                  </a:lnTo>
                  <a:lnTo>
                    <a:pt x="51" y="338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5" y="335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4" y="338"/>
                  </a:lnTo>
                  <a:lnTo>
                    <a:pt x="45" y="336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9" y="336"/>
                  </a:lnTo>
                  <a:lnTo>
                    <a:pt x="49" y="338"/>
                  </a:lnTo>
                  <a:lnTo>
                    <a:pt x="50" y="338"/>
                  </a:lnTo>
                  <a:lnTo>
                    <a:pt x="50" y="339"/>
                  </a:lnTo>
                  <a:lnTo>
                    <a:pt x="49" y="339"/>
                  </a:lnTo>
                  <a:lnTo>
                    <a:pt x="48" y="341"/>
                  </a:lnTo>
                  <a:lnTo>
                    <a:pt x="49" y="341"/>
                  </a:lnTo>
                  <a:lnTo>
                    <a:pt x="50" y="339"/>
                  </a:lnTo>
                  <a:lnTo>
                    <a:pt x="51" y="339"/>
                  </a:lnTo>
                  <a:lnTo>
                    <a:pt x="51" y="338"/>
                  </a:lnTo>
                  <a:lnTo>
                    <a:pt x="53" y="338"/>
                  </a:lnTo>
                  <a:close/>
                  <a:moveTo>
                    <a:pt x="48" y="351"/>
                  </a:moveTo>
                  <a:lnTo>
                    <a:pt x="49" y="350"/>
                  </a:lnTo>
                  <a:lnTo>
                    <a:pt x="50" y="347"/>
                  </a:lnTo>
                  <a:lnTo>
                    <a:pt x="48" y="350"/>
                  </a:lnTo>
                  <a:lnTo>
                    <a:pt x="48" y="351"/>
                  </a:lnTo>
                  <a:close/>
                  <a:moveTo>
                    <a:pt x="49" y="352"/>
                  </a:moveTo>
                  <a:lnTo>
                    <a:pt x="49" y="353"/>
                  </a:lnTo>
                  <a:lnTo>
                    <a:pt x="50" y="352"/>
                  </a:lnTo>
                  <a:lnTo>
                    <a:pt x="49" y="352"/>
                  </a:lnTo>
                  <a:close/>
                  <a:moveTo>
                    <a:pt x="54" y="356"/>
                  </a:moveTo>
                  <a:lnTo>
                    <a:pt x="56" y="356"/>
                  </a:lnTo>
                  <a:lnTo>
                    <a:pt x="50" y="355"/>
                  </a:lnTo>
                  <a:lnTo>
                    <a:pt x="49" y="355"/>
                  </a:lnTo>
                  <a:lnTo>
                    <a:pt x="48" y="355"/>
                  </a:lnTo>
                  <a:lnTo>
                    <a:pt x="48" y="353"/>
                  </a:lnTo>
                  <a:lnTo>
                    <a:pt x="45" y="355"/>
                  </a:lnTo>
                  <a:lnTo>
                    <a:pt x="45" y="356"/>
                  </a:lnTo>
                  <a:lnTo>
                    <a:pt x="48" y="356"/>
                  </a:lnTo>
                  <a:lnTo>
                    <a:pt x="50" y="356"/>
                  </a:lnTo>
                  <a:lnTo>
                    <a:pt x="54" y="356"/>
                  </a:lnTo>
                  <a:close/>
                  <a:moveTo>
                    <a:pt x="66" y="376"/>
                  </a:moveTo>
                  <a:lnTo>
                    <a:pt x="65" y="376"/>
                  </a:lnTo>
                  <a:lnTo>
                    <a:pt x="62" y="378"/>
                  </a:lnTo>
                  <a:lnTo>
                    <a:pt x="61" y="378"/>
                  </a:lnTo>
                  <a:lnTo>
                    <a:pt x="60" y="378"/>
                  </a:lnTo>
                  <a:lnTo>
                    <a:pt x="59" y="378"/>
                  </a:lnTo>
                  <a:lnTo>
                    <a:pt x="60" y="376"/>
                  </a:lnTo>
                  <a:lnTo>
                    <a:pt x="59" y="376"/>
                  </a:lnTo>
                  <a:lnTo>
                    <a:pt x="57" y="376"/>
                  </a:lnTo>
                  <a:lnTo>
                    <a:pt x="57" y="374"/>
                  </a:lnTo>
                  <a:lnTo>
                    <a:pt x="56" y="374"/>
                  </a:lnTo>
                  <a:lnTo>
                    <a:pt x="56" y="373"/>
                  </a:lnTo>
                  <a:lnTo>
                    <a:pt x="57" y="372"/>
                  </a:lnTo>
                  <a:lnTo>
                    <a:pt x="56" y="372"/>
                  </a:lnTo>
                  <a:lnTo>
                    <a:pt x="56" y="370"/>
                  </a:lnTo>
                  <a:lnTo>
                    <a:pt x="54" y="372"/>
                  </a:lnTo>
                  <a:lnTo>
                    <a:pt x="56" y="372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4"/>
                  </a:lnTo>
                  <a:lnTo>
                    <a:pt x="53" y="374"/>
                  </a:lnTo>
                  <a:lnTo>
                    <a:pt x="53" y="376"/>
                  </a:lnTo>
                  <a:lnTo>
                    <a:pt x="51" y="378"/>
                  </a:lnTo>
                  <a:lnTo>
                    <a:pt x="53" y="378"/>
                  </a:lnTo>
                  <a:lnTo>
                    <a:pt x="53" y="379"/>
                  </a:lnTo>
                  <a:lnTo>
                    <a:pt x="54" y="378"/>
                  </a:lnTo>
                  <a:lnTo>
                    <a:pt x="54" y="379"/>
                  </a:lnTo>
                  <a:lnTo>
                    <a:pt x="56" y="379"/>
                  </a:lnTo>
                  <a:lnTo>
                    <a:pt x="56" y="378"/>
                  </a:lnTo>
                  <a:lnTo>
                    <a:pt x="56" y="376"/>
                  </a:lnTo>
                  <a:lnTo>
                    <a:pt x="57" y="376"/>
                  </a:lnTo>
                  <a:lnTo>
                    <a:pt x="57" y="378"/>
                  </a:lnTo>
                  <a:lnTo>
                    <a:pt x="57" y="379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9"/>
                  </a:lnTo>
                  <a:lnTo>
                    <a:pt x="62" y="379"/>
                  </a:lnTo>
                  <a:lnTo>
                    <a:pt x="62" y="378"/>
                  </a:lnTo>
                  <a:lnTo>
                    <a:pt x="65" y="378"/>
                  </a:lnTo>
                  <a:lnTo>
                    <a:pt x="66" y="376"/>
                  </a:lnTo>
                  <a:close/>
                  <a:moveTo>
                    <a:pt x="67" y="369"/>
                  </a:moveTo>
                  <a:lnTo>
                    <a:pt x="66" y="369"/>
                  </a:lnTo>
                  <a:lnTo>
                    <a:pt x="66" y="370"/>
                  </a:lnTo>
                  <a:lnTo>
                    <a:pt x="66" y="372"/>
                  </a:lnTo>
                  <a:lnTo>
                    <a:pt x="65" y="372"/>
                  </a:lnTo>
                  <a:lnTo>
                    <a:pt x="65" y="373"/>
                  </a:lnTo>
                  <a:lnTo>
                    <a:pt x="62" y="373"/>
                  </a:lnTo>
                  <a:lnTo>
                    <a:pt x="61" y="374"/>
                  </a:lnTo>
                  <a:lnTo>
                    <a:pt x="62" y="374"/>
                  </a:lnTo>
                  <a:lnTo>
                    <a:pt x="65" y="374"/>
                  </a:lnTo>
                  <a:lnTo>
                    <a:pt x="65" y="373"/>
                  </a:lnTo>
                  <a:lnTo>
                    <a:pt x="66" y="373"/>
                  </a:lnTo>
                  <a:lnTo>
                    <a:pt x="66" y="372"/>
                  </a:lnTo>
                  <a:lnTo>
                    <a:pt x="67" y="372"/>
                  </a:lnTo>
                  <a:lnTo>
                    <a:pt x="67" y="370"/>
                  </a:lnTo>
                  <a:lnTo>
                    <a:pt x="67" y="369"/>
                  </a:lnTo>
                  <a:close/>
                  <a:moveTo>
                    <a:pt x="68" y="336"/>
                  </a:moveTo>
                  <a:lnTo>
                    <a:pt x="67" y="336"/>
                  </a:lnTo>
                  <a:lnTo>
                    <a:pt x="67" y="338"/>
                  </a:lnTo>
                  <a:lnTo>
                    <a:pt x="66" y="339"/>
                  </a:lnTo>
                  <a:lnTo>
                    <a:pt x="67" y="339"/>
                  </a:lnTo>
                  <a:lnTo>
                    <a:pt x="67" y="338"/>
                  </a:lnTo>
                  <a:lnTo>
                    <a:pt x="68" y="336"/>
                  </a:lnTo>
                  <a:close/>
                  <a:moveTo>
                    <a:pt x="70" y="369"/>
                  </a:moveTo>
                  <a:lnTo>
                    <a:pt x="70" y="368"/>
                  </a:lnTo>
                  <a:lnTo>
                    <a:pt x="68" y="368"/>
                  </a:lnTo>
                  <a:lnTo>
                    <a:pt x="68" y="369"/>
                  </a:lnTo>
                  <a:lnTo>
                    <a:pt x="70" y="369"/>
                  </a:lnTo>
                  <a:close/>
                  <a:moveTo>
                    <a:pt x="72" y="380"/>
                  </a:moveTo>
                  <a:lnTo>
                    <a:pt x="71" y="380"/>
                  </a:lnTo>
                  <a:lnTo>
                    <a:pt x="71" y="381"/>
                  </a:lnTo>
                  <a:lnTo>
                    <a:pt x="70" y="383"/>
                  </a:lnTo>
                  <a:lnTo>
                    <a:pt x="71" y="383"/>
                  </a:lnTo>
                  <a:lnTo>
                    <a:pt x="71" y="381"/>
                  </a:lnTo>
                  <a:lnTo>
                    <a:pt x="72" y="381"/>
                  </a:lnTo>
                  <a:lnTo>
                    <a:pt x="72" y="380"/>
                  </a:lnTo>
                  <a:close/>
                  <a:moveTo>
                    <a:pt x="232" y="111"/>
                  </a:moveTo>
                  <a:lnTo>
                    <a:pt x="231" y="112"/>
                  </a:lnTo>
                  <a:lnTo>
                    <a:pt x="232" y="112"/>
                  </a:lnTo>
                  <a:lnTo>
                    <a:pt x="232" y="111"/>
                  </a:lnTo>
                  <a:close/>
                  <a:moveTo>
                    <a:pt x="238" y="114"/>
                  </a:moveTo>
                  <a:lnTo>
                    <a:pt x="237" y="116"/>
                  </a:lnTo>
                  <a:lnTo>
                    <a:pt x="237" y="114"/>
                  </a:lnTo>
                  <a:lnTo>
                    <a:pt x="236" y="114"/>
                  </a:lnTo>
                  <a:lnTo>
                    <a:pt x="236" y="116"/>
                  </a:lnTo>
                  <a:lnTo>
                    <a:pt x="237" y="116"/>
                  </a:lnTo>
                  <a:lnTo>
                    <a:pt x="238" y="116"/>
                  </a:lnTo>
                  <a:lnTo>
                    <a:pt x="238" y="114"/>
                  </a:lnTo>
                  <a:close/>
                  <a:moveTo>
                    <a:pt x="283" y="105"/>
                  </a:moveTo>
                  <a:lnTo>
                    <a:pt x="282" y="105"/>
                  </a:lnTo>
                  <a:lnTo>
                    <a:pt x="281" y="105"/>
                  </a:lnTo>
                  <a:lnTo>
                    <a:pt x="279" y="105"/>
                  </a:lnTo>
                  <a:lnTo>
                    <a:pt x="277" y="105"/>
                  </a:lnTo>
                  <a:lnTo>
                    <a:pt x="277" y="106"/>
                  </a:lnTo>
                  <a:lnTo>
                    <a:pt x="276" y="106"/>
                  </a:lnTo>
                  <a:lnTo>
                    <a:pt x="274" y="106"/>
                  </a:lnTo>
                  <a:lnTo>
                    <a:pt x="273" y="106"/>
                  </a:lnTo>
                  <a:lnTo>
                    <a:pt x="273" y="107"/>
                  </a:lnTo>
                  <a:lnTo>
                    <a:pt x="272" y="107"/>
                  </a:lnTo>
                  <a:lnTo>
                    <a:pt x="272" y="110"/>
                  </a:lnTo>
                  <a:lnTo>
                    <a:pt x="271" y="110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6" y="106"/>
                  </a:lnTo>
                  <a:lnTo>
                    <a:pt x="265" y="106"/>
                  </a:lnTo>
                  <a:lnTo>
                    <a:pt x="264" y="107"/>
                  </a:lnTo>
                  <a:lnTo>
                    <a:pt x="262" y="107"/>
                  </a:lnTo>
                  <a:lnTo>
                    <a:pt x="261" y="107"/>
                  </a:lnTo>
                  <a:lnTo>
                    <a:pt x="259" y="107"/>
                  </a:lnTo>
                  <a:lnTo>
                    <a:pt x="259" y="110"/>
                  </a:lnTo>
                  <a:lnTo>
                    <a:pt x="255" y="110"/>
                  </a:lnTo>
                  <a:lnTo>
                    <a:pt x="254" y="111"/>
                  </a:lnTo>
                  <a:lnTo>
                    <a:pt x="253" y="111"/>
                  </a:lnTo>
                  <a:lnTo>
                    <a:pt x="251" y="111"/>
                  </a:lnTo>
                  <a:lnTo>
                    <a:pt x="249" y="111"/>
                  </a:lnTo>
                  <a:lnTo>
                    <a:pt x="248" y="111"/>
                  </a:lnTo>
                  <a:lnTo>
                    <a:pt x="247" y="112"/>
                  </a:lnTo>
                  <a:lnTo>
                    <a:pt x="245" y="112"/>
                  </a:lnTo>
                  <a:lnTo>
                    <a:pt x="244" y="112"/>
                  </a:lnTo>
                  <a:lnTo>
                    <a:pt x="243" y="112"/>
                  </a:lnTo>
                  <a:lnTo>
                    <a:pt x="243" y="113"/>
                  </a:lnTo>
                  <a:lnTo>
                    <a:pt x="241" y="113"/>
                  </a:lnTo>
                  <a:lnTo>
                    <a:pt x="239" y="114"/>
                  </a:lnTo>
                  <a:lnTo>
                    <a:pt x="241" y="114"/>
                  </a:lnTo>
                  <a:lnTo>
                    <a:pt x="243" y="114"/>
                  </a:lnTo>
                  <a:lnTo>
                    <a:pt x="244" y="114"/>
                  </a:lnTo>
                  <a:lnTo>
                    <a:pt x="245" y="113"/>
                  </a:lnTo>
                  <a:lnTo>
                    <a:pt x="247" y="113"/>
                  </a:lnTo>
                  <a:lnTo>
                    <a:pt x="247" y="112"/>
                  </a:lnTo>
                  <a:lnTo>
                    <a:pt x="248" y="112"/>
                  </a:lnTo>
                  <a:lnTo>
                    <a:pt x="249" y="112"/>
                  </a:lnTo>
                  <a:lnTo>
                    <a:pt x="251" y="112"/>
                  </a:lnTo>
                  <a:lnTo>
                    <a:pt x="253" y="112"/>
                  </a:lnTo>
                  <a:lnTo>
                    <a:pt x="254" y="111"/>
                  </a:lnTo>
                  <a:lnTo>
                    <a:pt x="255" y="111"/>
                  </a:lnTo>
                  <a:lnTo>
                    <a:pt x="254" y="112"/>
                  </a:lnTo>
                  <a:lnTo>
                    <a:pt x="255" y="112"/>
                  </a:lnTo>
                  <a:lnTo>
                    <a:pt x="256" y="111"/>
                  </a:lnTo>
                  <a:lnTo>
                    <a:pt x="257" y="111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10"/>
                  </a:lnTo>
                  <a:lnTo>
                    <a:pt x="262" y="107"/>
                  </a:lnTo>
                  <a:lnTo>
                    <a:pt x="262" y="110"/>
                  </a:lnTo>
                  <a:lnTo>
                    <a:pt x="264" y="107"/>
                  </a:lnTo>
                  <a:lnTo>
                    <a:pt x="265" y="107"/>
                  </a:lnTo>
                  <a:lnTo>
                    <a:pt x="266" y="107"/>
                  </a:lnTo>
                  <a:lnTo>
                    <a:pt x="267" y="107"/>
                  </a:lnTo>
                  <a:lnTo>
                    <a:pt x="266" y="110"/>
                  </a:lnTo>
                  <a:lnTo>
                    <a:pt x="267" y="110"/>
                  </a:lnTo>
                  <a:lnTo>
                    <a:pt x="267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0" y="110"/>
                  </a:lnTo>
                  <a:lnTo>
                    <a:pt x="271" y="110"/>
                  </a:lnTo>
                  <a:lnTo>
                    <a:pt x="270" y="111"/>
                  </a:lnTo>
                  <a:lnTo>
                    <a:pt x="267" y="111"/>
                  </a:lnTo>
                  <a:lnTo>
                    <a:pt x="267" y="112"/>
                  </a:lnTo>
                  <a:lnTo>
                    <a:pt x="270" y="111"/>
                  </a:lnTo>
                  <a:lnTo>
                    <a:pt x="271" y="111"/>
                  </a:lnTo>
                  <a:lnTo>
                    <a:pt x="272" y="110"/>
                  </a:lnTo>
                  <a:lnTo>
                    <a:pt x="273" y="110"/>
                  </a:lnTo>
                  <a:lnTo>
                    <a:pt x="274" y="110"/>
                  </a:lnTo>
                  <a:lnTo>
                    <a:pt x="276" y="107"/>
                  </a:lnTo>
                  <a:lnTo>
                    <a:pt x="279" y="107"/>
                  </a:lnTo>
                  <a:lnTo>
                    <a:pt x="279" y="106"/>
                  </a:lnTo>
                  <a:lnTo>
                    <a:pt x="281" y="106"/>
                  </a:lnTo>
                  <a:lnTo>
                    <a:pt x="282" y="106"/>
                  </a:lnTo>
                  <a:lnTo>
                    <a:pt x="283" y="106"/>
                  </a:lnTo>
                  <a:lnTo>
                    <a:pt x="283" y="105"/>
                  </a:lnTo>
                  <a:close/>
                  <a:moveTo>
                    <a:pt x="490" y="140"/>
                  </a:moveTo>
                  <a:lnTo>
                    <a:pt x="489" y="140"/>
                  </a:lnTo>
                  <a:lnTo>
                    <a:pt x="489" y="141"/>
                  </a:lnTo>
                  <a:lnTo>
                    <a:pt x="490" y="141"/>
                  </a:lnTo>
                  <a:lnTo>
                    <a:pt x="489" y="142"/>
                  </a:lnTo>
                  <a:lnTo>
                    <a:pt x="490" y="142"/>
                  </a:lnTo>
                  <a:lnTo>
                    <a:pt x="490" y="141"/>
                  </a:lnTo>
                  <a:lnTo>
                    <a:pt x="490" y="140"/>
                  </a:lnTo>
                  <a:close/>
                  <a:moveTo>
                    <a:pt x="501" y="134"/>
                  </a:moveTo>
                  <a:lnTo>
                    <a:pt x="499" y="134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1" y="134"/>
                  </a:lnTo>
                  <a:close/>
                  <a:moveTo>
                    <a:pt x="800" y="472"/>
                  </a:moveTo>
                  <a:lnTo>
                    <a:pt x="798" y="475"/>
                  </a:lnTo>
                  <a:lnTo>
                    <a:pt x="800" y="475"/>
                  </a:lnTo>
                  <a:lnTo>
                    <a:pt x="800" y="472"/>
                  </a:lnTo>
                  <a:close/>
                  <a:moveTo>
                    <a:pt x="818" y="453"/>
                  </a:moveTo>
                  <a:lnTo>
                    <a:pt x="819" y="453"/>
                  </a:lnTo>
                  <a:lnTo>
                    <a:pt x="819" y="452"/>
                  </a:lnTo>
                  <a:lnTo>
                    <a:pt x="818" y="452"/>
                  </a:lnTo>
                  <a:lnTo>
                    <a:pt x="818" y="453"/>
                  </a:lnTo>
                  <a:close/>
                  <a:moveTo>
                    <a:pt x="796" y="463"/>
                  </a:moveTo>
                  <a:lnTo>
                    <a:pt x="797" y="461"/>
                  </a:lnTo>
                  <a:lnTo>
                    <a:pt x="796" y="461"/>
                  </a:lnTo>
                  <a:lnTo>
                    <a:pt x="796" y="463"/>
                  </a:lnTo>
                  <a:close/>
                  <a:moveTo>
                    <a:pt x="974" y="345"/>
                  </a:moveTo>
                  <a:lnTo>
                    <a:pt x="975" y="345"/>
                  </a:lnTo>
                  <a:lnTo>
                    <a:pt x="974" y="344"/>
                  </a:lnTo>
                  <a:lnTo>
                    <a:pt x="974" y="345"/>
                  </a:lnTo>
                  <a:close/>
                  <a:moveTo>
                    <a:pt x="970" y="343"/>
                  </a:moveTo>
                  <a:lnTo>
                    <a:pt x="973" y="343"/>
                  </a:lnTo>
                  <a:lnTo>
                    <a:pt x="973" y="341"/>
                  </a:lnTo>
                  <a:lnTo>
                    <a:pt x="970" y="341"/>
                  </a:lnTo>
                  <a:lnTo>
                    <a:pt x="970" y="343"/>
                  </a:lnTo>
                  <a:close/>
                  <a:moveTo>
                    <a:pt x="941" y="300"/>
                  </a:moveTo>
                  <a:lnTo>
                    <a:pt x="943" y="301"/>
                  </a:lnTo>
                  <a:lnTo>
                    <a:pt x="943" y="300"/>
                  </a:lnTo>
                  <a:lnTo>
                    <a:pt x="941" y="300"/>
                  </a:lnTo>
                  <a:close/>
                  <a:moveTo>
                    <a:pt x="922" y="323"/>
                  </a:moveTo>
                  <a:lnTo>
                    <a:pt x="921" y="321"/>
                  </a:lnTo>
                  <a:lnTo>
                    <a:pt x="921" y="323"/>
                  </a:lnTo>
                  <a:lnTo>
                    <a:pt x="922" y="323"/>
                  </a:lnTo>
                  <a:close/>
                  <a:moveTo>
                    <a:pt x="922" y="256"/>
                  </a:moveTo>
                  <a:lnTo>
                    <a:pt x="921" y="256"/>
                  </a:lnTo>
                  <a:lnTo>
                    <a:pt x="920" y="258"/>
                  </a:lnTo>
                  <a:lnTo>
                    <a:pt x="922" y="256"/>
                  </a:lnTo>
                  <a:close/>
                  <a:moveTo>
                    <a:pt x="922" y="253"/>
                  </a:moveTo>
                  <a:lnTo>
                    <a:pt x="923" y="252"/>
                  </a:lnTo>
                  <a:lnTo>
                    <a:pt x="924" y="249"/>
                  </a:lnTo>
                  <a:lnTo>
                    <a:pt x="923" y="249"/>
                  </a:lnTo>
                  <a:lnTo>
                    <a:pt x="923" y="252"/>
                  </a:lnTo>
                  <a:lnTo>
                    <a:pt x="922" y="252"/>
                  </a:lnTo>
                  <a:lnTo>
                    <a:pt x="921" y="252"/>
                  </a:lnTo>
                  <a:lnTo>
                    <a:pt x="921" y="253"/>
                  </a:lnTo>
                  <a:lnTo>
                    <a:pt x="922" y="253"/>
                  </a:lnTo>
                  <a:close/>
                  <a:moveTo>
                    <a:pt x="939" y="318"/>
                  </a:moveTo>
                  <a:lnTo>
                    <a:pt x="940" y="318"/>
                  </a:lnTo>
                  <a:lnTo>
                    <a:pt x="941" y="318"/>
                  </a:lnTo>
                  <a:lnTo>
                    <a:pt x="944" y="317"/>
                  </a:lnTo>
                  <a:lnTo>
                    <a:pt x="943" y="317"/>
                  </a:lnTo>
                  <a:lnTo>
                    <a:pt x="940" y="317"/>
                  </a:lnTo>
                  <a:lnTo>
                    <a:pt x="939" y="317"/>
                  </a:lnTo>
                  <a:lnTo>
                    <a:pt x="939" y="318"/>
                  </a:lnTo>
                  <a:close/>
                  <a:moveTo>
                    <a:pt x="930" y="302"/>
                  </a:moveTo>
                  <a:lnTo>
                    <a:pt x="932" y="302"/>
                  </a:lnTo>
                  <a:lnTo>
                    <a:pt x="932" y="301"/>
                  </a:lnTo>
                  <a:lnTo>
                    <a:pt x="930" y="302"/>
                  </a:lnTo>
                  <a:close/>
                  <a:moveTo>
                    <a:pt x="924" y="328"/>
                  </a:moveTo>
                  <a:lnTo>
                    <a:pt x="926" y="328"/>
                  </a:lnTo>
                  <a:lnTo>
                    <a:pt x="928" y="328"/>
                  </a:lnTo>
                  <a:lnTo>
                    <a:pt x="929" y="328"/>
                  </a:lnTo>
                  <a:lnTo>
                    <a:pt x="929" y="327"/>
                  </a:lnTo>
                  <a:lnTo>
                    <a:pt x="930" y="327"/>
                  </a:lnTo>
                  <a:lnTo>
                    <a:pt x="932" y="327"/>
                  </a:lnTo>
                  <a:lnTo>
                    <a:pt x="930" y="326"/>
                  </a:lnTo>
                  <a:lnTo>
                    <a:pt x="932" y="326"/>
                  </a:lnTo>
                  <a:lnTo>
                    <a:pt x="933" y="326"/>
                  </a:lnTo>
                  <a:lnTo>
                    <a:pt x="934" y="326"/>
                  </a:lnTo>
                  <a:lnTo>
                    <a:pt x="935" y="326"/>
                  </a:lnTo>
                  <a:lnTo>
                    <a:pt x="938" y="324"/>
                  </a:lnTo>
                  <a:lnTo>
                    <a:pt x="939" y="324"/>
                  </a:lnTo>
                  <a:lnTo>
                    <a:pt x="939" y="323"/>
                  </a:lnTo>
                  <a:lnTo>
                    <a:pt x="940" y="323"/>
                  </a:lnTo>
                  <a:lnTo>
                    <a:pt x="940" y="324"/>
                  </a:lnTo>
                  <a:lnTo>
                    <a:pt x="941" y="324"/>
                  </a:lnTo>
                  <a:lnTo>
                    <a:pt x="941" y="323"/>
                  </a:lnTo>
                  <a:lnTo>
                    <a:pt x="943" y="323"/>
                  </a:lnTo>
                  <a:lnTo>
                    <a:pt x="943" y="321"/>
                  </a:lnTo>
                  <a:lnTo>
                    <a:pt x="944" y="321"/>
                  </a:lnTo>
                  <a:lnTo>
                    <a:pt x="946" y="319"/>
                  </a:lnTo>
                  <a:lnTo>
                    <a:pt x="947" y="319"/>
                  </a:lnTo>
                  <a:lnTo>
                    <a:pt x="949" y="318"/>
                  </a:lnTo>
                  <a:lnTo>
                    <a:pt x="950" y="318"/>
                  </a:lnTo>
                  <a:lnTo>
                    <a:pt x="951" y="318"/>
                  </a:lnTo>
                  <a:lnTo>
                    <a:pt x="955" y="317"/>
                  </a:lnTo>
                  <a:lnTo>
                    <a:pt x="955" y="316"/>
                  </a:lnTo>
                  <a:lnTo>
                    <a:pt x="956" y="315"/>
                  </a:lnTo>
                  <a:lnTo>
                    <a:pt x="956" y="316"/>
                  </a:lnTo>
                  <a:lnTo>
                    <a:pt x="956" y="317"/>
                  </a:lnTo>
                  <a:lnTo>
                    <a:pt x="957" y="317"/>
                  </a:lnTo>
                  <a:lnTo>
                    <a:pt x="958" y="317"/>
                  </a:lnTo>
                  <a:lnTo>
                    <a:pt x="958" y="316"/>
                  </a:lnTo>
                  <a:lnTo>
                    <a:pt x="957" y="316"/>
                  </a:lnTo>
                  <a:lnTo>
                    <a:pt x="956" y="316"/>
                  </a:lnTo>
                  <a:lnTo>
                    <a:pt x="957" y="315"/>
                  </a:lnTo>
                  <a:lnTo>
                    <a:pt x="956" y="315"/>
                  </a:lnTo>
                  <a:lnTo>
                    <a:pt x="955" y="315"/>
                  </a:lnTo>
                  <a:lnTo>
                    <a:pt x="952" y="316"/>
                  </a:lnTo>
                  <a:lnTo>
                    <a:pt x="951" y="317"/>
                  </a:lnTo>
                  <a:lnTo>
                    <a:pt x="950" y="317"/>
                  </a:lnTo>
                  <a:lnTo>
                    <a:pt x="950" y="318"/>
                  </a:lnTo>
                  <a:lnTo>
                    <a:pt x="947" y="317"/>
                  </a:lnTo>
                  <a:lnTo>
                    <a:pt x="949" y="317"/>
                  </a:lnTo>
                  <a:lnTo>
                    <a:pt x="949" y="316"/>
                  </a:lnTo>
                  <a:lnTo>
                    <a:pt x="947" y="316"/>
                  </a:lnTo>
                  <a:lnTo>
                    <a:pt x="946" y="317"/>
                  </a:lnTo>
                  <a:lnTo>
                    <a:pt x="947" y="317"/>
                  </a:lnTo>
                  <a:lnTo>
                    <a:pt x="944" y="318"/>
                  </a:lnTo>
                  <a:lnTo>
                    <a:pt x="943" y="319"/>
                  </a:lnTo>
                  <a:lnTo>
                    <a:pt x="941" y="319"/>
                  </a:lnTo>
                  <a:lnTo>
                    <a:pt x="940" y="319"/>
                  </a:lnTo>
                  <a:lnTo>
                    <a:pt x="939" y="321"/>
                  </a:lnTo>
                  <a:lnTo>
                    <a:pt x="938" y="321"/>
                  </a:lnTo>
                  <a:lnTo>
                    <a:pt x="935" y="321"/>
                  </a:lnTo>
                  <a:lnTo>
                    <a:pt x="934" y="321"/>
                  </a:lnTo>
                  <a:lnTo>
                    <a:pt x="933" y="321"/>
                  </a:lnTo>
                  <a:lnTo>
                    <a:pt x="932" y="321"/>
                  </a:lnTo>
                  <a:lnTo>
                    <a:pt x="930" y="323"/>
                  </a:lnTo>
                  <a:lnTo>
                    <a:pt x="929" y="323"/>
                  </a:lnTo>
                  <a:lnTo>
                    <a:pt x="929" y="324"/>
                  </a:lnTo>
                  <a:lnTo>
                    <a:pt x="929" y="326"/>
                  </a:lnTo>
                  <a:lnTo>
                    <a:pt x="928" y="326"/>
                  </a:lnTo>
                  <a:lnTo>
                    <a:pt x="926" y="324"/>
                  </a:lnTo>
                  <a:lnTo>
                    <a:pt x="926" y="326"/>
                  </a:lnTo>
                  <a:lnTo>
                    <a:pt x="928" y="326"/>
                  </a:lnTo>
                  <a:lnTo>
                    <a:pt x="928" y="327"/>
                  </a:lnTo>
                  <a:lnTo>
                    <a:pt x="926" y="327"/>
                  </a:lnTo>
                  <a:lnTo>
                    <a:pt x="924" y="328"/>
                  </a:lnTo>
                  <a:close/>
                  <a:moveTo>
                    <a:pt x="923" y="323"/>
                  </a:moveTo>
                  <a:lnTo>
                    <a:pt x="924" y="324"/>
                  </a:lnTo>
                  <a:lnTo>
                    <a:pt x="924" y="323"/>
                  </a:lnTo>
                  <a:lnTo>
                    <a:pt x="923" y="323"/>
                  </a:lnTo>
                  <a:close/>
                  <a:moveTo>
                    <a:pt x="926" y="276"/>
                  </a:moveTo>
                  <a:lnTo>
                    <a:pt x="924" y="276"/>
                  </a:lnTo>
                  <a:lnTo>
                    <a:pt x="924" y="278"/>
                  </a:lnTo>
                  <a:lnTo>
                    <a:pt x="926" y="278"/>
                  </a:lnTo>
                  <a:lnTo>
                    <a:pt x="926" y="276"/>
                  </a:lnTo>
                  <a:close/>
                  <a:moveTo>
                    <a:pt x="923" y="255"/>
                  </a:moveTo>
                  <a:lnTo>
                    <a:pt x="923" y="256"/>
                  </a:lnTo>
                  <a:lnTo>
                    <a:pt x="924" y="255"/>
                  </a:lnTo>
                  <a:lnTo>
                    <a:pt x="926" y="255"/>
                  </a:lnTo>
                  <a:lnTo>
                    <a:pt x="928" y="255"/>
                  </a:lnTo>
                  <a:lnTo>
                    <a:pt x="928" y="254"/>
                  </a:lnTo>
                  <a:lnTo>
                    <a:pt x="923" y="255"/>
                  </a:lnTo>
                  <a:close/>
                  <a:moveTo>
                    <a:pt x="921" y="241"/>
                  </a:moveTo>
                  <a:lnTo>
                    <a:pt x="920" y="241"/>
                  </a:lnTo>
                  <a:lnTo>
                    <a:pt x="920" y="243"/>
                  </a:lnTo>
                  <a:lnTo>
                    <a:pt x="921" y="241"/>
                  </a:lnTo>
                  <a:lnTo>
                    <a:pt x="921" y="243"/>
                  </a:lnTo>
                  <a:lnTo>
                    <a:pt x="922" y="243"/>
                  </a:lnTo>
                  <a:lnTo>
                    <a:pt x="923" y="243"/>
                  </a:lnTo>
                  <a:lnTo>
                    <a:pt x="924" y="243"/>
                  </a:lnTo>
                  <a:lnTo>
                    <a:pt x="924" y="241"/>
                  </a:lnTo>
                  <a:lnTo>
                    <a:pt x="923" y="241"/>
                  </a:lnTo>
                  <a:lnTo>
                    <a:pt x="922" y="241"/>
                  </a:lnTo>
                  <a:lnTo>
                    <a:pt x="921" y="241"/>
                  </a:lnTo>
                  <a:close/>
                  <a:moveTo>
                    <a:pt x="920" y="228"/>
                  </a:moveTo>
                  <a:lnTo>
                    <a:pt x="921" y="227"/>
                  </a:lnTo>
                  <a:lnTo>
                    <a:pt x="920" y="227"/>
                  </a:lnTo>
                  <a:lnTo>
                    <a:pt x="920" y="228"/>
                  </a:lnTo>
                  <a:close/>
                  <a:moveTo>
                    <a:pt x="907" y="236"/>
                  </a:moveTo>
                  <a:lnTo>
                    <a:pt x="909" y="237"/>
                  </a:lnTo>
                  <a:lnTo>
                    <a:pt x="909" y="236"/>
                  </a:lnTo>
                  <a:lnTo>
                    <a:pt x="907" y="236"/>
                  </a:lnTo>
                  <a:close/>
                  <a:moveTo>
                    <a:pt x="903" y="241"/>
                  </a:moveTo>
                  <a:lnTo>
                    <a:pt x="904" y="243"/>
                  </a:lnTo>
                  <a:lnTo>
                    <a:pt x="904" y="241"/>
                  </a:lnTo>
                  <a:lnTo>
                    <a:pt x="903" y="241"/>
                  </a:lnTo>
                  <a:close/>
                  <a:moveTo>
                    <a:pt x="890" y="249"/>
                  </a:moveTo>
                  <a:lnTo>
                    <a:pt x="893" y="249"/>
                  </a:lnTo>
                  <a:lnTo>
                    <a:pt x="893" y="248"/>
                  </a:lnTo>
                  <a:lnTo>
                    <a:pt x="890" y="249"/>
                  </a:lnTo>
                  <a:close/>
                  <a:moveTo>
                    <a:pt x="888" y="253"/>
                  </a:moveTo>
                  <a:lnTo>
                    <a:pt x="889" y="253"/>
                  </a:lnTo>
                  <a:lnTo>
                    <a:pt x="889" y="252"/>
                  </a:lnTo>
                  <a:lnTo>
                    <a:pt x="888" y="253"/>
                  </a:lnTo>
                  <a:close/>
                  <a:moveTo>
                    <a:pt x="863" y="255"/>
                  </a:moveTo>
                  <a:lnTo>
                    <a:pt x="864" y="255"/>
                  </a:lnTo>
                  <a:lnTo>
                    <a:pt x="864" y="254"/>
                  </a:lnTo>
                  <a:lnTo>
                    <a:pt x="863" y="255"/>
                  </a:lnTo>
                  <a:close/>
                  <a:moveTo>
                    <a:pt x="861" y="254"/>
                  </a:moveTo>
                  <a:lnTo>
                    <a:pt x="863" y="253"/>
                  </a:lnTo>
                  <a:lnTo>
                    <a:pt x="861" y="253"/>
                  </a:lnTo>
                  <a:lnTo>
                    <a:pt x="861" y="254"/>
                  </a:lnTo>
                  <a:close/>
                  <a:moveTo>
                    <a:pt x="858" y="256"/>
                  </a:moveTo>
                  <a:lnTo>
                    <a:pt x="859" y="256"/>
                  </a:lnTo>
                  <a:lnTo>
                    <a:pt x="859" y="255"/>
                  </a:lnTo>
                  <a:lnTo>
                    <a:pt x="858" y="256"/>
                  </a:lnTo>
                  <a:close/>
                  <a:moveTo>
                    <a:pt x="852" y="258"/>
                  </a:moveTo>
                  <a:lnTo>
                    <a:pt x="853" y="258"/>
                  </a:lnTo>
                  <a:lnTo>
                    <a:pt x="854" y="256"/>
                  </a:lnTo>
                  <a:lnTo>
                    <a:pt x="852" y="258"/>
                  </a:lnTo>
                  <a:close/>
                  <a:moveTo>
                    <a:pt x="852" y="228"/>
                  </a:moveTo>
                  <a:lnTo>
                    <a:pt x="853" y="228"/>
                  </a:lnTo>
                  <a:lnTo>
                    <a:pt x="854" y="228"/>
                  </a:lnTo>
                  <a:lnTo>
                    <a:pt x="855" y="228"/>
                  </a:lnTo>
                  <a:lnTo>
                    <a:pt x="852" y="227"/>
                  </a:lnTo>
                  <a:lnTo>
                    <a:pt x="852" y="228"/>
                  </a:lnTo>
                  <a:close/>
                  <a:moveTo>
                    <a:pt x="849" y="258"/>
                  </a:moveTo>
                  <a:lnTo>
                    <a:pt x="848" y="258"/>
                  </a:lnTo>
                  <a:lnTo>
                    <a:pt x="846" y="259"/>
                  </a:lnTo>
                  <a:lnTo>
                    <a:pt x="844" y="261"/>
                  </a:lnTo>
                  <a:lnTo>
                    <a:pt x="848" y="259"/>
                  </a:lnTo>
                  <a:lnTo>
                    <a:pt x="849" y="258"/>
                  </a:lnTo>
                  <a:close/>
                  <a:moveTo>
                    <a:pt x="843" y="227"/>
                  </a:moveTo>
                  <a:lnTo>
                    <a:pt x="846" y="228"/>
                  </a:lnTo>
                  <a:lnTo>
                    <a:pt x="844" y="227"/>
                  </a:lnTo>
                  <a:lnTo>
                    <a:pt x="843" y="227"/>
                  </a:lnTo>
                  <a:close/>
                  <a:moveTo>
                    <a:pt x="843" y="247"/>
                  </a:moveTo>
                  <a:lnTo>
                    <a:pt x="844" y="247"/>
                  </a:lnTo>
                  <a:lnTo>
                    <a:pt x="846" y="247"/>
                  </a:lnTo>
                  <a:lnTo>
                    <a:pt x="844" y="248"/>
                  </a:lnTo>
                  <a:lnTo>
                    <a:pt x="846" y="248"/>
                  </a:lnTo>
                  <a:lnTo>
                    <a:pt x="848" y="248"/>
                  </a:lnTo>
                  <a:lnTo>
                    <a:pt x="848" y="247"/>
                  </a:lnTo>
                  <a:lnTo>
                    <a:pt x="849" y="247"/>
                  </a:lnTo>
                  <a:lnTo>
                    <a:pt x="849" y="245"/>
                  </a:lnTo>
                  <a:lnTo>
                    <a:pt x="849" y="244"/>
                  </a:lnTo>
                  <a:lnTo>
                    <a:pt x="850" y="243"/>
                  </a:lnTo>
                  <a:lnTo>
                    <a:pt x="849" y="243"/>
                  </a:lnTo>
                  <a:lnTo>
                    <a:pt x="848" y="243"/>
                  </a:lnTo>
                  <a:lnTo>
                    <a:pt x="849" y="244"/>
                  </a:lnTo>
                  <a:lnTo>
                    <a:pt x="848" y="244"/>
                  </a:lnTo>
                  <a:lnTo>
                    <a:pt x="846" y="244"/>
                  </a:lnTo>
                  <a:lnTo>
                    <a:pt x="846" y="245"/>
                  </a:lnTo>
                  <a:lnTo>
                    <a:pt x="844" y="247"/>
                  </a:lnTo>
                  <a:lnTo>
                    <a:pt x="844" y="245"/>
                  </a:lnTo>
                  <a:lnTo>
                    <a:pt x="843" y="245"/>
                  </a:lnTo>
                  <a:lnTo>
                    <a:pt x="843" y="247"/>
                  </a:lnTo>
                  <a:close/>
                  <a:moveTo>
                    <a:pt x="692" y="461"/>
                  </a:moveTo>
                  <a:lnTo>
                    <a:pt x="690" y="461"/>
                  </a:lnTo>
                  <a:lnTo>
                    <a:pt x="690" y="463"/>
                  </a:lnTo>
                  <a:lnTo>
                    <a:pt x="692" y="461"/>
                  </a:lnTo>
                  <a:close/>
                  <a:moveTo>
                    <a:pt x="695" y="460"/>
                  </a:moveTo>
                  <a:lnTo>
                    <a:pt x="694" y="460"/>
                  </a:lnTo>
                  <a:lnTo>
                    <a:pt x="694" y="461"/>
                  </a:lnTo>
                  <a:lnTo>
                    <a:pt x="695" y="461"/>
                  </a:lnTo>
                  <a:lnTo>
                    <a:pt x="695" y="460"/>
                  </a:lnTo>
                  <a:close/>
                  <a:moveTo>
                    <a:pt x="704" y="450"/>
                  </a:moveTo>
                  <a:lnTo>
                    <a:pt x="703" y="452"/>
                  </a:lnTo>
                  <a:lnTo>
                    <a:pt x="701" y="453"/>
                  </a:lnTo>
                  <a:lnTo>
                    <a:pt x="700" y="454"/>
                  </a:lnTo>
                  <a:lnTo>
                    <a:pt x="699" y="457"/>
                  </a:lnTo>
                  <a:lnTo>
                    <a:pt x="698" y="457"/>
                  </a:lnTo>
                  <a:lnTo>
                    <a:pt x="694" y="457"/>
                  </a:lnTo>
                  <a:lnTo>
                    <a:pt x="693" y="458"/>
                  </a:lnTo>
                  <a:lnTo>
                    <a:pt x="694" y="458"/>
                  </a:lnTo>
                  <a:lnTo>
                    <a:pt x="693" y="459"/>
                  </a:lnTo>
                  <a:lnTo>
                    <a:pt x="692" y="459"/>
                  </a:lnTo>
                  <a:lnTo>
                    <a:pt x="690" y="459"/>
                  </a:lnTo>
                  <a:lnTo>
                    <a:pt x="690" y="460"/>
                  </a:lnTo>
                  <a:lnTo>
                    <a:pt x="689" y="460"/>
                  </a:lnTo>
                  <a:lnTo>
                    <a:pt x="688" y="460"/>
                  </a:lnTo>
                  <a:lnTo>
                    <a:pt x="686" y="460"/>
                  </a:lnTo>
                  <a:lnTo>
                    <a:pt x="684" y="460"/>
                  </a:lnTo>
                  <a:lnTo>
                    <a:pt x="688" y="461"/>
                  </a:lnTo>
                  <a:lnTo>
                    <a:pt x="688" y="463"/>
                  </a:lnTo>
                  <a:lnTo>
                    <a:pt x="686" y="463"/>
                  </a:lnTo>
                  <a:lnTo>
                    <a:pt x="684" y="463"/>
                  </a:lnTo>
                  <a:lnTo>
                    <a:pt x="684" y="465"/>
                  </a:lnTo>
                  <a:lnTo>
                    <a:pt x="683" y="465"/>
                  </a:lnTo>
                  <a:lnTo>
                    <a:pt x="682" y="465"/>
                  </a:lnTo>
                  <a:lnTo>
                    <a:pt x="682" y="466"/>
                  </a:lnTo>
                  <a:lnTo>
                    <a:pt x="683" y="466"/>
                  </a:lnTo>
                  <a:lnTo>
                    <a:pt x="684" y="465"/>
                  </a:lnTo>
                  <a:lnTo>
                    <a:pt x="686" y="465"/>
                  </a:lnTo>
                  <a:lnTo>
                    <a:pt x="688" y="463"/>
                  </a:lnTo>
                  <a:lnTo>
                    <a:pt x="689" y="463"/>
                  </a:lnTo>
                  <a:lnTo>
                    <a:pt x="689" y="461"/>
                  </a:lnTo>
                  <a:lnTo>
                    <a:pt x="690" y="460"/>
                  </a:lnTo>
                  <a:lnTo>
                    <a:pt x="692" y="460"/>
                  </a:lnTo>
                  <a:lnTo>
                    <a:pt x="693" y="460"/>
                  </a:lnTo>
                  <a:lnTo>
                    <a:pt x="693" y="459"/>
                  </a:lnTo>
                  <a:lnTo>
                    <a:pt x="694" y="459"/>
                  </a:lnTo>
                  <a:lnTo>
                    <a:pt x="694" y="458"/>
                  </a:lnTo>
                  <a:lnTo>
                    <a:pt x="695" y="458"/>
                  </a:lnTo>
                  <a:lnTo>
                    <a:pt x="695" y="459"/>
                  </a:lnTo>
                  <a:lnTo>
                    <a:pt x="698" y="459"/>
                  </a:lnTo>
                  <a:lnTo>
                    <a:pt x="698" y="458"/>
                  </a:lnTo>
                  <a:lnTo>
                    <a:pt x="699" y="457"/>
                  </a:lnTo>
                  <a:lnTo>
                    <a:pt x="701" y="454"/>
                  </a:lnTo>
                  <a:lnTo>
                    <a:pt x="703" y="453"/>
                  </a:lnTo>
                  <a:lnTo>
                    <a:pt x="703" y="452"/>
                  </a:lnTo>
                  <a:lnTo>
                    <a:pt x="704" y="452"/>
                  </a:lnTo>
                  <a:lnTo>
                    <a:pt x="704" y="450"/>
                  </a:lnTo>
                  <a:close/>
                  <a:moveTo>
                    <a:pt x="712" y="446"/>
                  </a:moveTo>
                  <a:lnTo>
                    <a:pt x="711" y="446"/>
                  </a:lnTo>
                  <a:lnTo>
                    <a:pt x="710" y="448"/>
                  </a:lnTo>
                  <a:lnTo>
                    <a:pt x="709" y="448"/>
                  </a:lnTo>
                  <a:lnTo>
                    <a:pt x="707" y="448"/>
                  </a:lnTo>
                  <a:lnTo>
                    <a:pt x="707" y="449"/>
                  </a:lnTo>
                  <a:lnTo>
                    <a:pt x="706" y="450"/>
                  </a:lnTo>
                  <a:lnTo>
                    <a:pt x="707" y="450"/>
                  </a:lnTo>
                  <a:lnTo>
                    <a:pt x="707" y="449"/>
                  </a:lnTo>
                  <a:lnTo>
                    <a:pt x="709" y="449"/>
                  </a:lnTo>
                  <a:lnTo>
                    <a:pt x="710" y="449"/>
                  </a:lnTo>
                  <a:lnTo>
                    <a:pt x="711" y="449"/>
                  </a:lnTo>
                  <a:lnTo>
                    <a:pt x="711" y="448"/>
                  </a:lnTo>
                  <a:lnTo>
                    <a:pt x="712" y="448"/>
                  </a:lnTo>
                  <a:lnTo>
                    <a:pt x="712" y="446"/>
                  </a:lnTo>
                  <a:close/>
                  <a:moveTo>
                    <a:pt x="727" y="440"/>
                  </a:moveTo>
                  <a:lnTo>
                    <a:pt x="726" y="440"/>
                  </a:lnTo>
                  <a:lnTo>
                    <a:pt x="724" y="441"/>
                  </a:lnTo>
                  <a:lnTo>
                    <a:pt x="722" y="441"/>
                  </a:lnTo>
                  <a:lnTo>
                    <a:pt x="721" y="442"/>
                  </a:lnTo>
                  <a:lnTo>
                    <a:pt x="719" y="442"/>
                  </a:lnTo>
                  <a:lnTo>
                    <a:pt x="719" y="443"/>
                  </a:lnTo>
                  <a:lnTo>
                    <a:pt x="718" y="443"/>
                  </a:lnTo>
                  <a:lnTo>
                    <a:pt x="717" y="444"/>
                  </a:lnTo>
                  <a:lnTo>
                    <a:pt x="718" y="444"/>
                  </a:lnTo>
                  <a:lnTo>
                    <a:pt x="719" y="443"/>
                  </a:lnTo>
                  <a:lnTo>
                    <a:pt x="721" y="442"/>
                  </a:lnTo>
                  <a:lnTo>
                    <a:pt x="722" y="442"/>
                  </a:lnTo>
                  <a:lnTo>
                    <a:pt x="724" y="442"/>
                  </a:lnTo>
                  <a:lnTo>
                    <a:pt x="724" y="441"/>
                  </a:lnTo>
                  <a:lnTo>
                    <a:pt x="726" y="441"/>
                  </a:lnTo>
                  <a:lnTo>
                    <a:pt x="727" y="441"/>
                  </a:lnTo>
                  <a:lnTo>
                    <a:pt x="727" y="440"/>
                  </a:lnTo>
                  <a:close/>
                  <a:moveTo>
                    <a:pt x="741" y="433"/>
                  </a:moveTo>
                  <a:lnTo>
                    <a:pt x="736" y="436"/>
                  </a:lnTo>
                  <a:lnTo>
                    <a:pt x="735" y="438"/>
                  </a:lnTo>
                  <a:lnTo>
                    <a:pt x="734" y="438"/>
                  </a:lnTo>
                  <a:lnTo>
                    <a:pt x="734" y="440"/>
                  </a:lnTo>
                  <a:lnTo>
                    <a:pt x="733" y="440"/>
                  </a:lnTo>
                  <a:lnTo>
                    <a:pt x="730" y="440"/>
                  </a:lnTo>
                  <a:lnTo>
                    <a:pt x="729" y="440"/>
                  </a:lnTo>
                  <a:lnTo>
                    <a:pt x="728" y="440"/>
                  </a:lnTo>
                  <a:lnTo>
                    <a:pt x="728" y="441"/>
                  </a:lnTo>
                  <a:lnTo>
                    <a:pt x="734" y="440"/>
                  </a:lnTo>
                  <a:lnTo>
                    <a:pt x="735" y="440"/>
                  </a:lnTo>
                  <a:lnTo>
                    <a:pt x="735" y="438"/>
                  </a:lnTo>
                  <a:lnTo>
                    <a:pt x="736" y="438"/>
                  </a:lnTo>
                  <a:lnTo>
                    <a:pt x="736" y="436"/>
                  </a:lnTo>
                  <a:lnTo>
                    <a:pt x="738" y="436"/>
                  </a:lnTo>
                  <a:lnTo>
                    <a:pt x="739" y="435"/>
                  </a:lnTo>
                  <a:lnTo>
                    <a:pt x="741" y="433"/>
                  </a:lnTo>
                  <a:close/>
                  <a:moveTo>
                    <a:pt x="759" y="413"/>
                  </a:moveTo>
                  <a:lnTo>
                    <a:pt x="761" y="413"/>
                  </a:lnTo>
                  <a:lnTo>
                    <a:pt x="761" y="412"/>
                  </a:lnTo>
                  <a:lnTo>
                    <a:pt x="759" y="412"/>
                  </a:lnTo>
                  <a:lnTo>
                    <a:pt x="759" y="413"/>
                  </a:lnTo>
                  <a:close/>
                  <a:moveTo>
                    <a:pt x="753" y="412"/>
                  </a:moveTo>
                  <a:lnTo>
                    <a:pt x="755" y="412"/>
                  </a:lnTo>
                  <a:lnTo>
                    <a:pt x="756" y="412"/>
                  </a:lnTo>
                  <a:lnTo>
                    <a:pt x="757" y="412"/>
                  </a:lnTo>
                  <a:lnTo>
                    <a:pt x="755" y="409"/>
                  </a:lnTo>
                  <a:lnTo>
                    <a:pt x="753" y="409"/>
                  </a:lnTo>
                  <a:lnTo>
                    <a:pt x="753" y="412"/>
                  </a:lnTo>
                  <a:close/>
                  <a:moveTo>
                    <a:pt x="658" y="368"/>
                  </a:moveTo>
                  <a:lnTo>
                    <a:pt x="659" y="369"/>
                  </a:lnTo>
                  <a:lnTo>
                    <a:pt x="659" y="368"/>
                  </a:lnTo>
                  <a:lnTo>
                    <a:pt x="659" y="366"/>
                  </a:lnTo>
                  <a:lnTo>
                    <a:pt x="658" y="366"/>
                  </a:lnTo>
                  <a:lnTo>
                    <a:pt x="658" y="368"/>
                  </a:lnTo>
                  <a:close/>
                  <a:moveTo>
                    <a:pt x="641" y="366"/>
                  </a:moveTo>
                  <a:lnTo>
                    <a:pt x="643" y="364"/>
                  </a:lnTo>
                  <a:lnTo>
                    <a:pt x="641" y="364"/>
                  </a:lnTo>
                  <a:lnTo>
                    <a:pt x="641" y="366"/>
                  </a:lnTo>
                  <a:close/>
                  <a:moveTo>
                    <a:pt x="620" y="302"/>
                  </a:moveTo>
                  <a:lnTo>
                    <a:pt x="621" y="302"/>
                  </a:lnTo>
                  <a:lnTo>
                    <a:pt x="621" y="301"/>
                  </a:lnTo>
                  <a:lnTo>
                    <a:pt x="622" y="301"/>
                  </a:lnTo>
                  <a:lnTo>
                    <a:pt x="622" y="300"/>
                  </a:lnTo>
                  <a:lnTo>
                    <a:pt x="626" y="299"/>
                  </a:lnTo>
                  <a:lnTo>
                    <a:pt x="624" y="299"/>
                  </a:lnTo>
                  <a:lnTo>
                    <a:pt x="622" y="300"/>
                  </a:lnTo>
                  <a:lnTo>
                    <a:pt x="621" y="301"/>
                  </a:lnTo>
                  <a:lnTo>
                    <a:pt x="620" y="302"/>
                  </a:lnTo>
                  <a:close/>
                  <a:moveTo>
                    <a:pt x="546" y="252"/>
                  </a:moveTo>
                  <a:lnTo>
                    <a:pt x="546" y="253"/>
                  </a:lnTo>
                  <a:lnTo>
                    <a:pt x="547" y="252"/>
                  </a:lnTo>
                  <a:lnTo>
                    <a:pt x="549" y="249"/>
                  </a:lnTo>
                  <a:lnTo>
                    <a:pt x="549" y="248"/>
                  </a:lnTo>
                  <a:lnTo>
                    <a:pt x="547" y="249"/>
                  </a:lnTo>
                  <a:lnTo>
                    <a:pt x="547" y="252"/>
                  </a:lnTo>
                  <a:lnTo>
                    <a:pt x="546" y="252"/>
                  </a:lnTo>
                  <a:close/>
                  <a:moveTo>
                    <a:pt x="604" y="196"/>
                  </a:moveTo>
                  <a:lnTo>
                    <a:pt x="603" y="195"/>
                  </a:lnTo>
                  <a:lnTo>
                    <a:pt x="603" y="196"/>
                  </a:lnTo>
                  <a:lnTo>
                    <a:pt x="604" y="196"/>
                  </a:lnTo>
                  <a:close/>
                  <a:moveTo>
                    <a:pt x="620" y="137"/>
                  </a:moveTo>
                  <a:lnTo>
                    <a:pt x="621" y="137"/>
                  </a:lnTo>
                  <a:lnTo>
                    <a:pt x="621" y="139"/>
                  </a:lnTo>
                  <a:lnTo>
                    <a:pt x="622" y="139"/>
                  </a:lnTo>
                  <a:lnTo>
                    <a:pt x="622" y="137"/>
                  </a:lnTo>
                  <a:lnTo>
                    <a:pt x="624" y="137"/>
                  </a:lnTo>
                  <a:lnTo>
                    <a:pt x="624" y="136"/>
                  </a:lnTo>
                  <a:lnTo>
                    <a:pt x="622" y="137"/>
                  </a:lnTo>
                  <a:lnTo>
                    <a:pt x="622" y="136"/>
                  </a:lnTo>
                  <a:lnTo>
                    <a:pt x="621" y="136"/>
                  </a:lnTo>
                  <a:lnTo>
                    <a:pt x="620" y="136"/>
                  </a:lnTo>
                  <a:lnTo>
                    <a:pt x="620" y="137"/>
                  </a:lnTo>
                  <a:close/>
                  <a:moveTo>
                    <a:pt x="629" y="176"/>
                  </a:moveTo>
                  <a:lnTo>
                    <a:pt x="626" y="175"/>
                  </a:lnTo>
                  <a:lnTo>
                    <a:pt x="624" y="175"/>
                  </a:lnTo>
                  <a:lnTo>
                    <a:pt x="622" y="175"/>
                  </a:lnTo>
                  <a:lnTo>
                    <a:pt x="622" y="174"/>
                  </a:lnTo>
                  <a:lnTo>
                    <a:pt x="621" y="174"/>
                  </a:lnTo>
                  <a:lnTo>
                    <a:pt x="620" y="174"/>
                  </a:lnTo>
                  <a:lnTo>
                    <a:pt x="620" y="175"/>
                  </a:lnTo>
                  <a:lnTo>
                    <a:pt x="619" y="175"/>
                  </a:lnTo>
                  <a:lnTo>
                    <a:pt x="619" y="174"/>
                  </a:lnTo>
                  <a:lnTo>
                    <a:pt x="619" y="173"/>
                  </a:lnTo>
                  <a:lnTo>
                    <a:pt x="619" y="171"/>
                  </a:lnTo>
                  <a:lnTo>
                    <a:pt x="618" y="171"/>
                  </a:lnTo>
                  <a:lnTo>
                    <a:pt x="618" y="173"/>
                  </a:lnTo>
                  <a:lnTo>
                    <a:pt x="618" y="174"/>
                  </a:lnTo>
                  <a:lnTo>
                    <a:pt x="616" y="174"/>
                  </a:lnTo>
                  <a:lnTo>
                    <a:pt x="616" y="175"/>
                  </a:lnTo>
                  <a:lnTo>
                    <a:pt x="618" y="175"/>
                  </a:lnTo>
                  <a:lnTo>
                    <a:pt x="618" y="176"/>
                  </a:lnTo>
                  <a:lnTo>
                    <a:pt x="619" y="176"/>
                  </a:lnTo>
                  <a:lnTo>
                    <a:pt x="620" y="175"/>
                  </a:lnTo>
                  <a:lnTo>
                    <a:pt x="621" y="175"/>
                  </a:lnTo>
                  <a:lnTo>
                    <a:pt x="622" y="175"/>
                  </a:lnTo>
                  <a:lnTo>
                    <a:pt x="626" y="176"/>
                  </a:lnTo>
                  <a:lnTo>
                    <a:pt x="627" y="176"/>
                  </a:lnTo>
                  <a:lnTo>
                    <a:pt x="629" y="176"/>
                  </a:lnTo>
                  <a:close/>
                  <a:moveTo>
                    <a:pt x="629" y="136"/>
                  </a:moveTo>
                  <a:lnTo>
                    <a:pt x="627" y="136"/>
                  </a:lnTo>
                  <a:lnTo>
                    <a:pt x="626" y="137"/>
                  </a:lnTo>
                  <a:lnTo>
                    <a:pt x="627" y="137"/>
                  </a:lnTo>
                  <a:lnTo>
                    <a:pt x="629" y="137"/>
                  </a:lnTo>
                  <a:lnTo>
                    <a:pt x="629" y="136"/>
                  </a:lnTo>
                  <a:close/>
                  <a:moveTo>
                    <a:pt x="671" y="150"/>
                  </a:moveTo>
                  <a:lnTo>
                    <a:pt x="667" y="148"/>
                  </a:lnTo>
                  <a:lnTo>
                    <a:pt x="666" y="148"/>
                  </a:lnTo>
                  <a:lnTo>
                    <a:pt x="665" y="148"/>
                  </a:lnTo>
                  <a:lnTo>
                    <a:pt x="664" y="148"/>
                  </a:lnTo>
                  <a:lnTo>
                    <a:pt x="662" y="148"/>
                  </a:lnTo>
                  <a:lnTo>
                    <a:pt x="666" y="150"/>
                  </a:lnTo>
                  <a:lnTo>
                    <a:pt x="667" y="150"/>
                  </a:lnTo>
                  <a:lnTo>
                    <a:pt x="669" y="150"/>
                  </a:lnTo>
                  <a:lnTo>
                    <a:pt x="671" y="150"/>
                  </a:lnTo>
                  <a:close/>
                  <a:moveTo>
                    <a:pt x="688" y="106"/>
                  </a:moveTo>
                  <a:lnTo>
                    <a:pt x="689" y="106"/>
                  </a:lnTo>
                  <a:lnTo>
                    <a:pt x="689" y="105"/>
                  </a:lnTo>
                  <a:lnTo>
                    <a:pt x="688" y="106"/>
                  </a:lnTo>
                  <a:close/>
                  <a:moveTo>
                    <a:pt x="695" y="157"/>
                  </a:moveTo>
                  <a:lnTo>
                    <a:pt x="694" y="156"/>
                  </a:lnTo>
                  <a:lnTo>
                    <a:pt x="693" y="156"/>
                  </a:lnTo>
                  <a:lnTo>
                    <a:pt x="693" y="154"/>
                  </a:lnTo>
                  <a:lnTo>
                    <a:pt x="692" y="154"/>
                  </a:lnTo>
                  <a:lnTo>
                    <a:pt x="690" y="152"/>
                  </a:lnTo>
                  <a:lnTo>
                    <a:pt x="689" y="152"/>
                  </a:lnTo>
                  <a:lnTo>
                    <a:pt x="688" y="151"/>
                  </a:lnTo>
                  <a:lnTo>
                    <a:pt x="686" y="151"/>
                  </a:lnTo>
                  <a:lnTo>
                    <a:pt x="686" y="150"/>
                  </a:lnTo>
                  <a:lnTo>
                    <a:pt x="684" y="150"/>
                  </a:lnTo>
                  <a:lnTo>
                    <a:pt x="683" y="150"/>
                  </a:lnTo>
                  <a:lnTo>
                    <a:pt x="683" y="148"/>
                  </a:lnTo>
                  <a:lnTo>
                    <a:pt x="682" y="150"/>
                  </a:lnTo>
                  <a:lnTo>
                    <a:pt x="682" y="148"/>
                  </a:lnTo>
                  <a:lnTo>
                    <a:pt x="681" y="148"/>
                  </a:lnTo>
                  <a:lnTo>
                    <a:pt x="679" y="148"/>
                  </a:lnTo>
                  <a:lnTo>
                    <a:pt x="682" y="150"/>
                  </a:lnTo>
                  <a:lnTo>
                    <a:pt x="681" y="151"/>
                  </a:lnTo>
                  <a:lnTo>
                    <a:pt x="681" y="150"/>
                  </a:lnTo>
                  <a:lnTo>
                    <a:pt x="679" y="150"/>
                  </a:lnTo>
                  <a:lnTo>
                    <a:pt x="677" y="150"/>
                  </a:lnTo>
                  <a:lnTo>
                    <a:pt x="676" y="150"/>
                  </a:lnTo>
                  <a:lnTo>
                    <a:pt x="675" y="150"/>
                  </a:lnTo>
                  <a:lnTo>
                    <a:pt x="677" y="151"/>
                  </a:lnTo>
                  <a:lnTo>
                    <a:pt x="679" y="151"/>
                  </a:lnTo>
                  <a:lnTo>
                    <a:pt x="681" y="151"/>
                  </a:lnTo>
                  <a:lnTo>
                    <a:pt x="681" y="152"/>
                  </a:lnTo>
                  <a:lnTo>
                    <a:pt x="682" y="152"/>
                  </a:lnTo>
                  <a:lnTo>
                    <a:pt x="682" y="154"/>
                  </a:lnTo>
                  <a:lnTo>
                    <a:pt x="683" y="156"/>
                  </a:lnTo>
                  <a:lnTo>
                    <a:pt x="683" y="157"/>
                  </a:lnTo>
                  <a:lnTo>
                    <a:pt x="684" y="157"/>
                  </a:lnTo>
                  <a:lnTo>
                    <a:pt x="686" y="157"/>
                  </a:lnTo>
                  <a:lnTo>
                    <a:pt x="689" y="157"/>
                  </a:lnTo>
                  <a:lnTo>
                    <a:pt x="694" y="157"/>
                  </a:lnTo>
                  <a:lnTo>
                    <a:pt x="695" y="157"/>
                  </a:lnTo>
                  <a:close/>
                  <a:moveTo>
                    <a:pt x="746" y="137"/>
                  </a:moveTo>
                  <a:lnTo>
                    <a:pt x="744" y="137"/>
                  </a:lnTo>
                  <a:lnTo>
                    <a:pt x="743" y="137"/>
                  </a:lnTo>
                  <a:lnTo>
                    <a:pt x="744" y="139"/>
                  </a:lnTo>
                  <a:lnTo>
                    <a:pt x="745" y="139"/>
                  </a:lnTo>
                  <a:lnTo>
                    <a:pt x="746" y="137"/>
                  </a:lnTo>
                  <a:close/>
                  <a:moveTo>
                    <a:pt x="54" y="374"/>
                  </a:moveTo>
                  <a:lnTo>
                    <a:pt x="53" y="376"/>
                  </a:lnTo>
                  <a:lnTo>
                    <a:pt x="53" y="378"/>
                  </a:lnTo>
                  <a:lnTo>
                    <a:pt x="54" y="378"/>
                  </a:lnTo>
                  <a:lnTo>
                    <a:pt x="56" y="376"/>
                  </a:lnTo>
                  <a:lnTo>
                    <a:pt x="56" y="374"/>
                  </a:lnTo>
                  <a:lnTo>
                    <a:pt x="54" y="374"/>
                  </a:lnTo>
                  <a:close/>
                  <a:moveTo>
                    <a:pt x="704" y="95"/>
                  </a:moveTo>
                  <a:lnTo>
                    <a:pt x="704" y="96"/>
                  </a:lnTo>
                  <a:lnTo>
                    <a:pt x="706" y="96"/>
                  </a:lnTo>
                  <a:lnTo>
                    <a:pt x="704" y="95"/>
                  </a:lnTo>
                  <a:close/>
                  <a:moveTo>
                    <a:pt x="191" y="110"/>
                  </a:moveTo>
                  <a:lnTo>
                    <a:pt x="190" y="110"/>
                  </a:lnTo>
                  <a:lnTo>
                    <a:pt x="190" y="111"/>
                  </a:lnTo>
                  <a:lnTo>
                    <a:pt x="191" y="111"/>
                  </a:lnTo>
                  <a:lnTo>
                    <a:pt x="191" y="110"/>
                  </a:lnTo>
                  <a:close/>
                  <a:moveTo>
                    <a:pt x="57" y="406"/>
                  </a:moveTo>
                  <a:lnTo>
                    <a:pt x="57" y="407"/>
                  </a:lnTo>
                  <a:lnTo>
                    <a:pt x="59" y="407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4"/>
                  </a:lnTo>
                  <a:lnTo>
                    <a:pt x="57" y="406"/>
                  </a:lnTo>
                  <a:close/>
                  <a:moveTo>
                    <a:pt x="40" y="335"/>
                  </a:moveTo>
                  <a:lnTo>
                    <a:pt x="40" y="334"/>
                  </a:lnTo>
                  <a:lnTo>
                    <a:pt x="39" y="334"/>
                  </a:lnTo>
                  <a:lnTo>
                    <a:pt x="40" y="335"/>
                  </a:lnTo>
                  <a:close/>
                  <a:moveTo>
                    <a:pt x="39" y="345"/>
                  </a:moveTo>
                  <a:lnTo>
                    <a:pt x="40" y="345"/>
                  </a:lnTo>
                  <a:lnTo>
                    <a:pt x="40" y="344"/>
                  </a:lnTo>
                  <a:lnTo>
                    <a:pt x="39" y="344"/>
                  </a:lnTo>
                  <a:lnTo>
                    <a:pt x="39" y="345"/>
                  </a:lnTo>
                  <a:close/>
                  <a:moveTo>
                    <a:pt x="831" y="105"/>
                  </a:moveTo>
                  <a:lnTo>
                    <a:pt x="829" y="105"/>
                  </a:lnTo>
                  <a:lnTo>
                    <a:pt x="827" y="105"/>
                  </a:lnTo>
                  <a:lnTo>
                    <a:pt x="826" y="105"/>
                  </a:lnTo>
                  <a:lnTo>
                    <a:pt x="825" y="105"/>
                  </a:lnTo>
                  <a:lnTo>
                    <a:pt x="824" y="105"/>
                  </a:lnTo>
                  <a:lnTo>
                    <a:pt x="823" y="105"/>
                  </a:lnTo>
                  <a:lnTo>
                    <a:pt x="824" y="106"/>
                  </a:lnTo>
                  <a:lnTo>
                    <a:pt x="824" y="107"/>
                  </a:lnTo>
                  <a:lnTo>
                    <a:pt x="825" y="107"/>
                  </a:lnTo>
                  <a:lnTo>
                    <a:pt x="826" y="107"/>
                  </a:lnTo>
                  <a:lnTo>
                    <a:pt x="826" y="106"/>
                  </a:lnTo>
                  <a:lnTo>
                    <a:pt x="827" y="106"/>
                  </a:lnTo>
                  <a:lnTo>
                    <a:pt x="831" y="106"/>
                  </a:lnTo>
                  <a:lnTo>
                    <a:pt x="832" y="106"/>
                  </a:lnTo>
                  <a:lnTo>
                    <a:pt x="835" y="105"/>
                  </a:lnTo>
                  <a:lnTo>
                    <a:pt x="833" y="105"/>
                  </a:lnTo>
                  <a:lnTo>
                    <a:pt x="832" y="104"/>
                  </a:lnTo>
                  <a:lnTo>
                    <a:pt x="832" y="105"/>
                  </a:lnTo>
                  <a:lnTo>
                    <a:pt x="831" y="105"/>
                  </a:lnTo>
                  <a:close/>
                  <a:moveTo>
                    <a:pt x="616" y="95"/>
                  </a:moveTo>
                  <a:lnTo>
                    <a:pt x="614" y="95"/>
                  </a:lnTo>
                  <a:lnTo>
                    <a:pt x="614" y="96"/>
                  </a:lnTo>
                  <a:lnTo>
                    <a:pt x="616" y="96"/>
                  </a:lnTo>
                  <a:lnTo>
                    <a:pt x="618" y="97"/>
                  </a:lnTo>
                  <a:lnTo>
                    <a:pt x="618" y="96"/>
                  </a:lnTo>
                  <a:lnTo>
                    <a:pt x="619" y="96"/>
                  </a:lnTo>
                  <a:lnTo>
                    <a:pt x="619" y="95"/>
                  </a:lnTo>
                  <a:lnTo>
                    <a:pt x="618" y="95"/>
                  </a:lnTo>
                  <a:lnTo>
                    <a:pt x="616" y="95"/>
                  </a:lnTo>
                  <a:close/>
                  <a:moveTo>
                    <a:pt x="587" y="71"/>
                  </a:moveTo>
                  <a:lnTo>
                    <a:pt x="587" y="72"/>
                  </a:lnTo>
                  <a:lnTo>
                    <a:pt x="590" y="72"/>
                  </a:lnTo>
                  <a:lnTo>
                    <a:pt x="590" y="74"/>
                  </a:lnTo>
                  <a:lnTo>
                    <a:pt x="587" y="74"/>
                  </a:lnTo>
                  <a:lnTo>
                    <a:pt x="587" y="76"/>
                  </a:lnTo>
                  <a:lnTo>
                    <a:pt x="587" y="77"/>
                  </a:lnTo>
                  <a:lnTo>
                    <a:pt x="586" y="77"/>
                  </a:lnTo>
                  <a:lnTo>
                    <a:pt x="586" y="78"/>
                  </a:lnTo>
                  <a:lnTo>
                    <a:pt x="586" y="79"/>
                  </a:lnTo>
                  <a:lnTo>
                    <a:pt x="585" y="79"/>
                  </a:lnTo>
                  <a:lnTo>
                    <a:pt x="585" y="80"/>
                  </a:lnTo>
                  <a:lnTo>
                    <a:pt x="585" y="83"/>
                  </a:lnTo>
                  <a:lnTo>
                    <a:pt x="585" y="84"/>
                  </a:lnTo>
                  <a:lnTo>
                    <a:pt x="586" y="84"/>
                  </a:lnTo>
                  <a:lnTo>
                    <a:pt x="586" y="85"/>
                  </a:lnTo>
                  <a:lnTo>
                    <a:pt x="585" y="87"/>
                  </a:lnTo>
                  <a:lnTo>
                    <a:pt x="585" y="88"/>
                  </a:lnTo>
                  <a:lnTo>
                    <a:pt x="584" y="88"/>
                  </a:lnTo>
                  <a:lnTo>
                    <a:pt x="582" y="88"/>
                  </a:lnTo>
                  <a:lnTo>
                    <a:pt x="581" y="89"/>
                  </a:lnTo>
                  <a:lnTo>
                    <a:pt x="579" y="89"/>
                  </a:lnTo>
                  <a:lnTo>
                    <a:pt x="578" y="89"/>
                  </a:lnTo>
                  <a:lnTo>
                    <a:pt x="578" y="91"/>
                  </a:lnTo>
                  <a:lnTo>
                    <a:pt x="579" y="93"/>
                  </a:lnTo>
                  <a:lnTo>
                    <a:pt x="581" y="93"/>
                  </a:lnTo>
                  <a:lnTo>
                    <a:pt x="581" y="94"/>
                  </a:lnTo>
                  <a:lnTo>
                    <a:pt x="582" y="94"/>
                  </a:lnTo>
                  <a:lnTo>
                    <a:pt x="582" y="95"/>
                  </a:lnTo>
                  <a:lnTo>
                    <a:pt x="584" y="95"/>
                  </a:lnTo>
                  <a:lnTo>
                    <a:pt x="586" y="96"/>
                  </a:lnTo>
                  <a:lnTo>
                    <a:pt x="587" y="96"/>
                  </a:lnTo>
                  <a:lnTo>
                    <a:pt x="587" y="95"/>
                  </a:lnTo>
                  <a:lnTo>
                    <a:pt x="590" y="95"/>
                  </a:lnTo>
                  <a:lnTo>
                    <a:pt x="591" y="95"/>
                  </a:lnTo>
                  <a:lnTo>
                    <a:pt x="591" y="96"/>
                  </a:lnTo>
                  <a:lnTo>
                    <a:pt x="592" y="96"/>
                  </a:lnTo>
                  <a:lnTo>
                    <a:pt x="592" y="97"/>
                  </a:lnTo>
                  <a:lnTo>
                    <a:pt x="593" y="97"/>
                  </a:lnTo>
                  <a:lnTo>
                    <a:pt x="595" y="97"/>
                  </a:lnTo>
                  <a:lnTo>
                    <a:pt x="596" y="97"/>
                  </a:lnTo>
                  <a:lnTo>
                    <a:pt x="596" y="99"/>
                  </a:lnTo>
                  <a:lnTo>
                    <a:pt x="597" y="99"/>
                  </a:lnTo>
                  <a:lnTo>
                    <a:pt x="599" y="99"/>
                  </a:lnTo>
                  <a:lnTo>
                    <a:pt x="599" y="101"/>
                  </a:lnTo>
                  <a:lnTo>
                    <a:pt x="601" y="101"/>
                  </a:lnTo>
                  <a:lnTo>
                    <a:pt x="602" y="101"/>
                  </a:lnTo>
                  <a:lnTo>
                    <a:pt x="603" y="101"/>
                  </a:lnTo>
                  <a:lnTo>
                    <a:pt x="604" y="101"/>
                  </a:lnTo>
                  <a:lnTo>
                    <a:pt x="604" y="102"/>
                  </a:lnTo>
                  <a:lnTo>
                    <a:pt x="603" y="102"/>
                  </a:lnTo>
                  <a:lnTo>
                    <a:pt x="603" y="104"/>
                  </a:lnTo>
                  <a:lnTo>
                    <a:pt x="603" y="105"/>
                  </a:lnTo>
                  <a:lnTo>
                    <a:pt x="602" y="105"/>
                  </a:lnTo>
                  <a:lnTo>
                    <a:pt x="601" y="106"/>
                  </a:lnTo>
                  <a:lnTo>
                    <a:pt x="599" y="106"/>
                  </a:lnTo>
                  <a:lnTo>
                    <a:pt x="597" y="106"/>
                  </a:lnTo>
                  <a:lnTo>
                    <a:pt x="596" y="106"/>
                  </a:lnTo>
                  <a:lnTo>
                    <a:pt x="596" y="105"/>
                  </a:lnTo>
                  <a:lnTo>
                    <a:pt x="597" y="104"/>
                  </a:lnTo>
                  <a:lnTo>
                    <a:pt x="596" y="104"/>
                  </a:lnTo>
                  <a:lnTo>
                    <a:pt x="596" y="105"/>
                  </a:lnTo>
                  <a:lnTo>
                    <a:pt x="595" y="105"/>
                  </a:lnTo>
                  <a:lnTo>
                    <a:pt x="593" y="105"/>
                  </a:lnTo>
                  <a:lnTo>
                    <a:pt x="593" y="106"/>
                  </a:lnTo>
                  <a:lnTo>
                    <a:pt x="592" y="106"/>
                  </a:lnTo>
                  <a:lnTo>
                    <a:pt x="592" y="105"/>
                  </a:lnTo>
                  <a:lnTo>
                    <a:pt x="591" y="105"/>
                  </a:lnTo>
                  <a:lnTo>
                    <a:pt x="591" y="104"/>
                  </a:lnTo>
                  <a:lnTo>
                    <a:pt x="590" y="104"/>
                  </a:lnTo>
                  <a:lnTo>
                    <a:pt x="587" y="104"/>
                  </a:lnTo>
                  <a:lnTo>
                    <a:pt x="587" y="105"/>
                  </a:lnTo>
                  <a:lnTo>
                    <a:pt x="587" y="106"/>
                  </a:lnTo>
                  <a:lnTo>
                    <a:pt x="586" y="106"/>
                  </a:lnTo>
                  <a:lnTo>
                    <a:pt x="586" y="105"/>
                  </a:lnTo>
                  <a:lnTo>
                    <a:pt x="585" y="105"/>
                  </a:lnTo>
                  <a:lnTo>
                    <a:pt x="584" y="105"/>
                  </a:lnTo>
                  <a:lnTo>
                    <a:pt x="584" y="106"/>
                  </a:lnTo>
                  <a:lnTo>
                    <a:pt x="582" y="106"/>
                  </a:lnTo>
                  <a:lnTo>
                    <a:pt x="582" y="107"/>
                  </a:lnTo>
                  <a:lnTo>
                    <a:pt x="584" y="107"/>
                  </a:lnTo>
                  <a:lnTo>
                    <a:pt x="585" y="107"/>
                  </a:lnTo>
                  <a:lnTo>
                    <a:pt x="586" y="107"/>
                  </a:lnTo>
                  <a:lnTo>
                    <a:pt x="586" y="110"/>
                  </a:lnTo>
                  <a:lnTo>
                    <a:pt x="585" y="110"/>
                  </a:lnTo>
                  <a:lnTo>
                    <a:pt x="584" y="110"/>
                  </a:lnTo>
                  <a:lnTo>
                    <a:pt x="584" y="111"/>
                  </a:lnTo>
                  <a:lnTo>
                    <a:pt x="585" y="111"/>
                  </a:lnTo>
                  <a:lnTo>
                    <a:pt x="586" y="111"/>
                  </a:lnTo>
                  <a:lnTo>
                    <a:pt x="587" y="111"/>
                  </a:lnTo>
                  <a:lnTo>
                    <a:pt x="590" y="111"/>
                  </a:lnTo>
                  <a:lnTo>
                    <a:pt x="590" y="112"/>
                  </a:lnTo>
                  <a:lnTo>
                    <a:pt x="587" y="112"/>
                  </a:lnTo>
                  <a:lnTo>
                    <a:pt x="586" y="112"/>
                  </a:lnTo>
                  <a:lnTo>
                    <a:pt x="585" y="112"/>
                  </a:lnTo>
                  <a:lnTo>
                    <a:pt x="584" y="113"/>
                  </a:lnTo>
                  <a:lnTo>
                    <a:pt x="582" y="113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8" y="113"/>
                  </a:lnTo>
                  <a:lnTo>
                    <a:pt x="576" y="113"/>
                  </a:lnTo>
                  <a:lnTo>
                    <a:pt x="576" y="114"/>
                  </a:lnTo>
                  <a:lnTo>
                    <a:pt x="575" y="114"/>
                  </a:lnTo>
                  <a:lnTo>
                    <a:pt x="574" y="114"/>
                  </a:lnTo>
                  <a:lnTo>
                    <a:pt x="573" y="114"/>
                  </a:lnTo>
                  <a:lnTo>
                    <a:pt x="570" y="114"/>
                  </a:lnTo>
                  <a:lnTo>
                    <a:pt x="569" y="114"/>
                  </a:lnTo>
                  <a:lnTo>
                    <a:pt x="568" y="114"/>
                  </a:lnTo>
                  <a:lnTo>
                    <a:pt x="567" y="114"/>
                  </a:lnTo>
                  <a:lnTo>
                    <a:pt x="565" y="114"/>
                  </a:lnTo>
                  <a:lnTo>
                    <a:pt x="564" y="114"/>
                  </a:lnTo>
                  <a:lnTo>
                    <a:pt x="564" y="116"/>
                  </a:lnTo>
                  <a:lnTo>
                    <a:pt x="563" y="116"/>
                  </a:lnTo>
                  <a:lnTo>
                    <a:pt x="563" y="114"/>
                  </a:lnTo>
                  <a:lnTo>
                    <a:pt x="561" y="114"/>
                  </a:lnTo>
                  <a:lnTo>
                    <a:pt x="559" y="114"/>
                  </a:lnTo>
                  <a:lnTo>
                    <a:pt x="558" y="114"/>
                  </a:lnTo>
                  <a:lnTo>
                    <a:pt x="557" y="114"/>
                  </a:lnTo>
                  <a:lnTo>
                    <a:pt x="556" y="114"/>
                  </a:lnTo>
                  <a:lnTo>
                    <a:pt x="555" y="113"/>
                  </a:lnTo>
                  <a:lnTo>
                    <a:pt x="555" y="114"/>
                  </a:lnTo>
                  <a:lnTo>
                    <a:pt x="552" y="114"/>
                  </a:lnTo>
                  <a:lnTo>
                    <a:pt x="551" y="114"/>
                  </a:lnTo>
                  <a:lnTo>
                    <a:pt x="549" y="114"/>
                  </a:lnTo>
                  <a:lnTo>
                    <a:pt x="546" y="114"/>
                  </a:lnTo>
                  <a:lnTo>
                    <a:pt x="546" y="113"/>
                  </a:lnTo>
                  <a:lnTo>
                    <a:pt x="547" y="113"/>
                  </a:lnTo>
                  <a:lnTo>
                    <a:pt x="549" y="113"/>
                  </a:lnTo>
                  <a:lnTo>
                    <a:pt x="550" y="113"/>
                  </a:lnTo>
                  <a:lnTo>
                    <a:pt x="550" y="112"/>
                  </a:lnTo>
                  <a:lnTo>
                    <a:pt x="549" y="112"/>
                  </a:lnTo>
                  <a:lnTo>
                    <a:pt x="547" y="112"/>
                  </a:lnTo>
                  <a:lnTo>
                    <a:pt x="544" y="112"/>
                  </a:lnTo>
                  <a:lnTo>
                    <a:pt x="541" y="111"/>
                  </a:lnTo>
                  <a:lnTo>
                    <a:pt x="540" y="112"/>
                  </a:lnTo>
                  <a:lnTo>
                    <a:pt x="539" y="112"/>
                  </a:lnTo>
                  <a:lnTo>
                    <a:pt x="538" y="112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9" y="111"/>
                  </a:lnTo>
                  <a:lnTo>
                    <a:pt x="539" y="110"/>
                  </a:lnTo>
                  <a:lnTo>
                    <a:pt x="539" y="107"/>
                  </a:lnTo>
                  <a:lnTo>
                    <a:pt x="538" y="107"/>
                  </a:lnTo>
                  <a:lnTo>
                    <a:pt x="536" y="107"/>
                  </a:lnTo>
                  <a:lnTo>
                    <a:pt x="534" y="107"/>
                  </a:lnTo>
                  <a:lnTo>
                    <a:pt x="534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0" y="111"/>
                  </a:lnTo>
                  <a:lnTo>
                    <a:pt x="529" y="111"/>
                  </a:lnTo>
                  <a:lnTo>
                    <a:pt x="529" y="112"/>
                  </a:lnTo>
                  <a:lnTo>
                    <a:pt x="528" y="112"/>
                  </a:lnTo>
                  <a:lnTo>
                    <a:pt x="525" y="112"/>
                  </a:lnTo>
                  <a:lnTo>
                    <a:pt x="524" y="112"/>
                  </a:lnTo>
                  <a:lnTo>
                    <a:pt x="523" y="113"/>
                  </a:lnTo>
                  <a:lnTo>
                    <a:pt x="522" y="113"/>
                  </a:lnTo>
                  <a:lnTo>
                    <a:pt x="516" y="113"/>
                  </a:lnTo>
                  <a:lnTo>
                    <a:pt x="512" y="113"/>
                  </a:lnTo>
                  <a:lnTo>
                    <a:pt x="510" y="113"/>
                  </a:lnTo>
                  <a:lnTo>
                    <a:pt x="510" y="114"/>
                  </a:lnTo>
                  <a:lnTo>
                    <a:pt x="507" y="114"/>
                  </a:lnTo>
                  <a:lnTo>
                    <a:pt x="506" y="114"/>
                  </a:lnTo>
                  <a:lnTo>
                    <a:pt x="505" y="116"/>
                  </a:lnTo>
                  <a:lnTo>
                    <a:pt x="504" y="116"/>
                  </a:lnTo>
                  <a:lnTo>
                    <a:pt x="502" y="116"/>
                  </a:lnTo>
                  <a:lnTo>
                    <a:pt x="501" y="116"/>
                  </a:lnTo>
                  <a:lnTo>
                    <a:pt x="498" y="116"/>
                  </a:lnTo>
                  <a:lnTo>
                    <a:pt x="494" y="118"/>
                  </a:lnTo>
                  <a:lnTo>
                    <a:pt x="493" y="118"/>
                  </a:lnTo>
                  <a:lnTo>
                    <a:pt x="490" y="118"/>
                  </a:lnTo>
                  <a:lnTo>
                    <a:pt x="489" y="118"/>
                  </a:lnTo>
                  <a:lnTo>
                    <a:pt x="488" y="118"/>
                  </a:lnTo>
                  <a:lnTo>
                    <a:pt x="487" y="118"/>
                  </a:lnTo>
                  <a:lnTo>
                    <a:pt x="485" y="118"/>
                  </a:lnTo>
                  <a:lnTo>
                    <a:pt x="484" y="118"/>
                  </a:lnTo>
                  <a:lnTo>
                    <a:pt x="483" y="118"/>
                  </a:lnTo>
                  <a:lnTo>
                    <a:pt x="483" y="119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9" y="118"/>
                  </a:lnTo>
                  <a:lnTo>
                    <a:pt x="478" y="118"/>
                  </a:lnTo>
                  <a:lnTo>
                    <a:pt x="477" y="118"/>
                  </a:lnTo>
                  <a:lnTo>
                    <a:pt x="476" y="118"/>
                  </a:lnTo>
                  <a:lnTo>
                    <a:pt x="475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67" y="119"/>
                  </a:lnTo>
                  <a:lnTo>
                    <a:pt x="462" y="119"/>
                  </a:lnTo>
                  <a:lnTo>
                    <a:pt x="461" y="119"/>
                  </a:lnTo>
                  <a:lnTo>
                    <a:pt x="460" y="119"/>
                  </a:lnTo>
                  <a:lnTo>
                    <a:pt x="459" y="119"/>
                  </a:lnTo>
                  <a:lnTo>
                    <a:pt x="458" y="119"/>
                  </a:lnTo>
                  <a:lnTo>
                    <a:pt x="456" y="119"/>
                  </a:lnTo>
                  <a:lnTo>
                    <a:pt x="454" y="119"/>
                  </a:lnTo>
                  <a:lnTo>
                    <a:pt x="454" y="118"/>
                  </a:lnTo>
                  <a:lnTo>
                    <a:pt x="453" y="118"/>
                  </a:lnTo>
                  <a:lnTo>
                    <a:pt x="452" y="118"/>
                  </a:lnTo>
                  <a:lnTo>
                    <a:pt x="453" y="116"/>
                  </a:lnTo>
                  <a:lnTo>
                    <a:pt x="452" y="116"/>
                  </a:lnTo>
                  <a:lnTo>
                    <a:pt x="452" y="114"/>
                  </a:lnTo>
                  <a:lnTo>
                    <a:pt x="453" y="114"/>
                  </a:lnTo>
                  <a:lnTo>
                    <a:pt x="453" y="113"/>
                  </a:lnTo>
                  <a:lnTo>
                    <a:pt x="454" y="113"/>
                  </a:lnTo>
                  <a:lnTo>
                    <a:pt x="456" y="113"/>
                  </a:lnTo>
                  <a:lnTo>
                    <a:pt x="456" y="112"/>
                  </a:lnTo>
                  <a:lnTo>
                    <a:pt x="456" y="111"/>
                  </a:lnTo>
                  <a:lnTo>
                    <a:pt x="454" y="111"/>
                  </a:lnTo>
                  <a:lnTo>
                    <a:pt x="453" y="111"/>
                  </a:lnTo>
                  <a:lnTo>
                    <a:pt x="452" y="111"/>
                  </a:lnTo>
                  <a:lnTo>
                    <a:pt x="450" y="111"/>
                  </a:lnTo>
                  <a:lnTo>
                    <a:pt x="444" y="111"/>
                  </a:lnTo>
                  <a:lnTo>
                    <a:pt x="443" y="111"/>
                  </a:lnTo>
                  <a:lnTo>
                    <a:pt x="442" y="111"/>
                  </a:lnTo>
                  <a:lnTo>
                    <a:pt x="441" y="111"/>
                  </a:lnTo>
                  <a:lnTo>
                    <a:pt x="437" y="111"/>
                  </a:lnTo>
                  <a:lnTo>
                    <a:pt x="433" y="110"/>
                  </a:lnTo>
                  <a:lnTo>
                    <a:pt x="432" y="110"/>
                  </a:lnTo>
                  <a:lnTo>
                    <a:pt x="430" y="110"/>
                  </a:lnTo>
                  <a:lnTo>
                    <a:pt x="427" y="107"/>
                  </a:lnTo>
                  <a:lnTo>
                    <a:pt x="427" y="106"/>
                  </a:lnTo>
                  <a:lnTo>
                    <a:pt x="430" y="107"/>
                  </a:lnTo>
                  <a:lnTo>
                    <a:pt x="431" y="107"/>
                  </a:lnTo>
                  <a:lnTo>
                    <a:pt x="431" y="106"/>
                  </a:lnTo>
                  <a:lnTo>
                    <a:pt x="430" y="106"/>
                  </a:lnTo>
                  <a:lnTo>
                    <a:pt x="427" y="106"/>
                  </a:lnTo>
                  <a:lnTo>
                    <a:pt x="427" y="105"/>
                  </a:lnTo>
                  <a:lnTo>
                    <a:pt x="426" y="105"/>
                  </a:lnTo>
                  <a:lnTo>
                    <a:pt x="426" y="104"/>
                  </a:lnTo>
                  <a:lnTo>
                    <a:pt x="426" y="102"/>
                  </a:lnTo>
                  <a:lnTo>
                    <a:pt x="427" y="102"/>
                  </a:lnTo>
                  <a:lnTo>
                    <a:pt x="430" y="102"/>
                  </a:lnTo>
                  <a:lnTo>
                    <a:pt x="431" y="101"/>
                  </a:lnTo>
                  <a:lnTo>
                    <a:pt x="433" y="101"/>
                  </a:lnTo>
                  <a:lnTo>
                    <a:pt x="436" y="101"/>
                  </a:lnTo>
                  <a:lnTo>
                    <a:pt x="439" y="101"/>
                  </a:lnTo>
                  <a:lnTo>
                    <a:pt x="444" y="99"/>
                  </a:lnTo>
                  <a:lnTo>
                    <a:pt x="449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9" y="99"/>
                  </a:lnTo>
                  <a:lnTo>
                    <a:pt x="462" y="99"/>
                  </a:lnTo>
                  <a:lnTo>
                    <a:pt x="466" y="99"/>
                  </a:lnTo>
                  <a:lnTo>
                    <a:pt x="467" y="99"/>
                  </a:lnTo>
                  <a:lnTo>
                    <a:pt x="471" y="99"/>
                  </a:lnTo>
                  <a:lnTo>
                    <a:pt x="472" y="99"/>
                  </a:lnTo>
                  <a:lnTo>
                    <a:pt x="476" y="99"/>
                  </a:lnTo>
                  <a:lnTo>
                    <a:pt x="477" y="99"/>
                  </a:lnTo>
                  <a:lnTo>
                    <a:pt x="478" y="99"/>
                  </a:lnTo>
                  <a:lnTo>
                    <a:pt x="479" y="99"/>
                  </a:lnTo>
                  <a:lnTo>
                    <a:pt x="481" y="101"/>
                  </a:lnTo>
                  <a:lnTo>
                    <a:pt x="483" y="101"/>
                  </a:lnTo>
                  <a:lnTo>
                    <a:pt x="483" y="99"/>
                  </a:lnTo>
                  <a:lnTo>
                    <a:pt x="484" y="99"/>
                  </a:lnTo>
                  <a:lnTo>
                    <a:pt x="485" y="99"/>
                  </a:lnTo>
                  <a:lnTo>
                    <a:pt x="487" y="99"/>
                  </a:lnTo>
                  <a:lnTo>
                    <a:pt x="488" y="99"/>
                  </a:lnTo>
                  <a:lnTo>
                    <a:pt x="487" y="97"/>
                  </a:lnTo>
                  <a:lnTo>
                    <a:pt x="488" y="97"/>
                  </a:lnTo>
                  <a:lnTo>
                    <a:pt x="489" y="99"/>
                  </a:lnTo>
                  <a:lnTo>
                    <a:pt x="490" y="99"/>
                  </a:lnTo>
                  <a:lnTo>
                    <a:pt x="493" y="99"/>
                  </a:lnTo>
                  <a:lnTo>
                    <a:pt x="494" y="99"/>
                  </a:lnTo>
                  <a:lnTo>
                    <a:pt x="495" y="99"/>
                  </a:lnTo>
                  <a:lnTo>
                    <a:pt x="495" y="97"/>
                  </a:lnTo>
                  <a:lnTo>
                    <a:pt x="493" y="97"/>
                  </a:lnTo>
                  <a:lnTo>
                    <a:pt x="490" y="97"/>
                  </a:lnTo>
                  <a:lnTo>
                    <a:pt x="489" y="97"/>
                  </a:lnTo>
                  <a:lnTo>
                    <a:pt x="489" y="96"/>
                  </a:lnTo>
                  <a:lnTo>
                    <a:pt x="488" y="96"/>
                  </a:lnTo>
                  <a:lnTo>
                    <a:pt x="487" y="96"/>
                  </a:lnTo>
                  <a:lnTo>
                    <a:pt x="485" y="96"/>
                  </a:lnTo>
                  <a:lnTo>
                    <a:pt x="484" y="96"/>
                  </a:lnTo>
                  <a:lnTo>
                    <a:pt x="483" y="96"/>
                  </a:lnTo>
                  <a:lnTo>
                    <a:pt x="481" y="96"/>
                  </a:lnTo>
                  <a:lnTo>
                    <a:pt x="481" y="95"/>
                  </a:lnTo>
                  <a:lnTo>
                    <a:pt x="478" y="95"/>
                  </a:lnTo>
                  <a:lnTo>
                    <a:pt x="477" y="95"/>
                  </a:lnTo>
                  <a:lnTo>
                    <a:pt x="476" y="95"/>
                  </a:lnTo>
                  <a:lnTo>
                    <a:pt x="472" y="95"/>
                  </a:lnTo>
                  <a:lnTo>
                    <a:pt x="471" y="95"/>
                  </a:lnTo>
                  <a:lnTo>
                    <a:pt x="470" y="95"/>
                  </a:lnTo>
                  <a:lnTo>
                    <a:pt x="468" y="95"/>
                  </a:lnTo>
                  <a:lnTo>
                    <a:pt x="467" y="95"/>
                  </a:lnTo>
                  <a:lnTo>
                    <a:pt x="462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4" y="96"/>
                  </a:lnTo>
                  <a:lnTo>
                    <a:pt x="453" y="95"/>
                  </a:lnTo>
                  <a:lnTo>
                    <a:pt x="449" y="96"/>
                  </a:lnTo>
                  <a:lnTo>
                    <a:pt x="448" y="96"/>
                  </a:lnTo>
                  <a:lnTo>
                    <a:pt x="448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39" y="95"/>
                  </a:lnTo>
                  <a:lnTo>
                    <a:pt x="437" y="95"/>
                  </a:lnTo>
                  <a:lnTo>
                    <a:pt x="436" y="95"/>
                  </a:lnTo>
                  <a:lnTo>
                    <a:pt x="435" y="95"/>
                  </a:lnTo>
                  <a:lnTo>
                    <a:pt x="433" y="95"/>
                  </a:lnTo>
                  <a:lnTo>
                    <a:pt x="432" y="94"/>
                  </a:lnTo>
                  <a:lnTo>
                    <a:pt x="430" y="94"/>
                  </a:lnTo>
                  <a:lnTo>
                    <a:pt x="430" y="93"/>
                  </a:lnTo>
                  <a:lnTo>
                    <a:pt x="431" y="91"/>
                  </a:lnTo>
                  <a:lnTo>
                    <a:pt x="435" y="91"/>
                  </a:lnTo>
                  <a:lnTo>
                    <a:pt x="439" y="89"/>
                  </a:lnTo>
                  <a:lnTo>
                    <a:pt x="442" y="89"/>
                  </a:lnTo>
                  <a:lnTo>
                    <a:pt x="448" y="89"/>
                  </a:lnTo>
                  <a:lnTo>
                    <a:pt x="449" y="89"/>
                  </a:lnTo>
                  <a:lnTo>
                    <a:pt x="450" y="89"/>
                  </a:lnTo>
                  <a:lnTo>
                    <a:pt x="450" y="88"/>
                  </a:lnTo>
                  <a:lnTo>
                    <a:pt x="456" y="88"/>
                  </a:lnTo>
                  <a:lnTo>
                    <a:pt x="458" y="88"/>
                  </a:lnTo>
                  <a:lnTo>
                    <a:pt x="459" y="88"/>
                  </a:lnTo>
                  <a:lnTo>
                    <a:pt x="460" y="88"/>
                  </a:lnTo>
                  <a:lnTo>
                    <a:pt x="461" y="88"/>
                  </a:lnTo>
                  <a:lnTo>
                    <a:pt x="460" y="87"/>
                  </a:lnTo>
                  <a:lnTo>
                    <a:pt x="456" y="87"/>
                  </a:lnTo>
                  <a:lnTo>
                    <a:pt x="454" y="87"/>
                  </a:lnTo>
                  <a:lnTo>
                    <a:pt x="453" y="87"/>
                  </a:lnTo>
                  <a:lnTo>
                    <a:pt x="452" y="87"/>
                  </a:lnTo>
                  <a:lnTo>
                    <a:pt x="450" y="87"/>
                  </a:lnTo>
                  <a:lnTo>
                    <a:pt x="449" y="87"/>
                  </a:lnTo>
                  <a:lnTo>
                    <a:pt x="448" y="88"/>
                  </a:lnTo>
                  <a:lnTo>
                    <a:pt x="445" y="88"/>
                  </a:lnTo>
                  <a:lnTo>
                    <a:pt x="445" y="87"/>
                  </a:lnTo>
                  <a:lnTo>
                    <a:pt x="444" y="87"/>
                  </a:lnTo>
                  <a:lnTo>
                    <a:pt x="444" y="88"/>
                  </a:lnTo>
                  <a:lnTo>
                    <a:pt x="443" y="88"/>
                  </a:lnTo>
                  <a:lnTo>
                    <a:pt x="442" y="88"/>
                  </a:lnTo>
                  <a:lnTo>
                    <a:pt x="441" y="88"/>
                  </a:lnTo>
                  <a:lnTo>
                    <a:pt x="437" y="88"/>
                  </a:lnTo>
                  <a:lnTo>
                    <a:pt x="436" y="88"/>
                  </a:lnTo>
                  <a:lnTo>
                    <a:pt x="436" y="87"/>
                  </a:lnTo>
                  <a:lnTo>
                    <a:pt x="437" y="87"/>
                  </a:lnTo>
                  <a:lnTo>
                    <a:pt x="439" y="87"/>
                  </a:lnTo>
                  <a:lnTo>
                    <a:pt x="442" y="87"/>
                  </a:lnTo>
                  <a:lnTo>
                    <a:pt x="443" y="87"/>
                  </a:lnTo>
                  <a:lnTo>
                    <a:pt x="443" y="85"/>
                  </a:lnTo>
                  <a:lnTo>
                    <a:pt x="442" y="85"/>
                  </a:lnTo>
                  <a:lnTo>
                    <a:pt x="441" y="85"/>
                  </a:lnTo>
                  <a:lnTo>
                    <a:pt x="439" y="85"/>
                  </a:lnTo>
                  <a:lnTo>
                    <a:pt x="437" y="85"/>
                  </a:lnTo>
                  <a:lnTo>
                    <a:pt x="436" y="85"/>
                  </a:lnTo>
                  <a:lnTo>
                    <a:pt x="435" y="85"/>
                  </a:lnTo>
                  <a:lnTo>
                    <a:pt x="433" y="85"/>
                  </a:lnTo>
                  <a:lnTo>
                    <a:pt x="432" y="85"/>
                  </a:lnTo>
                  <a:lnTo>
                    <a:pt x="431" y="85"/>
                  </a:lnTo>
                  <a:lnTo>
                    <a:pt x="431" y="84"/>
                  </a:lnTo>
                  <a:lnTo>
                    <a:pt x="432" y="84"/>
                  </a:lnTo>
                  <a:lnTo>
                    <a:pt x="433" y="83"/>
                  </a:lnTo>
                  <a:lnTo>
                    <a:pt x="435" y="83"/>
                  </a:lnTo>
                  <a:lnTo>
                    <a:pt x="436" y="80"/>
                  </a:lnTo>
                  <a:lnTo>
                    <a:pt x="439" y="80"/>
                  </a:lnTo>
                  <a:lnTo>
                    <a:pt x="441" y="80"/>
                  </a:lnTo>
                  <a:lnTo>
                    <a:pt x="442" y="79"/>
                  </a:lnTo>
                  <a:lnTo>
                    <a:pt x="443" y="79"/>
                  </a:lnTo>
                  <a:lnTo>
                    <a:pt x="444" y="79"/>
                  </a:lnTo>
                  <a:lnTo>
                    <a:pt x="449" y="79"/>
                  </a:lnTo>
                  <a:lnTo>
                    <a:pt x="450" y="78"/>
                  </a:lnTo>
                  <a:lnTo>
                    <a:pt x="449" y="78"/>
                  </a:lnTo>
                  <a:lnTo>
                    <a:pt x="448" y="78"/>
                  </a:lnTo>
                  <a:lnTo>
                    <a:pt x="445" y="78"/>
                  </a:lnTo>
                  <a:lnTo>
                    <a:pt x="445" y="77"/>
                  </a:lnTo>
                  <a:lnTo>
                    <a:pt x="448" y="77"/>
                  </a:lnTo>
                  <a:lnTo>
                    <a:pt x="449" y="77"/>
                  </a:lnTo>
                  <a:lnTo>
                    <a:pt x="452" y="76"/>
                  </a:lnTo>
                  <a:lnTo>
                    <a:pt x="453" y="76"/>
                  </a:lnTo>
                  <a:lnTo>
                    <a:pt x="454" y="76"/>
                  </a:lnTo>
                  <a:lnTo>
                    <a:pt x="456" y="76"/>
                  </a:lnTo>
                  <a:lnTo>
                    <a:pt x="458" y="74"/>
                  </a:lnTo>
                  <a:lnTo>
                    <a:pt x="459" y="74"/>
                  </a:lnTo>
                  <a:lnTo>
                    <a:pt x="461" y="74"/>
                  </a:lnTo>
                  <a:lnTo>
                    <a:pt x="462" y="72"/>
                  </a:lnTo>
                  <a:lnTo>
                    <a:pt x="464" y="72"/>
                  </a:lnTo>
                  <a:lnTo>
                    <a:pt x="466" y="72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71" y="72"/>
                  </a:lnTo>
                  <a:lnTo>
                    <a:pt x="475" y="71"/>
                  </a:lnTo>
                  <a:lnTo>
                    <a:pt x="476" y="71"/>
                  </a:lnTo>
                  <a:lnTo>
                    <a:pt x="477" y="71"/>
                  </a:lnTo>
                  <a:lnTo>
                    <a:pt x="478" y="71"/>
                  </a:lnTo>
                  <a:lnTo>
                    <a:pt x="479" y="71"/>
                  </a:lnTo>
                  <a:lnTo>
                    <a:pt x="483" y="70"/>
                  </a:lnTo>
                  <a:lnTo>
                    <a:pt x="485" y="70"/>
                  </a:lnTo>
                  <a:lnTo>
                    <a:pt x="488" y="70"/>
                  </a:lnTo>
                  <a:lnTo>
                    <a:pt x="489" y="70"/>
                  </a:lnTo>
                  <a:lnTo>
                    <a:pt x="490" y="70"/>
                  </a:lnTo>
                  <a:lnTo>
                    <a:pt x="493" y="70"/>
                  </a:lnTo>
                  <a:lnTo>
                    <a:pt x="494" y="68"/>
                  </a:lnTo>
                  <a:lnTo>
                    <a:pt x="496" y="68"/>
                  </a:lnTo>
                  <a:lnTo>
                    <a:pt x="498" y="68"/>
                  </a:lnTo>
                  <a:lnTo>
                    <a:pt x="499" y="68"/>
                  </a:lnTo>
                  <a:lnTo>
                    <a:pt x="501" y="68"/>
                  </a:lnTo>
                  <a:lnTo>
                    <a:pt x="502" y="68"/>
                  </a:lnTo>
                  <a:lnTo>
                    <a:pt x="504" y="68"/>
                  </a:lnTo>
                  <a:lnTo>
                    <a:pt x="504" y="70"/>
                  </a:lnTo>
                  <a:lnTo>
                    <a:pt x="504" y="71"/>
                  </a:lnTo>
                  <a:lnTo>
                    <a:pt x="502" y="71"/>
                  </a:lnTo>
                  <a:lnTo>
                    <a:pt x="501" y="71"/>
                  </a:lnTo>
                  <a:lnTo>
                    <a:pt x="501" y="72"/>
                  </a:lnTo>
                  <a:lnTo>
                    <a:pt x="499" y="72"/>
                  </a:lnTo>
                  <a:lnTo>
                    <a:pt x="499" y="74"/>
                  </a:lnTo>
                  <a:lnTo>
                    <a:pt x="496" y="74"/>
                  </a:lnTo>
                  <a:lnTo>
                    <a:pt x="495" y="74"/>
                  </a:lnTo>
                  <a:lnTo>
                    <a:pt x="494" y="76"/>
                  </a:lnTo>
                  <a:lnTo>
                    <a:pt x="495" y="76"/>
                  </a:lnTo>
                  <a:lnTo>
                    <a:pt x="498" y="76"/>
                  </a:lnTo>
                  <a:lnTo>
                    <a:pt x="499" y="76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2" y="76"/>
                  </a:lnTo>
                  <a:lnTo>
                    <a:pt x="504" y="76"/>
                  </a:lnTo>
                  <a:lnTo>
                    <a:pt x="504" y="74"/>
                  </a:lnTo>
                  <a:lnTo>
                    <a:pt x="505" y="72"/>
                  </a:lnTo>
                  <a:lnTo>
                    <a:pt x="506" y="72"/>
                  </a:lnTo>
                  <a:lnTo>
                    <a:pt x="510" y="71"/>
                  </a:lnTo>
                  <a:lnTo>
                    <a:pt x="512" y="71"/>
                  </a:lnTo>
                  <a:lnTo>
                    <a:pt x="513" y="71"/>
                  </a:lnTo>
                  <a:lnTo>
                    <a:pt x="516" y="72"/>
                  </a:lnTo>
                  <a:lnTo>
                    <a:pt x="517" y="72"/>
                  </a:lnTo>
                  <a:lnTo>
                    <a:pt x="521" y="72"/>
                  </a:lnTo>
                  <a:lnTo>
                    <a:pt x="522" y="72"/>
                  </a:lnTo>
                  <a:lnTo>
                    <a:pt x="523" y="72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4"/>
                  </a:lnTo>
                  <a:lnTo>
                    <a:pt x="528" y="74"/>
                  </a:lnTo>
                  <a:lnTo>
                    <a:pt x="528" y="76"/>
                  </a:lnTo>
                  <a:lnTo>
                    <a:pt x="525" y="76"/>
                  </a:lnTo>
                  <a:lnTo>
                    <a:pt x="524" y="76"/>
                  </a:lnTo>
                  <a:lnTo>
                    <a:pt x="522" y="77"/>
                  </a:lnTo>
                  <a:lnTo>
                    <a:pt x="523" y="77"/>
                  </a:lnTo>
                  <a:lnTo>
                    <a:pt x="522" y="78"/>
                  </a:lnTo>
                  <a:lnTo>
                    <a:pt x="523" y="78"/>
                  </a:lnTo>
                  <a:lnTo>
                    <a:pt x="524" y="78"/>
                  </a:lnTo>
                  <a:lnTo>
                    <a:pt x="524" y="77"/>
                  </a:lnTo>
                  <a:lnTo>
                    <a:pt x="525" y="77"/>
                  </a:lnTo>
                  <a:lnTo>
                    <a:pt x="528" y="77"/>
                  </a:lnTo>
                  <a:lnTo>
                    <a:pt x="529" y="77"/>
                  </a:lnTo>
                  <a:lnTo>
                    <a:pt x="530" y="76"/>
                  </a:lnTo>
                  <a:lnTo>
                    <a:pt x="532" y="76"/>
                  </a:lnTo>
                  <a:lnTo>
                    <a:pt x="533" y="76"/>
                  </a:lnTo>
                  <a:lnTo>
                    <a:pt x="532" y="77"/>
                  </a:lnTo>
                  <a:lnTo>
                    <a:pt x="533" y="77"/>
                  </a:lnTo>
                  <a:lnTo>
                    <a:pt x="533" y="76"/>
                  </a:lnTo>
                  <a:lnTo>
                    <a:pt x="534" y="76"/>
                  </a:lnTo>
                  <a:lnTo>
                    <a:pt x="534" y="77"/>
                  </a:lnTo>
                  <a:lnTo>
                    <a:pt x="536" y="77"/>
                  </a:lnTo>
                  <a:lnTo>
                    <a:pt x="538" y="77"/>
                  </a:lnTo>
                  <a:lnTo>
                    <a:pt x="539" y="77"/>
                  </a:lnTo>
                  <a:lnTo>
                    <a:pt x="540" y="77"/>
                  </a:lnTo>
                  <a:lnTo>
                    <a:pt x="540" y="76"/>
                  </a:lnTo>
                  <a:lnTo>
                    <a:pt x="539" y="76"/>
                  </a:lnTo>
                  <a:lnTo>
                    <a:pt x="538" y="76"/>
                  </a:lnTo>
                  <a:lnTo>
                    <a:pt x="538" y="74"/>
                  </a:lnTo>
                  <a:lnTo>
                    <a:pt x="539" y="74"/>
                  </a:lnTo>
                  <a:lnTo>
                    <a:pt x="536" y="72"/>
                  </a:lnTo>
                  <a:lnTo>
                    <a:pt x="534" y="72"/>
                  </a:lnTo>
                  <a:lnTo>
                    <a:pt x="536" y="71"/>
                  </a:lnTo>
                  <a:lnTo>
                    <a:pt x="539" y="71"/>
                  </a:lnTo>
                  <a:lnTo>
                    <a:pt x="542" y="71"/>
                  </a:lnTo>
                  <a:lnTo>
                    <a:pt x="544" y="72"/>
                  </a:lnTo>
                  <a:lnTo>
                    <a:pt x="547" y="74"/>
                  </a:lnTo>
                  <a:lnTo>
                    <a:pt x="549" y="74"/>
                  </a:lnTo>
                  <a:lnTo>
                    <a:pt x="550" y="74"/>
                  </a:lnTo>
                  <a:lnTo>
                    <a:pt x="550" y="76"/>
                  </a:lnTo>
                  <a:lnTo>
                    <a:pt x="552" y="76"/>
                  </a:lnTo>
                  <a:lnTo>
                    <a:pt x="552" y="77"/>
                  </a:lnTo>
                  <a:lnTo>
                    <a:pt x="551" y="77"/>
                  </a:lnTo>
                  <a:lnTo>
                    <a:pt x="550" y="78"/>
                  </a:lnTo>
                  <a:lnTo>
                    <a:pt x="550" y="79"/>
                  </a:lnTo>
                  <a:lnTo>
                    <a:pt x="550" y="80"/>
                  </a:lnTo>
                  <a:lnTo>
                    <a:pt x="549" y="80"/>
                  </a:lnTo>
                  <a:lnTo>
                    <a:pt x="549" y="83"/>
                  </a:lnTo>
                  <a:lnTo>
                    <a:pt x="547" y="84"/>
                  </a:lnTo>
                  <a:lnTo>
                    <a:pt x="549" y="84"/>
                  </a:lnTo>
                  <a:lnTo>
                    <a:pt x="549" y="85"/>
                  </a:lnTo>
                  <a:lnTo>
                    <a:pt x="550" y="85"/>
                  </a:lnTo>
                  <a:lnTo>
                    <a:pt x="550" y="84"/>
                  </a:lnTo>
                  <a:lnTo>
                    <a:pt x="551" y="84"/>
                  </a:lnTo>
                  <a:lnTo>
                    <a:pt x="552" y="84"/>
                  </a:lnTo>
                  <a:lnTo>
                    <a:pt x="555" y="84"/>
                  </a:lnTo>
                  <a:lnTo>
                    <a:pt x="556" y="84"/>
                  </a:lnTo>
                  <a:lnTo>
                    <a:pt x="558" y="84"/>
                  </a:lnTo>
                  <a:lnTo>
                    <a:pt x="557" y="83"/>
                  </a:lnTo>
                  <a:lnTo>
                    <a:pt x="558" y="83"/>
                  </a:lnTo>
                  <a:lnTo>
                    <a:pt x="558" y="80"/>
                  </a:lnTo>
                  <a:lnTo>
                    <a:pt x="557" y="79"/>
                  </a:lnTo>
                  <a:lnTo>
                    <a:pt x="558" y="79"/>
                  </a:lnTo>
                  <a:lnTo>
                    <a:pt x="557" y="78"/>
                  </a:lnTo>
                  <a:lnTo>
                    <a:pt x="558" y="78"/>
                  </a:lnTo>
                  <a:lnTo>
                    <a:pt x="559" y="78"/>
                  </a:lnTo>
                  <a:lnTo>
                    <a:pt x="559" y="77"/>
                  </a:lnTo>
                  <a:lnTo>
                    <a:pt x="559" y="76"/>
                  </a:lnTo>
                  <a:lnTo>
                    <a:pt x="561" y="74"/>
                  </a:lnTo>
                  <a:lnTo>
                    <a:pt x="561" y="72"/>
                  </a:lnTo>
                  <a:lnTo>
                    <a:pt x="563" y="72"/>
                  </a:lnTo>
                  <a:lnTo>
                    <a:pt x="563" y="71"/>
                  </a:lnTo>
                  <a:lnTo>
                    <a:pt x="563" y="70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68"/>
                  </a:lnTo>
                  <a:lnTo>
                    <a:pt x="568" y="68"/>
                  </a:lnTo>
                  <a:lnTo>
                    <a:pt x="569" y="68"/>
                  </a:lnTo>
                  <a:lnTo>
                    <a:pt x="570" y="68"/>
                  </a:lnTo>
                  <a:lnTo>
                    <a:pt x="573" y="68"/>
                  </a:lnTo>
                  <a:lnTo>
                    <a:pt x="574" y="68"/>
                  </a:lnTo>
                  <a:lnTo>
                    <a:pt x="574" y="70"/>
                  </a:lnTo>
                  <a:lnTo>
                    <a:pt x="575" y="70"/>
                  </a:lnTo>
                  <a:lnTo>
                    <a:pt x="576" y="70"/>
                  </a:lnTo>
                  <a:lnTo>
                    <a:pt x="576" y="68"/>
                  </a:lnTo>
                  <a:lnTo>
                    <a:pt x="578" y="68"/>
                  </a:lnTo>
                  <a:lnTo>
                    <a:pt x="579" y="68"/>
                  </a:lnTo>
                  <a:lnTo>
                    <a:pt x="581" y="68"/>
                  </a:lnTo>
                  <a:lnTo>
                    <a:pt x="581" y="70"/>
                  </a:lnTo>
                  <a:lnTo>
                    <a:pt x="582" y="70"/>
                  </a:lnTo>
                  <a:lnTo>
                    <a:pt x="584" y="70"/>
                  </a:lnTo>
                  <a:lnTo>
                    <a:pt x="584" y="71"/>
                  </a:lnTo>
                  <a:lnTo>
                    <a:pt x="585" y="71"/>
                  </a:lnTo>
                  <a:lnTo>
                    <a:pt x="586" y="71"/>
                  </a:lnTo>
                  <a:lnTo>
                    <a:pt x="587" y="71"/>
                  </a:lnTo>
                  <a:close/>
                  <a:moveTo>
                    <a:pt x="468" y="87"/>
                  </a:moveTo>
                  <a:lnTo>
                    <a:pt x="467" y="85"/>
                  </a:lnTo>
                  <a:lnTo>
                    <a:pt x="464" y="87"/>
                  </a:lnTo>
                  <a:lnTo>
                    <a:pt x="466" y="87"/>
                  </a:lnTo>
                  <a:lnTo>
                    <a:pt x="467" y="87"/>
                  </a:lnTo>
                  <a:lnTo>
                    <a:pt x="468" y="87"/>
                  </a:lnTo>
                  <a:close/>
                  <a:moveTo>
                    <a:pt x="521" y="77"/>
                  </a:moveTo>
                  <a:lnTo>
                    <a:pt x="516" y="78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1" y="77"/>
                  </a:lnTo>
                  <a:close/>
                  <a:moveTo>
                    <a:pt x="541" y="74"/>
                  </a:moveTo>
                  <a:lnTo>
                    <a:pt x="540" y="74"/>
                  </a:lnTo>
                  <a:lnTo>
                    <a:pt x="541" y="76"/>
                  </a:lnTo>
                  <a:lnTo>
                    <a:pt x="541" y="74"/>
                  </a:lnTo>
                  <a:close/>
                  <a:moveTo>
                    <a:pt x="570" y="111"/>
                  </a:moveTo>
                  <a:lnTo>
                    <a:pt x="569" y="112"/>
                  </a:lnTo>
                  <a:lnTo>
                    <a:pt x="570" y="112"/>
                  </a:lnTo>
                  <a:lnTo>
                    <a:pt x="570" y="111"/>
                  </a:lnTo>
                  <a:close/>
                  <a:moveTo>
                    <a:pt x="578" y="106"/>
                  </a:moveTo>
                  <a:lnTo>
                    <a:pt x="576" y="106"/>
                  </a:lnTo>
                  <a:lnTo>
                    <a:pt x="575" y="106"/>
                  </a:lnTo>
                  <a:lnTo>
                    <a:pt x="575" y="107"/>
                  </a:lnTo>
                  <a:lnTo>
                    <a:pt x="575" y="110"/>
                  </a:lnTo>
                  <a:lnTo>
                    <a:pt x="574" y="110"/>
                  </a:lnTo>
                  <a:lnTo>
                    <a:pt x="574" y="111"/>
                  </a:lnTo>
                  <a:lnTo>
                    <a:pt x="575" y="111"/>
                  </a:lnTo>
                  <a:lnTo>
                    <a:pt x="575" y="110"/>
                  </a:lnTo>
                  <a:lnTo>
                    <a:pt x="576" y="110"/>
                  </a:lnTo>
                  <a:lnTo>
                    <a:pt x="578" y="110"/>
                  </a:lnTo>
                  <a:lnTo>
                    <a:pt x="579" y="110"/>
                  </a:lnTo>
                  <a:lnTo>
                    <a:pt x="581" y="110"/>
                  </a:lnTo>
                  <a:lnTo>
                    <a:pt x="581" y="107"/>
                  </a:lnTo>
                  <a:lnTo>
                    <a:pt x="579" y="107"/>
                  </a:lnTo>
                  <a:lnTo>
                    <a:pt x="578" y="106"/>
                  </a:lnTo>
                  <a:close/>
                  <a:moveTo>
                    <a:pt x="368" y="80"/>
                  </a:moveTo>
                  <a:lnTo>
                    <a:pt x="365" y="80"/>
                  </a:lnTo>
                  <a:lnTo>
                    <a:pt x="364" y="80"/>
                  </a:lnTo>
                  <a:lnTo>
                    <a:pt x="363" y="83"/>
                  </a:lnTo>
                  <a:lnTo>
                    <a:pt x="364" y="83"/>
                  </a:lnTo>
                  <a:lnTo>
                    <a:pt x="368" y="80"/>
                  </a:lnTo>
                  <a:close/>
                  <a:moveTo>
                    <a:pt x="373" y="80"/>
                  </a:moveTo>
                  <a:lnTo>
                    <a:pt x="373" y="83"/>
                  </a:lnTo>
                  <a:lnTo>
                    <a:pt x="374" y="84"/>
                  </a:lnTo>
                  <a:lnTo>
                    <a:pt x="376" y="84"/>
                  </a:lnTo>
                  <a:lnTo>
                    <a:pt x="379" y="84"/>
                  </a:lnTo>
                  <a:lnTo>
                    <a:pt x="380" y="85"/>
                  </a:lnTo>
                  <a:lnTo>
                    <a:pt x="380" y="87"/>
                  </a:lnTo>
                  <a:lnTo>
                    <a:pt x="380" y="88"/>
                  </a:lnTo>
                  <a:lnTo>
                    <a:pt x="380" y="89"/>
                  </a:lnTo>
                  <a:lnTo>
                    <a:pt x="380" y="91"/>
                  </a:lnTo>
                  <a:lnTo>
                    <a:pt x="384" y="91"/>
                  </a:lnTo>
                  <a:lnTo>
                    <a:pt x="386" y="91"/>
                  </a:lnTo>
                  <a:lnTo>
                    <a:pt x="386" y="89"/>
                  </a:lnTo>
                  <a:lnTo>
                    <a:pt x="387" y="89"/>
                  </a:lnTo>
                  <a:lnTo>
                    <a:pt x="390" y="89"/>
                  </a:lnTo>
                  <a:lnTo>
                    <a:pt x="391" y="89"/>
                  </a:lnTo>
                  <a:lnTo>
                    <a:pt x="392" y="89"/>
                  </a:lnTo>
                  <a:lnTo>
                    <a:pt x="395" y="89"/>
                  </a:lnTo>
                  <a:lnTo>
                    <a:pt x="395" y="88"/>
                  </a:lnTo>
                  <a:lnTo>
                    <a:pt x="397" y="88"/>
                  </a:lnTo>
                  <a:lnTo>
                    <a:pt x="398" y="88"/>
                  </a:lnTo>
                  <a:lnTo>
                    <a:pt x="399" y="87"/>
                  </a:lnTo>
                  <a:lnTo>
                    <a:pt x="401" y="87"/>
                  </a:lnTo>
                  <a:lnTo>
                    <a:pt x="401" y="88"/>
                  </a:lnTo>
                  <a:lnTo>
                    <a:pt x="403" y="88"/>
                  </a:lnTo>
                  <a:lnTo>
                    <a:pt x="405" y="87"/>
                  </a:lnTo>
                  <a:lnTo>
                    <a:pt x="408" y="87"/>
                  </a:lnTo>
                  <a:lnTo>
                    <a:pt x="410" y="87"/>
                  </a:lnTo>
                  <a:lnTo>
                    <a:pt x="413" y="87"/>
                  </a:lnTo>
                  <a:lnTo>
                    <a:pt x="414" y="87"/>
                  </a:lnTo>
                  <a:lnTo>
                    <a:pt x="416" y="85"/>
                  </a:lnTo>
                  <a:lnTo>
                    <a:pt x="418" y="85"/>
                  </a:lnTo>
                  <a:lnTo>
                    <a:pt x="418" y="84"/>
                  </a:lnTo>
                  <a:lnTo>
                    <a:pt x="419" y="84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22" y="80"/>
                  </a:lnTo>
                  <a:lnTo>
                    <a:pt x="424" y="80"/>
                  </a:lnTo>
                  <a:lnTo>
                    <a:pt x="425" y="80"/>
                  </a:lnTo>
                  <a:lnTo>
                    <a:pt x="425" y="79"/>
                  </a:lnTo>
                  <a:lnTo>
                    <a:pt x="426" y="79"/>
                  </a:lnTo>
                  <a:lnTo>
                    <a:pt x="426" y="78"/>
                  </a:lnTo>
                  <a:lnTo>
                    <a:pt x="427" y="78"/>
                  </a:lnTo>
                  <a:lnTo>
                    <a:pt x="426" y="79"/>
                  </a:lnTo>
                  <a:lnTo>
                    <a:pt x="427" y="79"/>
                  </a:lnTo>
                  <a:lnTo>
                    <a:pt x="430" y="79"/>
                  </a:lnTo>
                  <a:lnTo>
                    <a:pt x="431" y="79"/>
                  </a:lnTo>
                  <a:lnTo>
                    <a:pt x="433" y="78"/>
                  </a:lnTo>
                  <a:lnTo>
                    <a:pt x="436" y="78"/>
                  </a:lnTo>
                  <a:lnTo>
                    <a:pt x="437" y="78"/>
                  </a:lnTo>
                  <a:lnTo>
                    <a:pt x="437" y="77"/>
                  </a:lnTo>
                  <a:lnTo>
                    <a:pt x="439" y="77"/>
                  </a:lnTo>
                  <a:lnTo>
                    <a:pt x="441" y="77"/>
                  </a:lnTo>
                  <a:lnTo>
                    <a:pt x="442" y="77"/>
                  </a:lnTo>
                  <a:lnTo>
                    <a:pt x="442" y="76"/>
                  </a:lnTo>
                  <a:lnTo>
                    <a:pt x="443" y="76"/>
                  </a:lnTo>
                  <a:lnTo>
                    <a:pt x="445" y="74"/>
                  </a:lnTo>
                  <a:lnTo>
                    <a:pt x="449" y="74"/>
                  </a:lnTo>
                  <a:lnTo>
                    <a:pt x="450" y="74"/>
                  </a:lnTo>
                  <a:lnTo>
                    <a:pt x="452" y="74"/>
                  </a:lnTo>
                  <a:lnTo>
                    <a:pt x="453" y="74"/>
                  </a:lnTo>
                  <a:lnTo>
                    <a:pt x="456" y="72"/>
                  </a:lnTo>
                  <a:lnTo>
                    <a:pt x="458" y="72"/>
                  </a:lnTo>
                  <a:lnTo>
                    <a:pt x="459" y="72"/>
                  </a:lnTo>
                  <a:lnTo>
                    <a:pt x="460" y="72"/>
                  </a:lnTo>
                  <a:lnTo>
                    <a:pt x="461" y="72"/>
                  </a:lnTo>
                  <a:lnTo>
                    <a:pt x="462" y="71"/>
                  </a:lnTo>
                  <a:lnTo>
                    <a:pt x="467" y="71"/>
                  </a:lnTo>
                  <a:lnTo>
                    <a:pt x="468" y="71"/>
                  </a:lnTo>
                  <a:lnTo>
                    <a:pt x="470" y="71"/>
                  </a:lnTo>
                  <a:lnTo>
                    <a:pt x="471" y="71"/>
                  </a:lnTo>
                  <a:lnTo>
                    <a:pt x="472" y="70"/>
                  </a:lnTo>
                  <a:lnTo>
                    <a:pt x="475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79" y="70"/>
                  </a:lnTo>
                  <a:lnTo>
                    <a:pt x="483" y="68"/>
                  </a:lnTo>
                  <a:lnTo>
                    <a:pt x="485" y="68"/>
                  </a:lnTo>
                  <a:lnTo>
                    <a:pt x="488" y="68"/>
                  </a:lnTo>
                  <a:lnTo>
                    <a:pt x="489" y="68"/>
                  </a:lnTo>
                  <a:lnTo>
                    <a:pt x="490" y="68"/>
                  </a:lnTo>
                  <a:lnTo>
                    <a:pt x="490" y="67"/>
                  </a:lnTo>
                  <a:lnTo>
                    <a:pt x="493" y="67"/>
                  </a:lnTo>
                  <a:lnTo>
                    <a:pt x="494" y="67"/>
                  </a:lnTo>
                  <a:lnTo>
                    <a:pt x="494" y="66"/>
                  </a:lnTo>
                  <a:lnTo>
                    <a:pt x="493" y="66"/>
                  </a:lnTo>
                  <a:lnTo>
                    <a:pt x="490" y="65"/>
                  </a:lnTo>
                  <a:lnTo>
                    <a:pt x="489" y="65"/>
                  </a:lnTo>
                  <a:lnTo>
                    <a:pt x="488" y="65"/>
                  </a:lnTo>
                  <a:lnTo>
                    <a:pt x="488" y="62"/>
                  </a:lnTo>
                  <a:lnTo>
                    <a:pt x="487" y="62"/>
                  </a:lnTo>
                  <a:lnTo>
                    <a:pt x="485" y="61"/>
                  </a:lnTo>
                  <a:lnTo>
                    <a:pt x="483" y="61"/>
                  </a:lnTo>
                  <a:lnTo>
                    <a:pt x="481" y="60"/>
                  </a:lnTo>
                  <a:lnTo>
                    <a:pt x="478" y="60"/>
                  </a:lnTo>
                  <a:lnTo>
                    <a:pt x="476" y="60"/>
                  </a:lnTo>
                  <a:lnTo>
                    <a:pt x="471" y="60"/>
                  </a:lnTo>
                  <a:lnTo>
                    <a:pt x="470" y="60"/>
                  </a:lnTo>
                  <a:lnTo>
                    <a:pt x="468" y="60"/>
                  </a:lnTo>
                  <a:lnTo>
                    <a:pt x="467" y="60"/>
                  </a:lnTo>
                  <a:lnTo>
                    <a:pt x="466" y="60"/>
                  </a:lnTo>
                  <a:lnTo>
                    <a:pt x="466" y="61"/>
                  </a:lnTo>
                  <a:lnTo>
                    <a:pt x="464" y="61"/>
                  </a:lnTo>
                  <a:lnTo>
                    <a:pt x="462" y="61"/>
                  </a:lnTo>
                  <a:lnTo>
                    <a:pt x="462" y="62"/>
                  </a:lnTo>
                  <a:lnTo>
                    <a:pt x="461" y="62"/>
                  </a:lnTo>
                  <a:lnTo>
                    <a:pt x="460" y="62"/>
                  </a:lnTo>
                  <a:lnTo>
                    <a:pt x="461" y="61"/>
                  </a:lnTo>
                  <a:lnTo>
                    <a:pt x="462" y="61"/>
                  </a:lnTo>
                  <a:lnTo>
                    <a:pt x="462" y="60"/>
                  </a:lnTo>
                  <a:lnTo>
                    <a:pt x="461" y="60"/>
                  </a:lnTo>
                  <a:lnTo>
                    <a:pt x="460" y="60"/>
                  </a:lnTo>
                  <a:lnTo>
                    <a:pt x="459" y="60"/>
                  </a:lnTo>
                  <a:lnTo>
                    <a:pt x="459" y="61"/>
                  </a:lnTo>
                  <a:lnTo>
                    <a:pt x="458" y="61"/>
                  </a:lnTo>
                  <a:lnTo>
                    <a:pt x="458" y="60"/>
                  </a:lnTo>
                  <a:lnTo>
                    <a:pt x="456" y="60"/>
                  </a:lnTo>
                  <a:lnTo>
                    <a:pt x="454" y="60"/>
                  </a:lnTo>
                  <a:lnTo>
                    <a:pt x="453" y="60"/>
                  </a:lnTo>
                  <a:lnTo>
                    <a:pt x="450" y="59"/>
                  </a:lnTo>
                  <a:lnTo>
                    <a:pt x="448" y="59"/>
                  </a:lnTo>
                  <a:lnTo>
                    <a:pt x="445" y="57"/>
                  </a:lnTo>
                  <a:lnTo>
                    <a:pt x="444" y="57"/>
                  </a:lnTo>
                  <a:lnTo>
                    <a:pt x="443" y="57"/>
                  </a:lnTo>
                  <a:lnTo>
                    <a:pt x="442" y="57"/>
                  </a:lnTo>
                  <a:lnTo>
                    <a:pt x="439" y="57"/>
                  </a:lnTo>
                  <a:lnTo>
                    <a:pt x="436" y="59"/>
                  </a:lnTo>
                  <a:lnTo>
                    <a:pt x="432" y="59"/>
                  </a:lnTo>
                  <a:lnTo>
                    <a:pt x="431" y="59"/>
                  </a:lnTo>
                  <a:lnTo>
                    <a:pt x="426" y="59"/>
                  </a:lnTo>
                  <a:lnTo>
                    <a:pt x="424" y="59"/>
                  </a:lnTo>
                  <a:lnTo>
                    <a:pt x="421" y="59"/>
                  </a:lnTo>
                  <a:lnTo>
                    <a:pt x="419" y="59"/>
                  </a:lnTo>
                  <a:lnTo>
                    <a:pt x="418" y="59"/>
                  </a:lnTo>
                  <a:lnTo>
                    <a:pt x="414" y="59"/>
                  </a:lnTo>
                  <a:lnTo>
                    <a:pt x="413" y="59"/>
                  </a:lnTo>
                  <a:lnTo>
                    <a:pt x="410" y="59"/>
                  </a:lnTo>
                  <a:lnTo>
                    <a:pt x="408" y="59"/>
                  </a:lnTo>
                  <a:lnTo>
                    <a:pt x="407" y="59"/>
                  </a:lnTo>
                  <a:lnTo>
                    <a:pt x="407" y="60"/>
                  </a:lnTo>
                  <a:lnTo>
                    <a:pt x="407" y="61"/>
                  </a:lnTo>
                  <a:lnTo>
                    <a:pt x="407" y="62"/>
                  </a:lnTo>
                  <a:lnTo>
                    <a:pt x="407" y="65"/>
                  </a:lnTo>
                  <a:lnTo>
                    <a:pt x="408" y="65"/>
                  </a:lnTo>
                  <a:lnTo>
                    <a:pt x="408" y="66"/>
                  </a:lnTo>
                  <a:lnTo>
                    <a:pt x="407" y="66"/>
                  </a:lnTo>
                  <a:lnTo>
                    <a:pt x="405" y="66"/>
                  </a:lnTo>
                  <a:lnTo>
                    <a:pt x="404" y="66"/>
                  </a:lnTo>
                  <a:lnTo>
                    <a:pt x="404" y="67"/>
                  </a:lnTo>
                  <a:lnTo>
                    <a:pt x="403" y="67"/>
                  </a:lnTo>
                  <a:lnTo>
                    <a:pt x="401" y="67"/>
                  </a:lnTo>
                  <a:lnTo>
                    <a:pt x="399" y="67"/>
                  </a:lnTo>
                  <a:lnTo>
                    <a:pt x="398" y="67"/>
                  </a:lnTo>
                  <a:lnTo>
                    <a:pt x="398" y="68"/>
                  </a:lnTo>
                  <a:lnTo>
                    <a:pt x="397" y="68"/>
                  </a:lnTo>
                  <a:lnTo>
                    <a:pt x="396" y="68"/>
                  </a:lnTo>
                  <a:lnTo>
                    <a:pt x="395" y="70"/>
                  </a:lnTo>
                  <a:lnTo>
                    <a:pt x="392" y="70"/>
                  </a:lnTo>
                  <a:lnTo>
                    <a:pt x="391" y="70"/>
                  </a:lnTo>
                  <a:lnTo>
                    <a:pt x="390" y="70"/>
                  </a:lnTo>
                  <a:lnTo>
                    <a:pt x="390" y="71"/>
                  </a:lnTo>
                  <a:lnTo>
                    <a:pt x="391" y="71"/>
                  </a:lnTo>
                  <a:lnTo>
                    <a:pt x="391" y="72"/>
                  </a:lnTo>
                  <a:lnTo>
                    <a:pt x="390" y="72"/>
                  </a:lnTo>
                  <a:lnTo>
                    <a:pt x="388" y="72"/>
                  </a:lnTo>
                  <a:lnTo>
                    <a:pt x="387" y="72"/>
                  </a:lnTo>
                  <a:lnTo>
                    <a:pt x="386" y="72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2" y="74"/>
                  </a:lnTo>
                  <a:lnTo>
                    <a:pt x="382" y="76"/>
                  </a:lnTo>
                  <a:lnTo>
                    <a:pt x="381" y="76"/>
                  </a:lnTo>
                  <a:lnTo>
                    <a:pt x="380" y="76"/>
                  </a:lnTo>
                  <a:lnTo>
                    <a:pt x="379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4" y="77"/>
                  </a:lnTo>
                  <a:lnTo>
                    <a:pt x="374" y="78"/>
                  </a:lnTo>
                  <a:lnTo>
                    <a:pt x="373" y="78"/>
                  </a:lnTo>
                  <a:lnTo>
                    <a:pt x="371" y="78"/>
                  </a:lnTo>
                  <a:lnTo>
                    <a:pt x="370" y="78"/>
                  </a:lnTo>
                  <a:lnTo>
                    <a:pt x="369" y="79"/>
                  </a:lnTo>
                  <a:lnTo>
                    <a:pt x="368" y="79"/>
                  </a:lnTo>
                  <a:lnTo>
                    <a:pt x="368" y="80"/>
                  </a:lnTo>
                  <a:lnTo>
                    <a:pt x="370" y="80"/>
                  </a:lnTo>
                  <a:lnTo>
                    <a:pt x="373" y="80"/>
                  </a:lnTo>
                  <a:close/>
                  <a:moveTo>
                    <a:pt x="621" y="78"/>
                  </a:moveTo>
                  <a:lnTo>
                    <a:pt x="622" y="78"/>
                  </a:lnTo>
                  <a:lnTo>
                    <a:pt x="621" y="77"/>
                  </a:lnTo>
                  <a:lnTo>
                    <a:pt x="621" y="78"/>
                  </a:lnTo>
                  <a:close/>
                  <a:moveTo>
                    <a:pt x="632" y="74"/>
                  </a:moveTo>
                  <a:lnTo>
                    <a:pt x="635" y="74"/>
                  </a:lnTo>
                  <a:lnTo>
                    <a:pt x="636" y="74"/>
                  </a:lnTo>
                  <a:lnTo>
                    <a:pt x="637" y="74"/>
                  </a:lnTo>
                  <a:lnTo>
                    <a:pt x="638" y="74"/>
                  </a:lnTo>
                  <a:lnTo>
                    <a:pt x="639" y="74"/>
                  </a:lnTo>
                  <a:lnTo>
                    <a:pt x="641" y="74"/>
                  </a:lnTo>
                  <a:lnTo>
                    <a:pt x="643" y="74"/>
                  </a:lnTo>
                  <a:lnTo>
                    <a:pt x="643" y="72"/>
                  </a:lnTo>
                  <a:lnTo>
                    <a:pt x="644" y="72"/>
                  </a:lnTo>
                  <a:lnTo>
                    <a:pt x="646" y="72"/>
                  </a:lnTo>
                  <a:lnTo>
                    <a:pt x="647" y="72"/>
                  </a:lnTo>
                  <a:lnTo>
                    <a:pt x="646" y="71"/>
                  </a:lnTo>
                  <a:lnTo>
                    <a:pt x="647" y="70"/>
                  </a:lnTo>
                  <a:lnTo>
                    <a:pt x="647" y="68"/>
                  </a:lnTo>
                  <a:lnTo>
                    <a:pt x="648" y="68"/>
                  </a:lnTo>
                  <a:lnTo>
                    <a:pt x="648" y="70"/>
                  </a:lnTo>
                  <a:lnTo>
                    <a:pt x="649" y="70"/>
                  </a:lnTo>
                  <a:lnTo>
                    <a:pt x="649" y="68"/>
                  </a:lnTo>
                  <a:lnTo>
                    <a:pt x="648" y="68"/>
                  </a:lnTo>
                  <a:lnTo>
                    <a:pt x="648" y="67"/>
                  </a:lnTo>
                  <a:lnTo>
                    <a:pt x="648" y="66"/>
                  </a:lnTo>
                  <a:lnTo>
                    <a:pt x="647" y="66"/>
                  </a:lnTo>
                  <a:lnTo>
                    <a:pt x="646" y="66"/>
                  </a:lnTo>
                  <a:lnTo>
                    <a:pt x="644" y="65"/>
                  </a:lnTo>
                  <a:lnTo>
                    <a:pt x="646" y="65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49" y="65"/>
                  </a:lnTo>
                  <a:lnTo>
                    <a:pt x="653" y="65"/>
                  </a:lnTo>
                  <a:lnTo>
                    <a:pt x="654" y="65"/>
                  </a:lnTo>
                  <a:lnTo>
                    <a:pt x="654" y="62"/>
                  </a:lnTo>
                  <a:lnTo>
                    <a:pt x="655" y="62"/>
                  </a:lnTo>
                  <a:lnTo>
                    <a:pt x="656" y="62"/>
                  </a:lnTo>
                  <a:lnTo>
                    <a:pt x="658" y="62"/>
                  </a:lnTo>
                  <a:lnTo>
                    <a:pt x="658" y="65"/>
                  </a:lnTo>
                  <a:lnTo>
                    <a:pt x="659" y="62"/>
                  </a:lnTo>
                  <a:lnTo>
                    <a:pt x="659" y="65"/>
                  </a:lnTo>
                  <a:lnTo>
                    <a:pt x="662" y="65"/>
                  </a:lnTo>
                  <a:lnTo>
                    <a:pt x="664" y="65"/>
                  </a:lnTo>
                  <a:lnTo>
                    <a:pt x="664" y="66"/>
                  </a:lnTo>
                  <a:lnTo>
                    <a:pt x="665" y="65"/>
                  </a:lnTo>
                  <a:lnTo>
                    <a:pt x="664" y="65"/>
                  </a:lnTo>
                  <a:lnTo>
                    <a:pt x="664" y="62"/>
                  </a:lnTo>
                  <a:lnTo>
                    <a:pt x="667" y="62"/>
                  </a:lnTo>
                  <a:lnTo>
                    <a:pt x="669" y="62"/>
                  </a:lnTo>
                  <a:lnTo>
                    <a:pt x="671" y="62"/>
                  </a:lnTo>
                  <a:lnTo>
                    <a:pt x="672" y="62"/>
                  </a:lnTo>
                  <a:lnTo>
                    <a:pt x="673" y="62"/>
                  </a:lnTo>
                  <a:lnTo>
                    <a:pt x="677" y="61"/>
                  </a:lnTo>
                  <a:lnTo>
                    <a:pt x="683" y="61"/>
                  </a:lnTo>
                  <a:lnTo>
                    <a:pt x="682" y="62"/>
                  </a:lnTo>
                  <a:lnTo>
                    <a:pt x="683" y="65"/>
                  </a:lnTo>
                  <a:lnTo>
                    <a:pt x="684" y="65"/>
                  </a:lnTo>
                  <a:lnTo>
                    <a:pt x="686" y="65"/>
                  </a:lnTo>
                  <a:lnTo>
                    <a:pt x="688" y="65"/>
                  </a:lnTo>
                  <a:lnTo>
                    <a:pt x="688" y="66"/>
                  </a:lnTo>
                  <a:lnTo>
                    <a:pt x="686" y="66"/>
                  </a:lnTo>
                  <a:lnTo>
                    <a:pt x="683" y="66"/>
                  </a:lnTo>
                  <a:lnTo>
                    <a:pt x="683" y="67"/>
                  </a:lnTo>
                  <a:lnTo>
                    <a:pt x="682" y="67"/>
                  </a:lnTo>
                  <a:lnTo>
                    <a:pt x="681" y="66"/>
                  </a:lnTo>
                  <a:lnTo>
                    <a:pt x="681" y="67"/>
                  </a:lnTo>
                  <a:lnTo>
                    <a:pt x="682" y="68"/>
                  </a:lnTo>
                  <a:lnTo>
                    <a:pt x="681" y="68"/>
                  </a:lnTo>
                  <a:lnTo>
                    <a:pt x="676" y="68"/>
                  </a:lnTo>
                  <a:lnTo>
                    <a:pt x="675" y="68"/>
                  </a:lnTo>
                  <a:lnTo>
                    <a:pt x="673" y="68"/>
                  </a:lnTo>
                  <a:lnTo>
                    <a:pt x="673" y="70"/>
                  </a:lnTo>
                  <a:lnTo>
                    <a:pt x="672" y="70"/>
                  </a:lnTo>
                  <a:lnTo>
                    <a:pt x="667" y="71"/>
                  </a:lnTo>
                  <a:lnTo>
                    <a:pt x="669" y="71"/>
                  </a:lnTo>
                  <a:lnTo>
                    <a:pt x="671" y="71"/>
                  </a:lnTo>
                  <a:lnTo>
                    <a:pt x="672" y="71"/>
                  </a:lnTo>
                  <a:lnTo>
                    <a:pt x="676" y="72"/>
                  </a:lnTo>
                  <a:lnTo>
                    <a:pt x="675" y="72"/>
                  </a:lnTo>
                  <a:lnTo>
                    <a:pt x="675" y="74"/>
                  </a:lnTo>
                  <a:lnTo>
                    <a:pt x="673" y="76"/>
                  </a:lnTo>
                  <a:lnTo>
                    <a:pt x="675" y="76"/>
                  </a:lnTo>
                  <a:lnTo>
                    <a:pt x="676" y="76"/>
                  </a:lnTo>
                  <a:lnTo>
                    <a:pt x="679" y="74"/>
                  </a:lnTo>
                  <a:lnTo>
                    <a:pt x="677" y="74"/>
                  </a:lnTo>
                  <a:lnTo>
                    <a:pt x="679" y="72"/>
                  </a:lnTo>
                  <a:lnTo>
                    <a:pt x="677" y="72"/>
                  </a:lnTo>
                  <a:lnTo>
                    <a:pt x="677" y="71"/>
                  </a:lnTo>
                  <a:lnTo>
                    <a:pt x="679" y="71"/>
                  </a:lnTo>
                  <a:lnTo>
                    <a:pt x="679" y="70"/>
                  </a:lnTo>
                  <a:lnTo>
                    <a:pt x="681" y="70"/>
                  </a:lnTo>
                  <a:lnTo>
                    <a:pt x="682" y="70"/>
                  </a:lnTo>
                  <a:lnTo>
                    <a:pt x="683" y="70"/>
                  </a:lnTo>
                  <a:lnTo>
                    <a:pt x="684" y="70"/>
                  </a:lnTo>
                  <a:lnTo>
                    <a:pt x="684" y="71"/>
                  </a:lnTo>
                  <a:lnTo>
                    <a:pt x="683" y="71"/>
                  </a:lnTo>
                  <a:lnTo>
                    <a:pt x="682" y="72"/>
                  </a:lnTo>
                  <a:lnTo>
                    <a:pt x="681" y="72"/>
                  </a:lnTo>
                  <a:lnTo>
                    <a:pt x="681" y="74"/>
                  </a:lnTo>
                  <a:lnTo>
                    <a:pt x="681" y="76"/>
                  </a:lnTo>
                  <a:lnTo>
                    <a:pt x="681" y="77"/>
                  </a:lnTo>
                  <a:lnTo>
                    <a:pt x="679" y="77"/>
                  </a:lnTo>
                  <a:lnTo>
                    <a:pt x="679" y="78"/>
                  </a:lnTo>
                  <a:lnTo>
                    <a:pt x="677" y="78"/>
                  </a:lnTo>
                  <a:lnTo>
                    <a:pt x="676" y="78"/>
                  </a:lnTo>
                  <a:lnTo>
                    <a:pt x="675" y="79"/>
                  </a:lnTo>
                  <a:lnTo>
                    <a:pt x="675" y="80"/>
                  </a:lnTo>
                  <a:lnTo>
                    <a:pt x="673" y="80"/>
                  </a:lnTo>
                  <a:lnTo>
                    <a:pt x="673" y="83"/>
                  </a:lnTo>
                  <a:lnTo>
                    <a:pt x="672" y="83"/>
                  </a:lnTo>
                  <a:lnTo>
                    <a:pt x="671" y="84"/>
                  </a:lnTo>
                  <a:lnTo>
                    <a:pt x="669" y="84"/>
                  </a:lnTo>
                  <a:lnTo>
                    <a:pt x="667" y="84"/>
                  </a:lnTo>
                  <a:lnTo>
                    <a:pt x="666" y="84"/>
                  </a:lnTo>
                  <a:lnTo>
                    <a:pt x="665" y="84"/>
                  </a:lnTo>
                  <a:lnTo>
                    <a:pt x="662" y="85"/>
                  </a:lnTo>
                  <a:lnTo>
                    <a:pt x="659" y="85"/>
                  </a:lnTo>
                  <a:lnTo>
                    <a:pt x="658" y="85"/>
                  </a:lnTo>
                  <a:lnTo>
                    <a:pt x="656" y="85"/>
                  </a:lnTo>
                  <a:lnTo>
                    <a:pt x="655" y="85"/>
                  </a:lnTo>
                  <a:lnTo>
                    <a:pt x="654" y="85"/>
                  </a:lnTo>
                  <a:lnTo>
                    <a:pt x="653" y="85"/>
                  </a:lnTo>
                  <a:lnTo>
                    <a:pt x="650" y="84"/>
                  </a:lnTo>
                  <a:lnTo>
                    <a:pt x="653" y="84"/>
                  </a:lnTo>
                  <a:lnTo>
                    <a:pt x="654" y="83"/>
                  </a:lnTo>
                  <a:lnTo>
                    <a:pt x="653" y="83"/>
                  </a:lnTo>
                  <a:lnTo>
                    <a:pt x="650" y="84"/>
                  </a:lnTo>
                  <a:lnTo>
                    <a:pt x="650" y="85"/>
                  </a:lnTo>
                  <a:lnTo>
                    <a:pt x="653" y="87"/>
                  </a:lnTo>
                  <a:lnTo>
                    <a:pt x="650" y="87"/>
                  </a:lnTo>
                  <a:lnTo>
                    <a:pt x="649" y="87"/>
                  </a:lnTo>
                  <a:lnTo>
                    <a:pt x="649" y="88"/>
                  </a:lnTo>
                  <a:lnTo>
                    <a:pt x="648" y="88"/>
                  </a:lnTo>
                  <a:lnTo>
                    <a:pt x="647" y="88"/>
                  </a:lnTo>
                  <a:lnTo>
                    <a:pt x="646" y="88"/>
                  </a:lnTo>
                  <a:lnTo>
                    <a:pt x="644" y="88"/>
                  </a:lnTo>
                  <a:lnTo>
                    <a:pt x="643" y="88"/>
                  </a:lnTo>
                  <a:lnTo>
                    <a:pt x="641" y="88"/>
                  </a:lnTo>
                  <a:lnTo>
                    <a:pt x="639" y="88"/>
                  </a:lnTo>
                  <a:lnTo>
                    <a:pt x="638" y="88"/>
                  </a:lnTo>
                  <a:lnTo>
                    <a:pt x="638" y="87"/>
                  </a:lnTo>
                  <a:lnTo>
                    <a:pt x="638" y="85"/>
                  </a:lnTo>
                  <a:lnTo>
                    <a:pt x="637" y="85"/>
                  </a:lnTo>
                  <a:lnTo>
                    <a:pt x="638" y="84"/>
                  </a:lnTo>
                  <a:lnTo>
                    <a:pt x="637" y="84"/>
                  </a:lnTo>
                  <a:lnTo>
                    <a:pt x="637" y="83"/>
                  </a:lnTo>
                  <a:lnTo>
                    <a:pt x="636" y="83"/>
                  </a:lnTo>
                  <a:lnTo>
                    <a:pt x="635" y="83"/>
                  </a:lnTo>
                  <a:lnTo>
                    <a:pt x="635" y="80"/>
                  </a:lnTo>
                  <a:lnTo>
                    <a:pt x="632" y="80"/>
                  </a:lnTo>
                  <a:lnTo>
                    <a:pt x="632" y="79"/>
                  </a:lnTo>
                  <a:lnTo>
                    <a:pt x="631" y="79"/>
                  </a:lnTo>
                  <a:lnTo>
                    <a:pt x="630" y="79"/>
                  </a:lnTo>
                  <a:lnTo>
                    <a:pt x="629" y="79"/>
                  </a:lnTo>
                  <a:lnTo>
                    <a:pt x="629" y="78"/>
                  </a:lnTo>
                  <a:lnTo>
                    <a:pt x="627" y="78"/>
                  </a:lnTo>
                  <a:lnTo>
                    <a:pt x="626" y="78"/>
                  </a:lnTo>
                  <a:lnTo>
                    <a:pt x="624" y="79"/>
                  </a:lnTo>
                  <a:lnTo>
                    <a:pt x="624" y="78"/>
                  </a:lnTo>
                  <a:lnTo>
                    <a:pt x="622" y="78"/>
                  </a:lnTo>
                  <a:lnTo>
                    <a:pt x="622" y="77"/>
                  </a:lnTo>
                  <a:lnTo>
                    <a:pt x="621" y="77"/>
                  </a:lnTo>
                  <a:lnTo>
                    <a:pt x="620" y="76"/>
                  </a:lnTo>
                  <a:lnTo>
                    <a:pt x="619" y="76"/>
                  </a:lnTo>
                  <a:lnTo>
                    <a:pt x="618" y="76"/>
                  </a:lnTo>
                  <a:lnTo>
                    <a:pt x="616" y="76"/>
                  </a:lnTo>
                  <a:lnTo>
                    <a:pt x="616" y="74"/>
                  </a:lnTo>
                  <a:lnTo>
                    <a:pt x="618" y="74"/>
                  </a:lnTo>
                  <a:lnTo>
                    <a:pt x="618" y="72"/>
                  </a:lnTo>
                  <a:lnTo>
                    <a:pt x="619" y="72"/>
                  </a:lnTo>
                  <a:lnTo>
                    <a:pt x="620" y="72"/>
                  </a:lnTo>
                  <a:lnTo>
                    <a:pt x="620" y="71"/>
                  </a:lnTo>
                  <a:lnTo>
                    <a:pt x="621" y="71"/>
                  </a:lnTo>
                  <a:lnTo>
                    <a:pt x="622" y="71"/>
                  </a:lnTo>
                  <a:lnTo>
                    <a:pt x="624" y="71"/>
                  </a:lnTo>
                  <a:lnTo>
                    <a:pt x="626" y="71"/>
                  </a:lnTo>
                  <a:lnTo>
                    <a:pt x="627" y="71"/>
                  </a:lnTo>
                  <a:lnTo>
                    <a:pt x="629" y="71"/>
                  </a:lnTo>
                  <a:lnTo>
                    <a:pt x="629" y="72"/>
                  </a:lnTo>
                  <a:lnTo>
                    <a:pt x="630" y="72"/>
                  </a:lnTo>
                  <a:lnTo>
                    <a:pt x="631" y="72"/>
                  </a:lnTo>
                  <a:lnTo>
                    <a:pt x="630" y="74"/>
                  </a:lnTo>
                  <a:lnTo>
                    <a:pt x="631" y="74"/>
                  </a:lnTo>
                  <a:lnTo>
                    <a:pt x="632" y="74"/>
                  </a:lnTo>
                  <a:close/>
                  <a:moveTo>
                    <a:pt x="676" y="65"/>
                  </a:moveTo>
                  <a:lnTo>
                    <a:pt x="677" y="65"/>
                  </a:lnTo>
                  <a:lnTo>
                    <a:pt x="679" y="62"/>
                  </a:lnTo>
                  <a:lnTo>
                    <a:pt x="679" y="65"/>
                  </a:lnTo>
                  <a:lnTo>
                    <a:pt x="681" y="65"/>
                  </a:lnTo>
                  <a:lnTo>
                    <a:pt x="681" y="62"/>
                  </a:lnTo>
                  <a:lnTo>
                    <a:pt x="679" y="62"/>
                  </a:lnTo>
                  <a:lnTo>
                    <a:pt x="677" y="62"/>
                  </a:lnTo>
                  <a:lnTo>
                    <a:pt x="676" y="62"/>
                  </a:lnTo>
                  <a:lnTo>
                    <a:pt x="676" y="65"/>
                  </a:lnTo>
                  <a:close/>
                  <a:moveTo>
                    <a:pt x="664" y="72"/>
                  </a:moveTo>
                  <a:lnTo>
                    <a:pt x="665" y="72"/>
                  </a:lnTo>
                  <a:lnTo>
                    <a:pt x="665" y="71"/>
                  </a:lnTo>
                  <a:lnTo>
                    <a:pt x="664" y="71"/>
                  </a:lnTo>
                  <a:lnTo>
                    <a:pt x="664" y="72"/>
                  </a:lnTo>
                  <a:close/>
                  <a:moveTo>
                    <a:pt x="844" y="169"/>
                  </a:moveTo>
                  <a:lnTo>
                    <a:pt x="846" y="169"/>
                  </a:lnTo>
                  <a:lnTo>
                    <a:pt x="846" y="168"/>
                  </a:lnTo>
                  <a:lnTo>
                    <a:pt x="844" y="168"/>
                  </a:lnTo>
                  <a:lnTo>
                    <a:pt x="844" y="169"/>
                  </a:lnTo>
                  <a:close/>
                  <a:moveTo>
                    <a:pt x="949" y="167"/>
                  </a:moveTo>
                  <a:lnTo>
                    <a:pt x="947" y="167"/>
                  </a:lnTo>
                  <a:lnTo>
                    <a:pt x="946" y="168"/>
                  </a:lnTo>
                  <a:lnTo>
                    <a:pt x="947" y="168"/>
                  </a:lnTo>
                  <a:lnTo>
                    <a:pt x="949" y="167"/>
                  </a:lnTo>
                  <a:close/>
                  <a:moveTo>
                    <a:pt x="1006" y="139"/>
                  </a:moveTo>
                  <a:lnTo>
                    <a:pt x="1008" y="139"/>
                  </a:lnTo>
                  <a:lnTo>
                    <a:pt x="1008" y="140"/>
                  </a:lnTo>
                  <a:lnTo>
                    <a:pt x="1008" y="141"/>
                  </a:lnTo>
                  <a:lnTo>
                    <a:pt x="1006" y="141"/>
                  </a:lnTo>
                  <a:lnTo>
                    <a:pt x="1003" y="141"/>
                  </a:lnTo>
                  <a:lnTo>
                    <a:pt x="1003" y="140"/>
                  </a:lnTo>
                  <a:lnTo>
                    <a:pt x="1002" y="140"/>
                  </a:lnTo>
                  <a:lnTo>
                    <a:pt x="1001" y="140"/>
                  </a:lnTo>
                  <a:lnTo>
                    <a:pt x="1002" y="141"/>
                  </a:lnTo>
                  <a:lnTo>
                    <a:pt x="1003" y="141"/>
                  </a:lnTo>
                  <a:lnTo>
                    <a:pt x="1003" y="142"/>
                  </a:lnTo>
                  <a:lnTo>
                    <a:pt x="1003" y="145"/>
                  </a:lnTo>
                  <a:lnTo>
                    <a:pt x="1002" y="145"/>
                  </a:lnTo>
                  <a:lnTo>
                    <a:pt x="1001" y="145"/>
                  </a:lnTo>
                  <a:lnTo>
                    <a:pt x="1000" y="145"/>
                  </a:lnTo>
                  <a:lnTo>
                    <a:pt x="997" y="145"/>
                  </a:lnTo>
                  <a:lnTo>
                    <a:pt x="996" y="145"/>
                  </a:lnTo>
                  <a:lnTo>
                    <a:pt x="995" y="142"/>
                  </a:lnTo>
                  <a:lnTo>
                    <a:pt x="994" y="142"/>
                  </a:lnTo>
                  <a:lnTo>
                    <a:pt x="992" y="142"/>
                  </a:lnTo>
                  <a:lnTo>
                    <a:pt x="991" y="142"/>
                  </a:lnTo>
                  <a:lnTo>
                    <a:pt x="991" y="145"/>
                  </a:lnTo>
                  <a:lnTo>
                    <a:pt x="992" y="145"/>
                  </a:lnTo>
                  <a:lnTo>
                    <a:pt x="994" y="145"/>
                  </a:lnTo>
                  <a:lnTo>
                    <a:pt x="992" y="146"/>
                  </a:lnTo>
                  <a:lnTo>
                    <a:pt x="992" y="147"/>
                  </a:lnTo>
                  <a:lnTo>
                    <a:pt x="994" y="147"/>
                  </a:lnTo>
                  <a:lnTo>
                    <a:pt x="995" y="147"/>
                  </a:lnTo>
                  <a:lnTo>
                    <a:pt x="995" y="148"/>
                  </a:lnTo>
                  <a:lnTo>
                    <a:pt x="994" y="148"/>
                  </a:lnTo>
                  <a:lnTo>
                    <a:pt x="992" y="148"/>
                  </a:lnTo>
                  <a:lnTo>
                    <a:pt x="991" y="148"/>
                  </a:lnTo>
                  <a:lnTo>
                    <a:pt x="991" y="150"/>
                  </a:lnTo>
                  <a:lnTo>
                    <a:pt x="991" y="151"/>
                  </a:lnTo>
                  <a:lnTo>
                    <a:pt x="989" y="151"/>
                  </a:lnTo>
                  <a:lnTo>
                    <a:pt x="991" y="152"/>
                  </a:lnTo>
                  <a:lnTo>
                    <a:pt x="989" y="152"/>
                  </a:lnTo>
                  <a:lnTo>
                    <a:pt x="987" y="152"/>
                  </a:lnTo>
                  <a:lnTo>
                    <a:pt x="987" y="151"/>
                  </a:lnTo>
                  <a:lnTo>
                    <a:pt x="986" y="151"/>
                  </a:lnTo>
                  <a:lnTo>
                    <a:pt x="986" y="150"/>
                  </a:lnTo>
                  <a:lnTo>
                    <a:pt x="985" y="150"/>
                  </a:lnTo>
                  <a:lnTo>
                    <a:pt x="985" y="151"/>
                  </a:lnTo>
                  <a:lnTo>
                    <a:pt x="985" y="152"/>
                  </a:lnTo>
                  <a:lnTo>
                    <a:pt x="984" y="152"/>
                  </a:lnTo>
                  <a:lnTo>
                    <a:pt x="984" y="151"/>
                  </a:lnTo>
                  <a:lnTo>
                    <a:pt x="983" y="151"/>
                  </a:lnTo>
                  <a:lnTo>
                    <a:pt x="983" y="152"/>
                  </a:lnTo>
                  <a:lnTo>
                    <a:pt x="981" y="154"/>
                  </a:lnTo>
                  <a:lnTo>
                    <a:pt x="981" y="152"/>
                  </a:lnTo>
                  <a:lnTo>
                    <a:pt x="979" y="152"/>
                  </a:lnTo>
                  <a:lnTo>
                    <a:pt x="978" y="151"/>
                  </a:lnTo>
                  <a:lnTo>
                    <a:pt x="978" y="150"/>
                  </a:lnTo>
                  <a:lnTo>
                    <a:pt x="977" y="150"/>
                  </a:lnTo>
                  <a:lnTo>
                    <a:pt x="978" y="151"/>
                  </a:lnTo>
                  <a:lnTo>
                    <a:pt x="978" y="152"/>
                  </a:lnTo>
                  <a:lnTo>
                    <a:pt x="977" y="152"/>
                  </a:lnTo>
                  <a:lnTo>
                    <a:pt x="977" y="154"/>
                  </a:lnTo>
                  <a:lnTo>
                    <a:pt x="975" y="154"/>
                  </a:lnTo>
                  <a:lnTo>
                    <a:pt x="974" y="154"/>
                  </a:lnTo>
                  <a:lnTo>
                    <a:pt x="974" y="156"/>
                  </a:lnTo>
                  <a:lnTo>
                    <a:pt x="974" y="157"/>
                  </a:lnTo>
                  <a:lnTo>
                    <a:pt x="974" y="158"/>
                  </a:lnTo>
                  <a:lnTo>
                    <a:pt x="974" y="159"/>
                  </a:lnTo>
                  <a:lnTo>
                    <a:pt x="973" y="159"/>
                  </a:lnTo>
                  <a:lnTo>
                    <a:pt x="973" y="161"/>
                  </a:lnTo>
                  <a:lnTo>
                    <a:pt x="970" y="161"/>
                  </a:lnTo>
                  <a:lnTo>
                    <a:pt x="969" y="161"/>
                  </a:lnTo>
                  <a:lnTo>
                    <a:pt x="969" y="163"/>
                  </a:lnTo>
                  <a:lnTo>
                    <a:pt x="968" y="163"/>
                  </a:lnTo>
                  <a:lnTo>
                    <a:pt x="968" y="161"/>
                  </a:lnTo>
                  <a:lnTo>
                    <a:pt x="969" y="159"/>
                  </a:lnTo>
                  <a:lnTo>
                    <a:pt x="968" y="159"/>
                  </a:lnTo>
                  <a:lnTo>
                    <a:pt x="968" y="161"/>
                  </a:lnTo>
                  <a:lnTo>
                    <a:pt x="967" y="161"/>
                  </a:lnTo>
                  <a:lnTo>
                    <a:pt x="967" y="159"/>
                  </a:lnTo>
                  <a:lnTo>
                    <a:pt x="966" y="159"/>
                  </a:lnTo>
                  <a:lnTo>
                    <a:pt x="964" y="159"/>
                  </a:lnTo>
                  <a:lnTo>
                    <a:pt x="962" y="159"/>
                  </a:lnTo>
                  <a:lnTo>
                    <a:pt x="964" y="158"/>
                  </a:lnTo>
                  <a:lnTo>
                    <a:pt x="962" y="158"/>
                  </a:lnTo>
                  <a:lnTo>
                    <a:pt x="962" y="157"/>
                  </a:lnTo>
                  <a:lnTo>
                    <a:pt x="961" y="157"/>
                  </a:lnTo>
                  <a:lnTo>
                    <a:pt x="961" y="158"/>
                  </a:lnTo>
                  <a:lnTo>
                    <a:pt x="960" y="159"/>
                  </a:lnTo>
                  <a:lnTo>
                    <a:pt x="958" y="159"/>
                  </a:lnTo>
                  <a:lnTo>
                    <a:pt x="958" y="158"/>
                  </a:lnTo>
                  <a:lnTo>
                    <a:pt x="957" y="158"/>
                  </a:lnTo>
                  <a:lnTo>
                    <a:pt x="957" y="157"/>
                  </a:lnTo>
                  <a:lnTo>
                    <a:pt x="958" y="157"/>
                  </a:lnTo>
                  <a:lnTo>
                    <a:pt x="960" y="156"/>
                  </a:lnTo>
                  <a:lnTo>
                    <a:pt x="958" y="156"/>
                  </a:lnTo>
                  <a:lnTo>
                    <a:pt x="957" y="156"/>
                  </a:lnTo>
                  <a:lnTo>
                    <a:pt x="957" y="157"/>
                  </a:lnTo>
                  <a:lnTo>
                    <a:pt x="956" y="157"/>
                  </a:lnTo>
                  <a:lnTo>
                    <a:pt x="956" y="156"/>
                  </a:lnTo>
                  <a:lnTo>
                    <a:pt x="956" y="154"/>
                  </a:lnTo>
                  <a:lnTo>
                    <a:pt x="956" y="152"/>
                  </a:lnTo>
                  <a:lnTo>
                    <a:pt x="955" y="152"/>
                  </a:lnTo>
                  <a:lnTo>
                    <a:pt x="956" y="151"/>
                  </a:lnTo>
                  <a:lnTo>
                    <a:pt x="955" y="151"/>
                  </a:lnTo>
                  <a:lnTo>
                    <a:pt x="956" y="150"/>
                  </a:lnTo>
                  <a:lnTo>
                    <a:pt x="957" y="150"/>
                  </a:lnTo>
                  <a:lnTo>
                    <a:pt x="958" y="150"/>
                  </a:lnTo>
                  <a:lnTo>
                    <a:pt x="958" y="148"/>
                  </a:lnTo>
                  <a:lnTo>
                    <a:pt x="957" y="148"/>
                  </a:lnTo>
                  <a:lnTo>
                    <a:pt x="952" y="148"/>
                  </a:lnTo>
                  <a:lnTo>
                    <a:pt x="951" y="148"/>
                  </a:lnTo>
                  <a:lnTo>
                    <a:pt x="951" y="147"/>
                  </a:lnTo>
                  <a:lnTo>
                    <a:pt x="950" y="147"/>
                  </a:lnTo>
                  <a:lnTo>
                    <a:pt x="950" y="146"/>
                  </a:lnTo>
                  <a:lnTo>
                    <a:pt x="949" y="146"/>
                  </a:lnTo>
                  <a:lnTo>
                    <a:pt x="947" y="146"/>
                  </a:lnTo>
                  <a:lnTo>
                    <a:pt x="947" y="145"/>
                  </a:lnTo>
                  <a:lnTo>
                    <a:pt x="949" y="142"/>
                  </a:lnTo>
                  <a:lnTo>
                    <a:pt x="947" y="142"/>
                  </a:lnTo>
                  <a:lnTo>
                    <a:pt x="947" y="145"/>
                  </a:lnTo>
                  <a:lnTo>
                    <a:pt x="946" y="145"/>
                  </a:lnTo>
                  <a:lnTo>
                    <a:pt x="944" y="145"/>
                  </a:lnTo>
                  <a:lnTo>
                    <a:pt x="946" y="142"/>
                  </a:lnTo>
                  <a:lnTo>
                    <a:pt x="946" y="141"/>
                  </a:lnTo>
                  <a:lnTo>
                    <a:pt x="944" y="141"/>
                  </a:lnTo>
                  <a:lnTo>
                    <a:pt x="944" y="140"/>
                  </a:lnTo>
                  <a:lnTo>
                    <a:pt x="943" y="140"/>
                  </a:lnTo>
                  <a:lnTo>
                    <a:pt x="944" y="141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0" y="141"/>
                  </a:lnTo>
                  <a:lnTo>
                    <a:pt x="940" y="142"/>
                  </a:lnTo>
                  <a:lnTo>
                    <a:pt x="940" y="145"/>
                  </a:lnTo>
                  <a:lnTo>
                    <a:pt x="939" y="142"/>
                  </a:lnTo>
                  <a:lnTo>
                    <a:pt x="938" y="142"/>
                  </a:lnTo>
                  <a:lnTo>
                    <a:pt x="938" y="145"/>
                  </a:lnTo>
                  <a:lnTo>
                    <a:pt x="935" y="145"/>
                  </a:lnTo>
                  <a:lnTo>
                    <a:pt x="935" y="142"/>
                  </a:lnTo>
                  <a:lnTo>
                    <a:pt x="934" y="142"/>
                  </a:lnTo>
                  <a:lnTo>
                    <a:pt x="933" y="142"/>
                  </a:lnTo>
                  <a:lnTo>
                    <a:pt x="933" y="141"/>
                  </a:lnTo>
                  <a:lnTo>
                    <a:pt x="932" y="142"/>
                  </a:lnTo>
                  <a:lnTo>
                    <a:pt x="933" y="142"/>
                  </a:lnTo>
                  <a:lnTo>
                    <a:pt x="933" y="145"/>
                  </a:lnTo>
                  <a:lnTo>
                    <a:pt x="933" y="146"/>
                  </a:lnTo>
                  <a:lnTo>
                    <a:pt x="934" y="146"/>
                  </a:lnTo>
                  <a:lnTo>
                    <a:pt x="934" y="147"/>
                  </a:lnTo>
                  <a:lnTo>
                    <a:pt x="935" y="147"/>
                  </a:lnTo>
                  <a:lnTo>
                    <a:pt x="935" y="148"/>
                  </a:lnTo>
                  <a:lnTo>
                    <a:pt x="935" y="150"/>
                  </a:lnTo>
                  <a:lnTo>
                    <a:pt x="934" y="150"/>
                  </a:lnTo>
                  <a:lnTo>
                    <a:pt x="934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2" y="150"/>
                  </a:lnTo>
                  <a:lnTo>
                    <a:pt x="930" y="150"/>
                  </a:lnTo>
                  <a:lnTo>
                    <a:pt x="929" y="150"/>
                  </a:lnTo>
                  <a:lnTo>
                    <a:pt x="928" y="150"/>
                  </a:lnTo>
                  <a:lnTo>
                    <a:pt x="928" y="148"/>
                  </a:lnTo>
                  <a:lnTo>
                    <a:pt x="926" y="148"/>
                  </a:lnTo>
                  <a:lnTo>
                    <a:pt x="924" y="148"/>
                  </a:lnTo>
                  <a:lnTo>
                    <a:pt x="923" y="148"/>
                  </a:lnTo>
                  <a:lnTo>
                    <a:pt x="923" y="150"/>
                  </a:lnTo>
                  <a:lnTo>
                    <a:pt x="924" y="150"/>
                  </a:lnTo>
                  <a:lnTo>
                    <a:pt x="924" y="151"/>
                  </a:lnTo>
                  <a:lnTo>
                    <a:pt x="926" y="151"/>
                  </a:lnTo>
                  <a:lnTo>
                    <a:pt x="926" y="152"/>
                  </a:lnTo>
                  <a:lnTo>
                    <a:pt x="924" y="152"/>
                  </a:lnTo>
                  <a:lnTo>
                    <a:pt x="924" y="154"/>
                  </a:lnTo>
                  <a:lnTo>
                    <a:pt x="926" y="154"/>
                  </a:lnTo>
                  <a:lnTo>
                    <a:pt x="926" y="152"/>
                  </a:lnTo>
                  <a:lnTo>
                    <a:pt x="928" y="152"/>
                  </a:lnTo>
                  <a:lnTo>
                    <a:pt x="929" y="152"/>
                  </a:lnTo>
                  <a:lnTo>
                    <a:pt x="930" y="152"/>
                  </a:lnTo>
                  <a:lnTo>
                    <a:pt x="932" y="152"/>
                  </a:lnTo>
                  <a:lnTo>
                    <a:pt x="933" y="152"/>
                  </a:lnTo>
                  <a:lnTo>
                    <a:pt x="932" y="154"/>
                  </a:lnTo>
                  <a:lnTo>
                    <a:pt x="930" y="154"/>
                  </a:lnTo>
                  <a:lnTo>
                    <a:pt x="930" y="156"/>
                  </a:lnTo>
                  <a:lnTo>
                    <a:pt x="932" y="156"/>
                  </a:lnTo>
                  <a:lnTo>
                    <a:pt x="933" y="156"/>
                  </a:lnTo>
                  <a:lnTo>
                    <a:pt x="933" y="157"/>
                  </a:lnTo>
                  <a:lnTo>
                    <a:pt x="932" y="157"/>
                  </a:lnTo>
                  <a:lnTo>
                    <a:pt x="932" y="158"/>
                  </a:lnTo>
                  <a:lnTo>
                    <a:pt x="933" y="158"/>
                  </a:lnTo>
                  <a:lnTo>
                    <a:pt x="933" y="159"/>
                  </a:lnTo>
                  <a:lnTo>
                    <a:pt x="933" y="161"/>
                  </a:lnTo>
                  <a:lnTo>
                    <a:pt x="933" y="163"/>
                  </a:lnTo>
                  <a:lnTo>
                    <a:pt x="934" y="161"/>
                  </a:lnTo>
                  <a:lnTo>
                    <a:pt x="934" y="159"/>
                  </a:lnTo>
                  <a:lnTo>
                    <a:pt x="935" y="161"/>
                  </a:lnTo>
                  <a:lnTo>
                    <a:pt x="938" y="163"/>
                  </a:lnTo>
                  <a:lnTo>
                    <a:pt x="939" y="163"/>
                  </a:lnTo>
                  <a:lnTo>
                    <a:pt x="939" y="164"/>
                  </a:lnTo>
                  <a:lnTo>
                    <a:pt x="938" y="164"/>
                  </a:lnTo>
                  <a:lnTo>
                    <a:pt x="938" y="165"/>
                  </a:lnTo>
                  <a:lnTo>
                    <a:pt x="939" y="164"/>
                  </a:lnTo>
                  <a:lnTo>
                    <a:pt x="940" y="164"/>
                  </a:lnTo>
                  <a:lnTo>
                    <a:pt x="940" y="165"/>
                  </a:lnTo>
                  <a:lnTo>
                    <a:pt x="941" y="165"/>
                  </a:lnTo>
                  <a:lnTo>
                    <a:pt x="941" y="167"/>
                  </a:lnTo>
                  <a:lnTo>
                    <a:pt x="943" y="167"/>
                  </a:lnTo>
                  <a:lnTo>
                    <a:pt x="943" y="165"/>
                  </a:lnTo>
                  <a:lnTo>
                    <a:pt x="944" y="164"/>
                  </a:lnTo>
                  <a:lnTo>
                    <a:pt x="944" y="165"/>
                  </a:lnTo>
                  <a:lnTo>
                    <a:pt x="946" y="165"/>
                  </a:lnTo>
                  <a:lnTo>
                    <a:pt x="946" y="167"/>
                  </a:lnTo>
                  <a:lnTo>
                    <a:pt x="944" y="168"/>
                  </a:lnTo>
                  <a:lnTo>
                    <a:pt x="946" y="168"/>
                  </a:lnTo>
                  <a:lnTo>
                    <a:pt x="946" y="169"/>
                  </a:lnTo>
                  <a:lnTo>
                    <a:pt x="943" y="169"/>
                  </a:lnTo>
                  <a:lnTo>
                    <a:pt x="943" y="171"/>
                  </a:lnTo>
                  <a:lnTo>
                    <a:pt x="943" y="173"/>
                  </a:lnTo>
                  <a:lnTo>
                    <a:pt x="944" y="171"/>
                  </a:lnTo>
                  <a:lnTo>
                    <a:pt x="944" y="173"/>
                  </a:lnTo>
                  <a:lnTo>
                    <a:pt x="946" y="173"/>
                  </a:lnTo>
                  <a:lnTo>
                    <a:pt x="944" y="174"/>
                  </a:lnTo>
                  <a:lnTo>
                    <a:pt x="946" y="174"/>
                  </a:lnTo>
                  <a:lnTo>
                    <a:pt x="947" y="174"/>
                  </a:lnTo>
                  <a:lnTo>
                    <a:pt x="949" y="174"/>
                  </a:lnTo>
                  <a:lnTo>
                    <a:pt x="950" y="174"/>
                  </a:lnTo>
                  <a:lnTo>
                    <a:pt x="947" y="175"/>
                  </a:lnTo>
                  <a:lnTo>
                    <a:pt x="949" y="175"/>
                  </a:lnTo>
                  <a:lnTo>
                    <a:pt x="950" y="175"/>
                  </a:lnTo>
                  <a:lnTo>
                    <a:pt x="950" y="176"/>
                  </a:lnTo>
                  <a:lnTo>
                    <a:pt x="950" y="178"/>
                  </a:lnTo>
                  <a:lnTo>
                    <a:pt x="951" y="178"/>
                  </a:lnTo>
                  <a:lnTo>
                    <a:pt x="950" y="179"/>
                  </a:lnTo>
                  <a:lnTo>
                    <a:pt x="950" y="181"/>
                  </a:lnTo>
                  <a:lnTo>
                    <a:pt x="950" y="182"/>
                  </a:lnTo>
                  <a:lnTo>
                    <a:pt x="949" y="182"/>
                  </a:lnTo>
                  <a:lnTo>
                    <a:pt x="949" y="181"/>
                  </a:lnTo>
                  <a:lnTo>
                    <a:pt x="949" y="179"/>
                  </a:lnTo>
                  <a:lnTo>
                    <a:pt x="947" y="179"/>
                  </a:lnTo>
                  <a:lnTo>
                    <a:pt x="947" y="181"/>
                  </a:lnTo>
                  <a:lnTo>
                    <a:pt x="947" y="182"/>
                  </a:lnTo>
                  <a:lnTo>
                    <a:pt x="946" y="182"/>
                  </a:lnTo>
                  <a:lnTo>
                    <a:pt x="946" y="184"/>
                  </a:lnTo>
                  <a:lnTo>
                    <a:pt x="944" y="184"/>
                  </a:lnTo>
                  <a:lnTo>
                    <a:pt x="943" y="184"/>
                  </a:lnTo>
                  <a:lnTo>
                    <a:pt x="943" y="182"/>
                  </a:lnTo>
                  <a:lnTo>
                    <a:pt x="943" y="181"/>
                  </a:lnTo>
                  <a:lnTo>
                    <a:pt x="944" y="181"/>
                  </a:lnTo>
                  <a:lnTo>
                    <a:pt x="944" y="179"/>
                  </a:lnTo>
                  <a:lnTo>
                    <a:pt x="943" y="179"/>
                  </a:lnTo>
                  <a:lnTo>
                    <a:pt x="941" y="179"/>
                  </a:lnTo>
                  <a:lnTo>
                    <a:pt x="941" y="181"/>
                  </a:lnTo>
                  <a:lnTo>
                    <a:pt x="940" y="181"/>
                  </a:lnTo>
                  <a:lnTo>
                    <a:pt x="940" y="182"/>
                  </a:lnTo>
                  <a:lnTo>
                    <a:pt x="941" y="182"/>
                  </a:lnTo>
                  <a:lnTo>
                    <a:pt x="941" y="184"/>
                  </a:lnTo>
                  <a:lnTo>
                    <a:pt x="940" y="184"/>
                  </a:lnTo>
                  <a:lnTo>
                    <a:pt x="939" y="184"/>
                  </a:lnTo>
                  <a:lnTo>
                    <a:pt x="939" y="185"/>
                  </a:lnTo>
                  <a:lnTo>
                    <a:pt x="940" y="185"/>
                  </a:lnTo>
                  <a:lnTo>
                    <a:pt x="940" y="186"/>
                  </a:lnTo>
                  <a:lnTo>
                    <a:pt x="940" y="187"/>
                  </a:lnTo>
                  <a:lnTo>
                    <a:pt x="940" y="190"/>
                  </a:lnTo>
                  <a:lnTo>
                    <a:pt x="939" y="190"/>
                  </a:lnTo>
                  <a:lnTo>
                    <a:pt x="939" y="187"/>
                  </a:lnTo>
                  <a:lnTo>
                    <a:pt x="938" y="187"/>
                  </a:lnTo>
                  <a:lnTo>
                    <a:pt x="935" y="187"/>
                  </a:lnTo>
                  <a:lnTo>
                    <a:pt x="938" y="186"/>
                  </a:lnTo>
                  <a:lnTo>
                    <a:pt x="935" y="186"/>
                  </a:lnTo>
                  <a:lnTo>
                    <a:pt x="935" y="187"/>
                  </a:lnTo>
                  <a:lnTo>
                    <a:pt x="934" y="187"/>
                  </a:lnTo>
                  <a:lnTo>
                    <a:pt x="934" y="190"/>
                  </a:lnTo>
                  <a:lnTo>
                    <a:pt x="935" y="190"/>
                  </a:lnTo>
                  <a:lnTo>
                    <a:pt x="935" y="191"/>
                  </a:lnTo>
                  <a:lnTo>
                    <a:pt x="935" y="192"/>
                  </a:lnTo>
                  <a:lnTo>
                    <a:pt x="935" y="193"/>
                  </a:lnTo>
                  <a:lnTo>
                    <a:pt x="938" y="192"/>
                  </a:lnTo>
                  <a:lnTo>
                    <a:pt x="938" y="193"/>
                  </a:lnTo>
                  <a:lnTo>
                    <a:pt x="939" y="193"/>
                  </a:lnTo>
                  <a:lnTo>
                    <a:pt x="940" y="193"/>
                  </a:lnTo>
                  <a:lnTo>
                    <a:pt x="941" y="193"/>
                  </a:lnTo>
                  <a:lnTo>
                    <a:pt x="940" y="195"/>
                  </a:lnTo>
                  <a:lnTo>
                    <a:pt x="939" y="195"/>
                  </a:lnTo>
                  <a:lnTo>
                    <a:pt x="938" y="195"/>
                  </a:lnTo>
                  <a:lnTo>
                    <a:pt x="935" y="195"/>
                  </a:lnTo>
                  <a:lnTo>
                    <a:pt x="934" y="195"/>
                  </a:lnTo>
                  <a:lnTo>
                    <a:pt x="934" y="193"/>
                  </a:lnTo>
                  <a:lnTo>
                    <a:pt x="933" y="193"/>
                  </a:lnTo>
                  <a:lnTo>
                    <a:pt x="933" y="192"/>
                  </a:lnTo>
                  <a:lnTo>
                    <a:pt x="932" y="192"/>
                  </a:lnTo>
                  <a:lnTo>
                    <a:pt x="932" y="191"/>
                  </a:lnTo>
                  <a:lnTo>
                    <a:pt x="933" y="191"/>
                  </a:lnTo>
                  <a:lnTo>
                    <a:pt x="933" y="190"/>
                  </a:lnTo>
                  <a:lnTo>
                    <a:pt x="933" y="187"/>
                  </a:lnTo>
                  <a:lnTo>
                    <a:pt x="932" y="190"/>
                  </a:lnTo>
                  <a:lnTo>
                    <a:pt x="930" y="190"/>
                  </a:lnTo>
                  <a:lnTo>
                    <a:pt x="929" y="190"/>
                  </a:lnTo>
                  <a:lnTo>
                    <a:pt x="929" y="187"/>
                  </a:lnTo>
                  <a:lnTo>
                    <a:pt x="930" y="186"/>
                  </a:lnTo>
                  <a:lnTo>
                    <a:pt x="929" y="186"/>
                  </a:lnTo>
                  <a:lnTo>
                    <a:pt x="929" y="187"/>
                  </a:lnTo>
                  <a:lnTo>
                    <a:pt x="928" y="187"/>
                  </a:lnTo>
                  <a:lnTo>
                    <a:pt x="926" y="187"/>
                  </a:lnTo>
                  <a:lnTo>
                    <a:pt x="926" y="186"/>
                  </a:lnTo>
                  <a:lnTo>
                    <a:pt x="924" y="186"/>
                  </a:lnTo>
                  <a:lnTo>
                    <a:pt x="924" y="187"/>
                  </a:lnTo>
                  <a:lnTo>
                    <a:pt x="923" y="187"/>
                  </a:lnTo>
                  <a:lnTo>
                    <a:pt x="923" y="186"/>
                  </a:lnTo>
                  <a:lnTo>
                    <a:pt x="922" y="186"/>
                  </a:lnTo>
                  <a:lnTo>
                    <a:pt x="921" y="186"/>
                  </a:lnTo>
                  <a:lnTo>
                    <a:pt x="920" y="186"/>
                  </a:lnTo>
                  <a:lnTo>
                    <a:pt x="917" y="186"/>
                  </a:lnTo>
                  <a:lnTo>
                    <a:pt x="917" y="185"/>
                  </a:lnTo>
                  <a:lnTo>
                    <a:pt x="917" y="184"/>
                  </a:lnTo>
                  <a:lnTo>
                    <a:pt x="916" y="184"/>
                  </a:lnTo>
                  <a:lnTo>
                    <a:pt x="915" y="182"/>
                  </a:lnTo>
                  <a:lnTo>
                    <a:pt x="913" y="182"/>
                  </a:lnTo>
                  <a:lnTo>
                    <a:pt x="913" y="181"/>
                  </a:lnTo>
                  <a:lnTo>
                    <a:pt x="912" y="181"/>
                  </a:lnTo>
                  <a:lnTo>
                    <a:pt x="913" y="179"/>
                  </a:lnTo>
                  <a:lnTo>
                    <a:pt x="912" y="179"/>
                  </a:lnTo>
                  <a:lnTo>
                    <a:pt x="912" y="178"/>
                  </a:lnTo>
                  <a:lnTo>
                    <a:pt x="911" y="178"/>
                  </a:lnTo>
                  <a:lnTo>
                    <a:pt x="911" y="179"/>
                  </a:lnTo>
                  <a:lnTo>
                    <a:pt x="911" y="181"/>
                  </a:lnTo>
                  <a:lnTo>
                    <a:pt x="911" y="182"/>
                  </a:lnTo>
                  <a:lnTo>
                    <a:pt x="909" y="182"/>
                  </a:lnTo>
                  <a:lnTo>
                    <a:pt x="907" y="181"/>
                  </a:lnTo>
                  <a:lnTo>
                    <a:pt x="907" y="179"/>
                  </a:lnTo>
                  <a:lnTo>
                    <a:pt x="906" y="179"/>
                  </a:lnTo>
                  <a:lnTo>
                    <a:pt x="905" y="179"/>
                  </a:lnTo>
                  <a:lnTo>
                    <a:pt x="906" y="178"/>
                  </a:lnTo>
                  <a:lnTo>
                    <a:pt x="905" y="178"/>
                  </a:lnTo>
                  <a:lnTo>
                    <a:pt x="904" y="178"/>
                  </a:lnTo>
                  <a:lnTo>
                    <a:pt x="904" y="176"/>
                  </a:lnTo>
                  <a:lnTo>
                    <a:pt x="903" y="176"/>
                  </a:lnTo>
                  <a:lnTo>
                    <a:pt x="901" y="176"/>
                  </a:lnTo>
                  <a:lnTo>
                    <a:pt x="899" y="176"/>
                  </a:lnTo>
                  <a:lnTo>
                    <a:pt x="898" y="176"/>
                  </a:lnTo>
                  <a:lnTo>
                    <a:pt x="898" y="178"/>
                  </a:lnTo>
                  <a:lnTo>
                    <a:pt x="898" y="179"/>
                  </a:lnTo>
                  <a:lnTo>
                    <a:pt x="899" y="179"/>
                  </a:lnTo>
                  <a:lnTo>
                    <a:pt x="899" y="181"/>
                  </a:lnTo>
                  <a:lnTo>
                    <a:pt x="901" y="181"/>
                  </a:lnTo>
                  <a:lnTo>
                    <a:pt x="901" y="182"/>
                  </a:lnTo>
                  <a:lnTo>
                    <a:pt x="903" y="182"/>
                  </a:lnTo>
                  <a:lnTo>
                    <a:pt x="903" y="184"/>
                  </a:lnTo>
                  <a:lnTo>
                    <a:pt x="903" y="185"/>
                  </a:lnTo>
                  <a:lnTo>
                    <a:pt x="904" y="185"/>
                  </a:lnTo>
                  <a:lnTo>
                    <a:pt x="905" y="185"/>
                  </a:lnTo>
                  <a:lnTo>
                    <a:pt x="904" y="186"/>
                  </a:lnTo>
                  <a:lnTo>
                    <a:pt x="905" y="186"/>
                  </a:lnTo>
                  <a:lnTo>
                    <a:pt x="905" y="185"/>
                  </a:lnTo>
                  <a:lnTo>
                    <a:pt x="906" y="185"/>
                  </a:lnTo>
                  <a:lnTo>
                    <a:pt x="907" y="185"/>
                  </a:lnTo>
                  <a:lnTo>
                    <a:pt x="907" y="186"/>
                  </a:lnTo>
                  <a:lnTo>
                    <a:pt x="907" y="187"/>
                  </a:lnTo>
                  <a:lnTo>
                    <a:pt x="909" y="186"/>
                  </a:lnTo>
                  <a:lnTo>
                    <a:pt x="909" y="187"/>
                  </a:lnTo>
                  <a:lnTo>
                    <a:pt x="911" y="187"/>
                  </a:lnTo>
                  <a:lnTo>
                    <a:pt x="909" y="190"/>
                  </a:lnTo>
                  <a:lnTo>
                    <a:pt x="911" y="190"/>
                  </a:lnTo>
                  <a:lnTo>
                    <a:pt x="911" y="187"/>
                  </a:lnTo>
                  <a:lnTo>
                    <a:pt x="912" y="190"/>
                  </a:lnTo>
                  <a:lnTo>
                    <a:pt x="912" y="191"/>
                  </a:lnTo>
                  <a:lnTo>
                    <a:pt x="912" y="192"/>
                  </a:lnTo>
                  <a:lnTo>
                    <a:pt x="915" y="191"/>
                  </a:lnTo>
                  <a:lnTo>
                    <a:pt x="915" y="192"/>
                  </a:lnTo>
                  <a:lnTo>
                    <a:pt x="916" y="192"/>
                  </a:lnTo>
                  <a:lnTo>
                    <a:pt x="916" y="193"/>
                  </a:lnTo>
                  <a:lnTo>
                    <a:pt x="916" y="195"/>
                  </a:lnTo>
                  <a:lnTo>
                    <a:pt x="916" y="196"/>
                  </a:lnTo>
                  <a:lnTo>
                    <a:pt x="917" y="196"/>
                  </a:lnTo>
                  <a:lnTo>
                    <a:pt x="917" y="198"/>
                  </a:lnTo>
                  <a:lnTo>
                    <a:pt x="920" y="198"/>
                  </a:lnTo>
                  <a:lnTo>
                    <a:pt x="920" y="199"/>
                  </a:lnTo>
                  <a:lnTo>
                    <a:pt x="917" y="199"/>
                  </a:lnTo>
                  <a:lnTo>
                    <a:pt x="917" y="201"/>
                  </a:lnTo>
                  <a:lnTo>
                    <a:pt x="917" y="202"/>
                  </a:lnTo>
                  <a:lnTo>
                    <a:pt x="916" y="202"/>
                  </a:lnTo>
                  <a:lnTo>
                    <a:pt x="915" y="202"/>
                  </a:lnTo>
                  <a:lnTo>
                    <a:pt x="913" y="202"/>
                  </a:lnTo>
                  <a:lnTo>
                    <a:pt x="912" y="202"/>
                  </a:lnTo>
                  <a:lnTo>
                    <a:pt x="911" y="202"/>
                  </a:lnTo>
                  <a:lnTo>
                    <a:pt x="911" y="201"/>
                  </a:lnTo>
                  <a:lnTo>
                    <a:pt x="909" y="201"/>
                  </a:lnTo>
                  <a:lnTo>
                    <a:pt x="907" y="199"/>
                  </a:lnTo>
                  <a:lnTo>
                    <a:pt x="907" y="201"/>
                  </a:lnTo>
                  <a:lnTo>
                    <a:pt x="906" y="199"/>
                  </a:lnTo>
                  <a:lnTo>
                    <a:pt x="906" y="201"/>
                  </a:lnTo>
                  <a:lnTo>
                    <a:pt x="905" y="199"/>
                  </a:lnTo>
                  <a:lnTo>
                    <a:pt x="904" y="199"/>
                  </a:lnTo>
                  <a:lnTo>
                    <a:pt x="904" y="198"/>
                  </a:lnTo>
                  <a:lnTo>
                    <a:pt x="903" y="199"/>
                  </a:lnTo>
                  <a:lnTo>
                    <a:pt x="903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8" y="198"/>
                  </a:lnTo>
                  <a:lnTo>
                    <a:pt x="897" y="198"/>
                  </a:lnTo>
                  <a:lnTo>
                    <a:pt x="895" y="198"/>
                  </a:lnTo>
                  <a:lnTo>
                    <a:pt x="890" y="198"/>
                  </a:lnTo>
                  <a:lnTo>
                    <a:pt x="889" y="196"/>
                  </a:lnTo>
                  <a:lnTo>
                    <a:pt x="888" y="196"/>
                  </a:lnTo>
                  <a:lnTo>
                    <a:pt x="888" y="195"/>
                  </a:lnTo>
                  <a:lnTo>
                    <a:pt x="887" y="195"/>
                  </a:lnTo>
                  <a:lnTo>
                    <a:pt x="886" y="195"/>
                  </a:lnTo>
                  <a:lnTo>
                    <a:pt x="884" y="193"/>
                  </a:lnTo>
                  <a:lnTo>
                    <a:pt x="886" y="192"/>
                  </a:lnTo>
                  <a:lnTo>
                    <a:pt x="884" y="192"/>
                  </a:lnTo>
                  <a:lnTo>
                    <a:pt x="882" y="192"/>
                  </a:lnTo>
                  <a:lnTo>
                    <a:pt x="882" y="191"/>
                  </a:lnTo>
                  <a:lnTo>
                    <a:pt x="884" y="191"/>
                  </a:lnTo>
                  <a:lnTo>
                    <a:pt x="884" y="190"/>
                  </a:lnTo>
                  <a:lnTo>
                    <a:pt x="882" y="191"/>
                  </a:lnTo>
                  <a:lnTo>
                    <a:pt x="881" y="191"/>
                  </a:lnTo>
                  <a:lnTo>
                    <a:pt x="880" y="191"/>
                  </a:lnTo>
                  <a:lnTo>
                    <a:pt x="880" y="190"/>
                  </a:lnTo>
                  <a:lnTo>
                    <a:pt x="878" y="190"/>
                  </a:lnTo>
                  <a:lnTo>
                    <a:pt x="878" y="191"/>
                  </a:lnTo>
                  <a:lnTo>
                    <a:pt x="877" y="191"/>
                  </a:lnTo>
                  <a:lnTo>
                    <a:pt x="876" y="191"/>
                  </a:lnTo>
                  <a:lnTo>
                    <a:pt x="875" y="191"/>
                  </a:lnTo>
                  <a:lnTo>
                    <a:pt x="875" y="190"/>
                  </a:lnTo>
                  <a:lnTo>
                    <a:pt x="872" y="190"/>
                  </a:lnTo>
                  <a:lnTo>
                    <a:pt x="871" y="187"/>
                  </a:lnTo>
                  <a:lnTo>
                    <a:pt x="870" y="187"/>
                  </a:lnTo>
                  <a:lnTo>
                    <a:pt x="869" y="187"/>
                  </a:lnTo>
                  <a:lnTo>
                    <a:pt x="869" y="186"/>
                  </a:lnTo>
                  <a:lnTo>
                    <a:pt x="870" y="186"/>
                  </a:lnTo>
                  <a:lnTo>
                    <a:pt x="870" y="185"/>
                  </a:lnTo>
                  <a:lnTo>
                    <a:pt x="869" y="185"/>
                  </a:lnTo>
                  <a:lnTo>
                    <a:pt x="869" y="186"/>
                  </a:lnTo>
                  <a:lnTo>
                    <a:pt x="867" y="186"/>
                  </a:lnTo>
                  <a:lnTo>
                    <a:pt x="866" y="186"/>
                  </a:lnTo>
                  <a:lnTo>
                    <a:pt x="864" y="186"/>
                  </a:lnTo>
                  <a:lnTo>
                    <a:pt x="864" y="185"/>
                  </a:lnTo>
                  <a:lnTo>
                    <a:pt x="863" y="185"/>
                  </a:lnTo>
                  <a:lnTo>
                    <a:pt x="863" y="184"/>
                  </a:lnTo>
                  <a:lnTo>
                    <a:pt x="861" y="184"/>
                  </a:lnTo>
                  <a:lnTo>
                    <a:pt x="861" y="182"/>
                  </a:lnTo>
                  <a:lnTo>
                    <a:pt x="860" y="182"/>
                  </a:lnTo>
                  <a:lnTo>
                    <a:pt x="859" y="182"/>
                  </a:lnTo>
                  <a:lnTo>
                    <a:pt x="859" y="181"/>
                  </a:lnTo>
                  <a:lnTo>
                    <a:pt x="860" y="181"/>
                  </a:lnTo>
                  <a:lnTo>
                    <a:pt x="861" y="181"/>
                  </a:lnTo>
                  <a:lnTo>
                    <a:pt x="864" y="181"/>
                  </a:lnTo>
                  <a:lnTo>
                    <a:pt x="866" y="181"/>
                  </a:lnTo>
                  <a:lnTo>
                    <a:pt x="867" y="181"/>
                  </a:lnTo>
                  <a:lnTo>
                    <a:pt x="869" y="181"/>
                  </a:lnTo>
                  <a:lnTo>
                    <a:pt x="869" y="179"/>
                  </a:lnTo>
                  <a:lnTo>
                    <a:pt x="870" y="179"/>
                  </a:lnTo>
                  <a:lnTo>
                    <a:pt x="870" y="178"/>
                  </a:lnTo>
                  <a:lnTo>
                    <a:pt x="869" y="178"/>
                  </a:lnTo>
                  <a:lnTo>
                    <a:pt x="869" y="179"/>
                  </a:lnTo>
                  <a:lnTo>
                    <a:pt x="867" y="179"/>
                  </a:lnTo>
                  <a:lnTo>
                    <a:pt x="867" y="178"/>
                  </a:lnTo>
                  <a:lnTo>
                    <a:pt x="867" y="176"/>
                  </a:lnTo>
                  <a:lnTo>
                    <a:pt x="866" y="176"/>
                  </a:lnTo>
                  <a:lnTo>
                    <a:pt x="864" y="176"/>
                  </a:lnTo>
                  <a:lnTo>
                    <a:pt x="864" y="178"/>
                  </a:lnTo>
                  <a:lnTo>
                    <a:pt x="863" y="178"/>
                  </a:lnTo>
                  <a:lnTo>
                    <a:pt x="863" y="176"/>
                  </a:lnTo>
                  <a:lnTo>
                    <a:pt x="861" y="176"/>
                  </a:lnTo>
                  <a:lnTo>
                    <a:pt x="861" y="175"/>
                  </a:lnTo>
                  <a:lnTo>
                    <a:pt x="863" y="175"/>
                  </a:lnTo>
                  <a:lnTo>
                    <a:pt x="863" y="174"/>
                  </a:lnTo>
                  <a:lnTo>
                    <a:pt x="861" y="175"/>
                  </a:lnTo>
                  <a:lnTo>
                    <a:pt x="860" y="175"/>
                  </a:lnTo>
                  <a:lnTo>
                    <a:pt x="859" y="176"/>
                  </a:lnTo>
                  <a:lnTo>
                    <a:pt x="858" y="175"/>
                  </a:lnTo>
                  <a:lnTo>
                    <a:pt x="858" y="174"/>
                  </a:lnTo>
                  <a:lnTo>
                    <a:pt x="859" y="174"/>
                  </a:lnTo>
                  <a:lnTo>
                    <a:pt x="859" y="173"/>
                  </a:lnTo>
                  <a:lnTo>
                    <a:pt x="858" y="174"/>
                  </a:lnTo>
                  <a:lnTo>
                    <a:pt x="855" y="174"/>
                  </a:lnTo>
                  <a:lnTo>
                    <a:pt x="854" y="173"/>
                  </a:lnTo>
                  <a:lnTo>
                    <a:pt x="855" y="173"/>
                  </a:lnTo>
                  <a:lnTo>
                    <a:pt x="855" y="171"/>
                  </a:lnTo>
                  <a:lnTo>
                    <a:pt x="854" y="171"/>
                  </a:lnTo>
                  <a:lnTo>
                    <a:pt x="854" y="169"/>
                  </a:lnTo>
                  <a:lnTo>
                    <a:pt x="853" y="168"/>
                  </a:lnTo>
                  <a:lnTo>
                    <a:pt x="853" y="167"/>
                  </a:lnTo>
                  <a:lnTo>
                    <a:pt x="854" y="167"/>
                  </a:lnTo>
                  <a:lnTo>
                    <a:pt x="854" y="165"/>
                  </a:lnTo>
                  <a:lnTo>
                    <a:pt x="853" y="167"/>
                  </a:lnTo>
                  <a:lnTo>
                    <a:pt x="853" y="165"/>
                  </a:lnTo>
                  <a:lnTo>
                    <a:pt x="852" y="165"/>
                  </a:lnTo>
                  <a:lnTo>
                    <a:pt x="852" y="167"/>
                  </a:lnTo>
                  <a:lnTo>
                    <a:pt x="850" y="167"/>
                  </a:lnTo>
                  <a:lnTo>
                    <a:pt x="849" y="167"/>
                  </a:lnTo>
                  <a:lnTo>
                    <a:pt x="848" y="167"/>
                  </a:lnTo>
                  <a:lnTo>
                    <a:pt x="848" y="165"/>
                  </a:lnTo>
                  <a:lnTo>
                    <a:pt x="846" y="165"/>
                  </a:lnTo>
                  <a:lnTo>
                    <a:pt x="844" y="167"/>
                  </a:lnTo>
                  <a:lnTo>
                    <a:pt x="844" y="165"/>
                  </a:lnTo>
                  <a:lnTo>
                    <a:pt x="843" y="165"/>
                  </a:lnTo>
                  <a:lnTo>
                    <a:pt x="842" y="165"/>
                  </a:lnTo>
                  <a:lnTo>
                    <a:pt x="842" y="164"/>
                  </a:lnTo>
                  <a:lnTo>
                    <a:pt x="843" y="164"/>
                  </a:lnTo>
                  <a:lnTo>
                    <a:pt x="843" y="163"/>
                  </a:lnTo>
                  <a:lnTo>
                    <a:pt x="842" y="163"/>
                  </a:lnTo>
                  <a:lnTo>
                    <a:pt x="842" y="164"/>
                  </a:lnTo>
                  <a:lnTo>
                    <a:pt x="841" y="164"/>
                  </a:lnTo>
                  <a:lnTo>
                    <a:pt x="840" y="164"/>
                  </a:lnTo>
                  <a:lnTo>
                    <a:pt x="840" y="165"/>
                  </a:lnTo>
                  <a:lnTo>
                    <a:pt x="841" y="165"/>
                  </a:lnTo>
                  <a:lnTo>
                    <a:pt x="842" y="165"/>
                  </a:lnTo>
                  <a:lnTo>
                    <a:pt x="842" y="167"/>
                  </a:lnTo>
                  <a:lnTo>
                    <a:pt x="841" y="167"/>
                  </a:lnTo>
                  <a:lnTo>
                    <a:pt x="841" y="168"/>
                  </a:lnTo>
                  <a:lnTo>
                    <a:pt x="840" y="168"/>
                  </a:lnTo>
                  <a:lnTo>
                    <a:pt x="837" y="168"/>
                  </a:lnTo>
                  <a:lnTo>
                    <a:pt x="836" y="168"/>
                  </a:lnTo>
                  <a:lnTo>
                    <a:pt x="835" y="168"/>
                  </a:lnTo>
                  <a:lnTo>
                    <a:pt x="833" y="168"/>
                  </a:lnTo>
                  <a:lnTo>
                    <a:pt x="832" y="168"/>
                  </a:lnTo>
                  <a:lnTo>
                    <a:pt x="832" y="167"/>
                  </a:lnTo>
                  <a:lnTo>
                    <a:pt x="831" y="167"/>
                  </a:lnTo>
                  <a:lnTo>
                    <a:pt x="829" y="167"/>
                  </a:lnTo>
                  <a:lnTo>
                    <a:pt x="827" y="167"/>
                  </a:lnTo>
                  <a:lnTo>
                    <a:pt x="827" y="165"/>
                  </a:lnTo>
                  <a:lnTo>
                    <a:pt x="826" y="165"/>
                  </a:lnTo>
                  <a:lnTo>
                    <a:pt x="826" y="167"/>
                  </a:lnTo>
                  <a:lnTo>
                    <a:pt x="827" y="167"/>
                  </a:lnTo>
                  <a:lnTo>
                    <a:pt x="827" y="168"/>
                  </a:lnTo>
                  <a:lnTo>
                    <a:pt x="826" y="168"/>
                  </a:lnTo>
                  <a:lnTo>
                    <a:pt x="825" y="167"/>
                  </a:lnTo>
                  <a:lnTo>
                    <a:pt x="825" y="168"/>
                  </a:lnTo>
                  <a:lnTo>
                    <a:pt x="826" y="168"/>
                  </a:lnTo>
                  <a:lnTo>
                    <a:pt x="826" y="169"/>
                  </a:lnTo>
                  <a:lnTo>
                    <a:pt x="825" y="169"/>
                  </a:lnTo>
                  <a:lnTo>
                    <a:pt x="824" y="168"/>
                  </a:lnTo>
                  <a:lnTo>
                    <a:pt x="823" y="168"/>
                  </a:lnTo>
                  <a:lnTo>
                    <a:pt x="821" y="169"/>
                  </a:lnTo>
                  <a:lnTo>
                    <a:pt x="819" y="169"/>
                  </a:lnTo>
                  <a:lnTo>
                    <a:pt x="818" y="169"/>
                  </a:lnTo>
                  <a:lnTo>
                    <a:pt x="816" y="169"/>
                  </a:lnTo>
                  <a:lnTo>
                    <a:pt x="815" y="169"/>
                  </a:lnTo>
                  <a:lnTo>
                    <a:pt x="814" y="169"/>
                  </a:lnTo>
                  <a:lnTo>
                    <a:pt x="814" y="171"/>
                  </a:lnTo>
                  <a:lnTo>
                    <a:pt x="813" y="171"/>
                  </a:lnTo>
                  <a:lnTo>
                    <a:pt x="810" y="171"/>
                  </a:lnTo>
                  <a:lnTo>
                    <a:pt x="809" y="171"/>
                  </a:lnTo>
                  <a:lnTo>
                    <a:pt x="809" y="169"/>
                  </a:lnTo>
                  <a:lnTo>
                    <a:pt x="808" y="169"/>
                  </a:lnTo>
                  <a:lnTo>
                    <a:pt x="807" y="171"/>
                  </a:lnTo>
                  <a:lnTo>
                    <a:pt x="806" y="171"/>
                  </a:lnTo>
                  <a:lnTo>
                    <a:pt x="807" y="169"/>
                  </a:lnTo>
                  <a:lnTo>
                    <a:pt x="806" y="169"/>
                  </a:lnTo>
                  <a:lnTo>
                    <a:pt x="804" y="168"/>
                  </a:lnTo>
                  <a:lnTo>
                    <a:pt x="804" y="169"/>
                  </a:lnTo>
                  <a:lnTo>
                    <a:pt x="802" y="169"/>
                  </a:lnTo>
                  <a:lnTo>
                    <a:pt x="801" y="169"/>
                  </a:lnTo>
                  <a:lnTo>
                    <a:pt x="801" y="168"/>
                  </a:lnTo>
                  <a:lnTo>
                    <a:pt x="801" y="167"/>
                  </a:lnTo>
                  <a:lnTo>
                    <a:pt x="801" y="165"/>
                  </a:lnTo>
                  <a:lnTo>
                    <a:pt x="801" y="164"/>
                  </a:lnTo>
                  <a:lnTo>
                    <a:pt x="802" y="164"/>
                  </a:lnTo>
                  <a:lnTo>
                    <a:pt x="804" y="164"/>
                  </a:lnTo>
                  <a:lnTo>
                    <a:pt x="804" y="163"/>
                  </a:lnTo>
                  <a:lnTo>
                    <a:pt x="804" y="161"/>
                  </a:lnTo>
                  <a:lnTo>
                    <a:pt x="806" y="161"/>
                  </a:lnTo>
                  <a:lnTo>
                    <a:pt x="807" y="161"/>
                  </a:lnTo>
                  <a:lnTo>
                    <a:pt x="807" y="159"/>
                  </a:lnTo>
                  <a:lnTo>
                    <a:pt x="808" y="159"/>
                  </a:lnTo>
                  <a:lnTo>
                    <a:pt x="809" y="159"/>
                  </a:lnTo>
                  <a:lnTo>
                    <a:pt x="810" y="159"/>
                  </a:lnTo>
                  <a:lnTo>
                    <a:pt x="813" y="159"/>
                  </a:lnTo>
                  <a:lnTo>
                    <a:pt x="814" y="158"/>
                  </a:lnTo>
                  <a:lnTo>
                    <a:pt x="815" y="158"/>
                  </a:lnTo>
                  <a:lnTo>
                    <a:pt x="815" y="157"/>
                  </a:lnTo>
                  <a:lnTo>
                    <a:pt x="815" y="156"/>
                  </a:lnTo>
                  <a:lnTo>
                    <a:pt x="816" y="157"/>
                  </a:lnTo>
                  <a:lnTo>
                    <a:pt x="818" y="156"/>
                  </a:lnTo>
                  <a:lnTo>
                    <a:pt x="819" y="156"/>
                  </a:lnTo>
                  <a:lnTo>
                    <a:pt x="821" y="156"/>
                  </a:lnTo>
                  <a:lnTo>
                    <a:pt x="823" y="156"/>
                  </a:lnTo>
                  <a:lnTo>
                    <a:pt x="824" y="156"/>
                  </a:lnTo>
                  <a:lnTo>
                    <a:pt x="825" y="156"/>
                  </a:lnTo>
                  <a:lnTo>
                    <a:pt x="827" y="157"/>
                  </a:lnTo>
                  <a:lnTo>
                    <a:pt x="829" y="157"/>
                  </a:lnTo>
                  <a:lnTo>
                    <a:pt x="831" y="157"/>
                  </a:lnTo>
                  <a:lnTo>
                    <a:pt x="831" y="158"/>
                  </a:lnTo>
                  <a:lnTo>
                    <a:pt x="832" y="158"/>
                  </a:lnTo>
                  <a:lnTo>
                    <a:pt x="832" y="157"/>
                  </a:lnTo>
                  <a:lnTo>
                    <a:pt x="835" y="157"/>
                  </a:lnTo>
                  <a:lnTo>
                    <a:pt x="836" y="157"/>
                  </a:lnTo>
                  <a:lnTo>
                    <a:pt x="840" y="157"/>
                  </a:lnTo>
                  <a:lnTo>
                    <a:pt x="841" y="158"/>
                  </a:lnTo>
                  <a:lnTo>
                    <a:pt x="841" y="157"/>
                  </a:lnTo>
                  <a:lnTo>
                    <a:pt x="842" y="157"/>
                  </a:lnTo>
                  <a:lnTo>
                    <a:pt x="842" y="156"/>
                  </a:lnTo>
                  <a:lnTo>
                    <a:pt x="843" y="156"/>
                  </a:lnTo>
                  <a:lnTo>
                    <a:pt x="844" y="156"/>
                  </a:lnTo>
                  <a:lnTo>
                    <a:pt x="846" y="156"/>
                  </a:lnTo>
                  <a:lnTo>
                    <a:pt x="848" y="156"/>
                  </a:lnTo>
                  <a:lnTo>
                    <a:pt x="848" y="157"/>
                  </a:lnTo>
                  <a:lnTo>
                    <a:pt x="849" y="157"/>
                  </a:lnTo>
                  <a:lnTo>
                    <a:pt x="850" y="156"/>
                  </a:lnTo>
                  <a:lnTo>
                    <a:pt x="852" y="156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5" y="154"/>
                  </a:lnTo>
                  <a:lnTo>
                    <a:pt x="858" y="154"/>
                  </a:lnTo>
                  <a:lnTo>
                    <a:pt x="859" y="154"/>
                  </a:lnTo>
                  <a:lnTo>
                    <a:pt x="859" y="156"/>
                  </a:lnTo>
                  <a:lnTo>
                    <a:pt x="860" y="156"/>
                  </a:lnTo>
                  <a:lnTo>
                    <a:pt x="861" y="156"/>
                  </a:lnTo>
                  <a:lnTo>
                    <a:pt x="861" y="154"/>
                  </a:lnTo>
                  <a:lnTo>
                    <a:pt x="861" y="152"/>
                  </a:lnTo>
                  <a:lnTo>
                    <a:pt x="861" y="151"/>
                  </a:lnTo>
                  <a:lnTo>
                    <a:pt x="860" y="151"/>
                  </a:lnTo>
                  <a:lnTo>
                    <a:pt x="859" y="150"/>
                  </a:lnTo>
                  <a:lnTo>
                    <a:pt x="858" y="148"/>
                  </a:lnTo>
                  <a:lnTo>
                    <a:pt x="855" y="147"/>
                  </a:lnTo>
                  <a:lnTo>
                    <a:pt x="858" y="146"/>
                  </a:lnTo>
                  <a:lnTo>
                    <a:pt x="859" y="146"/>
                  </a:lnTo>
                  <a:lnTo>
                    <a:pt x="861" y="145"/>
                  </a:lnTo>
                  <a:lnTo>
                    <a:pt x="863" y="145"/>
                  </a:lnTo>
                  <a:lnTo>
                    <a:pt x="864" y="145"/>
                  </a:lnTo>
                  <a:lnTo>
                    <a:pt x="866" y="145"/>
                  </a:lnTo>
                  <a:lnTo>
                    <a:pt x="866" y="142"/>
                  </a:lnTo>
                  <a:lnTo>
                    <a:pt x="867" y="142"/>
                  </a:lnTo>
                  <a:lnTo>
                    <a:pt x="871" y="141"/>
                  </a:lnTo>
                  <a:lnTo>
                    <a:pt x="872" y="141"/>
                  </a:lnTo>
                  <a:lnTo>
                    <a:pt x="872" y="140"/>
                  </a:lnTo>
                  <a:lnTo>
                    <a:pt x="875" y="140"/>
                  </a:lnTo>
                  <a:lnTo>
                    <a:pt x="876" y="140"/>
                  </a:lnTo>
                  <a:lnTo>
                    <a:pt x="877" y="140"/>
                  </a:lnTo>
                  <a:lnTo>
                    <a:pt x="878" y="140"/>
                  </a:lnTo>
                  <a:lnTo>
                    <a:pt x="878" y="139"/>
                  </a:lnTo>
                  <a:lnTo>
                    <a:pt x="880" y="137"/>
                  </a:lnTo>
                  <a:lnTo>
                    <a:pt x="881" y="137"/>
                  </a:lnTo>
                  <a:lnTo>
                    <a:pt x="882" y="136"/>
                  </a:lnTo>
                  <a:lnTo>
                    <a:pt x="884" y="136"/>
                  </a:lnTo>
                  <a:lnTo>
                    <a:pt x="887" y="136"/>
                  </a:lnTo>
                  <a:lnTo>
                    <a:pt x="888" y="136"/>
                  </a:lnTo>
                  <a:lnTo>
                    <a:pt x="888" y="134"/>
                  </a:lnTo>
                  <a:lnTo>
                    <a:pt x="889" y="134"/>
                  </a:lnTo>
                  <a:lnTo>
                    <a:pt x="889" y="133"/>
                  </a:lnTo>
                  <a:lnTo>
                    <a:pt x="890" y="131"/>
                  </a:lnTo>
                  <a:lnTo>
                    <a:pt x="889" y="131"/>
                  </a:lnTo>
                  <a:lnTo>
                    <a:pt x="890" y="130"/>
                  </a:lnTo>
                  <a:lnTo>
                    <a:pt x="890" y="129"/>
                  </a:lnTo>
                  <a:lnTo>
                    <a:pt x="889" y="129"/>
                  </a:lnTo>
                  <a:lnTo>
                    <a:pt x="889" y="128"/>
                  </a:lnTo>
                  <a:lnTo>
                    <a:pt x="890" y="128"/>
                  </a:lnTo>
                  <a:lnTo>
                    <a:pt x="890" y="125"/>
                  </a:lnTo>
                  <a:lnTo>
                    <a:pt x="889" y="125"/>
                  </a:lnTo>
                  <a:lnTo>
                    <a:pt x="888" y="125"/>
                  </a:lnTo>
                  <a:lnTo>
                    <a:pt x="889" y="124"/>
                  </a:lnTo>
                  <a:lnTo>
                    <a:pt x="889" y="123"/>
                  </a:lnTo>
                  <a:lnTo>
                    <a:pt x="890" y="123"/>
                  </a:lnTo>
                  <a:lnTo>
                    <a:pt x="890" y="122"/>
                  </a:lnTo>
                  <a:lnTo>
                    <a:pt x="889" y="122"/>
                  </a:lnTo>
                  <a:lnTo>
                    <a:pt x="888" y="122"/>
                  </a:lnTo>
                  <a:lnTo>
                    <a:pt x="887" y="122"/>
                  </a:lnTo>
                  <a:lnTo>
                    <a:pt x="887" y="121"/>
                  </a:lnTo>
                  <a:lnTo>
                    <a:pt x="886" y="122"/>
                  </a:lnTo>
                  <a:lnTo>
                    <a:pt x="884" y="122"/>
                  </a:lnTo>
                  <a:lnTo>
                    <a:pt x="886" y="121"/>
                  </a:lnTo>
                  <a:lnTo>
                    <a:pt x="884" y="121"/>
                  </a:lnTo>
                  <a:lnTo>
                    <a:pt x="882" y="121"/>
                  </a:lnTo>
                  <a:lnTo>
                    <a:pt x="882" y="119"/>
                  </a:lnTo>
                  <a:lnTo>
                    <a:pt x="881" y="119"/>
                  </a:lnTo>
                  <a:lnTo>
                    <a:pt x="880" y="119"/>
                  </a:lnTo>
                  <a:lnTo>
                    <a:pt x="878" y="119"/>
                  </a:lnTo>
                  <a:lnTo>
                    <a:pt x="878" y="118"/>
                  </a:lnTo>
                  <a:lnTo>
                    <a:pt x="877" y="118"/>
                  </a:lnTo>
                  <a:lnTo>
                    <a:pt x="877" y="116"/>
                  </a:lnTo>
                  <a:lnTo>
                    <a:pt x="878" y="116"/>
                  </a:lnTo>
                  <a:lnTo>
                    <a:pt x="878" y="114"/>
                  </a:lnTo>
                  <a:lnTo>
                    <a:pt x="878" y="113"/>
                  </a:lnTo>
                  <a:lnTo>
                    <a:pt x="880" y="113"/>
                  </a:lnTo>
                  <a:lnTo>
                    <a:pt x="880" y="112"/>
                  </a:lnTo>
                  <a:lnTo>
                    <a:pt x="878" y="112"/>
                  </a:lnTo>
                  <a:lnTo>
                    <a:pt x="877" y="112"/>
                  </a:lnTo>
                  <a:lnTo>
                    <a:pt x="876" y="113"/>
                  </a:lnTo>
                  <a:lnTo>
                    <a:pt x="875" y="113"/>
                  </a:lnTo>
                  <a:lnTo>
                    <a:pt x="875" y="114"/>
                  </a:lnTo>
                  <a:lnTo>
                    <a:pt x="872" y="114"/>
                  </a:lnTo>
                  <a:lnTo>
                    <a:pt x="871" y="113"/>
                  </a:lnTo>
                  <a:lnTo>
                    <a:pt x="870" y="113"/>
                  </a:lnTo>
                  <a:lnTo>
                    <a:pt x="869" y="114"/>
                  </a:lnTo>
                  <a:lnTo>
                    <a:pt x="867" y="114"/>
                  </a:lnTo>
                  <a:lnTo>
                    <a:pt x="866" y="114"/>
                  </a:lnTo>
                  <a:lnTo>
                    <a:pt x="864" y="114"/>
                  </a:lnTo>
                  <a:lnTo>
                    <a:pt x="863" y="114"/>
                  </a:lnTo>
                  <a:lnTo>
                    <a:pt x="863" y="116"/>
                  </a:lnTo>
                  <a:lnTo>
                    <a:pt x="859" y="116"/>
                  </a:lnTo>
                  <a:lnTo>
                    <a:pt x="855" y="116"/>
                  </a:lnTo>
                  <a:lnTo>
                    <a:pt x="854" y="116"/>
                  </a:lnTo>
                  <a:lnTo>
                    <a:pt x="858" y="114"/>
                  </a:lnTo>
                  <a:lnTo>
                    <a:pt x="858" y="113"/>
                  </a:lnTo>
                  <a:lnTo>
                    <a:pt x="859" y="113"/>
                  </a:lnTo>
                  <a:lnTo>
                    <a:pt x="860" y="112"/>
                  </a:lnTo>
                  <a:lnTo>
                    <a:pt x="863" y="113"/>
                  </a:lnTo>
                  <a:lnTo>
                    <a:pt x="864" y="113"/>
                  </a:lnTo>
                  <a:lnTo>
                    <a:pt x="866" y="113"/>
                  </a:lnTo>
                  <a:lnTo>
                    <a:pt x="866" y="112"/>
                  </a:lnTo>
                  <a:lnTo>
                    <a:pt x="867" y="112"/>
                  </a:lnTo>
                  <a:lnTo>
                    <a:pt x="869" y="112"/>
                  </a:lnTo>
                  <a:lnTo>
                    <a:pt x="870" y="112"/>
                  </a:lnTo>
                  <a:lnTo>
                    <a:pt x="871" y="111"/>
                  </a:lnTo>
                  <a:lnTo>
                    <a:pt x="870" y="111"/>
                  </a:lnTo>
                  <a:lnTo>
                    <a:pt x="870" y="110"/>
                  </a:lnTo>
                  <a:lnTo>
                    <a:pt x="869" y="110"/>
                  </a:lnTo>
                  <a:lnTo>
                    <a:pt x="867" y="110"/>
                  </a:lnTo>
                  <a:lnTo>
                    <a:pt x="866" y="110"/>
                  </a:lnTo>
                  <a:lnTo>
                    <a:pt x="864" y="110"/>
                  </a:lnTo>
                  <a:lnTo>
                    <a:pt x="864" y="107"/>
                  </a:lnTo>
                  <a:lnTo>
                    <a:pt x="863" y="107"/>
                  </a:lnTo>
                  <a:lnTo>
                    <a:pt x="863" y="106"/>
                  </a:lnTo>
                  <a:lnTo>
                    <a:pt x="864" y="106"/>
                  </a:lnTo>
                  <a:lnTo>
                    <a:pt x="866" y="106"/>
                  </a:lnTo>
                  <a:lnTo>
                    <a:pt x="866" y="105"/>
                  </a:lnTo>
                  <a:lnTo>
                    <a:pt x="864" y="105"/>
                  </a:lnTo>
                  <a:lnTo>
                    <a:pt x="863" y="106"/>
                  </a:lnTo>
                  <a:lnTo>
                    <a:pt x="861" y="106"/>
                  </a:lnTo>
                  <a:lnTo>
                    <a:pt x="860" y="106"/>
                  </a:lnTo>
                  <a:lnTo>
                    <a:pt x="861" y="105"/>
                  </a:lnTo>
                  <a:lnTo>
                    <a:pt x="863" y="105"/>
                  </a:lnTo>
                  <a:lnTo>
                    <a:pt x="863" y="104"/>
                  </a:lnTo>
                  <a:lnTo>
                    <a:pt x="861" y="104"/>
                  </a:lnTo>
                  <a:lnTo>
                    <a:pt x="859" y="104"/>
                  </a:lnTo>
                  <a:lnTo>
                    <a:pt x="858" y="104"/>
                  </a:lnTo>
                  <a:lnTo>
                    <a:pt x="855" y="104"/>
                  </a:lnTo>
                  <a:lnTo>
                    <a:pt x="855" y="105"/>
                  </a:lnTo>
                  <a:lnTo>
                    <a:pt x="854" y="105"/>
                  </a:lnTo>
                  <a:lnTo>
                    <a:pt x="853" y="105"/>
                  </a:lnTo>
                  <a:lnTo>
                    <a:pt x="853" y="104"/>
                  </a:lnTo>
                  <a:lnTo>
                    <a:pt x="854" y="104"/>
                  </a:lnTo>
                  <a:lnTo>
                    <a:pt x="854" y="102"/>
                  </a:lnTo>
                  <a:lnTo>
                    <a:pt x="855" y="102"/>
                  </a:lnTo>
                  <a:lnTo>
                    <a:pt x="855" y="101"/>
                  </a:lnTo>
                  <a:lnTo>
                    <a:pt x="858" y="101"/>
                  </a:lnTo>
                  <a:lnTo>
                    <a:pt x="855" y="99"/>
                  </a:lnTo>
                  <a:lnTo>
                    <a:pt x="854" y="99"/>
                  </a:lnTo>
                  <a:lnTo>
                    <a:pt x="853" y="99"/>
                  </a:lnTo>
                  <a:lnTo>
                    <a:pt x="852" y="99"/>
                  </a:lnTo>
                  <a:lnTo>
                    <a:pt x="850" y="99"/>
                  </a:lnTo>
                  <a:lnTo>
                    <a:pt x="850" y="97"/>
                  </a:lnTo>
                  <a:lnTo>
                    <a:pt x="849" y="97"/>
                  </a:lnTo>
                  <a:lnTo>
                    <a:pt x="849" y="99"/>
                  </a:lnTo>
                  <a:lnTo>
                    <a:pt x="848" y="97"/>
                  </a:lnTo>
                  <a:lnTo>
                    <a:pt x="846" y="97"/>
                  </a:lnTo>
                  <a:lnTo>
                    <a:pt x="844" y="97"/>
                  </a:lnTo>
                  <a:lnTo>
                    <a:pt x="844" y="96"/>
                  </a:lnTo>
                  <a:lnTo>
                    <a:pt x="843" y="96"/>
                  </a:lnTo>
                  <a:lnTo>
                    <a:pt x="843" y="97"/>
                  </a:lnTo>
                  <a:lnTo>
                    <a:pt x="842" y="97"/>
                  </a:lnTo>
                  <a:lnTo>
                    <a:pt x="842" y="96"/>
                  </a:lnTo>
                  <a:lnTo>
                    <a:pt x="841" y="96"/>
                  </a:lnTo>
                  <a:lnTo>
                    <a:pt x="841" y="97"/>
                  </a:lnTo>
                  <a:lnTo>
                    <a:pt x="842" y="97"/>
                  </a:lnTo>
                  <a:lnTo>
                    <a:pt x="842" y="99"/>
                  </a:lnTo>
                  <a:lnTo>
                    <a:pt x="843" y="99"/>
                  </a:lnTo>
                  <a:lnTo>
                    <a:pt x="843" y="97"/>
                  </a:lnTo>
                  <a:lnTo>
                    <a:pt x="844" y="99"/>
                  </a:lnTo>
                  <a:lnTo>
                    <a:pt x="844" y="101"/>
                  </a:lnTo>
                  <a:lnTo>
                    <a:pt x="844" y="102"/>
                  </a:lnTo>
                  <a:lnTo>
                    <a:pt x="843" y="104"/>
                  </a:lnTo>
                  <a:lnTo>
                    <a:pt x="842" y="104"/>
                  </a:lnTo>
                  <a:lnTo>
                    <a:pt x="837" y="104"/>
                  </a:lnTo>
                  <a:lnTo>
                    <a:pt x="835" y="104"/>
                  </a:lnTo>
                  <a:lnTo>
                    <a:pt x="832" y="104"/>
                  </a:lnTo>
                  <a:lnTo>
                    <a:pt x="832" y="102"/>
                  </a:lnTo>
                  <a:lnTo>
                    <a:pt x="831" y="102"/>
                  </a:lnTo>
                  <a:lnTo>
                    <a:pt x="829" y="102"/>
                  </a:lnTo>
                  <a:lnTo>
                    <a:pt x="827" y="102"/>
                  </a:lnTo>
                  <a:lnTo>
                    <a:pt x="826" y="102"/>
                  </a:lnTo>
                  <a:lnTo>
                    <a:pt x="825" y="102"/>
                  </a:lnTo>
                  <a:lnTo>
                    <a:pt x="823" y="102"/>
                  </a:lnTo>
                  <a:lnTo>
                    <a:pt x="821" y="101"/>
                  </a:lnTo>
                  <a:lnTo>
                    <a:pt x="821" y="102"/>
                  </a:lnTo>
                  <a:lnTo>
                    <a:pt x="819" y="102"/>
                  </a:lnTo>
                  <a:lnTo>
                    <a:pt x="819" y="101"/>
                  </a:lnTo>
                  <a:lnTo>
                    <a:pt x="818" y="101"/>
                  </a:lnTo>
                  <a:lnTo>
                    <a:pt x="814" y="101"/>
                  </a:lnTo>
                  <a:lnTo>
                    <a:pt x="813" y="101"/>
                  </a:lnTo>
                  <a:lnTo>
                    <a:pt x="814" y="102"/>
                  </a:lnTo>
                  <a:lnTo>
                    <a:pt x="815" y="102"/>
                  </a:lnTo>
                  <a:lnTo>
                    <a:pt x="816" y="102"/>
                  </a:lnTo>
                  <a:lnTo>
                    <a:pt x="818" y="102"/>
                  </a:lnTo>
                  <a:lnTo>
                    <a:pt x="818" y="104"/>
                  </a:lnTo>
                  <a:lnTo>
                    <a:pt x="819" y="105"/>
                  </a:lnTo>
                  <a:lnTo>
                    <a:pt x="821" y="105"/>
                  </a:lnTo>
                  <a:lnTo>
                    <a:pt x="823" y="105"/>
                  </a:lnTo>
                  <a:lnTo>
                    <a:pt x="823" y="106"/>
                  </a:lnTo>
                  <a:lnTo>
                    <a:pt x="821" y="106"/>
                  </a:lnTo>
                  <a:lnTo>
                    <a:pt x="819" y="106"/>
                  </a:lnTo>
                  <a:lnTo>
                    <a:pt x="818" y="106"/>
                  </a:lnTo>
                  <a:lnTo>
                    <a:pt x="818" y="105"/>
                  </a:lnTo>
                  <a:lnTo>
                    <a:pt x="816" y="105"/>
                  </a:lnTo>
                  <a:lnTo>
                    <a:pt x="816" y="104"/>
                  </a:lnTo>
                  <a:lnTo>
                    <a:pt x="815" y="104"/>
                  </a:lnTo>
                  <a:lnTo>
                    <a:pt x="814" y="104"/>
                  </a:lnTo>
                  <a:lnTo>
                    <a:pt x="813" y="104"/>
                  </a:lnTo>
                  <a:lnTo>
                    <a:pt x="813" y="102"/>
                  </a:lnTo>
                  <a:lnTo>
                    <a:pt x="810" y="102"/>
                  </a:lnTo>
                  <a:lnTo>
                    <a:pt x="810" y="104"/>
                  </a:lnTo>
                  <a:lnTo>
                    <a:pt x="809" y="104"/>
                  </a:lnTo>
                  <a:lnTo>
                    <a:pt x="808" y="104"/>
                  </a:lnTo>
                  <a:lnTo>
                    <a:pt x="807" y="104"/>
                  </a:lnTo>
                  <a:lnTo>
                    <a:pt x="806" y="104"/>
                  </a:lnTo>
                  <a:lnTo>
                    <a:pt x="806" y="105"/>
                  </a:lnTo>
                  <a:lnTo>
                    <a:pt x="804" y="105"/>
                  </a:lnTo>
                  <a:lnTo>
                    <a:pt x="804" y="104"/>
                  </a:lnTo>
                  <a:lnTo>
                    <a:pt x="802" y="104"/>
                  </a:lnTo>
                  <a:lnTo>
                    <a:pt x="801" y="104"/>
                  </a:lnTo>
                  <a:lnTo>
                    <a:pt x="800" y="104"/>
                  </a:lnTo>
                  <a:lnTo>
                    <a:pt x="798" y="102"/>
                  </a:lnTo>
                  <a:lnTo>
                    <a:pt x="797" y="102"/>
                  </a:lnTo>
                  <a:lnTo>
                    <a:pt x="796" y="102"/>
                  </a:lnTo>
                  <a:lnTo>
                    <a:pt x="795" y="102"/>
                  </a:lnTo>
                  <a:lnTo>
                    <a:pt x="792" y="102"/>
                  </a:lnTo>
                  <a:lnTo>
                    <a:pt x="791" y="102"/>
                  </a:lnTo>
                  <a:lnTo>
                    <a:pt x="790" y="102"/>
                  </a:lnTo>
                  <a:lnTo>
                    <a:pt x="787" y="102"/>
                  </a:lnTo>
                  <a:lnTo>
                    <a:pt x="786" y="102"/>
                  </a:lnTo>
                  <a:lnTo>
                    <a:pt x="783" y="102"/>
                  </a:lnTo>
                  <a:lnTo>
                    <a:pt x="781" y="102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79" y="101"/>
                  </a:lnTo>
                  <a:lnTo>
                    <a:pt x="778" y="102"/>
                  </a:lnTo>
                  <a:lnTo>
                    <a:pt x="775" y="101"/>
                  </a:lnTo>
                  <a:lnTo>
                    <a:pt x="774" y="101"/>
                  </a:lnTo>
                  <a:lnTo>
                    <a:pt x="773" y="101"/>
                  </a:lnTo>
                  <a:lnTo>
                    <a:pt x="772" y="101"/>
                  </a:lnTo>
                  <a:lnTo>
                    <a:pt x="770" y="101"/>
                  </a:lnTo>
                  <a:lnTo>
                    <a:pt x="769" y="101"/>
                  </a:lnTo>
                  <a:lnTo>
                    <a:pt x="768" y="101"/>
                  </a:lnTo>
                  <a:lnTo>
                    <a:pt x="768" y="102"/>
                  </a:lnTo>
                  <a:lnTo>
                    <a:pt x="766" y="102"/>
                  </a:lnTo>
                  <a:lnTo>
                    <a:pt x="763" y="101"/>
                  </a:lnTo>
                  <a:lnTo>
                    <a:pt x="762" y="99"/>
                  </a:lnTo>
                  <a:lnTo>
                    <a:pt x="763" y="99"/>
                  </a:lnTo>
                  <a:lnTo>
                    <a:pt x="763" y="97"/>
                  </a:lnTo>
                  <a:lnTo>
                    <a:pt x="762" y="97"/>
                  </a:lnTo>
                  <a:lnTo>
                    <a:pt x="762" y="99"/>
                  </a:lnTo>
                  <a:lnTo>
                    <a:pt x="759" y="99"/>
                  </a:lnTo>
                  <a:lnTo>
                    <a:pt x="759" y="97"/>
                  </a:lnTo>
                  <a:lnTo>
                    <a:pt x="761" y="97"/>
                  </a:lnTo>
                  <a:lnTo>
                    <a:pt x="759" y="96"/>
                  </a:lnTo>
                  <a:lnTo>
                    <a:pt x="757" y="97"/>
                  </a:lnTo>
                  <a:lnTo>
                    <a:pt x="757" y="99"/>
                  </a:lnTo>
                  <a:lnTo>
                    <a:pt x="753" y="99"/>
                  </a:lnTo>
                  <a:lnTo>
                    <a:pt x="752" y="99"/>
                  </a:lnTo>
                  <a:lnTo>
                    <a:pt x="751" y="99"/>
                  </a:lnTo>
                  <a:lnTo>
                    <a:pt x="749" y="99"/>
                  </a:lnTo>
                  <a:lnTo>
                    <a:pt x="747" y="99"/>
                  </a:lnTo>
                  <a:lnTo>
                    <a:pt x="747" y="97"/>
                  </a:lnTo>
                  <a:lnTo>
                    <a:pt x="746" y="97"/>
                  </a:lnTo>
                  <a:lnTo>
                    <a:pt x="746" y="99"/>
                  </a:lnTo>
                  <a:lnTo>
                    <a:pt x="745" y="99"/>
                  </a:lnTo>
                  <a:lnTo>
                    <a:pt x="745" y="97"/>
                  </a:lnTo>
                  <a:lnTo>
                    <a:pt x="744" y="97"/>
                  </a:lnTo>
                  <a:lnTo>
                    <a:pt x="741" y="97"/>
                  </a:lnTo>
                  <a:lnTo>
                    <a:pt x="741" y="96"/>
                  </a:lnTo>
                  <a:lnTo>
                    <a:pt x="739" y="96"/>
                  </a:lnTo>
                  <a:lnTo>
                    <a:pt x="739" y="95"/>
                  </a:lnTo>
                  <a:lnTo>
                    <a:pt x="738" y="95"/>
                  </a:lnTo>
                  <a:lnTo>
                    <a:pt x="738" y="94"/>
                  </a:lnTo>
                  <a:lnTo>
                    <a:pt x="738" y="93"/>
                  </a:lnTo>
                  <a:lnTo>
                    <a:pt x="739" y="93"/>
                  </a:lnTo>
                  <a:lnTo>
                    <a:pt x="741" y="93"/>
                  </a:lnTo>
                  <a:lnTo>
                    <a:pt x="739" y="91"/>
                  </a:lnTo>
                  <a:lnTo>
                    <a:pt x="741" y="91"/>
                  </a:lnTo>
                  <a:lnTo>
                    <a:pt x="743" y="91"/>
                  </a:lnTo>
                  <a:lnTo>
                    <a:pt x="745" y="91"/>
                  </a:lnTo>
                  <a:lnTo>
                    <a:pt x="746" y="91"/>
                  </a:lnTo>
                  <a:lnTo>
                    <a:pt x="747" y="91"/>
                  </a:lnTo>
                  <a:lnTo>
                    <a:pt x="749" y="91"/>
                  </a:lnTo>
                  <a:lnTo>
                    <a:pt x="751" y="91"/>
                  </a:lnTo>
                  <a:lnTo>
                    <a:pt x="749" y="93"/>
                  </a:lnTo>
                  <a:lnTo>
                    <a:pt x="751" y="93"/>
                  </a:lnTo>
                  <a:lnTo>
                    <a:pt x="755" y="93"/>
                  </a:lnTo>
                  <a:lnTo>
                    <a:pt x="756" y="93"/>
                  </a:lnTo>
                  <a:lnTo>
                    <a:pt x="757" y="93"/>
                  </a:lnTo>
                  <a:lnTo>
                    <a:pt x="759" y="93"/>
                  </a:lnTo>
                  <a:lnTo>
                    <a:pt x="761" y="93"/>
                  </a:lnTo>
                  <a:lnTo>
                    <a:pt x="762" y="91"/>
                  </a:lnTo>
                  <a:lnTo>
                    <a:pt x="763" y="93"/>
                  </a:lnTo>
                  <a:lnTo>
                    <a:pt x="764" y="93"/>
                  </a:lnTo>
                  <a:lnTo>
                    <a:pt x="764" y="91"/>
                  </a:lnTo>
                  <a:lnTo>
                    <a:pt x="762" y="91"/>
                  </a:lnTo>
                  <a:lnTo>
                    <a:pt x="761" y="91"/>
                  </a:lnTo>
                  <a:lnTo>
                    <a:pt x="759" y="91"/>
                  </a:lnTo>
                  <a:lnTo>
                    <a:pt x="757" y="89"/>
                  </a:lnTo>
                  <a:lnTo>
                    <a:pt x="759" y="89"/>
                  </a:lnTo>
                  <a:lnTo>
                    <a:pt x="757" y="88"/>
                  </a:lnTo>
                  <a:lnTo>
                    <a:pt x="757" y="89"/>
                  </a:lnTo>
                  <a:lnTo>
                    <a:pt x="756" y="89"/>
                  </a:lnTo>
                  <a:lnTo>
                    <a:pt x="755" y="89"/>
                  </a:lnTo>
                  <a:lnTo>
                    <a:pt x="751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3" y="88"/>
                  </a:lnTo>
                  <a:lnTo>
                    <a:pt x="738" y="88"/>
                  </a:lnTo>
                  <a:lnTo>
                    <a:pt x="736" y="87"/>
                  </a:lnTo>
                  <a:lnTo>
                    <a:pt x="738" y="87"/>
                  </a:lnTo>
                  <a:lnTo>
                    <a:pt x="738" y="85"/>
                  </a:lnTo>
                  <a:lnTo>
                    <a:pt x="739" y="85"/>
                  </a:lnTo>
                  <a:lnTo>
                    <a:pt x="741" y="85"/>
                  </a:lnTo>
                  <a:lnTo>
                    <a:pt x="741" y="84"/>
                  </a:lnTo>
                  <a:lnTo>
                    <a:pt x="741" y="83"/>
                  </a:lnTo>
                  <a:lnTo>
                    <a:pt x="743" y="83"/>
                  </a:lnTo>
                  <a:lnTo>
                    <a:pt x="743" y="80"/>
                  </a:lnTo>
                  <a:lnTo>
                    <a:pt x="744" y="80"/>
                  </a:lnTo>
                  <a:lnTo>
                    <a:pt x="746" y="79"/>
                  </a:lnTo>
                  <a:lnTo>
                    <a:pt x="745" y="79"/>
                  </a:lnTo>
                  <a:lnTo>
                    <a:pt x="745" y="78"/>
                  </a:lnTo>
                  <a:lnTo>
                    <a:pt x="746" y="78"/>
                  </a:lnTo>
                  <a:lnTo>
                    <a:pt x="747" y="78"/>
                  </a:lnTo>
                  <a:lnTo>
                    <a:pt x="747" y="77"/>
                  </a:lnTo>
                  <a:lnTo>
                    <a:pt x="749" y="77"/>
                  </a:lnTo>
                  <a:lnTo>
                    <a:pt x="751" y="77"/>
                  </a:lnTo>
                  <a:lnTo>
                    <a:pt x="751" y="76"/>
                  </a:lnTo>
                  <a:lnTo>
                    <a:pt x="752" y="76"/>
                  </a:lnTo>
                  <a:lnTo>
                    <a:pt x="753" y="76"/>
                  </a:lnTo>
                  <a:lnTo>
                    <a:pt x="755" y="76"/>
                  </a:lnTo>
                  <a:lnTo>
                    <a:pt x="755" y="74"/>
                  </a:lnTo>
                  <a:lnTo>
                    <a:pt x="756" y="74"/>
                  </a:lnTo>
                  <a:lnTo>
                    <a:pt x="756" y="72"/>
                  </a:lnTo>
                  <a:lnTo>
                    <a:pt x="757" y="72"/>
                  </a:lnTo>
                  <a:lnTo>
                    <a:pt x="759" y="72"/>
                  </a:lnTo>
                  <a:lnTo>
                    <a:pt x="759" y="71"/>
                  </a:lnTo>
                  <a:lnTo>
                    <a:pt x="761" y="71"/>
                  </a:lnTo>
                  <a:lnTo>
                    <a:pt x="762" y="71"/>
                  </a:lnTo>
                  <a:lnTo>
                    <a:pt x="762" y="70"/>
                  </a:lnTo>
                  <a:lnTo>
                    <a:pt x="763" y="70"/>
                  </a:lnTo>
                  <a:lnTo>
                    <a:pt x="764" y="70"/>
                  </a:lnTo>
                  <a:lnTo>
                    <a:pt x="766" y="68"/>
                  </a:lnTo>
                  <a:lnTo>
                    <a:pt x="768" y="68"/>
                  </a:lnTo>
                  <a:lnTo>
                    <a:pt x="769" y="68"/>
                  </a:lnTo>
                  <a:lnTo>
                    <a:pt x="770" y="68"/>
                  </a:lnTo>
                  <a:lnTo>
                    <a:pt x="772" y="67"/>
                  </a:lnTo>
                  <a:lnTo>
                    <a:pt x="773" y="67"/>
                  </a:lnTo>
                  <a:lnTo>
                    <a:pt x="779" y="66"/>
                  </a:lnTo>
                  <a:lnTo>
                    <a:pt x="781" y="66"/>
                  </a:lnTo>
                  <a:lnTo>
                    <a:pt x="783" y="66"/>
                  </a:lnTo>
                  <a:lnTo>
                    <a:pt x="784" y="65"/>
                  </a:lnTo>
                  <a:lnTo>
                    <a:pt x="786" y="65"/>
                  </a:lnTo>
                  <a:lnTo>
                    <a:pt x="787" y="65"/>
                  </a:lnTo>
                  <a:lnTo>
                    <a:pt x="790" y="65"/>
                  </a:lnTo>
                  <a:lnTo>
                    <a:pt x="792" y="65"/>
                  </a:lnTo>
                  <a:lnTo>
                    <a:pt x="795" y="65"/>
                  </a:lnTo>
                  <a:lnTo>
                    <a:pt x="796" y="65"/>
                  </a:lnTo>
                  <a:lnTo>
                    <a:pt x="798" y="65"/>
                  </a:lnTo>
                  <a:lnTo>
                    <a:pt x="801" y="65"/>
                  </a:lnTo>
                  <a:lnTo>
                    <a:pt x="804" y="65"/>
                  </a:lnTo>
                  <a:lnTo>
                    <a:pt x="809" y="65"/>
                  </a:lnTo>
                  <a:lnTo>
                    <a:pt x="810" y="65"/>
                  </a:lnTo>
                  <a:lnTo>
                    <a:pt x="813" y="65"/>
                  </a:lnTo>
                  <a:lnTo>
                    <a:pt x="813" y="66"/>
                  </a:lnTo>
                  <a:lnTo>
                    <a:pt x="810" y="66"/>
                  </a:lnTo>
                  <a:lnTo>
                    <a:pt x="808" y="66"/>
                  </a:lnTo>
                  <a:lnTo>
                    <a:pt x="804" y="67"/>
                  </a:lnTo>
                  <a:lnTo>
                    <a:pt x="802" y="67"/>
                  </a:lnTo>
                  <a:lnTo>
                    <a:pt x="801" y="67"/>
                  </a:lnTo>
                  <a:lnTo>
                    <a:pt x="797" y="68"/>
                  </a:lnTo>
                  <a:lnTo>
                    <a:pt x="795" y="70"/>
                  </a:lnTo>
                  <a:lnTo>
                    <a:pt x="792" y="70"/>
                  </a:lnTo>
                  <a:lnTo>
                    <a:pt x="791" y="71"/>
                  </a:lnTo>
                  <a:lnTo>
                    <a:pt x="790" y="71"/>
                  </a:lnTo>
                  <a:lnTo>
                    <a:pt x="789" y="72"/>
                  </a:lnTo>
                  <a:lnTo>
                    <a:pt x="787" y="72"/>
                  </a:lnTo>
                  <a:lnTo>
                    <a:pt x="786" y="72"/>
                  </a:lnTo>
                  <a:lnTo>
                    <a:pt x="786" y="74"/>
                  </a:lnTo>
                  <a:lnTo>
                    <a:pt x="784" y="74"/>
                  </a:lnTo>
                  <a:lnTo>
                    <a:pt x="784" y="76"/>
                  </a:lnTo>
                  <a:lnTo>
                    <a:pt x="786" y="77"/>
                  </a:lnTo>
                  <a:lnTo>
                    <a:pt x="786" y="78"/>
                  </a:lnTo>
                  <a:lnTo>
                    <a:pt x="784" y="78"/>
                  </a:lnTo>
                  <a:lnTo>
                    <a:pt x="783" y="78"/>
                  </a:lnTo>
                  <a:lnTo>
                    <a:pt x="783" y="79"/>
                  </a:lnTo>
                  <a:lnTo>
                    <a:pt x="781" y="79"/>
                  </a:lnTo>
                  <a:lnTo>
                    <a:pt x="781" y="80"/>
                  </a:lnTo>
                  <a:lnTo>
                    <a:pt x="781" y="83"/>
                  </a:lnTo>
                  <a:lnTo>
                    <a:pt x="781" y="84"/>
                  </a:lnTo>
                  <a:lnTo>
                    <a:pt x="783" y="84"/>
                  </a:lnTo>
                  <a:lnTo>
                    <a:pt x="783" y="85"/>
                  </a:lnTo>
                  <a:lnTo>
                    <a:pt x="784" y="85"/>
                  </a:lnTo>
                  <a:lnTo>
                    <a:pt x="786" y="85"/>
                  </a:lnTo>
                  <a:lnTo>
                    <a:pt x="786" y="87"/>
                  </a:lnTo>
                  <a:lnTo>
                    <a:pt x="787" y="87"/>
                  </a:lnTo>
                  <a:lnTo>
                    <a:pt x="789" y="87"/>
                  </a:lnTo>
                  <a:lnTo>
                    <a:pt x="790" y="87"/>
                  </a:lnTo>
                  <a:lnTo>
                    <a:pt x="790" y="88"/>
                  </a:lnTo>
                  <a:lnTo>
                    <a:pt x="787" y="88"/>
                  </a:lnTo>
                  <a:lnTo>
                    <a:pt x="786" y="88"/>
                  </a:lnTo>
                  <a:lnTo>
                    <a:pt x="786" y="89"/>
                  </a:lnTo>
                  <a:lnTo>
                    <a:pt x="787" y="88"/>
                  </a:lnTo>
                  <a:lnTo>
                    <a:pt x="787" y="89"/>
                  </a:lnTo>
                  <a:lnTo>
                    <a:pt x="789" y="89"/>
                  </a:lnTo>
                  <a:lnTo>
                    <a:pt x="789" y="91"/>
                  </a:lnTo>
                  <a:lnTo>
                    <a:pt x="787" y="91"/>
                  </a:lnTo>
                  <a:lnTo>
                    <a:pt x="787" y="93"/>
                  </a:lnTo>
                  <a:lnTo>
                    <a:pt x="789" y="93"/>
                  </a:lnTo>
                  <a:lnTo>
                    <a:pt x="789" y="91"/>
                  </a:lnTo>
                  <a:lnTo>
                    <a:pt x="790" y="89"/>
                  </a:lnTo>
                  <a:lnTo>
                    <a:pt x="791" y="89"/>
                  </a:lnTo>
                  <a:lnTo>
                    <a:pt x="791" y="88"/>
                  </a:lnTo>
                  <a:lnTo>
                    <a:pt x="792" y="88"/>
                  </a:lnTo>
                  <a:lnTo>
                    <a:pt x="792" y="87"/>
                  </a:lnTo>
                  <a:lnTo>
                    <a:pt x="795" y="87"/>
                  </a:lnTo>
                  <a:lnTo>
                    <a:pt x="796" y="87"/>
                  </a:lnTo>
                  <a:lnTo>
                    <a:pt x="796" y="85"/>
                  </a:lnTo>
                  <a:lnTo>
                    <a:pt x="795" y="85"/>
                  </a:lnTo>
                  <a:lnTo>
                    <a:pt x="792" y="85"/>
                  </a:lnTo>
                  <a:lnTo>
                    <a:pt x="790" y="85"/>
                  </a:lnTo>
                  <a:lnTo>
                    <a:pt x="789" y="85"/>
                  </a:lnTo>
                  <a:lnTo>
                    <a:pt x="789" y="84"/>
                  </a:lnTo>
                  <a:lnTo>
                    <a:pt x="789" y="83"/>
                  </a:lnTo>
                  <a:lnTo>
                    <a:pt x="787" y="83"/>
                  </a:lnTo>
                  <a:lnTo>
                    <a:pt x="784" y="80"/>
                  </a:lnTo>
                  <a:lnTo>
                    <a:pt x="786" y="80"/>
                  </a:lnTo>
                  <a:lnTo>
                    <a:pt x="787" y="80"/>
                  </a:lnTo>
                  <a:lnTo>
                    <a:pt x="789" y="80"/>
                  </a:lnTo>
                  <a:lnTo>
                    <a:pt x="790" y="80"/>
                  </a:lnTo>
                  <a:lnTo>
                    <a:pt x="791" y="80"/>
                  </a:lnTo>
                  <a:lnTo>
                    <a:pt x="791" y="79"/>
                  </a:lnTo>
                  <a:lnTo>
                    <a:pt x="792" y="79"/>
                  </a:lnTo>
                  <a:lnTo>
                    <a:pt x="792" y="78"/>
                  </a:lnTo>
                  <a:lnTo>
                    <a:pt x="795" y="79"/>
                  </a:lnTo>
                  <a:lnTo>
                    <a:pt x="795" y="78"/>
                  </a:lnTo>
                  <a:lnTo>
                    <a:pt x="796" y="78"/>
                  </a:lnTo>
                  <a:lnTo>
                    <a:pt x="797" y="78"/>
                  </a:lnTo>
                  <a:lnTo>
                    <a:pt x="797" y="79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0" y="78"/>
                  </a:lnTo>
                  <a:lnTo>
                    <a:pt x="800" y="77"/>
                  </a:lnTo>
                  <a:lnTo>
                    <a:pt x="798" y="77"/>
                  </a:lnTo>
                  <a:lnTo>
                    <a:pt x="798" y="78"/>
                  </a:lnTo>
                  <a:lnTo>
                    <a:pt x="797" y="78"/>
                  </a:lnTo>
                  <a:lnTo>
                    <a:pt x="796" y="77"/>
                  </a:lnTo>
                  <a:lnTo>
                    <a:pt x="795" y="77"/>
                  </a:lnTo>
                  <a:lnTo>
                    <a:pt x="795" y="76"/>
                  </a:lnTo>
                  <a:lnTo>
                    <a:pt x="795" y="74"/>
                  </a:lnTo>
                  <a:lnTo>
                    <a:pt x="796" y="74"/>
                  </a:lnTo>
                  <a:lnTo>
                    <a:pt x="796" y="72"/>
                  </a:lnTo>
                  <a:lnTo>
                    <a:pt x="797" y="72"/>
                  </a:lnTo>
                  <a:lnTo>
                    <a:pt x="798" y="72"/>
                  </a:lnTo>
                  <a:lnTo>
                    <a:pt x="798" y="71"/>
                  </a:lnTo>
                  <a:lnTo>
                    <a:pt x="801" y="72"/>
                  </a:lnTo>
                  <a:lnTo>
                    <a:pt x="802" y="72"/>
                  </a:lnTo>
                  <a:lnTo>
                    <a:pt x="804" y="72"/>
                  </a:lnTo>
                  <a:lnTo>
                    <a:pt x="806" y="72"/>
                  </a:lnTo>
                  <a:lnTo>
                    <a:pt x="804" y="71"/>
                  </a:lnTo>
                  <a:lnTo>
                    <a:pt x="802" y="71"/>
                  </a:lnTo>
                  <a:lnTo>
                    <a:pt x="804" y="70"/>
                  </a:lnTo>
                  <a:lnTo>
                    <a:pt x="806" y="70"/>
                  </a:lnTo>
                  <a:lnTo>
                    <a:pt x="807" y="71"/>
                  </a:lnTo>
                  <a:lnTo>
                    <a:pt x="808" y="71"/>
                  </a:lnTo>
                  <a:lnTo>
                    <a:pt x="809" y="71"/>
                  </a:lnTo>
                  <a:lnTo>
                    <a:pt x="807" y="70"/>
                  </a:lnTo>
                  <a:lnTo>
                    <a:pt x="806" y="70"/>
                  </a:lnTo>
                  <a:lnTo>
                    <a:pt x="806" y="68"/>
                  </a:lnTo>
                  <a:lnTo>
                    <a:pt x="807" y="68"/>
                  </a:lnTo>
                  <a:lnTo>
                    <a:pt x="809" y="68"/>
                  </a:lnTo>
                  <a:lnTo>
                    <a:pt x="810" y="68"/>
                  </a:lnTo>
                  <a:lnTo>
                    <a:pt x="813" y="68"/>
                  </a:lnTo>
                  <a:lnTo>
                    <a:pt x="813" y="70"/>
                  </a:lnTo>
                  <a:lnTo>
                    <a:pt x="814" y="70"/>
                  </a:lnTo>
                  <a:lnTo>
                    <a:pt x="813" y="68"/>
                  </a:lnTo>
                  <a:lnTo>
                    <a:pt x="816" y="67"/>
                  </a:lnTo>
                  <a:lnTo>
                    <a:pt x="819" y="67"/>
                  </a:lnTo>
                  <a:lnTo>
                    <a:pt x="824" y="66"/>
                  </a:lnTo>
                  <a:lnTo>
                    <a:pt x="825" y="66"/>
                  </a:lnTo>
                  <a:lnTo>
                    <a:pt x="827" y="66"/>
                  </a:lnTo>
                  <a:lnTo>
                    <a:pt x="829" y="66"/>
                  </a:lnTo>
                  <a:lnTo>
                    <a:pt x="831" y="66"/>
                  </a:lnTo>
                  <a:lnTo>
                    <a:pt x="832" y="66"/>
                  </a:lnTo>
                  <a:lnTo>
                    <a:pt x="833" y="65"/>
                  </a:lnTo>
                  <a:lnTo>
                    <a:pt x="837" y="65"/>
                  </a:lnTo>
                  <a:lnTo>
                    <a:pt x="842" y="65"/>
                  </a:lnTo>
                  <a:lnTo>
                    <a:pt x="843" y="66"/>
                  </a:lnTo>
                  <a:lnTo>
                    <a:pt x="848" y="66"/>
                  </a:lnTo>
                  <a:lnTo>
                    <a:pt x="849" y="67"/>
                  </a:lnTo>
                  <a:lnTo>
                    <a:pt x="848" y="67"/>
                  </a:lnTo>
                  <a:lnTo>
                    <a:pt x="848" y="68"/>
                  </a:lnTo>
                  <a:lnTo>
                    <a:pt x="846" y="68"/>
                  </a:lnTo>
                  <a:lnTo>
                    <a:pt x="846" y="70"/>
                  </a:lnTo>
                  <a:lnTo>
                    <a:pt x="848" y="70"/>
                  </a:lnTo>
                  <a:lnTo>
                    <a:pt x="852" y="70"/>
                  </a:lnTo>
                  <a:lnTo>
                    <a:pt x="852" y="71"/>
                  </a:lnTo>
                  <a:lnTo>
                    <a:pt x="850" y="71"/>
                  </a:lnTo>
                  <a:lnTo>
                    <a:pt x="850" y="72"/>
                  </a:lnTo>
                  <a:lnTo>
                    <a:pt x="850" y="74"/>
                  </a:lnTo>
                  <a:lnTo>
                    <a:pt x="849" y="76"/>
                  </a:lnTo>
                  <a:lnTo>
                    <a:pt x="848" y="76"/>
                  </a:lnTo>
                  <a:lnTo>
                    <a:pt x="844" y="77"/>
                  </a:lnTo>
                  <a:lnTo>
                    <a:pt x="846" y="77"/>
                  </a:lnTo>
                  <a:lnTo>
                    <a:pt x="846" y="78"/>
                  </a:lnTo>
                  <a:lnTo>
                    <a:pt x="844" y="78"/>
                  </a:lnTo>
                  <a:lnTo>
                    <a:pt x="843" y="78"/>
                  </a:lnTo>
                  <a:lnTo>
                    <a:pt x="842" y="78"/>
                  </a:lnTo>
                  <a:lnTo>
                    <a:pt x="841" y="79"/>
                  </a:lnTo>
                  <a:lnTo>
                    <a:pt x="842" y="79"/>
                  </a:lnTo>
                  <a:lnTo>
                    <a:pt x="843" y="80"/>
                  </a:lnTo>
                  <a:lnTo>
                    <a:pt x="844" y="80"/>
                  </a:lnTo>
                  <a:lnTo>
                    <a:pt x="844" y="79"/>
                  </a:lnTo>
                  <a:lnTo>
                    <a:pt x="846" y="79"/>
                  </a:lnTo>
                  <a:lnTo>
                    <a:pt x="848" y="79"/>
                  </a:lnTo>
                  <a:lnTo>
                    <a:pt x="848" y="78"/>
                  </a:lnTo>
                  <a:lnTo>
                    <a:pt x="849" y="78"/>
                  </a:lnTo>
                  <a:lnTo>
                    <a:pt x="849" y="79"/>
                  </a:lnTo>
                  <a:lnTo>
                    <a:pt x="850" y="79"/>
                  </a:lnTo>
                  <a:lnTo>
                    <a:pt x="850" y="78"/>
                  </a:lnTo>
                  <a:lnTo>
                    <a:pt x="849" y="78"/>
                  </a:lnTo>
                  <a:lnTo>
                    <a:pt x="852" y="77"/>
                  </a:lnTo>
                  <a:lnTo>
                    <a:pt x="853" y="77"/>
                  </a:lnTo>
                  <a:lnTo>
                    <a:pt x="854" y="77"/>
                  </a:lnTo>
                  <a:lnTo>
                    <a:pt x="854" y="78"/>
                  </a:lnTo>
                  <a:lnTo>
                    <a:pt x="853" y="78"/>
                  </a:lnTo>
                  <a:lnTo>
                    <a:pt x="853" y="79"/>
                  </a:lnTo>
                  <a:lnTo>
                    <a:pt x="854" y="78"/>
                  </a:lnTo>
                  <a:lnTo>
                    <a:pt x="855" y="78"/>
                  </a:lnTo>
                  <a:lnTo>
                    <a:pt x="858" y="78"/>
                  </a:lnTo>
                  <a:lnTo>
                    <a:pt x="859" y="77"/>
                  </a:lnTo>
                  <a:lnTo>
                    <a:pt x="860" y="78"/>
                  </a:lnTo>
                  <a:lnTo>
                    <a:pt x="861" y="78"/>
                  </a:lnTo>
                  <a:lnTo>
                    <a:pt x="861" y="79"/>
                  </a:lnTo>
                  <a:lnTo>
                    <a:pt x="860" y="79"/>
                  </a:lnTo>
                  <a:lnTo>
                    <a:pt x="859" y="80"/>
                  </a:lnTo>
                  <a:lnTo>
                    <a:pt x="858" y="80"/>
                  </a:lnTo>
                  <a:lnTo>
                    <a:pt x="855" y="80"/>
                  </a:lnTo>
                  <a:lnTo>
                    <a:pt x="855" y="83"/>
                  </a:lnTo>
                  <a:lnTo>
                    <a:pt x="858" y="83"/>
                  </a:lnTo>
                  <a:lnTo>
                    <a:pt x="858" y="80"/>
                  </a:lnTo>
                  <a:lnTo>
                    <a:pt x="860" y="83"/>
                  </a:lnTo>
                  <a:lnTo>
                    <a:pt x="860" y="80"/>
                  </a:lnTo>
                  <a:lnTo>
                    <a:pt x="861" y="80"/>
                  </a:lnTo>
                  <a:lnTo>
                    <a:pt x="861" y="79"/>
                  </a:lnTo>
                  <a:lnTo>
                    <a:pt x="864" y="80"/>
                  </a:lnTo>
                  <a:lnTo>
                    <a:pt x="864" y="83"/>
                  </a:lnTo>
                  <a:lnTo>
                    <a:pt x="866" y="84"/>
                  </a:lnTo>
                  <a:lnTo>
                    <a:pt x="867" y="84"/>
                  </a:lnTo>
                  <a:lnTo>
                    <a:pt x="866" y="83"/>
                  </a:lnTo>
                  <a:lnTo>
                    <a:pt x="867" y="80"/>
                  </a:lnTo>
                  <a:lnTo>
                    <a:pt x="867" y="83"/>
                  </a:lnTo>
                  <a:lnTo>
                    <a:pt x="869" y="80"/>
                  </a:lnTo>
                  <a:lnTo>
                    <a:pt x="867" y="80"/>
                  </a:lnTo>
                  <a:lnTo>
                    <a:pt x="866" y="80"/>
                  </a:lnTo>
                  <a:lnTo>
                    <a:pt x="866" y="79"/>
                  </a:lnTo>
                  <a:lnTo>
                    <a:pt x="867" y="78"/>
                  </a:lnTo>
                  <a:lnTo>
                    <a:pt x="870" y="78"/>
                  </a:lnTo>
                  <a:lnTo>
                    <a:pt x="867" y="77"/>
                  </a:lnTo>
                  <a:lnTo>
                    <a:pt x="869" y="77"/>
                  </a:lnTo>
                  <a:lnTo>
                    <a:pt x="869" y="76"/>
                  </a:lnTo>
                  <a:lnTo>
                    <a:pt x="870" y="76"/>
                  </a:lnTo>
                  <a:lnTo>
                    <a:pt x="872" y="76"/>
                  </a:lnTo>
                  <a:lnTo>
                    <a:pt x="875" y="76"/>
                  </a:lnTo>
                  <a:lnTo>
                    <a:pt x="876" y="74"/>
                  </a:lnTo>
                  <a:lnTo>
                    <a:pt x="877" y="74"/>
                  </a:lnTo>
                  <a:lnTo>
                    <a:pt x="878" y="74"/>
                  </a:lnTo>
                  <a:lnTo>
                    <a:pt x="880" y="74"/>
                  </a:lnTo>
                  <a:lnTo>
                    <a:pt x="884" y="74"/>
                  </a:lnTo>
                  <a:lnTo>
                    <a:pt x="887" y="74"/>
                  </a:lnTo>
                  <a:lnTo>
                    <a:pt x="888" y="74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3" y="77"/>
                  </a:lnTo>
                  <a:lnTo>
                    <a:pt x="894" y="77"/>
                  </a:lnTo>
                  <a:lnTo>
                    <a:pt x="894" y="76"/>
                  </a:lnTo>
                  <a:lnTo>
                    <a:pt x="895" y="76"/>
                  </a:lnTo>
                  <a:lnTo>
                    <a:pt x="898" y="76"/>
                  </a:lnTo>
                  <a:lnTo>
                    <a:pt x="899" y="76"/>
                  </a:lnTo>
                  <a:lnTo>
                    <a:pt x="901" y="77"/>
                  </a:lnTo>
                  <a:lnTo>
                    <a:pt x="903" y="77"/>
                  </a:lnTo>
                  <a:lnTo>
                    <a:pt x="904" y="78"/>
                  </a:lnTo>
                  <a:lnTo>
                    <a:pt x="903" y="79"/>
                  </a:lnTo>
                  <a:lnTo>
                    <a:pt x="906" y="80"/>
                  </a:lnTo>
                  <a:lnTo>
                    <a:pt x="909" y="80"/>
                  </a:lnTo>
                  <a:lnTo>
                    <a:pt x="909" y="83"/>
                  </a:lnTo>
                  <a:lnTo>
                    <a:pt x="907" y="83"/>
                  </a:lnTo>
                  <a:lnTo>
                    <a:pt x="907" y="84"/>
                  </a:lnTo>
                  <a:lnTo>
                    <a:pt x="909" y="84"/>
                  </a:lnTo>
                  <a:lnTo>
                    <a:pt x="911" y="84"/>
                  </a:lnTo>
                  <a:lnTo>
                    <a:pt x="912" y="84"/>
                  </a:lnTo>
                  <a:lnTo>
                    <a:pt x="913" y="84"/>
                  </a:lnTo>
                  <a:lnTo>
                    <a:pt x="911" y="85"/>
                  </a:lnTo>
                  <a:lnTo>
                    <a:pt x="912" y="85"/>
                  </a:lnTo>
                  <a:lnTo>
                    <a:pt x="912" y="87"/>
                  </a:lnTo>
                  <a:lnTo>
                    <a:pt x="911" y="87"/>
                  </a:lnTo>
                  <a:lnTo>
                    <a:pt x="911" y="88"/>
                  </a:lnTo>
                  <a:lnTo>
                    <a:pt x="909" y="88"/>
                  </a:lnTo>
                  <a:lnTo>
                    <a:pt x="909" y="89"/>
                  </a:lnTo>
                  <a:lnTo>
                    <a:pt x="911" y="89"/>
                  </a:lnTo>
                  <a:lnTo>
                    <a:pt x="911" y="88"/>
                  </a:lnTo>
                  <a:lnTo>
                    <a:pt x="912" y="88"/>
                  </a:lnTo>
                  <a:lnTo>
                    <a:pt x="912" y="87"/>
                  </a:lnTo>
                  <a:lnTo>
                    <a:pt x="913" y="87"/>
                  </a:lnTo>
                  <a:lnTo>
                    <a:pt x="913" y="88"/>
                  </a:lnTo>
                  <a:lnTo>
                    <a:pt x="915" y="87"/>
                  </a:lnTo>
                  <a:lnTo>
                    <a:pt x="916" y="85"/>
                  </a:lnTo>
                  <a:lnTo>
                    <a:pt x="917" y="85"/>
                  </a:lnTo>
                  <a:lnTo>
                    <a:pt x="917" y="87"/>
                  </a:lnTo>
                  <a:lnTo>
                    <a:pt x="916" y="87"/>
                  </a:lnTo>
                  <a:lnTo>
                    <a:pt x="916" y="88"/>
                  </a:lnTo>
                  <a:lnTo>
                    <a:pt x="915" y="88"/>
                  </a:lnTo>
                  <a:lnTo>
                    <a:pt x="915" y="89"/>
                  </a:lnTo>
                  <a:lnTo>
                    <a:pt x="916" y="89"/>
                  </a:lnTo>
                  <a:lnTo>
                    <a:pt x="916" y="88"/>
                  </a:lnTo>
                  <a:lnTo>
                    <a:pt x="917" y="88"/>
                  </a:lnTo>
                  <a:lnTo>
                    <a:pt x="917" y="87"/>
                  </a:lnTo>
                  <a:lnTo>
                    <a:pt x="920" y="87"/>
                  </a:lnTo>
                  <a:lnTo>
                    <a:pt x="921" y="87"/>
                  </a:lnTo>
                  <a:lnTo>
                    <a:pt x="920" y="85"/>
                  </a:lnTo>
                  <a:lnTo>
                    <a:pt x="921" y="85"/>
                  </a:lnTo>
                  <a:lnTo>
                    <a:pt x="922" y="85"/>
                  </a:lnTo>
                  <a:lnTo>
                    <a:pt x="923" y="85"/>
                  </a:lnTo>
                  <a:lnTo>
                    <a:pt x="924" y="85"/>
                  </a:lnTo>
                  <a:lnTo>
                    <a:pt x="928" y="85"/>
                  </a:lnTo>
                  <a:lnTo>
                    <a:pt x="930" y="85"/>
                  </a:lnTo>
                  <a:lnTo>
                    <a:pt x="932" y="87"/>
                  </a:lnTo>
                  <a:lnTo>
                    <a:pt x="933" y="87"/>
                  </a:lnTo>
                  <a:lnTo>
                    <a:pt x="934" y="87"/>
                  </a:lnTo>
                  <a:lnTo>
                    <a:pt x="934" y="88"/>
                  </a:lnTo>
                  <a:lnTo>
                    <a:pt x="935" y="88"/>
                  </a:lnTo>
                  <a:lnTo>
                    <a:pt x="935" y="89"/>
                  </a:lnTo>
                  <a:lnTo>
                    <a:pt x="934" y="89"/>
                  </a:lnTo>
                  <a:lnTo>
                    <a:pt x="933" y="89"/>
                  </a:lnTo>
                  <a:lnTo>
                    <a:pt x="932" y="91"/>
                  </a:lnTo>
                  <a:lnTo>
                    <a:pt x="932" y="93"/>
                  </a:lnTo>
                  <a:lnTo>
                    <a:pt x="933" y="93"/>
                  </a:lnTo>
                  <a:lnTo>
                    <a:pt x="933" y="91"/>
                  </a:lnTo>
                  <a:lnTo>
                    <a:pt x="934" y="91"/>
                  </a:lnTo>
                  <a:lnTo>
                    <a:pt x="935" y="91"/>
                  </a:lnTo>
                  <a:lnTo>
                    <a:pt x="938" y="91"/>
                  </a:lnTo>
                  <a:lnTo>
                    <a:pt x="939" y="91"/>
                  </a:lnTo>
                  <a:lnTo>
                    <a:pt x="940" y="91"/>
                  </a:lnTo>
                  <a:lnTo>
                    <a:pt x="940" y="93"/>
                  </a:lnTo>
                  <a:lnTo>
                    <a:pt x="939" y="93"/>
                  </a:lnTo>
                  <a:lnTo>
                    <a:pt x="938" y="94"/>
                  </a:lnTo>
                  <a:lnTo>
                    <a:pt x="935" y="94"/>
                  </a:lnTo>
                  <a:lnTo>
                    <a:pt x="934" y="95"/>
                  </a:lnTo>
                  <a:lnTo>
                    <a:pt x="935" y="95"/>
                  </a:lnTo>
                  <a:lnTo>
                    <a:pt x="938" y="95"/>
                  </a:lnTo>
                  <a:lnTo>
                    <a:pt x="938" y="96"/>
                  </a:lnTo>
                  <a:lnTo>
                    <a:pt x="939" y="96"/>
                  </a:lnTo>
                  <a:lnTo>
                    <a:pt x="939" y="95"/>
                  </a:lnTo>
                  <a:lnTo>
                    <a:pt x="938" y="95"/>
                  </a:lnTo>
                  <a:lnTo>
                    <a:pt x="938" y="94"/>
                  </a:lnTo>
                  <a:lnTo>
                    <a:pt x="939" y="94"/>
                  </a:lnTo>
                  <a:lnTo>
                    <a:pt x="940" y="94"/>
                  </a:lnTo>
                  <a:lnTo>
                    <a:pt x="941" y="94"/>
                  </a:lnTo>
                  <a:lnTo>
                    <a:pt x="946" y="93"/>
                  </a:lnTo>
                  <a:lnTo>
                    <a:pt x="947" y="93"/>
                  </a:lnTo>
                  <a:lnTo>
                    <a:pt x="947" y="94"/>
                  </a:lnTo>
                  <a:lnTo>
                    <a:pt x="946" y="94"/>
                  </a:lnTo>
                  <a:lnTo>
                    <a:pt x="944" y="94"/>
                  </a:lnTo>
                  <a:lnTo>
                    <a:pt x="941" y="95"/>
                  </a:lnTo>
                  <a:lnTo>
                    <a:pt x="943" y="95"/>
                  </a:lnTo>
                  <a:lnTo>
                    <a:pt x="944" y="95"/>
                  </a:lnTo>
                  <a:lnTo>
                    <a:pt x="946" y="95"/>
                  </a:lnTo>
                  <a:lnTo>
                    <a:pt x="947" y="95"/>
                  </a:lnTo>
                  <a:lnTo>
                    <a:pt x="947" y="94"/>
                  </a:lnTo>
                  <a:lnTo>
                    <a:pt x="949" y="94"/>
                  </a:lnTo>
                  <a:lnTo>
                    <a:pt x="950" y="94"/>
                  </a:lnTo>
                  <a:lnTo>
                    <a:pt x="951" y="94"/>
                  </a:lnTo>
                  <a:lnTo>
                    <a:pt x="952" y="94"/>
                  </a:lnTo>
                  <a:lnTo>
                    <a:pt x="952" y="95"/>
                  </a:lnTo>
                  <a:lnTo>
                    <a:pt x="957" y="95"/>
                  </a:lnTo>
                  <a:lnTo>
                    <a:pt x="960" y="96"/>
                  </a:lnTo>
                  <a:lnTo>
                    <a:pt x="960" y="97"/>
                  </a:lnTo>
                  <a:lnTo>
                    <a:pt x="958" y="97"/>
                  </a:lnTo>
                  <a:lnTo>
                    <a:pt x="957" y="97"/>
                  </a:lnTo>
                  <a:lnTo>
                    <a:pt x="956" y="97"/>
                  </a:lnTo>
                  <a:lnTo>
                    <a:pt x="955" y="99"/>
                  </a:lnTo>
                  <a:lnTo>
                    <a:pt x="952" y="99"/>
                  </a:lnTo>
                  <a:lnTo>
                    <a:pt x="951" y="99"/>
                  </a:lnTo>
                  <a:lnTo>
                    <a:pt x="950" y="99"/>
                  </a:lnTo>
                  <a:lnTo>
                    <a:pt x="950" y="101"/>
                  </a:lnTo>
                  <a:lnTo>
                    <a:pt x="951" y="101"/>
                  </a:lnTo>
                  <a:lnTo>
                    <a:pt x="955" y="99"/>
                  </a:lnTo>
                  <a:lnTo>
                    <a:pt x="955" y="101"/>
                  </a:lnTo>
                  <a:lnTo>
                    <a:pt x="952" y="101"/>
                  </a:lnTo>
                  <a:lnTo>
                    <a:pt x="951" y="102"/>
                  </a:lnTo>
                  <a:lnTo>
                    <a:pt x="952" y="102"/>
                  </a:lnTo>
                  <a:lnTo>
                    <a:pt x="955" y="102"/>
                  </a:lnTo>
                  <a:lnTo>
                    <a:pt x="956" y="102"/>
                  </a:lnTo>
                  <a:lnTo>
                    <a:pt x="957" y="102"/>
                  </a:lnTo>
                  <a:lnTo>
                    <a:pt x="957" y="101"/>
                  </a:lnTo>
                  <a:lnTo>
                    <a:pt x="958" y="101"/>
                  </a:lnTo>
                  <a:lnTo>
                    <a:pt x="958" y="99"/>
                  </a:lnTo>
                  <a:lnTo>
                    <a:pt x="960" y="99"/>
                  </a:lnTo>
                  <a:lnTo>
                    <a:pt x="961" y="99"/>
                  </a:lnTo>
                  <a:lnTo>
                    <a:pt x="962" y="99"/>
                  </a:lnTo>
                  <a:lnTo>
                    <a:pt x="964" y="99"/>
                  </a:lnTo>
                  <a:lnTo>
                    <a:pt x="966" y="101"/>
                  </a:lnTo>
                  <a:lnTo>
                    <a:pt x="967" y="101"/>
                  </a:lnTo>
                  <a:lnTo>
                    <a:pt x="967" y="102"/>
                  </a:lnTo>
                  <a:lnTo>
                    <a:pt x="967" y="104"/>
                  </a:lnTo>
                  <a:lnTo>
                    <a:pt x="967" y="105"/>
                  </a:lnTo>
                  <a:lnTo>
                    <a:pt x="964" y="105"/>
                  </a:lnTo>
                  <a:lnTo>
                    <a:pt x="962" y="105"/>
                  </a:lnTo>
                  <a:lnTo>
                    <a:pt x="961" y="105"/>
                  </a:lnTo>
                  <a:lnTo>
                    <a:pt x="958" y="105"/>
                  </a:lnTo>
                  <a:lnTo>
                    <a:pt x="958" y="106"/>
                  </a:lnTo>
                  <a:lnTo>
                    <a:pt x="957" y="106"/>
                  </a:lnTo>
                  <a:lnTo>
                    <a:pt x="957" y="105"/>
                  </a:lnTo>
                  <a:lnTo>
                    <a:pt x="956" y="105"/>
                  </a:lnTo>
                  <a:lnTo>
                    <a:pt x="955" y="105"/>
                  </a:lnTo>
                  <a:lnTo>
                    <a:pt x="955" y="106"/>
                  </a:lnTo>
                  <a:lnTo>
                    <a:pt x="956" y="106"/>
                  </a:lnTo>
                  <a:lnTo>
                    <a:pt x="957" y="106"/>
                  </a:lnTo>
                  <a:lnTo>
                    <a:pt x="957" y="107"/>
                  </a:lnTo>
                  <a:lnTo>
                    <a:pt x="958" y="107"/>
                  </a:lnTo>
                  <a:lnTo>
                    <a:pt x="960" y="107"/>
                  </a:lnTo>
                  <a:lnTo>
                    <a:pt x="960" y="106"/>
                  </a:lnTo>
                  <a:lnTo>
                    <a:pt x="961" y="106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7"/>
                  </a:lnTo>
                  <a:lnTo>
                    <a:pt x="964" y="107"/>
                  </a:lnTo>
                  <a:lnTo>
                    <a:pt x="968" y="110"/>
                  </a:lnTo>
                  <a:lnTo>
                    <a:pt x="968" y="111"/>
                  </a:lnTo>
                  <a:lnTo>
                    <a:pt x="967" y="112"/>
                  </a:lnTo>
                  <a:lnTo>
                    <a:pt x="966" y="112"/>
                  </a:lnTo>
                  <a:lnTo>
                    <a:pt x="964" y="111"/>
                  </a:lnTo>
                  <a:lnTo>
                    <a:pt x="962" y="111"/>
                  </a:lnTo>
                  <a:lnTo>
                    <a:pt x="961" y="111"/>
                  </a:lnTo>
                  <a:lnTo>
                    <a:pt x="960" y="111"/>
                  </a:lnTo>
                  <a:lnTo>
                    <a:pt x="958" y="112"/>
                  </a:lnTo>
                  <a:lnTo>
                    <a:pt x="957" y="111"/>
                  </a:lnTo>
                  <a:lnTo>
                    <a:pt x="955" y="111"/>
                  </a:lnTo>
                  <a:lnTo>
                    <a:pt x="952" y="111"/>
                  </a:lnTo>
                  <a:lnTo>
                    <a:pt x="951" y="110"/>
                  </a:lnTo>
                  <a:lnTo>
                    <a:pt x="950" y="111"/>
                  </a:lnTo>
                  <a:lnTo>
                    <a:pt x="949" y="111"/>
                  </a:lnTo>
                  <a:lnTo>
                    <a:pt x="947" y="111"/>
                  </a:lnTo>
                  <a:lnTo>
                    <a:pt x="946" y="112"/>
                  </a:lnTo>
                  <a:lnTo>
                    <a:pt x="949" y="111"/>
                  </a:lnTo>
                  <a:lnTo>
                    <a:pt x="951" y="112"/>
                  </a:lnTo>
                  <a:lnTo>
                    <a:pt x="956" y="113"/>
                  </a:lnTo>
                  <a:lnTo>
                    <a:pt x="955" y="113"/>
                  </a:lnTo>
                  <a:lnTo>
                    <a:pt x="952" y="113"/>
                  </a:lnTo>
                  <a:lnTo>
                    <a:pt x="951" y="113"/>
                  </a:lnTo>
                  <a:lnTo>
                    <a:pt x="950" y="113"/>
                  </a:lnTo>
                  <a:lnTo>
                    <a:pt x="950" y="114"/>
                  </a:lnTo>
                  <a:lnTo>
                    <a:pt x="951" y="114"/>
                  </a:lnTo>
                  <a:lnTo>
                    <a:pt x="951" y="116"/>
                  </a:lnTo>
                  <a:lnTo>
                    <a:pt x="949" y="114"/>
                  </a:lnTo>
                  <a:lnTo>
                    <a:pt x="947" y="114"/>
                  </a:lnTo>
                  <a:lnTo>
                    <a:pt x="950" y="116"/>
                  </a:lnTo>
                  <a:lnTo>
                    <a:pt x="949" y="116"/>
                  </a:lnTo>
                  <a:lnTo>
                    <a:pt x="949" y="118"/>
                  </a:lnTo>
                  <a:lnTo>
                    <a:pt x="947" y="116"/>
                  </a:lnTo>
                  <a:lnTo>
                    <a:pt x="947" y="118"/>
                  </a:lnTo>
                  <a:lnTo>
                    <a:pt x="947" y="119"/>
                  </a:lnTo>
                  <a:lnTo>
                    <a:pt x="949" y="119"/>
                  </a:lnTo>
                  <a:lnTo>
                    <a:pt x="947" y="121"/>
                  </a:lnTo>
                  <a:lnTo>
                    <a:pt x="947" y="122"/>
                  </a:lnTo>
                  <a:lnTo>
                    <a:pt x="949" y="122"/>
                  </a:lnTo>
                  <a:lnTo>
                    <a:pt x="949" y="121"/>
                  </a:lnTo>
                  <a:lnTo>
                    <a:pt x="949" y="119"/>
                  </a:lnTo>
                  <a:lnTo>
                    <a:pt x="950" y="119"/>
                  </a:lnTo>
                  <a:lnTo>
                    <a:pt x="951" y="118"/>
                  </a:lnTo>
                  <a:lnTo>
                    <a:pt x="952" y="118"/>
                  </a:lnTo>
                  <a:lnTo>
                    <a:pt x="955" y="119"/>
                  </a:lnTo>
                  <a:lnTo>
                    <a:pt x="955" y="121"/>
                  </a:lnTo>
                  <a:lnTo>
                    <a:pt x="956" y="121"/>
                  </a:lnTo>
                  <a:lnTo>
                    <a:pt x="957" y="121"/>
                  </a:lnTo>
                  <a:lnTo>
                    <a:pt x="955" y="122"/>
                  </a:lnTo>
                  <a:lnTo>
                    <a:pt x="956" y="122"/>
                  </a:lnTo>
                  <a:lnTo>
                    <a:pt x="957" y="122"/>
                  </a:lnTo>
                  <a:lnTo>
                    <a:pt x="958" y="122"/>
                  </a:lnTo>
                  <a:lnTo>
                    <a:pt x="958" y="123"/>
                  </a:lnTo>
                  <a:lnTo>
                    <a:pt x="958" y="124"/>
                  </a:lnTo>
                  <a:lnTo>
                    <a:pt x="960" y="123"/>
                  </a:lnTo>
                  <a:lnTo>
                    <a:pt x="961" y="123"/>
                  </a:lnTo>
                  <a:lnTo>
                    <a:pt x="962" y="123"/>
                  </a:lnTo>
                  <a:lnTo>
                    <a:pt x="964" y="123"/>
                  </a:lnTo>
                  <a:lnTo>
                    <a:pt x="964" y="124"/>
                  </a:lnTo>
                  <a:lnTo>
                    <a:pt x="966" y="124"/>
                  </a:lnTo>
                  <a:lnTo>
                    <a:pt x="966" y="125"/>
                  </a:lnTo>
                  <a:lnTo>
                    <a:pt x="964" y="125"/>
                  </a:lnTo>
                  <a:lnTo>
                    <a:pt x="964" y="128"/>
                  </a:lnTo>
                  <a:lnTo>
                    <a:pt x="962" y="128"/>
                  </a:lnTo>
                  <a:lnTo>
                    <a:pt x="962" y="129"/>
                  </a:lnTo>
                  <a:lnTo>
                    <a:pt x="964" y="129"/>
                  </a:lnTo>
                  <a:lnTo>
                    <a:pt x="964" y="128"/>
                  </a:lnTo>
                  <a:lnTo>
                    <a:pt x="966" y="128"/>
                  </a:lnTo>
                  <a:lnTo>
                    <a:pt x="966" y="125"/>
                  </a:lnTo>
                  <a:lnTo>
                    <a:pt x="967" y="125"/>
                  </a:lnTo>
                  <a:lnTo>
                    <a:pt x="968" y="125"/>
                  </a:lnTo>
                  <a:lnTo>
                    <a:pt x="968" y="124"/>
                  </a:lnTo>
                  <a:lnTo>
                    <a:pt x="969" y="124"/>
                  </a:lnTo>
                  <a:lnTo>
                    <a:pt x="970" y="124"/>
                  </a:lnTo>
                  <a:lnTo>
                    <a:pt x="970" y="125"/>
                  </a:lnTo>
                  <a:lnTo>
                    <a:pt x="973" y="125"/>
                  </a:lnTo>
                  <a:lnTo>
                    <a:pt x="973" y="124"/>
                  </a:lnTo>
                  <a:lnTo>
                    <a:pt x="975" y="124"/>
                  </a:lnTo>
                  <a:lnTo>
                    <a:pt x="977" y="124"/>
                  </a:lnTo>
                  <a:lnTo>
                    <a:pt x="975" y="125"/>
                  </a:lnTo>
                  <a:lnTo>
                    <a:pt x="974" y="125"/>
                  </a:lnTo>
                  <a:lnTo>
                    <a:pt x="974" y="128"/>
                  </a:lnTo>
                  <a:lnTo>
                    <a:pt x="975" y="125"/>
                  </a:lnTo>
                  <a:lnTo>
                    <a:pt x="975" y="128"/>
                  </a:lnTo>
                  <a:lnTo>
                    <a:pt x="977" y="128"/>
                  </a:lnTo>
                  <a:lnTo>
                    <a:pt x="978" y="128"/>
                  </a:lnTo>
                  <a:lnTo>
                    <a:pt x="978" y="125"/>
                  </a:lnTo>
                  <a:lnTo>
                    <a:pt x="979" y="125"/>
                  </a:lnTo>
                  <a:lnTo>
                    <a:pt x="981" y="128"/>
                  </a:lnTo>
                  <a:lnTo>
                    <a:pt x="979" y="128"/>
                  </a:lnTo>
                  <a:lnTo>
                    <a:pt x="979" y="129"/>
                  </a:lnTo>
                  <a:lnTo>
                    <a:pt x="981" y="128"/>
                  </a:lnTo>
                  <a:lnTo>
                    <a:pt x="983" y="128"/>
                  </a:lnTo>
                  <a:lnTo>
                    <a:pt x="984" y="129"/>
                  </a:lnTo>
                  <a:lnTo>
                    <a:pt x="984" y="130"/>
                  </a:lnTo>
                  <a:lnTo>
                    <a:pt x="984" y="131"/>
                  </a:lnTo>
                  <a:lnTo>
                    <a:pt x="984" y="133"/>
                  </a:lnTo>
                  <a:lnTo>
                    <a:pt x="983" y="133"/>
                  </a:lnTo>
                  <a:lnTo>
                    <a:pt x="978" y="131"/>
                  </a:lnTo>
                  <a:lnTo>
                    <a:pt x="975" y="131"/>
                  </a:lnTo>
                  <a:lnTo>
                    <a:pt x="974" y="131"/>
                  </a:lnTo>
                  <a:lnTo>
                    <a:pt x="978" y="133"/>
                  </a:lnTo>
                  <a:lnTo>
                    <a:pt x="979" y="133"/>
                  </a:lnTo>
                  <a:lnTo>
                    <a:pt x="979" y="134"/>
                  </a:lnTo>
                  <a:lnTo>
                    <a:pt x="981" y="134"/>
                  </a:lnTo>
                  <a:lnTo>
                    <a:pt x="981" y="133"/>
                  </a:lnTo>
                  <a:lnTo>
                    <a:pt x="983" y="133"/>
                  </a:lnTo>
                  <a:lnTo>
                    <a:pt x="983" y="134"/>
                  </a:lnTo>
                  <a:lnTo>
                    <a:pt x="984" y="133"/>
                  </a:lnTo>
                  <a:lnTo>
                    <a:pt x="985" y="133"/>
                  </a:lnTo>
                  <a:lnTo>
                    <a:pt x="986" y="131"/>
                  </a:lnTo>
                  <a:lnTo>
                    <a:pt x="987" y="131"/>
                  </a:lnTo>
                  <a:lnTo>
                    <a:pt x="986" y="133"/>
                  </a:lnTo>
                  <a:lnTo>
                    <a:pt x="987" y="133"/>
                  </a:lnTo>
                  <a:lnTo>
                    <a:pt x="987" y="134"/>
                  </a:lnTo>
                  <a:lnTo>
                    <a:pt x="986" y="134"/>
                  </a:lnTo>
                  <a:lnTo>
                    <a:pt x="985" y="136"/>
                  </a:lnTo>
                  <a:lnTo>
                    <a:pt x="986" y="136"/>
                  </a:lnTo>
                  <a:lnTo>
                    <a:pt x="987" y="134"/>
                  </a:lnTo>
                  <a:lnTo>
                    <a:pt x="989" y="133"/>
                  </a:lnTo>
                  <a:lnTo>
                    <a:pt x="991" y="133"/>
                  </a:lnTo>
                  <a:lnTo>
                    <a:pt x="992" y="133"/>
                  </a:lnTo>
                  <a:lnTo>
                    <a:pt x="994" y="133"/>
                  </a:lnTo>
                  <a:lnTo>
                    <a:pt x="992" y="134"/>
                  </a:lnTo>
                  <a:lnTo>
                    <a:pt x="989" y="134"/>
                  </a:lnTo>
                  <a:lnTo>
                    <a:pt x="989" y="136"/>
                  </a:lnTo>
                  <a:lnTo>
                    <a:pt x="987" y="137"/>
                  </a:lnTo>
                  <a:lnTo>
                    <a:pt x="989" y="137"/>
                  </a:lnTo>
                  <a:lnTo>
                    <a:pt x="991" y="137"/>
                  </a:lnTo>
                  <a:lnTo>
                    <a:pt x="992" y="137"/>
                  </a:lnTo>
                  <a:lnTo>
                    <a:pt x="992" y="139"/>
                  </a:lnTo>
                  <a:lnTo>
                    <a:pt x="991" y="139"/>
                  </a:lnTo>
                  <a:lnTo>
                    <a:pt x="991" y="140"/>
                  </a:lnTo>
                  <a:lnTo>
                    <a:pt x="992" y="140"/>
                  </a:lnTo>
                  <a:lnTo>
                    <a:pt x="992" y="139"/>
                  </a:lnTo>
                  <a:lnTo>
                    <a:pt x="994" y="137"/>
                  </a:lnTo>
                  <a:lnTo>
                    <a:pt x="995" y="137"/>
                  </a:lnTo>
                  <a:lnTo>
                    <a:pt x="996" y="137"/>
                  </a:lnTo>
                  <a:lnTo>
                    <a:pt x="997" y="137"/>
                  </a:lnTo>
                  <a:lnTo>
                    <a:pt x="1000" y="137"/>
                  </a:lnTo>
                  <a:lnTo>
                    <a:pt x="1000" y="136"/>
                  </a:lnTo>
                  <a:lnTo>
                    <a:pt x="1001" y="136"/>
                  </a:lnTo>
                  <a:lnTo>
                    <a:pt x="1002" y="136"/>
                  </a:lnTo>
                  <a:lnTo>
                    <a:pt x="1002" y="137"/>
                  </a:lnTo>
                  <a:lnTo>
                    <a:pt x="1003" y="137"/>
                  </a:lnTo>
                  <a:lnTo>
                    <a:pt x="1004" y="137"/>
                  </a:lnTo>
                  <a:lnTo>
                    <a:pt x="1006" y="137"/>
                  </a:lnTo>
                  <a:lnTo>
                    <a:pt x="1006" y="139"/>
                  </a:lnTo>
                  <a:close/>
                  <a:moveTo>
                    <a:pt x="979" y="130"/>
                  </a:moveTo>
                  <a:lnTo>
                    <a:pt x="979" y="131"/>
                  </a:lnTo>
                  <a:lnTo>
                    <a:pt x="981" y="131"/>
                  </a:lnTo>
                  <a:lnTo>
                    <a:pt x="983" y="130"/>
                  </a:lnTo>
                  <a:lnTo>
                    <a:pt x="981" y="130"/>
                  </a:lnTo>
                  <a:lnTo>
                    <a:pt x="979" y="130"/>
                  </a:lnTo>
                  <a:close/>
                  <a:moveTo>
                    <a:pt x="951" y="107"/>
                  </a:moveTo>
                  <a:lnTo>
                    <a:pt x="956" y="107"/>
                  </a:lnTo>
                  <a:lnTo>
                    <a:pt x="952" y="106"/>
                  </a:lnTo>
                  <a:lnTo>
                    <a:pt x="951" y="106"/>
                  </a:lnTo>
                  <a:lnTo>
                    <a:pt x="951" y="107"/>
                  </a:lnTo>
                  <a:close/>
                  <a:moveTo>
                    <a:pt x="768" y="96"/>
                  </a:moveTo>
                  <a:lnTo>
                    <a:pt x="766" y="96"/>
                  </a:lnTo>
                  <a:lnTo>
                    <a:pt x="766" y="97"/>
                  </a:lnTo>
                  <a:lnTo>
                    <a:pt x="768" y="96"/>
                  </a:lnTo>
                  <a:close/>
                  <a:moveTo>
                    <a:pt x="772" y="91"/>
                  </a:moveTo>
                  <a:lnTo>
                    <a:pt x="770" y="91"/>
                  </a:lnTo>
                  <a:lnTo>
                    <a:pt x="766" y="93"/>
                  </a:lnTo>
                  <a:lnTo>
                    <a:pt x="768" y="93"/>
                  </a:lnTo>
                  <a:lnTo>
                    <a:pt x="772" y="91"/>
                  </a:lnTo>
                  <a:close/>
                  <a:moveTo>
                    <a:pt x="779" y="89"/>
                  </a:moveTo>
                  <a:lnTo>
                    <a:pt x="778" y="89"/>
                  </a:lnTo>
                  <a:lnTo>
                    <a:pt x="775" y="89"/>
                  </a:lnTo>
                  <a:lnTo>
                    <a:pt x="774" y="91"/>
                  </a:lnTo>
                  <a:lnTo>
                    <a:pt x="778" y="91"/>
                  </a:lnTo>
                  <a:lnTo>
                    <a:pt x="779" y="89"/>
                  </a:lnTo>
                  <a:close/>
                  <a:moveTo>
                    <a:pt x="804" y="99"/>
                  </a:moveTo>
                  <a:lnTo>
                    <a:pt x="802" y="99"/>
                  </a:lnTo>
                  <a:lnTo>
                    <a:pt x="804" y="101"/>
                  </a:lnTo>
                  <a:lnTo>
                    <a:pt x="804" y="99"/>
                  </a:lnTo>
                  <a:close/>
                  <a:moveTo>
                    <a:pt x="804" y="80"/>
                  </a:moveTo>
                  <a:lnTo>
                    <a:pt x="802" y="80"/>
                  </a:lnTo>
                  <a:lnTo>
                    <a:pt x="802" y="79"/>
                  </a:lnTo>
                  <a:lnTo>
                    <a:pt x="801" y="79"/>
                  </a:lnTo>
                  <a:lnTo>
                    <a:pt x="801" y="80"/>
                  </a:lnTo>
                  <a:lnTo>
                    <a:pt x="802" y="80"/>
                  </a:lnTo>
                  <a:lnTo>
                    <a:pt x="802" y="83"/>
                  </a:lnTo>
                  <a:lnTo>
                    <a:pt x="804" y="83"/>
                  </a:lnTo>
                  <a:lnTo>
                    <a:pt x="804" y="80"/>
                  </a:lnTo>
                  <a:close/>
                  <a:moveTo>
                    <a:pt x="809" y="102"/>
                  </a:moveTo>
                  <a:lnTo>
                    <a:pt x="808" y="101"/>
                  </a:lnTo>
                  <a:lnTo>
                    <a:pt x="807" y="101"/>
                  </a:lnTo>
                  <a:lnTo>
                    <a:pt x="808" y="102"/>
                  </a:lnTo>
                  <a:lnTo>
                    <a:pt x="809" y="102"/>
                  </a:lnTo>
                  <a:close/>
                  <a:moveTo>
                    <a:pt x="810" y="74"/>
                  </a:moveTo>
                  <a:lnTo>
                    <a:pt x="808" y="72"/>
                  </a:lnTo>
                  <a:lnTo>
                    <a:pt x="809" y="74"/>
                  </a:lnTo>
                  <a:lnTo>
                    <a:pt x="810" y="74"/>
                  </a:lnTo>
                  <a:close/>
                  <a:moveTo>
                    <a:pt x="823" y="67"/>
                  </a:moveTo>
                  <a:lnTo>
                    <a:pt x="821" y="67"/>
                  </a:lnTo>
                  <a:lnTo>
                    <a:pt x="821" y="68"/>
                  </a:lnTo>
                  <a:lnTo>
                    <a:pt x="823" y="68"/>
                  </a:lnTo>
                  <a:lnTo>
                    <a:pt x="823" y="67"/>
                  </a:lnTo>
                  <a:close/>
                  <a:moveTo>
                    <a:pt x="837" y="78"/>
                  </a:moveTo>
                  <a:lnTo>
                    <a:pt x="840" y="78"/>
                  </a:lnTo>
                  <a:lnTo>
                    <a:pt x="841" y="78"/>
                  </a:lnTo>
                  <a:lnTo>
                    <a:pt x="842" y="77"/>
                  </a:lnTo>
                  <a:lnTo>
                    <a:pt x="837" y="78"/>
                  </a:lnTo>
                  <a:lnTo>
                    <a:pt x="836" y="78"/>
                  </a:lnTo>
                  <a:lnTo>
                    <a:pt x="836" y="79"/>
                  </a:lnTo>
                  <a:lnTo>
                    <a:pt x="837" y="78"/>
                  </a:lnTo>
                  <a:close/>
                  <a:moveTo>
                    <a:pt x="841" y="80"/>
                  </a:moveTo>
                  <a:lnTo>
                    <a:pt x="840" y="80"/>
                  </a:lnTo>
                  <a:lnTo>
                    <a:pt x="840" y="83"/>
                  </a:lnTo>
                  <a:lnTo>
                    <a:pt x="841" y="80"/>
                  </a:lnTo>
                  <a:close/>
                  <a:moveTo>
                    <a:pt x="849" y="95"/>
                  </a:moveTo>
                  <a:lnTo>
                    <a:pt x="848" y="95"/>
                  </a:lnTo>
                  <a:lnTo>
                    <a:pt x="846" y="95"/>
                  </a:lnTo>
                  <a:lnTo>
                    <a:pt x="846" y="96"/>
                  </a:lnTo>
                  <a:lnTo>
                    <a:pt x="848" y="95"/>
                  </a:lnTo>
                  <a:lnTo>
                    <a:pt x="848" y="96"/>
                  </a:lnTo>
                  <a:lnTo>
                    <a:pt x="849" y="96"/>
                  </a:lnTo>
                  <a:lnTo>
                    <a:pt x="849" y="95"/>
                  </a:lnTo>
                  <a:close/>
                  <a:moveTo>
                    <a:pt x="870" y="83"/>
                  </a:moveTo>
                  <a:lnTo>
                    <a:pt x="869" y="83"/>
                  </a:lnTo>
                  <a:lnTo>
                    <a:pt x="869" y="84"/>
                  </a:lnTo>
                  <a:lnTo>
                    <a:pt x="870" y="84"/>
                  </a:lnTo>
                  <a:lnTo>
                    <a:pt x="870" y="83"/>
                  </a:lnTo>
                  <a:close/>
                  <a:moveTo>
                    <a:pt x="886" y="116"/>
                  </a:moveTo>
                  <a:lnTo>
                    <a:pt x="884" y="116"/>
                  </a:lnTo>
                  <a:lnTo>
                    <a:pt x="882" y="116"/>
                  </a:lnTo>
                  <a:lnTo>
                    <a:pt x="882" y="118"/>
                  </a:lnTo>
                  <a:lnTo>
                    <a:pt x="884" y="118"/>
                  </a:lnTo>
                  <a:lnTo>
                    <a:pt x="884" y="119"/>
                  </a:lnTo>
                  <a:lnTo>
                    <a:pt x="886" y="119"/>
                  </a:lnTo>
                  <a:lnTo>
                    <a:pt x="884" y="118"/>
                  </a:lnTo>
                  <a:lnTo>
                    <a:pt x="886" y="118"/>
                  </a:lnTo>
                  <a:lnTo>
                    <a:pt x="886" y="116"/>
                  </a:lnTo>
                  <a:close/>
                  <a:moveTo>
                    <a:pt x="888" y="80"/>
                  </a:moveTo>
                  <a:lnTo>
                    <a:pt x="887" y="83"/>
                  </a:lnTo>
                  <a:lnTo>
                    <a:pt x="888" y="83"/>
                  </a:lnTo>
                  <a:lnTo>
                    <a:pt x="888" y="80"/>
                  </a:lnTo>
                  <a:close/>
                  <a:moveTo>
                    <a:pt x="835" y="163"/>
                  </a:moveTo>
                  <a:lnTo>
                    <a:pt x="833" y="163"/>
                  </a:lnTo>
                  <a:lnTo>
                    <a:pt x="833" y="161"/>
                  </a:lnTo>
                  <a:lnTo>
                    <a:pt x="832" y="161"/>
                  </a:lnTo>
                  <a:lnTo>
                    <a:pt x="832" y="163"/>
                  </a:lnTo>
                  <a:lnTo>
                    <a:pt x="833" y="163"/>
                  </a:lnTo>
                  <a:lnTo>
                    <a:pt x="833" y="164"/>
                  </a:lnTo>
                  <a:lnTo>
                    <a:pt x="835" y="163"/>
                  </a:lnTo>
                  <a:close/>
                  <a:moveTo>
                    <a:pt x="836" y="159"/>
                  </a:moveTo>
                  <a:lnTo>
                    <a:pt x="835" y="159"/>
                  </a:lnTo>
                  <a:lnTo>
                    <a:pt x="835" y="158"/>
                  </a:lnTo>
                  <a:lnTo>
                    <a:pt x="833" y="158"/>
                  </a:lnTo>
                  <a:lnTo>
                    <a:pt x="833" y="159"/>
                  </a:lnTo>
                  <a:lnTo>
                    <a:pt x="835" y="159"/>
                  </a:lnTo>
                  <a:lnTo>
                    <a:pt x="835" y="161"/>
                  </a:lnTo>
                  <a:lnTo>
                    <a:pt x="836" y="161"/>
                  </a:lnTo>
                  <a:lnTo>
                    <a:pt x="836" y="159"/>
                  </a:lnTo>
                  <a:close/>
                  <a:moveTo>
                    <a:pt x="858" y="165"/>
                  </a:moveTo>
                  <a:lnTo>
                    <a:pt x="855" y="167"/>
                  </a:lnTo>
                  <a:lnTo>
                    <a:pt x="858" y="167"/>
                  </a:lnTo>
                  <a:lnTo>
                    <a:pt x="858" y="165"/>
                  </a:lnTo>
                  <a:close/>
                  <a:moveTo>
                    <a:pt x="894" y="83"/>
                  </a:moveTo>
                  <a:lnTo>
                    <a:pt x="895" y="80"/>
                  </a:lnTo>
                  <a:lnTo>
                    <a:pt x="894" y="80"/>
                  </a:lnTo>
                  <a:lnTo>
                    <a:pt x="894" y="83"/>
                  </a:lnTo>
                  <a:close/>
                  <a:moveTo>
                    <a:pt x="890" y="84"/>
                  </a:moveTo>
                  <a:lnTo>
                    <a:pt x="893" y="84"/>
                  </a:lnTo>
                  <a:lnTo>
                    <a:pt x="893" y="83"/>
                  </a:lnTo>
                  <a:lnTo>
                    <a:pt x="890" y="84"/>
                  </a:lnTo>
                  <a:close/>
                  <a:moveTo>
                    <a:pt x="897" y="88"/>
                  </a:moveTo>
                  <a:lnTo>
                    <a:pt x="895" y="89"/>
                  </a:lnTo>
                  <a:lnTo>
                    <a:pt x="897" y="89"/>
                  </a:lnTo>
                  <a:lnTo>
                    <a:pt x="897" y="88"/>
                  </a:lnTo>
                  <a:close/>
                  <a:moveTo>
                    <a:pt x="901" y="84"/>
                  </a:moveTo>
                  <a:lnTo>
                    <a:pt x="899" y="84"/>
                  </a:lnTo>
                  <a:lnTo>
                    <a:pt x="898" y="84"/>
                  </a:lnTo>
                  <a:lnTo>
                    <a:pt x="895" y="84"/>
                  </a:lnTo>
                  <a:lnTo>
                    <a:pt x="894" y="84"/>
                  </a:lnTo>
                  <a:lnTo>
                    <a:pt x="894" y="85"/>
                  </a:lnTo>
                  <a:lnTo>
                    <a:pt x="893" y="87"/>
                  </a:lnTo>
                  <a:lnTo>
                    <a:pt x="894" y="87"/>
                  </a:lnTo>
                  <a:lnTo>
                    <a:pt x="895" y="85"/>
                  </a:lnTo>
                  <a:lnTo>
                    <a:pt x="894" y="85"/>
                  </a:lnTo>
                  <a:lnTo>
                    <a:pt x="898" y="84"/>
                  </a:lnTo>
                  <a:lnTo>
                    <a:pt x="899" y="85"/>
                  </a:lnTo>
                  <a:lnTo>
                    <a:pt x="897" y="87"/>
                  </a:lnTo>
                  <a:lnTo>
                    <a:pt x="898" y="87"/>
                  </a:lnTo>
                  <a:lnTo>
                    <a:pt x="899" y="87"/>
                  </a:lnTo>
                  <a:lnTo>
                    <a:pt x="901" y="85"/>
                  </a:lnTo>
                  <a:lnTo>
                    <a:pt x="901" y="84"/>
                  </a:lnTo>
                  <a:close/>
                  <a:moveTo>
                    <a:pt x="901" y="79"/>
                  </a:moveTo>
                  <a:lnTo>
                    <a:pt x="899" y="79"/>
                  </a:lnTo>
                  <a:lnTo>
                    <a:pt x="897" y="79"/>
                  </a:lnTo>
                  <a:lnTo>
                    <a:pt x="899" y="80"/>
                  </a:lnTo>
                  <a:lnTo>
                    <a:pt x="901" y="80"/>
                  </a:lnTo>
                  <a:lnTo>
                    <a:pt x="901" y="79"/>
                  </a:lnTo>
                  <a:close/>
                  <a:moveTo>
                    <a:pt x="904" y="85"/>
                  </a:moveTo>
                  <a:lnTo>
                    <a:pt x="905" y="84"/>
                  </a:lnTo>
                  <a:lnTo>
                    <a:pt x="905" y="83"/>
                  </a:lnTo>
                  <a:lnTo>
                    <a:pt x="904" y="83"/>
                  </a:lnTo>
                  <a:lnTo>
                    <a:pt x="904" y="84"/>
                  </a:lnTo>
                  <a:lnTo>
                    <a:pt x="903" y="84"/>
                  </a:lnTo>
                  <a:lnTo>
                    <a:pt x="903" y="85"/>
                  </a:lnTo>
                  <a:lnTo>
                    <a:pt x="904" y="85"/>
                  </a:lnTo>
                  <a:close/>
                  <a:moveTo>
                    <a:pt x="909" y="87"/>
                  </a:moveTo>
                  <a:lnTo>
                    <a:pt x="909" y="85"/>
                  </a:lnTo>
                  <a:lnTo>
                    <a:pt x="907" y="85"/>
                  </a:lnTo>
                  <a:lnTo>
                    <a:pt x="907" y="87"/>
                  </a:lnTo>
                  <a:lnTo>
                    <a:pt x="906" y="87"/>
                  </a:lnTo>
                  <a:lnTo>
                    <a:pt x="906" y="85"/>
                  </a:lnTo>
                  <a:lnTo>
                    <a:pt x="905" y="85"/>
                  </a:lnTo>
                  <a:lnTo>
                    <a:pt x="906" y="87"/>
                  </a:lnTo>
                  <a:lnTo>
                    <a:pt x="905" y="88"/>
                  </a:lnTo>
                  <a:lnTo>
                    <a:pt x="904" y="88"/>
                  </a:lnTo>
                  <a:lnTo>
                    <a:pt x="904" y="89"/>
                  </a:lnTo>
                  <a:lnTo>
                    <a:pt x="906" y="88"/>
                  </a:lnTo>
                  <a:lnTo>
                    <a:pt x="907" y="87"/>
                  </a:lnTo>
                  <a:lnTo>
                    <a:pt x="909" y="87"/>
                  </a:lnTo>
                  <a:close/>
                  <a:moveTo>
                    <a:pt x="913" y="89"/>
                  </a:moveTo>
                  <a:lnTo>
                    <a:pt x="912" y="89"/>
                  </a:lnTo>
                  <a:lnTo>
                    <a:pt x="912" y="91"/>
                  </a:lnTo>
                  <a:lnTo>
                    <a:pt x="913" y="89"/>
                  </a:lnTo>
                  <a:close/>
                  <a:moveTo>
                    <a:pt x="947" y="176"/>
                  </a:moveTo>
                  <a:lnTo>
                    <a:pt x="949" y="178"/>
                  </a:lnTo>
                  <a:lnTo>
                    <a:pt x="949" y="176"/>
                  </a:lnTo>
                  <a:lnTo>
                    <a:pt x="947" y="176"/>
                  </a:lnTo>
                  <a:close/>
                  <a:moveTo>
                    <a:pt x="944" y="176"/>
                  </a:moveTo>
                  <a:lnTo>
                    <a:pt x="946" y="176"/>
                  </a:lnTo>
                  <a:lnTo>
                    <a:pt x="946" y="175"/>
                  </a:lnTo>
                  <a:lnTo>
                    <a:pt x="944" y="175"/>
                  </a:lnTo>
                  <a:lnTo>
                    <a:pt x="944" y="176"/>
                  </a:lnTo>
                  <a:close/>
                  <a:moveTo>
                    <a:pt x="941" y="178"/>
                  </a:moveTo>
                  <a:lnTo>
                    <a:pt x="943" y="178"/>
                  </a:lnTo>
                  <a:lnTo>
                    <a:pt x="943" y="176"/>
                  </a:lnTo>
                  <a:lnTo>
                    <a:pt x="941" y="176"/>
                  </a:lnTo>
                  <a:lnTo>
                    <a:pt x="941" y="178"/>
                  </a:lnTo>
                  <a:close/>
                  <a:moveTo>
                    <a:pt x="924" y="94"/>
                  </a:moveTo>
                  <a:lnTo>
                    <a:pt x="926" y="94"/>
                  </a:lnTo>
                  <a:lnTo>
                    <a:pt x="928" y="93"/>
                  </a:lnTo>
                  <a:lnTo>
                    <a:pt x="924" y="94"/>
                  </a:lnTo>
                  <a:close/>
                  <a:moveTo>
                    <a:pt x="922" y="184"/>
                  </a:moveTo>
                  <a:lnTo>
                    <a:pt x="921" y="184"/>
                  </a:lnTo>
                  <a:lnTo>
                    <a:pt x="921" y="185"/>
                  </a:lnTo>
                  <a:lnTo>
                    <a:pt x="922" y="185"/>
                  </a:lnTo>
                  <a:lnTo>
                    <a:pt x="922" y="184"/>
                  </a:lnTo>
                  <a:close/>
                  <a:moveTo>
                    <a:pt x="923" y="101"/>
                  </a:moveTo>
                  <a:lnTo>
                    <a:pt x="922" y="101"/>
                  </a:lnTo>
                  <a:lnTo>
                    <a:pt x="922" y="102"/>
                  </a:lnTo>
                  <a:lnTo>
                    <a:pt x="923" y="101"/>
                  </a:lnTo>
                  <a:close/>
                  <a:moveTo>
                    <a:pt x="923" y="97"/>
                  </a:moveTo>
                  <a:lnTo>
                    <a:pt x="922" y="97"/>
                  </a:lnTo>
                  <a:lnTo>
                    <a:pt x="922" y="99"/>
                  </a:lnTo>
                  <a:lnTo>
                    <a:pt x="923" y="97"/>
                  </a:lnTo>
                  <a:close/>
                  <a:moveTo>
                    <a:pt x="924" y="93"/>
                  </a:moveTo>
                  <a:lnTo>
                    <a:pt x="924" y="91"/>
                  </a:lnTo>
                  <a:lnTo>
                    <a:pt x="923" y="91"/>
                  </a:lnTo>
                  <a:lnTo>
                    <a:pt x="922" y="93"/>
                  </a:lnTo>
                  <a:lnTo>
                    <a:pt x="921" y="93"/>
                  </a:lnTo>
                  <a:lnTo>
                    <a:pt x="920" y="93"/>
                  </a:lnTo>
                  <a:lnTo>
                    <a:pt x="915" y="94"/>
                  </a:lnTo>
                  <a:lnTo>
                    <a:pt x="917" y="94"/>
                  </a:lnTo>
                  <a:lnTo>
                    <a:pt x="921" y="93"/>
                  </a:lnTo>
                  <a:lnTo>
                    <a:pt x="921" y="94"/>
                  </a:lnTo>
                  <a:lnTo>
                    <a:pt x="920" y="94"/>
                  </a:lnTo>
                  <a:lnTo>
                    <a:pt x="920" y="95"/>
                  </a:lnTo>
                  <a:lnTo>
                    <a:pt x="921" y="94"/>
                  </a:lnTo>
                  <a:lnTo>
                    <a:pt x="922" y="94"/>
                  </a:lnTo>
                  <a:lnTo>
                    <a:pt x="922" y="93"/>
                  </a:lnTo>
                  <a:lnTo>
                    <a:pt x="923" y="93"/>
                  </a:lnTo>
                  <a:lnTo>
                    <a:pt x="924" y="93"/>
                  </a:lnTo>
                  <a:close/>
                  <a:moveTo>
                    <a:pt x="926" y="146"/>
                  </a:moveTo>
                  <a:lnTo>
                    <a:pt x="924" y="146"/>
                  </a:lnTo>
                  <a:lnTo>
                    <a:pt x="924" y="147"/>
                  </a:lnTo>
                  <a:lnTo>
                    <a:pt x="926" y="147"/>
                  </a:lnTo>
                  <a:lnTo>
                    <a:pt x="926" y="146"/>
                  </a:lnTo>
                  <a:close/>
                  <a:moveTo>
                    <a:pt x="932" y="95"/>
                  </a:moveTo>
                  <a:lnTo>
                    <a:pt x="930" y="95"/>
                  </a:lnTo>
                  <a:lnTo>
                    <a:pt x="930" y="96"/>
                  </a:lnTo>
                  <a:lnTo>
                    <a:pt x="929" y="96"/>
                  </a:lnTo>
                  <a:lnTo>
                    <a:pt x="926" y="95"/>
                  </a:lnTo>
                  <a:lnTo>
                    <a:pt x="926" y="96"/>
                  </a:lnTo>
                  <a:lnTo>
                    <a:pt x="928" y="96"/>
                  </a:lnTo>
                  <a:lnTo>
                    <a:pt x="929" y="96"/>
                  </a:lnTo>
                  <a:lnTo>
                    <a:pt x="928" y="97"/>
                  </a:lnTo>
                  <a:lnTo>
                    <a:pt x="926" y="97"/>
                  </a:lnTo>
                  <a:lnTo>
                    <a:pt x="926" y="99"/>
                  </a:lnTo>
                  <a:lnTo>
                    <a:pt x="928" y="99"/>
                  </a:lnTo>
                  <a:lnTo>
                    <a:pt x="928" y="97"/>
                  </a:lnTo>
                  <a:lnTo>
                    <a:pt x="929" y="97"/>
                  </a:lnTo>
                  <a:lnTo>
                    <a:pt x="930" y="96"/>
                  </a:lnTo>
                  <a:lnTo>
                    <a:pt x="932" y="96"/>
                  </a:lnTo>
                  <a:lnTo>
                    <a:pt x="932" y="95"/>
                  </a:lnTo>
                  <a:close/>
                  <a:moveTo>
                    <a:pt x="946" y="106"/>
                  </a:moveTo>
                  <a:lnTo>
                    <a:pt x="944" y="106"/>
                  </a:lnTo>
                  <a:lnTo>
                    <a:pt x="943" y="107"/>
                  </a:lnTo>
                  <a:lnTo>
                    <a:pt x="944" y="107"/>
                  </a:lnTo>
                  <a:lnTo>
                    <a:pt x="946" y="106"/>
                  </a:lnTo>
                  <a:close/>
                  <a:moveTo>
                    <a:pt x="943" y="101"/>
                  </a:moveTo>
                  <a:lnTo>
                    <a:pt x="949" y="101"/>
                  </a:lnTo>
                  <a:lnTo>
                    <a:pt x="949" y="99"/>
                  </a:lnTo>
                  <a:lnTo>
                    <a:pt x="947" y="99"/>
                  </a:lnTo>
                  <a:lnTo>
                    <a:pt x="946" y="99"/>
                  </a:lnTo>
                  <a:lnTo>
                    <a:pt x="944" y="99"/>
                  </a:lnTo>
                  <a:lnTo>
                    <a:pt x="943" y="101"/>
                  </a:lnTo>
                  <a:close/>
                  <a:moveTo>
                    <a:pt x="941" y="104"/>
                  </a:moveTo>
                  <a:lnTo>
                    <a:pt x="940" y="104"/>
                  </a:lnTo>
                  <a:lnTo>
                    <a:pt x="939" y="104"/>
                  </a:lnTo>
                  <a:lnTo>
                    <a:pt x="939" y="105"/>
                  </a:lnTo>
                  <a:lnTo>
                    <a:pt x="940" y="105"/>
                  </a:lnTo>
                  <a:lnTo>
                    <a:pt x="941" y="105"/>
                  </a:lnTo>
                  <a:lnTo>
                    <a:pt x="943" y="105"/>
                  </a:lnTo>
                  <a:lnTo>
                    <a:pt x="946" y="104"/>
                  </a:lnTo>
                  <a:lnTo>
                    <a:pt x="947" y="104"/>
                  </a:lnTo>
                  <a:lnTo>
                    <a:pt x="949" y="104"/>
                  </a:lnTo>
                  <a:lnTo>
                    <a:pt x="949" y="102"/>
                  </a:lnTo>
                  <a:lnTo>
                    <a:pt x="947" y="102"/>
                  </a:lnTo>
                  <a:lnTo>
                    <a:pt x="946" y="104"/>
                  </a:lnTo>
                  <a:lnTo>
                    <a:pt x="944" y="104"/>
                  </a:lnTo>
                  <a:lnTo>
                    <a:pt x="943" y="104"/>
                  </a:lnTo>
                  <a:lnTo>
                    <a:pt x="941" y="104"/>
                  </a:lnTo>
                  <a:close/>
                  <a:moveTo>
                    <a:pt x="941" y="112"/>
                  </a:moveTo>
                  <a:lnTo>
                    <a:pt x="941" y="113"/>
                  </a:lnTo>
                  <a:lnTo>
                    <a:pt x="943" y="113"/>
                  </a:lnTo>
                  <a:lnTo>
                    <a:pt x="943" y="112"/>
                  </a:lnTo>
                  <a:lnTo>
                    <a:pt x="941" y="112"/>
                  </a:lnTo>
                  <a:close/>
                  <a:moveTo>
                    <a:pt x="934" y="104"/>
                  </a:moveTo>
                  <a:lnTo>
                    <a:pt x="938" y="102"/>
                  </a:lnTo>
                  <a:lnTo>
                    <a:pt x="939" y="102"/>
                  </a:lnTo>
                  <a:lnTo>
                    <a:pt x="940" y="102"/>
                  </a:lnTo>
                  <a:lnTo>
                    <a:pt x="941" y="101"/>
                  </a:lnTo>
                  <a:lnTo>
                    <a:pt x="940" y="101"/>
                  </a:lnTo>
                  <a:lnTo>
                    <a:pt x="939" y="101"/>
                  </a:lnTo>
                  <a:lnTo>
                    <a:pt x="938" y="102"/>
                  </a:lnTo>
                  <a:lnTo>
                    <a:pt x="935" y="102"/>
                  </a:lnTo>
                  <a:lnTo>
                    <a:pt x="934" y="102"/>
                  </a:lnTo>
                  <a:lnTo>
                    <a:pt x="934" y="104"/>
                  </a:lnTo>
                  <a:close/>
                  <a:moveTo>
                    <a:pt x="935" y="105"/>
                  </a:moveTo>
                  <a:lnTo>
                    <a:pt x="935" y="106"/>
                  </a:lnTo>
                  <a:lnTo>
                    <a:pt x="938" y="105"/>
                  </a:lnTo>
                  <a:lnTo>
                    <a:pt x="935" y="105"/>
                  </a:lnTo>
                  <a:close/>
                  <a:moveTo>
                    <a:pt x="941" y="107"/>
                  </a:moveTo>
                  <a:lnTo>
                    <a:pt x="938" y="106"/>
                  </a:lnTo>
                  <a:lnTo>
                    <a:pt x="934" y="107"/>
                  </a:lnTo>
                  <a:lnTo>
                    <a:pt x="935" y="107"/>
                  </a:lnTo>
                  <a:lnTo>
                    <a:pt x="938" y="107"/>
                  </a:lnTo>
                  <a:lnTo>
                    <a:pt x="939" y="107"/>
                  </a:lnTo>
                  <a:lnTo>
                    <a:pt x="941" y="107"/>
                  </a:lnTo>
                  <a:close/>
                  <a:moveTo>
                    <a:pt x="946" y="114"/>
                  </a:moveTo>
                  <a:lnTo>
                    <a:pt x="944" y="114"/>
                  </a:lnTo>
                  <a:lnTo>
                    <a:pt x="943" y="114"/>
                  </a:lnTo>
                  <a:lnTo>
                    <a:pt x="941" y="114"/>
                  </a:lnTo>
                  <a:lnTo>
                    <a:pt x="940" y="114"/>
                  </a:lnTo>
                  <a:lnTo>
                    <a:pt x="940" y="116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4" y="116"/>
                  </a:lnTo>
                  <a:lnTo>
                    <a:pt x="946" y="116"/>
                  </a:lnTo>
                  <a:lnTo>
                    <a:pt x="946" y="114"/>
                  </a:lnTo>
                  <a:close/>
                  <a:moveTo>
                    <a:pt x="952" y="119"/>
                  </a:moveTo>
                  <a:lnTo>
                    <a:pt x="951" y="119"/>
                  </a:lnTo>
                  <a:lnTo>
                    <a:pt x="951" y="121"/>
                  </a:lnTo>
                  <a:lnTo>
                    <a:pt x="952" y="119"/>
                  </a:lnTo>
                  <a:close/>
                  <a:moveTo>
                    <a:pt x="956" y="146"/>
                  </a:moveTo>
                  <a:lnTo>
                    <a:pt x="955" y="146"/>
                  </a:lnTo>
                  <a:lnTo>
                    <a:pt x="952" y="147"/>
                  </a:lnTo>
                  <a:lnTo>
                    <a:pt x="956" y="147"/>
                  </a:lnTo>
                  <a:lnTo>
                    <a:pt x="956" y="146"/>
                  </a:lnTo>
                  <a:close/>
                  <a:moveTo>
                    <a:pt x="957" y="123"/>
                  </a:moveTo>
                  <a:lnTo>
                    <a:pt x="956" y="123"/>
                  </a:lnTo>
                  <a:lnTo>
                    <a:pt x="956" y="124"/>
                  </a:lnTo>
                  <a:lnTo>
                    <a:pt x="957" y="123"/>
                  </a:lnTo>
                  <a:close/>
                  <a:moveTo>
                    <a:pt x="961" y="125"/>
                  </a:moveTo>
                  <a:lnTo>
                    <a:pt x="962" y="124"/>
                  </a:lnTo>
                  <a:lnTo>
                    <a:pt x="961" y="124"/>
                  </a:lnTo>
                  <a:lnTo>
                    <a:pt x="961" y="125"/>
                  </a:lnTo>
                  <a:close/>
                  <a:moveTo>
                    <a:pt x="961" y="151"/>
                  </a:moveTo>
                  <a:lnTo>
                    <a:pt x="960" y="151"/>
                  </a:lnTo>
                  <a:lnTo>
                    <a:pt x="958" y="151"/>
                  </a:lnTo>
                  <a:lnTo>
                    <a:pt x="958" y="152"/>
                  </a:lnTo>
                  <a:lnTo>
                    <a:pt x="960" y="152"/>
                  </a:lnTo>
                  <a:lnTo>
                    <a:pt x="958" y="154"/>
                  </a:lnTo>
                  <a:lnTo>
                    <a:pt x="960" y="154"/>
                  </a:lnTo>
                  <a:lnTo>
                    <a:pt x="961" y="154"/>
                  </a:lnTo>
                  <a:lnTo>
                    <a:pt x="960" y="152"/>
                  </a:lnTo>
                  <a:lnTo>
                    <a:pt x="960" y="151"/>
                  </a:lnTo>
                  <a:lnTo>
                    <a:pt x="961" y="152"/>
                  </a:lnTo>
                  <a:lnTo>
                    <a:pt x="961" y="151"/>
                  </a:lnTo>
                  <a:close/>
                  <a:moveTo>
                    <a:pt x="966" y="156"/>
                  </a:moveTo>
                  <a:lnTo>
                    <a:pt x="964" y="156"/>
                  </a:lnTo>
                  <a:lnTo>
                    <a:pt x="964" y="157"/>
                  </a:lnTo>
                  <a:lnTo>
                    <a:pt x="966" y="156"/>
                  </a:lnTo>
                  <a:close/>
                  <a:moveTo>
                    <a:pt x="966" y="146"/>
                  </a:moveTo>
                  <a:lnTo>
                    <a:pt x="964" y="146"/>
                  </a:lnTo>
                  <a:lnTo>
                    <a:pt x="964" y="147"/>
                  </a:lnTo>
                  <a:lnTo>
                    <a:pt x="962" y="147"/>
                  </a:lnTo>
                  <a:lnTo>
                    <a:pt x="961" y="147"/>
                  </a:lnTo>
                  <a:lnTo>
                    <a:pt x="960" y="148"/>
                  </a:lnTo>
                  <a:lnTo>
                    <a:pt x="961" y="148"/>
                  </a:lnTo>
                  <a:lnTo>
                    <a:pt x="962" y="148"/>
                  </a:lnTo>
                  <a:lnTo>
                    <a:pt x="964" y="148"/>
                  </a:lnTo>
                  <a:lnTo>
                    <a:pt x="964" y="147"/>
                  </a:lnTo>
                  <a:lnTo>
                    <a:pt x="966" y="147"/>
                  </a:lnTo>
                  <a:lnTo>
                    <a:pt x="966" y="146"/>
                  </a:lnTo>
                  <a:close/>
                  <a:moveTo>
                    <a:pt x="970" y="128"/>
                  </a:moveTo>
                  <a:lnTo>
                    <a:pt x="969" y="128"/>
                  </a:lnTo>
                  <a:lnTo>
                    <a:pt x="969" y="125"/>
                  </a:lnTo>
                  <a:lnTo>
                    <a:pt x="968" y="128"/>
                  </a:lnTo>
                  <a:lnTo>
                    <a:pt x="969" y="128"/>
                  </a:lnTo>
                  <a:lnTo>
                    <a:pt x="969" y="129"/>
                  </a:lnTo>
                  <a:lnTo>
                    <a:pt x="970" y="129"/>
                  </a:lnTo>
                  <a:lnTo>
                    <a:pt x="970" y="128"/>
                  </a:lnTo>
                  <a:close/>
                  <a:moveTo>
                    <a:pt x="974" y="134"/>
                  </a:moveTo>
                  <a:lnTo>
                    <a:pt x="975" y="133"/>
                  </a:lnTo>
                  <a:lnTo>
                    <a:pt x="974" y="133"/>
                  </a:lnTo>
                  <a:lnTo>
                    <a:pt x="973" y="134"/>
                  </a:lnTo>
                  <a:lnTo>
                    <a:pt x="974" y="134"/>
                  </a:lnTo>
                  <a:lnTo>
                    <a:pt x="974" y="136"/>
                  </a:lnTo>
                  <a:lnTo>
                    <a:pt x="975" y="134"/>
                  </a:lnTo>
                  <a:lnTo>
                    <a:pt x="974" y="134"/>
                  </a:lnTo>
                  <a:close/>
                  <a:moveTo>
                    <a:pt x="986" y="147"/>
                  </a:moveTo>
                  <a:lnTo>
                    <a:pt x="985" y="147"/>
                  </a:lnTo>
                  <a:lnTo>
                    <a:pt x="985" y="148"/>
                  </a:lnTo>
                  <a:lnTo>
                    <a:pt x="986" y="148"/>
                  </a:lnTo>
                  <a:lnTo>
                    <a:pt x="986" y="147"/>
                  </a:lnTo>
                  <a:close/>
                  <a:moveTo>
                    <a:pt x="986" y="137"/>
                  </a:moveTo>
                  <a:lnTo>
                    <a:pt x="985" y="139"/>
                  </a:lnTo>
                  <a:lnTo>
                    <a:pt x="985" y="137"/>
                  </a:lnTo>
                  <a:lnTo>
                    <a:pt x="984" y="137"/>
                  </a:lnTo>
                  <a:lnTo>
                    <a:pt x="984" y="139"/>
                  </a:lnTo>
                  <a:lnTo>
                    <a:pt x="985" y="139"/>
                  </a:lnTo>
                  <a:lnTo>
                    <a:pt x="984" y="140"/>
                  </a:lnTo>
                  <a:lnTo>
                    <a:pt x="985" y="140"/>
                  </a:lnTo>
                  <a:lnTo>
                    <a:pt x="985" y="139"/>
                  </a:lnTo>
                  <a:lnTo>
                    <a:pt x="986" y="139"/>
                  </a:lnTo>
                  <a:lnTo>
                    <a:pt x="986" y="137"/>
                  </a:lnTo>
                  <a:close/>
                  <a:moveTo>
                    <a:pt x="1000" y="140"/>
                  </a:moveTo>
                  <a:lnTo>
                    <a:pt x="997" y="140"/>
                  </a:lnTo>
                  <a:lnTo>
                    <a:pt x="997" y="139"/>
                  </a:lnTo>
                  <a:lnTo>
                    <a:pt x="996" y="139"/>
                  </a:lnTo>
                  <a:lnTo>
                    <a:pt x="996" y="140"/>
                  </a:lnTo>
                  <a:lnTo>
                    <a:pt x="997" y="140"/>
                  </a:lnTo>
                  <a:lnTo>
                    <a:pt x="997" y="141"/>
                  </a:lnTo>
                  <a:lnTo>
                    <a:pt x="1000" y="141"/>
                  </a:lnTo>
                  <a:lnTo>
                    <a:pt x="1000" y="140"/>
                  </a:lnTo>
                  <a:close/>
                  <a:moveTo>
                    <a:pt x="846" y="168"/>
                  </a:moveTo>
                  <a:lnTo>
                    <a:pt x="848" y="168"/>
                  </a:lnTo>
                  <a:lnTo>
                    <a:pt x="848" y="167"/>
                  </a:lnTo>
                  <a:lnTo>
                    <a:pt x="846" y="167"/>
                  </a:lnTo>
                  <a:lnTo>
                    <a:pt x="846" y="168"/>
                  </a:lnTo>
                  <a:close/>
                  <a:moveTo>
                    <a:pt x="943" y="164"/>
                  </a:moveTo>
                  <a:lnTo>
                    <a:pt x="943" y="163"/>
                  </a:lnTo>
                  <a:lnTo>
                    <a:pt x="941" y="163"/>
                  </a:lnTo>
                  <a:lnTo>
                    <a:pt x="941" y="164"/>
                  </a:lnTo>
                  <a:lnTo>
                    <a:pt x="941" y="165"/>
                  </a:lnTo>
                  <a:lnTo>
                    <a:pt x="943" y="165"/>
                  </a:lnTo>
                  <a:lnTo>
                    <a:pt x="943" y="164"/>
                  </a:lnTo>
                  <a:close/>
                  <a:moveTo>
                    <a:pt x="989" y="133"/>
                  </a:moveTo>
                  <a:lnTo>
                    <a:pt x="989" y="131"/>
                  </a:lnTo>
                  <a:lnTo>
                    <a:pt x="987" y="131"/>
                  </a:lnTo>
                  <a:lnTo>
                    <a:pt x="987" y="133"/>
                  </a:lnTo>
                  <a:lnTo>
                    <a:pt x="989" y="133"/>
                  </a:lnTo>
                  <a:close/>
                  <a:moveTo>
                    <a:pt x="960" y="121"/>
                  </a:moveTo>
                  <a:lnTo>
                    <a:pt x="960" y="119"/>
                  </a:lnTo>
                  <a:lnTo>
                    <a:pt x="958" y="119"/>
                  </a:lnTo>
                  <a:lnTo>
                    <a:pt x="957" y="119"/>
                  </a:lnTo>
                  <a:lnTo>
                    <a:pt x="957" y="121"/>
                  </a:lnTo>
                  <a:lnTo>
                    <a:pt x="958" y="121"/>
                  </a:lnTo>
                  <a:lnTo>
                    <a:pt x="960" y="121"/>
                  </a:lnTo>
                  <a:close/>
                  <a:moveTo>
                    <a:pt x="975" y="156"/>
                  </a:moveTo>
                  <a:lnTo>
                    <a:pt x="975" y="154"/>
                  </a:lnTo>
                  <a:lnTo>
                    <a:pt x="974" y="156"/>
                  </a:lnTo>
                  <a:lnTo>
                    <a:pt x="975" y="156"/>
                  </a:lnTo>
                  <a:close/>
                  <a:moveTo>
                    <a:pt x="859" y="105"/>
                  </a:moveTo>
                  <a:lnTo>
                    <a:pt x="858" y="106"/>
                  </a:lnTo>
                  <a:lnTo>
                    <a:pt x="859" y="106"/>
                  </a:lnTo>
                  <a:lnTo>
                    <a:pt x="860" y="106"/>
                  </a:lnTo>
                  <a:lnTo>
                    <a:pt x="860" y="105"/>
                  </a:lnTo>
                  <a:lnTo>
                    <a:pt x="859" y="105"/>
                  </a:lnTo>
                  <a:close/>
                  <a:moveTo>
                    <a:pt x="882" y="66"/>
                  </a:moveTo>
                  <a:lnTo>
                    <a:pt x="881" y="66"/>
                  </a:lnTo>
                  <a:lnTo>
                    <a:pt x="878" y="66"/>
                  </a:lnTo>
                  <a:lnTo>
                    <a:pt x="876" y="66"/>
                  </a:lnTo>
                  <a:lnTo>
                    <a:pt x="875" y="66"/>
                  </a:lnTo>
                  <a:lnTo>
                    <a:pt x="872" y="66"/>
                  </a:lnTo>
                  <a:lnTo>
                    <a:pt x="867" y="66"/>
                  </a:lnTo>
                  <a:lnTo>
                    <a:pt x="866" y="66"/>
                  </a:lnTo>
                  <a:lnTo>
                    <a:pt x="863" y="66"/>
                  </a:lnTo>
                  <a:lnTo>
                    <a:pt x="863" y="65"/>
                  </a:lnTo>
                  <a:lnTo>
                    <a:pt x="861" y="66"/>
                  </a:lnTo>
                  <a:lnTo>
                    <a:pt x="860" y="65"/>
                  </a:lnTo>
                  <a:lnTo>
                    <a:pt x="859" y="65"/>
                  </a:lnTo>
                  <a:lnTo>
                    <a:pt x="858" y="65"/>
                  </a:lnTo>
                  <a:lnTo>
                    <a:pt x="855" y="65"/>
                  </a:lnTo>
                  <a:lnTo>
                    <a:pt x="854" y="65"/>
                  </a:lnTo>
                  <a:lnTo>
                    <a:pt x="854" y="66"/>
                  </a:lnTo>
                  <a:lnTo>
                    <a:pt x="853" y="66"/>
                  </a:lnTo>
                  <a:lnTo>
                    <a:pt x="853" y="67"/>
                  </a:lnTo>
                  <a:lnTo>
                    <a:pt x="852" y="67"/>
                  </a:lnTo>
                  <a:lnTo>
                    <a:pt x="852" y="68"/>
                  </a:lnTo>
                  <a:lnTo>
                    <a:pt x="853" y="70"/>
                  </a:lnTo>
                  <a:lnTo>
                    <a:pt x="854" y="70"/>
                  </a:lnTo>
                  <a:lnTo>
                    <a:pt x="855" y="70"/>
                  </a:lnTo>
                  <a:lnTo>
                    <a:pt x="855" y="71"/>
                  </a:lnTo>
                  <a:lnTo>
                    <a:pt x="855" y="72"/>
                  </a:lnTo>
                  <a:lnTo>
                    <a:pt x="858" y="72"/>
                  </a:lnTo>
                  <a:lnTo>
                    <a:pt x="859" y="74"/>
                  </a:lnTo>
                  <a:lnTo>
                    <a:pt x="861" y="74"/>
                  </a:lnTo>
                  <a:lnTo>
                    <a:pt x="863" y="74"/>
                  </a:lnTo>
                  <a:lnTo>
                    <a:pt x="866" y="74"/>
                  </a:lnTo>
                  <a:lnTo>
                    <a:pt x="867" y="74"/>
                  </a:lnTo>
                  <a:lnTo>
                    <a:pt x="869" y="72"/>
                  </a:lnTo>
                  <a:lnTo>
                    <a:pt x="870" y="72"/>
                  </a:lnTo>
                  <a:lnTo>
                    <a:pt x="876" y="72"/>
                  </a:lnTo>
                  <a:lnTo>
                    <a:pt x="877" y="72"/>
                  </a:lnTo>
                  <a:lnTo>
                    <a:pt x="880" y="72"/>
                  </a:lnTo>
                  <a:lnTo>
                    <a:pt x="882" y="72"/>
                  </a:lnTo>
                  <a:lnTo>
                    <a:pt x="884" y="72"/>
                  </a:lnTo>
                  <a:lnTo>
                    <a:pt x="886" y="72"/>
                  </a:lnTo>
                  <a:lnTo>
                    <a:pt x="888" y="72"/>
                  </a:lnTo>
                  <a:lnTo>
                    <a:pt x="889" y="72"/>
                  </a:lnTo>
                  <a:lnTo>
                    <a:pt x="889" y="74"/>
                  </a:lnTo>
                  <a:lnTo>
                    <a:pt x="894" y="74"/>
                  </a:lnTo>
                  <a:lnTo>
                    <a:pt x="895" y="72"/>
                  </a:lnTo>
                  <a:lnTo>
                    <a:pt x="895" y="71"/>
                  </a:lnTo>
                  <a:lnTo>
                    <a:pt x="894" y="71"/>
                  </a:lnTo>
                  <a:lnTo>
                    <a:pt x="894" y="70"/>
                  </a:lnTo>
                  <a:lnTo>
                    <a:pt x="894" y="68"/>
                  </a:lnTo>
                  <a:lnTo>
                    <a:pt x="893" y="68"/>
                  </a:lnTo>
                  <a:lnTo>
                    <a:pt x="890" y="68"/>
                  </a:lnTo>
                  <a:lnTo>
                    <a:pt x="890" y="67"/>
                  </a:lnTo>
                  <a:lnTo>
                    <a:pt x="889" y="67"/>
                  </a:lnTo>
                  <a:lnTo>
                    <a:pt x="888" y="67"/>
                  </a:lnTo>
                  <a:lnTo>
                    <a:pt x="884" y="66"/>
                  </a:lnTo>
                  <a:lnTo>
                    <a:pt x="882" y="66"/>
                  </a:lnTo>
                  <a:close/>
                  <a:moveTo>
                    <a:pt x="592" y="72"/>
                  </a:moveTo>
                  <a:lnTo>
                    <a:pt x="593" y="72"/>
                  </a:lnTo>
                  <a:lnTo>
                    <a:pt x="595" y="71"/>
                  </a:lnTo>
                  <a:lnTo>
                    <a:pt x="596" y="71"/>
                  </a:lnTo>
                  <a:lnTo>
                    <a:pt x="597" y="71"/>
                  </a:lnTo>
                  <a:lnTo>
                    <a:pt x="599" y="70"/>
                  </a:lnTo>
                  <a:lnTo>
                    <a:pt x="601" y="70"/>
                  </a:lnTo>
                  <a:lnTo>
                    <a:pt x="602" y="68"/>
                  </a:lnTo>
                  <a:lnTo>
                    <a:pt x="603" y="68"/>
                  </a:lnTo>
                  <a:lnTo>
                    <a:pt x="604" y="68"/>
                  </a:lnTo>
                  <a:lnTo>
                    <a:pt x="604" y="67"/>
                  </a:lnTo>
                  <a:lnTo>
                    <a:pt x="605" y="67"/>
                  </a:lnTo>
                  <a:lnTo>
                    <a:pt x="608" y="67"/>
                  </a:lnTo>
                  <a:lnTo>
                    <a:pt x="605" y="66"/>
                  </a:lnTo>
                  <a:lnTo>
                    <a:pt x="604" y="66"/>
                  </a:lnTo>
                  <a:lnTo>
                    <a:pt x="603" y="66"/>
                  </a:lnTo>
                  <a:lnTo>
                    <a:pt x="603" y="65"/>
                  </a:lnTo>
                  <a:lnTo>
                    <a:pt x="602" y="65"/>
                  </a:lnTo>
                  <a:lnTo>
                    <a:pt x="601" y="65"/>
                  </a:lnTo>
                  <a:lnTo>
                    <a:pt x="597" y="65"/>
                  </a:lnTo>
                  <a:lnTo>
                    <a:pt x="596" y="65"/>
                  </a:lnTo>
                  <a:lnTo>
                    <a:pt x="592" y="66"/>
                  </a:lnTo>
                  <a:lnTo>
                    <a:pt x="586" y="66"/>
                  </a:lnTo>
                  <a:lnTo>
                    <a:pt x="585" y="66"/>
                  </a:lnTo>
                  <a:lnTo>
                    <a:pt x="584" y="66"/>
                  </a:lnTo>
                  <a:lnTo>
                    <a:pt x="582" y="67"/>
                  </a:lnTo>
                  <a:lnTo>
                    <a:pt x="584" y="67"/>
                  </a:lnTo>
                  <a:lnTo>
                    <a:pt x="584" y="68"/>
                  </a:lnTo>
                  <a:lnTo>
                    <a:pt x="585" y="68"/>
                  </a:lnTo>
                  <a:lnTo>
                    <a:pt x="586" y="68"/>
                  </a:lnTo>
                  <a:lnTo>
                    <a:pt x="586" y="70"/>
                  </a:lnTo>
                  <a:lnTo>
                    <a:pt x="587" y="70"/>
                  </a:lnTo>
                  <a:lnTo>
                    <a:pt x="587" y="71"/>
                  </a:lnTo>
                  <a:lnTo>
                    <a:pt x="591" y="72"/>
                  </a:lnTo>
                  <a:lnTo>
                    <a:pt x="592" y="72"/>
                  </a:lnTo>
                  <a:close/>
                  <a:moveTo>
                    <a:pt x="646" y="67"/>
                  </a:moveTo>
                  <a:lnTo>
                    <a:pt x="646" y="66"/>
                  </a:lnTo>
                  <a:lnTo>
                    <a:pt x="644" y="66"/>
                  </a:lnTo>
                  <a:lnTo>
                    <a:pt x="641" y="66"/>
                  </a:lnTo>
                  <a:lnTo>
                    <a:pt x="641" y="67"/>
                  </a:lnTo>
                  <a:lnTo>
                    <a:pt x="639" y="67"/>
                  </a:lnTo>
                  <a:lnTo>
                    <a:pt x="638" y="67"/>
                  </a:lnTo>
                  <a:lnTo>
                    <a:pt x="637" y="67"/>
                  </a:lnTo>
                  <a:lnTo>
                    <a:pt x="637" y="68"/>
                  </a:lnTo>
                  <a:lnTo>
                    <a:pt x="638" y="68"/>
                  </a:lnTo>
                  <a:lnTo>
                    <a:pt x="639" y="68"/>
                  </a:lnTo>
                  <a:lnTo>
                    <a:pt x="641" y="68"/>
                  </a:lnTo>
                  <a:lnTo>
                    <a:pt x="641" y="70"/>
                  </a:lnTo>
                  <a:lnTo>
                    <a:pt x="644" y="68"/>
                  </a:lnTo>
                  <a:lnTo>
                    <a:pt x="647" y="68"/>
                  </a:lnTo>
                  <a:lnTo>
                    <a:pt x="647" y="67"/>
                  </a:lnTo>
                  <a:lnTo>
                    <a:pt x="646" y="67"/>
                  </a:lnTo>
                  <a:close/>
                  <a:moveTo>
                    <a:pt x="707" y="51"/>
                  </a:moveTo>
                  <a:lnTo>
                    <a:pt x="706" y="51"/>
                  </a:lnTo>
                  <a:lnTo>
                    <a:pt x="706" y="53"/>
                  </a:lnTo>
                  <a:lnTo>
                    <a:pt x="706" y="54"/>
                  </a:lnTo>
                  <a:lnTo>
                    <a:pt x="707" y="54"/>
                  </a:lnTo>
                  <a:lnTo>
                    <a:pt x="707" y="53"/>
                  </a:lnTo>
                  <a:lnTo>
                    <a:pt x="709" y="53"/>
                  </a:lnTo>
                  <a:lnTo>
                    <a:pt x="707" y="54"/>
                  </a:lnTo>
                  <a:lnTo>
                    <a:pt x="709" y="54"/>
                  </a:lnTo>
                  <a:lnTo>
                    <a:pt x="709" y="56"/>
                  </a:lnTo>
                  <a:lnTo>
                    <a:pt x="710" y="56"/>
                  </a:lnTo>
                  <a:lnTo>
                    <a:pt x="710" y="54"/>
                  </a:lnTo>
                  <a:lnTo>
                    <a:pt x="711" y="54"/>
                  </a:lnTo>
                  <a:lnTo>
                    <a:pt x="711" y="56"/>
                  </a:lnTo>
                  <a:lnTo>
                    <a:pt x="712" y="56"/>
                  </a:lnTo>
                  <a:lnTo>
                    <a:pt x="715" y="56"/>
                  </a:lnTo>
                  <a:lnTo>
                    <a:pt x="717" y="56"/>
                  </a:lnTo>
                  <a:lnTo>
                    <a:pt x="717" y="57"/>
                  </a:lnTo>
                  <a:lnTo>
                    <a:pt x="718" y="56"/>
                  </a:lnTo>
                  <a:lnTo>
                    <a:pt x="718" y="57"/>
                  </a:lnTo>
                  <a:lnTo>
                    <a:pt x="721" y="57"/>
                  </a:lnTo>
                  <a:lnTo>
                    <a:pt x="722" y="57"/>
                  </a:lnTo>
                  <a:lnTo>
                    <a:pt x="724" y="57"/>
                  </a:lnTo>
                  <a:lnTo>
                    <a:pt x="728" y="57"/>
                  </a:lnTo>
                  <a:lnTo>
                    <a:pt x="730" y="57"/>
                  </a:lnTo>
                  <a:lnTo>
                    <a:pt x="730" y="56"/>
                  </a:lnTo>
                  <a:lnTo>
                    <a:pt x="733" y="56"/>
                  </a:lnTo>
                  <a:lnTo>
                    <a:pt x="734" y="56"/>
                  </a:lnTo>
                  <a:lnTo>
                    <a:pt x="734" y="54"/>
                  </a:lnTo>
                  <a:lnTo>
                    <a:pt x="735" y="54"/>
                  </a:lnTo>
                  <a:lnTo>
                    <a:pt x="735" y="53"/>
                  </a:lnTo>
                  <a:lnTo>
                    <a:pt x="736" y="53"/>
                  </a:lnTo>
                  <a:lnTo>
                    <a:pt x="736" y="51"/>
                  </a:lnTo>
                  <a:lnTo>
                    <a:pt x="736" y="50"/>
                  </a:lnTo>
                  <a:lnTo>
                    <a:pt x="735" y="50"/>
                  </a:lnTo>
                  <a:lnTo>
                    <a:pt x="734" y="50"/>
                  </a:lnTo>
                  <a:lnTo>
                    <a:pt x="730" y="49"/>
                  </a:lnTo>
                  <a:lnTo>
                    <a:pt x="729" y="49"/>
                  </a:lnTo>
                  <a:lnTo>
                    <a:pt x="727" y="49"/>
                  </a:lnTo>
                  <a:lnTo>
                    <a:pt x="726" y="49"/>
                  </a:lnTo>
                  <a:lnTo>
                    <a:pt x="724" y="49"/>
                  </a:lnTo>
                  <a:lnTo>
                    <a:pt x="722" y="49"/>
                  </a:lnTo>
                  <a:lnTo>
                    <a:pt x="721" y="49"/>
                  </a:lnTo>
                  <a:lnTo>
                    <a:pt x="719" y="49"/>
                  </a:lnTo>
                  <a:lnTo>
                    <a:pt x="718" y="49"/>
                  </a:lnTo>
                  <a:lnTo>
                    <a:pt x="716" y="49"/>
                  </a:lnTo>
                  <a:lnTo>
                    <a:pt x="716" y="50"/>
                  </a:lnTo>
                  <a:lnTo>
                    <a:pt x="715" y="50"/>
                  </a:lnTo>
                  <a:lnTo>
                    <a:pt x="712" y="50"/>
                  </a:lnTo>
                  <a:lnTo>
                    <a:pt x="711" y="51"/>
                  </a:lnTo>
                  <a:lnTo>
                    <a:pt x="710" y="51"/>
                  </a:lnTo>
                  <a:lnTo>
                    <a:pt x="709" y="51"/>
                  </a:lnTo>
                  <a:lnTo>
                    <a:pt x="707" y="51"/>
                  </a:lnTo>
                  <a:close/>
                  <a:moveTo>
                    <a:pt x="533" y="42"/>
                  </a:moveTo>
                  <a:lnTo>
                    <a:pt x="538" y="42"/>
                  </a:lnTo>
                  <a:lnTo>
                    <a:pt x="539" y="42"/>
                  </a:lnTo>
                  <a:lnTo>
                    <a:pt x="539" y="43"/>
                  </a:lnTo>
                  <a:lnTo>
                    <a:pt x="540" y="43"/>
                  </a:lnTo>
                  <a:lnTo>
                    <a:pt x="541" y="43"/>
                  </a:lnTo>
                  <a:lnTo>
                    <a:pt x="542" y="43"/>
                  </a:lnTo>
                  <a:lnTo>
                    <a:pt x="544" y="43"/>
                  </a:lnTo>
                  <a:lnTo>
                    <a:pt x="546" y="43"/>
                  </a:lnTo>
                  <a:lnTo>
                    <a:pt x="547" y="43"/>
                  </a:lnTo>
                  <a:lnTo>
                    <a:pt x="550" y="43"/>
                  </a:lnTo>
                  <a:lnTo>
                    <a:pt x="551" y="43"/>
                  </a:lnTo>
                  <a:lnTo>
                    <a:pt x="552" y="43"/>
                  </a:lnTo>
                  <a:lnTo>
                    <a:pt x="555" y="43"/>
                  </a:lnTo>
                  <a:lnTo>
                    <a:pt x="555" y="44"/>
                  </a:lnTo>
                  <a:lnTo>
                    <a:pt x="556" y="44"/>
                  </a:lnTo>
                  <a:lnTo>
                    <a:pt x="557" y="45"/>
                  </a:lnTo>
                  <a:lnTo>
                    <a:pt x="559" y="45"/>
                  </a:lnTo>
                  <a:lnTo>
                    <a:pt x="559" y="48"/>
                  </a:lnTo>
                  <a:lnTo>
                    <a:pt x="558" y="49"/>
                  </a:lnTo>
                  <a:lnTo>
                    <a:pt x="559" y="49"/>
                  </a:lnTo>
                  <a:lnTo>
                    <a:pt x="561" y="49"/>
                  </a:lnTo>
                  <a:lnTo>
                    <a:pt x="564" y="49"/>
                  </a:lnTo>
                  <a:lnTo>
                    <a:pt x="567" y="49"/>
                  </a:lnTo>
                  <a:lnTo>
                    <a:pt x="568" y="49"/>
                  </a:lnTo>
                  <a:lnTo>
                    <a:pt x="569" y="49"/>
                  </a:lnTo>
                  <a:lnTo>
                    <a:pt x="570" y="49"/>
                  </a:lnTo>
                  <a:lnTo>
                    <a:pt x="573" y="49"/>
                  </a:lnTo>
                  <a:lnTo>
                    <a:pt x="576" y="49"/>
                  </a:lnTo>
                  <a:lnTo>
                    <a:pt x="581" y="49"/>
                  </a:lnTo>
                  <a:lnTo>
                    <a:pt x="582" y="50"/>
                  </a:lnTo>
                  <a:lnTo>
                    <a:pt x="582" y="49"/>
                  </a:lnTo>
                  <a:lnTo>
                    <a:pt x="584" y="49"/>
                  </a:lnTo>
                  <a:lnTo>
                    <a:pt x="585" y="49"/>
                  </a:lnTo>
                  <a:lnTo>
                    <a:pt x="584" y="48"/>
                  </a:lnTo>
                  <a:lnTo>
                    <a:pt x="581" y="48"/>
                  </a:lnTo>
                  <a:lnTo>
                    <a:pt x="578" y="48"/>
                  </a:lnTo>
                  <a:lnTo>
                    <a:pt x="578" y="45"/>
                  </a:lnTo>
                  <a:lnTo>
                    <a:pt x="579" y="45"/>
                  </a:lnTo>
                  <a:lnTo>
                    <a:pt x="581" y="45"/>
                  </a:lnTo>
                  <a:lnTo>
                    <a:pt x="582" y="44"/>
                  </a:lnTo>
                  <a:lnTo>
                    <a:pt x="584" y="44"/>
                  </a:lnTo>
                  <a:lnTo>
                    <a:pt x="584" y="43"/>
                  </a:lnTo>
                  <a:lnTo>
                    <a:pt x="582" y="43"/>
                  </a:lnTo>
                  <a:lnTo>
                    <a:pt x="581" y="43"/>
                  </a:lnTo>
                  <a:lnTo>
                    <a:pt x="579" y="43"/>
                  </a:lnTo>
                  <a:lnTo>
                    <a:pt x="578" y="43"/>
                  </a:lnTo>
                  <a:lnTo>
                    <a:pt x="576" y="43"/>
                  </a:lnTo>
                  <a:lnTo>
                    <a:pt x="576" y="42"/>
                  </a:lnTo>
                  <a:lnTo>
                    <a:pt x="578" y="42"/>
                  </a:lnTo>
                  <a:lnTo>
                    <a:pt x="581" y="42"/>
                  </a:lnTo>
                  <a:lnTo>
                    <a:pt x="582" y="42"/>
                  </a:lnTo>
                  <a:lnTo>
                    <a:pt x="584" y="42"/>
                  </a:lnTo>
                  <a:lnTo>
                    <a:pt x="585" y="40"/>
                  </a:lnTo>
                  <a:lnTo>
                    <a:pt x="586" y="40"/>
                  </a:lnTo>
                  <a:lnTo>
                    <a:pt x="587" y="40"/>
                  </a:lnTo>
                  <a:lnTo>
                    <a:pt x="590" y="40"/>
                  </a:lnTo>
                  <a:lnTo>
                    <a:pt x="590" y="39"/>
                  </a:lnTo>
                  <a:lnTo>
                    <a:pt x="591" y="39"/>
                  </a:lnTo>
                  <a:lnTo>
                    <a:pt x="592" y="39"/>
                  </a:lnTo>
                  <a:lnTo>
                    <a:pt x="593" y="39"/>
                  </a:lnTo>
                  <a:lnTo>
                    <a:pt x="595" y="39"/>
                  </a:lnTo>
                  <a:lnTo>
                    <a:pt x="596" y="39"/>
                  </a:lnTo>
                  <a:lnTo>
                    <a:pt x="597" y="39"/>
                  </a:lnTo>
                  <a:lnTo>
                    <a:pt x="599" y="39"/>
                  </a:lnTo>
                  <a:lnTo>
                    <a:pt x="601" y="39"/>
                  </a:lnTo>
                  <a:lnTo>
                    <a:pt x="599" y="40"/>
                  </a:lnTo>
                  <a:lnTo>
                    <a:pt x="597" y="40"/>
                  </a:lnTo>
                  <a:lnTo>
                    <a:pt x="596" y="40"/>
                  </a:lnTo>
                  <a:lnTo>
                    <a:pt x="596" y="42"/>
                  </a:lnTo>
                  <a:lnTo>
                    <a:pt x="597" y="42"/>
                  </a:lnTo>
                  <a:lnTo>
                    <a:pt x="599" y="42"/>
                  </a:lnTo>
                  <a:lnTo>
                    <a:pt x="599" y="43"/>
                  </a:lnTo>
                  <a:lnTo>
                    <a:pt x="597" y="43"/>
                  </a:lnTo>
                  <a:lnTo>
                    <a:pt x="595" y="43"/>
                  </a:lnTo>
                  <a:lnTo>
                    <a:pt x="595" y="44"/>
                  </a:lnTo>
                  <a:lnTo>
                    <a:pt x="596" y="44"/>
                  </a:lnTo>
                  <a:lnTo>
                    <a:pt x="597" y="44"/>
                  </a:lnTo>
                  <a:lnTo>
                    <a:pt x="599" y="44"/>
                  </a:lnTo>
                  <a:lnTo>
                    <a:pt x="601" y="44"/>
                  </a:lnTo>
                  <a:lnTo>
                    <a:pt x="601" y="45"/>
                  </a:lnTo>
                  <a:lnTo>
                    <a:pt x="603" y="45"/>
                  </a:lnTo>
                  <a:lnTo>
                    <a:pt x="604" y="45"/>
                  </a:lnTo>
                  <a:lnTo>
                    <a:pt x="604" y="48"/>
                  </a:lnTo>
                  <a:lnTo>
                    <a:pt x="605" y="48"/>
                  </a:lnTo>
                  <a:lnTo>
                    <a:pt x="608" y="48"/>
                  </a:lnTo>
                  <a:lnTo>
                    <a:pt x="609" y="48"/>
                  </a:lnTo>
                  <a:lnTo>
                    <a:pt x="605" y="45"/>
                  </a:lnTo>
                  <a:lnTo>
                    <a:pt x="608" y="45"/>
                  </a:lnTo>
                  <a:lnTo>
                    <a:pt x="609" y="45"/>
                  </a:lnTo>
                  <a:lnTo>
                    <a:pt x="610" y="44"/>
                  </a:lnTo>
                  <a:lnTo>
                    <a:pt x="612" y="44"/>
                  </a:lnTo>
                  <a:lnTo>
                    <a:pt x="614" y="44"/>
                  </a:lnTo>
                  <a:lnTo>
                    <a:pt x="618" y="44"/>
                  </a:lnTo>
                  <a:lnTo>
                    <a:pt x="620" y="45"/>
                  </a:lnTo>
                  <a:lnTo>
                    <a:pt x="621" y="45"/>
                  </a:lnTo>
                  <a:lnTo>
                    <a:pt x="621" y="48"/>
                  </a:lnTo>
                  <a:lnTo>
                    <a:pt x="620" y="48"/>
                  </a:lnTo>
                  <a:lnTo>
                    <a:pt x="620" y="49"/>
                  </a:lnTo>
                  <a:lnTo>
                    <a:pt x="619" y="49"/>
                  </a:lnTo>
                  <a:lnTo>
                    <a:pt x="618" y="49"/>
                  </a:lnTo>
                  <a:lnTo>
                    <a:pt x="616" y="49"/>
                  </a:lnTo>
                  <a:lnTo>
                    <a:pt x="614" y="49"/>
                  </a:lnTo>
                  <a:lnTo>
                    <a:pt x="614" y="50"/>
                  </a:lnTo>
                  <a:lnTo>
                    <a:pt x="613" y="50"/>
                  </a:lnTo>
                  <a:lnTo>
                    <a:pt x="613" y="51"/>
                  </a:lnTo>
                  <a:lnTo>
                    <a:pt x="612" y="51"/>
                  </a:lnTo>
                  <a:lnTo>
                    <a:pt x="610" y="51"/>
                  </a:lnTo>
                  <a:lnTo>
                    <a:pt x="610" y="53"/>
                  </a:lnTo>
                  <a:lnTo>
                    <a:pt x="609" y="53"/>
                  </a:lnTo>
                  <a:lnTo>
                    <a:pt x="608" y="53"/>
                  </a:lnTo>
                  <a:lnTo>
                    <a:pt x="603" y="53"/>
                  </a:lnTo>
                  <a:lnTo>
                    <a:pt x="599" y="53"/>
                  </a:lnTo>
                  <a:lnTo>
                    <a:pt x="599" y="54"/>
                  </a:lnTo>
                  <a:lnTo>
                    <a:pt x="596" y="54"/>
                  </a:lnTo>
                  <a:lnTo>
                    <a:pt x="593" y="54"/>
                  </a:lnTo>
                  <a:lnTo>
                    <a:pt x="591" y="54"/>
                  </a:lnTo>
                  <a:lnTo>
                    <a:pt x="590" y="54"/>
                  </a:lnTo>
                  <a:lnTo>
                    <a:pt x="590" y="53"/>
                  </a:lnTo>
                  <a:lnTo>
                    <a:pt x="587" y="53"/>
                  </a:lnTo>
                  <a:lnTo>
                    <a:pt x="586" y="53"/>
                  </a:lnTo>
                  <a:lnTo>
                    <a:pt x="586" y="54"/>
                  </a:lnTo>
                  <a:lnTo>
                    <a:pt x="585" y="54"/>
                  </a:lnTo>
                  <a:lnTo>
                    <a:pt x="581" y="54"/>
                  </a:lnTo>
                  <a:lnTo>
                    <a:pt x="581" y="53"/>
                  </a:lnTo>
                  <a:lnTo>
                    <a:pt x="579" y="53"/>
                  </a:lnTo>
                  <a:lnTo>
                    <a:pt x="578" y="53"/>
                  </a:lnTo>
                  <a:lnTo>
                    <a:pt x="576" y="53"/>
                  </a:lnTo>
                  <a:lnTo>
                    <a:pt x="575" y="54"/>
                  </a:lnTo>
                  <a:lnTo>
                    <a:pt x="573" y="54"/>
                  </a:lnTo>
                  <a:lnTo>
                    <a:pt x="570" y="54"/>
                  </a:lnTo>
                  <a:lnTo>
                    <a:pt x="569" y="54"/>
                  </a:lnTo>
                  <a:lnTo>
                    <a:pt x="568" y="54"/>
                  </a:lnTo>
                  <a:lnTo>
                    <a:pt x="565" y="54"/>
                  </a:lnTo>
                  <a:lnTo>
                    <a:pt x="564" y="54"/>
                  </a:lnTo>
                  <a:lnTo>
                    <a:pt x="564" y="56"/>
                  </a:lnTo>
                  <a:lnTo>
                    <a:pt x="563" y="54"/>
                  </a:lnTo>
                  <a:lnTo>
                    <a:pt x="561" y="54"/>
                  </a:lnTo>
                  <a:lnTo>
                    <a:pt x="559" y="54"/>
                  </a:lnTo>
                  <a:lnTo>
                    <a:pt x="559" y="56"/>
                  </a:lnTo>
                  <a:lnTo>
                    <a:pt x="557" y="56"/>
                  </a:lnTo>
                  <a:lnTo>
                    <a:pt x="555" y="56"/>
                  </a:lnTo>
                  <a:lnTo>
                    <a:pt x="555" y="57"/>
                  </a:lnTo>
                  <a:lnTo>
                    <a:pt x="552" y="57"/>
                  </a:lnTo>
                  <a:lnTo>
                    <a:pt x="551" y="57"/>
                  </a:lnTo>
                  <a:lnTo>
                    <a:pt x="550" y="57"/>
                  </a:lnTo>
                  <a:lnTo>
                    <a:pt x="549" y="57"/>
                  </a:lnTo>
                  <a:lnTo>
                    <a:pt x="547" y="57"/>
                  </a:lnTo>
                  <a:lnTo>
                    <a:pt x="544" y="57"/>
                  </a:lnTo>
                  <a:lnTo>
                    <a:pt x="542" y="59"/>
                  </a:lnTo>
                  <a:lnTo>
                    <a:pt x="540" y="59"/>
                  </a:lnTo>
                  <a:lnTo>
                    <a:pt x="538" y="59"/>
                  </a:lnTo>
                  <a:lnTo>
                    <a:pt x="536" y="59"/>
                  </a:lnTo>
                  <a:lnTo>
                    <a:pt x="534" y="59"/>
                  </a:lnTo>
                  <a:lnTo>
                    <a:pt x="532" y="59"/>
                  </a:lnTo>
                  <a:lnTo>
                    <a:pt x="529" y="59"/>
                  </a:lnTo>
                  <a:lnTo>
                    <a:pt x="525" y="59"/>
                  </a:lnTo>
                  <a:lnTo>
                    <a:pt x="524" y="59"/>
                  </a:lnTo>
                  <a:lnTo>
                    <a:pt x="522" y="59"/>
                  </a:lnTo>
                  <a:lnTo>
                    <a:pt x="517" y="57"/>
                  </a:lnTo>
                  <a:lnTo>
                    <a:pt x="516" y="57"/>
                  </a:lnTo>
                  <a:lnTo>
                    <a:pt x="516" y="56"/>
                  </a:lnTo>
                  <a:lnTo>
                    <a:pt x="517" y="56"/>
                  </a:lnTo>
                  <a:lnTo>
                    <a:pt x="519" y="56"/>
                  </a:lnTo>
                  <a:lnTo>
                    <a:pt x="521" y="56"/>
                  </a:lnTo>
                  <a:lnTo>
                    <a:pt x="523" y="56"/>
                  </a:lnTo>
                  <a:lnTo>
                    <a:pt x="524" y="56"/>
                  </a:lnTo>
                  <a:lnTo>
                    <a:pt x="525" y="54"/>
                  </a:lnTo>
                  <a:lnTo>
                    <a:pt x="528" y="54"/>
                  </a:lnTo>
                  <a:lnTo>
                    <a:pt x="529" y="54"/>
                  </a:lnTo>
                  <a:lnTo>
                    <a:pt x="530" y="54"/>
                  </a:lnTo>
                  <a:lnTo>
                    <a:pt x="532" y="54"/>
                  </a:lnTo>
                  <a:lnTo>
                    <a:pt x="533" y="54"/>
                  </a:lnTo>
                  <a:lnTo>
                    <a:pt x="534" y="54"/>
                  </a:lnTo>
                  <a:lnTo>
                    <a:pt x="536" y="54"/>
                  </a:lnTo>
                  <a:lnTo>
                    <a:pt x="538" y="54"/>
                  </a:lnTo>
                  <a:lnTo>
                    <a:pt x="539" y="54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1"/>
                  </a:lnTo>
                  <a:lnTo>
                    <a:pt x="541" y="51"/>
                  </a:lnTo>
                  <a:lnTo>
                    <a:pt x="540" y="51"/>
                  </a:lnTo>
                  <a:lnTo>
                    <a:pt x="540" y="53"/>
                  </a:lnTo>
                  <a:lnTo>
                    <a:pt x="538" y="53"/>
                  </a:lnTo>
                  <a:lnTo>
                    <a:pt x="536" y="53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2" y="53"/>
                  </a:lnTo>
                  <a:lnTo>
                    <a:pt x="530" y="53"/>
                  </a:lnTo>
                  <a:lnTo>
                    <a:pt x="529" y="53"/>
                  </a:lnTo>
                  <a:lnTo>
                    <a:pt x="528" y="53"/>
                  </a:lnTo>
                  <a:lnTo>
                    <a:pt x="530" y="51"/>
                  </a:lnTo>
                  <a:lnTo>
                    <a:pt x="530" y="50"/>
                  </a:lnTo>
                  <a:lnTo>
                    <a:pt x="529" y="50"/>
                  </a:lnTo>
                  <a:lnTo>
                    <a:pt x="528" y="51"/>
                  </a:lnTo>
                  <a:lnTo>
                    <a:pt x="525" y="51"/>
                  </a:lnTo>
                  <a:lnTo>
                    <a:pt x="524" y="51"/>
                  </a:lnTo>
                  <a:lnTo>
                    <a:pt x="523" y="51"/>
                  </a:lnTo>
                  <a:lnTo>
                    <a:pt x="523" y="53"/>
                  </a:lnTo>
                  <a:lnTo>
                    <a:pt x="522" y="53"/>
                  </a:lnTo>
                  <a:lnTo>
                    <a:pt x="517" y="53"/>
                  </a:lnTo>
                  <a:lnTo>
                    <a:pt x="515" y="54"/>
                  </a:lnTo>
                  <a:lnTo>
                    <a:pt x="513" y="54"/>
                  </a:lnTo>
                  <a:lnTo>
                    <a:pt x="513" y="53"/>
                  </a:lnTo>
                  <a:lnTo>
                    <a:pt x="515" y="53"/>
                  </a:lnTo>
                  <a:lnTo>
                    <a:pt x="515" y="51"/>
                  </a:lnTo>
                  <a:lnTo>
                    <a:pt x="513" y="51"/>
                  </a:lnTo>
                  <a:lnTo>
                    <a:pt x="513" y="53"/>
                  </a:lnTo>
                  <a:lnTo>
                    <a:pt x="512" y="53"/>
                  </a:lnTo>
                  <a:lnTo>
                    <a:pt x="511" y="53"/>
                  </a:lnTo>
                  <a:lnTo>
                    <a:pt x="510" y="53"/>
                  </a:lnTo>
                  <a:lnTo>
                    <a:pt x="507" y="54"/>
                  </a:lnTo>
                  <a:lnTo>
                    <a:pt x="505" y="53"/>
                  </a:lnTo>
                  <a:lnTo>
                    <a:pt x="504" y="53"/>
                  </a:lnTo>
                  <a:lnTo>
                    <a:pt x="504" y="51"/>
                  </a:lnTo>
                  <a:lnTo>
                    <a:pt x="502" y="51"/>
                  </a:lnTo>
                  <a:lnTo>
                    <a:pt x="501" y="51"/>
                  </a:lnTo>
                  <a:lnTo>
                    <a:pt x="499" y="53"/>
                  </a:lnTo>
                  <a:lnTo>
                    <a:pt x="498" y="53"/>
                  </a:lnTo>
                  <a:lnTo>
                    <a:pt x="496" y="53"/>
                  </a:lnTo>
                  <a:lnTo>
                    <a:pt x="495" y="53"/>
                  </a:lnTo>
                  <a:lnTo>
                    <a:pt x="490" y="51"/>
                  </a:lnTo>
                  <a:lnTo>
                    <a:pt x="493" y="51"/>
                  </a:lnTo>
                  <a:lnTo>
                    <a:pt x="493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2" y="50"/>
                  </a:lnTo>
                  <a:lnTo>
                    <a:pt x="505" y="50"/>
                  </a:lnTo>
                  <a:lnTo>
                    <a:pt x="506" y="49"/>
                  </a:lnTo>
                  <a:lnTo>
                    <a:pt x="507" y="50"/>
                  </a:lnTo>
                  <a:lnTo>
                    <a:pt x="510" y="50"/>
                  </a:lnTo>
                  <a:lnTo>
                    <a:pt x="515" y="49"/>
                  </a:lnTo>
                  <a:lnTo>
                    <a:pt x="519" y="49"/>
                  </a:lnTo>
                  <a:lnTo>
                    <a:pt x="522" y="48"/>
                  </a:lnTo>
                  <a:lnTo>
                    <a:pt x="519" y="48"/>
                  </a:lnTo>
                  <a:lnTo>
                    <a:pt x="515" y="49"/>
                  </a:lnTo>
                  <a:lnTo>
                    <a:pt x="513" y="49"/>
                  </a:lnTo>
                  <a:lnTo>
                    <a:pt x="512" y="49"/>
                  </a:lnTo>
                  <a:lnTo>
                    <a:pt x="511" y="49"/>
                  </a:lnTo>
                  <a:lnTo>
                    <a:pt x="506" y="49"/>
                  </a:lnTo>
                  <a:lnTo>
                    <a:pt x="502" y="49"/>
                  </a:lnTo>
                  <a:lnTo>
                    <a:pt x="499" y="49"/>
                  </a:lnTo>
                  <a:lnTo>
                    <a:pt x="504" y="48"/>
                  </a:lnTo>
                  <a:lnTo>
                    <a:pt x="505" y="48"/>
                  </a:lnTo>
                  <a:lnTo>
                    <a:pt x="507" y="48"/>
                  </a:lnTo>
                  <a:lnTo>
                    <a:pt x="512" y="48"/>
                  </a:lnTo>
                  <a:lnTo>
                    <a:pt x="516" y="45"/>
                  </a:lnTo>
                  <a:lnTo>
                    <a:pt x="512" y="45"/>
                  </a:lnTo>
                  <a:lnTo>
                    <a:pt x="511" y="45"/>
                  </a:lnTo>
                  <a:lnTo>
                    <a:pt x="511" y="44"/>
                  </a:lnTo>
                  <a:lnTo>
                    <a:pt x="512" y="44"/>
                  </a:lnTo>
                  <a:lnTo>
                    <a:pt x="516" y="43"/>
                  </a:lnTo>
                  <a:lnTo>
                    <a:pt x="519" y="43"/>
                  </a:lnTo>
                  <a:lnTo>
                    <a:pt x="521" y="43"/>
                  </a:lnTo>
                  <a:lnTo>
                    <a:pt x="521" y="42"/>
                  </a:lnTo>
                  <a:lnTo>
                    <a:pt x="525" y="42"/>
                  </a:lnTo>
                  <a:lnTo>
                    <a:pt x="532" y="42"/>
                  </a:lnTo>
                  <a:lnTo>
                    <a:pt x="533" y="42"/>
                  </a:lnTo>
                  <a:close/>
                  <a:moveTo>
                    <a:pt x="532" y="44"/>
                  </a:moveTo>
                  <a:lnTo>
                    <a:pt x="530" y="43"/>
                  </a:lnTo>
                  <a:lnTo>
                    <a:pt x="530" y="44"/>
                  </a:lnTo>
                  <a:lnTo>
                    <a:pt x="529" y="43"/>
                  </a:lnTo>
                  <a:lnTo>
                    <a:pt x="528" y="43"/>
                  </a:lnTo>
                  <a:lnTo>
                    <a:pt x="525" y="43"/>
                  </a:lnTo>
                  <a:lnTo>
                    <a:pt x="523" y="43"/>
                  </a:lnTo>
                  <a:lnTo>
                    <a:pt x="525" y="44"/>
                  </a:lnTo>
                  <a:lnTo>
                    <a:pt x="528" y="44"/>
                  </a:lnTo>
                  <a:lnTo>
                    <a:pt x="529" y="44"/>
                  </a:lnTo>
                  <a:lnTo>
                    <a:pt x="530" y="44"/>
                  </a:lnTo>
                  <a:lnTo>
                    <a:pt x="532" y="44"/>
                  </a:lnTo>
                  <a:close/>
                  <a:moveTo>
                    <a:pt x="595" y="48"/>
                  </a:moveTo>
                  <a:lnTo>
                    <a:pt x="596" y="48"/>
                  </a:lnTo>
                  <a:lnTo>
                    <a:pt x="597" y="45"/>
                  </a:lnTo>
                  <a:lnTo>
                    <a:pt x="596" y="45"/>
                  </a:lnTo>
                  <a:lnTo>
                    <a:pt x="595" y="45"/>
                  </a:lnTo>
                  <a:lnTo>
                    <a:pt x="595" y="48"/>
                  </a:lnTo>
                  <a:close/>
                  <a:moveTo>
                    <a:pt x="552" y="48"/>
                  </a:moveTo>
                  <a:lnTo>
                    <a:pt x="555" y="48"/>
                  </a:lnTo>
                  <a:lnTo>
                    <a:pt x="556" y="48"/>
                  </a:lnTo>
                  <a:lnTo>
                    <a:pt x="556" y="45"/>
                  </a:lnTo>
                  <a:lnTo>
                    <a:pt x="555" y="45"/>
                  </a:lnTo>
                  <a:lnTo>
                    <a:pt x="552" y="45"/>
                  </a:lnTo>
                  <a:lnTo>
                    <a:pt x="552" y="48"/>
                  </a:lnTo>
                  <a:close/>
                  <a:moveTo>
                    <a:pt x="551" y="53"/>
                  </a:moveTo>
                  <a:lnTo>
                    <a:pt x="552" y="53"/>
                  </a:lnTo>
                  <a:lnTo>
                    <a:pt x="555" y="53"/>
                  </a:lnTo>
                  <a:lnTo>
                    <a:pt x="556" y="53"/>
                  </a:lnTo>
                  <a:lnTo>
                    <a:pt x="557" y="53"/>
                  </a:lnTo>
                  <a:lnTo>
                    <a:pt x="557" y="51"/>
                  </a:lnTo>
                  <a:lnTo>
                    <a:pt x="556" y="51"/>
                  </a:lnTo>
                  <a:lnTo>
                    <a:pt x="555" y="51"/>
                  </a:lnTo>
                  <a:lnTo>
                    <a:pt x="552" y="51"/>
                  </a:lnTo>
                  <a:lnTo>
                    <a:pt x="551" y="51"/>
                  </a:lnTo>
                  <a:lnTo>
                    <a:pt x="551" y="53"/>
                  </a:lnTo>
                  <a:close/>
                  <a:moveTo>
                    <a:pt x="547" y="54"/>
                  </a:moveTo>
                  <a:lnTo>
                    <a:pt x="549" y="53"/>
                  </a:lnTo>
                  <a:lnTo>
                    <a:pt x="550" y="53"/>
                  </a:lnTo>
                  <a:lnTo>
                    <a:pt x="550" y="51"/>
                  </a:lnTo>
                  <a:lnTo>
                    <a:pt x="549" y="53"/>
                  </a:lnTo>
                  <a:lnTo>
                    <a:pt x="547" y="53"/>
                  </a:lnTo>
                  <a:lnTo>
                    <a:pt x="547" y="54"/>
                  </a:lnTo>
                  <a:close/>
                  <a:moveTo>
                    <a:pt x="578" y="54"/>
                  </a:moveTo>
                  <a:lnTo>
                    <a:pt x="581" y="54"/>
                  </a:lnTo>
                  <a:lnTo>
                    <a:pt x="578" y="53"/>
                  </a:lnTo>
                  <a:lnTo>
                    <a:pt x="578" y="54"/>
                  </a:lnTo>
                  <a:close/>
                  <a:moveTo>
                    <a:pt x="639" y="44"/>
                  </a:moveTo>
                  <a:lnTo>
                    <a:pt x="643" y="44"/>
                  </a:lnTo>
                  <a:lnTo>
                    <a:pt x="646" y="44"/>
                  </a:lnTo>
                  <a:lnTo>
                    <a:pt x="643" y="45"/>
                  </a:lnTo>
                  <a:lnTo>
                    <a:pt x="644" y="45"/>
                  </a:lnTo>
                  <a:lnTo>
                    <a:pt x="643" y="48"/>
                  </a:lnTo>
                  <a:lnTo>
                    <a:pt x="644" y="48"/>
                  </a:lnTo>
                  <a:lnTo>
                    <a:pt x="647" y="48"/>
                  </a:lnTo>
                  <a:lnTo>
                    <a:pt x="648" y="48"/>
                  </a:lnTo>
                  <a:lnTo>
                    <a:pt x="648" y="49"/>
                  </a:lnTo>
                  <a:lnTo>
                    <a:pt x="649" y="49"/>
                  </a:lnTo>
                  <a:lnTo>
                    <a:pt x="650" y="49"/>
                  </a:lnTo>
                  <a:lnTo>
                    <a:pt x="653" y="49"/>
                  </a:lnTo>
                  <a:lnTo>
                    <a:pt x="656" y="49"/>
                  </a:lnTo>
                  <a:lnTo>
                    <a:pt x="659" y="49"/>
                  </a:lnTo>
                  <a:lnTo>
                    <a:pt x="661" y="49"/>
                  </a:lnTo>
                  <a:lnTo>
                    <a:pt x="662" y="49"/>
                  </a:lnTo>
                  <a:lnTo>
                    <a:pt x="664" y="49"/>
                  </a:lnTo>
                  <a:lnTo>
                    <a:pt x="666" y="49"/>
                  </a:lnTo>
                  <a:lnTo>
                    <a:pt x="669" y="49"/>
                  </a:lnTo>
                  <a:lnTo>
                    <a:pt x="671" y="48"/>
                  </a:lnTo>
                  <a:lnTo>
                    <a:pt x="672" y="49"/>
                  </a:lnTo>
                  <a:lnTo>
                    <a:pt x="672" y="48"/>
                  </a:lnTo>
                  <a:lnTo>
                    <a:pt x="676" y="48"/>
                  </a:lnTo>
                  <a:lnTo>
                    <a:pt x="676" y="49"/>
                  </a:lnTo>
                  <a:lnTo>
                    <a:pt x="673" y="49"/>
                  </a:lnTo>
                  <a:lnTo>
                    <a:pt x="672" y="50"/>
                  </a:lnTo>
                  <a:lnTo>
                    <a:pt x="671" y="49"/>
                  </a:lnTo>
                  <a:lnTo>
                    <a:pt x="671" y="50"/>
                  </a:lnTo>
                  <a:lnTo>
                    <a:pt x="669" y="50"/>
                  </a:lnTo>
                  <a:lnTo>
                    <a:pt x="665" y="50"/>
                  </a:lnTo>
                  <a:lnTo>
                    <a:pt x="666" y="51"/>
                  </a:lnTo>
                  <a:lnTo>
                    <a:pt x="665" y="51"/>
                  </a:lnTo>
                  <a:lnTo>
                    <a:pt x="665" y="53"/>
                  </a:lnTo>
                  <a:lnTo>
                    <a:pt x="667" y="53"/>
                  </a:lnTo>
                  <a:lnTo>
                    <a:pt x="672" y="54"/>
                  </a:lnTo>
                  <a:lnTo>
                    <a:pt x="673" y="54"/>
                  </a:lnTo>
                  <a:lnTo>
                    <a:pt x="673" y="53"/>
                  </a:lnTo>
                  <a:lnTo>
                    <a:pt x="675" y="53"/>
                  </a:lnTo>
                  <a:lnTo>
                    <a:pt x="675" y="54"/>
                  </a:lnTo>
                  <a:lnTo>
                    <a:pt x="679" y="53"/>
                  </a:lnTo>
                  <a:lnTo>
                    <a:pt x="681" y="53"/>
                  </a:lnTo>
                  <a:lnTo>
                    <a:pt x="681" y="54"/>
                  </a:lnTo>
                  <a:lnTo>
                    <a:pt x="684" y="53"/>
                  </a:lnTo>
                  <a:lnTo>
                    <a:pt x="689" y="53"/>
                  </a:lnTo>
                  <a:lnTo>
                    <a:pt x="689" y="51"/>
                  </a:lnTo>
                  <a:lnTo>
                    <a:pt x="690" y="51"/>
                  </a:lnTo>
                  <a:lnTo>
                    <a:pt x="692" y="50"/>
                  </a:lnTo>
                  <a:lnTo>
                    <a:pt x="692" y="51"/>
                  </a:lnTo>
                  <a:lnTo>
                    <a:pt x="690" y="51"/>
                  </a:lnTo>
                  <a:lnTo>
                    <a:pt x="692" y="53"/>
                  </a:lnTo>
                  <a:lnTo>
                    <a:pt x="693" y="53"/>
                  </a:lnTo>
                  <a:lnTo>
                    <a:pt x="694" y="53"/>
                  </a:lnTo>
                  <a:lnTo>
                    <a:pt x="694" y="51"/>
                  </a:lnTo>
                  <a:lnTo>
                    <a:pt x="693" y="51"/>
                  </a:lnTo>
                  <a:lnTo>
                    <a:pt x="693" y="50"/>
                  </a:lnTo>
                  <a:lnTo>
                    <a:pt x="693" y="49"/>
                  </a:lnTo>
                  <a:lnTo>
                    <a:pt x="694" y="49"/>
                  </a:lnTo>
                  <a:lnTo>
                    <a:pt x="694" y="50"/>
                  </a:lnTo>
                  <a:lnTo>
                    <a:pt x="695" y="50"/>
                  </a:lnTo>
                  <a:lnTo>
                    <a:pt x="695" y="49"/>
                  </a:lnTo>
                  <a:lnTo>
                    <a:pt x="698" y="49"/>
                  </a:lnTo>
                  <a:lnTo>
                    <a:pt x="699" y="49"/>
                  </a:lnTo>
                  <a:lnTo>
                    <a:pt x="699" y="50"/>
                  </a:lnTo>
                  <a:lnTo>
                    <a:pt x="700" y="50"/>
                  </a:lnTo>
                  <a:lnTo>
                    <a:pt x="700" y="49"/>
                  </a:lnTo>
                  <a:lnTo>
                    <a:pt x="701" y="49"/>
                  </a:lnTo>
                  <a:lnTo>
                    <a:pt x="701" y="48"/>
                  </a:lnTo>
                  <a:lnTo>
                    <a:pt x="700" y="48"/>
                  </a:lnTo>
                  <a:lnTo>
                    <a:pt x="701" y="45"/>
                  </a:lnTo>
                  <a:lnTo>
                    <a:pt x="703" y="44"/>
                  </a:lnTo>
                  <a:lnTo>
                    <a:pt x="704" y="44"/>
                  </a:lnTo>
                  <a:lnTo>
                    <a:pt x="706" y="43"/>
                  </a:lnTo>
                  <a:lnTo>
                    <a:pt x="704" y="43"/>
                  </a:lnTo>
                  <a:lnTo>
                    <a:pt x="704" y="42"/>
                  </a:lnTo>
                  <a:lnTo>
                    <a:pt x="706" y="42"/>
                  </a:lnTo>
                  <a:lnTo>
                    <a:pt x="703" y="40"/>
                  </a:lnTo>
                  <a:lnTo>
                    <a:pt x="701" y="40"/>
                  </a:lnTo>
                  <a:lnTo>
                    <a:pt x="700" y="40"/>
                  </a:lnTo>
                  <a:lnTo>
                    <a:pt x="695" y="40"/>
                  </a:lnTo>
                  <a:lnTo>
                    <a:pt x="694" y="40"/>
                  </a:lnTo>
                  <a:lnTo>
                    <a:pt x="693" y="40"/>
                  </a:lnTo>
                  <a:lnTo>
                    <a:pt x="693" y="42"/>
                  </a:lnTo>
                  <a:lnTo>
                    <a:pt x="692" y="42"/>
                  </a:lnTo>
                  <a:lnTo>
                    <a:pt x="690" y="42"/>
                  </a:lnTo>
                  <a:lnTo>
                    <a:pt x="689" y="40"/>
                  </a:lnTo>
                  <a:lnTo>
                    <a:pt x="688" y="40"/>
                  </a:lnTo>
                  <a:lnTo>
                    <a:pt x="686" y="40"/>
                  </a:lnTo>
                  <a:lnTo>
                    <a:pt x="684" y="40"/>
                  </a:lnTo>
                  <a:lnTo>
                    <a:pt x="682" y="40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7" y="40"/>
                  </a:lnTo>
                  <a:lnTo>
                    <a:pt x="676" y="40"/>
                  </a:lnTo>
                  <a:lnTo>
                    <a:pt x="673" y="42"/>
                  </a:lnTo>
                  <a:lnTo>
                    <a:pt x="675" y="42"/>
                  </a:lnTo>
                  <a:lnTo>
                    <a:pt x="679" y="42"/>
                  </a:lnTo>
                  <a:lnTo>
                    <a:pt x="681" y="43"/>
                  </a:lnTo>
                  <a:lnTo>
                    <a:pt x="682" y="44"/>
                  </a:lnTo>
                  <a:lnTo>
                    <a:pt x="681" y="44"/>
                  </a:lnTo>
                  <a:lnTo>
                    <a:pt x="679" y="44"/>
                  </a:lnTo>
                  <a:lnTo>
                    <a:pt x="679" y="45"/>
                  </a:lnTo>
                  <a:lnTo>
                    <a:pt x="677" y="45"/>
                  </a:lnTo>
                  <a:lnTo>
                    <a:pt x="676" y="45"/>
                  </a:lnTo>
                  <a:lnTo>
                    <a:pt x="675" y="44"/>
                  </a:lnTo>
                  <a:lnTo>
                    <a:pt x="672" y="44"/>
                  </a:lnTo>
                  <a:lnTo>
                    <a:pt x="672" y="43"/>
                  </a:lnTo>
                  <a:lnTo>
                    <a:pt x="671" y="43"/>
                  </a:lnTo>
                  <a:lnTo>
                    <a:pt x="669" y="42"/>
                  </a:lnTo>
                  <a:lnTo>
                    <a:pt x="667" y="42"/>
                  </a:lnTo>
                  <a:lnTo>
                    <a:pt x="664" y="42"/>
                  </a:lnTo>
                  <a:lnTo>
                    <a:pt x="662" y="42"/>
                  </a:lnTo>
                  <a:lnTo>
                    <a:pt x="661" y="42"/>
                  </a:lnTo>
                  <a:lnTo>
                    <a:pt x="661" y="43"/>
                  </a:lnTo>
                  <a:lnTo>
                    <a:pt x="662" y="43"/>
                  </a:lnTo>
                  <a:lnTo>
                    <a:pt x="661" y="44"/>
                  </a:lnTo>
                  <a:lnTo>
                    <a:pt x="661" y="45"/>
                  </a:lnTo>
                  <a:lnTo>
                    <a:pt x="664" y="44"/>
                  </a:lnTo>
                  <a:lnTo>
                    <a:pt x="665" y="44"/>
                  </a:lnTo>
                  <a:lnTo>
                    <a:pt x="664" y="45"/>
                  </a:lnTo>
                  <a:lnTo>
                    <a:pt x="662" y="45"/>
                  </a:lnTo>
                  <a:lnTo>
                    <a:pt x="662" y="48"/>
                  </a:lnTo>
                  <a:lnTo>
                    <a:pt x="661" y="48"/>
                  </a:lnTo>
                  <a:lnTo>
                    <a:pt x="661" y="45"/>
                  </a:lnTo>
                  <a:lnTo>
                    <a:pt x="659" y="45"/>
                  </a:lnTo>
                  <a:lnTo>
                    <a:pt x="658" y="45"/>
                  </a:lnTo>
                  <a:lnTo>
                    <a:pt x="654" y="45"/>
                  </a:lnTo>
                  <a:lnTo>
                    <a:pt x="653" y="45"/>
                  </a:lnTo>
                  <a:lnTo>
                    <a:pt x="653" y="48"/>
                  </a:lnTo>
                  <a:lnTo>
                    <a:pt x="650" y="48"/>
                  </a:lnTo>
                  <a:lnTo>
                    <a:pt x="653" y="45"/>
                  </a:lnTo>
                  <a:lnTo>
                    <a:pt x="654" y="44"/>
                  </a:lnTo>
                  <a:lnTo>
                    <a:pt x="654" y="43"/>
                  </a:lnTo>
                  <a:lnTo>
                    <a:pt x="649" y="43"/>
                  </a:lnTo>
                  <a:lnTo>
                    <a:pt x="648" y="43"/>
                  </a:lnTo>
                  <a:lnTo>
                    <a:pt x="650" y="42"/>
                  </a:lnTo>
                  <a:lnTo>
                    <a:pt x="649" y="42"/>
                  </a:lnTo>
                  <a:lnTo>
                    <a:pt x="648" y="42"/>
                  </a:lnTo>
                  <a:lnTo>
                    <a:pt x="647" y="40"/>
                  </a:lnTo>
                  <a:lnTo>
                    <a:pt x="646" y="40"/>
                  </a:lnTo>
                  <a:lnTo>
                    <a:pt x="644" y="40"/>
                  </a:lnTo>
                  <a:lnTo>
                    <a:pt x="643" y="40"/>
                  </a:lnTo>
                  <a:lnTo>
                    <a:pt x="641" y="40"/>
                  </a:lnTo>
                  <a:lnTo>
                    <a:pt x="637" y="40"/>
                  </a:lnTo>
                  <a:lnTo>
                    <a:pt x="637" y="42"/>
                  </a:lnTo>
                  <a:lnTo>
                    <a:pt x="637" y="43"/>
                  </a:lnTo>
                  <a:lnTo>
                    <a:pt x="636" y="43"/>
                  </a:lnTo>
                  <a:lnTo>
                    <a:pt x="635" y="44"/>
                  </a:lnTo>
                  <a:lnTo>
                    <a:pt x="637" y="44"/>
                  </a:lnTo>
                  <a:lnTo>
                    <a:pt x="639" y="44"/>
                  </a:lnTo>
                  <a:close/>
                  <a:moveTo>
                    <a:pt x="470" y="44"/>
                  </a:moveTo>
                  <a:lnTo>
                    <a:pt x="468" y="44"/>
                  </a:lnTo>
                  <a:lnTo>
                    <a:pt x="468" y="45"/>
                  </a:lnTo>
                  <a:lnTo>
                    <a:pt x="468" y="48"/>
                  </a:lnTo>
                  <a:lnTo>
                    <a:pt x="470" y="48"/>
                  </a:lnTo>
                  <a:lnTo>
                    <a:pt x="471" y="45"/>
                  </a:lnTo>
                  <a:lnTo>
                    <a:pt x="470" y="45"/>
                  </a:lnTo>
                  <a:lnTo>
                    <a:pt x="470" y="44"/>
                  </a:lnTo>
                  <a:close/>
                  <a:moveTo>
                    <a:pt x="450" y="44"/>
                  </a:moveTo>
                  <a:lnTo>
                    <a:pt x="449" y="44"/>
                  </a:lnTo>
                  <a:lnTo>
                    <a:pt x="449" y="45"/>
                  </a:lnTo>
                  <a:lnTo>
                    <a:pt x="450" y="45"/>
                  </a:lnTo>
                  <a:lnTo>
                    <a:pt x="453" y="45"/>
                  </a:lnTo>
                  <a:lnTo>
                    <a:pt x="453" y="44"/>
                  </a:lnTo>
                  <a:lnTo>
                    <a:pt x="454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0" y="45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4" y="44"/>
                  </a:lnTo>
                  <a:lnTo>
                    <a:pt x="466" y="45"/>
                  </a:lnTo>
                  <a:lnTo>
                    <a:pt x="466" y="44"/>
                  </a:lnTo>
                  <a:lnTo>
                    <a:pt x="467" y="44"/>
                  </a:lnTo>
                  <a:lnTo>
                    <a:pt x="467" y="43"/>
                  </a:lnTo>
                  <a:lnTo>
                    <a:pt x="468" y="43"/>
                  </a:lnTo>
                  <a:lnTo>
                    <a:pt x="470" y="43"/>
                  </a:lnTo>
                  <a:lnTo>
                    <a:pt x="470" y="44"/>
                  </a:lnTo>
                  <a:lnTo>
                    <a:pt x="471" y="44"/>
                  </a:lnTo>
                  <a:lnTo>
                    <a:pt x="471" y="45"/>
                  </a:lnTo>
                  <a:lnTo>
                    <a:pt x="472" y="45"/>
                  </a:lnTo>
                  <a:lnTo>
                    <a:pt x="476" y="45"/>
                  </a:lnTo>
                  <a:lnTo>
                    <a:pt x="477" y="45"/>
                  </a:lnTo>
                  <a:lnTo>
                    <a:pt x="478" y="45"/>
                  </a:lnTo>
                  <a:lnTo>
                    <a:pt x="479" y="44"/>
                  </a:lnTo>
                  <a:lnTo>
                    <a:pt x="479" y="45"/>
                  </a:lnTo>
                  <a:lnTo>
                    <a:pt x="481" y="44"/>
                  </a:lnTo>
                  <a:lnTo>
                    <a:pt x="481" y="43"/>
                  </a:lnTo>
                  <a:lnTo>
                    <a:pt x="483" y="43"/>
                  </a:lnTo>
                  <a:lnTo>
                    <a:pt x="484" y="43"/>
                  </a:lnTo>
                  <a:lnTo>
                    <a:pt x="484" y="44"/>
                  </a:lnTo>
                  <a:lnTo>
                    <a:pt x="485" y="44"/>
                  </a:lnTo>
                  <a:lnTo>
                    <a:pt x="487" y="44"/>
                  </a:lnTo>
                  <a:lnTo>
                    <a:pt x="488" y="44"/>
                  </a:lnTo>
                  <a:lnTo>
                    <a:pt x="488" y="43"/>
                  </a:lnTo>
                  <a:lnTo>
                    <a:pt x="489" y="43"/>
                  </a:lnTo>
                  <a:lnTo>
                    <a:pt x="493" y="43"/>
                  </a:lnTo>
                  <a:lnTo>
                    <a:pt x="494" y="43"/>
                  </a:lnTo>
                  <a:lnTo>
                    <a:pt x="494" y="42"/>
                  </a:lnTo>
                  <a:lnTo>
                    <a:pt x="493" y="42"/>
                  </a:lnTo>
                  <a:lnTo>
                    <a:pt x="493" y="40"/>
                  </a:lnTo>
                  <a:lnTo>
                    <a:pt x="494" y="40"/>
                  </a:lnTo>
                  <a:lnTo>
                    <a:pt x="494" y="42"/>
                  </a:lnTo>
                  <a:lnTo>
                    <a:pt x="495" y="42"/>
                  </a:lnTo>
                  <a:lnTo>
                    <a:pt x="496" y="42"/>
                  </a:lnTo>
                  <a:lnTo>
                    <a:pt x="496" y="40"/>
                  </a:lnTo>
                  <a:lnTo>
                    <a:pt x="498" y="40"/>
                  </a:lnTo>
                  <a:lnTo>
                    <a:pt x="498" y="39"/>
                  </a:lnTo>
                  <a:lnTo>
                    <a:pt x="501" y="39"/>
                  </a:lnTo>
                  <a:lnTo>
                    <a:pt x="504" y="39"/>
                  </a:lnTo>
                  <a:lnTo>
                    <a:pt x="505" y="39"/>
                  </a:lnTo>
                  <a:lnTo>
                    <a:pt x="505" y="40"/>
                  </a:lnTo>
                  <a:lnTo>
                    <a:pt x="504" y="40"/>
                  </a:lnTo>
                  <a:lnTo>
                    <a:pt x="502" y="40"/>
                  </a:lnTo>
                  <a:lnTo>
                    <a:pt x="501" y="42"/>
                  </a:lnTo>
                  <a:lnTo>
                    <a:pt x="501" y="43"/>
                  </a:lnTo>
                  <a:lnTo>
                    <a:pt x="502" y="43"/>
                  </a:lnTo>
                  <a:lnTo>
                    <a:pt x="504" y="43"/>
                  </a:lnTo>
                  <a:lnTo>
                    <a:pt x="505" y="43"/>
                  </a:lnTo>
                  <a:lnTo>
                    <a:pt x="506" y="43"/>
                  </a:lnTo>
                  <a:lnTo>
                    <a:pt x="507" y="43"/>
                  </a:lnTo>
                  <a:lnTo>
                    <a:pt x="510" y="43"/>
                  </a:lnTo>
                  <a:lnTo>
                    <a:pt x="511" y="43"/>
                  </a:lnTo>
                  <a:lnTo>
                    <a:pt x="511" y="42"/>
                  </a:lnTo>
                  <a:lnTo>
                    <a:pt x="511" y="40"/>
                  </a:lnTo>
                  <a:lnTo>
                    <a:pt x="512" y="40"/>
                  </a:lnTo>
                  <a:lnTo>
                    <a:pt x="513" y="40"/>
                  </a:lnTo>
                  <a:lnTo>
                    <a:pt x="515" y="40"/>
                  </a:lnTo>
                  <a:lnTo>
                    <a:pt x="516" y="40"/>
                  </a:lnTo>
                  <a:lnTo>
                    <a:pt x="517" y="40"/>
                  </a:lnTo>
                  <a:lnTo>
                    <a:pt x="519" y="40"/>
                  </a:lnTo>
                  <a:lnTo>
                    <a:pt x="522" y="40"/>
                  </a:lnTo>
                  <a:lnTo>
                    <a:pt x="523" y="40"/>
                  </a:lnTo>
                  <a:lnTo>
                    <a:pt x="524" y="40"/>
                  </a:lnTo>
                  <a:lnTo>
                    <a:pt x="524" y="39"/>
                  </a:lnTo>
                  <a:lnTo>
                    <a:pt x="523" y="39"/>
                  </a:lnTo>
                  <a:lnTo>
                    <a:pt x="522" y="38"/>
                  </a:lnTo>
                  <a:lnTo>
                    <a:pt x="523" y="38"/>
                  </a:lnTo>
                  <a:lnTo>
                    <a:pt x="524" y="38"/>
                  </a:lnTo>
                  <a:lnTo>
                    <a:pt x="524" y="36"/>
                  </a:lnTo>
                  <a:lnTo>
                    <a:pt x="525" y="36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3" y="34"/>
                  </a:lnTo>
                  <a:lnTo>
                    <a:pt x="532" y="34"/>
                  </a:lnTo>
                  <a:lnTo>
                    <a:pt x="530" y="33"/>
                  </a:lnTo>
                  <a:lnTo>
                    <a:pt x="529" y="33"/>
                  </a:lnTo>
                  <a:lnTo>
                    <a:pt x="528" y="33"/>
                  </a:lnTo>
                  <a:lnTo>
                    <a:pt x="523" y="33"/>
                  </a:lnTo>
                  <a:lnTo>
                    <a:pt x="522" y="33"/>
                  </a:lnTo>
                  <a:lnTo>
                    <a:pt x="521" y="33"/>
                  </a:lnTo>
                  <a:lnTo>
                    <a:pt x="521" y="34"/>
                  </a:lnTo>
                  <a:lnTo>
                    <a:pt x="519" y="34"/>
                  </a:lnTo>
                  <a:lnTo>
                    <a:pt x="517" y="34"/>
                  </a:lnTo>
                  <a:lnTo>
                    <a:pt x="516" y="34"/>
                  </a:lnTo>
                  <a:lnTo>
                    <a:pt x="515" y="34"/>
                  </a:lnTo>
                  <a:lnTo>
                    <a:pt x="513" y="34"/>
                  </a:lnTo>
                  <a:lnTo>
                    <a:pt x="512" y="34"/>
                  </a:lnTo>
                  <a:lnTo>
                    <a:pt x="511" y="34"/>
                  </a:lnTo>
                  <a:lnTo>
                    <a:pt x="510" y="34"/>
                  </a:lnTo>
                  <a:lnTo>
                    <a:pt x="506" y="34"/>
                  </a:lnTo>
                  <a:lnTo>
                    <a:pt x="504" y="34"/>
                  </a:lnTo>
                  <a:lnTo>
                    <a:pt x="502" y="34"/>
                  </a:lnTo>
                  <a:lnTo>
                    <a:pt x="501" y="34"/>
                  </a:lnTo>
                  <a:lnTo>
                    <a:pt x="499" y="34"/>
                  </a:lnTo>
                  <a:lnTo>
                    <a:pt x="498" y="34"/>
                  </a:lnTo>
                  <a:lnTo>
                    <a:pt x="496" y="34"/>
                  </a:lnTo>
                  <a:lnTo>
                    <a:pt x="496" y="36"/>
                  </a:lnTo>
                  <a:lnTo>
                    <a:pt x="495" y="36"/>
                  </a:lnTo>
                  <a:lnTo>
                    <a:pt x="494" y="36"/>
                  </a:lnTo>
                  <a:lnTo>
                    <a:pt x="493" y="36"/>
                  </a:lnTo>
                  <a:lnTo>
                    <a:pt x="490" y="36"/>
                  </a:lnTo>
                  <a:lnTo>
                    <a:pt x="489" y="36"/>
                  </a:lnTo>
                  <a:lnTo>
                    <a:pt x="488" y="38"/>
                  </a:lnTo>
                  <a:lnTo>
                    <a:pt x="487" y="38"/>
                  </a:lnTo>
                  <a:lnTo>
                    <a:pt x="485" y="38"/>
                  </a:lnTo>
                  <a:lnTo>
                    <a:pt x="484" y="38"/>
                  </a:lnTo>
                  <a:lnTo>
                    <a:pt x="483" y="38"/>
                  </a:lnTo>
                  <a:lnTo>
                    <a:pt x="481" y="38"/>
                  </a:lnTo>
                  <a:lnTo>
                    <a:pt x="481" y="39"/>
                  </a:lnTo>
                  <a:lnTo>
                    <a:pt x="478" y="39"/>
                  </a:lnTo>
                  <a:lnTo>
                    <a:pt x="476" y="39"/>
                  </a:lnTo>
                  <a:lnTo>
                    <a:pt x="475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0" y="40"/>
                  </a:lnTo>
                  <a:lnTo>
                    <a:pt x="468" y="40"/>
                  </a:lnTo>
                  <a:lnTo>
                    <a:pt x="467" y="40"/>
                  </a:lnTo>
                  <a:lnTo>
                    <a:pt x="467" y="42"/>
                  </a:lnTo>
                  <a:lnTo>
                    <a:pt x="466" y="42"/>
                  </a:lnTo>
                  <a:lnTo>
                    <a:pt x="464" y="42"/>
                  </a:lnTo>
                  <a:lnTo>
                    <a:pt x="461" y="42"/>
                  </a:lnTo>
                  <a:lnTo>
                    <a:pt x="460" y="42"/>
                  </a:lnTo>
                  <a:lnTo>
                    <a:pt x="456" y="42"/>
                  </a:lnTo>
                  <a:lnTo>
                    <a:pt x="454" y="42"/>
                  </a:lnTo>
                  <a:lnTo>
                    <a:pt x="453" y="42"/>
                  </a:lnTo>
                  <a:lnTo>
                    <a:pt x="453" y="43"/>
                  </a:lnTo>
                  <a:lnTo>
                    <a:pt x="452" y="43"/>
                  </a:lnTo>
                  <a:lnTo>
                    <a:pt x="450" y="43"/>
                  </a:lnTo>
                  <a:lnTo>
                    <a:pt x="452" y="44"/>
                  </a:lnTo>
                  <a:lnTo>
                    <a:pt x="450" y="44"/>
                  </a:lnTo>
                  <a:close/>
                  <a:moveTo>
                    <a:pt x="775" y="40"/>
                  </a:moveTo>
                  <a:lnTo>
                    <a:pt x="774" y="40"/>
                  </a:lnTo>
                  <a:lnTo>
                    <a:pt x="773" y="40"/>
                  </a:lnTo>
                  <a:lnTo>
                    <a:pt x="770" y="40"/>
                  </a:lnTo>
                  <a:lnTo>
                    <a:pt x="768" y="40"/>
                  </a:lnTo>
                  <a:lnTo>
                    <a:pt x="764" y="40"/>
                  </a:lnTo>
                  <a:lnTo>
                    <a:pt x="763" y="40"/>
                  </a:lnTo>
                  <a:lnTo>
                    <a:pt x="762" y="40"/>
                  </a:lnTo>
                  <a:lnTo>
                    <a:pt x="761" y="40"/>
                  </a:lnTo>
                  <a:lnTo>
                    <a:pt x="759" y="40"/>
                  </a:lnTo>
                  <a:lnTo>
                    <a:pt x="757" y="40"/>
                  </a:lnTo>
                  <a:lnTo>
                    <a:pt x="756" y="40"/>
                  </a:lnTo>
                  <a:lnTo>
                    <a:pt x="755" y="40"/>
                  </a:lnTo>
                  <a:lnTo>
                    <a:pt x="753" y="40"/>
                  </a:lnTo>
                  <a:lnTo>
                    <a:pt x="753" y="39"/>
                  </a:lnTo>
                  <a:lnTo>
                    <a:pt x="752" y="39"/>
                  </a:lnTo>
                  <a:lnTo>
                    <a:pt x="751" y="39"/>
                  </a:lnTo>
                  <a:lnTo>
                    <a:pt x="751" y="38"/>
                  </a:lnTo>
                  <a:lnTo>
                    <a:pt x="749" y="38"/>
                  </a:lnTo>
                  <a:lnTo>
                    <a:pt x="747" y="38"/>
                  </a:lnTo>
                  <a:lnTo>
                    <a:pt x="746" y="38"/>
                  </a:lnTo>
                  <a:lnTo>
                    <a:pt x="745" y="39"/>
                  </a:lnTo>
                  <a:lnTo>
                    <a:pt x="745" y="38"/>
                  </a:lnTo>
                  <a:lnTo>
                    <a:pt x="744" y="38"/>
                  </a:lnTo>
                  <a:lnTo>
                    <a:pt x="743" y="38"/>
                  </a:lnTo>
                  <a:lnTo>
                    <a:pt x="738" y="38"/>
                  </a:lnTo>
                  <a:lnTo>
                    <a:pt x="735" y="38"/>
                  </a:lnTo>
                  <a:lnTo>
                    <a:pt x="734" y="38"/>
                  </a:lnTo>
                  <a:lnTo>
                    <a:pt x="730" y="38"/>
                  </a:lnTo>
                  <a:lnTo>
                    <a:pt x="730" y="36"/>
                  </a:lnTo>
                  <a:lnTo>
                    <a:pt x="729" y="38"/>
                  </a:lnTo>
                  <a:lnTo>
                    <a:pt x="728" y="38"/>
                  </a:lnTo>
                  <a:lnTo>
                    <a:pt x="724" y="38"/>
                  </a:lnTo>
                  <a:lnTo>
                    <a:pt x="722" y="38"/>
                  </a:lnTo>
                  <a:lnTo>
                    <a:pt x="719" y="38"/>
                  </a:lnTo>
                  <a:lnTo>
                    <a:pt x="718" y="38"/>
                  </a:lnTo>
                  <a:lnTo>
                    <a:pt x="718" y="39"/>
                  </a:lnTo>
                  <a:lnTo>
                    <a:pt x="719" y="40"/>
                  </a:lnTo>
                  <a:lnTo>
                    <a:pt x="721" y="40"/>
                  </a:lnTo>
                  <a:lnTo>
                    <a:pt x="722" y="40"/>
                  </a:lnTo>
                  <a:lnTo>
                    <a:pt x="724" y="40"/>
                  </a:lnTo>
                  <a:lnTo>
                    <a:pt x="726" y="40"/>
                  </a:lnTo>
                  <a:lnTo>
                    <a:pt x="726" y="42"/>
                  </a:lnTo>
                  <a:lnTo>
                    <a:pt x="727" y="42"/>
                  </a:lnTo>
                  <a:lnTo>
                    <a:pt x="728" y="42"/>
                  </a:lnTo>
                  <a:lnTo>
                    <a:pt x="729" y="42"/>
                  </a:lnTo>
                  <a:lnTo>
                    <a:pt x="730" y="42"/>
                  </a:lnTo>
                  <a:lnTo>
                    <a:pt x="734" y="43"/>
                  </a:lnTo>
                  <a:lnTo>
                    <a:pt x="735" y="43"/>
                  </a:lnTo>
                  <a:lnTo>
                    <a:pt x="739" y="43"/>
                  </a:lnTo>
                  <a:lnTo>
                    <a:pt x="741" y="43"/>
                  </a:lnTo>
                  <a:lnTo>
                    <a:pt x="743" y="43"/>
                  </a:lnTo>
                  <a:lnTo>
                    <a:pt x="744" y="43"/>
                  </a:lnTo>
                  <a:lnTo>
                    <a:pt x="745" y="43"/>
                  </a:lnTo>
                  <a:lnTo>
                    <a:pt x="746" y="43"/>
                  </a:lnTo>
                  <a:lnTo>
                    <a:pt x="749" y="42"/>
                  </a:lnTo>
                  <a:lnTo>
                    <a:pt x="751" y="40"/>
                  </a:lnTo>
                  <a:lnTo>
                    <a:pt x="752" y="40"/>
                  </a:lnTo>
                  <a:lnTo>
                    <a:pt x="751" y="42"/>
                  </a:lnTo>
                  <a:lnTo>
                    <a:pt x="752" y="42"/>
                  </a:lnTo>
                  <a:lnTo>
                    <a:pt x="752" y="43"/>
                  </a:lnTo>
                  <a:lnTo>
                    <a:pt x="753" y="43"/>
                  </a:lnTo>
                  <a:lnTo>
                    <a:pt x="753" y="44"/>
                  </a:lnTo>
                  <a:lnTo>
                    <a:pt x="753" y="45"/>
                  </a:lnTo>
                  <a:lnTo>
                    <a:pt x="755" y="45"/>
                  </a:lnTo>
                  <a:lnTo>
                    <a:pt x="756" y="45"/>
                  </a:lnTo>
                  <a:lnTo>
                    <a:pt x="756" y="48"/>
                  </a:lnTo>
                  <a:lnTo>
                    <a:pt x="755" y="49"/>
                  </a:lnTo>
                  <a:lnTo>
                    <a:pt x="753" y="49"/>
                  </a:lnTo>
                  <a:lnTo>
                    <a:pt x="752" y="49"/>
                  </a:lnTo>
                  <a:lnTo>
                    <a:pt x="751" y="50"/>
                  </a:lnTo>
                  <a:lnTo>
                    <a:pt x="749" y="50"/>
                  </a:lnTo>
                  <a:lnTo>
                    <a:pt x="747" y="51"/>
                  </a:lnTo>
                  <a:lnTo>
                    <a:pt x="747" y="53"/>
                  </a:lnTo>
                  <a:lnTo>
                    <a:pt x="749" y="53"/>
                  </a:lnTo>
                  <a:lnTo>
                    <a:pt x="751" y="51"/>
                  </a:lnTo>
                  <a:lnTo>
                    <a:pt x="751" y="53"/>
                  </a:lnTo>
                  <a:lnTo>
                    <a:pt x="749" y="53"/>
                  </a:lnTo>
                  <a:lnTo>
                    <a:pt x="749" y="54"/>
                  </a:lnTo>
                  <a:lnTo>
                    <a:pt x="747" y="54"/>
                  </a:lnTo>
                  <a:lnTo>
                    <a:pt x="747" y="56"/>
                  </a:lnTo>
                  <a:lnTo>
                    <a:pt x="749" y="56"/>
                  </a:lnTo>
                  <a:lnTo>
                    <a:pt x="751" y="56"/>
                  </a:lnTo>
                  <a:lnTo>
                    <a:pt x="751" y="57"/>
                  </a:lnTo>
                  <a:lnTo>
                    <a:pt x="752" y="57"/>
                  </a:lnTo>
                  <a:lnTo>
                    <a:pt x="753" y="57"/>
                  </a:lnTo>
                  <a:lnTo>
                    <a:pt x="753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6" y="57"/>
                  </a:lnTo>
                  <a:lnTo>
                    <a:pt x="756" y="56"/>
                  </a:lnTo>
                  <a:lnTo>
                    <a:pt x="757" y="56"/>
                  </a:lnTo>
                  <a:lnTo>
                    <a:pt x="761" y="54"/>
                  </a:lnTo>
                  <a:lnTo>
                    <a:pt x="762" y="54"/>
                  </a:lnTo>
                  <a:lnTo>
                    <a:pt x="761" y="56"/>
                  </a:lnTo>
                  <a:lnTo>
                    <a:pt x="761" y="57"/>
                  </a:lnTo>
                  <a:lnTo>
                    <a:pt x="762" y="57"/>
                  </a:lnTo>
                  <a:lnTo>
                    <a:pt x="764" y="57"/>
                  </a:lnTo>
                  <a:lnTo>
                    <a:pt x="766" y="57"/>
                  </a:lnTo>
                  <a:lnTo>
                    <a:pt x="768" y="57"/>
                  </a:lnTo>
                  <a:lnTo>
                    <a:pt x="769" y="57"/>
                  </a:lnTo>
                  <a:lnTo>
                    <a:pt x="770" y="57"/>
                  </a:lnTo>
                  <a:lnTo>
                    <a:pt x="772" y="57"/>
                  </a:lnTo>
                  <a:lnTo>
                    <a:pt x="773" y="57"/>
                  </a:lnTo>
                  <a:lnTo>
                    <a:pt x="774" y="57"/>
                  </a:lnTo>
                  <a:lnTo>
                    <a:pt x="775" y="57"/>
                  </a:lnTo>
                  <a:lnTo>
                    <a:pt x="778" y="57"/>
                  </a:lnTo>
                  <a:lnTo>
                    <a:pt x="778" y="56"/>
                  </a:lnTo>
                  <a:lnTo>
                    <a:pt x="779" y="56"/>
                  </a:lnTo>
                  <a:lnTo>
                    <a:pt x="779" y="57"/>
                  </a:lnTo>
                  <a:lnTo>
                    <a:pt x="780" y="57"/>
                  </a:lnTo>
                  <a:lnTo>
                    <a:pt x="780" y="56"/>
                  </a:lnTo>
                  <a:lnTo>
                    <a:pt x="781" y="56"/>
                  </a:lnTo>
                  <a:lnTo>
                    <a:pt x="783" y="56"/>
                  </a:lnTo>
                  <a:lnTo>
                    <a:pt x="784" y="54"/>
                  </a:lnTo>
                  <a:lnTo>
                    <a:pt x="786" y="54"/>
                  </a:lnTo>
                  <a:lnTo>
                    <a:pt x="784" y="56"/>
                  </a:lnTo>
                  <a:lnTo>
                    <a:pt x="783" y="56"/>
                  </a:lnTo>
                  <a:lnTo>
                    <a:pt x="783" y="57"/>
                  </a:lnTo>
                  <a:lnTo>
                    <a:pt x="781" y="57"/>
                  </a:lnTo>
                  <a:lnTo>
                    <a:pt x="781" y="59"/>
                  </a:lnTo>
                  <a:lnTo>
                    <a:pt x="784" y="59"/>
                  </a:lnTo>
                  <a:lnTo>
                    <a:pt x="786" y="59"/>
                  </a:lnTo>
                  <a:lnTo>
                    <a:pt x="789" y="59"/>
                  </a:lnTo>
                  <a:lnTo>
                    <a:pt x="790" y="57"/>
                  </a:lnTo>
                  <a:lnTo>
                    <a:pt x="790" y="59"/>
                  </a:lnTo>
                  <a:lnTo>
                    <a:pt x="791" y="59"/>
                  </a:lnTo>
                  <a:lnTo>
                    <a:pt x="792" y="59"/>
                  </a:lnTo>
                  <a:lnTo>
                    <a:pt x="792" y="57"/>
                  </a:lnTo>
                  <a:lnTo>
                    <a:pt x="795" y="57"/>
                  </a:lnTo>
                  <a:lnTo>
                    <a:pt x="795" y="59"/>
                  </a:lnTo>
                  <a:lnTo>
                    <a:pt x="796" y="59"/>
                  </a:lnTo>
                  <a:lnTo>
                    <a:pt x="797" y="59"/>
                  </a:lnTo>
                  <a:lnTo>
                    <a:pt x="798" y="59"/>
                  </a:lnTo>
                  <a:lnTo>
                    <a:pt x="801" y="59"/>
                  </a:lnTo>
                  <a:lnTo>
                    <a:pt x="800" y="57"/>
                  </a:lnTo>
                  <a:lnTo>
                    <a:pt x="801" y="57"/>
                  </a:lnTo>
                  <a:lnTo>
                    <a:pt x="802" y="59"/>
                  </a:lnTo>
                  <a:lnTo>
                    <a:pt x="804" y="59"/>
                  </a:lnTo>
                  <a:lnTo>
                    <a:pt x="804" y="57"/>
                  </a:lnTo>
                  <a:lnTo>
                    <a:pt x="806" y="57"/>
                  </a:lnTo>
                  <a:lnTo>
                    <a:pt x="807" y="57"/>
                  </a:lnTo>
                  <a:lnTo>
                    <a:pt x="806" y="59"/>
                  </a:lnTo>
                  <a:lnTo>
                    <a:pt x="808" y="59"/>
                  </a:lnTo>
                  <a:lnTo>
                    <a:pt x="810" y="59"/>
                  </a:lnTo>
                  <a:lnTo>
                    <a:pt x="813" y="57"/>
                  </a:lnTo>
                  <a:lnTo>
                    <a:pt x="814" y="57"/>
                  </a:lnTo>
                  <a:lnTo>
                    <a:pt x="814" y="59"/>
                  </a:lnTo>
                  <a:lnTo>
                    <a:pt x="815" y="59"/>
                  </a:lnTo>
                  <a:lnTo>
                    <a:pt x="816" y="59"/>
                  </a:lnTo>
                  <a:lnTo>
                    <a:pt x="816" y="57"/>
                  </a:lnTo>
                  <a:lnTo>
                    <a:pt x="818" y="57"/>
                  </a:lnTo>
                  <a:lnTo>
                    <a:pt x="819" y="56"/>
                  </a:lnTo>
                  <a:lnTo>
                    <a:pt x="819" y="57"/>
                  </a:lnTo>
                  <a:lnTo>
                    <a:pt x="818" y="57"/>
                  </a:lnTo>
                  <a:lnTo>
                    <a:pt x="819" y="59"/>
                  </a:lnTo>
                  <a:lnTo>
                    <a:pt x="821" y="57"/>
                  </a:lnTo>
                  <a:lnTo>
                    <a:pt x="823" y="57"/>
                  </a:lnTo>
                  <a:lnTo>
                    <a:pt x="823" y="59"/>
                  </a:lnTo>
                  <a:lnTo>
                    <a:pt x="824" y="57"/>
                  </a:lnTo>
                  <a:lnTo>
                    <a:pt x="825" y="57"/>
                  </a:lnTo>
                  <a:lnTo>
                    <a:pt x="826" y="57"/>
                  </a:lnTo>
                  <a:lnTo>
                    <a:pt x="827" y="57"/>
                  </a:lnTo>
                  <a:lnTo>
                    <a:pt x="832" y="57"/>
                  </a:lnTo>
                  <a:lnTo>
                    <a:pt x="833" y="57"/>
                  </a:lnTo>
                  <a:lnTo>
                    <a:pt x="835" y="57"/>
                  </a:lnTo>
                  <a:lnTo>
                    <a:pt x="835" y="56"/>
                  </a:lnTo>
                  <a:lnTo>
                    <a:pt x="836" y="56"/>
                  </a:lnTo>
                  <a:lnTo>
                    <a:pt x="836" y="54"/>
                  </a:lnTo>
                  <a:lnTo>
                    <a:pt x="837" y="54"/>
                  </a:lnTo>
                  <a:lnTo>
                    <a:pt x="840" y="56"/>
                  </a:lnTo>
                  <a:lnTo>
                    <a:pt x="841" y="54"/>
                  </a:lnTo>
                  <a:lnTo>
                    <a:pt x="841" y="56"/>
                  </a:lnTo>
                  <a:lnTo>
                    <a:pt x="840" y="56"/>
                  </a:lnTo>
                  <a:lnTo>
                    <a:pt x="840" y="57"/>
                  </a:lnTo>
                  <a:lnTo>
                    <a:pt x="841" y="57"/>
                  </a:lnTo>
                  <a:lnTo>
                    <a:pt x="842" y="57"/>
                  </a:lnTo>
                  <a:lnTo>
                    <a:pt x="843" y="57"/>
                  </a:lnTo>
                  <a:lnTo>
                    <a:pt x="844" y="57"/>
                  </a:lnTo>
                  <a:lnTo>
                    <a:pt x="846" y="57"/>
                  </a:lnTo>
                  <a:lnTo>
                    <a:pt x="846" y="59"/>
                  </a:lnTo>
                  <a:lnTo>
                    <a:pt x="848" y="59"/>
                  </a:lnTo>
                  <a:lnTo>
                    <a:pt x="849" y="59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3" y="59"/>
                  </a:lnTo>
                  <a:lnTo>
                    <a:pt x="853" y="57"/>
                  </a:lnTo>
                  <a:lnTo>
                    <a:pt x="854" y="57"/>
                  </a:lnTo>
                  <a:lnTo>
                    <a:pt x="855" y="57"/>
                  </a:lnTo>
                  <a:lnTo>
                    <a:pt x="859" y="57"/>
                  </a:lnTo>
                  <a:lnTo>
                    <a:pt x="861" y="57"/>
                  </a:lnTo>
                  <a:lnTo>
                    <a:pt x="864" y="57"/>
                  </a:lnTo>
                  <a:lnTo>
                    <a:pt x="866" y="57"/>
                  </a:lnTo>
                  <a:lnTo>
                    <a:pt x="867" y="57"/>
                  </a:lnTo>
                  <a:lnTo>
                    <a:pt x="869" y="57"/>
                  </a:lnTo>
                  <a:lnTo>
                    <a:pt x="869" y="56"/>
                  </a:lnTo>
                  <a:lnTo>
                    <a:pt x="870" y="56"/>
                  </a:lnTo>
                  <a:lnTo>
                    <a:pt x="871" y="56"/>
                  </a:lnTo>
                  <a:lnTo>
                    <a:pt x="870" y="54"/>
                  </a:lnTo>
                  <a:lnTo>
                    <a:pt x="871" y="54"/>
                  </a:lnTo>
                  <a:lnTo>
                    <a:pt x="871" y="53"/>
                  </a:lnTo>
                  <a:lnTo>
                    <a:pt x="875" y="53"/>
                  </a:lnTo>
                  <a:lnTo>
                    <a:pt x="876" y="53"/>
                  </a:lnTo>
                  <a:lnTo>
                    <a:pt x="876" y="51"/>
                  </a:lnTo>
                  <a:lnTo>
                    <a:pt x="877" y="51"/>
                  </a:lnTo>
                  <a:lnTo>
                    <a:pt x="878" y="51"/>
                  </a:lnTo>
                  <a:lnTo>
                    <a:pt x="880" y="51"/>
                  </a:lnTo>
                  <a:lnTo>
                    <a:pt x="881" y="50"/>
                  </a:lnTo>
                  <a:lnTo>
                    <a:pt x="880" y="50"/>
                  </a:lnTo>
                  <a:lnTo>
                    <a:pt x="877" y="50"/>
                  </a:lnTo>
                  <a:lnTo>
                    <a:pt x="875" y="50"/>
                  </a:lnTo>
                  <a:lnTo>
                    <a:pt x="877" y="49"/>
                  </a:lnTo>
                  <a:lnTo>
                    <a:pt x="876" y="49"/>
                  </a:lnTo>
                  <a:lnTo>
                    <a:pt x="875" y="49"/>
                  </a:lnTo>
                  <a:lnTo>
                    <a:pt x="875" y="48"/>
                  </a:lnTo>
                  <a:lnTo>
                    <a:pt x="872" y="48"/>
                  </a:lnTo>
                  <a:lnTo>
                    <a:pt x="870" y="49"/>
                  </a:lnTo>
                  <a:lnTo>
                    <a:pt x="869" y="49"/>
                  </a:lnTo>
                  <a:lnTo>
                    <a:pt x="867" y="49"/>
                  </a:lnTo>
                  <a:lnTo>
                    <a:pt x="866" y="48"/>
                  </a:lnTo>
                  <a:lnTo>
                    <a:pt x="864" y="48"/>
                  </a:lnTo>
                  <a:lnTo>
                    <a:pt x="860" y="48"/>
                  </a:lnTo>
                  <a:lnTo>
                    <a:pt x="855" y="45"/>
                  </a:lnTo>
                  <a:lnTo>
                    <a:pt x="854" y="45"/>
                  </a:lnTo>
                  <a:lnTo>
                    <a:pt x="854" y="48"/>
                  </a:lnTo>
                  <a:lnTo>
                    <a:pt x="853" y="48"/>
                  </a:lnTo>
                  <a:lnTo>
                    <a:pt x="848" y="48"/>
                  </a:lnTo>
                  <a:lnTo>
                    <a:pt x="846" y="48"/>
                  </a:lnTo>
                  <a:lnTo>
                    <a:pt x="844" y="48"/>
                  </a:lnTo>
                  <a:lnTo>
                    <a:pt x="843" y="48"/>
                  </a:lnTo>
                  <a:lnTo>
                    <a:pt x="842" y="48"/>
                  </a:lnTo>
                  <a:lnTo>
                    <a:pt x="842" y="45"/>
                  </a:lnTo>
                  <a:lnTo>
                    <a:pt x="841" y="48"/>
                  </a:lnTo>
                  <a:lnTo>
                    <a:pt x="840" y="45"/>
                  </a:lnTo>
                  <a:lnTo>
                    <a:pt x="840" y="48"/>
                  </a:lnTo>
                  <a:lnTo>
                    <a:pt x="836" y="48"/>
                  </a:lnTo>
                  <a:lnTo>
                    <a:pt x="835" y="48"/>
                  </a:lnTo>
                  <a:lnTo>
                    <a:pt x="831" y="48"/>
                  </a:lnTo>
                  <a:lnTo>
                    <a:pt x="831" y="49"/>
                  </a:lnTo>
                  <a:lnTo>
                    <a:pt x="829" y="48"/>
                  </a:lnTo>
                  <a:lnTo>
                    <a:pt x="826" y="48"/>
                  </a:lnTo>
                  <a:lnTo>
                    <a:pt x="827" y="49"/>
                  </a:lnTo>
                  <a:lnTo>
                    <a:pt x="826" y="49"/>
                  </a:lnTo>
                  <a:lnTo>
                    <a:pt x="825" y="49"/>
                  </a:lnTo>
                  <a:lnTo>
                    <a:pt x="824" y="49"/>
                  </a:lnTo>
                  <a:lnTo>
                    <a:pt x="823" y="49"/>
                  </a:lnTo>
                  <a:lnTo>
                    <a:pt x="821" y="49"/>
                  </a:lnTo>
                  <a:lnTo>
                    <a:pt x="819" y="49"/>
                  </a:lnTo>
                  <a:lnTo>
                    <a:pt x="816" y="49"/>
                  </a:lnTo>
                  <a:lnTo>
                    <a:pt x="815" y="49"/>
                  </a:lnTo>
                  <a:lnTo>
                    <a:pt x="815" y="50"/>
                  </a:lnTo>
                  <a:lnTo>
                    <a:pt x="814" y="50"/>
                  </a:lnTo>
                  <a:lnTo>
                    <a:pt x="810" y="50"/>
                  </a:lnTo>
                  <a:lnTo>
                    <a:pt x="808" y="50"/>
                  </a:lnTo>
                  <a:lnTo>
                    <a:pt x="806" y="49"/>
                  </a:lnTo>
                  <a:lnTo>
                    <a:pt x="804" y="49"/>
                  </a:lnTo>
                  <a:lnTo>
                    <a:pt x="802" y="49"/>
                  </a:lnTo>
                  <a:lnTo>
                    <a:pt x="801" y="49"/>
                  </a:lnTo>
                  <a:lnTo>
                    <a:pt x="801" y="50"/>
                  </a:lnTo>
                  <a:lnTo>
                    <a:pt x="800" y="50"/>
                  </a:lnTo>
                  <a:lnTo>
                    <a:pt x="801" y="49"/>
                  </a:lnTo>
                  <a:lnTo>
                    <a:pt x="800" y="49"/>
                  </a:lnTo>
                  <a:lnTo>
                    <a:pt x="798" y="49"/>
                  </a:lnTo>
                  <a:lnTo>
                    <a:pt x="797" y="49"/>
                  </a:lnTo>
                  <a:lnTo>
                    <a:pt x="796" y="49"/>
                  </a:lnTo>
                  <a:lnTo>
                    <a:pt x="795" y="49"/>
                  </a:lnTo>
                  <a:lnTo>
                    <a:pt x="795" y="50"/>
                  </a:lnTo>
                  <a:lnTo>
                    <a:pt x="792" y="50"/>
                  </a:lnTo>
                  <a:lnTo>
                    <a:pt x="792" y="49"/>
                  </a:lnTo>
                  <a:lnTo>
                    <a:pt x="791" y="49"/>
                  </a:lnTo>
                  <a:lnTo>
                    <a:pt x="791" y="48"/>
                  </a:lnTo>
                  <a:lnTo>
                    <a:pt x="790" y="48"/>
                  </a:lnTo>
                  <a:lnTo>
                    <a:pt x="789" y="49"/>
                  </a:lnTo>
                  <a:lnTo>
                    <a:pt x="787" y="49"/>
                  </a:lnTo>
                  <a:lnTo>
                    <a:pt x="787" y="50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9"/>
                  </a:lnTo>
                  <a:lnTo>
                    <a:pt x="784" y="48"/>
                  </a:lnTo>
                  <a:lnTo>
                    <a:pt x="784" y="45"/>
                  </a:lnTo>
                  <a:lnTo>
                    <a:pt x="783" y="45"/>
                  </a:lnTo>
                  <a:lnTo>
                    <a:pt x="781" y="45"/>
                  </a:lnTo>
                  <a:lnTo>
                    <a:pt x="781" y="48"/>
                  </a:lnTo>
                  <a:lnTo>
                    <a:pt x="780" y="48"/>
                  </a:lnTo>
                  <a:lnTo>
                    <a:pt x="780" y="45"/>
                  </a:lnTo>
                  <a:lnTo>
                    <a:pt x="780" y="44"/>
                  </a:lnTo>
                  <a:lnTo>
                    <a:pt x="779" y="44"/>
                  </a:lnTo>
                  <a:lnTo>
                    <a:pt x="779" y="45"/>
                  </a:lnTo>
                  <a:lnTo>
                    <a:pt x="778" y="45"/>
                  </a:lnTo>
                  <a:lnTo>
                    <a:pt x="775" y="45"/>
                  </a:lnTo>
                  <a:lnTo>
                    <a:pt x="774" y="45"/>
                  </a:lnTo>
                  <a:lnTo>
                    <a:pt x="773" y="45"/>
                  </a:lnTo>
                  <a:lnTo>
                    <a:pt x="772" y="44"/>
                  </a:lnTo>
                  <a:lnTo>
                    <a:pt x="772" y="45"/>
                  </a:lnTo>
                  <a:lnTo>
                    <a:pt x="770" y="45"/>
                  </a:lnTo>
                  <a:lnTo>
                    <a:pt x="769" y="45"/>
                  </a:lnTo>
                  <a:lnTo>
                    <a:pt x="769" y="44"/>
                  </a:lnTo>
                  <a:lnTo>
                    <a:pt x="768" y="44"/>
                  </a:lnTo>
                  <a:lnTo>
                    <a:pt x="768" y="43"/>
                  </a:lnTo>
                  <a:lnTo>
                    <a:pt x="769" y="43"/>
                  </a:lnTo>
                  <a:lnTo>
                    <a:pt x="774" y="44"/>
                  </a:lnTo>
                  <a:lnTo>
                    <a:pt x="778" y="44"/>
                  </a:lnTo>
                  <a:lnTo>
                    <a:pt x="775" y="43"/>
                  </a:lnTo>
                  <a:lnTo>
                    <a:pt x="780" y="43"/>
                  </a:lnTo>
                  <a:lnTo>
                    <a:pt x="784" y="43"/>
                  </a:lnTo>
                  <a:lnTo>
                    <a:pt x="786" y="43"/>
                  </a:lnTo>
                  <a:lnTo>
                    <a:pt x="781" y="42"/>
                  </a:lnTo>
                  <a:lnTo>
                    <a:pt x="779" y="42"/>
                  </a:lnTo>
                  <a:lnTo>
                    <a:pt x="779" y="40"/>
                  </a:lnTo>
                  <a:lnTo>
                    <a:pt x="775" y="40"/>
                  </a:lnTo>
                  <a:close/>
                  <a:moveTo>
                    <a:pt x="547" y="40"/>
                  </a:moveTo>
                  <a:lnTo>
                    <a:pt x="547" y="39"/>
                  </a:lnTo>
                  <a:lnTo>
                    <a:pt x="549" y="39"/>
                  </a:lnTo>
                  <a:lnTo>
                    <a:pt x="547" y="38"/>
                  </a:lnTo>
                  <a:lnTo>
                    <a:pt x="544" y="38"/>
                  </a:lnTo>
                  <a:lnTo>
                    <a:pt x="542" y="39"/>
                  </a:lnTo>
                  <a:lnTo>
                    <a:pt x="546" y="39"/>
                  </a:lnTo>
                  <a:lnTo>
                    <a:pt x="547" y="40"/>
                  </a:lnTo>
                  <a:close/>
                  <a:moveTo>
                    <a:pt x="636" y="36"/>
                  </a:moveTo>
                  <a:lnTo>
                    <a:pt x="637" y="36"/>
                  </a:lnTo>
                  <a:lnTo>
                    <a:pt x="638" y="36"/>
                  </a:lnTo>
                  <a:lnTo>
                    <a:pt x="639" y="36"/>
                  </a:lnTo>
                  <a:lnTo>
                    <a:pt x="641" y="36"/>
                  </a:lnTo>
                  <a:lnTo>
                    <a:pt x="643" y="36"/>
                  </a:lnTo>
                  <a:lnTo>
                    <a:pt x="644" y="36"/>
                  </a:lnTo>
                  <a:lnTo>
                    <a:pt x="646" y="36"/>
                  </a:lnTo>
                  <a:lnTo>
                    <a:pt x="646" y="34"/>
                  </a:lnTo>
                  <a:lnTo>
                    <a:pt x="644" y="34"/>
                  </a:lnTo>
                  <a:lnTo>
                    <a:pt x="643" y="34"/>
                  </a:lnTo>
                  <a:lnTo>
                    <a:pt x="641" y="34"/>
                  </a:lnTo>
                  <a:lnTo>
                    <a:pt x="641" y="33"/>
                  </a:lnTo>
                  <a:lnTo>
                    <a:pt x="638" y="32"/>
                  </a:lnTo>
                  <a:lnTo>
                    <a:pt x="636" y="32"/>
                  </a:lnTo>
                  <a:lnTo>
                    <a:pt x="635" y="32"/>
                  </a:lnTo>
                  <a:lnTo>
                    <a:pt x="635" y="33"/>
                  </a:lnTo>
                  <a:lnTo>
                    <a:pt x="635" y="34"/>
                  </a:lnTo>
                  <a:lnTo>
                    <a:pt x="636" y="34"/>
                  </a:lnTo>
                  <a:lnTo>
                    <a:pt x="636" y="36"/>
                  </a:lnTo>
                  <a:close/>
                  <a:moveTo>
                    <a:pt x="783" y="34"/>
                  </a:moveTo>
                  <a:lnTo>
                    <a:pt x="786" y="36"/>
                  </a:lnTo>
                  <a:lnTo>
                    <a:pt x="787" y="36"/>
                  </a:lnTo>
                  <a:lnTo>
                    <a:pt x="789" y="36"/>
                  </a:lnTo>
                  <a:lnTo>
                    <a:pt x="792" y="34"/>
                  </a:lnTo>
                  <a:lnTo>
                    <a:pt x="795" y="34"/>
                  </a:lnTo>
                  <a:lnTo>
                    <a:pt x="795" y="33"/>
                  </a:lnTo>
                  <a:lnTo>
                    <a:pt x="791" y="33"/>
                  </a:lnTo>
                  <a:lnTo>
                    <a:pt x="790" y="33"/>
                  </a:lnTo>
                  <a:lnTo>
                    <a:pt x="787" y="32"/>
                  </a:lnTo>
                  <a:lnTo>
                    <a:pt x="784" y="32"/>
                  </a:lnTo>
                  <a:lnTo>
                    <a:pt x="783" y="32"/>
                  </a:lnTo>
                  <a:lnTo>
                    <a:pt x="783" y="33"/>
                  </a:lnTo>
                  <a:lnTo>
                    <a:pt x="781" y="33"/>
                  </a:lnTo>
                  <a:lnTo>
                    <a:pt x="780" y="33"/>
                  </a:lnTo>
                  <a:lnTo>
                    <a:pt x="780" y="34"/>
                  </a:lnTo>
                  <a:lnTo>
                    <a:pt x="781" y="34"/>
                  </a:lnTo>
                  <a:lnTo>
                    <a:pt x="783" y="34"/>
                  </a:lnTo>
                  <a:close/>
                  <a:moveTo>
                    <a:pt x="564" y="33"/>
                  </a:moveTo>
                  <a:lnTo>
                    <a:pt x="565" y="33"/>
                  </a:lnTo>
                  <a:lnTo>
                    <a:pt x="565" y="34"/>
                  </a:lnTo>
                  <a:lnTo>
                    <a:pt x="569" y="34"/>
                  </a:lnTo>
                  <a:lnTo>
                    <a:pt x="570" y="34"/>
                  </a:lnTo>
                  <a:lnTo>
                    <a:pt x="576" y="34"/>
                  </a:lnTo>
                  <a:lnTo>
                    <a:pt x="578" y="34"/>
                  </a:lnTo>
                  <a:lnTo>
                    <a:pt x="579" y="34"/>
                  </a:lnTo>
                  <a:lnTo>
                    <a:pt x="582" y="34"/>
                  </a:lnTo>
                  <a:lnTo>
                    <a:pt x="584" y="34"/>
                  </a:lnTo>
                  <a:lnTo>
                    <a:pt x="584" y="33"/>
                  </a:lnTo>
                  <a:lnTo>
                    <a:pt x="585" y="33"/>
                  </a:lnTo>
                  <a:lnTo>
                    <a:pt x="590" y="33"/>
                  </a:lnTo>
                  <a:lnTo>
                    <a:pt x="591" y="33"/>
                  </a:lnTo>
                  <a:lnTo>
                    <a:pt x="592" y="33"/>
                  </a:lnTo>
                  <a:lnTo>
                    <a:pt x="593" y="32"/>
                  </a:lnTo>
                  <a:lnTo>
                    <a:pt x="592" y="32"/>
                  </a:lnTo>
                  <a:lnTo>
                    <a:pt x="591" y="32"/>
                  </a:lnTo>
                  <a:lnTo>
                    <a:pt x="587" y="32"/>
                  </a:lnTo>
                  <a:lnTo>
                    <a:pt x="586" y="32"/>
                  </a:lnTo>
                  <a:lnTo>
                    <a:pt x="586" y="31"/>
                  </a:lnTo>
                  <a:lnTo>
                    <a:pt x="591" y="31"/>
                  </a:lnTo>
                  <a:lnTo>
                    <a:pt x="593" y="31"/>
                  </a:lnTo>
                  <a:lnTo>
                    <a:pt x="595" y="31"/>
                  </a:lnTo>
                  <a:lnTo>
                    <a:pt x="596" y="31"/>
                  </a:lnTo>
                  <a:lnTo>
                    <a:pt x="597" y="31"/>
                  </a:lnTo>
                  <a:lnTo>
                    <a:pt x="599" y="31"/>
                  </a:lnTo>
                  <a:lnTo>
                    <a:pt x="601" y="31"/>
                  </a:lnTo>
                  <a:lnTo>
                    <a:pt x="601" y="30"/>
                  </a:lnTo>
                  <a:lnTo>
                    <a:pt x="597" y="30"/>
                  </a:lnTo>
                  <a:lnTo>
                    <a:pt x="593" y="30"/>
                  </a:lnTo>
                  <a:lnTo>
                    <a:pt x="591" y="30"/>
                  </a:lnTo>
                  <a:lnTo>
                    <a:pt x="590" y="30"/>
                  </a:lnTo>
                  <a:lnTo>
                    <a:pt x="587" y="30"/>
                  </a:lnTo>
                  <a:lnTo>
                    <a:pt x="585" y="30"/>
                  </a:lnTo>
                  <a:lnTo>
                    <a:pt x="584" y="30"/>
                  </a:lnTo>
                  <a:lnTo>
                    <a:pt x="582" y="30"/>
                  </a:lnTo>
                  <a:lnTo>
                    <a:pt x="581" y="30"/>
                  </a:lnTo>
                  <a:lnTo>
                    <a:pt x="579" y="31"/>
                  </a:lnTo>
                  <a:lnTo>
                    <a:pt x="579" y="30"/>
                  </a:lnTo>
                  <a:lnTo>
                    <a:pt x="578" y="31"/>
                  </a:lnTo>
                  <a:lnTo>
                    <a:pt x="576" y="31"/>
                  </a:lnTo>
                  <a:lnTo>
                    <a:pt x="575" y="31"/>
                  </a:lnTo>
                  <a:lnTo>
                    <a:pt x="574" y="31"/>
                  </a:lnTo>
                  <a:lnTo>
                    <a:pt x="570" y="31"/>
                  </a:lnTo>
                  <a:lnTo>
                    <a:pt x="567" y="31"/>
                  </a:lnTo>
                  <a:lnTo>
                    <a:pt x="565" y="31"/>
                  </a:lnTo>
                  <a:lnTo>
                    <a:pt x="564" y="31"/>
                  </a:lnTo>
                  <a:lnTo>
                    <a:pt x="563" y="31"/>
                  </a:lnTo>
                  <a:lnTo>
                    <a:pt x="561" y="32"/>
                  </a:lnTo>
                  <a:lnTo>
                    <a:pt x="563" y="33"/>
                  </a:lnTo>
                  <a:lnTo>
                    <a:pt x="564" y="33"/>
                  </a:lnTo>
                  <a:close/>
                  <a:moveTo>
                    <a:pt x="757" y="32"/>
                  </a:moveTo>
                  <a:lnTo>
                    <a:pt x="756" y="32"/>
                  </a:lnTo>
                  <a:lnTo>
                    <a:pt x="755" y="32"/>
                  </a:lnTo>
                  <a:lnTo>
                    <a:pt x="753" y="32"/>
                  </a:lnTo>
                  <a:lnTo>
                    <a:pt x="752" y="32"/>
                  </a:lnTo>
                  <a:lnTo>
                    <a:pt x="751" y="32"/>
                  </a:lnTo>
                  <a:lnTo>
                    <a:pt x="747" y="32"/>
                  </a:lnTo>
                  <a:lnTo>
                    <a:pt x="745" y="32"/>
                  </a:lnTo>
                  <a:lnTo>
                    <a:pt x="744" y="32"/>
                  </a:lnTo>
                  <a:lnTo>
                    <a:pt x="743" y="32"/>
                  </a:lnTo>
                  <a:lnTo>
                    <a:pt x="741" y="32"/>
                  </a:lnTo>
                  <a:lnTo>
                    <a:pt x="739" y="32"/>
                  </a:lnTo>
                  <a:lnTo>
                    <a:pt x="738" y="32"/>
                  </a:lnTo>
                  <a:lnTo>
                    <a:pt x="736" y="32"/>
                  </a:lnTo>
                  <a:lnTo>
                    <a:pt x="735" y="32"/>
                  </a:lnTo>
                  <a:lnTo>
                    <a:pt x="734" y="32"/>
                  </a:lnTo>
                  <a:lnTo>
                    <a:pt x="733" y="32"/>
                  </a:lnTo>
                  <a:lnTo>
                    <a:pt x="730" y="32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3" y="33"/>
                  </a:lnTo>
                  <a:lnTo>
                    <a:pt x="736" y="33"/>
                  </a:lnTo>
                  <a:lnTo>
                    <a:pt x="741" y="33"/>
                  </a:lnTo>
                  <a:lnTo>
                    <a:pt x="744" y="33"/>
                  </a:lnTo>
                  <a:lnTo>
                    <a:pt x="747" y="33"/>
                  </a:lnTo>
                  <a:lnTo>
                    <a:pt x="749" y="33"/>
                  </a:lnTo>
                  <a:lnTo>
                    <a:pt x="751" y="33"/>
                  </a:lnTo>
                  <a:lnTo>
                    <a:pt x="752" y="33"/>
                  </a:lnTo>
                  <a:lnTo>
                    <a:pt x="752" y="34"/>
                  </a:lnTo>
                  <a:lnTo>
                    <a:pt x="753" y="34"/>
                  </a:lnTo>
                  <a:lnTo>
                    <a:pt x="755" y="34"/>
                  </a:lnTo>
                  <a:lnTo>
                    <a:pt x="755" y="33"/>
                  </a:lnTo>
                  <a:lnTo>
                    <a:pt x="756" y="34"/>
                  </a:lnTo>
                  <a:lnTo>
                    <a:pt x="756" y="33"/>
                  </a:lnTo>
                  <a:lnTo>
                    <a:pt x="757" y="33"/>
                  </a:lnTo>
                  <a:lnTo>
                    <a:pt x="759" y="33"/>
                  </a:lnTo>
                  <a:lnTo>
                    <a:pt x="761" y="32"/>
                  </a:lnTo>
                  <a:lnTo>
                    <a:pt x="759" y="32"/>
                  </a:lnTo>
                  <a:lnTo>
                    <a:pt x="757" y="32"/>
                  </a:lnTo>
                  <a:close/>
                  <a:moveTo>
                    <a:pt x="550" y="32"/>
                  </a:moveTo>
                  <a:lnTo>
                    <a:pt x="551" y="32"/>
                  </a:lnTo>
                  <a:lnTo>
                    <a:pt x="552" y="32"/>
                  </a:lnTo>
                  <a:lnTo>
                    <a:pt x="557" y="32"/>
                  </a:lnTo>
                  <a:lnTo>
                    <a:pt x="558" y="32"/>
                  </a:lnTo>
                  <a:lnTo>
                    <a:pt x="559" y="32"/>
                  </a:lnTo>
                  <a:lnTo>
                    <a:pt x="558" y="31"/>
                  </a:lnTo>
                  <a:lnTo>
                    <a:pt x="557" y="31"/>
                  </a:lnTo>
                  <a:lnTo>
                    <a:pt x="556" y="31"/>
                  </a:lnTo>
                  <a:lnTo>
                    <a:pt x="555" y="31"/>
                  </a:lnTo>
                  <a:lnTo>
                    <a:pt x="555" y="30"/>
                  </a:lnTo>
                  <a:lnTo>
                    <a:pt x="552" y="30"/>
                  </a:lnTo>
                  <a:lnTo>
                    <a:pt x="550" y="30"/>
                  </a:lnTo>
                  <a:lnTo>
                    <a:pt x="550" y="31"/>
                  </a:lnTo>
                  <a:lnTo>
                    <a:pt x="549" y="31"/>
                  </a:lnTo>
                  <a:lnTo>
                    <a:pt x="547" y="31"/>
                  </a:lnTo>
                  <a:lnTo>
                    <a:pt x="549" y="32"/>
                  </a:lnTo>
                  <a:lnTo>
                    <a:pt x="550" y="32"/>
                  </a:lnTo>
                  <a:close/>
                  <a:moveTo>
                    <a:pt x="718" y="25"/>
                  </a:moveTo>
                  <a:lnTo>
                    <a:pt x="718" y="26"/>
                  </a:lnTo>
                  <a:lnTo>
                    <a:pt x="717" y="26"/>
                  </a:lnTo>
                  <a:lnTo>
                    <a:pt x="717" y="27"/>
                  </a:lnTo>
                  <a:lnTo>
                    <a:pt x="718" y="27"/>
                  </a:lnTo>
                  <a:lnTo>
                    <a:pt x="718" y="30"/>
                  </a:lnTo>
                  <a:lnTo>
                    <a:pt x="718" y="31"/>
                  </a:lnTo>
                  <a:lnTo>
                    <a:pt x="719" y="31"/>
                  </a:lnTo>
                  <a:lnTo>
                    <a:pt x="721" y="31"/>
                  </a:lnTo>
                  <a:lnTo>
                    <a:pt x="722" y="31"/>
                  </a:lnTo>
                  <a:lnTo>
                    <a:pt x="724" y="31"/>
                  </a:lnTo>
                  <a:lnTo>
                    <a:pt x="724" y="32"/>
                  </a:lnTo>
                  <a:lnTo>
                    <a:pt x="726" y="32"/>
                  </a:lnTo>
                  <a:lnTo>
                    <a:pt x="727" y="32"/>
                  </a:lnTo>
                  <a:lnTo>
                    <a:pt x="728" y="31"/>
                  </a:lnTo>
                  <a:lnTo>
                    <a:pt x="729" y="31"/>
                  </a:lnTo>
                  <a:lnTo>
                    <a:pt x="730" y="31"/>
                  </a:lnTo>
                  <a:lnTo>
                    <a:pt x="734" y="31"/>
                  </a:lnTo>
                  <a:lnTo>
                    <a:pt x="736" y="31"/>
                  </a:lnTo>
                  <a:lnTo>
                    <a:pt x="738" y="31"/>
                  </a:lnTo>
                  <a:lnTo>
                    <a:pt x="739" y="31"/>
                  </a:lnTo>
                  <a:lnTo>
                    <a:pt x="741" y="31"/>
                  </a:lnTo>
                  <a:lnTo>
                    <a:pt x="743" y="31"/>
                  </a:lnTo>
                  <a:lnTo>
                    <a:pt x="744" y="31"/>
                  </a:lnTo>
                  <a:lnTo>
                    <a:pt x="745" y="31"/>
                  </a:lnTo>
                  <a:lnTo>
                    <a:pt x="746" y="31"/>
                  </a:lnTo>
                  <a:lnTo>
                    <a:pt x="746" y="30"/>
                  </a:lnTo>
                  <a:lnTo>
                    <a:pt x="745" y="30"/>
                  </a:lnTo>
                  <a:lnTo>
                    <a:pt x="744" y="27"/>
                  </a:lnTo>
                  <a:lnTo>
                    <a:pt x="745" y="27"/>
                  </a:lnTo>
                  <a:lnTo>
                    <a:pt x="751" y="27"/>
                  </a:lnTo>
                  <a:lnTo>
                    <a:pt x="749" y="26"/>
                  </a:lnTo>
                  <a:lnTo>
                    <a:pt x="747" y="26"/>
                  </a:lnTo>
                  <a:lnTo>
                    <a:pt x="745" y="26"/>
                  </a:lnTo>
                  <a:lnTo>
                    <a:pt x="744" y="26"/>
                  </a:lnTo>
                  <a:lnTo>
                    <a:pt x="743" y="26"/>
                  </a:lnTo>
                  <a:lnTo>
                    <a:pt x="741" y="26"/>
                  </a:lnTo>
                  <a:lnTo>
                    <a:pt x="738" y="26"/>
                  </a:lnTo>
                  <a:lnTo>
                    <a:pt x="736" y="25"/>
                  </a:lnTo>
                  <a:lnTo>
                    <a:pt x="735" y="25"/>
                  </a:lnTo>
                  <a:lnTo>
                    <a:pt x="733" y="25"/>
                  </a:lnTo>
                  <a:lnTo>
                    <a:pt x="729" y="25"/>
                  </a:lnTo>
                  <a:lnTo>
                    <a:pt x="728" y="25"/>
                  </a:lnTo>
                  <a:lnTo>
                    <a:pt x="726" y="25"/>
                  </a:lnTo>
                  <a:lnTo>
                    <a:pt x="721" y="25"/>
                  </a:lnTo>
                  <a:lnTo>
                    <a:pt x="718" y="25"/>
                  </a:lnTo>
                  <a:close/>
                  <a:moveTo>
                    <a:pt x="875" y="44"/>
                  </a:moveTo>
                  <a:lnTo>
                    <a:pt x="876" y="44"/>
                  </a:lnTo>
                  <a:lnTo>
                    <a:pt x="876" y="43"/>
                  </a:lnTo>
                  <a:lnTo>
                    <a:pt x="875" y="43"/>
                  </a:lnTo>
                  <a:lnTo>
                    <a:pt x="875" y="44"/>
                  </a:lnTo>
                  <a:close/>
                  <a:moveTo>
                    <a:pt x="1103" y="4"/>
                  </a:moveTo>
                  <a:lnTo>
                    <a:pt x="1103" y="5"/>
                  </a:lnTo>
                  <a:lnTo>
                    <a:pt x="1101" y="5"/>
                  </a:lnTo>
                  <a:lnTo>
                    <a:pt x="1100" y="5"/>
                  </a:lnTo>
                  <a:lnTo>
                    <a:pt x="1098" y="5"/>
                  </a:lnTo>
                  <a:lnTo>
                    <a:pt x="1094" y="5"/>
                  </a:lnTo>
                  <a:lnTo>
                    <a:pt x="1093" y="5"/>
                  </a:lnTo>
                  <a:lnTo>
                    <a:pt x="1091" y="5"/>
                  </a:lnTo>
                  <a:lnTo>
                    <a:pt x="1089" y="5"/>
                  </a:lnTo>
                  <a:lnTo>
                    <a:pt x="1089" y="6"/>
                  </a:lnTo>
                  <a:lnTo>
                    <a:pt x="1087" y="6"/>
                  </a:lnTo>
                  <a:lnTo>
                    <a:pt x="1086" y="6"/>
                  </a:lnTo>
                  <a:lnTo>
                    <a:pt x="1083" y="6"/>
                  </a:lnTo>
                  <a:lnTo>
                    <a:pt x="1082" y="6"/>
                  </a:lnTo>
                  <a:lnTo>
                    <a:pt x="1077" y="6"/>
                  </a:lnTo>
                  <a:lnTo>
                    <a:pt x="1074" y="6"/>
                  </a:lnTo>
                  <a:lnTo>
                    <a:pt x="1072" y="6"/>
                  </a:lnTo>
                  <a:lnTo>
                    <a:pt x="1071" y="6"/>
                  </a:lnTo>
                  <a:lnTo>
                    <a:pt x="1069" y="6"/>
                  </a:lnTo>
                  <a:lnTo>
                    <a:pt x="1065" y="6"/>
                  </a:lnTo>
                  <a:lnTo>
                    <a:pt x="1064" y="6"/>
                  </a:lnTo>
                  <a:lnTo>
                    <a:pt x="1063" y="6"/>
                  </a:lnTo>
                  <a:lnTo>
                    <a:pt x="1059" y="6"/>
                  </a:lnTo>
                  <a:lnTo>
                    <a:pt x="1057" y="8"/>
                  </a:lnTo>
                  <a:lnTo>
                    <a:pt x="1059" y="8"/>
                  </a:lnTo>
                  <a:lnTo>
                    <a:pt x="1063" y="8"/>
                  </a:lnTo>
                  <a:lnTo>
                    <a:pt x="1066" y="8"/>
                  </a:lnTo>
                  <a:lnTo>
                    <a:pt x="1065" y="9"/>
                  </a:lnTo>
                  <a:lnTo>
                    <a:pt x="1061" y="9"/>
                  </a:lnTo>
                  <a:lnTo>
                    <a:pt x="1057" y="9"/>
                  </a:lnTo>
                  <a:lnTo>
                    <a:pt x="1055" y="9"/>
                  </a:lnTo>
                  <a:lnTo>
                    <a:pt x="1053" y="9"/>
                  </a:lnTo>
                  <a:lnTo>
                    <a:pt x="1051" y="9"/>
                  </a:lnTo>
                  <a:lnTo>
                    <a:pt x="1049" y="9"/>
                  </a:lnTo>
                  <a:lnTo>
                    <a:pt x="1053" y="8"/>
                  </a:lnTo>
                  <a:lnTo>
                    <a:pt x="1051" y="8"/>
                  </a:lnTo>
                  <a:lnTo>
                    <a:pt x="1049" y="8"/>
                  </a:lnTo>
                  <a:lnTo>
                    <a:pt x="1047" y="8"/>
                  </a:lnTo>
                  <a:lnTo>
                    <a:pt x="1046" y="8"/>
                  </a:lnTo>
                  <a:lnTo>
                    <a:pt x="1042" y="8"/>
                  </a:lnTo>
                  <a:lnTo>
                    <a:pt x="1041" y="8"/>
                  </a:lnTo>
                  <a:lnTo>
                    <a:pt x="1040" y="9"/>
                  </a:lnTo>
                  <a:lnTo>
                    <a:pt x="1044" y="9"/>
                  </a:lnTo>
                  <a:lnTo>
                    <a:pt x="1047" y="9"/>
                  </a:lnTo>
                  <a:lnTo>
                    <a:pt x="1049" y="9"/>
                  </a:lnTo>
                  <a:lnTo>
                    <a:pt x="1048" y="11"/>
                  </a:lnTo>
                  <a:lnTo>
                    <a:pt x="1047" y="11"/>
                  </a:lnTo>
                  <a:lnTo>
                    <a:pt x="1046" y="11"/>
                  </a:lnTo>
                  <a:lnTo>
                    <a:pt x="1044" y="11"/>
                  </a:lnTo>
                  <a:lnTo>
                    <a:pt x="1041" y="11"/>
                  </a:lnTo>
                  <a:lnTo>
                    <a:pt x="1038" y="11"/>
                  </a:lnTo>
                  <a:lnTo>
                    <a:pt x="1035" y="11"/>
                  </a:lnTo>
                  <a:lnTo>
                    <a:pt x="1035" y="13"/>
                  </a:lnTo>
                  <a:lnTo>
                    <a:pt x="1032" y="13"/>
                  </a:lnTo>
                  <a:lnTo>
                    <a:pt x="1031" y="13"/>
                  </a:lnTo>
                  <a:lnTo>
                    <a:pt x="1030" y="13"/>
                  </a:lnTo>
                  <a:lnTo>
                    <a:pt x="1027" y="13"/>
                  </a:lnTo>
                  <a:lnTo>
                    <a:pt x="1026" y="13"/>
                  </a:lnTo>
                  <a:lnTo>
                    <a:pt x="1024" y="13"/>
                  </a:lnTo>
                  <a:lnTo>
                    <a:pt x="1023" y="13"/>
                  </a:lnTo>
                  <a:lnTo>
                    <a:pt x="1021" y="14"/>
                  </a:lnTo>
                  <a:lnTo>
                    <a:pt x="1020" y="14"/>
                  </a:lnTo>
                  <a:lnTo>
                    <a:pt x="1018" y="14"/>
                  </a:lnTo>
                  <a:lnTo>
                    <a:pt x="1015" y="14"/>
                  </a:lnTo>
                  <a:lnTo>
                    <a:pt x="1014" y="15"/>
                  </a:lnTo>
                  <a:lnTo>
                    <a:pt x="1012" y="15"/>
                  </a:lnTo>
                  <a:lnTo>
                    <a:pt x="1009" y="15"/>
                  </a:lnTo>
                  <a:lnTo>
                    <a:pt x="1006" y="15"/>
                  </a:lnTo>
                  <a:lnTo>
                    <a:pt x="1006" y="14"/>
                  </a:lnTo>
                  <a:lnTo>
                    <a:pt x="1004" y="14"/>
                  </a:lnTo>
                  <a:lnTo>
                    <a:pt x="1004" y="15"/>
                  </a:lnTo>
                  <a:lnTo>
                    <a:pt x="1006" y="15"/>
                  </a:lnTo>
                  <a:lnTo>
                    <a:pt x="1004" y="16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996" y="16"/>
                  </a:lnTo>
                  <a:lnTo>
                    <a:pt x="992" y="17"/>
                  </a:lnTo>
                  <a:lnTo>
                    <a:pt x="991" y="17"/>
                  </a:lnTo>
                  <a:lnTo>
                    <a:pt x="985" y="19"/>
                  </a:lnTo>
                  <a:lnTo>
                    <a:pt x="984" y="19"/>
                  </a:lnTo>
                  <a:lnTo>
                    <a:pt x="983" y="19"/>
                  </a:lnTo>
                  <a:lnTo>
                    <a:pt x="981" y="19"/>
                  </a:lnTo>
                  <a:lnTo>
                    <a:pt x="979" y="19"/>
                  </a:lnTo>
                  <a:lnTo>
                    <a:pt x="977" y="19"/>
                  </a:lnTo>
                  <a:lnTo>
                    <a:pt x="975" y="19"/>
                  </a:lnTo>
                  <a:lnTo>
                    <a:pt x="977" y="17"/>
                  </a:lnTo>
                  <a:lnTo>
                    <a:pt x="974" y="17"/>
                  </a:lnTo>
                  <a:lnTo>
                    <a:pt x="973" y="17"/>
                  </a:lnTo>
                  <a:lnTo>
                    <a:pt x="973" y="19"/>
                  </a:lnTo>
                  <a:lnTo>
                    <a:pt x="970" y="19"/>
                  </a:lnTo>
                  <a:lnTo>
                    <a:pt x="969" y="19"/>
                  </a:lnTo>
                  <a:lnTo>
                    <a:pt x="968" y="19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6" y="19"/>
                  </a:lnTo>
                  <a:lnTo>
                    <a:pt x="966" y="21"/>
                  </a:lnTo>
                  <a:lnTo>
                    <a:pt x="964" y="21"/>
                  </a:lnTo>
                  <a:lnTo>
                    <a:pt x="961" y="21"/>
                  </a:lnTo>
                  <a:lnTo>
                    <a:pt x="960" y="21"/>
                  </a:lnTo>
                  <a:lnTo>
                    <a:pt x="957" y="21"/>
                  </a:lnTo>
                  <a:lnTo>
                    <a:pt x="956" y="21"/>
                  </a:lnTo>
                  <a:lnTo>
                    <a:pt x="956" y="19"/>
                  </a:lnTo>
                  <a:lnTo>
                    <a:pt x="955" y="19"/>
                  </a:lnTo>
                  <a:lnTo>
                    <a:pt x="955" y="21"/>
                  </a:lnTo>
                  <a:lnTo>
                    <a:pt x="952" y="21"/>
                  </a:lnTo>
                  <a:lnTo>
                    <a:pt x="949" y="21"/>
                  </a:lnTo>
                  <a:lnTo>
                    <a:pt x="947" y="21"/>
                  </a:lnTo>
                  <a:lnTo>
                    <a:pt x="946" y="21"/>
                  </a:lnTo>
                  <a:lnTo>
                    <a:pt x="944" y="21"/>
                  </a:lnTo>
                  <a:lnTo>
                    <a:pt x="943" y="21"/>
                  </a:lnTo>
                  <a:lnTo>
                    <a:pt x="939" y="19"/>
                  </a:lnTo>
                  <a:lnTo>
                    <a:pt x="934" y="19"/>
                  </a:lnTo>
                  <a:lnTo>
                    <a:pt x="933" y="19"/>
                  </a:lnTo>
                  <a:lnTo>
                    <a:pt x="933" y="21"/>
                  </a:lnTo>
                  <a:lnTo>
                    <a:pt x="932" y="21"/>
                  </a:lnTo>
                  <a:lnTo>
                    <a:pt x="930" y="21"/>
                  </a:lnTo>
                  <a:lnTo>
                    <a:pt x="930" y="22"/>
                  </a:lnTo>
                  <a:lnTo>
                    <a:pt x="926" y="23"/>
                  </a:lnTo>
                  <a:lnTo>
                    <a:pt x="929" y="23"/>
                  </a:lnTo>
                  <a:lnTo>
                    <a:pt x="934" y="23"/>
                  </a:lnTo>
                  <a:lnTo>
                    <a:pt x="935" y="23"/>
                  </a:lnTo>
                  <a:lnTo>
                    <a:pt x="935" y="25"/>
                  </a:lnTo>
                  <a:lnTo>
                    <a:pt x="938" y="23"/>
                  </a:lnTo>
                  <a:lnTo>
                    <a:pt x="939" y="23"/>
                  </a:lnTo>
                  <a:lnTo>
                    <a:pt x="943" y="23"/>
                  </a:lnTo>
                  <a:lnTo>
                    <a:pt x="946" y="23"/>
                  </a:lnTo>
                  <a:lnTo>
                    <a:pt x="947" y="23"/>
                  </a:lnTo>
                  <a:lnTo>
                    <a:pt x="950" y="23"/>
                  </a:lnTo>
                  <a:lnTo>
                    <a:pt x="951" y="23"/>
                  </a:lnTo>
                  <a:lnTo>
                    <a:pt x="951" y="25"/>
                  </a:lnTo>
                  <a:lnTo>
                    <a:pt x="950" y="25"/>
                  </a:lnTo>
                  <a:lnTo>
                    <a:pt x="951" y="26"/>
                  </a:lnTo>
                  <a:lnTo>
                    <a:pt x="949" y="26"/>
                  </a:lnTo>
                  <a:lnTo>
                    <a:pt x="947" y="26"/>
                  </a:lnTo>
                  <a:lnTo>
                    <a:pt x="944" y="26"/>
                  </a:lnTo>
                  <a:lnTo>
                    <a:pt x="941" y="26"/>
                  </a:lnTo>
                  <a:lnTo>
                    <a:pt x="938" y="26"/>
                  </a:lnTo>
                  <a:lnTo>
                    <a:pt x="941" y="27"/>
                  </a:lnTo>
                  <a:lnTo>
                    <a:pt x="943" y="27"/>
                  </a:lnTo>
                  <a:lnTo>
                    <a:pt x="941" y="30"/>
                  </a:lnTo>
                  <a:lnTo>
                    <a:pt x="940" y="30"/>
                  </a:lnTo>
                  <a:lnTo>
                    <a:pt x="939" y="30"/>
                  </a:lnTo>
                  <a:lnTo>
                    <a:pt x="938" y="31"/>
                  </a:lnTo>
                  <a:lnTo>
                    <a:pt x="935" y="31"/>
                  </a:lnTo>
                  <a:lnTo>
                    <a:pt x="934" y="31"/>
                  </a:lnTo>
                  <a:lnTo>
                    <a:pt x="933" y="31"/>
                  </a:lnTo>
                  <a:lnTo>
                    <a:pt x="930" y="31"/>
                  </a:lnTo>
                  <a:lnTo>
                    <a:pt x="928" y="31"/>
                  </a:lnTo>
                  <a:lnTo>
                    <a:pt x="926" y="31"/>
                  </a:lnTo>
                  <a:lnTo>
                    <a:pt x="924" y="31"/>
                  </a:lnTo>
                  <a:lnTo>
                    <a:pt x="923" y="31"/>
                  </a:lnTo>
                  <a:lnTo>
                    <a:pt x="921" y="31"/>
                  </a:lnTo>
                  <a:lnTo>
                    <a:pt x="917" y="31"/>
                  </a:lnTo>
                  <a:lnTo>
                    <a:pt x="920" y="32"/>
                  </a:lnTo>
                  <a:lnTo>
                    <a:pt x="917" y="32"/>
                  </a:lnTo>
                  <a:lnTo>
                    <a:pt x="916" y="32"/>
                  </a:lnTo>
                  <a:lnTo>
                    <a:pt x="915" y="32"/>
                  </a:lnTo>
                  <a:lnTo>
                    <a:pt x="915" y="31"/>
                  </a:lnTo>
                  <a:lnTo>
                    <a:pt x="913" y="31"/>
                  </a:lnTo>
                  <a:lnTo>
                    <a:pt x="915" y="32"/>
                  </a:lnTo>
                  <a:lnTo>
                    <a:pt x="915" y="33"/>
                  </a:lnTo>
                  <a:lnTo>
                    <a:pt x="913" y="33"/>
                  </a:lnTo>
                  <a:lnTo>
                    <a:pt x="912" y="33"/>
                  </a:lnTo>
                  <a:lnTo>
                    <a:pt x="909" y="33"/>
                  </a:lnTo>
                  <a:lnTo>
                    <a:pt x="909" y="34"/>
                  </a:lnTo>
                  <a:lnTo>
                    <a:pt x="907" y="34"/>
                  </a:lnTo>
                  <a:lnTo>
                    <a:pt x="906" y="34"/>
                  </a:lnTo>
                  <a:lnTo>
                    <a:pt x="904" y="34"/>
                  </a:lnTo>
                  <a:lnTo>
                    <a:pt x="903" y="34"/>
                  </a:lnTo>
                  <a:lnTo>
                    <a:pt x="901" y="34"/>
                  </a:lnTo>
                  <a:lnTo>
                    <a:pt x="899" y="34"/>
                  </a:lnTo>
                  <a:lnTo>
                    <a:pt x="897" y="34"/>
                  </a:lnTo>
                  <a:lnTo>
                    <a:pt x="894" y="34"/>
                  </a:lnTo>
                  <a:lnTo>
                    <a:pt x="893" y="34"/>
                  </a:lnTo>
                  <a:lnTo>
                    <a:pt x="890" y="34"/>
                  </a:lnTo>
                  <a:lnTo>
                    <a:pt x="888" y="34"/>
                  </a:lnTo>
                  <a:lnTo>
                    <a:pt x="887" y="34"/>
                  </a:lnTo>
                  <a:lnTo>
                    <a:pt x="886" y="34"/>
                  </a:lnTo>
                  <a:lnTo>
                    <a:pt x="884" y="34"/>
                  </a:lnTo>
                  <a:lnTo>
                    <a:pt x="882" y="34"/>
                  </a:lnTo>
                  <a:lnTo>
                    <a:pt x="887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95" y="36"/>
                  </a:lnTo>
                  <a:lnTo>
                    <a:pt x="897" y="36"/>
                  </a:lnTo>
                  <a:lnTo>
                    <a:pt x="898" y="36"/>
                  </a:lnTo>
                  <a:lnTo>
                    <a:pt x="895" y="38"/>
                  </a:lnTo>
                  <a:lnTo>
                    <a:pt x="897" y="38"/>
                  </a:lnTo>
                  <a:lnTo>
                    <a:pt x="898" y="38"/>
                  </a:lnTo>
                  <a:lnTo>
                    <a:pt x="898" y="39"/>
                  </a:lnTo>
                  <a:lnTo>
                    <a:pt x="899" y="39"/>
                  </a:lnTo>
                  <a:lnTo>
                    <a:pt x="901" y="39"/>
                  </a:lnTo>
                  <a:lnTo>
                    <a:pt x="903" y="38"/>
                  </a:lnTo>
                  <a:lnTo>
                    <a:pt x="904" y="38"/>
                  </a:lnTo>
                  <a:lnTo>
                    <a:pt x="905" y="38"/>
                  </a:lnTo>
                  <a:lnTo>
                    <a:pt x="907" y="38"/>
                  </a:lnTo>
                  <a:lnTo>
                    <a:pt x="909" y="38"/>
                  </a:lnTo>
                  <a:lnTo>
                    <a:pt x="909" y="39"/>
                  </a:lnTo>
                  <a:lnTo>
                    <a:pt x="907" y="39"/>
                  </a:lnTo>
                  <a:lnTo>
                    <a:pt x="907" y="40"/>
                  </a:lnTo>
                  <a:lnTo>
                    <a:pt x="906" y="40"/>
                  </a:lnTo>
                  <a:lnTo>
                    <a:pt x="905" y="40"/>
                  </a:lnTo>
                  <a:lnTo>
                    <a:pt x="904" y="40"/>
                  </a:lnTo>
                  <a:lnTo>
                    <a:pt x="901" y="42"/>
                  </a:lnTo>
                  <a:lnTo>
                    <a:pt x="899" y="42"/>
                  </a:lnTo>
                  <a:lnTo>
                    <a:pt x="899" y="40"/>
                  </a:lnTo>
                  <a:lnTo>
                    <a:pt x="898" y="40"/>
                  </a:lnTo>
                  <a:lnTo>
                    <a:pt x="897" y="40"/>
                  </a:lnTo>
                  <a:lnTo>
                    <a:pt x="897" y="42"/>
                  </a:lnTo>
                  <a:lnTo>
                    <a:pt x="895" y="42"/>
                  </a:lnTo>
                  <a:lnTo>
                    <a:pt x="894" y="42"/>
                  </a:lnTo>
                  <a:lnTo>
                    <a:pt x="893" y="42"/>
                  </a:lnTo>
                  <a:lnTo>
                    <a:pt x="890" y="42"/>
                  </a:lnTo>
                  <a:lnTo>
                    <a:pt x="890" y="43"/>
                  </a:lnTo>
                  <a:lnTo>
                    <a:pt x="889" y="43"/>
                  </a:lnTo>
                  <a:lnTo>
                    <a:pt x="888" y="43"/>
                  </a:lnTo>
                  <a:lnTo>
                    <a:pt x="886" y="43"/>
                  </a:lnTo>
                  <a:lnTo>
                    <a:pt x="881" y="43"/>
                  </a:lnTo>
                  <a:lnTo>
                    <a:pt x="880" y="43"/>
                  </a:lnTo>
                  <a:lnTo>
                    <a:pt x="878" y="43"/>
                  </a:lnTo>
                  <a:lnTo>
                    <a:pt x="877" y="43"/>
                  </a:lnTo>
                  <a:lnTo>
                    <a:pt x="876" y="43"/>
                  </a:lnTo>
                  <a:lnTo>
                    <a:pt x="876" y="42"/>
                  </a:lnTo>
                  <a:lnTo>
                    <a:pt x="875" y="42"/>
                  </a:lnTo>
                  <a:lnTo>
                    <a:pt x="872" y="42"/>
                  </a:lnTo>
                  <a:lnTo>
                    <a:pt x="872" y="40"/>
                  </a:lnTo>
                  <a:lnTo>
                    <a:pt x="871" y="42"/>
                  </a:lnTo>
                  <a:lnTo>
                    <a:pt x="870" y="42"/>
                  </a:lnTo>
                  <a:lnTo>
                    <a:pt x="869" y="42"/>
                  </a:lnTo>
                  <a:lnTo>
                    <a:pt x="866" y="42"/>
                  </a:lnTo>
                  <a:lnTo>
                    <a:pt x="864" y="42"/>
                  </a:lnTo>
                  <a:lnTo>
                    <a:pt x="864" y="40"/>
                  </a:lnTo>
                  <a:lnTo>
                    <a:pt x="863" y="40"/>
                  </a:lnTo>
                  <a:lnTo>
                    <a:pt x="863" y="42"/>
                  </a:lnTo>
                  <a:lnTo>
                    <a:pt x="861" y="42"/>
                  </a:lnTo>
                  <a:lnTo>
                    <a:pt x="859" y="42"/>
                  </a:lnTo>
                  <a:lnTo>
                    <a:pt x="855" y="42"/>
                  </a:lnTo>
                  <a:lnTo>
                    <a:pt x="854" y="42"/>
                  </a:lnTo>
                  <a:lnTo>
                    <a:pt x="853" y="42"/>
                  </a:lnTo>
                  <a:lnTo>
                    <a:pt x="854" y="40"/>
                  </a:lnTo>
                  <a:lnTo>
                    <a:pt x="853" y="40"/>
                  </a:lnTo>
                  <a:lnTo>
                    <a:pt x="852" y="40"/>
                  </a:lnTo>
                  <a:lnTo>
                    <a:pt x="852" y="39"/>
                  </a:lnTo>
                  <a:lnTo>
                    <a:pt x="850" y="39"/>
                  </a:lnTo>
                  <a:lnTo>
                    <a:pt x="850" y="40"/>
                  </a:lnTo>
                  <a:lnTo>
                    <a:pt x="852" y="40"/>
                  </a:lnTo>
                  <a:lnTo>
                    <a:pt x="852" y="42"/>
                  </a:lnTo>
                  <a:lnTo>
                    <a:pt x="850" y="42"/>
                  </a:lnTo>
                  <a:lnTo>
                    <a:pt x="848" y="42"/>
                  </a:lnTo>
                  <a:lnTo>
                    <a:pt x="846" y="42"/>
                  </a:lnTo>
                  <a:lnTo>
                    <a:pt x="844" y="40"/>
                  </a:lnTo>
                  <a:lnTo>
                    <a:pt x="843" y="40"/>
                  </a:lnTo>
                  <a:lnTo>
                    <a:pt x="842" y="40"/>
                  </a:lnTo>
                  <a:lnTo>
                    <a:pt x="842" y="42"/>
                  </a:lnTo>
                  <a:lnTo>
                    <a:pt x="837" y="42"/>
                  </a:lnTo>
                  <a:lnTo>
                    <a:pt x="836" y="42"/>
                  </a:lnTo>
                  <a:lnTo>
                    <a:pt x="836" y="40"/>
                  </a:lnTo>
                  <a:lnTo>
                    <a:pt x="835" y="40"/>
                  </a:lnTo>
                  <a:lnTo>
                    <a:pt x="833" y="40"/>
                  </a:lnTo>
                  <a:lnTo>
                    <a:pt x="833" y="42"/>
                  </a:lnTo>
                  <a:lnTo>
                    <a:pt x="835" y="42"/>
                  </a:lnTo>
                  <a:lnTo>
                    <a:pt x="836" y="42"/>
                  </a:lnTo>
                  <a:lnTo>
                    <a:pt x="840" y="43"/>
                  </a:lnTo>
                  <a:lnTo>
                    <a:pt x="835" y="43"/>
                  </a:lnTo>
                  <a:lnTo>
                    <a:pt x="831" y="43"/>
                  </a:lnTo>
                  <a:lnTo>
                    <a:pt x="827" y="43"/>
                  </a:lnTo>
                  <a:lnTo>
                    <a:pt x="826" y="43"/>
                  </a:lnTo>
                  <a:lnTo>
                    <a:pt x="826" y="42"/>
                  </a:lnTo>
                  <a:lnTo>
                    <a:pt x="825" y="42"/>
                  </a:lnTo>
                  <a:lnTo>
                    <a:pt x="824" y="42"/>
                  </a:lnTo>
                  <a:lnTo>
                    <a:pt x="823" y="42"/>
                  </a:lnTo>
                  <a:lnTo>
                    <a:pt x="823" y="40"/>
                  </a:lnTo>
                  <a:lnTo>
                    <a:pt x="821" y="40"/>
                  </a:lnTo>
                  <a:lnTo>
                    <a:pt x="821" y="42"/>
                  </a:lnTo>
                  <a:lnTo>
                    <a:pt x="818" y="42"/>
                  </a:lnTo>
                  <a:lnTo>
                    <a:pt x="816" y="42"/>
                  </a:lnTo>
                  <a:lnTo>
                    <a:pt x="815" y="42"/>
                  </a:lnTo>
                  <a:lnTo>
                    <a:pt x="813" y="42"/>
                  </a:lnTo>
                  <a:lnTo>
                    <a:pt x="809" y="42"/>
                  </a:lnTo>
                  <a:lnTo>
                    <a:pt x="809" y="40"/>
                  </a:lnTo>
                  <a:lnTo>
                    <a:pt x="808" y="40"/>
                  </a:lnTo>
                  <a:lnTo>
                    <a:pt x="809" y="42"/>
                  </a:lnTo>
                  <a:lnTo>
                    <a:pt x="808" y="42"/>
                  </a:lnTo>
                  <a:lnTo>
                    <a:pt x="807" y="42"/>
                  </a:lnTo>
                  <a:lnTo>
                    <a:pt x="807" y="43"/>
                  </a:lnTo>
                  <a:lnTo>
                    <a:pt x="806" y="43"/>
                  </a:lnTo>
                  <a:lnTo>
                    <a:pt x="806" y="42"/>
                  </a:lnTo>
                  <a:lnTo>
                    <a:pt x="804" y="42"/>
                  </a:lnTo>
                  <a:lnTo>
                    <a:pt x="801" y="42"/>
                  </a:lnTo>
                  <a:lnTo>
                    <a:pt x="801" y="40"/>
                  </a:lnTo>
                  <a:lnTo>
                    <a:pt x="800" y="39"/>
                  </a:lnTo>
                  <a:lnTo>
                    <a:pt x="798" y="39"/>
                  </a:lnTo>
                  <a:lnTo>
                    <a:pt x="798" y="40"/>
                  </a:lnTo>
                  <a:lnTo>
                    <a:pt x="798" y="42"/>
                  </a:lnTo>
                  <a:lnTo>
                    <a:pt x="797" y="42"/>
                  </a:lnTo>
                  <a:lnTo>
                    <a:pt x="797" y="40"/>
                  </a:lnTo>
                  <a:lnTo>
                    <a:pt x="796" y="42"/>
                  </a:lnTo>
                  <a:lnTo>
                    <a:pt x="795" y="42"/>
                  </a:lnTo>
                  <a:lnTo>
                    <a:pt x="792" y="42"/>
                  </a:lnTo>
                  <a:lnTo>
                    <a:pt x="791" y="42"/>
                  </a:lnTo>
                  <a:lnTo>
                    <a:pt x="790" y="42"/>
                  </a:lnTo>
                  <a:lnTo>
                    <a:pt x="790" y="40"/>
                  </a:lnTo>
                  <a:lnTo>
                    <a:pt x="791" y="40"/>
                  </a:lnTo>
                  <a:lnTo>
                    <a:pt x="791" y="39"/>
                  </a:lnTo>
                  <a:lnTo>
                    <a:pt x="792" y="39"/>
                  </a:lnTo>
                  <a:lnTo>
                    <a:pt x="797" y="38"/>
                  </a:lnTo>
                  <a:lnTo>
                    <a:pt x="798" y="38"/>
                  </a:lnTo>
                  <a:lnTo>
                    <a:pt x="801" y="38"/>
                  </a:lnTo>
                  <a:lnTo>
                    <a:pt x="802" y="38"/>
                  </a:lnTo>
                  <a:lnTo>
                    <a:pt x="802" y="36"/>
                  </a:lnTo>
                  <a:lnTo>
                    <a:pt x="804" y="36"/>
                  </a:lnTo>
                  <a:lnTo>
                    <a:pt x="806" y="36"/>
                  </a:lnTo>
                  <a:lnTo>
                    <a:pt x="807" y="36"/>
                  </a:lnTo>
                  <a:lnTo>
                    <a:pt x="808" y="36"/>
                  </a:lnTo>
                  <a:lnTo>
                    <a:pt x="810" y="36"/>
                  </a:lnTo>
                  <a:lnTo>
                    <a:pt x="813" y="36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8" y="36"/>
                  </a:lnTo>
                  <a:lnTo>
                    <a:pt x="819" y="36"/>
                  </a:lnTo>
                  <a:lnTo>
                    <a:pt x="819" y="34"/>
                  </a:lnTo>
                  <a:lnTo>
                    <a:pt x="816" y="34"/>
                  </a:lnTo>
                  <a:lnTo>
                    <a:pt x="814" y="34"/>
                  </a:lnTo>
                  <a:lnTo>
                    <a:pt x="814" y="33"/>
                  </a:lnTo>
                  <a:lnTo>
                    <a:pt x="813" y="33"/>
                  </a:lnTo>
                  <a:lnTo>
                    <a:pt x="810" y="32"/>
                  </a:lnTo>
                  <a:lnTo>
                    <a:pt x="813" y="32"/>
                  </a:lnTo>
                  <a:lnTo>
                    <a:pt x="814" y="32"/>
                  </a:lnTo>
                  <a:lnTo>
                    <a:pt x="818" y="31"/>
                  </a:lnTo>
                  <a:lnTo>
                    <a:pt x="824" y="31"/>
                  </a:lnTo>
                  <a:lnTo>
                    <a:pt x="826" y="31"/>
                  </a:lnTo>
                  <a:lnTo>
                    <a:pt x="827" y="31"/>
                  </a:lnTo>
                  <a:lnTo>
                    <a:pt x="831" y="31"/>
                  </a:lnTo>
                  <a:lnTo>
                    <a:pt x="832" y="32"/>
                  </a:lnTo>
                  <a:lnTo>
                    <a:pt x="833" y="32"/>
                  </a:lnTo>
                  <a:lnTo>
                    <a:pt x="835" y="33"/>
                  </a:lnTo>
                  <a:lnTo>
                    <a:pt x="833" y="34"/>
                  </a:lnTo>
                  <a:lnTo>
                    <a:pt x="836" y="33"/>
                  </a:lnTo>
                  <a:lnTo>
                    <a:pt x="836" y="34"/>
                  </a:lnTo>
                  <a:lnTo>
                    <a:pt x="837" y="34"/>
                  </a:lnTo>
                  <a:lnTo>
                    <a:pt x="841" y="34"/>
                  </a:lnTo>
                  <a:lnTo>
                    <a:pt x="842" y="34"/>
                  </a:lnTo>
                  <a:lnTo>
                    <a:pt x="843" y="34"/>
                  </a:lnTo>
                  <a:lnTo>
                    <a:pt x="844" y="34"/>
                  </a:lnTo>
                  <a:lnTo>
                    <a:pt x="846" y="34"/>
                  </a:lnTo>
                  <a:lnTo>
                    <a:pt x="848" y="34"/>
                  </a:lnTo>
                  <a:lnTo>
                    <a:pt x="850" y="34"/>
                  </a:lnTo>
                  <a:lnTo>
                    <a:pt x="853" y="34"/>
                  </a:lnTo>
                  <a:lnTo>
                    <a:pt x="853" y="33"/>
                  </a:lnTo>
                  <a:lnTo>
                    <a:pt x="852" y="33"/>
                  </a:lnTo>
                  <a:lnTo>
                    <a:pt x="849" y="33"/>
                  </a:lnTo>
                  <a:lnTo>
                    <a:pt x="846" y="33"/>
                  </a:lnTo>
                  <a:lnTo>
                    <a:pt x="848" y="32"/>
                  </a:lnTo>
                  <a:lnTo>
                    <a:pt x="846" y="32"/>
                  </a:lnTo>
                  <a:lnTo>
                    <a:pt x="843" y="33"/>
                  </a:lnTo>
                  <a:lnTo>
                    <a:pt x="841" y="32"/>
                  </a:lnTo>
                  <a:lnTo>
                    <a:pt x="841" y="31"/>
                  </a:lnTo>
                  <a:lnTo>
                    <a:pt x="842" y="31"/>
                  </a:lnTo>
                  <a:lnTo>
                    <a:pt x="846" y="30"/>
                  </a:lnTo>
                  <a:lnTo>
                    <a:pt x="848" y="30"/>
                  </a:lnTo>
                  <a:lnTo>
                    <a:pt x="848" y="27"/>
                  </a:lnTo>
                  <a:lnTo>
                    <a:pt x="844" y="30"/>
                  </a:lnTo>
                  <a:lnTo>
                    <a:pt x="843" y="30"/>
                  </a:lnTo>
                  <a:lnTo>
                    <a:pt x="842" y="30"/>
                  </a:lnTo>
                  <a:lnTo>
                    <a:pt x="837" y="30"/>
                  </a:lnTo>
                  <a:lnTo>
                    <a:pt x="837" y="27"/>
                  </a:lnTo>
                  <a:lnTo>
                    <a:pt x="836" y="27"/>
                  </a:lnTo>
                  <a:lnTo>
                    <a:pt x="835" y="30"/>
                  </a:lnTo>
                  <a:lnTo>
                    <a:pt x="833" y="30"/>
                  </a:lnTo>
                  <a:lnTo>
                    <a:pt x="832" y="30"/>
                  </a:lnTo>
                  <a:lnTo>
                    <a:pt x="829" y="30"/>
                  </a:lnTo>
                  <a:lnTo>
                    <a:pt x="826" y="30"/>
                  </a:lnTo>
                  <a:lnTo>
                    <a:pt x="825" y="30"/>
                  </a:lnTo>
                  <a:lnTo>
                    <a:pt x="825" y="27"/>
                  </a:lnTo>
                  <a:lnTo>
                    <a:pt x="824" y="30"/>
                  </a:lnTo>
                  <a:lnTo>
                    <a:pt x="823" y="30"/>
                  </a:lnTo>
                  <a:lnTo>
                    <a:pt x="823" y="27"/>
                  </a:lnTo>
                  <a:lnTo>
                    <a:pt x="824" y="27"/>
                  </a:lnTo>
                  <a:lnTo>
                    <a:pt x="824" y="26"/>
                  </a:lnTo>
                  <a:lnTo>
                    <a:pt x="827" y="26"/>
                  </a:lnTo>
                  <a:lnTo>
                    <a:pt x="829" y="26"/>
                  </a:lnTo>
                  <a:lnTo>
                    <a:pt x="831" y="25"/>
                  </a:lnTo>
                  <a:lnTo>
                    <a:pt x="832" y="25"/>
                  </a:lnTo>
                  <a:lnTo>
                    <a:pt x="835" y="25"/>
                  </a:lnTo>
                  <a:lnTo>
                    <a:pt x="836" y="25"/>
                  </a:lnTo>
                  <a:lnTo>
                    <a:pt x="842" y="25"/>
                  </a:lnTo>
                  <a:lnTo>
                    <a:pt x="844" y="25"/>
                  </a:lnTo>
                  <a:lnTo>
                    <a:pt x="848" y="23"/>
                  </a:lnTo>
                  <a:lnTo>
                    <a:pt x="850" y="23"/>
                  </a:lnTo>
                  <a:lnTo>
                    <a:pt x="852" y="23"/>
                  </a:lnTo>
                  <a:lnTo>
                    <a:pt x="854" y="23"/>
                  </a:lnTo>
                  <a:lnTo>
                    <a:pt x="855" y="23"/>
                  </a:lnTo>
                  <a:lnTo>
                    <a:pt x="855" y="22"/>
                  </a:lnTo>
                  <a:lnTo>
                    <a:pt x="858" y="22"/>
                  </a:lnTo>
                  <a:lnTo>
                    <a:pt x="859" y="22"/>
                  </a:lnTo>
                  <a:lnTo>
                    <a:pt x="860" y="22"/>
                  </a:lnTo>
                  <a:lnTo>
                    <a:pt x="860" y="21"/>
                  </a:lnTo>
                  <a:lnTo>
                    <a:pt x="859" y="21"/>
                  </a:lnTo>
                  <a:lnTo>
                    <a:pt x="858" y="21"/>
                  </a:lnTo>
                  <a:lnTo>
                    <a:pt x="858" y="19"/>
                  </a:lnTo>
                  <a:lnTo>
                    <a:pt x="855" y="19"/>
                  </a:lnTo>
                  <a:lnTo>
                    <a:pt x="854" y="19"/>
                  </a:lnTo>
                  <a:lnTo>
                    <a:pt x="852" y="19"/>
                  </a:lnTo>
                  <a:lnTo>
                    <a:pt x="852" y="21"/>
                  </a:lnTo>
                  <a:lnTo>
                    <a:pt x="853" y="21"/>
                  </a:lnTo>
                  <a:lnTo>
                    <a:pt x="854" y="21"/>
                  </a:lnTo>
                  <a:lnTo>
                    <a:pt x="855" y="21"/>
                  </a:lnTo>
                  <a:lnTo>
                    <a:pt x="855" y="22"/>
                  </a:lnTo>
                  <a:lnTo>
                    <a:pt x="854" y="22"/>
                  </a:lnTo>
                  <a:lnTo>
                    <a:pt x="852" y="22"/>
                  </a:lnTo>
                  <a:lnTo>
                    <a:pt x="850" y="22"/>
                  </a:lnTo>
                  <a:lnTo>
                    <a:pt x="849" y="22"/>
                  </a:lnTo>
                  <a:lnTo>
                    <a:pt x="848" y="22"/>
                  </a:lnTo>
                  <a:lnTo>
                    <a:pt x="843" y="22"/>
                  </a:lnTo>
                  <a:lnTo>
                    <a:pt x="837" y="22"/>
                  </a:lnTo>
                  <a:lnTo>
                    <a:pt x="837" y="23"/>
                  </a:lnTo>
                  <a:lnTo>
                    <a:pt x="836" y="23"/>
                  </a:lnTo>
                  <a:lnTo>
                    <a:pt x="835" y="23"/>
                  </a:lnTo>
                  <a:lnTo>
                    <a:pt x="833" y="23"/>
                  </a:lnTo>
                  <a:lnTo>
                    <a:pt x="832" y="23"/>
                  </a:lnTo>
                  <a:lnTo>
                    <a:pt x="829" y="25"/>
                  </a:lnTo>
                  <a:lnTo>
                    <a:pt x="827" y="25"/>
                  </a:lnTo>
                  <a:lnTo>
                    <a:pt x="826" y="25"/>
                  </a:lnTo>
                  <a:lnTo>
                    <a:pt x="825" y="25"/>
                  </a:lnTo>
                  <a:lnTo>
                    <a:pt x="824" y="25"/>
                  </a:lnTo>
                  <a:lnTo>
                    <a:pt x="823" y="25"/>
                  </a:lnTo>
                  <a:lnTo>
                    <a:pt x="823" y="23"/>
                  </a:lnTo>
                  <a:lnTo>
                    <a:pt x="821" y="23"/>
                  </a:lnTo>
                  <a:lnTo>
                    <a:pt x="819" y="23"/>
                  </a:lnTo>
                  <a:lnTo>
                    <a:pt x="819" y="25"/>
                  </a:lnTo>
                  <a:lnTo>
                    <a:pt x="821" y="25"/>
                  </a:lnTo>
                  <a:lnTo>
                    <a:pt x="821" y="26"/>
                  </a:lnTo>
                  <a:lnTo>
                    <a:pt x="819" y="26"/>
                  </a:lnTo>
                  <a:lnTo>
                    <a:pt x="818" y="26"/>
                  </a:lnTo>
                  <a:lnTo>
                    <a:pt x="818" y="27"/>
                  </a:lnTo>
                  <a:lnTo>
                    <a:pt x="816" y="27"/>
                  </a:lnTo>
                  <a:lnTo>
                    <a:pt x="816" y="26"/>
                  </a:lnTo>
                  <a:lnTo>
                    <a:pt x="815" y="26"/>
                  </a:lnTo>
                  <a:lnTo>
                    <a:pt x="814" y="26"/>
                  </a:lnTo>
                  <a:lnTo>
                    <a:pt x="814" y="27"/>
                  </a:lnTo>
                  <a:lnTo>
                    <a:pt x="813" y="27"/>
                  </a:lnTo>
                  <a:lnTo>
                    <a:pt x="810" y="27"/>
                  </a:lnTo>
                  <a:lnTo>
                    <a:pt x="809" y="30"/>
                  </a:lnTo>
                  <a:lnTo>
                    <a:pt x="808" y="30"/>
                  </a:lnTo>
                  <a:lnTo>
                    <a:pt x="807" y="30"/>
                  </a:lnTo>
                  <a:lnTo>
                    <a:pt x="806" y="27"/>
                  </a:lnTo>
                  <a:lnTo>
                    <a:pt x="804" y="27"/>
                  </a:lnTo>
                  <a:lnTo>
                    <a:pt x="802" y="27"/>
                  </a:lnTo>
                  <a:lnTo>
                    <a:pt x="802" y="26"/>
                  </a:lnTo>
                  <a:lnTo>
                    <a:pt x="801" y="26"/>
                  </a:lnTo>
                  <a:lnTo>
                    <a:pt x="800" y="26"/>
                  </a:lnTo>
                  <a:lnTo>
                    <a:pt x="801" y="27"/>
                  </a:lnTo>
                  <a:lnTo>
                    <a:pt x="802" y="27"/>
                  </a:lnTo>
                  <a:lnTo>
                    <a:pt x="802" y="30"/>
                  </a:lnTo>
                  <a:lnTo>
                    <a:pt x="801" y="30"/>
                  </a:lnTo>
                  <a:lnTo>
                    <a:pt x="800" y="30"/>
                  </a:lnTo>
                  <a:lnTo>
                    <a:pt x="798" y="30"/>
                  </a:lnTo>
                  <a:lnTo>
                    <a:pt x="798" y="27"/>
                  </a:lnTo>
                  <a:lnTo>
                    <a:pt x="797" y="27"/>
                  </a:lnTo>
                  <a:lnTo>
                    <a:pt x="796" y="27"/>
                  </a:lnTo>
                  <a:lnTo>
                    <a:pt x="795" y="27"/>
                  </a:lnTo>
                  <a:lnTo>
                    <a:pt x="795" y="30"/>
                  </a:lnTo>
                  <a:lnTo>
                    <a:pt x="791" y="30"/>
                  </a:lnTo>
                  <a:lnTo>
                    <a:pt x="789" y="30"/>
                  </a:lnTo>
                  <a:lnTo>
                    <a:pt x="786" y="30"/>
                  </a:lnTo>
                  <a:lnTo>
                    <a:pt x="781" y="30"/>
                  </a:lnTo>
                  <a:lnTo>
                    <a:pt x="780" y="27"/>
                  </a:lnTo>
                  <a:lnTo>
                    <a:pt x="779" y="27"/>
                  </a:lnTo>
                  <a:lnTo>
                    <a:pt x="778" y="30"/>
                  </a:lnTo>
                  <a:lnTo>
                    <a:pt x="775" y="30"/>
                  </a:lnTo>
                  <a:lnTo>
                    <a:pt x="775" y="27"/>
                  </a:lnTo>
                  <a:lnTo>
                    <a:pt x="774" y="27"/>
                  </a:lnTo>
                  <a:lnTo>
                    <a:pt x="773" y="27"/>
                  </a:lnTo>
                  <a:lnTo>
                    <a:pt x="772" y="27"/>
                  </a:lnTo>
                  <a:lnTo>
                    <a:pt x="770" y="27"/>
                  </a:lnTo>
                  <a:lnTo>
                    <a:pt x="770" y="26"/>
                  </a:lnTo>
                  <a:lnTo>
                    <a:pt x="769" y="26"/>
                  </a:lnTo>
                  <a:lnTo>
                    <a:pt x="768" y="26"/>
                  </a:lnTo>
                  <a:lnTo>
                    <a:pt x="766" y="25"/>
                  </a:lnTo>
                  <a:lnTo>
                    <a:pt x="764" y="25"/>
                  </a:lnTo>
                  <a:lnTo>
                    <a:pt x="763" y="25"/>
                  </a:lnTo>
                  <a:lnTo>
                    <a:pt x="763" y="23"/>
                  </a:lnTo>
                  <a:lnTo>
                    <a:pt x="764" y="23"/>
                  </a:lnTo>
                  <a:lnTo>
                    <a:pt x="766" y="23"/>
                  </a:lnTo>
                  <a:lnTo>
                    <a:pt x="768" y="23"/>
                  </a:lnTo>
                  <a:lnTo>
                    <a:pt x="769" y="22"/>
                  </a:lnTo>
                  <a:lnTo>
                    <a:pt x="770" y="22"/>
                  </a:lnTo>
                  <a:lnTo>
                    <a:pt x="772" y="22"/>
                  </a:lnTo>
                  <a:lnTo>
                    <a:pt x="773" y="22"/>
                  </a:lnTo>
                  <a:lnTo>
                    <a:pt x="774" y="22"/>
                  </a:lnTo>
                  <a:lnTo>
                    <a:pt x="775" y="22"/>
                  </a:lnTo>
                  <a:lnTo>
                    <a:pt x="778" y="22"/>
                  </a:lnTo>
                  <a:lnTo>
                    <a:pt x="779" y="22"/>
                  </a:lnTo>
                  <a:lnTo>
                    <a:pt x="780" y="21"/>
                  </a:lnTo>
                  <a:lnTo>
                    <a:pt x="779" y="21"/>
                  </a:lnTo>
                  <a:lnTo>
                    <a:pt x="778" y="21"/>
                  </a:lnTo>
                  <a:lnTo>
                    <a:pt x="775" y="21"/>
                  </a:lnTo>
                  <a:lnTo>
                    <a:pt x="774" y="21"/>
                  </a:lnTo>
                  <a:lnTo>
                    <a:pt x="773" y="21"/>
                  </a:lnTo>
                  <a:lnTo>
                    <a:pt x="772" y="21"/>
                  </a:lnTo>
                  <a:lnTo>
                    <a:pt x="770" y="21"/>
                  </a:lnTo>
                  <a:lnTo>
                    <a:pt x="769" y="21"/>
                  </a:lnTo>
                  <a:lnTo>
                    <a:pt x="768" y="21"/>
                  </a:lnTo>
                  <a:lnTo>
                    <a:pt x="766" y="22"/>
                  </a:lnTo>
                  <a:lnTo>
                    <a:pt x="764" y="22"/>
                  </a:lnTo>
                  <a:lnTo>
                    <a:pt x="764" y="21"/>
                  </a:lnTo>
                  <a:lnTo>
                    <a:pt x="763" y="21"/>
                  </a:lnTo>
                  <a:lnTo>
                    <a:pt x="762" y="21"/>
                  </a:lnTo>
                  <a:lnTo>
                    <a:pt x="761" y="21"/>
                  </a:lnTo>
                  <a:lnTo>
                    <a:pt x="756" y="21"/>
                  </a:lnTo>
                  <a:lnTo>
                    <a:pt x="756" y="22"/>
                  </a:lnTo>
                  <a:lnTo>
                    <a:pt x="755" y="21"/>
                  </a:lnTo>
                  <a:lnTo>
                    <a:pt x="753" y="21"/>
                  </a:lnTo>
                  <a:lnTo>
                    <a:pt x="751" y="21"/>
                  </a:lnTo>
                  <a:lnTo>
                    <a:pt x="751" y="19"/>
                  </a:lnTo>
                  <a:lnTo>
                    <a:pt x="747" y="17"/>
                  </a:lnTo>
                  <a:lnTo>
                    <a:pt x="745" y="17"/>
                  </a:lnTo>
                  <a:lnTo>
                    <a:pt x="745" y="16"/>
                  </a:lnTo>
                  <a:lnTo>
                    <a:pt x="746" y="16"/>
                  </a:lnTo>
                  <a:lnTo>
                    <a:pt x="749" y="16"/>
                  </a:lnTo>
                  <a:lnTo>
                    <a:pt x="752" y="16"/>
                  </a:lnTo>
                  <a:lnTo>
                    <a:pt x="755" y="16"/>
                  </a:lnTo>
                  <a:lnTo>
                    <a:pt x="756" y="16"/>
                  </a:lnTo>
                  <a:lnTo>
                    <a:pt x="756" y="15"/>
                  </a:lnTo>
                  <a:lnTo>
                    <a:pt x="757" y="15"/>
                  </a:lnTo>
                  <a:lnTo>
                    <a:pt x="756" y="14"/>
                  </a:lnTo>
                  <a:lnTo>
                    <a:pt x="755" y="14"/>
                  </a:lnTo>
                  <a:lnTo>
                    <a:pt x="755" y="13"/>
                  </a:lnTo>
                  <a:lnTo>
                    <a:pt x="756" y="13"/>
                  </a:lnTo>
                  <a:lnTo>
                    <a:pt x="759" y="13"/>
                  </a:lnTo>
                  <a:lnTo>
                    <a:pt x="761" y="13"/>
                  </a:lnTo>
                  <a:lnTo>
                    <a:pt x="762" y="13"/>
                  </a:lnTo>
                  <a:lnTo>
                    <a:pt x="763" y="13"/>
                  </a:lnTo>
                  <a:lnTo>
                    <a:pt x="764" y="11"/>
                  </a:lnTo>
                  <a:lnTo>
                    <a:pt x="766" y="11"/>
                  </a:lnTo>
                  <a:lnTo>
                    <a:pt x="768" y="11"/>
                  </a:lnTo>
                  <a:lnTo>
                    <a:pt x="769" y="11"/>
                  </a:lnTo>
                  <a:lnTo>
                    <a:pt x="770" y="11"/>
                  </a:lnTo>
                  <a:lnTo>
                    <a:pt x="773" y="11"/>
                  </a:lnTo>
                  <a:lnTo>
                    <a:pt x="774" y="11"/>
                  </a:lnTo>
                  <a:lnTo>
                    <a:pt x="775" y="11"/>
                  </a:lnTo>
                  <a:lnTo>
                    <a:pt x="778" y="11"/>
                  </a:lnTo>
                  <a:lnTo>
                    <a:pt x="780" y="11"/>
                  </a:lnTo>
                  <a:lnTo>
                    <a:pt x="783" y="11"/>
                  </a:lnTo>
                  <a:lnTo>
                    <a:pt x="786" y="11"/>
                  </a:lnTo>
                  <a:lnTo>
                    <a:pt x="787" y="11"/>
                  </a:lnTo>
                  <a:lnTo>
                    <a:pt x="787" y="9"/>
                  </a:lnTo>
                  <a:lnTo>
                    <a:pt x="789" y="9"/>
                  </a:lnTo>
                  <a:lnTo>
                    <a:pt x="791" y="9"/>
                  </a:lnTo>
                  <a:lnTo>
                    <a:pt x="792" y="9"/>
                  </a:lnTo>
                  <a:lnTo>
                    <a:pt x="795" y="9"/>
                  </a:lnTo>
                  <a:lnTo>
                    <a:pt x="796" y="9"/>
                  </a:lnTo>
                  <a:lnTo>
                    <a:pt x="797" y="9"/>
                  </a:lnTo>
                  <a:lnTo>
                    <a:pt x="800" y="11"/>
                  </a:lnTo>
                  <a:lnTo>
                    <a:pt x="801" y="11"/>
                  </a:lnTo>
                  <a:lnTo>
                    <a:pt x="802" y="13"/>
                  </a:lnTo>
                  <a:lnTo>
                    <a:pt x="804" y="13"/>
                  </a:lnTo>
                  <a:lnTo>
                    <a:pt x="808" y="13"/>
                  </a:lnTo>
                  <a:lnTo>
                    <a:pt x="808" y="14"/>
                  </a:lnTo>
                  <a:lnTo>
                    <a:pt x="809" y="14"/>
                  </a:lnTo>
                  <a:lnTo>
                    <a:pt x="814" y="14"/>
                  </a:lnTo>
                  <a:lnTo>
                    <a:pt x="815" y="14"/>
                  </a:lnTo>
                  <a:lnTo>
                    <a:pt x="816" y="14"/>
                  </a:lnTo>
                  <a:lnTo>
                    <a:pt x="818" y="14"/>
                  </a:lnTo>
                  <a:lnTo>
                    <a:pt x="821" y="14"/>
                  </a:lnTo>
                  <a:lnTo>
                    <a:pt x="823" y="14"/>
                  </a:lnTo>
                  <a:lnTo>
                    <a:pt x="821" y="15"/>
                  </a:lnTo>
                  <a:lnTo>
                    <a:pt x="825" y="16"/>
                  </a:lnTo>
                  <a:lnTo>
                    <a:pt x="826" y="16"/>
                  </a:lnTo>
                  <a:lnTo>
                    <a:pt x="827" y="16"/>
                  </a:lnTo>
                  <a:lnTo>
                    <a:pt x="829" y="16"/>
                  </a:lnTo>
                  <a:lnTo>
                    <a:pt x="827" y="15"/>
                  </a:lnTo>
                  <a:lnTo>
                    <a:pt x="827" y="14"/>
                  </a:lnTo>
                  <a:lnTo>
                    <a:pt x="832" y="15"/>
                  </a:lnTo>
                  <a:lnTo>
                    <a:pt x="835" y="15"/>
                  </a:lnTo>
                  <a:lnTo>
                    <a:pt x="835" y="16"/>
                  </a:lnTo>
                  <a:lnTo>
                    <a:pt x="837" y="16"/>
                  </a:lnTo>
                  <a:lnTo>
                    <a:pt x="840" y="16"/>
                  </a:lnTo>
                  <a:lnTo>
                    <a:pt x="840" y="17"/>
                  </a:lnTo>
                  <a:lnTo>
                    <a:pt x="837" y="17"/>
                  </a:lnTo>
                  <a:lnTo>
                    <a:pt x="836" y="19"/>
                  </a:lnTo>
                  <a:lnTo>
                    <a:pt x="837" y="19"/>
                  </a:lnTo>
                  <a:lnTo>
                    <a:pt x="840" y="19"/>
                  </a:lnTo>
                  <a:lnTo>
                    <a:pt x="841" y="19"/>
                  </a:lnTo>
                  <a:lnTo>
                    <a:pt x="844" y="19"/>
                  </a:lnTo>
                  <a:lnTo>
                    <a:pt x="846" y="19"/>
                  </a:lnTo>
                  <a:lnTo>
                    <a:pt x="846" y="21"/>
                  </a:lnTo>
                  <a:lnTo>
                    <a:pt x="848" y="21"/>
                  </a:lnTo>
                  <a:lnTo>
                    <a:pt x="848" y="19"/>
                  </a:lnTo>
                  <a:lnTo>
                    <a:pt x="849" y="19"/>
                  </a:lnTo>
                  <a:lnTo>
                    <a:pt x="846" y="17"/>
                  </a:lnTo>
                  <a:lnTo>
                    <a:pt x="844" y="17"/>
                  </a:lnTo>
                  <a:lnTo>
                    <a:pt x="846" y="16"/>
                  </a:lnTo>
                  <a:lnTo>
                    <a:pt x="844" y="16"/>
                  </a:lnTo>
                  <a:lnTo>
                    <a:pt x="844" y="15"/>
                  </a:lnTo>
                  <a:lnTo>
                    <a:pt x="846" y="15"/>
                  </a:lnTo>
                  <a:lnTo>
                    <a:pt x="848" y="15"/>
                  </a:lnTo>
                  <a:lnTo>
                    <a:pt x="850" y="15"/>
                  </a:lnTo>
                  <a:lnTo>
                    <a:pt x="853" y="15"/>
                  </a:lnTo>
                  <a:lnTo>
                    <a:pt x="854" y="15"/>
                  </a:lnTo>
                  <a:lnTo>
                    <a:pt x="858" y="15"/>
                  </a:lnTo>
                  <a:lnTo>
                    <a:pt x="861" y="15"/>
                  </a:lnTo>
                  <a:lnTo>
                    <a:pt x="864" y="15"/>
                  </a:lnTo>
                  <a:lnTo>
                    <a:pt x="867" y="15"/>
                  </a:lnTo>
                  <a:lnTo>
                    <a:pt x="870" y="15"/>
                  </a:lnTo>
                  <a:lnTo>
                    <a:pt x="872" y="15"/>
                  </a:lnTo>
                  <a:lnTo>
                    <a:pt x="877" y="16"/>
                  </a:lnTo>
                  <a:lnTo>
                    <a:pt x="878" y="16"/>
                  </a:lnTo>
                  <a:lnTo>
                    <a:pt x="882" y="16"/>
                  </a:lnTo>
                  <a:lnTo>
                    <a:pt x="884" y="17"/>
                  </a:lnTo>
                  <a:lnTo>
                    <a:pt x="887" y="17"/>
                  </a:lnTo>
                  <a:lnTo>
                    <a:pt x="888" y="19"/>
                  </a:lnTo>
                  <a:lnTo>
                    <a:pt x="889" y="19"/>
                  </a:lnTo>
                  <a:lnTo>
                    <a:pt x="890" y="19"/>
                  </a:lnTo>
                  <a:lnTo>
                    <a:pt x="893" y="17"/>
                  </a:lnTo>
                  <a:lnTo>
                    <a:pt x="894" y="17"/>
                  </a:lnTo>
                  <a:lnTo>
                    <a:pt x="890" y="16"/>
                  </a:lnTo>
                  <a:lnTo>
                    <a:pt x="888" y="16"/>
                  </a:lnTo>
                  <a:lnTo>
                    <a:pt x="887" y="16"/>
                  </a:lnTo>
                  <a:lnTo>
                    <a:pt x="884" y="16"/>
                  </a:lnTo>
                  <a:lnTo>
                    <a:pt x="881" y="15"/>
                  </a:lnTo>
                  <a:lnTo>
                    <a:pt x="882" y="15"/>
                  </a:lnTo>
                  <a:lnTo>
                    <a:pt x="886" y="15"/>
                  </a:lnTo>
                  <a:lnTo>
                    <a:pt x="888" y="15"/>
                  </a:lnTo>
                  <a:lnTo>
                    <a:pt x="890" y="15"/>
                  </a:lnTo>
                  <a:lnTo>
                    <a:pt x="895" y="15"/>
                  </a:lnTo>
                  <a:lnTo>
                    <a:pt x="899" y="14"/>
                  </a:lnTo>
                  <a:lnTo>
                    <a:pt x="897" y="14"/>
                  </a:lnTo>
                  <a:lnTo>
                    <a:pt x="894" y="14"/>
                  </a:lnTo>
                  <a:lnTo>
                    <a:pt x="890" y="14"/>
                  </a:lnTo>
                  <a:lnTo>
                    <a:pt x="888" y="14"/>
                  </a:lnTo>
                  <a:lnTo>
                    <a:pt x="886" y="14"/>
                  </a:lnTo>
                  <a:lnTo>
                    <a:pt x="884" y="14"/>
                  </a:lnTo>
                  <a:lnTo>
                    <a:pt x="884" y="13"/>
                  </a:lnTo>
                  <a:lnTo>
                    <a:pt x="882" y="13"/>
                  </a:lnTo>
                  <a:lnTo>
                    <a:pt x="881" y="13"/>
                  </a:lnTo>
                  <a:lnTo>
                    <a:pt x="880" y="13"/>
                  </a:lnTo>
                  <a:lnTo>
                    <a:pt x="878" y="13"/>
                  </a:lnTo>
                  <a:lnTo>
                    <a:pt x="877" y="13"/>
                  </a:lnTo>
                  <a:lnTo>
                    <a:pt x="876" y="13"/>
                  </a:lnTo>
                  <a:lnTo>
                    <a:pt x="876" y="14"/>
                  </a:lnTo>
                  <a:lnTo>
                    <a:pt x="875" y="14"/>
                  </a:lnTo>
                  <a:lnTo>
                    <a:pt x="872" y="14"/>
                  </a:lnTo>
                  <a:lnTo>
                    <a:pt x="871" y="14"/>
                  </a:lnTo>
                  <a:lnTo>
                    <a:pt x="869" y="14"/>
                  </a:lnTo>
                  <a:lnTo>
                    <a:pt x="866" y="14"/>
                  </a:lnTo>
                  <a:lnTo>
                    <a:pt x="863" y="14"/>
                  </a:lnTo>
                  <a:lnTo>
                    <a:pt x="861" y="14"/>
                  </a:lnTo>
                  <a:lnTo>
                    <a:pt x="858" y="14"/>
                  </a:lnTo>
                  <a:lnTo>
                    <a:pt x="855" y="14"/>
                  </a:lnTo>
                  <a:lnTo>
                    <a:pt x="852" y="14"/>
                  </a:lnTo>
                  <a:lnTo>
                    <a:pt x="849" y="14"/>
                  </a:lnTo>
                  <a:lnTo>
                    <a:pt x="848" y="14"/>
                  </a:lnTo>
                  <a:lnTo>
                    <a:pt x="849" y="13"/>
                  </a:lnTo>
                  <a:lnTo>
                    <a:pt x="843" y="13"/>
                  </a:lnTo>
                  <a:lnTo>
                    <a:pt x="842" y="14"/>
                  </a:lnTo>
                  <a:lnTo>
                    <a:pt x="841" y="14"/>
                  </a:lnTo>
                  <a:lnTo>
                    <a:pt x="840" y="14"/>
                  </a:lnTo>
                  <a:lnTo>
                    <a:pt x="836" y="14"/>
                  </a:lnTo>
                  <a:lnTo>
                    <a:pt x="835" y="13"/>
                  </a:lnTo>
                  <a:lnTo>
                    <a:pt x="833" y="13"/>
                  </a:lnTo>
                  <a:lnTo>
                    <a:pt x="831" y="13"/>
                  </a:lnTo>
                  <a:lnTo>
                    <a:pt x="829" y="13"/>
                  </a:lnTo>
                  <a:lnTo>
                    <a:pt x="826" y="13"/>
                  </a:lnTo>
                  <a:lnTo>
                    <a:pt x="824" y="13"/>
                  </a:lnTo>
                  <a:lnTo>
                    <a:pt x="823" y="13"/>
                  </a:lnTo>
                  <a:lnTo>
                    <a:pt x="823" y="11"/>
                  </a:lnTo>
                  <a:lnTo>
                    <a:pt x="818" y="11"/>
                  </a:lnTo>
                  <a:lnTo>
                    <a:pt x="816" y="11"/>
                  </a:lnTo>
                  <a:lnTo>
                    <a:pt x="815" y="11"/>
                  </a:lnTo>
                  <a:lnTo>
                    <a:pt x="815" y="9"/>
                  </a:lnTo>
                  <a:lnTo>
                    <a:pt x="814" y="9"/>
                  </a:lnTo>
                  <a:lnTo>
                    <a:pt x="810" y="9"/>
                  </a:lnTo>
                  <a:lnTo>
                    <a:pt x="810" y="8"/>
                  </a:lnTo>
                  <a:lnTo>
                    <a:pt x="809" y="8"/>
                  </a:lnTo>
                  <a:lnTo>
                    <a:pt x="807" y="8"/>
                  </a:lnTo>
                  <a:lnTo>
                    <a:pt x="806" y="8"/>
                  </a:lnTo>
                  <a:lnTo>
                    <a:pt x="804" y="8"/>
                  </a:lnTo>
                  <a:lnTo>
                    <a:pt x="804" y="6"/>
                  </a:lnTo>
                  <a:lnTo>
                    <a:pt x="806" y="6"/>
                  </a:lnTo>
                  <a:lnTo>
                    <a:pt x="807" y="6"/>
                  </a:lnTo>
                  <a:lnTo>
                    <a:pt x="808" y="6"/>
                  </a:lnTo>
                  <a:lnTo>
                    <a:pt x="809" y="6"/>
                  </a:lnTo>
                  <a:lnTo>
                    <a:pt x="810" y="6"/>
                  </a:lnTo>
                  <a:lnTo>
                    <a:pt x="813" y="6"/>
                  </a:lnTo>
                  <a:lnTo>
                    <a:pt x="815" y="6"/>
                  </a:lnTo>
                  <a:lnTo>
                    <a:pt x="816" y="6"/>
                  </a:lnTo>
                  <a:lnTo>
                    <a:pt x="819" y="6"/>
                  </a:lnTo>
                  <a:lnTo>
                    <a:pt x="823" y="6"/>
                  </a:lnTo>
                  <a:lnTo>
                    <a:pt x="824" y="6"/>
                  </a:lnTo>
                  <a:lnTo>
                    <a:pt x="825" y="6"/>
                  </a:lnTo>
                  <a:lnTo>
                    <a:pt x="826" y="6"/>
                  </a:lnTo>
                  <a:lnTo>
                    <a:pt x="827" y="6"/>
                  </a:lnTo>
                  <a:lnTo>
                    <a:pt x="829" y="6"/>
                  </a:lnTo>
                  <a:lnTo>
                    <a:pt x="831" y="6"/>
                  </a:lnTo>
                  <a:lnTo>
                    <a:pt x="832" y="6"/>
                  </a:lnTo>
                  <a:lnTo>
                    <a:pt x="832" y="5"/>
                  </a:lnTo>
                  <a:lnTo>
                    <a:pt x="836" y="5"/>
                  </a:lnTo>
                  <a:lnTo>
                    <a:pt x="841" y="5"/>
                  </a:lnTo>
                  <a:lnTo>
                    <a:pt x="842" y="5"/>
                  </a:lnTo>
                  <a:lnTo>
                    <a:pt x="844" y="5"/>
                  </a:lnTo>
                  <a:lnTo>
                    <a:pt x="846" y="5"/>
                  </a:lnTo>
                  <a:lnTo>
                    <a:pt x="849" y="5"/>
                  </a:lnTo>
                  <a:lnTo>
                    <a:pt x="850" y="5"/>
                  </a:lnTo>
                  <a:lnTo>
                    <a:pt x="849" y="6"/>
                  </a:lnTo>
                  <a:lnTo>
                    <a:pt x="850" y="6"/>
                  </a:lnTo>
                  <a:lnTo>
                    <a:pt x="853" y="6"/>
                  </a:lnTo>
                  <a:lnTo>
                    <a:pt x="852" y="5"/>
                  </a:lnTo>
                  <a:lnTo>
                    <a:pt x="855" y="5"/>
                  </a:lnTo>
                  <a:lnTo>
                    <a:pt x="859" y="5"/>
                  </a:lnTo>
                  <a:lnTo>
                    <a:pt x="860" y="5"/>
                  </a:lnTo>
                  <a:lnTo>
                    <a:pt x="861" y="5"/>
                  </a:lnTo>
                  <a:lnTo>
                    <a:pt x="864" y="6"/>
                  </a:lnTo>
                  <a:lnTo>
                    <a:pt x="864" y="5"/>
                  </a:lnTo>
                  <a:lnTo>
                    <a:pt x="869" y="5"/>
                  </a:lnTo>
                  <a:lnTo>
                    <a:pt x="869" y="6"/>
                  </a:lnTo>
                  <a:lnTo>
                    <a:pt x="870" y="6"/>
                  </a:lnTo>
                  <a:lnTo>
                    <a:pt x="872" y="6"/>
                  </a:lnTo>
                  <a:lnTo>
                    <a:pt x="869" y="5"/>
                  </a:lnTo>
                  <a:lnTo>
                    <a:pt x="869" y="4"/>
                  </a:lnTo>
                  <a:lnTo>
                    <a:pt x="870" y="4"/>
                  </a:lnTo>
                  <a:lnTo>
                    <a:pt x="872" y="4"/>
                  </a:lnTo>
                  <a:lnTo>
                    <a:pt x="875" y="4"/>
                  </a:lnTo>
                  <a:lnTo>
                    <a:pt x="877" y="4"/>
                  </a:lnTo>
                  <a:lnTo>
                    <a:pt x="878" y="4"/>
                  </a:lnTo>
                  <a:lnTo>
                    <a:pt x="881" y="4"/>
                  </a:lnTo>
                  <a:lnTo>
                    <a:pt x="882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88" y="5"/>
                  </a:lnTo>
                  <a:lnTo>
                    <a:pt x="889" y="5"/>
                  </a:lnTo>
                  <a:lnTo>
                    <a:pt x="890" y="5"/>
                  </a:lnTo>
                  <a:lnTo>
                    <a:pt x="893" y="5"/>
                  </a:lnTo>
                  <a:lnTo>
                    <a:pt x="893" y="4"/>
                  </a:lnTo>
                  <a:lnTo>
                    <a:pt x="895" y="5"/>
                  </a:lnTo>
                  <a:lnTo>
                    <a:pt x="897" y="5"/>
                  </a:lnTo>
                  <a:lnTo>
                    <a:pt x="899" y="5"/>
                  </a:lnTo>
                  <a:lnTo>
                    <a:pt x="903" y="5"/>
                  </a:lnTo>
                  <a:lnTo>
                    <a:pt x="904" y="5"/>
                  </a:lnTo>
                  <a:lnTo>
                    <a:pt x="899" y="4"/>
                  </a:lnTo>
                  <a:lnTo>
                    <a:pt x="899" y="3"/>
                  </a:lnTo>
                  <a:lnTo>
                    <a:pt x="903" y="3"/>
                  </a:lnTo>
                  <a:lnTo>
                    <a:pt x="905" y="3"/>
                  </a:lnTo>
                  <a:lnTo>
                    <a:pt x="909" y="3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6" y="4"/>
                  </a:lnTo>
                  <a:lnTo>
                    <a:pt x="913" y="3"/>
                  </a:lnTo>
                  <a:lnTo>
                    <a:pt x="916" y="3"/>
                  </a:lnTo>
                  <a:lnTo>
                    <a:pt x="920" y="3"/>
                  </a:lnTo>
                  <a:lnTo>
                    <a:pt x="921" y="3"/>
                  </a:lnTo>
                  <a:lnTo>
                    <a:pt x="921" y="0"/>
                  </a:lnTo>
                  <a:lnTo>
                    <a:pt x="922" y="0"/>
                  </a:lnTo>
                  <a:lnTo>
                    <a:pt x="926" y="0"/>
                  </a:lnTo>
                  <a:lnTo>
                    <a:pt x="930" y="0"/>
                  </a:lnTo>
                  <a:lnTo>
                    <a:pt x="932" y="0"/>
                  </a:lnTo>
                  <a:lnTo>
                    <a:pt x="932" y="3"/>
                  </a:lnTo>
                  <a:lnTo>
                    <a:pt x="933" y="3"/>
                  </a:lnTo>
                  <a:lnTo>
                    <a:pt x="935" y="0"/>
                  </a:lnTo>
                  <a:lnTo>
                    <a:pt x="938" y="0"/>
                  </a:lnTo>
                  <a:lnTo>
                    <a:pt x="938" y="3"/>
                  </a:lnTo>
                  <a:lnTo>
                    <a:pt x="939" y="3"/>
                  </a:lnTo>
                  <a:lnTo>
                    <a:pt x="940" y="3"/>
                  </a:lnTo>
                  <a:lnTo>
                    <a:pt x="941" y="3"/>
                  </a:lnTo>
                  <a:lnTo>
                    <a:pt x="944" y="0"/>
                  </a:lnTo>
                  <a:lnTo>
                    <a:pt x="947" y="3"/>
                  </a:lnTo>
                  <a:lnTo>
                    <a:pt x="951" y="3"/>
                  </a:lnTo>
                  <a:lnTo>
                    <a:pt x="952" y="3"/>
                  </a:lnTo>
                  <a:lnTo>
                    <a:pt x="955" y="3"/>
                  </a:lnTo>
                  <a:lnTo>
                    <a:pt x="956" y="3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4" y="0"/>
                  </a:lnTo>
                  <a:lnTo>
                    <a:pt x="968" y="0"/>
                  </a:lnTo>
                  <a:lnTo>
                    <a:pt x="969" y="0"/>
                  </a:lnTo>
                  <a:lnTo>
                    <a:pt x="970" y="0"/>
                  </a:lnTo>
                  <a:lnTo>
                    <a:pt x="975" y="0"/>
                  </a:lnTo>
                  <a:lnTo>
                    <a:pt x="979" y="0"/>
                  </a:lnTo>
                  <a:lnTo>
                    <a:pt x="981" y="0"/>
                  </a:lnTo>
                  <a:lnTo>
                    <a:pt x="983" y="0"/>
                  </a:lnTo>
                  <a:lnTo>
                    <a:pt x="983" y="3"/>
                  </a:lnTo>
                  <a:lnTo>
                    <a:pt x="985" y="3"/>
                  </a:lnTo>
                  <a:lnTo>
                    <a:pt x="985" y="0"/>
                  </a:lnTo>
                  <a:lnTo>
                    <a:pt x="986" y="0"/>
                  </a:lnTo>
                  <a:lnTo>
                    <a:pt x="989" y="0"/>
                  </a:lnTo>
                  <a:lnTo>
                    <a:pt x="991" y="0"/>
                  </a:lnTo>
                  <a:lnTo>
                    <a:pt x="992" y="0"/>
                  </a:lnTo>
                  <a:lnTo>
                    <a:pt x="994" y="0"/>
                  </a:lnTo>
                  <a:lnTo>
                    <a:pt x="995" y="0"/>
                  </a:lnTo>
                  <a:lnTo>
                    <a:pt x="996" y="0"/>
                  </a:lnTo>
                  <a:lnTo>
                    <a:pt x="1000" y="0"/>
                  </a:lnTo>
                  <a:lnTo>
                    <a:pt x="1002" y="0"/>
                  </a:lnTo>
                  <a:lnTo>
                    <a:pt x="1003" y="0"/>
                  </a:lnTo>
                  <a:lnTo>
                    <a:pt x="1004" y="0"/>
                  </a:lnTo>
                  <a:lnTo>
                    <a:pt x="1006" y="0"/>
                  </a:lnTo>
                  <a:lnTo>
                    <a:pt x="1008" y="0"/>
                  </a:lnTo>
                  <a:lnTo>
                    <a:pt x="1009" y="0"/>
                  </a:lnTo>
                  <a:lnTo>
                    <a:pt x="1010" y="0"/>
                  </a:lnTo>
                  <a:lnTo>
                    <a:pt x="1012" y="0"/>
                  </a:lnTo>
                  <a:lnTo>
                    <a:pt x="1013" y="0"/>
                  </a:lnTo>
                  <a:lnTo>
                    <a:pt x="1015" y="0"/>
                  </a:lnTo>
                  <a:lnTo>
                    <a:pt x="1020" y="0"/>
                  </a:lnTo>
                  <a:lnTo>
                    <a:pt x="1023" y="0"/>
                  </a:lnTo>
                  <a:lnTo>
                    <a:pt x="1027" y="0"/>
                  </a:lnTo>
                  <a:lnTo>
                    <a:pt x="1030" y="0"/>
                  </a:lnTo>
                  <a:lnTo>
                    <a:pt x="1032" y="0"/>
                  </a:lnTo>
                  <a:lnTo>
                    <a:pt x="1035" y="0"/>
                  </a:lnTo>
                  <a:lnTo>
                    <a:pt x="1037" y="0"/>
                  </a:lnTo>
                  <a:lnTo>
                    <a:pt x="1038" y="0"/>
                  </a:lnTo>
                  <a:lnTo>
                    <a:pt x="1042" y="0"/>
                  </a:lnTo>
                  <a:lnTo>
                    <a:pt x="1047" y="0"/>
                  </a:lnTo>
                  <a:lnTo>
                    <a:pt x="1048" y="0"/>
                  </a:lnTo>
                  <a:lnTo>
                    <a:pt x="1049" y="0"/>
                  </a:lnTo>
                  <a:lnTo>
                    <a:pt x="1051" y="0"/>
                  </a:lnTo>
                  <a:lnTo>
                    <a:pt x="1053" y="0"/>
                  </a:lnTo>
                  <a:lnTo>
                    <a:pt x="1054" y="0"/>
                  </a:lnTo>
                  <a:lnTo>
                    <a:pt x="1054" y="3"/>
                  </a:lnTo>
                  <a:lnTo>
                    <a:pt x="1055" y="3"/>
                  </a:lnTo>
                  <a:lnTo>
                    <a:pt x="1059" y="3"/>
                  </a:lnTo>
                  <a:lnTo>
                    <a:pt x="1063" y="3"/>
                  </a:lnTo>
                  <a:lnTo>
                    <a:pt x="1064" y="3"/>
                  </a:lnTo>
                  <a:lnTo>
                    <a:pt x="1065" y="3"/>
                  </a:lnTo>
                  <a:lnTo>
                    <a:pt x="1066" y="3"/>
                  </a:lnTo>
                  <a:lnTo>
                    <a:pt x="1067" y="3"/>
                  </a:lnTo>
                  <a:lnTo>
                    <a:pt x="1069" y="3"/>
                  </a:lnTo>
                  <a:lnTo>
                    <a:pt x="1071" y="3"/>
                  </a:lnTo>
                  <a:lnTo>
                    <a:pt x="1072" y="3"/>
                  </a:lnTo>
                  <a:lnTo>
                    <a:pt x="1074" y="3"/>
                  </a:lnTo>
                  <a:lnTo>
                    <a:pt x="1076" y="3"/>
                  </a:lnTo>
                  <a:lnTo>
                    <a:pt x="1077" y="3"/>
                  </a:lnTo>
                  <a:lnTo>
                    <a:pt x="1081" y="3"/>
                  </a:lnTo>
                  <a:lnTo>
                    <a:pt x="1082" y="3"/>
                  </a:lnTo>
                  <a:lnTo>
                    <a:pt x="1086" y="4"/>
                  </a:lnTo>
                  <a:lnTo>
                    <a:pt x="1087" y="4"/>
                  </a:lnTo>
                  <a:lnTo>
                    <a:pt x="1091" y="4"/>
                  </a:lnTo>
                  <a:lnTo>
                    <a:pt x="1092" y="4"/>
                  </a:lnTo>
                  <a:lnTo>
                    <a:pt x="1093" y="4"/>
                  </a:lnTo>
                  <a:lnTo>
                    <a:pt x="1094" y="4"/>
                  </a:lnTo>
                  <a:lnTo>
                    <a:pt x="1095" y="4"/>
                  </a:lnTo>
                  <a:lnTo>
                    <a:pt x="1099" y="4"/>
                  </a:lnTo>
                  <a:lnTo>
                    <a:pt x="1101" y="4"/>
                  </a:lnTo>
                  <a:lnTo>
                    <a:pt x="1103" y="4"/>
                  </a:lnTo>
                  <a:close/>
                  <a:moveTo>
                    <a:pt x="829" y="8"/>
                  </a:moveTo>
                  <a:lnTo>
                    <a:pt x="826" y="8"/>
                  </a:lnTo>
                  <a:lnTo>
                    <a:pt x="825" y="8"/>
                  </a:lnTo>
                  <a:lnTo>
                    <a:pt x="821" y="9"/>
                  </a:lnTo>
                  <a:lnTo>
                    <a:pt x="823" y="9"/>
                  </a:lnTo>
                  <a:lnTo>
                    <a:pt x="825" y="9"/>
                  </a:lnTo>
                  <a:lnTo>
                    <a:pt x="826" y="9"/>
                  </a:lnTo>
                  <a:lnTo>
                    <a:pt x="829" y="8"/>
                  </a:lnTo>
                  <a:close/>
                  <a:moveTo>
                    <a:pt x="861" y="9"/>
                  </a:moveTo>
                  <a:lnTo>
                    <a:pt x="859" y="9"/>
                  </a:lnTo>
                  <a:lnTo>
                    <a:pt x="854" y="9"/>
                  </a:lnTo>
                  <a:lnTo>
                    <a:pt x="853" y="11"/>
                  </a:lnTo>
                  <a:lnTo>
                    <a:pt x="852" y="11"/>
                  </a:lnTo>
                  <a:lnTo>
                    <a:pt x="850" y="13"/>
                  </a:lnTo>
                  <a:lnTo>
                    <a:pt x="853" y="13"/>
                  </a:lnTo>
                  <a:lnTo>
                    <a:pt x="858" y="11"/>
                  </a:lnTo>
                  <a:lnTo>
                    <a:pt x="859" y="11"/>
                  </a:lnTo>
                  <a:lnTo>
                    <a:pt x="860" y="11"/>
                  </a:lnTo>
                  <a:lnTo>
                    <a:pt x="861" y="9"/>
                  </a:lnTo>
                  <a:close/>
                  <a:moveTo>
                    <a:pt x="893" y="9"/>
                  </a:moveTo>
                  <a:lnTo>
                    <a:pt x="887" y="11"/>
                  </a:lnTo>
                  <a:lnTo>
                    <a:pt x="888" y="11"/>
                  </a:lnTo>
                  <a:lnTo>
                    <a:pt x="890" y="11"/>
                  </a:lnTo>
                  <a:lnTo>
                    <a:pt x="893" y="11"/>
                  </a:lnTo>
                  <a:lnTo>
                    <a:pt x="893" y="9"/>
                  </a:lnTo>
                  <a:close/>
                  <a:moveTo>
                    <a:pt x="766" y="14"/>
                  </a:moveTo>
                  <a:lnTo>
                    <a:pt x="768" y="14"/>
                  </a:lnTo>
                  <a:lnTo>
                    <a:pt x="769" y="14"/>
                  </a:lnTo>
                  <a:lnTo>
                    <a:pt x="769" y="13"/>
                  </a:lnTo>
                  <a:lnTo>
                    <a:pt x="768" y="13"/>
                  </a:lnTo>
                  <a:lnTo>
                    <a:pt x="766" y="13"/>
                  </a:lnTo>
                  <a:lnTo>
                    <a:pt x="766" y="14"/>
                  </a:lnTo>
                  <a:close/>
                  <a:moveTo>
                    <a:pt x="766" y="17"/>
                  </a:moveTo>
                  <a:lnTo>
                    <a:pt x="764" y="17"/>
                  </a:lnTo>
                  <a:lnTo>
                    <a:pt x="763" y="17"/>
                  </a:lnTo>
                  <a:lnTo>
                    <a:pt x="763" y="19"/>
                  </a:lnTo>
                  <a:lnTo>
                    <a:pt x="766" y="19"/>
                  </a:lnTo>
                  <a:lnTo>
                    <a:pt x="766" y="17"/>
                  </a:lnTo>
                  <a:close/>
                  <a:moveTo>
                    <a:pt x="772" y="16"/>
                  </a:moveTo>
                  <a:lnTo>
                    <a:pt x="768" y="15"/>
                  </a:lnTo>
                  <a:lnTo>
                    <a:pt x="766" y="15"/>
                  </a:lnTo>
                  <a:lnTo>
                    <a:pt x="766" y="16"/>
                  </a:lnTo>
                  <a:lnTo>
                    <a:pt x="768" y="16"/>
                  </a:lnTo>
                  <a:lnTo>
                    <a:pt x="772" y="16"/>
                  </a:lnTo>
                  <a:close/>
                  <a:moveTo>
                    <a:pt x="826" y="22"/>
                  </a:moveTo>
                  <a:lnTo>
                    <a:pt x="825" y="22"/>
                  </a:lnTo>
                  <a:lnTo>
                    <a:pt x="825" y="23"/>
                  </a:lnTo>
                  <a:lnTo>
                    <a:pt x="826" y="23"/>
                  </a:lnTo>
                  <a:lnTo>
                    <a:pt x="826" y="22"/>
                  </a:lnTo>
                  <a:close/>
                  <a:moveTo>
                    <a:pt x="854" y="16"/>
                  </a:moveTo>
                  <a:lnTo>
                    <a:pt x="850" y="16"/>
                  </a:lnTo>
                  <a:lnTo>
                    <a:pt x="849" y="16"/>
                  </a:lnTo>
                  <a:lnTo>
                    <a:pt x="850" y="17"/>
                  </a:lnTo>
                  <a:lnTo>
                    <a:pt x="853" y="17"/>
                  </a:lnTo>
                  <a:lnTo>
                    <a:pt x="854" y="17"/>
                  </a:lnTo>
                  <a:lnTo>
                    <a:pt x="854" y="16"/>
                  </a:lnTo>
                  <a:close/>
                  <a:moveTo>
                    <a:pt x="844" y="31"/>
                  </a:moveTo>
                  <a:lnTo>
                    <a:pt x="843" y="32"/>
                  </a:lnTo>
                  <a:lnTo>
                    <a:pt x="844" y="32"/>
                  </a:lnTo>
                  <a:lnTo>
                    <a:pt x="844" y="31"/>
                  </a:lnTo>
                  <a:close/>
                  <a:moveTo>
                    <a:pt x="850" y="26"/>
                  </a:moveTo>
                  <a:lnTo>
                    <a:pt x="849" y="26"/>
                  </a:lnTo>
                  <a:lnTo>
                    <a:pt x="849" y="27"/>
                  </a:lnTo>
                  <a:lnTo>
                    <a:pt x="850" y="27"/>
                  </a:lnTo>
                  <a:lnTo>
                    <a:pt x="850" y="26"/>
                  </a:lnTo>
                  <a:close/>
                  <a:moveTo>
                    <a:pt x="861" y="39"/>
                  </a:moveTo>
                  <a:lnTo>
                    <a:pt x="860" y="39"/>
                  </a:lnTo>
                  <a:lnTo>
                    <a:pt x="860" y="40"/>
                  </a:lnTo>
                  <a:lnTo>
                    <a:pt x="861" y="40"/>
                  </a:lnTo>
                  <a:lnTo>
                    <a:pt x="861" y="39"/>
                  </a:lnTo>
                  <a:close/>
                  <a:moveTo>
                    <a:pt x="863" y="32"/>
                  </a:moveTo>
                  <a:lnTo>
                    <a:pt x="861" y="32"/>
                  </a:lnTo>
                  <a:lnTo>
                    <a:pt x="860" y="32"/>
                  </a:lnTo>
                  <a:lnTo>
                    <a:pt x="859" y="33"/>
                  </a:lnTo>
                  <a:lnTo>
                    <a:pt x="860" y="33"/>
                  </a:lnTo>
                  <a:lnTo>
                    <a:pt x="863" y="32"/>
                  </a:lnTo>
                  <a:close/>
                  <a:moveTo>
                    <a:pt x="870" y="30"/>
                  </a:moveTo>
                  <a:lnTo>
                    <a:pt x="869" y="31"/>
                  </a:lnTo>
                  <a:lnTo>
                    <a:pt x="867" y="31"/>
                  </a:lnTo>
                  <a:lnTo>
                    <a:pt x="866" y="31"/>
                  </a:lnTo>
                  <a:lnTo>
                    <a:pt x="864" y="31"/>
                  </a:lnTo>
                  <a:lnTo>
                    <a:pt x="864" y="32"/>
                  </a:lnTo>
                  <a:lnTo>
                    <a:pt x="866" y="32"/>
                  </a:lnTo>
                  <a:lnTo>
                    <a:pt x="867" y="32"/>
                  </a:lnTo>
                  <a:lnTo>
                    <a:pt x="869" y="31"/>
                  </a:lnTo>
                  <a:lnTo>
                    <a:pt x="870" y="31"/>
                  </a:lnTo>
                  <a:lnTo>
                    <a:pt x="870" y="30"/>
                  </a:lnTo>
                  <a:close/>
                  <a:moveTo>
                    <a:pt x="870" y="23"/>
                  </a:moveTo>
                  <a:lnTo>
                    <a:pt x="869" y="22"/>
                  </a:lnTo>
                  <a:lnTo>
                    <a:pt x="869" y="23"/>
                  </a:lnTo>
                  <a:lnTo>
                    <a:pt x="867" y="23"/>
                  </a:lnTo>
                  <a:lnTo>
                    <a:pt x="866" y="22"/>
                  </a:lnTo>
                  <a:lnTo>
                    <a:pt x="864" y="22"/>
                  </a:lnTo>
                  <a:lnTo>
                    <a:pt x="863" y="22"/>
                  </a:lnTo>
                  <a:lnTo>
                    <a:pt x="863" y="23"/>
                  </a:lnTo>
                  <a:lnTo>
                    <a:pt x="860" y="23"/>
                  </a:lnTo>
                  <a:lnTo>
                    <a:pt x="859" y="23"/>
                  </a:lnTo>
                  <a:lnTo>
                    <a:pt x="864" y="25"/>
                  </a:lnTo>
                  <a:lnTo>
                    <a:pt x="866" y="25"/>
                  </a:lnTo>
                  <a:lnTo>
                    <a:pt x="867" y="25"/>
                  </a:lnTo>
                  <a:lnTo>
                    <a:pt x="869" y="25"/>
                  </a:lnTo>
                  <a:lnTo>
                    <a:pt x="870" y="23"/>
                  </a:lnTo>
                  <a:close/>
                  <a:moveTo>
                    <a:pt x="880" y="34"/>
                  </a:moveTo>
                  <a:lnTo>
                    <a:pt x="878" y="34"/>
                  </a:lnTo>
                  <a:lnTo>
                    <a:pt x="878" y="33"/>
                  </a:lnTo>
                  <a:lnTo>
                    <a:pt x="877" y="33"/>
                  </a:lnTo>
                  <a:lnTo>
                    <a:pt x="876" y="33"/>
                  </a:lnTo>
                  <a:lnTo>
                    <a:pt x="875" y="33"/>
                  </a:lnTo>
                  <a:lnTo>
                    <a:pt x="875" y="34"/>
                  </a:lnTo>
                  <a:lnTo>
                    <a:pt x="871" y="34"/>
                  </a:lnTo>
                  <a:lnTo>
                    <a:pt x="871" y="36"/>
                  </a:lnTo>
                  <a:lnTo>
                    <a:pt x="875" y="36"/>
                  </a:lnTo>
                  <a:lnTo>
                    <a:pt x="876" y="36"/>
                  </a:lnTo>
                  <a:lnTo>
                    <a:pt x="880" y="34"/>
                  </a:lnTo>
                  <a:close/>
                  <a:moveTo>
                    <a:pt x="881" y="23"/>
                  </a:moveTo>
                  <a:lnTo>
                    <a:pt x="877" y="23"/>
                  </a:lnTo>
                  <a:lnTo>
                    <a:pt x="876" y="23"/>
                  </a:lnTo>
                  <a:lnTo>
                    <a:pt x="872" y="23"/>
                  </a:lnTo>
                  <a:lnTo>
                    <a:pt x="871" y="23"/>
                  </a:lnTo>
                  <a:lnTo>
                    <a:pt x="876" y="25"/>
                  </a:lnTo>
                  <a:lnTo>
                    <a:pt x="875" y="25"/>
                  </a:lnTo>
                  <a:lnTo>
                    <a:pt x="875" y="26"/>
                  </a:lnTo>
                  <a:lnTo>
                    <a:pt x="876" y="26"/>
                  </a:lnTo>
                  <a:lnTo>
                    <a:pt x="877" y="26"/>
                  </a:lnTo>
                  <a:lnTo>
                    <a:pt x="876" y="25"/>
                  </a:lnTo>
                  <a:lnTo>
                    <a:pt x="877" y="25"/>
                  </a:lnTo>
                  <a:lnTo>
                    <a:pt x="878" y="25"/>
                  </a:lnTo>
                  <a:lnTo>
                    <a:pt x="881" y="23"/>
                  </a:lnTo>
                  <a:close/>
                  <a:moveTo>
                    <a:pt x="884" y="23"/>
                  </a:moveTo>
                  <a:lnTo>
                    <a:pt x="882" y="25"/>
                  </a:lnTo>
                  <a:lnTo>
                    <a:pt x="884" y="25"/>
                  </a:lnTo>
                  <a:lnTo>
                    <a:pt x="884" y="23"/>
                  </a:lnTo>
                  <a:close/>
                  <a:moveTo>
                    <a:pt x="888" y="23"/>
                  </a:moveTo>
                  <a:lnTo>
                    <a:pt x="887" y="22"/>
                  </a:lnTo>
                  <a:lnTo>
                    <a:pt x="887" y="23"/>
                  </a:lnTo>
                  <a:lnTo>
                    <a:pt x="888" y="23"/>
                  </a:lnTo>
                  <a:close/>
                  <a:moveTo>
                    <a:pt x="913" y="6"/>
                  </a:moveTo>
                  <a:lnTo>
                    <a:pt x="915" y="6"/>
                  </a:lnTo>
                  <a:lnTo>
                    <a:pt x="915" y="5"/>
                  </a:lnTo>
                  <a:lnTo>
                    <a:pt x="920" y="6"/>
                  </a:lnTo>
                  <a:lnTo>
                    <a:pt x="921" y="6"/>
                  </a:lnTo>
                  <a:lnTo>
                    <a:pt x="921" y="5"/>
                  </a:lnTo>
                  <a:lnTo>
                    <a:pt x="917" y="5"/>
                  </a:lnTo>
                  <a:lnTo>
                    <a:pt x="915" y="5"/>
                  </a:lnTo>
                  <a:lnTo>
                    <a:pt x="913" y="5"/>
                  </a:lnTo>
                  <a:lnTo>
                    <a:pt x="913" y="6"/>
                  </a:lnTo>
                  <a:close/>
                  <a:moveTo>
                    <a:pt x="913" y="14"/>
                  </a:moveTo>
                  <a:lnTo>
                    <a:pt x="916" y="14"/>
                  </a:lnTo>
                  <a:lnTo>
                    <a:pt x="917" y="13"/>
                  </a:lnTo>
                  <a:lnTo>
                    <a:pt x="916" y="13"/>
                  </a:lnTo>
                  <a:lnTo>
                    <a:pt x="913" y="13"/>
                  </a:lnTo>
                  <a:lnTo>
                    <a:pt x="912" y="13"/>
                  </a:lnTo>
                  <a:lnTo>
                    <a:pt x="911" y="13"/>
                  </a:lnTo>
                  <a:lnTo>
                    <a:pt x="909" y="13"/>
                  </a:lnTo>
                  <a:lnTo>
                    <a:pt x="906" y="13"/>
                  </a:lnTo>
                  <a:lnTo>
                    <a:pt x="904" y="14"/>
                  </a:lnTo>
                  <a:lnTo>
                    <a:pt x="907" y="14"/>
                  </a:lnTo>
                  <a:lnTo>
                    <a:pt x="911" y="14"/>
                  </a:lnTo>
                  <a:lnTo>
                    <a:pt x="912" y="14"/>
                  </a:lnTo>
                  <a:lnTo>
                    <a:pt x="913" y="14"/>
                  </a:lnTo>
                  <a:close/>
                  <a:moveTo>
                    <a:pt x="924" y="22"/>
                  </a:moveTo>
                  <a:lnTo>
                    <a:pt x="922" y="22"/>
                  </a:lnTo>
                  <a:lnTo>
                    <a:pt x="920" y="22"/>
                  </a:lnTo>
                  <a:lnTo>
                    <a:pt x="916" y="22"/>
                  </a:lnTo>
                  <a:lnTo>
                    <a:pt x="913" y="22"/>
                  </a:lnTo>
                  <a:lnTo>
                    <a:pt x="917" y="23"/>
                  </a:lnTo>
                  <a:lnTo>
                    <a:pt x="920" y="23"/>
                  </a:lnTo>
                  <a:lnTo>
                    <a:pt x="920" y="25"/>
                  </a:lnTo>
                  <a:lnTo>
                    <a:pt x="921" y="23"/>
                  </a:lnTo>
                  <a:lnTo>
                    <a:pt x="923" y="23"/>
                  </a:lnTo>
                  <a:lnTo>
                    <a:pt x="924" y="23"/>
                  </a:lnTo>
                  <a:lnTo>
                    <a:pt x="924" y="22"/>
                  </a:lnTo>
                  <a:close/>
                  <a:moveTo>
                    <a:pt x="924" y="11"/>
                  </a:moveTo>
                  <a:lnTo>
                    <a:pt x="922" y="11"/>
                  </a:lnTo>
                  <a:lnTo>
                    <a:pt x="921" y="9"/>
                  </a:lnTo>
                  <a:lnTo>
                    <a:pt x="921" y="11"/>
                  </a:lnTo>
                  <a:lnTo>
                    <a:pt x="920" y="11"/>
                  </a:lnTo>
                  <a:lnTo>
                    <a:pt x="920" y="13"/>
                  </a:lnTo>
                  <a:lnTo>
                    <a:pt x="922" y="13"/>
                  </a:lnTo>
                  <a:lnTo>
                    <a:pt x="923" y="13"/>
                  </a:lnTo>
                  <a:lnTo>
                    <a:pt x="924" y="13"/>
                  </a:lnTo>
                  <a:lnTo>
                    <a:pt x="924" y="11"/>
                  </a:lnTo>
                  <a:close/>
                  <a:moveTo>
                    <a:pt x="928" y="30"/>
                  </a:moveTo>
                  <a:lnTo>
                    <a:pt x="929" y="30"/>
                  </a:lnTo>
                  <a:lnTo>
                    <a:pt x="930" y="30"/>
                  </a:lnTo>
                  <a:lnTo>
                    <a:pt x="933" y="30"/>
                  </a:lnTo>
                  <a:lnTo>
                    <a:pt x="934" y="30"/>
                  </a:lnTo>
                  <a:lnTo>
                    <a:pt x="938" y="30"/>
                  </a:lnTo>
                  <a:lnTo>
                    <a:pt x="934" y="27"/>
                  </a:lnTo>
                  <a:lnTo>
                    <a:pt x="933" y="27"/>
                  </a:lnTo>
                  <a:lnTo>
                    <a:pt x="930" y="27"/>
                  </a:lnTo>
                  <a:lnTo>
                    <a:pt x="928" y="30"/>
                  </a:lnTo>
                  <a:close/>
                  <a:moveTo>
                    <a:pt x="933" y="9"/>
                  </a:moveTo>
                  <a:lnTo>
                    <a:pt x="930" y="9"/>
                  </a:lnTo>
                  <a:lnTo>
                    <a:pt x="929" y="9"/>
                  </a:lnTo>
                  <a:lnTo>
                    <a:pt x="928" y="9"/>
                  </a:lnTo>
                  <a:lnTo>
                    <a:pt x="928" y="11"/>
                  </a:lnTo>
                  <a:lnTo>
                    <a:pt x="929" y="11"/>
                  </a:lnTo>
                  <a:lnTo>
                    <a:pt x="930" y="11"/>
                  </a:lnTo>
                  <a:lnTo>
                    <a:pt x="932" y="11"/>
                  </a:lnTo>
                  <a:lnTo>
                    <a:pt x="933" y="9"/>
                  </a:lnTo>
                  <a:close/>
                  <a:moveTo>
                    <a:pt x="949" y="9"/>
                  </a:moveTo>
                  <a:lnTo>
                    <a:pt x="947" y="8"/>
                  </a:lnTo>
                  <a:lnTo>
                    <a:pt x="943" y="9"/>
                  </a:lnTo>
                  <a:lnTo>
                    <a:pt x="944" y="9"/>
                  </a:lnTo>
                  <a:lnTo>
                    <a:pt x="946" y="9"/>
                  </a:lnTo>
                  <a:lnTo>
                    <a:pt x="947" y="9"/>
                  </a:lnTo>
                  <a:lnTo>
                    <a:pt x="949" y="9"/>
                  </a:lnTo>
                  <a:close/>
                  <a:moveTo>
                    <a:pt x="967" y="3"/>
                  </a:moveTo>
                  <a:lnTo>
                    <a:pt x="962" y="3"/>
                  </a:lnTo>
                  <a:lnTo>
                    <a:pt x="961" y="3"/>
                  </a:lnTo>
                  <a:lnTo>
                    <a:pt x="960" y="3"/>
                  </a:lnTo>
                  <a:lnTo>
                    <a:pt x="961" y="4"/>
                  </a:lnTo>
                  <a:lnTo>
                    <a:pt x="964" y="4"/>
                  </a:lnTo>
                  <a:lnTo>
                    <a:pt x="966" y="4"/>
                  </a:lnTo>
                  <a:lnTo>
                    <a:pt x="967" y="3"/>
                  </a:lnTo>
                  <a:close/>
                  <a:moveTo>
                    <a:pt x="987" y="15"/>
                  </a:moveTo>
                  <a:lnTo>
                    <a:pt x="986" y="15"/>
                  </a:lnTo>
                  <a:lnTo>
                    <a:pt x="985" y="15"/>
                  </a:lnTo>
                  <a:lnTo>
                    <a:pt x="984" y="15"/>
                  </a:lnTo>
                  <a:lnTo>
                    <a:pt x="987" y="16"/>
                  </a:lnTo>
                  <a:lnTo>
                    <a:pt x="987" y="15"/>
                  </a:lnTo>
                  <a:close/>
                  <a:moveTo>
                    <a:pt x="1018" y="9"/>
                  </a:moveTo>
                  <a:lnTo>
                    <a:pt x="1015" y="9"/>
                  </a:lnTo>
                  <a:lnTo>
                    <a:pt x="1013" y="9"/>
                  </a:lnTo>
                  <a:lnTo>
                    <a:pt x="1010" y="9"/>
                  </a:lnTo>
                  <a:lnTo>
                    <a:pt x="1010" y="11"/>
                  </a:lnTo>
                  <a:lnTo>
                    <a:pt x="1012" y="11"/>
                  </a:lnTo>
                  <a:lnTo>
                    <a:pt x="1015" y="11"/>
                  </a:lnTo>
                  <a:lnTo>
                    <a:pt x="1018" y="11"/>
                  </a:lnTo>
                  <a:lnTo>
                    <a:pt x="1018" y="9"/>
                  </a:lnTo>
                  <a:close/>
                  <a:moveTo>
                    <a:pt x="573" y="27"/>
                  </a:moveTo>
                  <a:lnTo>
                    <a:pt x="575" y="27"/>
                  </a:lnTo>
                  <a:lnTo>
                    <a:pt x="578" y="27"/>
                  </a:lnTo>
                  <a:lnTo>
                    <a:pt x="579" y="27"/>
                  </a:lnTo>
                  <a:lnTo>
                    <a:pt x="581" y="27"/>
                  </a:lnTo>
                  <a:lnTo>
                    <a:pt x="585" y="27"/>
                  </a:lnTo>
                  <a:lnTo>
                    <a:pt x="586" y="27"/>
                  </a:lnTo>
                  <a:lnTo>
                    <a:pt x="587" y="27"/>
                  </a:lnTo>
                  <a:lnTo>
                    <a:pt x="590" y="27"/>
                  </a:lnTo>
                  <a:lnTo>
                    <a:pt x="591" y="27"/>
                  </a:lnTo>
                  <a:lnTo>
                    <a:pt x="593" y="27"/>
                  </a:lnTo>
                  <a:lnTo>
                    <a:pt x="596" y="27"/>
                  </a:lnTo>
                  <a:lnTo>
                    <a:pt x="599" y="27"/>
                  </a:lnTo>
                  <a:lnTo>
                    <a:pt x="601" y="27"/>
                  </a:lnTo>
                  <a:lnTo>
                    <a:pt x="602" y="27"/>
                  </a:lnTo>
                  <a:lnTo>
                    <a:pt x="604" y="27"/>
                  </a:lnTo>
                  <a:lnTo>
                    <a:pt x="605" y="27"/>
                  </a:lnTo>
                  <a:lnTo>
                    <a:pt x="608" y="27"/>
                  </a:lnTo>
                  <a:lnTo>
                    <a:pt x="608" y="26"/>
                  </a:lnTo>
                  <a:lnTo>
                    <a:pt x="605" y="26"/>
                  </a:lnTo>
                  <a:lnTo>
                    <a:pt x="604" y="26"/>
                  </a:lnTo>
                  <a:lnTo>
                    <a:pt x="604" y="25"/>
                  </a:lnTo>
                  <a:lnTo>
                    <a:pt x="603" y="25"/>
                  </a:lnTo>
                  <a:lnTo>
                    <a:pt x="602" y="25"/>
                  </a:lnTo>
                  <a:lnTo>
                    <a:pt x="601" y="25"/>
                  </a:lnTo>
                  <a:lnTo>
                    <a:pt x="599" y="25"/>
                  </a:lnTo>
                  <a:lnTo>
                    <a:pt x="596" y="25"/>
                  </a:lnTo>
                  <a:lnTo>
                    <a:pt x="595" y="25"/>
                  </a:lnTo>
                  <a:lnTo>
                    <a:pt x="593" y="25"/>
                  </a:lnTo>
                  <a:lnTo>
                    <a:pt x="592" y="25"/>
                  </a:lnTo>
                  <a:lnTo>
                    <a:pt x="591" y="25"/>
                  </a:lnTo>
                  <a:lnTo>
                    <a:pt x="590" y="25"/>
                  </a:lnTo>
                  <a:lnTo>
                    <a:pt x="587" y="25"/>
                  </a:lnTo>
                  <a:lnTo>
                    <a:pt x="590" y="26"/>
                  </a:lnTo>
                  <a:lnTo>
                    <a:pt x="587" y="26"/>
                  </a:lnTo>
                  <a:lnTo>
                    <a:pt x="584" y="26"/>
                  </a:lnTo>
                  <a:lnTo>
                    <a:pt x="582" y="26"/>
                  </a:lnTo>
                  <a:lnTo>
                    <a:pt x="581" y="26"/>
                  </a:lnTo>
                  <a:lnTo>
                    <a:pt x="578" y="26"/>
                  </a:lnTo>
                  <a:lnTo>
                    <a:pt x="576" y="26"/>
                  </a:lnTo>
                  <a:lnTo>
                    <a:pt x="575" y="26"/>
                  </a:lnTo>
                  <a:lnTo>
                    <a:pt x="574" y="26"/>
                  </a:lnTo>
                  <a:lnTo>
                    <a:pt x="569" y="27"/>
                  </a:lnTo>
                  <a:lnTo>
                    <a:pt x="570" y="27"/>
                  </a:lnTo>
                  <a:lnTo>
                    <a:pt x="573" y="27"/>
                  </a:lnTo>
                  <a:close/>
                  <a:moveTo>
                    <a:pt x="655" y="23"/>
                  </a:moveTo>
                  <a:lnTo>
                    <a:pt x="654" y="25"/>
                  </a:lnTo>
                  <a:lnTo>
                    <a:pt x="655" y="25"/>
                  </a:lnTo>
                  <a:lnTo>
                    <a:pt x="656" y="25"/>
                  </a:lnTo>
                  <a:lnTo>
                    <a:pt x="658" y="23"/>
                  </a:lnTo>
                  <a:lnTo>
                    <a:pt x="659" y="23"/>
                  </a:lnTo>
                  <a:lnTo>
                    <a:pt x="661" y="23"/>
                  </a:lnTo>
                  <a:lnTo>
                    <a:pt x="662" y="23"/>
                  </a:lnTo>
                  <a:lnTo>
                    <a:pt x="664" y="23"/>
                  </a:lnTo>
                  <a:lnTo>
                    <a:pt x="665" y="23"/>
                  </a:lnTo>
                  <a:lnTo>
                    <a:pt x="662" y="25"/>
                  </a:lnTo>
                  <a:lnTo>
                    <a:pt x="661" y="26"/>
                  </a:lnTo>
                  <a:lnTo>
                    <a:pt x="658" y="26"/>
                  </a:lnTo>
                  <a:lnTo>
                    <a:pt x="655" y="26"/>
                  </a:lnTo>
                  <a:lnTo>
                    <a:pt x="654" y="26"/>
                  </a:lnTo>
                  <a:lnTo>
                    <a:pt x="653" y="26"/>
                  </a:lnTo>
                  <a:lnTo>
                    <a:pt x="650" y="26"/>
                  </a:lnTo>
                  <a:lnTo>
                    <a:pt x="650" y="27"/>
                  </a:lnTo>
                  <a:lnTo>
                    <a:pt x="653" y="27"/>
                  </a:lnTo>
                  <a:lnTo>
                    <a:pt x="654" y="27"/>
                  </a:lnTo>
                  <a:lnTo>
                    <a:pt x="656" y="27"/>
                  </a:lnTo>
                  <a:lnTo>
                    <a:pt x="659" y="27"/>
                  </a:lnTo>
                  <a:lnTo>
                    <a:pt x="662" y="27"/>
                  </a:lnTo>
                  <a:lnTo>
                    <a:pt x="664" y="27"/>
                  </a:lnTo>
                  <a:lnTo>
                    <a:pt x="665" y="27"/>
                  </a:lnTo>
                  <a:lnTo>
                    <a:pt x="666" y="27"/>
                  </a:lnTo>
                  <a:lnTo>
                    <a:pt x="667" y="27"/>
                  </a:lnTo>
                  <a:lnTo>
                    <a:pt x="665" y="30"/>
                  </a:lnTo>
                  <a:lnTo>
                    <a:pt x="666" y="30"/>
                  </a:lnTo>
                  <a:lnTo>
                    <a:pt x="669" y="30"/>
                  </a:lnTo>
                  <a:lnTo>
                    <a:pt x="671" y="30"/>
                  </a:lnTo>
                  <a:lnTo>
                    <a:pt x="671" y="27"/>
                  </a:lnTo>
                  <a:lnTo>
                    <a:pt x="672" y="27"/>
                  </a:lnTo>
                  <a:lnTo>
                    <a:pt x="673" y="27"/>
                  </a:lnTo>
                  <a:lnTo>
                    <a:pt x="677" y="27"/>
                  </a:lnTo>
                  <a:lnTo>
                    <a:pt x="681" y="27"/>
                  </a:lnTo>
                  <a:lnTo>
                    <a:pt x="683" y="27"/>
                  </a:lnTo>
                  <a:lnTo>
                    <a:pt x="684" y="30"/>
                  </a:lnTo>
                  <a:lnTo>
                    <a:pt x="688" y="30"/>
                  </a:lnTo>
                  <a:lnTo>
                    <a:pt x="689" y="30"/>
                  </a:lnTo>
                  <a:lnTo>
                    <a:pt x="688" y="31"/>
                  </a:lnTo>
                  <a:lnTo>
                    <a:pt x="689" y="31"/>
                  </a:lnTo>
                  <a:lnTo>
                    <a:pt x="692" y="31"/>
                  </a:lnTo>
                  <a:lnTo>
                    <a:pt x="692" y="32"/>
                  </a:lnTo>
                  <a:lnTo>
                    <a:pt x="693" y="32"/>
                  </a:lnTo>
                  <a:lnTo>
                    <a:pt x="694" y="32"/>
                  </a:lnTo>
                  <a:lnTo>
                    <a:pt x="695" y="32"/>
                  </a:lnTo>
                  <a:lnTo>
                    <a:pt x="698" y="32"/>
                  </a:lnTo>
                  <a:lnTo>
                    <a:pt x="700" y="32"/>
                  </a:lnTo>
                  <a:lnTo>
                    <a:pt x="703" y="31"/>
                  </a:lnTo>
                  <a:lnTo>
                    <a:pt x="704" y="31"/>
                  </a:lnTo>
                  <a:lnTo>
                    <a:pt x="706" y="31"/>
                  </a:lnTo>
                  <a:lnTo>
                    <a:pt x="707" y="31"/>
                  </a:lnTo>
                  <a:lnTo>
                    <a:pt x="707" y="30"/>
                  </a:lnTo>
                  <a:lnTo>
                    <a:pt x="704" y="30"/>
                  </a:lnTo>
                  <a:lnTo>
                    <a:pt x="703" y="27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1" y="25"/>
                  </a:lnTo>
                  <a:lnTo>
                    <a:pt x="700" y="25"/>
                  </a:lnTo>
                  <a:lnTo>
                    <a:pt x="699" y="25"/>
                  </a:lnTo>
                  <a:lnTo>
                    <a:pt x="698" y="25"/>
                  </a:lnTo>
                  <a:lnTo>
                    <a:pt x="695" y="25"/>
                  </a:lnTo>
                  <a:lnTo>
                    <a:pt x="694" y="25"/>
                  </a:lnTo>
                  <a:lnTo>
                    <a:pt x="693" y="25"/>
                  </a:lnTo>
                  <a:lnTo>
                    <a:pt x="692" y="25"/>
                  </a:lnTo>
                  <a:lnTo>
                    <a:pt x="693" y="23"/>
                  </a:lnTo>
                  <a:lnTo>
                    <a:pt x="692" y="23"/>
                  </a:lnTo>
                  <a:lnTo>
                    <a:pt x="690" y="23"/>
                  </a:lnTo>
                  <a:lnTo>
                    <a:pt x="689" y="23"/>
                  </a:lnTo>
                  <a:lnTo>
                    <a:pt x="689" y="22"/>
                  </a:lnTo>
                  <a:lnTo>
                    <a:pt x="686" y="22"/>
                  </a:lnTo>
                  <a:lnTo>
                    <a:pt x="683" y="23"/>
                  </a:lnTo>
                  <a:lnTo>
                    <a:pt x="682" y="23"/>
                  </a:lnTo>
                  <a:lnTo>
                    <a:pt x="681" y="23"/>
                  </a:lnTo>
                  <a:lnTo>
                    <a:pt x="679" y="23"/>
                  </a:lnTo>
                  <a:lnTo>
                    <a:pt x="679" y="22"/>
                  </a:lnTo>
                  <a:lnTo>
                    <a:pt x="677" y="22"/>
                  </a:lnTo>
                  <a:lnTo>
                    <a:pt x="676" y="22"/>
                  </a:lnTo>
                  <a:lnTo>
                    <a:pt x="676" y="21"/>
                  </a:lnTo>
                  <a:lnTo>
                    <a:pt x="675" y="21"/>
                  </a:lnTo>
                  <a:lnTo>
                    <a:pt x="673" y="21"/>
                  </a:lnTo>
                  <a:lnTo>
                    <a:pt x="671" y="21"/>
                  </a:lnTo>
                  <a:lnTo>
                    <a:pt x="666" y="21"/>
                  </a:lnTo>
                  <a:lnTo>
                    <a:pt x="661" y="21"/>
                  </a:lnTo>
                  <a:lnTo>
                    <a:pt x="656" y="21"/>
                  </a:lnTo>
                  <a:lnTo>
                    <a:pt x="654" y="21"/>
                  </a:lnTo>
                  <a:lnTo>
                    <a:pt x="654" y="22"/>
                  </a:lnTo>
                  <a:lnTo>
                    <a:pt x="653" y="22"/>
                  </a:lnTo>
                  <a:lnTo>
                    <a:pt x="650" y="22"/>
                  </a:lnTo>
                  <a:lnTo>
                    <a:pt x="649" y="22"/>
                  </a:lnTo>
                  <a:lnTo>
                    <a:pt x="649" y="23"/>
                  </a:lnTo>
                  <a:lnTo>
                    <a:pt x="650" y="23"/>
                  </a:lnTo>
                  <a:lnTo>
                    <a:pt x="655" y="23"/>
                  </a:lnTo>
                  <a:close/>
                  <a:moveTo>
                    <a:pt x="703" y="25"/>
                  </a:moveTo>
                  <a:lnTo>
                    <a:pt x="701" y="26"/>
                  </a:lnTo>
                  <a:lnTo>
                    <a:pt x="703" y="26"/>
                  </a:lnTo>
                  <a:lnTo>
                    <a:pt x="703" y="25"/>
                  </a:lnTo>
                  <a:close/>
                  <a:moveTo>
                    <a:pt x="715" y="17"/>
                  </a:moveTo>
                  <a:lnTo>
                    <a:pt x="716" y="17"/>
                  </a:lnTo>
                  <a:lnTo>
                    <a:pt x="718" y="17"/>
                  </a:lnTo>
                  <a:lnTo>
                    <a:pt x="721" y="17"/>
                  </a:lnTo>
                  <a:lnTo>
                    <a:pt x="721" y="19"/>
                  </a:lnTo>
                  <a:lnTo>
                    <a:pt x="722" y="19"/>
                  </a:lnTo>
                  <a:lnTo>
                    <a:pt x="722" y="17"/>
                  </a:lnTo>
                  <a:lnTo>
                    <a:pt x="724" y="17"/>
                  </a:lnTo>
                  <a:lnTo>
                    <a:pt x="724" y="16"/>
                  </a:lnTo>
                  <a:lnTo>
                    <a:pt x="722" y="16"/>
                  </a:lnTo>
                  <a:lnTo>
                    <a:pt x="718" y="16"/>
                  </a:lnTo>
                  <a:lnTo>
                    <a:pt x="717" y="16"/>
                  </a:lnTo>
                  <a:lnTo>
                    <a:pt x="716" y="16"/>
                  </a:lnTo>
                  <a:lnTo>
                    <a:pt x="712" y="16"/>
                  </a:lnTo>
                  <a:lnTo>
                    <a:pt x="711" y="16"/>
                  </a:lnTo>
                  <a:lnTo>
                    <a:pt x="710" y="16"/>
                  </a:lnTo>
                  <a:lnTo>
                    <a:pt x="710" y="17"/>
                  </a:lnTo>
                  <a:lnTo>
                    <a:pt x="711" y="17"/>
                  </a:lnTo>
                  <a:lnTo>
                    <a:pt x="715" y="17"/>
                  </a:lnTo>
                  <a:close/>
                  <a:moveTo>
                    <a:pt x="786" y="493"/>
                  </a:moveTo>
                  <a:lnTo>
                    <a:pt x="787" y="492"/>
                  </a:lnTo>
                  <a:lnTo>
                    <a:pt x="786" y="492"/>
                  </a:lnTo>
                  <a:lnTo>
                    <a:pt x="786" y="493"/>
                  </a:lnTo>
                  <a:close/>
                  <a:moveTo>
                    <a:pt x="787" y="480"/>
                  </a:moveTo>
                  <a:lnTo>
                    <a:pt x="786" y="480"/>
                  </a:lnTo>
                  <a:lnTo>
                    <a:pt x="786" y="481"/>
                  </a:lnTo>
                  <a:lnTo>
                    <a:pt x="787" y="481"/>
                  </a:lnTo>
                  <a:lnTo>
                    <a:pt x="787" y="480"/>
                  </a:lnTo>
                  <a:close/>
                  <a:moveTo>
                    <a:pt x="789" y="478"/>
                  </a:moveTo>
                  <a:lnTo>
                    <a:pt x="791" y="477"/>
                  </a:lnTo>
                  <a:lnTo>
                    <a:pt x="790" y="477"/>
                  </a:lnTo>
                  <a:lnTo>
                    <a:pt x="789" y="478"/>
                  </a:lnTo>
                  <a:close/>
                  <a:moveTo>
                    <a:pt x="780" y="476"/>
                  </a:moveTo>
                  <a:lnTo>
                    <a:pt x="781" y="476"/>
                  </a:lnTo>
                  <a:lnTo>
                    <a:pt x="781" y="475"/>
                  </a:lnTo>
                  <a:lnTo>
                    <a:pt x="781" y="472"/>
                  </a:lnTo>
                  <a:lnTo>
                    <a:pt x="780" y="475"/>
                  </a:lnTo>
                  <a:lnTo>
                    <a:pt x="780" y="476"/>
                  </a:lnTo>
                  <a:close/>
                  <a:moveTo>
                    <a:pt x="780" y="470"/>
                  </a:moveTo>
                  <a:lnTo>
                    <a:pt x="780" y="471"/>
                  </a:lnTo>
                  <a:lnTo>
                    <a:pt x="781" y="471"/>
                  </a:lnTo>
                  <a:lnTo>
                    <a:pt x="781" y="470"/>
                  </a:lnTo>
                  <a:lnTo>
                    <a:pt x="781" y="469"/>
                  </a:lnTo>
                  <a:lnTo>
                    <a:pt x="780" y="469"/>
                  </a:lnTo>
                  <a:lnTo>
                    <a:pt x="780" y="470"/>
                  </a:lnTo>
                  <a:close/>
                  <a:moveTo>
                    <a:pt x="784" y="469"/>
                  </a:moveTo>
                  <a:lnTo>
                    <a:pt x="784" y="467"/>
                  </a:lnTo>
                  <a:lnTo>
                    <a:pt x="783" y="469"/>
                  </a:lnTo>
                  <a:lnTo>
                    <a:pt x="784" y="469"/>
                  </a:lnTo>
                  <a:close/>
                  <a:moveTo>
                    <a:pt x="886" y="450"/>
                  </a:moveTo>
                  <a:lnTo>
                    <a:pt x="884" y="452"/>
                  </a:lnTo>
                  <a:lnTo>
                    <a:pt x="886" y="452"/>
                  </a:lnTo>
                  <a:lnTo>
                    <a:pt x="886" y="450"/>
                  </a:lnTo>
                  <a:close/>
                  <a:moveTo>
                    <a:pt x="877" y="448"/>
                  </a:moveTo>
                  <a:lnTo>
                    <a:pt x="877" y="446"/>
                  </a:lnTo>
                  <a:lnTo>
                    <a:pt x="876" y="448"/>
                  </a:lnTo>
                  <a:lnTo>
                    <a:pt x="877" y="448"/>
                  </a:lnTo>
                  <a:close/>
                  <a:moveTo>
                    <a:pt x="861" y="431"/>
                  </a:moveTo>
                  <a:lnTo>
                    <a:pt x="863" y="431"/>
                  </a:lnTo>
                  <a:lnTo>
                    <a:pt x="864" y="431"/>
                  </a:lnTo>
                  <a:lnTo>
                    <a:pt x="866" y="431"/>
                  </a:lnTo>
                  <a:lnTo>
                    <a:pt x="866" y="430"/>
                  </a:lnTo>
                  <a:lnTo>
                    <a:pt x="864" y="430"/>
                  </a:lnTo>
                  <a:lnTo>
                    <a:pt x="863" y="430"/>
                  </a:lnTo>
                  <a:lnTo>
                    <a:pt x="861" y="430"/>
                  </a:lnTo>
                  <a:lnTo>
                    <a:pt x="861" y="431"/>
                  </a:lnTo>
                  <a:close/>
                  <a:moveTo>
                    <a:pt x="863" y="427"/>
                  </a:moveTo>
                  <a:lnTo>
                    <a:pt x="863" y="430"/>
                  </a:lnTo>
                  <a:lnTo>
                    <a:pt x="864" y="427"/>
                  </a:lnTo>
                  <a:lnTo>
                    <a:pt x="863" y="427"/>
                  </a:lnTo>
                  <a:close/>
                  <a:moveTo>
                    <a:pt x="866" y="426"/>
                  </a:moveTo>
                  <a:lnTo>
                    <a:pt x="864" y="426"/>
                  </a:lnTo>
                  <a:lnTo>
                    <a:pt x="864" y="427"/>
                  </a:lnTo>
                  <a:lnTo>
                    <a:pt x="866" y="427"/>
                  </a:lnTo>
                  <a:lnTo>
                    <a:pt x="866" y="426"/>
                  </a:lnTo>
                  <a:close/>
                  <a:moveTo>
                    <a:pt x="966" y="426"/>
                  </a:moveTo>
                  <a:lnTo>
                    <a:pt x="966" y="425"/>
                  </a:lnTo>
                  <a:lnTo>
                    <a:pt x="964" y="426"/>
                  </a:lnTo>
                  <a:lnTo>
                    <a:pt x="966" y="426"/>
                  </a:lnTo>
                  <a:close/>
                  <a:moveTo>
                    <a:pt x="964" y="427"/>
                  </a:moveTo>
                  <a:lnTo>
                    <a:pt x="964" y="426"/>
                  </a:lnTo>
                  <a:lnTo>
                    <a:pt x="962" y="427"/>
                  </a:lnTo>
                  <a:lnTo>
                    <a:pt x="964" y="427"/>
                  </a:lnTo>
                  <a:close/>
                  <a:moveTo>
                    <a:pt x="967" y="427"/>
                  </a:moveTo>
                  <a:lnTo>
                    <a:pt x="967" y="426"/>
                  </a:lnTo>
                  <a:lnTo>
                    <a:pt x="968" y="425"/>
                  </a:lnTo>
                  <a:lnTo>
                    <a:pt x="967" y="425"/>
                  </a:lnTo>
                  <a:lnTo>
                    <a:pt x="966" y="426"/>
                  </a:lnTo>
                  <a:lnTo>
                    <a:pt x="966" y="427"/>
                  </a:lnTo>
                  <a:lnTo>
                    <a:pt x="967" y="427"/>
                  </a:lnTo>
                  <a:close/>
                  <a:moveTo>
                    <a:pt x="970" y="424"/>
                  </a:moveTo>
                  <a:lnTo>
                    <a:pt x="969" y="424"/>
                  </a:lnTo>
                  <a:lnTo>
                    <a:pt x="968" y="425"/>
                  </a:lnTo>
                  <a:lnTo>
                    <a:pt x="969" y="425"/>
                  </a:lnTo>
                  <a:lnTo>
                    <a:pt x="970" y="424"/>
                  </a:lnTo>
                  <a:close/>
                  <a:moveTo>
                    <a:pt x="867" y="426"/>
                  </a:moveTo>
                  <a:lnTo>
                    <a:pt x="869" y="425"/>
                  </a:lnTo>
                  <a:lnTo>
                    <a:pt x="867" y="425"/>
                  </a:lnTo>
                  <a:lnTo>
                    <a:pt x="867" y="426"/>
                  </a:lnTo>
                  <a:close/>
                  <a:moveTo>
                    <a:pt x="871" y="425"/>
                  </a:moveTo>
                  <a:lnTo>
                    <a:pt x="871" y="424"/>
                  </a:lnTo>
                  <a:lnTo>
                    <a:pt x="870" y="425"/>
                  </a:lnTo>
                  <a:lnTo>
                    <a:pt x="871" y="425"/>
                  </a:lnTo>
                  <a:close/>
                  <a:moveTo>
                    <a:pt x="975" y="423"/>
                  </a:moveTo>
                  <a:lnTo>
                    <a:pt x="975" y="424"/>
                  </a:lnTo>
                  <a:lnTo>
                    <a:pt x="977" y="423"/>
                  </a:lnTo>
                  <a:lnTo>
                    <a:pt x="975" y="423"/>
                  </a:lnTo>
                  <a:close/>
                  <a:moveTo>
                    <a:pt x="985" y="423"/>
                  </a:moveTo>
                  <a:lnTo>
                    <a:pt x="985" y="424"/>
                  </a:lnTo>
                  <a:lnTo>
                    <a:pt x="986" y="424"/>
                  </a:lnTo>
                  <a:lnTo>
                    <a:pt x="986" y="423"/>
                  </a:lnTo>
                  <a:lnTo>
                    <a:pt x="985" y="423"/>
                  </a:lnTo>
                  <a:close/>
                  <a:moveTo>
                    <a:pt x="832" y="419"/>
                  </a:moveTo>
                  <a:lnTo>
                    <a:pt x="831" y="419"/>
                  </a:lnTo>
                  <a:lnTo>
                    <a:pt x="831" y="421"/>
                  </a:lnTo>
                  <a:lnTo>
                    <a:pt x="832" y="421"/>
                  </a:lnTo>
                  <a:lnTo>
                    <a:pt x="832" y="419"/>
                  </a:lnTo>
                  <a:close/>
                  <a:moveTo>
                    <a:pt x="913" y="404"/>
                  </a:moveTo>
                  <a:lnTo>
                    <a:pt x="913" y="406"/>
                  </a:lnTo>
                  <a:lnTo>
                    <a:pt x="915" y="404"/>
                  </a:lnTo>
                  <a:lnTo>
                    <a:pt x="913" y="404"/>
                  </a:lnTo>
                  <a:close/>
                  <a:moveTo>
                    <a:pt x="65" y="404"/>
                  </a:moveTo>
                  <a:lnTo>
                    <a:pt x="62" y="403"/>
                  </a:lnTo>
                  <a:lnTo>
                    <a:pt x="62" y="404"/>
                  </a:lnTo>
                  <a:lnTo>
                    <a:pt x="65" y="404"/>
                  </a:lnTo>
                  <a:close/>
                  <a:moveTo>
                    <a:pt x="979" y="404"/>
                  </a:moveTo>
                  <a:lnTo>
                    <a:pt x="981" y="404"/>
                  </a:lnTo>
                  <a:lnTo>
                    <a:pt x="981" y="403"/>
                  </a:lnTo>
                  <a:lnTo>
                    <a:pt x="979" y="403"/>
                  </a:lnTo>
                  <a:lnTo>
                    <a:pt x="978" y="404"/>
                  </a:lnTo>
                  <a:lnTo>
                    <a:pt x="979" y="404"/>
                  </a:lnTo>
                  <a:close/>
                  <a:moveTo>
                    <a:pt x="62" y="403"/>
                  </a:moveTo>
                  <a:lnTo>
                    <a:pt x="62" y="401"/>
                  </a:lnTo>
                  <a:lnTo>
                    <a:pt x="61" y="401"/>
                  </a:lnTo>
                  <a:lnTo>
                    <a:pt x="61" y="403"/>
                  </a:lnTo>
                  <a:lnTo>
                    <a:pt x="62" y="403"/>
                  </a:lnTo>
                  <a:close/>
                  <a:moveTo>
                    <a:pt x="60" y="400"/>
                  </a:moveTo>
                  <a:lnTo>
                    <a:pt x="60" y="401"/>
                  </a:lnTo>
                  <a:lnTo>
                    <a:pt x="61" y="401"/>
                  </a:lnTo>
                  <a:lnTo>
                    <a:pt x="60" y="400"/>
                  </a:lnTo>
                  <a:close/>
                  <a:moveTo>
                    <a:pt x="60" y="397"/>
                  </a:moveTo>
                  <a:lnTo>
                    <a:pt x="59" y="397"/>
                  </a:lnTo>
                  <a:lnTo>
                    <a:pt x="60" y="398"/>
                  </a:lnTo>
                  <a:lnTo>
                    <a:pt x="60" y="397"/>
                  </a:lnTo>
                  <a:close/>
                  <a:moveTo>
                    <a:pt x="32" y="392"/>
                  </a:moveTo>
                  <a:lnTo>
                    <a:pt x="31" y="395"/>
                  </a:lnTo>
                  <a:lnTo>
                    <a:pt x="30" y="395"/>
                  </a:lnTo>
                  <a:lnTo>
                    <a:pt x="30" y="396"/>
                  </a:lnTo>
                  <a:lnTo>
                    <a:pt x="31" y="396"/>
                  </a:lnTo>
                  <a:lnTo>
                    <a:pt x="32" y="396"/>
                  </a:lnTo>
                  <a:lnTo>
                    <a:pt x="32" y="395"/>
                  </a:lnTo>
                  <a:lnTo>
                    <a:pt x="32" y="392"/>
                  </a:lnTo>
                  <a:close/>
                  <a:moveTo>
                    <a:pt x="68" y="395"/>
                  </a:moveTo>
                  <a:lnTo>
                    <a:pt x="68" y="392"/>
                  </a:lnTo>
                  <a:lnTo>
                    <a:pt x="67" y="395"/>
                  </a:lnTo>
                  <a:lnTo>
                    <a:pt x="68" y="395"/>
                  </a:lnTo>
                  <a:close/>
                  <a:moveTo>
                    <a:pt x="969" y="392"/>
                  </a:moveTo>
                  <a:lnTo>
                    <a:pt x="969" y="395"/>
                  </a:lnTo>
                  <a:lnTo>
                    <a:pt x="970" y="395"/>
                  </a:lnTo>
                  <a:lnTo>
                    <a:pt x="970" y="392"/>
                  </a:lnTo>
                  <a:lnTo>
                    <a:pt x="969" y="392"/>
                  </a:lnTo>
                  <a:close/>
                  <a:moveTo>
                    <a:pt x="56" y="391"/>
                  </a:moveTo>
                  <a:lnTo>
                    <a:pt x="57" y="392"/>
                  </a:lnTo>
                  <a:lnTo>
                    <a:pt x="59" y="392"/>
                  </a:lnTo>
                  <a:lnTo>
                    <a:pt x="59" y="391"/>
                  </a:lnTo>
                  <a:lnTo>
                    <a:pt x="57" y="391"/>
                  </a:lnTo>
                  <a:lnTo>
                    <a:pt x="56" y="391"/>
                  </a:lnTo>
                  <a:close/>
                  <a:moveTo>
                    <a:pt x="966" y="392"/>
                  </a:moveTo>
                  <a:lnTo>
                    <a:pt x="967" y="392"/>
                  </a:lnTo>
                  <a:lnTo>
                    <a:pt x="967" y="391"/>
                  </a:lnTo>
                  <a:lnTo>
                    <a:pt x="966" y="391"/>
                  </a:lnTo>
                  <a:lnTo>
                    <a:pt x="966" y="392"/>
                  </a:lnTo>
                  <a:close/>
                  <a:moveTo>
                    <a:pt x="961" y="390"/>
                  </a:moveTo>
                  <a:lnTo>
                    <a:pt x="960" y="390"/>
                  </a:lnTo>
                  <a:lnTo>
                    <a:pt x="960" y="391"/>
                  </a:lnTo>
                  <a:lnTo>
                    <a:pt x="961" y="391"/>
                  </a:lnTo>
                  <a:lnTo>
                    <a:pt x="961" y="390"/>
                  </a:lnTo>
                  <a:close/>
                  <a:moveTo>
                    <a:pt x="979" y="389"/>
                  </a:moveTo>
                  <a:lnTo>
                    <a:pt x="979" y="390"/>
                  </a:lnTo>
                  <a:lnTo>
                    <a:pt x="981" y="390"/>
                  </a:lnTo>
                  <a:lnTo>
                    <a:pt x="983" y="390"/>
                  </a:lnTo>
                  <a:lnTo>
                    <a:pt x="983" y="389"/>
                  </a:lnTo>
                  <a:lnTo>
                    <a:pt x="983" y="387"/>
                  </a:lnTo>
                  <a:lnTo>
                    <a:pt x="981" y="387"/>
                  </a:lnTo>
                  <a:lnTo>
                    <a:pt x="979" y="387"/>
                  </a:lnTo>
                  <a:lnTo>
                    <a:pt x="979" y="389"/>
                  </a:lnTo>
                  <a:close/>
                  <a:moveTo>
                    <a:pt x="61" y="389"/>
                  </a:moveTo>
                  <a:lnTo>
                    <a:pt x="62" y="389"/>
                  </a:lnTo>
                  <a:lnTo>
                    <a:pt x="62" y="387"/>
                  </a:lnTo>
                  <a:lnTo>
                    <a:pt x="61" y="389"/>
                  </a:lnTo>
                  <a:close/>
                  <a:moveTo>
                    <a:pt x="858" y="380"/>
                  </a:moveTo>
                  <a:lnTo>
                    <a:pt x="858" y="379"/>
                  </a:lnTo>
                  <a:lnTo>
                    <a:pt x="855" y="379"/>
                  </a:lnTo>
                  <a:lnTo>
                    <a:pt x="855" y="380"/>
                  </a:lnTo>
                  <a:lnTo>
                    <a:pt x="858" y="380"/>
                  </a:lnTo>
                  <a:close/>
                  <a:moveTo>
                    <a:pt x="962" y="380"/>
                  </a:moveTo>
                  <a:lnTo>
                    <a:pt x="964" y="380"/>
                  </a:lnTo>
                  <a:lnTo>
                    <a:pt x="964" y="379"/>
                  </a:lnTo>
                  <a:lnTo>
                    <a:pt x="962" y="379"/>
                  </a:lnTo>
                  <a:lnTo>
                    <a:pt x="962" y="380"/>
                  </a:lnTo>
                  <a:close/>
                  <a:moveTo>
                    <a:pt x="44" y="374"/>
                  </a:moveTo>
                  <a:lnTo>
                    <a:pt x="45" y="374"/>
                  </a:lnTo>
                  <a:lnTo>
                    <a:pt x="45" y="373"/>
                  </a:lnTo>
                  <a:lnTo>
                    <a:pt x="44" y="373"/>
                  </a:lnTo>
                  <a:lnTo>
                    <a:pt x="42" y="374"/>
                  </a:lnTo>
                  <a:lnTo>
                    <a:pt x="43" y="374"/>
                  </a:lnTo>
                  <a:lnTo>
                    <a:pt x="44" y="374"/>
                  </a:lnTo>
                  <a:close/>
                  <a:moveTo>
                    <a:pt x="920" y="373"/>
                  </a:moveTo>
                  <a:lnTo>
                    <a:pt x="917" y="374"/>
                  </a:lnTo>
                  <a:lnTo>
                    <a:pt x="920" y="374"/>
                  </a:lnTo>
                  <a:lnTo>
                    <a:pt x="920" y="373"/>
                  </a:lnTo>
                  <a:close/>
                  <a:moveTo>
                    <a:pt x="49" y="370"/>
                  </a:moveTo>
                  <a:lnTo>
                    <a:pt x="50" y="370"/>
                  </a:lnTo>
                  <a:lnTo>
                    <a:pt x="49" y="369"/>
                  </a:lnTo>
                  <a:lnTo>
                    <a:pt x="49" y="370"/>
                  </a:lnTo>
                  <a:close/>
                  <a:moveTo>
                    <a:pt x="45" y="370"/>
                  </a:moveTo>
                  <a:lnTo>
                    <a:pt x="44" y="370"/>
                  </a:lnTo>
                  <a:lnTo>
                    <a:pt x="44" y="372"/>
                  </a:lnTo>
                  <a:lnTo>
                    <a:pt x="45" y="372"/>
                  </a:lnTo>
                  <a:lnTo>
                    <a:pt x="48" y="372"/>
                  </a:lnTo>
                  <a:lnTo>
                    <a:pt x="49" y="372"/>
                  </a:lnTo>
                  <a:lnTo>
                    <a:pt x="49" y="370"/>
                  </a:lnTo>
                  <a:lnTo>
                    <a:pt x="48" y="370"/>
                  </a:lnTo>
                  <a:lnTo>
                    <a:pt x="45" y="370"/>
                  </a:lnTo>
                  <a:close/>
                  <a:moveTo>
                    <a:pt x="968" y="372"/>
                  </a:moveTo>
                  <a:lnTo>
                    <a:pt x="969" y="372"/>
                  </a:lnTo>
                  <a:lnTo>
                    <a:pt x="969" y="370"/>
                  </a:lnTo>
                  <a:lnTo>
                    <a:pt x="968" y="370"/>
                  </a:lnTo>
                  <a:lnTo>
                    <a:pt x="968" y="372"/>
                  </a:lnTo>
                  <a:close/>
                  <a:moveTo>
                    <a:pt x="43" y="369"/>
                  </a:moveTo>
                  <a:lnTo>
                    <a:pt x="42" y="370"/>
                  </a:lnTo>
                  <a:lnTo>
                    <a:pt x="43" y="370"/>
                  </a:lnTo>
                  <a:lnTo>
                    <a:pt x="44" y="370"/>
                  </a:lnTo>
                  <a:lnTo>
                    <a:pt x="44" y="369"/>
                  </a:lnTo>
                  <a:lnTo>
                    <a:pt x="43" y="369"/>
                  </a:lnTo>
                  <a:close/>
                  <a:moveTo>
                    <a:pt x="40" y="369"/>
                  </a:moveTo>
                  <a:lnTo>
                    <a:pt x="42" y="370"/>
                  </a:lnTo>
                  <a:lnTo>
                    <a:pt x="42" y="369"/>
                  </a:lnTo>
                  <a:lnTo>
                    <a:pt x="40" y="369"/>
                  </a:lnTo>
                  <a:close/>
                  <a:moveTo>
                    <a:pt x="30" y="368"/>
                  </a:moveTo>
                  <a:lnTo>
                    <a:pt x="27" y="368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0" y="368"/>
                  </a:lnTo>
                  <a:close/>
                  <a:moveTo>
                    <a:pt x="32" y="369"/>
                  </a:moveTo>
                  <a:lnTo>
                    <a:pt x="32" y="368"/>
                  </a:lnTo>
                  <a:lnTo>
                    <a:pt x="31" y="369"/>
                  </a:lnTo>
                  <a:lnTo>
                    <a:pt x="32" y="369"/>
                  </a:lnTo>
                  <a:close/>
                  <a:moveTo>
                    <a:pt x="36" y="361"/>
                  </a:moveTo>
                  <a:lnTo>
                    <a:pt x="38" y="362"/>
                  </a:lnTo>
                  <a:lnTo>
                    <a:pt x="38" y="361"/>
                  </a:lnTo>
                  <a:lnTo>
                    <a:pt x="36" y="361"/>
                  </a:lnTo>
                  <a:close/>
                  <a:moveTo>
                    <a:pt x="34" y="358"/>
                  </a:moveTo>
                  <a:lnTo>
                    <a:pt x="34" y="359"/>
                  </a:lnTo>
                  <a:lnTo>
                    <a:pt x="36" y="359"/>
                  </a:lnTo>
                  <a:lnTo>
                    <a:pt x="38" y="359"/>
                  </a:lnTo>
                  <a:lnTo>
                    <a:pt x="38" y="358"/>
                  </a:lnTo>
                  <a:lnTo>
                    <a:pt x="39" y="356"/>
                  </a:lnTo>
                  <a:lnTo>
                    <a:pt x="39" y="355"/>
                  </a:lnTo>
                  <a:lnTo>
                    <a:pt x="38" y="355"/>
                  </a:lnTo>
                  <a:lnTo>
                    <a:pt x="36" y="356"/>
                  </a:lnTo>
                  <a:lnTo>
                    <a:pt x="34" y="358"/>
                  </a:lnTo>
                  <a:close/>
                  <a:moveTo>
                    <a:pt x="975" y="358"/>
                  </a:moveTo>
                  <a:lnTo>
                    <a:pt x="975" y="356"/>
                  </a:lnTo>
                  <a:lnTo>
                    <a:pt x="974" y="356"/>
                  </a:lnTo>
                  <a:lnTo>
                    <a:pt x="974" y="358"/>
                  </a:lnTo>
                  <a:lnTo>
                    <a:pt x="975" y="359"/>
                  </a:lnTo>
                  <a:lnTo>
                    <a:pt x="975" y="358"/>
                  </a:lnTo>
                  <a:close/>
                  <a:moveTo>
                    <a:pt x="36" y="351"/>
                  </a:moveTo>
                  <a:lnTo>
                    <a:pt x="36" y="352"/>
                  </a:lnTo>
                  <a:lnTo>
                    <a:pt x="38" y="351"/>
                  </a:lnTo>
                  <a:lnTo>
                    <a:pt x="36" y="351"/>
                  </a:lnTo>
                  <a:close/>
                  <a:moveTo>
                    <a:pt x="978" y="352"/>
                  </a:moveTo>
                  <a:lnTo>
                    <a:pt x="979" y="352"/>
                  </a:lnTo>
                  <a:lnTo>
                    <a:pt x="979" y="351"/>
                  </a:lnTo>
                  <a:lnTo>
                    <a:pt x="978" y="351"/>
                  </a:lnTo>
                  <a:lnTo>
                    <a:pt x="978" y="352"/>
                  </a:lnTo>
                  <a:close/>
                  <a:moveTo>
                    <a:pt x="667" y="350"/>
                  </a:moveTo>
                  <a:lnTo>
                    <a:pt x="667" y="351"/>
                  </a:lnTo>
                  <a:lnTo>
                    <a:pt x="669" y="351"/>
                  </a:lnTo>
                  <a:lnTo>
                    <a:pt x="671" y="351"/>
                  </a:lnTo>
                  <a:lnTo>
                    <a:pt x="671" y="350"/>
                  </a:lnTo>
                  <a:lnTo>
                    <a:pt x="669" y="350"/>
                  </a:lnTo>
                  <a:lnTo>
                    <a:pt x="667" y="350"/>
                  </a:lnTo>
                  <a:close/>
                  <a:moveTo>
                    <a:pt x="44" y="346"/>
                  </a:moveTo>
                  <a:lnTo>
                    <a:pt x="43" y="346"/>
                  </a:lnTo>
                  <a:lnTo>
                    <a:pt x="43" y="347"/>
                  </a:lnTo>
                  <a:lnTo>
                    <a:pt x="44" y="346"/>
                  </a:lnTo>
                  <a:close/>
                  <a:moveTo>
                    <a:pt x="978" y="345"/>
                  </a:moveTo>
                  <a:lnTo>
                    <a:pt x="978" y="344"/>
                  </a:lnTo>
                  <a:lnTo>
                    <a:pt x="977" y="344"/>
                  </a:lnTo>
                  <a:lnTo>
                    <a:pt x="977" y="345"/>
                  </a:lnTo>
                  <a:lnTo>
                    <a:pt x="978" y="345"/>
                  </a:lnTo>
                  <a:close/>
                  <a:moveTo>
                    <a:pt x="672" y="343"/>
                  </a:moveTo>
                  <a:lnTo>
                    <a:pt x="672" y="341"/>
                  </a:lnTo>
                  <a:lnTo>
                    <a:pt x="671" y="343"/>
                  </a:lnTo>
                  <a:lnTo>
                    <a:pt x="672" y="343"/>
                  </a:lnTo>
                  <a:close/>
                  <a:moveTo>
                    <a:pt x="9" y="339"/>
                  </a:moveTo>
                  <a:lnTo>
                    <a:pt x="9" y="338"/>
                  </a:lnTo>
                  <a:lnTo>
                    <a:pt x="8" y="338"/>
                  </a:lnTo>
                  <a:lnTo>
                    <a:pt x="8" y="339"/>
                  </a:lnTo>
                  <a:lnTo>
                    <a:pt x="9" y="339"/>
                  </a:lnTo>
                  <a:close/>
                  <a:moveTo>
                    <a:pt x="38" y="334"/>
                  </a:moveTo>
                  <a:lnTo>
                    <a:pt x="38" y="333"/>
                  </a:lnTo>
                  <a:lnTo>
                    <a:pt x="36" y="333"/>
                  </a:lnTo>
                  <a:lnTo>
                    <a:pt x="36" y="334"/>
                  </a:lnTo>
                  <a:lnTo>
                    <a:pt x="38" y="335"/>
                  </a:lnTo>
                  <a:lnTo>
                    <a:pt x="38" y="334"/>
                  </a:lnTo>
                  <a:close/>
                  <a:moveTo>
                    <a:pt x="673" y="333"/>
                  </a:moveTo>
                  <a:lnTo>
                    <a:pt x="673" y="332"/>
                  </a:lnTo>
                  <a:lnTo>
                    <a:pt x="672" y="333"/>
                  </a:lnTo>
                  <a:lnTo>
                    <a:pt x="673" y="333"/>
                  </a:lnTo>
                  <a:close/>
                  <a:moveTo>
                    <a:pt x="0" y="328"/>
                  </a:moveTo>
                  <a:lnTo>
                    <a:pt x="0" y="329"/>
                  </a:lnTo>
                  <a:lnTo>
                    <a:pt x="4" y="328"/>
                  </a:lnTo>
                  <a:lnTo>
                    <a:pt x="3" y="328"/>
                  </a:lnTo>
                  <a:lnTo>
                    <a:pt x="0" y="328"/>
                  </a:lnTo>
                  <a:close/>
                  <a:moveTo>
                    <a:pt x="49" y="328"/>
                  </a:moveTo>
                  <a:lnTo>
                    <a:pt x="48" y="328"/>
                  </a:lnTo>
                  <a:lnTo>
                    <a:pt x="48" y="329"/>
                  </a:lnTo>
                  <a:lnTo>
                    <a:pt x="49" y="328"/>
                  </a:lnTo>
                  <a:close/>
                  <a:moveTo>
                    <a:pt x="675" y="328"/>
                  </a:moveTo>
                  <a:lnTo>
                    <a:pt x="673" y="328"/>
                  </a:lnTo>
                  <a:lnTo>
                    <a:pt x="672" y="328"/>
                  </a:lnTo>
                  <a:lnTo>
                    <a:pt x="672" y="329"/>
                  </a:lnTo>
                  <a:lnTo>
                    <a:pt x="673" y="329"/>
                  </a:lnTo>
                  <a:lnTo>
                    <a:pt x="675" y="328"/>
                  </a:lnTo>
                  <a:close/>
                  <a:moveTo>
                    <a:pt x="983" y="327"/>
                  </a:moveTo>
                  <a:lnTo>
                    <a:pt x="981" y="327"/>
                  </a:lnTo>
                  <a:lnTo>
                    <a:pt x="981" y="328"/>
                  </a:lnTo>
                  <a:lnTo>
                    <a:pt x="983" y="328"/>
                  </a:lnTo>
                  <a:lnTo>
                    <a:pt x="983" y="327"/>
                  </a:lnTo>
                  <a:close/>
                  <a:moveTo>
                    <a:pt x="32" y="326"/>
                  </a:moveTo>
                  <a:lnTo>
                    <a:pt x="31" y="327"/>
                  </a:lnTo>
                  <a:lnTo>
                    <a:pt x="32" y="327"/>
                  </a:lnTo>
                  <a:lnTo>
                    <a:pt x="32" y="326"/>
                  </a:lnTo>
                  <a:close/>
                  <a:moveTo>
                    <a:pt x="50" y="326"/>
                  </a:moveTo>
                  <a:lnTo>
                    <a:pt x="49" y="327"/>
                  </a:lnTo>
                  <a:lnTo>
                    <a:pt x="50" y="327"/>
                  </a:lnTo>
                  <a:lnTo>
                    <a:pt x="50" y="326"/>
                  </a:lnTo>
                  <a:close/>
                  <a:moveTo>
                    <a:pt x="929" y="326"/>
                  </a:moveTo>
                  <a:lnTo>
                    <a:pt x="928" y="327"/>
                  </a:lnTo>
                  <a:lnTo>
                    <a:pt x="929" y="327"/>
                  </a:lnTo>
                  <a:lnTo>
                    <a:pt x="929" y="326"/>
                  </a:lnTo>
                  <a:close/>
                  <a:moveTo>
                    <a:pt x="981" y="326"/>
                  </a:moveTo>
                  <a:lnTo>
                    <a:pt x="979" y="326"/>
                  </a:lnTo>
                  <a:lnTo>
                    <a:pt x="979" y="327"/>
                  </a:lnTo>
                  <a:lnTo>
                    <a:pt x="981" y="326"/>
                  </a:lnTo>
                  <a:close/>
                  <a:moveTo>
                    <a:pt x="39" y="326"/>
                  </a:moveTo>
                  <a:lnTo>
                    <a:pt x="40" y="326"/>
                  </a:lnTo>
                  <a:lnTo>
                    <a:pt x="40" y="324"/>
                  </a:lnTo>
                  <a:lnTo>
                    <a:pt x="39" y="326"/>
                  </a:lnTo>
                  <a:close/>
                  <a:moveTo>
                    <a:pt x="977" y="323"/>
                  </a:moveTo>
                  <a:lnTo>
                    <a:pt x="975" y="321"/>
                  </a:lnTo>
                  <a:lnTo>
                    <a:pt x="974" y="323"/>
                  </a:lnTo>
                  <a:lnTo>
                    <a:pt x="975" y="323"/>
                  </a:lnTo>
                  <a:lnTo>
                    <a:pt x="977" y="323"/>
                  </a:lnTo>
                  <a:close/>
                  <a:moveTo>
                    <a:pt x="974" y="323"/>
                  </a:moveTo>
                  <a:lnTo>
                    <a:pt x="973" y="323"/>
                  </a:lnTo>
                  <a:lnTo>
                    <a:pt x="974" y="324"/>
                  </a:lnTo>
                  <a:lnTo>
                    <a:pt x="974" y="323"/>
                  </a:lnTo>
                  <a:close/>
                  <a:moveTo>
                    <a:pt x="34" y="319"/>
                  </a:moveTo>
                  <a:lnTo>
                    <a:pt x="34" y="321"/>
                  </a:lnTo>
                  <a:lnTo>
                    <a:pt x="36" y="321"/>
                  </a:lnTo>
                  <a:lnTo>
                    <a:pt x="36" y="319"/>
                  </a:lnTo>
                  <a:lnTo>
                    <a:pt x="34" y="319"/>
                  </a:lnTo>
                  <a:close/>
                  <a:moveTo>
                    <a:pt x="36" y="318"/>
                  </a:moveTo>
                  <a:lnTo>
                    <a:pt x="36" y="319"/>
                  </a:lnTo>
                  <a:lnTo>
                    <a:pt x="38" y="318"/>
                  </a:lnTo>
                  <a:lnTo>
                    <a:pt x="36" y="318"/>
                  </a:lnTo>
                  <a:close/>
                  <a:moveTo>
                    <a:pt x="40" y="315"/>
                  </a:moveTo>
                  <a:lnTo>
                    <a:pt x="39" y="316"/>
                  </a:lnTo>
                  <a:lnTo>
                    <a:pt x="39" y="317"/>
                  </a:lnTo>
                  <a:lnTo>
                    <a:pt x="40" y="317"/>
                  </a:lnTo>
                  <a:lnTo>
                    <a:pt x="40" y="316"/>
                  </a:lnTo>
                  <a:lnTo>
                    <a:pt x="40" y="315"/>
                  </a:lnTo>
                  <a:close/>
                  <a:moveTo>
                    <a:pt x="44" y="316"/>
                  </a:moveTo>
                  <a:lnTo>
                    <a:pt x="44" y="317"/>
                  </a:lnTo>
                  <a:lnTo>
                    <a:pt x="45" y="317"/>
                  </a:lnTo>
                  <a:lnTo>
                    <a:pt x="45" y="316"/>
                  </a:lnTo>
                  <a:lnTo>
                    <a:pt x="44" y="316"/>
                  </a:lnTo>
                  <a:close/>
                  <a:moveTo>
                    <a:pt x="44" y="312"/>
                  </a:moveTo>
                  <a:lnTo>
                    <a:pt x="44" y="315"/>
                  </a:lnTo>
                  <a:lnTo>
                    <a:pt x="45" y="315"/>
                  </a:lnTo>
                  <a:lnTo>
                    <a:pt x="45" y="312"/>
                  </a:lnTo>
                  <a:lnTo>
                    <a:pt x="44" y="312"/>
                  </a:lnTo>
                  <a:close/>
                  <a:moveTo>
                    <a:pt x="43" y="312"/>
                  </a:moveTo>
                  <a:lnTo>
                    <a:pt x="43" y="311"/>
                  </a:lnTo>
                  <a:lnTo>
                    <a:pt x="42" y="312"/>
                  </a:lnTo>
                  <a:lnTo>
                    <a:pt x="43" y="312"/>
                  </a:lnTo>
                  <a:close/>
                  <a:moveTo>
                    <a:pt x="970" y="311"/>
                  </a:moveTo>
                  <a:lnTo>
                    <a:pt x="970" y="310"/>
                  </a:lnTo>
                  <a:lnTo>
                    <a:pt x="970" y="309"/>
                  </a:lnTo>
                  <a:lnTo>
                    <a:pt x="969" y="310"/>
                  </a:lnTo>
                  <a:lnTo>
                    <a:pt x="969" y="311"/>
                  </a:lnTo>
                  <a:lnTo>
                    <a:pt x="970" y="311"/>
                  </a:lnTo>
                  <a:close/>
                  <a:moveTo>
                    <a:pt x="44" y="309"/>
                  </a:moveTo>
                  <a:lnTo>
                    <a:pt x="43" y="309"/>
                  </a:lnTo>
                  <a:lnTo>
                    <a:pt x="43" y="310"/>
                  </a:lnTo>
                  <a:lnTo>
                    <a:pt x="44" y="310"/>
                  </a:lnTo>
                  <a:lnTo>
                    <a:pt x="44" y="309"/>
                  </a:lnTo>
                  <a:close/>
                  <a:moveTo>
                    <a:pt x="42" y="310"/>
                  </a:moveTo>
                  <a:lnTo>
                    <a:pt x="42" y="311"/>
                  </a:lnTo>
                  <a:lnTo>
                    <a:pt x="43" y="311"/>
                  </a:lnTo>
                  <a:lnTo>
                    <a:pt x="43" y="310"/>
                  </a:lnTo>
                  <a:lnTo>
                    <a:pt x="42" y="310"/>
                  </a:lnTo>
                  <a:close/>
                  <a:moveTo>
                    <a:pt x="50" y="306"/>
                  </a:moveTo>
                  <a:lnTo>
                    <a:pt x="50" y="307"/>
                  </a:lnTo>
                  <a:lnTo>
                    <a:pt x="51" y="307"/>
                  </a:lnTo>
                  <a:lnTo>
                    <a:pt x="51" y="306"/>
                  </a:lnTo>
                  <a:lnTo>
                    <a:pt x="50" y="306"/>
                  </a:lnTo>
                  <a:close/>
                  <a:moveTo>
                    <a:pt x="690" y="306"/>
                  </a:moveTo>
                  <a:lnTo>
                    <a:pt x="692" y="306"/>
                  </a:lnTo>
                  <a:lnTo>
                    <a:pt x="694" y="305"/>
                  </a:lnTo>
                  <a:lnTo>
                    <a:pt x="692" y="305"/>
                  </a:lnTo>
                  <a:lnTo>
                    <a:pt x="690" y="306"/>
                  </a:lnTo>
                  <a:close/>
                  <a:moveTo>
                    <a:pt x="964" y="306"/>
                  </a:moveTo>
                  <a:lnTo>
                    <a:pt x="964" y="305"/>
                  </a:lnTo>
                  <a:lnTo>
                    <a:pt x="962" y="305"/>
                  </a:lnTo>
                  <a:lnTo>
                    <a:pt x="961" y="305"/>
                  </a:lnTo>
                  <a:lnTo>
                    <a:pt x="961" y="306"/>
                  </a:lnTo>
                  <a:lnTo>
                    <a:pt x="962" y="306"/>
                  </a:lnTo>
                  <a:lnTo>
                    <a:pt x="964" y="306"/>
                  </a:lnTo>
                  <a:close/>
                  <a:moveTo>
                    <a:pt x="698" y="305"/>
                  </a:moveTo>
                  <a:lnTo>
                    <a:pt x="699" y="305"/>
                  </a:lnTo>
                  <a:lnTo>
                    <a:pt x="700" y="305"/>
                  </a:lnTo>
                  <a:lnTo>
                    <a:pt x="700" y="302"/>
                  </a:lnTo>
                  <a:lnTo>
                    <a:pt x="698" y="305"/>
                  </a:lnTo>
                  <a:close/>
                  <a:moveTo>
                    <a:pt x="60" y="301"/>
                  </a:moveTo>
                  <a:lnTo>
                    <a:pt x="60" y="302"/>
                  </a:lnTo>
                  <a:lnTo>
                    <a:pt x="61" y="301"/>
                  </a:lnTo>
                  <a:lnTo>
                    <a:pt x="60" y="301"/>
                  </a:lnTo>
                  <a:close/>
                  <a:moveTo>
                    <a:pt x="709" y="289"/>
                  </a:moveTo>
                  <a:lnTo>
                    <a:pt x="707" y="289"/>
                  </a:lnTo>
                  <a:lnTo>
                    <a:pt x="707" y="290"/>
                  </a:lnTo>
                  <a:lnTo>
                    <a:pt x="709" y="289"/>
                  </a:lnTo>
                  <a:close/>
                  <a:moveTo>
                    <a:pt x="711" y="288"/>
                  </a:moveTo>
                  <a:lnTo>
                    <a:pt x="711" y="285"/>
                  </a:lnTo>
                  <a:lnTo>
                    <a:pt x="710" y="285"/>
                  </a:lnTo>
                  <a:lnTo>
                    <a:pt x="710" y="288"/>
                  </a:lnTo>
                  <a:lnTo>
                    <a:pt x="711" y="288"/>
                  </a:lnTo>
                  <a:close/>
                  <a:moveTo>
                    <a:pt x="934" y="284"/>
                  </a:moveTo>
                  <a:lnTo>
                    <a:pt x="933" y="284"/>
                  </a:lnTo>
                  <a:lnTo>
                    <a:pt x="933" y="285"/>
                  </a:lnTo>
                  <a:lnTo>
                    <a:pt x="932" y="285"/>
                  </a:lnTo>
                  <a:lnTo>
                    <a:pt x="934" y="288"/>
                  </a:lnTo>
                  <a:lnTo>
                    <a:pt x="934" y="285"/>
                  </a:lnTo>
                  <a:lnTo>
                    <a:pt x="934" y="284"/>
                  </a:lnTo>
                  <a:close/>
                  <a:moveTo>
                    <a:pt x="703" y="282"/>
                  </a:moveTo>
                  <a:lnTo>
                    <a:pt x="701" y="282"/>
                  </a:lnTo>
                  <a:lnTo>
                    <a:pt x="700" y="282"/>
                  </a:lnTo>
                  <a:lnTo>
                    <a:pt x="700" y="283"/>
                  </a:lnTo>
                  <a:lnTo>
                    <a:pt x="699" y="283"/>
                  </a:lnTo>
                  <a:lnTo>
                    <a:pt x="699" y="284"/>
                  </a:lnTo>
                  <a:lnTo>
                    <a:pt x="700" y="284"/>
                  </a:lnTo>
                  <a:lnTo>
                    <a:pt x="704" y="282"/>
                  </a:lnTo>
                  <a:lnTo>
                    <a:pt x="703" y="282"/>
                  </a:lnTo>
                  <a:close/>
                  <a:moveTo>
                    <a:pt x="717" y="282"/>
                  </a:moveTo>
                  <a:lnTo>
                    <a:pt x="718" y="281"/>
                  </a:lnTo>
                  <a:lnTo>
                    <a:pt x="717" y="281"/>
                  </a:lnTo>
                  <a:lnTo>
                    <a:pt x="716" y="282"/>
                  </a:lnTo>
                  <a:lnTo>
                    <a:pt x="716" y="283"/>
                  </a:lnTo>
                  <a:lnTo>
                    <a:pt x="717" y="283"/>
                  </a:lnTo>
                  <a:lnTo>
                    <a:pt x="717" y="282"/>
                  </a:lnTo>
                  <a:close/>
                  <a:moveTo>
                    <a:pt x="715" y="284"/>
                  </a:moveTo>
                  <a:lnTo>
                    <a:pt x="716" y="284"/>
                  </a:lnTo>
                  <a:lnTo>
                    <a:pt x="716" y="283"/>
                  </a:lnTo>
                  <a:lnTo>
                    <a:pt x="715" y="283"/>
                  </a:lnTo>
                  <a:lnTo>
                    <a:pt x="712" y="284"/>
                  </a:lnTo>
                  <a:lnTo>
                    <a:pt x="715" y="284"/>
                  </a:lnTo>
                  <a:close/>
                  <a:moveTo>
                    <a:pt x="726" y="283"/>
                  </a:moveTo>
                  <a:lnTo>
                    <a:pt x="727" y="283"/>
                  </a:lnTo>
                  <a:lnTo>
                    <a:pt x="727" y="282"/>
                  </a:lnTo>
                  <a:lnTo>
                    <a:pt x="726" y="282"/>
                  </a:lnTo>
                  <a:lnTo>
                    <a:pt x="726" y="283"/>
                  </a:lnTo>
                  <a:close/>
                  <a:moveTo>
                    <a:pt x="706" y="282"/>
                  </a:moveTo>
                  <a:lnTo>
                    <a:pt x="707" y="281"/>
                  </a:lnTo>
                  <a:lnTo>
                    <a:pt x="706" y="281"/>
                  </a:lnTo>
                  <a:lnTo>
                    <a:pt x="706" y="282"/>
                  </a:lnTo>
                  <a:close/>
                  <a:moveTo>
                    <a:pt x="933" y="279"/>
                  </a:moveTo>
                  <a:lnTo>
                    <a:pt x="932" y="279"/>
                  </a:lnTo>
                  <a:lnTo>
                    <a:pt x="932" y="281"/>
                  </a:lnTo>
                  <a:lnTo>
                    <a:pt x="933" y="281"/>
                  </a:lnTo>
                  <a:lnTo>
                    <a:pt x="933" y="279"/>
                  </a:lnTo>
                  <a:close/>
                  <a:moveTo>
                    <a:pt x="934" y="279"/>
                  </a:moveTo>
                  <a:lnTo>
                    <a:pt x="933" y="281"/>
                  </a:lnTo>
                  <a:lnTo>
                    <a:pt x="934" y="281"/>
                  </a:lnTo>
                  <a:lnTo>
                    <a:pt x="934" y="279"/>
                  </a:lnTo>
                  <a:close/>
                  <a:moveTo>
                    <a:pt x="710" y="276"/>
                  </a:moveTo>
                  <a:lnTo>
                    <a:pt x="709" y="278"/>
                  </a:lnTo>
                  <a:lnTo>
                    <a:pt x="710" y="278"/>
                  </a:lnTo>
                  <a:lnTo>
                    <a:pt x="710" y="276"/>
                  </a:lnTo>
                  <a:close/>
                  <a:moveTo>
                    <a:pt x="711" y="275"/>
                  </a:moveTo>
                  <a:lnTo>
                    <a:pt x="710" y="275"/>
                  </a:lnTo>
                  <a:lnTo>
                    <a:pt x="710" y="276"/>
                  </a:lnTo>
                  <a:lnTo>
                    <a:pt x="711" y="276"/>
                  </a:lnTo>
                  <a:lnTo>
                    <a:pt x="711" y="275"/>
                  </a:lnTo>
                  <a:close/>
                  <a:moveTo>
                    <a:pt x="718" y="278"/>
                  </a:moveTo>
                  <a:lnTo>
                    <a:pt x="719" y="278"/>
                  </a:lnTo>
                  <a:lnTo>
                    <a:pt x="719" y="276"/>
                  </a:lnTo>
                  <a:lnTo>
                    <a:pt x="718" y="276"/>
                  </a:lnTo>
                  <a:lnTo>
                    <a:pt x="718" y="278"/>
                  </a:lnTo>
                  <a:close/>
                  <a:moveTo>
                    <a:pt x="745" y="276"/>
                  </a:moveTo>
                  <a:lnTo>
                    <a:pt x="745" y="278"/>
                  </a:lnTo>
                  <a:lnTo>
                    <a:pt x="746" y="276"/>
                  </a:lnTo>
                  <a:lnTo>
                    <a:pt x="745" y="276"/>
                  </a:lnTo>
                  <a:close/>
                  <a:moveTo>
                    <a:pt x="707" y="273"/>
                  </a:moveTo>
                  <a:lnTo>
                    <a:pt x="706" y="275"/>
                  </a:lnTo>
                  <a:lnTo>
                    <a:pt x="706" y="276"/>
                  </a:lnTo>
                  <a:lnTo>
                    <a:pt x="707" y="275"/>
                  </a:lnTo>
                  <a:lnTo>
                    <a:pt x="707" y="273"/>
                  </a:lnTo>
                  <a:close/>
                  <a:moveTo>
                    <a:pt x="729" y="267"/>
                  </a:moveTo>
                  <a:lnTo>
                    <a:pt x="730" y="267"/>
                  </a:lnTo>
                  <a:lnTo>
                    <a:pt x="730" y="266"/>
                  </a:lnTo>
                  <a:lnTo>
                    <a:pt x="729" y="266"/>
                  </a:lnTo>
                  <a:lnTo>
                    <a:pt x="728" y="267"/>
                  </a:lnTo>
                  <a:lnTo>
                    <a:pt x="729" y="267"/>
                  </a:lnTo>
                  <a:close/>
                  <a:moveTo>
                    <a:pt x="716" y="264"/>
                  </a:moveTo>
                  <a:lnTo>
                    <a:pt x="715" y="264"/>
                  </a:lnTo>
                  <a:lnTo>
                    <a:pt x="716" y="265"/>
                  </a:lnTo>
                  <a:lnTo>
                    <a:pt x="716" y="264"/>
                  </a:lnTo>
                  <a:close/>
                  <a:moveTo>
                    <a:pt x="934" y="261"/>
                  </a:moveTo>
                  <a:lnTo>
                    <a:pt x="935" y="261"/>
                  </a:lnTo>
                  <a:lnTo>
                    <a:pt x="935" y="259"/>
                  </a:lnTo>
                  <a:lnTo>
                    <a:pt x="935" y="258"/>
                  </a:lnTo>
                  <a:lnTo>
                    <a:pt x="934" y="258"/>
                  </a:lnTo>
                  <a:lnTo>
                    <a:pt x="934" y="259"/>
                  </a:lnTo>
                  <a:lnTo>
                    <a:pt x="934" y="261"/>
                  </a:lnTo>
                  <a:close/>
                  <a:moveTo>
                    <a:pt x="938" y="259"/>
                  </a:moveTo>
                  <a:lnTo>
                    <a:pt x="935" y="261"/>
                  </a:lnTo>
                  <a:lnTo>
                    <a:pt x="938" y="261"/>
                  </a:lnTo>
                  <a:lnTo>
                    <a:pt x="938" y="259"/>
                  </a:lnTo>
                  <a:close/>
                  <a:moveTo>
                    <a:pt x="741" y="249"/>
                  </a:moveTo>
                  <a:lnTo>
                    <a:pt x="743" y="249"/>
                  </a:lnTo>
                  <a:lnTo>
                    <a:pt x="741" y="248"/>
                  </a:lnTo>
                  <a:lnTo>
                    <a:pt x="741" y="249"/>
                  </a:lnTo>
                  <a:close/>
                  <a:moveTo>
                    <a:pt x="736" y="245"/>
                  </a:moveTo>
                  <a:lnTo>
                    <a:pt x="738" y="245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5"/>
                  </a:lnTo>
                  <a:close/>
                  <a:moveTo>
                    <a:pt x="724" y="237"/>
                  </a:moveTo>
                  <a:lnTo>
                    <a:pt x="724" y="236"/>
                  </a:lnTo>
                  <a:lnTo>
                    <a:pt x="722" y="237"/>
                  </a:lnTo>
                  <a:lnTo>
                    <a:pt x="724" y="237"/>
                  </a:lnTo>
                  <a:close/>
                  <a:moveTo>
                    <a:pt x="733" y="230"/>
                  </a:moveTo>
                  <a:lnTo>
                    <a:pt x="730" y="231"/>
                  </a:lnTo>
                  <a:lnTo>
                    <a:pt x="733" y="231"/>
                  </a:lnTo>
                  <a:lnTo>
                    <a:pt x="734" y="231"/>
                  </a:lnTo>
                  <a:lnTo>
                    <a:pt x="735" y="230"/>
                  </a:lnTo>
                  <a:lnTo>
                    <a:pt x="734" y="230"/>
                  </a:lnTo>
                  <a:lnTo>
                    <a:pt x="733" y="230"/>
                  </a:lnTo>
                  <a:close/>
                  <a:moveTo>
                    <a:pt x="881" y="220"/>
                  </a:moveTo>
                  <a:lnTo>
                    <a:pt x="880" y="221"/>
                  </a:lnTo>
                  <a:lnTo>
                    <a:pt x="878" y="221"/>
                  </a:lnTo>
                  <a:lnTo>
                    <a:pt x="877" y="222"/>
                  </a:lnTo>
                  <a:lnTo>
                    <a:pt x="877" y="225"/>
                  </a:lnTo>
                  <a:lnTo>
                    <a:pt x="876" y="225"/>
                  </a:lnTo>
                  <a:lnTo>
                    <a:pt x="876" y="226"/>
                  </a:lnTo>
                  <a:lnTo>
                    <a:pt x="877" y="226"/>
                  </a:lnTo>
                  <a:lnTo>
                    <a:pt x="878" y="226"/>
                  </a:lnTo>
                  <a:lnTo>
                    <a:pt x="878" y="225"/>
                  </a:lnTo>
                  <a:lnTo>
                    <a:pt x="880" y="225"/>
                  </a:lnTo>
                  <a:lnTo>
                    <a:pt x="881" y="225"/>
                  </a:lnTo>
                  <a:lnTo>
                    <a:pt x="882" y="222"/>
                  </a:lnTo>
                  <a:lnTo>
                    <a:pt x="884" y="222"/>
                  </a:lnTo>
                  <a:lnTo>
                    <a:pt x="884" y="221"/>
                  </a:lnTo>
                  <a:lnTo>
                    <a:pt x="884" y="220"/>
                  </a:lnTo>
                  <a:lnTo>
                    <a:pt x="882" y="220"/>
                  </a:lnTo>
                  <a:lnTo>
                    <a:pt x="881" y="220"/>
                  </a:lnTo>
                  <a:close/>
                  <a:moveTo>
                    <a:pt x="864" y="214"/>
                  </a:moveTo>
                  <a:lnTo>
                    <a:pt x="864" y="213"/>
                  </a:lnTo>
                  <a:lnTo>
                    <a:pt x="863" y="214"/>
                  </a:lnTo>
                  <a:lnTo>
                    <a:pt x="864" y="214"/>
                  </a:lnTo>
                  <a:close/>
                  <a:moveTo>
                    <a:pt x="848" y="210"/>
                  </a:moveTo>
                  <a:lnTo>
                    <a:pt x="849" y="210"/>
                  </a:lnTo>
                  <a:lnTo>
                    <a:pt x="849" y="209"/>
                  </a:lnTo>
                  <a:lnTo>
                    <a:pt x="848" y="209"/>
                  </a:lnTo>
                  <a:lnTo>
                    <a:pt x="848" y="210"/>
                  </a:lnTo>
                  <a:close/>
                  <a:moveTo>
                    <a:pt x="599" y="203"/>
                  </a:moveTo>
                  <a:lnTo>
                    <a:pt x="601" y="202"/>
                  </a:lnTo>
                  <a:lnTo>
                    <a:pt x="599" y="202"/>
                  </a:lnTo>
                  <a:lnTo>
                    <a:pt x="599" y="203"/>
                  </a:lnTo>
                  <a:close/>
                  <a:moveTo>
                    <a:pt x="920" y="203"/>
                  </a:moveTo>
                  <a:lnTo>
                    <a:pt x="920" y="202"/>
                  </a:lnTo>
                  <a:lnTo>
                    <a:pt x="917" y="203"/>
                  </a:lnTo>
                  <a:lnTo>
                    <a:pt x="920" y="203"/>
                  </a:lnTo>
                  <a:close/>
                  <a:moveTo>
                    <a:pt x="605" y="201"/>
                  </a:moveTo>
                  <a:lnTo>
                    <a:pt x="608" y="199"/>
                  </a:lnTo>
                  <a:lnTo>
                    <a:pt x="605" y="199"/>
                  </a:lnTo>
                  <a:lnTo>
                    <a:pt x="605" y="201"/>
                  </a:lnTo>
                  <a:close/>
                  <a:moveTo>
                    <a:pt x="783" y="192"/>
                  </a:moveTo>
                  <a:lnTo>
                    <a:pt x="781" y="192"/>
                  </a:lnTo>
                  <a:lnTo>
                    <a:pt x="781" y="193"/>
                  </a:lnTo>
                  <a:lnTo>
                    <a:pt x="784" y="193"/>
                  </a:lnTo>
                  <a:lnTo>
                    <a:pt x="784" y="192"/>
                  </a:lnTo>
                  <a:lnTo>
                    <a:pt x="783" y="192"/>
                  </a:lnTo>
                  <a:close/>
                  <a:moveTo>
                    <a:pt x="786" y="192"/>
                  </a:moveTo>
                  <a:lnTo>
                    <a:pt x="786" y="193"/>
                  </a:lnTo>
                  <a:lnTo>
                    <a:pt x="787" y="192"/>
                  </a:lnTo>
                  <a:lnTo>
                    <a:pt x="786" y="192"/>
                  </a:lnTo>
                  <a:close/>
                  <a:moveTo>
                    <a:pt x="869" y="193"/>
                  </a:moveTo>
                  <a:lnTo>
                    <a:pt x="869" y="192"/>
                  </a:lnTo>
                  <a:lnTo>
                    <a:pt x="867" y="193"/>
                  </a:lnTo>
                  <a:lnTo>
                    <a:pt x="869" y="193"/>
                  </a:lnTo>
                  <a:close/>
                  <a:moveTo>
                    <a:pt x="630" y="191"/>
                  </a:moveTo>
                  <a:lnTo>
                    <a:pt x="631" y="192"/>
                  </a:lnTo>
                  <a:lnTo>
                    <a:pt x="632" y="192"/>
                  </a:lnTo>
                  <a:lnTo>
                    <a:pt x="632" y="191"/>
                  </a:lnTo>
                  <a:lnTo>
                    <a:pt x="631" y="191"/>
                  </a:lnTo>
                  <a:lnTo>
                    <a:pt x="630" y="191"/>
                  </a:lnTo>
                  <a:close/>
                  <a:moveTo>
                    <a:pt x="826" y="191"/>
                  </a:moveTo>
                  <a:lnTo>
                    <a:pt x="825" y="191"/>
                  </a:lnTo>
                  <a:lnTo>
                    <a:pt x="825" y="192"/>
                  </a:lnTo>
                  <a:lnTo>
                    <a:pt x="826" y="192"/>
                  </a:lnTo>
                  <a:lnTo>
                    <a:pt x="829" y="192"/>
                  </a:lnTo>
                  <a:lnTo>
                    <a:pt x="831" y="192"/>
                  </a:lnTo>
                  <a:lnTo>
                    <a:pt x="831" y="191"/>
                  </a:lnTo>
                  <a:lnTo>
                    <a:pt x="829" y="191"/>
                  </a:lnTo>
                  <a:lnTo>
                    <a:pt x="826" y="191"/>
                  </a:lnTo>
                  <a:close/>
                  <a:moveTo>
                    <a:pt x="921" y="190"/>
                  </a:moveTo>
                  <a:lnTo>
                    <a:pt x="921" y="187"/>
                  </a:lnTo>
                  <a:lnTo>
                    <a:pt x="920" y="187"/>
                  </a:lnTo>
                  <a:lnTo>
                    <a:pt x="921" y="190"/>
                  </a:lnTo>
                  <a:close/>
                  <a:moveTo>
                    <a:pt x="915" y="185"/>
                  </a:moveTo>
                  <a:lnTo>
                    <a:pt x="915" y="186"/>
                  </a:lnTo>
                  <a:lnTo>
                    <a:pt x="916" y="187"/>
                  </a:lnTo>
                  <a:lnTo>
                    <a:pt x="917" y="187"/>
                  </a:lnTo>
                  <a:lnTo>
                    <a:pt x="916" y="186"/>
                  </a:lnTo>
                  <a:lnTo>
                    <a:pt x="916" y="185"/>
                  </a:lnTo>
                  <a:lnTo>
                    <a:pt x="915" y="185"/>
                  </a:lnTo>
                  <a:close/>
                  <a:moveTo>
                    <a:pt x="904" y="184"/>
                  </a:moveTo>
                  <a:lnTo>
                    <a:pt x="904" y="185"/>
                  </a:lnTo>
                  <a:lnTo>
                    <a:pt x="905" y="184"/>
                  </a:lnTo>
                  <a:lnTo>
                    <a:pt x="904" y="184"/>
                  </a:lnTo>
                  <a:close/>
                  <a:moveTo>
                    <a:pt x="906" y="184"/>
                  </a:moveTo>
                  <a:lnTo>
                    <a:pt x="905" y="182"/>
                  </a:lnTo>
                  <a:lnTo>
                    <a:pt x="905" y="184"/>
                  </a:lnTo>
                  <a:lnTo>
                    <a:pt x="906" y="185"/>
                  </a:lnTo>
                  <a:lnTo>
                    <a:pt x="906" y="184"/>
                  </a:lnTo>
                  <a:close/>
                  <a:moveTo>
                    <a:pt x="907" y="182"/>
                  </a:moveTo>
                  <a:lnTo>
                    <a:pt x="906" y="181"/>
                  </a:lnTo>
                  <a:lnTo>
                    <a:pt x="906" y="182"/>
                  </a:lnTo>
                  <a:lnTo>
                    <a:pt x="906" y="184"/>
                  </a:lnTo>
                  <a:lnTo>
                    <a:pt x="907" y="184"/>
                  </a:lnTo>
                  <a:lnTo>
                    <a:pt x="907" y="182"/>
                  </a:lnTo>
                  <a:close/>
                  <a:moveTo>
                    <a:pt x="951" y="182"/>
                  </a:moveTo>
                  <a:lnTo>
                    <a:pt x="950" y="182"/>
                  </a:lnTo>
                  <a:lnTo>
                    <a:pt x="951" y="184"/>
                  </a:lnTo>
                  <a:lnTo>
                    <a:pt x="951" y="182"/>
                  </a:lnTo>
                  <a:close/>
                  <a:moveTo>
                    <a:pt x="952" y="181"/>
                  </a:moveTo>
                  <a:lnTo>
                    <a:pt x="952" y="179"/>
                  </a:lnTo>
                  <a:lnTo>
                    <a:pt x="951" y="179"/>
                  </a:lnTo>
                  <a:lnTo>
                    <a:pt x="952" y="181"/>
                  </a:lnTo>
                  <a:close/>
                  <a:moveTo>
                    <a:pt x="860" y="176"/>
                  </a:moveTo>
                  <a:lnTo>
                    <a:pt x="859" y="178"/>
                  </a:lnTo>
                  <a:lnTo>
                    <a:pt x="860" y="178"/>
                  </a:lnTo>
                  <a:lnTo>
                    <a:pt x="860" y="176"/>
                  </a:lnTo>
                  <a:close/>
                  <a:moveTo>
                    <a:pt x="952" y="176"/>
                  </a:moveTo>
                  <a:lnTo>
                    <a:pt x="955" y="176"/>
                  </a:lnTo>
                  <a:lnTo>
                    <a:pt x="955" y="175"/>
                  </a:lnTo>
                  <a:lnTo>
                    <a:pt x="952" y="175"/>
                  </a:lnTo>
                  <a:lnTo>
                    <a:pt x="951" y="176"/>
                  </a:lnTo>
                  <a:lnTo>
                    <a:pt x="952" y="178"/>
                  </a:lnTo>
                  <a:lnTo>
                    <a:pt x="952" y="176"/>
                  </a:lnTo>
                  <a:close/>
                  <a:moveTo>
                    <a:pt x="800" y="174"/>
                  </a:moveTo>
                  <a:lnTo>
                    <a:pt x="798" y="174"/>
                  </a:lnTo>
                  <a:lnTo>
                    <a:pt x="797" y="174"/>
                  </a:lnTo>
                  <a:lnTo>
                    <a:pt x="798" y="175"/>
                  </a:lnTo>
                  <a:lnTo>
                    <a:pt x="800" y="175"/>
                  </a:lnTo>
                  <a:lnTo>
                    <a:pt x="800" y="174"/>
                  </a:lnTo>
                  <a:close/>
                  <a:moveTo>
                    <a:pt x="852" y="171"/>
                  </a:moveTo>
                  <a:lnTo>
                    <a:pt x="852" y="173"/>
                  </a:lnTo>
                  <a:lnTo>
                    <a:pt x="853" y="171"/>
                  </a:lnTo>
                  <a:lnTo>
                    <a:pt x="853" y="169"/>
                  </a:lnTo>
                  <a:lnTo>
                    <a:pt x="852" y="169"/>
                  </a:lnTo>
                  <a:lnTo>
                    <a:pt x="852" y="171"/>
                  </a:lnTo>
                  <a:close/>
                  <a:moveTo>
                    <a:pt x="815" y="171"/>
                  </a:moveTo>
                  <a:lnTo>
                    <a:pt x="815" y="169"/>
                  </a:lnTo>
                  <a:lnTo>
                    <a:pt x="814" y="171"/>
                  </a:lnTo>
                  <a:lnTo>
                    <a:pt x="815" y="171"/>
                  </a:lnTo>
                  <a:close/>
                  <a:moveTo>
                    <a:pt x="947" y="171"/>
                  </a:moveTo>
                  <a:lnTo>
                    <a:pt x="949" y="171"/>
                  </a:lnTo>
                  <a:lnTo>
                    <a:pt x="949" y="169"/>
                  </a:lnTo>
                  <a:lnTo>
                    <a:pt x="947" y="169"/>
                  </a:lnTo>
                  <a:lnTo>
                    <a:pt x="947" y="171"/>
                  </a:lnTo>
                  <a:close/>
                  <a:moveTo>
                    <a:pt x="850" y="168"/>
                  </a:moveTo>
                  <a:lnTo>
                    <a:pt x="849" y="169"/>
                  </a:lnTo>
                  <a:lnTo>
                    <a:pt x="850" y="169"/>
                  </a:lnTo>
                  <a:lnTo>
                    <a:pt x="852" y="169"/>
                  </a:lnTo>
                  <a:lnTo>
                    <a:pt x="852" y="168"/>
                  </a:lnTo>
                  <a:lnTo>
                    <a:pt x="850" y="168"/>
                  </a:lnTo>
                  <a:close/>
                  <a:moveTo>
                    <a:pt x="853" y="169"/>
                  </a:moveTo>
                  <a:lnTo>
                    <a:pt x="853" y="168"/>
                  </a:lnTo>
                  <a:lnTo>
                    <a:pt x="852" y="168"/>
                  </a:lnTo>
                  <a:lnTo>
                    <a:pt x="853" y="169"/>
                  </a:lnTo>
                  <a:close/>
                  <a:moveTo>
                    <a:pt x="800" y="165"/>
                  </a:moveTo>
                  <a:lnTo>
                    <a:pt x="801" y="164"/>
                  </a:lnTo>
                  <a:lnTo>
                    <a:pt x="800" y="164"/>
                  </a:lnTo>
                  <a:lnTo>
                    <a:pt x="800" y="165"/>
                  </a:lnTo>
                  <a:close/>
                  <a:moveTo>
                    <a:pt x="947" y="165"/>
                  </a:moveTo>
                  <a:lnTo>
                    <a:pt x="949" y="165"/>
                  </a:lnTo>
                  <a:lnTo>
                    <a:pt x="949" y="164"/>
                  </a:lnTo>
                  <a:lnTo>
                    <a:pt x="947" y="164"/>
                  </a:lnTo>
                  <a:lnTo>
                    <a:pt x="947" y="165"/>
                  </a:lnTo>
                  <a:close/>
                  <a:moveTo>
                    <a:pt x="944" y="163"/>
                  </a:moveTo>
                  <a:lnTo>
                    <a:pt x="943" y="164"/>
                  </a:lnTo>
                  <a:lnTo>
                    <a:pt x="944" y="164"/>
                  </a:lnTo>
                  <a:lnTo>
                    <a:pt x="944" y="163"/>
                  </a:lnTo>
                  <a:close/>
                  <a:moveTo>
                    <a:pt x="734" y="154"/>
                  </a:moveTo>
                  <a:lnTo>
                    <a:pt x="735" y="154"/>
                  </a:lnTo>
                  <a:lnTo>
                    <a:pt x="736" y="154"/>
                  </a:lnTo>
                  <a:lnTo>
                    <a:pt x="738" y="152"/>
                  </a:lnTo>
                  <a:lnTo>
                    <a:pt x="738" y="151"/>
                  </a:lnTo>
                  <a:lnTo>
                    <a:pt x="738" y="150"/>
                  </a:lnTo>
                  <a:lnTo>
                    <a:pt x="736" y="148"/>
                  </a:lnTo>
                  <a:lnTo>
                    <a:pt x="735" y="148"/>
                  </a:lnTo>
                  <a:lnTo>
                    <a:pt x="734" y="148"/>
                  </a:lnTo>
                  <a:lnTo>
                    <a:pt x="734" y="150"/>
                  </a:lnTo>
                  <a:lnTo>
                    <a:pt x="733" y="151"/>
                  </a:lnTo>
                  <a:lnTo>
                    <a:pt x="734" y="152"/>
                  </a:lnTo>
                  <a:lnTo>
                    <a:pt x="734" y="154"/>
                  </a:lnTo>
                  <a:close/>
                  <a:moveTo>
                    <a:pt x="929" y="151"/>
                  </a:moveTo>
                  <a:lnTo>
                    <a:pt x="929" y="152"/>
                  </a:lnTo>
                  <a:lnTo>
                    <a:pt x="930" y="151"/>
                  </a:lnTo>
                  <a:lnTo>
                    <a:pt x="929" y="151"/>
                  </a:lnTo>
                  <a:close/>
                  <a:moveTo>
                    <a:pt x="932" y="151"/>
                  </a:moveTo>
                  <a:lnTo>
                    <a:pt x="930" y="151"/>
                  </a:lnTo>
                  <a:lnTo>
                    <a:pt x="932" y="152"/>
                  </a:lnTo>
                  <a:lnTo>
                    <a:pt x="932" y="151"/>
                  </a:lnTo>
                  <a:close/>
                  <a:moveTo>
                    <a:pt x="950" y="152"/>
                  </a:moveTo>
                  <a:lnTo>
                    <a:pt x="951" y="151"/>
                  </a:lnTo>
                  <a:lnTo>
                    <a:pt x="950" y="151"/>
                  </a:lnTo>
                  <a:lnTo>
                    <a:pt x="950" y="152"/>
                  </a:lnTo>
                  <a:close/>
                  <a:moveTo>
                    <a:pt x="753" y="148"/>
                  </a:moveTo>
                  <a:lnTo>
                    <a:pt x="753" y="147"/>
                  </a:lnTo>
                  <a:lnTo>
                    <a:pt x="752" y="147"/>
                  </a:lnTo>
                  <a:lnTo>
                    <a:pt x="752" y="148"/>
                  </a:lnTo>
                  <a:lnTo>
                    <a:pt x="753" y="148"/>
                  </a:lnTo>
                  <a:close/>
                  <a:moveTo>
                    <a:pt x="939" y="145"/>
                  </a:moveTo>
                  <a:lnTo>
                    <a:pt x="938" y="145"/>
                  </a:lnTo>
                  <a:lnTo>
                    <a:pt x="938" y="146"/>
                  </a:lnTo>
                  <a:lnTo>
                    <a:pt x="939" y="145"/>
                  </a:lnTo>
                  <a:close/>
                  <a:moveTo>
                    <a:pt x="946" y="146"/>
                  </a:moveTo>
                  <a:lnTo>
                    <a:pt x="947" y="146"/>
                  </a:lnTo>
                  <a:lnTo>
                    <a:pt x="946" y="145"/>
                  </a:lnTo>
                  <a:lnTo>
                    <a:pt x="946" y="146"/>
                  </a:lnTo>
                  <a:close/>
                  <a:moveTo>
                    <a:pt x="941" y="142"/>
                  </a:moveTo>
                  <a:lnTo>
                    <a:pt x="941" y="141"/>
                  </a:lnTo>
                  <a:lnTo>
                    <a:pt x="940" y="142"/>
                  </a:lnTo>
                  <a:lnTo>
                    <a:pt x="941" y="142"/>
                  </a:lnTo>
                  <a:close/>
                  <a:moveTo>
                    <a:pt x="489" y="137"/>
                  </a:moveTo>
                  <a:lnTo>
                    <a:pt x="489" y="139"/>
                  </a:lnTo>
                  <a:lnTo>
                    <a:pt x="490" y="137"/>
                  </a:lnTo>
                  <a:lnTo>
                    <a:pt x="489" y="137"/>
                  </a:lnTo>
                  <a:close/>
                  <a:moveTo>
                    <a:pt x="495" y="136"/>
                  </a:moveTo>
                  <a:lnTo>
                    <a:pt x="495" y="137"/>
                  </a:lnTo>
                  <a:lnTo>
                    <a:pt x="496" y="136"/>
                  </a:lnTo>
                  <a:lnTo>
                    <a:pt x="495" y="136"/>
                  </a:lnTo>
                  <a:close/>
                  <a:moveTo>
                    <a:pt x="1000" y="134"/>
                  </a:moveTo>
                  <a:lnTo>
                    <a:pt x="997" y="134"/>
                  </a:lnTo>
                  <a:lnTo>
                    <a:pt x="996" y="134"/>
                  </a:lnTo>
                  <a:lnTo>
                    <a:pt x="995" y="134"/>
                  </a:lnTo>
                  <a:lnTo>
                    <a:pt x="995" y="136"/>
                  </a:lnTo>
                  <a:lnTo>
                    <a:pt x="996" y="136"/>
                  </a:lnTo>
                  <a:lnTo>
                    <a:pt x="1000" y="134"/>
                  </a:lnTo>
                  <a:close/>
                  <a:moveTo>
                    <a:pt x="496" y="129"/>
                  </a:moveTo>
                  <a:lnTo>
                    <a:pt x="496" y="130"/>
                  </a:lnTo>
                  <a:lnTo>
                    <a:pt x="495" y="131"/>
                  </a:lnTo>
                  <a:lnTo>
                    <a:pt x="495" y="133"/>
                  </a:lnTo>
                  <a:lnTo>
                    <a:pt x="496" y="133"/>
                  </a:lnTo>
                  <a:lnTo>
                    <a:pt x="496" y="131"/>
                  </a:lnTo>
                  <a:lnTo>
                    <a:pt x="498" y="131"/>
                  </a:lnTo>
                  <a:lnTo>
                    <a:pt x="498" y="130"/>
                  </a:lnTo>
                  <a:lnTo>
                    <a:pt x="499" y="129"/>
                  </a:lnTo>
                  <a:lnTo>
                    <a:pt x="498" y="129"/>
                  </a:lnTo>
                  <a:lnTo>
                    <a:pt x="496" y="129"/>
                  </a:lnTo>
                  <a:close/>
                  <a:moveTo>
                    <a:pt x="629" y="131"/>
                  </a:moveTo>
                  <a:lnTo>
                    <a:pt x="629" y="130"/>
                  </a:lnTo>
                  <a:lnTo>
                    <a:pt x="627" y="131"/>
                  </a:lnTo>
                  <a:lnTo>
                    <a:pt x="629" y="131"/>
                  </a:lnTo>
                  <a:close/>
                  <a:moveTo>
                    <a:pt x="986" y="129"/>
                  </a:moveTo>
                  <a:lnTo>
                    <a:pt x="985" y="129"/>
                  </a:lnTo>
                  <a:lnTo>
                    <a:pt x="984" y="130"/>
                  </a:lnTo>
                  <a:lnTo>
                    <a:pt x="986" y="130"/>
                  </a:lnTo>
                  <a:lnTo>
                    <a:pt x="986" y="129"/>
                  </a:lnTo>
                  <a:close/>
                  <a:moveTo>
                    <a:pt x="442" y="125"/>
                  </a:moveTo>
                  <a:lnTo>
                    <a:pt x="443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2" y="125"/>
                  </a:lnTo>
                  <a:close/>
                  <a:moveTo>
                    <a:pt x="445" y="125"/>
                  </a:moveTo>
                  <a:lnTo>
                    <a:pt x="448" y="125"/>
                  </a:lnTo>
                  <a:lnTo>
                    <a:pt x="449" y="125"/>
                  </a:lnTo>
                  <a:lnTo>
                    <a:pt x="449" y="124"/>
                  </a:lnTo>
                  <a:lnTo>
                    <a:pt x="448" y="124"/>
                  </a:lnTo>
                  <a:lnTo>
                    <a:pt x="445" y="124"/>
                  </a:lnTo>
                  <a:lnTo>
                    <a:pt x="445" y="125"/>
                  </a:lnTo>
                  <a:close/>
                  <a:moveTo>
                    <a:pt x="490" y="125"/>
                  </a:moveTo>
                  <a:lnTo>
                    <a:pt x="493" y="125"/>
                  </a:lnTo>
                  <a:lnTo>
                    <a:pt x="493" y="124"/>
                  </a:lnTo>
                  <a:lnTo>
                    <a:pt x="490" y="124"/>
                  </a:lnTo>
                  <a:lnTo>
                    <a:pt x="489" y="124"/>
                  </a:lnTo>
                  <a:lnTo>
                    <a:pt x="489" y="125"/>
                  </a:lnTo>
                  <a:lnTo>
                    <a:pt x="490" y="125"/>
                  </a:lnTo>
                  <a:close/>
                  <a:moveTo>
                    <a:pt x="501" y="124"/>
                  </a:moveTo>
                  <a:lnTo>
                    <a:pt x="499" y="125"/>
                  </a:lnTo>
                  <a:lnTo>
                    <a:pt x="501" y="125"/>
                  </a:lnTo>
                  <a:lnTo>
                    <a:pt x="502" y="125"/>
                  </a:lnTo>
                  <a:lnTo>
                    <a:pt x="502" y="124"/>
                  </a:lnTo>
                  <a:lnTo>
                    <a:pt x="501" y="124"/>
                  </a:lnTo>
                  <a:close/>
                  <a:moveTo>
                    <a:pt x="488" y="123"/>
                  </a:moveTo>
                  <a:lnTo>
                    <a:pt x="488" y="124"/>
                  </a:lnTo>
                  <a:lnTo>
                    <a:pt x="489" y="124"/>
                  </a:lnTo>
                  <a:lnTo>
                    <a:pt x="489" y="123"/>
                  </a:lnTo>
                  <a:lnTo>
                    <a:pt x="488" y="123"/>
                  </a:lnTo>
                  <a:close/>
                  <a:moveTo>
                    <a:pt x="603" y="124"/>
                  </a:moveTo>
                  <a:lnTo>
                    <a:pt x="603" y="123"/>
                  </a:lnTo>
                  <a:lnTo>
                    <a:pt x="602" y="124"/>
                  </a:lnTo>
                  <a:lnTo>
                    <a:pt x="603" y="124"/>
                  </a:lnTo>
                  <a:close/>
                  <a:moveTo>
                    <a:pt x="967" y="124"/>
                  </a:moveTo>
                  <a:lnTo>
                    <a:pt x="968" y="123"/>
                  </a:lnTo>
                  <a:lnTo>
                    <a:pt x="967" y="123"/>
                  </a:lnTo>
                  <a:lnTo>
                    <a:pt x="967" y="124"/>
                  </a:lnTo>
                  <a:close/>
                  <a:moveTo>
                    <a:pt x="487" y="123"/>
                  </a:moveTo>
                  <a:lnTo>
                    <a:pt x="487" y="122"/>
                  </a:lnTo>
                  <a:lnTo>
                    <a:pt x="485" y="123"/>
                  </a:lnTo>
                  <a:lnTo>
                    <a:pt x="487" y="123"/>
                  </a:lnTo>
                  <a:close/>
                  <a:moveTo>
                    <a:pt x="510" y="122"/>
                  </a:moveTo>
                  <a:lnTo>
                    <a:pt x="510" y="123"/>
                  </a:lnTo>
                  <a:lnTo>
                    <a:pt x="511" y="123"/>
                  </a:lnTo>
                  <a:lnTo>
                    <a:pt x="510" y="122"/>
                  </a:lnTo>
                  <a:close/>
                  <a:moveTo>
                    <a:pt x="790" y="123"/>
                  </a:moveTo>
                  <a:lnTo>
                    <a:pt x="791" y="123"/>
                  </a:lnTo>
                  <a:lnTo>
                    <a:pt x="791" y="122"/>
                  </a:lnTo>
                  <a:lnTo>
                    <a:pt x="790" y="122"/>
                  </a:lnTo>
                  <a:lnTo>
                    <a:pt x="790" y="123"/>
                  </a:lnTo>
                  <a:close/>
                  <a:moveTo>
                    <a:pt x="824" y="123"/>
                  </a:moveTo>
                  <a:lnTo>
                    <a:pt x="825" y="122"/>
                  </a:lnTo>
                  <a:lnTo>
                    <a:pt x="826" y="122"/>
                  </a:lnTo>
                  <a:lnTo>
                    <a:pt x="827" y="122"/>
                  </a:lnTo>
                  <a:lnTo>
                    <a:pt x="826" y="121"/>
                  </a:lnTo>
                  <a:lnTo>
                    <a:pt x="824" y="121"/>
                  </a:lnTo>
                  <a:lnTo>
                    <a:pt x="824" y="122"/>
                  </a:lnTo>
                  <a:lnTo>
                    <a:pt x="823" y="122"/>
                  </a:lnTo>
                  <a:lnTo>
                    <a:pt x="824" y="123"/>
                  </a:lnTo>
                  <a:close/>
                  <a:moveTo>
                    <a:pt x="962" y="122"/>
                  </a:moveTo>
                  <a:lnTo>
                    <a:pt x="961" y="122"/>
                  </a:lnTo>
                  <a:lnTo>
                    <a:pt x="964" y="123"/>
                  </a:lnTo>
                  <a:lnTo>
                    <a:pt x="964" y="122"/>
                  </a:lnTo>
                  <a:lnTo>
                    <a:pt x="962" y="122"/>
                  </a:lnTo>
                  <a:close/>
                  <a:moveTo>
                    <a:pt x="466" y="122"/>
                  </a:moveTo>
                  <a:lnTo>
                    <a:pt x="467" y="122"/>
                  </a:lnTo>
                  <a:lnTo>
                    <a:pt x="468" y="122"/>
                  </a:lnTo>
                  <a:lnTo>
                    <a:pt x="468" y="121"/>
                  </a:lnTo>
                  <a:lnTo>
                    <a:pt x="467" y="121"/>
                  </a:lnTo>
                  <a:lnTo>
                    <a:pt x="466" y="122"/>
                  </a:lnTo>
                  <a:close/>
                  <a:moveTo>
                    <a:pt x="499" y="122"/>
                  </a:moveTo>
                  <a:lnTo>
                    <a:pt x="501" y="122"/>
                  </a:lnTo>
                  <a:lnTo>
                    <a:pt x="502" y="121"/>
                  </a:lnTo>
                  <a:lnTo>
                    <a:pt x="499" y="121"/>
                  </a:lnTo>
                  <a:lnTo>
                    <a:pt x="499" y="122"/>
                  </a:lnTo>
                  <a:close/>
                  <a:moveTo>
                    <a:pt x="592" y="121"/>
                  </a:moveTo>
                  <a:lnTo>
                    <a:pt x="593" y="122"/>
                  </a:lnTo>
                  <a:lnTo>
                    <a:pt x="595" y="121"/>
                  </a:lnTo>
                  <a:lnTo>
                    <a:pt x="593" y="121"/>
                  </a:lnTo>
                  <a:lnTo>
                    <a:pt x="592" y="121"/>
                  </a:lnTo>
                  <a:close/>
                  <a:moveTo>
                    <a:pt x="877" y="121"/>
                  </a:moveTo>
                  <a:lnTo>
                    <a:pt x="877" y="122"/>
                  </a:lnTo>
                  <a:lnTo>
                    <a:pt x="878" y="122"/>
                  </a:lnTo>
                  <a:lnTo>
                    <a:pt x="880" y="121"/>
                  </a:lnTo>
                  <a:lnTo>
                    <a:pt x="878" y="119"/>
                  </a:lnTo>
                  <a:lnTo>
                    <a:pt x="877" y="119"/>
                  </a:lnTo>
                  <a:lnTo>
                    <a:pt x="877" y="121"/>
                  </a:lnTo>
                  <a:close/>
                  <a:moveTo>
                    <a:pt x="870" y="116"/>
                  </a:moveTo>
                  <a:lnTo>
                    <a:pt x="869" y="118"/>
                  </a:lnTo>
                  <a:lnTo>
                    <a:pt x="867" y="118"/>
                  </a:lnTo>
                  <a:lnTo>
                    <a:pt x="867" y="119"/>
                  </a:lnTo>
                  <a:lnTo>
                    <a:pt x="870" y="121"/>
                  </a:lnTo>
                  <a:lnTo>
                    <a:pt x="871" y="121"/>
                  </a:lnTo>
                  <a:lnTo>
                    <a:pt x="871" y="119"/>
                  </a:lnTo>
                  <a:lnTo>
                    <a:pt x="872" y="119"/>
                  </a:lnTo>
                  <a:lnTo>
                    <a:pt x="872" y="118"/>
                  </a:lnTo>
                  <a:lnTo>
                    <a:pt x="872" y="116"/>
                  </a:lnTo>
                  <a:lnTo>
                    <a:pt x="871" y="116"/>
                  </a:lnTo>
                  <a:lnTo>
                    <a:pt x="870" y="116"/>
                  </a:lnTo>
                  <a:close/>
                  <a:moveTo>
                    <a:pt x="829" y="118"/>
                  </a:moveTo>
                  <a:lnTo>
                    <a:pt x="829" y="119"/>
                  </a:lnTo>
                  <a:lnTo>
                    <a:pt x="831" y="119"/>
                  </a:lnTo>
                  <a:lnTo>
                    <a:pt x="832" y="118"/>
                  </a:lnTo>
                  <a:lnTo>
                    <a:pt x="831" y="118"/>
                  </a:lnTo>
                  <a:lnTo>
                    <a:pt x="829" y="118"/>
                  </a:lnTo>
                  <a:close/>
                  <a:moveTo>
                    <a:pt x="833" y="119"/>
                  </a:moveTo>
                  <a:lnTo>
                    <a:pt x="833" y="118"/>
                  </a:lnTo>
                  <a:lnTo>
                    <a:pt x="832" y="118"/>
                  </a:lnTo>
                  <a:lnTo>
                    <a:pt x="833" y="119"/>
                  </a:lnTo>
                  <a:close/>
                  <a:moveTo>
                    <a:pt x="578" y="114"/>
                  </a:moveTo>
                  <a:lnTo>
                    <a:pt x="578" y="116"/>
                  </a:lnTo>
                  <a:lnTo>
                    <a:pt x="576" y="116"/>
                  </a:lnTo>
                  <a:lnTo>
                    <a:pt x="575" y="116"/>
                  </a:lnTo>
                  <a:lnTo>
                    <a:pt x="574" y="116"/>
                  </a:lnTo>
                  <a:lnTo>
                    <a:pt x="574" y="118"/>
                  </a:lnTo>
                  <a:lnTo>
                    <a:pt x="575" y="118"/>
                  </a:lnTo>
                  <a:lnTo>
                    <a:pt x="576" y="118"/>
                  </a:lnTo>
                  <a:lnTo>
                    <a:pt x="578" y="118"/>
                  </a:lnTo>
                  <a:lnTo>
                    <a:pt x="579" y="118"/>
                  </a:lnTo>
                  <a:lnTo>
                    <a:pt x="581" y="118"/>
                  </a:lnTo>
                  <a:lnTo>
                    <a:pt x="581" y="116"/>
                  </a:lnTo>
                  <a:lnTo>
                    <a:pt x="579" y="114"/>
                  </a:lnTo>
                  <a:lnTo>
                    <a:pt x="578" y="114"/>
                  </a:lnTo>
                  <a:close/>
                  <a:moveTo>
                    <a:pt x="876" y="118"/>
                  </a:moveTo>
                  <a:lnTo>
                    <a:pt x="876" y="116"/>
                  </a:lnTo>
                  <a:lnTo>
                    <a:pt x="875" y="118"/>
                  </a:lnTo>
                  <a:lnTo>
                    <a:pt x="876" y="118"/>
                  </a:lnTo>
                  <a:close/>
                  <a:moveTo>
                    <a:pt x="877" y="114"/>
                  </a:moveTo>
                  <a:lnTo>
                    <a:pt x="876" y="114"/>
                  </a:lnTo>
                  <a:lnTo>
                    <a:pt x="876" y="116"/>
                  </a:lnTo>
                  <a:lnTo>
                    <a:pt x="877" y="116"/>
                  </a:lnTo>
                  <a:lnTo>
                    <a:pt x="878" y="114"/>
                  </a:lnTo>
                  <a:lnTo>
                    <a:pt x="877" y="114"/>
                  </a:lnTo>
                  <a:close/>
                  <a:moveTo>
                    <a:pt x="837" y="111"/>
                  </a:moveTo>
                  <a:lnTo>
                    <a:pt x="836" y="111"/>
                  </a:lnTo>
                  <a:lnTo>
                    <a:pt x="835" y="111"/>
                  </a:lnTo>
                  <a:lnTo>
                    <a:pt x="835" y="112"/>
                  </a:lnTo>
                  <a:lnTo>
                    <a:pt x="833" y="112"/>
                  </a:lnTo>
                  <a:lnTo>
                    <a:pt x="832" y="112"/>
                  </a:lnTo>
                  <a:lnTo>
                    <a:pt x="831" y="112"/>
                  </a:lnTo>
                  <a:lnTo>
                    <a:pt x="829" y="112"/>
                  </a:lnTo>
                  <a:lnTo>
                    <a:pt x="827" y="113"/>
                  </a:lnTo>
                  <a:lnTo>
                    <a:pt x="826" y="113"/>
                  </a:lnTo>
                  <a:lnTo>
                    <a:pt x="826" y="114"/>
                  </a:lnTo>
                  <a:lnTo>
                    <a:pt x="827" y="114"/>
                  </a:lnTo>
                  <a:lnTo>
                    <a:pt x="829" y="114"/>
                  </a:lnTo>
                  <a:lnTo>
                    <a:pt x="831" y="114"/>
                  </a:lnTo>
                  <a:lnTo>
                    <a:pt x="832" y="114"/>
                  </a:lnTo>
                  <a:lnTo>
                    <a:pt x="833" y="114"/>
                  </a:lnTo>
                  <a:lnTo>
                    <a:pt x="833" y="113"/>
                  </a:lnTo>
                  <a:lnTo>
                    <a:pt x="835" y="113"/>
                  </a:lnTo>
                  <a:lnTo>
                    <a:pt x="836" y="112"/>
                  </a:lnTo>
                  <a:lnTo>
                    <a:pt x="837" y="112"/>
                  </a:lnTo>
                  <a:lnTo>
                    <a:pt x="840" y="112"/>
                  </a:lnTo>
                  <a:lnTo>
                    <a:pt x="840" y="111"/>
                  </a:lnTo>
                  <a:lnTo>
                    <a:pt x="841" y="111"/>
                  </a:lnTo>
                  <a:lnTo>
                    <a:pt x="842" y="111"/>
                  </a:lnTo>
                  <a:lnTo>
                    <a:pt x="843" y="111"/>
                  </a:lnTo>
                  <a:lnTo>
                    <a:pt x="843" y="110"/>
                  </a:lnTo>
                  <a:lnTo>
                    <a:pt x="842" y="110"/>
                  </a:lnTo>
                  <a:lnTo>
                    <a:pt x="841" y="110"/>
                  </a:lnTo>
                  <a:lnTo>
                    <a:pt x="840" y="110"/>
                  </a:lnTo>
                  <a:lnTo>
                    <a:pt x="837" y="110"/>
                  </a:lnTo>
                  <a:lnTo>
                    <a:pt x="837" y="111"/>
                  </a:lnTo>
                  <a:close/>
                  <a:moveTo>
                    <a:pt x="875" y="114"/>
                  </a:moveTo>
                  <a:lnTo>
                    <a:pt x="876" y="114"/>
                  </a:lnTo>
                  <a:lnTo>
                    <a:pt x="877" y="113"/>
                  </a:lnTo>
                  <a:lnTo>
                    <a:pt x="875" y="114"/>
                  </a:lnTo>
                  <a:close/>
                  <a:moveTo>
                    <a:pt x="603" y="112"/>
                  </a:moveTo>
                  <a:lnTo>
                    <a:pt x="602" y="112"/>
                  </a:lnTo>
                  <a:lnTo>
                    <a:pt x="601" y="112"/>
                  </a:lnTo>
                  <a:lnTo>
                    <a:pt x="601" y="113"/>
                  </a:lnTo>
                  <a:lnTo>
                    <a:pt x="602" y="113"/>
                  </a:lnTo>
                  <a:lnTo>
                    <a:pt x="603" y="113"/>
                  </a:lnTo>
                  <a:lnTo>
                    <a:pt x="603" y="112"/>
                  </a:lnTo>
                  <a:close/>
                  <a:moveTo>
                    <a:pt x="766" y="112"/>
                  </a:moveTo>
                  <a:lnTo>
                    <a:pt x="766" y="111"/>
                  </a:lnTo>
                  <a:lnTo>
                    <a:pt x="764" y="112"/>
                  </a:lnTo>
                  <a:lnTo>
                    <a:pt x="766" y="112"/>
                  </a:lnTo>
                  <a:close/>
                  <a:moveTo>
                    <a:pt x="711" y="111"/>
                  </a:moveTo>
                  <a:lnTo>
                    <a:pt x="712" y="111"/>
                  </a:lnTo>
                  <a:lnTo>
                    <a:pt x="712" y="110"/>
                  </a:lnTo>
                  <a:lnTo>
                    <a:pt x="711" y="110"/>
                  </a:lnTo>
                  <a:lnTo>
                    <a:pt x="711" y="111"/>
                  </a:lnTo>
                  <a:close/>
                  <a:moveTo>
                    <a:pt x="712" y="110"/>
                  </a:moveTo>
                  <a:lnTo>
                    <a:pt x="715" y="110"/>
                  </a:lnTo>
                  <a:lnTo>
                    <a:pt x="715" y="107"/>
                  </a:lnTo>
                  <a:lnTo>
                    <a:pt x="712" y="107"/>
                  </a:lnTo>
                  <a:lnTo>
                    <a:pt x="712" y="110"/>
                  </a:lnTo>
                  <a:close/>
                  <a:moveTo>
                    <a:pt x="595" y="107"/>
                  </a:moveTo>
                  <a:lnTo>
                    <a:pt x="595" y="110"/>
                  </a:lnTo>
                  <a:lnTo>
                    <a:pt x="596" y="110"/>
                  </a:lnTo>
                  <a:lnTo>
                    <a:pt x="596" y="107"/>
                  </a:lnTo>
                  <a:lnTo>
                    <a:pt x="596" y="106"/>
                  </a:lnTo>
                  <a:lnTo>
                    <a:pt x="595" y="106"/>
                  </a:lnTo>
                  <a:lnTo>
                    <a:pt x="595" y="107"/>
                  </a:lnTo>
                  <a:close/>
                  <a:moveTo>
                    <a:pt x="653" y="110"/>
                  </a:moveTo>
                  <a:lnTo>
                    <a:pt x="654" y="107"/>
                  </a:lnTo>
                  <a:lnTo>
                    <a:pt x="653" y="107"/>
                  </a:lnTo>
                  <a:lnTo>
                    <a:pt x="653" y="110"/>
                  </a:lnTo>
                  <a:close/>
                  <a:moveTo>
                    <a:pt x="654" y="107"/>
                  </a:moveTo>
                  <a:lnTo>
                    <a:pt x="655" y="106"/>
                  </a:lnTo>
                  <a:lnTo>
                    <a:pt x="654" y="106"/>
                  </a:lnTo>
                  <a:lnTo>
                    <a:pt x="654" y="107"/>
                  </a:lnTo>
                  <a:close/>
                  <a:moveTo>
                    <a:pt x="655" y="110"/>
                  </a:moveTo>
                  <a:lnTo>
                    <a:pt x="656" y="110"/>
                  </a:lnTo>
                  <a:lnTo>
                    <a:pt x="658" y="110"/>
                  </a:lnTo>
                  <a:lnTo>
                    <a:pt x="658" y="107"/>
                  </a:lnTo>
                  <a:lnTo>
                    <a:pt x="659" y="107"/>
                  </a:lnTo>
                  <a:lnTo>
                    <a:pt x="658" y="106"/>
                  </a:lnTo>
                  <a:lnTo>
                    <a:pt x="656" y="106"/>
                  </a:lnTo>
                  <a:lnTo>
                    <a:pt x="655" y="106"/>
                  </a:lnTo>
                  <a:lnTo>
                    <a:pt x="656" y="107"/>
                  </a:lnTo>
                  <a:lnTo>
                    <a:pt x="655" y="107"/>
                  </a:lnTo>
                  <a:lnTo>
                    <a:pt x="655" y="110"/>
                  </a:lnTo>
                  <a:close/>
                  <a:moveTo>
                    <a:pt x="676" y="110"/>
                  </a:moveTo>
                  <a:lnTo>
                    <a:pt x="677" y="110"/>
                  </a:lnTo>
                  <a:lnTo>
                    <a:pt x="677" y="107"/>
                  </a:lnTo>
                  <a:lnTo>
                    <a:pt x="676" y="110"/>
                  </a:lnTo>
                  <a:close/>
                  <a:moveTo>
                    <a:pt x="804" y="110"/>
                  </a:moveTo>
                  <a:lnTo>
                    <a:pt x="806" y="110"/>
                  </a:lnTo>
                  <a:lnTo>
                    <a:pt x="807" y="110"/>
                  </a:lnTo>
                  <a:lnTo>
                    <a:pt x="807" y="107"/>
                  </a:lnTo>
                  <a:lnTo>
                    <a:pt x="806" y="107"/>
                  </a:lnTo>
                  <a:lnTo>
                    <a:pt x="804" y="110"/>
                  </a:lnTo>
                  <a:close/>
                  <a:moveTo>
                    <a:pt x="823" y="107"/>
                  </a:moveTo>
                  <a:lnTo>
                    <a:pt x="823" y="110"/>
                  </a:lnTo>
                  <a:lnTo>
                    <a:pt x="824" y="110"/>
                  </a:lnTo>
                  <a:lnTo>
                    <a:pt x="823" y="107"/>
                  </a:lnTo>
                  <a:close/>
                  <a:moveTo>
                    <a:pt x="186" y="106"/>
                  </a:moveTo>
                  <a:lnTo>
                    <a:pt x="185" y="106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86" y="106"/>
                  </a:lnTo>
                  <a:close/>
                  <a:moveTo>
                    <a:pt x="842" y="106"/>
                  </a:moveTo>
                  <a:lnTo>
                    <a:pt x="841" y="106"/>
                  </a:lnTo>
                  <a:lnTo>
                    <a:pt x="837" y="107"/>
                  </a:lnTo>
                  <a:lnTo>
                    <a:pt x="840" y="107"/>
                  </a:lnTo>
                  <a:lnTo>
                    <a:pt x="841" y="107"/>
                  </a:lnTo>
                  <a:lnTo>
                    <a:pt x="842" y="107"/>
                  </a:lnTo>
                  <a:lnTo>
                    <a:pt x="843" y="107"/>
                  </a:lnTo>
                  <a:lnTo>
                    <a:pt x="844" y="106"/>
                  </a:lnTo>
                  <a:lnTo>
                    <a:pt x="843" y="106"/>
                  </a:lnTo>
                  <a:lnTo>
                    <a:pt x="842" y="106"/>
                  </a:lnTo>
                  <a:close/>
                  <a:moveTo>
                    <a:pt x="844" y="106"/>
                  </a:moveTo>
                  <a:lnTo>
                    <a:pt x="846" y="105"/>
                  </a:lnTo>
                  <a:lnTo>
                    <a:pt x="844" y="105"/>
                  </a:lnTo>
                  <a:lnTo>
                    <a:pt x="844" y="106"/>
                  </a:lnTo>
                  <a:close/>
                  <a:moveTo>
                    <a:pt x="798" y="105"/>
                  </a:moveTo>
                  <a:lnTo>
                    <a:pt x="798" y="106"/>
                  </a:lnTo>
                  <a:lnTo>
                    <a:pt x="800" y="106"/>
                  </a:lnTo>
                  <a:lnTo>
                    <a:pt x="800" y="105"/>
                  </a:lnTo>
                  <a:lnTo>
                    <a:pt x="801" y="105"/>
                  </a:lnTo>
                  <a:lnTo>
                    <a:pt x="800" y="104"/>
                  </a:lnTo>
                  <a:lnTo>
                    <a:pt x="798" y="104"/>
                  </a:lnTo>
                  <a:lnTo>
                    <a:pt x="798" y="105"/>
                  </a:lnTo>
                  <a:close/>
                  <a:moveTo>
                    <a:pt x="846" y="105"/>
                  </a:moveTo>
                  <a:lnTo>
                    <a:pt x="846" y="106"/>
                  </a:lnTo>
                  <a:lnTo>
                    <a:pt x="848" y="106"/>
                  </a:lnTo>
                  <a:lnTo>
                    <a:pt x="849" y="106"/>
                  </a:lnTo>
                  <a:lnTo>
                    <a:pt x="849" y="105"/>
                  </a:lnTo>
                  <a:lnTo>
                    <a:pt x="848" y="105"/>
                  </a:lnTo>
                  <a:lnTo>
                    <a:pt x="846" y="105"/>
                  </a:lnTo>
                  <a:close/>
                  <a:moveTo>
                    <a:pt x="701" y="105"/>
                  </a:moveTo>
                  <a:lnTo>
                    <a:pt x="703" y="105"/>
                  </a:lnTo>
                  <a:lnTo>
                    <a:pt x="704" y="105"/>
                  </a:lnTo>
                  <a:lnTo>
                    <a:pt x="704" y="104"/>
                  </a:lnTo>
                  <a:lnTo>
                    <a:pt x="703" y="104"/>
                  </a:lnTo>
                  <a:lnTo>
                    <a:pt x="701" y="105"/>
                  </a:lnTo>
                  <a:close/>
                  <a:moveTo>
                    <a:pt x="302" y="102"/>
                  </a:moveTo>
                  <a:lnTo>
                    <a:pt x="301" y="102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2" y="102"/>
                  </a:lnTo>
                  <a:close/>
                  <a:moveTo>
                    <a:pt x="641" y="104"/>
                  </a:moveTo>
                  <a:lnTo>
                    <a:pt x="643" y="104"/>
                  </a:lnTo>
                  <a:lnTo>
                    <a:pt x="643" y="102"/>
                  </a:lnTo>
                  <a:lnTo>
                    <a:pt x="641" y="102"/>
                  </a:lnTo>
                  <a:lnTo>
                    <a:pt x="641" y="104"/>
                  </a:lnTo>
                  <a:close/>
                  <a:moveTo>
                    <a:pt x="353" y="101"/>
                  </a:moveTo>
                  <a:lnTo>
                    <a:pt x="352" y="101"/>
                  </a:lnTo>
                  <a:lnTo>
                    <a:pt x="352" y="102"/>
                  </a:lnTo>
                  <a:lnTo>
                    <a:pt x="353" y="102"/>
                  </a:lnTo>
                  <a:lnTo>
                    <a:pt x="353" y="101"/>
                  </a:lnTo>
                  <a:close/>
                  <a:moveTo>
                    <a:pt x="755" y="102"/>
                  </a:moveTo>
                  <a:lnTo>
                    <a:pt x="756" y="102"/>
                  </a:lnTo>
                  <a:lnTo>
                    <a:pt x="761" y="102"/>
                  </a:lnTo>
                  <a:lnTo>
                    <a:pt x="761" y="101"/>
                  </a:lnTo>
                  <a:lnTo>
                    <a:pt x="759" y="101"/>
                  </a:lnTo>
                  <a:lnTo>
                    <a:pt x="757" y="101"/>
                  </a:lnTo>
                  <a:lnTo>
                    <a:pt x="756" y="101"/>
                  </a:lnTo>
                  <a:lnTo>
                    <a:pt x="755" y="101"/>
                  </a:lnTo>
                  <a:lnTo>
                    <a:pt x="753" y="101"/>
                  </a:lnTo>
                  <a:lnTo>
                    <a:pt x="752" y="101"/>
                  </a:lnTo>
                  <a:lnTo>
                    <a:pt x="752" y="102"/>
                  </a:lnTo>
                  <a:lnTo>
                    <a:pt x="753" y="102"/>
                  </a:lnTo>
                  <a:lnTo>
                    <a:pt x="755" y="102"/>
                  </a:lnTo>
                  <a:close/>
                  <a:moveTo>
                    <a:pt x="770" y="102"/>
                  </a:moveTo>
                  <a:lnTo>
                    <a:pt x="772" y="102"/>
                  </a:lnTo>
                  <a:lnTo>
                    <a:pt x="770" y="101"/>
                  </a:lnTo>
                  <a:lnTo>
                    <a:pt x="769" y="102"/>
                  </a:lnTo>
                  <a:lnTo>
                    <a:pt x="770" y="102"/>
                  </a:lnTo>
                  <a:close/>
                  <a:moveTo>
                    <a:pt x="363" y="80"/>
                  </a:moveTo>
                  <a:lnTo>
                    <a:pt x="362" y="80"/>
                  </a:lnTo>
                  <a:lnTo>
                    <a:pt x="362" y="83"/>
                  </a:lnTo>
                  <a:lnTo>
                    <a:pt x="363" y="83"/>
                  </a:lnTo>
                  <a:lnTo>
                    <a:pt x="363" y="80"/>
                  </a:lnTo>
                  <a:close/>
                  <a:moveTo>
                    <a:pt x="864" y="78"/>
                  </a:moveTo>
                  <a:lnTo>
                    <a:pt x="863" y="78"/>
                  </a:lnTo>
                  <a:lnTo>
                    <a:pt x="863" y="79"/>
                  </a:lnTo>
                  <a:lnTo>
                    <a:pt x="864" y="79"/>
                  </a:lnTo>
                  <a:lnTo>
                    <a:pt x="866" y="79"/>
                  </a:lnTo>
                  <a:lnTo>
                    <a:pt x="866" y="78"/>
                  </a:lnTo>
                  <a:lnTo>
                    <a:pt x="864" y="78"/>
                  </a:lnTo>
                  <a:close/>
                  <a:moveTo>
                    <a:pt x="536" y="76"/>
                  </a:moveTo>
                  <a:lnTo>
                    <a:pt x="538" y="77"/>
                  </a:lnTo>
                  <a:lnTo>
                    <a:pt x="538" y="76"/>
                  </a:lnTo>
                  <a:lnTo>
                    <a:pt x="536" y="76"/>
                  </a:lnTo>
                  <a:close/>
                  <a:moveTo>
                    <a:pt x="630" y="71"/>
                  </a:moveTo>
                  <a:lnTo>
                    <a:pt x="629" y="71"/>
                  </a:lnTo>
                  <a:lnTo>
                    <a:pt x="630" y="72"/>
                  </a:lnTo>
                  <a:lnTo>
                    <a:pt x="630" y="71"/>
                  </a:lnTo>
                  <a:close/>
                  <a:moveTo>
                    <a:pt x="644" y="70"/>
                  </a:moveTo>
                  <a:lnTo>
                    <a:pt x="644" y="71"/>
                  </a:lnTo>
                  <a:lnTo>
                    <a:pt x="646" y="71"/>
                  </a:lnTo>
                  <a:lnTo>
                    <a:pt x="646" y="70"/>
                  </a:lnTo>
                  <a:lnTo>
                    <a:pt x="644" y="70"/>
                  </a:lnTo>
                  <a:close/>
                  <a:moveTo>
                    <a:pt x="574" y="67"/>
                  </a:moveTo>
                  <a:lnTo>
                    <a:pt x="575" y="67"/>
                  </a:lnTo>
                  <a:lnTo>
                    <a:pt x="575" y="66"/>
                  </a:lnTo>
                  <a:lnTo>
                    <a:pt x="573" y="66"/>
                  </a:lnTo>
                  <a:lnTo>
                    <a:pt x="570" y="66"/>
                  </a:lnTo>
                  <a:lnTo>
                    <a:pt x="569" y="66"/>
                  </a:lnTo>
                  <a:lnTo>
                    <a:pt x="569" y="67"/>
                  </a:lnTo>
                  <a:lnTo>
                    <a:pt x="570" y="67"/>
                  </a:lnTo>
                  <a:lnTo>
                    <a:pt x="574" y="67"/>
                  </a:lnTo>
                  <a:close/>
                  <a:moveTo>
                    <a:pt x="688" y="59"/>
                  </a:moveTo>
                  <a:lnTo>
                    <a:pt x="689" y="57"/>
                  </a:lnTo>
                  <a:lnTo>
                    <a:pt x="686" y="57"/>
                  </a:lnTo>
                  <a:lnTo>
                    <a:pt x="686" y="59"/>
                  </a:lnTo>
                  <a:lnTo>
                    <a:pt x="688" y="59"/>
                  </a:lnTo>
                  <a:close/>
                  <a:moveTo>
                    <a:pt x="710" y="57"/>
                  </a:moveTo>
                  <a:lnTo>
                    <a:pt x="709" y="57"/>
                  </a:lnTo>
                  <a:lnTo>
                    <a:pt x="707" y="57"/>
                  </a:lnTo>
                  <a:lnTo>
                    <a:pt x="711" y="59"/>
                  </a:lnTo>
                  <a:lnTo>
                    <a:pt x="712" y="57"/>
                  </a:lnTo>
                  <a:lnTo>
                    <a:pt x="711" y="57"/>
                  </a:lnTo>
                  <a:lnTo>
                    <a:pt x="710" y="57"/>
                  </a:lnTo>
                  <a:close/>
                  <a:moveTo>
                    <a:pt x="871" y="54"/>
                  </a:moveTo>
                  <a:lnTo>
                    <a:pt x="871" y="56"/>
                  </a:lnTo>
                  <a:lnTo>
                    <a:pt x="872" y="56"/>
                  </a:lnTo>
                  <a:lnTo>
                    <a:pt x="875" y="54"/>
                  </a:lnTo>
                  <a:lnTo>
                    <a:pt x="878" y="54"/>
                  </a:lnTo>
                  <a:lnTo>
                    <a:pt x="877" y="53"/>
                  </a:lnTo>
                  <a:lnTo>
                    <a:pt x="876" y="53"/>
                  </a:lnTo>
                  <a:lnTo>
                    <a:pt x="872" y="54"/>
                  </a:lnTo>
                  <a:lnTo>
                    <a:pt x="871" y="54"/>
                  </a:lnTo>
                  <a:close/>
                  <a:moveTo>
                    <a:pt x="620" y="51"/>
                  </a:moveTo>
                  <a:lnTo>
                    <a:pt x="619" y="53"/>
                  </a:lnTo>
                  <a:lnTo>
                    <a:pt x="620" y="53"/>
                  </a:lnTo>
                  <a:lnTo>
                    <a:pt x="621" y="53"/>
                  </a:lnTo>
                  <a:lnTo>
                    <a:pt x="622" y="53"/>
                  </a:lnTo>
                  <a:lnTo>
                    <a:pt x="624" y="53"/>
                  </a:lnTo>
                  <a:lnTo>
                    <a:pt x="626" y="53"/>
                  </a:lnTo>
                  <a:lnTo>
                    <a:pt x="630" y="53"/>
                  </a:lnTo>
                  <a:lnTo>
                    <a:pt x="631" y="53"/>
                  </a:lnTo>
                  <a:lnTo>
                    <a:pt x="632" y="53"/>
                  </a:lnTo>
                  <a:lnTo>
                    <a:pt x="632" y="51"/>
                  </a:lnTo>
                  <a:lnTo>
                    <a:pt x="632" y="50"/>
                  </a:lnTo>
                  <a:lnTo>
                    <a:pt x="631" y="50"/>
                  </a:lnTo>
                  <a:lnTo>
                    <a:pt x="630" y="50"/>
                  </a:lnTo>
                  <a:lnTo>
                    <a:pt x="627" y="50"/>
                  </a:lnTo>
                  <a:lnTo>
                    <a:pt x="624" y="50"/>
                  </a:lnTo>
                  <a:lnTo>
                    <a:pt x="622" y="51"/>
                  </a:lnTo>
                  <a:lnTo>
                    <a:pt x="621" y="51"/>
                  </a:lnTo>
                  <a:lnTo>
                    <a:pt x="620" y="51"/>
                  </a:lnTo>
                  <a:close/>
                  <a:moveTo>
                    <a:pt x="703" y="49"/>
                  </a:moveTo>
                  <a:lnTo>
                    <a:pt x="703" y="50"/>
                  </a:lnTo>
                  <a:lnTo>
                    <a:pt x="704" y="50"/>
                  </a:lnTo>
                  <a:lnTo>
                    <a:pt x="706" y="50"/>
                  </a:lnTo>
                  <a:lnTo>
                    <a:pt x="707" y="50"/>
                  </a:lnTo>
                  <a:lnTo>
                    <a:pt x="709" y="50"/>
                  </a:lnTo>
                  <a:lnTo>
                    <a:pt x="709" y="49"/>
                  </a:lnTo>
                  <a:lnTo>
                    <a:pt x="707" y="49"/>
                  </a:lnTo>
                  <a:lnTo>
                    <a:pt x="703" y="49"/>
                  </a:lnTo>
                  <a:close/>
                  <a:moveTo>
                    <a:pt x="711" y="48"/>
                  </a:moveTo>
                  <a:lnTo>
                    <a:pt x="711" y="49"/>
                  </a:lnTo>
                  <a:lnTo>
                    <a:pt x="711" y="50"/>
                  </a:lnTo>
                  <a:lnTo>
                    <a:pt x="712" y="50"/>
                  </a:lnTo>
                  <a:lnTo>
                    <a:pt x="712" y="49"/>
                  </a:lnTo>
                  <a:lnTo>
                    <a:pt x="711" y="48"/>
                  </a:lnTo>
                  <a:close/>
                  <a:moveTo>
                    <a:pt x="494" y="48"/>
                  </a:moveTo>
                  <a:lnTo>
                    <a:pt x="495" y="48"/>
                  </a:lnTo>
                  <a:lnTo>
                    <a:pt x="495" y="45"/>
                  </a:lnTo>
                  <a:lnTo>
                    <a:pt x="496" y="45"/>
                  </a:lnTo>
                  <a:lnTo>
                    <a:pt x="498" y="45"/>
                  </a:lnTo>
                  <a:lnTo>
                    <a:pt x="499" y="45"/>
                  </a:lnTo>
                  <a:lnTo>
                    <a:pt x="499" y="44"/>
                  </a:lnTo>
                  <a:lnTo>
                    <a:pt x="498" y="44"/>
                  </a:lnTo>
                  <a:lnTo>
                    <a:pt x="495" y="44"/>
                  </a:lnTo>
                  <a:lnTo>
                    <a:pt x="494" y="45"/>
                  </a:lnTo>
                  <a:lnTo>
                    <a:pt x="493" y="45"/>
                  </a:lnTo>
                  <a:lnTo>
                    <a:pt x="488" y="45"/>
                  </a:lnTo>
                  <a:lnTo>
                    <a:pt x="487" y="45"/>
                  </a:lnTo>
                  <a:lnTo>
                    <a:pt x="485" y="45"/>
                  </a:lnTo>
                  <a:lnTo>
                    <a:pt x="484" y="48"/>
                  </a:lnTo>
                  <a:lnTo>
                    <a:pt x="483" y="48"/>
                  </a:lnTo>
                  <a:lnTo>
                    <a:pt x="478" y="48"/>
                  </a:lnTo>
                  <a:lnTo>
                    <a:pt x="477" y="49"/>
                  </a:lnTo>
                  <a:lnTo>
                    <a:pt x="478" y="49"/>
                  </a:lnTo>
                  <a:lnTo>
                    <a:pt x="479" y="49"/>
                  </a:lnTo>
                  <a:lnTo>
                    <a:pt x="481" y="49"/>
                  </a:lnTo>
                  <a:lnTo>
                    <a:pt x="483" y="49"/>
                  </a:lnTo>
                  <a:lnTo>
                    <a:pt x="484" y="49"/>
                  </a:lnTo>
                  <a:lnTo>
                    <a:pt x="488" y="49"/>
                  </a:lnTo>
                  <a:lnTo>
                    <a:pt x="493" y="48"/>
                  </a:lnTo>
                  <a:lnTo>
                    <a:pt x="494" y="48"/>
                  </a:lnTo>
                  <a:close/>
                  <a:moveTo>
                    <a:pt x="464" y="48"/>
                  </a:moveTo>
                  <a:lnTo>
                    <a:pt x="464" y="45"/>
                  </a:lnTo>
                  <a:lnTo>
                    <a:pt x="462" y="45"/>
                  </a:lnTo>
                  <a:lnTo>
                    <a:pt x="462" y="48"/>
                  </a:lnTo>
                  <a:lnTo>
                    <a:pt x="464" y="48"/>
                  </a:lnTo>
                  <a:close/>
                  <a:moveTo>
                    <a:pt x="729" y="48"/>
                  </a:moveTo>
                  <a:lnTo>
                    <a:pt x="734" y="48"/>
                  </a:lnTo>
                  <a:lnTo>
                    <a:pt x="734" y="45"/>
                  </a:lnTo>
                  <a:lnTo>
                    <a:pt x="733" y="45"/>
                  </a:lnTo>
                  <a:lnTo>
                    <a:pt x="729" y="45"/>
                  </a:lnTo>
                  <a:lnTo>
                    <a:pt x="729" y="48"/>
                  </a:lnTo>
                  <a:close/>
                  <a:moveTo>
                    <a:pt x="889" y="45"/>
                  </a:moveTo>
                  <a:lnTo>
                    <a:pt x="893" y="44"/>
                  </a:lnTo>
                  <a:lnTo>
                    <a:pt x="890" y="44"/>
                  </a:lnTo>
                  <a:lnTo>
                    <a:pt x="889" y="44"/>
                  </a:lnTo>
                  <a:lnTo>
                    <a:pt x="888" y="44"/>
                  </a:lnTo>
                  <a:lnTo>
                    <a:pt x="887" y="44"/>
                  </a:lnTo>
                  <a:lnTo>
                    <a:pt x="886" y="45"/>
                  </a:lnTo>
                  <a:lnTo>
                    <a:pt x="884" y="45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7" y="45"/>
                  </a:lnTo>
                  <a:lnTo>
                    <a:pt x="889" y="45"/>
                  </a:lnTo>
                  <a:close/>
                  <a:moveTo>
                    <a:pt x="770" y="44"/>
                  </a:moveTo>
                  <a:lnTo>
                    <a:pt x="769" y="44"/>
                  </a:lnTo>
                  <a:lnTo>
                    <a:pt x="770" y="45"/>
                  </a:lnTo>
                  <a:lnTo>
                    <a:pt x="770" y="44"/>
                  </a:lnTo>
                  <a:close/>
                  <a:moveTo>
                    <a:pt x="450" y="43"/>
                  </a:moveTo>
                  <a:lnTo>
                    <a:pt x="449" y="43"/>
                  </a:lnTo>
                  <a:lnTo>
                    <a:pt x="448" y="43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0" y="43"/>
                  </a:lnTo>
                  <a:close/>
                  <a:moveTo>
                    <a:pt x="870" y="44"/>
                  </a:moveTo>
                  <a:lnTo>
                    <a:pt x="870" y="43"/>
                  </a:lnTo>
                  <a:lnTo>
                    <a:pt x="869" y="43"/>
                  </a:lnTo>
                  <a:lnTo>
                    <a:pt x="867" y="44"/>
                  </a:lnTo>
                  <a:lnTo>
                    <a:pt x="869" y="44"/>
                  </a:lnTo>
                  <a:lnTo>
                    <a:pt x="870" y="44"/>
                  </a:lnTo>
                  <a:close/>
                  <a:moveTo>
                    <a:pt x="872" y="43"/>
                  </a:moveTo>
                  <a:lnTo>
                    <a:pt x="871" y="43"/>
                  </a:lnTo>
                  <a:lnTo>
                    <a:pt x="871" y="44"/>
                  </a:lnTo>
                  <a:lnTo>
                    <a:pt x="872" y="44"/>
                  </a:lnTo>
                  <a:lnTo>
                    <a:pt x="872" y="43"/>
                  </a:lnTo>
                  <a:close/>
                  <a:moveTo>
                    <a:pt x="784" y="42"/>
                  </a:moveTo>
                  <a:lnTo>
                    <a:pt x="786" y="42"/>
                  </a:lnTo>
                  <a:lnTo>
                    <a:pt x="787" y="42"/>
                  </a:lnTo>
                  <a:lnTo>
                    <a:pt x="786" y="40"/>
                  </a:lnTo>
                  <a:lnTo>
                    <a:pt x="787" y="40"/>
                  </a:lnTo>
                  <a:lnTo>
                    <a:pt x="789" y="40"/>
                  </a:lnTo>
                  <a:lnTo>
                    <a:pt x="789" y="39"/>
                  </a:lnTo>
                  <a:lnTo>
                    <a:pt x="787" y="39"/>
                  </a:lnTo>
                  <a:lnTo>
                    <a:pt x="784" y="39"/>
                  </a:lnTo>
                  <a:lnTo>
                    <a:pt x="783" y="39"/>
                  </a:lnTo>
                  <a:lnTo>
                    <a:pt x="781" y="39"/>
                  </a:lnTo>
                  <a:lnTo>
                    <a:pt x="780" y="39"/>
                  </a:lnTo>
                  <a:lnTo>
                    <a:pt x="781" y="40"/>
                  </a:lnTo>
                  <a:lnTo>
                    <a:pt x="781" y="42"/>
                  </a:lnTo>
                  <a:lnTo>
                    <a:pt x="783" y="42"/>
                  </a:lnTo>
                  <a:lnTo>
                    <a:pt x="784" y="42"/>
                  </a:lnTo>
                  <a:close/>
                  <a:moveTo>
                    <a:pt x="679" y="39"/>
                  </a:moveTo>
                  <a:lnTo>
                    <a:pt x="675" y="39"/>
                  </a:lnTo>
                  <a:lnTo>
                    <a:pt x="675" y="40"/>
                  </a:lnTo>
                  <a:lnTo>
                    <a:pt x="676" y="40"/>
                  </a:lnTo>
                  <a:lnTo>
                    <a:pt x="682" y="39"/>
                  </a:lnTo>
                  <a:lnTo>
                    <a:pt x="679" y="39"/>
                  </a:lnTo>
                  <a:close/>
                  <a:moveTo>
                    <a:pt x="716" y="39"/>
                  </a:moveTo>
                  <a:lnTo>
                    <a:pt x="716" y="40"/>
                  </a:lnTo>
                  <a:lnTo>
                    <a:pt x="717" y="40"/>
                  </a:lnTo>
                  <a:lnTo>
                    <a:pt x="718" y="39"/>
                  </a:lnTo>
                  <a:lnTo>
                    <a:pt x="717" y="39"/>
                  </a:lnTo>
                  <a:lnTo>
                    <a:pt x="716" y="39"/>
                  </a:lnTo>
                  <a:close/>
                  <a:moveTo>
                    <a:pt x="679" y="31"/>
                  </a:moveTo>
                  <a:lnTo>
                    <a:pt x="677" y="31"/>
                  </a:lnTo>
                  <a:lnTo>
                    <a:pt x="675" y="31"/>
                  </a:lnTo>
                  <a:lnTo>
                    <a:pt x="672" y="31"/>
                  </a:lnTo>
                  <a:lnTo>
                    <a:pt x="671" y="31"/>
                  </a:lnTo>
                  <a:lnTo>
                    <a:pt x="669" y="31"/>
                  </a:lnTo>
                  <a:lnTo>
                    <a:pt x="669" y="32"/>
                  </a:lnTo>
                  <a:lnTo>
                    <a:pt x="671" y="32"/>
                  </a:lnTo>
                  <a:lnTo>
                    <a:pt x="672" y="32"/>
                  </a:lnTo>
                  <a:lnTo>
                    <a:pt x="676" y="32"/>
                  </a:lnTo>
                  <a:lnTo>
                    <a:pt x="677" y="32"/>
                  </a:lnTo>
                  <a:lnTo>
                    <a:pt x="679" y="32"/>
                  </a:lnTo>
                  <a:lnTo>
                    <a:pt x="681" y="32"/>
                  </a:lnTo>
                  <a:lnTo>
                    <a:pt x="682" y="32"/>
                  </a:lnTo>
                  <a:lnTo>
                    <a:pt x="683" y="32"/>
                  </a:lnTo>
                  <a:lnTo>
                    <a:pt x="684" y="32"/>
                  </a:lnTo>
                  <a:lnTo>
                    <a:pt x="683" y="31"/>
                  </a:lnTo>
                  <a:lnTo>
                    <a:pt x="679" y="31"/>
                  </a:lnTo>
                  <a:close/>
                  <a:moveTo>
                    <a:pt x="813" y="31"/>
                  </a:moveTo>
                  <a:lnTo>
                    <a:pt x="814" y="32"/>
                  </a:lnTo>
                  <a:lnTo>
                    <a:pt x="814" y="31"/>
                  </a:lnTo>
                  <a:lnTo>
                    <a:pt x="813" y="31"/>
                  </a:lnTo>
                  <a:close/>
                  <a:moveTo>
                    <a:pt x="957" y="23"/>
                  </a:moveTo>
                  <a:lnTo>
                    <a:pt x="957" y="22"/>
                  </a:lnTo>
                  <a:lnTo>
                    <a:pt x="956" y="22"/>
                  </a:lnTo>
                  <a:lnTo>
                    <a:pt x="955" y="22"/>
                  </a:lnTo>
                  <a:lnTo>
                    <a:pt x="952" y="22"/>
                  </a:lnTo>
                  <a:lnTo>
                    <a:pt x="950" y="22"/>
                  </a:lnTo>
                  <a:lnTo>
                    <a:pt x="947" y="22"/>
                  </a:lnTo>
                  <a:lnTo>
                    <a:pt x="951" y="23"/>
                  </a:lnTo>
                  <a:lnTo>
                    <a:pt x="955" y="23"/>
                  </a:lnTo>
                  <a:lnTo>
                    <a:pt x="957" y="23"/>
                  </a:lnTo>
                  <a:close/>
                  <a:moveTo>
                    <a:pt x="935" y="22"/>
                  </a:moveTo>
                  <a:lnTo>
                    <a:pt x="939" y="22"/>
                  </a:lnTo>
                  <a:lnTo>
                    <a:pt x="935" y="21"/>
                  </a:lnTo>
                  <a:lnTo>
                    <a:pt x="933" y="22"/>
                  </a:lnTo>
                  <a:lnTo>
                    <a:pt x="935" y="22"/>
                  </a:lnTo>
                  <a:close/>
                  <a:moveTo>
                    <a:pt x="826" y="15"/>
                  </a:moveTo>
                  <a:lnTo>
                    <a:pt x="827" y="16"/>
                  </a:lnTo>
                  <a:lnTo>
                    <a:pt x="827" y="15"/>
                  </a:lnTo>
                  <a:lnTo>
                    <a:pt x="826" y="15"/>
                  </a:lnTo>
                  <a:close/>
                </a:path>
              </a:pathLst>
            </a:custGeom>
            <a:solidFill>
              <a:srgbClr val="E4C7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122">
              <a:extLst>
                <a:ext uri="{FF2B5EF4-FFF2-40B4-BE49-F238E27FC236}">
                  <a16:creationId xmlns:a16="http://schemas.microsoft.com/office/drawing/2014/main" id="{BB27EB59-082A-4DFA-BEE1-1B18655FC4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2098675"/>
              <a:ext cx="709613" cy="587375"/>
            </a:xfrm>
            <a:custGeom>
              <a:avLst/>
              <a:gdLst>
                <a:gd name="T0" fmla="*/ 280 w 447"/>
                <a:gd name="T1" fmla="*/ 209 h 370"/>
                <a:gd name="T2" fmla="*/ 282 w 447"/>
                <a:gd name="T3" fmla="*/ 232 h 370"/>
                <a:gd name="T4" fmla="*/ 294 w 447"/>
                <a:gd name="T5" fmla="*/ 280 h 370"/>
                <a:gd name="T6" fmla="*/ 325 w 447"/>
                <a:gd name="T7" fmla="*/ 292 h 370"/>
                <a:gd name="T8" fmla="*/ 351 w 447"/>
                <a:gd name="T9" fmla="*/ 284 h 370"/>
                <a:gd name="T10" fmla="*/ 365 w 447"/>
                <a:gd name="T11" fmla="*/ 284 h 370"/>
                <a:gd name="T12" fmla="*/ 384 w 447"/>
                <a:gd name="T13" fmla="*/ 252 h 370"/>
                <a:gd name="T14" fmla="*/ 427 w 447"/>
                <a:gd name="T15" fmla="*/ 224 h 370"/>
                <a:gd name="T16" fmla="*/ 442 w 447"/>
                <a:gd name="T17" fmla="*/ 224 h 370"/>
                <a:gd name="T18" fmla="*/ 425 w 447"/>
                <a:gd name="T19" fmla="*/ 262 h 370"/>
                <a:gd name="T20" fmla="*/ 427 w 447"/>
                <a:gd name="T21" fmla="*/ 272 h 370"/>
                <a:gd name="T22" fmla="*/ 414 w 447"/>
                <a:gd name="T23" fmla="*/ 284 h 370"/>
                <a:gd name="T24" fmla="*/ 394 w 447"/>
                <a:gd name="T25" fmla="*/ 302 h 370"/>
                <a:gd name="T26" fmla="*/ 370 w 447"/>
                <a:gd name="T27" fmla="*/ 334 h 370"/>
                <a:gd name="T28" fmla="*/ 337 w 447"/>
                <a:gd name="T29" fmla="*/ 370 h 370"/>
                <a:gd name="T30" fmla="*/ 311 w 447"/>
                <a:gd name="T31" fmla="*/ 337 h 370"/>
                <a:gd name="T32" fmla="*/ 302 w 447"/>
                <a:gd name="T33" fmla="*/ 335 h 370"/>
                <a:gd name="T34" fmla="*/ 257 w 447"/>
                <a:gd name="T35" fmla="*/ 341 h 370"/>
                <a:gd name="T36" fmla="*/ 215 w 447"/>
                <a:gd name="T37" fmla="*/ 317 h 370"/>
                <a:gd name="T38" fmla="*/ 182 w 447"/>
                <a:gd name="T39" fmla="*/ 295 h 370"/>
                <a:gd name="T40" fmla="*/ 152 w 447"/>
                <a:gd name="T41" fmla="*/ 260 h 370"/>
                <a:gd name="T42" fmla="*/ 160 w 447"/>
                <a:gd name="T43" fmla="*/ 223 h 370"/>
                <a:gd name="T44" fmla="*/ 145 w 447"/>
                <a:gd name="T45" fmla="*/ 170 h 370"/>
                <a:gd name="T46" fmla="*/ 139 w 447"/>
                <a:gd name="T47" fmla="*/ 156 h 370"/>
                <a:gd name="T48" fmla="*/ 130 w 447"/>
                <a:gd name="T49" fmla="*/ 146 h 370"/>
                <a:gd name="T50" fmla="*/ 124 w 447"/>
                <a:gd name="T51" fmla="*/ 137 h 370"/>
                <a:gd name="T52" fmla="*/ 124 w 447"/>
                <a:gd name="T53" fmla="*/ 116 h 370"/>
                <a:gd name="T54" fmla="*/ 119 w 447"/>
                <a:gd name="T55" fmla="*/ 95 h 370"/>
                <a:gd name="T56" fmla="*/ 105 w 447"/>
                <a:gd name="T57" fmla="*/ 74 h 370"/>
                <a:gd name="T58" fmla="*/ 105 w 447"/>
                <a:gd name="T59" fmla="*/ 31 h 370"/>
                <a:gd name="T60" fmla="*/ 86 w 447"/>
                <a:gd name="T61" fmla="*/ 17 h 370"/>
                <a:gd name="T62" fmla="*/ 77 w 447"/>
                <a:gd name="T63" fmla="*/ 53 h 370"/>
                <a:gd name="T64" fmla="*/ 89 w 447"/>
                <a:gd name="T65" fmla="*/ 84 h 370"/>
                <a:gd name="T66" fmla="*/ 92 w 447"/>
                <a:gd name="T67" fmla="*/ 120 h 370"/>
                <a:gd name="T68" fmla="*/ 97 w 447"/>
                <a:gd name="T69" fmla="*/ 146 h 370"/>
                <a:gd name="T70" fmla="*/ 101 w 447"/>
                <a:gd name="T71" fmla="*/ 166 h 370"/>
                <a:gd name="T72" fmla="*/ 97 w 447"/>
                <a:gd name="T73" fmla="*/ 198 h 370"/>
                <a:gd name="T74" fmla="*/ 80 w 447"/>
                <a:gd name="T75" fmla="*/ 163 h 370"/>
                <a:gd name="T76" fmla="*/ 83 w 447"/>
                <a:gd name="T77" fmla="*/ 142 h 370"/>
                <a:gd name="T78" fmla="*/ 73 w 447"/>
                <a:gd name="T79" fmla="*/ 118 h 370"/>
                <a:gd name="T80" fmla="*/ 55 w 447"/>
                <a:gd name="T81" fmla="*/ 97 h 370"/>
                <a:gd name="T82" fmla="*/ 67 w 447"/>
                <a:gd name="T83" fmla="*/ 92 h 370"/>
                <a:gd name="T84" fmla="*/ 63 w 447"/>
                <a:gd name="T85" fmla="*/ 64 h 370"/>
                <a:gd name="T86" fmla="*/ 59 w 447"/>
                <a:gd name="T87" fmla="*/ 25 h 370"/>
                <a:gd name="T88" fmla="*/ 82 w 447"/>
                <a:gd name="T89" fmla="*/ 1 h 370"/>
                <a:gd name="T90" fmla="*/ 152 w 447"/>
                <a:gd name="T91" fmla="*/ 28 h 370"/>
                <a:gd name="T92" fmla="*/ 197 w 447"/>
                <a:gd name="T93" fmla="*/ 19 h 370"/>
                <a:gd name="T94" fmla="*/ 223 w 447"/>
                <a:gd name="T95" fmla="*/ 46 h 370"/>
                <a:gd name="T96" fmla="*/ 244 w 447"/>
                <a:gd name="T97" fmla="*/ 68 h 370"/>
                <a:gd name="T98" fmla="*/ 272 w 447"/>
                <a:gd name="T99" fmla="*/ 62 h 370"/>
                <a:gd name="T100" fmla="*/ 285 w 447"/>
                <a:gd name="T101" fmla="*/ 103 h 370"/>
                <a:gd name="T102" fmla="*/ 300 w 447"/>
                <a:gd name="T103" fmla="*/ 133 h 370"/>
                <a:gd name="T104" fmla="*/ 145 w 447"/>
                <a:gd name="T105" fmla="*/ 227 h 370"/>
                <a:gd name="T106" fmla="*/ 78 w 447"/>
                <a:gd name="T107" fmla="*/ 164 h 370"/>
                <a:gd name="T108" fmla="*/ 77 w 447"/>
                <a:gd name="T109" fmla="*/ 153 h 370"/>
                <a:gd name="T110" fmla="*/ 100 w 447"/>
                <a:gd name="T111" fmla="*/ 133 h 370"/>
                <a:gd name="T112" fmla="*/ 100 w 447"/>
                <a:gd name="T113" fmla="*/ 76 h 370"/>
                <a:gd name="T114" fmla="*/ 86 w 447"/>
                <a:gd name="T115" fmla="*/ 63 h 370"/>
                <a:gd name="T116" fmla="*/ 360 w 447"/>
                <a:gd name="T117" fmla="*/ 281 h 370"/>
                <a:gd name="T118" fmla="*/ 282 w 447"/>
                <a:gd name="T119" fmla="*/ 201 h 370"/>
                <a:gd name="T120" fmla="*/ 100 w 447"/>
                <a:gd name="T121" fmla="*/ 156 h 370"/>
                <a:gd name="T122" fmla="*/ 109 w 447"/>
                <a:gd name="T123" fmla="*/ 9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7" h="370">
                  <a:moveTo>
                    <a:pt x="311" y="135"/>
                  </a:moveTo>
                  <a:lnTo>
                    <a:pt x="308" y="137"/>
                  </a:lnTo>
                  <a:lnTo>
                    <a:pt x="308" y="138"/>
                  </a:lnTo>
                  <a:lnTo>
                    <a:pt x="308" y="139"/>
                  </a:lnTo>
                  <a:lnTo>
                    <a:pt x="307" y="142"/>
                  </a:lnTo>
                  <a:lnTo>
                    <a:pt x="307" y="143"/>
                  </a:lnTo>
                  <a:lnTo>
                    <a:pt x="306" y="144"/>
                  </a:lnTo>
                  <a:lnTo>
                    <a:pt x="305" y="146"/>
                  </a:lnTo>
                  <a:lnTo>
                    <a:pt x="302" y="150"/>
                  </a:lnTo>
                  <a:lnTo>
                    <a:pt x="297" y="156"/>
                  </a:lnTo>
                  <a:lnTo>
                    <a:pt x="295" y="164"/>
                  </a:lnTo>
                  <a:lnTo>
                    <a:pt x="291" y="172"/>
                  </a:lnTo>
                  <a:lnTo>
                    <a:pt x="290" y="173"/>
                  </a:lnTo>
                  <a:lnTo>
                    <a:pt x="289" y="178"/>
                  </a:lnTo>
                  <a:lnTo>
                    <a:pt x="289" y="179"/>
                  </a:lnTo>
                  <a:lnTo>
                    <a:pt x="288" y="179"/>
                  </a:lnTo>
                  <a:lnTo>
                    <a:pt x="289" y="179"/>
                  </a:lnTo>
                  <a:lnTo>
                    <a:pt x="288" y="182"/>
                  </a:lnTo>
                  <a:lnTo>
                    <a:pt x="289" y="182"/>
                  </a:lnTo>
                  <a:lnTo>
                    <a:pt x="289" y="181"/>
                  </a:lnTo>
                  <a:lnTo>
                    <a:pt x="289" y="179"/>
                  </a:lnTo>
                  <a:lnTo>
                    <a:pt x="288" y="183"/>
                  </a:lnTo>
                  <a:lnTo>
                    <a:pt x="288" y="187"/>
                  </a:lnTo>
                  <a:lnTo>
                    <a:pt x="287" y="189"/>
                  </a:lnTo>
                  <a:lnTo>
                    <a:pt x="285" y="195"/>
                  </a:lnTo>
                  <a:lnTo>
                    <a:pt x="285" y="198"/>
                  </a:lnTo>
                  <a:lnTo>
                    <a:pt x="285" y="196"/>
                  </a:lnTo>
                  <a:lnTo>
                    <a:pt x="284" y="199"/>
                  </a:lnTo>
                  <a:lnTo>
                    <a:pt x="282" y="200"/>
                  </a:lnTo>
                  <a:lnTo>
                    <a:pt x="280" y="201"/>
                  </a:lnTo>
                  <a:lnTo>
                    <a:pt x="280" y="204"/>
                  </a:lnTo>
                  <a:lnTo>
                    <a:pt x="282" y="204"/>
                  </a:lnTo>
                  <a:lnTo>
                    <a:pt x="282" y="201"/>
                  </a:lnTo>
                  <a:lnTo>
                    <a:pt x="282" y="204"/>
                  </a:lnTo>
                  <a:lnTo>
                    <a:pt x="280" y="205"/>
                  </a:lnTo>
                  <a:lnTo>
                    <a:pt x="280" y="206"/>
                  </a:lnTo>
                  <a:lnTo>
                    <a:pt x="280" y="207"/>
                  </a:lnTo>
                  <a:lnTo>
                    <a:pt x="280" y="209"/>
                  </a:lnTo>
                  <a:lnTo>
                    <a:pt x="280" y="210"/>
                  </a:lnTo>
                  <a:lnTo>
                    <a:pt x="280" y="213"/>
                  </a:lnTo>
                  <a:lnTo>
                    <a:pt x="282" y="218"/>
                  </a:lnTo>
                  <a:lnTo>
                    <a:pt x="282" y="222"/>
                  </a:lnTo>
                  <a:lnTo>
                    <a:pt x="284" y="223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5" y="226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4" y="228"/>
                  </a:lnTo>
                  <a:lnTo>
                    <a:pt x="282" y="228"/>
                  </a:lnTo>
                  <a:lnTo>
                    <a:pt x="282" y="230"/>
                  </a:lnTo>
                  <a:lnTo>
                    <a:pt x="282" y="228"/>
                  </a:lnTo>
                  <a:lnTo>
                    <a:pt x="282" y="227"/>
                  </a:lnTo>
                  <a:lnTo>
                    <a:pt x="282" y="226"/>
                  </a:lnTo>
                  <a:lnTo>
                    <a:pt x="284" y="226"/>
                  </a:lnTo>
                  <a:lnTo>
                    <a:pt x="284" y="224"/>
                  </a:lnTo>
                  <a:lnTo>
                    <a:pt x="282" y="223"/>
                  </a:lnTo>
                  <a:lnTo>
                    <a:pt x="282" y="222"/>
                  </a:lnTo>
                  <a:lnTo>
                    <a:pt x="280" y="220"/>
                  </a:lnTo>
                  <a:lnTo>
                    <a:pt x="280" y="218"/>
                  </a:lnTo>
                  <a:lnTo>
                    <a:pt x="280" y="217"/>
                  </a:lnTo>
                  <a:lnTo>
                    <a:pt x="280" y="215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6"/>
                  </a:lnTo>
                  <a:lnTo>
                    <a:pt x="280" y="217"/>
                  </a:lnTo>
                  <a:lnTo>
                    <a:pt x="279" y="218"/>
                  </a:lnTo>
                  <a:lnTo>
                    <a:pt x="279" y="220"/>
                  </a:lnTo>
                  <a:lnTo>
                    <a:pt x="279" y="222"/>
                  </a:lnTo>
                  <a:lnTo>
                    <a:pt x="279" y="223"/>
                  </a:lnTo>
                  <a:lnTo>
                    <a:pt x="280" y="226"/>
                  </a:lnTo>
                  <a:lnTo>
                    <a:pt x="282" y="226"/>
                  </a:lnTo>
                  <a:lnTo>
                    <a:pt x="282" y="227"/>
                  </a:lnTo>
                  <a:lnTo>
                    <a:pt x="280" y="227"/>
                  </a:lnTo>
                  <a:lnTo>
                    <a:pt x="282" y="230"/>
                  </a:lnTo>
                  <a:lnTo>
                    <a:pt x="282" y="232"/>
                  </a:lnTo>
                  <a:lnTo>
                    <a:pt x="282" y="235"/>
                  </a:lnTo>
                  <a:lnTo>
                    <a:pt x="282" y="237"/>
                  </a:lnTo>
                  <a:lnTo>
                    <a:pt x="284" y="240"/>
                  </a:lnTo>
                  <a:lnTo>
                    <a:pt x="284" y="241"/>
                  </a:lnTo>
                  <a:lnTo>
                    <a:pt x="282" y="241"/>
                  </a:lnTo>
                  <a:lnTo>
                    <a:pt x="284" y="244"/>
                  </a:lnTo>
                  <a:lnTo>
                    <a:pt x="284" y="245"/>
                  </a:lnTo>
                  <a:lnTo>
                    <a:pt x="285" y="246"/>
                  </a:lnTo>
                  <a:lnTo>
                    <a:pt x="285" y="249"/>
                  </a:lnTo>
                  <a:lnTo>
                    <a:pt x="287" y="250"/>
                  </a:lnTo>
                  <a:lnTo>
                    <a:pt x="287" y="251"/>
                  </a:lnTo>
                  <a:lnTo>
                    <a:pt x="288" y="251"/>
                  </a:lnTo>
                  <a:lnTo>
                    <a:pt x="288" y="252"/>
                  </a:lnTo>
                  <a:lnTo>
                    <a:pt x="288" y="253"/>
                  </a:lnTo>
                  <a:lnTo>
                    <a:pt x="288" y="255"/>
                  </a:lnTo>
                  <a:lnTo>
                    <a:pt x="289" y="257"/>
                  </a:lnTo>
                  <a:lnTo>
                    <a:pt x="289" y="258"/>
                  </a:lnTo>
                  <a:lnTo>
                    <a:pt x="290" y="260"/>
                  </a:lnTo>
                  <a:lnTo>
                    <a:pt x="290" y="262"/>
                  </a:lnTo>
                  <a:lnTo>
                    <a:pt x="290" y="263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90" y="269"/>
                  </a:lnTo>
                  <a:lnTo>
                    <a:pt x="290" y="270"/>
                  </a:lnTo>
                  <a:lnTo>
                    <a:pt x="291" y="272"/>
                  </a:lnTo>
                  <a:lnTo>
                    <a:pt x="291" y="273"/>
                  </a:lnTo>
                  <a:lnTo>
                    <a:pt x="291" y="275"/>
                  </a:lnTo>
                  <a:lnTo>
                    <a:pt x="294" y="275"/>
                  </a:lnTo>
                  <a:lnTo>
                    <a:pt x="294" y="277"/>
                  </a:lnTo>
                  <a:lnTo>
                    <a:pt x="295" y="277"/>
                  </a:lnTo>
                  <a:lnTo>
                    <a:pt x="294" y="278"/>
                  </a:lnTo>
                  <a:lnTo>
                    <a:pt x="295" y="279"/>
                  </a:lnTo>
                  <a:lnTo>
                    <a:pt x="295" y="280"/>
                  </a:lnTo>
                  <a:lnTo>
                    <a:pt x="296" y="280"/>
                  </a:lnTo>
                  <a:lnTo>
                    <a:pt x="296" y="281"/>
                  </a:lnTo>
                  <a:lnTo>
                    <a:pt x="295" y="281"/>
                  </a:lnTo>
                  <a:lnTo>
                    <a:pt x="295" y="280"/>
                  </a:lnTo>
                  <a:lnTo>
                    <a:pt x="294" y="280"/>
                  </a:lnTo>
                  <a:lnTo>
                    <a:pt x="295" y="280"/>
                  </a:lnTo>
                  <a:lnTo>
                    <a:pt x="295" y="281"/>
                  </a:lnTo>
                  <a:lnTo>
                    <a:pt x="295" y="284"/>
                  </a:lnTo>
                  <a:lnTo>
                    <a:pt x="295" y="281"/>
                  </a:lnTo>
                  <a:lnTo>
                    <a:pt x="295" y="284"/>
                  </a:lnTo>
                  <a:lnTo>
                    <a:pt x="296" y="284"/>
                  </a:lnTo>
                  <a:lnTo>
                    <a:pt x="297" y="284"/>
                  </a:lnTo>
                  <a:lnTo>
                    <a:pt x="297" y="285"/>
                  </a:lnTo>
                  <a:lnTo>
                    <a:pt x="299" y="285"/>
                  </a:lnTo>
                  <a:lnTo>
                    <a:pt x="299" y="284"/>
                  </a:lnTo>
                  <a:lnTo>
                    <a:pt x="297" y="284"/>
                  </a:lnTo>
                  <a:lnTo>
                    <a:pt x="296" y="281"/>
                  </a:lnTo>
                  <a:lnTo>
                    <a:pt x="297" y="284"/>
                  </a:lnTo>
                  <a:lnTo>
                    <a:pt x="299" y="284"/>
                  </a:lnTo>
                  <a:lnTo>
                    <a:pt x="300" y="284"/>
                  </a:lnTo>
                  <a:lnTo>
                    <a:pt x="302" y="284"/>
                  </a:lnTo>
                  <a:lnTo>
                    <a:pt x="303" y="284"/>
                  </a:lnTo>
                  <a:lnTo>
                    <a:pt x="305" y="284"/>
                  </a:lnTo>
                  <a:lnTo>
                    <a:pt x="306" y="285"/>
                  </a:lnTo>
                  <a:lnTo>
                    <a:pt x="306" y="286"/>
                  </a:lnTo>
                  <a:lnTo>
                    <a:pt x="307" y="286"/>
                  </a:lnTo>
                  <a:lnTo>
                    <a:pt x="308" y="287"/>
                  </a:lnTo>
                  <a:lnTo>
                    <a:pt x="311" y="287"/>
                  </a:lnTo>
                  <a:lnTo>
                    <a:pt x="311" y="290"/>
                  </a:lnTo>
                  <a:lnTo>
                    <a:pt x="312" y="292"/>
                  </a:lnTo>
                  <a:lnTo>
                    <a:pt x="312" y="295"/>
                  </a:lnTo>
                  <a:lnTo>
                    <a:pt x="313" y="295"/>
                  </a:lnTo>
                  <a:lnTo>
                    <a:pt x="314" y="296"/>
                  </a:lnTo>
                  <a:lnTo>
                    <a:pt x="314" y="295"/>
                  </a:lnTo>
                  <a:lnTo>
                    <a:pt x="316" y="295"/>
                  </a:lnTo>
                  <a:lnTo>
                    <a:pt x="318" y="295"/>
                  </a:lnTo>
                  <a:lnTo>
                    <a:pt x="320" y="294"/>
                  </a:lnTo>
                  <a:lnTo>
                    <a:pt x="322" y="294"/>
                  </a:lnTo>
                  <a:lnTo>
                    <a:pt x="324" y="292"/>
                  </a:lnTo>
                  <a:lnTo>
                    <a:pt x="323" y="292"/>
                  </a:lnTo>
                  <a:lnTo>
                    <a:pt x="323" y="294"/>
                  </a:lnTo>
                  <a:lnTo>
                    <a:pt x="324" y="294"/>
                  </a:lnTo>
                  <a:lnTo>
                    <a:pt x="325" y="292"/>
                  </a:lnTo>
                  <a:lnTo>
                    <a:pt x="327" y="292"/>
                  </a:lnTo>
                  <a:lnTo>
                    <a:pt x="327" y="290"/>
                  </a:lnTo>
                  <a:lnTo>
                    <a:pt x="327" y="292"/>
                  </a:lnTo>
                  <a:lnTo>
                    <a:pt x="329" y="292"/>
                  </a:lnTo>
                  <a:lnTo>
                    <a:pt x="329" y="290"/>
                  </a:lnTo>
                  <a:lnTo>
                    <a:pt x="329" y="289"/>
                  </a:lnTo>
                  <a:lnTo>
                    <a:pt x="329" y="290"/>
                  </a:lnTo>
                  <a:lnTo>
                    <a:pt x="327" y="290"/>
                  </a:lnTo>
                  <a:lnTo>
                    <a:pt x="325" y="290"/>
                  </a:lnTo>
                  <a:lnTo>
                    <a:pt x="325" y="292"/>
                  </a:lnTo>
                  <a:lnTo>
                    <a:pt x="324" y="292"/>
                  </a:lnTo>
                  <a:lnTo>
                    <a:pt x="325" y="292"/>
                  </a:lnTo>
                  <a:lnTo>
                    <a:pt x="325" y="290"/>
                  </a:lnTo>
                  <a:lnTo>
                    <a:pt x="329" y="289"/>
                  </a:lnTo>
                  <a:lnTo>
                    <a:pt x="331" y="289"/>
                  </a:lnTo>
                  <a:lnTo>
                    <a:pt x="333" y="289"/>
                  </a:lnTo>
                  <a:lnTo>
                    <a:pt x="335" y="289"/>
                  </a:lnTo>
                  <a:lnTo>
                    <a:pt x="335" y="290"/>
                  </a:lnTo>
                  <a:lnTo>
                    <a:pt x="334" y="290"/>
                  </a:lnTo>
                  <a:lnTo>
                    <a:pt x="335" y="290"/>
                  </a:lnTo>
                  <a:lnTo>
                    <a:pt x="335" y="292"/>
                  </a:lnTo>
                  <a:lnTo>
                    <a:pt x="335" y="290"/>
                  </a:lnTo>
                  <a:lnTo>
                    <a:pt x="335" y="289"/>
                  </a:lnTo>
                  <a:lnTo>
                    <a:pt x="339" y="289"/>
                  </a:lnTo>
                  <a:lnTo>
                    <a:pt x="340" y="289"/>
                  </a:lnTo>
                  <a:lnTo>
                    <a:pt x="341" y="287"/>
                  </a:lnTo>
                  <a:lnTo>
                    <a:pt x="342" y="286"/>
                  </a:lnTo>
                  <a:lnTo>
                    <a:pt x="342" y="289"/>
                  </a:lnTo>
                  <a:lnTo>
                    <a:pt x="342" y="287"/>
                  </a:lnTo>
                  <a:lnTo>
                    <a:pt x="343" y="287"/>
                  </a:lnTo>
                  <a:lnTo>
                    <a:pt x="343" y="286"/>
                  </a:lnTo>
                  <a:lnTo>
                    <a:pt x="342" y="286"/>
                  </a:lnTo>
                  <a:lnTo>
                    <a:pt x="343" y="285"/>
                  </a:lnTo>
                  <a:lnTo>
                    <a:pt x="345" y="285"/>
                  </a:lnTo>
                  <a:lnTo>
                    <a:pt x="347" y="285"/>
                  </a:lnTo>
                  <a:lnTo>
                    <a:pt x="348" y="285"/>
                  </a:lnTo>
                  <a:lnTo>
                    <a:pt x="350" y="285"/>
                  </a:lnTo>
                  <a:lnTo>
                    <a:pt x="351" y="284"/>
                  </a:lnTo>
                  <a:lnTo>
                    <a:pt x="353" y="284"/>
                  </a:lnTo>
                  <a:lnTo>
                    <a:pt x="356" y="284"/>
                  </a:lnTo>
                  <a:lnTo>
                    <a:pt x="356" y="285"/>
                  </a:lnTo>
                  <a:lnTo>
                    <a:pt x="357" y="285"/>
                  </a:lnTo>
                  <a:lnTo>
                    <a:pt x="357" y="286"/>
                  </a:lnTo>
                  <a:lnTo>
                    <a:pt x="356" y="286"/>
                  </a:lnTo>
                  <a:lnTo>
                    <a:pt x="356" y="285"/>
                  </a:lnTo>
                  <a:lnTo>
                    <a:pt x="353" y="286"/>
                  </a:lnTo>
                  <a:lnTo>
                    <a:pt x="352" y="286"/>
                  </a:lnTo>
                  <a:lnTo>
                    <a:pt x="352" y="287"/>
                  </a:lnTo>
                  <a:lnTo>
                    <a:pt x="352" y="286"/>
                  </a:lnTo>
                  <a:lnTo>
                    <a:pt x="353" y="286"/>
                  </a:lnTo>
                  <a:lnTo>
                    <a:pt x="353" y="287"/>
                  </a:lnTo>
                  <a:lnTo>
                    <a:pt x="356" y="287"/>
                  </a:lnTo>
                  <a:lnTo>
                    <a:pt x="353" y="286"/>
                  </a:lnTo>
                  <a:lnTo>
                    <a:pt x="356" y="286"/>
                  </a:lnTo>
                  <a:lnTo>
                    <a:pt x="356" y="287"/>
                  </a:lnTo>
                  <a:lnTo>
                    <a:pt x="357" y="287"/>
                  </a:lnTo>
                  <a:lnTo>
                    <a:pt x="357" y="289"/>
                  </a:lnTo>
                  <a:lnTo>
                    <a:pt x="356" y="289"/>
                  </a:lnTo>
                  <a:lnTo>
                    <a:pt x="356" y="290"/>
                  </a:lnTo>
                  <a:lnTo>
                    <a:pt x="357" y="290"/>
                  </a:lnTo>
                  <a:lnTo>
                    <a:pt x="357" y="289"/>
                  </a:lnTo>
                  <a:lnTo>
                    <a:pt x="357" y="287"/>
                  </a:lnTo>
                  <a:lnTo>
                    <a:pt x="357" y="289"/>
                  </a:lnTo>
                  <a:lnTo>
                    <a:pt x="358" y="289"/>
                  </a:lnTo>
                  <a:lnTo>
                    <a:pt x="359" y="289"/>
                  </a:lnTo>
                  <a:lnTo>
                    <a:pt x="360" y="289"/>
                  </a:lnTo>
                  <a:lnTo>
                    <a:pt x="360" y="287"/>
                  </a:lnTo>
                  <a:lnTo>
                    <a:pt x="360" y="289"/>
                  </a:lnTo>
                  <a:lnTo>
                    <a:pt x="360" y="287"/>
                  </a:lnTo>
                  <a:lnTo>
                    <a:pt x="362" y="287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5" y="285"/>
                  </a:lnTo>
                  <a:lnTo>
                    <a:pt x="367" y="285"/>
                  </a:lnTo>
                  <a:lnTo>
                    <a:pt x="365" y="285"/>
                  </a:lnTo>
                  <a:lnTo>
                    <a:pt x="365" y="284"/>
                  </a:lnTo>
                  <a:lnTo>
                    <a:pt x="367" y="284"/>
                  </a:lnTo>
                  <a:lnTo>
                    <a:pt x="365" y="281"/>
                  </a:lnTo>
                  <a:lnTo>
                    <a:pt x="363" y="281"/>
                  </a:lnTo>
                  <a:lnTo>
                    <a:pt x="363" y="280"/>
                  </a:lnTo>
                  <a:lnTo>
                    <a:pt x="365" y="280"/>
                  </a:lnTo>
                  <a:lnTo>
                    <a:pt x="365" y="279"/>
                  </a:lnTo>
                  <a:lnTo>
                    <a:pt x="367" y="279"/>
                  </a:lnTo>
                  <a:lnTo>
                    <a:pt x="367" y="278"/>
                  </a:lnTo>
                  <a:lnTo>
                    <a:pt x="367" y="279"/>
                  </a:lnTo>
                  <a:lnTo>
                    <a:pt x="365" y="279"/>
                  </a:lnTo>
                  <a:lnTo>
                    <a:pt x="365" y="280"/>
                  </a:lnTo>
                  <a:lnTo>
                    <a:pt x="363" y="280"/>
                  </a:lnTo>
                  <a:lnTo>
                    <a:pt x="363" y="281"/>
                  </a:lnTo>
                  <a:lnTo>
                    <a:pt x="362" y="281"/>
                  </a:lnTo>
                  <a:lnTo>
                    <a:pt x="362" y="280"/>
                  </a:lnTo>
                  <a:lnTo>
                    <a:pt x="363" y="280"/>
                  </a:lnTo>
                  <a:lnTo>
                    <a:pt x="365" y="279"/>
                  </a:lnTo>
                  <a:lnTo>
                    <a:pt x="367" y="278"/>
                  </a:lnTo>
                  <a:lnTo>
                    <a:pt x="368" y="278"/>
                  </a:lnTo>
                  <a:lnTo>
                    <a:pt x="370" y="277"/>
                  </a:lnTo>
                  <a:lnTo>
                    <a:pt x="370" y="275"/>
                  </a:lnTo>
                  <a:lnTo>
                    <a:pt x="371" y="273"/>
                  </a:lnTo>
                  <a:lnTo>
                    <a:pt x="374" y="272"/>
                  </a:lnTo>
                  <a:lnTo>
                    <a:pt x="375" y="272"/>
                  </a:lnTo>
                  <a:lnTo>
                    <a:pt x="376" y="270"/>
                  </a:lnTo>
                  <a:lnTo>
                    <a:pt x="376" y="269"/>
                  </a:lnTo>
                  <a:lnTo>
                    <a:pt x="377" y="266"/>
                  </a:lnTo>
                  <a:lnTo>
                    <a:pt x="377" y="263"/>
                  </a:lnTo>
                  <a:lnTo>
                    <a:pt x="377" y="262"/>
                  </a:lnTo>
                  <a:lnTo>
                    <a:pt x="379" y="262"/>
                  </a:lnTo>
                  <a:lnTo>
                    <a:pt x="379" y="261"/>
                  </a:lnTo>
                  <a:lnTo>
                    <a:pt x="380" y="261"/>
                  </a:lnTo>
                  <a:lnTo>
                    <a:pt x="382" y="260"/>
                  </a:lnTo>
                  <a:lnTo>
                    <a:pt x="384" y="258"/>
                  </a:lnTo>
                  <a:lnTo>
                    <a:pt x="384" y="257"/>
                  </a:lnTo>
                  <a:lnTo>
                    <a:pt x="384" y="255"/>
                  </a:lnTo>
                  <a:lnTo>
                    <a:pt x="384" y="253"/>
                  </a:lnTo>
                  <a:lnTo>
                    <a:pt x="384" y="252"/>
                  </a:lnTo>
                  <a:lnTo>
                    <a:pt x="385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5" y="246"/>
                  </a:lnTo>
                  <a:lnTo>
                    <a:pt x="385" y="245"/>
                  </a:lnTo>
                  <a:lnTo>
                    <a:pt x="386" y="244"/>
                  </a:lnTo>
                  <a:lnTo>
                    <a:pt x="386" y="243"/>
                  </a:lnTo>
                  <a:lnTo>
                    <a:pt x="386" y="241"/>
                  </a:lnTo>
                  <a:lnTo>
                    <a:pt x="387" y="240"/>
                  </a:lnTo>
                  <a:lnTo>
                    <a:pt x="388" y="239"/>
                  </a:lnTo>
                  <a:lnTo>
                    <a:pt x="388" y="237"/>
                  </a:lnTo>
                  <a:lnTo>
                    <a:pt x="388" y="239"/>
                  </a:lnTo>
                  <a:lnTo>
                    <a:pt x="387" y="240"/>
                  </a:lnTo>
                  <a:lnTo>
                    <a:pt x="388" y="235"/>
                  </a:lnTo>
                  <a:lnTo>
                    <a:pt x="390" y="235"/>
                  </a:lnTo>
                  <a:lnTo>
                    <a:pt x="392" y="234"/>
                  </a:lnTo>
                  <a:lnTo>
                    <a:pt x="393" y="233"/>
                  </a:lnTo>
                  <a:lnTo>
                    <a:pt x="394" y="233"/>
                  </a:lnTo>
                  <a:lnTo>
                    <a:pt x="396" y="232"/>
                  </a:lnTo>
                  <a:lnTo>
                    <a:pt x="397" y="232"/>
                  </a:lnTo>
                  <a:lnTo>
                    <a:pt x="398" y="230"/>
                  </a:lnTo>
                  <a:lnTo>
                    <a:pt x="402" y="230"/>
                  </a:lnTo>
                  <a:lnTo>
                    <a:pt x="404" y="230"/>
                  </a:lnTo>
                  <a:lnTo>
                    <a:pt x="407" y="228"/>
                  </a:lnTo>
                  <a:lnTo>
                    <a:pt x="409" y="228"/>
                  </a:lnTo>
                  <a:lnTo>
                    <a:pt x="410" y="228"/>
                  </a:lnTo>
                  <a:lnTo>
                    <a:pt x="411" y="228"/>
                  </a:lnTo>
                  <a:lnTo>
                    <a:pt x="413" y="227"/>
                  </a:lnTo>
                  <a:lnTo>
                    <a:pt x="414" y="227"/>
                  </a:lnTo>
                  <a:lnTo>
                    <a:pt x="416" y="227"/>
                  </a:lnTo>
                  <a:lnTo>
                    <a:pt x="416" y="226"/>
                  </a:lnTo>
                  <a:lnTo>
                    <a:pt x="419" y="224"/>
                  </a:lnTo>
                  <a:lnTo>
                    <a:pt x="420" y="224"/>
                  </a:lnTo>
                  <a:lnTo>
                    <a:pt x="421" y="224"/>
                  </a:lnTo>
                  <a:lnTo>
                    <a:pt x="422" y="224"/>
                  </a:lnTo>
                  <a:lnTo>
                    <a:pt x="424" y="224"/>
                  </a:lnTo>
                  <a:lnTo>
                    <a:pt x="425" y="224"/>
                  </a:lnTo>
                  <a:lnTo>
                    <a:pt x="427" y="224"/>
                  </a:lnTo>
                  <a:lnTo>
                    <a:pt x="425" y="223"/>
                  </a:lnTo>
                  <a:lnTo>
                    <a:pt x="425" y="224"/>
                  </a:lnTo>
                  <a:lnTo>
                    <a:pt x="424" y="224"/>
                  </a:lnTo>
                  <a:lnTo>
                    <a:pt x="425" y="224"/>
                  </a:lnTo>
                  <a:lnTo>
                    <a:pt x="425" y="223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4"/>
                  </a:lnTo>
                  <a:lnTo>
                    <a:pt x="430" y="224"/>
                  </a:lnTo>
                  <a:lnTo>
                    <a:pt x="431" y="224"/>
                  </a:lnTo>
                  <a:lnTo>
                    <a:pt x="432" y="224"/>
                  </a:lnTo>
                  <a:lnTo>
                    <a:pt x="432" y="226"/>
                  </a:lnTo>
                  <a:lnTo>
                    <a:pt x="431" y="226"/>
                  </a:lnTo>
                  <a:lnTo>
                    <a:pt x="431" y="224"/>
                  </a:lnTo>
                  <a:lnTo>
                    <a:pt x="430" y="224"/>
                  </a:lnTo>
                  <a:lnTo>
                    <a:pt x="431" y="226"/>
                  </a:lnTo>
                  <a:lnTo>
                    <a:pt x="432" y="226"/>
                  </a:lnTo>
                  <a:lnTo>
                    <a:pt x="433" y="226"/>
                  </a:lnTo>
                  <a:lnTo>
                    <a:pt x="432" y="226"/>
                  </a:lnTo>
                  <a:lnTo>
                    <a:pt x="433" y="226"/>
                  </a:lnTo>
                  <a:lnTo>
                    <a:pt x="436" y="226"/>
                  </a:lnTo>
                  <a:lnTo>
                    <a:pt x="437" y="226"/>
                  </a:lnTo>
                  <a:lnTo>
                    <a:pt x="437" y="227"/>
                  </a:lnTo>
                  <a:lnTo>
                    <a:pt x="438" y="227"/>
                  </a:lnTo>
                  <a:lnTo>
                    <a:pt x="439" y="227"/>
                  </a:lnTo>
                  <a:lnTo>
                    <a:pt x="440" y="226"/>
                  </a:lnTo>
                  <a:lnTo>
                    <a:pt x="440" y="224"/>
                  </a:lnTo>
                  <a:lnTo>
                    <a:pt x="439" y="224"/>
                  </a:lnTo>
                  <a:lnTo>
                    <a:pt x="439" y="226"/>
                  </a:lnTo>
                  <a:lnTo>
                    <a:pt x="438" y="226"/>
                  </a:lnTo>
                  <a:lnTo>
                    <a:pt x="438" y="224"/>
                  </a:lnTo>
                  <a:lnTo>
                    <a:pt x="437" y="226"/>
                  </a:lnTo>
                  <a:lnTo>
                    <a:pt x="437" y="224"/>
                  </a:lnTo>
                  <a:lnTo>
                    <a:pt x="438" y="224"/>
                  </a:lnTo>
                  <a:lnTo>
                    <a:pt x="439" y="224"/>
                  </a:lnTo>
                  <a:lnTo>
                    <a:pt x="440" y="223"/>
                  </a:lnTo>
                  <a:lnTo>
                    <a:pt x="442" y="223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5" y="227"/>
                  </a:lnTo>
                  <a:lnTo>
                    <a:pt x="445" y="228"/>
                  </a:lnTo>
                  <a:lnTo>
                    <a:pt x="445" y="230"/>
                  </a:lnTo>
                  <a:lnTo>
                    <a:pt x="445" y="232"/>
                  </a:lnTo>
                  <a:lnTo>
                    <a:pt x="445" y="233"/>
                  </a:lnTo>
                  <a:lnTo>
                    <a:pt x="445" y="234"/>
                  </a:lnTo>
                  <a:lnTo>
                    <a:pt x="443" y="234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2" y="239"/>
                  </a:lnTo>
                  <a:lnTo>
                    <a:pt x="440" y="241"/>
                  </a:lnTo>
                  <a:lnTo>
                    <a:pt x="439" y="243"/>
                  </a:lnTo>
                  <a:lnTo>
                    <a:pt x="438" y="244"/>
                  </a:lnTo>
                  <a:lnTo>
                    <a:pt x="437" y="244"/>
                  </a:lnTo>
                  <a:lnTo>
                    <a:pt x="437" y="245"/>
                  </a:lnTo>
                  <a:lnTo>
                    <a:pt x="436" y="246"/>
                  </a:lnTo>
                  <a:lnTo>
                    <a:pt x="432" y="250"/>
                  </a:lnTo>
                  <a:lnTo>
                    <a:pt x="432" y="251"/>
                  </a:lnTo>
                  <a:lnTo>
                    <a:pt x="431" y="251"/>
                  </a:lnTo>
                  <a:lnTo>
                    <a:pt x="431" y="252"/>
                  </a:lnTo>
                  <a:lnTo>
                    <a:pt x="430" y="253"/>
                  </a:lnTo>
                  <a:lnTo>
                    <a:pt x="430" y="255"/>
                  </a:lnTo>
                  <a:lnTo>
                    <a:pt x="430" y="257"/>
                  </a:lnTo>
                  <a:lnTo>
                    <a:pt x="430" y="258"/>
                  </a:lnTo>
                  <a:lnTo>
                    <a:pt x="430" y="260"/>
                  </a:lnTo>
                  <a:lnTo>
                    <a:pt x="428" y="261"/>
                  </a:lnTo>
                  <a:lnTo>
                    <a:pt x="428" y="260"/>
                  </a:lnTo>
                  <a:lnTo>
                    <a:pt x="430" y="260"/>
                  </a:lnTo>
                  <a:lnTo>
                    <a:pt x="430" y="258"/>
                  </a:lnTo>
                  <a:lnTo>
                    <a:pt x="430" y="260"/>
                  </a:lnTo>
                  <a:lnTo>
                    <a:pt x="428" y="260"/>
                  </a:lnTo>
                  <a:lnTo>
                    <a:pt x="430" y="260"/>
                  </a:lnTo>
                  <a:lnTo>
                    <a:pt x="428" y="261"/>
                  </a:lnTo>
                  <a:lnTo>
                    <a:pt x="427" y="261"/>
                  </a:lnTo>
                  <a:lnTo>
                    <a:pt x="425" y="262"/>
                  </a:lnTo>
                  <a:lnTo>
                    <a:pt x="425" y="263"/>
                  </a:lnTo>
                  <a:lnTo>
                    <a:pt x="424" y="263"/>
                  </a:lnTo>
                  <a:lnTo>
                    <a:pt x="424" y="266"/>
                  </a:lnTo>
                  <a:lnTo>
                    <a:pt x="425" y="266"/>
                  </a:lnTo>
                  <a:lnTo>
                    <a:pt x="424" y="267"/>
                  </a:lnTo>
                  <a:lnTo>
                    <a:pt x="425" y="267"/>
                  </a:lnTo>
                  <a:lnTo>
                    <a:pt x="427" y="266"/>
                  </a:lnTo>
                  <a:lnTo>
                    <a:pt x="427" y="267"/>
                  </a:lnTo>
                  <a:lnTo>
                    <a:pt x="427" y="266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6"/>
                  </a:lnTo>
                  <a:lnTo>
                    <a:pt x="427" y="266"/>
                  </a:lnTo>
                  <a:lnTo>
                    <a:pt x="428" y="266"/>
                  </a:lnTo>
                  <a:lnTo>
                    <a:pt x="428" y="263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8"/>
                  </a:lnTo>
                  <a:lnTo>
                    <a:pt x="427" y="268"/>
                  </a:lnTo>
                  <a:lnTo>
                    <a:pt x="427" y="269"/>
                  </a:lnTo>
                  <a:lnTo>
                    <a:pt x="425" y="269"/>
                  </a:lnTo>
                  <a:lnTo>
                    <a:pt x="427" y="268"/>
                  </a:lnTo>
                  <a:lnTo>
                    <a:pt x="425" y="268"/>
                  </a:lnTo>
                  <a:lnTo>
                    <a:pt x="425" y="269"/>
                  </a:lnTo>
                  <a:lnTo>
                    <a:pt x="424" y="269"/>
                  </a:lnTo>
                  <a:lnTo>
                    <a:pt x="424" y="270"/>
                  </a:lnTo>
                  <a:lnTo>
                    <a:pt x="422" y="272"/>
                  </a:lnTo>
                  <a:lnTo>
                    <a:pt x="424" y="272"/>
                  </a:lnTo>
                  <a:lnTo>
                    <a:pt x="424" y="273"/>
                  </a:lnTo>
                  <a:lnTo>
                    <a:pt x="424" y="272"/>
                  </a:lnTo>
                  <a:lnTo>
                    <a:pt x="425" y="272"/>
                  </a:lnTo>
                  <a:lnTo>
                    <a:pt x="425" y="270"/>
                  </a:lnTo>
                  <a:lnTo>
                    <a:pt x="427" y="270"/>
                  </a:lnTo>
                  <a:lnTo>
                    <a:pt x="425" y="272"/>
                  </a:lnTo>
                  <a:lnTo>
                    <a:pt x="427" y="270"/>
                  </a:lnTo>
                  <a:lnTo>
                    <a:pt x="427" y="272"/>
                  </a:lnTo>
                  <a:lnTo>
                    <a:pt x="425" y="272"/>
                  </a:lnTo>
                  <a:lnTo>
                    <a:pt x="425" y="273"/>
                  </a:lnTo>
                  <a:lnTo>
                    <a:pt x="425" y="275"/>
                  </a:lnTo>
                  <a:lnTo>
                    <a:pt x="424" y="275"/>
                  </a:lnTo>
                  <a:lnTo>
                    <a:pt x="424" y="277"/>
                  </a:lnTo>
                  <a:lnTo>
                    <a:pt x="424" y="278"/>
                  </a:lnTo>
                  <a:lnTo>
                    <a:pt x="422" y="279"/>
                  </a:lnTo>
                  <a:lnTo>
                    <a:pt x="421" y="281"/>
                  </a:lnTo>
                  <a:lnTo>
                    <a:pt x="421" y="284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0" y="287"/>
                  </a:lnTo>
                  <a:lnTo>
                    <a:pt x="419" y="289"/>
                  </a:lnTo>
                  <a:lnTo>
                    <a:pt x="419" y="290"/>
                  </a:lnTo>
                  <a:lnTo>
                    <a:pt x="416" y="292"/>
                  </a:lnTo>
                  <a:lnTo>
                    <a:pt x="416" y="294"/>
                  </a:lnTo>
                  <a:lnTo>
                    <a:pt x="416" y="295"/>
                  </a:lnTo>
                  <a:lnTo>
                    <a:pt x="416" y="294"/>
                  </a:lnTo>
                  <a:lnTo>
                    <a:pt x="415" y="294"/>
                  </a:lnTo>
                  <a:lnTo>
                    <a:pt x="416" y="294"/>
                  </a:lnTo>
                  <a:lnTo>
                    <a:pt x="416" y="292"/>
                  </a:lnTo>
                  <a:lnTo>
                    <a:pt x="416" y="290"/>
                  </a:lnTo>
                  <a:lnTo>
                    <a:pt x="415" y="290"/>
                  </a:lnTo>
                  <a:lnTo>
                    <a:pt x="415" y="289"/>
                  </a:lnTo>
                  <a:lnTo>
                    <a:pt x="414" y="287"/>
                  </a:lnTo>
                  <a:lnTo>
                    <a:pt x="415" y="286"/>
                  </a:lnTo>
                  <a:lnTo>
                    <a:pt x="415" y="285"/>
                  </a:lnTo>
                  <a:lnTo>
                    <a:pt x="415" y="284"/>
                  </a:lnTo>
                  <a:lnTo>
                    <a:pt x="416" y="281"/>
                  </a:lnTo>
                  <a:lnTo>
                    <a:pt x="415" y="281"/>
                  </a:lnTo>
                  <a:lnTo>
                    <a:pt x="415" y="280"/>
                  </a:lnTo>
                  <a:lnTo>
                    <a:pt x="416" y="280"/>
                  </a:lnTo>
                  <a:lnTo>
                    <a:pt x="415" y="280"/>
                  </a:lnTo>
                  <a:lnTo>
                    <a:pt x="415" y="281"/>
                  </a:lnTo>
                  <a:lnTo>
                    <a:pt x="414" y="281"/>
                  </a:lnTo>
                  <a:lnTo>
                    <a:pt x="414" y="284"/>
                  </a:lnTo>
                  <a:lnTo>
                    <a:pt x="414" y="281"/>
                  </a:lnTo>
                  <a:lnTo>
                    <a:pt x="414" y="284"/>
                  </a:lnTo>
                  <a:lnTo>
                    <a:pt x="413" y="284"/>
                  </a:lnTo>
                  <a:lnTo>
                    <a:pt x="413" y="285"/>
                  </a:lnTo>
                  <a:lnTo>
                    <a:pt x="413" y="284"/>
                  </a:lnTo>
                  <a:lnTo>
                    <a:pt x="413" y="285"/>
                  </a:lnTo>
                  <a:lnTo>
                    <a:pt x="413" y="284"/>
                  </a:lnTo>
                  <a:lnTo>
                    <a:pt x="414" y="284"/>
                  </a:lnTo>
                  <a:lnTo>
                    <a:pt x="413" y="285"/>
                  </a:lnTo>
                  <a:lnTo>
                    <a:pt x="413" y="286"/>
                  </a:lnTo>
                  <a:lnTo>
                    <a:pt x="411" y="286"/>
                  </a:lnTo>
                  <a:lnTo>
                    <a:pt x="411" y="287"/>
                  </a:lnTo>
                  <a:lnTo>
                    <a:pt x="410" y="289"/>
                  </a:lnTo>
                  <a:lnTo>
                    <a:pt x="410" y="287"/>
                  </a:lnTo>
                  <a:lnTo>
                    <a:pt x="410" y="289"/>
                  </a:lnTo>
                  <a:lnTo>
                    <a:pt x="409" y="289"/>
                  </a:lnTo>
                  <a:lnTo>
                    <a:pt x="409" y="287"/>
                  </a:lnTo>
                  <a:lnTo>
                    <a:pt x="409" y="289"/>
                  </a:lnTo>
                  <a:lnTo>
                    <a:pt x="409" y="287"/>
                  </a:lnTo>
                  <a:lnTo>
                    <a:pt x="407" y="287"/>
                  </a:lnTo>
                  <a:lnTo>
                    <a:pt x="407" y="289"/>
                  </a:lnTo>
                  <a:lnTo>
                    <a:pt x="407" y="290"/>
                  </a:lnTo>
                  <a:lnTo>
                    <a:pt x="405" y="290"/>
                  </a:lnTo>
                  <a:lnTo>
                    <a:pt x="405" y="292"/>
                  </a:lnTo>
                  <a:lnTo>
                    <a:pt x="405" y="294"/>
                  </a:lnTo>
                  <a:lnTo>
                    <a:pt x="404" y="294"/>
                  </a:lnTo>
                  <a:lnTo>
                    <a:pt x="404" y="295"/>
                  </a:lnTo>
                  <a:lnTo>
                    <a:pt x="403" y="295"/>
                  </a:lnTo>
                  <a:lnTo>
                    <a:pt x="403" y="296"/>
                  </a:lnTo>
                  <a:lnTo>
                    <a:pt x="403" y="297"/>
                  </a:lnTo>
                  <a:lnTo>
                    <a:pt x="402" y="297"/>
                  </a:lnTo>
                  <a:lnTo>
                    <a:pt x="402" y="298"/>
                  </a:lnTo>
                  <a:lnTo>
                    <a:pt x="400" y="300"/>
                  </a:lnTo>
                  <a:lnTo>
                    <a:pt x="398" y="300"/>
                  </a:lnTo>
                  <a:lnTo>
                    <a:pt x="398" y="298"/>
                  </a:lnTo>
                  <a:lnTo>
                    <a:pt x="397" y="298"/>
                  </a:lnTo>
                  <a:lnTo>
                    <a:pt x="396" y="298"/>
                  </a:lnTo>
                  <a:lnTo>
                    <a:pt x="396" y="300"/>
                  </a:lnTo>
                  <a:lnTo>
                    <a:pt x="394" y="300"/>
                  </a:lnTo>
                  <a:lnTo>
                    <a:pt x="394" y="302"/>
                  </a:lnTo>
                  <a:lnTo>
                    <a:pt x="392" y="302"/>
                  </a:lnTo>
                  <a:lnTo>
                    <a:pt x="387" y="302"/>
                  </a:lnTo>
                  <a:lnTo>
                    <a:pt x="385" y="302"/>
                  </a:lnTo>
                  <a:lnTo>
                    <a:pt x="382" y="302"/>
                  </a:lnTo>
                  <a:lnTo>
                    <a:pt x="377" y="302"/>
                  </a:lnTo>
                  <a:lnTo>
                    <a:pt x="375" y="302"/>
                  </a:lnTo>
                  <a:lnTo>
                    <a:pt x="370" y="302"/>
                  </a:lnTo>
                  <a:lnTo>
                    <a:pt x="368" y="302"/>
                  </a:lnTo>
                  <a:lnTo>
                    <a:pt x="367" y="302"/>
                  </a:lnTo>
                  <a:lnTo>
                    <a:pt x="367" y="303"/>
                  </a:lnTo>
                  <a:lnTo>
                    <a:pt x="365" y="308"/>
                  </a:lnTo>
                  <a:lnTo>
                    <a:pt x="365" y="314"/>
                  </a:lnTo>
                  <a:lnTo>
                    <a:pt x="358" y="314"/>
                  </a:lnTo>
                  <a:lnTo>
                    <a:pt x="358" y="315"/>
                  </a:lnTo>
                  <a:lnTo>
                    <a:pt x="359" y="315"/>
                  </a:lnTo>
                  <a:lnTo>
                    <a:pt x="359" y="317"/>
                  </a:lnTo>
                  <a:lnTo>
                    <a:pt x="360" y="317"/>
                  </a:lnTo>
                  <a:lnTo>
                    <a:pt x="360" y="319"/>
                  </a:lnTo>
                  <a:lnTo>
                    <a:pt x="362" y="319"/>
                  </a:lnTo>
                  <a:lnTo>
                    <a:pt x="362" y="320"/>
                  </a:lnTo>
                  <a:lnTo>
                    <a:pt x="362" y="321"/>
                  </a:lnTo>
                  <a:lnTo>
                    <a:pt x="363" y="321"/>
                  </a:lnTo>
                  <a:lnTo>
                    <a:pt x="363" y="323"/>
                  </a:lnTo>
                  <a:lnTo>
                    <a:pt x="365" y="323"/>
                  </a:lnTo>
                  <a:lnTo>
                    <a:pt x="367" y="323"/>
                  </a:lnTo>
                  <a:lnTo>
                    <a:pt x="367" y="324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8" y="330"/>
                  </a:lnTo>
                  <a:lnTo>
                    <a:pt x="369" y="330"/>
                  </a:lnTo>
                  <a:lnTo>
                    <a:pt x="369" y="331"/>
                  </a:lnTo>
                  <a:lnTo>
                    <a:pt x="369" y="330"/>
                  </a:lnTo>
                  <a:lnTo>
                    <a:pt x="369" y="331"/>
                  </a:lnTo>
                  <a:lnTo>
                    <a:pt x="370" y="331"/>
                  </a:lnTo>
                  <a:lnTo>
                    <a:pt x="370" y="332"/>
                  </a:lnTo>
                  <a:lnTo>
                    <a:pt x="370" y="334"/>
                  </a:lnTo>
                  <a:lnTo>
                    <a:pt x="369" y="334"/>
                  </a:lnTo>
                  <a:lnTo>
                    <a:pt x="370" y="334"/>
                  </a:lnTo>
                  <a:lnTo>
                    <a:pt x="369" y="334"/>
                  </a:lnTo>
                  <a:lnTo>
                    <a:pt x="369" y="335"/>
                  </a:lnTo>
                  <a:lnTo>
                    <a:pt x="369" y="337"/>
                  </a:lnTo>
                  <a:lnTo>
                    <a:pt x="369" y="338"/>
                  </a:lnTo>
                  <a:lnTo>
                    <a:pt x="368" y="338"/>
                  </a:lnTo>
                  <a:lnTo>
                    <a:pt x="367" y="338"/>
                  </a:lnTo>
                  <a:lnTo>
                    <a:pt x="365" y="338"/>
                  </a:lnTo>
                  <a:lnTo>
                    <a:pt x="362" y="338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3" y="338"/>
                  </a:lnTo>
                  <a:lnTo>
                    <a:pt x="352" y="338"/>
                  </a:lnTo>
                  <a:lnTo>
                    <a:pt x="350" y="338"/>
                  </a:lnTo>
                  <a:lnTo>
                    <a:pt x="348" y="340"/>
                  </a:lnTo>
                  <a:lnTo>
                    <a:pt x="348" y="341"/>
                  </a:lnTo>
                  <a:lnTo>
                    <a:pt x="347" y="342"/>
                  </a:lnTo>
                  <a:lnTo>
                    <a:pt x="345" y="346"/>
                  </a:lnTo>
                  <a:lnTo>
                    <a:pt x="343" y="348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0" y="352"/>
                  </a:lnTo>
                  <a:lnTo>
                    <a:pt x="340" y="355"/>
                  </a:lnTo>
                  <a:lnTo>
                    <a:pt x="339" y="355"/>
                  </a:lnTo>
                  <a:lnTo>
                    <a:pt x="339" y="357"/>
                  </a:lnTo>
                  <a:lnTo>
                    <a:pt x="340" y="359"/>
                  </a:lnTo>
                  <a:lnTo>
                    <a:pt x="340" y="360"/>
                  </a:lnTo>
                  <a:lnTo>
                    <a:pt x="339" y="360"/>
                  </a:lnTo>
                  <a:lnTo>
                    <a:pt x="339" y="361"/>
                  </a:lnTo>
                  <a:lnTo>
                    <a:pt x="339" y="364"/>
                  </a:lnTo>
                  <a:lnTo>
                    <a:pt x="339" y="365"/>
                  </a:lnTo>
                  <a:lnTo>
                    <a:pt x="337" y="365"/>
                  </a:lnTo>
                  <a:lnTo>
                    <a:pt x="337" y="366"/>
                  </a:lnTo>
                  <a:lnTo>
                    <a:pt x="337" y="368"/>
                  </a:lnTo>
                  <a:lnTo>
                    <a:pt x="337" y="369"/>
                  </a:lnTo>
                  <a:lnTo>
                    <a:pt x="337" y="370"/>
                  </a:lnTo>
                  <a:lnTo>
                    <a:pt x="335" y="370"/>
                  </a:lnTo>
                  <a:lnTo>
                    <a:pt x="335" y="369"/>
                  </a:lnTo>
                  <a:lnTo>
                    <a:pt x="334" y="368"/>
                  </a:lnTo>
                  <a:lnTo>
                    <a:pt x="333" y="365"/>
                  </a:lnTo>
                  <a:lnTo>
                    <a:pt x="330" y="360"/>
                  </a:lnTo>
                  <a:lnTo>
                    <a:pt x="329" y="358"/>
                  </a:lnTo>
                  <a:lnTo>
                    <a:pt x="330" y="358"/>
                  </a:lnTo>
                  <a:lnTo>
                    <a:pt x="330" y="359"/>
                  </a:lnTo>
                  <a:lnTo>
                    <a:pt x="330" y="358"/>
                  </a:lnTo>
                  <a:lnTo>
                    <a:pt x="329" y="358"/>
                  </a:lnTo>
                  <a:lnTo>
                    <a:pt x="329" y="357"/>
                  </a:lnTo>
                  <a:lnTo>
                    <a:pt x="329" y="358"/>
                  </a:lnTo>
                  <a:lnTo>
                    <a:pt x="329" y="357"/>
                  </a:lnTo>
                  <a:lnTo>
                    <a:pt x="329" y="358"/>
                  </a:lnTo>
                  <a:lnTo>
                    <a:pt x="327" y="357"/>
                  </a:lnTo>
                  <a:lnTo>
                    <a:pt x="327" y="355"/>
                  </a:lnTo>
                  <a:lnTo>
                    <a:pt x="325" y="353"/>
                  </a:lnTo>
                  <a:lnTo>
                    <a:pt x="324" y="352"/>
                  </a:lnTo>
                  <a:lnTo>
                    <a:pt x="324" y="351"/>
                  </a:lnTo>
                  <a:lnTo>
                    <a:pt x="323" y="351"/>
                  </a:lnTo>
                  <a:lnTo>
                    <a:pt x="320" y="347"/>
                  </a:lnTo>
                  <a:lnTo>
                    <a:pt x="318" y="343"/>
                  </a:lnTo>
                  <a:lnTo>
                    <a:pt x="317" y="342"/>
                  </a:lnTo>
                  <a:lnTo>
                    <a:pt x="314" y="340"/>
                  </a:lnTo>
                  <a:lnTo>
                    <a:pt x="316" y="340"/>
                  </a:lnTo>
                  <a:lnTo>
                    <a:pt x="316" y="338"/>
                  </a:lnTo>
                  <a:lnTo>
                    <a:pt x="314" y="338"/>
                  </a:lnTo>
                  <a:lnTo>
                    <a:pt x="313" y="338"/>
                  </a:lnTo>
                  <a:lnTo>
                    <a:pt x="313" y="337"/>
                  </a:lnTo>
                  <a:lnTo>
                    <a:pt x="312" y="337"/>
                  </a:lnTo>
                  <a:lnTo>
                    <a:pt x="312" y="335"/>
                  </a:lnTo>
                  <a:lnTo>
                    <a:pt x="311" y="335"/>
                  </a:lnTo>
                  <a:lnTo>
                    <a:pt x="308" y="335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8" y="337"/>
                  </a:lnTo>
                  <a:lnTo>
                    <a:pt x="311" y="337"/>
                  </a:lnTo>
                  <a:lnTo>
                    <a:pt x="312" y="337"/>
                  </a:lnTo>
                  <a:lnTo>
                    <a:pt x="312" y="338"/>
                  </a:lnTo>
                  <a:lnTo>
                    <a:pt x="311" y="338"/>
                  </a:lnTo>
                  <a:lnTo>
                    <a:pt x="312" y="338"/>
                  </a:lnTo>
                  <a:lnTo>
                    <a:pt x="313" y="338"/>
                  </a:lnTo>
                  <a:lnTo>
                    <a:pt x="313" y="340"/>
                  </a:lnTo>
                  <a:lnTo>
                    <a:pt x="308" y="337"/>
                  </a:lnTo>
                  <a:lnTo>
                    <a:pt x="307" y="337"/>
                  </a:lnTo>
                  <a:lnTo>
                    <a:pt x="306" y="337"/>
                  </a:lnTo>
                  <a:lnTo>
                    <a:pt x="305" y="337"/>
                  </a:lnTo>
                  <a:lnTo>
                    <a:pt x="305" y="335"/>
                  </a:lnTo>
                  <a:lnTo>
                    <a:pt x="303" y="335"/>
                  </a:lnTo>
                  <a:lnTo>
                    <a:pt x="303" y="337"/>
                  </a:lnTo>
                  <a:lnTo>
                    <a:pt x="303" y="335"/>
                  </a:lnTo>
                  <a:lnTo>
                    <a:pt x="305" y="335"/>
                  </a:lnTo>
                  <a:lnTo>
                    <a:pt x="305" y="334"/>
                  </a:lnTo>
                  <a:lnTo>
                    <a:pt x="305" y="332"/>
                  </a:lnTo>
                  <a:lnTo>
                    <a:pt x="303" y="332"/>
                  </a:lnTo>
                  <a:lnTo>
                    <a:pt x="303" y="334"/>
                  </a:lnTo>
                  <a:lnTo>
                    <a:pt x="302" y="334"/>
                  </a:lnTo>
                  <a:lnTo>
                    <a:pt x="302" y="335"/>
                  </a:lnTo>
                  <a:lnTo>
                    <a:pt x="302" y="334"/>
                  </a:lnTo>
                  <a:lnTo>
                    <a:pt x="302" y="332"/>
                  </a:lnTo>
                  <a:lnTo>
                    <a:pt x="302" y="331"/>
                  </a:lnTo>
                  <a:lnTo>
                    <a:pt x="300" y="331"/>
                  </a:lnTo>
                  <a:lnTo>
                    <a:pt x="300" y="332"/>
                  </a:lnTo>
                  <a:lnTo>
                    <a:pt x="299" y="332"/>
                  </a:lnTo>
                  <a:lnTo>
                    <a:pt x="299" y="334"/>
                  </a:lnTo>
                  <a:lnTo>
                    <a:pt x="297" y="334"/>
                  </a:lnTo>
                  <a:lnTo>
                    <a:pt x="297" y="335"/>
                  </a:lnTo>
                  <a:lnTo>
                    <a:pt x="299" y="335"/>
                  </a:lnTo>
                  <a:lnTo>
                    <a:pt x="300" y="335"/>
                  </a:lnTo>
                  <a:lnTo>
                    <a:pt x="300" y="334"/>
                  </a:lnTo>
                  <a:lnTo>
                    <a:pt x="302" y="334"/>
                  </a:lnTo>
                  <a:lnTo>
                    <a:pt x="300" y="335"/>
                  </a:lnTo>
                  <a:lnTo>
                    <a:pt x="299" y="335"/>
                  </a:lnTo>
                  <a:lnTo>
                    <a:pt x="300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9" y="335"/>
                  </a:lnTo>
                  <a:lnTo>
                    <a:pt x="297" y="337"/>
                  </a:lnTo>
                  <a:lnTo>
                    <a:pt x="296" y="337"/>
                  </a:lnTo>
                  <a:lnTo>
                    <a:pt x="295" y="337"/>
                  </a:lnTo>
                  <a:lnTo>
                    <a:pt x="294" y="338"/>
                  </a:lnTo>
                  <a:lnTo>
                    <a:pt x="291" y="338"/>
                  </a:lnTo>
                  <a:lnTo>
                    <a:pt x="291" y="340"/>
                  </a:lnTo>
                  <a:lnTo>
                    <a:pt x="290" y="340"/>
                  </a:lnTo>
                  <a:lnTo>
                    <a:pt x="290" y="341"/>
                  </a:lnTo>
                  <a:lnTo>
                    <a:pt x="289" y="341"/>
                  </a:lnTo>
                  <a:lnTo>
                    <a:pt x="288" y="341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4" y="343"/>
                  </a:lnTo>
                  <a:lnTo>
                    <a:pt x="282" y="343"/>
                  </a:lnTo>
                  <a:lnTo>
                    <a:pt x="280" y="343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8" y="347"/>
                  </a:lnTo>
                  <a:lnTo>
                    <a:pt x="277" y="347"/>
                  </a:lnTo>
                  <a:lnTo>
                    <a:pt x="276" y="347"/>
                  </a:lnTo>
                  <a:lnTo>
                    <a:pt x="273" y="347"/>
                  </a:lnTo>
                  <a:lnTo>
                    <a:pt x="272" y="348"/>
                  </a:lnTo>
                  <a:lnTo>
                    <a:pt x="272" y="347"/>
                  </a:lnTo>
                  <a:lnTo>
                    <a:pt x="272" y="348"/>
                  </a:lnTo>
                  <a:lnTo>
                    <a:pt x="271" y="347"/>
                  </a:lnTo>
                  <a:lnTo>
                    <a:pt x="268" y="346"/>
                  </a:lnTo>
                  <a:lnTo>
                    <a:pt x="267" y="346"/>
                  </a:lnTo>
                  <a:lnTo>
                    <a:pt x="265" y="343"/>
                  </a:lnTo>
                  <a:lnTo>
                    <a:pt x="263" y="342"/>
                  </a:lnTo>
                  <a:lnTo>
                    <a:pt x="262" y="342"/>
                  </a:lnTo>
                  <a:lnTo>
                    <a:pt x="262" y="341"/>
                  </a:lnTo>
                  <a:lnTo>
                    <a:pt x="261" y="341"/>
                  </a:lnTo>
                  <a:lnTo>
                    <a:pt x="260" y="341"/>
                  </a:lnTo>
                  <a:lnTo>
                    <a:pt x="259" y="341"/>
                  </a:lnTo>
                  <a:lnTo>
                    <a:pt x="257" y="341"/>
                  </a:lnTo>
                  <a:lnTo>
                    <a:pt x="255" y="341"/>
                  </a:lnTo>
                  <a:lnTo>
                    <a:pt x="254" y="341"/>
                  </a:lnTo>
                  <a:lnTo>
                    <a:pt x="254" y="340"/>
                  </a:lnTo>
                  <a:lnTo>
                    <a:pt x="253" y="340"/>
                  </a:lnTo>
                  <a:lnTo>
                    <a:pt x="251" y="338"/>
                  </a:lnTo>
                  <a:lnTo>
                    <a:pt x="250" y="337"/>
                  </a:lnTo>
                  <a:lnTo>
                    <a:pt x="249" y="337"/>
                  </a:lnTo>
                  <a:lnTo>
                    <a:pt x="249" y="335"/>
                  </a:lnTo>
                  <a:lnTo>
                    <a:pt x="250" y="337"/>
                  </a:lnTo>
                  <a:lnTo>
                    <a:pt x="250" y="335"/>
                  </a:lnTo>
                  <a:lnTo>
                    <a:pt x="249" y="335"/>
                  </a:lnTo>
                  <a:lnTo>
                    <a:pt x="246" y="335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3" y="332"/>
                  </a:lnTo>
                  <a:lnTo>
                    <a:pt x="242" y="331"/>
                  </a:lnTo>
                  <a:lnTo>
                    <a:pt x="242" y="330"/>
                  </a:lnTo>
                  <a:lnTo>
                    <a:pt x="242" y="329"/>
                  </a:lnTo>
                  <a:lnTo>
                    <a:pt x="240" y="329"/>
                  </a:lnTo>
                  <a:lnTo>
                    <a:pt x="240" y="330"/>
                  </a:lnTo>
                  <a:lnTo>
                    <a:pt x="238" y="329"/>
                  </a:lnTo>
                  <a:lnTo>
                    <a:pt x="236" y="326"/>
                  </a:lnTo>
                  <a:lnTo>
                    <a:pt x="233" y="326"/>
                  </a:lnTo>
                  <a:lnTo>
                    <a:pt x="232" y="325"/>
                  </a:lnTo>
                  <a:lnTo>
                    <a:pt x="231" y="325"/>
                  </a:lnTo>
                  <a:lnTo>
                    <a:pt x="228" y="325"/>
                  </a:lnTo>
                  <a:lnTo>
                    <a:pt x="227" y="325"/>
                  </a:lnTo>
                  <a:lnTo>
                    <a:pt x="226" y="325"/>
                  </a:lnTo>
                  <a:lnTo>
                    <a:pt x="226" y="324"/>
                  </a:lnTo>
                  <a:lnTo>
                    <a:pt x="225" y="324"/>
                  </a:lnTo>
                  <a:lnTo>
                    <a:pt x="225" y="323"/>
                  </a:lnTo>
                  <a:lnTo>
                    <a:pt x="225" y="324"/>
                  </a:lnTo>
                  <a:lnTo>
                    <a:pt x="225" y="323"/>
                  </a:lnTo>
                  <a:lnTo>
                    <a:pt x="223" y="321"/>
                  </a:lnTo>
                  <a:lnTo>
                    <a:pt x="222" y="320"/>
                  </a:lnTo>
                  <a:lnTo>
                    <a:pt x="220" y="320"/>
                  </a:lnTo>
                  <a:lnTo>
                    <a:pt x="219" y="319"/>
                  </a:lnTo>
                  <a:lnTo>
                    <a:pt x="215" y="317"/>
                  </a:lnTo>
                  <a:lnTo>
                    <a:pt x="214" y="317"/>
                  </a:lnTo>
                  <a:lnTo>
                    <a:pt x="214" y="315"/>
                  </a:lnTo>
                  <a:lnTo>
                    <a:pt x="211" y="315"/>
                  </a:lnTo>
                  <a:lnTo>
                    <a:pt x="210" y="315"/>
                  </a:lnTo>
                  <a:lnTo>
                    <a:pt x="210" y="314"/>
                  </a:lnTo>
                  <a:lnTo>
                    <a:pt x="209" y="314"/>
                  </a:lnTo>
                  <a:lnTo>
                    <a:pt x="208" y="313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6" y="312"/>
                  </a:lnTo>
                  <a:lnTo>
                    <a:pt x="206" y="311"/>
                  </a:lnTo>
                  <a:lnTo>
                    <a:pt x="205" y="311"/>
                  </a:lnTo>
                  <a:lnTo>
                    <a:pt x="205" y="308"/>
                  </a:lnTo>
                  <a:lnTo>
                    <a:pt x="204" y="308"/>
                  </a:lnTo>
                  <a:lnTo>
                    <a:pt x="204" y="307"/>
                  </a:lnTo>
                  <a:lnTo>
                    <a:pt x="202" y="306"/>
                  </a:lnTo>
                  <a:lnTo>
                    <a:pt x="200" y="306"/>
                  </a:lnTo>
                  <a:lnTo>
                    <a:pt x="200" y="304"/>
                  </a:lnTo>
                  <a:lnTo>
                    <a:pt x="200" y="303"/>
                  </a:lnTo>
                  <a:lnTo>
                    <a:pt x="199" y="303"/>
                  </a:lnTo>
                  <a:lnTo>
                    <a:pt x="199" y="302"/>
                  </a:lnTo>
                  <a:lnTo>
                    <a:pt x="199" y="300"/>
                  </a:lnTo>
                  <a:lnTo>
                    <a:pt x="198" y="300"/>
                  </a:lnTo>
                  <a:lnTo>
                    <a:pt x="198" y="298"/>
                  </a:lnTo>
                  <a:lnTo>
                    <a:pt x="197" y="298"/>
                  </a:lnTo>
                  <a:lnTo>
                    <a:pt x="196" y="298"/>
                  </a:lnTo>
                  <a:lnTo>
                    <a:pt x="193" y="298"/>
                  </a:lnTo>
                  <a:lnTo>
                    <a:pt x="193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89" y="298"/>
                  </a:lnTo>
                  <a:lnTo>
                    <a:pt x="189" y="297"/>
                  </a:lnTo>
                  <a:lnTo>
                    <a:pt x="188" y="297"/>
                  </a:lnTo>
                  <a:lnTo>
                    <a:pt x="187" y="297"/>
                  </a:lnTo>
                  <a:lnTo>
                    <a:pt x="185" y="297"/>
                  </a:lnTo>
                  <a:lnTo>
                    <a:pt x="183" y="296"/>
                  </a:lnTo>
                  <a:lnTo>
                    <a:pt x="182" y="295"/>
                  </a:lnTo>
                  <a:lnTo>
                    <a:pt x="181" y="295"/>
                  </a:lnTo>
                  <a:lnTo>
                    <a:pt x="180" y="295"/>
                  </a:lnTo>
                  <a:lnTo>
                    <a:pt x="179" y="294"/>
                  </a:lnTo>
                  <a:lnTo>
                    <a:pt x="177" y="294"/>
                  </a:lnTo>
                  <a:lnTo>
                    <a:pt x="175" y="292"/>
                  </a:lnTo>
                  <a:lnTo>
                    <a:pt x="174" y="292"/>
                  </a:lnTo>
                  <a:lnTo>
                    <a:pt x="174" y="290"/>
                  </a:lnTo>
                  <a:lnTo>
                    <a:pt x="174" y="287"/>
                  </a:lnTo>
                  <a:lnTo>
                    <a:pt x="173" y="286"/>
                  </a:lnTo>
                  <a:lnTo>
                    <a:pt x="173" y="285"/>
                  </a:lnTo>
                  <a:lnTo>
                    <a:pt x="171" y="284"/>
                  </a:lnTo>
                  <a:lnTo>
                    <a:pt x="170" y="280"/>
                  </a:lnTo>
                  <a:lnTo>
                    <a:pt x="169" y="279"/>
                  </a:lnTo>
                  <a:lnTo>
                    <a:pt x="166" y="278"/>
                  </a:lnTo>
                  <a:lnTo>
                    <a:pt x="165" y="278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5" y="275"/>
                  </a:lnTo>
                  <a:lnTo>
                    <a:pt x="164" y="275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2" y="275"/>
                  </a:lnTo>
                  <a:lnTo>
                    <a:pt x="160" y="273"/>
                  </a:lnTo>
                  <a:lnTo>
                    <a:pt x="160" y="272"/>
                  </a:lnTo>
                  <a:lnTo>
                    <a:pt x="158" y="272"/>
                  </a:lnTo>
                  <a:lnTo>
                    <a:pt x="158" y="270"/>
                  </a:lnTo>
                  <a:lnTo>
                    <a:pt x="158" y="272"/>
                  </a:lnTo>
                  <a:lnTo>
                    <a:pt x="157" y="272"/>
                  </a:lnTo>
                  <a:lnTo>
                    <a:pt x="156" y="270"/>
                  </a:lnTo>
                  <a:lnTo>
                    <a:pt x="156" y="269"/>
                  </a:lnTo>
                  <a:lnTo>
                    <a:pt x="156" y="268"/>
                  </a:lnTo>
                  <a:lnTo>
                    <a:pt x="156" y="267"/>
                  </a:lnTo>
                  <a:lnTo>
                    <a:pt x="156" y="266"/>
                  </a:lnTo>
                  <a:lnTo>
                    <a:pt x="154" y="266"/>
                  </a:lnTo>
                  <a:lnTo>
                    <a:pt x="153" y="263"/>
                  </a:lnTo>
                  <a:lnTo>
                    <a:pt x="153" y="262"/>
                  </a:lnTo>
                  <a:lnTo>
                    <a:pt x="153" y="261"/>
                  </a:lnTo>
                  <a:lnTo>
                    <a:pt x="152" y="260"/>
                  </a:lnTo>
                  <a:lnTo>
                    <a:pt x="152" y="258"/>
                  </a:lnTo>
                  <a:lnTo>
                    <a:pt x="152" y="257"/>
                  </a:lnTo>
                  <a:lnTo>
                    <a:pt x="152" y="255"/>
                  </a:lnTo>
                  <a:lnTo>
                    <a:pt x="152" y="253"/>
                  </a:lnTo>
                  <a:lnTo>
                    <a:pt x="152" y="252"/>
                  </a:lnTo>
                  <a:lnTo>
                    <a:pt x="152" y="251"/>
                  </a:lnTo>
                  <a:lnTo>
                    <a:pt x="151" y="251"/>
                  </a:lnTo>
                  <a:lnTo>
                    <a:pt x="151" y="250"/>
                  </a:lnTo>
                  <a:lnTo>
                    <a:pt x="151" y="249"/>
                  </a:lnTo>
                  <a:lnTo>
                    <a:pt x="153" y="246"/>
                  </a:lnTo>
                  <a:lnTo>
                    <a:pt x="154" y="246"/>
                  </a:lnTo>
                  <a:lnTo>
                    <a:pt x="156" y="245"/>
                  </a:lnTo>
                  <a:lnTo>
                    <a:pt x="157" y="245"/>
                  </a:lnTo>
                  <a:lnTo>
                    <a:pt x="158" y="244"/>
                  </a:lnTo>
                  <a:lnTo>
                    <a:pt x="158" y="243"/>
                  </a:lnTo>
                  <a:lnTo>
                    <a:pt x="157" y="243"/>
                  </a:lnTo>
                  <a:lnTo>
                    <a:pt x="157" y="241"/>
                  </a:lnTo>
                  <a:lnTo>
                    <a:pt x="156" y="241"/>
                  </a:lnTo>
                  <a:lnTo>
                    <a:pt x="154" y="241"/>
                  </a:lnTo>
                  <a:lnTo>
                    <a:pt x="154" y="240"/>
                  </a:lnTo>
                  <a:lnTo>
                    <a:pt x="156" y="240"/>
                  </a:lnTo>
                  <a:lnTo>
                    <a:pt x="156" y="239"/>
                  </a:lnTo>
                  <a:lnTo>
                    <a:pt x="157" y="239"/>
                  </a:lnTo>
                  <a:lnTo>
                    <a:pt x="157" y="237"/>
                  </a:lnTo>
                  <a:lnTo>
                    <a:pt x="158" y="237"/>
                  </a:lnTo>
                  <a:lnTo>
                    <a:pt x="158" y="235"/>
                  </a:lnTo>
                  <a:lnTo>
                    <a:pt x="160" y="235"/>
                  </a:lnTo>
                  <a:lnTo>
                    <a:pt x="160" y="234"/>
                  </a:lnTo>
                  <a:lnTo>
                    <a:pt x="162" y="234"/>
                  </a:lnTo>
                  <a:lnTo>
                    <a:pt x="162" y="233"/>
                  </a:lnTo>
                  <a:lnTo>
                    <a:pt x="162" y="232"/>
                  </a:lnTo>
                  <a:lnTo>
                    <a:pt x="162" y="230"/>
                  </a:lnTo>
                  <a:lnTo>
                    <a:pt x="162" y="228"/>
                  </a:lnTo>
                  <a:lnTo>
                    <a:pt x="163" y="228"/>
                  </a:lnTo>
                  <a:lnTo>
                    <a:pt x="163" y="227"/>
                  </a:lnTo>
                  <a:lnTo>
                    <a:pt x="163" y="226"/>
                  </a:lnTo>
                  <a:lnTo>
                    <a:pt x="162" y="224"/>
                  </a:lnTo>
                  <a:lnTo>
                    <a:pt x="160" y="223"/>
                  </a:lnTo>
                  <a:lnTo>
                    <a:pt x="160" y="222"/>
                  </a:lnTo>
                  <a:lnTo>
                    <a:pt x="160" y="218"/>
                  </a:lnTo>
                  <a:lnTo>
                    <a:pt x="158" y="216"/>
                  </a:lnTo>
                  <a:lnTo>
                    <a:pt x="158" y="215"/>
                  </a:lnTo>
                  <a:lnTo>
                    <a:pt x="160" y="212"/>
                  </a:lnTo>
                  <a:lnTo>
                    <a:pt x="160" y="210"/>
                  </a:lnTo>
                  <a:lnTo>
                    <a:pt x="160" y="209"/>
                  </a:lnTo>
                  <a:lnTo>
                    <a:pt x="160" y="206"/>
                  </a:lnTo>
                  <a:lnTo>
                    <a:pt x="160" y="205"/>
                  </a:lnTo>
                  <a:lnTo>
                    <a:pt x="162" y="205"/>
                  </a:lnTo>
                  <a:lnTo>
                    <a:pt x="160" y="205"/>
                  </a:lnTo>
                  <a:lnTo>
                    <a:pt x="160" y="204"/>
                  </a:lnTo>
                  <a:lnTo>
                    <a:pt x="160" y="201"/>
                  </a:lnTo>
                  <a:lnTo>
                    <a:pt x="160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9"/>
                  </a:lnTo>
                  <a:lnTo>
                    <a:pt x="156" y="193"/>
                  </a:lnTo>
                  <a:lnTo>
                    <a:pt x="154" y="190"/>
                  </a:lnTo>
                  <a:lnTo>
                    <a:pt x="153" y="190"/>
                  </a:lnTo>
                  <a:lnTo>
                    <a:pt x="154" y="190"/>
                  </a:lnTo>
                  <a:lnTo>
                    <a:pt x="154" y="189"/>
                  </a:lnTo>
                  <a:lnTo>
                    <a:pt x="153" y="189"/>
                  </a:lnTo>
                  <a:lnTo>
                    <a:pt x="153" y="188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2" y="183"/>
                  </a:lnTo>
                  <a:lnTo>
                    <a:pt x="152" y="182"/>
                  </a:lnTo>
                  <a:lnTo>
                    <a:pt x="151" y="182"/>
                  </a:lnTo>
                  <a:lnTo>
                    <a:pt x="151" y="181"/>
                  </a:lnTo>
                  <a:lnTo>
                    <a:pt x="151" y="179"/>
                  </a:lnTo>
                  <a:lnTo>
                    <a:pt x="151" y="178"/>
                  </a:lnTo>
                  <a:lnTo>
                    <a:pt x="148" y="175"/>
                  </a:lnTo>
                  <a:lnTo>
                    <a:pt x="148" y="173"/>
                  </a:lnTo>
                  <a:lnTo>
                    <a:pt x="147" y="173"/>
                  </a:lnTo>
                  <a:lnTo>
                    <a:pt x="147" y="172"/>
                  </a:lnTo>
                  <a:lnTo>
                    <a:pt x="146" y="171"/>
                  </a:lnTo>
                  <a:lnTo>
                    <a:pt x="145" y="170"/>
                  </a:lnTo>
                  <a:lnTo>
                    <a:pt x="145" y="169"/>
                  </a:lnTo>
                  <a:lnTo>
                    <a:pt x="143" y="166"/>
                  </a:lnTo>
                  <a:lnTo>
                    <a:pt x="140" y="165"/>
                  </a:lnTo>
                  <a:lnTo>
                    <a:pt x="140" y="164"/>
                  </a:lnTo>
                  <a:lnTo>
                    <a:pt x="142" y="165"/>
                  </a:lnTo>
                  <a:lnTo>
                    <a:pt x="143" y="166"/>
                  </a:lnTo>
                  <a:lnTo>
                    <a:pt x="145" y="166"/>
                  </a:lnTo>
                  <a:lnTo>
                    <a:pt x="143" y="166"/>
                  </a:lnTo>
                  <a:lnTo>
                    <a:pt x="145" y="166"/>
                  </a:lnTo>
                  <a:lnTo>
                    <a:pt x="145" y="165"/>
                  </a:lnTo>
                  <a:lnTo>
                    <a:pt x="145" y="164"/>
                  </a:lnTo>
                  <a:lnTo>
                    <a:pt x="143" y="164"/>
                  </a:lnTo>
                  <a:lnTo>
                    <a:pt x="145" y="164"/>
                  </a:lnTo>
                  <a:lnTo>
                    <a:pt x="143" y="165"/>
                  </a:lnTo>
                  <a:lnTo>
                    <a:pt x="143" y="164"/>
                  </a:lnTo>
                  <a:lnTo>
                    <a:pt x="142" y="164"/>
                  </a:lnTo>
                  <a:lnTo>
                    <a:pt x="142" y="163"/>
                  </a:lnTo>
                  <a:lnTo>
                    <a:pt x="140" y="163"/>
                  </a:lnTo>
                  <a:lnTo>
                    <a:pt x="140" y="161"/>
                  </a:lnTo>
                  <a:lnTo>
                    <a:pt x="139" y="161"/>
                  </a:lnTo>
                  <a:lnTo>
                    <a:pt x="139" y="163"/>
                  </a:lnTo>
                  <a:lnTo>
                    <a:pt x="140" y="163"/>
                  </a:lnTo>
                  <a:lnTo>
                    <a:pt x="140" y="164"/>
                  </a:lnTo>
                  <a:lnTo>
                    <a:pt x="139" y="163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9" y="161"/>
                  </a:lnTo>
                  <a:lnTo>
                    <a:pt x="139" y="160"/>
                  </a:lnTo>
                  <a:lnTo>
                    <a:pt x="139" y="159"/>
                  </a:lnTo>
                  <a:lnTo>
                    <a:pt x="137" y="159"/>
                  </a:lnTo>
                  <a:lnTo>
                    <a:pt x="139" y="159"/>
                  </a:lnTo>
                  <a:lnTo>
                    <a:pt x="139" y="156"/>
                  </a:lnTo>
                  <a:lnTo>
                    <a:pt x="139" y="155"/>
                  </a:lnTo>
                  <a:lnTo>
                    <a:pt x="140" y="155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5"/>
                  </a:lnTo>
                  <a:lnTo>
                    <a:pt x="139" y="156"/>
                  </a:lnTo>
                  <a:lnTo>
                    <a:pt x="139" y="159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9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6" y="153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4"/>
                  </a:lnTo>
                  <a:lnTo>
                    <a:pt x="139" y="154"/>
                  </a:lnTo>
                  <a:lnTo>
                    <a:pt x="137" y="154"/>
                  </a:lnTo>
                  <a:lnTo>
                    <a:pt x="139" y="153"/>
                  </a:lnTo>
                  <a:lnTo>
                    <a:pt x="139" y="154"/>
                  </a:lnTo>
                  <a:lnTo>
                    <a:pt x="140" y="154"/>
                  </a:lnTo>
                  <a:lnTo>
                    <a:pt x="139" y="152"/>
                  </a:lnTo>
                  <a:lnTo>
                    <a:pt x="137" y="152"/>
                  </a:lnTo>
                  <a:lnTo>
                    <a:pt x="137" y="150"/>
                  </a:lnTo>
                  <a:lnTo>
                    <a:pt x="137" y="152"/>
                  </a:lnTo>
                  <a:lnTo>
                    <a:pt x="136" y="152"/>
                  </a:lnTo>
                  <a:lnTo>
                    <a:pt x="136" y="150"/>
                  </a:lnTo>
                  <a:lnTo>
                    <a:pt x="137" y="150"/>
                  </a:lnTo>
                  <a:lnTo>
                    <a:pt x="137" y="148"/>
                  </a:lnTo>
                  <a:lnTo>
                    <a:pt x="136" y="148"/>
                  </a:lnTo>
                  <a:lnTo>
                    <a:pt x="136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6" y="148"/>
                  </a:lnTo>
                  <a:lnTo>
                    <a:pt x="135" y="148"/>
                  </a:lnTo>
                  <a:lnTo>
                    <a:pt x="134" y="148"/>
                  </a:lnTo>
                  <a:lnTo>
                    <a:pt x="134" y="147"/>
                  </a:lnTo>
                  <a:lnTo>
                    <a:pt x="131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1" y="146"/>
                  </a:lnTo>
                  <a:lnTo>
                    <a:pt x="130" y="146"/>
                  </a:lnTo>
                  <a:lnTo>
                    <a:pt x="131" y="146"/>
                  </a:lnTo>
                  <a:lnTo>
                    <a:pt x="130" y="146"/>
                  </a:lnTo>
                  <a:lnTo>
                    <a:pt x="131" y="144"/>
                  </a:lnTo>
                  <a:lnTo>
                    <a:pt x="131" y="143"/>
                  </a:lnTo>
                  <a:lnTo>
                    <a:pt x="130" y="143"/>
                  </a:lnTo>
                  <a:lnTo>
                    <a:pt x="130" y="144"/>
                  </a:lnTo>
                  <a:lnTo>
                    <a:pt x="129" y="144"/>
                  </a:lnTo>
                  <a:lnTo>
                    <a:pt x="128" y="144"/>
                  </a:lnTo>
                  <a:lnTo>
                    <a:pt x="126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9" y="142"/>
                  </a:lnTo>
                  <a:lnTo>
                    <a:pt x="130" y="142"/>
                  </a:lnTo>
                  <a:lnTo>
                    <a:pt x="130" y="139"/>
                  </a:lnTo>
                  <a:lnTo>
                    <a:pt x="131" y="139"/>
                  </a:lnTo>
                  <a:lnTo>
                    <a:pt x="131" y="138"/>
                  </a:lnTo>
                  <a:lnTo>
                    <a:pt x="134" y="138"/>
                  </a:lnTo>
                  <a:lnTo>
                    <a:pt x="134" y="137"/>
                  </a:lnTo>
                  <a:lnTo>
                    <a:pt x="131" y="138"/>
                  </a:lnTo>
                  <a:lnTo>
                    <a:pt x="130" y="139"/>
                  </a:lnTo>
                  <a:lnTo>
                    <a:pt x="129" y="139"/>
                  </a:lnTo>
                  <a:lnTo>
                    <a:pt x="129" y="142"/>
                  </a:lnTo>
                  <a:lnTo>
                    <a:pt x="128" y="142"/>
                  </a:lnTo>
                  <a:lnTo>
                    <a:pt x="128" y="143"/>
                  </a:lnTo>
                  <a:lnTo>
                    <a:pt x="126" y="143"/>
                  </a:lnTo>
                  <a:lnTo>
                    <a:pt x="126" y="142"/>
                  </a:lnTo>
                  <a:lnTo>
                    <a:pt x="126" y="139"/>
                  </a:lnTo>
                  <a:lnTo>
                    <a:pt x="125" y="139"/>
                  </a:lnTo>
                  <a:lnTo>
                    <a:pt x="126" y="142"/>
                  </a:lnTo>
                  <a:lnTo>
                    <a:pt x="126" y="143"/>
                  </a:lnTo>
                  <a:lnTo>
                    <a:pt x="126" y="142"/>
                  </a:lnTo>
                  <a:lnTo>
                    <a:pt x="125" y="142"/>
                  </a:lnTo>
                  <a:lnTo>
                    <a:pt x="124" y="142"/>
                  </a:lnTo>
                  <a:lnTo>
                    <a:pt x="124" y="139"/>
                  </a:lnTo>
                  <a:lnTo>
                    <a:pt x="125" y="139"/>
                  </a:lnTo>
                  <a:lnTo>
                    <a:pt x="125" y="138"/>
                  </a:lnTo>
                  <a:lnTo>
                    <a:pt x="124" y="138"/>
                  </a:lnTo>
                  <a:lnTo>
                    <a:pt x="124" y="139"/>
                  </a:lnTo>
                  <a:lnTo>
                    <a:pt x="124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5" y="136"/>
                  </a:lnTo>
                  <a:lnTo>
                    <a:pt x="125" y="135"/>
                  </a:lnTo>
                  <a:lnTo>
                    <a:pt x="125" y="133"/>
                  </a:lnTo>
                  <a:lnTo>
                    <a:pt x="126" y="132"/>
                  </a:lnTo>
                  <a:lnTo>
                    <a:pt x="128" y="132"/>
                  </a:lnTo>
                  <a:lnTo>
                    <a:pt x="128" y="130"/>
                  </a:lnTo>
                  <a:lnTo>
                    <a:pt x="129" y="129"/>
                  </a:lnTo>
                  <a:lnTo>
                    <a:pt x="129" y="127"/>
                  </a:lnTo>
                  <a:lnTo>
                    <a:pt x="129" y="129"/>
                  </a:lnTo>
                  <a:lnTo>
                    <a:pt x="129" y="130"/>
                  </a:lnTo>
                  <a:lnTo>
                    <a:pt x="128" y="130"/>
                  </a:lnTo>
                  <a:lnTo>
                    <a:pt x="129" y="130"/>
                  </a:lnTo>
                  <a:lnTo>
                    <a:pt x="129" y="129"/>
                  </a:lnTo>
                  <a:lnTo>
                    <a:pt x="130" y="127"/>
                  </a:lnTo>
                  <a:lnTo>
                    <a:pt x="130" y="129"/>
                  </a:lnTo>
                  <a:lnTo>
                    <a:pt x="131" y="129"/>
                  </a:lnTo>
                  <a:lnTo>
                    <a:pt x="131" y="127"/>
                  </a:lnTo>
                  <a:lnTo>
                    <a:pt x="131" y="126"/>
                  </a:lnTo>
                  <a:lnTo>
                    <a:pt x="130" y="126"/>
                  </a:lnTo>
                  <a:lnTo>
                    <a:pt x="131" y="126"/>
                  </a:lnTo>
                  <a:lnTo>
                    <a:pt x="130" y="126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0" y="124"/>
                  </a:lnTo>
                  <a:lnTo>
                    <a:pt x="130" y="121"/>
                  </a:lnTo>
                  <a:lnTo>
                    <a:pt x="129" y="120"/>
                  </a:lnTo>
                  <a:lnTo>
                    <a:pt x="129" y="119"/>
                  </a:lnTo>
                  <a:lnTo>
                    <a:pt x="128" y="119"/>
                  </a:lnTo>
                  <a:lnTo>
                    <a:pt x="128" y="120"/>
                  </a:lnTo>
                  <a:lnTo>
                    <a:pt x="129" y="120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5" y="120"/>
                  </a:lnTo>
                  <a:lnTo>
                    <a:pt x="125" y="119"/>
                  </a:lnTo>
                  <a:lnTo>
                    <a:pt x="124" y="119"/>
                  </a:lnTo>
                  <a:lnTo>
                    <a:pt x="124" y="118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4" y="113"/>
                  </a:lnTo>
                  <a:lnTo>
                    <a:pt x="124" y="115"/>
                  </a:lnTo>
                  <a:lnTo>
                    <a:pt x="125" y="115"/>
                  </a:lnTo>
                  <a:lnTo>
                    <a:pt x="125" y="113"/>
                  </a:lnTo>
                  <a:lnTo>
                    <a:pt x="125" y="112"/>
                  </a:lnTo>
                  <a:lnTo>
                    <a:pt x="124" y="112"/>
                  </a:lnTo>
                  <a:lnTo>
                    <a:pt x="124" y="110"/>
                  </a:lnTo>
                  <a:lnTo>
                    <a:pt x="124" y="112"/>
                  </a:lnTo>
                  <a:lnTo>
                    <a:pt x="122" y="112"/>
                  </a:lnTo>
                  <a:lnTo>
                    <a:pt x="122" y="110"/>
                  </a:lnTo>
                  <a:lnTo>
                    <a:pt x="120" y="110"/>
                  </a:lnTo>
                  <a:lnTo>
                    <a:pt x="119" y="110"/>
                  </a:lnTo>
                  <a:lnTo>
                    <a:pt x="119" y="109"/>
                  </a:lnTo>
                  <a:lnTo>
                    <a:pt x="118" y="109"/>
                  </a:lnTo>
                  <a:lnTo>
                    <a:pt x="118" y="108"/>
                  </a:lnTo>
                  <a:lnTo>
                    <a:pt x="117" y="108"/>
                  </a:lnTo>
                  <a:lnTo>
                    <a:pt x="118" y="108"/>
                  </a:lnTo>
                  <a:lnTo>
                    <a:pt x="119" y="108"/>
                  </a:lnTo>
                  <a:lnTo>
                    <a:pt x="118" y="108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8" y="103"/>
                  </a:lnTo>
                  <a:lnTo>
                    <a:pt x="118" y="102"/>
                  </a:lnTo>
                  <a:lnTo>
                    <a:pt x="118" y="101"/>
                  </a:lnTo>
                  <a:lnTo>
                    <a:pt x="119" y="101"/>
                  </a:lnTo>
                  <a:lnTo>
                    <a:pt x="119" y="99"/>
                  </a:lnTo>
                  <a:lnTo>
                    <a:pt x="118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9" y="97"/>
                  </a:lnTo>
                  <a:lnTo>
                    <a:pt x="119" y="98"/>
                  </a:lnTo>
                  <a:lnTo>
                    <a:pt x="119" y="97"/>
                  </a:lnTo>
                  <a:lnTo>
                    <a:pt x="120" y="97"/>
                  </a:lnTo>
                  <a:lnTo>
                    <a:pt x="120" y="95"/>
                  </a:lnTo>
                  <a:lnTo>
                    <a:pt x="119" y="95"/>
                  </a:lnTo>
                  <a:lnTo>
                    <a:pt x="119" y="97"/>
                  </a:lnTo>
                  <a:lnTo>
                    <a:pt x="119" y="95"/>
                  </a:lnTo>
                  <a:lnTo>
                    <a:pt x="118" y="95"/>
                  </a:lnTo>
                  <a:lnTo>
                    <a:pt x="117" y="95"/>
                  </a:lnTo>
                  <a:lnTo>
                    <a:pt x="118" y="95"/>
                  </a:lnTo>
                  <a:lnTo>
                    <a:pt x="117" y="95"/>
                  </a:lnTo>
                  <a:lnTo>
                    <a:pt x="118" y="93"/>
                  </a:lnTo>
                  <a:lnTo>
                    <a:pt x="117" y="93"/>
                  </a:lnTo>
                  <a:lnTo>
                    <a:pt x="117" y="95"/>
                  </a:lnTo>
                  <a:lnTo>
                    <a:pt x="116" y="95"/>
                  </a:lnTo>
                  <a:lnTo>
                    <a:pt x="117" y="95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3" y="93"/>
                  </a:lnTo>
                  <a:lnTo>
                    <a:pt x="113" y="95"/>
                  </a:lnTo>
                  <a:lnTo>
                    <a:pt x="112" y="95"/>
                  </a:lnTo>
                  <a:lnTo>
                    <a:pt x="113" y="95"/>
                  </a:lnTo>
                  <a:lnTo>
                    <a:pt x="113" y="93"/>
                  </a:lnTo>
                  <a:lnTo>
                    <a:pt x="112" y="93"/>
                  </a:lnTo>
                  <a:lnTo>
                    <a:pt x="112" y="92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1" y="90"/>
                  </a:lnTo>
                  <a:lnTo>
                    <a:pt x="111" y="89"/>
                  </a:lnTo>
                  <a:lnTo>
                    <a:pt x="111" y="86"/>
                  </a:lnTo>
                  <a:lnTo>
                    <a:pt x="111" y="85"/>
                  </a:lnTo>
                  <a:lnTo>
                    <a:pt x="109" y="85"/>
                  </a:lnTo>
                  <a:lnTo>
                    <a:pt x="108" y="85"/>
                  </a:lnTo>
                  <a:lnTo>
                    <a:pt x="108" y="84"/>
                  </a:lnTo>
                  <a:lnTo>
                    <a:pt x="108" y="82"/>
                  </a:lnTo>
                  <a:lnTo>
                    <a:pt x="107" y="80"/>
                  </a:lnTo>
                  <a:lnTo>
                    <a:pt x="107" y="79"/>
                  </a:lnTo>
                  <a:lnTo>
                    <a:pt x="108" y="79"/>
                  </a:lnTo>
                  <a:lnTo>
                    <a:pt x="108" y="76"/>
                  </a:lnTo>
                  <a:lnTo>
                    <a:pt x="107" y="76"/>
                  </a:lnTo>
                  <a:lnTo>
                    <a:pt x="105" y="76"/>
                  </a:lnTo>
                  <a:lnTo>
                    <a:pt x="105" y="75"/>
                  </a:lnTo>
                  <a:lnTo>
                    <a:pt x="105" y="74"/>
                  </a:lnTo>
                  <a:lnTo>
                    <a:pt x="103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5" y="68"/>
                  </a:lnTo>
                  <a:lnTo>
                    <a:pt x="105" y="67"/>
                  </a:lnTo>
                  <a:lnTo>
                    <a:pt x="103" y="67"/>
                  </a:lnTo>
                  <a:lnTo>
                    <a:pt x="103" y="65"/>
                  </a:lnTo>
                  <a:lnTo>
                    <a:pt x="105" y="64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5" y="63"/>
                  </a:lnTo>
                  <a:lnTo>
                    <a:pt x="103" y="62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3" y="57"/>
                  </a:lnTo>
                  <a:lnTo>
                    <a:pt x="103" y="56"/>
                  </a:lnTo>
                  <a:lnTo>
                    <a:pt x="102" y="56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3"/>
                  </a:lnTo>
                  <a:lnTo>
                    <a:pt x="103" y="52"/>
                  </a:lnTo>
                  <a:lnTo>
                    <a:pt x="105" y="50"/>
                  </a:lnTo>
                  <a:lnTo>
                    <a:pt x="105" y="48"/>
                  </a:lnTo>
                  <a:lnTo>
                    <a:pt x="103" y="48"/>
                  </a:lnTo>
                  <a:lnTo>
                    <a:pt x="103" y="47"/>
                  </a:lnTo>
                  <a:lnTo>
                    <a:pt x="105" y="46"/>
                  </a:lnTo>
                  <a:lnTo>
                    <a:pt x="105" y="45"/>
                  </a:lnTo>
                  <a:lnTo>
                    <a:pt x="103" y="45"/>
                  </a:lnTo>
                  <a:lnTo>
                    <a:pt x="103" y="44"/>
                  </a:lnTo>
                  <a:lnTo>
                    <a:pt x="103" y="41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6"/>
                  </a:lnTo>
                  <a:lnTo>
                    <a:pt x="105" y="35"/>
                  </a:lnTo>
                  <a:lnTo>
                    <a:pt x="105" y="33"/>
                  </a:lnTo>
                  <a:lnTo>
                    <a:pt x="105" y="31"/>
                  </a:lnTo>
                  <a:lnTo>
                    <a:pt x="107" y="31"/>
                  </a:lnTo>
                  <a:lnTo>
                    <a:pt x="107" y="33"/>
                  </a:lnTo>
                  <a:lnTo>
                    <a:pt x="107" y="35"/>
                  </a:lnTo>
                  <a:lnTo>
                    <a:pt x="107" y="33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8" y="29"/>
                  </a:lnTo>
                  <a:lnTo>
                    <a:pt x="107" y="29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8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1" y="28"/>
                  </a:lnTo>
                  <a:lnTo>
                    <a:pt x="101" y="27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100" y="23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9" y="21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97" y="23"/>
                  </a:lnTo>
                  <a:lnTo>
                    <a:pt x="95" y="25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2"/>
                  </a:lnTo>
                  <a:lnTo>
                    <a:pt x="91" y="22"/>
                  </a:lnTo>
                  <a:lnTo>
                    <a:pt x="91" y="21"/>
                  </a:lnTo>
                  <a:lnTo>
                    <a:pt x="90" y="19"/>
                  </a:lnTo>
                  <a:lnTo>
                    <a:pt x="89" y="19"/>
                  </a:lnTo>
                  <a:lnTo>
                    <a:pt x="89" y="18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6" y="19"/>
                  </a:lnTo>
                  <a:lnTo>
                    <a:pt x="85" y="21"/>
                  </a:lnTo>
                  <a:lnTo>
                    <a:pt x="86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0" y="31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80" y="35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2" y="38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4"/>
                  </a:lnTo>
                  <a:lnTo>
                    <a:pt x="78" y="44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7"/>
                  </a:lnTo>
                  <a:lnTo>
                    <a:pt x="77" y="48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6" y="52"/>
                  </a:lnTo>
                  <a:lnTo>
                    <a:pt x="77" y="52"/>
                  </a:lnTo>
                  <a:lnTo>
                    <a:pt x="77" y="53"/>
                  </a:lnTo>
                  <a:lnTo>
                    <a:pt x="77" y="55"/>
                  </a:lnTo>
                  <a:lnTo>
                    <a:pt x="77" y="56"/>
                  </a:lnTo>
                  <a:lnTo>
                    <a:pt x="77" y="57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4" y="65"/>
                  </a:lnTo>
                  <a:lnTo>
                    <a:pt x="84" y="67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5" y="76"/>
                  </a:lnTo>
                  <a:lnTo>
                    <a:pt x="86" y="76"/>
                  </a:lnTo>
                  <a:lnTo>
                    <a:pt x="86" y="79"/>
                  </a:lnTo>
                  <a:lnTo>
                    <a:pt x="86" y="80"/>
                  </a:lnTo>
                  <a:lnTo>
                    <a:pt x="86" y="81"/>
                  </a:lnTo>
                  <a:lnTo>
                    <a:pt x="86" y="82"/>
                  </a:lnTo>
                  <a:lnTo>
                    <a:pt x="86" y="84"/>
                  </a:lnTo>
                  <a:lnTo>
                    <a:pt x="89" y="84"/>
                  </a:lnTo>
                  <a:lnTo>
                    <a:pt x="90" y="84"/>
                  </a:lnTo>
                  <a:lnTo>
                    <a:pt x="90" y="85"/>
                  </a:lnTo>
                  <a:lnTo>
                    <a:pt x="90" y="86"/>
                  </a:lnTo>
                  <a:lnTo>
                    <a:pt x="89" y="86"/>
                  </a:lnTo>
                  <a:lnTo>
                    <a:pt x="89" y="89"/>
                  </a:lnTo>
                  <a:lnTo>
                    <a:pt x="90" y="90"/>
                  </a:lnTo>
                  <a:lnTo>
                    <a:pt x="89" y="90"/>
                  </a:lnTo>
                  <a:lnTo>
                    <a:pt x="89" y="91"/>
                  </a:lnTo>
                  <a:lnTo>
                    <a:pt x="89" y="92"/>
                  </a:lnTo>
                  <a:lnTo>
                    <a:pt x="89" y="93"/>
                  </a:lnTo>
                  <a:lnTo>
                    <a:pt x="89" y="95"/>
                  </a:lnTo>
                  <a:lnTo>
                    <a:pt x="86" y="95"/>
                  </a:lnTo>
                  <a:lnTo>
                    <a:pt x="86" y="97"/>
                  </a:lnTo>
                  <a:lnTo>
                    <a:pt x="89" y="97"/>
                  </a:lnTo>
                  <a:lnTo>
                    <a:pt x="89" y="98"/>
                  </a:lnTo>
                  <a:lnTo>
                    <a:pt x="86" y="98"/>
                  </a:lnTo>
                  <a:lnTo>
                    <a:pt x="86" y="99"/>
                  </a:lnTo>
                  <a:lnTo>
                    <a:pt x="89" y="99"/>
                  </a:lnTo>
                  <a:lnTo>
                    <a:pt x="89" y="101"/>
                  </a:lnTo>
                  <a:lnTo>
                    <a:pt x="90" y="101"/>
                  </a:lnTo>
                  <a:lnTo>
                    <a:pt x="90" y="102"/>
                  </a:lnTo>
                  <a:lnTo>
                    <a:pt x="91" y="102"/>
                  </a:lnTo>
                  <a:lnTo>
                    <a:pt x="91" y="103"/>
                  </a:lnTo>
                  <a:lnTo>
                    <a:pt x="91" y="105"/>
                  </a:lnTo>
                  <a:lnTo>
                    <a:pt x="91" y="107"/>
                  </a:lnTo>
                  <a:lnTo>
                    <a:pt x="91" y="108"/>
                  </a:lnTo>
                  <a:lnTo>
                    <a:pt x="91" y="109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94" y="110"/>
                  </a:lnTo>
                  <a:lnTo>
                    <a:pt x="94" y="112"/>
                  </a:lnTo>
                  <a:lnTo>
                    <a:pt x="92" y="113"/>
                  </a:lnTo>
                  <a:lnTo>
                    <a:pt x="92" y="115"/>
                  </a:lnTo>
                  <a:lnTo>
                    <a:pt x="92" y="116"/>
                  </a:lnTo>
                  <a:lnTo>
                    <a:pt x="94" y="118"/>
                  </a:lnTo>
                  <a:lnTo>
                    <a:pt x="92" y="118"/>
                  </a:lnTo>
                  <a:lnTo>
                    <a:pt x="92" y="119"/>
                  </a:lnTo>
                  <a:lnTo>
                    <a:pt x="92" y="120"/>
                  </a:lnTo>
                  <a:lnTo>
                    <a:pt x="92" y="121"/>
                  </a:lnTo>
                  <a:lnTo>
                    <a:pt x="94" y="124"/>
                  </a:lnTo>
                  <a:lnTo>
                    <a:pt x="95" y="121"/>
                  </a:lnTo>
                  <a:lnTo>
                    <a:pt x="94" y="120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6"/>
                  </a:lnTo>
                  <a:lnTo>
                    <a:pt x="95" y="116"/>
                  </a:lnTo>
                  <a:lnTo>
                    <a:pt x="95" y="118"/>
                  </a:lnTo>
                  <a:lnTo>
                    <a:pt x="97" y="118"/>
                  </a:lnTo>
                  <a:lnTo>
                    <a:pt x="97" y="119"/>
                  </a:lnTo>
                  <a:lnTo>
                    <a:pt x="97" y="120"/>
                  </a:lnTo>
                  <a:lnTo>
                    <a:pt x="97" y="121"/>
                  </a:lnTo>
                  <a:lnTo>
                    <a:pt x="97" y="124"/>
                  </a:lnTo>
                  <a:lnTo>
                    <a:pt x="99" y="124"/>
                  </a:lnTo>
                  <a:lnTo>
                    <a:pt x="99" y="125"/>
                  </a:lnTo>
                  <a:lnTo>
                    <a:pt x="97" y="125"/>
                  </a:lnTo>
                  <a:lnTo>
                    <a:pt x="97" y="126"/>
                  </a:lnTo>
                  <a:lnTo>
                    <a:pt x="97" y="127"/>
                  </a:lnTo>
                  <a:lnTo>
                    <a:pt x="97" y="129"/>
                  </a:lnTo>
                  <a:lnTo>
                    <a:pt x="97" y="130"/>
                  </a:lnTo>
                  <a:lnTo>
                    <a:pt x="97" y="132"/>
                  </a:lnTo>
                  <a:lnTo>
                    <a:pt x="97" y="133"/>
                  </a:lnTo>
                  <a:lnTo>
                    <a:pt x="95" y="135"/>
                  </a:lnTo>
                  <a:lnTo>
                    <a:pt x="95" y="136"/>
                  </a:lnTo>
                  <a:lnTo>
                    <a:pt x="95" y="137"/>
                  </a:lnTo>
                  <a:lnTo>
                    <a:pt x="95" y="138"/>
                  </a:lnTo>
                  <a:lnTo>
                    <a:pt x="95" y="139"/>
                  </a:lnTo>
                  <a:lnTo>
                    <a:pt x="95" y="142"/>
                  </a:lnTo>
                  <a:lnTo>
                    <a:pt x="95" y="143"/>
                  </a:lnTo>
                  <a:lnTo>
                    <a:pt x="97" y="143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4"/>
                  </a:lnTo>
                  <a:lnTo>
                    <a:pt x="99" y="143"/>
                  </a:lnTo>
                  <a:lnTo>
                    <a:pt x="99" y="144"/>
                  </a:lnTo>
                  <a:lnTo>
                    <a:pt x="97" y="144"/>
                  </a:lnTo>
                  <a:lnTo>
                    <a:pt x="97" y="146"/>
                  </a:lnTo>
                  <a:lnTo>
                    <a:pt x="97" y="147"/>
                  </a:lnTo>
                  <a:lnTo>
                    <a:pt x="99" y="147"/>
                  </a:lnTo>
                  <a:lnTo>
                    <a:pt x="99" y="148"/>
                  </a:lnTo>
                  <a:lnTo>
                    <a:pt x="97" y="148"/>
                  </a:lnTo>
                  <a:lnTo>
                    <a:pt x="99" y="148"/>
                  </a:lnTo>
                  <a:lnTo>
                    <a:pt x="97" y="148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7" y="153"/>
                  </a:lnTo>
                  <a:lnTo>
                    <a:pt x="99" y="153"/>
                  </a:lnTo>
                  <a:lnTo>
                    <a:pt x="99" y="154"/>
                  </a:lnTo>
                  <a:lnTo>
                    <a:pt x="99" y="153"/>
                  </a:lnTo>
                  <a:lnTo>
                    <a:pt x="99" y="154"/>
                  </a:lnTo>
                  <a:lnTo>
                    <a:pt x="99" y="155"/>
                  </a:lnTo>
                  <a:lnTo>
                    <a:pt x="99" y="156"/>
                  </a:lnTo>
                  <a:lnTo>
                    <a:pt x="99" y="159"/>
                  </a:lnTo>
                  <a:lnTo>
                    <a:pt x="99" y="160"/>
                  </a:lnTo>
                  <a:lnTo>
                    <a:pt x="97" y="160"/>
                  </a:lnTo>
                  <a:lnTo>
                    <a:pt x="97" y="161"/>
                  </a:lnTo>
                  <a:lnTo>
                    <a:pt x="97" y="163"/>
                  </a:lnTo>
                  <a:lnTo>
                    <a:pt x="95" y="163"/>
                  </a:lnTo>
                  <a:lnTo>
                    <a:pt x="95" y="164"/>
                  </a:lnTo>
                  <a:lnTo>
                    <a:pt x="97" y="165"/>
                  </a:lnTo>
                  <a:lnTo>
                    <a:pt x="95" y="165"/>
                  </a:lnTo>
                  <a:lnTo>
                    <a:pt x="95" y="166"/>
                  </a:lnTo>
                  <a:lnTo>
                    <a:pt x="95" y="169"/>
                  </a:lnTo>
                  <a:lnTo>
                    <a:pt x="97" y="170"/>
                  </a:lnTo>
                  <a:lnTo>
                    <a:pt x="97" y="171"/>
                  </a:lnTo>
                  <a:lnTo>
                    <a:pt x="99" y="171"/>
                  </a:lnTo>
                  <a:lnTo>
                    <a:pt x="100" y="171"/>
                  </a:lnTo>
                  <a:lnTo>
                    <a:pt x="99" y="171"/>
                  </a:lnTo>
                  <a:lnTo>
                    <a:pt x="99" y="172"/>
                  </a:lnTo>
                  <a:lnTo>
                    <a:pt x="100" y="172"/>
                  </a:lnTo>
                  <a:lnTo>
                    <a:pt x="100" y="171"/>
                  </a:lnTo>
                  <a:lnTo>
                    <a:pt x="101" y="170"/>
                  </a:lnTo>
                  <a:lnTo>
                    <a:pt x="100" y="170"/>
                  </a:lnTo>
                  <a:lnTo>
                    <a:pt x="101" y="169"/>
                  </a:lnTo>
                  <a:lnTo>
                    <a:pt x="101" y="166"/>
                  </a:lnTo>
                  <a:lnTo>
                    <a:pt x="102" y="166"/>
                  </a:lnTo>
                  <a:lnTo>
                    <a:pt x="102" y="169"/>
                  </a:lnTo>
                  <a:lnTo>
                    <a:pt x="102" y="170"/>
                  </a:lnTo>
                  <a:lnTo>
                    <a:pt x="103" y="170"/>
                  </a:lnTo>
                  <a:lnTo>
                    <a:pt x="103" y="171"/>
                  </a:lnTo>
                  <a:lnTo>
                    <a:pt x="105" y="171"/>
                  </a:lnTo>
                  <a:lnTo>
                    <a:pt x="105" y="172"/>
                  </a:lnTo>
                  <a:lnTo>
                    <a:pt x="103" y="173"/>
                  </a:lnTo>
                  <a:lnTo>
                    <a:pt x="105" y="173"/>
                  </a:lnTo>
                  <a:lnTo>
                    <a:pt x="107" y="173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7" y="178"/>
                  </a:lnTo>
                  <a:lnTo>
                    <a:pt x="107" y="179"/>
                  </a:lnTo>
                  <a:lnTo>
                    <a:pt x="107" y="181"/>
                  </a:lnTo>
                  <a:lnTo>
                    <a:pt x="107" y="182"/>
                  </a:lnTo>
                  <a:lnTo>
                    <a:pt x="108" y="182"/>
                  </a:lnTo>
                  <a:lnTo>
                    <a:pt x="108" y="183"/>
                  </a:lnTo>
                  <a:lnTo>
                    <a:pt x="109" y="183"/>
                  </a:lnTo>
                  <a:lnTo>
                    <a:pt x="109" y="186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8" y="189"/>
                  </a:lnTo>
                  <a:lnTo>
                    <a:pt x="108" y="190"/>
                  </a:lnTo>
                  <a:lnTo>
                    <a:pt x="107" y="190"/>
                  </a:lnTo>
                  <a:lnTo>
                    <a:pt x="107" y="192"/>
                  </a:lnTo>
                  <a:lnTo>
                    <a:pt x="105" y="192"/>
                  </a:lnTo>
                  <a:lnTo>
                    <a:pt x="105" y="193"/>
                  </a:lnTo>
                  <a:lnTo>
                    <a:pt x="103" y="193"/>
                  </a:lnTo>
                  <a:lnTo>
                    <a:pt x="102" y="193"/>
                  </a:lnTo>
                  <a:lnTo>
                    <a:pt x="102" y="195"/>
                  </a:lnTo>
                  <a:lnTo>
                    <a:pt x="101" y="195"/>
                  </a:lnTo>
                  <a:lnTo>
                    <a:pt x="101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9" y="198"/>
                  </a:lnTo>
                  <a:lnTo>
                    <a:pt x="97" y="198"/>
                  </a:lnTo>
                  <a:lnTo>
                    <a:pt x="97" y="196"/>
                  </a:lnTo>
                  <a:lnTo>
                    <a:pt x="97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9"/>
                  </a:lnTo>
                  <a:lnTo>
                    <a:pt x="97" y="188"/>
                  </a:lnTo>
                  <a:lnTo>
                    <a:pt x="97" y="187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5" y="183"/>
                  </a:lnTo>
                  <a:lnTo>
                    <a:pt x="95" y="182"/>
                  </a:lnTo>
                  <a:lnTo>
                    <a:pt x="94" y="181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1" y="177"/>
                  </a:lnTo>
                  <a:lnTo>
                    <a:pt x="91" y="175"/>
                  </a:lnTo>
                  <a:lnTo>
                    <a:pt x="90" y="175"/>
                  </a:lnTo>
                  <a:lnTo>
                    <a:pt x="90" y="173"/>
                  </a:lnTo>
                  <a:lnTo>
                    <a:pt x="89" y="172"/>
                  </a:lnTo>
                  <a:lnTo>
                    <a:pt x="89" y="171"/>
                  </a:lnTo>
                  <a:lnTo>
                    <a:pt x="86" y="171"/>
                  </a:lnTo>
                  <a:lnTo>
                    <a:pt x="86" y="170"/>
                  </a:lnTo>
                  <a:lnTo>
                    <a:pt x="85" y="170"/>
                  </a:lnTo>
                  <a:lnTo>
                    <a:pt x="84" y="169"/>
                  </a:lnTo>
                  <a:lnTo>
                    <a:pt x="85" y="169"/>
                  </a:lnTo>
                  <a:lnTo>
                    <a:pt x="84" y="169"/>
                  </a:lnTo>
                  <a:lnTo>
                    <a:pt x="84" y="166"/>
                  </a:lnTo>
                  <a:lnTo>
                    <a:pt x="83" y="166"/>
                  </a:lnTo>
                  <a:lnTo>
                    <a:pt x="83" y="165"/>
                  </a:lnTo>
                  <a:lnTo>
                    <a:pt x="83" y="164"/>
                  </a:lnTo>
                  <a:lnTo>
                    <a:pt x="83" y="163"/>
                  </a:lnTo>
                  <a:lnTo>
                    <a:pt x="83" y="164"/>
                  </a:lnTo>
                  <a:lnTo>
                    <a:pt x="83" y="163"/>
                  </a:lnTo>
                  <a:lnTo>
                    <a:pt x="82" y="163"/>
                  </a:lnTo>
                  <a:lnTo>
                    <a:pt x="82" y="164"/>
                  </a:lnTo>
                  <a:lnTo>
                    <a:pt x="80" y="164"/>
                  </a:lnTo>
                  <a:lnTo>
                    <a:pt x="80" y="163"/>
                  </a:lnTo>
                  <a:lnTo>
                    <a:pt x="80" y="161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80" y="160"/>
                  </a:lnTo>
                  <a:lnTo>
                    <a:pt x="78" y="159"/>
                  </a:lnTo>
                  <a:lnTo>
                    <a:pt x="78" y="156"/>
                  </a:lnTo>
                  <a:lnTo>
                    <a:pt x="78" y="159"/>
                  </a:lnTo>
                  <a:lnTo>
                    <a:pt x="78" y="160"/>
                  </a:lnTo>
                  <a:lnTo>
                    <a:pt x="78" y="159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78" y="159"/>
                  </a:lnTo>
                  <a:lnTo>
                    <a:pt x="78" y="156"/>
                  </a:lnTo>
                  <a:lnTo>
                    <a:pt x="77" y="156"/>
                  </a:lnTo>
                  <a:lnTo>
                    <a:pt x="77" y="159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8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8"/>
                  </a:lnTo>
                  <a:lnTo>
                    <a:pt x="82" y="147"/>
                  </a:lnTo>
                  <a:lnTo>
                    <a:pt x="82" y="146"/>
                  </a:lnTo>
                  <a:lnTo>
                    <a:pt x="82" y="144"/>
                  </a:lnTo>
                  <a:lnTo>
                    <a:pt x="83" y="144"/>
                  </a:lnTo>
                  <a:lnTo>
                    <a:pt x="82" y="144"/>
                  </a:lnTo>
                  <a:lnTo>
                    <a:pt x="83" y="143"/>
                  </a:lnTo>
                  <a:lnTo>
                    <a:pt x="83" y="142"/>
                  </a:lnTo>
                  <a:lnTo>
                    <a:pt x="83" y="139"/>
                  </a:lnTo>
                  <a:lnTo>
                    <a:pt x="83" y="142"/>
                  </a:lnTo>
                  <a:lnTo>
                    <a:pt x="82" y="143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38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3" y="135"/>
                  </a:lnTo>
                  <a:lnTo>
                    <a:pt x="83" y="133"/>
                  </a:lnTo>
                  <a:lnTo>
                    <a:pt x="82" y="133"/>
                  </a:lnTo>
                  <a:lnTo>
                    <a:pt x="83" y="132"/>
                  </a:lnTo>
                  <a:lnTo>
                    <a:pt x="83" y="130"/>
                  </a:lnTo>
                  <a:lnTo>
                    <a:pt x="82" y="129"/>
                  </a:lnTo>
                  <a:lnTo>
                    <a:pt x="80" y="129"/>
                  </a:lnTo>
                  <a:lnTo>
                    <a:pt x="80" y="127"/>
                  </a:lnTo>
                  <a:lnTo>
                    <a:pt x="78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6" y="125"/>
                  </a:lnTo>
                  <a:lnTo>
                    <a:pt x="76" y="124"/>
                  </a:lnTo>
                  <a:lnTo>
                    <a:pt x="74" y="124"/>
                  </a:lnTo>
                  <a:lnTo>
                    <a:pt x="74" y="121"/>
                  </a:lnTo>
                  <a:lnTo>
                    <a:pt x="74" y="120"/>
                  </a:lnTo>
                  <a:lnTo>
                    <a:pt x="74" y="119"/>
                  </a:lnTo>
                  <a:lnTo>
                    <a:pt x="74" y="118"/>
                  </a:lnTo>
                  <a:lnTo>
                    <a:pt x="73" y="119"/>
                  </a:lnTo>
                  <a:lnTo>
                    <a:pt x="73" y="118"/>
                  </a:lnTo>
                  <a:lnTo>
                    <a:pt x="74" y="118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6"/>
                  </a:lnTo>
                  <a:lnTo>
                    <a:pt x="73" y="118"/>
                  </a:lnTo>
                  <a:lnTo>
                    <a:pt x="73" y="116"/>
                  </a:lnTo>
                  <a:lnTo>
                    <a:pt x="73" y="118"/>
                  </a:lnTo>
                  <a:lnTo>
                    <a:pt x="72" y="119"/>
                  </a:lnTo>
                  <a:lnTo>
                    <a:pt x="72" y="118"/>
                  </a:lnTo>
                  <a:lnTo>
                    <a:pt x="71" y="118"/>
                  </a:lnTo>
                  <a:lnTo>
                    <a:pt x="68" y="118"/>
                  </a:lnTo>
                  <a:lnTo>
                    <a:pt x="68" y="119"/>
                  </a:lnTo>
                  <a:lnTo>
                    <a:pt x="67" y="119"/>
                  </a:lnTo>
                  <a:lnTo>
                    <a:pt x="66" y="119"/>
                  </a:lnTo>
                  <a:lnTo>
                    <a:pt x="66" y="118"/>
                  </a:lnTo>
                  <a:lnTo>
                    <a:pt x="66" y="116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5" y="113"/>
                  </a:lnTo>
                  <a:lnTo>
                    <a:pt x="63" y="113"/>
                  </a:lnTo>
                  <a:lnTo>
                    <a:pt x="63" y="115"/>
                  </a:lnTo>
                  <a:lnTo>
                    <a:pt x="63" y="113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2" y="110"/>
                  </a:lnTo>
                  <a:lnTo>
                    <a:pt x="60" y="110"/>
                  </a:lnTo>
                  <a:lnTo>
                    <a:pt x="59" y="110"/>
                  </a:lnTo>
                  <a:lnTo>
                    <a:pt x="57" y="110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3"/>
                  </a:lnTo>
                  <a:lnTo>
                    <a:pt x="56" y="103"/>
                  </a:lnTo>
                  <a:lnTo>
                    <a:pt x="55" y="103"/>
                  </a:lnTo>
                  <a:lnTo>
                    <a:pt x="55" y="102"/>
                  </a:lnTo>
                  <a:lnTo>
                    <a:pt x="55" y="101"/>
                  </a:lnTo>
                  <a:lnTo>
                    <a:pt x="55" y="99"/>
                  </a:lnTo>
                  <a:lnTo>
                    <a:pt x="54" y="101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7"/>
                  </a:lnTo>
                  <a:lnTo>
                    <a:pt x="51" y="97"/>
                  </a:lnTo>
                  <a:lnTo>
                    <a:pt x="54" y="97"/>
                  </a:lnTo>
                  <a:lnTo>
                    <a:pt x="55" y="97"/>
                  </a:lnTo>
                  <a:lnTo>
                    <a:pt x="56" y="97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7" y="98"/>
                  </a:lnTo>
                  <a:lnTo>
                    <a:pt x="59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3" y="99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6" y="101"/>
                  </a:lnTo>
                  <a:lnTo>
                    <a:pt x="66" y="102"/>
                  </a:lnTo>
                  <a:lnTo>
                    <a:pt x="66" y="101"/>
                  </a:lnTo>
                  <a:lnTo>
                    <a:pt x="67" y="101"/>
                  </a:lnTo>
                  <a:lnTo>
                    <a:pt x="66" y="101"/>
                  </a:lnTo>
                  <a:lnTo>
                    <a:pt x="66" y="99"/>
                  </a:lnTo>
                  <a:lnTo>
                    <a:pt x="67" y="99"/>
                  </a:lnTo>
                  <a:lnTo>
                    <a:pt x="67" y="101"/>
                  </a:lnTo>
                  <a:lnTo>
                    <a:pt x="68" y="101"/>
                  </a:lnTo>
                  <a:lnTo>
                    <a:pt x="68" y="99"/>
                  </a:lnTo>
                  <a:lnTo>
                    <a:pt x="68" y="98"/>
                  </a:lnTo>
                  <a:lnTo>
                    <a:pt x="67" y="98"/>
                  </a:lnTo>
                  <a:lnTo>
                    <a:pt x="67" y="99"/>
                  </a:lnTo>
                  <a:lnTo>
                    <a:pt x="66" y="99"/>
                  </a:lnTo>
                  <a:lnTo>
                    <a:pt x="66" y="98"/>
                  </a:lnTo>
                  <a:lnTo>
                    <a:pt x="66" y="97"/>
                  </a:lnTo>
                  <a:lnTo>
                    <a:pt x="67" y="97"/>
                  </a:lnTo>
                  <a:lnTo>
                    <a:pt x="67" y="95"/>
                  </a:lnTo>
                  <a:lnTo>
                    <a:pt x="66" y="95"/>
                  </a:lnTo>
                  <a:lnTo>
                    <a:pt x="65" y="95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8" y="92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7" y="95"/>
                  </a:lnTo>
                  <a:lnTo>
                    <a:pt x="68" y="93"/>
                  </a:lnTo>
                  <a:lnTo>
                    <a:pt x="68" y="92"/>
                  </a:lnTo>
                  <a:lnTo>
                    <a:pt x="68" y="93"/>
                  </a:lnTo>
                  <a:lnTo>
                    <a:pt x="71" y="92"/>
                  </a:lnTo>
                  <a:lnTo>
                    <a:pt x="68" y="92"/>
                  </a:lnTo>
                  <a:lnTo>
                    <a:pt x="68" y="91"/>
                  </a:lnTo>
                  <a:lnTo>
                    <a:pt x="71" y="91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6"/>
                  </a:lnTo>
                  <a:lnTo>
                    <a:pt x="72" y="86"/>
                  </a:lnTo>
                  <a:lnTo>
                    <a:pt x="72" y="85"/>
                  </a:lnTo>
                  <a:lnTo>
                    <a:pt x="73" y="84"/>
                  </a:lnTo>
                  <a:lnTo>
                    <a:pt x="73" y="82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2" y="80"/>
                  </a:lnTo>
                  <a:lnTo>
                    <a:pt x="72" y="81"/>
                  </a:lnTo>
                  <a:lnTo>
                    <a:pt x="71" y="80"/>
                  </a:lnTo>
                  <a:lnTo>
                    <a:pt x="71" y="79"/>
                  </a:lnTo>
                  <a:lnTo>
                    <a:pt x="71" y="76"/>
                  </a:lnTo>
                  <a:lnTo>
                    <a:pt x="71" y="75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8" y="72"/>
                  </a:lnTo>
                  <a:lnTo>
                    <a:pt x="67" y="72"/>
                  </a:lnTo>
                  <a:lnTo>
                    <a:pt x="67" y="70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5"/>
                  </a:lnTo>
                  <a:lnTo>
                    <a:pt x="65" y="65"/>
                  </a:lnTo>
                  <a:lnTo>
                    <a:pt x="63" y="65"/>
                  </a:lnTo>
                  <a:lnTo>
                    <a:pt x="63" y="64"/>
                  </a:lnTo>
                  <a:lnTo>
                    <a:pt x="62" y="63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59" y="62"/>
                  </a:lnTo>
                  <a:lnTo>
                    <a:pt x="59" y="59"/>
                  </a:lnTo>
                  <a:lnTo>
                    <a:pt x="57" y="58"/>
                  </a:lnTo>
                  <a:lnTo>
                    <a:pt x="57" y="57"/>
                  </a:lnTo>
                  <a:lnTo>
                    <a:pt x="59" y="57"/>
                  </a:lnTo>
                  <a:lnTo>
                    <a:pt x="59" y="56"/>
                  </a:lnTo>
                  <a:lnTo>
                    <a:pt x="59" y="55"/>
                  </a:lnTo>
                  <a:lnTo>
                    <a:pt x="57" y="55"/>
                  </a:lnTo>
                  <a:lnTo>
                    <a:pt x="59" y="53"/>
                  </a:lnTo>
                  <a:lnTo>
                    <a:pt x="59" y="52"/>
                  </a:lnTo>
                  <a:lnTo>
                    <a:pt x="59" y="50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9" y="46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9" y="41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57" y="35"/>
                  </a:lnTo>
                  <a:lnTo>
                    <a:pt x="59" y="33"/>
                  </a:lnTo>
                  <a:lnTo>
                    <a:pt x="59" y="31"/>
                  </a:lnTo>
                  <a:lnTo>
                    <a:pt x="60" y="30"/>
                  </a:lnTo>
                  <a:lnTo>
                    <a:pt x="60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5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9" y="22"/>
                  </a:lnTo>
                  <a:lnTo>
                    <a:pt x="59" y="21"/>
                  </a:lnTo>
                  <a:lnTo>
                    <a:pt x="59" y="19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9" y="6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5" y="0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2" y="5"/>
                  </a:lnTo>
                  <a:lnTo>
                    <a:pt x="99" y="6"/>
                  </a:lnTo>
                  <a:lnTo>
                    <a:pt x="102" y="10"/>
                  </a:lnTo>
                  <a:lnTo>
                    <a:pt x="108" y="12"/>
                  </a:lnTo>
                  <a:lnTo>
                    <a:pt x="113" y="15"/>
                  </a:lnTo>
                  <a:lnTo>
                    <a:pt x="118" y="17"/>
                  </a:lnTo>
                  <a:lnTo>
                    <a:pt x="124" y="19"/>
                  </a:lnTo>
                  <a:lnTo>
                    <a:pt x="128" y="22"/>
                  </a:lnTo>
                  <a:lnTo>
                    <a:pt x="134" y="25"/>
                  </a:lnTo>
                  <a:lnTo>
                    <a:pt x="135" y="25"/>
                  </a:lnTo>
                  <a:lnTo>
                    <a:pt x="136" y="27"/>
                  </a:lnTo>
                  <a:lnTo>
                    <a:pt x="137" y="27"/>
                  </a:lnTo>
                  <a:lnTo>
                    <a:pt x="137" y="28"/>
                  </a:lnTo>
                  <a:lnTo>
                    <a:pt x="139" y="28"/>
                  </a:lnTo>
                  <a:lnTo>
                    <a:pt x="140" y="28"/>
                  </a:lnTo>
                  <a:lnTo>
                    <a:pt x="142" y="28"/>
                  </a:lnTo>
                  <a:lnTo>
                    <a:pt x="143" y="28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8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3" y="28"/>
                  </a:lnTo>
                  <a:lnTo>
                    <a:pt x="154" y="28"/>
                  </a:lnTo>
                  <a:lnTo>
                    <a:pt x="156" y="28"/>
                  </a:lnTo>
                  <a:lnTo>
                    <a:pt x="157" y="28"/>
                  </a:lnTo>
                  <a:lnTo>
                    <a:pt x="158" y="28"/>
                  </a:lnTo>
                  <a:lnTo>
                    <a:pt x="160" y="28"/>
                  </a:lnTo>
                  <a:lnTo>
                    <a:pt x="162" y="28"/>
                  </a:lnTo>
                  <a:lnTo>
                    <a:pt x="163" y="28"/>
                  </a:lnTo>
                  <a:lnTo>
                    <a:pt x="164" y="28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70" y="28"/>
                  </a:lnTo>
                  <a:lnTo>
                    <a:pt x="171" y="28"/>
                  </a:lnTo>
                  <a:lnTo>
                    <a:pt x="173" y="28"/>
                  </a:lnTo>
                  <a:lnTo>
                    <a:pt x="174" y="28"/>
                  </a:lnTo>
                  <a:lnTo>
                    <a:pt x="175" y="28"/>
                  </a:lnTo>
                  <a:lnTo>
                    <a:pt x="177" y="28"/>
                  </a:lnTo>
                  <a:lnTo>
                    <a:pt x="179" y="28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1" y="27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2" y="23"/>
                  </a:lnTo>
                  <a:lnTo>
                    <a:pt x="182" y="22"/>
                  </a:lnTo>
                  <a:lnTo>
                    <a:pt x="182" y="21"/>
                  </a:lnTo>
                  <a:lnTo>
                    <a:pt x="183" y="21"/>
                  </a:lnTo>
                  <a:lnTo>
                    <a:pt x="183" y="19"/>
                  </a:lnTo>
                  <a:lnTo>
                    <a:pt x="185" y="19"/>
                  </a:lnTo>
                  <a:lnTo>
                    <a:pt x="187" y="19"/>
                  </a:lnTo>
                  <a:lnTo>
                    <a:pt x="188" y="19"/>
                  </a:lnTo>
                  <a:lnTo>
                    <a:pt x="189" y="19"/>
                  </a:lnTo>
                  <a:lnTo>
                    <a:pt x="191" y="19"/>
                  </a:lnTo>
                  <a:lnTo>
                    <a:pt x="192" y="19"/>
                  </a:lnTo>
                  <a:lnTo>
                    <a:pt x="193" y="19"/>
                  </a:lnTo>
                  <a:lnTo>
                    <a:pt x="196" y="19"/>
                  </a:lnTo>
                  <a:lnTo>
                    <a:pt x="197" y="19"/>
                  </a:lnTo>
                  <a:lnTo>
                    <a:pt x="198" y="19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4" y="19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0" y="19"/>
                  </a:lnTo>
                  <a:lnTo>
                    <a:pt x="210" y="21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6" y="29"/>
                  </a:lnTo>
                  <a:lnTo>
                    <a:pt x="216" y="30"/>
                  </a:lnTo>
                  <a:lnTo>
                    <a:pt x="216" y="31"/>
                  </a:lnTo>
                  <a:lnTo>
                    <a:pt x="217" y="31"/>
                  </a:lnTo>
                  <a:lnTo>
                    <a:pt x="217" y="33"/>
                  </a:lnTo>
                  <a:lnTo>
                    <a:pt x="217" y="35"/>
                  </a:lnTo>
                  <a:lnTo>
                    <a:pt x="219" y="36"/>
                  </a:lnTo>
                  <a:lnTo>
                    <a:pt x="219" y="38"/>
                  </a:lnTo>
                  <a:lnTo>
                    <a:pt x="220" y="38"/>
                  </a:lnTo>
                  <a:lnTo>
                    <a:pt x="222" y="38"/>
                  </a:lnTo>
                  <a:lnTo>
                    <a:pt x="222" y="39"/>
                  </a:lnTo>
                  <a:lnTo>
                    <a:pt x="223" y="40"/>
                  </a:lnTo>
                  <a:lnTo>
                    <a:pt x="223" y="41"/>
                  </a:lnTo>
                  <a:lnTo>
                    <a:pt x="225" y="41"/>
                  </a:lnTo>
                  <a:lnTo>
                    <a:pt x="225" y="44"/>
                  </a:lnTo>
                  <a:lnTo>
                    <a:pt x="225" y="45"/>
                  </a:lnTo>
                  <a:lnTo>
                    <a:pt x="223" y="45"/>
                  </a:lnTo>
                  <a:lnTo>
                    <a:pt x="223" y="46"/>
                  </a:lnTo>
                  <a:lnTo>
                    <a:pt x="225" y="46"/>
                  </a:lnTo>
                  <a:lnTo>
                    <a:pt x="223" y="46"/>
                  </a:lnTo>
                  <a:lnTo>
                    <a:pt x="223" y="47"/>
                  </a:lnTo>
                  <a:lnTo>
                    <a:pt x="225" y="47"/>
                  </a:lnTo>
                  <a:lnTo>
                    <a:pt x="225" y="48"/>
                  </a:lnTo>
                  <a:lnTo>
                    <a:pt x="225" y="50"/>
                  </a:lnTo>
                  <a:lnTo>
                    <a:pt x="225" y="52"/>
                  </a:lnTo>
                  <a:lnTo>
                    <a:pt x="223" y="52"/>
                  </a:lnTo>
                  <a:lnTo>
                    <a:pt x="223" y="53"/>
                  </a:lnTo>
                  <a:lnTo>
                    <a:pt x="223" y="55"/>
                  </a:lnTo>
                  <a:lnTo>
                    <a:pt x="223" y="56"/>
                  </a:lnTo>
                  <a:lnTo>
                    <a:pt x="223" y="57"/>
                  </a:lnTo>
                  <a:lnTo>
                    <a:pt x="223" y="58"/>
                  </a:lnTo>
                  <a:lnTo>
                    <a:pt x="223" y="59"/>
                  </a:lnTo>
                  <a:lnTo>
                    <a:pt x="223" y="62"/>
                  </a:lnTo>
                  <a:lnTo>
                    <a:pt x="225" y="62"/>
                  </a:lnTo>
                  <a:lnTo>
                    <a:pt x="225" y="63"/>
                  </a:lnTo>
                  <a:lnTo>
                    <a:pt x="226" y="63"/>
                  </a:lnTo>
                  <a:lnTo>
                    <a:pt x="226" y="64"/>
                  </a:lnTo>
                  <a:lnTo>
                    <a:pt x="227" y="65"/>
                  </a:lnTo>
                  <a:lnTo>
                    <a:pt x="227" y="67"/>
                  </a:lnTo>
                  <a:lnTo>
                    <a:pt x="228" y="67"/>
                  </a:lnTo>
                  <a:lnTo>
                    <a:pt x="231" y="67"/>
                  </a:lnTo>
                  <a:lnTo>
                    <a:pt x="231" y="68"/>
                  </a:lnTo>
                  <a:lnTo>
                    <a:pt x="232" y="68"/>
                  </a:lnTo>
                  <a:lnTo>
                    <a:pt x="232" y="70"/>
                  </a:lnTo>
                  <a:lnTo>
                    <a:pt x="233" y="70"/>
                  </a:lnTo>
                  <a:lnTo>
                    <a:pt x="234" y="70"/>
                  </a:lnTo>
                  <a:lnTo>
                    <a:pt x="234" y="72"/>
                  </a:lnTo>
                  <a:lnTo>
                    <a:pt x="236" y="73"/>
                  </a:lnTo>
                  <a:lnTo>
                    <a:pt x="237" y="73"/>
                  </a:lnTo>
                  <a:lnTo>
                    <a:pt x="237" y="74"/>
                  </a:lnTo>
                  <a:lnTo>
                    <a:pt x="238" y="74"/>
                  </a:lnTo>
                  <a:lnTo>
                    <a:pt x="240" y="74"/>
                  </a:lnTo>
                  <a:lnTo>
                    <a:pt x="240" y="73"/>
                  </a:lnTo>
                  <a:lnTo>
                    <a:pt x="240" y="72"/>
                  </a:lnTo>
                  <a:lnTo>
                    <a:pt x="242" y="72"/>
                  </a:lnTo>
                  <a:lnTo>
                    <a:pt x="243" y="70"/>
                  </a:lnTo>
                  <a:lnTo>
                    <a:pt x="244" y="70"/>
                  </a:lnTo>
                  <a:lnTo>
                    <a:pt x="244" y="68"/>
                  </a:lnTo>
                  <a:lnTo>
                    <a:pt x="245" y="68"/>
                  </a:lnTo>
                  <a:lnTo>
                    <a:pt x="244" y="68"/>
                  </a:lnTo>
                  <a:lnTo>
                    <a:pt x="245" y="67"/>
                  </a:lnTo>
                  <a:lnTo>
                    <a:pt x="245" y="65"/>
                  </a:lnTo>
                  <a:lnTo>
                    <a:pt x="246" y="65"/>
                  </a:lnTo>
                  <a:lnTo>
                    <a:pt x="246" y="64"/>
                  </a:lnTo>
                  <a:lnTo>
                    <a:pt x="249" y="63"/>
                  </a:lnTo>
                  <a:lnTo>
                    <a:pt x="249" y="62"/>
                  </a:lnTo>
                  <a:lnTo>
                    <a:pt x="250" y="62"/>
                  </a:lnTo>
                  <a:lnTo>
                    <a:pt x="250" y="59"/>
                  </a:lnTo>
                  <a:lnTo>
                    <a:pt x="251" y="59"/>
                  </a:lnTo>
                  <a:lnTo>
                    <a:pt x="251" y="58"/>
                  </a:lnTo>
                  <a:lnTo>
                    <a:pt x="253" y="58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5" y="57"/>
                  </a:lnTo>
                  <a:lnTo>
                    <a:pt x="257" y="57"/>
                  </a:lnTo>
                  <a:lnTo>
                    <a:pt x="257" y="56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60" y="57"/>
                  </a:lnTo>
                  <a:lnTo>
                    <a:pt x="261" y="57"/>
                  </a:lnTo>
                  <a:lnTo>
                    <a:pt x="262" y="57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7" y="58"/>
                  </a:lnTo>
                  <a:lnTo>
                    <a:pt x="268" y="58"/>
                  </a:lnTo>
                  <a:lnTo>
                    <a:pt x="268" y="57"/>
                  </a:lnTo>
                  <a:lnTo>
                    <a:pt x="268" y="58"/>
                  </a:lnTo>
                  <a:lnTo>
                    <a:pt x="270" y="58"/>
                  </a:lnTo>
                  <a:lnTo>
                    <a:pt x="270" y="57"/>
                  </a:lnTo>
                  <a:lnTo>
                    <a:pt x="270" y="58"/>
                  </a:lnTo>
                  <a:lnTo>
                    <a:pt x="271" y="58"/>
                  </a:lnTo>
                  <a:lnTo>
                    <a:pt x="270" y="58"/>
                  </a:lnTo>
                  <a:lnTo>
                    <a:pt x="271" y="58"/>
                  </a:lnTo>
                  <a:lnTo>
                    <a:pt x="271" y="59"/>
                  </a:lnTo>
                  <a:lnTo>
                    <a:pt x="271" y="62"/>
                  </a:lnTo>
                  <a:lnTo>
                    <a:pt x="272" y="62"/>
                  </a:lnTo>
                  <a:lnTo>
                    <a:pt x="271" y="63"/>
                  </a:lnTo>
                  <a:lnTo>
                    <a:pt x="272" y="63"/>
                  </a:lnTo>
                  <a:lnTo>
                    <a:pt x="272" y="64"/>
                  </a:lnTo>
                  <a:lnTo>
                    <a:pt x="273" y="64"/>
                  </a:lnTo>
                  <a:lnTo>
                    <a:pt x="273" y="65"/>
                  </a:lnTo>
                  <a:lnTo>
                    <a:pt x="276" y="67"/>
                  </a:lnTo>
                  <a:lnTo>
                    <a:pt x="276" y="68"/>
                  </a:lnTo>
                  <a:lnTo>
                    <a:pt x="277" y="68"/>
                  </a:lnTo>
                  <a:lnTo>
                    <a:pt x="277" y="70"/>
                  </a:lnTo>
                  <a:lnTo>
                    <a:pt x="277" y="72"/>
                  </a:lnTo>
                  <a:lnTo>
                    <a:pt x="277" y="73"/>
                  </a:lnTo>
                  <a:lnTo>
                    <a:pt x="277" y="74"/>
                  </a:lnTo>
                  <a:lnTo>
                    <a:pt x="277" y="75"/>
                  </a:lnTo>
                  <a:lnTo>
                    <a:pt x="277" y="76"/>
                  </a:lnTo>
                  <a:lnTo>
                    <a:pt x="277" y="80"/>
                  </a:lnTo>
                  <a:lnTo>
                    <a:pt x="277" y="81"/>
                  </a:lnTo>
                  <a:lnTo>
                    <a:pt x="278" y="81"/>
                  </a:lnTo>
                  <a:lnTo>
                    <a:pt x="278" y="82"/>
                  </a:lnTo>
                  <a:lnTo>
                    <a:pt x="278" y="84"/>
                  </a:lnTo>
                  <a:lnTo>
                    <a:pt x="278" y="85"/>
                  </a:lnTo>
                  <a:lnTo>
                    <a:pt x="278" y="86"/>
                  </a:lnTo>
                  <a:lnTo>
                    <a:pt x="278" y="89"/>
                  </a:lnTo>
                  <a:lnTo>
                    <a:pt x="278" y="90"/>
                  </a:lnTo>
                  <a:lnTo>
                    <a:pt x="279" y="91"/>
                  </a:lnTo>
                  <a:lnTo>
                    <a:pt x="279" y="92"/>
                  </a:lnTo>
                  <a:lnTo>
                    <a:pt x="279" y="93"/>
                  </a:lnTo>
                  <a:lnTo>
                    <a:pt x="280" y="93"/>
                  </a:lnTo>
                  <a:lnTo>
                    <a:pt x="280" y="95"/>
                  </a:lnTo>
                  <a:lnTo>
                    <a:pt x="280" y="97"/>
                  </a:lnTo>
                  <a:lnTo>
                    <a:pt x="280" y="98"/>
                  </a:lnTo>
                  <a:lnTo>
                    <a:pt x="280" y="99"/>
                  </a:lnTo>
                  <a:lnTo>
                    <a:pt x="282" y="99"/>
                  </a:lnTo>
                  <a:lnTo>
                    <a:pt x="282" y="101"/>
                  </a:lnTo>
                  <a:lnTo>
                    <a:pt x="284" y="101"/>
                  </a:lnTo>
                  <a:lnTo>
                    <a:pt x="284" y="102"/>
                  </a:lnTo>
                  <a:lnTo>
                    <a:pt x="285" y="102"/>
                  </a:lnTo>
                  <a:lnTo>
                    <a:pt x="284" y="103"/>
                  </a:lnTo>
                  <a:lnTo>
                    <a:pt x="285" y="103"/>
                  </a:lnTo>
                  <a:lnTo>
                    <a:pt x="284" y="105"/>
                  </a:lnTo>
                  <a:lnTo>
                    <a:pt x="284" y="107"/>
                  </a:lnTo>
                  <a:lnTo>
                    <a:pt x="282" y="108"/>
                  </a:lnTo>
                  <a:lnTo>
                    <a:pt x="284" y="108"/>
                  </a:lnTo>
                  <a:lnTo>
                    <a:pt x="284" y="109"/>
                  </a:lnTo>
                  <a:lnTo>
                    <a:pt x="282" y="110"/>
                  </a:lnTo>
                  <a:lnTo>
                    <a:pt x="282" y="112"/>
                  </a:lnTo>
                  <a:lnTo>
                    <a:pt x="282" y="113"/>
                  </a:lnTo>
                  <a:lnTo>
                    <a:pt x="282" y="115"/>
                  </a:lnTo>
                  <a:lnTo>
                    <a:pt x="284" y="115"/>
                  </a:lnTo>
                  <a:lnTo>
                    <a:pt x="284" y="116"/>
                  </a:lnTo>
                  <a:lnTo>
                    <a:pt x="284" y="118"/>
                  </a:lnTo>
                  <a:lnTo>
                    <a:pt x="284" y="119"/>
                  </a:lnTo>
                  <a:lnTo>
                    <a:pt x="284" y="120"/>
                  </a:lnTo>
                  <a:lnTo>
                    <a:pt x="284" y="121"/>
                  </a:lnTo>
                  <a:lnTo>
                    <a:pt x="284" y="124"/>
                  </a:lnTo>
                  <a:lnTo>
                    <a:pt x="284" y="125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88" y="126"/>
                  </a:lnTo>
                  <a:lnTo>
                    <a:pt x="288" y="127"/>
                  </a:lnTo>
                  <a:lnTo>
                    <a:pt x="289" y="127"/>
                  </a:lnTo>
                  <a:lnTo>
                    <a:pt x="289" y="129"/>
                  </a:lnTo>
                  <a:lnTo>
                    <a:pt x="290" y="129"/>
                  </a:lnTo>
                  <a:lnTo>
                    <a:pt x="291" y="129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4" y="130"/>
                  </a:lnTo>
                  <a:lnTo>
                    <a:pt x="294" y="132"/>
                  </a:lnTo>
                  <a:lnTo>
                    <a:pt x="295" y="132"/>
                  </a:lnTo>
                  <a:lnTo>
                    <a:pt x="295" y="133"/>
                  </a:lnTo>
                  <a:lnTo>
                    <a:pt x="296" y="133"/>
                  </a:lnTo>
                  <a:lnTo>
                    <a:pt x="296" y="132"/>
                  </a:lnTo>
                  <a:lnTo>
                    <a:pt x="296" y="133"/>
                  </a:lnTo>
                  <a:lnTo>
                    <a:pt x="297" y="133"/>
                  </a:lnTo>
                  <a:lnTo>
                    <a:pt x="299" y="133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3" y="133"/>
                  </a:lnTo>
                  <a:lnTo>
                    <a:pt x="303" y="135"/>
                  </a:lnTo>
                  <a:lnTo>
                    <a:pt x="305" y="135"/>
                  </a:lnTo>
                  <a:lnTo>
                    <a:pt x="305" y="136"/>
                  </a:lnTo>
                  <a:lnTo>
                    <a:pt x="306" y="136"/>
                  </a:lnTo>
                  <a:lnTo>
                    <a:pt x="306" y="137"/>
                  </a:lnTo>
                  <a:lnTo>
                    <a:pt x="306" y="136"/>
                  </a:lnTo>
                  <a:lnTo>
                    <a:pt x="306" y="137"/>
                  </a:lnTo>
                  <a:lnTo>
                    <a:pt x="307" y="137"/>
                  </a:lnTo>
                  <a:lnTo>
                    <a:pt x="307" y="136"/>
                  </a:lnTo>
                  <a:lnTo>
                    <a:pt x="307" y="135"/>
                  </a:lnTo>
                  <a:lnTo>
                    <a:pt x="307" y="136"/>
                  </a:lnTo>
                  <a:lnTo>
                    <a:pt x="308" y="135"/>
                  </a:lnTo>
                  <a:lnTo>
                    <a:pt x="311" y="135"/>
                  </a:lnTo>
                  <a:close/>
                  <a:moveTo>
                    <a:pt x="0" y="290"/>
                  </a:moveTo>
                  <a:lnTo>
                    <a:pt x="2" y="290"/>
                  </a:lnTo>
                  <a:lnTo>
                    <a:pt x="2" y="292"/>
                  </a:lnTo>
                  <a:lnTo>
                    <a:pt x="0" y="292"/>
                  </a:lnTo>
                  <a:lnTo>
                    <a:pt x="0" y="290"/>
                  </a:lnTo>
                  <a:close/>
                  <a:moveTo>
                    <a:pt x="62" y="281"/>
                  </a:moveTo>
                  <a:lnTo>
                    <a:pt x="62" y="284"/>
                  </a:lnTo>
                  <a:lnTo>
                    <a:pt x="60" y="284"/>
                  </a:lnTo>
                  <a:lnTo>
                    <a:pt x="59" y="281"/>
                  </a:lnTo>
                  <a:lnTo>
                    <a:pt x="60" y="281"/>
                  </a:lnTo>
                  <a:lnTo>
                    <a:pt x="60" y="280"/>
                  </a:lnTo>
                  <a:lnTo>
                    <a:pt x="62" y="280"/>
                  </a:lnTo>
                  <a:lnTo>
                    <a:pt x="62" y="281"/>
                  </a:lnTo>
                  <a:close/>
                  <a:moveTo>
                    <a:pt x="66" y="270"/>
                  </a:moveTo>
                  <a:lnTo>
                    <a:pt x="66" y="272"/>
                  </a:lnTo>
                  <a:lnTo>
                    <a:pt x="66" y="270"/>
                  </a:lnTo>
                  <a:close/>
                  <a:moveTo>
                    <a:pt x="147" y="228"/>
                  </a:moveTo>
                  <a:lnTo>
                    <a:pt x="146" y="230"/>
                  </a:lnTo>
                  <a:lnTo>
                    <a:pt x="146" y="228"/>
                  </a:lnTo>
                  <a:lnTo>
                    <a:pt x="147" y="228"/>
                  </a:lnTo>
                  <a:close/>
                  <a:moveTo>
                    <a:pt x="145" y="226"/>
                  </a:moveTo>
                  <a:lnTo>
                    <a:pt x="146" y="226"/>
                  </a:lnTo>
                  <a:lnTo>
                    <a:pt x="145" y="227"/>
                  </a:lnTo>
                  <a:lnTo>
                    <a:pt x="143" y="227"/>
                  </a:lnTo>
                  <a:lnTo>
                    <a:pt x="143" y="226"/>
                  </a:lnTo>
                  <a:lnTo>
                    <a:pt x="145" y="226"/>
                  </a:lnTo>
                  <a:close/>
                  <a:moveTo>
                    <a:pt x="143" y="224"/>
                  </a:moveTo>
                  <a:lnTo>
                    <a:pt x="142" y="224"/>
                  </a:lnTo>
                  <a:lnTo>
                    <a:pt x="142" y="223"/>
                  </a:lnTo>
                  <a:lnTo>
                    <a:pt x="142" y="222"/>
                  </a:lnTo>
                  <a:lnTo>
                    <a:pt x="143" y="222"/>
                  </a:lnTo>
                  <a:lnTo>
                    <a:pt x="143" y="223"/>
                  </a:lnTo>
                  <a:lnTo>
                    <a:pt x="143" y="224"/>
                  </a:lnTo>
                  <a:close/>
                  <a:moveTo>
                    <a:pt x="142" y="220"/>
                  </a:moveTo>
                  <a:lnTo>
                    <a:pt x="142" y="222"/>
                  </a:lnTo>
                  <a:lnTo>
                    <a:pt x="142" y="220"/>
                  </a:lnTo>
                  <a:close/>
                  <a:moveTo>
                    <a:pt x="108" y="170"/>
                  </a:moveTo>
                  <a:lnTo>
                    <a:pt x="108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7" y="169"/>
                  </a:lnTo>
                  <a:lnTo>
                    <a:pt x="107" y="166"/>
                  </a:lnTo>
                  <a:lnTo>
                    <a:pt x="107" y="169"/>
                  </a:lnTo>
                  <a:lnTo>
                    <a:pt x="108" y="169"/>
                  </a:lnTo>
                  <a:lnTo>
                    <a:pt x="108" y="170"/>
                  </a:lnTo>
                  <a:close/>
                  <a:moveTo>
                    <a:pt x="83" y="166"/>
                  </a:moveTo>
                  <a:lnTo>
                    <a:pt x="84" y="169"/>
                  </a:lnTo>
                  <a:lnTo>
                    <a:pt x="83" y="166"/>
                  </a:lnTo>
                  <a:lnTo>
                    <a:pt x="82" y="166"/>
                  </a:lnTo>
                  <a:lnTo>
                    <a:pt x="80" y="166"/>
                  </a:lnTo>
                  <a:lnTo>
                    <a:pt x="82" y="166"/>
                  </a:lnTo>
                  <a:lnTo>
                    <a:pt x="83" y="166"/>
                  </a:lnTo>
                  <a:close/>
                  <a:moveTo>
                    <a:pt x="80" y="165"/>
                  </a:moveTo>
                  <a:lnTo>
                    <a:pt x="80" y="166"/>
                  </a:lnTo>
                  <a:lnTo>
                    <a:pt x="80" y="169"/>
                  </a:lnTo>
                  <a:lnTo>
                    <a:pt x="80" y="166"/>
                  </a:lnTo>
                  <a:lnTo>
                    <a:pt x="78" y="166"/>
                  </a:lnTo>
                  <a:lnTo>
                    <a:pt x="78" y="165"/>
                  </a:lnTo>
                  <a:lnTo>
                    <a:pt x="77" y="165"/>
                  </a:lnTo>
                  <a:lnTo>
                    <a:pt x="77" y="164"/>
                  </a:lnTo>
                  <a:lnTo>
                    <a:pt x="78" y="164"/>
                  </a:lnTo>
                  <a:lnTo>
                    <a:pt x="78" y="165"/>
                  </a:lnTo>
                  <a:lnTo>
                    <a:pt x="80" y="165"/>
                  </a:lnTo>
                  <a:close/>
                  <a:moveTo>
                    <a:pt x="102" y="164"/>
                  </a:moveTo>
                  <a:lnTo>
                    <a:pt x="102" y="165"/>
                  </a:lnTo>
                  <a:lnTo>
                    <a:pt x="101" y="165"/>
                  </a:lnTo>
                  <a:lnTo>
                    <a:pt x="101" y="166"/>
                  </a:lnTo>
                  <a:lnTo>
                    <a:pt x="101" y="165"/>
                  </a:lnTo>
                  <a:lnTo>
                    <a:pt x="101" y="164"/>
                  </a:lnTo>
                  <a:lnTo>
                    <a:pt x="101" y="163"/>
                  </a:lnTo>
                  <a:lnTo>
                    <a:pt x="101" y="164"/>
                  </a:lnTo>
                  <a:lnTo>
                    <a:pt x="102" y="164"/>
                  </a:lnTo>
                  <a:close/>
                  <a:moveTo>
                    <a:pt x="100" y="153"/>
                  </a:moveTo>
                  <a:lnTo>
                    <a:pt x="100" y="152"/>
                  </a:lnTo>
                  <a:lnTo>
                    <a:pt x="100" y="153"/>
                  </a:lnTo>
                  <a:lnTo>
                    <a:pt x="101" y="153"/>
                  </a:lnTo>
                  <a:lnTo>
                    <a:pt x="101" y="154"/>
                  </a:lnTo>
                  <a:lnTo>
                    <a:pt x="101" y="155"/>
                  </a:lnTo>
                  <a:lnTo>
                    <a:pt x="101" y="156"/>
                  </a:lnTo>
                  <a:lnTo>
                    <a:pt x="100" y="156"/>
                  </a:lnTo>
                  <a:lnTo>
                    <a:pt x="101" y="156"/>
                  </a:lnTo>
                  <a:lnTo>
                    <a:pt x="101" y="155"/>
                  </a:lnTo>
                  <a:lnTo>
                    <a:pt x="100" y="155"/>
                  </a:lnTo>
                  <a:lnTo>
                    <a:pt x="100" y="154"/>
                  </a:lnTo>
                  <a:lnTo>
                    <a:pt x="100" y="153"/>
                  </a:lnTo>
                  <a:close/>
                  <a:moveTo>
                    <a:pt x="76" y="163"/>
                  </a:moveTo>
                  <a:lnTo>
                    <a:pt x="76" y="164"/>
                  </a:lnTo>
                  <a:lnTo>
                    <a:pt x="76" y="163"/>
                  </a:lnTo>
                  <a:lnTo>
                    <a:pt x="76" y="161"/>
                  </a:lnTo>
                  <a:lnTo>
                    <a:pt x="74" y="161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4" y="159"/>
                  </a:lnTo>
                  <a:lnTo>
                    <a:pt x="74" y="160"/>
                  </a:lnTo>
                  <a:lnTo>
                    <a:pt x="74" y="159"/>
                  </a:lnTo>
                  <a:lnTo>
                    <a:pt x="74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78" y="148"/>
                  </a:lnTo>
                  <a:lnTo>
                    <a:pt x="80" y="148"/>
                  </a:lnTo>
                  <a:lnTo>
                    <a:pt x="78" y="150"/>
                  </a:lnTo>
                  <a:lnTo>
                    <a:pt x="78" y="152"/>
                  </a:lnTo>
                  <a:lnTo>
                    <a:pt x="77" y="153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6" y="155"/>
                  </a:lnTo>
                  <a:lnTo>
                    <a:pt x="76" y="156"/>
                  </a:lnTo>
                  <a:lnTo>
                    <a:pt x="76" y="159"/>
                  </a:lnTo>
                  <a:lnTo>
                    <a:pt x="76" y="160"/>
                  </a:lnTo>
                  <a:lnTo>
                    <a:pt x="76" y="161"/>
                  </a:lnTo>
                  <a:lnTo>
                    <a:pt x="76" y="163"/>
                  </a:lnTo>
                  <a:close/>
                  <a:moveTo>
                    <a:pt x="130" y="146"/>
                  </a:moveTo>
                  <a:lnTo>
                    <a:pt x="130" y="147"/>
                  </a:lnTo>
                  <a:lnTo>
                    <a:pt x="130" y="146"/>
                  </a:lnTo>
                  <a:lnTo>
                    <a:pt x="129" y="146"/>
                  </a:lnTo>
                  <a:lnTo>
                    <a:pt x="128" y="146"/>
                  </a:lnTo>
                  <a:lnTo>
                    <a:pt x="129" y="146"/>
                  </a:lnTo>
                  <a:lnTo>
                    <a:pt x="130" y="146"/>
                  </a:lnTo>
                  <a:close/>
                  <a:moveTo>
                    <a:pt x="102" y="142"/>
                  </a:moveTo>
                  <a:lnTo>
                    <a:pt x="102" y="139"/>
                  </a:lnTo>
                  <a:lnTo>
                    <a:pt x="102" y="142"/>
                  </a:lnTo>
                  <a:close/>
                  <a:moveTo>
                    <a:pt x="100" y="135"/>
                  </a:moveTo>
                  <a:lnTo>
                    <a:pt x="99" y="135"/>
                  </a:lnTo>
                  <a:lnTo>
                    <a:pt x="99" y="136"/>
                  </a:lnTo>
                  <a:lnTo>
                    <a:pt x="97" y="137"/>
                  </a:lnTo>
                  <a:lnTo>
                    <a:pt x="97" y="136"/>
                  </a:lnTo>
                  <a:lnTo>
                    <a:pt x="99" y="136"/>
                  </a:lnTo>
                  <a:lnTo>
                    <a:pt x="99" y="135"/>
                  </a:lnTo>
                  <a:lnTo>
                    <a:pt x="99" y="133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100" y="133"/>
                  </a:lnTo>
                  <a:lnTo>
                    <a:pt x="100" y="135"/>
                  </a:lnTo>
                  <a:close/>
                  <a:moveTo>
                    <a:pt x="124" y="112"/>
                  </a:moveTo>
                  <a:lnTo>
                    <a:pt x="124" y="113"/>
                  </a:lnTo>
                  <a:lnTo>
                    <a:pt x="124" y="112"/>
                  </a:lnTo>
                  <a:close/>
                  <a:moveTo>
                    <a:pt x="117" y="108"/>
                  </a:moveTo>
                  <a:lnTo>
                    <a:pt x="117" y="107"/>
                  </a:lnTo>
                  <a:lnTo>
                    <a:pt x="117" y="105"/>
                  </a:lnTo>
                  <a:lnTo>
                    <a:pt x="117" y="107"/>
                  </a:lnTo>
                  <a:lnTo>
                    <a:pt x="117" y="108"/>
                  </a:lnTo>
                  <a:close/>
                  <a:moveTo>
                    <a:pt x="55" y="86"/>
                  </a:moveTo>
                  <a:lnTo>
                    <a:pt x="55" y="89"/>
                  </a:lnTo>
                  <a:lnTo>
                    <a:pt x="54" y="90"/>
                  </a:lnTo>
                  <a:lnTo>
                    <a:pt x="54" y="91"/>
                  </a:lnTo>
                  <a:lnTo>
                    <a:pt x="54" y="92"/>
                  </a:lnTo>
                  <a:lnTo>
                    <a:pt x="51" y="92"/>
                  </a:lnTo>
                  <a:lnTo>
                    <a:pt x="50" y="92"/>
                  </a:lnTo>
                  <a:lnTo>
                    <a:pt x="50" y="91"/>
                  </a:lnTo>
                  <a:lnTo>
                    <a:pt x="51" y="90"/>
                  </a:lnTo>
                  <a:lnTo>
                    <a:pt x="54" y="90"/>
                  </a:lnTo>
                  <a:lnTo>
                    <a:pt x="54" y="89"/>
                  </a:lnTo>
                  <a:lnTo>
                    <a:pt x="54" y="86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86"/>
                  </a:lnTo>
                  <a:close/>
                  <a:moveTo>
                    <a:pt x="91" y="80"/>
                  </a:moveTo>
                  <a:lnTo>
                    <a:pt x="92" y="81"/>
                  </a:lnTo>
                  <a:lnTo>
                    <a:pt x="92" y="82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91" y="80"/>
                  </a:lnTo>
                  <a:close/>
                  <a:moveTo>
                    <a:pt x="95" y="80"/>
                  </a:moveTo>
                  <a:lnTo>
                    <a:pt x="95" y="79"/>
                  </a:lnTo>
                  <a:lnTo>
                    <a:pt x="97" y="79"/>
                  </a:lnTo>
                  <a:lnTo>
                    <a:pt x="97" y="80"/>
                  </a:lnTo>
                  <a:lnTo>
                    <a:pt x="95" y="80"/>
                  </a:lnTo>
                  <a:close/>
                  <a:moveTo>
                    <a:pt x="101" y="79"/>
                  </a:moveTo>
                  <a:lnTo>
                    <a:pt x="100" y="79"/>
                  </a:lnTo>
                  <a:lnTo>
                    <a:pt x="100" y="76"/>
                  </a:lnTo>
                  <a:lnTo>
                    <a:pt x="100" y="79"/>
                  </a:lnTo>
                  <a:lnTo>
                    <a:pt x="100" y="76"/>
                  </a:lnTo>
                  <a:lnTo>
                    <a:pt x="99" y="76"/>
                  </a:lnTo>
                  <a:lnTo>
                    <a:pt x="99" y="75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0" y="74"/>
                  </a:lnTo>
                  <a:lnTo>
                    <a:pt x="100" y="73"/>
                  </a:lnTo>
                  <a:lnTo>
                    <a:pt x="101" y="72"/>
                  </a:lnTo>
                  <a:lnTo>
                    <a:pt x="101" y="70"/>
                  </a:lnTo>
                  <a:lnTo>
                    <a:pt x="102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5" y="68"/>
                  </a:lnTo>
                  <a:lnTo>
                    <a:pt x="103" y="68"/>
                  </a:lnTo>
                  <a:lnTo>
                    <a:pt x="103" y="70"/>
                  </a:lnTo>
                  <a:lnTo>
                    <a:pt x="103" y="72"/>
                  </a:lnTo>
                  <a:lnTo>
                    <a:pt x="103" y="73"/>
                  </a:lnTo>
                  <a:lnTo>
                    <a:pt x="103" y="74"/>
                  </a:lnTo>
                  <a:lnTo>
                    <a:pt x="102" y="75"/>
                  </a:lnTo>
                  <a:lnTo>
                    <a:pt x="102" y="76"/>
                  </a:lnTo>
                  <a:lnTo>
                    <a:pt x="101" y="76"/>
                  </a:lnTo>
                  <a:lnTo>
                    <a:pt x="101" y="79"/>
                  </a:lnTo>
                  <a:close/>
                  <a:moveTo>
                    <a:pt x="91" y="73"/>
                  </a:moveTo>
                  <a:lnTo>
                    <a:pt x="90" y="73"/>
                  </a:lnTo>
                  <a:lnTo>
                    <a:pt x="90" y="74"/>
                  </a:lnTo>
                  <a:lnTo>
                    <a:pt x="90" y="73"/>
                  </a:lnTo>
                  <a:lnTo>
                    <a:pt x="89" y="73"/>
                  </a:lnTo>
                  <a:lnTo>
                    <a:pt x="89" y="72"/>
                  </a:lnTo>
                  <a:lnTo>
                    <a:pt x="89" y="70"/>
                  </a:lnTo>
                  <a:lnTo>
                    <a:pt x="86" y="70"/>
                  </a:lnTo>
                  <a:lnTo>
                    <a:pt x="86" y="68"/>
                  </a:lnTo>
                  <a:lnTo>
                    <a:pt x="86" y="67"/>
                  </a:lnTo>
                  <a:lnTo>
                    <a:pt x="86" y="65"/>
                  </a:lnTo>
                  <a:lnTo>
                    <a:pt x="86" y="64"/>
                  </a:lnTo>
                  <a:lnTo>
                    <a:pt x="86" y="63"/>
                  </a:lnTo>
                  <a:lnTo>
                    <a:pt x="89" y="63"/>
                  </a:lnTo>
                  <a:lnTo>
                    <a:pt x="90" y="64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1" y="68"/>
                  </a:lnTo>
                  <a:lnTo>
                    <a:pt x="91" y="70"/>
                  </a:lnTo>
                  <a:lnTo>
                    <a:pt x="90" y="72"/>
                  </a:lnTo>
                  <a:lnTo>
                    <a:pt x="90" y="73"/>
                  </a:lnTo>
                  <a:lnTo>
                    <a:pt x="91" y="73"/>
                  </a:lnTo>
                  <a:close/>
                  <a:moveTo>
                    <a:pt x="86" y="18"/>
                  </a:moveTo>
                  <a:lnTo>
                    <a:pt x="89" y="18"/>
                  </a:lnTo>
                  <a:lnTo>
                    <a:pt x="89" y="19"/>
                  </a:lnTo>
                  <a:lnTo>
                    <a:pt x="89" y="21"/>
                  </a:lnTo>
                  <a:lnTo>
                    <a:pt x="89" y="19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close/>
                  <a:moveTo>
                    <a:pt x="425" y="287"/>
                  </a:moveTo>
                  <a:lnTo>
                    <a:pt x="425" y="286"/>
                  </a:lnTo>
                  <a:lnTo>
                    <a:pt x="427" y="286"/>
                  </a:lnTo>
                  <a:lnTo>
                    <a:pt x="425" y="287"/>
                  </a:lnTo>
                  <a:lnTo>
                    <a:pt x="425" y="289"/>
                  </a:lnTo>
                  <a:lnTo>
                    <a:pt x="425" y="290"/>
                  </a:lnTo>
                  <a:lnTo>
                    <a:pt x="424" y="290"/>
                  </a:lnTo>
                  <a:lnTo>
                    <a:pt x="425" y="290"/>
                  </a:lnTo>
                  <a:lnTo>
                    <a:pt x="425" y="289"/>
                  </a:lnTo>
                  <a:lnTo>
                    <a:pt x="425" y="287"/>
                  </a:lnTo>
                  <a:close/>
                  <a:moveTo>
                    <a:pt x="428" y="284"/>
                  </a:moveTo>
                  <a:lnTo>
                    <a:pt x="428" y="285"/>
                  </a:lnTo>
                  <a:lnTo>
                    <a:pt x="427" y="285"/>
                  </a:lnTo>
                  <a:lnTo>
                    <a:pt x="428" y="284"/>
                  </a:lnTo>
                  <a:close/>
                  <a:moveTo>
                    <a:pt x="360" y="281"/>
                  </a:moveTo>
                  <a:lnTo>
                    <a:pt x="362" y="281"/>
                  </a:lnTo>
                  <a:lnTo>
                    <a:pt x="360" y="284"/>
                  </a:lnTo>
                  <a:lnTo>
                    <a:pt x="360" y="281"/>
                  </a:lnTo>
                  <a:lnTo>
                    <a:pt x="360" y="284"/>
                  </a:lnTo>
                  <a:lnTo>
                    <a:pt x="359" y="284"/>
                  </a:lnTo>
                  <a:lnTo>
                    <a:pt x="359" y="285"/>
                  </a:lnTo>
                  <a:lnTo>
                    <a:pt x="358" y="285"/>
                  </a:lnTo>
                  <a:lnTo>
                    <a:pt x="359" y="284"/>
                  </a:lnTo>
                  <a:lnTo>
                    <a:pt x="358" y="285"/>
                  </a:lnTo>
                  <a:lnTo>
                    <a:pt x="357" y="285"/>
                  </a:lnTo>
                  <a:lnTo>
                    <a:pt x="358" y="284"/>
                  </a:lnTo>
                  <a:lnTo>
                    <a:pt x="359" y="284"/>
                  </a:lnTo>
                  <a:lnTo>
                    <a:pt x="359" y="281"/>
                  </a:lnTo>
                  <a:lnTo>
                    <a:pt x="360" y="281"/>
                  </a:lnTo>
                  <a:close/>
                  <a:moveTo>
                    <a:pt x="442" y="244"/>
                  </a:moveTo>
                  <a:lnTo>
                    <a:pt x="443" y="244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0" y="246"/>
                  </a:lnTo>
                  <a:lnTo>
                    <a:pt x="440" y="249"/>
                  </a:lnTo>
                  <a:lnTo>
                    <a:pt x="439" y="250"/>
                  </a:lnTo>
                  <a:lnTo>
                    <a:pt x="438" y="251"/>
                  </a:lnTo>
                  <a:lnTo>
                    <a:pt x="438" y="250"/>
                  </a:lnTo>
                  <a:lnTo>
                    <a:pt x="438" y="249"/>
                  </a:lnTo>
                  <a:lnTo>
                    <a:pt x="439" y="246"/>
                  </a:lnTo>
                  <a:lnTo>
                    <a:pt x="439" y="245"/>
                  </a:lnTo>
                  <a:lnTo>
                    <a:pt x="440" y="245"/>
                  </a:lnTo>
                  <a:lnTo>
                    <a:pt x="442" y="245"/>
                  </a:lnTo>
                  <a:lnTo>
                    <a:pt x="442" y="244"/>
                  </a:lnTo>
                  <a:close/>
                  <a:moveTo>
                    <a:pt x="447" y="232"/>
                  </a:moveTo>
                  <a:lnTo>
                    <a:pt x="445" y="230"/>
                  </a:lnTo>
                  <a:lnTo>
                    <a:pt x="447" y="230"/>
                  </a:lnTo>
                  <a:lnTo>
                    <a:pt x="447" y="232"/>
                  </a:lnTo>
                  <a:close/>
                  <a:moveTo>
                    <a:pt x="280" y="220"/>
                  </a:moveTo>
                  <a:lnTo>
                    <a:pt x="280" y="218"/>
                  </a:lnTo>
                  <a:lnTo>
                    <a:pt x="280" y="220"/>
                  </a:lnTo>
                  <a:close/>
                  <a:moveTo>
                    <a:pt x="282" y="200"/>
                  </a:moveTo>
                  <a:lnTo>
                    <a:pt x="284" y="199"/>
                  </a:lnTo>
                  <a:lnTo>
                    <a:pt x="284" y="200"/>
                  </a:lnTo>
                  <a:lnTo>
                    <a:pt x="282" y="200"/>
                  </a:lnTo>
                  <a:lnTo>
                    <a:pt x="282" y="201"/>
                  </a:lnTo>
                  <a:lnTo>
                    <a:pt x="282" y="200"/>
                  </a:lnTo>
                  <a:close/>
                  <a:moveTo>
                    <a:pt x="14" y="72"/>
                  </a:moveTo>
                  <a:lnTo>
                    <a:pt x="14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5" y="70"/>
                  </a:lnTo>
                  <a:lnTo>
                    <a:pt x="14" y="70"/>
                  </a:lnTo>
                  <a:lnTo>
                    <a:pt x="14" y="72"/>
                  </a:lnTo>
                  <a:close/>
                  <a:moveTo>
                    <a:pt x="72" y="119"/>
                  </a:moveTo>
                  <a:lnTo>
                    <a:pt x="73" y="119"/>
                  </a:lnTo>
                  <a:lnTo>
                    <a:pt x="73" y="120"/>
                  </a:lnTo>
                  <a:lnTo>
                    <a:pt x="72" y="119"/>
                  </a:lnTo>
                  <a:close/>
                  <a:moveTo>
                    <a:pt x="405" y="207"/>
                  </a:moveTo>
                  <a:lnTo>
                    <a:pt x="405" y="206"/>
                  </a:lnTo>
                  <a:lnTo>
                    <a:pt x="407" y="206"/>
                  </a:lnTo>
                  <a:lnTo>
                    <a:pt x="405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4"/>
                  </a:lnTo>
                  <a:lnTo>
                    <a:pt x="407" y="205"/>
                  </a:lnTo>
                  <a:lnTo>
                    <a:pt x="407" y="206"/>
                  </a:lnTo>
                  <a:lnTo>
                    <a:pt x="407" y="207"/>
                  </a:lnTo>
                  <a:lnTo>
                    <a:pt x="405" y="207"/>
                  </a:lnTo>
                  <a:close/>
                  <a:moveTo>
                    <a:pt x="100" y="156"/>
                  </a:moveTo>
                  <a:lnTo>
                    <a:pt x="101" y="156"/>
                  </a:lnTo>
                  <a:lnTo>
                    <a:pt x="100" y="156"/>
                  </a:lnTo>
                  <a:lnTo>
                    <a:pt x="101" y="156"/>
                  </a:lnTo>
                  <a:lnTo>
                    <a:pt x="101" y="159"/>
                  </a:lnTo>
                  <a:lnTo>
                    <a:pt x="100" y="159"/>
                  </a:lnTo>
                  <a:lnTo>
                    <a:pt x="100" y="156"/>
                  </a:lnTo>
                  <a:close/>
                  <a:moveTo>
                    <a:pt x="101" y="148"/>
                  </a:moveTo>
                  <a:lnTo>
                    <a:pt x="101" y="147"/>
                  </a:lnTo>
                  <a:lnTo>
                    <a:pt x="101" y="148"/>
                  </a:lnTo>
                  <a:close/>
                  <a:moveTo>
                    <a:pt x="82" y="144"/>
                  </a:moveTo>
                  <a:lnTo>
                    <a:pt x="82" y="146"/>
                  </a:lnTo>
                  <a:lnTo>
                    <a:pt x="80" y="146"/>
                  </a:lnTo>
                  <a:lnTo>
                    <a:pt x="80" y="147"/>
                  </a:lnTo>
                  <a:lnTo>
                    <a:pt x="80" y="148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6"/>
                  </a:lnTo>
                  <a:lnTo>
                    <a:pt x="82" y="144"/>
                  </a:lnTo>
                  <a:close/>
                  <a:moveTo>
                    <a:pt x="99" y="139"/>
                  </a:moveTo>
                  <a:lnTo>
                    <a:pt x="100" y="139"/>
                  </a:lnTo>
                  <a:lnTo>
                    <a:pt x="99" y="139"/>
                  </a:lnTo>
                  <a:lnTo>
                    <a:pt x="99" y="142"/>
                  </a:lnTo>
                  <a:lnTo>
                    <a:pt x="99" y="139"/>
                  </a:lnTo>
                  <a:close/>
                  <a:moveTo>
                    <a:pt x="97" y="137"/>
                  </a:moveTo>
                  <a:lnTo>
                    <a:pt x="97" y="138"/>
                  </a:lnTo>
                  <a:lnTo>
                    <a:pt x="95" y="138"/>
                  </a:lnTo>
                  <a:lnTo>
                    <a:pt x="95" y="137"/>
                  </a:lnTo>
                  <a:lnTo>
                    <a:pt x="97" y="137"/>
                  </a:lnTo>
                  <a:close/>
                  <a:moveTo>
                    <a:pt x="92" y="109"/>
                  </a:moveTo>
                  <a:lnTo>
                    <a:pt x="92" y="108"/>
                  </a:lnTo>
                  <a:lnTo>
                    <a:pt x="94" y="109"/>
                  </a:lnTo>
                  <a:lnTo>
                    <a:pt x="92" y="110"/>
                  </a:lnTo>
                  <a:lnTo>
                    <a:pt x="92" y="109"/>
                  </a:lnTo>
                  <a:close/>
                  <a:moveTo>
                    <a:pt x="97" y="105"/>
                  </a:moveTo>
                  <a:lnTo>
                    <a:pt x="99" y="105"/>
                  </a:lnTo>
                  <a:lnTo>
                    <a:pt x="97" y="105"/>
                  </a:lnTo>
                  <a:close/>
                  <a:moveTo>
                    <a:pt x="50" y="95"/>
                  </a:moveTo>
                  <a:lnTo>
                    <a:pt x="51" y="97"/>
                  </a:lnTo>
                  <a:lnTo>
                    <a:pt x="50" y="97"/>
                  </a:lnTo>
                  <a:lnTo>
                    <a:pt x="50" y="95"/>
                  </a:lnTo>
                  <a:close/>
                  <a:moveTo>
                    <a:pt x="109" y="93"/>
                  </a:moveTo>
                  <a:lnTo>
                    <a:pt x="108" y="93"/>
                  </a:lnTo>
                  <a:lnTo>
                    <a:pt x="109" y="93"/>
                  </a:lnTo>
                  <a:lnTo>
                    <a:pt x="109" y="95"/>
                  </a:lnTo>
                  <a:lnTo>
                    <a:pt x="109" y="93"/>
                  </a:lnTo>
                  <a:close/>
                  <a:moveTo>
                    <a:pt x="48" y="86"/>
                  </a:moveTo>
                  <a:lnTo>
                    <a:pt x="49" y="86"/>
                  </a:lnTo>
                  <a:lnTo>
                    <a:pt x="48" y="89"/>
                  </a:lnTo>
                  <a:lnTo>
                    <a:pt x="48" y="86"/>
                  </a:lnTo>
                  <a:close/>
                  <a:moveTo>
                    <a:pt x="85" y="72"/>
                  </a:moveTo>
                  <a:lnTo>
                    <a:pt x="85" y="73"/>
                  </a:lnTo>
                  <a:lnTo>
                    <a:pt x="84" y="73"/>
                  </a:lnTo>
                  <a:lnTo>
                    <a:pt x="85" y="73"/>
                  </a:lnTo>
                  <a:lnTo>
                    <a:pt x="84" y="73"/>
                  </a:lnTo>
                  <a:lnTo>
                    <a:pt x="85" y="73"/>
                  </a:lnTo>
                  <a:lnTo>
                    <a:pt x="85" y="72"/>
                  </a:lnTo>
                  <a:close/>
                  <a:moveTo>
                    <a:pt x="57" y="44"/>
                  </a:moveTo>
                  <a:lnTo>
                    <a:pt x="57" y="45"/>
                  </a:lnTo>
                  <a:lnTo>
                    <a:pt x="57" y="44"/>
                  </a:lnTo>
                  <a:close/>
                </a:path>
              </a:pathLst>
            </a:custGeom>
            <a:solidFill>
              <a:srgbClr val="FCCFF6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123">
              <a:extLst>
                <a:ext uri="{FF2B5EF4-FFF2-40B4-BE49-F238E27FC236}">
                  <a16:creationId xmlns:a16="http://schemas.microsoft.com/office/drawing/2014/main" id="{C31454C3-F347-F110-BC49-1EE283DF3C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2176" y="2554288"/>
              <a:ext cx="46038" cy="87313"/>
            </a:xfrm>
            <a:custGeom>
              <a:avLst/>
              <a:gdLst>
                <a:gd name="T0" fmla="*/ 5 w 29"/>
                <a:gd name="T1" fmla="*/ 37 h 55"/>
                <a:gd name="T2" fmla="*/ 7 w 29"/>
                <a:gd name="T3" fmla="*/ 20 h 55"/>
                <a:gd name="T4" fmla="*/ 9 w 29"/>
                <a:gd name="T5" fmla="*/ 13 h 55"/>
                <a:gd name="T6" fmla="*/ 11 w 29"/>
                <a:gd name="T7" fmla="*/ 11 h 55"/>
                <a:gd name="T8" fmla="*/ 15 w 29"/>
                <a:gd name="T9" fmla="*/ 11 h 55"/>
                <a:gd name="T10" fmla="*/ 16 w 29"/>
                <a:gd name="T11" fmla="*/ 9 h 55"/>
                <a:gd name="T12" fmla="*/ 17 w 29"/>
                <a:gd name="T13" fmla="*/ 7 h 55"/>
                <a:gd name="T14" fmla="*/ 18 w 29"/>
                <a:gd name="T15" fmla="*/ 3 h 55"/>
                <a:gd name="T16" fmla="*/ 20 w 29"/>
                <a:gd name="T17" fmla="*/ 0 h 55"/>
                <a:gd name="T18" fmla="*/ 22 w 29"/>
                <a:gd name="T19" fmla="*/ 0 h 55"/>
                <a:gd name="T20" fmla="*/ 23 w 29"/>
                <a:gd name="T21" fmla="*/ 0 h 55"/>
                <a:gd name="T22" fmla="*/ 23 w 29"/>
                <a:gd name="T23" fmla="*/ 2 h 55"/>
                <a:gd name="T24" fmla="*/ 23 w 29"/>
                <a:gd name="T25" fmla="*/ 5 h 55"/>
                <a:gd name="T26" fmla="*/ 23 w 29"/>
                <a:gd name="T27" fmla="*/ 3 h 55"/>
                <a:gd name="T28" fmla="*/ 26 w 29"/>
                <a:gd name="T29" fmla="*/ 5 h 55"/>
                <a:gd name="T30" fmla="*/ 26 w 29"/>
                <a:gd name="T31" fmla="*/ 3 h 55"/>
                <a:gd name="T32" fmla="*/ 26 w 29"/>
                <a:gd name="T33" fmla="*/ 9 h 55"/>
                <a:gd name="T34" fmla="*/ 23 w 29"/>
                <a:gd name="T35" fmla="*/ 13 h 55"/>
                <a:gd name="T36" fmla="*/ 22 w 29"/>
                <a:gd name="T37" fmla="*/ 17 h 55"/>
                <a:gd name="T38" fmla="*/ 20 w 29"/>
                <a:gd name="T39" fmla="*/ 20 h 55"/>
                <a:gd name="T40" fmla="*/ 20 w 29"/>
                <a:gd name="T41" fmla="*/ 24 h 55"/>
                <a:gd name="T42" fmla="*/ 18 w 29"/>
                <a:gd name="T43" fmla="*/ 28 h 55"/>
                <a:gd name="T44" fmla="*/ 20 w 29"/>
                <a:gd name="T45" fmla="*/ 32 h 55"/>
                <a:gd name="T46" fmla="*/ 18 w 29"/>
                <a:gd name="T47" fmla="*/ 34 h 55"/>
                <a:gd name="T48" fmla="*/ 17 w 29"/>
                <a:gd name="T49" fmla="*/ 37 h 55"/>
                <a:gd name="T50" fmla="*/ 16 w 29"/>
                <a:gd name="T51" fmla="*/ 39 h 55"/>
                <a:gd name="T52" fmla="*/ 16 w 29"/>
                <a:gd name="T53" fmla="*/ 39 h 55"/>
                <a:gd name="T54" fmla="*/ 16 w 29"/>
                <a:gd name="T55" fmla="*/ 42 h 55"/>
                <a:gd name="T56" fmla="*/ 15 w 29"/>
                <a:gd name="T57" fmla="*/ 44 h 55"/>
                <a:gd name="T58" fmla="*/ 13 w 29"/>
                <a:gd name="T59" fmla="*/ 47 h 55"/>
                <a:gd name="T60" fmla="*/ 11 w 29"/>
                <a:gd name="T61" fmla="*/ 47 h 55"/>
                <a:gd name="T62" fmla="*/ 10 w 29"/>
                <a:gd name="T63" fmla="*/ 48 h 55"/>
                <a:gd name="T64" fmla="*/ 7 w 29"/>
                <a:gd name="T65" fmla="*/ 50 h 55"/>
                <a:gd name="T66" fmla="*/ 6 w 29"/>
                <a:gd name="T67" fmla="*/ 53 h 55"/>
                <a:gd name="T68" fmla="*/ 3 w 29"/>
                <a:gd name="T69" fmla="*/ 55 h 55"/>
                <a:gd name="T70" fmla="*/ 0 w 29"/>
                <a:gd name="T71" fmla="*/ 54 h 55"/>
                <a:gd name="T72" fmla="*/ 27 w 29"/>
                <a:gd name="T73" fmla="*/ 25 h 55"/>
                <a:gd name="T74" fmla="*/ 27 w 29"/>
                <a:gd name="T75" fmla="*/ 25 h 55"/>
                <a:gd name="T76" fmla="*/ 28 w 29"/>
                <a:gd name="T77" fmla="*/ 21 h 55"/>
                <a:gd name="T78" fmla="*/ 26 w 29"/>
                <a:gd name="T79" fmla="*/ 25 h 55"/>
                <a:gd name="T80" fmla="*/ 26 w 29"/>
                <a:gd name="T81" fmla="*/ 26 h 55"/>
                <a:gd name="T82" fmla="*/ 27 w 29"/>
                <a:gd name="T83" fmla="*/ 24 h 55"/>
                <a:gd name="T84" fmla="*/ 27 w 29"/>
                <a:gd name="T85" fmla="*/ 21 h 55"/>
                <a:gd name="T86" fmla="*/ 27 w 29"/>
                <a:gd name="T87" fmla="*/ 20 h 55"/>
                <a:gd name="T88" fmla="*/ 24 w 29"/>
                <a:gd name="T89" fmla="*/ 19 h 55"/>
                <a:gd name="T90" fmla="*/ 23 w 29"/>
                <a:gd name="T91" fmla="*/ 19 h 55"/>
                <a:gd name="T92" fmla="*/ 28 w 29"/>
                <a:gd name="T93" fmla="*/ 10 h 55"/>
                <a:gd name="T94" fmla="*/ 26 w 29"/>
                <a:gd name="T95" fmla="*/ 13 h 55"/>
                <a:gd name="T96" fmla="*/ 28 w 29"/>
                <a:gd name="T97" fmla="*/ 10 h 55"/>
                <a:gd name="T98" fmla="*/ 29 w 29"/>
                <a:gd name="T99" fmla="*/ 8 h 55"/>
                <a:gd name="T100" fmla="*/ 28 w 29"/>
                <a:gd name="T101" fmla="*/ 10 h 55"/>
                <a:gd name="T102" fmla="*/ 28 w 29"/>
                <a:gd name="T103" fmla="*/ 10 h 55"/>
                <a:gd name="T104" fmla="*/ 24 w 29"/>
                <a:gd name="T105" fmla="*/ 21 h 55"/>
                <a:gd name="T106" fmla="*/ 23 w 29"/>
                <a:gd name="T107" fmla="*/ 21 h 55"/>
                <a:gd name="T108" fmla="*/ 27 w 29"/>
                <a:gd name="T109" fmla="*/ 10 h 55"/>
                <a:gd name="T110" fmla="*/ 28 w 29"/>
                <a:gd name="T111" fmla="*/ 9 h 55"/>
                <a:gd name="T112" fmla="*/ 28 w 29"/>
                <a:gd name="T113" fmla="*/ 9 h 55"/>
                <a:gd name="T114" fmla="*/ 28 w 29"/>
                <a:gd name="T11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" h="55">
                  <a:moveTo>
                    <a:pt x="1" y="45"/>
                  </a:moveTo>
                  <a:lnTo>
                    <a:pt x="3" y="43"/>
                  </a:lnTo>
                  <a:lnTo>
                    <a:pt x="5" y="37"/>
                  </a:lnTo>
                  <a:lnTo>
                    <a:pt x="5" y="32"/>
                  </a:lnTo>
                  <a:lnTo>
                    <a:pt x="6" y="26"/>
                  </a:lnTo>
                  <a:lnTo>
                    <a:pt x="7" y="20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0" y="24"/>
                  </a:lnTo>
                  <a:lnTo>
                    <a:pt x="20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7" y="37"/>
                  </a:lnTo>
                  <a:lnTo>
                    <a:pt x="17" y="38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3"/>
                  </a:lnTo>
                  <a:lnTo>
                    <a:pt x="5" y="54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1" y="45"/>
                  </a:lnTo>
                  <a:close/>
                  <a:moveTo>
                    <a:pt x="27" y="25"/>
                  </a:moveTo>
                  <a:lnTo>
                    <a:pt x="27" y="26"/>
                  </a:lnTo>
                  <a:lnTo>
                    <a:pt x="27" y="25"/>
                  </a:lnTo>
                  <a:lnTo>
                    <a:pt x="27" y="25"/>
                  </a:lnTo>
                  <a:close/>
                  <a:moveTo>
                    <a:pt x="27" y="20"/>
                  </a:moveTo>
                  <a:lnTo>
                    <a:pt x="28" y="20"/>
                  </a:lnTo>
                  <a:lnTo>
                    <a:pt x="28" y="21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0"/>
                  </a:lnTo>
                  <a:close/>
                  <a:moveTo>
                    <a:pt x="24" y="19"/>
                  </a:moveTo>
                  <a:lnTo>
                    <a:pt x="24" y="20"/>
                  </a:lnTo>
                  <a:lnTo>
                    <a:pt x="24" y="19"/>
                  </a:lnTo>
                  <a:close/>
                  <a:moveTo>
                    <a:pt x="23" y="17"/>
                  </a:moveTo>
                  <a:lnTo>
                    <a:pt x="24" y="17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7"/>
                  </a:lnTo>
                  <a:close/>
                  <a:moveTo>
                    <a:pt x="28" y="10"/>
                  </a:moveTo>
                  <a:lnTo>
                    <a:pt x="27" y="11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23" y="21"/>
                  </a:moveTo>
                  <a:lnTo>
                    <a:pt x="24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3" y="21"/>
                  </a:lnTo>
                  <a:lnTo>
                    <a:pt x="23" y="21"/>
                  </a:lnTo>
                  <a:close/>
                  <a:moveTo>
                    <a:pt x="27" y="9"/>
                  </a:moveTo>
                  <a:lnTo>
                    <a:pt x="27" y="10"/>
                  </a:lnTo>
                  <a:lnTo>
                    <a:pt x="27" y="9"/>
                  </a:lnTo>
                  <a:lnTo>
                    <a:pt x="27" y="9"/>
                  </a:lnTo>
                  <a:close/>
                  <a:moveTo>
                    <a:pt x="28" y="9"/>
                  </a:moveTo>
                  <a:lnTo>
                    <a:pt x="27" y="9"/>
                  </a:lnTo>
                  <a:lnTo>
                    <a:pt x="28" y="9"/>
                  </a:lnTo>
                  <a:lnTo>
                    <a:pt x="28" y="9"/>
                  </a:lnTo>
                  <a:close/>
                  <a:moveTo>
                    <a:pt x="28" y="8"/>
                  </a:moveTo>
                  <a:lnTo>
                    <a:pt x="29" y="8"/>
                  </a:lnTo>
                  <a:lnTo>
                    <a:pt x="28" y="8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F8FCC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124">
              <a:extLst>
                <a:ext uri="{FF2B5EF4-FFF2-40B4-BE49-F238E27FC236}">
                  <a16:creationId xmlns:a16="http://schemas.microsoft.com/office/drawing/2014/main" id="{927C915F-6793-FE53-4794-C8E46505A4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7588" y="2851150"/>
              <a:ext cx="146050" cy="82550"/>
            </a:xfrm>
            <a:custGeom>
              <a:avLst/>
              <a:gdLst>
                <a:gd name="T0" fmla="*/ 12 w 92"/>
                <a:gd name="T1" fmla="*/ 10 h 52"/>
                <a:gd name="T2" fmla="*/ 15 w 92"/>
                <a:gd name="T3" fmla="*/ 10 h 52"/>
                <a:gd name="T4" fmla="*/ 18 w 92"/>
                <a:gd name="T5" fmla="*/ 16 h 52"/>
                <a:gd name="T6" fmla="*/ 18 w 92"/>
                <a:gd name="T7" fmla="*/ 11 h 52"/>
                <a:gd name="T8" fmla="*/ 24 w 92"/>
                <a:gd name="T9" fmla="*/ 16 h 52"/>
                <a:gd name="T10" fmla="*/ 34 w 92"/>
                <a:gd name="T11" fmla="*/ 17 h 52"/>
                <a:gd name="T12" fmla="*/ 42 w 92"/>
                <a:gd name="T13" fmla="*/ 11 h 52"/>
                <a:gd name="T14" fmla="*/ 51 w 92"/>
                <a:gd name="T15" fmla="*/ 8 h 52"/>
                <a:gd name="T16" fmla="*/ 55 w 92"/>
                <a:gd name="T17" fmla="*/ 1 h 52"/>
                <a:gd name="T18" fmla="*/ 62 w 92"/>
                <a:gd name="T19" fmla="*/ 1 h 52"/>
                <a:gd name="T20" fmla="*/ 64 w 92"/>
                <a:gd name="T21" fmla="*/ 5 h 52"/>
                <a:gd name="T22" fmla="*/ 76 w 92"/>
                <a:gd name="T23" fmla="*/ 6 h 52"/>
                <a:gd name="T24" fmla="*/ 82 w 92"/>
                <a:gd name="T25" fmla="*/ 11 h 52"/>
                <a:gd name="T26" fmla="*/ 86 w 92"/>
                <a:gd name="T27" fmla="*/ 16 h 52"/>
                <a:gd name="T28" fmla="*/ 90 w 92"/>
                <a:gd name="T29" fmla="*/ 21 h 52"/>
                <a:gd name="T30" fmla="*/ 90 w 92"/>
                <a:gd name="T31" fmla="*/ 29 h 52"/>
                <a:gd name="T32" fmla="*/ 90 w 92"/>
                <a:gd name="T33" fmla="*/ 39 h 52"/>
                <a:gd name="T34" fmla="*/ 84 w 92"/>
                <a:gd name="T35" fmla="*/ 43 h 52"/>
                <a:gd name="T36" fmla="*/ 80 w 92"/>
                <a:gd name="T37" fmla="*/ 51 h 52"/>
                <a:gd name="T38" fmla="*/ 76 w 92"/>
                <a:gd name="T39" fmla="*/ 45 h 52"/>
                <a:gd name="T40" fmla="*/ 73 w 92"/>
                <a:gd name="T41" fmla="*/ 37 h 52"/>
                <a:gd name="T42" fmla="*/ 76 w 92"/>
                <a:gd name="T43" fmla="*/ 29 h 52"/>
                <a:gd name="T44" fmla="*/ 80 w 92"/>
                <a:gd name="T45" fmla="*/ 29 h 52"/>
                <a:gd name="T46" fmla="*/ 82 w 92"/>
                <a:gd name="T47" fmla="*/ 32 h 52"/>
                <a:gd name="T48" fmla="*/ 79 w 92"/>
                <a:gd name="T49" fmla="*/ 26 h 52"/>
                <a:gd name="T50" fmla="*/ 76 w 92"/>
                <a:gd name="T51" fmla="*/ 27 h 52"/>
                <a:gd name="T52" fmla="*/ 76 w 92"/>
                <a:gd name="T53" fmla="*/ 26 h 52"/>
                <a:gd name="T54" fmla="*/ 72 w 92"/>
                <a:gd name="T55" fmla="*/ 26 h 52"/>
                <a:gd name="T56" fmla="*/ 70 w 92"/>
                <a:gd name="T57" fmla="*/ 20 h 52"/>
                <a:gd name="T58" fmla="*/ 63 w 92"/>
                <a:gd name="T59" fmla="*/ 15 h 52"/>
                <a:gd name="T60" fmla="*/ 62 w 92"/>
                <a:gd name="T61" fmla="*/ 15 h 52"/>
                <a:gd name="T62" fmla="*/ 57 w 92"/>
                <a:gd name="T63" fmla="*/ 15 h 52"/>
                <a:gd name="T64" fmla="*/ 53 w 92"/>
                <a:gd name="T65" fmla="*/ 18 h 52"/>
                <a:gd name="T66" fmla="*/ 50 w 92"/>
                <a:gd name="T67" fmla="*/ 25 h 52"/>
                <a:gd name="T68" fmla="*/ 42 w 92"/>
                <a:gd name="T69" fmla="*/ 29 h 52"/>
                <a:gd name="T70" fmla="*/ 45 w 92"/>
                <a:gd name="T71" fmla="*/ 42 h 52"/>
                <a:gd name="T72" fmla="*/ 41 w 92"/>
                <a:gd name="T73" fmla="*/ 48 h 52"/>
                <a:gd name="T74" fmla="*/ 33 w 92"/>
                <a:gd name="T75" fmla="*/ 50 h 52"/>
                <a:gd name="T76" fmla="*/ 30 w 92"/>
                <a:gd name="T77" fmla="*/ 39 h 52"/>
                <a:gd name="T78" fmla="*/ 28 w 92"/>
                <a:gd name="T79" fmla="*/ 38 h 52"/>
                <a:gd name="T80" fmla="*/ 28 w 92"/>
                <a:gd name="T81" fmla="*/ 44 h 52"/>
                <a:gd name="T82" fmla="*/ 23 w 92"/>
                <a:gd name="T83" fmla="*/ 38 h 52"/>
                <a:gd name="T84" fmla="*/ 21 w 92"/>
                <a:gd name="T85" fmla="*/ 33 h 52"/>
                <a:gd name="T86" fmla="*/ 15 w 92"/>
                <a:gd name="T87" fmla="*/ 29 h 52"/>
                <a:gd name="T88" fmla="*/ 11 w 92"/>
                <a:gd name="T89" fmla="*/ 28 h 52"/>
                <a:gd name="T90" fmla="*/ 2 w 92"/>
                <a:gd name="T91" fmla="*/ 29 h 52"/>
                <a:gd name="T92" fmla="*/ 0 w 92"/>
                <a:gd name="T93" fmla="*/ 29 h 52"/>
                <a:gd name="T94" fmla="*/ 2 w 92"/>
                <a:gd name="T95" fmla="*/ 18 h 52"/>
                <a:gd name="T96" fmla="*/ 2 w 92"/>
                <a:gd name="T97" fmla="*/ 9 h 52"/>
                <a:gd name="T98" fmla="*/ 8 w 92"/>
                <a:gd name="T99" fmla="*/ 3 h 52"/>
                <a:gd name="T100" fmla="*/ 30 w 92"/>
                <a:gd name="T101" fmla="*/ 44 h 52"/>
                <a:gd name="T102" fmla="*/ 21 w 92"/>
                <a:gd name="T103" fmla="*/ 48 h 52"/>
                <a:gd name="T104" fmla="*/ 19 w 92"/>
                <a:gd name="T105" fmla="*/ 43 h 52"/>
                <a:gd name="T106" fmla="*/ 12 w 92"/>
                <a:gd name="T107" fmla="*/ 29 h 52"/>
                <a:gd name="T108" fmla="*/ 63 w 92"/>
                <a:gd name="T109" fmla="*/ 28 h 52"/>
                <a:gd name="T110" fmla="*/ 11 w 92"/>
                <a:gd name="T111" fmla="*/ 34 h 52"/>
                <a:gd name="T112" fmla="*/ 16 w 92"/>
                <a:gd name="T113" fmla="*/ 8 h 52"/>
                <a:gd name="T114" fmla="*/ 15 w 92"/>
                <a:gd name="T115" fmla="*/ 8 h 52"/>
                <a:gd name="T116" fmla="*/ 64 w 92"/>
                <a:gd name="T117" fmla="*/ 29 h 52"/>
                <a:gd name="T118" fmla="*/ 18 w 92"/>
                <a:gd name="T119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52">
                  <a:moveTo>
                    <a:pt x="10" y="1"/>
                  </a:moveTo>
                  <a:lnTo>
                    <a:pt x="11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5" y="17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9" y="12"/>
                  </a:lnTo>
                  <a:lnTo>
                    <a:pt x="41" y="12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50" y="9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4" y="3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2" y="5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4" y="12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87" y="17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87" y="20"/>
                  </a:lnTo>
                  <a:lnTo>
                    <a:pt x="88" y="21"/>
                  </a:lnTo>
                  <a:lnTo>
                    <a:pt x="90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88" y="26"/>
                  </a:lnTo>
                  <a:lnTo>
                    <a:pt x="90" y="26"/>
                  </a:lnTo>
                  <a:lnTo>
                    <a:pt x="90" y="27"/>
                  </a:lnTo>
                  <a:lnTo>
                    <a:pt x="90" y="28"/>
                  </a:lnTo>
                  <a:lnTo>
                    <a:pt x="90" y="29"/>
                  </a:lnTo>
                  <a:lnTo>
                    <a:pt x="91" y="32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2" y="35"/>
                  </a:lnTo>
                  <a:lnTo>
                    <a:pt x="92" y="37"/>
                  </a:lnTo>
                  <a:lnTo>
                    <a:pt x="91" y="37"/>
                  </a:lnTo>
                  <a:lnTo>
                    <a:pt x="90" y="37"/>
                  </a:lnTo>
                  <a:lnTo>
                    <a:pt x="90" y="38"/>
                  </a:lnTo>
                  <a:lnTo>
                    <a:pt x="90" y="39"/>
                  </a:lnTo>
                  <a:lnTo>
                    <a:pt x="88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88" y="43"/>
                  </a:lnTo>
                  <a:lnTo>
                    <a:pt x="87" y="44"/>
                  </a:lnTo>
                  <a:lnTo>
                    <a:pt x="86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3"/>
                  </a:lnTo>
                  <a:lnTo>
                    <a:pt x="82" y="42"/>
                  </a:lnTo>
                  <a:lnTo>
                    <a:pt x="82" y="43"/>
                  </a:lnTo>
                  <a:lnTo>
                    <a:pt x="82" y="44"/>
                  </a:lnTo>
                  <a:lnTo>
                    <a:pt x="82" y="45"/>
                  </a:lnTo>
                  <a:lnTo>
                    <a:pt x="82" y="46"/>
                  </a:lnTo>
                  <a:lnTo>
                    <a:pt x="81" y="46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9" y="48"/>
                  </a:lnTo>
                  <a:lnTo>
                    <a:pt x="78" y="48"/>
                  </a:lnTo>
                  <a:lnTo>
                    <a:pt x="79" y="48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6" y="44"/>
                  </a:lnTo>
                  <a:lnTo>
                    <a:pt x="76" y="45"/>
                  </a:lnTo>
                  <a:lnTo>
                    <a:pt x="76" y="44"/>
                  </a:lnTo>
                  <a:lnTo>
                    <a:pt x="74" y="43"/>
                  </a:lnTo>
                  <a:lnTo>
                    <a:pt x="74" y="42"/>
                  </a:lnTo>
                  <a:lnTo>
                    <a:pt x="74" y="39"/>
                  </a:lnTo>
                  <a:lnTo>
                    <a:pt x="74" y="38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3" y="33"/>
                  </a:lnTo>
                  <a:lnTo>
                    <a:pt x="73" y="34"/>
                  </a:lnTo>
                  <a:lnTo>
                    <a:pt x="74" y="34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4" y="29"/>
                  </a:lnTo>
                  <a:lnTo>
                    <a:pt x="76" y="29"/>
                  </a:lnTo>
                  <a:lnTo>
                    <a:pt x="76" y="28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8" y="28"/>
                  </a:lnTo>
                  <a:lnTo>
                    <a:pt x="78" y="27"/>
                  </a:lnTo>
                  <a:lnTo>
                    <a:pt x="78" y="28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0" y="32"/>
                  </a:lnTo>
                  <a:lnTo>
                    <a:pt x="80" y="29"/>
                  </a:lnTo>
                  <a:lnTo>
                    <a:pt x="81" y="29"/>
                  </a:lnTo>
                  <a:lnTo>
                    <a:pt x="81" y="32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1" y="29"/>
                  </a:lnTo>
                  <a:lnTo>
                    <a:pt x="80" y="29"/>
                  </a:lnTo>
                  <a:lnTo>
                    <a:pt x="79" y="28"/>
                  </a:lnTo>
                  <a:lnTo>
                    <a:pt x="79" y="27"/>
                  </a:lnTo>
                  <a:lnTo>
                    <a:pt x="79" y="26"/>
                  </a:lnTo>
                  <a:lnTo>
                    <a:pt x="79" y="25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6" y="27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25"/>
                  </a:lnTo>
                  <a:lnTo>
                    <a:pt x="76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6" y="26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4" y="26"/>
                  </a:lnTo>
                  <a:lnTo>
                    <a:pt x="74" y="25"/>
                  </a:lnTo>
                  <a:lnTo>
                    <a:pt x="73" y="25"/>
                  </a:lnTo>
                  <a:lnTo>
                    <a:pt x="74" y="26"/>
                  </a:lnTo>
                  <a:lnTo>
                    <a:pt x="74" y="27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6"/>
                  </a:lnTo>
                  <a:lnTo>
                    <a:pt x="72" y="26"/>
                  </a:lnTo>
                  <a:lnTo>
                    <a:pt x="73" y="25"/>
                  </a:lnTo>
                  <a:lnTo>
                    <a:pt x="72" y="23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1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4" y="15"/>
                  </a:lnTo>
                  <a:lnTo>
                    <a:pt x="63" y="15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5" y="11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2" y="12"/>
                  </a:lnTo>
                  <a:lnTo>
                    <a:pt x="62" y="15"/>
                  </a:lnTo>
                  <a:lnTo>
                    <a:pt x="61" y="12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1" y="15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3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5" y="28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4" y="39"/>
                  </a:lnTo>
                  <a:lnTo>
                    <a:pt x="45" y="42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1" y="48"/>
                  </a:lnTo>
                  <a:lnTo>
                    <a:pt x="41" y="50"/>
                  </a:lnTo>
                  <a:lnTo>
                    <a:pt x="41" y="51"/>
                  </a:lnTo>
                  <a:lnTo>
                    <a:pt x="39" y="51"/>
                  </a:lnTo>
                  <a:lnTo>
                    <a:pt x="36" y="51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3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5"/>
                  </a:lnTo>
                  <a:lnTo>
                    <a:pt x="33" y="44"/>
                  </a:lnTo>
                  <a:lnTo>
                    <a:pt x="30" y="43"/>
                  </a:lnTo>
                  <a:lnTo>
                    <a:pt x="30" y="42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8" y="42"/>
                  </a:lnTo>
                  <a:lnTo>
                    <a:pt x="28" y="43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39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2" y="32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5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2" y="26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1"/>
                  </a:lnTo>
                  <a:close/>
                  <a:moveTo>
                    <a:pt x="18" y="51"/>
                  </a:moveTo>
                  <a:lnTo>
                    <a:pt x="18" y="52"/>
                  </a:lnTo>
                  <a:lnTo>
                    <a:pt x="18" y="51"/>
                  </a:lnTo>
                  <a:close/>
                  <a:moveTo>
                    <a:pt x="29" y="45"/>
                  </a:moveTo>
                  <a:lnTo>
                    <a:pt x="29" y="44"/>
                  </a:lnTo>
                  <a:lnTo>
                    <a:pt x="30" y="44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close/>
                  <a:moveTo>
                    <a:pt x="21" y="48"/>
                  </a:moveTo>
                  <a:lnTo>
                    <a:pt x="21" y="50"/>
                  </a:lnTo>
                  <a:lnTo>
                    <a:pt x="19" y="50"/>
                  </a:lnTo>
                  <a:lnTo>
                    <a:pt x="18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19" y="46"/>
                  </a:lnTo>
                  <a:lnTo>
                    <a:pt x="19" y="48"/>
                  </a:lnTo>
                  <a:lnTo>
                    <a:pt x="21" y="48"/>
                  </a:lnTo>
                  <a:close/>
                  <a:moveTo>
                    <a:pt x="12" y="32"/>
                  </a:moveTo>
                  <a:lnTo>
                    <a:pt x="11" y="32"/>
                  </a:lnTo>
                  <a:lnTo>
                    <a:pt x="12" y="29"/>
                  </a:lnTo>
                  <a:lnTo>
                    <a:pt x="12" y="32"/>
                  </a:lnTo>
                  <a:close/>
                  <a:moveTo>
                    <a:pt x="11" y="29"/>
                  </a:moveTo>
                  <a:lnTo>
                    <a:pt x="11" y="32"/>
                  </a:lnTo>
                  <a:lnTo>
                    <a:pt x="10" y="32"/>
                  </a:lnTo>
                  <a:lnTo>
                    <a:pt x="10" y="29"/>
                  </a:lnTo>
                  <a:lnTo>
                    <a:pt x="11" y="28"/>
                  </a:lnTo>
                  <a:lnTo>
                    <a:pt x="11" y="29"/>
                  </a:lnTo>
                  <a:close/>
                  <a:moveTo>
                    <a:pt x="62" y="28"/>
                  </a:moveTo>
                  <a:lnTo>
                    <a:pt x="63" y="28"/>
                  </a:lnTo>
                  <a:lnTo>
                    <a:pt x="63" y="29"/>
                  </a:lnTo>
                  <a:lnTo>
                    <a:pt x="62" y="29"/>
                  </a:lnTo>
                  <a:lnTo>
                    <a:pt x="62" y="32"/>
                  </a:lnTo>
                  <a:lnTo>
                    <a:pt x="62" y="29"/>
                  </a:lnTo>
                  <a:lnTo>
                    <a:pt x="62" y="28"/>
                  </a:lnTo>
                  <a:close/>
                  <a:moveTo>
                    <a:pt x="10" y="34"/>
                  </a:moveTo>
                  <a:lnTo>
                    <a:pt x="10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0" y="34"/>
                  </a:lnTo>
                  <a:close/>
                  <a:moveTo>
                    <a:pt x="63" y="27"/>
                  </a:moveTo>
                  <a:lnTo>
                    <a:pt x="62" y="27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3" y="27"/>
                  </a:lnTo>
                  <a:close/>
                  <a:moveTo>
                    <a:pt x="17" y="8"/>
                  </a:move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7" y="8"/>
                  </a:lnTo>
                  <a:close/>
                  <a:moveTo>
                    <a:pt x="12" y="6"/>
                  </a:moveTo>
                  <a:lnTo>
                    <a:pt x="15" y="5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2" y="6"/>
                  </a:lnTo>
                  <a:close/>
                  <a:moveTo>
                    <a:pt x="65" y="26"/>
                  </a:moveTo>
                  <a:lnTo>
                    <a:pt x="65" y="27"/>
                  </a:lnTo>
                  <a:lnTo>
                    <a:pt x="65" y="28"/>
                  </a:lnTo>
                  <a:lnTo>
                    <a:pt x="64" y="29"/>
                  </a:lnTo>
                  <a:lnTo>
                    <a:pt x="65" y="29"/>
                  </a:lnTo>
                  <a:lnTo>
                    <a:pt x="65" y="32"/>
                  </a:lnTo>
                  <a:lnTo>
                    <a:pt x="64" y="29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5" y="26"/>
                  </a:lnTo>
                  <a:close/>
                  <a:moveTo>
                    <a:pt x="25" y="11"/>
                  </a:moveTo>
                  <a:lnTo>
                    <a:pt x="24" y="11"/>
                  </a:lnTo>
                  <a:lnTo>
                    <a:pt x="25" y="11"/>
                  </a:lnTo>
                  <a:close/>
                  <a:moveTo>
                    <a:pt x="17" y="10"/>
                  </a:move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B3FCB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125">
              <a:extLst>
                <a:ext uri="{FF2B5EF4-FFF2-40B4-BE49-F238E27FC236}">
                  <a16:creationId xmlns:a16="http://schemas.microsoft.com/office/drawing/2014/main" id="{AA82B9C3-CD59-B056-06BB-4EF5E05185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2063" y="2765425"/>
              <a:ext cx="338138" cy="392113"/>
            </a:xfrm>
            <a:custGeom>
              <a:avLst/>
              <a:gdLst>
                <a:gd name="T0" fmla="*/ 201 w 213"/>
                <a:gd name="T1" fmla="*/ 96 h 247"/>
                <a:gd name="T2" fmla="*/ 204 w 213"/>
                <a:gd name="T3" fmla="*/ 110 h 247"/>
                <a:gd name="T4" fmla="*/ 190 w 213"/>
                <a:gd name="T5" fmla="*/ 126 h 247"/>
                <a:gd name="T6" fmla="*/ 199 w 213"/>
                <a:gd name="T7" fmla="*/ 154 h 247"/>
                <a:gd name="T8" fmla="*/ 177 w 213"/>
                <a:gd name="T9" fmla="*/ 171 h 247"/>
                <a:gd name="T10" fmla="*/ 160 w 213"/>
                <a:gd name="T11" fmla="*/ 184 h 247"/>
                <a:gd name="T12" fmla="*/ 142 w 213"/>
                <a:gd name="T13" fmla="*/ 173 h 247"/>
                <a:gd name="T14" fmla="*/ 139 w 213"/>
                <a:gd name="T15" fmla="*/ 184 h 247"/>
                <a:gd name="T16" fmla="*/ 145 w 213"/>
                <a:gd name="T17" fmla="*/ 208 h 247"/>
                <a:gd name="T18" fmla="*/ 141 w 213"/>
                <a:gd name="T19" fmla="*/ 225 h 247"/>
                <a:gd name="T20" fmla="*/ 125 w 213"/>
                <a:gd name="T21" fmla="*/ 235 h 247"/>
                <a:gd name="T22" fmla="*/ 115 w 213"/>
                <a:gd name="T23" fmla="*/ 240 h 247"/>
                <a:gd name="T24" fmla="*/ 96 w 213"/>
                <a:gd name="T25" fmla="*/ 234 h 247"/>
                <a:gd name="T26" fmla="*/ 90 w 213"/>
                <a:gd name="T27" fmla="*/ 207 h 247"/>
                <a:gd name="T28" fmla="*/ 85 w 213"/>
                <a:gd name="T29" fmla="*/ 195 h 247"/>
                <a:gd name="T30" fmla="*/ 84 w 213"/>
                <a:gd name="T31" fmla="*/ 170 h 247"/>
                <a:gd name="T32" fmla="*/ 85 w 213"/>
                <a:gd name="T33" fmla="*/ 144 h 247"/>
                <a:gd name="T34" fmla="*/ 88 w 213"/>
                <a:gd name="T35" fmla="*/ 127 h 247"/>
                <a:gd name="T36" fmla="*/ 63 w 213"/>
                <a:gd name="T37" fmla="*/ 128 h 247"/>
                <a:gd name="T38" fmla="*/ 42 w 213"/>
                <a:gd name="T39" fmla="*/ 110 h 247"/>
                <a:gd name="T40" fmla="*/ 25 w 213"/>
                <a:gd name="T41" fmla="*/ 109 h 247"/>
                <a:gd name="T42" fmla="*/ 13 w 213"/>
                <a:gd name="T43" fmla="*/ 93 h 247"/>
                <a:gd name="T44" fmla="*/ 10 w 213"/>
                <a:gd name="T45" fmla="*/ 71 h 247"/>
                <a:gd name="T46" fmla="*/ 4 w 213"/>
                <a:gd name="T47" fmla="*/ 57 h 247"/>
                <a:gd name="T48" fmla="*/ 16 w 213"/>
                <a:gd name="T49" fmla="*/ 26 h 247"/>
                <a:gd name="T50" fmla="*/ 31 w 213"/>
                <a:gd name="T51" fmla="*/ 9 h 247"/>
                <a:gd name="T52" fmla="*/ 31 w 213"/>
                <a:gd name="T53" fmla="*/ 26 h 247"/>
                <a:gd name="T54" fmla="*/ 25 w 213"/>
                <a:gd name="T55" fmla="*/ 43 h 247"/>
                <a:gd name="T56" fmla="*/ 24 w 213"/>
                <a:gd name="T57" fmla="*/ 59 h 247"/>
                <a:gd name="T58" fmla="*/ 36 w 213"/>
                <a:gd name="T59" fmla="*/ 62 h 247"/>
                <a:gd name="T60" fmla="*/ 33 w 213"/>
                <a:gd name="T61" fmla="*/ 37 h 247"/>
                <a:gd name="T62" fmla="*/ 42 w 213"/>
                <a:gd name="T63" fmla="*/ 22 h 247"/>
                <a:gd name="T64" fmla="*/ 58 w 213"/>
                <a:gd name="T65" fmla="*/ 15 h 247"/>
                <a:gd name="T66" fmla="*/ 53 w 213"/>
                <a:gd name="T67" fmla="*/ 8 h 247"/>
                <a:gd name="T68" fmla="*/ 63 w 213"/>
                <a:gd name="T69" fmla="*/ 15 h 247"/>
                <a:gd name="T70" fmla="*/ 84 w 213"/>
                <a:gd name="T71" fmla="*/ 26 h 247"/>
                <a:gd name="T72" fmla="*/ 95 w 213"/>
                <a:gd name="T73" fmla="*/ 36 h 247"/>
                <a:gd name="T74" fmla="*/ 119 w 213"/>
                <a:gd name="T75" fmla="*/ 39 h 247"/>
                <a:gd name="T76" fmla="*/ 138 w 213"/>
                <a:gd name="T77" fmla="*/ 42 h 247"/>
                <a:gd name="T78" fmla="*/ 150 w 213"/>
                <a:gd name="T79" fmla="*/ 37 h 247"/>
                <a:gd name="T80" fmla="*/ 150 w 213"/>
                <a:gd name="T81" fmla="*/ 34 h 247"/>
                <a:gd name="T82" fmla="*/ 176 w 213"/>
                <a:gd name="T83" fmla="*/ 32 h 247"/>
                <a:gd name="T84" fmla="*/ 173 w 213"/>
                <a:gd name="T85" fmla="*/ 35 h 247"/>
                <a:gd name="T86" fmla="*/ 169 w 213"/>
                <a:gd name="T87" fmla="*/ 37 h 247"/>
                <a:gd name="T88" fmla="*/ 166 w 213"/>
                <a:gd name="T89" fmla="*/ 45 h 247"/>
                <a:gd name="T90" fmla="*/ 175 w 213"/>
                <a:gd name="T91" fmla="*/ 47 h 247"/>
                <a:gd name="T92" fmla="*/ 178 w 213"/>
                <a:gd name="T93" fmla="*/ 48 h 247"/>
                <a:gd name="T94" fmla="*/ 183 w 213"/>
                <a:gd name="T95" fmla="*/ 51 h 247"/>
                <a:gd name="T96" fmla="*/ 193 w 213"/>
                <a:gd name="T97" fmla="*/ 54 h 247"/>
                <a:gd name="T98" fmla="*/ 194 w 213"/>
                <a:gd name="T99" fmla="*/ 66 h 247"/>
                <a:gd name="T100" fmla="*/ 188 w 213"/>
                <a:gd name="T101" fmla="*/ 80 h 247"/>
                <a:gd name="T102" fmla="*/ 204 w 213"/>
                <a:gd name="T103" fmla="*/ 77 h 247"/>
                <a:gd name="T104" fmla="*/ 199 w 213"/>
                <a:gd name="T105" fmla="*/ 69 h 247"/>
                <a:gd name="T106" fmla="*/ 196 w 213"/>
                <a:gd name="T107" fmla="*/ 66 h 247"/>
                <a:gd name="T108" fmla="*/ 131 w 213"/>
                <a:gd name="T109" fmla="*/ 26 h 247"/>
                <a:gd name="T110" fmla="*/ 147 w 213"/>
                <a:gd name="T111" fmla="*/ 26 h 247"/>
                <a:gd name="T112" fmla="*/ 119 w 213"/>
                <a:gd name="T113" fmla="*/ 8 h 247"/>
                <a:gd name="T114" fmla="*/ 96 w 213"/>
                <a:gd name="T115" fmla="*/ 6 h 247"/>
                <a:gd name="T116" fmla="*/ 199 w 213"/>
                <a:gd name="T117" fmla="*/ 75 h 247"/>
                <a:gd name="T118" fmla="*/ 193 w 213"/>
                <a:gd name="T119" fmla="*/ 72 h 247"/>
                <a:gd name="T120" fmla="*/ 170 w 213"/>
                <a:gd name="T121" fmla="*/ 3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47">
                  <a:moveTo>
                    <a:pt x="210" y="77"/>
                  </a:moveTo>
                  <a:lnTo>
                    <a:pt x="211" y="80"/>
                  </a:lnTo>
                  <a:lnTo>
                    <a:pt x="212" y="82"/>
                  </a:lnTo>
                  <a:lnTo>
                    <a:pt x="213" y="83"/>
                  </a:lnTo>
                  <a:lnTo>
                    <a:pt x="212" y="83"/>
                  </a:lnTo>
                  <a:lnTo>
                    <a:pt x="212" y="86"/>
                  </a:lnTo>
                  <a:lnTo>
                    <a:pt x="211" y="86"/>
                  </a:lnTo>
                  <a:lnTo>
                    <a:pt x="210" y="86"/>
                  </a:lnTo>
                  <a:lnTo>
                    <a:pt x="210" y="87"/>
                  </a:lnTo>
                  <a:lnTo>
                    <a:pt x="210" y="88"/>
                  </a:lnTo>
                  <a:lnTo>
                    <a:pt x="209" y="88"/>
                  </a:lnTo>
                  <a:lnTo>
                    <a:pt x="209" y="89"/>
                  </a:lnTo>
                  <a:lnTo>
                    <a:pt x="207" y="89"/>
                  </a:lnTo>
                  <a:lnTo>
                    <a:pt x="205" y="91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4" y="93"/>
                  </a:lnTo>
                  <a:lnTo>
                    <a:pt x="202" y="93"/>
                  </a:lnTo>
                  <a:lnTo>
                    <a:pt x="201" y="93"/>
                  </a:lnTo>
                  <a:lnTo>
                    <a:pt x="201" y="96"/>
                  </a:lnTo>
                  <a:lnTo>
                    <a:pt x="200" y="96"/>
                  </a:lnTo>
                  <a:lnTo>
                    <a:pt x="200" y="97"/>
                  </a:lnTo>
                  <a:lnTo>
                    <a:pt x="200" y="98"/>
                  </a:lnTo>
                  <a:lnTo>
                    <a:pt x="199" y="98"/>
                  </a:lnTo>
                  <a:lnTo>
                    <a:pt x="199" y="99"/>
                  </a:lnTo>
                  <a:lnTo>
                    <a:pt x="199" y="100"/>
                  </a:lnTo>
                  <a:lnTo>
                    <a:pt x="199" y="102"/>
                  </a:lnTo>
                  <a:lnTo>
                    <a:pt x="200" y="102"/>
                  </a:lnTo>
                  <a:lnTo>
                    <a:pt x="200" y="104"/>
                  </a:lnTo>
                  <a:lnTo>
                    <a:pt x="200" y="105"/>
                  </a:lnTo>
                  <a:lnTo>
                    <a:pt x="199" y="105"/>
                  </a:lnTo>
                  <a:lnTo>
                    <a:pt x="199" y="106"/>
                  </a:lnTo>
                  <a:lnTo>
                    <a:pt x="200" y="106"/>
                  </a:lnTo>
                  <a:lnTo>
                    <a:pt x="200" y="108"/>
                  </a:lnTo>
                  <a:lnTo>
                    <a:pt x="201" y="108"/>
                  </a:lnTo>
                  <a:lnTo>
                    <a:pt x="201" y="106"/>
                  </a:lnTo>
                  <a:lnTo>
                    <a:pt x="202" y="106"/>
                  </a:lnTo>
                  <a:lnTo>
                    <a:pt x="204" y="108"/>
                  </a:lnTo>
                  <a:lnTo>
                    <a:pt x="204" y="109"/>
                  </a:lnTo>
                  <a:lnTo>
                    <a:pt x="204" y="110"/>
                  </a:lnTo>
                  <a:lnTo>
                    <a:pt x="202" y="110"/>
                  </a:lnTo>
                  <a:lnTo>
                    <a:pt x="202" y="113"/>
                  </a:lnTo>
                  <a:lnTo>
                    <a:pt x="200" y="114"/>
                  </a:lnTo>
                  <a:lnTo>
                    <a:pt x="199" y="114"/>
                  </a:lnTo>
                  <a:lnTo>
                    <a:pt x="199" y="115"/>
                  </a:lnTo>
                  <a:lnTo>
                    <a:pt x="196" y="116"/>
                  </a:lnTo>
                  <a:lnTo>
                    <a:pt x="196" y="115"/>
                  </a:lnTo>
                  <a:lnTo>
                    <a:pt x="195" y="115"/>
                  </a:lnTo>
                  <a:lnTo>
                    <a:pt x="194" y="115"/>
                  </a:lnTo>
                  <a:lnTo>
                    <a:pt x="194" y="116"/>
                  </a:lnTo>
                  <a:lnTo>
                    <a:pt x="193" y="116"/>
                  </a:lnTo>
                  <a:lnTo>
                    <a:pt x="192" y="116"/>
                  </a:lnTo>
                  <a:lnTo>
                    <a:pt x="190" y="117"/>
                  </a:lnTo>
                  <a:lnTo>
                    <a:pt x="190" y="119"/>
                  </a:lnTo>
                  <a:lnTo>
                    <a:pt x="188" y="120"/>
                  </a:lnTo>
                  <a:lnTo>
                    <a:pt x="190" y="120"/>
                  </a:lnTo>
                  <a:lnTo>
                    <a:pt x="190" y="122"/>
                  </a:lnTo>
                  <a:lnTo>
                    <a:pt x="190" y="123"/>
                  </a:lnTo>
                  <a:lnTo>
                    <a:pt x="190" y="125"/>
                  </a:lnTo>
                  <a:lnTo>
                    <a:pt x="190" y="126"/>
                  </a:lnTo>
                  <a:lnTo>
                    <a:pt x="190" y="127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31"/>
                  </a:lnTo>
                  <a:lnTo>
                    <a:pt x="187" y="131"/>
                  </a:lnTo>
                  <a:lnTo>
                    <a:pt x="187" y="132"/>
                  </a:lnTo>
                  <a:lnTo>
                    <a:pt x="187" y="133"/>
                  </a:lnTo>
                  <a:lnTo>
                    <a:pt x="185" y="133"/>
                  </a:lnTo>
                  <a:lnTo>
                    <a:pt x="185" y="134"/>
                  </a:lnTo>
                  <a:lnTo>
                    <a:pt x="187" y="134"/>
                  </a:lnTo>
                  <a:lnTo>
                    <a:pt x="187" y="137"/>
                  </a:lnTo>
                  <a:lnTo>
                    <a:pt x="188" y="139"/>
                  </a:lnTo>
                  <a:lnTo>
                    <a:pt x="190" y="140"/>
                  </a:lnTo>
                  <a:lnTo>
                    <a:pt x="192" y="142"/>
                  </a:lnTo>
                  <a:lnTo>
                    <a:pt x="193" y="144"/>
                  </a:lnTo>
                  <a:lnTo>
                    <a:pt x="193" y="145"/>
                  </a:lnTo>
                  <a:lnTo>
                    <a:pt x="194" y="146"/>
                  </a:lnTo>
                  <a:lnTo>
                    <a:pt x="195" y="149"/>
                  </a:lnTo>
                  <a:lnTo>
                    <a:pt x="196" y="150"/>
                  </a:lnTo>
                  <a:lnTo>
                    <a:pt x="199" y="154"/>
                  </a:lnTo>
                  <a:lnTo>
                    <a:pt x="196" y="155"/>
                  </a:lnTo>
                  <a:lnTo>
                    <a:pt x="196" y="157"/>
                  </a:lnTo>
                  <a:lnTo>
                    <a:pt x="195" y="159"/>
                  </a:lnTo>
                  <a:lnTo>
                    <a:pt x="193" y="160"/>
                  </a:lnTo>
                  <a:lnTo>
                    <a:pt x="193" y="161"/>
                  </a:lnTo>
                  <a:lnTo>
                    <a:pt x="192" y="162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7" y="163"/>
                  </a:lnTo>
                  <a:lnTo>
                    <a:pt x="185" y="163"/>
                  </a:lnTo>
                  <a:lnTo>
                    <a:pt x="185" y="166"/>
                  </a:lnTo>
                  <a:lnTo>
                    <a:pt x="184" y="166"/>
                  </a:lnTo>
                  <a:lnTo>
                    <a:pt x="183" y="167"/>
                  </a:lnTo>
                  <a:lnTo>
                    <a:pt x="183" y="168"/>
                  </a:lnTo>
                  <a:lnTo>
                    <a:pt x="183" y="170"/>
                  </a:lnTo>
                  <a:lnTo>
                    <a:pt x="182" y="170"/>
                  </a:lnTo>
                  <a:lnTo>
                    <a:pt x="181" y="170"/>
                  </a:lnTo>
                  <a:lnTo>
                    <a:pt x="178" y="170"/>
                  </a:lnTo>
                  <a:lnTo>
                    <a:pt x="177" y="171"/>
                  </a:lnTo>
                  <a:lnTo>
                    <a:pt x="176" y="171"/>
                  </a:lnTo>
                  <a:lnTo>
                    <a:pt x="175" y="171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69" y="171"/>
                  </a:lnTo>
                  <a:lnTo>
                    <a:pt x="167" y="171"/>
                  </a:lnTo>
                  <a:lnTo>
                    <a:pt x="167" y="172"/>
                  </a:lnTo>
                  <a:lnTo>
                    <a:pt x="166" y="172"/>
                  </a:lnTo>
                  <a:lnTo>
                    <a:pt x="166" y="173"/>
                  </a:lnTo>
                  <a:lnTo>
                    <a:pt x="165" y="173"/>
                  </a:lnTo>
                  <a:lnTo>
                    <a:pt x="164" y="173"/>
                  </a:lnTo>
                  <a:lnTo>
                    <a:pt x="164" y="176"/>
                  </a:lnTo>
                  <a:lnTo>
                    <a:pt x="161" y="177"/>
                  </a:lnTo>
                  <a:lnTo>
                    <a:pt x="161" y="178"/>
                  </a:lnTo>
                  <a:lnTo>
                    <a:pt x="164" y="179"/>
                  </a:lnTo>
                  <a:lnTo>
                    <a:pt x="164" y="180"/>
                  </a:lnTo>
                  <a:lnTo>
                    <a:pt x="164" y="182"/>
                  </a:lnTo>
                  <a:lnTo>
                    <a:pt x="161" y="182"/>
                  </a:lnTo>
                  <a:lnTo>
                    <a:pt x="161" y="184"/>
                  </a:lnTo>
                  <a:lnTo>
                    <a:pt x="160" y="184"/>
                  </a:lnTo>
                  <a:lnTo>
                    <a:pt x="159" y="184"/>
                  </a:lnTo>
                  <a:lnTo>
                    <a:pt x="159" y="182"/>
                  </a:lnTo>
                  <a:lnTo>
                    <a:pt x="156" y="179"/>
                  </a:lnTo>
                  <a:lnTo>
                    <a:pt x="155" y="177"/>
                  </a:lnTo>
                  <a:lnTo>
                    <a:pt x="154" y="176"/>
                  </a:lnTo>
                  <a:lnTo>
                    <a:pt x="152" y="176"/>
                  </a:lnTo>
                  <a:lnTo>
                    <a:pt x="152" y="177"/>
                  </a:lnTo>
                  <a:lnTo>
                    <a:pt x="152" y="178"/>
                  </a:lnTo>
                  <a:lnTo>
                    <a:pt x="150" y="178"/>
                  </a:lnTo>
                  <a:lnTo>
                    <a:pt x="149" y="177"/>
                  </a:lnTo>
                  <a:lnTo>
                    <a:pt x="148" y="177"/>
                  </a:lnTo>
                  <a:lnTo>
                    <a:pt x="147" y="177"/>
                  </a:lnTo>
                  <a:lnTo>
                    <a:pt x="147" y="176"/>
                  </a:lnTo>
                  <a:lnTo>
                    <a:pt x="145" y="176"/>
                  </a:lnTo>
                  <a:lnTo>
                    <a:pt x="145" y="177"/>
                  </a:lnTo>
                  <a:lnTo>
                    <a:pt x="143" y="177"/>
                  </a:lnTo>
                  <a:lnTo>
                    <a:pt x="143" y="178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3"/>
                  </a:lnTo>
                  <a:lnTo>
                    <a:pt x="141" y="173"/>
                  </a:lnTo>
                  <a:lnTo>
                    <a:pt x="141" y="172"/>
                  </a:lnTo>
                  <a:lnTo>
                    <a:pt x="139" y="172"/>
                  </a:lnTo>
                  <a:lnTo>
                    <a:pt x="138" y="171"/>
                  </a:lnTo>
                  <a:lnTo>
                    <a:pt x="133" y="172"/>
                  </a:lnTo>
                  <a:lnTo>
                    <a:pt x="133" y="171"/>
                  </a:lnTo>
                  <a:lnTo>
                    <a:pt x="132" y="171"/>
                  </a:lnTo>
                  <a:lnTo>
                    <a:pt x="132" y="170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1"/>
                  </a:lnTo>
                  <a:lnTo>
                    <a:pt x="131" y="172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3" y="177"/>
                  </a:lnTo>
                  <a:lnTo>
                    <a:pt x="135" y="178"/>
                  </a:lnTo>
                  <a:lnTo>
                    <a:pt x="137" y="179"/>
                  </a:lnTo>
                  <a:lnTo>
                    <a:pt x="138" y="180"/>
                  </a:lnTo>
                  <a:lnTo>
                    <a:pt x="138" y="182"/>
                  </a:lnTo>
                  <a:lnTo>
                    <a:pt x="139" y="184"/>
                  </a:lnTo>
                  <a:lnTo>
                    <a:pt x="139" y="185"/>
                  </a:lnTo>
                  <a:lnTo>
                    <a:pt x="139" y="187"/>
                  </a:lnTo>
                  <a:lnTo>
                    <a:pt x="139" y="188"/>
                  </a:lnTo>
                  <a:lnTo>
                    <a:pt x="139" y="189"/>
                  </a:lnTo>
                  <a:lnTo>
                    <a:pt x="139" y="190"/>
                  </a:lnTo>
                  <a:lnTo>
                    <a:pt x="139" y="193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41" y="196"/>
                  </a:lnTo>
                  <a:lnTo>
                    <a:pt x="141" y="197"/>
                  </a:lnTo>
                  <a:lnTo>
                    <a:pt x="142" y="200"/>
                  </a:lnTo>
                  <a:lnTo>
                    <a:pt x="142" y="202"/>
                  </a:lnTo>
                  <a:lnTo>
                    <a:pt x="142" y="203"/>
                  </a:lnTo>
                  <a:lnTo>
                    <a:pt x="142" y="205"/>
                  </a:lnTo>
                  <a:lnTo>
                    <a:pt x="142" y="206"/>
                  </a:lnTo>
                  <a:lnTo>
                    <a:pt x="141" y="206"/>
                  </a:lnTo>
                  <a:lnTo>
                    <a:pt x="141" y="207"/>
                  </a:lnTo>
                  <a:lnTo>
                    <a:pt x="142" y="207"/>
                  </a:lnTo>
                  <a:lnTo>
                    <a:pt x="143" y="207"/>
                  </a:lnTo>
                  <a:lnTo>
                    <a:pt x="145" y="208"/>
                  </a:lnTo>
                  <a:lnTo>
                    <a:pt x="147" y="208"/>
                  </a:lnTo>
                  <a:lnTo>
                    <a:pt x="149" y="208"/>
                  </a:lnTo>
                  <a:lnTo>
                    <a:pt x="150" y="208"/>
                  </a:lnTo>
                  <a:lnTo>
                    <a:pt x="152" y="208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49" y="214"/>
                  </a:lnTo>
                  <a:lnTo>
                    <a:pt x="148" y="216"/>
                  </a:lnTo>
                  <a:lnTo>
                    <a:pt x="147" y="217"/>
                  </a:lnTo>
                  <a:lnTo>
                    <a:pt x="145" y="219"/>
                  </a:lnTo>
                  <a:lnTo>
                    <a:pt x="143" y="219"/>
                  </a:lnTo>
                  <a:lnTo>
                    <a:pt x="142" y="219"/>
                  </a:lnTo>
                  <a:lnTo>
                    <a:pt x="141" y="220"/>
                  </a:lnTo>
                  <a:lnTo>
                    <a:pt x="141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1" y="225"/>
                  </a:lnTo>
                  <a:lnTo>
                    <a:pt x="139" y="227"/>
                  </a:lnTo>
                  <a:lnTo>
                    <a:pt x="138" y="229"/>
                  </a:lnTo>
                  <a:lnTo>
                    <a:pt x="137" y="230"/>
                  </a:lnTo>
                  <a:lnTo>
                    <a:pt x="137" y="231"/>
                  </a:lnTo>
                  <a:lnTo>
                    <a:pt x="135" y="231"/>
                  </a:lnTo>
                  <a:lnTo>
                    <a:pt x="135" y="230"/>
                  </a:lnTo>
                  <a:lnTo>
                    <a:pt x="137" y="230"/>
                  </a:lnTo>
                  <a:lnTo>
                    <a:pt x="137" y="229"/>
                  </a:lnTo>
                  <a:lnTo>
                    <a:pt x="135" y="229"/>
                  </a:lnTo>
                  <a:lnTo>
                    <a:pt x="133" y="230"/>
                  </a:lnTo>
                  <a:lnTo>
                    <a:pt x="132" y="230"/>
                  </a:lnTo>
                  <a:lnTo>
                    <a:pt x="132" y="231"/>
                  </a:lnTo>
                  <a:lnTo>
                    <a:pt x="131" y="234"/>
                  </a:lnTo>
                  <a:lnTo>
                    <a:pt x="130" y="234"/>
                  </a:lnTo>
                  <a:lnTo>
                    <a:pt x="130" y="233"/>
                  </a:lnTo>
                  <a:lnTo>
                    <a:pt x="128" y="233"/>
                  </a:lnTo>
                  <a:lnTo>
                    <a:pt x="128" y="234"/>
                  </a:lnTo>
                  <a:lnTo>
                    <a:pt x="127" y="234"/>
                  </a:lnTo>
                  <a:lnTo>
                    <a:pt x="127" y="235"/>
                  </a:lnTo>
                  <a:lnTo>
                    <a:pt x="125" y="235"/>
                  </a:lnTo>
                  <a:lnTo>
                    <a:pt x="124" y="235"/>
                  </a:lnTo>
                  <a:lnTo>
                    <a:pt x="124" y="237"/>
                  </a:lnTo>
                  <a:lnTo>
                    <a:pt x="124" y="239"/>
                  </a:lnTo>
                  <a:lnTo>
                    <a:pt x="122" y="240"/>
                  </a:lnTo>
                  <a:lnTo>
                    <a:pt x="122" y="241"/>
                  </a:lnTo>
                  <a:lnTo>
                    <a:pt x="121" y="241"/>
                  </a:lnTo>
                  <a:lnTo>
                    <a:pt x="120" y="242"/>
                  </a:lnTo>
                  <a:lnTo>
                    <a:pt x="120" y="244"/>
                  </a:lnTo>
                  <a:lnTo>
                    <a:pt x="120" y="246"/>
                  </a:lnTo>
                  <a:lnTo>
                    <a:pt x="119" y="246"/>
                  </a:lnTo>
                  <a:lnTo>
                    <a:pt x="119" y="247"/>
                  </a:lnTo>
                  <a:lnTo>
                    <a:pt x="116" y="247"/>
                  </a:lnTo>
                  <a:lnTo>
                    <a:pt x="116" y="246"/>
                  </a:lnTo>
                  <a:lnTo>
                    <a:pt x="116" y="244"/>
                  </a:lnTo>
                  <a:lnTo>
                    <a:pt x="116" y="242"/>
                  </a:lnTo>
                  <a:lnTo>
                    <a:pt x="119" y="242"/>
                  </a:lnTo>
                  <a:lnTo>
                    <a:pt x="119" y="241"/>
                  </a:lnTo>
                  <a:lnTo>
                    <a:pt x="116" y="241"/>
                  </a:lnTo>
                  <a:lnTo>
                    <a:pt x="116" y="240"/>
                  </a:lnTo>
                  <a:lnTo>
                    <a:pt x="115" y="240"/>
                  </a:lnTo>
                  <a:lnTo>
                    <a:pt x="114" y="240"/>
                  </a:lnTo>
                  <a:lnTo>
                    <a:pt x="113" y="241"/>
                  </a:lnTo>
                  <a:lnTo>
                    <a:pt x="112" y="241"/>
                  </a:lnTo>
                  <a:lnTo>
                    <a:pt x="112" y="242"/>
                  </a:lnTo>
                  <a:lnTo>
                    <a:pt x="110" y="242"/>
                  </a:lnTo>
                  <a:lnTo>
                    <a:pt x="110" y="244"/>
                  </a:lnTo>
                  <a:lnTo>
                    <a:pt x="109" y="244"/>
                  </a:lnTo>
                  <a:lnTo>
                    <a:pt x="109" y="246"/>
                  </a:lnTo>
                  <a:lnTo>
                    <a:pt x="107" y="244"/>
                  </a:lnTo>
                  <a:lnTo>
                    <a:pt x="105" y="244"/>
                  </a:lnTo>
                  <a:lnTo>
                    <a:pt x="104" y="244"/>
                  </a:lnTo>
                  <a:lnTo>
                    <a:pt x="104" y="242"/>
                  </a:lnTo>
                  <a:lnTo>
                    <a:pt x="103" y="242"/>
                  </a:lnTo>
                  <a:lnTo>
                    <a:pt x="102" y="241"/>
                  </a:lnTo>
                  <a:lnTo>
                    <a:pt x="102" y="240"/>
                  </a:lnTo>
                  <a:lnTo>
                    <a:pt x="101" y="239"/>
                  </a:lnTo>
                  <a:lnTo>
                    <a:pt x="98" y="237"/>
                  </a:lnTo>
                  <a:lnTo>
                    <a:pt x="97" y="235"/>
                  </a:lnTo>
                  <a:lnTo>
                    <a:pt x="97" y="234"/>
                  </a:lnTo>
                  <a:lnTo>
                    <a:pt x="96" y="234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30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5" y="224"/>
                  </a:lnTo>
                  <a:lnTo>
                    <a:pt x="93" y="220"/>
                  </a:lnTo>
                  <a:lnTo>
                    <a:pt x="93" y="219"/>
                  </a:lnTo>
                  <a:lnTo>
                    <a:pt x="93" y="217"/>
                  </a:lnTo>
                  <a:lnTo>
                    <a:pt x="93" y="216"/>
                  </a:lnTo>
                  <a:lnTo>
                    <a:pt x="93" y="214"/>
                  </a:lnTo>
                  <a:lnTo>
                    <a:pt x="92" y="214"/>
                  </a:lnTo>
                  <a:lnTo>
                    <a:pt x="92" y="213"/>
                  </a:lnTo>
                  <a:lnTo>
                    <a:pt x="92" y="212"/>
                  </a:lnTo>
                  <a:lnTo>
                    <a:pt x="92" y="211"/>
                  </a:lnTo>
                  <a:lnTo>
                    <a:pt x="92" y="208"/>
                  </a:lnTo>
                  <a:lnTo>
                    <a:pt x="90" y="208"/>
                  </a:lnTo>
                  <a:lnTo>
                    <a:pt x="90" y="207"/>
                  </a:lnTo>
                  <a:lnTo>
                    <a:pt x="88" y="207"/>
                  </a:lnTo>
                  <a:lnTo>
                    <a:pt x="88" y="206"/>
                  </a:lnTo>
                  <a:lnTo>
                    <a:pt x="88" y="205"/>
                  </a:lnTo>
                  <a:lnTo>
                    <a:pt x="87" y="205"/>
                  </a:lnTo>
                  <a:lnTo>
                    <a:pt x="87" y="203"/>
                  </a:lnTo>
                  <a:lnTo>
                    <a:pt x="86" y="203"/>
                  </a:lnTo>
                  <a:lnTo>
                    <a:pt x="86" y="202"/>
                  </a:lnTo>
                  <a:lnTo>
                    <a:pt x="86" y="200"/>
                  </a:lnTo>
                  <a:lnTo>
                    <a:pt x="85" y="200"/>
                  </a:lnTo>
                  <a:lnTo>
                    <a:pt x="84" y="200"/>
                  </a:lnTo>
                  <a:lnTo>
                    <a:pt x="84" y="199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7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7" y="193"/>
                  </a:lnTo>
                  <a:lnTo>
                    <a:pt x="87" y="190"/>
                  </a:lnTo>
                  <a:lnTo>
                    <a:pt x="88" y="190"/>
                  </a:lnTo>
                  <a:lnTo>
                    <a:pt x="90" y="189"/>
                  </a:lnTo>
                  <a:lnTo>
                    <a:pt x="90" y="188"/>
                  </a:lnTo>
                  <a:lnTo>
                    <a:pt x="90" y="187"/>
                  </a:lnTo>
                  <a:lnTo>
                    <a:pt x="88" y="187"/>
                  </a:lnTo>
                  <a:lnTo>
                    <a:pt x="88" y="185"/>
                  </a:lnTo>
                  <a:lnTo>
                    <a:pt x="87" y="182"/>
                  </a:lnTo>
                  <a:lnTo>
                    <a:pt x="87" y="180"/>
                  </a:lnTo>
                  <a:lnTo>
                    <a:pt x="86" y="180"/>
                  </a:lnTo>
                  <a:lnTo>
                    <a:pt x="85" y="179"/>
                  </a:lnTo>
                  <a:lnTo>
                    <a:pt x="85" y="178"/>
                  </a:lnTo>
                  <a:lnTo>
                    <a:pt x="85" y="177"/>
                  </a:lnTo>
                  <a:lnTo>
                    <a:pt x="85" y="176"/>
                  </a:lnTo>
                  <a:lnTo>
                    <a:pt x="85" y="173"/>
                  </a:lnTo>
                  <a:lnTo>
                    <a:pt x="84" y="172"/>
                  </a:lnTo>
                  <a:lnTo>
                    <a:pt x="84" y="171"/>
                  </a:lnTo>
                  <a:lnTo>
                    <a:pt x="84" y="170"/>
                  </a:lnTo>
                  <a:lnTo>
                    <a:pt x="84" y="168"/>
                  </a:lnTo>
                  <a:lnTo>
                    <a:pt x="84" y="167"/>
                  </a:lnTo>
                  <a:lnTo>
                    <a:pt x="84" y="166"/>
                  </a:lnTo>
                  <a:lnTo>
                    <a:pt x="84" y="163"/>
                  </a:lnTo>
                  <a:lnTo>
                    <a:pt x="82" y="163"/>
                  </a:lnTo>
                  <a:lnTo>
                    <a:pt x="82" y="162"/>
                  </a:lnTo>
                  <a:lnTo>
                    <a:pt x="82" y="161"/>
                  </a:lnTo>
                  <a:lnTo>
                    <a:pt x="82" y="160"/>
                  </a:lnTo>
                  <a:lnTo>
                    <a:pt x="84" y="160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4" y="155"/>
                  </a:lnTo>
                  <a:lnTo>
                    <a:pt x="84" y="154"/>
                  </a:lnTo>
                  <a:lnTo>
                    <a:pt x="84" y="153"/>
                  </a:lnTo>
                  <a:lnTo>
                    <a:pt x="84" y="151"/>
                  </a:lnTo>
                  <a:lnTo>
                    <a:pt x="84" y="150"/>
                  </a:lnTo>
                  <a:lnTo>
                    <a:pt x="84" y="149"/>
                  </a:lnTo>
                  <a:lnTo>
                    <a:pt x="84" y="146"/>
                  </a:lnTo>
                  <a:lnTo>
                    <a:pt x="84" y="145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6" y="142"/>
                  </a:lnTo>
                  <a:lnTo>
                    <a:pt x="87" y="142"/>
                  </a:lnTo>
                  <a:lnTo>
                    <a:pt x="86" y="142"/>
                  </a:lnTo>
                  <a:lnTo>
                    <a:pt x="86" y="140"/>
                  </a:lnTo>
                  <a:lnTo>
                    <a:pt x="86" y="139"/>
                  </a:lnTo>
                  <a:lnTo>
                    <a:pt x="86" y="137"/>
                  </a:lnTo>
                  <a:lnTo>
                    <a:pt x="87" y="137"/>
                  </a:lnTo>
                  <a:lnTo>
                    <a:pt x="87" y="136"/>
                  </a:lnTo>
                  <a:lnTo>
                    <a:pt x="88" y="134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0" y="132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28"/>
                  </a:lnTo>
                  <a:lnTo>
                    <a:pt x="90" y="128"/>
                  </a:lnTo>
                  <a:lnTo>
                    <a:pt x="90" y="127"/>
                  </a:lnTo>
                  <a:lnTo>
                    <a:pt x="88" y="127"/>
                  </a:lnTo>
                  <a:lnTo>
                    <a:pt x="88" y="126"/>
                  </a:lnTo>
                  <a:lnTo>
                    <a:pt x="86" y="126"/>
                  </a:lnTo>
                  <a:lnTo>
                    <a:pt x="85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2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6" y="128"/>
                  </a:lnTo>
                  <a:lnTo>
                    <a:pt x="75" y="127"/>
                  </a:lnTo>
                  <a:lnTo>
                    <a:pt x="74" y="128"/>
                  </a:lnTo>
                  <a:lnTo>
                    <a:pt x="71" y="128"/>
                  </a:lnTo>
                  <a:lnTo>
                    <a:pt x="70" y="128"/>
                  </a:lnTo>
                  <a:lnTo>
                    <a:pt x="69" y="128"/>
                  </a:lnTo>
                  <a:lnTo>
                    <a:pt x="69" y="127"/>
                  </a:lnTo>
                  <a:lnTo>
                    <a:pt x="68" y="127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8"/>
                  </a:lnTo>
                  <a:lnTo>
                    <a:pt x="62" y="131"/>
                  </a:lnTo>
                  <a:lnTo>
                    <a:pt x="61" y="131"/>
                  </a:lnTo>
                  <a:lnTo>
                    <a:pt x="61" y="128"/>
                  </a:lnTo>
                  <a:lnTo>
                    <a:pt x="59" y="128"/>
                  </a:lnTo>
                  <a:lnTo>
                    <a:pt x="58" y="128"/>
                  </a:lnTo>
                  <a:lnTo>
                    <a:pt x="57" y="126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3" y="120"/>
                  </a:lnTo>
                  <a:lnTo>
                    <a:pt x="52" y="119"/>
                  </a:lnTo>
                  <a:lnTo>
                    <a:pt x="51" y="116"/>
                  </a:lnTo>
                  <a:lnTo>
                    <a:pt x="51" y="115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7" y="110"/>
                  </a:lnTo>
                  <a:lnTo>
                    <a:pt x="47" y="113"/>
                  </a:lnTo>
                  <a:lnTo>
                    <a:pt x="45" y="113"/>
                  </a:lnTo>
                  <a:lnTo>
                    <a:pt x="44" y="110"/>
                  </a:lnTo>
                  <a:lnTo>
                    <a:pt x="42" y="110"/>
                  </a:lnTo>
                  <a:lnTo>
                    <a:pt x="41" y="109"/>
                  </a:lnTo>
                  <a:lnTo>
                    <a:pt x="40" y="109"/>
                  </a:lnTo>
                  <a:lnTo>
                    <a:pt x="39" y="109"/>
                  </a:lnTo>
                  <a:lnTo>
                    <a:pt x="36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13"/>
                  </a:lnTo>
                  <a:lnTo>
                    <a:pt x="31" y="113"/>
                  </a:lnTo>
                  <a:lnTo>
                    <a:pt x="31" y="110"/>
                  </a:lnTo>
                  <a:lnTo>
                    <a:pt x="30" y="110"/>
                  </a:lnTo>
                  <a:lnTo>
                    <a:pt x="29" y="110"/>
                  </a:lnTo>
                  <a:lnTo>
                    <a:pt x="27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9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2" y="110"/>
                  </a:lnTo>
                  <a:lnTo>
                    <a:pt x="21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7" y="109"/>
                  </a:lnTo>
                  <a:lnTo>
                    <a:pt x="17" y="106"/>
                  </a:lnTo>
                  <a:lnTo>
                    <a:pt x="16" y="105"/>
                  </a:lnTo>
                  <a:lnTo>
                    <a:pt x="17" y="104"/>
                  </a:lnTo>
                  <a:lnTo>
                    <a:pt x="16" y="102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2" y="97"/>
                  </a:lnTo>
                  <a:lnTo>
                    <a:pt x="12" y="96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3" y="91"/>
                  </a:lnTo>
                  <a:lnTo>
                    <a:pt x="12" y="91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5" y="81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10" y="69"/>
                  </a:lnTo>
                  <a:lnTo>
                    <a:pt x="8" y="69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7" y="65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0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8" y="43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11"/>
                  </a:lnTo>
                  <a:lnTo>
                    <a:pt x="31" y="11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9" y="24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0" y="26"/>
                  </a:lnTo>
                  <a:lnTo>
                    <a:pt x="29" y="28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0" y="30"/>
                  </a:lnTo>
                  <a:lnTo>
                    <a:pt x="31" y="32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25" y="42"/>
                  </a:lnTo>
                  <a:lnTo>
                    <a:pt x="25" y="43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3" y="46"/>
                  </a:lnTo>
                  <a:lnTo>
                    <a:pt x="23" y="47"/>
                  </a:lnTo>
                  <a:lnTo>
                    <a:pt x="23" y="48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4" y="59"/>
                  </a:lnTo>
                  <a:lnTo>
                    <a:pt x="23" y="60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5" y="60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5" y="65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0" y="66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4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6" y="62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6" y="55"/>
                  </a:lnTo>
                  <a:lnTo>
                    <a:pt x="36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6" y="52"/>
                  </a:lnTo>
                  <a:lnTo>
                    <a:pt x="36" y="51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2"/>
                  </a:lnTo>
                  <a:lnTo>
                    <a:pt x="33" y="40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4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5" y="20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59" y="17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3" y="9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1" y="3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12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8" y="18"/>
                  </a:lnTo>
                  <a:lnTo>
                    <a:pt x="79" y="19"/>
                  </a:lnTo>
                  <a:lnTo>
                    <a:pt x="80" y="20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4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4" y="34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5" y="36"/>
                  </a:lnTo>
                  <a:lnTo>
                    <a:pt x="87" y="36"/>
                  </a:lnTo>
                  <a:lnTo>
                    <a:pt x="87" y="37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3" y="34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5" y="34"/>
                  </a:lnTo>
                  <a:lnTo>
                    <a:pt x="116" y="35"/>
                  </a:lnTo>
                  <a:lnTo>
                    <a:pt x="119" y="35"/>
                  </a:lnTo>
                  <a:lnTo>
                    <a:pt x="116" y="35"/>
                  </a:lnTo>
                  <a:lnTo>
                    <a:pt x="116" y="36"/>
                  </a:lnTo>
                  <a:lnTo>
                    <a:pt x="116" y="37"/>
                  </a:lnTo>
                  <a:lnTo>
                    <a:pt x="119" y="37"/>
                  </a:lnTo>
                  <a:lnTo>
                    <a:pt x="119" y="39"/>
                  </a:lnTo>
                  <a:lnTo>
                    <a:pt x="120" y="40"/>
                  </a:lnTo>
                  <a:lnTo>
                    <a:pt x="121" y="42"/>
                  </a:lnTo>
                  <a:lnTo>
                    <a:pt x="122" y="42"/>
                  </a:lnTo>
                  <a:lnTo>
                    <a:pt x="121" y="40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7" y="43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2" y="46"/>
                  </a:lnTo>
                  <a:lnTo>
                    <a:pt x="131" y="45"/>
                  </a:lnTo>
                  <a:lnTo>
                    <a:pt x="131" y="46"/>
                  </a:lnTo>
                  <a:lnTo>
                    <a:pt x="132" y="46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5" y="45"/>
                  </a:lnTo>
                  <a:lnTo>
                    <a:pt x="137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9" y="42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9" y="43"/>
                  </a:lnTo>
                  <a:lnTo>
                    <a:pt x="139" y="42"/>
                  </a:lnTo>
                  <a:lnTo>
                    <a:pt x="141" y="42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3" y="40"/>
                  </a:lnTo>
                  <a:lnTo>
                    <a:pt x="142" y="40"/>
                  </a:lnTo>
                  <a:lnTo>
                    <a:pt x="143" y="40"/>
                  </a:lnTo>
                  <a:lnTo>
                    <a:pt x="143" y="39"/>
                  </a:lnTo>
                  <a:lnTo>
                    <a:pt x="143" y="40"/>
                  </a:lnTo>
                  <a:lnTo>
                    <a:pt x="145" y="39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7" y="36"/>
                  </a:lnTo>
                  <a:lnTo>
                    <a:pt x="148" y="36"/>
                  </a:lnTo>
                  <a:lnTo>
                    <a:pt x="149" y="37"/>
                  </a:lnTo>
                  <a:lnTo>
                    <a:pt x="150" y="37"/>
                  </a:lnTo>
                  <a:lnTo>
                    <a:pt x="152" y="37"/>
                  </a:lnTo>
                  <a:lnTo>
                    <a:pt x="154" y="37"/>
                  </a:lnTo>
                  <a:lnTo>
                    <a:pt x="155" y="36"/>
                  </a:lnTo>
                  <a:lnTo>
                    <a:pt x="154" y="36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0" y="35"/>
                  </a:lnTo>
                  <a:lnTo>
                    <a:pt x="149" y="35"/>
                  </a:lnTo>
                  <a:lnTo>
                    <a:pt x="148" y="35"/>
                  </a:lnTo>
                  <a:lnTo>
                    <a:pt x="147" y="35"/>
                  </a:lnTo>
                  <a:lnTo>
                    <a:pt x="147" y="36"/>
                  </a:lnTo>
                  <a:lnTo>
                    <a:pt x="147" y="35"/>
                  </a:lnTo>
                  <a:lnTo>
                    <a:pt x="145" y="35"/>
                  </a:lnTo>
                  <a:lnTo>
                    <a:pt x="145" y="34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4"/>
                  </a:lnTo>
                  <a:lnTo>
                    <a:pt x="148" y="34"/>
                  </a:lnTo>
                  <a:lnTo>
                    <a:pt x="149" y="34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2"/>
                  </a:lnTo>
                  <a:lnTo>
                    <a:pt x="164" y="32"/>
                  </a:lnTo>
                  <a:lnTo>
                    <a:pt x="165" y="32"/>
                  </a:lnTo>
                  <a:lnTo>
                    <a:pt x="166" y="32"/>
                  </a:lnTo>
                  <a:lnTo>
                    <a:pt x="167" y="32"/>
                  </a:lnTo>
                  <a:lnTo>
                    <a:pt x="169" y="32"/>
                  </a:lnTo>
                  <a:lnTo>
                    <a:pt x="170" y="30"/>
                  </a:lnTo>
                  <a:lnTo>
                    <a:pt x="172" y="30"/>
                  </a:lnTo>
                  <a:lnTo>
                    <a:pt x="173" y="30"/>
                  </a:lnTo>
                  <a:lnTo>
                    <a:pt x="176" y="32"/>
                  </a:lnTo>
                  <a:lnTo>
                    <a:pt x="177" y="32"/>
                  </a:lnTo>
                  <a:lnTo>
                    <a:pt x="178" y="32"/>
                  </a:lnTo>
                  <a:lnTo>
                    <a:pt x="181" y="32"/>
                  </a:lnTo>
                  <a:lnTo>
                    <a:pt x="182" y="32"/>
                  </a:lnTo>
                  <a:lnTo>
                    <a:pt x="183" y="32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3" y="32"/>
                  </a:lnTo>
                  <a:lnTo>
                    <a:pt x="183" y="34"/>
                  </a:lnTo>
                  <a:lnTo>
                    <a:pt x="182" y="34"/>
                  </a:lnTo>
                  <a:lnTo>
                    <a:pt x="181" y="34"/>
                  </a:lnTo>
                  <a:lnTo>
                    <a:pt x="178" y="34"/>
                  </a:lnTo>
                  <a:lnTo>
                    <a:pt x="177" y="34"/>
                  </a:lnTo>
                  <a:lnTo>
                    <a:pt x="177" y="35"/>
                  </a:lnTo>
                  <a:lnTo>
                    <a:pt x="176" y="36"/>
                  </a:lnTo>
                  <a:lnTo>
                    <a:pt x="176" y="35"/>
                  </a:lnTo>
                  <a:lnTo>
                    <a:pt x="175" y="35"/>
                  </a:lnTo>
                  <a:lnTo>
                    <a:pt x="175" y="36"/>
                  </a:lnTo>
                  <a:lnTo>
                    <a:pt x="175" y="35"/>
                  </a:lnTo>
                  <a:lnTo>
                    <a:pt x="173" y="35"/>
                  </a:lnTo>
                  <a:lnTo>
                    <a:pt x="172" y="35"/>
                  </a:lnTo>
                  <a:lnTo>
                    <a:pt x="167" y="35"/>
                  </a:lnTo>
                  <a:lnTo>
                    <a:pt x="167" y="36"/>
                  </a:lnTo>
                  <a:lnTo>
                    <a:pt x="166" y="36"/>
                  </a:lnTo>
                  <a:lnTo>
                    <a:pt x="166" y="37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69" y="37"/>
                  </a:lnTo>
                  <a:lnTo>
                    <a:pt x="169" y="39"/>
                  </a:lnTo>
                  <a:lnTo>
                    <a:pt x="167" y="39"/>
                  </a:lnTo>
                  <a:lnTo>
                    <a:pt x="167" y="37"/>
                  </a:lnTo>
                  <a:lnTo>
                    <a:pt x="166" y="37"/>
                  </a:lnTo>
                  <a:lnTo>
                    <a:pt x="166" y="39"/>
                  </a:lnTo>
                  <a:lnTo>
                    <a:pt x="166" y="40"/>
                  </a:lnTo>
                  <a:lnTo>
                    <a:pt x="166" y="39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7" y="39"/>
                  </a:lnTo>
                  <a:lnTo>
                    <a:pt x="169" y="39"/>
                  </a:lnTo>
                  <a:lnTo>
                    <a:pt x="169" y="37"/>
                  </a:lnTo>
                  <a:lnTo>
                    <a:pt x="169" y="39"/>
                  </a:lnTo>
                  <a:lnTo>
                    <a:pt x="170" y="39"/>
                  </a:lnTo>
                  <a:lnTo>
                    <a:pt x="170" y="40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2" y="43"/>
                  </a:lnTo>
                  <a:lnTo>
                    <a:pt x="172" y="45"/>
                  </a:lnTo>
                  <a:lnTo>
                    <a:pt x="170" y="45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69" y="45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7" y="45"/>
                  </a:lnTo>
                  <a:lnTo>
                    <a:pt x="167" y="46"/>
                  </a:lnTo>
                  <a:lnTo>
                    <a:pt x="167" y="45"/>
                  </a:lnTo>
                  <a:lnTo>
                    <a:pt x="166" y="45"/>
                  </a:lnTo>
                  <a:lnTo>
                    <a:pt x="165" y="45"/>
                  </a:lnTo>
                  <a:lnTo>
                    <a:pt x="166" y="46"/>
                  </a:lnTo>
                  <a:lnTo>
                    <a:pt x="166" y="45"/>
                  </a:lnTo>
                  <a:lnTo>
                    <a:pt x="166" y="46"/>
                  </a:lnTo>
                  <a:lnTo>
                    <a:pt x="166" y="47"/>
                  </a:lnTo>
                  <a:lnTo>
                    <a:pt x="166" y="46"/>
                  </a:lnTo>
                  <a:lnTo>
                    <a:pt x="166" y="45"/>
                  </a:lnTo>
                  <a:lnTo>
                    <a:pt x="166" y="46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67" y="47"/>
                  </a:lnTo>
                  <a:lnTo>
                    <a:pt x="169" y="47"/>
                  </a:lnTo>
                  <a:lnTo>
                    <a:pt x="169" y="46"/>
                  </a:lnTo>
                  <a:lnTo>
                    <a:pt x="169" y="45"/>
                  </a:lnTo>
                  <a:lnTo>
                    <a:pt x="169" y="46"/>
                  </a:lnTo>
                  <a:lnTo>
                    <a:pt x="170" y="46"/>
                  </a:lnTo>
                  <a:lnTo>
                    <a:pt x="172" y="45"/>
                  </a:lnTo>
                  <a:lnTo>
                    <a:pt x="172" y="43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7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6" y="52"/>
                  </a:lnTo>
                  <a:lnTo>
                    <a:pt x="176" y="53"/>
                  </a:lnTo>
                  <a:lnTo>
                    <a:pt x="176" y="52"/>
                  </a:lnTo>
                  <a:lnTo>
                    <a:pt x="177" y="51"/>
                  </a:lnTo>
                  <a:lnTo>
                    <a:pt x="177" y="48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7" y="51"/>
                  </a:lnTo>
                  <a:lnTo>
                    <a:pt x="177" y="53"/>
                  </a:lnTo>
                  <a:lnTo>
                    <a:pt x="177" y="54"/>
                  </a:lnTo>
                  <a:lnTo>
                    <a:pt x="177" y="53"/>
                  </a:lnTo>
                  <a:lnTo>
                    <a:pt x="178" y="53"/>
                  </a:lnTo>
                  <a:lnTo>
                    <a:pt x="178" y="51"/>
                  </a:lnTo>
                  <a:lnTo>
                    <a:pt x="177" y="48"/>
                  </a:lnTo>
                  <a:lnTo>
                    <a:pt x="178" y="48"/>
                  </a:lnTo>
                  <a:lnTo>
                    <a:pt x="181" y="51"/>
                  </a:lnTo>
                  <a:lnTo>
                    <a:pt x="181" y="48"/>
                  </a:lnTo>
                  <a:lnTo>
                    <a:pt x="178" y="48"/>
                  </a:lnTo>
                  <a:lnTo>
                    <a:pt x="178" y="47"/>
                  </a:lnTo>
                  <a:lnTo>
                    <a:pt x="177" y="47"/>
                  </a:lnTo>
                  <a:lnTo>
                    <a:pt x="177" y="46"/>
                  </a:lnTo>
                  <a:lnTo>
                    <a:pt x="178" y="47"/>
                  </a:lnTo>
                  <a:lnTo>
                    <a:pt x="181" y="47"/>
                  </a:lnTo>
                  <a:lnTo>
                    <a:pt x="182" y="48"/>
                  </a:lnTo>
                  <a:lnTo>
                    <a:pt x="182" y="51"/>
                  </a:lnTo>
                  <a:lnTo>
                    <a:pt x="183" y="51"/>
                  </a:lnTo>
                  <a:lnTo>
                    <a:pt x="183" y="52"/>
                  </a:lnTo>
                  <a:lnTo>
                    <a:pt x="183" y="53"/>
                  </a:lnTo>
                  <a:lnTo>
                    <a:pt x="183" y="54"/>
                  </a:lnTo>
                  <a:lnTo>
                    <a:pt x="183" y="53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4" y="55"/>
                  </a:lnTo>
                  <a:lnTo>
                    <a:pt x="184" y="54"/>
                  </a:lnTo>
                  <a:lnTo>
                    <a:pt x="184" y="53"/>
                  </a:lnTo>
                  <a:lnTo>
                    <a:pt x="184" y="52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4" y="51"/>
                  </a:lnTo>
                  <a:lnTo>
                    <a:pt x="185" y="52"/>
                  </a:lnTo>
                  <a:lnTo>
                    <a:pt x="187" y="52"/>
                  </a:lnTo>
                  <a:lnTo>
                    <a:pt x="187" y="51"/>
                  </a:lnTo>
                  <a:lnTo>
                    <a:pt x="185" y="51"/>
                  </a:lnTo>
                  <a:lnTo>
                    <a:pt x="185" y="48"/>
                  </a:lnTo>
                  <a:lnTo>
                    <a:pt x="187" y="48"/>
                  </a:lnTo>
                  <a:lnTo>
                    <a:pt x="187" y="51"/>
                  </a:lnTo>
                  <a:lnTo>
                    <a:pt x="188" y="51"/>
                  </a:lnTo>
                  <a:lnTo>
                    <a:pt x="188" y="52"/>
                  </a:lnTo>
                  <a:lnTo>
                    <a:pt x="190" y="53"/>
                  </a:lnTo>
                  <a:lnTo>
                    <a:pt x="190" y="52"/>
                  </a:lnTo>
                  <a:lnTo>
                    <a:pt x="188" y="52"/>
                  </a:lnTo>
                  <a:lnTo>
                    <a:pt x="188" y="51"/>
                  </a:lnTo>
                  <a:lnTo>
                    <a:pt x="190" y="51"/>
                  </a:lnTo>
                  <a:lnTo>
                    <a:pt x="190" y="52"/>
                  </a:lnTo>
                  <a:lnTo>
                    <a:pt x="190" y="53"/>
                  </a:lnTo>
                  <a:lnTo>
                    <a:pt x="192" y="53"/>
                  </a:lnTo>
                  <a:lnTo>
                    <a:pt x="192" y="54"/>
                  </a:lnTo>
                  <a:lnTo>
                    <a:pt x="193" y="54"/>
                  </a:lnTo>
                  <a:lnTo>
                    <a:pt x="193" y="55"/>
                  </a:lnTo>
                  <a:lnTo>
                    <a:pt x="194" y="55"/>
                  </a:lnTo>
                  <a:lnTo>
                    <a:pt x="195" y="55"/>
                  </a:lnTo>
                  <a:lnTo>
                    <a:pt x="196" y="55"/>
                  </a:lnTo>
                  <a:lnTo>
                    <a:pt x="196" y="57"/>
                  </a:lnTo>
                  <a:lnTo>
                    <a:pt x="199" y="59"/>
                  </a:lnTo>
                  <a:lnTo>
                    <a:pt x="199" y="60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199" y="63"/>
                  </a:lnTo>
                  <a:lnTo>
                    <a:pt x="196" y="63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4" y="65"/>
                  </a:lnTo>
                  <a:lnTo>
                    <a:pt x="194" y="66"/>
                  </a:lnTo>
                  <a:lnTo>
                    <a:pt x="194" y="65"/>
                  </a:lnTo>
                  <a:lnTo>
                    <a:pt x="195" y="64"/>
                  </a:lnTo>
                  <a:lnTo>
                    <a:pt x="195" y="65"/>
                  </a:lnTo>
                  <a:lnTo>
                    <a:pt x="195" y="66"/>
                  </a:lnTo>
                  <a:lnTo>
                    <a:pt x="194" y="66"/>
                  </a:lnTo>
                  <a:lnTo>
                    <a:pt x="194" y="69"/>
                  </a:lnTo>
                  <a:lnTo>
                    <a:pt x="194" y="70"/>
                  </a:lnTo>
                  <a:lnTo>
                    <a:pt x="193" y="70"/>
                  </a:lnTo>
                  <a:lnTo>
                    <a:pt x="193" y="71"/>
                  </a:lnTo>
                  <a:lnTo>
                    <a:pt x="193" y="72"/>
                  </a:lnTo>
                  <a:lnTo>
                    <a:pt x="193" y="74"/>
                  </a:lnTo>
                  <a:lnTo>
                    <a:pt x="192" y="74"/>
                  </a:lnTo>
                  <a:lnTo>
                    <a:pt x="192" y="75"/>
                  </a:lnTo>
                  <a:lnTo>
                    <a:pt x="192" y="77"/>
                  </a:lnTo>
                  <a:lnTo>
                    <a:pt x="190" y="77"/>
                  </a:lnTo>
                  <a:lnTo>
                    <a:pt x="187" y="77"/>
                  </a:lnTo>
                  <a:lnTo>
                    <a:pt x="185" y="77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4" y="77"/>
                  </a:lnTo>
                  <a:lnTo>
                    <a:pt x="185" y="77"/>
                  </a:lnTo>
                  <a:lnTo>
                    <a:pt x="185" y="79"/>
                  </a:lnTo>
                  <a:lnTo>
                    <a:pt x="187" y="79"/>
                  </a:lnTo>
                  <a:lnTo>
                    <a:pt x="187" y="80"/>
                  </a:lnTo>
                  <a:lnTo>
                    <a:pt x="188" y="80"/>
                  </a:lnTo>
                  <a:lnTo>
                    <a:pt x="190" y="80"/>
                  </a:lnTo>
                  <a:lnTo>
                    <a:pt x="190" y="81"/>
                  </a:lnTo>
                  <a:lnTo>
                    <a:pt x="192" y="80"/>
                  </a:lnTo>
                  <a:lnTo>
                    <a:pt x="192" y="79"/>
                  </a:lnTo>
                  <a:lnTo>
                    <a:pt x="193" y="79"/>
                  </a:lnTo>
                  <a:lnTo>
                    <a:pt x="194" y="79"/>
                  </a:lnTo>
                  <a:lnTo>
                    <a:pt x="194" y="80"/>
                  </a:lnTo>
                  <a:lnTo>
                    <a:pt x="193" y="80"/>
                  </a:lnTo>
                  <a:lnTo>
                    <a:pt x="193" y="81"/>
                  </a:lnTo>
                  <a:lnTo>
                    <a:pt x="193" y="80"/>
                  </a:lnTo>
                  <a:lnTo>
                    <a:pt x="194" y="80"/>
                  </a:lnTo>
                  <a:lnTo>
                    <a:pt x="194" y="79"/>
                  </a:lnTo>
                  <a:lnTo>
                    <a:pt x="195" y="79"/>
                  </a:lnTo>
                  <a:lnTo>
                    <a:pt x="195" y="77"/>
                  </a:lnTo>
                  <a:lnTo>
                    <a:pt x="196" y="77"/>
                  </a:lnTo>
                  <a:lnTo>
                    <a:pt x="200" y="77"/>
                  </a:lnTo>
                  <a:lnTo>
                    <a:pt x="201" y="77"/>
                  </a:lnTo>
                  <a:lnTo>
                    <a:pt x="201" y="79"/>
                  </a:lnTo>
                  <a:lnTo>
                    <a:pt x="202" y="79"/>
                  </a:lnTo>
                  <a:lnTo>
                    <a:pt x="204" y="77"/>
                  </a:lnTo>
                  <a:lnTo>
                    <a:pt x="204" y="75"/>
                  </a:lnTo>
                  <a:lnTo>
                    <a:pt x="205" y="75"/>
                  </a:lnTo>
                  <a:lnTo>
                    <a:pt x="207" y="75"/>
                  </a:lnTo>
                  <a:lnTo>
                    <a:pt x="209" y="77"/>
                  </a:lnTo>
                  <a:lnTo>
                    <a:pt x="210" y="77"/>
                  </a:lnTo>
                  <a:close/>
                  <a:moveTo>
                    <a:pt x="194" y="77"/>
                  </a:moveTo>
                  <a:lnTo>
                    <a:pt x="195" y="77"/>
                  </a:lnTo>
                  <a:lnTo>
                    <a:pt x="194" y="79"/>
                  </a:lnTo>
                  <a:lnTo>
                    <a:pt x="194" y="77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2" y="79"/>
                  </a:lnTo>
                  <a:lnTo>
                    <a:pt x="190" y="79"/>
                  </a:lnTo>
                  <a:lnTo>
                    <a:pt x="192" y="77"/>
                  </a:lnTo>
                  <a:lnTo>
                    <a:pt x="193" y="79"/>
                  </a:lnTo>
                  <a:lnTo>
                    <a:pt x="193" y="77"/>
                  </a:lnTo>
                  <a:lnTo>
                    <a:pt x="194" y="77"/>
                  </a:lnTo>
                  <a:close/>
                  <a:moveTo>
                    <a:pt x="196" y="66"/>
                  </a:moveTo>
                  <a:lnTo>
                    <a:pt x="196" y="69"/>
                  </a:lnTo>
                  <a:lnTo>
                    <a:pt x="199" y="69"/>
                  </a:lnTo>
                  <a:lnTo>
                    <a:pt x="196" y="69"/>
                  </a:lnTo>
                  <a:lnTo>
                    <a:pt x="196" y="70"/>
                  </a:lnTo>
                  <a:lnTo>
                    <a:pt x="195" y="71"/>
                  </a:lnTo>
                  <a:lnTo>
                    <a:pt x="194" y="71"/>
                  </a:lnTo>
                  <a:lnTo>
                    <a:pt x="195" y="70"/>
                  </a:lnTo>
                  <a:lnTo>
                    <a:pt x="195" y="69"/>
                  </a:lnTo>
                  <a:lnTo>
                    <a:pt x="196" y="69"/>
                  </a:lnTo>
                  <a:lnTo>
                    <a:pt x="196" y="66"/>
                  </a:lnTo>
                  <a:close/>
                  <a:moveTo>
                    <a:pt x="194" y="70"/>
                  </a:moveTo>
                  <a:lnTo>
                    <a:pt x="194" y="69"/>
                  </a:lnTo>
                  <a:lnTo>
                    <a:pt x="195" y="69"/>
                  </a:lnTo>
                  <a:lnTo>
                    <a:pt x="195" y="66"/>
                  </a:lnTo>
                  <a:lnTo>
                    <a:pt x="196" y="66"/>
                  </a:lnTo>
                  <a:lnTo>
                    <a:pt x="199" y="65"/>
                  </a:lnTo>
                  <a:lnTo>
                    <a:pt x="199" y="66"/>
                  </a:lnTo>
                  <a:lnTo>
                    <a:pt x="196" y="66"/>
                  </a:lnTo>
                  <a:lnTo>
                    <a:pt x="195" y="66"/>
                  </a:lnTo>
                  <a:lnTo>
                    <a:pt x="194" y="70"/>
                  </a:lnTo>
                  <a:close/>
                  <a:moveTo>
                    <a:pt x="196" y="65"/>
                  </a:moveTo>
                  <a:lnTo>
                    <a:pt x="196" y="66"/>
                  </a:lnTo>
                  <a:lnTo>
                    <a:pt x="195" y="66"/>
                  </a:lnTo>
                  <a:lnTo>
                    <a:pt x="196" y="65"/>
                  </a:lnTo>
                  <a:lnTo>
                    <a:pt x="196" y="64"/>
                  </a:lnTo>
                  <a:lnTo>
                    <a:pt x="199" y="64"/>
                  </a:lnTo>
                  <a:lnTo>
                    <a:pt x="199" y="65"/>
                  </a:lnTo>
                  <a:lnTo>
                    <a:pt x="196" y="65"/>
                  </a:lnTo>
                  <a:close/>
                  <a:moveTo>
                    <a:pt x="199" y="64"/>
                  </a:moveTo>
                  <a:lnTo>
                    <a:pt x="199" y="63"/>
                  </a:lnTo>
                  <a:lnTo>
                    <a:pt x="200" y="63"/>
                  </a:lnTo>
                  <a:lnTo>
                    <a:pt x="200" y="64"/>
                  </a:lnTo>
                  <a:lnTo>
                    <a:pt x="199" y="64"/>
                  </a:lnTo>
                  <a:lnTo>
                    <a:pt x="199" y="65"/>
                  </a:lnTo>
                  <a:lnTo>
                    <a:pt x="199" y="64"/>
                  </a:lnTo>
                  <a:close/>
                  <a:moveTo>
                    <a:pt x="150" y="29"/>
                  </a:moveTo>
                  <a:lnTo>
                    <a:pt x="150" y="30"/>
                  </a:lnTo>
                  <a:lnTo>
                    <a:pt x="152" y="30"/>
                  </a:lnTo>
                  <a:lnTo>
                    <a:pt x="152" y="32"/>
                  </a:lnTo>
                  <a:lnTo>
                    <a:pt x="150" y="30"/>
                  </a:lnTo>
                  <a:lnTo>
                    <a:pt x="150" y="29"/>
                  </a:lnTo>
                  <a:close/>
                  <a:moveTo>
                    <a:pt x="131" y="26"/>
                  </a:moveTo>
                  <a:lnTo>
                    <a:pt x="132" y="26"/>
                  </a:lnTo>
                  <a:lnTo>
                    <a:pt x="131" y="26"/>
                  </a:lnTo>
                  <a:lnTo>
                    <a:pt x="132" y="28"/>
                  </a:lnTo>
                  <a:lnTo>
                    <a:pt x="131" y="28"/>
                  </a:lnTo>
                  <a:lnTo>
                    <a:pt x="130" y="28"/>
                  </a:lnTo>
                  <a:lnTo>
                    <a:pt x="128" y="28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1" y="26"/>
                  </a:lnTo>
                  <a:close/>
                  <a:moveTo>
                    <a:pt x="154" y="22"/>
                  </a:moveTo>
                  <a:lnTo>
                    <a:pt x="154" y="24"/>
                  </a:lnTo>
                  <a:lnTo>
                    <a:pt x="154" y="25"/>
                  </a:lnTo>
                  <a:lnTo>
                    <a:pt x="154" y="26"/>
                  </a:lnTo>
                  <a:lnTo>
                    <a:pt x="152" y="28"/>
                  </a:lnTo>
                  <a:lnTo>
                    <a:pt x="150" y="28"/>
                  </a:lnTo>
                  <a:lnTo>
                    <a:pt x="149" y="29"/>
                  </a:lnTo>
                  <a:lnTo>
                    <a:pt x="149" y="28"/>
                  </a:lnTo>
                  <a:lnTo>
                    <a:pt x="149" y="26"/>
                  </a:lnTo>
                  <a:lnTo>
                    <a:pt x="148" y="26"/>
                  </a:lnTo>
                  <a:lnTo>
                    <a:pt x="147" y="26"/>
                  </a:lnTo>
                  <a:lnTo>
                    <a:pt x="145" y="26"/>
                  </a:lnTo>
                  <a:lnTo>
                    <a:pt x="145" y="25"/>
                  </a:lnTo>
                  <a:lnTo>
                    <a:pt x="147" y="25"/>
                  </a:lnTo>
                  <a:lnTo>
                    <a:pt x="147" y="24"/>
                  </a:lnTo>
                  <a:lnTo>
                    <a:pt x="148" y="24"/>
                  </a:lnTo>
                  <a:lnTo>
                    <a:pt x="148" y="25"/>
                  </a:lnTo>
                  <a:lnTo>
                    <a:pt x="149" y="25"/>
                  </a:lnTo>
                  <a:lnTo>
                    <a:pt x="149" y="26"/>
                  </a:lnTo>
                  <a:lnTo>
                    <a:pt x="150" y="26"/>
                  </a:lnTo>
                  <a:lnTo>
                    <a:pt x="150" y="25"/>
                  </a:lnTo>
                  <a:lnTo>
                    <a:pt x="150" y="24"/>
                  </a:lnTo>
                  <a:lnTo>
                    <a:pt x="152" y="24"/>
                  </a:lnTo>
                  <a:lnTo>
                    <a:pt x="152" y="22"/>
                  </a:lnTo>
                  <a:lnTo>
                    <a:pt x="154" y="22"/>
                  </a:lnTo>
                  <a:close/>
                  <a:moveTo>
                    <a:pt x="112" y="9"/>
                  </a:moveTo>
                  <a:lnTo>
                    <a:pt x="110" y="9"/>
                  </a:lnTo>
                  <a:lnTo>
                    <a:pt x="112" y="9"/>
                  </a:lnTo>
                  <a:lnTo>
                    <a:pt x="112" y="8"/>
                  </a:lnTo>
                  <a:lnTo>
                    <a:pt x="112" y="9"/>
                  </a:lnTo>
                  <a:close/>
                  <a:moveTo>
                    <a:pt x="119" y="8"/>
                  </a:moveTo>
                  <a:lnTo>
                    <a:pt x="120" y="8"/>
                  </a:lnTo>
                  <a:lnTo>
                    <a:pt x="119" y="9"/>
                  </a:lnTo>
                  <a:lnTo>
                    <a:pt x="119" y="8"/>
                  </a:lnTo>
                  <a:close/>
                  <a:moveTo>
                    <a:pt x="142" y="7"/>
                  </a:moveTo>
                  <a:lnTo>
                    <a:pt x="143" y="7"/>
                  </a:lnTo>
                  <a:lnTo>
                    <a:pt x="143" y="8"/>
                  </a:lnTo>
                  <a:lnTo>
                    <a:pt x="142" y="8"/>
                  </a:lnTo>
                  <a:lnTo>
                    <a:pt x="142" y="7"/>
                  </a:lnTo>
                  <a:close/>
                  <a:moveTo>
                    <a:pt x="109" y="9"/>
                  </a:moveTo>
                  <a:lnTo>
                    <a:pt x="110" y="9"/>
                  </a:lnTo>
                  <a:lnTo>
                    <a:pt x="109" y="9"/>
                  </a:lnTo>
                  <a:lnTo>
                    <a:pt x="107" y="9"/>
                  </a:lnTo>
                  <a:lnTo>
                    <a:pt x="109" y="9"/>
                  </a:lnTo>
                  <a:close/>
                  <a:moveTo>
                    <a:pt x="110" y="7"/>
                  </a:moveTo>
                  <a:lnTo>
                    <a:pt x="109" y="7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10" y="7"/>
                  </a:lnTo>
                  <a:close/>
                  <a:moveTo>
                    <a:pt x="95" y="6"/>
                  </a:moveTo>
                  <a:lnTo>
                    <a:pt x="96" y="6"/>
                  </a:lnTo>
                  <a:lnTo>
                    <a:pt x="95" y="6"/>
                  </a:lnTo>
                  <a:close/>
                  <a:moveTo>
                    <a:pt x="188" y="77"/>
                  </a:moveTo>
                  <a:lnTo>
                    <a:pt x="190" y="77"/>
                  </a:lnTo>
                  <a:lnTo>
                    <a:pt x="190" y="79"/>
                  </a:lnTo>
                  <a:lnTo>
                    <a:pt x="190" y="80"/>
                  </a:lnTo>
                  <a:lnTo>
                    <a:pt x="190" y="79"/>
                  </a:lnTo>
                  <a:lnTo>
                    <a:pt x="188" y="79"/>
                  </a:lnTo>
                  <a:lnTo>
                    <a:pt x="187" y="79"/>
                  </a:lnTo>
                  <a:lnTo>
                    <a:pt x="185" y="77"/>
                  </a:lnTo>
                  <a:lnTo>
                    <a:pt x="187" y="77"/>
                  </a:lnTo>
                  <a:lnTo>
                    <a:pt x="188" y="77"/>
                  </a:lnTo>
                  <a:close/>
                  <a:moveTo>
                    <a:pt x="199" y="74"/>
                  </a:moveTo>
                  <a:lnTo>
                    <a:pt x="200" y="74"/>
                  </a:lnTo>
                  <a:lnTo>
                    <a:pt x="200" y="72"/>
                  </a:lnTo>
                  <a:lnTo>
                    <a:pt x="200" y="74"/>
                  </a:lnTo>
                  <a:lnTo>
                    <a:pt x="200" y="75"/>
                  </a:lnTo>
                  <a:lnTo>
                    <a:pt x="201" y="74"/>
                  </a:lnTo>
                  <a:lnTo>
                    <a:pt x="201" y="75"/>
                  </a:lnTo>
                  <a:lnTo>
                    <a:pt x="200" y="75"/>
                  </a:lnTo>
                  <a:lnTo>
                    <a:pt x="199" y="75"/>
                  </a:lnTo>
                  <a:lnTo>
                    <a:pt x="199" y="74"/>
                  </a:lnTo>
                  <a:close/>
                  <a:moveTo>
                    <a:pt x="195" y="71"/>
                  </a:moveTo>
                  <a:lnTo>
                    <a:pt x="196" y="71"/>
                  </a:lnTo>
                  <a:lnTo>
                    <a:pt x="199" y="71"/>
                  </a:lnTo>
                  <a:lnTo>
                    <a:pt x="200" y="70"/>
                  </a:lnTo>
                  <a:lnTo>
                    <a:pt x="200" y="71"/>
                  </a:lnTo>
                  <a:lnTo>
                    <a:pt x="200" y="72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199" y="75"/>
                  </a:lnTo>
                  <a:lnTo>
                    <a:pt x="196" y="75"/>
                  </a:lnTo>
                  <a:lnTo>
                    <a:pt x="195" y="75"/>
                  </a:lnTo>
                  <a:lnTo>
                    <a:pt x="194" y="75"/>
                  </a:lnTo>
                  <a:lnTo>
                    <a:pt x="193" y="75"/>
                  </a:lnTo>
                  <a:lnTo>
                    <a:pt x="193" y="77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3" y="75"/>
                  </a:lnTo>
                  <a:lnTo>
                    <a:pt x="193" y="74"/>
                  </a:lnTo>
                  <a:lnTo>
                    <a:pt x="193" y="72"/>
                  </a:lnTo>
                  <a:lnTo>
                    <a:pt x="194" y="72"/>
                  </a:lnTo>
                  <a:lnTo>
                    <a:pt x="195" y="71"/>
                  </a:lnTo>
                  <a:close/>
                  <a:moveTo>
                    <a:pt x="176" y="48"/>
                  </a:moveTo>
                  <a:lnTo>
                    <a:pt x="176" y="51"/>
                  </a:lnTo>
                  <a:lnTo>
                    <a:pt x="175" y="51"/>
                  </a:lnTo>
                  <a:lnTo>
                    <a:pt x="175" y="48"/>
                  </a:lnTo>
                  <a:lnTo>
                    <a:pt x="176" y="48"/>
                  </a:lnTo>
                  <a:close/>
                  <a:moveTo>
                    <a:pt x="175" y="47"/>
                  </a:moveTo>
                  <a:lnTo>
                    <a:pt x="175" y="46"/>
                  </a:lnTo>
                  <a:lnTo>
                    <a:pt x="175" y="47"/>
                  </a:lnTo>
                  <a:close/>
                  <a:moveTo>
                    <a:pt x="177" y="46"/>
                  </a:moveTo>
                  <a:lnTo>
                    <a:pt x="177" y="47"/>
                  </a:lnTo>
                  <a:lnTo>
                    <a:pt x="176" y="47"/>
                  </a:lnTo>
                  <a:lnTo>
                    <a:pt x="176" y="46"/>
                  </a:lnTo>
                  <a:lnTo>
                    <a:pt x="177" y="46"/>
                  </a:lnTo>
                  <a:close/>
                  <a:moveTo>
                    <a:pt x="170" y="39"/>
                  </a:moveTo>
                  <a:lnTo>
                    <a:pt x="172" y="39"/>
                  </a:lnTo>
                  <a:lnTo>
                    <a:pt x="172" y="40"/>
                  </a:lnTo>
                  <a:lnTo>
                    <a:pt x="170" y="40"/>
                  </a:lnTo>
                  <a:lnTo>
                    <a:pt x="170" y="39"/>
                  </a:lnTo>
                  <a:lnTo>
                    <a:pt x="169" y="37"/>
                  </a:lnTo>
                  <a:lnTo>
                    <a:pt x="169" y="36"/>
                  </a:lnTo>
                  <a:lnTo>
                    <a:pt x="170" y="37"/>
                  </a:lnTo>
                  <a:lnTo>
                    <a:pt x="170" y="39"/>
                  </a:lnTo>
                  <a:close/>
                  <a:moveTo>
                    <a:pt x="148" y="29"/>
                  </a:moveTo>
                  <a:lnTo>
                    <a:pt x="148" y="30"/>
                  </a:lnTo>
                  <a:lnTo>
                    <a:pt x="147" y="29"/>
                  </a:lnTo>
                  <a:lnTo>
                    <a:pt x="148" y="29"/>
                  </a:lnTo>
                  <a:close/>
                </a:path>
              </a:pathLst>
            </a:custGeom>
            <a:solidFill>
              <a:srgbClr val="C7E9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126">
              <a:extLst>
                <a:ext uri="{FF2B5EF4-FFF2-40B4-BE49-F238E27FC236}">
                  <a16:creationId xmlns:a16="http://schemas.microsoft.com/office/drawing/2014/main" id="{574B6BC3-622C-6823-C3C8-C503CE2BD9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863" y="987425"/>
              <a:ext cx="977900" cy="369888"/>
            </a:xfrm>
            <a:custGeom>
              <a:avLst/>
              <a:gdLst>
                <a:gd name="T0" fmla="*/ 251 w 616"/>
                <a:gd name="T1" fmla="*/ 184 h 233"/>
                <a:gd name="T2" fmla="*/ 228 w 616"/>
                <a:gd name="T3" fmla="*/ 198 h 233"/>
                <a:gd name="T4" fmla="*/ 215 w 616"/>
                <a:gd name="T5" fmla="*/ 218 h 233"/>
                <a:gd name="T6" fmla="*/ 191 w 616"/>
                <a:gd name="T7" fmla="*/ 230 h 233"/>
                <a:gd name="T8" fmla="*/ 190 w 616"/>
                <a:gd name="T9" fmla="*/ 216 h 233"/>
                <a:gd name="T10" fmla="*/ 169 w 616"/>
                <a:gd name="T11" fmla="*/ 216 h 233"/>
                <a:gd name="T12" fmla="*/ 155 w 616"/>
                <a:gd name="T13" fmla="*/ 210 h 233"/>
                <a:gd name="T14" fmla="*/ 146 w 616"/>
                <a:gd name="T15" fmla="*/ 198 h 233"/>
                <a:gd name="T16" fmla="*/ 144 w 616"/>
                <a:gd name="T17" fmla="*/ 181 h 233"/>
                <a:gd name="T18" fmla="*/ 145 w 616"/>
                <a:gd name="T19" fmla="*/ 167 h 233"/>
                <a:gd name="T20" fmla="*/ 143 w 616"/>
                <a:gd name="T21" fmla="*/ 163 h 233"/>
                <a:gd name="T22" fmla="*/ 133 w 616"/>
                <a:gd name="T23" fmla="*/ 156 h 233"/>
                <a:gd name="T24" fmla="*/ 158 w 616"/>
                <a:gd name="T25" fmla="*/ 139 h 233"/>
                <a:gd name="T26" fmla="*/ 138 w 616"/>
                <a:gd name="T27" fmla="*/ 141 h 233"/>
                <a:gd name="T28" fmla="*/ 128 w 616"/>
                <a:gd name="T29" fmla="*/ 135 h 233"/>
                <a:gd name="T30" fmla="*/ 158 w 616"/>
                <a:gd name="T31" fmla="*/ 127 h 233"/>
                <a:gd name="T32" fmla="*/ 160 w 616"/>
                <a:gd name="T33" fmla="*/ 125 h 233"/>
                <a:gd name="T34" fmla="*/ 163 w 616"/>
                <a:gd name="T35" fmla="*/ 120 h 233"/>
                <a:gd name="T36" fmla="*/ 177 w 616"/>
                <a:gd name="T37" fmla="*/ 107 h 233"/>
                <a:gd name="T38" fmla="*/ 179 w 616"/>
                <a:gd name="T39" fmla="*/ 97 h 233"/>
                <a:gd name="T40" fmla="*/ 167 w 616"/>
                <a:gd name="T41" fmla="*/ 85 h 233"/>
                <a:gd name="T42" fmla="*/ 144 w 616"/>
                <a:gd name="T43" fmla="*/ 79 h 233"/>
                <a:gd name="T44" fmla="*/ 141 w 616"/>
                <a:gd name="T45" fmla="*/ 62 h 233"/>
                <a:gd name="T46" fmla="*/ 97 w 616"/>
                <a:gd name="T47" fmla="*/ 45 h 233"/>
                <a:gd name="T48" fmla="*/ 29 w 616"/>
                <a:gd name="T49" fmla="*/ 42 h 233"/>
                <a:gd name="T50" fmla="*/ 23 w 616"/>
                <a:gd name="T51" fmla="*/ 34 h 233"/>
                <a:gd name="T52" fmla="*/ 81 w 616"/>
                <a:gd name="T53" fmla="*/ 23 h 233"/>
                <a:gd name="T54" fmla="*/ 132 w 616"/>
                <a:gd name="T55" fmla="*/ 8 h 233"/>
                <a:gd name="T56" fmla="*/ 243 w 616"/>
                <a:gd name="T57" fmla="*/ 10 h 233"/>
                <a:gd name="T58" fmla="*/ 327 w 616"/>
                <a:gd name="T59" fmla="*/ 5 h 233"/>
                <a:gd name="T60" fmla="*/ 354 w 616"/>
                <a:gd name="T61" fmla="*/ 5 h 233"/>
                <a:gd name="T62" fmla="*/ 476 w 616"/>
                <a:gd name="T63" fmla="*/ 1 h 233"/>
                <a:gd name="T64" fmla="*/ 506 w 616"/>
                <a:gd name="T65" fmla="*/ 5 h 233"/>
                <a:gd name="T66" fmla="*/ 490 w 616"/>
                <a:gd name="T67" fmla="*/ 10 h 233"/>
                <a:gd name="T68" fmla="*/ 600 w 616"/>
                <a:gd name="T69" fmla="*/ 10 h 233"/>
                <a:gd name="T70" fmla="*/ 537 w 616"/>
                <a:gd name="T71" fmla="*/ 21 h 233"/>
                <a:gd name="T72" fmla="*/ 542 w 616"/>
                <a:gd name="T73" fmla="*/ 41 h 233"/>
                <a:gd name="T74" fmla="*/ 517 w 616"/>
                <a:gd name="T75" fmla="*/ 45 h 233"/>
                <a:gd name="T76" fmla="*/ 515 w 616"/>
                <a:gd name="T77" fmla="*/ 59 h 233"/>
                <a:gd name="T78" fmla="*/ 481 w 616"/>
                <a:gd name="T79" fmla="*/ 68 h 233"/>
                <a:gd name="T80" fmla="*/ 441 w 616"/>
                <a:gd name="T81" fmla="*/ 74 h 233"/>
                <a:gd name="T82" fmla="*/ 490 w 616"/>
                <a:gd name="T83" fmla="*/ 91 h 233"/>
                <a:gd name="T84" fmla="*/ 447 w 616"/>
                <a:gd name="T85" fmla="*/ 87 h 233"/>
                <a:gd name="T86" fmla="*/ 419 w 616"/>
                <a:gd name="T87" fmla="*/ 98 h 233"/>
                <a:gd name="T88" fmla="*/ 476 w 616"/>
                <a:gd name="T89" fmla="*/ 106 h 233"/>
                <a:gd name="T90" fmla="*/ 423 w 616"/>
                <a:gd name="T91" fmla="*/ 120 h 233"/>
                <a:gd name="T92" fmla="*/ 361 w 616"/>
                <a:gd name="T93" fmla="*/ 131 h 233"/>
                <a:gd name="T94" fmla="*/ 321 w 616"/>
                <a:gd name="T95" fmla="*/ 152 h 233"/>
                <a:gd name="T96" fmla="*/ 287 w 616"/>
                <a:gd name="T97" fmla="*/ 156 h 233"/>
                <a:gd name="T98" fmla="*/ 186 w 616"/>
                <a:gd name="T99" fmla="*/ 223 h 233"/>
                <a:gd name="T100" fmla="*/ 138 w 616"/>
                <a:gd name="T101" fmla="*/ 187 h 233"/>
                <a:gd name="T102" fmla="*/ 200 w 616"/>
                <a:gd name="T103" fmla="*/ 229 h 233"/>
                <a:gd name="T104" fmla="*/ 135 w 616"/>
                <a:gd name="T105" fmla="*/ 183 h 233"/>
                <a:gd name="T106" fmla="*/ 300 w 616"/>
                <a:gd name="T107" fmla="*/ 152 h 233"/>
                <a:gd name="T108" fmla="*/ 171 w 616"/>
                <a:gd name="T109" fmla="*/ 107 h 233"/>
                <a:gd name="T110" fmla="*/ 138 w 616"/>
                <a:gd name="T111" fmla="*/ 99 h 233"/>
                <a:gd name="T112" fmla="*/ 145 w 616"/>
                <a:gd name="T113" fmla="*/ 78 h 233"/>
                <a:gd name="T114" fmla="*/ 231 w 616"/>
                <a:gd name="T115" fmla="*/ 8 h 233"/>
                <a:gd name="T116" fmla="*/ 445 w 616"/>
                <a:gd name="T117" fmla="*/ 99 h 233"/>
                <a:gd name="T118" fmla="*/ 485 w 616"/>
                <a:gd name="T119" fmla="*/ 74 h 233"/>
                <a:gd name="T120" fmla="*/ 471 w 616"/>
                <a:gd name="T121" fmla="*/ 73 h 233"/>
                <a:gd name="T122" fmla="*/ 545 w 616"/>
                <a:gd name="T123" fmla="*/ 55 h 233"/>
                <a:gd name="T124" fmla="*/ 537 w 616"/>
                <a:gd name="T125" fmla="*/ 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6" h="233">
                  <a:moveTo>
                    <a:pt x="262" y="161"/>
                  </a:moveTo>
                  <a:lnTo>
                    <a:pt x="260" y="161"/>
                  </a:lnTo>
                  <a:lnTo>
                    <a:pt x="259" y="161"/>
                  </a:lnTo>
                  <a:lnTo>
                    <a:pt x="260" y="161"/>
                  </a:lnTo>
                  <a:lnTo>
                    <a:pt x="260" y="163"/>
                  </a:lnTo>
                  <a:lnTo>
                    <a:pt x="259" y="163"/>
                  </a:lnTo>
                  <a:lnTo>
                    <a:pt x="259" y="165"/>
                  </a:lnTo>
                  <a:lnTo>
                    <a:pt x="260" y="165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6"/>
                  </a:lnTo>
                  <a:lnTo>
                    <a:pt x="263" y="166"/>
                  </a:lnTo>
                  <a:lnTo>
                    <a:pt x="262" y="167"/>
                  </a:lnTo>
                  <a:lnTo>
                    <a:pt x="263" y="167"/>
                  </a:lnTo>
                  <a:lnTo>
                    <a:pt x="263" y="169"/>
                  </a:lnTo>
                  <a:lnTo>
                    <a:pt x="262" y="170"/>
                  </a:lnTo>
                  <a:lnTo>
                    <a:pt x="263" y="170"/>
                  </a:lnTo>
                  <a:lnTo>
                    <a:pt x="265" y="170"/>
                  </a:lnTo>
                  <a:lnTo>
                    <a:pt x="265" y="171"/>
                  </a:lnTo>
                  <a:lnTo>
                    <a:pt x="263" y="171"/>
                  </a:lnTo>
                  <a:lnTo>
                    <a:pt x="262" y="171"/>
                  </a:lnTo>
                  <a:lnTo>
                    <a:pt x="262" y="170"/>
                  </a:lnTo>
                  <a:lnTo>
                    <a:pt x="260" y="171"/>
                  </a:lnTo>
                  <a:lnTo>
                    <a:pt x="260" y="170"/>
                  </a:lnTo>
                  <a:lnTo>
                    <a:pt x="260" y="171"/>
                  </a:lnTo>
                  <a:lnTo>
                    <a:pt x="260" y="170"/>
                  </a:lnTo>
                  <a:lnTo>
                    <a:pt x="259" y="170"/>
                  </a:lnTo>
                  <a:lnTo>
                    <a:pt x="258" y="171"/>
                  </a:lnTo>
                  <a:lnTo>
                    <a:pt x="257" y="171"/>
                  </a:lnTo>
                  <a:lnTo>
                    <a:pt x="253" y="171"/>
                  </a:lnTo>
                  <a:lnTo>
                    <a:pt x="252" y="171"/>
                  </a:lnTo>
                  <a:lnTo>
                    <a:pt x="251" y="171"/>
                  </a:lnTo>
                  <a:lnTo>
                    <a:pt x="251" y="173"/>
                  </a:lnTo>
                  <a:lnTo>
                    <a:pt x="252" y="173"/>
                  </a:lnTo>
                  <a:lnTo>
                    <a:pt x="251" y="173"/>
                  </a:lnTo>
                  <a:lnTo>
                    <a:pt x="252" y="173"/>
                  </a:lnTo>
                  <a:lnTo>
                    <a:pt x="254" y="175"/>
                  </a:lnTo>
                  <a:lnTo>
                    <a:pt x="257" y="175"/>
                  </a:lnTo>
                  <a:lnTo>
                    <a:pt x="258" y="175"/>
                  </a:lnTo>
                  <a:lnTo>
                    <a:pt x="258" y="173"/>
                  </a:lnTo>
                  <a:lnTo>
                    <a:pt x="258" y="175"/>
                  </a:lnTo>
                  <a:lnTo>
                    <a:pt x="258" y="173"/>
                  </a:lnTo>
                  <a:lnTo>
                    <a:pt x="259" y="173"/>
                  </a:lnTo>
                  <a:lnTo>
                    <a:pt x="259" y="175"/>
                  </a:lnTo>
                  <a:lnTo>
                    <a:pt x="260" y="175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8" y="177"/>
                  </a:lnTo>
                  <a:lnTo>
                    <a:pt x="259" y="177"/>
                  </a:lnTo>
                  <a:lnTo>
                    <a:pt x="259" y="176"/>
                  </a:lnTo>
                  <a:lnTo>
                    <a:pt x="259" y="177"/>
                  </a:lnTo>
                  <a:lnTo>
                    <a:pt x="259" y="178"/>
                  </a:lnTo>
                  <a:lnTo>
                    <a:pt x="259" y="180"/>
                  </a:lnTo>
                  <a:lnTo>
                    <a:pt x="258" y="180"/>
                  </a:lnTo>
                  <a:lnTo>
                    <a:pt x="259" y="180"/>
                  </a:lnTo>
                  <a:lnTo>
                    <a:pt x="258" y="180"/>
                  </a:lnTo>
                  <a:lnTo>
                    <a:pt x="253" y="180"/>
                  </a:lnTo>
                  <a:lnTo>
                    <a:pt x="252" y="178"/>
                  </a:lnTo>
                  <a:lnTo>
                    <a:pt x="251" y="178"/>
                  </a:lnTo>
                  <a:lnTo>
                    <a:pt x="249" y="178"/>
                  </a:lnTo>
                  <a:lnTo>
                    <a:pt x="249" y="177"/>
                  </a:lnTo>
                  <a:lnTo>
                    <a:pt x="249" y="178"/>
                  </a:lnTo>
                  <a:lnTo>
                    <a:pt x="248" y="178"/>
                  </a:lnTo>
                  <a:lnTo>
                    <a:pt x="249" y="178"/>
                  </a:lnTo>
                  <a:lnTo>
                    <a:pt x="251" y="178"/>
                  </a:lnTo>
                  <a:lnTo>
                    <a:pt x="251" y="180"/>
                  </a:lnTo>
                  <a:lnTo>
                    <a:pt x="252" y="180"/>
                  </a:lnTo>
                  <a:lnTo>
                    <a:pt x="254" y="180"/>
                  </a:lnTo>
                  <a:lnTo>
                    <a:pt x="254" y="181"/>
                  </a:lnTo>
                  <a:lnTo>
                    <a:pt x="257" y="181"/>
                  </a:lnTo>
                  <a:lnTo>
                    <a:pt x="257" y="183"/>
                  </a:lnTo>
                  <a:lnTo>
                    <a:pt x="254" y="183"/>
                  </a:lnTo>
                  <a:lnTo>
                    <a:pt x="254" y="181"/>
                  </a:lnTo>
                  <a:lnTo>
                    <a:pt x="254" y="183"/>
                  </a:lnTo>
                  <a:lnTo>
                    <a:pt x="253" y="181"/>
                  </a:lnTo>
                  <a:lnTo>
                    <a:pt x="252" y="183"/>
                  </a:lnTo>
                  <a:lnTo>
                    <a:pt x="252" y="181"/>
                  </a:lnTo>
                  <a:lnTo>
                    <a:pt x="252" y="183"/>
                  </a:lnTo>
                  <a:lnTo>
                    <a:pt x="253" y="183"/>
                  </a:lnTo>
                  <a:lnTo>
                    <a:pt x="252" y="183"/>
                  </a:lnTo>
                  <a:lnTo>
                    <a:pt x="251" y="181"/>
                  </a:lnTo>
                  <a:lnTo>
                    <a:pt x="249" y="181"/>
                  </a:lnTo>
                  <a:lnTo>
                    <a:pt x="251" y="181"/>
                  </a:lnTo>
                  <a:lnTo>
                    <a:pt x="251" y="183"/>
                  </a:lnTo>
                  <a:lnTo>
                    <a:pt x="252" y="183"/>
                  </a:lnTo>
                  <a:lnTo>
                    <a:pt x="252" y="184"/>
                  </a:lnTo>
                  <a:lnTo>
                    <a:pt x="251" y="184"/>
                  </a:lnTo>
                  <a:lnTo>
                    <a:pt x="251" y="183"/>
                  </a:lnTo>
                  <a:lnTo>
                    <a:pt x="249" y="183"/>
                  </a:lnTo>
                  <a:lnTo>
                    <a:pt x="249" y="181"/>
                  </a:lnTo>
                  <a:lnTo>
                    <a:pt x="248" y="181"/>
                  </a:lnTo>
                  <a:lnTo>
                    <a:pt x="249" y="183"/>
                  </a:lnTo>
                  <a:lnTo>
                    <a:pt x="249" y="184"/>
                  </a:lnTo>
                  <a:lnTo>
                    <a:pt x="248" y="183"/>
                  </a:lnTo>
                  <a:lnTo>
                    <a:pt x="248" y="181"/>
                  </a:lnTo>
                  <a:lnTo>
                    <a:pt x="248" y="183"/>
                  </a:lnTo>
                  <a:lnTo>
                    <a:pt x="247" y="183"/>
                  </a:lnTo>
                  <a:lnTo>
                    <a:pt x="248" y="183"/>
                  </a:lnTo>
                  <a:lnTo>
                    <a:pt x="249" y="184"/>
                  </a:lnTo>
                  <a:lnTo>
                    <a:pt x="251" y="184"/>
                  </a:lnTo>
                  <a:lnTo>
                    <a:pt x="248" y="184"/>
                  </a:lnTo>
                  <a:lnTo>
                    <a:pt x="248" y="183"/>
                  </a:lnTo>
                  <a:lnTo>
                    <a:pt x="247" y="183"/>
                  </a:lnTo>
                  <a:lnTo>
                    <a:pt x="245" y="183"/>
                  </a:lnTo>
                  <a:lnTo>
                    <a:pt x="245" y="181"/>
                  </a:lnTo>
                  <a:lnTo>
                    <a:pt x="243" y="183"/>
                  </a:lnTo>
                  <a:lnTo>
                    <a:pt x="242" y="183"/>
                  </a:lnTo>
                  <a:lnTo>
                    <a:pt x="242" y="184"/>
                  </a:lnTo>
                  <a:lnTo>
                    <a:pt x="245" y="184"/>
                  </a:lnTo>
                  <a:lnTo>
                    <a:pt x="243" y="184"/>
                  </a:lnTo>
                  <a:lnTo>
                    <a:pt x="242" y="184"/>
                  </a:lnTo>
                  <a:lnTo>
                    <a:pt x="243" y="184"/>
                  </a:lnTo>
                  <a:lnTo>
                    <a:pt x="245" y="184"/>
                  </a:lnTo>
                  <a:lnTo>
                    <a:pt x="245" y="186"/>
                  </a:lnTo>
                  <a:lnTo>
                    <a:pt x="247" y="186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3" y="187"/>
                  </a:lnTo>
                  <a:lnTo>
                    <a:pt x="242" y="186"/>
                  </a:lnTo>
                  <a:lnTo>
                    <a:pt x="241" y="186"/>
                  </a:lnTo>
                  <a:lnTo>
                    <a:pt x="240" y="186"/>
                  </a:lnTo>
                  <a:lnTo>
                    <a:pt x="241" y="186"/>
                  </a:lnTo>
                  <a:lnTo>
                    <a:pt x="242" y="186"/>
                  </a:lnTo>
                  <a:lnTo>
                    <a:pt x="242" y="187"/>
                  </a:lnTo>
                  <a:lnTo>
                    <a:pt x="243" y="187"/>
                  </a:lnTo>
                  <a:lnTo>
                    <a:pt x="245" y="188"/>
                  </a:lnTo>
                  <a:lnTo>
                    <a:pt x="243" y="188"/>
                  </a:lnTo>
                  <a:lnTo>
                    <a:pt x="242" y="188"/>
                  </a:lnTo>
                  <a:lnTo>
                    <a:pt x="241" y="188"/>
                  </a:lnTo>
                  <a:lnTo>
                    <a:pt x="241" y="187"/>
                  </a:lnTo>
                  <a:lnTo>
                    <a:pt x="240" y="187"/>
                  </a:lnTo>
                  <a:lnTo>
                    <a:pt x="240" y="188"/>
                  </a:lnTo>
                  <a:lnTo>
                    <a:pt x="240" y="187"/>
                  </a:lnTo>
                  <a:lnTo>
                    <a:pt x="239" y="186"/>
                  </a:lnTo>
                  <a:lnTo>
                    <a:pt x="239" y="187"/>
                  </a:lnTo>
                  <a:lnTo>
                    <a:pt x="236" y="187"/>
                  </a:lnTo>
                  <a:lnTo>
                    <a:pt x="239" y="187"/>
                  </a:lnTo>
                  <a:lnTo>
                    <a:pt x="240" y="188"/>
                  </a:lnTo>
                  <a:lnTo>
                    <a:pt x="242" y="188"/>
                  </a:lnTo>
                  <a:lnTo>
                    <a:pt x="243" y="188"/>
                  </a:lnTo>
                  <a:lnTo>
                    <a:pt x="243" y="189"/>
                  </a:lnTo>
                  <a:lnTo>
                    <a:pt x="242" y="189"/>
                  </a:lnTo>
                  <a:lnTo>
                    <a:pt x="241" y="189"/>
                  </a:lnTo>
                  <a:lnTo>
                    <a:pt x="241" y="192"/>
                  </a:lnTo>
                  <a:lnTo>
                    <a:pt x="241" y="189"/>
                  </a:lnTo>
                  <a:lnTo>
                    <a:pt x="241" y="192"/>
                  </a:lnTo>
                  <a:lnTo>
                    <a:pt x="240" y="192"/>
                  </a:lnTo>
                  <a:lnTo>
                    <a:pt x="239" y="192"/>
                  </a:lnTo>
                  <a:lnTo>
                    <a:pt x="236" y="192"/>
                  </a:lnTo>
                  <a:lnTo>
                    <a:pt x="234" y="192"/>
                  </a:lnTo>
                  <a:lnTo>
                    <a:pt x="235" y="192"/>
                  </a:lnTo>
                  <a:lnTo>
                    <a:pt x="235" y="189"/>
                  </a:lnTo>
                  <a:lnTo>
                    <a:pt x="235" y="192"/>
                  </a:lnTo>
                  <a:lnTo>
                    <a:pt x="235" y="189"/>
                  </a:lnTo>
                  <a:lnTo>
                    <a:pt x="234" y="189"/>
                  </a:lnTo>
                  <a:lnTo>
                    <a:pt x="235" y="189"/>
                  </a:lnTo>
                  <a:lnTo>
                    <a:pt x="234" y="189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1" y="189"/>
                  </a:lnTo>
                  <a:lnTo>
                    <a:pt x="231" y="192"/>
                  </a:lnTo>
                  <a:lnTo>
                    <a:pt x="232" y="192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1" y="192"/>
                  </a:lnTo>
                  <a:lnTo>
                    <a:pt x="232" y="193"/>
                  </a:lnTo>
                  <a:lnTo>
                    <a:pt x="231" y="193"/>
                  </a:lnTo>
                  <a:lnTo>
                    <a:pt x="230" y="193"/>
                  </a:lnTo>
                  <a:lnTo>
                    <a:pt x="230" y="192"/>
                  </a:lnTo>
                  <a:lnTo>
                    <a:pt x="230" y="193"/>
                  </a:lnTo>
                  <a:lnTo>
                    <a:pt x="228" y="193"/>
                  </a:lnTo>
                  <a:lnTo>
                    <a:pt x="226" y="193"/>
                  </a:lnTo>
                  <a:lnTo>
                    <a:pt x="225" y="193"/>
                  </a:lnTo>
                  <a:lnTo>
                    <a:pt x="224" y="193"/>
                  </a:lnTo>
                  <a:lnTo>
                    <a:pt x="225" y="193"/>
                  </a:lnTo>
                  <a:lnTo>
                    <a:pt x="226" y="193"/>
                  </a:lnTo>
                  <a:lnTo>
                    <a:pt x="228" y="194"/>
                  </a:lnTo>
                  <a:lnTo>
                    <a:pt x="230" y="194"/>
                  </a:lnTo>
                  <a:lnTo>
                    <a:pt x="231" y="194"/>
                  </a:lnTo>
                  <a:lnTo>
                    <a:pt x="232" y="194"/>
                  </a:lnTo>
                  <a:lnTo>
                    <a:pt x="232" y="195"/>
                  </a:lnTo>
                  <a:lnTo>
                    <a:pt x="231" y="195"/>
                  </a:lnTo>
                  <a:lnTo>
                    <a:pt x="230" y="195"/>
                  </a:lnTo>
                  <a:lnTo>
                    <a:pt x="231" y="195"/>
                  </a:lnTo>
                  <a:lnTo>
                    <a:pt x="230" y="195"/>
                  </a:lnTo>
                  <a:lnTo>
                    <a:pt x="231" y="195"/>
                  </a:lnTo>
                  <a:lnTo>
                    <a:pt x="231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1" y="197"/>
                  </a:lnTo>
                  <a:lnTo>
                    <a:pt x="230" y="197"/>
                  </a:lnTo>
                  <a:lnTo>
                    <a:pt x="230" y="195"/>
                  </a:lnTo>
                  <a:lnTo>
                    <a:pt x="228" y="195"/>
                  </a:lnTo>
                  <a:lnTo>
                    <a:pt x="226" y="195"/>
                  </a:lnTo>
                  <a:lnTo>
                    <a:pt x="225" y="195"/>
                  </a:lnTo>
                  <a:lnTo>
                    <a:pt x="226" y="197"/>
                  </a:lnTo>
                  <a:lnTo>
                    <a:pt x="228" y="197"/>
                  </a:lnTo>
                  <a:lnTo>
                    <a:pt x="228" y="198"/>
                  </a:lnTo>
                  <a:lnTo>
                    <a:pt x="231" y="198"/>
                  </a:lnTo>
                  <a:lnTo>
                    <a:pt x="232" y="198"/>
                  </a:lnTo>
                  <a:lnTo>
                    <a:pt x="231" y="198"/>
                  </a:lnTo>
                  <a:lnTo>
                    <a:pt x="232" y="198"/>
                  </a:lnTo>
                  <a:lnTo>
                    <a:pt x="232" y="200"/>
                  </a:lnTo>
                  <a:lnTo>
                    <a:pt x="231" y="200"/>
                  </a:lnTo>
                  <a:lnTo>
                    <a:pt x="231" y="201"/>
                  </a:lnTo>
                  <a:lnTo>
                    <a:pt x="230" y="201"/>
                  </a:lnTo>
                  <a:lnTo>
                    <a:pt x="228" y="201"/>
                  </a:lnTo>
                  <a:lnTo>
                    <a:pt x="228" y="203"/>
                  </a:lnTo>
                  <a:lnTo>
                    <a:pt x="230" y="203"/>
                  </a:lnTo>
                  <a:lnTo>
                    <a:pt x="228" y="203"/>
                  </a:lnTo>
                  <a:lnTo>
                    <a:pt x="226" y="203"/>
                  </a:lnTo>
                  <a:lnTo>
                    <a:pt x="228" y="203"/>
                  </a:lnTo>
                  <a:lnTo>
                    <a:pt x="230" y="203"/>
                  </a:lnTo>
                  <a:lnTo>
                    <a:pt x="232" y="203"/>
                  </a:lnTo>
                  <a:lnTo>
                    <a:pt x="231" y="204"/>
                  </a:lnTo>
                  <a:lnTo>
                    <a:pt x="230" y="204"/>
                  </a:lnTo>
                  <a:lnTo>
                    <a:pt x="228" y="204"/>
                  </a:lnTo>
                  <a:lnTo>
                    <a:pt x="230" y="204"/>
                  </a:lnTo>
                  <a:lnTo>
                    <a:pt x="231" y="204"/>
                  </a:lnTo>
                  <a:lnTo>
                    <a:pt x="230" y="204"/>
                  </a:lnTo>
                  <a:lnTo>
                    <a:pt x="231" y="204"/>
                  </a:lnTo>
                  <a:lnTo>
                    <a:pt x="231" y="205"/>
                  </a:lnTo>
                  <a:lnTo>
                    <a:pt x="230" y="205"/>
                  </a:lnTo>
                  <a:lnTo>
                    <a:pt x="228" y="205"/>
                  </a:lnTo>
                  <a:lnTo>
                    <a:pt x="225" y="205"/>
                  </a:lnTo>
                  <a:lnTo>
                    <a:pt x="224" y="205"/>
                  </a:lnTo>
                  <a:lnTo>
                    <a:pt x="223" y="205"/>
                  </a:lnTo>
                  <a:lnTo>
                    <a:pt x="224" y="205"/>
                  </a:lnTo>
                  <a:lnTo>
                    <a:pt x="225" y="206"/>
                  </a:lnTo>
                  <a:lnTo>
                    <a:pt x="226" y="206"/>
                  </a:lnTo>
                  <a:lnTo>
                    <a:pt x="228" y="206"/>
                  </a:lnTo>
                  <a:lnTo>
                    <a:pt x="230" y="206"/>
                  </a:lnTo>
                  <a:lnTo>
                    <a:pt x="228" y="206"/>
                  </a:lnTo>
                  <a:lnTo>
                    <a:pt x="228" y="207"/>
                  </a:lnTo>
                  <a:lnTo>
                    <a:pt x="226" y="206"/>
                  </a:lnTo>
                  <a:lnTo>
                    <a:pt x="226" y="207"/>
                  </a:lnTo>
                  <a:lnTo>
                    <a:pt x="228" y="207"/>
                  </a:lnTo>
                  <a:lnTo>
                    <a:pt x="226" y="207"/>
                  </a:lnTo>
                  <a:lnTo>
                    <a:pt x="225" y="207"/>
                  </a:lnTo>
                  <a:lnTo>
                    <a:pt x="224" y="207"/>
                  </a:lnTo>
                  <a:lnTo>
                    <a:pt x="222" y="207"/>
                  </a:lnTo>
                  <a:lnTo>
                    <a:pt x="220" y="207"/>
                  </a:lnTo>
                  <a:lnTo>
                    <a:pt x="222" y="207"/>
                  </a:lnTo>
                  <a:lnTo>
                    <a:pt x="223" y="210"/>
                  </a:lnTo>
                  <a:lnTo>
                    <a:pt x="225" y="207"/>
                  </a:lnTo>
                  <a:lnTo>
                    <a:pt x="225" y="210"/>
                  </a:lnTo>
                  <a:lnTo>
                    <a:pt x="226" y="210"/>
                  </a:lnTo>
                  <a:lnTo>
                    <a:pt x="226" y="211"/>
                  </a:lnTo>
                  <a:lnTo>
                    <a:pt x="225" y="211"/>
                  </a:lnTo>
                  <a:lnTo>
                    <a:pt x="224" y="211"/>
                  </a:lnTo>
                  <a:lnTo>
                    <a:pt x="224" y="212"/>
                  </a:lnTo>
                  <a:lnTo>
                    <a:pt x="223" y="212"/>
                  </a:lnTo>
                  <a:lnTo>
                    <a:pt x="222" y="211"/>
                  </a:lnTo>
                  <a:lnTo>
                    <a:pt x="220" y="211"/>
                  </a:lnTo>
                  <a:lnTo>
                    <a:pt x="217" y="211"/>
                  </a:lnTo>
                  <a:lnTo>
                    <a:pt x="215" y="211"/>
                  </a:lnTo>
                  <a:lnTo>
                    <a:pt x="220" y="212"/>
                  </a:lnTo>
                  <a:lnTo>
                    <a:pt x="222" y="212"/>
                  </a:lnTo>
                  <a:lnTo>
                    <a:pt x="220" y="212"/>
                  </a:lnTo>
                  <a:lnTo>
                    <a:pt x="222" y="212"/>
                  </a:lnTo>
                  <a:lnTo>
                    <a:pt x="223" y="212"/>
                  </a:lnTo>
                  <a:lnTo>
                    <a:pt x="223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18" y="213"/>
                  </a:lnTo>
                  <a:lnTo>
                    <a:pt x="215" y="213"/>
                  </a:lnTo>
                  <a:lnTo>
                    <a:pt x="217" y="213"/>
                  </a:lnTo>
                  <a:lnTo>
                    <a:pt x="220" y="213"/>
                  </a:lnTo>
                  <a:lnTo>
                    <a:pt x="222" y="213"/>
                  </a:lnTo>
                  <a:lnTo>
                    <a:pt x="223" y="215"/>
                  </a:lnTo>
                  <a:lnTo>
                    <a:pt x="220" y="215"/>
                  </a:lnTo>
                  <a:lnTo>
                    <a:pt x="218" y="213"/>
                  </a:lnTo>
                  <a:lnTo>
                    <a:pt x="218" y="215"/>
                  </a:lnTo>
                  <a:lnTo>
                    <a:pt x="215" y="213"/>
                  </a:lnTo>
                  <a:lnTo>
                    <a:pt x="215" y="215"/>
                  </a:lnTo>
                  <a:lnTo>
                    <a:pt x="215" y="213"/>
                  </a:lnTo>
                  <a:lnTo>
                    <a:pt x="214" y="215"/>
                  </a:lnTo>
                  <a:lnTo>
                    <a:pt x="212" y="213"/>
                  </a:lnTo>
                  <a:lnTo>
                    <a:pt x="209" y="213"/>
                  </a:lnTo>
                  <a:lnTo>
                    <a:pt x="212" y="215"/>
                  </a:lnTo>
                  <a:lnTo>
                    <a:pt x="212" y="213"/>
                  </a:lnTo>
                  <a:lnTo>
                    <a:pt x="213" y="215"/>
                  </a:lnTo>
                  <a:lnTo>
                    <a:pt x="215" y="215"/>
                  </a:lnTo>
                  <a:lnTo>
                    <a:pt x="217" y="215"/>
                  </a:lnTo>
                  <a:lnTo>
                    <a:pt x="218" y="215"/>
                  </a:lnTo>
                  <a:lnTo>
                    <a:pt x="220" y="215"/>
                  </a:lnTo>
                  <a:lnTo>
                    <a:pt x="222" y="215"/>
                  </a:lnTo>
                  <a:lnTo>
                    <a:pt x="220" y="215"/>
                  </a:lnTo>
                  <a:lnTo>
                    <a:pt x="222" y="215"/>
                  </a:lnTo>
                  <a:lnTo>
                    <a:pt x="222" y="216"/>
                  </a:lnTo>
                  <a:lnTo>
                    <a:pt x="220" y="216"/>
                  </a:lnTo>
                  <a:lnTo>
                    <a:pt x="220" y="215"/>
                  </a:lnTo>
                  <a:lnTo>
                    <a:pt x="220" y="216"/>
                  </a:lnTo>
                  <a:lnTo>
                    <a:pt x="217" y="218"/>
                  </a:lnTo>
                  <a:lnTo>
                    <a:pt x="215" y="218"/>
                  </a:lnTo>
                  <a:lnTo>
                    <a:pt x="214" y="218"/>
                  </a:lnTo>
                  <a:lnTo>
                    <a:pt x="213" y="218"/>
                  </a:lnTo>
                  <a:lnTo>
                    <a:pt x="212" y="216"/>
                  </a:lnTo>
                  <a:lnTo>
                    <a:pt x="212" y="218"/>
                  </a:lnTo>
                  <a:lnTo>
                    <a:pt x="214" y="218"/>
                  </a:lnTo>
                  <a:lnTo>
                    <a:pt x="215" y="218"/>
                  </a:lnTo>
                  <a:lnTo>
                    <a:pt x="214" y="218"/>
                  </a:lnTo>
                  <a:lnTo>
                    <a:pt x="215" y="218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18" y="220"/>
                  </a:lnTo>
                  <a:lnTo>
                    <a:pt x="217" y="220"/>
                  </a:lnTo>
                  <a:lnTo>
                    <a:pt x="214" y="218"/>
                  </a:lnTo>
                  <a:lnTo>
                    <a:pt x="209" y="218"/>
                  </a:lnTo>
                  <a:lnTo>
                    <a:pt x="212" y="218"/>
                  </a:lnTo>
                  <a:lnTo>
                    <a:pt x="212" y="220"/>
                  </a:lnTo>
                  <a:lnTo>
                    <a:pt x="213" y="220"/>
                  </a:lnTo>
                  <a:lnTo>
                    <a:pt x="214" y="220"/>
                  </a:lnTo>
                  <a:lnTo>
                    <a:pt x="215" y="220"/>
                  </a:lnTo>
                  <a:lnTo>
                    <a:pt x="217" y="220"/>
                  </a:lnTo>
                  <a:lnTo>
                    <a:pt x="218" y="220"/>
                  </a:lnTo>
                  <a:lnTo>
                    <a:pt x="217" y="221"/>
                  </a:lnTo>
                  <a:lnTo>
                    <a:pt x="215" y="221"/>
                  </a:lnTo>
                  <a:lnTo>
                    <a:pt x="214" y="221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8" y="221"/>
                  </a:lnTo>
                  <a:lnTo>
                    <a:pt x="217" y="221"/>
                  </a:lnTo>
                  <a:lnTo>
                    <a:pt x="217" y="222"/>
                  </a:lnTo>
                  <a:lnTo>
                    <a:pt x="213" y="222"/>
                  </a:lnTo>
                  <a:lnTo>
                    <a:pt x="214" y="222"/>
                  </a:lnTo>
                  <a:lnTo>
                    <a:pt x="215" y="222"/>
                  </a:lnTo>
                  <a:lnTo>
                    <a:pt x="217" y="222"/>
                  </a:lnTo>
                  <a:lnTo>
                    <a:pt x="215" y="222"/>
                  </a:lnTo>
                  <a:lnTo>
                    <a:pt x="213" y="222"/>
                  </a:lnTo>
                  <a:lnTo>
                    <a:pt x="214" y="222"/>
                  </a:lnTo>
                  <a:lnTo>
                    <a:pt x="214" y="223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2" y="222"/>
                  </a:lnTo>
                  <a:lnTo>
                    <a:pt x="213" y="223"/>
                  </a:lnTo>
                  <a:lnTo>
                    <a:pt x="212" y="223"/>
                  </a:lnTo>
                  <a:lnTo>
                    <a:pt x="208" y="222"/>
                  </a:lnTo>
                  <a:lnTo>
                    <a:pt x="207" y="221"/>
                  </a:lnTo>
                  <a:lnTo>
                    <a:pt x="207" y="220"/>
                  </a:lnTo>
                  <a:lnTo>
                    <a:pt x="207" y="221"/>
                  </a:lnTo>
                  <a:lnTo>
                    <a:pt x="207" y="222"/>
                  </a:lnTo>
                  <a:lnTo>
                    <a:pt x="206" y="222"/>
                  </a:lnTo>
                  <a:lnTo>
                    <a:pt x="201" y="222"/>
                  </a:lnTo>
                  <a:lnTo>
                    <a:pt x="201" y="221"/>
                  </a:lnTo>
                  <a:lnTo>
                    <a:pt x="201" y="222"/>
                  </a:lnTo>
                  <a:lnTo>
                    <a:pt x="200" y="222"/>
                  </a:lnTo>
                  <a:lnTo>
                    <a:pt x="201" y="222"/>
                  </a:lnTo>
                  <a:lnTo>
                    <a:pt x="203" y="222"/>
                  </a:lnTo>
                  <a:lnTo>
                    <a:pt x="205" y="222"/>
                  </a:lnTo>
                  <a:lnTo>
                    <a:pt x="205" y="223"/>
                  </a:lnTo>
                  <a:lnTo>
                    <a:pt x="206" y="222"/>
                  </a:lnTo>
                  <a:lnTo>
                    <a:pt x="209" y="223"/>
                  </a:lnTo>
                  <a:lnTo>
                    <a:pt x="208" y="224"/>
                  </a:lnTo>
                  <a:lnTo>
                    <a:pt x="207" y="224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7" y="224"/>
                  </a:lnTo>
                  <a:lnTo>
                    <a:pt x="208" y="224"/>
                  </a:lnTo>
                  <a:lnTo>
                    <a:pt x="209" y="224"/>
                  </a:lnTo>
                  <a:lnTo>
                    <a:pt x="208" y="224"/>
                  </a:lnTo>
                  <a:lnTo>
                    <a:pt x="209" y="224"/>
                  </a:lnTo>
                  <a:lnTo>
                    <a:pt x="212" y="224"/>
                  </a:lnTo>
                  <a:lnTo>
                    <a:pt x="209" y="224"/>
                  </a:lnTo>
                  <a:lnTo>
                    <a:pt x="212" y="227"/>
                  </a:lnTo>
                  <a:lnTo>
                    <a:pt x="212" y="224"/>
                  </a:lnTo>
                  <a:lnTo>
                    <a:pt x="213" y="227"/>
                  </a:lnTo>
                  <a:lnTo>
                    <a:pt x="212" y="227"/>
                  </a:lnTo>
                  <a:lnTo>
                    <a:pt x="213" y="227"/>
                  </a:lnTo>
                  <a:lnTo>
                    <a:pt x="212" y="227"/>
                  </a:lnTo>
                  <a:lnTo>
                    <a:pt x="209" y="227"/>
                  </a:lnTo>
                  <a:lnTo>
                    <a:pt x="208" y="228"/>
                  </a:lnTo>
                  <a:lnTo>
                    <a:pt x="209" y="228"/>
                  </a:lnTo>
                  <a:lnTo>
                    <a:pt x="212" y="228"/>
                  </a:lnTo>
                  <a:lnTo>
                    <a:pt x="209" y="228"/>
                  </a:lnTo>
                  <a:lnTo>
                    <a:pt x="212" y="229"/>
                  </a:lnTo>
                  <a:lnTo>
                    <a:pt x="212" y="228"/>
                  </a:lnTo>
                  <a:lnTo>
                    <a:pt x="212" y="229"/>
                  </a:lnTo>
                  <a:lnTo>
                    <a:pt x="209" y="229"/>
                  </a:lnTo>
                  <a:lnTo>
                    <a:pt x="208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6" y="228"/>
                  </a:lnTo>
                  <a:lnTo>
                    <a:pt x="205" y="228"/>
                  </a:lnTo>
                  <a:lnTo>
                    <a:pt x="203" y="228"/>
                  </a:lnTo>
                  <a:lnTo>
                    <a:pt x="201" y="228"/>
                  </a:lnTo>
                  <a:lnTo>
                    <a:pt x="198" y="228"/>
                  </a:lnTo>
                  <a:lnTo>
                    <a:pt x="198" y="227"/>
                  </a:lnTo>
                  <a:lnTo>
                    <a:pt x="200" y="227"/>
                  </a:lnTo>
                  <a:lnTo>
                    <a:pt x="201" y="227"/>
                  </a:lnTo>
                  <a:lnTo>
                    <a:pt x="201" y="224"/>
                  </a:lnTo>
                  <a:lnTo>
                    <a:pt x="200" y="224"/>
                  </a:lnTo>
                  <a:lnTo>
                    <a:pt x="200" y="227"/>
                  </a:lnTo>
                  <a:lnTo>
                    <a:pt x="198" y="227"/>
                  </a:lnTo>
                  <a:lnTo>
                    <a:pt x="198" y="224"/>
                  </a:lnTo>
                  <a:lnTo>
                    <a:pt x="198" y="227"/>
                  </a:lnTo>
                  <a:lnTo>
                    <a:pt x="197" y="227"/>
                  </a:lnTo>
                  <a:lnTo>
                    <a:pt x="197" y="228"/>
                  </a:lnTo>
                  <a:lnTo>
                    <a:pt x="196" y="228"/>
                  </a:lnTo>
                  <a:lnTo>
                    <a:pt x="195" y="228"/>
                  </a:lnTo>
                  <a:lnTo>
                    <a:pt x="195" y="229"/>
                  </a:lnTo>
                  <a:lnTo>
                    <a:pt x="194" y="230"/>
                  </a:lnTo>
                  <a:lnTo>
                    <a:pt x="191" y="230"/>
                  </a:lnTo>
                  <a:lnTo>
                    <a:pt x="191" y="229"/>
                  </a:lnTo>
                  <a:lnTo>
                    <a:pt x="194" y="229"/>
                  </a:lnTo>
                  <a:lnTo>
                    <a:pt x="191" y="229"/>
                  </a:lnTo>
                  <a:lnTo>
                    <a:pt x="191" y="230"/>
                  </a:lnTo>
                  <a:lnTo>
                    <a:pt x="190" y="230"/>
                  </a:lnTo>
                  <a:lnTo>
                    <a:pt x="190" y="229"/>
                  </a:lnTo>
                  <a:lnTo>
                    <a:pt x="190" y="228"/>
                  </a:lnTo>
                  <a:lnTo>
                    <a:pt x="189" y="229"/>
                  </a:lnTo>
                  <a:lnTo>
                    <a:pt x="190" y="229"/>
                  </a:lnTo>
                  <a:lnTo>
                    <a:pt x="190" y="230"/>
                  </a:lnTo>
                  <a:lnTo>
                    <a:pt x="190" y="229"/>
                  </a:lnTo>
                  <a:lnTo>
                    <a:pt x="189" y="229"/>
                  </a:lnTo>
                  <a:lnTo>
                    <a:pt x="188" y="229"/>
                  </a:lnTo>
                  <a:lnTo>
                    <a:pt x="186" y="229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1" y="228"/>
                  </a:lnTo>
                  <a:lnTo>
                    <a:pt x="191" y="227"/>
                  </a:lnTo>
                  <a:lnTo>
                    <a:pt x="191" y="228"/>
                  </a:lnTo>
                  <a:lnTo>
                    <a:pt x="191" y="227"/>
                  </a:lnTo>
                  <a:lnTo>
                    <a:pt x="194" y="227"/>
                  </a:lnTo>
                  <a:lnTo>
                    <a:pt x="194" y="224"/>
                  </a:lnTo>
                  <a:lnTo>
                    <a:pt x="195" y="224"/>
                  </a:lnTo>
                  <a:lnTo>
                    <a:pt x="195" y="223"/>
                  </a:lnTo>
                  <a:lnTo>
                    <a:pt x="196" y="223"/>
                  </a:lnTo>
                  <a:lnTo>
                    <a:pt x="197" y="223"/>
                  </a:lnTo>
                  <a:lnTo>
                    <a:pt x="197" y="222"/>
                  </a:lnTo>
                  <a:lnTo>
                    <a:pt x="196" y="223"/>
                  </a:lnTo>
                  <a:lnTo>
                    <a:pt x="195" y="223"/>
                  </a:lnTo>
                  <a:lnTo>
                    <a:pt x="195" y="224"/>
                  </a:lnTo>
                  <a:lnTo>
                    <a:pt x="194" y="224"/>
                  </a:lnTo>
                  <a:lnTo>
                    <a:pt x="191" y="227"/>
                  </a:lnTo>
                  <a:lnTo>
                    <a:pt x="190" y="227"/>
                  </a:lnTo>
                  <a:lnTo>
                    <a:pt x="190" y="228"/>
                  </a:lnTo>
                  <a:lnTo>
                    <a:pt x="189" y="228"/>
                  </a:lnTo>
                  <a:lnTo>
                    <a:pt x="188" y="228"/>
                  </a:lnTo>
                  <a:lnTo>
                    <a:pt x="186" y="228"/>
                  </a:lnTo>
                  <a:lnTo>
                    <a:pt x="188" y="228"/>
                  </a:lnTo>
                  <a:lnTo>
                    <a:pt x="186" y="228"/>
                  </a:lnTo>
                  <a:lnTo>
                    <a:pt x="188" y="228"/>
                  </a:lnTo>
                  <a:lnTo>
                    <a:pt x="188" y="227"/>
                  </a:lnTo>
                  <a:lnTo>
                    <a:pt x="189" y="227"/>
                  </a:lnTo>
                  <a:lnTo>
                    <a:pt x="190" y="227"/>
                  </a:lnTo>
                  <a:lnTo>
                    <a:pt x="190" y="224"/>
                  </a:lnTo>
                  <a:lnTo>
                    <a:pt x="191" y="224"/>
                  </a:lnTo>
                  <a:lnTo>
                    <a:pt x="191" y="223"/>
                  </a:lnTo>
                  <a:lnTo>
                    <a:pt x="194" y="222"/>
                  </a:lnTo>
                  <a:lnTo>
                    <a:pt x="195" y="222"/>
                  </a:lnTo>
                  <a:lnTo>
                    <a:pt x="195" y="221"/>
                  </a:lnTo>
                  <a:lnTo>
                    <a:pt x="196" y="220"/>
                  </a:lnTo>
                  <a:lnTo>
                    <a:pt x="195" y="221"/>
                  </a:lnTo>
                  <a:lnTo>
                    <a:pt x="194" y="221"/>
                  </a:lnTo>
                  <a:lnTo>
                    <a:pt x="194" y="222"/>
                  </a:lnTo>
                  <a:lnTo>
                    <a:pt x="190" y="223"/>
                  </a:lnTo>
                  <a:lnTo>
                    <a:pt x="189" y="223"/>
                  </a:lnTo>
                  <a:lnTo>
                    <a:pt x="188" y="223"/>
                  </a:lnTo>
                  <a:lnTo>
                    <a:pt x="188" y="222"/>
                  </a:lnTo>
                  <a:lnTo>
                    <a:pt x="189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2"/>
                  </a:lnTo>
                  <a:lnTo>
                    <a:pt x="188" y="222"/>
                  </a:lnTo>
                  <a:lnTo>
                    <a:pt x="186" y="222"/>
                  </a:lnTo>
                  <a:lnTo>
                    <a:pt x="186" y="223"/>
                  </a:lnTo>
                  <a:lnTo>
                    <a:pt x="185" y="223"/>
                  </a:lnTo>
                  <a:lnTo>
                    <a:pt x="185" y="222"/>
                  </a:lnTo>
                  <a:lnTo>
                    <a:pt x="186" y="222"/>
                  </a:lnTo>
                  <a:lnTo>
                    <a:pt x="188" y="222"/>
                  </a:lnTo>
                  <a:lnTo>
                    <a:pt x="188" y="221"/>
                  </a:lnTo>
                  <a:lnTo>
                    <a:pt x="190" y="221"/>
                  </a:lnTo>
                  <a:lnTo>
                    <a:pt x="190" y="220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0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2"/>
                  </a:lnTo>
                  <a:lnTo>
                    <a:pt x="185" y="222"/>
                  </a:lnTo>
                  <a:lnTo>
                    <a:pt x="185" y="223"/>
                  </a:lnTo>
                  <a:lnTo>
                    <a:pt x="183" y="223"/>
                  </a:lnTo>
                  <a:lnTo>
                    <a:pt x="183" y="222"/>
                  </a:lnTo>
                  <a:lnTo>
                    <a:pt x="185" y="222"/>
                  </a:lnTo>
                  <a:lnTo>
                    <a:pt x="183" y="222"/>
                  </a:lnTo>
                  <a:lnTo>
                    <a:pt x="182" y="222"/>
                  </a:lnTo>
                  <a:lnTo>
                    <a:pt x="183" y="221"/>
                  </a:lnTo>
                  <a:lnTo>
                    <a:pt x="185" y="221"/>
                  </a:lnTo>
                  <a:lnTo>
                    <a:pt x="183" y="221"/>
                  </a:lnTo>
                  <a:lnTo>
                    <a:pt x="182" y="221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80" y="223"/>
                  </a:lnTo>
                  <a:lnTo>
                    <a:pt x="180" y="222"/>
                  </a:lnTo>
                  <a:lnTo>
                    <a:pt x="179" y="222"/>
                  </a:lnTo>
                  <a:lnTo>
                    <a:pt x="180" y="222"/>
                  </a:lnTo>
                  <a:lnTo>
                    <a:pt x="182" y="221"/>
                  </a:lnTo>
                  <a:lnTo>
                    <a:pt x="183" y="221"/>
                  </a:lnTo>
                  <a:lnTo>
                    <a:pt x="185" y="221"/>
                  </a:lnTo>
                  <a:lnTo>
                    <a:pt x="183" y="221"/>
                  </a:lnTo>
                  <a:lnTo>
                    <a:pt x="182" y="221"/>
                  </a:lnTo>
                  <a:lnTo>
                    <a:pt x="183" y="221"/>
                  </a:lnTo>
                  <a:lnTo>
                    <a:pt x="183" y="220"/>
                  </a:lnTo>
                  <a:lnTo>
                    <a:pt x="185" y="220"/>
                  </a:lnTo>
                  <a:lnTo>
                    <a:pt x="186" y="220"/>
                  </a:lnTo>
                  <a:lnTo>
                    <a:pt x="186" y="218"/>
                  </a:lnTo>
                  <a:lnTo>
                    <a:pt x="188" y="218"/>
                  </a:lnTo>
                  <a:lnTo>
                    <a:pt x="189" y="218"/>
                  </a:lnTo>
                  <a:lnTo>
                    <a:pt x="190" y="218"/>
                  </a:lnTo>
                  <a:lnTo>
                    <a:pt x="190" y="216"/>
                  </a:lnTo>
                  <a:lnTo>
                    <a:pt x="189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86" y="218"/>
                  </a:lnTo>
                  <a:lnTo>
                    <a:pt x="185" y="220"/>
                  </a:lnTo>
                  <a:lnTo>
                    <a:pt x="183" y="220"/>
                  </a:lnTo>
                  <a:lnTo>
                    <a:pt x="182" y="220"/>
                  </a:lnTo>
                  <a:lnTo>
                    <a:pt x="183" y="220"/>
                  </a:lnTo>
                  <a:lnTo>
                    <a:pt x="183" y="218"/>
                  </a:lnTo>
                  <a:lnTo>
                    <a:pt x="182" y="218"/>
                  </a:lnTo>
                  <a:lnTo>
                    <a:pt x="180" y="218"/>
                  </a:lnTo>
                  <a:lnTo>
                    <a:pt x="180" y="220"/>
                  </a:lnTo>
                  <a:lnTo>
                    <a:pt x="179" y="220"/>
                  </a:lnTo>
                  <a:lnTo>
                    <a:pt x="178" y="220"/>
                  </a:lnTo>
                  <a:lnTo>
                    <a:pt x="179" y="220"/>
                  </a:lnTo>
                  <a:lnTo>
                    <a:pt x="180" y="218"/>
                  </a:lnTo>
                  <a:lnTo>
                    <a:pt x="182" y="218"/>
                  </a:lnTo>
                  <a:lnTo>
                    <a:pt x="183" y="218"/>
                  </a:lnTo>
                  <a:lnTo>
                    <a:pt x="182" y="218"/>
                  </a:lnTo>
                  <a:lnTo>
                    <a:pt x="180" y="218"/>
                  </a:lnTo>
                  <a:lnTo>
                    <a:pt x="179" y="218"/>
                  </a:lnTo>
                  <a:lnTo>
                    <a:pt x="179" y="220"/>
                  </a:lnTo>
                  <a:lnTo>
                    <a:pt x="178" y="220"/>
                  </a:lnTo>
                  <a:lnTo>
                    <a:pt x="178" y="218"/>
                  </a:lnTo>
                  <a:lnTo>
                    <a:pt x="179" y="218"/>
                  </a:lnTo>
                  <a:lnTo>
                    <a:pt x="182" y="216"/>
                  </a:lnTo>
                  <a:lnTo>
                    <a:pt x="188" y="216"/>
                  </a:lnTo>
                  <a:lnTo>
                    <a:pt x="188" y="215"/>
                  </a:lnTo>
                  <a:lnTo>
                    <a:pt x="189" y="215"/>
                  </a:lnTo>
                  <a:lnTo>
                    <a:pt x="190" y="215"/>
                  </a:lnTo>
                  <a:lnTo>
                    <a:pt x="190" y="213"/>
                  </a:lnTo>
                  <a:lnTo>
                    <a:pt x="191" y="213"/>
                  </a:lnTo>
                  <a:lnTo>
                    <a:pt x="190" y="213"/>
                  </a:lnTo>
                  <a:lnTo>
                    <a:pt x="190" y="215"/>
                  </a:lnTo>
                  <a:lnTo>
                    <a:pt x="189" y="215"/>
                  </a:lnTo>
                  <a:lnTo>
                    <a:pt x="189" y="213"/>
                  </a:lnTo>
                  <a:lnTo>
                    <a:pt x="189" y="212"/>
                  </a:lnTo>
                  <a:lnTo>
                    <a:pt x="189" y="213"/>
                  </a:lnTo>
                  <a:lnTo>
                    <a:pt x="188" y="213"/>
                  </a:lnTo>
                  <a:lnTo>
                    <a:pt x="189" y="213"/>
                  </a:lnTo>
                  <a:lnTo>
                    <a:pt x="188" y="215"/>
                  </a:lnTo>
                  <a:lnTo>
                    <a:pt x="189" y="215"/>
                  </a:lnTo>
                  <a:lnTo>
                    <a:pt x="188" y="215"/>
                  </a:lnTo>
                  <a:lnTo>
                    <a:pt x="186" y="216"/>
                  </a:lnTo>
                  <a:lnTo>
                    <a:pt x="183" y="216"/>
                  </a:lnTo>
                  <a:lnTo>
                    <a:pt x="182" y="216"/>
                  </a:lnTo>
                  <a:lnTo>
                    <a:pt x="180" y="218"/>
                  </a:lnTo>
                  <a:lnTo>
                    <a:pt x="180" y="216"/>
                  </a:lnTo>
                  <a:lnTo>
                    <a:pt x="182" y="215"/>
                  </a:lnTo>
                  <a:lnTo>
                    <a:pt x="185" y="215"/>
                  </a:lnTo>
                  <a:lnTo>
                    <a:pt x="186" y="215"/>
                  </a:lnTo>
                  <a:lnTo>
                    <a:pt x="185" y="215"/>
                  </a:lnTo>
                  <a:lnTo>
                    <a:pt x="186" y="215"/>
                  </a:lnTo>
                  <a:lnTo>
                    <a:pt x="186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2"/>
                  </a:lnTo>
                  <a:lnTo>
                    <a:pt x="186" y="212"/>
                  </a:lnTo>
                  <a:lnTo>
                    <a:pt x="186" y="211"/>
                  </a:lnTo>
                  <a:lnTo>
                    <a:pt x="185" y="212"/>
                  </a:lnTo>
                  <a:lnTo>
                    <a:pt x="183" y="212"/>
                  </a:lnTo>
                  <a:lnTo>
                    <a:pt x="182" y="212"/>
                  </a:lnTo>
                  <a:lnTo>
                    <a:pt x="183" y="213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3" y="215"/>
                  </a:lnTo>
                  <a:lnTo>
                    <a:pt x="182" y="215"/>
                  </a:lnTo>
                  <a:lnTo>
                    <a:pt x="180" y="215"/>
                  </a:lnTo>
                  <a:lnTo>
                    <a:pt x="179" y="215"/>
                  </a:lnTo>
                  <a:lnTo>
                    <a:pt x="180" y="215"/>
                  </a:lnTo>
                  <a:lnTo>
                    <a:pt x="180" y="216"/>
                  </a:lnTo>
                  <a:lnTo>
                    <a:pt x="179" y="216"/>
                  </a:lnTo>
                  <a:lnTo>
                    <a:pt x="179" y="215"/>
                  </a:lnTo>
                  <a:lnTo>
                    <a:pt x="178" y="215"/>
                  </a:lnTo>
                  <a:lnTo>
                    <a:pt x="177" y="215"/>
                  </a:lnTo>
                  <a:lnTo>
                    <a:pt x="177" y="216"/>
                  </a:lnTo>
                  <a:lnTo>
                    <a:pt x="174" y="215"/>
                  </a:lnTo>
                  <a:lnTo>
                    <a:pt x="174" y="216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3" y="216"/>
                  </a:lnTo>
                  <a:lnTo>
                    <a:pt x="172" y="216"/>
                  </a:lnTo>
                  <a:lnTo>
                    <a:pt x="172" y="218"/>
                  </a:lnTo>
                  <a:lnTo>
                    <a:pt x="172" y="216"/>
                  </a:lnTo>
                  <a:lnTo>
                    <a:pt x="171" y="216"/>
                  </a:lnTo>
                  <a:lnTo>
                    <a:pt x="172" y="218"/>
                  </a:lnTo>
                  <a:lnTo>
                    <a:pt x="171" y="218"/>
                  </a:lnTo>
                  <a:lnTo>
                    <a:pt x="171" y="220"/>
                  </a:lnTo>
                  <a:lnTo>
                    <a:pt x="169" y="220"/>
                  </a:lnTo>
                  <a:lnTo>
                    <a:pt x="169" y="218"/>
                  </a:lnTo>
                  <a:lnTo>
                    <a:pt x="171" y="218"/>
                  </a:lnTo>
                  <a:lnTo>
                    <a:pt x="169" y="218"/>
                  </a:lnTo>
                  <a:lnTo>
                    <a:pt x="169" y="220"/>
                  </a:lnTo>
                  <a:lnTo>
                    <a:pt x="169" y="218"/>
                  </a:lnTo>
                  <a:lnTo>
                    <a:pt x="171" y="218"/>
                  </a:lnTo>
                  <a:lnTo>
                    <a:pt x="169" y="218"/>
                  </a:lnTo>
                  <a:lnTo>
                    <a:pt x="168" y="218"/>
                  </a:lnTo>
                  <a:lnTo>
                    <a:pt x="169" y="218"/>
                  </a:lnTo>
                  <a:lnTo>
                    <a:pt x="171" y="216"/>
                  </a:lnTo>
                  <a:lnTo>
                    <a:pt x="169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68" y="216"/>
                  </a:lnTo>
                  <a:lnTo>
                    <a:pt x="167" y="218"/>
                  </a:lnTo>
                  <a:lnTo>
                    <a:pt x="167" y="216"/>
                  </a:lnTo>
                  <a:lnTo>
                    <a:pt x="165" y="216"/>
                  </a:lnTo>
                  <a:lnTo>
                    <a:pt x="163" y="216"/>
                  </a:lnTo>
                  <a:lnTo>
                    <a:pt x="162" y="218"/>
                  </a:lnTo>
                  <a:lnTo>
                    <a:pt x="163" y="218"/>
                  </a:lnTo>
                  <a:lnTo>
                    <a:pt x="162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8"/>
                  </a:lnTo>
                  <a:lnTo>
                    <a:pt x="163" y="218"/>
                  </a:lnTo>
                  <a:lnTo>
                    <a:pt x="165" y="218"/>
                  </a:lnTo>
                  <a:lnTo>
                    <a:pt x="163" y="218"/>
                  </a:lnTo>
                  <a:lnTo>
                    <a:pt x="162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58" y="218"/>
                  </a:lnTo>
                  <a:lnTo>
                    <a:pt x="156" y="218"/>
                  </a:lnTo>
                  <a:lnTo>
                    <a:pt x="155" y="218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4" y="218"/>
                  </a:lnTo>
                  <a:lnTo>
                    <a:pt x="155" y="218"/>
                  </a:lnTo>
                  <a:lnTo>
                    <a:pt x="156" y="218"/>
                  </a:lnTo>
                  <a:lnTo>
                    <a:pt x="158" y="218"/>
                  </a:lnTo>
                  <a:lnTo>
                    <a:pt x="158" y="216"/>
                  </a:lnTo>
                  <a:lnTo>
                    <a:pt x="160" y="216"/>
                  </a:lnTo>
                  <a:lnTo>
                    <a:pt x="161" y="216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8" y="216"/>
                  </a:lnTo>
                  <a:lnTo>
                    <a:pt x="156" y="216"/>
                  </a:lnTo>
                  <a:lnTo>
                    <a:pt x="155" y="216"/>
                  </a:lnTo>
                  <a:lnTo>
                    <a:pt x="156" y="216"/>
                  </a:lnTo>
                  <a:lnTo>
                    <a:pt x="155" y="216"/>
                  </a:lnTo>
                  <a:lnTo>
                    <a:pt x="154" y="216"/>
                  </a:lnTo>
                  <a:lnTo>
                    <a:pt x="152" y="216"/>
                  </a:lnTo>
                  <a:lnTo>
                    <a:pt x="154" y="216"/>
                  </a:lnTo>
                  <a:lnTo>
                    <a:pt x="155" y="215"/>
                  </a:lnTo>
                  <a:lnTo>
                    <a:pt x="155" y="216"/>
                  </a:lnTo>
                  <a:lnTo>
                    <a:pt x="156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3"/>
                  </a:lnTo>
                  <a:lnTo>
                    <a:pt x="162" y="213"/>
                  </a:lnTo>
                  <a:lnTo>
                    <a:pt x="161" y="213"/>
                  </a:lnTo>
                  <a:lnTo>
                    <a:pt x="160" y="213"/>
                  </a:lnTo>
                  <a:lnTo>
                    <a:pt x="158" y="215"/>
                  </a:lnTo>
                  <a:lnTo>
                    <a:pt x="156" y="215"/>
                  </a:lnTo>
                  <a:lnTo>
                    <a:pt x="158" y="213"/>
                  </a:lnTo>
                  <a:lnTo>
                    <a:pt x="156" y="213"/>
                  </a:lnTo>
                  <a:lnTo>
                    <a:pt x="158" y="212"/>
                  </a:lnTo>
                  <a:lnTo>
                    <a:pt x="160" y="212"/>
                  </a:lnTo>
                  <a:lnTo>
                    <a:pt x="161" y="212"/>
                  </a:lnTo>
                  <a:lnTo>
                    <a:pt x="161" y="211"/>
                  </a:lnTo>
                  <a:lnTo>
                    <a:pt x="160" y="211"/>
                  </a:lnTo>
                  <a:lnTo>
                    <a:pt x="158" y="212"/>
                  </a:lnTo>
                  <a:lnTo>
                    <a:pt x="156" y="212"/>
                  </a:lnTo>
                  <a:lnTo>
                    <a:pt x="156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5" y="213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2"/>
                  </a:lnTo>
                  <a:lnTo>
                    <a:pt x="155" y="213"/>
                  </a:lnTo>
                  <a:lnTo>
                    <a:pt x="154" y="213"/>
                  </a:lnTo>
                  <a:lnTo>
                    <a:pt x="152" y="213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1" y="213"/>
                  </a:lnTo>
                  <a:lnTo>
                    <a:pt x="151" y="212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5" y="212"/>
                  </a:lnTo>
                  <a:lnTo>
                    <a:pt x="154" y="212"/>
                  </a:lnTo>
                  <a:lnTo>
                    <a:pt x="154" y="211"/>
                  </a:lnTo>
                  <a:lnTo>
                    <a:pt x="155" y="211"/>
                  </a:lnTo>
                  <a:lnTo>
                    <a:pt x="156" y="211"/>
                  </a:lnTo>
                  <a:lnTo>
                    <a:pt x="155" y="211"/>
                  </a:lnTo>
                  <a:lnTo>
                    <a:pt x="154" y="211"/>
                  </a:lnTo>
                  <a:lnTo>
                    <a:pt x="152" y="211"/>
                  </a:lnTo>
                  <a:lnTo>
                    <a:pt x="152" y="210"/>
                  </a:lnTo>
                  <a:lnTo>
                    <a:pt x="151" y="211"/>
                  </a:lnTo>
                  <a:lnTo>
                    <a:pt x="150" y="211"/>
                  </a:lnTo>
                  <a:lnTo>
                    <a:pt x="148" y="211"/>
                  </a:lnTo>
                  <a:lnTo>
                    <a:pt x="150" y="211"/>
                  </a:lnTo>
                  <a:lnTo>
                    <a:pt x="148" y="211"/>
                  </a:lnTo>
                  <a:lnTo>
                    <a:pt x="150" y="210"/>
                  </a:lnTo>
                  <a:lnTo>
                    <a:pt x="151" y="210"/>
                  </a:lnTo>
                  <a:lnTo>
                    <a:pt x="152" y="210"/>
                  </a:lnTo>
                  <a:lnTo>
                    <a:pt x="155" y="210"/>
                  </a:lnTo>
                  <a:lnTo>
                    <a:pt x="158" y="207"/>
                  </a:lnTo>
                  <a:lnTo>
                    <a:pt x="155" y="207"/>
                  </a:lnTo>
                  <a:lnTo>
                    <a:pt x="156" y="207"/>
                  </a:lnTo>
                  <a:lnTo>
                    <a:pt x="158" y="207"/>
                  </a:lnTo>
                  <a:lnTo>
                    <a:pt x="156" y="207"/>
                  </a:lnTo>
                  <a:lnTo>
                    <a:pt x="155" y="207"/>
                  </a:lnTo>
                  <a:lnTo>
                    <a:pt x="152" y="210"/>
                  </a:lnTo>
                  <a:lnTo>
                    <a:pt x="151" y="210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7"/>
                  </a:lnTo>
                  <a:lnTo>
                    <a:pt x="146" y="207"/>
                  </a:lnTo>
                  <a:lnTo>
                    <a:pt x="145" y="207"/>
                  </a:lnTo>
                  <a:lnTo>
                    <a:pt x="146" y="207"/>
                  </a:lnTo>
                  <a:lnTo>
                    <a:pt x="150" y="207"/>
                  </a:lnTo>
                  <a:lnTo>
                    <a:pt x="154" y="207"/>
                  </a:lnTo>
                  <a:lnTo>
                    <a:pt x="154" y="206"/>
                  </a:lnTo>
                  <a:lnTo>
                    <a:pt x="152" y="207"/>
                  </a:lnTo>
                  <a:lnTo>
                    <a:pt x="150" y="207"/>
                  </a:lnTo>
                  <a:lnTo>
                    <a:pt x="151" y="207"/>
                  </a:lnTo>
                  <a:lnTo>
                    <a:pt x="151" y="206"/>
                  </a:lnTo>
                  <a:lnTo>
                    <a:pt x="150" y="206"/>
                  </a:lnTo>
                  <a:lnTo>
                    <a:pt x="150" y="207"/>
                  </a:lnTo>
                  <a:lnTo>
                    <a:pt x="150" y="206"/>
                  </a:lnTo>
                  <a:lnTo>
                    <a:pt x="151" y="206"/>
                  </a:lnTo>
                  <a:lnTo>
                    <a:pt x="151" y="205"/>
                  </a:lnTo>
                  <a:lnTo>
                    <a:pt x="151" y="206"/>
                  </a:lnTo>
                  <a:lnTo>
                    <a:pt x="151" y="205"/>
                  </a:lnTo>
                  <a:lnTo>
                    <a:pt x="152" y="205"/>
                  </a:lnTo>
                  <a:lnTo>
                    <a:pt x="151" y="205"/>
                  </a:lnTo>
                  <a:lnTo>
                    <a:pt x="150" y="205"/>
                  </a:lnTo>
                  <a:lnTo>
                    <a:pt x="150" y="206"/>
                  </a:lnTo>
                  <a:lnTo>
                    <a:pt x="148" y="206"/>
                  </a:lnTo>
                  <a:lnTo>
                    <a:pt x="148" y="205"/>
                  </a:lnTo>
                  <a:lnTo>
                    <a:pt x="150" y="205"/>
                  </a:lnTo>
                  <a:lnTo>
                    <a:pt x="150" y="204"/>
                  </a:lnTo>
                  <a:lnTo>
                    <a:pt x="151" y="204"/>
                  </a:lnTo>
                  <a:lnTo>
                    <a:pt x="152" y="204"/>
                  </a:lnTo>
                  <a:lnTo>
                    <a:pt x="152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4" y="203"/>
                  </a:lnTo>
                  <a:lnTo>
                    <a:pt x="152" y="203"/>
                  </a:lnTo>
                  <a:lnTo>
                    <a:pt x="150" y="204"/>
                  </a:lnTo>
                  <a:lnTo>
                    <a:pt x="148" y="204"/>
                  </a:lnTo>
                  <a:lnTo>
                    <a:pt x="148" y="205"/>
                  </a:lnTo>
                  <a:lnTo>
                    <a:pt x="148" y="206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6" y="205"/>
                  </a:lnTo>
                  <a:lnTo>
                    <a:pt x="145" y="205"/>
                  </a:lnTo>
                  <a:lnTo>
                    <a:pt x="145" y="204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6" y="203"/>
                  </a:lnTo>
                  <a:lnTo>
                    <a:pt x="148" y="203"/>
                  </a:lnTo>
                  <a:lnTo>
                    <a:pt x="150" y="203"/>
                  </a:lnTo>
                  <a:lnTo>
                    <a:pt x="151" y="203"/>
                  </a:lnTo>
                  <a:lnTo>
                    <a:pt x="152" y="201"/>
                  </a:lnTo>
                  <a:lnTo>
                    <a:pt x="154" y="201"/>
                  </a:lnTo>
                  <a:lnTo>
                    <a:pt x="152" y="201"/>
                  </a:lnTo>
                  <a:lnTo>
                    <a:pt x="151" y="201"/>
                  </a:lnTo>
                  <a:lnTo>
                    <a:pt x="152" y="201"/>
                  </a:lnTo>
                  <a:lnTo>
                    <a:pt x="152" y="200"/>
                  </a:lnTo>
                  <a:lnTo>
                    <a:pt x="151" y="201"/>
                  </a:lnTo>
                  <a:lnTo>
                    <a:pt x="150" y="203"/>
                  </a:lnTo>
                  <a:lnTo>
                    <a:pt x="148" y="203"/>
                  </a:lnTo>
                  <a:lnTo>
                    <a:pt x="146" y="203"/>
                  </a:lnTo>
                  <a:lnTo>
                    <a:pt x="148" y="203"/>
                  </a:lnTo>
                  <a:lnTo>
                    <a:pt x="146" y="203"/>
                  </a:lnTo>
                  <a:lnTo>
                    <a:pt x="146" y="201"/>
                  </a:lnTo>
                  <a:lnTo>
                    <a:pt x="148" y="201"/>
                  </a:lnTo>
                  <a:lnTo>
                    <a:pt x="146" y="201"/>
                  </a:lnTo>
                  <a:lnTo>
                    <a:pt x="146" y="203"/>
                  </a:lnTo>
                  <a:lnTo>
                    <a:pt x="145" y="203"/>
                  </a:lnTo>
                  <a:lnTo>
                    <a:pt x="144" y="203"/>
                  </a:lnTo>
                  <a:lnTo>
                    <a:pt x="145" y="203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5" y="201"/>
                  </a:lnTo>
                  <a:lnTo>
                    <a:pt x="144" y="201"/>
                  </a:lnTo>
                  <a:lnTo>
                    <a:pt x="145" y="201"/>
                  </a:lnTo>
                  <a:lnTo>
                    <a:pt x="148" y="201"/>
                  </a:lnTo>
                  <a:lnTo>
                    <a:pt x="150" y="201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6" y="200"/>
                  </a:lnTo>
                  <a:lnTo>
                    <a:pt x="145" y="200"/>
                  </a:lnTo>
                  <a:lnTo>
                    <a:pt x="146" y="200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50" y="198"/>
                  </a:lnTo>
                  <a:lnTo>
                    <a:pt x="148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5" y="198"/>
                  </a:lnTo>
                  <a:lnTo>
                    <a:pt x="144" y="198"/>
                  </a:lnTo>
                  <a:lnTo>
                    <a:pt x="144" y="200"/>
                  </a:lnTo>
                  <a:lnTo>
                    <a:pt x="143" y="200"/>
                  </a:lnTo>
                  <a:lnTo>
                    <a:pt x="144" y="198"/>
                  </a:lnTo>
                  <a:lnTo>
                    <a:pt x="143" y="198"/>
                  </a:lnTo>
                  <a:lnTo>
                    <a:pt x="144" y="198"/>
                  </a:lnTo>
                  <a:lnTo>
                    <a:pt x="143" y="198"/>
                  </a:lnTo>
                  <a:lnTo>
                    <a:pt x="144" y="198"/>
                  </a:lnTo>
                  <a:lnTo>
                    <a:pt x="144" y="197"/>
                  </a:lnTo>
                  <a:lnTo>
                    <a:pt x="143" y="198"/>
                  </a:lnTo>
                  <a:lnTo>
                    <a:pt x="141" y="198"/>
                  </a:lnTo>
                  <a:lnTo>
                    <a:pt x="143" y="198"/>
                  </a:lnTo>
                  <a:lnTo>
                    <a:pt x="141" y="197"/>
                  </a:lnTo>
                  <a:lnTo>
                    <a:pt x="140" y="197"/>
                  </a:lnTo>
                  <a:lnTo>
                    <a:pt x="140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3"/>
                  </a:lnTo>
                  <a:lnTo>
                    <a:pt x="143" y="193"/>
                  </a:lnTo>
                  <a:lnTo>
                    <a:pt x="144" y="193"/>
                  </a:lnTo>
                  <a:lnTo>
                    <a:pt x="144" y="192"/>
                  </a:lnTo>
                  <a:lnTo>
                    <a:pt x="145" y="192"/>
                  </a:lnTo>
                  <a:lnTo>
                    <a:pt x="146" y="192"/>
                  </a:lnTo>
                  <a:lnTo>
                    <a:pt x="146" y="189"/>
                  </a:lnTo>
                  <a:lnTo>
                    <a:pt x="145" y="192"/>
                  </a:lnTo>
                  <a:lnTo>
                    <a:pt x="144" y="192"/>
                  </a:lnTo>
                  <a:lnTo>
                    <a:pt x="143" y="192"/>
                  </a:lnTo>
                  <a:lnTo>
                    <a:pt x="143" y="193"/>
                  </a:lnTo>
                  <a:lnTo>
                    <a:pt x="141" y="193"/>
                  </a:lnTo>
                  <a:lnTo>
                    <a:pt x="141" y="192"/>
                  </a:lnTo>
                  <a:lnTo>
                    <a:pt x="143" y="192"/>
                  </a:lnTo>
                  <a:lnTo>
                    <a:pt x="144" y="189"/>
                  </a:lnTo>
                  <a:lnTo>
                    <a:pt x="148" y="188"/>
                  </a:lnTo>
                  <a:lnTo>
                    <a:pt x="150" y="188"/>
                  </a:lnTo>
                  <a:lnTo>
                    <a:pt x="148" y="188"/>
                  </a:lnTo>
                  <a:lnTo>
                    <a:pt x="145" y="189"/>
                  </a:lnTo>
                  <a:lnTo>
                    <a:pt x="144" y="189"/>
                  </a:lnTo>
                  <a:lnTo>
                    <a:pt x="143" y="189"/>
                  </a:lnTo>
                  <a:lnTo>
                    <a:pt x="143" y="192"/>
                  </a:lnTo>
                  <a:lnTo>
                    <a:pt x="141" y="192"/>
                  </a:lnTo>
                  <a:lnTo>
                    <a:pt x="140" y="192"/>
                  </a:lnTo>
                  <a:lnTo>
                    <a:pt x="141" y="192"/>
                  </a:lnTo>
                  <a:lnTo>
                    <a:pt x="141" y="189"/>
                  </a:lnTo>
                  <a:lnTo>
                    <a:pt x="143" y="189"/>
                  </a:lnTo>
                  <a:lnTo>
                    <a:pt x="143" y="188"/>
                  </a:lnTo>
                  <a:lnTo>
                    <a:pt x="144" y="188"/>
                  </a:lnTo>
                  <a:lnTo>
                    <a:pt x="143" y="188"/>
                  </a:lnTo>
                  <a:lnTo>
                    <a:pt x="143" y="189"/>
                  </a:lnTo>
                  <a:lnTo>
                    <a:pt x="141" y="189"/>
                  </a:lnTo>
                  <a:lnTo>
                    <a:pt x="140" y="189"/>
                  </a:lnTo>
                  <a:lnTo>
                    <a:pt x="138" y="189"/>
                  </a:lnTo>
                  <a:lnTo>
                    <a:pt x="141" y="188"/>
                  </a:lnTo>
                  <a:lnTo>
                    <a:pt x="140" y="188"/>
                  </a:lnTo>
                  <a:lnTo>
                    <a:pt x="141" y="188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41" y="187"/>
                  </a:lnTo>
                  <a:lnTo>
                    <a:pt x="143" y="187"/>
                  </a:lnTo>
                  <a:lnTo>
                    <a:pt x="146" y="186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3" y="187"/>
                  </a:lnTo>
                  <a:lnTo>
                    <a:pt x="141" y="187"/>
                  </a:lnTo>
                  <a:lnTo>
                    <a:pt x="141" y="186"/>
                  </a:lnTo>
                  <a:lnTo>
                    <a:pt x="140" y="186"/>
                  </a:lnTo>
                  <a:lnTo>
                    <a:pt x="138" y="186"/>
                  </a:lnTo>
                  <a:lnTo>
                    <a:pt x="137" y="187"/>
                  </a:lnTo>
                  <a:lnTo>
                    <a:pt x="137" y="186"/>
                  </a:lnTo>
                  <a:lnTo>
                    <a:pt x="138" y="186"/>
                  </a:lnTo>
                  <a:lnTo>
                    <a:pt x="137" y="186"/>
                  </a:lnTo>
                  <a:lnTo>
                    <a:pt x="135" y="187"/>
                  </a:lnTo>
                  <a:lnTo>
                    <a:pt x="135" y="186"/>
                  </a:lnTo>
                  <a:lnTo>
                    <a:pt x="137" y="186"/>
                  </a:lnTo>
                  <a:lnTo>
                    <a:pt x="135" y="186"/>
                  </a:lnTo>
                  <a:lnTo>
                    <a:pt x="135" y="184"/>
                  </a:lnTo>
                  <a:lnTo>
                    <a:pt x="138" y="184"/>
                  </a:lnTo>
                  <a:lnTo>
                    <a:pt x="143" y="184"/>
                  </a:lnTo>
                  <a:lnTo>
                    <a:pt x="145" y="184"/>
                  </a:lnTo>
                  <a:lnTo>
                    <a:pt x="145" y="183"/>
                  </a:lnTo>
                  <a:lnTo>
                    <a:pt x="144" y="183"/>
                  </a:lnTo>
                  <a:lnTo>
                    <a:pt x="143" y="183"/>
                  </a:lnTo>
                  <a:lnTo>
                    <a:pt x="143" y="184"/>
                  </a:lnTo>
                  <a:lnTo>
                    <a:pt x="140" y="184"/>
                  </a:lnTo>
                  <a:lnTo>
                    <a:pt x="138" y="184"/>
                  </a:lnTo>
                  <a:lnTo>
                    <a:pt x="137" y="184"/>
                  </a:lnTo>
                  <a:lnTo>
                    <a:pt x="135" y="184"/>
                  </a:lnTo>
                  <a:lnTo>
                    <a:pt x="137" y="183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5" y="183"/>
                  </a:lnTo>
                  <a:lnTo>
                    <a:pt x="134" y="183"/>
                  </a:lnTo>
                  <a:lnTo>
                    <a:pt x="135" y="183"/>
                  </a:lnTo>
                  <a:lnTo>
                    <a:pt x="137" y="183"/>
                  </a:lnTo>
                  <a:lnTo>
                    <a:pt x="140" y="181"/>
                  </a:lnTo>
                  <a:lnTo>
                    <a:pt x="141" y="181"/>
                  </a:lnTo>
                  <a:lnTo>
                    <a:pt x="140" y="181"/>
                  </a:lnTo>
                  <a:lnTo>
                    <a:pt x="137" y="181"/>
                  </a:lnTo>
                  <a:lnTo>
                    <a:pt x="137" y="180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81"/>
                  </a:lnTo>
                  <a:lnTo>
                    <a:pt x="144" y="180"/>
                  </a:lnTo>
                  <a:lnTo>
                    <a:pt x="143" y="181"/>
                  </a:lnTo>
                  <a:lnTo>
                    <a:pt x="144" y="181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38" y="180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5" y="181"/>
                  </a:lnTo>
                  <a:lnTo>
                    <a:pt x="135" y="183"/>
                  </a:lnTo>
                  <a:lnTo>
                    <a:pt x="135" y="181"/>
                  </a:lnTo>
                  <a:lnTo>
                    <a:pt x="134" y="181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3" y="180"/>
                  </a:lnTo>
                  <a:lnTo>
                    <a:pt x="135" y="180"/>
                  </a:lnTo>
                  <a:lnTo>
                    <a:pt x="134" y="178"/>
                  </a:lnTo>
                  <a:lnTo>
                    <a:pt x="133" y="180"/>
                  </a:lnTo>
                  <a:lnTo>
                    <a:pt x="133" y="178"/>
                  </a:lnTo>
                  <a:lnTo>
                    <a:pt x="134" y="178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8" y="177"/>
                  </a:lnTo>
                  <a:lnTo>
                    <a:pt x="141" y="177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5" y="178"/>
                  </a:lnTo>
                  <a:lnTo>
                    <a:pt x="134" y="178"/>
                  </a:lnTo>
                  <a:lnTo>
                    <a:pt x="134" y="177"/>
                  </a:lnTo>
                  <a:lnTo>
                    <a:pt x="135" y="177"/>
                  </a:lnTo>
                  <a:lnTo>
                    <a:pt x="135" y="176"/>
                  </a:lnTo>
                  <a:lnTo>
                    <a:pt x="137" y="176"/>
                  </a:lnTo>
                  <a:lnTo>
                    <a:pt x="135" y="176"/>
                  </a:lnTo>
                  <a:lnTo>
                    <a:pt x="134" y="176"/>
                  </a:lnTo>
                  <a:lnTo>
                    <a:pt x="133" y="176"/>
                  </a:lnTo>
                  <a:lnTo>
                    <a:pt x="134" y="176"/>
                  </a:lnTo>
                  <a:lnTo>
                    <a:pt x="135" y="176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5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8" y="175"/>
                  </a:lnTo>
                  <a:lnTo>
                    <a:pt x="148" y="173"/>
                  </a:lnTo>
                  <a:lnTo>
                    <a:pt x="150" y="173"/>
                  </a:lnTo>
                  <a:lnTo>
                    <a:pt x="151" y="173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1" y="171"/>
                  </a:lnTo>
                  <a:lnTo>
                    <a:pt x="150" y="171"/>
                  </a:lnTo>
                  <a:lnTo>
                    <a:pt x="148" y="171"/>
                  </a:lnTo>
                  <a:lnTo>
                    <a:pt x="146" y="173"/>
                  </a:lnTo>
                  <a:lnTo>
                    <a:pt x="145" y="173"/>
                  </a:lnTo>
                  <a:lnTo>
                    <a:pt x="144" y="173"/>
                  </a:lnTo>
                  <a:lnTo>
                    <a:pt x="140" y="175"/>
                  </a:lnTo>
                  <a:lnTo>
                    <a:pt x="135" y="175"/>
                  </a:lnTo>
                  <a:lnTo>
                    <a:pt x="134" y="175"/>
                  </a:lnTo>
                  <a:lnTo>
                    <a:pt x="135" y="173"/>
                  </a:lnTo>
                  <a:lnTo>
                    <a:pt x="137" y="173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5" y="173"/>
                  </a:lnTo>
                  <a:lnTo>
                    <a:pt x="134" y="175"/>
                  </a:lnTo>
                  <a:lnTo>
                    <a:pt x="134" y="173"/>
                  </a:lnTo>
                  <a:lnTo>
                    <a:pt x="133" y="173"/>
                  </a:lnTo>
                  <a:lnTo>
                    <a:pt x="134" y="173"/>
                  </a:lnTo>
                  <a:lnTo>
                    <a:pt x="137" y="173"/>
                  </a:lnTo>
                  <a:lnTo>
                    <a:pt x="138" y="173"/>
                  </a:lnTo>
                  <a:lnTo>
                    <a:pt x="140" y="173"/>
                  </a:lnTo>
                  <a:lnTo>
                    <a:pt x="141" y="173"/>
                  </a:lnTo>
                  <a:lnTo>
                    <a:pt x="143" y="173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1"/>
                  </a:lnTo>
                  <a:lnTo>
                    <a:pt x="143" y="171"/>
                  </a:lnTo>
                  <a:lnTo>
                    <a:pt x="144" y="171"/>
                  </a:lnTo>
                  <a:lnTo>
                    <a:pt x="144" y="170"/>
                  </a:lnTo>
                  <a:lnTo>
                    <a:pt x="145" y="170"/>
                  </a:lnTo>
                  <a:lnTo>
                    <a:pt x="146" y="170"/>
                  </a:lnTo>
                  <a:lnTo>
                    <a:pt x="148" y="170"/>
                  </a:lnTo>
                  <a:lnTo>
                    <a:pt x="146" y="170"/>
                  </a:lnTo>
                  <a:lnTo>
                    <a:pt x="148" y="170"/>
                  </a:lnTo>
                  <a:lnTo>
                    <a:pt x="150" y="170"/>
                  </a:lnTo>
                  <a:lnTo>
                    <a:pt x="151" y="170"/>
                  </a:lnTo>
                  <a:lnTo>
                    <a:pt x="152" y="170"/>
                  </a:lnTo>
                  <a:lnTo>
                    <a:pt x="151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1" y="169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6" y="169"/>
                  </a:lnTo>
                  <a:lnTo>
                    <a:pt x="146" y="167"/>
                  </a:lnTo>
                  <a:lnTo>
                    <a:pt x="145" y="169"/>
                  </a:lnTo>
                  <a:lnTo>
                    <a:pt x="145" y="167"/>
                  </a:lnTo>
                  <a:lnTo>
                    <a:pt x="146" y="167"/>
                  </a:lnTo>
                  <a:lnTo>
                    <a:pt x="148" y="167"/>
                  </a:lnTo>
                  <a:lnTo>
                    <a:pt x="150" y="167"/>
                  </a:lnTo>
                  <a:lnTo>
                    <a:pt x="151" y="167"/>
                  </a:lnTo>
                  <a:lnTo>
                    <a:pt x="150" y="167"/>
                  </a:lnTo>
                  <a:lnTo>
                    <a:pt x="148" y="167"/>
                  </a:lnTo>
                  <a:lnTo>
                    <a:pt x="151" y="166"/>
                  </a:lnTo>
                  <a:lnTo>
                    <a:pt x="151" y="167"/>
                  </a:lnTo>
                  <a:lnTo>
                    <a:pt x="152" y="167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70"/>
                  </a:lnTo>
                  <a:lnTo>
                    <a:pt x="155" y="170"/>
                  </a:lnTo>
                  <a:lnTo>
                    <a:pt x="156" y="170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58" y="171"/>
                  </a:lnTo>
                  <a:lnTo>
                    <a:pt x="158" y="170"/>
                  </a:lnTo>
                  <a:lnTo>
                    <a:pt x="156" y="170"/>
                  </a:lnTo>
                  <a:lnTo>
                    <a:pt x="155" y="169"/>
                  </a:lnTo>
                  <a:lnTo>
                    <a:pt x="154" y="167"/>
                  </a:lnTo>
                  <a:lnTo>
                    <a:pt x="155" y="167"/>
                  </a:lnTo>
                  <a:lnTo>
                    <a:pt x="156" y="167"/>
                  </a:lnTo>
                  <a:lnTo>
                    <a:pt x="156" y="166"/>
                  </a:lnTo>
                  <a:lnTo>
                    <a:pt x="155" y="166"/>
                  </a:lnTo>
                  <a:lnTo>
                    <a:pt x="155" y="167"/>
                  </a:lnTo>
                  <a:lnTo>
                    <a:pt x="154" y="167"/>
                  </a:lnTo>
                  <a:lnTo>
                    <a:pt x="154" y="166"/>
                  </a:lnTo>
                  <a:lnTo>
                    <a:pt x="155" y="166"/>
                  </a:lnTo>
                  <a:lnTo>
                    <a:pt x="158" y="165"/>
                  </a:lnTo>
                  <a:lnTo>
                    <a:pt x="156" y="165"/>
                  </a:lnTo>
                  <a:lnTo>
                    <a:pt x="155" y="165"/>
                  </a:lnTo>
                  <a:lnTo>
                    <a:pt x="155" y="166"/>
                  </a:lnTo>
                  <a:lnTo>
                    <a:pt x="154" y="166"/>
                  </a:lnTo>
                  <a:lnTo>
                    <a:pt x="152" y="166"/>
                  </a:lnTo>
                  <a:lnTo>
                    <a:pt x="151" y="166"/>
                  </a:lnTo>
                  <a:lnTo>
                    <a:pt x="150" y="166"/>
                  </a:lnTo>
                  <a:lnTo>
                    <a:pt x="151" y="165"/>
                  </a:lnTo>
                  <a:lnTo>
                    <a:pt x="150" y="165"/>
                  </a:lnTo>
                  <a:lnTo>
                    <a:pt x="150" y="163"/>
                  </a:lnTo>
                  <a:lnTo>
                    <a:pt x="150" y="161"/>
                  </a:lnTo>
                  <a:lnTo>
                    <a:pt x="151" y="160"/>
                  </a:lnTo>
                  <a:lnTo>
                    <a:pt x="150" y="160"/>
                  </a:lnTo>
                  <a:lnTo>
                    <a:pt x="148" y="160"/>
                  </a:lnTo>
                  <a:lnTo>
                    <a:pt x="150" y="160"/>
                  </a:lnTo>
                  <a:lnTo>
                    <a:pt x="148" y="160"/>
                  </a:lnTo>
                  <a:lnTo>
                    <a:pt x="148" y="161"/>
                  </a:lnTo>
                  <a:lnTo>
                    <a:pt x="148" y="163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46" y="167"/>
                  </a:lnTo>
                  <a:lnTo>
                    <a:pt x="145" y="167"/>
                  </a:lnTo>
                  <a:lnTo>
                    <a:pt x="144" y="167"/>
                  </a:lnTo>
                  <a:lnTo>
                    <a:pt x="143" y="167"/>
                  </a:lnTo>
                  <a:lnTo>
                    <a:pt x="143" y="166"/>
                  </a:lnTo>
                  <a:lnTo>
                    <a:pt x="144" y="166"/>
                  </a:lnTo>
                  <a:lnTo>
                    <a:pt x="145" y="166"/>
                  </a:lnTo>
                  <a:lnTo>
                    <a:pt x="144" y="166"/>
                  </a:lnTo>
                  <a:lnTo>
                    <a:pt x="143" y="166"/>
                  </a:lnTo>
                  <a:lnTo>
                    <a:pt x="141" y="166"/>
                  </a:lnTo>
                  <a:lnTo>
                    <a:pt x="141" y="167"/>
                  </a:lnTo>
                  <a:lnTo>
                    <a:pt x="140" y="167"/>
                  </a:lnTo>
                  <a:lnTo>
                    <a:pt x="138" y="169"/>
                  </a:lnTo>
                  <a:lnTo>
                    <a:pt x="138" y="170"/>
                  </a:lnTo>
                  <a:lnTo>
                    <a:pt x="137" y="170"/>
                  </a:lnTo>
                  <a:lnTo>
                    <a:pt x="135" y="170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3" y="173"/>
                  </a:lnTo>
                  <a:lnTo>
                    <a:pt x="132" y="173"/>
                  </a:lnTo>
                  <a:lnTo>
                    <a:pt x="129" y="173"/>
                  </a:lnTo>
                  <a:lnTo>
                    <a:pt x="128" y="173"/>
                  </a:lnTo>
                  <a:lnTo>
                    <a:pt x="128" y="171"/>
                  </a:lnTo>
                  <a:lnTo>
                    <a:pt x="129" y="171"/>
                  </a:lnTo>
                  <a:lnTo>
                    <a:pt x="129" y="170"/>
                  </a:lnTo>
                  <a:lnTo>
                    <a:pt x="132" y="170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2" y="169"/>
                  </a:lnTo>
                  <a:lnTo>
                    <a:pt x="132" y="167"/>
                  </a:lnTo>
                  <a:lnTo>
                    <a:pt x="133" y="167"/>
                  </a:lnTo>
                  <a:lnTo>
                    <a:pt x="132" y="167"/>
                  </a:lnTo>
                  <a:lnTo>
                    <a:pt x="133" y="166"/>
                  </a:lnTo>
                  <a:lnTo>
                    <a:pt x="134" y="166"/>
                  </a:lnTo>
                  <a:lnTo>
                    <a:pt x="135" y="166"/>
                  </a:lnTo>
                  <a:lnTo>
                    <a:pt x="135" y="165"/>
                  </a:lnTo>
                  <a:lnTo>
                    <a:pt x="137" y="165"/>
                  </a:lnTo>
                  <a:lnTo>
                    <a:pt x="138" y="165"/>
                  </a:lnTo>
                  <a:lnTo>
                    <a:pt x="140" y="165"/>
                  </a:lnTo>
                  <a:lnTo>
                    <a:pt x="141" y="165"/>
                  </a:lnTo>
                  <a:lnTo>
                    <a:pt x="141" y="163"/>
                  </a:lnTo>
                  <a:lnTo>
                    <a:pt x="143" y="163"/>
                  </a:lnTo>
                  <a:lnTo>
                    <a:pt x="144" y="163"/>
                  </a:lnTo>
                  <a:lnTo>
                    <a:pt x="143" y="163"/>
                  </a:lnTo>
                  <a:lnTo>
                    <a:pt x="141" y="163"/>
                  </a:lnTo>
                  <a:lnTo>
                    <a:pt x="143" y="163"/>
                  </a:lnTo>
                  <a:lnTo>
                    <a:pt x="141" y="163"/>
                  </a:lnTo>
                  <a:lnTo>
                    <a:pt x="140" y="165"/>
                  </a:lnTo>
                  <a:lnTo>
                    <a:pt x="138" y="165"/>
                  </a:lnTo>
                  <a:lnTo>
                    <a:pt x="138" y="163"/>
                  </a:lnTo>
                  <a:lnTo>
                    <a:pt x="140" y="163"/>
                  </a:lnTo>
                  <a:lnTo>
                    <a:pt x="138" y="163"/>
                  </a:lnTo>
                  <a:lnTo>
                    <a:pt x="137" y="163"/>
                  </a:lnTo>
                  <a:lnTo>
                    <a:pt x="137" y="165"/>
                  </a:lnTo>
                  <a:lnTo>
                    <a:pt x="135" y="165"/>
                  </a:lnTo>
                  <a:lnTo>
                    <a:pt x="135" y="166"/>
                  </a:lnTo>
                  <a:lnTo>
                    <a:pt x="134" y="166"/>
                  </a:lnTo>
                  <a:lnTo>
                    <a:pt x="133" y="166"/>
                  </a:lnTo>
                  <a:lnTo>
                    <a:pt x="134" y="165"/>
                  </a:lnTo>
                  <a:lnTo>
                    <a:pt x="135" y="165"/>
                  </a:lnTo>
                  <a:lnTo>
                    <a:pt x="134" y="165"/>
                  </a:lnTo>
                  <a:lnTo>
                    <a:pt x="133" y="166"/>
                  </a:lnTo>
                  <a:lnTo>
                    <a:pt x="132" y="166"/>
                  </a:lnTo>
                  <a:lnTo>
                    <a:pt x="132" y="165"/>
                  </a:lnTo>
                  <a:lnTo>
                    <a:pt x="133" y="165"/>
                  </a:lnTo>
                  <a:lnTo>
                    <a:pt x="134" y="163"/>
                  </a:lnTo>
                  <a:lnTo>
                    <a:pt x="135" y="163"/>
                  </a:lnTo>
                  <a:lnTo>
                    <a:pt x="134" y="163"/>
                  </a:lnTo>
                  <a:lnTo>
                    <a:pt x="133" y="163"/>
                  </a:lnTo>
                  <a:lnTo>
                    <a:pt x="134" y="163"/>
                  </a:lnTo>
                  <a:lnTo>
                    <a:pt x="134" y="161"/>
                  </a:lnTo>
                  <a:lnTo>
                    <a:pt x="133" y="161"/>
                  </a:lnTo>
                  <a:lnTo>
                    <a:pt x="134" y="161"/>
                  </a:lnTo>
                  <a:lnTo>
                    <a:pt x="135" y="161"/>
                  </a:lnTo>
                  <a:lnTo>
                    <a:pt x="134" y="161"/>
                  </a:lnTo>
                  <a:lnTo>
                    <a:pt x="134" y="160"/>
                  </a:lnTo>
                  <a:lnTo>
                    <a:pt x="135" y="160"/>
                  </a:lnTo>
                  <a:lnTo>
                    <a:pt x="137" y="159"/>
                  </a:lnTo>
                  <a:lnTo>
                    <a:pt x="135" y="159"/>
                  </a:lnTo>
                  <a:lnTo>
                    <a:pt x="135" y="160"/>
                  </a:lnTo>
                  <a:lnTo>
                    <a:pt x="134" y="160"/>
                  </a:lnTo>
                  <a:lnTo>
                    <a:pt x="133" y="160"/>
                  </a:lnTo>
                  <a:lnTo>
                    <a:pt x="134" y="160"/>
                  </a:lnTo>
                  <a:lnTo>
                    <a:pt x="135" y="159"/>
                  </a:lnTo>
                  <a:lnTo>
                    <a:pt x="134" y="159"/>
                  </a:lnTo>
                  <a:lnTo>
                    <a:pt x="135" y="159"/>
                  </a:lnTo>
                  <a:lnTo>
                    <a:pt x="134" y="159"/>
                  </a:lnTo>
                  <a:lnTo>
                    <a:pt x="133" y="159"/>
                  </a:lnTo>
                  <a:lnTo>
                    <a:pt x="132" y="160"/>
                  </a:lnTo>
                  <a:lnTo>
                    <a:pt x="129" y="160"/>
                  </a:lnTo>
                  <a:lnTo>
                    <a:pt x="132" y="160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4" y="158"/>
                  </a:lnTo>
                  <a:lnTo>
                    <a:pt x="135" y="158"/>
                  </a:lnTo>
                  <a:lnTo>
                    <a:pt x="137" y="158"/>
                  </a:lnTo>
                  <a:lnTo>
                    <a:pt x="138" y="156"/>
                  </a:lnTo>
                  <a:lnTo>
                    <a:pt x="140" y="156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1" y="154"/>
                  </a:lnTo>
                  <a:lnTo>
                    <a:pt x="140" y="154"/>
                  </a:lnTo>
                  <a:lnTo>
                    <a:pt x="141" y="154"/>
                  </a:lnTo>
                  <a:lnTo>
                    <a:pt x="143" y="154"/>
                  </a:lnTo>
                  <a:lnTo>
                    <a:pt x="144" y="154"/>
                  </a:lnTo>
                  <a:lnTo>
                    <a:pt x="145" y="153"/>
                  </a:lnTo>
                  <a:lnTo>
                    <a:pt x="150" y="153"/>
                  </a:lnTo>
                  <a:lnTo>
                    <a:pt x="151" y="153"/>
                  </a:lnTo>
                  <a:lnTo>
                    <a:pt x="152" y="153"/>
                  </a:lnTo>
                  <a:lnTo>
                    <a:pt x="154" y="154"/>
                  </a:lnTo>
                  <a:lnTo>
                    <a:pt x="155" y="154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5" y="154"/>
                  </a:lnTo>
                  <a:lnTo>
                    <a:pt x="154" y="154"/>
                  </a:lnTo>
                  <a:lnTo>
                    <a:pt x="154" y="153"/>
                  </a:lnTo>
                  <a:lnTo>
                    <a:pt x="155" y="153"/>
                  </a:lnTo>
                  <a:lnTo>
                    <a:pt x="154" y="153"/>
                  </a:lnTo>
                  <a:lnTo>
                    <a:pt x="152" y="153"/>
                  </a:lnTo>
                  <a:lnTo>
                    <a:pt x="151" y="153"/>
                  </a:lnTo>
                  <a:lnTo>
                    <a:pt x="148" y="153"/>
                  </a:lnTo>
                  <a:lnTo>
                    <a:pt x="146" y="153"/>
                  </a:lnTo>
                  <a:lnTo>
                    <a:pt x="140" y="154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7" y="156"/>
                  </a:lnTo>
                  <a:lnTo>
                    <a:pt x="135" y="158"/>
                  </a:lnTo>
                  <a:lnTo>
                    <a:pt x="134" y="158"/>
                  </a:lnTo>
                  <a:lnTo>
                    <a:pt x="133" y="158"/>
                  </a:lnTo>
                  <a:lnTo>
                    <a:pt x="132" y="158"/>
                  </a:lnTo>
                  <a:lnTo>
                    <a:pt x="133" y="158"/>
                  </a:lnTo>
                  <a:lnTo>
                    <a:pt x="133" y="156"/>
                  </a:lnTo>
                  <a:lnTo>
                    <a:pt x="134" y="156"/>
                  </a:lnTo>
                  <a:lnTo>
                    <a:pt x="133" y="156"/>
                  </a:lnTo>
                  <a:lnTo>
                    <a:pt x="133" y="158"/>
                  </a:lnTo>
                  <a:lnTo>
                    <a:pt x="132" y="158"/>
                  </a:lnTo>
                  <a:lnTo>
                    <a:pt x="132" y="156"/>
                  </a:lnTo>
                  <a:lnTo>
                    <a:pt x="133" y="156"/>
                  </a:lnTo>
                  <a:lnTo>
                    <a:pt x="132" y="156"/>
                  </a:lnTo>
                  <a:lnTo>
                    <a:pt x="133" y="156"/>
                  </a:lnTo>
                  <a:lnTo>
                    <a:pt x="134" y="154"/>
                  </a:lnTo>
                  <a:lnTo>
                    <a:pt x="133" y="154"/>
                  </a:lnTo>
                  <a:lnTo>
                    <a:pt x="133" y="156"/>
                  </a:lnTo>
                  <a:lnTo>
                    <a:pt x="132" y="156"/>
                  </a:lnTo>
                  <a:lnTo>
                    <a:pt x="129" y="156"/>
                  </a:lnTo>
                  <a:lnTo>
                    <a:pt x="132" y="156"/>
                  </a:lnTo>
                  <a:lnTo>
                    <a:pt x="132" y="154"/>
                  </a:lnTo>
                  <a:lnTo>
                    <a:pt x="129" y="156"/>
                  </a:lnTo>
                  <a:lnTo>
                    <a:pt x="129" y="154"/>
                  </a:lnTo>
                  <a:lnTo>
                    <a:pt x="133" y="154"/>
                  </a:lnTo>
                  <a:lnTo>
                    <a:pt x="132" y="154"/>
                  </a:lnTo>
                  <a:lnTo>
                    <a:pt x="129" y="154"/>
                  </a:lnTo>
                  <a:lnTo>
                    <a:pt x="132" y="154"/>
                  </a:lnTo>
                  <a:lnTo>
                    <a:pt x="133" y="153"/>
                  </a:lnTo>
                  <a:lnTo>
                    <a:pt x="132" y="154"/>
                  </a:lnTo>
                  <a:lnTo>
                    <a:pt x="129" y="154"/>
                  </a:lnTo>
                  <a:lnTo>
                    <a:pt x="128" y="154"/>
                  </a:lnTo>
                  <a:lnTo>
                    <a:pt x="126" y="154"/>
                  </a:lnTo>
                  <a:lnTo>
                    <a:pt x="127" y="153"/>
                  </a:lnTo>
                  <a:lnTo>
                    <a:pt x="128" y="153"/>
                  </a:lnTo>
                  <a:lnTo>
                    <a:pt x="129" y="153"/>
                  </a:lnTo>
                  <a:lnTo>
                    <a:pt x="132" y="153"/>
                  </a:lnTo>
                  <a:lnTo>
                    <a:pt x="129" y="153"/>
                  </a:lnTo>
                  <a:lnTo>
                    <a:pt x="128" y="153"/>
                  </a:lnTo>
                  <a:lnTo>
                    <a:pt x="127" y="153"/>
                  </a:lnTo>
                  <a:lnTo>
                    <a:pt x="126" y="153"/>
                  </a:lnTo>
                  <a:lnTo>
                    <a:pt x="127" y="153"/>
                  </a:lnTo>
                  <a:lnTo>
                    <a:pt x="128" y="153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3" y="152"/>
                  </a:lnTo>
                  <a:lnTo>
                    <a:pt x="134" y="152"/>
                  </a:lnTo>
                  <a:lnTo>
                    <a:pt x="135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40" y="150"/>
                  </a:lnTo>
                  <a:lnTo>
                    <a:pt x="143" y="150"/>
                  </a:lnTo>
                  <a:lnTo>
                    <a:pt x="144" y="150"/>
                  </a:lnTo>
                  <a:lnTo>
                    <a:pt x="144" y="152"/>
                  </a:lnTo>
                  <a:lnTo>
                    <a:pt x="144" y="150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1" y="150"/>
                  </a:lnTo>
                  <a:lnTo>
                    <a:pt x="140" y="150"/>
                  </a:lnTo>
                  <a:lnTo>
                    <a:pt x="138" y="150"/>
                  </a:lnTo>
                  <a:lnTo>
                    <a:pt x="138" y="152"/>
                  </a:lnTo>
                  <a:lnTo>
                    <a:pt x="137" y="152"/>
                  </a:lnTo>
                  <a:lnTo>
                    <a:pt x="135" y="152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5" y="150"/>
                  </a:lnTo>
                  <a:lnTo>
                    <a:pt x="134" y="150"/>
                  </a:lnTo>
                  <a:lnTo>
                    <a:pt x="133" y="150"/>
                  </a:lnTo>
                  <a:lnTo>
                    <a:pt x="132" y="152"/>
                  </a:lnTo>
                  <a:lnTo>
                    <a:pt x="129" y="152"/>
                  </a:lnTo>
                  <a:lnTo>
                    <a:pt x="127" y="152"/>
                  </a:lnTo>
                  <a:lnTo>
                    <a:pt x="128" y="152"/>
                  </a:lnTo>
                  <a:lnTo>
                    <a:pt x="127" y="152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29" y="150"/>
                  </a:lnTo>
                  <a:lnTo>
                    <a:pt x="128" y="150"/>
                  </a:lnTo>
                  <a:lnTo>
                    <a:pt x="127" y="152"/>
                  </a:lnTo>
                  <a:lnTo>
                    <a:pt x="127" y="150"/>
                  </a:lnTo>
                  <a:lnTo>
                    <a:pt x="126" y="150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5" y="150"/>
                  </a:lnTo>
                  <a:lnTo>
                    <a:pt x="126" y="150"/>
                  </a:lnTo>
                  <a:lnTo>
                    <a:pt x="127" y="150"/>
                  </a:lnTo>
                  <a:lnTo>
                    <a:pt x="129" y="150"/>
                  </a:lnTo>
                  <a:lnTo>
                    <a:pt x="128" y="150"/>
                  </a:lnTo>
                  <a:lnTo>
                    <a:pt x="127" y="150"/>
                  </a:lnTo>
                  <a:lnTo>
                    <a:pt x="126" y="150"/>
                  </a:lnTo>
                  <a:lnTo>
                    <a:pt x="127" y="149"/>
                  </a:lnTo>
                  <a:lnTo>
                    <a:pt x="129" y="149"/>
                  </a:lnTo>
                  <a:lnTo>
                    <a:pt x="132" y="148"/>
                  </a:lnTo>
                  <a:lnTo>
                    <a:pt x="135" y="148"/>
                  </a:lnTo>
                  <a:lnTo>
                    <a:pt x="135" y="147"/>
                  </a:lnTo>
                  <a:lnTo>
                    <a:pt x="138" y="147"/>
                  </a:lnTo>
                  <a:lnTo>
                    <a:pt x="140" y="144"/>
                  </a:lnTo>
                  <a:lnTo>
                    <a:pt x="141" y="144"/>
                  </a:lnTo>
                  <a:lnTo>
                    <a:pt x="144" y="144"/>
                  </a:lnTo>
                  <a:lnTo>
                    <a:pt x="145" y="144"/>
                  </a:lnTo>
                  <a:lnTo>
                    <a:pt x="144" y="144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6" y="142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2" y="142"/>
                  </a:lnTo>
                  <a:lnTo>
                    <a:pt x="151" y="142"/>
                  </a:lnTo>
                  <a:lnTo>
                    <a:pt x="152" y="141"/>
                  </a:lnTo>
                  <a:lnTo>
                    <a:pt x="154" y="141"/>
                  </a:lnTo>
                  <a:lnTo>
                    <a:pt x="155" y="141"/>
                  </a:lnTo>
                  <a:lnTo>
                    <a:pt x="156" y="141"/>
                  </a:lnTo>
                  <a:lnTo>
                    <a:pt x="156" y="139"/>
                  </a:lnTo>
                  <a:lnTo>
                    <a:pt x="158" y="139"/>
                  </a:lnTo>
                  <a:lnTo>
                    <a:pt x="160" y="141"/>
                  </a:lnTo>
                  <a:lnTo>
                    <a:pt x="161" y="141"/>
                  </a:lnTo>
                  <a:lnTo>
                    <a:pt x="162" y="141"/>
                  </a:lnTo>
                  <a:lnTo>
                    <a:pt x="165" y="141"/>
                  </a:lnTo>
                  <a:lnTo>
                    <a:pt x="162" y="141"/>
                  </a:lnTo>
                  <a:lnTo>
                    <a:pt x="162" y="139"/>
                  </a:lnTo>
                  <a:lnTo>
                    <a:pt x="161" y="139"/>
                  </a:lnTo>
                  <a:lnTo>
                    <a:pt x="161" y="141"/>
                  </a:lnTo>
                  <a:lnTo>
                    <a:pt x="158" y="139"/>
                  </a:lnTo>
                  <a:lnTo>
                    <a:pt x="160" y="139"/>
                  </a:lnTo>
                  <a:lnTo>
                    <a:pt x="161" y="139"/>
                  </a:lnTo>
                  <a:lnTo>
                    <a:pt x="161" y="138"/>
                  </a:lnTo>
                  <a:lnTo>
                    <a:pt x="162" y="138"/>
                  </a:lnTo>
                  <a:lnTo>
                    <a:pt x="163" y="138"/>
                  </a:lnTo>
                  <a:lnTo>
                    <a:pt x="165" y="138"/>
                  </a:lnTo>
                  <a:lnTo>
                    <a:pt x="167" y="138"/>
                  </a:lnTo>
                  <a:lnTo>
                    <a:pt x="168" y="139"/>
                  </a:lnTo>
                  <a:lnTo>
                    <a:pt x="169" y="139"/>
                  </a:lnTo>
                  <a:lnTo>
                    <a:pt x="171" y="139"/>
                  </a:lnTo>
                  <a:lnTo>
                    <a:pt x="169" y="138"/>
                  </a:lnTo>
                  <a:lnTo>
                    <a:pt x="168" y="138"/>
                  </a:lnTo>
                  <a:lnTo>
                    <a:pt x="167" y="138"/>
                  </a:lnTo>
                  <a:lnTo>
                    <a:pt x="165" y="138"/>
                  </a:lnTo>
                  <a:lnTo>
                    <a:pt x="163" y="138"/>
                  </a:lnTo>
                  <a:lnTo>
                    <a:pt x="165" y="138"/>
                  </a:lnTo>
                  <a:lnTo>
                    <a:pt x="167" y="138"/>
                  </a:lnTo>
                  <a:lnTo>
                    <a:pt x="168" y="138"/>
                  </a:lnTo>
                  <a:lnTo>
                    <a:pt x="167" y="138"/>
                  </a:lnTo>
                  <a:lnTo>
                    <a:pt x="163" y="138"/>
                  </a:lnTo>
                  <a:lnTo>
                    <a:pt x="162" y="138"/>
                  </a:lnTo>
                  <a:lnTo>
                    <a:pt x="161" y="138"/>
                  </a:lnTo>
                  <a:lnTo>
                    <a:pt x="160" y="138"/>
                  </a:lnTo>
                  <a:lnTo>
                    <a:pt x="158" y="139"/>
                  </a:lnTo>
                  <a:lnTo>
                    <a:pt x="156" y="139"/>
                  </a:lnTo>
                  <a:lnTo>
                    <a:pt x="155" y="139"/>
                  </a:lnTo>
                  <a:lnTo>
                    <a:pt x="154" y="141"/>
                  </a:lnTo>
                  <a:lnTo>
                    <a:pt x="152" y="141"/>
                  </a:lnTo>
                  <a:lnTo>
                    <a:pt x="150" y="142"/>
                  </a:lnTo>
                  <a:lnTo>
                    <a:pt x="145" y="142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3" y="143"/>
                  </a:lnTo>
                  <a:lnTo>
                    <a:pt x="141" y="144"/>
                  </a:lnTo>
                  <a:lnTo>
                    <a:pt x="135" y="147"/>
                  </a:lnTo>
                  <a:lnTo>
                    <a:pt x="133" y="148"/>
                  </a:lnTo>
                  <a:lnTo>
                    <a:pt x="132" y="148"/>
                  </a:lnTo>
                  <a:lnTo>
                    <a:pt x="127" y="149"/>
                  </a:lnTo>
                  <a:lnTo>
                    <a:pt x="126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5" y="149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32" y="147"/>
                  </a:lnTo>
                  <a:lnTo>
                    <a:pt x="129" y="148"/>
                  </a:lnTo>
                  <a:lnTo>
                    <a:pt x="128" y="147"/>
                  </a:lnTo>
                  <a:lnTo>
                    <a:pt x="128" y="148"/>
                  </a:lnTo>
                  <a:lnTo>
                    <a:pt x="127" y="148"/>
                  </a:lnTo>
                  <a:lnTo>
                    <a:pt x="126" y="148"/>
                  </a:lnTo>
                  <a:lnTo>
                    <a:pt x="125" y="148"/>
                  </a:lnTo>
                  <a:lnTo>
                    <a:pt x="125" y="147"/>
                  </a:lnTo>
                  <a:lnTo>
                    <a:pt x="126" y="147"/>
                  </a:lnTo>
                  <a:lnTo>
                    <a:pt x="125" y="147"/>
                  </a:lnTo>
                  <a:lnTo>
                    <a:pt x="126" y="147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32" y="143"/>
                  </a:lnTo>
                  <a:lnTo>
                    <a:pt x="129" y="143"/>
                  </a:lnTo>
                  <a:lnTo>
                    <a:pt x="129" y="144"/>
                  </a:lnTo>
                  <a:lnTo>
                    <a:pt x="132" y="144"/>
                  </a:lnTo>
                  <a:lnTo>
                    <a:pt x="133" y="144"/>
                  </a:lnTo>
                  <a:lnTo>
                    <a:pt x="134" y="143"/>
                  </a:lnTo>
                  <a:lnTo>
                    <a:pt x="135" y="143"/>
                  </a:lnTo>
                  <a:lnTo>
                    <a:pt x="140" y="143"/>
                  </a:lnTo>
                  <a:lnTo>
                    <a:pt x="138" y="143"/>
                  </a:lnTo>
                  <a:lnTo>
                    <a:pt x="137" y="143"/>
                  </a:lnTo>
                  <a:lnTo>
                    <a:pt x="135" y="143"/>
                  </a:lnTo>
                  <a:lnTo>
                    <a:pt x="134" y="143"/>
                  </a:lnTo>
                  <a:lnTo>
                    <a:pt x="133" y="143"/>
                  </a:lnTo>
                  <a:lnTo>
                    <a:pt x="132" y="143"/>
                  </a:lnTo>
                  <a:lnTo>
                    <a:pt x="129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9" y="142"/>
                  </a:lnTo>
                  <a:lnTo>
                    <a:pt x="132" y="142"/>
                  </a:lnTo>
                  <a:lnTo>
                    <a:pt x="133" y="142"/>
                  </a:lnTo>
                  <a:lnTo>
                    <a:pt x="134" y="142"/>
                  </a:lnTo>
                  <a:lnTo>
                    <a:pt x="137" y="142"/>
                  </a:lnTo>
                  <a:lnTo>
                    <a:pt x="138" y="142"/>
                  </a:lnTo>
                  <a:lnTo>
                    <a:pt x="140" y="142"/>
                  </a:lnTo>
                  <a:lnTo>
                    <a:pt x="138" y="142"/>
                  </a:lnTo>
                  <a:lnTo>
                    <a:pt x="138" y="141"/>
                  </a:lnTo>
                  <a:lnTo>
                    <a:pt x="137" y="142"/>
                  </a:lnTo>
                  <a:lnTo>
                    <a:pt x="135" y="142"/>
                  </a:lnTo>
                  <a:lnTo>
                    <a:pt x="134" y="142"/>
                  </a:lnTo>
                  <a:lnTo>
                    <a:pt x="133" y="142"/>
                  </a:lnTo>
                  <a:lnTo>
                    <a:pt x="133" y="141"/>
                  </a:lnTo>
                  <a:lnTo>
                    <a:pt x="133" y="142"/>
                  </a:lnTo>
                  <a:lnTo>
                    <a:pt x="134" y="142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38" y="141"/>
                  </a:lnTo>
                  <a:lnTo>
                    <a:pt x="140" y="141"/>
                  </a:lnTo>
                  <a:lnTo>
                    <a:pt x="138" y="141"/>
                  </a:lnTo>
                  <a:lnTo>
                    <a:pt x="137" y="141"/>
                  </a:lnTo>
                  <a:lnTo>
                    <a:pt x="135" y="141"/>
                  </a:lnTo>
                  <a:lnTo>
                    <a:pt x="134" y="141"/>
                  </a:lnTo>
                  <a:lnTo>
                    <a:pt x="135" y="141"/>
                  </a:lnTo>
                  <a:lnTo>
                    <a:pt x="134" y="141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41" y="141"/>
                  </a:lnTo>
                  <a:lnTo>
                    <a:pt x="143" y="141"/>
                  </a:lnTo>
                  <a:lnTo>
                    <a:pt x="144" y="141"/>
                  </a:lnTo>
                  <a:lnTo>
                    <a:pt x="143" y="141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4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38" y="139"/>
                  </a:lnTo>
                  <a:lnTo>
                    <a:pt x="137" y="139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9"/>
                  </a:lnTo>
                  <a:lnTo>
                    <a:pt x="128" y="139"/>
                  </a:lnTo>
                  <a:lnTo>
                    <a:pt x="127" y="139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9" y="139"/>
                  </a:lnTo>
                  <a:lnTo>
                    <a:pt x="132" y="138"/>
                  </a:lnTo>
                  <a:lnTo>
                    <a:pt x="133" y="139"/>
                  </a:lnTo>
                  <a:lnTo>
                    <a:pt x="134" y="138"/>
                  </a:lnTo>
                  <a:lnTo>
                    <a:pt x="129" y="138"/>
                  </a:lnTo>
                  <a:lnTo>
                    <a:pt x="128" y="138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9" y="138"/>
                  </a:lnTo>
                  <a:lnTo>
                    <a:pt x="133" y="138"/>
                  </a:lnTo>
                  <a:lnTo>
                    <a:pt x="133" y="136"/>
                  </a:lnTo>
                  <a:lnTo>
                    <a:pt x="132" y="138"/>
                  </a:lnTo>
                  <a:lnTo>
                    <a:pt x="126" y="138"/>
                  </a:lnTo>
                  <a:lnTo>
                    <a:pt x="127" y="138"/>
                  </a:lnTo>
                  <a:lnTo>
                    <a:pt x="127" y="136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3" y="136"/>
                  </a:lnTo>
                  <a:lnTo>
                    <a:pt x="134" y="136"/>
                  </a:lnTo>
                  <a:lnTo>
                    <a:pt x="133" y="136"/>
                  </a:lnTo>
                  <a:lnTo>
                    <a:pt x="132" y="136"/>
                  </a:lnTo>
                  <a:lnTo>
                    <a:pt x="132" y="135"/>
                  </a:lnTo>
                  <a:lnTo>
                    <a:pt x="133" y="135"/>
                  </a:lnTo>
                  <a:lnTo>
                    <a:pt x="134" y="135"/>
                  </a:lnTo>
                  <a:lnTo>
                    <a:pt x="137" y="135"/>
                  </a:lnTo>
                  <a:lnTo>
                    <a:pt x="138" y="135"/>
                  </a:lnTo>
                  <a:lnTo>
                    <a:pt x="140" y="135"/>
                  </a:lnTo>
                  <a:lnTo>
                    <a:pt x="144" y="135"/>
                  </a:lnTo>
                  <a:lnTo>
                    <a:pt x="145" y="135"/>
                  </a:lnTo>
                  <a:lnTo>
                    <a:pt x="145" y="133"/>
                  </a:lnTo>
                  <a:lnTo>
                    <a:pt x="146" y="133"/>
                  </a:lnTo>
                  <a:lnTo>
                    <a:pt x="148" y="133"/>
                  </a:lnTo>
                  <a:lnTo>
                    <a:pt x="150" y="133"/>
                  </a:lnTo>
                  <a:lnTo>
                    <a:pt x="155" y="135"/>
                  </a:lnTo>
                  <a:lnTo>
                    <a:pt x="156" y="135"/>
                  </a:lnTo>
                  <a:lnTo>
                    <a:pt x="156" y="136"/>
                  </a:lnTo>
                  <a:lnTo>
                    <a:pt x="158" y="136"/>
                  </a:lnTo>
                  <a:lnTo>
                    <a:pt x="160" y="136"/>
                  </a:lnTo>
                  <a:lnTo>
                    <a:pt x="161" y="136"/>
                  </a:lnTo>
                  <a:lnTo>
                    <a:pt x="162" y="136"/>
                  </a:lnTo>
                  <a:lnTo>
                    <a:pt x="163" y="136"/>
                  </a:lnTo>
                  <a:lnTo>
                    <a:pt x="167" y="136"/>
                  </a:lnTo>
                  <a:lnTo>
                    <a:pt x="168" y="136"/>
                  </a:lnTo>
                  <a:lnTo>
                    <a:pt x="167" y="136"/>
                  </a:lnTo>
                  <a:lnTo>
                    <a:pt x="165" y="135"/>
                  </a:lnTo>
                  <a:lnTo>
                    <a:pt x="162" y="136"/>
                  </a:lnTo>
                  <a:lnTo>
                    <a:pt x="158" y="136"/>
                  </a:lnTo>
                  <a:lnTo>
                    <a:pt x="156" y="136"/>
                  </a:lnTo>
                  <a:lnTo>
                    <a:pt x="156" y="135"/>
                  </a:lnTo>
                  <a:lnTo>
                    <a:pt x="155" y="133"/>
                  </a:lnTo>
                  <a:lnTo>
                    <a:pt x="158" y="133"/>
                  </a:lnTo>
                  <a:lnTo>
                    <a:pt x="160" y="133"/>
                  </a:lnTo>
                  <a:lnTo>
                    <a:pt x="161" y="133"/>
                  </a:lnTo>
                  <a:lnTo>
                    <a:pt x="155" y="133"/>
                  </a:lnTo>
                  <a:lnTo>
                    <a:pt x="150" y="133"/>
                  </a:lnTo>
                  <a:lnTo>
                    <a:pt x="148" y="133"/>
                  </a:lnTo>
                  <a:lnTo>
                    <a:pt x="145" y="133"/>
                  </a:lnTo>
                  <a:lnTo>
                    <a:pt x="144" y="133"/>
                  </a:lnTo>
                  <a:lnTo>
                    <a:pt x="143" y="133"/>
                  </a:lnTo>
                  <a:lnTo>
                    <a:pt x="140" y="135"/>
                  </a:lnTo>
                  <a:lnTo>
                    <a:pt x="137" y="135"/>
                  </a:lnTo>
                  <a:lnTo>
                    <a:pt x="135" y="135"/>
                  </a:lnTo>
                  <a:lnTo>
                    <a:pt x="137" y="135"/>
                  </a:lnTo>
                  <a:lnTo>
                    <a:pt x="137" y="133"/>
                  </a:lnTo>
                  <a:lnTo>
                    <a:pt x="135" y="135"/>
                  </a:lnTo>
                  <a:lnTo>
                    <a:pt x="134" y="135"/>
                  </a:lnTo>
                  <a:lnTo>
                    <a:pt x="133" y="135"/>
                  </a:lnTo>
                  <a:lnTo>
                    <a:pt x="132" y="135"/>
                  </a:lnTo>
                  <a:lnTo>
                    <a:pt x="129" y="135"/>
                  </a:lnTo>
                  <a:lnTo>
                    <a:pt x="129" y="136"/>
                  </a:lnTo>
                  <a:lnTo>
                    <a:pt x="128" y="136"/>
                  </a:lnTo>
                  <a:lnTo>
                    <a:pt x="129" y="135"/>
                  </a:lnTo>
                  <a:lnTo>
                    <a:pt x="128" y="135"/>
                  </a:lnTo>
                  <a:lnTo>
                    <a:pt x="129" y="135"/>
                  </a:lnTo>
                  <a:lnTo>
                    <a:pt x="129" y="133"/>
                  </a:lnTo>
                  <a:lnTo>
                    <a:pt x="132" y="133"/>
                  </a:lnTo>
                  <a:lnTo>
                    <a:pt x="132" y="132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7" y="132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1" y="131"/>
                  </a:lnTo>
                  <a:lnTo>
                    <a:pt x="143" y="131"/>
                  </a:lnTo>
                  <a:lnTo>
                    <a:pt x="141" y="131"/>
                  </a:lnTo>
                  <a:lnTo>
                    <a:pt x="140" y="131"/>
                  </a:lnTo>
                  <a:lnTo>
                    <a:pt x="141" y="130"/>
                  </a:lnTo>
                  <a:lnTo>
                    <a:pt x="143" y="130"/>
                  </a:lnTo>
                  <a:lnTo>
                    <a:pt x="144" y="130"/>
                  </a:lnTo>
                  <a:lnTo>
                    <a:pt x="145" y="130"/>
                  </a:lnTo>
                  <a:lnTo>
                    <a:pt x="146" y="130"/>
                  </a:lnTo>
                  <a:lnTo>
                    <a:pt x="144" y="130"/>
                  </a:lnTo>
                  <a:lnTo>
                    <a:pt x="143" y="130"/>
                  </a:lnTo>
                  <a:lnTo>
                    <a:pt x="144" y="130"/>
                  </a:lnTo>
                  <a:lnTo>
                    <a:pt x="145" y="130"/>
                  </a:lnTo>
                  <a:lnTo>
                    <a:pt x="146" y="130"/>
                  </a:lnTo>
                  <a:lnTo>
                    <a:pt x="148" y="130"/>
                  </a:lnTo>
                  <a:lnTo>
                    <a:pt x="150" y="130"/>
                  </a:lnTo>
                  <a:lnTo>
                    <a:pt x="151" y="130"/>
                  </a:lnTo>
                  <a:lnTo>
                    <a:pt x="152" y="130"/>
                  </a:lnTo>
                  <a:lnTo>
                    <a:pt x="152" y="131"/>
                  </a:lnTo>
                  <a:lnTo>
                    <a:pt x="154" y="131"/>
                  </a:lnTo>
                  <a:lnTo>
                    <a:pt x="152" y="131"/>
                  </a:lnTo>
                  <a:lnTo>
                    <a:pt x="154" y="131"/>
                  </a:lnTo>
                  <a:lnTo>
                    <a:pt x="156" y="131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3" y="131"/>
                  </a:lnTo>
                  <a:lnTo>
                    <a:pt x="163" y="132"/>
                  </a:lnTo>
                  <a:lnTo>
                    <a:pt x="165" y="132"/>
                  </a:lnTo>
                  <a:lnTo>
                    <a:pt x="167" y="132"/>
                  </a:lnTo>
                  <a:lnTo>
                    <a:pt x="168" y="132"/>
                  </a:lnTo>
                  <a:lnTo>
                    <a:pt x="171" y="132"/>
                  </a:lnTo>
                  <a:lnTo>
                    <a:pt x="172" y="132"/>
                  </a:lnTo>
                  <a:lnTo>
                    <a:pt x="169" y="132"/>
                  </a:lnTo>
                  <a:lnTo>
                    <a:pt x="167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3" y="131"/>
                  </a:lnTo>
                  <a:lnTo>
                    <a:pt x="165" y="131"/>
                  </a:lnTo>
                  <a:lnTo>
                    <a:pt x="168" y="131"/>
                  </a:lnTo>
                  <a:lnTo>
                    <a:pt x="169" y="130"/>
                  </a:lnTo>
                  <a:lnTo>
                    <a:pt x="171" y="130"/>
                  </a:lnTo>
                  <a:lnTo>
                    <a:pt x="172" y="130"/>
                  </a:lnTo>
                  <a:lnTo>
                    <a:pt x="173" y="130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4" y="130"/>
                  </a:lnTo>
                  <a:lnTo>
                    <a:pt x="173" y="130"/>
                  </a:lnTo>
                  <a:lnTo>
                    <a:pt x="171" y="130"/>
                  </a:lnTo>
                  <a:lnTo>
                    <a:pt x="169" y="130"/>
                  </a:lnTo>
                  <a:lnTo>
                    <a:pt x="168" y="131"/>
                  </a:lnTo>
                  <a:lnTo>
                    <a:pt x="167" y="131"/>
                  </a:lnTo>
                  <a:lnTo>
                    <a:pt x="163" y="131"/>
                  </a:lnTo>
                  <a:lnTo>
                    <a:pt x="162" y="131"/>
                  </a:lnTo>
                  <a:lnTo>
                    <a:pt x="163" y="131"/>
                  </a:lnTo>
                  <a:lnTo>
                    <a:pt x="162" y="131"/>
                  </a:lnTo>
                  <a:lnTo>
                    <a:pt x="160" y="130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3" y="130"/>
                  </a:lnTo>
                  <a:lnTo>
                    <a:pt x="167" y="130"/>
                  </a:lnTo>
                  <a:lnTo>
                    <a:pt x="168" y="127"/>
                  </a:lnTo>
                  <a:lnTo>
                    <a:pt x="171" y="127"/>
                  </a:lnTo>
                  <a:lnTo>
                    <a:pt x="171" y="130"/>
                  </a:lnTo>
                  <a:lnTo>
                    <a:pt x="172" y="130"/>
                  </a:lnTo>
                  <a:lnTo>
                    <a:pt x="172" y="127"/>
                  </a:lnTo>
                  <a:lnTo>
                    <a:pt x="171" y="127"/>
                  </a:lnTo>
                  <a:lnTo>
                    <a:pt x="169" y="127"/>
                  </a:lnTo>
                  <a:lnTo>
                    <a:pt x="168" y="127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7" y="127"/>
                  </a:lnTo>
                  <a:lnTo>
                    <a:pt x="168" y="127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5" y="130"/>
                  </a:lnTo>
                  <a:lnTo>
                    <a:pt x="163" y="130"/>
                  </a:lnTo>
                  <a:lnTo>
                    <a:pt x="162" y="130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1" y="127"/>
                  </a:lnTo>
                  <a:lnTo>
                    <a:pt x="162" y="127"/>
                  </a:lnTo>
                  <a:lnTo>
                    <a:pt x="163" y="127"/>
                  </a:lnTo>
                  <a:lnTo>
                    <a:pt x="165" y="127"/>
                  </a:lnTo>
                  <a:lnTo>
                    <a:pt x="163" y="126"/>
                  </a:lnTo>
                  <a:lnTo>
                    <a:pt x="165" y="126"/>
                  </a:lnTo>
                  <a:lnTo>
                    <a:pt x="162" y="126"/>
                  </a:lnTo>
                  <a:lnTo>
                    <a:pt x="161" y="126"/>
                  </a:lnTo>
                  <a:lnTo>
                    <a:pt x="161" y="127"/>
                  </a:lnTo>
                  <a:lnTo>
                    <a:pt x="160" y="127"/>
                  </a:lnTo>
                  <a:lnTo>
                    <a:pt x="160" y="126"/>
                  </a:lnTo>
                  <a:lnTo>
                    <a:pt x="158" y="126"/>
                  </a:lnTo>
                  <a:lnTo>
                    <a:pt x="158" y="127"/>
                  </a:lnTo>
                  <a:lnTo>
                    <a:pt x="160" y="127"/>
                  </a:lnTo>
                  <a:lnTo>
                    <a:pt x="161" y="127"/>
                  </a:lnTo>
                  <a:lnTo>
                    <a:pt x="160" y="130"/>
                  </a:lnTo>
                  <a:lnTo>
                    <a:pt x="158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4" y="130"/>
                  </a:lnTo>
                  <a:lnTo>
                    <a:pt x="155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4" y="130"/>
                  </a:lnTo>
                  <a:lnTo>
                    <a:pt x="150" y="130"/>
                  </a:lnTo>
                  <a:lnTo>
                    <a:pt x="150" y="127"/>
                  </a:lnTo>
                  <a:lnTo>
                    <a:pt x="151" y="127"/>
                  </a:lnTo>
                  <a:lnTo>
                    <a:pt x="152" y="127"/>
                  </a:lnTo>
                  <a:lnTo>
                    <a:pt x="151" y="127"/>
                  </a:lnTo>
                  <a:lnTo>
                    <a:pt x="154" y="127"/>
                  </a:lnTo>
                  <a:lnTo>
                    <a:pt x="155" y="127"/>
                  </a:lnTo>
                  <a:lnTo>
                    <a:pt x="156" y="127"/>
                  </a:lnTo>
                  <a:lnTo>
                    <a:pt x="158" y="126"/>
                  </a:lnTo>
                  <a:lnTo>
                    <a:pt x="155" y="126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27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30"/>
                  </a:lnTo>
                  <a:lnTo>
                    <a:pt x="145" y="130"/>
                  </a:lnTo>
                  <a:lnTo>
                    <a:pt x="144" y="130"/>
                  </a:lnTo>
                  <a:lnTo>
                    <a:pt x="143" y="130"/>
                  </a:lnTo>
                  <a:lnTo>
                    <a:pt x="141" y="130"/>
                  </a:lnTo>
                  <a:lnTo>
                    <a:pt x="137" y="131"/>
                  </a:lnTo>
                  <a:lnTo>
                    <a:pt x="134" y="132"/>
                  </a:lnTo>
                  <a:lnTo>
                    <a:pt x="133" y="132"/>
                  </a:lnTo>
                  <a:lnTo>
                    <a:pt x="132" y="132"/>
                  </a:lnTo>
                  <a:lnTo>
                    <a:pt x="133" y="132"/>
                  </a:lnTo>
                  <a:lnTo>
                    <a:pt x="133" y="131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4" y="131"/>
                  </a:lnTo>
                  <a:lnTo>
                    <a:pt x="135" y="130"/>
                  </a:lnTo>
                  <a:lnTo>
                    <a:pt x="134" y="130"/>
                  </a:lnTo>
                  <a:lnTo>
                    <a:pt x="135" y="127"/>
                  </a:lnTo>
                  <a:lnTo>
                    <a:pt x="137" y="127"/>
                  </a:lnTo>
                  <a:lnTo>
                    <a:pt x="135" y="127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27"/>
                  </a:lnTo>
                  <a:lnTo>
                    <a:pt x="137" y="130"/>
                  </a:lnTo>
                  <a:lnTo>
                    <a:pt x="138" y="130"/>
                  </a:lnTo>
                  <a:lnTo>
                    <a:pt x="140" y="127"/>
                  </a:lnTo>
                  <a:lnTo>
                    <a:pt x="137" y="127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38" y="127"/>
                  </a:lnTo>
                  <a:lnTo>
                    <a:pt x="141" y="127"/>
                  </a:lnTo>
                  <a:lnTo>
                    <a:pt x="140" y="127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40" y="126"/>
                  </a:lnTo>
                  <a:lnTo>
                    <a:pt x="141" y="126"/>
                  </a:lnTo>
                  <a:lnTo>
                    <a:pt x="143" y="126"/>
                  </a:lnTo>
                  <a:lnTo>
                    <a:pt x="144" y="126"/>
                  </a:lnTo>
                  <a:lnTo>
                    <a:pt x="143" y="126"/>
                  </a:lnTo>
                  <a:lnTo>
                    <a:pt x="140" y="126"/>
                  </a:lnTo>
                  <a:lnTo>
                    <a:pt x="141" y="126"/>
                  </a:lnTo>
                  <a:lnTo>
                    <a:pt x="143" y="125"/>
                  </a:lnTo>
                  <a:lnTo>
                    <a:pt x="145" y="126"/>
                  </a:lnTo>
                  <a:lnTo>
                    <a:pt x="146" y="126"/>
                  </a:lnTo>
                  <a:lnTo>
                    <a:pt x="148" y="126"/>
                  </a:lnTo>
                  <a:lnTo>
                    <a:pt x="151" y="126"/>
                  </a:lnTo>
                  <a:lnTo>
                    <a:pt x="151" y="127"/>
                  </a:lnTo>
                  <a:lnTo>
                    <a:pt x="152" y="126"/>
                  </a:lnTo>
                  <a:lnTo>
                    <a:pt x="154" y="126"/>
                  </a:lnTo>
                  <a:lnTo>
                    <a:pt x="152" y="126"/>
                  </a:lnTo>
                  <a:lnTo>
                    <a:pt x="151" y="126"/>
                  </a:lnTo>
                  <a:lnTo>
                    <a:pt x="148" y="126"/>
                  </a:lnTo>
                  <a:lnTo>
                    <a:pt x="145" y="126"/>
                  </a:lnTo>
                  <a:lnTo>
                    <a:pt x="144" y="125"/>
                  </a:lnTo>
                  <a:lnTo>
                    <a:pt x="143" y="125"/>
                  </a:lnTo>
                  <a:lnTo>
                    <a:pt x="141" y="125"/>
                  </a:lnTo>
                  <a:lnTo>
                    <a:pt x="140" y="125"/>
                  </a:lnTo>
                  <a:lnTo>
                    <a:pt x="138" y="125"/>
                  </a:lnTo>
                  <a:lnTo>
                    <a:pt x="141" y="124"/>
                  </a:lnTo>
                  <a:lnTo>
                    <a:pt x="143" y="124"/>
                  </a:lnTo>
                  <a:lnTo>
                    <a:pt x="144" y="125"/>
                  </a:lnTo>
                  <a:lnTo>
                    <a:pt x="145" y="125"/>
                  </a:lnTo>
                  <a:lnTo>
                    <a:pt x="146" y="125"/>
                  </a:lnTo>
                  <a:lnTo>
                    <a:pt x="148" y="125"/>
                  </a:lnTo>
                  <a:lnTo>
                    <a:pt x="150" y="125"/>
                  </a:lnTo>
                  <a:lnTo>
                    <a:pt x="148" y="125"/>
                  </a:lnTo>
                  <a:lnTo>
                    <a:pt x="150" y="125"/>
                  </a:lnTo>
                  <a:lnTo>
                    <a:pt x="148" y="125"/>
                  </a:lnTo>
                  <a:lnTo>
                    <a:pt x="146" y="125"/>
                  </a:lnTo>
                  <a:lnTo>
                    <a:pt x="146" y="124"/>
                  </a:lnTo>
                  <a:lnTo>
                    <a:pt x="148" y="124"/>
                  </a:lnTo>
                  <a:lnTo>
                    <a:pt x="150" y="124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2" y="125"/>
                  </a:lnTo>
                  <a:lnTo>
                    <a:pt x="154" y="125"/>
                  </a:lnTo>
                  <a:lnTo>
                    <a:pt x="155" y="126"/>
                  </a:lnTo>
                  <a:lnTo>
                    <a:pt x="160" y="125"/>
                  </a:lnTo>
                  <a:lnTo>
                    <a:pt x="163" y="125"/>
                  </a:lnTo>
                  <a:lnTo>
                    <a:pt x="163" y="126"/>
                  </a:lnTo>
                  <a:lnTo>
                    <a:pt x="165" y="126"/>
                  </a:lnTo>
                  <a:lnTo>
                    <a:pt x="167" y="126"/>
                  </a:lnTo>
                  <a:lnTo>
                    <a:pt x="168" y="126"/>
                  </a:lnTo>
                  <a:lnTo>
                    <a:pt x="169" y="127"/>
                  </a:lnTo>
                  <a:lnTo>
                    <a:pt x="171" y="127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7"/>
                  </a:lnTo>
                  <a:lnTo>
                    <a:pt x="172" y="126"/>
                  </a:lnTo>
                  <a:lnTo>
                    <a:pt x="171" y="126"/>
                  </a:lnTo>
                  <a:lnTo>
                    <a:pt x="169" y="126"/>
                  </a:lnTo>
                  <a:lnTo>
                    <a:pt x="168" y="126"/>
                  </a:lnTo>
                  <a:lnTo>
                    <a:pt x="169" y="126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3" y="125"/>
                  </a:lnTo>
                  <a:lnTo>
                    <a:pt x="162" y="125"/>
                  </a:lnTo>
                  <a:lnTo>
                    <a:pt x="162" y="124"/>
                  </a:lnTo>
                  <a:lnTo>
                    <a:pt x="161" y="124"/>
                  </a:lnTo>
                  <a:lnTo>
                    <a:pt x="167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2" y="124"/>
                  </a:lnTo>
                  <a:lnTo>
                    <a:pt x="163" y="124"/>
                  </a:lnTo>
                  <a:lnTo>
                    <a:pt x="165" y="124"/>
                  </a:lnTo>
                  <a:lnTo>
                    <a:pt x="165" y="123"/>
                  </a:lnTo>
                  <a:lnTo>
                    <a:pt x="167" y="123"/>
                  </a:lnTo>
                  <a:lnTo>
                    <a:pt x="165" y="123"/>
                  </a:lnTo>
                  <a:lnTo>
                    <a:pt x="168" y="121"/>
                  </a:lnTo>
                  <a:lnTo>
                    <a:pt x="169" y="121"/>
                  </a:lnTo>
                  <a:lnTo>
                    <a:pt x="171" y="121"/>
                  </a:lnTo>
                  <a:lnTo>
                    <a:pt x="169" y="121"/>
                  </a:lnTo>
                  <a:lnTo>
                    <a:pt x="165" y="123"/>
                  </a:lnTo>
                  <a:lnTo>
                    <a:pt x="163" y="123"/>
                  </a:lnTo>
                  <a:lnTo>
                    <a:pt x="162" y="123"/>
                  </a:lnTo>
                  <a:lnTo>
                    <a:pt x="162" y="121"/>
                  </a:lnTo>
                  <a:lnTo>
                    <a:pt x="161" y="121"/>
                  </a:lnTo>
                  <a:lnTo>
                    <a:pt x="161" y="123"/>
                  </a:lnTo>
                  <a:lnTo>
                    <a:pt x="162" y="123"/>
                  </a:lnTo>
                  <a:lnTo>
                    <a:pt x="163" y="123"/>
                  </a:lnTo>
                  <a:lnTo>
                    <a:pt x="165" y="123"/>
                  </a:lnTo>
                  <a:lnTo>
                    <a:pt x="163" y="123"/>
                  </a:lnTo>
                  <a:lnTo>
                    <a:pt x="163" y="124"/>
                  </a:lnTo>
                  <a:lnTo>
                    <a:pt x="160" y="124"/>
                  </a:lnTo>
                  <a:lnTo>
                    <a:pt x="158" y="124"/>
                  </a:lnTo>
                  <a:lnTo>
                    <a:pt x="155" y="124"/>
                  </a:lnTo>
                  <a:lnTo>
                    <a:pt x="154" y="124"/>
                  </a:lnTo>
                  <a:lnTo>
                    <a:pt x="152" y="124"/>
                  </a:lnTo>
                  <a:lnTo>
                    <a:pt x="150" y="124"/>
                  </a:lnTo>
                  <a:lnTo>
                    <a:pt x="151" y="124"/>
                  </a:lnTo>
                  <a:lnTo>
                    <a:pt x="150" y="124"/>
                  </a:lnTo>
                  <a:lnTo>
                    <a:pt x="148" y="124"/>
                  </a:lnTo>
                  <a:lnTo>
                    <a:pt x="146" y="124"/>
                  </a:lnTo>
                  <a:lnTo>
                    <a:pt x="148" y="124"/>
                  </a:lnTo>
                  <a:lnTo>
                    <a:pt x="146" y="124"/>
                  </a:lnTo>
                  <a:lnTo>
                    <a:pt x="145" y="124"/>
                  </a:lnTo>
                  <a:lnTo>
                    <a:pt x="146" y="124"/>
                  </a:lnTo>
                  <a:lnTo>
                    <a:pt x="145" y="124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48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3" y="124"/>
                  </a:lnTo>
                  <a:lnTo>
                    <a:pt x="143" y="123"/>
                  </a:lnTo>
                  <a:lnTo>
                    <a:pt x="143" y="124"/>
                  </a:lnTo>
                  <a:lnTo>
                    <a:pt x="141" y="124"/>
                  </a:lnTo>
                  <a:lnTo>
                    <a:pt x="141" y="123"/>
                  </a:lnTo>
                  <a:lnTo>
                    <a:pt x="143" y="123"/>
                  </a:lnTo>
                  <a:lnTo>
                    <a:pt x="144" y="123"/>
                  </a:lnTo>
                  <a:lnTo>
                    <a:pt x="145" y="123"/>
                  </a:lnTo>
                  <a:lnTo>
                    <a:pt x="146" y="123"/>
                  </a:lnTo>
                  <a:lnTo>
                    <a:pt x="148" y="123"/>
                  </a:lnTo>
                  <a:lnTo>
                    <a:pt x="146" y="123"/>
                  </a:lnTo>
                  <a:lnTo>
                    <a:pt x="148" y="123"/>
                  </a:lnTo>
                  <a:lnTo>
                    <a:pt x="150" y="121"/>
                  </a:lnTo>
                  <a:lnTo>
                    <a:pt x="151" y="121"/>
                  </a:lnTo>
                  <a:lnTo>
                    <a:pt x="152" y="121"/>
                  </a:lnTo>
                  <a:lnTo>
                    <a:pt x="151" y="121"/>
                  </a:lnTo>
                  <a:lnTo>
                    <a:pt x="152" y="121"/>
                  </a:lnTo>
                  <a:lnTo>
                    <a:pt x="151" y="121"/>
                  </a:lnTo>
                  <a:lnTo>
                    <a:pt x="150" y="121"/>
                  </a:lnTo>
                  <a:lnTo>
                    <a:pt x="151" y="121"/>
                  </a:lnTo>
                  <a:lnTo>
                    <a:pt x="155" y="120"/>
                  </a:lnTo>
                  <a:lnTo>
                    <a:pt x="155" y="121"/>
                  </a:lnTo>
                  <a:lnTo>
                    <a:pt x="156" y="121"/>
                  </a:lnTo>
                  <a:lnTo>
                    <a:pt x="156" y="120"/>
                  </a:lnTo>
                  <a:lnTo>
                    <a:pt x="158" y="120"/>
                  </a:lnTo>
                  <a:lnTo>
                    <a:pt x="160" y="120"/>
                  </a:lnTo>
                  <a:lnTo>
                    <a:pt x="158" y="120"/>
                  </a:lnTo>
                  <a:lnTo>
                    <a:pt x="158" y="121"/>
                  </a:lnTo>
                  <a:lnTo>
                    <a:pt x="160" y="121"/>
                  </a:lnTo>
                  <a:lnTo>
                    <a:pt x="161" y="121"/>
                  </a:lnTo>
                  <a:lnTo>
                    <a:pt x="162" y="121"/>
                  </a:lnTo>
                  <a:lnTo>
                    <a:pt x="162" y="120"/>
                  </a:lnTo>
                  <a:lnTo>
                    <a:pt x="163" y="120"/>
                  </a:lnTo>
                  <a:lnTo>
                    <a:pt x="162" y="121"/>
                  </a:lnTo>
                  <a:lnTo>
                    <a:pt x="163" y="121"/>
                  </a:lnTo>
                  <a:lnTo>
                    <a:pt x="163" y="120"/>
                  </a:lnTo>
                  <a:lnTo>
                    <a:pt x="163" y="121"/>
                  </a:lnTo>
                  <a:lnTo>
                    <a:pt x="165" y="120"/>
                  </a:lnTo>
                  <a:lnTo>
                    <a:pt x="163" y="120"/>
                  </a:lnTo>
                  <a:lnTo>
                    <a:pt x="165" y="120"/>
                  </a:lnTo>
                  <a:lnTo>
                    <a:pt x="167" y="120"/>
                  </a:lnTo>
                  <a:lnTo>
                    <a:pt x="168" y="120"/>
                  </a:lnTo>
                  <a:lnTo>
                    <a:pt x="169" y="120"/>
                  </a:lnTo>
                  <a:lnTo>
                    <a:pt x="168" y="118"/>
                  </a:lnTo>
                  <a:lnTo>
                    <a:pt x="169" y="118"/>
                  </a:lnTo>
                  <a:lnTo>
                    <a:pt x="169" y="120"/>
                  </a:lnTo>
                  <a:lnTo>
                    <a:pt x="171" y="120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69" y="118"/>
                  </a:lnTo>
                  <a:lnTo>
                    <a:pt x="171" y="118"/>
                  </a:lnTo>
                  <a:lnTo>
                    <a:pt x="172" y="118"/>
                  </a:lnTo>
                  <a:lnTo>
                    <a:pt x="172" y="116"/>
                  </a:lnTo>
                  <a:lnTo>
                    <a:pt x="173" y="116"/>
                  </a:lnTo>
                  <a:lnTo>
                    <a:pt x="172" y="116"/>
                  </a:lnTo>
                  <a:lnTo>
                    <a:pt x="171" y="116"/>
                  </a:lnTo>
                  <a:lnTo>
                    <a:pt x="171" y="118"/>
                  </a:lnTo>
                  <a:lnTo>
                    <a:pt x="169" y="118"/>
                  </a:lnTo>
                  <a:lnTo>
                    <a:pt x="168" y="118"/>
                  </a:lnTo>
                  <a:lnTo>
                    <a:pt x="167" y="118"/>
                  </a:lnTo>
                  <a:lnTo>
                    <a:pt x="168" y="118"/>
                  </a:lnTo>
                  <a:lnTo>
                    <a:pt x="168" y="116"/>
                  </a:lnTo>
                  <a:lnTo>
                    <a:pt x="169" y="116"/>
                  </a:lnTo>
                  <a:lnTo>
                    <a:pt x="171" y="116"/>
                  </a:lnTo>
                  <a:lnTo>
                    <a:pt x="171" y="115"/>
                  </a:lnTo>
                  <a:lnTo>
                    <a:pt x="169" y="116"/>
                  </a:lnTo>
                  <a:lnTo>
                    <a:pt x="168" y="116"/>
                  </a:lnTo>
                  <a:lnTo>
                    <a:pt x="169" y="115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3" y="114"/>
                  </a:lnTo>
                  <a:lnTo>
                    <a:pt x="174" y="114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1" y="115"/>
                  </a:lnTo>
                  <a:lnTo>
                    <a:pt x="172" y="115"/>
                  </a:lnTo>
                  <a:lnTo>
                    <a:pt x="174" y="114"/>
                  </a:lnTo>
                  <a:lnTo>
                    <a:pt x="174" y="115"/>
                  </a:lnTo>
                  <a:lnTo>
                    <a:pt x="174" y="114"/>
                  </a:lnTo>
                  <a:lnTo>
                    <a:pt x="177" y="114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78" y="116"/>
                  </a:lnTo>
                  <a:lnTo>
                    <a:pt x="178" y="115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79" y="114"/>
                  </a:lnTo>
                  <a:lnTo>
                    <a:pt x="179" y="115"/>
                  </a:lnTo>
                  <a:lnTo>
                    <a:pt x="180" y="115"/>
                  </a:lnTo>
                  <a:lnTo>
                    <a:pt x="180" y="114"/>
                  </a:lnTo>
                  <a:lnTo>
                    <a:pt x="179" y="114"/>
                  </a:lnTo>
                  <a:lnTo>
                    <a:pt x="178" y="114"/>
                  </a:lnTo>
                  <a:lnTo>
                    <a:pt x="177" y="114"/>
                  </a:lnTo>
                  <a:lnTo>
                    <a:pt x="174" y="114"/>
                  </a:lnTo>
                  <a:lnTo>
                    <a:pt x="178" y="114"/>
                  </a:lnTo>
                  <a:lnTo>
                    <a:pt x="179" y="114"/>
                  </a:lnTo>
                  <a:lnTo>
                    <a:pt x="180" y="114"/>
                  </a:lnTo>
                  <a:lnTo>
                    <a:pt x="182" y="113"/>
                  </a:lnTo>
                  <a:lnTo>
                    <a:pt x="180" y="113"/>
                  </a:lnTo>
                  <a:lnTo>
                    <a:pt x="179" y="113"/>
                  </a:lnTo>
                  <a:lnTo>
                    <a:pt x="178" y="113"/>
                  </a:lnTo>
                  <a:lnTo>
                    <a:pt x="179" y="113"/>
                  </a:lnTo>
                  <a:lnTo>
                    <a:pt x="178" y="113"/>
                  </a:lnTo>
                  <a:lnTo>
                    <a:pt x="179" y="112"/>
                  </a:lnTo>
                  <a:lnTo>
                    <a:pt x="178" y="112"/>
                  </a:lnTo>
                  <a:lnTo>
                    <a:pt x="177" y="113"/>
                  </a:lnTo>
                  <a:lnTo>
                    <a:pt x="178" y="113"/>
                  </a:lnTo>
                  <a:lnTo>
                    <a:pt x="177" y="113"/>
                  </a:lnTo>
                  <a:lnTo>
                    <a:pt x="174" y="113"/>
                  </a:lnTo>
                  <a:lnTo>
                    <a:pt x="173" y="113"/>
                  </a:lnTo>
                  <a:lnTo>
                    <a:pt x="172" y="113"/>
                  </a:lnTo>
                  <a:lnTo>
                    <a:pt x="171" y="113"/>
                  </a:lnTo>
                  <a:lnTo>
                    <a:pt x="172" y="113"/>
                  </a:lnTo>
                  <a:lnTo>
                    <a:pt x="171" y="113"/>
                  </a:lnTo>
                  <a:lnTo>
                    <a:pt x="172" y="113"/>
                  </a:lnTo>
                  <a:lnTo>
                    <a:pt x="173" y="113"/>
                  </a:lnTo>
                  <a:lnTo>
                    <a:pt x="173" y="112"/>
                  </a:lnTo>
                  <a:lnTo>
                    <a:pt x="174" y="112"/>
                  </a:lnTo>
                  <a:lnTo>
                    <a:pt x="174" y="109"/>
                  </a:lnTo>
                  <a:lnTo>
                    <a:pt x="177" y="109"/>
                  </a:lnTo>
                  <a:lnTo>
                    <a:pt x="178" y="109"/>
                  </a:lnTo>
                  <a:lnTo>
                    <a:pt x="179" y="109"/>
                  </a:lnTo>
                  <a:lnTo>
                    <a:pt x="180" y="109"/>
                  </a:lnTo>
                  <a:lnTo>
                    <a:pt x="182" y="109"/>
                  </a:lnTo>
                  <a:lnTo>
                    <a:pt x="183" y="109"/>
                  </a:lnTo>
                  <a:lnTo>
                    <a:pt x="182" y="109"/>
                  </a:lnTo>
                  <a:lnTo>
                    <a:pt x="180" y="109"/>
                  </a:lnTo>
                  <a:lnTo>
                    <a:pt x="179" y="109"/>
                  </a:lnTo>
                  <a:lnTo>
                    <a:pt x="178" y="109"/>
                  </a:lnTo>
                  <a:lnTo>
                    <a:pt x="177" y="109"/>
                  </a:lnTo>
                  <a:lnTo>
                    <a:pt x="178" y="109"/>
                  </a:lnTo>
                  <a:lnTo>
                    <a:pt x="177" y="109"/>
                  </a:lnTo>
                  <a:lnTo>
                    <a:pt x="174" y="109"/>
                  </a:lnTo>
                  <a:lnTo>
                    <a:pt x="177" y="109"/>
                  </a:lnTo>
                  <a:lnTo>
                    <a:pt x="177" y="108"/>
                  </a:lnTo>
                  <a:lnTo>
                    <a:pt x="178" y="108"/>
                  </a:lnTo>
                  <a:lnTo>
                    <a:pt x="180" y="108"/>
                  </a:lnTo>
                  <a:lnTo>
                    <a:pt x="179" y="108"/>
                  </a:lnTo>
                  <a:lnTo>
                    <a:pt x="178" y="108"/>
                  </a:lnTo>
                  <a:lnTo>
                    <a:pt x="177" y="107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80" y="107"/>
                  </a:lnTo>
                  <a:lnTo>
                    <a:pt x="182" y="107"/>
                  </a:lnTo>
                  <a:lnTo>
                    <a:pt x="183" y="107"/>
                  </a:lnTo>
                  <a:lnTo>
                    <a:pt x="185" y="107"/>
                  </a:lnTo>
                  <a:lnTo>
                    <a:pt x="183" y="107"/>
                  </a:lnTo>
                  <a:lnTo>
                    <a:pt x="183" y="106"/>
                  </a:lnTo>
                  <a:lnTo>
                    <a:pt x="182" y="106"/>
                  </a:lnTo>
                  <a:lnTo>
                    <a:pt x="180" y="106"/>
                  </a:lnTo>
                  <a:lnTo>
                    <a:pt x="180" y="104"/>
                  </a:lnTo>
                  <a:lnTo>
                    <a:pt x="182" y="104"/>
                  </a:lnTo>
                  <a:lnTo>
                    <a:pt x="183" y="104"/>
                  </a:lnTo>
                  <a:lnTo>
                    <a:pt x="185" y="104"/>
                  </a:lnTo>
                  <a:lnTo>
                    <a:pt x="183" y="104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8" y="104"/>
                  </a:lnTo>
                  <a:lnTo>
                    <a:pt x="173" y="104"/>
                  </a:lnTo>
                  <a:lnTo>
                    <a:pt x="174" y="104"/>
                  </a:lnTo>
                  <a:lnTo>
                    <a:pt x="177" y="104"/>
                  </a:lnTo>
                  <a:lnTo>
                    <a:pt x="179" y="104"/>
                  </a:lnTo>
                  <a:lnTo>
                    <a:pt x="178" y="104"/>
                  </a:lnTo>
                  <a:lnTo>
                    <a:pt x="177" y="104"/>
                  </a:lnTo>
                  <a:lnTo>
                    <a:pt x="178" y="104"/>
                  </a:lnTo>
                  <a:lnTo>
                    <a:pt x="177" y="104"/>
                  </a:lnTo>
                  <a:lnTo>
                    <a:pt x="174" y="103"/>
                  </a:lnTo>
                  <a:lnTo>
                    <a:pt x="174" y="104"/>
                  </a:lnTo>
                  <a:lnTo>
                    <a:pt x="173" y="104"/>
                  </a:lnTo>
                  <a:lnTo>
                    <a:pt x="172" y="104"/>
                  </a:lnTo>
                  <a:lnTo>
                    <a:pt x="171" y="104"/>
                  </a:lnTo>
                  <a:lnTo>
                    <a:pt x="168" y="104"/>
                  </a:lnTo>
                  <a:lnTo>
                    <a:pt x="167" y="104"/>
                  </a:lnTo>
                  <a:lnTo>
                    <a:pt x="165" y="104"/>
                  </a:lnTo>
                  <a:lnTo>
                    <a:pt x="163" y="104"/>
                  </a:lnTo>
                  <a:lnTo>
                    <a:pt x="162" y="104"/>
                  </a:lnTo>
                  <a:lnTo>
                    <a:pt x="162" y="103"/>
                  </a:lnTo>
                  <a:lnTo>
                    <a:pt x="161" y="103"/>
                  </a:lnTo>
                  <a:lnTo>
                    <a:pt x="161" y="101"/>
                  </a:lnTo>
                  <a:lnTo>
                    <a:pt x="158" y="101"/>
                  </a:lnTo>
                  <a:lnTo>
                    <a:pt x="155" y="99"/>
                  </a:lnTo>
                  <a:lnTo>
                    <a:pt x="151" y="99"/>
                  </a:lnTo>
                  <a:lnTo>
                    <a:pt x="148" y="99"/>
                  </a:lnTo>
                  <a:lnTo>
                    <a:pt x="146" y="99"/>
                  </a:lnTo>
                  <a:lnTo>
                    <a:pt x="145" y="99"/>
                  </a:lnTo>
                  <a:lnTo>
                    <a:pt x="145" y="98"/>
                  </a:lnTo>
                  <a:lnTo>
                    <a:pt x="144" y="98"/>
                  </a:lnTo>
                  <a:lnTo>
                    <a:pt x="143" y="97"/>
                  </a:lnTo>
                  <a:lnTo>
                    <a:pt x="141" y="97"/>
                  </a:lnTo>
                  <a:lnTo>
                    <a:pt x="143" y="97"/>
                  </a:lnTo>
                  <a:lnTo>
                    <a:pt x="144" y="96"/>
                  </a:lnTo>
                  <a:lnTo>
                    <a:pt x="145" y="96"/>
                  </a:lnTo>
                  <a:lnTo>
                    <a:pt x="146" y="96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1" y="96"/>
                  </a:lnTo>
                  <a:lnTo>
                    <a:pt x="152" y="96"/>
                  </a:lnTo>
                  <a:lnTo>
                    <a:pt x="154" y="96"/>
                  </a:lnTo>
                  <a:lnTo>
                    <a:pt x="155" y="96"/>
                  </a:lnTo>
                  <a:lnTo>
                    <a:pt x="158" y="96"/>
                  </a:lnTo>
                  <a:lnTo>
                    <a:pt x="162" y="96"/>
                  </a:lnTo>
                  <a:lnTo>
                    <a:pt x="165" y="97"/>
                  </a:lnTo>
                  <a:lnTo>
                    <a:pt x="167" y="97"/>
                  </a:lnTo>
                  <a:lnTo>
                    <a:pt x="168" y="97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71" y="98"/>
                  </a:lnTo>
                  <a:lnTo>
                    <a:pt x="172" y="98"/>
                  </a:lnTo>
                  <a:lnTo>
                    <a:pt x="173" y="99"/>
                  </a:lnTo>
                  <a:lnTo>
                    <a:pt x="174" y="99"/>
                  </a:lnTo>
                  <a:lnTo>
                    <a:pt x="178" y="99"/>
                  </a:lnTo>
                  <a:lnTo>
                    <a:pt x="180" y="99"/>
                  </a:lnTo>
                  <a:lnTo>
                    <a:pt x="182" y="101"/>
                  </a:lnTo>
                  <a:lnTo>
                    <a:pt x="183" y="101"/>
                  </a:lnTo>
                  <a:lnTo>
                    <a:pt x="183" y="99"/>
                  </a:lnTo>
                  <a:lnTo>
                    <a:pt x="182" y="99"/>
                  </a:lnTo>
                  <a:lnTo>
                    <a:pt x="183" y="99"/>
                  </a:lnTo>
                  <a:lnTo>
                    <a:pt x="185" y="98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2" y="99"/>
                  </a:lnTo>
                  <a:lnTo>
                    <a:pt x="179" y="99"/>
                  </a:lnTo>
                  <a:lnTo>
                    <a:pt x="179" y="98"/>
                  </a:lnTo>
                  <a:lnTo>
                    <a:pt x="180" y="98"/>
                  </a:lnTo>
                  <a:lnTo>
                    <a:pt x="179" y="98"/>
                  </a:lnTo>
                  <a:lnTo>
                    <a:pt x="178" y="98"/>
                  </a:lnTo>
                  <a:lnTo>
                    <a:pt x="177" y="98"/>
                  </a:lnTo>
                  <a:lnTo>
                    <a:pt x="178" y="97"/>
                  </a:lnTo>
                  <a:lnTo>
                    <a:pt x="179" y="97"/>
                  </a:lnTo>
                  <a:lnTo>
                    <a:pt x="178" y="97"/>
                  </a:lnTo>
                  <a:lnTo>
                    <a:pt x="178" y="98"/>
                  </a:lnTo>
                  <a:lnTo>
                    <a:pt x="179" y="98"/>
                  </a:lnTo>
                  <a:lnTo>
                    <a:pt x="180" y="98"/>
                  </a:lnTo>
                  <a:lnTo>
                    <a:pt x="182" y="98"/>
                  </a:lnTo>
                  <a:lnTo>
                    <a:pt x="180" y="98"/>
                  </a:lnTo>
                  <a:lnTo>
                    <a:pt x="182" y="98"/>
                  </a:lnTo>
                  <a:lnTo>
                    <a:pt x="183" y="98"/>
                  </a:lnTo>
                  <a:lnTo>
                    <a:pt x="182" y="98"/>
                  </a:lnTo>
                  <a:lnTo>
                    <a:pt x="182" y="97"/>
                  </a:lnTo>
                  <a:lnTo>
                    <a:pt x="180" y="97"/>
                  </a:lnTo>
                  <a:lnTo>
                    <a:pt x="182" y="97"/>
                  </a:lnTo>
                  <a:lnTo>
                    <a:pt x="183" y="97"/>
                  </a:lnTo>
                  <a:lnTo>
                    <a:pt x="185" y="97"/>
                  </a:lnTo>
                  <a:lnTo>
                    <a:pt x="182" y="97"/>
                  </a:lnTo>
                  <a:lnTo>
                    <a:pt x="179" y="97"/>
                  </a:lnTo>
                  <a:lnTo>
                    <a:pt x="180" y="97"/>
                  </a:lnTo>
                  <a:lnTo>
                    <a:pt x="180" y="96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7" y="97"/>
                  </a:lnTo>
                  <a:lnTo>
                    <a:pt x="177" y="96"/>
                  </a:lnTo>
                  <a:lnTo>
                    <a:pt x="178" y="96"/>
                  </a:lnTo>
                  <a:lnTo>
                    <a:pt x="179" y="96"/>
                  </a:lnTo>
                  <a:lnTo>
                    <a:pt x="180" y="96"/>
                  </a:lnTo>
                  <a:lnTo>
                    <a:pt x="183" y="97"/>
                  </a:lnTo>
                  <a:lnTo>
                    <a:pt x="185" y="97"/>
                  </a:lnTo>
                  <a:lnTo>
                    <a:pt x="185" y="96"/>
                  </a:lnTo>
                  <a:lnTo>
                    <a:pt x="183" y="96"/>
                  </a:lnTo>
                  <a:lnTo>
                    <a:pt x="185" y="96"/>
                  </a:lnTo>
                  <a:lnTo>
                    <a:pt x="182" y="96"/>
                  </a:lnTo>
                  <a:lnTo>
                    <a:pt x="183" y="96"/>
                  </a:lnTo>
                  <a:lnTo>
                    <a:pt x="183" y="95"/>
                  </a:lnTo>
                  <a:lnTo>
                    <a:pt x="182" y="95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79" y="95"/>
                  </a:lnTo>
                  <a:lnTo>
                    <a:pt x="180" y="95"/>
                  </a:lnTo>
                  <a:lnTo>
                    <a:pt x="178" y="95"/>
                  </a:lnTo>
                  <a:lnTo>
                    <a:pt x="177" y="95"/>
                  </a:lnTo>
                  <a:lnTo>
                    <a:pt x="174" y="95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3" y="93"/>
                  </a:lnTo>
                  <a:lnTo>
                    <a:pt x="178" y="93"/>
                  </a:lnTo>
                  <a:lnTo>
                    <a:pt x="180" y="95"/>
                  </a:lnTo>
                  <a:lnTo>
                    <a:pt x="182" y="95"/>
                  </a:lnTo>
                  <a:lnTo>
                    <a:pt x="183" y="95"/>
                  </a:lnTo>
                  <a:lnTo>
                    <a:pt x="183" y="93"/>
                  </a:lnTo>
                  <a:lnTo>
                    <a:pt x="180" y="93"/>
                  </a:lnTo>
                  <a:lnTo>
                    <a:pt x="179" y="93"/>
                  </a:lnTo>
                  <a:lnTo>
                    <a:pt x="178" y="93"/>
                  </a:lnTo>
                  <a:lnTo>
                    <a:pt x="179" y="93"/>
                  </a:lnTo>
                  <a:lnTo>
                    <a:pt x="180" y="93"/>
                  </a:lnTo>
                  <a:lnTo>
                    <a:pt x="179" y="93"/>
                  </a:lnTo>
                  <a:lnTo>
                    <a:pt x="180" y="91"/>
                  </a:lnTo>
                  <a:lnTo>
                    <a:pt x="179" y="91"/>
                  </a:lnTo>
                  <a:lnTo>
                    <a:pt x="178" y="93"/>
                  </a:lnTo>
                  <a:lnTo>
                    <a:pt x="177" y="93"/>
                  </a:lnTo>
                  <a:lnTo>
                    <a:pt x="174" y="93"/>
                  </a:lnTo>
                  <a:lnTo>
                    <a:pt x="174" y="91"/>
                  </a:lnTo>
                  <a:lnTo>
                    <a:pt x="174" y="93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1" y="93"/>
                  </a:lnTo>
                  <a:lnTo>
                    <a:pt x="171" y="91"/>
                  </a:lnTo>
                  <a:lnTo>
                    <a:pt x="172" y="91"/>
                  </a:lnTo>
                  <a:lnTo>
                    <a:pt x="173" y="91"/>
                  </a:lnTo>
                  <a:lnTo>
                    <a:pt x="174" y="91"/>
                  </a:lnTo>
                  <a:lnTo>
                    <a:pt x="178" y="91"/>
                  </a:lnTo>
                  <a:lnTo>
                    <a:pt x="179" y="90"/>
                  </a:lnTo>
                  <a:lnTo>
                    <a:pt x="178" y="90"/>
                  </a:lnTo>
                  <a:lnTo>
                    <a:pt x="177" y="90"/>
                  </a:lnTo>
                  <a:lnTo>
                    <a:pt x="172" y="91"/>
                  </a:lnTo>
                  <a:lnTo>
                    <a:pt x="171" y="91"/>
                  </a:lnTo>
                  <a:lnTo>
                    <a:pt x="169" y="91"/>
                  </a:lnTo>
                  <a:lnTo>
                    <a:pt x="168" y="91"/>
                  </a:lnTo>
                  <a:lnTo>
                    <a:pt x="167" y="91"/>
                  </a:lnTo>
                  <a:lnTo>
                    <a:pt x="168" y="91"/>
                  </a:lnTo>
                  <a:lnTo>
                    <a:pt x="169" y="91"/>
                  </a:lnTo>
                  <a:lnTo>
                    <a:pt x="171" y="91"/>
                  </a:lnTo>
                  <a:lnTo>
                    <a:pt x="171" y="90"/>
                  </a:lnTo>
                  <a:lnTo>
                    <a:pt x="173" y="90"/>
                  </a:lnTo>
                  <a:lnTo>
                    <a:pt x="174" y="89"/>
                  </a:lnTo>
                  <a:lnTo>
                    <a:pt x="177" y="89"/>
                  </a:lnTo>
                  <a:lnTo>
                    <a:pt x="179" y="89"/>
                  </a:lnTo>
                  <a:lnTo>
                    <a:pt x="180" y="89"/>
                  </a:lnTo>
                  <a:lnTo>
                    <a:pt x="182" y="89"/>
                  </a:lnTo>
                  <a:lnTo>
                    <a:pt x="178" y="89"/>
                  </a:lnTo>
                  <a:lnTo>
                    <a:pt x="173" y="89"/>
                  </a:lnTo>
                  <a:lnTo>
                    <a:pt x="172" y="90"/>
                  </a:lnTo>
                  <a:lnTo>
                    <a:pt x="171" y="90"/>
                  </a:lnTo>
                  <a:lnTo>
                    <a:pt x="169" y="90"/>
                  </a:lnTo>
                  <a:lnTo>
                    <a:pt x="167" y="90"/>
                  </a:lnTo>
                  <a:lnTo>
                    <a:pt x="163" y="89"/>
                  </a:lnTo>
                  <a:lnTo>
                    <a:pt x="165" y="89"/>
                  </a:lnTo>
                  <a:lnTo>
                    <a:pt x="167" y="89"/>
                  </a:lnTo>
                  <a:lnTo>
                    <a:pt x="168" y="89"/>
                  </a:lnTo>
                  <a:lnTo>
                    <a:pt x="172" y="87"/>
                  </a:lnTo>
                  <a:lnTo>
                    <a:pt x="173" y="87"/>
                  </a:lnTo>
                  <a:lnTo>
                    <a:pt x="178" y="87"/>
                  </a:lnTo>
                  <a:lnTo>
                    <a:pt x="179" y="87"/>
                  </a:lnTo>
                  <a:lnTo>
                    <a:pt x="179" y="86"/>
                  </a:lnTo>
                  <a:lnTo>
                    <a:pt x="178" y="86"/>
                  </a:lnTo>
                  <a:lnTo>
                    <a:pt x="178" y="87"/>
                  </a:lnTo>
                  <a:lnTo>
                    <a:pt x="177" y="87"/>
                  </a:lnTo>
                  <a:lnTo>
                    <a:pt x="173" y="87"/>
                  </a:lnTo>
                  <a:lnTo>
                    <a:pt x="169" y="87"/>
                  </a:lnTo>
                  <a:lnTo>
                    <a:pt x="169" y="86"/>
                  </a:lnTo>
                  <a:lnTo>
                    <a:pt x="169" y="87"/>
                  </a:lnTo>
                  <a:lnTo>
                    <a:pt x="165" y="86"/>
                  </a:lnTo>
                  <a:lnTo>
                    <a:pt x="162" y="86"/>
                  </a:lnTo>
                  <a:lnTo>
                    <a:pt x="163" y="86"/>
                  </a:lnTo>
                  <a:lnTo>
                    <a:pt x="165" y="86"/>
                  </a:lnTo>
                  <a:lnTo>
                    <a:pt x="167" y="86"/>
                  </a:lnTo>
                  <a:lnTo>
                    <a:pt x="168" y="85"/>
                  </a:lnTo>
                  <a:lnTo>
                    <a:pt x="169" y="85"/>
                  </a:lnTo>
                  <a:lnTo>
                    <a:pt x="169" y="82"/>
                  </a:lnTo>
                  <a:lnTo>
                    <a:pt x="171" y="82"/>
                  </a:lnTo>
                  <a:lnTo>
                    <a:pt x="169" y="82"/>
                  </a:lnTo>
                  <a:lnTo>
                    <a:pt x="167" y="85"/>
                  </a:lnTo>
                  <a:lnTo>
                    <a:pt x="163" y="86"/>
                  </a:lnTo>
                  <a:lnTo>
                    <a:pt x="162" y="86"/>
                  </a:lnTo>
                  <a:lnTo>
                    <a:pt x="162" y="85"/>
                  </a:lnTo>
                  <a:lnTo>
                    <a:pt x="162" y="82"/>
                  </a:lnTo>
                  <a:lnTo>
                    <a:pt x="163" y="82"/>
                  </a:lnTo>
                  <a:lnTo>
                    <a:pt x="162" y="82"/>
                  </a:lnTo>
                  <a:lnTo>
                    <a:pt x="161" y="81"/>
                  </a:lnTo>
                  <a:lnTo>
                    <a:pt x="161" y="80"/>
                  </a:lnTo>
                  <a:lnTo>
                    <a:pt x="160" y="80"/>
                  </a:lnTo>
                  <a:lnTo>
                    <a:pt x="161" y="80"/>
                  </a:lnTo>
                  <a:lnTo>
                    <a:pt x="163" y="80"/>
                  </a:lnTo>
                  <a:lnTo>
                    <a:pt x="160" y="80"/>
                  </a:lnTo>
                  <a:lnTo>
                    <a:pt x="160" y="81"/>
                  </a:lnTo>
                  <a:lnTo>
                    <a:pt x="161" y="82"/>
                  </a:lnTo>
                  <a:lnTo>
                    <a:pt x="162" y="85"/>
                  </a:lnTo>
                  <a:lnTo>
                    <a:pt x="161" y="85"/>
                  </a:lnTo>
                  <a:lnTo>
                    <a:pt x="162" y="85"/>
                  </a:lnTo>
                  <a:lnTo>
                    <a:pt x="161" y="85"/>
                  </a:lnTo>
                  <a:lnTo>
                    <a:pt x="161" y="86"/>
                  </a:lnTo>
                  <a:lnTo>
                    <a:pt x="160" y="86"/>
                  </a:lnTo>
                  <a:lnTo>
                    <a:pt x="158" y="86"/>
                  </a:lnTo>
                  <a:lnTo>
                    <a:pt x="156" y="86"/>
                  </a:lnTo>
                  <a:lnTo>
                    <a:pt x="155" y="86"/>
                  </a:lnTo>
                  <a:lnTo>
                    <a:pt x="156" y="86"/>
                  </a:lnTo>
                  <a:lnTo>
                    <a:pt x="158" y="86"/>
                  </a:lnTo>
                  <a:lnTo>
                    <a:pt x="158" y="87"/>
                  </a:lnTo>
                  <a:lnTo>
                    <a:pt x="156" y="87"/>
                  </a:lnTo>
                  <a:lnTo>
                    <a:pt x="155" y="87"/>
                  </a:lnTo>
                  <a:lnTo>
                    <a:pt x="155" y="86"/>
                  </a:lnTo>
                  <a:lnTo>
                    <a:pt x="154" y="86"/>
                  </a:lnTo>
                  <a:lnTo>
                    <a:pt x="154" y="87"/>
                  </a:lnTo>
                  <a:lnTo>
                    <a:pt x="155" y="87"/>
                  </a:lnTo>
                  <a:lnTo>
                    <a:pt x="155" y="89"/>
                  </a:lnTo>
                  <a:lnTo>
                    <a:pt x="154" y="89"/>
                  </a:lnTo>
                  <a:lnTo>
                    <a:pt x="152" y="89"/>
                  </a:lnTo>
                  <a:lnTo>
                    <a:pt x="151" y="90"/>
                  </a:lnTo>
                  <a:lnTo>
                    <a:pt x="150" y="90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5" y="90"/>
                  </a:lnTo>
                  <a:lnTo>
                    <a:pt x="144" y="90"/>
                  </a:lnTo>
                  <a:lnTo>
                    <a:pt x="143" y="90"/>
                  </a:lnTo>
                  <a:lnTo>
                    <a:pt x="143" y="89"/>
                  </a:lnTo>
                  <a:lnTo>
                    <a:pt x="141" y="89"/>
                  </a:lnTo>
                  <a:lnTo>
                    <a:pt x="140" y="89"/>
                  </a:lnTo>
                  <a:lnTo>
                    <a:pt x="141" y="89"/>
                  </a:lnTo>
                  <a:lnTo>
                    <a:pt x="141" y="90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89"/>
                  </a:lnTo>
                  <a:lnTo>
                    <a:pt x="137" y="89"/>
                  </a:lnTo>
                  <a:lnTo>
                    <a:pt x="137" y="87"/>
                  </a:lnTo>
                  <a:lnTo>
                    <a:pt x="138" y="87"/>
                  </a:lnTo>
                  <a:lnTo>
                    <a:pt x="137" y="87"/>
                  </a:lnTo>
                  <a:lnTo>
                    <a:pt x="135" y="87"/>
                  </a:lnTo>
                  <a:lnTo>
                    <a:pt x="134" y="87"/>
                  </a:lnTo>
                  <a:lnTo>
                    <a:pt x="134" y="86"/>
                  </a:lnTo>
                  <a:lnTo>
                    <a:pt x="135" y="86"/>
                  </a:lnTo>
                  <a:lnTo>
                    <a:pt x="137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1" y="85"/>
                  </a:lnTo>
                  <a:lnTo>
                    <a:pt x="143" y="85"/>
                  </a:lnTo>
                  <a:lnTo>
                    <a:pt x="146" y="85"/>
                  </a:lnTo>
                  <a:lnTo>
                    <a:pt x="151" y="82"/>
                  </a:lnTo>
                  <a:lnTo>
                    <a:pt x="151" y="81"/>
                  </a:lnTo>
                  <a:lnTo>
                    <a:pt x="152" y="81"/>
                  </a:lnTo>
                  <a:lnTo>
                    <a:pt x="154" y="81"/>
                  </a:lnTo>
                  <a:lnTo>
                    <a:pt x="152" y="81"/>
                  </a:lnTo>
                  <a:lnTo>
                    <a:pt x="151" y="81"/>
                  </a:lnTo>
                  <a:lnTo>
                    <a:pt x="151" y="82"/>
                  </a:lnTo>
                  <a:lnTo>
                    <a:pt x="150" y="82"/>
                  </a:lnTo>
                  <a:lnTo>
                    <a:pt x="148" y="82"/>
                  </a:lnTo>
                  <a:lnTo>
                    <a:pt x="146" y="85"/>
                  </a:lnTo>
                  <a:lnTo>
                    <a:pt x="143" y="85"/>
                  </a:lnTo>
                  <a:lnTo>
                    <a:pt x="140" y="82"/>
                  </a:lnTo>
                  <a:lnTo>
                    <a:pt x="141" y="82"/>
                  </a:lnTo>
                  <a:lnTo>
                    <a:pt x="143" y="82"/>
                  </a:lnTo>
                  <a:lnTo>
                    <a:pt x="144" y="82"/>
                  </a:lnTo>
                  <a:lnTo>
                    <a:pt x="143" y="82"/>
                  </a:lnTo>
                  <a:lnTo>
                    <a:pt x="144" y="81"/>
                  </a:lnTo>
                  <a:lnTo>
                    <a:pt x="145" y="81"/>
                  </a:lnTo>
                  <a:lnTo>
                    <a:pt x="146" y="81"/>
                  </a:lnTo>
                  <a:lnTo>
                    <a:pt x="148" y="81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51" y="80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80"/>
                  </a:lnTo>
                  <a:lnTo>
                    <a:pt x="145" y="80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3" y="79"/>
                  </a:lnTo>
                  <a:lnTo>
                    <a:pt x="141" y="79"/>
                  </a:lnTo>
                  <a:lnTo>
                    <a:pt x="144" y="79"/>
                  </a:lnTo>
                  <a:lnTo>
                    <a:pt x="145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1" y="79"/>
                  </a:lnTo>
                  <a:lnTo>
                    <a:pt x="152" y="79"/>
                  </a:lnTo>
                  <a:lnTo>
                    <a:pt x="154" y="79"/>
                  </a:lnTo>
                  <a:lnTo>
                    <a:pt x="155" y="79"/>
                  </a:lnTo>
                  <a:lnTo>
                    <a:pt x="156" y="79"/>
                  </a:lnTo>
                  <a:lnTo>
                    <a:pt x="155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1" y="79"/>
                  </a:lnTo>
                  <a:lnTo>
                    <a:pt x="151" y="78"/>
                  </a:lnTo>
                  <a:lnTo>
                    <a:pt x="151" y="79"/>
                  </a:lnTo>
                  <a:lnTo>
                    <a:pt x="150" y="79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4" y="78"/>
                  </a:lnTo>
                  <a:lnTo>
                    <a:pt x="152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5" y="76"/>
                  </a:lnTo>
                  <a:lnTo>
                    <a:pt x="154" y="76"/>
                  </a:lnTo>
                  <a:lnTo>
                    <a:pt x="152" y="76"/>
                  </a:lnTo>
                  <a:lnTo>
                    <a:pt x="151" y="76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5" y="76"/>
                  </a:lnTo>
                  <a:lnTo>
                    <a:pt x="155" y="74"/>
                  </a:lnTo>
                  <a:lnTo>
                    <a:pt x="154" y="74"/>
                  </a:lnTo>
                  <a:lnTo>
                    <a:pt x="155" y="74"/>
                  </a:lnTo>
                  <a:lnTo>
                    <a:pt x="154" y="74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1" y="73"/>
                  </a:lnTo>
                  <a:lnTo>
                    <a:pt x="152" y="73"/>
                  </a:lnTo>
                  <a:lnTo>
                    <a:pt x="151" y="73"/>
                  </a:lnTo>
                  <a:lnTo>
                    <a:pt x="150" y="73"/>
                  </a:lnTo>
                  <a:lnTo>
                    <a:pt x="148" y="73"/>
                  </a:lnTo>
                  <a:lnTo>
                    <a:pt x="146" y="73"/>
                  </a:lnTo>
                  <a:lnTo>
                    <a:pt x="145" y="73"/>
                  </a:lnTo>
                  <a:lnTo>
                    <a:pt x="145" y="72"/>
                  </a:lnTo>
                  <a:lnTo>
                    <a:pt x="146" y="73"/>
                  </a:lnTo>
                  <a:lnTo>
                    <a:pt x="148" y="73"/>
                  </a:lnTo>
                  <a:lnTo>
                    <a:pt x="148" y="72"/>
                  </a:lnTo>
                  <a:lnTo>
                    <a:pt x="150" y="72"/>
                  </a:lnTo>
                  <a:lnTo>
                    <a:pt x="148" y="72"/>
                  </a:lnTo>
                  <a:lnTo>
                    <a:pt x="151" y="72"/>
                  </a:lnTo>
                  <a:lnTo>
                    <a:pt x="150" y="72"/>
                  </a:lnTo>
                  <a:lnTo>
                    <a:pt x="148" y="72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2" y="70"/>
                  </a:lnTo>
                  <a:lnTo>
                    <a:pt x="150" y="69"/>
                  </a:lnTo>
                  <a:lnTo>
                    <a:pt x="148" y="69"/>
                  </a:lnTo>
                  <a:lnTo>
                    <a:pt x="148" y="68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6" y="68"/>
                  </a:lnTo>
                  <a:lnTo>
                    <a:pt x="148" y="68"/>
                  </a:lnTo>
                  <a:lnTo>
                    <a:pt x="146" y="68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6" y="67"/>
                  </a:lnTo>
                  <a:lnTo>
                    <a:pt x="148" y="68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67"/>
                  </a:lnTo>
                  <a:lnTo>
                    <a:pt x="146" y="67"/>
                  </a:lnTo>
                  <a:lnTo>
                    <a:pt x="148" y="67"/>
                  </a:lnTo>
                  <a:lnTo>
                    <a:pt x="150" y="67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6" y="64"/>
                  </a:lnTo>
                  <a:lnTo>
                    <a:pt x="148" y="64"/>
                  </a:lnTo>
                  <a:lnTo>
                    <a:pt x="148" y="63"/>
                  </a:lnTo>
                  <a:lnTo>
                    <a:pt x="144" y="63"/>
                  </a:lnTo>
                  <a:lnTo>
                    <a:pt x="145" y="63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6" y="62"/>
                  </a:lnTo>
                  <a:lnTo>
                    <a:pt x="145" y="62"/>
                  </a:lnTo>
                  <a:lnTo>
                    <a:pt x="143" y="63"/>
                  </a:lnTo>
                  <a:lnTo>
                    <a:pt x="138" y="63"/>
                  </a:lnTo>
                  <a:lnTo>
                    <a:pt x="134" y="63"/>
                  </a:lnTo>
                  <a:lnTo>
                    <a:pt x="135" y="63"/>
                  </a:lnTo>
                  <a:lnTo>
                    <a:pt x="137" y="63"/>
                  </a:lnTo>
                  <a:lnTo>
                    <a:pt x="138" y="63"/>
                  </a:lnTo>
                  <a:lnTo>
                    <a:pt x="138" y="62"/>
                  </a:lnTo>
                  <a:lnTo>
                    <a:pt x="141" y="62"/>
                  </a:lnTo>
                  <a:lnTo>
                    <a:pt x="143" y="62"/>
                  </a:lnTo>
                  <a:lnTo>
                    <a:pt x="145" y="62"/>
                  </a:lnTo>
                  <a:lnTo>
                    <a:pt x="143" y="62"/>
                  </a:lnTo>
                  <a:lnTo>
                    <a:pt x="144" y="62"/>
                  </a:lnTo>
                  <a:lnTo>
                    <a:pt x="143" y="62"/>
                  </a:lnTo>
                  <a:lnTo>
                    <a:pt x="143" y="61"/>
                  </a:lnTo>
                  <a:lnTo>
                    <a:pt x="144" y="61"/>
                  </a:lnTo>
                  <a:lnTo>
                    <a:pt x="148" y="61"/>
                  </a:lnTo>
                  <a:lnTo>
                    <a:pt x="144" y="61"/>
                  </a:lnTo>
                  <a:lnTo>
                    <a:pt x="143" y="61"/>
                  </a:lnTo>
                  <a:lnTo>
                    <a:pt x="141" y="61"/>
                  </a:lnTo>
                  <a:lnTo>
                    <a:pt x="144" y="61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59"/>
                  </a:lnTo>
                  <a:lnTo>
                    <a:pt x="146" y="59"/>
                  </a:lnTo>
                  <a:lnTo>
                    <a:pt x="145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3" y="59"/>
                  </a:lnTo>
                  <a:lnTo>
                    <a:pt x="144" y="58"/>
                  </a:lnTo>
                  <a:lnTo>
                    <a:pt x="143" y="58"/>
                  </a:lnTo>
                  <a:lnTo>
                    <a:pt x="141" y="58"/>
                  </a:lnTo>
                  <a:lnTo>
                    <a:pt x="140" y="58"/>
                  </a:lnTo>
                  <a:lnTo>
                    <a:pt x="141" y="58"/>
                  </a:lnTo>
                  <a:lnTo>
                    <a:pt x="140" y="58"/>
                  </a:lnTo>
                  <a:lnTo>
                    <a:pt x="141" y="58"/>
                  </a:lnTo>
                  <a:lnTo>
                    <a:pt x="143" y="58"/>
                  </a:lnTo>
                  <a:lnTo>
                    <a:pt x="144" y="58"/>
                  </a:lnTo>
                  <a:lnTo>
                    <a:pt x="144" y="56"/>
                  </a:lnTo>
                  <a:lnTo>
                    <a:pt x="143" y="56"/>
                  </a:lnTo>
                  <a:lnTo>
                    <a:pt x="141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7" y="56"/>
                  </a:lnTo>
                  <a:lnTo>
                    <a:pt x="135" y="55"/>
                  </a:lnTo>
                  <a:lnTo>
                    <a:pt x="134" y="55"/>
                  </a:lnTo>
                  <a:lnTo>
                    <a:pt x="133" y="55"/>
                  </a:lnTo>
                  <a:lnTo>
                    <a:pt x="132" y="55"/>
                  </a:lnTo>
                  <a:lnTo>
                    <a:pt x="133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29" y="53"/>
                  </a:lnTo>
                  <a:lnTo>
                    <a:pt x="132" y="53"/>
                  </a:lnTo>
                  <a:lnTo>
                    <a:pt x="129" y="53"/>
                  </a:lnTo>
                  <a:lnTo>
                    <a:pt x="129" y="52"/>
                  </a:lnTo>
                  <a:lnTo>
                    <a:pt x="132" y="52"/>
                  </a:lnTo>
                  <a:lnTo>
                    <a:pt x="133" y="52"/>
                  </a:lnTo>
                  <a:lnTo>
                    <a:pt x="132" y="52"/>
                  </a:lnTo>
                  <a:lnTo>
                    <a:pt x="129" y="52"/>
                  </a:lnTo>
                  <a:lnTo>
                    <a:pt x="128" y="52"/>
                  </a:lnTo>
                  <a:lnTo>
                    <a:pt x="127" y="52"/>
                  </a:lnTo>
                  <a:lnTo>
                    <a:pt x="128" y="52"/>
                  </a:lnTo>
                  <a:lnTo>
                    <a:pt x="129" y="52"/>
                  </a:lnTo>
                  <a:lnTo>
                    <a:pt x="132" y="52"/>
                  </a:lnTo>
                  <a:lnTo>
                    <a:pt x="133" y="52"/>
                  </a:lnTo>
                  <a:lnTo>
                    <a:pt x="134" y="51"/>
                  </a:lnTo>
                  <a:lnTo>
                    <a:pt x="133" y="51"/>
                  </a:lnTo>
                  <a:lnTo>
                    <a:pt x="132" y="51"/>
                  </a:lnTo>
                  <a:lnTo>
                    <a:pt x="133" y="51"/>
                  </a:lnTo>
                  <a:lnTo>
                    <a:pt x="133" y="50"/>
                  </a:lnTo>
                  <a:lnTo>
                    <a:pt x="132" y="51"/>
                  </a:lnTo>
                  <a:lnTo>
                    <a:pt x="129" y="51"/>
                  </a:lnTo>
                  <a:lnTo>
                    <a:pt x="129" y="50"/>
                  </a:lnTo>
                  <a:lnTo>
                    <a:pt x="132" y="50"/>
                  </a:lnTo>
                  <a:lnTo>
                    <a:pt x="133" y="50"/>
                  </a:lnTo>
                  <a:lnTo>
                    <a:pt x="129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5" y="50"/>
                  </a:lnTo>
                  <a:lnTo>
                    <a:pt x="125" y="47"/>
                  </a:lnTo>
                  <a:lnTo>
                    <a:pt x="126" y="47"/>
                  </a:lnTo>
                  <a:lnTo>
                    <a:pt x="125" y="47"/>
                  </a:lnTo>
                  <a:lnTo>
                    <a:pt x="121" y="47"/>
                  </a:lnTo>
                  <a:lnTo>
                    <a:pt x="120" y="50"/>
                  </a:lnTo>
                  <a:lnTo>
                    <a:pt x="120" y="47"/>
                  </a:lnTo>
                  <a:lnTo>
                    <a:pt x="120" y="50"/>
                  </a:lnTo>
                  <a:lnTo>
                    <a:pt x="118" y="50"/>
                  </a:lnTo>
                  <a:lnTo>
                    <a:pt x="118" y="47"/>
                  </a:lnTo>
                  <a:lnTo>
                    <a:pt x="120" y="47"/>
                  </a:lnTo>
                  <a:lnTo>
                    <a:pt x="121" y="47"/>
                  </a:lnTo>
                  <a:lnTo>
                    <a:pt x="120" y="47"/>
                  </a:lnTo>
                  <a:lnTo>
                    <a:pt x="118" y="47"/>
                  </a:lnTo>
                  <a:lnTo>
                    <a:pt x="117" y="47"/>
                  </a:lnTo>
                  <a:lnTo>
                    <a:pt x="116" y="47"/>
                  </a:lnTo>
                  <a:lnTo>
                    <a:pt x="117" y="46"/>
                  </a:lnTo>
                  <a:lnTo>
                    <a:pt x="114" y="46"/>
                  </a:lnTo>
                  <a:lnTo>
                    <a:pt x="111" y="46"/>
                  </a:lnTo>
                  <a:lnTo>
                    <a:pt x="110" y="46"/>
                  </a:lnTo>
                  <a:lnTo>
                    <a:pt x="109" y="46"/>
                  </a:lnTo>
                  <a:lnTo>
                    <a:pt x="110" y="46"/>
                  </a:lnTo>
                  <a:lnTo>
                    <a:pt x="109" y="46"/>
                  </a:lnTo>
                  <a:lnTo>
                    <a:pt x="108" y="46"/>
                  </a:lnTo>
                  <a:lnTo>
                    <a:pt x="106" y="45"/>
                  </a:lnTo>
                  <a:lnTo>
                    <a:pt x="105" y="45"/>
                  </a:lnTo>
                  <a:lnTo>
                    <a:pt x="103" y="46"/>
                  </a:lnTo>
                  <a:lnTo>
                    <a:pt x="101" y="45"/>
                  </a:lnTo>
                  <a:lnTo>
                    <a:pt x="100" y="45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7" y="45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89" y="45"/>
                  </a:lnTo>
                  <a:lnTo>
                    <a:pt x="88" y="45"/>
                  </a:lnTo>
                  <a:lnTo>
                    <a:pt x="88" y="44"/>
                  </a:lnTo>
                  <a:lnTo>
                    <a:pt x="87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3" y="45"/>
                  </a:lnTo>
                  <a:lnTo>
                    <a:pt x="82" y="45"/>
                  </a:lnTo>
                  <a:lnTo>
                    <a:pt x="81" y="45"/>
                  </a:lnTo>
                  <a:lnTo>
                    <a:pt x="81" y="46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8" y="45"/>
                  </a:lnTo>
                  <a:lnTo>
                    <a:pt x="76" y="4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74" y="45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6" y="46"/>
                  </a:lnTo>
                  <a:lnTo>
                    <a:pt x="65" y="46"/>
                  </a:lnTo>
                  <a:lnTo>
                    <a:pt x="66" y="46"/>
                  </a:lnTo>
                  <a:lnTo>
                    <a:pt x="66" y="45"/>
                  </a:lnTo>
                  <a:lnTo>
                    <a:pt x="65" y="45"/>
                  </a:lnTo>
                  <a:lnTo>
                    <a:pt x="64" y="46"/>
                  </a:lnTo>
                  <a:lnTo>
                    <a:pt x="65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60" y="46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3" y="45"/>
                  </a:lnTo>
                  <a:lnTo>
                    <a:pt x="61" y="45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4" y="46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49" y="46"/>
                  </a:lnTo>
                  <a:lnTo>
                    <a:pt x="49" y="45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8" y="45"/>
                  </a:lnTo>
                  <a:lnTo>
                    <a:pt x="47" y="45"/>
                  </a:lnTo>
                  <a:lnTo>
                    <a:pt x="46" y="45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43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6"/>
                  </a:lnTo>
                  <a:lnTo>
                    <a:pt x="31" y="46"/>
                  </a:lnTo>
                  <a:lnTo>
                    <a:pt x="34" y="46"/>
                  </a:lnTo>
                  <a:lnTo>
                    <a:pt x="30" y="46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3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1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0" y="41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1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5" y="41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34" y="38"/>
                  </a:lnTo>
                  <a:lnTo>
                    <a:pt x="37" y="38"/>
                  </a:lnTo>
                  <a:lnTo>
                    <a:pt x="42" y="38"/>
                  </a:lnTo>
                  <a:lnTo>
                    <a:pt x="46" y="38"/>
                  </a:lnTo>
                  <a:lnTo>
                    <a:pt x="49" y="38"/>
                  </a:lnTo>
                  <a:lnTo>
                    <a:pt x="53" y="38"/>
                  </a:lnTo>
                  <a:lnTo>
                    <a:pt x="54" y="38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1" y="38"/>
                  </a:lnTo>
                  <a:lnTo>
                    <a:pt x="63" y="38"/>
                  </a:lnTo>
                  <a:lnTo>
                    <a:pt x="58" y="38"/>
                  </a:lnTo>
                  <a:lnTo>
                    <a:pt x="53" y="38"/>
                  </a:lnTo>
                  <a:lnTo>
                    <a:pt x="48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4" y="36"/>
                  </a:lnTo>
                  <a:lnTo>
                    <a:pt x="37" y="36"/>
                  </a:lnTo>
                  <a:lnTo>
                    <a:pt x="42" y="36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7" y="36"/>
                  </a:lnTo>
                  <a:lnTo>
                    <a:pt x="60" y="36"/>
                  </a:lnTo>
                  <a:lnTo>
                    <a:pt x="63" y="38"/>
                  </a:lnTo>
                  <a:lnTo>
                    <a:pt x="63" y="36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5" y="35"/>
                  </a:lnTo>
                  <a:lnTo>
                    <a:pt x="64" y="35"/>
                  </a:lnTo>
                  <a:lnTo>
                    <a:pt x="65" y="35"/>
                  </a:lnTo>
                  <a:lnTo>
                    <a:pt x="64" y="35"/>
                  </a:lnTo>
                  <a:lnTo>
                    <a:pt x="63" y="35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58" y="34"/>
                  </a:lnTo>
                  <a:lnTo>
                    <a:pt x="55" y="34"/>
                  </a:lnTo>
                  <a:lnTo>
                    <a:pt x="54" y="35"/>
                  </a:lnTo>
                  <a:lnTo>
                    <a:pt x="49" y="35"/>
                  </a:lnTo>
                  <a:lnTo>
                    <a:pt x="46" y="35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40" y="35"/>
                  </a:lnTo>
                  <a:lnTo>
                    <a:pt x="37" y="35"/>
                  </a:lnTo>
                  <a:lnTo>
                    <a:pt x="34" y="35"/>
                  </a:lnTo>
                  <a:lnTo>
                    <a:pt x="30" y="35"/>
                  </a:lnTo>
                  <a:lnTo>
                    <a:pt x="28" y="35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8" y="35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4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3" y="34"/>
                  </a:lnTo>
                  <a:lnTo>
                    <a:pt x="20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9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3" y="28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1" y="28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30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9" y="25"/>
                  </a:lnTo>
                  <a:lnTo>
                    <a:pt x="54" y="24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7" y="24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1" y="24"/>
                  </a:lnTo>
                  <a:lnTo>
                    <a:pt x="60" y="24"/>
                  </a:lnTo>
                  <a:lnTo>
                    <a:pt x="63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9" y="24"/>
                  </a:lnTo>
                  <a:lnTo>
                    <a:pt x="66" y="24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5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1" y="24"/>
                  </a:lnTo>
                  <a:lnTo>
                    <a:pt x="81" y="23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21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9" y="21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9" y="18"/>
                  </a:lnTo>
                  <a:lnTo>
                    <a:pt x="92" y="18"/>
                  </a:lnTo>
                  <a:lnTo>
                    <a:pt x="97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99" y="18"/>
                  </a:lnTo>
                  <a:lnTo>
                    <a:pt x="98" y="18"/>
                  </a:lnTo>
                  <a:lnTo>
                    <a:pt x="98" y="17"/>
                  </a:lnTo>
                  <a:lnTo>
                    <a:pt x="99" y="17"/>
                  </a:lnTo>
                  <a:lnTo>
                    <a:pt x="98" y="17"/>
                  </a:lnTo>
                  <a:lnTo>
                    <a:pt x="97" y="18"/>
                  </a:lnTo>
                  <a:lnTo>
                    <a:pt x="95" y="18"/>
                  </a:lnTo>
                  <a:lnTo>
                    <a:pt x="91" y="18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1" y="18"/>
                  </a:lnTo>
                  <a:lnTo>
                    <a:pt x="80" y="18"/>
                  </a:lnTo>
                  <a:lnTo>
                    <a:pt x="78" y="18"/>
                  </a:lnTo>
                  <a:lnTo>
                    <a:pt x="76" y="18"/>
                  </a:lnTo>
                  <a:lnTo>
                    <a:pt x="75" y="18"/>
                  </a:lnTo>
                  <a:lnTo>
                    <a:pt x="74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6" y="18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9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2" y="16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8" y="16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5" y="16"/>
                  </a:lnTo>
                  <a:lnTo>
                    <a:pt x="88" y="16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3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3" y="13"/>
                  </a:lnTo>
                  <a:lnTo>
                    <a:pt x="105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1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1" y="13"/>
                  </a:lnTo>
                  <a:lnTo>
                    <a:pt x="110" y="13"/>
                  </a:lnTo>
                  <a:lnTo>
                    <a:pt x="111" y="11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21" y="11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9" y="13"/>
                  </a:lnTo>
                  <a:lnTo>
                    <a:pt x="133" y="13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3" y="11"/>
                  </a:lnTo>
                  <a:lnTo>
                    <a:pt x="132" y="11"/>
                  </a:lnTo>
                  <a:lnTo>
                    <a:pt x="137" y="10"/>
                  </a:lnTo>
                  <a:lnTo>
                    <a:pt x="135" y="10"/>
                  </a:lnTo>
                  <a:lnTo>
                    <a:pt x="134" y="10"/>
                  </a:lnTo>
                  <a:lnTo>
                    <a:pt x="135" y="10"/>
                  </a:lnTo>
                  <a:lnTo>
                    <a:pt x="134" y="10"/>
                  </a:lnTo>
                  <a:lnTo>
                    <a:pt x="133" y="10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7" y="8"/>
                  </a:lnTo>
                  <a:lnTo>
                    <a:pt x="141" y="8"/>
                  </a:lnTo>
                  <a:lnTo>
                    <a:pt x="143" y="8"/>
                  </a:lnTo>
                  <a:lnTo>
                    <a:pt x="145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5" y="8"/>
                  </a:lnTo>
                  <a:lnTo>
                    <a:pt x="156" y="8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2" y="10"/>
                  </a:lnTo>
                  <a:lnTo>
                    <a:pt x="165" y="10"/>
                  </a:lnTo>
                  <a:lnTo>
                    <a:pt x="168" y="10"/>
                  </a:lnTo>
                  <a:lnTo>
                    <a:pt x="169" y="10"/>
                  </a:lnTo>
                  <a:lnTo>
                    <a:pt x="172" y="10"/>
                  </a:lnTo>
                  <a:lnTo>
                    <a:pt x="171" y="10"/>
                  </a:lnTo>
                  <a:lnTo>
                    <a:pt x="171" y="11"/>
                  </a:lnTo>
                  <a:lnTo>
                    <a:pt x="172" y="11"/>
                  </a:lnTo>
                  <a:lnTo>
                    <a:pt x="174" y="11"/>
                  </a:lnTo>
                  <a:lnTo>
                    <a:pt x="177" y="11"/>
                  </a:lnTo>
                  <a:lnTo>
                    <a:pt x="178" y="11"/>
                  </a:lnTo>
                  <a:lnTo>
                    <a:pt x="179" y="11"/>
                  </a:lnTo>
                  <a:lnTo>
                    <a:pt x="178" y="11"/>
                  </a:lnTo>
                  <a:lnTo>
                    <a:pt x="173" y="11"/>
                  </a:lnTo>
                  <a:lnTo>
                    <a:pt x="172" y="10"/>
                  </a:lnTo>
                  <a:lnTo>
                    <a:pt x="171" y="10"/>
                  </a:lnTo>
                  <a:lnTo>
                    <a:pt x="169" y="10"/>
                  </a:lnTo>
                  <a:lnTo>
                    <a:pt x="168" y="10"/>
                  </a:lnTo>
                  <a:lnTo>
                    <a:pt x="167" y="10"/>
                  </a:lnTo>
                  <a:lnTo>
                    <a:pt x="163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8" y="8"/>
                  </a:lnTo>
                  <a:lnTo>
                    <a:pt x="156" y="8"/>
                  </a:lnTo>
                  <a:lnTo>
                    <a:pt x="152" y="8"/>
                  </a:lnTo>
                  <a:lnTo>
                    <a:pt x="151" y="8"/>
                  </a:lnTo>
                  <a:lnTo>
                    <a:pt x="156" y="7"/>
                  </a:lnTo>
                  <a:lnTo>
                    <a:pt x="161" y="7"/>
                  </a:lnTo>
                  <a:lnTo>
                    <a:pt x="163" y="7"/>
                  </a:lnTo>
                  <a:lnTo>
                    <a:pt x="167" y="7"/>
                  </a:lnTo>
                  <a:lnTo>
                    <a:pt x="169" y="7"/>
                  </a:lnTo>
                  <a:lnTo>
                    <a:pt x="172" y="7"/>
                  </a:lnTo>
                  <a:lnTo>
                    <a:pt x="177" y="7"/>
                  </a:lnTo>
                  <a:lnTo>
                    <a:pt x="178" y="7"/>
                  </a:lnTo>
                  <a:lnTo>
                    <a:pt x="179" y="7"/>
                  </a:lnTo>
                  <a:lnTo>
                    <a:pt x="182" y="7"/>
                  </a:lnTo>
                  <a:lnTo>
                    <a:pt x="183" y="7"/>
                  </a:lnTo>
                  <a:lnTo>
                    <a:pt x="182" y="7"/>
                  </a:lnTo>
                  <a:lnTo>
                    <a:pt x="183" y="7"/>
                  </a:lnTo>
                  <a:lnTo>
                    <a:pt x="185" y="7"/>
                  </a:lnTo>
                  <a:lnTo>
                    <a:pt x="186" y="7"/>
                  </a:lnTo>
                  <a:lnTo>
                    <a:pt x="190" y="7"/>
                  </a:lnTo>
                  <a:lnTo>
                    <a:pt x="194" y="7"/>
                  </a:lnTo>
                  <a:lnTo>
                    <a:pt x="191" y="7"/>
                  </a:lnTo>
                  <a:lnTo>
                    <a:pt x="194" y="7"/>
                  </a:lnTo>
                  <a:lnTo>
                    <a:pt x="195" y="7"/>
                  </a:lnTo>
                  <a:lnTo>
                    <a:pt x="194" y="7"/>
                  </a:lnTo>
                  <a:lnTo>
                    <a:pt x="195" y="7"/>
                  </a:lnTo>
                  <a:lnTo>
                    <a:pt x="194" y="7"/>
                  </a:lnTo>
                  <a:lnTo>
                    <a:pt x="191" y="7"/>
                  </a:lnTo>
                  <a:lnTo>
                    <a:pt x="190" y="7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201" y="6"/>
                  </a:lnTo>
                  <a:lnTo>
                    <a:pt x="205" y="6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08" y="8"/>
                  </a:lnTo>
                  <a:lnTo>
                    <a:pt x="207" y="8"/>
                  </a:lnTo>
                  <a:lnTo>
                    <a:pt x="206" y="8"/>
                  </a:lnTo>
                  <a:lnTo>
                    <a:pt x="206" y="10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7" y="10"/>
                  </a:lnTo>
                  <a:lnTo>
                    <a:pt x="208" y="10"/>
                  </a:lnTo>
                  <a:lnTo>
                    <a:pt x="207" y="10"/>
                  </a:lnTo>
                  <a:lnTo>
                    <a:pt x="206" y="10"/>
                  </a:lnTo>
                  <a:lnTo>
                    <a:pt x="208" y="10"/>
                  </a:lnTo>
                  <a:lnTo>
                    <a:pt x="207" y="10"/>
                  </a:lnTo>
                  <a:lnTo>
                    <a:pt x="208" y="10"/>
                  </a:lnTo>
                  <a:lnTo>
                    <a:pt x="212" y="8"/>
                  </a:lnTo>
                  <a:lnTo>
                    <a:pt x="213" y="8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5" y="7"/>
                  </a:lnTo>
                  <a:lnTo>
                    <a:pt x="217" y="7"/>
                  </a:lnTo>
                  <a:lnTo>
                    <a:pt x="218" y="7"/>
                  </a:lnTo>
                  <a:lnTo>
                    <a:pt x="220" y="8"/>
                  </a:lnTo>
                  <a:lnTo>
                    <a:pt x="223" y="8"/>
                  </a:lnTo>
                  <a:lnTo>
                    <a:pt x="226" y="8"/>
                  </a:lnTo>
                  <a:lnTo>
                    <a:pt x="230" y="8"/>
                  </a:lnTo>
                  <a:lnTo>
                    <a:pt x="232" y="8"/>
                  </a:lnTo>
                  <a:lnTo>
                    <a:pt x="235" y="8"/>
                  </a:lnTo>
                  <a:lnTo>
                    <a:pt x="240" y="8"/>
                  </a:lnTo>
                  <a:lnTo>
                    <a:pt x="240" y="10"/>
                  </a:lnTo>
                  <a:lnTo>
                    <a:pt x="241" y="10"/>
                  </a:lnTo>
                  <a:lnTo>
                    <a:pt x="242" y="10"/>
                  </a:lnTo>
                  <a:lnTo>
                    <a:pt x="247" y="10"/>
                  </a:lnTo>
                  <a:lnTo>
                    <a:pt x="243" y="10"/>
                  </a:lnTo>
                  <a:lnTo>
                    <a:pt x="241" y="8"/>
                  </a:lnTo>
                  <a:lnTo>
                    <a:pt x="239" y="8"/>
                  </a:lnTo>
                  <a:lnTo>
                    <a:pt x="236" y="8"/>
                  </a:lnTo>
                  <a:lnTo>
                    <a:pt x="235" y="8"/>
                  </a:lnTo>
                  <a:lnTo>
                    <a:pt x="234" y="8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41" y="8"/>
                  </a:lnTo>
                  <a:lnTo>
                    <a:pt x="245" y="8"/>
                  </a:lnTo>
                  <a:lnTo>
                    <a:pt x="247" y="8"/>
                  </a:lnTo>
                  <a:lnTo>
                    <a:pt x="248" y="8"/>
                  </a:lnTo>
                  <a:lnTo>
                    <a:pt x="245" y="7"/>
                  </a:lnTo>
                  <a:lnTo>
                    <a:pt x="241" y="7"/>
                  </a:lnTo>
                  <a:lnTo>
                    <a:pt x="239" y="7"/>
                  </a:lnTo>
                  <a:lnTo>
                    <a:pt x="236" y="7"/>
                  </a:lnTo>
                  <a:lnTo>
                    <a:pt x="236" y="6"/>
                  </a:lnTo>
                  <a:lnTo>
                    <a:pt x="234" y="6"/>
                  </a:lnTo>
                  <a:lnTo>
                    <a:pt x="239" y="6"/>
                  </a:lnTo>
                  <a:lnTo>
                    <a:pt x="242" y="6"/>
                  </a:lnTo>
                  <a:lnTo>
                    <a:pt x="247" y="6"/>
                  </a:lnTo>
                  <a:lnTo>
                    <a:pt x="251" y="6"/>
                  </a:lnTo>
                  <a:lnTo>
                    <a:pt x="253" y="6"/>
                  </a:lnTo>
                  <a:lnTo>
                    <a:pt x="254" y="6"/>
                  </a:lnTo>
                  <a:lnTo>
                    <a:pt x="257" y="6"/>
                  </a:lnTo>
                  <a:lnTo>
                    <a:pt x="260" y="6"/>
                  </a:lnTo>
                  <a:lnTo>
                    <a:pt x="263" y="7"/>
                  </a:lnTo>
                  <a:lnTo>
                    <a:pt x="268" y="7"/>
                  </a:lnTo>
                  <a:lnTo>
                    <a:pt x="270" y="7"/>
                  </a:lnTo>
                  <a:lnTo>
                    <a:pt x="275" y="7"/>
                  </a:lnTo>
                  <a:lnTo>
                    <a:pt x="279" y="7"/>
                  </a:lnTo>
                  <a:lnTo>
                    <a:pt x="281" y="7"/>
                  </a:lnTo>
                  <a:lnTo>
                    <a:pt x="281" y="8"/>
                  </a:lnTo>
                  <a:lnTo>
                    <a:pt x="283" y="8"/>
                  </a:lnTo>
                  <a:lnTo>
                    <a:pt x="281" y="8"/>
                  </a:lnTo>
                  <a:lnTo>
                    <a:pt x="283" y="8"/>
                  </a:lnTo>
                  <a:lnTo>
                    <a:pt x="285" y="8"/>
                  </a:lnTo>
                  <a:lnTo>
                    <a:pt x="287" y="8"/>
                  </a:lnTo>
                  <a:lnTo>
                    <a:pt x="288" y="8"/>
                  </a:lnTo>
                  <a:lnTo>
                    <a:pt x="289" y="8"/>
                  </a:lnTo>
                  <a:lnTo>
                    <a:pt x="293" y="8"/>
                  </a:lnTo>
                  <a:lnTo>
                    <a:pt x="294" y="8"/>
                  </a:lnTo>
                  <a:lnTo>
                    <a:pt x="298" y="8"/>
                  </a:lnTo>
                  <a:lnTo>
                    <a:pt x="297" y="8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5" y="8"/>
                  </a:lnTo>
                  <a:lnTo>
                    <a:pt x="297" y="8"/>
                  </a:lnTo>
                  <a:lnTo>
                    <a:pt x="295" y="8"/>
                  </a:lnTo>
                  <a:lnTo>
                    <a:pt x="293" y="8"/>
                  </a:lnTo>
                  <a:lnTo>
                    <a:pt x="293" y="7"/>
                  </a:lnTo>
                  <a:lnTo>
                    <a:pt x="294" y="7"/>
                  </a:lnTo>
                  <a:lnTo>
                    <a:pt x="297" y="7"/>
                  </a:lnTo>
                  <a:lnTo>
                    <a:pt x="295" y="7"/>
                  </a:lnTo>
                  <a:lnTo>
                    <a:pt x="294" y="7"/>
                  </a:lnTo>
                  <a:lnTo>
                    <a:pt x="295" y="7"/>
                  </a:lnTo>
                  <a:lnTo>
                    <a:pt x="297" y="7"/>
                  </a:lnTo>
                  <a:lnTo>
                    <a:pt x="300" y="6"/>
                  </a:lnTo>
                  <a:lnTo>
                    <a:pt x="303" y="6"/>
                  </a:lnTo>
                  <a:lnTo>
                    <a:pt x="305" y="7"/>
                  </a:lnTo>
                  <a:lnTo>
                    <a:pt x="310" y="7"/>
                  </a:lnTo>
                  <a:lnTo>
                    <a:pt x="314" y="7"/>
                  </a:lnTo>
                  <a:lnTo>
                    <a:pt x="315" y="7"/>
                  </a:lnTo>
                  <a:lnTo>
                    <a:pt x="314" y="7"/>
                  </a:lnTo>
                  <a:lnTo>
                    <a:pt x="319" y="7"/>
                  </a:lnTo>
                  <a:lnTo>
                    <a:pt x="314" y="7"/>
                  </a:lnTo>
                  <a:lnTo>
                    <a:pt x="311" y="7"/>
                  </a:lnTo>
                  <a:lnTo>
                    <a:pt x="310" y="7"/>
                  </a:lnTo>
                  <a:lnTo>
                    <a:pt x="306" y="6"/>
                  </a:lnTo>
                  <a:lnTo>
                    <a:pt x="304" y="6"/>
                  </a:lnTo>
                  <a:lnTo>
                    <a:pt x="303" y="6"/>
                  </a:lnTo>
                  <a:lnTo>
                    <a:pt x="304" y="6"/>
                  </a:lnTo>
                  <a:lnTo>
                    <a:pt x="305" y="6"/>
                  </a:lnTo>
                  <a:lnTo>
                    <a:pt x="304" y="6"/>
                  </a:lnTo>
                  <a:lnTo>
                    <a:pt x="303" y="6"/>
                  </a:lnTo>
                  <a:lnTo>
                    <a:pt x="302" y="6"/>
                  </a:lnTo>
                  <a:lnTo>
                    <a:pt x="300" y="6"/>
                  </a:lnTo>
                  <a:lnTo>
                    <a:pt x="298" y="6"/>
                  </a:lnTo>
                  <a:lnTo>
                    <a:pt x="297" y="6"/>
                  </a:lnTo>
                  <a:lnTo>
                    <a:pt x="295" y="6"/>
                  </a:lnTo>
                  <a:lnTo>
                    <a:pt x="294" y="5"/>
                  </a:lnTo>
                  <a:lnTo>
                    <a:pt x="293" y="5"/>
                  </a:lnTo>
                  <a:lnTo>
                    <a:pt x="289" y="5"/>
                  </a:lnTo>
                  <a:lnTo>
                    <a:pt x="287" y="5"/>
                  </a:lnTo>
                  <a:lnTo>
                    <a:pt x="286" y="5"/>
                  </a:lnTo>
                  <a:lnTo>
                    <a:pt x="288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4" y="5"/>
                  </a:lnTo>
                  <a:lnTo>
                    <a:pt x="298" y="5"/>
                  </a:lnTo>
                  <a:lnTo>
                    <a:pt x="303" y="5"/>
                  </a:lnTo>
                  <a:lnTo>
                    <a:pt x="308" y="5"/>
                  </a:lnTo>
                  <a:lnTo>
                    <a:pt x="312" y="5"/>
                  </a:lnTo>
                  <a:lnTo>
                    <a:pt x="316" y="5"/>
                  </a:lnTo>
                  <a:lnTo>
                    <a:pt x="322" y="5"/>
                  </a:lnTo>
                  <a:lnTo>
                    <a:pt x="321" y="5"/>
                  </a:lnTo>
                  <a:lnTo>
                    <a:pt x="323" y="5"/>
                  </a:lnTo>
                  <a:lnTo>
                    <a:pt x="323" y="6"/>
                  </a:lnTo>
                  <a:lnTo>
                    <a:pt x="325" y="6"/>
                  </a:lnTo>
                  <a:lnTo>
                    <a:pt x="327" y="6"/>
                  </a:lnTo>
                  <a:lnTo>
                    <a:pt x="325" y="6"/>
                  </a:lnTo>
                  <a:lnTo>
                    <a:pt x="325" y="5"/>
                  </a:lnTo>
                  <a:lnTo>
                    <a:pt x="327" y="5"/>
                  </a:lnTo>
                  <a:lnTo>
                    <a:pt x="325" y="5"/>
                  </a:lnTo>
                  <a:lnTo>
                    <a:pt x="323" y="5"/>
                  </a:lnTo>
                  <a:lnTo>
                    <a:pt x="327" y="5"/>
                  </a:lnTo>
                  <a:lnTo>
                    <a:pt x="329" y="5"/>
                  </a:lnTo>
                  <a:lnTo>
                    <a:pt x="331" y="5"/>
                  </a:lnTo>
                  <a:lnTo>
                    <a:pt x="333" y="5"/>
                  </a:lnTo>
                  <a:lnTo>
                    <a:pt x="334" y="6"/>
                  </a:lnTo>
                  <a:lnTo>
                    <a:pt x="337" y="6"/>
                  </a:lnTo>
                  <a:lnTo>
                    <a:pt x="339" y="6"/>
                  </a:lnTo>
                  <a:lnTo>
                    <a:pt x="340" y="6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2" y="6"/>
                  </a:lnTo>
                  <a:lnTo>
                    <a:pt x="340" y="6"/>
                  </a:lnTo>
                  <a:lnTo>
                    <a:pt x="342" y="6"/>
                  </a:lnTo>
                  <a:lnTo>
                    <a:pt x="342" y="5"/>
                  </a:lnTo>
                  <a:lnTo>
                    <a:pt x="339" y="5"/>
                  </a:lnTo>
                  <a:lnTo>
                    <a:pt x="337" y="5"/>
                  </a:lnTo>
                  <a:lnTo>
                    <a:pt x="333" y="5"/>
                  </a:lnTo>
                  <a:lnTo>
                    <a:pt x="332" y="5"/>
                  </a:lnTo>
                  <a:lnTo>
                    <a:pt x="328" y="5"/>
                  </a:lnTo>
                  <a:lnTo>
                    <a:pt x="323" y="5"/>
                  </a:lnTo>
                  <a:lnTo>
                    <a:pt x="320" y="5"/>
                  </a:lnTo>
                  <a:lnTo>
                    <a:pt x="314" y="5"/>
                  </a:lnTo>
                  <a:lnTo>
                    <a:pt x="310" y="5"/>
                  </a:lnTo>
                  <a:lnTo>
                    <a:pt x="305" y="5"/>
                  </a:lnTo>
                  <a:lnTo>
                    <a:pt x="302" y="5"/>
                  </a:lnTo>
                  <a:lnTo>
                    <a:pt x="297" y="5"/>
                  </a:lnTo>
                  <a:lnTo>
                    <a:pt x="295" y="5"/>
                  </a:lnTo>
                  <a:lnTo>
                    <a:pt x="293" y="5"/>
                  </a:lnTo>
                  <a:lnTo>
                    <a:pt x="295" y="5"/>
                  </a:lnTo>
                  <a:lnTo>
                    <a:pt x="294" y="5"/>
                  </a:lnTo>
                  <a:lnTo>
                    <a:pt x="292" y="5"/>
                  </a:lnTo>
                  <a:lnTo>
                    <a:pt x="287" y="5"/>
                  </a:lnTo>
                  <a:lnTo>
                    <a:pt x="285" y="5"/>
                  </a:lnTo>
                  <a:lnTo>
                    <a:pt x="283" y="5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2"/>
                  </a:lnTo>
                  <a:lnTo>
                    <a:pt x="276" y="2"/>
                  </a:lnTo>
                  <a:lnTo>
                    <a:pt x="280" y="2"/>
                  </a:lnTo>
                  <a:lnTo>
                    <a:pt x="285" y="2"/>
                  </a:lnTo>
                  <a:lnTo>
                    <a:pt x="283" y="2"/>
                  </a:lnTo>
                  <a:lnTo>
                    <a:pt x="277" y="2"/>
                  </a:lnTo>
                  <a:lnTo>
                    <a:pt x="279" y="2"/>
                  </a:lnTo>
                  <a:lnTo>
                    <a:pt x="280" y="2"/>
                  </a:lnTo>
                  <a:lnTo>
                    <a:pt x="283" y="2"/>
                  </a:lnTo>
                  <a:lnTo>
                    <a:pt x="285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9" y="2"/>
                  </a:lnTo>
                  <a:lnTo>
                    <a:pt x="293" y="2"/>
                  </a:lnTo>
                  <a:lnTo>
                    <a:pt x="297" y="2"/>
                  </a:lnTo>
                  <a:lnTo>
                    <a:pt x="300" y="2"/>
                  </a:lnTo>
                  <a:lnTo>
                    <a:pt x="304" y="2"/>
                  </a:lnTo>
                  <a:lnTo>
                    <a:pt x="308" y="2"/>
                  </a:lnTo>
                  <a:lnTo>
                    <a:pt x="308" y="5"/>
                  </a:lnTo>
                  <a:lnTo>
                    <a:pt x="308" y="2"/>
                  </a:lnTo>
                  <a:lnTo>
                    <a:pt x="310" y="2"/>
                  </a:lnTo>
                  <a:lnTo>
                    <a:pt x="305" y="2"/>
                  </a:lnTo>
                  <a:lnTo>
                    <a:pt x="302" y="2"/>
                  </a:lnTo>
                  <a:lnTo>
                    <a:pt x="297" y="2"/>
                  </a:lnTo>
                  <a:lnTo>
                    <a:pt x="293" y="2"/>
                  </a:lnTo>
                  <a:lnTo>
                    <a:pt x="292" y="2"/>
                  </a:lnTo>
                  <a:lnTo>
                    <a:pt x="289" y="2"/>
                  </a:lnTo>
                  <a:lnTo>
                    <a:pt x="292" y="2"/>
                  </a:lnTo>
                  <a:lnTo>
                    <a:pt x="289" y="2"/>
                  </a:lnTo>
                  <a:lnTo>
                    <a:pt x="292" y="2"/>
                  </a:lnTo>
                  <a:lnTo>
                    <a:pt x="293" y="2"/>
                  </a:lnTo>
                  <a:lnTo>
                    <a:pt x="294" y="2"/>
                  </a:lnTo>
                  <a:lnTo>
                    <a:pt x="297" y="2"/>
                  </a:lnTo>
                  <a:lnTo>
                    <a:pt x="298" y="2"/>
                  </a:lnTo>
                  <a:lnTo>
                    <a:pt x="303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11" y="2"/>
                  </a:lnTo>
                  <a:lnTo>
                    <a:pt x="315" y="2"/>
                  </a:lnTo>
                  <a:lnTo>
                    <a:pt x="311" y="2"/>
                  </a:lnTo>
                  <a:lnTo>
                    <a:pt x="308" y="2"/>
                  </a:lnTo>
                  <a:lnTo>
                    <a:pt x="304" y="2"/>
                  </a:lnTo>
                  <a:lnTo>
                    <a:pt x="308" y="2"/>
                  </a:lnTo>
                  <a:lnTo>
                    <a:pt x="311" y="2"/>
                  </a:lnTo>
                  <a:lnTo>
                    <a:pt x="315" y="2"/>
                  </a:lnTo>
                  <a:lnTo>
                    <a:pt x="314" y="2"/>
                  </a:lnTo>
                  <a:lnTo>
                    <a:pt x="312" y="2"/>
                  </a:lnTo>
                  <a:lnTo>
                    <a:pt x="314" y="2"/>
                  </a:lnTo>
                  <a:lnTo>
                    <a:pt x="311" y="2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2"/>
                  </a:lnTo>
                  <a:lnTo>
                    <a:pt x="325" y="2"/>
                  </a:lnTo>
                  <a:lnTo>
                    <a:pt x="327" y="2"/>
                  </a:lnTo>
                  <a:lnTo>
                    <a:pt x="323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9" y="2"/>
                  </a:lnTo>
                  <a:lnTo>
                    <a:pt x="343" y="2"/>
                  </a:lnTo>
                  <a:lnTo>
                    <a:pt x="348" y="2"/>
                  </a:lnTo>
                  <a:lnTo>
                    <a:pt x="351" y="5"/>
                  </a:lnTo>
                  <a:lnTo>
                    <a:pt x="354" y="5"/>
                  </a:lnTo>
                  <a:lnTo>
                    <a:pt x="355" y="5"/>
                  </a:lnTo>
                  <a:lnTo>
                    <a:pt x="356" y="5"/>
                  </a:lnTo>
                  <a:lnTo>
                    <a:pt x="355" y="5"/>
                  </a:lnTo>
                  <a:lnTo>
                    <a:pt x="356" y="5"/>
                  </a:lnTo>
                  <a:lnTo>
                    <a:pt x="355" y="5"/>
                  </a:lnTo>
                  <a:lnTo>
                    <a:pt x="354" y="5"/>
                  </a:lnTo>
                  <a:lnTo>
                    <a:pt x="354" y="2"/>
                  </a:lnTo>
                  <a:lnTo>
                    <a:pt x="351" y="2"/>
                  </a:lnTo>
                  <a:lnTo>
                    <a:pt x="350" y="2"/>
                  </a:lnTo>
                  <a:lnTo>
                    <a:pt x="355" y="2"/>
                  </a:lnTo>
                  <a:lnTo>
                    <a:pt x="360" y="2"/>
                  </a:lnTo>
                  <a:lnTo>
                    <a:pt x="365" y="2"/>
                  </a:lnTo>
                  <a:lnTo>
                    <a:pt x="368" y="2"/>
                  </a:lnTo>
                  <a:lnTo>
                    <a:pt x="367" y="2"/>
                  </a:lnTo>
                  <a:lnTo>
                    <a:pt x="366" y="2"/>
                  </a:lnTo>
                  <a:lnTo>
                    <a:pt x="361" y="2"/>
                  </a:lnTo>
                  <a:lnTo>
                    <a:pt x="357" y="2"/>
                  </a:lnTo>
                  <a:lnTo>
                    <a:pt x="355" y="2"/>
                  </a:lnTo>
                  <a:lnTo>
                    <a:pt x="354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7" y="2"/>
                  </a:lnTo>
                  <a:lnTo>
                    <a:pt x="372" y="2"/>
                  </a:lnTo>
                  <a:lnTo>
                    <a:pt x="373" y="2"/>
                  </a:lnTo>
                  <a:lnTo>
                    <a:pt x="368" y="2"/>
                  </a:lnTo>
                  <a:lnTo>
                    <a:pt x="366" y="2"/>
                  </a:lnTo>
                  <a:lnTo>
                    <a:pt x="363" y="2"/>
                  </a:lnTo>
                  <a:lnTo>
                    <a:pt x="361" y="2"/>
                  </a:lnTo>
                  <a:lnTo>
                    <a:pt x="363" y="2"/>
                  </a:lnTo>
                  <a:lnTo>
                    <a:pt x="360" y="2"/>
                  </a:lnTo>
                  <a:lnTo>
                    <a:pt x="357" y="2"/>
                  </a:lnTo>
                  <a:lnTo>
                    <a:pt x="356" y="2"/>
                  </a:lnTo>
                  <a:lnTo>
                    <a:pt x="355" y="2"/>
                  </a:lnTo>
                  <a:lnTo>
                    <a:pt x="354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5" y="1"/>
                  </a:lnTo>
                  <a:lnTo>
                    <a:pt x="363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6" y="1"/>
                  </a:lnTo>
                  <a:lnTo>
                    <a:pt x="369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6" y="1"/>
                  </a:lnTo>
                  <a:lnTo>
                    <a:pt x="374" y="1"/>
                  </a:lnTo>
                  <a:lnTo>
                    <a:pt x="376" y="1"/>
                  </a:lnTo>
                  <a:lnTo>
                    <a:pt x="377" y="1"/>
                  </a:lnTo>
                  <a:lnTo>
                    <a:pt x="373" y="1"/>
                  </a:lnTo>
                  <a:lnTo>
                    <a:pt x="374" y="1"/>
                  </a:lnTo>
                  <a:lnTo>
                    <a:pt x="380" y="1"/>
                  </a:lnTo>
                  <a:lnTo>
                    <a:pt x="384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2" y="1"/>
                  </a:lnTo>
                  <a:lnTo>
                    <a:pt x="403" y="1"/>
                  </a:lnTo>
                  <a:lnTo>
                    <a:pt x="402" y="1"/>
                  </a:lnTo>
                  <a:lnTo>
                    <a:pt x="401" y="1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2" y="0"/>
                  </a:lnTo>
                  <a:lnTo>
                    <a:pt x="414" y="0"/>
                  </a:lnTo>
                  <a:lnTo>
                    <a:pt x="417" y="0"/>
                  </a:lnTo>
                  <a:lnTo>
                    <a:pt x="418" y="0"/>
                  </a:lnTo>
                  <a:lnTo>
                    <a:pt x="418" y="1"/>
                  </a:lnTo>
                  <a:lnTo>
                    <a:pt x="419" y="1"/>
                  </a:lnTo>
                  <a:lnTo>
                    <a:pt x="422" y="0"/>
                  </a:lnTo>
                  <a:lnTo>
                    <a:pt x="423" y="1"/>
                  </a:lnTo>
                  <a:lnTo>
                    <a:pt x="428" y="1"/>
                  </a:lnTo>
                  <a:lnTo>
                    <a:pt x="431" y="1"/>
                  </a:lnTo>
                  <a:lnTo>
                    <a:pt x="434" y="0"/>
                  </a:lnTo>
                  <a:lnTo>
                    <a:pt x="437" y="1"/>
                  </a:lnTo>
                  <a:lnTo>
                    <a:pt x="441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8" y="1"/>
                  </a:lnTo>
                  <a:lnTo>
                    <a:pt x="453" y="1"/>
                  </a:lnTo>
                  <a:lnTo>
                    <a:pt x="452" y="1"/>
                  </a:lnTo>
                  <a:lnTo>
                    <a:pt x="449" y="1"/>
                  </a:lnTo>
                  <a:lnTo>
                    <a:pt x="453" y="1"/>
                  </a:lnTo>
                  <a:lnTo>
                    <a:pt x="457" y="1"/>
                  </a:lnTo>
                  <a:lnTo>
                    <a:pt x="456" y="1"/>
                  </a:lnTo>
                  <a:lnTo>
                    <a:pt x="454" y="1"/>
                  </a:lnTo>
                  <a:lnTo>
                    <a:pt x="458" y="1"/>
                  </a:lnTo>
                  <a:lnTo>
                    <a:pt x="463" y="1"/>
                  </a:lnTo>
                  <a:lnTo>
                    <a:pt x="466" y="1"/>
                  </a:lnTo>
                  <a:lnTo>
                    <a:pt x="473" y="1"/>
                  </a:lnTo>
                  <a:lnTo>
                    <a:pt x="476" y="1"/>
                  </a:lnTo>
                  <a:lnTo>
                    <a:pt x="481" y="1"/>
                  </a:lnTo>
                  <a:lnTo>
                    <a:pt x="480" y="1"/>
                  </a:lnTo>
                  <a:lnTo>
                    <a:pt x="479" y="1"/>
                  </a:lnTo>
                  <a:lnTo>
                    <a:pt x="479" y="2"/>
                  </a:lnTo>
                  <a:lnTo>
                    <a:pt x="476" y="2"/>
                  </a:lnTo>
                  <a:lnTo>
                    <a:pt x="471" y="2"/>
                  </a:lnTo>
                  <a:lnTo>
                    <a:pt x="466" y="2"/>
                  </a:lnTo>
                  <a:lnTo>
                    <a:pt x="463" y="2"/>
                  </a:lnTo>
                  <a:lnTo>
                    <a:pt x="458" y="2"/>
                  </a:lnTo>
                  <a:lnTo>
                    <a:pt x="454" y="2"/>
                  </a:lnTo>
                  <a:lnTo>
                    <a:pt x="449" y="2"/>
                  </a:lnTo>
                  <a:lnTo>
                    <a:pt x="445" y="2"/>
                  </a:lnTo>
                  <a:lnTo>
                    <a:pt x="440" y="2"/>
                  </a:lnTo>
                  <a:lnTo>
                    <a:pt x="436" y="2"/>
                  </a:lnTo>
                  <a:lnTo>
                    <a:pt x="431" y="2"/>
                  </a:lnTo>
                  <a:lnTo>
                    <a:pt x="430" y="2"/>
                  </a:lnTo>
                  <a:lnTo>
                    <a:pt x="426" y="2"/>
                  </a:lnTo>
                  <a:lnTo>
                    <a:pt x="422" y="2"/>
                  </a:lnTo>
                  <a:lnTo>
                    <a:pt x="418" y="2"/>
                  </a:lnTo>
                  <a:lnTo>
                    <a:pt x="417" y="2"/>
                  </a:lnTo>
                  <a:lnTo>
                    <a:pt x="414" y="2"/>
                  </a:lnTo>
                  <a:lnTo>
                    <a:pt x="411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11" y="2"/>
                  </a:lnTo>
                  <a:lnTo>
                    <a:pt x="414" y="2"/>
                  </a:lnTo>
                  <a:lnTo>
                    <a:pt x="409" y="2"/>
                  </a:lnTo>
                  <a:lnTo>
                    <a:pt x="405" y="2"/>
                  </a:lnTo>
                  <a:lnTo>
                    <a:pt x="401" y="2"/>
                  </a:lnTo>
                  <a:lnTo>
                    <a:pt x="396" y="2"/>
                  </a:lnTo>
                  <a:lnTo>
                    <a:pt x="392" y="2"/>
                  </a:lnTo>
                  <a:lnTo>
                    <a:pt x="388" y="2"/>
                  </a:lnTo>
                  <a:lnTo>
                    <a:pt x="384" y="2"/>
                  </a:lnTo>
                  <a:lnTo>
                    <a:pt x="384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85" y="5"/>
                  </a:lnTo>
                  <a:lnTo>
                    <a:pt x="384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91" y="5"/>
                  </a:lnTo>
                  <a:lnTo>
                    <a:pt x="395" y="5"/>
                  </a:lnTo>
                  <a:lnTo>
                    <a:pt x="400" y="2"/>
                  </a:lnTo>
                  <a:lnTo>
                    <a:pt x="401" y="5"/>
                  </a:lnTo>
                  <a:lnTo>
                    <a:pt x="400" y="5"/>
                  </a:lnTo>
                  <a:lnTo>
                    <a:pt x="401" y="5"/>
                  </a:lnTo>
                  <a:lnTo>
                    <a:pt x="402" y="5"/>
                  </a:lnTo>
                  <a:lnTo>
                    <a:pt x="402" y="2"/>
                  </a:lnTo>
                  <a:lnTo>
                    <a:pt x="403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3" y="2"/>
                  </a:lnTo>
                  <a:lnTo>
                    <a:pt x="418" y="2"/>
                  </a:lnTo>
                  <a:lnTo>
                    <a:pt x="420" y="2"/>
                  </a:lnTo>
                  <a:lnTo>
                    <a:pt x="422" y="2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9" y="2"/>
                  </a:lnTo>
                  <a:lnTo>
                    <a:pt x="431" y="2"/>
                  </a:lnTo>
                  <a:lnTo>
                    <a:pt x="436" y="2"/>
                  </a:lnTo>
                  <a:lnTo>
                    <a:pt x="437" y="2"/>
                  </a:lnTo>
                  <a:lnTo>
                    <a:pt x="441" y="2"/>
                  </a:lnTo>
                  <a:lnTo>
                    <a:pt x="446" y="2"/>
                  </a:lnTo>
                  <a:lnTo>
                    <a:pt x="449" y="2"/>
                  </a:lnTo>
                  <a:lnTo>
                    <a:pt x="456" y="2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63" y="2"/>
                  </a:lnTo>
                  <a:lnTo>
                    <a:pt x="464" y="2"/>
                  </a:lnTo>
                  <a:lnTo>
                    <a:pt x="466" y="2"/>
                  </a:lnTo>
                  <a:lnTo>
                    <a:pt x="471" y="2"/>
                  </a:lnTo>
                  <a:lnTo>
                    <a:pt x="475" y="2"/>
                  </a:lnTo>
                  <a:lnTo>
                    <a:pt x="480" y="2"/>
                  </a:lnTo>
                  <a:lnTo>
                    <a:pt x="483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0" y="2"/>
                  </a:lnTo>
                  <a:lnTo>
                    <a:pt x="488" y="2"/>
                  </a:lnTo>
                  <a:lnTo>
                    <a:pt x="485" y="5"/>
                  </a:lnTo>
                  <a:lnTo>
                    <a:pt x="481" y="5"/>
                  </a:lnTo>
                  <a:lnTo>
                    <a:pt x="476" y="5"/>
                  </a:lnTo>
                  <a:lnTo>
                    <a:pt x="479" y="5"/>
                  </a:lnTo>
                  <a:lnTo>
                    <a:pt x="480" y="5"/>
                  </a:lnTo>
                  <a:lnTo>
                    <a:pt x="481" y="5"/>
                  </a:lnTo>
                  <a:lnTo>
                    <a:pt x="485" y="5"/>
                  </a:lnTo>
                  <a:lnTo>
                    <a:pt x="488" y="5"/>
                  </a:lnTo>
                  <a:lnTo>
                    <a:pt x="491" y="5"/>
                  </a:lnTo>
                  <a:lnTo>
                    <a:pt x="493" y="5"/>
                  </a:lnTo>
                  <a:lnTo>
                    <a:pt x="494" y="5"/>
                  </a:lnTo>
                  <a:lnTo>
                    <a:pt x="497" y="2"/>
                  </a:lnTo>
                  <a:lnTo>
                    <a:pt x="497" y="5"/>
                  </a:lnTo>
                  <a:lnTo>
                    <a:pt x="498" y="5"/>
                  </a:lnTo>
                  <a:lnTo>
                    <a:pt x="497" y="5"/>
                  </a:lnTo>
                  <a:lnTo>
                    <a:pt x="494" y="5"/>
                  </a:lnTo>
                  <a:lnTo>
                    <a:pt x="497" y="5"/>
                  </a:lnTo>
                  <a:lnTo>
                    <a:pt x="494" y="5"/>
                  </a:lnTo>
                  <a:lnTo>
                    <a:pt x="498" y="5"/>
                  </a:lnTo>
                  <a:lnTo>
                    <a:pt x="499" y="5"/>
                  </a:lnTo>
                  <a:lnTo>
                    <a:pt x="502" y="5"/>
                  </a:lnTo>
                  <a:lnTo>
                    <a:pt x="503" y="5"/>
                  </a:lnTo>
                  <a:lnTo>
                    <a:pt x="505" y="5"/>
                  </a:lnTo>
                  <a:lnTo>
                    <a:pt x="506" y="5"/>
                  </a:lnTo>
                  <a:lnTo>
                    <a:pt x="508" y="5"/>
                  </a:lnTo>
                  <a:lnTo>
                    <a:pt x="509" y="5"/>
                  </a:lnTo>
                  <a:lnTo>
                    <a:pt x="510" y="5"/>
                  </a:lnTo>
                  <a:lnTo>
                    <a:pt x="513" y="5"/>
                  </a:lnTo>
                  <a:lnTo>
                    <a:pt x="515" y="5"/>
                  </a:lnTo>
                  <a:lnTo>
                    <a:pt x="516" y="5"/>
                  </a:lnTo>
                  <a:lnTo>
                    <a:pt x="517" y="5"/>
                  </a:lnTo>
                  <a:lnTo>
                    <a:pt x="519" y="5"/>
                  </a:lnTo>
                  <a:lnTo>
                    <a:pt x="520" y="5"/>
                  </a:lnTo>
                  <a:lnTo>
                    <a:pt x="521" y="5"/>
                  </a:lnTo>
                  <a:lnTo>
                    <a:pt x="521" y="6"/>
                  </a:lnTo>
                  <a:lnTo>
                    <a:pt x="520" y="6"/>
                  </a:lnTo>
                  <a:lnTo>
                    <a:pt x="519" y="6"/>
                  </a:lnTo>
                  <a:lnTo>
                    <a:pt x="516" y="6"/>
                  </a:lnTo>
                  <a:lnTo>
                    <a:pt x="513" y="6"/>
                  </a:lnTo>
                  <a:lnTo>
                    <a:pt x="511" y="6"/>
                  </a:lnTo>
                  <a:lnTo>
                    <a:pt x="510" y="6"/>
                  </a:lnTo>
                  <a:lnTo>
                    <a:pt x="506" y="6"/>
                  </a:lnTo>
                  <a:lnTo>
                    <a:pt x="500" y="6"/>
                  </a:lnTo>
                  <a:lnTo>
                    <a:pt x="497" y="7"/>
                  </a:lnTo>
                  <a:lnTo>
                    <a:pt x="491" y="7"/>
                  </a:lnTo>
                  <a:lnTo>
                    <a:pt x="487" y="7"/>
                  </a:lnTo>
                  <a:lnTo>
                    <a:pt x="481" y="7"/>
                  </a:lnTo>
                  <a:lnTo>
                    <a:pt x="476" y="7"/>
                  </a:lnTo>
                  <a:lnTo>
                    <a:pt x="473" y="7"/>
                  </a:lnTo>
                  <a:lnTo>
                    <a:pt x="466" y="7"/>
                  </a:lnTo>
                  <a:lnTo>
                    <a:pt x="463" y="7"/>
                  </a:lnTo>
                  <a:lnTo>
                    <a:pt x="457" y="7"/>
                  </a:lnTo>
                  <a:lnTo>
                    <a:pt x="453" y="7"/>
                  </a:lnTo>
                  <a:lnTo>
                    <a:pt x="447" y="7"/>
                  </a:lnTo>
                  <a:lnTo>
                    <a:pt x="443" y="7"/>
                  </a:lnTo>
                  <a:lnTo>
                    <a:pt x="439" y="7"/>
                  </a:lnTo>
                  <a:lnTo>
                    <a:pt x="437" y="7"/>
                  </a:lnTo>
                  <a:lnTo>
                    <a:pt x="435" y="7"/>
                  </a:lnTo>
                  <a:lnTo>
                    <a:pt x="434" y="7"/>
                  </a:lnTo>
                  <a:lnTo>
                    <a:pt x="430" y="7"/>
                  </a:lnTo>
                  <a:lnTo>
                    <a:pt x="426" y="7"/>
                  </a:lnTo>
                  <a:lnTo>
                    <a:pt x="423" y="7"/>
                  </a:lnTo>
                  <a:lnTo>
                    <a:pt x="422" y="7"/>
                  </a:lnTo>
                  <a:lnTo>
                    <a:pt x="420" y="7"/>
                  </a:lnTo>
                  <a:lnTo>
                    <a:pt x="426" y="7"/>
                  </a:lnTo>
                  <a:lnTo>
                    <a:pt x="430" y="7"/>
                  </a:lnTo>
                  <a:lnTo>
                    <a:pt x="435" y="7"/>
                  </a:lnTo>
                  <a:lnTo>
                    <a:pt x="436" y="7"/>
                  </a:lnTo>
                  <a:lnTo>
                    <a:pt x="437" y="7"/>
                  </a:lnTo>
                  <a:lnTo>
                    <a:pt x="434" y="7"/>
                  </a:lnTo>
                  <a:lnTo>
                    <a:pt x="430" y="7"/>
                  </a:lnTo>
                  <a:lnTo>
                    <a:pt x="426" y="7"/>
                  </a:lnTo>
                  <a:lnTo>
                    <a:pt x="426" y="8"/>
                  </a:lnTo>
                  <a:lnTo>
                    <a:pt x="425" y="8"/>
                  </a:lnTo>
                  <a:lnTo>
                    <a:pt x="422" y="8"/>
                  </a:lnTo>
                  <a:lnTo>
                    <a:pt x="419" y="8"/>
                  </a:lnTo>
                  <a:lnTo>
                    <a:pt x="418" y="8"/>
                  </a:lnTo>
                  <a:lnTo>
                    <a:pt x="417" y="8"/>
                  </a:lnTo>
                  <a:lnTo>
                    <a:pt x="412" y="8"/>
                  </a:lnTo>
                  <a:lnTo>
                    <a:pt x="411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2" y="10"/>
                  </a:lnTo>
                  <a:lnTo>
                    <a:pt x="414" y="10"/>
                  </a:lnTo>
                  <a:lnTo>
                    <a:pt x="414" y="8"/>
                  </a:lnTo>
                  <a:lnTo>
                    <a:pt x="418" y="8"/>
                  </a:lnTo>
                  <a:lnTo>
                    <a:pt x="420" y="8"/>
                  </a:lnTo>
                  <a:lnTo>
                    <a:pt x="425" y="8"/>
                  </a:lnTo>
                  <a:lnTo>
                    <a:pt x="429" y="8"/>
                  </a:lnTo>
                  <a:lnTo>
                    <a:pt x="430" y="8"/>
                  </a:lnTo>
                  <a:lnTo>
                    <a:pt x="431" y="8"/>
                  </a:lnTo>
                  <a:lnTo>
                    <a:pt x="435" y="8"/>
                  </a:lnTo>
                  <a:lnTo>
                    <a:pt x="436" y="8"/>
                  </a:lnTo>
                  <a:lnTo>
                    <a:pt x="439" y="8"/>
                  </a:lnTo>
                  <a:lnTo>
                    <a:pt x="440" y="8"/>
                  </a:lnTo>
                  <a:lnTo>
                    <a:pt x="443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49" y="7"/>
                  </a:lnTo>
                  <a:lnTo>
                    <a:pt x="452" y="7"/>
                  </a:lnTo>
                  <a:lnTo>
                    <a:pt x="453" y="7"/>
                  </a:lnTo>
                  <a:lnTo>
                    <a:pt x="454" y="7"/>
                  </a:lnTo>
                  <a:lnTo>
                    <a:pt x="457" y="7"/>
                  </a:lnTo>
                  <a:lnTo>
                    <a:pt x="458" y="7"/>
                  </a:lnTo>
                  <a:lnTo>
                    <a:pt x="463" y="7"/>
                  </a:lnTo>
                  <a:lnTo>
                    <a:pt x="466" y="7"/>
                  </a:lnTo>
                  <a:lnTo>
                    <a:pt x="471" y="7"/>
                  </a:lnTo>
                  <a:lnTo>
                    <a:pt x="475" y="7"/>
                  </a:lnTo>
                  <a:lnTo>
                    <a:pt x="480" y="7"/>
                  </a:lnTo>
                  <a:lnTo>
                    <a:pt x="483" y="8"/>
                  </a:lnTo>
                  <a:lnTo>
                    <a:pt x="488" y="8"/>
                  </a:lnTo>
                  <a:lnTo>
                    <a:pt x="483" y="8"/>
                  </a:lnTo>
                  <a:lnTo>
                    <a:pt x="480" y="10"/>
                  </a:lnTo>
                  <a:lnTo>
                    <a:pt x="475" y="10"/>
                  </a:lnTo>
                  <a:lnTo>
                    <a:pt x="471" y="10"/>
                  </a:lnTo>
                  <a:lnTo>
                    <a:pt x="470" y="10"/>
                  </a:lnTo>
                  <a:lnTo>
                    <a:pt x="468" y="10"/>
                  </a:lnTo>
                  <a:lnTo>
                    <a:pt x="466" y="10"/>
                  </a:lnTo>
                  <a:lnTo>
                    <a:pt x="468" y="10"/>
                  </a:lnTo>
                  <a:lnTo>
                    <a:pt x="470" y="10"/>
                  </a:lnTo>
                  <a:lnTo>
                    <a:pt x="470" y="11"/>
                  </a:lnTo>
                  <a:lnTo>
                    <a:pt x="471" y="11"/>
                  </a:lnTo>
                  <a:lnTo>
                    <a:pt x="474" y="10"/>
                  </a:lnTo>
                  <a:lnTo>
                    <a:pt x="479" y="10"/>
                  </a:lnTo>
                  <a:lnTo>
                    <a:pt x="480" y="10"/>
                  </a:lnTo>
                  <a:lnTo>
                    <a:pt x="483" y="10"/>
                  </a:lnTo>
                  <a:lnTo>
                    <a:pt x="490" y="10"/>
                  </a:lnTo>
                  <a:lnTo>
                    <a:pt x="491" y="10"/>
                  </a:lnTo>
                  <a:lnTo>
                    <a:pt x="493" y="10"/>
                  </a:lnTo>
                  <a:lnTo>
                    <a:pt x="497" y="8"/>
                  </a:lnTo>
                  <a:lnTo>
                    <a:pt x="499" y="10"/>
                  </a:lnTo>
                  <a:lnTo>
                    <a:pt x="500" y="10"/>
                  </a:lnTo>
                  <a:lnTo>
                    <a:pt x="500" y="8"/>
                  </a:lnTo>
                  <a:lnTo>
                    <a:pt x="502" y="8"/>
                  </a:lnTo>
                  <a:lnTo>
                    <a:pt x="500" y="8"/>
                  </a:lnTo>
                  <a:lnTo>
                    <a:pt x="502" y="8"/>
                  </a:lnTo>
                  <a:lnTo>
                    <a:pt x="502" y="7"/>
                  </a:lnTo>
                  <a:lnTo>
                    <a:pt x="503" y="7"/>
                  </a:lnTo>
                  <a:lnTo>
                    <a:pt x="503" y="8"/>
                  </a:lnTo>
                  <a:lnTo>
                    <a:pt x="503" y="7"/>
                  </a:lnTo>
                  <a:lnTo>
                    <a:pt x="505" y="7"/>
                  </a:lnTo>
                  <a:lnTo>
                    <a:pt x="509" y="7"/>
                  </a:lnTo>
                  <a:lnTo>
                    <a:pt x="511" y="7"/>
                  </a:lnTo>
                  <a:lnTo>
                    <a:pt x="516" y="7"/>
                  </a:lnTo>
                  <a:lnTo>
                    <a:pt x="520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1" y="10"/>
                  </a:lnTo>
                  <a:lnTo>
                    <a:pt x="520" y="10"/>
                  </a:lnTo>
                  <a:lnTo>
                    <a:pt x="517" y="11"/>
                  </a:lnTo>
                  <a:lnTo>
                    <a:pt x="515" y="11"/>
                  </a:lnTo>
                  <a:lnTo>
                    <a:pt x="511" y="11"/>
                  </a:lnTo>
                  <a:lnTo>
                    <a:pt x="510" y="11"/>
                  </a:lnTo>
                  <a:lnTo>
                    <a:pt x="510" y="13"/>
                  </a:lnTo>
                  <a:lnTo>
                    <a:pt x="509" y="13"/>
                  </a:lnTo>
                  <a:lnTo>
                    <a:pt x="508" y="13"/>
                  </a:lnTo>
                  <a:lnTo>
                    <a:pt x="506" y="13"/>
                  </a:lnTo>
                  <a:lnTo>
                    <a:pt x="502" y="15"/>
                  </a:lnTo>
                  <a:lnTo>
                    <a:pt x="500" y="15"/>
                  </a:lnTo>
                  <a:lnTo>
                    <a:pt x="499" y="15"/>
                  </a:lnTo>
                  <a:lnTo>
                    <a:pt x="500" y="15"/>
                  </a:lnTo>
                  <a:lnTo>
                    <a:pt x="499" y="15"/>
                  </a:lnTo>
                  <a:lnTo>
                    <a:pt x="498" y="15"/>
                  </a:lnTo>
                  <a:lnTo>
                    <a:pt x="497" y="15"/>
                  </a:lnTo>
                  <a:lnTo>
                    <a:pt x="494" y="15"/>
                  </a:lnTo>
                  <a:lnTo>
                    <a:pt x="493" y="16"/>
                  </a:lnTo>
                  <a:lnTo>
                    <a:pt x="497" y="16"/>
                  </a:lnTo>
                  <a:lnTo>
                    <a:pt x="499" y="15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3" y="15"/>
                  </a:lnTo>
                  <a:lnTo>
                    <a:pt x="505" y="13"/>
                  </a:lnTo>
                  <a:lnTo>
                    <a:pt x="509" y="13"/>
                  </a:lnTo>
                  <a:lnTo>
                    <a:pt x="510" y="13"/>
                  </a:lnTo>
                  <a:lnTo>
                    <a:pt x="511" y="13"/>
                  </a:lnTo>
                  <a:lnTo>
                    <a:pt x="513" y="13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9" y="11"/>
                  </a:lnTo>
                  <a:lnTo>
                    <a:pt x="523" y="11"/>
                  </a:lnTo>
                  <a:lnTo>
                    <a:pt x="525" y="11"/>
                  </a:lnTo>
                  <a:lnTo>
                    <a:pt x="526" y="11"/>
                  </a:lnTo>
                  <a:lnTo>
                    <a:pt x="530" y="10"/>
                  </a:lnTo>
                  <a:lnTo>
                    <a:pt x="534" y="10"/>
                  </a:lnTo>
                  <a:lnTo>
                    <a:pt x="533" y="10"/>
                  </a:lnTo>
                  <a:lnTo>
                    <a:pt x="534" y="10"/>
                  </a:lnTo>
                  <a:lnTo>
                    <a:pt x="533" y="10"/>
                  </a:lnTo>
                  <a:lnTo>
                    <a:pt x="534" y="10"/>
                  </a:lnTo>
                  <a:lnTo>
                    <a:pt x="536" y="10"/>
                  </a:lnTo>
                  <a:lnTo>
                    <a:pt x="537" y="10"/>
                  </a:lnTo>
                  <a:lnTo>
                    <a:pt x="538" y="10"/>
                  </a:lnTo>
                  <a:lnTo>
                    <a:pt x="539" y="10"/>
                  </a:lnTo>
                  <a:lnTo>
                    <a:pt x="542" y="10"/>
                  </a:lnTo>
                  <a:lnTo>
                    <a:pt x="543" y="10"/>
                  </a:lnTo>
                  <a:lnTo>
                    <a:pt x="539" y="10"/>
                  </a:lnTo>
                  <a:lnTo>
                    <a:pt x="538" y="10"/>
                  </a:lnTo>
                  <a:lnTo>
                    <a:pt x="538" y="11"/>
                  </a:lnTo>
                  <a:lnTo>
                    <a:pt x="537" y="11"/>
                  </a:lnTo>
                  <a:lnTo>
                    <a:pt x="542" y="11"/>
                  </a:lnTo>
                  <a:lnTo>
                    <a:pt x="545" y="10"/>
                  </a:lnTo>
                  <a:lnTo>
                    <a:pt x="546" y="10"/>
                  </a:lnTo>
                  <a:lnTo>
                    <a:pt x="548" y="10"/>
                  </a:lnTo>
                  <a:lnTo>
                    <a:pt x="550" y="10"/>
                  </a:lnTo>
                  <a:lnTo>
                    <a:pt x="553" y="11"/>
                  </a:lnTo>
                  <a:lnTo>
                    <a:pt x="554" y="11"/>
                  </a:lnTo>
                  <a:lnTo>
                    <a:pt x="554" y="10"/>
                  </a:lnTo>
                  <a:lnTo>
                    <a:pt x="555" y="11"/>
                  </a:lnTo>
                  <a:lnTo>
                    <a:pt x="556" y="11"/>
                  </a:lnTo>
                  <a:lnTo>
                    <a:pt x="559" y="11"/>
                  </a:lnTo>
                  <a:lnTo>
                    <a:pt x="560" y="11"/>
                  </a:lnTo>
                  <a:lnTo>
                    <a:pt x="560" y="10"/>
                  </a:lnTo>
                  <a:lnTo>
                    <a:pt x="561" y="10"/>
                  </a:lnTo>
                  <a:lnTo>
                    <a:pt x="562" y="10"/>
                  </a:lnTo>
                  <a:lnTo>
                    <a:pt x="563" y="10"/>
                  </a:lnTo>
                  <a:lnTo>
                    <a:pt x="562" y="10"/>
                  </a:lnTo>
                  <a:lnTo>
                    <a:pt x="561" y="10"/>
                  </a:lnTo>
                  <a:lnTo>
                    <a:pt x="562" y="10"/>
                  </a:lnTo>
                  <a:lnTo>
                    <a:pt x="563" y="10"/>
                  </a:lnTo>
                  <a:lnTo>
                    <a:pt x="566" y="10"/>
                  </a:lnTo>
                  <a:lnTo>
                    <a:pt x="566" y="8"/>
                  </a:lnTo>
                  <a:lnTo>
                    <a:pt x="571" y="8"/>
                  </a:lnTo>
                  <a:lnTo>
                    <a:pt x="572" y="8"/>
                  </a:lnTo>
                  <a:lnTo>
                    <a:pt x="573" y="8"/>
                  </a:lnTo>
                  <a:lnTo>
                    <a:pt x="577" y="8"/>
                  </a:lnTo>
                  <a:lnTo>
                    <a:pt x="579" y="8"/>
                  </a:lnTo>
                  <a:lnTo>
                    <a:pt x="583" y="8"/>
                  </a:lnTo>
                  <a:lnTo>
                    <a:pt x="588" y="8"/>
                  </a:lnTo>
                  <a:lnTo>
                    <a:pt x="591" y="8"/>
                  </a:lnTo>
                  <a:lnTo>
                    <a:pt x="596" y="8"/>
                  </a:lnTo>
                  <a:lnTo>
                    <a:pt x="600" y="10"/>
                  </a:lnTo>
                  <a:lnTo>
                    <a:pt x="601" y="10"/>
                  </a:lnTo>
                  <a:lnTo>
                    <a:pt x="603" y="10"/>
                  </a:lnTo>
                  <a:lnTo>
                    <a:pt x="605" y="10"/>
                  </a:lnTo>
                  <a:lnTo>
                    <a:pt x="607" y="10"/>
                  </a:lnTo>
                  <a:lnTo>
                    <a:pt x="610" y="10"/>
                  </a:lnTo>
                  <a:lnTo>
                    <a:pt x="612" y="10"/>
                  </a:lnTo>
                  <a:lnTo>
                    <a:pt x="613" y="10"/>
                  </a:lnTo>
                  <a:lnTo>
                    <a:pt x="616" y="10"/>
                  </a:lnTo>
                  <a:lnTo>
                    <a:pt x="613" y="11"/>
                  </a:lnTo>
                  <a:lnTo>
                    <a:pt x="612" y="11"/>
                  </a:lnTo>
                  <a:lnTo>
                    <a:pt x="608" y="11"/>
                  </a:lnTo>
                  <a:lnTo>
                    <a:pt x="607" y="11"/>
                  </a:lnTo>
                  <a:lnTo>
                    <a:pt x="606" y="11"/>
                  </a:lnTo>
                  <a:lnTo>
                    <a:pt x="605" y="11"/>
                  </a:lnTo>
                  <a:lnTo>
                    <a:pt x="601" y="13"/>
                  </a:lnTo>
                  <a:lnTo>
                    <a:pt x="599" y="13"/>
                  </a:lnTo>
                  <a:lnTo>
                    <a:pt x="597" y="13"/>
                  </a:lnTo>
                  <a:lnTo>
                    <a:pt x="596" y="13"/>
                  </a:lnTo>
                  <a:lnTo>
                    <a:pt x="593" y="13"/>
                  </a:lnTo>
                  <a:lnTo>
                    <a:pt x="589" y="13"/>
                  </a:lnTo>
                  <a:lnTo>
                    <a:pt x="585" y="13"/>
                  </a:lnTo>
                  <a:lnTo>
                    <a:pt x="588" y="15"/>
                  </a:lnTo>
                  <a:lnTo>
                    <a:pt x="589" y="15"/>
                  </a:lnTo>
                  <a:lnTo>
                    <a:pt x="588" y="15"/>
                  </a:lnTo>
                  <a:lnTo>
                    <a:pt x="583" y="15"/>
                  </a:lnTo>
                  <a:lnTo>
                    <a:pt x="580" y="15"/>
                  </a:lnTo>
                  <a:lnTo>
                    <a:pt x="578" y="15"/>
                  </a:lnTo>
                  <a:lnTo>
                    <a:pt x="577" y="15"/>
                  </a:lnTo>
                  <a:lnTo>
                    <a:pt x="577" y="16"/>
                  </a:lnTo>
                  <a:lnTo>
                    <a:pt x="572" y="16"/>
                  </a:lnTo>
                  <a:lnTo>
                    <a:pt x="568" y="16"/>
                  </a:lnTo>
                  <a:lnTo>
                    <a:pt x="566" y="16"/>
                  </a:lnTo>
                  <a:lnTo>
                    <a:pt x="563" y="16"/>
                  </a:lnTo>
                  <a:lnTo>
                    <a:pt x="560" y="16"/>
                  </a:lnTo>
                  <a:lnTo>
                    <a:pt x="560" y="15"/>
                  </a:lnTo>
                  <a:lnTo>
                    <a:pt x="559" y="15"/>
                  </a:lnTo>
                  <a:lnTo>
                    <a:pt x="556" y="15"/>
                  </a:lnTo>
                  <a:lnTo>
                    <a:pt x="556" y="16"/>
                  </a:lnTo>
                  <a:lnTo>
                    <a:pt x="555" y="16"/>
                  </a:lnTo>
                  <a:lnTo>
                    <a:pt x="553" y="16"/>
                  </a:lnTo>
                  <a:lnTo>
                    <a:pt x="550" y="16"/>
                  </a:lnTo>
                  <a:lnTo>
                    <a:pt x="548" y="16"/>
                  </a:lnTo>
                  <a:lnTo>
                    <a:pt x="545" y="16"/>
                  </a:lnTo>
                  <a:lnTo>
                    <a:pt x="542" y="16"/>
                  </a:lnTo>
                  <a:lnTo>
                    <a:pt x="539" y="16"/>
                  </a:lnTo>
                  <a:lnTo>
                    <a:pt x="538" y="16"/>
                  </a:lnTo>
                  <a:lnTo>
                    <a:pt x="537" y="16"/>
                  </a:lnTo>
                  <a:lnTo>
                    <a:pt x="533" y="16"/>
                  </a:lnTo>
                  <a:lnTo>
                    <a:pt x="528" y="16"/>
                  </a:lnTo>
                  <a:lnTo>
                    <a:pt x="526" y="16"/>
                  </a:lnTo>
                  <a:lnTo>
                    <a:pt x="523" y="16"/>
                  </a:lnTo>
                  <a:lnTo>
                    <a:pt x="527" y="16"/>
                  </a:lnTo>
                  <a:lnTo>
                    <a:pt x="528" y="16"/>
                  </a:lnTo>
                  <a:lnTo>
                    <a:pt x="533" y="16"/>
                  </a:lnTo>
                  <a:lnTo>
                    <a:pt x="537" y="16"/>
                  </a:lnTo>
                  <a:lnTo>
                    <a:pt x="542" y="16"/>
                  </a:lnTo>
                  <a:lnTo>
                    <a:pt x="543" y="16"/>
                  </a:lnTo>
                  <a:lnTo>
                    <a:pt x="544" y="16"/>
                  </a:lnTo>
                  <a:lnTo>
                    <a:pt x="546" y="16"/>
                  </a:lnTo>
                  <a:lnTo>
                    <a:pt x="550" y="16"/>
                  </a:lnTo>
                  <a:lnTo>
                    <a:pt x="554" y="16"/>
                  </a:lnTo>
                  <a:lnTo>
                    <a:pt x="559" y="16"/>
                  </a:lnTo>
                  <a:lnTo>
                    <a:pt x="561" y="16"/>
                  </a:lnTo>
                  <a:lnTo>
                    <a:pt x="562" y="16"/>
                  </a:lnTo>
                  <a:lnTo>
                    <a:pt x="563" y="16"/>
                  </a:lnTo>
                  <a:lnTo>
                    <a:pt x="565" y="16"/>
                  </a:lnTo>
                  <a:lnTo>
                    <a:pt x="570" y="16"/>
                  </a:lnTo>
                  <a:lnTo>
                    <a:pt x="572" y="16"/>
                  </a:lnTo>
                  <a:lnTo>
                    <a:pt x="572" y="17"/>
                  </a:lnTo>
                  <a:lnTo>
                    <a:pt x="568" y="17"/>
                  </a:lnTo>
                  <a:lnTo>
                    <a:pt x="566" y="17"/>
                  </a:lnTo>
                  <a:lnTo>
                    <a:pt x="565" y="17"/>
                  </a:lnTo>
                  <a:lnTo>
                    <a:pt x="561" y="17"/>
                  </a:lnTo>
                  <a:lnTo>
                    <a:pt x="560" y="18"/>
                  </a:lnTo>
                  <a:lnTo>
                    <a:pt x="559" y="17"/>
                  </a:lnTo>
                  <a:lnTo>
                    <a:pt x="556" y="17"/>
                  </a:lnTo>
                  <a:lnTo>
                    <a:pt x="554" y="17"/>
                  </a:lnTo>
                  <a:lnTo>
                    <a:pt x="551" y="18"/>
                  </a:lnTo>
                  <a:lnTo>
                    <a:pt x="548" y="18"/>
                  </a:lnTo>
                  <a:lnTo>
                    <a:pt x="544" y="17"/>
                  </a:lnTo>
                  <a:lnTo>
                    <a:pt x="543" y="17"/>
                  </a:lnTo>
                  <a:lnTo>
                    <a:pt x="539" y="17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4" y="17"/>
                  </a:lnTo>
                  <a:lnTo>
                    <a:pt x="533" y="18"/>
                  </a:lnTo>
                  <a:lnTo>
                    <a:pt x="528" y="18"/>
                  </a:lnTo>
                  <a:lnTo>
                    <a:pt x="530" y="18"/>
                  </a:lnTo>
                  <a:lnTo>
                    <a:pt x="532" y="18"/>
                  </a:lnTo>
                  <a:lnTo>
                    <a:pt x="530" y="18"/>
                  </a:lnTo>
                  <a:lnTo>
                    <a:pt x="528" y="18"/>
                  </a:lnTo>
                  <a:lnTo>
                    <a:pt x="530" y="18"/>
                  </a:lnTo>
                  <a:lnTo>
                    <a:pt x="527" y="19"/>
                  </a:lnTo>
                  <a:lnTo>
                    <a:pt x="526" y="19"/>
                  </a:lnTo>
                  <a:lnTo>
                    <a:pt x="527" y="19"/>
                  </a:lnTo>
                  <a:lnTo>
                    <a:pt x="528" y="19"/>
                  </a:lnTo>
                  <a:lnTo>
                    <a:pt x="530" y="19"/>
                  </a:lnTo>
                  <a:lnTo>
                    <a:pt x="530" y="21"/>
                  </a:lnTo>
                  <a:lnTo>
                    <a:pt x="532" y="21"/>
                  </a:lnTo>
                  <a:lnTo>
                    <a:pt x="532" y="19"/>
                  </a:lnTo>
                  <a:lnTo>
                    <a:pt x="533" y="19"/>
                  </a:lnTo>
                  <a:lnTo>
                    <a:pt x="536" y="19"/>
                  </a:lnTo>
                  <a:lnTo>
                    <a:pt x="537" y="19"/>
                  </a:lnTo>
                  <a:lnTo>
                    <a:pt x="538" y="21"/>
                  </a:lnTo>
                  <a:lnTo>
                    <a:pt x="537" y="21"/>
                  </a:lnTo>
                  <a:lnTo>
                    <a:pt x="536" y="21"/>
                  </a:lnTo>
                  <a:lnTo>
                    <a:pt x="534" y="23"/>
                  </a:lnTo>
                  <a:lnTo>
                    <a:pt x="534" y="24"/>
                  </a:lnTo>
                  <a:lnTo>
                    <a:pt x="533" y="24"/>
                  </a:lnTo>
                  <a:lnTo>
                    <a:pt x="534" y="24"/>
                  </a:lnTo>
                  <a:lnTo>
                    <a:pt x="534" y="23"/>
                  </a:lnTo>
                  <a:lnTo>
                    <a:pt x="536" y="23"/>
                  </a:lnTo>
                  <a:lnTo>
                    <a:pt x="537" y="23"/>
                  </a:lnTo>
                  <a:lnTo>
                    <a:pt x="537" y="24"/>
                  </a:lnTo>
                  <a:lnTo>
                    <a:pt x="537" y="23"/>
                  </a:lnTo>
                  <a:lnTo>
                    <a:pt x="538" y="23"/>
                  </a:lnTo>
                  <a:lnTo>
                    <a:pt x="538" y="24"/>
                  </a:lnTo>
                  <a:lnTo>
                    <a:pt x="539" y="24"/>
                  </a:lnTo>
                  <a:lnTo>
                    <a:pt x="538" y="24"/>
                  </a:lnTo>
                  <a:lnTo>
                    <a:pt x="539" y="24"/>
                  </a:lnTo>
                  <a:lnTo>
                    <a:pt x="538" y="24"/>
                  </a:lnTo>
                  <a:lnTo>
                    <a:pt x="537" y="24"/>
                  </a:lnTo>
                  <a:lnTo>
                    <a:pt x="536" y="24"/>
                  </a:lnTo>
                  <a:lnTo>
                    <a:pt x="534" y="24"/>
                  </a:lnTo>
                  <a:lnTo>
                    <a:pt x="533" y="24"/>
                  </a:lnTo>
                  <a:lnTo>
                    <a:pt x="532" y="24"/>
                  </a:lnTo>
                  <a:lnTo>
                    <a:pt x="532" y="25"/>
                  </a:lnTo>
                  <a:lnTo>
                    <a:pt x="530" y="25"/>
                  </a:lnTo>
                  <a:lnTo>
                    <a:pt x="532" y="25"/>
                  </a:lnTo>
                  <a:lnTo>
                    <a:pt x="530" y="25"/>
                  </a:lnTo>
                  <a:lnTo>
                    <a:pt x="530" y="27"/>
                  </a:lnTo>
                  <a:lnTo>
                    <a:pt x="526" y="27"/>
                  </a:lnTo>
                  <a:lnTo>
                    <a:pt x="525" y="25"/>
                  </a:lnTo>
                  <a:lnTo>
                    <a:pt x="523" y="27"/>
                  </a:lnTo>
                  <a:lnTo>
                    <a:pt x="521" y="27"/>
                  </a:lnTo>
                  <a:lnTo>
                    <a:pt x="523" y="27"/>
                  </a:lnTo>
                  <a:lnTo>
                    <a:pt x="521" y="27"/>
                  </a:lnTo>
                  <a:lnTo>
                    <a:pt x="519" y="27"/>
                  </a:lnTo>
                  <a:lnTo>
                    <a:pt x="520" y="27"/>
                  </a:lnTo>
                  <a:lnTo>
                    <a:pt x="517" y="27"/>
                  </a:lnTo>
                  <a:lnTo>
                    <a:pt x="516" y="27"/>
                  </a:lnTo>
                  <a:lnTo>
                    <a:pt x="516" y="28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19" y="28"/>
                  </a:lnTo>
                  <a:lnTo>
                    <a:pt x="517" y="28"/>
                  </a:lnTo>
                  <a:lnTo>
                    <a:pt x="517" y="29"/>
                  </a:lnTo>
                  <a:lnTo>
                    <a:pt x="516" y="29"/>
                  </a:lnTo>
                  <a:lnTo>
                    <a:pt x="515" y="29"/>
                  </a:lnTo>
                  <a:lnTo>
                    <a:pt x="515" y="32"/>
                  </a:lnTo>
                  <a:lnTo>
                    <a:pt x="513" y="32"/>
                  </a:lnTo>
                  <a:lnTo>
                    <a:pt x="515" y="32"/>
                  </a:lnTo>
                  <a:lnTo>
                    <a:pt x="513" y="32"/>
                  </a:lnTo>
                  <a:lnTo>
                    <a:pt x="510" y="33"/>
                  </a:lnTo>
                  <a:lnTo>
                    <a:pt x="511" y="33"/>
                  </a:lnTo>
                  <a:lnTo>
                    <a:pt x="510" y="33"/>
                  </a:lnTo>
                  <a:lnTo>
                    <a:pt x="509" y="33"/>
                  </a:lnTo>
                  <a:lnTo>
                    <a:pt x="509" y="34"/>
                  </a:lnTo>
                  <a:lnTo>
                    <a:pt x="508" y="34"/>
                  </a:lnTo>
                  <a:lnTo>
                    <a:pt x="510" y="34"/>
                  </a:lnTo>
                  <a:lnTo>
                    <a:pt x="511" y="34"/>
                  </a:lnTo>
                  <a:lnTo>
                    <a:pt x="510" y="35"/>
                  </a:lnTo>
                  <a:lnTo>
                    <a:pt x="511" y="35"/>
                  </a:lnTo>
                  <a:lnTo>
                    <a:pt x="513" y="34"/>
                  </a:lnTo>
                  <a:lnTo>
                    <a:pt x="517" y="33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7" y="34"/>
                  </a:lnTo>
                  <a:lnTo>
                    <a:pt x="530" y="34"/>
                  </a:lnTo>
                  <a:lnTo>
                    <a:pt x="533" y="34"/>
                  </a:lnTo>
                  <a:lnTo>
                    <a:pt x="534" y="34"/>
                  </a:lnTo>
                  <a:lnTo>
                    <a:pt x="536" y="34"/>
                  </a:lnTo>
                  <a:lnTo>
                    <a:pt x="537" y="35"/>
                  </a:lnTo>
                  <a:lnTo>
                    <a:pt x="536" y="35"/>
                  </a:lnTo>
                  <a:lnTo>
                    <a:pt x="534" y="35"/>
                  </a:lnTo>
                  <a:lnTo>
                    <a:pt x="533" y="35"/>
                  </a:lnTo>
                  <a:lnTo>
                    <a:pt x="530" y="35"/>
                  </a:lnTo>
                  <a:lnTo>
                    <a:pt x="526" y="34"/>
                  </a:lnTo>
                  <a:lnTo>
                    <a:pt x="525" y="34"/>
                  </a:lnTo>
                  <a:lnTo>
                    <a:pt x="523" y="34"/>
                  </a:lnTo>
                  <a:lnTo>
                    <a:pt x="519" y="34"/>
                  </a:lnTo>
                  <a:lnTo>
                    <a:pt x="519" y="35"/>
                  </a:lnTo>
                  <a:lnTo>
                    <a:pt x="523" y="35"/>
                  </a:lnTo>
                  <a:lnTo>
                    <a:pt x="521" y="35"/>
                  </a:lnTo>
                  <a:lnTo>
                    <a:pt x="519" y="35"/>
                  </a:lnTo>
                  <a:lnTo>
                    <a:pt x="517" y="35"/>
                  </a:lnTo>
                  <a:lnTo>
                    <a:pt x="519" y="35"/>
                  </a:lnTo>
                  <a:lnTo>
                    <a:pt x="521" y="35"/>
                  </a:lnTo>
                  <a:lnTo>
                    <a:pt x="525" y="36"/>
                  </a:lnTo>
                  <a:lnTo>
                    <a:pt x="521" y="36"/>
                  </a:lnTo>
                  <a:lnTo>
                    <a:pt x="525" y="36"/>
                  </a:lnTo>
                  <a:lnTo>
                    <a:pt x="526" y="36"/>
                  </a:lnTo>
                  <a:lnTo>
                    <a:pt x="528" y="36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2" y="38"/>
                  </a:lnTo>
                  <a:lnTo>
                    <a:pt x="533" y="38"/>
                  </a:lnTo>
                  <a:lnTo>
                    <a:pt x="534" y="38"/>
                  </a:lnTo>
                  <a:lnTo>
                    <a:pt x="536" y="38"/>
                  </a:lnTo>
                  <a:lnTo>
                    <a:pt x="534" y="38"/>
                  </a:lnTo>
                  <a:lnTo>
                    <a:pt x="536" y="38"/>
                  </a:lnTo>
                  <a:lnTo>
                    <a:pt x="536" y="36"/>
                  </a:lnTo>
                  <a:lnTo>
                    <a:pt x="537" y="36"/>
                  </a:lnTo>
                  <a:lnTo>
                    <a:pt x="539" y="36"/>
                  </a:lnTo>
                  <a:lnTo>
                    <a:pt x="542" y="36"/>
                  </a:lnTo>
                  <a:lnTo>
                    <a:pt x="542" y="38"/>
                  </a:lnTo>
                  <a:lnTo>
                    <a:pt x="543" y="38"/>
                  </a:lnTo>
                  <a:lnTo>
                    <a:pt x="543" y="40"/>
                  </a:lnTo>
                  <a:lnTo>
                    <a:pt x="543" y="41"/>
                  </a:lnTo>
                  <a:lnTo>
                    <a:pt x="542" y="41"/>
                  </a:lnTo>
                  <a:lnTo>
                    <a:pt x="539" y="41"/>
                  </a:lnTo>
                  <a:lnTo>
                    <a:pt x="538" y="41"/>
                  </a:lnTo>
                  <a:lnTo>
                    <a:pt x="538" y="42"/>
                  </a:lnTo>
                  <a:lnTo>
                    <a:pt x="538" y="41"/>
                  </a:lnTo>
                  <a:lnTo>
                    <a:pt x="537" y="41"/>
                  </a:lnTo>
                  <a:lnTo>
                    <a:pt x="536" y="41"/>
                  </a:lnTo>
                  <a:lnTo>
                    <a:pt x="534" y="41"/>
                  </a:lnTo>
                  <a:lnTo>
                    <a:pt x="532" y="41"/>
                  </a:lnTo>
                  <a:lnTo>
                    <a:pt x="530" y="41"/>
                  </a:lnTo>
                  <a:lnTo>
                    <a:pt x="528" y="41"/>
                  </a:lnTo>
                  <a:lnTo>
                    <a:pt x="526" y="40"/>
                  </a:lnTo>
                  <a:lnTo>
                    <a:pt x="523" y="40"/>
                  </a:lnTo>
                  <a:lnTo>
                    <a:pt x="521" y="40"/>
                  </a:lnTo>
                  <a:lnTo>
                    <a:pt x="520" y="40"/>
                  </a:lnTo>
                  <a:lnTo>
                    <a:pt x="519" y="40"/>
                  </a:lnTo>
                  <a:lnTo>
                    <a:pt x="517" y="41"/>
                  </a:lnTo>
                  <a:lnTo>
                    <a:pt x="516" y="41"/>
                  </a:lnTo>
                  <a:lnTo>
                    <a:pt x="515" y="40"/>
                  </a:lnTo>
                  <a:lnTo>
                    <a:pt x="511" y="41"/>
                  </a:lnTo>
                  <a:lnTo>
                    <a:pt x="510" y="40"/>
                  </a:lnTo>
                  <a:lnTo>
                    <a:pt x="508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1"/>
                  </a:lnTo>
                  <a:lnTo>
                    <a:pt x="515" y="41"/>
                  </a:lnTo>
                  <a:lnTo>
                    <a:pt x="516" y="41"/>
                  </a:lnTo>
                  <a:lnTo>
                    <a:pt x="517" y="41"/>
                  </a:lnTo>
                  <a:lnTo>
                    <a:pt x="516" y="41"/>
                  </a:lnTo>
                  <a:lnTo>
                    <a:pt x="515" y="41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10" y="42"/>
                  </a:lnTo>
                  <a:lnTo>
                    <a:pt x="508" y="42"/>
                  </a:lnTo>
                  <a:lnTo>
                    <a:pt x="509" y="42"/>
                  </a:lnTo>
                  <a:lnTo>
                    <a:pt x="508" y="42"/>
                  </a:lnTo>
                  <a:lnTo>
                    <a:pt x="506" y="42"/>
                  </a:lnTo>
                  <a:lnTo>
                    <a:pt x="506" y="41"/>
                  </a:lnTo>
                  <a:lnTo>
                    <a:pt x="505" y="41"/>
                  </a:lnTo>
                  <a:lnTo>
                    <a:pt x="503" y="41"/>
                  </a:lnTo>
                  <a:lnTo>
                    <a:pt x="502" y="41"/>
                  </a:lnTo>
                  <a:lnTo>
                    <a:pt x="500" y="41"/>
                  </a:lnTo>
                  <a:lnTo>
                    <a:pt x="502" y="41"/>
                  </a:lnTo>
                  <a:lnTo>
                    <a:pt x="500" y="41"/>
                  </a:lnTo>
                  <a:lnTo>
                    <a:pt x="499" y="41"/>
                  </a:lnTo>
                  <a:lnTo>
                    <a:pt x="498" y="41"/>
                  </a:lnTo>
                  <a:lnTo>
                    <a:pt x="498" y="42"/>
                  </a:lnTo>
                  <a:lnTo>
                    <a:pt x="499" y="42"/>
                  </a:lnTo>
                  <a:lnTo>
                    <a:pt x="500" y="42"/>
                  </a:lnTo>
                  <a:lnTo>
                    <a:pt x="499" y="42"/>
                  </a:lnTo>
                  <a:lnTo>
                    <a:pt x="500" y="42"/>
                  </a:lnTo>
                  <a:lnTo>
                    <a:pt x="500" y="44"/>
                  </a:lnTo>
                  <a:lnTo>
                    <a:pt x="502" y="44"/>
                  </a:lnTo>
                  <a:lnTo>
                    <a:pt x="502" y="42"/>
                  </a:lnTo>
                  <a:lnTo>
                    <a:pt x="500" y="42"/>
                  </a:lnTo>
                  <a:lnTo>
                    <a:pt x="502" y="42"/>
                  </a:lnTo>
                  <a:lnTo>
                    <a:pt x="500" y="42"/>
                  </a:lnTo>
                  <a:lnTo>
                    <a:pt x="502" y="42"/>
                  </a:lnTo>
                  <a:lnTo>
                    <a:pt x="503" y="42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5" y="42"/>
                  </a:lnTo>
                  <a:lnTo>
                    <a:pt x="503" y="42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8" y="42"/>
                  </a:lnTo>
                  <a:lnTo>
                    <a:pt x="505" y="44"/>
                  </a:lnTo>
                  <a:lnTo>
                    <a:pt x="503" y="44"/>
                  </a:lnTo>
                  <a:lnTo>
                    <a:pt x="506" y="44"/>
                  </a:lnTo>
                  <a:lnTo>
                    <a:pt x="508" y="44"/>
                  </a:lnTo>
                  <a:lnTo>
                    <a:pt x="506" y="44"/>
                  </a:lnTo>
                  <a:lnTo>
                    <a:pt x="503" y="44"/>
                  </a:lnTo>
                  <a:lnTo>
                    <a:pt x="502" y="44"/>
                  </a:lnTo>
                  <a:lnTo>
                    <a:pt x="500" y="44"/>
                  </a:lnTo>
                  <a:lnTo>
                    <a:pt x="499" y="44"/>
                  </a:lnTo>
                  <a:lnTo>
                    <a:pt x="500" y="44"/>
                  </a:lnTo>
                  <a:lnTo>
                    <a:pt x="502" y="44"/>
                  </a:lnTo>
                  <a:lnTo>
                    <a:pt x="505" y="44"/>
                  </a:lnTo>
                  <a:lnTo>
                    <a:pt x="508" y="44"/>
                  </a:lnTo>
                  <a:lnTo>
                    <a:pt x="509" y="44"/>
                  </a:lnTo>
                  <a:lnTo>
                    <a:pt x="508" y="44"/>
                  </a:lnTo>
                  <a:lnTo>
                    <a:pt x="509" y="44"/>
                  </a:lnTo>
                  <a:lnTo>
                    <a:pt x="508" y="44"/>
                  </a:lnTo>
                  <a:lnTo>
                    <a:pt x="508" y="45"/>
                  </a:lnTo>
                  <a:lnTo>
                    <a:pt x="506" y="45"/>
                  </a:lnTo>
                  <a:lnTo>
                    <a:pt x="508" y="45"/>
                  </a:lnTo>
                  <a:lnTo>
                    <a:pt x="509" y="45"/>
                  </a:lnTo>
                  <a:lnTo>
                    <a:pt x="510" y="45"/>
                  </a:lnTo>
                  <a:lnTo>
                    <a:pt x="509" y="45"/>
                  </a:lnTo>
                  <a:lnTo>
                    <a:pt x="510" y="45"/>
                  </a:lnTo>
                  <a:lnTo>
                    <a:pt x="513" y="45"/>
                  </a:lnTo>
                  <a:lnTo>
                    <a:pt x="515" y="45"/>
                  </a:lnTo>
                  <a:lnTo>
                    <a:pt x="516" y="45"/>
                  </a:lnTo>
                  <a:lnTo>
                    <a:pt x="517" y="46"/>
                  </a:lnTo>
                  <a:lnTo>
                    <a:pt x="519" y="46"/>
                  </a:lnTo>
                  <a:lnTo>
                    <a:pt x="517" y="46"/>
                  </a:lnTo>
                  <a:lnTo>
                    <a:pt x="519" y="46"/>
                  </a:lnTo>
                  <a:lnTo>
                    <a:pt x="520" y="46"/>
                  </a:lnTo>
                  <a:lnTo>
                    <a:pt x="519" y="46"/>
                  </a:lnTo>
                  <a:lnTo>
                    <a:pt x="517" y="45"/>
                  </a:lnTo>
                  <a:lnTo>
                    <a:pt x="515" y="45"/>
                  </a:lnTo>
                  <a:lnTo>
                    <a:pt x="513" y="45"/>
                  </a:lnTo>
                  <a:lnTo>
                    <a:pt x="515" y="45"/>
                  </a:lnTo>
                  <a:lnTo>
                    <a:pt x="517" y="45"/>
                  </a:lnTo>
                  <a:lnTo>
                    <a:pt x="519" y="45"/>
                  </a:lnTo>
                  <a:lnTo>
                    <a:pt x="521" y="45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6" y="46"/>
                  </a:lnTo>
                  <a:lnTo>
                    <a:pt x="525" y="46"/>
                  </a:lnTo>
                  <a:lnTo>
                    <a:pt x="520" y="47"/>
                  </a:lnTo>
                  <a:lnTo>
                    <a:pt x="516" y="47"/>
                  </a:lnTo>
                  <a:lnTo>
                    <a:pt x="511" y="47"/>
                  </a:lnTo>
                  <a:lnTo>
                    <a:pt x="508" y="47"/>
                  </a:lnTo>
                  <a:lnTo>
                    <a:pt x="506" y="47"/>
                  </a:lnTo>
                  <a:lnTo>
                    <a:pt x="505" y="47"/>
                  </a:lnTo>
                  <a:lnTo>
                    <a:pt x="505" y="46"/>
                  </a:lnTo>
                  <a:lnTo>
                    <a:pt x="503" y="46"/>
                  </a:lnTo>
                  <a:lnTo>
                    <a:pt x="503" y="47"/>
                  </a:lnTo>
                  <a:lnTo>
                    <a:pt x="505" y="47"/>
                  </a:lnTo>
                  <a:lnTo>
                    <a:pt x="508" y="47"/>
                  </a:lnTo>
                  <a:lnTo>
                    <a:pt x="510" y="47"/>
                  </a:lnTo>
                  <a:lnTo>
                    <a:pt x="515" y="47"/>
                  </a:lnTo>
                  <a:lnTo>
                    <a:pt x="517" y="47"/>
                  </a:lnTo>
                  <a:lnTo>
                    <a:pt x="519" y="47"/>
                  </a:lnTo>
                  <a:lnTo>
                    <a:pt x="520" y="47"/>
                  </a:lnTo>
                  <a:lnTo>
                    <a:pt x="525" y="47"/>
                  </a:lnTo>
                  <a:lnTo>
                    <a:pt x="526" y="47"/>
                  </a:lnTo>
                  <a:lnTo>
                    <a:pt x="527" y="47"/>
                  </a:lnTo>
                  <a:lnTo>
                    <a:pt x="527" y="50"/>
                  </a:lnTo>
                  <a:lnTo>
                    <a:pt x="528" y="50"/>
                  </a:lnTo>
                  <a:lnTo>
                    <a:pt x="530" y="50"/>
                  </a:lnTo>
                  <a:lnTo>
                    <a:pt x="528" y="50"/>
                  </a:lnTo>
                  <a:lnTo>
                    <a:pt x="527" y="50"/>
                  </a:lnTo>
                  <a:lnTo>
                    <a:pt x="528" y="51"/>
                  </a:lnTo>
                  <a:lnTo>
                    <a:pt x="527" y="51"/>
                  </a:lnTo>
                  <a:lnTo>
                    <a:pt x="528" y="51"/>
                  </a:lnTo>
                  <a:lnTo>
                    <a:pt x="528" y="52"/>
                  </a:lnTo>
                  <a:lnTo>
                    <a:pt x="528" y="53"/>
                  </a:lnTo>
                  <a:lnTo>
                    <a:pt x="527" y="53"/>
                  </a:lnTo>
                  <a:lnTo>
                    <a:pt x="526" y="55"/>
                  </a:lnTo>
                  <a:lnTo>
                    <a:pt x="523" y="55"/>
                  </a:lnTo>
                  <a:lnTo>
                    <a:pt x="523" y="53"/>
                  </a:lnTo>
                  <a:lnTo>
                    <a:pt x="521" y="53"/>
                  </a:lnTo>
                  <a:lnTo>
                    <a:pt x="523" y="53"/>
                  </a:lnTo>
                  <a:lnTo>
                    <a:pt x="521" y="53"/>
                  </a:lnTo>
                  <a:lnTo>
                    <a:pt x="520" y="52"/>
                  </a:lnTo>
                  <a:lnTo>
                    <a:pt x="519" y="52"/>
                  </a:lnTo>
                  <a:lnTo>
                    <a:pt x="519" y="53"/>
                  </a:lnTo>
                  <a:lnTo>
                    <a:pt x="516" y="53"/>
                  </a:lnTo>
                  <a:lnTo>
                    <a:pt x="515" y="53"/>
                  </a:lnTo>
                  <a:lnTo>
                    <a:pt x="513" y="52"/>
                  </a:lnTo>
                  <a:lnTo>
                    <a:pt x="511" y="52"/>
                  </a:lnTo>
                  <a:lnTo>
                    <a:pt x="510" y="52"/>
                  </a:lnTo>
                  <a:lnTo>
                    <a:pt x="509" y="51"/>
                  </a:lnTo>
                  <a:lnTo>
                    <a:pt x="506" y="51"/>
                  </a:lnTo>
                  <a:lnTo>
                    <a:pt x="503" y="51"/>
                  </a:lnTo>
                  <a:lnTo>
                    <a:pt x="500" y="50"/>
                  </a:lnTo>
                  <a:lnTo>
                    <a:pt x="499" y="50"/>
                  </a:lnTo>
                  <a:lnTo>
                    <a:pt x="499" y="51"/>
                  </a:lnTo>
                  <a:lnTo>
                    <a:pt x="500" y="51"/>
                  </a:lnTo>
                  <a:lnTo>
                    <a:pt x="503" y="51"/>
                  </a:lnTo>
                  <a:lnTo>
                    <a:pt x="506" y="51"/>
                  </a:lnTo>
                  <a:lnTo>
                    <a:pt x="508" y="52"/>
                  </a:lnTo>
                  <a:lnTo>
                    <a:pt x="503" y="52"/>
                  </a:lnTo>
                  <a:lnTo>
                    <a:pt x="498" y="51"/>
                  </a:lnTo>
                  <a:lnTo>
                    <a:pt x="500" y="52"/>
                  </a:lnTo>
                  <a:lnTo>
                    <a:pt x="505" y="52"/>
                  </a:lnTo>
                  <a:lnTo>
                    <a:pt x="508" y="52"/>
                  </a:lnTo>
                  <a:lnTo>
                    <a:pt x="509" y="52"/>
                  </a:lnTo>
                  <a:lnTo>
                    <a:pt x="511" y="53"/>
                  </a:lnTo>
                  <a:lnTo>
                    <a:pt x="513" y="53"/>
                  </a:lnTo>
                  <a:lnTo>
                    <a:pt x="516" y="53"/>
                  </a:lnTo>
                  <a:lnTo>
                    <a:pt x="516" y="55"/>
                  </a:lnTo>
                  <a:lnTo>
                    <a:pt x="515" y="55"/>
                  </a:lnTo>
                  <a:lnTo>
                    <a:pt x="511" y="55"/>
                  </a:lnTo>
                  <a:lnTo>
                    <a:pt x="510" y="55"/>
                  </a:lnTo>
                  <a:lnTo>
                    <a:pt x="506" y="55"/>
                  </a:lnTo>
                  <a:lnTo>
                    <a:pt x="503" y="56"/>
                  </a:lnTo>
                  <a:lnTo>
                    <a:pt x="503" y="55"/>
                  </a:lnTo>
                  <a:lnTo>
                    <a:pt x="502" y="55"/>
                  </a:lnTo>
                  <a:lnTo>
                    <a:pt x="498" y="53"/>
                  </a:lnTo>
                  <a:lnTo>
                    <a:pt x="498" y="55"/>
                  </a:lnTo>
                  <a:lnTo>
                    <a:pt x="499" y="55"/>
                  </a:lnTo>
                  <a:lnTo>
                    <a:pt x="500" y="55"/>
                  </a:lnTo>
                  <a:lnTo>
                    <a:pt x="502" y="55"/>
                  </a:lnTo>
                  <a:lnTo>
                    <a:pt x="500" y="55"/>
                  </a:lnTo>
                  <a:lnTo>
                    <a:pt x="502" y="55"/>
                  </a:lnTo>
                  <a:lnTo>
                    <a:pt x="502" y="56"/>
                  </a:lnTo>
                  <a:lnTo>
                    <a:pt x="503" y="56"/>
                  </a:lnTo>
                  <a:lnTo>
                    <a:pt x="505" y="56"/>
                  </a:lnTo>
                  <a:lnTo>
                    <a:pt x="506" y="56"/>
                  </a:lnTo>
                  <a:lnTo>
                    <a:pt x="510" y="55"/>
                  </a:lnTo>
                  <a:lnTo>
                    <a:pt x="511" y="55"/>
                  </a:lnTo>
                  <a:lnTo>
                    <a:pt x="513" y="55"/>
                  </a:lnTo>
                  <a:lnTo>
                    <a:pt x="515" y="55"/>
                  </a:lnTo>
                  <a:lnTo>
                    <a:pt x="516" y="55"/>
                  </a:lnTo>
                  <a:lnTo>
                    <a:pt x="515" y="55"/>
                  </a:lnTo>
                  <a:lnTo>
                    <a:pt x="515" y="56"/>
                  </a:lnTo>
                  <a:lnTo>
                    <a:pt x="513" y="56"/>
                  </a:lnTo>
                  <a:lnTo>
                    <a:pt x="513" y="58"/>
                  </a:lnTo>
                  <a:lnTo>
                    <a:pt x="515" y="58"/>
                  </a:lnTo>
                  <a:lnTo>
                    <a:pt x="513" y="58"/>
                  </a:lnTo>
                  <a:lnTo>
                    <a:pt x="510" y="58"/>
                  </a:lnTo>
                  <a:lnTo>
                    <a:pt x="509" y="58"/>
                  </a:lnTo>
                  <a:lnTo>
                    <a:pt x="510" y="59"/>
                  </a:lnTo>
                  <a:lnTo>
                    <a:pt x="513" y="59"/>
                  </a:lnTo>
                  <a:lnTo>
                    <a:pt x="515" y="59"/>
                  </a:lnTo>
                  <a:lnTo>
                    <a:pt x="515" y="58"/>
                  </a:lnTo>
                  <a:lnTo>
                    <a:pt x="516" y="58"/>
                  </a:lnTo>
                  <a:lnTo>
                    <a:pt x="517" y="58"/>
                  </a:lnTo>
                  <a:lnTo>
                    <a:pt x="519" y="58"/>
                  </a:lnTo>
                  <a:lnTo>
                    <a:pt x="520" y="59"/>
                  </a:lnTo>
                  <a:lnTo>
                    <a:pt x="521" y="59"/>
                  </a:lnTo>
                  <a:lnTo>
                    <a:pt x="523" y="59"/>
                  </a:lnTo>
                  <a:lnTo>
                    <a:pt x="525" y="59"/>
                  </a:lnTo>
                  <a:lnTo>
                    <a:pt x="526" y="59"/>
                  </a:lnTo>
                  <a:lnTo>
                    <a:pt x="527" y="58"/>
                  </a:lnTo>
                  <a:lnTo>
                    <a:pt x="528" y="58"/>
                  </a:lnTo>
                  <a:lnTo>
                    <a:pt x="528" y="59"/>
                  </a:lnTo>
                  <a:lnTo>
                    <a:pt x="527" y="59"/>
                  </a:lnTo>
                  <a:lnTo>
                    <a:pt x="528" y="59"/>
                  </a:lnTo>
                  <a:lnTo>
                    <a:pt x="527" y="59"/>
                  </a:lnTo>
                  <a:lnTo>
                    <a:pt x="528" y="59"/>
                  </a:lnTo>
                  <a:lnTo>
                    <a:pt x="530" y="61"/>
                  </a:lnTo>
                  <a:lnTo>
                    <a:pt x="532" y="61"/>
                  </a:lnTo>
                  <a:lnTo>
                    <a:pt x="530" y="61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1" y="62"/>
                  </a:lnTo>
                  <a:lnTo>
                    <a:pt x="519" y="62"/>
                  </a:lnTo>
                  <a:lnTo>
                    <a:pt x="517" y="62"/>
                  </a:lnTo>
                  <a:lnTo>
                    <a:pt x="517" y="61"/>
                  </a:lnTo>
                  <a:lnTo>
                    <a:pt x="516" y="61"/>
                  </a:lnTo>
                  <a:lnTo>
                    <a:pt x="515" y="61"/>
                  </a:lnTo>
                  <a:lnTo>
                    <a:pt x="513" y="61"/>
                  </a:lnTo>
                  <a:lnTo>
                    <a:pt x="511" y="61"/>
                  </a:lnTo>
                  <a:lnTo>
                    <a:pt x="508" y="61"/>
                  </a:lnTo>
                  <a:lnTo>
                    <a:pt x="505" y="61"/>
                  </a:lnTo>
                  <a:lnTo>
                    <a:pt x="503" y="61"/>
                  </a:lnTo>
                  <a:lnTo>
                    <a:pt x="502" y="61"/>
                  </a:lnTo>
                  <a:lnTo>
                    <a:pt x="502" y="59"/>
                  </a:lnTo>
                  <a:lnTo>
                    <a:pt x="499" y="59"/>
                  </a:lnTo>
                  <a:lnTo>
                    <a:pt x="500" y="59"/>
                  </a:lnTo>
                  <a:lnTo>
                    <a:pt x="502" y="61"/>
                  </a:lnTo>
                  <a:lnTo>
                    <a:pt x="500" y="62"/>
                  </a:lnTo>
                  <a:lnTo>
                    <a:pt x="499" y="62"/>
                  </a:lnTo>
                  <a:lnTo>
                    <a:pt x="498" y="62"/>
                  </a:lnTo>
                  <a:lnTo>
                    <a:pt x="497" y="62"/>
                  </a:lnTo>
                  <a:lnTo>
                    <a:pt x="494" y="62"/>
                  </a:lnTo>
                  <a:lnTo>
                    <a:pt x="497" y="62"/>
                  </a:lnTo>
                  <a:lnTo>
                    <a:pt x="498" y="62"/>
                  </a:lnTo>
                  <a:lnTo>
                    <a:pt x="499" y="62"/>
                  </a:lnTo>
                  <a:lnTo>
                    <a:pt x="498" y="62"/>
                  </a:lnTo>
                  <a:lnTo>
                    <a:pt x="497" y="63"/>
                  </a:lnTo>
                  <a:lnTo>
                    <a:pt x="498" y="63"/>
                  </a:lnTo>
                  <a:lnTo>
                    <a:pt x="497" y="63"/>
                  </a:lnTo>
                  <a:lnTo>
                    <a:pt x="494" y="63"/>
                  </a:lnTo>
                  <a:lnTo>
                    <a:pt x="493" y="63"/>
                  </a:lnTo>
                  <a:lnTo>
                    <a:pt x="494" y="63"/>
                  </a:lnTo>
                  <a:lnTo>
                    <a:pt x="497" y="63"/>
                  </a:lnTo>
                  <a:lnTo>
                    <a:pt x="498" y="64"/>
                  </a:lnTo>
                  <a:lnTo>
                    <a:pt x="499" y="64"/>
                  </a:lnTo>
                  <a:lnTo>
                    <a:pt x="500" y="64"/>
                  </a:lnTo>
                  <a:lnTo>
                    <a:pt x="500" y="67"/>
                  </a:lnTo>
                  <a:lnTo>
                    <a:pt x="500" y="68"/>
                  </a:lnTo>
                  <a:lnTo>
                    <a:pt x="499" y="68"/>
                  </a:lnTo>
                  <a:lnTo>
                    <a:pt x="500" y="68"/>
                  </a:lnTo>
                  <a:lnTo>
                    <a:pt x="502" y="68"/>
                  </a:lnTo>
                  <a:lnTo>
                    <a:pt x="500" y="67"/>
                  </a:lnTo>
                  <a:lnTo>
                    <a:pt x="500" y="64"/>
                  </a:lnTo>
                  <a:lnTo>
                    <a:pt x="499" y="64"/>
                  </a:lnTo>
                  <a:lnTo>
                    <a:pt x="500" y="64"/>
                  </a:lnTo>
                  <a:lnTo>
                    <a:pt x="502" y="63"/>
                  </a:lnTo>
                  <a:lnTo>
                    <a:pt x="503" y="63"/>
                  </a:lnTo>
                  <a:lnTo>
                    <a:pt x="508" y="64"/>
                  </a:lnTo>
                  <a:lnTo>
                    <a:pt x="511" y="64"/>
                  </a:lnTo>
                  <a:lnTo>
                    <a:pt x="516" y="64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6" y="67"/>
                  </a:lnTo>
                  <a:lnTo>
                    <a:pt x="515" y="67"/>
                  </a:lnTo>
                  <a:lnTo>
                    <a:pt x="513" y="67"/>
                  </a:lnTo>
                  <a:lnTo>
                    <a:pt x="513" y="68"/>
                  </a:lnTo>
                  <a:lnTo>
                    <a:pt x="515" y="68"/>
                  </a:lnTo>
                  <a:lnTo>
                    <a:pt x="513" y="68"/>
                  </a:lnTo>
                  <a:lnTo>
                    <a:pt x="513" y="69"/>
                  </a:lnTo>
                  <a:lnTo>
                    <a:pt x="515" y="69"/>
                  </a:lnTo>
                  <a:lnTo>
                    <a:pt x="513" y="69"/>
                  </a:lnTo>
                  <a:lnTo>
                    <a:pt x="509" y="69"/>
                  </a:lnTo>
                  <a:lnTo>
                    <a:pt x="505" y="69"/>
                  </a:lnTo>
                  <a:lnTo>
                    <a:pt x="503" y="69"/>
                  </a:lnTo>
                  <a:lnTo>
                    <a:pt x="502" y="69"/>
                  </a:lnTo>
                  <a:lnTo>
                    <a:pt x="502" y="70"/>
                  </a:lnTo>
                  <a:lnTo>
                    <a:pt x="500" y="70"/>
                  </a:lnTo>
                  <a:lnTo>
                    <a:pt x="499" y="70"/>
                  </a:lnTo>
                  <a:lnTo>
                    <a:pt x="498" y="70"/>
                  </a:lnTo>
                  <a:lnTo>
                    <a:pt x="497" y="70"/>
                  </a:lnTo>
                  <a:lnTo>
                    <a:pt x="494" y="72"/>
                  </a:lnTo>
                  <a:lnTo>
                    <a:pt x="493" y="72"/>
                  </a:lnTo>
                  <a:lnTo>
                    <a:pt x="491" y="70"/>
                  </a:lnTo>
                  <a:lnTo>
                    <a:pt x="488" y="70"/>
                  </a:lnTo>
                  <a:lnTo>
                    <a:pt x="487" y="70"/>
                  </a:lnTo>
                  <a:lnTo>
                    <a:pt x="485" y="70"/>
                  </a:lnTo>
                  <a:lnTo>
                    <a:pt x="482" y="69"/>
                  </a:lnTo>
                  <a:lnTo>
                    <a:pt x="481" y="69"/>
                  </a:lnTo>
                  <a:lnTo>
                    <a:pt x="480" y="69"/>
                  </a:lnTo>
                  <a:lnTo>
                    <a:pt x="479" y="68"/>
                  </a:lnTo>
                  <a:lnTo>
                    <a:pt x="476" y="68"/>
                  </a:lnTo>
                  <a:lnTo>
                    <a:pt x="479" y="68"/>
                  </a:lnTo>
                  <a:lnTo>
                    <a:pt x="480" y="68"/>
                  </a:lnTo>
                  <a:lnTo>
                    <a:pt x="481" y="68"/>
                  </a:lnTo>
                  <a:lnTo>
                    <a:pt x="482" y="68"/>
                  </a:lnTo>
                  <a:lnTo>
                    <a:pt x="483" y="68"/>
                  </a:lnTo>
                  <a:lnTo>
                    <a:pt x="487" y="68"/>
                  </a:lnTo>
                  <a:lnTo>
                    <a:pt x="490" y="69"/>
                  </a:lnTo>
                  <a:lnTo>
                    <a:pt x="491" y="69"/>
                  </a:lnTo>
                  <a:lnTo>
                    <a:pt x="492" y="69"/>
                  </a:lnTo>
                  <a:lnTo>
                    <a:pt x="493" y="69"/>
                  </a:lnTo>
                  <a:lnTo>
                    <a:pt x="493" y="68"/>
                  </a:lnTo>
                  <a:lnTo>
                    <a:pt x="497" y="68"/>
                  </a:lnTo>
                  <a:lnTo>
                    <a:pt x="494" y="68"/>
                  </a:lnTo>
                  <a:lnTo>
                    <a:pt x="493" y="68"/>
                  </a:lnTo>
                  <a:lnTo>
                    <a:pt x="492" y="69"/>
                  </a:lnTo>
                  <a:lnTo>
                    <a:pt x="490" y="69"/>
                  </a:lnTo>
                  <a:lnTo>
                    <a:pt x="490" y="68"/>
                  </a:lnTo>
                  <a:lnTo>
                    <a:pt x="488" y="68"/>
                  </a:lnTo>
                  <a:lnTo>
                    <a:pt x="487" y="68"/>
                  </a:lnTo>
                  <a:lnTo>
                    <a:pt x="482" y="67"/>
                  </a:lnTo>
                  <a:lnTo>
                    <a:pt x="480" y="67"/>
                  </a:lnTo>
                  <a:lnTo>
                    <a:pt x="479" y="67"/>
                  </a:lnTo>
                  <a:lnTo>
                    <a:pt x="476" y="67"/>
                  </a:lnTo>
                  <a:lnTo>
                    <a:pt x="475" y="67"/>
                  </a:lnTo>
                  <a:lnTo>
                    <a:pt x="474" y="67"/>
                  </a:lnTo>
                  <a:lnTo>
                    <a:pt x="473" y="68"/>
                  </a:lnTo>
                  <a:lnTo>
                    <a:pt x="474" y="69"/>
                  </a:lnTo>
                  <a:lnTo>
                    <a:pt x="473" y="69"/>
                  </a:lnTo>
                  <a:lnTo>
                    <a:pt x="466" y="68"/>
                  </a:lnTo>
                  <a:lnTo>
                    <a:pt x="465" y="67"/>
                  </a:lnTo>
                  <a:lnTo>
                    <a:pt x="464" y="67"/>
                  </a:lnTo>
                  <a:lnTo>
                    <a:pt x="463" y="67"/>
                  </a:lnTo>
                  <a:lnTo>
                    <a:pt x="463" y="64"/>
                  </a:lnTo>
                  <a:lnTo>
                    <a:pt x="462" y="64"/>
                  </a:lnTo>
                  <a:lnTo>
                    <a:pt x="460" y="64"/>
                  </a:lnTo>
                  <a:lnTo>
                    <a:pt x="462" y="67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8"/>
                  </a:lnTo>
                  <a:lnTo>
                    <a:pt x="465" y="68"/>
                  </a:lnTo>
                  <a:lnTo>
                    <a:pt x="466" y="68"/>
                  </a:lnTo>
                  <a:lnTo>
                    <a:pt x="465" y="68"/>
                  </a:lnTo>
                  <a:lnTo>
                    <a:pt x="466" y="68"/>
                  </a:lnTo>
                  <a:lnTo>
                    <a:pt x="468" y="69"/>
                  </a:lnTo>
                  <a:lnTo>
                    <a:pt x="470" y="69"/>
                  </a:lnTo>
                  <a:lnTo>
                    <a:pt x="466" y="69"/>
                  </a:lnTo>
                  <a:lnTo>
                    <a:pt x="464" y="69"/>
                  </a:lnTo>
                  <a:lnTo>
                    <a:pt x="462" y="70"/>
                  </a:lnTo>
                  <a:lnTo>
                    <a:pt x="460" y="70"/>
                  </a:lnTo>
                  <a:lnTo>
                    <a:pt x="458" y="72"/>
                  </a:lnTo>
                  <a:lnTo>
                    <a:pt x="457" y="72"/>
                  </a:lnTo>
                  <a:lnTo>
                    <a:pt x="456" y="72"/>
                  </a:lnTo>
                  <a:lnTo>
                    <a:pt x="454" y="72"/>
                  </a:lnTo>
                  <a:lnTo>
                    <a:pt x="453" y="70"/>
                  </a:lnTo>
                  <a:lnTo>
                    <a:pt x="452" y="70"/>
                  </a:lnTo>
                  <a:lnTo>
                    <a:pt x="449" y="70"/>
                  </a:lnTo>
                  <a:lnTo>
                    <a:pt x="448" y="70"/>
                  </a:lnTo>
                  <a:lnTo>
                    <a:pt x="447" y="70"/>
                  </a:lnTo>
                  <a:lnTo>
                    <a:pt x="445" y="69"/>
                  </a:lnTo>
                  <a:lnTo>
                    <a:pt x="443" y="69"/>
                  </a:lnTo>
                  <a:lnTo>
                    <a:pt x="441" y="69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6" y="70"/>
                  </a:lnTo>
                  <a:lnTo>
                    <a:pt x="447" y="70"/>
                  </a:lnTo>
                  <a:lnTo>
                    <a:pt x="452" y="70"/>
                  </a:lnTo>
                  <a:lnTo>
                    <a:pt x="452" y="72"/>
                  </a:lnTo>
                  <a:lnTo>
                    <a:pt x="449" y="72"/>
                  </a:lnTo>
                  <a:lnTo>
                    <a:pt x="448" y="72"/>
                  </a:lnTo>
                  <a:lnTo>
                    <a:pt x="447" y="72"/>
                  </a:lnTo>
                  <a:lnTo>
                    <a:pt x="446" y="72"/>
                  </a:lnTo>
                  <a:lnTo>
                    <a:pt x="445" y="72"/>
                  </a:lnTo>
                  <a:lnTo>
                    <a:pt x="443" y="72"/>
                  </a:lnTo>
                  <a:lnTo>
                    <a:pt x="440" y="72"/>
                  </a:lnTo>
                  <a:lnTo>
                    <a:pt x="439" y="72"/>
                  </a:lnTo>
                  <a:lnTo>
                    <a:pt x="437" y="72"/>
                  </a:lnTo>
                  <a:lnTo>
                    <a:pt x="437" y="73"/>
                  </a:lnTo>
                  <a:lnTo>
                    <a:pt x="440" y="72"/>
                  </a:lnTo>
                  <a:lnTo>
                    <a:pt x="440" y="73"/>
                  </a:lnTo>
                  <a:lnTo>
                    <a:pt x="440" y="74"/>
                  </a:lnTo>
                  <a:lnTo>
                    <a:pt x="439" y="74"/>
                  </a:lnTo>
                  <a:lnTo>
                    <a:pt x="440" y="74"/>
                  </a:lnTo>
                  <a:lnTo>
                    <a:pt x="441" y="73"/>
                  </a:lnTo>
                  <a:lnTo>
                    <a:pt x="441" y="72"/>
                  </a:lnTo>
                  <a:lnTo>
                    <a:pt x="443" y="72"/>
                  </a:lnTo>
                  <a:lnTo>
                    <a:pt x="447" y="73"/>
                  </a:lnTo>
                  <a:lnTo>
                    <a:pt x="448" y="73"/>
                  </a:lnTo>
                  <a:lnTo>
                    <a:pt x="449" y="72"/>
                  </a:lnTo>
                  <a:lnTo>
                    <a:pt x="452" y="72"/>
                  </a:lnTo>
                  <a:lnTo>
                    <a:pt x="456" y="72"/>
                  </a:lnTo>
                  <a:lnTo>
                    <a:pt x="457" y="72"/>
                  </a:lnTo>
                  <a:lnTo>
                    <a:pt x="458" y="72"/>
                  </a:lnTo>
                  <a:lnTo>
                    <a:pt x="462" y="73"/>
                  </a:lnTo>
                  <a:lnTo>
                    <a:pt x="465" y="73"/>
                  </a:lnTo>
                  <a:lnTo>
                    <a:pt x="464" y="73"/>
                  </a:lnTo>
                  <a:lnTo>
                    <a:pt x="464" y="74"/>
                  </a:lnTo>
                  <a:lnTo>
                    <a:pt x="463" y="74"/>
                  </a:lnTo>
                  <a:lnTo>
                    <a:pt x="462" y="74"/>
                  </a:lnTo>
                  <a:lnTo>
                    <a:pt x="458" y="74"/>
                  </a:lnTo>
                  <a:lnTo>
                    <a:pt x="457" y="74"/>
                  </a:lnTo>
                  <a:lnTo>
                    <a:pt x="456" y="74"/>
                  </a:lnTo>
                  <a:lnTo>
                    <a:pt x="454" y="76"/>
                  </a:lnTo>
                  <a:lnTo>
                    <a:pt x="453" y="76"/>
                  </a:lnTo>
                  <a:lnTo>
                    <a:pt x="452" y="76"/>
                  </a:lnTo>
                  <a:lnTo>
                    <a:pt x="448" y="74"/>
                  </a:lnTo>
                  <a:lnTo>
                    <a:pt x="446" y="74"/>
                  </a:lnTo>
                  <a:lnTo>
                    <a:pt x="443" y="76"/>
                  </a:lnTo>
                  <a:lnTo>
                    <a:pt x="441" y="74"/>
                  </a:lnTo>
                  <a:lnTo>
                    <a:pt x="440" y="74"/>
                  </a:lnTo>
                  <a:lnTo>
                    <a:pt x="441" y="76"/>
                  </a:lnTo>
                  <a:lnTo>
                    <a:pt x="443" y="76"/>
                  </a:lnTo>
                  <a:lnTo>
                    <a:pt x="445" y="76"/>
                  </a:lnTo>
                  <a:lnTo>
                    <a:pt x="447" y="74"/>
                  </a:lnTo>
                  <a:lnTo>
                    <a:pt x="448" y="76"/>
                  </a:lnTo>
                  <a:lnTo>
                    <a:pt x="449" y="76"/>
                  </a:lnTo>
                  <a:lnTo>
                    <a:pt x="448" y="76"/>
                  </a:lnTo>
                  <a:lnTo>
                    <a:pt x="447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2" y="76"/>
                  </a:lnTo>
                  <a:lnTo>
                    <a:pt x="449" y="76"/>
                  </a:lnTo>
                  <a:lnTo>
                    <a:pt x="449" y="78"/>
                  </a:lnTo>
                  <a:lnTo>
                    <a:pt x="448" y="78"/>
                  </a:lnTo>
                  <a:lnTo>
                    <a:pt x="449" y="78"/>
                  </a:lnTo>
                  <a:lnTo>
                    <a:pt x="452" y="76"/>
                  </a:lnTo>
                  <a:lnTo>
                    <a:pt x="453" y="76"/>
                  </a:lnTo>
                  <a:lnTo>
                    <a:pt x="456" y="76"/>
                  </a:lnTo>
                  <a:lnTo>
                    <a:pt x="457" y="76"/>
                  </a:lnTo>
                  <a:lnTo>
                    <a:pt x="458" y="76"/>
                  </a:lnTo>
                  <a:lnTo>
                    <a:pt x="458" y="74"/>
                  </a:lnTo>
                  <a:lnTo>
                    <a:pt x="460" y="74"/>
                  </a:lnTo>
                  <a:lnTo>
                    <a:pt x="462" y="76"/>
                  </a:lnTo>
                  <a:lnTo>
                    <a:pt x="463" y="76"/>
                  </a:lnTo>
                  <a:lnTo>
                    <a:pt x="464" y="76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8" y="78"/>
                  </a:lnTo>
                  <a:lnTo>
                    <a:pt x="468" y="79"/>
                  </a:lnTo>
                  <a:lnTo>
                    <a:pt x="466" y="79"/>
                  </a:lnTo>
                  <a:lnTo>
                    <a:pt x="465" y="79"/>
                  </a:lnTo>
                  <a:lnTo>
                    <a:pt x="463" y="79"/>
                  </a:lnTo>
                  <a:lnTo>
                    <a:pt x="458" y="79"/>
                  </a:lnTo>
                  <a:lnTo>
                    <a:pt x="454" y="79"/>
                  </a:lnTo>
                  <a:lnTo>
                    <a:pt x="456" y="80"/>
                  </a:lnTo>
                  <a:lnTo>
                    <a:pt x="460" y="79"/>
                  </a:lnTo>
                  <a:lnTo>
                    <a:pt x="462" y="80"/>
                  </a:lnTo>
                  <a:lnTo>
                    <a:pt x="460" y="80"/>
                  </a:lnTo>
                  <a:lnTo>
                    <a:pt x="458" y="80"/>
                  </a:lnTo>
                  <a:lnTo>
                    <a:pt x="458" y="81"/>
                  </a:lnTo>
                  <a:lnTo>
                    <a:pt x="457" y="81"/>
                  </a:lnTo>
                  <a:lnTo>
                    <a:pt x="458" y="81"/>
                  </a:lnTo>
                  <a:lnTo>
                    <a:pt x="460" y="81"/>
                  </a:lnTo>
                  <a:lnTo>
                    <a:pt x="460" y="80"/>
                  </a:lnTo>
                  <a:lnTo>
                    <a:pt x="462" y="80"/>
                  </a:lnTo>
                  <a:lnTo>
                    <a:pt x="463" y="80"/>
                  </a:lnTo>
                  <a:lnTo>
                    <a:pt x="464" y="80"/>
                  </a:lnTo>
                  <a:lnTo>
                    <a:pt x="464" y="79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8" y="79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3" y="80"/>
                  </a:lnTo>
                  <a:lnTo>
                    <a:pt x="474" y="80"/>
                  </a:lnTo>
                  <a:lnTo>
                    <a:pt x="475" y="80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9" y="81"/>
                  </a:lnTo>
                  <a:lnTo>
                    <a:pt x="482" y="82"/>
                  </a:lnTo>
                  <a:lnTo>
                    <a:pt x="483" y="82"/>
                  </a:lnTo>
                  <a:lnTo>
                    <a:pt x="487" y="85"/>
                  </a:lnTo>
                  <a:lnTo>
                    <a:pt x="488" y="85"/>
                  </a:lnTo>
                  <a:lnTo>
                    <a:pt x="490" y="85"/>
                  </a:lnTo>
                  <a:lnTo>
                    <a:pt x="488" y="85"/>
                  </a:lnTo>
                  <a:lnTo>
                    <a:pt x="487" y="85"/>
                  </a:lnTo>
                  <a:lnTo>
                    <a:pt x="487" y="86"/>
                  </a:lnTo>
                  <a:lnTo>
                    <a:pt x="485" y="86"/>
                  </a:lnTo>
                  <a:lnTo>
                    <a:pt x="483" y="86"/>
                  </a:lnTo>
                  <a:lnTo>
                    <a:pt x="482" y="86"/>
                  </a:lnTo>
                  <a:lnTo>
                    <a:pt x="482" y="87"/>
                  </a:lnTo>
                  <a:lnTo>
                    <a:pt x="481" y="87"/>
                  </a:lnTo>
                  <a:lnTo>
                    <a:pt x="482" y="87"/>
                  </a:lnTo>
                  <a:lnTo>
                    <a:pt x="483" y="87"/>
                  </a:lnTo>
                  <a:lnTo>
                    <a:pt x="483" y="86"/>
                  </a:lnTo>
                  <a:lnTo>
                    <a:pt x="485" y="86"/>
                  </a:lnTo>
                  <a:lnTo>
                    <a:pt x="488" y="86"/>
                  </a:lnTo>
                  <a:lnTo>
                    <a:pt x="490" y="86"/>
                  </a:lnTo>
                  <a:lnTo>
                    <a:pt x="488" y="86"/>
                  </a:lnTo>
                  <a:lnTo>
                    <a:pt x="487" y="87"/>
                  </a:lnTo>
                  <a:lnTo>
                    <a:pt x="488" y="87"/>
                  </a:lnTo>
                  <a:lnTo>
                    <a:pt x="490" y="87"/>
                  </a:lnTo>
                  <a:lnTo>
                    <a:pt x="491" y="87"/>
                  </a:lnTo>
                  <a:lnTo>
                    <a:pt x="491" y="86"/>
                  </a:lnTo>
                  <a:lnTo>
                    <a:pt x="492" y="86"/>
                  </a:lnTo>
                  <a:lnTo>
                    <a:pt x="494" y="86"/>
                  </a:lnTo>
                  <a:lnTo>
                    <a:pt x="493" y="86"/>
                  </a:lnTo>
                  <a:lnTo>
                    <a:pt x="493" y="87"/>
                  </a:lnTo>
                  <a:lnTo>
                    <a:pt x="492" y="87"/>
                  </a:lnTo>
                  <a:lnTo>
                    <a:pt x="491" y="87"/>
                  </a:lnTo>
                  <a:lnTo>
                    <a:pt x="492" y="87"/>
                  </a:lnTo>
                  <a:lnTo>
                    <a:pt x="491" y="87"/>
                  </a:lnTo>
                  <a:lnTo>
                    <a:pt x="490" y="87"/>
                  </a:lnTo>
                  <a:lnTo>
                    <a:pt x="488" y="87"/>
                  </a:lnTo>
                  <a:lnTo>
                    <a:pt x="488" y="89"/>
                  </a:lnTo>
                  <a:lnTo>
                    <a:pt x="488" y="90"/>
                  </a:lnTo>
                  <a:lnTo>
                    <a:pt x="488" y="91"/>
                  </a:lnTo>
                  <a:lnTo>
                    <a:pt x="490" y="91"/>
                  </a:lnTo>
                  <a:lnTo>
                    <a:pt x="490" y="90"/>
                  </a:lnTo>
                  <a:lnTo>
                    <a:pt x="490" y="89"/>
                  </a:lnTo>
                  <a:lnTo>
                    <a:pt x="492" y="89"/>
                  </a:lnTo>
                  <a:lnTo>
                    <a:pt x="493" y="89"/>
                  </a:lnTo>
                  <a:lnTo>
                    <a:pt x="494" y="89"/>
                  </a:lnTo>
                  <a:lnTo>
                    <a:pt x="493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7" y="90"/>
                  </a:lnTo>
                  <a:lnTo>
                    <a:pt x="494" y="90"/>
                  </a:lnTo>
                  <a:lnTo>
                    <a:pt x="493" y="90"/>
                  </a:lnTo>
                  <a:lnTo>
                    <a:pt x="494" y="90"/>
                  </a:lnTo>
                  <a:lnTo>
                    <a:pt x="497" y="90"/>
                  </a:lnTo>
                  <a:lnTo>
                    <a:pt x="494" y="90"/>
                  </a:lnTo>
                  <a:lnTo>
                    <a:pt x="497" y="90"/>
                  </a:lnTo>
                  <a:lnTo>
                    <a:pt x="493" y="91"/>
                  </a:lnTo>
                  <a:lnTo>
                    <a:pt x="494" y="91"/>
                  </a:lnTo>
                  <a:lnTo>
                    <a:pt x="497" y="91"/>
                  </a:lnTo>
                  <a:lnTo>
                    <a:pt x="494" y="91"/>
                  </a:lnTo>
                  <a:lnTo>
                    <a:pt x="493" y="91"/>
                  </a:lnTo>
                  <a:lnTo>
                    <a:pt x="494" y="91"/>
                  </a:lnTo>
                  <a:lnTo>
                    <a:pt x="494" y="93"/>
                  </a:lnTo>
                  <a:lnTo>
                    <a:pt x="491" y="93"/>
                  </a:lnTo>
                  <a:lnTo>
                    <a:pt x="488" y="93"/>
                  </a:lnTo>
                  <a:lnTo>
                    <a:pt x="490" y="93"/>
                  </a:lnTo>
                  <a:lnTo>
                    <a:pt x="492" y="93"/>
                  </a:lnTo>
                  <a:lnTo>
                    <a:pt x="493" y="93"/>
                  </a:lnTo>
                  <a:lnTo>
                    <a:pt x="494" y="93"/>
                  </a:lnTo>
                  <a:lnTo>
                    <a:pt x="494" y="95"/>
                  </a:lnTo>
                  <a:lnTo>
                    <a:pt x="493" y="95"/>
                  </a:lnTo>
                  <a:lnTo>
                    <a:pt x="492" y="95"/>
                  </a:lnTo>
                  <a:lnTo>
                    <a:pt x="494" y="95"/>
                  </a:lnTo>
                  <a:lnTo>
                    <a:pt x="493" y="95"/>
                  </a:lnTo>
                  <a:lnTo>
                    <a:pt x="494" y="95"/>
                  </a:lnTo>
                  <a:lnTo>
                    <a:pt x="497" y="95"/>
                  </a:lnTo>
                  <a:lnTo>
                    <a:pt x="494" y="95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3" y="96"/>
                  </a:lnTo>
                  <a:lnTo>
                    <a:pt x="492" y="96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7" y="97"/>
                  </a:lnTo>
                  <a:lnTo>
                    <a:pt x="493" y="97"/>
                  </a:lnTo>
                  <a:lnTo>
                    <a:pt x="494" y="97"/>
                  </a:lnTo>
                  <a:lnTo>
                    <a:pt x="493" y="97"/>
                  </a:lnTo>
                  <a:lnTo>
                    <a:pt x="493" y="98"/>
                  </a:lnTo>
                  <a:lnTo>
                    <a:pt x="494" y="98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7" y="98"/>
                  </a:lnTo>
                  <a:lnTo>
                    <a:pt x="494" y="98"/>
                  </a:lnTo>
                  <a:lnTo>
                    <a:pt x="494" y="99"/>
                  </a:lnTo>
                  <a:lnTo>
                    <a:pt x="493" y="99"/>
                  </a:lnTo>
                  <a:lnTo>
                    <a:pt x="492" y="99"/>
                  </a:lnTo>
                  <a:lnTo>
                    <a:pt x="491" y="99"/>
                  </a:lnTo>
                  <a:lnTo>
                    <a:pt x="491" y="98"/>
                  </a:lnTo>
                  <a:lnTo>
                    <a:pt x="490" y="98"/>
                  </a:lnTo>
                  <a:lnTo>
                    <a:pt x="488" y="99"/>
                  </a:lnTo>
                  <a:lnTo>
                    <a:pt x="487" y="99"/>
                  </a:lnTo>
                  <a:lnTo>
                    <a:pt x="487" y="98"/>
                  </a:lnTo>
                  <a:lnTo>
                    <a:pt x="487" y="97"/>
                  </a:lnTo>
                  <a:lnTo>
                    <a:pt x="487" y="96"/>
                  </a:lnTo>
                  <a:lnTo>
                    <a:pt x="485" y="96"/>
                  </a:lnTo>
                  <a:lnTo>
                    <a:pt x="483" y="97"/>
                  </a:lnTo>
                  <a:lnTo>
                    <a:pt x="485" y="97"/>
                  </a:lnTo>
                  <a:lnTo>
                    <a:pt x="485" y="98"/>
                  </a:lnTo>
                  <a:lnTo>
                    <a:pt x="483" y="98"/>
                  </a:lnTo>
                  <a:lnTo>
                    <a:pt x="483" y="99"/>
                  </a:lnTo>
                  <a:lnTo>
                    <a:pt x="480" y="99"/>
                  </a:lnTo>
                  <a:lnTo>
                    <a:pt x="479" y="99"/>
                  </a:lnTo>
                  <a:lnTo>
                    <a:pt x="476" y="99"/>
                  </a:lnTo>
                  <a:lnTo>
                    <a:pt x="473" y="98"/>
                  </a:lnTo>
                  <a:lnTo>
                    <a:pt x="471" y="98"/>
                  </a:lnTo>
                  <a:lnTo>
                    <a:pt x="470" y="97"/>
                  </a:lnTo>
                  <a:lnTo>
                    <a:pt x="468" y="97"/>
                  </a:lnTo>
                  <a:lnTo>
                    <a:pt x="468" y="96"/>
                  </a:lnTo>
                  <a:lnTo>
                    <a:pt x="468" y="95"/>
                  </a:lnTo>
                  <a:lnTo>
                    <a:pt x="468" y="93"/>
                  </a:lnTo>
                  <a:lnTo>
                    <a:pt x="466" y="91"/>
                  </a:lnTo>
                  <a:lnTo>
                    <a:pt x="465" y="91"/>
                  </a:lnTo>
                  <a:lnTo>
                    <a:pt x="464" y="91"/>
                  </a:lnTo>
                  <a:lnTo>
                    <a:pt x="464" y="90"/>
                  </a:lnTo>
                  <a:lnTo>
                    <a:pt x="465" y="90"/>
                  </a:lnTo>
                  <a:lnTo>
                    <a:pt x="464" y="90"/>
                  </a:lnTo>
                  <a:lnTo>
                    <a:pt x="463" y="90"/>
                  </a:lnTo>
                  <a:lnTo>
                    <a:pt x="462" y="90"/>
                  </a:lnTo>
                  <a:lnTo>
                    <a:pt x="460" y="90"/>
                  </a:lnTo>
                  <a:lnTo>
                    <a:pt x="458" y="90"/>
                  </a:lnTo>
                  <a:lnTo>
                    <a:pt x="457" y="90"/>
                  </a:lnTo>
                  <a:lnTo>
                    <a:pt x="457" y="89"/>
                  </a:lnTo>
                  <a:lnTo>
                    <a:pt x="456" y="89"/>
                  </a:lnTo>
                  <a:lnTo>
                    <a:pt x="454" y="89"/>
                  </a:lnTo>
                  <a:lnTo>
                    <a:pt x="453" y="89"/>
                  </a:lnTo>
                  <a:lnTo>
                    <a:pt x="453" y="87"/>
                  </a:lnTo>
                  <a:lnTo>
                    <a:pt x="452" y="87"/>
                  </a:lnTo>
                  <a:lnTo>
                    <a:pt x="449" y="87"/>
                  </a:lnTo>
                  <a:lnTo>
                    <a:pt x="448" y="87"/>
                  </a:lnTo>
                  <a:lnTo>
                    <a:pt x="447" y="87"/>
                  </a:lnTo>
                  <a:lnTo>
                    <a:pt x="446" y="87"/>
                  </a:lnTo>
                  <a:lnTo>
                    <a:pt x="445" y="89"/>
                  </a:lnTo>
                  <a:lnTo>
                    <a:pt x="443" y="89"/>
                  </a:lnTo>
                  <a:lnTo>
                    <a:pt x="441" y="87"/>
                  </a:lnTo>
                  <a:lnTo>
                    <a:pt x="439" y="87"/>
                  </a:lnTo>
                  <a:lnTo>
                    <a:pt x="439" y="86"/>
                  </a:lnTo>
                  <a:lnTo>
                    <a:pt x="437" y="86"/>
                  </a:lnTo>
                  <a:lnTo>
                    <a:pt x="436" y="86"/>
                  </a:lnTo>
                  <a:lnTo>
                    <a:pt x="435" y="85"/>
                  </a:lnTo>
                  <a:lnTo>
                    <a:pt x="431" y="82"/>
                  </a:lnTo>
                  <a:lnTo>
                    <a:pt x="430" y="82"/>
                  </a:lnTo>
                  <a:lnTo>
                    <a:pt x="429" y="82"/>
                  </a:lnTo>
                  <a:lnTo>
                    <a:pt x="428" y="82"/>
                  </a:lnTo>
                  <a:lnTo>
                    <a:pt x="426" y="82"/>
                  </a:lnTo>
                  <a:lnTo>
                    <a:pt x="425" y="81"/>
                  </a:lnTo>
                  <a:lnTo>
                    <a:pt x="425" y="82"/>
                  </a:lnTo>
                  <a:lnTo>
                    <a:pt x="423" y="82"/>
                  </a:lnTo>
                  <a:lnTo>
                    <a:pt x="425" y="82"/>
                  </a:lnTo>
                  <a:lnTo>
                    <a:pt x="426" y="82"/>
                  </a:lnTo>
                  <a:lnTo>
                    <a:pt x="428" y="82"/>
                  </a:lnTo>
                  <a:lnTo>
                    <a:pt x="426" y="82"/>
                  </a:lnTo>
                  <a:lnTo>
                    <a:pt x="426" y="85"/>
                  </a:lnTo>
                  <a:lnTo>
                    <a:pt x="429" y="85"/>
                  </a:lnTo>
                  <a:lnTo>
                    <a:pt x="431" y="85"/>
                  </a:lnTo>
                  <a:lnTo>
                    <a:pt x="434" y="85"/>
                  </a:lnTo>
                  <a:lnTo>
                    <a:pt x="431" y="85"/>
                  </a:lnTo>
                  <a:lnTo>
                    <a:pt x="430" y="85"/>
                  </a:lnTo>
                  <a:lnTo>
                    <a:pt x="435" y="86"/>
                  </a:lnTo>
                  <a:lnTo>
                    <a:pt x="437" y="86"/>
                  </a:lnTo>
                  <a:lnTo>
                    <a:pt x="437" y="87"/>
                  </a:lnTo>
                  <a:lnTo>
                    <a:pt x="436" y="87"/>
                  </a:lnTo>
                  <a:lnTo>
                    <a:pt x="434" y="87"/>
                  </a:lnTo>
                  <a:lnTo>
                    <a:pt x="431" y="87"/>
                  </a:lnTo>
                  <a:lnTo>
                    <a:pt x="430" y="87"/>
                  </a:lnTo>
                  <a:lnTo>
                    <a:pt x="426" y="87"/>
                  </a:lnTo>
                  <a:lnTo>
                    <a:pt x="425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31" y="87"/>
                  </a:lnTo>
                  <a:lnTo>
                    <a:pt x="434" y="87"/>
                  </a:lnTo>
                  <a:lnTo>
                    <a:pt x="436" y="87"/>
                  </a:lnTo>
                  <a:lnTo>
                    <a:pt x="439" y="87"/>
                  </a:lnTo>
                  <a:lnTo>
                    <a:pt x="439" y="89"/>
                  </a:lnTo>
                  <a:lnTo>
                    <a:pt x="437" y="89"/>
                  </a:lnTo>
                  <a:lnTo>
                    <a:pt x="436" y="89"/>
                  </a:lnTo>
                  <a:lnTo>
                    <a:pt x="437" y="89"/>
                  </a:lnTo>
                  <a:lnTo>
                    <a:pt x="439" y="89"/>
                  </a:lnTo>
                  <a:lnTo>
                    <a:pt x="440" y="89"/>
                  </a:lnTo>
                  <a:lnTo>
                    <a:pt x="441" y="89"/>
                  </a:lnTo>
                  <a:lnTo>
                    <a:pt x="443" y="89"/>
                  </a:lnTo>
                  <a:lnTo>
                    <a:pt x="445" y="89"/>
                  </a:lnTo>
                  <a:lnTo>
                    <a:pt x="446" y="89"/>
                  </a:lnTo>
                  <a:lnTo>
                    <a:pt x="447" y="89"/>
                  </a:lnTo>
                  <a:lnTo>
                    <a:pt x="448" y="89"/>
                  </a:lnTo>
                  <a:lnTo>
                    <a:pt x="449" y="89"/>
                  </a:lnTo>
                  <a:lnTo>
                    <a:pt x="453" y="89"/>
                  </a:lnTo>
                  <a:lnTo>
                    <a:pt x="454" y="89"/>
                  </a:lnTo>
                  <a:lnTo>
                    <a:pt x="454" y="90"/>
                  </a:lnTo>
                  <a:lnTo>
                    <a:pt x="456" y="90"/>
                  </a:lnTo>
                  <a:lnTo>
                    <a:pt x="457" y="90"/>
                  </a:lnTo>
                  <a:lnTo>
                    <a:pt x="456" y="90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3" y="91"/>
                  </a:lnTo>
                  <a:lnTo>
                    <a:pt x="454" y="91"/>
                  </a:lnTo>
                  <a:lnTo>
                    <a:pt x="453" y="91"/>
                  </a:lnTo>
                  <a:lnTo>
                    <a:pt x="453" y="93"/>
                  </a:lnTo>
                  <a:lnTo>
                    <a:pt x="452" y="93"/>
                  </a:lnTo>
                  <a:lnTo>
                    <a:pt x="449" y="93"/>
                  </a:lnTo>
                  <a:lnTo>
                    <a:pt x="448" y="93"/>
                  </a:lnTo>
                  <a:lnTo>
                    <a:pt x="447" y="93"/>
                  </a:lnTo>
                  <a:lnTo>
                    <a:pt x="446" y="93"/>
                  </a:lnTo>
                  <a:lnTo>
                    <a:pt x="446" y="95"/>
                  </a:lnTo>
                  <a:lnTo>
                    <a:pt x="445" y="95"/>
                  </a:lnTo>
                  <a:lnTo>
                    <a:pt x="440" y="95"/>
                  </a:lnTo>
                  <a:lnTo>
                    <a:pt x="437" y="95"/>
                  </a:lnTo>
                  <a:lnTo>
                    <a:pt x="436" y="95"/>
                  </a:lnTo>
                  <a:lnTo>
                    <a:pt x="434" y="95"/>
                  </a:lnTo>
                  <a:lnTo>
                    <a:pt x="431" y="93"/>
                  </a:lnTo>
                  <a:lnTo>
                    <a:pt x="430" y="93"/>
                  </a:lnTo>
                  <a:lnTo>
                    <a:pt x="430" y="91"/>
                  </a:lnTo>
                  <a:lnTo>
                    <a:pt x="429" y="91"/>
                  </a:lnTo>
                  <a:lnTo>
                    <a:pt x="429" y="93"/>
                  </a:lnTo>
                  <a:lnTo>
                    <a:pt x="430" y="93"/>
                  </a:lnTo>
                  <a:lnTo>
                    <a:pt x="431" y="93"/>
                  </a:lnTo>
                  <a:lnTo>
                    <a:pt x="431" y="95"/>
                  </a:lnTo>
                  <a:lnTo>
                    <a:pt x="430" y="95"/>
                  </a:lnTo>
                  <a:lnTo>
                    <a:pt x="429" y="95"/>
                  </a:lnTo>
                  <a:lnTo>
                    <a:pt x="428" y="95"/>
                  </a:lnTo>
                  <a:lnTo>
                    <a:pt x="426" y="95"/>
                  </a:lnTo>
                  <a:lnTo>
                    <a:pt x="425" y="95"/>
                  </a:lnTo>
                  <a:lnTo>
                    <a:pt x="423" y="95"/>
                  </a:lnTo>
                  <a:lnTo>
                    <a:pt x="426" y="95"/>
                  </a:lnTo>
                  <a:lnTo>
                    <a:pt x="428" y="95"/>
                  </a:lnTo>
                  <a:lnTo>
                    <a:pt x="426" y="95"/>
                  </a:lnTo>
                  <a:lnTo>
                    <a:pt x="428" y="95"/>
                  </a:lnTo>
                  <a:lnTo>
                    <a:pt x="429" y="95"/>
                  </a:lnTo>
                  <a:lnTo>
                    <a:pt x="428" y="96"/>
                  </a:lnTo>
                  <a:lnTo>
                    <a:pt x="426" y="97"/>
                  </a:lnTo>
                  <a:lnTo>
                    <a:pt x="425" y="97"/>
                  </a:lnTo>
                  <a:lnTo>
                    <a:pt x="423" y="97"/>
                  </a:lnTo>
                  <a:lnTo>
                    <a:pt x="423" y="98"/>
                  </a:lnTo>
                  <a:lnTo>
                    <a:pt x="422" y="98"/>
                  </a:lnTo>
                  <a:lnTo>
                    <a:pt x="420" y="98"/>
                  </a:lnTo>
                  <a:lnTo>
                    <a:pt x="419" y="98"/>
                  </a:lnTo>
                  <a:lnTo>
                    <a:pt x="414" y="98"/>
                  </a:lnTo>
                  <a:lnTo>
                    <a:pt x="414" y="99"/>
                  </a:lnTo>
                  <a:lnTo>
                    <a:pt x="413" y="98"/>
                  </a:lnTo>
                  <a:lnTo>
                    <a:pt x="413" y="99"/>
                  </a:lnTo>
                  <a:lnTo>
                    <a:pt x="414" y="99"/>
                  </a:lnTo>
                  <a:lnTo>
                    <a:pt x="417" y="99"/>
                  </a:lnTo>
                  <a:lnTo>
                    <a:pt x="418" y="98"/>
                  </a:lnTo>
                  <a:lnTo>
                    <a:pt x="420" y="98"/>
                  </a:lnTo>
                  <a:lnTo>
                    <a:pt x="422" y="98"/>
                  </a:lnTo>
                  <a:lnTo>
                    <a:pt x="423" y="98"/>
                  </a:lnTo>
                  <a:lnTo>
                    <a:pt x="422" y="99"/>
                  </a:lnTo>
                  <a:lnTo>
                    <a:pt x="423" y="99"/>
                  </a:lnTo>
                  <a:lnTo>
                    <a:pt x="425" y="99"/>
                  </a:lnTo>
                  <a:lnTo>
                    <a:pt x="430" y="99"/>
                  </a:lnTo>
                  <a:lnTo>
                    <a:pt x="435" y="99"/>
                  </a:lnTo>
                  <a:lnTo>
                    <a:pt x="436" y="99"/>
                  </a:lnTo>
                  <a:lnTo>
                    <a:pt x="437" y="99"/>
                  </a:lnTo>
                  <a:lnTo>
                    <a:pt x="439" y="98"/>
                  </a:lnTo>
                  <a:lnTo>
                    <a:pt x="440" y="98"/>
                  </a:lnTo>
                  <a:lnTo>
                    <a:pt x="441" y="98"/>
                  </a:lnTo>
                  <a:lnTo>
                    <a:pt x="443" y="99"/>
                  </a:lnTo>
                  <a:lnTo>
                    <a:pt x="445" y="99"/>
                  </a:lnTo>
                  <a:lnTo>
                    <a:pt x="443" y="99"/>
                  </a:lnTo>
                  <a:lnTo>
                    <a:pt x="443" y="101"/>
                  </a:lnTo>
                  <a:lnTo>
                    <a:pt x="440" y="101"/>
                  </a:lnTo>
                  <a:lnTo>
                    <a:pt x="439" y="101"/>
                  </a:lnTo>
                  <a:lnTo>
                    <a:pt x="437" y="101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4" y="101"/>
                  </a:lnTo>
                  <a:lnTo>
                    <a:pt x="431" y="103"/>
                  </a:lnTo>
                  <a:lnTo>
                    <a:pt x="429" y="103"/>
                  </a:lnTo>
                  <a:lnTo>
                    <a:pt x="428" y="103"/>
                  </a:lnTo>
                  <a:lnTo>
                    <a:pt x="426" y="103"/>
                  </a:lnTo>
                  <a:lnTo>
                    <a:pt x="423" y="103"/>
                  </a:lnTo>
                  <a:lnTo>
                    <a:pt x="422" y="103"/>
                  </a:lnTo>
                  <a:lnTo>
                    <a:pt x="420" y="103"/>
                  </a:lnTo>
                  <a:lnTo>
                    <a:pt x="419" y="103"/>
                  </a:lnTo>
                  <a:lnTo>
                    <a:pt x="419" y="104"/>
                  </a:lnTo>
                  <a:lnTo>
                    <a:pt x="420" y="104"/>
                  </a:lnTo>
                  <a:lnTo>
                    <a:pt x="422" y="104"/>
                  </a:lnTo>
                  <a:lnTo>
                    <a:pt x="423" y="104"/>
                  </a:lnTo>
                  <a:lnTo>
                    <a:pt x="425" y="104"/>
                  </a:lnTo>
                  <a:lnTo>
                    <a:pt x="426" y="104"/>
                  </a:lnTo>
                  <a:lnTo>
                    <a:pt x="428" y="104"/>
                  </a:lnTo>
                  <a:lnTo>
                    <a:pt x="429" y="104"/>
                  </a:lnTo>
                  <a:lnTo>
                    <a:pt x="430" y="104"/>
                  </a:lnTo>
                  <a:lnTo>
                    <a:pt x="431" y="104"/>
                  </a:lnTo>
                  <a:lnTo>
                    <a:pt x="434" y="103"/>
                  </a:lnTo>
                  <a:lnTo>
                    <a:pt x="435" y="103"/>
                  </a:lnTo>
                  <a:lnTo>
                    <a:pt x="435" y="101"/>
                  </a:lnTo>
                  <a:lnTo>
                    <a:pt x="436" y="101"/>
                  </a:lnTo>
                  <a:lnTo>
                    <a:pt x="436" y="103"/>
                  </a:lnTo>
                  <a:lnTo>
                    <a:pt x="436" y="101"/>
                  </a:lnTo>
                  <a:lnTo>
                    <a:pt x="437" y="101"/>
                  </a:lnTo>
                  <a:lnTo>
                    <a:pt x="440" y="101"/>
                  </a:lnTo>
                  <a:lnTo>
                    <a:pt x="441" y="101"/>
                  </a:lnTo>
                  <a:lnTo>
                    <a:pt x="443" y="103"/>
                  </a:lnTo>
                  <a:lnTo>
                    <a:pt x="445" y="101"/>
                  </a:lnTo>
                  <a:lnTo>
                    <a:pt x="447" y="101"/>
                  </a:lnTo>
                  <a:lnTo>
                    <a:pt x="448" y="101"/>
                  </a:lnTo>
                  <a:lnTo>
                    <a:pt x="453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4" y="99"/>
                  </a:lnTo>
                  <a:lnTo>
                    <a:pt x="454" y="101"/>
                  </a:lnTo>
                  <a:lnTo>
                    <a:pt x="456" y="101"/>
                  </a:lnTo>
                  <a:lnTo>
                    <a:pt x="457" y="99"/>
                  </a:lnTo>
                  <a:lnTo>
                    <a:pt x="458" y="99"/>
                  </a:lnTo>
                  <a:lnTo>
                    <a:pt x="458" y="101"/>
                  </a:lnTo>
                  <a:lnTo>
                    <a:pt x="460" y="101"/>
                  </a:lnTo>
                  <a:lnTo>
                    <a:pt x="462" y="101"/>
                  </a:lnTo>
                  <a:lnTo>
                    <a:pt x="463" y="101"/>
                  </a:lnTo>
                  <a:lnTo>
                    <a:pt x="464" y="101"/>
                  </a:lnTo>
                  <a:lnTo>
                    <a:pt x="465" y="101"/>
                  </a:lnTo>
                  <a:lnTo>
                    <a:pt x="466" y="103"/>
                  </a:lnTo>
                  <a:lnTo>
                    <a:pt x="468" y="103"/>
                  </a:lnTo>
                  <a:lnTo>
                    <a:pt x="470" y="103"/>
                  </a:lnTo>
                  <a:lnTo>
                    <a:pt x="471" y="103"/>
                  </a:lnTo>
                  <a:lnTo>
                    <a:pt x="473" y="103"/>
                  </a:lnTo>
                  <a:lnTo>
                    <a:pt x="476" y="103"/>
                  </a:lnTo>
                  <a:lnTo>
                    <a:pt x="481" y="103"/>
                  </a:lnTo>
                  <a:lnTo>
                    <a:pt x="485" y="103"/>
                  </a:lnTo>
                  <a:lnTo>
                    <a:pt x="487" y="103"/>
                  </a:lnTo>
                  <a:lnTo>
                    <a:pt x="488" y="103"/>
                  </a:lnTo>
                  <a:lnTo>
                    <a:pt x="490" y="103"/>
                  </a:lnTo>
                  <a:lnTo>
                    <a:pt x="488" y="103"/>
                  </a:lnTo>
                  <a:lnTo>
                    <a:pt x="488" y="104"/>
                  </a:lnTo>
                  <a:lnTo>
                    <a:pt x="487" y="104"/>
                  </a:lnTo>
                  <a:lnTo>
                    <a:pt x="485" y="104"/>
                  </a:lnTo>
                  <a:lnTo>
                    <a:pt x="483" y="104"/>
                  </a:lnTo>
                  <a:lnTo>
                    <a:pt x="482" y="106"/>
                  </a:lnTo>
                  <a:lnTo>
                    <a:pt x="481" y="104"/>
                  </a:lnTo>
                  <a:lnTo>
                    <a:pt x="481" y="106"/>
                  </a:lnTo>
                  <a:lnTo>
                    <a:pt x="481" y="104"/>
                  </a:lnTo>
                  <a:lnTo>
                    <a:pt x="480" y="104"/>
                  </a:lnTo>
                  <a:lnTo>
                    <a:pt x="480" y="106"/>
                  </a:lnTo>
                  <a:lnTo>
                    <a:pt x="481" y="106"/>
                  </a:lnTo>
                  <a:lnTo>
                    <a:pt x="480" y="106"/>
                  </a:lnTo>
                  <a:lnTo>
                    <a:pt x="479" y="106"/>
                  </a:lnTo>
                  <a:lnTo>
                    <a:pt x="479" y="104"/>
                  </a:lnTo>
                  <a:lnTo>
                    <a:pt x="479" y="106"/>
                  </a:lnTo>
                  <a:lnTo>
                    <a:pt x="476" y="106"/>
                  </a:lnTo>
                  <a:lnTo>
                    <a:pt x="479" y="106"/>
                  </a:lnTo>
                  <a:lnTo>
                    <a:pt x="476" y="106"/>
                  </a:lnTo>
                  <a:lnTo>
                    <a:pt x="475" y="106"/>
                  </a:lnTo>
                  <a:lnTo>
                    <a:pt x="479" y="106"/>
                  </a:lnTo>
                  <a:lnTo>
                    <a:pt x="480" y="106"/>
                  </a:lnTo>
                  <a:lnTo>
                    <a:pt x="480" y="107"/>
                  </a:lnTo>
                  <a:lnTo>
                    <a:pt x="479" y="107"/>
                  </a:lnTo>
                  <a:lnTo>
                    <a:pt x="476" y="107"/>
                  </a:lnTo>
                  <a:lnTo>
                    <a:pt x="475" y="107"/>
                  </a:lnTo>
                  <a:lnTo>
                    <a:pt x="475" y="106"/>
                  </a:lnTo>
                  <a:lnTo>
                    <a:pt x="474" y="106"/>
                  </a:lnTo>
                  <a:lnTo>
                    <a:pt x="475" y="106"/>
                  </a:lnTo>
                  <a:lnTo>
                    <a:pt x="475" y="107"/>
                  </a:lnTo>
                  <a:lnTo>
                    <a:pt x="474" y="107"/>
                  </a:lnTo>
                  <a:lnTo>
                    <a:pt x="471" y="107"/>
                  </a:lnTo>
                  <a:lnTo>
                    <a:pt x="468" y="107"/>
                  </a:lnTo>
                  <a:lnTo>
                    <a:pt x="470" y="107"/>
                  </a:lnTo>
                  <a:lnTo>
                    <a:pt x="471" y="107"/>
                  </a:lnTo>
                  <a:lnTo>
                    <a:pt x="471" y="108"/>
                  </a:lnTo>
                  <a:lnTo>
                    <a:pt x="470" y="108"/>
                  </a:lnTo>
                  <a:lnTo>
                    <a:pt x="471" y="108"/>
                  </a:lnTo>
                  <a:lnTo>
                    <a:pt x="470" y="109"/>
                  </a:lnTo>
                  <a:lnTo>
                    <a:pt x="468" y="109"/>
                  </a:lnTo>
                  <a:lnTo>
                    <a:pt x="466" y="109"/>
                  </a:lnTo>
                  <a:lnTo>
                    <a:pt x="466" y="108"/>
                  </a:lnTo>
                  <a:lnTo>
                    <a:pt x="465" y="108"/>
                  </a:lnTo>
                  <a:lnTo>
                    <a:pt x="464" y="108"/>
                  </a:lnTo>
                  <a:lnTo>
                    <a:pt x="463" y="108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5" y="112"/>
                  </a:lnTo>
                  <a:lnTo>
                    <a:pt x="464" y="112"/>
                  </a:lnTo>
                  <a:lnTo>
                    <a:pt x="464" y="109"/>
                  </a:lnTo>
                  <a:lnTo>
                    <a:pt x="463" y="109"/>
                  </a:lnTo>
                  <a:lnTo>
                    <a:pt x="463" y="112"/>
                  </a:lnTo>
                  <a:lnTo>
                    <a:pt x="462" y="112"/>
                  </a:lnTo>
                  <a:lnTo>
                    <a:pt x="460" y="112"/>
                  </a:lnTo>
                  <a:lnTo>
                    <a:pt x="462" y="112"/>
                  </a:lnTo>
                  <a:lnTo>
                    <a:pt x="460" y="112"/>
                  </a:lnTo>
                  <a:lnTo>
                    <a:pt x="458" y="112"/>
                  </a:lnTo>
                  <a:lnTo>
                    <a:pt x="458" y="109"/>
                  </a:lnTo>
                  <a:lnTo>
                    <a:pt x="458" y="112"/>
                  </a:lnTo>
                  <a:lnTo>
                    <a:pt x="460" y="112"/>
                  </a:lnTo>
                  <a:lnTo>
                    <a:pt x="458" y="112"/>
                  </a:lnTo>
                  <a:lnTo>
                    <a:pt x="457" y="113"/>
                  </a:lnTo>
                  <a:lnTo>
                    <a:pt x="458" y="113"/>
                  </a:lnTo>
                  <a:lnTo>
                    <a:pt x="457" y="113"/>
                  </a:lnTo>
                  <a:lnTo>
                    <a:pt x="456" y="113"/>
                  </a:lnTo>
                  <a:lnTo>
                    <a:pt x="454" y="112"/>
                  </a:lnTo>
                  <a:lnTo>
                    <a:pt x="454" y="113"/>
                  </a:lnTo>
                  <a:lnTo>
                    <a:pt x="454" y="112"/>
                  </a:lnTo>
                  <a:lnTo>
                    <a:pt x="454" y="113"/>
                  </a:lnTo>
                  <a:lnTo>
                    <a:pt x="453" y="113"/>
                  </a:lnTo>
                  <a:lnTo>
                    <a:pt x="452" y="113"/>
                  </a:lnTo>
                  <a:lnTo>
                    <a:pt x="454" y="113"/>
                  </a:lnTo>
                  <a:lnTo>
                    <a:pt x="454" y="114"/>
                  </a:lnTo>
                  <a:lnTo>
                    <a:pt x="453" y="114"/>
                  </a:lnTo>
                  <a:lnTo>
                    <a:pt x="454" y="114"/>
                  </a:lnTo>
                  <a:lnTo>
                    <a:pt x="453" y="114"/>
                  </a:lnTo>
                  <a:lnTo>
                    <a:pt x="452" y="114"/>
                  </a:lnTo>
                  <a:lnTo>
                    <a:pt x="452" y="115"/>
                  </a:lnTo>
                  <a:lnTo>
                    <a:pt x="449" y="115"/>
                  </a:lnTo>
                  <a:lnTo>
                    <a:pt x="449" y="114"/>
                  </a:lnTo>
                  <a:lnTo>
                    <a:pt x="448" y="114"/>
                  </a:lnTo>
                  <a:lnTo>
                    <a:pt x="447" y="114"/>
                  </a:lnTo>
                  <a:lnTo>
                    <a:pt x="448" y="114"/>
                  </a:lnTo>
                  <a:lnTo>
                    <a:pt x="448" y="115"/>
                  </a:lnTo>
                  <a:lnTo>
                    <a:pt x="447" y="115"/>
                  </a:lnTo>
                  <a:lnTo>
                    <a:pt x="448" y="115"/>
                  </a:lnTo>
                  <a:lnTo>
                    <a:pt x="447" y="115"/>
                  </a:lnTo>
                  <a:lnTo>
                    <a:pt x="446" y="115"/>
                  </a:lnTo>
                  <a:lnTo>
                    <a:pt x="447" y="116"/>
                  </a:lnTo>
                  <a:lnTo>
                    <a:pt x="446" y="116"/>
                  </a:lnTo>
                  <a:lnTo>
                    <a:pt x="445" y="116"/>
                  </a:lnTo>
                  <a:lnTo>
                    <a:pt x="446" y="116"/>
                  </a:lnTo>
                  <a:lnTo>
                    <a:pt x="445" y="116"/>
                  </a:lnTo>
                  <a:lnTo>
                    <a:pt x="443" y="118"/>
                  </a:lnTo>
                  <a:lnTo>
                    <a:pt x="441" y="118"/>
                  </a:lnTo>
                  <a:lnTo>
                    <a:pt x="440" y="118"/>
                  </a:lnTo>
                  <a:lnTo>
                    <a:pt x="439" y="118"/>
                  </a:lnTo>
                  <a:lnTo>
                    <a:pt x="440" y="118"/>
                  </a:lnTo>
                  <a:lnTo>
                    <a:pt x="439" y="118"/>
                  </a:lnTo>
                  <a:lnTo>
                    <a:pt x="437" y="120"/>
                  </a:lnTo>
                  <a:lnTo>
                    <a:pt x="437" y="118"/>
                  </a:lnTo>
                  <a:lnTo>
                    <a:pt x="436" y="118"/>
                  </a:lnTo>
                  <a:lnTo>
                    <a:pt x="436" y="120"/>
                  </a:lnTo>
                  <a:lnTo>
                    <a:pt x="435" y="120"/>
                  </a:lnTo>
                  <a:lnTo>
                    <a:pt x="435" y="118"/>
                  </a:lnTo>
                  <a:lnTo>
                    <a:pt x="434" y="120"/>
                  </a:lnTo>
                  <a:lnTo>
                    <a:pt x="431" y="120"/>
                  </a:lnTo>
                  <a:lnTo>
                    <a:pt x="430" y="120"/>
                  </a:lnTo>
                  <a:lnTo>
                    <a:pt x="429" y="120"/>
                  </a:lnTo>
                  <a:lnTo>
                    <a:pt x="428" y="120"/>
                  </a:lnTo>
                  <a:lnTo>
                    <a:pt x="429" y="120"/>
                  </a:lnTo>
                  <a:lnTo>
                    <a:pt x="429" y="121"/>
                  </a:lnTo>
                  <a:lnTo>
                    <a:pt x="428" y="121"/>
                  </a:lnTo>
                  <a:lnTo>
                    <a:pt x="426" y="121"/>
                  </a:lnTo>
                  <a:lnTo>
                    <a:pt x="425" y="120"/>
                  </a:lnTo>
                  <a:lnTo>
                    <a:pt x="426" y="120"/>
                  </a:lnTo>
                  <a:lnTo>
                    <a:pt x="425" y="120"/>
                  </a:lnTo>
                  <a:lnTo>
                    <a:pt x="423" y="120"/>
                  </a:lnTo>
                  <a:lnTo>
                    <a:pt x="423" y="121"/>
                  </a:lnTo>
                  <a:lnTo>
                    <a:pt x="422" y="121"/>
                  </a:lnTo>
                  <a:lnTo>
                    <a:pt x="425" y="121"/>
                  </a:lnTo>
                  <a:lnTo>
                    <a:pt x="423" y="121"/>
                  </a:lnTo>
                  <a:lnTo>
                    <a:pt x="422" y="121"/>
                  </a:lnTo>
                  <a:lnTo>
                    <a:pt x="420" y="121"/>
                  </a:lnTo>
                  <a:lnTo>
                    <a:pt x="420" y="120"/>
                  </a:lnTo>
                  <a:lnTo>
                    <a:pt x="419" y="120"/>
                  </a:lnTo>
                  <a:lnTo>
                    <a:pt x="419" y="121"/>
                  </a:lnTo>
                  <a:lnTo>
                    <a:pt x="418" y="121"/>
                  </a:lnTo>
                  <a:lnTo>
                    <a:pt x="417" y="121"/>
                  </a:lnTo>
                  <a:lnTo>
                    <a:pt x="414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2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8" y="123"/>
                  </a:lnTo>
                  <a:lnTo>
                    <a:pt x="407" y="123"/>
                  </a:lnTo>
                  <a:lnTo>
                    <a:pt x="407" y="124"/>
                  </a:lnTo>
                  <a:lnTo>
                    <a:pt x="405" y="123"/>
                  </a:lnTo>
                  <a:lnTo>
                    <a:pt x="405" y="124"/>
                  </a:lnTo>
                  <a:lnTo>
                    <a:pt x="403" y="124"/>
                  </a:lnTo>
                  <a:lnTo>
                    <a:pt x="402" y="124"/>
                  </a:lnTo>
                  <a:lnTo>
                    <a:pt x="403" y="124"/>
                  </a:lnTo>
                  <a:lnTo>
                    <a:pt x="402" y="124"/>
                  </a:lnTo>
                  <a:lnTo>
                    <a:pt x="401" y="124"/>
                  </a:lnTo>
                  <a:lnTo>
                    <a:pt x="400" y="124"/>
                  </a:lnTo>
                  <a:lnTo>
                    <a:pt x="400" y="123"/>
                  </a:lnTo>
                  <a:lnTo>
                    <a:pt x="399" y="123"/>
                  </a:lnTo>
                  <a:lnTo>
                    <a:pt x="396" y="123"/>
                  </a:lnTo>
                  <a:lnTo>
                    <a:pt x="396" y="124"/>
                  </a:lnTo>
                  <a:lnTo>
                    <a:pt x="395" y="124"/>
                  </a:lnTo>
                  <a:lnTo>
                    <a:pt x="394" y="124"/>
                  </a:lnTo>
                  <a:lnTo>
                    <a:pt x="395" y="124"/>
                  </a:lnTo>
                  <a:lnTo>
                    <a:pt x="395" y="125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2" y="125"/>
                  </a:lnTo>
                  <a:lnTo>
                    <a:pt x="392" y="124"/>
                  </a:lnTo>
                  <a:lnTo>
                    <a:pt x="390" y="124"/>
                  </a:lnTo>
                  <a:lnTo>
                    <a:pt x="388" y="124"/>
                  </a:lnTo>
                  <a:lnTo>
                    <a:pt x="391" y="124"/>
                  </a:lnTo>
                  <a:lnTo>
                    <a:pt x="391" y="125"/>
                  </a:lnTo>
                  <a:lnTo>
                    <a:pt x="392" y="125"/>
                  </a:lnTo>
                  <a:lnTo>
                    <a:pt x="391" y="125"/>
                  </a:lnTo>
                  <a:lnTo>
                    <a:pt x="390" y="125"/>
                  </a:lnTo>
                  <a:lnTo>
                    <a:pt x="391" y="125"/>
                  </a:lnTo>
                  <a:lnTo>
                    <a:pt x="390" y="125"/>
                  </a:lnTo>
                  <a:lnTo>
                    <a:pt x="388" y="125"/>
                  </a:lnTo>
                  <a:lnTo>
                    <a:pt x="386" y="125"/>
                  </a:lnTo>
                  <a:lnTo>
                    <a:pt x="386" y="126"/>
                  </a:lnTo>
                  <a:lnTo>
                    <a:pt x="385" y="126"/>
                  </a:lnTo>
                  <a:lnTo>
                    <a:pt x="384" y="125"/>
                  </a:lnTo>
                  <a:lnTo>
                    <a:pt x="384" y="126"/>
                  </a:lnTo>
                  <a:lnTo>
                    <a:pt x="384" y="125"/>
                  </a:lnTo>
                  <a:lnTo>
                    <a:pt x="383" y="125"/>
                  </a:lnTo>
                  <a:lnTo>
                    <a:pt x="382" y="125"/>
                  </a:lnTo>
                  <a:lnTo>
                    <a:pt x="383" y="125"/>
                  </a:lnTo>
                  <a:lnTo>
                    <a:pt x="382" y="125"/>
                  </a:lnTo>
                  <a:lnTo>
                    <a:pt x="380" y="125"/>
                  </a:lnTo>
                  <a:lnTo>
                    <a:pt x="382" y="125"/>
                  </a:lnTo>
                  <a:lnTo>
                    <a:pt x="380" y="125"/>
                  </a:lnTo>
                  <a:lnTo>
                    <a:pt x="378" y="125"/>
                  </a:lnTo>
                  <a:lnTo>
                    <a:pt x="378" y="124"/>
                  </a:lnTo>
                  <a:lnTo>
                    <a:pt x="377" y="124"/>
                  </a:lnTo>
                  <a:lnTo>
                    <a:pt x="378" y="124"/>
                  </a:lnTo>
                  <a:lnTo>
                    <a:pt x="380" y="124"/>
                  </a:lnTo>
                  <a:lnTo>
                    <a:pt x="376" y="124"/>
                  </a:lnTo>
                  <a:lnTo>
                    <a:pt x="374" y="123"/>
                  </a:lnTo>
                  <a:lnTo>
                    <a:pt x="374" y="121"/>
                  </a:lnTo>
                  <a:lnTo>
                    <a:pt x="373" y="121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3" y="120"/>
                  </a:lnTo>
                  <a:lnTo>
                    <a:pt x="372" y="120"/>
                  </a:lnTo>
                  <a:lnTo>
                    <a:pt x="372" y="121"/>
                  </a:lnTo>
                  <a:lnTo>
                    <a:pt x="369" y="121"/>
                  </a:lnTo>
                  <a:lnTo>
                    <a:pt x="369" y="123"/>
                  </a:lnTo>
                  <a:lnTo>
                    <a:pt x="372" y="123"/>
                  </a:lnTo>
                  <a:lnTo>
                    <a:pt x="373" y="123"/>
                  </a:lnTo>
                  <a:lnTo>
                    <a:pt x="373" y="124"/>
                  </a:lnTo>
                  <a:lnTo>
                    <a:pt x="374" y="124"/>
                  </a:lnTo>
                  <a:lnTo>
                    <a:pt x="373" y="124"/>
                  </a:lnTo>
                  <a:lnTo>
                    <a:pt x="369" y="124"/>
                  </a:lnTo>
                  <a:lnTo>
                    <a:pt x="372" y="124"/>
                  </a:lnTo>
                  <a:lnTo>
                    <a:pt x="373" y="125"/>
                  </a:lnTo>
                  <a:lnTo>
                    <a:pt x="374" y="125"/>
                  </a:lnTo>
                  <a:lnTo>
                    <a:pt x="374" y="126"/>
                  </a:lnTo>
                  <a:lnTo>
                    <a:pt x="374" y="125"/>
                  </a:lnTo>
                  <a:lnTo>
                    <a:pt x="373" y="125"/>
                  </a:lnTo>
                  <a:lnTo>
                    <a:pt x="373" y="126"/>
                  </a:lnTo>
                  <a:lnTo>
                    <a:pt x="373" y="127"/>
                  </a:lnTo>
                  <a:lnTo>
                    <a:pt x="372" y="127"/>
                  </a:lnTo>
                  <a:lnTo>
                    <a:pt x="373" y="127"/>
                  </a:lnTo>
                  <a:lnTo>
                    <a:pt x="372" y="127"/>
                  </a:lnTo>
                  <a:lnTo>
                    <a:pt x="369" y="127"/>
                  </a:lnTo>
                  <a:lnTo>
                    <a:pt x="368" y="127"/>
                  </a:lnTo>
                  <a:lnTo>
                    <a:pt x="367" y="127"/>
                  </a:lnTo>
                  <a:lnTo>
                    <a:pt x="366" y="130"/>
                  </a:lnTo>
                  <a:lnTo>
                    <a:pt x="365" y="130"/>
                  </a:lnTo>
                  <a:lnTo>
                    <a:pt x="363" y="130"/>
                  </a:lnTo>
                  <a:lnTo>
                    <a:pt x="363" y="131"/>
                  </a:lnTo>
                  <a:lnTo>
                    <a:pt x="361" y="131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0" y="131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7" y="133"/>
                  </a:lnTo>
                  <a:lnTo>
                    <a:pt x="356" y="133"/>
                  </a:lnTo>
                  <a:lnTo>
                    <a:pt x="355" y="133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5" y="135"/>
                  </a:lnTo>
                  <a:lnTo>
                    <a:pt x="354" y="135"/>
                  </a:lnTo>
                  <a:lnTo>
                    <a:pt x="354" y="136"/>
                  </a:lnTo>
                  <a:lnTo>
                    <a:pt x="354" y="135"/>
                  </a:lnTo>
                  <a:lnTo>
                    <a:pt x="355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4" y="136"/>
                  </a:lnTo>
                  <a:lnTo>
                    <a:pt x="354" y="138"/>
                  </a:lnTo>
                  <a:lnTo>
                    <a:pt x="351" y="138"/>
                  </a:lnTo>
                  <a:lnTo>
                    <a:pt x="350" y="138"/>
                  </a:lnTo>
                  <a:lnTo>
                    <a:pt x="349" y="138"/>
                  </a:lnTo>
                  <a:lnTo>
                    <a:pt x="350" y="138"/>
                  </a:lnTo>
                  <a:lnTo>
                    <a:pt x="351" y="138"/>
                  </a:lnTo>
                  <a:lnTo>
                    <a:pt x="350" y="138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8" y="139"/>
                  </a:lnTo>
                  <a:lnTo>
                    <a:pt x="349" y="139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1"/>
                  </a:lnTo>
                  <a:lnTo>
                    <a:pt x="346" y="141"/>
                  </a:lnTo>
                  <a:lnTo>
                    <a:pt x="346" y="142"/>
                  </a:lnTo>
                  <a:lnTo>
                    <a:pt x="346" y="141"/>
                  </a:lnTo>
                  <a:lnTo>
                    <a:pt x="346" y="142"/>
                  </a:lnTo>
                  <a:lnTo>
                    <a:pt x="345" y="142"/>
                  </a:lnTo>
                  <a:lnTo>
                    <a:pt x="345" y="143"/>
                  </a:lnTo>
                  <a:lnTo>
                    <a:pt x="343" y="143"/>
                  </a:lnTo>
                  <a:lnTo>
                    <a:pt x="343" y="142"/>
                  </a:lnTo>
                  <a:lnTo>
                    <a:pt x="342" y="143"/>
                  </a:lnTo>
                  <a:lnTo>
                    <a:pt x="342" y="142"/>
                  </a:lnTo>
                  <a:lnTo>
                    <a:pt x="342" y="141"/>
                  </a:lnTo>
                  <a:lnTo>
                    <a:pt x="342" y="142"/>
                  </a:lnTo>
                  <a:lnTo>
                    <a:pt x="340" y="142"/>
                  </a:lnTo>
                  <a:lnTo>
                    <a:pt x="342" y="142"/>
                  </a:lnTo>
                  <a:lnTo>
                    <a:pt x="342" y="143"/>
                  </a:lnTo>
                  <a:lnTo>
                    <a:pt x="340" y="143"/>
                  </a:lnTo>
                  <a:lnTo>
                    <a:pt x="342" y="143"/>
                  </a:lnTo>
                  <a:lnTo>
                    <a:pt x="340" y="143"/>
                  </a:lnTo>
                  <a:lnTo>
                    <a:pt x="340" y="144"/>
                  </a:lnTo>
                  <a:lnTo>
                    <a:pt x="339" y="144"/>
                  </a:lnTo>
                  <a:lnTo>
                    <a:pt x="338" y="144"/>
                  </a:lnTo>
                  <a:lnTo>
                    <a:pt x="339" y="144"/>
                  </a:lnTo>
                  <a:lnTo>
                    <a:pt x="339" y="147"/>
                  </a:lnTo>
                  <a:lnTo>
                    <a:pt x="338" y="147"/>
                  </a:lnTo>
                  <a:lnTo>
                    <a:pt x="338" y="144"/>
                  </a:lnTo>
                  <a:lnTo>
                    <a:pt x="338" y="147"/>
                  </a:lnTo>
                  <a:lnTo>
                    <a:pt x="337" y="147"/>
                  </a:lnTo>
                  <a:lnTo>
                    <a:pt x="334" y="147"/>
                  </a:lnTo>
                  <a:lnTo>
                    <a:pt x="333" y="147"/>
                  </a:lnTo>
                  <a:lnTo>
                    <a:pt x="332" y="147"/>
                  </a:lnTo>
                  <a:lnTo>
                    <a:pt x="333" y="147"/>
                  </a:lnTo>
                  <a:lnTo>
                    <a:pt x="333" y="144"/>
                  </a:lnTo>
                  <a:lnTo>
                    <a:pt x="332" y="144"/>
                  </a:lnTo>
                  <a:lnTo>
                    <a:pt x="332" y="147"/>
                  </a:lnTo>
                  <a:lnTo>
                    <a:pt x="333" y="148"/>
                  </a:lnTo>
                  <a:lnTo>
                    <a:pt x="332" y="148"/>
                  </a:lnTo>
                  <a:lnTo>
                    <a:pt x="331" y="148"/>
                  </a:lnTo>
                  <a:lnTo>
                    <a:pt x="329" y="147"/>
                  </a:lnTo>
                  <a:lnTo>
                    <a:pt x="328" y="147"/>
                  </a:lnTo>
                  <a:lnTo>
                    <a:pt x="327" y="147"/>
                  </a:lnTo>
                  <a:lnTo>
                    <a:pt x="327" y="144"/>
                  </a:lnTo>
                  <a:lnTo>
                    <a:pt x="325" y="144"/>
                  </a:lnTo>
                  <a:lnTo>
                    <a:pt x="327" y="144"/>
                  </a:lnTo>
                  <a:lnTo>
                    <a:pt x="325" y="144"/>
                  </a:lnTo>
                  <a:lnTo>
                    <a:pt x="325" y="147"/>
                  </a:lnTo>
                  <a:lnTo>
                    <a:pt x="327" y="147"/>
                  </a:lnTo>
                  <a:lnTo>
                    <a:pt x="325" y="148"/>
                  </a:lnTo>
                  <a:lnTo>
                    <a:pt x="327" y="148"/>
                  </a:lnTo>
                  <a:lnTo>
                    <a:pt x="328" y="148"/>
                  </a:lnTo>
                  <a:lnTo>
                    <a:pt x="327" y="148"/>
                  </a:lnTo>
                  <a:lnTo>
                    <a:pt x="327" y="149"/>
                  </a:lnTo>
                  <a:lnTo>
                    <a:pt x="327" y="148"/>
                  </a:lnTo>
                  <a:lnTo>
                    <a:pt x="325" y="148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3" y="150"/>
                  </a:lnTo>
                  <a:lnTo>
                    <a:pt x="322" y="150"/>
                  </a:lnTo>
                  <a:lnTo>
                    <a:pt x="321" y="150"/>
                  </a:lnTo>
                  <a:lnTo>
                    <a:pt x="321" y="152"/>
                  </a:lnTo>
                  <a:lnTo>
                    <a:pt x="320" y="152"/>
                  </a:lnTo>
                  <a:lnTo>
                    <a:pt x="320" y="150"/>
                  </a:lnTo>
                  <a:lnTo>
                    <a:pt x="320" y="152"/>
                  </a:lnTo>
                  <a:lnTo>
                    <a:pt x="320" y="150"/>
                  </a:lnTo>
                  <a:lnTo>
                    <a:pt x="319" y="150"/>
                  </a:lnTo>
                  <a:lnTo>
                    <a:pt x="320" y="150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6" y="152"/>
                  </a:lnTo>
                  <a:lnTo>
                    <a:pt x="316" y="150"/>
                  </a:lnTo>
                  <a:lnTo>
                    <a:pt x="319" y="150"/>
                  </a:lnTo>
                  <a:lnTo>
                    <a:pt x="319" y="149"/>
                  </a:lnTo>
                  <a:lnTo>
                    <a:pt x="316" y="149"/>
                  </a:lnTo>
                  <a:lnTo>
                    <a:pt x="315" y="149"/>
                  </a:lnTo>
                  <a:lnTo>
                    <a:pt x="315" y="150"/>
                  </a:lnTo>
                  <a:lnTo>
                    <a:pt x="316" y="150"/>
                  </a:lnTo>
                  <a:lnTo>
                    <a:pt x="315" y="150"/>
                  </a:lnTo>
                  <a:lnTo>
                    <a:pt x="314" y="150"/>
                  </a:lnTo>
                  <a:lnTo>
                    <a:pt x="312" y="152"/>
                  </a:lnTo>
                  <a:lnTo>
                    <a:pt x="311" y="152"/>
                  </a:lnTo>
                  <a:lnTo>
                    <a:pt x="312" y="152"/>
                  </a:lnTo>
                  <a:lnTo>
                    <a:pt x="311" y="152"/>
                  </a:lnTo>
                  <a:lnTo>
                    <a:pt x="310" y="152"/>
                  </a:lnTo>
                  <a:lnTo>
                    <a:pt x="310" y="150"/>
                  </a:lnTo>
                  <a:lnTo>
                    <a:pt x="310" y="149"/>
                  </a:lnTo>
                  <a:lnTo>
                    <a:pt x="310" y="150"/>
                  </a:lnTo>
                  <a:lnTo>
                    <a:pt x="308" y="150"/>
                  </a:lnTo>
                  <a:lnTo>
                    <a:pt x="308" y="152"/>
                  </a:lnTo>
                  <a:lnTo>
                    <a:pt x="306" y="152"/>
                  </a:lnTo>
                  <a:lnTo>
                    <a:pt x="308" y="152"/>
                  </a:lnTo>
                  <a:lnTo>
                    <a:pt x="308" y="153"/>
                  </a:lnTo>
                  <a:lnTo>
                    <a:pt x="306" y="153"/>
                  </a:lnTo>
                  <a:lnTo>
                    <a:pt x="306" y="152"/>
                  </a:lnTo>
                  <a:lnTo>
                    <a:pt x="306" y="153"/>
                  </a:lnTo>
                  <a:lnTo>
                    <a:pt x="308" y="153"/>
                  </a:lnTo>
                  <a:lnTo>
                    <a:pt x="306" y="153"/>
                  </a:lnTo>
                  <a:lnTo>
                    <a:pt x="304" y="152"/>
                  </a:lnTo>
                  <a:lnTo>
                    <a:pt x="303" y="152"/>
                  </a:lnTo>
                  <a:lnTo>
                    <a:pt x="303" y="150"/>
                  </a:lnTo>
                  <a:lnTo>
                    <a:pt x="303" y="152"/>
                  </a:lnTo>
                  <a:lnTo>
                    <a:pt x="302" y="152"/>
                  </a:lnTo>
                  <a:lnTo>
                    <a:pt x="300" y="152"/>
                  </a:lnTo>
                  <a:lnTo>
                    <a:pt x="302" y="152"/>
                  </a:lnTo>
                  <a:lnTo>
                    <a:pt x="302" y="150"/>
                  </a:lnTo>
                  <a:lnTo>
                    <a:pt x="303" y="150"/>
                  </a:lnTo>
                  <a:lnTo>
                    <a:pt x="302" y="150"/>
                  </a:lnTo>
                  <a:lnTo>
                    <a:pt x="303" y="149"/>
                  </a:lnTo>
                  <a:lnTo>
                    <a:pt x="304" y="149"/>
                  </a:lnTo>
                  <a:lnTo>
                    <a:pt x="303" y="149"/>
                  </a:lnTo>
                  <a:lnTo>
                    <a:pt x="304" y="149"/>
                  </a:lnTo>
                  <a:lnTo>
                    <a:pt x="305" y="149"/>
                  </a:lnTo>
                  <a:lnTo>
                    <a:pt x="305" y="148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0" y="147"/>
                  </a:lnTo>
                  <a:lnTo>
                    <a:pt x="306" y="147"/>
                  </a:lnTo>
                  <a:lnTo>
                    <a:pt x="305" y="147"/>
                  </a:lnTo>
                  <a:lnTo>
                    <a:pt x="304" y="147"/>
                  </a:lnTo>
                  <a:lnTo>
                    <a:pt x="303" y="147"/>
                  </a:lnTo>
                  <a:lnTo>
                    <a:pt x="303" y="144"/>
                  </a:lnTo>
                  <a:lnTo>
                    <a:pt x="303" y="147"/>
                  </a:lnTo>
                  <a:lnTo>
                    <a:pt x="302" y="147"/>
                  </a:lnTo>
                  <a:lnTo>
                    <a:pt x="300" y="147"/>
                  </a:lnTo>
                  <a:lnTo>
                    <a:pt x="298" y="147"/>
                  </a:lnTo>
                  <a:lnTo>
                    <a:pt x="303" y="147"/>
                  </a:lnTo>
                  <a:lnTo>
                    <a:pt x="304" y="148"/>
                  </a:lnTo>
                  <a:lnTo>
                    <a:pt x="303" y="148"/>
                  </a:lnTo>
                  <a:lnTo>
                    <a:pt x="302" y="148"/>
                  </a:lnTo>
                  <a:lnTo>
                    <a:pt x="300" y="148"/>
                  </a:lnTo>
                  <a:lnTo>
                    <a:pt x="302" y="148"/>
                  </a:lnTo>
                  <a:lnTo>
                    <a:pt x="302" y="149"/>
                  </a:lnTo>
                  <a:lnTo>
                    <a:pt x="300" y="149"/>
                  </a:lnTo>
                  <a:lnTo>
                    <a:pt x="298" y="149"/>
                  </a:lnTo>
                  <a:lnTo>
                    <a:pt x="300" y="149"/>
                  </a:lnTo>
                  <a:lnTo>
                    <a:pt x="300" y="150"/>
                  </a:lnTo>
                  <a:lnTo>
                    <a:pt x="298" y="150"/>
                  </a:lnTo>
                  <a:lnTo>
                    <a:pt x="298" y="152"/>
                  </a:lnTo>
                  <a:lnTo>
                    <a:pt x="298" y="150"/>
                  </a:lnTo>
                  <a:lnTo>
                    <a:pt x="297" y="150"/>
                  </a:lnTo>
                  <a:lnTo>
                    <a:pt x="297" y="152"/>
                  </a:lnTo>
                  <a:lnTo>
                    <a:pt x="295" y="152"/>
                  </a:lnTo>
                  <a:lnTo>
                    <a:pt x="294" y="152"/>
                  </a:lnTo>
                  <a:lnTo>
                    <a:pt x="295" y="150"/>
                  </a:lnTo>
                  <a:lnTo>
                    <a:pt x="294" y="150"/>
                  </a:lnTo>
                  <a:lnTo>
                    <a:pt x="294" y="152"/>
                  </a:lnTo>
                  <a:lnTo>
                    <a:pt x="295" y="152"/>
                  </a:lnTo>
                  <a:lnTo>
                    <a:pt x="297" y="153"/>
                  </a:lnTo>
                  <a:lnTo>
                    <a:pt x="295" y="153"/>
                  </a:lnTo>
                  <a:lnTo>
                    <a:pt x="295" y="154"/>
                  </a:lnTo>
                  <a:lnTo>
                    <a:pt x="294" y="154"/>
                  </a:lnTo>
                  <a:lnTo>
                    <a:pt x="295" y="154"/>
                  </a:lnTo>
                  <a:lnTo>
                    <a:pt x="294" y="154"/>
                  </a:lnTo>
                  <a:lnTo>
                    <a:pt x="293" y="154"/>
                  </a:lnTo>
                  <a:lnTo>
                    <a:pt x="292" y="156"/>
                  </a:lnTo>
                  <a:lnTo>
                    <a:pt x="292" y="154"/>
                  </a:lnTo>
                  <a:lnTo>
                    <a:pt x="293" y="154"/>
                  </a:lnTo>
                  <a:lnTo>
                    <a:pt x="292" y="154"/>
                  </a:lnTo>
                  <a:lnTo>
                    <a:pt x="289" y="154"/>
                  </a:lnTo>
                  <a:lnTo>
                    <a:pt x="288" y="154"/>
                  </a:lnTo>
                  <a:lnTo>
                    <a:pt x="289" y="154"/>
                  </a:lnTo>
                  <a:lnTo>
                    <a:pt x="289" y="156"/>
                  </a:lnTo>
                  <a:lnTo>
                    <a:pt x="288" y="156"/>
                  </a:lnTo>
                  <a:lnTo>
                    <a:pt x="288" y="154"/>
                  </a:lnTo>
                  <a:lnTo>
                    <a:pt x="287" y="154"/>
                  </a:lnTo>
                  <a:lnTo>
                    <a:pt x="287" y="156"/>
                  </a:lnTo>
                  <a:lnTo>
                    <a:pt x="286" y="156"/>
                  </a:lnTo>
                  <a:lnTo>
                    <a:pt x="285" y="156"/>
                  </a:lnTo>
                  <a:lnTo>
                    <a:pt x="286" y="156"/>
                  </a:lnTo>
                  <a:lnTo>
                    <a:pt x="285" y="156"/>
                  </a:lnTo>
                  <a:lnTo>
                    <a:pt x="285" y="154"/>
                  </a:lnTo>
                  <a:lnTo>
                    <a:pt x="283" y="154"/>
                  </a:lnTo>
                  <a:lnTo>
                    <a:pt x="283" y="153"/>
                  </a:lnTo>
                  <a:lnTo>
                    <a:pt x="283" y="154"/>
                  </a:lnTo>
                  <a:lnTo>
                    <a:pt x="285" y="154"/>
                  </a:lnTo>
                  <a:lnTo>
                    <a:pt x="285" y="156"/>
                  </a:lnTo>
                  <a:lnTo>
                    <a:pt x="283" y="156"/>
                  </a:lnTo>
                  <a:lnTo>
                    <a:pt x="283" y="154"/>
                  </a:lnTo>
                  <a:lnTo>
                    <a:pt x="283" y="156"/>
                  </a:lnTo>
                  <a:lnTo>
                    <a:pt x="281" y="156"/>
                  </a:lnTo>
                  <a:lnTo>
                    <a:pt x="281" y="154"/>
                  </a:lnTo>
                  <a:lnTo>
                    <a:pt x="281" y="156"/>
                  </a:lnTo>
                  <a:lnTo>
                    <a:pt x="280" y="156"/>
                  </a:lnTo>
                  <a:lnTo>
                    <a:pt x="280" y="154"/>
                  </a:lnTo>
                  <a:lnTo>
                    <a:pt x="279" y="154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6" y="156"/>
                  </a:lnTo>
                  <a:lnTo>
                    <a:pt x="277" y="156"/>
                  </a:lnTo>
                  <a:lnTo>
                    <a:pt x="276" y="156"/>
                  </a:lnTo>
                  <a:lnTo>
                    <a:pt x="275" y="156"/>
                  </a:lnTo>
                  <a:lnTo>
                    <a:pt x="274" y="156"/>
                  </a:lnTo>
                  <a:lnTo>
                    <a:pt x="271" y="156"/>
                  </a:lnTo>
                  <a:lnTo>
                    <a:pt x="271" y="158"/>
                  </a:lnTo>
                  <a:lnTo>
                    <a:pt x="274" y="158"/>
                  </a:lnTo>
                  <a:lnTo>
                    <a:pt x="275" y="158"/>
                  </a:lnTo>
                  <a:lnTo>
                    <a:pt x="276" y="158"/>
                  </a:lnTo>
                  <a:lnTo>
                    <a:pt x="275" y="158"/>
                  </a:lnTo>
                  <a:lnTo>
                    <a:pt x="275" y="159"/>
                  </a:lnTo>
                  <a:lnTo>
                    <a:pt x="275" y="160"/>
                  </a:lnTo>
                  <a:lnTo>
                    <a:pt x="275" y="159"/>
                  </a:lnTo>
                  <a:lnTo>
                    <a:pt x="276" y="159"/>
                  </a:lnTo>
                  <a:lnTo>
                    <a:pt x="276" y="160"/>
                  </a:lnTo>
                  <a:lnTo>
                    <a:pt x="275" y="160"/>
                  </a:lnTo>
                  <a:lnTo>
                    <a:pt x="274" y="160"/>
                  </a:lnTo>
                  <a:lnTo>
                    <a:pt x="271" y="160"/>
                  </a:lnTo>
                  <a:lnTo>
                    <a:pt x="274" y="160"/>
                  </a:lnTo>
                  <a:lnTo>
                    <a:pt x="274" y="161"/>
                  </a:lnTo>
                  <a:lnTo>
                    <a:pt x="271" y="160"/>
                  </a:lnTo>
                  <a:lnTo>
                    <a:pt x="271" y="161"/>
                  </a:lnTo>
                  <a:lnTo>
                    <a:pt x="274" y="161"/>
                  </a:lnTo>
                  <a:lnTo>
                    <a:pt x="271" y="161"/>
                  </a:lnTo>
                  <a:lnTo>
                    <a:pt x="270" y="161"/>
                  </a:lnTo>
                  <a:lnTo>
                    <a:pt x="270" y="163"/>
                  </a:lnTo>
                  <a:lnTo>
                    <a:pt x="270" y="161"/>
                  </a:lnTo>
                  <a:lnTo>
                    <a:pt x="269" y="161"/>
                  </a:lnTo>
                  <a:lnTo>
                    <a:pt x="269" y="163"/>
                  </a:lnTo>
                  <a:lnTo>
                    <a:pt x="269" y="161"/>
                  </a:lnTo>
                  <a:lnTo>
                    <a:pt x="268" y="161"/>
                  </a:lnTo>
                  <a:lnTo>
                    <a:pt x="268" y="163"/>
                  </a:lnTo>
                  <a:lnTo>
                    <a:pt x="268" y="161"/>
                  </a:lnTo>
                  <a:lnTo>
                    <a:pt x="266" y="161"/>
                  </a:lnTo>
                  <a:lnTo>
                    <a:pt x="265" y="161"/>
                  </a:lnTo>
                  <a:lnTo>
                    <a:pt x="265" y="163"/>
                  </a:lnTo>
                  <a:lnTo>
                    <a:pt x="263" y="163"/>
                  </a:lnTo>
                  <a:lnTo>
                    <a:pt x="263" y="161"/>
                  </a:lnTo>
                  <a:lnTo>
                    <a:pt x="262" y="161"/>
                  </a:lnTo>
                  <a:close/>
                  <a:moveTo>
                    <a:pt x="196" y="230"/>
                  </a:moveTo>
                  <a:lnTo>
                    <a:pt x="195" y="230"/>
                  </a:lnTo>
                  <a:lnTo>
                    <a:pt x="196" y="229"/>
                  </a:lnTo>
                  <a:lnTo>
                    <a:pt x="195" y="229"/>
                  </a:lnTo>
                  <a:lnTo>
                    <a:pt x="195" y="230"/>
                  </a:lnTo>
                  <a:lnTo>
                    <a:pt x="195" y="229"/>
                  </a:lnTo>
                  <a:lnTo>
                    <a:pt x="196" y="228"/>
                  </a:lnTo>
                  <a:lnTo>
                    <a:pt x="197" y="228"/>
                  </a:lnTo>
                  <a:lnTo>
                    <a:pt x="197" y="229"/>
                  </a:lnTo>
                  <a:lnTo>
                    <a:pt x="196" y="230"/>
                  </a:lnTo>
                  <a:lnTo>
                    <a:pt x="196" y="229"/>
                  </a:lnTo>
                  <a:lnTo>
                    <a:pt x="196" y="230"/>
                  </a:lnTo>
                  <a:close/>
                  <a:moveTo>
                    <a:pt x="198" y="229"/>
                  </a:moveTo>
                  <a:lnTo>
                    <a:pt x="197" y="229"/>
                  </a:lnTo>
                  <a:lnTo>
                    <a:pt x="197" y="228"/>
                  </a:lnTo>
                  <a:lnTo>
                    <a:pt x="198" y="228"/>
                  </a:lnTo>
                  <a:lnTo>
                    <a:pt x="198" y="229"/>
                  </a:lnTo>
                  <a:lnTo>
                    <a:pt x="200" y="229"/>
                  </a:lnTo>
                  <a:lnTo>
                    <a:pt x="198" y="229"/>
                  </a:lnTo>
                  <a:close/>
                  <a:moveTo>
                    <a:pt x="185" y="228"/>
                  </a:moveTo>
                  <a:lnTo>
                    <a:pt x="186" y="228"/>
                  </a:lnTo>
                  <a:lnTo>
                    <a:pt x="185" y="228"/>
                  </a:lnTo>
                  <a:close/>
                  <a:moveTo>
                    <a:pt x="189" y="224"/>
                  </a:moveTo>
                  <a:lnTo>
                    <a:pt x="188" y="224"/>
                  </a:lnTo>
                  <a:lnTo>
                    <a:pt x="188" y="227"/>
                  </a:lnTo>
                  <a:lnTo>
                    <a:pt x="186" y="227"/>
                  </a:lnTo>
                  <a:lnTo>
                    <a:pt x="185" y="228"/>
                  </a:lnTo>
                  <a:lnTo>
                    <a:pt x="185" y="227"/>
                  </a:lnTo>
                  <a:lnTo>
                    <a:pt x="186" y="224"/>
                  </a:lnTo>
                  <a:lnTo>
                    <a:pt x="188" y="224"/>
                  </a:lnTo>
                  <a:lnTo>
                    <a:pt x="189" y="224"/>
                  </a:lnTo>
                  <a:close/>
                  <a:moveTo>
                    <a:pt x="189" y="224"/>
                  </a:moveTo>
                  <a:lnTo>
                    <a:pt x="189" y="223"/>
                  </a:lnTo>
                  <a:lnTo>
                    <a:pt x="190" y="223"/>
                  </a:lnTo>
                  <a:lnTo>
                    <a:pt x="190" y="224"/>
                  </a:lnTo>
                  <a:lnTo>
                    <a:pt x="189" y="224"/>
                  </a:lnTo>
                  <a:close/>
                  <a:moveTo>
                    <a:pt x="190" y="224"/>
                  </a:moveTo>
                  <a:lnTo>
                    <a:pt x="190" y="223"/>
                  </a:lnTo>
                  <a:lnTo>
                    <a:pt x="191" y="223"/>
                  </a:lnTo>
                  <a:lnTo>
                    <a:pt x="190" y="224"/>
                  </a:lnTo>
                  <a:lnTo>
                    <a:pt x="189" y="227"/>
                  </a:lnTo>
                  <a:lnTo>
                    <a:pt x="189" y="224"/>
                  </a:lnTo>
                  <a:lnTo>
                    <a:pt x="190" y="224"/>
                  </a:lnTo>
                  <a:close/>
                  <a:moveTo>
                    <a:pt x="186" y="223"/>
                  </a:moveTo>
                  <a:lnTo>
                    <a:pt x="185" y="223"/>
                  </a:lnTo>
                  <a:lnTo>
                    <a:pt x="186" y="223"/>
                  </a:lnTo>
                  <a:close/>
                  <a:moveTo>
                    <a:pt x="180" y="221"/>
                  </a:moveTo>
                  <a:lnTo>
                    <a:pt x="182" y="221"/>
                  </a:lnTo>
                  <a:lnTo>
                    <a:pt x="180" y="221"/>
                  </a:lnTo>
                  <a:lnTo>
                    <a:pt x="179" y="221"/>
                  </a:lnTo>
                  <a:lnTo>
                    <a:pt x="180" y="221"/>
                  </a:lnTo>
                  <a:close/>
                  <a:moveTo>
                    <a:pt x="180" y="221"/>
                  </a:moveTo>
                  <a:lnTo>
                    <a:pt x="179" y="221"/>
                  </a:lnTo>
                  <a:lnTo>
                    <a:pt x="178" y="221"/>
                  </a:lnTo>
                  <a:lnTo>
                    <a:pt x="180" y="221"/>
                  </a:lnTo>
                  <a:close/>
                  <a:moveTo>
                    <a:pt x="172" y="220"/>
                  </a:moveTo>
                  <a:lnTo>
                    <a:pt x="173" y="220"/>
                  </a:lnTo>
                  <a:lnTo>
                    <a:pt x="172" y="220"/>
                  </a:lnTo>
                  <a:close/>
                  <a:moveTo>
                    <a:pt x="178" y="220"/>
                  </a:moveTo>
                  <a:lnTo>
                    <a:pt x="177" y="220"/>
                  </a:lnTo>
                  <a:lnTo>
                    <a:pt x="177" y="221"/>
                  </a:lnTo>
                  <a:lnTo>
                    <a:pt x="174" y="220"/>
                  </a:lnTo>
                  <a:lnTo>
                    <a:pt x="174" y="221"/>
                  </a:lnTo>
                  <a:lnTo>
                    <a:pt x="177" y="221"/>
                  </a:lnTo>
                  <a:lnTo>
                    <a:pt x="174" y="221"/>
                  </a:lnTo>
                  <a:lnTo>
                    <a:pt x="173" y="221"/>
                  </a:lnTo>
                  <a:lnTo>
                    <a:pt x="174" y="220"/>
                  </a:lnTo>
                  <a:lnTo>
                    <a:pt x="177" y="220"/>
                  </a:lnTo>
                  <a:lnTo>
                    <a:pt x="178" y="220"/>
                  </a:lnTo>
                  <a:close/>
                  <a:moveTo>
                    <a:pt x="165" y="220"/>
                  </a:moveTo>
                  <a:lnTo>
                    <a:pt x="167" y="220"/>
                  </a:lnTo>
                  <a:lnTo>
                    <a:pt x="165" y="220"/>
                  </a:lnTo>
                  <a:lnTo>
                    <a:pt x="163" y="220"/>
                  </a:lnTo>
                  <a:lnTo>
                    <a:pt x="165" y="220"/>
                  </a:lnTo>
                  <a:close/>
                  <a:moveTo>
                    <a:pt x="169" y="220"/>
                  </a:moveTo>
                  <a:lnTo>
                    <a:pt x="168" y="220"/>
                  </a:lnTo>
                  <a:lnTo>
                    <a:pt x="169" y="220"/>
                  </a:lnTo>
                  <a:close/>
                  <a:moveTo>
                    <a:pt x="167" y="220"/>
                  </a:moveTo>
                  <a:lnTo>
                    <a:pt x="167" y="218"/>
                  </a:lnTo>
                  <a:lnTo>
                    <a:pt x="167" y="220"/>
                  </a:lnTo>
                  <a:close/>
                  <a:moveTo>
                    <a:pt x="177" y="218"/>
                  </a:moveTo>
                  <a:lnTo>
                    <a:pt x="177" y="220"/>
                  </a:lnTo>
                  <a:lnTo>
                    <a:pt x="174" y="220"/>
                  </a:lnTo>
                  <a:lnTo>
                    <a:pt x="177" y="218"/>
                  </a:lnTo>
                  <a:close/>
                  <a:moveTo>
                    <a:pt x="167" y="218"/>
                  </a:moveTo>
                  <a:lnTo>
                    <a:pt x="168" y="218"/>
                  </a:lnTo>
                  <a:lnTo>
                    <a:pt x="167" y="218"/>
                  </a:lnTo>
                  <a:close/>
                  <a:moveTo>
                    <a:pt x="167" y="218"/>
                  </a:moveTo>
                  <a:lnTo>
                    <a:pt x="168" y="218"/>
                  </a:lnTo>
                  <a:lnTo>
                    <a:pt x="168" y="216"/>
                  </a:lnTo>
                  <a:lnTo>
                    <a:pt x="168" y="218"/>
                  </a:lnTo>
                  <a:lnTo>
                    <a:pt x="167" y="218"/>
                  </a:lnTo>
                  <a:close/>
                  <a:moveTo>
                    <a:pt x="168" y="218"/>
                  </a:moveTo>
                  <a:lnTo>
                    <a:pt x="169" y="218"/>
                  </a:lnTo>
                  <a:lnTo>
                    <a:pt x="169" y="216"/>
                  </a:lnTo>
                  <a:lnTo>
                    <a:pt x="169" y="218"/>
                  </a:lnTo>
                  <a:lnTo>
                    <a:pt x="168" y="218"/>
                  </a:lnTo>
                  <a:close/>
                  <a:moveTo>
                    <a:pt x="173" y="220"/>
                  </a:moveTo>
                  <a:lnTo>
                    <a:pt x="172" y="220"/>
                  </a:lnTo>
                  <a:lnTo>
                    <a:pt x="171" y="220"/>
                  </a:lnTo>
                  <a:lnTo>
                    <a:pt x="172" y="218"/>
                  </a:lnTo>
                  <a:lnTo>
                    <a:pt x="174" y="218"/>
                  </a:lnTo>
                  <a:lnTo>
                    <a:pt x="179" y="216"/>
                  </a:lnTo>
                  <a:lnTo>
                    <a:pt x="179" y="218"/>
                  </a:lnTo>
                  <a:lnTo>
                    <a:pt x="178" y="218"/>
                  </a:lnTo>
                  <a:lnTo>
                    <a:pt x="177" y="218"/>
                  </a:lnTo>
                  <a:lnTo>
                    <a:pt x="174" y="218"/>
                  </a:lnTo>
                  <a:lnTo>
                    <a:pt x="174" y="220"/>
                  </a:lnTo>
                  <a:lnTo>
                    <a:pt x="173" y="220"/>
                  </a:lnTo>
                  <a:close/>
                  <a:moveTo>
                    <a:pt x="174" y="216"/>
                  </a:moveTo>
                  <a:lnTo>
                    <a:pt x="177" y="216"/>
                  </a:lnTo>
                  <a:lnTo>
                    <a:pt x="174" y="216"/>
                  </a:lnTo>
                  <a:close/>
                  <a:moveTo>
                    <a:pt x="156" y="215"/>
                  </a:moveTo>
                  <a:lnTo>
                    <a:pt x="155" y="215"/>
                  </a:lnTo>
                  <a:lnTo>
                    <a:pt x="154" y="215"/>
                  </a:lnTo>
                  <a:lnTo>
                    <a:pt x="155" y="215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6" y="215"/>
                  </a:lnTo>
                  <a:close/>
                  <a:moveTo>
                    <a:pt x="148" y="212"/>
                  </a:moveTo>
                  <a:lnTo>
                    <a:pt x="150" y="212"/>
                  </a:lnTo>
                  <a:lnTo>
                    <a:pt x="151" y="212"/>
                  </a:lnTo>
                  <a:lnTo>
                    <a:pt x="150" y="212"/>
                  </a:lnTo>
                  <a:lnTo>
                    <a:pt x="148" y="212"/>
                  </a:lnTo>
                  <a:close/>
                  <a:moveTo>
                    <a:pt x="152" y="211"/>
                  </a:moveTo>
                  <a:lnTo>
                    <a:pt x="154" y="211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1" y="211"/>
                  </a:lnTo>
                  <a:lnTo>
                    <a:pt x="150" y="211"/>
                  </a:lnTo>
                  <a:lnTo>
                    <a:pt x="151" y="211"/>
                  </a:lnTo>
                  <a:lnTo>
                    <a:pt x="152" y="211"/>
                  </a:lnTo>
                  <a:close/>
                  <a:moveTo>
                    <a:pt x="148" y="206"/>
                  </a:moveTo>
                  <a:lnTo>
                    <a:pt x="150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6" y="206"/>
                  </a:lnTo>
                  <a:lnTo>
                    <a:pt x="148" y="206"/>
                  </a:lnTo>
                  <a:close/>
                  <a:moveTo>
                    <a:pt x="138" y="187"/>
                  </a:moveTo>
                  <a:lnTo>
                    <a:pt x="140" y="187"/>
                  </a:lnTo>
                  <a:lnTo>
                    <a:pt x="140" y="188"/>
                  </a:lnTo>
                  <a:lnTo>
                    <a:pt x="138" y="188"/>
                  </a:lnTo>
                  <a:lnTo>
                    <a:pt x="138" y="187"/>
                  </a:lnTo>
                  <a:close/>
                  <a:moveTo>
                    <a:pt x="138" y="187"/>
                  </a:moveTo>
                  <a:lnTo>
                    <a:pt x="137" y="188"/>
                  </a:lnTo>
                  <a:lnTo>
                    <a:pt x="137" y="187"/>
                  </a:lnTo>
                  <a:lnTo>
                    <a:pt x="138" y="187"/>
                  </a:lnTo>
                  <a:close/>
                  <a:moveTo>
                    <a:pt x="141" y="187"/>
                  </a:moveTo>
                  <a:lnTo>
                    <a:pt x="140" y="187"/>
                  </a:lnTo>
                  <a:lnTo>
                    <a:pt x="140" y="186"/>
                  </a:lnTo>
                  <a:lnTo>
                    <a:pt x="141" y="186"/>
                  </a:lnTo>
                  <a:lnTo>
                    <a:pt x="141" y="187"/>
                  </a:lnTo>
                  <a:close/>
                  <a:moveTo>
                    <a:pt x="129" y="173"/>
                  </a:moveTo>
                  <a:lnTo>
                    <a:pt x="132" y="173"/>
                  </a:lnTo>
                  <a:lnTo>
                    <a:pt x="132" y="175"/>
                  </a:lnTo>
                  <a:lnTo>
                    <a:pt x="129" y="175"/>
                  </a:lnTo>
                  <a:lnTo>
                    <a:pt x="128" y="175"/>
                  </a:lnTo>
                  <a:lnTo>
                    <a:pt x="129" y="173"/>
                  </a:lnTo>
                  <a:close/>
                  <a:moveTo>
                    <a:pt x="146" y="169"/>
                  </a:moveTo>
                  <a:lnTo>
                    <a:pt x="145" y="170"/>
                  </a:lnTo>
                  <a:lnTo>
                    <a:pt x="144" y="170"/>
                  </a:lnTo>
                  <a:lnTo>
                    <a:pt x="143" y="170"/>
                  </a:lnTo>
                  <a:lnTo>
                    <a:pt x="143" y="171"/>
                  </a:lnTo>
                  <a:lnTo>
                    <a:pt x="141" y="171"/>
                  </a:lnTo>
                  <a:lnTo>
                    <a:pt x="141" y="173"/>
                  </a:lnTo>
                  <a:lnTo>
                    <a:pt x="140" y="173"/>
                  </a:lnTo>
                  <a:lnTo>
                    <a:pt x="138" y="173"/>
                  </a:lnTo>
                  <a:lnTo>
                    <a:pt x="138" y="171"/>
                  </a:lnTo>
                  <a:lnTo>
                    <a:pt x="140" y="173"/>
                  </a:lnTo>
                  <a:lnTo>
                    <a:pt x="140" y="171"/>
                  </a:lnTo>
                  <a:lnTo>
                    <a:pt x="141" y="171"/>
                  </a:lnTo>
                  <a:lnTo>
                    <a:pt x="140" y="171"/>
                  </a:lnTo>
                  <a:lnTo>
                    <a:pt x="141" y="171"/>
                  </a:lnTo>
                  <a:lnTo>
                    <a:pt x="141" y="170"/>
                  </a:lnTo>
                  <a:lnTo>
                    <a:pt x="143" y="170"/>
                  </a:lnTo>
                  <a:lnTo>
                    <a:pt x="143" y="169"/>
                  </a:lnTo>
                  <a:lnTo>
                    <a:pt x="144" y="169"/>
                  </a:lnTo>
                  <a:lnTo>
                    <a:pt x="145" y="169"/>
                  </a:lnTo>
                  <a:lnTo>
                    <a:pt x="146" y="169"/>
                  </a:lnTo>
                  <a:close/>
                  <a:moveTo>
                    <a:pt x="140" y="170"/>
                  </a:moveTo>
                  <a:lnTo>
                    <a:pt x="140" y="171"/>
                  </a:lnTo>
                  <a:lnTo>
                    <a:pt x="138" y="171"/>
                  </a:lnTo>
                  <a:lnTo>
                    <a:pt x="138" y="170"/>
                  </a:lnTo>
                  <a:lnTo>
                    <a:pt x="137" y="170"/>
                  </a:lnTo>
                  <a:lnTo>
                    <a:pt x="138" y="170"/>
                  </a:lnTo>
                  <a:lnTo>
                    <a:pt x="140" y="170"/>
                  </a:lnTo>
                  <a:lnTo>
                    <a:pt x="141" y="169"/>
                  </a:lnTo>
                  <a:lnTo>
                    <a:pt x="143" y="169"/>
                  </a:lnTo>
                  <a:lnTo>
                    <a:pt x="141" y="169"/>
                  </a:lnTo>
                  <a:lnTo>
                    <a:pt x="141" y="170"/>
                  </a:lnTo>
                  <a:lnTo>
                    <a:pt x="140" y="170"/>
                  </a:lnTo>
                  <a:close/>
                  <a:moveTo>
                    <a:pt x="203" y="232"/>
                  </a:moveTo>
                  <a:lnTo>
                    <a:pt x="201" y="232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200" y="233"/>
                  </a:lnTo>
                  <a:lnTo>
                    <a:pt x="200" y="232"/>
                  </a:lnTo>
                  <a:lnTo>
                    <a:pt x="198" y="232"/>
                  </a:lnTo>
                  <a:lnTo>
                    <a:pt x="198" y="233"/>
                  </a:lnTo>
                  <a:lnTo>
                    <a:pt x="197" y="233"/>
                  </a:lnTo>
                  <a:lnTo>
                    <a:pt x="197" y="232"/>
                  </a:lnTo>
                  <a:lnTo>
                    <a:pt x="198" y="232"/>
                  </a:lnTo>
                  <a:lnTo>
                    <a:pt x="198" y="230"/>
                  </a:lnTo>
                  <a:lnTo>
                    <a:pt x="200" y="230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3" y="232"/>
                  </a:lnTo>
                  <a:close/>
                  <a:moveTo>
                    <a:pt x="209" y="230"/>
                  </a:moveTo>
                  <a:lnTo>
                    <a:pt x="208" y="230"/>
                  </a:lnTo>
                  <a:lnTo>
                    <a:pt x="207" y="230"/>
                  </a:lnTo>
                  <a:lnTo>
                    <a:pt x="207" y="232"/>
                  </a:lnTo>
                  <a:lnTo>
                    <a:pt x="207" y="230"/>
                  </a:lnTo>
                  <a:lnTo>
                    <a:pt x="208" y="230"/>
                  </a:lnTo>
                  <a:lnTo>
                    <a:pt x="209" y="230"/>
                  </a:lnTo>
                  <a:close/>
                  <a:moveTo>
                    <a:pt x="200" y="230"/>
                  </a:moveTo>
                  <a:lnTo>
                    <a:pt x="198" y="230"/>
                  </a:lnTo>
                  <a:lnTo>
                    <a:pt x="197" y="232"/>
                  </a:lnTo>
                  <a:lnTo>
                    <a:pt x="197" y="230"/>
                  </a:lnTo>
                  <a:lnTo>
                    <a:pt x="198" y="230"/>
                  </a:lnTo>
                  <a:lnTo>
                    <a:pt x="197" y="230"/>
                  </a:lnTo>
                  <a:lnTo>
                    <a:pt x="197" y="232"/>
                  </a:lnTo>
                  <a:lnTo>
                    <a:pt x="196" y="232"/>
                  </a:lnTo>
                  <a:lnTo>
                    <a:pt x="195" y="232"/>
                  </a:lnTo>
                  <a:lnTo>
                    <a:pt x="196" y="230"/>
                  </a:lnTo>
                  <a:lnTo>
                    <a:pt x="197" y="230"/>
                  </a:lnTo>
                  <a:lnTo>
                    <a:pt x="197" y="229"/>
                  </a:lnTo>
                  <a:lnTo>
                    <a:pt x="200" y="230"/>
                  </a:lnTo>
                  <a:close/>
                  <a:moveTo>
                    <a:pt x="207" y="230"/>
                  </a:moveTo>
                  <a:lnTo>
                    <a:pt x="206" y="230"/>
                  </a:lnTo>
                  <a:lnTo>
                    <a:pt x="206" y="232"/>
                  </a:lnTo>
                  <a:lnTo>
                    <a:pt x="206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30"/>
                  </a:lnTo>
                  <a:close/>
                  <a:moveTo>
                    <a:pt x="209" y="229"/>
                  </a:moveTo>
                  <a:lnTo>
                    <a:pt x="212" y="229"/>
                  </a:lnTo>
                  <a:lnTo>
                    <a:pt x="209" y="229"/>
                  </a:lnTo>
                  <a:lnTo>
                    <a:pt x="209" y="230"/>
                  </a:lnTo>
                  <a:lnTo>
                    <a:pt x="208" y="230"/>
                  </a:lnTo>
                  <a:lnTo>
                    <a:pt x="208" y="229"/>
                  </a:lnTo>
                  <a:lnTo>
                    <a:pt x="207" y="229"/>
                  </a:lnTo>
                  <a:lnTo>
                    <a:pt x="206" y="229"/>
                  </a:lnTo>
                  <a:lnTo>
                    <a:pt x="206" y="230"/>
                  </a:lnTo>
                  <a:lnTo>
                    <a:pt x="205" y="230"/>
                  </a:lnTo>
                  <a:lnTo>
                    <a:pt x="205" y="232"/>
                  </a:lnTo>
                  <a:lnTo>
                    <a:pt x="205" y="230"/>
                  </a:lnTo>
                  <a:lnTo>
                    <a:pt x="203" y="230"/>
                  </a:lnTo>
                  <a:lnTo>
                    <a:pt x="201" y="230"/>
                  </a:lnTo>
                  <a:lnTo>
                    <a:pt x="201" y="229"/>
                  </a:lnTo>
                  <a:lnTo>
                    <a:pt x="203" y="229"/>
                  </a:lnTo>
                  <a:lnTo>
                    <a:pt x="201" y="229"/>
                  </a:lnTo>
                  <a:lnTo>
                    <a:pt x="200" y="229"/>
                  </a:lnTo>
                  <a:lnTo>
                    <a:pt x="198" y="229"/>
                  </a:lnTo>
                  <a:lnTo>
                    <a:pt x="198" y="228"/>
                  </a:lnTo>
                  <a:lnTo>
                    <a:pt x="200" y="228"/>
                  </a:lnTo>
                  <a:lnTo>
                    <a:pt x="206" y="228"/>
                  </a:lnTo>
                  <a:lnTo>
                    <a:pt x="209" y="229"/>
                  </a:lnTo>
                  <a:close/>
                  <a:moveTo>
                    <a:pt x="160" y="220"/>
                  </a:moveTo>
                  <a:lnTo>
                    <a:pt x="161" y="220"/>
                  </a:lnTo>
                  <a:lnTo>
                    <a:pt x="160" y="220"/>
                  </a:lnTo>
                  <a:lnTo>
                    <a:pt x="158" y="221"/>
                  </a:lnTo>
                  <a:lnTo>
                    <a:pt x="156" y="221"/>
                  </a:lnTo>
                  <a:lnTo>
                    <a:pt x="158" y="221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6" y="221"/>
                  </a:lnTo>
                  <a:lnTo>
                    <a:pt x="155" y="221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5" y="220"/>
                  </a:lnTo>
                  <a:lnTo>
                    <a:pt x="156" y="218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8" y="218"/>
                  </a:lnTo>
                  <a:lnTo>
                    <a:pt x="160" y="220"/>
                  </a:lnTo>
                  <a:lnTo>
                    <a:pt x="158" y="220"/>
                  </a:lnTo>
                  <a:lnTo>
                    <a:pt x="160" y="220"/>
                  </a:lnTo>
                  <a:close/>
                  <a:moveTo>
                    <a:pt x="220" y="218"/>
                  </a:moveTo>
                  <a:lnTo>
                    <a:pt x="222" y="218"/>
                  </a:lnTo>
                  <a:lnTo>
                    <a:pt x="220" y="218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20" y="218"/>
                  </a:lnTo>
                  <a:close/>
                  <a:moveTo>
                    <a:pt x="225" y="210"/>
                  </a:moveTo>
                  <a:lnTo>
                    <a:pt x="226" y="210"/>
                  </a:lnTo>
                  <a:lnTo>
                    <a:pt x="225" y="210"/>
                  </a:lnTo>
                  <a:close/>
                  <a:moveTo>
                    <a:pt x="232" y="204"/>
                  </a:moveTo>
                  <a:lnTo>
                    <a:pt x="232" y="205"/>
                  </a:lnTo>
                  <a:lnTo>
                    <a:pt x="231" y="205"/>
                  </a:lnTo>
                  <a:lnTo>
                    <a:pt x="230" y="205"/>
                  </a:lnTo>
                  <a:lnTo>
                    <a:pt x="231" y="205"/>
                  </a:lnTo>
                  <a:lnTo>
                    <a:pt x="231" y="204"/>
                  </a:lnTo>
                  <a:lnTo>
                    <a:pt x="232" y="204"/>
                  </a:lnTo>
                  <a:close/>
                  <a:moveTo>
                    <a:pt x="234" y="194"/>
                  </a:moveTo>
                  <a:lnTo>
                    <a:pt x="234" y="195"/>
                  </a:lnTo>
                  <a:lnTo>
                    <a:pt x="235" y="194"/>
                  </a:lnTo>
                  <a:lnTo>
                    <a:pt x="235" y="195"/>
                  </a:lnTo>
                  <a:lnTo>
                    <a:pt x="234" y="195"/>
                  </a:lnTo>
                  <a:lnTo>
                    <a:pt x="234" y="194"/>
                  </a:lnTo>
                  <a:close/>
                  <a:moveTo>
                    <a:pt x="239" y="193"/>
                  </a:moveTo>
                  <a:lnTo>
                    <a:pt x="240" y="193"/>
                  </a:lnTo>
                  <a:lnTo>
                    <a:pt x="239" y="193"/>
                  </a:lnTo>
                  <a:lnTo>
                    <a:pt x="235" y="193"/>
                  </a:lnTo>
                  <a:lnTo>
                    <a:pt x="236" y="193"/>
                  </a:lnTo>
                  <a:lnTo>
                    <a:pt x="239" y="193"/>
                  </a:lnTo>
                  <a:lnTo>
                    <a:pt x="236" y="193"/>
                  </a:lnTo>
                  <a:lnTo>
                    <a:pt x="235" y="193"/>
                  </a:lnTo>
                  <a:lnTo>
                    <a:pt x="234" y="193"/>
                  </a:lnTo>
                  <a:lnTo>
                    <a:pt x="232" y="193"/>
                  </a:lnTo>
                  <a:lnTo>
                    <a:pt x="234" y="192"/>
                  </a:lnTo>
                  <a:lnTo>
                    <a:pt x="235" y="192"/>
                  </a:lnTo>
                  <a:lnTo>
                    <a:pt x="239" y="192"/>
                  </a:lnTo>
                  <a:lnTo>
                    <a:pt x="239" y="193"/>
                  </a:lnTo>
                  <a:close/>
                  <a:moveTo>
                    <a:pt x="240" y="192"/>
                  </a:moveTo>
                  <a:lnTo>
                    <a:pt x="241" y="192"/>
                  </a:lnTo>
                  <a:lnTo>
                    <a:pt x="240" y="192"/>
                  </a:lnTo>
                  <a:lnTo>
                    <a:pt x="239" y="192"/>
                  </a:lnTo>
                  <a:lnTo>
                    <a:pt x="240" y="192"/>
                  </a:lnTo>
                  <a:close/>
                  <a:moveTo>
                    <a:pt x="243" y="188"/>
                  </a:moveTo>
                  <a:lnTo>
                    <a:pt x="245" y="188"/>
                  </a:lnTo>
                  <a:lnTo>
                    <a:pt x="245" y="189"/>
                  </a:lnTo>
                  <a:lnTo>
                    <a:pt x="243" y="189"/>
                  </a:lnTo>
                  <a:lnTo>
                    <a:pt x="243" y="192"/>
                  </a:lnTo>
                  <a:lnTo>
                    <a:pt x="243" y="189"/>
                  </a:lnTo>
                  <a:lnTo>
                    <a:pt x="243" y="188"/>
                  </a:lnTo>
                  <a:close/>
                  <a:moveTo>
                    <a:pt x="245" y="188"/>
                  </a:moveTo>
                  <a:lnTo>
                    <a:pt x="245" y="187"/>
                  </a:lnTo>
                  <a:lnTo>
                    <a:pt x="247" y="187"/>
                  </a:lnTo>
                  <a:lnTo>
                    <a:pt x="247" y="188"/>
                  </a:lnTo>
                  <a:lnTo>
                    <a:pt x="248" y="188"/>
                  </a:lnTo>
                  <a:lnTo>
                    <a:pt x="247" y="188"/>
                  </a:lnTo>
                  <a:lnTo>
                    <a:pt x="245" y="188"/>
                  </a:lnTo>
                  <a:close/>
                  <a:moveTo>
                    <a:pt x="249" y="187"/>
                  </a:moveTo>
                  <a:lnTo>
                    <a:pt x="248" y="187"/>
                  </a:lnTo>
                  <a:lnTo>
                    <a:pt x="249" y="187"/>
                  </a:lnTo>
                  <a:lnTo>
                    <a:pt x="248" y="187"/>
                  </a:lnTo>
                  <a:lnTo>
                    <a:pt x="247" y="187"/>
                  </a:lnTo>
                  <a:lnTo>
                    <a:pt x="247" y="186"/>
                  </a:lnTo>
                  <a:lnTo>
                    <a:pt x="248" y="186"/>
                  </a:lnTo>
                  <a:lnTo>
                    <a:pt x="249" y="187"/>
                  </a:lnTo>
                  <a:close/>
                  <a:moveTo>
                    <a:pt x="251" y="186"/>
                  </a:moveTo>
                  <a:lnTo>
                    <a:pt x="249" y="186"/>
                  </a:lnTo>
                  <a:lnTo>
                    <a:pt x="248" y="186"/>
                  </a:lnTo>
                  <a:lnTo>
                    <a:pt x="247" y="186"/>
                  </a:lnTo>
                  <a:lnTo>
                    <a:pt x="245" y="184"/>
                  </a:lnTo>
                  <a:lnTo>
                    <a:pt x="243" y="184"/>
                  </a:lnTo>
                  <a:lnTo>
                    <a:pt x="242" y="183"/>
                  </a:lnTo>
                  <a:lnTo>
                    <a:pt x="243" y="183"/>
                  </a:lnTo>
                  <a:lnTo>
                    <a:pt x="245" y="183"/>
                  </a:lnTo>
                  <a:lnTo>
                    <a:pt x="247" y="183"/>
                  </a:lnTo>
                  <a:lnTo>
                    <a:pt x="248" y="183"/>
                  </a:lnTo>
                  <a:lnTo>
                    <a:pt x="248" y="184"/>
                  </a:lnTo>
                  <a:lnTo>
                    <a:pt x="247" y="184"/>
                  </a:lnTo>
                  <a:lnTo>
                    <a:pt x="249" y="184"/>
                  </a:lnTo>
                  <a:lnTo>
                    <a:pt x="251" y="186"/>
                  </a:lnTo>
                  <a:close/>
                  <a:moveTo>
                    <a:pt x="135" y="181"/>
                  </a:moveTo>
                  <a:lnTo>
                    <a:pt x="135" y="183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5" y="181"/>
                  </a:lnTo>
                  <a:close/>
                  <a:moveTo>
                    <a:pt x="257" y="180"/>
                  </a:moveTo>
                  <a:lnTo>
                    <a:pt x="258" y="180"/>
                  </a:lnTo>
                  <a:lnTo>
                    <a:pt x="258" y="181"/>
                  </a:lnTo>
                  <a:lnTo>
                    <a:pt x="257" y="181"/>
                  </a:lnTo>
                  <a:lnTo>
                    <a:pt x="254" y="180"/>
                  </a:lnTo>
                  <a:lnTo>
                    <a:pt x="257" y="180"/>
                  </a:lnTo>
                  <a:close/>
                  <a:moveTo>
                    <a:pt x="260" y="173"/>
                  </a:moveTo>
                  <a:lnTo>
                    <a:pt x="258" y="173"/>
                  </a:lnTo>
                  <a:lnTo>
                    <a:pt x="257" y="173"/>
                  </a:lnTo>
                  <a:lnTo>
                    <a:pt x="257" y="171"/>
                  </a:lnTo>
                  <a:lnTo>
                    <a:pt x="258" y="171"/>
                  </a:lnTo>
                  <a:lnTo>
                    <a:pt x="259" y="171"/>
                  </a:lnTo>
                  <a:lnTo>
                    <a:pt x="260" y="171"/>
                  </a:lnTo>
                  <a:lnTo>
                    <a:pt x="260" y="173"/>
                  </a:lnTo>
                  <a:lnTo>
                    <a:pt x="259" y="173"/>
                  </a:lnTo>
                  <a:lnTo>
                    <a:pt x="260" y="173"/>
                  </a:lnTo>
                  <a:close/>
                  <a:moveTo>
                    <a:pt x="268" y="170"/>
                  </a:moveTo>
                  <a:lnTo>
                    <a:pt x="266" y="170"/>
                  </a:lnTo>
                  <a:lnTo>
                    <a:pt x="265" y="170"/>
                  </a:lnTo>
                  <a:lnTo>
                    <a:pt x="263" y="170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5" y="167"/>
                  </a:lnTo>
                  <a:lnTo>
                    <a:pt x="263" y="167"/>
                  </a:lnTo>
                  <a:lnTo>
                    <a:pt x="263" y="166"/>
                  </a:lnTo>
                  <a:lnTo>
                    <a:pt x="262" y="166"/>
                  </a:lnTo>
                  <a:lnTo>
                    <a:pt x="262" y="165"/>
                  </a:lnTo>
                  <a:lnTo>
                    <a:pt x="262" y="163"/>
                  </a:lnTo>
                  <a:lnTo>
                    <a:pt x="263" y="163"/>
                  </a:lnTo>
                  <a:lnTo>
                    <a:pt x="263" y="165"/>
                  </a:lnTo>
                  <a:lnTo>
                    <a:pt x="265" y="165"/>
                  </a:lnTo>
                  <a:lnTo>
                    <a:pt x="265" y="166"/>
                  </a:lnTo>
                  <a:lnTo>
                    <a:pt x="266" y="166"/>
                  </a:lnTo>
                  <a:lnTo>
                    <a:pt x="265" y="166"/>
                  </a:lnTo>
                  <a:lnTo>
                    <a:pt x="265" y="167"/>
                  </a:lnTo>
                  <a:lnTo>
                    <a:pt x="266" y="167"/>
                  </a:lnTo>
                  <a:lnTo>
                    <a:pt x="265" y="167"/>
                  </a:lnTo>
                  <a:lnTo>
                    <a:pt x="265" y="169"/>
                  </a:lnTo>
                  <a:lnTo>
                    <a:pt x="266" y="169"/>
                  </a:lnTo>
                  <a:lnTo>
                    <a:pt x="268" y="169"/>
                  </a:lnTo>
                  <a:lnTo>
                    <a:pt x="268" y="170"/>
                  </a:lnTo>
                  <a:close/>
                  <a:moveTo>
                    <a:pt x="279" y="159"/>
                  </a:moveTo>
                  <a:lnTo>
                    <a:pt x="277" y="159"/>
                  </a:lnTo>
                  <a:lnTo>
                    <a:pt x="279" y="159"/>
                  </a:lnTo>
                  <a:lnTo>
                    <a:pt x="277" y="159"/>
                  </a:lnTo>
                  <a:lnTo>
                    <a:pt x="279" y="159"/>
                  </a:lnTo>
                  <a:lnTo>
                    <a:pt x="277" y="159"/>
                  </a:lnTo>
                  <a:lnTo>
                    <a:pt x="276" y="159"/>
                  </a:lnTo>
                  <a:lnTo>
                    <a:pt x="276" y="158"/>
                  </a:lnTo>
                  <a:lnTo>
                    <a:pt x="277" y="159"/>
                  </a:lnTo>
                  <a:lnTo>
                    <a:pt x="276" y="159"/>
                  </a:lnTo>
                  <a:lnTo>
                    <a:pt x="277" y="159"/>
                  </a:lnTo>
                  <a:lnTo>
                    <a:pt x="279" y="159"/>
                  </a:lnTo>
                  <a:close/>
                  <a:moveTo>
                    <a:pt x="305" y="156"/>
                  </a:moveTo>
                  <a:lnTo>
                    <a:pt x="306" y="156"/>
                  </a:lnTo>
                  <a:lnTo>
                    <a:pt x="308" y="156"/>
                  </a:lnTo>
                  <a:lnTo>
                    <a:pt x="306" y="156"/>
                  </a:lnTo>
                  <a:lnTo>
                    <a:pt x="305" y="156"/>
                  </a:lnTo>
                  <a:close/>
                  <a:moveTo>
                    <a:pt x="128" y="154"/>
                  </a:moveTo>
                  <a:lnTo>
                    <a:pt x="129" y="154"/>
                  </a:lnTo>
                  <a:lnTo>
                    <a:pt x="128" y="156"/>
                  </a:lnTo>
                  <a:lnTo>
                    <a:pt x="127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8" y="154"/>
                  </a:lnTo>
                  <a:close/>
                  <a:moveTo>
                    <a:pt x="310" y="154"/>
                  </a:moveTo>
                  <a:lnTo>
                    <a:pt x="308" y="154"/>
                  </a:lnTo>
                  <a:lnTo>
                    <a:pt x="308" y="156"/>
                  </a:lnTo>
                  <a:lnTo>
                    <a:pt x="308" y="154"/>
                  </a:lnTo>
                  <a:lnTo>
                    <a:pt x="306" y="154"/>
                  </a:lnTo>
                  <a:lnTo>
                    <a:pt x="308" y="154"/>
                  </a:lnTo>
                  <a:lnTo>
                    <a:pt x="306" y="154"/>
                  </a:lnTo>
                  <a:lnTo>
                    <a:pt x="308" y="153"/>
                  </a:lnTo>
                  <a:lnTo>
                    <a:pt x="308" y="154"/>
                  </a:lnTo>
                  <a:lnTo>
                    <a:pt x="310" y="154"/>
                  </a:lnTo>
                  <a:close/>
                  <a:moveTo>
                    <a:pt x="312" y="152"/>
                  </a:moveTo>
                  <a:lnTo>
                    <a:pt x="311" y="153"/>
                  </a:lnTo>
                  <a:lnTo>
                    <a:pt x="310" y="153"/>
                  </a:lnTo>
                  <a:lnTo>
                    <a:pt x="311" y="153"/>
                  </a:lnTo>
                  <a:lnTo>
                    <a:pt x="310" y="153"/>
                  </a:lnTo>
                  <a:lnTo>
                    <a:pt x="311" y="152"/>
                  </a:lnTo>
                  <a:lnTo>
                    <a:pt x="312" y="152"/>
                  </a:lnTo>
                  <a:close/>
                  <a:moveTo>
                    <a:pt x="304" y="153"/>
                  </a:moveTo>
                  <a:lnTo>
                    <a:pt x="304" y="154"/>
                  </a:lnTo>
                  <a:lnTo>
                    <a:pt x="305" y="153"/>
                  </a:lnTo>
                  <a:lnTo>
                    <a:pt x="305" y="154"/>
                  </a:lnTo>
                  <a:lnTo>
                    <a:pt x="304" y="154"/>
                  </a:lnTo>
                  <a:lnTo>
                    <a:pt x="303" y="154"/>
                  </a:lnTo>
                  <a:lnTo>
                    <a:pt x="302" y="156"/>
                  </a:lnTo>
                  <a:lnTo>
                    <a:pt x="303" y="154"/>
                  </a:lnTo>
                  <a:lnTo>
                    <a:pt x="302" y="154"/>
                  </a:lnTo>
                  <a:lnTo>
                    <a:pt x="303" y="154"/>
                  </a:lnTo>
                  <a:lnTo>
                    <a:pt x="302" y="154"/>
                  </a:lnTo>
                  <a:lnTo>
                    <a:pt x="300" y="156"/>
                  </a:lnTo>
                  <a:lnTo>
                    <a:pt x="298" y="156"/>
                  </a:lnTo>
                  <a:lnTo>
                    <a:pt x="298" y="154"/>
                  </a:lnTo>
                  <a:lnTo>
                    <a:pt x="298" y="153"/>
                  </a:lnTo>
                  <a:lnTo>
                    <a:pt x="300" y="153"/>
                  </a:lnTo>
                  <a:lnTo>
                    <a:pt x="300" y="152"/>
                  </a:lnTo>
                  <a:lnTo>
                    <a:pt x="302" y="152"/>
                  </a:lnTo>
                  <a:lnTo>
                    <a:pt x="303" y="152"/>
                  </a:lnTo>
                  <a:lnTo>
                    <a:pt x="304" y="152"/>
                  </a:lnTo>
                  <a:lnTo>
                    <a:pt x="305" y="153"/>
                  </a:lnTo>
                  <a:lnTo>
                    <a:pt x="306" y="153"/>
                  </a:lnTo>
                  <a:lnTo>
                    <a:pt x="305" y="153"/>
                  </a:lnTo>
                  <a:lnTo>
                    <a:pt x="304" y="153"/>
                  </a:lnTo>
                  <a:close/>
                  <a:moveTo>
                    <a:pt x="319" y="152"/>
                  </a:moveTo>
                  <a:lnTo>
                    <a:pt x="320" y="152"/>
                  </a:lnTo>
                  <a:lnTo>
                    <a:pt x="319" y="152"/>
                  </a:lnTo>
                  <a:lnTo>
                    <a:pt x="316" y="153"/>
                  </a:lnTo>
                  <a:lnTo>
                    <a:pt x="316" y="152"/>
                  </a:lnTo>
                  <a:lnTo>
                    <a:pt x="319" y="152"/>
                  </a:lnTo>
                  <a:close/>
                  <a:moveTo>
                    <a:pt x="312" y="152"/>
                  </a:moveTo>
                  <a:lnTo>
                    <a:pt x="314" y="152"/>
                  </a:lnTo>
                  <a:lnTo>
                    <a:pt x="314" y="150"/>
                  </a:lnTo>
                  <a:lnTo>
                    <a:pt x="315" y="150"/>
                  </a:lnTo>
                  <a:lnTo>
                    <a:pt x="315" y="152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2" y="153"/>
                  </a:lnTo>
                  <a:lnTo>
                    <a:pt x="314" y="152"/>
                  </a:lnTo>
                  <a:lnTo>
                    <a:pt x="312" y="152"/>
                  </a:lnTo>
                  <a:close/>
                  <a:moveTo>
                    <a:pt x="328" y="148"/>
                  </a:moveTo>
                  <a:lnTo>
                    <a:pt x="329" y="148"/>
                  </a:lnTo>
                  <a:lnTo>
                    <a:pt x="328" y="148"/>
                  </a:lnTo>
                  <a:close/>
                  <a:moveTo>
                    <a:pt x="349" y="141"/>
                  </a:moveTo>
                  <a:lnTo>
                    <a:pt x="348" y="141"/>
                  </a:lnTo>
                  <a:lnTo>
                    <a:pt x="349" y="141"/>
                  </a:lnTo>
                  <a:lnTo>
                    <a:pt x="349" y="139"/>
                  </a:lnTo>
                  <a:lnTo>
                    <a:pt x="349" y="141"/>
                  </a:lnTo>
                  <a:close/>
                  <a:moveTo>
                    <a:pt x="355" y="136"/>
                  </a:moveTo>
                  <a:lnTo>
                    <a:pt x="356" y="136"/>
                  </a:lnTo>
                  <a:lnTo>
                    <a:pt x="355" y="136"/>
                  </a:lnTo>
                  <a:close/>
                  <a:moveTo>
                    <a:pt x="357" y="133"/>
                  </a:moveTo>
                  <a:lnTo>
                    <a:pt x="357" y="135"/>
                  </a:lnTo>
                  <a:lnTo>
                    <a:pt x="357" y="133"/>
                  </a:lnTo>
                  <a:close/>
                  <a:moveTo>
                    <a:pt x="400" y="124"/>
                  </a:moveTo>
                  <a:lnTo>
                    <a:pt x="401" y="124"/>
                  </a:lnTo>
                  <a:lnTo>
                    <a:pt x="400" y="124"/>
                  </a:lnTo>
                  <a:lnTo>
                    <a:pt x="400" y="125"/>
                  </a:lnTo>
                  <a:lnTo>
                    <a:pt x="399" y="125"/>
                  </a:lnTo>
                  <a:lnTo>
                    <a:pt x="396" y="125"/>
                  </a:lnTo>
                  <a:lnTo>
                    <a:pt x="396" y="124"/>
                  </a:lnTo>
                  <a:lnTo>
                    <a:pt x="399" y="124"/>
                  </a:lnTo>
                  <a:lnTo>
                    <a:pt x="400" y="124"/>
                  </a:lnTo>
                  <a:close/>
                  <a:moveTo>
                    <a:pt x="144" y="121"/>
                  </a:moveTo>
                  <a:lnTo>
                    <a:pt x="145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5" y="123"/>
                  </a:lnTo>
                  <a:lnTo>
                    <a:pt x="144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4" y="121"/>
                  </a:lnTo>
                  <a:close/>
                  <a:moveTo>
                    <a:pt x="158" y="120"/>
                  </a:moveTo>
                  <a:lnTo>
                    <a:pt x="160" y="120"/>
                  </a:lnTo>
                  <a:lnTo>
                    <a:pt x="158" y="120"/>
                  </a:lnTo>
                  <a:lnTo>
                    <a:pt x="156" y="120"/>
                  </a:lnTo>
                  <a:lnTo>
                    <a:pt x="155" y="120"/>
                  </a:lnTo>
                  <a:lnTo>
                    <a:pt x="154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5" y="120"/>
                  </a:lnTo>
                  <a:lnTo>
                    <a:pt x="156" y="120"/>
                  </a:lnTo>
                  <a:lnTo>
                    <a:pt x="158" y="120"/>
                  </a:lnTo>
                  <a:lnTo>
                    <a:pt x="156" y="120"/>
                  </a:lnTo>
                  <a:lnTo>
                    <a:pt x="158" y="120"/>
                  </a:lnTo>
                  <a:close/>
                  <a:moveTo>
                    <a:pt x="154" y="120"/>
                  </a:moveTo>
                  <a:lnTo>
                    <a:pt x="152" y="120"/>
                  </a:lnTo>
                  <a:lnTo>
                    <a:pt x="151" y="120"/>
                  </a:lnTo>
                  <a:lnTo>
                    <a:pt x="150" y="120"/>
                  </a:lnTo>
                  <a:lnTo>
                    <a:pt x="146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50" y="120"/>
                  </a:lnTo>
                  <a:lnTo>
                    <a:pt x="150" y="118"/>
                  </a:lnTo>
                  <a:lnTo>
                    <a:pt x="148" y="120"/>
                  </a:lnTo>
                  <a:lnTo>
                    <a:pt x="148" y="118"/>
                  </a:lnTo>
                  <a:lnTo>
                    <a:pt x="151" y="118"/>
                  </a:lnTo>
                  <a:lnTo>
                    <a:pt x="152" y="118"/>
                  </a:lnTo>
                  <a:lnTo>
                    <a:pt x="155" y="118"/>
                  </a:lnTo>
                  <a:lnTo>
                    <a:pt x="156" y="118"/>
                  </a:lnTo>
                  <a:lnTo>
                    <a:pt x="155" y="118"/>
                  </a:lnTo>
                  <a:lnTo>
                    <a:pt x="155" y="120"/>
                  </a:lnTo>
                  <a:lnTo>
                    <a:pt x="154" y="120"/>
                  </a:lnTo>
                  <a:close/>
                  <a:moveTo>
                    <a:pt x="173" y="106"/>
                  </a:moveTo>
                  <a:lnTo>
                    <a:pt x="174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9" y="106"/>
                  </a:lnTo>
                  <a:lnTo>
                    <a:pt x="178" y="106"/>
                  </a:lnTo>
                  <a:lnTo>
                    <a:pt x="179" y="106"/>
                  </a:lnTo>
                  <a:lnTo>
                    <a:pt x="178" y="107"/>
                  </a:lnTo>
                  <a:lnTo>
                    <a:pt x="177" y="107"/>
                  </a:lnTo>
                  <a:lnTo>
                    <a:pt x="174" y="107"/>
                  </a:lnTo>
                  <a:lnTo>
                    <a:pt x="174" y="108"/>
                  </a:lnTo>
                  <a:lnTo>
                    <a:pt x="174" y="109"/>
                  </a:lnTo>
                  <a:lnTo>
                    <a:pt x="173" y="109"/>
                  </a:lnTo>
                  <a:lnTo>
                    <a:pt x="172" y="109"/>
                  </a:lnTo>
                  <a:lnTo>
                    <a:pt x="172" y="108"/>
                  </a:lnTo>
                  <a:lnTo>
                    <a:pt x="171" y="108"/>
                  </a:lnTo>
                  <a:lnTo>
                    <a:pt x="172" y="108"/>
                  </a:lnTo>
                  <a:lnTo>
                    <a:pt x="171" y="107"/>
                  </a:lnTo>
                  <a:lnTo>
                    <a:pt x="172" y="107"/>
                  </a:lnTo>
                  <a:lnTo>
                    <a:pt x="173" y="107"/>
                  </a:lnTo>
                  <a:lnTo>
                    <a:pt x="173" y="106"/>
                  </a:lnTo>
                  <a:lnTo>
                    <a:pt x="174" y="106"/>
                  </a:lnTo>
                  <a:lnTo>
                    <a:pt x="177" y="106"/>
                  </a:lnTo>
                  <a:lnTo>
                    <a:pt x="174" y="106"/>
                  </a:lnTo>
                  <a:lnTo>
                    <a:pt x="173" y="106"/>
                  </a:lnTo>
                  <a:lnTo>
                    <a:pt x="172" y="106"/>
                  </a:lnTo>
                  <a:lnTo>
                    <a:pt x="173" y="106"/>
                  </a:lnTo>
                  <a:lnTo>
                    <a:pt x="174" y="106"/>
                  </a:lnTo>
                  <a:lnTo>
                    <a:pt x="173" y="106"/>
                  </a:lnTo>
                  <a:close/>
                  <a:moveTo>
                    <a:pt x="152" y="112"/>
                  </a:moveTo>
                  <a:lnTo>
                    <a:pt x="148" y="112"/>
                  </a:lnTo>
                  <a:lnTo>
                    <a:pt x="148" y="113"/>
                  </a:lnTo>
                  <a:lnTo>
                    <a:pt x="145" y="113"/>
                  </a:lnTo>
                  <a:lnTo>
                    <a:pt x="144" y="113"/>
                  </a:lnTo>
                  <a:lnTo>
                    <a:pt x="143" y="113"/>
                  </a:lnTo>
                  <a:lnTo>
                    <a:pt x="141" y="113"/>
                  </a:lnTo>
                  <a:lnTo>
                    <a:pt x="141" y="112"/>
                  </a:lnTo>
                  <a:lnTo>
                    <a:pt x="138" y="112"/>
                  </a:lnTo>
                  <a:lnTo>
                    <a:pt x="138" y="109"/>
                  </a:lnTo>
                  <a:lnTo>
                    <a:pt x="140" y="109"/>
                  </a:lnTo>
                  <a:lnTo>
                    <a:pt x="141" y="109"/>
                  </a:lnTo>
                  <a:lnTo>
                    <a:pt x="143" y="112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6" y="108"/>
                  </a:lnTo>
                  <a:lnTo>
                    <a:pt x="145" y="108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1" y="109"/>
                  </a:lnTo>
                  <a:lnTo>
                    <a:pt x="143" y="109"/>
                  </a:lnTo>
                  <a:lnTo>
                    <a:pt x="143" y="108"/>
                  </a:lnTo>
                  <a:lnTo>
                    <a:pt x="141" y="108"/>
                  </a:lnTo>
                  <a:lnTo>
                    <a:pt x="140" y="109"/>
                  </a:lnTo>
                  <a:lnTo>
                    <a:pt x="138" y="108"/>
                  </a:lnTo>
                  <a:lnTo>
                    <a:pt x="134" y="108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32" y="107"/>
                  </a:lnTo>
                  <a:lnTo>
                    <a:pt x="133" y="107"/>
                  </a:lnTo>
                  <a:lnTo>
                    <a:pt x="134" y="107"/>
                  </a:lnTo>
                  <a:lnTo>
                    <a:pt x="135" y="107"/>
                  </a:lnTo>
                  <a:lnTo>
                    <a:pt x="137" y="107"/>
                  </a:lnTo>
                  <a:lnTo>
                    <a:pt x="137" y="108"/>
                  </a:lnTo>
                  <a:lnTo>
                    <a:pt x="138" y="108"/>
                  </a:lnTo>
                  <a:lnTo>
                    <a:pt x="137" y="107"/>
                  </a:lnTo>
                  <a:lnTo>
                    <a:pt x="135" y="107"/>
                  </a:lnTo>
                  <a:lnTo>
                    <a:pt x="134" y="107"/>
                  </a:lnTo>
                  <a:lnTo>
                    <a:pt x="133" y="106"/>
                  </a:lnTo>
                  <a:lnTo>
                    <a:pt x="134" y="106"/>
                  </a:lnTo>
                  <a:lnTo>
                    <a:pt x="135" y="106"/>
                  </a:lnTo>
                  <a:lnTo>
                    <a:pt x="134" y="106"/>
                  </a:lnTo>
                  <a:lnTo>
                    <a:pt x="134" y="104"/>
                  </a:lnTo>
                  <a:lnTo>
                    <a:pt x="135" y="104"/>
                  </a:lnTo>
                  <a:lnTo>
                    <a:pt x="137" y="104"/>
                  </a:lnTo>
                  <a:lnTo>
                    <a:pt x="141" y="106"/>
                  </a:lnTo>
                  <a:lnTo>
                    <a:pt x="141" y="104"/>
                  </a:lnTo>
                  <a:lnTo>
                    <a:pt x="138" y="104"/>
                  </a:lnTo>
                  <a:lnTo>
                    <a:pt x="137" y="104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7" y="103"/>
                  </a:lnTo>
                  <a:lnTo>
                    <a:pt x="137" y="101"/>
                  </a:lnTo>
                  <a:lnTo>
                    <a:pt x="138" y="101"/>
                  </a:lnTo>
                  <a:lnTo>
                    <a:pt x="140" y="101"/>
                  </a:lnTo>
                  <a:lnTo>
                    <a:pt x="141" y="101"/>
                  </a:lnTo>
                  <a:lnTo>
                    <a:pt x="143" y="101"/>
                  </a:lnTo>
                  <a:lnTo>
                    <a:pt x="146" y="101"/>
                  </a:lnTo>
                  <a:lnTo>
                    <a:pt x="148" y="101"/>
                  </a:lnTo>
                  <a:lnTo>
                    <a:pt x="151" y="101"/>
                  </a:lnTo>
                  <a:lnTo>
                    <a:pt x="152" y="101"/>
                  </a:lnTo>
                  <a:lnTo>
                    <a:pt x="154" y="103"/>
                  </a:lnTo>
                  <a:lnTo>
                    <a:pt x="155" y="103"/>
                  </a:lnTo>
                  <a:lnTo>
                    <a:pt x="156" y="104"/>
                  </a:lnTo>
                  <a:lnTo>
                    <a:pt x="158" y="104"/>
                  </a:lnTo>
                  <a:lnTo>
                    <a:pt x="158" y="106"/>
                  </a:lnTo>
                  <a:lnTo>
                    <a:pt x="160" y="106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5" y="107"/>
                  </a:lnTo>
                  <a:lnTo>
                    <a:pt x="163" y="107"/>
                  </a:lnTo>
                  <a:lnTo>
                    <a:pt x="163" y="108"/>
                  </a:lnTo>
                  <a:lnTo>
                    <a:pt x="165" y="108"/>
                  </a:lnTo>
                  <a:lnTo>
                    <a:pt x="162" y="109"/>
                  </a:lnTo>
                  <a:lnTo>
                    <a:pt x="161" y="109"/>
                  </a:lnTo>
                  <a:lnTo>
                    <a:pt x="160" y="109"/>
                  </a:lnTo>
                  <a:lnTo>
                    <a:pt x="154" y="112"/>
                  </a:lnTo>
                  <a:lnTo>
                    <a:pt x="152" y="112"/>
                  </a:lnTo>
                  <a:close/>
                  <a:moveTo>
                    <a:pt x="138" y="99"/>
                  </a:moveTo>
                  <a:lnTo>
                    <a:pt x="137" y="99"/>
                  </a:lnTo>
                  <a:lnTo>
                    <a:pt x="135" y="99"/>
                  </a:lnTo>
                  <a:lnTo>
                    <a:pt x="137" y="98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38" y="99"/>
                  </a:lnTo>
                  <a:close/>
                  <a:moveTo>
                    <a:pt x="173" y="97"/>
                  </a:moveTo>
                  <a:lnTo>
                    <a:pt x="174" y="97"/>
                  </a:lnTo>
                  <a:lnTo>
                    <a:pt x="172" y="97"/>
                  </a:lnTo>
                  <a:lnTo>
                    <a:pt x="172" y="96"/>
                  </a:lnTo>
                  <a:lnTo>
                    <a:pt x="173" y="96"/>
                  </a:lnTo>
                  <a:lnTo>
                    <a:pt x="173" y="97"/>
                  </a:lnTo>
                  <a:close/>
                  <a:moveTo>
                    <a:pt x="173" y="95"/>
                  </a:moveTo>
                  <a:lnTo>
                    <a:pt x="174" y="95"/>
                  </a:lnTo>
                  <a:lnTo>
                    <a:pt x="177" y="95"/>
                  </a:lnTo>
                  <a:lnTo>
                    <a:pt x="174" y="96"/>
                  </a:lnTo>
                  <a:lnTo>
                    <a:pt x="172" y="96"/>
                  </a:lnTo>
                  <a:lnTo>
                    <a:pt x="171" y="96"/>
                  </a:lnTo>
                  <a:lnTo>
                    <a:pt x="169" y="95"/>
                  </a:lnTo>
                  <a:lnTo>
                    <a:pt x="171" y="95"/>
                  </a:lnTo>
                  <a:lnTo>
                    <a:pt x="172" y="95"/>
                  </a:lnTo>
                  <a:lnTo>
                    <a:pt x="173" y="95"/>
                  </a:lnTo>
                  <a:close/>
                  <a:moveTo>
                    <a:pt x="152" y="93"/>
                  </a:moveTo>
                  <a:lnTo>
                    <a:pt x="151" y="93"/>
                  </a:lnTo>
                  <a:lnTo>
                    <a:pt x="151" y="91"/>
                  </a:lnTo>
                  <a:lnTo>
                    <a:pt x="152" y="91"/>
                  </a:lnTo>
                  <a:lnTo>
                    <a:pt x="154" y="91"/>
                  </a:lnTo>
                  <a:lnTo>
                    <a:pt x="155" y="91"/>
                  </a:lnTo>
                  <a:lnTo>
                    <a:pt x="156" y="90"/>
                  </a:lnTo>
                  <a:lnTo>
                    <a:pt x="158" y="91"/>
                  </a:lnTo>
                  <a:lnTo>
                    <a:pt x="158" y="93"/>
                  </a:lnTo>
                  <a:lnTo>
                    <a:pt x="156" y="93"/>
                  </a:lnTo>
                  <a:lnTo>
                    <a:pt x="154" y="93"/>
                  </a:lnTo>
                  <a:lnTo>
                    <a:pt x="152" y="93"/>
                  </a:lnTo>
                  <a:close/>
                  <a:moveTo>
                    <a:pt x="168" y="91"/>
                  </a:moveTo>
                  <a:lnTo>
                    <a:pt x="167" y="91"/>
                  </a:lnTo>
                  <a:lnTo>
                    <a:pt x="162" y="91"/>
                  </a:lnTo>
                  <a:lnTo>
                    <a:pt x="161" y="91"/>
                  </a:lnTo>
                  <a:lnTo>
                    <a:pt x="161" y="90"/>
                  </a:lnTo>
                  <a:lnTo>
                    <a:pt x="162" y="90"/>
                  </a:lnTo>
                  <a:lnTo>
                    <a:pt x="163" y="90"/>
                  </a:lnTo>
                  <a:lnTo>
                    <a:pt x="167" y="90"/>
                  </a:lnTo>
                  <a:lnTo>
                    <a:pt x="169" y="90"/>
                  </a:lnTo>
                  <a:lnTo>
                    <a:pt x="171" y="90"/>
                  </a:lnTo>
                  <a:lnTo>
                    <a:pt x="169" y="90"/>
                  </a:lnTo>
                  <a:lnTo>
                    <a:pt x="169" y="91"/>
                  </a:lnTo>
                  <a:lnTo>
                    <a:pt x="168" y="91"/>
                  </a:lnTo>
                  <a:close/>
                  <a:moveTo>
                    <a:pt x="161" y="89"/>
                  </a:moveTo>
                  <a:lnTo>
                    <a:pt x="160" y="89"/>
                  </a:lnTo>
                  <a:lnTo>
                    <a:pt x="160" y="87"/>
                  </a:lnTo>
                  <a:lnTo>
                    <a:pt x="161" y="87"/>
                  </a:lnTo>
                  <a:lnTo>
                    <a:pt x="163" y="87"/>
                  </a:lnTo>
                  <a:lnTo>
                    <a:pt x="165" y="87"/>
                  </a:lnTo>
                  <a:lnTo>
                    <a:pt x="168" y="87"/>
                  </a:lnTo>
                  <a:lnTo>
                    <a:pt x="167" y="87"/>
                  </a:lnTo>
                  <a:lnTo>
                    <a:pt x="165" y="87"/>
                  </a:lnTo>
                  <a:lnTo>
                    <a:pt x="163" y="87"/>
                  </a:lnTo>
                  <a:lnTo>
                    <a:pt x="163" y="89"/>
                  </a:lnTo>
                  <a:lnTo>
                    <a:pt x="162" y="89"/>
                  </a:lnTo>
                  <a:lnTo>
                    <a:pt x="161" y="89"/>
                  </a:lnTo>
                  <a:close/>
                  <a:moveTo>
                    <a:pt x="138" y="85"/>
                  </a:moveTo>
                  <a:lnTo>
                    <a:pt x="140" y="85"/>
                  </a:lnTo>
                  <a:lnTo>
                    <a:pt x="141" y="85"/>
                  </a:lnTo>
                  <a:lnTo>
                    <a:pt x="140" y="85"/>
                  </a:lnTo>
                  <a:lnTo>
                    <a:pt x="138" y="86"/>
                  </a:lnTo>
                  <a:lnTo>
                    <a:pt x="137" y="85"/>
                  </a:lnTo>
                  <a:lnTo>
                    <a:pt x="138" y="85"/>
                  </a:lnTo>
                  <a:close/>
                  <a:moveTo>
                    <a:pt x="146" y="80"/>
                  </a:moveTo>
                  <a:lnTo>
                    <a:pt x="145" y="80"/>
                  </a:lnTo>
                  <a:lnTo>
                    <a:pt x="145" y="81"/>
                  </a:lnTo>
                  <a:lnTo>
                    <a:pt x="144" y="81"/>
                  </a:lnTo>
                  <a:lnTo>
                    <a:pt x="143" y="81"/>
                  </a:lnTo>
                  <a:lnTo>
                    <a:pt x="141" y="81"/>
                  </a:lnTo>
                  <a:lnTo>
                    <a:pt x="140" y="81"/>
                  </a:lnTo>
                  <a:lnTo>
                    <a:pt x="141" y="81"/>
                  </a:lnTo>
                  <a:lnTo>
                    <a:pt x="143" y="80"/>
                  </a:lnTo>
                  <a:lnTo>
                    <a:pt x="141" y="80"/>
                  </a:lnTo>
                  <a:lnTo>
                    <a:pt x="143" y="80"/>
                  </a:lnTo>
                  <a:lnTo>
                    <a:pt x="144" y="80"/>
                  </a:lnTo>
                  <a:lnTo>
                    <a:pt x="145" y="80"/>
                  </a:lnTo>
                  <a:lnTo>
                    <a:pt x="146" y="80"/>
                  </a:lnTo>
                  <a:lnTo>
                    <a:pt x="148" y="80"/>
                  </a:lnTo>
                  <a:lnTo>
                    <a:pt x="146" y="80"/>
                  </a:lnTo>
                  <a:close/>
                  <a:moveTo>
                    <a:pt x="141" y="76"/>
                  </a:moveTo>
                  <a:lnTo>
                    <a:pt x="140" y="76"/>
                  </a:lnTo>
                  <a:lnTo>
                    <a:pt x="140" y="78"/>
                  </a:lnTo>
                  <a:lnTo>
                    <a:pt x="138" y="78"/>
                  </a:lnTo>
                  <a:lnTo>
                    <a:pt x="137" y="78"/>
                  </a:lnTo>
                  <a:lnTo>
                    <a:pt x="137" y="76"/>
                  </a:lnTo>
                  <a:lnTo>
                    <a:pt x="138" y="76"/>
                  </a:lnTo>
                  <a:lnTo>
                    <a:pt x="140" y="76"/>
                  </a:lnTo>
                  <a:lnTo>
                    <a:pt x="141" y="76"/>
                  </a:lnTo>
                  <a:lnTo>
                    <a:pt x="143" y="76"/>
                  </a:lnTo>
                  <a:lnTo>
                    <a:pt x="144" y="76"/>
                  </a:lnTo>
                  <a:lnTo>
                    <a:pt x="143" y="76"/>
                  </a:lnTo>
                  <a:lnTo>
                    <a:pt x="141" y="76"/>
                  </a:lnTo>
                  <a:close/>
                  <a:moveTo>
                    <a:pt x="141" y="78"/>
                  </a:moveTo>
                  <a:lnTo>
                    <a:pt x="143" y="78"/>
                  </a:lnTo>
                  <a:lnTo>
                    <a:pt x="144" y="76"/>
                  </a:lnTo>
                  <a:lnTo>
                    <a:pt x="145" y="76"/>
                  </a:lnTo>
                  <a:lnTo>
                    <a:pt x="146" y="76"/>
                  </a:lnTo>
                  <a:lnTo>
                    <a:pt x="148" y="76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8" y="74"/>
                  </a:lnTo>
                  <a:lnTo>
                    <a:pt x="151" y="76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1" y="78"/>
                  </a:lnTo>
                  <a:close/>
                  <a:moveTo>
                    <a:pt x="145" y="73"/>
                  </a:moveTo>
                  <a:lnTo>
                    <a:pt x="146" y="73"/>
                  </a:lnTo>
                  <a:lnTo>
                    <a:pt x="150" y="73"/>
                  </a:lnTo>
                  <a:lnTo>
                    <a:pt x="151" y="73"/>
                  </a:lnTo>
                  <a:lnTo>
                    <a:pt x="151" y="74"/>
                  </a:lnTo>
                  <a:lnTo>
                    <a:pt x="150" y="74"/>
                  </a:lnTo>
                  <a:lnTo>
                    <a:pt x="148" y="74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3"/>
                  </a:lnTo>
                  <a:lnTo>
                    <a:pt x="144" y="73"/>
                  </a:lnTo>
                  <a:lnTo>
                    <a:pt x="145" y="73"/>
                  </a:lnTo>
                  <a:close/>
                  <a:moveTo>
                    <a:pt x="144" y="69"/>
                  </a:moveTo>
                  <a:lnTo>
                    <a:pt x="145" y="68"/>
                  </a:lnTo>
                  <a:lnTo>
                    <a:pt x="145" y="69"/>
                  </a:lnTo>
                  <a:lnTo>
                    <a:pt x="146" y="69"/>
                  </a:lnTo>
                  <a:lnTo>
                    <a:pt x="148" y="69"/>
                  </a:lnTo>
                  <a:lnTo>
                    <a:pt x="150" y="69"/>
                  </a:lnTo>
                  <a:lnTo>
                    <a:pt x="148" y="69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8" y="70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5" y="69"/>
                  </a:lnTo>
                  <a:lnTo>
                    <a:pt x="144" y="69"/>
                  </a:lnTo>
                  <a:lnTo>
                    <a:pt x="144" y="68"/>
                  </a:lnTo>
                  <a:lnTo>
                    <a:pt x="144" y="69"/>
                  </a:lnTo>
                  <a:close/>
                  <a:moveTo>
                    <a:pt x="145" y="67"/>
                  </a:moveTo>
                  <a:lnTo>
                    <a:pt x="144" y="67"/>
                  </a:lnTo>
                  <a:lnTo>
                    <a:pt x="143" y="67"/>
                  </a:lnTo>
                  <a:lnTo>
                    <a:pt x="140" y="67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40" y="64"/>
                  </a:lnTo>
                  <a:lnTo>
                    <a:pt x="141" y="64"/>
                  </a:lnTo>
                  <a:lnTo>
                    <a:pt x="144" y="64"/>
                  </a:lnTo>
                  <a:lnTo>
                    <a:pt x="146" y="67"/>
                  </a:lnTo>
                  <a:lnTo>
                    <a:pt x="145" y="67"/>
                  </a:lnTo>
                  <a:close/>
                  <a:moveTo>
                    <a:pt x="145" y="61"/>
                  </a:moveTo>
                  <a:lnTo>
                    <a:pt x="143" y="61"/>
                  </a:lnTo>
                  <a:lnTo>
                    <a:pt x="138" y="61"/>
                  </a:lnTo>
                  <a:lnTo>
                    <a:pt x="134" y="61"/>
                  </a:lnTo>
                  <a:lnTo>
                    <a:pt x="138" y="59"/>
                  </a:lnTo>
                  <a:lnTo>
                    <a:pt x="141" y="59"/>
                  </a:lnTo>
                  <a:lnTo>
                    <a:pt x="143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5" y="61"/>
                  </a:lnTo>
                  <a:close/>
                  <a:moveTo>
                    <a:pt x="26" y="42"/>
                  </a:moveTo>
                  <a:lnTo>
                    <a:pt x="25" y="42"/>
                  </a:lnTo>
                  <a:lnTo>
                    <a:pt x="23" y="42"/>
                  </a:lnTo>
                  <a:lnTo>
                    <a:pt x="20" y="42"/>
                  </a:lnTo>
                  <a:lnTo>
                    <a:pt x="25" y="42"/>
                  </a:lnTo>
                  <a:lnTo>
                    <a:pt x="26" y="42"/>
                  </a:lnTo>
                  <a:close/>
                  <a:moveTo>
                    <a:pt x="9" y="36"/>
                  </a:moveTo>
                  <a:lnTo>
                    <a:pt x="11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8" y="36"/>
                  </a:lnTo>
                  <a:lnTo>
                    <a:pt x="9" y="36"/>
                  </a:lnTo>
                  <a:close/>
                  <a:moveTo>
                    <a:pt x="21" y="36"/>
                  </a:moveTo>
                  <a:lnTo>
                    <a:pt x="25" y="36"/>
                  </a:lnTo>
                  <a:lnTo>
                    <a:pt x="23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7" y="35"/>
                  </a:ln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213" y="7"/>
                  </a:moveTo>
                  <a:lnTo>
                    <a:pt x="212" y="7"/>
                  </a:lnTo>
                  <a:lnTo>
                    <a:pt x="213" y="6"/>
                  </a:lnTo>
                  <a:lnTo>
                    <a:pt x="214" y="6"/>
                  </a:lnTo>
                  <a:lnTo>
                    <a:pt x="217" y="6"/>
                  </a:lnTo>
                  <a:lnTo>
                    <a:pt x="220" y="7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4" y="7"/>
                  </a:lnTo>
                  <a:lnTo>
                    <a:pt x="228" y="7"/>
                  </a:lnTo>
                  <a:lnTo>
                    <a:pt x="231" y="7"/>
                  </a:lnTo>
                  <a:lnTo>
                    <a:pt x="231" y="8"/>
                  </a:lnTo>
                  <a:lnTo>
                    <a:pt x="226" y="8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18" y="7"/>
                  </a:lnTo>
                  <a:lnTo>
                    <a:pt x="214" y="7"/>
                  </a:lnTo>
                  <a:lnTo>
                    <a:pt x="213" y="7"/>
                  </a:lnTo>
                  <a:close/>
                  <a:moveTo>
                    <a:pt x="297" y="6"/>
                  </a:moveTo>
                  <a:lnTo>
                    <a:pt x="298" y="6"/>
                  </a:lnTo>
                  <a:lnTo>
                    <a:pt x="297" y="6"/>
                  </a:lnTo>
                  <a:lnTo>
                    <a:pt x="295" y="6"/>
                  </a:lnTo>
                  <a:lnTo>
                    <a:pt x="292" y="7"/>
                  </a:lnTo>
                  <a:lnTo>
                    <a:pt x="293" y="7"/>
                  </a:lnTo>
                  <a:lnTo>
                    <a:pt x="294" y="7"/>
                  </a:lnTo>
                  <a:lnTo>
                    <a:pt x="293" y="7"/>
                  </a:lnTo>
                  <a:lnTo>
                    <a:pt x="292" y="7"/>
                  </a:lnTo>
                  <a:lnTo>
                    <a:pt x="288" y="7"/>
                  </a:lnTo>
                  <a:lnTo>
                    <a:pt x="283" y="7"/>
                  </a:lnTo>
                  <a:lnTo>
                    <a:pt x="279" y="6"/>
                  </a:lnTo>
                  <a:lnTo>
                    <a:pt x="275" y="6"/>
                  </a:lnTo>
                  <a:lnTo>
                    <a:pt x="274" y="6"/>
                  </a:lnTo>
                  <a:lnTo>
                    <a:pt x="271" y="6"/>
                  </a:lnTo>
                  <a:lnTo>
                    <a:pt x="270" y="6"/>
                  </a:lnTo>
                  <a:lnTo>
                    <a:pt x="269" y="5"/>
                  </a:lnTo>
                  <a:lnTo>
                    <a:pt x="266" y="5"/>
                  </a:lnTo>
                  <a:lnTo>
                    <a:pt x="268" y="5"/>
                  </a:lnTo>
                  <a:lnTo>
                    <a:pt x="271" y="5"/>
                  </a:lnTo>
                  <a:lnTo>
                    <a:pt x="276" y="5"/>
                  </a:lnTo>
                  <a:lnTo>
                    <a:pt x="277" y="5"/>
                  </a:lnTo>
                  <a:lnTo>
                    <a:pt x="280" y="5"/>
                  </a:lnTo>
                  <a:lnTo>
                    <a:pt x="285" y="5"/>
                  </a:lnTo>
                  <a:lnTo>
                    <a:pt x="287" y="5"/>
                  </a:lnTo>
                  <a:lnTo>
                    <a:pt x="289" y="6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7" y="6"/>
                  </a:lnTo>
                  <a:close/>
                  <a:moveTo>
                    <a:pt x="266" y="5"/>
                  </a:moveTo>
                  <a:lnTo>
                    <a:pt x="262" y="5"/>
                  </a:lnTo>
                  <a:lnTo>
                    <a:pt x="260" y="5"/>
                  </a:lnTo>
                  <a:lnTo>
                    <a:pt x="262" y="5"/>
                  </a:lnTo>
                  <a:lnTo>
                    <a:pt x="266" y="5"/>
                  </a:lnTo>
                  <a:lnTo>
                    <a:pt x="269" y="5"/>
                  </a:lnTo>
                  <a:lnTo>
                    <a:pt x="270" y="5"/>
                  </a:lnTo>
                  <a:lnTo>
                    <a:pt x="269" y="5"/>
                  </a:lnTo>
                  <a:lnTo>
                    <a:pt x="266" y="5"/>
                  </a:lnTo>
                  <a:close/>
                  <a:moveTo>
                    <a:pt x="348" y="2"/>
                  </a:moveTo>
                  <a:lnTo>
                    <a:pt x="349" y="2"/>
                  </a:lnTo>
                  <a:lnTo>
                    <a:pt x="346" y="2"/>
                  </a:lnTo>
                  <a:lnTo>
                    <a:pt x="345" y="2"/>
                  </a:lnTo>
                  <a:lnTo>
                    <a:pt x="343" y="2"/>
                  </a:lnTo>
                  <a:lnTo>
                    <a:pt x="342" y="2"/>
                  </a:lnTo>
                  <a:lnTo>
                    <a:pt x="339" y="2"/>
                  </a:lnTo>
                  <a:lnTo>
                    <a:pt x="338" y="2"/>
                  </a:lnTo>
                  <a:lnTo>
                    <a:pt x="340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close/>
                  <a:moveTo>
                    <a:pt x="342" y="2"/>
                  </a:moveTo>
                  <a:lnTo>
                    <a:pt x="343" y="2"/>
                  </a:lnTo>
                  <a:lnTo>
                    <a:pt x="339" y="2"/>
                  </a:lnTo>
                  <a:lnTo>
                    <a:pt x="334" y="2"/>
                  </a:lnTo>
                  <a:lnTo>
                    <a:pt x="333" y="2"/>
                  </a:lnTo>
                  <a:lnTo>
                    <a:pt x="332" y="2"/>
                  </a:lnTo>
                  <a:lnTo>
                    <a:pt x="331" y="2"/>
                  </a:lnTo>
                  <a:lnTo>
                    <a:pt x="329" y="2"/>
                  </a:lnTo>
                  <a:lnTo>
                    <a:pt x="328" y="2"/>
                  </a:lnTo>
                  <a:lnTo>
                    <a:pt x="329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54" y="2"/>
                  </a:moveTo>
                  <a:lnTo>
                    <a:pt x="355" y="2"/>
                  </a:lnTo>
                  <a:lnTo>
                    <a:pt x="356" y="2"/>
                  </a:lnTo>
                  <a:lnTo>
                    <a:pt x="354" y="2"/>
                  </a:lnTo>
                  <a:lnTo>
                    <a:pt x="349" y="2"/>
                  </a:lnTo>
                  <a:lnTo>
                    <a:pt x="345" y="2"/>
                  </a:lnTo>
                  <a:lnTo>
                    <a:pt x="343" y="2"/>
                  </a:lnTo>
                  <a:lnTo>
                    <a:pt x="342" y="1"/>
                  </a:lnTo>
                  <a:lnTo>
                    <a:pt x="339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1"/>
                  </a:lnTo>
                  <a:lnTo>
                    <a:pt x="338" y="1"/>
                  </a:lnTo>
                  <a:lnTo>
                    <a:pt x="340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6" y="1"/>
                  </a:lnTo>
                  <a:lnTo>
                    <a:pt x="346" y="2"/>
                  </a:lnTo>
                  <a:lnTo>
                    <a:pt x="348" y="2"/>
                  </a:lnTo>
                  <a:lnTo>
                    <a:pt x="350" y="2"/>
                  </a:lnTo>
                  <a:lnTo>
                    <a:pt x="354" y="2"/>
                  </a:lnTo>
                  <a:close/>
                  <a:moveTo>
                    <a:pt x="473" y="107"/>
                  </a:moveTo>
                  <a:lnTo>
                    <a:pt x="474" y="107"/>
                  </a:lnTo>
                  <a:lnTo>
                    <a:pt x="475" y="107"/>
                  </a:lnTo>
                  <a:lnTo>
                    <a:pt x="475" y="108"/>
                  </a:lnTo>
                  <a:lnTo>
                    <a:pt x="473" y="108"/>
                  </a:lnTo>
                  <a:lnTo>
                    <a:pt x="471" y="107"/>
                  </a:lnTo>
                  <a:lnTo>
                    <a:pt x="473" y="107"/>
                  </a:lnTo>
                  <a:close/>
                  <a:moveTo>
                    <a:pt x="446" y="98"/>
                  </a:moveTo>
                  <a:lnTo>
                    <a:pt x="447" y="98"/>
                  </a:lnTo>
                  <a:lnTo>
                    <a:pt x="446" y="99"/>
                  </a:lnTo>
                  <a:lnTo>
                    <a:pt x="445" y="99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5" y="98"/>
                  </a:lnTo>
                  <a:lnTo>
                    <a:pt x="446" y="98"/>
                  </a:lnTo>
                  <a:lnTo>
                    <a:pt x="445" y="98"/>
                  </a:lnTo>
                  <a:lnTo>
                    <a:pt x="446" y="98"/>
                  </a:lnTo>
                  <a:close/>
                  <a:moveTo>
                    <a:pt x="430" y="96"/>
                  </a:moveTo>
                  <a:lnTo>
                    <a:pt x="430" y="95"/>
                  </a:lnTo>
                  <a:lnTo>
                    <a:pt x="431" y="95"/>
                  </a:lnTo>
                  <a:lnTo>
                    <a:pt x="434" y="95"/>
                  </a:lnTo>
                  <a:lnTo>
                    <a:pt x="436" y="95"/>
                  </a:lnTo>
                  <a:lnTo>
                    <a:pt x="435" y="95"/>
                  </a:lnTo>
                  <a:lnTo>
                    <a:pt x="435" y="96"/>
                  </a:lnTo>
                  <a:lnTo>
                    <a:pt x="434" y="96"/>
                  </a:lnTo>
                  <a:lnTo>
                    <a:pt x="431" y="96"/>
                  </a:lnTo>
                  <a:lnTo>
                    <a:pt x="430" y="96"/>
                  </a:lnTo>
                  <a:close/>
                  <a:moveTo>
                    <a:pt x="456" y="96"/>
                  </a:moveTo>
                  <a:lnTo>
                    <a:pt x="456" y="97"/>
                  </a:lnTo>
                  <a:lnTo>
                    <a:pt x="454" y="97"/>
                  </a:lnTo>
                  <a:lnTo>
                    <a:pt x="453" y="97"/>
                  </a:lnTo>
                  <a:lnTo>
                    <a:pt x="452" y="97"/>
                  </a:lnTo>
                  <a:lnTo>
                    <a:pt x="449" y="97"/>
                  </a:lnTo>
                  <a:lnTo>
                    <a:pt x="448" y="98"/>
                  </a:lnTo>
                  <a:lnTo>
                    <a:pt x="447" y="98"/>
                  </a:lnTo>
                  <a:lnTo>
                    <a:pt x="446" y="98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1" y="98"/>
                  </a:lnTo>
                  <a:lnTo>
                    <a:pt x="437" y="98"/>
                  </a:lnTo>
                  <a:lnTo>
                    <a:pt x="434" y="98"/>
                  </a:lnTo>
                  <a:lnTo>
                    <a:pt x="429" y="99"/>
                  </a:lnTo>
                  <a:lnTo>
                    <a:pt x="425" y="99"/>
                  </a:lnTo>
                  <a:lnTo>
                    <a:pt x="425" y="98"/>
                  </a:lnTo>
                  <a:lnTo>
                    <a:pt x="426" y="98"/>
                  </a:lnTo>
                  <a:lnTo>
                    <a:pt x="426" y="97"/>
                  </a:lnTo>
                  <a:lnTo>
                    <a:pt x="428" y="97"/>
                  </a:lnTo>
                  <a:lnTo>
                    <a:pt x="430" y="97"/>
                  </a:lnTo>
                  <a:lnTo>
                    <a:pt x="431" y="97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6" y="96"/>
                  </a:lnTo>
                  <a:lnTo>
                    <a:pt x="436" y="95"/>
                  </a:lnTo>
                  <a:lnTo>
                    <a:pt x="437" y="95"/>
                  </a:lnTo>
                  <a:lnTo>
                    <a:pt x="441" y="95"/>
                  </a:lnTo>
                  <a:lnTo>
                    <a:pt x="446" y="95"/>
                  </a:lnTo>
                  <a:lnTo>
                    <a:pt x="447" y="95"/>
                  </a:lnTo>
                  <a:lnTo>
                    <a:pt x="448" y="95"/>
                  </a:lnTo>
                  <a:lnTo>
                    <a:pt x="448" y="93"/>
                  </a:lnTo>
                  <a:lnTo>
                    <a:pt x="453" y="93"/>
                  </a:lnTo>
                  <a:lnTo>
                    <a:pt x="453" y="95"/>
                  </a:lnTo>
                  <a:lnTo>
                    <a:pt x="452" y="95"/>
                  </a:lnTo>
                  <a:lnTo>
                    <a:pt x="453" y="95"/>
                  </a:lnTo>
                  <a:lnTo>
                    <a:pt x="454" y="95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4" y="96"/>
                  </a:lnTo>
                  <a:lnTo>
                    <a:pt x="456" y="96"/>
                  </a:lnTo>
                  <a:close/>
                  <a:moveTo>
                    <a:pt x="454" y="93"/>
                  </a:moveTo>
                  <a:lnTo>
                    <a:pt x="456" y="93"/>
                  </a:lnTo>
                  <a:lnTo>
                    <a:pt x="457" y="93"/>
                  </a:lnTo>
                  <a:lnTo>
                    <a:pt x="456" y="93"/>
                  </a:lnTo>
                  <a:lnTo>
                    <a:pt x="457" y="93"/>
                  </a:lnTo>
                  <a:lnTo>
                    <a:pt x="456" y="93"/>
                  </a:lnTo>
                  <a:lnTo>
                    <a:pt x="454" y="93"/>
                  </a:lnTo>
                  <a:close/>
                  <a:moveTo>
                    <a:pt x="497" y="79"/>
                  </a:moveTo>
                  <a:lnTo>
                    <a:pt x="494" y="80"/>
                  </a:lnTo>
                  <a:lnTo>
                    <a:pt x="493" y="79"/>
                  </a:lnTo>
                  <a:lnTo>
                    <a:pt x="492" y="79"/>
                  </a:lnTo>
                  <a:lnTo>
                    <a:pt x="490" y="79"/>
                  </a:lnTo>
                  <a:lnTo>
                    <a:pt x="488" y="79"/>
                  </a:lnTo>
                  <a:lnTo>
                    <a:pt x="488" y="80"/>
                  </a:lnTo>
                  <a:lnTo>
                    <a:pt x="492" y="80"/>
                  </a:lnTo>
                  <a:lnTo>
                    <a:pt x="493" y="80"/>
                  </a:lnTo>
                  <a:lnTo>
                    <a:pt x="494" y="80"/>
                  </a:lnTo>
                  <a:lnTo>
                    <a:pt x="493" y="81"/>
                  </a:lnTo>
                  <a:lnTo>
                    <a:pt x="492" y="81"/>
                  </a:lnTo>
                  <a:lnTo>
                    <a:pt x="493" y="81"/>
                  </a:lnTo>
                  <a:lnTo>
                    <a:pt x="492" y="81"/>
                  </a:lnTo>
                  <a:lnTo>
                    <a:pt x="490" y="81"/>
                  </a:lnTo>
                  <a:lnTo>
                    <a:pt x="488" y="81"/>
                  </a:lnTo>
                  <a:lnTo>
                    <a:pt x="490" y="81"/>
                  </a:lnTo>
                  <a:lnTo>
                    <a:pt x="488" y="81"/>
                  </a:lnTo>
                  <a:lnTo>
                    <a:pt x="487" y="81"/>
                  </a:lnTo>
                  <a:lnTo>
                    <a:pt x="485" y="81"/>
                  </a:lnTo>
                  <a:lnTo>
                    <a:pt x="483" y="80"/>
                  </a:lnTo>
                  <a:lnTo>
                    <a:pt x="481" y="80"/>
                  </a:lnTo>
                  <a:lnTo>
                    <a:pt x="479" y="79"/>
                  </a:lnTo>
                  <a:lnTo>
                    <a:pt x="476" y="79"/>
                  </a:lnTo>
                  <a:lnTo>
                    <a:pt x="475" y="79"/>
                  </a:lnTo>
                  <a:lnTo>
                    <a:pt x="474" y="79"/>
                  </a:lnTo>
                  <a:lnTo>
                    <a:pt x="474" y="78"/>
                  </a:lnTo>
                  <a:lnTo>
                    <a:pt x="473" y="78"/>
                  </a:lnTo>
                  <a:lnTo>
                    <a:pt x="473" y="79"/>
                  </a:lnTo>
                  <a:lnTo>
                    <a:pt x="473" y="78"/>
                  </a:lnTo>
                  <a:lnTo>
                    <a:pt x="471" y="78"/>
                  </a:lnTo>
                  <a:lnTo>
                    <a:pt x="471" y="76"/>
                  </a:lnTo>
                  <a:lnTo>
                    <a:pt x="470" y="76"/>
                  </a:lnTo>
                  <a:lnTo>
                    <a:pt x="471" y="74"/>
                  </a:lnTo>
                  <a:lnTo>
                    <a:pt x="476" y="74"/>
                  </a:lnTo>
                  <a:lnTo>
                    <a:pt x="479" y="74"/>
                  </a:lnTo>
                  <a:lnTo>
                    <a:pt x="480" y="74"/>
                  </a:lnTo>
                  <a:lnTo>
                    <a:pt x="483" y="74"/>
                  </a:lnTo>
                  <a:lnTo>
                    <a:pt x="485" y="74"/>
                  </a:lnTo>
                  <a:lnTo>
                    <a:pt x="485" y="76"/>
                  </a:lnTo>
                  <a:lnTo>
                    <a:pt x="487" y="76"/>
                  </a:lnTo>
                  <a:lnTo>
                    <a:pt x="488" y="78"/>
                  </a:lnTo>
                  <a:lnTo>
                    <a:pt x="490" y="78"/>
                  </a:lnTo>
                  <a:lnTo>
                    <a:pt x="491" y="78"/>
                  </a:lnTo>
                  <a:lnTo>
                    <a:pt x="492" y="78"/>
                  </a:lnTo>
                  <a:lnTo>
                    <a:pt x="493" y="78"/>
                  </a:lnTo>
                  <a:lnTo>
                    <a:pt x="493" y="79"/>
                  </a:lnTo>
                  <a:lnTo>
                    <a:pt x="494" y="79"/>
                  </a:lnTo>
                  <a:lnTo>
                    <a:pt x="497" y="79"/>
                  </a:lnTo>
                  <a:close/>
                  <a:moveTo>
                    <a:pt x="466" y="74"/>
                  </a:moveTo>
                  <a:lnTo>
                    <a:pt x="466" y="76"/>
                  </a:lnTo>
                  <a:lnTo>
                    <a:pt x="465" y="76"/>
                  </a:lnTo>
                  <a:lnTo>
                    <a:pt x="464" y="76"/>
                  </a:lnTo>
                  <a:lnTo>
                    <a:pt x="462" y="74"/>
                  </a:lnTo>
                  <a:lnTo>
                    <a:pt x="463" y="74"/>
                  </a:lnTo>
                  <a:lnTo>
                    <a:pt x="464" y="74"/>
                  </a:lnTo>
                  <a:lnTo>
                    <a:pt x="465" y="74"/>
                  </a:lnTo>
                  <a:lnTo>
                    <a:pt x="466" y="74"/>
                  </a:lnTo>
                  <a:close/>
                  <a:moveTo>
                    <a:pt x="497" y="76"/>
                  </a:moveTo>
                  <a:lnTo>
                    <a:pt x="498" y="76"/>
                  </a:lnTo>
                  <a:lnTo>
                    <a:pt x="497" y="76"/>
                  </a:lnTo>
                  <a:lnTo>
                    <a:pt x="497" y="78"/>
                  </a:lnTo>
                  <a:lnTo>
                    <a:pt x="497" y="76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0" y="76"/>
                  </a:lnTo>
                  <a:lnTo>
                    <a:pt x="488" y="76"/>
                  </a:lnTo>
                  <a:lnTo>
                    <a:pt x="490" y="76"/>
                  </a:lnTo>
                  <a:lnTo>
                    <a:pt x="488" y="76"/>
                  </a:lnTo>
                  <a:lnTo>
                    <a:pt x="483" y="74"/>
                  </a:lnTo>
                  <a:lnTo>
                    <a:pt x="482" y="74"/>
                  </a:lnTo>
                  <a:lnTo>
                    <a:pt x="481" y="74"/>
                  </a:lnTo>
                  <a:lnTo>
                    <a:pt x="480" y="74"/>
                  </a:lnTo>
                  <a:lnTo>
                    <a:pt x="479" y="74"/>
                  </a:lnTo>
                  <a:lnTo>
                    <a:pt x="476" y="74"/>
                  </a:lnTo>
                  <a:lnTo>
                    <a:pt x="474" y="74"/>
                  </a:lnTo>
                  <a:lnTo>
                    <a:pt x="470" y="74"/>
                  </a:lnTo>
                  <a:lnTo>
                    <a:pt x="470" y="73"/>
                  </a:lnTo>
                  <a:lnTo>
                    <a:pt x="474" y="73"/>
                  </a:lnTo>
                  <a:lnTo>
                    <a:pt x="479" y="73"/>
                  </a:lnTo>
                  <a:lnTo>
                    <a:pt x="480" y="73"/>
                  </a:lnTo>
                  <a:lnTo>
                    <a:pt x="481" y="73"/>
                  </a:lnTo>
                  <a:lnTo>
                    <a:pt x="483" y="73"/>
                  </a:lnTo>
                  <a:lnTo>
                    <a:pt x="487" y="73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3" y="73"/>
                  </a:lnTo>
                  <a:lnTo>
                    <a:pt x="494" y="74"/>
                  </a:lnTo>
                  <a:lnTo>
                    <a:pt x="497" y="74"/>
                  </a:lnTo>
                  <a:lnTo>
                    <a:pt x="498" y="74"/>
                  </a:lnTo>
                  <a:lnTo>
                    <a:pt x="497" y="74"/>
                  </a:lnTo>
                  <a:lnTo>
                    <a:pt x="494" y="74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4" y="76"/>
                  </a:lnTo>
                  <a:lnTo>
                    <a:pt x="497" y="76"/>
                  </a:lnTo>
                  <a:close/>
                  <a:moveTo>
                    <a:pt x="503" y="72"/>
                  </a:moveTo>
                  <a:lnTo>
                    <a:pt x="505" y="72"/>
                  </a:lnTo>
                  <a:lnTo>
                    <a:pt x="506" y="72"/>
                  </a:lnTo>
                  <a:lnTo>
                    <a:pt x="505" y="72"/>
                  </a:lnTo>
                  <a:lnTo>
                    <a:pt x="505" y="73"/>
                  </a:lnTo>
                  <a:lnTo>
                    <a:pt x="503" y="73"/>
                  </a:lnTo>
                  <a:lnTo>
                    <a:pt x="502" y="73"/>
                  </a:lnTo>
                  <a:lnTo>
                    <a:pt x="503" y="72"/>
                  </a:lnTo>
                  <a:close/>
                  <a:moveTo>
                    <a:pt x="471" y="73"/>
                  </a:moveTo>
                  <a:lnTo>
                    <a:pt x="470" y="73"/>
                  </a:lnTo>
                  <a:lnTo>
                    <a:pt x="468" y="73"/>
                  </a:lnTo>
                  <a:lnTo>
                    <a:pt x="466" y="73"/>
                  </a:lnTo>
                  <a:lnTo>
                    <a:pt x="465" y="73"/>
                  </a:lnTo>
                  <a:lnTo>
                    <a:pt x="462" y="73"/>
                  </a:lnTo>
                  <a:lnTo>
                    <a:pt x="460" y="72"/>
                  </a:lnTo>
                  <a:lnTo>
                    <a:pt x="458" y="72"/>
                  </a:lnTo>
                  <a:lnTo>
                    <a:pt x="460" y="72"/>
                  </a:lnTo>
                  <a:lnTo>
                    <a:pt x="462" y="70"/>
                  </a:lnTo>
                  <a:lnTo>
                    <a:pt x="463" y="70"/>
                  </a:lnTo>
                  <a:lnTo>
                    <a:pt x="464" y="70"/>
                  </a:lnTo>
                  <a:lnTo>
                    <a:pt x="468" y="70"/>
                  </a:lnTo>
                  <a:lnTo>
                    <a:pt x="473" y="69"/>
                  </a:lnTo>
                  <a:lnTo>
                    <a:pt x="473" y="70"/>
                  </a:lnTo>
                  <a:lnTo>
                    <a:pt x="476" y="70"/>
                  </a:lnTo>
                  <a:lnTo>
                    <a:pt x="481" y="70"/>
                  </a:lnTo>
                  <a:lnTo>
                    <a:pt x="483" y="72"/>
                  </a:lnTo>
                  <a:lnTo>
                    <a:pt x="485" y="72"/>
                  </a:lnTo>
                  <a:lnTo>
                    <a:pt x="483" y="72"/>
                  </a:lnTo>
                  <a:lnTo>
                    <a:pt x="480" y="72"/>
                  </a:lnTo>
                  <a:lnTo>
                    <a:pt x="475" y="70"/>
                  </a:lnTo>
                  <a:lnTo>
                    <a:pt x="471" y="70"/>
                  </a:lnTo>
                  <a:lnTo>
                    <a:pt x="466" y="70"/>
                  </a:lnTo>
                  <a:lnTo>
                    <a:pt x="465" y="70"/>
                  </a:lnTo>
                  <a:lnTo>
                    <a:pt x="466" y="70"/>
                  </a:lnTo>
                  <a:lnTo>
                    <a:pt x="468" y="70"/>
                  </a:lnTo>
                  <a:lnTo>
                    <a:pt x="473" y="70"/>
                  </a:lnTo>
                  <a:lnTo>
                    <a:pt x="473" y="72"/>
                  </a:lnTo>
                  <a:lnTo>
                    <a:pt x="474" y="72"/>
                  </a:lnTo>
                  <a:lnTo>
                    <a:pt x="475" y="72"/>
                  </a:lnTo>
                  <a:lnTo>
                    <a:pt x="479" y="72"/>
                  </a:lnTo>
                  <a:lnTo>
                    <a:pt x="482" y="72"/>
                  </a:lnTo>
                  <a:lnTo>
                    <a:pt x="485" y="72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87" y="73"/>
                  </a:lnTo>
                  <a:lnTo>
                    <a:pt x="481" y="73"/>
                  </a:lnTo>
                  <a:lnTo>
                    <a:pt x="476" y="73"/>
                  </a:lnTo>
                  <a:lnTo>
                    <a:pt x="471" y="73"/>
                  </a:lnTo>
                  <a:close/>
                  <a:moveTo>
                    <a:pt x="516" y="62"/>
                  </a:moveTo>
                  <a:lnTo>
                    <a:pt x="517" y="62"/>
                  </a:lnTo>
                  <a:lnTo>
                    <a:pt x="519" y="62"/>
                  </a:lnTo>
                  <a:lnTo>
                    <a:pt x="519" y="63"/>
                  </a:lnTo>
                  <a:lnTo>
                    <a:pt x="515" y="63"/>
                  </a:lnTo>
                  <a:lnTo>
                    <a:pt x="511" y="63"/>
                  </a:lnTo>
                  <a:lnTo>
                    <a:pt x="510" y="63"/>
                  </a:lnTo>
                  <a:lnTo>
                    <a:pt x="509" y="63"/>
                  </a:lnTo>
                  <a:lnTo>
                    <a:pt x="506" y="63"/>
                  </a:lnTo>
                  <a:lnTo>
                    <a:pt x="505" y="63"/>
                  </a:lnTo>
                  <a:lnTo>
                    <a:pt x="503" y="63"/>
                  </a:lnTo>
                  <a:lnTo>
                    <a:pt x="500" y="62"/>
                  </a:lnTo>
                  <a:lnTo>
                    <a:pt x="499" y="62"/>
                  </a:lnTo>
                  <a:lnTo>
                    <a:pt x="500" y="62"/>
                  </a:lnTo>
                  <a:lnTo>
                    <a:pt x="502" y="61"/>
                  </a:lnTo>
                  <a:lnTo>
                    <a:pt x="505" y="61"/>
                  </a:lnTo>
                  <a:lnTo>
                    <a:pt x="508" y="61"/>
                  </a:lnTo>
                  <a:lnTo>
                    <a:pt x="510" y="61"/>
                  </a:lnTo>
                  <a:lnTo>
                    <a:pt x="511" y="61"/>
                  </a:lnTo>
                  <a:lnTo>
                    <a:pt x="515" y="61"/>
                  </a:lnTo>
                  <a:lnTo>
                    <a:pt x="516" y="61"/>
                  </a:lnTo>
                  <a:lnTo>
                    <a:pt x="516" y="62"/>
                  </a:lnTo>
                  <a:close/>
                  <a:moveTo>
                    <a:pt x="534" y="59"/>
                  </a:moveTo>
                  <a:lnTo>
                    <a:pt x="533" y="59"/>
                  </a:lnTo>
                  <a:lnTo>
                    <a:pt x="530" y="59"/>
                  </a:lnTo>
                  <a:lnTo>
                    <a:pt x="528" y="59"/>
                  </a:lnTo>
                  <a:lnTo>
                    <a:pt x="530" y="59"/>
                  </a:lnTo>
                  <a:lnTo>
                    <a:pt x="528" y="59"/>
                  </a:lnTo>
                  <a:lnTo>
                    <a:pt x="530" y="59"/>
                  </a:lnTo>
                  <a:lnTo>
                    <a:pt x="533" y="58"/>
                  </a:lnTo>
                  <a:lnTo>
                    <a:pt x="534" y="59"/>
                  </a:lnTo>
                  <a:lnTo>
                    <a:pt x="533" y="59"/>
                  </a:lnTo>
                  <a:lnTo>
                    <a:pt x="534" y="59"/>
                  </a:lnTo>
                  <a:close/>
                  <a:moveTo>
                    <a:pt x="538" y="58"/>
                  </a:moveTo>
                  <a:lnTo>
                    <a:pt x="537" y="58"/>
                  </a:lnTo>
                  <a:lnTo>
                    <a:pt x="538" y="58"/>
                  </a:lnTo>
                  <a:lnTo>
                    <a:pt x="538" y="59"/>
                  </a:lnTo>
                  <a:lnTo>
                    <a:pt x="537" y="59"/>
                  </a:lnTo>
                  <a:lnTo>
                    <a:pt x="536" y="59"/>
                  </a:lnTo>
                  <a:lnTo>
                    <a:pt x="537" y="59"/>
                  </a:lnTo>
                  <a:lnTo>
                    <a:pt x="536" y="59"/>
                  </a:lnTo>
                  <a:lnTo>
                    <a:pt x="536" y="58"/>
                  </a:lnTo>
                  <a:lnTo>
                    <a:pt x="537" y="58"/>
                  </a:lnTo>
                  <a:lnTo>
                    <a:pt x="538" y="58"/>
                  </a:lnTo>
                  <a:close/>
                  <a:moveTo>
                    <a:pt x="523" y="56"/>
                  </a:moveTo>
                  <a:lnTo>
                    <a:pt x="525" y="56"/>
                  </a:lnTo>
                  <a:lnTo>
                    <a:pt x="523" y="56"/>
                  </a:lnTo>
                  <a:lnTo>
                    <a:pt x="523" y="58"/>
                  </a:lnTo>
                  <a:lnTo>
                    <a:pt x="521" y="58"/>
                  </a:lnTo>
                  <a:lnTo>
                    <a:pt x="520" y="58"/>
                  </a:lnTo>
                  <a:lnTo>
                    <a:pt x="519" y="58"/>
                  </a:lnTo>
                  <a:lnTo>
                    <a:pt x="517" y="58"/>
                  </a:lnTo>
                  <a:lnTo>
                    <a:pt x="516" y="58"/>
                  </a:lnTo>
                  <a:lnTo>
                    <a:pt x="515" y="58"/>
                  </a:lnTo>
                  <a:lnTo>
                    <a:pt x="515" y="56"/>
                  </a:lnTo>
                  <a:lnTo>
                    <a:pt x="516" y="56"/>
                  </a:lnTo>
                  <a:lnTo>
                    <a:pt x="516" y="55"/>
                  </a:lnTo>
                  <a:lnTo>
                    <a:pt x="517" y="55"/>
                  </a:lnTo>
                  <a:lnTo>
                    <a:pt x="519" y="55"/>
                  </a:lnTo>
                  <a:lnTo>
                    <a:pt x="520" y="55"/>
                  </a:lnTo>
                  <a:lnTo>
                    <a:pt x="521" y="55"/>
                  </a:lnTo>
                  <a:lnTo>
                    <a:pt x="521" y="56"/>
                  </a:lnTo>
                  <a:lnTo>
                    <a:pt x="520" y="56"/>
                  </a:lnTo>
                  <a:lnTo>
                    <a:pt x="519" y="56"/>
                  </a:lnTo>
                  <a:lnTo>
                    <a:pt x="520" y="56"/>
                  </a:lnTo>
                  <a:lnTo>
                    <a:pt x="521" y="56"/>
                  </a:lnTo>
                  <a:lnTo>
                    <a:pt x="523" y="56"/>
                  </a:lnTo>
                  <a:close/>
                  <a:moveTo>
                    <a:pt x="550" y="55"/>
                  </a:moveTo>
                  <a:lnTo>
                    <a:pt x="548" y="55"/>
                  </a:lnTo>
                  <a:lnTo>
                    <a:pt x="546" y="55"/>
                  </a:lnTo>
                  <a:lnTo>
                    <a:pt x="546" y="56"/>
                  </a:lnTo>
                  <a:lnTo>
                    <a:pt x="545" y="56"/>
                  </a:lnTo>
                  <a:lnTo>
                    <a:pt x="545" y="55"/>
                  </a:lnTo>
                  <a:lnTo>
                    <a:pt x="544" y="55"/>
                  </a:lnTo>
                  <a:lnTo>
                    <a:pt x="542" y="55"/>
                  </a:lnTo>
                  <a:lnTo>
                    <a:pt x="539" y="55"/>
                  </a:lnTo>
                  <a:lnTo>
                    <a:pt x="537" y="56"/>
                  </a:lnTo>
                  <a:lnTo>
                    <a:pt x="534" y="55"/>
                  </a:lnTo>
                  <a:lnTo>
                    <a:pt x="533" y="55"/>
                  </a:lnTo>
                  <a:lnTo>
                    <a:pt x="534" y="55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3" y="52"/>
                  </a:lnTo>
                  <a:lnTo>
                    <a:pt x="534" y="52"/>
                  </a:lnTo>
                  <a:lnTo>
                    <a:pt x="536" y="52"/>
                  </a:lnTo>
                  <a:lnTo>
                    <a:pt x="537" y="52"/>
                  </a:lnTo>
                  <a:lnTo>
                    <a:pt x="538" y="52"/>
                  </a:lnTo>
                  <a:lnTo>
                    <a:pt x="538" y="53"/>
                  </a:lnTo>
                  <a:lnTo>
                    <a:pt x="539" y="53"/>
                  </a:lnTo>
                  <a:lnTo>
                    <a:pt x="542" y="52"/>
                  </a:lnTo>
                  <a:lnTo>
                    <a:pt x="543" y="52"/>
                  </a:lnTo>
                  <a:lnTo>
                    <a:pt x="544" y="52"/>
                  </a:lnTo>
                  <a:lnTo>
                    <a:pt x="544" y="53"/>
                  </a:lnTo>
                  <a:lnTo>
                    <a:pt x="543" y="53"/>
                  </a:lnTo>
                  <a:lnTo>
                    <a:pt x="542" y="53"/>
                  </a:lnTo>
                  <a:lnTo>
                    <a:pt x="539" y="53"/>
                  </a:lnTo>
                  <a:lnTo>
                    <a:pt x="542" y="53"/>
                  </a:lnTo>
                  <a:lnTo>
                    <a:pt x="543" y="53"/>
                  </a:lnTo>
                  <a:lnTo>
                    <a:pt x="542" y="53"/>
                  </a:lnTo>
                  <a:lnTo>
                    <a:pt x="543" y="53"/>
                  </a:lnTo>
                  <a:lnTo>
                    <a:pt x="543" y="55"/>
                  </a:lnTo>
                  <a:lnTo>
                    <a:pt x="544" y="55"/>
                  </a:lnTo>
                  <a:lnTo>
                    <a:pt x="545" y="55"/>
                  </a:lnTo>
                  <a:lnTo>
                    <a:pt x="546" y="55"/>
                  </a:lnTo>
                  <a:lnTo>
                    <a:pt x="546" y="53"/>
                  </a:lnTo>
                  <a:lnTo>
                    <a:pt x="546" y="55"/>
                  </a:lnTo>
                  <a:lnTo>
                    <a:pt x="548" y="55"/>
                  </a:lnTo>
                  <a:lnTo>
                    <a:pt x="548" y="53"/>
                  </a:lnTo>
                  <a:lnTo>
                    <a:pt x="550" y="53"/>
                  </a:lnTo>
                  <a:lnTo>
                    <a:pt x="550" y="55"/>
                  </a:lnTo>
                  <a:close/>
                  <a:moveTo>
                    <a:pt x="538" y="46"/>
                  </a:moveTo>
                  <a:lnTo>
                    <a:pt x="538" y="47"/>
                  </a:lnTo>
                  <a:lnTo>
                    <a:pt x="537" y="47"/>
                  </a:lnTo>
                  <a:lnTo>
                    <a:pt x="536" y="45"/>
                  </a:lnTo>
                  <a:lnTo>
                    <a:pt x="534" y="45"/>
                  </a:lnTo>
                  <a:lnTo>
                    <a:pt x="533" y="44"/>
                  </a:lnTo>
                  <a:lnTo>
                    <a:pt x="533" y="42"/>
                  </a:lnTo>
                  <a:lnTo>
                    <a:pt x="534" y="42"/>
                  </a:lnTo>
                  <a:lnTo>
                    <a:pt x="537" y="42"/>
                  </a:lnTo>
                  <a:lnTo>
                    <a:pt x="536" y="42"/>
                  </a:lnTo>
                  <a:lnTo>
                    <a:pt x="534" y="42"/>
                  </a:lnTo>
                  <a:lnTo>
                    <a:pt x="534" y="41"/>
                  </a:lnTo>
                  <a:lnTo>
                    <a:pt x="536" y="41"/>
                  </a:lnTo>
                  <a:lnTo>
                    <a:pt x="537" y="42"/>
                  </a:lnTo>
                  <a:lnTo>
                    <a:pt x="538" y="42"/>
                  </a:lnTo>
                  <a:lnTo>
                    <a:pt x="537" y="42"/>
                  </a:lnTo>
                  <a:lnTo>
                    <a:pt x="537" y="44"/>
                  </a:lnTo>
                  <a:lnTo>
                    <a:pt x="537" y="45"/>
                  </a:lnTo>
                  <a:lnTo>
                    <a:pt x="538" y="45"/>
                  </a:lnTo>
                  <a:lnTo>
                    <a:pt x="537" y="45"/>
                  </a:lnTo>
                  <a:lnTo>
                    <a:pt x="537" y="46"/>
                  </a:lnTo>
                  <a:lnTo>
                    <a:pt x="538" y="46"/>
                  </a:lnTo>
                  <a:close/>
                  <a:moveTo>
                    <a:pt x="546" y="35"/>
                  </a:moveTo>
                  <a:lnTo>
                    <a:pt x="544" y="35"/>
                  </a:lnTo>
                  <a:lnTo>
                    <a:pt x="544" y="34"/>
                  </a:lnTo>
                  <a:lnTo>
                    <a:pt x="545" y="34"/>
                  </a:lnTo>
                  <a:lnTo>
                    <a:pt x="546" y="34"/>
                  </a:lnTo>
                  <a:lnTo>
                    <a:pt x="546" y="33"/>
                  </a:lnTo>
                  <a:lnTo>
                    <a:pt x="548" y="33"/>
                  </a:lnTo>
                  <a:lnTo>
                    <a:pt x="550" y="33"/>
                  </a:lnTo>
                  <a:lnTo>
                    <a:pt x="551" y="34"/>
                  </a:lnTo>
                  <a:lnTo>
                    <a:pt x="550" y="34"/>
                  </a:lnTo>
                  <a:lnTo>
                    <a:pt x="548" y="34"/>
                  </a:lnTo>
                  <a:lnTo>
                    <a:pt x="546" y="35"/>
                  </a:lnTo>
                  <a:close/>
                  <a:moveTo>
                    <a:pt x="513" y="33"/>
                  </a:moveTo>
                  <a:lnTo>
                    <a:pt x="515" y="33"/>
                  </a:lnTo>
                  <a:lnTo>
                    <a:pt x="516" y="33"/>
                  </a:lnTo>
                  <a:lnTo>
                    <a:pt x="515" y="33"/>
                  </a:lnTo>
                  <a:lnTo>
                    <a:pt x="513" y="33"/>
                  </a:lnTo>
                  <a:close/>
                  <a:moveTo>
                    <a:pt x="534" y="33"/>
                  </a:moveTo>
                  <a:lnTo>
                    <a:pt x="534" y="34"/>
                  </a:lnTo>
                  <a:lnTo>
                    <a:pt x="530" y="33"/>
                  </a:lnTo>
                  <a:lnTo>
                    <a:pt x="526" y="33"/>
                  </a:lnTo>
                  <a:lnTo>
                    <a:pt x="523" y="33"/>
                  </a:lnTo>
                  <a:lnTo>
                    <a:pt x="521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7" y="33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3" y="33"/>
                  </a:lnTo>
                  <a:lnTo>
                    <a:pt x="534" y="33"/>
                  </a:lnTo>
                  <a:close/>
                  <a:moveTo>
                    <a:pt x="536" y="33"/>
                  </a:moveTo>
                  <a:lnTo>
                    <a:pt x="536" y="32"/>
                  </a:lnTo>
                  <a:lnTo>
                    <a:pt x="534" y="32"/>
                  </a:lnTo>
                  <a:lnTo>
                    <a:pt x="536" y="32"/>
                  </a:lnTo>
                  <a:lnTo>
                    <a:pt x="538" y="32"/>
                  </a:lnTo>
                  <a:lnTo>
                    <a:pt x="536" y="33"/>
                  </a:lnTo>
                  <a:close/>
                  <a:moveTo>
                    <a:pt x="523" y="32"/>
                  </a:moveTo>
                  <a:lnTo>
                    <a:pt x="521" y="32"/>
                  </a:lnTo>
                  <a:lnTo>
                    <a:pt x="519" y="32"/>
                  </a:lnTo>
                  <a:lnTo>
                    <a:pt x="520" y="32"/>
                  </a:lnTo>
                  <a:lnTo>
                    <a:pt x="521" y="29"/>
                  </a:lnTo>
                  <a:lnTo>
                    <a:pt x="523" y="29"/>
                  </a:lnTo>
                  <a:lnTo>
                    <a:pt x="523" y="32"/>
                  </a:lnTo>
                  <a:lnTo>
                    <a:pt x="525" y="32"/>
                  </a:lnTo>
                  <a:lnTo>
                    <a:pt x="523" y="32"/>
                  </a:lnTo>
                  <a:close/>
                  <a:moveTo>
                    <a:pt x="533" y="32"/>
                  </a:moveTo>
                  <a:lnTo>
                    <a:pt x="532" y="29"/>
                  </a:lnTo>
                  <a:lnTo>
                    <a:pt x="533" y="29"/>
                  </a:lnTo>
                  <a:lnTo>
                    <a:pt x="534" y="29"/>
                  </a:lnTo>
                  <a:lnTo>
                    <a:pt x="534" y="32"/>
                  </a:lnTo>
                  <a:lnTo>
                    <a:pt x="533" y="32"/>
                  </a:lnTo>
                  <a:close/>
                  <a:moveTo>
                    <a:pt x="538" y="28"/>
                  </a:moveTo>
                  <a:lnTo>
                    <a:pt x="538" y="29"/>
                  </a:lnTo>
                  <a:lnTo>
                    <a:pt x="537" y="29"/>
                  </a:lnTo>
                  <a:lnTo>
                    <a:pt x="538" y="29"/>
                  </a:lnTo>
                  <a:lnTo>
                    <a:pt x="538" y="32"/>
                  </a:lnTo>
                  <a:lnTo>
                    <a:pt x="537" y="32"/>
                  </a:lnTo>
                  <a:lnTo>
                    <a:pt x="534" y="29"/>
                  </a:lnTo>
                  <a:lnTo>
                    <a:pt x="536" y="29"/>
                  </a:lnTo>
                  <a:lnTo>
                    <a:pt x="534" y="29"/>
                  </a:lnTo>
                  <a:lnTo>
                    <a:pt x="536" y="29"/>
                  </a:lnTo>
                  <a:lnTo>
                    <a:pt x="538" y="28"/>
                  </a:lnTo>
                  <a:close/>
                  <a:moveTo>
                    <a:pt x="545" y="28"/>
                  </a:moveTo>
                  <a:lnTo>
                    <a:pt x="543" y="28"/>
                  </a:lnTo>
                  <a:lnTo>
                    <a:pt x="542" y="28"/>
                  </a:lnTo>
                  <a:lnTo>
                    <a:pt x="543" y="28"/>
                  </a:lnTo>
                  <a:lnTo>
                    <a:pt x="544" y="28"/>
                  </a:lnTo>
                  <a:lnTo>
                    <a:pt x="545" y="28"/>
                  </a:lnTo>
                  <a:close/>
                  <a:moveTo>
                    <a:pt x="546" y="27"/>
                  </a:moveTo>
                  <a:lnTo>
                    <a:pt x="545" y="27"/>
                  </a:lnTo>
                  <a:lnTo>
                    <a:pt x="546" y="27"/>
                  </a:lnTo>
                  <a:lnTo>
                    <a:pt x="548" y="27"/>
                  </a:lnTo>
                  <a:lnTo>
                    <a:pt x="546" y="27"/>
                  </a:lnTo>
                  <a:lnTo>
                    <a:pt x="545" y="27"/>
                  </a:lnTo>
                  <a:lnTo>
                    <a:pt x="546" y="27"/>
                  </a:lnTo>
                  <a:close/>
                  <a:moveTo>
                    <a:pt x="537" y="27"/>
                  </a:moveTo>
                  <a:lnTo>
                    <a:pt x="536" y="27"/>
                  </a:lnTo>
                  <a:lnTo>
                    <a:pt x="534" y="27"/>
                  </a:lnTo>
                  <a:lnTo>
                    <a:pt x="533" y="27"/>
                  </a:lnTo>
                  <a:lnTo>
                    <a:pt x="537" y="25"/>
                  </a:lnTo>
                  <a:lnTo>
                    <a:pt x="538" y="25"/>
                  </a:lnTo>
                  <a:lnTo>
                    <a:pt x="537" y="25"/>
                  </a:lnTo>
                  <a:lnTo>
                    <a:pt x="538" y="25"/>
                  </a:lnTo>
                  <a:lnTo>
                    <a:pt x="537" y="27"/>
                  </a:lnTo>
                  <a:lnTo>
                    <a:pt x="536" y="27"/>
                  </a:lnTo>
                  <a:lnTo>
                    <a:pt x="537" y="27"/>
                  </a:lnTo>
                  <a:lnTo>
                    <a:pt x="538" y="27"/>
                  </a:lnTo>
                  <a:lnTo>
                    <a:pt x="537" y="27"/>
                  </a:lnTo>
                  <a:lnTo>
                    <a:pt x="536" y="27"/>
                  </a:lnTo>
                  <a:lnTo>
                    <a:pt x="537" y="27"/>
                  </a:lnTo>
                  <a:lnTo>
                    <a:pt x="538" y="27"/>
                  </a:lnTo>
                  <a:lnTo>
                    <a:pt x="537" y="27"/>
                  </a:lnTo>
                  <a:close/>
                  <a:moveTo>
                    <a:pt x="554" y="25"/>
                  </a:moveTo>
                  <a:lnTo>
                    <a:pt x="553" y="25"/>
                  </a:lnTo>
                  <a:lnTo>
                    <a:pt x="551" y="25"/>
                  </a:lnTo>
                  <a:lnTo>
                    <a:pt x="553" y="25"/>
                  </a:lnTo>
                  <a:lnTo>
                    <a:pt x="551" y="25"/>
                  </a:lnTo>
                  <a:lnTo>
                    <a:pt x="550" y="25"/>
                  </a:lnTo>
                  <a:lnTo>
                    <a:pt x="551" y="25"/>
                  </a:lnTo>
                  <a:lnTo>
                    <a:pt x="550" y="25"/>
                  </a:lnTo>
                  <a:lnTo>
                    <a:pt x="548" y="25"/>
                  </a:lnTo>
                  <a:lnTo>
                    <a:pt x="550" y="25"/>
                  </a:lnTo>
                  <a:lnTo>
                    <a:pt x="550" y="24"/>
                  </a:lnTo>
                  <a:lnTo>
                    <a:pt x="551" y="24"/>
                  </a:lnTo>
                  <a:lnTo>
                    <a:pt x="553" y="24"/>
                  </a:lnTo>
                  <a:lnTo>
                    <a:pt x="554" y="24"/>
                  </a:lnTo>
                  <a:lnTo>
                    <a:pt x="555" y="24"/>
                  </a:lnTo>
                  <a:lnTo>
                    <a:pt x="554" y="24"/>
                  </a:lnTo>
                  <a:lnTo>
                    <a:pt x="554" y="25"/>
                  </a:lnTo>
                  <a:close/>
                  <a:moveTo>
                    <a:pt x="543" y="18"/>
                  </a:moveTo>
                  <a:lnTo>
                    <a:pt x="544" y="18"/>
                  </a:lnTo>
                  <a:lnTo>
                    <a:pt x="548" y="18"/>
                  </a:lnTo>
                  <a:lnTo>
                    <a:pt x="553" y="18"/>
                  </a:lnTo>
                  <a:lnTo>
                    <a:pt x="554" y="18"/>
                  </a:lnTo>
                  <a:lnTo>
                    <a:pt x="556" y="18"/>
                  </a:lnTo>
                  <a:lnTo>
                    <a:pt x="556" y="19"/>
                  </a:lnTo>
                  <a:lnTo>
                    <a:pt x="554" y="19"/>
                  </a:lnTo>
                  <a:lnTo>
                    <a:pt x="551" y="19"/>
                  </a:lnTo>
                  <a:lnTo>
                    <a:pt x="548" y="21"/>
                  </a:lnTo>
                  <a:lnTo>
                    <a:pt x="545" y="21"/>
                  </a:lnTo>
                  <a:lnTo>
                    <a:pt x="544" y="21"/>
                  </a:lnTo>
                  <a:lnTo>
                    <a:pt x="542" y="19"/>
                  </a:lnTo>
                  <a:lnTo>
                    <a:pt x="538" y="19"/>
                  </a:lnTo>
                  <a:lnTo>
                    <a:pt x="537" y="19"/>
                  </a:lnTo>
                  <a:lnTo>
                    <a:pt x="536" y="19"/>
                  </a:lnTo>
                  <a:lnTo>
                    <a:pt x="537" y="19"/>
                  </a:lnTo>
                  <a:lnTo>
                    <a:pt x="538" y="19"/>
                  </a:lnTo>
                  <a:lnTo>
                    <a:pt x="539" y="19"/>
                  </a:lnTo>
                  <a:lnTo>
                    <a:pt x="542" y="19"/>
                  </a:lnTo>
                  <a:lnTo>
                    <a:pt x="542" y="18"/>
                  </a:lnTo>
                  <a:lnTo>
                    <a:pt x="539" y="18"/>
                  </a:lnTo>
                  <a:lnTo>
                    <a:pt x="542" y="18"/>
                  </a:lnTo>
                  <a:lnTo>
                    <a:pt x="543" y="18"/>
                  </a:lnTo>
                  <a:close/>
                  <a:moveTo>
                    <a:pt x="536" y="18"/>
                  </a:moveTo>
                  <a:lnTo>
                    <a:pt x="534" y="18"/>
                  </a:lnTo>
                  <a:lnTo>
                    <a:pt x="533" y="18"/>
                  </a:lnTo>
                  <a:lnTo>
                    <a:pt x="534" y="18"/>
                  </a:lnTo>
                  <a:lnTo>
                    <a:pt x="536" y="17"/>
                  </a:lnTo>
                  <a:lnTo>
                    <a:pt x="537" y="17"/>
                  </a:lnTo>
                  <a:lnTo>
                    <a:pt x="538" y="17"/>
                  </a:lnTo>
                  <a:lnTo>
                    <a:pt x="543" y="18"/>
                  </a:lnTo>
                  <a:lnTo>
                    <a:pt x="538" y="18"/>
                  </a:lnTo>
                  <a:lnTo>
                    <a:pt x="536" y="18"/>
                  </a:lnTo>
                  <a:close/>
                  <a:moveTo>
                    <a:pt x="555" y="10"/>
                  </a:moveTo>
                  <a:lnTo>
                    <a:pt x="554" y="10"/>
                  </a:lnTo>
                  <a:lnTo>
                    <a:pt x="550" y="10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5" y="10"/>
                  </a:lnTo>
                  <a:lnTo>
                    <a:pt x="556" y="10"/>
                  </a:lnTo>
                  <a:lnTo>
                    <a:pt x="559" y="10"/>
                  </a:lnTo>
                  <a:lnTo>
                    <a:pt x="555" y="10"/>
                  </a:lnTo>
                  <a:close/>
                  <a:moveTo>
                    <a:pt x="538" y="8"/>
                  </a:moveTo>
                  <a:lnTo>
                    <a:pt x="537" y="8"/>
                  </a:lnTo>
                  <a:lnTo>
                    <a:pt x="537" y="7"/>
                  </a:lnTo>
                  <a:lnTo>
                    <a:pt x="538" y="7"/>
                  </a:lnTo>
                  <a:lnTo>
                    <a:pt x="539" y="7"/>
                  </a:lnTo>
                  <a:lnTo>
                    <a:pt x="543" y="7"/>
                  </a:lnTo>
                  <a:lnTo>
                    <a:pt x="543" y="8"/>
                  </a:lnTo>
                  <a:lnTo>
                    <a:pt x="544" y="8"/>
                  </a:lnTo>
                  <a:lnTo>
                    <a:pt x="545" y="8"/>
                  </a:lnTo>
                  <a:lnTo>
                    <a:pt x="546" y="8"/>
                  </a:lnTo>
                  <a:lnTo>
                    <a:pt x="545" y="8"/>
                  </a:lnTo>
                  <a:lnTo>
                    <a:pt x="543" y="8"/>
                  </a:lnTo>
                  <a:lnTo>
                    <a:pt x="538" y="8"/>
                  </a:lnTo>
                  <a:close/>
                  <a:moveTo>
                    <a:pt x="75" y="16"/>
                  </a:moveTo>
                  <a:lnTo>
                    <a:pt x="74" y="16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rgbClr val="EDB8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127">
              <a:extLst>
                <a:ext uri="{FF2B5EF4-FFF2-40B4-BE49-F238E27FC236}">
                  <a16:creationId xmlns:a16="http://schemas.microsoft.com/office/drawing/2014/main" id="{9D7A950E-A43E-C5C7-011E-CE41718BC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776" y="2760663"/>
              <a:ext cx="11113" cy="9525"/>
            </a:xfrm>
            <a:custGeom>
              <a:avLst/>
              <a:gdLst>
                <a:gd name="T0" fmla="*/ 7 w 7"/>
                <a:gd name="T1" fmla="*/ 5 h 6"/>
                <a:gd name="T2" fmla="*/ 7 w 7"/>
                <a:gd name="T3" fmla="*/ 6 h 6"/>
                <a:gd name="T4" fmla="*/ 5 w 7"/>
                <a:gd name="T5" fmla="*/ 6 h 6"/>
                <a:gd name="T6" fmla="*/ 5 w 7"/>
                <a:gd name="T7" fmla="*/ 5 h 6"/>
                <a:gd name="T8" fmla="*/ 4 w 7"/>
                <a:gd name="T9" fmla="*/ 5 h 6"/>
                <a:gd name="T10" fmla="*/ 3 w 7"/>
                <a:gd name="T11" fmla="*/ 4 h 6"/>
                <a:gd name="T12" fmla="*/ 3 w 7"/>
                <a:gd name="T13" fmla="*/ 3 h 6"/>
                <a:gd name="T14" fmla="*/ 0 w 7"/>
                <a:gd name="T15" fmla="*/ 1 h 6"/>
                <a:gd name="T16" fmla="*/ 0 w 7"/>
                <a:gd name="T17" fmla="*/ 0 h 6"/>
                <a:gd name="T18" fmla="*/ 3 w 7"/>
                <a:gd name="T19" fmla="*/ 0 h 6"/>
                <a:gd name="T20" fmla="*/ 3 w 7"/>
                <a:gd name="T21" fmla="*/ 1 h 6"/>
                <a:gd name="T22" fmla="*/ 3 w 7"/>
                <a:gd name="T23" fmla="*/ 3 h 6"/>
                <a:gd name="T24" fmla="*/ 4 w 7"/>
                <a:gd name="T25" fmla="*/ 3 h 6"/>
                <a:gd name="T26" fmla="*/ 5 w 7"/>
                <a:gd name="T27" fmla="*/ 4 h 6"/>
                <a:gd name="T28" fmla="*/ 7 w 7"/>
                <a:gd name="T29" fmla="*/ 4 h 6"/>
                <a:gd name="T30" fmla="*/ 7 w 7"/>
                <a:gd name="T31" fmla="*/ 5 h 6"/>
                <a:gd name="T32" fmla="*/ 7 w 7"/>
                <a:gd name="T3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6">
                  <a:moveTo>
                    <a:pt x="7" y="5"/>
                  </a:moveTo>
                  <a:lnTo>
                    <a:pt x="7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FCBBBE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128">
              <a:extLst>
                <a:ext uri="{FF2B5EF4-FFF2-40B4-BE49-F238E27FC236}">
                  <a16:creationId xmlns:a16="http://schemas.microsoft.com/office/drawing/2014/main" id="{67456B62-94CA-72C0-1EF9-519734F6E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138" y="2751138"/>
              <a:ext cx="4763" cy="6350"/>
            </a:xfrm>
            <a:custGeom>
              <a:avLst/>
              <a:gdLst>
                <a:gd name="T0" fmla="*/ 1 w 3"/>
                <a:gd name="T1" fmla="*/ 1 h 4"/>
                <a:gd name="T2" fmla="*/ 3 w 3"/>
                <a:gd name="T3" fmla="*/ 1 h 4"/>
                <a:gd name="T4" fmla="*/ 3 w 3"/>
                <a:gd name="T5" fmla="*/ 3 h 4"/>
                <a:gd name="T6" fmla="*/ 3 w 3"/>
                <a:gd name="T7" fmla="*/ 4 h 4"/>
                <a:gd name="T8" fmla="*/ 1 w 3"/>
                <a:gd name="T9" fmla="*/ 4 h 4"/>
                <a:gd name="T10" fmla="*/ 3 w 3"/>
                <a:gd name="T11" fmla="*/ 4 h 4"/>
                <a:gd name="T12" fmla="*/ 1 w 3"/>
                <a:gd name="T13" fmla="*/ 3 h 4"/>
                <a:gd name="T14" fmla="*/ 0 w 3"/>
                <a:gd name="T15" fmla="*/ 1 h 4"/>
                <a:gd name="T16" fmla="*/ 0 w 3"/>
                <a:gd name="T17" fmla="*/ 0 h 4"/>
                <a:gd name="T18" fmla="*/ 1 w 3"/>
                <a:gd name="T19" fmla="*/ 0 h 4"/>
                <a:gd name="T20" fmla="*/ 1 w 3"/>
                <a:gd name="T21" fmla="*/ 1 h 4"/>
                <a:gd name="T22" fmla="*/ 1 w 3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CCB3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129">
              <a:extLst>
                <a:ext uri="{FF2B5EF4-FFF2-40B4-BE49-F238E27FC236}">
                  <a16:creationId xmlns:a16="http://schemas.microsoft.com/office/drawing/2014/main" id="{42C47A4A-94E0-DDBC-B122-9C8F7A839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3163" y="2281238"/>
              <a:ext cx="158750" cy="196850"/>
            </a:xfrm>
            <a:custGeom>
              <a:avLst/>
              <a:gdLst>
                <a:gd name="T0" fmla="*/ 95 w 100"/>
                <a:gd name="T1" fmla="*/ 92 h 124"/>
                <a:gd name="T2" fmla="*/ 100 w 100"/>
                <a:gd name="T3" fmla="*/ 94 h 124"/>
                <a:gd name="T4" fmla="*/ 90 w 100"/>
                <a:gd name="T5" fmla="*/ 89 h 124"/>
                <a:gd name="T6" fmla="*/ 90 w 100"/>
                <a:gd name="T7" fmla="*/ 117 h 124"/>
                <a:gd name="T8" fmla="*/ 89 w 100"/>
                <a:gd name="T9" fmla="*/ 122 h 124"/>
                <a:gd name="T10" fmla="*/ 81 w 100"/>
                <a:gd name="T11" fmla="*/ 119 h 124"/>
                <a:gd name="T12" fmla="*/ 83 w 100"/>
                <a:gd name="T13" fmla="*/ 86 h 124"/>
                <a:gd name="T14" fmla="*/ 86 w 100"/>
                <a:gd name="T15" fmla="*/ 85 h 124"/>
                <a:gd name="T16" fmla="*/ 81 w 100"/>
                <a:gd name="T17" fmla="*/ 94 h 124"/>
                <a:gd name="T18" fmla="*/ 79 w 100"/>
                <a:gd name="T19" fmla="*/ 95 h 124"/>
                <a:gd name="T20" fmla="*/ 83 w 100"/>
                <a:gd name="T21" fmla="*/ 89 h 124"/>
                <a:gd name="T22" fmla="*/ 80 w 100"/>
                <a:gd name="T23" fmla="*/ 84 h 124"/>
                <a:gd name="T24" fmla="*/ 89 w 100"/>
                <a:gd name="T25" fmla="*/ 78 h 124"/>
                <a:gd name="T26" fmla="*/ 60 w 100"/>
                <a:gd name="T27" fmla="*/ 68 h 124"/>
                <a:gd name="T28" fmla="*/ 56 w 100"/>
                <a:gd name="T29" fmla="*/ 67 h 124"/>
                <a:gd name="T30" fmla="*/ 60 w 100"/>
                <a:gd name="T31" fmla="*/ 68 h 124"/>
                <a:gd name="T32" fmla="*/ 68 w 100"/>
                <a:gd name="T33" fmla="*/ 78 h 124"/>
                <a:gd name="T34" fmla="*/ 68 w 100"/>
                <a:gd name="T35" fmla="*/ 73 h 124"/>
                <a:gd name="T36" fmla="*/ 68 w 100"/>
                <a:gd name="T37" fmla="*/ 68 h 124"/>
                <a:gd name="T38" fmla="*/ 73 w 100"/>
                <a:gd name="T39" fmla="*/ 66 h 124"/>
                <a:gd name="T40" fmla="*/ 52 w 100"/>
                <a:gd name="T41" fmla="*/ 57 h 124"/>
                <a:gd name="T42" fmla="*/ 81 w 100"/>
                <a:gd name="T43" fmla="*/ 56 h 124"/>
                <a:gd name="T44" fmla="*/ 32 w 100"/>
                <a:gd name="T45" fmla="*/ 55 h 124"/>
                <a:gd name="T46" fmla="*/ 51 w 100"/>
                <a:gd name="T47" fmla="*/ 55 h 124"/>
                <a:gd name="T48" fmla="*/ 29 w 100"/>
                <a:gd name="T49" fmla="*/ 64 h 124"/>
                <a:gd name="T50" fmla="*/ 32 w 100"/>
                <a:gd name="T51" fmla="*/ 62 h 124"/>
                <a:gd name="T52" fmla="*/ 29 w 100"/>
                <a:gd name="T53" fmla="*/ 56 h 124"/>
                <a:gd name="T54" fmla="*/ 33 w 100"/>
                <a:gd name="T55" fmla="*/ 57 h 124"/>
                <a:gd name="T56" fmla="*/ 33 w 100"/>
                <a:gd name="T57" fmla="*/ 60 h 124"/>
                <a:gd name="T58" fmla="*/ 33 w 100"/>
                <a:gd name="T59" fmla="*/ 51 h 124"/>
                <a:gd name="T60" fmla="*/ 68 w 100"/>
                <a:gd name="T61" fmla="*/ 55 h 124"/>
                <a:gd name="T62" fmla="*/ 63 w 100"/>
                <a:gd name="T63" fmla="*/ 46 h 124"/>
                <a:gd name="T64" fmla="*/ 68 w 100"/>
                <a:gd name="T65" fmla="*/ 55 h 124"/>
                <a:gd name="T66" fmla="*/ 39 w 100"/>
                <a:gd name="T67" fmla="*/ 39 h 124"/>
                <a:gd name="T68" fmla="*/ 26 w 100"/>
                <a:gd name="T69" fmla="*/ 48 h 124"/>
                <a:gd name="T70" fmla="*/ 26 w 100"/>
                <a:gd name="T71" fmla="*/ 44 h 124"/>
                <a:gd name="T72" fmla="*/ 28 w 100"/>
                <a:gd name="T73" fmla="*/ 37 h 124"/>
                <a:gd name="T74" fmla="*/ 33 w 100"/>
                <a:gd name="T75" fmla="*/ 39 h 124"/>
                <a:gd name="T76" fmla="*/ 32 w 100"/>
                <a:gd name="T77" fmla="*/ 51 h 124"/>
                <a:gd name="T78" fmla="*/ 26 w 100"/>
                <a:gd name="T79" fmla="*/ 50 h 124"/>
                <a:gd name="T80" fmla="*/ 60 w 100"/>
                <a:gd name="T81" fmla="*/ 41 h 124"/>
                <a:gd name="T82" fmla="*/ 58 w 100"/>
                <a:gd name="T83" fmla="*/ 41 h 124"/>
                <a:gd name="T84" fmla="*/ 58 w 100"/>
                <a:gd name="T85" fmla="*/ 32 h 124"/>
                <a:gd name="T86" fmla="*/ 56 w 100"/>
                <a:gd name="T87" fmla="*/ 32 h 124"/>
                <a:gd name="T88" fmla="*/ 44 w 100"/>
                <a:gd name="T89" fmla="*/ 14 h 124"/>
                <a:gd name="T90" fmla="*/ 26 w 100"/>
                <a:gd name="T91" fmla="*/ 6 h 124"/>
                <a:gd name="T92" fmla="*/ 33 w 100"/>
                <a:gd name="T93" fmla="*/ 4 h 124"/>
                <a:gd name="T94" fmla="*/ 41 w 100"/>
                <a:gd name="T95" fmla="*/ 3 h 124"/>
                <a:gd name="T96" fmla="*/ 29 w 100"/>
                <a:gd name="T97" fmla="*/ 6 h 124"/>
                <a:gd name="T98" fmla="*/ 46 w 100"/>
                <a:gd name="T99" fmla="*/ 0 h 124"/>
                <a:gd name="T100" fmla="*/ 52 w 100"/>
                <a:gd name="T101" fmla="*/ 10 h 124"/>
                <a:gd name="T102" fmla="*/ 47 w 100"/>
                <a:gd name="T103" fmla="*/ 18 h 124"/>
                <a:gd name="T104" fmla="*/ 47 w 100"/>
                <a:gd name="T105" fmla="*/ 15 h 124"/>
                <a:gd name="T106" fmla="*/ 50 w 100"/>
                <a:gd name="T107" fmla="*/ 6 h 124"/>
                <a:gd name="T108" fmla="*/ 46 w 100"/>
                <a:gd name="T109" fmla="*/ 1 h 124"/>
                <a:gd name="T110" fmla="*/ 55 w 100"/>
                <a:gd name="T111" fmla="*/ 97 h 124"/>
                <a:gd name="T112" fmla="*/ 32 w 100"/>
                <a:gd name="T113" fmla="*/ 51 h 124"/>
                <a:gd name="T114" fmla="*/ 35 w 100"/>
                <a:gd name="T115" fmla="*/ 31 h 124"/>
                <a:gd name="T116" fmla="*/ 52 w 100"/>
                <a:gd name="T117" fmla="*/ 2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" h="124">
                  <a:moveTo>
                    <a:pt x="92" y="112"/>
                  </a:moveTo>
                  <a:lnTo>
                    <a:pt x="92" y="111"/>
                  </a:lnTo>
                  <a:lnTo>
                    <a:pt x="95" y="109"/>
                  </a:lnTo>
                  <a:lnTo>
                    <a:pt x="95" y="111"/>
                  </a:lnTo>
                  <a:lnTo>
                    <a:pt x="96" y="111"/>
                  </a:lnTo>
                  <a:lnTo>
                    <a:pt x="95" y="111"/>
                  </a:lnTo>
                  <a:lnTo>
                    <a:pt x="95" y="112"/>
                  </a:lnTo>
                  <a:lnTo>
                    <a:pt x="92" y="112"/>
                  </a:lnTo>
                  <a:close/>
                  <a:moveTo>
                    <a:pt x="95" y="92"/>
                  </a:moveTo>
                  <a:lnTo>
                    <a:pt x="95" y="91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7" y="92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8" y="92"/>
                  </a:lnTo>
                  <a:lnTo>
                    <a:pt x="100" y="92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6" y="94"/>
                  </a:lnTo>
                  <a:lnTo>
                    <a:pt x="96" y="92"/>
                  </a:lnTo>
                  <a:lnTo>
                    <a:pt x="95" y="92"/>
                  </a:lnTo>
                  <a:close/>
                  <a:moveTo>
                    <a:pt x="90" y="89"/>
                  </a:moveTo>
                  <a:lnTo>
                    <a:pt x="89" y="89"/>
                  </a:lnTo>
                  <a:lnTo>
                    <a:pt x="90" y="89"/>
                  </a:lnTo>
                  <a:close/>
                  <a:moveTo>
                    <a:pt x="81" y="119"/>
                  </a:moveTo>
                  <a:lnTo>
                    <a:pt x="83" y="119"/>
                  </a:lnTo>
                  <a:lnTo>
                    <a:pt x="85" y="118"/>
                  </a:lnTo>
                  <a:lnTo>
                    <a:pt x="86" y="117"/>
                  </a:lnTo>
                  <a:lnTo>
                    <a:pt x="87" y="117"/>
                  </a:lnTo>
                  <a:lnTo>
                    <a:pt x="87" y="118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0" y="117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2" y="113"/>
                  </a:lnTo>
                  <a:lnTo>
                    <a:pt x="92" y="115"/>
                  </a:lnTo>
                  <a:lnTo>
                    <a:pt x="91" y="118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7" y="122"/>
                  </a:lnTo>
                  <a:lnTo>
                    <a:pt x="86" y="122"/>
                  </a:lnTo>
                  <a:lnTo>
                    <a:pt x="85" y="122"/>
                  </a:lnTo>
                  <a:lnTo>
                    <a:pt x="83" y="122"/>
                  </a:lnTo>
                  <a:lnTo>
                    <a:pt x="81" y="122"/>
                  </a:lnTo>
                  <a:lnTo>
                    <a:pt x="81" y="124"/>
                  </a:lnTo>
                  <a:lnTo>
                    <a:pt x="81" y="122"/>
                  </a:lnTo>
                  <a:lnTo>
                    <a:pt x="81" y="120"/>
                  </a:lnTo>
                  <a:lnTo>
                    <a:pt x="81" y="119"/>
                  </a:lnTo>
                  <a:close/>
                  <a:moveTo>
                    <a:pt x="79" y="86"/>
                  </a:moveTo>
                  <a:lnTo>
                    <a:pt x="78" y="86"/>
                  </a:lnTo>
                  <a:lnTo>
                    <a:pt x="78" y="89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8" y="89"/>
                  </a:lnTo>
                  <a:lnTo>
                    <a:pt x="78" y="86"/>
                  </a:lnTo>
                  <a:lnTo>
                    <a:pt x="79" y="86"/>
                  </a:lnTo>
                  <a:close/>
                  <a:moveTo>
                    <a:pt x="83" y="86"/>
                  </a:moveTo>
                  <a:lnTo>
                    <a:pt x="83" y="85"/>
                  </a:lnTo>
                  <a:lnTo>
                    <a:pt x="83" y="86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6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5" y="91"/>
                  </a:lnTo>
                  <a:lnTo>
                    <a:pt x="83" y="91"/>
                  </a:lnTo>
                  <a:lnTo>
                    <a:pt x="81" y="92"/>
                  </a:lnTo>
                  <a:lnTo>
                    <a:pt x="81" y="94"/>
                  </a:lnTo>
                  <a:lnTo>
                    <a:pt x="80" y="94"/>
                  </a:lnTo>
                  <a:lnTo>
                    <a:pt x="79" y="94"/>
                  </a:lnTo>
                  <a:lnTo>
                    <a:pt x="79" y="95"/>
                  </a:lnTo>
                  <a:lnTo>
                    <a:pt x="78" y="95"/>
                  </a:lnTo>
                  <a:lnTo>
                    <a:pt x="78" y="97"/>
                  </a:lnTo>
                  <a:lnTo>
                    <a:pt x="77" y="97"/>
                  </a:lnTo>
                  <a:lnTo>
                    <a:pt x="77" y="95"/>
                  </a:lnTo>
                  <a:lnTo>
                    <a:pt x="78" y="95"/>
                  </a:lnTo>
                  <a:lnTo>
                    <a:pt x="79" y="95"/>
                  </a:lnTo>
                  <a:lnTo>
                    <a:pt x="79" y="94"/>
                  </a:lnTo>
                  <a:lnTo>
                    <a:pt x="80" y="94"/>
                  </a:lnTo>
                  <a:lnTo>
                    <a:pt x="80" y="92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3" y="91"/>
                  </a:lnTo>
                  <a:lnTo>
                    <a:pt x="85" y="90"/>
                  </a:lnTo>
                  <a:lnTo>
                    <a:pt x="85" y="89"/>
                  </a:lnTo>
                  <a:lnTo>
                    <a:pt x="83" y="89"/>
                  </a:lnTo>
                  <a:lnTo>
                    <a:pt x="81" y="89"/>
                  </a:lnTo>
                  <a:lnTo>
                    <a:pt x="81" y="86"/>
                  </a:lnTo>
                  <a:lnTo>
                    <a:pt x="83" y="86"/>
                  </a:lnTo>
                  <a:close/>
                  <a:moveTo>
                    <a:pt x="79" y="85"/>
                  </a:moveTo>
                  <a:lnTo>
                    <a:pt x="78" y="84"/>
                  </a:lnTo>
                  <a:lnTo>
                    <a:pt x="78" y="83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80" y="84"/>
                  </a:lnTo>
                  <a:lnTo>
                    <a:pt x="80" y="85"/>
                  </a:lnTo>
                  <a:lnTo>
                    <a:pt x="81" y="85"/>
                  </a:lnTo>
                  <a:lnTo>
                    <a:pt x="83" y="85"/>
                  </a:lnTo>
                  <a:lnTo>
                    <a:pt x="81" y="86"/>
                  </a:lnTo>
                  <a:lnTo>
                    <a:pt x="80" y="86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9" y="85"/>
                  </a:lnTo>
                  <a:close/>
                  <a:moveTo>
                    <a:pt x="89" y="78"/>
                  </a:moveTo>
                  <a:lnTo>
                    <a:pt x="87" y="78"/>
                  </a:lnTo>
                  <a:lnTo>
                    <a:pt x="89" y="78"/>
                  </a:lnTo>
                  <a:lnTo>
                    <a:pt x="90" y="78"/>
                  </a:lnTo>
                  <a:lnTo>
                    <a:pt x="89" y="78"/>
                  </a:lnTo>
                  <a:close/>
                  <a:moveTo>
                    <a:pt x="61" y="71"/>
                  </a:moveTo>
                  <a:lnTo>
                    <a:pt x="62" y="72"/>
                  </a:lnTo>
                  <a:lnTo>
                    <a:pt x="61" y="72"/>
                  </a:lnTo>
                  <a:lnTo>
                    <a:pt x="61" y="71"/>
                  </a:lnTo>
                  <a:close/>
                  <a:moveTo>
                    <a:pt x="60" y="68"/>
                  </a:moveTo>
                  <a:lnTo>
                    <a:pt x="60" y="71"/>
                  </a:lnTo>
                  <a:lnTo>
                    <a:pt x="61" y="71"/>
                  </a:lnTo>
                  <a:lnTo>
                    <a:pt x="61" y="72"/>
                  </a:lnTo>
                  <a:lnTo>
                    <a:pt x="60" y="72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6" y="66"/>
                  </a:lnTo>
                  <a:lnTo>
                    <a:pt x="56" y="67"/>
                  </a:lnTo>
                  <a:lnTo>
                    <a:pt x="58" y="67"/>
                  </a:lnTo>
                  <a:lnTo>
                    <a:pt x="58" y="68"/>
                  </a:lnTo>
                  <a:lnTo>
                    <a:pt x="60" y="68"/>
                  </a:lnTo>
                  <a:close/>
                  <a:moveTo>
                    <a:pt x="71" y="80"/>
                  </a:moveTo>
                  <a:lnTo>
                    <a:pt x="71" y="81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0"/>
                  </a:lnTo>
                  <a:lnTo>
                    <a:pt x="69" y="78"/>
                  </a:lnTo>
                  <a:lnTo>
                    <a:pt x="68" y="78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6" y="75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8" y="77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6"/>
                  </a:lnTo>
                  <a:lnTo>
                    <a:pt x="68" y="68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9" y="74"/>
                  </a:lnTo>
                  <a:lnTo>
                    <a:pt x="68" y="75"/>
                  </a:lnTo>
                  <a:lnTo>
                    <a:pt x="68" y="77"/>
                  </a:lnTo>
                  <a:lnTo>
                    <a:pt x="69" y="77"/>
                  </a:lnTo>
                  <a:lnTo>
                    <a:pt x="71" y="78"/>
                  </a:lnTo>
                  <a:lnTo>
                    <a:pt x="71" y="80"/>
                  </a:lnTo>
                  <a:close/>
                  <a:moveTo>
                    <a:pt x="73" y="66"/>
                  </a:moveTo>
                  <a:lnTo>
                    <a:pt x="74" y="66"/>
                  </a:lnTo>
                  <a:lnTo>
                    <a:pt x="74" y="67"/>
                  </a:lnTo>
                  <a:lnTo>
                    <a:pt x="73" y="67"/>
                  </a:lnTo>
                  <a:lnTo>
                    <a:pt x="73" y="66"/>
                  </a:lnTo>
                  <a:lnTo>
                    <a:pt x="72" y="66"/>
                  </a:lnTo>
                  <a:lnTo>
                    <a:pt x="73" y="66"/>
                  </a:lnTo>
                  <a:close/>
                  <a:moveTo>
                    <a:pt x="52" y="60"/>
                  </a:moveTo>
                  <a:lnTo>
                    <a:pt x="52" y="58"/>
                  </a:lnTo>
                  <a:lnTo>
                    <a:pt x="52" y="57"/>
                  </a:lnTo>
                  <a:lnTo>
                    <a:pt x="52" y="60"/>
                  </a:lnTo>
                  <a:close/>
                  <a:moveTo>
                    <a:pt x="80" y="58"/>
                  </a:moveTo>
                  <a:lnTo>
                    <a:pt x="80" y="60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80" y="60"/>
                  </a:lnTo>
                  <a:lnTo>
                    <a:pt x="80" y="58"/>
                  </a:lnTo>
                  <a:close/>
                  <a:moveTo>
                    <a:pt x="29" y="56"/>
                  </a:moveTo>
                  <a:lnTo>
                    <a:pt x="28" y="56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29" y="55"/>
                  </a:lnTo>
                  <a:lnTo>
                    <a:pt x="29" y="56"/>
                  </a:lnTo>
                  <a:close/>
                  <a:moveTo>
                    <a:pt x="29" y="55"/>
                  </a:moveTo>
                  <a:lnTo>
                    <a:pt x="28" y="55"/>
                  </a:lnTo>
                  <a:lnTo>
                    <a:pt x="29" y="54"/>
                  </a:lnTo>
                  <a:lnTo>
                    <a:pt x="29" y="55"/>
                  </a:lnTo>
                  <a:close/>
                  <a:moveTo>
                    <a:pt x="51" y="55"/>
                  </a:moveTo>
                  <a:lnTo>
                    <a:pt x="51" y="54"/>
                  </a:lnTo>
                  <a:lnTo>
                    <a:pt x="51" y="55"/>
                  </a:lnTo>
                  <a:close/>
                  <a:moveTo>
                    <a:pt x="34" y="60"/>
                  </a:moveTo>
                  <a:lnTo>
                    <a:pt x="34" y="62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29" y="64"/>
                  </a:lnTo>
                  <a:lnTo>
                    <a:pt x="32" y="64"/>
                  </a:lnTo>
                  <a:lnTo>
                    <a:pt x="32" y="63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29" y="62"/>
                  </a:lnTo>
                  <a:lnTo>
                    <a:pt x="29" y="63"/>
                  </a:lnTo>
                  <a:lnTo>
                    <a:pt x="29" y="62"/>
                  </a:lnTo>
                  <a:lnTo>
                    <a:pt x="29" y="60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4" y="54"/>
                  </a:lnTo>
                  <a:lnTo>
                    <a:pt x="34" y="55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4" y="56"/>
                  </a:lnTo>
                  <a:lnTo>
                    <a:pt x="34" y="57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3" y="62"/>
                  </a:lnTo>
                  <a:lnTo>
                    <a:pt x="34" y="62"/>
                  </a:lnTo>
                  <a:lnTo>
                    <a:pt x="34" y="60"/>
                  </a:lnTo>
                  <a:close/>
                  <a:moveTo>
                    <a:pt x="33" y="54"/>
                  </a:moveTo>
                  <a:lnTo>
                    <a:pt x="32" y="54"/>
                  </a:lnTo>
                  <a:lnTo>
                    <a:pt x="33" y="51"/>
                  </a:lnTo>
                  <a:lnTo>
                    <a:pt x="34" y="51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33" y="54"/>
                  </a:lnTo>
                  <a:close/>
                  <a:moveTo>
                    <a:pt x="69" y="55"/>
                  </a:moveTo>
                  <a:lnTo>
                    <a:pt x="69" y="56"/>
                  </a:lnTo>
                  <a:lnTo>
                    <a:pt x="68" y="56"/>
                  </a:lnTo>
                  <a:lnTo>
                    <a:pt x="66" y="56"/>
                  </a:lnTo>
                  <a:lnTo>
                    <a:pt x="66" y="57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6" y="54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9"/>
                  </a:lnTo>
                  <a:lnTo>
                    <a:pt x="64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6"/>
                  </a:lnTo>
                  <a:lnTo>
                    <a:pt x="66" y="46"/>
                  </a:lnTo>
                  <a:lnTo>
                    <a:pt x="66" y="48"/>
                  </a:lnTo>
                  <a:lnTo>
                    <a:pt x="66" y="49"/>
                  </a:lnTo>
                  <a:lnTo>
                    <a:pt x="66" y="50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69" y="55"/>
                  </a:lnTo>
                  <a:close/>
                  <a:moveTo>
                    <a:pt x="39" y="39"/>
                  </a:moveTo>
                  <a:lnTo>
                    <a:pt x="38" y="39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39"/>
                  </a:lnTo>
                  <a:lnTo>
                    <a:pt x="39" y="39"/>
                  </a:lnTo>
                  <a:close/>
                  <a:moveTo>
                    <a:pt x="24" y="46"/>
                  </a:moveTo>
                  <a:lnTo>
                    <a:pt x="26" y="46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7" y="41"/>
                  </a:lnTo>
                  <a:lnTo>
                    <a:pt x="28" y="41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29" y="35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3" y="37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2" y="39"/>
                  </a:lnTo>
                  <a:lnTo>
                    <a:pt x="33" y="39"/>
                  </a:lnTo>
                  <a:lnTo>
                    <a:pt x="33" y="41"/>
                  </a:lnTo>
                  <a:lnTo>
                    <a:pt x="33" y="44"/>
                  </a:lnTo>
                  <a:lnTo>
                    <a:pt x="34" y="45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4" y="49"/>
                  </a:lnTo>
                  <a:lnTo>
                    <a:pt x="33" y="50"/>
                  </a:lnTo>
                  <a:lnTo>
                    <a:pt x="32" y="50"/>
                  </a:lnTo>
                  <a:lnTo>
                    <a:pt x="32" y="51"/>
                  </a:lnTo>
                  <a:lnTo>
                    <a:pt x="29" y="51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7" y="54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6" y="50"/>
                  </a:lnTo>
                  <a:lnTo>
                    <a:pt x="24" y="49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4" y="46"/>
                  </a:lnTo>
                  <a:close/>
                  <a:moveTo>
                    <a:pt x="61" y="37"/>
                  </a:moveTo>
                  <a:lnTo>
                    <a:pt x="61" y="39"/>
                  </a:lnTo>
                  <a:lnTo>
                    <a:pt x="60" y="39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58" y="44"/>
                  </a:lnTo>
                  <a:lnTo>
                    <a:pt x="58" y="45"/>
                  </a:lnTo>
                  <a:lnTo>
                    <a:pt x="58" y="46"/>
                  </a:lnTo>
                  <a:lnTo>
                    <a:pt x="58" y="45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1"/>
                  </a:lnTo>
                  <a:lnTo>
                    <a:pt x="58" y="44"/>
                  </a:lnTo>
                  <a:lnTo>
                    <a:pt x="58" y="41"/>
                  </a:lnTo>
                  <a:lnTo>
                    <a:pt x="60" y="40"/>
                  </a:lnTo>
                  <a:lnTo>
                    <a:pt x="58" y="41"/>
                  </a:lnTo>
                  <a:lnTo>
                    <a:pt x="58" y="40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0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1"/>
                  </a:lnTo>
                  <a:lnTo>
                    <a:pt x="54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60" y="35"/>
                  </a:lnTo>
                  <a:lnTo>
                    <a:pt x="61" y="37"/>
                  </a:lnTo>
                  <a:close/>
                  <a:moveTo>
                    <a:pt x="37" y="24"/>
                  </a:moveTo>
                  <a:lnTo>
                    <a:pt x="37" y="23"/>
                  </a:lnTo>
                  <a:lnTo>
                    <a:pt x="37" y="24"/>
                  </a:lnTo>
                  <a:close/>
                  <a:moveTo>
                    <a:pt x="44" y="12"/>
                  </a:moveTo>
                  <a:lnTo>
                    <a:pt x="44" y="14"/>
                  </a:lnTo>
                  <a:lnTo>
                    <a:pt x="44" y="12"/>
                  </a:lnTo>
                  <a:close/>
                  <a:moveTo>
                    <a:pt x="29" y="9"/>
                  </a:moveTo>
                  <a:lnTo>
                    <a:pt x="28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29" y="9"/>
                  </a:lnTo>
                  <a:close/>
                  <a:moveTo>
                    <a:pt x="43" y="0"/>
                  </a:moveTo>
                  <a:lnTo>
                    <a:pt x="41" y="1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0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50" y="11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3" y="0"/>
                  </a:lnTo>
                  <a:close/>
                  <a:moveTo>
                    <a:pt x="1" y="68"/>
                  </a:moveTo>
                  <a:lnTo>
                    <a:pt x="0" y="68"/>
                  </a:lnTo>
                  <a:lnTo>
                    <a:pt x="1" y="68"/>
                  </a:lnTo>
                  <a:close/>
                  <a:moveTo>
                    <a:pt x="55" y="97"/>
                  </a:moveTo>
                  <a:lnTo>
                    <a:pt x="54" y="97"/>
                  </a:lnTo>
                  <a:lnTo>
                    <a:pt x="55" y="97"/>
                  </a:lnTo>
                  <a:lnTo>
                    <a:pt x="55" y="95"/>
                  </a:lnTo>
                  <a:lnTo>
                    <a:pt x="55" y="97"/>
                  </a:lnTo>
                  <a:close/>
                  <a:moveTo>
                    <a:pt x="54" y="95"/>
                  </a:moveTo>
                  <a:lnTo>
                    <a:pt x="55" y="95"/>
                  </a:lnTo>
                  <a:lnTo>
                    <a:pt x="54" y="95"/>
                  </a:lnTo>
                  <a:close/>
                  <a:moveTo>
                    <a:pt x="54" y="92"/>
                  </a:moveTo>
                  <a:lnTo>
                    <a:pt x="54" y="94"/>
                  </a:lnTo>
                  <a:lnTo>
                    <a:pt x="54" y="92"/>
                  </a:lnTo>
                  <a:close/>
                  <a:moveTo>
                    <a:pt x="32" y="51"/>
                  </a:moveTo>
                  <a:lnTo>
                    <a:pt x="32" y="54"/>
                  </a:lnTo>
                  <a:lnTo>
                    <a:pt x="29" y="54"/>
                  </a:lnTo>
                  <a:lnTo>
                    <a:pt x="32" y="51"/>
                  </a:lnTo>
                  <a:close/>
                  <a:moveTo>
                    <a:pt x="47" y="49"/>
                  </a:moveTo>
                  <a:lnTo>
                    <a:pt x="47" y="48"/>
                  </a:lnTo>
                  <a:lnTo>
                    <a:pt x="47" y="49"/>
                  </a:lnTo>
                  <a:close/>
                  <a:moveTo>
                    <a:pt x="35" y="31"/>
                  </a:moveTo>
                  <a:lnTo>
                    <a:pt x="34" y="31"/>
                  </a:lnTo>
                  <a:lnTo>
                    <a:pt x="35" y="31"/>
                  </a:lnTo>
                  <a:close/>
                  <a:moveTo>
                    <a:pt x="16" y="23"/>
                  </a:moveTo>
                  <a:lnTo>
                    <a:pt x="16" y="24"/>
                  </a:lnTo>
                  <a:lnTo>
                    <a:pt x="15" y="24"/>
                  </a:lnTo>
                  <a:lnTo>
                    <a:pt x="16" y="23"/>
                  </a:lnTo>
                  <a:close/>
                  <a:moveTo>
                    <a:pt x="41" y="6"/>
                  </a:moveTo>
                  <a:lnTo>
                    <a:pt x="39" y="6"/>
                  </a:lnTo>
                  <a:lnTo>
                    <a:pt x="41" y="6"/>
                  </a:lnTo>
                  <a:close/>
                  <a:moveTo>
                    <a:pt x="51" y="28"/>
                  </a:moveTo>
                  <a:lnTo>
                    <a:pt x="52" y="28"/>
                  </a:lnTo>
                  <a:lnTo>
                    <a:pt x="51" y="28"/>
                  </a:lnTo>
                  <a:lnTo>
                    <a:pt x="51" y="29"/>
                  </a:lnTo>
                  <a:lnTo>
                    <a:pt x="51" y="28"/>
                  </a:lnTo>
                  <a:close/>
                </a:path>
              </a:pathLst>
            </a:custGeom>
            <a:solidFill>
              <a:srgbClr val="C0FCB6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130">
              <a:extLst>
                <a:ext uri="{FF2B5EF4-FFF2-40B4-BE49-F238E27FC236}">
                  <a16:creationId xmlns:a16="http://schemas.microsoft.com/office/drawing/2014/main" id="{9B5A8212-8399-648F-18A8-DC76215E0E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6676" y="2441575"/>
              <a:ext cx="31750" cy="22225"/>
            </a:xfrm>
            <a:custGeom>
              <a:avLst/>
              <a:gdLst>
                <a:gd name="T0" fmla="*/ 0 w 20"/>
                <a:gd name="T1" fmla="*/ 7 h 14"/>
                <a:gd name="T2" fmla="*/ 0 w 20"/>
                <a:gd name="T3" fmla="*/ 6 h 14"/>
                <a:gd name="T4" fmla="*/ 14 w 20"/>
                <a:gd name="T5" fmla="*/ 4 h 14"/>
                <a:gd name="T6" fmla="*/ 15 w 20"/>
                <a:gd name="T7" fmla="*/ 7 h 14"/>
                <a:gd name="T8" fmla="*/ 14 w 20"/>
                <a:gd name="T9" fmla="*/ 6 h 14"/>
                <a:gd name="T10" fmla="*/ 10 w 20"/>
                <a:gd name="T11" fmla="*/ 2 h 14"/>
                <a:gd name="T12" fmla="*/ 12 w 20"/>
                <a:gd name="T13" fmla="*/ 2 h 14"/>
                <a:gd name="T14" fmla="*/ 12 w 20"/>
                <a:gd name="T15" fmla="*/ 2 h 14"/>
                <a:gd name="T16" fmla="*/ 11 w 20"/>
                <a:gd name="T17" fmla="*/ 4 h 14"/>
                <a:gd name="T18" fmla="*/ 3 w 20"/>
                <a:gd name="T19" fmla="*/ 4 h 14"/>
                <a:gd name="T20" fmla="*/ 4 w 20"/>
                <a:gd name="T21" fmla="*/ 4 h 14"/>
                <a:gd name="T22" fmla="*/ 5 w 20"/>
                <a:gd name="T23" fmla="*/ 2 h 14"/>
                <a:gd name="T24" fmla="*/ 4 w 20"/>
                <a:gd name="T25" fmla="*/ 4 h 14"/>
                <a:gd name="T26" fmla="*/ 1 w 20"/>
                <a:gd name="T27" fmla="*/ 4 h 14"/>
                <a:gd name="T28" fmla="*/ 3 w 20"/>
                <a:gd name="T29" fmla="*/ 2 h 14"/>
                <a:gd name="T30" fmla="*/ 6 w 20"/>
                <a:gd name="T31" fmla="*/ 1 h 14"/>
                <a:gd name="T32" fmla="*/ 9 w 20"/>
                <a:gd name="T33" fmla="*/ 0 h 14"/>
                <a:gd name="T34" fmla="*/ 10 w 20"/>
                <a:gd name="T35" fmla="*/ 1 h 14"/>
                <a:gd name="T36" fmla="*/ 10 w 20"/>
                <a:gd name="T37" fmla="*/ 2 h 14"/>
                <a:gd name="T38" fmla="*/ 9 w 20"/>
                <a:gd name="T39" fmla="*/ 1 h 14"/>
                <a:gd name="T40" fmla="*/ 9 w 20"/>
                <a:gd name="T41" fmla="*/ 1 h 14"/>
                <a:gd name="T42" fmla="*/ 6 w 20"/>
                <a:gd name="T43" fmla="*/ 1 h 14"/>
                <a:gd name="T44" fmla="*/ 20 w 20"/>
                <a:gd name="T45" fmla="*/ 11 h 14"/>
                <a:gd name="T46" fmla="*/ 20 w 20"/>
                <a:gd name="T47" fmla="*/ 10 h 14"/>
                <a:gd name="T48" fmla="*/ 11 w 20"/>
                <a:gd name="T49" fmla="*/ 14 h 14"/>
                <a:gd name="T50" fmla="*/ 10 w 20"/>
                <a:gd name="T51" fmla="*/ 14 h 14"/>
                <a:gd name="T52" fmla="*/ 11 w 20"/>
                <a:gd name="T53" fmla="*/ 14 h 14"/>
                <a:gd name="T54" fmla="*/ 18 w 20"/>
                <a:gd name="T55" fmla="*/ 14 h 14"/>
                <a:gd name="T56" fmla="*/ 18 w 20"/>
                <a:gd name="T57" fmla="*/ 12 h 14"/>
                <a:gd name="T58" fmla="*/ 14 w 20"/>
                <a:gd name="T59" fmla="*/ 10 h 14"/>
                <a:gd name="T60" fmla="*/ 14 w 20"/>
                <a:gd name="T61" fmla="*/ 8 h 14"/>
                <a:gd name="T62" fmla="*/ 5 w 20"/>
                <a:gd name="T63" fmla="*/ 2 h 14"/>
                <a:gd name="T64" fmla="*/ 5 w 20"/>
                <a:gd name="T6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4">
                  <a:moveTo>
                    <a:pt x="0" y="6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close/>
                  <a:moveTo>
                    <a:pt x="14" y="6"/>
                  </a:moveTo>
                  <a:lnTo>
                    <a:pt x="14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close/>
                  <a:moveTo>
                    <a:pt x="10" y="4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close/>
                  <a:moveTo>
                    <a:pt x="3" y="4"/>
                  </a:moveTo>
                  <a:lnTo>
                    <a:pt x="3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close/>
                  <a:moveTo>
                    <a:pt x="6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1"/>
                  </a:lnTo>
                  <a:close/>
                  <a:moveTo>
                    <a:pt x="20" y="10"/>
                  </a:moveTo>
                  <a:lnTo>
                    <a:pt x="20" y="11"/>
                  </a:lnTo>
                  <a:lnTo>
                    <a:pt x="20" y="10"/>
                  </a:lnTo>
                  <a:lnTo>
                    <a:pt x="20" y="10"/>
                  </a:lnTo>
                  <a:close/>
                  <a:moveTo>
                    <a:pt x="10" y="14"/>
                  </a:moveTo>
                  <a:lnTo>
                    <a:pt x="11" y="14"/>
                  </a:lnTo>
                  <a:lnTo>
                    <a:pt x="10" y="14"/>
                  </a:lnTo>
                  <a:lnTo>
                    <a:pt x="10" y="14"/>
                  </a:lnTo>
                  <a:close/>
                  <a:moveTo>
                    <a:pt x="11" y="14"/>
                  </a:moveTo>
                  <a:lnTo>
                    <a:pt x="11" y="14"/>
                  </a:lnTo>
                  <a:close/>
                  <a:moveTo>
                    <a:pt x="18" y="12"/>
                  </a:move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close/>
                  <a:moveTo>
                    <a:pt x="14" y="8"/>
                  </a:move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5" y="2"/>
                  </a:moveTo>
                  <a:lnTo>
                    <a:pt x="5" y="2"/>
                  </a:lnTo>
                  <a:close/>
                  <a:moveTo>
                    <a:pt x="5" y="1"/>
                  </a:moveTo>
                  <a:lnTo>
                    <a:pt x="5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EBF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131">
              <a:extLst>
                <a:ext uri="{FF2B5EF4-FFF2-40B4-BE49-F238E27FC236}">
                  <a16:creationId xmlns:a16="http://schemas.microsoft.com/office/drawing/2014/main" id="{070F272F-C6E9-EB6E-B1CF-EFBBDBD13C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6676" y="2441575"/>
              <a:ext cx="31750" cy="22225"/>
            </a:xfrm>
            <a:custGeom>
              <a:avLst/>
              <a:gdLst>
                <a:gd name="T0" fmla="*/ 0 w 20"/>
                <a:gd name="T1" fmla="*/ 7 h 14"/>
                <a:gd name="T2" fmla="*/ 0 w 20"/>
                <a:gd name="T3" fmla="*/ 6 h 14"/>
                <a:gd name="T4" fmla="*/ 14 w 20"/>
                <a:gd name="T5" fmla="*/ 4 h 14"/>
                <a:gd name="T6" fmla="*/ 15 w 20"/>
                <a:gd name="T7" fmla="*/ 7 h 14"/>
                <a:gd name="T8" fmla="*/ 14 w 20"/>
                <a:gd name="T9" fmla="*/ 6 h 14"/>
                <a:gd name="T10" fmla="*/ 10 w 20"/>
                <a:gd name="T11" fmla="*/ 2 h 14"/>
                <a:gd name="T12" fmla="*/ 12 w 20"/>
                <a:gd name="T13" fmla="*/ 2 h 14"/>
                <a:gd name="T14" fmla="*/ 12 w 20"/>
                <a:gd name="T15" fmla="*/ 2 h 14"/>
                <a:gd name="T16" fmla="*/ 11 w 20"/>
                <a:gd name="T17" fmla="*/ 4 h 14"/>
                <a:gd name="T18" fmla="*/ 3 w 20"/>
                <a:gd name="T19" fmla="*/ 4 h 14"/>
                <a:gd name="T20" fmla="*/ 4 w 20"/>
                <a:gd name="T21" fmla="*/ 4 h 14"/>
                <a:gd name="T22" fmla="*/ 5 w 20"/>
                <a:gd name="T23" fmla="*/ 2 h 14"/>
                <a:gd name="T24" fmla="*/ 4 w 20"/>
                <a:gd name="T25" fmla="*/ 4 h 14"/>
                <a:gd name="T26" fmla="*/ 1 w 20"/>
                <a:gd name="T27" fmla="*/ 4 h 14"/>
                <a:gd name="T28" fmla="*/ 3 w 20"/>
                <a:gd name="T29" fmla="*/ 2 h 14"/>
                <a:gd name="T30" fmla="*/ 6 w 20"/>
                <a:gd name="T31" fmla="*/ 1 h 14"/>
                <a:gd name="T32" fmla="*/ 9 w 20"/>
                <a:gd name="T33" fmla="*/ 0 h 14"/>
                <a:gd name="T34" fmla="*/ 10 w 20"/>
                <a:gd name="T35" fmla="*/ 1 h 14"/>
                <a:gd name="T36" fmla="*/ 10 w 20"/>
                <a:gd name="T37" fmla="*/ 2 h 14"/>
                <a:gd name="T38" fmla="*/ 9 w 20"/>
                <a:gd name="T39" fmla="*/ 1 h 14"/>
                <a:gd name="T40" fmla="*/ 9 w 20"/>
                <a:gd name="T41" fmla="*/ 1 h 14"/>
                <a:gd name="T42" fmla="*/ 6 w 20"/>
                <a:gd name="T43" fmla="*/ 1 h 14"/>
                <a:gd name="T44" fmla="*/ 20 w 20"/>
                <a:gd name="T45" fmla="*/ 11 h 14"/>
                <a:gd name="T46" fmla="*/ 20 w 20"/>
                <a:gd name="T47" fmla="*/ 10 h 14"/>
                <a:gd name="T48" fmla="*/ 11 w 20"/>
                <a:gd name="T49" fmla="*/ 14 h 14"/>
                <a:gd name="T50" fmla="*/ 10 w 20"/>
                <a:gd name="T51" fmla="*/ 14 h 14"/>
                <a:gd name="T52" fmla="*/ 11 w 20"/>
                <a:gd name="T53" fmla="*/ 14 h 14"/>
                <a:gd name="T54" fmla="*/ 18 w 20"/>
                <a:gd name="T55" fmla="*/ 14 h 14"/>
                <a:gd name="T56" fmla="*/ 18 w 20"/>
                <a:gd name="T57" fmla="*/ 12 h 14"/>
                <a:gd name="T58" fmla="*/ 14 w 20"/>
                <a:gd name="T59" fmla="*/ 10 h 14"/>
                <a:gd name="T60" fmla="*/ 14 w 20"/>
                <a:gd name="T61" fmla="*/ 8 h 14"/>
                <a:gd name="T62" fmla="*/ 5 w 20"/>
                <a:gd name="T63" fmla="*/ 2 h 14"/>
                <a:gd name="T64" fmla="*/ 5 w 20"/>
                <a:gd name="T6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4">
                  <a:moveTo>
                    <a:pt x="0" y="6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moveTo>
                    <a:pt x="14" y="6"/>
                  </a:moveTo>
                  <a:lnTo>
                    <a:pt x="14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moveTo>
                    <a:pt x="10" y="4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moveTo>
                    <a:pt x="3" y="4"/>
                  </a:moveTo>
                  <a:lnTo>
                    <a:pt x="3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moveTo>
                    <a:pt x="6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1"/>
                  </a:lnTo>
                  <a:moveTo>
                    <a:pt x="20" y="10"/>
                  </a:moveTo>
                  <a:lnTo>
                    <a:pt x="20" y="11"/>
                  </a:lnTo>
                  <a:lnTo>
                    <a:pt x="20" y="10"/>
                  </a:lnTo>
                  <a:lnTo>
                    <a:pt x="20" y="10"/>
                  </a:lnTo>
                  <a:moveTo>
                    <a:pt x="10" y="14"/>
                  </a:moveTo>
                  <a:lnTo>
                    <a:pt x="11" y="14"/>
                  </a:lnTo>
                  <a:lnTo>
                    <a:pt x="10" y="14"/>
                  </a:lnTo>
                  <a:lnTo>
                    <a:pt x="10" y="14"/>
                  </a:lnTo>
                  <a:moveTo>
                    <a:pt x="11" y="14"/>
                  </a:moveTo>
                  <a:lnTo>
                    <a:pt x="11" y="14"/>
                  </a:lnTo>
                  <a:moveTo>
                    <a:pt x="18" y="12"/>
                  </a:move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moveTo>
                    <a:pt x="14" y="8"/>
                  </a:move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moveTo>
                    <a:pt x="5" y="2"/>
                  </a:moveTo>
                  <a:lnTo>
                    <a:pt x="5" y="2"/>
                  </a:lnTo>
                  <a:moveTo>
                    <a:pt x="5" y="1"/>
                  </a:move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132">
              <a:extLst>
                <a:ext uri="{FF2B5EF4-FFF2-40B4-BE49-F238E27FC236}">
                  <a16:creationId xmlns:a16="http://schemas.microsoft.com/office/drawing/2014/main" id="{48A2723B-5CEE-1DA3-C930-D81FEC295C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7063" y="1676400"/>
              <a:ext cx="7938" cy="12700"/>
            </a:xfrm>
            <a:custGeom>
              <a:avLst/>
              <a:gdLst>
                <a:gd name="T0" fmla="*/ 5 w 5"/>
                <a:gd name="T1" fmla="*/ 6 h 8"/>
                <a:gd name="T2" fmla="*/ 4 w 5"/>
                <a:gd name="T3" fmla="*/ 6 h 8"/>
                <a:gd name="T4" fmla="*/ 4 w 5"/>
                <a:gd name="T5" fmla="*/ 8 h 8"/>
                <a:gd name="T6" fmla="*/ 4 w 5"/>
                <a:gd name="T7" fmla="*/ 6 h 8"/>
                <a:gd name="T8" fmla="*/ 5 w 5"/>
                <a:gd name="T9" fmla="*/ 6 h 8"/>
                <a:gd name="T10" fmla="*/ 5 w 5"/>
                <a:gd name="T11" fmla="*/ 6 h 8"/>
                <a:gd name="T12" fmla="*/ 4 w 5"/>
                <a:gd name="T13" fmla="*/ 4 h 8"/>
                <a:gd name="T14" fmla="*/ 1 w 5"/>
                <a:gd name="T15" fmla="*/ 6 h 8"/>
                <a:gd name="T16" fmla="*/ 0 w 5"/>
                <a:gd name="T17" fmla="*/ 6 h 8"/>
                <a:gd name="T18" fmla="*/ 0 w 5"/>
                <a:gd name="T19" fmla="*/ 4 h 8"/>
                <a:gd name="T20" fmla="*/ 1 w 5"/>
                <a:gd name="T21" fmla="*/ 4 h 8"/>
                <a:gd name="T22" fmla="*/ 1 w 5"/>
                <a:gd name="T23" fmla="*/ 3 h 8"/>
                <a:gd name="T24" fmla="*/ 1 w 5"/>
                <a:gd name="T25" fmla="*/ 1 h 8"/>
                <a:gd name="T26" fmla="*/ 1 w 5"/>
                <a:gd name="T27" fmla="*/ 0 h 8"/>
                <a:gd name="T28" fmla="*/ 4 w 5"/>
                <a:gd name="T29" fmla="*/ 0 h 8"/>
                <a:gd name="T30" fmla="*/ 5 w 5"/>
                <a:gd name="T31" fmla="*/ 1 h 8"/>
                <a:gd name="T32" fmla="*/ 4 w 5"/>
                <a:gd name="T33" fmla="*/ 1 h 8"/>
                <a:gd name="T34" fmla="*/ 4 w 5"/>
                <a:gd name="T35" fmla="*/ 3 h 8"/>
                <a:gd name="T36" fmla="*/ 4 w 5"/>
                <a:gd name="T37" fmla="*/ 1 h 8"/>
                <a:gd name="T38" fmla="*/ 4 w 5"/>
                <a:gd name="T39" fmla="*/ 3 h 8"/>
                <a:gd name="T40" fmla="*/ 1 w 5"/>
                <a:gd name="T41" fmla="*/ 3 h 8"/>
                <a:gd name="T42" fmla="*/ 4 w 5"/>
                <a:gd name="T43" fmla="*/ 3 h 8"/>
                <a:gd name="T44" fmla="*/ 1 w 5"/>
                <a:gd name="T45" fmla="*/ 4 h 8"/>
                <a:gd name="T46" fmla="*/ 4 w 5"/>
                <a:gd name="T47" fmla="*/ 4 h 8"/>
                <a:gd name="T48" fmla="*/ 4 w 5"/>
                <a:gd name="T4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8">
                  <a:moveTo>
                    <a:pt x="5" y="6"/>
                  </a:move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close/>
                  <a:moveTo>
                    <a:pt x="4" y="4"/>
                  </a:move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1" y="3"/>
                  </a:lnTo>
                  <a:lnTo>
                    <a:pt x="4" y="3"/>
                  </a:lnTo>
                  <a:lnTo>
                    <a:pt x="1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FCC0E2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133">
              <a:extLst>
                <a:ext uri="{FF2B5EF4-FFF2-40B4-BE49-F238E27FC236}">
                  <a16:creationId xmlns:a16="http://schemas.microsoft.com/office/drawing/2014/main" id="{4A880AEA-3542-506D-CA12-FB66CB7DA1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988" y="2794000"/>
              <a:ext cx="39688" cy="44450"/>
            </a:xfrm>
            <a:custGeom>
              <a:avLst/>
              <a:gdLst>
                <a:gd name="T0" fmla="*/ 14 w 25"/>
                <a:gd name="T1" fmla="*/ 16 h 28"/>
                <a:gd name="T2" fmla="*/ 14 w 25"/>
                <a:gd name="T3" fmla="*/ 18 h 28"/>
                <a:gd name="T4" fmla="*/ 14 w 25"/>
                <a:gd name="T5" fmla="*/ 21 h 28"/>
                <a:gd name="T6" fmla="*/ 14 w 25"/>
                <a:gd name="T7" fmla="*/ 22 h 28"/>
                <a:gd name="T8" fmla="*/ 14 w 25"/>
                <a:gd name="T9" fmla="*/ 25 h 28"/>
                <a:gd name="T10" fmla="*/ 14 w 25"/>
                <a:gd name="T11" fmla="*/ 25 h 28"/>
                <a:gd name="T12" fmla="*/ 12 w 25"/>
                <a:gd name="T13" fmla="*/ 27 h 28"/>
                <a:gd name="T14" fmla="*/ 11 w 25"/>
                <a:gd name="T15" fmla="*/ 27 h 28"/>
                <a:gd name="T16" fmla="*/ 8 w 25"/>
                <a:gd name="T17" fmla="*/ 27 h 28"/>
                <a:gd name="T18" fmla="*/ 6 w 25"/>
                <a:gd name="T19" fmla="*/ 27 h 28"/>
                <a:gd name="T20" fmla="*/ 5 w 25"/>
                <a:gd name="T21" fmla="*/ 28 h 28"/>
                <a:gd name="T22" fmla="*/ 3 w 25"/>
                <a:gd name="T23" fmla="*/ 27 h 28"/>
                <a:gd name="T24" fmla="*/ 1 w 25"/>
                <a:gd name="T25" fmla="*/ 28 h 28"/>
                <a:gd name="T26" fmla="*/ 1 w 25"/>
                <a:gd name="T27" fmla="*/ 27 h 28"/>
                <a:gd name="T28" fmla="*/ 2 w 25"/>
                <a:gd name="T29" fmla="*/ 25 h 28"/>
                <a:gd name="T30" fmla="*/ 5 w 25"/>
                <a:gd name="T31" fmla="*/ 24 h 28"/>
                <a:gd name="T32" fmla="*/ 8 w 25"/>
                <a:gd name="T33" fmla="*/ 24 h 28"/>
                <a:gd name="T34" fmla="*/ 8 w 25"/>
                <a:gd name="T35" fmla="*/ 21 h 28"/>
                <a:gd name="T36" fmla="*/ 8 w 25"/>
                <a:gd name="T37" fmla="*/ 18 h 28"/>
                <a:gd name="T38" fmla="*/ 8 w 25"/>
                <a:gd name="T39" fmla="*/ 16 h 28"/>
                <a:gd name="T40" fmla="*/ 6 w 25"/>
                <a:gd name="T41" fmla="*/ 14 h 28"/>
                <a:gd name="T42" fmla="*/ 6 w 25"/>
                <a:gd name="T43" fmla="*/ 12 h 28"/>
                <a:gd name="T44" fmla="*/ 10 w 25"/>
                <a:gd name="T45" fmla="*/ 12 h 28"/>
                <a:gd name="T46" fmla="*/ 11 w 25"/>
                <a:gd name="T47" fmla="*/ 11 h 28"/>
                <a:gd name="T48" fmla="*/ 13 w 25"/>
                <a:gd name="T49" fmla="*/ 12 h 28"/>
                <a:gd name="T50" fmla="*/ 14 w 25"/>
                <a:gd name="T51" fmla="*/ 11 h 28"/>
                <a:gd name="T52" fmla="*/ 18 w 25"/>
                <a:gd name="T53" fmla="*/ 11 h 28"/>
                <a:gd name="T54" fmla="*/ 14 w 25"/>
                <a:gd name="T55" fmla="*/ 14 h 28"/>
                <a:gd name="T56" fmla="*/ 25 w 25"/>
                <a:gd name="T57" fmla="*/ 0 h 28"/>
                <a:gd name="T58" fmla="*/ 23 w 25"/>
                <a:gd name="T59" fmla="*/ 1 h 28"/>
                <a:gd name="T60" fmla="*/ 22 w 25"/>
                <a:gd name="T61" fmla="*/ 2 h 28"/>
                <a:gd name="T62" fmla="*/ 19 w 25"/>
                <a:gd name="T63" fmla="*/ 4 h 28"/>
                <a:gd name="T64" fmla="*/ 20 w 25"/>
                <a:gd name="T65" fmla="*/ 1 h 28"/>
                <a:gd name="T66" fmla="*/ 23 w 25"/>
                <a:gd name="T67" fmla="*/ 1 h 28"/>
                <a:gd name="T68" fmla="*/ 23 w 25"/>
                <a:gd name="T6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28">
                  <a:moveTo>
                    <a:pt x="14" y="14"/>
                  </a:moveTo>
                  <a:lnTo>
                    <a:pt x="14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7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8" y="27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2"/>
                  </a:lnTo>
                  <a:lnTo>
                    <a:pt x="14" y="14"/>
                  </a:lnTo>
                  <a:close/>
                  <a:moveTo>
                    <a:pt x="23" y="0"/>
                  </a:moveTo>
                  <a:lnTo>
                    <a:pt x="25" y="0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DCF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1134">
              <a:extLst>
                <a:ext uri="{FF2B5EF4-FFF2-40B4-BE49-F238E27FC236}">
                  <a16:creationId xmlns:a16="http://schemas.microsoft.com/office/drawing/2014/main" id="{3745F410-DD4A-8315-DBDA-71A7ABA7D9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8926" y="2752725"/>
              <a:ext cx="11113" cy="17463"/>
            </a:xfrm>
            <a:custGeom>
              <a:avLst/>
              <a:gdLst>
                <a:gd name="T0" fmla="*/ 3 w 7"/>
                <a:gd name="T1" fmla="*/ 8 h 11"/>
                <a:gd name="T2" fmla="*/ 3 w 7"/>
                <a:gd name="T3" fmla="*/ 9 h 11"/>
                <a:gd name="T4" fmla="*/ 3 w 7"/>
                <a:gd name="T5" fmla="*/ 10 h 11"/>
                <a:gd name="T6" fmla="*/ 3 w 7"/>
                <a:gd name="T7" fmla="*/ 11 h 11"/>
                <a:gd name="T8" fmla="*/ 1 w 7"/>
                <a:gd name="T9" fmla="*/ 11 h 11"/>
                <a:gd name="T10" fmla="*/ 0 w 7"/>
                <a:gd name="T11" fmla="*/ 11 h 11"/>
                <a:gd name="T12" fmla="*/ 1 w 7"/>
                <a:gd name="T13" fmla="*/ 11 h 11"/>
                <a:gd name="T14" fmla="*/ 1 w 7"/>
                <a:gd name="T15" fmla="*/ 10 h 11"/>
                <a:gd name="T16" fmla="*/ 1 w 7"/>
                <a:gd name="T17" fmla="*/ 9 h 11"/>
                <a:gd name="T18" fmla="*/ 3 w 7"/>
                <a:gd name="T19" fmla="*/ 8 h 11"/>
                <a:gd name="T20" fmla="*/ 3 w 7"/>
                <a:gd name="T21" fmla="*/ 8 h 11"/>
                <a:gd name="T22" fmla="*/ 7 w 7"/>
                <a:gd name="T23" fmla="*/ 3 h 11"/>
                <a:gd name="T24" fmla="*/ 6 w 7"/>
                <a:gd name="T25" fmla="*/ 3 h 11"/>
                <a:gd name="T26" fmla="*/ 6 w 7"/>
                <a:gd name="T27" fmla="*/ 2 h 11"/>
                <a:gd name="T28" fmla="*/ 7 w 7"/>
                <a:gd name="T29" fmla="*/ 2 h 11"/>
                <a:gd name="T30" fmla="*/ 7 w 7"/>
                <a:gd name="T31" fmla="*/ 0 h 11"/>
                <a:gd name="T32" fmla="*/ 7 w 7"/>
                <a:gd name="T33" fmla="*/ 2 h 11"/>
                <a:gd name="T34" fmla="*/ 7 w 7"/>
                <a:gd name="T3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1">
                  <a:moveTo>
                    <a:pt x="3" y="8"/>
                  </a:moveTo>
                  <a:lnTo>
                    <a:pt x="3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3" y="8"/>
                  </a:lnTo>
                  <a:lnTo>
                    <a:pt x="3" y="8"/>
                  </a:lnTo>
                  <a:close/>
                  <a:moveTo>
                    <a:pt x="7" y="3"/>
                  </a:move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CD8C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135">
              <a:extLst>
                <a:ext uri="{FF2B5EF4-FFF2-40B4-BE49-F238E27FC236}">
                  <a16:creationId xmlns:a16="http://schemas.microsoft.com/office/drawing/2014/main" id="{435ABFD6-5607-15E0-5602-259556B34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0038" y="2725738"/>
              <a:ext cx="9525" cy="26988"/>
            </a:xfrm>
            <a:custGeom>
              <a:avLst/>
              <a:gdLst>
                <a:gd name="T0" fmla="*/ 5 w 6"/>
                <a:gd name="T1" fmla="*/ 8 h 17"/>
                <a:gd name="T2" fmla="*/ 2 w 6"/>
                <a:gd name="T3" fmla="*/ 9 h 17"/>
                <a:gd name="T4" fmla="*/ 5 w 6"/>
                <a:gd name="T5" fmla="*/ 9 h 17"/>
                <a:gd name="T6" fmla="*/ 2 w 6"/>
                <a:gd name="T7" fmla="*/ 9 h 17"/>
                <a:gd name="T8" fmla="*/ 2 w 6"/>
                <a:gd name="T9" fmla="*/ 8 h 17"/>
                <a:gd name="T10" fmla="*/ 2 w 6"/>
                <a:gd name="T11" fmla="*/ 9 h 17"/>
                <a:gd name="T12" fmla="*/ 5 w 6"/>
                <a:gd name="T13" fmla="*/ 8 h 17"/>
                <a:gd name="T14" fmla="*/ 2 w 6"/>
                <a:gd name="T15" fmla="*/ 8 h 17"/>
                <a:gd name="T16" fmla="*/ 5 w 6"/>
                <a:gd name="T17" fmla="*/ 8 h 17"/>
                <a:gd name="T18" fmla="*/ 5 w 6"/>
                <a:gd name="T19" fmla="*/ 8 h 17"/>
                <a:gd name="T20" fmla="*/ 6 w 6"/>
                <a:gd name="T21" fmla="*/ 5 h 17"/>
                <a:gd name="T22" fmla="*/ 5 w 6"/>
                <a:gd name="T23" fmla="*/ 5 h 17"/>
                <a:gd name="T24" fmla="*/ 2 w 6"/>
                <a:gd name="T25" fmla="*/ 5 h 17"/>
                <a:gd name="T26" fmla="*/ 2 w 6"/>
                <a:gd name="T27" fmla="*/ 4 h 17"/>
                <a:gd name="T28" fmla="*/ 5 w 6"/>
                <a:gd name="T29" fmla="*/ 2 h 17"/>
                <a:gd name="T30" fmla="*/ 5 w 6"/>
                <a:gd name="T31" fmla="*/ 0 h 17"/>
                <a:gd name="T32" fmla="*/ 6 w 6"/>
                <a:gd name="T33" fmla="*/ 0 h 17"/>
                <a:gd name="T34" fmla="*/ 6 w 6"/>
                <a:gd name="T35" fmla="*/ 2 h 17"/>
                <a:gd name="T36" fmla="*/ 6 w 6"/>
                <a:gd name="T37" fmla="*/ 4 h 17"/>
                <a:gd name="T38" fmla="*/ 6 w 6"/>
                <a:gd name="T39" fmla="*/ 5 h 17"/>
                <a:gd name="T40" fmla="*/ 6 w 6"/>
                <a:gd name="T41" fmla="*/ 5 h 17"/>
                <a:gd name="T42" fmla="*/ 0 w 6"/>
                <a:gd name="T43" fmla="*/ 16 h 17"/>
                <a:gd name="T44" fmla="*/ 0 w 6"/>
                <a:gd name="T45" fmla="*/ 17 h 17"/>
                <a:gd name="T46" fmla="*/ 0 w 6"/>
                <a:gd name="T47" fmla="*/ 16 h 17"/>
                <a:gd name="T48" fmla="*/ 0 w 6"/>
                <a:gd name="T49" fmla="*/ 16 h 17"/>
                <a:gd name="T50" fmla="*/ 1 w 6"/>
                <a:gd name="T51" fmla="*/ 14 h 17"/>
                <a:gd name="T52" fmla="*/ 1 w 6"/>
                <a:gd name="T53" fmla="*/ 15 h 17"/>
                <a:gd name="T54" fmla="*/ 1 w 6"/>
                <a:gd name="T55" fmla="*/ 14 h 17"/>
                <a:gd name="T56" fmla="*/ 1 w 6"/>
                <a:gd name="T57" fmla="*/ 14 h 17"/>
                <a:gd name="T58" fmla="*/ 5 w 6"/>
                <a:gd name="T59" fmla="*/ 10 h 17"/>
                <a:gd name="T60" fmla="*/ 5 w 6"/>
                <a:gd name="T61" fmla="*/ 11 h 17"/>
                <a:gd name="T62" fmla="*/ 5 w 6"/>
                <a:gd name="T6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" h="17">
                  <a:moveTo>
                    <a:pt x="5" y="8"/>
                  </a:moveTo>
                  <a:lnTo>
                    <a:pt x="2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close/>
                  <a:moveTo>
                    <a:pt x="6" y="5"/>
                  </a:moveTo>
                  <a:lnTo>
                    <a:pt x="5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0" y="16"/>
                  </a:move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close/>
                  <a:moveTo>
                    <a:pt x="5" y="10"/>
                  </a:moveTo>
                  <a:lnTo>
                    <a:pt x="5" y="11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CD8D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136">
              <a:extLst>
                <a:ext uri="{FF2B5EF4-FFF2-40B4-BE49-F238E27FC236}">
                  <a16:creationId xmlns:a16="http://schemas.microsoft.com/office/drawing/2014/main" id="{4BC967E0-ABAE-9310-8C69-FE7D16095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076" y="2725738"/>
              <a:ext cx="6350" cy="12700"/>
            </a:xfrm>
            <a:custGeom>
              <a:avLst/>
              <a:gdLst>
                <a:gd name="T0" fmla="*/ 4 w 4"/>
                <a:gd name="T1" fmla="*/ 5 h 8"/>
                <a:gd name="T2" fmla="*/ 4 w 4"/>
                <a:gd name="T3" fmla="*/ 6 h 8"/>
                <a:gd name="T4" fmla="*/ 2 w 4"/>
                <a:gd name="T5" fmla="*/ 6 h 8"/>
                <a:gd name="T6" fmla="*/ 2 w 4"/>
                <a:gd name="T7" fmla="*/ 8 h 8"/>
                <a:gd name="T8" fmla="*/ 2 w 4"/>
                <a:gd name="T9" fmla="*/ 6 h 8"/>
                <a:gd name="T10" fmla="*/ 0 w 4"/>
                <a:gd name="T11" fmla="*/ 6 h 8"/>
                <a:gd name="T12" fmla="*/ 0 w 4"/>
                <a:gd name="T13" fmla="*/ 5 h 8"/>
                <a:gd name="T14" fmla="*/ 0 w 4"/>
                <a:gd name="T15" fmla="*/ 2 h 8"/>
                <a:gd name="T16" fmla="*/ 0 w 4"/>
                <a:gd name="T17" fmla="*/ 0 h 8"/>
                <a:gd name="T18" fmla="*/ 0 w 4"/>
                <a:gd name="T19" fmla="*/ 2 h 8"/>
                <a:gd name="T20" fmla="*/ 2 w 4"/>
                <a:gd name="T21" fmla="*/ 2 h 8"/>
                <a:gd name="T22" fmla="*/ 2 w 4"/>
                <a:gd name="T23" fmla="*/ 4 h 8"/>
                <a:gd name="T24" fmla="*/ 2 w 4"/>
                <a:gd name="T25" fmla="*/ 5 h 8"/>
                <a:gd name="T26" fmla="*/ 4 w 4"/>
                <a:gd name="T27" fmla="*/ 5 h 8"/>
                <a:gd name="T28" fmla="*/ 4 w 4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4" y="5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D4FCE3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137">
              <a:extLst>
                <a:ext uri="{FF2B5EF4-FFF2-40B4-BE49-F238E27FC236}">
                  <a16:creationId xmlns:a16="http://schemas.microsoft.com/office/drawing/2014/main" id="{F3AA1528-A283-2A72-2D33-039FA705D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1" y="2701925"/>
              <a:ext cx="6350" cy="12700"/>
            </a:xfrm>
            <a:custGeom>
              <a:avLst/>
              <a:gdLst>
                <a:gd name="T0" fmla="*/ 4 w 4"/>
                <a:gd name="T1" fmla="*/ 2 h 8"/>
                <a:gd name="T2" fmla="*/ 4 w 4"/>
                <a:gd name="T3" fmla="*/ 3 h 8"/>
                <a:gd name="T4" fmla="*/ 4 w 4"/>
                <a:gd name="T5" fmla="*/ 5 h 8"/>
                <a:gd name="T6" fmla="*/ 4 w 4"/>
                <a:gd name="T7" fmla="*/ 6 h 8"/>
                <a:gd name="T8" fmla="*/ 3 w 4"/>
                <a:gd name="T9" fmla="*/ 7 h 8"/>
                <a:gd name="T10" fmla="*/ 3 w 4"/>
                <a:gd name="T11" fmla="*/ 8 h 8"/>
                <a:gd name="T12" fmla="*/ 1 w 4"/>
                <a:gd name="T13" fmla="*/ 7 h 8"/>
                <a:gd name="T14" fmla="*/ 0 w 4"/>
                <a:gd name="T15" fmla="*/ 6 h 8"/>
                <a:gd name="T16" fmla="*/ 1 w 4"/>
                <a:gd name="T17" fmla="*/ 6 h 8"/>
                <a:gd name="T18" fmla="*/ 1 w 4"/>
                <a:gd name="T19" fmla="*/ 5 h 8"/>
                <a:gd name="T20" fmla="*/ 0 w 4"/>
                <a:gd name="T21" fmla="*/ 5 h 8"/>
                <a:gd name="T22" fmla="*/ 1 w 4"/>
                <a:gd name="T23" fmla="*/ 5 h 8"/>
                <a:gd name="T24" fmla="*/ 1 w 4"/>
                <a:gd name="T25" fmla="*/ 3 h 8"/>
                <a:gd name="T26" fmla="*/ 3 w 4"/>
                <a:gd name="T27" fmla="*/ 2 h 8"/>
                <a:gd name="T28" fmla="*/ 3 w 4"/>
                <a:gd name="T29" fmla="*/ 0 h 8"/>
                <a:gd name="T30" fmla="*/ 4 w 4"/>
                <a:gd name="T31" fmla="*/ 0 h 8"/>
                <a:gd name="T32" fmla="*/ 4 w 4"/>
                <a:gd name="T33" fmla="*/ 2 h 8"/>
                <a:gd name="T34" fmla="*/ 4 w 4"/>
                <a:gd name="T3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8FCD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138">
              <a:extLst>
                <a:ext uri="{FF2B5EF4-FFF2-40B4-BE49-F238E27FC236}">
                  <a16:creationId xmlns:a16="http://schemas.microsoft.com/office/drawing/2014/main" id="{25F7678D-AAA6-473F-F7BC-9C7DD36AA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2651125"/>
              <a:ext cx="4763" cy="14288"/>
            </a:xfrm>
            <a:custGeom>
              <a:avLst/>
              <a:gdLst>
                <a:gd name="T0" fmla="*/ 1 w 3"/>
                <a:gd name="T1" fmla="*/ 9 h 9"/>
                <a:gd name="T2" fmla="*/ 1 w 3"/>
                <a:gd name="T3" fmla="*/ 7 h 9"/>
                <a:gd name="T4" fmla="*/ 1 w 3"/>
                <a:gd name="T5" fmla="*/ 5 h 9"/>
                <a:gd name="T6" fmla="*/ 1 w 3"/>
                <a:gd name="T7" fmla="*/ 4 h 9"/>
                <a:gd name="T8" fmla="*/ 1 w 3"/>
                <a:gd name="T9" fmla="*/ 3 h 9"/>
                <a:gd name="T10" fmla="*/ 0 w 3"/>
                <a:gd name="T11" fmla="*/ 3 h 9"/>
                <a:gd name="T12" fmla="*/ 0 w 3"/>
                <a:gd name="T13" fmla="*/ 1 h 9"/>
                <a:gd name="T14" fmla="*/ 1 w 3"/>
                <a:gd name="T15" fmla="*/ 1 h 9"/>
                <a:gd name="T16" fmla="*/ 0 w 3"/>
                <a:gd name="T17" fmla="*/ 1 h 9"/>
                <a:gd name="T18" fmla="*/ 1 w 3"/>
                <a:gd name="T19" fmla="*/ 1 h 9"/>
                <a:gd name="T20" fmla="*/ 1 w 3"/>
                <a:gd name="T21" fmla="*/ 0 h 9"/>
                <a:gd name="T22" fmla="*/ 2 w 3"/>
                <a:gd name="T23" fmla="*/ 1 h 9"/>
                <a:gd name="T24" fmla="*/ 2 w 3"/>
                <a:gd name="T25" fmla="*/ 0 h 9"/>
                <a:gd name="T26" fmla="*/ 2 w 3"/>
                <a:gd name="T27" fmla="*/ 1 h 9"/>
                <a:gd name="T28" fmla="*/ 3 w 3"/>
                <a:gd name="T29" fmla="*/ 1 h 9"/>
                <a:gd name="T30" fmla="*/ 3 w 3"/>
                <a:gd name="T31" fmla="*/ 3 h 9"/>
                <a:gd name="T32" fmla="*/ 3 w 3"/>
                <a:gd name="T33" fmla="*/ 4 h 9"/>
                <a:gd name="T34" fmla="*/ 3 w 3"/>
                <a:gd name="T35" fmla="*/ 5 h 9"/>
                <a:gd name="T36" fmla="*/ 3 w 3"/>
                <a:gd name="T37" fmla="*/ 7 h 9"/>
                <a:gd name="T38" fmla="*/ 2 w 3"/>
                <a:gd name="T39" fmla="*/ 9 h 9"/>
                <a:gd name="T40" fmla="*/ 1 w 3"/>
                <a:gd name="T41" fmla="*/ 9 h 9"/>
                <a:gd name="T42" fmla="*/ 1 w 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FCF6D7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139">
              <a:extLst>
                <a:ext uri="{FF2B5EF4-FFF2-40B4-BE49-F238E27FC236}">
                  <a16:creationId xmlns:a16="http://schemas.microsoft.com/office/drawing/2014/main" id="{3C03ADAB-A068-602B-5FFF-6518D8B26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688" y="2611438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2 w 2"/>
                <a:gd name="T9" fmla="*/ 0 h 2"/>
                <a:gd name="T10" fmla="*/ 2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0C5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1140">
              <a:extLst>
                <a:ext uri="{FF2B5EF4-FFF2-40B4-BE49-F238E27FC236}">
                  <a16:creationId xmlns:a16="http://schemas.microsoft.com/office/drawing/2014/main" id="{B4996B85-E1A3-7C4D-C254-E5399ADFD4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0513" y="2581275"/>
              <a:ext cx="19050" cy="26988"/>
            </a:xfrm>
            <a:custGeom>
              <a:avLst/>
              <a:gdLst>
                <a:gd name="T0" fmla="*/ 7 w 12"/>
                <a:gd name="T1" fmla="*/ 15 h 17"/>
                <a:gd name="T2" fmla="*/ 8 w 12"/>
                <a:gd name="T3" fmla="*/ 15 h 17"/>
                <a:gd name="T4" fmla="*/ 8 w 12"/>
                <a:gd name="T5" fmla="*/ 13 h 17"/>
                <a:gd name="T6" fmla="*/ 7 w 12"/>
                <a:gd name="T7" fmla="*/ 13 h 17"/>
                <a:gd name="T8" fmla="*/ 8 w 12"/>
                <a:gd name="T9" fmla="*/ 13 h 17"/>
                <a:gd name="T10" fmla="*/ 8 w 12"/>
                <a:gd name="T11" fmla="*/ 11 h 17"/>
                <a:gd name="T12" fmla="*/ 11 w 12"/>
                <a:gd name="T13" fmla="*/ 11 h 17"/>
                <a:gd name="T14" fmla="*/ 11 w 12"/>
                <a:gd name="T15" fmla="*/ 13 h 17"/>
                <a:gd name="T16" fmla="*/ 11 w 12"/>
                <a:gd name="T17" fmla="*/ 11 h 17"/>
                <a:gd name="T18" fmla="*/ 11 w 12"/>
                <a:gd name="T19" fmla="*/ 13 h 17"/>
                <a:gd name="T20" fmla="*/ 12 w 12"/>
                <a:gd name="T21" fmla="*/ 13 h 17"/>
                <a:gd name="T22" fmla="*/ 11 w 12"/>
                <a:gd name="T23" fmla="*/ 13 h 17"/>
                <a:gd name="T24" fmla="*/ 12 w 12"/>
                <a:gd name="T25" fmla="*/ 13 h 17"/>
                <a:gd name="T26" fmla="*/ 12 w 12"/>
                <a:gd name="T27" fmla="*/ 15 h 17"/>
                <a:gd name="T28" fmla="*/ 11 w 12"/>
                <a:gd name="T29" fmla="*/ 15 h 17"/>
                <a:gd name="T30" fmla="*/ 11 w 12"/>
                <a:gd name="T31" fmla="*/ 16 h 17"/>
                <a:gd name="T32" fmla="*/ 11 w 12"/>
                <a:gd name="T33" fmla="*/ 15 h 17"/>
                <a:gd name="T34" fmla="*/ 8 w 12"/>
                <a:gd name="T35" fmla="*/ 15 h 17"/>
                <a:gd name="T36" fmla="*/ 7 w 12"/>
                <a:gd name="T37" fmla="*/ 15 h 17"/>
                <a:gd name="T38" fmla="*/ 7 w 12"/>
                <a:gd name="T39" fmla="*/ 15 h 17"/>
                <a:gd name="T40" fmla="*/ 11 w 12"/>
                <a:gd name="T41" fmla="*/ 3 h 17"/>
                <a:gd name="T42" fmla="*/ 11 w 12"/>
                <a:gd name="T43" fmla="*/ 2 h 17"/>
                <a:gd name="T44" fmla="*/ 11 w 12"/>
                <a:gd name="T45" fmla="*/ 0 h 17"/>
                <a:gd name="T46" fmla="*/ 11 w 12"/>
                <a:gd name="T47" fmla="*/ 2 h 17"/>
                <a:gd name="T48" fmla="*/ 11 w 12"/>
                <a:gd name="T49" fmla="*/ 0 h 17"/>
                <a:gd name="T50" fmla="*/ 12 w 12"/>
                <a:gd name="T51" fmla="*/ 0 h 17"/>
                <a:gd name="T52" fmla="*/ 12 w 12"/>
                <a:gd name="T53" fmla="*/ 2 h 17"/>
                <a:gd name="T54" fmla="*/ 12 w 12"/>
                <a:gd name="T55" fmla="*/ 3 h 17"/>
                <a:gd name="T56" fmla="*/ 11 w 12"/>
                <a:gd name="T57" fmla="*/ 3 h 17"/>
                <a:gd name="T58" fmla="*/ 11 w 12"/>
                <a:gd name="T59" fmla="*/ 3 h 17"/>
                <a:gd name="T60" fmla="*/ 0 w 12"/>
                <a:gd name="T61" fmla="*/ 16 h 17"/>
                <a:gd name="T62" fmla="*/ 0 w 12"/>
                <a:gd name="T63" fmla="*/ 17 h 17"/>
                <a:gd name="T64" fmla="*/ 0 w 12"/>
                <a:gd name="T65" fmla="*/ 16 h 17"/>
                <a:gd name="T66" fmla="*/ 0 w 12"/>
                <a:gd name="T6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7">
                  <a:moveTo>
                    <a:pt x="7" y="15"/>
                  </a:moveTo>
                  <a:lnTo>
                    <a:pt x="8" y="15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close/>
                  <a:moveTo>
                    <a:pt x="11" y="3"/>
                  </a:moveTo>
                  <a:lnTo>
                    <a:pt x="11" y="2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close/>
                  <a:moveTo>
                    <a:pt x="0" y="16"/>
                  </a:move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B3EA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141">
              <a:extLst>
                <a:ext uri="{FF2B5EF4-FFF2-40B4-BE49-F238E27FC236}">
                  <a16:creationId xmlns:a16="http://schemas.microsoft.com/office/drawing/2014/main" id="{CB9500EE-DE73-7ADE-B46E-B013D0CF2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988" y="2592388"/>
              <a:ext cx="4763" cy="9525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4 h 6"/>
                <a:gd name="T4" fmla="*/ 3 w 3"/>
                <a:gd name="T5" fmla="*/ 6 h 6"/>
                <a:gd name="T6" fmla="*/ 2 w 3"/>
                <a:gd name="T7" fmla="*/ 4 h 6"/>
                <a:gd name="T8" fmla="*/ 3 w 3"/>
                <a:gd name="T9" fmla="*/ 4 h 6"/>
                <a:gd name="T10" fmla="*/ 3 w 3"/>
                <a:gd name="T11" fmla="*/ 3 h 6"/>
                <a:gd name="T12" fmla="*/ 2 w 3"/>
                <a:gd name="T13" fmla="*/ 3 h 6"/>
                <a:gd name="T14" fmla="*/ 3 w 3"/>
                <a:gd name="T15" fmla="*/ 3 h 6"/>
                <a:gd name="T16" fmla="*/ 2 w 3"/>
                <a:gd name="T17" fmla="*/ 3 h 6"/>
                <a:gd name="T18" fmla="*/ 2 w 3"/>
                <a:gd name="T19" fmla="*/ 2 h 6"/>
                <a:gd name="T20" fmla="*/ 1 w 3"/>
                <a:gd name="T21" fmla="*/ 2 h 6"/>
                <a:gd name="T22" fmla="*/ 0 w 3"/>
                <a:gd name="T23" fmla="*/ 2 h 6"/>
                <a:gd name="T24" fmla="*/ 0 w 3"/>
                <a:gd name="T25" fmla="*/ 1 h 6"/>
                <a:gd name="T26" fmla="*/ 1 w 3"/>
                <a:gd name="T27" fmla="*/ 1 h 6"/>
                <a:gd name="T28" fmla="*/ 1 w 3"/>
                <a:gd name="T29" fmla="*/ 0 h 6"/>
                <a:gd name="T30" fmla="*/ 2 w 3"/>
                <a:gd name="T31" fmla="*/ 1 h 6"/>
                <a:gd name="T32" fmla="*/ 2 w 3"/>
                <a:gd name="T33" fmla="*/ 2 h 6"/>
                <a:gd name="T34" fmla="*/ 2 w 3"/>
                <a:gd name="T3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4"/>
                  </a:lnTo>
                  <a:lnTo>
                    <a:pt x="3" y="6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close/>
                  <a:moveTo>
                    <a:pt x="2" y="3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CDAC2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142">
              <a:extLst>
                <a:ext uri="{FF2B5EF4-FFF2-40B4-BE49-F238E27FC236}">
                  <a16:creationId xmlns:a16="http://schemas.microsoft.com/office/drawing/2014/main" id="{99A79240-24A3-4F73-C776-69492C58C4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0188" y="2559050"/>
              <a:ext cx="9525" cy="22225"/>
            </a:xfrm>
            <a:custGeom>
              <a:avLst/>
              <a:gdLst>
                <a:gd name="T0" fmla="*/ 6 w 6"/>
                <a:gd name="T1" fmla="*/ 13 h 14"/>
                <a:gd name="T2" fmla="*/ 5 w 6"/>
                <a:gd name="T3" fmla="*/ 14 h 14"/>
                <a:gd name="T4" fmla="*/ 2 w 6"/>
                <a:gd name="T5" fmla="*/ 14 h 14"/>
                <a:gd name="T6" fmla="*/ 0 w 6"/>
                <a:gd name="T7" fmla="*/ 14 h 14"/>
                <a:gd name="T8" fmla="*/ 2 w 6"/>
                <a:gd name="T9" fmla="*/ 13 h 14"/>
                <a:gd name="T10" fmla="*/ 4 w 6"/>
                <a:gd name="T11" fmla="*/ 13 h 14"/>
                <a:gd name="T12" fmla="*/ 5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6 w 6"/>
                <a:gd name="T19" fmla="*/ 2 h 14"/>
                <a:gd name="T20" fmla="*/ 5 w 6"/>
                <a:gd name="T21" fmla="*/ 2 h 14"/>
                <a:gd name="T22" fmla="*/ 5 w 6"/>
                <a:gd name="T23" fmla="*/ 0 h 14"/>
                <a:gd name="T24" fmla="*/ 6 w 6"/>
                <a:gd name="T25" fmla="*/ 0 h 14"/>
                <a:gd name="T26" fmla="*/ 6 w 6"/>
                <a:gd name="T27" fmla="*/ 2 h 14"/>
                <a:gd name="T28" fmla="*/ 6 w 6"/>
                <a:gd name="T29" fmla="*/ 2 h 14"/>
                <a:gd name="T30" fmla="*/ 4 w 6"/>
                <a:gd name="T31" fmla="*/ 2 h 14"/>
                <a:gd name="T32" fmla="*/ 2 w 6"/>
                <a:gd name="T33" fmla="*/ 2 h 14"/>
                <a:gd name="T34" fmla="*/ 0 w 6"/>
                <a:gd name="T35" fmla="*/ 0 h 14"/>
                <a:gd name="T36" fmla="*/ 0 w 6"/>
                <a:gd name="T37" fmla="*/ 2 h 14"/>
                <a:gd name="T38" fmla="*/ 0 w 6"/>
                <a:gd name="T39" fmla="*/ 0 h 14"/>
                <a:gd name="T40" fmla="*/ 2 w 6"/>
                <a:gd name="T41" fmla="*/ 0 h 14"/>
                <a:gd name="T42" fmla="*/ 4 w 6"/>
                <a:gd name="T43" fmla="*/ 0 h 14"/>
                <a:gd name="T44" fmla="*/ 4 w 6"/>
                <a:gd name="T45" fmla="*/ 2 h 14"/>
                <a:gd name="T46" fmla="*/ 4 w 6"/>
                <a:gd name="T4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14">
                  <a:moveTo>
                    <a:pt x="6" y="13"/>
                  </a:moveTo>
                  <a:lnTo>
                    <a:pt x="5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3"/>
                  </a:lnTo>
                  <a:close/>
                  <a:moveTo>
                    <a:pt x="6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CD4F0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1143">
              <a:extLst>
                <a:ext uri="{FF2B5EF4-FFF2-40B4-BE49-F238E27FC236}">
                  <a16:creationId xmlns:a16="http://schemas.microsoft.com/office/drawing/2014/main" id="{6A301FCD-1B4F-1CEC-0662-DC519A5A3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576" y="2574925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FCBD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1144">
              <a:extLst>
                <a:ext uri="{FF2B5EF4-FFF2-40B4-BE49-F238E27FC236}">
                  <a16:creationId xmlns:a16="http://schemas.microsoft.com/office/drawing/2014/main" id="{9EBA341D-8207-5CC7-72CC-9FA5BFFB30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7163" y="2554288"/>
              <a:ext cx="69850" cy="20638"/>
            </a:xfrm>
            <a:custGeom>
              <a:avLst/>
              <a:gdLst>
                <a:gd name="T0" fmla="*/ 3 w 44"/>
                <a:gd name="T1" fmla="*/ 9 h 13"/>
                <a:gd name="T2" fmla="*/ 1 w 44"/>
                <a:gd name="T3" fmla="*/ 10 h 13"/>
                <a:gd name="T4" fmla="*/ 1 w 44"/>
                <a:gd name="T5" fmla="*/ 9 h 13"/>
                <a:gd name="T6" fmla="*/ 41 w 44"/>
                <a:gd name="T7" fmla="*/ 9 h 13"/>
                <a:gd name="T8" fmla="*/ 38 w 44"/>
                <a:gd name="T9" fmla="*/ 9 h 13"/>
                <a:gd name="T10" fmla="*/ 41 w 44"/>
                <a:gd name="T11" fmla="*/ 8 h 13"/>
                <a:gd name="T12" fmla="*/ 43 w 44"/>
                <a:gd name="T13" fmla="*/ 9 h 13"/>
                <a:gd name="T14" fmla="*/ 41 w 44"/>
                <a:gd name="T15" fmla="*/ 9 h 13"/>
                <a:gd name="T16" fmla="*/ 44 w 44"/>
                <a:gd name="T17" fmla="*/ 5 h 13"/>
                <a:gd name="T18" fmla="*/ 44 w 44"/>
                <a:gd name="T19" fmla="*/ 5 h 13"/>
                <a:gd name="T20" fmla="*/ 43 w 44"/>
                <a:gd name="T21" fmla="*/ 5 h 13"/>
                <a:gd name="T22" fmla="*/ 37 w 44"/>
                <a:gd name="T23" fmla="*/ 7 h 13"/>
                <a:gd name="T24" fmla="*/ 37 w 44"/>
                <a:gd name="T25" fmla="*/ 7 h 13"/>
                <a:gd name="T26" fmla="*/ 35 w 44"/>
                <a:gd name="T27" fmla="*/ 8 h 13"/>
                <a:gd name="T28" fmla="*/ 34 w 44"/>
                <a:gd name="T29" fmla="*/ 10 h 13"/>
                <a:gd name="T30" fmla="*/ 33 w 44"/>
                <a:gd name="T31" fmla="*/ 11 h 13"/>
                <a:gd name="T32" fmla="*/ 29 w 44"/>
                <a:gd name="T33" fmla="*/ 11 h 13"/>
                <a:gd name="T34" fmla="*/ 28 w 44"/>
                <a:gd name="T35" fmla="*/ 13 h 13"/>
                <a:gd name="T36" fmla="*/ 27 w 44"/>
                <a:gd name="T37" fmla="*/ 11 h 13"/>
                <a:gd name="T38" fmla="*/ 26 w 44"/>
                <a:gd name="T39" fmla="*/ 11 h 13"/>
                <a:gd name="T40" fmla="*/ 23 w 44"/>
                <a:gd name="T41" fmla="*/ 11 h 13"/>
                <a:gd name="T42" fmla="*/ 20 w 44"/>
                <a:gd name="T43" fmla="*/ 11 h 13"/>
                <a:gd name="T44" fmla="*/ 17 w 44"/>
                <a:gd name="T45" fmla="*/ 11 h 13"/>
                <a:gd name="T46" fmla="*/ 16 w 44"/>
                <a:gd name="T47" fmla="*/ 13 h 13"/>
                <a:gd name="T48" fmla="*/ 15 w 44"/>
                <a:gd name="T49" fmla="*/ 11 h 13"/>
                <a:gd name="T50" fmla="*/ 11 w 44"/>
                <a:gd name="T51" fmla="*/ 11 h 13"/>
                <a:gd name="T52" fmla="*/ 11 w 44"/>
                <a:gd name="T53" fmla="*/ 11 h 13"/>
                <a:gd name="T54" fmla="*/ 12 w 44"/>
                <a:gd name="T55" fmla="*/ 10 h 13"/>
                <a:gd name="T56" fmla="*/ 12 w 44"/>
                <a:gd name="T57" fmla="*/ 10 h 13"/>
                <a:gd name="T58" fmla="*/ 12 w 44"/>
                <a:gd name="T59" fmla="*/ 8 h 13"/>
                <a:gd name="T60" fmla="*/ 12 w 44"/>
                <a:gd name="T61" fmla="*/ 5 h 13"/>
                <a:gd name="T62" fmla="*/ 11 w 44"/>
                <a:gd name="T63" fmla="*/ 3 h 13"/>
                <a:gd name="T64" fmla="*/ 15 w 44"/>
                <a:gd name="T65" fmla="*/ 2 h 13"/>
                <a:gd name="T66" fmla="*/ 16 w 44"/>
                <a:gd name="T67" fmla="*/ 0 h 13"/>
                <a:gd name="T68" fmla="*/ 20 w 44"/>
                <a:gd name="T69" fmla="*/ 0 h 13"/>
                <a:gd name="T70" fmla="*/ 23 w 44"/>
                <a:gd name="T71" fmla="*/ 0 h 13"/>
                <a:gd name="T72" fmla="*/ 24 w 44"/>
                <a:gd name="T73" fmla="*/ 2 h 13"/>
                <a:gd name="T74" fmla="*/ 27 w 44"/>
                <a:gd name="T75" fmla="*/ 2 h 13"/>
                <a:gd name="T76" fmla="*/ 28 w 44"/>
                <a:gd name="T77" fmla="*/ 2 h 13"/>
                <a:gd name="T78" fmla="*/ 31 w 44"/>
                <a:gd name="T79" fmla="*/ 2 h 13"/>
                <a:gd name="T80" fmla="*/ 31 w 44"/>
                <a:gd name="T81" fmla="*/ 2 h 13"/>
                <a:gd name="T82" fmla="*/ 34 w 44"/>
                <a:gd name="T83" fmla="*/ 2 h 13"/>
                <a:gd name="T84" fmla="*/ 35 w 44"/>
                <a:gd name="T85" fmla="*/ 2 h 13"/>
                <a:gd name="T86" fmla="*/ 35 w 44"/>
                <a:gd name="T87" fmla="*/ 2 h 13"/>
                <a:gd name="T88" fmla="*/ 37 w 44"/>
                <a:gd name="T89" fmla="*/ 3 h 13"/>
                <a:gd name="T90" fmla="*/ 37 w 44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13">
                  <a:moveTo>
                    <a:pt x="1" y="9"/>
                  </a:moveTo>
                  <a:lnTo>
                    <a:pt x="3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close/>
                  <a:moveTo>
                    <a:pt x="41" y="9"/>
                  </a:moveTo>
                  <a:lnTo>
                    <a:pt x="39" y="9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close/>
                  <a:moveTo>
                    <a:pt x="43" y="5"/>
                  </a:moveTo>
                  <a:lnTo>
                    <a:pt x="44" y="5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3" y="5"/>
                  </a:lnTo>
                  <a:lnTo>
                    <a:pt x="43" y="5"/>
                  </a:lnTo>
                  <a:close/>
                  <a:moveTo>
                    <a:pt x="37" y="5"/>
                  </a:moveTo>
                  <a:lnTo>
                    <a:pt x="37" y="7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1" y="11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rgbClr val="BBCD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1145">
              <a:extLst>
                <a:ext uri="{FF2B5EF4-FFF2-40B4-BE49-F238E27FC236}">
                  <a16:creationId xmlns:a16="http://schemas.microsoft.com/office/drawing/2014/main" id="{3DD56FC6-FAE0-02DD-8683-7622A1BA7B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2552700"/>
              <a:ext cx="11113" cy="14288"/>
            </a:xfrm>
            <a:custGeom>
              <a:avLst/>
              <a:gdLst>
                <a:gd name="T0" fmla="*/ 6 w 7"/>
                <a:gd name="T1" fmla="*/ 8 h 9"/>
                <a:gd name="T2" fmla="*/ 7 w 7"/>
                <a:gd name="T3" fmla="*/ 8 h 9"/>
                <a:gd name="T4" fmla="*/ 6 w 7"/>
                <a:gd name="T5" fmla="*/ 8 h 9"/>
                <a:gd name="T6" fmla="*/ 5 w 7"/>
                <a:gd name="T7" fmla="*/ 9 h 9"/>
                <a:gd name="T8" fmla="*/ 2 w 7"/>
                <a:gd name="T9" fmla="*/ 9 h 9"/>
                <a:gd name="T10" fmla="*/ 5 w 7"/>
                <a:gd name="T11" fmla="*/ 9 h 9"/>
                <a:gd name="T12" fmla="*/ 5 w 7"/>
                <a:gd name="T13" fmla="*/ 8 h 9"/>
                <a:gd name="T14" fmla="*/ 6 w 7"/>
                <a:gd name="T15" fmla="*/ 8 h 9"/>
                <a:gd name="T16" fmla="*/ 6 w 7"/>
                <a:gd name="T17" fmla="*/ 8 h 9"/>
                <a:gd name="T18" fmla="*/ 0 w 7"/>
                <a:gd name="T19" fmla="*/ 0 h 9"/>
                <a:gd name="T20" fmla="*/ 0 w 7"/>
                <a:gd name="T21" fmla="*/ 0 h 9"/>
                <a:gd name="T22" fmla="*/ 7 w 7"/>
                <a:gd name="T23" fmla="*/ 6 h 9"/>
                <a:gd name="T24" fmla="*/ 7 w 7"/>
                <a:gd name="T25" fmla="*/ 8 h 9"/>
                <a:gd name="T26" fmla="*/ 7 w 7"/>
                <a:gd name="T27" fmla="*/ 6 h 9"/>
                <a:gd name="T28" fmla="*/ 7 w 7"/>
                <a:gd name="T29" fmla="*/ 6 h 9"/>
                <a:gd name="T30" fmla="*/ 2 w 7"/>
                <a:gd name="T31" fmla="*/ 8 h 9"/>
                <a:gd name="T32" fmla="*/ 1 w 7"/>
                <a:gd name="T33" fmla="*/ 8 h 9"/>
                <a:gd name="T34" fmla="*/ 1 w 7"/>
                <a:gd name="T35" fmla="*/ 6 h 9"/>
                <a:gd name="T36" fmla="*/ 2 w 7"/>
                <a:gd name="T37" fmla="*/ 6 h 9"/>
                <a:gd name="T38" fmla="*/ 2 w 7"/>
                <a:gd name="T39" fmla="*/ 8 h 9"/>
                <a:gd name="T40" fmla="*/ 2 w 7"/>
                <a:gd name="T41" fmla="*/ 8 h 9"/>
                <a:gd name="T42" fmla="*/ 2 w 7"/>
                <a:gd name="T43" fmla="*/ 8 h 9"/>
                <a:gd name="T44" fmla="*/ 2 w 7"/>
                <a:gd name="T45" fmla="*/ 8 h 9"/>
                <a:gd name="T46" fmla="*/ 2 w 7"/>
                <a:gd name="T4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6" y="8"/>
                  </a:move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7" y="6"/>
                  </a:move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close/>
                  <a:moveTo>
                    <a:pt x="2" y="8"/>
                  </a:moveTo>
                  <a:lnTo>
                    <a:pt x="1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8"/>
                  </a:lnTo>
                  <a:close/>
                  <a:moveTo>
                    <a:pt x="2" y="8"/>
                  </a:moveTo>
                  <a:lnTo>
                    <a:pt x="2" y="8"/>
                  </a:lnTo>
                  <a:close/>
                  <a:moveTo>
                    <a:pt x="2" y="8"/>
                  </a:moveTo>
                  <a:lnTo>
                    <a:pt x="2" y="8"/>
                  </a:lnTo>
                  <a:close/>
                </a:path>
              </a:pathLst>
            </a:custGeom>
            <a:solidFill>
              <a:srgbClr val="B3F8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1146">
              <a:extLst>
                <a:ext uri="{FF2B5EF4-FFF2-40B4-BE49-F238E27FC236}">
                  <a16:creationId xmlns:a16="http://schemas.microsoft.com/office/drawing/2014/main" id="{679CE00B-4A21-1897-51B8-7373B615B1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2552700"/>
              <a:ext cx="11113" cy="14288"/>
            </a:xfrm>
            <a:custGeom>
              <a:avLst/>
              <a:gdLst>
                <a:gd name="T0" fmla="*/ 6 w 7"/>
                <a:gd name="T1" fmla="*/ 8 h 9"/>
                <a:gd name="T2" fmla="*/ 7 w 7"/>
                <a:gd name="T3" fmla="*/ 8 h 9"/>
                <a:gd name="T4" fmla="*/ 6 w 7"/>
                <a:gd name="T5" fmla="*/ 8 h 9"/>
                <a:gd name="T6" fmla="*/ 5 w 7"/>
                <a:gd name="T7" fmla="*/ 9 h 9"/>
                <a:gd name="T8" fmla="*/ 2 w 7"/>
                <a:gd name="T9" fmla="*/ 9 h 9"/>
                <a:gd name="T10" fmla="*/ 5 w 7"/>
                <a:gd name="T11" fmla="*/ 9 h 9"/>
                <a:gd name="T12" fmla="*/ 5 w 7"/>
                <a:gd name="T13" fmla="*/ 8 h 9"/>
                <a:gd name="T14" fmla="*/ 6 w 7"/>
                <a:gd name="T15" fmla="*/ 8 h 9"/>
                <a:gd name="T16" fmla="*/ 6 w 7"/>
                <a:gd name="T17" fmla="*/ 8 h 9"/>
                <a:gd name="T18" fmla="*/ 0 w 7"/>
                <a:gd name="T19" fmla="*/ 0 h 9"/>
                <a:gd name="T20" fmla="*/ 0 w 7"/>
                <a:gd name="T21" fmla="*/ 0 h 9"/>
                <a:gd name="T22" fmla="*/ 7 w 7"/>
                <a:gd name="T23" fmla="*/ 6 h 9"/>
                <a:gd name="T24" fmla="*/ 7 w 7"/>
                <a:gd name="T25" fmla="*/ 8 h 9"/>
                <a:gd name="T26" fmla="*/ 7 w 7"/>
                <a:gd name="T27" fmla="*/ 6 h 9"/>
                <a:gd name="T28" fmla="*/ 7 w 7"/>
                <a:gd name="T29" fmla="*/ 6 h 9"/>
                <a:gd name="T30" fmla="*/ 2 w 7"/>
                <a:gd name="T31" fmla="*/ 8 h 9"/>
                <a:gd name="T32" fmla="*/ 1 w 7"/>
                <a:gd name="T33" fmla="*/ 8 h 9"/>
                <a:gd name="T34" fmla="*/ 1 w 7"/>
                <a:gd name="T35" fmla="*/ 6 h 9"/>
                <a:gd name="T36" fmla="*/ 2 w 7"/>
                <a:gd name="T37" fmla="*/ 6 h 9"/>
                <a:gd name="T38" fmla="*/ 2 w 7"/>
                <a:gd name="T39" fmla="*/ 8 h 9"/>
                <a:gd name="T40" fmla="*/ 2 w 7"/>
                <a:gd name="T41" fmla="*/ 8 h 9"/>
                <a:gd name="T42" fmla="*/ 2 w 7"/>
                <a:gd name="T43" fmla="*/ 8 h 9"/>
                <a:gd name="T44" fmla="*/ 2 w 7"/>
                <a:gd name="T45" fmla="*/ 8 h 9"/>
                <a:gd name="T46" fmla="*/ 2 w 7"/>
                <a:gd name="T4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6" y="8"/>
                  </a:move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7" y="6"/>
                  </a:move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moveTo>
                    <a:pt x="2" y="8"/>
                  </a:moveTo>
                  <a:lnTo>
                    <a:pt x="1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8"/>
                  </a:lnTo>
                  <a:moveTo>
                    <a:pt x="2" y="8"/>
                  </a:moveTo>
                  <a:lnTo>
                    <a:pt x="2" y="8"/>
                  </a:lnTo>
                  <a:moveTo>
                    <a:pt x="2" y="8"/>
                  </a:moveTo>
                  <a:lnTo>
                    <a:pt x="2" y="8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1147">
              <a:extLst>
                <a:ext uri="{FF2B5EF4-FFF2-40B4-BE49-F238E27FC236}">
                  <a16:creationId xmlns:a16="http://schemas.microsoft.com/office/drawing/2014/main" id="{BFB5E322-C6D6-B879-0E65-7EC48B93E9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8126" y="2549525"/>
              <a:ext cx="14288" cy="12700"/>
            </a:xfrm>
            <a:custGeom>
              <a:avLst/>
              <a:gdLst>
                <a:gd name="T0" fmla="*/ 3 w 9"/>
                <a:gd name="T1" fmla="*/ 6 h 8"/>
                <a:gd name="T2" fmla="*/ 1 w 9"/>
                <a:gd name="T3" fmla="*/ 6 h 8"/>
                <a:gd name="T4" fmla="*/ 1 w 9"/>
                <a:gd name="T5" fmla="*/ 5 h 8"/>
                <a:gd name="T6" fmla="*/ 3 w 9"/>
                <a:gd name="T7" fmla="*/ 5 h 8"/>
                <a:gd name="T8" fmla="*/ 4 w 9"/>
                <a:gd name="T9" fmla="*/ 5 h 8"/>
                <a:gd name="T10" fmla="*/ 3 w 9"/>
                <a:gd name="T11" fmla="*/ 5 h 8"/>
                <a:gd name="T12" fmla="*/ 3 w 9"/>
                <a:gd name="T13" fmla="*/ 6 h 8"/>
                <a:gd name="T14" fmla="*/ 3 w 9"/>
                <a:gd name="T15" fmla="*/ 6 h 8"/>
                <a:gd name="T16" fmla="*/ 5 w 9"/>
                <a:gd name="T17" fmla="*/ 5 h 8"/>
                <a:gd name="T18" fmla="*/ 5 w 9"/>
                <a:gd name="T19" fmla="*/ 3 h 8"/>
                <a:gd name="T20" fmla="*/ 6 w 9"/>
                <a:gd name="T21" fmla="*/ 3 h 8"/>
                <a:gd name="T22" fmla="*/ 5 w 9"/>
                <a:gd name="T23" fmla="*/ 5 h 8"/>
                <a:gd name="T24" fmla="*/ 6 w 9"/>
                <a:gd name="T25" fmla="*/ 0 h 8"/>
                <a:gd name="T26" fmla="*/ 9 w 9"/>
                <a:gd name="T27" fmla="*/ 0 h 8"/>
                <a:gd name="T28" fmla="*/ 6 w 9"/>
                <a:gd name="T29" fmla="*/ 0 h 8"/>
                <a:gd name="T30" fmla="*/ 3 w 9"/>
                <a:gd name="T31" fmla="*/ 6 h 8"/>
                <a:gd name="T32" fmla="*/ 3 w 9"/>
                <a:gd name="T33" fmla="*/ 8 h 8"/>
                <a:gd name="T34" fmla="*/ 3 w 9"/>
                <a:gd name="T35" fmla="*/ 6 h 8"/>
                <a:gd name="T36" fmla="*/ 3 w 9"/>
                <a:gd name="T37" fmla="*/ 6 h 8"/>
                <a:gd name="T38" fmla="*/ 1 w 9"/>
                <a:gd name="T39" fmla="*/ 5 h 8"/>
                <a:gd name="T40" fmla="*/ 0 w 9"/>
                <a:gd name="T41" fmla="*/ 5 h 8"/>
                <a:gd name="T42" fmla="*/ 1 w 9"/>
                <a:gd name="T43" fmla="*/ 5 h 8"/>
                <a:gd name="T44" fmla="*/ 4 w 9"/>
                <a:gd name="T45" fmla="*/ 3 h 8"/>
                <a:gd name="T46" fmla="*/ 4 w 9"/>
                <a:gd name="T47" fmla="*/ 5 h 8"/>
                <a:gd name="T48" fmla="*/ 4 w 9"/>
                <a:gd name="T49" fmla="*/ 3 h 8"/>
                <a:gd name="T50" fmla="*/ 4 w 9"/>
                <a:gd name="T5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8">
                  <a:moveTo>
                    <a:pt x="3" y="6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close/>
                  <a:moveTo>
                    <a:pt x="5" y="5"/>
                  </a:moveTo>
                  <a:lnTo>
                    <a:pt x="5" y="3"/>
                  </a:lnTo>
                  <a:lnTo>
                    <a:pt x="6" y="3"/>
                  </a:lnTo>
                  <a:lnTo>
                    <a:pt x="5" y="5"/>
                  </a:lnTo>
                  <a:close/>
                  <a:moveTo>
                    <a:pt x="6" y="0"/>
                  </a:moveTo>
                  <a:lnTo>
                    <a:pt x="9" y="0"/>
                  </a:lnTo>
                  <a:lnTo>
                    <a:pt x="6" y="0"/>
                  </a:lnTo>
                  <a:close/>
                  <a:moveTo>
                    <a:pt x="3" y="6"/>
                  </a:move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close/>
                  <a:moveTo>
                    <a:pt x="1" y="5"/>
                  </a:moveTo>
                  <a:lnTo>
                    <a:pt x="0" y="5"/>
                  </a:lnTo>
                  <a:lnTo>
                    <a:pt x="1" y="5"/>
                  </a:lnTo>
                  <a:close/>
                  <a:moveTo>
                    <a:pt x="4" y="3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D4DA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1148">
              <a:extLst>
                <a:ext uri="{FF2B5EF4-FFF2-40B4-BE49-F238E27FC236}">
                  <a16:creationId xmlns:a16="http://schemas.microsoft.com/office/drawing/2014/main" id="{3174FE03-88ED-62CC-28AC-FA28E5BDC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163" y="2554288"/>
              <a:ext cx="52388" cy="26988"/>
            </a:xfrm>
            <a:custGeom>
              <a:avLst/>
              <a:gdLst>
                <a:gd name="T0" fmla="*/ 32 w 33"/>
                <a:gd name="T1" fmla="*/ 11 h 17"/>
                <a:gd name="T2" fmla="*/ 32 w 33"/>
                <a:gd name="T3" fmla="*/ 13 h 17"/>
                <a:gd name="T4" fmla="*/ 29 w 33"/>
                <a:gd name="T5" fmla="*/ 13 h 17"/>
                <a:gd name="T6" fmla="*/ 29 w 33"/>
                <a:gd name="T7" fmla="*/ 13 h 17"/>
                <a:gd name="T8" fmla="*/ 28 w 33"/>
                <a:gd name="T9" fmla="*/ 13 h 17"/>
                <a:gd name="T10" fmla="*/ 27 w 33"/>
                <a:gd name="T11" fmla="*/ 15 h 17"/>
                <a:gd name="T12" fmla="*/ 26 w 33"/>
                <a:gd name="T13" fmla="*/ 13 h 17"/>
                <a:gd name="T14" fmla="*/ 24 w 33"/>
                <a:gd name="T15" fmla="*/ 11 h 17"/>
                <a:gd name="T16" fmla="*/ 23 w 33"/>
                <a:gd name="T17" fmla="*/ 13 h 17"/>
                <a:gd name="T18" fmla="*/ 24 w 33"/>
                <a:gd name="T19" fmla="*/ 11 h 17"/>
                <a:gd name="T20" fmla="*/ 21 w 33"/>
                <a:gd name="T21" fmla="*/ 11 h 17"/>
                <a:gd name="T22" fmla="*/ 21 w 33"/>
                <a:gd name="T23" fmla="*/ 15 h 17"/>
                <a:gd name="T24" fmla="*/ 18 w 33"/>
                <a:gd name="T25" fmla="*/ 15 h 17"/>
                <a:gd name="T26" fmla="*/ 18 w 33"/>
                <a:gd name="T27" fmla="*/ 13 h 17"/>
                <a:gd name="T28" fmla="*/ 17 w 33"/>
                <a:gd name="T29" fmla="*/ 15 h 17"/>
                <a:gd name="T30" fmla="*/ 16 w 33"/>
                <a:gd name="T31" fmla="*/ 16 h 17"/>
                <a:gd name="T32" fmla="*/ 17 w 33"/>
                <a:gd name="T33" fmla="*/ 17 h 17"/>
                <a:gd name="T34" fmla="*/ 15 w 33"/>
                <a:gd name="T35" fmla="*/ 16 h 17"/>
                <a:gd name="T36" fmla="*/ 12 w 33"/>
                <a:gd name="T37" fmla="*/ 15 h 17"/>
                <a:gd name="T38" fmla="*/ 10 w 33"/>
                <a:gd name="T39" fmla="*/ 15 h 17"/>
                <a:gd name="T40" fmla="*/ 7 w 33"/>
                <a:gd name="T41" fmla="*/ 13 h 17"/>
                <a:gd name="T42" fmla="*/ 7 w 33"/>
                <a:gd name="T43" fmla="*/ 10 h 17"/>
                <a:gd name="T44" fmla="*/ 5 w 33"/>
                <a:gd name="T45" fmla="*/ 9 h 17"/>
                <a:gd name="T46" fmla="*/ 3 w 33"/>
                <a:gd name="T47" fmla="*/ 8 h 17"/>
                <a:gd name="T48" fmla="*/ 0 w 33"/>
                <a:gd name="T49" fmla="*/ 7 h 17"/>
                <a:gd name="T50" fmla="*/ 0 w 33"/>
                <a:gd name="T51" fmla="*/ 3 h 17"/>
                <a:gd name="T52" fmla="*/ 1 w 33"/>
                <a:gd name="T53" fmla="*/ 2 h 17"/>
                <a:gd name="T54" fmla="*/ 5 w 33"/>
                <a:gd name="T55" fmla="*/ 2 h 17"/>
                <a:gd name="T56" fmla="*/ 7 w 33"/>
                <a:gd name="T57" fmla="*/ 2 h 17"/>
                <a:gd name="T58" fmla="*/ 9 w 33"/>
                <a:gd name="T59" fmla="*/ 0 h 17"/>
                <a:gd name="T60" fmla="*/ 11 w 33"/>
                <a:gd name="T61" fmla="*/ 0 h 17"/>
                <a:gd name="T62" fmla="*/ 12 w 33"/>
                <a:gd name="T63" fmla="*/ 2 h 17"/>
                <a:gd name="T64" fmla="*/ 16 w 33"/>
                <a:gd name="T65" fmla="*/ 2 h 17"/>
                <a:gd name="T66" fmla="*/ 18 w 33"/>
                <a:gd name="T67" fmla="*/ 2 h 17"/>
                <a:gd name="T68" fmla="*/ 21 w 33"/>
                <a:gd name="T69" fmla="*/ 2 h 17"/>
                <a:gd name="T70" fmla="*/ 23 w 33"/>
                <a:gd name="T71" fmla="*/ 3 h 17"/>
                <a:gd name="T72" fmla="*/ 24 w 33"/>
                <a:gd name="T73" fmla="*/ 7 h 17"/>
                <a:gd name="T74" fmla="*/ 27 w 33"/>
                <a:gd name="T75" fmla="*/ 7 h 17"/>
                <a:gd name="T76" fmla="*/ 28 w 33"/>
                <a:gd name="T77" fmla="*/ 8 h 17"/>
                <a:gd name="T78" fmla="*/ 32 w 33"/>
                <a:gd name="T79" fmla="*/ 8 h 17"/>
                <a:gd name="T80" fmla="*/ 32 w 33"/>
                <a:gd name="T8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17">
                  <a:moveTo>
                    <a:pt x="32" y="10"/>
                  </a:moveTo>
                  <a:lnTo>
                    <a:pt x="32" y="11"/>
                  </a:lnTo>
                  <a:lnTo>
                    <a:pt x="33" y="13"/>
                  </a:lnTo>
                  <a:lnTo>
                    <a:pt x="32" y="13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CD7E6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1149">
              <a:extLst>
                <a:ext uri="{FF2B5EF4-FFF2-40B4-BE49-F238E27FC236}">
                  <a16:creationId xmlns:a16="http://schemas.microsoft.com/office/drawing/2014/main" id="{9DE65AC2-ACF8-EBE1-4884-674E77DDE2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4901" y="2514600"/>
              <a:ext cx="41275" cy="15875"/>
            </a:xfrm>
            <a:custGeom>
              <a:avLst/>
              <a:gdLst>
                <a:gd name="T0" fmla="*/ 4 w 26"/>
                <a:gd name="T1" fmla="*/ 8 h 10"/>
                <a:gd name="T2" fmla="*/ 4 w 26"/>
                <a:gd name="T3" fmla="*/ 10 h 10"/>
                <a:gd name="T4" fmla="*/ 2 w 26"/>
                <a:gd name="T5" fmla="*/ 8 h 10"/>
                <a:gd name="T6" fmla="*/ 2 w 26"/>
                <a:gd name="T7" fmla="*/ 10 h 10"/>
                <a:gd name="T8" fmla="*/ 1 w 26"/>
                <a:gd name="T9" fmla="*/ 10 h 10"/>
                <a:gd name="T10" fmla="*/ 0 w 26"/>
                <a:gd name="T11" fmla="*/ 10 h 10"/>
                <a:gd name="T12" fmla="*/ 0 w 26"/>
                <a:gd name="T13" fmla="*/ 8 h 10"/>
                <a:gd name="T14" fmla="*/ 0 w 26"/>
                <a:gd name="T15" fmla="*/ 7 h 10"/>
                <a:gd name="T16" fmla="*/ 0 w 26"/>
                <a:gd name="T17" fmla="*/ 8 h 10"/>
                <a:gd name="T18" fmla="*/ 1 w 26"/>
                <a:gd name="T19" fmla="*/ 8 h 10"/>
                <a:gd name="T20" fmla="*/ 1 w 26"/>
                <a:gd name="T21" fmla="*/ 7 h 10"/>
                <a:gd name="T22" fmla="*/ 2 w 26"/>
                <a:gd name="T23" fmla="*/ 8 h 10"/>
                <a:gd name="T24" fmla="*/ 4 w 26"/>
                <a:gd name="T25" fmla="*/ 8 h 10"/>
                <a:gd name="T26" fmla="*/ 4 w 26"/>
                <a:gd name="T27" fmla="*/ 8 h 10"/>
                <a:gd name="T28" fmla="*/ 23 w 26"/>
                <a:gd name="T29" fmla="*/ 0 h 10"/>
                <a:gd name="T30" fmla="*/ 24 w 26"/>
                <a:gd name="T31" fmla="*/ 0 h 10"/>
                <a:gd name="T32" fmla="*/ 23 w 26"/>
                <a:gd name="T33" fmla="*/ 1 h 10"/>
                <a:gd name="T34" fmla="*/ 21 w 26"/>
                <a:gd name="T35" fmla="*/ 1 h 10"/>
                <a:gd name="T36" fmla="*/ 21 w 26"/>
                <a:gd name="T37" fmla="*/ 0 h 10"/>
                <a:gd name="T38" fmla="*/ 23 w 26"/>
                <a:gd name="T39" fmla="*/ 0 h 10"/>
                <a:gd name="T40" fmla="*/ 25 w 26"/>
                <a:gd name="T41" fmla="*/ 0 h 10"/>
                <a:gd name="T42" fmla="*/ 26 w 26"/>
                <a:gd name="T43" fmla="*/ 0 h 10"/>
                <a:gd name="T44" fmla="*/ 25 w 26"/>
                <a:gd name="T45" fmla="*/ 1 h 10"/>
                <a:gd name="T46" fmla="*/ 24 w 26"/>
                <a:gd name="T47" fmla="*/ 1 h 10"/>
                <a:gd name="T48" fmla="*/ 25 w 26"/>
                <a:gd name="T4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10">
                  <a:moveTo>
                    <a:pt x="4" y="8"/>
                  </a:moveTo>
                  <a:lnTo>
                    <a:pt x="4" y="10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3" y="0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close/>
                  <a:moveTo>
                    <a:pt x="25" y="0"/>
                  </a:moveTo>
                  <a:lnTo>
                    <a:pt x="26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7FCDD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1150">
              <a:extLst>
                <a:ext uri="{FF2B5EF4-FFF2-40B4-BE49-F238E27FC236}">
                  <a16:creationId xmlns:a16="http://schemas.microsoft.com/office/drawing/2014/main" id="{701F9DE7-8745-B6EF-5515-0053978B2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2108200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2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4 h 4"/>
                <a:gd name="T18" fmla="*/ 0 w 4"/>
                <a:gd name="T19" fmla="*/ 2 h 4"/>
                <a:gd name="T20" fmla="*/ 0 w 4"/>
                <a:gd name="T21" fmla="*/ 4 h 4"/>
                <a:gd name="T22" fmla="*/ 2 w 4"/>
                <a:gd name="T23" fmla="*/ 2 h 4"/>
                <a:gd name="T24" fmla="*/ 0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4 w 4"/>
                <a:gd name="T33" fmla="*/ 2 h 4"/>
                <a:gd name="T34" fmla="*/ 4 w 4"/>
                <a:gd name="T35" fmla="*/ 0 h 4"/>
                <a:gd name="T36" fmla="*/ 4 w 4"/>
                <a:gd name="T37" fmla="*/ 0 h 4"/>
                <a:gd name="T38" fmla="*/ 0 w 4"/>
                <a:gd name="T39" fmla="*/ 2 h 4"/>
                <a:gd name="T40" fmla="*/ 0 w 4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0" y="2"/>
                  </a:moveTo>
                  <a:lnTo>
                    <a:pt x="0" y="2"/>
                  </a:lnTo>
                  <a:close/>
                </a:path>
              </a:pathLst>
            </a:custGeom>
            <a:solidFill>
              <a:srgbClr val="FCE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1151">
              <a:extLst>
                <a:ext uri="{FF2B5EF4-FFF2-40B4-BE49-F238E27FC236}">
                  <a16:creationId xmlns:a16="http://schemas.microsoft.com/office/drawing/2014/main" id="{1AB0257C-921E-E7EB-9880-C32D097B51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2108200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2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4 h 4"/>
                <a:gd name="T18" fmla="*/ 0 w 4"/>
                <a:gd name="T19" fmla="*/ 2 h 4"/>
                <a:gd name="T20" fmla="*/ 0 w 4"/>
                <a:gd name="T21" fmla="*/ 4 h 4"/>
                <a:gd name="T22" fmla="*/ 2 w 4"/>
                <a:gd name="T23" fmla="*/ 2 h 4"/>
                <a:gd name="T24" fmla="*/ 0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4 w 4"/>
                <a:gd name="T33" fmla="*/ 2 h 4"/>
                <a:gd name="T34" fmla="*/ 4 w 4"/>
                <a:gd name="T35" fmla="*/ 0 h 4"/>
                <a:gd name="T36" fmla="*/ 4 w 4"/>
                <a:gd name="T37" fmla="*/ 0 h 4"/>
                <a:gd name="T38" fmla="*/ 0 w 4"/>
                <a:gd name="T39" fmla="*/ 2 h 4"/>
                <a:gd name="T40" fmla="*/ 0 w 4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moveTo>
                    <a:pt x="0" y="2"/>
                  </a:moveTo>
                  <a:lnTo>
                    <a:pt x="0" y="2"/>
                  </a:lnTo>
                </a:path>
              </a:pathLst>
            </a:custGeom>
            <a:noFill/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1152">
              <a:extLst>
                <a:ext uri="{FF2B5EF4-FFF2-40B4-BE49-F238E27FC236}">
                  <a16:creationId xmlns:a16="http://schemas.microsoft.com/office/drawing/2014/main" id="{83F610C6-A681-E6B3-CC52-C9D0EA5196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9913" y="4784725"/>
              <a:ext cx="77788" cy="34925"/>
            </a:xfrm>
            <a:custGeom>
              <a:avLst/>
              <a:gdLst>
                <a:gd name="T0" fmla="*/ 25 w 49"/>
                <a:gd name="T1" fmla="*/ 20 h 22"/>
                <a:gd name="T2" fmla="*/ 5 w 49"/>
                <a:gd name="T3" fmla="*/ 14 h 22"/>
                <a:gd name="T4" fmla="*/ 8 w 49"/>
                <a:gd name="T5" fmla="*/ 16 h 22"/>
                <a:gd name="T6" fmla="*/ 8 w 49"/>
                <a:gd name="T7" fmla="*/ 12 h 22"/>
                <a:gd name="T8" fmla="*/ 9 w 49"/>
                <a:gd name="T9" fmla="*/ 14 h 22"/>
                <a:gd name="T10" fmla="*/ 3 w 49"/>
                <a:gd name="T11" fmla="*/ 12 h 22"/>
                <a:gd name="T12" fmla="*/ 22 w 49"/>
                <a:gd name="T13" fmla="*/ 16 h 22"/>
                <a:gd name="T14" fmla="*/ 18 w 49"/>
                <a:gd name="T15" fmla="*/ 18 h 22"/>
                <a:gd name="T16" fmla="*/ 17 w 49"/>
                <a:gd name="T17" fmla="*/ 20 h 22"/>
                <a:gd name="T18" fmla="*/ 13 w 49"/>
                <a:gd name="T19" fmla="*/ 20 h 22"/>
                <a:gd name="T20" fmla="*/ 9 w 49"/>
                <a:gd name="T21" fmla="*/ 17 h 22"/>
                <a:gd name="T22" fmla="*/ 11 w 49"/>
                <a:gd name="T23" fmla="*/ 16 h 22"/>
                <a:gd name="T24" fmla="*/ 15 w 49"/>
                <a:gd name="T25" fmla="*/ 14 h 22"/>
                <a:gd name="T26" fmla="*/ 15 w 49"/>
                <a:gd name="T27" fmla="*/ 14 h 22"/>
                <a:gd name="T28" fmla="*/ 15 w 49"/>
                <a:gd name="T29" fmla="*/ 14 h 22"/>
                <a:gd name="T30" fmla="*/ 14 w 49"/>
                <a:gd name="T31" fmla="*/ 11 h 22"/>
                <a:gd name="T32" fmla="*/ 13 w 49"/>
                <a:gd name="T33" fmla="*/ 11 h 22"/>
                <a:gd name="T34" fmla="*/ 15 w 49"/>
                <a:gd name="T35" fmla="*/ 10 h 22"/>
                <a:gd name="T36" fmla="*/ 9 w 49"/>
                <a:gd name="T37" fmla="*/ 8 h 22"/>
                <a:gd name="T38" fmla="*/ 14 w 49"/>
                <a:gd name="T39" fmla="*/ 8 h 22"/>
                <a:gd name="T40" fmla="*/ 18 w 49"/>
                <a:gd name="T41" fmla="*/ 5 h 22"/>
                <a:gd name="T42" fmla="*/ 24 w 49"/>
                <a:gd name="T43" fmla="*/ 8 h 22"/>
                <a:gd name="T44" fmla="*/ 24 w 49"/>
                <a:gd name="T45" fmla="*/ 5 h 22"/>
                <a:gd name="T46" fmla="*/ 28 w 49"/>
                <a:gd name="T47" fmla="*/ 8 h 22"/>
                <a:gd name="T48" fmla="*/ 25 w 49"/>
                <a:gd name="T49" fmla="*/ 11 h 22"/>
                <a:gd name="T50" fmla="*/ 18 w 49"/>
                <a:gd name="T51" fmla="*/ 5 h 22"/>
                <a:gd name="T52" fmla="*/ 13 w 49"/>
                <a:gd name="T53" fmla="*/ 4 h 22"/>
                <a:gd name="T54" fmla="*/ 17 w 49"/>
                <a:gd name="T55" fmla="*/ 5 h 22"/>
                <a:gd name="T56" fmla="*/ 46 w 49"/>
                <a:gd name="T57" fmla="*/ 11 h 22"/>
                <a:gd name="T58" fmla="*/ 42 w 49"/>
                <a:gd name="T59" fmla="*/ 12 h 22"/>
                <a:gd name="T60" fmla="*/ 43 w 49"/>
                <a:gd name="T61" fmla="*/ 14 h 22"/>
                <a:gd name="T62" fmla="*/ 34 w 49"/>
                <a:gd name="T63" fmla="*/ 14 h 22"/>
                <a:gd name="T64" fmla="*/ 40 w 49"/>
                <a:gd name="T65" fmla="*/ 16 h 22"/>
                <a:gd name="T66" fmla="*/ 35 w 49"/>
                <a:gd name="T67" fmla="*/ 18 h 22"/>
                <a:gd name="T68" fmla="*/ 31 w 49"/>
                <a:gd name="T69" fmla="*/ 17 h 22"/>
                <a:gd name="T70" fmla="*/ 34 w 49"/>
                <a:gd name="T71" fmla="*/ 18 h 22"/>
                <a:gd name="T72" fmla="*/ 32 w 49"/>
                <a:gd name="T73" fmla="*/ 18 h 22"/>
                <a:gd name="T74" fmla="*/ 32 w 49"/>
                <a:gd name="T75" fmla="*/ 21 h 22"/>
                <a:gd name="T76" fmla="*/ 28 w 49"/>
                <a:gd name="T77" fmla="*/ 20 h 22"/>
                <a:gd name="T78" fmla="*/ 26 w 49"/>
                <a:gd name="T79" fmla="*/ 16 h 22"/>
                <a:gd name="T80" fmla="*/ 28 w 49"/>
                <a:gd name="T81" fmla="*/ 12 h 22"/>
                <a:gd name="T82" fmla="*/ 32 w 49"/>
                <a:gd name="T83" fmla="*/ 12 h 22"/>
                <a:gd name="T84" fmla="*/ 30 w 49"/>
                <a:gd name="T85" fmla="*/ 10 h 22"/>
                <a:gd name="T86" fmla="*/ 31 w 49"/>
                <a:gd name="T87" fmla="*/ 5 h 22"/>
                <a:gd name="T88" fmla="*/ 32 w 49"/>
                <a:gd name="T89" fmla="*/ 4 h 22"/>
                <a:gd name="T90" fmla="*/ 40 w 49"/>
                <a:gd name="T91" fmla="*/ 5 h 22"/>
                <a:gd name="T92" fmla="*/ 40 w 49"/>
                <a:gd name="T93" fmla="*/ 9 h 22"/>
                <a:gd name="T94" fmla="*/ 42 w 49"/>
                <a:gd name="T95" fmla="*/ 11 h 22"/>
                <a:gd name="T96" fmla="*/ 40 w 49"/>
                <a:gd name="T97" fmla="*/ 9 h 22"/>
                <a:gd name="T98" fmla="*/ 46 w 49"/>
                <a:gd name="T99" fmla="*/ 9 h 22"/>
                <a:gd name="T100" fmla="*/ 42 w 49"/>
                <a:gd name="T101" fmla="*/ 10 h 22"/>
                <a:gd name="T102" fmla="*/ 46 w 49"/>
                <a:gd name="T103" fmla="*/ 11 h 22"/>
                <a:gd name="T104" fmla="*/ 23 w 49"/>
                <a:gd name="T105" fmla="*/ 4 h 22"/>
                <a:gd name="T106" fmla="*/ 26 w 49"/>
                <a:gd name="T107" fmla="*/ 21 h 22"/>
                <a:gd name="T108" fmla="*/ 26 w 49"/>
                <a:gd name="T109" fmla="*/ 21 h 22"/>
                <a:gd name="T110" fmla="*/ 42 w 49"/>
                <a:gd name="T111" fmla="*/ 18 h 22"/>
                <a:gd name="T112" fmla="*/ 22 w 49"/>
                <a:gd name="T113" fmla="*/ 8 h 22"/>
                <a:gd name="T114" fmla="*/ 8 w 49"/>
                <a:gd name="T115" fmla="*/ 4 h 22"/>
                <a:gd name="T116" fmla="*/ 1 w 49"/>
                <a:gd name="T1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" h="22">
                  <a:moveTo>
                    <a:pt x="26" y="20"/>
                  </a:moveTo>
                  <a:lnTo>
                    <a:pt x="26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20"/>
                  </a:lnTo>
                  <a:close/>
                  <a:moveTo>
                    <a:pt x="5" y="12"/>
                  </a:moveTo>
                  <a:lnTo>
                    <a:pt x="5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close/>
                  <a:moveTo>
                    <a:pt x="8" y="16"/>
                  </a:moveTo>
                  <a:lnTo>
                    <a:pt x="7" y="16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8" y="16"/>
                  </a:lnTo>
                  <a:close/>
                  <a:moveTo>
                    <a:pt x="3" y="11"/>
                  </a:move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close/>
                  <a:moveTo>
                    <a:pt x="24" y="12"/>
                  </a:moveTo>
                  <a:lnTo>
                    <a:pt x="23" y="14"/>
                  </a:lnTo>
                  <a:lnTo>
                    <a:pt x="23" y="16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4" y="12"/>
                  </a:lnTo>
                  <a:close/>
                  <a:moveTo>
                    <a:pt x="18" y="5"/>
                  </a:moveTo>
                  <a:lnTo>
                    <a:pt x="17" y="5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close/>
                  <a:moveTo>
                    <a:pt x="15" y="8"/>
                  </a:moveTo>
                  <a:lnTo>
                    <a:pt x="14" y="8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8"/>
                  </a:lnTo>
                  <a:close/>
                  <a:moveTo>
                    <a:pt x="48" y="11"/>
                  </a:moveTo>
                  <a:lnTo>
                    <a:pt x="49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30" y="20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8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5" y="9"/>
                  </a:lnTo>
                  <a:lnTo>
                    <a:pt x="43" y="9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close/>
                  <a:moveTo>
                    <a:pt x="19" y="4"/>
                  </a:moveTo>
                  <a:lnTo>
                    <a:pt x="18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19" y="4"/>
                  </a:lnTo>
                  <a:close/>
                  <a:moveTo>
                    <a:pt x="26" y="21"/>
                  </a:moveTo>
                  <a:lnTo>
                    <a:pt x="28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6" y="21"/>
                  </a:lnTo>
                  <a:close/>
                  <a:moveTo>
                    <a:pt x="42" y="17"/>
                  </a:moveTo>
                  <a:lnTo>
                    <a:pt x="41" y="17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1" y="17"/>
                  </a:lnTo>
                  <a:lnTo>
                    <a:pt x="42" y="17"/>
                  </a:lnTo>
                  <a:close/>
                  <a:moveTo>
                    <a:pt x="19" y="5"/>
                  </a:moveTo>
                  <a:lnTo>
                    <a:pt x="22" y="5"/>
                  </a:lnTo>
                  <a:lnTo>
                    <a:pt x="23" y="5"/>
                  </a:lnTo>
                  <a:lnTo>
                    <a:pt x="22" y="8"/>
                  </a:lnTo>
                  <a:lnTo>
                    <a:pt x="22" y="5"/>
                  </a:lnTo>
                  <a:lnTo>
                    <a:pt x="19" y="5"/>
                  </a:lnTo>
                  <a:close/>
                  <a:moveTo>
                    <a:pt x="9" y="4"/>
                  </a:move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9" y="4"/>
                  </a:lnTo>
                  <a:close/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7F2FC"/>
            </a:solidFill>
            <a:ln w="1588" cap="flat">
              <a:solidFill>
                <a:srgbClr val="6E6E6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BF865D5-5AB8-FFE3-9E05-E3259F838EB4}"/>
              </a:ext>
            </a:extLst>
          </p:cNvPr>
          <p:cNvGrpSpPr/>
          <p:nvPr/>
        </p:nvGrpSpPr>
        <p:grpSpPr>
          <a:xfrm>
            <a:off x="4788024" y="1031081"/>
            <a:ext cx="3727450" cy="3922713"/>
            <a:chOff x="468313" y="987425"/>
            <a:chExt cx="3727450" cy="3922713"/>
          </a:xfrm>
        </p:grpSpPr>
        <p:sp>
          <p:nvSpPr>
            <p:cNvPr id="3" name="Freeform 1098">
              <a:extLst>
                <a:ext uri="{FF2B5EF4-FFF2-40B4-BE49-F238E27FC236}">
                  <a16:creationId xmlns:a16="http://schemas.microsoft.com/office/drawing/2014/main" id="{3E8E158B-A66F-DF9F-B0A0-F9F143F17A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5776" y="3768725"/>
              <a:ext cx="1293813" cy="1141413"/>
            </a:xfrm>
            <a:custGeom>
              <a:avLst/>
              <a:gdLst>
                <a:gd name="T0" fmla="*/ 609 w 815"/>
                <a:gd name="T1" fmla="*/ 105 h 719"/>
                <a:gd name="T2" fmla="*/ 609 w 815"/>
                <a:gd name="T3" fmla="*/ 216 h 719"/>
                <a:gd name="T4" fmla="*/ 616 w 815"/>
                <a:gd name="T5" fmla="*/ 303 h 719"/>
                <a:gd name="T6" fmla="*/ 627 w 815"/>
                <a:gd name="T7" fmla="*/ 382 h 719"/>
                <a:gd name="T8" fmla="*/ 643 w 815"/>
                <a:gd name="T9" fmla="*/ 466 h 719"/>
                <a:gd name="T10" fmla="*/ 676 w 815"/>
                <a:gd name="T11" fmla="*/ 532 h 719"/>
                <a:gd name="T12" fmla="*/ 685 w 815"/>
                <a:gd name="T13" fmla="*/ 594 h 719"/>
                <a:gd name="T14" fmla="*/ 728 w 815"/>
                <a:gd name="T15" fmla="*/ 657 h 719"/>
                <a:gd name="T16" fmla="*/ 725 w 815"/>
                <a:gd name="T17" fmla="*/ 679 h 719"/>
                <a:gd name="T18" fmla="*/ 724 w 815"/>
                <a:gd name="T19" fmla="*/ 680 h 719"/>
                <a:gd name="T20" fmla="*/ 716 w 815"/>
                <a:gd name="T21" fmla="*/ 672 h 719"/>
                <a:gd name="T22" fmla="*/ 708 w 815"/>
                <a:gd name="T23" fmla="*/ 658 h 719"/>
                <a:gd name="T24" fmla="*/ 704 w 815"/>
                <a:gd name="T25" fmla="*/ 651 h 719"/>
                <a:gd name="T26" fmla="*/ 691 w 815"/>
                <a:gd name="T27" fmla="*/ 644 h 719"/>
                <a:gd name="T28" fmla="*/ 681 w 815"/>
                <a:gd name="T29" fmla="*/ 632 h 719"/>
                <a:gd name="T30" fmla="*/ 674 w 815"/>
                <a:gd name="T31" fmla="*/ 617 h 719"/>
                <a:gd name="T32" fmla="*/ 665 w 815"/>
                <a:gd name="T33" fmla="*/ 598 h 719"/>
                <a:gd name="T34" fmla="*/ 664 w 815"/>
                <a:gd name="T35" fmla="*/ 584 h 719"/>
                <a:gd name="T36" fmla="*/ 645 w 815"/>
                <a:gd name="T37" fmla="*/ 567 h 719"/>
                <a:gd name="T38" fmla="*/ 638 w 815"/>
                <a:gd name="T39" fmla="*/ 552 h 719"/>
                <a:gd name="T40" fmla="*/ 654 w 815"/>
                <a:gd name="T41" fmla="*/ 560 h 719"/>
                <a:gd name="T42" fmla="*/ 645 w 815"/>
                <a:gd name="T43" fmla="*/ 516 h 719"/>
                <a:gd name="T44" fmla="*/ 636 w 815"/>
                <a:gd name="T45" fmla="*/ 478 h 719"/>
                <a:gd name="T46" fmla="*/ 603 w 815"/>
                <a:gd name="T47" fmla="*/ 421 h 719"/>
                <a:gd name="T48" fmla="*/ 602 w 815"/>
                <a:gd name="T49" fmla="*/ 326 h 719"/>
                <a:gd name="T50" fmla="*/ 582 w 815"/>
                <a:gd name="T51" fmla="*/ 229 h 719"/>
                <a:gd name="T52" fmla="*/ 575 w 815"/>
                <a:gd name="T53" fmla="*/ 139 h 719"/>
                <a:gd name="T54" fmla="*/ 567 w 815"/>
                <a:gd name="T55" fmla="*/ 56 h 719"/>
                <a:gd name="T56" fmla="*/ 765 w 815"/>
                <a:gd name="T57" fmla="*/ 701 h 719"/>
                <a:gd name="T58" fmla="*/ 744 w 815"/>
                <a:gd name="T59" fmla="*/ 696 h 719"/>
                <a:gd name="T60" fmla="*/ 765 w 815"/>
                <a:gd name="T61" fmla="*/ 695 h 719"/>
                <a:gd name="T62" fmla="*/ 757 w 815"/>
                <a:gd name="T63" fmla="*/ 664 h 719"/>
                <a:gd name="T64" fmla="*/ 805 w 815"/>
                <a:gd name="T65" fmla="*/ 715 h 719"/>
                <a:gd name="T66" fmla="*/ 781 w 815"/>
                <a:gd name="T67" fmla="*/ 706 h 719"/>
                <a:gd name="T68" fmla="*/ 786 w 815"/>
                <a:gd name="T69" fmla="*/ 706 h 719"/>
                <a:gd name="T70" fmla="*/ 764 w 815"/>
                <a:gd name="T71" fmla="*/ 706 h 719"/>
                <a:gd name="T72" fmla="*/ 753 w 815"/>
                <a:gd name="T73" fmla="*/ 702 h 719"/>
                <a:gd name="T74" fmla="*/ 750 w 815"/>
                <a:gd name="T75" fmla="*/ 691 h 719"/>
                <a:gd name="T76" fmla="*/ 755 w 815"/>
                <a:gd name="T77" fmla="*/ 688 h 719"/>
                <a:gd name="T78" fmla="*/ 724 w 815"/>
                <a:gd name="T79" fmla="*/ 685 h 719"/>
                <a:gd name="T80" fmla="*/ 729 w 815"/>
                <a:gd name="T81" fmla="*/ 684 h 719"/>
                <a:gd name="T82" fmla="*/ 694 w 815"/>
                <a:gd name="T83" fmla="*/ 669 h 719"/>
                <a:gd name="T84" fmla="*/ 700 w 815"/>
                <a:gd name="T85" fmla="*/ 662 h 719"/>
                <a:gd name="T86" fmla="*/ 679 w 815"/>
                <a:gd name="T87" fmla="*/ 654 h 719"/>
                <a:gd name="T88" fmla="*/ 676 w 815"/>
                <a:gd name="T89" fmla="*/ 648 h 719"/>
                <a:gd name="T90" fmla="*/ 681 w 815"/>
                <a:gd name="T91" fmla="*/ 640 h 719"/>
                <a:gd name="T92" fmla="*/ 664 w 815"/>
                <a:gd name="T93" fmla="*/ 633 h 719"/>
                <a:gd name="T94" fmla="*/ 666 w 815"/>
                <a:gd name="T95" fmla="*/ 624 h 719"/>
                <a:gd name="T96" fmla="*/ 649 w 815"/>
                <a:gd name="T97" fmla="*/ 606 h 719"/>
                <a:gd name="T98" fmla="*/ 656 w 815"/>
                <a:gd name="T99" fmla="*/ 600 h 719"/>
                <a:gd name="T100" fmla="*/ 664 w 815"/>
                <a:gd name="T101" fmla="*/ 614 h 719"/>
                <a:gd name="T102" fmla="*/ 664 w 815"/>
                <a:gd name="T103" fmla="*/ 597 h 719"/>
                <a:gd name="T104" fmla="*/ 650 w 815"/>
                <a:gd name="T105" fmla="*/ 597 h 719"/>
                <a:gd name="T106" fmla="*/ 664 w 815"/>
                <a:gd name="T107" fmla="*/ 588 h 719"/>
                <a:gd name="T108" fmla="*/ 634 w 815"/>
                <a:gd name="T109" fmla="*/ 554 h 719"/>
                <a:gd name="T110" fmla="*/ 645 w 815"/>
                <a:gd name="T111" fmla="*/ 547 h 719"/>
                <a:gd name="T112" fmla="*/ 641 w 815"/>
                <a:gd name="T113" fmla="*/ 535 h 719"/>
                <a:gd name="T114" fmla="*/ 632 w 815"/>
                <a:gd name="T115" fmla="*/ 529 h 719"/>
                <a:gd name="T116" fmla="*/ 647 w 815"/>
                <a:gd name="T117" fmla="*/ 525 h 719"/>
                <a:gd name="T118" fmla="*/ 619 w 815"/>
                <a:gd name="T119" fmla="*/ 514 h 719"/>
                <a:gd name="T120" fmla="*/ 619 w 815"/>
                <a:gd name="T121" fmla="*/ 481 h 719"/>
                <a:gd name="T122" fmla="*/ 728 w 815"/>
                <a:gd name="T123" fmla="*/ 696 h 719"/>
                <a:gd name="T124" fmla="*/ 624 w 815"/>
                <a:gd name="T125" fmla="*/ 508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5" h="719">
                  <a:moveTo>
                    <a:pt x="568" y="0"/>
                  </a:moveTo>
                  <a:lnTo>
                    <a:pt x="568" y="2"/>
                  </a:lnTo>
                  <a:lnTo>
                    <a:pt x="569" y="3"/>
                  </a:lnTo>
                  <a:lnTo>
                    <a:pt x="571" y="6"/>
                  </a:lnTo>
                  <a:lnTo>
                    <a:pt x="571" y="7"/>
                  </a:lnTo>
                  <a:lnTo>
                    <a:pt x="573" y="7"/>
                  </a:lnTo>
                  <a:lnTo>
                    <a:pt x="573" y="8"/>
                  </a:lnTo>
                  <a:lnTo>
                    <a:pt x="573" y="9"/>
                  </a:lnTo>
                  <a:lnTo>
                    <a:pt x="574" y="9"/>
                  </a:lnTo>
                  <a:lnTo>
                    <a:pt x="574" y="11"/>
                  </a:lnTo>
                  <a:lnTo>
                    <a:pt x="575" y="11"/>
                  </a:lnTo>
                  <a:lnTo>
                    <a:pt x="576" y="11"/>
                  </a:lnTo>
                  <a:lnTo>
                    <a:pt x="576" y="12"/>
                  </a:lnTo>
                  <a:lnTo>
                    <a:pt x="575" y="12"/>
                  </a:lnTo>
                  <a:lnTo>
                    <a:pt x="575" y="13"/>
                  </a:lnTo>
                  <a:lnTo>
                    <a:pt x="576" y="15"/>
                  </a:lnTo>
                  <a:lnTo>
                    <a:pt x="576" y="17"/>
                  </a:lnTo>
                  <a:lnTo>
                    <a:pt x="576" y="18"/>
                  </a:lnTo>
                  <a:lnTo>
                    <a:pt x="576" y="19"/>
                  </a:lnTo>
                  <a:lnTo>
                    <a:pt x="577" y="19"/>
                  </a:lnTo>
                  <a:lnTo>
                    <a:pt x="577" y="20"/>
                  </a:lnTo>
                  <a:lnTo>
                    <a:pt x="577" y="22"/>
                  </a:lnTo>
                  <a:lnTo>
                    <a:pt x="577" y="24"/>
                  </a:lnTo>
                  <a:lnTo>
                    <a:pt x="579" y="25"/>
                  </a:lnTo>
                  <a:lnTo>
                    <a:pt x="579" y="26"/>
                  </a:lnTo>
                  <a:lnTo>
                    <a:pt x="581" y="28"/>
                  </a:lnTo>
                  <a:lnTo>
                    <a:pt x="581" y="29"/>
                  </a:lnTo>
                  <a:lnTo>
                    <a:pt x="581" y="30"/>
                  </a:lnTo>
                  <a:lnTo>
                    <a:pt x="581" y="32"/>
                  </a:lnTo>
                  <a:lnTo>
                    <a:pt x="582" y="32"/>
                  </a:lnTo>
                  <a:lnTo>
                    <a:pt x="582" y="34"/>
                  </a:lnTo>
                  <a:lnTo>
                    <a:pt x="584" y="34"/>
                  </a:lnTo>
                  <a:lnTo>
                    <a:pt x="585" y="35"/>
                  </a:lnTo>
                  <a:lnTo>
                    <a:pt x="585" y="36"/>
                  </a:lnTo>
                  <a:lnTo>
                    <a:pt x="586" y="37"/>
                  </a:lnTo>
                  <a:lnTo>
                    <a:pt x="587" y="37"/>
                  </a:lnTo>
                  <a:lnTo>
                    <a:pt x="590" y="39"/>
                  </a:lnTo>
                  <a:lnTo>
                    <a:pt x="591" y="40"/>
                  </a:lnTo>
                  <a:lnTo>
                    <a:pt x="590" y="40"/>
                  </a:lnTo>
                  <a:lnTo>
                    <a:pt x="590" y="42"/>
                  </a:lnTo>
                  <a:lnTo>
                    <a:pt x="587" y="43"/>
                  </a:lnTo>
                  <a:lnTo>
                    <a:pt x="587" y="45"/>
                  </a:lnTo>
                  <a:lnTo>
                    <a:pt x="587" y="46"/>
                  </a:lnTo>
                  <a:lnTo>
                    <a:pt x="586" y="46"/>
                  </a:lnTo>
                  <a:lnTo>
                    <a:pt x="587" y="47"/>
                  </a:lnTo>
                  <a:lnTo>
                    <a:pt x="590" y="48"/>
                  </a:lnTo>
                  <a:lnTo>
                    <a:pt x="590" y="51"/>
                  </a:lnTo>
                  <a:lnTo>
                    <a:pt x="591" y="51"/>
                  </a:lnTo>
                  <a:lnTo>
                    <a:pt x="591" y="52"/>
                  </a:lnTo>
                  <a:lnTo>
                    <a:pt x="591" y="53"/>
                  </a:lnTo>
                  <a:lnTo>
                    <a:pt x="590" y="53"/>
                  </a:lnTo>
                  <a:lnTo>
                    <a:pt x="586" y="54"/>
                  </a:lnTo>
                  <a:lnTo>
                    <a:pt x="587" y="54"/>
                  </a:lnTo>
                  <a:lnTo>
                    <a:pt x="587" y="56"/>
                  </a:lnTo>
                  <a:lnTo>
                    <a:pt x="587" y="57"/>
                  </a:lnTo>
                  <a:lnTo>
                    <a:pt x="590" y="59"/>
                  </a:lnTo>
                  <a:lnTo>
                    <a:pt x="587" y="59"/>
                  </a:lnTo>
                  <a:lnTo>
                    <a:pt x="587" y="60"/>
                  </a:lnTo>
                  <a:lnTo>
                    <a:pt x="590" y="62"/>
                  </a:lnTo>
                  <a:lnTo>
                    <a:pt x="590" y="63"/>
                  </a:lnTo>
                  <a:lnTo>
                    <a:pt x="592" y="64"/>
                  </a:lnTo>
                  <a:lnTo>
                    <a:pt x="593" y="64"/>
                  </a:lnTo>
                  <a:lnTo>
                    <a:pt x="593" y="65"/>
                  </a:lnTo>
                  <a:lnTo>
                    <a:pt x="592" y="66"/>
                  </a:lnTo>
                  <a:lnTo>
                    <a:pt x="592" y="70"/>
                  </a:lnTo>
                  <a:lnTo>
                    <a:pt x="593" y="71"/>
                  </a:lnTo>
                  <a:lnTo>
                    <a:pt x="594" y="71"/>
                  </a:lnTo>
                  <a:lnTo>
                    <a:pt x="599" y="79"/>
                  </a:lnTo>
                  <a:lnTo>
                    <a:pt x="601" y="80"/>
                  </a:lnTo>
                  <a:lnTo>
                    <a:pt x="601" y="83"/>
                  </a:lnTo>
                  <a:lnTo>
                    <a:pt x="601" y="86"/>
                  </a:lnTo>
                  <a:lnTo>
                    <a:pt x="602" y="87"/>
                  </a:lnTo>
                  <a:lnTo>
                    <a:pt x="603" y="89"/>
                  </a:lnTo>
                  <a:lnTo>
                    <a:pt x="603" y="92"/>
                  </a:lnTo>
                  <a:lnTo>
                    <a:pt x="604" y="93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8" y="98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8" y="102"/>
                  </a:lnTo>
                  <a:lnTo>
                    <a:pt x="609" y="102"/>
                  </a:lnTo>
                  <a:lnTo>
                    <a:pt x="609" y="104"/>
                  </a:lnTo>
                  <a:lnTo>
                    <a:pt x="609" y="105"/>
                  </a:lnTo>
                  <a:lnTo>
                    <a:pt x="609" y="108"/>
                  </a:lnTo>
                  <a:lnTo>
                    <a:pt x="610" y="109"/>
                  </a:lnTo>
                  <a:lnTo>
                    <a:pt x="610" y="110"/>
                  </a:lnTo>
                  <a:lnTo>
                    <a:pt x="611" y="110"/>
                  </a:lnTo>
                  <a:lnTo>
                    <a:pt x="611" y="113"/>
                  </a:lnTo>
                  <a:lnTo>
                    <a:pt x="614" y="113"/>
                  </a:lnTo>
                  <a:lnTo>
                    <a:pt x="616" y="113"/>
                  </a:lnTo>
                  <a:lnTo>
                    <a:pt x="620" y="110"/>
                  </a:lnTo>
                  <a:lnTo>
                    <a:pt x="624" y="114"/>
                  </a:lnTo>
                  <a:lnTo>
                    <a:pt x="624" y="115"/>
                  </a:lnTo>
                  <a:lnTo>
                    <a:pt x="624" y="116"/>
                  </a:lnTo>
                  <a:lnTo>
                    <a:pt x="622" y="120"/>
                  </a:lnTo>
                  <a:lnTo>
                    <a:pt x="622" y="125"/>
                  </a:lnTo>
                  <a:lnTo>
                    <a:pt x="622" y="128"/>
                  </a:lnTo>
                  <a:lnTo>
                    <a:pt x="622" y="131"/>
                  </a:lnTo>
                  <a:lnTo>
                    <a:pt x="622" y="133"/>
                  </a:lnTo>
                  <a:lnTo>
                    <a:pt x="622" y="134"/>
                  </a:lnTo>
                  <a:lnTo>
                    <a:pt x="621" y="134"/>
                  </a:lnTo>
                  <a:lnTo>
                    <a:pt x="621" y="136"/>
                  </a:lnTo>
                  <a:lnTo>
                    <a:pt x="620" y="136"/>
                  </a:lnTo>
                  <a:lnTo>
                    <a:pt x="619" y="137"/>
                  </a:lnTo>
                  <a:lnTo>
                    <a:pt x="617" y="139"/>
                  </a:lnTo>
                  <a:lnTo>
                    <a:pt x="614" y="139"/>
                  </a:lnTo>
                  <a:lnTo>
                    <a:pt x="613" y="140"/>
                  </a:lnTo>
                  <a:lnTo>
                    <a:pt x="611" y="142"/>
                  </a:lnTo>
                  <a:lnTo>
                    <a:pt x="610" y="142"/>
                  </a:lnTo>
                  <a:lnTo>
                    <a:pt x="610" y="143"/>
                  </a:lnTo>
                  <a:lnTo>
                    <a:pt x="609" y="144"/>
                  </a:lnTo>
                  <a:lnTo>
                    <a:pt x="608" y="145"/>
                  </a:lnTo>
                  <a:lnTo>
                    <a:pt x="608" y="146"/>
                  </a:lnTo>
                  <a:lnTo>
                    <a:pt x="608" y="149"/>
                  </a:lnTo>
                  <a:lnTo>
                    <a:pt x="605" y="150"/>
                  </a:lnTo>
                  <a:lnTo>
                    <a:pt x="605" y="151"/>
                  </a:lnTo>
                  <a:lnTo>
                    <a:pt x="608" y="151"/>
                  </a:lnTo>
                  <a:lnTo>
                    <a:pt x="608" y="153"/>
                  </a:lnTo>
                  <a:lnTo>
                    <a:pt x="609" y="153"/>
                  </a:lnTo>
                  <a:lnTo>
                    <a:pt x="609" y="154"/>
                  </a:lnTo>
                  <a:lnTo>
                    <a:pt x="609" y="155"/>
                  </a:lnTo>
                  <a:lnTo>
                    <a:pt x="610" y="155"/>
                  </a:lnTo>
                  <a:lnTo>
                    <a:pt x="611" y="157"/>
                  </a:lnTo>
                  <a:lnTo>
                    <a:pt x="610" y="157"/>
                  </a:lnTo>
                  <a:lnTo>
                    <a:pt x="609" y="157"/>
                  </a:lnTo>
                  <a:lnTo>
                    <a:pt x="609" y="159"/>
                  </a:lnTo>
                  <a:lnTo>
                    <a:pt x="609" y="161"/>
                  </a:lnTo>
                  <a:lnTo>
                    <a:pt x="609" y="163"/>
                  </a:lnTo>
                  <a:lnTo>
                    <a:pt x="609" y="166"/>
                  </a:lnTo>
                  <a:lnTo>
                    <a:pt x="610" y="166"/>
                  </a:lnTo>
                  <a:lnTo>
                    <a:pt x="610" y="167"/>
                  </a:lnTo>
                  <a:lnTo>
                    <a:pt x="610" y="168"/>
                  </a:lnTo>
                  <a:lnTo>
                    <a:pt x="611" y="170"/>
                  </a:lnTo>
                  <a:lnTo>
                    <a:pt x="611" y="171"/>
                  </a:lnTo>
                  <a:lnTo>
                    <a:pt x="614" y="177"/>
                  </a:lnTo>
                  <a:lnTo>
                    <a:pt x="614" y="178"/>
                  </a:lnTo>
                  <a:lnTo>
                    <a:pt x="613" y="180"/>
                  </a:lnTo>
                  <a:lnTo>
                    <a:pt x="613" y="182"/>
                  </a:lnTo>
                  <a:lnTo>
                    <a:pt x="613" y="184"/>
                  </a:lnTo>
                  <a:lnTo>
                    <a:pt x="613" y="185"/>
                  </a:lnTo>
                  <a:lnTo>
                    <a:pt x="613" y="187"/>
                  </a:lnTo>
                  <a:lnTo>
                    <a:pt x="614" y="187"/>
                  </a:lnTo>
                  <a:lnTo>
                    <a:pt x="614" y="188"/>
                  </a:lnTo>
                  <a:lnTo>
                    <a:pt x="619" y="193"/>
                  </a:lnTo>
                  <a:lnTo>
                    <a:pt x="619" y="194"/>
                  </a:lnTo>
                  <a:lnTo>
                    <a:pt x="619" y="195"/>
                  </a:lnTo>
                  <a:lnTo>
                    <a:pt x="619" y="196"/>
                  </a:lnTo>
                  <a:lnTo>
                    <a:pt x="617" y="196"/>
                  </a:lnTo>
                  <a:lnTo>
                    <a:pt x="616" y="196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4" y="197"/>
                  </a:lnTo>
                  <a:lnTo>
                    <a:pt x="613" y="197"/>
                  </a:lnTo>
                  <a:lnTo>
                    <a:pt x="611" y="197"/>
                  </a:lnTo>
                  <a:lnTo>
                    <a:pt x="611" y="199"/>
                  </a:lnTo>
                  <a:lnTo>
                    <a:pt x="611" y="200"/>
                  </a:lnTo>
                  <a:lnTo>
                    <a:pt x="611" y="204"/>
                  </a:lnTo>
                  <a:lnTo>
                    <a:pt x="610" y="205"/>
                  </a:lnTo>
                  <a:lnTo>
                    <a:pt x="611" y="205"/>
                  </a:lnTo>
                  <a:lnTo>
                    <a:pt x="611" y="206"/>
                  </a:lnTo>
                  <a:lnTo>
                    <a:pt x="610" y="207"/>
                  </a:lnTo>
                  <a:lnTo>
                    <a:pt x="610" y="208"/>
                  </a:lnTo>
                  <a:lnTo>
                    <a:pt x="610" y="211"/>
                  </a:lnTo>
                  <a:lnTo>
                    <a:pt x="610" y="213"/>
                  </a:lnTo>
                  <a:lnTo>
                    <a:pt x="610" y="214"/>
                  </a:lnTo>
                  <a:lnTo>
                    <a:pt x="609" y="214"/>
                  </a:lnTo>
                  <a:lnTo>
                    <a:pt x="609" y="216"/>
                  </a:lnTo>
                  <a:lnTo>
                    <a:pt x="609" y="217"/>
                  </a:lnTo>
                  <a:lnTo>
                    <a:pt x="609" y="219"/>
                  </a:lnTo>
                  <a:lnTo>
                    <a:pt x="608" y="219"/>
                  </a:lnTo>
                  <a:lnTo>
                    <a:pt x="608" y="220"/>
                  </a:lnTo>
                  <a:lnTo>
                    <a:pt x="605" y="222"/>
                  </a:lnTo>
                  <a:lnTo>
                    <a:pt x="605" y="223"/>
                  </a:lnTo>
                  <a:lnTo>
                    <a:pt x="605" y="224"/>
                  </a:lnTo>
                  <a:lnTo>
                    <a:pt x="605" y="225"/>
                  </a:lnTo>
                  <a:lnTo>
                    <a:pt x="605" y="227"/>
                  </a:lnTo>
                  <a:lnTo>
                    <a:pt x="604" y="227"/>
                  </a:lnTo>
                  <a:lnTo>
                    <a:pt x="604" y="229"/>
                  </a:lnTo>
                  <a:lnTo>
                    <a:pt x="604" y="230"/>
                  </a:lnTo>
                  <a:lnTo>
                    <a:pt x="605" y="230"/>
                  </a:lnTo>
                  <a:lnTo>
                    <a:pt x="605" y="231"/>
                  </a:lnTo>
                  <a:lnTo>
                    <a:pt x="605" y="233"/>
                  </a:lnTo>
                  <a:lnTo>
                    <a:pt x="605" y="234"/>
                  </a:lnTo>
                  <a:lnTo>
                    <a:pt x="605" y="235"/>
                  </a:lnTo>
                  <a:lnTo>
                    <a:pt x="605" y="237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40"/>
                  </a:lnTo>
                  <a:lnTo>
                    <a:pt x="603" y="241"/>
                  </a:lnTo>
                  <a:lnTo>
                    <a:pt x="603" y="242"/>
                  </a:lnTo>
                  <a:lnTo>
                    <a:pt x="604" y="242"/>
                  </a:lnTo>
                  <a:lnTo>
                    <a:pt x="604" y="244"/>
                  </a:lnTo>
                  <a:lnTo>
                    <a:pt x="604" y="246"/>
                  </a:lnTo>
                  <a:lnTo>
                    <a:pt x="605" y="247"/>
                  </a:lnTo>
                  <a:lnTo>
                    <a:pt x="605" y="248"/>
                  </a:lnTo>
                  <a:lnTo>
                    <a:pt x="608" y="250"/>
                  </a:lnTo>
                  <a:lnTo>
                    <a:pt x="608" y="251"/>
                  </a:lnTo>
                  <a:lnTo>
                    <a:pt x="609" y="253"/>
                  </a:lnTo>
                  <a:lnTo>
                    <a:pt x="609" y="256"/>
                  </a:lnTo>
                  <a:lnTo>
                    <a:pt x="609" y="257"/>
                  </a:lnTo>
                  <a:lnTo>
                    <a:pt x="610" y="257"/>
                  </a:lnTo>
                  <a:lnTo>
                    <a:pt x="610" y="258"/>
                  </a:lnTo>
                  <a:lnTo>
                    <a:pt x="610" y="259"/>
                  </a:lnTo>
                  <a:lnTo>
                    <a:pt x="610" y="261"/>
                  </a:lnTo>
                  <a:lnTo>
                    <a:pt x="610" y="262"/>
                  </a:lnTo>
                  <a:lnTo>
                    <a:pt x="609" y="262"/>
                  </a:lnTo>
                  <a:lnTo>
                    <a:pt x="608" y="262"/>
                  </a:lnTo>
                  <a:lnTo>
                    <a:pt x="605" y="262"/>
                  </a:lnTo>
                  <a:lnTo>
                    <a:pt x="608" y="262"/>
                  </a:lnTo>
                  <a:lnTo>
                    <a:pt x="608" y="264"/>
                  </a:lnTo>
                  <a:lnTo>
                    <a:pt x="608" y="265"/>
                  </a:lnTo>
                  <a:lnTo>
                    <a:pt x="608" y="267"/>
                  </a:lnTo>
                  <a:lnTo>
                    <a:pt x="608" y="268"/>
                  </a:lnTo>
                  <a:lnTo>
                    <a:pt x="605" y="268"/>
                  </a:lnTo>
                  <a:lnTo>
                    <a:pt x="605" y="269"/>
                  </a:lnTo>
                  <a:lnTo>
                    <a:pt x="608" y="269"/>
                  </a:lnTo>
                  <a:lnTo>
                    <a:pt x="608" y="270"/>
                  </a:lnTo>
                  <a:lnTo>
                    <a:pt x="605" y="270"/>
                  </a:lnTo>
                  <a:lnTo>
                    <a:pt x="608" y="274"/>
                  </a:lnTo>
                  <a:lnTo>
                    <a:pt x="608" y="275"/>
                  </a:lnTo>
                  <a:lnTo>
                    <a:pt x="609" y="275"/>
                  </a:lnTo>
                  <a:lnTo>
                    <a:pt x="608" y="275"/>
                  </a:lnTo>
                  <a:lnTo>
                    <a:pt x="608" y="276"/>
                  </a:lnTo>
                  <a:lnTo>
                    <a:pt x="608" y="278"/>
                  </a:lnTo>
                  <a:lnTo>
                    <a:pt x="605" y="278"/>
                  </a:lnTo>
                  <a:lnTo>
                    <a:pt x="605" y="276"/>
                  </a:lnTo>
                  <a:lnTo>
                    <a:pt x="604" y="278"/>
                  </a:lnTo>
                  <a:lnTo>
                    <a:pt x="604" y="279"/>
                  </a:lnTo>
                  <a:lnTo>
                    <a:pt x="605" y="279"/>
                  </a:lnTo>
                  <a:lnTo>
                    <a:pt x="605" y="280"/>
                  </a:lnTo>
                  <a:lnTo>
                    <a:pt x="605" y="282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8" y="287"/>
                  </a:lnTo>
                  <a:lnTo>
                    <a:pt x="609" y="288"/>
                  </a:lnTo>
                  <a:lnTo>
                    <a:pt x="609" y="291"/>
                  </a:lnTo>
                  <a:lnTo>
                    <a:pt x="610" y="292"/>
                  </a:lnTo>
                  <a:lnTo>
                    <a:pt x="611" y="292"/>
                  </a:lnTo>
                  <a:lnTo>
                    <a:pt x="613" y="292"/>
                  </a:lnTo>
                  <a:lnTo>
                    <a:pt x="613" y="293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1" y="294"/>
                  </a:lnTo>
                  <a:lnTo>
                    <a:pt x="611" y="296"/>
                  </a:lnTo>
                  <a:lnTo>
                    <a:pt x="613" y="296"/>
                  </a:lnTo>
                  <a:lnTo>
                    <a:pt x="613" y="297"/>
                  </a:lnTo>
                  <a:lnTo>
                    <a:pt x="613" y="299"/>
                  </a:lnTo>
                  <a:lnTo>
                    <a:pt x="614" y="301"/>
                  </a:lnTo>
                  <a:lnTo>
                    <a:pt x="616" y="301"/>
                  </a:lnTo>
                  <a:lnTo>
                    <a:pt x="616" y="303"/>
                  </a:lnTo>
                  <a:lnTo>
                    <a:pt x="617" y="303"/>
                  </a:lnTo>
                  <a:lnTo>
                    <a:pt x="617" y="304"/>
                  </a:lnTo>
                  <a:lnTo>
                    <a:pt x="619" y="305"/>
                  </a:lnTo>
                  <a:lnTo>
                    <a:pt x="617" y="305"/>
                  </a:lnTo>
                  <a:lnTo>
                    <a:pt x="617" y="307"/>
                  </a:lnTo>
                  <a:lnTo>
                    <a:pt x="619" y="309"/>
                  </a:lnTo>
                  <a:lnTo>
                    <a:pt x="619" y="310"/>
                  </a:lnTo>
                  <a:lnTo>
                    <a:pt x="620" y="310"/>
                  </a:lnTo>
                  <a:lnTo>
                    <a:pt x="621" y="311"/>
                  </a:lnTo>
                  <a:lnTo>
                    <a:pt x="621" y="313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8"/>
                  </a:lnTo>
                  <a:lnTo>
                    <a:pt x="622" y="319"/>
                  </a:lnTo>
                  <a:lnTo>
                    <a:pt x="624" y="320"/>
                  </a:lnTo>
                  <a:lnTo>
                    <a:pt x="624" y="319"/>
                  </a:lnTo>
                  <a:lnTo>
                    <a:pt x="626" y="319"/>
                  </a:lnTo>
                  <a:lnTo>
                    <a:pt x="627" y="320"/>
                  </a:lnTo>
                  <a:lnTo>
                    <a:pt x="627" y="321"/>
                  </a:lnTo>
                  <a:lnTo>
                    <a:pt x="627" y="322"/>
                  </a:lnTo>
                  <a:lnTo>
                    <a:pt x="627" y="324"/>
                  </a:lnTo>
                  <a:lnTo>
                    <a:pt x="627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27" y="328"/>
                  </a:lnTo>
                  <a:lnTo>
                    <a:pt x="627" y="330"/>
                  </a:lnTo>
                  <a:lnTo>
                    <a:pt x="628" y="331"/>
                  </a:lnTo>
                  <a:lnTo>
                    <a:pt x="628" y="332"/>
                  </a:lnTo>
                  <a:lnTo>
                    <a:pt x="630" y="332"/>
                  </a:lnTo>
                  <a:lnTo>
                    <a:pt x="630" y="333"/>
                  </a:lnTo>
                  <a:lnTo>
                    <a:pt x="630" y="336"/>
                  </a:lnTo>
                  <a:lnTo>
                    <a:pt x="630" y="337"/>
                  </a:lnTo>
                  <a:lnTo>
                    <a:pt x="631" y="338"/>
                  </a:lnTo>
                  <a:lnTo>
                    <a:pt x="630" y="338"/>
                  </a:lnTo>
                  <a:lnTo>
                    <a:pt x="630" y="339"/>
                  </a:lnTo>
                  <a:lnTo>
                    <a:pt x="630" y="338"/>
                  </a:lnTo>
                  <a:lnTo>
                    <a:pt x="628" y="338"/>
                  </a:lnTo>
                  <a:lnTo>
                    <a:pt x="628" y="339"/>
                  </a:lnTo>
                  <a:lnTo>
                    <a:pt x="628" y="341"/>
                  </a:lnTo>
                  <a:lnTo>
                    <a:pt x="628" y="342"/>
                  </a:lnTo>
                  <a:lnTo>
                    <a:pt x="628" y="344"/>
                  </a:lnTo>
                  <a:lnTo>
                    <a:pt x="627" y="344"/>
                  </a:lnTo>
                  <a:lnTo>
                    <a:pt x="627" y="345"/>
                  </a:lnTo>
                  <a:lnTo>
                    <a:pt x="627" y="347"/>
                  </a:lnTo>
                  <a:lnTo>
                    <a:pt x="627" y="348"/>
                  </a:lnTo>
                  <a:lnTo>
                    <a:pt x="628" y="349"/>
                  </a:lnTo>
                  <a:lnTo>
                    <a:pt x="627" y="353"/>
                  </a:lnTo>
                  <a:lnTo>
                    <a:pt x="627" y="354"/>
                  </a:lnTo>
                  <a:lnTo>
                    <a:pt x="628" y="355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6" y="358"/>
                  </a:lnTo>
                  <a:lnTo>
                    <a:pt x="627" y="358"/>
                  </a:lnTo>
                  <a:lnTo>
                    <a:pt x="627" y="359"/>
                  </a:lnTo>
                  <a:lnTo>
                    <a:pt x="628" y="359"/>
                  </a:lnTo>
                  <a:lnTo>
                    <a:pt x="628" y="360"/>
                  </a:lnTo>
                  <a:lnTo>
                    <a:pt x="628" y="362"/>
                  </a:lnTo>
                  <a:lnTo>
                    <a:pt x="630" y="362"/>
                  </a:lnTo>
                  <a:lnTo>
                    <a:pt x="630" y="364"/>
                  </a:lnTo>
                  <a:lnTo>
                    <a:pt x="630" y="365"/>
                  </a:lnTo>
                  <a:lnTo>
                    <a:pt x="631" y="367"/>
                  </a:lnTo>
                  <a:lnTo>
                    <a:pt x="632" y="367"/>
                  </a:lnTo>
                  <a:lnTo>
                    <a:pt x="631" y="368"/>
                  </a:lnTo>
                  <a:lnTo>
                    <a:pt x="631" y="371"/>
                  </a:lnTo>
                  <a:lnTo>
                    <a:pt x="632" y="371"/>
                  </a:lnTo>
                  <a:lnTo>
                    <a:pt x="632" y="372"/>
                  </a:lnTo>
                  <a:lnTo>
                    <a:pt x="632" y="373"/>
                  </a:lnTo>
                  <a:lnTo>
                    <a:pt x="632" y="375"/>
                  </a:lnTo>
                  <a:lnTo>
                    <a:pt x="631" y="375"/>
                  </a:lnTo>
                  <a:lnTo>
                    <a:pt x="631" y="376"/>
                  </a:lnTo>
                  <a:lnTo>
                    <a:pt x="630" y="376"/>
                  </a:lnTo>
                  <a:lnTo>
                    <a:pt x="630" y="377"/>
                  </a:lnTo>
                  <a:lnTo>
                    <a:pt x="630" y="379"/>
                  </a:lnTo>
                  <a:lnTo>
                    <a:pt x="631" y="379"/>
                  </a:lnTo>
                  <a:lnTo>
                    <a:pt x="630" y="381"/>
                  </a:lnTo>
                  <a:lnTo>
                    <a:pt x="628" y="381"/>
                  </a:lnTo>
                  <a:lnTo>
                    <a:pt x="628" y="379"/>
                  </a:lnTo>
                  <a:lnTo>
                    <a:pt x="627" y="379"/>
                  </a:lnTo>
                  <a:lnTo>
                    <a:pt x="627" y="381"/>
                  </a:lnTo>
                  <a:lnTo>
                    <a:pt x="628" y="381"/>
                  </a:lnTo>
                  <a:lnTo>
                    <a:pt x="627" y="381"/>
                  </a:lnTo>
                  <a:lnTo>
                    <a:pt x="627" y="382"/>
                  </a:lnTo>
                  <a:lnTo>
                    <a:pt x="627" y="381"/>
                  </a:lnTo>
                  <a:lnTo>
                    <a:pt x="627" y="382"/>
                  </a:lnTo>
                  <a:lnTo>
                    <a:pt x="626" y="382"/>
                  </a:lnTo>
                  <a:lnTo>
                    <a:pt x="627" y="383"/>
                  </a:lnTo>
                  <a:lnTo>
                    <a:pt x="627" y="384"/>
                  </a:lnTo>
                  <a:lnTo>
                    <a:pt x="626" y="384"/>
                  </a:lnTo>
                  <a:lnTo>
                    <a:pt x="626" y="385"/>
                  </a:lnTo>
                  <a:lnTo>
                    <a:pt x="626" y="387"/>
                  </a:lnTo>
                  <a:lnTo>
                    <a:pt x="626" y="389"/>
                  </a:lnTo>
                  <a:lnTo>
                    <a:pt x="627" y="389"/>
                  </a:lnTo>
                  <a:lnTo>
                    <a:pt x="627" y="390"/>
                  </a:lnTo>
                  <a:lnTo>
                    <a:pt x="627" y="392"/>
                  </a:lnTo>
                  <a:lnTo>
                    <a:pt x="628" y="392"/>
                  </a:lnTo>
                  <a:lnTo>
                    <a:pt x="628" y="393"/>
                  </a:lnTo>
                  <a:lnTo>
                    <a:pt x="630" y="393"/>
                  </a:lnTo>
                  <a:lnTo>
                    <a:pt x="628" y="393"/>
                  </a:lnTo>
                  <a:lnTo>
                    <a:pt x="628" y="394"/>
                  </a:lnTo>
                  <a:lnTo>
                    <a:pt x="628" y="395"/>
                  </a:lnTo>
                  <a:lnTo>
                    <a:pt x="628" y="398"/>
                  </a:lnTo>
                  <a:lnTo>
                    <a:pt x="630" y="399"/>
                  </a:lnTo>
                  <a:lnTo>
                    <a:pt x="631" y="400"/>
                  </a:lnTo>
                  <a:lnTo>
                    <a:pt x="631" y="401"/>
                  </a:lnTo>
                  <a:lnTo>
                    <a:pt x="631" y="402"/>
                  </a:lnTo>
                  <a:lnTo>
                    <a:pt x="631" y="404"/>
                  </a:lnTo>
                  <a:lnTo>
                    <a:pt x="632" y="407"/>
                  </a:lnTo>
                  <a:lnTo>
                    <a:pt x="634" y="409"/>
                  </a:lnTo>
                  <a:lnTo>
                    <a:pt x="634" y="410"/>
                  </a:lnTo>
                  <a:lnTo>
                    <a:pt x="636" y="410"/>
                  </a:lnTo>
                  <a:lnTo>
                    <a:pt x="636" y="411"/>
                  </a:lnTo>
                  <a:lnTo>
                    <a:pt x="636" y="412"/>
                  </a:lnTo>
                  <a:lnTo>
                    <a:pt x="637" y="412"/>
                  </a:lnTo>
                  <a:lnTo>
                    <a:pt x="637" y="413"/>
                  </a:lnTo>
                  <a:lnTo>
                    <a:pt x="637" y="416"/>
                  </a:lnTo>
                  <a:lnTo>
                    <a:pt x="638" y="418"/>
                  </a:lnTo>
                  <a:lnTo>
                    <a:pt x="639" y="418"/>
                  </a:lnTo>
                  <a:lnTo>
                    <a:pt x="641" y="419"/>
                  </a:lnTo>
                  <a:lnTo>
                    <a:pt x="641" y="421"/>
                  </a:lnTo>
                  <a:lnTo>
                    <a:pt x="641" y="422"/>
                  </a:lnTo>
                  <a:lnTo>
                    <a:pt x="641" y="424"/>
                  </a:lnTo>
                  <a:lnTo>
                    <a:pt x="639" y="424"/>
                  </a:lnTo>
                  <a:lnTo>
                    <a:pt x="638" y="426"/>
                  </a:lnTo>
                  <a:lnTo>
                    <a:pt x="637" y="426"/>
                  </a:lnTo>
                  <a:lnTo>
                    <a:pt x="636" y="427"/>
                  </a:lnTo>
                  <a:lnTo>
                    <a:pt x="636" y="428"/>
                  </a:lnTo>
                  <a:lnTo>
                    <a:pt x="636" y="429"/>
                  </a:lnTo>
                  <a:lnTo>
                    <a:pt x="637" y="430"/>
                  </a:lnTo>
                  <a:lnTo>
                    <a:pt x="637" y="433"/>
                  </a:lnTo>
                  <a:lnTo>
                    <a:pt x="638" y="435"/>
                  </a:lnTo>
                  <a:lnTo>
                    <a:pt x="637" y="435"/>
                  </a:lnTo>
                  <a:lnTo>
                    <a:pt x="637" y="436"/>
                  </a:lnTo>
                  <a:lnTo>
                    <a:pt x="638" y="436"/>
                  </a:lnTo>
                  <a:lnTo>
                    <a:pt x="638" y="438"/>
                  </a:lnTo>
                  <a:lnTo>
                    <a:pt x="637" y="438"/>
                  </a:lnTo>
                  <a:lnTo>
                    <a:pt x="638" y="439"/>
                  </a:lnTo>
                  <a:lnTo>
                    <a:pt x="637" y="439"/>
                  </a:lnTo>
                  <a:lnTo>
                    <a:pt x="637" y="440"/>
                  </a:lnTo>
                  <a:lnTo>
                    <a:pt x="637" y="439"/>
                  </a:lnTo>
                  <a:lnTo>
                    <a:pt x="636" y="439"/>
                  </a:lnTo>
                  <a:lnTo>
                    <a:pt x="636" y="440"/>
                  </a:lnTo>
                  <a:lnTo>
                    <a:pt x="637" y="440"/>
                  </a:lnTo>
                  <a:lnTo>
                    <a:pt x="636" y="442"/>
                  </a:lnTo>
                  <a:lnTo>
                    <a:pt x="637" y="442"/>
                  </a:lnTo>
                  <a:lnTo>
                    <a:pt x="637" y="444"/>
                  </a:lnTo>
                  <a:lnTo>
                    <a:pt x="637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7"/>
                  </a:lnTo>
                  <a:lnTo>
                    <a:pt x="639" y="449"/>
                  </a:lnTo>
                  <a:lnTo>
                    <a:pt x="638" y="449"/>
                  </a:lnTo>
                  <a:lnTo>
                    <a:pt x="637" y="449"/>
                  </a:lnTo>
                  <a:lnTo>
                    <a:pt x="637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9" y="452"/>
                  </a:lnTo>
                  <a:lnTo>
                    <a:pt x="641" y="453"/>
                  </a:lnTo>
                  <a:lnTo>
                    <a:pt x="641" y="455"/>
                  </a:lnTo>
                  <a:lnTo>
                    <a:pt x="639" y="455"/>
                  </a:lnTo>
                  <a:lnTo>
                    <a:pt x="639" y="456"/>
                  </a:lnTo>
                  <a:lnTo>
                    <a:pt x="639" y="457"/>
                  </a:lnTo>
                  <a:lnTo>
                    <a:pt x="639" y="458"/>
                  </a:lnTo>
                  <a:lnTo>
                    <a:pt x="639" y="461"/>
                  </a:lnTo>
                  <a:lnTo>
                    <a:pt x="639" y="462"/>
                  </a:lnTo>
                  <a:lnTo>
                    <a:pt x="641" y="463"/>
                  </a:lnTo>
                  <a:lnTo>
                    <a:pt x="641" y="464"/>
                  </a:lnTo>
                  <a:lnTo>
                    <a:pt x="643" y="464"/>
                  </a:lnTo>
                  <a:lnTo>
                    <a:pt x="643" y="466"/>
                  </a:lnTo>
                  <a:lnTo>
                    <a:pt x="643" y="467"/>
                  </a:lnTo>
                  <a:lnTo>
                    <a:pt x="643" y="469"/>
                  </a:lnTo>
                  <a:lnTo>
                    <a:pt x="644" y="469"/>
                  </a:lnTo>
                  <a:lnTo>
                    <a:pt x="643" y="469"/>
                  </a:lnTo>
                  <a:lnTo>
                    <a:pt x="644" y="470"/>
                  </a:lnTo>
                  <a:lnTo>
                    <a:pt x="644" y="472"/>
                  </a:lnTo>
                  <a:lnTo>
                    <a:pt x="644" y="473"/>
                  </a:lnTo>
                  <a:lnTo>
                    <a:pt x="645" y="473"/>
                  </a:lnTo>
                  <a:lnTo>
                    <a:pt x="645" y="474"/>
                  </a:lnTo>
                  <a:lnTo>
                    <a:pt x="645" y="475"/>
                  </a:lnTo>
                  <a:lnTo>
                    <a:pt x="647" y="475"/>
                  </a:lnTo>
                  <a:lnTo>
                    <a:pt x="645" y="475"/>
                  </a:lnTo>
                  <a:lnTo>
                    <a:pt x="645" y="478"/>
                  </a:lnTo>
                  <a:lnTo>
                    <a:pt x="647" y="479"/>
                  </a:lnTo>
                  <a:lnTo>
                    <a:pt x="648" y="480"/>
                  </a:lnTo>
                  <a:lnTo>
                    <a:pt x="648" y="481"/>
                  </a:lnTo>
                  <a:lnTo>
                    <a:pt x="649" y="481"/>
                  </a:lnTo>
                  <a:lnTo>
                    <a:pt x="649" y="483"/>
                  </a:lnTo>
                  <a:lnTo>
                    <a:pt x="649" y="484"/>
                  </a:lnTo>
                  <a:lnTo>
                    <a:pt x="650" y="484"/>
                  </a:lnTo>
                  <a:lnTo>
                    <a:pt x="650" y="485"/>
                  </a:lnTo>
                  <a:lnTo>
                    <a:pt x="649" y="485"/>
                  </a:lnTo>
                  <a:lnTo>
                    <a:pt x="649" y="487"/>
                  </a:lnTo>
                  <a:lnTo>
                    <a:pt x="648" y="487"/>
                  </a:lnTo>
                  <a:lnTo>
                    <a:pt x="648" y="485"/>
                  </a:lnTo>
                  <a:lnTo>
                    <a:pt x="647" y="487"/>
                  </a:lnTo>
                  <a:lnTo>
                    <a:pt x="647" y="489"/>
                  </a:lnTo>
                  <a:lnTo>
                    <a:pt x="647" y="490"/>
                  </a:lnTo>
                  <a:lnTo>
                    <a:pt x="648" y="490"/>
                  </a:lnTo>
                  <a:lnTo>
                    <a:pt x="648" y="491"/>
                  </a:lnTo>
                  <a:lnTo>
                    <a:pt x="649" y="492"/>
                  </a:lnTo>
                  <a:lnTo>
                    <a:pt x="648" y="493"/>
                  </a:lnTo>
                  <a:lnTo>
                    <a:pt x="649" y="493"/>
                  </a:lnTo>
                  <a:lnTo>
                    <a:pt x="649" y="496"/>
                  </a:lnTo>
                  <a:lnTo>
                    <a:pt x="649" y="497"/>
                  </a:lnTo>
                  <a:lnTo>
                    <a:pt x="650" y="500"/>
                  </a:lnTo>
                  <a:lnTo>
                    <a:pt x="650" y="501"/>
                  </a:lnTo>
                  <a:lnTo>
                    <a:pt x="650" y="502"/>
                  </a:lnTo>
                  <a:lnTo>
                    <a:pt x="653" y="502"/>
                  </a:lnTo>
                  <a:lnTo>
                    <a:pt x="653" y="504"/>
                  </a:lnTo>
                  <a:lnTo>
                    <a:pt x="654" y="504"/>
                  </a:lnTo>
                  <a:lnTo>
                    <a:pt x="656" y="504"/>
                  </a:lnTo>
                  <a:lnTo>
                    <a:pt x="658" y="506"/>
                  </a:lnTo>
                  <a:lnTo>
                    <a:pt x="658" y="507"/>
                  </a:lnTo>
                  <a:lnTo>
                    <a:pt x="659" y="507"/>
                  </a:lnTo>
                  <a:lnTo>
                    <a:pt x="658" y="507"/>
                  </a:lnTo>
                  <a:lnTo>
                    <a:pt x="658" y="508"/>
                  </a:lnTo>
                  <a:lnTo>
                    <a:pt x="656" y="508"/>
                  </a:lnTo>
                  <a:lnTo>
                    <a:pt x="658" y="508"/>
                  </a:lnTo>
                  <a:lnTo>
                    <a:pt x="656" y="508"/>
                  </a:lnTo>
                  <a:lnTo>
                    <a:pt x="656" y="509"/>
                  </a:lnTo>
                  <a:lnTo>
                    <a:pt x="658" y="509"/>
                  </a:lnTo>
                  <a:lnTo>
                    <a:pt x="656" y="509"/>
                  </a:lnTo>
                  <a:lnTo>
                    <a:pt x="658" y="509"/>
                  </a:lnTo>
                  <a:lnTo>
                    <a:pt x="659" y="510"/>
                  </a:lnTo>
                  <a:lnTo>
                    <a:pt x="659" y="512"/>
                  </a:lnTo>
                  <a:lnTo>
                    <a:pt x="661" y="512"/>
                  </a:lnTo>
                  <a:lnTo>
                    <a:pt x="662" y="512"/>
                  </a:lnTo>
                  <a:lnTo>
                    <a:pt x="662" y="514"/>
                  </a:lnTo>
                  <a:lnTo>
                    <a:pt x="662" y="515"/>
                  </a:lnTo>
                  <a:lnTo>
                    <a:pt x="661" y="515"/>
                  </a:lnTo>
                  <a:lnTo>
                    <a:pt x="662" y="516"/>
                  </a:lnTo>
                  <a:lnTo>
                    <a:pt x="662" y="515"/>
                  </a:lnTo>
                  <a:lnTo>
                    <a:pt x="662" y="516"/>
                  </a:lnTo>
                  <a:lnTo>
                    <a:pt x="664" y="516"/>
                  </a:lnTo>
                  <a:lnTo>
                    <a:pt x="664" y="518"/>
                  </a:lnTo>
                  <a:lnTo>
                    <a:pt x="665" y="518"/>
                  </a:lnTo>
                  <a:lnTo>
                    <a:pt x="665" y="519"/>
                  </a:lnTo>
                  <a:lnTo>
                    <a:pt x="664" y="520"/>
                  </a:lnTo>
                  <a:lnTo>
                    <a:pt x="664" y="523"/>
                  </a:lnTo>
                  <a:lnTo>
                    <a:pt x="665" y="524"/>
                  </a:lnTo>
                  <a:lnTo>
                    <a:pt x="665" y="525"/>
                  </a:lnTo>
                  <a:lnTo>
                    <a:pt x="665" y="526"/>
                  </a:lnTo>
                  <a:lnTo>
                    <a:pt x="666" y="526"/>
                  </a:lnTo>
                  <a:lnTo>
                    <a:pt x="667" y="526"/>
                  </a:lnTo>
                  <a:lnTo>
                    <a:pt x="671" y="526"/>
                  </a:lnTo>
                  <a:lnTo>
                    <a:pt x="673" y="527"/>
                  </a:lnTo>
                  <a:lnTo>
                    <a:pt x="674" y="527"/>
                  </a:lnTo>
                  <a:lnTo>
                    <a:pt x="674" y="529"/>
                  </a:lnTo>
                  <a:lnTo>
                    <a:pt x="676" y="529"/>
                  </a:lnTo>
                  <a:lnTo>
                    <a:pt x="676" y="531"/>
                  </a:lnTo>
                  <a:lnTo>
                    <a:pt x="674" y="531"/>
                  </a:lnTo>
                  <a:lnTo>
                    <a:pt x="674" y="532"/>
                  </a:lnTo>
                  <a:lnTo>
                    <a:pt x="676" y="532"/>
                  </a:lnTo>
                  <a:lnTo>
                    <a:pt x="676" y="533"/>
                  </a:lnTo>
                  <a:lnTo>
                    <a:pt x="674" y="533"/>
                  </a:lnTo>
                  <a:lnTo>
                    <a:pt x="673" y="533"/>
                  </a:lnTo>
                  <a:lnTo>
                    <a:pt x="672" y="533"/>
                  </a:lnTo>
                  <a:lnTo>
                    <a:pt x="671" y="533"/>
                  </a:lnTo>
                  <a:lnTo>
                    <a:pt x="670" y="533"/>
                  </a:lnTo>
                  <a:lnTo>
                    <a:pt x="667" y="533"/>
                  </a:lnTo>
                  <a:lnTo>
                    <a:pt x="666" y="533"/>
                  </a:lnTo>
                  <a:lnTo>
                    <a:pt x="665" y="533"/>
                  </a:lnTo>
                  <a:lnTo>
                    <a:pt x="665" y="535"/>
                  </a:lnTo>
                  <a:lnTo>
                    <a:pt x="665" y="536"/>
                  </a:lnTo>
                  <a:lnTo>
                    <a:pt x="666" y="536"/>
                  </a:lnTo>
                  <a:lnTo>
                    <a:pt x="667" y="536"/>
                  </a:lnTo>
                  <a:lnTo>
                    <a:pt x="670" y="536"/>
                  </a:lnTo>
                  <a:lnTo>
                    <a:pt x="671" y="536"/>
                  </a:lnTo>
                  <a:lnTo>
                    <a:pt x="671" y="537"/>
                  </a:lnTo>
                  <a:lnTo>
                    <a:pt x="672" y="537"/>
                  </a:lnTo>
                  <a:lnTo>
                    <a:pt x="673" y="537"/>
                  </a:lnTo>
                  <a:lnTo>
                    <a:pt x="674" y="538"/>
                  </a:lnTo>
                  <a:lnTo>
                    <a:pt x="674" y="541"/>
                  </a:lnTo>
                  <a:lnTo>
                    <a:pt x="676" y="541"/>
                  </a:lnTo>
                  <a:lnTo>
                    <a:pt x="677" y="541"/>
                  </a:lnTo>
                  <a:lnTo>
                    <a:pt x="677" y="542"/>
                  </a:lnTo>
                  <a:lnTo>
                    <a:pt x="679" y="542"/>
                  </a:lnTo>
                  <a:lnTo>
                    <a:pt x="679" y="543"/>
                  </a:lnTo>
                  <a:lnTo>
                    <a:pt x="677" y="544"/>
                  </a:lnTo>
                  <a:lnTo>
                    <a:pt x="677" y="546"/>
                  </a:lnTo>
                  <a:lnTo>
                    <a:pt x="677" y="547"/>
                  </a:lnTo>
                  <a:lnTo>
                    <a:pt x="676" y="546"/>
                  </a:lnTo>
                  <a:lnTo>
                    <a:pt x="676" y="547"/>
                  </a:lnTo>
                  <a:lnTo>
                    <a:pt x="674" y="547"/>
                  </a:lnTo>
                  <a:lnTo>
                    <a:pt x="674" y="549"/>
                  </a:lnTo>
                  <a:lnTo>
                    <a:pt x="674" y="550"/>
                  </a:lnTo>
                  <a:lnTo>
                    <a:pt x="676" y="550"/>
                  </a:lnTo>
                  <a:lnTo>
                    <a:pt x="676" y="552"/>
                  </a:lnTo>
                  <a:lnTo>
                    <a:pt x="676" y="553"/>
                  </a:lnTo>
                  <a:lnTo>
                    <a:pt x="677" y="553"/>
                  </a:lnTo>
                  <a:lnTo>
                    <a:pt x="679" y="553"/>
                  </a:lnTo>
                  <a:lnTo>
                    <a:pt x="679" y="554"/>
                  </a:lnTo>
                  <a:lnTo>
                    <a:pt x="679" y="555"/>
                  </a:lnTo>
                  <a:lnTo>
                    <a:pt x="679" y="558"/>
                  </a:lnTo>
                  <a:lnTo>
                    <a:pt x="677" y="558"/>
                  </a:lnTo>
                  <a:lnTo>
                    <a:pt x="676" y="558"/>
                  </a:lnTo>
                  <a:lnTo>
                    <a:pt x="677" y="558"/>
                  </a:lnTo>
                  <a:lnTo>
                    <a:pt x="677" y="559"/>
                  </a:lnTo>
                  <a:lnTo>
                    <a:pt x="679" y="559"/>
                  </a:lnTo>
                  <a:lnTo>
                    <a:pt x="679" y="560"/>
                  </a:lnTo>
                  <a:lnTo>
                    <a:pt x="681" y="560"/>
                  </a:lnTo>
                  <a:lnTo>
                    <a:pt x="681" y="561"/>
                  </a:lnTo>
                  <a:lnTo>
                    <a:pt x="682" y="564"/>
                  </a:lnTo>
                  <a:lnTo>
                    <a:pt x="683" y="564"/>
                  </a:lnTo>
                  <a:lnTo>
                    <a:pt x="683" y="565"/>
                  </a:lnTo>
                  <a:lnTo>
                    <a:pt x="683" y="567"/>
                  </a:lnTo>
                  <a:lnTo>
                    <a:pt x="683" y="569"/>
                  </a:lnTo>
                  <a:lnTo>
                    <a:pt x="682" y="569"/>
                  </a:lnTo>
                  <a:lnTo>
                    <a:pt x="681" y="570"/>
                  </a:lnTo>
                  <a:lnTo>
                    <a:pt x="682" y="570"/>
                  </a:lnTo>
                  <a:lnTo>
                    <a:pt x="682" y="571"/>
                  </a:lnTo>
                  <a:lnTo>
                    <a:pt x="683" y="572"/>
                  </a:lnTo>
                  <a:lnTo>
                    <a:pt x="682" y="572"/>
                  </a:lnTo>
                  <a:lnTo>
                    <a:pt x="682" y="574"/>
                  </a:lnTo>
                  <a:lnTo>
                    <a:pt x="683" y="574"/>
                  </a:lnTo>
                  <a:lnTo>
                    <a:pt x="684" y="574"/>
                  </a:lnTo>
                  <a:lnTo>
                    <a:pt x="684" y="576"/>
                  </a:lnTo>
                  <a:lnTo>
                    <a:pt x="684" y="577"/>
                  </a:lnTo>
                  <a:lnTo>
                    <a:pt x="683" y="576"/>
                  </a:lnTo>
                  <a:lnTo>
                    <a:pt x="683" y="577"/>
                  </a:lnTo>
                  <a:lnTo>
                    <a:pt x="683" y="578"/>
                  </a:lnTo>
                  <a:lnTo>
                    <a:pt x="683" y="580"/>
                  </a:lnTo>
                  <a:lnTo>
                    <a:pt x="682" y="580"/>
                  </a:lnTo>
                  <a:lnTo>
                    <a:pt x="681" y="580"/>
                  </a:lnTo>
                  <a:lnTo>
                    <a:pt x="681" y="581"/>
                  </a:lnTo>
                  <a:lnTo>
                    <a:pt x="682" y="581"/>
                  </a:lnTo>
                  <a:lnTo>
                    <a:pt x="682" y="582"/>
                  </a:lnTo>
                  <a:lnTo>
                    <a:pt x="682" y="584"/>
                  </a:lnTo>
                  <a:lnTo>
                    <a:pt x="682" y="586"/>
                  </a:lnTo>
                  <a:lnTo>
                    <a:pt x="682" y="587"/>
                  </a:lnTo>
                  <a:lnTo>
                    <a:pt x="682" y="588"/>
                  </a:lnTo>
                  <a:lnTo>
                    <a:pt x="682" y="589"/>
                  </a:lnTo>
                  <a:lnTo>
                    <a:pt x="683" y="589"/>
                  </a:lnTo>
                  <a:lnTo>
                    <a:pt x="684" y="589"/>
                  </a:lnTo>
                  <a:lnTo>
                    <a:pt x="684" y="590"/>
                  </a:lnTo>
                  <a:lnTo>
                    <a:pt x="685" y="590"/>
                  </a:lnTo>
                  <a:lnTo>
                    <a:pt x="685" y="594"/>
                  </a:lnTo>
                  <a:lnTo>
                    <a:pt x="688" y="594"/>
                  </a:lnTo>
                  <a:lnTo>
                    <a:pt x="688" y="595"/>
                  </a:lnTo>
                  <a:lnTo>
                    <a:pt x="685" y="595"/>
                  </a:lnTo>
                  <a:lnTo>
                    <a:pt x="685" y="597"/>
                  </a:lnTo>
                  <a:lnTo>
                    <a:pt x="684" y="597"/>
                  </a:lnTo>
                  <a:lnTo>
                    <a:pt x="684" y="598"/>
                  </a:lnTo>
                  <a:lnTo>
                    <a:pt x="684" y="599"/>
                  </a:lnTo>
                  <a:lnTo>
                    <a:pt x="685" y="600"/>
                  </a:lnTo>
                  <a:lnTo>
                    <a:pt x="688" y="603"/>
                  </a:lnTo>
                  <a:lnTo>
                    <a:pt x="688" y="604"/>
                  </a:lnTo>
                  <a:lnTo>
                    <a:pt x="685" y="605"/>
                  </a:lnTo>
                  <a:lnTo>
                    <a:pt x="684" y="606"/>
                  </a:lnTo>
                  <a:lnTo>
                    <a:pt x="683" y="606"/>
                  </a:lnTo>
                  <a:lnTo>
                    <a:pt x="683" y="607"/>
                  </a:lnTo>
                  <a:lnTo>
                    <a:pt x="683" y="609"/>
                  </a:lnTo>
                  <a:lnTo>
                    <a:pt x="683" y="611"/>
                  </a:lnTo>
                  <a:lnTo>
                    <a:pt x="684" y="611"/>
                  </a:lnTo>
                  <a:lnTo>
                    <a:pt x="683" y="612"/>
                  </a:lnTo>
                  <a:lnTo>
                    <a:pt x="679" y="612"/>
                  </a:lnTo>
                  <a:lnTo>
                    <a:pt x="681" y="612"/>
                  </a:lnTo>
                  <a:lnTo>
                    <a:pt x="681" y="614"/>
                  </a:lnTo>
                  <a:lnTo>
                    <a:pt x="679" y="614"/>
                  </a:lnTo>
                  <a:lnTo>
                    <a:pt x="679" y="615"/>
                  </a:lnTo>
                  <a:lnTo>
                    <a:pt x="681" y="615"/>
                  </a:lnTo>
                  <a:lnTo>
                    <a:pt x="681" y="616"/>
                  </a:lnTo>
                  <a:lnTo>
                    <a:pt x="682" y="616"/>
                  </a:lnTo>
                  <a:lnTo>
                    <a:pt x="682" y="617"/>
                  </a:lnTo>
                  <a:lnTo>
                    <a:pt x="682" y="618"/>
                  </a:lnTo>
                  <a:lnTo>
                    <a:pt x="683" y="618"/>
                  </a:lnTo>
                  <a:lnTo>
                    <a:pt x="683" y="621"/>
                  </a:lnTo>
                  <a:lnTo>
                    <a:pt x="683" y="622"/>
                  </a:lnTo>
                  <a:lnTo>
                    <a:pt x="683" y="623"/>
                  </a:lnTo>
                  <a:lnTo>
                    <a:pt x="684" y="623"/>
                  </a:lnTo>
                  <a:lnTo>
                    <a:pt x="684" y="624"/>
                  </a:lnTo>
                  <a:lnTo>
                    <a:pt x="684" y="626"/>
                  </a:lnTo>
                  <a:lnTo>
                    <a:pt x="688" y="627"/>
                  </a:lnTo>
                  <a:lnTo>
                    <a:pt x="689" y="627"/>
                  </a:lnTo>
                  <a:lnTo>
                    <a:pt x="689" y="629"/>
                  </a:lnTo>
                  <a:lnTo>
                    <a:pt x="690" y="629"/>
                  </a:lnTo>
                  <a:lnTo>
                    <a:pt x="690" y="631"/>
                  </a:lnTo>
                  <a:lnTo>
                    <a:pt x="691" y="631"/>
                  </a:lnTo>
                  <a:lnTo>
                    <a:pt x="691" y="632"/>
                  </a:lnTo>
                  <a:lnTo>
                    <a:pt x="691" y="633"/>
                  </a:lnTo>
                  <a:lnTo>
                    <a:pt x="693" y="633"/>
                  </a:lnTo>
                  <a:lnTo>
                    <a:pt x="693" y="634"/>
                  </a:lnTo>
                  <a:lnTo>
                    <a:pt x="694" y="634"/>
                  </a:lnTo>
                  <a:lnTo>
                    <a:pt x="694" y="635"/>
                  </a:lnTo>
                  <a:lnTo>
                    <a:pt x="696" y="635"/>
                  </a:lnTo>
                  <a:lnTo>
                    <a:pt x="698" y="635"/>
                  </a:lnTo>
                  <a:lnTo>
                    <a:pt x="698" y="634"/>
                  </a:lnTo>
                  <a:lnTo>
                    <a:pt x="699" y="633"/>
                  </a:lnTo>
                  <a:lnTo>
                    <a:pt x="700" y="634"/>
                  </a:lnTo>
                  <a:lnTo>
                    <a:pt x="701" y="634"/>
                  </a:lnTo>
                  <a:lnTo>
                    <a:pt x="701" y="633"/>
                  </a:lnTo>
                  <a:lnTo>
                    <a:pt x="702" y="633"/>
                  </a:lnTo>
                  <a:lnTo>
                    <a:pt x="704" y="633"/>
                  </a:lnTo>
                  <a:lnTo>
                    <a:pt x="704" y="634"/>
                  </a:lnTo>
                  <a:lnTo>
                    <a:pt x="706" y="634"/>
                  </a:lnTo>
                  <a:lnTo>
                    <a:pt x="706" y="635"/>
                  </a:lnTo>
                  <a:lnTo>
                    <a:pt x="707" y="638"/>
                  </a:lnTo>
                  <a:lnTo>
                    <a:pt x="708" y="639"/>
                  </a:lnTo>
                  <a:lnTo>
                    <a:pt x="708" y="640"/>
                  </a:lnTo>
                  <a:lnTo>
                    <a:pt x="707" y="640"/>
                  </a:lnTo>
                  <a:lnTo>
                    <a:pt x="707" y="641"/>
                  </a:lnTo>
                  <a:lnTo>
                    <a:pt x="708" y="643"/>
                  </a:lnTo>
                  <a:lnTo>
                    <a:pt x="710" y="643"/>
                  </a:lnTo>
                  <a:lnTo>
                    <a:pt x="710" y="644"/>
                  </a:lnTo>
                  <a:lnTo>
                    <a:pt x="710" y="645"/>
                  </a:lnTo>
                  <a:lnTo>
                    <a:pt x="711" y="648"/>
                  </a:lnTo>
                  <a:lnTo>
                    <a:pt x="711" y="649"/>
                  </a:lnTo>
                  <a:lnTo>
                    <a:pt x="710" y="649"/>
                  </a:lnTo>
                  <a:lnTo>
                    <a:pt x="711" y="650"/>
                  </a:lnTo>
                  <a:lnTo>
                    <a:pt x="712" y="650"/>
                  </a:lnTo>
                  <a:lnTo>
                    <a:pt x="712" y="651"/>
                  </a:lnTo>
                  <a:lnTo>
                    <a:pt x="714" y="651"/>
                  </a:lnTo>
                  <a:lnTo>
                    <a:pt x="716" y="651"/>
                  </a:lnTo>
                  <a:lnTo>
                    <a:pt x="716" y="652"/>
                  </a:lnTo>
                  <a:lnTo>
                    <a:pt x="717" y="652"/>
                  </a:lnTo>
                  <a:lnTo>
                    <a:pt x="718" y="654"/>
                  </a:lnTo>
                  <a:lnTo>
                    <a:pt x="719" y="654"/>
                  </a:lnTo>
                  <a:lnTo>
                    <a:pt x="719" y="656"/>
                  </a:lnTo>
                  <a:lnTo>
                    <a:pt x="721" y="656"/>
                  </a:lnTo>
                  <a:lnTo>
                    <a:pt x="725" y="657"/>
                  </a:lnTo>
                  <a:lnTo>
                    <a:pt x="728" y="657"/>
                  </a:lnTo>
                  <a:lnTo>
                    <a:pt x="730" y="657"/>
                  </a:lnTo>
                  <a:lnTo>
                    <a:pt x="734" y="657"/>
                  </a:lnTo>
                  <a:lnTo>
                    <a:pt x="736" y="657"/>
                  </a:lnTo>
                  <a:lnTo>
                    <a:pt x="739" y="657"/>
                  </a:lnTo>
                  <a:lnTo>
                    <a:pt x="742" y="657"/>
                  </a:lnTo>
                  <a:lnTo>
                    <a:pt x="745" y="657"/>
                  </a:lnTo>
                  <a:lnTo>
                    <a:pt x="746" y="657"/>
                  </a:lnTo>
                  <a:lnTo>
                    <a:pt x="747" y="657"/>
                  </a:lnTo>
                  <a:lnTo>
                    <a:pt x="751" y="658"/>
                  </a:lnTo>
                  <a:lnTo>
                    <a:pt x="753" y="658"/>
                  </a:lnTo>
                  <a:lnTo>
                    <a:pt x="756" y="658"/>
                  </a:lnTo>
                  <a:lnTo>
                    <a:pt x="759" y="660"/>
                  </a:lnTo>
                  <a:lnTo>
                    <a:pt x="762" y="660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5" y="661"/>
                  </a:lnTo>
                  <a:lnTo>
                    <a:pt x="768" y="661"/>
                  </a:lnTo>
                  <a:lnTo>
                    <a:pt x="768" y="662"/>
                  </a:lnTo>
                  <a:lnTo>
                    <a:pt x="768" y="661"/>
                  </a:lnTo>
                  <a:lnTo>
                    <a:pt x="765" y="662"/>
                  </a:lnTo>
                  <a:lnTo>
                    <a:pt x="764" y="661"/>
                  </a:lnTo>
                  <a:lnTo>
                    <a:pt x="763" y="661"/>
                  </a:lnTo>
                  <a:lnTo>
                    <a:pt x="762" y="661"/>
                  </a:lnTo>
                  <a:lnTo>
                    <a:pt x="761" y="661"/>
                  </a:lnTo>
                  <a:lnTo>
                    <a:pt x="759" y="660"/>
                  </a:lnTo>
                  <a:lnTo>
                    <a:pt x="757" y="660"/>
                  </a:lnTo>
                  <a:lnTo>
                    <a:pt x="756" y="660"/>
                  </a:lnTo>
                  <a:lnTo>
                    <a:pt x="755" y="660"/>
                  </a:lnTo>
                  <a:lnTo>
                    <a:pt x="755" y="661"/>
                  </a:lnTo>
                  <a:lnTo>
                    <a:pt x="755" y="662"/>
                  </a:lnTo>
                  <a:lnTo>
                    <a:pt x="755" y="664"/>
                  </a:lnTo>
                  <a:lnTo>
                    <a:pt x="753" y="664"/>
                  </a:lnTo>
                  <a:lnTo>
                    <a:pt x="753" y="666"/>
                  </a:lnTo>
                  <a:lnTo>
                    <a:pt x="752" y="666"/>
                  </a:lnTo>
                  <a:lnTo>
                    <a:pt x="752" y="664"/>
                  </a:lnTo>
                  <a:lnTo>
                    <a:pt x="751" y="664"/>
                  </a:lnTo>
                  <a:lnTo>
                    <a:pt x="751" y="666"/>
                  </a:lnTo>
                  <a:lnTo>
                    <a:pt x="750" y="666"/>
                  </a:lnTo>
                  <a:lnTo>
                    <a:pt x="747" y="666"/>
                  </a:lnTo>
                  <a:lnTo>
                    <a:pt x="747" y="667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68"/>
                  </a:lnTo>
                  <a:lnTo>
                    <a:pt x="745" y="667"/>
                  </a:lnTo>
                  <a:lnTo>
                    <a:pt x="744" y="667"/>
                  </a:lnTo>
                  <a:lnTo>
                    <a:pt x="744" y="668"/>
                  </a:lnTo>
                  <a:lnTo>
                    <a:pt x="742" y="668"/>
                  </a:lnTo>
                  <a:lnTo>
                    <a:pt x="741" y="668"/>
                  </a:lnTo>
                  <a:lnTo>
                    <a:pt x="739" y="668"/>
                  </a:lnTo>
                  <a:lnTo>
                    <a:pt x="741" y="668"/>
                  </a:lnTo>
                  <a:lnTo>
                    <a:pt x="741" y="669"/>
                  </a:lnTo>
                  <a:lnTo>
                    <a:pt x="742" y="669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2" y="671"/>
                  </a:lnTo>
                  <a:lnTo>
                    <a:pt x="742" y="672"/>
                  </a:lnTo>
                  <a:lnTo>
                    <a:pt x="742" y="674"/>
                  </a:lnTo>
                  <a:lnTo>
                    <a:pt x="742" y="675"/>
                  </a:lnTo>
                  <a:lnTo>
                    <a:pt x="742" y="677"/>
                  </a:lnTo>
                  <a:lnTo>
                    <a:pt x="744" y="678"/>
                  </a:lnTo>
                  <a:lnTo>
                    <a:pt x="744" y="679"/>
                  </a:lnTo>
                  <a:lnTo>
                    <a:pt x="745" y="679"/>
                  </a:lnTo>
                  <a:lnTo>
                    <a:pt x="745" y="680"/>
                  </a:lnTo>
                  <a:lnTo>
                    <a:pt x="746" y="683"/>
                  </a:lnTo>
                  <a:lnTo>
                    <a:pt x="746" y="684"/>
                  </a:lnTo>
                  <a:lnTo>
                    <a:pt x="746" y="685"/>
                  </a:lnTo>
                  <a:lnTo>
                    <a:pt x="745" y="686"/>
                  </a:lnTo>
                  <a:lnTo>
                    <a:pt x="744" y="686"/>
                  </a:lnTo>
                  <a:lnTo>
                    <a:pt x="742" y="686"/>
                  </a:lnTo>
                  <a:lnTo>
                    <a:pt x="741" y="685"/>
                  </a:lnTo>
                  <a:lnTo>
                    <a:pt x="739" y="685"/>
                  </a:lnTo>
                  <a:lnTo>
                    <a:pt x="738" y="685"/>
                  </a:lnTo>
                  <a:lnTo>
                    <a:pt x="736" y="685"/>
                  </a:lnTo>
                  <a:lnTo>
                    <a:pt x="735" y="685"/>
                  </a:lnTo>
                  <a:lnTo>
                    <a:pt x="735" y="684"/>
                  </a:lnTo>
                  <a:lnTo>
                    <a:pt x="734" y="684"/>
                  </a:lnTo>
                  <a:lnTo>
                    <a:pt x="733" y="684"/>
                  </a:lnTo>
                  <a:lnTo>
                    <a:pt x="730" y="683"/>
                  </a:lnTo>
                  <a:lnTo>
                    <a:pt x="729" y="683"/>
                  </a:lnTo>
                  <a:lnTo>
                    <a:pt x="728" y="683"/>
                  </a:lnTo>
                  <a:lnTo>
                    <a:pt x="728" y="680"/>
                  </a:lnTo>
                  <a:lnTo>
                    <a:pt x="727" y="680"/>
                  </a:lnTo>
                  <a:lnTo>
                    <a:pt x="727" y="679"/>
                  </a:lnTo>
                  <a:lnTo>
                    <a:pt x="725" y="679"/>
                  </a:lnTo>
                  <a:lnTo>
                    <a:pt x="725" y="678"/>
                  </a:lnTo>
                  <a:lnTo>
                    <a:pt x="725" y="677"/>
                  </a:lnTo>
                  <a:lnTo>
                    <a:pt x="727" y="677"/>
                  </a:lnTo>
                  <a:lnTo>
                    <a:pt x="728" y="677"/>
                  </a:lnTo>
                  <a:lnTo>
                    <a:pt x="729" y="678"/>
                  </a:lnTo>
                  <a:lnTo>
                    <a:pt x="729" y="679"/>
                  </a:lnTo>
                  <a:lnTo>
                    <a:pt x="729" y="678"/>
                  </a:lnTo>
                  <a:lnTo>
                    <a:pt x="729" y="679"/>
                  </a:lnTo>
                  <a:lnTo>
                    <a:pt x="728" y="679"/>
                  </a:lnTo>
                  <a:lnTo>
                    <a:pt x="729" y="679"/>
                  </a:lnTo>
                  <a:lnTo>
                    <a:pt x="730" y="679"/>
                  </a:lnTo>
                  <a:lnTo>
                    <a:pt x="730" y="678"/>
                  </a:lnTo>
                  <a:lnTo>
                    <a:pt x="729" y="677"/>
                  </a:lnTo>
                  <a:lnTo>
                    <a:pt x="730" y="677"/>
                  </a:lnTo>
                  <a:lnTo>
                    <a:pt x="733" y="677"/>
                  </a:lnTo>
                  <a:lnTo>
                    <a:pt x="733" y="678"/>
                  </a:lnTo>
                  <a:lnTo>
                    <a:pt x="734" y="678"/>
                  </a:lnTo>
                  <a:lnTo>
                    <a:pt x="734" y="679"/>
                  </a:lnTo>
                  <a:lnTo>
                    <a:pt x="734" y="680"/>
                  </a:lnTo>
                  <a:lnTo>
                    <a:pt x="733" y="680"/>
                  </a:lnTo>
                  <a:lnTo>
                    <a:pt x="733" y="683"/>
                  </a:lnTo>
                  <a:lnTo>
                    <a:pt x="733" y="680"/>
                  </a:lnTo>
                  <a:lnTo>
                    <a:pt x="734" y="680"/>
                  </a:lnTo>
                  <a:lnTo>
                    <a:pt x="735" y="679"/>
                  </a:lnTo>
                  <a:lnTo>
                    <a:pt x="734" y="679"/>
                  </a:lnTo>
                  <a:lnTo>
                    <a:pt x="734" y="678"/>
                  </a:lnTo>
                  <a:lnTo>
                    <a:pt x="733" y="677"/>
                  </a:lnTo>
                  <a:lnTo>
                    <a:pt x="733" y="675"/>
                  </a:lnTo>
                  <a:lnTo>
                    <a:pt x="734" y="675"/>
                  </a:lnTo>
                  <a:lnTo>
                    <a:pt x="735" y="675"/>
                  </a:lnTo>
                  <a:lnTo>
                    <a:pt x="736" y="675"/>
                  </a:lnTo>
                  <a:lnTo>
                    <a:pt x="736" y="674"/>
                  </a:lnTo>
                  <a:lnTo>
                    <a:pt x="738" y="672"/>
                  </a:lnTo>
                  <a:lnTo>
                    <a:pt x="736" y="672"/>
                  </a:lnTo>
                  <a:lnTo>
                    <a:pt x="738" y="671"/>
                  </a:lnTo>
                  <a:lnTo>
                    <a:pt x="738" y="669"/>
                  </a:lnTo>
                  <a:lnTo>
                    <a:pt x="736" y="669"/>
                  </a:lnTo>
                  <a:lnTo>
                    <a:pt x="735" y="669"/>
                  </a:lnTo>
                  <a:lnTo>
                    <a:pt x="734" y="669"/>
                  </a:lnTo>
                  <a:lnTo>
                    <a:pt x="734" y="668"/>
                  </a:lnTo>
                  <a:lnTo>
                    <a:pt x="734" y="669"/>
                  </a:lnTo>
                  <a:lnTo>
                    <a:pt x="733" y="669"/>
                  </a:lnTo>
                  <a:lnTo>
                    <a:pt x="733" y="671"/>
                  </a:lnTo>
                  <a:lnTo>
                    <a:pt x="730" y="671"/>
                  </a:lnTo>
                  <a:lnTo>
                    <a:pt x="730" y="672"/>
                  </a:lnTo>
                  <a:lnTo>
                    <a:pt x="729" y="672"/>
                  </a:lnTo>
                  <a:lnTo>
                    <a:pt x="728" y="674"/>
                  </a:lnTo>
                  <a:lnTo>
                    <a:pt x="728" y="675"/>
                  </a:lnTo>
                  <a:lnTo>
                    <a:pt x="728" y="674"/>
                  </a:lnTo>
                  <a:lnTo>
                    <a:pt x="728" y="675"/>
                  </a:lnTo>
                  <a:lnTo>
                    <a:pt x="727" y="675"/>
                  </a:lnTo>
                  <a:lnTo>
                    <a:pt x="727" y="674"/>
                  </a:lnTo>
                  <a:lnTo>
                    <a:pt x="725" y="674"/>
                  </a:lnTo>
                  <a:lnTo>
                    <a:pt x="724" y="672"/>
                  </a:lnTo>
                  <a:lnTo>
                    <a:pt x="724" y="674"/>
                  </a:lnTo>
                  <a:lnTo>
                    <a:pt x="725" y="674"/>
                  </a:lnTo>
                  <a:lnTo>
                    <a:pt x="724" y="674"/>
                  </a:lnTo>
                  <a:lnTo>
                    <a:pt x="723" y="674"/>
                  </a:lnTo>
                  <a:lnTo>
                    <a:pt x="721" y="674"/>
                  </a:lnTo>
                  <a:lnTo>
                    <a:pt x="723" y="674"/>
                  </a:lnTo>
                  <a:lnTo>
                    <a:pt x="724" y="674"/>
                  </a:lnTo>
                  <a:lnTo>
                    <a:pt x="725" y="675"/>
                  </a:lnTo>
                  <a:lnTo>
                    <a:pt x="727" y="675"/>
                  </a:lnTo>
                  <a:lnTo>
                    <a:pt x="725" y="675"/>
                  </a:lnTo>
                  <a:lnTo>
                    <a:pt x="724" y="675"/>
                  </a:lnTo>
                  <a:lnTo>
                    <a:pt x="725" y="675"/>
                  </a:lnTo>
                  <a:lnTo>
                    <a:pt x="725" y="677"/>
                  </a:lnTo>
                  <a:lnTo>
                    <a:pt x="724" y="675"/>
                  </a:lnTo>
                  <a:lnTo>
                    <a:pt x="723" y="675"/>
                  </a:lnTo>
                  <a:lnTo>
                    <a:pt x="724" y="675"/>
                  </a:lnTo>
                  <a:lnTo>
                    <a:pt x="724" y="677"/>
                  </a:lnTo>
                  <a:lnTo>
                    <a:pt x="723" y="675"/>
                  </a:lnTo>
                  <a:lnTo>
                    <a:pt x="723" y="677"/>
                  </a:lnTo>
                  <a:lnTo>
                    <a:pt x="724" y="677"/>
                  </a:lnTo>
                  <a:lnTo>
                    <a:pt x="723" y="677"/>
                  </a:lnTo>
                  <a:lnTo>
                    <a:pt x="724" y="677"/>
                  </a:lnTo>
                  <a:lnTo>
                    <a:pt x="724" y="678"/>
                  </a:lnTo>
                  <a:lnTo>
                    <a:pt x="723" y="678"/>
                  </a:lnTo>
                  <a:lnTo>
                    <a:pt x="724" y="678"/>
                  </a:lnTo>
                  <a:lnTo>
                    <a:pt x="724" y="679"/>
                  </a:lnTo>
                  <a:lnTo>
                    <a:pt x="725" y="679"/>
                  </a:lnTo>
                  <a:lnTo>
                    <a:pt x="727" y="680"/>
                  </a:lnTo>
                  <a:lnTo>
                    <a:pt x="725" y="680"/>
                  </a:lnTo>
                  <a:lnTo>
                    <a:pt x="724" y="680"/>
                  </a:lnTo>
                  <a:lnTo>
                    <a:pt x="723" y="679"/>
                  </a:lnTo>
                  <a:lnTo>
                    <a:pt x="721" y="679"/>
                  </a:lnTo>
                  <a:lnTo>
                    <a:pt x="721" y="678"/>
                  </a:lnTo>
                  <a:lnTo>
                    <a:pt x="721" y="679"/>
                  </a:lnTo>
                  <a:lnTo>
                    <a:pt x="721" y="678"/>
                  </a:lnTo>
                  <a:lnTo>
                    <a:pt x="719" y="678"/>
                  </a:lnTo>
                  <a:lnTo>
                    <a:pt x="718" y="678"/>
                  </a:lnTo>
                  <a:lnTo>
                    <a:pt x="717" y="677"/>
                  </a:lnTo>
                  <a:lnTo>
                    <a:pt x="716" y="677"/>
                  </a:lnTo>
                  <a:lnTo>
                    <a:pt x="714" y="677"/>
                  </a:lnTo>
                  <a:lnTo>
                    <a:pt x="712" y="675"/>
                  </a:lnTo>
                  <a:lnTo>
                    <a:pt x="714" y="675"/>
                  </a:lnTo>
                  <a:lnTo>
                    <a:pt x="716" y="675"/>
                  </a:lnTo>
                  <a:lnTo>
                    <a:pt x="717" y="675"/>
                  </a:lnTo>
                  <a:lnTo>
                    <a:pt x="718" y="675"/>
                  </a:lnTo>
                  <a:lnTo>
                    <a:pt x="719" y="677"/>
                  </a:lnTo>
                  <a:lnTo>
                    <a:pt x="721" y="677"/>
                  </a:lnTo>
                  <a:lnTo>
                    <a:pt x="719" y="677"/>
                  </a:lnTo>
                  <a:lnTo>
                    <a:pt x="719" y="675"/>
                  </a:lnTo>
                  <a:lnTo>
                    <a:pt x="718" y="675"/>
                  </a:lnTo>
                  <a:lnTo>
                    <a:pt x="719" y="675"/>
                  </a:lnTo>
                  <a:lnTo>
                    <a:pt x="721" y="675"/>
                  </a:lnTo>
                  <a:lnTo>
                    <a:pt x="719" y="675"/>
                  </a:lnTo>
                  <a:lnTo>
                    <a:pt x="719" y="674"/>
                  </a:lnTo>
                  <a:lnTo>
                    <a:pt x="718" y="674"/>
                  </a:lnTo>
                  <a:lnTo>
                    <a:pt x="718" y="675"/>
                  </a:lnTo>
                  <a:lnTo>
                    <a:pt x="717" y="674"/>
                  </a:lnTo>
                  <a:lnTo>
                    <a:pt x="717" y="672"/>
                  </a:lnTo>
                  <a:lnTo>
                    <a:pt x="717" y="674"/>
                  </a:lnTo>
                  <a:lnTo>
                    <a:pt x="717" y="672"/>
                  </a:lnTo>
                  <a:lnTo>
                    <a:pt x="716" y="672"/>
                  </a:lnTo>
                  <a:lnTo>
                    <a:pt x="716" y="671"/>
                  </a:lnTo>
                  <a:lnTo>
                    <a:pt x="714" y="669"/>
                  </a:lnTo>
                  <a:lnTo>
                    <a:pt x="716" y="669"/>
                  </a:lnTo>
                  <a:lnTo>
                    <a:pt x="716" y="668"/>
                  </a:lnTo>
                  <a:lnTo>
                    <a:pt x="717" y="668"/>
                  </a:lnTo>
                  <a:lnTo>
                    <a:pt x="718" y="668"/>
                  </a:lnTo>
                  <a:lnTo>
                    <a:pt x="718" y="669"/>
                  </a:lnTo>
                  <a:lnTo>
                    <a:pt x="717" y="669"/>
                  </a:lnTo>
                  <a:lnTo>
                    <a:pt x="717" y="671"/>
                  </a:lnTo>
                  <a:lnTo>
                    <a:pt x="718" y="669"/>
                  </a:lnTo>
                  <a:lnTo>
                    <a:pt x="719" y="669"/>
                  </a:lnTo>
                  <a:lnTo>
                    <a:pt x="721" y="669"/>
                  </a:lnTo>
                  <a:lnTo>
                    <a:pt x="721" y="668"/>
                  </a:lnTo>
                  <a:lnTo>
                    <a:pt x="723" y="668"/>
                  </a:lnTo>
                  <a:lnTo>
                    <a:pt x="723" y="667"/>
                  </a:lnTo>
                  <a:lnTo>
                    <a:pt x="724" y="667"/>
                  </a:lnTo>
                  <a:lnTo>
                    <a:pt x="725" y="667"/>
                  </a:lnTo>
                  <a:lnTo>
                    <a:pt x="727" y="667"/>
                  </a:lnTo>
                  <a:lnTo>
                    <a:pt x="727" y="668"/>
                  </a:lnTo>
                  <a:lnTo>
                    <a:pt x="729" y="667"/>
                  </a:lnTo>
                  <a:lnTo>
                    <a:pt x="730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8" y="666"/>
                  </a:lnTo>
                  <a:lnTo>
                    <a:pt x="727" y="666"/>
                  </a:lnTo>
                  <a:lnTo>
                    <a:pt x="725" y="666"/>
                  </a:lnTo>
                  <a:lnTo>
                    <a:pt x="724" y="666"/>
                  </a:lnTo>
                  <a:lnTo>
                    <a:pt x="723" y="666"/>
                  </a:lnTo>
                  <a:lnTo>
                    <a:pt x="721" y="666"/>
                  </a:lnTo>
                  <a:lnTo>
                    <a:pt x="719" y="666"/>
                  </a:lnTo>
                  <a:lnTo>
                    <a:pt x="719" y="667"/>
                  </a:lnTo>
                  <a:lnTo>
                    <a:pt x="718" y="667"/>
                  </a:lnTo>
                  <a:lnTo>
                    <a:pt x="717" y="666"/>
                  </a:lnTo>
                  <a:lnTo>
                    <a:pt x="718" y="666"/>
                  </a:lnTo>
                  <a:lnTo>
                    <a:pt x="718" y="664"/>
                  </a:lnTo>
                  <a:lnTo>
                    <a:pt x="718" y="666"/>
                  </a:lnTo>
                  <a:lnTo>
                    <a:pt x="717" y="666"/>
                  </a:lnTo>
                  <a:lnTo>
                    <a:pt x="716" y="666"/>
                  </a:lnTo>
                  <a:lnTo>
                    <a:pt x="714" y="666"/>
                  </a:lnTo>
                  <a:lnTo>
                    <a:pt x="712" y="664"/>
                  </a:lnTo>
                  <a:lnTo>
                    <a:pt x="712" y="666"/>
                  </a:lnTo>
                  <a:lnTo>
                    <a:pt x="712" y="667"/>
                  </a:lnTo>
                  <a:lnTo>
                    <a:pt x="712" y="668"/>
                  </a:lnTo>
                  <a:lnTo>
                    <a:pt x="714" y="667"/>
                  </a:lnTo>
                  <a:lnTo>
                    <a:pt x="714" y="666"/>
                  </a:lnTo>
                  <a:lnTo>
                    <a:pt x="714" y="667"/>
                  </a:lnTo>
                  <a:lnTo>
                    <a:pt x="716" y="667"/>
                  </a:lnTo>
                  <a:lnTo>
                    <a:pt x="717" y="667"/>
                  </a:lnTo>
                  <a:lnTo>
                    <a:pt x="716" y="668"/>
                  </a:lnTo>
                  <a:lnTo>
                    <a:pt x="716" y="669"/>
                  </a:lnTo>
                  <a:lnTo>
                    <a:pt x="714" y="669"/>
                  </a:lnTo>
                  <a:lnTo>
                    <a:pt x="714" y="671"/>
                  </a:lnTo>
                  <a:lnTo>
                    <a:pt x="716" y="672"/>
                  </a:lnTo>
                  <a:lnTo>
                    <a:pt x="716" y="674"/>
                  </a:lnTo>
                  <a:lnTo>
                    <a:pt x="714" y="674"/>
                  </a:lnTo>
                  <a:lnTo>
                    <a:pt x="712" y="674"/>
                  </a:lnTo>
                  <a:lnTo>
                    <a:pt x="712" y="672"/>
                  </a:lnTo>
                  <a:lnTo>
                    <a:pt x="712" y="674"/>
                  </a:lnTo>
                  <a:lnTo>
                    <a:pt x="711" y="674"/>
                  </a:lnTo>
                  <a:lnTo>
                    <a:pt x="710" y="672"/>
                  </a:lnTo>
                  <a:lnTo>
                    <a:pt x="708" y="672"/>
                  </a:lnTo>
                  <a:lnTo>
                    <a:pt x="710" y="672"/>
                  </a:lnTo>
                  <a:lnTo>
                    <a:pt x="710" y="671"/>
                  </a:lnTo>
                  <a:lnTo>
                    <a:pt x="711" y="671"/>
                  </a:lnTo>
                  <a:lnTo>
                    <a:pt x="711" y="672"/>
                  </a:lnTo>
                  <a:lnTo>
                    <a:pt x="711" y="671"/>
                  </a:lnTo>
                  <a:lnTo>
                    <a:pt x="710" y="671"/>
                  </a:lnTo>
                  <a:lnTo>
                    <a:pt x="708" y="669"/>
                  </a:lnTo>
                  <a:lnTo>
                    <a:pt x="707" y="669"/>
                  </a:lnTo>
                  <a:lnTo>
                    <a:pt x="706" y="669"/>
                  </a:lnTo>
                  <a:lnTo>
                    <a:pt x="707" y="669"/>
                  </a:lnTo>
                  <a:lnTo>
                    <a:pt x="708" y="669"/>
                  </a:lnTo>
                  <a:lnTo>
                    <a:pt x="710" y="669"/>
                  </a:lnTo>
                  <a:lnTo>
                    <a:pt x="710" y="668"/>
                  </a:lnTo>
                  <a:lnTo>
                    <a:pt x="708" y="668"/>
                  </a:lnTo>
                  <a:lnTo>
                    <a:pt x="710" y="668"/>
                  </a:lnTo>
                  <a:lnTo>
                    <a:pt x="710" y="667"/>
                  </a:lnTo>
                  <a:lnTo>
                    <a:pt x="710" y="666"/>
                  </a:lnTo>
                  <a:lnTo>
                    <a:pt x="711" y="666"/>
                  </a:lnTo>
                  <a:lnTo>
                    <a:pt x="710" y="666"/>
                  </a:lnTo>
                  <a:lnTo>
                    <a:pt x="710" y="664"/>
                  </a:lnTo>
                  <a:lnTo>
                    <a:pt x="711" y="664"/>
                  </a:lnTo>
                  <a:lnTo>
                    <a:pt x="711" y="666"/>
                  </a:lnTo>
                  <a:lnTo>
                    <a:pt x="712" y="666"/>
                  </a:lnTo>
                  <a:lnTo>
                    <a:pt x="712" y="664"/>
                  </a:lnTo>
                  <a:lnTo>
                    <a:pt x="711" y="664"/>
                  </a:lnTo>
                  <a:lnTo>
                    <a:pt x="710" y="664"/>
                  </a:lnTo>
                  <a:lnTo>
                    <a:pt x="708" y="664"/>
                  </a:lnTo>
                  <a:lnTo>
                    <a:pt x="708" y="666"/>
                  </a:lnTo>
                  <a:lnTo>
                    <a:pt x="710" y="666"/>
                  </a:lnTo>
                  <a:lnTo>
                    <a:pt x="708" y="667"/>
                  </a:lnTo>
                  <a:lnTo>
                    <a:pt x="707" y="667"/>
                  </a:lnTo>
                  <a:lnTo>
                    <a:pt x="708" y="667"/>
                  </a:lnTo>
                  <a:lnTo>
                    <a:pt x="707" y="666"/>
                  </a:lnTo>
                  <a:lnTo>
                    <a:pt x="706" y="666"/>
                  </a:lnTo>
                  <a:lnTo>
                    <a:pt x="707" y="667"/>
                  </a:lnTo>
                  <a:lnTo>
                    <a:pt x="706" y="667"/>
                  </a:lnTo>
                  <a:lnTo>
                    <a:pt x="706" y="668"/>
                  </a:lnTo>
                  <a:lnTo>
                    <a:pt x="704" y="668"/>
                  </a:lnTo>
                  <a:lnTo>
                    <a:pt x="706" y="668"/>
                  </a:lnTo>
                  <a:lnTo>
                    <a:pt x="704" y="668"/>
                  </a:lnTo>
                  <a:lnTo>
                    <a:pt x="704" y="667"/>
                  </a:lnTo>
                  <a:lnTo>
                    <a:pt x="702" y="667"/>
                  </a:lnTo>
                  <a:lnTo>
                    <a:pt x="702" y="666"/>
                  </a:lnTo>
                  <a:lnTo>
                    <a:pt x="704" y="666"/>
                  </a:lnTo>
                  <a:lnTo>
                    <a:pt x="702" y="666"/>
                  </a:lnTo>
                  <a:lnTo>
                    <a:pt x="702" y="664"/>
                  </a:lnTo>
                  <a:lnTo>
                    <a:pt x="704" y="664"/>
                  </a:lnTo>
                  <a:lnTo>
                    <a:pt x="704" y="662"/>
                  </a:lnTo>
                  <a:lnTo>
                    <a:pt x="702" y="662"/>
                  </a:lnTo>
                  <a:lnTo>
                    <a:pt x="702" y="664"/>
                  </a:lnTo>
                  <a:lnTo>
                    <a:pt x="701" y="664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2" y="661"/>
                  </a:lnTo>
                  <a:lnTo>
                    <a:pt x="701" y="661"/>
                  </a:lnTo>
                  <a:lnTo>
                    <a:pt x="701" y="660"/>
                  </a:lnTo>
                  <a:lnTo>
                    <a:pt x="700" y="660"/>
                  </a:lnTo>
                  <a:lnTo>
                    <a:pt x="700" y="658"/>
                  </a:lnTo>
                  <a:lnTo>
                    <a:pt x="699" y="658"/>
                  </a:lnTo>
                  <a:lnTo>
                    <a:pt x="698" y="657"/>
                  </a:lnTo>
                  <a:lnTo>
                    <a:pt x="699" y="657"/>
                  </a:lnTo>
                  <a:lnTo>
                    <a:pt x="700" y="658"/>
                  </a:lnTo>
                  <a:lnTo>
                    <a:pt x="701" y="660"/>
                  </a:lnTo>
                  <a:lnTo>
                    <a:pt x="702" y="660"/>
                  </a:lnTo>
                  <a:lnTo>
                    <a:pt x="701" y="658"/>
                  </a:lnTo>
                  <a:lnTo>
                    <a:pt x="702" y="658"/>
                  </a:lnTo>
                  <a:lnTo>
                    <a:pt x="702" y="660"/>
                  </a:lnTo>
                  <a:lnTo>
                    <a:pt x="704" y="660"/>
                  </a:lnTo>
                  <a:lnTo>
                    <a:pt x="706" y="660"/>
                  </a:lnTo>
                  <a:lnTo>
                    <a:pt x="706" y="658"/>
                  </a:lnTo>
                  <a:lnTo>
                    <a:pt x="707" y="658"/>
                  </a:lnTo>
                  <a:lnTo>
                    <a:pt x="707" y="657"/>
                  </a:lnTo>
                  <a:lnTo>
                    <a:pt x="707" y="658"/>
                  </a:lnTo>
                  <a:lnTo>
                    <a:pt x="708" y="658"/>
                  </a:lnTo>
                  <a:lnTo>
                    <a:pt x="707" y="658"/>
                  </a:lnTo>
                  <a:lnTo>
                    <a:pt x="707" y="660"/>
                  </a:lnTo>
                  <a:lnTo>
                    <a:pt x="708" y="660"/>
                  </a:lnTo>
                  <a:lnTo>
                    <a:pt x="710" y="660"/>
                  </a:lnTo>
                  <a:lnTo>
                    <a:pt x="710" y="661"/>
                  </a:lnTo>
                  <a:lnTo>
                    <a:pt x="711" y="661"/>
                  </a:lnTo>
                  <a:lnTo>
                    <a:pt x="711" y="660"/>
                  </a:lnTo>
                  <a:lnTo>
                    <a:pt x="710" y="658"/>
                  </a:lnTo>
                  <a:lnTo>
                    <a:pt x="711" y="658"/>
                  </a:lnTo>
                  <a:lnTo>
                    <a:pt x="711" y="657"/>
                  </a:lnTo>
                  <a:lnTo>
                    <a:pt x="710" y="657"/>
                  </a:lnTo>
                  <a:lnTo>
                    <a:pt x="710" y="658"/>
                  </a:lnTo>
                  <a:lnTo>
                    <a:pt x="710" y="660"/>
                  </a:lnTo>
                  <a:lnTo>
                    <a:pt x="708" y="660"/>
                  </a:lnTo>
                  <a:lnTo>
                    <a:pt x="708" y="658"/>
                  </a:lnTo>
                  <a:lnTo>
                    <a:pt x="708" y="657"/>
                  </a:lnTo>
                  <a:lnTo>
                    <a:pt x="708" y="656"/>
                  </a:lnTo>
                  <a:lnTo>
                    <a:pt x="710" y="656"/>
                  </a:lnTo>
                  <a:lnTo>
                    <a:pt x="711" y="656"/>
                  </a:lnTo>
                  <a:lnTo>
                    <a:pt x="711" y="657"/>
                  </a:lnTo>
                  <a:lnTo>
                    <a:pt x="711" y="658"/>
                  </a:lnTo>
                  <a:lnTo>
                    <a:pt x="712" y="658"/>
                  </a:lnTo>
                  <a:lnTo>
                    <a:pt x="714" y="658"/>
                  </a:lnTo>
                  <a:lnTo>
                    <a:pt x="714" y="660"/>
                  </a:lnTo>
                  <a:lnTo>
                    <a:pt x="714" y="661"/>
                  </a:lnTo>
                  <a:lnTo>
                    <a:pt x="716" y="661"/>
                  </a:lnTo>
                  <a:lnTo>
                    <a:pt x="714" y="662"/>
                  </a:lnTo>
                  <a:lnTo>
                    <a:pt x="714" y="661"/>
                  </a:lnTo>
                  <a:lnTo>
                    <a:pt x="714" y="662"/>
                  </a:lnTo>
                  <a:lnTo>
                    <a:pt x="712" y="662"/>
                  </a:lnTo>
                  <a:lnTo>
                    <a:pt x="712" y="664"/>
                  </a:lnTo>
                  <a:lnTo>
                    <a:pt x="711" y="664"/>
                  </a:lnTo>
                  <a:lnTo>
                    <a:pt x="712" y="664"/>
                  </a:lnTo>
                  <a:lnTo>
                    <a:pt x="714" y="662"/>
                  </a:lnTo>
                  <a:lnTo>
                    <a:pt x="716" y="662"/>
                  </a:lnTo>
                  <a:lnTo>
                    <a:pt x="716" y="664"/>
                  </a:lnTo>
                  <a:lnTo>
                    <a:pt x="717" y="664"/>
                  </a:lnTo>
                  <a:lnTo>
                    <a:pt x="716" y="662"/>
                  </a:lnTo>
                  <a:lnTo>
                    <a:pt x="714" y="662"/>
                  </a:lnTo>
                  <a:lnTo>
                    <a:pt x="716" y="662"/>
                  </a:lnTo>
                  <a:lnTo>
                    <a:pt x="716" y="661"/>
                  </a:lnTo>
                  <a:lnTo>
                    <a:pt x="716" y="660"/>
                  </a:lnTo>
                  <a:lnTo>
                    <a:pt x="712" y="658"/>
                  </a:lnTo>
                  <a:lnTo>
                    <a:pt x="711" y="657"/>
                  </a:lnTo>
                  <a:lnTo>
                    <a:pt x="711" y="656"/>
                  </a:lnTo>
                  <a:lnTo>
                    <a:pt x="712" y="656"/>
                  </a:lnTo>
                  <a:lnTo>
                    <a:pt x="712" y="654"/>
                  </a:lnTo>
                  <a:lnTo>
                    <a:pt x="711" y="654"/>
                  </a:lnTo>
                  <a:lnTo>
                    <a:pt x="712" y="652"/>
                  </a:lnTo>
                  <a:lnTo>
                    <a:pt x="711" y="652"/>
                  </a:lnTo>
                  <a:lnTo>
                    <a:pt x="711" y="651"/>
                  </a:lnTo>
                  <a:lnTo>
                    <a:pt x="710" y="651"/>
                  </a:lnTo>
                  <a:lnTo>
                    <a:pt x="708" y="651"/>
                  </a:lnTo>
                  <a:lnTo>
                    <a:pt x="708" y="650"/>
                  </a:lnTo>
                  <a:lnTo>
                    <a:pt x="707" y="650"/>
                  </a:lnTo>
                  <a:lnTo>
                    <a:pt x="706" y="650"/>
                  </a:lnTo>
                  <a:lnTo>
                    <a:pt x="706" y="649"/>
                  </a:lnTo>
                  <a:lnTo>
                    <a:pt x="704" y="649"/>
                  </a:lnTo>
                  <a:lnTo>
                    <a:pt x="702" y="649"/>
                  </a:lnTo>
                  <a:lnTo>
                    <a:pt x="701" y="649"/>
                  </a:lnTo>
                  <a:lnTo>
                    <a:pt x="701" y="648"/>
                  </a:lnTo>
                  <a:lnTo>
                    <a:pt x="700" y="648"/>
                  </a:lnTo>
                  <a:lnTo>
                    <a:pt x="699" y="648"/>
                  </a:lnTo>
                  <a:lnTo>
                    <a:pt x="699" y="649"/>
                  </a:lnTo>
                  <a:lnTo>
                    <a:pt x="700" y="649"/>
                  </a:lnTo>
                  <a:lnTo>
                    <a:pt x="701" y="649"/>
                  </a:lnTo>
                  <a:lnTo>
                    <a:pt x="702" y="649"/>
                  </a:lnTo>
                  <a:lnTo>
                    <a:pt x="702" y="650"/>
                  </a:lnTo>
                  <a:lnTo>
                    <a:pt x="702" y="649"/>
                  </a:lnTo>
                  <a:lnTo>
                    <a:pt x="704" y="649"/>
                  </a:lnTo>
                  <a:lnTo>
                    <a:pt x="704" y="650"/>
                  </a:lnTo>
                  <a:lnTo>
                    <a:pt x="706" y="650"/>
                  </a:lnTo>
                  <a:lnTo>
                    <a:pt x="707" y="650"/>
                  </a:lnTo>
                  <a:lnTo>
                    <a:pt x="708" y="651"/>
                  </a:lnTo>
                  <a:lnTo>
                    <a:pt x="710" y="651"/>
                  </a:lnTo>
                  <a:lnTo>
                    <a:pt x="711" y="652"/>
                  </a:lnTo>
                  <a:lnTo>
                    <a:pt x="710" y="652"/>
                  </a:lnTo>
                  <a:lnTo>
                    <a:pt x="710" y="654"/>
                  </a:lnTo>
                  <a:lnTo>
                    <a:pt x="708" y="654"/>
                  </a:lnTo>
                  <a:lnTo>
                    <a:pt x="708" y="652"/>
                  </a:lnTo>
                  <a:lnTo>
                    <a:pt x="707" y="652"/>
                  </a:lnTo>
                  <a:lnTo>
                    <a:pt x="706" y="652"/>
                  </a:lnTo>
                  <a:lnTo>
                    <a:pt x="704" y="652"/>
                  </a:lnTo>
                  <a:lnTo>
                    <a:pt x="704" y="651"/>
                  </a:lnTo>
                  <a:lnTo>
                    <a:pt x="702" y="651"/>
                  </a:lnTo>
                  <a:lnTo>
                    <a:pt x="701" y="651"/>
                  </a:lnTo>
                  <a:lnTo>
                    <a:pt x="701" y="650"/>
                  </a:lnTo>
                  <a:lnTo>
                    <a:pt x="700" y="650"/>
                  </a:lnTo>
                  <a:lnTo>
                    <a:pt x="701" y="651"/>
                  </a:lnTo>
                  <a:lnTo>
                    <a:pt x="704" y="651"/>
                  </a:lnTo>
                  <a:lnTo>
                    <a:pt x="704" y="652"/>
                  </a:lnTo>
                  <a:lnTo>
                    <a:pt x="706" y="652"/>
                  </a:lnTo>
                  <a:lnTo>
                    <a:pt x="704" y="652"/>
                  </a:lnTo>
                  <a:lnTo>
                    <a:pt x="702" y="652"/>
                  </a:lnTo>
                  <a:lnTo>
                    <a:pt x="704" y="652"/>
                  </a:lnTo>
                  <a:lnTo>
                    <a:pt x="704" y="654"/>
                  </a:lnTo>
                  <a:lnTo>
                    <a:pt x="702" y="654"/>
                  </a:lnTo>
                  <a:lnTo>
                    <a:pt x="704" y="654"/>
                  </a:lnTo>
                  <a:lnTo>
                    <a:pt x="706" y="654"/>
                  </a:lnTo>
                  <a:lnTo>
                    <a:pt x="707" y="654"/>
                  </a:lnTo>
                  <a:lnTo>
                    <a:pt x="706" y="654"/>
                  </a:lnTo>
                  <a:lnTo>
                    <a:pt x="706" y="656"/>
                  </a:lnTo>
                  <a:lnTo>
                    <a:pt x="704" y="656"/>
                  </a:lnTo>
                  <a:lnTo>
                    <a:pt x="704" y="657"/>
                  </a:lnTo>
                  <a:lnTo>
                    <a:pt x="706" y="657"/>
                  </a:lnTo>
                  <a:lnTo>
                    <a:pt x="706" y="658"/>
                  </a:lnTo>
                  <a:lnTo>
                    <a:pt x="704" y="658"/>
                  </a:lnTo>
                  <a:lnTo>
                    <a:pt x="704" y="657"/>
                  </a:lnTo>
                  <a:lnTo>
                    <a:pt x="702" y="657"/>
                  </a:lnTo>
                  <a:lnTo>
                    <a:pt x="702" y="656"/>
                  </a:lnTo>
                  <a:lnTo>
                    <a:pt x="701" y="654"/>
                  </a:lnTo>
                  <a:lnTo>
                    <a:pt x="700" y="651"/>
                  </a:lnTo>
                  <a:lnTo>
                    <a:pt x="699" y="651"/>
                  </a:lnTo>
                  <a:lnTo>
                    <a:pt x="700" y="651"/>
                  </a:lnTo>
                  <a:lnTo>
                    <a:pt x="700" y="652"/>
                  </a:lnTo>
                  <a:lnTo>
                    <a:pt x="701" y="652"/>
                  </a:lnTo>
                  <a:lnTo>
                    <a:pt x="701" y="654"/>
                  </a:lnTo>
                  <a:lnTo>
                    <a:pt x="702" y="656"/>
                  </a:lnTo>
                  <a:lnTo>
                    <a:pt x="702" y="657"/>
                  </a:lnTo>
                  <a:lnTo>
                    <a:pt x="704" y="658"/>
                  </a:lnTo>
                  <a:lnTo>
                    <a:pt x="704" y="660"/>
                  </a:lnTo>
                  <a:lnTo>
                    <a:pt x="704" y="658"/>
                  </a:lnTo>
                  <a:lnTo>
                    <a:pt x="702" y="658"/>
                  </a:lnTo>
                  <a:lnTo>
                    <a:pt x="701" y="658"/>
                  </a:lnTo>
                  <a:lnTo>
                    <a:pt x="700" y="657"/>
                  </a:lnTo>
                  <a:lnTo>
                    <a:pt x="699" y="656"/>
                  </a:lnTo>
                  <a:lnTo>
                    <a:pt x="698" y="654"/>
                  </a:lnTo>
                  <a:lnTo>
                    <a:pt x="698" y="652"/>
                  </a:lnTo>
                  <a:lnTo>
                    <a:pt x="698" y="654"/>
                  </a:lnTo>
                  <a:lnTo>
                    <a:pt x="699" y="654"/>
                  </a:lnTo>
                  <a:lnTo>
                    <a:pt x="700" y="656"/>
                  </a:lnTo>
                  <a:lnTo>
                    <a:pt x="701" y="657"/>
                  </a:lnTo>
                  <a:lnTo>
                    <a:pt x="701" y="656"/>
                  </a:lnTo>
                  <a:lnTo>
                    <a:pt x="700" y="656"/>
                  </a:lnTo>
                  <a:lnTo>
                    <a:pt x="700" y="654"/>
                  </a:lnTo>
                  <a:lnTo>
                    <a:pt x="699" y="654"/>
                  </a:lnTo>
                  <a:lnTo>
                    <a:pt x="699" y="652"/>
                  </a:lnTo>
                  <a:lnTo>
                    <a:pt x="698" y="652"/>
                  </a:lnTo>
                  <a:lnTo>
                    <a:pt x="699" y="651"/>
                  </a:lnTo>
                  <a:lnTo>
                    <a:pt x="698" y="651"/>
                  </a:lnTo>
                  <a:lnTo>
                    <a:pt x="696" y="651"/>
                  </a:lnTo>
                  <a:lnTo>
                    <a:pt x="696" y="652"/>
                  </a:lnTo>
                  <a:lnTo>
                    <a:pt x="694" y="652"/>
                  </a:lnTo>
                  <a:lnTo>
                    <a:pt x="694" y="651"/>
                  </a:lnTo>
                  <a:lnTo>
                    <a:pt x="694" y="650"/>
                  </a:lnTo>
                  <a:lnTo>
                    <a:pt x="693" y="650"/>
                  </a:lnTo>
                  <a:lnTo>
                    <a:pt x="691" y="650"/>
                  </a:lnTo>
                  <a:lnTo>
                    <a:pt x="693" y="649"/>
                  </a:lnTo>
                  <a:lnTo>
                    <a:pt x="691" y="649"/>
                  </a:lnTo>
                  <a:lnTo>
                    <a:pt x="690" y="649"/>
                  </a:lnTo>
                  <a:lnTo>
                    <a:pt x="691" y="649"/>
                  </a:lnTo>
                  <a:lnTo>
                    <a:pt x="690" y="648"/>
                  </a:lnTo>
                  <a:lnTo>
                    <a:pt x="690" y="645"/>
                  </a:lnTo>
                  <a:lnTo>
                    <a:pt x="690" y="648"/>
                  </a:lnTo>
                  <a:lnTo>
                    <a:pt x="691" y="648"/>
                  </a:lnTo>
                  <a:lnTo>
                    <a:pt x="693" y="648"/>
                  </a:lnTo>
                  <a:lnTo>
                    <a:pt x="693" y="649"/>
                  </a:lnTo>
                  <a:lnTo>
                    <a:pt x="694" y="649"/>
                  </a:lnTo>
                  <a:lnTo>
                    <a:pt x="694" y="650"/>
                  </a:lnTo>
                  <a:lnTo>
                    <a:pt x="696" y="650"/>
                  </a:lnTo>
                  <a:lnTo>
                    <a:pt x="694" y="649"/>
                  </a:lnTo>
                  <a:lnTo>
                    <a:pt x="696" y="649"/>
                  </a:lnTo>
                  <a:lnTo>
                    <a:pt x="694" y="649"/>
                  </a:lnTo>
                  <a:lnTo>
                    <a:pt x="694" y="648"/>
                  </a:lnTo>
                  <a:lnTo>
                    <a:pt x="693" y="648"/>
                  </a:lnTo>
                  <a:lnTo>
                    <a:pt x="693" y="645"/>
                  </a:lnTo>
                  <a:lnTo>
                    <a:pt x="691" y="645"/>
                  </a:lnTo>
                  <a:lnTo>
                    <a:pt x="691" y="644"/>
                  </a:lnTo>
                  <a:lnTo>
                    <a:pt x="690" y="644"/>
                  </a:lnTo>
                  <a:lnTo>
                    <a:pt x="690" y="643"/>
                  </a:lnTo>
                  <a:lnTo>
                    <a:pt x="691" y="643"/>
                  </a:lnTo>
                  <a:lnTo>
                    <a:pt x="691" y="644"/>
                  </a:lnTo>
                  <a:lnTo>
                    <a:pt x="691" y="643"/>
                  </a:lnTo>
                  <a:lnTo>
                    <a:pt x="690" y="643"/>
                  </a:lnTo>
                  <a:lnTo>
                    <a:pt x="691" y="643"/>
                  </a:lnTo>
                  <a:lnTo>
                    <a:pt x="690" y="641"/>
                  </a:lnTo>
                  <a:lnTo>
                    <a:pt x="690" y="643"/>
                  </a:lnTo>
                  <a:lnTo>
                    <a:pt x="690" y="641"/>
                  </a:lnTo>
                  <a:lnTo>
                    <a:pt x="690" y="643"/>
                  </a:lnTo>
                  <a:lnTo>
                    <a:pt x="690" y="644"/>
                  </a:lnTo>
                  <a:lnTo>
                    <a:pt x="689" y="644"/>
                  </a:lnTo>
                  <a:lnTo>
                    <a:pt x="689" y="643"/>
                  </a:lnTo>
                  <a:lnTo>
                    <a:pt x="688" y="643"/>
                  </a:lnTo>
                  <a:lnTo>
                    <a:pt x="688" y="641"/>
                  </a:lnTo>
                  <a:lnTo>
                    <a:pt x="685" y="641"/>
                  </a:lnTo>
                  <a:lnTo>
                    <a:pt x="688" y="643"/>
                  </a:lnTo>
                  <a:lnTo>
                    <a:pt x="685" y="643"/>
                  </a:lnTo>
                  <a:lnTo>
                    <a:pt x="684" y="641"/>
                  </a:lnTo>
                  <a:lnTo>
                    <a:pt x="684" y="640"/>
                  </a:lnTo>
                  <a:lnTo>
                    <a:pt x="684" y="639"/>
                  </a:lnTo>
                  <a:lnTo>
                    <a:pt x="684" y="640"/>
                  </a:lnTo>
                  <a:lnTo>
                    <a:pt x="683" y="640"/>
                  </a:lnTo>
                  <a:lnTo>
                    <a:pt x="683" y="639"/>
                  </a:lnTo>
                  <a:lnTo>
                    <a:pt x="682" y="639"/>
                  </a:lnTo>
                  <a:lnTo>
                    <a:pt x="683" y="638"/>
                  </a:lnTo>
                  <a:lnTo>
                    <a:pt x="684" y="639"/>
                  </a:lnTo>
                  <a:lnTo>
                    <a:pt x="685" y="639"/>
                  </a:lnTo>
                  <a:lnTo>
                    <a:pt x="685" y="638"/>
                  </a:lnTo>
                  <a:lnTo>
                    <a:pt x="685" y="639"/>
                  </a:lnTo>
                  <a:lnTo>
                    <a:pt x="688" y="639"/>
                  </a:lnTo>
                  <a:lnTo>
                    <a:pt x="689" y="639"/>
                  </a:lnTo>
                  <a:lnTo>
                    <a:pt x="688" y="639"/>
                  </a:lnTo>
                  <a:lnTo>
                    <a:pt x="685" y="638"/>
                  </a:lnTo>
                  <a:lnTo>
                    <a:pt x="688" y="638"/>
                  </a:lnTo>
                  <a:lnTo>
                    <a:pt x="688" y="635"/>
                  </a:lnTo>
                  <a:lnTo>
                    <a:pt x="685" y="635"/>
                  </a:lnTo>
                  <a:lnTo>
                    <a:pt x="685" y="634"/>
                  </a:lnTo>
                  <a:lnTo>
                    <a:pt x="688" y="634"/>
                  </a:lnTo>
                  <a:lnTo>
                    <a:pt x="689" y="634"/>
                  </a:lnTo>
                  <a:lnTo>
                    <a:pt x="689" y="635"/>
                  </a:lnTo>
                  <a:lnTo>
                    <a:pt x="690" y="635"/>
                  </a:lnTo>
                  <a:lnTo>
                    <a:pt x="690" y="634"/>
                  </a:lnTo>
                  <a:lnTo>
                    <a:pt x="689" y="634"/>
                  </a:lnTo>
                  <a:lnTo>
                    <a:pt x="688" y="633"/>
                  </a:lnTo>
                  <a:lnTo>
                    <a:pt x="685" y="633"/>
                  </a:lnTo>
                  <a:lnTo>
                    <a:pt x="685" y="632"/>
                  </a:lnTo>
                  <a:lnTo>
                    <a:pt x="688" y="632"/>
                  </a:lnTo>
                  <a:lnTo>
                    <a:pt x="688" y="631"/>
                  </a:lnTo>
                  <a:lnTo>
                    <a:pt x="685" y="631"/>
                  </a:lnTo>
                  <a:lnTo>
                    <a:pt x="685" y="632"/>
                  </a:lnTo>
                  <a:lnTo>
                    <a:pt x="684" y="632"/>
                  </a:lnTo>
                  <a:lnTo>
                    <a:pt x="685" y="633"/>
                  </a:lnTo>
                  <a:lnTo>
                    <a:pt x="685" y="634"/>
                  </a:lnTo>
                  <a:lnTo>
                    <a:pt x="685" y="635"/>
                  </a:lnTo>
                  <a:lnTo>
                    <a:pt x="685" y="638"/>
                  </a:lnTo>
                  <a:lnTo>
                    <a:pt x="684" y="638"/>
                  </a:lnTo>
                  <a:lnTo>
                    <a:pt x="683" y="638"/>
                  </a:lnTo>
                  <a:lnTo>
                    <a:pt x="683" y="635"/>
                  </a:lnTo>
                  <a:lnTo>
                    <a:pt x="682" y="635"/>
                  </a:lnTo>
                  <a:lnTo>
                    <a:pt x="683" y="635"/>
                  </a:lnTo>
                  <a:lnTo>
                    <a:pt x="682" y="634"/>
                  </a:lnTo>
                  <a:lnTo>
                    <a:pt x="682" y="635"/>
                  </a:lnTo>
                  <a:lnTo>
                    <a:pt x="682" y="634"/>
                  </a:lnTo>
                  <a:lnTo>
                    <a:pt x="681" y="634"/>
                  </a:lnTo>
                  <a:lnTo>
                    <a:pt x="679" y="633"/>
                  </a:lnTo>
                  <a:lnTo>
                    <a:pt x="681" y="633"/>
                  </a:lnTo>
                  <a:lnTo>
                    <a:pt x="679" y="633"/>
                  </a:lnTo>
                  <a:lnTo>
                    <a:pt x="679" y="632"/>
                  </a:lnTo>
                  <a:lnTo>
                    <a:pt x="677" y="632"/>
                  </a:lnTo>
                  <a:lnTo>
                    <a:pt x="679" y="632"/>
                  </a:lnTo>
                  <a:lnTo>
                    <a:pt x="681" y="632"/>
                  </a:lnTo>
                  <a:lnTo>
                    <a:pt x="681" y="633"/>
                  </a:lnTo>
                  <a:lnTo>
                    <a:pt x="682" y="633"/>
                  </a:lnTo>
                  <a:lnTo>
                    <a:pt x="681" y="633"/>
                  </a:lnTo>
                  <a:lnTo>
                    <a:pt x="681" y="632"/>
                  </a:lnTo>
                  <a:lnTo>
                    <a:pt x="682" y="632"/>
                  </a:lnTo>
                  <a:lnTo>
                    <a:pt x="683" y="633"/>
                  </a:lnTo>
                  <a:lnTo>
                    <a:pt x="683" y="632"/>
                  </a:lnTo>
                  <a:lnTo>
                    <a:pt x="682" y="632"/>
                  </a:lnTo>
                  <a:lnTo>
                    <a:pt x="682" y="631"/>
                  </a:lnTo>
                  <a:lnTo>
                    <a:pt x="681" y="631"/>
                  </a:lnTo>
                  <a:lnTo>
                    <a:pt x="681" y="632"/>
                  </a:lnTo>
                  <a:lnTo>
                    <a:pt x="681" y="631"/>
                  </a:lnTo>
                  <a:lnTo>
                    <a:pt x="679" y="631"/>
                  </a:lnTo>
                  <a:lnTo>
                    <a:pt x="681" y="631"/>
                  </a:lnTo>
                  <a:lnTo>
                    <a:pt x="681" y="629"/>
                  </a:lnTo>
                  <a:lnTo>
                    <a:pt x="679" y="629"/>
                  </a:lnTo>
                  <a:lnTo>
                    <a:pt x="681" y="629"/>
                  </a:lnTo>
                  <a:lnTo>
                    <a:pt x="681" y="631"/>
                  </a:lnTo>
                  <a:lnTo>
                    <a:pt x="679" y="631"/>
                  </a:lnTo>
                  <a:lnTo>
                    <a:pt x="677" y="631"/>
                  </a:lnTo>
                  <a:lnTo>
                    <a:pt x="676" y="631"/>
                  </a:lnTo>
                  <a:lnTo>
                    <a:pt x="676" y="629"/>
                  </a:lnTo>
                  <a:lnTo>
                    <a:pt x="677" y="629"/>
                  </a:lnTo>
                  <a:lnTo>
                    <a:pt x="676" y="629"/>
                  </a:lnTo>
                  <a:lnTo>
                    <a:pt x="676" y="627"/>
                  </a:lnTo>
                  <a:lnTo>
                    <a:pt x="676" y="629"/>
                  </a:lnTo>
                  <a:lnTo>
                    <a:pt x="674" y="629"/>
                  </a:lnTo>
                  <a:lnTo>
                    <a:pt x="673" y="629"/>
                  </a:lnTo>
                  <a:lnTo>
                    <a:pt x="673" y="627"/>
                  </a:lnTo>
                  <a:lnTo>
                    <a:pt x="672" y="627"/>
                  </a:lnTo>
                  <a:lnTo>
                    <a:pt x="672" y="626"/>
                  </a:lnTo>
                  <a:lnTo>
                    <a:pt x="672" y="627"/>
                  </a:lnTo>
                  <a:lnTo>
                    <a:pt x="671" y="627"/>
                  </a:lnTo>
                  <a:lnTo>
                    <a:pt x="671" y="626"/>
                  </a:lnTo>
                  <a:lnTo>
                    <a:pt x="671" y="624"/>
                  </a:lnTo>
                  <a:lnTo>
                    <a:pt x="672" y="624"/>
                  </a:lnTo>
                  <a:lnTo>
                    <a:pt x="672" y="626"/>
                  </a:lnTo>
                  <a:lnTo>
                    <a:pt x="672" y="624"/>
                  </a:lnTo>
                  <a:lnTo>
                    <a:pt x="673" y="624"/>
                  </a:lnTo>
                  <a:lnTo>
                    <a:pt x="672" y="624"/>
                  </a:lnTo>
                  <a:lnTo>
                    <a:pt x="673" y="624"/>
                  </a:lnTo>
                  <a:lnTo>
                    <a:pt x="674" y="624"/>
                  </a:lnTo>
                  <a:lnTo>
                    <a:pt x="674" y="626"/>
                  </a:lnTo>
                  <a:lnTo>
                    <a:pt x="676" y="626"/>
                  </a:lnTo>
                  <a:lnTo>
                    <a:pt x="677" y="627"/>
                  </a:lnTo>
                  <a:lnTo>
                    <a:pt x="679" y="627"/>
                  </a:lnTo>
                  <a:lnTo>
                    <a:pt x="681" y="629"/>
                  </a:lnTo>
                  <a:lnTo>
                    <a:pt x="682" y="629"/>
                  </a:lnTo>
                  <a:lnTo>
                    <a:pt x="682" y="627"/>
                  </a:lnTo>
                  <a:lnTo>
                    <a:pt x="681" y="627"/>
                  </a:lnTo>
                  <a:lnTo>
                    <a:pt x="679" y="627"/>
                  </a:lnTo>
                  <a:lnTo>
                    <a:pt x="681" y="627"/>
                  </a:lnTo>
                  <a:lnTo>
                    <a:pt x="679" y="627"/>
                  </a:lnTo>
                  <a:lnTo>
                    <a:pt x="679" y="626"/>
                  </a:lnTo>
                  <a:lnTo>
                    <a:pt x="677" y="626"/>
                  </a:lnTo>
                  <a:lnTo>
                    <a:pt x="677" y="627"/>
                  </a:lnTo>
                  <a:lnTo>
                    <a:pt x="677" y="626"/>
                  </a:lnTo>
                  <a:lnTo>
                    <a:pt x="676" y="626"/>
                  </a:lnTo>
                  <a:lnTo>
                    <a:pt x="676" y="624"/>
                  </a:lnTo>
                  <a:lnTo>
                    <a:pt x="674" y="624"/>
                  </a:lnTo>
                  <a:lnTo>
                    <a:pt x="673" y="623"/>
                  </a:lnTo>
                  <a:lnTo>
                    <a:pt x="673" y="622"/>
                  </a:lnTo>
                  <a:lnTo>
                    <a:pt x="673" y="623"/>
                  </a:lnTo>
                  <a:lnTo>
                    <a:pt x="673" y="622"/>
                  </a:lnTo>
                  <a:lnTo>
                    <a:pt x="674" y="622"/>
                  </a:lnTo>
                  <a:lnTo>
                    <a:pt x="674" y="623"/>
                  </a:lnTo>
                  <a:lnTo>
                    <a:pt x="676" y="623"/>
                  </a:lnTo>
                  <a:lnTo>
                    <a:pt x="677" y="623"/>
                  </a:lnTo>
                  <a:lnTo>
                    <a:pt x="677" y="624"/>
                  </a:lnTo>
                  <a:lnTo>
                    <a:pt x="679" y="623"/>
                  </a:lnTo>
                  <a:lnTo>
                    <a:pt x="679" y="624"/>
                  </a:lnTo>
                  <a:lnTo>
                    <a:pt x="681" y="624"/>
                  </a:lnTo>
                  <a:lnTo>
                    <a:pt x="679" y="623"/>
                  </a:lnTo>
                  <a:lnTo>
                    <a:pt x="677" y="623"/>
                  </a:lnTo>
                  <a:lnTo>
                    <a:pt x="677" y="622"/>
                  </a:lnTo>
                  <a:lnTo>
                    <a:pt x="679" y="622"/>
                  </a:lnTo>
                  <a:lnTo>
                    <a:pt x="677" y="621"/>
                  </a:lnTo>
                  <a:lnTo>
                    <a:pt x="677" y="622"/>
                  </a:lnTo>
                  <a:lnTo>
                    <a:pt x="677" y="623"/>
                  </a:lnTo>
                  <a:lnTo>
                    <a:pt x="676" y="623"/>
                  </a:lnTo>
                  <a:lnTo>
                    <a:pt x="676" y="622"/>
                  </a:lnTo>
                  <a:lnTo>
                    <a:pt x="674" y="622"/>
                  </a:lnTo>
                  <a:lnTo>
                    <a:pt x="673" y="622"/>
                  </a:lnTo>
                  <a:lnTo>
                    <a:pt x="672" y="621"/>
                  </a:lnTo>
                  <a:lnTo>
                    <a:pt x="672" y="618"/>
                  </a:lnTo>
                  <a:lnTo>
                    <a:pt x="673" y="618"/>
                  </a:lnTo>
                  <a:lnTo>
                    <a:pt x="674" y="618"/>
                  </a:lnTo>
                  <a:lnTo>
                    <a:pt x="673" y="618"/>
                  </a:lnTo>
                  <a:lnTo>
                    <a:pt x="672" y="618"/>
                  </a:lnTo>
                  <a:lnTo>
                    <a:pt x="671" y="617"/>
                  </a:lnTo>
                  <a:lnTo>
                    <a:pt x="671" y="616"/>
                  </a:lnTo>
                  <a:lnTo>
                    <a:pt x="672" y="616"/>
                  </a:lnTo>
                  <a:lnTo>
                    <a:pt x="673" y="616"/>
                  </a:lnTo>
                  <a:lnTo>
                    <a:pt x="674" y="616"/>
                  </a:lnTo>
                  <a:lnTo>
                    <a:pt x="674" y="617"/>
                  </a:lnTo>
                  <a:lnTo>
                    <a:pt x="674" y="616"/>
                  </a:lnTo>
                  <a:lnTo>
                    <a:pt x="676" y="616"/>
                  </a:lnTo>
                  <a:lnTo>
                    <a:pt x="676" y="617"/>
                  </a:lnTo>
                  <a:lnTo>
                    <a:pt x="677" y="617"/>
                  </a:lnTo>
                  <a:lnTo>
                    <a:pt x="679" y="618"/>
                  </a:lnTo>
                  <a:lnTo>
                    <a:pt x="681" y="621"/>
                  </a:lnTo>
                  <a:lnTo>
                    <a:pt x="681" y="618"/>
                  </a:lnTo>
                  <a:lnTo>
                    <a:pt x="679" y="618"/>
                  </a:lnTo>
                  <a:lnTo>
                    <a:pt x="679" y="617"/>
                  </a:lnTo>
                  <a:lnTo>
                    <a:pt x="677" y="617"/>
                  </a:lnTo>
                  <a:lnTo>
                    <a:pt x="676" y="617"/>
                  </a:lnTo>
                  <a:lnTo>
                    <a:pt x="676" y="616"/>
                  </a:lnTo>
                  <a:lnTo>
                    <a:pt x="674" y="615"/>
                  </a:lnTo>
                  <a:lnTo>
                    <a:pt x="673" y="615"/>
                  </a:lnTo>
                  <a:lnTo>
                    <a:pt x="672" y="615"/>
                  </a:lnTo>
                  <a:lnTo>
                    <a:pt x="672" y="614"/>
                  </a:lnTo>
                  <a:lnTo>
                    <a:pt x="672" y="612"/>
                  </a:lnTo>
                  <a:lnTo>
                    <a:pt x="671" y="612"/>
                  </a:lnTo>
                  <a:lnTo>
                    <a:pt x="671" y="611"/>
                  </a:lnTo>
                  <a:lnTo>
                    <a:pt x="672" y="611"/>
                  </a:lnTo>
                  <a:lnTo>
                    <a:pt x="672" y="612"/>
                  </a:lnTo>
                  <a:lnTo>
                    <a:pt x="673" y="612"/>
                  </a:lnTo>
                  <a:lnTo>
                    <a:pt x="674" y="612"/>
                  </a:lnTo>
                  <a:lnTo>
                    <a:pt x="673" y="612"/>
                  </a:lnTo>
                  <a:lnTo>
                    <a:pt x="672" y="611"/>
                  </a:lnTo>
                  <a:lnTo>
                    <a:pt x="672" y="609"/>
                  </a:lnTo>
                  <a:lnTo>
                    <a:pt x="671" y="609"/>
                  </a:lnTo>
                  <a:lnTo>
                    <a:pt x="671" y="607"/>
                  </a:lnTo>
                  <a:lnTo>
                    <a:pt x="671" y="606"/>
                  </a:lnTo>
                  <a:lnTo>
                    <a:pt x="672" y="607"/>
                  </a:lnTo>
                  <a:lnTo>
                    <a:pt x="673" y="607"/>
                  </a:lnTo>
                  <a:lnTo>
                    <a:pt x="672" y="607"/>
                  </a:lnTo>
                  <a:lnTo>
                    <a:pt x="672" y="606"/>
                  </a:lnTo>
                  <a:lnTo>
                    <a:pt x="671" y="606"/>
                  </a:lnTo>
                  <a:lnTo>
                    <a:pt x="670" y="606"/>
                  </a:lnTo>
                  <a:lnTo>
                    <a:pt x="670" y="607"/>
                  </a:lnTo>
                  <a:lnTo>
                    <a:pt x="671" y="607"/>
                  </a:lnTo>
                  <a:lnTo>
                    <a:pt x="671" y="609"/>
                  </a:lnTo>
                  <a:lnTo>
                    <a:pt x="671" y="611"/>
                  </a:lnTo>
                  <a:lnTo>
                    <a:pt x="670" y="611"/>
                  </a:lnTo>
                  <a:lnTo>
                    <a:pt x="671" y="611"/>
                  </a:lnTo>
                  <a:lnTo>
                    <a:pt x="671" y="612"/>
                  </a:lnTo>
                  <a:lnTo>
                    <a:pt x="671" y="614"/>
                  </a:lnTo>
                  <a:lnTo>
                    <a:pt x="671" y="615"/>
                  </a:lnTo>
                  <a:lnTo>
                    <a:pt x="672" y="615"/>
                  </a:lnTo>
                  <a:lnTo>
                    <a:pt x="671" y="616"/>
                  </a:lnTo>
                  <a:lnTo>
                    <a:pt x="671" y="615"/>
                  </a:lnTo>
                  <a:lnTo>
                    <a:pt x="670" y="615"/>
                  </a:lnTo>
                  <a:lnTo>
                    <a:pt x="670" y="614"/>
                  </a:lnTo>
                  <a:lnTo>
                    <a:pt x="667" y="614"/>
                  </a:lnTo>
                  <a:lnTo>
                    <a:pt x="667" y="612"/>
                  </a:lnTo>
                  <a:lnTo>
                    <a:pt x="666" y="611"/>
                  </a:lnTo>
                  <a:lnTo>
                    <a:pt x="666" y="609"/>
                  </a:lnTo>
                  <a:lnTo>
                    <a:pt x="665" y="609"/>
                  </a:lnTo>
                  <a:lnTo>
                    <a:pt x="665" y="607"/>
                  </a:lnTo>
                  <a:lnTo>
                    <a:pt x="664" y="607"/>
                  </a:lnTo>
                  <a:lnTo>
                    <a:pt x="664" y="606"/>
                  </a:lnTo>
                  <a:lnTo>
                    <a:pt x="665" y="606"/>
                  </a:lnTo>
                  <a:lnTo>
                    <a:pt x="664" y="606"/>
                  </a:lnTo>
                  <a:lnTo>
                    <a:pt x="664" y="605"/>
                  </a:lnTo>
                  <a:lnTo>
                    <a:pt x="665" y="605"/>
                  </a:lnTo>
                  <a:lnTo>
                    <a:pt x="664" y="605"/>
                  </a:lnTo>
                  <a:lnTo>
                    <a:pt x="664" y="604"/>
                  </a:lnTo>
                  <a:lnTo>
                    <a:pt x="662" y="604"/>
                  </a:lnTo>
                  <a:lnTo>
                    <a:pt x="664" y="603"/>
                  </a:lnTo>
                  <a:lnTo>
                    <a:pt x="665" y="603"/>
                  </a:lnTo>
                  <a:lnTo>
                    <a:pt x="666" y="603"/>
                  </a:lnTo>
                  <a:lnTo>
                    <a:pt x="667" y="603"/>
                  </a:lnTo>
                  <a:lnTo>
                    <a:pt x="666" y="603"/>
                  </a:lnTo>
                  <a:lnTo>
                    <a:pt x="665" y="603"/>
                  </a:lnTo>
                  <a:lnTo>
                    <a:pt x="664" y="603"/>
                  </a:lnTo>
                  <a:lnTo>
                    <a:pt x="664" y="600"/>
                  </a:lnTo>
                  <a:lnTo>
                    <a:pt x="662" y="600"/>
                  </a:lnTo>
                  <a:lnTo>
                    <a:pt x="662" y="599"/>
                  </a:lnTo>
                  <a:lnTo>
                    <a:pt x="664" y="599"/>
                  </a:lnTo>
                  <a:lnTo>
                    <a:pt x="662" y="598"/>
                  </a:lnTo>
                  <a:lnTo>
                    <a:pt x="664" y="598"/>
                  </a:lnTo>
                  <a:lnTo>
                    <a:pt x="665" y="598"/>
                  </a:lnTo>
                  <a:lnTo>
                    <a:pt x="665" y="599"/>
                  </a:lnTo>
                  <a:lnTo>
                    <a:pt x="666" y="599"/>
                  </a:lnTo>
                  <a:lnTo>
                    <a:pt x="667" y="599"/>
                  </a:lnTo>
                  <a:lnTo>
                    <a:pt x="666" y="599"/>
                  </a:lnTo>
                  <a:lnTo>
                    <a:pt x="666" y="598"/>
                  </a:lnTo>
                  <a:lnTo>
                    <a:pt x="665" y="598"/>
                  </a:lnTo>
                  <a:lnTo>
                    <a:pt x="665" y="597"/>
                  </a:lnTo>
                  <a:lnTo>
                    <a:pt x="666" y="597"/>
                  </a:lnTo>
                  <a:lnTo>
                    <a:pt x="665" y="597"/>
                  </a:lnTo>
                  <a:lnTo>
                    <a:pt x="664" y="597"/>
                  </a:lnTo>
                  <a:lnTo>
                    <a:pt x="664" y="595"/>
                  </a:lnTo>
                  <a:lnTo>
                    <a:pt x="662" y="595"/>
                  </a:lnTo>
                  <a:lnTo>
                    <a:pt x="664" y="595"/>
                  </a:lnTo>
                  <a:lnTo>
                    <a:pt x="662" y="595"/>
                  </a:lnTo>
                  <a:lnTo>
                    <a:pt x="661" y="595"/>
                  </a:lnTo>
                  <a:lnTo>
                    <a:pt x="661" y="594"/>
                  </a:lnTo>
                  <a:lnTo>
                    <a:pt x="659" y="594"/>
                  </a:lnTo>
                  <a:lnTo>
                    <a:pt x="658" y="592"/>
                  </a:lnTo>
                  <a:lnTo>
                    <a:pt x="656" y="590"/>
                  </a:lnTo>
                  <a:lnTo>
                    <a:pt x="656" y="589"/>
                  </a:lnTo>
                  <a:lnTo>
                    <a:pt x="656" y="590"/>
                  </a:lnTo>
                  <a:lnTo>
                    <a:pt x="655" y="590"/>
                  </a:lnTo>
                  <a:lnTo>
                    <a:pt x="654" y="590"/>
                  </a:lnTo>
                  <a:lnTo>
                    <a:pt x="654" y="589"/>
                  </a:lnTo>
                  <a:lnTo>
                    <a:pt x="655" y="589"/>
                  </a:lnTo>
                  <a:lnTo>
                    <a:pt x="656" y="589"/>
                  </a:lnTo>
                  <a:lnTo>
                    <a:pt x="658" y="589"/>
                  </a:lnTo>
                  <a:lnTo>
                    <a:pt x="659" y="590"/>
                  </a:lnTo>
                  <a:lnTo>
                    <a:pt x="659" y="592"/>
                  </a:lnTo>
                  <a:lnTo>
                    <a:pt x="661" y="592"/>
                  </a:lnTo>
                  <a:lnTo>
                    <a:pt x="661" y="594"/>
                  </a:lnTo>
                  <a:lnTo>
                    <a:pt x="662" y="594"/>
                  </a:lnTo>
                  <a:lnTo>
                    <a:pt x="661" y="594"/>
                  </a:lnTo>
                  <a:lnTo>
                    <a:pt x="661" y="592"/>
                  </a:lnTo>
                  <a:lnTo>
                    <a:pt x="659" y="592"/>
                  </a:lnTo>
                  <a:lnTo>
                    <a:pt x="659" y="590"/>
                  </a:lnTo>
                  <a:lnTo>
                    <a:pt x="658" y="590"/>
                  </a:lnTo>
                  <a:lnTo>
                    <a:pt x="658" y="589"/>
                  </a:lnTo>
                  <a:lnTo>
                    <a:pt x="659" y="589"/>
                  </a:lnTo>
                  <a:lnTo>
                    <a:pt x="662" y="589"/>
                  </a:lnTo>
                  <a:lnTo>
                    <a:pt x="662" y="590"/>
                  </a:lnTo>
                  <a:lnTo>
                    <a:pt x="662" y="589"/>
                  </a:lnTo>
                  <a:lnTo>
                    <a:pt x="664" y="590"/>
                  </a:lnTo>
                  <a:lnTo>
                    <a:pt x="664" y="589"/>
                  </a:lnTo>
                  <a:lnTo>
                    <a:pt x="665" y="589"/>
                  </a:lnTo>
                  <a:lnTo>
                    <a:pt x="665" y="590"/>
                  </a:lnTo>
                  <a:lnTo>
                    <a:pt x="665" y="589"/>
                  </a:lnTo>
                  <a:lnTo>
                    <a:pt x="666" y="589"/>
                  </a:lnTo>
                  <a:lnTo>
                    <a:pt x="666" y="590"/>
                  </a:lnTo>
                  <a:lnTo>
                    <a:pt x="666" y="592"/>
                  </a:lnTo>
                  <a:lnTo>
                    <a:pt x="666" y="590"/>
                  </a:lnTo>
                  <a:lnTo>
                    <a:pt x="667" y="590"/>
                  </a:lnTo>
                  <a:lnTo>
                    <a:pt x="670" y="592"/>
                  </a:lnTo>
                  <a:lnTo>
                    <a:pt x="670" y="594"/>
                  </a:lnTo>
                  <a:lnTo>
                    <a:pt x="671" y="594"/>
                  </a:lnTo>
                  <a:lnTo>
                    <a:pt x="671" y="592"/>
                  </a:lnTo>
                  <a:lnTo>
                    <a:pt x="672" y="592"/>
                  </a:lnTo>
                  <a:lnTo>
                    <a:pt x="673" y="594"/>
                  </a:lnTo>
                  <a:lnTo>
                    <a:pt x="672" y="594"/>
                  </a:lnTo>
                  <a:lnTo>
                    <a:pt x="672" y="592"/>
                  </a:lnTo>
                  <a:lnTo>
                    <a:pt x="673" y="592"/>
                  </a:lnTo>
                  <a:lnTo>
                    <a:pt x="673" y="590"/>
                  </a:lnTo>
                  <a:lnTo>
                    <a:pt x="672" y="590"/>
                  </a:lnTo>
                  <a:lnTo>
                    <a:pt x="673" y="590"/>
                  </a:lnTo>
                  <a:lnTo>
                    <a:pt x="673" y="592"/>
                  </a:lnTo>
                  <a:lnTo>
                    <a:pt x="672" y="592"/>
                  </a:lnTo>
                  <a:lnTo>
                    <a:pt x="671" y="592"/>
                  </a:lnTo>
                  <a:lnTo>
                    <a:pt x="670" y="590"/>
                  </a:lnTo>
                  <a:lnTo>
                    <a:pt x="667" y="590"/>
                  </a:lnTo>
                  <a:lnTo>
                    <a:pt x="667" y="589"/>
                  </a:lnTo>
                  <a:lnTo>
                    <a:pt x="666" y="589"/>
                  </a:lnTo>
                  <a:lnTo>
                    <a:pt x="667" y="589"/>
                  </a:lnTo>
                  <a:lnTo>
                    <a:pt x="666" y="589"/>
                  </a:lnTo>
                  <a:lnTo>
                    <a:pt x="666" y="588"/>
                  </a:lnTo>
                  <a:lnTo>
                    <a:pt x="667" y="588"/>
                  </a:lnTo>
                  <a:lnTo>
                    <a:pt x="667" y="589"/>
                  </a:lnTo>
                  <a:lnTo>
                    <a:pt x="670" y="589"/>
                  </a:lnTo>
                  <a:lnTo>
                    <a:pt x="671" y="589"/>
                  </a:lnTo>
                  <a:lnTo>
                    <a:pt x="672" y="589"/>
                  </a:lnTo>
                  <a:lnTo>
                    <a:pt x="673" y="589"/>
                  </a:lnTo>
                  <a:lnTo>
                    <a:pt x="672" y="589"/>
                  </a:lnTo>
                  <a:lnTo>
                    <a:pt x="671" y="589"/>
                  </a:lnTo>
                  <a:lnTo>
                    <a:pt x="670" y="589"/>
                  </a:lnTo>
                  <a:lnTo>
                    <a:pt x="667" y="588"/>
                  </a:lnTo>
                  <a:lnTo>
                    <a:pt x="666" y="588"/>
                  </a:lnTo>
                  <a:lnTo>
                    <a:pt x="666" y="587"/>
                  </a:lnTo>
                  <a:lnTo>
                    <a:pt x="665" y="587"/>
                  </a:lnTo>
                  <a:lnTo>
                    <a:pt x="665" y="586"/>
                  </a:lnTo>
                  <a:lnTo>
                    <a:pt x="664" y="586"/>
                  </a:lnTo>
                  <a:lnTo>
                    <a:pt x="664" y="584"/>
                  </a:lnTo>
                  <a:lnTo>
                    <a:pt x="664" y="582"/>
                  </a:lnTo>
                  <a:lnTo>
                    <a:pt x="664" y="584"/>
                  </a:lnTo>
                  <a:lnTo>
                    <a:pt x="664" y="582"/>
                  </a:lnTo>
                  <a:lnTo>
                    <a:pt x="662" y="582"/>
                  </a:lnTo>
                  <a:lnTo>
                    <a:pt x="662" y="581"/>
                  </a:lnTo>
                  <a:lnTo>
                    <a:pt x="662" y="582"/>
                  </a:lnTo>
                  <a:lnTo>
                    <a:pt x="664" y="584"/>
                  </a:lnTo>
                  <a:lnTo>
                    <a:pt x="664" y="586"/>
                  </a:lnTo>
                  <a:lnTo>
                    <a:pt x="664" y="587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59" y="586"/>
                  </a:lnTo>
                  <a:lnTo>
                    <a:pt x="658" y="587"/>
                  </a:lnTo>
                  <a:lnTo>
                    <a:pt x="656" y="586"/>
                  </a:lnTo>
                  <a:lnTo>
                    <a:pt x="656" y="587"/>
                  </a:lnTo>
                  <a:lnTo>
                    <a:pt x="655" y="586"/>
                  </a:lnTo>
                  <a:lnTo>
                    <a:pt x="656" y="586"/>
                  </a:lnTo>
                  <a:lnTo>
                    <a:pt x="655" y="586"/>
                  </a:lnTo>
                  <a:lnTo>
                    <a:pt x="654" y="586"/>
                  </a:lnTo>
                  <a:lnTo>
                    <a:pt x="653" y="586"/>
                  </a:lnTo>
                  <a:lnTo>
                    <a:pt x="650" y="586"/>
                  </a:lnTo>
                  <a:lnTo>
                    <a:pt x="650" y="584"/>
                  </a:lnTo>
                  <a:lnTo>
                    <a:pt x="653" y="584"/>
                  </a:lnTo>
                  <a:lnTo>
                    <a:pt x="650" y="584"/>
                  </a:lnTo>
                  <a:lnTo>
                    <a:pt x="650" y="582"/>
                  </a:lnTo>
                  <a:lnTo>
                    <a:pt x="653" y="582"/>
                  </a:lnTo>
                  <a:lnTo>
                    <a:pt x="654" y="582"/>
                  </a:lnTo>
                  <a:lnTo>
                    <a:pt x="655" y="582"/>
                  </a:lnTo>
                  <a:lnTo>
                    <a:pt x="655" y="584"/>
                  </a:lnTo>
                  <a:lnTo>
                    <a:pt x="654" y="584"/>
                  </a:lnTo>
                  <a:lnTo>
                    <a:pt x="655" y="584"/>
                  </a:lnTo>
                  <a:lnTo>
                    <a:pt x="656" y="586"/>
                  </a:lnTo>
                  <a:lnTo>
                    <a:pt x="658" y="586"/>
                  </a:lnTo>
                  <a:lnTo>
                    <a:pt x="656" y="586"/>
                  </a:lnTo>
                  <a:lnTo>
                    <a:pt x="656" y="584"/>
                  </a:lnTo>
                  <a:lnTo>
                    <a:pt x="658" y="584"/>
                  </a:lnTo>
                  <a:lnTo>
                    <a:pt x="656" y="584"/>
                  </a:lnTo>
                  <a:lnTo>
                    <a:pt x="656" y="582"/>
                  </a:lnTo>
                  <a:lnTo>
                    <a:pt x="658" y="582"/>
                  </a:lnTo>
                  <a:lnTo>
                    <a:pt x="658" y="584"/>
                  </a:lnTo>
                  <a:lnTo>
                    <a:pt x="659" y="582"/>
                  </a:lnTo>
                  <a:lnTo>
                    <a:pt x="658" y="582"/>
                  </a:lnTo>
                  <a:lnTo>
                    <a:pt x="658" y="581"/>
                  </a:lnTo>
                  <a:lnTo>
                    <a:pt x="658" y="582"/>
                  </a:lnTo>
                  <a:lnTo>
                    <a:pt x="656" y="582"/>
                  </a:lnTo>
                  <a:lnTo>
                    <a:pt x="655" y="582"/>
                  </a:lnTo>
                  <a:lnTo>
                    <a:pt x="654" y="581"/>
                  </a:lnTo>
                  <a:lnTo>
                    <a:pt x="653" y="581"/>
                  </a:lnTo>
                  <a:lnTo>
                    <a:pt x="654" y="580"/>
                  </a:lnTo>
                  <a:lnTo>
                    <a:pt x="653" y="580"/>
                  </a:lnTo>
                  <a:lnTo>
                    <a:pt x="653" y="581"/>
                  </a:lnTo>
                  <a:lnTo>
                    <a:pt x="650" y="580"/>
                  </a:lnTo>
                  <a:lnTo>
                    <a:pt x="650" y="578"/>
                  </a:lnTo>
                  <a:lnTo>
                    <a:pt x="653" y="578"/>
                  </a:lnTo>
                  <a:lnTo>
                    <a:pt x="653" y="577"/>
                  </a:lnTo>
                  <a:lnTo>
                    <a:pt x="653" y="576"/>
                  </a:lnTo>
                  <a:lnTo>
                    <a:pt x="654" y="577"/>
                  </a:lnTo>
                  <a:lnTo>
                    <a:pt x="654" y="576"/>
                  </a:lnTo>
                  <a:lnTo>
                    <a:pt x="654" y="577"/>
                  </a:lnTo>
                  <a:lnTo>
                    <a:pt x="655" y="577"/>
                  </a:lnTo>
                  <a:lnTo>
                    <a:pt x="655" y="578"/>
                  </a:lnTo>
                  <a:lnTo>
                    <a:pt x="656" y="578"/>
                  </a:lnTo>
                  <a:lnTo>
                    <a:pt x="655" y="578"/>
                  </a:lnTo>
                  <a:lnTo>
                    <a:pt x="655" y="577"/>
                  </a:lnTo>
                  <a:lnTo>
                    <a:pt x="655" y="576"/>
                  </a:lnTo>
                  <a:lnTo>
                    <a:pt x="656" y="576"/>
                  </a:lnTo>
                  <a:lnTo>
                    <a:pt x="656" y="577"/>
                  </a:lnTo>
                  <a:lnTo>
                    <a:pt x="656" y="576"/>
                  </a:lnTo>
                  <a:lnTo>
                    <a:pt x="655" y="576"/>
                  </a:lnTo>
                  <a:lnTo>
                    <a:pt x="656" y="574"/>
                  </a:lnTo>
                  <a:lnTo>
                    <a:pt x="656" y="572"/>
                  </a:lnTo>
                  <a:lnTo>
                    <a:pt x="655" y="572"/>
                  </a:lnTo>
                  <a:lnTo>
                    <a:pt x="654" y="572"/>
                  </a:lnTo>
                  <a:lnTo>
                    <a:pt x="653" y="572"/>
                  </a:lnTo>
                  <a:lnTo>
                    <a:pt x="653" y="571"/>
                  </a:lnTo>
                  <a:lnTo>
                    <a:pt x="650" y="571"/>
                  </a:lnTo>
                  <a:lnTo>
                    <a:pt x="650" y="570"/>
                  </a:lnTo>
                  <a:lnTo>
                    <a:pt x="653" y="570"/>
                  </a:lnTo>
                  <a:lnTo>
                    <a:pt x="650" y="570"/>
                  </a:lnTo>
                  <a:lnTo>
                    <a:pt x="649" y="570"/>
                  </a:lnTo>
                  <a:lnTo>
                    <a:pt x="649" y="569"/>
                  </a:lnTo>
                  <a:lnTo>
                    <a:pt x="648" y="569"/>
                  </a:lnTo>
                  <a:lnTo>
                    <a:pt x="647" y="569"/>
                  </a:lnTo>
                  <a:lnTo>
                    <a:pt x="645" y="567"/>
                  </a:lnTo>
                  <a:lnTo>
                    <a:pt x="645" y="569"/>
                  </a:lnTo>
                  <a:lnTo>
                    <a:pt x="647" y="569"/>
                  </a:lnTo>
                  <a:lnTo>
                    <a:pt x="645" y="569"/>
                  </a:lnTo>
                  <a:lnTo>
                    <a:pt x="644" y="569"/>
                  </a:lnTo>
                  <a:lnTo>
                    <a:pt x="645" y="569"/>
                  </a:lnTo>
                  <a:lnTo>
                    <a:pt x="645" y="570"/>
                  </a:lnTo>
                  <a:lnTo>
                    <a:pt x="647" y="570"/>
                  </a:lnTo>
                  <a:lnTo>
                    <a:pt x="648" y="570"/>
                  </a:lnTo>
                  <a:lnTo>
                    <a:pt x="648" y="571"/>
                  </a:lnTo>
                  <a:lnTo>
                    <a:pt x="647" y="571"/>
                  </a:lnTo>
                  <a:lnTo>
                    <a:pt x="645" y="570"/>
                  </a:lnTo>
                  <a:lnTo>
                    <a:pt x="644" y="570"/>
                  </a:lnTo>
                  <a:lnTo>
                    <a:pt x="643" y="569"/>
                  </a:lnTo>
                  <a:lnTo>
                    <a:pt x="643" y="570"/>
                  </a:lnTo>
                  <a:lnTo>
                    <a:pt x="641" y="569"/>
                  </a:lnTo>
                  <a:lnTo>
                    <a:pt x="639" y="569"/>
                  </a:lnTo>
                  <a:lnTo>
                    <a:pt x="639" y="567"/>
                  </a:lnTo>
                  <a:lnTo>
                    <a:pt x="638" y="567"/>
                  </a:lnTo>
                  <a:lnTo>
                    <a:pt x="638" y="565"/>
                  </a:lnTo>
                  <a:lnTo>
                    <a:pt x="637" y="565"/>
                  </a:lnTo>
                  <a:lnTo>
                    <a:pt x="638" y="565"/>
                  </a:lnTo>
                  <a:lnTo>
                    <a:pt x="638" y="564"/>
                  </a:lnTo>
                  <a:lnTo>
                    <a:pt x="638" y="563"/>
                  </a:lnTo>
                  <a:lnTo>
                    <a:pt x="638" y="564"/>
                  </a:lnTo>
                  <a:lnTo>
                    <a:pt x="637" y="564"/>
                  </a:lnTo>
                  <a:lnTo>
                    <a:pt x="637" y="565"/>
                  </a:lnTo>
                  <a:lnTo>
                    <a:pt x="636" y="565"/>
                  </a:lnTo>
                  <a:lnTo>
                    <a:pt x="634" y="565"/>
                  </a:lnTo>
                  <a:lnTo>
                    <a:pt x="634" y="567"/>
                  </a:lnTo>
                  <a:lnTo>
                    <a:pt x="634" y="565"/>
                  </a:lnTo>
                  <a:lnTo>
                    <a:pt x="632" y="565"/>
                  </a:lnTo>
                  <a:lnTo>
                    <a:pt x="632" y="567"/>
                  </a:lnTo>
                  <a:lnTo>
                    <a:pt x="631" y="567"/>
                  </a:lnTo>
                  <a:lnTo>
                    <a:pt x="631" y="569"/>
                  </a:lnTo>
                  <a:lnTo>
                    <a:pt x="631" y="567"/>
                  </a:lnTo>
                  <a:lnTo>
                    <a:pt x="632" y="567"/>
                  </a:lnTo>
                  <a:lnTo>
                    <a:pt x="634" y="567"/>
                  </a:lnTo>
                  <a:lnTo>
                    <a:pt x="632" y="567"/>
                  </a:lnTo>
                  <a:lnTo>
                    <a:pt x="634" y="569"/>
                  </a:lnTo>
                  <a:lnTo>
                    <a:pt x="632" y="569"/>
                  </a:lnTo>
                  <a:lnTo>
                    <a:pt x="634" y="569"/>
                  </a:lnTo>
                  <a:lnTo>
                    <a:pt x="636" y="569"/>
                  </a:lnTo>
                  <a:lnTo>
                    <a:pt x="636" y="570"/>
                  </a:lnTo>
                  <a:lnTo>
                    <a:pt x="634" y="570"/>
                  </a:lnTo>
                  <a:lnTo>
                    <a:pt x="636" y="570"/>
                  </a:lnTo>
                  <a:lnTo>
                    <a:pt x="636" y="571"/>
                  </a:lnTo>
                  <a:lnTo>
                    <a:pt x="634" y="571"/>
                  </a:lnTo>
                  <a:lnTo>
                    <a:pt x="632" y="571"/>
                  </a:lnTo>
                  <a:lnTo>
                    <a:pt x="632" y="570"/>
                  </a:lnTo>
                  <a:lnTo>
                    <a:pt x="631" y="570"/>
                  </a:lnTo>
                  <a:lnTo>
                    <a:pt x="630" y="569"/>
                  </a:lnTo>
                  <a:lnTo>
                    <a:pt x="630" y="567"/>
                  </a:lnTo>
                  <a:lnTo>
                    <a:pt x="630" y="565"/>
                  </a:lnTo>
                  <a:lnTo>
                    <a:pt x="631" y="565"/>
                  </a:lnTo>
                  <a:lnTo>
                    <a:pt x="631" y="564"/>
                  </a:lnTo>
                  <a:lnTo>
                    <a:pt x="630" y="564"/>
                  </a:lnTo>
                  <a:lnTo>
                    <a:pt x="631" y="564"/>
                  </a:lnTo>
                  <a:lnTo>
                    <a:pt x="631" y="563"/>
                  </a:lnTo>
                  <a:lnTo>
                    <a:pt x="632" y="563"/>
                  </a:lnTo>
                  <a:lnTo>
                    <a:pt x="631" y="563"/>
                  </a:lnTo>
                  <a:lnTo>
                    <a:pt x="632" y="561"/>
                  </a:lnTo>
                  <a:lnTo>
                    <a:pt x="634" y="561"/>
                  </a:lnTo>
                  <a:lnTo>
                    <a:pt x="634" y="560"/>
                  </a:lnTo>
                  <a:lnTo>
                    <a:pt x="634" y="561"/>
                  </a:lnTo>
                  <a:lnTo>
                    <a:pt x="636" y="561"/>
                  </a:lnTo>
                  <a:lnTo>
                    <a:pt x="634" y="560"/>
                  </a:lnTo>
                  <a:lnTo>
                    <a:pt x="634" y="559"/>
                  </a:lnTo>
                  <a:lnTo>
                    <a:pt x="636" y="559"/>
                  </a:lnTo>
                  <a:lnTo>
                    <a:pt x="636" y="560"/>
                  </a:lnTo>
                  <a:lnTo>
                    <a:pt x="637" y="560"/>
                  </a:lnTo>
                  <a:lnTo>
                    <a:pt x="636" y="559"/>
                  </a:lnTo>
                  <a:lnTo>
                    <a:pt x="637" y="559"/>
                  </a:lnTo>
                  <a:lnTo>
                    <a:pt x="637" y="558"/>
                  </a:lnTo>
                  <a:lnTo>
                    <a:pt x="637" y="559"/>
                  </a:lnTo>
                  <a:lnTo>
                    <a:pt x="638" y="559"/>
                  </a:lnTo>
                  <a:lnTo>
                    <a:pt x="638" y="558"/>
                  </a:lnTo>
                  <a:lnTo>
                    <a:pt x="637" y="558"/>
                  </a:lnTo>
                  <a:lnTo>
                    <a:pt x="637" y="555"/>
                  </a:lnTo>
                  <a:lnTo>
                    <a:pt x="638" y="555"/>
                  </a:lnTo>
                  <a:lnTo>
                    <a:pt x="638" y="554"/>
                  </a:lnTo>
                  <a:lnTo>
                    <a:pt x="637" y="554"/>
                  </a:lnTo>
                  <a:lnTo>
                    <a:pt x="637" y="553"/>
                  </a:lnTo>
                  <a:lnTo>
                    <a:pt x="637" y="552"/>
                  </a:lnTo>
                  <a:lnTo>
                    <a:pt x="638" y="552"/>
                  </a:lnTo>
                  <a:lnTo>
                    <a:pt x="638" y="553"/>
                  </a:lnTo>
                  <a:lnTo>
                    <a:pt x="638" y="552"/>
                  </a:lnTo>
                  <a:lnTo>
                    <a:pt x="638" y="553"/>
                  </a:lnTo>
                  <a:lnTo>
                    <a:pt x="639" y="553"/>
                  </a:lnTo>
                  <a:lnTo>
                    <a:pt x="639" y="554"/>
                  </a:lnTo>
                  <a:lnTo>
                    <a:pt x="641" y="554"/>
                  </a:lnTo>
                  <a:lnTo>
                    <a:pt x="641" y="555"/>
                  </a:lnTo>
                  <a:lnTo>
                    <a:pt x="641" y="554"/>
                  </a:lnTo>
                  <a:lnTo>
                    <a:pt x="641" y="553"/>
                  </a:lnTo>
                  <a:lnTo>
                    <a:pt x="639" y="553"/>
                  </a:lnTo>
                  <a:lnTo>
                    <a:pt x="639" y="552"/>
                  </a:lnTo>
                  <a:lnTo>
                    <a:pt x="641" y="553"/>
                  </a:lnTo>
                  <a:lnTo>
                    <a:pt x="639" y="552"/>
                  </a:lnTo>
                  <a:lnTo>
                    <a:pt x="641" y="552"/>
                  </a:lnTo>
                  <a:lnTo>
                    <a:pt x="643" y="552"/>
                  </a:lnTo>
                  <a:lnTo>
                    <a:pt x="644" y="552"/>
                  </a:lnTo>
                  <a:lnTo>
                    <a:pt x="645" y="552"/>
                  </a:lnTo>
                  <a:lnTo>
                    <a:pt x="645" y="553"/>
                  </a:lnTo>
                  <a:lnTo>
                    <a:pt x="644" y="553"/>
                  </a:lnTo>
                  <a:lnTo>
                    <a:pt x="645" y="553"/>
                  </a:lnTo>
                  <a:lnTo>
                    <a:pt x="645" y="554"/>
                  </a:lnTo>
                  <a:lnTo>
                    <a:pt x="645" y="553"/>
                  </a:lnTo>
                  <a:lnTo>
                    <a:pt x="647" y="554"/>
                  </a:lnTo>
                  <a:lnTo>
                    <a:pt x="645" y="554"/>
                  </a:lnTo>
                  <a:lnTo>
                    <a:pt x="645" y="555"/>
                  </a:lnTo>
                  <a:lnTo>
                    <a:pt x="647" y="555"/>
                  </a:lnTo>
                  <a:lnTo>
                    <a:pt x="647" y="558"/>
                  </a:lnTo>
                  <a:lnTo>
                    <a:pt x="647" y="555"/>
                  </a:lnTo>
                  <a:lnTo>
                    <a:pt x="647" y="554"/>
                  </a:lnTo>
                  <a:lnTo>
                    <a:pt x="647" y="555"/>
                  </a:lnTo>
                  <a:lnTo>
                    <a:pt x="648" y="555"/>
                  </a:lnTo>
                  <a:lnTo>
                    <a:pt x="648" y="558"/>
                  </a:lnTo>
                  <a:lnTo>
                    <a:pt x="648" y="559"/>
                  </a:lnTo>
                  <a:lnTo>
                    <a:pt x="647" y="559"/>
                  </a:lnTo>
                  <a:lnTo>
                    <a:pt x="645" y="559"/>
                  </a:lnTo>
                  <a:lnTo>
                    <a:pt x="645" y="560"/>
                  </a:lnTo>
                  <a:lnTo>
                    <a:pt x="644" y="560"/>
                  </a:lnTo>
                  <a:lnTo>
                    <a:pt x="644" y="559"/>
                  </a:lnTo>
                  <a:lnTo>
                    <a:pt x="643" y="559"/>
                  </a:lnTo>
                  <a:lnTo>
                    <a:pt x="644" y="559"/>
                  </a:lnTo>
                  <a:lnTo>
                    <a:pt x="644" y="560"/>
                  </a:lnTo>
                  <a:lnTo>
                    <a:pt x="645" y="560"/>
                  </a:lnTo>
                  <a:lnTo>
                    <a:pt x="647" y="559"/>
                  </a:lnTo>
                  <a:lnTo>
                    <a:pt x="648" y="559"/>
                  </a:lnTo>
                  <a:lnTo>
                    <a:pt x="648" y="560"/>
                  </a:lnTo>
                  <a:lnTo>
                    <a:pt x="649" y="560"/>
                  </a:lnTo>
                  <a:lnTo>
                    <a:pt x="648" y="560"/>
                  </a:lnTo>
                  <a:lnTo>
                    <a:pt x="649" y="560"/>
                  </a:lnTo>
                  <a:lnTo>
                    <a:pt x="650" y="560"/>
                  </a:lnTo>
                  <a:lnTo>
                    <a:pt x="650" y="561"/>
                  </a:lnTo>
                  <a:lnTo>
                    <a:pt x="653" y="561"/>
                  </a:lnTo>
                  <a:lnTo>
                    <a:pt x="649" y="560"/>
                  </a:lnTo>
                  <a:lnTo>
                    <a:pt x="649" y="559"/>
                  </a:lnTo>
                  <a:lnTo>
                    <a:pt x="648" y="559"/>
                  </a:lnTo>
                  <a:lnTo>
                    <a:pt x="648" y="558"/>
                  </a:lnTo>
                  <a:lnTo>
                    <a:pt x="649" y="558"/>
                  </a:lnTo>
                  <a:lnTo>
                    <a:pt x="650" y="558"/>
                  </a:lnTo>
                  <a:lnTo>
                    <a:pt x="650" y="559"/>
                  </a:lnTo>
                  <a:lnTo>
                    <a:pt x="653" y="559"/>
                  </a:lnTo>
                  <a:lnTo>
                    <a:pt x="653" y="560"/>
                  </a:lnTo>
                  <a:lnTo>
                    <a:pt x="653" y="561"/>
                  </a:lnTo>
                  <a:lnTo>
                    <a:pt x="653" y="563"/>
                  </a:lnTo>
                  <a:lnTo>
                    <a:pt x="653" y="564"/>
                  </a:lnTo>
                  <a:lnTo>
                    <a:pt x="653" y="565"/>
                  </a:lnTo>
                  <a:lnTo>
                    <a:pt x="654" y="565"/>
                  </a:lnTo>
                  <a:lnTo>
                    <a:pt x="654" y="564"/>
                  </a:lnTo>
                  <a:lnTo>
                    <a:pt x="655" y="564"/>
                  </a:lnTo>
                  <a:lnTo>
                    <a:pt x="654" y="564"/>
                  </a:lnTo>
                  <a:lnTo>
                    <a:pt x="654" y="563"/>
                  </a:lnTo>
                  <a:lnTo>
                    <a:pt x="654" y="561"/>
                  </a:lnTo>
                  <a:lnTo>
                    <a:pt x="655" y="561"/>
                  </a:lnTo>
                  <a:lnTo>
                    <a:pt x="655" y="560"/>
                  </a:lnTo>
                  <a:lnTo>
                    <a:pt x="656" y="560"/>
                  </a:lnTo>
                  <a:lnTo>
                    <a:pt x="655" y="560"/>
                  </a:lnTo>
                  <a:lnTo>
                    <a:pt x="655" y="559"/>
                  </a:lnTo>
                  <a:lnTo>
                    <a:pt x="655" y="558"/>
                  </a:lnTo>
                  <a:lnTo>
                    <a:pt x="655" y="555"/>
                  </a:lnTo>
                  <a:lnTo>
                    <a:pt x="656" y="555"/>
                  </a:lnTo>
                  <a:lnTo>
                    <a:pt x="655" y="555"/>
                  </a:lnTo>
                  <a:lnTo>
                    <a:pt x="655" y="558"/>
                  </a:lnTo>
                  <a:lnTo>
                    <a:pt x="655" y="559"/>
                  </a:lnTo>
                  <a:lnTo>
                    <a:pt x="654" y="559"/>
                  </a:lnTo>
                  <a:lnTo>
                    <a:pt x="655" y="560"/>
                  </a:lnTo>
                  <a:lnTo>
                    <a:pt x="654" y="560"/>
                  </a:lnTo>
                  <a:lnTo>
                    <a:pt x="654" y="559"/>
                  </a:lnTo>
                  <a:lnTo>
                    <a:pt x="654" y="558"/>
                  </a:lnTo>
                  <a:lnTo>
                    <a:pt x="653" y="555"/>
                  </a:lnTo>
                  <a:lnTo>
                    <a:pt x="653" y="554"/>
                  </a:lnTo>
                  <a:lnTo>
                    <a:pt x="653" y="553"/>
                  </a:lnTo>
                  <a:lnTo>
                    <a:pt x="653" y="552"/>
                  </a:lnTo>
                  <a:lnTo>
                    <a:pt x="654" y="550"/>
                  </a:lnTo>
                  <a:lnTo>
                    <a:pt x="656" y="549"/>
                  </a:lnTo>
                  <a:lnTo>
                    <a:pt x="655" y="549"/>
                  </a:lnTo>
                  <a:lnTo>
                    <a:pt x="654" y="549"/>
                  </a:lnTo>
                  <a:lnTo>
                    <a:pt x="653" y="549"/>
                  </a:lnTo>
                  <a:lnTo>
                    <a:pt x="653" y="550"/>
                  </a:lnTo>
                  <a:lnTo>
                    <a:pt x="653" y="552"/>
                  </a:lnTo>
                  <a:lnTo>
                    <a:pt x="650" y="552"/>
                  </a:lnTo>
                  <a:lnTo>
                    <a:pt x="650" y="550"/>
                  </a:lnTo>
                  <a:lnTo>
                    <a:pt x="650" y="549"/>
                  </a:lnTo>
                  <a:lnTo>
                    <a:pt x="650" y="547"/>
                  </a:lnTo>
                  <a:lnTo>
                    <a:pt x="650" y="546"/>
                  </a:lnTo>
                  <a:lnTo>
                    <a:pt x="649" y="546"/>
                  </a:lnTo>
                  <a:lnTo>
                    <a:pt x="650" y="544"/>
                  </a:lnTo>
                  <a:lnTo>
                    <a:pt x="650" y="546"/>
                  </a:lnTo>
                  <a:lnTo>
                    <a:pt x="650" y="544"/>
                  </a:lnTo>
                  <a:lnTo>
                    <a:pt x="653" y="544"/>
                  </a:lnTo>
                  <a:lnTo>
                    <a:pt x="653" y="543"/>
                  </a:lnTo>
                  <a:lnTo>
                    <a:pt x="654" y="543"/>
                  </a:lnTo>
                  <a:lnTo>
                    <a:pt x="654" y="544"/>
                  </a:lnTo>
                  <a:lnTo>
                    <a:pt x="655" y="544"/>
                  </a:lnTo>
                  <a:lnTo>
                    <a:pt x="656" y="544"/>
                  </a:lnTo>
                  <a:lnTo>
                    <a:pt x="656" y="546"/>
                  </a:lnTo>
                  <a:lnTo>
                    <a:pt x="658" y="546"/>
                  </a:lnTo>
                  <a:lnTo>
                    <a:pt x="659" y="546"/>
                  </a:lnTo>
                  <a:lnTo>
                    <a:pt x="659" y="544"/>
                  </a:lnTo>
                  <a:lnTo>
                    <a:pt x="658" y="544"/>
                  </a:lnTo>
                  <a:lnTo>
                    <a:pt x="656" y="544"/>
                  </a:lnTo>
                  <a:lnTo>
                    <a:pt x="655" y="543"/>
                  </a:lnTo>
                  <a:lnTo>
                    <a:pt x="654" y="543"/>
                  </a:lnTo>
                  <a:lnTo>
                    <a:pt x="653" y="542"/>
                  </a:lnTo>
                  <a:lnTo>
                    <a:pt x="650" y="542"/>
                  </a:lnTo>
                  <a:lnTo>
                    <a:pt x="650" y="543"/>
                  </a:lnTo>
                  <a:lnTo>
                    <a:pt x="649" y="543"/>
                  </a:lnTo>
                  <a:lnTo>
                    <a:pt x="649" y="542"/>
                  </a:lnTo>
                  <a:lnTo>
                    <a:pt x="649" y="541"/>
                  </a:lnTo>
                  <a:lnTo>
                    <a:pt x="650" y="541"/>
                  </a:lnTo>
                  <a:lnTo>
                    <a:pt x="649" y="538"/>
                  </a:lnTo>
                  <a:lnTo>
                    <a:pt x="648" y="538"/>
                  </a:lnTo>
                  <a:lnTo>
                    <a:pt x="648" y="537"/>
                  </a:lnTo>
                  <a:lnTo>
                    <a:pt x="648" y="536"/>
                  </a:lnTo>
                  <a:lnTo>
                    <a:pt x="650" y="537"/>
                  </a:lnTo>
                  <a:lnTo>
                    <a:pt x="650" y="536"/>
                  </a:lnTo>
                  <a:lnTo>
                    <a:pt x="653" y="536"/>
                  </a:lnTo>
                  <a:lnTo>
                    <a:pt x="653" y="535"/>
                  </a:lnTo>
                  <a:lnTo>
                    <a:pt x="654" y="535"/>
                  </a:lnTo>
                  <a:lnTo>
                    <a:pt x="655" y="533"/>
                  </a:lnTo>
                  <a:lnTo>
                    <a:pt x="655" y="532"/>
                  </a:lnTo>
                  <a:lnTo>
                    <a:pt x="655" y="531"/>
                  </a:lnTo>
                  <a:lnTo>
                    <a:pt x="655" y="529"/>
                  </a:lnTo>
                  <a:lnTo>
                    <a:pt x="655" y="527"/>
                  </a:lnTo>
                  <a:lnTo>
                    <a:pt x="655" y="526"/>
                  </a:lnTo>
                  <a:lnTo>
                    <a:pt x="654" y="526"/>
                  </a:lnTo>
                  <a:lnTo>
                    <a:pt x="654" y="527"/>
                  </a:lnTo>
                  <a:lnTo>
                    <a:pt x="654" y="529"/>
                  </a:lnTo>
                  <a:lnTo>
                    <a:pt x="654" y="527"/>
                  </a:lnTo>
                  <a:lnTo>
                    <a:pt x="653" y="527"/>
                  </a:lnTo>
                  <a:lnTo>
                    <a:pt x="650" y="526"/>
                  </a:lnTo>
                  <a:lnTo>
                    <a:pt x="649" y="526"/>
                  </a:lnTo>
                  <a:lnTo>
                    <a:pt x="649" y="525"/>
                  </a:lnTo>
                  <a:lnTo>
                    <a:pt x="648" y="525"/>
                  </a:lnTo>
                  <a:lnTo>
                    <a:pt x="647" y="525"/>
                  </a:lnTo>
                  <a:lnTo>
                    <a:pt x="645" y="524"/>
                  </a:lnTo>
                  <a:lnTo>
                    <a:pt x="647" y="524"/>
                  </a:lnTo>
                  <a:lnTo>
                    <a:pt x="647" y="523"/>
                  </a:lnTo>
                  <a:lnTo>
                    <a:pt x="645" y="523"/>
                  </a:lnTo>
                  <a:lnTo>
                    <a:pt x="645" y="524"/>
                  </a:lnTo>
                  <a:lnTo>
                    <a:pt x="644" y="524"/>
                  </a:lnTo>
                  <a:lnTo>
                    <a:pt x="644" y="523"/>
                  </a:lnTo>
                  <a:lnTo>
                    <a:pt x="644" y="520"/>
                  </a:lnTo>
                  <a:lnTo>
                    <a:pt x="645" y="520"/>
                  </a:lnTo>
                  <a:lnTo>
                    <a:pt x="645" y="523"/>
                  </a:lnTo>
                  <a:lnTo>
                    <a:pt x="645" y="520"/>
                  </a:lnTo>
                  <a:lnTo>
                    <a:pt x="645" y="519"/>
                  </a:lnTo>
                  <a:lnTo>
                    <a:pt x="645" y="518"/>
                  </a:lnTo>
                  <a:lnTo>
                    <a:pt x="645" y="516"/>
                  </a:lnTo>
                  <a:lnTo>
                    <a:pt x="645" y="515"/>
                  </a:lnTo>
                  <a:lnTo>
                    <a:pt x="645" y="516"/>
                  </a:lnTo>
                  <a:lnTo>
                    <a:pt x="647" y="516"/>
                  </a:lnTo>
                  <a:lnTo>
                    <a:pt x="647" y="515"/>
                  </a:lnTo>
                  <a:lnTo>
                    <a:pt x="647" y="516"/>
                  </a:lnTo>
                  <a:lnTo>
                    <a:pt x="648" y="516"/>
                  </a:lnTo>
                  <a:lnTo>
                    <a:pt x="647" y="515"/>
                  </a:lnTo>
                  <a:lnTo>
                    <a:pt x="647" y="514"/>
                  </a:lnTo>
                  <a:lnTo>
                    <a:pt x="647" y="515"/>
                  </a:lnTo>
                  <a:lnTo>
                    <a:pt x="645" y="515"/>
                  </a:lnTo>
                  <a:lnTo>
                    <a:pt x="644" y="515"/>
                  </a:lnTo>
                  <a:lnTo>
                    <a:pt x="644" y="514"/>
                  </a:lnTo>
                  <a:lnTo>
                    <a:pt x="645" y="512"/>
                  </a:lnTo>
                  <a:lnTo>
                    <a:pt x="644" y="512"/>
                  </a:lnTo>
                  <a:lnTo>
                    <a:pt x="643" y="510"/>
                  </a:lnTo>
                  <a:lnTo>
                    <a:pt x="641" y="509"/>
                  </a:lnTo>
                  <a:lnTo>
                    <a:pt x="641" y="508"/>
                  </a:lnTo>
                  <a:lnTo>
                    <a:pt x="641" y="507"/>
                  </a:lnTo>
                  <a:lnTo>
                    <a:pt x="643" y="507"/>
                  </a:lnTo>
                  <a:lnTo>
                    <a:pt x="643" y="506"/>
                  </a:lnTo>
                  <a:lnTo>
                    <a:pt x="641" y="504"/>
                  </a:lnTo>
                  <a:lnTo>
                    <a:pt x="641" y="502"/>
                  </a:lnTo>
                  <a:lnTo>
                    <a:pt x="643" y="502"/>
                  </a:lnTo>
                  <a:lnTo>
                    <a:pt x="644" y="502"/>
                  </a:lnTo>
                  <a:lnTo>
                    <a:pt x="644" y="504"/>
                  </a:lnTo>
                  <a:lnTo>
                    <a:pt x="644" y="502"/>
                  </a:lnTo>
                  <a:lnTo>
                    <a:pt x="643" y="502"/>
                  </a:lnTo>
                  <a:lnTo>
                    <a:pt x="643" y="501"/>
                  </a:lnTo>
                  <a:lnTo>
                    <a:pt x="643" y="500"/>
                  </a:lnTo>
                  <a:lnTo>
                    <a:pt x="641" y="500"/>
                  </a:lnTo>
                  <a:lnTo>
                    <a:pt x="641" y="498"/>
                  </a:lnTo>
                  <a:lnTo>
                    <a:pt x="639" y="497"/>
                  </a:lnTo>
                  <a:lnTo>
                    <a:pt x="639" y="496"/>
                  </a:lnTo>
                  <a:lnTo>
                    <a:pt x="638" y="493"/>
                  </a:lnTo>
                  <a:lnTo>
                    <a:pt x="638" y="492"/>
                  </a:lnTo>
                  <a:lnTo>
                    <a:pt x="639" y="492"/>
                  </a:lnTo>
                  <a:lnTo>
                    <a:pt x="641" y="492"/>
                  </a:lnTo>
                  <a:lnTo>
                    <a:pt x="641" y="493"/>
                  </a:lnTo>
                  <a:lnTo>
                    <a:pt x="643" y="493"/>
                  </a:lnTo>
                  <a:lnTo>
                    <a:pt x="643" y="492"/>
                  </a:lnTo>
                  <a:lnTo>
                    <a:pt x="641" y="492"/>
                  </a:lnTo>
                  <a:lnTo>
                    <a:pt x="639" y="491"/>
                  </a:lnTo>
                  <a:lnTo>
                    <a:pt x="638" y="491"/>
                  </a:lnTo>
                  <a:lnTo>
                    <a:pt x="638" y="490"/>
                  </a:lnTo>
                  <a:lnTo>
                    <a:pt x="637" y="490"/>
                  </a:lnTo>
                  <a:lnTo>
                    <a:pt x="637" y="489"/>
                  </a:lnTo>
                  <a:lnTo>
                    <a:pt x="638" y="489"/>
                  </a:lnTo>
                  <a:lnTo>
                    <a:pt x="638" y="487"/>
                  </a:lnTo>
                  <a:lnTo>
                    <a:pt x="639" y="487"/>
                  </a:lnTo>
                  <a:lnTo>
                    <a:pt x="641" y="487"/>
                  </a:lnTo>
                  <a:lnTo>
                    <a:pt x="644" y="491"/>
                  </a:lnTo>
                  <a:lnTo>
                    <a:pt x="644" y="492"/>
                  </a:lnTo>
                  <a:lnTo>
                    <a:pt x="644" y="491"/>
                  </a:lnTo>
                  <a:lnTo>
                    <a:pt x="643" y="490"/>
                  </a:lnTo>
                  <a:lnTo>
                    <a:pt x="643" y="489"/>
                  </a:lnTo>
                  <a:lnTo>
                    <a:pt x="641" y="489"/>
                  </a:lnTo>
                  <a:lnTo>
                    <a:pt x="641" y="487"/>
                  </a:lnTo>
                  <a:lnTo>
                    <a:pt x="643" y="487"/>
                  </a:lnTo>
                  <a:lnTo>
                    <a:pt x="641" y="487"/>
                  </a:lnTo>
                  <a:lnTo>
                    <a:pt x="641" y="485"/>
                  </a:lnTo>
                  <a:lnTo>
                    <a:pt x="639" y="483"/>
                  </a:lnTo>
                  <a:lnTo>
                    <a:pt x="639" y="484"/>
                  </a:lnTo>
                  <a:lnTo>
                    <a:pt x="638" y="484"/>
                  </a:lnTo>
                  <a:lnTo>
                    <a:pt x="637" y="484"/>
                  </a:lnTo>
                  <a:lnTo>
                    <a:pt x="636" y="483"/>
                  </a:lnTo>
                  <a:lnTo>
                    <a:pt x="634" y="483"/>
                  </a:lnTo>
                  <a:lnTo>
                    <a:pt x="634" y="481"/>
                  </a:lnTo>
                  <a:lnTo>
                    <a:pt x="636" y="480"/>
                  </a:lnTo>
                  <a:lnTo>
                    <a:pt x="636" y="479"/>
                  </a:lnTo>
                  <a:lnTo>
                    <a:pt x="637" y="479"/>
                  </a:lnTo>
                  <a:lnTo>
                    <a:pt x="638" y="479"/>
                  </a:lnTo>
                  <a:lnTo>
                    <a:pt x="639" y="479"/>
                  </a:lnTo>
                  <a:lnTo>
                    <a:pt x="639" y="478"/>
                  </a:lnTo>
                  <a:lnTo>
                    <a:pt x="639" y="475"/>
                  </a:lnTo>
                  <a:lnTo>
                    <a:pt x="639" y="474"/>
                  </a:lnTo>
                  <a:lnTo>
                    <a:pt x="638" y="474"/>
                  </a:lnTo>
                  <a:lnTo>
                    <a:pt x="638" y="473"/>
                  </a:lnTo>
                  <a:lnTo>
                    <a:pt x="638" y="472"/>
                  </a:lnTo>
                  <a:lnTo>
                    <a:pt x="638" y="473"/>
                  </a:lnTo>
                  <a:lnTo>
                    <a:pt x="638" y="474"/>
                  </a:lnTo>
                  <a:lnTo>
                    <a:pt x="638" y="475"/>
                  </a:lnTo>
                  <a:lnTo>
                    <a:pt x="639" y="478"/>
                  </a:lnTo>
                  <a:lnTo>
                    <a:pt x="638" y="478"/>
                  </a:lnTo>
                  <a:lnTo>
                    <a:pt x="637" y="479"/>
                  </a:lnTo>
                  <a:lnTo>
                    <a:pt x="636" y="479"/>
                  </a:lnTo>
                  <a:lnTo>
                    <a:pt x="636" y="478"/>
                  </a:lnTo>
                  <a:lnTo>
                    <a:pt x="634" y="478"/>
                  </a:lnTo>
                  <a:lnTo>
                    <a:pt x="634" y="475"/>
                  </a:lnTo>
                  <a:lnTo>
                    <a:pt x="632" y="475"/>
                  </a:lnTo>
                  <a:lnTo>
                    <a:pt x="632" y="474"/>
                  </a:lnTo>
                  <a:lnTo>
                    <a:pt x="631" y="474"/>
                  </a:lnTo>
                  <a:lnTo>
                    <a:pt x="630" y="474"/>
                  </a:lnTo>
                  <a:lnTo>
                    <a:pt x="630" y="475"/>
                  </a:lnTo>
                  <a:lnTo>
                    <a:pt x="628" y="475"/>
                  </a:lnTo>
                  <a:lnTo>
                    <a:pt x="628" y="478"/>
                  </a:lnTo>
                  <a:lnTo>
                    <a:pt x="630" y="478"/>
                  </a:lnTo>
                  <a:lnTo>
                    <a:pt x="630" y="479"/>
                  </a:lnTo>
                  <a:lnTo>
                    <a:pt x="630" y="480"/>
                  </a:lnTo>
                  <a:lnTo>
                    <a:pt x="628" y="479"/>
                  </a:lnTo>
                  <a:lnTo>
                    <a:pt x="628" y="480"/>
                  </a:lnTo>
                  <a:lnTo>
                    <a:pt x="627" y="480"/>
                  </a:lnTo>
                  <a:lnTo>
                    <a:pt x="626" y="480"/>
                  </a:lnTo>
                  <a:lnTo>
                    <a:pt x="624" y="480"/>
                  </a:lnTo>
                  <a:lnTo>
                    <a:pt x="622" y="480"/>
                  </a:lnTo>
                  <a:lnTo>
                    <a:pt x="621" y="479"/>
                  </a:lnTo>
                  <a:lnTo>
                    <a:pt x="620" y="479"/>
                  </a:lnTo>
                  <a:lnTo>
                    <a:pt x="621" y="479"/>
                  </a:lnTo>
                  <a:lnTo>
                    <a:pt x="621" y="478"/>
                  </a:lnTo>
                  <a:lnTo>
                    <a:pt x="622" y="478"/>
                  </a:lnTo>
                  <a:lnTo>
                    <a:pt x="622" y="475"/>
                  </a:lnTo>
                  <a:lnTo>
                    <a:pt x="622" y="474"/>
                  </a:lnTo>
                  <a:lnTo>
                    <a:pt x="622" y="475"/>
                  </a:lnTo>
                  <a:lnTo>
                    <a:pt x="621" y="475"/>
                  </a:lnTo>
                  <a:lnTo>
                    <a:pt x="620" y="475"/>
                  </a:lnTo>
                  <a:lnTo>
                    <a:pt x="619" y="475"/>
                  </a:lnTo>
                  <a:lnTo>
                    <a:pt x="619" y="474"/>
                  </a:lnTo>
                  <a:lnTo>
                    <a:pt x="617" y="474"/>
                  </a:lnTo>
                  <a:lnTo>
                    <a:pt x="617" y="473"/>
                  </a:lnTo>
                  <a:lnTo>
                    <a:pt x="617" y="472"/>
                  </a:lnTo>
                  <a:lnTo>
                    <a:pt x="616" y="470"/>
                  </a:lnTo>
                  <a:lnTo>
                    <a:pt x="614" y="469"/>
                  </a:lnTo>
                  <a:lnTo>
                    <a:pt x="614" y="467"/>
                  </a:lnTo>
                  <a:lnTo>
                    <a:pt x="613" y="466"/>
                  </a:lnTo>
                  <a:lnTo>
                    <a:pt x="613" y="464"/>
                  </a:lnTo>
                  <a:lnTo>
                    <a:pt x="614" y="464"/>
                  </a:lnTo>
                  <a:lnTo>
                    <a:pt x="613" y="463"/>
                  </a:lnTo>
                  <a:lnTo>
                    <a:pt x="613" y="462"/>
                  </a:lnTo>
                  <a:lnTo>
                    <a:pt x="613" y="461"/>
                  </a:lnTo>
                  <a:lnTo>
                    <a:pt x="613" y="458"/>
                  </a:lnTo>
                  <a:lnTo>
                    <a:pt x="613" y="457"/>
                  </a:lnTo>
                  <a:lnTo>
                    <a:pt x="613" y="456"/>
                  </a:lnTo>
                  <a:lnTo>
                    <a:pt x="611" y="456"/>
                  </a:lnTo>
                  <a:lnTo>
                    <a:pt x="611" y="455"/>
                  </a:lnTo>
                  <a:lnTo>
                    <a:pt x="611" y="453"/>
                  </a:lnTo>
                  <a:lnTo>
                    <a:pt x="611" y="452"/>
                  </a:lnTo>
                  <a:lnTo>
                    <a:pt x="611" y="451"/>
                  </a:lnTo>
                  <a:lnTo>
                    <a:pt x="610" y="451"/>
                  </a:lnTo>
                  <a:lnTo>
                    <a:pt x="610" y="449"/>
                  </a:lnTo>
                  <a:lnTo>
                    <a:pt x="611" y="449"/>
                  </a:lnTo>
                  <a:lnTo>
                    <a:pt x="611" y="447"/>
                  </a:lnTo>
                  <a:lnTo>
                    <a:pt x="610" y="447"/>
                  </a:lnTo>
                  <a:lnTo>
                    <a:pt x="610" y="446"/>
                  </a:lnTo>
                  <a:lnTo>
                    <a:pt x="611" y="445"/>
                  </a:lnTo>
                  <a:lnTo>
                    <a:pt x="611" y="444"/>
                  </a:lnTo>
                  <a:lnTo>
                    <a:pt x="613" y="444"/>
                  </a:lnTo>
                  <a:lnTo>
                    <a:pt x="613" y="445"/>
                  </a:lnTo>
                  <a:lnTo>
                    <a:pt x="614" y="445"/>
                  </a:lnTo>
                  <a:lnTo>
                    <a:pt x="613" y="445"/>
                  </a:lnTo>
                  <a:lnTo>
                    <a:pt x="613" y="444"/>
                  </a:lnTo>
                  <a:lnTo>
                    <a:pt x="613" y="442"/>
                  </a:lnTo>
                  <a:lnTo>
                    <a:pt x="611" y="442"/>
                  </a:lnTo>
                  <a:lnTo>
                    <a:pt x="611" y="440"/>
                  </a:lnTo>
                  <a:lnTo>
                    <a:pt x="613" y="440"/>
                  </a:lnTo>
                  <a:lnTo>
                    <a:pt x="613" y="439"/>
                  </a:lnTo>
                  <a:lnTo>
                    <a:pt x="613" y="438"/>
                  </a:lnTo>
                  <a:lnTo>
                    <a:pt x="613" y="436"/>
                  </a:lnTo>
                  <a:lnTo>
                    <a:pt x="613" y="435"/>
                  </a:lnTo>
                  <a:lnTo>
                    <a:pt x="611" y="435"/>
                  </a:lnTo>
                  <a:lnTo>
                    <a:pt x="611" y="434"/>
                  </a:lnTo>
                  <a:lnTo>
                    <a:pt x="611" y="433"/>
                  </a:lnTo>
                  <a:lnTo>
                    <a:pt x="610" y="430"/>
                  </a:lnTo>
                  <a:lnTo>
                    <a:pt x="610" y="429"/>
                  </a:lnTo>
                  <a:lnTo>
                    <a:pt x="608" y="427"/>
                  </a:lnTo>
                  <a:lnTo>
                    <a:pt x="605" y="422"/>
                  </a:lnTo>
                  <a:lnTo>
                    <a:pt x="604" y="422"/>
                  </a:lnTo>
                  <a:lnTo>
                    <a:pt x="605" y="424"/>
                  </a:lnTo>
                  <a:lnTo>
                    <a:pt x="604" y="424"/>
                  </a:lnTo>
                  <a:lnTo>
                    <a:pt x="604" y="422"/>
                  </a:lnTo>
                  <a:lnTo>
                    <a:pt x="604" y="421"/>
                  </a:lnTo>
                  <a:lnTo>
                    <a:pt x="603" y="421"/>
                  </a:lnTo>
                  <a:lnTo>
                    <a:pt x="603" y="419"/>
                  </a:lnTo>
                  <a:lnTo>
                    <a:pt x="603" y="418"/>
                  </a:lnTo>
                  <a:lnTo>
                    <a:pt x="602" y="418"/>
                  </a:lnTo>
                  <a:lnTo>
                    <a:pt x="602" y="417"/>
                  </a:lnTo>
                  <a:lnTo>
                    <a:pt x="602" y="416"/>
                  </a:lnTo>
                  <a:lnTo>
                    <a:pt x="602" y="413"/>
                  </a:lnTo>
                  <a:lnTo>
                    <a:pt x="602" y="411"/>
                  </a:lnTo>
                  <a:lnTo>
                    <a:pt x="601" y="411"/>
                  </a:lnTo>
                  <a:lnTo>
                    <a:pt x="601" y="410"/>
                  </a:lnTo>
                  <a:lnTo>
                    <a:pt x="601" y="409"/>
                  </a:lnTo>
                  <a:lnTo>
                    <a:pt x="599" y="407"/>
                  </a:lnTo>
                  <a:lnTo>
                    <a:pt x="598" y="406"/>
                  </a:lnTo>
                  <a:lnTo>
                    <a:pt x="596" y="406"/>
                  </a:lnTo>
                  <a:lnTo>
                    <a:pt x="596" y="404"/>
                  </a:lnTo>
                  <a:lnTo>
                    <a:pt x="596" y="402"/>
                  </a:lnTo>
                  <a:lnTo>
                    <a:pt x="594" y="402"/>
                  </a:lnTo>
                  <a:lnTo>
                    <a:pt x="594" y="401"/>
                  </a:lnTo>
                  <a:lnTo>
                    <a:pt x="596" y="401"/>
                  </a:lnTo>
                  <a:lnTo>
                    <a:pt x="596" y="400"/>
                  </a:lnTo>
                  <a:lnTo>
                    <a:pt x="594" y="400"/>
                  </a:lnTo>
                  <a:lnTo>
                    <a:pt x="594" y="399"/>
                  </a:lnTo>
                  <a:lnTo>
                    <a:pt x="593" y="398"/>
                  </a:lnTo>
                  <a:lnTo>
                    <a:pt x="593" y="395"/>
                  </a:lnTo>
                  <a:lnTo>
                    <a:pt x="593" y="394"/>
                  </a:lnTo>
                  <a:lnTo>
                    <a:pt x="594" y="394"/>
                  </a:lnTo>
                  <a:lnTo>
                    <a:pt x="596" y="394"/>
                  </a:lnTo>
                  <a:lnTo>
                    <a:pt x="596" y="395"/>
                  </a:lnTo>
                  <a:lnTo>
                    <a:pt x="598" y="395"/>
                  </a:lnTo>
                  <a:lnTo>
                    <a:pt x="599" y="394"/>
                  </a:lnTo>
                  <a:lnTo>
                    <a:pt x="599" y="393"/>
                  </a:lnTo>
                  <a:lnTo>
                    <a:pt x="599" y="392"/>
                  </a:lnTo>
                  <a:lnTo>
                    <a:pt x="599" y="390"/>
                  </a:lnTo>
                  <a:lnTo>
                    <a:pt x="598" y="387"/>
                  </a:lnTo>
                  <a:lnTo>
                    <a:pt x="598" y="385"/>
                  </a:lnTo>
                  <a:lnTo>
                    <a:pt x="598" y="384"/>
                  </a:lnTo>
                  <a:lnTo>
                    <a:pt x="598" y="383"/>
                  </a:lnTo>
                  <a:lnTo>
                    <a:pt x="598" y="384"/>
                  </a:lnTo>
                  <a:lnTo>
                    <a:pt x="599" y="385"/>
                  </a:lnTo>
                  <a:lnTo>
                    <a:pt x="599" y="384"/>
                  </a:lnTo>
                  <a:lnTo>
                    <a:pt x="599" y="383"/>
                  </a:lnTo>
                  <a:lnTo>
                    <a:pt x="599" y="382"/>
                  </a:lnTo>
                  <a:lnTo>
                    <a:pt x="599" y="381"/>
                  </a:lnTo>
                  <a:lnTo>
                    <a:pt x="599" y="379"/>
                  </a:lnTo>
                  <a:lnTo>
                    <a:pt x="599" y="377"/>
                  </a:lnTo>
                  <a:lnTo>
                    <a:pt x="599" y="376"/>
                  </a:lnTo>
                  <a:lnTo>
                    <a:pt x="599" y="375"/>
                  </a:lnTo>
                  <a:lnTo>
                    <a:pt x="599" y="373"/>
                  </a:lnTo>
                  <a:lnTo>
                    <a:pt x="599" y="372"/>
                  </a:lnTo>
                  <a:lnTo>
                    <a:pt x="598" y="372"/>
                  </a:lnTo>
                  <a:lnTo>
                    <a:pt x="598" y="371"/>
                  </a:lnTo>
                  <a:lnTo>
                    <a:pt x="599" y="368"/>
                  </a:lnTo>
                  <a:lnTo>
                    <a:pt x="601" y="368"/>
                  </a:lnTo>
                  <a:lnTo>
                    <a:pt x="601" y="367"/>
                  </a:lnTo>
                  <a:lnTo>
                    <a:pt x="599" y="366"/>
                  </a:lnTo>
                  <a:lnTo>
                    <a:pt x="598" y="365"/>
                  </a:lnTo>
                  <a:lnTo>
                    <a:pt x="598" y="364"/>
                  </a:lnTo>
                  <a:lnTo>
                    <a:pt x="599" y="362"/>
                  </a:lnTo>
                  <a:lnTo>
                    <a:pt x="599" y="360"/>
                  </a:lnTo>
                  <a:lnTo>
                    <a:pt x="599" y="359"/>
                  </a:lnTo>
                  <a:lnTo>
                    <a:pt x="599" y="358"/>
                  </a:lnTo>
                  <a:lnTo>
                    <a:pt x="601" y="356"/>
                  </a:lnTo>
                  <a:lnTo>
                    <a:pt x="602" y="355"/>
                  </a:lnTo>
                  <a:lnTo>
                    <a:pt x="602" y="354"/>
                  </a:lnTo>
                  <a:lnTo>
                    <a:pt x="601" y="350"/>
                  </a:lnTo>
                  <a:lnTo>
                    <a:pt x="601" y="349"/>
                  </a:lnTo>
                  <a:lnTo>
                    <a:pt x="601" y="348"/>
                  </a:lnTo>
                  <a:lnTo>
                    <a:pt x="602" y="348"/>
                  </a:lnTo>
                  <a:lnTo>
                    <a:pt x="602" y="347"/>
                  </a:lnTo>
                  <a:lnTo>
                    <a:pt x="601" y="344"/>
                  </a:lnTo>
                  <a:lnTo>
                    <a:pt x="601" y="342"/>
                  </a:lnTo>
                  <a:lnTo>
                    <a:pt x="601" y="341"/>
                  </a:lnTo>
                  <a:lnTo>
                    <a:pt x="601" y="339"/>
                  </a:lnTo>
                  <a:lnTo>
                    <a:pt x="601" y="338"/>
                  </a:lnTo>
                  <a:lnTo>
                    <a:pt x="599" y="337"/>
                  </a:lnTo>
                  <a:lnTo>
                    <a:pt x="599" y="336"/>
                  </a:lnTo>
                  <a:lnTo>
                    <a:pt x="599" y="333"/>
                  </a:lnTo>
                  <a:lnTo>
                    <a:pt x="601" y="333"/>
                  </a:lnTo>
                  <a:lnTo>
                    <a:pt x="601" y="332"/>
                  </a:lnTo>
                  <a:lnTo>
                    <a:pt x="601" y="331"/>
                  </a:lnTo>
                  <a:lnTo>
                    <a:pt x="601" y="330"/>
                  </a:lnTo>
                  <a:lnTo>
                    <a:pt x="601" y="328"/>
                  </a:lnTo>
                  <a:lnTo>
                    <a:pt x="602" y="328"/>
                  </a:lnTo>
                  <a:lnTo>
                    <a:pt x="602" y="327"/>
                  </a:lnTo>
                  <a:lnTo>
                    <a:pt x="602" y="326"/>
                  </a:lnTo>
                  <a:lnTo>
                    <a:pt x="602" y="324"/>
                  </a:lnTo>
                  <a:lnTo>
                    <a:pt x="601" y="324"/>
                  </a:lnTo>
                  <a:lnTo>
                    <a:pt x="601" y="322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599" y="320"/>
                  </a:lnTo>
                  <a:lnTo>
                    <a:pt x="599" y="319"/>
                  </a:lnTo>
                  <a:lnTo>
                    <a:pt x="598" y="318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14"/>
                  </a:lnTo>
                  <a:lnTo>
                    <a:pt x="599" y="313"/>
                  </a:lnTo>
                  <a:lnTo>
                    <a:pt x="599" y="311"/>
                  </a:lnTo>
                  <a:lnTo>
                    <a:pt x="599" y="310"/>
                  </a:lnTo>
                  <a:lnTo>
                    <a:pt x="599" y="309"/>
                  </a:lnTo>
                  <a:lnTo>
                    <a:pt x="599" y="307"/>
                  </a:lnTo>
                  <a:lnTo>
                    <a:pt x="599" y="305"/>
                  </a:lnTo>
                  <a:lnTo>
                    <a:pt x="599" y="304"/>
                  </a:lnTo>
                  <a:lnTo>
                    <a:pt x="598" y="304"/>
                  </a:lnTo>
                  <a:lnTo>
                    <a:pt x="599" y="304"/>
                  </a:lnTo>
                  <a:lnTo>
                    <a:pt x="599" y="303"/>
                  </a:lnTo>
                  <a:lnTo>
                    <a:pt x="599" y="302"/>
                  </a:lnTo>
                  <a:lnTo>
                    <a:pt x="598" y="302"/>
                  </a:lnTo>
                  <a:lnTo>
                    <a:pt x="598" y="301"/>
                  </a:lnTo>
                  <a:lnTo>
                    <a:pt x="596" y="301"/>
                  </a:lnTo>
                  <a:lnTo>
                    <a:pt x="596" y="299"/>
                  </a:lnTo>
                  <a:lnTo>
                    <a:pt x="594" y="297"/>
                  </a:lnTo>
                  <a:lnTo>
                    <a:pt x="594" y="296"/>
                  </a:lnTo>
                  <a:lnTo>
                    <a:pt x="594" y="294"/>
                  </a:lnTo>
                  <a:lnTo>
                    <a:pt x="594" y="293"/>
                  </a:lnTo>
                  <a:lnTo>
                    <a:pt x="594" y="292"/>
                  </a:lnTo>
                  <a:lnTo>
                    <a:pt x="593" y="292"/>
                  </a:lnTo>
                  <a:lnTo>
                    <a:pt x="593" y="291"/>
                  </a:lnTo>
                  <a:lnTo>
                    <a:pt x="592" y="286"/>
                  </a:lnTo>
                  <a:lnTo>
                    <a:pt x="592" y="285"/>
                  </a:lnTo>
                  <a:lnTo>
                    <a:pt x="591" y="284"/>
                  </a:lnTo>
                  <a:lnTo>
                    <a:pt x="590" y="279"/>
                  </a:lnTo>
                  <a:lnTo>
                    <a:pt x="590" y="278"/>
                  </a:lnTo>
                  <a:lnTo>
                    <a:pt x="587" y="278"/>
                  </a:lnTo>
                  <a:lnTo>
                    <a:pt x="587" y="276"/>
                  </a:lnTo>
                  <a:lnTo>
                    <a:pt x="587" y="275"/>
                  </a:lnTo>
                  <a:lnTo>
                    <a:pt x="587" y="274"/>
                  </a:lnTo>
                  <a:lnTo>
                    <a:pt x="586" y="273"/>
                  </a:lnTo>
                  <a:lnTo>
                    <a:pt x="586" y="270"/>
                  </a:lnTo>
                  <a:lnTo>
                    <a:pt x="586" y="269"/>
                  </a:lnTo>
                  <a:lnTo>
                    <a:pt x="585" y="269"/>
                  </a:lnTo>
                  <a:lnTo>
                    <a:pt x="585" y="267"/>
                  </a:lnTo>
                  <a:lnTo>
                    <a:pt x="585" y="265"/>
                  </a:lnTo>
                  <a:lnTo>
                    <a:pt x="585" y="264"/>
                  </a:lnTo>
                  <a:lnTo>
                    <a:pt x="585" y="262"/>
                  </a:lnTo>
                  <a:lnTo>
                    <a:pt x="585" y="259"/>
                  </a:lnTo>
                  <a:lnTo>
                    <a:pt x="585" y="261"/>
                  </a:lnTo>
                  <a:lnTo>
                    <a:pt x="586" y="261"/>
                  </a:lnTo>
                  <a:lnTo>
                    <a:pt x="586" y="259"/>
                  </a:lnTo>
                  <a:lnTo>
                    <a:pt x="586" y="258"/>
                  </a:lnTo>
                  <a:lnTo>
                    <a:pt x="587" y="258"/>
                  </a:lnTo>
                  <a:lnTo>
                    <a:pt x="587" y="257"/>
                  </a:lnTo>
                  <a:lnTo>
                    <a:pt x="587" y="256"/>
                  </a:lnTo>
                  <a:lnTo>
                    <a:pt x="586" y="256"/>
                  </a:lnTo>
                  <a:lnTo>
                    <a:pt x="586" y="253"/>
                  </a:lnTo>
                  <a:lnTo>
                    <a:pt x="587" y="253"/>
                  </a:lnTo>
                  <a:lnTo>
                    <a:pt x="587" y="252"/>
                  </a:lnTo>
                  <a:lnTo>
                    <a:pt x="587" y="251"/>
                  </a:lnTo>
                  <a:lnTo>
                    <a:pt x="586" y="251"/>
                  </a:lnTo>
                  <a:lnTo>
                    <a:pt x="586" y="250"/>
                  </a:lnTo>
                  <a:lnTo>
                    <a:pt x="586" y="248"/>
                  </a:lnTo>
                  <a:lnTo>
                    <a:pt x="586" y="247"/>
                  </a:lnTo>
                  <a:lnTo>
                    <a:pt x="585" y="246"/>
                  </a:lnTo>
                  <a:lnTo>
                    <a:pt x="585" y="244"/>
                  </a:lnTo>
                  <a:lnTo>
                    <a:pt x="585" y="242"/>
                  </a:lnTo>
                  <a:lnTo>
                    <a:pt x="585" y="241"/>
                  </a:lnTo>
                  <a:lnTo>
                    <a:pt x="584" y="241"/>
                  </a:lnTo>
                  <a:lnTo>
                    <a:pt x="582" y="240"/>
                  </a:lnTo>
                  <a:lnTo>
                    <a:pt x="582" y="239"/>
                  </a:lnTo>
                  <a:lnTo>
                    <a:pt x="581" y="239"/>
                  </a:lnTo>
                  <a:lnTo>
                    <a:pt x="581" y="237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79" y="234"/>
                  </a:lnTo>
                  <a:lnTo>
                    <a:pt x="579" y="233"/>
                  </a:lnTo>
                  <a:lnTo>
                    <a:pt x="579" y="231"/>
                  </a:lnTo>
                  <a:lnTo>
                    <a:pt x="581" y="231"/>
                  </a:lnTo>
                  <a:lnTo>
                    <a:pt x="581" y="230"/>
                  </a:lnTo>
                  <a:lnTo>
                    <a:pt x="582" y="229"/>
                  </a:lnTo>
                  <a:lnTo>
                    <a:pt x="582" y="227"/>
                  </a:lnTo>
                  <a:lnTo>
                    <a:pt x="581" y="227"/>
                  </a:lnTo>
                  <a:lnTo>
                    <a:pt x="581" y="225"/>
                  </a:lnTo>
                  <a:lnTo>
                    <a:pt x="582" y="225"/>
                  </a:lnTo>
                  <a:lnTo>
                    <a:pt x="582" y="224"/>
                  </a:lnTo>
                  <a:lnTo>
                    <a:pt x="582" y="223"/>
                  </a:lnTo>
                  <a:lnTo>
                    <a:pt x="582" y="222"/>
                  </a:lnTo>
                  <a:lnTo>
                    <a:pt x="582" y="220"/>
                  </a:lnTo>
                  <a:lnTo>
                    <a:pt x="582" y="219"/>
                  </a:lnTo>
                  <a:lnTo>
                    <a:pt x="582" y="217"/>
                  </a:lnTo>
                  <a:lnTo>
                    <a:pt x="581" y="217"/>
                  </a:lnTo>
                  <a:lnTo>
                    <a:pt x="581" y="216"/>
                  </a:lnTo>
                  <a:lnTo>
                    <a:pt x="581" y="214"/>
                  </a:lnTo>
                  <a:lnTo>
                    <a:pt x="581" y="213"/>
                  </a:lnTo>
                  <a:lnTo>
                    <a:pt x="581" y="212"/>
                  </a:lnTo>
                  <a:lnTo>
                    <a:pt x="581" y="211"/>
                  </a:lnTo>
                  <a:lnTo>
                    <a:pt x="581" y="208"/>
                  </a:lnTo>
                  <a:lnTo>
                    <a:pt x="582" y="208"/>
                  </a:lnTo>
                  <a:lnTo>
                    <a:pt x="582" y="207"/>
                  </a:lnTo>
                  <a:lnTo>
                    <a:pt x="584" y="207"/>
                  </a:lnTo>
                  <a:lnTo>
                    <a:pt x="582" y="207"/>
                  </a:lnTo>
                  <a:lnTo>
                    <a:pt x="582" y="206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1" y="202"/>
                  </a:lnTo>
                  <a:lnTo>
                    <a:pt x="581" y="200"/>
                  </a:lnTo>
                  <a:lnTo>
                    <a:pt x="581" y="199"/>
                  </a:lnTo>
                  <a:lnTo>
                    <a:pt x="581" y="197"/>
                  </a:lnTo>
                  <a:lnTo>
                    <a:pt x="581" y="196"/>
                  </a:lnTo>
                  <a:lnTo>
                    <a:pt x="582" y="196"/>
                  </a:lnTo>
                  <a:lnTo>
                    <a:pt x="582" y="195"/>
                  </a:lnTo>
                  <a:lnTo>
                    <a:pt x="582" y="194"/>
                  </a:lnTo>
                  <a:lnTo>
                    <a:pt x="581" y="194"/>
                  </a:lnTo>
                  <a:lnTo>
                    <a:pt x="581" y="193"/>
                  </a:lnTo>
                  <a:lnTo>
                    <a:pt x="581" y="190"/>
                  </a:lnTo>
                  <a:lnTo>
                    <a:pt x="582" y="190"/>
                  </a:lnTo>
                  <a:lnTo>
                    <a:pt x="582" y="189"/>
                  </a:lnTo>
                  <a:lnTo>
                    <a:pt x="581" y="189"/>
                  </a:lnTo>
                  <a:lnTo>
                    <a:pt x="582" y="189"/>
                  </a:lnTo>
                  <a:lnTo>
                    <a:pt x="582" y="188"/>
                  </a:lnTo>
                  <a:lnTo>
                    <a:pt x="582" y="187"/>
                  </a:lnTo>
                  <a:lnTo>
                    <a:pt x="581" y="185"/>
                  </a:lnTo>
                  <a:lnTo>
                    <a:pt x="581" y="184"/>
                  </a:lnTo>
                  <a:lnTo>
                    <a:pt x="581" y="182"/>
                  </a:lnTo>
                  <a:lnTo>
                    <a:pt x="582" y="182"/>
                  </a:lnTo>
                  <a:lnTo>
                    <a:pt x="581" y="180"/>
                  </a:lnTo>
                  <a:lnTo>
                    <a:pt x="581" y="179"/>
                  </a:lnTo>
                  <a:lnTo>
                    <a:pt x="581" y="178"/>
                  </a:lnTo>
                  <a:lnTo>
                    <a:pt x="581" y="177"/>
                  </a:lnTo>
                  <a:lnTo>
                    <a:pt x="581" y="176"/>
                  </a:lnTo>
                  <a:lnTo>
                    <a:pt x="581" y="173"/>
                  </a:lnTo>
                  <a:lnTo>
                    <a:pt x="579" y="173"/>
                  </a:lnTo>
                  <a:lnTo>
                    <a:pt x="579" y="172"/>
                  </a:lnTo>
                  <a:lnTo>
                    <a:pt x="577" y="172"/>
                  </a:lnTo>
                  <a:lnTo>
                    <a:pt x="577" y="171"/>
                  </a:lnTo>
                  <a:lnTo>
                    <a:pt x="577" y="170"/>
                  </a:lnTo>
                  <a:lnTo>
                    <a:pt x="577" y="168"/>
                  </a:lnTo>
                  <a:lnTo>
                    <a:pt x="579" y="167"/>
                  </a:lnTo>
                  <a:lnTo>
                    <a:pt x="577" y="167"/>
                  </a:lnTo>
                  <a:lnTo>
                    <a:pt x="577" y="166"/>
                  </a:lnTo>
                  <a:lnTo>
                    <a:pt x="579" y="166"/>
                  </a:lnTo>
                  <a:lnTo>
                    <a:pt x="579" y="163"/>
                  </a:lnTo>
                  <a:lnTo>
                    <a:pt x="579" y="162"/>
                  </a:lnTo>
                  <a:lnTo>
                    <a:pt x="581" y="162"/>
                  </a:lnTo>
                  <a:lnTo>
                    <a:pt x="581" y="161"/>
                  </a:lnTo>
                  <a:lnTo>
                    <a:pt x="581" y="160"/>
                  </a:lnTo>
                  <a:lnTo>
                    <a:pt x="579" y="159"/>
                  </a:lnTo>
                  <a:lnTo>
                    <a:pt x="579" y="157"/>
                  </a:lnTo>
                  <a:lnTo>
                    <a:pt x="577" y="157"/>
                  </a:lnTo>
                  <a:lnTo>
                    <a:pt x="577" y="155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7" y="153"/>
                  </a:lnTo>
                  <a:lnTo>
                    <a:pt x="576" y="153"/>
                  </a:lnTo>
                  <a:lnTo>
                    <a:pt x="576" y="151"/>
                  </a:lnTo>
                  <a:lnTo>
                    <a:pt x="576" y="150"/>
                  </a:lnTo>
                  <a:lnTo>
                    <a:pt x="576" y="149"/>
                  </a:lnTo>
                  <a:lnTo>
                    <a:pt x="575" y="146"/>
                  </a:lnTo>
                  <a:lnTo>
                    <a:pt x="575" y="145"/>
                  </a:lnTo>
                  <a:lnTo>
                    <a:pt x="575" y="144"/>
                  </a:lnTo>
                  <a:lnTo>
                    <a:pt x="575" y="143"/>
                  </a:lnTo>
                  <a:lnTo>
                    <a:pt x="575" y="142"/>
                  </a:lnTo>
                  <a:lnTo>
                    <a:pt x="575" y="140"/>
                  </a:lnTo>
                  <a:lnTo>
                    <a:pt x="575" y="139"/>
                  </a:lnTo>
                  <a:lnTo>
                    <a:pt x="575" y="137"/>
                  </a:lnTo>
                  <a:lnTo>
                    <a:pt x="575" y="136"/>
                  </a:lnTo>
                  <a:lnTo>
                    <a:pt x="574" y="134"/>
                  </a:lnTo>
                  <a:lnTo>
                    <a:pt x="574" y="133"/>
                  </a:lnTo>
                  <a:lnTo>
                    <a:pt x="574" y="132"/>
                  </a:lnTo>
                  <a:lnTo>
                    <a:pt x="574" y="131"/>
                  </a:lnTo>
                  <a:lnTo>
                    <a:pt x="574" y="128"/>
                  </a:lnTo>
                  <a:lnTo>
                    <a:pt x="574" y="127"/>
                  </a:lnTo>
                  <a:lnTo>
                    <a:pt x="574" y="126"/>
                  </a:lnTo>
                  <a:lnTo>
                    <a:pt x="574" y="125"/>
                  </a:lnTo>
                  <a:lnTo>
                    <a:pt x="574" y="123"/>
                  </a:lnTo>
                  <a:lnTo>
                    <a:pt x="573" y="123"/>
                  </a:lnTo>
                  <a:lnTo>
                    <a:pt x="573" y="125"/>
                  </a:lnTo>
                  <a:lnTo>
                    <a:pt x="571" y="125"/>
                  </a:lnTo>
                  <a:lnTo>
                    <a:pt x="571" y="123"/>
                  </a:lnTo>
                  <a:lnTo>
                    <a:pt x="571" y="122"/>
                  </a:lnTo>
                  <a:lnTo>
                    <a:pt x="571" y="120"/>
                  </a:lnTo>
                  <a:lnTo>
                    <a:pt x="569" y="120"/>
                  </a:lnTo>
                  <a:lnTo>
                    <a:pt x="569" y="119"/>
                  </a:lnTo>
                  <a:lnTo>
                    <a:pt x="569" y="117"/>
                  </a:lnTo>
                  <a:lnTo>
                    <a:pt x="569" y="116"/>
                  </a:lnTo>
                  <a:lnTo>
                    <a:pt x="569" y="115"/>
                  </a:lnTo>
                  <a:lnTo>
                    <a:pt x="571" y="115"/>
                  </a:lnTo>
                  <a:lnTo>
                    <a:pt x="571" y="114"/>
                  </a:lnTo>
                  <a:lnTo>
                    <a:pt x="571" y="115"/>
                  </a:lnTo>
                  <a:lnTo>
                    <a:pt x="571" y="116"/>
                  </a:lnTo>
                  <a:lnTo>
                    <a:pt x="573" y="116"/>
                  </a:lnTo>
                  <a:lnTo>
                    <a:pt x="573" y="115"/>
                  </a:lnTo>
                  <a:lnTo>
                    <a:pt x="573" y="114"/>
                  </a:lnTo>
                  <a:lnTo>
                    <a:pt x="574" y="113"/>
                  </a:lnTo>
                  <a:lnTo>
                    <a:pt x="574" y="110"/>
                  </a:lnTo>
                  <a:lnTo>
                    <a:pt x="573" y="110"/>
                  </a:lnTo>
                  <a:lnTo>
                    <a:pt x="573" y="109"/>
                  </a:lnTo>
                  <a:lnTo>
                    <a:pt x="573" y="108"/>
                  </a:lnTo>
                  <a:lnTo>
                    <a:pt x="573" y="106"/>
                  </a:lnTo>
                  <a:lnTo>
                    <a:pt x="573" y="105"/>
                  </a:lnTo>
                  <a:lnTo>
                    <a:pt x="573" y="104"/>
                  </a:lnTo>
                  <a:lnTo>
                    <a:pt x="573" y="102"/>
                  </a:lnTo>
                  <a:lnTo>
                    <a:pt x="573" y="100"/>
                  </a:lnTo>
                  <a:lnTo>
                    <a:pt x="573" y="99"/>
                  </a:lnTo>
                  <a:lnTo>
                    <a:pt x="573" y="97"/>
                  </a:lnTo>
                  <a:lnTo>
                    <a:pt x="573" y="96"/>
                  </a:lnTo>
                  <a:lnTo>
                    <a:pt x="571" y="96"/>
                  </a:lnTo>
                  <a:lnTo>
                    <a:pt x="573" y="96"/>
                  </a:lnTo>
                  <a:lnTo>
                    <a:pt x="573" y="93"/>
                  </a:lnTo>
                  <a:lnTo>
                    <a:pt x="571" y="93"/>
                  </a:lnTo>
                  <a:lnTo>
                    <a:pt x="573" y="92"/>
                  </a:lnTo>
                  <a:lnTo>
                    <a:pt x="571" y="91"/>
                  </a:lnTo>
                  <a:lnTo>
                    <a:pt x="573" y="91"/>
                  </a:lnTo>
                  <a:lnTo>
                    <a:pt x="573" y="89"/>
                  </a:lnTo>
                  <a:lnTo>
                    <a:pt x="571" y="88"/>
                  </a:lnTo>
                  <a:lnTo>
                    <a:pt x="571" y="87"/>
                  </a:lnTo>
                  <a:lnTo>
                    <a:pt x="571" y="86"/>
                  </a:lnTo>
                  <a:lnTo>
                    <a:pt x="573" y="86"/>
                  </a:lnTo>
                  <a:lnTo>
                    <a:pt x="573" y="83"/>
                  </a:lnTo>
                  <a:lnTo>
                    <a:pt x="571" y="82"/>
                  </a:lnTo>
                  <a:lnTo>
                    <a:pt x="573" y="82"/>
                  </a:lnTo>
                  <a:lnTo>
                    <a:pt x="573" y="81"/>
                  </a:lnTo>
                  <a:lnTo>
                    <a:pt x="571" y="81"/>
                  </a:lnTo>
                  <a:lnTo>
                    <a:pt x="571" y="80"/>
                  </a:lnTo>
                  <a:lnTo>
                    <a:pt x="571" y="79"/>
                  </a:lnTo>
                  <a:lnTo>
                    <a:pt x="571" y="77"/>
                  </a:lnTo>
                  <a:lnTo>
                    <a:pt x="569" y="77"/>
                  </a:lnTo>
                  <a:lnTo>
                    <a:pt x="569" y="75"/>
                  </a:lnTo>
                  <a:lnTo>
                    <a:pt x="569" y="74"/>
                  </a:lnTo>
                  <a:lnTo>
                    <a:pt x="568" y="74"/>
                  </a:lnTo>
                  <a:lnTo>
                    <a:pt x="568" y="72"/>
                  </a:lnTo>
                  <a:lnTo>
                    <a:pt x="568" y="71"/>
                  </a:lnTo>
                  <a:lnTo>
                    <a:pt x="569" y="71"/>
                  </a:lnTo>
                  <a:lnTo>
                    <a:pt x="568" y="71"/>
                  </a:lnTo>
                  <a:lnTo>
                    <a:pt x="568" y="70"/>
                  </a:lnTo>
                  <a:lnTo>
                    <a:pt x="568" y="69"/>
                  </a:lnTo>
                  <a:lnTo>
                    <a:pt x="567" y="69"/>
                  </a:lnTo>
                  <a:lnTo>
                    <a:pt x="568" y="69"/>
                  </a:lnTo>
                  <a:lnTo>
                    <a:pt x="567" y="69"/>
                  </a:lnTo>
                  <a:lnTo>
                    <a:pt x="567" y="66"/>
                  </a:lnTo>
                  <a:lnTo>
                    <a:pt x="567" y="65"/>
                  </a:lnTo>
                  <a:lnTo>
                    <a:pt x="567" y="63"/>
                  </a:lnTo>
                  <a:lnTo>
                    <a:pt x="567" y="62"/>
                  </a:lnTo>
                  <a:lnTo>
                    <a:pt x="567" y="60"/>
                  </a:lnTo>
                  <a:lnTo>
                    <a:pt x="567" y="59"/>
                  </a:lnTo>
                  <a:lnTo>
                    <a:pt x="567" y="57"/>
                  </a:lnTo>
                  <a:lnTo>
                    <a:pt x="565" y="56"/>
                  </a:lnTo>
                  <a:lnTo>
                    <a:pt x="567" y="56"/>
                  </a:lnTo>
                  <a:lnTo>
                    <a:pt x="565" y="54"/>
                  </a:lnTo>
                  <a:lnTo>
                    <a:pt x="567" y="54"/>
                  </a:lnTo>
                  <a:lnTo>
                    <a:pt x="567" y="53"/>
                  </a:lnTo>
                  <a:lnTo>
                    <a:pt x="565" y="53"/>
                  </a:lnTo>
                  <a:lnTo>
                    <a:pt x="565" y="52"/>
                  </a:lnTo>
                  <a:lnTo>
                    <a:pt x="565" y="51"/>
                  </a:lnTo>
                  <a:lnTo>
                    <a:pt x="565" y="48"/>
                  </a:lnTo>
                  <a:lnTo>
                    <a:pt x="565" y="47"/>
                  </a:lnTo>
                  <a:lnTo>
                    <a:pt x="565" y="46"/>
                  </a:lnTo>
                  <a:lnTo>
                    <a:pt x="564" y="45"/>
                  </a:lnTo>
                  <a:lnTo>
                    <a:pt x="563" y="43"/>
                  </a:lnTo>
                  <a:lnTo>
                    <a:pt x="564" y="43"/>
                  </a:lnTo>
                  <a:lnTo>
                    <a:pt x="564" y="42"/>
                  </a:lnTo>
                  <a:lnTo>
                    <a:pt x="563" y="42"/>
                  </a:lnTo>
                  <a:lnTo>
                    <a:pt x="563" y="40"/>
                  </a:lnTo>
                  <a:lnTo>
                    <a:pt x="563" y="39"/>
                  </a:lnTo>
                  <a:lnTo>
                    <a:pt x="560" y="37"/>
                  </a:lnTo>
                  <a:lnTo>
                    <a:pt x="560" y="36"/>
                  </a:lnTo>
                  <a:lnTo>
                    <a:pt x="560" y="35"/>
                  </a:lnTo>
                  <a:lnTo>
                    <a:pt x="560" y="34"/>
                  </a:lnTo>
                  <a:lnTo>
                    <a:pt x="559" y="32"/>
                  </a:lnTo>
                  <a:lnTo>
                    <a:pt x="559" y="30"/>
                  </a:lnTo>
                  <a:lnTo>
                    <a:pt x="559" y="29"/>
                  </a:lnTo>
                  <a:lnTo>
                    <a:pt x="558" y="28"/>
                  </a:lnTo>
                  <a:lnTo>
                    <a:pt x="558" y="26"/>
                  </a:lnTo>
                  <a:lnTo>
                    <a:pt x="558" y="25"/>
                  </a:lnTo>
                  <a:lnTo>
                    <a:pt x="558" y="24"/>
                  </a:lnTo>
                  <a:lnTo>
                    <a:pt x="558" y="22"/>
                  </a:lnTo>
                  <a:lnTo>
                    <a:pt x="558" y="20"/>
                  </a:lnTo>
                  <a:lnTo>
                    <a:pt x="558" y="19"/>
                  </a:lnTo>
                  <a:lnTo>
                    <a:pt x="557" y="18"/>
                  </a:lnTo>
                  <a:lnTo>
                    <a:pt x="557" y="17"/>
                  </a:lnTo>
                  <a:lnTo>
                    <a:pt x="558" y="17"/>
                  </a:lnTo>
                  <a:lnTo>
                    <a:pt x="559" y="18"/>
                  </a:lnTo>
                  <a:lnTo>
                    <a:pt x="560" y="17"/>
                  </a:lnTo>
                  <a:lnTo>
                    <a:pt x="563" y="17"/>
                  </a:lnTo>
                  <a:lnTo>
                    <a:pt x="563" y="15"/>
                  </a:lnTo>
                  <a:lnTo>
                    <a:pt x="564" y="15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5" y="9"/>
                  </a:lnTo>
                  <a:lnTo>
                    <a:pt x="564" y="8"/>
                  </a:lnTo>
                  <a:lnTo>
                    <a:pt x="564" y="7"/>
                  </a:lnTo>
                  <a:lnTo>
                    <a:pt x="564" y="6"/>
                  </a:lnTo>
                  <a:lnTo>
                    <a:pt x="564" y="3"/>
                  </a:lnTo>
                  <a:lnTo>
                    <a:pt x="565" y="3"/>
                  </a:lnTo>
                  <a:lnTo>
                    <a:pt x="567" y="2"/>
                  </a:lnTo>
                  <a:lnTo>
                    <a:pt x="568" y="0"/>
                  </a:lnTo>
                  <a:close/>
                  <a:moveTo>
                    <a:pt x="784" y="701"/>
                  </a:moveTo>
                  <a:lnTo>
                    <a:pt x="784" y="702"/>
                  </a:lnTo>
                  <a:lnTo>
                    <a:pt x="786" y="702"/>
                  </a:lnTo>
                  <a:lnTo>
                    <a:pt x="784" y="702"/>
                  </a:lnTo>
                  <a:lnTo>
                    <a:pt x="780" y="701"/>
                  </a:lnTo>
                  <a:lnTo>
                    <a:pt x="781" y="701"/>
                  </a:lnTo>
                  <a:lnTo>
                    <a:pt x="781" y="702"/>
                  </a:lnTo>
                  <a:lnTo>
                    <a:pt x="782" y="702"/>
                  </a:lnTo>
                  <a:lnTo>
                    <a:pt x="784" y="702"/>
                  </a:lnTo>
                  <a:lnTo>
                    <a:pt x="784" y="703"/>
                  </a:lnTo>
                  <a:lnTo>
                    <a:pt x="780" y="703"/>
                  </a:lnTo>
                  <a:lnTo>
                    <a:pt x="778" y="702"/>
                  </a:lnTo>
                  <a:lnTo>
                    <a:pt x="774" y="702"/>
                  </a:lnTo>
                  <a:lnTo>
                    <a:pt x="773" y="702"/>
                  </a:lnTo>
                  <a:lnTo>
                    <a:pt x="771" y="702"/>
                  </a:lnTo>
                  <a:lnTo>
                    <a:pt x="771" y="701"/>
                  </a:lnTo>
                  <a:lnTo>
                    <a:pt x="771" y="698"/>
                  </a:lnTo>
                  <a:lnTo>
                    <a:pt x="771" y="701"/>
                  </a:lnTo>
                  <a:lnTo>
                    <a:pt x="770" y="701"/>
                  </a:lnTo>
                  <a:lnTo>
                    <a:pt x="770" y="698"/>
                  </a:lnTo>
                  <a:lnTo>
                    <a:pt x="770" y="701"/>
                  </a:lnTo>
                  <a:lnTo>
                    <a:pt x="771" y="701"/>
                  </a:lnTo>
                  <a:lnTo>
                    <a:pt x="770" y="701"/>
                  </a:lnTo>
                  <a:lnTo>
                    <a:pt x="770" y="698"/>
                  </a:lnTo>
                  <a:lnTo>
                    <a:pt x="769" y="698"/>
                  </a:lnTo>
                  <a:lnTo>
                    <a:pt x="769" y="701"/>
                  </a:lnTo>
                  <a:lnTo>
                    <a:pt x="770" y="701"/>
                  </a:lnTo>
                  <a:lnTo>
                    <a:pt x="770" y="702"/>
                  </a:lnTo>
                  <a:lnTo>
                    <a:pt x="769" y="702"/>
                  </a:lnTo>
                  <a:lnTo>
                    <a:pt x="769" y="701"/>
                  </a:lnTo>
                  <a:lnTo>
                    <a:pt x="768" y="701"/>
                  </a:lnTo>
                  <a:lnTo>
                    <a:pt x="768" y="698"/>
                  </a:lnTo>
                  <a:lnTo>
                    <a:pt x="768" y="701"/>
                  </a:lnTo>
                  <a:lnTo>
                    <a:pt x="768" y="702"/>
                  </a:lnTo>
                  <a:lnTo>
                    <a:pt x="765" y="702"/>
                  </a:lnTo>
                  <a:lnTo>
                    <a:pt x="765" y="701"/>
                  </a:lnTo>
                  <a:lnTo>
                    <a:pt x="765" y="702"/>
                  </a:lnTo>
                  <a:lnTo>
                    <a:pt x="764" y="702"/>
                  </a:lnTo>
                  <a:lnTo>
                    <a:pt x="763" y="702"/>
                  </a:lnTo>
                  <a:lnTo>
                    <a:pt x="763" y="701"/>
                  </a:lnTo>
                  <a:lnTo>
                    <a:pt x="763" y="698"/>
                  </a:lnTo>
                  <a:lnTo>
                    <a:pt x="763" y="701"/>
                  </a:lnTo>
                  <a:lnTo>
                    <a:pt x="763" y="702"/>
                  </a:lnTo>
                  <a:lnTo>
                    <a:pt x="762" y="701"/>
                  </a:lnTo>
                  <a:lnTo>
                    <a:pt x="761" y="701"/>
                  </a:lnTo>
                  <a:lnTo>
                    <a:pt x="759" y="701"/>
                  </a:lnTo>
                  <a:lnTo>
                    <a:pt x="759" y="702"/>
                  </a:lnTo>
                  <a:lnTo>
                    <a:pt x="757" y="702"/>
                  </a:lnTo>
                  <a:lnTo>
                    <a:pt x="757" y="701"/>
                  </a:lnTo>
                  <a:lnTo>
                    <a:pt x="756" y="701"/>
                  </a:lnTo>
                  <a:lnTo>
                    <a:pt x="757" y="701"/>
                  </a:lnTo>
                  <a:lnTo>
                    <a:pt x="759" y="701"/>
                  </a:lnTo>
                  <a:lnTo>
                    <a:pt x="761" y="698"/>
                  </a:lnTo>
                  <a:lnTo>
                    <a:pt x="761" y="697"/>
                  </a:lnTo>
                  <a:lnTo>
                    <a:pt x="759" y="697"/>
                  </a:lnTo>
                  <a:lnTo>
                    <a:pt x="759" y="698"/>
                  </a:lnTo>
                  <a:lnTo>
                    <a:pt x="759" y="701"/>
                  </a:lnTo>
                  <a:lnTo>
                    <a:pt x="757" y="701"/>
                  </a:lnTo>
                  <a:lnTo>
                    <a:pt x="757" y="698"/>
                  </a:lnTo>
                  <a:lnTo>
                    <a:pt x="757" y="701"/>
                  </a:lnTo>
                  <a:lnTo>
                    <a:pt x="756" y="701"/>
                  </a:lnTo>
                  <a:lnTo>
                    <a:pt x="755" y="701"/>
                  </a:lnTo>
                  <a:lnTo>
                    <a:pt x="755" y="698"/>
                  </a:lnTo>
                  <a:lnTo>
                    <a:pt x="756" y="698"/>
                  </a:lnTo>
                  <a:lnTo>
                    <a:pt x="755" y="698"/>
                  </a:lnTo>
                  <a:lnTo>
                    <a:pt x="755" y="701"/>
                  </a:lnTo>
                  <a:lnTo>
                    <a:pt x="753" y="701"/>
                  </a:lnTo>
                  <a:lnTo>
                    <a:pt x="755" y="701"/>
                  </a:lnTo>
                  <a:lnTo>
                    <a:pt x="755" y="698"/>
                  </a:lnTo>
                  <a:lnTo>
                    <a:pt x="753" y="698"/>
                  </a:lnTo>
                  <a:lnTo>
                    <a:pt x="753" y="697"/>
                  </a:lnTo>
                  <a:lnTo>
                    <a:pt x="752" y="697"/>
                  </a:lnTo>
                  <a:lnTo>
                    <a:pt x="753" y="697"/>
                  </a:lnTo>
                  <a:lnTo>
                    <a:pt x="753" y="698"/>
                  </a:lnTo>
                  <a:lnTo>
                    <a:pt x="752" y="698"/>
                  </a:lnTo>
                  <a:lnTo>
                    <a:pt x="752" y="697"/>
                  </a:lnTo>
                  <a:lnTo>
                    <a:pt x="752" y="698"/>
                  </a:lnTo>
                  <a:lnTo>
                    <a:pt x="751" y="698"/>
                  </a:lnTo>
                  <a:lnTo>
                    <a:pt x="750" y="698"/>
                  </a:lnTo>
                  <a:lnTo>
                    <a:pt x="751" y="698"/>
                  </a:lnTo>
                  <a:lnTo>
                    <a:pt x="751" y="697"/>
                  </a:lnTo>
                  <a:lnTo>
                    <a:pt x="750" y="697"/>
                  </a:lnTo>
                  <a:lnTo>
                    <a:pt x="750" y="696"/>
                  </a:lnTo>
                  <a:lnTo>
                    <a:pt x="750" y="697"/>
                  </a:lnTo>
                  <a:lnTo>
                    <a:pt x="747" y="696"/>
                  </a:lnTo>
                  <a:lnTo>
                    <a:pt x="747" y="697"/>
                  </a:lnTo>
                  <a:lnTo>
                    <a:pt x="750" y="697"/>
                  </a:lnTo>
                  <a:lnTo>
                    <a:pt x="747" y="697"/>
                  </a:lnTo>
                  <a:lnTo>
                    <a:pt x="750" y="697"/>
                  </a:lnTo>
                  <a:lnTo>
                    <a:pt x="747" y="697"/>
                  </a:lnTo>
                  <a:lnTo>
                    <a:pt x="747" y="698"/>
                  </a:lnTo>
                  <a:lnTo>
                    <a:pt x="747" y="697"/>
                  </a:lnTo>
                  <a:lnTo>
                    <a:pt x="747" y="698"/>
                  </a:lnTo>
                  <a:lnTo>
                    <a:pt x="746" y="698"/>
                  </a:lnTo>
                  <a:lnTo>
                    <a:pt x="746" y="697"/>
                  </a:lnTo>
                  <a:lnTo>
                    <a:pt x="746" y="698"/>
                  </a:lnTo>
                  <a:lnTo>
                    <a:pt x="746" y="697"/>
                  </a:lnTo>
                  <a:lnTo>
                    <a:pt x="745" y="697"/>
                  </a:lnTo>
                  <a:lnTo>
                    <a:pt x="745" y="698"/>
                  </a:lnTo>
                  <a:lnTo>
                    <a:pt x="745" y="697"/>
                  </a:lnTo>
                  <a:lnTo>
                    <a:pt x="744" y="697"/>
                  </a:lnTo>
                  <a:lnTo>
                    <a:pt x="744" y="698"/>
                  </a:lnTo>
                  <a:lnTo>
                    <a:pt x="742" y="698"/>
                  </a:lnTo>
                  <a:lnTo>
                    <a:pt x="741" y="697"/>
                  </a:lnTo>
                  <a:lnTo>
                    <a:pt x="742" y="697"/>
                  </a:lnTo>
                  <a:lnTo>
                    <a:pt x="741" y="697"/>
                  </a:lnTo>
                  <a:lnTo>
                    <a:pt x="741" y="696"/>
                  </a:lnTo>
                  <a:lnTo>
                    <a:pt x="739" y="696"/>
                  </a:lnTo>
                  <a:lnTo>
                    <a:pt x="741" y="696"/>
                  </a:lnTo>
                  <a:lnTo>
                    <a:pt x="739" y="696"/>
                  </a:lnTo>
                  <a:lnTo>
                    <a:pt x="739" y="695"/>
                  </a:lnTo>
                  <a:lnTo>
                    <a:pt x="741" y="696"/>
                  </a:lnTo>
                  <a:lnTo>
                    <a:pt x="742" y="696"/>
                  </a:lnTo>
                  <a:lnTo>
                    <a:pt x="742" y="697"/>
                  </a:lnTo>
                  <a:lnTo>
                    <a:pt x="744" y="697"/>
                  </a:lnTo>
                  <a:lnTo>
                    <a:pt x="745" y="697"/>
                  </a:lnTo>
                  <a:lnTo>
                    <a:pt x="744" y="697"/>
                  </a:lnTo>
                  <a:lnTo>
                    <a:pt x="744" y="696"/>
                  </a:lnTo>
                  <a:lnTo>
                    <a:pt x="745" y="697"/>
                  </a:lnTo>
                  <a:lnTo>
                    <a:pt x="744" y="696"/>
                  </a:lnTo>
                  <a:lnTo>
                    <a:pt x="742" y="696"/>
                  </a:lnTo>
                  <a:lnTo>
                    <a:pt x="741" y="695"/>
                  </a:lnTo>
                  <a:lnTo>
                    <a:pt x="742" y="695"/>
                  </a:lnTo>
                  <a:lnTo>
                    <a:pt x="741" y="695"/>
                  </a:lnTo>
                  <a:lnTo>
                    <a:pt x="742" y="695"/>
                  </a:lnTo>
                  <a:lnTo>
                    <a:pt x="744" y="695"/>
                  </a:lnTo>
                  <a:lnTo>
                    <a:pt x="745" y="696"/>
                  </a:lnTo>
                  <a:lnTo>
                    <a:pt x="746" y="696"/>
                  </a:lnTo>
                  <a:lnTo>
                    <a:pt x="745" y="696"/>
                  </a:lnTo>
                  <a:lnTo>
                    <a:pt x="745" y="695"/>
                  </a:lnTo>
                  <a:lnTo>
                    <a:pt x="744" y="695"/>
                  </a:lnTo>
                  <a:lnTo>
                    <a:pt x="745" y="695"/>
                  </a:lnTo>
                  <a:lnTo>
                    <a:pt x="746" y="695"/>
                  </a:lnTo>
                  <a:lnTo>
                    <a:pt x="747" y="696"/>
                  </a:lnTo>
                  <a:lnTo>
                    <a:pt x="747" y="695"/>
                  </a:lnTo>
                  <a:lnTo>
                    <a:pt x="746" y="695"/>
                  </a:lnTo>
                  <a:lnTo>
                    <a:pt x="747" y="695"/>
                  </a:lnTo>
                  <a:lnTo>
                    <a:pt x="750" y="695"/>
                  </a:lnTo>
                  <a:lnTo>
                    <a:pt x="751" y="696"/>
                  </a:lnTo>
                  <a:lnTo>
                    <a:pt x="752" y="696"/>
                  </a:lnTo>
                  <a:lnTo>
                    <a:pt x="751" y="695"/>
                  </a:lnTo>
                  <a:lnTo>
                    <a:pt x="752" y="695"/>
                  </a:lnTo>
                  <a:lnTo>
                    <a:pt x="752" y="696"/>
                  </a:lnTo>
                  <a:lnTo>
                    <a:pt x="752" y="695"/>
                  </a:lnTo>
                  <a:lnTo>
                    <a:pt x="752" y="694"/>
                  </a:lnTo>
                  <a:lnTo>
                    <a:pt x="753" y="694"/>
                  </a:lnTo>
                  <a:lnTo>
                    <a:pt x="755" y="694"/>
                  </a:lnTo>
                  <a:lnTo>
                    <a:pt x="756" y="694"/>
                  </a:lnTo>
                  <a:lnTo>
                    <a:pt x="756" y="695"/>
                  </a:lnTo>
                  <a:lnTo>
                    <a:pt x="755" y="695"/>
                  </a:lnTo>
                  <a:lnTo>
                    <a:pt x="756" y="695"/>
                  </a:lnTo>
                  <a:lnTo>
                    <a:pt x="756" y="696"/>
                  </a:lnTo>
                  <a:lnTo>
                    <a:pt x="756" y="697"/>
                  </a:lnTo>
                  <a:lnTo>
                    <a:pt x="757" y="697"/>
                  </a:lnTo>
                  <a:lnTo>
                    <a:pt x="756" y="696"/>
                  </a:lnTo>
                  <a:lnTo>
                    <a:pt x="756" y="695"/>
                  </a:lnTo>
                  <a:lnTo>
                    <a:pt x="757" y="695"/>
                  </a:lnTo>
                  <a:lnTo>
                    <a:pt x="759" y="695"/>
                  </a:lnTo>
                  <a:lnTo>
                    <a:pt x="759" y="696"/>
                  </a:lnTo>
                  <a:lnTo>
                    <a:pt x="761" y="696"/>
                  </a:lnTo>
                  <a:lnTo>
                    <a:pt x="762" y="697"/>
                  </a:lnTo>
                  <a:lnTo>
                    <a:pt x="762" y="696"/>
                  </a:lnTo>
                  <a:lnTo>
                    <a:pt x="763" y="696"/>
                  </a:lnTo>
                  <a:lnTo>
                    <a:pt x="763" y="697"/>
                  </a:lnTo>
                  <a:lnTo>
                    <a:pt x="763" y="696"/>
                  </a:lnTo>
                  <a:lnTo>
                    <a:pt x="762" y="696"/>
                  </a:lnTo>
                  <a:lnTo>
                    <a:pt x="759" y="695"/>
                  </a:lnTo>
                  <a:lnTo>
                    <a:pt x="757" y="695"/>
                  </a:lnTo>
                  <a:lnTo>
                    <a:pt x="757" y="694"/>
                  </a:lnTo>
                  <a:lnTo>
                    <a:pt x="756" y="694"/>
                  </a:lnTo>
                  <a:lnTo>
                    <a:pt x="756" y="692"/>
                  </a:lnTo>
                  <a:lnTo>
                    <a:pt x="755" y="692"/>
                  </a:lnTo>
                  <a:lnTo>
                    <a:pt x="753" y="692"/>
                  </a:lnTo>
                  <a:lnTo>
                    <a:pt x="752" y="692"/>
                  </a:lnTo>
                  <a:lnTo>
                    <a:pt x="751" y="691"/>
                  </a:lnTo>
                  <a:lnTo>
                    <a:pt x="752" y="691"/>
                  </a:lnTo>
                  <a:lnTo>
                    <a:pt x="752" y="692"/>
                  </a:lnTo>
                  <a:lnTo>
                    <a:pt x="752" y="691"/>
                  </a:lnTo>
                  <a:lnTo>
                    <a:pt x="751" y="691"/>
                  </a:lnTo>
                  <a:lnTo>
                    <a:pt x="756" y="692"/>
                  </a:lnTo>
                  <a:lnTo>
                    <a:pt x="757" y="694"/>
                  </a:lnTo>
                  <a:lnTo>
                    <a:pt x="759" y="694"/>
                  </a:lnTo>
                  <a:lnTo>
                    <a:pt x="761" y="694"/>
                  </a:lnTo>
                  <a:lnTo>
                    <a:pt x="762" y="695"/>
                  </a:lnTo>
                  <a:lnTo>
                    <a:pt x="763" y="695"/>
                  </a:lnTo>
                  <a:lnTo>
                    <a:pt x="762" y="695"/>
                  </a:lnTo>
                  <a:lnTo>
                    <a:pt x="763" y="695"/>
                  </a:lnTo>
                  <a:lnTo>
                    <a:pt x="763" y="694"/>
                  </a:lnTo>
                  <a:lnTo>
                    <a:pt x="762" y="694"/>
                  </a:lnTo>
                  <a:lnTo>
                    <a:pt x="761" y="694"/>
                  </a:lnTo>
                  <a:lnTo>
                    <a:pt x="762" y="694"/>
                  </a:lnTo>
                  <a:lnTo>
                    <a:pt x="762" y="692"/>
                  </a:lnTo>
                  <a:lnTo>
                    <a:pt x="763" y="692"/>
                  </a:lnTo>
                  <a:lnTo>
                    <a:pt x="763" y="694"/>
                  </a:lnTo>
                  <a:lnTo>
                    <a:pt x="764" y="694"/>
                  </a:lnTo>
                  <a:lnTo>
                    <a:pt x="764" y="695"/>
                  </a:lnTo>
                  <a:lnTo>
                    <a:pt x="765" y="695"/>
                  </a:lnTo>
                  <a:lnTo>
                    <a:pt x="765" y="696"/>
                  </a:lnTo>
                  <a:lnTo>
                    <a:pt x="768" y="696"/>
                  </a:lnTo>
                  <a:lnTo>
                    <a:pt x="769" y="697"/>
                  </a:lnTo>
                  <a:lnTo>
                    <a:pt x="769" y="696"/>
                  </a:lnTo>
                  <a:lnTo>
                    <a:pt x="768" y="696"/>
                  </a:lnTo>
                  <a:lnTo>
                    <a:pt x="768" y="695"/>
                  </a:lnTo>
                  <a:lnTo>
                    <a:pt x="765" y="695"/>
                  </a:lnTo>
                  <a:lnTo>
                    <a:pt x="765" y="694"/>
                  </a:lnTo>
                  <a:lnTo>
                    <a:pt x="764" y="694"/>
                  </a:lnTo>
                  <a:lnTo>
                    <a:pt x="765" y="694"/>
                  </a:lnTo>
                  <a:lnTo>
                    <a:pt x="768" y="694"/>
                  </a:lnTo>
                  <a:lnTo>
                    <a:pt x="769" y="694"/>
                  </a:lnTo>
                  <a:lnTo>
                    <a:pt x="769" y="695"/>
                  </a:lnTo>
                  <a:lnTo>
                    <a:pt x="770" y="695"/>
                  </a:lnTo>
                  <a:lnTo>
                    <a:pt x="769" y="695"/>
                  </a:lnTo>
                  <a:lnTo>
                    <a:pt x="769" y="694"/>
                  </a:lnTo>
                  <a:lnTo>
                    <a:pt x="770" y="694"/>
                  </a:lnTo>
                  <a:lnTo>
                    <a:pt x="773" y="695"/>
                  </a:lnTo>
                  <a:lnTo>
                    <a:pt x="774" y="695"/>
                  </a:lnTo>
                  <a:lnTo>
                    <a:pt x="774" y="696"/>
                  </a:lnTo>
                  <a:lnTo>
                    <a:pt x="773" y="697"/>
                  </a:lnTo>
                  <a:lnTo>
                    <a:pt x="774" y="698"/>
                  </a:lnTo>
                  <a:lnTo>
                    <a:pt x="774" y="697"/>
                  </a:lnTo>
                  <a:lnTo>
                    <a:pt x="774" y="696"/>
                  </a:lnTo>
                  <a:lnTo>
                    <a:pt x="776" y="696"/>
                  </a:lnTo>
                  <a:lnTo>
                    <a:pt x="776" y="697"/>
                  </a:lnTo>
                  <a:lnTo>
                    <a:pt x="776" y="696"/>
                  </a:lnTo>
                  <a:lnTo>
                    <a:pt x="776" y="695"/>
                  </a:lnTo>
                  <a:lnTo>
                    <a:pt x="778" y="696"/>
                  </a:lnTo>
                  <a:lnTo>
                    <a:pt x="778" y="695"/>
                  </a:lnTo>
                  <a:lnTo>
                    <a:pt x="776" y="695"/>
                  </a:lnTo>
                  <a:lnTo>
                    <a:pt x="774" y="695"/>
                  </a:lnTo>
                  <a:lnTo>
                    <a:pt x="773" y="694"/>
                  </a:lnTo>
                  <a:lnTo>
                    <a:pt x="769" y="692"/>
                  </a:lnTo>
                  <a:lnTo>
                    <a:pt x="768" y="692"/>
                  </a:lnTo>
                  <a:lnTo>
                    <a:pt x="763" y="691"/>
                  </a:lnTo>
                  <a:lnTo>
                    <a:pt x="762" y="691"/>
                  </a:lnTo>
                  <a:lnTo>
                    <a:pt x="761" y="689"/>
                  </a:lnTo>
                  <a:lnTo>
                    <a:pt x="759" y="688"/>
                  </a:lnTo>
                  <a:lnTo>
                    <a:pt x="757" y="686"/>
                  </a:lnTo>
                  <a:lnTo>
                    <a:pt x="757" y="685"/>
                  </a:lnTo>
                  <a:lnTo>
                    <a:pt x="757" y="684"/>
                  </a:lnTo>
                  <a:lnTo>
                    <a:pt x="759" y="684"/>
                  </a:lnTo>
                  <a:lnTo>
                    <a:pt x="761" y="684"/>
                  </a:lnTo>
                  <a:lnTo>
                    <a:pt x="763" y="683"/>
                  </a:lnTo>
                  <a:lnTo>
                    <a:pt x="765" y="680"/>
                  </a:lnTo>
                  <a:lnTo>
                    <a:pt x="765" y="679"/>
                  </a:lnTo>
                  <a:lnTo>
                    <a:pt x="764" y="679"/>
                  </a:lnTo>
                  <a:lnTo>
                    <a:pt x="764" y="678"/>
                  </a:lnTo>
                  <a:lnTo>
                    <a:pt x="763" y="678"/>
                  </a:lnTo>
                  <a:lnTo>
                    <a:pt x="761" y="678"/>
                  </a:lnTo>
                  <a:lnTo>
                    <a:pt x="759" y="678"/>
                  </a:lnTo>
                  <a:lnTo>
                    <a:pt x="757" y="678"/>
                  </a:lnTo>
                  <a:lnTo>
                    <a:pt x="757" y="679"/>
                  </a:lnTo>
                  <a:lnTo>
                    <a:pt x="756" y="679"/>
                  </a:lnTo>
                  <a:lnTo>
                    <a:pt x="755" y="679"/>
                  </a:lnTo>
                  <a:lnTo>
                    <a:pt x="753" y="679"/>
                  </a:lnTo>
                  <a:lnTo>
                    <a:pt x="752" y="679"/>
                  </a:lnTo>
                  <a:lnTo>
                    <a:pt x="752" y="678"/>
                  </a:lnTo>
                  <a:lnTo>
                    <a:pt x="751" y="678"/>
                  </a:lnTo>
                  <a:lnTo>
                    <a:pt x="750" y="678"/>
                  </a:lnTo>
                  <a:lnTo>
                    <a:pt x="750" y="677"/>
                  </a:lnTo>
                  <a:lnTo>
                    <a:pt x="750" y="675"/>
                  </a:lnTo>
                  <a:lnTo>
                    <a:pt x="747" y="674"/>
                  </a:lnTo>
                  <a:lnTo>
                    <a:pt x="747" y="672"/>
                  </a:lnTo>
                  <a:lnTo>
                    <a:pt x="750" y="672"/>
                  </a:lnTo>
                  <a:lnTo>
                    <a:pt x="750" y="674"/>
                  </a:lnTo>
                  <a:lnTo>
                    <a:pt x="751" y="674"/>
                  </a:lnTo>
                  <a:lnTo>
                    <a:pt x="751" y="672"/>
                  </a:lnTo>
                  <a:lnTo>
                    <a:pt x="752" y="672"/>
                  </a:lnTo>
                  <a:lnTo>
                    <a:pt x="752" y="671"/>
                  </a:lnTo>
                  <a:lnTo>
                    <a:pt x="751" y="671"/>
                  </a:lnTo>
                  <a:lnTo>
                    <a:pt x="750" y="671"/>
                  </a:lnTo>
                  <a:lnTo>
                    <a:pt x="747" y="669"/>
                  </a:lnTo>
                  <a:lnTo>
                    <a:pt x="746" y="669"/>
                  </a:lnTo>
                  <a:lnTo>
                    <a:pt x="746" y="668"/>
                  </a:lnTo>
                  <a:lnTo>
                    <a:pt x="747" y="668"/>
                  </a:lnTo>
                  <a:lnTo>
                    <a:pt x="750" y="668"/>
                  </a:lnTo>
                  <a:lnTo>
                    <a:pt x="751" y="668"/>
                  </a:lnTo>
                  <a:lnTo>
                    <a:pt x="751" y="669"/>
                  </a:lnTo>
                  <a:lnTo>
                    <a:pt x="752" y="669"/>
                  </a:lnTo>
                  <a:lnTo>
                    <a:pt x="753" y="669"/>
                  </a:lnTo>
                  <a:lnTo>
                    <a:pt x="755" y="669"/>
                  </a:lnTo>
                  <a:lnTo>
                    <a:pt x="755" y="668"/>
                  </a:lnTo>
                  <a:lnTo>
                    <a:pt x="755" y="667"/>
                  </a:lnTo>
                  <a:lnTo>
                    <a:pt x="756" y="667"/>
                  </a:lnTo>
                  <a:lnTo>
                    <a:pt x="755" y="667"/>
                  </a:lnTo>
                  <a:lnTo>
                    <a:pt x="755" y="666"/>
                  </a:lnTo>
                  <a:lnTo>
                    <a:pt x="755" y="664"/>
                  </a:lnTo>
                  <a:lnTo>
                    <a:pt x="756" y="664"/>
                  </a:lnTo>
                  <a:lnTo>
                    <a:pt x="757" y="664"/>
                  </a:lnTo>
                  <a:lnTo>
                    <a:pt x="757" y="666"/>
                  </a:lnTo>
                  <a:lnTo>
                    <a:pt x="759" y="666"/>
                  </a:lnTo>
                  <a:lnTo>
                    <a:pt x="761" y="667"/>
                  </a:lnTo>
                  <a:lnTo>
                    <a:pt x="762" y="667"/>
                  </a:lnTo>
                  <a:lnTo>
                    <a:pt x="763" y="667"/>
                  </a:lnTo>
                  <a:lnTo>
                    <a:pt x="764" y="667"/>
                  </a:lnTo>
                  <a:lnTo>
                    <a:pt x="764" y="666"/>
                  </a:lnTo>
                  <a:lnTo>
                    <a:pt x="765" y="666"/>
                  </a:lnTo>
                  <a:lnTo>
                    <a:pt x="764" y="666"/>
                  </a:lnTo>
                  <a:lnTo>
                    <a:pt x="765" y="666"/>
                  </a:lnTo>
                  <a:lnTo>
                    <a:pt x="768" y="667"/>
                  </a:lnTo>
                  <a:lnTo>
                    <a:pt x="770" y="671"/>
                  </a:lnTo>
                  <a:lnTo>
                    <a:pt x="771" y="675"/>
                  </a:lnTo>
                  <a:lnTo>
                    <a:pt x="774" y="679"/>
                  </a:lnTo>
                  <a:lnTo>
                    <a:pt x="776" y="684"/>
                  </a:lnTo>
                  <a:lnTo>
                    <a:pt x="779" y="688"/>
                  </a:lnTo>
                  <a:lnTo>
                    <a:pt x="780" y="692"/>
                  </a:lnTo>
                  <a:lnTo>
                    <a:pt x="782" y="696"/>
                  </a:lnTo>
                  <a:lnTo>
                    <a:pt x="784" y="701"/>
                  </a:lnTo>
                  <a:lnTo>
                    <a:pt x="782" y="701"/>
                  </a:lnTo>
                  <a:lnTo>
                    <a:pt x="784" y="701"/>
                  </a:lnTo>
                  <a:close/>
                  <a:moveTo>
                    <a:pt x="470" y="328"/>
                  </a:moveTo>
                  <a:lnTo>
                    <a:pt x="468" y="328"/>
                  </a:lnTo>
                  <a:lnTo>
                    <a:pt x="470" y="327"/>
                  </a:lnTo>
                  <a:lnTo>
                    <a:pt x="470" y="328"/>
                  </a:lnTo>
                  <a:lnTo>
                    <a:pt x="470" y="330"/>
                  </a:lnTo>
                  <a:lnTo>
                    <a:pt x="470" y="328"/>
                  </a:lnTo>
                  <a:close/>
                  <a:moveTo>
                    <a:pt x="497" y="326"/>
                  </a:moveTo>
                  <a:lnTo>
                    <a:pt x="497" y="327"/>
                  </a:lnTo>
                  <a:lnTo>
                    <a:pt x="496" y="327"/>
                  </a:lnTo>
                  <a:lnTo>
                    <a:pt x="495" y="327"/>
                  </a:lnTo>
                  <a:lnTo>
                    <a:pt x="495" y="326"/>
                  </a:lnTo>
                  <a:lnTo>
                    <a:pt x="496" y="326"/>
                  </a:lnTo>
                  <a:lnTo>
                    <a:pt x="497" y="326"/>
                  </a:lnTo>
                  <a:close/>
                  <a:moveTo>
                    <a:pt x="4" y="196"/>
                  </a:moveTo>
                  <a:lnTo>
                    <a:pt x="4" y="197"/>
                  </a:lnTo>
                  <a:lnTo>
                    <a:pt x="3" y="197"/>
                  </a:lnTo>
                  <a:lnTo>
                    <a:pt x="3" y="199"/>
                  </a:lnTo>
                  <a:lnTo>
                    <a:pt x="0" y="19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3" y="196"/>
                  </a:lnTo>
                  <a:lnTo>
                    <a:pt x="4" y="196"/>
                  </a:lnTo>
                  <a:lnTo>
                    <a:pt x="4" y="197"/>
                  </a:lnTo>
                  <a:lnTo>
                    <a:pt x="4" y="196"/>
                  </a:lnTo>
                  <a:close/>
                  <a:moveTo>
                    <a:pt x="809" y="718"/>
                  </a:moveTo>
                  <a:lnTo>
                    <a:pt x="810" y="718"/>
                  </a:lnTo>
                  <a:lnTo>
                    <a:pt x="809" y="718"/>
                  </a:lnTo>
                  <a:lnTo>
                    <a:pt x="808" y="718"/>
                  </a:lnTo>
                  <a:lnTo>
                    <a:pt x="808" y="715"/>
                  </a:lnTo>
                  <a:lnTo>
                    <a:pt x="809" y="718"/>
                  </a:lnTo>
                  <a:close/>
                  <a:moveTo>
                    <a:pt x="813" y="718"/>
                  </a:moveTo>
                  <a:lnTo>
                    <a:pt x="813" y="719"/>
                  </a:lnTo>
                  <a:lnTo>
                    <a:pt x="813" y="718"/>
                  </a:lnTo>
                  <a:lnTo>
                    <a:pt x="810" y="718"/>
                  </a:lnTo>
                  <a:lnTo>
                    <a:pt x="810" y="715"/>
                  </a:lnTo>
                  <a:lnTo>
                    <a:pt x="813" y="715"/>
                  </a:lnTo>
                  <a:lnTo>
                    <a:pt x="813" y="718"/>
                  </a:lnTo>
                  <a:close/>
                  <a:moveTo>
                    <a:pt x="807" y="718"/>
                  </a:moveTo>
                  <a:lnTo>
                    <a:pt x="807" y="715"/>
                  </a:lnTo>
                  <a:lnTo>
                    <a:pt x="807" y="718"/>
                  </a:lnTo>
                  <a:lnTo>
                    <a:pt x="805" y="718"/>
                  </a:lnTo>
                  <a:lnTo>
                    <a:pt x="807" y="719"/>
                  </a:lnTo>
                  <a:lnTo>
                    <a:pt x="805" y="719"/>
                  </a:lnTo>
                  <a:lnTo>
                    <a:pt x="805" y="718"/>
                  </a:lnTo>
                  <a:lnTo>
                    <a:pt x="804" y="718"/>
                  </a:lnTo>
                  <a:lnTo>
                    <a:pt x="803" y="718"/>
                  </a:lnTo>
                  <a:lnTo>
                    <a:pt x="801" y="718"/>
                  </a:lnTo>
                  <a:lnTo>
                    <a:pt x="803" y="718"/>
                  </a:lnTo>
                  <a:lnTo>
                    <a:pt x="803" y="715"/>
                  </a:lnTo>
                  <a:lnTo>
                    <a:pt x="803" y="718"/>
                  </a:lnTo>
                  <a:lnTo>
                    <a:pt x="804" y="718"/>
                  </a:lnTo>
                  <a:lnTo>
                    <a:pt x="805" y="718"/>
                  </a:lnTo>
                  <a:lnTo>
                    <a:pt x="807" y="718"/>
                  </a:lnTo>
                  <a:lnTo>
                    <a:pt x="805" y="718"/>
                  </a:lnTo>
                  <a:lnTo>
                    <a:pt x="805" y="715"/>
                  </a:lnTo>
                  <a:lnTo>
                    <a:pt x="807" y="715"/>
                  </a:lnTo>
                  <a:lnTo>
                    <a:pt x="807" y="718"/>
                  </a:lnTo>
                  <a:close/>
                  <a:moveTo>
                    <a:pt x="809" y="715"/>
                  </a:moveTo>
                  <a:lnTo>
                    <a:pt x="810" y="715"/>
                  </a:lnTo>
                  <a:lnTo>
                    <a:pt x="809" y="715"/>
                  </a:lnTo>
                  <a:close/>
                  <a:moveTo>
                    <a:pt x="808" y="715"/>
                  </a:moveTo>
                  <a:lnTo>
                    <a:pt x="807" y="715"/>
                  </a:lnTo>
                  <a:lnTo>
                    <a:pt x="805" y="715"/>
                  </a:lnTo>
                  <a:lnTo>
                    <a:pt x="805" y="714"/>
                  </a:lnTo>
                  <a:lnTo>
                    <a:pt x="807" y="714"/>
                  </a:lnTo>
                  <a:lnTo>
                    <a:pt x="807" y="713"/>
                  </a:lnTo>
                  <a:lnTo>
                    <a:pt x="805" y="713"/>
                  </a:lnTo>
                  <a:lnTo>
                    <a:pt x="807" y="713"/>
                  </a:lnTo>
                  <a:lnTo>
                    <a:pt x="807" y="714"/>
                  </a:lnTo>
                  <a:lnTo>
                    <a:pt x="808" y="714"/>
                  </a:lnTo>
                  <a:lnTo>
                    <a:pt x="809" y="715"/>
                  </a:lnTo>
                  <a:lnTo>
                    <a:pt x="808" y="715"/>
                  </a:lnTo>
                  <a:close/>
                  <a:moveTo>
                    <a:pt x="803" y="712"/>
                  </a:moveTo>
                  <a:lnTo>
                    <a:pt x="804" y="712"/>
                  </a:lnTo>
                  <a:lnTo>
                    <a:pt x="804" y="713"/>
                  </a:lnTo>
                  <a:lnTo>
                    <a:pt x="803" y="713"/>
                  </a:lnTo>
                  <a:lnTo>
                    <a:pt x="803" y="712"/>
                  </a:lnTo>
                  <a:lnTo>
                    <a:pt x="801" y="712"/>
                  </a:lnTo>
                  <a:lnTo>
                    <a:pt x="803" y="712"/>
                  </a:lnTo>
                  <a:close/>
                  <a:moveTo>
                    <a:pt x="776" y="709"/>
                  </a:moveTo>
                  <a:lnTo>
                    <a:pt x="776" y="711"/>
                  </a:lnTo>
                  <a:lnTo>
                    <a:pt x="778" y="711"/>
                  </a:lnTo>
                  <a:lnTo>
                    <a:pt x="776" y="711"/>
                  </a:lnTo>
                  <a:lnTo>
                    <a:pt x="774" y="711"/>
                  </a:lnTo>
                  <a:lnTo>
                    <a:pt x="774" y="709"/>
                  </a:lnTo>
                  <a:lnTo>
                    <a:pt x="776" y="709"/>
                  </a:lnTo>
                  <a:close/>
                  <a:moveTo>
                    <a:pt x="771" y="709"/>
                  </a:moveTo>
                  <a:lnTo>
                    <a:pt x="771" y="711"/>
                  </a:lnTo>
                  <a:lnTo>
                    <a:pt x="771" y="709"/>
                  </a:lnTo>
                  <a:lnTo>
                    <a:pt x="770" y="709"/>
                  </a:lnTo>
                  <a:lnTo>
                    <a:pt x="771" y="709"/>
                  </a:lnTo>
                  <a:close/>
                  <a:moveTo>
                    <a:pt x="810" y="709"/>
                  </a:moveTo>
                  <a:lnTo>
                    <a:pt x="809" y="709"/>
                  </a:lnTo>
                  <a:lnTo>
                    <a:pt x="808" y="709"/>
                  </a:lnTo>
                  <a:lnTo>
                    <a:pt x="808" y="707"/>
                  </a:lnTo>
                  <a:lnTo>
                    <a:pt x="809" y="707"/>
                  </a:lnTo>
                  <a:lnTo>
                    <a:pt x="810" y="707"/>
                  </a:lnTo>
                  <a:lnTo>
                    <a:pt x="810" y="709"/>
                  </a:lnTo>
                  <a:close/>
                  <a:moveTo>
                    <a:pt x="815" y="707"/>
                  </a:moveTo>
                  <a:lnTo>
                    <a:pt x="815" y="709"/>
                  </a:lnTo>
                  <a:lnTo>
                    <a:pt x="814" y="709"/>
                  </a:lnTo>
                  <a:lnTo>
                    <a:pt x="814" y="707"/>
                  </a:lnTo>
                  <a:lnTo>
                    <a:pt x="813" y="707"/>
                  </a:lnTo>
                  <a:lnTo>
                    <a:pt x="814" y="707"/>
                  </a:lnTo>
                  <a:lnTo>
                    <a:pt x="814" y="706"/>
                  </a:lnTo>
                  <a:lnTo>
                    <a:pt x="815" y="707"/>
                  </a:lnTo>
                  <a:close/>
                  <a:moveTo>
                    <a:pt x="808" y="705"/>
                  </a:moveTo>
                  <a:lnTo>
                    <a:pt x="809" y="705"/>
                  </a:lnTo>
                  <a:lnTo>
                    <a:pt x="809" y="706"/>
                  </a:lnTo>
                  <a:lnTo>
                    <a:pt x="808" y="705"/>
                  </a:lnTo>
                  <a:lnTo>
                    <a:pt x="807" y="705"/>
                  </a:lnTo>
                  <a:lnTo>
                    <a:pt x="805" y="705"/>
                  </a:lnTo>
                  <a:lnTo>
                    <a:pt x="805" y="703"/>
                  </a:lnTo>
                  <a:lnTo>
                    <a:pt x="807" y="703"/>
                  </a:lnTo>
                  <a:lnTo>
                    <a:pt x="807" y="705"/>
                  </a:lnTo>
                  <a:lnTo>
                    <a:pt x="808" y="705"/>
                  </a:lnTo>
                  <a:close/>
                  <a:moveTo>
                    <a:pt x="798" y="713"/>
                  </a:moveTo>
                  <a:lnTo>
                    <a:pt x="798" y="714"/>
                  </a:lnTo>
                  <a:lnTo>
                    <a:pt x="799" y="714"/>
                  </a:lnTo>
                  <a:lnTo>
                    <a:pt x="798" y="714"/>
                  </a:lnTo>
                  <a:lnTo>
                    <a:pt x="797" y="714"/>
                  </a:lnTo>
                  <a:lnTo>
                    <a:pt x="797" y="713"/>
                  </a:lnTo>
                  <a:lnTo>
                    <a:pt x="796" y="713"/>
                  </a:lnTo>
                  <a:lnTo>
                    <a:pt x="796" y="712"/>
                  </a:lnTo>
                  <a:lnTo>
                    <a:pt x="795" y="712"/>
                  </a:lnTo>
                  <a:lnTo>
                    <a:pt x="792" y="712"/>
                  </a:lnTo>
                  <a:lnTo>
                    <a:pt x="791" y="712"/>
                  </a:lnTo>
                  <a:lnTo>
                    <a:pt x="790" y="711"/>
                  </a:lnTo>
                  <a:lnTo>
                    <a:pt x="790" y="712"/>
                  </a:lnTo>
                  <a:lnTo>
                    <a:pt x="788" y="712"/>
                  </a:lnTo>
                  <a:lnTo>
                    <a:pt x="787" y="711"/>
                  </a:lnTo>
                  <a:lnTo>
                    <a:pt x="788" y="712"/>
                  </a:lnTo>
                  <a:lnTo>
                    <a:pt x="787" y="712"/>
                  </a:lnTo>
                  <a:lnTo>
                    <a:pt x="788" y="712"/>
                  </a:lnTo>
                  <a:lnTo>
                    <a:pt x="787" y="712"/>
                  </a:lnTo>
                  <a:lnTo>
                    <a:pt x="786" y="712"/>
                  </a:lnTo>
                  <a:lnTo>
                    <a:pt x="786" y="711"/>
                  </a:lnTo>
                  <a:lnTo>
                    <a:pt x="787" y="711"/>
                  </a:lnTo>
                  <a:lnTo>
                    <a:pt x="787" y="709"/>
                  </a:lnTo>
                  <a:lnTo>
                    <a:pt x="786" y="711"/>
                  </a:lnTo>
                  <a:lnTo>
                    <a:pt x="784" y="711"/>
                  </a:lnTo>
                  <a:lnTo>
                    <a:pt x="786" y="709"/>
                  </a:lnTo>
                  <a:lnTo>
                    <a:pt x="786" y="707"/>
                  </a:lnTo>
                  <a:lnTo>
                    <a:pt x="784" y="707"/>
                  </a:lnTo>
                  <a:lnTo>
                    <a:pt x="782" y="707"/>
                  </a:lnTo>
                  <a:lnTo>
                    <a:pt x="781" y="707"/>
                  </a:lnTo>
                  <a:lnTo>
                    <a:pt x="781" y="706"/>
                  </a:lnTo>
                  <a:lnTo>
                    <a:pt x="781" y="707"/>
                  </a:lnTo>
                  <a:lnTo>
                    <a:pt x="780" y="707"/>
                  </a:lnTo>
                  <a:lnTo>
                    <a:pt x="780" y="706"/>
                  </a:lnTo>
                  <a:lnTo>
                    <a:pt x="779" y="706"/>
                  </a:lnTo>
                  <a:lnTo>
                    <a:pt x="778" y="706"/>
                  </a:lnTo>
                  <a:lnTo>
                    <a:pt x="779" y="706"/>
                  </a:lnTo>
                  <a:lnTo>
                    <a:pt x="780" y="707"/>
                  </a:lnTo>
                  <a:lnTo>
                    <a:pt x="779" y="707"/>
                  </a:lnTo>
                  <a:lnTo>
                    <a:pt x="778" y="707"/>
                  </a:lnTo>
                  <a:lnTo>
                    <a:pt x="779" y="707"/>
                  </a:lnTo>
                  <a:lnTo>
                    <a:pt x="779" y="709"/>
                  </a:lnTo>
                  <a:lnTo>
                    <a:pt x="780" y="709"/>
                  </a:lnTo>
                  <a:lnTo>
                    <a:pt x="780" y="711"/>
                  </a:lnTo>
                  <a:lnTo>
                    <a:pt x="781" y="711"/>
                  </a:lnTo>
                  <a:lnTo>
                    <a:pt x="782" y="712"/>
                  </a:lnTo>
                  <a:lnTo>
                    <a:pt x="782" y="711"/>
                  </a:lnTo>
                  <a:lnTo>
                    <a:pt x="782" y="712"/>
                  </a:lnTo>
                  <a:lnTo>
                    <a:pt x="784" y="712"/>
                  </a:lnTo>
                  <a:lnTo>
                    <a:pt x="782" y="712"/>
                  </a:lnTo>
                  <a:lnTo>
                    <a:pt x="781" y="712"/>
                  </a:lnTo>
                  <a:lnTo>
                    <a:pt x="780" y="711"/>
                  </a:lnTo>
                  <a:lnTo>
                    <a:pt x="780" y="712"/>
                  </a:lnTo>
                  <a:lnTo>
                    <a:pt x="780" y="711"/>
                  </a:lnTo>
                  <a:lnTo>
                    <a:pt x="779" y="711"/>
                  </a:lnTo>
                  <a:lnTo>
                    <a:pt x="780" y="711"/>
                  </a:lnTo>
                  <a:lnTo>
                    <a:pt x="779" y="709"/>
                  </a:lnTo>
                  <a:lnTo>
                    <a:pt x="779" y="711"/>
                  </a:lnTo>
                  <a:lnTo>
                    <a:pt x="779" y="709"/>
                  </a:lnTo>
                  <a:lnTo>
                    <a:pt x="778" y="709"/>
                  </a:lnTo>
                  <a:lnTo>
                    <a:pt x="778" y="711"/>
                  </a:lnTo>
                  <a:lnTo>
                    <a:pt x="776" y="711"/>
                  </a:lnTo>
                  <a:lnTo>
                    <a:pt x="778" y="709"/>
                  </a:lnTo>
                  <a:lnTo>
                    <a:pt x="776" y="709"/>
                  </a:lnTo>
                  <a:lnTo>
                    <a:pt x="774" y="709"/>
                  </a:lnTo>
                  <a:lnTo>
                    <a:pt x="776" y="709"/>
                  </a:lnTo>
                  <a:lnTo>
                    <a:pt x="778" y="709"/>
                  </a:lnTo>
                  <a:lnTo>
                    <a:pt x="776" y="707"/>
                  </a:lnTo>
                  <a:lnTo>
                    <a:pt x="778" y="707"/>
                  </a:lnTo>
                  <a:lnTo>
                    <a:pt x="778" y="706"/>
                  </a:lnTo>
                  <a:lnTo>
                    <a:pt x="776" y="706"/>
                  </a:lnTo>
                  <a:lnTo>
                    <a:pt x="776" y="707"/>
                  </a:lnTo>
                  <a:lnTo>
                    <a:pt x="774" y="707"/>
                  </a:lnTo>
                  <a:lnTo>
                    <a:pt x="773" y="707"/>
                  </a:lnTo>
                  <a:lnTo>
                    <a:pt x="771" y="707"/>
                  </a:lnTo>
                  <a:lnTo>
                    <a:pt x="773" y="707"/>
                  </a:lnTo>
                  <a:lnTo>
                    <a:pt x="771" y="707"/>
                  </a:lnTo>
                  <a:lnTo>
                    <a:pt x="771" y="706"/>
                  </a:lnTo>
                  <a:lnTo>
                    <a:pt x="770" y="706"/>
                  </a:lnTo>
                  <a:lnTo>
                    <a:pt x="770" y="705"/>
                  </a:lnTo>
                  <a:lnTo>
                    <a:pt x="771" y="705"/>
                  </a:lnTo>
                  <a:lnTo>
                    <a:pt x="774" y="705"/>
                  </a:lnTo>
                  <a:lnTo>
                    <a:pt x="776" y="706"/>
                  </a:lnTo>
                  <a:lnTo>
                    <a:pt x="776" y="705"/>
                  </a:lnTo>
                  <a:lnTo>
                    <a:pt x="774" y="705"/>
                  </a:lnTo>
                  <a:lnTo>
                    <a:pt x="776" y="705"/>
                  </a:lnTo>
                  <a:lnTo>
                    <a:pt x="778" y="705"/>
                  </a:lnTo>
                  <a:lnTo>
                    <a:pt x="778" y="703"/>
                  </a:lnTo>
                  <a:lnTo>
                    <a:pt x="779" y="703"/>
                  </a:lnTo>
                  <a:lnTo>
                    <a:pt x="779" y="705"/>
                  </a:lnTo>
                  <a:lnTo>
                    <a:pt x="779" y="703"/>
                  </a:lnTo>
                  <a:lnTo>
                    <a:pt x="780" y="703"/>
                  </a:lnTo>
                  <a:lnTo>
                    <a:pt x="781" y="705"/>
                  </a:lnTo>
                  <a:lnTo>
                    <a:pt x="781" y="703"/>
                  </a:lnTo>
                  <a:lnTo>
                    <a:pt x="782" y="703"/>
                  </a:lnTo>
                  <a:lnTo>
                    <a:pt x="784" y="703"/>
                  </a:lnTo>
                  <a:lnTo>
                    <a:pt x="786" y="703"/>
                  </a:lnTo>
                  <a:lnTo>
                    <a:pt x="787" y="703"/>
                  </a:lnTo>
                  <a:lnTo>
                    <a:pt x="788" y="703"/>
                  </a:lnTo>
                  <a:lnTo>
                    <a:pt x="790" y="703"/>
                  </a:lnTo>
                  <a:lnTo>
                    <a:pt x="790" y="705"/>
                  </a:lnTo>
                  <a:lnTo>
                    <a:pt x="788" y="705"/>
                  </a:lnTo>
                  <a:lnTo>
                    <a:pt x="790" y="705"/>
                  </a:lnTo>
                  <a:lnTo>
                    <a:pt x="788" y="706"/>
                  </a:lnTo>
                  <a:lnTo>
                    <a:pt x="787" y="705"/>
                  </a:lnTo>
                  <a:lnTo>
                    <a:pt x="787" y="706"/>
                  </a:lnTo>
                  <a:lnTo>
                    <a:pt x="788" y="706"/>
                  </a:lnTo>
                  <a:lnTo>
                    <a:pt x="787" y="706"/>
                  </a:lnTo>
                  <a:lnTo>
                    <a:pt x="786" y="706"/>
                  </a:lnTo>
                  <a:lnTo>
                    <a:pt x="784" y="706"/>
                  </a:lnTo>
                  <a:lnTo>
                    <a:pt x="782" y="705"/>
                  </a:lnTo>
                  <a:lnTo>
                    <a:pt x="781" y="705"/>
                  </a:lnTo>
                  <a:lnTo>
                    <a:pt x="782" y="705"/>
                  </a:lnTo>
                  <a:lnTo>
                    <a:pt x="782" y="706"/>
                  </a:lnTo>
                  <a:lnTo>
                    <a:pt x="786" y="706"/>
                  </a:lnTo>
                  <a:lnTo>
                    <a:pt x="787" y="706"/>
                  </a:lnTo>
                  <a:lnTo>
                    <a:pt x="788" y="706"/>
                  </a:lnTo>
                  <a:lnTo>
                    <a:pt x="788" y="707"/>
                  </a:lnTo>
                  <a:lnTo>
                    <a:pt x="790" y="707"/>
                  </a:lnTo>
                  <a:lnTo>
                    <a:pt x="791" y="707"/>
                  </a:lnTo>
                  <a:lnTo>
                    <a:pt x="792" y="707"/>
                  </a:lnTo>
                  <a:lnTo>
                    <a:pt x="791" y="707"/>
                  </a:lnTo>
                  <a:lnTo>
                    <a:pt x="792" y="707"/>
                  </a:lnTo>
                  <a:lnTo>
                    <a:pt x="795" y="707"/>
                  </a:lnTo>
                  <a:lnTo>
                    <a:pt x="795" y="709"/>
                  </a:lnTo>
                  <a:lnTo>
                    <a:pt x="792" y="709"/>
                  </a:lnTo>
                  <a:lnTo>
                    <a:pt x="791" y="709"/>
                  </a:lnTo>
                  <a:lnTo>
                    <a:pt x="790" y="709"/>
                  </a:lnTo>
                  <a:lnTo>
                    <a:pt x="788" y="709"/>
                  </a:lnTo>
                  <a:lnTo>
                    <a:pt x="788" y="707"/>
                  </a:lnTo>
                  <a:lnTo>
                    <a:pt x="787" y="707"/>
                  </a:lnTo>
                  <a:lnTo>
                    <a:pt x="787" y="709"/>
                  </a:lnTo>
                  <a:lnTo>
                    <a:pt x="787" y="707"/>
                  </a:lnTo>
                  <a:lnTo>
                    <a:pt x="787" y="709"/>
                  </a:lnTo>
                  <a:lnTo>
                    <a:pt x="788" y="709"/>
                  </a:lnTo>
                  <a:lnTo>
                    <a:pt x="790" y="709"/>
                  </a:lnTo>
                  <a:lnTo>
                    <a:pt x="790" y="711"/>
                  </a:lnTo>
                  <a:lnTo>
                    <a:pt x="790" y="709"/>
                  </a:lnTo>
                  <a:lnTo>
                    <a:pt x="791" y="709"/>
                  </a:lnTo>
                  <a:lnTo>
                    <a:pt x="792" y="709"/>
                  </a:lnTo>
                  <a:lnTo>
                    <a:pt x="792" y="711"/>
                  </a:lnTo>
                  <a:lnTo>
                    <a:pt x="795" y="711"/>
                  </a:lnTo>
                  <a:lnTo>
                    <a:pt x="796" y="711"/>
                  </a:lnTo>
                  <a:lnTo>
                    <a:pt x="796" y="712"/>
                  </a:lnTo>
                  <a:lnTo>
                    <a:pt x="797" y="712"/>
                  </a:lnTo>
                  <a:lnTo>
                    <a:pt x="797" y="713"/>
                  </a:lnTo>
                  <a:lnTo>
                    <a:pt x="798" y="713"/>
                  </a:lnTo>
                  <a:lnTo>
                    <a:pt x="799" y="713"/>
                  </a:lnTo>
                  <a:lnTo>
                    <a:pt x="798" y="713"/>
                  </a:lnTo>
                  <a:lnTo>
                    <a:pt x="799" y="713"/>
                  </a:lnTo>
                  <a:lnTo>
                    <a:pt x="798" y="713"/>
                  </a:lnTo>
                  <a:close/>
                  <a:moveTo>
                    <a:pt x="797" y="707"/>
                  </a:moveTo>
                  <a:lnTo>
                    <a:pt x="798" y="707"/>
                  </a:lnTo>
                  <a:lnTo>
                    <a:pt x="799" y="707"/>
                  </a:lnTo>
                  <a:lnTo>
                    <a:pt x="798" y="707"/>
                  </a:lnTo>
                  <a:lnTo>
                    <a:pt x="797" y="707"/>
                  </a:lnTo>
                  <a:lnTo>
                    <a:pt x="797" y="706"/>
                  </a:lnTo>
                  <a:lnTo>
                    <a:pt x="797" y="707"/>
                  </a:lnTo>
                  <a:lnTo>
                    <a:pt x="796" y="707"/>
                  </a:lnTo>
                  <a:lnTo>
                    <a:pt x="795" y="707"/>
                  </a:lnTo>
                  <a:lnTo>
                    <a:pt x="795" y="706"/>
                  </a:lnTo>
                  <a:lnTo>
                    <a:pt x="792" y="706"/>
                  </a:lnTo>
                  <a:lnTo>
                    <a:pt x="792" y="705"/>
                  </a:lnTo>
                  <a:lnTo>
                    <a:pt x="791" y="705"/>
                  </a:lnTo>
                  <a:lnTo>
                    <a:pt x="791" y="703"/>
                  </a:lnTo>
                  <a:lnTo>
                    <a:pt x="791" y="705"/>
                  </a:lnTo>
                  <a:lnTo>
                    <a:pt x="790" y="705"/>
                  </a:lnTo>
                  <a:lnTo>
                    <a:pt x="790" y="703"/>
                  </a:lnTo>
                  <a:lnTo>
                    <a:pt x="788" y="703"/>
                  </a:lnTo>
                  <a:lnTo>
                    <a:pt x="790" y="703"/>
                  </a:lnTo>
                  <a:lnTo>
                    <a:pt x="791" y="703"/>
                  </a:lnTo>
                  <a:lnTo>
                    <a:pt x="795" y="703"/>
                  </a:lnTo>
                  <a:lnTo>
                    <a:pt x="796" y="703"/>
                  </a:lnTo>
                  <a:lnTo>
                    <a:pt x="797" y="703"/>
                  </a:lnTo>
                  <a:lnTo>
                    <a:pt x="798" y="703"/>
                  </a:lnTo>
                  <a:lnTo>
                    <a:pt x="799" y="703"/>
                  </a:lnTo>
                  <a:lnTo>
                    <a:pt x="803" y="703"/>
                  </a:lnTo>
                  <a:lnTo>
                    <a:pt x="804" y="703"/>
                  </a:lnTo>
                  <a:lnTo>
                    <a:pt x="805" y="705"/>
                  </a:lnTo>
                  <a:lnTo>
                    <a:pt x="807" y="705"/>
                  </a:lnTo>
                  <a:lnTo>
                    <a:pt x="807" y="706"/>
                  </a:lnTo>
                  <a:lnTo>
                    <a:pt x="807" y="707"/>
                  </a:lnTo>
                  <a:lnTo>
                    <a:pt x="807" y="709"/>
                  </a:lnTo>
                  <a:lnTo>
                    <a:pt x="805" y="709"/>
                  </a:lnTo>
                  <a:lnTo>
                    <a:pt x="804" y="709"/>
                  </a:lnTo>
                  <a:lnTo>
                    <a:pt x="803" y="709"/>
                  </a:lnTo>
                  <a:lnTo>
                    <a:pt x="803" y="707"/>
                  </a:lnTo>
                  <a:lnTo>
                    <a:pt x="801" y="706"/>
                  </a:lnTo>
                  <a:lnTo>
                    <a:pt x="801" y="707"/>
                  </a:lnTo>
                  <a:lnTo>
                    <a:pt x="799" y="707"/>
                  </a:lnTo>
                  <a:lnTo>
                    <a:pt x="801" y="707"/>
                  </a:lnTo>
                  <a:lnTo>
                    <a:pt x="799" y="707"/>
                  </a:lnTo>
                  <a:lnTo>
                    <a:pt x="798" y="707"/>
                  </a:lnTo>
                  <a:lnTo>
                    <a:pt x="797" y="707"/>
                  </a:lnTo>
                  <a:close/>
                  <a:moveTo>
                    <a:pt x="765" y="705"/>
                  </a:moveTo>
                  <a:lnTo>
                    <a:pt x="765" y="706"/>
                  </a:lnTo>
                  <a:lnTo>
                    <a:pt x="764" y="706"/>
                  </a:lnTo>
                  <a:lnTo>
                    <a:pt x="764" y="705"/>
                  </a:lnTo>
                  <a:lnTo>
                    <a:pt x="764" y="706"/>
                  </a:lnTo>
                  <a:lnTo>
                    <a:pt x="765" y="706"/>
                  </a:lnTo>
                  <a:lnTo>
                    <a:pt x="764" y="706"/>
                  </a:lnTo>
                  <a:lnTo>
                    <a:pt x="764" y="707"/>
                  </a:lnTo>
                  <a:lnTo>
                    <a:pt x="764" y="706"/>
                  </a:lnTo>
                  <a:lnTo>
                    <a:pt x="763" y="706"/>
                  </a:lnTo>
                  <a:lnTo>
                    <a:pt x="764" y="707"/>
                  </a:lnTo>
                  <a:lnTo>
                    <a:pt x="763" y="707"/>
                  </a:lnTo>
                  <a:lnTo>
                    <a:pt x="763" y="706"/>
                  </a:lnTo>
                  <a:lnTo>
                    <a:pt x="762" y="705"/>
                  </a:lnTo>
                  <a:lnTo>
                    <a:pt x="762" y="706"/>
                  </a:lnTo>
                  <a:lnTo>
                    <a:pt x="761" y="706"/>
                  </a:lnTo>
                  <a:lnTo>
                    <a:pt x="761" y="705"/>
                  </a:lnTo>
                  <a:lnTo>
                    <a:pt x="759" y="705"/>
                  </a:lnTo>
                  <a:lnTo>
                    <a:pt x="759" y="706"/>
                  </a:lnTo>
                  <a:lnTo>
                    <a:pt x="759" y="705"/>
                  </a:lnTo>
                  <a:lnTo>
                    <a:pt x="757" y="705"/>
                  </a:lnTo>
                  <a:lnTo>
                    <a:pt x="756" y="705"/>
                  </a:lnTo>
                  <a:lnTo>
                    <a:pt x="757" y="705"/>
                  </a:lnTo>
                  <a:lnTo>
                    <a:pt x="757" y="703"/>
                  </a:lnTo>
                  <a:lnTo>
                    <a:pt x="756" y="703"/>
                  </a:lnTo>
                  <a:lnTo>
                    <a:pt x="757" y="703"/>
                  </a:lnTo>
                  <a:lnTo>
                    <a:pt x="759" y="703"/>
                  </a:lnTo>
                  <a:lnTo>
                    <a:pt x="761" y="703"/>
                  </a:lnTo>
                  <a:lnTo>
                    <a:pt x="762" y="703"/>
                  </a:lnTo>
                  <a:lnTo>
                    <a:pt x="761" y="703"/>
                  </a:lnTo>
                  <a:lnTo>
                    <a:pt x="762" y="703"/>
                  </a:lnTo>
                  <a:lnTo>
                    <a:pt x="762" y="702"/>
                  </a:lnTo>
                  <a:lnTo>
                    <a:pt x="763" y="702"/>
                  </a:lnTo>
                  <a:lnTo>
                    <a:pt x="764" y="702"/>
                  </a:lnTo>
                  <a:lnTo>
                    <a:pt x="764" y="703"/>
                  </a:lnTo>
                  <a:lnTo>
                    <a:pt x="763" y="703"/>
                  </a:lnTo>
                  <a:lnTo>
                    <a:pt x="762" y="703"/>
                  </a:lnTo>
                  <a:lnTo>
                    <a:pt x="763" y="703"/>
                  </a:lnTo>
                  <a:lnTo>
                    <a:pt x="762" y="705"/>
                  </a:lnTo>
                  <a:lnTo>
                    <a:pt x="762" y="703"/>
                  </a:lnTo>
                  <a:lnTo>
                    <a:pt x="762" y="705"/>
                  </a:lnTo>
                  <a:lnTo>
                    <a:pt x="761" y="705"/>
                  </a:lnTo>
                  <a:lnTo>
                    <a:pt x="761" y="703"/>
                  </a:lnTo>
                  <a:lnTo>
                    <a:pt x="761" y="705"/>
                  </a:lnTo>
                  <a:lnTo>
                    <a:pt x="762" y="705"/>
                  </a:lnTo>
                  <a:lnTo>
                    <a:pt x="763" y="705"/>
                  </a:lnTo>
                  <a:lnTo>
                    <a:pt x="764" y="705"/>
                  </a:lnTo>
                  <a:lnTo>
                    <a:pt x="765" y="705"/>
                  </a:lnTo>
                  <a:lnTo>
                    <a:pt x="764" y="705"/>
                  </a:lnTo>
                  <a:lnTo>
                    <a:pt x="765" y="705"/>
                  </a:lnTo>
                  <a:close/>
                  <a:moveTo>
                    <a:pt x="770" y="705"/>
                  </a:moveTo>
                  <a:lnTo>
                    <a:pt x="770" y="703"/>
                  </a:lnTo>
                  <a:lnTo>
                    <a:pt x="769" y="703"/>
                  </a:lnTo>
                  <a:lnTo>
                    <a:pt x="770" y="703"/>
                  </a:lnTo>
                  <a:lnTo>
                    <a:pt x="769" y="703"/>
                  </a:lnTo>
                  <a:lnTo>
                    <a:pt x="769" y="702"/>
                  </a:lnTo>
                  <a:lnTo>
                    <a:pt x="770" y="702"/>
                  </a:lnTo>
                  <a:lnTo>
                    <a:pt x="771" y="703"/>
                  </a:lnTo>
                  <a:lnTo>
                    <a:pt x="771" y="702"/>
                  </a:lnTo>
                  <a:lnTo>
                    <a:pt x="770" y="702"/>
                  </a:lnTo>
                  <a:lnTo>
                    <a:pt x="771" y="702"/>
                  </a:lnTo>
                  <a:lnTo>
                    <a:pt x="774" y="702"/>
                  </a:lnTo>
                  <a:lnTo>
                    <a:pt x="774" y="703"/>
                  </a:lnTo>
                  <a:lnTo>
                    <a:pt x="776" y="703"/>
                  </a:lnTo>
                  <a:lnTo>
                    <a:pt x="776" y="702"/>
                  </a:lnTo>
                  <a:lnTo>
                    <a:pt x="776" y="703"/>
                  </a:lnTo>
                  <a:lnTo>
                    <a:pt x="778" y="703"/>
                  </a:lnTo>
                  <a:lnTo>
                    <a:pt x="779" y="703"/>
                  </a:lnTo>
                  <a:lnTo>
                    <a:pt x="778" y="703"/>
                  </a:lnTo>
                  <a:lnTo>
                    <a:pt x="776" y="705"/>
                  </a:lnTo>
                  <a:lnTo>
                    <a:pt x="776" y="703"/>
                  </a:lnTo>
                  <a:lnTo>
                    <a:pt x="774" y="703"/>
                  </a:lnTo>
                  <a:lnTo>
                    <a:pt x="776" y="705"/>
                  </a:lnTo>
                  <a:lnTo>
                    <a:pt x="774" y="705"/>
                  </a:lnTo>
                  <a:lnTo>
                    <a:pt x="771" y="705"/>
                  </a:lnTo>
                  <a:lnTo>
                    <a:pt x="770" y="705"/>
                  </a:lnTo>
                  <a:close/>
                  <a:moveTo>
                    <a:pt x="762" y="702"/>
                  </a:moveTo>
                  <a:lnTo>
                    <a:pt x="763" y="702"/>
                  </a:lnTo>
                  <a:lnTo>
                    <a:pt x="762" y="702"/>
                  </a:lnTo>
                  <a:lnTo>
                    <a:pt x="761" y="702"/>
                  </a:lnTo>
                  <a:lnTo>
                    <a:pt x="759" y="702"/>
                  </a:lnTo>
                  <a:lnTo>
                    <a:pt x="761" y="702"/>
                  </a:lnTo>
                  <a:lnTo>
                    <a:pt x="762" y="702"/>
                  </a:lnTo>
                  <a:close/>
                  <a:moveTo>
                    <a:pt x="756" y="703"/>
                  </a:moveTo>
                  <a:lnTo>
                    <a:pt x="755" y="703"/>
                  </a:lnTo>
                  <a:lnTo>
                    <a:pt x="753" y="703"/>
                  </a:lnTo>
                  <a:lnTo>
                    <a:pt x="755" y="703"/>
                  </a:lnTo>
                  <a:lnTo>
                    <a:pt x="755" y="702"/>
                  </a:lnTo>
                  <a:lnTo>
                    <a:pt x="753" y="702"/>
                  </a:lnTo>
                  <a:lnTo>
                    <a:pt x="753" y="703"/>
                  </a:lnTo>
                  <a:lnTo>
                    <a:pt x="753" y="702"/>
                  </a:lnTo>
                  <a:lnTo>
                    <a:pt x="752" y="702"/>
                  </a:lnTo>
                  <a:lnTo>
                    <a:pt x="752" y="703"/>
                  </a:lnTo>
                  <a:lnTo>
                    <a:pt x="752" y="702"/>
                  </a:lnTo>
                  <a:lnTo>
                    <a:pt x="751" y="702"/>
                  </a:lnTo>
                  <a:lnTo>
                    <a:pt x="751" y="703"/>
                  </a:lnTo>
                  <a:lnTo>
                    <a:pt x="751" y="702"/>
                  </a:lnTo>
                  <a:lnTo>
                    <a:pt x="750" y="702"/>
                  </a:lnTo>
                  <a:lnTo>
                    <a:pt x="751" y="702"/>
                  </a:lnTo>
                  <a:lnTo>
                    <a:pt x="752" y="702"/>
                  </a:lnTo>
                  <a:lnTo>
                    <a:pt x="753" y="702"/>
                  </a:lnTo>
                  <a:lnTo>
                    <a:pt x="755" y="702"/>
                  </a:lnTo>
                  <a:lnTo>
                    <a:pt x="756" y="702"/>
                  </a:lnTo>
                  <a:lnTo>
                    <a:pt x="756" y="703"/>
                  </a:lnTo>
                  <a:lnTo>
                    <a:pt x="757" y="703"/>
                  </a:lnTo>
                  <a:lnTo>
                    <a:pt x="756" y="703"/>
                  </a:lnTo>
                  <a:close/>
                  <a:moveTo>
                    <a:pt x="742" y="698"/>
                  </a:moveTo>
                  <a:lnTo>
                    <a:pt x="742" y="701"/>
                  </a:lnTo>
                  <a:lnTo>
                    <a:pt x="742" y="698"/>
                  </a:lnTo>
                  <a:lnTo>
                    <a:pt x="741" y="698"/>
                  </a:lnTo>
                  <a:lnTo>
                    <a:pt x="739" y="698"/>
                  </a:lnTo>
                  <a:lnTo>
                    <a:pt x="739" y="697"/>
                  </a:lnTo>
                  <a:lnTo>
                    <a:pt x="741" y="697"/>
                  </a:lnTo>
                  <a:lnTo>
                    <a:pt x="741" y="698"/>
                  </a:lnTo>
                  <a:lnTo>
                    <a:pt x="742" y="698"/>
                  </a:lnTo>
                  <a:close/>
                  <a:moveTo>
                    <a:pt x="734" y="694"/>
                  </a:moveTo>
                  <a:lnTo>
                    <a:pt x="735" y="694"/>
                  </a:lnTo>
                  <a:lnTo>
                    <a:pt x="734" y="694"/>
                  </a:lnTo>
                  <a:lnTo>
                    <a:pt x="734" y="695"/>
                  </a:lnTo>
                  <a:lnTo>
                    <a:pt x="733" y="695"/>
                  </a:lnTo>
                  <a:lnTo>
                    <a:pt x="733" y="694"/>
                  </a:lnTo>
                  <a:lnTo>
                    <a:pt x="734" y="694"/>
                  </a:lnTo>
                  <a:lnTo>
                    <a:pt x="733" y="694"/>
                  </a:lnTo>
                  <a:lnTo>
                    <a:pt x="734" y="694"/>
                  </a:lnTo>
                  <a:close/>
                  <a:moveTo>
                    <a:pt x="757" y="692"/>
                  </a:moveTo>
                  <a:lnTo>
                    <a:pt x="759" y="691"/>
                  </a:lnTo>
                  <a:lnTo>
                    <a:pt x="759" y="692"/>
                  </a:lnTo>
                  <a:lnTo>
                    <a:pt x="761" y="692"/>
                  </a:lnTo>
                  <a:lnTo>
                    <a:pt x="759" y="692"/>
                  </a:lnTo>
                  <a:lnTo>
                    <a:pt x="757" y="692"/>
                  </a:lnTo>
                  <a:lnTo>
                    <a:pt x="756" y="692"/>
                  </a:lnTo>
                  <a:lnTo>
                    <a:pt x="756" y="691"/>
                  </a:lnTo>
                  <a:lnTo>
                    <a:pt x="757" y="692"/>
                  </a:lnTo>
                  <a:close/>
                  <a:moveTo>
                    <a:pt x="733" y="689"/>
                  </a:moveTo>
                  <a:lnTo>
                    <a:pt x="734" y="691"/>
                  </a:lnTo>
                  <a:lnTo>
                    <a:pt x="734" y="692"/>
                  </a:lnTo>
                  <a:lnTo>
                    <a:pt x="733" y="692"/>
                  </a:lnTo>
                  <a:lnTo>
                    <a:pt x="730" y="692"/>
                  </a:lnTo>
                  <a:lnTo>
                    <a:pt x="730" y="691"/>
                  </a:lnTo>
                  <a:lnTo>
                    <a:pt x="733" y="691"/>
                  </a:lnTo>
                  <a:lnTo>
                    <a:pt x="730" y="689"/>
                  </a:lnTo>
                  <a:lnTo>
                    <a:pt x="733" y="689"/>
                  </a:lnTo>
                  <a:close/>
                  <a:moveTo>
                    <a:pt x="721" y="689"/>
                  </a:moveTo>
                  <a:lnTo>
                    <a:pt x="721" y="691"/>
                  </a:lnTo>
                  <a:lnTo>
                    <a:pt x="723" y="691"/>
                  </a:lnTo>
                  <a:lnTo>
                    <a:pt x="721" y="691"/>
                  </a:lnTo>
                  <a:lnTo>
                    <a:pt x="719" y="691"/>
                  </a:lnTo>
                  <a:lnTo>
                    <a:pt x="719" y="689"/>
                  </a:lnTo>
                  <a:lnTo>
                    <a:pt x="718" y="689"/>
                  </a:lnTo>
                  <a:lnTo>
                    <a:pt x="719" y="689"/>
                  </a:lnTo>
                  <a:lnTo>
                    <a:pt x="721" y="689"/>
                  </a:lnTo>
                  <a:close/>
                  <a:moveTo>
                    <a:pt x="741" y="689"/>
                  </a:moveTo>
                  <a:lnTo>
                    <a:pt x="739" y="688"/>
                  </a:lnTo>
                  <a:lnTo>
                    <a:pt x="741" y="688"/>
                  </a:lnTo>
                  <a:lnTo>
                    <a:pt x="742" y="688"/>
                  </a:lnTo>
                  <a:lnTo>
                    <a:pt x="744" y="688"/>
                  </a:lnTo>
                  <a:lnTo>
                    <a:pt x="744" y="689"/>
                  </a:lnTo>
                  <a:lnTo>
                    <a:pt x="744" y="688"/>
                  </a:lnTo>
                  <a:lnTo>
                    <a:pt x="745" y="688"/>
                  </a:lnTo>
                  <a:lnTo>
                    <a:pt x="745" y="689"/>
                  </a:lnTo>
                  <a:lnTo>
                    <a:pt x="746" y="689"/>
                  </a:lnTo>
                  <a:lnTo>
                    <a:pt x="745" y="689"/>
                  </a:lnTo>
                  <a:lnTo>
                    <a:pt x="745" y="691"/>
                  </a:lnTo>
                  <a:lnTo>
                    <a:pt x="746" y="691"/>
                  </a:lnTo>
                  <a:lnTo>
                    <a:pt x="747" y="691"/>
                  </a:lnTo>
                  <a:lnTo>
                    <a:pt x="746" y="691"/>
                  </a:lnTo>
                  <a:lnTo>
                    <a:pt x="746" y="689"/>
                  </a:lnTo>
                  <a:lnTo>
                    <a:pt x="747" y="691"/>
                  </a:lnTo>
                  <a:lnTo>
                    <a:pt x="747" y="689"/>
                  </a:lnTo>
                  <a:lnTo>
                    <a:pt x="750" y="689"/>
                  </a:lnTo>
                  <a:lnTo>
                    <a:pt x="750" y="691"/>
                  </a:lnTo>
                  <a:lnTo>
                    <a:pt x="750" y="692"/>
                  </a:lnTo>
                  <a:lnTo>
                    <a:pt x="750" y="691"/>
                  </a:lnTo>
                  <a:lnTo>
                    <a:pt x="751" y="692"/>
                  </a:lnTo>
                  <a:lnTo>
                    <a:pt x="751" y="694"/>
                  </a:lnTo>
                  <a:lnTo>
                    <a:pt x="750" y="694"/>
                  </a:lnTo>
                  <a:lnTo>
                    <a:pt x="751" y="694"/>
                  </a:lnTo>
                  <a:lnTo>
                    <a:pt x="751" y="695"/>
                  </a:lnTo>
                  <a:lnTo>
                    <a:pt x="750" y="695"/>
                  </a:lnTo>
                  <a:lnTo>
                    <a:pt x="750" y="694"/>
                  </a:lnTo>
                  <a:lnTo>
                    <a:pt x="750" y="695"/>
                  </a:lnTo>
                  <a:lnTo>
                    <a:pt x="750" y="694"/>
                  </a:lnTo>
                  <a:lnTo>
                    <a:pt x="747" y="694"/>
                  </a:lnTo>
                  <a:lnTo>
                    <a:pt x="746" y="694"/>
                  </a:lnTo>
                  <a:lnTo>
                    <a:pt x="746" y="692"/>
                  </a:lnTo>
                  <a:lnTo>
                    <a:pt x="747" y="692"/>
                  </a:lnTo>
                  <a:lnTo>
                    <a:pt x="747" y="694"/>
                  </a:lnTo>
                  <a:lnTo>
                    <a:pt x="747" y="692"/>
                  </a:lnTo>
                  <a:lnTo>
                    <a:pt x="746" y="692"/>
                  </a:lnTo>
                  <a:lnTo>
                    <a:pt x="745" y="692"/>
                  </a:lnTo>
                  <a:lnTo>
                    <a:pt x="744" y="691"/>
                  </a:lnTo>
                  <a:lnTo>
                    <a:pt x="745" y="691"/>
                  </a:lnTo>
                  <a:lnTo>
                    <a:pt x="744" y="691"/>
                  </a:lnTo>
                  <a:lnTo>
                    <a:pt x="745" y="691"/>
                  </a:lnTo>
                  <a:lnTo>
                    <a:pt x="744" y="691"/>
                  </a:lnTo>
                  <a:lnTo>
                    <a:pt x="744" y="692"/>
                  </a:lnTo>
                  <a:lnTo>
                    <a:pt x="742" y="692"/>
                  </a:lnTo>
                  <a:lnTo>
                    <a:pt x="744" y="692"/>
                  </a:lnTo>
                  <a:lnTo>
                    <a:pt x="744" y="691"/>
                  </a:lnTo>
                  <a:lnTo>
                    <a:pt x="742" y="692"/>
                  </a:lnTo>
                  <a:lnTo>
                    <a:pt x="741" y="691"/>
                  </a:lnTo>
                  <a:lnTo>
                    <a:pt x="742" y="691"/>
                  </a:lnTo>
                  <a:lnTo>
                    <a:pt x="742" y="689"/>
                  </a:lnTo>
                  <a:lnTo>
                    <a:pt x="741" y="689"/>
                  </a:lnTo>
                  <a:close/>
                  <a:moveTo>
                    <a:pt x="736" y="692"/>
                  </a:moveTo>
                  <a:lnTo>
                    <a:pt x="735" y="691"/>
                  </a:lnTo>
                  <a:lnTo>
                    <a:pt x="736" y="691"/>
                  </a:lnTo>
                  <a:lnTo>
                    <a:pt x="735" y="691"/>
                  </a:lnTo>
                  <a:lnTo>
                    <a:pt x="736" y="691"/>
                  </a:lnTo>
                  <a:lnTo>
                    <a:pt x="735" y="691"/>
                  </a:lnTo>
                  <a:lnTo>
                    <a:pt x="735" y="689"/>
                  </a:lnTo>
                  <a:lnTo>
                    <a:pt x="735" y="691"/>
                  </a:lnTo>
                  <a:lnTo>
                    <a:pt x="734" y="691"/>
                  </a:lnTo>
                  <a:lnTo>
                    <a:pt x="734" y="689"/>
                  </a:lnTo>
                  <a:lnTo>
                    <a:pt x="734" y="688"/>
                  </a:lnTo>
                  <a:lnTo>
                    <a:pt x="733" y="688"/>
                  </a:lnTo>
                  <a:lnTo>
                    <a:pt x="734" y="688"/>
                  </a:lnTo>
                  <a:lnTo>
                    <a:pt x="735" y="688"/>
                  </a:lnTo>
                  <a:lnTo>
                    <a:pt x="734" y="688"/>
                  </a:lnTo>
                  <a:lnTo>
                    <a:pt x="735" y="688"/>
                  </a:lnTo>
                  <a:lnTo>
                    <a:pt x="735" y="686"/>
                  </a:lnTo>
                  <a:lnTo>
                    <a:pt x="736" y="686"/>
                  </a:lnTo>
                  <a:lnTo>
                    <a:pt x="738" y="688"/>
                  </a:lnTo>
                  <a:lnTo>
                    <a:pt x="738" y="686"/>
                  </a:lnTo>
                  <a:lnTo>
                    <a:pt x="739" y="686"/>
                  </a:lnTo>
                  <a:lnTo>
                    <a:pt x="739" y="688"/>
                  </a:lnTo>
                  <a:lnTo>
                    <a:pt x="738" y="688"/>
                  </a:lnTo>
                  <a:lnTo>
                    <a:pt x="739" y="688"/>
                  </a:lnTo>
                  <a:lnTo>
                    <a:pt x="739" y="689"/>
                  </a:lnTo>
                  <a:lnTo>
                    <a:pt x="741" y="689"/>
                  </a:lnTo>
                  <a:lnTo>
                    <a:pt x="741" y="691"/>
                  </a:lnTo>
                  <a:lnTo>
                    <a:pt x="739" y="691"/>
                  </a:lnTo>
                  <a:lnTo>
                    <a:pt x="738" y="689"/>
                  </a:lnTo>
                  <a:lnTo>
                    <a:pt x="736" y="689"/>
                  </a:lnTo>
                  <a:lnTo>
                    <a:pt x="736" y="688"/>
                  </a:lnTo>
                  <a:lnTo>
                    <a:pt x="736" y="689"/>
                  </a:lnTo>
                  <a:lnTo>
                    <a:pt x="738" y="691"/>
                  </a:lnTo>
                  <a:lnTo>
                    <a:pt x="739" y="691"/>
                  </a:lnTo>
                  <a:lnTo>
                    <a:pt x="739" y="692"/>
                  </a:lnTo>
                  <a:lnTo>
                    <a:pt x="741" y="692"/>
                  </a:lnTo>
                  <a:lnTo>
                    <a:pt x="739" y="692"/>
                  </a:lnTo>
                  <a:lnTo>
                    <a:pt x="739" y="694"/>
                  </a:lnTo>
                  <a:lnTo>
                    <a:pt x="741" y="694"/>
                  </a:lnTo>
                  <a:lnTo>
                    <a:pt x="739" y="694"/>
                  </a:lnTo>
                  <a:lnTo>
                    <a:pt x="738" y="694"/>
                  </a:lnTo>
                  <a:lnTo>
                    <a:pt x="739" y="694"/>
                  </a:lnTo>
                  <a:lnTo>
                    <a:pt x="738" y="692"/>
                  </a:lnTo>
                  <a:lnTo>
                    <a:pt x="739" y="692"/>
                  </a:lnTo>
                  <a:lnTo>
                    <a:pt x="738" y="692"/>
                  </a:lnTo>
                  <a:lnTo>
                    <a:pt x="736" y="692"/>
                  </a:lnTo>
                  <a:close/>
                  <a:moveTo>
                    <a:pt x="752" y="683"/>
                  </a:moveTo>
                  <a:lnTo>
                    <a:pt x="752" y="684"/>
                  </a:lnTo>
                  <a:lnTo>
                    <a:pt x="753" y="684"/>
                  </a:lnTo>
                  <a:lnTo>
                    <a:pt x="753" y="685"/>
                  </a:lnTo>
                  <a:lnTo>
                    <a:pt x="755" y="685"/>
                  </a:lnTo>
                  <a:lnTo>
                    <a:pt x="755" y="686"/>
                  </a:lnTo>
                  <a:lnTo>
                    <a:pt x="755" y="688"/>
                  </a:lnTo>
                  <a:lnTo>
                    <a:pt x="756" y="688"/>
                  </a:lnTo>
                  <a:lnTo>
                    <a:pt x="757" y="689"/>
                  </a:lnTo>
                  <a:lnTo>
                    <a:pt x="756" y="689"/>
                  </a:lnTo>
                  <a:lnTo>
                    <a:pt x="755" y="689"/>
                  </a:lnTo>
                  <a:lnTo>
                    <a:pt x="755" y="688"/>
                  </a:lnTo>
                  <a:lnTo>
                    <a:pt x="753" y="688"/>
                  </a:lnTo>
                  <a:lnTo>
                    <a:pt x="752" y="688"/>
                  </a:lnTo>
                  <a:lnTo>
                    <a:pt x="753" y="688"/>
                  </a:lnTo>
                  <a:lnTo>
                    <a:pt x="753" y="689"/>
                  </a:lnTo>
                  <a:lnTo>
                    <a:pt x="755" y="689"/>
                  </a:lnTo>
                  <a:lnTo>
                    <a:pt x="755" y="691"/>
                  </a:lnTo>
                  <a:lnTo>
                    <a:pt x="756" y="691"/>
                  </a:lnTo>
                  <a:lnTo>
                    <a:pt x="756" y="692"/>
                  </a:lnTo>
                  <a:lnTo>
                    <a:pt x="755" y="692"/>
                  </a:lnTo>
                  <a:lnTo>
                    <a:pt x="753" y="692"/>
                  </a:lnTo>
                  <a:lnTo>
                    <a:pt x="752" y="691"/>
                  </a:lnTo>
                  <a:lnTo>
                    <a:pt x="752" y="689"/>
                  </a:lnTo>
                  <a:lnTo>
                    <a:pt x="751" y="689"/>
                  </a:lnTo>
                  <a:lnTo>
                    <a:pt x="750" y="688"/>
                  </a:lnTo>
                  <a:lnTo>
                    <a:pt x="750" y="686"/>
                  </a:lnTo>
                  <a:lnTo>
                    <a:pt x="750" y="685"/>
                  </a:lnTo>
                  <a:lnTo>
                    <a:pt x="751" y="686"/>
                  </a:lnTo>
                  <a:lnTo>
                    <a:pt x="752" y="686"/>
                  </a:lnTo>
                  <a:lnTo>
                    <a:pt x="752" y="685"/>
                  </a:lnTo>
                  <a:lnTo>
                    <a:pt x="751" y="685"/>
                  </a:lnTo>
                  <a:lnTo>
                    <a:pt x="751" y="684"/>
                  </a:lnTo>
                  <a:lnTo>
                    <a:pt x="750" y="684"/>
                  </a:lnTo>
                  <a:lnTo>
                    <a:pt x="751" y="684"/>
                  </a:lnTo>
                  <a:lnTo>
                    <a:pt x="751" y="683"/>
                  </a:lnTo>
                  <a:lnTo>
                    <a:pt x="751" y="680"/>
                  </a:lnTo>
                  <a:lnTo>
                    <a:pt x="752" y="680"/>
                  </a:lnTo>
                  <a:lnTo>
                    <a:pt x="752" y="683"/>
                  </a:lnTo>
                  <a:close/>
                  <a:moveTo>
                    <a:pt x="708" y="679"/>
                  </a:moveTo>
                  <a:lnTo>
                    <a:pt x="708" y="680"/>
                  </a:lnTo>
                  <a:lnTo>
                    <a:pt x="710" y="680"/>
                  </a:lnTo>
                  <a:lnTo>
                    <a:pt x="710" y="683"/>
                  </a:lnTo>
                  <a:lnTo>
                    <a:pt x="708" y="683"/>
                  </a:lnTo>
                  <a:lnTo>
                    <a:pt x="708" y="680"/>
                  </a:lnTo>
                  <a:lnTo>
                    <a:pt x="707" y="679"/>
                  </a:lnTo>
                  <a:lnTo>
                    <a:pt x="708" y="679"/>
                  </a:lnTo>
                  <a:close/>
                  <a:moveTo>
                    <a:pt x="712" y="679"/>
                  </a:moveTo>
                  <a:lnTo>
                    <a:pt x="712" y="680"/>
                  </a:lnTo>
                  <a:lnTo>
                    <a:pt x="712" y="679"/>
                  </a:lnTo>
                  <a:lnTo>
                    <a:pt x="712" y="680"/>
                  </a:lnTo>
                  <a:lnTo>
                    <a:pt x="714" y="680"/>
                  </a:lnTo>
                  <a:lnTo>
                    <a:pt x="714" y="683"/>
                  </a:lnTo>
                  <a:lnTo>
                    <a:pt x="712" y="683"/>
                  </a:lnTo>
                  <a:lnTo>
                    <a:pt x="712" y="680"/>
                  </a:lnTo>
                  <a:lnTo>
                    <a:pt x="711" y="680"/>
                  </a:lnTo>
                  <a:lnTo>
                    <a:pt x="710" y="680"/>
                  </a:lnTo>
                  <a:lnTo>
                    <a:pt x="710" y="679"/>
                  </a:lnTo>
                  <a:lnTo>
                    <a:pt x="708" y="679"/>
                  </a:lnTo>
                  <a:lnTo>
                    <a:pt x="710" y="679"/>
                  </a:lnTo>
                  <a:lnTo>
                    <a:pt x="711" y="679"/>
                  </a:lnTo>
                  <a:lnTo>
                    <a:pt x="711" y="680"/>
                  </a:lnTo>
                  <a:lnTo>
                    <a:pt x="711" y="679"/>
                  </a:lnTo>
                  <a:lnTo>
                    <a:pt x="710" y="679"/>
                  </a:lnTo>
                  <a:lnTo>
                    <a:pt x="710" y="678"/>
                  </a:lnTo>
                  <a:lnTo>
                    <a:pt x="711" y="678"/>
                  </a:lnTo>
                  <a:lnTo>
                    <a:pt x="711" y="679"/>
                  </a:lnTo>
                  <a:lnTo>
                    <a:pt x="712" y="679"/>
                  </a:lnTo>
                  <a:close/>
                  <a:moveTo>
                    <a:pt x="729" y="689"/>
                  </a:moveTo>
                  <a:lnTo>
                    <a:pt x="729" y="691"/>
                  </a:lnTo>
                  <a:lnTo>
                    <a:pt x="729" y="689"/>
                  </a:lnTo>
                  <a:lnTo>
                    <a:pt x="728" y="689"/>
                  </a:lnTo>
                  <a:lnTo>
                    <a:pt x="728" y="691"/>
                  </a:lnTo>
                  <a:lnTo>
                    <a:pt x="727" y="691"/>
                  </a:lnTo>
                  <a:lnTo>
                    <a:pt x="727" y="689"/>
                  </a:lnTo>
                  <a:lnTo>
                    <a:pt x="727" y="691"/>
                  </a:lnTo>
                  <a:lnTo>
                    <a:pt x="725" y="691"/>
                  </a:lnTo>
                  <a:lnTo>
                    <a:pt x="725" y="689"/>
                  </a:lnTo>
                  <a:lnTo>
                    <a:pt x="725" y="691"/>
                  </a:lnTo>
                  <a:lnTo>
                    <a:pt x="725" y="689"/>
                  </a:lnTo>
                  <a:lnTo>
                    <a:pt x="724" y="689"/>
                  </a:lnTo>
                  <a:lnTo>
                    <a:pt x="725" y="689"/>
                  </a:lnTo>
                  <a:lnTo>
                    <a:pt x="727" y="689"/>
                  </a:lnTo>
                  <a:lnTo>
                    <a:pt x="725" y="689"/>
                  </a:lnTo>
                  <a:lnTo>
                    <a:pt x="727" y="689"/>
                  </a:lnTo>
                  <a:lnTo>
                    <a:pt x="725" y="688"/>
                  </a:lnTo>
                  <a:lnTo>
                    <a:pt x="725" y="686"/>
                  </a:lnTo>
                  <a:lnTo>
                    <a:pt x="727" y="686"/>
                  </a:lnTo>
                  <a:lnTo>
                    <a:pt x="725" y="686"/>
                  </a:lnTo>
                  <a:lnTo>
                    <a:pt x="724" y="686"/>
                  </a:lnTo>
                  <a:lnTo>
                    <a:pt x="724" y="685"/>
                  </a:lnTo>
                  <a:lnTo>
                    <a:pt x="724" y="686"/>
                  </a:lnTo>
                  <a:lnTo>
                    <a:pt x="723" y="686"/>
                  </a:lnTo>
                  <a:lnTo>
                    <a:pt x="721" y="686"/>
                  </a:lnTo>
                  <a:lnTo>
                    <a:pt x="721" y="685"/>
                  </a:lnTo>
                  <a:lnTo>
                    <a:pt x="721" y="686"/>
                  </a:lnTo>
                  <a:lnTo>
                    <a:pt x="721" y="688"/>
                  </a:lnTo>
                  <a:lnTo>
                    <a:pt x="723" y="688"/>
                  </a:lnTo>
                  <a:lnTo>
                    <a:pt x="723" y="689"/>
                  </a:lnTo>
                  <a:lnTo>
                    <a:pt x="721" y="689"/>
                  </a:lnTo>
                  <a:lnTo>
                    <a:pt x="721" y="688"/>
                  </a:lnTo>
                  <a:lnTo>
                    <a:pt x="719" y="688"/>
                  </a:lnTo>
                  <a:lnTo>
                    <a:pt x="718" y="688"/>
                  </a:lnTo>
                  <a:lnTo>
                    <a:pt x="719" y="688"/>
                  </a:lnTo>
                  <a:lnTo>
                    <a:pt x="719" y="686"/>
                  </a:lnTo>
                  <a:lnTo>
                    <a:pt x="718" y="686"/>
                  </a:lnTo>
                  <a:lnTo>
                    <a:pt x="718" y="685"/>
                  </a:lnTo>
                  <a:lnTo>
                    <a:pt x="717" y="685"/>
                  </a:lnTo>
                  <a:lnTo>
                    <a:pt x="717" y="684"/>
                  </a:lnTo>
                  <a:lnTo>
                    <a:pt x="718" y="684"/>
                  </a:lnTo>
                  <a:lnTo>
                    <a:pt x="717" y="684"/>
                  </a:lnTo>
                  <a:lnTo>
                    <a:pt x="716" y="684"/>
                  </a:lnTo>
                  <a:lnTo>
                    <a:pt x="714" y="685"/>
                  </a:lnTo>
                  <a:lnTo>
                    <a:pt x="714" y="684"/>
                  </a:lnTo>
                  <a:lnTo>
                    <a:pt x="712" y="684"/>
                  </a:lnTo>
                  <a:lnTo>
                    <a:pt x="712" y="683"/>
                  </a:lnTo>
                  <a:lnTo>
                    <a:pt x="714" y="683"/>
                  </a:lnTo>
                  <a:lnTo>
                    <a:pt x="714" y="680"/>
                  </a:lnTo>
                  <a:lnTo>
                    <a:pt x="714" y="683"/>
                  </a:lnTo>
                  <a:lnTo>
                    <a:pt x="716" y="683"/>
                  </a:lnTo>
                  <a:lnTo>
                    <a:pt x="717" y="683"/>
                  </a:lnTo>
                  <a:lnTo>
                    <a:pt x="717" y="684"/>
                  </a:lnTo>
                  <a:lnTo>
                    <a:pt x="718" y="684"/>
                  </a:lnTo>
                  <a:lnTo>
                    <a:pt x="721" y="684"/>
                  </a:lnTo>
                  <a:lnTo>
                    <a:pt x="721" y="683"/>
                  </a:lnTo>
                  <a:lnTo>
                    <a:pt x="719" y="683"/>
                  </a:lnTo>
                  <a:lnTo>
                    <a:pt x="719" y="684"/>
                  </a:lnTo>
                  <a:lnTo>
                    <a:pt x="719" y="683"/>
                  </a:lnTo>
                  <a:lnTo>
                    <a:pt x="718" y="683"/>
                  </a:lnTo>
                  <a:lnTo>
                    <a:pt x="717" y="683"/>
                  </a:lnTo>
                  <a:lnTo>
                    <a:pt x="716" y="683"/>
                  </a:lnTo>
                  <a:lnTo>
                    <a:pt x="716" y="680"/>
                  </a:lnTo>
                  <a:lnTo>
                    <a:pt x="714" y="680"/>
                  </a:lnTo>
                  <a:lnTo>
                    <a:pt x="714" y="679"/>
                  </a:lnTo>
                  <a:lnTo>
                    <a:pt x="712" y="679"/>
                  </a:lnTo>
                  <a:lnTo>
                    <a:pt x="714" y="679"/>
                  </a:lnTo>
                  <a:lnTo>
                    <a:pt x="716" y="680"/>
                  </a:lnTo>
                  <a:lnTo>
                    <a:pt x="717" y="680"/>
                  </a:lnTo>
                  <a:lnTo>
                    <a:pt x="718" y="680"/>
                  </a:lnTo>
                  <a:lnTo>
                    <a:pt x="717" y="680"/>
                  </a:lnTo>
                  <a:lnTo>
                    <a:pt x="717" y="679"/>
                  </a:lnTo>
                  <a:lnTo>
                    <a:pt x="716" y="679"/>
                  </a:lnTo>
                  <a:lnTo>
                    <a:pt x="717" y="679"/>
                  </a:lnTo>
                  <a:lnTo>
                    <a:pt x="717" y="678"/>
                  </a:lnTo>
                  <a:lnTo>
                    <a:pt x="718" y="679"/>
                  </a:lnTo>
                  <a:lnTo>
                    <a:pt x="718" y="680"/>
                  </a:lnTo>
                  <a:lnTo>
                    <a:pt x="718" y="679"/>
                  </a:lnTo>
                  <a:lnTo>
                    <a:pt x="719" y="679"/>
                  </a:lnTo>
                  <a:lnTo>
                    <a:pt x="719" y="680"/>
                  </a:lnTo>
                  <a:lnTo>
                    <a:pt x="721" y="680"/>
                  </a:lnTo>
                  <a:lnTo>
                    <a:pt x="721" y="683"/>
                  </a:lnTo>
                  <a:lnTo>
                    <a:pt x="721" y="684"/>
                  </a:lnTo>
                  <a:lnTo>
                    <a:pt x="723" y="684"/>
                  </a:lnTo>
                  <a:lnTo>
                    <a:pt x="721" y="683"/>
                  </a:lnTo>
                  <a:lnTo>
                    <a:pt x="723" y="683"/>
                  </a:lnTo>
                  <a:lnTo>
                    <a:pt x="721" y="680"/>
                  </a:lnTo>
                  <a:lnTo>
                    <a:pt x="721" y="679"/>
                  </a:lnTo>
                  <a:lnTo>
                    <a:pt x="719" y="679"/>
                  </a:lnTo>
                  <a:lnTo>
                    <a:pt x="721" y="679"/>
                  </a:lnTo>
                  <a:lnTo>
                    <a:pt x="721" y="680"/>
                  </a:lnTo>
                  <a:lnTo>
                    <a:pt x="723" y="680"/>
                  </a:lnTo>
                  <a:lnTo>
                    <a:pt x="724" y="683"/>
                  </a:lnTo>
                  <a:lnTo>
                    <a:pt x="724" y="684"/>
                  </a:lnTo>
                  <a:lnTo>
                    <a:pt x="725" y="684"/>
                  </a:lnTo>
                  <a:lnTo>
                    <a:pt x="724" y="683"/>
                  </a:lnTo>
                  <a:lnTo>
                    <a:pt x="724" y="680"/>
                  </a:lnTo>
                  <a:lnTo>
                    <a:pt x="725" y="683"/>
                  </a:lnTo>
                  <a:lnTo>
                    <a:pt x="727" y="683"/>
                  </a:lnTo>
                  <a:lnTo>
                    <a:pt x="728" y="683"/>
                  </a:lnTo>
                  <a:lnTo>
                    <a:pt x="728" y="684"/>
                  </a:lnTo>
                  <a:lnTo>
                    <a:pt x="727" y="684"/>
                  </a:lnTo>
                  <a:lnTo>
                    <a:pt x="728" y="684"/>
                  </a:lnTo>
                  <a:lnTo>
                    <a:pt x="728" y="685"/>
                  </a:lnTo>
                  <a:lnTo>
                    <a:pt x="728" y="684"/>
                  </a:lnTo>
                  <a:lnTo>
                    <a:pt x="729" y="684"/>
                  </a:lnTo>
                  <a:lnTo>
                    <a:pt x="730" y="684"/>
                  </a:lnTo>
                  <a:lnTo>
                    <a:pt x="730" y="685"/>
                  </a:lnTo>
                  <a:lnTo>
                    <a:pt x="733" y="685"/>
                  </a:lnTo>
                  <a:lnTo>
                    <a:pt x="730" y="685"/>
                  </a:lnTo>
                  <a:lnTo>
                    <a:pt x="730" y="686"/>
                  </a:lnTo>
                  <a:lnTo>
                    <a:pt x="733" y="686"/>
                  </a:lnTo>
                  <a:lnTo>
                    <a:pt x="730" y="686"/>
                  </a:lnTo>
                  <a:lnTo>
                    <a:pt x="729" y="686"/>
                  </a:lnTo>
                  <a:lnTo>
                    <a:pt x="730" y="686"/>
                  </a:lnTo>
                  <a:lnTo>
                    <a:pt x="730" y="688"/>
                  </a:lnTo>
                  <a:lnTo>
                    <a:pt x="729" y="686"/>
                  </a:lnTo>
                  <a:lnTo>
                    <a:pt x="729" y="688"/>
                  </a:lnTo>
                  <a:lnTo>
                    <a:pt x="730" y="688"/>
                  </a:lnTo>
                  <a:lnTo>
                    <a:pt x="729" y="688"/>
                  </a:lnTo>
                  <a:lnTo>
                    <a:pt x="730" y="688"/>
                  </a:lnTo>
                  <a:lnTo>
                    <a:pt x="733" y="688"/>
                  </a:lnTo>
                  <a:lnTo>
                    <a:pt x="733" y="689"/>
                  </a:lnTo>
                  <a:lnTo>
                    <a:pt x="730" y="689"/>
                  </a:lnTo>
                  <a:lnTo>
                    <a:pt x="729" y="689"/>
                  </a:lnTo>
                  <a:lnTo>
                    <a:pt x="729" y="688"/>
                  </a:lnTo>
                  <a:lnTo>
                    <a:pt x="729" y="689"/>
                  </a:lnTo>
                  <a:close/>
                  <a:moveTo>
                    <a:pt x="702" y="677"/>
                  </a:moveTo>
                  <a:lnTo>
                    <a:pt x="702" y="678"/>
                  </a:lnTo>
                  <a:lnTo>
                    <a:pt x="701" y="678"/>
                  </a:lnTo>
                  <a:lnTo>
                    <a:pt x="701" y="677"/>
                  </a:lnTo>
                  <a:lnTo>
                    <a:pt x="702" y="677"/>
                  </a:lnTo>
                  <a:close/>
                  <a:moveTo>
                    <a:pt x="708" y="671"/>
                  </a:moveTo>
                  <a:lnTo>
                    <a:pt x="710" y="671"/>
                  </a:lnTo>
                  <a:lnTo>
                    <a:pt x="710" y="672"/>
                  </a:lnTo>
                  <a:lnTo>
                    <a:pt x="708" y="672"/>
                  </a:lnTo>
                  <a:lnTo>
                    <a:pt x="708" y="671"/>
                  </a:lnTo>
                  <a:lnTo>
                    <a:pt x="707" y="671"/>
                  </a:lnTo>
                  <a:lnTo>
                    <a:pt x="706" y="671"/>
                  </a:lnTo>
                  <a:lnTo>
                    <a:pt x="704" y="671"/>
                  </a:lnTo>
                  <a:lnTo>
                    <a:pt x="704" y="669"/>
                  </a:lnTo>
                  <a:lnTo>
                    <a:pt x="706" y="669"/>
                  </a:lnTo>
                  <a:lnTo>
                    <a:pt x="706" y="671"/>
                  </a:lnTo>
                  <a:lnTo>
                    <a:pt x="706" y="669"/>
                  </a:lnTo>
                  <a:lnTo>
                    <a:pt x="707" y="669"/>
                  </a:lnTo>
                  <a:lnTo>
                    <a:pt x="707" y="671"/>
                  </a:lnTo>
                  <a:lnTo>
                    <a:pt x="708" y="671"/>
                  </a:lnTo>
                  <a:close/>
                  <a:moveTo>
                    <a:pt x="716" y="678"/>
                  </a:moveTo>
                  <a:lnTo>
                    <a:pt x="717" y="678"/>
                  </a:lnTo>
                  <a:lnTo>
                    <a:pt x="716" y="678"/>
                  </a:lnTo>
                  <a:lnTo>
                    <a:pt x="714" y="678"/>
                  </a:lnTo>
                  <a:lnTo>
                    <a:pt x="712" y="678"/>
                  </a:lnTo>
                  <a:lnTo>
                    <a:pt x="711" y="677"/>
                  </a:lnTo>
                  <a:lnTo>
                    <a:pt x="711" y="678"/>
                  </a:lnTo>
                  <a:lnTo>
                    <a:pt x="710" y="678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1" y="678"/>
                  </a:lnTo>
                  <a:lnTo>
                    <a:pt x="711" y="677"/>
                  </a:lnTo>
                  <a:lnTo>
                    <a:pt x="710" y="677"/>
                  </a:lnTo>
                  <a:lnTo>
                    <a:pt x="708" y="677"/>
                  </a:lnTo>
                  <a:lnTo>
                    <a:pt x="710" y="677"/>
                  </a:lnTo>
                  <a:lnTo>
                    <a:pt x="708" y="677"/>
                  </a:lnTo>
                  <a:lnTo>
                    <a:pt x="708" y="675"/>
                  </a:lnTo>
                  <a:lnTo>
                    <a:pt x="707" y="675"/>
                  </a:lnTo>
                  <a:lnTo>
                    <a:pt x="706" y="675"/>
                  </a:lnTo>
                  <a:lnTo>
                    <a:pt x="706" y="674"/>
                  </a:lnTo>
                  <a:lnTo>
                    <a:pt x="704" y="674"/>
                  </a:lnTo>
                  <a:lnTo>
                    <a:pt x="702" y="674"/>
                  </a:lnTo>
                  <a:lnTo>
                    <a:pt x="701" y="674"/>
                  </a:lnTo>
                  <a:lnTo>
                    <a:pt x="702" y="674"/>
                  </a:lnTo>
                  <a:lnTo>
                    <a:pt x="701" y="674"/>
                  </a:lnTo>
                  <a:lnTo>
                    <a:pt x="700" y="674"/>
                  </a:lnTo>
                  <a:lnTo>
                    <a:pt x="699" y="674"/>
                  </a:lnTo>
                  <a:lnTo>
                    <a:pt x="700" y="674"/>
                  </a:lnTo>
                  <a:lnTo>
                    <a:pt x="699" y="674"/>
                  </a:lnTo>
                  <a:lnTo>
                    <a:pt x="699" y="672"/>
                  </a:lnTo>
                  <a:lnTo>
                    <a:pt x="698" y="672"/>
                  </a:lnTo>
                  <a:lnTo>
                    <a:pt x="698" y="674"/>
                  </a:lnTo>
                  <a:lnTo>
                    <a:pt x="698" y="672"/>
                  </a:lnTo>
                  <a:lnTo>
                    <a:pt x="696" y="672"/>
                  </a:lnTo>
                  <a:lnTo>
                    <a:pt x="694" y="671"/>
                  </a:lnTo>
                  <a:lnTo>
                    <a:pt x="693" y="671"/>
                  </a:lnTo>
                  <a:lnTo>
                    <a:pt x="693" y="669"/>
                  </a:lnTo>
                  <a:lnTo>
                    <a:pt x="691" y="669"/>
                  </a:lnTo>
                  <a:lnTo>
                    <a:pt x="690" y="668"/>
                  </a:lnTo>
                  <a:lnTo>
                    <a:pt x="691" y="668"/>
                  </a:lnTo>
                  <a:lnTo>
                    <a:pt x="693" y="668"/>
                  </a:lnTo>
                  <a:lnTo>
                    <a:pt x="693" y="669"/>
                  </a:lnTo>
                  <a:lnTo>
                    <a:pt x="694" y="669"/>
                  </a:lnTo>
                  <a:lnTo>
                    <a:pt x="696" y="669"/>
                  </a:lnTo>
                  <a:lnTo>
                    <a:pt x="696" y="671"/>
                  </a:lnTo>
                  <a:lnTo>
                    <a:pt x="698" y="671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700" y="671"/>
                  </a:lnTo>
                  <a:lnTo>
                    <a:pt x="700" y="672"/>
                  </a:lnTo>
                  <a:lnTo>
                    <a:pt x="701" y="672"/>
                  </a:lnTo>
                  <a:lnTo>
                    <a:pt x="700" y="672"/>
                  </a:lnTo>
                  <a:lnTo>
                    <a:pt x="700" y="671"/>
                  </a:lnTo>
                  <a:lnTo>
                    <a:pt x="701" y="671"/>
                  </a:lnTo>
                  <a:lnTo>
                    <a:pt x="701" y="672"/>
                  </a:lnTo>
                  <a:lnTo>
                    <a:pt x="702" y="672"/>
                  </a:lnTo>
                  <a:lnTo>
                    <a:pt x="704" y="674"/>
                  </a:lnTo>
                  <a:lnTo>
                    <a:pt x="704" y="672"/>
                  </a:lnTo>
                  <a:lnTo>
                    <a:pt x="702" y="672"/>
                  </a:lnTo>
                  <a:lnTo>
                    <a:pt x="704" y="672"/>
                  </a:lnTo>
                  <a:lnTo>
                    <a:pt x="704" y="674"/>
                  </a:lnTo>
                  <a:lnTo>
                    <a:pt x="706" y="674"/>
                  </a:lnTo>
                  <a:lnTo>
                    <a:pt x="707" y="674"/>
                  </a:lnTo>
                  <a:lnTo>
                    <a:pt x="708" y="675"/>
                  </a:lnTo>
                  <a:lnTo>
                    <a:pt x="707" y="674"/>
                  </a:lnTo>
                  <a:lnTo>
                    <a:pt x="708" y="674"/>
                  </a:lnTo>
                  <a:lnTo>
                    <a:pt x="708" y="675"/>
                  </a:lnTo>
                  <a:lnTo>
                    <a:pt x="710" y="675"/>
                  </a:lnTo>
                  <a:lnTo>
                    <a:pt x="708" y="675"/>
                  </a:lnTo>
                  <a:lnTo>
                    <a:pt x="710" y="675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1" y="675"/>
                  </a:lnTo>
                  <a:lnTo>
                    <a:pt x="710" y="675"/>
                  </a:lnTo>
                  <a:lnTo>
                    <a:pt x="711" y="675"/>
                  </a:lnTo>
                  <a:lnTo>
                    <a:pt x="712" y="675"/>
                  </a:lnTo>
                  <a:lnTo>
                    <a:pt x="712" y="677"/>
                  </a:lnTo>
                  <a:lnTo>
                    <a:pt x="714" y="677"/>
                  </a:lnTo>
                  <a:lnTo>
                    <a:pt x="716" y="678"/>
                  </a:lnTo>
                  <a:close/>
                  <a:moveTo>
                    <a:pt x="708" y="668"/>
                  </a:moveTo>
                  <a:lnTo>
                    <a:pt x="707" y="668"/>
                  </a:lnTo>
                  <a:lnTo>
                    <a:pt x="708" y="668"/>
                  </a:lnTo>
                  <a:close/>
                  <a:moveTo>
                    <a:pt x="701" y="668"/>
                  </a:moveTo>
                  <a:lnTo>
                    <a:pt x="700" y="668"/>
                  </a:lnTo>
                  <a:lnTo>
                    <a:pt x="700" y="667"/>
                  </a:lnTo>
                  <a:lnTo>
                    <a:pt x="701" y="666"/>
                  </a:lnTo>
                  <a:lnTo>
                    <a:pt x="700" y="667"/>
                  </a:lnTo>
                  <a:lnTo>
                    <a:pt x="700" y="666"/>
                  </a:lnTo>
                  <a:lnTo>
                    <a:pt x="699" y="667"/>
                  </a:lnTo>
                  <a:lnTo>
                    <a:pt x="699" y="668"/>
                  </a:lnTo>
                  <a:lnTo>
                    <a:pt x="698" y="668"/>
                  </a:lnTo>
                  <a:lnTo>
                    <a:pt x="698" y="667"/>
                  </a:lnTo>
                  <a:lnTo>
                    <a:pt x="696" y="666"/>
                  </a:lnTo>
                  <a:lnTo>
                    <a:pt x="698" y="666"/>
                  </a:lnTo>
                  <a:lnTo>
                    <a:pt x="699" y="666"/>
                  </a:lnTo>
                  <a:lnTo>
                    <a:pt x="699" y="664"/>
                  </a:lnTo>
                  <a:lnTo>
                    <a:pt x="698" y="664"/>
                  </a:lnTo>
                  <a:lnTo>
                    <a:pt x="699" y="662"/>
                  </a:lnTo>
                  <a:lnTo>
                    <a:pt x="700" y="662"/>
                  </a:lnTo>
                  <a:lnTo>
                    <a:pt x="700" y="664"/>
                  </a:lnTo>
                  <a:lnTo>
                    <a:pt x="700" y="662"/>
                  </a:lnTo>
                  <a:lnTo>
                    <a:pt x="701" y="662"/>
                  </a:lnTo>
                  <a:lnTo>
                    <a:pt x="701" y="664"/>
                  </a:lnTo>
                  <a:lnTo>
                    <a:pt x="701" y="666"/>
                  </a:lnTo>
                  <a:lnTo>
                    <a:pt x="702" y="666"/>
                  </a:lnTo>
                  <a:lnTo>
                    <a:pt x="702" y="667"/>
                  </a:lnTo>
                  <a:lnTo>
                    <a:pt x="702" y="668"/>
                  </a:lnTo>
                  <a:lnTo>
                    <a:pt x="701" y="668"/>
                  </a:lnTo>
                  <a:close/>
                  <a:moveTo>
                    <a:pt x="689" y="662"/>
                  </a:moveTo>
                  <a:lnTo>
                    <a:pt x="688" y="662"/>
                  </a:lnTo>
                  <a:lnTo>
                    <a:pt x="685" y="662"/>
                  </a:lnTo>
                  <a:lnTo>
                    <a:pt x="685" y="661"/>
                  </a:lnTo>
                  <a:lnTo>
                    <a:pt x="684" y="661"/>
                  </a:lnTo>
                  <a:lnTo>
                    <a:pt x="684" y="660"/>
                  </a:lnTo>
                  <a:lnTo>
                    <a:pt x="683" y="660"/>
                  </a:lnTo>
                  <a:lnTo>
                    <a:pt x="684" y="660"/>
                  </a:lnTo>
                  <a:lnTo>
                    <a:pt x="685" y="660"/>
                  </a:lnTo>
                  <a:lnTo>
                    <a:pt x="688" y="660"/>
                  </a:lnTo>
                  <a:lnTo>
                    <a:pt x="689" y="660"/>
                  </a:lnTo>
                  <a:lnTo>
                    <a:pt x="689" y="661"/>
                  </a:lnTo>
                  <a:lnTo>
                    <a:pt x="690" y="662"/>
                  </a:lnTo>
                  <a:lnTo>
                    <a:pt x="689" y="662"/>
                  </a:lnTo>
                  <a:close/>
                  <a:moveTo>
                    <a:pt x="700" y="662"/>
                  </a:moveTo>
                  <a:lnTo>
                    <a:pt x="699" y="662"/>
                  </a:lnTo>
                  <a:lnTo>
                    <a:pt x="699" y="661"/>
                  </a:lnTo>
                  <a:lnTo>
                    <a:pt x="698" y="661"/>
                  </a:lnTo>
                  <a:lnTo>
                    <a:pt x="696" y="661"/>
                  </a:lnTo>
                  <a:lnTo>
                    <a:pt x="696" y="660"/>
                  </a:lnTo>
                  <a:lnTo>
                    <a:pt x="694" y="660"/>
                  </a:lnTo>
                  <a:lnTo>
                    <a:pt x="694" y="658"/>
                  </a:lnTo>
                  <a:lnTo>
                    <a:pt x="696" y="658"/>
                  </a:lnTo>
                  <a:lnTo>
                    <a:pt x="696" y="660"/>
                  </a:lnTo>
                  <a:lnTo>
                    <a:pt x="698" y="660"/>
                  </a:lnTo>
                  <a:lnTo>
                    <a:pt x="699" y="660"/>
                  </a:lnTo>
                  <a:lnTo>
                    <a:pt x="699" y="661"/>
                  </a:lnTo>
                  <a:lnTo>
                    <a:pt x="700" y="662"/>
                  </a:lnTo>
                  <a:close/>
                  <a:moveTo>
                    <a:pt x="696" y="662"/>
                  </a:moveTo>
                  <a:lnTo>
                    <a:pt x="694" y="662"/>
                  </a:lnTo>
                  <a:lnTo>
                    <a:pt x="694" y="661"/>
                  </a:lnTo>
                  <a:lnTo>
                    <a:pt x="693" y="661"/>
                  </a:lnTo>
                  <a:lnTo>
                    <a:pt x="694" y="661"/>
                  </a:lnTo>
                  <a:lnTo>
                    <a:pt x="693" y="660"/>
                  </a:lnTo>
                  <a:lnTo>
                    <a:pt x="694" y="660"/>
                  </a:lnTo>
                  <a:lnTo>
                    <a:pt x="693" y="660"/>
                  </a:lnTo>
                  <a:lnTo>
                    <a:pt x="691" y="660"/>
                  </a:lnTo>
                  <a:lnTo>
                    <a:pt x="691" y="658"/>
                  </a:lnTo>
                  <a:lnTo>
                    <a:pt x="691" y="660"/>
                  </a:lnTo>
                  <a:lnTo>
                    <a:pt x="690" y="658"/>
                  </a:lnTo>
                  <a:lnTo>
                    <a:pt x="691" y="658"/>
                  </a:lnTo>
                  <a:lnTo>
                    <a:pt x="694" y="660"/>
                  </a:lnTo>
                  <a:lnTo>
                    <a:pt x="696" y="660"/>
                  </a:lnTo>
                  <a:lnTo>
                    <a:pt x="696" y="661"/>
                  </a:lnTo>
                  <a:lnTo>
                    <a:pt x="698" y="661"/>
                  </a:lnTo>
                  <a:lnTo>
                    <a:pt x="698" y="662"/>
                  </a:lnTo>
                  <a:lnTo>
                    <a:pt x="696" y="662"/>
                  </a:lnTo>
                  <a:close/>
                  <a:moveTo>
                    <a:pt x="684" y="660"/>
                  </a:moveTo>
                  <a:lnTo>
                    <a:pt x="684" y="658"/>
                  </a:lnTo>
                  <a:lnTo>
                    <a:pt x="685" y="658"/>
                  </a:lnTo>
                  <a:lnTo>
                    <a:pt x="685" y="657"/>
                  </a:lnTo>
                  <a:lnTo>
                    <a:pt x="688" y="657"/>
                  </a:lnTo>
                  <a:lnTo>
                    <a:pt x="688" y="658"/>
                  </a:lnTo>
                  <a:lnTo>
                    <a:pt x="685" y="658"/>
                  </a:lnTo>
                  <a:lnTo>
                    <a:pt x="685" y="660"/>
                  </a:lnTo>
                  <a:lnTo>
                    <a:pt x="684" y="660"/>
                  </a:lnTo>
                  <a:close/>
                  <a:moveTo>
                    <a:pt x="690" y="657"/>
                  </a:moveTo>
                  <a:lnTo>
                    <a:pt x="690" y="658"/>
                  </a:lnTo>
                  <a:lnTo>
                    <a:pt x="690" y="657"/>
                  </a:lnTo>
                  <a:lnTo>
                    <a:pt x="689" y="657"/>
                  </a:lnTo>
                  <a:lnTo>
                    <a:pt x="690" y="657"/>
                  </a:lnTo>
                  <a:close/>
                  <a:moveTo>
                    <a:pt x="688" y="656"/>
                  </a:moveTo>
                  <a:lnTo>
                    <a:pt x="688" y="657"/>
                  </a:lnTo>
                  <a:lnTo>
                    <a:pt x="685" y="657"/>
                  </a:lnTo>
                  <a:lnTo>
                    <a:pt x="685" y="658"/>
                  </a:lnTo>
                  <a:lnTo>
                    <a:pt x="684" y="658"/>
                  </a:lnTo>
                  <a:lnTo>
                    <a:pt x="684" y="657"/>
                  </a:lnTo>
                  <a:lnTo>
                    <a:pt x="685" y="657"/>
                  </a:lnTo>
                  <a:lnTo>
                    <a:pt x="685" y="656"/>
                  </a:lnTo>
                  <a:lnTo>
                    <a:pt x="688" y="656"/>
                  </a:lnTo>
                  <a:close/>
                  <a:moveTo>
                    <a:pt x="699" y="660"/>
                  </a:moveTo>
                  <a:lnTo>
                    <a:pt x="700" y="660"/>
                  </a:lnTo>
                  <a:lnTo>
                    <a:pt x="699" y="660"/>
                  </a:lnTo>
                  <a:lnTo>
                    <a:pt x="698" y="658"/>
                  </a:lnTo>
                  <a:lnTo>
                    <a:pt x="696" y="658"/>
                  </a:lnTo>
                  <a:lnTo>
                    <a:pt x="694" y="657"/>
                  </a:lnTo>
                  <a:lnTo>
                    <a:pt x="693" y="657"/>
                  </a:lnTo>
                  <a:lnTo>
                    <a:pt x="693" y="656"/>
                  </a:lnTo>
                  <a:lnTo>
                    <a:pt x="691" y="656"/>
                  </a:lnTo>
                  <a:lnTo>
                    <a:pt x="693" y="656"/>
                  </a:lnTo>
                  <a:lnTo>
                    <a:pt x="691" y="656"/>
                  </a:lnTo>
                  <a:lnTo>
                    <a:pt x="693" y="656"/>
                  </a:lnTo>
                  <a:lnTo>
                    <a:pt x="694" y="656"/>
                  </a:lnTo>
                  <a:lnTo>
                    <a:pt x="698" y="657"/>
                  </a:lnTo>
                  <a:lnTo>
                    <a:pt x="698" y="658"/>
                  </a:lnTo>
                  <a:lnTo>
                    <a:pt x="699" y="658"/>
                  </a:lnTo>
                  <a:lnTo>
                    <a:pt x="699" y="660"/>
                  </a:lnTo>
                  <a:close/>
                  <a:moveTo>
                    <a:pt x="684" y="657"/>
                  </a:moveTo>
                  <a:lnTo>
                    <a:pt x="684" y="658"/>
                  </a:lnTo>
                  <a:lnTo>
                    <a:pt x="683" y="658"/>
                  </a:lnTo>
                  <a:lnTo>
                    <a:pt x="683" y="657"/>
                  </a:lnTo>
                  <a:lnTo>
                    <a:pt x="684" y="657"/>
                  </a:lnTo>
                  <a:lnTo>
                    <a:pt x="683" y="657"/>
                  </a:lnTo>
                  <a:lnTo>
                    <a:pt x="683" y="656"/>
                  </a:lnTo>
                  <a:lnTo>
                    <a:pt x="683" y="654"/>
                  </a:lnTo>
                  <a:lnTo>
                    <a:pt x="684" y="654"/>
                  </a:lnTo>
                  <a:lnTo>
                    <a:pt x="684" y="656"/>
                  </a:lnTo>
                  <a:lnTo>
                    <a:pt x="684" y="657"/>
                  </a:lnTo>
                  <a:close/>
                  <a:moveTo>
                    <a:pt x="679" y="654"/>
                  </a:moveTo>
                  <a:lnTo>
                    <a:pt x="677" y="652"/>
                  </a:lnTo>
                  <a:lnTo>
                    <a:pt x="677" y="651"/>
                  </a:lnTo>
                  <a:lnTo>
                    <a:pt x="679" y="651"/>
                  </a:lnTo>
                  <a:lnTo>
                    <a:pt x="679" y="652"/>
                  </a:lnTo>
                  <a:lnTo>
                    <a:pt x="681" y="654"/>
                  </a:lnTo>
                  <a:lnTo>
                    <a:pt x="679" y="654"/>
                  </a:lnTo>
                  <a:close/>
                  <a:moveTo>
                    <a:pt x="688" y="654"/>
                  </a:moveTo>
                  <a:lnTo>
                    <a:pt x="688" y="652"/>
                  </a:lnTo>
                  <a:lnTo>
                    <a:pt x="685" y="652"/>
                  </a:lnTo>
                  <a:lnTo>
                    <a:pt x="685" y="651"/>
                  </a:lnTo>
                  <a:lnTo>
                    <a:pt x="684" y="651"/>
                  </a:lnTo>
                  <a:lnTo>
                    <a:pt x="685" y="651"/>
                  </a:lnTo>
                  <a:lnTo>
                    <a:pt x="688" y="652"/>
                  </a:lnTo>
                  <a:lnTo>
                    <a:pt x="689" y="652"/>
                  </a:lnTo>
                  <a:lnTo>
                    <a:pt x="689" y="654"/>
                  </a:lnTo>
                  <a:lnTo>
                    <a:pt x="689" y="652"/>
                  </a:lnTo>
                  <a:lnTo>
                    <a:pt x="690" y="654"/>
                  </a:lnTo>
                  <a:lnTo>
                    <a:pt x="691" y="654"/>
                  </a:lnTo>
                  <a:lnTo>
                    <a:pt x="691" y="656"/>
                  </a:lnTo>
                  <a:lnTo>
                    <a:pt x="690" y="656"/>
                  </a:lnTo>
                  <a:lnTo>
                    <a:pt x="689" y="656"/>
                  </a:lnTo>
                  <a:lnTo>
                    <a:pt x="689" y="654"/>
                  </a:lnTo>
                  <a:lnTo>
                    <a:pt x="688" y="654"/>
                  </a:lnTo>
                  <a:close/>
                  <a:moveTo>
                    <a:pt x="694" y="652"/>
                  </a:moveTo>
                  <a:lnTo>
                    <a:pt x="696" y="652"/>
                  </a:lnTo>
                  <a:lnTo>
                    <a:pt x="694" y="652"/>
                  </a:lnTo>
                  <a:lnTo>
                    <a:pt x="693" y="652"/>
                  </a:lnTo>
                  <a:lnTo>
                    <a:pt x="693" y="651"/>
                  </a:lnTo>
                  <a:lnTo>
                    <a:pt x="691" y="651"/>
                  </a:lnTo>
                  <a:lnTo>
                    <a:pt x="693" y="651"/>
                  </a:lnTo>
                  <a:lnTo>
                    <a:pt x="694" y="652"/>
                  </a:lnTo>
                  <a:lnTo>
                    <a:pt x="694" y="651"/>
                  </a:lnTo>
                  <a:lnTo>
                    <a:pt x="694" y="652"/>
                  </a:lnTo>
                  <a:close/>
                  <a:moveTo>
                    <a:pt x="683" y="657"/>
                  </a:moveTo>
                  <a:lnTo>
                    <a:pt x="682" y="657"/>
                  </a:lnTo>
                  <a:lnTo>
                    <a:pt x="683" y="657"/>
                  </a:lnTo>
                  <a:lnTo>
                    <a:pt x="683" y="658"/>
                  </a:lnTo>
                  <a:lnTo>
                    <a:pt x="682" y="658"/>
                  </a:lnTo>
                  <a:lnTo>
                    <a:pt x="682" y="657"/>
                  </a:lnTo>
                  <a:lnTo>
                    <a:pt x="682" y="658"/>
                  </a:lnTo>
                  <a:lnTo>
                    <a:pt x="682" y="657"/>
                  </a:lnTo>
                  <a:lnTo>
                    <a:pt x="681" y="657"/>
                  </a:lnTo>
                  <a:lnTo>
                    <a:pt x="681" y="656"/>
                  </a:lnTo>
                  <a:lnTo>
                    <a:pt x="681" y="654"/>
                  </a:lnTo>
                  <a:lnTo>
                    <a:pt x="681" y="652"/>
                  </a:lnTo>
                  <a:lnTo>
                    <a:pt x="681" y="654"/>
                  </a:lnTo>
                  <a:lnTo>
                    <a:pt x="682" y="654"/>
                  </a:lnTo>
                  <a:lnTo>
                    <a:pt x="682" y="652"/>
                  </a:lnTo>
                  <a:lnTo>
                    <a:pt x="681" y="652"/>
                  </a:lnTo>
                  <a:lnTo>
                    <a:pt x="682" y="652"/>
                  </a:lnTo>
                  <a:lnTo>
                    <a:pt x="681" y="652"/>
                  </a:lnTo>
                  <a:lnTo>
                    <a:pt x="681" y="651"/>
                  </a:lnTo>
                  <a:lnTo>
                    <a:pt x="679" y="651"/>
                  </a:lnTo>
                  <a:lnTo>
                    <a:pt x="679" y="650"/>
                  </a:lnTo>
                  <a:lnTo>
                    <a:pt x="681" y="650"/>
                  </a:lnTo>
                  <a:lnTo>
                    <a:pt x="681" y="651"/>
                  </a:lnTo>
                  <a:lnTo>
                    <a:pt x="682" y="651"/>
                  </a:lnTo>
                  <a:lnTo>
                    <a:pt x="682" y="652"/>
                  </a:lnTo>
                  <a:lnTo>
                    <a:pt x="682" y="654"/>
                  </a:lnTo>
                  <a:lnTo>
                    <a:pt x="683" y="656"/>
                  </a:lnTo>
                  <a:lnTo>
                    <a:pt x="683" y="657"/>
                  </a:lnTo>
                  <a:close/>
                  <a:moveTo>
                    <a:pt x="693" y="652"/>
                  </a:moveTo>
                  <a:lnTo>
                    <a:pt x="691" y="652"/>
                  </a:lnTo>
                  <a:lnTo>
                    <a:pt x="689" y="651"/>
                  </a:lnTo>
                  <a:lnTo>
                    <a:pt x="689" y="650"/>
                  </a:lnTo>
                  <a:lnTo>
                    <a:pt x="690" y="650"/>
                  </a:lnTo>
                  <a:lnTo>
                    <a:pt x="689" y="650"/>
                  </a:lnTo>
                  <a:lnTo>
                    <a:pt x="689" y="649"/>
                  </a:lnTo>
                  <a:lnTo>
                    <a:pt x="690" y="649"/>
                  </a:lnTo>
                  <a:lnTo>
                    <a:pt x="690" y="650"/>
                  </a:lnTo>
                  <a:lnTo>
                    <a:pt x="691" y="651"/>
                  </a:lnTo>
                  <a:lnTo>
                    <a:pt x="693" y="652"/>
                  </a:lnTo>
                  <a:close/>
                  <a:moveTo>
                    <a:pt x="688" y="648"/>
                  </a:moveTo>
                  <a:lnTo>
                    <a:pt x="685" y="648"/>
                  </a:lnTo>
                  <a:lnTo>
                    <a:pt x="685" y="645"/>
                  </a:lnTo>
                  <a:lnTo>
                    <a:pt x="684" y="645"/>
                  </a:lnTo>
                  <a:lnTo>
                    <a:pt x="684" y="644"/>
                  </a:lnTo>
                  <a:lnTo>
                    <a:pt x="685" y="644"/>
                  </a:lnTo>
                  <a:lnTo>
                    <a:pt x="685" y="645"/>
                  </a:lnTo>
                  <a:lnTo>
                    <a:pt x="688" y="645"/>
                  </a:lnTo>
                  <a:lnTo>
                    <a:pt x="688" y="648"/>
                  </a:lnTo>
                  <a:close/>
                  <a:moveTo>
                    <a:pt x="674" y="645"/>
                  </a:moveTo>
                  <a:lnTo>
                    <a:pt x="676" y="645"/>
                  </a:lnTo>
                  <a:lnTo>
                    <a:pt x="676" y="648"/>
                  </a:lnTo>
                  <a:lnTo>
                    <a:pt x="674" y="648"/>
                  </a:lnTo>
                  <a:lnTo>
                    <a:pt x="674" y="649"/>
                  </a:lnTo>
                  <a:lnTo>
                    <a:pt x="676" y="649"/>
                  </a:lnTo>
                  <a:lnTo>
                    <a:pt x="676" y="650"/>
                  </a:lnTo>
                  <a:lnTo>
                    <a:pt x="674" y="650"/>
                  </a:lnTo>
                  <a:lnTo>
                    <a:pt x="674" y="649"/>
                  </a:lnTo>
                  <a:lnTo>
                    <a:pt x="674" y="650"/>
                  </a:lnTo>
                  <a:lnTo>
                    <a:pt x="673" y="650"/>
                  </a:lnTo>
                  <a:lnTo>
                    <a:pt x="673" y="649"/>
                  </a:lnTo>
                  <a:lnTo>
                    <a:pt x="673" y="648"/>
                  </a:lnTo>
                  <a:lnTo>
                    <a:pt x="673" y="645"/>
                  </a:lnTo>
                  <a:lnTo>
                    <a:pt x="672" y="645"/>
                  </a:lnTo>
                  <a:lnTo>
                    <a:pt x="672" y="644"/>
                  </a:lnTo>
                  <a:lnTo>
                    <a:pt x="673" y="644"/>
                  </a:lnTo>
                  <a:lnTo>
                    <a:pt x="673" y="645"/>
                  </a:lnTo>
                  <a:lnTo>
                    <a:pt x="674" y="645"/>
                  </a:lnTo>
                  <a:lnTo>
                    <a:pt x="673" y="645"/>
                  </a:lnTo>
                  <a:lnTo>
                    <a:pt x="673" y="644"/>
                  </a:lnTo>
                  <a:lnTo>
                    <a:pt x="674" y="644"/>
                  </a:lnTo>
                  <a:lnTo>
                    <a:pt x="674" y="645"/>
                  </a:lnTo>
                  <a:close/>
                  <a:moveTo>
                    <a:pt x="690" y="644"/>
                  </a:moveTo>
                  <a:lnTo>
                    <a:pt x="691" y="644"/>
                  </a:lnTo>
                  <a:lnTo>
                    <a:pt x="691" y="645"/>
                  </a:lnTo>
                  <a:lnTo>
                    <a:pt x="690" y="645"/>
                  </a:lnTo>
                  <a:lnTo>
                    <a:pt x="689" y="645"/>
                  </a:lnTo>
                  <a:lnTo>
                    <a:pt x="689" y="644"/>
                  </a:lnTo>
                  <a:lnTo>
                    <a:pt x="690" y="644"/>
                  </a:lnTo>
                  <a:close/>
                  <a:moveTo>
                    <a:pt x="679" y="645"/>
                  </a:moveTo>
                  <a:lnTo>
                    <a:pt x="679" y="648"/>
                  </a:lnTo>
                  <a:lnTo>
                    <a:pt x="677" y="648"/>
                  </a:lnTo>
                  <a:lnTo>
                    <a:pt x="676" y="648"/>
                  </a:lnTo>
                  <a:lnTo>
                    <a:pt x="677" y="645"/>
                  </a:lnTo>
                  <a:lnTo>
                    <a:pt x="676" y="645"/>
                  </a:lnTo>
                  <a:lnTo>
                    <a:pt x="676" y="644"/>
                  </a:lnTo>
                  <a:lnTo>
                    <a:pt x="677" y="644"/>
                  </a:lnTo>
                  <a:lnTo>
                    <a:pt x="677" y="643"/>
                  </a:lnTo>
                  <a:lnTo>
                    <a:pt x="679" y="643"/>
                  </a:lnTo>
                  <a:lnTo>
                    <a:pt x="681" y="643"/>
                  </a:lnTo>
                  <a:lnTo>
                    <a:pt x="681" y="644"/>
                  </a:lnTo>
                  <a:lnTo>
                    <a:pt x="681" y="645"/>
                  </a:lnTo>
                  <a:lnTo>
                    <a:pt x="682" y="645"/>
                  </a:lnTo>
                  <a:lnTo>
                    <a:pt x="682" y="648"/>
                  </a:lnTo>
                  <a:lnTo>
                    <a:pt x="681" y="648"/>
                  </a:lnTo>
                  <a:lnTo>
                    <a:pt x="681" y="645"/>
                  </a:lnTo>
                  <a:lnTo>
                    <a:pt x="679" y="645"/>
                  </a:lnTo>
                  <a:lnTo>
                    <a:pt x="679" y="644"/>
                  </a:lnTo>
                  <a:lnTo>
                    <a:pt x="679" y="645"/>
                  </a:lnTo>
                  <a:lnTo>
                    <a:pt x="679" y="644"/>
                  </a:lnTo>
                  <a:lnTo>
                    <a:pt x="679" y="645"/>
                  </a:lnTo>
                  <a:close/>
                  <a:moveTo>
                    <a:pt x="676" y="641"/>
                  </a:moveTo>
                  <a:lnTo>
                    <a:pt x="676" y="643"/>
                  </a:lnTo>
                  <a:lnTo>
                    <a:pt x="674" y="643"/>
                  </a:lnTo>
                  <a:lnTo>
                    <a:pt x="673" y="643"/>
                  </a:lnTo>
                  <a:lnTo>
                    <a:pt x="673" y="641"/>
                  </a:lnTo>
                  <a:lnTo>
                    <a:pt x="674" y="641"/>
                  </a:lnTo>
                  <a:lnTo>
                    <a:pt x="676" y="641"/>
                  </a:lnTo>
                  <a:close/>
                  <a:moveTo>
                    <a:pt x="682" y="641"/>
                  </a:moveTo>
                  <a:lnTo>
                    <a:pt x="682" y="643"/>
                  </a:lnTo>
                  <a:lnTo>
                    <a:pt x="681" y="643"/>
                  </a:lnTo>
                  <a:lnTo>
                    <a:pt x="679" y="641"/>
                  </a:lnTo>
                  <a:lnTo>
                    <a:pt x="679" y="640"/>
                  </a:lnTo>
                  <a:lnTo>
                    <a:pt x="681" y="640"/>
                  </a:lnTo>
                  <a:lnTo>
                    <a:pt x="681" y="641"/>
                  </a:lnTo>
                  <a:lnTo>
                    <a:pt x="682" y="641"/>
                  </a:lnTo>
                  <a:close/>
                  <a:moveTo>
                    <a:pt x="684" y="644"/>
                  </a:moveTo>
                  <a:lnTo>
                    <a:pt x="684" y="643"/>
                  </a:lnTo>
                  <a:lnTo>
                    <a:pt x="683" y="643"/>
                  </a:lnTo>
                  <a:lnTo>
                    <a:pt x="683" y="641"/>
                  </a:lnTo>
                  <a:lnTo>
                    <a:pt x="682" y="640"/>
                  </a:lnTo>
                  <a:lnTo>
                    <a:pt x="682" y="639"/>
                  </a:lnTo>
                  <a:lnTo>
                    <a:pt x="681" y="639"/>
                  </a:lnTo>
                  <a:lnTo>
                    <a:pt x="682" y="639"/>
                  </a:lnTo>
                  <a:lnTo>
                    <a:pt x="682" y="640"/>
                  </a:lnTo>
                  <a:lnTo>
                    <a:pt x="683" y="640"/>
                  </a:lnTo>
                  <a:lnTo>
                    <a:pt x="683" y="641"/>
                  </a:lnTo>
                  <a:lnTo>
                    <a:pt x="684" y="641"/>
                  </a:lnTo>
                  <a:lnTo>
                    <a:pt x="684" y="643"/>
                  </a:lnTo>
                  <a:lnTo>
                    <a:pt x="684" y="644"/>
                  </a:lnTo>
                  <a:close/>
                  <a:moveTo>
                    <a:pt x="681" y="640"/>
                  </a:moveTo>
                  <a:lnTo>
                    <a:pt x="682" y="640"/>
                  </a:lnTo>
                  <a:lnTo>
                    <a:pt x="681" y="640"/>
                  </a:lnTo>
                  <a:lnTo>
                    <a:pt x="682" y="641"/>
                  </a:lnTo>
                  <a:lnTo>
                    <a:pt x="681" y="641"/>
                  </a:lnTo>
                  <a:lnTo>
                    <a:pt x="681" y="640"/>
                  </a:lnTo>
                  <a:lnTo>
                    <a:pt x="679" y="640"/>
                  </a:lnTo>
                  <a:lnTo>
                    <a:pt x="677" y="640"/>
                  </a:lnTo>
                  <a:lnTo>
                    <a:pt x="677" y="641"/>
                  </a:lnTo>
                  <a:lnTo>
                    <a:pt x="679" y="641"/>
                  </a:lnTo>
                  <a:lnTo>
                    <a:pt x="677" y="641"/>
                  </a:lnTo>
                  <a:lnTo>
                    <a:pt x="676" y="641"/>
                  </a:lnTo>
                  <a:lnTo>
                    <a:pt x="676" y="640"/>
                  </a:lnTo>
                  <a:lnTo>
                    <a:pt x="677" y="640"/>
                  </a:lnTo>
                  <a:lnTo>
                    <a:pt x="676" y="640"/>
                  </a:lnTo>
                  <a:lnTo>
                    <a:pt x="676" y="641"/>
                  </a:lnTo>
                  <a:lnTo>
                    <a:pt x="674" y="641"/>
                  </a:lnTo>
                  <a:lnTo>
                    <a:pt x="674" y="640"/>
                  </a:lnTo>
                  <a:lnTo>
                    <a:pt x="673" y="639"/>
                  </a:lnTo>
                  <a:lnTo>
                    <a:pt x="673" y="640"/>
                  </a:lnTo>
                  <a:lnTo>
                    <a:pt x="673" y="639"/>
                  </a:lnTo>
                  <a:lnTo>
                    <a:pt x="676" y="639"/>
                  </a:lnTo>
                  <a:lnTo>
                    <a:pt x="677" y="639"/>
                  </a:lnTo>
                  <a:lnTo>
                    <a:pt x="676" y="639"/>
                  </a:lnTo>
                  <a:lnTo>
                    <a:pt x="676" y="638"/>
                  </a:lnTo>
                  <a:lnTo>
                    <a:pt x="677" y="638"/>
                  </a:lnTo>
                  <a:lnTo>
                    <a:pt x="676" y="638"/>
                  </a:lnTo>
                  <a:lnTo>
                    <a:pt x="676" y="635"/>
                  </a:lnTo>
                  <a:lnTo>
                    <a:pt x="674" y="635"/>
                  </a:lnTo>
                  <a:lnTo>
                    <a:pt x="676" y="635"/>
                  </a:lnTo>
                  <a:lnTo>
                    <a:pt x="677" y="635"/>
                  </a:lnTo>
                  <a:lnTo>
                    <a:pt x="677" y="638"/>
                  </a:lnTo>
                  <a:lnTo>
                    <a:pt x="679" y="638"/>
                  </a:lnTo>
                  <a:lnTo>
                    <a:pt x="681" y="638"/>
                  </a:lnTo>
                  <a:lnTo>
                    <a:pt x="681" y="639"/>
                  </a:lnTo>
                  <a:lnTo>
                    <a:pt x="679" y="639"/>
                  </a:lnTo>
                  <a:lnTo>
                    <a:pt x="681" y="639"/>
                  </a:lnTo>
                  <a:lnTo>
                    <a:pt x="681" y="640"/>
                  </a:lnTo>
                  <a:close/>
                  <a:moveTo>
                    <a:pt x="672" y="638"/>
                  </a:moveTo>
                  <a:lnTo>
                    <a:pt x="672" y="635"/>
                  </a:lnTo>
                  <a:lnTo>
                    <a:pt x="671" y="635"/>
                  </a:lnTo>
                  <a:lnTo>
                    <a:pt x="672" y="635"/>
                  </a:lnTo>
                  <a:lnTo>
                    <a:pt x="673" y="635"/>
                  </a:lnTo>
                  <a:lnTo>
                    <a:pt x="672" y="635"/>
                  </a:lnTo>
                  <a:lnTo>
                    <a:pt x="672" y="634"/>
                  </a:lnTo>
                  <a:lnTo>
                    <a:pt x="673" y="635"/>
                  </a:lnTo>
                  <a:lnTo>
                    <a:pt x="673" y="634"/>
                  </a:lnTo>
                  <a:lnTo>
                    <a:pt x="672" y="634"/>
                  </a:lnTo>
                  <a:lnTo>
                    <a:pt x="673" y="634"/>
                  </a:lnTo>
                  <a:lnTo>
                    <a:pt x="673" y="635"/>
                  </a:lnTo>
                  <a:lnTo>
                    <a:pt x="674" y="635"/>
                  </a:lnTo>
                  <a:lnTo>
                    <a:pt x="674" y="638"/>
                  </a:lnTo>
                  <a:lnTo>
                    <a:pt x="676" y="638"/>
                  </a:lnTo>
                  <a:lnTo>
                    <a:pt x="674" y="638"/>
                  </a:lnTo>
                  <a:lnTo>
                    <a:pt x="676" y="638"/>
                  </a:lnTo>
                  <a:lnTo>
                    <a:pt x="676" y="639"/>
                  </a:lnTo>
                  <a:lnTo>
                    <a:pt x="674" y="639"/>
                  </a:lnTo>
                  <a:lnTo>
                    <a:pt x="673" y="638"/>
                  </a:lnTo>
                  <a:lnTo>
                    <a:pt x="672" y="638"/>
                  </a:lnTo>
                  <a:lnTo>
                    <a:pt x="673" y="638"/>
                  </a:lnTo>
                  <a:lnTo>
                    <a:pt x="672" y="638"/>
                  </a:lnTo>
                  <a:close/>
                  <a:moveTo>
                    <a:pt x="672" y="638"/>
                  </a:moveTo>
                  <a:lnTo>
                    <a:pt x="671" y="638"/>
                  </a:lnTo>
                  <a:lnTo>
                    <a:pt x="671" y="635"/>
                  </a:lnTo>
                  <a:lnTo>
                    <a:pt x="670" y="635"/>
                  </a:lnTo>
                  <a:lnTo>
                    <a:pt x="671" y="635"/>
                  </a:lnTo>
                  <a:lnTo>
                    <a:pt x="670" y="634"/>
                  </a:lnTo>
                  <a:lnTo>
                    <a:pt x="671" y="634"/>
                  </a:lnTo>
                  <a:lnTo>
                    <a:pt x="671" y="635"/>
                  </a:lnTo>
                  <a:lnTo>
                    <a:pt x="672" y="638"/>
                  </a:lnTo>
                  <a:close/>
                  <a:moveTo>
                    <a:pt x="674" y="632"/>
                  </a:moveTo>
                  <a:lnTo>
                    <a:pt x="674" y="633"/>
                  </a:lnTo>
                  <a:lnTo>
                    <a:pt x="673" y="633"/>
                  </a:lnTo>
                  <a:lnTo>
                    <a:pt x="673" y="632"/>
                  </a:lnTo>
                  <a:lnTo>
                    <a:pt x="674" y="632"/>
                  </a:lnTo>
                  <a:close/>
                  <a:moveTo>
                    <a:pt x="667" y="632"/>
                  </a:moveTo>
                  <a:lnTo>
                    <a:pt x="667" y="633"/>
                  </a:lnTo>
                  <a:lnTo>
                    <a:pt x="666" y="633"/>
                  </a:lnTo>
                  <a:lnTo>
                    <a:pt x="667" y="633"/>
                  </a:lnTo>
                  <a:lnTo>
                    <a:pt x="666" y="633"/>
                  </a:lnTo>
                  <a:lnTo>
                    <a:pt x="665" y="633"/>
                  </a:lnTo>
                  <a:lnTo>
                    <a:pt x="666" y="633"/>
                  </a:lnTo>
                  <a:lnTo>
                    <a:pt x="666" y="634"/>
                  </a:lnTo>
                  <a:lnTo>
                    <a:pt x="666" y="635"/>
                  </a:lnTo>
                  <a:lnTo>
                    <a:pt x="667" y="635"/>
                  </a:lnTo>
                  <a:lnTo>
                    <a:pt x="666" y="635"/>
                  </a:lnTo>
                  <a:lnTo>
                    <a:pt x="665" y="635"/>
                  </a:lnTo>
                  <a:lnTo>
                    <a:pt x="665" y="634"/>
                  </a:lnTo>
                  <a:lnTo>
                    <a:pt x="664" y="634"/>
                  </a:lnTo>
                  <a:lnTo>
                    <a:pt x="664" y="633"/>
                  </a:lnTo>
                  <a:lnTo>
                    <a:pt x="665" y="633"/>
                  </a:lnTo>
                  <a:lnTo>
                    <a:pt x="664" y="633"/>
                  </a:lnTo>
                  <a:lnTo>
                    <a:pt x="664" y="632"/>
                  </a:lnTo>
                  <a:lnTo>
                    <a:pt x="662" y="632"/>
                  </a:lnTo>
                  <a:lnTo>
                    <a:pt x="664" y="632"/>
                  </a:lnTo>
                  <a:lnTo>
                    <a:pt x="665" y="632"/>
                  </a:lnTo>
                  <a:lnTo>
                    <a:pt x="666" y="632"/>
                  </a:lnTo>
                  <a:lnTo>
                    <a:pt x="667" y="632"/>
                  </a:lnTo>
                  <a:close/>
                  <a:moveTo>
                    <a:pt x="681" y="638"/>
                  </a:moveTo>
                  <a:lnTo>
                    <a:pt x="679" y="638"/>
                  </a:lnTo>
                  <a:lnTo>
                    <a:pt x="679" y="635"/>
                  </a:lnTo>
                  <a:lnTo>
                    <a:pt x="677" y="635"/>
                  </a:lnTo>
                  <a:lnTo>
                    <a:pt x="677" y="634"/>
                  </a:lnTo>
                  <a:lnTo>
                    <a:pt x="676" y="634"/>
                  </a:lnTo>
                  <a:lnTo>
                    <a:pt x="674" y="634"/>
                  </a:lnTo>
                  <a:lnTo>
                    <a:pt x="674" y="633"/>
                  </a:lnTo>
                  <a:lnTo>
                    <a:pt x="676" y="633"/>
                  </a:lnTo>
                  <a:lnTo>
                    <a:pt x="676" y="632"/>
                  </a:lnTo>
                  <a:lnTo>
                    <a:pt x="674" y="632"/>
                  </a:lnTo>
                  <a:lnTo>
                    <a:pt x="673" y="632"/>
                  </a:lnTo>
                  <a:lnTo>
                    <a:pt x="673" y="631"/>
                  </a:lnTo>
                  <a:lnTo>
                    <a:pt x="674" y="631"/>
                  </a:lnTo>
                  <a:lnTo>
                    <a:pt x="674" y="632"/>
                  </a:lnTo>
                  <a:lnTo>
                    <a:pt x="676" y="632"/>
                  </a:lnTo>
                  <a:lnTo>
                    <a:pt x="677" y="632"/>
                  </a:lnTo>
                  <a:lnTo>
                    <a:pt x="677" y="633"/>
                  </a:lnTo>
                  <a:lnTo>
                    <a:pt x="679" y="633"/>
                  </a:lnTo>
                  <a:lnTo>
                    <a:pt x="679" y="634"/>
                  </a:lnTo>
                  <a:lnTo>
                    <a:pt x="681" y="634"/>
                  </a:lnTo>
                  <a:lnTo>
                    <a:pt x="679" y="634"/>
                  </a:lnTo>
                  <a:lnTo>
                    <a:pt x="677" y="634"/>
                  </a:lnTo>
                  <a:lnTo>
                    <a:pt x="679" y="634"/>
                  </a:lnTo>
                  <a:lnTo>
                    <a:pt x="681" y="634"/>
                  </a:lnTo>
                  <a:lnTo>
                    <a:pt x="681" y="635"/>
                  </a:lnTo>
                  <a:lnTo>
                    <a:pt x="682" y="635"/>
                  </a:lnTo>
                  <a:lnTo>
                    <a:pt x="682" y="638"/>
                  </a:lnTo>
                  <a:lnTo>
                    <a:pt x="681" y="635"/>
                  </a:lnTo>
                  <a:lnTo>
                    <a:pt x="681" y="638"/>
                  </a:lnTo>
                  <a:close/>
                  <a:moveTo>
                    <a:pt x="672" y="632"/>
                  </a:moveTo>
                  <a:lnTo>
                    <a:pt x="672" y="631"/>
                  </a:lnTo>
                  <a:lnTo>
                    <a:pt x="671" y="631"/>
                  </a:lnTo>
                  <a:lnTo>
                    <a:pt x="672" y="631"/>
                  </a:lnTo>
                  <a:lnTo>
                    <a:pt x="672" y="629"/>
                  </a:lnTo>
                  <a:lnTo>
                    <a:pt x="673" y="629"/>
                  </a:lnTo>
                  <a:lnTo>
                    <a:pt x="673" y="631"/>
                  </a:lnTo>
                  <a:lnTo>
                    <a:pt x="673" y="632"/>
                  </a:lnTo>
                  <a:lnTo>
                    <a:pt x="672" y="632"/>
                  </a:lnTo>
                  <a:close/>
                  <a:moveTo>
                    <a:pt x="666" y="629"/>
                  </a:moveTo>
                  <a:lnTo>
                    <a:pt x="666" y="631"/>
                  </a:lnTo>
                  <a:lnTo>
                    <a:pt x="665" y="631"/>
                  </a:lnTo>
                  <a:lnTo>
                    <a:pt x="664" y="631"/>
                  </a:lnTo>
                  <a:lnTo>
                    <a:pt x="665" y="631"/>
                  </a:lnTo>
                  <a:lnTo>
                    <a:pt x="665" y="629"/>
                  </a:lnTo>
                  <a:lnTo>
                    <a:pt x="664" y="629"/>
                  </a:lnTo>
                  <a:lnTo>
                    <a:pt x="662" y="629"/>
                  </a:lnTo>
                  <a:lnTo>
                    <a:pt x="661" y="627"/>
                  </a:lnTo>
                  <a:lnTo>
                    <a:pt x="662" y="627"/>
                  </a:lnTo>
                  <a:lnTo>
                    <a:pt x="661" y="627"/>
                  </a:lnTo>
                  <a:lnTo>
                    <a:pt x="661" y="626"/>
                  </a:lnTo>
                  <a:lnTo>
                    <a:pt x="662" y="626"/>
                  </a:lnTo>
                  <a:lnTo>
                    <a:pt x="664" y="626"/>
                  </a:lnTo>
                  <a:lnTo>
                    <a:pt x="662" y="626"/>
                  </a:lnTo>
                  <a:lnTo>
                    <a:pt x="662" y="627"/>
                  </a:lnTo>
                  <a:lnTo>
                    <a:pt x="664" y="627"/>
                  </a:lnTo>
                  <a:lnTo>
                    <a:pt x="665" y="627"/>
                  </a:lnTo>
                  <a:lnTo>
                    <a:pt x="665" y="626"/>
                  </a:lnTo>
                  <a:lnTo>
                    <a:pt x="664" y="626"/>
                  </a:lnTo>
                  <a:lnTo>
                    <a:pt x="662" y="626"/>
                  </a:lnTo>
                  <a:lnTo>
                    <a:pt x="662" y="624"/>
                  </a:lnTo>
                  <a:lnTo>
                    <a:pt x="661" y="624"/>
                  </a:lnTo>
                  <a:lnTo>
                    <a:pt x="659" y="624"/>
                  </a:lnTo>
                  <a:lnTo>
                    <a:pt x="661" y="624"/>
                  </a:lnTo>
                  <a:lnTo>
                    <a:pt x="661" y="623"/>
                  </a:lnTo>
                  <a:lnTo>
                    <a:pt x="661" y="624"/>
                  </a:lnTo>
                  <a:lnTo>
                    <a:pt x="662" y="624"/>
                  </a:lnTo>
                  <a:lnTo>
                    <a:pt x="662" y="623"/>
                  </a:lnTo>
                  <a:lnTo>
                    <a:pt x="662" y="624"/>
                  </a:lnTo>
                  <a:lnTo>
                    <a:pt x="662" y="623"/>
                  </a:lnTo>
                  <a:lnTo>
                    <a:pt x="664" y="623"/>
                  </a:lnTo>
                  <a:lnTo>
                    <a:pt x="664" y="624"/>
                  </a:lnTo>
                  <a:lnTo>
                    <a:pt x="665" y="624"/>
                  </a:lnTo>
                  <a:lnTo>
                    <a:pt x="665" y="626"/>
                  </a:lnTo>
                  <a:lnTo>
                    <a:pt x="665" y="624"/>
                  </a:lnTo>
                  <a:lnTo>
                    <a:pt x="666" y="624"/>
                  </a:lnTo>
                  <a:lnTo>
                    <a:pt x="666" y="626"/>
                  </a:lnTo>
                  <a:lnTo>
                    <a:pt x="665" y="626"/>
                  </a:lnTo>
                  <a:lnTo>
                    <a:pt x="666" y="626"/>
                  </a:lnTo>
                  <a:lnTo>
                    <a:pt x="667" y="626"/>
                  </a:lnTo>
                  <a:lnTo>
                    <a:pt x="670" y="626"/>
                  </a:lnTo>
                  <a:lnTo>
                    <a:pt x="670" y="627"/>
                  </a:lnTo>
                  <a:lnTo>
                    <a:pt x="667" y="627"/>
                  </a:lnTo>
                  <a:lnTo>
                    <a:pt x="666" y="629"/>
                  </a:lnTo>
                  <a:close/>
                  <a:moveTo>
                    <a:pt x="656" y="618"/>
                  </a:moveTo>
                  <a:lnTo>
                    <a:pt x="656" y="621"/>
                  </a:lnTo>
                  <a:lnTo>
                    <a:pt x="655" y="622"/>
                  </a:lnTo>
                  <a:lnTo>
                    <a:pt x="655" y="621"/>
                  </a:lnTo>
                  <a:lnTo>
                    <a:pt x="655" y="618"/>
                  </a:lnTo>
                  <a:lnTo>
                    <a:pt x="656" y="618"/>
                  </a:lnTo>
                  <a:lnTo>
                    <a:pt x="655" y="618"/>
                  </a:lnTo>
                  <a:lnTo>
                    <a:pt x="655" y="617"/>
                  </a:lnTo>
                  <a:lnTo>
                    <a:pt x="654" y="617"/>
                  </a:lnTo>
                  <a:lnTo>
                    <a:pt x="654" y="616"/>
                  </a:lnTo>
                  <a:lnTo>
                    <a:pt x="655" y="616"/>
                  </a:lnTo>
                  <a:lnTo>
                    <a:pt x="656" y="616"/>
                  </a:lnTo>
                  <a:lnTo>
                    <a:pt x="656" y="617"/>
                  </a:lnTo>
                  <a:lnTo>
                    <a:pt x="658" y="617"/>
                  </a:lnTo>
                  <a:lnTo>
                    <a:pt x="658" y="618"/>
                  </a:lnTo>
                  <a:lnTo>
                    <a:pt x="659" y="618"/>
                  </a:lnTo>
                  <a:lnTo>
                    <a:pt x="661" y="621"/>
                  </a:lnTo>
                  <a:lnTo>
                    <a:pt x="662" y="622"/>
                  </a:lnTo>
                  <a:lnTo>
                    <a:pt x="661" y="622"/>
                  </a:lnTo>
                  <a:lnTo>
                    <a:pt x="661" y="621"/>
                  </a:lnTo>
                  <a:lnTo>
                    <a:pt x="659" y="621"/>
                  </a:lnTo>
                  <a:lnTo>
                    <a:pt x="661" y="621"/>
                  </a:lnTo>
                  <a:lnTo>
                    <a:pt x="661" y="622"/>
                  </a:lnTo>
                  <a:lnTo>
                    <a:pt x="659" y="622"/>
                  </a:lnTo>
                  <a:lnTo>
                    <a:pt x="659" y="621"/>
                  </a:lnTo>
                  <a:lnTo>
                    <a:pt x="658" y="621"/>
                  </a:lnTo>
                  <a:lnTo>
                    <a:pt x="658" y="618"/>
                  </a:lnTo>
                  <a:lnTo>
                    <a:pt x="656" y="618"/>
                  </a:lnTo>
                  <a:close/>
                  <a:moveTo>
                    <a:pt x="654" y="614"/>
                  </a:moveTo>
                  <a:lnTo>
                    <a:pt x="654" y="615"/>
                  </a:lnTo>
                  <a:lnTo>
                    <a:pt x="655" y="615"/>
                  </a:lnTo>
                  <a:lnTo>
                    <a:pt x="654" y="615"/>
                  </a:lnTo>
                  <a:lnTo>
                    <a:pt x="654" y="614"/>
                  </a:lnTo>
                  <a:lnTo>
                    <a:pt x="653" y="614"/>
                  </a:lnTo>
                  <a:lnTo>
                    <a:pt x="654" y="614"/>
                  </a:lnTo>
                  <a:close/>
                  <a:moveTo>
                    <a:pt x="659" y="607"/>
                  </a:moveTo>
                  <a:lnTo>
                    <a:pt x="659" y="609"/>
                  </a:lnTo>
                  <a:lnTo>
                    <a:pt x="659" y="611"/>
                  </a:lnTo>
                  <a:lnTo>
                    <a:pt x="661" y="611"/>
                  </a:lnTo>
                  <a:lnTo>
                    <a:pt x="659" y="612"/>
                  </a:lnTo>
                  <a:lnTo>
                    <a:pt x="659" y="611"/>
                  </a:lnTo>
                  <a:lnTo>
                    <a:pt x="658" y="611"/>
                  </a:lnTo>
                  <a:lnTo>
                    <a:pt x="658" y="609"/>
                  </a:lnTo>
                  <a:lnTo>
                    <a:pt x="656" y="609"/>
                  </a:lnTo>
                  <a:lnTo>
                    <a:pt x="655" y="609"/>
                  </a:lnTo>
                  <a:lnTo>
                    <a:pt x="656" y="609"/>
                  </a:lnTo>
                  <a:lnTo>
                    <a:pt x="655" y="609"/>
                  </a:lnTo>
                  <a:lnTo>
                    <a:pt x="655" y="607"/>
                  </a:lnTo>
                  <a:lnTo>
                    <a:pt x="656" y="607"/>
                  </a:lnTo>
                  <a:lnTo>
                    <a:pt x="655" y="607"/>
                  </a:lnTo>
                  <a:lnTo>
                    <a:pt x="655" y="606"/>
                  </a:lnTo>
                  <a:lnTo>
                    <a:pt x="656" y="607"/>
                  </a:lnTo>
                  <a:lnTo>
                    <a:pt x="658" y="607"/>
                  </a:lnTo>
                  <a:lnTo>
                    <a:pt x="659" y="607"/>
                  </a:lnTo>
                  <a:close/>
                  <a:moveTo>
                    <a:pt x="650" y="611"/>
                  </a:moveTo>
                  <a:lnTo>
                    <a:pt x="649" y="611"/>
                  </a:lnTo>
                  <a:lnTo>
                    <a:pt x="650" y="611"/>
                  </a:lnTo>
                  <a:lnTo>
                    <a:pt x="649" y="609"/>
                  </a:lnTo>
                  <a:lnTo>
                    <a:pt x="650" y="609"/>
                  </a:lnTo>
                  <a:lnTo>
                    <a:pt x="650" y="607"/>
                  </a:lnTo>
                  <a:lnTo>
                    <a:pt x="653" y="607"/>
                  </a:lnTo>
                  <a:lnTo>
                    <a:pt x="650" y="607"/>
                  </a:lnTo>
                  <a:lnTo>
                    <a:pt x="653" y="606"/>
                  </a:lnTo>
                  <a:lnTo>
                    <a:pt x="653" y="607"/>
                  </a:lnTo>
                  <a:lnTo>
                    <a:pt x="654" y="607"/>
                  </a:lnTo>
                  <a:lnTo>
                    <a:pt x="654" y="609"/>
                  </a:lnTo>
                  <a:lnTo>
                    <a:pt x="653" y="609"/>
                  </a:lnTo>
                  <a:lnTo>
                    <a:pt x="653" y="611"/>
                  </a:lnTo>
                  <a:lnTo>
                    <a:pt x="650" y="611"/>
                  </a:lnTo>
                  <a:close/>
                  <a:moveTo>
                    <a:pt x="654" y="606"/>
                  </a:moveTo>
                  <a:lnTo>
                    <a:pt x="655" y="607"/>
                  </a:lnTo>
                  <a:lnTo>
                    <a:pt x="654" y="607"/>
                  </a:lnTo>
                  <a:lnTo>
                    <a:pt x="653" y="606"/>
                  </a:lnTo>
                  <a:lnTo>
                    <a:pt x="650" y="606"/>
                  </a:lnTo>
                  <a:lnTo>
                    <a:pt x="650" y="607"/>
                  </a:lnTo>
                  <a:lnTo>
                    <a:pt x="649" y="606"/>
                  </a:lnTo>
                  <a:lnTo>
                    <a:pt x="650" y="606"/>
                  </a:lnTo>
                  <a:lnTo>
                    <a:pt x="649" y="606"/>
                  </a:lnTo>
                  <a:lnTo>
                    <a:pt x="648" y="606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9" y="604"/>
                  </a:lnTo>
                  <a:lnTo>
                    <a:pt x="649" y="605"/>
                  </a:lnTo>
                  <a:lnTo>
                    <a:pt x="649" y="604"/>
                  </a:lnTo>
                  <a:lnTo>
                    <a:pt x="650" y="604"/>
                  </a:lnTo>
                  <a:lnTo>
                    <a:pt x="650" y="605"/>
                  </a:lnTo>
                  <a:lnTo>
                    <a:pt x="650" y="604"/>
                  </a:lnTo>
                  <a:lnTo>
                    <a:pt x="653" y="605"/>
                  </a:lnTo>
                  <a:lnTo>
                    <a:pt x="654" y="606"/>
                  </a:lnTo>
                  <a:close/>
                  <a:moveTo>
                    <a:pt x="655" y="606"/>
                  </a:moveTo>
                  <a:lnTo>
                    <a:pt x="654" y="606"/>
                  </a:lnTo>
                  <a:lnTo>
                    <a:pt x="654" y="605"/>
                  </a:lnTo>
                  <a:lnTo>
                    <a:pt x="653" y="605"/>
                  </a:lnTo>
                  <a:lnTo>
                    <a:pt x="653" y="604"/>
                  </a:lnTo>
                  <a:lnTo>
                    <a:pt x="650" y="604"/>
                  </a:lnTo>
                  <a:lnTo>
                    <a:pt x="653" y="604"/>
                  </a:lnTo>
                  <a:lnTo>
                    <a:pt x="654" y="604"/>
                  </a:lnTo>
                  <a:lnTo>
                    <a:pt x="655" y="605"/>
                  </a:lnTo>
                  <a:lnTo>
                    <a:pt x="655" y="606"/>
                  </a:lnTo>
                  <a:close/>
                  <a:moveTo>
                    <a:pt x="661" y="618"/>
                  </a:moveTo>
                  <a:lnTo>
                    <a:pt x="659" y="618"/>
                  </a:lnTo>
                  <a:lnTo>
                    <a:pt x="659" y="617"/>
                  </a:lnTo>
                  <a:lnTo>
                    <a:pt x="658" y="617"/>
                  </a:lnTo>
                  <a:lnTo>
                    <a:pt x="658" y="616"/>
                  </a:lnTo>
                  <a:lnTo>
                    <a:pt x="656" y="616"/>
                  </a:lnTo>
                  <a:lnTo>
                    <a:pt x="658" y="615"/>
                  </a:lnTo>
                  <a:lnTo>
                    <a:pt x="656" y="615"/>
                  </a:lnTo>
                  <a:lnTo>
                    <a:pt x="655" y="615"/>
                  </a:lnTo>
                  <a:lnTo>
                    <a:pt x="655" y="614"/>
                  </a:lnTo>
                  <a:lnTo>
                    <a:pt x="654" y="614"/>
                  </a:lnTo>
                  <a:lnTo>
                    <a:pt x="654" y="612"/>
                  </a:lnTo>
                  <a:lnTo>
                    <a:pt x="654" y="611"/>
                  </a:lnTo>
                  <a:lnTo>
                    <a:pt x="654" y="612"/>
                  </a:lnTo>
                  <a:lnTo>
                    <a:pt x="655" y="612"/>
                  </a:lnTo>
                  <a:lnTo>
                    <a:pt x="656" y="614"/>
                  </a:lnTo>
                  <a:lnTo>
                    <a:pt x="658" y="615"/>
                  </a:lnTo>
                  <a:lnTo>
                    <a:pt x="659" y="615"/>
                  </a:lnTo>
                  <a:lnTo>
                    <a:pt x="658" y="615"/>
                  </a:lnTo>
                  <a:lnTo>
                    <a:pt x="658" y="614"/>
                  </a:lnTo>
                  <a:lnTo>
                    <a:pt x="656" y="614"/>
                  </a:lnTo>
                  <a:lnTo>
                    <a:pt x="655" y="612"/>
                  </a:lnTo>
                  <a:lnTo>
                    <a:pt x="655" y="611"/>
                  </a:lnTo>
                  <a:lnTo>
                    <a:pt x="656" y="612"/>
                  </a:lnTo>
                  <a:lnTo>
                    <a:pt x="658" y="614"/>
                  </a:lnTo>
                  <a:lnTo>
                    <a:pt x="658" y="612"/>
                  </a:lnTo>
                  <a:lnTo>
                    <a:pt x="656" y="612"/>
                  </a:lnTo>
                  <a:lnTo>
                    <a:pt x="658" y="612"/>
                  </a:lnTo>
                  <a:lnTo>
                    <a:pt x="658" y="611"/>
                  </a:lnTo>
                  <a:lnTo>
                    <a:pt x="659" y="611"/>
                  </a:lnTo>
                  <a:lnTo>
                    <a:pt x="659" y="612"/>
                  </a:lnTo>
                  <a:lnTo>
                    <a:pt x="661" y="612"/>
                  </a:lnTo>
                  <a:lnTo>
                    <a:pt x="661" y="614"/>
                  </a:lnTo>
                  <a:lnTo>
                    <a:pt x="661" y="612"/>
                  </a:lnTo>
                  <a:lnTo>
                    <a:pt x="661" y="611"/>
                  </a:lnTo>
                  <a:lnTo>
                    <a:pt x="661" y="609"/>
                  </a:lnTo>
                  <a:lnTo>
                    <a:pt x="659" y="609"/>
                  </a:lnTo>
                  <a:lnTo>
                    <a:pt x="661" y="609"/>
                  </a:lnTo>
                  <a:lnTo>
                    <a:pt x="659" y="609"/>
                  </a:lnTo>
                  <a:lnTo>
                    <a:pt x="659" y="607"/>
                  </a:lnTo>
                  <a:lnTo>
                    <a:pt x="661" y="607"/>
                  </a:lnTo>
                  <a:lnTo>
                    <a:pt x="658" y="606"/>
                  </a:lnTo>
                  <a:lnTo>
                    <a:pt x="659" y="606"/>
                  </a:lnTo>
                  <a:lnTo>
                    <a:pt x="658" y="605"/>
                  </a:lnTo>
                  <a:lnTo>
                    <a:pt x="658" y="606"/>
                  </a:lnTo>
                  <a:lnTo>
                    <a:pt x="656" y="606"/>
                  </a:lnTo>
                  <a:lnTo>
                    <a:pt x="656" y="605"/>
                  </a:lnTo>
                  <a:lnTo>
                    <a:pt x="658" y="604"/>
                  </a:lnTo>
                  <a:lnTo>
                    <a:pt x="656" y="604"/>
                  </a:lnTo>
                  <a:lnTo>
                    <a:pt x="656" y="605"/>
                  </a:lnTo>
                  <a:lnTo>
                    <a:pt x="655" y="605"/>
                  </a:lnTo>
                  <a:lnTo>
                    <a:pt x="655" y="604"/>
                  </a:lnTo>
                  <a:lnTo>
                    <a:pt x="656" y="604"/>
                  </a:lnTo>
                  <a:lnTo>
                    <a:pt x="655" y="604"/>
                  </a:lnTo>
                  <a:lnTo>
                    <a:pt x="655" y="603"/>
                  </a:lnTo>
                  <a:lnTo>
                    <a:pt x="656" y="603"/>
                  </a:lnTo>
                  <a:lnTo>
                    <a:pt x="656" y="600"/>
                  </a:lnTo>
                  <a:lnTo>
                    <a:pt x="656" y="603"/>
                  </a:lnTo>
                  <a:lnTo>
                    <a:pt x="658" y="603"/>
                  </a:lnTo>
                  <a:lnTo>
                    <a:pt x="658" y="600"/>
                  </a:lnTo>
                  <a:lnTo>
                    <a:pt x="659" y="600"/>
                  </a:lnTo>
                  <a:lnTo>
                    <a:pt x="659" y="603"/>
                  </a:lnTo>
                  <a:lnTo>
                    <a:pt x="659" y="604"/>
                  </a:lnTo>
                  <a:lnTo>
                    <a:pt x="661" y="604"/>
                  </a:lnTo>
                  <a:lnTo>
                    <a:pt x="661" y="603"/>
                  </a:lnTo>
                  <a:lnTo>
                    <a:pt x="662" y="604"/>
                  </a:lnTo>
                  <a:lnTo>
                    <a:pt x="662" y="605"/>
                  </a:lnTo>
                  <a:lnTo>
                    <a:pt x="664" y="605"/>
                  </a:lnTo>
                  <a:lnTo>
                    <a:pt x="664" y="606"/>
                  </a:lnTo>
                  <a:lnTo>
                    <a:pt x="664" y="607"/>
                  </a:lnTo>
                  <a:lnTo>
                    <a:pt x="665" y="607"/>
                  </a:lnTo>
                  <a:lnTo>
                    <a:pt x="665" y="609"/>
                  </a:lnTo>
                  <a:lnTo>
                    <a:pt x="666" y="609"/>
                  </a:lnTo>
                  <a:lnTo>
                    <a:pt x="666" y="611"/>
                  </a:lnTo>
                  <a:lnTo>
                    <a:pt x="666" y="612"/>
                  </a:lnTo>
                  <a:lnTo>
                    <a:pt x="666" y="614"/>
                  </a:lnTo>
                  <a:lnTo>
                    <a:pt x="667" y="614"/>
                  </a:lnTo>
                  <a:lnTo>
                    <a:pt x="667" y="615"/>
                  </a:lnTo>
                  <a:lnTo>
                    <a:pt x="666" y="615"/>
                  </a:lnTo>
                  <a:lnTo>
                    <a:pt x="667" y="615"/>
                  </a:lnTo>
                  <a:lnTo>
                    <a:pt x="667" y="616"/>
                  </a:lnTo>
                  <a:lnTo>
                    <a:pt x="667" y="617"/>
                  </a:lnTo>
                  <a:lnTo>
                    <a:pt x="667" y="618"/>
                  </a:lnTo>
                  <a:lnTo>
                    <a:pt x="667" y="617"/>
                  </a:lnTo>
                  <a:lnTo>
                    <a:pt x="670" y="617"/>
                  </a:lnTo>
                  <a:lnTo>
                    <a:pt x="671" y="617"/>
                  </a:lnTo>
                  <a:lnTo>
                    <a:pt x="671" y="618"/>
                  </a:lnTo>
                  <a:lnTo>
                    <a:pt x="670" y="618"/>
                  </a:lnTo>
                  <a:lnTo>
                    <a:pt x="671" y="618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2" y="622"/>
                  </a:lnTo>
                  <a:lnTo>
                    <a:pt x="671" y="623"/>
                  </a:lnTo>
                  <a:lnTo>
                    <a:pt x="670" y="622"/>
                  </a:lnTo>
                  <a:lnTo>
                    <a:pt x="671" y="623"/>
                  </a:lnTo>
                  <a:lnTo>
                    <a:pt x="671" y="624"/>
                  </a:lnTo>
                  <a:lnTo>
                    <a:pt x="670" y="624"/>
                  </a:lnTo>
                  <a:lnTo>
                    <a:pt x="670" y="623"/>
                  </a:lnTo>
                  <a:lnTo>
                    <a:pt x="670" y="624"/>
                  </a:lnTo>
                  <a:lnTo>
                    <a:pt x="667" y="624"/>
                  </a:lnTo>
                  <a:lnTo>
                    <a:pt x="667" y="623"/>
                  </a:lnTo>
                  <a:lnTo>
                    <a:pt x="666" y="623"/>
                  </a:lnTo>
                  <a:lnTo>
                    <a:pt x="667" y="623"/>
                  </a:lnTo>
                  <a:lnTo>
                    <a:pt x="666" y="623"/>
                  </a:lnTo>
                  <a:lnTo>
                    <a:pt x="667" y="622"/>
                  </a:lnTo>
                  <a:lnTo>
                    <a:pt x="670" y="622"/>
                  </a:lnTo>
                  <a:lnTo>
                    <a:pt x="670" y="623"/>
                  </a:lnTo>
                  <a:lnTo>
                    <a:pt x="670" y="622"/>
                  </a:lnTo>
                  <a:lnTo>
                    <a:pt x="667" y="622"/>
                  </a:lnTo>
                  <a:lnTo>
                    <a:pt x="666" y="622"/>
                  </a:lnTo>
                  <a:lnTo>
                    <a:pt x="666" y="623"/>
                  </a:lnTo>
                  <a:lnTo>
                    <a:pt x="665" y="622"/>
                  </a:lnTo>
                  <a:lnTo>
                    <a:pt x="666" y="622"/>
                  </a:lnTo>
                  <a:lnTo>
                    <a:pt x="667" y="621"/>
                  </a:lnTo>
                  <a:lnTo>
                    <a:pt x="666" y="621"/>
                  </a:lnTo>
                  <a:lnTo>
                    <a:pt x="665" y="621"/>
                  </a:lnTo>
                  <a:lnTo>
                    <a:pt x="666" y="621"/>
                  </a:lnTo>
                  <a:lnTo>
                    <a:pt x="666" y="618"/>
                  </a:lnTo>
                  <a:lnTo>
                    <a:pt x="665" y="618"/>
                  </a:lnTo>
                  <a:lnTo>
                    <a:pt x="665" y="621"/>
                  </a:lnTo>
                  <a:lnTo>
                    <a:pt x="665" y="618"/>
                  </a:lnTo>
                  <a:lnTo>
                    <a:pt x="664" y="618"/>
                  </a:lnTo>
                  <a:lnTo>
                    <a:pt x="664" y="617"/>
                  </a:lnTo>
                  <a:lnTo>
                    <a:pt x="665" y="617"/>
                  </a:lnTo>
                  <a:lnTo>
                    <a:pt x="664" y="617"/>
                  </a:lnTo>
                  <a:lnTo>
                    <a:pt x="665" y="617"/>
                  </a:lnTo>
                  <a:lnTo>
                    <a:pt x="666" y="617"/>
                  </a:lnTo>
                  <a:lnTo>
                    <a:pt x="665" y="617"/>
                  </a:lnTo>
                  <a:lnTo>
                    <a:pt x="665" y="616"/>
                  </a:lnTo>
                  <a:lnTo>
                    <a:pt x="664" y="616"/>
                  </a:lnTo>
                  <a:lnTo>
                    <a:pt x="662" y="616"/>
                  </a:lnTo>
                  <a:lnTo>
                    <a:pt x="664" y="615"/>
                  </a:lnTo>
                  <a:lnTo>
                    <a:pt x="665" y="615"/>
                  </a:lnTo>
                  <a:lnTo>
                    <a:pt x="664" y="615"/>
                  </a:lnTo>
                  <a:lnTo>
                    <a:pt x="664" y="614"/>
                  </a:lnTo>
                  <a:lnTo>
                    <a:pt x="665" y="614"/>
                  </a:lnTo>
                  <a:lnTo>
                    <a:pt x="664" y="614"/>
                  </a:lnTo>
                  <a:lnTo>
                    <a:pt x="665" y="614"/>
                  </a:lnTo>
                  <a:lnTo>
                    <a:pt x="665" y="612"/>
                  </a:lnTo>
                  <a:lnTo>
                    <a:pt x="664" y="612"/>
                  </a:lnTo>
                  <a:lnTo>
                    <a:pt x="664" y="614"/>
                  </a:lnTo>
                  <a:lnTo>
                    <a:pt x="662" y="614"/>
                  </a:lnTo>
                  <a:lnTo>
                    <a:pt x="664" y="614"/>
                  </a:lnTo>
                  <a:lnTo>
                    <a:pt x="664" y="615"/>
                  </a:lnTo>
                  <a:lnTo>
                    <a:pt x="662" y="615"/>
                  </a:lnTo>
                  <a:lnTo>
                    <a:pt x="662" y="616"/>
                  </a:lnTo>
                  <a:lnTo>
                    <a:pt x="661" y="615"/>
                  </a:lnTo>
                  <a:lnTo>
                    <a:pt x="661" y="616"/>
                  </a:lnTo>
                  <a:lnTo>
                    <a:pt x="662" y="616"/>
                  </a:lnTo>
                  <a:lnTo>
                    <a:pt x="661" y="616"/>
                  </a:lnTo>
                  <a:lnTo>
                    <a:pt x="662" y="617"/>
                  </a:lnTo>
                  <a:lnTo>
                    <a:pt x="662" y="618"/>
                  </a:lnTo>
                  <a:lnTo>
                    <a:pt x="664" y="618"/>
                  </a:lnTo>
                  <a:lnTo>
                    <a:pt x="664" y="621"/>
                  </a:lnTo>
                  <a:lnTo>
                    <a:pt x="664" y="622"/>
                  </a:lnTo>
                  <a:lnTo>
                    <a:pt x="662" y="622"/>
                  </a:lnTo>
                  <a:lnTo>
                    <a:pt x="662" y="621"/>
                  </a:lnTo>
                  <a:lnTo>
                    <a:pt x="661" y="621"/>
                  </a:lnTo>
                  <a:lnTo>
                    <a:pt x="661" y="618"/>
                  </a:lnTo>
                  <a:close/>
                  <a:moveTo>
                    <a:pt x="653" y="600"/>
                  </a:moveTo>
                  <a:lnTo>
                    <a:pt x="654" y="600"/>
                  </a:lnTo>
                  <a:lnTo>
                    <a:pt x="654" y="603"/>
                  </a:lnTo>
                  <a:lnTo>
                    <a:pt x="654" y="604"/>
                  </a:lnTo>
                  <a:lnTo>
                    <a:pt x="653" y="604"/>
                  </a:lnTo>
                  <a:lnTo>
                    <a:pt x="653" y="603"/>
                  </a:lnTo>
                  <a:lnTo>
                    <a:pt x="653" y="600"/>
                  </a:lnTo>
                  <a:close/>
                  <a:moveTo>
                    <a:pt x="654" y="600"/>
                  </a:moveTo>
                  <a:lnTo>
                    <a:pt x="655" y="600"/>
                  </a:lnTo>
                  <a:lnTo>
                    <a:pt x="654" y="600"/>
                  </a:lnTo>
                  <a:lnTo>
                    <a:pt x="655" y="600"/>
                  </a:lnTo>
                  <a:lnTo>
                    <a:pt x="656" y="600"/>
                  </a:lnTo>
                  <a:lnTo>
                    <a:pt x="655" y="603"/>
                  </a:lnTo>
                  <a:lnTo>
                    <a:pt x="654" y="603"/>
                  </a:lnTo>
                  <a:lnTo>
                    <a:pt x="654" y="600"/>
                  </a:lnTo>
                  <a:close/>
                  <a:moveTo>
                    <a:pt x="649" y="600"/>
                  </a:moveTo>
                  <a:lnTo>
                    <a:pt x="650" y="600"/>
                  </a:lnTo>
                  <a:lnTo>
                    <a:pt x="650" y="603"/>
                  </a:lnTo>
                  <a:lnTo>
                    <a:pt x="649" y="603"/>
                  </a:lnTo>
                  <a:lnTo>
                    <a:pt x="648" y="603"/>
                  </a:lnTo>
                  <a:lnTo>
                    <a:pt x="648" y="604"/>
                  </a:lnTo>
                  <a:lnTo>
                    <a:pt x="647" y="604"/>
                  </a:lnTo>
                  <a:lnTo>
                    <a:pt x="647" y="603"/>
                  </a:lnTo>
                  <a:lnTo>
                    <a:pt x="648" y="603"/>
                  </a:lnTo>
                  <a:lnTo>
                    <a:pt x="649" y="600"/>
                  </a:lnTo>
                  <a:close/>
                  <a:moveTo>
                    <a:pt x="649" y="599"/>
                  </a:moveTo>
                  <a:lnTo>
                    <a:pt x="649" y="600"/>
                  </a:lnTo>
                  <a:lnTo>
                    <a:pt x="648" y="603"/>
                  </a:lnTo>
                  <a:lnTo>
                    <a:pt x="647" y="603"/>
                  </a:lnTo>
                  <a:lnTo>
                    <a:pt x="647" y="600"/>
                  </a:lnTo>
                  <a:lnTo>
                    <a:pt x="648" y="600"/>
                  </a:lnTo>
                  <a:lnTo>
                    <a:pt x="648" y="599"/>
                  </a:lnTo>
                  <a:lnTo>
                    <a:pt x="648" y="600"/>
                  </a:lnTo>
                  <a:lnTo>
                    <a:pt x="647" y="600"/>
                  </a:lnTo>
                  <a:lnTo>
                    <a:pt x="647" y="599"/>
                  </a:lnTo>
                  <a:lnTo>
                    <a:pt x="647" y="600"/>
                  </a:lnTo>
                  <a:lnTo>
                    <a:pt x="645" y="600"/>
                  </a:lnTo>
                  <a:lnTo>
                    <a:pt x="645" y="599"/>
                  </a:lnTo>
                  <a:lnTo>
                    <a:pt x="644" y="598"/>
                  </a:lnTo>
                  <a:lnTo>
                    <a:pt x="645" y="598"/>
                  </a:lnTo>
                  <a:lnTo>
                    <a:pt x="644" y="598"/>
                  </a:lnTo>
                  <a:lnTo>
                    <a:pt x="644" y="597"/>
                  </a:lnTo>
                  <a:lnTo>
                    <a:pt x="645" y="597"/>
                  </a:lnTo>
                  <a:lnTo>
                    <a:pt x="645" y="598"/>
                  </a:lnTo>
                  <a:lnTo>
                    <a:pt x="647" y="598"/>
                  </a:lnTo>
                  <a:lnTo>
                    <a:pt x="647" y="597"/>
                  </a:lnTo>
                  <a:lnTo>
                    <a:pt x="647" y="598"/>
                  </a:lnTo>
                  <a:lnTo>
                    <a:pt x="647" y="597"/>
                  </a:lnTo>
                  <a:lnTo>
                    <a:pt x="648" y="597"/>
                  </a:lnTo>
                  <a:lnTo>
                    <a:pt x="648" y="598"/>
                  </a:lnTo>
                  <a:lnTo>
                    <a:pt x="648" y="597"/>
                  </a:lnTo>
                  <a:lnTo>
                    <a:pt x="648" y="598"/>
                  </a:lnTo>
                  <a:lnTo>
                    <a:pt x="648" y="599"/>
                  </a:lnTo>
                  <a:lnTo>
                    <a:pt x="649" y="599"/>
                  </a:lnTo>
                  <a:close/>
                  <a:moveTo>
                    <a:pt x="659" y="598"/>
                  </a:moveTo>
                  <a:lnTo>
                    <a:pt x="659" y="597"/>
                  </a:lnTo>
                  <a:lnTo>
                    <a:pt x="661" y="597"/>
                  </a:lnTo>
                  <a:lnTo>
                    <a:pt x="662" y="598"/>
                  </a:lnTo>
                  <a:lnTo>
                    <a:pt x="661" y="598"/>
                  </a:lnTo>
                  <a:lnTo>
                    <a:pt x="659" y="598"/>
                  </a:lnTo>
                  <a:close/>
                  <a:moveTo>
                    <a:pt x="665" y="598"/>
                  </a:moveTo>
                  <a:lnTo>
                    <a:pt x="664" y="597"/>
                  </a:lnTo>
                  <a:lnTo>
                    <a:pt x="662" y="597"/>
                  </a:lnTo>
                  <a:lnTo>
                    <a:pt x="664" y="597"/>
                  </a:lnTo>
                  <a:lnTo>
                    <a:pt x="665" y="597"/>
                  </a:lnTo>
                  <a:lnTo>
                    <a:pt x="665" y="598"/>
                  </a:lnTo>
                  <a:close/>
                  <a:moveTo>
                    <a:pt x="658" y="595"/>
                  </a:moveTo>
                  <a:lnTo>
                    <a:pt x="659" y="595"/>
                  </a:lnTo>
                  <a:lnTo>
                    <a:pt x="661" y="597"/>
                  </a:lnTo>
                  <a:lnTo>
                    <a:pt x="659" y="595"/>
                  </a:lnTo>
                  <a:lnTo>
                    <a:pt x="661" y="595"/>
                  </a:lnTo>
                  <a:lnTo>
                    <a:pt x="661" y="597"/>
                  </a:lnTo>
                  <a:lnTo>
                    <a:pt x="662" y="597"/>
                  </a:lnTo>
                  <a:lnTo>
                    <a:pt x="664" y="597"/>
                  </a:lnTo>
                  <a:lnTo>
                    <a:pt x="662" y="598"/>
                  </a:lnTo>
                  <a:lnTo>
                    <a:pt x="661" y="597"/>
                  </a:lnTo>
                  <a:lnTo>
                    <a:pt x="659" y="597"/>
                  </a:lnTo>
                  <a:lnTo>
                    <a:pt x="658" y="595"/>
                  </a:lnTo>
                  <a:close/>
                  <a:moveTo>
                    <a:pt x="661" y="599"/>
                  </a:moveTo>
                  <a:lnTo>
                    <a:pt x="661" y="600"/>
                  </a:lnTo>
                  <a:lnTo>
                    <a:pt x="659" y="600"/>
                  </a:lnTo>
                  <a:lnTo>
                    <a:pt x="659" y="603"/>
                  </a:lnTo>
                  <a:lnTo>
                    <a:pt x="659" y="600"/>
                  </a:lnTo>
                  <a:lnTo>
                    <a:pt x="658" y="600"/>
                  </a:lnTo>
                  <a:lnTo>
                    <a:pt x="656" y="600"/>
                  </a:lnTo>
                  <a:lnTo>
                    <a:pt x="655" y="600"/>
                  </a:lnTo>
                  <a:lnTo>
                    <a:pt x="654" y="600"/>
                  </a:lnTo>
                  <a:lnTo>
                    <a:pt x="654" y="599"/>
                  </a:lnTo>
                  <a:lnTo>
                    <a:pt x="653" y="598"/>
                  </a:lnTo>
                  <a:lnTo>
                    <a:pt x="654" y="597"/>
                  </a:lnTo>
                  <a:lnTo>
                    <a:pt x="655" y="597"/>
                  </a:lnTo>
                  <a:lnTo>
                    <a:pt x="655" y="598"/>
                  </a:lnTo>
                  <a:lnTo>
                    <a:pt x="656" y="598"/>
                  </a:lnTo>
                  <a:lnTo>
                    <a:pt x="656" y="597"/>
                  </a:lnTo>
                  <a:lnTo>
                    <a:pt x="655" y="597"/>
                  </a:lnTo>
                  <a:lnTo>
                    <a:pt x="654" y="595"/>
                  </a:lnTo>
                  <a:lnTo>
                    <a:pt x="654" y="594"/>
                  </a:lnTo>
                  <a:lnTo>
                    <a:pt x="654" y="592"/>
                  </a:lnTo>
                  <a:lnTo>
                    <a:pt x="655" y="592"/>
                  </a:lnTo>
                  <a:lnTo>
                    <a:pt x="654" y="594"/>
                  </a:lnTo>
                  <a:lnTo>
                    <a:pt x="655" y="594"/>
                  </a:lnTo>
                  <a:lnTo>
                    <a:pt x="655" y="595"/>
                  </a:lnTo>
                  <a:lnTo>
                    <a:pt x="656" y="595"/>
                  </a:lnTo>
                  <a:lnTo>
                    <a:pt x="658" y="595"/>
                  </a:lnTo>
                  <a:lnTo>
                    <a:pt x="658" y="597"/>
                  </a:lnTo>
                  <a:lnTo>
                    <a:pt x="656" y="597"/>
                  </a:lnTo>
                  <a:lnTo>
                    <a:pt x="658" y="597"/>
                  </a:lnTo>
                  <a:lnTo>
                    <a:pt x="658" y="598"/>
                  </a:lnTo>
                  <a:lnTo>
                    <a:pt x="658" y="599"/>
                  </a:lnTo>
                  <a:lnTo>
                    <a:pt x="659" y="599"/>
                  </a:lnTo>
                  <a:lnTo>
                    <a:pt x="659" y="600"/>
                  </a:lnTo>
                  <a:lnTo>
                    <a:pt x="661" y="600"/>
                  </a:lnTo>
                  <a:lnTo>
                    <a:pt x="661" y="599"/>
                  </a:lnTo>
                  <a:lnTo>
                    <a:pt x="659" y="599"/>
                  </a:lnTo>
                  <a:lnTo>
                    <a:pt x="661" y="599"/>
                  </a:lnTo>
                  <a:close/>
                  <a:moveTo>
                    <a:pt x="658" y="595"/>
                  </a:moveTo>
                  <a:lnTo>
                    <a:pt x="656" y="594"/>
                  </a:lnTo>
                  <a:lnTo>
                    <a:pt x="656" y="592"/>
                  </a:lnTo>
                  <a:lnTo>
                    <a:pt x="656" y="594"/>
                  </a:lnTo>
                  <a:lnTo>
                    <a:pt x="656" y="592"/>
                  </a:lnTo>
                  <a:lnTo>
                    <a:pt x="655" y="592"/>
                  </a:lnTo>
                  <a:lnTo>
                    <a:pt x="656" y="592"/>
                  </a:lnTo>
                  <a:lnTo>
                    <a:pt x="658" y="592"/>
                  </a:lnTo>
                  <a:lnTo>
                    <a:pt x="658" y="594"/>
                  </a:lnTo>
                  <a:lnTo>
                    <a:pt x="659" y="594"/>
                  </a:lnTo>
                  <a:lnTo>
                    <a:pt x="659" y="595"/>
                  </a:lnTo>
                  <a:lnTo>
                    <a:pt x="658" y="595"/>
                  </a:lnTo>
                  <a:close/>
                  <a:moveTo>
                    <a:pt x="649" y="595"/>
                  </a:moveTo>
                  <a:lnTo>
                    <a:pt x="649" y="594"/>
                  </a:lnTo>
                  <a:lnTo>
                    <a:pt x="648" y="594"/>
                  </a:lnTo>
                  <a:lnTo>
                    <a:pt x="648" y="592"/>
                  </a:lnTo>
                  <a:lnTo>
                    <a:pt x="647" y="592"/>
                  </a:lnTo>
                  <a:lnTo>
                    <a:pt x="647" y="590"/>
                  </a:lnTo>
                  <a:lnTo>
                    <a:pt x="648" y="590"/>
                  </a:lnTo>
                  <a:lnTo>
                    <a:pt x="649" y="590"/>
                  </a:lnTo>
                  <a:lnTo>
                    <a:pt x="648" y="590"/>
                  </a:lnTo>
                  <a:lnTo>
                    <a:pt x="649" y="590"/>
                  </a:lnTo>
                  <a:lnTo>
                    <a:pt x="650" y="590"/>
                  </a:lnTo>
                  <a:lnTo>
                    <a:pt x="650" y="592"/>
                  </a:lnTo>
                  <a:lnTo>
                    <a:pt x="653" y="592"/>
                  </a:lnTo>
                  <a:lnTo>
                    <a:pt x="654" y="592"/>
                  </a:lnTo>
                  <a:lnTo>
                    <a:pt x="654" y="594"/>
                  </a:lnTo>
                  <a:lnTo>
                    <a:pt x="654" y="595"/>
                  </a:lnTo>
                  <a:lnTo>
                    <a:pt x="654" y="597"/>
                  </a:lnTo>
                  <a:lnTo>
                    <a:pt x="653" y="597"/>
                  </a:lnTo>
                  <a:lnTo>
                    <a:pt x="650" y="597"/>
                  </a:lnTo>
                  <a:lnTo>
                    <a:pt x="649" y="595"/>
                  </a:lnTo>
                  <a:close/>
                  <a:moveTo>
                    <a:pt x="653" y="600"/>
                  </a:moveTo>
                  <a:lnTo>
                    <a:pt x="653" y="603"/>
                  </a:lnTo>
                  <a:lnTo>
                    <a:pt x="650" y="603"/>
                  </a:lnTo>
                  <a:lnTo>
                    <a:pt x="650" y="600"/>
                  </a:lnTo>
                  <a:lnTo>
                    <a:pt x="650" y="599"/>
                  </a:lnTo>
                  <a:lnTo>
                    <a:pt x="649" y="599"/>
                  </a:lnTo>
                  <a:lnTo>
                    <a:pt x="649" y="598"/>
                  </a:lnTo>
                  <a:lnTo>
                    <a:pt x="648" y="598"/>
                  </a:lnTo>
                  <a:lnTo>
                    <a:pt x="648" y="597"/>
                  </a:lnTo>
                  <a:lnTo>
                    <a:pt x="649" y="597"/>
                  </a:lnTo>
                  <a:lnTo>
                    <a:pt x="648" y="597"/>
                  </a:lnTo>
                  <a:lnTo>
                    <a:pt x="648" y="595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5" y="597"/>
                  </a:lnTo>
                  <a:lnTo>
                    <a:pt x="645" y="595"/>
                  </a:lnTo>
                  <a:lnTo>
                    <a:pt x="647" y="595"/>
                  </a:lnTo>
                  <a:lnTo>
                    <a:pt x="647" y="594"/>
                  </a:lnTo>
                  <a:lnTo>
                    <a:pt x="645" y="595"/>
                  </a:lnTo>
                  <a:lnTo>
                    <a:pt x="644" y="595"/>
                  </a:lnTo>
                  <a:lnTo>
                    <a:pt x="644" y="594"/>
                  </a:lnTo>
                  <a:lnTo>
                    <a:pt x="645" y="594"/>
                  </a:lnTo>
                  <a:lnTo>
                    <a:pt x="644" y="594"/>
                  </a:lnTo>
                  <a:lnTo>
                    <a:pt x="644" y="592"/>
                  </a:lnTo>
                  <a:lnTo>
                    <a:pt x="643" y="592"/>
                  </a:lnTo>
                  <a:lnTo>
                    <a:pt x="643" y="590"/>
                  </a:lnTo>
                  <a:lnTo>
                    <a:pt x="643" y="589"/>
                  </a:lnTo>
                  <a:lnTo>
                    <a:pt x="644" y="590"/>
                  </a:lnTo>
                  <a:lnTo>
                    <a:pt x="644" y="589"/>
                  </a:lnTo>
                  <a:lnTo>
                    <a:pt x="645" y="589"/>
                  </a:lnTo>
                  <a:lnTo>
                    <a:pt x="645" y="590"/>
                  </a:lnTo>
                  <a:lnTo>
                    <a:pt x="647" y="592"/>
                  </a:lnTo>
                  <a:lnTo>
                    <a:pt x="647" y="594"/>
                  </a:lnTo>
                  <a:lnTo>
                    <a:pt x="648" y="594"/>
                  </a:lnTo>
                  <a:lnTo>
                    <a:pt x="648" y="595"/>
                  </a:lnTo>
                  <a:lnTo>
                    <a:pt x="649" y="595"/>
                  </a:lnTo>
                  <a:lnTo>
                    <a:pt x="649" y="597"/>
                  </a:lnTo>
                  <a:lnTo>
                    <a:pt x="650" y="597"/>
                  </a:lnTo>
                  <a:lnTo>
                    <a:pt x="650" y="598"/>
                  </a:lnTo>
                  <a:lnTo>
                    <a:pt x="653" y="598"/>
                  </a:lnTo>
                  <a:lnTo>
                    <a:pt x="653" y="599"/>
                  </a:lnTo>
                  <a:lnTo>
                    <a:pt x="653" y="600"/>
                  </a:lnTo>
                  <a:close/>
                  <a:moveTo>
                    <a:pt x="645" y="589"/>
                  </a:moveTo>
                  <a:lnTo>
                    <a:pt x="647" y="589"/>
                  </a:lnTo>
                  <a:lnTo>
                    <a:pt x="645" y="589"/>
                  </a:lnTo>
                  <a:lnTo>
                    <a:pt x="645" y="588"/>
                  </a:lnTo>
                  <a:lnTo>
                    <a:pt x="647" y="588"/>
                  </a:lnTo>
                  <a:lnTo>
                    <a:pt x="647" y="587"/>
                  </a:lnTo>
                  <a:lnTo>
                    <a:pt x="648" y="587"/>
                  </a:lnTo>
                  <a:lnTo>
                    <a:pt x="649" y="588"/>
                  </a:lnTo>
                  <a:lnTo>
                    <a:pt x="649" y="587"/>
                  </a:lnTo>
                  <a:lnTo>
                    <a:pt x="650" y="587"/>
                  </a:lnTo>
                  <a:lnTo>
                    <a:pt x="650" y="588"/>
                  </a:lnTo>
                  <a:lnTo>
                    <a:pt x="653" y="589"/>
                  </a:lnTo>
                  <a:lnTo>
                    <a:pt x="650" y="589"/>
                  </a:lnTo>
                  <a:lnTo>
                    <a:pt x="653" y="589"/>
                  </a:lnTo>
                  <a:lnTo>
                    <a:pt x="653" y="590"/>
                  </a:lnTo>
                  <a:lnTo>
                    <a:pt x="654" y="590"/>
                  </a:lnTo>
                  <a:lnTo>
                    <a:pt x="653" y="590"/>
                  </a:lnTo>
                  <a:lnTo>
                    <a:pt x="650" y="590"/>
                  </a:lnTo>
                  <a:lnTo>
                    <a:pt x="649" y="590"/>
                  </a:lnTo>
                  <a:lnTo>
                    <a:pt x="649" y="589"/>
                  </a:lnTo>
                  <a:lnTo>
                    <a:pt x="648" y="589"/>
                  </a:lnTo>
                  <a:lnTo>
                    <a:pt x="647" y="589"/>
                  </a:lnTo>
                  <a:lnTo>
                    <a:pt x="647" y="590"/>
                  </a:lnTo>
                  <a:lnTo>
                    <a:pt x="645" y="589"/>
                  </a:lnTo>
                  <a:close/>
                  <a:moveTo>
                    <a:pt x="656" y="588"/>
                  </a:moveTo>
                  <a:lnTo>
                    <a:pt x="655" y="588"/>
                  </a:lnTo>
                  <a:lnTo>
                    <a:pt x="655" y="587"/>
                  </a:lnTo>
                  <a:lnTo>
                    <a:pt x="656" y="587"/>
                  </a:lnTo>
                  <a:lnTo>
                    <a:pt x="658" y="587"/>
                  </a:lnTo>
                  <a:lnTo>
                    <a:pt x="658" y="588"/>
                  </a:lnTo>
                  <a:lnTo>
                    <a:pt x="658" y="587"/>
                  </a:lnTo>
                  <a:lnTo>
                    <a:pt x="656" y="587"/>
                  </a:lnTo>
                  <a:lnTo>
                    <a:pt x="658" y="587"/>
                  </a:lnTo>
                  <a:lnTo>
                    <a:pt x="661" y="587"/>
                  </a:lnTo>
                  <a:lnTo>
                    <a:pt x="662" y="587"/>
                  </a:lnTo>
                  <a:lnTo>
                    <a:pt x="662" y="588"/>
                  </a:lnTo>
                  <a:lnTo>
                    <a:pt x="664" y="588"/>
                  </a:lnTo>
                  <a:lnTo>
                    <a:pt x="664" y="587"/>
                  </a:lnTo>
                  <a:lnTo>
                    <a:pt x="664" y="588"/>
                  </a:lnTo>
                  <a:lnTo>
                    <a:pt x="665" y="588"/>
                  </a:lnTo>
                  <a:lnTo>
                    <a:pt x="664" y="588"/>
                  </a:lnTo>
                  <a:lnTo>
                    <a:pt x="665" y="588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4" y="588"/>
                  </a:lnTo>
                  <a:lnTo>
                    <a:pt x="662" y="588"/>
                  </a:lnTo>
                  <a:lnTo>
                    <a:pt x="662" y="589"/>
                  </a:lnTo>
                  <a:lnTo>
                    <a:pt x="661" y="588"/>
                  </a:lnTo>
                  <a:lnTo>
                    <a:pt x="659" y="589"/>
                  </a:lnTo>
                  <a:lnTo>
                    <a:pt x="658" y="589"/>
                  </a:lnTo>
                  <a:lnTo>
                    <a:pt x="656" y="588"/>
                  </a:lnTo>
                  <a:close/>
                  <a:moveTo>
                    <a:pt x="645" y="587"/>
                  </a:moveTo>
                  <a:lnTo>
                    <a:pt x="644" y="587"/>
                  </a:lnTo>
                  <a:lnTo>
                    <a:pt x="644" y="586"/>
                  </a:lnTo>
                  <a:lnTo>
                    <a:pt x="643" y="586"/>
                  </a:lnTo>
                  <a:lnTo>
                    <a:pt x="643" y="584"/>
                  </a:lnTo>
                  <a:lnTo>
                    <a:pt x="644" y="586"/>
                  </a:lnTo>
                  <a:lnTo>
                    <a:pt x="645" y="586"/>
                  </a:lnTo>
                  <a:lnTo>
                    <a:pt x="645" y="584"/>
                  </a:lnTo>
                  <a:lnTo>
                    <a:pt x="647" y="586"/>
                  </a:lnTo>
                  <a:lnTo>
                    <a:pt x="645" y="586"/>
                  </a:lnTo>
                  <a:lnTo>
                    <a:pt x="647" y="586"/>
                  </a:lnTo>
                  <a:lnTo>
                    <a:pt x="647" y="587"/>
                  </a:lnTo>
                  <a:lnTo>
                    <a:pt x="645" y="587"/>
                  </a:lnTo>
                  <a:close/>
                  <a:moveTo>
                    <a:pt x="648" y="586"/>
                  </a:moveTo>
                  <a:lnTo>
                    <a:pt x="649" y="586"/>
                  </a:lnTo>
                  <a:lnTo>
                    <a:pt x="648" y="586"/>
                  </a:lnTo>
                  <a:lnTo>
                    <a:pt x="647" y="586"/>
                  </a:lnTo>
                  <a:lnTo>
                    <a:pt x="647" y="584"/>
                  </a:lnTo>
                  <a:lnTo>
                    <a:pt x="645" y="584"/>
                  </a:lnTo>
                  <a:lnTo>
                    <a:pt x="647" y="584"/>
                  </a:lnTo>
                  <a:lnTo>
                    <a:pt x="648" y="584"/>
                  </a:lnTo>
                  <a:lnTo>
                    <a:pt x="648" y="586"/>
                  </a:lnTo>
                  <a:close/>
                  <a:moveTo>
                    <a:pt x="649" y="574"/>
                  </a:moveTo>
                  <a:lnTo>
                    <a:pt x="649" y="572"/>
                  </a:lnTo>
                  <a:lnTo>
                    <a:pt x="650" y="572"/>
                  </a:lnTo>
                  <a:lnTo>
                    <a:pt x="650" y="574"/>
                  </a:lnTo>
                  <a:lnTo>
                    <a:pt x="649" y="576"/>
                  </a:lnTo>
                  <a:lnTo>
                    <a:pt x="649" y="574"/>
                  </a:lnTo>
                  <a:close/>
                  <a:moveTo>
                    <a:pt x="654" y="572"/>
                  </a:moveTo>
                  <a:lnTo>
                    <a:pt x="655" y="572"/>
                  </a:lnTo>
                  <a:lnTo>
                    <a:pt x="655" y="574"/>
                  </a:lnTo>
                  <a:lnTo>
                    <a:pt x="655" y="576"/>
                  </a:lnTo>
                  <a:lnTo>
                    <a:pt x="654" y="576"/>
                  </a:lnTo>
                  <a:lnTo>
                    <a:pt x="654" y="574"/>
                  </a:lnTo>
                  <a:lnTo>
                    <a:pt x="653" y="574"/>
                  </a:lnTo>
                  <a:lnTo>
                    <a:pt x="653" y="572"/>
                  </a:lnTo>
                  <a:lnTo>
                    <a:pt x="654" y="572"/>
                  </a:lnTo>
                  <a:lnTo>
                    <a:pt x="654" y="574"/>
                  </a:lnTo>
                  <a:lnTo>
                    <a:pt x="654" y="572"/>
                  </a:lnTo>
                  <a:close/>
                  <a:moveTo>
                    <a:pt x="650" y="555"/>
                  </a:moveTo>
                  <a:lnTo>
                    <a:pt x="653" y="555"/>
                  </a:lnTo>
                  <a:lnTo>
                    <a:pt x="653" y="558"/>
                  </a:lnTo>
                  <a:lnTo>
                    <a:pt x="653" y="559"/>
                  </a:lnTo>
                  <a:lnTo>
                    <a:pt x="650" y="559"/>
                  </a:lnTo>
                  <a:lnTo>
                    <a:pt x="650" y="558"/>
                  </a:lnTo>
                  <a:lnTo>
                    <a:pt x="649" y="558"/>
                  </a:lnTo>
                  <a:lnTo>
                    <a:pt x="649" y="555"/>
                  </a:lnTo>
                  <a:lnTo>
                    <a:pt x="648" y="555"/>
                  </a:lnTo>
                  <a:lnTo>
                    <a:pt x="649" y="555"/>
                  </a:lnTo>
                  <a:lnTo>
                    <a:pt x="650" y="555"/>
                  </a:lnTo>
                  <a:close/>
                  <a:moveTo>
                    <a:pt x="650" y="554"/>
                  </a:moveTo>
                  <a:lnTo>
                    <a:pt x="653" y="555"/>
                  </a:lnTo>
                  <a:lnTo>
                    <a:pt x="650" y="555"/>
                  </a:lnTo>
                  <a:lnTo>
                    <a:pt x="649" y="554"/>
                  </a:lnTo>
                  <a:lnTo>
                    <a:pt x="649" y="553"/>
                  </a:lnTo>
                  <a:lnTo>
                    <a:pt x="650" y="553"/>
                  </a:lnTo>
                  <a:lnTo>
                    <a:pt x="650" y="554"/>
                  </a:lnTo>
                  <a:lnTo>
                    <a:pt x="650" y="553"/>
                  </a:lnTo>
                  <a:lnTo>
                    <a:pt x="650" y="554"/>
                  </a:lnTo>
                  <a:close/>
                  <a:moveTo>
                    <a:pt x="636" y="552"/>
                  </a:moveTo>
                  <a:lnTo>
                    <a:pt x="637" y="552"/>
                  </a:lnTo>
                  <a:lnTo>
                    <a:pt x="637" y="553"/>
                  </a:lnTo>
                  <a:lnTo>
                    <a:pt x="637" y="554"/>
                  </a:lnTo>
                  <a:lnTo>
                    <a:pt x="637" y="555"/>
                  </a:lnTo>
                  <a:lnTo>
                    <a:pt x="636" y="555"/>
                  </a:lnTo>
                  <a:lnTo>
                    <a:pt x="636" y="558"/>
                  </a:lnTo>
                  <a:lnTo>
                    <a:pt x="634" y="558"/>
                  </a:lnTo>
                  <a:lnTo>
                    <a:pt x="634" y="555"/>
                  </a:lnTo>
                  <a:lnTo>
                    <a:pt x="632" y="555"/>
                  </a:lnTo>
                  <a:lnTo>
                    <a:pt x="634" y="555"/>
                  </a:lnTo>
                  <a:lnTo>
                    <a:pt x="636" y="555"/>
                  </a:lnTo>
                  <a:lnTo>
                    <a:pt x="636" y="554"/>
                  </a:lnTo>
                  <a:lnTo>
                    <a:pt x="636" y="555"/>
                  </a:lnTo>
                  <a:lnTo>
                    <a:pt x="634" y="554"/>
                  </a:lnTo>
                  <a:lnTo>
                    <a:pt x="632" y="554"/>
                  </a:lnTo>
                  <a:lnTo>
                    <a:pt x="632" y="553"/>
                  </a:lnTo>
                  <a:lnTo>
                    <a:pt x="631" y="553"/>
                  </a:lnTo>
                  <a:lnTo>
                    <a:pt x="632" y="553"/>
                  </a:lnTo>
                  <a:lnTo>
                    <a:pt x="634" y="553"/>
                  </a:lnTo>
                  <a:lnTo>
                    <a:pt x="636" y="554"/>
                  </a:lnTo>
                  <a:lnTo>
                    <a:pt x="636" y="553"/>
                  </a:lnTo>
                  <a:lnTo>
                    <a:pt x="634" y="553"/>
                  </a:lnTo>
                  <a:lnTo>
                    <a:pt x="632" y="553"/>
                  </a:lnTo>
                  <a:lnTo>
                    <a:pt x="634" y="553"/>
                  </a:lnTo>
                  <a:lnTo>
                    <a:pt x="636" y="553"/>
                  </a:lnTo>
                  <a:lnTo>
                    <a:pt x="636" y="552"/>
                  </a:lnTo>
                  <a:close/>
                  <a:moveTo>
                    <a:pt x="649" y="552"/>
                  </a:moveTo>
                  <a:lnTo>
                    <a:pt x="650" y="553"/>
                  </a:lnTo>
                  <a:lnTo>
                    <a:pt x="649" y="553"/>
                  </a:lnTo>
                  <a:lnTo>
                    <a:pt x="649" y="554"/>
                  </a:lnTo>
                  <a:lnTo>
                    <a:pt x="648" y="554"/>
                  </a:lnTo>
                  <a:lnTo>
                    <a:pt x="648" y="553"/>
                  </a:lnTo>
                  <a:lnTo>
                    <a:pt x="649" y="552"/>
                  </a:lnTo>
                  <a:close/>
                  <a:moveTo>
                    <a:pt x="647" y="550"/>
                  </a:moveTo>
                  <a:lnTo>
                    <a:pt x="647" y="552"/>
                  </a:lnTo>
                  <a:lnTo>
                    <a:pt x="647" y="553"/>
                  </a:lnTo>
                  <a:lnTo>
                    <a:pt x="645" y="553"/>
                  </a:lnTo>
                  <a:lnTo>
                    <a:pt x="645" y="552"/>
                  </a:lnTo>
                  <a:lnTo>
                    <a:pt x="644" y="552"/>
                  </a:lnTo>
                  <a:lnTo>
                    <a:pt x="645" y="552"/>
                  </a:lnTo>
                  <a:lnTo>
                    <a:pt x="645" y="550"/>
                  </a:lnTo>
                  <a:lnTo>
                    <a:pt x="647" y="550"/>
                  </a:lnTo>
                  <a:close/>
                  <a:moveTo>
                    <a:pt x="634" y="549"/>
                  </a:moveTo>
                  <a:lnTo>
                    <a:pt x="636" y="550"/>
                  </a:lnTo>
                  <a:lnTo>
                    <a:pt x="634" y="550"/>
                  </a:lnTo>
                  <a:lnTo>
                    <a:pt x="634" y="549"/>
                  </a:lnTo>
                  <a:lnTo>
                    <a:pt x="632" y="549"/>
                  </a:lnTo>
                  <a:lnTo>
                    <a:pt x="634" y="549"/>
                  </a:lnTo>
                  <a:close/>
                  <a:moveTo>
                    <a:pt x="637" y="547"/>
                  </a:moveTo>
                  <a:lnTo>
                    <a:pt x="637" y="549"/>
                  </a:lnTo>
                  <a:lnTo>
                    <a:pt x="638" y="550"/>
                  </a:lnTo>
                  <a:lnTo>
                    <a:pt x="637" y="550"/>
                  </a:lnTo>
                  <a:lnTo>
                    <a:pt x="636" y="550"/>
                  </a:lnTo>
                  <a:lnTo>
                    <a:pt x="636" y="549"/>
                  </a:lnTo>
                  <a:lnTo>
                    <a:pt x="636" y="547"/>
                  </a:lnTo>
                  <a:lnTo>
                    <a:pt x="637" y="547"/>
                  </a:lnTo>
                  <a:close/>
                  <a:moveTo>
                    <a:pt x="644" y="550"/>
                  </a:moveTo>
                  <a:lnTo>
                    <a:pt x="644" y="549"/>
                  </a:lnTo>
                  <a:lnTo>
                    <a:pt x="643" y="549"/>
                  </a:lnTo>
                  <a:lnTo>
                    <a:pt x="643" y="547"/>
                  </a:lnTo>
                  <a:lnTo>
                    <a:pt x="644" y="547"/>
                  </a:lnTo>
                  <a:lnTo>
                    <a:pt x="645" y="547"/>
                  </a:lnTo>
                  <a:lnTo>
                    <a:pt x="647" y="549"/>
                  </a:lnTo>
                  <a:lnTo>
                    <a:pt x="647" y="550"/>
                  </a:lnTo>
                  <a:lnTo>
                    <a:pt x="645" y="550"/>
                  </a:lnTo>
                  <a:lnTo>
                    <a:pt x="644" y="550"/>
                  </a:lnTo>
                  <a:close/>
                  <a:moveTo>
                    <a:pt x="638" y="550"/>
                  </a:moveTo>
                  <a:lnTo>
                    <a:pt x="638" y="549"/>
                  </a:lnTo>
                  <a:lnTo>
                    <a:pt x="638" y="547"/>
                  </a:lnTo>
                  <a:lnTo>
                    <a:pt x="638" y="546"/>
                  </a:lnTo>
                  <a:lnTo>
                    <a:pt x="639" y="546"/>
                  </a:lnTo>
                  <a:lnTo>
                    <a:pt x="641" y="546"/>
                  </a:lnTo>
                  <a:lnTo>
                    <a:pt x="641" y="547"/>
                  </a:lnTo>
                  <a:lnTo>
                    <a:pt x="641" y="549"/>
                  </a:lnTo>
                  <a:lnTo>
                    <a:pt x="643" y="549"/>
                  </a:lnTo>
                  <a:lnTo>
                    <a:pt x="641" y="549"/>
                  </a:lnTo>
                  <a:lnTo>
                    <a:pt x="641" y="550"/>
                  </a:lnTo>
                  <a:lnTo>
                    <a:pt x="639" y="550"/>
                  </a:lnTo>
                  <a:lnTo>
                    <a:pt x="641" y="550"/>
                  </a:lnTo>
                  <a:lnTo>
                    <a:pt x="639" y="552"/>
                  </a:lnTo>
                  <a:lnTo>
                    <a:pt x="638" y="550"/>
                  </a:lnTo>
                  <a:close/>
                  <a:moveTo>
                    <a:pt x="648" y="544"/>
                  </a:moveTo>
                  <a:lnTo>
                    <a:pt x="648" y="546"/>
                  </a:lnTo>
                  <a:lnTo>
                    <a:pt x="649" y="546"/>
                  </a:lnTo>
                  <a:lnTo>
                    <a:pt x="649" y="547"/>
                  </a:lnTo>
                  <a:lnTo>
                    <a:pt x="649" y="549"/>
                  </a:lnTo>
                  <a:lnTo>
                    <a:pt x="650" y="549"/>
                  </a:lnTo>
                  <a:lnTo>
                    <a:pt x="650" y="550"/>
                  </a:lnTo>
                  <a:lnTo>
                    <a:pt x="649" y="550"/>
                  </a:lnTo>
                  <a:lnTo>
                    <a:pt x="648" y="549"/>
                  </a:lnTo>
                  <a:lnTo>
                    <a:pt x="647" y="549"/>
                  </a:lnTo>
                  <a:lnTo>
                    <a:pt x="648" y="549"/>
                  </a:lnTo>
                  <a:lnTo>
                    <a:pt x="647" y="547"/>
                  </a:lnTo>
                  <a:lnTo>
                    <a:pt x="647" y="546"/>
                  </a:lnTo>
                  <a:lnTo>
                    <a:pt x="648" y="544"/>
                  </a:lnTo>
                  <a:close/>
                  <a:moveTo>
                    <a:pt x="645" y="546"/>
                  </a:moveTo>
                  <a:lnTo>
                    <a:pt x="647" y="546"/>
                  </a:lnTo>
                  <a:lnTo>
                    <a:pt x="645" y="547"/>
                  </a:lnTo>
                  <a:lnTo>
                    <a:pt x="644" y="547"/>
                  </a:lnTo>
                  <a:lnTo>
                    <a:pt x="644" y="546"/>
                  </a:lnTo>
                  <a:lnTo>
                    <a:pt x="643" y="546"/>
                  </a:lnTo>
                  <a:lnTo>
                    <a:pt x="643" y="547"/>
                  </a:lnTo>
                  <a:lnTo>
                    <a:pt x="643" y="546"/>
                  </a:lnTo>
                  <a:lnTo>
                    <a:pt x="643" y="544"/>
                  </a:lnTo>
                  <a:lnTo>
                    <a:pt x="644" y="544"/>
                  </a:lnTo>
                  <a:lnTo>
                    <a:pt x="644" y="546"/>
                  </a:lnTo>
                  <a:lnTo>
                    <a:pt x="645" y="546"/>
                  </a:lnTo>
                  <a:close/>
                  <a:moveTo>
                    <a:pt x="637" y="547"/>
                  </a:moveTo>
                  <a:lnTo>
                    <a:pt x="637" y="546"/>
                  </a:lnTo>
                  <a:lnTo>
                    <a:pt x="637" y="544"/>
                  </a:lnTo>
                  <a:lnTo>
                    <a:pt x="637" y="546"/>
                  </a:lnTo>
                  <a:lnTo>
                    <a:pt x="637" y="547"/>
                  </a:lnTo>
                  <a:lnTo>
                    <a:pt x="638" y="547"/>
                  </a:lnTo>
                  <a:lnTo>
                    <a:pt x="637" y="547"/>
                  </a:lnTo>
                  <a:close/>
                  <a:moveTo>
                    <a:pt x="645" y="544"/>
                  </a:moveTo>
                  <a:lnTo>
                    <a:pt x="644" y="544"/>
                  </a:lnTo>
                  <a:lnTo>
                    <a:pt x="643" y="544"/>
                  </a:lnTo>
                  <a:lnTo>
                    <a:pt x="644" y="544"/>
                  </a:lnTo>
                  <a:lnTo>
                    <a:pt x="645" y="544"/>
                  </a:lnTo>
                  <a:close/>
                  <a:moveTo>
                    <a:pt x="638" y="543"/>
                  </a:moveTo>
                  <a:lnTo>
                    <a:pt x="638" y="544"/>
                  </a:lnTo>
                  <a:lnTo>
                    <a:pt x="636" y="543"/>
                  </a:lnTo>
                  <a:lnTo>
                    <a:pt x="637" y="542"/>
                  </a:lnTo>
                  <a:lnTo>
                    <a:pt x="637" y="543"/>
                  </a:lnTo>
                  <a:lnTo>
                    <a:pt x="638" y="543"/>
                  </a:lnTo>
                  <a:close/>
                  <a:moveTo>
                    <a:pt x="644" y="542"/>
                  </a:moveTo>
                  <a:lnTo>
                    <a:pt x="645" y="542"/>
                  </a:lnTo>
                  <a:lnTo>
                    <a:pt x="645" y="543"/>
                  </a:lnTo>
                  <a:lnTo>
                    <a:pt x="643" y="543"/>
                  </a:lnTo>
                  <a:lnTo>
                    <a:pt x="641" y="543"/>
                  </a:lnTo>
                  <a:lnTo>
                    <a:pt x="639" y="543"/>
                  </a:lnTo>
                  <a:lnTo>
                    <a:pt x="639" y="542"/>
                  </a:lnTo>
                  <a:lnTo>
                    <a:pt x="641" y="542"/>
                  </a:lnTo>
                  <a:lnTo>
                    <a:pt x="643" y="542"/>
                  </a:lnTo>
                  <a:lnTo>
                    <a:pt x="644" y="542"/>
                  </a:lnTo>
                  <a:close/>
                  <a:moveTo>
                    <a:pt x="638" y="542"/>
                  </a:moveTo>
                  <a:lnTo>
                    <a:pt x="638" y="543"/>
                  </a:lnTo>
                  <a:lnTo>
                    <a:pt x="637" y="542"/>
                  </a:lnTo>
                  <a:lnTo>
                    <a:pt x="636" y="542"/>
                  </a:lnTo>
                  <a:lnTo>
                    <a:pt x="636" y="541"/>
                  </a:lnTo>
                  <a:lnTo>
                    <a:pt x="637" y="541"/>
                  </a:lnTo>
                  <a:lnTo>
                    <a:pt x="638" y="542"/>
                  </a:lnTo>
                  <a:close/>
                  <a:moveTo>
                    <a:pt x="645" y="542"/>
                  </a:moveTo>
                  <a:lnTo>
                    <a:pt x="645" y="543"/>
                  </a:lnTo>
                  <a:lnTo>
                    <a:pt x="645" y="542"/>
                  </a:lnTo>
                  <a:lnTo>
                    <a:pt x="644" y="542"/>
                  </a:lnTo>
                  <a:lnTo>
                    <a:pt x="643" y="542"/>
                  </a:lnTo>
                  <a:lnTo>
                    <a:pt x="641" y="542"/>
                  </a:lnTo>
                  <a:lnTo>
                    <a:pt x="641" y="541"/>
                  </a:lnTo>
                  <a:lnTo>
                    <a:pt x="639" y="541"/>
                  </a:lnTo>
                  <a:lnTo>
                    <a:pt x="638" y="541"/>
                  </a:lnTo>
                  <a:lnTo>
                    <a:pt x="637" y="538"/>
                  </a:lnTo>
                  <a:lnTo>
                    <a:pt x="638" y="537"/>
                  </a:lnTo>
                  <a:lnTo>
                    <a:pt x="639" y="537"/>
                  </a:lnTo>
                  <a:lnTo>
                    <a:pt x="641" y="537"/>
                  </a:lnTo>
                  <a:lnTo>
                    <a:pt x="643" y="537"/>
                  </a:lnTo>
                  <a:lnTo>
                    <a:pt x="644" y="537"/>
                  </a:lnTo>
                  <a:lnTo>
                    <a:pt x="644" y="538"/>
                  </a:lnTo>
                  <a:lnTo>
                    <a:pt x="645" y="538"/>
                  </a:lnTo>
                  <a:lnTo>
                    <a:pt x="645" y="541"/>
                  </a:lnTo>
                  <a:lnTo>
                    <a:pt x="645" y="542"/>
                  </a:lnTo>
                  <a:close/>
                  <a:moveTo>
                    <a:pt x="636" y="536"/>
                  </a:moveTo>
                  <a:lnTo>
                    <a:pt x="637" y="536"/>
                  </a:lnTo>
                  <a:lnTo>
                    <a:pt x="637" y="535"/>
                  </a:lnTo>
                  <a:lnTo>
                    <a:pt x="638" y="536"/>
                  </a:lnTo>
                  <a:lnTo>
                    <a:pt x="639" y="536"/>
                  </a:lnTo>
                  <a:lnTo>
                    <a:pt x="641" y="536"/>
                  </a:lnTo>
                  <a:lnTo>
                    <a:pt x="641" y="537"/>
                  </a:lnTo>
                  <a:lnTo>
                    <a:pt x="639" y="537"/>
                  </a:lnTo>
                  <a:lnTo>
                    <a:pt x="637" y="537"/>
                  </a:lnTo>
                  <a:lnTo>
                    <a:pt x="636" y="537"/>
                  </a:lnTo>
                  <a:lnTo>
                    <a:pt x="636" y="536"/>
                  </a:lnTo>
                  <a:close/>
                  <a:moveTo>
                    <a:pt x="639" y="535"/>
                  </a:moveTo>
                  <a:lnTo>
                    <a:pt x="638" y="535"/>
                  </a:lnTo>
                  <a:lnTo>
                    <a:pt x="637" y="535"/>
                  </a:lnTo>
                  <a:lnTo>
                    <a:pt x="637" y="533"/>
                  </a:lnTo>
                  <a:lnTo>
                    <a:pt x="638" y="533"/>
                  </a:lnTo>
                  <a:lnTo>
                    <a:pt x="639" y="533"/>
                  </a:lnTo>
                  <a:lnTo>
                    <a:pt x="639" y="535"/>
                  </a:lnTo>
                  <a:close/>
                  <a:moveTo>
                    <a:pt x="639" y="533"/>
                  </a:moveTo>
                  <a:lnTo>
                    <a:pt x="641" y="533"/>
                  </a:lnTo>
                  <a:lnTo>
                    <a:pt x="641" y="535"/>
                  </a:lnTo>
                  <a:lnTo>
                    <a:pt x="643" y="536"/>
                  </a:lnTo>
                  <a:lnTo>
                    <a:pt x="641" y="536"/>
                  </a:lnTo>
                  <a:lnTo>
                    <a:pt x="639" y="535"/>
                  </a:lnTo>
                  <a:lnTo>
                    <a:pt x="641" y="535"/>
                  </a:lnTo>
                  <a:lnTo>
                    <a:pt x="641" y="536"/>
                  </a:lnTo>
                  <a:lnTo>
                    <a:pt x="641" y="535"/>
                  </a:lnTo>
                  <a:lnTo>
                    <a:pt x="639" y="535"/>
                  </a:lnTo>
                  <a:lnTo>
                    <a:pt x="639" y="533"/>
                  </a:lnTo>
                  <a:close/>
                  <a:moveTo>
                    <a:pt x="624" y="533"/>
                  </a:moveTo>
                  <a:lnTo>
                    <a:pt x="624" y="535"/>
                  </a:lnTo>
                  <a:lnTo>
                    <a:pt x="626" y="535"/>
                  </a:lnTo>
                  <a:lnTo>
                    <a:pt x="626" y="536"/>
                  </a:lnTo>
                  <a:lnTo>
                    <a:pt x="624" y="536"/>
                  </a:lnTo>
                  <a:lnTo>
                    <a:pt x="624" y="535"/>
                  </a:lnTo>
                  <a:lnTo>
                    <a:pt x="622" y="535"/>
                  </a:lnTo>
                  <a:lnTo>
                    <a:pt x="622" y="533"/>
                  </a:lnTo>
                  <a:lnTo>
                    <a:pt x="624" y="533"/>
                  </a:lnTo>
                  <a:close/>
                  <a:moveTo>
                    <a:pt x="644" y="533"/>
                  </a:moveTo>
                  <a:lnTo>
                    <a:pt x="644" y="535"/>
                  </a:lnTo>
                  <a:lnTo>
                    <a:pt x="643" y="535"/>
                  </a:lnTo>
                  <a:lnTo>
                    <a:pt x="643" y="533"/>
                  </a:lnTo>
                  <a:lnTo>
                    <a:pt x="644" y="533"/>
                  </a:lnTo>
                  <a:close/>
                  <a:moveTo>
                    <a:pt x="634" y="535"/>
                  </a:moveTo>
                  <a:lnTo>
                    <a:pt x="632" y="535"/>
                  </a:lnTo>
                  <a:lnTo>
                    <a:pt x="632" y="533"/>
                  </a:lnTo>
                  <a:lnTo>
                    <a:pt x="631" y="533"/>
                  </a:lnTo>
                  <a:lnTo>
                    <a:pt x="631" y="532"/>
                  </a:lnTo>
                  <a:lnTo>
                    <a:pt x="632" y="532"/>
                  </a:lnTo>
                  <a:lnTo>
                    <a:pt x="632" y="533"/>
                  </a:lnTo>
                  <a:lnTo>
                    <a:pt x="634" y="533"/>
                  </a:lnTo>
                  <a:lnTo>
                    <a:pt x="634" y="535"/>
                  </a:lnTo>
                  <a:close/>
                  <a:moveTo>
                    <a:pt x="631" y="531"/>
                  </a:moveTo>
                  <a:lnTo>
                    <a:pt x="631" y="532"/>
                  </a:lnTo>
                  <a:lnTo>
                    <a:pt x="630" y="532"/>
                  </a:lnTo>
                  <a:lnTo>
                    <a:pt x="628" y="532"/>
                  </a:lnTo>
                  <a:lnTo>
                    <a:pt x="628" y="531"/>
                  </a:lnTo>
                  <a:lnTo>
                    <a:pt x="630" y="531"/>
                  </a:lnTo>
                  <a:lnTo>
                    <a:pt x="631" y="531"/>
                  </a:lnTo>
                  <a:close/>
                  <a:moveTo>
                    <a:pt x="638" y="531"/>
                  </a:moveTo>
                  <a:lnTo>
                    <a:pt x="639" y="532"/>
                  </a:lnTo>
                  <a:lnTo>
                    <a:pt x="638" y="532"/>
                  </a:lnTo>
                  <a:lnTo>
                    <a:pt x="637" y="533"/>
                  </a:lnTo>
                  <a:lnTo>
                    <a:pt x="636" y="533"/>
                  </a:lnTo>
                  <a:lnTo>
                    <a:pt x="636" y="535"/>
                  </a:lnTo>
                  <a:lnTo>
                    <a:pt x="636" y="533"/>
                  </a:lnTo>
                  <a:lnTo>
                    <a:pt x="634" y="533"/>
                  </a:lnTo>
                  <a:lnTo>
                    <a:pt x="632" y="533"/>
                  </a:lnTo>
                  <a:lnTo>
                    <a:pt x="632" y="532"/>
                  </a:lnTo>
                  <a:lnTo>
                    <a:pt x="634" y="532"/>
                  </a:lnTo>
                  <a:lnTo>
                    <a:pt x="632" y="532"/>
                  </a:lnTo>
                  <a:lnTo>
                    <a:pt x="632" y="531"/>
                  </a:lnTo>
                  <a:lnTo>
                    <a:pt x="634" y="531"/>
                  </a:lnTo>
                  <a:lnTo>
                    <a:pt x="632" y="531"/>
                  </a:lnTo>
                  <a:lnTo>
                    <a:pt x="634" y="531"/>
                  </a:lnTo>
                  <a:lnTo>
                    <a:pt x="637" y="531"/>
                  </a:lnTo>
                  <a:lnTo>
                    <a:pt x="638" y="531"/>
                  </a:lnTo>
                  <a:close/>
                  <a:moveTo>
                    <a:pt x="627" y="531"/>
                  </a:moveTo>
                  <a:lnTo>
                    <a:pt x="627" y="532"/>
                  </a:lnTo>
                  <a:lnTo>
                    <a:pt x="626" y="531"/>
                  </a:lnTo>
                  <a:lnTo>
                    <a:pt x="626" y="529"/>
                  </a:lnTo>
                  <a:lnTo>
                    <a:pt x="627" y="531"/>
                  </a:lnTo>
                  <a:close/>
                  <a:moveTo>
                    <a:pt x="643" y="532"/>
                  </a:moveTo>
                  <a:lnTo>
                    <a:pt x="644" y="532"/>
                  </a:lnTo>
                  <a:lnTo>
                    <a:pt x="643" y="532"/>
                  </a:lnTo>
                  <a:lnTo>
                    <a:pt x="643" y="533"/>
                  </a:lnTo>
                  <a:lnTo>
                    <a:pt x="641" y="533"/>
                  </a:lnTo>
                  <a:lnTo>
                    <a:pt x="641" y="532"/>
                  </a:lnTo>
                  <a:lnTo>
                    <a:pt x="639" y="532"/>
                  </a:lnTo>
                  <a:lnTo>
                    <a:pt x="639" y="531"/>
                  </a:lnTo>
                  <a:lnTo>
                    <a:pt x="639" y="532"/>
                  </a:lnTo>
                  <a:lnTo>
                    <a:pt x="639" y="531"/>
                  </a:lnTo>
                  <a:lnTo>
                    <a:pt x="639" y="529"/>
                  </a:lnTo>
                  <a:lnTo>
                    <a:pt x="641" y="529"/>
                  </a:lnTo>
                  <a:lnTo>
                    <a:pt x="643" y="531"/>
                  </a:lnTo>
                  <a:lnTo>
                    <a:pt x="641" y="531"/>
                  </a:lnTo>
                  <a:lnTo>
                    <a:pt x="643" y="531"/>
                  </a:lnTo>
                  <a:lnTo>
                    <a:pt x="643" y="532"/>
                  </a:lnTo>
                  <a:close/>
                  <a:moveTo>
                    <a:pt x="634" y="529"/>
                  </a:moveTo>
                  <a:lnTo>
                    <a:pt x="636" y="529"/>
                  </a:lnTo>
                  <a:lnTo>
                    <a:pt x="634" y="531"/>
                  </a:lnTo>
                  <a:lnTo>
                    <a:pt x="632" y="531"/>
                  </a:lnTo>
                  <a:lnTo>
                    <a:pt x="632" y="529"/>
                  </a:lnTo>
                  <a:lnTo>
                    <a:pt x="631" y="529"/>
                  </a:lnTo>
                  <a:lnTo>
                    <a:pt x="632" y="529"/>
                  </a:lnTo>
                  <a:lnTo>
                    <a:pt x="634" y="529"/>
                  </a:lnTo>
                  <a:close/>
                  <a:moveTo>
                    <a:pt x="636" y="529"/>
                  </a:moveTo>
                  <a:lnTo>
                    <a:pt x="636" y="527"/>
                  </a:lnTo>
                  <a:lnTo>
                    <a:pt x="634" y="527"/>
                  </a:lnTo>
                  <a:lnTo>
                    <a:pt x="636" y="527"/>
                  </a:lnTo>
                  <a:lnTo>
                    <a:pt x="637" y="527"/>
                  </a:lnTo>
                  <a:lnTo>
                    <a:pt x="637" y="529"/>
                  </a:lnTo>
                  <a:lnTo>
                    <a:pt x="638" y="529"/>
                  </a:lnTo>
                  <a:lnTo>
                    <a:pt x="637" y="529"/>
                  </a:lnTo>
                  <a:lnTo>
                    <a:pt x="636" y="529"/>
                  </a:lnTo>
                  <a:close/>
                  <a:moveTo>
                    <a:pt x="631" y="529"/>
                  </a:moveTo>
                  <a:lnTo>
                    <a:pt x="630" y="529"/>
                  </a:lnTo>
                  <a:lnTo>
                    <a:pt x="628" y="527"/>
                  </a:lnTo>
                  <a:lnTo>
                    <a:pt x="630" y="527"/>
                  </a:lnTo>
                  <a:lnTo>
                    <a:pt x="631" y="527"/>
                  </a:lnTo>
                  <a:lnTo>
                    <a:pt x="631" y="526"/>
                  </a:lnTo>
                  <a:lnTo>
                    <a:pt x="632" y="526"/>
                  </a:lnTo>
                  <a:lnTo>
                    <a:pt x="632" y="527"/>
                  </a:lnTo>
                  <a:lnTo>
                    <a:pt x="631" y="529"/>
                  </a:lnTo>
                  <a:close/>
                  <a:moveTo>
                    <a:pt x="638" y="527"/>
                  </a:moveTo>
                  <a:lnTo>
                    <a:pt x="639" y="527"/>
                  </a:lnTo>
                  <a:lnTo>
                    <a:pt x="638" y="527"/>
                  </a:lnTo>
                  <a:lnTo>
                    <a:pt x="637" y="527"/>
                  </a:lnTo>
                  <a:lnTo>
                    <a:pt x="637" y="526"/>
                  </a:lnTo>
                  <a:lnTo>
                    <a:pt x="638" y="526"/>
                  </a:lnTo>
                  <a:lnTo>
                    <a:pt x="638" y="527"/>
                  </a:lnTo>
                  <a:close/>
                  <a:moveTo>
                    <a:pt x="645" y="531"/>
                  </a:moveTo>
                  <a:lnTo>
                    <a:pt x="647" y="531"/>
                  </a:lnTo>
                  <a:lnTo>
                    <a:pt x="648" y="531"/>
                  </a:lnTo>
                  <a:lnTo>
                    <a:pt x="647" y="531"/>
                  </a:lnTo>
                  <a:lnTo>
                    <a:pt x="647" y="529"/>
                  </a:lnTo>
                  <a:lnTo>
                    <a:pt x="648" y="531"/>
                  </a:lnTo>
                  <a:lnTo>
                    <a:pt x="648" y="529"/>
                  </a:lnTo>
                  <a:lnTo>
                    <a:pt x="647" y="529"/>
                  </a:lnTo>
                  <a:lnTo>
                    <a:pt x="647" y="527"/>
                  </a:lnTo>
                  <a:lnTo>
                    <a:pt x="648" y="527"/>
                  </a:lnTo>
                  <a:lnTo>
                    <a:pt x="649" y="527"/>
                  </a:lnTo>
                  <a:lnTo>
                    <a:pt x="648" y="527"/>
                  </a:lnTo>
                  <a:lnTo>
                    <a:pt x="648" y="526"/>
                  </a:lnTo>
                  <a:lnTo>
                    <a:pt x="649" y="526"/>
                  </a:lnTo>
                  <a:lnTo>
                    <a:pt x="650" y="527"/>
                  </a:lnTo>
                  <a:lnTo>
                    <a:pt x="650" y="529"/>
                  </a:lnTo>
                  <a:lnTo>
                    <a:pt x="650" y="527"/>
                  </a:lnTo>
                  <a:lnTo>
                    <a:pt x="653" y="527"/>
                  </a:lnTo>
                  <a:lnTo>
                    <a:pt x="654" y="527"/>
                  </a:lnTo>
                  <a:lnTo>
                    <a:pt x="654" y="529"/>
                  </a:lnTo>
                  <a:lnTo>
                    <a:pt x="654" y="531"/>
                  </a:lnTo>
                  <a:lnTo>
                    <a:pt x="653" y="531"/>
                  </a:lnTo>
                  <a:lnTo>
                    <a:pt x="650" y="531"/>
                  </a:lnTo>
                  <a:lnTo>
                    <a:pt x="653" y="531"/>
                  </a:lnTo>
                  <a:lnTo>
                    <a:pt x="653" y="532"/>
                  </a:lnTo>
                  <a:lnTo>
                    <a:pt x="654" y="532"/>
                  </a:lnTo>
                  <a:lnTo>
                    <a:pt x="654" y="533"/>
                  </a:lnTo>
                  <a:lnTo>
                    <a:pt x="653" y="533"/>
                  </a:lnTo>
                  <a:lnTo>
                    <a:pt x="653" y="535"/>
                  </a:lnTo>
                  <a:lnTo>
                    <a:pt x="650" y="536"/>
                  </a:lnTo>
                  <a:lnTo>
                    <a:pt x="649" y="536"/>
                  </a:lnTo>
                  <a:lnTo>
                    <a:pt x="648" y="535"/>
                  </a:lnTo>
                  <a:lnTo>
                    <a:pt x="647" y="535"/>
                  </a:lnTo>
                  <a:lnTo>
                    <a:pt x="648" y="535"/>
                  </a:lnTo>
                  <a:lnTo>
                    <a:pt x="648" y="533"/>
                  </a:lnTo>
                  <a:lnTo>
                    <a:pt x="649" y="535"/>
                  </a:lnTo>
                  <a:lnTo>
                    <a:pt x="649" y="533"/>
                  </a:lnTo>
                  <a:lnTo>
                    <a:pt x="648" y="533"/>
                  </a:lnTo>
                  <a:lnTo>
                    <a:pt x="647" y="533"/>
                  </a:lnTo>
                  <a:lnTo>
                    <a:pt x="645" y="532"/>
                  </a:lnTo>
                  <a:lnTo>
                    <a:pt x="645" y="531"/>
                  </a:lnTo>
                  <a:close/>
                  <a:moveTo>
                    <a:pt x="639" y="527"/>
                  </a:moveTo>
                  <a:lnTo>
                    <a:pt x="638" y="526"/>
                  </a:lnTo>
                  <a:lnTo>
                    <a:pt x="639" y="526"/>
                  </a:lnTo>
                  <a:lnTo>
                    <a:pt x="641" y="527"/>
                  </a:lnTo>
                  <a:lnTo>
                    <a:pt x="639" y="527"/>
                  </a:lnTo>
                  <a:close/>
                  <a:moveTo>
                    <a:pt x="636" y="526"/>
                  </a:moveTo>
                  <a:lnTo>
                    <a:pt x="637" y="526"/>
                  </a:lnTo>
                  <a:lnTo>
                    <a:pt x="637" y="527"/>
                  </a:lnTo>
                  <a:lnTo>
                    <a:pt x="636" y="527"/>
                  </a:lnTo>
                  <a:lnTo>
                    <a:pt x="636" y="526"/>
                  </a:lnTo>
                  <a:lnTo>
                    <a:pt x="634" y="526"/>
                  </a:lnTo>
                  <a:lnTo>
                    <a:pt x="634" y="525"/>
                  </a:lnTo>
                  <a:lnTo>
                    <a:pt x="634" y="526"/>
                  </a:lnTo>
                  <a:lnTo>
                    <a:pt x="636" y="526"/>
                  </a:lnTo>
                  <a:close/>
                  <a:moveTo>
                    <a:pt x="645" y="526"/>
                  </a:moveTo>
                  <a:lnTo>
                    <a:pt x="645" y="525"/>
                  </a:lnTo>
                  <a:lnTo>
                    <a:pt x="647" y="525"/>
                  </a:lnTo>
                  <a:lnTo>
                    <a:pt x="647" y="526"/>
                  </a:lnTo>
                  <a:lnTo>
                    <a:pt x="645" y="526"/>
                  </a:lnTo>
                  <a:close/>
                  <a:moveTo>
                    <a:pt x="637" y="526"/>
                  </a:moveTo>
                  <a:lnTo>
                    <a:pt x="637" y="525"/>
                  </a:lnTo>
                  <a:lnTo>
                    <a:pt x="636" y="525"/>
                  </a:lnTo>
                  <a:lnTo>
                    <a:pt x="637" y="525"/>
                  </a:lnTo>
                  <a:lnTo>
                    <a:pt x="638" y="525"/>
                  </a:lnTo>
                  <a:lnTo>
                    <a:pt x="637" y="526"/>
                  </a:lnTo>
                  <a:close/>
                  <a:moveTo>
                    <a:pt x="630" y="524"/>
                  </a:moveTo>
                  <a:lnTo>
                    <a:pt x="631" y="525"/>
                  </a:lnTo>
                  <a:lnTo>
                    <a:pt x="630" y="525"/>
                  </a:lnTo>
                  <a:lnTo>
                    <a:pt x="630" y="524"/>
                  </a:lnTo>
                  <a:close/>
                  <a:moveTo>
                    <a:pt x="638" y="525"/>
                  </a:moveTo>
                  <a:lnTo>
                    <a:pt x="638" y="524"/>
                  </a:lnTo>
                  <a:lnTo>
                    <a:pt x="639" y="524"/>
                  </a:lnTo>
                  <a:lnTo>
                    <a:pt x="639" y="525"/>
                  </a:lnTo>
                  <a:lnTo>
                    <a:pt x="638" y="525"/>
                  </a:lnTo>
                  <a:close/>
                  <a:moveTo>
                    <a:pt x="632" y="524"/>
                  </a:moveTo>
                  <a:lnTo>
                    <a:pt x="634" y="524"/>
                  </a:lnTo>
                  <a:lnTo>
                    <a:pt x="632" y="523"/>
                  </a:lnTo>
                  <a:lnTo>
                    <a:pt x="634" y="523"/>
                  </a:lnTo>
                  <a:lnTo>
                    <a:pt x="634" y="524"/>
                  </a:lnTo>
                  <a:lnTo>
                    <a:pt x="636" y="524"/>
                  </a:lnTo>
                  <a:lnTo>
                    <a:pt x="636" y="525"/>
                  </a:lnTo>
                  <a:lnTo>
                    <a:pt x="634" y="525"/>
                  </a:lnTo>
                  <a:lnTo>
                    <a:pt x="636" y="525"/>
                  </a:lnTo>
                  <a:lnTo>
                    <a:pt x="634" y="525"/>
                  </a:lnTo>
                  <a:lnTo>
                    <a:pt x="632" y="524"/>
                  </a:lnTo>
                  <a:close/>
                  <a:moveTo>
                    <a:pt x="630" y="523"/>
                  </a:moveTo>
                  <a:lnTo>
                    <a:pt x="631" y="523"/>
                  </a:lnTo>
                  <a:lnTo>
                    <a:pt x="631" y="524"/>
                  </a:lnTo>
                  <a:lnTo>
                    <a:pt x="630" y="524"/>
                  </a:lnTo>
                  <a:lnTo>
                    <a:pt x="628" y="523"/>
                  </a:lnTo>
                  <a:lnTo>
                    <a:pt x="630" y="523"/>
                  </a:lnTo>
                  <a:close/>
                  <a:moveTo>
                    <a:pt x="636" y="523"/>
                  </a:moveTo>
                  <a:lnTo>
                    <a:pt x="637" y="523"/>
                  </a:lnTo>
                  <a:lnTo>
                    <a:pt x="637" y="524"/>
                  </a:lnTo>
                  <a:lnTo>
                    <a:pt x="636" y="524"/>
                  </a:lnTo>
                  <a:lnTo>
                    <a:pt x="634" y="523"/>
                  </a:lnTo>
                  <a:lnTo>
                    <a:pt x="636" y="523"/>
                  </a:lnTo>
                  <a:close/>
                  <a:moveTo>
                    <a:pt x="628" y="519"/>
                  </a:moveTo>
                  <a:lnTo>
                    <a:pt x="630" y="519"/>
                  </a:lnTo>
                  <a:lnTo>
                    <a:pt x="630" y="520"/>
                  </a:lnTo>
                  <a:lnTo>
                    <a:pt x="628" y="520"/>
                  </a:lnTo>
                  <a:lnTo>
                    <a:pt x="628" y="519"/>
                  </a:lnTo>
                  <a:close/>
                  <a:moveTo>
                    <a:pt x="636" y="519"/>
                  </a:moveTo>
                  <a:lnTo>
                    <a:pt x="637" y="519"/>
                  </a:lnTo>
                  <a:lnTo>
                    <a:pt x="638" y="519"/>
                  </a:lnTo>
                  <a:lnTo>
                    <a:pt x="638" y="520"/>
                  </a:lnTo>
                  <a:lnTo>
                    <a:pt x="638" y="523"/>
                  </a:lnTo>
                  <a:lnTo>
                    <a:pt x="638" y="520"/>
                  </a:lnTo>
                  <a:lnTo>
                    <a:pt x="637" y="520"/>
                  </a:lnTo>
                  <a:lnTo>
                    <a:pt x="637" y="519"/>
                  </a:lnTo>
                  <a:lnTo>
                    <a:pt x="636" y="519"/>
                  </a:lnTo>
                  <a:close/>
                  <a:moveTo>
                    <a:pt x="644" y="519"/>
                  </a:moveTo>
                  <a:lnTo>
                    <a:pt x="643" y="519"/>
                  </a:lnTo>
                  <a:lnTo>
                    <a:pt x="643" y="518"/>
                  </a:lnTo>
                  <a:lnTo>
                    <a:pt x="644" y="518"/>
                  </a:lnTo>
                  <a:lnTo>
                    <a:pt x="644" y="519"/>
                  </a:lnTo>
                  <a:lnTo>
                    <a:pt x="645" y="519"/>
                  </a:lnTo>
                  <a:lnTo>
                    <a:pt x="645" y="520"/>
                  </a:lnTo>
                  <a:lnTo>
                    <a:pt x="644" y="520"/>
                  </a:lnTo>
                  <a:lnTo>
                    <a:pt x="644" y="519"/>
                  </a:lnTo>
                  <a:close/>
                  <a:moveTo>
                    <a:pt x="630" y="516"/>
                  </a:moveTo>
                  <a:lnTo>
                    <a:pt x="631" y="516"/>
                  </a:lnTo>
                  <a:lnTo>
                    <a:pt x="632" y="516"/>
                  </a:lnTo>
                  <a:lnTo>
                    <a:pt x="632" y="515"/>
                  </a:lnTo>
                  <a:lnTo>
                    <a:pt x="634" y="516"/>
                  </a:lnTo>
                  <a:lnTo>
                    <a:pt x="636" y="516"/>
                  </a:lnTo>
                  <a:lnTo>
                    <a:pt x="636" y="518"/>
                  </a:lnTo>
                  <a:lnTo>
                    <a:pt x="634" y="518"/>
                  </a:lnTo>
                  <a:lnTo>
                    <a:pt x="632" y="518"/>
                  </a:lnTo>
                  <a:lnTo>
                    <a:pt x="634" y="518"/>
                  </a:lnTo>
                  <a:lnTo>
                    <a:pt x="634" y="516"/>
                  </a:lnTo>
                  <a:lnTo>
                    <a:pt x="632" y="516"/>
                  </a:lnTo>
                  <a:lnTo>
                    <a:pt x="632" y="518"/>
                  </a:lnTo>
                  <a:lnTo>
                    <a:pt x="634" y="518"/>
                  </a:lnTo>
                  <a:lnTo>
                    <a:pt x="632" y="518"/>
                  </a:lnTo>
                  <a:lnTo>
                    <a:pt x="632" y="519"/>
                  </a:lnTo>
                  <a:lnTo>
                    <a:pt x="632" y="518"/>
                  </a:lnTo>
                  <a:lnTo>
                    <a:pt x="631" y="518"/>
                  </a:lnTo>
                  <a:lnTo>
                    <a:pt x="630" y="518"/>
                  </a:lnTo>
                  <a:lnTo>
                    <a:pt x="630" y="516"/>
                  </a:lnTo>
                  <a:close/>
                  <a:moveTo>
                    <a:pt x="619" y="514"/>
                  </a:moveTo>
                  <a:lnTo>
                    <a:pt x="619" y="512"/>
                  </a:lnTo>
                  <a:lnTo>
                    <a:pt x="620" y="512"/>
                  </a:lnTo>
                  <a:lnTo>
                    <a:pt x="620" y="510"/>
                  </a:lnTo>
                  <a:lnTo>
                    <a:pt x="620" y="512"/>
                  </a:lnTo>
                  <a:lnTo>
                    <a:pt x="621" y="512"/>
                  </a:lnTo>
                  <a:lnTo>
                    <a:pt x="622" y="514"/>
                  </a:lnTo>
                  <a:lnTo>
                    <a:pt x="621" y="514"/>
                  </a:lnTo>
                  <a:lnTo>
                    <a:pt x="620" y="514"/>
                  </a:lnTo>
                  <a:lnTo>
                    <a:pt x="619" y="514"/>
                  </a:lnTo>
                  <a:close/>
                  <a:moveTo>
                    <a:pt x="631" y="501"/>
                  </a:moveTo>
                  <a:lnTo>
                    <a:pt x="631" y="500"/>
                  </a:lnTo>
                  <a:lnTo>
                    <a:pt x="631" y="501"/>
                  </a:lnTo>
                  <a:lnTo>
                    <a:pt x="632" y="501"/>
                  </a:lnTo>
                  <a:lnTo>
                    <a:pt x="634" y="501"/>
                  </a:lnTo>
                  <a:lnTo>
                    <a:pt x="634" y="502"/>
                  </a:lnTo>
                  <a:lnTo>
                    <a:pt x="634" y="501"/>
                  </a:lnTo>
                  <a:lnTo>
                    <a:pt x="632" y="501"/>
                  </a:lnTo>
                  <a:lnTo>
                    <a:pt x="631" y="501"/>
                  </a:lnTo>
                  <a:close/>
                  <a:moveTo>
                    <a:pt x="628" y="493"/>
                  </a:moveTo>
                  <a:lnTo>
                    <a:pt x="628" y="496"/>
                  </a:lnTo>
                  <a:lnTo>
                    <a:pt x="627" y="496"/>
                  </a:lnTo>
                  <a:lnTo>
                    <a:pt x="627" y="493"/>
                  </a:lnTo>
                  <a:lnTo>
                    <a:pt x="628" y="493"/>
                  </a:lnTo>
                  <a:close/>
                  <a:moveTo>
                    <a:pt x="631" y="492"/>
                  </a:moveTo>
                  <a:lnTo>
                    <a:pt x="631" y="493"/>
                  </a:lnTo>
                  <a:lnTo>
                    <a:pt x="630" y="492"/>
                  </a:lnTo>
                  <a:lnTo>
                    <a:pt x="628" y="492"/>
                  </a:lnTo>
                  <a:lnTo>
                    <a:pt x="627" y="492"/>
                  </a:lnTo>
                  <a:lnTo>
                    <a:pt x="627" y="491"/>
                  </a:lnTo>
                  <a:lnTo>
                    <a:pt x="627" y="490"/>
                  </a:lnTo>
                  <a:lnTo>
                    <a:pt x="628" y="491"/>
                  </a:lnTo>
                  <a:lnTo>
                    <a:pt x="631" y="492"/>
                  </a:lnTo>
                  <a:close/>
                  <a:moveTo>
                    <a:pt x="634" y="489"/>
                  </a:moveTo>
                  <a:lnTo>
                    <a:pt x="634" y="490"/>
                  </a:lnTo>
                  <a:lnTo>
                    <a:pt x="632" y="490"/>
                  </a:lnTo>
                  <a:lnTo>
                    <a:pt x="632" y="489"/>
                  </a:lnTo>
                  <a:lnTo>
                    <a:pt x="634" y="489"/>
                  </a:lnTo>
                  <a:close/>
                  <a:moveTo>
                    <a:pt x="639" y="485"/>
                  </a:moveTo>
                  <a:lnTo>
                    <a:pt x="639" y="484"/>
                  </a:lnTo>
                  <a:lnTo>
                    <a:pt x="639" y="485"/>
                  </a:lnTo>
                  <a:lnTo>
                    <a:pt x="641" y="485"/>
                  </a:lnTo>
                  <a:lnTo>
                    <a:pt x="641" y="487"/>
                  </a:lnTo>
                  <a:lnTo>
                    <a:pt x="639" y="485"/>
                  </a:lnTo>
                  <a:close/>
                  <a:moveTo>
                    <a:pt x="622" y="507"/>
                  </a:moveTo>
                  <a:lnTo>
                    <a:pt x="621" y="507"/>
                  </a:lnTo>
                  <a:lnTo>
                    <a:pt x="622" y="506"/>
                  </a:lnTo>
                  <a:lnTo>
                    <a:pt x="621" y="506"/>
                  </a:lnTo>
                  <a:lnTo>
                    <a:pt x="622" y="506"/>
                  </a:lnTo>
                  <a:lnTo>
                    <a:pt x="622" y="504"/>
                  </a:lnTo>
                  <a:lnTo>
                    <a:pt x="621" y="504"/>
                  </a:lnTo>
                  <a:lnTo>
                    <a:pt x="621" y="502"/>
                  </a:lnTo>
                  <a:lnTo>
                    <a:pt x="622" y="504"/>
                  </a:lnTo>
                  <a:lnTo>
                    <a:pt x="622" y="502"/>
                  </a:lnTo>
                  <a:lnTo>
                    <a:pt x="622" y="501"/>
                  </a:lnTo>
                  <a:lnTo>
                    <a:pt x="622" y="500"/>
                  </a:lnTo>
                  <a:lnTo>
                    <a:pt x="622" y="498"/>
                  </a:lnTo>
                  <a:lnTo>
                    <a:pt x="621" y="498"/>
                  </a:lnTo>
                  <a:lnTo>
                    <a:pt x="622" y="497"/>
                  </a:lnTo>
                  <a:lnTo>
                    <a:pt x="621" y="497"/>
                  </a:lnTo>
                  <a:lnTo>
                    <a:pt x="621" y="496"/>
                  </a:lnTo>
                  <a:lnTo>
                    <a:pt x="621" y="493"/>
                  </a:lnTo>
                  <a:lnTo>
                    <a:pt x="620" y="493"/>
                  </a:lnTo>
                  <a:lnTo>
                    <a:pt x="620" y="492"/>
                  </a:lnTo>
                  <a:lnTo>
                    <a:pt x="620" y="491"/>
                  </a:lnTo>
                  <a:lnTo>
                    <a:pt x="620" y="490"/>
                  </a:lnTo>
                  <a:lnTo>
                    <a:pt x="619" y="490"/>
                  </a:lnTo>
                  <a:lnTo>
                    <a:pt x="619" y="489"/>
                  </a:lnTo>
                  <a:lnTo>
                    <a:pt x="619" y="487"/>
                  </a:lnTo>
                  <a:lnTo>
                    <a:pt x="619" y="485"/>
                  </a:lnTo>
                  <a:lnTo>
                    <a:pt x="619" y="484"/>
                  </a:lnTo>
                  <a:lnTo>
                    <a:pt x="619" y="483"/>
                  </a:lnTo>
                  <a:lnTo>
                    <a:pt x="617" y="483"/>
                  </a:lnTo>
                  <a:lnTo>
                    <a:pt x="619" y="483"/>
                  </a:lnTo>
                  <a:lnTo>
                    <a:pt x="619" y="481"/>
                  </a:lnTo>
                  <a:lnTo>
                    <a:pt x="617" y="481"/>
                  </a:lnTo>
                  <a:lnTo>
                    <a:pt x="617" y="480"/>
                  </a:lnTo>
                  <a:lnTo>
                    <a:pt x="619" y="480"/>
                  </a:lnTo>
                  <a:lnTo>
                    <a:pt x="620" y="480"/>
                  </a:lnTo>
                  <a:lnTo>
                    <a:pt x="620" y="481"/>
                  </a:lnTo>
                  <a:lnTo>
                    <a:pt x="619" y="481"/>
                  </a:lnTo>
                  <a:lnTo>
                    <a:pt x="619" y="480"/>
                  </a:lnTo>
                  <a:lnTo>
                    <a:pt x="617" y="480"/>
                  </a:lnTo>
                  <a:lnTo>
                    <a:pt x="617" y="481"/>
                  </a:lnTo>
                  <a:lnTo>
                    <a:pt x="619" y="481"/>
                  </a:lnTo>
                  <a:lnTo>
                    <a:pt x="620" y="481"/>
                  </a:lnTo>
                  <a:lnTo>
                    <a:pt x="621" y="481"/>
                  </a:lnTo>
                  <a:lnTo>
                    <a:pt x="621" y="480"/>
                  </a:lnTo>
                  <a:lnTo>
                    <a:pt x="622" y="480"/>
                  </a:lnTo>
                  <a:lnTo>
                    <a:pt x="622" y="481"/>
                  </a:lnTo>
                  <a:lnTo>
                    <a:pt x="622" y="480"/>
                  </a:lnTo>
                  <a:lnTo>
                    <a:pt x="624" y="480"/>
                  </a:lnTo>
                  <a:lnTo>
                    <a:pt x="624" y="481"/>
                  </a:lnTo>
                  <a:lnTo>
                    <a:pt x="626" y="481"/>
                  </a:lnTo>
                  <a:lnTo>
                    <a:pt x="624" y="481"/>
                  </a:lnTo>
                  <a:lnTo>
                    <a:pt x="626" y="481"/>
                  </a:lnTo>
                  <a:lnTo>
                    <a:pt x="626" y="483"/>
                  </a:lnTo>
                  <a:lnTo>
                    <a:pt x="624" y="483"/>
                  </a:lnTo>
                  <a:lnTo>
                    <a:pt x="626" y="483"/>
                  </a:lnTo>
                  <a:lnTo>
                    <a:pt x="626" y="484"/>
                  </a:lnTo>
                  <a:lnTo>
                    <a:pt x="627" y="484"/>
                  </a:lnTo>
                  <a:lnTo>
                    <a:pt x="627" y="485"/>
                  </a:lnTo>
                  <a:lnTo>
                    <a:pt x="627" y="487"/>
                  </a:lnTo>
                  <a:lnTo>
                    <a:pt x="628" y="487"/>
                  </a:lnTo>
                  <a:lnTo>
                    <a:pt x="630" y="489"/>
                  </a:lnTo>
                  <a:lnTo>
                    <a:pt x="630" y="490"/>
                  </a:lnTo>
                  <a:lnTo>
                    <a:pt x="628" y="490"/>
                  </a:lnTo>
                  <a:lnTo>
                    <a:pt x="627" y="490"/>
                  </a:lnTo>
                  <a:lnTo>
                    <a:pt x="626" y="490"/>
                  </a:lnTo>
                  <a:lnTo>
                    <a:pt x="626" y="491"/>
                  </a:lnTo>
                  <a:lnTo>
                    <a:pt x="627" y="491"/>
                  </a:lnTo>
                  <a:lnTo>
                    <a:pt x="627" y="492"/>
                  </a:lnTo>
                  <a:lnTo>
                    <a:pt x="628" y="492"/>
                  </a:lnTo>
                  <a:lnTo>
                    <a:pt x="627" y="493"/>
                  </a:lnTo>
                  <a:lnTo>
                    <a:pt x="626" y="493"/>
                  </a:lnTo>
                  <a:lnTo>
                    <a:pt x="626" y="492"/>
                  </a:lnTo>
                  <a:lnTo>
                    <a:pt x="626" y="493"/>
                  </a:lnTo>
                  <a:lnTo>
                    <a:pt x="626" y="496"/>
                  </a:lnTo>
                  <a:lnTo>
                    <a:pt x="627" y="496"/>
                  </a:lnTo>
                  <a:lnTo>
                    <a:pt x="628" y="496"/>
                  </a:lnTo>
                  <a:lnTo>
                    <a:pt x="628" y="497"/>
                  </a:lnTo>
                  <a:lnTo>
                    <a:pt x="630" y="497"/>
                  </a:lnTo>
                  <a:lnTo>
                    <a:pt x="631" y="498"/>
                  </a:lnTo>
                  <a:lnTo>
                    <a:pt x="631" y="500"/>
                  </a:lnTo>
                  <a:lnTo>
                    <a:pt x="632" y="500"/>
                  </a:lnTo>
                  <a:lnTo>
                    <a:pt x="631" y="500"/>
                  </a:lnTo>
                  <a:lnTo>
                    <a:pt x="630" y="500"/>
                  </a:lnTo>
                  <a:lnTo>
                    <a:pt x="628" y="500"/>
                  </a:lnTo>
                  <a:lnTo>
                    <a:pt x="630" y="500"/>
                  </a:lnTo>
                  <a:lnTo>
                    <a:pt x="630" y="501"/>
                  </a:lnTo>
                  <a:lnTo>
                    <a:pt x="631" y="501"/>
                  </a:lnTo>
                  <a:lnTo>
                    <a:pt x="632" y="502"/>
                  </a:lnTo>
                  <a:lnTo>
                    <a:pt x="631" y="502"/>
                  </a:lnTo>
                  <a:lnTo>
                    <a:pt x="632" y="502"/>
                  </a:lnTo>
                  <a:lnTo>
                    <a:pt x="634" y="504"/>
                  </a:lnTo>
                  <a:lnTo>
                    <a:pt x="632" y="504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31" y="506"/>
                  </a:lnTo>
                  <a:lnTo>
                    <a:pt x="631" y="507"/>
                  </a:lnTo>
                  <a:lnTo>
                    <a:pt x="632" y="507"/>
                  </a:lnTo>
                  <a:lnTo>
                    <a:pt x="632" y="508"/>
                  </a:lnTo>
                  <a:lnTo>
                    <a:pt x="631" y="508"/>
                  </a:lnTo>
                  <a:lnTo>
                    <a:pt x="632" y="508"/>
                  </a:lnTo>
                  <a:lnTo>
                    <a:pt x="632" y="509"/>
                  </a:lnTo>
                  <a:lnTo>
                    <a:pt x="632" y="508"/>
                  </a:lnTo>
                  <a:lnTo>
                    <a:pt x="631" y="508"/>
                  </a:lnTo>
                  <a:lnTo>
                    <a:pt x="631" y="509"/>
                  </a:lnTo>
                  <a:lnTo>
                    <a:pt x="630" y="509"/>
                  </a:lnTo>
                  <a:lnTo>
                    <a:pt x="630" y="508"/>
                  </a:lnTo>
                  <a:lnTo>
                    <a:pt x="628" y="508"/>
                  </a:lnTo>
                  <a:lnTo>
                    <a:pt x="628" y="509"/>
                  </a:lnTo>
                  <a:lnTo>
                    <a:pt x="628" y="508"/>
                  </a:lnTo>
                  <a:lnTo>
                    <a:pt x="627" y="508"/>
                  </a:lnTo>
                  <a:lnTo>
                    <a:pt x="627" y="509"/>
                  </a:lnTo>
                  <a:lnTo>
                    <a:pt x="627" y="508"/>
                  </a:lnTo>
                  <a:lnTo>
                    <a:pt x="626" y="508"/>
                  </a:lnTo>
                  <a:lnTo>
                    <a:pt x="624" y="508"/>
                  </a:lnTo>
                  <a:lnTo>
                    <a:pt x="624" y="507"/>
                  </a:lnTo>
                  <a:lnTo>
                    <a:pt x="622" y="507"/>
                  </a:lnTo>
                  <a:close/>
                  <a:moveTo>
                    <a:pt x="631" y="481"/>
                  </a:moveTo>
                  <a:lnTo>
                    <a:pt x="631" y="480"/>
                  </a:lnTo>
                  <a:lnTo>
                    <a:pt x="630" y="480"/>
                  </a:lnTo>
                  <a:lnTo>
                    <a:pt x="630" y="479"/>
                  </a:lnTo>
                  <a:lnTo>
                    <a:pt x="631" y="480"/>
                  </a:lnTo>
                  <a:lnTo>
                    <a:pt x="631" y="481"/>
                  </a:lnTo>
                  <a:close/>
                  <a:moveTo>
                    <a:pt x="727" y="696"/>
                  </a:moveTo>
                  <a:lnTo>
                    <a:pt x="727" y="695"/>
                  </a:lnTo>
                  <a:lnTo>
                    <a:pt x="728" y="696"/>
                  </a:lnTo>
                  <a:lnTo>
                    <a:pt x="727" y="696"/>
                  </a:lnTo>
                  <a:lnTo>
                    <a:pt x="725" y="696"/>
                  </a:lnTo>
                  <a:lnTo>
                    <a:pt x="727" y="696"/>
                  </a:lnTo>
                  <a:close/>
                  <a:moveTo>
                    <a:pt x="756" y="689"/>
                  </a:moveTo>
                  <a:lnTo>
                    <a:pt x="757" y="689"/>
                  </a:lnTo>
                  <a:lnTo>
                    <a:pt x="759" y="691"/>
                  </a:lnTo>
                  <a:lnTo>
                    <a:pt x="757" y="691"/>
                  </a:lnTo>
                  <a:lnTo>
                    <a:pt x="756" y="691"/>
                  </a:lnTo>
                  <a:lnTo>
                    <a:pt x="755" y="689"/>
                  </a:lnTo>
                  <a:lnTo>
                    <a:pt x="756" y="689"/>
                  </a:lnTo>
                  <a:close/>
                  <a:moveTo>
                    <a:pt x="744" y="669"/>
                  </a:moveTo>
                  <a:lnTo>
                    <a:pt x="744" y="671"/>
                  </a:lnTo>
                  <a:lnTo>
                    <a:pt x="742" y="671"/>
                  </a:lnTo>
                  <a:lnTo>
                    <a:pt x="744" y="671"/>
                  </a:lnTo>
                  <a:lnTo>
                    <a:pt x="744" y="669"/>
                  </a:lnTo>
                  <a:close/>
                  <a:moveTo>
                    <a:pt x="693" y="664"/>
                  </a:moveTo>
                  <a:lnTo>
                    <a:pt x="693" y="666"/>
                  </a:lnTo>
                  <a:lnTo>
                    <a:pt x="694" y="666"/>
                  </a:lnTo>
                  <a:lnTo>
                    <a:pt x="694" y="667"/>
                  </a:lnTo>
                  <a:lnTo>
                    <a:pt x="693" y="667"/>
                  </a:lnTo>
                  <a:lnTo>
                    <a:pt x="693" y="666"/>
                  </a:lnTo>
                  <a:lnTo>
                    <a:pt x="691" y="666"/>
                  </a:lnTo>
                  <a:lnTo>
                    <a:pt x="693" y="666"/>
                  </a:lnTo>
                  <a:lnTo>
                    <a:pt x="693" y="664"/>
                  </a:lnTo>
                  <a:close/>
                  <a:moveTo>
                    <a:pt x="690" y="661"/>
                  </a:moveTo>
                  <a:lnTo>
                    <a:pt x="690" y="662"/>
                  </a:lnTo>
                  <a:lnTo>
                    <a:pt x="691" y="662"/>
                  </a:lnTo>
                  <a:lnTo>
                    <a:pt x="691" y="664"/>
                  </a:lnTo>
                  <a:lnTo>
                    <a:pt x="690" y="664"/>
                  </a:lnTo>
                  <a:lnTo>
                    <a:pt x="690" y="662"/>
                  </a:lnTo>
                  <a:lnTo>
                    <a:pt x="690" y="661"/>
                  </a:lnTo>
                  <a:close/>
                  <a:moveTo>
                    <a:pt x="696" y="654"/>
                  </a:moveTo>
                  <a:lnTo>
                    <a:pt x="698" y="654"/>
                  </a:lnTo>
                  <a:lnTo>
                    <a:pt x="698" y="656"/>
                  </a:lnTo>
                  <a:lnTo>
                    <a:pt x="698" y="657"/>
                  </a:lnTo>
                  <a:lnTo>
                    <a:pt x="696" y="656"/>
                  </a:lnTo>
                  <a:lnTo>
                    <a:pt x="694" y="654"/>
                  </a:lnTo>
                  <a:lnTo>
                    <a:pt x="693" y="654"/>
                  </a:lnTo>
                  <a:lnTo>
                    <a:pt x="693" y="652"/>
                  </a:lnTo>
                  <a:lnTo>
                    <a:pt x="694" y="652"/>
                  </a:lnTo>
                  <a:lnTo>
                    <a:pt x="694" y="654"/>
                  </a:lnTo>
                  <a:lnTo>
                    <a:pt x="696" y="654"/>
                  </a:lnTo>
                  <a:close/>
                  <a:moveTo>
                    <a:pt x="684" y="645"/>
                  </a:moveTo>
                  <a:lnTo>
                    <a:pt x="684" y="648"/>
                  </a:lnTo>
                  <a:lnTo>
                    <a:pt x="683" y="648"/>
                  </a:lnTo>
                  <a:lnTo>
                    <a:pt x="683" y="645"/>
                  </a:lnTo>
                  <a:lnTo>
                    <a:pt x="684" y="645"/>
                  </a:lnTo>
                  <a:close/>
                  <a:moveTo>
                    <a:pt x="667" y="629"/>
                  </a:moveTo>
                  <a:lnTo>
                    <a:pt x="667" y="627"/>
                  </a:lnTo>
                  <a:lnTo>
                    <a:pt x="670" y="629"/>
                  </a:lnTo>
                  <a:lnTo>
                    <a:pt x="667" y="629"/>
                  </a:lnTo>
                  <a:lnTo>
                    <a:pt x="670" y="631"/>
                  </a:lnTo>
                  <a:lnTo>
                    <a:pt x="667" y="632"/>
                  </a:lnTo>
                  <a:lnTo>
                    <a:pt x="666" y="632"/>
                  </a:lnTo>
                  <a:lnTo>
                    <a:pt x="666" y="631"/>
                  </a:lnTo>
                  <a:lnTo>
                    <a:pt x="666" y="629"/>
                  </a:lnTo>
                  <a:lnTo>
                    <a:pt x="667" y="629"/>
                  </a:lnTo>
                  <a:close/>
                  <a:moveTo>
                    <a:pt x="670" y="617"/>
                  </a:moveTo>
                  <a:lnTo>
                    <a:pt x="670" y="616"/>
                  </a:lnTo>
                  <a:lnTo>
                    <a:pt x="670" y="615"/>
                  </a:lnTo>
                  <a:lnTo>
                    <a:pt x="667" y="615"/>
                  </a:lnTo>
                  <a:lnTo>
                    <a:pt x="667" y="614"/>
                  </a:lnTo>
                  <a:lnTo>
                    <a:pt x="667" y="615"/>
                  </a:lnTo>
                  <a:lnTo>
                    <a:pt x="670" y="615"/>
                  </a:lnTo>
                  <a:lnTo>
                    <a:pt x="671" y="615"/>
                  </a:lnTo>
                  <a:lnTo>
                    <a:pt x="671" y="616"/>
                  </a:lnTo>
                  <a:lnTo>
                    <a:pt x="670" y="617"/>
                  </a:lnTo>
                  <a:close/>
                  <a:moveTo>
                    <a:pt x="653" y="587"/>
                  </a:moveTo>
                  <a:lnTo>
                    <a:pt x="654" y="587"/>
                  </a:lnTo>
                  <a:lnTo>
                    <a:pt x="655" y="587"/>
                  </a:lnTo>
                  <a:lnTo>
                    <a:pt x="654" y="588"/>
                  </a:lnTo>
                  <a:lnTo>
                    <a:pt x="654" y="587"/>
                  </a:lnTo>
                  <a:lnTo>
                    <a:pt x="654" y="588"/>
                  </a:lnTo>
                  <a:lnTo>
                    <a:pt x="653" y="588"/>
                  </a:lnTo>
                  <a:lnTo>
                    <a:pt x="653" y="587"/>
                  </a:lnTo>
                  <a:close/>
                  <a:moveTo>
                    <a:pt x="634" y="567"/>
                  </a:moveTo>
                  <a:lnTo>
                    <a:pt x="636" y="567"/>
                  </a:lnTo>
                  <a:lnTo>
                    <a:pt x="637" y="567"/>
                  </a:lnTo>
                  <a:lnTo>
                    <a:pt x="638" y="569"/>
                  </a:lnTo>
                  <a:lnTo>
                    <a:pt x="637" y="569"/>
                  </a:lnTo>
                  <a:lnTo>
                    <a:pt x="636" y="569"/>
                  </a:lnTo>
                  <a:lnTo>
                    <a:pt x="636" y="567"/>
                  </a:lnTo>
                  <a:lnTo>
                    <a:pt x="634" y="567"/>
                  </a:lnTo>
                  <a:close/>
                  <a:moveTo>
                    <a:pt x="624" y="508"/>
                  </a:moveTo>
                  <a:lnTo>
                    <a:pt x="626" y="508"/>
                  </a:lnTo>
                  <a:lnTo>
                    <a:pt x="626" y="509"/>
                  </a:lnTo>
                  <a:lnTo>
                    <a:pt x="624" y="509"/>
                  </a:lnTo>
                  <a:lnTo>
                    <a:pt x="624" y="508"/>
                  </a:lnTo>
                  <a:close/>
                  <a:moveTo>
                    <a:pt x="631" y="506"/>
                  </a:moveTo>
                  <a:lnTo>
                    <a:pt x="632" y="506"/>
                  </a:lnTo>
                  <a:lnTo>
                    <a:pt x="632" y="507"/>
                  </a:lnTo>
                  <a:lnTo>
                    <a:pt x="631" y="507"/>
                  </a:lnTo>
                  <a:lnTo>
                    <a:pt x="631" y="506"/>
                  </a:lnTo>
                  <a:close/>
                  <a:moveTo>
                    <a:pt x="637" y="497"/>
                  </a:moveTo>
                  <a:lnTo>
                    <a:pt x="638" y="497"/>
                  </a:lnTo>
                  <a:lnTo>
                    <a:pt x="639" y="497"/>
                  </a:lnTo>
                  <a:lnTo>
                    <a:pt x="639" y="498"/>
                  </a:lnTo>
                  <a:lnTo>
                    <a:pt x="638" y="498"/>
                  </a:lnTo>
                  <a:lnTo>
                    <a:pt x="638" y="497"/>
                  </a:lnTo>
                  <a:lnTo>
                    <a:pt x="637" y="497"/>
                  </a:lnTo>
                  <a:close/>
                  <a:moveTo>
                    <a:pt x="632" y="496"/>
                  </a:moveTo>
                  <a:lnTo>
                    <a:pt x="634" y="496"/>
                  </a:lnTo>
                  <a:lnTo>
                    <a:pt x="632" y="496"/>
                  </a:lnTo>
                  <a:close/>
                  <a:moveTo>
                    <a:pt x="598" y="417"/>
                  </a:moveTo>
                  <a:lnTo>
                    <a:pt x="598" y="418"/>
                  </a:lnTo>
                  <a:lnTo>
                    <a:pt x="596" y="417"/>
                  </a:lnTo>
                  <a:lnTo>
                    <a:pt x="596" y="416"/>
                  </a:lnTo>
                  <a:lnTo>
                    <a:pt x="598" y="417"/>
                  </a:lnTo>
                  <a:close/>
                  <a:moveTo>
                    <a:pt x="593" y="390"/>
                  </a:moveTo>
                  <a:lnTo>
                    <a:pt x="593" y="392"/>
                  </a:lnTo>
                  <a:lnTo>
                    <a:pt x="594" y="392"/>
                  </a:lnTo>
                  <a:lnTo>
                    <a:pt x="594" y="393"/>
                  </a:lnTo>
                  <a:lnTo>
                    <a:pt x="593" y="392"/>
                  </a:lnTo>
                  <a:lnTo>
                    <a:pt x="593" y="39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99">
              <a:extLst>
                <a:ext uri="{FF2B5EF4-FFF2-40B4-BE49-F238E27FC236}">
                  <a16:creationId xmlns:a16="http://schemas.microsoft.com/office/drawing/2014/main" id="{E61B5A48-3A30-440C-7A33-CEF40BDCB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6" y="3506788"/>
              <a:ext cx="323850" cy="441325"/>
            </a:xfrm>
            <a:custGeom>
              <a:avLst/>
              <a:gdLst>
                <a:gd name="T0" fmla="*/ 16 w 204"/>
                <a:gd name="T1" fmla="*/ 156 h 278"/>
                <a:gd name="T2" fmla="*/ 21 w 204"/>
                <a:gd name="T3" fmla="*/ 147 h 278"/>
                <a:gd name="T4" fmla="*/ 19 w 204"/>
                <a:gd name="T5" fmla="*/ 138 h 278"/>
                <a:gd name="T6" fmla="*/ 13 w 204"/>
                <a:gd name="T7" fmla="*/ 122 h 278"/>
                <a:gd name="T8" fmla="*/ 13 w 204"/>
                <a:gd name="T9" fmla="*/ 114 h 278"/>
                <a:gd name="T10" fmla="*/ 13 w 204"/>
                <a:gd name="T11" fmla="*/ 103 h 278"/>
                <a:gd name="T12" fmla="*/ 17 w 204"/>
                <a:gd name="T13" fmla="*/ 93 h 278"/>
                <a:gd name="T14" fmla="*/ 15 w 204"/>
                <a:gd name="T15" fmla="*/ 82 h 278"/>
                <a:gd name="T16" fmla="*/ 15 w 204"/>
                <a:gd name="T17" fmla="*/ 66 h 278"/>
                <a:gd name="T18" fmla="*/ 11 w 204"/>
                <a:gd name="T19" fmla="*/ 47 h 278"/>
                <a:gd name="T20" fmla="*/ 6 w 204"/>
                <a:gd name="T21" fmla="*/ 26 h 278"/>
                <a:gd name="T22" fmla="*/ 17 w 204"/>
                <a:gd name="T23" fmla="*/ 29 h 278"/>
                <a:gd name="T24" fmla="*/ 25 w 204"/>
                <a:gd name="T25" fmla="*/ 22 h 278"/>
                <a:gd name="T26" fmla="*/ 34 w 204"/>
                <a:gd name="T27" fmla="*/ 14 h 278"/>
                <a:gd name="T28" fmla="*/ 44 w 204"/>
                <a:gd name="T29" fmla="*/ 6 h 278"/>
                <a:gd name="T30" fmla="*/ 57 w 204"/>
                <a:gd name="T31" fmla="*/ 2 h 278"/>
                <a:gd name="T32" fmla="*/ 65 w 204"/>
                <a:gd name="T33" fmla="*/ 5 h 278"/>
                <a:gd name="T34" fmla="*/ 65 w 204"/>
                <a:gd name="T35" fmla="*/ 15 h 278"/>
                <a:gd name="T36" fmla="*/ 67 w 204"/>
                <a:gd name="T37" fmla="*/ 25 h 278"/>
                <a:gd name="T38" fmla="*/ 67 w 204"/>
                <a:gd name="T39" fmla="*/ 35 h 278"/>
                <a:gd name="T40" fmla="*/ 72 w 204"/>
                <a:gd name="T41" fmla="*/ 42 h 278"/>
                <a:gd name="T42" fmla="*/ 78 w 204"/>
                <a:gd name="T43" fmla="*/ 51 h 278"/>
                <a:gd name="T44" fmla="*/ 82 w 204"/>
                <a:gd name="T45" fmla="*/ 56 h 278"/>
                <a:gd name="T46" fmla="*/ 89 w 204"/>
                <a:gd name="T47" fmla="*/ 59 h 278"/>
                <a:gd name="T48" fmla="*/ 98 w 204"/>
                <a:gd name="T49" fmla="*/ 62 h 278"/>
                <a:gd name="T50" fmla="*/ 106 w 204"/>
                <a:gd name="T51" fmla="*/ 66 h 278"/>
                <a:gd name="T52" fmla="*/ 114 w 204"/>
                <a:gd name="T53" fmla="*/ 71 h 278"/>
                <a:gd name="T54" fmla="*/ 122 w 204"/>
                <a:gd name="T55" fmla="*/ 77 h 278"/>
                <a:gd name="T56" fmla="*/ 132 w 204"/>
                <a:gd name="T57" fmla="*/ 82 h 278"/>
                <a:gd name="T58" fmla="*/ 142 w 204"/>
                <a:gd name="T59" fmla="*/ 83 h 278"/>
                <a:gd name="T60" fmla="*/ 149 w 204"/>
                <a:gd name="T61" fmla="*/ 93 h 278"/>
                <a:gd name="T62" fmla="*/ 152 w 204"/>
                <a:gd name="T63" fmla="*/ 105 h 278"/>
                <a:gd name="T64" fmla="*/ 154 w 204"/>
                <a:gd name="T65" fmla="*/ 120 h 278"/>
                <a:gd name="T66" fmla="*/ 166 w 204"/>
                <a:gd name="T67" fmla="*/ 139 h 278"/>
                <a:gd name="T68" fmla="*/ 187 w 204"/>
                <a:gd name="T69" fmla="*/ 139 h 278"/>
                <a:gd name="T70" fmla="*/ 187 w 204"/>
                <a:gd name="T71" fmla="*/ 155 h 278"/>
                <a:gd name="T72" fmla="*/ 194 w 204"/>
                <a:gd name="T73" fmla="*/ 165 h 278"/>
                <a:gd name="T74" fmla="*/ 201 w 204"/>
                <a:gd name="T75" fmla="*/ 176 h 278"/>
                <a:gd name="T76" fmla="*/ 203 w 204"/>
                <a:gd name="T77" fmla="*/ 194 h 278"/>
                <a:gd name="T78" fmla="*/ 199 w 204"/>
                <a:gd name="T79" fmla="*/ 210 h 278"/>
                <a:gd name="T80" fmla="*/ 199 w 204"/>
                <a:gd name="T81" fmla="*/ 219 h 278"/>
                <a:gd name="T82" fmla="*/ 190 w 204"/>
                <a:gd name="T83" fmla="*/ 208 h 278"/>
                <a:gd name="T84" fmla="*/ 172 w 204"/>
                <a:gd name="T85" fmla="*/ 202 h 278"/>
                <a:gd name="T86" fmla="*/ 142 w 204"/>
                <a:gd name="T87" fmla="*/ 210 h 278"/>
                <a:gd name="T88" fmla="*/ 139 w 204"/>
                <a:gd name="T89" fmla="*/ 222 h 278"/>
                <a:gd name="T90" fmla="*/ 138 w 204"/>
                <a:gd name="T91" fmla="*/ 237 h 278"/>
                <a:gd name="T92" fmla="*/ 137 w 204"/>
                <a:gd name="T93" fmla="*/ 261 h 278"/>
                <a:gd name="T94" fmla="*/ 119 w 204"/>
                <a:gd name="T95" fmla="*/ 258 h 278"/>
                <a:gd name="T96" fmla="*/ 113 w 204"/>
                <a:gd name="T97" fmla="*/ 273 h 278"/>
                <a:gd name="T98" fmla="*/ 109 w 204"/>
                <a:gd name="T99" fmla="*/ 267 h 278"/>
                <a:gd name="T100" fmla="*/ 98 w 204"/>
                <a:gd name="T101" fmla="*/ 261 h 278"/>
                <a:gd name="T102" fmla="*/ 79 w 204"/>
                <a:gd name="T103" fmla="*/ 254 h 278"/>
                <a:gd name="T104" fmla="*/ 74 w 204"/>
                <a:gd name="T105" fmla="*/ 265 h 278"/>
                <a:gd name="T106" fmla="*/ 59 w 204"/>
                <a:gd name="T107" fmla="*/ 278 h 278"/>
                <a:gd name="T108" fmla="*/ 56 w 204"/>
                <a:gd name="T109" fmla="*/ 264 h 278"/>
                <a:gd name="T110" fmla="*/ 49 w 204"/>
                <a:gd name="T111" fmla="*/ 245 h 278"/>
                <a:gd name="T112" fmla="*/ 38 w 204"/>
                <a:gd name="T113" fmla="*/ 227 h 278"/>
                <a:gd name="T114" fmla="*/ 39 w 204"/>
                <a:gd name="T115" fmla="*/ 217 h 278"/>
                <a:gd name="T116" fmla="*/ 38 w 204"/>
                <a:gd name="T117" fmla="*/ 205 h 278"/>
                <a:gd name="T118" fmla="*/ 29 w 204"/>
                <a:gd name="T119" fmla="*/ 197 h 278"/>
                <a:gd name="T120" fmla="*/ 24 w 204"/>
                <a:gd name="T121" fmla="*/ 184 h 278"/>
                <a:gd name="T122" fmla="*/ 22 w 204"/>
                <a:gd name="T123" fmla="*/ 17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" h="278">
                  <a:moveTo>
                    <a:pt x="16" y="165"/>
                  </a:moveTo>
                  <a:lnTo>
                    <a:pt x="16" y="163"/>
                  </a:lnTo>
                  <a:lnTo>
                    <a:pt x="15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9"/>
                  </a:lnTo>
                  <a:lnTo>
                    <a:pt x="13" y="157"/>
                  </a:lnTo>
                  <a:lnTo>
                    <a:pt x="15" y="157"/>
                  </a:lnTo>
                  <a:lnTo>
                    <a:pt x="15" y="156"/>
                  </a:lnTo>
                  <a:lnTo>
                    <a:pt x="16" y="156"/>
                  </a:lnTo>
                  <a:lnTo>
                    <a:pt x="16" y="155"/>
                  </a:lnTo>
                  <a:lnTo>
                    <a:pt x="17" y="155"/>
                  </a:lnTo>
                  <a:lnTo>
                    <a:pt x="17" y="154"/>
                  </a:lnTo>
                  <a:lnTo>
                    <a:pt x="19" y="150"/>
                  </a:lnTo>
                  <a:lnTo>
                    <a:pt x="19" y="149"/>
                  </a:lnTo>
                  <a:lnTo>
                    <a:pt x="21" y="149"/>
                  </a:lnTo>
                  <a:lnTo>
                    <a:pt x="21" y="148"/>
                  </a:lnTo>
                  <a:lnTo>
                    <a:pt x="22" y="148"/>
                  </a:lnTo>
                  <a:lnTo>
                    <a:pt x="22" y="147"/>
                  </a:lnTo>
                  <a:lnTo>
                    <a:pt x="21" y="147"/>
                  </a:lnTo>
                  <a:lnTo>
                    <a:pt x="21" y="145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22" y="142"/>
                  </a:lnTo>
                  <a:lnTo>
                    <a:pt x="23" y="140"/>
                  </a:lnTo>
                  <a:lnTo>
                    <a:pt x="23" y="139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1" y="138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7"/>
                  </a:lnTo>
                  <a:lnTo>
                    <a:pt x="16" y="136"/>
                  </a:lnTo>
                  <a:lnTo>
                    <a:pt x="16" y="133"/>
                  </a:lnTo>
                  <a:lnTo>
                    <a:pt x="15" y="131"/>
                  </a:lnTo>
                  <a:lnTo>
                    <a:pt x="13" y="130"/>
                  </a:lnTo>
                  <a:lnTo>
                    <a:pt x="13" y="127"/>
                  </a:lnTo>
                  <a:lnTo>
                    <a:pt x="12" y="127"/>
                  </a:lnTo>
                  <a:lnTo>
                    <a:pt x="12" y="125"/>
                  </a:lnTo>
                  <a:lnTo>
                    <a:pt x="13" y="122"/>
                  </a:lnTo>
                  <a:lnTo>
                    <a:pt x="13" y="121"/>
                  </a:lnTo>
                  <a:lnTo>
                    <a:pt x="13" y="120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5" y="117"/>
                  </a:lnTo>
                  <a:lnTo>
                    <a:pt x="15" y="115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2" y="109"/>
                  </a:lnTo>
                  <a:lnTo>
                    <a:pt x="11" y="109"/>
                  </a:lnTo>
                  <a:lnTo>
                    <a:pt x="12" y="109"/>
                  </a:lnTo>
                  <a:lnTo>
                    <a:pt x="12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6" y="100"/>
                  </a:lnTo>
                  <a:lnTo>
                    <a:pt x="16" y="98"/>
                  </a:lnTo>
                  <a:lnTo>
                    <a:pt x="16" y="97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7" y="94"/>
                  </a:lnTo>
                  <a:lnTo>
                    <a:pt x="17" y="93"/>
                  </a:lnTo>
                  <a:lnTo>
                    <a:pt x="16" y="93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5" y="91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76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5" y="56"/>
                  </a:lnTo>
                  <a:lnTo>
                    <a:pt x="12" y="51"/>
                  </a:lnTo>
                  <a:lnTo>
                    <a:pt x="11" y="47"/>
                  </a:lnTo>
                  <a:lnTo>
                    <a:pt x="8" y="43"/>
                  </a:lnTo>
                  <a:lnTo>
                    <a:pt x="6" y="40"/>
                  </a:lnTo>
                  <a:lnTo>
                    <a:pt x="5" y="35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7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8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2" y="2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5" y="15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5" y="18"/>
                  </a:lnTo>
                  <a:lnTo>
                    <a:pt x="65" y="20"/>
                  </a:lnTo>
                  <a:lnTo>
                    <a:pt x="65" y="22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7" y="24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8" y="26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7" y="30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8" y="35"/>
                  </a:lnTo>
                  <a:lnTo>
                    <a:pt x="67" y="35"/>
                  </a:lnTo>
                  <a:lnTo>
                    <a:pt x="67" y="37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69" y="40"/>
                  </a:lnTo>
                  <a:lnTo>
                    <a:pt x="69" y="41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0" y="43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4" y="48"/>
                  </a:lnTo>
                  <a:lnTo>
                    <a:pt x="74" y="49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9" y="52"/>
                  </a:lnTo>
                  <a:lnTo>
                    <a:pt x="79" y="51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82" y="53"/>
                  </a:lnTo>
                  <a:lnTo>
                    <a:pt x="82" y="56"/>
                  </a:lnTo>
                  <a:lnTo>
                    <a:pt x="82" y="53"/>
                  </a:lnTo>
                  <a:lnTo>
                    <a:pt x="82" y="56"/>
                  </a:lnTo>
                  <a:lnTo>
                    <a:pt x="82" y="57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2" y="60"/>
                  </a:lnTo>
                  <a:lnTo>
                    <a:pt x="92" y="59"/>
                  </a:lnTo>
                  <a:lnTo>
                    <a:pt x="93" y="59"/>
                  </a:lnTo>
                  <a:lnTo>
                    <a:pt x="96" y="59"/>
                  </a:lnTo>
                  <a:lnTo>
                    <a:pt x="96" y="60"/>
                  </a:lnTo>
                  <a:lnTo>
                    <a:pt x="97" y="60"/>
                  </a:lnTo>
                  <a:lnTo>
                    <a:pt x="98" y="60"/>
                  </a:lnTo>
                  <a:lnTo>
                    <a:pt x="98" y="62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2" y="64"/>
                  </a:lnTo>
                  <a:lnTo>
                    <a:pt x="103" y="64"/>
                  </a:lnTo>
                  <a:lnTo>
                    <a:pt x="104" y="64"/>
                  </a:lnTo>
                  <a:lnTo>
                    <a:pt x="104" y="62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6" y="65"/>
                  </a:lnTo>
                  <a:lnTo>
                    <a:pt x="106" y="66"/>
                  </a:lnTo>
                  <a:lnTo>
                    <a:pt x="107" y="66"/>
                  </a:lnTo>
                  <a:lnTo>
                    <a:pt x="107" y="68"/>
                  </a:lnTo>
                  <a:lnTo>
                    <a:pt x="109" y="68"/>
                  </a:lnTo>
                  <a:lnTo>
                    <a:pt x="109" y="69"/>
                  </a:lnTo>
                  <a:lnTo>
                    <a:pt x="110" y="69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4" y="71"/>
                  </a:lnTo>
                  <a:lnTo>
                    <a:pt x="115" y="71"/>
                  </a:lnTo>
                  <a:lnTo>
                    <a:pt x="115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20" y="74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2" y="76"/>
                  </a:lnTo>
                  <a:lnTo>
                    <a:pt x="122" y="77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5" y="80"/>
                  </a:lnTo>
                  <a:lnTo>
                    <a:pt x="125" y="82"/>
                  </a:lnTo>
                  <a:lnTo>
                    <a:pt x="127" y="82"/>
                  </a:lnTo>
                  <a:lnTo>
                    <a:pt x="129" y="82"/>
                  </a:lnTo>
                  <a:lnTo>
                    <a:pt x="130" y="82"/>
                  </a:lnTo>
                  <a:lnTo>
                    <a:pt x="131" y="82"/>
                  </a:lnTo>
                  <a:lnTo>
                    <a:pt x="132" y="82"/>
                  </a:lnTo>
                  <a:lnTo>
                    <a:pt x="133" y="80"/>
                  </a:lnTo>
                  <a:lnTo>
                    <a:pt x="136" y="82"/>
                  </a:lnTo>
                  <a:lnTo>
                    <a:pt x="137" y="82"/>
                  </a:lnTo>
                  <a:lnTo>
                    <a:pt x="137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9" y="82"/>
                  </a:lnTo>
                  <a:lnTo>
                    <a:pt x="141" y="82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4" y="85"/>
                  </a:lnTo>
                  <a:lnTo>
                    <a:pt x="146" y="86"/>
                  </a:lnTo>
                  <a:lnTo>
                    <a:pt x="147" y="86"/>
                  </a:lnTo>
                  <a:lnTo>
                    <a:pt x="147" y="87"/>
                  </a:lnTo>
                  <a:lnTo>
                    <a:pt x="148" y="87"/>
                  </a:lnTo>
                  <a:lnTo>
                    <a:pt x="148" y="88"/>
                  </a:lnTo>
                  <a:lnTo>
                    <a:pt x="149" y="88"/>
                  </a:lnTo>
                  <a:lnTo>
                    <a:pt x="149" y="91"/>
                  </a:lnTo>
                  <a:lnTo>
                    <a:pt x="149" y="92"/>
                  </a:lnTo>
                  <a:lnTo>
                    <a:pt x="149" y="93"/>
                  </a:lnTo>
                  <a:lnTo>
                    <a:pt x="149" y="94"/>
                  </a:lnTo>
                  <a:lnTo>
                    <a:pt x="149" y="96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0" y="100"/>
                  </a:lnTo>
                  <a:lnTo>
                    <a:pt x="152" y="102"/>
                  </a:lnTo>
                  <a:lnTo>
                    <a:pt x="152" y="103"/>
                  </a:lnTo>
                  <a:lnTo>
                    <a:pt x="150" y="103"/>
                  </a:lnTo>
                  <a:lnTo>
                    <a:pt x="152" y="104"/>
                  </a:lnTo>
                  <a:lnTo>
                    <a:pt x="152" y="105"/>
                  </a:lnTo>
                  <a:lnTo>
                    <a:pt x="154" y="109"/>
                  </a:lnTo>
                  <a:lnTo>
                    <a:pt x="154" y="110"/>
                  </a:lnTo>
                  <a:lnTo>
                    <a:pt x="154" y="111"/>
                  </a:lnTo>
                  <a:lnTo>
                    <a:pt x="154" y="113"/>
                  </a:lnTo>
                  <a:lnTo>
                    <a:pt x="154" y="114"/>
                  </a:lnTo>
                  <a:lnTo>
                    <a:pt x="152" y="114"/>
                  </a:lnTo>
                  <a:lnTo>
                    <a:pt x="149" y="114"/>
                  </a:lnTo>
                  <a:lnTo>
                    <a:pt x="149" y="115"/>
                  </a:lnTo>
                  <a:lnTo>
                    <a:pt x="150" y="117"/>
                  </a:lnTo>
                  <a:lnTo>
                    <a:pt x="154" y="120"/>
                  </a:lnTo>
                  <a:lnTo>
                    <a:pt x="155" y="122"/>
                  </a:lnTo>
                  <a:lnTo>
                    <a:pt x="156" y="127"/>
                  </a:lnTo>
                  <a:lnTo>
                    <a:pt x="156" y="131"/>
                  </a:lnTo>
                  <a:lnTo>
                    <a:pt x="156" y="133"/>
                  </a:lnTo>
                  <a:lnTo>
                    <a:pt x="158" y="137"/>
                  </a:lnTo>
                  <a:lnTo>
                    <a:pt x="158" y="138"/>
                  </a:lnTo>
                  <a:lnTo>
                    <a:pt x="158" y="139"/>
                  </a:lnTo>
                  <a:lnTo>
                    <a:pt x="159" y="139"/>
                  </a:lnTo>
                  <a:lnTo>
                    <a:pt x="164" y="139"/>
                  </a:lnTo>
                  <a:lnTo>
                    <a:pt x="166" y="139"/>
                  </a:lnTo>
                  <a:lnTo>
                    <a:pt x="169" y="139"/>
                  </a:lnTo>
                  <a:lnTo>
                    <a:pt x="172" y="139"/>
                  </a:lnTo>
                  <a:lnTo>
                    <a:pt x="175" y="139"/>
                  </a:lnTo>
                  <a:lnTo>
                    <a:pt x="177" y="140"/>
                  </a:lnTo>
                  <a:lnTo>
                    <a:pt x="181" y="140"/>
                  </a:lnTo>
                  <a:lnTo>
                    <a:pt x="183" y="140"/>
                  </a:lnTo>
                  <a:lnTo>
                    <a:pt x="184" y="140"/>
                  </a:lnTo>
                  <a:lnTo>
                    <a:pt x="186" y="140"/>
                  </a:lnTo>
                  <a:lnTo>
                    <a:pt x="186" y="139"/>
                  </a:lnTo>
                  <a:lnTo>
                    <a:pt x="187" y="139"/>
                  </a:lnTo>
                  <a:lnTo>
                    <a:pt x="187" y="142"/>
                  </a:lnTo>
                  <a:lnTo>
                    <a:pt x="186" y="142"/>
                  </a:lnTo>
                  <a:lnTo>
                    <a:pt x="187" y="144"/>
                  </a:lnTo>
                  <a:lnTo>
                    <a:pt x="186" y="147"/>
                  </a:lnTo>
                  <a:lnTo>
                    <a:pt x="186" y="148"/>
                  </a:lnTo>
                  <a:lnTo>
                    <a:pt x="186" y="149"/>
                  </a:lnTo>
                  <a:lnTo>
                    <a:pt x="186" y="150"/>
                  </a:lnTo>
                  <a:lnTo>
                    <a:pt x="186" y="151"/>
                  </a:lnTo>
                  <a:lnTo>
                    <a:pt x="186" y="154"/>
                  </a:lnTo>
                  <a:lnTo>
                    <a:pt x="187" y="155"/>
                  </a:lnTo>
                  <a:lnTo>
                    <a:pt x="187" y="156"/>
                  </a:lnTo>
                  <a:lnTo>
                    <a:pt x="187" y="159"/>
                  </a:lnTo>
                  <a:lnTo>
                    <a:pt x="189" y="160"/>
                  </a:lnTo>
                  <a:lnTo>
                    <a:pt x="190" y="160"/>
                  </a:lnTo>
                  <a:lnTo>
                    <a:pt x="190" y="162"/>
                  </a:lnTo>
                  <a:lnTo>
                    <a:pt x="192" y="162"/>
                  </a:lnTo>
                  <a:lnTo>
                    <a:pt x="192" y="163"/>
                  </a:lnTo>
                  <a:lnTo>
                    <a:pt x="193" y="163"/>
                  </a:lnTo>
                  <a:lnTo>
                    <a:pt x="193" y="165"/>
                  </a:lnTo>
                  <a:lnTo>
                    <a:pt x="194" y="165"/>
                  </a:lnTo>
                  <a:lnTo>
                    <a:pt x="195" y="166"/>
                  </a:lnTo>
                  <a:lnTo>
                    <a:pt x="198" y="165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99" y="167"/>
                  </a:lnTo>
                  <a:lnTo>
                    <a:pt x="199" y="168"/>
                  </a:lnTo>
                  <a:lnTo>
                    <a:pt x="199" y="171"/>
                  </a:lnTo>
                  <a:lnTo>
                    <a:pt x="200" y="171"/>
                  </a:lnTo>
                  <a:lnTo>
                    <a:pt x="200" y="172"/>
                  </a:lnTo>
                  <a:lnTo>
                    <a:pt x="201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4" y="180"/>
                  </a:lnTo>
                  <a:lnTo>
                    <a:pt x="203" y="180"/>
                  </a:lnTo>
                  <a:lnTo>
                    <a:pt x="203" y="182"/>
                  </a:lnTo>
                  <a:lnTo>
                    <a:pt x="203" y="184"/>
                  </a:lnTo>
                  <a:lnTo>
                    <a:pt x="203" y="187"/>
                  </a:lnTo>
                  <a:lnTo>
                    <a:pt x="201" y="191"/>
                  </a:lnTo>
                  <a:lnTo>
                    <a:pt x="201" y="194"/>
                  </a:lnTo>
                  <a:lnTo>
                    <a:pt x="203" y="194"/>
                  </a:lnTo>
                  <a:lnTo>
                    <a:pt x="203" y="195"/>
                  </a:lnTo>
                  <a:lnTo>
                    <a:pt x="203" y="197"/>
                  </a:lnTo>
                  <a:lnTo>
                    <a:pt x="201" y="197"/>
                  </a:lnTo>
                  <a:lnTo>
                    <a:pt x="201" y="199"/>
                  </a:lnTo>
                  <a:lnTo>
                    <a:pt x="201" y="200"/>
                  </a:lnTo>
                  <a:lnTo>
                    <a:pt x="200" y="202"/>
                  </a:lnTo>
                  <a:lnTo>
                    <a:pt x="200" y="205"/>
                  </a:lnTo>
                  <a:lnTo>
                    <a:pt x="200" y="207"/>
                  </a:lnTo>
                  <a:lnTo>
                    <a:pt x="199" y="208"/>
                  </a:lnTo>
                  <a:lnTo>
                    <a:pt x="199" y="210"/>
                  </a:lnTo>
                  <a:lnTo>
                    <a:pt x="199" y="211"/>
                  </a:lnTo>
                  <a:lnTo>
                    <a:pt x="199" y="212"/>
                  </a:lnTo>
                  <a:lnTo>
                    <a:pt x="200" y="213"/>
                  </a:lnTo>
                  <a:lnTo>
                    <a:pt x="201" y="216"/>
                  </a:lnTo>
                  <a:lnTo>
                    <a:pt x="203" y="217"/>
                  </a:lnTo>
                  <a:lnTo>
                    <a:pt x="203" y="218"/>
                  </a:lnTo>
                  <a:lnTo>
                    <a:pt x="201" y="218"/>
                  </a:lnTo>
                  <a:lnTo>
                    <a:pt x="200" y="219"/>
                  </a:lnTo>
                  <a:lnTo>
                    <a:pt x="199" y="221"/>
                  </a:lnTo>
                  <a:lnTo>
                    <a:pt x="199" y="219"/>
                  </a:lnTo>
                  <a:lnTo>
                    <a:pt x="199" y="218"/>
                  </a:lnTo>
                  <a:lnTo>
                    <a:pt x="199" y="217"/>
                  </a:lnTo>
                  <a:lnTo>
                    <a:pt x="199" y="216"/>
                  </a:lnTo>
                  <a:lnTo>
                    <a:pt x="199" y="213"/>
                  </a:lnTo>
                  <a:lnTo>
                    <a:pt x="198" y="213"/>
                  </a:lnTo>
                  <a:lnTo>
                    <a:pt x="198" y="212"/>
                  </a:lnTo>
                  <a:lnTo>
                    <a:pt x="195" y="211"/>
                  </a:lnTo>
                  <a:lnTo>
                    <a:pt x="194" y="211"/>
                  </a:lnTo>
                  <a:lnTo>
                    <a:pt x="193" y="210"/>
                  </a:lnTo>
                  <a:lnTo>
                    <a:pt x="190" y="208"/>
                  </a:lnTo>
                  <a:lnTo>
                    <a:pt x="189" y="207"/>
                  </a:lnTo>
                  <a:lnTo>
                    <a:pt x="187" y="205"/>
                  </a:lnTo>
                  <a:lnTo>
                    <a:pt x="186" y="205"/>
                  </a:lnTo>
                  <a:lnTo>
                    <a:pt x="184" y="204"/>
                  </a:lnTo>
                  <a:lnTo>
                    <a:pt x="183" y="202"/>
                  </a:lnTo>
                  <a:lnTo>
                    <a:pt x="182" y="202"/>
                  </a:lnTo>
                  <a:lnTo>
                    <a:pt x="181" y="202"/>
                  </a:lnTo>
                  <a:lnTo>
                    <a:pt x="177" y="202"/>
                  </a:lnTo>
                  <a:lnTo>
                    <a:pt x="175" y="202"/>
                  </a:lnTo>
                  <a:lnTo>
                    <a:pt x="172" y="202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6" y="202"/>
                  </a:lnTo>
                  <a:lnTo>
                    <a:pt x="160" y="204"/>
                  </a:lnTo>
                  <a:lnTo>
                    <a:pt x="155" y="205"/>
                  </a:lnTo>
                  <a:lnTo>
                    <a:pt x="150" y="207"/>
                  </a:lnTo>
                  <a:lnTo>
                    <a:pt x="146" y="208"/>
                  </a:lnTo>
                  <a:lnTo>
                    <a:pt x="146" y="210"/>
                  </a:lnTo>
                  <a:lnTo>
                    <a:pt x="144" y="210"/>
                  </a:lnTo>
                  <a:lnTo>
                    <a:pt x="142" y="210"/>
                  </a:lnTo>
                  <a:lnTo>
                    <a:pt x="142" y="211"/>
                  </a:lnTo>
                  <a:lnTo>
                    <a:pt x="141" y="212"/>
                  </a:lnTo>
                  <a:lnTo>
                    <a:pt x="141" y="213"/>
                  </a:lnTo>
                  <a:lnTo>
                    <a:pt x="141" y="216"/>
                  </a:lnTo>
                  <a:lnTo>
                    <a:pt x="141" y="217"/>
                  </a:lnTo>
                  <a:lnTo>
                    <a:pt x="141" y="218"/>
                  </a:lnTo>
                  <a:lnTo>
                    <a:pt x="141" y="219"/>
                  </a:lnTo>
                  <a:lnTo>
                    <a:pt x="139" y="219"/>
                  </a:lnTo>
                  <a:lnTo>
                    <a:pt x="139" y="221"/>
                  </a:lnTo>
                  <a:lnTo>
                    <a:pt x="139" y="222"/>
                  </a:lnTo>
                  <a:lnTo>
                    <a:pt x="138" y="224"/>
                  </a:lnTo>
                  <a:lnTo>
                    <a:pt x="138" y="225"/>
                  </a:lnTo>
                  <a:lnTo>
                    <a:pt x="138" y="227"/>
                  </a:lnTo>
                  <a:lnTo>
                    <a:pt x="137" y="227"/>
                  </a:lnTo>
                  <a:lnTo>
                    <a:pt x="137" y="228"/>
                  </a:lnTo>
                  <a:lnTo>
                    <a:pt x="137" y="229"/>
                  </a:lnTo>
                  <a:lnTo>
                    <a:pt x="137" y="230"/>
                  </a:lnTo>
                  <a:lnTo>
                    <a:pt x="137" y="231"/>
                  </a:lnTo>
                  <a:lnTo>
                    <a:pt x="137" y="235"/>
                  </a:lnTo>
                  <a:lnTo>
                    <a:pt x="138" y="237"/>
                  </a:lnTo>
                  <a:lnTo>
                    <a:pt x="138" y="239"/>
                  </a:lnTo>
                  <a:lnTo>
                    <a:pt x="138" y="240"/>
                  </a:lnTo>
                  <a:lnTo>
                    <a:pt x="138" y="244"/>
                  </a:lnTo>
                  <a:lnTo>
                    <a:pt x="137" y="246"/>
                  </a:lnTo>
                  <a:lnTo>
                    <a:pt x="137" y="247"/>
                  </a:lnTo>
                  <a:lnTo>
                    <a:pt x="137" y="251"/>
                  </a:lnTo>
                  <a:lnTo>
                    <a:pt x="137" y="253"/>
                  </a:lnTo>
                  <a:lnTo>
                    <a:pt x="137" y="256"/>
                  </a:lnTo>
                  <a:lnTo>
                    <a:pt x="137" y="258"/>
                  </a:lnTo>
                  <a:lnTo>
                    <a:pt x="137" y="261"/>
                  </a:lnTo>
                  <a:lnTo>
                    <a:pt x="137" y="262"/>
                  </a:lnTo>
                  <a:lnTo>
                    <a:pt x="136" y="263"/>
                  </a:lnTo>
                  <a:lnTo>
                    <a:pt x="133" y="262"/>
                  </a:lnTo>
                  <a:lnTo>
                    <a:pt x="133" y="261"/>
                  </a:lnTo>
                  <a:lnTo>
                    <a:pt x="132" y="261"/>
                  </a:lnTo>
                  <a:lnTo>
                    <a:pt x="132" y="258"/>
                  </a:lnTo>
                  <a:lnTo>
                    <a:pt x="130" y="258"/>
                  </a:lnTo>
                  <a:lnTo>
                    <a:pt x="124" y="258"/>
                  </a:lnTo>
                  <a:lnTo>
                    <a:pt x="120" y="258"/>
                  </a:lnTo>
                  <a:lnTo>
                    <a:pt x="119" y="258"/>
                  </a:lnTo>
                  <a:lnTo>
                    <a:pt x="118" y="258"/>
                  </a:lnTo>
                  <a:lnTo>
                    <a:pt x="115" y="258"/>
                  </a:lnTo>
                  <a:lnTo>
                    <a:pt x="115" y="261"/>
                  </a:lnTo>
                  <a:lnTo>
                    <a:pt x="114" y="261"/>
                  </a:lnTo>
                  <a:lnTo>
                    <a:pt x="114" y="262"/>
                  </a:lnTo>
                  <a:lnTo>
                    <a:pt x="114" y="263"/>
                  </a:lnTo>
                  <a:lnTo>
                    <a:pt x="113" y="267"/>
                  </a:lnTo>
                  <a:lnTo>
                    <a:pt x="113" y="269"/>
                  </a:lnTo>
                  <a:lnTo>
                    <a:pt x="113" y="270"/>
                  </a:lnTo>
                  <a:lnTo>
                    <a:pt x="113" y="273"/>
                  </a:lnTo>
                  <a:lnTo>
                    <a:pt x="113" y="274"/>
                  </a:lnTo>
                  <a:lnTo>
                    <a:pt x="113" y="275"/>
                  </a:lnTo>
                  <a:lnTo>
                    <a:pt x="112" y="275"/>
                  </a:lnTo>
                  <a:lnTo>
                    <a:pt x="112" y="274"/>
                  </a:lnTo>
                  <a:lnTo>
                    <a:pt x="112" y="273"/>
                  </a:lnTo>
                  <a:lnTo>
                    <a:pt x="110" y="273"/>
                  </a:lnTo>
                  <a:lnTo>
                    <a:pt x="110" y="271"/>
                  </a:lnTo>
                  <a:lnTo>
                    <a:pt x="110" y="270"/>
                  </a:lnTo>
                  <a:lnTo>
                    <a:pt x="109" y="269"/>
                  </a:lnTo>
                  <a:lnTo>
                    <a:pt x="109" y="267"/>
                  </a:lnTo>
                  <a:lnTo>
                    <a:pt x="107" y="267"/>
                  </a:lnTo>
                  <a:lnTo>
                    <a:pt x="107" y="265"/>
                  </a:lnTo>
                  <a:lnTo>
                    <a:pt x="107" y="264"/>
                  </a:lnTo>
                  <a:lnTo>
                    <a:pt x="107" y="263"/>
                  </a:lnTo>
                  <a:lnTo>
                    <a:pt x="106" y="263"/>
                  </a:lnTo>
                  <a:lnTo>
                    <a:pt x="106" y="262"/>
                  </a:lnTo>
                  <a:lnTo>
                    <a:pt x="104" y="262"/>
                  </a:lnTo>
                  <a:lnTo>
                    <a:pt x="103" y="262"/>
                  </a:lnTo>
                  <a:lnTo>
                    <a:pt x="102" y="262"/>
                  </a:lnTo>
                  <a:lnTo>
                    <a:pt x="98" y="261"/>
                  </a:lnTo>
                  <a:lnTo>
                    <a:pt x="96" y="261"/>
                  </a:lnTo>
                  <a:lnTo>
                    <a:pt x="92" y="261"/>
                  </a:lnTo>
                  <a:lnTo>
                    <a:pt x="91" y="261"/>
                  </a:lnTo>
                  <a:lnTo>
                    <a:pt x="87" y="261"/>
                  </a:lnTo>
                  <a:lnTo>
                    <a:pt x="85" y="257"/>
                  </a:lnTo>
                  <a:lnTo>
                    <a:pt x="84" y="256"/>
                  </a:lnTo>
                  <a:lnTo>
                    <a:pt x="82" y="256"/>
                  </a:lnTo>
                  <a:lnTo>
                    <a:pt x="82" y="254"/>
                  </a:lnTo>
                  <a:lnTo>
                    <a:pt x="80" y="254"/>
                  </a:lnTo>
                  <a:lnTo>
                    <a:pt x="79" y="254"/>
                  </a:lnTo>
                  <a:lnTo>
                    <a:pt x="79" y="257"/>
                  </a:lnTo>
                  <a:lnTo>
                    <a:pt x="79" y="258"/>
                  </a:lnTo>
                  <a:lnTo>
                    <a:pt x="79" y="261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5" y="262"/>
                  </a:lnTo>
                  <a:lnTo>
                    <a:pt x="75" y="263"/>
                  </a:lnTo>
                  <a:lnTo>
                    <a:pt x="74" y="263"/>
                  </a:lnTo>
                  <a:lnTo>
                    <a:pt x="74" y="264"/>
                  </a:lnTo>
                  <a:lnTo>
                    <a:pt x="74" y="265"/>
                  </a:lnTo>
                  <a:lnTo>
                    <a:pt x="74" y="267"/>
                  </a:lnTo>
                  <a:lnTo>
                    <a:pt x="70" y="269"/>
                  </a:lnTo>
                  <a:lnTo>
                    <a:pt x="69" y="269"/>
                  </a:lnTo>
                  <a:lnTo>
                    <a:pt x="70" y="271"/>
                  </a:lnTo>
                  <a:lnTo>
                    <a:pt x="69" y="273"/>
                  </a:lnTo>
                  <a:lnTo>
                    <a:pt x="69" y="274"/>
                  </a:lnTo>
                  <a:lnTo>
                    <a:pt x="68" y="275"/>
                  </a:lnTo>
                  <a:lnTo>
                    <a:pt x="64" y="278"/>
                  </a:lnTo>
                  <a:lnTo>
                    <a:pt x="62" y="278"/>
                  </a:lnTo>
                  <a:lnTo>
                    <a:pt x="59" y="278"/>
                  </a:lnTo>
                  <a:lnTo>
                    <a:pt x="59" y="275"/>
                  </a:lnTo>
                  <a:lnTo>
                    <a:pt x="58" y="275"/>
                  </a:lnTo>
                  <a:lnTo>
                    <a:pt x="58" y="274"/>
                  </a:lnTo>
                  <a:lnTo>
                    <a:pt x="57" y="273"/>
                  </a:lnTo>
                  <a:lnTo>
                    <a:pt x="57" y="270"/>
                  </a:lnTo>
                  <a:lnTo>
                    <a:pt x="57" y="269"/>
                  </a:lnTo>
                  <a:lnTo>
                    <a:pt x="57" y="267"/>
                  </a:lnTo>
                  <a:lnTo>
                    <a:pt x="56" y="267"/>
                  </a:lnTo>
                  <a:lnTo>
                    <a:pt x="56" y="265"/>
                  </a:lnTo>
                  <a:lnTo>
                    <a:pt x="56" y="264"/>
                  </a:lnTo>
                  <a:lnTo>
                    <a:pt x="56" y="263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2" y="258"/>
                  </a:lnTo>
                  <a:lnTo>
                    <a:pt x="51" y="257"/>
                  </a:lnTo>
                  <a:lnTo>
                    <a:pt x="51" y="254"/>
                  </a:lnTo>
                  <a:lnTo>
                    <a:pt x="50" y="252"/>
                  </a:lnTo>
                  <a:lnTo>
                    <a:pt x="49" y="251"/>
                  </a:lnTo>
                  <a:lnTo>
                    <a:pt x="49" y="248"/>
                  </a:lnTo>
                  <a:lnTo>
                    <a:pt x="49" y="245"/>
                  </a:lnTo>
                  <a:lnTo>
                    <a:pt x="47" y="244"/>
                  </a:lnTo>
                  <a:lnTo>
                    <a:pt x="42" y="236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40" y="231"/>
                  </a:lnTo>
                  <a:lnTo>
                    <a:pt x="41" y="230"/>
                  </a:lnTo>
                  <a:lnTo>
                    <a:pt x="41" y="229"/>
                  </a:lnTo>
                  <a:lnTo>
                    <a:pt x="40" y="229"/>
                  </a:lnTo>
                  <a:lnTo>
                    <a:pt x="38" y="228"/>
                  </a:lnTo>
                  <a:lnTo>
                    <a:pt x="38" y="227"/>
                  </a:lnTo>
                  <a:lnTo>
                    <a:pt x="35" y="225"/>
                  </a:lnTo>
                  <a:lnTo>
                    <a:pt x="35" y="224"/>
                  </a:lnTo>
                  <a:lnTo>
                    <a:pt x="38" y="224"/>
                  </a:lnTo>
                  <a:lnTo>
                    <a:pt x="35" y="222"/>
                  </a:lnTo>
                  <a:lnTo>
                    <a:pt x="35" y="221"/>
                  </a:lnTo>
                  <a:lnTo>
                    <a:pt x="35" y="219"/>
                  </a:lnTo>
                  <a:lnTo>
                    <a:pt x="34" y="219"/>
                  </a:lnTo>
                  <a:lnTo>
                    <a:pt x="38" y="218"/>
                  </a:lnTo>
                  <a:lnTo>
                    <a:pt x="39" y="218"/>
                  </a:lnTo>
                  <a:lnTo>
                    <a:pt x="39" y="217"/>
                  </a:lnTo>
                  <a:lnTo>
                    <a:pt x="39" y="216"/>
                  </a:lnTo>
                  <a:lnTo>
                    <a:pt x="38" y="216"/>
                  </a:lnTo>
                  <a:lnTo>
                    <a:pt x="38" y="213"/>
                  </a:lnTo>
                  <a:lnTo>
                    <a:pt x="35" y="212"/>
                  </a:lnTo>
                  <a:lnTo>
                    <a:pt x="34" y="211"/>
                  </a:lnTo>
                  <a:lnTo>
                    <a:pt x="35" y="211"/>
                  </a:lnTo>
                  <a:lnTo>
                    <a:pt x="35" y="210"/>
                  </a:lnTo>
                  <a:lnTo>
                    <a:pt x="35" y="208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9" y="205"/>
                  </a:lnTo>
                  <a:lnTo>
                    <a:pt x="38" y="204"/>
                  </a:lnTo>
                  <a:lnTo>
                    <a:pt x="35" y="202"/>
                  </a:lnTo>
                  <a:lnTo>
                    <a:pt x="34" y="202"/>
                  </a:lnTo>
                  <a:lnTo>
                    <a:pt x="33" y="201"/>
                  </a:lnTo>
                  <a:lnTo>
                    <a:pt x="33" y="200"/>
                  </a:lnTo>
                  <a:lnTo>
                    <a:pt x="32" y="199"/>
                  </a:lnTo>
                  <a:lnTo>
                    <a:pt x="30" y="199"/>
                  </a:lnTo>
                  <a:lnTo>
                    <a:pt x="30" y="197"/>
                  </a:lnTo>
                  <a:lnTo>
                    <a:pt x="29" y="197"/>
                  </a:lnTo>
                  <a:lnTo>
                    <a:pt x="29" y="195"/>
                  </a:lnTo>
                  <a:lnTo>
                    <a:pt x="29" y="194"/>
                  </a:lnTo>
                  <a:lnTo>
                    <a:pt x="29" y="193"/>
                  </a:lnTo>
                  <a:lnTo>
                    <a:pt x="27" y="191"/>
                  </a:lnTo>
                  <a:lnTo>
                    <a:pt x="27" y="190"/>
                  </a:lnTo>
                  <a:lnTo>
                    <a:pt x="25" y="189"/>
                  </a:lnTo>
                  <a:lnTo>
                    <a:pt x="25" y="187"/>
                  </a:lnTo>
                  <a:lnTo>
                    <a:pt x="25" y="185"/>
                  </a:lnTo>
                  <a:lnTo>
                    <a:pt x="25" y="184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4" y="176"/>
                  </a:lnTo>
                  <a:lnTo>
                    <a:pt x="23" y="176"/>
                  </a:lnTo>
                  <a:lnTo>
                    <a:pt x="22" y="176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1" y="173"/>
                  </a:lnTo>
                  <a:lnTo>
                    <a:pt x="21" y="172"/>
                  </a:lnTo>
                  <a:lnTo>
                    <a:pt x="19" y="172"/>
                  </a:lnTo>
                  <a:lnTo>
                    <a:pt x="19" y="171"/>
                  </a:lnTo>
                  <a:lnTo>
                    <a:pt x="17" y="168"/>
                  </a:lnTo>
                  <a:lnTo>
                    <a:pt x="16" y="167"/>
                  </a:lnTo>
                  <a:lnTo>
                    <a:pt x="16" y="16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00">
              <a:extLst>
                <a:ext uri="{FF2B5EF4-FFF2-40B4-BE49-F238E27FC236}">
                  <a16:creationId xmlns:a16="http://schemas.microsoft.com/office/drawing/2014/main" id="{5DDC7B59-4CAB-2FF5-FC9B-0B6581B45B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4101" y="3178175"/>
              <a:ext cx="344488" cy="619125"/>
            </a:xfrm>
            <a:custGeom>
              <a:avLst/>
              <a:gdLst>
                <a:gd name="T0" fmla="*/ 200 w 217"/>
                <a:gd name="T1" fmla="*/ 389 h 390"/>
                <a:gd name="T2" fmla="*/ 184 w 217"/>
                <a:gd name="T3" fmla="*/ 379 h 390"/>
                <a:gd name="T4" fmla="*/ 167 w 217"/>
                <a:gd name="T5" fmla="*/ 361 h 390"/>
                <a:gd name="T6" fmla="*/ 149 w 217"/>
                <a:gd name="T7" fmla="*/ 349 h 390"/>
                <a:gd name="T8" fmla="*/ 131 w 217"/>
                <a:gd name="T9" fmla="*/ 338 h 390"/>
                <a:gd name="T10" fmla="*/ 116 w 217"/>
                <a:gd name="T11" fmla="*/ 326 h 390"/>
                <a:gd name="T12" fmla="*/ 103 w 217"/>
                <a:gd name="T13" fmla="*/ 312 h 390"/>
                <a:gd name="T14" fmla="*/ 95 w 217"/>
                <a:gd name="T15" fmla="*/ 300 h 390"/>
                <a:gd name="T16" fmla="*/ 95 w 217"/>
                <a:gd name="T17" fmla="*/ 286 h 390"/>
                <a:gd name="T18" fmla="*/ 84 w 217"/>
                <a:gd name="T19" fmla="*/ 267 h 390"/>
                <a:gd name="T20" fmla="*/ 76 w 217"/>
                <a:gd name="T21" fmla="*/ 250 h 390"/>
                <a:gd name="T22" fmla="*/ 67 w 217"/>
                <a:gd name="T23" fmla="*/ 236 h 390"/>
                <a:gd name="T24" fmla="*/ 58 w 217"/>
                <a:gd name="T25" fmla="*/ 218 h 390"/>
                <a:gd name="T26" fmla="*/ 51 w 217"/>
                <a:gd name="T27" fmla="*/ 198 h 390"/>
                <a:gd name="T28" fmla="*/ 46 w 217"/>
                <a:gd name="T29" fmla="*/ 187 h 390"/>
                <a:gd name="T30" fmla="*/ 36 w 217"/>
                <a:gd name="T31" fmla="*/ 169 h 390"/>
                <a:gd name="T32" fmla="*/ 27 w 217"/>
                <a:gd name="T33" fmla="*/ 150 h 390"/>
                <a:gd name="T34" fmla="*/ 4 w 217"/>
                <a:gd name="T35" fmla="*/ 130 h 390"/>
                <a:gd name="T36" fmla="*/ 4 w 217"/>
                <a:gd name="T37" fmla="*/ 113 h 390"/>
                <a:gd name="T38" fmla="*/ 1 w 217"/>
                <a:gd name="T39" fmla="*/ 95 h 390"/>
                <a:gd name="T40" fmla="*/ 11 w 217"/>
                <a:gd name="T41" fmla="*/ 78 h 390"/>
                <a:gd name="T42" fmla="*/ 16 w 217"/>
                <a:gd name="T43" fmla="*/ 81 h 390"/>
                <a:gd name="T44" fmla="*/ 15 w 217"/>
                <a:gd name="T45" fmla="*/ 95 h 390"/>
                <a:gd name="T46" fmla="*/ 29 w 217"/>
                <a:gd name="T47" fmla="*/ 100 h 390"/>
                <a:gd name="T48" fmla="*/ 40 w 217"/>
                <a:gd name="T49" fmla="*/ 99 h 390"/>
                <a:gd name="T50" fmla="*/ 46 w 217"/>
                <a:gd name="T51" fmla="*/ 79 h 390"/>
                <a:gd name="T52" fmla="*/ 53 w 217"/>
                <a:gd name="T53" fmla="*/ 65 h 390"/>
                <a:gd name="T54" fmla="*/ 76 w 217"/>
                <a:gd name="T55" fmla="*/ 51 h 390"/>
                <a:gd name="T56" fmla="*/ 90 w 217"/>
                <a:gd name="T57" fmla="*/ 32 h 390"/>
                <a:gd name="T58" fmla="*/ 92 w 217"/>
                <a:gd name="T59" fmla="*/ 10 h 390"/>
                <a:gd name="T60" fmla="*/ 93 w 217"/>
                <a:gd name="T61" fmla="*/ 2 h 390"/>
                <a:gd name="T62" fmla="*/ 109 w 217"/>
                <a:gd name="T63" fmla="*/ 15 h 390"/>
                <a:gd name="T64" fmla="*/ 118 w 217"/>
                <a:gd name="T65" fmla="*/ 26 h 390"/>
                <a:gd name="T66" fmla="*/ 125 w 217"/>
                <a:gd name="T67" fmla="*/ 37 h 390"/>
                <a:gd name="T68" fmla="*/ 131 w 217"/>
                <a:gd name="T69" fmla="*/ 51 h 390"/>
                <a:gd name="T70" fmla="*/ 146 w 217"/>
                <a:gd name="T71" fmla="*/ 50 h 390"/>
                <a:gd name="T72" fmla="*/ 156 w 217"/>
                <a:gd name="T73" fmla="*/ 51 h 390"/>
                <a:gd name="T74" fmla="*/ 167 w 217"/>
                <a:gd name="T75" fmla="*/ 51 h 390"/>
                <a:gd name="T76" fmla="*/ 173 w 217"/>
                <a:gd name="T77" fmla="*/ 67 h 390"/>
                <a:gd name="T78" fmla="*/ 176 w 217"/>
                <a:gd name="T79" fmla="*/ 87 h 390"/>
                <a:gd name="T80" fmla="*/ 170 w 217"/>
                <a:gd name="T81" fmla="*/ 89 h 390"/>
                <a:gd name="T82" fmla="*/ 160 w 217"/>
                <a:gd name="T83" fmla="*/ 95 h 390"/>
                <a:gd name="T84" fmla="*/ 144 w 217"/>
                <a:gd name="T85" fmla="*/ 102 h 390"/>
                <a:gd name="T86" fmla="*/ 135 w 217"/>
                <a:gd name="T87" fmla="*/ 112 h 390"/>
                <a:gd name="T88" fmla="*/ 131 w 217"/>
                <a:gd name="T89" fmla="*/ 138 h 390"/>
                <a:gd name="T90" fmla="*/ 121 w 217"/>
                <a:gd name="T91" fmla="*/ 152 h 390"/>
                <a:gd name="T92" fmla="*/ 122 w 217"/>
                <a:gd name="T93" fmla="*/ 169 h 390"/>
                <a:gd name="T94" fmla="*/ 133 w 217"/>
                <a:gd name="T95" fmla="*/ 186 h 390"/>
                <a:gd name="T96" fmla="*/ 144 w 217"/>
                <a:gd name="T97" fmla="*/ 203 h 390"/>
                <a:gd name="T98" fmla="*/ 161 w 217"/>
                <a:gd name="T99" fmla="*/ 214 h 390"/>
                <a:gd name="T100" fmla="*/ 175 w 217"/>
                <a:gd name="T101" fmla="*/ 203 h 390"/>
                <a:gd name="T102" fmla="*/ 176 w 217"/>
                <a:gd name="T103" fmla="*/ 220 h 390"/>
                <a:gd name="T104" fmla="*/ 193 w 217"/>
                <a:gd name="T105" fmla="*/ 233 h 390"/>
                <a:gd name="T106" fmla="*/ 209 w 217"/>
                <a:gd name="T107" fmla="*/ 272 h 390"/>
                <a:gd name="T108" fmla="*/ 209 w 217"/>
                <a:gd name="T109" fmla="*/ 295 h 390"/>
                <a:gd name="T110" fmla="*/ 207 w 217"/>
                <a:gd name="T111" fmla="*/ 311 h 390"/>
                <a:gd name="T112" fmla="*/ 209 w 217"/>
                <a:gd name="T113" fmla="*/ 327 h 390"/>
                <a:gd name="T114" fmla="*/ 216 w 217"/>
                <a:gd name="T115" fmla="*/ 346 h 390"/>
                <a:gd name="T116" fmla="*/ 210 w 217"/>
                <a:gd name="T117" fmla="*/ 362 h 390"/>
                <a:gd name="T118" fmla="*/ 92 w 217"/>
                <a:gd name="T119" fmla="*/ 29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7" h="390">
                  <a:moveTo>
                    <a:pt x="210" y="372"/>
                  </a:moveTo>
                  <a:lnTo>
                    <a:pt x="209" y="374"/>
                  </a:lnTo>
                  <a:lnTo>
                    <a:pt x="207" y="375"/>
                  </a:lnTo>
                  <a:lnTo>
                    <a:pt x="206" y="375"/>
                  </a:lnTo>
                  <a:lnTo>
                    <a:pt x="206" y="378"/>
                  </a:lnTo>
                  <a:lnTo>
                    <a:pt x="206" y="379"/>
                  </a:lnTo>
                  <a:lnTo>
                    <a:pt x="206" y="380"/>
                  </a:lnTo>
                  <a:lnTo>
                    <a:pt x="207" y="381"/>
                  </a:lnTo>
                  <a:lnTo>
                    <a:pt x="206" y="384"/>
                  </a:lnTo>
                  <a:lnTo>
                    <a:pt x="206" y="385"/>
                  </a:lnTo>
                  <a:lnTo>
                    <a:pt x="206" y="387"/>
                  </a:lnTo>
                  <a:lnTo>
                    <a:pt x="205" y="387"/>
                  </a:lnTo>
                  <a:lnTo>
                    <a:pt x="205" y="389"/>
                  </a:lnTo>
                  <a:lnTo>
                    <a:pt x="202" y="389"/>
                  </a:lnTo>
                  <a:lnTo>
                    <a:pt x="201" y="390"/>
                  </a:lnTo>
                  <a:lnTo>
                    <a:pt x="200" y="389"/>
                  </a:lnTo>
                  <a:lnTo>
                    <a:pt x="199" y="389"/>
                  </a:lnTo>
                  <a:lnTo>
                    <a:pt x="199" y="390"/>
                  </a:lnTo>
                  <a:lnTo>
                    <a:pt x="199" y="389"/>
                  </a:lnTo>
                  <a:lnTo>
                    <a:pt x="198" y="389"/>
                  </a:lnTo>
                  <a:lnTo>
                    <a:pt x="196" y="387"/>
                  </a:lnTo>
                  <a:lnTo>
                    <a:pt x="194" y="387"/>
                  </a:lnTo>
                  <a:lnTo>
                    <a:pt x="194" y="385"/>
                  </a:lnTo>
                  <a:lnTo>
                    <a:pt x="193" y="385"/>
                  </a:lnTo>
                  <a:lnTo>
                    <a:pt x="193" y="384"/>
                  </a:lnTo>
                  <a:lnTo>
                    <a:pt x="192" y="384"/>
                  </a:lnTo>
                  <a:lnTo>
                    <a:pt x="190" y="383"/>
                  </a:lnTo>
                  <a:lnTo>
                    <a:pt x="189" y="381"/>
                  </a:lnTo>
                  <a:lnTo>
                    <a:pt x="188" y="380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4" y="379"/>
                  </a:lnTo>
                  <a:lnTo>
                    <a:pt x="184" y="378"/>
                  </a:lnTo>
                  <a:lnTo>
                    <a:pt x="183" y="378"/>
                  </a:lnTo>
                  <a:lnTo>
                    <a:pt x="182" y="375"/>
                  </a:lnTo>
                  <a:lnTo>
                    <a:pt x="182" y="374"/>
                  </a:lnTo>
                  <a:lnTo>
                    <a:pt x="181" y="372"/>
                  </a:lnTo>
                  <a:lnTo>
                    <a:pt x="181" y="370"/>
                  </a:lnTo>
                  <a:lnTo>
                    <a:pt x="179" y="369"/>
                  </a:lnTo>
                  <a:lnTo>
                    <a:pt x="178" y="367"/>
                  </a:lnTo>
                  <a:lnTo>
                    <a:pt x="176" y="367"/>
                  </a:lnTo>
                  <a:lnTo>
                    <a:pt x="176" y="366"/>
                  </a:lnTo>
                  <a:lnTo>
                    <a:pt x="173" y="366"/>
                  </a:lnTo>
                  <a:lnTo>
                    <a:pt x="172" y="364"/>
                  </a:lnTo>
                  <a:lnTo>
                    <a:pt x="171" y="363"/>
                  </a:lnTo>
                  <a:lnTo>
                    <a:pt x="170" y="362"/>
                  </a:lnTo>
                  <a:lnTo>
                    <a:pt x="167" y="362"/>
                  </a:lnTo>
                  <a:lnTo>
                    <a:pt x="167" y="361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5" y="358"/>
                  </a:lnTo>
                  <a:lnTo>
                    <a:pt x="165" y="357"/>
                  </a:lnTo>
                  <a:lnTo>
                    <a:pt x="164" y="356"/>
                  </a:lnTo>
                  <a:lnTo>
                    <a:pt x="162" y="356"/>
                  </a:lnTo>
                  <a:lnTo>
                    <a:pt x="162" y="355"/>
                  </a:lnTo>
                  <a:lnTo>
                    <a:pt x="161" y="355"/>
                  </a:lnTo>
                  <a:lnTo>
                    <a:pt x="160" y="355"/>
                  </a:lnTo>
                  <a:lnTo>
                    <a:pt x="158" y="355"/>
                  </a:lnTo>
                  <a:lnTo>
                    <a:pt x="156" y="354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2" y="351"/>
                  </a:lnTo>
                  <a:lnTo>
                    <a:pt x="152" y="349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7" y="347"/>
                  </a:lnTo>
                  <a:lnTo>
                    <a:pt x="146" y="346"/>
                  </a:lnTo>
                  <a:lnTo>
                    <a:pt x="144" y="346"/>
                  </a:lnTo>
                  <a:lnTo>
                    <a:pt x="143" y="345"/>
                  </a:lnTo>
                  <a:lnTo>
                    <a:pt x="141" y="345"/>
                  </a:lnTo>
                  <a:lnTo>
                    <a:pt x="141" y="346"/>
                  </a:lnTo>
                  <a:lnTo>
                    <a:pt x="141" y="345"/>
                  </a:lnTo>
                  <a:lnTo>
                    <a:pt x="139" y="345"/>
                  </a:lnTo>
                  <a:lnTo>
                    <a:pt x="138" y="344"/>
                  </a:lnTo>
                  <a:lnTo>
                    <a:pt x="137" y="343"/>
                  </a:lnTo>
                  <a:lnTo>
                    <a:pt x="136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31" y="337"/>
                  </a:lnTo>
                  <a:lnTo>
                    <a:pt x="130" y="338"/>
                  </a:lnTo>
                  <a:lnTo>
                    <a:pt x="130" y="337"/>
                  </a:lnTo>
                  <a:lnTo>
                    <a:pt x="129" y="337"/>
                  </a:lnTo>
                  <a:lnTo>
                    <a:pt x="129" y="335"/>
                  </a:lnTo>
                  <a:lnTo>
                    <a:pt x="127" y="335"/>
                  </a:lnTo>
                  <a:lnTo>
                    <a:pt x="127" y="334"/>
                  </a:lnTo>
                  <a:lnTo>
                    <a:pt x="125" y="334"/>
                  </a:lnTo>
                  <a:lnTo>
                    <a:pt x="122" y="332"/>
                  </a:lnTo>
                  <a:lnTo>
                    <a:pt x="121" y="330"/>
                  </a:lnTo>
                  <a:lnTo>
                    <a:pt x="119" y="329"/>
                  </a:lnTo>
                  <a:lnTo>
                    <a:pt x="118" y="329"/>
                  </a:lnTo>
                  <a:lnTo>
                    <a:pt x="118" y="328"/>
                  </a:lnTo>
                  <a:lnTo>
                    <a:pt x="116" y="328"/>
                  </a:lnTo>
                  <a:lnTo>
                    <a:pt x="116" y="327"/>
                  </a:lnTo>
                  <a:lnTo>
                    <a:pt x="116" y="326"/>
                  </a:lnTo>
                  <a:lnTo>
                    <a:pt x="114" y="326"/>
                  </a:lnTo>
                  <a:lnTo>
                    <a:pt x="114" y="324"/>
                  </a:lnTo>
                  <a:lnTo>
                    <a:pt x="113" y="322"/>
                  </a:lnTo>
                  <a:lnTo>
                    <a:pt x="112" y="322"/>
                  </a:lnTo>
                  <a:lnTo>
                    <a:pt x="112" y="321"/>
                  </a:lnTo>
                  <a:lnTo>
                    <a:pt x="110" y="320"/>
                  </a:lnTo>
                  <a:lnTo>
                    <a:pt x="110" y="318"/>
                  </a:lnTo>
                  <a:lnTo>
                    <a:pt x="109" y="318"/>
                  </a:lnTo>
                  <a:lnTo>
                    <a:pt x="109" y="317"/>
                  </a:lnTo>
                  <a:lnTo>
                    <a:pt x="108" y="317"/>
                  </a:lnTo>
                  <a:lnTo>
                    <a:pt x="108" y="316"/>
                  </a:lnTo>
                  <a:lnTo>
                    <a:pt x="107" y="316"/>
                  </a:lnTo>
                  <a:lnTo>
                    <a:pt x="104" y="316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3" y="312"/>
                  </a:lnTo>
                  <a:lnTo>
                    <a:pt x="102" y="312"/>
                  </a:lnTo>
                  <a:lnTo>
                    <a:pt x="102" y="311"/>
                  </a:lnTo>
                  <a:lnTo>
                    <a:pt x="102" y="310"/>
                  </a:lnTo>
                  <a:lnTo>
                    <a:pt x="101" y="310"/>
                  </a:lnTo>
                  <a:lnTo>
                    <a:pt x="101" y="309"/>
                  </a:lnTo>
                  <a:lnTo>
                    <a:pt x="101" y="307"/>
                  </a:lnTo>
                  <a:lnTo>
                    <a:pt x="99" y="307"/>
                  </a:lnTo>
                  <a:lnTo>
                    <a:pt x="98" y="305"/>
                  </a:lnTo>
                  <a:lnTo>
                    <a:pt x="99" y="305"/>
                  </a:lnTo>
                  <a:lnTo>
                    <a:pt x="98" y="304"/>
                  </a:lnTo>
                  <a:lnTo>
                    <a:pt x="98" y="303"/>
                  </a:lnTo>
                  <a:lnTo>
                    <a:pt x="96" y="303"/>
                  </a:lnTo>
                  <a:lnTo>
                    <a:pt x="96" y="301"/>
                  </a:lnTo>
                  <a:lnTo>
                    <a:pt x="96" y="303"/>
                  </a:lnTo>
                  <a:lnTo>
                    <a:pt x="95" y="301"/>
                  </a:lnTo>
                  <a:lnTo>
                    <a:pt x="95" y="300"/>
                  </a:lnTo>
                  <a:lnTo>
                    <a:pt x="95" y="299"/>
                  </a:lnTo>
                  <a:lnTo>
                    <a:pt x="95" y="298"/>
                  </a:lnTo>
                  <a:lnTo>
                    <a:pt x="95" y="295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3" y="295"/>
                  </a:lnTo>
                  <a:lnTo>
                    <a:pt x="93" y="294"/>
                  </a:lnTo>
                  <a:lnTo>
                    <a:pt x="95" y="294"/>
                  </a:lnTo>
                  <a:lnTo>
                    <a:pt x="95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2"/>
                  </a:lnTo>
                  <a:lnTo>
                    <a:pt x="95" y="290"/>
                  </a:lnTo>
                  <a:lnTo>
                    <a:pt x="95" y="289"/>
                  </a:lnTo>
                  <a:lnTo>
                    <a:pt x="95" y="287"/>
                  </a:lnTo>
                  <a:lnTo>
                    <a:pt x="95" y="286"/>
                  </a:lnTo>
                  <a:lnTo>
                    <a:pt x="95" y="284"/>
                  </a:lnTo>
                  <a:lnTo>
                    <a:pt x="93" y="283"/>
                  </a:lnTo>
                  <a:lnTo>
                    <a:pt x="92" y="282"/>
                  </a:lnTo>
                  <a:lnTo>
                    <a:pt x="91" y="278"/>
                  </a:lnTo>
                  <a:lnTo>
                    <a:pt x="90" y="277"/>
                  </a:lnTo>
                  <a:lnTo>
                    <a:pt x="90" y="276"/>
                  </a:lnTo>
                  <a:lnTo>
                    <a:pt x="90" y="275"/>
                  </a:lnTo>
                  <a:lnTo>
                    <a:pt x="87" y="275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6" y="272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5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5"/>
                  </a:lnTo>
                  <a:lnTo>
                    <a:pt x="82" y="264"/>
                  </a:lnTo>
                  <a:lnTo>
                    <a:pt x="82" y="263"/>
                  </a:lnTo>
                  <a:lnTo>
                    <a:pt x="81" y="263"/>
                  </a:lnTo>
                  <a:lnTo>
                    <a:pt x="80" y="260"/>
                  </a:lnTo>
                  <a:lnTo>
                    <a:pt x="80" y="259"/>
                  </a:lnTo>
                  <a:lnTo>
                    <a:pt x="78" y="259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6" y="256"/>
                  </a:lnTo>
                  <a:lnTo>
                    <a:pt x="76" y="255"/>
                  </a:lnTo>
                  <a:lnTo>
                    <a:pt x="76" y="254"/>
                  </a:lnTo>
                  <a:lnTo>
                    <a:pt x="75" y="252"/>
                  </a:lnTo>
                  <a:lnTo>
                    <a:pt x="75" y="250"/>
                  </a:lnTo>
                  <a:lnTo>
                    <a:pt x="76" y="250"/>
                  </a:lnTo>
                  <a:lnTo>
                    <a:pt x="75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8"/>
                  </a:lnTo>
                  <a:lnTo>
                    <a:pt x="74" y="247"/>
                  </a:lnTo>
                  <a:lnTo>
                    <a:pt x="74" y="246"/>
                  </a:lnTo>
                  <a:lnTo>
                    <a:pt x="73" y="246"/>
                  </a:lnTo>
                  <a:lnTo>
                    <a:pt x="72" y="244"/>
                  </a:lnTo>
                  <a:lnTo>
                    <a:pt x="68" y="242"/>
                  </a:lnTo>
                  <a:lnTo>
                    <a:pt x="68" y="241"/>
                  </a:lnTo>
                  <a:lnTo>
                    <a:pt x="67" y="241"/>
                  </a:lnTo>
                  <a:lnTo>
                    <a:pt x="67" y="239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7" y="237"/>
                  </a:lnTo>
                  <a:lnTo>
                    <a:pt x="67" y="236"/>
                  </a:lnTo>
                  <a:lnTo>
                    <a:pt x="67" y="233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5" y="231"/>
                  </a:lnTo>
                  <a:lnTo>
                    <a:pt x="64" y="230"/>
                  </a:lnTo>
                  <a:lnTo>
                    <a:pt x="64" y="229"/>
                  </a:lnTo>
                  <a:lnTo>
                    <a:pt x="63" y="229"/>
                  </a:lnTo>
                  <a:lnTo>
                    <a:pt x="63" y="225"/>
                  </a:lnTo>
                  <a:lnTo>
                    <a:pt x="61" y="225"/>
                  </a:lnTo>
                  <a:lnTo>
                    <a:pt x="61" y="224"/>
                  </a:lnTo>
                  <a:lnTo>
                    <a:pt x="59" y="222"/>
                  </a:lnTo>
                  <a:lnTo>
                    <a:pt x="59" y="221"/>
                  </a:lnTo>
                  <a:lnTo>
                    <a:pt x="59" y="220"/>
                  </a:lnTo>
                  <a:lnTo>
                    <a:pt x="58" y="220"/>
                  </a:lnTo>
                  <a:lnTo>
                    <a:pt x="58" y="219"/>
                  </a:lnTo>
                  <a:lnTo>
                    <a:pt x="58" y="218"/>
                  </a:lnTo>
                  <a:lnTo>
                    <a:pt x="57" y="218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6" y="213"/>
                  </a:lnTo>
                  <a:lnTo>
                    <a:pt x="56" y="212"/>
                  </a:lnTo>
                  <a:lnTo>
                    <a:pt x="56" y="210"/>
                  </a:lnTo>
                  <a:lnTo>
                    <a:pt x="55" y="209"/>
                  </a:lnTo>
                  <a:lnTo>
                    <a:pt x="55" y="207"/>
                  </a:lnTo>
                  <a:lnTo>
                    <a:pt x="55" y="206"/>
                  </a:lnTo>
                  <a:lnTo>
                    <a:pt x="53" y="206"/>
                  </a:lnTo>
                  <a:lnTo>
                    <a:pt x="53" y="204"/>
                  </a:lnTo>
                  <a:lnTo>
                    <a:pt x="53" y="203"/>
                  </a:lnTo>
                  <a:lnTo>
                    <a:pt x="53" y="202"/>
                  </a:lnTo>
                  <a:lnTo>
                    <a:pt x="51" y="202"/>
                  </a:lnTo>
                  <a:lnTo>
                    <a:pt x="51" y="201"/>
                  </a:lnTo>
                  <a:lnTo>
                    <a:pt x="51" y="198"/>
                  </a:lnTo>
                  <a:lnTo>
                    <a:pt x="51" y="201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0" y="196"/>
                  </a:lnTo>
                  <a:lnTo>
                    <a:pt x="49" y="196"/>
                  </a:lnTo>
                  <a:lnTo>
                    <a:pt x="50" y="197"/>
                  </a:lnTo>
                  <a:lnTo>
                    <a:pt x="49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47" y="193"/>
                  </a:lnTo>
                  <a:lnTo>
                    <a:pt x="49" y="193"/>
                  </a:lnTo>
                  <a:lnTo>
                    <a:pt x="47" y="193"/>
                  </a:lnTo>
                  <a:lnTo>
                    <a:pt x="47" y="192"/>
                  </a:lnTo>
                  <a:lnTo>
                    <a:pt x="47" y="191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5" y="184"/>
                  </a:lnTo>
                  <a:lnTo>
                    <a:pt x="45" y="182"/>
                  </a:lnTo>
                  <a:lnTo>
                    <a:pt x="42" y="182"/>
                  </a:lnTo>
                  <a:lnTo>
                    <a:pt x="42" y="180"/>
                  </a:lnTo>
                  <a:lnTo>
                    <a:pt x="41" y="180"/>
                  </a:lnTo>
                  <a:lnTo>
                    <a:pt x="42" y="180"/>
                  </a:lnTo>
                  <a:lnTo>
                    <a:pt x="42" y="179"/>
                  </a:lnTo>
                  <a:lnTo>
                    <a:pt x="41" y="178"/>
                  </a:lnTo>
                  <a:lnTo>
                    <a:pt x="41" y="176"/>
                  </a:lnTo>
                  <a:lnTo>
                    <a:pt x="40" y="175"/>
                  </a:lnTo>
                  <a:lnTo>
                    <a:pt x="39" y="174"/>
                  </a:lnTo>
                  <a:lnTo>
                    <a:pt x="39" y="172"/>
                  </a:lnTo>
                  <a:lnTo>
                    <a:pt x="38" y="172"/>
                  </a:lnTo>
                  <a:lnTo>
                    <a:pt x="36" y="169"/>
                  </a:lnTo>
                  <a:lnTo>
                    <a:pt x="34" y="169"/>
                  </a:lnTo>
                  <a:lnTo>
                    <a:pt x="34" y="168"/>
                  </a:lnTo>
                  <a:lnTo>
                    <a:pt x="34" y="167"/>
                  </a:lnTo>
                  <a:lnTo>
                    <a:pt x="33" y="165"/>
                  </a:lnTo>
                  <a:lnTo>
                    <a:pt x="33" y="164"/>
                  </a:lnTo>
                  <a:lnTo>
                    <a:pt x="32" y="162"/>
                  </a:lnTo>
                  <a:lnTo>
                    <a:pt x="30" y="161"/>
                  </a:lnTo>
                  <a:lnTo>
                    <a:pt x="30" y="159"/>
                  </a:lnTo>
                  <a:lnTo>
                    <a:pt x="30" y="158"/>
                  </a:lnTo>
                  <a:lnTo>
                    <a:pt x="30" y="157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3"/>
                  </a:lnTo>
                  <a:lnTo>
                    <a:pt x="29" y="152"/>
                  </a:lnTo>
                  <a:lnTo>
                    <a:pt x="28" y="152"/>
                  </a:lnTo>
                  <a:lnTo>
                    <a:pt x="27" y="150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3" y="147"/>
                  </a:lnTo>
                  <a:lnTo>
                    <a:pt x="23" y="145"/>
                  </a:lnTo>
                  <a:lnTo>
                    <a:pt x="23" y="144"/>
                  </a:lnTo>
                  <a:lnTo>
                    <a:pt x="21" y="142"/>
                  </a:lnTo>
                  <a:lnTo>
                    <a:pt x="21" y="141"/>
                  </a:lnTo>
                  <a:lnTo>
                    <a:pt x="18" y="140"/>
                  </a:lnTo>
                  <a:lnTo>
                    <a:pt x="15" y="139"/>
                  </a:lnTo>
                  <a:lnTo>
                    <a:pt x="11" y="135"/>
                  </a:lnTo>
                  <a:lnTo>
                    <a:pt x="10" y="135"/>
                  </a:lnTo>
                  <a:lnTo>
                    <a:pt x="10" y="134"/>
                  </a:lnTo>
                  <a:lnTo>
                    <a:pt x="7" y="133"/>
                  </a:lnTo>
                  <a:lnTo>
                    <a:pt x="6" y="132"/>
                  </a:lnTo>
                  <a:lnTo>
                    <a:pt x="5" y="130"/>
                  </a:lnTo>
                  <a:lnTo>
                    <a:pt x="4" y="130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6" y="124"/>
                  </a:lnTo>
                  <a:lnTo>
                    <a:pt x="6" y="125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7" y="122"/>
                  </a:lnTo>
                  <a:lnTo>
                    <a:pt x="7" y="121"/>
                  </a:lnTo>
                  <a:lnTo>
                    <a:pt x="6" y="117"/>
                  </a:lnTo>
                  <a:lnTo>
                    <a:pt x="6" y="116"/>
                  </a:lnTo>
                  <a:lnTo>
                    <a:pt x="5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2" y="111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7"/>
                  </a:lnTo>
                  <a:lnTo>
                    <a:pt x="4" y="106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0" y="91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5" y="85"/>
                  </a:lnTo>
                  <a:lnTo>
                    <a:pt x="5" y="84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1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3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5" y="76"/>
                  </a:lnTo>
                  <a:lnTo>
                    <a:pt x="16" y="76"/>
                  </a:lnTo>
                  <a:lnTo>
                    <a:pt x="16" y="77"/>
                  </a:lnTo>
                  <a:lnTo>
                    <a:pt x="16" y="78"/>
                  </a:lnTo>
                  <a:lnTo>
                    <a:pt x="16" y="79"/>
                  </a:lnTo>
                  <a:lnTo>
                    <a:pt x="16" y="81"/>
                  </a:lnTo>
                  <a:lnTo>
                    <a:pt x="16" y="82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6" y="85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2" y="87"/>
                  </a:lnTo>
                  <a:lnTo>
                    <a:pt x="12" y="88"/>
                  </a:lnTo>
                  <a:lnTo>
                    <a:pt x="12" y="89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2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6" y="94"/>
                  </a:lnTo>
                  <a:lnTo>
                    <a:pt x="16" y="91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19" y="94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2" y="95"/>
                  </a:lnTo>
                  <a:lnTo>
                    <a:pt x="23" y="96"/>
                  </a:lnTo>
                  <a:lnTo>
                    <a:pt x="24" y="96"/>
                  </a:lnTo>
                  <a:lnTo>
                    <a:pt x="27" y="95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9" y="98"/>
                  </a:lnTo>
                  <a:lnTo>
                    <a:pt x="28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9" y="104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2" y="105"/>
                  </a:lnTo>
                  <a:lnTo>
                    <a:pt x="32" y="106"/>
                  </a:lnTo>
                  <a:lnTo>
                    <a:pt x="33" y="106"/>
                  </a:lnTo>
                  <a:lnTo>
                    <a:pt x="34" y="107"/>
                  </a:lnTo>
                  <a:lnTo>
                    <a:pt x="36" y="107"/>
                  </a:lnTo>
                  <a:lnTo>
                    <a:pt x="38" y="106"/>
                  </a:lnTo>
                  <a:lnTo>
                    <a:pt x="38" y="105"/>
                  </a:lnTo>
                  <a:lnTo>
                    <a:pt x="39" y="105"/>
                  </a:lnTo>
                  <a:lnTo>
                    <a:pt x="39" y="104"/>
                  </a:lnTo>
                  <a:lnTo>
                    <a:pt x="38" y="102"/>
                  </a:lnTo>
                  <a:lnTo>
                    <a:pt x="39" y="100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1" y="98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1" y="94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2" y="85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6" y="81"/>
                  </a:lnTo>
                  <a:lnTo>
                    <a:pt x="45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6" y="73"/>
                  </a:lnTo>
                  <a:lnTo>
                    <a:pt x="46" y="72"/>
                  </a:lnTo>
                  <a:lnTo>
                    <a:pt x="47" y="72"/>
                  </a:lnTo>
                  <a:lnTo>
                    <a:pt x="47" y="73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49" y="73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50" y="71"/>
                  </a:lnTo>
                  <a:lnTo>
                    <a:pt x="50" y="70"/>
                  </a:lnTo>
                  <a:lnTo>
                    <a:pt x="51" y="68"/>
                  </a:lnTo>
                  <a:lnTo>
                    <a:pt x="53" y="65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57" y="62"/>
                  </a:lnTo>
                  <a:lnTo>
                    <a:pt x="58" y="61"/>
                  </a:lnTo>
                  <a:lnTo>
                    <a:pt x="61" y="61"/>
                  </a:lnTo>
                  <a:lnTo>
                    <a:pt x="63" y="60"/>
                  </a:lnTo>
                  <a:lnTo>
                    <a:pt x="64" y="59"/>
                  </a:lnTo>
                  <a:lnTo>
                    <a:pt x="67" y="59"/>
                  </a:lnTo>
                  <a:lnTo>
                    <a:pt x="68" y="58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4"/>
                  </a:lnTo>
                  <a:lnTo>
                    <a:pt x="74" y="54"/>
                  </a:lnTo>
                  <a:lnTo>
                    <a:pt x="75" y="53"/>
                  </a:lnTo>
                  <a:lnTo>
                    <a:pt x="75" y="51"/>
                  </a:lnTo>
                  <a:lnTo>
                    <a:pt x="76" y="51"/>
                  </a:lnTo>
                  <a:lnTo>
                    <a:pt x="78" y="50"/>
                  </a:lnTo>
                  <a:lnTo>
                    <a:pt x="78" y="49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2" y="44"/>
                  </a:lnTo>
                  <a:lnTo>
                    <a:pt x="82" y="43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6" y="38"/>
                  </a:lnTo>
                  <a:lnTo>
                    <a:pt x="86" y="37"/>
                  </a:lnTo>
                  <a:lnTo>
                    <a:pt x="87" y="36"/>
                  </a:lnTo>
                  <a:lnTo>
                    <a:pt x="87" y="34"/>
                  </a:lnTo>
                  <a:lnTo>
                    <a:pt x="90" y="34"/>
                  </a:lnTo>
                  <a:lnTo>
                    <a:pt x="90" y="33"/>
                  </a:lnTo>
                  <a:lnTo>
                    <a:pt x="90" y="32"/>
                  </a:lnTo>
                  <a:lnTo>
                    <a:pt x="91" y="28"/>
                  </a:lnTo>
                  <a:lnTo>
                    <a:pt x="91" y="26"/>
                  </a:lnTo>
                  <a:lnTo>
                    <a:pt x="91" y="24"/>
                  </a:lnTo>
                  <a:lnTo>
                    <a:pt x="92" y="20"/>
                  </a:lnTo>
                  <a:lnTo>
                    <a:pt x="92" y="22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5" y="20"/>
                  </a:lnTo>
                  <a:lnTo>
                    <a:pt x="93" y="20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3" y="14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2" y="10"/>
                  </a:lnTo>
                  <a:lnTo>
                    <a:pt x="92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8"/>
                  </a:lnTo>
                  <a:lnTo>
                    <a:pt x="103" y="8"/>
                  </a:lnTo>
                  <a:lnTo>
                    <a:pt x="104" y="9"/>
                  </a:lnTo>
                  <a:lnTo>
                    <a:pt x="107" y="10"/>
                  </a:lnTo>
                  <a:lnTo>
                    <a:pt x="108" y="11"/>
                  </a:lnTo>
                  <a:lnTo>
                    <a:pt x="109" y="15"/>
                  </a:lnTo>
                  <a:lnTo>
                    <a:pt x="108" y="15"/>
                  </a:lnTo>
                  <a:lnTo>
                    <a:pt x="108" y="16"/>
                  </a:lnTo>
                  <a:lnTo>
                    <a:pt x="109" y="16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12" y="22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7"/>
                  </a:lnTo>
                  <a:lnTo>
                    <a:pt x="120" y="28"/>
                  </a:lnTo>
                  <a:lnTo>
                    <a:pt x="121" y="28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1" y="31"/>
                  </a:lnTo>
                  <a:lnTo>
                    <a:pt x="121" y="32"/>
                  </a:lnTo>
                  <a:lnTo>
                    <a:pt x="121" y="33"/>
                  </a:lnTo>
                  <a:lnTo>
                    <a:pt x="122" y="33"/>
                  </a:lnTo>
                  <a:lnTo>
                    <a:pt x="122" y="34"/>
                  </a:lnTo>
                  <a:lnTo>
                    <a:pt x="121" y="34"/>
                  </a:lnTo>
                  <a:lnTo>
                    <a:pt x="121" y="36"/>
                  </a:lnTo>
                  <a:lnTo>
                    <a:pt x="121" y="37"/>
                  </a:lnTo>
                  <a:lnTo>
                    <a:pt x="122" y="37"/>
                  </a:lnTo>
                  <a:lnTo>
                    <a:pt x="125" y="37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7" y="41"/>
                  </a:lnTo>
                  <a:lnTo>
                    <a:pt x="127" y="42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7" y="47"/>
                  </a:lnTo>
                  <a:lnTo>
                    <a:pt x="127" y="49"/>
                  </a:lnTo>
                  <a:lnTo>
                    <a:pt x="127" y="50"/>
                  </a:lnTo>
                  <a:lnTo>
                    <a:pt x="129" y="50"/>
                  </a:lnTo>
                  <a:lnTo>
                    <a:pt x="130" y="50"/>
                  </a:lnTo>
                  <a:lnTo>
                    <a:pt x="131" y="51"/>
                  </a:lnTo>
                  <a:lnTo>
                    <a:pt x="131" y="53"/>
                  </a:lnTo>
                  <a:lnTo>
                    <a:pt x="133" y="51"/>
                  </a:lnTo>
                  <a:lnTo>
                    <a:pt x="135" y="51"/>
                  </a:lnTo>
                  <a:lnTo>
                    <a:pt x="135" y="53"/>
                  </a:lnTo>
                  <a:lnTo>
                    <a:pt x="136" y="53"/>
                  </a:lnTo>
                  <a:lnTo>
                    <a:pt x="136" y="51"/>
                  </a:lnTo>
                  <a:lnTo>
                    <a:pt x="136" y="50"/>
                  </a:lnTo>
                  <a:lnTo>
                    <a:pt x="137" y="50"/>
                  </a:lnTo>
                  <a:lnTo>
                    <a:pt x="137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1" y="51"/>
                  </a:lnTo>
                  <a:lnTo>
                    <a:pt x="143" y="51"/>
                  </a:lnTo>
                  <a:lnTo>
                    <a:pt x="144" y="51"/>
                  </a:lnTo>
                  <a:lnTo>
                    <a:pt x="146" y="50"/>
                  </a:lnTo>
                  <a:lnTo>
                    <a:pt x="147" y="50"/>
                  </a:lnTo>
                  <a:lnTo>
                    <a:pt x="147" y="49"/>
                  </a:lnTo>
                  <a:lnTo>
                    <a:pt x="148" y="49"/>
                  </a:lnTo>
                  <a:lnTo>
                    <a:pt x="148" y="47"/>
                  </a:lnTo>
                  <a:lnTo>
                    <a:pt x="149" y="47"/>
                  </a:lnTo>
                  <a:lnTo>
                    <a:pt x="149" y="45"/>
                  </a:lnTo>
                  <a:lnTo>
                    <a:pt x="149" y="47"/>
                  </a:lnTo>
                  <a:lnTo>
                    <a:pt x="152" y="47"/>
                  </a:lnTo>
                  <a:lnTo>
                    <a:pt x="153" y="47"/>
                  </a:lnTo>
                  <a:lnTo>
                    <a:pt x="154" y="49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5" y="49"/>
                  </a:lnTo>
                  <a:lnTo>
                    <a:pt x="155" y="50"/>
                  </a:lnTo>
                  <a:lnTo>
                    <a:pt x="155" y="51"/>
                  </a:lnTo>
                  <a:lnTo>
                    <a:pt x="156" y="51"/>
                  </a:lnTo>
                  <a:lnTo>
                    <a:pt x="156" y="50"/>
                  </a:lnTo>
                  <a:lnTo>
                    <a:pt x="158" y="50"/>
                  </a:lnTo>
                  <a:lnTo>
                    <a:pt x="160" y="50"/>
                  </a:lnTo>
                  <a:lnTo>
                    <a:pt x="160" y="49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4" y="49"/>
                  </a:lnTo>
                  <a:lnTo>
                    <a:pt x="165" y="49"/>
                  </a:lnTo>
                  <a:lnTo>
                    <a:pt x="165" y="50"/>
                  </a:lnTo>
                  <a:lnTo>
                    <a:pt x="166" y="50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67" y="53"/>
                  </a:lnTo>
                  <a:lnTo>
                    <a:pt x="167" y="51"/>
                  </a:lnTo>
                  <a:lnTo>
                    <a:pt x="170" y="51"/>
                  </a:lnTo>
                  <a:lnTo>
                    <a:pt x="170" y="53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2" y="54"/>
                  </a:lnTo>
                  <a:lnTo>
                    <a:pt x="172" y="55"/>
                  </a:lnTo>
                  <a:lnTo>
                    <a:pt x="173" y="54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58"/>
                  </a:lnTo>
                  <a:lnTo>
                    <a:pt x="176" y="59"/>
                  </a:lnTo>
                  <a:lnTo>
                    <a:pt x="178" y="59"/>
                  </a:lnTo>
                  <a:lnTo>
                    <a:pt x="178" y="60"/>
                  </a:lnTo>
                  <a:lnTo>
                    <a:pt x="176" y="61"/>
                  </a:lnTo>
                  <a:lnTo>
                    <a:pt x="175" y="64"/>
                  </a:lnTo>
                  <a:lnTo>
                    <a:pt x="173" y="67"/>
                  </a:lnTo>
                  <a:lnTo>
                    <a:pt x="172" y="70"/>
                  </a:lnTo>
                  <a:lnTo>
                    <a:pt x="171" y="72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67" y="79"/>
                  </a:lnTo>
                  <a:lnTo>
                    <a:pt x="166" y="81"/>
                  </a:lnTo>
                  <a:lnTo>
                    <a:pt x="167" y="81"/>
                  </a:lnTo>
                  <a:lnTo>
                    <a:pt x="170" y="82"/>
                  </a:lnTo>
                  <a:lnTo>
                    <a:pt x="171" y="84"/>
                  </a:lnTo>
                  <a:lnTo>
                    <a:pt x="172" y="84"/>
                  </a:lnTo>
                  <a:lnTo>
                    <a:pt x="172" y="82"/>
                  </a:lnTo>
                  <a:lnTo>
                    <a:pt x="173" y="82"/>
                  </a:lnTo>
                  <a:lnTo>
                    <a:pt x="175" y="82"/>
                  </a:lnTo>
                  <a:lnTo>
                    <a:pt x="175" y="84"/>
                  </a:lnTo>
                  <a:lnTo>
                    <a:pt x="175" y="85"/>
                  </a:lnTo>
                  <a:lnTo>
                    <a:pt x="176" y="87"/>
                  </a:lnTo>
                  <a:lnTo>
                    <a:pt x="178" y="88"/>
                  </a:lnTo>
                  <a:lnTo>
                    <a:pt x="179" y="89"/>
                  </a:lnTo>
                  <a:lnTo>
                    <a:pt x="179" y="90"/>
                  </a:lnTo>
                  <a:lnTo>
                    <a:pt x="179" y="91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1"/>
                  </a:lnTo>
                  <a:lnTo>
                    <a:pt x="176" y="91"/>
                  </a:lnTo>
                  <a:lnTo>
                    <a:pt x="176" y="94"/>
                  </a:lnTo>
                  <a:lnTo>
                    <a:pt x="175" y="91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3" y="89"/>
                  </a:lnTo>
                  <a:lnTo>
                    <a:pt x="172" y="89"/>
                  </a:lnTo>
                  <a:lnTo>
                    <a:pt x="171" y="89"/>
                  </a:lnTo>
                  <a:lnTo>
                    <a:pt x="170" y="89"/>
                  </a:lnTo>
                  <a:lnTo>
                    <a:pt x="170" y="90"/>
                  </a:lnTo>
                  <a:lnTo>
                    <a:pt x="170" y="89"/>
                  </a:lnTo>
                  <a:lnTo>
                    <a:pt x="170" y="88"/>
                  </a:lnTo>
                  <a:lnTo>
                    <a:pt x="167" y="88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5" y="89"/>
                  </a:lnTo>
                  <a:lnTo>
                    <a:pt x="165" y="90"/>
                  </a:lnTo>
                  <a:lnTo>
                    <a:pt x="165" y="91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2" y="94"/>
                  </a:lnTo>
                  <a:lnTo>
                    <a:pt x="161" y="94"/>
                  </a:lnTo>
                  <a:lnTo>
                    <a:pt x="161" y="95"/>
                  </a:lnTo>
                  <a:lnTo>
                    <a:pt x="161" y="94"/>
                  </a:lnTo>
                  <a:lnTo>
                    <a:pt x="160" y="95"/>
                  </a:lnTo>
                  <a:lnTo>
                    <a:pt x="160" y="94"/>
                  </a:lnTo>
                  <a:lnTo>
                    <a:pt x="158" y="94"/>
                  </a:lnTo>
                  <a:lnTo>
                    <a:pt x="158" y="95"/>
                  </a:lnTo>
                  <a:lnTo>
                    <a:pt x="158" y="96"/>
                  </a:lnTo>
                  <a:lnTo>
                    <a:pt x="156" y="95"/>
                  </a:lnTo>
                  <a:lnTo>
                    <a:pt x="155" y="95"/>
                  </a:lnTo>
                  <a:lnTo>
                    <a:pt x="155" y="96"/>
                  </a:lnTo>
                  <a:lnTo>
                    <a:pt x="154" y="96"/>
                  </a:lnTo>
                  <a:lnTo>
                    <a:pt x="153" y="96"/>
                  </a:lnTo>
                  <a:lnTo>
                    <a:pt x="152" y="96"/>
                  </a:lnTo>
                  <a:lnTo>
                    <a:pt x="149" y="96"/>
                  </a:lnTo>
                  <a:lnTo>
                    <a:pt x="148" y="98"/>
                  </a:lnTo>
                  <a:lnTo>
                    <a:pt x="147" y="99"/>
                  </a:lnTo>
                  <a:lnTo>
                    <a:pt x="146" y="99"/>
                  </a:lnTo>
                  <a:lnTo>
                    <a:pt x="146" y="100"/>
                  </a:lnTo>
                  <a:lnTo>
                    <a:pt x="144" y="102"/>
                  </a:lnTo>
                  <a:lnTo>
                    <a:pt x="143" y="102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41" y="105"/>
                  </a:lnTo>
                  <a:lnTo>
                    <a:pt x="139" y="105"/>
                  </a:lnTo>
                  <a:lnTo>
                    <a:pt x="139" y="106"/>
                  </a:lnTo>
                  <a:lnTo>
                    <a:pt x="138" y="106"/>
                  </a:lnTo>
                  <a:lnTo>
                    <a:pt x="138" y="107"/>
                  </a:lnTo>
                  <a:lnTo>
                    <a:pt x="138" y="108"/>
                  </a:lnTo>
                  <a:lnTo>
                    <a:pt x="137" y="108"/>
                  </a:lnTo>
                  <a:lnTo>
                    <a:pt x="136" y="108"/>
                  </a:lnTo>
                  <a:lnTo>
                    <a:pt x="135" y="108"/>
                  </a:lnTo>
                  <a:lnTo>
                    <a:pt x="135" y="111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2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3" y="116"/>
                  </a:lnTo>
                  <a:lnTo>
                    <a:pt x="133" y="117"/>
                  </a:lnTo>
                  <a:lnTo>
                    <a:pt x="133" y="118"/>
                  </a:lnTo>
                  <a:lnTo>
                    <a:pt x="133" y="122"/>
                  </a:lnTo>
                  <a:lnTo>
                    <a:pt x="133" y="123"/>
                  </a:lnTo>
                  <a:lnTo>
                    <a:pt x="131" y="125"/>
                  </a:lnTo>
                  <a:lnTo>
                    <a:pt x="130" y="125"/>
                  </a:lnTo>
                  <a:lnTo>
                    <a:pt x="130" y="129"/>
                  </a:lnTo>
                  <a:lnTo>
                    <a:pt x="130" y="130"/>
                  </a:lnTo>
                  <a:lnTo>
                    <a:pt x="130" y="132"/>
                  </a:lnTo>
                  <a:lnTo>
                    <a:pt x="130" y="133"/>
                  </a:lnTo>
                  <a:lnTo>
                    <a:pt x="131" y="135"/>
                  </a:lnTo>
                  <a:lnTo>
                    <a:pt x="131" y="138"/>
                  </a:lnTo>
                  <a:lnTo>
                    <a:pt x="131" y="139"/>
                  </a:lnTo>
                  <a:lnTo>
                    <a:pt x="131" y="140"/>
                  </a:lnTo>
                  <a:lnTo>
                    <a:pt x="130" y="140"/>
                  </a:lnTo>
                  <a:lnTo>
                    <a:pt x="130" y="141"/>
                  </a:lnTo>
                  <a:lnTo>
                    <a:pt x="129" y="141"/>
                  </a:lnTo>
                  <a:lnTo>
                    <a:pt x="127" y="141"/>
                  </a:lnTo>
                  <a:lnTo>
                    <a:pt x="127" y="142"/>
                  </a:lnTo>
                  <a:lnTo>
                    <a:pt x="126" y="144"/>
                  </a:lnTo>
                  <a:lnTo>
                    <a:pt x="125" y="144"/>
                  </a:lnTo>
                  <a:lnTo>
                    <a:pt x="122" y="145"/>
                  </a:lnTo>
                  <a:lnTo>
                    <a:pt x="122" y="147"/>
                  </a:lnTo>
                  <a:lnTo>
                    <a:pt x="121" y="147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1" y="151"/>
                  </a:lnTo>
                  <a:lnTo>
                    <a:pt x="121" y="152"/>
                  </a:lnTo>
                  <a:lnTo>
                    <a:pt x="122" y="156"/>
                  </a:lnTo>
                  <a:lnTo>
                    <a:pt x="122" y="157"/>
                  </a:lnTo>
                  <a:lnTo>
                    <a:pt x="121" y="157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20" y="159"/>
                  </a:lnTo>
                  <a:lnTo>
                    <a:pt x="120" y="161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21" y="165"/>
                  </a:lnTo>
                  <a:lnTo>
                    <a:pt x="122" y="167"/>
                  </a:lnTo>
                  <a:lnTo>
                    <a:pt x="125" y="167"/>
                  </a:lnTo>
                  <a:lnTo>
                    <a:pt x="125" y="168"/>
                  </a:lnTo>
                  <a:lnTo>
                    <a:pt x="122" y="169"/>
                  </a:lnTo>
                  <a:lnTo>
                    <a:pt x="122" y="168"/>
                  </a:lnTo>
                  <a:lnTo>
                    <a:pt x="122" y="169"/>
                  </a:lnTo>
                  <a:lnTo>
                    <a:pt x="122" y="170"/>
                  </a:lnTo>
                  <a:lnTo>
                    <a:pt x="125" y="170"/>
                  </a:lnTo>
                  <a:lnTo>
                    <a:pt x="125" y="172"/>
                  </a:lnTo>
                  <a:lnTo>
                    <a:pt x="126" y="172"/>
                  </a:lnTo>
                  <a:lnTo>
                    <a:pt x="126" y="174"/>
                  </a:lnTo>
                  <a:lnTo>
                    <a:pt x="126" y="175"/>
                  </a:lnTo>
                  <a:lnTo>
                    <a:pt x="126" y="176"/>
                  </a:lnTo>
                  <a:lnTo>
                    <a:pt x="127" y="178"/>
                  </a:lnTo>
                  <a:lnTo>
                    <a:pt x="127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1" y="185"/>
                  </a:lnTo>
                  <a:lnTo>
                    <a:pt x="131" y="186"/>
                  </a:lnTo>
                  <a:lnTo>
                    <a:pt x="133" y="186"/>
                  </a:lnTo>
                  <a:lnTo>
                    <a:pt x="135" y="186"/>
                  </a:lnTo>
                  <a:lnTo>
                    <a:pt x="135" y="187"/>
                  </a:lnTo>
                  <a:lnTo>
                    <a:pt x="136" y="191"/>
                  </a:lnTo>
                  <a:lnTo>
                    <a:pt x="137" y="192"/>
                  </a:lnTo>
                  <a:lnTo>
                    <a:pt x="137" y="193"/>
                  </a:lnTo>
                  <a:lnTo>
                    <a:pt x="137" y="195"/>
                  </a:lnTo>
                  <a:lnTo>
                    <a:pt x="137" y="196"/>
                  </a:lnTo>
                  <a:lnTo>
                    <a:pt x="137" y="197"/>
                  </a:lnTo>
                  <a:lnTo>
                    <a:pt x="136" y="197"/>
                  </a:lnTo>
                  <a:lnTo>
                    <a:pt x="136" y="198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9" y="202"/>
                  </a:lnTo>
                  <a:lnTo>
                    <a:pt x="143" y="202"/>
                  </a:lnTo>
                  <a:lnTo>
                    <a:pt x="144" y="202"/>
                  </a:lnTo>
                  <a:lnTo>
                    <a:pt x="144" y="203"/>
                  </a:lnTo>
                  <a:lnTo>
                    <a:pt x="146" y="203"/>
                  </a:lnTo>
                  <a:lnTo>
                    <a:pt x="147" y="203"/>
                  </a:lnTo>
                  <a:lnTo>
                    <a:pt x="148" y="203"/>
                  </a:lnTo>
                  <a:lnTo>
                    <a:pt x="148" y="204"/>
                  </a:lnTo>
                  <a:lnTo>
                    <a:pt x="148" y="206"/>
                  </a:lnTo>
                  <a:lnTo>
                    <a:pt x="149" y="206"/>
                  </a:lnTo>
                  <a:lnTo>
                    <a:pt x="149" y="207"/>
                  </a:lnTo>
                  <a:lnTo>
                    <a:pt x="149" y="209"/>
                  </a:lnTo>
                  <a:lnTo>
                    <a:pt x="152" y="210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4"/>
                  </a:lnTo>
                  <a:lnTo>
                    <a:pt x="153" y="214"/>
                  </a:lnTo>
                  <a:lnTo>
                    <a:pt x="155" y="214"/>
                  </a:lnTo>
                  <a:lnTo>
                    <a:pt x="158" y="214"/>
                  </a:lnTo>
                  <a:lnTo>
                    <a:pt x="161" y="214"/>
                  </a:lnTo>
                  <a:lnTo>
                    <a:pt x="164" y="214"/>
                  </a:lnTo>
                  <a:lnTo>
                    <a:pt x="164" y="213"/>
                  </a:lnTo>
                  <a:lnTo>
                    <a:pt x="165" y="213"/>
                  </a:lnTo>
                  <a:lnTo>
                    <a:pt x="165" y="214"/>
                  </a:lnTo>
                  <a:lnTo>
                    <a:pt x="165" y="213"/>
                  </a:lnTo>
                  <a:lnTo>
                    <a:pt x="166" y="213"/>
                  </a:lnTo>
                  <a:lnTo>
                    <a:pt x="166" y="212"/>
                  </a:lnTo>
                  <a:lnTo>
                    <a:pt x="167" y="212"/>
                  </a:lnTo>
                  <a:lnTo>
                    <a:pt x="167" y="210"/>
                  </a:lnTo>
                  <a:lnTo>
                    <a:pt x="170" y="210"/>
                  </a:lnTo>
                  <a:lnTo>
                    <a:pt x="170" y="209"/>
                  </a:lnTo>
                  <a:lnTo>
                    <a:pt x="171" y="209"/>
                  </a:lnTo>
                  <a:lnTo>
                    <a:pt x="171" y="207"/>
                  </a:lnTo>
                  <a:lnTo>
                    <a:pt x="172" y="206"/>
                  </a:lnTo>
                  <a:lnTo>
                    <a:pt x="173" y="204"/>
                  </a:lnTo>
                  <a:lnTo>
                    <a:pt x="175" y="203"/>
                  </a:lnTo>
                  <a:lnTo>
                    <a:pt x="175" y="202"/>
                  </a:lnTo>
                  <a:lnTo>
                    <a:pt x="176" y="202"/>
                  </a:lnTo>
                  <a:lnTo>
                    <a:pt x="176" y="203"/>
                  </a:lnTo>
                  <a:lnTo>
                    <a:pt x="176" y="204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6" y="206"/>
                  </a:lnTo>
                  <a:lnTo>
                    <a:pt x="176" y="207"/>
                  </a:lnTo>
                  <a:lnTo>
                    <a:pt x="176" y="209"/>
                  </a:lnTo>
                  <a:lnTo>
                    <a:pt x="176" y="210"/>
                  </a:lnTo>
                  <a:lnTo>
                    <a:pt x="175" y="210"/>
                  </a:lnTo>
                  <a:lnTo>
                    <a:pt x="175" y="212"/>
                  </a:lnTo>
                  <a:lnTo>
                    <a:pt x="175" y="213"/>
                  </a:lnTo>
                  <a:lnTo>
                    <a:pt x="176" y="214"/>
                  </a:lnTo>
                  <a:lnTo>
                    <a:pt x="176" y="218"/>
                  </a:lnTo>
                  <a:lnTo>
                    <a:pt x="176" y="220"/>
                  </a:lnTo>
                  <a:lnTo>
                    <a:pt x="176" y="222"/>
                  </a:lnTo>
                  <a:lnTo>
                    <a:pt x="176" y="225"/>
                  </a:lnTo>
                  <a:lnTo>
                    <a:pt x="176" y="229"/>
                  </a:lnTo>
                  <a:lnTo>
                    <a:pt x="176" y="231"/>
                  </a:lnTo>
                  <a:lnTo>
                    <a:pt x="178" y="233"/>
                  </a:lnTo>
                  <a:lnTo>
                    <a:pt x="178" y="236"/>
                  </a:lnTo>
                  <a:lnTo>
                    <a:pt x="179" y="233"/>
                  </a:lnTo>
                  <a:lnTo>
                    <a:pt x="181" y="236"/>
                  </a:lnTo>
                  <a:lnTo>
                    <a:pt x="182" y="237"/>
                  </a:lnTo>
                  <a:lnTo>
                    <a:pt x="183" y="237"/>
                  </a:lnTo>
                  <a:lnTo>
                    <a:pt x="184" y="236"/>
                  </a:lnTo>
                  <a:lnTo>
                    <a:pt x="188" y="233"/>
                  </a:lnTo>
                  <a:lnTo>
                    <a:pt x="189" y="233"/>
                  </a:lnTo>
                  <a:lnTo>
                    <a:pt x="190" y="233"/>
                  </a:lnTo>
                  <a:lnTo>
                    <a:pt x="192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4" y="236"/>
                  </a:lnTo>
                  <a:lnTo>
                    <a:pt x="196" y="239"/>
                  </a:lnTo>
                  <a:lnTo>
                    <a:pt x="199" y="242"/>
                  </a:lnTo>
                  <a:lnTo>
                    <a:pt x="200" y="247"/>
                  </a:lnTo>
                  <a:lnTo>
                    <a:pt x="202" y="250"/>
                  </a:lnTo>
                  <a:lnTo>
                    <a:pt x="205" y="254"/>
                  </a:lnTo>
                  <a:lnTo>
                    <a:pt x="206" y="258"/>
                  </a:lnTo>
                  <a:lnTo>
                    <a:pt x="209" y="263"/>
                  </a:lnTo>
                  <a:lnTo>
                    <a:pt x="210" y="266"/>
                  </a:lnTo>
                  <a:lnTo>
                    <a:pt x="211" y="266"/>
                  </a:lnTo>
                  <a:lnTo>
                    <a:pt x="210" y="267"/>
                  </a:lnTo>
                  <a:lnTo>
                    <a:pt x="210" y="269"/>
                  </a:lnTo>
                  <a:lnTo>
                    <a:pt x="210" y="271"/>
                  </a:lnTo>
                  <a:lnTo>
                    <a:pt x="210" y="272"/>
                  </a:lnTo>
                  <a:lnTo>
                    <a:pt x="209" y="272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6"/>
                  </a:lnTo>
                  <a:lnTo>
                    <a:pt x="207" y="277"/>
                  </a:lnTo>
                  <a:lnTo>
                    <a:pt x="207" y="278"/>
                  </a:lnTo>
                  <a:lnTo>
                    <a:pt x="207" y="281"/>
                  </a:lnTo>
                  <a:lnTo>
                    <a:pt x="207" y="282"/>
                  </a:lnTo>
                  <a:lnTo>
                    <a:pt x="209" y="283"/>
                  </a:lnTo>
                  <a:lnTo>
                    <a:pt x="209" y="287"/>
                  </a:lnTo>
                  <a:lnTo>
                    <a:pt x="209" y="289"/>
                  </a:lnTo>
                  <a:lnTo>
                    <a:pt x="207" y="290"/>
                  </a:lnTo>
                  <a:lnTo>
                    <a:pt x="207" y="292"/>
                  </a:lnTo>
                  <a:lnTo>
                    <a:pt x="209" y="293"/>
                  </a:lnTo>
                  <a:lnTo>
                    <a:pt x="209" y="294"/>
                  </a:lnTo>
                  <a:lnTo>
                    <a:pt x="209" y="295"/>
                  </a:lnTo>
                  <a:lnTo>
                    <a:pt x="209" y="298"/>
                  </a:lnTo>
                  <a:lnTo>
                    <a:pt x="209" y="299"/>
                  </a:lnTo>
                  <a:lnTo>
                    <a:pt x="210" y="299"/>
                  </a:lnTo>
                  <a:lnTo>
                    <a:pt x="210" y="300"/>
                  </a:lnTo>
                  <a:lnTo>
                    <a:pt x="211" y="300"/>
                  </a:lnTo>
                  <a:lnTo>
                    <a:pt x="211" y="301"/>
                  </a:lnTo>
                  <a:lnTo>
                    <a:pt x="211" y="303"/>
                  </a:lnTo>
                  <a:lnTo>
                    <a:pt x="210" y="303"/>
                  </a:lnTo>
                  <a:lnTo>
                    <a:pt x="210" y="304"/>
                  </a:lnTo>
                  <a:lnTo>
                    <a:pt x="210" y="305"/>
                  </a:lnTo>
                  <a:lnTo>
                    <a:pt x="210" y="307"/>
                  </a:lnTo>
                  <a:lnTo>
                    <a:pt x="209" y="307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7" y="310"/>
                  </a:lnTo>
                  <a:lnTo>
                    <a:pt x="207" y="311"/>
                  </a:lnTo>
                  <a:lnTo>
                    <a:pt x="207" y="313"/>
                  </a:lnTo>
                  <a:lnTo>
                    <a:pt x="206" y="313"/>
                  </a:lnTo>
                  <a:lnTo>
                    <a:pt x="206" y="316"/>
                  </a:lnTo>
                  <a:lnTo>
                    <a:pt x="205" y="316"/>
                  </a:lnTo>
                  <a:lnTo>
                    <a:pt x="206" y="316"/>
                  </a:lnTo>
                  <a:lnTo>
                    <a:pt x="206" y="317"/>
                  </a:lnTo>
                  <a:lnTo>
                    <a:pt x="206" y="318"/>
                  </a:lnTo>
                  <a:lnTo>
                    <a:pt x="206" y="320"/>
                  </a:lnTo>
                  <a:lnTo>
                    <a:pt x="207" y="321"/>
                  </a:lnTo>
                  <a:lnTo>
                    <a:pt x="207" y="322"/>
                  </a:lnTo>
                  <a:lnTo>
                    <a:pt x="209" y="322"/>
                  </a:lnTo>
                  <a:lnTo>
                    <a:pt x="209" y="324"/>
                  </a:lnTo>
                  <a:lnTo>
                    <a:pt x="210" y="324"/>
                  </a:lnTo>
                  <a:lnTo>
                    <a:pt x="210" y="326"/>
                  </a:lnTo>
                  <a:lnTo>
                    <a:pt x="209" y="326"/>
                  </a:lnTo>
                  <a:lnTo>
                    <a:pt x="209" y="327"/>
                  </a:lnTo>
                  <a:lnTo>
                    <a:pt x="207" y="327"/>
                  </a:lnTo>
                  <a:lnTo>
                    <a:pt x="207" y="328"/>
                  </a:lnTo>
                  <a:lnTo>
                    <a:pt x="207" y="329"/>
                  </a:lnTo>
                  <a:lnTo>
                    <a:pt x="206" y="332"/>
                  </a:lnTo>
                  <a:lnTo>
                    <a:pt x="206" y="334"/>
                  </a:lnTo>
                  <a:lnTo>
                    <a:pt x="207" y="334"/>
                  </a:lnTo>
                  <a:lnTo>
                    <a:pt x="207" y="337"/>
                  </a:lnTo>
                  <a:lnTo>
                    <a:pt x="209" y="338"/>
                  </a:lnTo>
                  <a:lnTo>
                    <a:pt x="210" y="340"/>
                  </a:lnTo>
                  <a:lnTo>
                    <a:pt x="210" y="343"/>
                  </a:lnTo>
                  <a:lnTo>
                    <a:pt x="211" y="344"/>
                  </a:lnTo>
                  <a:lnTo>
                    <a:pt x="211" y="345"/>
                  </a:lnTo>
                  <a:lnTo>
                    <a:pt x="213" y="345"/>
                  </a:lnTo>
                  <a:lnTo>
                    <a:pt x="215" y="345"/>
                  </a:lnTo>
                  <a:lnTo>
                    <a:pt x="216" y="345"/>
                  </a:lnTo>
                  <a:lnTo>
                    <a:pt x="216" y="346"/>
                  </a:lnTo>
                  <a:lnTo>
                    <a:pt x="217" y="346"/>
                  </a:lnTo>
                  <a:lnTo>
                    <a:pt x="217" y="347"/>
                  </a:lnTo>
                  <a:lnTo>
                    <a:pt x="216" y="349"/>
                  </a:lnTo>
                  <a:lnTo>
                    <a:pt x="215" y="349"/>
                  </a:lnTo>
                  <a:lnTo>
                    <a:pt x="215" y="351"/>
                  </a:lnTo>
                  <a:lnTo>
                    <a:pt x="215" y="352"/>
                  </a:lnTo>
                  <a:lnTo>
                    <a:pt x="215" y="354"/>
                  </a:lnTo>
                  <a:lnTo>
                    <a:pt x="216" y="354"/>
                  </a:lnTo>
                  <a:lnTo>
                    <a:pt x="216" y="355"/>
                  </a:lnTo>
                  <a:lnTo>
                    <a:pt x="215" y="355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3" y="357"/>
                  </a:lnTo>
                  <a:lnTo>
                    <a:pt x="211" y="361"/>
                  </a:lnTo>
                  <a:lnTo>
                    <a:pt x="211" y="362"/>
                  </a:lnTo>
                  <a:lnTo>
                    <a:pt x="210" y="362"/>
                  </a:lnTo>
                  <a:lnTo>
                    <a:pt x="210" y="363"/>
                  </a:lnTo>
                  <a:lnTo>
                    <a:pt x="209" y="363"/>
                  </a:lnTo>
                  <a:lnTo>
                    <a:pt x="209" y="364"/>
                  </a:lnTo>
                  <a:lnTo>
                    <a:pt x="207" y="364"/>
                  </a:lnTo>
                  <a:lnTo>
                    <a:pt x="207" y="366"/>
                  </a:lnTo>
                  <a:lnTo>
                    <a:pt x="207" y="367"/>
                  </a:lnTo>
                  <a:lnTo>
                    <a:pt x="209" y="367"/>
                  </a:lnTo>
                  <a:lnTo>
                    <a:pt x="209" y="369"/>
                  </a:lnTo>
                  <a:lnTo>
                    <a:pt x="210" y="370"/>
                  </a:lnTo>
                  <a:lnTo>
                    <a:pt x="210" y="372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92" y="294"/>
                  </a:moveTo>
                  <a:lnTo>
                    <a:pt x="92" y="295"/>
                  </a:lnTo>
                  <a:lnTo>
                    <a:pt x="92" y="294"/>
                  </a:lnTo>
                  <a:close/>
                  <a:moveTo>
                    <a:pt x="75" y="258"/>
                  </a:moveTo>
                  <a:lnTo>
                    <a:pt x="76" y="258"/>
                  </a:lnTo>
                  <a:lnTo>
                    <a:pt x="76" y="259"/>
                  </a:lnTo>
                  <a:lnTo>
                    <a:pt x="76" y="258"/>
                  </a:lnTo>
                  <a:lnTo>
                    <a:pt x="75" y="258"/>
                  </a:lnTo>
                  <a:close/>
                  <a:moveTo>
                    <a:pt x="10" y="138"/>
                  </a:moveTo>
                  <a:lnTo>
                    <a:pt x="10" y="139"/>
                  </a:lnTo>
                  <a:lnTo>
                    <a:pt x="10" y="13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101">
              <a:extLst>
                <a:ext uri="{FF2B5EF4-FFF2-40B4-BE49-F238E27FC236}">
                  <a16:creationId xmlns:a16="http://schemas.microsoft.com/office/drawing/2014/main" id="{DEA676C4-EA38-E793-F409-3074ECB05A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3038" y="3910013"/>
              <a:ext cx="382588" cy="977900"/>
            </a:xfrm>
            <a:custGeom>
              <a:avLst/>
              <a:gdLst>
                <a:gd name="T0" fmla="*/ 47 w 241"/>
                <a:gd name="T1" fmla="*/ 7 h 616"/>
                <a:gd name="T2" fmla="*/ 64 w 241"/>
                <a:gd name="T3" fmla="*/ 4 h 616"/>
                <a:gd name="T4" fmla="*/ 96 w 241"/>
                <a:gd name="T5" fmla="*/ 21 h 616"/>
                <a:gd name="T6" fmla="*/ 124 w 241"/>
                <a:gd name="T7" fmla="*/ 45 h 616"/>
                <a:gd name="T8" fmla="*/ 161 w 241"/>
                <a:gd name="T9" fmla="*/ 64 h 616"/>
                <a:gd name="T10" fmla="*/ 167 w 241"/>
                <a:gd name="T11" fmla="*/ 90 h 616"/>
                <a:gd name="T12" fmla="*/ 165 w 241"/>
                <a:gd name="T13" fmla="*/ 111 h 616"/>
                <a:gd name="T14" fmla="*/ 201 w 241"/>
                <a:gd name="T15" fmla="*/ 113 h 616"/>
                <a:gd name="T16" fmla="*/ 218 w 241"/>
                <a:gd name="T17" fmla="*/ 99 h 616"/>
                <a:gd name="T18" fmla="*/ 223 w 241"/>
                <a:gd name="T19" fmla="*/ 78 h 616"/>
                <a:gd name="T20" fmla="*/ 234 w 241"/>
                <a:gd name="T21" fmla="*/ 91 h 616"/>
                <a:gd name="T22" fmla="*/ 224 w 241"/>
                <a:gd name="T23" fmla="*/ 116 h 616"/>
                <a:gd name="T24" fmla="*/ 211 w 241"/>
                <a:gd name="T25" fmla="*/ 130 h 616"/>
                <a:gd name="T26" fmla="*/ 196 w 241"/>
                <a:gd name="T27" fmla="*/ 158 h 616"/>
                <a:gd name="T28" fmla="*/ 188 w 241"/>
                <a:gd name="T29" fmla="*/ 189 h 616"/>
                <a:gd name="T30" fmla="*/ 193 w 241"/>
                <a:gd name="T31" fmla="*/ 226 h 616"/>
                <a:gd name="T32" fmla="*/ 195 w 241"/>
                <a:gd name="T33" fmla="*/ 255 h 616"/>
                <a:gd name="T34" fmla="*/ 216 w 241"/>
                <a:gd name="T35" fmla="*/ 282 h 616"/>
                <a:gd name="T36" fmla="*/ 224 w 241"/>
                <a:gd name="T37" fmla="*/ 320 h 616"/>
                <a:gd name="T38" fmla="*/ 176 w 241"/>
                <a:gd name="T39" fmla="*/ 339 h 616"/>
                <a:gd name="T40" fmla="*/ 166 w 241"/>
                <a:gd name="T41" fmla="*/ 346 h 616"/>
                <a:gd name="T42" fmla="*/ 170 w 241"/>
                <a:gd name="T43" fmla="*/ 367 h 616"/>
                <a:gd name="T44" fmla="*/ 149 w 241"/>
                <a:gd name="T45" fmla="*/ 377 h 616"/>
                <a:gd name="T46" fmla="*/ 139 w 241"/>
                <a:gd name="T47" fmla="*/ 386 h 616"/>
                <a:gd name="T48" fmla="*/ 154 w 241"/>
                <a:gd name="T49" fmla="*/ 398 h 616"/>
                <a:gd name="T50" fmla="*/ 150 w 241"/>
                <a:gd name="T51" fmla="*/ 403 h 616"/>
                <a:gd name="T52" fmla="*/ 148 w 241"/>
                <a:gd name="T53" fmla="*/ 427 h 616"/>
                <a:gd name="T54" fmla="*/ 152 w 241"/>
                <a:gd name="T55" fmla="*/ 447 h 616"/>
                <a:gd name="T56" fmla="*/ 133 w 241"/>
                <a:gd name="T57" fmla="*/ 458 h 616"/>
                <a:gd name="T58" fmla="*/ 150 w 241"/>
                <a:gd name="T59" fmla="*/ 483 h 616"/>
                <a:gd name="T60" fmla="*/ 161 w 241"/>
                <a:gd name="T61" fmla="*/ 498 h 616"/>
                <a:gd name="T62" fmla="*/ 162 w 241"/>
                <a:gd name="T63" fmla="*/ 506 h 616"/>
                <a:gd name="T64" fmla="*/ 154 w 241"/>
                <a:gd name="T65" fmla="*/ 526 h 616"/>
                <a:gd name="T66" fmla="*/ 142 w 241"/>
                <a:gd name="T67" fmla="*/ 534 h 616"/>
                <a:gd name="T68" fmla="*/ 143 w 241"/>
                <a:gd name="T69" fmla="*/ 551 h 616"/>
                <a:gd name="T70" fmla="*/ 162 w 241"/>
                <a:gd name="T71" fmla="*/ 569 h 616"/>
                <a:gd name="T72" fmla="*/ 113 w 241"/>
                <a:gd name="T73" fmla="*/ 563 h 616"/>
                <a:gd name="T74" fmla="*/ 95 w 241"/>
                <a:gd name="T75" fmla="*/ 546 h 616"/>
                <a:gd name="T76" fmla="*/ 80 w 241"/>
                <a:gd name="T77" fmla="*/ 522 h 616"/>
                <a:gd name="T78" fmla="*/ 78 w 241"/>
                <a:gd name="T79" fmla="*/ 492 h 616"/>
                <a:gd name="T80" fmla="*/ 74 w 241"/>
                <a:gd name="T81" fmla="*/ 469 h 616"/>
                <a:gd name="T82" fmla="*/ 68 w 241"/>
                <a:gd name="T83" fmla="*/ 448 h 616"/>
                <a:gd name="T84" fmla="*/ 62 w 241"/>
                <a:gd name="T85" fmla="*/ 436 h 616"/>
                <a:gd name="T86" fmla="*/ 55 w 241"/>
                <a:gd name="T87" fmla="*/ 418 h 616"/>
                <a:gd name="T88" fmla="*/ 45 w 241"/>
                <a:gd name="T89" fmla="*/ 392 h 616"/>
                <a:gd name="T90" fmla="*/ 36 w 241"/>
                <a:gd name="T91" fmla="*/ 363 h 616"/>
                <a:gd name="T92" fmla="*/ 34 w 241"/>
                <a:gd name="T93" fmla="*/ 341 h 616"/>
                <a:gd name="T94" fmla="*/ 25 w 241"/>
                <a:gd name="T95" fmla="*/ 306 h 616"/>
                <a:gd name="T96" fmla="*/ 27 w 241"/>
                <a:gd name="T97" fmla="*/ 288 h 616"/>
                <a:gd name="T98" fmla="*/ 24 w 241"/>
                <a:gd name="T99" fmla="*/ 258 h 616"/>
                <a:gd name="T100" fmla="*/ 21 w 241"/>
                <a:gd name="T101" fmla="*/ 230 h 616"/>
                <a:gd name="T102" fmla="*/ 8 w 241"/>
                <a:gd name="T103" fmla="*/ 203 h 616"/>
                <a:gd name="T104" fmla="*/ 5 w 241"/>
                <a:gd name="T105" fmla="*/ 176 h 616"/>
                <a:gd name="T106" fmla="*/ 2 w 241"/>
                <a:gd name="T107" fmla="*/ 145 h 616"/>
                <a:gd name="T108" fmla="*/ 8 w 241"/>
                <a:gd name="T109" fmla="*/ 110 h 616"/>
                <a:gd name="T110" fmla="*/ 6 w 241"/>
                <a:gd name="T111" fmla="*/ 72 h 616"/>
                <a:gd name="T112" fmla="*/ 19 w 241"/>
                <a:gd name="T113" fmla="*/ 44 h 616"/>
                <a:gd name="T114" fmla="*/ 171 w 241"/>
                <a:gd name="T115" fmla="*/ 582 h 616"/>
                <a:gd name="T116" fmla="*/ 198 w 241"/>
                <a:gd name="T117" fmla="*/ 603 h 616"/>
                <a:gd name="T118" fmla="*/ 222 w 241"/>
                <a:gd name="T119" fmla="*/ 614 h 616"/>
                <a:gd name="T120" fmla="*/ 184 w 241"/>
                <a:gd name="T121" fmla="*/ 613 h 616"/>
                <a:gd name="T122" fmla="*/ 234 w 241"/>
                <a:gd name="T123" fmla="*/ 609 h 616"/>
                <a:gd name="T124" fmla="*/ 167 w 241"/>
                <a:gd name="T125" fmla="*/ 34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616">
                  <a:moveTo>
                    <a:pt x="17" y="21"/>
                  </a:moveTo>
                  <a:lnTo>
                    <a:pt x="18" y="20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8" y="7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6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5" y="8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59" y="19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2" y="16"/>
                  </a:lnTo>
                  <a:lnTo>
                    <a:pt x="62" y="15"/>
                  </a:lnTo>
                  <a:lnTo>
                    <a:pt x="62" y="13"/>
                  </a:lnTo>
                  <a:lnTo>
                    <a:pt x="63" y="9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8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6" y="10"/>
                  </a:lnTo>
                  <a:lnTo>
                    <a:pt x="87" y="10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1" y="15"/>
                  </a:lnTo>
                  <a:lnTo>
                    <a:pt x="93" y="16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5" y="19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6" y="21"/>
                  </a:lnTo>
                  <a:lnTo>
                    <a:pt x="97" y="24"/>
                  </a:lnTo>
                  <a:lnTo>
                    <a:pt x="97" y="25"/>
                  </a:lnTo>
                  <a:lnTo>
                    <a:pt x="98" y="26"/>
                  </a:lnTo>
                  <a:lnTo>
                    <a:pt x="99" y="27"/>
                  </a:lnTo>
                  <a:lnTo>
                    <a:pt x="101" y="27"/>
                  </a:lnTo>
                  <a:lnTo>
                    <a:pt x="101" y="28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09" y="36"/>
                  </a:lnTo>
                  <a:lnTo>
                    <a:pt x="111" y="36"/>
                  </a:lnTo>
                  <a:lnTo>
                    <a:pt x="113" y="37"/>
                  </a:lnTo>
                  <a:lnTo>
                    <a:pt x="113" y="38"/>
                  </a:lnTo>
                  <a:lnTo>
                    <a:pt x="114" y="39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3"/>
                  </a:lnTo>
                  <a:lnTo>
                    <a:pt x="122" y="43"/>
                  </a:lnTo>
                  <a:lnTo>
                    <a:pt x="122" y="44"/>
                  </a:lnTo>
                  <a:lnTo>
                    <a:pt x="124" y="44"/>
                  </a:lnTo>
                  <a:lnTo>
                    <a:pt x="124" y="45"/>
                  </a:lnTo>
                  <a:lnTo>
                    <a:pt x="125" y="45"/>
                  </a:lnTo>
                  <a:lnTo>
                    <a:pt x="126" y="45"/>
                  </a:lnTo>
                  <a:lnTo>
                    <a:pt x="127" y="45"/>
                  </a:lnTo>
                  <a:lnTo>
                    <a:pt x="130" y="45"/>
                  </a:lnTo>
                  <a:lnTo>
                    <a:pt x="131" y="45"/>
                  </a:lnTo>
                  <a:lnTo>
                    <a:pt x="136" y="50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1" y="54"/>
                  </a:lnTo>
                  <a:lnTo>
                    <a:pt x="142" y="54"/>
                  </a:lnTo>
                  <a:lnTo>
                    <a:pt x="142" y="55"/>
                  </a:lnTo>
                  <a:lnTo>
                    <a:pt x="143" y="55"/>
                  </a:lnTo>
                  <a:lnTo>
                    <a:pt x="144" y="56"/>
                  </a:lnTo>
                  <a:lnTo>
                    <a:pt x="147" y="56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9" y="57"/>
                  </a:lnTo>
                  <a:lnTo>
                    <a:pt x="152" y="61"/>
                  </a:lnTo>
                  <a:lnTo>
                    <a:pt x="153" y="61"/>
                  </a:lnTo>
                  <a:lnTo>
                    <a:pt x="153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4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7" y="66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68" y="70"/>
                  </a:lnTo>
                  <a:lnTo>
                    <a:pt x="170" y="71"/>
                  </a:lnTo>
                  <a:lnTo>
                    <a:pt x="170" y="72"/>
                  </a:lnTo>
                  <a:lnTo>
                    <a:pt x="171" y="73"/>
                  </a:lnTo>
                  <a:lnTo>
                    <a:pt x="173" y="73"/>
                  </a:lnTo>
                  <a:lnTo>
                    <a:pt x="173" y="74"/>
                  </a:lnTo>
                  <a:lnTo>
                    <a:pt x="173" y="77"/>
                  </a:lnTo>
                  <a:lnTo>
                    <a:pt x="173" y="78"/>
                  </a:lnTo>
                  <a:lnTo>
                    <a:pt x="171" y="78"/>
                  </a:lnTo>
                  <a:lnTo>
                    <a:pt x="171" y="79"/>
                  </a:lnTo>
                  <a:lnTo>
                    <a:pt x="170" y="79"/>
                  </a:lnTo>
                  <a:lnTo>
                    <a:pt x="170" y="81"/>
                  </a:lnTo>
                  <a:lnTo>
                    <a:pt x="171" y="81"/>
                  </a:lnTo>
                  <a:lnTo>
                    <a:pt x="170" y="81"/>
                  </a:lnTo>
                  <a:lnTo>
                    <a:pt x="170" y="82"/>
                  </a:lnTo>
                  <a:lnTo>
                    <a:pt x="170" y="83"/>
                  </a:lnTo>
                  <a:lnTo>
                    <a:pt x="170" y="84"/>
                  </a:lnTo>
                  <a:lnTo>
                    <a:pt x="170" y="87"/>
                  </a:lnTo>
                  <a:lnTo>
                    <a:pt x="168" y="88"/>
                  </a:lnTo>
                  <a:lnTo>
                    <a:pt x="167" y="89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7" y="90"/>
                  </a:lnTo>
                  <a:lnTo>
                    <a:pt x="167" y="91"/>
                  </a:lnTo>
                  <a:lnTo>
                    <a:pt x="166" y="91"/>
                  </a:lnTo>
                  <a:lnTo>
                    <a:pt x="167" y="91"/>
                  </a:lnTo>
                  <a:lnTo>
                    <a:pt x="167" y="93"/>
                  </a:lnTo>
                  <a:lnTo>
                    <a:pt x="166" y="95"/>
                  </a:lnTo>
                  <a:lnTo>
                    <a:pt x="167" y="95"/>
                  </a:lnTo>
                  <a:lnTo>
                    <a:pt x="167" y="96"/>
                  </a:lnTo>
                  <a:lnTo>
                    <a:pt x="167" y="98"/>
                  </a:lnTo>
                  <a:lnTo>
                    <a:pt x="167" y="99"/>
                  </a:lnTo>
                  <a:lnTo>
                    <a:pt x="167" y="100"/>
                  </a:lnTo>
                  <a:lnTo>
                    <a:pt x="167" y="101"/>
                  </a:lnTo>
                  <a:lnTo>
                    <a:pt x="166" y="101"/>
                  </a:lnTo>
                  <a:lnTo>
                    <a:pt x="167" y="101"/>
                  </a:lnTo>
                  <a:lnTo>
                    <a:pt x="166" y="101"/>
                  </a:lnTo>
                  <a:lnTo>
                    <a:pt x="166" y="104"/>
                  </a:lnTo>
                  <a:lnTo>
                    <a:pt x="166" y="105"/>
                  </a:lnTo>
                  <a:lnTo>
                    <a:pt x="165" y="105"/>
                  </a:lnTo>
                  <a:lnTo>
                    <a:pt x="165" y="106"/>
                  </a:lnTo>
                  <a:lnTo>
                    <a:pt x="165" y="107"/>
                  </a:lnTo>
                  <a:lnTo>
                    <a:pt x="162" y="107"/>
                  </a:lnTo>
                  <a:lnTo>
                    <a:pt x="162" y="108"/>
                  </a:lnTo>
                  <a:lnTo>
                    <a:pt x="162" y="110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65" y="111"/>
                  </a:lnTo>
                  <a:lnTo>
                    <a:pt x="168" y="111"/>
                  </a:lnTo>
                  <a:lnTo>
                    <a:pt x="170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5" y="111"/>
                  </a:lnTo>
                  <a:lnTo>
                    <a:pt x="176" y="113"/>
                  </a:lnTo>
                  <a:lnTo>
                    <a:pt x="177" y="113"/>
                  </a:lnTo>
                  <a:lnTo>
                    <a:pt x="179" y="115"/>
                  </a:lnTo>
                  <a:lnTo>
                    <a:pt x="181" y="115"/>
                  </a:lnTo>
                  <a:lnTo>
                    <a:pt x="183" y="115"/>
                  </a:lnTo>
                  <a:lnTo>
                    <a:pt x="184" y="115"/>
                  </a:lnTo>
                  <a:lnTo>
                    <a:pt x="184" y="116"/>
                  </a:lnTo>
                  <a:lnTo>
                    <a:pt x="185" y="116"/>
                  </a:lnTo>
                  <a:lnTo>
                    <a:pt x="187" y="116"/>
                  </a:lnTo>
                  <a:lnTo>
                    <a:pt x="188" y="115"/>
                  </a:lnTo>
                  <a:lnTo>
                    <a:pt x="189" y="115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6"/>
                  </a:lnTo>
                  <a:lnTo>
                    <a:pt x="196" y="117"/>
                  </a:lnTo>
                  <a:lnTo>
                    <a:pt x="198" y="118"/>
                  </a:lnTo>
                  <a:lnTo>
                    <a:pt x="198" y="117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0" y="115"/>
                  </a:lnTo>
                  <a:lnTo>
                    <a:pt x="200" y="113"/>
                  </a:lnTo>
                  <a:lnTo>
                    <a:pt x="201" y="113"/>
                  </a:lnTo>
                  <a:lnTo>
                    <a:pt x="201" y="111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6" y="115"/>
                  </a:lnTo>
                  <a:lnTo>
                    <a:pt x="206" y="116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10" y="113"/>
                  </a:lnTo>
                  <a:lnTo>
                    <a:pt x="210" y="111"/>
                  </a:lnTo>
                  <a:lnTo>
                    <a:pt x="210" y="110"/>
                  </a:lnTo>
                  <a:lnTo>
                    <a:pt x="207" y="110"/>
                  </a:lnTo>
                  <a:lnTo>
                    <a:pt x="210" y="108"/>
                  </a:lnTo>
                  <a:lnTo>
                    <a:pt x="211" y="108"/>
                  </a:lnTo>
                  <a:lnTo>
                    <a:pt x="211" y="107"/>
                  </a:lnTo>
                  <a:lnTo>
                    <a:pt x="211" y="106"/>
                  </a:lnTo>
                  <a:lnTo>
                    <a:pt x="212" y="106"/>
                  </a:lnTo>
                  <a:lnTo>
                    <a:pt x="212" y="105"/>
                  </a:lnTo>
                  <a:lnTo>
                    <a:pt x="213" y="105"/>
                  </a:lnTo>
                  <a:lnTo>
                    <a:pt x="213" y="106"/>
                  </a:lnTo>
                  <a:lnTo>
                    <a:pt x="215" y="105"/>
                  </a:lnTo>
                  <a:lnTo>
                    <a:pt x="215" y="104"/>
                  </a:lnTo>
                  <a:lnTo>
                    <a:pt x="215" y="101"/>
                  </a:lnTo>
                  <a:lnTo>
                    <a:pt x="216" y="101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19" y="99"/>
                  </a:lnTo>
                  <a:lnTo>
                    <a:pt x="219" y="98"/>
                  </a:lnTo>
                  <a:lnTo>
                    <a:pt x="218" y="98"/>
                  </a:lnTo>
                  <a:lnTo>
                    <a:pt x="218" y="96"/>
                  </a:lnTo>
                  <a:lnTo>
                    <a:pt x="219" y="96"/>
                  </a:lnTo>
                  <a:lnTo>
                    <a:pt x="219" y="95"/>
                  </a:lnTo>
                  <a:lnTo>
                    <a:pt x="219" y="93"/>
                  </a:lnTo>
                  <a:lnTo>
                    <a:pt x="219" y="91"/>
                  </a:lnTo>
                  <a:lnTo>
                    <a:pt x="219" y="90"/>
                  </a:lnTo>
                  <a:lnTo>
                    <a:pt x="219" y="89"/>
                  </a:lnTo>
                  <a:lnTo>
                    <a:pt x="219" y="88"/>
                  </a:lnTo>
                  <a:lnTo>
                    <a:pt x="219" y="87"/>
                  </a:lnTo>
                  <a:lnTo>
                    <a:pt x="219" y="84"/>
                  </a:lnTo>
                  <a:lnTo>
                    <a:pt x="219" y="83"/>
                  </a:lnTo>
                  <a:lnTo>
                    <a:pt x="219" y="82"/>
                  </a:lnTo>
                  <a:lnTo>
                    <a:pt x="218" y="81"/>
                  </a:lnTo>
                  <a:lnTo>
                    <a:pt x="218" y="79"/>
                  </a:lnTo>
                  <a:lnTo>
                    <a:pt x="219" y="79"/>
                  </a:lnTo>
                  <a:lnTo>
                    <a:pt x="219" y="78"/>
                  </a:lnTo>
                  <a:lnTo>
                    <a:pt x="218" y="78"/>
                  </a:lnTo>
                  <a:lnTo>
                    <a:pt x="219" y="78"/>
                  </a:lnTo>
                  <a:lnTo>
                    <a:pt x="221" y="78"/>
                  </a:lnTo>
                  <a:lnTo>
                    <a:pt x="221" y="79"/>
                  </a:lnTo>
                  <a:lnTo>
                    <a:pt x="221" y="78"/>
                  </a:lnTo>
                  <a:lnTo>
                    <a:pt x="222" y="78"/>
                  </a:lnTo>
                  <a:lnTo>
                    <a:pt x="222" y="77"/>
                  </a:lnTo>
                  <a:lnTo>
                    <a:pt x="223" y="77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7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4" y="74"/>
                  </a:lnTo>
                  <a:lnTo>
                    <a:pt x="224" y="77"/>
                  </a:lnTo>
                  <a:lnTo>
                    <a:pt x="224" y="78"/>
                  </a:lnTo>
                  <a:lnTo>
                    <a:pt x="227" y="78"/>
                  </a:lnTo>
                  <a:lnTo>
                    <a:pt x="227" y="77"/>
                  </a:lnTo>
                  <a:lnTo>
                    <a:pt x="227" y="78"/>
                  </a:lnTo>
                  <a:lnTo>
                    <a:pt x="227" y="77"/>
                  </a:lnTo>
                  <a:lnTo>
                    <a:pt x="228" y="78"/>
                  </a:lnTo>
                  <a:lnTo>
                    <a:pt x="228" y="79"/>
                  </a:lnTo>
                  <a:lnTo>
                    <a:pt x="229" y="78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30" y="81"/>
                  </a:lnTo>
                  <a:lnTo>
                    <a:pt x="230" y="82"/>
                  </a:lnTo>
                  <a:lnTo>
                    <a:pt x="230" y="83"/>
                  </a:lnTo>
                  <a:lnTo>
                    <a:pt x="230" y="84"/>
                  </a:lnTo>
                  <a:lnTo>
                    <a:pt x="232" y="84"/>
                  </a:lnTo>
                  <a:lnTo>
                    <a:pt x="232" y="87"/>
                  </a:lnTo>
                  <a:lnTo>
                    <a:pt x="232" y="88"/>
                  </a:lnTo>
                  <a:lnTo>
                    <a:pt x="233" y="88"/>
                  </a:lnTo>
                  <a:lnTo>
                    <a:pt x="233" y="89"/>
                  </a:lnTo>
                  <a:lnTo>
                    <a:pt x="234" y="89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3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4" y="100"/>
                  </a:lnTo>
                  <a:lnTo>
                    <a:pt x="234" y="101"/>
                  </a:lnTo>
                  <a:lnTo>
                    <a:pt x="236" y="101"/>
                  </a:lnTo>
                  <a:lnTo>
                    <a:pt x="236" y="104"/>
                  </a:lnTo>
                  <a:lnTo>
                    <a:pt x="236" y="105"/>
                  </a:lnTo>
                  <a:lnTo>
                    <a:pt x="236" y="106"/>
                  </a:lnTo>
                  <a:lnTo>
                    <a:pt x="236" y="107"/>
                  </a:lnTo>
                  <a:lnTo>
                    <a:pt x="234" y="107"/>
                  </a:lnTo>
                  <a:lnTo>
                    <a:pt x="234" y="108"/>
                  </a:lnTo>
                  <a:lnTo>
                    <a:pt x="233" y="108"/>
                  </a:lnTo>
                  <a:lnTo>
                    <a:pt x="233" y="110"/>
                  </a:lnTo>
                  <a:lnTo>
                    <a:pt x="233" y="108"/>
                  </a:lnTo>
                  <a:lnTo>
                    <a:pt x="233" y="110"/>
                  </a:lnTo>
                  <a:lnTo>
                    <a:pt x="232" y="110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8" y="115"/>
                  </a:lnTo>
                  <a:lnTo>
                    <a:pt x="228" y="116"/>
                  </a:lnTo>
                  <a:lnTo>
                    <a:pt x="228" y="115"/>
                  </a:lnTo>
                  <a:lnTo>
                    <a:pt x="227" y="115"/>
                  </a:lnTo>
                  <a:lnTo>
                    <a:pt x="227" y="116"/>
                  </a:lnTo>
                  <a:lnTo>
                    <a:pt x="224" y="116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6"/>
                  </a:lnTo>
                  <a:lnTo>
                    <a:pt x="223" y="117"/>
                  </a:lnTo>
                  <a:lnTo>
                    <a:pt x="222" y="117"/>
                  </a:lnTo>
                  <a:lnTo>
                    <a:pt x="221" y="117"/>
                  </a:lnTo>
                  <a:lnTo>
                    <a:pt x="221" y="118"/>
                  </a:lnTo>
                  <a:lnTo>
                    <a:pt x="221" y="119"/>
                  </a:lnTo>
                  <a:lnTo>
                    <a:pt x="221" y="122"/>
                  </a:lnTo>
                  <a:lnTo>
                    <a:pt x="219" y="122"/>
                  </a:lnTo>
                  <a:lnTo>
                    <a:pt x="218" y="122"/>
                  </a:lnTo>
                  <a:lnTo>
                    <a:pt x="218" y="123"/>
                  </a:lnTo>
                  <a:lnTo>
                    <a:pt x="219" y="123"/>
                  </a:lnTo>
                  <a:lnTo>
                    <a:pt x="218" y="123"/>
                  </a:lnTo>
                  <a:lnTo>
                    <a:pt x="218" y="124"/>
                  </a:lnTo>
                  <a:lnTo>
                    <a:pt x="218" y="123"/>
                  </a:lnTo>
                  <a:lnTo>
                    <a:pt x="216" y="123"/>
                  </a:lnTo>
                  <a:lnTo>
                    <a:pt x="216" y="124"/>
                  </a:lnTo>
                  <a:lnTo>
                    <a:pt x="215" y="124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3" y="127"/>
                  </a:lnTo>
                  <a:lnTo>
                    <a:pt x="213" y="128"/>
                  </a:lnTo>
                  <a:lnTo>
                    <a:pt x="212" y="128"/>
                  </a:lnTo>
                  <a:lnTo>
                    <a:pt x="212" y="130"/>
                  </a:lnTo>
                  <a:lnTo>
                    <a:pt x="212" y="128"/>
                  </a:lnTo>
                  <a:lnTo>
                    <a:pt x="211" y="128"/>
                  </a:lnTo>
                  <a:lnTo>
                    <a:pt x="211" y="130"/>
                  </a:lnTo>
                  <a:lnTo>
                    <a:pt x="210" y="131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0" y="134"/>
                  </a:lnTo>
                  <a:lnTo>
                    <a:pt x="210" y="133"/>
                  </a:lnTo>
                  <a:lnTo>
                    <a:pt x="207" y="134"/>
                  </a:lnTo>
                  <a:lnTo>
                    <a:pt x="207" y="135"/>
                  </a:lnTo>
                  <a:lnTo>
                    <a:pt x="206" y="136"/>
                  </a:lnTo>
                  <a:lnTo>
                    <a:pt x="206" y="138"/>
                  </a:lnTo>
                  <a:lnTo>
                    <a:pt x="206" y="140"/>
                  </a:lnTo>
                  <a:lnTo>
                    <a:pt x="205" y="141"/>
                  </a:lnTo>
                  <a:lnTo>
                    <a:pt x="204" y="141"/>
                  </a:lnTo>
                  <a:lnTo>
                    <a:pt x="204" y="142"/>
                  </a:lnTo>
                  <a:lnTo>
                    <a:pt x="204" y="144"/>
                  </a:lnTo>
                  <a:lnTo>
                    <a:pt x="202" y="145"/>
                  </a:lnTo>
                  <a:lnTo>
                    <a:pt x="202" y="146"/>
                  </a:lnTo>
                  <a:lnTo>
                    <a:pt x="202" y="148"/>
                  </a:lnTo>
                  <a:lnTo>
                    <a:pt x="201" y="148"/>
                  </a:lnTo>
                  <a:lnTo>
                    <a:pt x="201" y="150"/>
                  </a:lnTo>
                  <a:lnTo>
                    <a:pt x="200" y="150"/>
                  </a:lnTo>
                  <a:lnTo>
                    <a:pt x="200" y="151"/>
                  </a:lnTo>
                  <a:lnTo>
                    <a:pt x="200" y="152"/>
                  </a:lnTo>
                  <a:lnTo>
                    <a:pt x="200" y="153"/>
                  </a:lnTo>
                  <a:lnTo>
                    <a:pt x="198" y="153"/>
                  </a:lnTo>
                  <a:lnTo>
                    <a:pt x="198" y="155"/>
                  </a:lnTo>
                  <a:lnTo>
                    <a:pt x="196" y="157"/>
                  </a:lnTo>
                  <a:lnTo>
                    <a:pt x="196" y="158"/>
                  </a:lnTo>
                  <a:lnTo>
                    <a:pt x="196" y="159"/>
                  </a:lnTo>
                  <a:lnTo>
                    <a:pt x="195" y="161"/>
                  </a:lnTo>
                  <a:lnTo>
                    <a:pt x="195" y="162"/>
                  </a:lnTo>
                  <a:lnTo>
                    <a:pt x="194" y="162"/>
                  </a:lnTo>
                  <a:lnTo>
                    <a:pt x="193" y="162"/>
                  </a:lnTo>
                  <a:lnTo>
                    <a:pt x="193" y="163"/>
                  </a:lnTo>
                  <a:lnTo>
                    <a:pt x="193" y="164"/>
                  </a:lnTo>
                  <a:lnTo>
                    <a:pt x="193" y="167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89" y="169"/>
                  </a:lnTo>
                  <a:lnTo>
                    <a:pt x="188" y="169"/>
                  </a:lnTo>
                  <a:lnTo>
                    <a:pt x="188" y="170"/>
                  </a:lnTo>
                  <a:lnTo>
                    <a:pt x="189" y="170"/>
                  </a:lnTo>
                  <a:lnTo>
                    <a:pt x="189" y="172"/>
                  </a:lnTo>
                  <a:lnTo>
                    <a:pt x="187" y="176"/>
                  </a:lnTo>
                  <a:lnTo>
                    <a:pt x="187" y="178"/>
                  </a:lnTo>
                  <a:lnTo>
                    <a:pt x="187" y="179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88" y="181"/>
                  </a:lnTo>
                  <a:lnTo>
                    <a:pt x="189" y="181"/>
                  </a:lnTo>
                  <a:lnTo>
                    <a:pt x="189" y="184"/>
                  </a:lnTo>
                  <a:lnTo>
                    <a:pt x="189" y="185"/>
                  </a:lnTo>
                  <a:lnTo>
                    <a:pt x="188" y="185"/>
                  </a:lnTo>
                  <a:lnTo>
                    <a:pt x="188" y="186"/>
                  </a:lnTo>
                  <a:lnTo>
                    <a:pt x="189" y="187"/>
                  </a:lnTo>
                  <a:lnTo>
                    <a:pt x="188" y="189"/>
                  </a:lnTo>
                  <a:lnTo>
                    <a:pt x="189" y="190"/>
                  </a:lnTo>
                  <a:lnTo>
                    <a:pt x="188" y="191"/>
                  </a:lnTo>
                  <a:lnTo>
                    <a:pt x="188" y="193"/>
                  </a:lnTo>
                  <a:lnTo>
                    <a:pt x="188" y="195"/>
                  </a:lnTo>
                  <a:lnTo>
                    <a:pt x="188" y="196"/>
                  </a:lnTo>
                  <a:lnTo>
                    <a:pt x="189" y="197"/>
                  </a:lnTo>
                  <a:lnTo>
                    <a:pt x="189" y="198"/>
                  </a:lnTo>
                  <a:lnTo>
                    <a:pt x="189" y="202"/>
                  </a:lnTo>
                  <a:lnTo>
                    <a:pt x="188" y="202"/>
                  </a:lnTo>
                  <a:lnTo>
                    <a:pt x="188" y="203"/>
                  </a:lnTo>
                  <a:lnTo>
                    <a:pt x="187" y="203"/>
                  </a:lnTo>
                  <a:lnTo>
                    <a:pt x="188" y="204"/>
                  </a:lnTo>
                  <a:lnTo>
                    <a:pt x="188" y="205"/>
                  </a:lnTo>
                  <a:lnTo>
                    <a:pt x="188" y="207"/>
                  </a:lnTo>
                  <a:lnTo>
                    <a:pt x="188" y="208"/>
                  </a:lnTo>
                  <a:lnTo>
                    <a:pt x="189" y="208"/>
                  </a:lnTo>
                  <a:lnTo>
                    <a:pt x="189" y="210"/>
                  </a:lnTo>
                  <a:lnTo>
                    <a:pt x="192" y="212"/>
                  </a:lnTo>
                  <a:lnTo>
                    <a:pt x="189" y="213"/>
                  </a:lnTo>
                  <a:lnTo>
                    <a:pt x="189" y="214"/>
                  </a:lnTo>
                  <a:lnTo>
                    <a:pt x="189" y="215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1"/>
                  </a:lnTo>
                  <a:lnTo>
                    <a:pt x="193" y="222"/>
                  </a:lnTo>
                  <a:lnTo>
                    <a:pt x="193" y="224"/>
                  </a:lnTo>
                  <a:lnTo>
                    <a:pt x="193" y="225"/>
                  </a:lnTo>
                  <a:lnTo>
                    <a:pt x="193" y="226"/>
                  </a:lnTo>
                  <a:lnTo>
                    <a:pt x="189" y="226"/>
                  </a:lnTo>
                  <a:lnTo>
                    <a:pt x="189" y="229"/>
                  </a:lnTo>
                  <a:lnTo>
                    <a:pt x="189" y="230"/>
                  </a:lnTo>
                  <a:lnTo>
                    <a:pt x="189" y="231"/>
                  </a:lnTo>
                  <a:lnTo>
                    <a:pt x="189" y="232"/>
                  </a:lnTo>
                  <a:lnTo>
                    <a:pt x="189" y="233"/>
                  </a:lnTo>
                  <a:lnTo>
                    <a:pt x="189" y="235"/>
                  </a:lnTo>
                  <a:lnTo>
                    <a:pt x="189" y="237"/>
                  </a:lnTo>
                  <a:lnTo>
                    <a:pt x="189" y="238"/>
                  </a:lnTo>
                  <a:lnTo>
                    <a:pt x="189" y="239"/>
                  </a:lnTo>
                  <a:lnTo>
                    <a:pt x="192" y="239"/>
                  </a:lnTo>
                  <a:lnTo>
                    <a:pt x="192" y="241"/>
                  </a:lnTo>
                  <a:lnTo>
                    <a:pt x="193" y="241"/>
                  </a:lnTo>
                  <a:lnTo>
                    <a:pt x="193" y="242"/>
                  </a:lnTo>
                  <a:lnTo>
                    <a:pt x="193" y="243"/>
                  </a:lnTo>
                  <a:lnTo>
                    <a:pt x="193" y="244"/>
                  </a:lnTo>
                  <a:lnTo>
                    <a:pt x="194" y="244"/>
                  </a:lnTo>
                  <a:lnTo>
                    <a:pt x="194" y="247"/>
                  </a:lnTo>
                  <a:lnTo>
                    <a:pt x="194" y="248"/>
                  </a:lnTo>
                  <a:lnTo>
                    <a:pt x="195" y="248"/>
                  </a:lnTo>
                  <a:lnTo>
                    <a:pt x="194" y="249"/>
                  </a:lnTo>
                  <a:lnTo>
                    <a:pt x="193" y="249"/>
                  </a:lnTo>
                  <a:lnTo>
                    <a:pt x="193" y="250"/>
                  </a:lnTo>
                  <a:lnTo>
                    <a:pt x="194" y="250"/>
                  </a:lnTo>
                  <a:lnTo>
                    <a:pt x="194" y="252"/>
                  </a:lnTo>
                  <a:lnTo>
                    <a:pt x="194" y="253"/>
                  </a:lnTo>
                  <a:lnTo>
                    <a:pt x="195" y="253"/>
                  </a:lnTo>
                  <a:lnTo>
                    <a:pt x="195" y="255"/>
                  </a:lnTo>
                  <a:lnTo>
                    <a:pt x="196" y="255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200" y="258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9"/>
                  </a:lnTo>
                  <a:lnTo>
                    <a:pt x="204" y="260"/>
                  </a:lnTo>
                  <a:lnTo>
                    <a:pt x="205" y="260"/>
                  </a:lnTo>
                  <a:lnTo>
                    <a:pt x="206" y="261"/>
                  </a:lnTo>
                  <a:lnTo>
                    <a:pt x="207" y="261"/>
                  </a:lnTo>
                  <a:lnTo>
                    <a:pt x="210" y="264"/>
                  </a:lnTo>
                  <a:lnTo>
                    <a:pt x="211" y="265"/>
                  </a:lnTo>
                  <a:lnTo>
                    <a:pt x="212" y="265"/>
                  </a:lnTo>
                  <a:lnTo>
                    <a:pt x="213" y="266"/>
                  </a:lnTo>
                  <a:lnTo>
                    <a:pt x="215" y="267"/>
                  </a:lnTo>
                  <a:lnTo>
                    <a:pt x="216" y="269"/>
                  </a:lnTo>
                  <a:lnTo>
                    <a:pt x="216" y="270"/>
                  </a:lnTo>
                  <a:lnTo>
                    <a:pt x="218" y="270"/>
                  </a:lnTo>
                  <a:lnTo>
                    <a:pt x="218" y="271"/>
                  </a:lnTo>
                  <a:lnTo>
                    <a:pt x="219" y="271"/>
                  </a:lnTo>
                  <a:lnTo>
                    <a:pt x="218" y="273"/>
                  </a:lnTo>
                  <a:lnTo>
                    <a:pt x="218" y="275"/>
                  </a:lnTo>
                  <a:lnTo>
                    <a:pt x="216" y="277"/>
                  </a:lnTo>
                  <a:lnTo>
                    <a:pt x="216" y="278"/>
                  </a:lnTo>
                  <a:lnTo>
                    <a:pt x="216" y="279"/>
                  </a:lnTo>
                  <a:lnTo>
                    <a:pt x="216" y="282"/>
                  </a:lnTo>
                  <a:lnTo>
                    <a:pt x="218" y="282"/>
                  </a:lnTo>
                  <a:lnTo>
                    <a:pt x="218" y="283"/>
                  </a:lnTo>
                  <a:lnTo>
                    <a:pt x="219" y="284"/>
                  </a:lnTo>
                  <a:lnTo>
                    <a:pt x="219" y="286"/>
                  </a:lnTo>
                  <a:lnTo>
                    <a:pt x="221" y="286"/>
                  </a:lnTo>
                  <a:lnTo>
                    <a:pt x="222" y="288"/>
                  </a:lnTo>
                  <a:lnTo>
                    <a:pt x="224" y="290"/>
                  </a:lnTo>
                  <a:lnTo>
                    <a:pt x="227" y="290"/>
                  </a:lnTo>
                  <a:lnTo>
                    <a:pt x="224" y="290"/>
                  </a:lnTo>
                  <a:lnTo>
                    <a:pt x="227" y="290"/>
                  </a:lnTo>
                  <a:lnTo>
                    <a:pt x="228" y="290"/>
                  </a:lnTo>
                  <a:lnTo>
                    <a:pt x="228" y="288"/>
                  </a:lnTo>
                  <a:lnTo>
                    <a:pt x="229" y="290"/>
                  </a:lnTo>
                  <a:lnTo>
                    <a:pt x="229" y="293"/>
                  </a:lnTo>
                  <a:lnTo>
                    <a:pt x="230" y="294"/>
                  </a:lnTo>
                  <a:lnTo>
                    <a:pt x="230" y="296"/>
                  </a:lnTo>
                  <a:lnTo>
                    <a:pt x="232" y="300"/>
                  </a:lnTo>
                  <a:lnTo>
                    <a:pt x="232" y="301"/>
                  </a:lnTo>
                  <a:lnTo>
                    <a:pt x="230" y="303"/>
                  </a:lnTo>
                  <a:lnTo>
                    <a:pt x="230" y="305"/>
                  </a:lnTo>
                  <a:lnTo>
                    <a:pt x="229" y="309"/>
                  </a:lnTo>
                  <a:lnTo>
                    <a:pt x="229" y="310"/>
                  </a:lnTo>
                  <a:lnTo>
                    <a:pt x="228" y="312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4" y="317"/>
                  </a:lnTo>
                  <a:lnTo>
                    <a:pt x="224" y="318"/>
                  </a:lnTo>
                  <a:lnTo>
                    <a:pt x="224" y="320"/>
                  </a:lnTo>
                  <a:lnTo>
                    <a:pt x="224" y="321"/>
                  </a:lnTo>
                  <a:lnTo>
                    <a:pt x="224" y="322"/>
                  </a:lnTo>
                  <a:lnTo>
                    <a:pt x="224" y="323"/>
                  </a:lnTo>
                  <a:lnTo>
                    <a:pt x="223" y="324"/>
                  </a:lnTo>
                  <a:lnTo>
                    <a:pt x="222" y="324"/>
                  </a:lnTo>
                  <a:lnTo>
                    <a:pt x="222" y="327"/>
                  </a:lnTo>
                  <a:lnTo>
                    <a:pt x="219" y="328"/>
                  </a:lnTo>
                  <a:lnTo>
                    <a:pt x="218" y="329"/>
                  </a:lnTo>
                  <a:lnTo>
                    <a:pt x="216" y="329"/>
                  </a:lnTo>
                  <a:lnTo>
                    <a:pt x="216" y="330"/>
                  </a:lnTo>
                  <a:lnTo>
                    <a:pt x="215" y="330"/>
                  </a:lnTo>
                  <a:lnTo>
                    <a:pt x="213" y="330"/>
                  </a:lnTo>
                  <a:lnTo>
                    <a:pt x="212" y="330"/>
                  </a:lnTo>
                  <a:lnTo>
                    <a:pt x="211" y="332"/>
                  </a:lnTo>
                  <a:lnTo>
                    <a:pt x="207" y="333"/>
                  </a:lnTo>
                  <a:lnTo>
                    <a:pt x="206" y="333"/>
                  </a:lnTo>
                  <a:lnTo>
                    <a:pt x="202" y="335"/>
                  </a:lnTo>
                  <a:lnTo>
                    <a:pt x="198" y="335"/>
                  </a:lnTo>
                  <a:lnTo>
                    <a:pt x="196" y="337"/>
                  </a:lnTo>
                  <a:lnTo>
                    <a:pt x="195" y="337"/>
                  </a:lnTo>
                  <a:lnTo>
                    <a:pt x="189" y="338"/>
                  </a:lnTo>
                  <a:lnTo>
                    <a:pt x="187" y="338"/>
                  </a:lnTo>
                  <a:lnTo>
                    <a:pt x="185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79" y="339"/>
                  </a:lnTo>
                  <a:lnTo>
                    <a:pt x="178" y="339"/>
                  </a:lnTo>
                  <a:lnTo>
                    <a:pt x="176" y="339"/>
                  </a:lnTo>
                  <a:lnTo>
                    <a:pt x="175" y="339"/>
                  </a:lnTo>
                  <a:lnTo>
                    <a:pt x="173" y="339"/>
                  </a:lnTo>
                  <a:lnTo>
                    <a:pt x="171" y="339"/>
                  </a:lnTo>
                  <a:lnTo>
                    <a:pt x="170" y="339"/>
                  </a:lnTo>
                  <a:lnTo>
                    <a:pt x="168" y="339"/>
                  </a:lnTo>
                  <a:lnTo>
                    <a:pt x="166" y="338"/>
                  </a:lnTo>
                  <a:lnTo>
                    <a:pt x="165" y="338"/>
                  </a:lnTo>
                  <a:lnTo>
                    <a:pt x="162" y="337"/>
                  </a:lnTo>
                  <a:lnTo>
                    <a:pt x="160" y="337"/>
                  </a:lnTo>
                  <a:lnTo>
                    <a:pt x="160" y="335"/>
                  </a:lnTo>
                  <a:lnTo>
                    <a:pt x="160" y="337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1" y="339"/>
                  </a:lnTo>
                  <a:lnTo>
                    <a:pt x="161" y="340"/>
                  </a:lnTo>
                  <a:lnTo>
                    <a:pt x="161" y="341"/>
                  </a:lnTo>
                  <a:lnTo>
                    <a:pt x="161" y="344"/>
                  </a:lnTo>
                  <a:lnTo>
                    <a:pt x="162" y="344"/>
                  </a:lnTo>
                  <a:lnTo>
                    <a:pt x="165" y="345"/>
                  </a:lnTo>
                  <a:lnTo>
                    <a:pt x="162" y="345"/>
                  </a:lnTo>
                  <a:lnTo>
                    <a:pt x="165" y="345"/>
                  </a:lnTo>
                  <a:lnTo>
                    <a:pt x="166" y="345"/>
                  </a:lnTo>
                  <a:lnTo>
                    <a:pt x="167" y="345"/>
                  </a:lnTo>
                  <a:lnTo>
                    <a:pt x="167" y="346"/>
                  </a:lnTo>
                  <a:lnTo>
                    <a:pt x="168" y="346"/>
                  </a:lnTo>
                  <a:lnTo>
                    <a:pt x="168" y="347"/>
                  </a:lnTo>
                  <a:lnTo>
                    <a:pt x="167" y="347"/>
                  </a:lnTo>
                  <a:lnTo>
                    <a:pt x="166" y="346"/>
                  </a:lnTo>
                  <a:lnTo>
                    <a:pt x="166" y="345"/>
                  </a:lnTo>
                  <a:lnTo>
                    <a:pt x="165" y="345"/>
                  </a:lnTo>
                  <a:lnTo>
                    <a:pt x="165" y="346"/>
                  </a:lnTo>
                  <a:lnTo>
                    <a:pt x="166" y="346"/>
                  </a:lnTo>
                  <a:lnTo>
                    <a:pt x="166" y="347"/>
                  </a:lnTo>
                  <a:lnTo>
                    <a:pt x="167" y="347"/>
                  </a:lnTo>
                  <a:lnTo>
                    <a:pt x="168" y="347"/>
                  </a:lnTo>
                  <a:lnTo>
                    <a:pt x="168" y="349"/>
                  </a:lnTo>
                  <a:lnTo>
                    <a:pt x="168" y="350"/>
                  </a:lnTo>
                  <a:lnTo>
                    <a:pt x="168" y="353"/>
                  </a:lnTo>
                  <a:lnTo>
                    <a:pt x="168" y="355"/>
                  </a:lnTo>
                  <a:lnTo>
                    <a:pt x="168" y="356"/>
                  </a:lnTo>
                  <a:lnTo>
                    <a:pt x="167" y="356"/>
                  </a:lnTo>
                  <a:lnTo>
                    <a:pt x="167" y="355"/>
                  </a:lnTo>
                  <a:lnTo>
                    <a:pt x="166" y="355"/>
                  </a:lnTo>
                  <a:lnTo>
                    <a:pt x="167" y="356"/>
                  </a:lnTo>
                  <a:lnTo>
                    <a:pt x="167" y="357"/>
                  </a:lnTo>
                  <a:lnTo>
                    <a:pt x="167" y="358"/>
                  </a:lnTo>
                  <a:lnTo>
                    <a:pt x="167" y="360"/>
                  </a:lnTo>
                  <a:lnTo>
                    <a:pt x="167" y="362"/>
                  </a:lnTo>
                  <a:lnTo>
                    <a:pt x="167" y="363"/>
                  </a:lnTo>
                  <a:lnTo>
                    <a:pt x="166" y="363"/>
                  </a:lnTo>
                  <a:lnTo>
                    <a:pt x="166" y="364"/>
                  </a:lnTo>
                  <a:lnTo>
                    <a:pt x="167" y="364"/>
                  </a:lnTo>
                  <a:lnTo>
                    <a:pt x="167" y="366"/>
                  </a:lnTo>
                  <a:lnTo>
                    <a:pt x="168" y="366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8"/>
                  </a:lnTo>
                  <a:lnTo>
                    <a:pt x="171" y="368"/>
                  </a:lnTo>
                  <a:lnTo>
                    <a:pt x="171" y="369"/>
                  </a:lnTo>
                  <a:lnTo>
                    <a:pt x="170" y="369"/>
                  </a:lnTo>
                  <a:lnTo>
                    <a:pt x="170" y="368"/>
                  </a:lnTo>
                  <a:lnTo>
                    <a:pt x="170" y="369"/>
                  </a:lnTo>
                  <a:lnTo>
                    <a:pt x="171" y="369"/>
                  </a:lnTo>
                  <a:lnTo>
                    <a:pt x="173" y="369"/>
                  </a:lnTo>
                  <a:lnTo>
                    <a:pt x="171" y="369"/>
                  </a:lnTo>
                  <a:lnTo>
                    <a:pt x="171" y="372"/>
                  </a:lnTo>
                  <a:lnTo>
                    <a:pt x="173" y="372"/>
                  </a:lnTo>
                  <a:lnTo>
                    <a:pt x="171" y="373"/>
                  </a:lnTo>
                  <a:lnTo>
                    <a:pt x="171" y="374"/>
                  </a:lnTo>
                  <a:lnTo>
                    <a:pt x="170" y="375"/>
                  </a:lnTo>
                  <a:lnTo>
                    <a:pt x="168" y="377"/>
                  </a:lnTo>
                  <a:lnTo>
                    <a:pt x="167" y="377"/>
                  </a:lnTo>
                  <a:lnTo>
                    <a:pt x="166" y="377"/>
                  </a:lnTo>
                  <a:lnTo>
                    <a:pt x="166" y="378"/>
                  </a:lnTo>
                  <a:lnTo>
                    <a:pt x="165" y="378"/>
                  </a:lnTo>
                  <a:lnTo>
                    <a:pt x="162" y="380"/>
                  </a:lnTo>
                  <a:lnTo>
                    <a:pt x="160" y="380"/>
                  </a:lnTo>
                  <a:lnTo>
                    <a:pt x="159" y="380"/>
                  </a:lnTo>
                  <a:lnTo>
                    <a:pt x="158" y="380"/>
                  </a:lnTo>
                  <a:lnTo>
                    <a:pt x="156" y="380"/>
                  </a:lnTo>
                  <a:lnTo>
                    <a:pt x="153" y="380"/>
                  </a:lnTo>
                  <a:lnTo>
                    <a:pt x="152" y="378"/>
                  </a:lnTo>
                  <a:lnTo>
                    <a:pt x="150" y="377"/>
                  </a:lnTo>
                  <a:lnTo>
                    <a:pt x="149" y="377"/>
                  </a:lnTo>
                  <a:lnTo>
                    <a:pt x="148" y="377"/>
                  </a:lnTo>
                  <a:lnTo>
                    <a:pt x="147" y="377"/>
                  </a:lnTo>
                  <a:lnTo>
                    <a:pt x="143" y="374"/>
                  </a:lnTo>
                  <a:lnTo>
                    <a:pt x="141" y="374"/>
                  </a:lnTo>
                  <a:lnTo>
                    <a:pt x="139" y="374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5" y="373"/>
                  </a:lnTo>
                  <a:lnTo>
                    <a:pt x="136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2"/>
                  </a:lnTo>
                  <a:lnTo>
                    <a:pt x="135" y="372"/>
                  </a:lnTo>
                  <a:lnTo>
                    <a:pt x="133" y="372"/>
                  </a:lnTo>
                  <a:lnTo>
                    <a:pt x="135" y="372"/>
                  </a:lnTo>
                  <a:lnTo>
                    <a:pt x="135" y="373"/>
                  </a:lnTo>
                  <a:lnTo>
                    <a:pt x="133" y="373"/>
                  </a:lnTo>
                  <a:lnTo>
                    <a:pt x="132" y="373"/>
                  </a:lnTo>
                  <a:lnTo>
                    <a:pt x="132" y="374"/>
                  </a:lnTo>
                  <a:lnTo>
                    <a:pt x="132" y="375"/>
                  </a:lnTo>
                  <a:lnTo>
                    <a:pt x="133" y="377"/>
                  </a:lnTo>
                  <a:lnTo>
                    <a:pt x="135" y="380"/>
                  </a:lnTo>
                  <a:lnTo>
                    <a:pt x="135" y="383"/>
                  </a:lnTo>
                  <a:lnTo>
                    <a:pt x="136" y="383"/>
                  </a:lnTo>
                  <a:lnTo>
                    <a:pt x="136" y="384"/>
                  </a:lnTo>
                  <a:lnTo>
                    <a:pt x="136" y="385"/>
                  </a:lnTo>
                  <a:lnTo>
                    <a:pt x="138" y="385"/>
                  </a:lnTo>
                  <a:lnTo>
                    <a:pt x="139" y="386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1"/>
                  </a:lnTo>
                  <a:lnTo>
                    <a:pt x="141" y="391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4"/>
                  </a:lnTo>
                  <a:lnTo>
                    <a:pt x="141" y="394"/>
                  </a:lnTo>
                  <a:lnTo>
                    <a:pt x="141" y="395"/>
                  </a:lnTo>
                  <a:lnTo>
                    <a:pt x="142" y="396"/>
                  </a:lnTo>
                  <a:lnTo>
                    <a:pt x="143" y="398"/>
                  </a:lnTo>
                  <a:lnTo>
                    <a:pt x="144" y="398"/>
                  </a:lnTo>
                  <a:lnTo>
                    <a:pt x="147" y="400"/>
                  </a:lnTo>
                  <a:lnTo>
                    <a:pt x="148" y="400"/>
                  </a:lnTo>
                  <a:lnTo>
                    <a:pt x="149" y="400"/>
                  </a:lnTo>
                  <a:lnTo>
                    <a:pt x="150" y="400"/>
                  </a:lnTo>
                  <a:lnTo>
                    <a:pt x="150" y="401"/>
                  </a:lnTo>
                  <a:lnTo>
                    <a:pt x="149" y="402"/>
                  </a:lnTo>
                  <a:lnTo>
                    <a:pt x="150" y="402"/>
                  </a:lnTo>
                  <a:lnTo>
                    <a:pt x="152" y="402"/>
                  </a:lnTo>
                  <a:lnTo>
                    <a:pt x="153" y="402"/>
                  </a:lnTo>
                  <a:lnTo>
                    <a:pt x="156" y="402"/>
                  </a:lnTo>
                  <a:lnTo>
                    <a:pt x="156" y="401"/>
                  </a:lnTo>
                  <a:lnTo>
                    <a:pt x="156" y="400"/>
                  </a:lnTo>
                  <a:lnTo>
                    <a:pt x="154" y="400"/>
                  </a:lnTo>
                  <a:lnTo>
                    <a:pt x="153" y="400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6" y="398"/>
                  </a:lnTo>
                  <a:lnTo>
                    <a:pt x="156" y="396"/>
                  </a:lnTo>
                  <a:lnTo>
                    <a:pt x="158" y="396"/>
                  </a:lnTo>
                  <a:lnTo>
                    <a:pt x="159" y="396"/>
                  </a:lnTo>
                  <a:lnTo>
                    <a:pt x="160" y="396"/>
                  </a:lnTo>
                  <a:lnTo>
                    <a:pt x="160" y="398"/>
                  </a:lnTo>
                  <a:lnTo>
                    <a:pt x="161" y="400"/>
                  </a:lnTo>
                  <a:lnTo>
                    <a:pt x="162" y="401"/>
                  </a:lnTo>
                  <a:lnTo>
                    <a:pt x="162" y="402"/>
                  </a:lnTo>
                  <a:lnTo>
                    <a:pt x="165" y="404"/>
                  </a:lnTo>
                  <a:lnTo>
                    <a:pt x="165" y="407"/>
                  </a:lnTo>
                  <a:lnTo>
                    <a:pt x="165" y="408"/>
                  </a:lnTo>
                  <a:lnTo>
                    <a:pt x="165" y="409"/>
                  </a:lnTo>
                  <a:lnTo>
                    <a:pt x="162" y="409"/>
                  </a:lnTo>
                  <a:lnTo>
                    <a:pt x="161" y="411"/>
                  </a:lnTo>
                  <a:lnTo>
                    <a:pt x="160" y="411"/>
                  </a:lnTo>
                  <a:lnTo>
                    <a:pt x="159" y="411"/>
                  </a:lnTo>
                  <a:lnTo>
                    <a:pt x="158" y="411"/>
                  </a:lnTo>
                  <a:lnTo>
                    <a:pt x="158" y="409"/>
                  </a:lnTo>
                  <a:lnTo>
                    <a:pt x="156" y="409"/>
                  </a:lnTo>
                  <a:lnTo>
                    <a:pt x="156" y="408"/>
                  </a:lnTo>
                  <a:lnTo>
                    <a:pt x="156" y="407"/>
                  </a:lnTo>
                  <a:lnTo>
                    <a:pt x="154" y="407"/>
                  </a:lnTo>
                  <a:lnTo>
                    <a:pt x="154" y="404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2" y="403"/>
                  </a:lnTo>
                  <a:lnTo>
                    <a:pt x="150" y="403"/>
                  </a:lnTo>
                  <a:lnTo>
                    <a:pt x="149" y="403"/>
                  </a:lnTo>
                  <a:lnTo>
                    <a:pt x="149" y="404"/>
                  </a:lnTo>
                  <a:lnTo>
                    <a:pt x="148" y="404"/>
                  </a:lnTo>
                  <a:lnTo>
                    <a:pt x="148" y="407"/>
                  </a:lnTo>
                  <a:lnTo>
                    <a:pt x="147" y="407"/>
                  </a:lnTo>
                  <a:lnTo>
                    <a:pt x="147" y="408"/>
                  </a:lnTo>
                  <a:lnTo>
                    <a:pt x="144" y="408"/>
                  </a:lnTo>
                  <a:lnTo>
                    <a:pt x="147" y="409"/>
                  </a:lnTo>
                  <a:lnTo>
                    <a:pt x="148" y="409"/>
                  </a:lnTo>
                  <a:lnTo>
                    <a:pt x="150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3" y="412"/>
                  </a:lnTo>
                  <a:lnTo>
                    <a:pt x="154" y="412"/>
                  </a:lnTo>
                  <a:lnTo>
                    <a:pt x="156" y="412"/>
                  </a:lnTo>
                  <a:lnTo>
                    <a:pt x="158" y="412"/>
                  </a:lnTo>
                  <a:lnTo>
                    <a:pt x="156" y="413"/>
                  </a:lnTo>
                  <a:lnTo>
                    <a:pt x="154" y="413"/>
                  </a:lnTo>
                  <a:lnTo>
                    <a:pt x="153" y="415"/>
                  </a:lnTo>
                  <a:lnTo>
                    <a:pt x="152" y="415"/>
                  </a:lnTo>
                  <a:lnTo>
                    <a:pt x="149" y="418"/>
                  </a:lnTo>
                  <a:lnTo>
                    <a:pt x="149" y="419"/>
                  </a:lnTo>
                  <a:lnTo>
                    <a:pt x="149" y="420"/>
                  </a:lnTo>
                  <a:lnTo>
                    <a:pt x="148" y="421"/>
                  </a:lnTo>
                  <a:lnTo>
                    <a:pt x="148" y="423"/>
                  </a:lnTo>
                  <a:lnTo>
                    <a:pt x="147" y="425"/>
                  </a:lnTo>
                  <a:lnTo>
                    <a:pt x="148" y="426"/>
                  </a:lnTo>
                  <a:lnTo>
                    <a:pt x="148" y="427"/>
                  </a:lnTo>
                  <a:lnTo>
                    <a:pt x="149" y="427"/>
                  </a:lnTo>
                  <a:lnTo>
                    <a:pt x="149" y="429"/>
                  </a:lnTo>
                  <a:lnTo>
                    <a:pt x="149" y="430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50" y="434"/>
                  </a:lnTo>
                  <a:lnTo>
                    <a:pt x="152" y="434"/>
                  </a:lnTo>
                  <a:lnTo>
                    <a:pt x="150" y="434"/>
                  </a:lnTo>
                  <a:lnTo>
                    <a:pt x="150" y="435"/>
                  </a:lnTo>
                  <a:lnTo>
                    <a:pt x="150" y="436"/>
                  </a:lnTo>
                  <a:lnTo>
                    <a:pt x="152" y="436"/>
                  </a:lnTo>
                  <a:lnTo>
                    <a:pt x="152" y="437"/>
                  </a:lnTo>
                  <a:lnTo>
                    <a:pt x="153" y="437"/>
                  </a:lnTo>
                  <a:lnTo>
                    <a:pt x="152" y="437"/>
                  </a:lnTo>
                  <a:lnTo>
                    <a:pt x="152" y="438"/>
                  </a:lnTo>
                  <a:lnTo>
                    <a:pt x="152" y="440"/>
                  </a:lnTo>
                  <a:lnTo>
                    <a:pt x="153" y="440"/>
                  </a:lnTo>
                  <a:lnTo>
                    <a:pt x="152" y="440"/>
                  </a:lnTo>
                  <a:lnTo>
                    <a:pt x="152" y="442"/>
                  </a:lnTo>
                  <a:lnTo>
                    <a:pt x="150" y="442"/>
                  </a:lnTo>
                  <a:lnTo>
                    <a:pt x="149" y="443"/>
                  </a:lnTo>
                  <a:lnTo>
                    <a:pt x="149" y="442"/>
                  </a:lnTo>
                  <a:lnTo>
                    <a:pt x="149" y="443"/>
                  </a:lnTo>
                  <a:lnTo>
                    <a:pt x="149" y="444"/>
                  </a:lnTo>
                  <a:lnTo>
                    <a:pt x="149" y="446"/>
                  </a:lnTo>
                  <a:lnTo>
                    <a:pt x="150" y="446"/>
                  </a:lnTo>
                  <a:lnTo>
                    <a:pt x="150" y="447"/>
                  </a:lnTo>
                  <a:lnTo>
                    <a:pt x="152" y="447"/>
                  </a:lnTo>
                  <a:lnTo>
                    <a:pt x="152" y="448"/>
                  </a:lnTo>
                  <a:lnTo>
                    <a:pt x="152" y="449"/>
                  </a:lnTo>
                  <a:lnTo>
                    <a:pt x="150" y="448"/>
                  </a:lnTo>
                  <a:lnTo>
                    <a:pt x="150" y="449"/>
                  </a:lnTo>
                  <a:lnTo>
                    <a:pt x="150" y="448"/>
                  </a:lnTo>
                  <a:lnTo>
                    <a:pt x="149" y="448"/>
                  </a:lnTo>
                  <a:lnTo>
                    <a:pt x="148" y="448"/>
                  </a:lnTo>
                  <a:lnTo>
                    <a:pt x="148" y="449"/>
                  </a:lnTo>
                  <a:lnTo>
                    <a:pt x="147" y="448"/>
                  </a:lnTo>
                  <a:lnTo>
                    <a:pt x="144" y="448"/>
                  </a:lnTo>
                  <a:lnTo>
                    <a:pt x="143" y="448"/>
                  </a:lnTo>
                  <a:lnTo>
                    <a:pt x="142" y="449"/>
                  </a:lnTo>
                  <a:lnTo>
                    <a:pt x="141" y="449"/>
                  </a:lnTo>
                  <a:lnTo>
                    <a:pt x="139" y="449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1" y="453"/>
                  </a:lnTo>
                  <a:lnTo>
                    <a:pt x="139" y="453"/>
                  </a:lnTo>
                  <a:lnTo>
                    <a:pt x="138" y="453"/>
                  </a:lnTo>
                  <a:lnTo>
                    <a:pt x="136" y="453"/>
                  </a:lnTo>
                  <a:lnTo>
                    <a:pt x="135" y="453"/>
                  </a:lnTo>
                  <a:lnTo>
                    <a:pt x="135" y="454"/>
                  </a:lnTo>
                  <a:lnTo>
                    <a:pt x="133" y="454"/>
                  </a:lnTo>
                  <a:lnTo>
                    <a:pt x="133" y="455"/>
                  </a:lnTo>
                  <a:lnTo>
                    <a:pt x="133" y="457"/>
                  </a:lnTo>
                  <a:lnTo>
                    <a:pt x="133" y="458"/>
                  </a:lnTo>
                  <a:lnTo>
                    <a:pt x="132" y="458"/>
                  </a:lnTo>
                  <a:lnTo>
                    <a:pt x="132" y="460"/>
                  </a:lnTo>
                  <a:lnTo>
                    <a:pt x="132" y="461"/>
                  </a:lnTo>
                  <a:lnTo>
                    <a:pt x="132" y="463"/>
                  </a:lnTo>
                  <a:lnTo>
                    <a:pt x="132" y="464"/>
                  </a:lnTo>
                  <a:lnTo>
                    <a:pt x="131" y="464"/>
                  </a:lnTo>
                  <a:lnTo>
                    <a:pt x="131" y="465"/>
                  </a:lnTo>
                  <a:lnTo>
                    <a:pt x="132" y="465"/>
                  </a:lnTo>
                  <a:lnTo>
                    <a:pt x="131" y="465"/>
                  </a:lnTo>
                  <a:lnTo>
                    <a:pt x="131" y="466"/>
                  </a:lnTo>
                  <a:lnTo>
                    <a:pt x="131" y="469"/>
                  </a:lnTo>
                  <a:lnTo>
                    <a:pt x="132" y="469"/>
                  </a:lnTo>
                  <a:lnTo>
                    <a:pt x="132" y="470"/>
                  </a:lnTo>
                  <a:lnTo>
                    <a:pt x="133" y="471"/>
                  </a:lnTo>
                  <a:lnTo>
                    <a:pt x="135" y="472"/>
                  </a:lnTo>
                  <a:lnTo>
                    <a:pt x="135" y="474"/>
                  </a:lnTo>
                  <a:lnTo>
                    <a:pt x="138" y="476"/>
                  </a:lnTo>
                  <a:lnTo>
                    <a:pt x="139" y="476"/>
                  </a:lnTo>
                  <a:lnTo>
                    <a:pt x="141" y="476"/>
                  </a:lnTo>
                  <a:lnTo>
                    <a:pt x="141" y="478"/>
                  </a:lnTo>
                  <a:lnTo>
                    <a:pt x="142" y="478"/>
                  </a:lnTo>
                  <a:lnTo>
                    <a:pt x="142" y="480"/>
                  </a:lnTo>
                  <a:lnTo>
                    <a:pt x="143" y="480"/>
                  </a:lnTo>
                  <a:lnTo>
                    <a:pt x="144" y="481"/>
                  </a:lnTo>
                  <a:lnTo>
                    <a:pt x="147" y="482"/>
                  </a:lnTo>
                  <a:lnTo>
                    <a:pt x="148" y="483"/>
                  </a:lnTo>
                  <a:lnTo>
                    <a:pt x="149" y="483"/>
                  </a:lnTo>
                  <a:lnTo>
                    <a:pt x="150" y="483"/>
                  </a:lnTo>
                  <a:lnTo>
                    <a:pt x="152" y="483"/>
                  </a:lnTo>
                  <a:lnTo>
                    <a:pt x="153" y="483"/>
                  </a:lnTo>
                  <a:lnTo>
                    <a:pt x="153" y="485"/>
                  </a:lnTo>
                  <a:lnTo>
                    <a:pt x="154" y="485"/>
                  </a:lnTo>
                  <a:lnTo>
                    <a:pt x="156" y="485"/>
                  </a:lnTo>
                  <a:lnTo>
                    <a:pt x="158" y="485"/>
                  </a:lnTo>
                  <a:lnTo>
                    <a:pt x="159" y="485"/>
                  </a:lnTo>
                  <a:lnTo>
                    <a:pt x="160" y="485"/>
                  </a:lnTo>
                  <a:lnTo>
                    <a:pt x="161" y="485"/>
                  </a:lnTo>
                  <a:lnTo>
                    <a:pt x="161" y="487"/>
                  </a:lnTo>
                  <a:lnTo>
                    <a:pt x="162" y="487"/>
                  </a:lnTo>
                  <a:lnTo>
                    <a:pt x="165" y="487"/>
                  </a:lnTo>
                  <a:lnTo>
                    <a:pt x="165" y="488"/>
                  </a:lnTo>
                  <a:lnTo>
                    <a:pt x="165" y="489"/>
                  </a:lnTo>
                  <a:lnTo>
                    <a:pt x="166" y="489"/>
                  </a:lnTo>
                  <a:lnTo>
                    <a:pt x="166" y="491"/>
                  </a:lnTo>
                  <a:lnTo>
                    <a:pt x="166" y="492"/>
                  </a:lnTo>
                  <a:lnTo>
                    <a:pt x="166" y="493"/>
                  </a:lnTo>
                  <a:lnTo>
                    <a:pt x="166" y="495"/>
                  </a:lnTo>
                  <a:lnTo>
                    <a:pt x="166" y="497"/>
                  </a:lnTo>
                  <a:lnTo>
                    <a:pt x="165" y="497"/>
                  </a:lnTo>
                  <a:lnTo>
                    <a:pt x="162" y="497"/>
                  </a:lnTo>
                  <a:lnTo>
                    <a:pt x="162" y="498"/>
                  </a:lnTo>
                  <a:lnTo>
                    <a:pt x="161" y="498"/>
                  </a:lnTo>
                  <a:lnTo>
                    <a:pt x="160" y="498"/>
                  </a:lnTo>
                  <a:lnTo>
                    <a:pt x="160" y="499"/>
                  </a:lnTo>
                  <a:lnTo>
                    <a:pt x="161" y="499"/>
                  </a:lnTo>
                  <a:lnTo>
                    <a:pt x="161" y="498"/>
                  </a:lnTo>
                  <a:lnTo>
                    <a:pt x="162" y="498"/>
                  </a:lnTo>
                  <a:lnTo>
                    <a:pt x="165" y="498"/>
                  </a:lnTo>
                  <a:lnTo>
                    <a:pt x="165" y="497"/>
                  </a:lnTo>
                  <a:lnTo>
                    <a:pt x="166" y="497"/>
                  </a:lnTo>
                  <a:lnTo>
                    <a:pt x="167" y="498"/>
                  </a:lnTo>
                  <a:lnTo>
                    <a:pt x="167" y="499"/>
                  </a:lnTo>
                  <a:lnTo>
                    <a:pt x="168" y="499"/>
                  </a:lnTo>
                  <a:lnTo>
                    <a:pt x="168" y="500"/>
                  </a:lnTo>
                  <a:lnTo>
                    <a:pt x="167" y="500"/>
                  </a:lnTo>
                  <a:lnTo>
                    <a:pt x="167" y="499"/>
                  </a:lnTo>
                  <a:lnTo>
                    <a:pt x="166" y="499"/>
                  </a:lnTo>
                  <a:lnTo>
                    <a:pt x="166" y="500"/>
                  </a:lnTo>
                  <a:lnTo>
                    <a:pt x="167" y="500"/>
                  </a:lnTo>
                  <a:lnTo>
                    <a:pt x="167" y="501"/>
                  </a:lnTo>
                  <a:lnTo>
                    <a:pt x="168" y="501"/>
                  </a:lnTo>
                  <a:lnTo>
                    <a:pt x="167" y="501"/>
                  </a:lnTo>
                  <a:lnTo>
                    <a:pt x="167" y="503"/>
                  </a:lnTo>
                  <a:lnTo>
                    <a:pt x="167" y="501"/>
                  </a:lnTo>
                  <a:lnTo>
                    <a:pt x="166" y="501"/>
                  </a:lnTo>
                  <a:lnTo>
                    <a:pt x="166" y="503"/>
                  </a:lnTo>
                  <a:lnTo>
                    <a:pt x="165" y="503"/>
                  </a:lnTo>
                  <a:lnTo>
                    <a:pt x="166" y="503"/>
                  </a:lnTo>
                  <a:lnTo>
                    <a:pt x="165" y="503"/>
                  </a:lnTo>
                  <a:lnTo>
                    <a:pt x="165" y="505"/>
                  </a:lnTo>
                  <a:lnTo>
                    <a:pt x="162" y="505"/>
                  </a:lnTo>
                  <a:lnTo>
                    <a:pt x="162" y="506"/>
                  </a:lnTo>
                  <a:lnTo>
                    <a:pt x="165" y="506"/>
                  </a:lnTo>
                  <a:lnTo>
                    <a:pt x="162" y="506"/>
                  </a:lnTo>
                  <a:lnTo>
                    <a:pt x="161" y="508"/>
                  </a:lnTo>
                  <a:lnTo>
                    <a:pt x="162" y="508"/>
                  </a:lnTo>
                  <a:lnTo>
                    <a:pt x="161" y="508"/>
                  </a:lnTo>
                  <a:lnTo>
                    <a:pt x="160" y="508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9" y="510"/>
                  </a:lnTo>
                  <a:lnTo>
                    <a:pt x="158" y="510"/>
                  </a:lnTo>
                  <a:lnTo>
                    <a:pt x="158" y="511"/>
                  </a:lnTo>
                  <a:lnTo>
                    <a:pt x="156" y="511"/>
                  </a:lnTo>
                  <a:lnTo>
                    <a:pt x="156" y="514"/>
                  </a:lnTo>
                  <a:lnTo>
                    <a:pt x="156" y="515"/>
                  </a:lnTo>
                  <a:lnTo>
                    <a:pt x="154" y="515"/>
                  </a:lnTo>
                  <a:lnTo>
                    <a:pt x="154" y="516"/>
                  </a:lnTo>
                  <a:lnTo>
                    <a:pt x="153" y="516"/>
                  </a:lnTo>
                  <a:lnTo>
                    <a:pt x="152" y="517"/>
                  </a:lnTo>
                  <a:lnTo>
                    <a:pt x="152" y="518"/>
                  </a:lnTo>
                  <a:lnTo>
                    <a:pt x="152" y="520"/>
                  </a:lnTo>
                  <a:lnTo>
                    <a:pt x="153" y="520"/>
                  </a:lnTo>
                  <a:lnTo>
                    <a:pt x="152" y="522"/>
                  </a:lnTo>
                  <a:lnTo>
                    <a:pt x="152" y="523"/>
                  </a:lnTo>
                  <a:lnTo>
                    <a:pt x="152" y="525"/>
                  </a:lnTo>
                  <a:lnTo>
                    <a:pt x="153" y="525"/>
                  </a:lnTo>
                  <a:lnTo>
                    <a:pt x="153" y="523"/>
                  </a:lnTo>
                  <a:lnTo>
                    <a:pt x="153" y="522"/>
                  </a:lnTo>
                  <a:lnTo>
                    <a:pt x="153" y="523"/>
                  </a:lnTo>
                  <a:lnTo>
                    <a:pt x="153" y="525"/>
                  </a:lnTo>
                  <a:lnTo>
                    <a:pt x="154" y="526"/>
                  </a:lnTo>
                  <a:lnTo>
                    <a:pt x="154" y="527"/>
                  </a:lnTo>
                  <a:lnTo>
                    <a:pt x="154" y="528"/>
                  </a:lnTo>
                  <a:lnTo>
                    <a:pt x="156" y="532"/>
                  </a:lnTo>
                  <a:lnTo>
                    <a:pt x="156" y="533"/>
                  </a:lnTo>
                  <a:lnTo>
                    <a:pt x="156" y="534"/>
                  </a:lnTo>
                  <a:lnTo>
                    <a:pt x="154" y="534"/>
                  </a:lnTo>
                  <a:lnTo>
                    <a:pt x="154" y="535"/>
                  </a:lnTo>
                  <a:lnTo>
                    <a:pt x="153" y="535"/>
                  </a:lnTo>
                  <a:lnTo>
                    <a:pt x="152" y="535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50" y="535"/>
                  </a:lnTo>
                  <a:lnTo>
                    <a:pt x="149" y="535"/>
                  </a:lnTo>
                  <a:lnTo>
                    <a:pt x="148" y="535"/>
                  </a:lnTo>
                  <a:lnTo>
                    <a:pt x="148" y="534"/>
                  </a:lnTo>
                  <a:lnTo>
                    <a:pt x="147" y="533"/>
                  </a:lnTo>
                  <a:lnTo>
                    <a:pt x="144" y="532"/>
                  </a:lnTo>
                  <a:lnTo>
                    <a:pt x="143" y="529"/>
                  </a:lnTo>
                  <a:lnTo>
                    <a:pt x="142" y="529"/>
                  </a:lnTo>
                  <a:lnTo>
                    <a:pt x="143" y="529"/>
                  </a:lnTo>
                  <a:lnTo>
                    <a:pt x="143" y="532"/>
                  </a:lnTo>
                  <a:lnTo>
                    <a:pt x="144" y="532"/>
                  </a:lnTo>
                  <a:lnTo>
                    <a:pt x="144" y="533"/>
                  </a:lnTo>
                  <a:lnTo>
                    <a:pt x="147" y="533"/>
                  </a:lnTo>
                  <a:lnTo>
                    <a:pt x="144" y="533"/>
                  </a:lnTo>
                  <a:lnTo>
                    <a:pt x="144" y="534"/>
                  </a:lnTo>
                  <a:lnTo>
                    <a:pt x="143" y="534"/>
                  </a:lnTo>
                  <a:lnTo>
                    <a:pt x="142" y="534"/>
                  </a:lnTo>
                  <a:lnTo>
                    <a:pt x="141" y="534"/>
                  </a:lnTo>
                  <a:lnTo>
                    <a:pt x="142" y="534"/>
                  </a:lnTo>
                  <a:lnTo>
                    <a:pt x="143" y="534"/>
                  </a:lnTo>
                  <a:lnTo>
                    <a:pt x="144" y="534"/>
                  </a:lnTo>
                  <a:lnTo>
                    <a:pt x="147" y="534"/>
                  </a:lnTo>
                  <a:lnTo>
                    <a:pt x="148" y="534"/>
                  </a:lnTo>
                  <a:lnTo>
                    <a:pt x="148" y="535"/>
                  </a:lnTo>
                  <a:lnTo>
                    <a:pt x="149" y="535"/>
                  </a:lnTo>
                  <a:lnTo>
                    <a:pt x="149" y="537"/>
                  </a:lnTo>
                  <a:lnTo>
                    <a:pt x="150" y="537"/>
                  </a:lnTo>
                  <a:lnTo>
                    <a:pt x="149" y="537"/>
                  </a:lnTo>
                  <a:lnTo>
                    <a:pt x="149" y="538"/>
                  </a:lnTo>
                  <a:lnTo>
                    <a:pt x="148" y="538"/>
                  </a:lnTo>
                  <a:lnTo>
                    <a:pt x="147" y="540"/>
                  </a:lnTo>
                  <a:lnTo>
                    <a:pt x="144" y="540"/>
                  </a:lnTo>
                  <a:lnTo>
                    <a:pt x="147" y="540"/>
                  </a:lnTo>
                  <a:lnTo>
                    <a:pt x="144" y="540"/>
                  </a:lnTo>
                  <a:lnTo>
                    <a:pt x="144" y="542"/>
                  </a:lnTo>
                  <a:lnTo>
                    <a:pt x="143" y="542"/>
                  </a:lnTo>
                  <a:lnTo>
                    <a:pt x="143" y="543"/>
                  </a:lnTo>
                  <a:lnTo>
                    <a:pt x="143" y="544"/>
                  </a:lnTo>
                  <a:lnTo>
                    <a:pt x="143" y="545"/>
                  </a:lnTo>
                  <a:lnTo>
                    <a:pt x="143" y="546"/>
                  </a:lnTo>
                  <a:lnTo>
                    <a:pt x="144" y="546"/>
                  </a:lnTo>
                  <a:lnTo>
                    <a:pt x="144" y="549"/>
                  </a:lnTo>
                  <a:lnTo>
                    <a:pt x="144" y="550"/>
                  </a:lnTo>
                  <a:lnTo>
                    <a:pt x="144" y="551"/>
                  </a:lnTo>
                  <a:lnTo>
                    <a:pt x="143" y="551"/>
                  </a:lnTo>
                  <a:lnTo>
                    <a:pt x="143" y="552"/>
                  </a:lnTo>
                  <a:lnTo>
                    <a:pt x="143" y="551"/>
                  </a:lnTo>
                  <a:lnTo>
                    <a:pt x="144" y="551"/>
                  </a:lnTo>
                  <a:lnTo>
                    <a:pt x="147" y="551"/>
                  </a:lnTo>
                  <a:lnTo>
                    <a:pt x="147" y="552"/>
                  </a:lnTo>
                  <a:lnTo>
                    <a:pt x="148" y="554"/>
                  </a:lnTo>
                  <a:lnTo>
                    <a:pt x="149" y="555"/>
                  </a:lnTo>
                  <a:lnTo>
                    <a:pt x="149" y="556"/>
                  </a:lnTo>
                  <a:lnTo>
                    <a:pt x="152" y="560"/>
                  </a:lnTo>
                  <a:lnTo>
                    <a:pt x="153" y="560"/>
                  </a:lnTo>
                  <a:lnTo>
                    <a:pt x="152" y="561"/>
                  </a:lnTo>
                  <a:lnTo>
                    <a:pt x="150" y="561"/>
                  </a:lnTo>
                  <a:lnTo>
                    <a:pt x="149" y="560"/>
                  </a:lnTo>
                  <a:lnTo>
                    <a:pt x="148" y="560"/>
                  </a:lnTo>
                  <a:lnTo>
                    <a:pt x="147" y="561"/>
                  </a:lnTo>
                  <a:lnTo>
                    <a:pt x="144" y="561"/>
                  </a:lnTo>
                  <a:lnTo>
                    <a:pt x="148" y="561"/>
                  </a:lnTo>
                  <a:lnTo>
                    <a:pt x="149" y="561"/>
                  </a:lnTo>
                  <a:lnTo>
                    <a:pt x="150" y="561"/>
                  </a:lnTo>
                  <a:lnTo>
                    <a:pt x="150" y="562"/>
                  </a:lnTo>
                  <a:lnTo>
                    <a:pt x="152" y="562"/>
                  </a:lnTo>
                  <a:lnTo>
                    <a:pt x="152" y="561"/>
                  </a:lnTo>
                  <a:lnTo>
                    <a:pt x="153" y="561"/>
                  </a:lnTo>
                  <a:lnTo>
                    <a:pt x="154" y="563"/>
                  </a:lnTo>
                  <a:lnTo>
                    <a:pt x="156" y="563"/>
                  </a:lnTo>
                  <a:lnTo>
                    <a:pt x="158" y="567"/>
                  </a:lnTo>
                  <a:lnTo>
                    <a:pt x="159" y="568"/>
                  </a:lnTo>
                  <a:lnTo>
                    <a:pt x="162" y="569"/>
                  </a:lnTo>
                  <a:lnTo>
                    <a:pt x="166" y="572"/>
                  </a:lnTo>
                  <a:lnTo>
                    <a:pt x="166" y="573"/>
                  </a:lnTo>
                  <a:lnTo>
                    <a:pt x="165" y="573"/>
                  </a:lnTo>
                  <a:lnTo>
                    <a:pt x="165" y="572"/>
                  </a:lnTo>
                  <a:lnTo>
                    <a:pt x="162" y="572"/>
                  </a:lnTo>
                  <a:lnTo>
                    <a:pt x="161" y="572"/>
                  </a:lnTo>
                  <a:lnTo>
                    <a:pt x="160" y="571"/>
                  </a:lnTo>
                  <a:lnTo>
                    <a:pt x="159" y="571"/>
                  </a:lnTo>
                  <a:lnTo>
                    <a:pt x="156" y="571"/>
                  </a:lnTo>
                  <a:lnTo>
                    <a:pt x="153" y="569"/>
                  </a:lnTo>
                  <a:lnTo>
                    <a:pt x="150" y="569"/>
                  </a:lnTo>
                  <a:lnTo>
                    <a:pt x="148" y="569"/>
                  </a:lnTo>
                  <a:lnTo>
                    <a:pt x="144" y="568"/>
                  </a:lnTo>
                  <a:lnTo>
                    <a:pt x="143" y="568"/>
                  </a:lnTo>
                  <a:lnTo>
                    <a:pt x="142" y="568"/>
                  </a:lnTo>
                  <a:lnTo>
                    <a:pt x="139" y="568"/>
                  </a:lnTo>
                  <a:lnTo>
                    <a:pt x="136" y="568"/>
                  </a:lnTo>
                  <a:lnTo>
                    <a:pt x="133" y="568"/>
                  </a:lnTo>
                  <a:lnTo>
                    <a:pt x="131" y="568"/>
                  </a:lnTo>
                  <a:lnTo>
                    <a:pt x="127" y="568"/>
                  </a:lnTo>
                  <a:lnTo>
                    <a:pt x="125" y="568"/>
                  </a:lnTo>
                  <a:lnTo>
                    <a:pt x="122" y="568"/>
                  </a:lnTo>
                  <a:lnTo>
                    <a:pt x="118" y="567"/>
                  </a:lnTo>
                  <a:lnTo>
                    <a:pt x="116" y="567"/>
                  </a:lnTo>
                  <a:lnTo>
                    <a:pt x="116" y="565"/>
                  </a:lnTo>
                  <a:lnTo>
                    <a:pt x="115" y="565"/>
                  </a:lnTo>
                  <a:lnTo>
                    <a:pt x="114" y="563"/>
                  </a:lnTo>
                  <a:lnTo>
                    <a:pt x="113" y="563"/>
                  </a:lnTo>
                  <a:lnTo>
                    <a:pt x="113" y="562"/>
                  </a:lnTo>
                  <a:lnTo>
                    <a:pt x="111" y="562"/>
                  </a:lnTo>
                  <a:lnTo>
                    <a:pt x="109" y="562"/>
                  </a:lnTo>
                  <a:lnTo>
                    <a:pt x="109" y="561"/>
                  </a:lnTo>
                  <a:lnTo>
                    <a:pt x="108" y="561"/>
                  </a:lnTo>
                  <a:lnTo>
                    <a:pt x="107" y="560"/>
                  </a:lnTo>
                  <a:lnTo>
                    <a:pt x="108" y="560"/>
                  </a:lnTo>
                  <a:lnTo>
                    <a:pt x="108" y="559"/>
                  </a:lnTo>
                  <a:lnTo>
                    <a:pt x="107" y="556"/>
                  </a:lnTo>
                  <a:lnTo>
                    <a:pt x="107" y="555"/>
                  </a:lnTo>
                  <a:lnTo>
                    <a:pt x="107" y="554"/>
                  </a:lnTo>
                  <a:lnTo>
                    <a:pt x="105" y="554"/>
                  </a:lnTo>
                  <a:lnTo>
                    <a:pt x="104" y="552"/>
                  </a:lnTo>
                  <a:lnTo>
                    <a:pt x="104" y="551"/>
                  </a:lnTo>
                  <a:lnTo>
                    <a:pt x="105" y="551"/>
                  </a:lnTo>
                  <a:lnTo>
                    <a:pt x="105" y="550"/>
                  </a:lnTo>
                  <a:lnTo>
                    <a:pt x="104" y="549"/>
                  </a:lnTo>
                  <a:lnTo>
                    <a:pt x="103" y="546"/>
                  </a:lnTo>
                  <a:lnTo>
                    <a:pt x="103" y="545"/>
                  </a:lnTo>
                  <a:lnTo>
                    <a:pt x="101" y="545"/>
                  </a:lnTo>
                  <a:lnTo>
                    <a:pt x="101" y="544"/>
                  </a:lnTo>
                  <a:lnTo>
                    <a:pt x="99" y="544"/>
                  </a:lnTo>
                  <a:lnTo>
                    <a:pt x="98" y="544"/>
                  </a:lnTo>
                  <a:lnTo>
                    <a:pt x="98" y="545"/>
                  </a:lnTo>
                  <a:lnTo>
                    <a:pt x="97" y="545"/>
                  </a:lnTo>
                  <a:lnTo>
                    <a:pt x="96" y="544"/>
                  </a:lnTo>
                  <a:lnTo>
                    <a:pt x="95" y="545"/>
                  </a:lnTo>
                  <a:lnTo>
                    <a:pt x="95" y="546"/>
                  </a:lnTo>
                  <a:lnTo>
                    <a:pt x="93" y="546"/>
                  </a:lnTo>
                  <a:lnTo>
                    <a:pt x="91" y="546"/>
                  </a:lnTo>
                  <a:lnTo>
                    <a:pt x="91" y="545"/>
                  </a:lnTo>
                  <a:lnTo>
                    <a:pt x="90" y="545"/>
                  </a:lnTo>
                  <a:lnTo>
                    <a:pt x="90" y="544"/>
                  </a:lnTo>
                  <a:lnTo>
                    <a:pt x="88" y="544"/>
                  </a:lnTo>
                  <a:lnTo>
                    <a:pt x="88" y="543"/>
                  </a:lnTo>
                  <a:lnTo>
                    <a:pt x="88" y="542"/>
                  </a:lnTo>
                  <a:lnTo>
                    <a:pt x="87" y="542"/>
                  </a:lnTo>
                  <a:lnTo>
                    <a:pt x="87" y="540"/>
                  </a:lnTo>
                  <a:lnTo>
                    <a:pt x="86" y="540"/>
                  </a:lnTo>
                  <a:lnTo>
                    <a:pt x="86" y="538"/>
                  </a:lnTo>
                  <a:lnTo>
                    <a:pt x="85" y="538"/>
                  </a:lnTo>
                  <a:lnTo>
                    <a:pt x="81" y="537"/>
                  </a:lnTo>
                  <a:lnTo>
                    <a:pt x="81" y="535"/>
                  </a:lnTo>
                  <a:lnTo>
                    <a:pt x="81" y="534"/>
                  </a:lnTo>
                  <a:lnTo>
                    <a:pt x="80" y="534"/>
                  </a:lnTo>
                  <a:lnTo>
                    <a:pt x="80" y="533"/>
                  </a:lnTo>
                  <a:lnTo>
                    <a:pt x="80" y="532"/>
                  </a:lnTo>
                  <a:lnTo>
                    <a:pt x="80" y="529"/>
                  </a:lnTo>
                  <a:lnTo>
                    <a:pt x="82" y="528"/>
                  </a:lnTo>
                  <a:lnTo>
                    <a:pt x="85" y="527"/>
                  </a:lnTo>
                  <a:lnTo>
                    <a:pt x="82" y="526"/>
                  </a:lnTo>
                  <a:lnTo>
                    <a:pt x="82" y="525"/>
                  </a:lnTo>
                  <a:lnTo>
                    <a:pt x="81" y="525"/>
                  </a:lnTo>
                  <a:lnTo>
                    <a:pt x="81" y="523"/>
                  </a:lnTo>
                  <a:lnTo>
                    <a:pt x="81" y="522"/>
                  </a:lnTo>
                  <a:lnTo>
                    <a:pt x="80" y="522"/>
                  </a:lnTo>
                  <a:lnTo>
                    <a:pt x="80" y="520"/>
                  </a:lnTo>
                  <a:lnTo>
                    <a:pt x="80" y="518"/>
                  </a:lnTo>
                  <a:lnTo>
                    <a:pt x="80" y="517"/>
                  </a:lnTo>
                  <a:lnTo>
                    <a:pt x="81" y="517"/>
                  </a:lnTo>
                  <a:lnTo>
                    <a:pt x="82" y="516"/>
                  </a:lnTo>
                  <a:lnTo>
                    <a:pt x="85" y="515"/>
                  </a:lnTo>
                  <a:lnTo>
                    <a:pt x="85" y="514"/>
                  </a:lnTo>
                  <a:lnTo>
                    <a:pt x="82" y="511"/>
                  </a:lnTo>
                  <a:lnTo>
                    <a:pt x="81" y="510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82" y="508"/>
                  </a:lnTo>
                  <a:lnTo>
                    <a:pt x="82" y="506"/>
                  </a:lnTo>
                  <a:lnTo>
                    <a:pt x="85" y="506"/>
                  </a:lnTo>
                  <a:lnTo>
                    <a:pt x="85" y="505"/>
                  </a:lnTo>
                  <a:lnTo>
                    <a:pt x="82" y="505"/>
                  </a:lnTo>
                  <a:lnTo>
                    <a:pt x="82" y="501"/>
                  </a:lnTo>
                  <a:lnTo>
                    <a:pt x="81" y="501"/>
                  </a:lnTo>
                  <a:lnTo>
                    <a:pt x="81" y="500"/>
                  </a:lnTo>
                  <a:lnTo>
                    <a:pt x="80" y="500"/>
                  </a:lnTo>
                  <a:lnTo>
                    <a:pt x="79" y="500"/>
                  </a:lnTo>
                  <a:lnTo>
                    <a:pt x="79" y="499"/>
                  </a:lnTo>
                  <a:lnTo>
                    <a:pt x="79" y="498"/>
                  </a:lnTo>
                  <a:lnTo>
                    <a:pt x="79" y="497"/>
                  </a:lnTo>
                  <a:lnTo>
                    <a:pt x="79" y="495"/>
                  </a:lnTo>
                  <a:lnTo>
                    <a:pt x="79" y="493"/>
                  </a:lnTo>
                  <a:lnTo>
                    <a:pt x="79" y="492"/>
                  </a:lnTo>
                  <a:lnTo>
                    <a:pt x="78" y="492"/>
                  </a:lnTo>
                  <a:lnTo>
                    <a:pt x="78" y="491"/>
                  </a:lnTo>
                  <a:lnTo>
                    <a:pt x="79" y="491"/>
                  </a:lnTo>
                  <a:lnTo>
                    <a:pt x="80" y="491"/>
                  </a:lnTo>
                  <a:lnTo>
                    <a:pt x="80" y="489"/>
                  </a:lnTo>
                  <a:lnTo>
                    <a:pt x="80" y="488"/>
                  </a:lnTo>
                  <a:lnTo>
                    <a:pt x="80" y="487"/>
                  </a:lnTo>
                  <a:lnTo>
                    <a:pt x="81" y="488"/>
                  </a:lnTo>
                  <a:lnTo>
                    <a:pt x="81" y="487"/>
                  </a:lnTo>
                  <a:lnTo>
                    <a:pt x="81" y="485"/>
                  </a:lnTo>
                  <a:lnTo>
                    <a:pt x="80" y="485"/>
                  </a:lnTo>
                  <a:lnTo>
                    <a:pt x="79" y="485"/>
                  </a:lnTo>
                  <a:lnTo>
                    <a:pt x="79" y="483"/>
                  </a:lnTo>
                  <a:lnTo>
                    <a:pt x="80" y="483"/>
                  </a:lnTo>
                  <a:lnTo>
                    <a:pt x="79" y="482"/>
                  </a:lnTo>
                  <a:lnTo>
                    <a:pt x="79" y="481"/>
                  </a:lnTo>
                  <a:lnTo>
                    <a:pt x="78" y="481"/>
                  </a:lnTo>
                  <a:lnTo>
                    <a:pt x="79" y="480"/>
                  </a:lnTo>
                  <a:lnTo>
                    <a:pt x="80" y="480"/>
                  </a:lnTo>
                  <a:lnTo>
                    <a:pt x="80" y="478"/>
                  </a:lnTo>
                  <a:lnTo>
                    <a:pt x="80" y="476"/>
                  </a:lnTo>
                  <a:lnTo>
                    <a:pt x="80" y="475"/>
                  </a:lnTo>
                  <a:lnTo>
                    <a:pt x="79" y="475"/>
                  </a:lnTo>
                  <a:lnTo>
                    <a:pt x="78" y="472"/>
                  </a:lnTo>
                  <a:lnTo>
                    <a:pt x="78" y="471"/>
                  </a:lnTo>
                  <a:lnTo>
                    <a:pt x="76" y="471"/>
                  </a:lnTo>
                  <a:lnTo>
                    <a:pt x="76" y="470"/>
                  </a:lnTo>
                  <a:lnTo>
                    <a:pt x="74" y="470"/>
                  </a:lnTo>
                  <a:lnTo>
                    <a:pt x="74" y="469"/>
                  </a:lnTo>
                  <a:lnTo>
                    <a:pt x="73" y="469"/>
                  </a:lnTo>
                  <a:lnTo>
                    <a:pt x="74" y="469"/>
                  </a:lnTo>
                  <a:lnTo>
                    <a:pt x="76" y="469"/>
                  </a:lnTo>
                  <a:lnTo>
                    <a:pt x="76" y="466"/>
                  </a:lnTo>
                  <a:lnTo>
                    <a:pt x="76" y="465"/>
                  </a:lnTo>
                  <a:lnTo>
                    <a:pt x="76" y="464"/>
                  </a:lnTo>
                  <a:lnTo>
                    <a:pt x="74" y="464"/>
                  </a:lnTo>
                  <a:lnTo>
                    <a:pt x="73" y="464"/>
                  </a:lnTo>
                  <a:lnTo>
                    <a:pt x="73" y="463"/>
                  </a:lnTo>
                  <a:lnTo>
                    <a:pt x="73" y="461"/>
                  </a:lnTo>
                  <a:lnTo>
                    <a:pt x="71" y="461"/>
                  </a:lnTo>
                  <a:lnTo>
                    <a:pt x="71" y="460"/>
                  </a:lnTo>
                  <a:lnTo>
                    <a:pt x="71" y="458"/>
                  </a:lnTo>
                  <a:lnTo>
                    <a:pt x="73" y="458"/>
                  </a:lnTo>
                  <a:lnTo>
                    <a:pt x="73" y="457"/>
                  </a:lnTo>
                  <a:lnTo>
                    <a:pt x="74" y="458"/>
                  </a:lnTo>
                  <a:lnTo>
                    <a:pt x="74" y="457"/>
                  </a:lnTo>
                  <a:lnTo>
                    <a:pt x="74" y="455"/>
                  </a:lnTo>
                  <a:lnTo>
                    <a:pt x="76" y="454"/>
                  </a:lnTo>
                  <a:lnTo>
                    <a:pt x="76" y="453"/>
                  </a:lnTo>
                  <a:lnTo>
                    <a:pt x="74" y="453"/>
                  </a:lnTo>
                  <a:lnTo>
                    <a:pt x="74" y="452"/>
                  </a:lnTo>
                  <a:lnTo>
                    <a:pt x="73" y="452"/>
                  </a:lnTo>
                  <a:lnTo>
                    <a:pt x="71" y="452"/>
                  </a:lnTo>
                  <a:lnTo>
                    <a:pt x="71" y="449"/>
                  </a:lnTo>
                  <a:lnTo>
                    <a:pt x="70" y="448"/>
                  </a:lnTo>
                  <a:lnTo>
                    <a:pt x="69" y="448"/>
                  </a:lnTo>
                  <a:lnTo>
                    <a:pt x="68" y="448"/>
                  </a:lnTo>
                  <a:lnTo>
                    <a:pt x="68" y="447"/>
                  </a:lnTo>
                  <a:lnTo>
                    <a:pt x="67" y="447"/>
                  </a:lnTo>
                  <a:lnTo>
                    <a:pt x="64" y="447"/>
                  </a:lnTo>
                  <a:lnTo>
                    <a:pt x="63" y="447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2" y="444"/>
                  </a:lnTo>
                  <a:lnTo>
                    <a:pt x="63" y="444"/>
                  </a:lnTo>
                  <a:lnTo>
                    <a:pt x="64" y="444"/>
                  </a:lnTo>
                  <a:lnTo>
                    <a:pt x="67" y="444"/>
                  </a:lnTo>
                  <a:lnTo>
                    <a:pt x="68" y="444"/>
                  </a:lnTo>
                  <a:lnTo>
                    <a:pt x="69" y="444"/>
                  </a:lnTo>
                  <a:lnTo>
                    <a:pt x="70" y="444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3"/>
                  </a:lnTo>
                  <a:lnTo>
                    <a:pt x="71" y="443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0" y="438"/>
                  </a:lnTo>
                  <a:lnTo>
                    <a:pt x="68" y="437"/>
                  </a:lnTo>
                  <a:lnTo>
                    <a:pt x="64" y="437"/>
                  </a:lnTo>
                  <a:lnTo>
                    <a:pt x="63" y="437"/>
                  </a:lnTo>
                  <a:lnTo>
                    <a:pt x="62" y="437"/>
                  </a:lnTo>
                  <a:lnTo>
                    <a:pt x="62" y="436"/>
                  </a:lnTo>
                  <a:lnTo>
                    <a:pt x="62" y="435"/>
                  </a:lnTo>
                  <a:lnTo>
                    <a:pt x="61" y="434"/>
                  </a:lnTo>
                  <a:lnTo>
                    <a:pt x="61" y="431"/>
                  </a:lnTo>
                  <a:lnTo>
                    <a:pt x="62" y="430"/>
                  </a:lnTo>
                  <a:lnTo>
                    <a:pt x="62" y="429"/>
                  </a:lnTo>
                  <a:lnTo>
                    <a:pt x="61" y="429"/>
                  </a:lnTo>
                  <a:lnTo>
                    <a:pt x="61" y="427"/>
                  </a:lnTo>
                  <a:lnTo>
                    <a:pt x="59" y="427"/>
                  </a:lnTo>
                  <a:lnTo>
                    <a:pt x="59" y="426"/>
                  </a:lnTo>
                  <a:lnTo>
                    <a:pt x="59" y="427"/>
                  </a:lnTo>
                  <a:lnTo>
                    <a:pt x="58" y="426"/>
                  </a:lnTo>
                  <a:lnTo>
                    <a:pt x="59" y="426"/>
                  </a:lnTo>
                  <a:lnTo>
                    <a:pt x="59" y="425"/>
                  </a:lnTo>
                  <a:lnTo>
                    <a:pt x="59" y="423"/>
                  </a:lnTo>
                  <a:lnTo>
                    <a:pt x="58" y="423"/>
                  </a:lnTo>
                  <a:lnTo>
                    <a:pt x="56" y="423"/>
                  </a:lnTo>
                  <a:lnTo>
                    <a:pt x="56" y="421"/>
                  </a:lnTo>
                  <a:lnTo>
                    <a:pt x="55" y="420"/>
                  </a:lnTo>
                  <a:lnTo>
                    <a:pt x="53" y="420"/>
                  </a:lnTo>
                  <a:lnTo>
                    <a:pt x="55" y="420"/>
                  </a:lnTo>
                  <a:lnTo>
                    <a:pt x="53" y="420"/>
                  </a:lnTo>
                  <a:lnTo>
                    <a:pt x="53" y="419"/>
                  </a:lnTo>
                  <a:lnTo>
                    <a:pt x="55" y="419"/>
                  </a:lnTo>
                  <a:lnTo>
                    <a:pt x="53" y="419"/>
                  </a:lnTo>
                  <a:lnTo>
                    <a:pt x="55" y="419"/>
                  </a:lnTo>
                  <a:lnTo>
                    <a:pt x="55" y="418"/>
                  </a:lnTo>
                  <a:lnTo>
                    <a:pt x="56" y="418"/>
                  </a:lnTo>
                  <a:lnTo>
                    <a:pt x="55" y="418"/>
                  </a:lnTo>
                  <a:lnTo>
                    <a:pt x="55" y="417"/>
                  </a:lnTo>
                  <a:lnTo>
                    <a:pt x="53" y="415"/>
                  </a:lnTo>
                  <a:lnTo>
                    <a:pt x="51" y="415"/>
                  </a:lnTo>
                  <a:lnTo>
                    <a:pt x="50" y="415"/>
                  </a:lnTo>
                  <a:lnTo>
                    <a:pt x="50" y="413"/>
                  </a:lnTo>
                  <a:lnTo>
                    <a:pt x="47" y="413"/>
                  </a:lnTo>
                  <a:lnTo>
                    <a:pt x="47" y="412"/>
                  </a:lnTo>
                  <a:lnTo>
                    <a:pt x="47" y="411"/>
                  </a:lnTo>
                  <a:lnTo>
                    <a:pt x="46" y="408"/>
                  </a:lnTo>
                  <a:lnTo>
                    <a:pt x="46" y="407"/>
                  </a:lnTo>
                  <a:lnTo>
                    <a:pt x="46" y="404"/>
                  </a:lnTo>
                  <a:lnTo>
                    <a:pt x="45" y="404"/>
                  </a:lnTo>
                  <a:lnTo>
                    <a:pt x="46" y="403"/>
                  </a:lnTo>
                  <a:lnTo>
                    <a:pt x="45" y="402"/>
                  </a:lnTo>
                  <a:lnTo>
                    <a:pt x="45" y="401"/>
                  </a:lnTo>
                  <a:lnTo>
                    <a:pt x="44" y="401"/>
                  </a:lnTo>
                  <a:lnTo>
                    <a:pt x="44" y="400"/>
                  </a:lnTo>
                  <a:lnTo>
                    <a:pt x="44" y="398"/>
                  </a:lnTo>
                  <a:lnTo>
                    <a:pt x="45" y="396"/>
                  </a:lnTo>
                  <a:lnTo>
                    <a:pt x="45" y="398"/>
                  </a:lnTo>
                  <a:lnTo>
                    <a:pt x="46" y="398"/>
                  </a:lnTo>
                  <a:lnTo>
                    <a:pt x="46" y="396"/>
                  </a:lnTo>
                  <a:lnTo>
                    <a:pt x="47" y="396"/>
                  </a:lnTo>
                  <a:lnTo>
                    <a:pt x="47" y="395"/>
                  </a:lnTo>
                  <a:lnTo>
                    <a:pt x="46" y="395"/>
                  </a:lnTo>
                  <a:lnTo>
                    <a:pt x="46" y="394"/>
                  </a:lnTo>
                  <a:lnTo>
                    <a:pt x="46" y="392"/>
                  </a:lnTo>
                  <a:lnTo>
                    <a:pt x="45" y="392"/>
                  </a:lnTo>
                  <a:lnTo>
                    <a:pt x="45" y="391"/>
                  </a:lnTo>
                  <a:lnTo>
                    <a:pt x="44" y="390"/>
                  </a:lnTo>
                  <a:lnTo>
                    <a:pt x="42" y="389"/>
                  </a:ln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2" y="385"/>
                  </a:lnTo>
                  <a:lnTo>
                    <a:pt x="42" y="384"/>
                  </a:lnTo>
                  <a:lnTo>
                    <a:pt x="41" y="384"/>
                  </a:lnTo>
                  <a:lnTo>
                    <a:pt x="41" y="383"/>
                  </a:lnTo>
                  <a:lnTo>
                    <a:pt x="41" y="381"/>
                  </a:lnTo>
                  <a:lnTo>
                    <a:pt x="40" y="380"/>
                  </a:lnTo>
                  <a:lnTo>
                    <a:pt x="41" y="380"/>
                  </a:lnTo>
                  <a:lnTo>
                    <a:pt x="40" y="380"/>
                  </a:lnTo>
                  <a:lnTo>
                    <a:pt x="40" y="378"/>
                  </a:lnTo>
                  <a:lnTo>
                    <a:pt x="40" y="377"/>
                  </a:lnTo>
                  <a:lnTo>
                    <a:pt x="40" y="375"/>
                  </a:lnTo>
                  <a:lnTo>
                    <a:pt x="38" y="375"/>
                  </a:lnTo>
                  <a:lnTo>
                    <a:pt x="38" y="374"/>
                  </a:lnTo>
                  <a:lnTo>
                    <a:pt x="36" y="373"/>
                  </a:lnTo>
                  <a:lnTo>
                    <a:pt x="36" y="372"/>
                  </a:lnTo>
                  <a:lnTo>
                    <a:pt x="36" y="369"/>
                  </a:lnTo>
                  <a:lnTo>
                    <a:pt x="36" y="368"/>
                  </a:lnTo>
                  <a:lnTo>
                    <a:pt x="36" y="367"/>
                  </a:lnTo>
                  <a:lnTo>
                    <a:pt x="36" y="366"/>
                  </a:lnTo>
                  <a:lnTo>
                    <a:pt x="38" y="366"/>
                  </a:lnTo>
                  <a:lnTo>
                    <a:pt x="38" y="364"/>
                  </a:lnTo>
                  <a:lnTo>
                    <a:pt x="36" y="363"/>
                  </a:lnTo>
                  <a:lnTo>
                    <a:pt x="35" y="363"/>
                  </a:lnTo>
                  <a:lnTo>
                    <a:pt x="35" y="362"/>
                  </a:lnTo>
                  <a:lnTo>
                    <a:pt x="34" y="362"/>
                  </a:lnTo>
                  <a:lnTo>
                    <a:pt x="34" y="360"/>
                  </a:lnTo>
                  <a:lnTo>
                    <a:pt x="35" y="360"/>
                  </a:lnTo>
                  <a:lnTo>
                    <a:pt x="36" y="360"/>
                  </a:lnTo>
                  <a:lnTo>
                    <a:pt x="35" y="358"/>
                  </a:lnTo>
                  <a:lnTo>
                    <a:pt x="35" y="357"/>
                  </a:lnTo>
                  <a:lnTo>
                    <a:pt x="35" y="356"/>
                  </a:lnTo>
                  <a:lnTo>
                    <a:pt x="34" y="356"/>
                  </a:lnTo>
                  <a:lnTo>
                    <a:pt x="34" y="355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4" y="351"/>
                  </a:lnTo>
                  <a:lnTo>
                    <a:pt x="33" y="351"/>
                  </a:lnTo>
                  <a:lnTo>
                    <a:pt x="33" y="350"/>
                  </a:lnTo>
                  <a:lnTo>
                    <a:pt x="34" y="350"/>
                  </a:lnTo>
                  <a:lnTo>
                    <a:pt x="34" y="351"/>
                  </a:lnTo>
                  <a:lnTo>
                    <a:pt x="34" y="350"/>
                  </a:lnTo>
                  <a:lnTo>
                    <a:pt x="35" y="350"/>
                  </a:lnTo>
                  <a:lnTo>
                    <a:pt x="34" y="349"/>
                  </a:lnTo>
                  <a:lnTo>
                    <a:pt x="35" y="349"/>
                  </a:lnTo>
                  <a:lnTo>
                    <a:pt x="35" y="347"/>
                  </a:lnTo>
                  <a:lnTo>
                    <a:pt x="34" y="347"/>
                  </a:lnTo>
                  <a:lnTo>
                    <a:pt x="34" y="346"/>
                  </a:lnTo>
                  <a:lnTo>
                    <a:pt x="35" y="346"/>
                  </a:lnTo>
                  <a:lnTo>
                    <a:pt x="34" y="344"/>
                  </a:lnTo>
                  <a:lnTo>
                    <a:pt x="34" y="341"/>
                  </a:lnTo>
                  <a:lnTo>
                    <a:pt x="33" y="340"/>
                  </a:lnTo>
                  <a:lnTo>
                    <a:pt x="33" y="339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7"/>
                  </a:lnTo>
                  <a:lnTo>
                    <a:pt x="36" y="335"/>
                  </a:lnTo>
                  <a:lnTo>
                    <a:pt x="38" y="335"/>
                  </a:lnTo>
                  <a:lnTo>
                    <a:pt x="38" y="333"/>
                  </a:lnTo>
                  <a:lnTo>
                    <a:pt x="38" y="332"/>
                  </a:lnTo>
                  <a:lnTo>
                    <a:pt x="38" y="330"/>
                  </a:lnTo>
                  <a:lnTo>
                    <a:pt x="36" y="329"/>
                  </a:lnTo>
                  <a:lnTo>
                    <a:pt x="35" y="329"/>
                  </a:lnTo>
                  <a:lnTo>
                    <a:pt x="34" y="327"/>
                  </a:lnTo>
                  <a:lnTo>
                    <a:pt x="34" y="324"/>
                  </a:lnTo>
                  <a:lnTo>
                    <a:pt x="34" y="323"/>
                  </a:lnTo>
                  <a:lnTo>
                    <a:pt x="33" y="323"/>
                  </a:lnTo>
                  <a:lnTo>
                    <a:pt x="33" y="322"/>
                  </a:lnTo>
                  <a:lnTo>
                    <a:pt x="33" y="321"/>
                  </a:lnTo>
                  <a:lnTo>
                    <a:pt x="31" y="321"/>
                  </a:lnTo>
                  <a:lnTo>
                    <a:pt x="31" y="320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8" y="313"/>
                  </a:lnTo>
                  <a:lnTo>
                    <a:pt x="28" y="312"/>
                  </a:lnTo>
                  <a:lnTo>
                    <a:pt x="28" y="311"/>
                  </a:lnTo>
                  <a:lnTo>
                    <a:pt x="27" y="310"/>
                  </a:lnTo>
                  <a:lnTo>
                    <a:pt x="25" y="309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5" y="304"/>
                  </a:lnTo>
                  <a:lnTo>
                    <a:pt x="27" y="304"/>
                  </a:lnTo>
                  <a:lnTo>
                    <a:pt x="25" y="304"/>
                  </a:lnTo>
                  <a:lnTo>
                    <a:pt x="25" y="303"/>
                  </a:lnTo>
                  <a:lnTo>
                    <a:pt x="24" y="303"/>
                  </a:lnTo>
                  <a:lnTo>
                    <a:pt x="24" y="301"/>
                  </a:lnTo>
                  <a:lnTo>
                    <a:pt x="24" y="300"/>
                  </a:lnTo>
                  <a:lnTo>
                    <a:pt x="23" y="300"/>
                  </a:lnTo>
                  <a:lnTo>
                    <a:pt x="23" y="298"/>
                  </a:lnTo>
                  <a:lnTo>
                    <a:pt x="23" y="296"/>
                  </a:lnTo>
                  <a:lnTo>
                    <a:pt x="23" y="295"/>
                  </a:lnTo>
                  <a:lnTo>
                    <a:pt x="24" y="295"/>
                  </a:lnTo>
                  <a:lnTo>
                    <a:pt x="24" y="294"/>
                  </a:lnTo>
                  <a:lnTo>
                    <a:pt x="23" y="293"/>
                  </a:lnTo>
                  <a:lnTo>
                    <a:pt x="24" y="293"/>
                  </a:lnTo>
                  <a:lnTo>
                    <a:pt x="24" y="292"/>
                  </a:lnTo>
                  <a:lnTo>
                    <a:pt x="24" y="293"/>
                  </a:lnTo>
                  <a:lnTo>
                    <a:pt x="24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4" y="290"/>
                  </a:lnTo>
                  <a:lnTo>
                    <a:pt x="25" y="290"/>
                  </a:lnTo>
                  <a:lnTo>
                    <a:pt x="25" y="292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7" y="288"/>
                  </a:lnTo>
                  <a:lnTo>
                    <a:pt x="27" y="287"/>
                  </a:lnTo>
                  <a:lnTo>
                    <a:pt x="28" y="287"/>
                  </a:lnTo>
                  <a:lnTo>
                    <a:pt x="28" y="286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9" y="283"/>
                  </a:lnTo>
                  <a:lnTo>
                    <a:pt x="29" y="282"/>
                  </a:lnTo>
                  <a:lnTo>
                    <a:pt x="28" y="282"/>
                  </a:lnTo>
                  <a:lnTo>
                    <a:pt x="28" y="279"/>
                  </a:lnTo>
                  <a:lnTo>
                    <a:pt x="29" y="278"/>
                  </a:lnTo>
                  <a:lnTo>
                    <a:pt x="28" y="278"/>
                  </a:lnTo>
                  <a:lnTo>
                    <a:pt x="27" y="276"/>
                  </a:lnTo>
                  <a:lnTo>
                    <a:pt x="27" y="275"/>
                  </a:lnTo>
                  <a:lnTo>
                    <a:pt x="27" y="273"/>
                  </a:lnTo>
                  <a:lnTo>
                    <a:pt x="25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4" y="270"/>
                  </a:lnTo>
                  <a:lnTo>
                    <a:pt x="24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6"/>
                  </a:lnTo>
                  <a:lnTo>
                    <a:pt x="24" y="265"/>
                  </a:lnTo>
                  <a:lnTo>
                    <a:pt x="24" y="264"/>
                  </a:lnTo>
                  <a:lnTo>
                    <a:pt x="25" y="260"/>
                  </a:lnTo>
                  <a:lnTo>
                    <a:pt x="24" y="259"/>
                  </a:lnTo>
                  <a:lnTo>
                    <a:pt x="24" y="258"/>
                  </a:lnTo>
                  <a:lnTo>
                    <a:pt x="24" y="256"/>
                  </a:lnTo>
                  <a:lnTo>
                    <a:pt x="24" y="255"/>
                  </a:lnTo>
                  <a:lnTo>
                    <a:pt x="25" y="255"/>
                  </a:lnTo>
                  <a:lnTo>
                    <a:pt x="25" y="253"/>
                  </a:lnTo>
                  <a:lnTo>
                    <a:pt x="25" y="252"/>
                  </a:lnTo>
                  <a:lnTo>
                    <a:pt x="25" y="250"/>
                  </a:lnTo>
                  <a:lnTo>
                    <a:pt x="25" y="249"/>
                  </a:lnTo>
                  <a:lnTo>
                    <a:pt x="27" y="249"/>
                  </a:lnTo>
                  <a:lnTo>
                    <a:pt x="27" y="250"/>
                  </a:lnTo>
                  <a:lnTo>
                    <a:pt x="27" y="249"/>
                  </a:lnTo>
                  <a:lnTo>
                    <a:pt x="28" y="249"/>
                  </a:lnTo>
                  <a:lnTo>
                    <a:pt x="27" y="248"/>
                  </a:lnTo>
                  <a:lnTo>
                    <a:pt x="27" y="247"/>
                  </a:lnTo>
                  <a:lnTo>
                    <a:pt x="27" y="244"/>
                  </a:lnTo>
                  <a:lnTo>
                    <a:pt x="27" y="243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4" y="241"/>
                  </a:lnTo>
                  <a:lnTo>
                    <a:pt x="24" y="239"/>
                  </a:lnTo>
                  <a:lnTo>
                    <a:pt x="25" y="239"/>
                  </a:lnTo>
                  <a:lnTo>
                    <a:pt x="24" y="238"/>
                  </a:lnTo>
                  <a:lnTo>
                    <a:pt x="24" y="237"/>
                  </a:lnTo>
                  <a:lnTo>
                    <a:pt x="24" y="235"/>
                  </a:lnTo>
                  <a:lnTo>
                    <a:pt x="24" y="233"/>
                  </a:lnTo>
                  <a:lnTo>
                    <a:pt x="24" y="232"/>
                  </a:lnTo>
                  <a:lnTo>
                    <a:pt x="24" y="231"/>
                  </a:lnTo>
                  <a:lnTo>
                    <a:pt x="23" y="230"/>
                  </a:lnTo>
                  <a:lnTo>
                    <a:pt x="21" y="230"/>
                  </a:lnTo>
                  <a:lnTo>
                    <a:pt x="21" y="231"/>
                  </a:lnTo>
                  <a:lnTo>
                    <a:pt x="19" y="230"/>
                  </a:lnTo>
                  <a:lnTo>
                    <a:pt x="18" y="229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4"/>
                  </a:lnTo>
                  <a:lnTo>
                    <a:pt x="18" y="222"/>
                  </a:lnTo>
                  <a:lnTo>
                    <a:pt x="17" y="221"/>
                  </a:lnTo>
                  <a:lnTo>
                    <a:pt x="16" y="221"/>
                  </a:lnTo>
                  <a:lnTo>
                    <a:pt x="16" y="220"/>
                  </a:lnTo>
                  <a:lnTo>
                    <a:pt x="14" y="218"/>
                  </a:lnTo>
                  <a:lnTo>
                    <a:pt x="14" y="216"/>
                  </a:lnTo>
                  <a:lnTo>
                    <a:pt x="16" y="216"/>
                  </a:lnTo>
                  <a:lnTo>
                    <a:pt x="14" y="215"/>
                  </a:lnTo>
                  <a:lnTo>
                    <a:pt x="14" y="214"/>
                  </a:lnTo>
                  <a:lnTo>
                    <a:pt x="13" y="214"/>
                  </a:lnTo>
                  <a:lnTo>
                    <a:pt x="13" y="212"/>
                  </a:lnTo>
                  <a:lnTo>
                    <a:pt x="11" y="212"/>
                  </a:lnTo>
                  <a:lnTo>
                    <a:pt x="10" y="210"/>
                  </a:lnTo>
                  <a:lnTo>
                    <a:pt x="10" y="208"/>
                  </a:lnTo>
                  <a:lnTo>
                    <a:pt x="10" y="207"/>
                  </a:lnTo>
                  <a:lnTo>
                    <a:pt x="8" y="207"/>
                  </a:lnTo>
                  <a:lnTo>
                    <a:pt x="8" y="205"/>
                  </a:lnTo>
                  <a:lnTo>
                    <a:pt x="10" y="207"/>
                  </a:lnTo>
                  <a:lnTo>
                    <a:pt x="10" y="205"/>
                  </a:lnTo>
                  <a:lnTo>
                    <a:pt x="10" y="204"/>
                  </a:lnTo>
                  <a:lnTo>
                    <a:pt x="10" y="203"/>
                  </a:lnTo>
                  <a:lnTo>
                    <a:pt x="8" y="203"/>
                  </a:lnTo>
                  <a:lnTo>
                    <a:pt x="7" y="203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5" y="198"/>
                  </a:lnTo>
                  <a:lnTo>
                    <a:pt x="2" y="197"/>
                  </a:lnTo>
                  <a:lnTo>
                    <a:pt x="2" y="196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2" y="190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2" y="187"/>
                  </a:lnTo>
                  <a:lnTo>
                    <a:pt x="2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5" y="186"/>
                  </a:lnTo>
                  <a:lnTo>
                    <a:pt x="5" y="185"/>
                  </a:lnTo>
                  <a:lnTo>
                    <a:pt x="2" y="181"/>
                  </a:lnTo>
                  <a:lnTo>
                    <a:pt x="5" y="181"/>
                  </a:lnTo>
                  <a:lnTo>
                    <a:pt x="5" y="180"/>
                  </a:lnTo>
                  <a:lnTo>
                    <a:pt x="2" y="180"/>
                  </a:lnTo>
                  <a:lnTo>
                    <a:pt x="2" y="179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6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2" y="173"/>
                  </a:lnTo>
                  <a:lnTo>
                    <a:pt x="5" y="173"/>
                  </a:lnTo>
                  <a:lnTo>
                    <a:pt x="6" y="173"/>
                  </a:lnTo>
                  <a:lnTo>
                    <a:pt x="7" y="173"/>
                  </a:lnTo>
                  <a:lnTo>
                    <a:pt x="7" y="172"/>
                  </a:lnTo>
                  <a:lnTo>
                    <a:pt x="7" y="170"/>
                  </a:lnTo>
                  <a:lnTo>
                    <a:pt x="7" y="169"/>
                  </a:lnTo>
                  <a:lnTo>
                    <a:pt x="7" y="168"/>
                  </a:lnTo>
                  <a:lnTo>
                    <a:pt x="6" y="168"/>
                  </a:lnTo>
                  <a:lnTo>
                    <a:pt x="6" y="167"/>
                  </a:lnTo>
                  <a:lnTo>
                    <a:pt x="6" y="164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2" y="159"/>
                  </a:lnTo>
                  <a:lnTo>
                    <a:pt x="2" y="158"/>
                  </a:lnTo>
                  <a:lnTo>
                    <a:pt x="1" y="157"/>
                  </a:lnTo>
                  <a:lnTo>
                    <a:pt x="1" y="155"/>
                  </a:lnTo>
                  <a:lnTo>
                    <a:pt x="1" y="153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2" y="145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1"/>
                  </a:lnTo>
                  <a:lnTo>
                    <a:pt x="1" y="141"/>
                  </a:lnTo>
                  <a:lnTo>
                    <a:pt x="1" y="140"/>
                  </a:lnTo>
                  <a:lnTo>
                    <a:pt x="1" y="138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2" y="135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7" y="124"/>
                  </a:lnTo>
                  <a:lnTo>
                    <a:pt x="7" y="122"/>
                  </a:lnTo>
                  <a:lnTo>
                    <a:pt x="7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8" y="111"/>
                  </a:lnTo>
                  <a:lnTo>
                    <a:pt x="8" y="110"/>
                  </a:lnTo>
                  <a:lnTo>
                    <a:pt x="8" y="108"/>
                  </a:lnTo>
                  <a:lnTo>
                    <a:pt x="10" y="108"/>
                  </a:lnTo>
                  <a:lnTo>
                    <a:pt x="11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4" y="107"/>
                  </a:lnTo>
                  <a:lnTo>
                    <a:pt x="16" y="107"/>
                  </a:lnTo>
                  <a:lnTo>
                    <a:pt x="16" y="106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1" y="99"/>
                  </a:lnTo>
                  <a:lnTo>
                    <a:pt x="11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0" y="93"/>
                  </a:lnTo>
                  <a:lnTo>
                    <a:pt x="10" y="91"/>
                  </a:lnTo>
                  <a:lnTo>
                    <a:pt x="11" y="89"/>
                  </a:lnTo>
                  <a:lnTo>
                    <a:pt x="11" y="88"/>
                  </a:lnTo>
                  <a:lnTo>
                    <a:pt x="8" y="82"/>
                  </a:lnTo>
                  <a:lnTo>
                    <a:pt x="8" y="81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7" y="77"/>
                  </a:lnTo>
                  <a:lnTo>
                    <a:pt x="6" y="77"/>
                  </a:lnTo>
                  <a:lnTo>
                    <a:pt x="6" y="74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5" y="60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10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6" y="48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39"/>
                  </a:lnTo>
                  <a:lnTo>
                    <a:pt x="19" y="36"/>
                  </a:lnTo>
                  <a:lnTo>
                    <a:pt x="19" y="31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1" y="25"/>
                  </a:lnTo>
                  <a:lnTo>
                    <a:pt x="17" y="21"/>
                  </a:lnTo>
                  <a:close/>
                  <a:moveTo>
                    <a:pt x="183" y="613"/>
                  </a:moveTo>
                  <a:lnTo>
                    <a:pt x="181" y="613"/>
                  </a:lnTo>
                  <a:lnTo>
                    <a:pt x="181" y="612"/>
                  </a:lnTo>
                  <a:lnTo>
                    <a:pt x="183" y="613"/>
                  </a:lnTo>
                  <a:close/>
                  <a:moveTo>
                    <a:pt x="181" y="612"/>
                  </a:moveTo>
                  <a:lnTo>
                    <a:pt x="179" y="607"/>
                  </a:lnTo>
                  <a:lnTo>
                    <a:pt x="177" y="603"/>
                  </a:lnTo>
                  <a:lnTo>
                    <a:pt x="176" y="599"/>
                  </a:lnTo>
                  <a:lnTo>
                    <a:pt x="173" y="595"/>
                  </a:lnTo>
                  <a:lnTo>
                    <a:pt x="171" y="590"/>
                  </a:lnTo>
                  <a:lnTo>
                    <a:pt x="168" y="586"/>
                  </a:lnTo>
                  <a:lnTo>
                    <a:pt x="167" y="582"/>
                  </a:lnTo>
                  <a:lnTo>
                    <a:pt x="165" y="578"/>
                  </a:lnTo>
                  <a:lnTo>
                    <a:pt x="166" y="578"/>
                  </a:lnTo>
                  <a:lnTo>
                    <a:pt x="166" y="579"/>
                  </a:lnTo>
                  <a:lnTo>
                    <a:pt x="167" y="579"/>
                  </a:lnTo>
                  <a:lnTo>
                    <a:pt x="168" y="580"/>
                  </a:lnTo>
                  <a:lnTo>
                    <a:pt x="170" y="580"/>
                  </a:lnTo>
                  <a:lnTo>
                    <a:pt x="170" y="582"/>
                  </a:lnTo>
                  <a:lnTo>
                    <a:pt x="171" y="582"/>
                  </a:lnTo>
                  <a:lnTo>
                    <a:pt x="173" y="583"/>
                  </a:lnTo>
                  <a:lnTo>
                    <a:pt x="173" y="585"/>
                  </a:lnTo>
                  <a:lnTo>
                    <a:pt x="175" y="585"/>
                  </a:lnTo>
                  <a:lnTo>
                    <a:pt x="173" y="585"/>
                  </a:lnTo>
                  <a:lnTo>
                    <a:pt x="173" y="583"/>
                  </a:lnTo>
                  <a:lnTo>
                    <a:pt x="171" y="583"/>
                  </a:lnTo>
                  <a:lnTo>
                    <a:pt x="171" y="585"/>
                  </a:lnTo>
                  <a:lnTo>
                    <a:pt x="170" y="585"/>
                  </a:lnTo>
                  <a:lnTo>
                    <a:pt x="170" y="586"/>
                  </a:lnTo>
                  <a:lnTo>
                    <a:pt x="170" y="588"/>
                  </a:lnTo>
                  <a:lnTo>
                    <a:pt x="171" y="588"/>
                  </a:lnTo>
                  <a:lnTo>
                    <a:pt x="173" y="588"/>
                  </a:lnTo>
                  <a:lnTo>
                    <a:pt x="173" y="589"/>
                  </a:lnTo>
                  <a:lnTo>
                    <a:pt x="175" y="589"/>
                  </a:lnTo>
                  <a:lnTo>
                    <a:pt x="176" y="589"/>
                  </a:lnTo>
                  <a:lnTo>
                    <a:pt x="177" y="589"/>
                  </a:lnTo>
                  <a:lnTo>
                    <a:pt x="178" y="590"/>
                  </a:lnTo>
                  <a:lnTo>
                    <a:pt x="178" y="591"/>
                  </a:lnTo>
                  <a:lnTo>
                    <a:pt x="179" y="594"/>
                  </a:lnTo>
                  <a:lnTo>
                    <a:pt x="184" y="595"/>
                  </a:lnTo>
                  <a:lnTo>
                    <a:pt x="185" y="596"/>
                  </a:lnTo>
                  <a:lnTo>
                    <a:pt x="187" y="596"/>
                  </a:lnTo>
                  <a:lnTo>
                    <a:pt x="188" y="597"/>
                  </a:lnTo>
                  <a:lnTo>
                    <a:pt x="193" y="600"/>
                  </a:lnTo>
                  <a:lnTo>
                    <a:pt x="195" y="602"/>
                  </a:lnTo>
                  <a:lnTo>
                    <a:pt x="196" y="602"/>
                  </a:lnTo>
                  <a:lnTo>
                    <a:pt x="198" y="602"/>
                  </a:lnTo>
                  <a:lnTo>
                    <a:pt x="198" y="603"/>
                  </a:lnTo>
                  <a:lnTo>
                    <a:pt x="200" y="603"/>
                  </a:lnTo>
                  <a:lnTo>
                    <a:pt x="201" y="603"/>
                  </a:lnTo>
                  <a:lnTo>
                    <a:pt x="202" y="605"/>
                  </a:lnTo>
                  <a:lnTo>
                    <a:pt x="204" y="605"/>
                  </a:lnTo>
                  <a:lnTo>
                    <a:pt x="205" y="606"/>
                  </a:lnTo>
                  <a:lnTo>
                    <a:pt x="206" y="607"/>
                  </a:lnTo>
                  <a:lnTo>
                    <a:pt x="207" y="607"/>
                  </a:lnTo>
                  <a:lnTo>
                    <a:pt x="210" y="607"/>
                  </a:lnTo>
                  <a:lnTo>
                    <a:pt x="213" y="608"/>
                  </a:lnTo>
                  <a:lnTo>
                    <a:pt x="215" y="608"/>
                  </a:lnTo>
                  <a:lnTo>
                    <a:pt x="215" y="609"/>
                  </a:lnTo>
                  <a:lnTo>
                    <a:pt x="216" y="609"/>
                  </a:lnTo>
                  <a:lnTo>
                    <a:pt x="218" y="609"/>
                  </a:lnTo>
                  <a:lnTo>
                    <a:pt x="221" y="609"/>
                  </a:lnTo>
                  <a:lnTo>
                    <a:pt x="222" y="609"/>
                  </a:lnTo>
                  <a:lnTo>
                    <a:pt x="222" y="608"/>
                  </a:lnTo>
                  <a:lnTo>
                    <a:pt x="224" y="609"/>
                  </a:lnTo>
                  <a:lnTo>
                    <a:pt x="223" y="609"/>
                  </a:lnTo>
                  <a:lnTo>
                    <a:pt x="223" y="612"/>
                  </a:lnTo>
                  <a:lnTo>
                    <a:pt x="224" y="612"/>
                  </a:lnTo>
                  <a:lnTo>
                    <a:pt x="223" y="612"/>
                  </a:lnTo>
                  <a:lnTo>
                    <a:pt x="224" y="612"/>
                  </a:lnTo>
                  <a:lnTo>
                    <a:pt x="224" y="613"/>
                  </a:lnTo>
                  <a:lnTo>
                    <a:pt x="223" y="613"/>
                  </a:lnTo>
                  <a:lnTo>
                    <a:pt x="223" y="614"/>
                  </a:lnTo>
                  <a:lnTo>
                    <a:pt x="223" y="613"/>
                  </a:lnTo>
                  <a:lnTo>
                    <a:pt x="222" y="613"/>
                  </a:lnTo>
                  <a:lnTo>
                    <a:pt x="222" y="614"/>
                  </a:lnTo>
                  <a:lnTo>
                    <a:pt x="221" y="614"/>
                  </a:lnTo>
                  <a:lnTo>
                    <a:pt x="219" y="614"/>
                  </a:lnTo>
                  <a:lnTo>
                    <a:pt x="218" y="614"/>
                  </a:lnTo>
                  <a:lnTo>
                    <a:pt x="216" y="613"/>
                  </a:lnTo>
                  <a:lnTo>
                    <a:pt x="216" y="614"/>
                  </a:lnTo>
                  <a:lnTo>
                    <a:pt x="216" y="613"/>
                  </a:lnTo>
                  <a:lnTo>
                    <a:pt x="216" y="614"/>
                  </a:lnTo>
                  <a:lnTo>
                    <a:pt x="215" y="614"/>
                  </a:lnTo>
                  <a:lnTo>
                    <a:pt x="215" y="616"/>
                  </a:lnTo>
                  <a:lnTo>
                    <a:pt x="213" y="614"/>
                  </a:lnTo>
                  <a:lnTo>
                    <a:pt x="212" y="616"/>
                  </a:lnTo>
                  <a:lnTo>
                    <a:pt x="211" y="616"/>
                  </a:lnTo>
                  <a:lnTo>
                    <a:pt x="210" y="616"/>
                  </a:lnTo>
                  <a:lnTo>
                    <a:pt x="207" y="616"/>
                  </a:lnTo>
                  <a:lnTo>
                    <a:pt x="207" y="614"/>
                  </a:lnTo>
                  <a:lnTo>
                    <a:pt x="206" y="614"/>
                  </a:lnTo>
                  <a:lnTo>
                    <a:pt x="205" y="614"/>
                  </a:lnTo>
                  <a:lnTo>
                    <a:pt x="204" y="614"/>
                  </a:lnTo>
                  <a:lnTo>
                    <a:pt x="202" y="614"/>
                  </a:lnTo>
                  <a:lnTo>
                    <a:pt x="198" y="613"/>
                  </a:lnTo>
                  <a:lnTo>
                    <a:pt x="195" y="613"/>
                  </a:lnTo>
                  <a:lnTo>
                    <a:pt x="194" y="613"/>
                  </a:lnTo>
                  <a:lnTo>
                    <a:pt x="192" y="613"/>
                  </a:lnTo>
                  <a:lnTo>
                    <a:pt x="188" y="613"/>
                  </a:lnTo>
                  <a:lnTo>
                    <a:pt x="187" y="613"/>
                  </a:lnTo>
                  <a:lnTo>
                    <a:pt x="185" y="612"/>
                  </a:lnTo>
                  <a:lnTo>
                    <a:pt x="185" y="613"/>
                  </a:lnTo>
                  <a:lnTo>
                    <a:pt x="184" y="613"/>
                  </a:lnTo>
                  <a:lnTo>
                    <a:pt x="183" y="613"/>
                  </a:lnTo>
                  <a:lnTo>
                    <a:pt x="183" y="612"/>
                  </a:lnTo>
                  <a:lnTo>
                    <a:pt x="181" y="612"/>
                  </a:lnTo>
                  <a:close/>
                  <a:moveTo>
                    <a:pt x="240" y="612"/>
                  </a:moveTo>
                  <a:lnTo>
                    <a:pt x="241" y="612"/>
                  </a:lnTo>
                  <a:lnTo>
                    <a:pt x="241" y="609"/>
                  </a:lnTo>
                  <a:lnTo>
                    <a:pt x="241" y="612"/>
                  </a:lnTo>
                  <a:lnTo>
                    <a:pt x="240" y="612"/>
                  </a:lnTo>
                  <a:lnTo>
                    <a:pt x="240" y="613"/>
                  </a:lnTo>
                  <a:lnTo>
                    <a:pt x="240" y="612"/>
                  </a:lnTo>
                  <a:lnTo>
                    <a:pt x="239" y="612"/>
                  </a:lnTo>
                  <a:lnTo>
                    <a:pt x="238" y="613"/>
                  </a:lnTo>
                  <a:lnTo>
                    <a:pt x="236" y="613"/>
                  </a:lnTo>
                  <a:lnTo>
                    <a:pt x="236" y="612"/>
                  </a:lnTo>
                  <a:lnTo>
                    <a:pt x="234" y="612"/>
                  </a:lnTo>
                  <a:lnTo>
                    <a:pt x="234" y="613"/>
                  </a:lnTo>
                  <a:lnTo>
                    <a:pt x="233" y="613"/>
                  </a:lnTo>
                  <a:lnTo>
                    <a:pt x="232" y="613"/>
                  </a:lnTo>
                  <a:lnTo>
                    <a:pt x="230" y="613"/>
                  </a:lnTo>
                  <a:lnTo>
                    <a:pt x="230" y="612"/>
                  </a:lnTo>
                  <a:lnTo>
                    <a:pt x="232" y="612"/>
                  </a:lnTo>
                  <a:lnTo>
                    <a:pt x="233" y="612"/>
                  </a:lnTo>
                  <a:lnTo>
                    <a:pt x="232" y="612"/>
                  </a:lnTo>
                  <a:lnTo>
                    <a:pt x="232" y="609"/>
                  </a:lnTo>
                  <a:lnTo>
                    <a:pt x="233" y="609"/>
                  </a:lnTo>
                  <a:lnTo>
                    <a:pt x="233" y="612"/>
                  </a:lnTo>
                  <a:lnTo>
                    <a:pt x="234" y="612"/>
                  </a:lnTo>
                  <a:lnTo>
                    <a:pt x="234" y="609"/>
                  </a:lnTo>
                  <a:lnTo>
                    <a:pt x="236" y="609"/>
                  </a:lnTo>
                  <a:lnTo>
                    <a:pt x="236" y="612"/>
                  </a:lnTo>
                  <a:lnTo>
                    <a:pt x="236" y="609"/>
                  </a:lnTo>
                  <a:lnTo>
                    <a:pt x="236" y="612"/>
                  </a:lnTo>
                  <a:lnTo>
                    <a:pt x="238" y="612"/>
                  </a:lnTo>
                  <a:lnTo>
                    <a:pt x="238" y="609"/>
                  </a:lnTo>
                  <a:lnTo>
                    <a:pt x="238" y="612"/>
                  </a:lnTo>
                  <a:lnTo>
                    <a:pt x="238" y="609"/>
                  </a:lnTo>
                  <a:lnTo>
                    <a:pt x="239" y="609"/>
                  </a:lnTo>
                  <a:lnTo>
                    <a:pt x="239" y="612"/>
                  </a:lnTo>
                  <a:lnTo>
                    <a:pt x="240" y="609"/>
                  </a:lnTo>
                  <a:lnTo>
                    <a:pt x="240" y="612"/>
                  </a:lnTo>
                  <a:close/>
                  <a:moveTo>
                    <a:pt x="168" y="341"/>
                  </a:moveTo>
                  <a:lnTo>
                    <a:pt x="170" y="344"/>
                  </a:lnTo>
                  <a:lnTo>
                    <a:pt x="168" y="345"/>
                  </a:lnTo>
                  <a:lnTo>
                    <a:pt x="168" y="344"/>
                  </a:lnTo>
                  <a:lnTo>
                    <a:pt x="167" y="344"/>
                  </a:lnTo>
                  <a:lnTo>
                    <a:pt x="166" y="341"/>
                  </a:lnTo>
                  <a:lnTo>
                    <a:pt x="166" y="340"/>
                  </a:lnTo>
                  <a:lnTo>
                    <a:pt x="166" y="341"/>
                  </a:lnTo>
                  <a:lnTo>
                    <a:pt x="167" y="341"/>
                  </a:lnTo>
                  <a:lnTo>
                    <a:pt x="168" y="341"/>
                  </a:lnTo>
                  <a:close/>
                  <a:moveTo>
                    <a:pt x="166" y="340"/>
                  </a:moveTo>
                  <a:lnTo>
                    <a:pt x="165" y="340"/>
                  </a:lnTo>
                  <a:lnTo>
                    <a:pt x="165" y="339"/>
                  </a:lnTo>
                  <a:lnTo>
                    <a:pt x="166" y="339"/>
                  </a:lnTo>
                  <a:lnTo>
                    <a:pt x="166" y="340"/>
                  </a:lnTo>
                  <a:lnTo>
                    <a:pt x="167" y="340"/>
                  </a:lnTo>
                  <a:lnTo>
                    <a:pt x="166" y="340"/>
                  </a:lnTo>
                  <a:close/>
                  <a:moveTo>
                    <a:pt x="171" y="364"/>
                  </a:moveTo>
                  <a:lnTo>
                    <a:pt x="171" y="366"/>
                  </a:lnTo>
                  <a:lnTo>
                    <a:pt x="173" y="366"/>
                  </a:lnTo>
                  <a:lnTo>
                    <a:pt x="175" y="367"/>
                  </a:lnTo>
                  <a:lnTo>
                    <a:pt x="173" y="368"/>
                  </a:lnTo>
                  <a:lnTo>
                    <a:pt x="173" y="367"/>
                  </a:lnTo>
                  <a:lnTo>
                    <a:pt x="171" y="367"/>
                  </a:lnTo>
                  <a:lnTo>
                    <a:pt x="171" y="366"/>
                  </a:lnTo>
                  <a:lnTo>
                    <a:pt x="171" y="364"/>
                  </a:lnTo>
                  <a:close/>
                  <a:moveTo>
                    <a:pt x="170" y="360"/>
                  </a:moveTo>
                  <a:lnTo>
                    <a:pt x="171" y="360"/>
                  </a:lnTo>
                  <a:lnTo>
                    <a:pt x="173" y="362"/>
                  </a:lnTo>
                  <a:lnTo>
                    <a:pt x="173" y="363"/>
                  </a:lnTo>
                  <a:lnTo>
                    <a:pt x="173" y="364"/>
                  </a:lnTo>
                  <a:lnTo>
                    <a:pt x="173" y="363"/>
                  </a:lnTo>
                  <a:lnTo>
                    <a:pt x="171" y="362"/>
                  </a:lnTo>
                  <a:lnTo>
                    <a:pt x="170" y="36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102">
              <a:extLst>
                <a:ext uri="{FF2B5EF4-FFF2-40B4-BE49-F238E27FC236}">
                  <a16:creationId xmlns:a16="http://schemas.microsoft.com/office/drawing/2014/main" id="{76CE1BA3-D9AD-0055-9734-6B072E7E6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8" y="2974975"/>
              <a:ext cx="103188" cy="142875"/>
            </a:xfrm>
            <a:custGeom>
              <a:avLst/>
              <a:gdLst>
                <a:gd name="T0" fmla="*/ 60 w 65"/>
                <a:gd name="T1" fmla="*/ 62 h 90"/>
                <a:gd name="T2" fmla="*/ 60 w 65"/>
                <a:gd name="T3" fmla="*/ 67 h 90"/>
                <a:gd name="T4" fmla="*/ 57 w 65"/>
                <a:gd name="T5" fmla="*/ 74 h 90"/>
                <a:gd name="T6" fmla="*/ 53 w 65"/>
                <a:gd name="T7" fmla="*/ 79 h 90"/>
                <a:gd name="T8" fmla="*/ 51 w 65"/>
                <a:gd name="T9" fmla="*/ 75 h 90"/>
                <a:gd name="T10" fmla="*/ 47 w 65"/>
                <a:gd name="T11" fmla="*/ 73 h 90"/>
                <a:gd name="T12" fmla="*/ 43 w 65"/>
                <a:gd name="T13" fmla="*/ 75 h 90"/>
                <a:gd name="T14" fmla="*/ 41 w 65"/>
                <a:gd name="T15" fmla="*/ 76 h 90"/>
                <a:gd name="T16" fmla="*/ 35 w 65"/>
                <a:gd name="T17" fmla="*/ 76 h 90"/>
                <a:gd name="T18" fmla="*/ 32 w 65"/>
                <a:gd name="T19" fmla="*/ 75 h 90"/>
                <a:gd name="T20" fmla="*/ 29 w 65"/>
                <a:gd name="T21" fmla="*/ 79 h 90"/>
                <a:gd name="T22" fmla="*/ 30 w 65"/>
                <a:gd name="T23" fmla="*/ 82 h 90"/>
                <a:gd name="T24" fmla="*/ 32 w 65"/>
                <a:gd name="T25" fmla="*/ 87 h 90"/>
                <a:gd name="T26" fmla="*/ 28 w 65"/>
                <a:gd name="T27" fmla="*/ 88 h 90"/>
                <a:gd name="T28" fmla="*/ 24 w 65"/>
                <a:gd name="T29" fmla="*/ 87 h 90"/>
                <a:gd name="T30" fmla="*/ 18 w 65"/>
                <a:gd name="T31" fmla="*/ 81 h 90"/>
                <a:gd name="T32" fmla="*/ 17 w 65"/>
                <a:gd name="T33" fmla="*/ 76 h 90"/>
                <a:gd name="T34" fmla="*/ 15 w 65"/>
                <a:gd name="T35" fmla="*/ 73 h 90"/>
                <a:gd name="T36" fmla="*/ 14 w 65"/>
                <a:gd name="T37" fmla="*/ 67 h 90"/>
                <a:gd name="T38" fmla="*/ 12 w 65"/>
                <a:gd name="T39" fmla="*/ 65 h 90"/>
                <a:gd name="T40" fmla="*/ 11 w 65"/>
                <a:gd name="T41" fmla="*/ 62 h 90"/>
                <a:gd name="T42" fmla="*/ 11 w 65"/>
                <a:gd name="T43" fmla="*/ 56 h 90"/>
                <a:gd name="T44" fmla="*/ 7 w 65"/>
                <a:gd name="T45" fmla="*/ 56 h 90"/>
                <a:gd name="T46" fmla="*/ 6 w 65"/>
                <a:gd name="T47" fmla="*/ 55 h 90"/>
                <a:gd name="T48" fmla="*/ 3 w 65"/>
                <a:gd name="T49" fmla="*/ 50 h 90"/>
                <a:gd name="T50" fmla="*/ 1 w 65"/>
                <a:gd name="T51" fmla="*/ 45 h 90"/>
                <a:gd name="T52" fmla="*/ 0 w 65"/>
                <a:gd name="T53" fmla="*/ 39 h 90"/>
                <a:gd name="T54" fmla="*/ 2 w 65"/>
                <a:gd name="T55" fmla="*/ 34 h 90"/>
                <a:gd name="T56" fmla="*/ 3 w 65"/>
                <a:gd name="T57" fmla="*/ 29 h 90"/>
                <a:gd name="T58" fmla="*/ 2 w 65"/>
                <a:gd name="T59" fmla="*/ 23 h 90"/>
                <a:gd name="T60" fmla="*/ 7 w 65"/>
                <a:gd name="T61" fmla="*/ 21 h 90"/>
                <a:gd name="T62" fmla="*/ 11 w 65"/>
                <a:gd name="T63" fmla="*/ 21 h 90"/>
                <a:gd name="T64" fmla="*/ 14 w 65"/>
                <a:gd name="T65" fmla="*/ 18 h 90"/>
                <a:gd name="T66" fmla="*/ 12 w 65"/>
                <a:gd name="T67" fmla="*/ 17 h 90"/>
                <a:gd name="T68" fmla="*/ 12 w 65"/>
                <a:gd name="T69" fmla="*/ 11 h 90"/>
                <a:gd name="T70" fmla="*/ 15 w 65"/>
                <a:gd name="T71" fmla="*/ 7 h 90"/>
                <a:gd name="T72" fmla="*/ 17 w 65"/>
                <a:gd name="T73" fmla="*/ 1 h 90"/>
                <a:gd name="T74" fmla="*/ 20 w 65"/>
                <a:gd name="T75" fmla="*/ 1 h 90"/>
                <a:gd name="T76" fmla="*/ 26 w 65"/>
                <a:gd name="T77" fmla="*/ 2 h 90"/>
                <a:gd name="T78" fmla="*/ 30 w 65"/>
                <a:gd name="T79" fmla="*/ 4 h 90"/>
                <a:gd name="T80" fmla="*/ 35 w 65"/>
                <a:gd name="T81" fmla="*/ 5 h 90"/>
                <a:gd name="T82" fmla="*/ 34 w 65"/>
                <a:gd name="T83" fmla="*/ 2 h 90"/>
                <a:gd name="T84" fmla="*/ 37 w 65"/>
                <a:gd name="T85" fmla="*/ 1 h 90"/>
                <a:gd name="T86" fmla="*/ 44 w 65"/>
                <a:gd name="T87" fmla="*/ 1 h 90"/>
                <a:gd name="T88" fmla="*/ 47 w 65"/>
                <a:gd name="T89" fmla="*/ 4 h 90"/>
                <a:gd name="T90" fmla="*/ 51 w 65"/>
                <a:gd name="T91" fmla="*/ 2 h 90"/>
                <a:gd name="T92" fmla="*/ 47 w 65"/>
                <a:gd name="T93" fmla="*/ 2 h 90"/>
                <a:gd name="T94" fmla="*/ 47 w 65"/>
                <a:gd name="T95" fmla="*/ 0 h 90"/>
                <a:gd name="T96" fmla="*/ 57 w 65"/>
                <a:gd name="T97" fmla="*/ 1 h 90"/>
                <a:gd name="T98" fmla="*/ 63 w 65"/>
                <a:gd name="T99" fmla="*/ 4 h 90"/>
                <a:gd name="T100" fmla="*/ 64 w 65"/>
                <a:gd name="T101" fmla="*/ 5 h 90"/>
                <a:gd name="T102" fmla="*/ 64 w 65"/>
                <a:gd name="T103" fmla="*/ 11 h 90"/>
                <a:gd name="T104" fmla="*/ 61 w 65"/>
                <a:gd name="T105" fmla="*/ 14 h 90"/>
                <a:gd name="T106" fmla="*/ 59 w 65"/>
                <a:gd name="T107" fmla="*/ 19 h 90"/>
                <a:gd name="T108" fmla="*/ 57 w 65"/>
                <a:gd name="T109" fmla="*/ 27 h 90"/>
                <a:gd name="T110" fmla="*/ 57 w 65"/>
                <a:gd name="T111" fmla="*/ 31 h 90"/>
                <a:gd name="T112" fmla="*/ 57 w 65"/>
                <a:gd name="T113" fmla="*/ 39 h 90"/>
                <a:gd name="T114" fmla="*/ 59 w 65"/>
                <a:gd name="T115" fmla="*/ 44 h 90"/>
                <a:gd name="T116" fmla="*/ 60 w 65"/>
                <a:gd name="T117" fmla="*/ 47 h 90"/>
                <a:gd name="T118" fmla="*/ 64 w 65"/>
                <a:gd name="T119" fmla="*/ 50 h 90"/>
                <a:gd name="T120" fmla="*/ 63 w 65"/>
                <a:gd name="T121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" h="90">
                  <a:moveTo>
                    <a:pt x="63" y="57"/>
                  </a:moveTo>
                  <a:lnTo>
                    <a:pt x="61" y="58"/>
                  </a:lnTo>
                  <a:lnTo>
                    <a:pt x="60" y="61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4"/>
                  </a:lnTo>
                  <a:lnTo>
                    <a:pt x="60" y="65"/>
                  </a:lnTo>
                  <a:lnTo>
                    <a:pt x="60" y="67"/>
                  </a:lnTo>
                  <a:lnTo>
                    <a:pt x="60" y="68"/>
                  </a:lnTo>
                  <a:lnTo>
                    <a:pt x="59" y="71"/>
                  </a:lnTo>
                  <a:lnTo>
                    <a:pt x="59" y="73"/>
                  </a:lnTo>
                  <a:lnTo>
                    <a:pt x="57" y="74"/>
                  </a:lnTo>
                  <a:lnTo>
                    <a:pt x="57" y="75"/>
                  </a:lnTo>
                  <a:lnTo>
                    <a:pt x="55" y="76"/>
                  </a:lnTo>
                  <a:lnTo>
                    <a:pt x="54" y="79"/>
                  </a:lnTo>
                  <a:lnTo>
                    <a:pt x="53" y="79"/>
                  </a:lnTo>
                  <a:lnTo>
                    <a:pt x="52" y="79"/>
                  </a:lnTo>
                  <a:lnTo>
                    <a:pt x="52" y="76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51" y="76"/>
                  </a:lnTo>
                  <a:lnTo>
                    <a:pt x="49" y="75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6" y="73"/>
                  </a:lnTo>
                  <a:lnTo>
                    <a:pt x="46" y="74"/>
                  </a:lnTo>
                  <a:lnTo>
                    <a:pt x="44" y="74"/>
                  </a:lnTo>
                  <a:lnTo>
                    <a:pt x="43" y="75"/>
                  </a:lnTo>
                  <a:lnTo>
                    <a:pt x="43" y="74"/>
                  </a:lnTo>
                  <a:lnTo>
                    <a:pt x="42" y="74"/>
                  </a:lnTo>
                  <a:lnTo>
                    <a:pt x="42" y="75"/>
                  </a:lnTo>
                  <a:lnTo>
                    <a:pt x="41" y="76"/>
                  </a:lnTo>
                  <a:lnTo>
                    <a:pt x="38" y="76"/>
                  </a:lnTo>
                  <a:lnTo>
                    <a:pt x="37" y="76"/>
                  </a:lnTo>
                  <a:lnTo>
                    <a:pt x="36" y="76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4" y="75"/>
                  </a:lnTo>
                  <a:lnTo>
                    <a:pt x="32" y="74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30" y="76"/>
                  </a:lnTo>
                  <a:lnTo>
                    <a:pt x="30" y="79"/>
                  </a:lnTo>
                  <a:lnTo>
                    <a:pt x="29" y="79"/>
                  </a:lnTo>
                  <a:lnTo>
                    <a:pt x="29" y="80"/>
                  </a:lnTo>
                  <a:lnTo>
                    <a:pt x="30" y="80"/>
                  </a:lnTo>
                  <a:lnTo>
                    <a:pt x="30" y="81"/>
                  </a:lnTo>
                  <a:lnTo>
                    <a:pt x="30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2" y="85"/>
                  </a:lnTo>
                  <a:lnTo>
                    <a:pt x="32" y="87"/>
                  </a:lnTo>
                  <a:lnTo>
                    <a:pt x="32" y="88"/>
                  </a:lnTo>
                  <a:lnTo>
                    <a:pt x="30" y="90"/>
                  </a:lnTo>
                  <a:lnTo>
                    <a:pt x="29" y="88"/>
                  </a:lnTo>
                  <a:lnTo>
                    <a:pt x="28" y="88"/>
                  </a:lnTo>
                  <a:lnTo>
                    <a:pt x="26" y="88"/>
                  </a:lnTo>
                  <a:lnTo>
                    <a:pt x="26" y="87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3" y="85"/>
                  </a:lnTo>
                  <a:lnTo>
                    <a:pt x="20" y="85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1" y="58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60" y="17"/>
                  </a:lnTo>
                  <a:lnTo>
                    <a:pt x="59" y="18"/>
                  </a:lnTo>
                  <a:lnTo>
                    <a:pt x="59" y="19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7" y="31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9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9" y="41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0" y="46"/>
                  </a:lnTo>
                  <a:lnTo>
                    <a:pt x="60" y="47"/>
                  </a:lnTo>
                  <a:lnTo>
                    <a:pt x="61" y="47"/>
                  </a:lnTo>
                  <a:lnTo>
                    <a:pt x="61" y="48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52"/>
                  </a:lnTo>
                  <a:lnTo>
                    <a:pt x="63" y="53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3" y="5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103">
              <a:extLst>
                <a:ext uri="{FF2B5EF4-FFF2-40B4-BE49-F238E27FC236}">
                  <a16:creationId xmlns:a16="http://schemas.microsoft.com/office/drawing/2014/main" id="{4389228B-3693-33F1-19EF-EDC2E2B5CB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5751" y="2887663"/>
              <a:ext cx="122238" cy="250825"/>
            </a:xfrm>
            <a:custGeom>
              <a:avLst/>
              <a:gdLst>
                <a:gd name="T0" fmla="*/ 72 w 77"/>
                <a:gd name="T1" fmla="*/ 142 h 158"/>
                <a:gd name="T2" fmla="*/ 67 w 77"/>
                <a:gd name="T3" fmla="*/ 140 h 158"/>
                <a:gd name="T4" fmla="*/ 60 w 77"/>
                <a:gd name="T5" fmla="*/ 147 h 158"/>
                <a:gd name="T6" fmla="*/ 53 w 77"/>
                <a:gd name="T7" fmla="*/ 147 h 158"/>
                <a:gd name="T8" fmla="*/ 47 w 77"/>
                <a:gd name="T9" fmla="*/ 150 h 158"/>
                <a:gd name="T10" fmla="*/ 44 w 77"/>
                <a:gd name="T11" fmla="*/ 154 h 158"/>
                <a:gd name="T12" fmla="*/ 38 w 77"/>
                <a:gd name="T13" fmla="*/ 157 h 158"/>
                <a:gd name="T14" fmla="*/ 32 w 77"/>
                <a:gd name="T15" fmla="*/ 150 h 158"/>
                <a:gd name="T16" fmla="*/ 26 w 77"/>
                <a:gd name="T17" fmla="*/ 145 h 158"/>
                <a:gd name="T18" fmla="*/ 25 w 77"/>
                <a:gd name="T19" fmla="*/ 136 h 158"/>
                <a:gd name="T20" fmla="*/ 22 w 77"/>
                <a:gd name="T21" fmla="*/ 129 h 158"/>
                <a:gd name="T22" fmla="*/ 22 w 77"/>
                <a:gd name="T23" fmla="*/ 117 h 158"/>
                <a:gd name="T24" fmla="*/ 24 w 77"/>
                <a:gd name="T25" fmla="*/ 113 h 158"/>
                <a:gd name="T26" fmla="*/ 25 w 77"/>
                <a:gd name="T27" fmla="*/ 108 h 158"/>
                <a:gd name="T28" fmla="*/ 26 w 77"/>
                <a:gd name="T29" fmla="*/ 102 h 158"/>
                <a:gd name="T30" fmla="*/ 27 w 77"/>
                <a:gd name="T31" fmla="*/ 95 h 158"/>
                <a:gd name="T32" fmla="*/ 26 w 77"/>
                <a:gd name="T33" fmla="*/ 89 h 158"/>
                <a:gd name="T34" fmla="*/ 19 w 77"/>
                <a:gd name="T35" fmla="*/ 86 h 158"/>
                <a:gd name="T36" fmla="*/ 22 w 77"/>
                <a:gd name="T37" fmla="*/ 78 h 158"/>
                <a:gd name="T38" fmla="*/ 19 w 77"/>
                <a:gd name="T39" fmla="*/ 72 h 158"/>
                <a:gd name="T40" fmla="*/ 15 w 77"/>
                <a:gd name="T41" fmla="*/ 73 h 158"/>
                <a:gd name="T42" fmla="*/ 8 w 77"/>
                <a:gd name="T43" fmla="*/ 67 h 158"/>
                <a:gd name="T44" fmla="*/ 0 w 77"/>
                <a:gd name="T45" fmla="*/ 56 h 158"/>
                <a:gd name="T46" fmla="*/ 5 w 77"/>
                <a:gd name="T47" fmla="*/ 50 h 158"/>
                <a:gd name="T48" fmla="*/ 5 w 77"/>
                <a:gd name="T49" fmla="*/ 42 h 158"/>
                <a:gd name="T50" fmla="*/ 11 w 77"/>
                <a:gd name="T51" fmla="*/ 38 h 158"/>
                <a:gd name="T52" fmla="*/ 19 w 77"/>
                <a:gd name="T53" fmla="*/ 33 h 158"/>
                <a:gd name="T54" fmla="*/ 15 w 77"/>
                <a:gd name="T55" fmla="*/ 29 h 158"/>
                <a:gd name="T56" fmla="*/ 14 w 77"/>
                <a:gd name="T57" fmla="*/ 23 h 158"/>
                <a:gd name="T58" fmla="*/ 16 w 77"/>
                <a:gd name="T59" fmla="*/ 16 h 158"/>
                <a:gd name="T60" fmla="*/ 24 w 77"/>
                <a:gd name="T61" fmla="*/ 12 h 158"/>
                <a:gd name="T62" fmla="*/ 27 w 77"/>
                <a:gd name="T63" fmla="*/ 6 h 158"/>
                <a:gd name="T64" fmla="*/ 28 w 77"/>
                <a:gd name="T65" fmla="*/ 5 h 158"/>
                <a:gd name="T66" fmla="*/ 33 w 77"/>
                <a:gd name="T67" fmla="*/ 6 h 158"/>
                <a:gd name="T68" fmla="*/ 32 w 77"/>
                <a:gd name="T69" fmla="*/ 5 h 158"/>
                <a:gd name="T70" fmla="*/ 40 w 77"/>
                <a:gd name="T71" fmla="*/ 14 h 158"/>
                <a:gd name="T72" fmla="*/ 45 w 77"/>
                <a:gd name="T73" fmla="*/ 22 h 158"/>
                <a:gd name="T74" fmla="*/ 47 w 77"/>
                <a:gd name="T75" fmla="*/ 33 h 158"/>
                <a:gd name="T76" fmla="*/ 45 w 77"/>
                <a:gd name="T77" fmla="*/ 45 h 158"/>
                <a:gd name="T78" fmla="*/ 49 w 77"/>
                <a:gd name="T79" fmla="*/ 38 h 158"/>
                <a:gd name="T80" fmla="*/ 55 w 77"/>
                <a:gd name="T81" fmla="*/ 39 h 158"/>
                <a:gd name="T82" fmla="*/ 60 w 77"/>
                <a:gd name="T83" fmla="*/ 45 h 158"/>
                <a:gd name="T84" fmla="*/ 64 w 77"/>
                <a:gd name="T85" fmla="*/ 49 h 158"/>
                <a:gd name="T86" fmla="*/ 68 w 77"/>
                <a:gd name="T87" fmla="*/ 56 h 158"/>
                <a:gd name="T88" fmla="*/ 68 w 77"/>
                <a:gd name="T89" fmla="*/ 62 h 158"/>
                <a:gd name="T90" fmla="*/ 65 w 77"/>
                <a:gd name="T91" fmla="*/ 69 h 158"/>
                <a:gd name="T92" fmla="*/ 65 w 77"/>
                <a:gd name="T93" fmla="*/ 74 h 158"/>
                <a:gd name="T94" fmla="*/ 59 w 77"/>
                <a:gd name="T95" fmla="*/ 76 h 158"/>
                <a:gd name="T96" fmla="*/ 56 w 77"/>
                <a:gd name="T97" fmla="*/ 84 h 158"/>
                <a:gd name="T98" fmla="*/ 54 w 77"/>
                <a:gd name="T99" fmla="*/ 91 h 158"/>
                <a:gd name="T100" fmla="*/ 55 w 77"/>
                <a:gd name="T101" fmla="*/ 103 h 158"/>
                <a:gd name="T102" fmla="*/ 59 w 77"/>
                <a:gd name="T103" fmla="*/ 111 h 158"/>
                <a:gd name="T104" fmla="*/ 64 w 77"/>
                <a:gd name="T105" fmla="*/ 111 h 158"/>
                <a:gd name="T106" fmla="*/ 65 w 77"/>
                <a:gd name="T107" fmla="*/ 119 h 158"/>
                <a:gd name="T108" fmla="*/ 67 w 77"/>
                <a:gd name="T109" fmla="*/ 125 h 158"/>
                <a:gd name="T110" fmla="*/ 70 w 77"/>
                <a:gd name="T111" fmla="*/ 134 h 158"/>
                <a:gd name="T112" fmla="*/ 77 w 77"/>
                <a:gd name="T113" fmla="*/ 14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58">
                  <a:moveTo>
                    <a:pt x="77" y="142"/>
                  </a:moveTo>
                  <a:lnTo>
                    <a:pt x="76" y="142"/>
                  </a:lnTo>
                  <a:lnTo>
                    <a:pt x="76" y="143"/>
                  </a:lnTo>
                  <a:lnTo>
                    <a:pt x="76" y="142"/>
                  </a:lnTo>
                  <a:lnTo>
                    <a:pt x="73" y="142"/>
                  </a:lnTo>
                  <a:lnTo>
                    <a:pt x="73" y="143"/>
                  </a:lnTo>
                  <a:lnTo>
                    <a:pt x="72" y="142"/>
                  </a:lnTo>
                  <a:lnTo>
                    <a:pt x="72" y="143"/>
                  </a:lnTo>
                  <a:lnTo>
                    <a:pt x="71" y="143"/>
                  </a:lnTo>
                  <a:lnTo>
                    <a:pt x="70" y="143"/>
                  </a:lnTo>
                  <a:lnTo>
                    <a:pt x="70" y="142"/>
                  </a:lnTo>
                  <a:lnTo>
                    <a:pt x="68" y="142"/>
                  </a:lnTo>
                  <a:lnTo>
                    <a:pt x="67" y="142"/>
                  </a:lnTo>
                  <a:lnTo>
                    <a:pt x="67" y="140"/>
                  </a:lnTo>
                  <a:lnTo>
                    <a:pt x="65" y="140"/>
                  </a:lnTo>
                  <a:lnTo>
                    <a:pt x="64" y="142"/>
                  </a:lnTo>
                  <a:lnTo>
                    <a:pt x="62" y="142"/>
                  </a:lnTo>
                  <a:lnTo>
                    <a:pt x="61" y="143"/>
                  </a:lnTo>
                  <a:lnTo>
                    <a:pt x="61" y="145"/>
                  </a:lnTo>
                  <a:lnTo>
                    <a:pt x="60" y="146"/>
                  </a:lnTo>
                  <a:lnTo>
                    <a:pt x="60" y="147"/>
                  </a:lnTo>
                  <a:lnTo>
                    <a:pt x="59" y="147"/>
                  </a:lnTo>
                  <a:lnTo>
                    <a:pt x="56" y="147"/>
                  </a:lnTo>
                  <a:lnTo>
                    <a:pt x="55" y="147"/>
                  </a:lnTo>
                  <a:lnTo>
                    <a:pt x="54" y="147"/>
                  </a:lnTo>
                  <a:lnTo>
                    <a:pt x="54" y="148"/>
                  </a:lnTo>
                  <a:lnTo>
                    <a:pt x="53" y="148"/>
                  </a:lnTo>
                  <a:lnTo>
                    <a:pt x="53" y="147"/>
                  </a:lnTo>
                  <a:lnTo>
                    <a:pt x="53" y="148"/>
                  </a:lnTo>
                  <a:lnTo>
                    <a:pt x="53" y="150"/>
                  </a:lnTo>
                  <a:lnTo>
                    <a:pt x="51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7" y="150"/>
                  </a:lnTo>
                  <a:lnTo>
                    <a:pt x="45" y="150"/>
                  </a:lnTo>
                  <a:lnTo>
                    <a:pt x="45" y="152"/>
                  </a:lnTo>
                  <a:lnTo>
                    <a:pt x="44" y="152"/>
                  </a:lnTo>
                  <a:lnTo>
                    <a:pt x="44" y="153"/>
                  </a:lnTo>
                  <a:lnTo>
                    <a:pt x="44" y="154"/>
                  </a:lnTo>
                  <a:lnTo>
                    <a:pt x="44" y="156"/>
                  </a:lnTo>
                  <a:lnTo>
                    <a:pt x="43" y="156"/>
                  </a:lnTo>
                  <a:lnTo>
                    <a:pt x="42" y="156"/>
                  </a:lnTo>
                  <a:lnTo>
                    <a:pt x="40" y="157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8" y="157"/>
                  </a:lnTo>
                  <a:lnTo>
                    <a:pt x="37" y="157"/>
                  </a:lnTo>
                  <a:lnTo>
                    <a:pt x="37" y="156"/>
                  </a:lnTo>
                  <a:lnTo>
                    <a:pt x="36" y="154"/>
                  </a:lnTo>
                  <a:lnTo>
                    <a:pt x="33" y="154"/>
                  </a:lnTo>
                  <a:lnTo>
                    <a:pt x="32" y="153"/>
                  </a:lnTo>
                  <a:lnTo>
                    <a:pt x="32" y="152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48"/>
                  </a:lnTo>
                  <a:lnTo>
                    <a:pt x="28" y="147"/>
                  </a:lnTo>
                  <a:lnTo>
                    <a:pt x="27" y="147"/>
                  </a:lnTo>
                  <a:lnTo>
                    <a:pt x="27" y="146"/>
                  </a:lnTo>
                  <a:lnTo>
                    <a:pt x="26" y="146"/>
                  </a:lnTo>
                  <a:lnTo>
                    <a:pt x="26" y="145"/>
                  </a:lnTo>
                  <a:lnTo>
                    <a:pt x="26" y="143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4" y="135"/>
                  </a:lnTo>
                  <a:lnTo>
                    <a:pt x="24" y="134"/>
                  </a:lnTo>
                  <a:lnTo>
                    <a:pt x="22" y="134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29"/>
                  </a:lnTo>
                  <a:lnTo>
                    <a:pt x="22" y="128"/>
                  </a:lnTo>
                  <a:lnTo>
                    <a:pt x="20" y="126"/>
                  </a:lnTo>
                  <a:lnTo>
                    <a:pt x="22" y="122"/>
                  </a:lnTo>
                  <a:lnTo>
                    <a:pt x="22" y="120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2" y="117"/>
                  </a:lnTo>
                  <a:lnTo>
                    <a:pt x="24" y="117"/>
                  </a:lnTo>
                  <a:lnTo>
                    <a:pt x="22" y="117"/>
                  </a:lnTo>
                  <a:lnTo>
                    <a:pt x="24" y="117"/>
                  </a:lnTo>
                  <a:lnTo>
                    <a:pt x="24" y="116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5" y="112"/>
                  </a:lnTo>
                  <a:lnTo>
                    <a:pt x="25" y="111"/>
                  </a:lnTo>
                  <a:lnTo>
                    <a:pt x="25" y="110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4" y="108"/>
                  </a:lnTo>
                  <a:lnTo>
                    <a:pt x="24" y="107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3"/>
                  </a:lnTo>
                  <a:lnTo>
                    <a:pt x="26" y="102"/>
                  </a:lnTo>
                  <a:lnTo>
                    <a:pt x="27" y="102"/>
                  </a:lnTo>
                  <a:lnTo>
                    <a:pt x="27" y="101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7" y="96"/>
                  </a:lnTo>
                  <a:lnTo>
                    <a:pt x="27" y="95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1"/>
                  </a:lnTo>
                  <a:lnTo>
                    <a:pt x="27" y="90"/>
                  </a:lnTo>
                  <a:lnTo>
                    <a:pt x="26" y="90"/>
                  </a:lnTo>
                  <a:lnTo>
                    <a:pt x="26" y="89"/>
                  </a:lnTo>
                  <a:lnTo>
                    <a:pt x="25" y="89"/>
                  </a:lnTo>
                  <a:lnTo>
                    <a:pt x="24" y="89"/>
                  </a:lnTo>
                  <a:lnTo>
                    <a:pt x="25" y="86"/>
                  </a:lnTo>
                  <a:lnTo>
                    <a:pt x="24" y="86"/>
                  </a:lnTo>
                  <a:lnTo>
                    <a:pt x="22" y="86"/>
                  </a:lnTo>
                  <a:lnTo>
                    <a:pt x="20" y="86"/>
                  </a:lnTo>
                  <a:lnTo>
                    <a:pt x="19" y="86"/>
                  </a:lnTo>
                  <a:lnTo>
                    <a:pt x="19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7"/>
                  </a:lnTo>
                  <a:lnTo>
                    <a:pt x="24" y="76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6" y="72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7" y="65"/>
                  </a:lnTo>
                  <a:lnTo>
                    <a:pt x="5" y="63"/>
                  </a:lnTo>
                  <a:lnTo>
                    <a:pt x="3" y="62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5" y="37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0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8" y="5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9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33" y="6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0" y="14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7" y="23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6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4" y="46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5" y="46"/>
                  </a:lnTo>
                  <a:lnTo>
                    <a:pt x="45" y="45"/>
                  </a:lnTo>
                  <a:lnTo>
                    <a:pt x="45" y="42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50" y="37"/>
                  </a:lnTo>
                  <a:lnTo>
                    <a:pt x="51" y="37"/>
                  </a:lnTo>
                  <a:lnTo>
                    <a:pt x="53" y="38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5" y="39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3"/>
                  </a:lnTo>
                  <a:lnTo>
                    <a:pt x="60" y="43"/>
                  </a:lnTo>
                  <a:lnTo>
                    <a:pt x="60" y="45"/>
                  </a:lnTo>
                  <a:lnTo>
                    <a:pt x="61" y="45"/>
                  </a:lnTo>
                  <a:lnTo>
                    <a:pt x="61" y="46"/>
                  </a:lnTo>
                  <a:lnTo>
                    <a:pt x="61" y="48"/>
                  </a:lnTo>
                  <a:lnTo>
                    <a:pt x="62" y="49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68" y="60"/>
                  </a:lnTo>
                  <a:lnTo>
                    <a:pt x="67" y="60"/>
                  </a:lnTo>
                  <a:lnTo>
                    <a:pt x="68" y="62"/>
                  </a:lnTo>
                  <a:lnTo>
                    <a:pt x="68" y="63"/>
                  </a:lnTo>
                  <a:lnTo>
                    <a:pt x="67" y="65"/>
                  </a:lnTo>
                  <a:lnTo>
                    <a:pt x="67" y="66"/>
                  </a:lnTo>
                  <a:lnTo>
                    <a:pt x="65" y="66"/>
                  </a:lnTo>
                  <a:lnTo>
                    <a:pt x="65" y="67"/>
                  </a:lnTo>
                  <a:lnTo>
                    <a:pt x="65" y="68"/>
                  </a:lnTo>
                  <a:lnTo>
                    <a:pt x="65" y="69"/>
                  </a:lnTo>
                  <a:lnTo>
                    <a:pt x="65" y="72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72"/>
                  </a:lnTo>
                  <a:lnTo>
                    <a:pt x="67" y="73"/>
                  </a:lnTo>
                  <a:lnTo>
                    <a:pt x="65" y="73"/>
                  </a:lnTo>
                  <a:lnTo>
                    <a:pt x="65" y="74"/>
                  </a:lnTo>
                  <a:lnTo>
                    <a:pt x="65" y="76"/>
                  </a:lnTo>
                  <a:lnTo>
                    <a:pt x="64" y="76"/>
                  </a:lnTo>
                  <a:lnTo>
                    <a:pt x="62" y="77"/>
                  </a:lnTo>
                  <a:lnTo>
                    <a:pt x="61" y="76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7"/>
                  </a:lnTo>
                  <a:lnTo>
                    <a:pt x="56" y="78"/>
                  </a:lnTo>
                  <a:lnTo>
                    <a:pt x="55" y="78"/>
                  </a:lnTo>
                  <a:lnTo>
                    <a:pt x="55" y="80"/>
                  </a:lnTo>
                  <a:lnTo>
                    <a:pt x="55" y="82"/>
                  </a:lnTo>
                  <a:lnTo>
                    <a:pt x="55" y="83"/>
                  </a:lnTo>
                  <a:lnTo>
                    <a:pt x="56" y="84"/>
                  </a:lnTo>
                  <a:lnTo>
                    <a:pt x="55" y="84"/>
                  </a:lnTo>
                  <a:lnTo>
                    <a:pt x="55" y="85"/>
                  </a:lnTo>
                  <a:lnTo>
                    <a:pt x="55" y="86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4" y="90"/>
                  </a:lnTo>
                  <a:lnTo>
                    <a:pt x="54" y="91"/>
                  </a:lnTo>
                  <a:lnTo>
                    <a:pt x="53" y="94"/>
                  </a:lnTo>
                  <a:lnTo>
                    <a:pt x="53" y="95"/>
                  </a:lnTo>
                  <a:lnTo>
                    <a:pt x="53" y="96"/>
                  </a:lnTo>
                  <a:lnTo>
                    <a:pt x="53" y="99"/>
                  </a:lnTo>
                  <a:lnTo>
                    <a:pt x="54" y="100"/>
                  </a:lnTo>
                  <a:lnTo>
                    <a:pt x="55" y="102"/>
                  </a:lnTo>
                  <a:lnTo>
                    <a:pt x="55" y="103"/>
                  </a:lnTo>
                  <a:lnTo>
                    <a:pt x="55" y="105"/>
                  </a:lnTo>
                  <a:lnTo>
                    <a:pt x="56" y="105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59" y="108"/>
                  </a:lnTo>
                  <a:lnTo>
                    <a:pt x="59" y="110"/>
                  </a:lnTo>
                  <a:lnTo>
                    <a:pt x="59" y="111"/>
                  </a:lnTo>
                  <a:lnTo>
                    <a:pt x="60" y="111"/>
                  </a:lnTo>
                  <a:lnTo>
                    <a:pt x="60" y="112"/>
                  </a:lnTo>
                  <a:lnTo>
                    <a:pt x="60" y="111"/>
                  </a:lnTo>
                  <a:lnTo>
                    <a:pt x="61" y="111"/>
                  </a:lnTo>
                  <a:lnTo>
                    <a:pt x="61" y="112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4" y="112"/>
                  </a:lnTo>
                  <a:lnTo>
                    <a:pt x="64" y="113"/>
                  </a:lnTo>
                  <a:lnTo>
                    <a:pt x="64" y="116"/>
                  </a:lnTo>
                  <a:lnTo>
                    <a:pt x="64" y="117"/>
                  </a:lnTo>
                  <a:lnTo>
                    <a:pt x="65" y="117"/>
                  </a:lnTo>
                  <a:lnTo>
                    <a:pt x="65" y="118"/>
                  </a:lnTo>
                  <a:lnTo>
                    <a:pt x="65" y="119"/>
                  </a:lnTo>
                  <a:lnTo>
                    <a:pt x="65" y="120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8" y="126"/>
                  </a:lnTo>
                  <a:lnTo>
                    <a:pt x="68" y="128"/>
                  </a:lnTo>
                  <a:lnTo>
                    <a:pt x="68" y="129"/>
                  </a:lnTo>
                  <a:lnTo>
                    <a:pt x="70" y="129"/>
                  </a:lnTo>
                  <a:lnTo>
                    <a:pt x="70" y="130"/>
                  </a:lnTo>
                  <a:lnTo>
                    <a:pt x="70" y="131"/>
                  </a:lnTo>
                  <a:lnTo>
                    <a:pt x="70" y="134"/>
                  </a:lnTo>
                  <a:lnTo>
                    <a:pt x="71" y="134"/>
                  </a:lnTo>
                  <a:lnTo>
                    <a:pt x="71" y="135"/>
                  </a:lnTo>
                  <a:lnTo>
                    <a:pt x="71" y="136"/>
                  </a:lnTo>
                  <a:lnTo>
                    <a:pt x="71" y="137"/>
                  </a:lnTo>
                  <a:lnTo>
                    <a:pt x="73" y="140"/>
                  </a:lnTo>
                  <a:lnTo>
                    <a:pt x="76" y="140"/>
                  </a:lnTo>
                  <a:lnTo>
                    <a:pt x="77" y="142"/>
                  </a:lnTo>
                  <a:close/>
                  <a:moveTo>
                    <a:pt x="50" y="36"/>
                  </a:moveTo>
                  <a:lnTo>
                    <a:pt x="49" y="37"/>
                  </a:lnTo>
                  <a:lnTo>
                    <a:pt x="49" y="36"/>
                  </a:lnTo>
                  <a:lnTo>
                    <a:pt x="49" y="33"/>
                  </a:lnTo>
                  <a:lnTo>
                    <a:pt x="50" y="3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104">
              <a:extLst>
                <a:ext uri="{FF2B5EF4-FFF2-40B4-BE49-F238E27FC236}">
                  <a16:creationId xmlns:a16="http://schemas.microsoft.com/office/drawing/2014/main" id="{C93FACB9-75E5-0CA0-CFA9-3949CEDB30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8051" y="2797175"/>
              <a:ext cx="125413" cy="195263"/>
            </a:xfrm>
            <a:custGeom>
              <a:avLst/>
              <a:gdLst>
                <a:gd name="T0" fmla="*/ 65 w 79"/>
                <a:gd name="T1" fmla="*/ 9 h 123"/>
                <a:gd name="T2" fmla="*/ 65 w 79"/>
                <a:gd name="T3" fmla="*/ 12 h 123"/>
                <a:gd name="T4" fmla="*/ 67 w 79"/>
                <a:gd name="T5" fmla="*/ 16 h 123"/>
                <a:gd name="T6" fmla="*/ 71 w 79"/>
                <a:gd name="T7" fmla="*/ 26 h 123"/>
                <a:gd name="T8" fmla="*/ 75 w 79"/>
                <a:gd name="T9" fmla="*/ 33 h 123"/>
                <a:gd name="T10" fmla="*/ 79 w 79"/>
                <a:gd name="T11" fmla="*/ 35 h 123"/>
                <a:gd name="T12" fmla="*/ 76 w 79"/>
                <a:gd name="T13" fmla="*/ 35 h 123"/>
                <a:gd name="T14" fmla="*/ 73 w 79"/>
                <a:gd name="T15" fmla="*/ 39 h 123"/>
                <a:gd name="T16" fmla="*/ 73 w 79"/>
                <a:gd name="T17" fmla="*/ 49 h 123"/>
                <a:gd name="T18" fmla="*/ 71 w 79"/>
                <a:gd name="T19" fmla="*/ 51 h 123"/>
                <a:gd name="T20" fmla="*/ 73 w 79"/>
                <a:gd name="T21" fmla="*/ 57 h 123"/>
                <a:gd name="T22" fmla="*/ 69 w 79"/>
                <a:gd name="T23" fmla="*/ 63 h 123"/>
                <a:gd name="T24" fmla="*/ 70 w 79"/>
                <a:gd name="T25" fmla="*/ 67 h 123"/>
                <a:gd name="T26" fmla="*/ 69 w 79"/>
                <a:gd name="T27" fmla="*/ 60 h 123"/>
                <a:gd name="T28" fmla="*/ 68 w 79"/>
                <a:gd name="T29" fmla="*/ 55 h 123"/>
                <a:gd name="T30" fmla="*/ 62 w 79"/>
                <a:gd name="T31" fmla="*/ 54 h 123"/>
                <a:gd name="T32" fmla="*/ 65 w 79"/>
                <a:gd name="T33" fmla="*/ 59 h 123"/>
                <a:gd name="T34" fmla="*/ 65 w 79"/>
                <a:gd name="T35" fmla="*/ 61 h 123"/>
                <a:gd name="T36" fmla="*/ 60 w 79"/>
                <a:gd name="T37" fmla="*/ 60 h 123"/>
                <a:gd name="T38" fmla="*/ 59 w 79"/>
                <a:gd name="T39" fmla="*/ 55 h 123"/>
                <a:gd name="T40" fmla="*/ 60 w 79"/>
                <a:gd name="T41" fmla="*/ 51 h 123"/>
                <a:gd name="T42" fmla="*/ 62 w 79"/>
                <a:gd name="T43" fmla="*/ 51 h 123"/>
                <a:gd name="T44" fmla="*/ 60 w 79"/>
                <a:gd name="T45" fmla="*/ 45 h 123"/>
                <a:gd name="T46" fmla="*/ 57 w 79"/>
                <a:gd name="T47" fmla="*/ 42 h 123"/>
                <a:gd name="T48" fmla="*/ 52 w 79"/>
                <a:gd name="T49" fmla="*/ 37 h 123"/>
                <a:gd name="T50" fmla="*/ 46 w 79"/>
                <a:gd name="T51" fmla="*/ 35 h 123"/>
                <a:gd name="T52" fmla="*/ 45 w 79"/>
                <a:gd name="T53" fmla="*/ 33 h 123"/>
                <a:gd name="T54" fmla="*/ 45 w 79"/>
                <a:gd name="T55" fmla="*/ 27 h 123"/>
                <a:gd name="T56" fmla="*/ 42 w 79"/>
                <a:gd name="T57" fmla="*/ 25 h 123"/>
                <a:gd name="T58" fmla="*/ 39 w 79"/>
                <a:gd name="T59" fmla="*/ 23 h 123"/>
                <a:gd name="T60" fmla="*/ 39 w 79"/>
                <a:gd name="T61" fmla="*/ 23 h 123"/>
                <a:gd name="T62" fmla="*/ 41 w 79"/>
                <a:gd name="T63" fmla="*/ 28 h 123"/>
                <a:gd name="T64" fmla="*/ 41 w 79"/>
                <a:gd name="T65" fmla="*/ 32 h 123"/>
                <a:gd name="T66" fmla="*/ 40 w 79"/>
                <a:gd name="T67" fmla="*/ 34 h 123"/>
                <a:gd name="T68" fmla="*/ 36 w 79"/>
                <a:gd name="T69" fmla="*/ 32 h 123"/>
                <a:gd name="T70" fmla="*/ 33 w 79"/>
                <a:gd name="T71" fmla="*/ 31 h 123"/>
                <a:gd name="T72" fmla="*/ 30 w 79"/>
                <a:gd name="T73" fmla="*/ 25 h 123"/>
                <a:gd name="T74" fmla="*/ 28 w 79"/>
                <a:gd name="T75" fmla="*/ 17 h 123"/>
                <a:gd name="T76" fmla="*/ 31 w 79"/>
                <a:gd name="T77" fmla="*/ 15 h 123"/>
                <a:gd name="T78" fmla="*/ 31 w 79"/>
                <a:gd name="T79" fmla="*/ 14 h 123"/>
                <a:gd name="T80" fmla="*/ 31 w 79"/>
                <a:gd name="T81" fmla="*/ 9 h 123"/>
                <a:gd name="T82" fmla="*/ 28 w 79"/>
                <a:gd name="T83" fmla="*/ 8 h 123"/>
                <a:gd name="T84" fmla="*/ 31 w 79"/>
                <a:gd name="T85" fmla="*/ 6 h 123"/>
                <a:gd name="T86" fmla="*/ 33 w 79"/>
                <a:gd name="T87" fmla="*/ 5 h 123"/>
                <a:gd name="T88" fmla="*/ 35 w 79"/>
                <a:gd name="T89" fmla="*/ 2 h 123"/>
                <a:gd name="T90" fmla="*/ 45 w 79"/>
                <a:gd name="T91" fmla="*/ 6 h 123"/>
                <a:gd name="T92" fmla="*/ 51 w 79"/>
                <a:gd name="T93" fmla="*/ 5 h 123"/>
                <a:gd name="T94" fmla="*/ 54 w 79"/>
                <a:gd name="T95" fmla="*/ 8 h 123"/>
                <a:gd name="T96" fmla="*/ 59 w 79"/>
                <a:gd name="T97" fmla="*/ 10 h 123"/>
                <a:gd name="T98" fmla="*/ 63 w 79"/>
                <a:gd name="T99" fmla="*/ 10 h 123"/>
                <a:gd name="T100" fmla="*/ 40 w 79"/>
                <a:gd name="T101" fmla="*/ 26 h 123"/>
                <a:gd name="T102" fmla="*/ 1 w 79"/>
                <a:gd name="T103" fmla="*/ 12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123">
                  <a:moveTo>
                    <a:pt x="63" y="6"/>
                  </a:moveTo>
                  <a:lnTo>
                    <a:pt x="63" y="8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3" y="12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4"/>
                  </a:lnTo>
                  <a:lnTo>
                    <a:pt x="67" y="16"/>
                  </a:lnTo>
                  <a:lnTo>
                    <a:pt x="68" y="19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71" y="27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3" y="28"/>
                  </a:lnTo>
                  <a:lnTo>
                    <a:pt x="73" y="31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9" y="35"/>
                  </a:lnTo>
                  <a:lnTo>
                    <a:pt x="79" y="37"/>
                  </a:lnTo>
                  <a:lnTo>
                    <a:pt x="79" y="35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6" y="35"/>
                  </a:lnTo>
                  <a:lnTo>
                    <a:pt x="75" y="35"/>
                  </a:lnTo>
                  <a:lnTo>
                    <a:pt x="73" y="35"/>
                  </a:lnTo>
                  <a:lnTo>
                    <a:pt x="75" y="37"/>
                  </a:lnTo>
                  <a:lnTo>
                    <a:pt x="73" y="37"/>
                  </a:lnTo>
                  <a:lnTo>
                    <a:pt x="73" y="39"/>
                  </a:lnTo>
                  <a:lnTo>
                    <a:pt x="71" y="40"/>
                  </a:lnTo>
                  <a:lnTo>
                    <a:pt x="71" y="43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3" y="49"/>
                  </a:lnTo>
                  <a:lnTo>
                    <a:pt x="75" y="49"/>
                  </a:lnTo>
                  <a:lnTo>
                    <a:pt x="75" y="50"/>
                  </a:lnTo>
                  <a:lnTo>
                    <a:pt x="75" y="51"/>
                  </a:lnTo>
                  <a:lnTo>
                    <a:pt x="73" y="51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3" y="55"/>
                  </a:lnTo>
                  <a:lnTo>
                    <a:pt x="73" y="57"/>
                  </a:lnTo>
                  <a:lnTo>
                    <a:pt x="73" y="59"/>
                  </a:lnTo>
                  <a:lnTo>
                    <a:pt x="71" y="60"/>
                  </a:lnTo>
                  <a:lnTo>
                    <a:pt x="70" y="61"/>
                  </a:lnTo>
                  <a:lnTo>
                    <a:pt x="69" y="62"/>
                  </a:lnTo>
                  <a:lnTo>
                    <a:pt x="69" y="63"/>
                  </a:lnTo>
                  <a:lnTo>
                    <a:pt x="70" y="63"/>
                  </a:lnTo>
                  <a:lnTo>
                    <a:pt x="70" y="66"/>
                  </a:lnTo>
                  <a:lnTo>
                    <a:pt x="71" y="67"/>
                  </a:lnTo>
                  <a:lnTo>
                    <a:pt x="70" y="68"/>
                  </a:lnTo>
                  <a:lnTo>
                    <a:pt x="70" y="67"/>
                  </a:lnTo>
                  <a:lnTo>
                    <a:pt x="70" y="66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8" y="61"/>
                  </a:lnTo>
                  <a:lnTo>
                    <a:pt x="69" y="60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68" y="59"/>
                  </a:lnTo>
                  <a:lnTo>
                    <a:pt x="68" y="57"/>
                  </a:lnTo>
                  <a:lnTo>
                    <a:pt x="68" y="55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3" y="54"/>
                  </a:lnTo>
                  <a:lnTo>
                    <a:pt x="62" y="54"/>
                  </a:lnTo>
                  <a:lnTo>
                    <a:pt x="63" y="54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7" y="60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9"/>
                  </a:lnTo>
                  <a:lnTo>
                    <a:pt x="59" y="57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0" y="52"/>
                  </a:lnTo>
                  <a:lnTo>
                    <a:pt x="60" y="51"/>
                  </a:lnTo>
                  <a:lnTo>
                    <a:pt x="62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0" y="51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49"/>
                  </a:lnTo>
                  <a:lnTo>
                    <a:pt x="60" y="46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8" y="44"/>
                  </a:lnTo>
                  <a:lnTo>
                    <a:pt x="58" y="43"/>
                  </a:lnTo>
                  <a:lnTo>
                    <a:pt x="57" y="42"/>
                  </a:lnTo>
                  <a:lnTo>
                    <a:pt x="54" y="42"/>
                  </a:lnTo>
                  <a:lnTo>
                    <a:pt x="53" y="40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1" y="37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48" y="35"/>
                  </a:lnTo>
                  <a:lnTo>
                    <a:pt x="46" y="35"/>
                  </a:lnTo>
                  <a:lnTo>
                    <a:pt x="46" y="37"/>
                  </a:lnTo>
                  <a:lnTo>
                    <a:pt x="46" y="35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6" y="33"/>
                  </a:lnTo>
                  <a:lnTo>
                    <a:pt x="46" y="32"/>
                  </a:lnTo>
                  <a:lnTo>
                    <a:pt x="45" y="31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2" y="26"/>
                  </a:lnTo>
                  <a:lnTo>
                    <a:pt x="42" y="25"/>
                  </a:lnTo>
                  <a:lnTo>
                    <a:pt x="41" y="25"/>
                  </a:lnTo>
                  <a:lnTo>
                    <a:pt x="40" y="25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2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4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28"/>
                  </a:lnTo>
                  <a:lnTo>
                    <a:pt x="33" y="31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59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2" y="10"/>
                  </a:lnTo>
                  <a:lnTo>
                    <a:pt x="63" y="10"/>
                  </a:lnTo>
                  <a:lnTo>
                    <a:pt x="63" y="9"/>
                  </a:lnTo>
                  <a:lnTo>
                    <a:pt x="63" y="8"/>
                  </a:lnTo>
                  <a:lnTo>
                    <a:pt x="63" y="6"/>
                  </a:lnTo>
                  <a:close/>
                  <a:moveTo>
                    <a:pt x="40" y="25"/>
                  </a:moveTo>
                  <a:lnTo>
                    <a:pt x="40" y="26"/>
                  </a:lnTo>
                  <a:lnTo>
                    <a:pt x="39" y="25"/>
                  </a:lnTo>
                  <a:lnTo>
                    <a:pt x="40" y="25"/>
                  </a:lnTo>
                  <a:close/>
                  <a:moveTo>
                    <a:pt x="1" y="123"/>
                  </a:moveTo>
                  <a:lnTo>
                    <a:pt x="0" y="123"/>
                  </a:lnTo>
                  <a:lnTo>
                    <a:pt x="1" y="122"/>
                  </a:lnTo>
                  <a:lnTo>
                    <a:pt x="1" y="12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105">
              <a:extLst>
                <a:ext uri="{FF2B5EF4-FFF2-40B4-BE49-F238E27FC236}">
                  <a16:creationId xmlns:a16="http://schemas.microsoft.com/office/drawing/2014/main" id="{220E0897-0118-C342-A236-67BD9748AB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7576" y="2670175"/>
              <a:ext cx="128588" cy="146050"/>
            </a:xfrm>
            <a:custGeom>
              <a:avLst/>
              <a:gdLst>
                <a:gd name="T0" fmla="*/ 22 w 81"/>
                <a:gd name="T1" fmla="*/ 79 h 92"/>
                <a:gd name="T2" fmla="*/ 18 w 81"/>
                <a:gd name="T3" fmla="*/ 72 h 92"/>
                <a:gd name="T4" fmla="*/ 13 w 81"/>
                <a:gd name="T5" fmla="*/ 68 h 92"/>
                <a:gd name="T6" fmla="*/ 12 w 81"/>
                <a:gd name="T7" fmla="*/ 61 h 92"/>
                <a:gd name="T8" fmla="*/ 7 w 81"/>
                <a:gd name="T9" fmla="*/ 54 h 92"/>
                <a:gd name="T10" fmla="*/ 2 w 81"/>
                <a:gd name="T11" fmla="*/ 49 h 92"/>
                <a:gd name="T12" fmla="*/ 1 w 81"/>
                <a:gd name="T13" fmla="*/ 46 h 92"/>
                <a:gd name="T14" fmla="*/ 1 w 81"/>
                <a:gd name="T15" fmla="*/ 41 h 92"/>
                <a:gd name="T16" fmla="*/ 6 w 81"/>
                <a:gd name="T17" fmla="*/ 45 h 92"/>
                <a:gd name="T18" fmla="*/ 10 w 81"/>
                <a:gd name="T19" fmla="*/ 44 h 92"/>
                <a:gd name="T20" fmla="*/ 12 w 81"/>
                <a:gd name="T21" fmla="*/ 40 h 92"/>
                <a:gd name="T22" fmla="*/ 17 w 81"/>
                <a:gd name="T23" fmla="*/ 35 h 92"/>
                <a:gd name="T24" fmla="*/ 17 w 81"/>
                <a:gd name="T25" fmla="*/ 31 h 92"/>
                <a:gd name="T26" fmla="*/ 19 w 81"/>
                <a:gd name="T27" fmla="*/ 27 h 92"/>
                <a:gd name="T28" fmla="*/ 25 w 81"/>
                <a:gd name="T29" fmla="*/ 25 h 92"/>
                <a:gd name="T30" fmla="*/ 28 w 81"/>
                <a:gd name="T31" fmla="*/ 22 h 92"/>
                <a:gd name="T32" fmla="*/ 33 w 81"/>
                <a:gd name="T33" fmla="*/ 26 h 92"/>
                <a:gd name="T34" fmla="*/ 35 w 81"/>
                <a:gd name="T35" fmla="*/ 22 h 92"/>
                <a:gd name="T36" fmla="*/ 39 w 81"/>
                <a:gd name="T37" fmla="*/ 18 h 92"/>
                <a:gd name="T38" fmla="*/ 44 w 81"/>
                <a:gd name="T39" fmla="*/ 16 h 92"/>
                <a:gd name="T40" fmla="*/ 44 w 81"/>
                <a:gd name="T41" fmla="*/ 12 h 92"/>
                <a:gd name="T42" fmla="*/ 46 w 81"/>
                <a:gd name="T43" fmla="*/ 8 h 92"/>
                <a:gd name="T44" fmla="*/ 51 w 81"/>
                <a:gd name="T45" fmla="*/ 5 h 92"/>
                <a:gd name="T46" fmla="*/ 53 w 81"/>
                <a:gd name="T47" fmla="*/ 9 h 92"/>
                <a:gd name="T48" fmla="*/ 57 w 81"/>
                <a:gd name="T49" fmla="*/ 6 h 92"/>
                <a:gd name="T50" fmla="*/ 61 w 81"/>
                <a:gd name="T51" fmla="*/ 5 h 92"/>
                <a:gd name="T52" fmla="*/ 64 w 81"/>
                <a:gd name="T53" fmla="*/ 6 h 92"/>
                <a:gd name="T54" fmla="*/ 69 w 81"/>
                <a:gd name="T55" fmla="*/ 4 h 92"/>
                <a:gd name="T56" fmla="*/ 71 w 81"/>
                <a:gd name="T57" fmla="*/ 1 h 92"/>
                <a:gd name="T58" fmla="*/ 75 w 81"/>
                <a:gd name="T59" fmla="*/ 1 h 92"/>
                <a:gd name="T60" fmla="*/ 74 w 81"/>
                <a:gd name="T61" fmla="*/ 4 h 92"/>
                <a:gd name="T62" fmla="*/ 74 w 81"/>
                <a:gd name="T63" fmla="*/ 5 h 92"/>
                <a:gd name="T64" fmla="*/ 73 w 81"/>
                <a:gd name="T65" fmla="*/ 6 h 92"/>
                <a:gd name="T66" fmla="*/ 73 w 81"/>
                <a:gd name="T67" fmla="*/ 17 h 92"/>
                <a:gd name="T68" fmla="*/ 69 w 81"/>
                <a:gd name="T69" fmla="*/ 25 h 92"/>
                <a:gd name="T70" fmla="*/ 65 w 81"/>
                <a:gd name="T71" fmla="*/ 33 h 92"/>
                <a:gd name="T72" fmla="*/ 64 w 81"/>
                <a:gd name="T73" fmla="*/ 45 h 92"/>
                <a:gd name="T74" fmla="*/ 64 w 81"/>
                <a:gd name="T75" fmla="*/ 57 h 92"/>
                <a:gd name="T76" fmla="*/ 62 w 81"/>
                <a:gd name="T77" fmla="*/ 54 h 92"/>
                <a:gd name="T78" fmla="*/ 64 w 81"/>
                <a:gd name="T79" fmla="*/ 50 h 92"/>
                <a:gd name="T80" fmla="*/ 63 w 81"/>
                <a:gd name="T81" fmla="*/ 50 h 92"/>
                <a:gd name="T82" fmla="*/ 61 w 81"/>
                <a:gd name="T83" fmla="*/ 55 h 92"/>
                <a:gd name="T84" fmla="*/ 62 w 81"/>
                <a:gd name="T85" fmla="*/ 58 h 92"/>
                <a:gd name="T86" fmla="*/ 61 w 81"/>
                <a:gd name="T87" fmla="*/ 66 h 92"/>
                <a:gd name="T88" fmla="*/ 61 w 81"/>
                <a:gd name="T89" fmla="*/ 61 h 92"/>
                <a:gd name="T90" fmla="*/ 59 w 81"/>
                <a:gd name="T91" fmla="*/ 66 h 92"/>
                <a:gd name="T92" fmla="*/ 61 w 81"/>
                <a:gd name="T93" fmla="*/ 68 h 92"/>
                <a:gd name="T94" fmla="*/ 57 w 81"/>
                <a:gd name="T95" fmla="*/ 73 h 92"/>
                <a:gd name="T96" fmla="*/ 56 w 81"/>
                <a:gd name="T97" fmla="*/ 79 h 92"/>
                <a:gd name="T98" fmla="*/ 57 w 81"/>
                <a:gd name="T99" fmla="*/ 88 h 92"/>
                <a:gd name="T100" fmla="*/ 56 w 81"/>
                <a:gd name="T101" fmla="*/ 90 h 92"/>
                <a:gd name="T102" fmla="*/ 52 w 81"/>
                <a:gd name="T103" fmla="*/ 90 h 92"/>
                <a:gd name="T104" fmla="*/ 47 w 81"/>
                <a:gd name="T105" fmla="*/ 88 h 92"/>
                <a:gd name="T106" fmla="*/ 44 w 81"/>
                <a:gd name="T107" fmla="*/ 85 h 92"/>
                <a:gd name="T108" fmla="*/ 37 w 81"/>
                <a:gd name="T109" fmla="*/ 86 h 92"/>
                <a:gd name="T110" fmla="*/ 28 w 81"/>
                <a:gd name="T111" fmla="*/ 80 h 92"/>
                <a:gd name="T112" fmla="*/ 57 w 81"/>
                <a:gd name="T113" fmla="*/ 88 h 92"/>
                <a:gd name="T114" fmla="*/ 59 w 81"/>
                <a:gd name="T115" fmla="*/ 66 h 92"/>
                <a:gd name="T116" fmla="*/ 81 w 81"/>
                <a:gd name="T117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1" h="92">
                  <a:moveTo>
                    <a:pt x="27" y="84"/>
                  </a:moveTo>
                  <a:lnTo>
                    <a:pt x="25" y="84"/>
                  </a:lnTo>
                  <a:lnTo>
                    <a:pt x="25" y="82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19" y="75"/>
                  </a:lnTo>
                  <a:lnTo>
                    <a:pt x="19" y="73"/>
                  </a:lnTo>
                  <a:lnTo>
                    <a:pt x="18" y="72"/>
                  </a:lnTo>
                  <a:lnTo>
                    <a:pt x="17" y="72"/>
                  </a:lnTo>
                  <a:lnTo>
                    <a:pt x="17" y="71"/>
                  </a:lnTo>
                  <a:lnTo>
                    <a:pt x="16" y="69"/>
                  </a:lnTo>
                  <a:lnTo>
                    <a:pt x="16" y="68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4" y="51"/>
                  </a:lnTo>
                  <a:lnTo>
                    <a:pt x="2" y="49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2" y="49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6" y="32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6"/>
                  </a:lnTo>
                  <a:lnTo>
                    <a:pt x="33" y="26"/>
                  </a:lnTo>
                  <a:lnTo>
                    <a:pt x="34" y="25"/>
                  </a:lnTo>
                  <a:lnTo>
                    <a:pt x="33" y="25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6" y="9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4" y="6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1" y="6"/>
                  </a:lnTo>
                  <a:lnTo>
                    <a:pt x="73" y="6"/>
                  </a:lnTo>
                  <a:lnTo>
                    <a:pt x="73" y="9"/>
                  </a:lnTo>
                  <a:lnTo>
                    <a:pt x="73" y="10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3" y="17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7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4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4" y="51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5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2" y="55"/>
                  </a:lnTo>
                  <a:lnTo>
                    <a:pt x="63" y="55"/>
                  </a:lnTo>
                  <a:lnTo>
                    <a:pt x="62" y="54"/>
                  </a:lnTo>
                  <a:lnTo>
                    <a:pt x="62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63" y="49"/>
                  </a:lnTo>
                  <a:lnTo>
                    <a:pt x="63" y="50"/>
                  </a:lnTo>
                  <a:lnTo>
                    <a:pt x="63" y="51"/>
                  </a:lnTo>
                  <a:lnTo>
                    <a:pt x="62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2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60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1" y="66"/>
                  </a:lnTo>
                  <a:lnTo>
                    <a:pt x="61" y="63"/>
                  </a:lnTo>
                  <a:lnTo>
                    <a:pt x="61" y="62"/>
                  </a:lnTo>
                  <a:lnTo>
                    <a:pt x="61" y="61"/>
                  </a:lnTo>
                  <a:lnTo>
                    <a:pt x="59" y="61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59" y="63"/>
                  </a:lnTo>
                  <a:lnTo>
                    <a:pt x="59" y="62"/>
                  </a:lnTo>
                  <a:lnTo>
                    <a:pt x="59" y="63"/>
                  </a:lnTo>
                  <a:lnTo>
                    <a:pt x="59" y="66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7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71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7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56" y="79"/>
                  </a:lnTo>
                  <a:lnTo>
                    <a:pt x="56" y="82"/>
                  </a:lnTo>
                  <a:lnTo>
                    <a:pt x="56" y="84"/>
                  </a:lnTo>
                  <a:lnTo>
                    <a:pt x="56" y="85"/>
                  </a:lnTo>
                  <a:lnTo>
                    <a:pt x="57" y="86"/>
                  </a:lnTo>
                  <a:lnTo>
                    <a:pt x="57" y="88"/>
                  </a:lnTo>
                  <a:lnTo>
                    <a:pt x="57" y="86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7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1" y="90"/>
                  </a:lnTo>
                  <a:lnTo>
                    <a:pt x="48" y="90"/>
                  </a:lnTo>
                  <a:lnTo>
                    <a:pt x="48" y="89"/>
                  </a:lnTo>
                  <a:lnTo>
                    <a:pt x="48" y="88"/>
                  </a:lnTo>
                  <a:lnTo>
                    <a:pt x="47" y="88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4" y="85"/>
                  </a:lnTo>
                  <a:lnTo>
                    <a:pt x="42" y="84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9" y="86"/>
                  </a:lnTo>
                  <a:lnTo>
                    <a:pt x="37" y="86"/>
                  </a:lnTo>
                  <a:lnTo>
                    <a:pt x="36" y="86"/>
                  </a:lnTo>
                  <a:lnTo>
                    <a:pt x="34" y="85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0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4"/>
                  </a:lnTo>
                  <a:close/>
                  <a:moveTo>
                    <a:pt x="57" y="86"/>
                  </a:moveTo>
                  <a:lnTo>
                    <a:pt x="57" y="88"/>
                  </a:lnTo>
                  <a:lnTo>
                    <a:pt x="57" y="86"/>
                  </a:lnTo>
                  <a:close/>
                  <a:moveTo>
                    <a:pt x="59" y="67"/>
                  </a:moveTo>
                  <a:lnTo>
                    <a:pt x="59" y="66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9" y="67"/>
                  </a:lnTo>
                  <a:close/>
                  <a:moveTo>
                    <a:pt x="70" y="61"/>
                  </a:moveTo>
                  <a:lnTo>
                    <a:pt x="71" y="61"/>
                  </a:lnTo>
                  <a:lnTo>
                    <a:pt x="70" y="61"/>
                  </a:lnTo>
                  <a:close/>
                  <a:moveTo>
                    <a:pt x="81" y="14"/>
                  </a:moveTo>
                  <a:lnTo>
                    <a:pt x="81" y="15"/>
                  </a:lnTo>
                  <a:lnTo>
                    <a:pt x="80" y="15"/>
                  </a:lnTo>
                  <a:lnTo>
                    <a:pt x="80" y="14"/>
                  </a:lnTo>
                  <a:lnTo>
                    <a:pt x="81" y="1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106">
              <a:extLst>
                <a:ext uri="{FF2B5EF4-FFF2-40B4-BE49-F238E27FC236}">
                  <a16:creationId xmlns:a16="http://schemas.microsoft.com/office/drawing/2014/main" id="{994E3380-C21D-DE59-B6F5-9292951E1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2568575"/>
              <a:ext cx="6350" cy="1588"/>
            </a:xfrm>
            <a:custGeom>
              <a:avLst/>
              <a:gdLst>
                <a:gd name="T0" fmla="*/ 4 w 4"/>
                <a:gd name="T1" fmla="*/ 1 h 1"/>
                <a:gd name="T2" fmla="*/ 3 w 4"/>
                <a:gd name="T3" fmla="*/ 1 h 1"/>
                <a:gd name="T4" fmla="*/ 0 w 4"/>
                <a:gd name="T5" fmla="*/ 1 h 1"/>
                <a:gd name="T6" fmla="*/ 3 w 4"/>
                <a:gd name="T7" fmla="*/ 1 h 1"/>
                <a:gd name="T8" fmla="*/ 3 w 4"/>
                <a:gd name="T9" fmla="*/ 0 h 1"/>
                <a:gd name="T10" fmla="*/ 4 w 4"/>
                <a:gd name="T11" fmla="*/ 0 h 1"/>
                <a:gd name="T12" fmla="*/ 4 w 4"/>
                <a:gd name="T13" fmla="*/ 1 h 1"/>
                <a:gd name="T14" fmla="*/ 4 w 4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3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107">
              <a:extLst>
                <a:ext uri="{FF2B5EF4-FFF2-40B4-BE49-F238E27FC236}">
                  <a16:creationId xmlns:a16="http://schemas.microsoft.com/office/drawing/2014/main" id="{EDF1BD2B-1536-E409-5E9B-943861E5A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401" y="257016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108">
              <a:extLst>
                <a:ext uri="{FF2B5EF4-FFF2-40B4-BE49-F238E27FC236}">
                  <a16:creationId xmlns:a16="http://schemas.microsoft.com/office/drawing/2014/main" id="{B914302A-CDB6-17C4-124D-373B1D6617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3013" y="2997200"/>
              <a:ext cx="1141413" cy="1292225"/>
            </a:xfrm>
            <a:custGeom>
              <a:avLst/>
              <a:gdLst>
                <a:gd name="T0" fmla="*/ 347 w 719"/>
                <a:gd name="T1" fmla="*/ 694 h 814"/>
                <a:gd name="T2" fmla="*/ 349 w 719"/>
                <a:gd name="T3" fmla="*/ 652 h 814"/>
                <a:gd name="T4" fmla="*/ 321 w 719"/>
                <a:gd name="T5" fmla="*/ 602 h 814"/>
                <a:gd name="T6" fmla="*/ 282 w 719"/>
                <a:gd name="T7" fmla="*/ 574 h 814"/>
                <a:gd name="T8" fmla="*/ 278 w 719"/>
                <a:gd name="T9" fmla="*/ 508 h 814"/>
                <a:gd name="T10" fmla="*/ 227 w 719"/>
                <a:gd name="T11" fmla="*/ 435 h 814"/>
                <a:gd name="T12" fmla="*/ 185 w 719"/>
                <a:gd name="T13" fmla="*/ 390 h 814"/>
                <a:gd name="T14" fmla="*/ 144 w 719"/>
                <a:gd name="T15" fmla="*/ 361 h 814"/>
                <a:gd name="T16" fmla="*/ 110 w 719"/>
                <a:gd name="T17" fmla="*/ 335 h 814"/>
                <a:gd name="T18" fmla="*/ 57 w 719"/>
                <a:gd name="T19" fmla="*/ 323 h 814"/>
                <a:gd name="T20" fmla="*/ 11 w 719"/>
                <a:gd name="T21" fmla="*/ 296 h 814"/>
                <a:gd name="T22" fmla="*/ 16 w 719"/>
                <a:gd name="T23" fmla="*/ 225 h 814"/>
                <a:gd name="T24" fmla="*/ 62 w 719"/>
                <a:gd name="T25" fmla="*/ 204 h 814"/>
                <a:gd name="T26" fmla="*/ 64 w 719"/>
                <a:gd name="T27" fmla="*/ 100 h 814"/>
                <a:gd name="T28" fmla="*/ 90 w 719"/>
                <a:gd name="T29" fmla="*/ 74 h 814"/>
                <a:gd name="T30" fmla="*/ 139 w 719"/>
                <a:gd name="T31" fmla="*/ 89 h 814"/>
                <a:gd name="T32" fmla="*/ 150 w 719"/>
                <a:gd name="T33" fmla="*/ 34 h 814"/>
                <a:gd name="T34" fmla="*/ 194 w 719"/>
                <a:gd name="T35" fmla="*/ 24 h 814"/>
                <a:gd name="T36" fmla="*/ 225 w 719"/>
                <a:gd name="T37" fmla="*/ 30 h 814"/>
                <a:gd name="T38" fmla="*/ 235 w 719"/>
                <a:gd name="T39" fmla="*/ 89 h 814"/>
                <a:gd name="T40" fmla="*/ 280 w 719"/>
                <a:gd name="T41" fmla="*/ 66 h 814"/>
                <a:gd name="T42" fmla="*/ 331 w 719"/>
                <a:gd name="T43" fmla="*/ 67 h 814"/>
                <a:gd name="T44" fmla="*/ 359 w 719"/>
                <a:gd name="T45" fmla="*/ 42 h 814"/>
                <a:gd name="T46" fmla="*/ 377 w 719"/>
                <a:gd name="T47" fmla="*/ 88 h 814"/>
                <a:gd name="T48" fmla="*/ 339 w 719"/>
                <a:gd name="T49" fmla="*/ 145 h 814"/>
                <a:gd name="T50" fmla="*/ 364 w 719"/>
                <a:gd name="T51" fmla="*/ 156 h 814"/>
                <a:gd name="T52" fmla="*/ 383 w 719"/>
                <a:gd name="T53" fmla="*/ 172 h 814"/>
                <a:gd name="T54" fmla="*/ 404 w 719"/>
                <a:gd name="T55" fmla="*/ 138 h 814"/>
                <a:gd name="T56" fmla="*/ 424 w 719"/>
                <a:gd name="T57" fmla="*/ 131 h 814"/>
                <a:gd name="T58" fmla="*/ 436 w 719"/>
                <a:gd name="T59" fmla="*/ 136 h 814"/>
                <a:gd name="T60" fmla="*/ 448 w 719"/>
                <a:gd name="T61" fmla="*/ 142 h 814"/>
                <a:gd name="T62" fmla="*/ 459 w 719"/>
                <a:gd name="T63" fmla="*/ 151 h 814"/>
                <a:gd name="T64" fmla="*/ 463 w 719"/>
                <a:gd name="T65" fmla="*/ 169 h 814"/>
                <a:gd name="T66" fmla="*/ 470 w 719"/>
                <a:gd name="T67" fmla="*/ 175 h 814"/>
                <a:gd name="T68" fmla="*/ 499 w 719"/>
                <a:gd name="T69" fmla="*/ 174 h 814"/>
                <a:gd name="T70" fmla="*/ 541 w 719"/>
                <a:gd name="T71" fmla="*/ 179 h 814"/>
                <a:gd name="T72" fmla="*/ 604 w 719"/>
                <a:gd name="T73" fmla="*/ 222 h 814"/>
                <a:gd name="T74" fmla="*/ 618 w 719"/>
                <a:gd name="T75" fmla="*/ 282 h 814"/>
                <a:gd name="T76" fmla="*/ 594 w 719"/>
                <a:gd name="T77" fmla="*/ 339 h 814"/>
                <a:gd name="T78" fmla="*/ 567 w 719"/>
                <a:gd name="T79" fmla="*/ 390 h 814"/>
                <a:gd name="T80" fmla="*/ 559 w 719"/>
                <a:gd name="T81" fmla="*/ 409 h 814"/>
                <a:gd name="T82" fmla="*/ 562 w 719"/>
                <a:gd name="T83" fmla="*/ 488 h 814"/>
                <a:gd name="T84" fmla="*/ 542 w 719"/>
                <a:gd name="T85" fmla="*/ 579 h 814"/>
                <a:gd name="T86" fmla="*/ 499 w 719"/>
                <a:gd name="T87" fmla="*/ 601 h 814"/>
                <a:gd name="T88" fmla="*/ 481 w 719"/>
                <a:gd name="T89" fmla="*/ 611 h 814"/>
                <a:gd name="T90" fmla="*/ 442 w 719"/>
                <a:gd name="T91" fmla="*/ 647 h 814"/>
                <a:gd name="T92" fmla="*/ 435 w 719"/>
                <a:gd name="T93" fmla="*/ 665 h 814"/>
                <a:gd name="T94" fmla="*/ 438 w 719"/>
                <a:gd name="T95" fmla="*/ 716 h 814"/>
                <a:gd name="T96" fmla="*/ 419 w 719"/>
                <a:gd name="T97" fmla="*/ 754 h 814"/>
                <a:gd name="T98" fmla="*/ 408 w 719"/>
                <a:gd name="T99" fmla="*/ 764 h 814"/>
                <a:gd name="T100" fmla="*/ 390 w 719"/>
                <a:gd name="T101" fmla="*/ 799 h 814"/>
                <a:gd name="T102" fmla="*/ 345 w 719"/>
                <a:gd name="T103" fmla="*/ 761 h 814"/>
                <a:gd name="T104" fmla="*/ 464 w 719"/>
                <a:gd name="T105" fmla="*/ 174 h 814"/>
                <a:gd name="T106" fmla="*/ 404 w 719"/>
                <a:gd name="T107" fmla="*/ 136 h 814"/>
                <a:gd name="T108" fmla="*/ 350 w 719"/>
                <a:gd name="T109" fmla="*/ 131 h 814"/>
                <a:gd name="T110" fmla="*/ 395 w 719"/>
                <a:gd name="T111" fmla="*/ 142 h 814"/>
                <a:gd name="T112" fmla="*/ 373 w 719"/>
                <a:gd name="T113" fmla="*/ 151 h 814"/>
                <a:gd name="T114" fmla="*/ 365 w 719"/>
                <a:gd name="T115" fmla="*/ 124 h 814"/>
                <a:gd name="T116" fmla="*/ 381 w 719"/>
                <a:gd name="T117" fmla="*/ 114 h 814"/>
                <a:gd name="T118" fmla="*/ 368 w 719"/>
                <a:gd name="T119" fmla="*/ 111 h 814"/>
                <a:gd name="T120" fmla="*/ 371 w 719"/>
                <a:gd name="T121" fmla="*/ 74 h 814"/>
                <a:gd name="T122" fmla="*/ 465 w 719"/>
                <a:gd name="T123" fmla="*/ 619 h 814"/>
                <a:gd name="T124" fmla="*/ 475 w 719"/>
                <a:gd name="T125" fmla="*/ 168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9" h="814">
                  <a:moveTo>
                    <a:pt x="315" y="745"/>
                  </a:moveTo>
                  <a:lnTo>
                    <a:pt x="315" y="744"/>
                  </a:lnTo>
                  <a:lnTo>
                    <a:pt x="318" y="744"/>
                  </a:lnTo>
                  <a:lnTo>
                    <a:pt x="318" y="742"/>
                  </a:lnTo>
                  <a:lnTo>
                    <a:pt x="319" y="742"/>
                  </a:lnTo>
                  <a:lnTo>
                    <a:pt x="319" y="739"/>
                  </a:lnTo>
                  <a:lnTo>
                    <a:pt x="319" y="738"/>
                  </a:lnTo>
                  <a:lnTo>
                    <a:pt x="319" y="737"/>
                  </a:lnTo>
                  <a:lnTo>
                    <a:pt x="320" y="737"/>
                  </a:lnTo>
                  <a:lnTo>
                    <a:pt x="321" y="737"/>
                  </a:lnTo>
                  <a:lnTo>
                    <a:pt x="321" y="736"/>
                  </a:lnTo>
                  <a:lnTo>
                    <a:pt x="322" y="734"/>
                  </a:lnTo>
                  <a:lnTo>
                    <a:pt x="322" y="733"/>
                  </a:lnTo>
                  <a:lnTo>
                    <a:pt x="322" y="732"/>
                  </a:lnTo>
                  <a:lnTo>
                    <a:pt x="324" y="730"/>
                  </a:lnTo>
                  <a:lnTo>
                    <a:pt x="324" y="728"/>
                  </a:lnTo>
                  <a:lnTo>
                    <a:pt x="326" y="728"/>
                  </a:lnTo>
                  <a:lnTo>
                    <a:pt x="326" y="727"/>
                  </a:lnTo>
                  <a:lnTo>
                    <a:pt x="326" y="726"/>
                  </a:lnTo>
                  <a:lnTo>
                    <a:pt x="326" y="725"/>
                  </a:lnTo>
                  <a:lnTo>
                    <a:pt x="327" y="725"/>
                  </a:lnTo>
                  <a:lnTo>
                    <a:pt x="327" y="723"/>
                  </a:lnTo>
                  <a:lnTo>
                    <a:pt x="328" y="723"/>
                  </a:lnTo>
                  <a:lnTo>
                    <a:pt x="328" y="721"/>
                  </a:lnTo>
                  <a:lnTo>
                    <a:pt x="328" y="720"/>
                  </a:lnTo>
                  <a:lnTo>
                    <a:pt x="330" y="719"/>
                  </a:lnTo>
                  <a:lnTo>
                    <a:pt x="330" y="717"/>
                  </a:lnTo>
                  <a:lnTo>
                    <a:pt x="330" y="716"/>
                  </a:lnTo>
                  <a:lnTo>
                    <a:pt x="331" y="716"/>
                  </a:lnTo>
                  <a:lnTo>
                    <a:pt x="332" y="715"/>
                  </a:lnTo>
                  <a:lnTo>
                    <a:pt x="332" y="713"/>
                  </a:lnTo>
                  <a:lnTo>
                    <a:pt x="332" y="711"/>
                  </a:lnTo>
                  <a:lnTo>
                    <a:pt x="333" y="710"/>
                  </a:lnTo>
                  <a:lnTo>
                    <a:pt x="333" y="709"/>
                  </a:lnTo>
                  <a:lnTo>
                    <a:pt x="336" y="708"/>
                  </a:lnTo>
                  <a:lnTo>
                    <a:pt x="336" y="709"/>
                  </a:lnTo>
                  <a:lnTo>
                    <a:pt x="337" y="709"/>
                  </a:lnTo>
                  <a:lnTo>
                    <a:pt x="337" y="708"/>
                  </a:lnTo>
                  <a:lnTo>
                    <a:pt x="337" y="706"/>
                  </a:lnTo>
                  <a:lnTo>
                    <a:pt x="336" y="706"/>
                  </a:lnTo>
                  <a:lnTo>
                    <a:pt x="337" y="705"/>
                  </a:lnTo>
                  <a:lnTo>
                    <a:pt x="337" y="703"/>
                  </a:lnTo>
                  <a:lnTo>
                    <a:pt x="338" y="703"/>
                  </a:lnTo>
                  <a:lnTo>
                    <a:pt x="338" y="705"/>
                  </a:lnTo>
                  <a:lnTo>
                    <a:pt x="338" y="703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41" y="702"/>
                  </a:lnTo>
                  <a:lnTo>
                    <a:pt x="341" y="700"/>
                  </a:lnTo>
                  <a:lnTo>
                    <a:pt x="341" y="699"/>
                  </a:lnTo>
                  <a:lnTo>
                    <a:pt x="342" y="699"/>
                  </a:lnTo>
                  <a:lnTo>
                    <a:pt x="342" y="698"/>
                  </a:lnTo>
                  <a:lnTo>
                    <a:pt x="344" y="698"/>
                  </a:lnTo>
                  <a:lnTo>
                    <a:pt x="344" y="699"/>
                  </a:lnTo>
                  <a:lnTo>
                    <a:pt x="344" y="698"/>
                  </a:lnTo>
                  <a:lnTo>
                    <a:pt x="345" y="698"/>
                  </a:lnTo>
                  <a:lnTo>
                    <a:pt x="344" y="698"/>
                  </a:lnTo>
                  <a:lnTo>
                    <a:pt x="344" y="697"/>
                  </a:lnTo>
                  <a:lnTo>
                    <a:pt x="345" y="697"/>
                  </a:lnTo>
                  <a:lnTo>
                    <a:pt x="347" y="697"/>
                  </a:lnTo>
                  <a:lnTo>
                    <a:pt x="347" y="694"/>
                  </a:lnTo>
                  <a:lnTo>
                    <a:pt x="347" y="693"/>
                  </a:lnTo>
                  <a:lnTo>
                    <a:pt x="347" y="692"/>
                  </a:lnTo>
                  <a:lnTo>
                    <a:pt x="348" y="692"/>
                  </a:lnTo>
                  <a:lnTo>
                    <a:pt x="349" y="692"/>
                  </a:lnTo>
                  <a:lnTo>
                    <a:pt x="349" y="691"/>
                  </a:lnTo>
                  <a:lnTo>
                    <a:pt x="349" y="692"/>
                  </a:lnTo>
                  <a:lnTo>
                    <a:pt x="350" y="692"/>
                  </a:lnTo>
                  <a:lnTo>
                    <a:pt x="350" y="691"/>
                  </a:lnTo>
                  <a:lnTo>
                    <a:pt x="353" y="691"/>
                  </a:lnTo>
                  <a:lnTo>
                    <a:pt x="353" y="690"/>
                  </a:lnTo>
                  <a:lnTo>
                    <a:pt x="354" y="690"/>
                  </a:lnTo>
                  <a:lnTo>
                    <a:pt x="354" y="691"/>
                  </a:lnTo>
                  <a:lnTo>
                    <a:pt x="354" y="690"/>
                  </a:lnTo>
                  <a:lnTo>
                    <a:pt x="355" y="690"/>
                  </a:lnTo>
                  <a:lnTo>
                    <a:pt x="355" y="688"/>
                  </a:lnTo>
                  <a:lnTo>
                    <a:pt x="356" y="686"/>
                  </a:lnTo>
                  <a:lnTo>
                    <a:pt x="358" y="686"/>
                  </a:lnTo>
                  <a:lnTo>
                    <a:pt x="358" y="685"/>
                  </a:lnTo>
                  <a:lnTo>
                    <a:pt x="359" y="685"/>
                  </a:lnTo>
                  <a:lnTo>
                    <a:pt x="359" y="683"/>
                  </a:lnTo>
                  <a:lnTo>
                    <a:pt x="359" y="685"/>
                  </a:lnTo>
                  <a:lnTo>
                    <a:pt x="359" y="683"/>
                  </a:lnTo>
                  <a:lnTo>
                    <a:pt x="360" y="683"/>
                  </a:lnTo>
                  <a:lnTo>
                    <a:pt x="360" y="682"/>
                  </a:lnTo>
                  <a:lnTo>
                    <a:pt x="362" y="682"/>
                  </a:lnTo>
                  <a:lnTo>
                    <a:pt x="362" y="681"/>
                  </a:lnTo>
                  <a:lnTo>
                    <a:pt x="362" y="680"/>
                  </a:lnTo>
                  <a:lnTo>
                    <a:pt x="362" y="679"/>
                  </a:lnTo>
                  <a:lnTo>
                    <a:pt x="362" y="676"/>
                  </a:lnTo>
                  <a:lnTo>
                    <a:pt x="360" y="676"/>
                  </a:lnTo>
                  <a:lnTo>
                    <a:pt x="360" y="675"/>
                  </a:lnTo>
                  <a:lnTo>
                    <a:pt x="360" y="674"/>
                  </a:lnTo>
                  <a:lnTo>
                    <a:pt x="360" y="673"/>
                  </a:lnTo>
                  <a:lnTo>
                    <a:pt x="360" y="671"/>
                  </a:lnTo>
                  <a:lnTo>
                    <a:pt x="360" y="668"/>
                  </a:lnTo>
                  <a:lnTo>
                    <a:pt x="360" y="666"/>
                  </a:lnTo>
                  <a:lnTo>
                    <a:pt x="360" y="665"/>
                  </a:lnTo>
                  <a:lnTo>
                    <a:pt x="360" y="664"/>
                  </a:lnTo>
                  <a:lnTo>
                    <a:pt x="359" y="664"/>
                  </a:lnTo>
                  <a:lnTo>
                    <a:pt x="359" y="663"/>
                  </a:lnTo>
                  <a:lnTo>
                    <a:pt x="358" y="663"/>
                  </a:lnTo>
                  <a:lnTo>
                    <a:pt x="358" y="662"/>
                  </a:lnTo>
                  <a:lnTo>
                    <a:pt x="358" y="659"/>
                  </a:lnTo>
                  <a:lnTo>
                    <a:pt x="356" y="659"/>
                  </a:lnTo>
                  <a:lnTo>
                    <a:pt x="356" y="658"/>
                  </a:lnTo>
                  <a:lnTo>
                    <a:pt x="356" y="657"/>
                  </a:lnTo>
                  <a:lnTo>
                    <a:pt x="356" y="656"/>
                  </a:lnTo>
                  <a:lnTo>
                    <a:pt x="355" y="656"/>
                  </a:lnTo>
                  <a:lnTo>
                    <a:pt x="355" y="654"/>
                  </a:lnTo>
                  <a:lnTo>
                    <a:pt x="355" y="653"/>
                  </a:lnTo>
                  <a:lnTo>
                    <a:pt x="354" y="654"/>
                  </a:lnTo>
                  <a:lnTo>
                    <a:pt x="354" y="653"/>
                  </a:lnTo>
                  <a:lnTo>
                    <a:pt x="353" y="652"/>
                  </a:lnTo>
                  <a:lnTo>
                    <a:pt x="353" y="653"/>
                  </a:lnTo>
                  <a:lnTo>
                    <a:pt x="353" y="652"/>
                  </a:lnTo>
                  <a:lnTo>
                    <a:pt x="353" y="653"/>
                  </a:lnTo>
                  <a:lnTo>
                    <a:pt x="350" y="653"/>
                  </a:lnTo>
                  <a:lnTo>
                    <a:pt x="350" y="652"/>
                  </a:lnTo>
                  <a:lnTo>
                    <a:pt x="350" y="649"/>
                  </a:lnTo>
                  <a:lnTo>
                    <a:pt x="350" y="652"/>
                  </a:lnTo>
                  <a:lnTo>
                    <a:pt x="349" y="652"/>
                  </a:lnTo>
                  <a:lnTo>
                    <a:pt x="350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9" y="652"/>
                  </a:lnTo>
                  <a:lnTo>
                    <a:pt x="348" y="652"/>
                  </a:lnTo>
                  <a:lnTo>
                    <a:pt x="348" y="653"/>
                  </a:lnTo>
                  <a:lnTo>
                    <a:pt x="347" y="653"/>
                  </a:lnTo>
                  <a:lnTo>
                    <a:pt x="347" y="654"/>
                  </a:lnTo>
                  <a:lnTo>
                    <a:pt x="347" y="653"/>
                  </a:lnTo>
                  <a:lnTo>
                    <a:pt x="345" y="653"/>
                  </a:lnTo>
                  <a:lnTo>
                    <a:pt x="344" y="653"/>
                  </a:lnTo>
                  <a:lnTo>
                    <a:pt x="344" y="652"/>
                  </a:lnTo>
                  <a:lnTo>
                    <a:pt x="344" y="649"/>
                  </a:lnTo>
                  <a:lnTo>
                    <a:pt x="344" y="648"/>
                  </a:lnTo>
                  <a:lnTo>
                    <a:pt x="344" y="647"/>
                  </a:lnTo>
                  <a:lnTo>
                    <a:pt x="345" y="646"/>
                  </a:lnTo>
                  <a:lnTo>
                    <a:pt x="345" y="645"/>
                  </a:lnTo>
                  <a:lnTo>
                    <a:pt x="345" y="643"/>
                  </a:lnTo>
                  <a:lnTo>
                    <a:pt x="345" y="641"/>
                  </a:lnTo>
                  <a:lnTo>
                    <a:pt x="345" y="640"/>
                  </a:lnTo>
                  <a:lnTo>
                    <a:pt x="345" y="637"/>
                  </a:lnTo>
                  <a:lnTo>
                    <a:pt x="345" y="636"/>
                  </a:lnTo>
                  <a:lnTo>
                    <a:pt x="345" y="635"/>
                  </a:lnTo>
                  <a:lnTo>
                    <a:pt x="345" y="632"/>
                  </a:lnTo>
                  <a:lnTo>
                    <a:pt x="345" y="631"/>
                  </a:lnTo>
                  <a:lnTo>
                    <a:pt x="345" y="630"/>
                  </a:lnTo>
                  <a:lnTo>
                    <a:pt x="345" y="629"/>
                  </a:lnTo>
                  <a:lnTo>
                    <a:pt x="345" y="628"/>
                  </a:lnTo>
                  <a:lnTo>
                    <a:pt x="345" y="626"/>
                  </a:lnTo>
                  <a:lnTo>
                    <a:pt x="345" y="625"/>
                  </a:lnTo>
                  <a:lnTo>
                    <a:pt x="344" y="625"/>
                  </a:lnTo>
                  <a:lnTo>
                    <a:pt x="344" y="623"/>
                  </a:lnTo>
                  <a:lnTo>
                    <a:pt x="344" y="622"/>
                  </a:lnTo>
                  <a:lnTo>
                    <a:pt x="345" y="622"/>
                  </a:lnTo>
                  <a:lnTo>
                    <a:pt x="344" y="620"/>
                  </a:lnTo>
                  <a:lnTo>
                    <a:pt x="342" y="620"/>
                  </a:lnTo>
                  <a:lnTo>
                    <a:pt x="342" y="619"/>
                  </a:lnTo>
                  <a:lnTo>
                    <a:pt x="341" y="618"/>
                  </a:lnTo>
                  <a:lnTo>
                    <a:pt x="338" y="617"/>
                  </a:lnTo>
                  <a:lnTo>
                    <a:pt x="337" y="618"/>
                  </a:lnTo>
                  <a:lnTo>
                    <a:pt x="336" y="618"/>
                  </a:lnTo>
                  <a:lnTo>
                    <a:pt x="333" y="619"/>
                  </a:lnTo>
                  <a:lnTo>
                    <a:pt x="332" y="619"/>
                  </a:lnTo>
                  <a:lnTo>
                    <a:pt x="332" y="620"/>
                  </a:lnTo>
                  <a:lnTo>
                    <a:pt x="331" y="620"/>
                  </a:lnTo>
                  <a:lnTo>
                    <a:pt x="330" y="620"/>
                  </a:lnTo>
                  <a:lnTo>
                    <a:pt x="328" y="620"/>
                  </a:lnTo>
                  <a:lnTo>
                    <a:pt x="327" y="620"/>
                  </a:lnTo>
                  <a:lnTo>
                    <a:pt x="327" y="619"/>
                  </a:lnTo>
                  <a:lnTo>
                    <a:pt x="326" y="614"/>
                  </a:lnTo>
                  <a:lnTo>
                    <a:pt x="326" y="613"/>
                  </a:lnTo>
                  <a:lnTo>
                    <a:pt x="324" y="612"/>
                  </a:lnTo>
                  <a:lnTo>
                    <a:pt x="324" y="611"/>
                  </a:lnTo>
                  <a:lnTo>
                    <a:pt x="322" y="609"/>
                  </a:lnTo>
                  <a:lnTo>
                    <a:pt x="324" y="608"/>
                  </a:lnTo>
                  <a:lnTo>
                    <a:pt x="322" y="608"/>
                  </a:lnTo>
                  <a:lnTo>
                    <a:pt x="322" y="606"/>
                  </a:lnTo>
                  <a:lnTo>
                    <a:pt x="322" y="605"/>
                  </a:lnTo>
                  <a:lnTo>
                    <a:pt x="322" y="603"/>
                  </a:lnTo>
                  <a:lnTo>
                    <a:pt x="322" y="602"/>
                  </a:lnTo>
                  <a:lnTo>
                    <a:pt x="321" y="602"/>
                  </a:lnTo>
                  <a:lnTo>
                    <a:pt x="321" y="601"/>
                  </a:lnTo>
                  <a:lnTo>
                    <a:pt x="320" y="600"/>
                  </a:lnTo>
                  <a:lnTo>
                    <a:pt x="320" y="599"/>
                  </a:lnTo>
                  <a:lnTo>
                    <a:pt x="320" y="596"/>
                  </a:lnTo>
                  <a:lnTo>
                    <a:pt x="320" y="595"/>
                  </a:lnTo>
                  <a:lnTo>
                    <a:pt x="320" y="594"/>
                  </a:lnTo>
                  <a:lnTo>
                    <a:pt x="320" y="592"/>
                  </a:lnTo>
                  <a:lnTo>
                    <a:pt x="319" y="592"/>
                  </a:lnTo>
                  <a:lnTo>
                    <a:pt x="319" y="591"/>
                  </a:lnTo>
                  <a:lnTo>
                    <a:pt x="318" y="591"/>
                  </a:lnTo>
                  <a:lnTo>
                    <a:pt x="318" y="590"/>
                  </a:lnTo>
                  <a:lnTo>
                    <a:pt x="318" y="588"/>
                  </a:lnTo>
                  <a:lnTo>
                    <a:pt x="318" y="586"/>
                  </a:lnTo>
                  <a:lnTo>
                    <a:pt x="315" y="586"/>
                  </a:lnTo>
                  <a:lnTo>
                    <a:pt x="315" y="585"/>
                  </a:lnTo>
                  <a:lnTo>
                    <a:pt x="314" y="585"/>
                  </a:lnTo>
                  <a:lnTo>
                    <a:pt x="313" y="585"/>
                  </a:lnTo>
                  <a:lnTo>
                    <a:pt x="310" y="585"/>
                  </a:lnTo>
                  <a:lnTo>
                    <a:pt x="309" y="585"/>
                  </a:lnTo>
                  <a:lnTo>
                    <a:pt x="309" y="584"/>
                  </a:lnTo>
                  <a:lnTo>
                    <a:pt x="307" y="584"/>
                  </a:lnTo>
                  <a:lnTo>
                    <a:pt x="307" y="583"/>
                  </a:lnTo>
                  <a:lnTo>
                    <a:pt x="305" y="582"/>
                  </a:lnTo>
                  <a:lnTo>
                    <a:pt x="304" y="582"/>
                  </a:lnTo>
                  <a:lnTo>
                    <a:pt x="304" y="583"/>
                  </a:lnTo>
                  <a:lnTo>
                    <a:pt x="303" y="583"/>
                  </a:lnTo>
                  <a:lnTo>
                    <a:pt x="303" y="584"/>
                  </a:lnTo>
                  <a:lnTo>
                    <a:pt x="303" y="585"/>
                  </a:lnTo>
                  <a:lnTo>
                    <a:pt x="303" y="584"/>
                  </a:lnTo>
                  <a:lnTo>
                    <a:pt x="302" y="584"/>
                  </a:lnTo>
                  <a:lnTo>
                    <a:pt x="301" y="584"/>
                  </a:lnTo>
                  <a:lnTo>
                    <a:pt x="301" y="585"/>
                  </a:lnTo>
                  <a:lnTo>
                    <a:pt x="299" y="585"/>
                  </a:lnTo>
                  <a:lnTo>
                    <a:pt x="299" y="584"/>
                  </a:lnTo>
                  <a:lnTo>
                    <a:pt x="299" y="585"/>
                  </a:lnTo>
                  <a:lnTo>
                    <a:pt x="299" y="584"/>
                  </a:lnTo>
                  <a:lnTo>
                    <a:pt x="297" y="584"/>
                  </a:lnTo>
                  <a:lnTo>
                    <a:pt x="296" y="584"/>
                  </a:lnTo>
                  <a:lnTo>
                    <a:pt x="294" y="584"/>
                  </a:lnTo>
                  <a:lnTo>
                    <a:pt x="294" y="583"/>
                  </a:lnTo>
                  <a:lnTo>
                    <a:pt x="293" y="583"/>
                  </a:lnTo>
                  <a:lnTo>
                    <a:pt x="293" y="584"/>
                  </a:lnTo>
                  <a:lnTo>
                    <a:pt x="292" y="584"/>
                  </a:lnTo>
                  <a:lnTo>
                    <a:pt x="291" y="584"/>
                  </a:lnTo>
                  <a:lnTo>
                    <a:pt x="291" y="583"/>
                  </a:lnTo>
                  <a:lnTo>
                    <a:pt x="288" y="583"/>
                  </a:lnTo>
                  <a:lnTo>
                    <a:pt x="287" y="583"/>
                  </a:lnTo>
                  <a:lnTo>
                    <a:pt x="287" y="582"/>
                  </a:lnTo>
                  <a:lnTo>
                    <a:pt x="286" y="582"/>
                  </a:lnTo>
                  <a:lnTo>
                    <a:pt x="285" y="582"/>
                  </a:lnTo>
                  <a:lnTo>
                    <a:pt x="285" y="583"/>
                  </a:lnTo>
                  <a:lnTo>
                    <a:pt x="284" y="583"/>
                  </a:lnTo>
                  <a:lnTo>
                    <a:pt x="284" y="582"/>
                  </a:lnTo>
                  <a:lnTo>
                    <a:pt x="284" y="583"/>
                  </a:lnTo>
                  <a:lnTo>
                    <a:pt x="284" y="582"/>
                  </a:lnTo>
                  <a:lnTo>
                    <a:pt x="282" y="582"/>
                  </a:lnTo>
                  <a:lnTo>
                    <a:pt x="282" y="579"/>
                  </a:lnTo>
                  <a:lnTo>
                    <a:pt x="282" y="578"/>
                  </a:lnTo>
                  <a:lnTo>
                    <a:pt x="282" y="577"/>
                  </a:lnTo>
                  <a:lnTo>
                    <a:pt x="282" y="575"/>
                  </a:lnTo>
                  <a:lnTo>
                    <a:pt x="282" y="574"/>
                  </a:lnTo>
                  <a:lnTo>
                    <a:pt x="282" y="573"/>
                  </a:lnTo>
                  <a:lnTo>
                    <a:pt x="282" y="572"/>
                  </a:lnTo>
                  <a:lnTo>
                    <a:pt x="282" y="569"/>
                  </a:lnTo>
                  <a:lnTo>
                    <a:pt x="280" y="569"/>
                  </a:lnTo>
                  <a:lnTo>
                    <a:pt x="280" y="568"/>
                  </a:lnTo>
                  <a:lnTo>
                    <a:pt x="282" y="566"/>
                  </a:lnTo>
                  <a:lnTo>
                    <a:pt x="280" y="565"/>
                  </a:lnTo>
                  <a:lnTo>
                    <a:pt x="282" y="565"/>
                  </a:lnTo>
                  <a:lnTo>
                    <a:pt x="282" y="563"/>
                  </a:lnTo>
                  <a:lnTo>
                    <a:pt x="282" y="561"/>
                  </a:lnTo>
                  <a:lnTo>
                    <a:pt x="282" y="560"/>
                  </a:lnTo>
                  <a:lnTo>
                    <a:pt x="280" y="560"/>
                  </a:lnTo>
                  <a:lnTo>
                    <a:pt x="282" y="558"/>
                  </a:lnTo>
                  <a:lnTo>
                    <a:pt x="282" y="557"/>
                  </a:lnTo>
                  <a:lnTo>
                    <a:pt x="280" y="557"/>
                  </a:lnTo>
                  <a:lnTo>
                    <a:pt x="279" y="557"/>
                  </a:lnTo>
                  <a:lnTo>
                    <a:pt x="279" y="556"/>
                  </a:lnTo>
                  <a:lnTo>
                    <a:pt x="280" y="556"/>
                  </a:lnTo>
                  <a:lnTo>
                    <a:pt x="280" y="555"/>
                  </a:lnTo>
                  <a:lnTo>
                    <a:pt x="279" y="555"/>
                  </a:lnTo>
                  <a:lnTo>
                    <a:pt x="279" y="552"/>
                  </a:lnTo>
                  <a:lnTo>
                    <a:pt x="280" y="552"/>
                  </a:lnTo>
                  <a:lnTo>
                    <a:pt x="279" y="552"/>
                  </a:lnTo>
                  <a:lnTo>
                    <a:pt x="279" y="551"/>
                  </a:lnTo>
                  <a:lnTo>
                    <a:pt x="279" y="552"/>
                  </a:lnTo>
                  <a:lnTo>
                    <a:pt x="278" y="552"/>
                  </a:lnTo>
                  <a:lnTo>
                    <a:pt x="278" y="551"/>
                  </a:lnTo>
                  <a:lnTo>
                    <a:pt x="278" y="550"/>
                  </a:lnTo>
                  <a:lnTo>
                    <a:pt x="278" y="549"/>
                  </a:lnTo>
                  <a:lnTo>
                    <a:pt x="276" y="548"/>
                  </a:lnTo>
                  <a:lnTo>
                    <a:pt x="278" y="548"/>
                  </a:lnTo>
                  <a:lnTo>
                    <a:pt x="276" y="548"/>
                  </a:lnTo>
                  <a:lnTo>
                    <a:pt x="276" y="546"/>
                  </a:lnTo>
                  <a:lnTo>
                    <a:pt x="275" y="546"/>
                  </a:lnTo>
                  <a:lnTo>
                    <a:pt x="275" y="545"/>
                  </a:lnTo>
                  <a:lnTo>
                    <a:pt x="275" y="543"/>
                  </a:lnTo>
                  <a:lnTo>
                    <a:pt x="274" y="543"/>
                  </a:lnTo>
                  <a:lnTo>
                    <a:pt x="275" y="542"/>
                  </a:lnTo>
                  <a:lnTo>
                    <a:pt x="274" y="542"/>
                  </a:lnTo>
                  <a:lnTo>
                    <a:pt x="275" y="540"/>
                  </a:lnTo>
                  <a:lnTo>
                    <a:pt x="276" y="539"/>
                  </a:lnTo>
                  <a:lnTo>
                    <a:pt x="278" y="539"/>
                  </a:lnTo>
                  <a:lnTo>
                    <a:pt x="278" y="538"/>
                  </a:lnTo>
                  <a:lnTo>
                    <a:pt x="276" y="537"/>
                  </a:lnTo>
                  <a:lnTo>
                    <a:pt x="275" y="534"/>
                  </a:lnTo>
                  <a:lnTo>
                    <a:pt x="274" y="533"/>
                  </a:lnTo>
                  <a:lnTo>
                    <a:pt x="274" y="532"/>
                  </a:lnTo>
                  <a:lnTo>
                    <a:pt x="274" y="531"/>
                  </a:lnTo>
                  <a:lnTo>
                    <a:pt x="274" y="529"/>
                  </a:lnTo>
                  <a:lnTo>
                    <a:pt x="275" y="528"/>
                  </a:lnTo>
                  <a:lnTo>
                    <a:pt x="275" y="526"/>
                  </a:lnTo>
                  <a:lnTo>
                    <a:pt x="275" y="523"/>
                  </a:lnTo>
                  <a:lnTo>
                    <a:pt x="276" y="521"/>
                  </a:lnTo>
                  <a:lnTo>
                    <a:pt x="276" y="520"/>
                  </a:lnTo>
                  <a:lnTo>
                    <a:pt x="276" y="518"/>
                  </a:lnTo>
                  <a:lnTo>
                    <a:pt x="278" y="518"/>
                  </a:lnTo>
                  <a:lnTo>
                    <a:pt x="278" y="516"/>
                  </a:lnTo>
                  <a:lnTo>
                    <a:pt x="278" y="515"/>
                  </a:lnTo>
                  <a:lnTo>
                    <a:pt x="276" y="515"/>
                  </a:lnTo>
                  <a:lnTo>
                    <a:pt x="276" y="512"/>
                  </a:lnTo>
                  <a:lnTo>
                    <a:pt x="278" y="508"/>
                  </a:lnTo>
                  <a:lnTo>
                    <a:pt x="278" y="505"/>
                  </a:lnTo>
                  <a:lnTo>
                    <a:pt x="278" y="503"/>
                  </a:lnTo>
                  <a:lnTo>
                    <a:pt x="278" y="501"/>
                  </a:lnTo>
                  <a:lnTo>
                    <a:pt x="279" y="501"/>
                  </a:lnTo>
                  <a:lnTo>
                    <a:pt x="278" y="499"/>
                  </a:lnTo>
                  <a:lnTo>
                    <a:pt x="278" y="498"/>
                  </a:lnTo>
                  <a:lnTo>
                    <a:pt x="276" y="497"/>
                  </a:lnTo>
                  <a:lnTo>
                    <a:pt x="275" y="493"/>
                  </a:lnTo>
                  <a:lnTo>
                    <a:pt x="275" y="492"/>
                  </a:lnTo>
                  <a:lnTo>
                    <a:pt x="274" y="492"/>
                  </a:lnTo>
                  <a:lnTo>
                    <a:pt x="274" y="489"/>
                  </a:lnTo>
                  <a:lnTo>
                    <a:pt x="274" y="488"/>
                  </a:lnTo>
                  <a:lnTo>
                    <a:pt x="274" y="487"/>
                  </a:lnTo>
                  <a:lnTo>
                    <a:pt x="273" y="487"/>
                  </a:lnTo>
                  <a:lnTo>
                    <a:pt x="273" y="486"/>
                  </a:lnTo>
                  <a:lnTo>
                    <a:pt x="270" y="487"/>
                  </a:lnTo>
                  <a:lnTo>
                    <a:pt x="269" y="486"/>
                  </a:lnTo>
                  <a:lnTo>
                    <a:pt x="268" y="486"/>
                  </a:lnTo>
                  <a:lnTo>
                    <a:pt x="268" y="484"/>
                  </a:lnTo>
                  <a:lnTo>
                    <a:pt x="267" y="484"/>
                  </a:lnTo>
                  <a:lnTo>
                    <a:pt x="267" y="483"/>
                  </a:lnTo>
                  <a:lnTo>
                    <a:pt x="265" y="483"/>
                  </a:lnTo>
                  <a:lnTo>
                    <a:pt x="265" y="481"/>
                  </a:lnTo>
                  <a:lnTo>
                    <a:pt x="264" y="481"/>
                  </a:lnTo>
                  <a:lnTo>
                    <a:pt x="262" y="480"/>
                  </a:lnTo>
                  <a:lnTo>
                    <a:pt x="262" y="477"/>
                  </a:lnTo>
                  <a:lnTo>
                    <a:pt x="262" y="476"/>
                  </a:lnTo>
                  <a:lnTo>
                    <a:pt x="261" y="475"/>
                  </a:lnTo>
                  <a:lnTo>
                    <a:pt x="261" y="472"/>
                  </a:lnTo>
                  <a:lnTo>
                    <a:pt x="261" y="471"/>
                  </a:lnTo>
                  <a:lnTo>
                    <a:pt x="261" y="470"/>
                  </a:lnTo>
                  <a:lnTo>
                    <a:pt x="261" y="469"/>
                  </a:lnTo>
                  <a:lnTo>
                    <a:pt x="261" y="468"/>
                  </a:lnTo>
                  <a:lnTo>
                    <a:pt x="262" y="465"/>
                  </a:lnTo>
                  <a:lnTo>
                    <a:pt x="261" y="463"/>
                  </a:lnTo>
                  <a:lnTo>
                    <a:pt x="262" y="463"/>
                  </a:lnTo>
                  <a:lnTo>
                    <a:pt x="262" y="460"/>
                  </a:lnTo>
                  <a:lnTo>
                    <a:pt x="261" y="460"/>
                  </a:lnTo>
                  <a:lnTo>
                    <a:pt x="261" y="461"/>
                  </a:lnTo>
                  <a:lnTo>
                    <a:pt x="259" y="461"/>
                  </a:lnTo>
                  <a:lnTo>
                    <a:pt x="258" y="461"/>
                  </a:lnTo>
                  <a:lnTo>
                    <a:pt x="256" y="461"/>
                  </a:lnTo>
                  <a:lnTo>
                    <a:pt x="252" y="461"/>
                  </a:lnTo>
                  <a:lnTo>
                    <a:pt x="250" y="460"/>
                  </a:lnTo>
                  <a:lnTo>
                    <a:pt x="247" y="460"/>
                  </a:lnTo>
                  <a:lnTo>
                    <a:pt x="244" y="460"/>
                  </a:lnTo>
                  <a:lnTo>
                    <a:pt x="241" y="460"/>
                  </a:lnTo>
                  <a:lnTo>
                    <a:pt x="239" y="460"/>
                  </a:lnTo>
                  <a:lnTo>
                    <a:pt x="234" y="460"/>
                  </a:lnTo>
                  <a:lnTo>
                    <a:pt x="233" y="460"/>
                  </a:lnTo>
                  <a:lnTo>
                    <a:pt x="233" y="459"/>
                  </a:lnTo>
                  <a:lnTo>
                    <a:pt x="233" y="458"/>
                  </a:lnTo>
                  <a:lnTo>
                    <a:pt x="231" y="454"/>
                  </a:lnTo>
                  <a:lnTo>
                    <a:pt x="231" y="452"/>
                  </a:lnTo>
                  <a:lnTo>
                    <a:pt x="231" y="448"/>
                  </a:lnTo>
                  <a:lnTo>
                    <a:pt x="230" y="443"/>
                  </a:lnTo>
                  <a:lnTo>
                    <a:pt x="229" y="441"/>
                  </a:lnTo>
                  <a:lnTo>
                    <a:pt x="225" y="438"/>
                  </a:lnTo>
                  <a:lnTo>
                    <a:pt x="224" y="436"/>
                  </a:lnTo>
                  <a:lnTo>
                    <a:pt x="224" y="435"/>
                  </a:lnTo>
                  <a:lnTo>
                    <a:pt x="227" y="435"/>
                  </a:lnTo>
                  <a:lnTo>
                    <a:pt x="229" y="435"/>
                  </a:lnTo>
                  <a:lnTo>
                    <a:pt x="229" y="434"/>
                  </a:lnTo>
                  <a:lnTo>
                    <a:pt x="229" y="432"/>
                  </a:lnTo>
                  <a:lnTo>
                    <a:pt x="229" y="431"/>
                  </a:lnTo>
                  <a:lnTo>
                    <a:pt x="229" y="430"/>
                  </a:lnTo>
                  <a:lnTo>
                    <a:pt x="227" y="426"/>
                  </a:lnTo>
                  <a:lnTo>
                    <a:pt x="227" y="425"/>
                  </a:lnTo>
                  <a:lnTo>
                    <a:pt x="225" y="424"/>
                  </a:lnTo>
                  <a:lnTo>
                    <a:pt x="227" y="424"/>
                  </a:lnTo>
                  <a:lnTo>
                    <a:pt x="227" y="423"/>
                  </a:lnTo>
                  <a:lnTo>
                    <a:pt x="225" y="421"/>
                  </a:lnTo>
                  <a:lnTo>
                    <a:pt x="225" y="419"/>
                  </a:lnTo>
                  <a:lnTo>
                    <a:pt x="224" y="418"/>
                  </a:lnTo>
                  <a:lnTo>
                    <a:pt x="224" y="417"/>
                  </a:lnTo>
                  <a:lnTo>
                    <a:pt x="224" y="415"/>
                  </a:lnTo>
                  <a:lnTo>
                    <a:pt x="224" y="414"/>
                  </a:lnTo>
                  <a:lnTo>
                    <a:pt x="224" y="413"/>
                  </a:lnTo>
                  <a:lnTo>
                    <a:pt x="224" y="412"/>
                  </a:lnTo>
                  <a:lnTo>
                    <a:pt x="224" y="409"/>
                  </a:lnTo>
                  <a:lnTo>
                    <a:pt x="223" y="409"/>
                  </a:lnTo>
                  <a:lnTo>
                    <a:pt x="223" y="408"/>
                  </a:lnTo>
                  <a:lnTo>
                    <a:pt x="222" y="408"/>
                  </a:lnTo>
                  <a:lnTo>
                    <a:pt x="222" y="407"/>
                  </a:lnTo>
                  <a:lnTo>
                    <a:pt x="221" y="407"/>
                  </a:lnTo>
                  <a:lnTo>
                    <a:pt x="219" y="406"/>
                  </a:lnTo>
                  <a:lnTo>
                    <a:pt x="217" y="404"/>
                  </a:lnTo>
                  <a:lnTo>
                    <a:pt x="216" y="404"/>
                  </a:lnTo>
                  <a:lnTo>
                    <a:pt x="216" y="403"/>
                  </a:lnTo>
                  <a:lnTo>
                    <a:pt x="214" y="403"/>
                  </a:lnTo>
                  <a:lnTo>
                    <a:pt x="213" y="403"/>
                  </a:lnTo>
                  <a:lnTo>
                    <a:pt x="213" y="401"/>
                  </a:lnTo>
                  <a:lnTo>
                    <a:pt x="212" y="401"/>
                  </a:lnTo>
                  <a:lnTo>
                    <a:pt x="212" y="403"/>
                  </a:lnTo>
                  <a:lnTo>
                    <a:pt x="211" y="403"/>
                  </a:lnTo>
                  <a:lnTo>
                    <a:pt x="208" y="401"/>
                  </a:lnTo>
                  <a:lnTo>
                    <a:pt x="207" y="403"/>
                  </a:lnTo>
                  <a:lnTo>
                    <a:pt x="206" y="403"/>
                  </a:lnTo>
                  <a:lnTo>
                    <a:pt x="205" y="403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0" y="403"/>
                  </a:lnTo>
                  <a:lnTo>
                    <a:pt x="200" y="401"/>
                  </a:lnTo>
                  <a:lnTo>
                    <a:pt x="200" y="400"/>
                  </a:lnTo>
                  <a:lnTo>
                    <a:pt x="199" y="400"/>
                  </a:lnTo>
                  <a:lnTo>
                    <a:pt x="199" y="398"/>
                  </a:lnTo>
                  <a:lnTo>
                    <a:pt x="197" y="398"/>
                  </a:lnTo>
                  <a:lnTo>
                    <a:pt x="197" y="397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6" y="395"/>
                  </a:lnTo>
                  <a:lnTo>
                    <a:pt x="195" y="395"/>
                  </a:lnTo>
                  <a:lnTo>
                    <a:pt x="194" y="395"/>
                  </a:lnTo>
                  <a:lnTo>
                    <a:pt x="193" y="395"/>
                  </a:lnTo>
                  <a:lnTo>
                    <a:pt x="190" y="395"/>
                  </a:lnTo>
                  <a:lnTo>
                    <a:pt x="190" y="392"/>
                  </a:lnTo>
                  <a:lnTo>
                    <a:pt x="189" y="392"/>
                  </a:lnTo>
                  <a:lnTo>
                    <a:pt x="188" y="391"/>
                  </a:lnTo>
                  <a:lnTo>
                    <a:pt x="187" y="390"/>
                  </a:lnTo>
                  <a:lnTo>
                    <a:pt x="187" y="391"/>
                  </a:lnTo>
                  <a:lnTo>
                    <a:pt x="185" y="391"/>
                  </a:lnTo>
                  <a:lnTo>
                    <a:pt x="185" y="390"/>
                  </a:lnTo>
                  <a:lnTo>
                    <a:pt x="184" y="390"/>
                  </a:lnTo>
                  <a:lnTo>
                    <a:pt x="184" y="389"/>
                  </a:lnTo>
                  <a:lnTo>
                    <a:pt x="182" y="389"/>
                  </a:lnTo>
                  <a:lnTo>
                    <a:pt x="182" y="387"/>
                  </a:lnTo>
                  <a:lnTo>
                    <a:pt x="181" y="387"/>
                  </a:lnTo>
                  <a:lnTo>
                    <a:pt x="181" y="386"/>
                  </a:lnTo>
                  <a:lnTo>
                    <a:pt x="181" y="385"/>
                  </a:lnTo>
                  <a:lnTo>
                    <a:pt x="179" y="385"/>
                  </a:lnTo>
                  <a:lnTo>
                    <a:pt x="179" y="383"/>
                  </a:lnTo>
                  <a:lnTo>
                    <a:pt x="179" y="385"/>
                  </a:lnTo>
                  <a:lnTo>
                    <a:pt x="178" y="385"/>
                  </a:lnTo>
                  <a:lnTo>
                    <a:pt x="177" y="385"/>
                  </a:lnTo>
                  <a:lnTo>
                    <a:pt x="176" y="385"/>
                  </a:lnTo>
                  <a:lnTo>
                    <a:pt x="176" y="383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2" y="381"/>
                  </a:lnTo>
                  <a:lnTo>
                    <a:pt x="171" y="381"/>
                  </a:lnTo>
                  <a:lnTo>
                    <a:pt x="171" y="380"/>
                  </a:lnTo>
                  <a:lnTo>
                    <a:pt x="168" y="380"/>
                  </a:lnTo>
                  <a:lnTo>
                    <a:pt x="167" y="380"/>
                  </a:lnTo>
                  <a:lnTo>
                    <a:pt x="167" y="381"/>
                  </a:lnTo>
                  <a:lnTo>
                    <a:pt x="166" y="381"/>
                  </a:lnTo>
                  <a:lnTo>
                    <a:pt x="164" y="381"/>
                  </a:lnTo>
                  <a:lnTo>
                    <a:pt x="164" y="380"/>
                  </a:lnTo>
                  <a:lnTo>
                    <a:pt x="164" y="381"/>
                  </a:lnTo>
                  <a:lnTo>
                    <a:pt x="162" y="381"/>
                  </a:lnTo>
                  <a:lnTo>
                    <a:pt x="162" y="380"/>
                  </a:lnTo>
                  <a:lnTo>
                    <a:pt x="161" y="380"/>
                  </a:lnTo>
                  <a:lnTo>
                    <a:pt x="160" y="380"/>
                  </a:lnTo>
                  <a:lnTo>
                    <a:pt x="159" y="380"/>
                  </a:lnTo>
                  <a:lnTo>
                    <a:pt x="159" y="379"/>
                  </a:lnTo>
                  <a:lnTo>
                    <a:pt x="157" y="379"/>
                  </a:lnTo>
                  <a:lnTo>
                    <a:pt x="157" y="378"/>
                  </a:lnTo>
                  <a:lnTo>
                    <a:pt x="157" y="377"/>
                  </a:lnTo>
                  <a:lnTo>
                    <a:pt x="157" y="374"/>
                  </a:lnTo>
                  <a:lnTo>
                    <a:pt x="157" y="377"/>
                  </a:lnTo>
                  <a:lnTo>
                    <a:pt x="157" y="374"/>
                  </a:lnTo>
                  <a:lnTo>
                    <a:pt x="155" y="374"/>
                  </a:lnTo>
                  <a:lnTo>
                    <a:pt x="154" y="374"/>
                  </a:lnTo>
                  <a:lnTo>
                    <a:pt x="154" y="373"/>
                  </a:lnTo>
                  <a:lnTo>
                    <a:pt x="154" y="372"/>
                  </a:lnTo>
                  <a:lnTo>
                    <a:pt x="154" y="373"/>
                  </a:lnTo>
                  <a:lnTo>
                    <a:pt x="153" y="373"/>
                  </a:lnTo>
                  <a:lnTo>
                    <a:pt x="153" y="372"/>
                  </a:lnTo>
                  <a:lnTo>
                    <a:pt x="153" y="370"/>
                  </a:lnTo>
                  <a:lnTo>
                    <a:pt x="151" y="370"/>
                  </a:lnTo>
                  <a:lnTo>
                    <a:pt x="150" y="370"/>
                  </a:lnTo>
                  <a:lnTo>
                    <a:pt x="149" y="370"/>
                  </a:lnTo>
                  <a:lnTo>
                    <a:pt x="149" y="369"/>
                  </a:lnTo>
                  <a:lnTo>
                    <a:pt x="149" y="368"/>
                  </a:lnTo>
                  <a:lnTo>
                    <a:pt x="149" y="366"/>
                  </a:lnTo>
                  <a:lnTo>
                    <a:pt x="147" y="366"/>
                  </a:lnTo>
                  <a:lnTo>
                    <a:pt x="147" y="364"/>
                  </a:lnTo>
                  <a:lnTo>
                    <a:pt x="147" y="363"/>
                  </a:lnTo>
                  <a:lnTo>
                    <a:pt x="145" y="363"/>
                  </a:lnTo>
                  <a:lnTo>
                    <a:pt x="145" y="364"/>
                  </a:lnTo>
                  <a:lnTo>
                    <a:pt x="145" y="363"/>
                  </a:lnTo>
                  <a:lnTo>
                    <a:pt x="145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4" y="360"/>
                  </a:lnTo>
                  <a:lnTo>
                    <a:pt x="143" y="360"/>
                  </a:lnTo>
                  <a:lnTo>
                    <a:pt x="142" y="358"/>
                  </a:lnTo>
                  <a:lnTo>
                    <a:pt x="142" y="356"/>
                  </a:lnTo>
                  <a:lnTo>
                    <a:pt x="143" y="356"/>
                  </a:lnTo>
                  <a:lnTo>
                    <a:pt x="142" y="355"/>
                  </a:lnTo>
                  <a:lnTo>
                    <a:pt x="142" y="353"/>
                  </a:lnTo>
                  <a:lnTo>
                    <a:pt x="142" y="352"/>
                  </a:lnTo>
                  <a:lnTo>
                    <a:pt x="142" y="351"/>
                  </a:lnTo>
                  <a:lnTo>
                    <a:pt x="142" y="350"/>
                  </a:lnTo>
                  <a:lnTo>
                    <a:pt x="143" y="350"/>
                  </a:lnTo>
                  <a:lnTo>
                    <a:pt x="143" y="347"/>
                  </a:lnTo>
                  <a:lnTo>
                    <a:pt x="142" y="347"/>
                  </a:lnTo>
                  <a:lnTo>
                    <a:pt x="142" y="346"/>
                  </a:lnTo>
                  <a:lnTo>
                    <a:pt x="142" y="345"/>
                  </a:lnTo>
                  <a:lnTo>
                    <a:pt x="140" y="345"/>
                  </a:lnTo>
                  <a:lnTo>
                    <a:pt x="140" y="344"/>
                  </a:lnTo>
                  <a:lnTo>
                    <a:pt x="140" y="343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9" y="339"/>
                  </a:lnTo>
                  <a:lnTo>
                    <a:pt x="139" y="338"/>
                  </a:lnTo>
                  <a:lnTo>
                    <a:pt x="140" y="338"/>
                  </a:lnTo>
                  <a:lnTo>
                    <a:pt x="140" y="336"/>
                  </a:lnTo>
                  <a:lnTo>
                    <a:pt x="140" y="335"/>
                  </a:lnTo>
                  <a:lnTo>
                    <a:pt x="140" y="334"/>
                  </a:lnTo>
                  <a:lnTo>
                    <a:pt x="142" y="334"/>
                  </a:lnTo>
                  <a:lnTo>
                    <a:pt x="142" y="333"/>
                  </a:lnTo>
                  <a:lnTo>
                    <a:pt x="142" y="332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8"/>
                  </a:lnTo>
                  <a:lnTo>
                    <a:pt x="140" y="327"/>
                  </a:lnTo>
                  <a:lnTo>
                    <a:pt x="140" y="326"/>
                  </a:lnTo>
                  <a:lnTo>
                    <a:pt x="140" y="324"/>
                  </a:lnTo>
                  <a:lnTo>
                    <a:pt x="140" y="323"/>
                  </a:lnTo>
                  <a:lnTo>
                    <a:pt x="139" y="321"/>
                  </a:lnTo>
                  <a:lnTo>
                    <a:pt x="137" y="321"/>
                  </a:lnTo>
                  <a:lnTo>
                    <a:pt x="137" y="323"/>
                  </a:lnTo>
                  <a:lnTo>
                    <a:pt x="136" y="324"/>
                  </a:lnTo>
                  <a:lnTo>
                    <a:pt x="134" y="324"/>
                  </a:lnTo>
                  <a:lnTo>
                    <a:pt x="134" y="323"/>
                  </a:lnTo>
                  <a:lnTo>
                    <a:pt x="133" y="323"/>
                  </a:lnTo>
                  <a:lnTo>
                    <a:pt x="132" y="323"/>
                  </a:lnTo>
                  <a:lnTo>
                    <a:pt x="131" y="323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7" y="324"/>
                  </a:lnTo>
                  <a:lnTo>
                    <a:pt x="126" y="324"/>
                  </a:lnTo>
                  <a:lnTo>
                    <a:pt x="124" y="324"/>
                  </a:lnTo>
                  <a:lnTo>
                    <a:pt x="124" y="326"/>
                  </a:lnTo>
                  <a:lnTo>
                    <a:pt x="122" y="326"/>
                  </a:lnTo>
                  <a:lnTo>
                    <a:pt x="119" y="326"/>
                  </a:lnTo>
                  <a:lnTo>
                    <a:pt x="119" y="327"/>
                  </a:lnTo>
                  <a:lnTo>
                    <a:pt x="117" y="327"/>
                  </a:lnTo>
                  <a:lnTo>
                    <a:pt x="117" y="328"/>
                  </a:lnTo>
                  <a:lnTo>
                    <a:pt x="116" y="329"/>
                  </a:lnTo>
                  <a:lnTo>
                    <a:pt x="114" y="334"/>
                  </a:lnTo>
                  <a:lnTo>
                    <a:pt x="113" y="334"/>
                  </a:lnTo>
                  <a:lnTo>
                    <a:pt x="113" y="335"/>
                  </a:lnTo>
                  <a:lnTo>
                    <a:pt x="110" y="335"/>
                  </a:lnTo>
                  <a:lnTo>
                    <a:pt x="110" y="334"/>
                  </a:lnTo>
                  <a:lnTo>
                    <a:pt x="109" y="334"/>
                  </a:lnTo>
                  <a:lnTo>
                    <a:pt x="109" y="335"/>
                  </a:lnTo>
                  <a:lnTo>
                    <a:pt x="108" y="335"/>
                  </a:lnTo>
                  <a:lnTo>
                    <a:pt x="108" y="336"/>
                  </a:lnTo>
                  <a:lnTo>
                    <a:pt x="108" y="338"/>
                  </a:lnTo>
                  <a:lnTo>
                    <a:pt x="107" y="338"/>
                  </a:lnTo>
                  <a:lnTo>
                    <a:pt x="105" y="338"/>
                  </a:lnTo>
                  <a:lnTo>
                    <a:pt x="105" y="339"/>
                  </a:lnTo>
                  <a:lnTo>
                    <a:pt x="104" y="341"/>
                  </a:lnTo>
                  <a:lnTo>
                    <a:pt x="104" y="343"/>
                  </a:lnTo>
                  <a:lnTo>
                    <a:pt x="102" y="343"/>
                  </a:lnTo>
                  <a:lnTo>
                    <a:pt x="100" y="343"/>
                  </a:lnTo>
                  <a:lnTo>
                    <a:pt x="99" y="343"/>
                  </a:lnTo>
                  <a:lnTo>
                    <a:pt x="98" y="343"/>
                  </a:lnTo>
                  <a:lnTo>
                    <a:pt x="97" y="344"/>
                  </a:lnTo>
                  <a:lnTo>
                    <a:pt x="97" y="345"/>
                  </a:lnTo>
                  <a:lnTo>
                    <a:pt x="97" y="346"/>
                  </a:lnTo>
                  <a:lnTo>
                    <a:pt x="96" y="347"/>
                  </a:lnTo>
                  <a:lnTo>
                    <a:pt x="96" y="350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2" y="350"/>
                  </a:lnTo>
                  <a:lnTo>
                    <a:pt x="92" y="351"/>
                  </a:lnTo>
                  <a:lnTo>
                    <a:pt x="91" y="351"/>
                  </a:lnTo>
                  <a:lnTo>
                    <a:pt x="88" y="352"/>
                  </a:lnTo>
                  <a:lnTo>
                    <a:pt x="88" y="351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50"/>
                  </a:lnTo>
                  <a:lnTo>
                    <a:pt x="83" y="350"/>
                  </a:lnTo>
                  <a:lnTo>
                    <a:pt x="82" y="347"/>
                  </a:lnTo>
                  <a:lnTo>
                    <a:pt x="81" y="347"/>
                  </a:lnTo>
                  <a:lnTo>
                    <a:pt x="80" y="347"/>
                  </a:lnTo>
                  <a:lnTo>
                    <a:pt x="79" y="347"/>
                  </a:lnTo>
                  <a:lnTo>
                    <a:pt x="77" y="347"/>
                  </a:lnTo>
                  <a:lnTo>
                    <a:pt x="75" y="347"/>
                  </a:lnTo>
                  <a:lnTo>
                    <a:pt x="74" y="347"/>
                  </a:lnTo>
                  <a:lnTo>
                    <a:pt x="73" y="347"/>
                  </a:lnTo>
                  <a:lnTo>
                    <a:pt x="71" y="347"/>
                  </a:lnTo>
                  <a:lnTo>
                    <a:pt x="70" y="347"/>
                  </a:lnTo>
                  <a:lnTo>
                    <a:pt x="69" y="347"/>
                  </a:lnTo>
                  <a:lnTo>
                    <a:pt x="65" y="350"/>
                  </a:lnTo>
                  <a:lnTo>
                    <a:pt x="64" y="351"/>
                  </a:lnTo>
                  <a:lnTo>
                    <a:pt x="63" y="351"/>
                  </a:lnTo>
                  <a:lnTo>
                    <a:pt x="62" y="350"/>
                  </a:lnTo>
                  <a:lnTo>
                    <a:pt x="60" y="347"/>
                  </a:lnTo>
                  <a:lnTo>
                    <a:pt x="59" y="350"/>
                  </a:lnTo>
                  <a:lnTo>
                    <a:pt x="59" y="347"/>
                  </a:lnTo>
                  <a:lnTo>
                    <a:pt x="57" y="345"/>
                  </a:lnTo>
                  <a:lnTo>
                    <a:pt x="57" y="343"/>
                  </a:lnTo>
                  <a:lnTo>
                    <a:pt x="57" y="339"/>
                  </a:lnTo>
                  <a:lnTo>
                    <a:pt x="57" y="336"/>
                  </a:lnTo>
                  <a:lnTo>
                    <a:pt x="57" y="334"/>
                  </a:lnTo>
                  <a:lnTo>
                    <a:pt x="57" y="332"/>
                  </a:lnTo>
                  <a:lnTo>
                    <a:pt x="57" y="328"/>
                  </a:lnTo>
                  <a:lnTo>
                    <a:pt x="56" y="327"/>
                  </a:lnTo>
                  <a:lnTo>
                    <a:pt x="56" y="326"/>
                  </a:lnTo>
                  <a:lnTo>
                    <a:pt x="56" y="324"/>
                  </a:lnTo>
                  <a:lnTo>
                    <a:pt x="57" y="324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7" y="320"/>
                  </a:lnTo>
                  <a:lnTo>
                    <a:pt x="56" y="320"/>
                  </a:lnTo>
                  <a:lnTo>
                    <a:pt x="56" y="318"/>
                  </a:lnTo>
                  <a:lnTo>
                    <a:pt x="57" y="318"/>
                  </a:lnTo>
                  <a:lnTo>
                    <a:pt x="57" y="317"/>
                  </a:lnTo>
                  <a:lnTo>
                    <a:pt x="57" y="316"/>
                  </a:lnTo>
                  <a:lnTo>
                    <a:pt x="56" y="316"/>
                  </a:lnTo>
                  <a:lnTo>
                    <a:pt x="56" y="317"/>
                  </a:lnTo>
                  <a:lnTo>
                    <a:pt x="54" y="318"/>
                  </a:lnTo>
                  <a:lnTo>
                    <a:pt x="53" y="320"/>
                  </a:lnTo>
                  <a:lnTo>
                    <a:pt x="52" y="321"/>
                  </a:lnTo>
                  <a:lnTo>
                    <a:pt x="52" y="323"/>
                  </a:lnTo>
                  <a:lnTo>
                    <a:pt x="51" y="323"/>
                  </a:lnTo>
                  <a:lnTo>
                    <a:pt x="51" y="324"/>
                  </a:lnTo>
                  <a:lnTo>
                    <a:pt x="48" y="324"/>
                  </a:lnTo>
                  <a:lnTo>
                    <a:pt x="48" y="326"/>
                  </a:lnTo>
                  <a:lnTo>
                    <a:pt x="47" y="326"/>
                  </a:lnTo>
                  <a:lnTo>
                    <a:pt x="47" y="327"/>
                  </a:lnTo>
                  <a:lnTo>
                    <a:pt x="46" y="327"/>
                  </a:lnTo>
                  <a:lnTo>
                    <a:pt x="46" y="328"/>
                  </a:lnTo>
                  <a:lnTo>
                    <a:pt x="46" y="327"/>
                  </a:lnTo>
                  <a:lnTo>
                    <a:pt x="45" y="327"/>
                  </a:lnTo>
                  <a:lnTo>
                    <a:pt x="45" y="328"/>
                  </a:lnTo>
                  <a:lnTo>
                    <a:pt x="42" y="328"/>
                  </a:lnTo>
                  <a:lnTo>
                    <a:pt x="39" y="328"/>
                  </a:lnTo>
                  <a:lnTo>
                    <a:pt x="36" y="328"/>
                  </a:lnTo>
                  <a:lnTo>
                    <a:pt x="34" y="328"/>
                  </a:lnTo>
                  <a:lnTo>
                    <a:pt x="33" y="328"/>
                  </a:lnTo>
                  <a:lnTo>
                    <a:pt x="33" y="327"/>
                  </a:lnTo>
                  <a:lnTo>
                    <a:pt x="33" y="326"/>
                  </a:lnTo>
                  <a:lnTo>
                    <a:pt x="33" y="324"/>
                  </a:lnTo>
                  <a:lnTo>
                    <a:pt x="30" y="323"/>
                  </a:lnTo>
                  <a:lnTo>
                    <a:pt x="30" y="321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9" y="318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7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4" y="316"/>
                  </a:lnTo>
                  <a:lnTo>
                    <a:pt x="20" y="316"/>
                  </a:lnTo>
                  <a:lnTo>
                    <a:pt x="16" y="316"/>
                  </a:lnTo>
                  <a:lnTo>
                    <a:pt x="16" y="315"/>
                  </a:lnTo>
                  <a:lnTo>
                    <a:pt x="17" y="312"/>
                  </a:lnTo>
                  <a:lnTo>
                    <a:pt x="17" y="311"/>
                  </a:lnTo>
                  <a:lnTo>
                    <a:pt x="18" y="311"/>
                  </a:lnTo>
                  <a:lnTo>
                    <a:pt x="18" y="310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1"/>
                  </a:lnTo>
                  <a:lnTo>
                    <a:pt x="16" y="300"/>
                  </a:lnTo>
                  <a:lnTo>
                    <a:pt x="14" y="300"/>
                  </a:lnTo>
                  <a:lnTo>
                    <a:pt x="12" y="300"/>
                  </a:lnTo>
                  <a:lnTo>
                    <a:pt x="12" y="299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0" y="294"/>
                  </a:lnTo>
                  <a:lnTo>
                    <a:pt x="8" y="293"/>
                  </a:lnTo>
                  <a:lnTo>
                    <a:pt x="8" y="292"/>
                  </a:lnTo>
                  <a:lnTo>
                    <a:pt x="7" y="290"/>
                  </a:lnTo>
                  <a:lnTo>
                    <a:pt x="7" y="289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6" y="286"/>
                  </a:lnTo>
                  <a:lnTo>
                    <a:pt x="6" y="284"/>
                  </a:lnTo>
                  <a:lnTo>
                    <a:pt x="3" y="284"/>
                  </a:lnTo>
                  <a:lnTo>
                    <a:pt x="3" y="283"/>
                  </a:lnTo>
                  <a:lnTo>
                    <a:pt x="3" y="282"/>
                  </a:lnTo>
                  <a:lnTo>
                    <a:pt x="3" y="283"/>
                  </a:lnTo>
                  <a:lnTo>
                    <a:pt x="6" y="282"/>
                  </a:lnTo>
                  <a:lnTo>
                    <a:pt x="6" y="281"/>
                  </a:lnTo>
                  <a:lnTo>
                    <a:pt x="3" y="281"/>
                  </a:lnTo>
                  <a:lnTo>
                    <a:pt x="2" y="279"/>
                  </a:lnTo>
                  <a:lnTo>
                    <a:pt x="0" y="276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2"/>
                  </a:lnTo>
                  <a:lnTo>
                    <a:pt x="1" y="272"/>
                  </a:lnTo>
                  <a:lnTo>
                    <a:pt x="2" y="271"/>
                  </a:lnTo>
                  <a:lnTo>
                    <a:pt x="3" y="271"/>
                  </a:lnTo>
                  <a:lnTo>
                    <a:pt x="3" y="270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4"/>
                  </a:lnTo>
                  <a:lnTo>
                    <a:pt x="2" y="262"/>
                  </a:lnTo>
                  <a:lnTo>
                    <a:pt x="2" y="261"/>
                  </a:lnTo>
                  <a:lnTo>
                    <a:pt x="3" y="261"/>
                  </a:lnTo>
                  <a:lnTo>
                    <a:pt x="3" y="259"/>
                  </a:lnTo>
                  <a:lnTo>
                    <a:pt x="6" y="258"/>
                  </a:lnTo>
                  <a:lnTo>
                    <a:pt x="7" y="258"/>
                  </a:lnTo>
                  <a:lnTo>
                    <a:pt x="8" y="256"/>
                  </a:lnTo>
                  <a:lnTo>
                    <a:pt x="8" y="255"/>
                  </a:lnTo>
                  <a:lnTo>
                    <a:pt x="10" y="255"/>
                  </a:lnTo>
                  <a:lnTo>
                    <a:pt x="11" y="255"/>
                  </a:lnTo>
                  <a:lnTo>
                    <a:pt x="11" y="254"/>
                  </a:lnTo>
                  <a:lnTo>
                    <a:pt x="12" y="254"/>
                  </a:lnTo>
                  <a:lnTo>
                    <a:pt x="12" y="253"/>
                  </a:lnTo>
                  <a:lnTo>
                    <a:pt x="12" y="252"/>
                  </a:lnTo>
                  <a:lnTo>
                    <a:pt x="12" y="249"/>
                  </a:lnTo>
                  <a:lnTo>
                    <a:pt x="11" y="247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11" y="243"/>
                  </a:lnTo>
                  <a:lnTo>
                    <a:pt x="11" y="239"/>
                  </a:lnTo>
                  <a:lnTo>
                    <a:pt x="12" y="239"/>
                  </a:lnTo>
                  <a:lnTo>
                    <a:pt x="14" y="237"/>
                  </a:lnTo>
                  <a:lnTo>
                    <a:pt x="14" y="236"/>
                  </a:lnTo>
                  <a:lnTo>
                    <a:pt x="14" y="232"/>
                  </a:lnTo>
                  <a:lnTo>
                    <a:pt x="14" y="231"/>
                  </a:lnTo>
                  <a:lnTo>
                    <a:pt x="14" y="230"/>
                  </a:lnTo>
                  <a:lnTo>
                    <a:pt x="14" y="229"/>
                  </a:lnTo>
                  <a:lnTo>
                    <a:pt x="16" y="229"/>
                  </a:lnTo>
                  <a:lnTo>
                    <a:pt x="16" y="227"/>
                  </a:lnTo>
                  <a:lnTo>
                    <a:pt x="16" y="226"/>
                  </a:lnTo>
                  <a:lnTo>
                    <a:pt x="16" y="225"/>
                  </a:lnTo>
                  <a:lnTo>
                    <a:pt x="14" y="225"/>
                  </a:lnTo>
                  <a:lnTo>
                    <a:pt x="16" y="225"/>
                  </a:lnTo>
                  <a:lnTo>
                    <a:pt x="16" y="222"/>
                  </a:lnTo>
                  <a:lnTo>
                    <a:pt x="17" y="222"/>
                  </a:lnTo>
                  <a:lnTo>
                    <a:pt x="18" y="222"/>
                  </a:lnTo>
                  <a:lnTo>
                    <a:pt x="19" y="222"/>
                  </a:lnTo>
                  <a:lnTo>
                    <a:pt x="19" y="221"/>
                  </a:lnTo>
                  <a:lnTo>
                    <a:pt x="19" y="220"/>
                  </a:lnTo>
                  <a:lnTo>
                    <a:pt x="20" y="220"/>
                  </a:lnTo>
                  <a:lnTo>
                    <a:pt x="20" y="219"/>
                  </a:lnTo>
                  <a:lnTo>
                    <a:pt x="22" y="219"/>
                  </a:lnTo>
                  <a:lnTo>
                    <a:pt x="22" y="218"/>
                  </a:lnTo>
                  <a:lnTo>
                    <a:pt x="24" y="218"/>
                  </a:lnTo>
                  <a:lnTo>
                    <a:pt x="24" y="216"/>
                  </a:lnTo>
                  <a:lnTo>
                    <a:pt x="25" y="216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8" y="213"/>
                  </a:lnTo>
                  <a:lnTo>
                    <a:pt x="29" y="212"/>
                  </a:lnTo>
                  <a:lnTo>
                    <a:pt x="30" y="210"/>
                  </a:lnTo>
                  <a:lnTo>
                    <a:pt x="33" y="210"/>
                  </a:lnTo>
                  <a:lnTo>
                    <a:pt x="34" y="210"/>
                  </a:lnTo>
                  <a:lnTo>
                    <a:pt x="35" y="210"/>
                  </a:lnTo>
                  <a:lnTo>
                    <a:pt x="36" y="210"/>
                  </a:lnTo>
                  <a:lnTo>
                    <a:pt x="36" y="209"/>
                  </a:lnTo>
                  <a:lnTo>
                    <a:pt x="37" y="209"/>
                  </a:lnTo>
                  <a:lnTo>
                    <a:pt x="39" y="210"/>
                  </a:lnTo>
                  <a:lnTo>
                    <a:pt x="39" y="209"/>
                  </a:lnTo>
                  <a:lnTo>
                    <a:pt x="39" y="208"/>
                  </a:lnTo>
                  <a:lnTo>
                    <a:pt x="41" y="208"/>
                  </a:lnTo>
                  <a:lnTo>
                    <a:pt x="41" y="209"/>
                  </a:lnTo>
                  <a:lnTo>
                    <a:pt x="42" y="208"/>
                  </a:lnTo>
                  <a:lnTo>
                    <a:pt x="42" y="209"/>
                  </a:lnTo>
                  <a:lnTo>
                    <a:pt x="42" y="208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6" y="208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6" y="203"/>
                  </a:lnTo>
                  <a:lnTo>
                    <a:pt x="47" y="203"/>
                  </a:lnTo>
                  <a:lnTo>
                    <a:pt x="48" y="203"/>
                  </a:lnTo>
                  <a:lnTo>
                    <a:pt x="48" y="202"/>
                  </a:lnTo>
                  <a:lnTo>
                    <a:pt x="51" y="202"/>
                  </a:lnTo>
                  <a:lnTo>
                    <a:pt x="51" y="203"/>
                  </a:lnTo>
                  <a:lnTo>
                    <a:pt x="51" y="204"/>
                  </a:lnTo>
                  <a:lnTo>
                    <a:pt x="51" y="203"/>
                  </a:lnTo>
                  <a:lnTo>
                    <a:pt x="52" y="203"/>
                  </a:lnTo>
                  <a:lnTo>
                    <a:pt x="53" y="203"/>
                  </a:lnTo>
                  <a:lnTo>
                    <a:pt x="54" y="203"/>
                  </a:lnTo>
                  <a:lnTo>
                    <a:pt x="54" y="204"/>
                  </a:lnTo>
                  <a:lnTo>
                    <a:pt x="54" y="205"/>
                  </a:lnTo>
                  <a:lnTo>
                    <a:pt x="56" y="205"/>
                  </a:lnTo>
                  <a:lnTo>
                    <a:pt x="57" y="208"/>
                  </a:lnTo>
                  <a:lnTo>
                    <a:pt x="57" y="205"/>
                  </a:lnTo>
                  <a:lnTo>
                    <a:pt x="59" y="205"/>
                  </a:lnTo>
                  <a:lnTo>
                    <a:pt x="59" y="208"/>
                  </a:lnTo>
                  <a:lnTo>
                    <a:pt x="60" y="208"/>
                  </a:lnTo>
                  <a:lnTo>
                    <a:pt x="60" y="205"/>
                  </a:lnTo>
                  <a:lnTo>
                    <a:pt x="60" y="204"/>
                  </a:lnTo>
                  <a:lnTo>
                    <a:pt x="62" y="204"/>
                  </a:lnTo>
                  <a:lnTo>
                    <a:pt x="62" y="201"/>
                  </a:lnTo>
                  <a:lnTo>
                    <a:pt x="62" y="198"/>
                  </a:lnTo>
                  <a:lnTo>
                    <a:pt x="62" y="193"/>
                  </a:lnTo>
                  <a:lnTo>
                    <a:pt x="63" y="191"/>
                  </a:lnTo>
                  <a:lnTo>
                    <a:pt x="63" y="186"/>
                  </a:lnTo>
                  <a:lnTo>
                    <a:pt x="63" y="184"/>
                  </a:lnTo>
                  <a:lnTo>
                    <a:pt x="63" y="179"/>
                  </a:lnTo>
                  <a:lnTo>
                    <a:pt x="64" y="176"/>
                  </a:lnTo>
                  <a:lnTo>
                    <a:pt x="64" y="174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5" y="163"/>
                  </a:lnTo>
                  <a:lnTo>
                    <a:pt x="65" y="159"/>
                  </a:lnTo>
                  <a:lnTo>
                    <a:pt x="65" y="156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7"/>
                  </a:lnTo>
                  <a:lnTo>
                    <a:pt x="68" y="146"/>
                  </a:lnTo>
                  <a:lnTo>
                    <a:pt x="68" y="145"/>
                  </a:lnTo>
                  <a:lnTo>
                    <a:pt x="69" y="141"/>
                  </a:lnTo>
                  <a:lnTo>
                    <a:pt x="69" y="140"/>
                  </a:lnTo>
                  <a:lnTo>
                    <a:pt x="69" y="139"/>
                  </a:lnTo>
                  <a:lnTo>
                    <a:pt x="68" y="138"/>
                  </a:lnTo>
                  <a:lnTo>
                    <a:pt x="68" y="136"/>
                  </a:lnTo>
                  <a:lnTo>
                    <a:pt x="68" y="134"/>
                  </a:lnTo>
                  <a:lnTo>
                    <a:pt x="65" y="134"/>
                  </a:lnTo>
                  <a:lnTo>
                    <a:pt x="65" y="133"/>
                  </a:lnTo>
                  <a:lnTo>
                    <a:pt x="65" y="131"/>
                  </a:lnTo>
                  <a:lnTo>
                    <a:pt x="64" y="130"/>
                  </a:lnTo>
                  <a:lnTo>
                    <a:pt x="65" y="129"/>
                  </a:lnTo>
                  <a:lnTo>
                    <a:pt x="65" y="128"/>
                  </a:lnTo>
                  <a:lnTo>
                    <a:pt x="64" y="128"/>
                  </a:lnTo>
                  <a:lnTo>
                    <a:pt x="64" y="125"/>
                  </a:lnTo>
                  <a:lnTo>
                    <a:pt x="64" y="124"/>
                  </a:lnTo>
                  <a:lnTo>
                    <a:pt x="63" y="124"/>
                  </a:lnTo>
                  <a:lnTo>
                    <a:pt x="63" y="123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0" y="122"/>
                  </a:lnTo>
                  <a:lnTo>
                    <a:pt x="60" y="121"/>
                  </a:lnTo>
                  <a:lnTo>
                    <a:pt x="59" y="121"/>
                  </a:lnTo>
                  <a:lnTo>
                    <a:pt x="59" y="119"/>
                  </a:lnTo>
                  <a:lnTo>
                    <a:pt x="57" y="118"/>
                  </a:lnTo>
                  <a:lnTo>
                    <a:pt x="57" y="116"/>
                  </a:lnTo>
                  <a:lnTo>
                    <a:pt x="57" y="114"/>
                  </a:lnTo>
                  <a:lnTo>
                    <a:pt x="57" y="113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2" y="102"/>
                  </a:lnTo>
                  <a:lnTo>
                    <a:pt x="62" y="101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4" y="100"/>
                  </a:lnTo>
                  <a:lnTo>
                    <a:pt x="65" y="100"/>
                  </a:lnTo>
                  <a:lnTo>
                    <a:pt x="68" y="100"/>
                  </a:lnTo>
                  <a:lnTo>
                    <a:pt x="68" y="98"/>
                  </a:lnTo>
                  <a:lnTo>
                    <a:pt x="68" y="100"/>
                  </a:lnTo>
                  <a:lnTo>
                    <a:pt x="69" y="101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3" y="101"/>
                  </a:lnTo>
                  <a:lnTo>
                    <a:pt x="73" y="100"/>
                  </a:lnTo>
                  <a:lnTo>
                    <a:pt x="71" y="100"/>
                  </a:lnTo>
                  <a:lnTo>
                    <a:pt x="71" y="98"/>
                  </a:lnTo>
                  <a:lnTo>
                    <a:pt x="71" y="96"/>
                  </a:lnTo>
                  <a:lnTo>
                    <a:pt x="73" y="96"/>
                  </a:lnTo>
                  <a:lnTo>
                    <a:pt x="73" y="95"/>
                  </a:lnTo>
                  <a:lnTo>
                    <a:pt x="71" y="95"/>
                  </a:lnTo>
                  <a:lnTo>
                    <a:pt x="71" y="94"/>
                  </a:lnTo>
                  <a:lnTo>
                    <a:pt x="71" y="93"/>
                  </a:lnTo>
                  <a:lnTo>
                    <a:pt x="70" y="93"/>
                  </a:lnTo>
                  <a:lnTo>
                    <a:pt x="69" y="91"/>
                  </a:lnTo>
                  <a:lnTo>
                    <a:pt x="69" y="93"/>
                  </a:lnTo>
                  <a:lnTo>
                    <a:pt x="68" y="93"/>
                  </a:lnTo>
                  <a:lnTo>
                    <a:pt x="68" y="91"/>
                  </a:lnTo>
                  <a:lnTo>
                    <a:pt x="68" y="93"/>
                  </a:lnTo>
                  <a:lnTo>
                    <a:pt x="65" y="93"/>
                  </a:lnTo>
                  <a:lnTo>
                    <a:pt x="65" y="91"/>
                  </a:lnTo>
                  <a:lnTo>
                    <a:pt x="64" y="91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2" y="91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8"/>
                  </a:lnTo>
                  <a:lnTo>
                    <a:pt x="62" y="85"/>
                  </a:lnTo>
                  <a:lnTo>
                    <a:pt x="62" y="84"/>
                  </a:lnTo>
                  <a:lnTo>
                    <a:pt x="62" y="83"/>
                  </a:lnTo>
                  <a:lnTo>
                    <a:pt x="62" y="81"/>
                  </a:lnTo>
                  <a:lnTo>
                    <a:pt x="62" y="79"/>
                  </a:lnTo>
                  <a:lnTo>
                    <a:pt x="62" y="78"/>
                  </a:lnTo>
                  <a:lnTo>
                    <a:pt x="63" y="77"/>
                  </a:lnTo>
                  <a:lnTo>
                    <a:pt x="64" y="77"/>
                  </a:lnTo>
                  <a:lnTo>
                    <a:pt x="65" y="77"/>
                  </a:lnTo>
                  <a:lnTo>
                    <a:pt x="68" y="77"/>
                  </a:lnTo>
                  <a:lnTo>
                    <a:pt x="69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4" y="77"/>
                  </a:lnTo>
                  <a:lnTo>
                    <a:pt x="79" y="77"/>
                  </a:lnTo>
                  <a:lnTo>
                    <a:pt x="81" y="77"/>
                  </a:lnTo>
                  <a:lnTo>
                    <a:pt x="83" y="77"/>
                  </a:lnTo>
                  <a:lnTo>
                    <a:pt x="86" y="77"/>
                  </a:lnTo>
                  <a:lnTo>
                    <a:pt x="87" y="77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87" y="71"/>
                  </a:lnTo>
                  <a:lnTo>
                    <a:pt x="88" y="71"/>
                  </a:lnTo>
                  <a:lnTo>
                    <a:pt x="88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1" y="77"/>
                  </a:lnTo>
                  <a:lnTo>
                    <a:pt x="92" y="77"/>
                  </a:lnTo>
                  <a:lnTo>
                    <a:pt x="94" y="76"/>
                  </a:lnTo>
                  <a:lnTo>
                    <a:pt x="96" y="73"/>
                  </a:lnTo>
                  <a:lnTo>
                    <a:pt x="97" y="70"/>
                  </a:lnTo>
                  <a:lnTo>
                    <a:pt x="98" y="70"/>
                  </a:lnTo>
                  <a:lnTo>
                    <a:pt x="99" y="68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2" y="73"/>
                  </a:lnTo>
                  <a:lnTo>
                    <a:pt x="104" y="76"/>
                  </a:lnTo>
                  <a:lnTo>
                    <a:pt x="105" y="78"/>
                  </a:lnTo>
                  <a:lnTo>
                    <a:pt x="105" y="79"/>
                  </a:lnTo>
                  <a:lnTo>
                    <a:pt x="105" y="81"/>
                  </a:lnTo>
                  <a:lnTo>
                    <a:pt x="105" y="88"/>
                  </a:lnTo>
                  <a:lnTo>
                    <a:pt x="105" y="89"/>
                  </a:lnTo>
                  <a:lnTo>
                    <a:pt x="107" y="88"/>
                  </a:lnTo>
                  <a:lnTo>
                    <a:pt x="108" y="88"/>
                  </a:lnTo>
                  <a:lnTo>
                    <a:pt x="109" y="88"/>
                  </a:lnTo>
                  <a:lnTo>
                    <a:pt x="109" y="89"/>
                  </a:lnTo>
                  <a:lnTo>
                    <a:pt x="110" y="91"/>
                  </a:lnTo>
                  <a:lnTo>
                    <a:pt x="113" y="93"/>
                  </a:lnTo>
                  <a:lnTo>
                    <a:pt x="114" y="94"/>
                  </a:lnTo>
                  <a:lnTo>
                    <a:pt x="114" y="95"/>
                  </a:lnTo>
                  <a:lnTo>
                    <a:pt x="115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7" y="98"/>
                  </a:lnTo>
                  <a:lnTo>
                    <a:pt x="119" y="98"/>
                  </a:lnTo>
                  <a:lnTo>
                    <a:pt x="121" y="100"/>
                  </a:lnTo>
                  <a:lnTo>
                    <a:pt x="121" y="98"/>
                  </a:lnTo>
                  <a:lnTo>
                    <a:pt x="122" y="98"/>
                  </a:lnTo>
                  <a:lnTo>
                    <a:pt x="122" y="96"/>
                  </a:lnTo>
                  <a:lnTo>
                    <a:pt x="124" y="96"/>
                  </a:lnTo>
                  <a:lnTo>
                    <a:pt x="124" y="95"/>
                  </a:lnTo>
                  <a:lnTo>
                    <a:pt x="125" y="95"/>
                  </a:lnTo>
                  <a:lnTo>
                    <a:pt x="126" y="94"/>
                  </a:lnTo>
                  <a:lnTo>
                    <a:pt x="127" y="94"/>
                  </a:lnTo>
                  <a:lnTo>
                    <a:pt x="128" y="94"/>
                  </a:lnTo>
                  <a:lnTo>
                    <a:pt x="128" y="95"/>
                  </a:lnTo>
                  <a:lnTo>
                    <a:pt x="131" y="95"/>
                  </a:lnTo>
                  <a:lnTo>
                    <a:pt x="131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8" y="101"/>
                  </a:lnTo>
                  <a:lnTo>
                    <a:pt x="131" y="101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32" y="98"/>
                  </a:lnTo>
                  <a:lnTo>
                    <a:pt x="132" y="96"/>
                  </a:lnTo>
                  <a:lnTo>
                    <a:pt x="133" y="95"/>
                  </a:lnTo>
                  <a:lnTo>
                    <a:pt x="134" y="95"/>
                  </a:lnTo>
                  <a:lnTo>
                    <a:pt x="134" y="94"/>
                  </a:lnTo>
                  <a:lnTo>
                    <a:pt x="136" y="93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7" y="89"/>
                  </a:lnTo>
                  <a:lnTo>
                    <a:pt x="139" y="89"/>
                  </a:lnTo>
                  <a:lnTo>
                    <a:pt x="139" y="88"/>
                  </a:lnTo>
                  <a:lnTo>
                    <a:pt x="140" y="88"/>
                  </a:lnTo>
                  <a:lnTo>
                    <a:pt x="140" y="87"/>
                  </a:lnTo>
                  <a:lnTo>
                    <a:pt x="142" y="87"/>
                  </a:lnTo>
                  <a:lnTo>
                    <a:pt x="142" y="88"/>
                  </a:lnTo>
                  <a:lnTo>
                    <a:pt x="143" y="88"/>
                  </a:lnTo>
                  <a:lnTo>
                    <a:pt x="144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3"/>
                  </a:lnTo>
                  <a:lnTo>
                    <a:pt x="149" y="84"/>
                  </a:lnTo>
                  <a:lnTo>
                    <a:pt x="147" y="84"/>
                  </a:lnTo>
                  <a:lnTo>
                    <a:pt x="147" y="85"/>
                  </a:lnTo>
                  <a:lnTo>
                    <a:pt x="149" y="85"/>
                  </a:lnTo>
                  <a:lnTo>
                    <a:pt x="149" y="84"/>
                  </a:lnTo>
                  <a:lnTo>
                    <a:pt x="150" y="83"/>
                  </a:lnTo>
                  <a:lnTo>
                    <a:pt x="151" y="81"/>
                  </a:lnTo>
                  <a:lnTo>
                    <a:pt x="153" y="79"/>
                  </a:lnTo>
                  <a:lnTo>
                    <a:pt x="153" y="78"/>
                  </a:lnTo>
                  <a:lnTo>
                    <a:pt x="153" y="77"/>
                  </a:lnTo>
                  <a:lnTo>
                    <a:pt x="153" y="76"/>
                  </a:lnTo>
                  <a:lnTo>
                    <a:pt x="153" y="74"/>
                  </a:lnTo>
                  <a:lnTo>
                    <a:pt x="154" y="73"/>
                  </a:lnTo>
                  <a:lnTo>
                    <a:pt x="155" y="73"/>
                  </a:lnTo>
                  <a:lnTo>
                    <a:pt x="157" y="73"/>
                  </a:lnTo>
                  <a:lnTo>
                    <a:pt x="159" y="71"/>
                  </a:lnTo>
                  <a:lnTo>
                    <a:pt x="160" y="70"/>
                  </a:lnTo>
                  <a:lnTo>
                    <a:pt x="161" y="68"/>
                  </a:lnTo>
                  <a:lnTo>
                    <a:pt x="162" y="68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4" y="66"/>
                  </a:lnTo>
                  <a:lnTo>
                    <a:pt x="164" y="65"/>
                  </a:lnTo>
                  <a:lnTo>
                    <a:pt x="164" y="62"/>
                  </a:lnTo>
                  <a:lnTo>
                    <a:pt x="162" y="62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5" y="61"/>
                  </a:lnTo>
                  <a:lnTo>
                    <a:pt x="154" y="61"/>
                  </a:lnTo>
                  <a:lnTo>
                    <a:pt x="153" y="61"/>
                  </a:lnTo>
                  <a:lnTo>
                    <a:pt x="153" y="60"/>
                  </a:lnTo>
                  <a:lnTo>
                    <a:pt x="154" y="60"/>
                  </a:lnTo>
                  <a:lnTo>
                    <a:pt x="154" y="59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4" y="54"/>
                  </a:lnTo>
                  <a:lnTo>
                    <a:pt x="153" y="51"/>
                  </a:lnTo>
                  <a:lnTo>
                    <a:pt x="153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1" y="42"/>
                  </a:lnTo>
                  <a:lnTo>
                    <a:pt x="151" y="41"/>
                  </a:lnTo>
                  <a:lnTo>
                    <a:pt x="151" y="39"/>
                  </a:lnTo>
                  <a:lnTo>
                    <a:pt x="151" y="38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49" y="33"/>
                  </a:lnTo>
                  <a:lnTo>
                    <a:pt x="147" y="32"/>
                  </a:lnTo>
                  <a:lnTo>
                    <a:pt x="145" y="31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3" y="26"/>
                  </a:lnTo>
                  <a:lnTo>
                    <a:pt x="143" y="25"/>
                  </a:lnTo>
                  <a:lnTo>
                    <a:pt x="143" y="24"/>
                  </a:lnTo>
                  <a:lnTo>
                    <a:pt x="143" y="22"/>
                  </a:lnTo>
                  <a:lnTo>
                    <a:pt x="144" y="24"/>
                  </a:lnTo>
                  <a:lnTo>
                    <a:pt x="144" y="25"/>
                  </a:lnTo>
                  <a:lnTo>
                    <a:pt x="145" y="25"/>
                  </a:lnTo>
                  <a:lnTo>
                    <a:pt x="145" y="26"/>
                  </a:lnTo>
                  <a:lnTo>
                    <a:pt x="150" y="25"/>
                  </a:lnTo>
                  <a:lnTo>
                    <a:pt x="151" y="26"/>
                  </a:lnTo>
                  <a:lnTo>
                    <a:pt x="153" y="26"/>
                  </a:lnTo>
                  <a:lnTo>
                    <a:pt x="153" y="27"/>
                  </a:lnTo>
                  <a:lnTo>
                    <a:pt x="154" y="27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5" y="32"/>
                  </a:lnTo>
                  <a:lnTo>
                    <a:pt x="155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9" y="31"/>
                  </a:lnTo>
                  <a:lnTo>
                    <a:pt x="160" y="31"/>
                  </a:lnTo>
                  <a:lnTo>
                    <a:pt x="161" y="31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7" y="31"/>
                  </a:lnTo>
                  <a:lnTo>
                    <a:pt x="168" y="33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2" y="38"/>
                  </a:lnTo>
                  <a:lnTo>
                    <a:pt x="173" y="38"/>
                  </a:lnTo>
                  <a:lnTo>
                    <a:pt x="173" y="36"/>
                  </a:lnTo>
                  <a:lnTo>
                    <a:pt x="176" y="36"/>
                  </a:lnTo>
                  <a:lnTo>
                    <a:pt x="176" y="34"/>
                  </a:lnTo>
                  <a:lnTo>
                    <a:pt x="176" y="33"/>
                  </a:lnTo>
                  <a:lnTo>
                    <a:pt x="173" y="32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8" y="27"/>
                  </a:lnTo>
                  <a:lnTo>
                    <a:pt x="178" y="26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1" y="25"/>
                  </a:lnTo>
                  <a:lnTo>
                    <a:pt x="184" y="26"/>
                  </a:lnTo>
                  <a:lnTo>
                    <a:pt x="185" y="26"/>
                  </a:lnTo>
                  <a:lnTo>
                    <a:pt x="187" y="25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0" y="24"/>
                  </a:lnTo>
                  <a:lnTo>
                    <a:pt x="193" y="24"/>
                  </a:lnTo>
                  <a:lnTo>
                    <a:pt x="194" y="24"/>
                  </a:lnTo>
                  <a:lnTo>
                    <a:pt x="195" y="24"/>
                  </a:lnTo>
                  <a:lnTo>
                    <a:pt x="195" y="22"/>
                  </a:lnTo>
                  <a:lnTo>
                    <a:pt x="195" y="21"/>
                  </a:lnTo>
                  <a:lnTo>
                    <a:pt x="196" y="20"/>
                  </a:lnTo>
                  <a:lnTo>
                    <a:pt x="197" y="20"/>
                  </a:lnTo>
                  <a:lnTo>
                    <a:pt x="197" y="17"/>
                  </a:lnTo>
                  <a:lnTo>
                    <a:pt x="199" y="17"/>
                  </a:lnTo>
                  <a:lnTo>
                    <a:pt x="200" y="17"/>
                  </a:lnTo>
                  <a:lnTo>
                    <a:pt x="202" y="17"/>
                  </a:lnTo>
                  <a:lnTo>
                    <a:pt x="204" y="17"/>
                  </a:lnTo>
                  <a:lnTo>
                    <a:pt x="204" y="16"/>
                  </a:lnTo>
                  <a:lnTo>
                    <a:pt x="205" y="15"/>
                  </a:lnTo>
                  <a:lnTo>
                    <a:pt x="205" y="14"/>
                  </a:lnTo>
                  <a:lnTo>
                    <a:pt x="207" y="13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11" y="8"/>
                  </a:lnTo>
                  <a:lnTo>
                    <a:pt x="208" y="4"/>
                  </a:lnTo>
                  <a:lnTo>
                    <a:pt x="207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1" y="4"/>
                  </a:lnTo>
                  <a:lnTo>
                    <a:pt x="212" y="4"/>
                  </a:lnTo>
                  <a:lnTo>
                    <a:pt x="213" y="3"/>
                  </a:lnTo>
                  <a:lnTo>
                    <a:pt x="213" y="4"/>
                  </a:lnTo>
                  <a:lnTo>
                    <a:pt x="214" y="4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6" y="0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1" y="7"/>
                  </a:lnTo>
                  <a:lnTo>
                    <a:pt x="219" y="8"/>
                  </a:lnTo>
                  <a:lnTo>
                    <a:pt x="219" y="9"/>
                  </a:lnTo>
                  <a:lnTo>
                    <a:pt x="219" y="11"/>
                  </a:lnTo>
                  <a:lnTo>
                    <a:pt x="219" y="13"/>
                  </a:lnTo>
                  <a:lnTo>
                    <a:pt x="219" y="14"/>
                  </a:lnTo>
                  <a:lnTo>
                    <a:pt x="217" y="15"/>
                  </a:lnTo>
                  <a:lnTo>
                    <a:pt x="217" y="16"/>
                  </a:lnTo>
                  <a:lnTo>
                    <a:pt x="216" y="16"/>
                  </a:lnTo>
                  <a:lnTo>
                    <a:pt x="216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7"/>
                  </a:lnTo>
                  <a:lnTo>
                    <a:pt x="222" y="17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3" y="20"/>
                  </a:lnTo>
                  <a:lnTo>
                    <a:pt x="223" y="21"/>
                  </a:lnTo>
                  <a:lnTo>
                    <a:pt x="224" y="21"/>
                  </a:lnTo>
                  <a:lnTo>
                    <a:pt x="223" y="22"/>
                  </a:lnTo>
                  <a:lnTo>
                    <a:pt x="223" y="24"/>
                  </a:lnTo>
                  <a:lnTo>
                    <a:pt x="223" y="25"/>
                  </a:lnTo>
                  <a:lnTo>
                    <a:pt x="224" y="25"/>
                  </a:lnTo>
                  <a:lnTo>
                    <a:pt x="224" y="26"/>
                  </a:lnTo>
                  <a:lnTo>
                    <a:pt x="224" y="27"/>
                  </a:lnTo>
                  <a:lnTo>
                    <a:pt x="224" y="30"/>
                  </a:lnTo>
                  <a:lnTo>
                    <a:pt x="225" y="30"/>
                  </a:lnTo>
                  <a:lnTo>
                    <a:pt x="225" y="31"/>
                  </a:lnTo>
                  <a:lnTo>
                    <a:pt x="224" y="32"/>
                  </a:lnTo>
                  <a:lnTo>
                    <a:pt x="224" y="33"/>
                  </a:lnTo>
                  <a:lnTo>
                    <a:pt x="223" y="33"/>
                  </a:lnTo>
                  <a:lnTo>
                    <a:pt x="223" y="34"/>
                  </a:lnTo>
                  <a:lnTo>
                    <a:pt x="223" y="36"/>
                  </a:lnTo>
                  <a:lnTo>
                    <a:pt x="222" y="36"/>
                  </a:lnTo>
                  <a:lnTo>
                    <a:pt x="222" y="38"/>
                  </a:lnTo>
                  <a:lnTo>
                    <a:pt x="221" y="38"/>
                  </a:lnTo>
                  <a:lnTo>
                    <a:pt x="221" y="39"/>
                  </a:lnTo>
                  <a:lnTo>
                    <a:pt x="222" y="39"/>
                  </a:lnTo>
                  <a:lnTo>
                    <a:pt x="222" y="41"/>
                  </a:lnTo>
                  <a:lnTo>
                    <a:pt x="221" y="41"/>
                  </a:lnTo>
                  <a:lnTo>
                    <a:pt x="222" y="41"/>
                  </a:lnTo>
                  <a:lnTo>
                    <a:pt x="222" y="42"/>
                  </a:lnTo>
                  <a:lnTo>
                    <a:pt x="222" y="43"/>
                  </a:lnTo>
                  <a:lnTo>
                    <a:pt x="221" y="43"/>
                  </a:lnTo>
                  <a:lnTo>
                    <a:pt x="221" y="44"/>
                  </a:lnTo>
                  <a:lnTo>
                    <a:pt x="221" y="47"/>
                  </a:lnTo>
                  <a:lnTo>
                    <a:pt x="219" y="47"/>
                  </a:lnTo>
                  <a:lnTo>
                    <a:pt x="221" y="47"/>
                  </a:lnTo>
                  <a:lnTo>
                    <a:pt x="221" y="48"/>
                  </a:lnTo>
                  <a:lnTo>
                    <a:pt x="219" y="48"/>
                  </a:lnTo>
                  <a:lnTo>
                    <a:pt x="221" y="48"/>
                  </a:lnTo>
                  <a:lnTo>
                    <a:pt x="219" y="48"/>
                  </a:lnTo>
                  <a:lnTo>
                    <a:pt x="219" y="49"/>
                  </a:lnTo>
                  <a:lnTo>
                    <a:pt x="219" y="50"/>
                  </a:lnTo>
                  <a:lnTo>
                    <a:pt x="219" y="51"/>
                  </a:lnTo>
                  <a:lnTo>
                    <a:pt x="219" y="53"/>
                  </a:lnTo>
                  <a:lnTo>
                    <a:pt x="217" y="57"/>
                  </a:lnTo>
                  <a:lnTo>
                    <a:pt x="219" y="59"/>
                  </a:lnTo>
                  <a:lnTo>
                    <a:pt x="219" y="60"/>
                  </a:lnTo>
                  <a:lnTo>
                    <a:pt x="219" y="61"/>
                  </a:lnTo>
                  <a:lnTo>
                    <a:pt x="219" y="62"/>
                  </a:lnTo>
                  <a:lnTo>
                    <a:pt x="219" y="65"/>
                  </a:lnTo>
                  <a:lnTo>
                    <a:pt x="221" y="65"/>
                  </a:lnTo>
                  <a:lnTo>
                    <a:pt x="221" y="66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2" y="73"/>
                  </a:lnTo>
                  <a:lnTo>
                    <a:pt x="222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4" y="78"/>
                  </a:lnTo>
                  <a:lnTo>
                    <a:pt x="225" y="78"/>
                  </a:lnTo>
                  <a:lnTo>
                    <a:pt x="225" y="79"/>
                  </a:lnTo>
                  <a:lnTo>
                    <a:pt x="227" y="81"/>
                  </a:lnTo>
                  <a:lnTo>
                    <a:pt x="229" y="81"/>
                  </a:lnTo>
                  <a:lnTo>
                    <a:pt x="229" y="83"/>
                  </a:lnTo>
                  <a:lnTo>
                    <a:pt x="229" y="84"/>
                  </a:lnTo>
                  <a:lnTo>
                    <a:pt x="230" y="85"/>
                  </a:lnTo>
                  <a:lnTo>
                    <a:pt x="233" y="85"/>
                  </a:lnTo>
                  <a:lnTo>
                    <a:pt x="234" y="87"/>
                  </a:lnTo>
                  <a:lnTo>
                    <a:pt x="234" y="88"/>
                  </a:lnTo>
                  <a:lnTo>
                    <a:pt x="235" y="88"/>
                  </a:lnTo>
                  <a:lnTo>
                    <a:pt x="235" y="89"/>
                  </a:lnTo>
                  <a:lnTo>
                    <a:pt x="237" y="89"/>
                  </a:lnTo>
                  <a:lnTo>
                    <a:pt x="237" y="88"/>
                  </a:lnTo>
                  <a:lnTo>
                    <a:pt x="239" y="87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1" y="83"/>
                  </a:lnTo>
                  <a:lnTo>
                    <a:pt x="242" y="83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79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7" y="81"/>
                  </a:lnTo>
                  <a:lnTo>
                    <a:pt x="247" y="83"/>
                  </a:lnTo>
                  <a:lnTo>
                    <a:pt x="248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8"/>
                  </a:lnTo>
                  <a:lnTo>
                    <a:pt x="250" y="79"/>
                  </a:lnTo>
                  <a:lnTo>
                    <a:pt x="251" y="79"/>
                  </a:lnTo>
                  <a:lnTo>
                    <a:pt x="251" y="78"/>
                  </a:lnTo>
                  <a:lnTo>
                    <a:pt x="252" y="78"/>
                  </a:lnTo>
                  <a:lnTo>
                    <a:pt x="253" y="78"/>
                  </a:lnTo>
                  <a:lnTo>
                    <a:pt x="256" y="78"/>
                  </a:lnTo>
                  <a:lnTo>
                    <a:pt x="257" y="78"/>
                  </a:lnTo>
                  <a:lnTo>
                    <a:pt x="257" y="77"/>
                  </a:lnTo>
                  <a:lnTo>
                    <a:pt x="258" y="76"/>
                  </a:lnTo>
                  <a:lnTo>
                    <a:pt x="258" y="74"/>
                  </a:lnTo>
                  <a:lnTo>
                    <a:pt x="259" y="73"/>
                  </a:lnTo>
                  <a:lnTo>
                    <a:pt x="261" y="73"/>
                  </a:lnTo>
                  <a:lnTo>
                    <a:pt x="262" y="71"/>
                  </a:lnTo>
                  <a:lnTo>
                    <a:pt x="264" y="71"/>
                  </a:lnTo>
                  <a:lnTo>
                    <a:pt x="264" y="73"/>
                  </a:lnTo>
                  <a:lnTo>
                    <a:pt x="265" y="73"/>
                  </a:lnTo>
                  <a:lnTo>
                    <a:pt x="267" y="73"/>
                  </a:lnTo>
                  <a:lnTo>
                    <a:pt x="267" y="74"/>
                  </a:lnTo>
                  <a:lnTo>
                    <a:pt x="268" y="74"/>
                  </a:lnTo>
                  <a:lnTo>
                    <a:pt x="269" y="74"/>
                  </a:lnTo>
                  <a:lnTo>
                    <a:pt x="269" y="73"/>
                  </a:lnTo>
                  <a:lnTo>
                    <a:pt x="270" y="74"/>
                  </a:lnTo>
                  <a:lnTo>
                    <a:pt x="270" y="73"/>
                  </a:lnTo>
                  <a:lnTo>
                    <a:pt x="273" y="73"/>
                  </a:lnTo>
                  <a:lnTo>
                    <a:pt x="273" y="74"/>
                  </a:lnTo>
                  <a:lnTo>
                    <a:pt x="273" y="73"/>
                  </a:lnTo>
                  <a:lnTo>
                    <a:pt x="274" y="73"/>
                  </a:lnTo>
                  <a:lnTo>
                    <a:pt x="275" y="73"/>
                  </a:lnTo>
                  <a:lnTo>
                    <a:pt x="276" y="73"/>
                  </a:lnTo>
                  <a:lnTo>
                    <a:pt x="276" y="74"/>
                  </a:lnTo>
                  <a:lnTo>
                    <a:pt x="278" y="74"/>
                  </a:lnTo>
                  <a:lnTo>
                    <a:pt x="279" y="74"/>
                  </a:lnTo>
                  <a:lnTo>
                    <a:pt x="280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82" y="70"/>
                  </a:lnTo>
                  <a:lnTo>
                    <a:pt x="282" y="68"/>
                  </a:lnTo>
                  <a:lnTo>
                    <a:pt x="280" y="68"/>
                  </a:lnTo>
                  <a:lnTo>
                    <a:pt x="280" y="67"/>
                  </a:lnTo>
                  <a:lnTo>
                    <a:pt x="280" y="66"/>
                  </a:lnTo>
                  <a:lnTo>
                    <a:pt x="279" y="66"/>
                  </a:lnTo>
                  <a:lnTo>
                    <a:pt x="279" y="65"/>
                  </a:lnTo>
                  <a:lnTo>
                    <a:pt x="280" y="65"/>
                  </a:lnTo>
                  <a:lnTo>
                    <a:pt x="280" y="62"/>
                  </a:lnTo>
                  <a:lnTo>
                    <a:pt x="280" y="61"/>
                  </a:lnTo>
                  <a:lnTo>
                    <a:pt x="282" y="61"/>
                  </a:lnTo>
                  <a:lnTo>
                    <a:pt x="282" y="60"/>
                  </a:lnTo>
                  <a:lnTo>
                    <a:pt x="284" y="61"/>
                  </a:lnTo>
                  <a:lnTo>
                    <a:pt x="285" y="61"/>
                  </a:lnTo>
                  <a:lnTo>
                    <a:pt x="285" y="62"/>
                  </a:lnTo>
                  <a:lnTo>
                    <a:pt x="286" y="62"/>
                  </a:lnTo>
                  <a:lnTo>
                    <a:pt x="287" y="62"/>
                  </a:lnTo>
                  <a:lnTo>
                    <a:pt x="288" y="62"/>
                  </a:lnTo>
                  <a:lnTo>
                    <a:pt x="291" y="62"/>
                  </a:lnTo>
                  <a:lnTo>
                    <a:pt x="292" y="61"/>
                  </a:lnTo>
                  <a:lnTo>
                    <a:pt x="292" y="60"/>
                  </a:lnTo>
                  <a:lnTo>
                    <a:pt x="293" y="60"/>
                  </a:lnTo>
                  <a:lnTo>
                    <a:pt x="293" y="61"/>
                  </a:lnTo>
                  <a:lnTo>
                    <a:pt x="294" y="60"/>
                  </a:lnTo>
                  <a:lnTo>
                    <a:pt x="296" y="60"/>
                  </a:lnTo>
                  <a:lnTo>
                    <a:pt x="296" y="59"/>
                  </a:lnTo>
                  <a:lnTo>
                    <a:pt x="297" y="59"/>
                  </a:lnTo>
                  <a:lnTo>
                    <a:pt x="297" y="60"/>
                  </a:lnTo>
                  <a:lnTo>
                    <a:pt x="299" y="61"/>
                  </a:lnTo>
                  <a:lnTo>
                    <a:pt x="301" y="62"/>
                  </a:lnTo>
                  <a:lnTo>
                    <a:pt x="301" y="61"/>
                  </a:lnTo>
                  <a:lnTo>
                    <a:pt x="302" y="61"/>
                  </a:lnTo>
                  <a:lnTo>
                    <a:pt x="302" y="62"/>
                  </a:lnTo>
                  <a:lnTo>
                    <a:pt x="302" y="65"/>
                  </a:lnTo>
                  <a:lnTo>
                    <a:pt x="303" y="65"/>
                  </a:lnTo>
                  <a:lnTo>
                    <a:pt x="304" y="65"/>
                  </a:lnTo>
                  <a:lnTo>
                    <a:pt x="304" y="66"/>
                  </a:lnTo>
                  <a:lnTo>
                    <a:pt x="305" y="67"/>
                  </a:lnTo>
                  <a:lnTo>
                    <a:pt x="307" y="67"/>
                  </a:lnTo>
                  <a:lnTo>
                    <a:pt x="307" y="68"/>
                  </a:lnTo>
                  <a:lnTo>
                    <a:pt x="309" y="68"/>
                  </a:lnTo>
                  <a:lnTo>
                    <a:pt x="310" y="68"/>
                  </a:lnTo>
                  <a:lnTo>
                    <a:pt x="311" y="68"/>
                  </a:lnTo>
                  <a:lnTo>
                    <a:pt x="311" y="67"/>
                  </a:lnTo>
                  <a:lnTo>
                    <a:pt x="313" y="67"/>
                  </a:lnTo>
                  <a:lnTo>
                    <a:pt x="314" y="67"/>
                  </a:lnTo>
                  <a:lnTo>
                    <a:pt x="314" y="66"/>
                  </a:lnTo>
                  <a:lnTo>
                    <a:pt x="315" y="66"/>
                  </a:lnTo>
                  <a:lnTo>
                    <a:pt x="315" y="65"/>
                  </a:lnTo>
                  <a:lnTo>
                    <a:pt x="318" y="65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6"/>
                  </a:lnTo>
                  <a:lnTo>
                    <a:pt x="322" y="65"/>
                  </a:lnTo>
                  <a:lnTo>
                    <a:pt x="324" y="65"/>
                  </a:lnTo>
                  <a:lnTo>
                    <a:pt x="324" y="66"/>
                  </a:lnTo>
                  <a:lnTo>
                    <a:pt x="326" y="66"/>
                  </a:lnTo>
                  <a:lnTo>
                    <a:pt x="326" y="67"/>
                  </a:lnTo>
                  <a:lnTo>
                    <a:pt x="324" y="67"/>
                  </a:lnTo>
                  <a:lnTo>
                    <a:pt x="326" y="67"/>
                  </a:lnTo>
                  <a:lnTo>
                    <a:pt x="327" y="67"/>
                  </a:lnTo>
                  <a:lnTo>
                    <a:pt x="328" y="67"/>
                  </a:lnTo>
                  <a:lnTo>
                    <a:pt x="330" y="68"/>
                  </a:lnTo>
                  <a:lnTo>
                    <a:pt x="330" y="67"/>
                  </a:lnTo>
                  <a:lnTo>
                    <a:pt x="331" y="67"/>
                  </a:lnTo>
                  <a:lnTo>
                    <a:pt x="331" y="66"/>
                  </a:lnTo>
                  <a:lnTo>
                    <a:pt x="332" y="66"/>
                  </a:lnTo>
                  <a:lnTo>
                    <a:pt x="333" y="65"/>
                  </a:lnTo>
                  <a:lnTo>
                    <a:pt x="333" y="62"/>
                  </a:lnTo>
                  <a:lnTo>
                    <a:pt x="336" y="61"/>
                  </a:lnTo>
                  <a:lnTo>
                    <a:pt x="336" y="60"/>
                  </a:lnTo>
                  <a:lnTo>
                    <a:pt x="337" y="60"/>
                  </a:lnTo>
                  <a:lnTo>
                    <a:pt x="337" y="59"/>
                  </a:lnTo>
                  <a:lnTo>
                    <a:pt x="336" y="59"/>
                  </a:lnTo>
                  <a:lnTo>
                    <a:pt x="336" y="57"/>
                  </a:lnTo>
                  <a:lnTo>
                    <a:pt x="337" y="57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39" y="49"/>
                  </a:lnTo>
                  <a:lnTo>
                    <a:pt x="339" y="48"/>
                  </a:lnTo>
                  <a:lnTo>
                    <a:pt x="339" y="47"/>
                  </a:lnTo>
                  <a:lnTo>
                    <a:pt x="341" y="47"/>
                  </a:lnTo>
                  <a:lnTo>
                    <a:pt x="341" y="44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4" y="38"/>
                  </a:lnTo>
                  <a:lnTo>
                    <a:pt x="345" y="38"/>
                  </a:lnTo>
                  <a:lnTo>
                    <a:pt x="345" y="36"/>
                  </a:lnTo>
                  <a:lnTo>
                    <a:pt x="345" y="34"/>
                  </a:lnTo>
                  <a:lnTo>
                    <a:pt x="347" y="34"/>
                  </a:lnTo>
                  <a:lnTo>
                    <a:pt x="347" y="33"/>
                  </a:lnTo>
                  <a:lnTo>
                    <a:pt x="348" y="32"/>
                  </a:lnTo>
                  <a:lnTo>
                    <a:pt x="348" y="31"/>
                  </a:lnTo>
                  <a:lnTo>
                    <a:pt x="349" y="30"/>
                  </a:lnTo>
                  <a:lnTo>
                    <a:pt x="350" y="27"/>
                  </a:lnTo>
                  <a:lnTo>
                    <a:pt x="353" y="25"/>
                  </a:lnTo>
                  <a:lnTo>
                    <a:pt x="353" y="24"/>
                  </a:lnTo>
                  <a:lnTo>
                    <a:pt x="353" y="25"/>
                  </a:lnTo>
                  <a:lnTo>
                    <a:pt x="354" y="25"/>
                  </a:lnTo>
                  <a:lnTo>
                    <a:pt x="354" y="26"/>
                  </a:lnTo>
                  <a:lnTo>
                    <a:pt x="354" y="30"/>
                  </a:lnTo>
                  <a:lnTo>
                    <a:pt x="355" y="31"/>
                  </a:lnTo>
                  <a:lnTo>
                    <a:pt x="355" y="30"/>
                  </a:lnTo>
                  <a:lnTo>
                    <a:pt x="354" y="27"/>
                  </a:lnTo>
                  <a:lnTo>
                    <a:pt x="354" y="26"/>
                  </a:lnTo>
                  <a:lnTo>
                    <a:pt x="353" y="24"/>
                  </a:lnTo>
                  <a:lnTo>
                    <a:pt x="353" y="21"/>
                  </a:lnTo>
                  <a:lnTo>
                    <a:pt x="354" y="20"/>
                  </a:lnTo>
                  <a:lnTo>
                    <a:pt x="355" y="21"/>
                  </a:lnTo>
                  <a:lnTo>
                    <a:pt x="356" y="24"/>
                  </a:lnTo>
                  <a:lnTo>
                    <a:pt x="358" y="25"/>
                  </a:lnTo>
                  <a:lnTo>
                    <a:pt x="358" y="27"/>
                  </a:lnTo>
                  <a:lnTo>
                    <a:pt x="359" y="27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4"/>
                  </a:lnTo>
                  <a:lnTo>
                    <a:pt x="358" y="36"/>
                  </a:lnTo>
                  <a:lnTo>
                    <a:pt x="359" y="34"/>
                  </a:lnTo>
                  <a:lnTo>
                    <a:pt x="359" y="32"/>
                  </a:lnTo>
                  <a:lnTo>
                    <a:pt x="359" y="31"/>
                  </a:lnTo>
                  <a:lnTo>
                    <a:pt x="360" y="31"/>
                  </a:lnTo>
                  <a:lnTo>
                    <a:pt x="359" y="34"/>
                  </a:lnTo>
                  <a:lnTo>
                    <a:pt x="359" y="38"/>
                  </a:lnTo>
                  <a:lnTo>
                    <a:pt x="359" y="39"/>
                  </a:lnTo>
                  <a:lnTo>
                    <a:pt x="359" y="41"/>
                  </a:lnTo>
                  <a:lnTo>
                    <a:pt x="359" y="42"/>
                  </a:lnTo>
                  <a:lnTo>
                    <a:pt x="360" y="44"/>
                  </a:lnTo>
                  <a:lnTo>
                    <a:pt x="360" y="47"/>
                  </a:lnTo>
                  <a:lnTo>
                    <a:pt x="360" y="48"/>
                  </a:lnTo>
                  <a:lnTo>
                    <a:pt x="360" y="49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2" y="51"/>
                  </a:lnTo>
                  <a:lnTo>
                    <a:pt x="362" y="53"/>
                  </a:lnTo>
                  <a:lnTo>
                    <a:pt x="362" y="54"/>
                  </a:lnTo>
                  <a:lnTo>
                    <a:pt x="362" y="56"/>
                  </a:lnTo>
                  <a:lnTo>
                    <a:pt x="364" y="56"/>
                  </a:lnTo>
                  <a:lnTo>
                    <a:pt x="364" y="57"/>
                  </a:lnTo>
                  <a:lnTo>
                    <a:pt x="364" y="59"/>
                  </a:lnTo>
                  <a:lnTo>
                    <a:pt x="364" y="60"/>
                  </a:lnTo>
                  <a:lnTo>
                    <a:pt x="364" y="61"/>
                  </a:lnTo>
                  <a:lnTo>
                    <a:pt x="364" y="60"/>
                  </a:lnTo>
                  <a:lnTo>
                    <a:pt x="364" y="61"/>
                  </a:lnTo>
                  <a:lnTo>
                    <a:pt x="365" y="61"/>
                  </a:lnTo>
                  <a:lnTo>
                    <a:pt x="365" y="62"/>
                  </a:lnTo>
                  <a:lnTo>
                    <a:pt x="365" y="65"/>
                  </a:lnTo>
                  <a:lnTo>
                    <a:pt x="365" y="66"/>
                  </a:lnTo>
                  <a:lnTo>
                    <a:pt x="365" y="67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68"/>
                  </a:lnTo>
                  <a:lnTo>
                    <a:pt x="364" y="68"/>
                  </a:lnTo>
                  <a:lnTo>
                    <a:pt x="365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0"/>
                  </a:lnTo>
                  <a:lnTo>
                    <a:pt x="365" y="68"/>
                  </a:lnTo>
                  <a:lnTo>
                    <a:pt x="366" y="68"/>
                  </a:lnTo>
                  <a:lnTo>
                    <a:pt x="366" y="70"/>
                  </a:lnTo>
                  <a:lnTo>
                    <a:pt x="367" y="70"/>
                  </a:lnTo>
                  <a:lnTo>
                    <a:pt x="367" y="71"/>
                  </a:lnTo>
                  <a:lnTo>
                    <a:pt x="367" y="73"/>
                  </a:lnTo>
                  <a:lnTo>
                    <a:pt x="367" y="74"/>
                  </a:lnTo>
                  <a:lnTo>
                    <a:pt x="368" y="74"/>
                  </a:lnTo>
                  <a:lnTo>
                    <a:pt x="368" y="76"/>
                  </a:lnTo>
                  <a:lnTo>
                    <a:pt x="371" y="76"/>
                  </a:lnTo>
                  <a:lnTo>
                    <a:pt x="372" y="76"/>
                  </a:lnTo>
                  <a:lnTo>
                    <a:pt x="373" y="76"/>
                  </a:lnTo>
                  <a:lnTo>
                    <a:pt x="375" y="76"/>
                  </a:lnTo>
                  <a:lnTo>
                    <a:pt x="376" y="77"/>
                  </a:lnTo>
                  <a:lnTo>
                    <a:pt x="377" y="77"/>
                  </a:lnTo>
                  <a:lnTo>
                    <a:pt x="377" y="78"/>
                  </a:lnTo>
                  <a:lnTo>
                    <a:pt x="377" y="79"/>
                  </a:lnTo>
                  <a:lnTo>
                    <a:pt x="377" y="81"/>
                  </a:lnTo>
                  <a:lnTo>
                    <a:pt x="379" y="83"/>
                  </a:lnTo>
                  <a:lnTo>
                    <a:pt x="379" y="84"/>
                  </a:lnTo>
                  <a:lnTo>
                    <a:pt x="379" y="85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7" y="88"/>
                  </a:lnTo>
                  <a:lnTo>
                    <a:pt x="376" y="88"/>
                  </a:lnTo>
                  <a:lnTo>
                    <a:pt x="375" y="88"/>
                  </a:lnTo>
                  <a:lnTo>
                    <a:pt x="375" y="89"/>
                  </a:lnTo>
                  <a:lnTo>
                    <a:pt x="375" y="88"/>
                  </a:lnTo>
                  <a:lnTo>
                    <a:pt x="375" y="89"/>
                  </a:lnTo>
                  <a:lnTo>
                    <a:pt x="376" y="88"/>
                  </a:lnTo>
                  <a:lnTo>
                    <a:pt x="377" y="88"/>
                  </a:lnTo>
                  <a:lnTo>
                    <a:pt x="377" y="89"/>
                  </a:lnTo>
                  <a:lnTo>
                    <a:pt x="379" y="89"/>
                  </a:lnTo>
                  <a:lnTo>
                    <a:pt x="377" y="89"/>
                  </a:lnTo>
                  <a:lnTo>
                    <a:pt x="377" y="91"/>
                  </a:lnTo>
                  <a:lnTo>
                    <a:pt x="376" y="91"/>
                  </a:lnTo>
                  <a:lnTo>
                    <a:pt x="376" y="93"/>
                  </a:lnTo>
                  <a:lnTo>
                    <a:pt x="375" y="93"/>
                  </a:lnTo>
                  <a:lnTo>
                    <a:pt x="375" y="94"/>
                  </a:lnTo>
                  <a:lnTo>
                    <a:pt x="373" y="95"/>
                  </a:lnTo>
                  <a:lnTo>
                    <a:pt x="372" y="95"/>
                  </a:lnTo>
                  <a:lnTo>
                    <a:pt x="372" y="96"/>
                  </a:lnTo>
                  <a:lnTo>
                    <a:pt x="371" y="98"/>
                  </a:lnTo>
                  <a:lnTo>
                    <a:pt x="371" y="100"/>
                  </a:lnTo>
                  <a:lnTo>
                    <a:pt x="368" y="100"/>
                  </a:lnTo>
                  <a:lnTo>
                    <a:pt x="368" y="101"/>
                  </a:lnTo>
                  <a:lnTo>
                    <a:pt x="368" y="102"/>
                  </a:lnTo>
                  <a:lnTo>
                    <a:pt x="367" y="105"/>
                  </a:lnTo>
                  <a:lnTo>
                    <a:pt x="366" y="106"/>
                  </a:lnTo>
                  <a:lnTo>
                    <a:pt x="365" y="107"/>
                  </a:lnTo>
                  <a:lnTo>
                    <a:pt x="364" y="111"/>
                  </a:lnTo>
                  <a:lnTo>
                    <a:pt x="362" y="111"/>
                  </a:lnTo>
                  <a:lnTo>
                    <a:pt x="360" y="112"/>
                  </a:lnTo>
                  <a:lnTo>
                    <a:pt x="360" y="113"/>
                  </a:lnTo>
                  <a:lnTo>
                    <a:pt x="359" y="114"/>
                  </a:lnTo>
                  <a:lnTo>
                    <a:pt x="358" y="114"/>
                  </a:lnTo>
                  <a:lnTo>
                    <a:pt x="356" y="116"/>
                  </a:lnTo>
                  <a:lnTo>
                    <a:pt x="355" y="116"/>
                  </a:lnTo>
                  <a:lnTo>
                    <a:pt x="356" y="116"/>
                  </a:lnTo>
                  <a:lnTo>
                    <a:pt x="356" y="118"/>
                  </a:lnTo>
                  <a:lnTo>
                    <a:pt x="355" y="119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4" y="122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3" y="125"/>
                  </a:lnTo>
                  <a:lnTo>
                    <a:pt x="350" y="125"/>
                  </a:lnTo>
                  <a:lnTo>
                    <a:pt x="353" y="125"/>
                  </a:lnTo>
                  <a:lnTo>
                    <a:pt x="350" y="125"/>
                  </a:lnTo>
                  <a:lnTo>
                    <a:pt x="353" y="125"/>
                  </a:lnTo>
                  <a:lnTo>
                    <a:pt x="350" y="128"/>
                  </a:lnTo>
                  <a:lnTo>
                    <a:pt x="350" y="129"/>
                  </a:lnTo>
                  <a:lnTo>
                    <a:pt x="349" y="129"/>
                  </a:lnTo>
                  <a:lnTo>
                    <a:pt x="349" y="130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6"/>
                  </a:lnTo>
                  <a:lnTo>
                    <a:pt x="349" y="138"/>
                  </a:lnTo>
                  <a:lnTo>
                    <a:pt x="348" y="138"/>
                  </a:lnTo>
                  <a:lnTo>
                    <a:pt x="348" y="139"/>
                  </a:lnTo>
                  <a:lnTo>
                    <a:pt x="347" y="139"/>
                  </a:lnTo>
                  <a:lnTo>
                    <a:pt x="345" y="140"/>
                  </a:lnTo>
                  <a:lnTo>
                    <a:pt x="347" y="142"/>
                  </a:lnTo>
                  <a:lnTo>
                    <a:pt x="345" y="142"/>
                  </a:lnTo>
                  <a:lnTo>
                    <a:pt x="345" y="145"/>
                  </a:lnTo>
                  <a:lnTo>
                    <a:pt x="344" y="145"/>
                  </a:lnTo>
                  <a:lnTo>
                    <a:pt x="342" y="145"/>
                  </a:lnTo>
                  <a:lnTo>
                    <a:pt x="342" y="142"/>
                  </a:lnTo>
                  <a:lnTo>
                    <a:pt x="341" y="142"/>
                  </a:lnTo>
                  <a:lnTo>
                    <a:pt x="341" y="145"/>
                  </a:lnTo>
                  <a:lnTo>
                    <a:pt x="339" y="145"/>
                  </a:lnTo>
                  <a:lnTo>
                    <a:pt x="338" y="145"/>
                  </a:lnTo>
                  <a:lnTo>
                    <a:pt x="338" y="146"/>
                  </a:lnTo>
                  <a:lnTo>
                    <a:pt x="337" y="146"/>
                  </a:lnTo>
                  <a:lnTo>
                    <a:pt x="336" y="147"/>
                  </a:lnTo>
                  <a:lnTo>
                    <a:pt x="333" y="147"/>
                  </a:lnTo>
                  <a:lnTo>
                    <a:pt x="333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9" y="147"/>
                  </a:lnTo>
                  <a:lnTo>
                    <a:pt x="341" y="147"/>
                  </a:lnTo>
                  <a:lnTo>
                    <a:pt x="341" y="148"/>
                  </a:lnTo>
                  <a:lnTo>
                    <a:pt x="341" y="150"/>
                  </a:lnTo>
                  <a:lnTo>
                    <a:pt x="341" y="151"/>
                  </a:lnTo>
                  <a:lnTo>
                    <a:pt x="341" y="150"/>
                  </a:lnTo>
                  <a:lnTo>
                    <a:pt x="342" y="150"/>
                  </a:lnTo>
                  <a:lnTo>
                    <a:pt x="342" y="148"/>
                  </a:lnTo>
                  <a:lnTo>
                    <a:pt x="344" y="148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9" y="145"/>
                  </a:lnTo>
                  <a:lnTo>
                    <a:pt x="350" y="145"/>
                  </a:lnTo>
                  <a:lnTo>
                    <a:pt x="353" y="142"/>
                  </a:lnTo>
                  <a:lnTo>
                    <a:pt x="354" y="142"/>
                  </a:lnTo>
                  <a:lnTo>
                    <a:pt x="354" y="141"/>
                  </a:lnTo>
                  <a:lnTo>
                    <a:pt x="355" y="141"/>
                  </a:lnTo>
                  <a:lnTo>
                    <a:pt x="355" y="140"/>
                  </a:lnTo>
                  <a:lnTo>
                    <a:pt x="355" y="141"/>
                  </a:lnTo>
                  <a:lnTo>
                    <a:pt x="356" y="140"/>
                  </a:lnTo>
                  <a:lnTo>
                    <a:pt x="356" y="139"/>
                  </a:lnTo>
                  <a:lnTo>
                    <a:pt x="358" y="139"/>
                  </a:lnTo>
                  <a:lnTo>
                    <a:pt x="358" y="138"/>
                  </a:lnTo>
                  <a:lnTo>
                    <a:pt x="360" y="136"/>
                  </a:lnTo>
                  <a:lnTo>
                    <a:pt x="360" y="134"/>
                  </a:lnTo>
                  <a:lnTo>
                    <a:pt x="362" y="134"/>
                  </a:lnTo>
                  <a:lnTo>
                    <a:pt x="360" y="134"/>
                  </a:lnTo>
                  <a:lnTo>
                    <a:pt x="362" y="134"/>
                  </a:lnTo>
                  <a:lnTo>
                    <a:pt x="362" y="133"/>
                  </a:lnTo>
                  <a:lnTo>
                    <a:pt x="362" y="134"/>
                  </a:lnTo>
                  <a:lnTo>
                    <a:pt x="364" y="134"/>
                  </a:lnTo>
                  <a:lnTo>
                    <a:pt x="364" y="136"/>
                  </a:lnTo>
                  <a:lnTo>
                    <a:pt x="364" y="138"/>
                  </a:lnTo>
                  <a:lnTo>
                    <a:pt x="362" y="138"/>
                  </a:lnTo>
                  <a:lnTo>
                    <a:pt x="362" y="139"/>
                  </a:lnTo>
                  <a:lnTo>
                    <a:pt x="360" y="139"/>
                  </a:lnTo>
                  <a:lnTo>
                    <a:pt x="364" y="140"/>
                  </a:lnTo>
                  <a:lnTo>
                    <a:pt x="364" y="141"/>
                  </a:lnTo>
                  <a:lnTo>
                    <a:pt x="364" y="142"/>
                  </a:lnTo>
                  <a:lnTo>
                    <a:pt x="364" y="145"/>
                  </a:lnTo>
                  <a:lnTo>
                    <a:pt x="364" y="146"/>
                  </a:lnTo>
                  <a:lnTo>
                    <a:pt x="365" y="147"/>
                  </a:lnTo>
                  <a:lnTo>
                    <a:pt x="366" y="148"/>
                  </a:lnTo>
                  <a:lnTo>
                    <a:pt x="366" y="151"/>
                  </a:lnTo>
                  <a:lnTo>
                    <a:pt x="366" y="152"/>
                  </a:lnTo>
                  <a:lnTo>
                    <a:pt x="365" y="151"/>
                  </a:lnTo>
                  <a:lnTo>
                    <a:pt x="365" y="152"/>
                  </a:lnTo>
                  <a:lnTo>
                    <a:pt x="365" y="155"/>
                  </a:lnTo>
                  <a:lnTo>
                    <a:pt x="364" y="156"/>
                  </a:lnTo>
                  <a:lnTo>
                    <a:pt x="364" y="155"/>
                  </a:lnTo>
                  <a:lnTo>
                    <a:pt x="362" y="155"/>
                  </a:lnTo>
                  <a:lnTo>
                    <a:pt x="362" y="156"/>
                  </a:lnTo>
                  <a:lnTo>
                    <a:pt x="364" y="156"/>
                  </a:lnTo>
                  <a:lnTo>
                    <a:pt x="364" y="157"/>
                  </a:lnTo>
                  <a:lnTo>
                    <a:pt x="364" y="156"/>
                  </a:lnTo>
                  <a:lnTo>
                    <a:pt x="365" y="156"/>
                  </a:lnTo>
                  <a:lnTo>
                    <a:pt x="365" y="155"/>
                  </a:lnTo>
                  <a:lnTo>
                    <a:pt x="366" y="155"/>
                  </a:lnTo>
                  <a:lnTo>
                    <a:pt x="366" y="152"/>
                  </a:lnTo>
                  <a:lnTo>
                    <a:pt x="367" y="155"/>
                  </a:lnTo>
                  <a:lnTo>
                    <a:pt x="367" y="156"/>
                  </a:lnTo>
                  <a:lnTo>
                    <a:pt x="368" y="156"/>
                  </a:lnTo>
                  <a:lnTo>
                    <a:pt x="368" y="157"/>
                  </a:lnTo>
                  <a:lnTo>
                    <a:pt x="368" y="156"/>
                  </a:lnTo>
                  <a:lnTo>
                    <a:pt x="368" y="157"/>
                  </a:lnTo>
                  <a:lnTo>
                    <a:pt x="368" y="158"/>
                  </a:lnTo>
                  <a:lnTo>
                    <a:pt x="371" y="158"/>
                  </a:lnTo>
                  <a:lnTo>
                    <a:pt x="371" y="157"/>
                  </a:lnTo>
                  <a:lnTo>
                    <a:pt x="371" y="156"/>
                  </a:lnTo>
                  <a:lnTo>
                    <a:pt x="372" y="156"/>
                  </a:lnTo>
                  <a:lnTo>
                    <a:pt x="373" y="156"/>
                  </a:lnTo>
                  <a:lnTo>
                    <a:pt x="375" y="156"/>
                  </a:lnTo>
                  <a:lnTo>
                    <a:pt x="375" y="155"/>
                  </a:lnTo>
                  <a:lnTo>
                    <a:pt x="376" y="152"/>
                  </a:lnTo>
                  <a:lnTo>
                    <a:pt x="377" y="152"/>
                  </a:lnTo>
                  <a:lnTo>
                    <a:pt x="377" y="155"/>
                  </a:lnTo>
                  <a:lnTo>
                    <a:pt x="379" y="155"/>
                  </a:lnTo>
                  <a:lnTo>
                    <a:pt x="379" y="156"/>
                  </a:lnTo>
                  <a:lnTo>
                    <a:pt x="379" y="157"/>
                  </a:lnTo>
                  <a:lnTo>
                    <a:pt x="379" y="156"/>
                  </a:lnTo>
                  <a:lnTo>
                    <a:pt x="379" y="157"/>
                  </a:lnTo>
                  <a:lnTo>
                    <a:pt x="379" y="158"/>
                  </a:lnTo>
                  <a:lnTo>
                    <a:pt x="379" y="159"/>
                  </a:lnTo>
                  <a:lnTo>
                    <a:pt x="379" y="158"/>
                  </a:lnTo>
                  <a:lnTo>
                    <a:pt x="379" y="157"/>
                  </a:lnTo>
                  <a:lnTo>
                    <a:pt x="379" y="156"/>
                  </a:lnTo>
                  <a:lnTo>
                    <a:pt x="381" y="156"/>
                  </a:lnTo>
                  <a:lnTo>
                    <a:pt x="382" y="156"/>
                  </a:lnTo>
                  <a:lnTo>
                    <a:pt x="383" y="156"/>
                  </a:lnTo>
                  <a:lnTo>
                    <a:pt x="383" y="157"/>
                  </a:lnTo>
                  <a:lnTo>
                    <a:pt x="382" y="156"/>
                  </a:lnTo>
                  <a:lnTo>
                    <a:pt x="383" y="155"/>
                  </a:lnTo>
                  <a:lnTo>
                    <a:pt x="384" y="155"/>
                  </a:lnTo>
                  <a:lnTo>
                    <a:pt x="384" y="152"/>
                  </a:lnTo>
                  <a:lnTo>
                    <a:pt x="385" y="152"/>
                  </a:lnTo>
                  <a:lnTo>
                    <a:pt x="384" y="155"/>
                  </a:lnTo>
                  <a:lnTo>
                    <a:pt x="385" y="155"/>
                  </a:lnTo>
                  <a:lnTo>
                    <a:pt x="385" y="156"/>
                  </a:lnTo>
                  <a:lnTo>
                    <a:pt x="387" y="156"/>
                  </a:lnTo>
                  <a:lnTo>
                    <a:pt x="385" y="156"/>
                  </a:lnTo>
                  <a:lnTo>
                    <a:pt x="385" y="157"/>
                  </a:lnTo>
                  <a:lnTo>
                    <a:pt x="385" y="158"/>
                  </a:lnTo>
                  <a:lnTo>
                    <a:pt x="385" y="159"/>
                  </a:lnTo>
                  <a:lnTo>
                    <a:pt x="385" y="161"/>
                  </a:lnTo>
                  <a:lnTo>
                    <a:pt x="384" y="161"/>
                  </a:lnTo>
                  <a:lnTo>
                    <a:pt x="384" y="163"/>
                  </a:lnTo>
                  <a:lnTo>
                    <a:pt x="384" y="164"/>
                  </a:lnTo>
                  <a:lnTo>
                    <a:pt x="384" y="165"/>
                  </a:lnTo>
                  <a:lnTo>
                    <a:pt x="384" y="167"/>
                  </a:lnTo>
                  <a:lnTo>
                    <a:pt x="384" y="168"/>
                  </a:lnTo>
                  <a:lnTo>
                    <a:pt x="383" y="169"/>
                  </a:lnTo>
                  <a:lnTo>
                    <a:pt x="383" y="172"/>
                  </a:lnTo>
                  <a:lnTo>
                    <a:pt x="382" y="172"/>
                  </a:lnTo>
                  <a:lnTo>
                    <a:pt x="383" y="172"/>
                  </a:lnTo>
                  <a:lnTo>
                    <a:pt x="384" y="172"/>
                  </a:lnTo>
                  <a:lnTo>
                    <a:pt x="384" y="169"/>
                  </a:lnTo>
                  <a:lnTo>
                    <a:pt x="384" y="168"/>
                  </a:lnTo>
                  <a:lnTo>
                    <a:pt x="385" y="168"/>
                  </a:lnTo>
                  <a:lnTo>
                    <a:pt x="385" y="167"/>
                  </a:lnTo>
                  <a:lnTo>
                    <a:pt x="385" y="165"/>
                  </a:lnTo>
                  <a:lnTo>
                    <a:pt x="387" y="161"/>
                  </a:lnTo>
                  <a:lnTo>
                    <a:pt x="387" y="159"/>
                  </a:lnTo>
                  <a:lnTo>
                    <a:pt x="389" y="156"/>
                  </a:lnTo>
                  <a:lnTo>
                    <a:pt x="390" y="155"/>
                  </a:lnTo>
                  <a:lnTo>
                    <a:pt x="390" y="152"/>
                  </a:lnTo>
                  <a:lnTo>
                    <a:pt x="391" y="151"/>
                  </a:lnTo>
                  <a:lnTo>
                    <a:pt x="393" y="150"/>
                  </a:lnTo>
                  <a:lnTo>
                    <a:pt x="393" y="148"/>
                  </a:lnTo>
                  <a:lnTo>
                    <a:pt x="394" y="148"/>
                  </a:lnTo>
                  <a:lnTo>
                    <a:pt x="394" y="147"/>
                  </a:lnTo>
                  <a:lnTo>
                    <a:pt x="394" y="148"/>
                  </a:lnTo>
                  <a:lnTo>
                    <a:pt x="394" y="150"/>
                  </a:lnTo>
                  <a:lnTo>
                    <a:pt x="393" y="150"/>
                  </a:lnTo>
                  <a:lnTo>
                    <a:pt x="393" y="151"/>
                  </a:lnTo>
                  <a:lnTo>
                    <a:pt x="393" y="152"/>
                  </a:lnTo>
                  <a:lnTo>
                    <a:pt x="391" y="155"/>
                  </a:lnTo>
                  <a:lnTo>
                    <a:pt x="393" y="155"/>
                  </a:lnTo>
                  <a:lnTo>
                    <a:pt x="393" y="152"/>
                  </a:lnTo>
                  <a:lnTo>
                    <a:pt x="394" y="152"/>
                  </a:lnTo>
                  <a:lnTo>
                    <a:pt x="394" y="151"/>
                  </a:lnTo>
                  <a:lnTo>
                    <a:pt x="394" y="150"/>
                  </a:lnTo>
                  <a:lnTo>
                    <a:pt x="395" y="150"/>
                  </a:lnTo>
                  <a:lnTo>
                    <a:pt x="395" y="148"/>
                  </a:lnTo>
                  <a:lnTo>
                    <a:pt x="398" y="147"/>
                  </a:lnTo>
                  <a:lnTo>
                    <a:pt x="398" y="146"/>
                  </a:lnTo>
                  <a:lnTo>
                    <a:pt x="398" y="145"/>
                  </a:lnTo>
                  <a:lnTo>
                    <a:pt x="399" y="145"/>
                  </a:lnTo>
                  <a:lnTo>
                    <a:pt x="399" y="146"/>
                  </a:lnTo>
                  <a:lnTo>
                    <a:pt x="399" y="147"/>
                  </a:lnTo>
                  <a:lnTo>
                    <a:pt x="400" y="147"/>
                  </a:lnTo>
                  <a:lnTo>
                    <a:pt x="400" y="148"/>
                  </a:lnTo>
                  <a:lnTo>
                    <a:pt x="401" y="148"/>
                  </a:lnTo>
                  <a:lnTo>
                    <a:pt x="401" y="150"/>
                  </a:lnTo>
                  <a:lnTo>
                    <a:pt x="401" y="148"/>
                  </a:lnTo>
                  <a:lnTo>
                    <a:pt x="401" y="147"/>
                  </a:lnTo>
                  <a:lnTo>
                    <a:pt x="400" y="147"/>
                  </a:lnTo>
                  <a:lnTo>
                    <a:pt x="401" y="147"/>
                  </a:lnTo>
                  <a:lnTo>
                    <a:pt x="402" y="147"/>
                  </a:lnTo>
                  <a:lnTo>
                    <a:pt x="402" y="146"/>
                  </a:lnTo>
                  <a:lnTo>
                    <a:pt x="401" y="146"/>
                  </a:lnTo>
                  <a:lnTo>
                    <a:pt x="400" y="146"/>
                  </a:lnTo>
                  <a:lnTo>
                    <a:pt x="400" y="145"/>
                  </a:lnTo>
                  <a:lnTo>
                    <a:pt x="400" y="142"/>
                  </a:lnTo>
                  <a:lnTo>
                    <a:pt x="400" y="141"/>
                  </a:lnTo>
                  <a:lnTo>
                    <a:pt x="401" y="141"/>
                  </a:lnTo>
                  <a:lnTo>
                    <a:pt x="401" y="140"/>
                  </a:lnTo>
                  <a:lnTo>
                    <a:pt x="401" y="141"/>
                  </a:lnTo>
                  <a:lnTo>
                    <a:pt x="401" y="142"/>
                  </a:lnTo>
                  <a:lnTo>
                    <a:pt x="402" y="142"/>
                  </a:lnTo>
                  <a:lnTo>
                    <a:pt x="402" y="141"/>
                  </a:lnTo>
                  <a:lnTo>
                    <a:pt x="402" y="140"/>
                  </a:lnTo>
                  <a:lnTo>
                    <a:pt x="404" y="139"/>
                  </a:lnTo>
                  <a:lnTo>
                    <a:pt x="404" y="140"/>
                  </a:lnTo>
                  <a:lnTo>
                    <a:pt x="404" y="139"/>
                  </a:lnTo>
                  <a:lnTo>
                    <a:pt x="404" y="138"/>
                  </a:lnTo>
                  <a:lnTo>
                    <a:pt x="404" y="136"/>
                  </a:lnTo>
                  <a:lnTo>
                    <a:pt x="406" y="136"/>
                  </a:lnTo>
                  <a:lnTo>
                    <a:pt x="406" y="134"/>
                  </a:lnTo>
                  <a:lnTo>
                    <a:pt x="406" y="133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07" y="129"/>
                  </a:lnTo>
                  <a:lnTo>
                    <a:pt x="408" y="129"/>
                  </a:lnTo>
                  <a:lnTo>
                    <a:pt x="408" y="130"/>
                  </a:lnTo>
                  <a:lnTo>
                    <a:pt x="408" y="131"/>
                  </a:lnTo>
                  <a:lnTo>
                    <a:pt x="408" y="130"/>
                  </a:lnTo>
                  <a:lnTo>
                    <a:pt x="410" y="129"/>
                  </a:lnTo>
                  <a:lnTo>
                    <a:pt x="411" y="129"/>
                  </a:lnTo>
                  <a:lnTo>
                    <a:pt x="411" y="128"/>
                  </a:lnTo>
                  <a:lnTo>
                    <a:pt x="411" y="125"/>
                  </a:lnTo>
                  <a:lnTo>
                    <a:pt x="411" y="128"/>
                  </a:lnTo>
                  <a:lnTo>
                    <a:pt x="412" y="128"/>
                  </a:lnTo>
                  <a:lnTo>
                    <a:pt x="412" y="129"/>
                  </a:lnTo>
                  <a:lnTo>
                    <a:pt x="412" y="130"/>
                  </a:lnTo>
                  <a:lnTo>
                    <a:pt x="413" y="130"/>
                  </a:lnTo>
                  <a:lnTo>
                    <a:pt x="413" y="129"/>
                  </a:lnTo>
                  <a:lnTo>
                    <a:pt x="413" y="128"/>
                  </a:lnTo>
                  <a:lnTo>
                    <a:pt x="416" y="128"/>
                  </a:lnTo>
                  <a:lnTo>
                    <a:pt x="416" y="125"/>
                  </a:lnTo>
                  <a:lnTo>
                    <a:pt x="416" y="128"/>
                  </a:lnTo>
                  <a:lnTo>
                    <a:pt x="416" y="129"/>
                  </a:lnTo>
                  <a:lnTo>
                    <a:pt x="417" y="130"/>
                  </a:lnTo>
                  <a:lnTo>
                    <a:pt x="418" y="130"/>
                  </a:lnTo>
                  <a:lnTo>
                    <a:pt x="418" y="131"/>
                  </a:lnTo>
                  <a:lnTo>
                    <a:pt x="418" y="130"/>
                  </a:lnTo>
                  <a:lnTo>
                    <a:pt x="417" y="130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28"/>
                  </a:lnTo>
                  <a:lnTo>
                    <a:pt x="417" y="125"/>
                  </a:lnTo>
                  <a:lnTo>
                    <a:pt x="417" y="128"/>
                  </a:lnTo>
                  <a:lnTo>
                    <a:pt x="418" y="128"/>
                  </a:lnTo>
                  <a:lnTo>
                    <a:pt x="417" y="128"/>
                  </a:lnTo>
                  <a:lnTo>
                    <a:pt x="418" y="128"/>
                  </a:lnTo>
                  <a:lnTo>
                    <a:pt x="417" y="129"/>
                  </a:lnTo>
                  <a:lnTo>
                    <a:pt x="418" y="129"/>
                  </a:lnTo>
                  <a:lnTo>
                    <a:pt x="418" y="128"/>
                  </a:lnTo>
                  <a:lnTo>
                    <a:pt x="418" y="129"/>
                  </a:lnTo>
                  <a:lnTo>
                    <a:pt x="418" y="128"/>
                  </a:lnTo>
                  <a:lnTo>
                    <a:pt x="419" y="128"/>
                  </a:lnTo>
                  <a:lnTo>
                    <a:pt x="419" y="129"/>
                  </a:lnTo>
                  <a:lnTo>
                    <a:pt x="419" y="128"/>
                  </a:lnTo>
                  <a:lnTo>
                    <a:pt x="419" y="129"/>
                  </a:lnTo>
                  <a:lnTo>
                    <a:pt x="419" y="128"/>
                  </a:lnTo>
                  <a:lnTo>
                    <a:pt x="421" y="129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21" y="130"/>
                  </a:lnTo>
                  <a:lnTo>
                    <a:pt x="421" y="129"/>
                  </a:lnTo>
                  <a:lnTo>
                    <a:pt x="421" y="130"/>
                  </a:lnTo>
                  <a:lnTo>
                    <a:pt x="422" y="131"/>
                  </a:lnTo>
                  <a:lnTo>
                    <a:pt x="422" y="130"/>
                  </a:lnTo>
                  <a:lnTo>
                    <a:pt x="422" y="129"/>
                  </a:lnTo>
                  <a:lnTo>
                    <a:pt x="422" y="130"/>
                  </a:lnTo>
                  <a:lnTo>
                    <a:pt x="422" y="131"/>
                  </a:lnTo>
                  <a:lnTo>
                    <a:pt x="424" y="131"/>
                  </a:lnTo>
                  <a:lnTo>
                    <a:pt x="422" y="131"/>
                  </a:lnTo>
                  <a:lnTo>
                    <a:pt x="422" y="133"/>
                  </a:lnTo>
                  <a:lnTo>
                    <a:pt x="424" y="133"/>
                  </a:lnTo>
                  <a:lnTo>
                    <a:pt x="424" y="131"/>
                  </a:lnTo>
                  <a:lnTo>
                    <a:pt x="424" y="130"/>
                  </a:lnTo>
                  <a:lnTo>
                    <a:pt x="425" y="129"/>
                  </a:lnTo>
                  <a:lnTo>
                    <a:pt x="425" y="130"/>
                  </a:lnTo>
                  <a:lnTo>
                    <a:pt x="425" y="131"/>
                  </a:lnTo>
                  <a:lnTo>
                    <a:pt x="425" y="130"/>
                  </a:lnTo>
                  <a:lnTo>
                    <a:pt x="425" y="131"/>
                  </a:lnTo>
                  <a:lnTo>
                    <a:pt x="425" y="133"/>
                  </a:lnTo>
                  <a:lnTo>
                    <a:pt x="425" y="131"/>
                  </a:lnTo>
                  <a:lnTo>
                    <a:pt x="425" y="133"/>
                  </a:lnTo>
                  <a:lnTo>
                    <a:pt x="425" y="131"/>
                  </a:lnTo>
                  <a:lnTo>
                    <a:pt x="427" y="131"/>
                  </a:lnTo>
                  <a:lnTo>
                    <a:pt x="427" y="130"/>
                  </a:lnTo>
                  <a:lnTo>
                    <a:pt x="427" y="129"/>
                  </a:lnTo>
                  <a:lnTo>
                    <a:pt x="427" y="130"/>
                  </a:lnTo>
                  <a:lnTo>
                    <a:pt x="427" y="131"/>
                  </a:lnTo>
                  <a:lnTo>
                    <a:pt x="428" y="131"/>
                  </a:lnTo>
                  <a:lnTo>
                    <a:pt x="427" y="133"/>
                  </a:lnTo>
                  <a:lnTo>
                    <a:pt x="428" y="133"/>
                  </a:lnTo>
                  <a:lnTo>
                    <a:pt x="428" y="131"/>
                  </a:lnTo>
                  <a:lnTo>
                    <a:pt x="428" y="133"/>
                  </a:lnTo>
                  <a:lnTo>
                    <a:pt x="428" y="134"/>
                  </a:lnTo>
                  <a:lnTo>
                    <a:pt x="428" y="133"/>
                  </a:lnTo>
                  <a:lnTo>
                    <a:pt x="429" y="133"/>
                  </a:lnTo>
                  <a:lnTo>
                    <a:pt x="429" y="131"/>
                  </a:lnTo>
                  <a:lnTo>
                    <a:pt x="429" y="133"/>
                  </a:lnTo>
                  <a:lnTo>
                    <a:pt x="429" y="131"/>
                  </a:lnTo>
                  <a:lnTo>
                    <a:pt x="430" y="131"/>
                  </a:lnTo>
                  <a:lnTo>
                    <a:pt x="430" y="133"/>
                  </a:lnTo>
                  <a:lnTo>
                    <a:pt x="429" y="133"/>
                  </a:lnTo>
                  <a:lnTo>
                    <a:pt x="429" y="134"/>
                  </a:lnTo>
                  <a:lnTo>
                    <a:pt x="430" y="133"/>
                  </a:lnTo>
                  <a:lnTo>
                    <a:pt x="430" y="134"/>
                  </a:lnTo>
                  <a:lnTo>
                    <a:pt x="429" y="134"/>
                  </a:lnTo>
                  <a:lnTo>
                    <a:pt x="428" y="134"/>
                  </a:lnTo>
                  <a:lnTo>
                    <a:pt x="428" y="136"/>
                  </a:lnTo>
                  <a:lnTo>
                    <a:pt x="429" y="134"/>
                  </a:lnTo>
                  <a:lnTo>
                    <a:pt x="430" y="134"/>
                  </a:lnTo>
                  <a:lnTo>
                    <a:pt x="433" y="133"/>
                  </a:lnTo>
                  <a:lnTo>
                    <a:pt x="434" y="133"/>
                  </a:lnTo>
                  <a:lnTo>
                    <a:pt x="433" y="133"/>
                  </a:lnTo>
                  <a:lnTo>
                    <a:pt x="433" y="134"/>
                  </a:lnTo>
                  <a:lnTo>
                    <a:pt x="433" y="136"/>
                  </a:lnTo>
                  <a:lnTo>
                    <a:pt x="433" y="138"/>
                  </a:lnTo>
                  <a:lnTo>
                    <a:pt x="433" y="136"/>
                  </a:lnTo>
                  <a:lnTo>
                    <a:pt x="434" y="136"/>
                  </a:lnTo>
                  <a:lnTo>
                    <a:pt x="434" y="138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5" y="138"/>
                  </a:lnTo>
                  <a:lnTo>
                    <a:pt x="435" y="139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6" y="136"/>
                  </a:lnTo>
                  <a:lnTo>
                    <a:pt x="435" y="136"/>
                  </a:lnTo>
                  <a:lnTo>
                    <a:pt x="435" y="134"/>
                  </a:lnTo>
                  <a:lnTo>
                    <a:pt x="436" y="134"/>
                  </a:lnTo>
                  <a:lnTo>
                    <a:pt x="436" y="133"/>
                  </a:lnTo>
                  <a:lnTo>
                    <a:pt x="438" y="134"/>
                  </a:lnTo>
                  <a:lnTo>
                    <a:pt x="436" y="134"/>
                  </a:lnTo>
                  <a:lnTo>
                    <a:pt x="436" y="136"/>
                  </a:lnTo>
                  <a:lnTo>
                    <a:pt x="436" y="138"/>
                  </a:lnTo>
                  <a:lnTo>
                    <a:pt x="436" y="140"/>
                  </a:lnTo>
                  <a:lnTo>
                    <a:pt x="436" y="139"/>
                  </a:lnTo>
                  <a:lnTo>
                    <a:pt x="438" y="139"/>
                  </a:lnTo>
                  <a:lnTo>
                    <a:pt x="438" y="140"/>
                  </a:lnTo>
                  <a:lnTo>
                    <a:pt x="438" y="139"/>
                  </a:lnTo>
                  <a:lnTo>
                    <a:pt x="438" y="138"/>
                  </a:lnTo>
                  <a:lnTo>
                    <a:pt x="439" y="138"/>
                  </a:lnTo>
                  <a:lnTo>
                    <a:pt x="439" y="139"/>
                  </a:lnTo>
                  <a:lnTo>
                    <a:pt x="438" y="140"/>
                  </a:lnTo>
                  <a:lnTo>
                    <a:pt x="439" y="140"/>
                  </a:lnTo>
                  <a:lnTo>
                    <a:pt x="439" y="139"/>
                  </a:lnTo>
                  <a:lnTo>
                    <a:pt x="439" y="140"/>
                  </a:lnTo>
                  <a:lnTo>
                    <a:pt x="439" y="139"/>
                  </a:lnTo>
                  <a:lnTo>
                    <a:pt x="439" y="138"/>
                  </a:lnTo>
                  <a:lnTo>
                    <a:pt x="439" y="139"/>
                  </a:lnTo>
                  <a:lnTo>
                    <a:pt x="440" y="138"/>
                  </a:lnTo>
                  <a:lnTo>
                    <a:pt x="440" y="139"/>
                  </a:lnTo>
                  <a:lnTo>
                    <a:pt x="439" y="140"/>
                  </a:lnTo>
                  <a:lnTo>
                    <a:pt x="440" y="140"/>
                  </a:lnTo>
                  <a:lnTo>
                    <a:pt x="440" y="141"/>
                  </a:lnTo>
                  <a:lnTo>
                    <a:pt x="440" y="140"/>
                  </a:lnTo>
                  <a:lnTo>
                    <a:pt x="442" y="139"/>
                  </a:lnTo>
                  <a:lnTo>
                    <a:pt x="442" y="138"/>
                  </a:lnTo>
                  <a:lnTo>
                    <a:pt x="442" y="139"/>
                  </a:lnTo>
                  <a:lnTo>
                    <a:pt x="442" y="140"/>
                  </a:lnTo>
                  <a:lnTo>
                    <a:pt x="442" y="139"/>
                  </a:lnTo>
                  <a:lnTo>
                    <a:pt x="442" y="140"/>
                  </a:lnTo>
                  <a:lnTo>
                    <a:pt x="442" y="141"/>
                  </a:lnTo>
                  <a:lnTo>
                    <a:pt x="442" y="140"/>
                  </a:lnTo>
                  <a:lnTo>
                    <a:pt x="442" y="141"/>
                  </a:lnTo>
                  <a:lnTo>
                    <a:pt x="442" y="140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4" y="142"/>
                  </a:lnTo>
                  <a:lnTo>
                    <a:pt x="444" y="141"/>
                  </a:lnTo>
                  <a:lnTo>
                    <a:pt x="444" y="140"/>
                  </a:lnTo>
                  <a:lnTo>
                    <a:pt x="445" y="139"/>
                  </a:lnTo>
                  <a:lnTo>
                    <a:pt x="445" y="140"/>
                  </a:lnTo>
                  <a:lnTo>
                    <a:pt x="445" y="141"/>
                  </a:lnTo>
                  <a:lnTo>
                    <a:pt x="445" y="140"/>
                  </a:lnTo>
                  <a:lnTo>
                    <a:pt x="445" y="141"/>
                  </a:lnTo>
                  <a:lnTo>
                    <a:pt x="445" y="142"/>
                  </a:lnTo>
                  <a:lnTo>
                    <a:pt x="446" y="145"/>
                  </a:lnTo>
                  <a:lnTo>
                    <a:pt x="446" y="142"/>
                  </a:lnTo>
                  <a:lnTo>
                    <a:pt x="446" y="141"/>
                  </a:lnTo>
                  <a:lnTo>
                    <a:pt x="446" y="142"/>
                  </a:lnTo>
                  <a:lnTo>
                    <a:pt x="446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7" y="145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8" y="142"/>
                  </a:lnTo>
                  <a:lnTo>
                    <a:pt x="448" y="145"/>
                  </a:lnTo>
                  <a:lnTo>
                    <a:pt x="447" y="145"/>
                  </a:lnTo>
                  <a:lnTo>
                    <a:pt x="447" y="146"/>
                  </a:lnTo>
                  <a:lnTo>
                    <a:pt x="447" y="147"/>
                  </a:lnTo>
                  <a:lnTo>
                    <a:pt x="447" y="146"/>
                  </a:lnTo>
                  <a:lnTo>
                    <a:pt x="448" y="147"/>
                  </a:lnTo>
                  <a:lnTo>
                    <a:pt x="448" y="146"/>
                  </a:lnTo>
                  <a:lnTo>
                    <a:pt x="448" y="145"/>
                  </a:lnTo>
                  <a:lnTo>
                    <a:pt x="448" y="146"/>
                  </a:lnTo>
                  <a:lnTo>
                    <a:pt x="448" y="145"/>
                  </a:lnTo>
                  <a:lnTo>
                    <a:pt x="451" y="145"/>
                  </a:lnTo>
                  <a:lnTo>
                    <a:pt x="451" y="142"/>
                  </a:lnTo>
                  <a:lnTo>
                    <a:pt x="451" y="145"/>
                  </a:lnTo>
                  <a:lnTo>
                    <a:pt x="451" y="146"/>
                  </a:lnTo>
                  <a:lnTo>
                    <a:pt x="448" y="146"/>
                  </a:lnTo>
                  <a:lnTo>
                    <a:pt x="451" y="146"/>
                  </a:lnTo>
                  <a:lnTo>
                    <a:pt x="451" y="147"/>
                  </a:lnTo>
                  <a:lnTo>
                    <a:pt x="448" y="147"/>
                  </a:lnTo>
                  <a:lnTo>
                    <a:pt x="448" y="148"/>
                  </a:lnTo>
                  <a:lnTo>
                    <a:pt x="451" y="147"/>
                  </a:lnTo>
                  <a:lnTo>
                    <a:pt x="448" y="147"/>
                  </a:lnTo>
                  <a:lnTo>
                    <a:pt x="451" y="147"/>
                  </a:lnTo>
                  <a:lnTo>
                    <a:pt x="451" y="148"/>
                  </a:lnTo>
                  <a:lnTo>
                    <a:pt x="451" y="150"/>
                  </a:lnTo>
                  <a:lnTo>
                    <a:pt x="451" y="151"/>
                  </a:lnTo>
                  <a:lnTo>
                    <a:pt x="452" y="151"/>
                  </a:lnTo>
                  <a:lnTo>
                    <a:pt x="452" y="150"/>
                  </a:lnTo>
                  <a:lnTo>
                    <a:pt x="452" y="148"/>
                  </a:lnTo>
                  <a:lnTo>
                    <a:pt x="452" y="147"/>
                  </a:lnTo>
                  <a:lnTo>
                    <a:pt x="453" y="147"/>
                  </a:lnTo>
                  <a:lnTo>
                    <a:pt x="453" y="146"/>
                  </a:lnTo>
                  <a:lnTo>
                    <a:pt x="453" y="147"/>
                  </a:lnTo>
                  <a:lnTo>
                    <a:pt x="453" y="146"/>
                  </a:lnTo>
                  <a:lnTo>
                    <a:pt x="455" y="146"/>
                  </a:lnTo>
                  <a:lnTo>
                    <a:pt x="455" y="145"/>
                  </a:lnTo>
                  <a:lnTo>
                    <a:pt x="455" y="146"/>
                  </a:lnTo>
                  <a:lnTo>
                    <a:pt x="456" y="146"/>
                  </a:lnTo>
                  <a:lnTo>
                    <a:pt x="456" y="147"/>
                  </a:lnTo>
                  <a:lnTo>
                    <a:pt x="456" y="148"/>
                  </a:lnTo>
                  <a:lnTo>
                    <a:pt x="456" y="147"/>
                  </a:lnTo>
                  <a:lnTo>
                    <a:pt x="456" y="146"/>
                  </a:lnTo>
                  <a:lnTo>
                    <a:pt x="457" y="146"/>
                  </a:lnTo>
                  <a:lnTo>
                    <a:pt x="457" y="145"/>
                  </a:lnTo>
                  <a:lnTo>
                    <a:pt x="457" y="146"/>
                  </a:lnTo>
                  <a:lnTo>
                    <a:pt x="459" y="146"/>
                  </a:lnTo>
                  <a:lnTo>
                    <a:pt x="457" y="146"/>
                  </a:lnTo>
                  <a:lnTo>
                    <a:pt x="457" y="147"/>
                  </a:lnTo>
                  <a:lnTo>
                    <a:pt x="457" y="148"/>
                  </a:lnTo>
                  <a:lnTo>
                    <a:pt x="456" y="148"/>
                  </a:lnTo>
                  <a:lnTo>
                    <a:pt x="457" y="148"/>
                  </a:lnTo>
                  <a:lnTo>
                    <a:pt x="457" y="150"/>
                  </a:lnTo>
                  <a:lnTo>
                    <a:pt x="457" y="148"/>
                  </a:lnTo>
                  <a:lnTo>
                    <a:pt x="457" y="150"/>
                  </a:lnTo>
                  <a:lnTo>
                    <a:pt x="459" y="150"/>
                  </a:lnTo>
                  <a:lnTo>
                    <a:pt x="459" y="148"/>
                  </a:lnTo>
                  <a:lnTo>
                    <a:pt x="459" y="150"/>
                  </a:lnTo>
                  <a:lnTo>
                    <a:pt x="459" y="151"/>
                  </a:lnTo>
                  <a:lnTo>
                    <a:pt x="459" y="152"/>
                  </a:lnTo>
                  <a:lnTo>
                    <a:pt x="459" y="151"/>
                  </a:lnTo>
                  <a:lnTo>
                    <a:pt x="461" y="151"/>
                  </a:lnTo>
                  <a:lnTo>
                    <a:pt x="459" y="151"/>
                  </a:lnTo>
                  <a:lnTo>
                    <a:pt x="461" y="151"/>
                  </a:lnTo>
                  <a:lnTo>
                    <a:pt x="461" y="152"/>
                  </a:lnTo>
                  <a:lnTo>
                    <a:pt x="459" y="152"/>
                  </a:lnTo>
                  <a:lnTo>
                    <a:pt x="461" y="152"/>
                  </a:lnTo>
                  <a:lnTo>
                    <a:pt x="462" y="152"/>
                  </a:lnTo>
                  <a:lnTo>
                    <a:pt x="462" y="151"/>
                  </a:lnTo>
                  <a:lnTo>
                    <a:pt x="462" y="152"/>
                  </a:lnTo>
                  <a:lnTo>
                    <a:pt x="462" y="155"/>
                  </a:lnTo>
                  <a:lnTo>
                    <a:pt x="462" y="152"/>
                  </a:lnTo>
                  <a:lnTo>
                    <a:pt x="462" y="155"/>
                  </a:lnTo>
                  <a:lnTo>
                    <a:pt x="463" y="155"/>
                  </a:lnTo>
                  <a:lnTo>
                    <a:pt x="463" y="152"/>
                  </a:lnTo>
                  <a:lnTo>
                    <a:pt x="463" y="155"/>
                  </a:lnTo>
                  <a:lnTo>
                    <a:pt x="463" y="152"/>
                  </a:lnTo>
                  <a:lnTo>
                    <a:pt x="463" y="155"/>
                  </a:lnTo>
                  <a:lnTo>
                    <a:pt x="463" y="156"/>
                  </a:lnTo>
                  <a:lnTo>
                    <a:pt x="463" y="155"/>
                  </a:lnTo>
                  <a:lnTo>
                    <a:pt x="463" y="156"/>
                  </a:lnTo>
                  <a:lnTo>
                    <a:pt x="464" y="156"/>
                  </a:lnTo>
                  <a:lnTo>
                    <a:pt x="464" y="157"/>
                  </a:lnTo>
                  <a:lnTo>
                    <a:pt x="463" y="157"/>
                  </a:lnTo>
                  <a:lnTo>
                    <a:pt x="463" y="158"/>
                  </a:lnTo>
                  <a:lnTo>
                    <a:pt x="462" y="158"/>
                  </a:lnTo>
                  <a:lnTo>
                    <a:pt x="463" y="158"/>
                  </a:lnTo>
                  <a:lnTo>
                    <a:pt x="464" y="158"/>
                  </a:lnTo>
                  <a:lnTo>
                    <a:pt x="463" y="158"/>
                  </a:lnTo>
                  <a:lnTo>
                    <a:pt x="463" y="159"/>
                  </a:lnTo>
                  <a:lnTo>
                    <a:pt x="462" y="159"/>
                  </a:lnTo>
                  <a:lnTo>
                    <a:pt x="462" y="161"/>
                  </a:lnTo>
                  <a:lnTo>
                    <a:pt x="463" y="161"/>
                  </a:lnTo>
                  <a:lnTo>
                    <a:pt x="462" y="161"/>
                  </a:lnTo>
                  <a:lnTo>
                    <a:pt x="462" y="163"/>
                  </a:lnTo>
                  <a:lnTo>
                    <a:pt x="461" y="163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61" y="163"/>
                  </a:lnTo>
                  <a:lnTo>
                    <a:pt x="461" y="164"/>
                  </a:lnTo>
                  <a:lnTo>
                    <a:pt x="461" y="163"/>
                  </a:lnTo>
                  <a:lnTo>
                    <a:pt x="462" y="163"/>
                  </a:lnTo>
                  <a:lnTo>
                    <a:pt x="462" y="164"/>
                  </a:lnTo>
                  <a:lnTo>
                    <a:pt x="461" y="164"/>
                  </a:lnTo>
                  <a:lnTo>
                    <a:pt x="461" y="165"/>
                  </a:lnTo>
                  <a:lnTo>
                    <a:pt x="462" y="165"/>
                  </a:lnTo>
                  <a:lnTo>
                    <a:pt x="462" y="167"/>
                  </a:lnTo>
                  <a:lnTo>
                    <a:pt x="462" y="165"/>
                  </a:lnTo>
                  <a:lnTo>
                    <a:pt x="462" y="164"/>
                  </a:lnTo>
                  <a:lnTo>
                    <a:pt x="462" y="163"/>
                  </a:lnTo>
                  <a:lnTo>
                    <a:pt x="463" y="163"/>
                  </a:lnTo>
                  <a:lnTo>
                    <a:pt x="463" y="161"/>
                  </a:lnTo>
                  <a:lnTo>
                    <a:pt x="464" y="159"/>
                  </a:lnTo>
                  <a:lnTo>
                    <a:pt x="464" y="161"/>
                  </a:lnTo>
                  <a:lnTo>
                    <a:pt x="465" y="161"/>
                  </a:lnTo>
                  <a:lnTo>
                    <a:pt x="465" y="163"/>
                  </a:lnTo>
                  <a:lnTo>
                    <a:pt x="465" y="164"/>
                  </a:lnTo>
                  <a:lnTo>
                    <a:pt x="465" y="165"/>
                  </a:lnTo>
                  <a:lnTo>
                    <a:pt x="464" y="165"/>
                  </a:lnTo>
                  <a:lnTo>
                    <a:pt x="463" y="165"/>
                  </a:lnTo>
                  <a:lnTo>
                    <a:pt x="464" y="165"/>
                  </a:lnTo>
                  <a:lnTo>
                    <a:pt x="464" y="167"/>
                  </a:lnTo>
                  <a:lnTo>
                    <a:pt x="463" y="168"/>
                  </a:lnTo>
                  <a:lnTo>
                    <a:pt x="463" y="169"/>
                  </a:lnTo>
                  <a:lnTo>
                    <a:pt x="462" y="169"/>
                  </a:lnTo>
                  <a:lnTo>
                    <a:pt x="463" y="169"/>
                  </a:lnTo>
                  <a:lnTo>
                    <a:pt x="463" y="168"/>
                  </a:lnTo>
                  <a:lnTo>
                    <a:pt x="463" y="169"/>
                  </a:lnTo>
                  <a:lnTo>
                    <a:pt x="462" y="172"/>
                  </a:lnTo>
                  <a:lnTo>
                    <a:pt x="462" y="173"/>
                  </a:lnTo>
                  <a:lnTo>
                    <a:pt x="462" y="174"/>
                  </a:lnTo>
                  <a:lnTo>
                    <a:pt x="462" y="175"/>
                  </a:lnTo>
                  <a:lnTo>
                    <a:pt x="462" y="176"/>
                  </a:lnTo>
                  <a:lnTo>
                    <a:pt x="462" y="178"/>
                  </a:lnTo>
                  <a:lnTo>
                    <a:pt x="462" y="179"/>
                  </a:lnTo>
                  <a:lnTo>
                    <a:pt x="462" y="181"/>
                  </a:lnTo>
                  <a:lnTo>
                    <a:pt x="461" y="181"/>
                  </a:lnTo>
                  <a:lnTo>
                    <a:pt x="461" y="182"/>
                  </a:lnTo>
                  <a:lnTo>
                    <a:pt x="461" y="184"/>
                  </a:lnTo>
                  <a:lnTo>
                    <a:pt x="461" y="185"/>
                  </a:lnTo>
                  <a:lnTo>
                    <a:pt x="459" y="185"/>
                  </a:lnTo>
                  <a:lnTo>
                    <a:pt x="461" y="185"/>
                  </a:lnTo>
                  <a:lnTo>
                    <a:pt x="461" y="184"/>
                  </a:lnTo>
                  <a:lnTo>
                    <a:pt x="461" y="182"/>
                  </a:lnTo>
                  <a:lnTo>
                    <a:pt x="462" y="182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3" y="179"/>
                  </a:lnTo>
                  <a:lnTo>
                    <a:pt x="464" y="178"/>
                  </a:lnTo>
                  <a:lnTo>
                    <a:pt x="465" y="178"/>
                  </a:lnTo>
                  <a:lnTo>
                    <a:pt x="465" y="176"/>
                  </a:lnTo>
                  <a:lnTo>
                    <a:pt x="465" y="175"/>
                  </a:lnTo>
                  <a:lnTo>
                    <a:pt x="465" y="174"/>
                  </a:lnTo>
                  <a:lnTo>
                    <a:pt x="465" y="172"/>
                  </a:lnTo>
                  <a:lnTo>
                    <a:pt x="465" y="169"/>
                  </a:lnTo>
                  <a:lnTo>
                    <a:pt x="465" y="168"/>
                  </a:lnTo>
                  <a:lnTo>
                    <a:pt x="467" y="168"/>
                  </a:lnTo>
                  <a:lnTo>
                    <a:pt x="467" y="169"/>
                  </a:lnTo>
                  <a:lnTo>
                    <a:pt x="467" y="168"/>
                  </a:lnTo>
                  <a:lnTo>
                    <a:pt x="467" y="167"/>
                  </a:lnTo>
                  <a:lnTo>
                    <a:pt x="469" y="167"/>
                  </a:lnTo>
                  <a:lnTo>
                    <a:pt x="470" y="165"/>
                  </a:lnTo>
                  <a:lnTo>
                    <a:pt x="472" y="165"/>
                  </a:lnTo>
                  <a:lnTo>
                    <a:pt x="472" y="167"/>
                  </a:lnTo>
                  <a:lnTo>
                    <a:pt x="470" y="167"/>
                  </a:lnTo>
                  <a:lnTo>
                    <a:pt x="472" y="167"/>
                  </a:lnTo>
                  <a:lnTo>
                    <a:pt x="472" y="168"/>
                  </a:lnTo>
                  <a:lnTo>
                    <a:pt x="472" y="167"/>
                  </a:lnTo>
                  <a:lnTo>
                    <a:pt x="472" y="168"/>
                  </a:lnTo>
                  <a:lnTo>
                    <a:pt x="472" y="169"/>
                  </a:lnTo>
                  <a:lnTo>
                    <a:pt x="470" y="169"/>
                  </a:lnTo>
                  <a:lnTo>
                    <a:pt x="470" y="172"/>
                  </a:lnTo>
                  <a:lnTo>
                    <a:pt x="470" y="173"/>
                  </a:lnTo>
                  <a:lnTo>
                    <a:pt x="469" y="173"/>
                  </a:lnTo>
                  <a:lnTo>
                    <a:pt x="469" y="172"/>
                  </a:lnTo>
                  <a:lnTo>
                    <a:pt x="469" y="173"/>
                  </a:lnTo>
                  <a:lnTo>
                    <a:pt x="467" y="174"/>
                  </a:lnTo>
                  <a:lnTo>
                    <a:pt x="465" y="174"/>
                  </a:lnTo>
                  <a:lnTo>
                    <a:pt x="467" y="175"/>
                  </a:lnTo>
                  <a:lnTo>
                    <a:pt x="467" y="174"/>
                  </a:lnTo>
                  <a:lnTo>
                    <a:pt x="467" y="175"/>
                  </a:lnTo>
                  <a:lnTo>
                    <a:pt x="467" y="174"/>
                  </a:lnTo>
                  <a:lnTo>
                    <a:pt x="469" y="174"/>
                  </a:lnTo>
                  <a:lnTo>
                    <a:pt x="469" y="175"/>
                  </a:lnTo>
                  <a:lnTo>
                    <a:pt x="470" y="175"/>
                  </a:lnTo>
                  <a:lnTo>
                    <a:pt x="470" y="174"/>
                  </a:lnTo>
                  <a:lnTo>
                    <a:pt x="472" y="174"/>
                  </a:lnTo>
                  <a:lnTo>
                    <a:pt x="470" y="174"/>
                  </a:lnTo>
                  <a:lnTo>
                    <a:pt x="472" y="174"/>
                  </a:lnTo>
                  <a:lnTo>
                    <a:pt x="472" y="173"/>
                  </a:lnTo>
                  <a:lnTo>
                    <a:pt x="472" y="172"/>
                  </a:lnTo>
                  <a:lnTo>
                    <a:pt x="473" y="172"/>
                  </a:lnTo>
                  <a:lnTo>
                    <a:pt x="473" y="169"/>
                  </a:lnTo>
                  <a:lnTo>
                    <a:pt x="473" y="172"/>
                  </a:lnTo>
                  <a:lnTo>
                    <a:pt x="473" y="169"/>
                  </a:lnTo>
                  <a:lnTo>
                    <a:pt x="473" y="168"/>
                  </a:lnTo>
                  <a:lnTo>
                    <a:pt x="473" y="169"/>
                  </a:lnTo>
                  <a:lnTo>
                    <a:pt x="474" y="169"/>
                  </a:lnTo>
                  <a:lnTo>
                    <a:pt x="474" y="172"/>
                  </a:lnTo>
                  <a:lnTo>
                    <a:pt x="474" y="169"/>
                  </a:lnTo>
                  <a:lnTo>
                    <a:pt x="475" y="169"/>
                  </a:lnTo>
                  <a:lnTo>
                    <a:pt x="475" y="168"/>
                  </a:lnTo>
                  <a:lnTo>
                    <a:pt x="475" y="167"/>
                  </a:lnTo>
                  <a:lnTo>
                    <a:pt x="478" y="168"/>
                  </a:lnTo>
                  <a:lnTo>
                    <a:pt x="475" y="169"/>
                  </a:lnTo>
                  <a:lnTo>
                    <a:pt x="478" y="169"/>
                  </a:lnTo>
                  <a:lnTo>
                    <a:pt x="478" y="168"/>
                  </a:lnTo>
                  <a:lnTo>
                    <a:pt x="478" y="167"/>
                  </a:lnTo>
                  <a:lnTo>
                    <a:pt x="478" y="168"/>
                  </a:lnTo>
                  <a:lnTo>
                    <a:pt x="479" y="168"/>
                  </a:lnTo>
                  <a:lnTo>
                    <a:pt x="480" y="168"/>
                  </a:lnTo>
                  <a:lnTo>
                    <a:pt x="480" y="167"/>
                  </a:lnTo>
                  <a:lnTo>
                    <a:pt x="479" y="167"/>
                  </a:lnTo>
                  <a:lnTo>
                    <a:pt x="480" y="167"/>
                  </a:lnTo>
                  <a:lnTo>
                    <a:pt x="480" y="168"/>
                  </a:lnTo>
                  <a:lnTo>
                    <a:pt x="481" y="169"/>
                  </a:lnTo>
                  <a:lnTo>
                    <a:pt x="481" y="168"/>
                  </a:lnTo>
                  <a:lnTo>
                    <a:pt x="480" y="168"/>
                  </a:lnTo>
                  <a:lnTo>
                    <a:pt x="481" y="168"/>
                  </a:lnTo>
                  <a:lnTo>
                    <a:pt x="481" y="167"/>
                  </a:lnTo>
                  <a:lnTo>
                    <a:pt x="480" y="167"/>
                  </a:lnTo>
                  <a:lnTo>
                    <a:pt x="481" y="167"/>
                  </a:lnTo>
                  <a:lnTo>
                    <a:pt x="480" y="167"/>
                  </a:lnTo>
                  <a:lnTo>
                    <a:pt x="480" y="165"/>
                  </a:lnTo>
                  <a:lnTo>
                    <a:pt x="480" y="164"/>
                  </a:lnTo>
                  <a:lnTo>
                    <a:pt x="481" y="164"/>
                  </a:lnTo>
                  <a:lnTo>
                    <a:pt x="482" y="164"/>
                  </a:lnTo>
                  <a:lnTo>
                    <a:pt x="484" y="165"/>
                  </a:lnTo>
                  <a:lnTo>
                    <a:pt x="486" y="165"/>
                  </a:lnTo>
                  <a:lnTo>
                    <a:pt x="487" y="167"/>
                  </a:lnTo>
                  <a:lnTo>
                    <a:pt x="488" y="167"/>
                  </a:lnTo>
                  <a:lnTo>
                    <a:pt x="490" y="168"/>
                  </a:lnTo>
                  <a:lnTo>
                    <a:pt x="491" y="168"/>
                  </a:lnTo>
                  <a:lnTo>
                    <a:pt x="491" y="169"/>
                  </a:lnTo>
                  <a:lnTo>
                    <a:pt x="492" y="169"/>
                  </a:lnTo>
                  <a:lnTo>
                    <a:pt x="493" y="172"/>
                  </a:lnTo>
                  <a:lnTo>
                    <a:pt x="496" y="172"/>
                  </a:lnTo>
                  <a:lnTo>
                    <a:pt x="496" y="173"/>
                  </a:lnTo>
                  <a:lnTo>
                    <a:pt x="496" y="172"/>
                  </a:lnTo>
                  <a:lnTo>
                    <a:pt x="496" y="173"/>
                  </a:lnTo>
                  <a:lnTo>
                    <a:pt x="497" y="173"/>
                  </a:lnTo>
                  <a:lnTo>
                    <a:pt x="497" y="174"/>
                  </a:lnTo>
                  <a:lnTo>
                    <a:pt x="497" y="173"/>
                  </a:lnTo>
                  <a:lnTo>
                    <a:pt x="497" y="174"/>
                  </a:lnTo>
                  <a:lnTo>
                    <a:pt x="498" y="174"/>
                  </a:lnTo>
                  <a:lnTo>
                    <a:pt x="499" y="174"/>
                  </a:lnTo>
                  <a:lnTo>
                    <a:pt x="499" y="175"/>
                  </a:lnTo>
                  <a:lnTo>
                    <a:pt x="499" y="174"/>
                  </a:lnTo>
                  <a:lnTo>
                    <a:pt x="499" y="175"/>
                  </a:lnTo>
                  <a:lnTo>
                    <a:pt x="501" y="174"/>
                  </a:lnTo>
                  <a:lnTo>
                    <a:pt x="501" y="175"/>
                  </a:lnTo>
                  <a:lnTo>
                    <a:pt x="501" y="174"/>
                  </a:lnTo>
                  <a:lnTo>
                    <a:pt x="502" y="174"/>
                  </a:lnTo>
                  <a:lnTo>
                    <a:pt x="502" y="175"/>
                  </a:lnTo>
                  <a:lnTo>
                    <a:pt x="504" y="175"/>
                  </a:lnTo>
                  <a:lnTo>
                    <a:pt x="505" y="175"/>
                  </a:lnTo>
                  <a:lnTo>
                    <a:pt x="505" y="174"/>
                  </a:lnTo>
                  <a:lnTo>
                    <a:pt x="504" y="174"/>
                  </a:lnTo>
                  <a:lnTo>
                    <a:pt x="504" y="173"/>
                  </a:lnTo>
                  <a:lnTo>
                    <a:pt x="505" y="173"/>
                  </a:lnTo>
                  <a:lnTo>
                    <a:pt x="507" y="173"/>
                  </a:lnTo>
                  <a:lnTo>
                    <a:pt x="507" y="174"/>
                  </a:lnTo>
                  <a:lnTo>
                    <a:pt x="507" y="173"/>
                  </a:lnTo>
                  <a:lnTo>
                    <a:pt x="507" y="174"/>
                  </a:lnTo>
                  <a:lnTo>
                    <a:pt x="508" y="175"/>
                  </a:lnTo>
                  <a:lnTo>
                    <a:pt x="509" y="175"/>
                  </a:lnTo>
                  <a:lnTo>
                    <a:pt x="508" y="175"/>
                  </a:lnTo>
                  <a:lnTo>
                    <a:pt x="509" y="175"/>
                  </a:lnTo>
                  <a:lnTo>
                    <a:pt x="509" y="176"/>
                  </a:lnTo>
                  <a:lnTo>
                    <a:pt x="509" y="175"/>
                  </a:lnTo>
                  <a:lnTo>
                    <a:pt x="509" y="176"/>
                  </a:lnTo>
                  <a:lnTo>
                    <a:pt x="510" y="176"/>
                  </a:lnTo>
                  <a:lnTo>
                    <a:pt x="513" y="176"/>
                  </a:lnTo>
                  <a:lnTo>
                    <a:pt x="513" y="178"/>
                  </a:lnTo>
                  <a:lnTo>
                    <a:pt x="513" y="176"/>
                  </a:lnTo>
                  <a:lnTo>
                    <a:pt x="514" y="176"/>
                  </a:lnTo>
                  <a:lnTo>
                    <a:pt x="515" y="176"/>
                  </a:lnTo>
                  <a:lnTo>
                    <a:pt x="515" y="178"/>
                  </a:lnTo>
                  <a:lnTo>
                    <a:pt x="514" y="178"/>
                  </a:lnTo>
                  <a:lnTo>
                    <a:pt x="515" y="178"/>
                  </a:lnTo>
                  <a:lnTo>
                    <a:pt x="516" y="179"/>
                  </a:lnTo>
                  <a:lnTo>
                    <a:pt x="516" y="178"/>
                  </a:lnTo>
                  <a:lnTo>
                    <a:pt x="515" y="178"/>
                  </a:lnTo>
                  <a:lnTo>
                    <a:pt x="515" y="176"/>
                  </a:lnTo>
                  <a:lnTo>
                    <a:pt x="515" y="175"/>
                  </a:lnTo>
                  <a:lnTo>
                    <a:pt x="516" y="175"/>
                  </a:lnTo>
                  <a:lnTo>
                    <a:pt x="516" y="176"/>
                  </a:lnTo>
                  <a:lnTo>
                    <a:pt x="518" y="176"/>
                  </a:lnTo>
                  <a:lnTo>
                    <a:pt x="518" y="175"/>
                  </a:lnTo>
                  <a:lnTo>
                    <a:pt x="518" y="176"/>
                  </a:lnTo>
                  <a:lnTo>
                    <a:pt x="520" y="175"/>
                  </a:lnTo>
                  <a:lnTo>
                    <a:pt x="522" y="175"/>
                  </a:lnTo>
                  <a:lnTo>
                    <a:pt x="522" y="176"/>
                  </a:lnTo>
                  <a:lnTo>
                    <a:pt x="522" y="175"/>
                  </a:lnTo>
                  <a:lnTo>
                    <a:pt x="524" y="175"/>
                  </a:lnTo>
                  <a:lnTo>
                    <a:pt x="526" y="175"/>
                  </a:lnTo>
                  <a:lnTo>
                    <a:pt x="527" y="174"/>
                  </a:lnTo>
                  <a:lnTo>
                    <a:pt x="529" y="174"/>
                  </a:lnTo>
                  <a:lnTo>
                    <a:pt x="532" y="174"/>
                  </a:lnTo>
                  <a:lnTo>
                    <a:pt x="532" y="175"/>
                  </a:lnTo>
                  <a:lnTo>
                    <a:pt x="533" y="175"/>
                  </a:lnTo>
                  <a:lnTo>
                    <a:pt x="535" y="175"/>
                  </a:lnTo>
                  <a:lnTo>
                    <a:pt x="536" y="175"/>
                  </a:lnTo>
                  <a:lnTo>
                    <a:pt x="537" y="176"/>
                  </a:lnTo>
                  <a:lnTo>
                    <a:pt x="539" y="178"/>
                  </a:lnTo>
                  <a:lnTo>
                    <a:pt x="541" y="178"/>
                  </a:lnTo>
                  <a:lnTo>
                    <a:pt x="541" y="179"/>
                  </a:lnTo>
                  <a:lnTo>
                    <a:pt x="542" y="179"/>
                  </a:lnTo>
                  <a:lnTo>
                    <a:pt x="543" y="181"/>
                  </a:lnTo>
                  <a:lnTo>
                    <a:pt x="543" y="182"/>
                  </a:lnTo>
                  <a:lnTo>
                    <a:pt x="544" y="182"/>
                  </a:lnTo>
                  <a:lnTo>
                    <a:pt x="545" y="182"/>
                  </a:lnTo>
                  <a:lnTo>
                    <a:pt x="545" y="184"/>
                  </a:lnTo>
                  <a:lnTo>
                    <a:pt x="547" y="184"/>
                  </a:lnTo>
                  <a:lnTo>
                    <a:pt x="549" y="185"/>
                  </a:lnTo>
                  <a:lnTo>
                    <a:pt x="550" y="185"/>
                  </a:lnTo>
                  <a:lnTo>
                    <a:pt x="550" y="186"/>
                  </a:lnTo>
                  <a:lnTo>
                    <a:pt x="552" y="186"/>
                  </a:lnTo>
                  <a:lnTo>
                    <a:pt x="552" y="187"/>
                  </a:lnTo>
                  <a:lnTo>
                    <a:pt x="553" y="187"/>
                  </a:lnTo>
                  <a:lnTo>
                    <a:pt x="553" y="190"/>
                  </a:lnTo>
                  <a:lnTo>
                    <a:pt x="554" y="190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5" y="192"/>
                  </a:lnTo>
                  <a:lnTo>
                    <a:pt x="558" y="192"/>
                  </a:lnTo>
                  <a:lnTo>
                    <a:pt x="558" y="193"/>
                  </a:lnTo>
                  <a:lnTo>
                    <a:pt x="559" y="193"/>
                  </a:lnTo>
                  <a:lnTo>
                    <a:pt x="560" y="193"/>
                  </a:lnTo>
                  <a:lnTo>
                    <a:pt x="560" y="195"/>
                  </a:lnTo>
                  <a:lnTo>
                    <a:pt x="561" y="195"/>
                  </a:lnTo>
                  <a:lnTo>
                    <a:pt x="561" y="196"/>
                  </a:lnTo>
                  <a:lnTo>
                    <a:pt x="561" y="198"/>
                  </a:lnTo>
                  <a:lnTo>
                    <a:pt x="562" y="198"/>
                  </a:lnTo>
                  <a:lnTo>
                    <a:pt x="562" y="199"/>
                  </a:lnTo>
                  <a:lnTo>
                    <a:pt x="564" y="199"/>
                  </a:lnTo>
                  <a:lnTo>
                    <a:pt x="564" y="201"/>
                  </a:lnTo>
                  <a:lnTo>
                    <a:pt x="565" y="203"/>
                  </a:lnTo>
                  <a:lnTo>
                    <a:pt x="567" y="204"/>
                  </a:lnTo>
                  <a:lnTo>
                    <a:pt x="569" y="205"/>
                  </a:lnTo>
                  <a:lnTo>
                    <a:pt x="570" y="208"/>
                  </a:lnTo>
                  <a:lnTo>
                    <a:pt x="571" y="209"/>
                  </a:lnTo>
                  <a:lnTo>
                    <a:pt x="572" y="210"/>
                  </a:lnTo>
                  <a:lnTo>
                    <a:pt x="572" y="212"/>
                  </a:lnTo>
                  <a:lnTo>
                    <a:pt x="573" y="212"/>
                  </a:lnTo>
                  <a:lnTo>
                    <a:pt x="573" y="213"/>
                  </a:lnTo>
                  <a:lnTo>
                    <a:pt x="576" y="213"/>
                  </a:lnTo>
                  <a:lnTo>
                    <a:pt x="577" y="214"/>
                  </a:lnTo>
                  <a:lnTo>
                    <a:pt x="578" y="214"/>
                  </a:lnTo>
                  <a:lnTo>
                    <a:pt x="579" y="216"/>
                  </a:lnTo>
                  <a:lnTo>
                    <a:pt x="579" y="218"/>
                  </a:lnTo>
                  <a:lnTo>
                    <a:pt x="581" y="219"/>
                  </a:lnTo>
                  <a:lnTo>
                    <a:pt x="582" y="220"/>
                  </a:lnTo>
                  <a:lnTo>
                    <a:pt x="584" y="220"/>
                  </a:lnTo>
                  <a:lnTo>
                    <a:pt x="585" y="220"/>
                  </a:lnTo>
                  <a:lnTo>
                    <a:pt x="587" y="221"/>
                  </a:lnTo>
                  <a:lnTo>
                    <a:pt x="587" y="222"/>
                  </a:lnTo>
                  <a:lnTo>
                    <a:pt x="588" y="222"/>
                  </a:lnTo>
                  <a:lnTo>
                    <a:pt x="589" y="222"/>
                  </a:lnTo>
                  <a:lnTo>
                    <a:pt x="590" y="222"/>
                  </a:lnTo>
                  <a:lnTo>
                    <a:pt x="590" y="225"/>
                  </a:lnTo>
                  <a:lnTo>
                    <a:pt x="590" y="222"/>
                  </a:lnTo>
                  <a:lnTo>
                    <a:pt x="594" y="222"/>
                  </a:lnTo>
                  <a:lnTo>
                    <a:pt x="595" y="222"/>
                  </a:lnTo>
                  <a:lnTo>
                    <a:pt x="598" y="222"/>
                  </a:lnTo>
                  <a:lnTo>
                    <a:pt x="599" y="222"/>
                  </a:lnTo>
                  <a:lnTo>
                    <a:pt x="600" y="222"/>
                  </a:lnTo>
                  <a:lnTo>
                    <a:pt x="604" y="222"/>
                  </a:lnTo>
                  <a:lnTo>
                    <a:pt x="605" y="225"/>
                  </a:lnTo>
                  <a:lnTo>
                    <a:pt x="606" y="225"/>
                  </a:lnTo>
                  <a:lnTo>
                    <a:pt x="607" y="225"/>
                  </a:lnTo>
                  <a:lnTo>
                    <a:pt x="609" y="226"/>
                  </a:lnTo>
                  <a:lnTo>
                    <a:pt x="609" y="227"/>
                  </a:lnTo>
                  <a:lnTo>
                    <a:pt x="611" y="227"/>
                  </a:lnTo>
                  <a:lnTo>
                    <a:pt x="611" y="229"/>
                  </a:lnTo>
                  <a:lnTo>
                    <a:pt x="611" y="230"/>
                  </a:lnTo>
                  <a:lnTo>
                    <a:pt x="612" y="231"/>
                  </a:lnTo>
                  <a:lnTo>
                    <a:pt x="612" y="232"/>
                  </a:lnTo>
                  <a:lnTo>
                    <a:pt x="612" y="235"/>
                  </a:lnTo>
                  <a:lnTo>
                    <a:pt x="613" y="236"/>
                  </a:lnTo>
                  <a:lnTo>
                    <a:pt x="613" y="237"/>
                  </a:lnTo>
                  <a:lnTo>
                    <a:pt x="613" y="238"/>
                  </a:lnTo>
                  <a:lnTo>
                    <a:pt x="613" y="239"/>
                  </a:lnTo>
                  <a:lnTo>
                    <a:pt x="613" y="241"/>
                  </a:lnTo>
                  <a:lnTo>
                    <a:pt x="615" y="243"/>
                  </a:lnTo>
                  <a:lnTo>
                    <a:pt x="615" y="244"/>
                  </a:lnTo>
                  <a:lnTo>
                    <a:pt x="615" y="247"/>
                  </a:lnTo>
                  <a:lnTo>
                    <a:pt x="613" y="247"/>
                  </a:lnTo>
                  <a:lnTo>
                    <a:pt x="615" y="247"/>
                  </a:lnTo>
                  <a:lnTo>
                    <a:pt x="616" y="248"/>
                  </a:lnTo>
                  <a:lnTo>
                    <a:pt x="616" y="249"/>
                  </a:lnTo>
                  <a:lnTo>
                    <a:pt x="616" y="252"/>
                  </a:lnTo>
                  <a:lnTo>
                    <a:pt x="616" y="253"/>
                  </a:lnTo>
                  <a:lnTo>
                    <a:pt x="617" y="254"/>
                  </a:lnTo>
                  <a:lnTo>
                    <a:pt x="617" y="255"/>
                  </a:lnTo>
                  <a:lnTo>
                    <a:pt x="617" y="256"/>
                  </a:lnTo>
                  <a:lnTo>
                    <a:pt x="617" y="258"/>
                  </a:lnTo>
                  <a:lnTo>
                    <a:pt x="617" y="259"/>
                  </a:lnTo>
                  <a:lnTo>
                    <a:pt x="617" y="261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4"/>
                  </a:lnTo>
                  <a:lnTo>
                    <a:pt x="618" y="265"/>
                  </a:lnTo>
                  <a:lnTo>
                    <a:pt x="617" y="266"/>
                  </a:lnTo>
                  <a:lnTo>
                    <a:pt x="617" y="265"/>
                  </a:lnTo>
                  <a:lnTo>
                    <a:pt x="617" y="266"/>
                  </a:lnTo>
                  <a:lnTo>
                    <a:pt x="618" y="266"/>
                  </a:lnTo>
                  <a:lnTo>
                    <a:pt x="618" y="265"/>
                  </a:lnTo>
                  <a:lnTo>
                    <a:pt x="618" y="264"/>
                  </a:lnTo>
                  <a:lnTo>
                    <a:pt x="618" y="265"/>
                  </a:lnTo>
                  <a:lnTo>
                    <a:pt x="618" y="266"/>
                  </a:lnTo>
                  <a:lnTo>
                    <a:pt x="621" y="267"/>
                  </a:lnTo>
                  <a:lnTo>
                    <a:pt x="621" y="270"/>
                  </a:lnTo>
                  <a:lnTo>
                    <a:pt x="621" y="272"/>
                  </a:lnTo>
                  <a:lnTo>
                    <a:pt x="621" y="273"/>
                  </a:lnTo>
                  <a:lnTo>
                    <a:pt x="621" y="275"/>
                  </a:lnTo>
                  <a:lnTo>
                    <a:pt x="621" y="276"/>
                  </a:lnTo>
                  <a:lnTo>
                    <a:pt x="618" y="275"/>
                  </a:lnTo>
                  <a:lnTo>
                    <a:pt x="618" y="276"/>
                  </a:lnTo>
                  <a:lnTo>
                    <a:pt x="617" y="276"/>
                  </a:lnTo>
                  <a:lnTo>
                    <a:pt x="618" y="276"/>
                  </a:lnTo>
                  <a:lnTo>
                    <a:pt x="621" y="276"/>
                  </a:lnTo>
                  <a:lnTo>
                    <a:pt x="621" y="278"/>
                  </a:lnTo>
                  <a:lnTo>
                    <a:pt x="621" y="279"/>
                  </a:lnTo>
                  <a:lnTo>
                    <a:pt x="618" y="279"/>
                  </a:lnTo>
                  <a:lnTo>
                    <a:pt x="618" y="278"/>
                  </a:lnTo>
                  <a:lnTo>
                    <a:pt x="618" y="279"/>
                  </a:lnTo>
                  <a:lnTo>
                    <a:pt x="618" y="281"/>
                  </a:lnTo>
                  <a:lnTo>
                    <a:pt x="618" y="282"/>
                  </a:lnTo>
                  <a:lnTo>
                    <a:pt x="618" y="283"/>
                  </a:lnTo>
                  <a:lnTo>
                    <a:pt x="621" y="282"/>
                  </a:lnTo>
                  <a:lnTo>
                    <a:pt x="621" y="283"/>
                  </a:lnTo>
                  <a:lnTo>
                    <a:pt x="621" y="284"/>
                  </a:lnTo>
                  <a:lnTo>
                    <a:pt x="621" y="286"/>
                  </a:lnTo>
                  <a:lnTo>
                    <a:pt x="618" y="286"/>
                  </a:lnTo>
                  <a:lnTo>
                    <a:pt x="618" y="288"/>
                  </a:lnTo>
                  <a:lnTo>
                    <a:pt x="618" y="289"/>
                  </a:lnTo>
                  <a:lnTo>
                    <a:pt x="618" y="290"/>
                  </a:lnTo>
                  <a:lnTo>
                    <a:pt x="618" y="292"/>
                  </a:lnTo>
                  <a:lnTo>
                    <a:pt x="618" y="293"/>
                  </a:lnTo>
                  <a:lnTo>
                    <a:pt x="617" y="293"/>
                  </a:lnTo>
                  <a:lnTo>
                    <a:pt x="617" y="298"/>
                  </a:lnTo>
                  <a:lnTo>
                    <a:pt x="616" y="299"/>
                  </a:lnTo>
                  <a:lnTo>
                    <a:pt x="616" y="300"/>
                  </a:lnTo>
                  <a:lnTo>
                    <a:pt x="616" y="301"/>
                  </a:lnTo>
                  <a:lnTo>
                    <a:pt x="616" y="303"/>
                  </a:lnTo>
                  <a:lnTo>
                    <a:pt x="616" y="305"/>
                  </a:lnTo>
                  <a:lnTo>
                    <a:pt x="615" y="306"/>
                  </a:lnTo>
                  <a:lnTo>
                    <a:pt x="615" y="307"/>
                  </a:lnTo>
                  <a:lnTo>
                    <a:pt x="613" y="309"/>
                  </a:lnTo>
                  <a:lnTo>
                    <a:pt x="613" y="310"/>
                  </a:lnTo>
                  <a:lnTo>
                    <a:pt x="612" y="312"/>
                  </a:lnTo>
                  <a:lnTo>
                    <a:pt x="611" y="315"/>
                  </a:lnTo>
                  <a:lnTo>
                    <a:pt x="611" y="316"/>
                  </a:lnTo>
                  <a:lnTo>
                    <a:pt x="609" y="317"/>
                  </a:lnTo>
                  <a:lnTo>
                    <a:pt x="609" y="318"/>
                  </a:lnTo>
                  <a:lnTo>
                    <a:pt x="607" y="318"/>
                  </a:lnTo>
                  <a:lnTo>
                    <a:pt x="607" y="320"/>
                  </a:lnTo>
                  <a:lnTo>
                    <a:pt x="607" y="321"/>
                  </a:lnTo>
                  <a:lnTo>
                    <a:pt x="606" y="321"/>
                  </a:lnTo>
                  <a:lnTo>
                    <a:pt x="606" y="320"/>
                  </a:lnTo>
                  <a:lnTo>
                    <a:pt x="606" y="318"/>
                  </a:lnTo>
                  <a:lnTo>
                    <a:pt x="605" y="320"/>
                  </a:lnTo>
                  <a:lnTo>
                    <a:pt x="606" y="320"/>
                  </a:lnTo>
                  <a:lnTo>
                    <a:pt x="606" y="321"/>
                  </a:lnTo>
                  <a:lnTo>
                    <a:pt x="605" y="323"/>
                  </a:lnTo>
                  <a:lnTo>
                    <a:pt x="605" y="321"/>
                  </a:lnTo>
                  <a:lnTo>
                    <a:pt x="604" y="320"/>
                  </a:lnTo>
                  <a:lnTo>
                    <a:pt x="604" y="321"/>
                  </a:lnTo>
                  <a:lnTo>
                    <a:pt x="605" y="323"/>
                  </a:lnTo>
                  <a:lnTo>
                    <a:pt x="606" y="323"/>
                  </a:lnTo>
                  <a:lnTo>
                    <a:pt x="606" y="321"/>
                  </a:lnTo>
                  <a:lnTo>
                    <a:pt x="606" y="323"/>
                  </a:lnTo>
                  <a:lnTo>
                    <a:pt x="605" y="324"/>
                  </a:lnTo>
                  <a:lnTo>
                    <a:pt x="605" y="326"/>
                  </a:lnTo>
                  <a:lnTo>
                    <a:pt x="604" y="326"/>
                  </a:lnTo>
                  <a:lnTo>
                    <a:pt x="604" y="327"/>
                  </a:lnTo>
                  <a:lnTo>
                    <a:pt x="604" y="328"/>
                  </a:lnTo>
                  <a:lnTo>
                    <a:pt x="602" y="329"/>
                  </a:lnTo>
                  <a:lnTo>
                    <a:pt x="600" y="332"/>
                  </a:lnTo>
                  <a:lnTo>
                    <a:pt x="599" y="333"/>
                  </a:lnTo>
                  <a:lnTo>
                    <a:pt x="599" y="334"/>
                  </a:lnTo>
                  <a:lnTo>
                    <a:pt x="598" y="334"/>
                  </a:lnTo>
                  <a:lnTo>
                    <a:pt x="598" y="335"/>
                  </a:lnTo>
                  <a:lnTo>
                    <a:pt x="599" y="335"/>
                  </a:lnTo>
                  <a:lnTo>
                    <a:pt x="598" y="335"/>
                  </a:lnTo>
                  <a:lnTo>
                    <a:pt x="596" y="338"/>
                  </a:lnTo>
                  <a:lnTo>
                    <a:pt x="596" y="339"/>
                  </a:lnTo>
                  <a:lnTo>
                    <a:pt x="595" y="339"/>
                  </a:lnTo>
                  <a:lnTo>
                    <a:pt x="594" y="339"/>
                  </a:lnTo>
                  <a:lnTo>
                    <a:pt x="590" y="343"/>
                  </a:lnTo>
                  <a:lnTo>
                    <a:pt x="589" y="344"/>
                  </a:lnTo>
                  <a:lnTo>
                    <a:pt x="588" y="345"/>
                  </a:lnTo>
                  <a:lnTo>
                    <a:pt x="588" y="346"/>
                  </a:lnTo>
                  <a:lnTo>
                    <a:pt x="588" y="347"/>
                  </a:lnTo>
                  <a:lnTo>
                    <a:pt x="587" y="347"/>
                  </a:lnTo>
                  <a:lnTo>
                    <a:pt x="587" y="350"/>
                  </a:lnTo>
                  <a:lnTo>
                    <a:pt x="587" y="352"/>
                  </a:lnTo>
                  <a:lnTo>
                    <a:pt x="585" y="352"/>
                  </a:lnTo>
                  <a:lnTo>
                    <a:pt x="585" y="351"/>
                  </a:lnTo>
                  <a:lnTo>
                    <a:pt x="585" y="350"/>
                  </a:lnTo>
                  <a:lnTo>
                    <a:pt x="584" y="350"/>
                  </a:lnTo>
                  <a:lnTo>
                    <a:pt x="584" y="351"/>
                  </a:lnTo>
                  <a:lnTo>
                    <a:pt x="585" y="351"/>
                  </a:lnTo>
                  <a:lnTo>
                    <a:pt x="585" y="352"/>
                  </a:lnTo>
                  <a:lnTo>
                    <a:pt x="585" y="353"/>
                  </a:lnTo>
                  <a:lnTo>
                    <a:pt x="585" y="355"/>
                  </a:lnTo>
                  <a:lnTo>
                    <a:pt x="584" y="355"/>
                  </a:lnTo>
                  <a:lnTo>
                    <a:pt x="584" y="356"/>
                  </a:lnTo>
                  <a:lnTo>
                    <a:pt x="584" y="358"/>
                  </a:lnTo>
                  <a:lnTo>
                    <a:pt x="582" y="358"/>
                  </a:lnTo>
                  <a:lnTo>
                    <a:pt x="582" y="356"/>
                  </a:lnTo>
                  <a:lnTo>
                    <a:pt x="582" y="355"/>
                  </a:lnTo>
                  <a:lnTo>
                    <a:pt x="584" y="355"/>
                  </a:lnTo>
                  <a:lnTo>
                    <a:pt x="584" y="353"/>
                  </a:lnTo>
                  <a:lnTo>
                    <a:pt x="582" y="353"/>
                  </a:lnTo>
                  <a:lnTo>
                    <a:pt x="584" y="355"/>
                  </a:lnTo>
                  <a:lnTo>
                    <a:pt x="582" y="355"/>
                  </a:lnTo>
                  <a:lnTo>
                    <a:pt x="582" y="356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81" y="356"/>
                  </a:lnTo>
                  <a:lnTo>
                    <a:pt x="581" y="358"/>
                  </a:lnTo>
                  <a:lnTo>
                    <a:pt x="582" y="358"/>
                  </a:lnTo>
                  <a:lnTo>
                    <a:pt x="582" y="360"/>
                  </a:lnTo>
                  <a:lnTo>
                    <a:pt x="581" y="360"/>
                  </a:lnTo>
                  <a:lnTo>
                    <a:pt x="581" y="361"/>
                  </a:lnTo>
                  <a:lnTo>
                    <a:pt x="582" y="360"/>
                  </a:lnTo>
                  <a:lnTo>
                    <a:pt x="581" y="361"/>
                  </a:lnTo>
                  <a:lnTo>
                    <a:pt x="581" y="364"/>
                  </a:lnTo>
                  <a:lnTo>
                    <a:pt x="581" y="366"/>
                  </a:lnTo>
                  <a:lnTo>
                    <a:pt x="579" y="366"/>
                  </a:lnTo>
                  <a:lnTo>
                    <a:pt x="579" y="369"/>
                  </a:lnTo>
                  <a:lnTo>
                    <a:pt x="579" y="370"/>
                  </a:lnTo>
                  <a:lnTo>
                    <a:pt x="578" y="372"/>
                  </a:lnTo>
                  <a:lnTo>
                    <a:pt x="578" y="373"/>
                  </a:lnTo>
                  <a:lnTo>
                    <a:pt x="577" y="377"/>
                  </a:lnTo>
                  <a:lnTo>
                    <a:pt x="576" y="379"/>
                  </a:lnTo>
                  <a:lnTo>
                    <a:pt x="576" y="380"/>
                  </a:lnTo>
                  <a:lnTo>
                    <a:pt x="573" y="381"/>
                  </a:lnTo>
                  <a:lnTo>
                    <a:pt x="572" y="385"/>
                  </a:lnTo>
                  <a:lnTo>
                    <a:pt x="571" y="386"/>
                  </a:lnTo>
                  <a:lnTo>
                    <a:pt x="571" y="387"/>
                  </a:lnTo>
                  <a:lnTo>
                    <a:pt x="570" y="389"/>
                  </a:lnTo>
                  <a:lnTo>
                    <a:pt x="570" y="390"/>
                  </a:lnTo>
                  <a:lnTo>
                    <a:pt x="569" y="390"/>
                  </a:lnTo>
                  <a:lnTo>
                    <a:pt x="569" y="391"/>
                  </a:lnTo>
                  <a:lnTo>
                    <a:pt x="567" y="391"/>
                  </a:lnTo>
                  <a:lnTo>
                    <a:pt x="565" y="391"/>
                  </a:lnTo>
                  <a:lnTo>
                    <a:pt x="565" y="390"/>
                  </a:lnTo>
                  <a:lnTo>
                    <a:pt x="567" y="390"/>
                  </a:lnTo>
                  <a:lnTo>
                    <a:pt x="567" y="389"/>
                  </a:lnTo>
                  <a:lnTo>
                    <a:pt x="567" y="387"/>
                  </a:lnTo>
                  <a:lnTo>
                    <a:pt x="565" y="387"/>
                  </a:lnTo>
                  <a:lnTo>
                    <a:pt x="565" y="386"/>
                  </a:lnTo>
                  <a:lnTo>
                    <a:pt x="565" y="385"/>
                  </a:lnTo>
                  <a:lnTo>
                    <a:pt x="564" y="386"/>
                  </a:lnTo>
                  <a:lnTo>
                    <a:pt x="564" y="385"/>
                  </a:lnTo>
                  <a:lnTo>
                    <a:pt x="564" y="383"/>
                  </a:lnTo>
                  <a:lnTo>
                    <a:pt x="562" y="383"/>
                  </a:lnTo>
                  <a:lnTo>
                    <a:pt x="562" y="381"/>
                  </a:lnTo>
                  <a:lnTo>
                    <a:pt x="562" y="383"/>
                  </a:lnTo>
                  <a:lnTo>
                    <a:pt x="562" y="385"/>
                  </a:lnTo>
                  <a:lnTo>
                    <a:pt x="562" y="386"/>
                  </a:lnTo>
                  <a:lnTo>
                    <a:pt x="561" y="387"/>
                  </a:lnTo>
                  <a:lnTo>
                    <a:pt x="561" y="389"/>
                  </a:lnTo>
                  <a:lnTo>
                    <a:pt x="561" y="387"/>
                  </a:lnTo>
                  <a:lnTo>
                    <a:pt x="560" y="387"/>
                  </a:lnTo>
                  <a:lnTo>
                    <a:pt x="560" y="386"/>
                  </a:lnTo>
                  <a:lnTo>
                    <a:pt x="560" y="385"/>
                  </a:lnTo>
                  <a:lnTo>
                    <a:pt x="561" y="385"/>
                  </a:lnTo>
                  <a:lnTo>
                    <a:pt x="560" y="385"/>
                  </a:lnTo>
                  <a:lnTo>
                    <a:pt x="560" y="386"/>
                  </a:lnTo>
                  <a:lnTo>
                    <a:pt x="560" y="387"/>
                  </a:lnTo>
                  <a:lnTo>
                    <a:pt x="560" y="389"/>
                  </a:lnTo>
                  <a:lnTo>
                    <a:pt x="561" y="389"/>
                  </a:lnTo>
                  <a:lnTo>
                    <a:pt x="562" y="389"/>
                  </a:lnTo>
                  <a:lnTo>
                    <a:pt x="562" y="390"/>
                  </a:lnTo>
                  <a:lnTo>
                    <a:pt x="562" y="391"/>
                  </a:lnTo>
                  <a:lnTo>
                    <a:pt x="561" y="391"/>
                  </a:lnTo>
                  <a:lnTo>
                    <a:pt x="561" y="392"/>
                  </a:lnTo>
                  <a:lnTo>
                    <a:pt x="560" y="392"/>
                  </a:lnTo>
                  <a:lnTo>
                    <a:pt x="560" y="395"/>
                  </a:lnTo>
                  <a:lnTo>
                    <a:pt x="561" y="395"/>
                  </a:lnTo>
                  <a:lnTo>
                    <a:pt x="561" y="396"/>
                  </a:lnTo>
                  <a:lnTo>
                    <a:pt x="560" y="396"/>
                  </a:lnTo>
                  <a:lnTo>
                    <a:pt x="560" y="397"/>
                  </a:lnTo>
                  <a:lnTo>
                    <a:pt x="560" y="398"/>
                  </a:lnTo>
                  <a:lnTo>
                    <a:pt x="560" y="400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9" y="401"/>
                  </a:lnTo>
                  <a:lnTo>
                    <a:pt x="559" y="403"/>
                  </a:lnTo>
                  <a:lnTo>
                    <a:pt x="559" y="404"/>
                  </a:lnTo>
                  <a:lnTo>
                    <a:pt x="558" y="404"/>
                  </a:lnTo>
                  <a:lnTo>
                    <a:pt x="559" y="404"/>
                  </a:lnTo>
                  <a:lnTo>
                    <a:pt x="559" y="403"/>
                  </a:lnTo>
                  <a:lnTo>
                    <a:pt x="559" y="401"/>
                  </a:lnTo>
                  <a:lnTo>
                    <a:pt x="559" y="403"/>
                  </a:lnTo>
                  <a:lnTo>
                    <a:pt x="560" y="403"/>
                  </a:lnTo>
                  <a:lnTo>
                    <a:pt x="559" y="403"/>
                  </a:lnTo>
                  <a:lnTo>
                    <a:pt x="560" y="404"/>
                  </a:lnTo>
                  <a:lnTo>
                    <a:pt x="560" y="406"/>
                  </a:lnTo>
                  <a:lnTo>
                    <a:pt x="560" y="407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60" y="408"/>
                  </a:lnTo>
                  <a:lnTo>
                    <a:pt x="559" y="408"/>
                  </a:lnTo>
                  <a:lnTo>
                    <a:pt x="559" y="407"/>
                  </a:lnTo>
                  <a:lnTo>
                    <a:pt x="558" y="407"/>
                  </a:lnTo>
                  <a:lnTo>
                    <a:pt x="559" y="408"/>
                  </a:lnTo>
                  <a:lnTo>
                    <a:pt x="559" y="409"/>
                  </a:lnTo>
                  <a:lnTo>
                    <a:pt x="560" y="409"/>
                  </a:lnTo>
                  <a:lnTo>
                    <a:pt x="559" y="409"/>
                  </a:lnTo>
                  <a:lnTo>
                    <a:pt x="559" y="412"/>
                  </a:lnTo>
                  <a:lnTo>
                    <a:pt x="560" y="412"/>
                  </a:lnTo>
                  <a:lnTo>
                    <a:pt x="560" y="413"/>
                  </a:lnTo>
                  <a:lnTo>
                    <a:pt x="560" y="414"/>
                  </a:lnTo>
                  <a:lnTo>
                    <a:pt x="559" y="414"/>
                  </a:lnTo>
                  <a:lnTo>
                    <a:pt x="559" y="415"/>
                  </a:lnTo>
                  <a:lnTo>
                    <a:pt x="560" y="415"/>
                  </a:lnTo>
                  <a:lnTo>
                    <a:pt x="560" y="417"/>
                  </a:lnTo>
                  <a:lnTo>
                    <a:pt x="559" y="415"/>
                  </a:lnTo>
                  <a:lnTo>
                    <a:pt x="560" y="414"/>
                  </a:lnTo>
                  <a:lnTo>
                    <a:pt x="560" y="413"/>
                  </a:lnTo>
                  <a:lnTo>
                    <a:pt x="560" y="412"/>
                  </a:lnTo>
                  <a:lnTo>
                    <a:pt x="560" y="409"/>
                  </a:lnTo>
                  <a:lnTo>
                    <a:pt x="561" y="409"/>
                  </a:lnTo>
                  <a:lnTo>
                    <a:pt x="561" y="413"/>
                  </a:lnTo>
                  <a:lnTo>
                    <a:pt x="561" y="414"/>
                  </a:lnTo>
                  <a:lnTo>
                    <a:pt x="560" y="415"/>
                  </a:lnTo>
                  <a:lnTo>
                    <a:pt x="560" y="417"/>
                  </a:lnTo>
                  <a:lnTo>
                    <a:pt x="560" y="418"/>
                  </a:lnTo>
                  <a:lnTo>
                    <a:pt x="560" y="419"/>
                  </a:lnTo>
                  <a:lnTo>
                    <a:pt x="560" y="421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5"/>
                  </a:lnTo>
                  <a:lnTo>
                    <a:pt x="560" y="426"/>
                  </a:lnTo>
                  <a:lnTo>
                    <a:pt x="560" y="427"/>
                  </a:lnTo>
                  <a:lnTo>
                    <a:pt x="560" y="430"/>
                  </a:lnTo>
                  <a:lnTo>
                    <a:pt x="560" y="431"/>
                  </a:lnTo>
                  <a:lnTo>
                    <a:pt x="561" y="431"/>
                  </a:lnTo>
                  <a:lnTo>
                    <a:pt x="561" y="434"/>
                  </a:lnTo>
                  <a:lnTo>
                    <a:pt x="561" y="438"/>
                  </a:lnTo>
                  <a:lnTo>
                    <a:pt x="561" y="441"/>
                  </a:lnTo>
                  <a:lnTo>
                    <a:pt x="562" y="442"/>
                  </a:lnTo>
                  <a:lnTo>
                    <a:pt x="562" y="444"/>
                  </a:lnTo>
                  <a:lnTo>
                    <a:pt x="562" y="449"/>
                  </a:lnTo>
                  <a:lnTo>
                    <a:pt x="564" y="449"/>
                  </a:lnTo>
                  <a:lnTo>
                    <a:pt x="564" y="451"/>
                  </a:lnTo>
                  <a:lnTo>
                    <a:pt x="564" y="452"/>
                  </a:lnTo>
                  <a:lnTo>
                    <a:pt x="564" y="453"/>
                  </a:lnTo>
                  <a:lnTo>
                    <a:pt x="564" y="454"/>
                  </a:lnTo>
                  <a:lnTo>
                    <a:pt x="564" y="457"/>
                  </a:lnTo>
                  <a:lnTo>
                    <a:pt x="564" y="458"/>
                  </a:lnTo>
                  <a:lnTo>
                    <a:pt x="564" y="459"/>
                  </a:lnTo>
                  <a:lnTo>
                    <a:pt x="562" y="460"/>
                  </a:lnTo>
                  <a:lnTo>
                    <a:pt x="562" y="461"/>
                  </a:lnTo>
                  <a:lnTo>
                    <a:pt x="562" y="463"/>
                  </a:lnTo>
                  <a:lnTo>
                    <a:pt x="562" y="465"/>
                  </a:lnTo>
                  <a:lnTo>
                    <a:pt x="562" y="469"/>
                  </a:lnTo>
                  <a:lnTo>
                    <a:pt x="561" y="471"/>
                  </a:lnTo>
                  <a:lnTo>
                    <a:pt x="561" y="472"/>
                  </a:lnTo>
                  <a:lnTo>
                    <a:pt x="561" y="475"/>
                  </a:lnTo>
                  <a:lnTo>
                    <a:pt x="561" y="477"/>
                  </a:lnTo>
                  <a:lnTo>
                    <a:pt x="561" y="478"/>
                  </a:lnTo>
                  <a:lnTo>
                    <a:pt x="561" y="481"/>
                  </a:lnTo>
                  <a:lnTo>
                    <a:pt x="561" y="483"/>
                  </a:lnTo>
                  <a:lnTo>
                    <a:pt x="561" y="484"/>
                  </a:lnTo>
                  <a:lnTo>
                    <a:pt x="561" y="486"/>
                  </a:lnTo>
                  <a:lnTo>
                    <a:pt x="561" y="487"/>
                  </a:lnTo>
                  <a:lnTo>
                    <a:pt x="562" y="488"/>
                  </a:lnTo>
                  <a:lnTo>
                    <a:pt x="562" y="489"/>
                  </a:lnTo>
                  <a:lnTo>
                    <a:pt x="561" y="493"/>
                  </a:lnTo>
                  <a:lnTo>
                    <a:pt x="561" y="494"/>
                  </a:lnTo>
                  <a:lnTo>
                    <a:pt x="560" y="494"/>
                  </a:lnTo>
                  <a:lnTo>
                    <a:pt x="559" y="494"/>
                  </a:lnTo>
                  <a:lnTo>
                    <a:pt x="559" y="495"/>
                  </a:lnTo>
                  <a:lnTo>
                    <a:pt x="559" y="497"/>
                  </a:lnTo>
                  <a:lnTo>
                    <a:pt x="555" y="501"/>
                  </a:lnTo>
                  <a:lnTo>
                    <a:pt x="555" y="503"/>
                  </a:lnTo>
                  <a:lnTo>
                    <a:pt x="555" y="506"/>
                  </a:lnTo>
                  <a:lnTo>
                    <a:pt x="555" y="511"/>
                  </a:lnTo>
                  <a:lnTo>
                    <a:pt x="555" y="515"/>
                  </a:lnTo>
                  <a:lnTo>
                    <a:pt x="555" y="520"/>
                  </a:lnTo>
                  <a:lnTo>
                    <a:pt x="558" y="522"/>
                  </a:lnTo>
                  <a:lnTo>
                    <a:pt x="558" y="525"/>
                  </a:lnTo>
                  <a:lnTo>
                    <a:pt x="558" y="526"/>
                  </a:lnTo>
                  <a:lnTo>
                    <a:pt x="555" y="529"/>
                  </a:lnTo>
                  <a:lnTo>
                    <a:pt x="555" y="531"/>
                  </a:lnTo>
                  <a:lnTo>
                    <a:pt x="554" y="532"/>
                  </a:lnTo>
                  <a:lnTo>
                    <a:pt x="553" y="533"/>
                  </a:lnTo>
                  <a:lnTo>
                    <a:pt x="552" y="537"/>
                  </a:lnTo>
                  <a:lnTo>
                    <a:pt x="552" y="538"/>
                  </a:lnTo>
                  <a:lnTo>
                    <a:pt x="552" y="539"/>
                  </a:lnTo>
                  <a:lnTo>
                    <a:pt x="552" y="540"/>
                  </a:lnTo>
                  <a:lnTo>
                    <a:pt x="552" y="542"/>
                  </a:lnTo>
                  <a:lnTo>
                    <a:pt x="550" y="542"/>
                  </a:lnTo>
                  <a:lnTo>
                    <a:pt x="550" y="543"/>
                  </a:lnTo>
                  <a:lnTo>
                    <a:pt x="549" y="543"/>
                  </a:lnTo>
                  <a:lnTo>
                    <a:pt x="549" y="545"/>
                  </a:lnTo>
                  <a:lnTo>
                    <a:pt x="550" y="545"/>
                  </a:lnTo>
                  <a:lnTo>
                    <a:pt x="550" y="546"/>
                  </a:lnTo>
                  <a:lnTo>
                    <a:pt x="549" y="548"/>
                  </a:lnTo>
                  <a:lnTo>
                    <a:pt x="549" y="549"/>
                  </a:lnTo>
                  <a:lnTo>
                    <a:pt x="549" y="550"/>
                  </a:lnTo>
                  <a:lnTo>
                    <a:pt x="549" y="551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7" y="552"/>
                  </a:lnTo>
                  <a:lnTo>
                    <a:pt x="545" y="552"/>
                  </a:lnTo>
                  <a:lnTo>
                    <a:pt x="545" y="555"/>
                  </a:lnTo>
                  <a:lnTo>
                    <a:pt x="545" y="556"/>
                  </a:lnTo>
                  <a:lnTo>
                    <a:pt x="545" y="555"/>
                  </a:lnTo>
                  <a:lnTo>
                    <a:pt x="544" y="555"/>
                  </a:lnTo>
                  <a:lnTo>
                    <a:pt x="544" y="556"/>
                  </a:lnTo>
                  <a:lnTo>
                    <a:pt x="543" y="556"/>
                  </a:lnTo>
                  <a:lnTo>
                    <a:pt x="543" y="557"/>
                  </a:lnTo>
                  <a:lnTo>
                    <a:pt x="543" y="558"/>
                  </a:lnTo>
                  <a:lnTo>
                    <a:pt x="543" y="560"/>
                  </a:lnTo>
                  <a:lnTo>
                    <a:pt x="542" y="563"/>
                  </a:lnTo>
                  <a:lnTo>
                    <a:pt x="542" y="565"/>
                  </a:lnTo>
                  <a:lnTo>
                    <a:pt x="542" y="566"/>
                  </a:lnTo>
                  <a:lnTo>
                    <a:pt x="542" y="567"/>
                  </a:lnTo>
                  <a:lnTo>
                    <a:pt x="541" y="567"/>
                  </a:lnTo>
                  <a:lnTo>
                    <a:pt x="541" y="568"/>
                  </a:lnTo>
                  <a:lnTo>
                    <a:pt x="541" y="569"/>
                  </a:lnTo>
                  <a:lnTo>
                    <a:pt x="541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2" y="575"/>
                  </a:lnTo>
                  <a:lnTo>
                    <a:pt x="543" y="578"/>
                  </a:lnTo>
                  <a:lnTo>
                    <a:pt x="542" y="579"/>
                  </a:lnTo>
                  <a:lnTo>
                    <a:pt x="541" y="582"/>
                  </a:lnTo>
                  <a:lnTo>
                    <a:pt x="539" y="583"/>
                  </a:lnTo>
                  <a:lnTo>
                    <a:pt x="537" y="583"/>
                  </a:lnTo>
                  <a:lnTo>
                    <a:pt x="535" y="584"/>
                  </a:lnTo>
                  <a:lnTo>
                    <a:pt x="532" y="585"/>
                  </a:lnTo>
                  <a:lnTo>
                    <a:pt x="531" y="586"/>
                  </a:lnTo>
                  <a:lnTo>
                    <a:pt x="531" y="588"/>
                  </a:lnTo>
                  <a:lnTo>
                    <a:pt x="529" y="590"/>
                  </a:lnTo>
                  <a:lnTo>
                    <a:pt x="529" y="591"/>
                  </a:lnTo>
                  <a:lnTo>
                    <a:pt x="527" y="591"/>
                  </a:lnTo>
                  <a:lnTo>
                    <a:pt x="527" y="592"/>
                  </a:lnTo>
                  <a:lnTo>
                    <a:pt x="527" y="594"/>
                  </a:lnTo>
                  <a:lnTo>
                    <a:pt x="529" y="594"/>
                  </a:lnTo>
                  <a:lnTo>
                    <a:pt x="529" y="595"/>
                  </a:lnTo>
                  <a:lnTo>
                    <a:pt x="531" y="595"/>
                  </a:lnTo>
                  <a:lnTo>
                    <a:pt x="531" y="594"/>
                  </a:lnTo>
                  <a:lnTo>
                    <a:pt x="531" y="595"/>
                  </a:lnTo>
                  <a:lnTo>
                    <a:pt x="529" y="595"/>
                  </a:lnTo>
                  <a:lnTo>
                    <a:pt x="529" y="596"/>
                  </a:lnTo>
                  <a:lnTo>
                    <a:pt x="529" y="599"/>
                  </a:lnTo>
                  <a:lnTo>
                    <a:pt x="527" y="599"/>
                  </a:lnTo>
                  <a:lnTo>
                    <a:pt x="529" y="599"/>
                  </a:lnTo>
                  <a:lnTo>
                    <a:pt x="529" y="600"/>
                  </a:lnTo>
                  <a:lnTo>
                    <a:pt x="527" y="600"/>
                  </a:lnTo>
                  <a:lnTo>
                    <a:pt x="526" y="600"/>
                  </a:lnTo>
                  <a:lnTo>
                    <a:pt x="524" y="599"/>
                  </a:lnTo>
                  <a:lnTo>
                    <a:pt x="520" y="599"/>
                  </a:lnTo>
                  <a:lnTo>
                    <a:pt x="519" y="599"/>
                  </a:lnTo>
                  <a:lnTo>
                    <a:pt x="519" y="600"/>
                  </a:lnTo>
                  <a:lnTo>
                    <a:pt x="518" y="600"/>
                  </a:lnTo>
                  <a:lnTo>
                    <a:pt x="516" y="600"/>
                  </a:lnTo>
                  <a:lnTo>
                    <a:pt x="515" y="600"/>
                  </a:lnTo>
                  <a:lnTo>
                    <a:pt x="514" y="600"/>
                  </a:lnTo>
                  <a:lnTo>
                    <a:pt x="513" y="600"/>
                  </a:lnTo>
                  <a:lnTo>
                    <a:pt x="513" y="599"/>
                  </a:lnTo>
                  <a:lnTo>
                    <a:pt x="513" y="600"/>
                  </a:lnTo>
                  <a:lnTo>
                    <a:pt x="513" y="599"/>
                  </a:lnTo>
                  <a:lnTo>
                    <a:pt x="510" y="599"/>
                  </a:lnTo>
                  <a:lnTo>
                    <a:pt x="513" y="599"/>
                  </a:lnTo>
                  <a:lnTo>
                    <a:pt x="510" y="599"/>
                  </a:lnTo>
                  <a:lnTo>
                    <a:pt x="513" y="596"/>
                  </a:lnTo>
                  <a:lnTo>
                    <a:pt x="513" y="595"/>
                  </a:lnTo>
                  <a:lnTo>
                    <a:pt x="513" y="594"/>
                  </a:lnTo>
                  <a:lnTo>
                    <a:pt x="513" y="592"/>
                  </a:lnTo>
                  <a:lnTo>
                    <a:pt x="510" y="594"/>
                  </a:lnTo>
                  <a:lnTo>
                    <a:pt x="509" y="594"/>
                  </a:lnTo>
                  <a:lnTo>
                    <a:pt x="509" y="595"/>
                  </a:lnTo>
                  <a:lnTo>
                    <a:pt x="509" y="596"/>
                  </a:lnTo>
                  <a:lnTo>
                    <a:pt x="510" y="596"/>
                  </a:lnTo>
                  <a:lnTo>
                    <a:pt x="509" y="596"/>
                  </a:lnTo>
                  <a:lnTo>
                    <a:pt x="510" y="599"/>
                  </a:lnTo>
                  <a:lnTo>
                    <a:pt x="510" y="600"/>
                  </a:lnTo>
                  <a:lnTo>
                    <a:pt x="507" y="601"/>
                  </a:lnTo>
                  <a:lnTo>
                    <a:pt x="505" y="601"/>
                  </a:lnTo>
                  <a:lnTo>
                    <a:pt x="504" y="601"/>
                  </a:lnTo>
                  <a:lnTo>
                    <a:pt x="501" y="601"/>
                  </a:lnTo>
                  <a:lnTo>
                    <a:pt x="499" y="601"/>
                  </a:lnTo>
                  <a:lnTo>
                    <a:pt x="499" y="602"/>
                  </a:lnTo>
                  <a:lnTo>
                    <a:pt x="498" y="602"/>
                  </a:lnTo>
                  <a:lnTo>
                    <a:pt x="498" y="601"/>
                  </a:lnTo>
                  <a:lnTo>
                    <a:pt x="499" y="601"/>
                  </a:lnTo>
                  <a:lnTo>
                    <a:pt x="501" y="601"/>
                  </a:lnTo>
                  <a:lnTo>
                    <a:pt x="502" y="601"/>
                  </a:lnTo>
                  <a:lnTo>
                    <a:pt x="504" y="601"/>
                  </a:lnTo>
                  <a:lnTo>
                    <a:pt x="504" y="600"/>
                  </a:lnTo>
                  <a:lnTo>
                    <a:pt x="502" y="600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8" y="599"/>
                  </a:lnTo>
                  <a:lnTo>
                    <a:pt x="498" y="600"/>
                  </a:lnTo>
                  <a:lnTo>
                    <a:pt x="498" y="599"/>
                  </a:lnTo>
                  <a:lnTo>
                    <a:pt x="497" y="599"/>
                  </a:lnTo>
                  <a:lnTo>
                    <a:pt x="497" y="600"/>
                  </a:lnTo>
                  <a:lnTo>
                    <a:pt x="497" y="601"/>
                  </a:lnTo>
                  <a:lnTo>
                    <a:pt x="496" y="601"/>
                  </a:lnTo>
                  <a:lnTo>
                    <a:pt x="493" y="600"/>
                  </a:lnTo>
                  <a:lnTo>
                    <a:pt x="493" y="601"/>
                  </a:lnTo>
                  <a:lnTo>
                    <a:pt x="492" y="600"/>
                  </a:lnTo>
                  <a:lnTo>
                    <a:pt x="493" y="600"/>
                  </a:lnTo>
                  <a:lnTo>
                    <a:pt x="493" y="599"/>
                  </a:lnTo>
                  <a:lnTo>
                    <a:pt x="492" y="599"/>
                  </a:lnTo>
                  <a:lnTo>
                    <a:pt x="493" y="599"/>
                  </a:lnTo>
                  <a:lnTo>
                    <a:pt x="492" y="599"/>
                  </a:lnTo>
                  <a:lnTo>
                    <a:pt x="492" y="600"/>
                  </a:lnTo>
                  <a:lnTo>
                    <a:pt x="492" y="599"/>
                  </a:lnTo>
                  <a:lnTo>
                    <a:pt x="492" y="600"/>
                  </a:lnTo>
                  <a:lnTo>
                    <a:pt x="492" y="599"/>
                  </a:lnTo>
                  <a:lnTo>
                    <a:pt x="491" y="600"/>
                  </a:lnTo>
                  <a:lnTo>
                    <a:pt x="491" y="601"/>
                  </a:lnTo>
                  <a:lnTo>
                    <a:pt x="490" y="601"/>
                  </a:lnTo>
                  <a:lnTo>
                    <a:pt x="488" y="601"/>
                  </a:lnTo>
                  <a:lnTo>
                    <a:pt x="488" y="602"/>
                  </a:lnTo>
                  <a:lnTo>
                    <a:pt x="488" y="603"/>
                  </a:lnTo>
                  <a:lnTo>
                    <a:pt x="490" y="603"/>
                  </a:lnTo>
                  <a:lnTo>
                    <a:pt x="488" y="605"/>
                  </a:lnTo>
                  <a:lnTo>
                    <a:pt x="490" y="605"/>
                  </a:lnTo>
                  <a:lnTo>
                    <a:pt x="488" y="605"/>
                  </a:lnTo>
                  <a:lnTo>
                    <a:pt x="490" y="605"/>
                  </a:lnTo>
                  <a:lnTo>
                    <a:pt x="491" y="605"/>
                  </a:lnTo>
                  <a:lnTo>
                    <a:pt x="491" y="606"/>
                  </a:lnTo>
                  <a:lnTo>
                    <a:pt x="490" y="606"/>
                  </a:lnTo>
                  <a:lnTo>
                    <a:pt x="488" y="606"/>
                  </a:lnTo>
                  <a:lnTo>
                    <a:pt x="488" y="608"/>
                  </a:lnTo>
                  <a:lnTo>
                    <a:pt x="487" y="608"/>
                  </a:lnTo>
                  <a:lnTo>
                    <a:pt x="486" y="608"/>
                  </a:lnTo>
                  <a:lnTo>
                    <a:pt x="486" y="606"/>
                  </a:lnTo>
                  <a:lnTo>
                    <a:pt x="484" y="608"/>
                  </a:lnTo>
                  <a:lnTo>
                    <a:pt x="482" y="608"/>
                  </a:lnTo>
                  <a:lnTo>
                    <a:pt x="482" y="609"/>
                  </a:lnTo>
                  <a:lnTo>
                    <a:pt x="484" y="609"/>
                  </a:lnTo>
                  <a:lnTo>
                    <a:pt x="482" y="609"/>
                  </a:lnTo>
                  <a:lnTo>
                    <a:pt x="482" y="611"/>
                  </a:lnTo>
                  <a:lnTo>
                    <a:pt x="482" y="609"/>
                  </a:lnTo>
                  <a:lnTo>
                    <a:pt x="482" y="611"/>
                  </a:lnTo>
                  <a:lnTo>
                    <a:pt x="482" y="609"/>
                  </a:lnTo>
                  <a:lnTo>
                    <a:pt x="481" y="609"/>
                  </a:lnTo>
                  <a:lnTo>
                    <a:pt x="481" y="611"/>
                  </a:lnTo>
                  <a:lnTo>
                    <a:pt x="482" y="611"/>
                  </a:lnTo>
                  <a:lnTo>
                    <a:pt x="481" y="611"/>
                  </a:lnTo>
                  <a:lnTo>
                    <a:pt x="481" y="612"/>
                  </a:lnTo>
                  <a:lnTo>
                    <a:pt x="480" y="612"/>
                  </a:lnTo>
                  <a:lnTo>
                    <a:pt x="479" y="612"/>
                  </a:lnTo>
                  <a:lnTo>
                    <a:pt x="479" y="613"/>
                  </a:lnTo>
                  <a:lnTo>
                    <a:pt x="479" y="614"/>
                  </a:lnTo>
                  <a:lnTo>
                    <a:pt x="479" y="617"/>
                  </a:lnTo>
                  <a:lnTo>
                    <a:pt x="478" y="617"/>
                  </a:lnTo>
                  <a:lnTo>
                    <a:pt x="475" y="617"/>
                  </a:lnTo>
                  <a:lnTo>
                    <a:pt x="474" y="617"/>
                  </a:lnTo>
                  <a:lnTo>
                    <a:pt x="473" y="614"/>
                  </a:lnTo>
                  <a:lnTo>
                    <a:pt x="472" y="614"/>
                  </a:lnTo>
                  <a:lnTo>
                    <a:pt x="470" y="617"/>
                  </a:lnTo>
                  <a:lnTo>
                    <a:pt x="469" y="617"/>
                  </a:lnTo>
                  <a:lnTo>
                    <a:pt x="467" y="618"/>
                  </a:lnTo>
                  <a:lnTo>
                    <a:pt x="465" y="619"/>
                  </a:lnTo>
                  <a:lnTo>
                    <a:pt x="467" y="619"/>
                  </a:lnTo>
                  <a:lnTo>
                    <a:pt x="467" y="618"/>
                  </a:lnTo>
                  <a:lnTo>
                    <a:pt x="469" y="618"/>
                  </a:lnTo>
                  <a:lnTo>
                    <a:pt x="467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5" y="620"/>
                  </a:lnTo>
                  <a:lnTo>
                    <a:pt x="465" y="619"/>
                  </a:lnTo>
                  <a:lnTo>
                    <a:pt x="464" y="619"/>
                  </a:lnTo>
                  <a:lnTo>
                    <a:pt x="464" y="618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lnTo>
                    <a:pt x="464" y="620"/>
                  </a:lnTo>
                  <a:lnTo>
                    <a:pt x="463" y="620"/>
                  </a:lnTo>
                  <a:lnTo>
                    <a:pt x="462" y="622"/>
                  </a:lnTo>
                  <a:lnTo>
                    <a:pt x="459" y="623"/>
                  </a:lnTo>
                  <a:lnTo>
                    <a:pt x="457" y="625"/>
                  </a:lnTo>
                  <a:lnTo>
                    <a:pt x="456" y="626"/>
                  </a:lnTo>
                  <a:lnTo>
                    <a:pt x="456" y="628"/>
                  </a:lnTo>
                  <a:lnTo>
                    <a:pt x="456" y="629"/>
                  </a:lnTo>
                  <a:lnTo>
                    <a:pt x="455" y="629"/>
                  </a:lnTo>
                  <a:lnTo>
                    <a:pt x="455" y="630"/>
                  </a:lnTo>
                  <a:lnTo>
                    <a:pt x="453" y="631"/>
                  </a:lnTo>
                  <a:lnTo>
                    <a:pt x="451" y="635"/>
                  </a:lnTo>
                  <a:lnTo>
                    <a:pt x="448" y="635"/>
                  </a:lnTo>
                  <a:lnTo>
                    <a:pt x="447" y="635"/>
                  </a:lnTo>
                  <a:lnTo>
                    <a:pt x="447" y="636"/>
                  </a:lnTo>
                  <a:lnTo>
                    <a:pt x="445" y="639"/>
                  </a:lnTo>
                  <a:lnTo>
                    <a:pt x="445" y="640"/>
                  </a:lnTo>
                  <a:lnTo>
                    <a:pt x="444" y="640"/>
                  </a:lnTo>
                  <a:lnTo>
                    <a:pt x="444" y="641"/>
                  </a:lnTo>
                  <a:lnTo>
                    <a:pt x="442" y="641"/>
                  </a:lnTo>
                  <a:lnTo>
                    <a:pt x="444" y="641"/>
                  </a:lnTo>
                  <a:lnTo>
                    <a:pt x="444" y="640"/>
                  </a:lnTo>
                  <a:lnTo>
                    <a:pt x="442" y="641"/>
                  </a:lnTo>
                  <a:lnTo>
                    <a:pt x="444" y="641"/>
                  </a:lnTo>
                  <a:lnTo>
                    <a:pt x="444" y="643"/>
                  </a:lnTo>
                  <a:lnTo>
                    <a:pt x="444" y="641"/>
                  </a:lnTo>
                  <a:lnTo>
                    <a:pt x="445" y="641"/>
                  </a:lnTo>
                  <a:lnTo>
                    <a:pt x="444" y="645"/>
                  </a:lnTo>
                  <a:lnTo>
                    <a:pt x="444" y="646"/>
                  </a:lnTo>
                  <a:lnTo>
                    <a:pt x="442" y="646"/>
                  </a:lnTo>
                  <a:lnTo>
                    <a:pt x="442" y="647"/>
                  </a:lnTo>
                  <a:lnTo>
                    <a:pt x="440" y="648"/>
                  </a:lnTo>
                  <a:lnTo>
                    <a:pt x="440" y="649"/>
                  </a:lnTo>
                  <a:lnTo>
                    <a:pt x="439" y="649"/>
                  </a:lnTo>
                  <a:lnTo>
                    <a:pt x="439" y="648"/>
                  </a:lnTo>
                  <a:lnTo>
                    <a:pt x="440" y="647"/>
                  </a:lnTo>
                  <a:lnTo>
                    <a:pt x="440" y="646"/>
                  </a:lnTo>
                  <a:lnTo>
                    <a:pt x="440" y="647"/>
                  </a:lnTo>
                  <a:lnTo>
                    <a:pt x="439" y="647"/>
                  </a:lnTo>
                  <a:lnTo>
                    <a:pt x="439" y="648"/>
                  </a:lnTo>
                  <a:lnTo>
                    <a:pt x="438" y="648"/>
                  </a:lnTo>
                  <a:lnTo>
                    <a:pt x="438" y="647"/>
                  </a:lnTo>
                  <a:lnTo>
                    <a:pt x="438" y="646"/>
                  </a:lnTo>
                  <a:lnTo>
                    <a:pt x="438" y="647"/>
                  </a:lnTo>
                  <a:lnTo>
                    <a:pt x="436" y="646"/>
                  </a:lnTo>
                  <a:lnTo>
                    <a:pt x="436" y="647"/>
                  </a:lnTo>
                  <a:lnTo>
                    <a:pt x="436" y="648"/>
                  </a:lnTo>
                  <a:lnTo>
                    <a:pt x="438" y="648"/>
                  </a:lnTo>
                  <a:lnTo>
                    <a:pt x="438" y="649"/>
                  </a:lnTo>
                  <a:lnTo>
                    <a:pt x="436" y="649"/>
                  </a:lnTo>
                  <a:lnTo>
                    <a:pt x="435" y="649"/>
                  </a:lnTo>
                  <a:lnTo>
                    <a:pt x="434" y="649"/>
                  </a:lnTo>
                  <a:lnTo>
                    <a:pt x="434" y="648"/>
                  </a:lnTo>
                  <a:lnTo>
                    <a:pt x="433" y="648"/>
                  </a:lnTo>
                  <a:lnTo>
                    <a:pt x="433" y="647"/>
                  </a:lnTo>
                  <a:lnTo>
                    <a:pt x="433" y="648"/>
                  </a:lnTo>
                  <a:lnTo>
                    <a:pt x="433" y="649"/>
                  </a:lnTo>
                  <a:lnTo>
                    <a:pt x="434" y="649"/>
                  </a:lnTo>
                  <a:lnTo>
                    <a:pt x="433" y="649"/>
                  </a:lnTo>
                  <a:lnTo>
                    <a:pt x="434" y="652"/>
                  </a:lnTo>
                  <a:lnTo>
                    <a:pt x="434" y="649"/>
                  </a:lnTo>
                  <a:lnTo>
                    <a:pt x="435" y="652"/>
                  </a:lnTo>
                  <a:lnTo>
                    <a:pt x="434" y="652"/>
                  </a:lnTo>
                  <a:lnTo>
                    <a:pt x="435" y="652"/>
                  </a:lnTo>
                  <a:lnTo>
                    <a:pt x="436" y="652"/>
                  </a:lnTo>
                  <a:lnTo>
                    <a:pt x="436" y="653"/>
                  </a:lnTo>
                  <a:lnTo>
                    <a:pt x="436" y="652"/>
                  </a:lnTo>
                  <a:lnTo>
                    <a:pt x="438" y="652"/>
                  </a:lnTo>
                  <a:lnTo>
                    <a:pt x="439" y="653"/>
                  </a:lnTo>
                  <a:lnTo>
                    <a:pt x="438" y="653"/>
                  </a:lnTo>
                  <a:lnTo>
                    <a:pt x="436" y="656"/>
                  </a:lnTo>
                  <a:lnTo>
                    <a:pt x="436" y="657"/>
                  </a:lnTo>
                  <a:lnTo>
                    <a:pt x="436" y="658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6" y="657"/>
                  </a:lnTo>
                  <a:lnTo>
                    <a:pt x="436" y="658"/>
                  </a:lnTo>
                  <a:lnTo>
                    <a:pt x="435" y="658"/>
                  </a:lnTo>
                  <a:lnTo>
                    <a:pt x="434" y="658"/>
                  </a:lnTo>
                  <a:lnTo>
                    <a:pt x="436" y="658"/>
                  </a:lnTo>
                  <a:lnTo>
                    <a:pt x="436" y="659"/>
                  </a:lnTo>
                  <a:lnTo>
                    <a:pt x="436" y="662"/>
                  </a:lnTo>
                  <a:lnTo>
                    <a:pt x="436" y="663"/>
                  </a:lnTo>
                  <a:lnTo>
                    <a:pt x="436" y="664"/>
                  </a:lnTo>
                  <a:lnTo>
                    <a:pt x="436" y="665"/>
                  </a:lnTo>
                  <a:lnTo>
                    <a:pt x="435" y="665"/>
                  </a:lnTo>
                  <a:lnTo>
                    <a:pt x="435" y="664"/>
                  </a:lnTo>
                  <a:lnTo>
                    <a:pt x="434" y="664"/>
                  </a:lnTo>
                  <a:lnTo>
                    <a:pt x="434" y="663"/>
                  </a:lnTo>
                  <a:lnTo>
                    <a:pt x="434" y="664"/>
                  </a:lnTo>
                  <a:lnTo>
                    <a:pt x="434" y="665"/>
                  </a:lnTo>
                  <a:lnTo>
                    <a:pt x="435" y="665"/>
                  </a:lnTo>
                  <a:lnTo>
                    <a:pt x="435" y="666"/>
                  </a:lnTo>
                  <a:lnTo>
                    <a:pt x="434" y="666"/>
                  </a:lnTo>
                  <a:lnTo>
                    <a:pt x="435" y="666"/>
                  </a:lnTo>
                  <a:lnTo>
                    <a:pt x="434" y="666"/>
                  </a:lnTo>
                  <a:lnTo>
                    <a:pt x="435" y="666"/>
                  </a:lnTo>
                  <a:lnTo>
                    <a:pt x="435" y="668"/>
                  </a:lnTo>
                  <a:lnTo>
                    <a:pt x="436" y="668"/>
                  </a:lnTo>
                  <a:lnTo>
                    <a:pt x="436" y="670"/>
                  </a:lnTo>
                  <a:lnTo>
                    <a:pt x="438" y="670"/>
                  </a:lnTo>
                  <a:lnTo>
                    <a:pt x="436" y="673"/>
                  </a:lnTo>
                  <a:lnTo>
                    <a:pt x="436" y="674"/>
                  </a:lnTo>
                  <a:lnTo>
                    <a:pt x="436" y="675"/>
                  </a:lnTo>
                  <a:lnTo>
                    <a:pt x="438" y="675"/>
                  </a:lnTo>
                  <a:lnTo>
                    <a:pt x="438" y="676"/>
                  </a:lnTo>
                  <a:lnTo>
                    <a:pt x="439" y="676"/>
                  </a:lnTo>
                  <a:lnTo>
                    <a:pt x="438" y="679"/>
                  </a:lnTo>
                  <a:lnTo>
                    <a:pt x="438" y="680"/>
                  </a:lnTo>
                  <a:lnTo>
                    <a:pt x="439" y="680"/>
                  </a:lnTo>
                  <a:lnTo>
                    <a:pt x="439" y="681"/>
                  </a:lnTo>
                  <a:lnTo>
                    <a:pt x="439" y="682"/>
                  </a:lnTo>
                  <a:lnTo>
                    <a:pt x="439" y="683"/>
                  </a:lnTo>
                  <a:lnTo>
                    <a:pt x="440" y="683"/>
                  </a:lnTo>
                  <a:lnTo>
                    <a:pt x="442" y="683"/>
                  </a:lnTo>
                  <a:lnTo>
                    <a:pt x="440" y="685"/>
                  </a:lnTo>
                  <a:lnTo>
                    <a:pt x="442" y="685"/>
                  </a:lnTo>
                  <a:lnTo>
                    <a:pt x="440" y="685"/>
                  </a:lnTo>
                  <a:lnTo>
                    <a:pt x="439" y="685"/>
                  </a:lnTo>
                  <a:lnTo>
                    <a:pt x="439" y="686"/>
                  </a:lnTo>
                  <a:lnTo>
                    <a:pt x="439" y="688"/>
                  </a:lnTo>
                  <a:lnTo>
                    <a:pt x="440" y="688"/>
                  </a:lnTo>
                  <a:lnTo>
                    <a:pt x="440" y="690"/>
                  </a:lnTo>
                  <a:lnTo>
                    <a:pt x="440" y="688"/>
                  </a:lnTo>
                  <a:lnTo>
                    <a:pt x="440" y="690"/>
                  </a:lnTo>
                  <a:lnTo>
                    <a:pt x="439" y="691"/>
                  </a:lnTo>
                  <a:lnTo>
                    <a:pt x="440" y="692"/>
                  </a:lnTo>
                  <a:lnTo>
                    <a:pt x="440" y="693"/>
                  </a:lnTo>
                  <a:lnTo>
                    <a:pt x="440" y="694"/>
                  </a:lnTo>
                  <a:lnTo>
                    <a:pt x="440" y="697"/>
                  </a:lnTo>
                  <a:lnTo>
                    <a:pt x="442" y="698"/>
                  </a:lnTo>
                  <a:lnTo>
                    <a:pt x="442" y="699"/>
                  </a:lnTo>
                  <a:lnTo>
                    <a:pt x="442" y="700"/>
                  </a:lnTo>
                  <a:lnTo>
                    <a:pt x="442" y="702"/>
                  </a:lnTo>
                  <a:lnTo>
                    <a:pt x="442" y="703"/>
                  </a:lnTo>
                  <a:lnTo>
                    <a:pt x="442" y="705"/>
                  </a:lnTo>
                  <a:lnTo>
                    <a:pt x="442" y="706"/>
                  </a:lnTo>
                  <a:lnTo>
                    <a:pt x="442" y="708"/>
                  </a:lnTo>
                  <a:lnTo>
                    <a:pt x="442" y="709"/>
                  </a:lnTo>
                  <a:lnTo>
                    <a:pt x="440" y="709"/>
                  </a:lnTo>
                  <a:lnTo>
                    <a:pt x="440" y="710"/>
                  </a:lnTo>
                  <a:lnTo>
                    <a:pt x="440" y="709"/>
                  </a:lnTo>
                  <a:lnTo>
                    <a:pt x="439" y="708"/>
                  </a:lnTo>
                  <a:lnTo>
                    <a:pt x="439" y="709"/>
                  </a:lnTo>
                  <a:lnTo>
                    <a:pt x="439" y="710"/>
                  </a:lnTo>
                  <a:lnTo>
                    <a:pt x="440" y="710"/>
                  </a:lnTo>
                  <a:lnTo>
                    <a:pt x="440" y="711"/>
                  </a:lnTo>
                  <a:lnTo>
                    <a:pt x="442" y="711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9" y="713"/>
                  </a:lnTo>
                  <a:lnTo>
                    <a:pt x="439" y="715"/>
                  </a:lnTo>
                  <a:lnTo>
                    <a:pt x="438" y="716"/>
                  </a:lnTo>
                  <a:lnTo>
                    <a:pt x="434" y="720"/>
                  </a:lnTo>
                  <a:lnTo>
                    <a:pt x="430" y="723"/>
                  </a:lnTo>
                  <a:lnTo>
                    <a:pt x="429" y="727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7" y="737"/>
                  </a:lnTo>
                  <a:lnTo>
                    <a:pt x="425" y="745"/>
                  </a:lnTo>
                  <a:lnTo>
                    <a:pt x="425" y="747"/>
                  </a:lnTo>
                  <a:lnTo>
                    <a:pt x="425" y="750"/>
                  </a:lnTo>
                  <a:lnTo>
                    <a:pt x="422" y="759"/>
                  </a:lnTo>
                  <a:lnTo>
                    <a:pt x="421" y="762"/>
                  </a:lnTo>
                  <a:lnTo>
                    <a:pt x="419" y="764"/>
                  </a:lnTo>
                  <a:lnTo>
                    <a:pt x="418" y="765"/>
                  </a:lnTo>
                  <a:lnTo>
                    <a:pt x="417" y="768"/>
                  </a:lnTo>
                  <a:lnTo>
                    <a:pt x="416" y="771"/>
                  </a:lnTo>
                  <a:lnTo>
                    <a:pt x="413" y="772"/>
                  </a:lnTo>
                  <a:lnTo>
                    <a:pt x="411" y="777"/>
                  </a:lnTo>
                  <a:lnTo>
                    <a:pt x="407" y="779"/>
                  </a:lnTo>
                  <a:lnTo>
                    <a:pt x="406" y="782"/>
                  </a:lnTo>
                  <a:lnTo>
                    <a:pt x="404" y="783"/>
                  </a:lnTo>
                  <a:lnTo>
                    <a:pt x="404" y="782"/>
                  </a:lnTo>
                  <a:lnTo>
                    <a:pt x="404" y="780"/>
                  </a:lnTo>
                  <a:lnTo>
                    <a:pt x="404" y="779"/>
                  </a:lnTo>
                  <a:lnTo>
                    <a:pt x="402" y="778"/>
                  </a:lnTo>
                  <a:lnTo>
                    <a:pt x="402" y="777"/>
                  </a:lnTo>
                  <a:lnTo>
                    <a:pt x="404" y="777"/>
                  </a:lnTo>
                  <a:lnTo>
                    <a:pt x="406" y="778"/>
                  </a:lnTo>
                  <a:lnTo>
                    <a:pt x="407" y="778"/>
                  </a:lnTo>
                  <a:lnTo>
                    <a:pt x="407" y="777"/>
                  </a:lnTo>
                  <a:lnTo>
                    <a:pt x="408" y="777"/>
                  </a:lnTo>
                  <a:lnTo>
                    <a:pt x="410" y="777"/>
                  </a:lnTo>
                  <a:lnTo>
                    <a:pt x="410" y="773"/>
                  </a:lnTo>
                  <a:lnTo>
                    <a:pt x="411" y="773"/>
                  </a:lnTo>
                  <a:lnTo>
                    <a:pt x="411" y="772"/>
                  </a:lnTo>
                  <a:lnTo>
                    <a:pt x="411" y="773"/>
                  </a:lnTo>
                  <a:lnTo>
                    <a:pt x="412" y="772"/>
                  </a:lnTo>
                  <a:lnTo>
                    <a:pt x="411" y="772"/>
                  </a:lnTo>
                  <a:lnTo>
                    <a:pt x="411" y="771"/>
                  </a:lnTo>
                  <a:lnTo>
                    <a:pt x="412" y="771"/>
                  </a:lnTo>
                  <a:lnTo>
                    <a:pt x="413" y="771"/>
                  </a:lnTo>
                  <a:lnTo>
                    <a:pt x="413" y="770"/>
                  </a:lnTo>
                  <a:lnTo>
                    <a:pt x="416" y="770"/>
                  </a:lnTo>
                  <a:lnTo>
                    <a:pt x="416" y="768"/>
                  </a:lnTo>
                  <a:lnTo>
                    <a:pt x="416" y="766"/>
                  </a:lnTo>
                  <a:lnTo>
                    <a:pt x="416" y="765"/>
                  </a:lnTo>
                  <a:lnTo>
                    <a:pt x="413" y="764"/>
                  </a:lnTo>
                  <a:lnTo>
                    <a:pt x="413" y="762"/>
                  </a:lnTo>
                  <a:lnTo>
                    <a:pt x="416" y="762"/>
                  </a:lnTo>
                  <a:lnTo>
                    <a:pt x="417" y="762"/>
                  </a:lnTo>
                  <a:lnTo>
                    <a:pt x="417" y="764"/>
                  </a:lnTo>
                  <a:lnTo>
                    <a:pt x="417" y="762"/>
                  </a:lnTo>
                  <a:lnTo>
                    <a:pt x="418" y="762"/>
                  </a:lnTo>
                  <a:lnTo>
                    <a:pt x="417" y="762"/>
                  </a:lnTo>
                  <a:lnTo>
                    <a:pt x="417" y="761"/>
                  </a:lnTo>
                  <a:lnTo>
                    <a:pt x="417" y="760"/>
                  </a:lnTo>
                  <a:lnTo>
                    <a:pt x="417" y="759"/>
                  </a:lnTo>
                  <a:lnTo>
                    <a:pt x="418" y="759"/>
                  </a:lnTo>
                  <a:lnTo>
                    <a:pt x="419" y="756"/>
                  </a:lnTo>
                  <a:lnTo>
                    <a:pt x="419" y="755"/>
                  </a:lnTo>
                  <a:lnTo>
                    <a:pt x="419" y="754"/>
                  </a:lnTo>
                  <a:lnTo>
                    <a:pt x="419" y="750"/>
                  </a:lnTo>
                  <a:lnTo>
                    <a:pt x="418" y="750"/>
                  </a:lnTo>
                  <a:lnTo>
                    <a:pt x="418" y="748"/>
                  </a:lnTo>
                  <a:lnTo>
                    <a:pt x="419" y="748"/>
                  </a:lnTo>
                  <a:lnTo>
                    <a:pt x="419" y="750"/>
                  </a:lnTo>
                  <a:lnTo>
                    <a:pt x="419" y="751"/>
                  </a:lnTo>
                  <a:lnTo>
                    <a:pt x="421" y="751"/>
                  </a:lnTo>
                  <a:lnTo>
                    <a:pt x="421" y="750"/>
                  </a:lnTo>
                  <a:lnTo>
                    <a:pt x="421" y="748"/>
                  </a:lnTo>
                  <a:lnTo>
                    <a:pt x="421" y="747"/>
                  </a:lnTo>
                  <a:lnTo>
                    <a:pt x="421" y="745"/>
                  </a:lnTo>
                  <a:lnTo>
                    <a:pt x="419" y="745"/>
                  </a:lnTo>
                  <a:lnTo>
                    <a:pt x="419" y="744"/>
                  </a:lnTo>
                  <a:lnTo>
                    <a:pt x="418" y="744"/>
                  </a:lnTo>
                  <a:lnTo>
                    <a:pt x="418" y="745"/>
                  </a:lnTo>
                  <a:lnTo>
                    <a:pt x="418" y="747"/>
                  </a:lnTo>
                  <a:lnTo>
                    <a:pt x="417" y="747"/>
                  </a:lnTo>
                  <a:lnTo>
                    <a:pt x="416" y="747"/>
                  </a:lnTo>
                  <a:lnTo>
                    <a:pt x="416" y="748"/>
                  </a:lnTo>
                  <a:lnTo>
                    <a:pt x="416" y="750"/>
                  </a:lnTo>
                  <a:lnTo>
                    <a:pt x="413" y="748"/>
                  </a:lnTo>
                  <a:lnTo>
                    <a:pt x="413" y="747"/>
                  </a:lnTo>
                  <a:lnTo>
                    <a:pt x="412" y="745"/>
                  </a:lnTo>
                  <a:lnTo>
                    <a:pt x="412" y="747"/>
                  </a:lnTo>
                  <a:lnTo>
                    <a:pt x="412" y="745"/>
                  </a:lnTo>
                  <a:lnTo>
                    <a:pt x="411" y="745"/>
                  </a:lnTo>
                  <a:lnTo>
                    <a:pt x="410" y="745"/>
                  </a:lnTo>
                  <a:lnTo>
                    <a:pt x="410" y="744"/>
                  </a:lnTo>
                  <a:lnTo>
                    <a:pt x="410" y="745"/>
                  </a:lnTo>
                  <a:lnTo>
                    <a:pt x="410" y="744"/>
                  </a:lnTo>
                  <a:lnTo>
                    <a:pt x="410" y="743"/>
                  </a:lnTo>
                  <a:lnTo>
                    <a:pt x="410" y="742"/>
                  </a:lnTo>
                  <a:lnTo>
                    <a:pt x="408" y="742"/>
                  </a:lnTo>
                  <a:lnTo>
                    <a:pt x="408" y="743"/>
                  </a:lnTo>
                  <a:lnTo>
                    <a:pt x="408" y="744"/>
                  </a:lnTo>
                  <a:lnTo>
                    <a:pt x="408" y="745"/>
                  </a:lnTo>
                  <a:lnTo>
                    <a:pt x="410" y="745"/>
                  </a:lnTo>
                  <a:lnTo>
                    <a:pt x="410" y="747"/>
                  </a:lnTo>
                  <a:lnTo>
                    <a:pt x="411" y="747"/>
                  </a:lnTo>
                  <a:lnTo>
                    <a:pt x="411" y="748"/>
                  </a:lnTo>
                  <a:lnTo>
                    <a:pt x="412" y="748"/>
                  </a:lnTo>
                  <a:lnTo>
                    <a:pt x="412" y="750"/>
                  </a:lnTo>
                  <a:lnTo>
                    <a:pt x="412" y="748"/>
                  </a:lnTo>
                  <a:lnTo>
                    <a:pt x="411" y="748"/>
                  </a:lnTo>
                  <a:lnTo>
                    <a:pt x="411" y="750"/>
                  </a:lnTo>
                  <a:lnTo>
                    <a:pt x="411" y="751"/>
                  </a:lnTo>
                  <a:lnTo>
                    <a:pt x="411" y="753"/>
                  </a:lnTo>
                  <a:lnTo>
                    <a:pt x="411" y="754"/>
                  </a:lnTo>
                  <a:lnTo>
                    <a:pt x="411" y="755"/>
                  </a:lnTo>
                  <a:lnTo>
                    <a:pt x="411" y="756"/>
                  </a:lnTo>
                  <a:lnTo>
                    <a:pt x="411" y="755"/>
                  </a:lnTo>
                  <a:lnTo>
                    <a:pt x="411" y="754"/>
                  </a:lnTo>
                  <a:lnTo>
                    <a:pt x="410" y="754"/>
                  </a:lnTo>
                  <a:lnTo>
                    <a:pt x="410" y="756"/>
                  </a:lnTo>
                  <a:lnTo>
                    <a:pt x="410" y="759"/>
                  </a:lnTo>
                  <a:lnTo>
                    <a:pt x="411" y="759"/>
                  </a:lnTo>
                  <a:lnTo>
                    <a:pt x="410" y="759"/>
                  </a:lnTo>
                  <a:lnTo>
                    <a:pt x="408" y="760"/>
                  </a:lnTo>
                  <a:lnTo>
                    <a:pt x="410" y="761"/>
                  </a:lnTo>
                  <a:lnTo>
                    <a:pt x="410" y="762"/>
                  </a:lnTo>
                  <a:lnTo>
                    <a:pt x="408" y="764"/>
                  </a:lnTo>
                  <a:lnTo>
                    <a:pt x="407" y="764"/>
                  </a:lnTo>
                  <a:lnTo>
                    <a:pt x="407" y="765"/>
                  </a:lnTo>
                  <a:lnTo>
                    <a:pt x="408" y="765"/>
                  </a:lnTo>
                  <a:lnTo>
                    <a:pt x="407" y="766"/>
                  </a:lnTo>
                  <a:lnTo>
                    <a:pt x="407" y="765"/>
                  </a:lnTo>
                  <a:lnTo>
                    <a:pt x="407" y="766"/>
                  </a:lnTo>
                  <a:lnTo>
                    <a:pt x="406" y="766"/>
                  </a:lnTo>
                  <a:lnTo>
                    <a:pt x="404" y="766"/>
                  </a:lnTo>
                  <a:lnTo>
                    <a:pt x="402" y="768"/>
                  </a:lnTo>
                  <a:lnTo>
                    <a:pt x="404" y="768"/>
                  </a:lnTo>
                  <a:lnTo>
                    <a:pt x="402" y="768"/>
                  </a:lnTo>
                  <a:lnTo>
                    <a:pt x="402" y="770"/>
                  </a:lnTo>
                  <a:lnTo>
                    <a:pt x="402" y="771"/>
                  </a:lnTo>
                  <a:lnTo>
                    <a:pt x="404" y="772"/>
                  </a:lnTo>
                  <a:lnTo>
                    <a:pt x="404" y="773"/>
                  </a:lnTo>
                  <a:lnTo>
                    <a:pt x="402" y="773"/>
                  </a:lnTo>
                  <a:lnTo>
                    <a:pt x="402" y="772"/>
                  </a:lnTo>
                  <a:lnTo>
                    <a:pt x="402" y="773"/>
                  </a:lnTo>
                  <a:lnTo>
                    <a:pt x="402" y="774"/>
                  </a:lnTo>
                  <a:lnTo>
                    <a:pt x="401" y="774"/>
                  </a:lnTo>
                  <a:lnTo>
                    <a:pt x="401" y="777"/>
                  </a:lnTo>
                  <a:lnTo>
                    <a:pt x="401" y="778"/>
                  </a:lnTo>
                  <a:lnTo>
                    <a:pt x="402" y="778"/>
                  </a:lnTo>
                  <a:lnTo>
                    <a:pt x="402" y="779"/>
                  </a:lnTo>
                  <a:lnTo>
                    <a:pt x="401" y="779"/>
                  </a:lnTo>
                  <a:lnTo>
                    <a:pt x="401" y="780"/>
                  </a:lnTo>
                  <a:lnTo>
                    <a:pt x="401" y="782"/>
                  </a:lnTo>
                  <a:lnTo>
                    <a:pt x="402" y="782"/>
                  </a:lnTo>
                  <a:lnTo>
                    <a:pt x="401" y="782"/>
                  </a:lnTo>
                  <a:lnTo>
                    <a:pt x="402" y="782"/>
                  </a:lnTo>
                  <a:lnTo>
                    <a:pt x="402" y="780"/>
                  </a:lnTo>
                  <a:lnTo>
                    <a:pt x="404" y="780"/>
                  </a:lnTo>
                  <a:lnTo>
                    <a:pt x="404" y="782"/>
                  </a:lnTo>
                  <a:lnTo>
                    <a:pt x="402" y="782"/>
                  </a:lnTo>
                  <a:lnTo>
                    <a:pt x="402" y="783"/>
                  </a:lnTo>
                  <a:lnTo>
                    <a:pt x="404" y="783"/>
                  </a:lnTo>
                  <a:lnTo>
                    <a:pt x="404" y="782"/>
                  </a:lnTo>
                  <a:lnTo>
                    <a:pt x="404" y="783"/>
                  </a:lnTo>
                  <a:lnTo>
                    <a:pt x="402" y="785"/>
                  </a:lnTo>
                  <a:lnTo>
                    <a:pt x="402" y="787"/>
                  </a:lnTo>
                  <a:lnTo>
                    <a:pt x="401" y="790"/>
                  </a:lnTo>
                  <a:lnTo>
                    <a:pt x="401" y="793"/>
                  </a:lnTo>
                  <a:lnTo>
                    <a:pt x="401" y="796"/>
                  </a:lnTo>
                  <a:lnTo>
                    <a:pt x="400" y="801"/>
                  </a:lnTo>
                  <a:lnTo>
                    <a:pt x="400" y="804"/>
                  </a:lnTo>
                  <a:lnTo>
                    <a:pt x="399" y="805"/>
                  </a:lnTo>
                  <a:lnTo>
                    <a:pt x="399" y="806"/>
                  </a:lnTo>
                  <a:lnTo>
                    <a:pt x="398" y="807"/>
                  </a:lnTo>
                  <a:lnTo>
                    <a:pt x="395" y="810"/>
                  </a:lnTo>
                  <a:lnTo>
                    <a:pt x="394" y="812"/>
                  </a:lnTo>
                  <a:lnTo>
                    <a:pt x="393" y="813"/>
                  </a:lnTo>
                  <a:lnTo>
                    <a:pt x="391" y="814"/>
                  </a:lnTo>
                  <a:lnTo>
                    <a:pt x="390" y="813"/>
                  </a:lnTo>
                  <a:lnTo>
                    <a:pt x="389" y="813"/>
                  </a:lnTo>
                  <a:lnTo>
                    <a:pt x="389" y="812"/>
                  </a:lnTo>
                  <a:lnTo>
                    <a:pt x="389" y="807"/>
                  </a:lnTo>
                  <a:lnTo>
                    <a:pt x="387" y="805"/>
                  </a:lnTo>
                  <a:lnTo>
                    <a:pt x="387" y="804"/>
                  </a:lnTo>
                  <a:lnTo>
                    <a:pt x="387" y="801"/>
                  </a:lnTo>
                  <a:lnTo>
                    <a:pt x="387" y="800"/>
                  </a:lnTo>
                  <a:lnTo>
                    <a:pt x="390" y="799"/>
                  </a:lnTo>
                  <a:lnTo>
                    <a:pt x="390" y="797"/>
                  </a:lnTo>
                  <a:lnTo>
                    <a:pt x="390" y="796"/>
                  </a:lnTo>
                  <a:lnTo>
                    <a:pt x="391" y="796"/>
                  </a:lnTo>
                  <a:lnTo>
                    <a:pt x="391" y="795"/>
                  </a:lnTo>
                  <a:lnTo>
                    <a:pt x="390" y="793"/>
                  </a:lnTo>
                  <a:lnTo>
                    <a:pt x="389" y="791"/>
                  </a:lnTo>
                  <a:lnTo>
                    <a:pt x="387" y="791"/>
                  </a:lnTo>
                  <a:lnTo>
                    <a:pt x="385" y="791"/>
                  </a:lnTo>
                  <a:lnTo>
                    <a:pt x="385" y="790"/>
                  </a:lnTo>
                  <a:lnTo>
                    <a:pt x="384" y="789"/>
                  </a:lnTo>
                  <a:lnTo>
                    <a:pt x="383" y="789"/>
                  </a:lnTo>
                  <a:lnTo>
                    <a:pt x="383" y="788"/>
                  </a:lnTo>
                  <a:lnTo>
                    <a:pt x="382" y="788"/>
                  </a:lnTo>
                  <a:lnTo>
                    <a:pt x="382" y="787"/>
                  </a:lnTo>
                  <a:lnTo>
                    <a:pt x="382" y="785"/>
                  </a:lnTo>
                  <a:lnTo>
                    <a:pt x="381" y="783"/>
                  </a:lnTo>
                  <a:lnTo>
                    <a:pt x="381" y="782"/>
                  </a:lnTo>
                  <a:lnTo>
                    <a:pt x="379" y="782"/>
                  </a:lnTo>
                  <a:lnTo>
                    <a:pt x="379" y="780"/>
                  </a:lnTo>
                  <a:lnTo>
                    <a:pt x="377" y="780"/>
                  </a:lnTo>
                  <a:lnTo>
                    <a:pt x="377" y="779"/>
                  </a:lnTo>
                  <a:lnTo>
                    <a:pt x="376" y="779"/>
                  </a:lnTo>
                  <a:lnTo>
                    <a:pt x="375" y="779"/>
                  </a:lnTo>
                  <a:lnTo>
                    <a:pt x="375" y="778"/>
                  </a:lnTo>
                  <a:lnTo>
                    <a:pt x="373" y="778"/>
                  </a:lnTo>
                  <a:lnTo>
                    <a:pt x="373" y="779"/>
                  </a:lnTo>
                  <a:lnTo>
                    <a:pt x="373" y="778"/>
                  </a:lnTo>
                  <a:lnTo>
                    <a:pt x="372" y="778"/>
                  </a:lnTo>
                  <a:lnTo>
                    <a:pt x="371" y="777"/>
                  </a:lnTo>
                  <a:lnTo>
                    <a:pt x="368" y="774"/>
                  </a:lnTo>
                  <a:lnTo>
                    <a:pt x="367" y="774"/>
                  </a:lnTo>
                  <a:lnTo>
                    <a:pt x="367" y="773"/>
                  </a:lnTo>
                  <a:lnTo>
                    <a:pt x="367" y="772"/>
                  </a:lnTo>
                  <a:lnTo>
                    <a:pt x="366" y="772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5" y="770"/>
                  </a:lnTo>
                  <a:lnTo>
                    <a:pt x="364" y="770"/>
                  </a:lnTo>
                  <a:lnTo>
                    <a:pt x="362" y="770"/>
                  </a:lnTo>
                  <a:lnTo>
                    <a:pt x="360" y="770"/>
                  </a:lnTo>
                  <a:lnTo>
                    <a:pt x="360" y="768"/>
                  </a:lnTo>
                  <a:lnTo>
                    <a:pt x="359" y="768"/>
                  </a:lnTo>
                  <a:lnTo>
                    <a:pt x="358" y="766"/>
                  </a:lnTo>
                  <a:lnTo>
                    <a:pt x="356" y="766"/>
                  </a:lnTo>
                  <a:lnTo>
                    <a:pt x="355" y="766"/>
                  </a:lnTo>
                  <a:lnTo>
                    <a:pt x="355" y="765"/>
                  </a:lnTo>
                  <a:lnTo>
                    <a:pt x="354" y="765"/>
                  </a:lnTo>
                  <a:lnTo>
                    <a:pt x="354" y="764"/>
                  </a:lnTo>
                  <a:lnTo>
                    <a:pt x="353" y="764"/>
                  </a:lnTo>
                  <a:lnTo>
                    <a:pt x="353" y="762"/>
                  </a:lnTo>
                  <a:lnTo>
                    <a:pt x="353" y="761"/>
                  </a:lnTo>
                  <a:lnTo>
                    <a:pt x="350" y="760"/>
                  </a:lnTo>
                  <a:lnTo>
                    <a:pt x="349" y="760"/>
                  </a:lnTo>
                  <a:lnTo>
                    <a:pt x="349" y="759"/>
                  </a:lnTo>
                  <a:lnTo>
                    <a:pt x="348" y="759"/>
                  </a:lnTo>
                  <a:lnTo>
                    <a:pt x="347" y="759"/>
                  </a:lnTo>
                  <a:lnTo>
                    <a:pt x="347" y="760"/>
                  </a:lnTo>
                  <a:lnTo>
                    <a:pt x="347" y="761"/>
                  </a:lnTo>
                  <a:lnTo>
                    <a:pt x="345" y="761"/>
                  </a:lnTo>
                  <a:lnTo>
                    <a:pt x="345" y="762"/>
                  </a:lnTo>
                  <a:lnTo>
                    <a:pt x="345" y="761"/>
                  </a:lnTo>
                  <a:lnTo>
                    <a:pt x="344" y="761"/>
                  </a:lnTo>
                  <a:lnTo>
                    <a:pt x="344" y="760"/>
                  </a:lnTo>
                  <a:lnTo>
                    <a:pt x="342" y="760"/>
                  </a:lnTo>
                  <a:lnTo>
                    <a:pt x="342" y="759"/>
                  </a:lnTo>
                  <a:lnTo>
                    <a:pt x="342" y="756"/>
                  </a:lnTo>
                  <a:lnTo>
                    <a:pt x="341" y="756"/>
                  </a:lnTo>
                  <a:lnTo>
                    <a:pt x="339" y="755"/>
                  </a:lnTo>
                  <a:lnTo>
                    <a:pt x="339" y="754"/>
                  </a:lnTo>
                  <a:lnTo>
                    <a:pt x="338" y="754"/>
                  </a:lnTo>
                  <a:lnTo>
                    <a:pt x="338" y="753"/>
                  </a:lnTo>
                  <a:lnTo>
                    <a:pt x="337" y="753"/>
                  </a:lnTo>
                  <a:lnTo>
                    <a:pt x="336" y="751"/>
                  </a:lnTo>
                  <a:lnTo>
                    <a:pt x="333" y="751"/>
                  </a:lnTo>
                  <a:lnTo>
                    <a:pt x="333" y="750"/>
                  </a:lnTo>
                  <a:lnTo>
                    <a:pt x="332" y="748"/>
                  </a:lnTo>
                  <a:lnTo>
                    <a:pt x="331" y="747"/>
                  </a:lnTo>
                  <a:lnTo>
                    <a:pt x="330" y="747"/>
                  </a:lnTo>
                  <a:lnTo>
                    <a:pt x="330" y="745"/>
                  </a:lnTo>
                  <a:lnTo>
                    <a:pt x="328" y="745"/>
                  </a:lnTo>
                  <a:lnTo>
                    <a:pt x="328" y="744"/>
                  </a:lnTo>
                  <a:lnTo>
                    <a:pt x="327" y="744"/>
                  </a:lnTo>
                  <a:lnTo>
                    <a:pt x="327" y="743"/>
                  </a:lnTo>
                  <a:lnTo>
                    <a:pt x="326" y="743"/>
                  </a:lnTo>
                  <a:lnTo>
                    <a:pt x="324" y="743"/>
                  </a:lnTo>
                  <a:lnTo>
                    <a:pt x="322" y="743"/>
                  </a:lnTo>
                  <a:lnTo>
                    <a:pt x="322" y="744"/>
                  </a:lnTo>
                  <a:lnTo>
                    <a:pt x="322" y="745"/>
                  </a:lnTo>
                  <a:lnTo>
                    <a:pt x="321" y="747"/>
                  </a:lnTo>
                  <a:lnTo>
                    <a:pt x="320" y="747"/>
                  </a:lnTo>
                  <a:lnTo>
                    <a:pt x="319" y="747"/>
                  </a:lnTo>
                  <a:lnTo>
                    <a:pt x="318" y="747"/>
                  </a:lnTo>
                  <a:lnTo>
                    <a:pt x="315" y="745"/>
                  </a:lnTo>
                  <a:close/>
                  <a:moveTo>
                    <a:pt x="560" y="400"/>
                  </a:moveTo>
                  <a:lnTo>
                    <a:pt x="561" y="401"/>
                  </a:lnTo>
                  <a:lnTo>
                    <a:pt x="560" y="401"/>
                  </a:lnTo>
                  <a:lnTo>
                    <a:pt x="560" y="403"/>
                  </a:lnTo>
                  <a:lnTo>
                    <a:pt x="560" y="404"/>
                  </a:lnTo>
                  <a:lnTo>
                    <a:pt x="561" y="404"/>
                  </a:lnTo>
                  <a:lnTo>
                    <a:pt x="561" y="406"/>
                  </a:lnTo>
                  <a:lnTo>
                    <a:pt x="560" y="406"/>
                  </a:lnTo>
                  <a:lnTo>
                    <a:pt x="560" y="404"/>
                  </a:lnTo>
                  <a:lnTo>
                    <a:pt x="560" y="403"/>
                  </a:lnTo>
                  <a:lnTo>
                    <a:pt x="560" y="401"/>
                  </a:lnTo>
                  <a:lnTo>
                    <a:pt x="559" y="401"/>
                  </a:lnTo>
                  <a:lnTo>
                    <a:pt x="559" y="400"/>
                  </a:lnTo>
                  <a:lnTo>
                    <a:pt x="560" y="400"/>
                  </a:lnTo>
                  <a:close/>
                  <a:moveTo>
                    <a:pt x="564" y="390"/>
                  </a:moveTo>
                  <a:lnTo>
                    <a:pt x="565" y="390"/>
                  </a:lnTo>
                  <a:lnTo>
                    <a:pt x="565" y="391"/>
                  </a:lnTo>
                  <a:lnTo>
                    <a:pt x="564" y="391"/>
                  </a:lnTo>
                  <a:lnTo>
                    <a:pt x="564" y="392"/>
                  </a:lnTo>
                  <a:lnTo>
                    <a:pt x="562" y="392"/>
                  </a:lnTo>
                  <a:lnTo>
                    <a:pt x="562" y="395"/>
                  </a:lnTo>
                  <a:lnTo>
                    <a:pt x="561" y="392"/>
                  </a:lnTo>
                  <a:lnTo>
                    <a:pt x="562" y="392"/>
                  </a:lnTo>
                  <a:lnTo>
                    <a:pt x="562" y="391"/>
                  </a:lnTo>
                  <a:lnTo>
                    <a:pt x="564" y="390"/>
                  </a:lnTo>
                  <a:lnTo>
                    <a:pt x="562" y="389"/>
                  </a:lnTo>
                  <a:lnTo>
                    <a:pt x="564" y="389"/>
                  </a:lnTo>
                  <a:lnTo>
                    <a:pt x="564" y="390"/>
                  </a:lnTo>
                  <a:close/>
                  <a:moveTo>
                    <a:pt x="464" y="174"/>
                  </a:moveTo>
                  <a:lnTo>
                    <a:pt x="464" y="175"/>
                  </a:lnTo>
                  <a:lnTo>
                    <a:pt x="464" y="174"/>
                  </a:lnTo>
                  <a:lnTo>
                    <a:pt x="464" y="175"/>
                  </a:lnTo>
                  <a:lnTo>
                    <a:pt x="464" y="176"/>
                  </a:lnTo>
                  <a:lnTo>
                    <a:pt x="464" y="178"/>
                  </a:lnTo>
                  <a:lnTo>
                    <a:pt x="463" y="178"/>
                  </a:lnTo>
                  <a:lnTo>
                    <a:pt x="463" y="179"/>
                  </a:lnTo>
                  <a:lnTo>
                    <a:pt x="463" y="178"/>
                  </a:lnTo>
                  <a:lnTo>
                    <a:pt x="463" y="176"/>
                  </a:lnTo>
                  <a:lnTo>
                    <a:pt x="463" y="175"/>
                  </a:lnTo>
                  <a:lnTo>
                    <a:pt x="463" y="174"/>
                  </a:lnTo>
                  <a:lnTo>
                    <a:pt x="463" y="173"/>
                  </a:lnTo>
                  <a:lnTo>
                    <a:pt x="464" y="173"/>
                  </a:lnTo>
                  <a:lnTo>
                    <a:pt x="464" y="174"/>
                  </a:lnTo>
                  <a:close/>
                  <a:moveTo>
                    <a:pt x="502" y="173"/>
                  </a:moveTo>
                  <a:lnTo>
                    <a:pt x="504" y="173"/>
                  </a:lnTo>
                  <a:lnTo>
                    <a:pt x="504" y="174"/>
                  </a:lnTo>
                  <a:lnTo>
                    <a:pt x="502" y="174"/>
                  </a:lnTo>
                  <a:lnTo>
                    <a:pt x="502" y="173"/>
                  </a:lnTo>
                  <a:lnTo>
                    <a:pt x="501" y="173"/>
                  </a:lnTo>
                  <a:lnTo>
                    <a:pt x="501" y="172"/>
                  </a:lnTo>
                  <a:lnTo>
                    <a:pt x="502" y="172"/>
                  </a:lnTo>
                  <a:lnTo>
                    <a:pt x="502" y="173"/>
                  </a:lnTo>
                  <a:close/>
                  <a:moveTo>
                    <a:pt x="478" y="163"/>
                  </a:moveTo>
                  <a:lnTo>
                    <a:pt x="479" y="163"/>
                  </a:lnTo>
                  <a:lnTo>
                    <a:pt x="479" y="164"/>
                  </a:lnTo>
                  <a:lnTo>
                    <a:pt x="478" y="164"/>
                  </a:lnTo>
                  <a:lnTo>
                    <a:pt x="478" y="165"/>
                  </a:lnTo>
                  <a:lnTo>
                    <a:pt x="478" y="167"/>
                  </a:lnTo>
                  <a:lnTo>
                    <a:pt x="475" y="167"/>
                  </a:lnTo>
                  <a:lnTo>
                    <a:pt x="475" y="165"/>
                  </a:lnTo>
                  <a:lnTo>
                    <a:pt x="475" y="164"/>
                  </a:lnTo>
                  <a:lnTo>
                    <a:pt x="478" y="163"/>
                  </a:lnTo>
                  <a:close/>
                  <a:moveTo>
                    <a:pt x="387" y="151"/>
                  </a:moveTo>
                  <a:lnTo>
                    <a:pt x="387" y="152"/>
                  </a:lnTo>
                  <a:lnTo>
                    <a:pt x="387" y="155"/>
                  </a:lnTo>
                  <a:lnTo>
                    <a:pt x="385" y="156"/>
                  </a:lnTo>
                  <a:lnTo>
                    <a:pt x="385" y="155"/>
                  </a:lnTo>
                  <a:lnTo>
                    <a:pt x="385" y="152"/>
                  </a:lnTo>
                  <a:lnTo>
                    <a:pt x="385" y="151"/>
                  </a:lnTo>
                  <a:lnTo>
                    <a:pt x="387" y="151"/>
                  </a:lnTo>
                  <a:close/>
                  <a:moveTo>
                    <a:pt x="457" y="141"/>
                  </a:moveTo>
                  <a:lnTo>
                    <a:pt x="457" y="142"/>
                  </a:lnTo>
                  <a:lnTo>
                    <a:pt x="456" y="145"/>
                  </a:lnTo>
                  <a:lnTo>
                    <a:pt x="456" y="142"/>
                  </a:lnTo>
                  <a:lnTo>
                    <a:pt x="456" y="141"/>
                  </a:lnTo>
                  <a:lnTo>
                    <a:pt x="457" y="141"/>
                  </a:lnTo>
                  <a:close/>
                  <a:moveTo>
                    <a:pt x="402" y="138"/>
                  </a:moveTo>
                  <a:lnTo>
                    <a:pt x="402" y="139"/>
                  </a:lnTo>
                  <a:lnTo>
                    <a:pt x="404" y="139"/>
                  </a:lnTo>
                  <a:lnTo>
                    <a:pt x="402" y="139"/>
                  </a:lnTo>
                  <a:lnTo>
                    <a:pt x="402" y="140"/>
                  </a:lnTo>
                  <a:lnTo>
                    <a:pt x="401" y="140"/>
                  </a:lnTo>
                  <a:lnTo>
                    <a:pt x="401" y="139"/>
                  </a:lnTo>
                  <a:lnTo>
                    <a:pt x="401" y="138"/>
                  </a:lnTo>
                  <a:lnTo>
                    <a:pt x="402" y="138"/>
                  </a:lnTo>
                  <a:close/>
                  <a:moveTo>
                    <a:pt x="406" y="131"/>
                  </a:moveTo>
                  <a:lnTo>
                    <a:pt x="406" y="133"/>
                  </a:lnTo>
                  <a:lnTo>
                    <a:pt x="406" y="134"/>
                  </a:lnTo>
                  <a:lnTo>
                    <a:pt x="406" y="136"/>
                  </a:lnTo>
                  <a:lnTo>
                    <a:pt x="404" y="136"/>
                  </a:lnTo>
                  <a:lnTo>
                    <a:pt x="402" y="136"/>
                  </a:lnTo>
                  <a:lnTo>
                    <a:pt x="402" y="134"/>
                  </a:lnTo>
                  <a:lnTo>
                    <a:pt x="404" y="134"/>
                  </a:lnTo>
                  <a:lnTo>
                    <a:pt x="404" y="133"/>
                  </a:lnTo>
                  <a:lnTo>
                    <a:pt x="404" y="131"/>
                  </a:lnTo>
                  <a:lnTo>
                    <a:pt x="406" y="131"/>
                  </a:lnTo>
                  <a:close/>
                  <a:moveTo>
                    <a:pt x="408" y="128"/>
                  </a:moveTo>
                  <a:lnTo>
                    <a:pt x="410" y="128"/>
                  </a:lnTo>
                  <a:lnTo>
                    <a:pt x="410" y="129"/>
                  </a:lnTo>
                  <a:lnTo>
                    <a:pt x="408" y="130"/>
                  </a:lnTo>
                  <a:lnTo>
                    <a:pt x="408" y="129"/>
                  </a:lnTo>
                  <a:lnTo>
                    <a:pt x="408" y="128"/>
                  </a:lnTo>
                  <a:close/>
                  <a:moveTo>
                    <a:pt x="364" y="128"/>
                  </a:moveTo>
                  <a:lnTo>
                    <a:pt x="364" y="129"/>
                  </a:lnTo>
                  <a:lnTo>
                    <a:pt x="364" y="130"/>
                  </a:lnTo>
                  <a:lnTo>
                    <a:pt x="362" y="130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59" y="131"/>
                  </a:lnTo>
                  <a:lnTo>
                    <a:pt x="359" y="130"/>
                  </a:lnTo>
                  <a:lnTo>
                    <a:pt x="359" y="129"/>
                  </a:lnTo>
                  <a:lnTo>
                    <a:pt x="360" y="129"/>
                  </a:lnTo>
                  <a:lnTo>
                    <a:pt x="360" y="128"/>
                  </a:lnTo>
                  <a:lnTo>
                    <a:pt x="362" y="128"/>
                  </a:lnTo>
                  <a:lnTo>
                    <a:pt x="362" y="125"/>
                  </a:lnTo>
                  <a:lnTo>
                    <a:pt x="362" y="128"/>
                  </a:lnTo>
                  <a:lnTo>
                    <a:pt x="364" y="125"/>
                  </a:lnTo>
                  <a:lnTo>
                    <a:pt x="364" y="128"/>
                  </a:lnTo>
                  <a:close/>
                  <a:moveTo>
                    <a:pt x="413" y="125"/>
                  </a:moveTo>
                  <a:lnTo>
                    <a:pt x="413" y="128"/>
                  </a:lnTo>
                  <a:lnTo>
                    <a:pt x="413" y="129"/>
                  </a:lnTo>
                  <a:lnTo>
                    <a:pt x="412" y="129"/>
                  </a:lnTo>
                  <a:lnTo>
                    <a:pt x="412" y="128"/>
                  </a:lnTo>
                  <a:lnTo>
                    <a:pt x="412" y="125"/>
                  </a:lnTo>
                  <a:lnTo>
                    <a:pt x="412" y="128"/>
                  </a:lnTo>
                  <a:lnTo>
                    <a:pt x="413" y="125"/>
                  </a:lnTo>
                  <a:close/>
                  <a:moveTo>
                    <a:pt x="358" y="128"/>
                  </a:moveTo>
                  <a:lnTo>
                    <a:pt x="358" y="129"/>
                  </a:lnTo>
                  <a:lnTo>
                    <a:pt x="356" y="131"/>
                  </a:lnTo>
                  <a:lnTo>
                    <a:pt x="356" y="134"/>
                  </a:lnTo>
                  <a:lnTo>
                    <a:pt x="356" y="136"/>
                  </a:lnTo>
                  <a:lnTo>
                    <a:pt x="355" y="136"/>
                  </a:lnTo>
                  <a:lnTo>
                    <a:pt x="354" y="139"/>
                  </a:lnTo>
                  <a:lnTo>
                    <a:pt x="354" y="140"/>
                  </a:lnTo>
                  <a:lnTo>
                    <a:pt x="353" y="141"/>
                  </a:lnTo>
                  <a:lnTo>
                    <a:pt x="350" y="142"/>
                  </a:lnTo>
                  <a:lnTo>
                    <a:pt x="349" y="142"/>
                  </a:lnTo>
                  <a:lnTo>
                    <a:pt x="349" y="145"/>
                  </a:lnTo>
                  <a:lnTo>
                    <a:pt x="348" y="146"/>
                  </a:lnTo>
                  <a:lnTo>
                    <a:pt x="347" y="146"/>
                  </a:lnTo>
                  <a:lnTo>
                    <a:pt x="345" y="146"/>
                  </a:lnTo>
                  <a:lnTo>
                    <a:pt x="345" y="145"/>
                  </a:lnTo>
                  <a:lnTo>
                    <a:pt x="347" y="142"/>
                  </a:lnTo>
                  <a:lnTo>
                    <a:pt x="347" y="141"/>
                  </a:lnTo>
                  <a:lnTo>
                    <a:pt x="348" y="140"/>
                  </a:lnTo>
                  <a:lnTo>
                    <a:pt x="348" y="139"/>
                  </a:lnTo>
                  <a:lnTo>
                    <a:pt x="349" y="139"/>
                  </a:lnTo>
                  <a:lnTo>
                    <a:pt x="349" y="138"/>
                  </a:lnTo>
                  <a:lnTo>
                    <a:pt x="349" y="136"/>
                  </a:lnTo>
                  <a:lnTo>
                    <a:pt x="349" y="133"/>
                  </a:lnTo>
                  <a:lnTo>
                    <a:pt x="350" y="131"/>
                  </a:lnTo>
                  <a:lnTo>
                    <a:pt x="350" y="129"/>
                  </a:lnTo>
                  <a:lnTo>
                    <a:pt x="353" y="129"/>
                  </a:lnTo>
                  <a:lnTo>
                    <a:pt x="353" y="128"/>
                  </a:lnTo>
                  <a:lnTo>
                    <a:pt x="354" y="125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5" y="129"/>
                  </a:lnTo>
                  <a:lnTo>
                    <a:pt x="355" y="128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6" y="128"/>
                  </a:lnTo>
                  <a:lnTo>
                    <a:pt x="355" y="125"/>
                  </a:lnTo>
                  <a:lnTo>
                    <a:pt x="356" y="125"/>
                  </a:lnTo>
                  <a:lnTo>
                    <a:pt x="358" y="128"/>
                  </a:lnTo>
                  <a:close/>
                  <a:moveTo>
                    <a:pt x="358" y="118"/>
                  </a:moveTo>
                  <a:lnTo>
                    <a:pt x="359" y="118"/>
                  </a:lnTo>
                  <a:lnTo>
                    <a:pt x="358" y="118"/>
                  </a:lnTo>
                  <a:lnTo>
                    <a:pt x="358" y="119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6" y="123"/>
                  </a:lnTo>
                  <a:lnTo>
                    <a:pt x="355" y="123"/>
                  </a:lnTo>
                  <a:lnTo>
                    <a:pt x="355" y="124"/>
                  </a:lnTo>
                  <a:lnTo>
                    <a:pt x="354" y="124"/>
                  </a:lnTo>
                  <a:lnTo>
                    <a:pt x="354" y="123"/>
                  </a:lnTo>
                  <a:lnTo>
                    <a:pt x="355" y="123"/>
                  </a:lnTo>
                  <a:lnTo>
                    <a:pt x="355" y="122"/>
                  </a:lnTo>
                  <a:lnTo>
                    <a:pt x="356" y="119"/>
                  </a:lnTo>
                  <a:lnTo>
                    <a:pt x="356" y="118"/>
                  </a:lnTo>
                  <a:lnTo>
                    <a:pt x="358" y="118"/>
                  </a:lnTo>
                  <a:close/>
                  <a:moveTo>
                    <a:pt x="401" y="125"/>
                  </a:moveTo>
                  <a:lnTo>
                    <a:pt x="401" y="128"/>
                  </a:lnTo>
                  <a:lnTo>
                    <a:pt x="400" y="128"/>
                  </a:lnTo>
                  <a:lnTo>
                    <a:pt x="400" y="129"/>
                  </a:lnTo>
                  <a:lnTo>
                    <a:pt x="400" y="130"/>
                  </a:lnTo>
                  <a:lnTo>
                    <a:pt x="399" y="129"/>
                  </a:lnTo>
                  <a:lnTo>
                    <a:pt x="399" y="130"/>
                  </a:lnTo>
                  <a:lnTo>
                    <a:pt x="400" y="130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4"/>
                  </a:lnTo>
                  <a:lnTo>
                    <a:pt x="399" y="134"/>
                  </a:lnTo>
                  <a:lnTo>
                    <a:pt x="399" y="136"/>
                  </a:lnTo>
                  <a:lnTo>
                    <a:pt x="398" y="136"/>
                  </a:lnTo>
                  <a:lnTo>
                    <a:pt x="399" y="136"/>
                  </a:lnTo>
                  <a:lnTo>
                    <a:pt x="398" y="138"/>
                  </a:lnTo>
                  <a:lnTo>
                    <a:pt x="399" y="138"/>
                  </a:lnTo>
                  <a:lnTo>
                    <a:pt x="398" y="138"/>
                  </a:lnTo>
                  <a:lnTo>
                    <a:pt x="398" y="139"/>
                  </a:lnTo>
                  <a:lnTo>
                    <a:pt x="395" y="139"/>
                  </a:lnTo>
                  <a:lnTo>
                    <a:pt x="395" y="140"/>
                  </a:lnTo>
                  <a:lnTo>
                    <a:pt x="394" y="140"/>
                  </a:lnTo>
                  <a:lnTo>
                    <a:pt x="394" y="139"/>
                  </a:lnTo>
                  <a:lnTo>
                    <a:pt x="393" y="139"/>
                  </a:lnTo>
                  <a:lnTo>
                    <a:pt x="394" y="139"/>
                  </a:lnTo>
                  <a:lnTo>
                    <a:pt x="394" y="140"/>
                  </a:lnTo>
                  <a:lnTo>
                    <a:pt x="394" y="141"/>
                  </a:lnTo>
                  <a:lnTo>
                    <a:pt x="395" y="141"/>
                  </a:lnTo>
                  <a:lnTo>
                    <a:pt x="395" y="142"/>
                  </a:lnTo>
                  <a:lnTo>
                    <a:pt x="394" y="145"/>
                  </a:lnTo>
                  <a:lnTo>
                    <a:pt x="393" y="141"/>
                  </a:lnTo>
                  <a:lnTo>
                    <a:pt x="393" y="142"/>
                  </a:lnTo>
                  <a:lnTo>
                    <a:pt x="393" y="145"/>
                  </a:lnTo>
                  <a:lnTo>
                    <a:pt x="393" y="142"/>
                  </a:lnTo>
                  <a:lnTo>
                    <a:pt x="393" y="145"/>
                  </a:lnTo>
                  <a:lnTo>
                    <a:pt x="394" y="145"/>
                  </a:lnTo>
                  <a:lnTo>
                    <a:pt x="394" y="146"/>
                  </a:lnTo>
                  <a:lnTo>
                    <a:pt x="394" y="147"/>
                  </a:lnTo>
                  <a:lnTo>
                    <a:pt x="393" y="146"/>
                  </a:lnTo>
                  <a:lnTo>
                    <a:pt x="393" y="147"/>
                  </a:lnTo>
                  <a:lnTo>
                    <a:pt x="391" y="147"/>
                  </a:lnTo>
                  <a:lnTo>
                    <a:pt x="390" y="147"/>
                  </a:lnTo>
                  <a:lnTo>
                    <a:pt x="390" y="146"/>
                  </a:lnTo>
                  <a:lnTo>
                    <a:pt x="390" y="145"/>
                  </a:lnTo>
                  <a:lnTo>
                    <a:pt x="389" y="145"/>
                  </a:lnTo>
                  <a:lnTo>
                    <a:pt x="390" y="145"/>
                  </a:lnTo>
                  <a:lnTo>
                    <a:pt x="390" y="146"/>
                  </a:lnTo>
                  <a:lnTo>
                    <a:pt x="389" y="147"/>
                  </a:lnTo>
                  <a:lnTo>
                    <a:pt x="390" y="148"/>
                  </a:lnTo>
                  <a:lnTo>
                    <a:pt x="389" y="148"/>
                  </a:lnTo>
                  <a:lnTo>
                    <a:pt x="389" y="147"/>
                  </a:lnTo>
                  <a:lnTo>
                    <a:pt x="389" y="148"/>
                  </a:lnTo>
                  <a:lnTo>
                    <a:pt x="390" y="148"/>
                  </a:lnTo>
                  <a:lnTo>
                    <a:pt x="389" y="148"/>
                  </a:lnTo>
                  <a:lnTo>
                    <a:pt x="387" y="148"/>
                  </a:lnTo>
                  <a:lnTo>
                    <a:pt x="385" y="147"/>
                  </a:lnTo>
                  <a:lnTo>
                    <a:pt x="385" y="146"/>
                  </a:lnTo>
                  <a:lnTo>
                    <a:pt x="385" y="147"/>
                  </a:lnTo>
                  <a:lnTo>
                    <a:pt x="385" y="148"/>
                  </a:lnTo>
                  <a:lnTo>
                    <a:pt x="387" y="148"/>
                  </a:lnTo>
                  <a:lnTo>
                    <a:pt x="387" y="150"/>
                  </a:lnTo>
                  <a:lnTo>
                    <a:pt x="385" y="150"/>
                  </a:lnTo>
                  <a:lnTo>
                    <a:pt x="384" y="148"/>
                  </a:lnTo>
                  <a:lnTo>
                    <a:pt x="384" y="147"/>
                  </a:lnTo>
                  <a:lnTo>
                    <a:pt x="384" y="146"/>
                  </a:lnTo>
                  <a:lnTo>
                    <a:pt x="384" y="147"/>
                  </a:lnTo>
                  <a:lnTo>
                    <a:pt x="384" y="146"/>
                  </a:lnTo>
                  <a:lnTo>
                    <a:pt x="384" y="147"/>
                  </a:lnTo>
                  <a:lnTo>
                    <a:pt x="384" y="148"/>
                  </a:lnTo>
                  <a:lnTo>
                    <a:pt x="383" y="150"/>
                  </a:lnTo>
                  <a:lnTo>
                    <a:pt x="383" y="151"/>
                  </a:lnTo>
                  <a:lnTo>
                    <a:pt x="382" y="151"/>
                  </a:lnTo>
                  <a:lnTo>
                    <a:pt x="382" y="152"/>
                  </a:lnTo>
                  <a:lnTo>
                    <a:pt x="382" y="151"/>
                  </a:lnTo>
                  <a:lnTo>
                    <a:pt x="381" y="151"/>
                  </a:lnTo>
                  <a:lnTo>
                    <a:pt x="381" y="150"/>
                  </a:lnTo>
                  <a:lnTo>
                    <a:pt x="381" y="148"/>
                  </a:lnTo>
                  <a:lnTo>
                    <a:pt x="381" y="150"/>
                  </a:lnTo>
                  <a:lnTo>
                    <a:pt x="381" y="151"/>
                  </a:lnTo>
                  <a:lnTo>
                    <a:pt x="381" y="152"/>
                  </a:lnTo>
                  <a:lnTo>
                    <a:pt x="379" y="152"/>
                  </a:lnTo>
                  <a:lnTo>
                    <a:pt x="377" y="152"/>
                  </a:lnTo>
                  <a:lnTo>
                    <a:pt x="377" y="151"/>
                  </a:lnTo>
                  <a:lnTo>
                    <a:pt x="376" y="151"/>
                  </a:lnTo>
                  <a:lnTo>
                    <a:pt x="376" y="150"/>
                  </a:lnTo>
                  <a:lnTo>
                    <a:pt x="376" y="151"/>
                  </a:lnTo>
                  <a:lnTo>
                    <a:pt x="375" y="151"/>
                  </a:lnTo>
                  <a:lnTo>
                    <a:pt x="375" y="152"/>
                  </a:lnTo>
                  <a:lnTo>
                    <a:pt x="373" y="152"/>
                  </a:lnTo>
                  <a:lnTo>
                    <a:pt x="373" y="151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2" y="148"/>
                  </a:lnTo>
                  <a:lnTo>
                    <a:pt x="372" y="147"/>
                  </a:lnTo>
                  <a:lnTo>
                    <a:pt x="372" y="146"/>
                  </a:lnTo>
                  <a:lnTo>
                    <a:pt x="372" y="147"/>
                  </a:lnTo>
                  <a:lnTo>
                    <a:pt x="372" y="148"/>
                  </a:lnTo>
                  <a:lnTo>
                    <a:pt x="372" y="147"/>
                  </a:lnTo>
                  <a:lnTo>
                    <a:pt x="372" y="148"/>
                  </a:lnTo>
                  <a:lnTo>
                    <a:pt x="373" y="150"/>
                  </a:lnTo>
                  <a:lnTo>
                    <a:pt x="372" y="150"/>
                  </a:lnTo>
                  <a:lnTo>
                    <a:pt x="372" y="151"/>
                  </a:lnTo>
                  <a:lnTo>
                    <a:pt x="372" y="150"/>
                  </a:lnTo>
                  <a:lnTo>
                    <a:pt x="372" y="151"/>
                  </a:lnTo>
                  <a:lnTo>
                    <a:pt x="372" y="152"/>
                  </a:lnTo>
                  <a:lnTo>
                    <a:pt x="371" y="152"/>
                  </a:lnTo>
                  <a:lnTo>
                    <a:pt x="372" y="152"/>
                  </a:lnTo>
                  <a:lnTo>
                    <a:pt x="371" y="155"/>
                  </a:lnTo>
                  <a:lnTo>
                    <a:pt x="367" y="152"/>
                  </a:lnTo>
                  <a:lnTo>
                    <a:pt x="366" y="152"/>
                  </a:lnTo>
                  <a:lnTo>
                    <a:pt x="367" y="151"/>
                  </a:lnTo>
                  <a:lnTo>
                    <a:pt x="367" y="150"/>
                  </a:lnTo>
                  <a:lnTo>
                    <a:pt x="365" y="147"/>
                  </a:lnTo>
                  <a:lnTo>
                    <a:pt x="365" y="146"/>
                  </a:lnTo>
                  <a:lnTo>
                    <a:pt x="364" y="146"/>
                  </a:lnTo>
                  <a:lnTo>
                    <a:pt x="364" y="145"/>
                  </a:lnTo>
                  <a:lnTo>
                    <a:pt x="364" y="142"/>
                  </a:lnTo>
                  <a:lnTo>
                    <a:pt x="364" y="140"/>
                  </a:lnTo>
                  <a:lnTo>
                    <a:pt x="364" y="139"/>
                  </a:lnTo>
                  <a:lnTo>
                    <a:pt x="364" y="138"/>
                  </a:lnTo>
                  <a:lnTo>
                    <a:pt x="365" y="139"/>
                  </a:lnTo>
                  <a:lnTo>
                    <a:pt x="366" y="139"/>
                  </a:lnTo>
                  <a:lnTo>
                    <a:pt x="367" y="140"/>
                  </a:lnTo>
                  <a:lnTo>
                    <a:pt x="367" y="139"/>
                  </a:lnTo>
                  <a:lnTo>
                    <a:pt x="366" y="139"/>
                  </a:lnTo>
                  <a:lnTo>
                    <a:pt x="367" y="139"/>
                  </a:lnTo>
                  <a:lnTo>
                    <a:pt x="367" y="138"/>
                  </a:lnTo>
                  <a:lnTo>
                    <a:pt x="367" y="139"/>
                  </a:lnTo>
                  <a:lnTo>
                    <a:pt x="367" y="138"/>
                  </a:lnTo>
                  <a:lnTo>
                    <a:pt x="367" y="136"/>
                  </a:lnTo>
                  <a:lnTo>
                    <a:pt x="368" y="136"/>
                  </a:lnTo>
                  <a:lnTo>
                    <a:pt x="367" y="136"/>
                  </a:lnTo>
                  <a:lnTo>
                    <a:pt x="367" y="138"/>
                  </a:lnTo>
                  <a:lnTo>
                    <a:pt x="366" y="138"/>
                  </a:lnTo>
                  <a:lnTo>
                    <a:pt x="365" y="138"/>
                  </a:lnTo>
                  <a:lnTo>
                    <a:pt x="364" y="136"/>
                  </a:lnTo>
                  <a:lnTo>
                    <a:pt x="364" y="134"/>
                  </a:lnTo>
                  <a:lnTo>
                    <a:pt x="364" y="133"/>
                  </a:lnTo>
                  <a:lnTo>
                    <a:pt x="364" y="131"/>
                  </a:lnTo>
                  <a:lnTo>
                    <a:pt x="365" y="131"/>
                  </a:lnTo>
                  <a:lnTo>
                    <a:pt x="364" y="131"/>
                  </a:lnTo>
                  <a:lnTo>
                    <a:pt x="364" y="130"/>
                  </a:lnTo>
                  <a:lnTo>
                    <a:pt x="364" y="129"/>
                  </a:lnTo>
                  <a:lnTo>
                    <a:pt x="365" y="125"/>
                  </a:lnTo>
                  <a:lnTo>
                    <a:pt x="365" y="128"/>
                  </a:lnTo>
                  <a:lnTo>
                    <a:pt x="366" y="129"/>
                  </a:lnTo>
                  <a:lnTo>
                    <a:pt x="367" y="129"/>
                  </a:lnTo>
                  <a:lnTo>
                    <a:pt x="366" y="128"/>
                  </a:lnTo>
                  <a:lnTo>
                    <a:pt x="365" y="128"/>
                  </a:lnTo>
                  <a:lnTo>
                    <a:pt x="365" y="125"/>
                  </a:lnTo>
                  <a:lnTo>
                    <a:pt x="365" y="124"/>
                  </a:lnTo>
                  <a:lnTo>
                    <a:pt x="365" y="123"/>
                  </a:lnTo>
                  <a:lnTo>
                    <a:pt x="365" y="122"/>
                  </a:lnTo>
                  <a:lnTo>
                    <a:pt x="366" y="122"/>
                  </a:lnTo>
                  <a:lnTo>
                    <a:pt x="366" y="121"/>
                  </a:lnTo>
                  <a:lnTo>
                    <a:pt x="366" y="119"/>
                  </a:lnTo>
                  <a:lnTo>
                    <a:pt x="367" y="119"/>
                  </a:lnTo>
                  <a:lnTo>
                    <a:pt x="367" y="118"/>
                  </a:lnTo>
                  <a:lnTo>
                    <a:pt x="368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2" y="116"/>
                  </a:lnTo>
                  <a:lnTo>
                    <a:pt x="375" y="118"/>
                  </a:lnTo>
                  <a:lnTo>
                    <a:pt x="376" y="118"/>
                  </a:lnTo>
                  <a:lnTo>
                    <a:pt x="381" y="119"/>
                  </a:lnTo>
                  <a:lnTo>
                    <a:pt x="382" y="119"/>
                  </a:lnTo>
                  <a:lnTo>
                    <a:pt x="384" y="119"/>
                  </a:lnTo>
                  <a:lnTo>
                    <a:pt x="385" y="119"/>
                  </a:lnTo>
                  <a:lnTo>
                    <a:pt x="385" y="121"/>
                  </a:lnTo>
                  <a:lnTo>
                    <a:pt x="385" y="119"/>
                  </a:lnTo>
                  <a:lnTo>
                    <a:pt x="385" y="118"/>
                  </a:lnTo>
                  <a:lnTo>
                    <a:pt x="387" y="118"/>
                  </a:lnTo>
                  <a:lnTo>
                    <a:pt x="389" y="118"/>
                  </a:lnTo>
                  <a:lnTo>
                    <a:pt x="390" y="118"/>
                  </a:lnTo>
                  <a:lnTo>
                    <a:pt x="391" y="118"/>
                  </a:lnTo>
                  <a:lnTo>
                    <a:pt x="393" y="118"/>
                  </a:lnTo>
                  <a:lnTo>
                    <a:pt x="394" y="118"/>
                  </a:lnTo>
                  <a:lnTo>
                    <a:pt x="394" y="119"/>
                  </a:lnTo>
                  <a:lnTo>
                    <a:pt x="395" y="119"/>
                  </a:lnTo>
                  <a:lnTo>
                    <a:pt x="398" y="119"/>
                  </a:lnTo>
                  <a:lnTo>
                    <a:pt x="399" y="119"/>
                  </a:lnTo>
                  <a:lnTo>
                    <a:pt x="400" y="119"/>
                  </a:lnTo>
                  <a:lnTo>
                    <a:pt x="401" y="121"/>
                  </a:lnTo>
                  <a:lnTo>
                    <a:pt x="402" y="121"/>
                  </a:lnTo>
                  <a:lnTo>
                    <a:pt x="402" y="122"/>
                  </a:lnTo>
                  <a:lnTo>
                    <a:pt x="402" y="123"/>
                  </a:lnTo>
                  <a:lnTo>
                    <a:pt x="401" y="123"/>
                  </a:lnTo>
                  <a:lnTo>
                    <a:pt x="401" y="124"/>
                  </a:lnTo>
                  <a:lnTo>
                    <a:pt x="401" y="125"/>
                  </a:lnTo>
                  <a:close/>
                  <a:moveTo>
                    <a:pt x="360" y="121"/>
                  </a:moveTo>
                  <a:lnTo>
                    <a:pt x="359" y="119"/>
                  </a:lnTo>
                  <a:lnTo>
                    <a:pt x="360" y="119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4"/>
                  </a:lnTo>
                  <a:lnTo>
                    <a:pt x="362" y="114"/>
                  </a:lnTo>
                  <a:lnTo>
                    <a:pt x="364" y="113"/>
                  </a:lnTo>
                  <a:lnTo>
                    <a:pt x="365" y="113"/>
                  </a:lnTo>
                  <a:lnTo>
                    <a:pt x="365" y="114"/>
                  </a:lnTo>
                  <a:lnTo>
                    <a:pt x="366" y="114"/>
                  </a:lnTo>
                  <a:lnTo>
                    <a:pt x="366" y="116"/>
                  </a:lnTo>
                  <a:lnTo>
                    <a:pt x="366" y="118"/>
                  </a:lnTo>
                  <a:lnTo>
                    <a:pt x="365" y="118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64" y="121"/>
                  </a:lnTo>
                  <a:lnTo>
                    <a:pt x="362" y="121"/>
                  </a:lnTo>
                  <a:lnTo>
                    <a:pt x="362" y="122"/>
                  </a:lnTo>
                  <a:lnTo>
                    <a:pt x="360" y="121"/>
                  </a:lnTo>
                  <a:close/>
                  <a:moveTo>
                    <a:pt x="379" y="116"/>
                  </a:moveTo>
                  <a:lnTo>
                    <a:pt x="379" y="114"/>
                  </a:lnTo>
                  <a:lnTo>
                    <a:pt x="381" y="114"/>
                  </a:lnTo>
                  <a:lnTo>
                    <a:pt x="382" y="113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3"/>
                  </a:lnTo>
                  <a:lnTo>
                    <a:pt x="385" y="113"/>
                  </a:lnTo>
                  <a:lnTo>
                    <a:pt x="385" y="114"/>
                  </a:lnTo>
                  <a:lnTo>
                    <a:pt x="387" y="114"/>
                  </a:lnTo>
                  <a:lnTo>
                    <a:pt x="385" y="114"/>
                  </a:lnTo>
                  <a:lnTo>
                    <a:pt x="385" y="116"/>
                  </a:lnTo>
                  <a:lnTo>
                    <a:pt x="385" y="114"/>
                  </a:lnTo>
                  <a:lnTo>
                    <a:pt x="385" y="116"/>
                  </a:lnTo>
                  <a:lnTo>
                    <a:pt x="384" y="118"/>
                  </a:lnTo>
                  <a:lnTo>
                    <a:pt x="382" y="118"/>
                  </a:lnTo>
                  <a:lnTo>
                    <a:pt x="381" y="118"/>
                  </a:lnTo>
                  <a:lnTo>
                    <a:pt x="379" y="116"/>
                  </a:lnTo>
                  <a:close/>
                  <a:moveTo>
                    <a:pt x="366" y="113"/>
                  </a:moveTo>
                  <a:lnTo>
                    <a:pt x="366" y="112"/>
                  </a:lnTo>
                  <a:lnTo>
                    <a:pt x="366" y="111"/>
                  </a:lnTo>
                  <a:lnTo>
                    <a:pt x="367" y="111"/>
                  </a:lnTo>
                  <a:lnTo>
                    <a:pt x="368" y="111"/>
                  </a:lnTo>
                  <a:lnTo>
                    <a:pt x="368" y="112"/>
                  </a:lnTo>
                  <a:lnTo>
                    <a:pt x="368" y="113"/>
                  </a:lnTo>
                  <a:lnTo>
                    <a:pt x="368" y="114"/>
                  </a:lnTo>
                  <a:lnTo>
                    <a:pt x="367" y="114"/>
                  </a:lnTo>
                  <a:lnTo>
                    <a:pt x="367" y="113"/>
                  </a:lnTo>
                  <a:lnTo>
                    <a:pt x="366" y="113"/>
                  </a:lnTo>
                  <a:close/>
                  <a:moveTo>
                    <a:pt x="375" y="107"/>
                  </a:moveTo>
                  <a:lnTo>
                    <a:pt x="373" y="110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5" y="106"/>
                  </a:lnTo>
                  <a:lnTo>
                    <a:pt x="375" y="107"/>
                  </a:lnTo>
                  <a:close/>
                  <a:moveTo>
                    <a:pt x="376" y="107"/>
                  </a:moveTo>
                  <a:lnTo>
                    <a:pt x="377" y="107"/>
                  </a:lnTo>
                  <a:lnTo>
                    <a:pt x="379" y="107"/>
                  </a:lnTo>
                  <a:lnTo>
                    <a:pt x="381" y="106"/>
                  </a:lnTo>
                  <a:lnTo>
                    <a:pt x="382" y="106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7"/>
                  </a:lnTo>
                  <a:lnTo>
                    <a:pt x="383" y="110"/>
                  </a:lnTo>
                  <a:lnTo>
                    <a:pt x="382" y="110"/>
                  </a:lnTo>
                  <a:lnTo>
                    <a:pt x="382" y="111"/>
                  </a:lnTo>
                  <a:lnTo>
                    <a:pt x="381" y="112"/>
                  </a:lnTo>
                  <a:lnTo>
                    <a:pt x="379" y="113"/>
                  </a:lnTo>
                  <a:lnTo>
                    <a:pt x="379" y="114"/>
                  </a:lnTo>
                  <a:lnTo>
                    <a:pt x="377" y="114"/>
                  </a:lnTo>
                  <a:lnTo>
                    <a:pt x="376" y="114"/>
                  </a:lnTo>
                  <a:lnTo>
                    <a:pt x="375" y="113"/>
                  </a:lnTo>
                  <a:lnTo>
                    <a:pt x="373" y="113"/>
                  </a:lnTo>
                  <a:lnTo>
                    <a:pt x="372" y="113"/>
                  </a:lnTo>
                  <a:lnTo>
                    <a:pt x="371" y="113"/>
                  </a:lnTo>
                  <a:lnTo>
                    <a:pt x="371" y="112"/>
                  </a:lnTo>
                  <a:lnTo>
                    <a:pt x="371" y="111"/>
                  </a:lnTo>
                  <a:lnTo>
                    <a:pt x="371" y="110"/>
                  </a:lnTo>
                  <a:lnTo>
                    <a:pt x="372" y="110"/>
                  </a:lnTo>
                  <a:lnTo>
                    <a:pt x="373" y="110"/>
                  </a:lnTo>
                  <a:lnTo>
                    <a:pt x="375" y="110"/>
                  </a:lnTo>
                  <a:lnTo>
                    <a:pt x="376" y="107"/>
                  </a:lnTo>
                  <a:close/>
                  <a:moveTo>
                    <a:pt x="371" y="110"/>
                  </a:moveTo>
                  <a:lnTo>
                    <a:pt x="368" y="111"/>
                  </a:lnTo>
                  <a:lnTo>
                    <a:pt x="367" y="110"/>
                  </a:lnTo>
                  <a:lnTo>
                    <a:pt x="368" y="110"/>
                  </a:lnTo>
                  <a:lnTo>
                    <a:pt x="368" y="107"/>
                  </a:lnTo>
                  <a:lnTo>
                    <a:pt x="368" y="106"/>
                  </a:lnTo>
                  <a:lnTo>
                    <a:pt x="368" y="105"/>
                  </a:lnTo>
                  <a:lnTo>
                    <a:pt x="371" y="105"/>
                  </a:lnTo>
                  <a:lnTo>
                    <a:pt x="368" y="105"/>
                  </a:lnTo>
                  <a:lnTo>
                    <a:pt x="368" y="104"/>
                  </a:lnTo>
                  <a:lnTo>
                    <a:pt x="368" y="102"/>
                  </a:lnTo>
                  <a:lnTo>
                    <a:pt x="371" y="101"/>
                  </a:lnTo>
                  <a:lnTo>
                    <a:pt x="371" y="102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7"/>
                  </a:lnTo>
                  <a:lnTo>
                    <a:pt x="371" y="110"/>
                  </a:lnTo>
                  <a:close/>
                  <a:moveTo>
                    <a:pt x="372" y="105"/>
                  </a:moveTo>
                  <a:lnTo>
                    <a:pt x="372" y="104"/>
                  </a:lnTo>
                  <a:lnTo>
                    <a:pt x="372" y="102"/>
                  </a:lnTo>
                  <a:lnTo>
                    <a:pt x="373" y="102"/>
                  </a:lnTo>
                  <a:lnTo>
                    <a:pt x="373" y="101"/>
                  </a:lnTo>
                  <a:lnTo>
                    <a:pt x="375" y="102"/>
                  </a:lnTo>
                  <a:lnTo>
                    <a:pt x="375" y="101"/>
                  </a:lnTo>
                  <a:lnTo>
                    <a:pt x="376" y="101"/>
                  </a:lnTo>
                  <a:lnTo>
                    <a:pt x="376" y="102"/>
                  </a:lnTo>
                  <a:lnTo>
                    <a:pt x="376" y="104"/>
                  </a:lnTo>
                  <a:lnTo>
                    <a:pt x="373" y="105"/>
                  </a:lnTo>
                  <a:lnTo>
                    <a:pt x="373" y="106"/>
                  </a:lnTo>
                  <a:lnTo>
                    <a:pt x="372" y="106"/>
                  </a:lnTo>
                  <a:lnTo>
                    <a:pt x="372" y="105"/>
                  </a:lnTo>
                  <a:close/>
                  <a:moveTo>
                    <a:pt x="373" y="98"/>
                  </a:moveTo>
                  <a:lnTo>
                    <a:pt x="372" y="98"/>
                  </a:lnTo>
                  <a:lnTo>
                    <a:pt x="372" y="96"/>
                  </a:lnTo>
                  <a:lnTo>
                    <a:pt x="373" y="96"/>
                  </a:lnTo>
                  <a:lnTo>
                    <a:pt x="373" y="95"/>
                  </a:lnTo>
                  <a:lnTo>
                    <a:pt x="375" y="95"/>
                  </a:lnTo>
                  <a:lnTo>
                    <a:pt x="376" y="95"/>
                  </a:lnTo>
                  <a:lnTo>
                    <a:pt x="376" y="96"/>
                  </a:lnTo>
                  <a:lnTo>
                    <a:pt x="375" y="96"/>
                  </a:lnTo>
                  <a:lnTo>
                    <a:pt x="375" y="98"/>
                  </a:lnTo>
                  <a:lnTo>
                    <a:pt x="373" y="98"/>
                  </a:lnTo>
                  <a:close/>
                  <a:moveTo>
                    <a:pt x="376" y="95"/>
                  </a:moveTo>
                  <a:lnTo>
                    <a:pt x="375" y="94"/>
                  </a:lnTo>
                  <a:lnTo>
                    <a:pt x="376" y="94"/>
                  </a:lnTo>
                  <a:lnTo>
                    <a:pt x="376" y="93"/>
                  </a:lnTo>
                  <a:lnTo>
                    <a:pt x="377" y="93"/>
                  </a:lnTo>
                  <a:lnTo>
                    <a:pt x="377" y="91"/>
                  </a:lnTo>
                  <a:lnTo>
                    <a:pt x="377" y="93"/>
                  </a:lnTo>
                  <a:lnTo>
                    <a:pt x="377" y="94"/>
                  </a:lnTo>
                  <a:lnTo>
                    <a:pt x="376" y="94"/>
                  </a:lnTo>
                  <a:lnTo>
                    <a:pt x="376" y="95"/>
                  </a:lnTo>
                  <a:close/>
                  <a:moveTo>
                    <a:pt x="368" y="68"/>
                  </a:moveTo>
                  <a:lnTo>
                    <a:pt x="368" y="70"/>
                  </a:lnTo>
                  <a:lnTo>
                    <a:pt x="371" y="68"/>
                  </a:lnTo>
                  <a:lnTo>
                    <a:pt x="371" y="70"/>
                  </a:lnTo>
                  <a:lnTo>
                    <a:pt x="371" y="71"/>
                  </a:lnTo>
                  <a:lnTo>
                    <a:pt x="372" y="71"/>
                  </a:lnTo>
                  <a:lnTo>
                    <a:pt x="372" y="73"/>
                  </a:lnTo>
                  <a:lnTo>
                    <a:pt x="372" y="74"/>
                  </a:lnTo>
                  <a:lnTo>
                    <a:pt x="371" y="74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1"/>
                  </a:lnTo>
                  <a:lnTo>
                    <a:pt x="367" y="71"/>
                  </a:lnTo>
                  <a:lnTo>
                    <a:pt x="368" y="70"/>
                  </a:lnTo>
                  <a:lnTo>
                    <a:pt x="368" y="68"/>
                  </a:lnTo>
                  <a:close/>
                  <a:moveTo>
                    <a:pt x="367" y="68"/>
                  </a:moveTo>
                  <a:lnTo>
                    <a:pt x="368" y="67"/>
                  </a:lnTo>
                  <a:lnTo>
                    <a:pt x="371" y="68"/>
                  </a:lnTo>
                  <a:lnTo>
                    <a:pt x="368" y="68"/>
                  </a:lnTo>
                  <a:lnTo>
                    <a:pt x="368" y="70"/>
                  </a:lnTo>
                  <a:lnTo>
                    <a:pt x="368" y="68"/>
                  </a:lnTo>
                  <a:lnTo>
                    <a:pt x="368" y="70"/>
                  </a:lnTo>
                  <a:lnTo>
                    <a:pt x="367" y="68"/>
                  </a:lnTo>
                  <a:close/>
                  <a:moveTo>
                    <a:pt x="719" y="550"/>
                  </a:moveTo>
                  <a:lnTo>
                    <a:pt x="719" y="549"/>
                  </a:lnTo>
                  <a:lnTo>
                    <a:pt x="719" y="550"/>
                  </a:lnTo>
                  <a:close/>
                  <a:moveTo>
                    <a:pt x="444" y="690"/>
                  </a:moveTo>
                  <a:lnTo>
                    <a:pt x="444" y="691"/>
                  </a:lnTo>
                  <a:lnTo>
                    <a:pt x="444" y="692"/>
                  </a:lnTo>
                  <a:lnTo>
                    <a:pt x="444" y="693"/>
                  </a:lnTo>
                  <a:lnTo>
                    <a:pt x="444" y="694"/>
                  </a:lnTo>
                  <a:lnTo>
                    <a:pt x="444" y="697"/>
                  </a:lnTo>
                  <a:lnTo>
                    <a:pt x="442" y="697"/>
                  </a:lnTo>
                  <a:lnTo>
                    <a:pt x="442" y="698"/>
                  </a:lnTo>
                  <a:lnTo>
                    <a:pt x="442" y="697"/>
                  </a:lnTo>
                  <a:lnTo>
                    <a:pt x="442" y="694"/>
                  </a:lnTo>
                  <a:lnTo>
                    <a:pt x="442" y="693"/>
                  </a:lnTo>
                  <a:lnTo>
                    <a:pt x="442" y="692"/>
                  </a:lnTo>
                  <a:lnTo>
                    <a:pt x="442" y="691"/>
                  </a:lnTo>
                  <a:lnTo>
                    <a:pt x="442" y="690"/>
                  </a:lnTo>
                  <a:lnTo>
                    <a:pt x="444" y="690"/>
                  </a:lnTo>
                  <a:close/>
                  <a:moveTo>
                    <a:pt x="438" y="668"/>
                  </a:moveTo>
                  <a:lnTo>
                    <a:pt x="438" y="670"/>
                  </a:lnTo>
                  <a:lnTo>
                    <a:pt x="436" y="668"/>
                  </a:lnTo>
                  <a:lnTo>
                    <a:pt x="435" y="666"/>
                  </a:lnTo>
                  <a:lnTo>
                    <a:pt x="436" y="666"/>
                  </a:lnTo>
                  <a:lnTo>
                    <a:pt x="436" y="665"/>
                  </a:lnTo>
                  <a:lnTo>
                    <a:pt x="438" y="665"/>
                  </a:lnTo>
                  <a:lnTo>
                    <a:pt x="438" y="664"/>
                  </a:lnTo>
                  <a:lnTo>
                    <a:pt x="438" y="665"/>
                  </a:lnTo>
                  <a:lnTo>
                    <a:pt x="438" y="666"/>
                  </a:lnTo>
                  <a:lnTo>
                    <a:pt x="438" y="668"/>
                  </a:lnTo>
                  <a:close/>
                  <a:moveTo>
                    <a:pt x="448" y="635"/>
                  </a:moveTo>
                  <a:lnTo>
                    <a:pt x="451" y="635"/>
                  </a:lnTo>
                  <a:lnTo>
                    <a:pt x="448" y="635"/>
                  </a:lnTo>
                  <a:lnTo>
                    <a:pt x="448" y="636"/>
                  </a:lnTo>
                  <a:lnTo>
                    <a:pt x="445" y="639"/>
                  </a:lnTo>
                  <a:lnTo>
                    <a:pt x="445" y="640"/>
                  </a:lnTo>
                  <a:lnTo>
                    <a:pt x="445" y="641"/>
                  </a:lnTo>
                  <a:lnTo>
                    <a:pt x="444" y="641"/>
                  </a:lnTo>
                  <a:lnTo>
                    <a:pt x="445" y="640"/>
                  </a:lnTo>
                  <a:lnTo>
                    <a:pt x="445" y="639"/>
                  </a:lnTo>
                  <a:lnTo>
                    <a:pt x="446" y="637"/>
                  </a:lnTo>
                  <a:lnTo>
                    <a:pt x="447" y="636"/>
                  </a:lnTo>
                  <a:lnTo>
                    <a:pt x="448" y="636"/>
                  </a:lnTo>
                  <a:lnTo>
                    <a:pt x="448" y="635"/>
                  </a:lnTo>
                  <a:close/>
                  <a:moveTo>
                    <a:pt x="464" y="619"/>
                  </a:moveTo>
                  <a:lnTo>
                    <a:pt x="465" y="619"/>
                  </a:lnTo>
                  <a:lnTo>
                    <a:pt x="464" y="619"/>
                  </a:lnTo>
                  <a:lnTo>
                    <a:pt x="465" y="619"/>
                  </a:lnTo>
                  <a:lnTo>
                    <a:pt x="465" y="620"/>
                  </a:lnTo>
                  <a:lnTo>
                    <a:pt x="464" y="619"/>
                  </a:lnTo>
                  <a:lnTo>
                    <a:pt x="464" y="620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close/>
                  <a:moveTo>
                    <a:pt x="481" y="618"/>
                  </a:moveTo>
                  <a:lnTo>
                    <a:pt x="481" y="619"/>
                  </a:lnTo>
                  <a:lnTo>
                    <a:pt x="480" y="619"/>
                  </a:lnTo>
                  <a:lnTo>
                    <a:pt x="479" y="619"/>
                  </a:lnTo>
                  <a:lnTo>
                    <a:pt x="479" y="618"/>
                  </a:lnTo>
                  <a:lnTo>
                    <a:pt x="480" y="617"/>
                  </a:lnTo>
                  <a:lnTo>
                    <a:pt x="480" y="614"/>
                  </a:lnTo>
                  <a:lnTo>
                    <a:pt x="481" y="614"/>
                  </a:lnTo>
                  <a:lnTo>
                    <a:pt x="481" y="617"/>
                  </a:lnTo>
                  <a:lnTo>
                    <a:pt x="481" y="618"/>
                  </a:lnTo>
                  <a:close/>
                  <a:moveTo>
                    <a:pt x="497" y="602"/>
                  </a:moveTo>
                  <a:lnTo>
                    <a:pt x="497" y="603"/>
                  </a:lnTo>
                  <a:lnTo>
                    <a:pt x="496" y="603"/>
                  </a:lnTo>
                  <a:lnTo>
                    <a:pt x="493" y="603"/>
                  </a:lnTo>
                  <a:lnTo>
                    <a:pt x="493" y="605"/>
                  </a:lnTo>
                  <a:lnTo>
                    <a:pt x="493" y="603"/>
                  </a:lnTo>
                  <a:lnTo>
                    <a:pt x="492" y="603"/>
                  </a:lnTo>
                  <a:lnTo>
                    <a:pt x="493" y="602"/>
                  </a:lnTo>
                  <a:lnTo>
                    <a:pt x="496" y="602"/>
                  </a:lnTo>
                  <a:lnTo>
                    <a:pt x="496" y="601"/>
                  </a:lnTo>
                  <a:lnTo>
                    <a:pt x="496" y="602"/>
                  </a:lnTo>
                  <a:lnTo>
                    <a:pt x="497" y="602"/>
                  </a:lnTo>
                  <a:close/>
                  <a:moveTo>
                    <a:pt x="657" y="196"/>
                  </a:moveTo>
                  <a:lnTo>
                    <a:pt x="657" y="198"/>
                  </a:lnTo>
                  <a:lnTo>
                    <a:pt x="656" y="198"/>
                  </a:lnTo>
                  <a:lnTo>
                    <a:pt x="656" y="196"/>
                  </a:lnTo>
                  <a:lnTo>
                    <a:pt x="657" y="196"/>
                  </a:lnTo>
                  <a:close/>
                  <a:moveTo>
                    <a:pt x="703" y="95"/>
                  </a:moveTo>
                  <a:lnTo>
                    <a:pt x="704" y="95"/>
                  </a:lnTo>
                  <a:lnTo>
                    <a:pt x="704" y="96"/>
                  </a:lnTo>
                  <a:lnTo>
                    <a:pt x="703" y="96"/>
                  </a:lnTo>
                  <a:lnTo>
                    <a:pt x="703" y="95"/>
                  </a:lnTo>
                  <a:close/>
                  <a:moveTo>
                    <a:pt x="439" y="648"/>
                  </a:moveTo>
                  <a:lnTo>
                    <a:pt x="439" y="647"/>
                  </a:lnTo>
                  <a:lnTo>
                    <a:pt x="439" y="648"/>
                  </a:lnTo>
                  <a:lnTo>
                    <a:pt x="439" y="649"/>
                  </a:lnTo>
                  <a:lnTo>
                    <a:pt x="438" y="648"/>
                  </a:lnTo>
                  <a:lnTo>
                    <a:pt x="439" y="648"/>
                  </a:lnTo>
                  <a:close/>
                  <a:moveTo>
                    <a:pt x="618" y="279"/>
                  </a:moveTo>
                  <a:lnTo>
                    <a:pt x="621" y="279"/>
                  </a:lnTo>
                  <a:lnTo>
                    <a:pt x="621" y="281"/>
                  </a:lnTo>
                  <a:lnTo>
                    <a:pt x="618" y="282"/>
                  </a:lnTo>
                  <a:lnTo>
                    <a:pt x="618" y="281"/>
                  </a:lnTo>
                  <a:lnTo>
                    <a:pt x="618" y="279"/>
                  </a:lnTo>
                  <a:close/>
                  <a:moveTo>
                    <a:pt x="499" y="173"/>
                  </a:moveTo>
                  <a:lnTo>
                    <a:pt x="501" y="173"/>
                  </a:lnTo>
                  <a:lnTo>
                    <a:pt x="502" y="174"/>
                  </a:lnTo>
                  <a:lnTo>
                    <a:pt x="501" y="174"/>
                  </a:lnTo>
                  <a:lnTo>
                    <a:pt x="501" y="173"/>
                  </a:lnTo>
                  <a:lnTo>
                    <a:pt x="499" y="173"/>
                  </a:lnTo>
                  <a:close/>
                  <a:moveTo>
                    <a:pt x="474" y="167"/>
                  </a:moveTo>
                  <a:lnTo>
                    <a:pt x="474" y="165"/>
                  </a:lnTo>
                  <a:lnTo>
                    <a:pt x="474" y="167"/>
                  </a:lnTo>
                  <a:lnTo>
                    <a:pt x="475" y="167"/>
                  </a:lnTo>
                  <a:lnTo>
                    <a:pt x="475" y="168"/>
                  </a:lnTo>
                  <a:lnTo>
                    <a:pt x="474" y="168"/>
                  </a:lnTo>
                  <a:lnTo>
                    <a:pt x="474" y="167"/>
                  </a:lnTo>
                  <a:close/>
                  <a:moveTo>
                    <a:pt x="479" y="165"/>
                  </a:moveTo>
                  <a:lnTo>
                    <a:pt x="479" y="167"/>
                  </a:lnTo>
                  <a:lnTo>
                    <a:pt x="479" y="165"/>
                  </a:lnTo>
                  <a:close/>
                  <a:moveTo>
                    <a:pt x="384" y="150"/>
                  </a:moveTo>
                  <a:lnTo>
                    <a:pt x="385" y="150"/>
                  </a:lnTo>
                  <a:lnTo>
                    <a:pt x="385" y="151"/>
                  </a:lnTo>
                  <a:lnTo>
                    <a:pt x="384" y="151"/>
                  </a:lnTo>
                  <a:lnTo>
                    <a:pt x="384" y="15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109">
              <a:extLst>
                <a:ext uri="{FF2B5EF4-FFF2-40B4-BE49-F238E27FC236}">
                  <a16:creationId xmlns:a16="http://schemas.microsoft.com/office/drawing/2014/main" id="{0F4941B7-8F9B-2B23-1469-5D7A72875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901" y="4176713"/>
              <a:ext cx="123825" cy="152400"/>
            </a:xfrm>
            <a:custGeom>
              <a:avLst/>
              <a:gdLst>
                <a:gd name="T0" fmla="*/ 7 w 78"/>
                <a:gd name="T1" fmla="*/ 4 h 96"/>
                <a:gd name="T2" fmla="*/ 9 w 78"/>
                <a:gd name="T3" fmla="*/ 0 h 96"/>
                <a:gd name="T4" fmla="*/ 14 w 78"/>
                <a:gd name="T5" fmla="*/ 1 h 96"/>
                <a:gd name="T6" fmla="*/ 17 w 78"/>
                <a:gd name="T7" fmla="*/ 4 h 96"/>
                <a:gd name="T8" fmla="*/ 20 w 78"/>
                <a:gd name="T9" fmla="*/ 8 h 96"/>
                <a:gd name="T10" fmla="*/ 25 w 78"/>
                <a:gd name="T11" fmla="*/ 11 h 96"/>
                <a:gd name="T12" fmla="*/ 29 w 78"/>
                <a:gd name="T13" fmla="*/ 13 h 96"/>
                <a:gd name="T14" fmla="*/ 29 w 78"/>
                <a:gd name="T15" fmla="*/ 19 h 96"/>
                <a:gd name="T16" fmla="*/ 34 w 78"/>
                <a:gd name="T17" fmla="*/ 18 h 96"/>
                <a:gd name="T18" fmla="*/ 36 w 78"/>
                <a:gd name="T19" fmla="*/ 16 h 96"/>
                <a:gd name="T20" fmla="*/ 40 w 78"/>
                <a:gd name="T21" fmla="*/ 19 h 96"/>
                <a:gd name="T22" fmla="*/ 42 w 78"/>
                <a:gd name="T23" fmla="*/ 22 h 96"/>
                <a:gd name="T24" fmla="*/ 46 w 78"/>
                <a:gd name="T25" fmla="*/ 25 h 96"/>
                <a:gd name="T26" fmla="*/ 51 w 78"/>
                <a:gd name="T27" fmla="*/ 27 h 96"/>
                <a:gd name="T28" fmla="*/ 53 w 78"/>
                <a:gd name="T29" fmla="*/ 29 h 96"/>
                <a:gd name="T30" fmla="*/ 55 w 78"/>
                <a:gd name="T31" fmla="*/ 31 h 96"/>
                <a:gd name="T32" fmla="*/ 60 w 78"/>
                <a:gd name="T33" fmla="*/ 36 h 96"/>
                <a:gd name="T34" fmla="*/ 63 w 78"/>
                <a:gd name="T35" fmla="*/ 36 h 96"/>
                <a:gd name="T36" fmla="*/ 66 w 78"/>
                <a:gd name="T37" fmla="*/ 39 h 96"/>
                <a:gd name="T38" fmla="*/ 69 w 78"/>
                <a:gd name="T39" fmla="*/ 44 h 96"/>
                <a:gd name="T40" fmla="*/ 71 w 78"/>
                <a:gd name="T41" fmla="*/ 46 h 96"/>
                <a:gd name="T42" fmla="*/ 76 w 78"/>
                <a:gd name="T43" fmla="*/ 48 h 96"/>
                <a:gd name="T44" fmla="*/ 77 w 78"/>
                <a:gd name="T45" fmla="*/ 53 h 96"/>
                <a:gd name="T46" fmla="*/ 74 w 78"/>
                <a:gd name="T47" fmla="*/ 58 h 96"/>
                <a:gd name="T48" fmla="*/ 76 w 78"/>
                <a:gd name="T49" fmla="*/ 69 h 96"/>
                <a:gd name="T50" fmla="*/ 78 w 78"/>
                <a:gd name="T51" fmla="*/ 73 h 96"/>
                <a:gd name="T52" fmla="*/ 77 w 78"/>
                <a:gd name="T53" fmla="*/ 76 h 96"/>
                <a:gd name="T54" fmla="*/ 76 w 78"/>
                <a:gd name="T55" fmla="*/ 81 h 96"/>
                <a:gd name="T56" fmla="*/ 72 w 78"/>
                <a:gd name="T57" fmla="*/ 85 h 96"/>
                <a:gd name="T58" fmla="*/ 70 w 78"/>
                <a:gd name="T59" fmla="*/ 88 h 96"/>
                <a:gd name="T60" fmla="*/ 69 w 78"/>
                <a:gd name="T61" fmla="*/ 88 h 96"/>
                <a:gd name="T62" fmla="*/ 66 w 78"/>
                <a:gd name="T63" fmla="*/ 92 h 96"/>
                <a:gd name="T64" fmla="*/ 62 w 78"/>
                <a:gd name="T65" fmla="*/ 96 h 96"/>
                <a:gd name="T66" fmla="*/ 58 w 78"/>
                <a:gd name="T67" fmla="*/ 93 h 96"/>
                <a:gd name="T68" fmla="*/ 52 w 78"/>
                <a:gd name="T69" fmla="*/ 92 h 96"/>
                <a:gd name="T70" fmla="*/ 47 w 78"/>
                <a:gd name="T71" fmla="*/ 91 h 96"/>
                <a:gd name="T72" fmla="*/ 43 w 78"/>
                <a:gd name="T73" fmla="*/ 93 h 96"/>
                <a:gd name="T74" fmla="*/ 41 w 78"/>
                <a:gd name="T75" fmla="*/ 93 h 96"/>
                <a:gd name="T76" fmla="*/ 36 w 78"/>
                <a:gd name="T77" fmla="*/ 91 h 96"/>
                <a:gd name="T78" fmla="*/ 31 w 78"/>
                <a:gd name="T79" fmla="*/ 88 h 96"/>
                <a:gd name="T80" fmla="*/ 28 w 78"/>
                <a:gd name="T81" fmla="*/ 85 h 96"/>
                <a:gd name="T82" fmla="*/ 23 w 78"/>
                <a:gd name="T83" fmla="*/ 85 h 96"/>
                <a:gd name="T84" fmla="*/ 19 w 78"/>
                <a:gd name="T85" fmla="*/ 85 h 96"/>
                <a:gd name="T86" fmla="*/ 15 w 78"/>
                <a:gd name="T87" fmla="*/ 82 h 96"/>
                <a:gd name="T88" fmla="*/ 11 w 78"/>
                <a:gd name="T89" fmla="*/ 80 h 96"/>
                <a:gd name="T90" fmla="*/ 7 w 78"/>
                <a:gd name="T91" fmla="*/ 75 h 96"/>
                <a:gd name="T92" fmla="*/ 5 w 78"/>
                <a:gd name="T93" fmla="*/ 69 h 96"/>
                <a:gd name="T94" fmla="*/ 5 w 78"/>
                <a:gd name="T95" fmla="*/ 63 h 96"/>
                <a:gd name="T96" fmla="*/ 6 w 78"/>
                <a:gd name="T97" fmla="*/ 58 h 96"/>
                <a:gd name="T98" fmla="*/ 7 w 78"/>
                <a:gd name="T99" fmla="*/ 54 h 96"/>
                <a:gd name="T100" fmla="*/ 5 w 78"/>
                <a:gd name="T101" fmla="*/ 50 h 96"/>
                <a:gd name="T102" fmla="*/ 2 w 78"/>
                <a:gd name="T103" fmla="*/ 45 h 96"/>
                <a:gd name="T104" fmla="*/ 1 w 78"/>
                <a:gd name="T105" fmla="*/ 40 h 96"/>
                <a:gd name="T106" fmla="*/ 0 w 78"/>
                <a:gd name="T107" fmla="*/ 35 h 96"/>
                <a:gd name="T108" fmla="*/ 2 w 78"/>
                <a:gd name="T109" fmla="*/ 30 h 96"/>
                <a:gd name="T110" fmla="*/ 1 w 78"/>
                <a:gd name="T111" fmla="*/ 25 h 96"/>
                <a:gd name="T112" fmla="*/ 2 w 78"/>
                <a:gd name="T113" fmla="*/ 19 h 96"/>
                <a:gd name="T114" fmla="*/ 2 w 78"/>
                <a:gd name="T115" fmla="*/ 16 h 96"/>
                <a:gd name="T116" fmla="*/ 1 w 78"/>
                <a:gd name="T117" fmla="*/ 11 h 96"/>
                <a:gd name="T118" fmla="*/ 2 w 78"/>
                <a:gd name="T119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96">
                  <a:moveTo>
                    <a:pt x="2" y="2"/>
                  </a:move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8" y="34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2" y="35"/>
                  </a:lnTo>
                  <a:lnTo>
                    <a:pt x="62" y="36"/>
                  </a:lnTo>
                  <a:lnTo>
                    <a:pt x="63" y="36"/>
                  </a:lnTo>
                  <a:lnTo>
                    <a:pt x="64" y="36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6" y="39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70" y="45"/>
                  </a:lnTo>
                  <a:lnTo>
                    <a:pt x="70" y="46"/>
                  </a:lnTo>
                  <a:lnTo>
                    <a:pt x="71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8"/>
                  </a:lnTo>
                  <a:lnTo>
                    <a:pt x="77" y="50"/>
                  </a:lnTo>
                  <a:lnTo>
                    <a:pt x="78" y="52"/>
                  </a:lnTo>
                  <a:lnTo>
                    <a:pt x="78" y="53"/>
                  </a:lnTo>
                  <a:lnTo>
                    <a:pt x="77" y="53"/>
                  </a:lnTo>
                  <a:lnTo>
                    <a:pt x="77" y="54"/>
                  </a:lnTo>
                  <a:lnTo>
                    <a:pt x="77" y="56"/>
                  </a:lnTo>
                  <a:lnTo>
                    <a:pt x="74" y="57"/>
                  </a:lnTo>
                  <a:lnTo>
                    <a:pt x="74" y="58"/>
                  </a:lnTo>
                  <a:lnTo>
                    <a:pt x="74" y="61"/>
                  </a:lnTo>
                  <a:lnTo>
                    <a:pt x="74" y="62"/>
                  </a:lnTo>
                  <a:lnTo>
                    <a:pt x="76" y="64"/>
                  </a:lnTo>
                  <a:lnTo>
                    <a:pt x="76" y="69"/>
                  </a:lnTo>
                  <a:lnTo>
                    <a:pt x="76" y="70"/>
                  </a:lnTo>
                  <a:lnTo>
                    <a:pt x="77" y="70"/>
                  </a:lnTo>
                  <a:lnTo>
                    <a:pt x="78" y="71"/>
                  </a:lnTo>
                  <a:lnTo>
                    <a:pt x="78" y="73"/>
                  </a:lnTo>
                  <a:lnTo>
                    <a:pt x="77" y="73"/>
                  </a:lnTo>
                  <a:lnTo>
                    <a:pt x="77" y="74"/>
                  </a:lnTo>
                  <a:lnTo>
                    <a:pt x="77" y="75"/>
                  </a:lnTo>
                  <a:lnTo>
                    <a:pt x="77" y="76"/>
                  </a:lnTo>
                  <a:lnTo>
                    <a:pt x="77" y="79"/>
                  </a:lnTo>
                  <a:lnTo>
                    <a:pt x="77" y="80"/>
                  </a:lnTo>
                  <a:lnTo>
                    <a:pt x="76" y="80"/>
                  </a:lnTo>
                  <a:lnTo>
                    <a:pt x="76" y="81"/>
                  </a:lnTo>
                  <a:lnTo>
                    <a:pt x="76" y="82"/>
                  </a:lnTo>
                  <a:lnTo>
                    <a:pt x="76" y="84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1" y="88"/>
                  </a:lnTo>
                  <a:lnTo>
                    <a:pt x="71" y="90"/>
                  </a:lnTo>
                  <a:lnTo>
                    <a:pt x="70" y="90"/>
                  </a:lnTo>
                  <a:lnTo>
                    <a:pt x="70" y="88"/>
                  </a:lnTo>
                  <a:lnTo>
                    <a:pt x="69" y="87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70" y="90"/>
                  </a:lnTo>
                  <a:lnTo>
                    <a:pt x="69" y="90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3"/>
                  </a:lnTo>
                  <a:lnTo>
                    <a:pt x="62" y="93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3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5" y="93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2" y="92"/>
                  </a:lnTo>
                  <a:lnTo>
                    <a:pt x="52" y="91"/>
                  </a:lnTo>
                  <a:lnTo>
                    <a:pt x="51" y="91"/>
                  </a:lnTo>
                  <a:lnTo>
                    <a:pt x="49" y="91"/>
                  </a:lnTo>
                  <a:lnTo>
                    <a:pt x="47" y="91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5" y="93"/>
                  </a:lnTo>
                  <a:lnTo>
                    <a:pt x="43" y="93"/>
                  </a:lnTo>
                  <a:lnTo>
                    <a:pt x="43" y="96"/>
                  </a:lnTo>
                  <a:lnTo>
                    <a:pt x="43" y="93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40" y="92"/>
                  </a:lnTo>
                  <a:lnTo>
                    <a:pt x="40" y="91"/>
                  </a:lnTo>
                  <a:lnTo>
                    <a:pt x="37" y="91"/>
                  </a:lnTo>
                  <a:lnTo>
                    <a:pt x="36" y="91"/>
                  </a:lnTo>
                  <a:lnTo>
                    <a:pt x="35" y="91"/>
                  </a:lnTo>
                  <a:lnTo>
                    <a:pt x="34" y="90"/>
                  </a:lnTo>
                  <a:lnTo>
                    <a:pt x="32" y="90"/>
                  </a:lnTo>
                  <a:lnTo>
                    <a:pt x="31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19" y="84"/>
                  </a:lnTo>
                  <a:lnTo>
                    <a:pt x="19" y="85"/>
                  </a:lnTo>
                  <a:lnTo>
                    <a:pt x="18" y="85"/>
                  </a:lnTo>
                  <a:lnTo>
                    <a:pt x="17" y="85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4" y="81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9" y="80"/>
                  </a:lnTo>
                  <a:lnTo>
                    <a:pt x="9" y="79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2" y="61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7" y="58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110">
              <a:extLst>
                <a:ext uri="{FF2B5EF4-FFF2-40B4-BE49-F238E27FC236}">
                  <a16:creationId xmlns:a16="http://schemas.microsoft.com/office/drawing/2014/main" id="{AE95E2FA-ED4F-2444-1E9B-921DCBC74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0001" y="2503488"/>
              <a:ext cx="73025" cy="66675"/>
            </a:xfrm>
            <a:custGeom>
              <a:avLst/>
              <a:gdLst>
                <a:gd name="T0" fmla="*/ 46 w 46"/>
                <a:gd name="T1" fmla="*/ 12 h 42"/>
                <a:gd name="T2" fmla="*/ 45 w 46"/>
                <a:gd name="T3" fmla="*/ 15 h 42"/>
                <a:gd name="T4" fmla="*/ 45 w 46"/>
                <a:gd name="T5" fmla="*/ 20 h 42"/>
                <a:gd name="T6" fmla="*/ 42 w 46"/>
                <a:gd name="T7" fmla="*/ 24 h 42"/>
                <a:gd name="T8" fmla="*/ 43 w 46"/>
                <a:gd name="T9" fmla="*/ 25 h 42"/>
                <a:gd name="T10" fmla="*/ 42 w 46"/>
                <a:gd name="T11" fmla="*/ 30 h 42"/>
                <a:gd name="T12" fmla="*/ 39 w 46"/>
                <a:gd name="T13" fmla="*/ 31 h 42"/>
                <a:gd name="T14" fmla="*/ 42 w 46"/>
                <a:gd name="T15" fmla="*/ 37 h 42"/>
                <a:gd name="T16" fmla="*/ 40 w 46"/>
                <a:gd name="T17" fmla="*/ 42 h 42"/>
                <a:gd name="T18" fmla="*/ 36 w 46"/>
                <a:gd name="T19" fmla="*/ 39 h 42"/>
                <a:gd name="T20" fmla="*/ 29 w 46"/>
                <a:gd name="T21" fmla="*/ 40 h 42"/>
                <a:gd name="T22" fmla="*/ 26 w 46"/>
                <a:gd name="T23" fmla="*/ 40 h 42"/>
                <a:gd name="T24" fmla="*/ 24 w 46"/>
                <a:gd name="T25" fmla="*/ 40 h 42"/>
                <a:gd name="T26" fmla="*/ 18 w 46"/>
                <a:gd name="T27" fmla="*/ 39 h 42"/>
                <a:gd name="T28" fmla="*/ 12 w 46"/>
                <a:gd name="T29" fmla="*/ 39 h 42"/>
                <a:gd name="T30" fmla="*/ 11 w 46"/>
                <a:gd name="T31" fmla="*/ 40 h 42"/>
                <a:gd name="T32" fmla="*/ 8 w 46"/>
                <a:gd name="T33" fmla="*/ 42 h 42"/>
                <a:gd name="T34" fmla="*/ 5 w 46"/>
                <a:gd name="T35" fmla="*/ 39 h 42"/>
                <a:gd name="T36" fmla="*/ 1 w 46"/>
                <a:gd name="T37" fmla="*/ 37 h 42"/>
                <a:gd name="T38" fmla="*/ 0 w 46"/>
                <a:gd name="T39" fmla="*/ 32 h 42"/>
                <a:gd name="T40" fmla="*/ 3 w 46"/>
                <a:gd name="T41" fmla="*/ 30 h 42"/>
                <a:gd name="T42" fmla="*/ 10 w 46"/>
                <a:gd name="T43" fmla="*/ 31 h 42"/>
                <a:gd name="T44" fmla="*/ 13 w 46"/>
                <a:gd name="T45" fmla="*/ 31 h 42"/>
                <a:gd name="T46" fmla="*/ 13 w 46"/>
                <a:gd name="T47" fmla="*/ 32 h 42"/>
                <a:gd name="T48" fmla="*/ 19 w 46"/>
                <a:gd name="T49" fmla="*/ 32 h 42"/>
                <a:gd name="T50" fmla="*/ 24 w 46"/>
                <a:gd name="T51" fmla="*/ 34 h 42"/>
                <a:gd name="T52" fmla="*/ 28 w 46"/>
                <a:gd name="T53" fmla="*/ 32 h 42"/>
                <a:gd name="T54" fmla="*/ 31 w 46"/>
                <a:gd name="T55" fmla="*/ 32 h 42"/>
                <a:gd name="T56" fmla="*/ 34 w 46"/>
                <a:gd name="T57" fmla="*/ 29 h 42"/>
                <a:gd name="T58" fmla="*/ 29 w 46"/>
                <a:gd name="T59" fmla="*/ 24 h 42"/>
                <a:gd name="T60" fmla="*/ 29 w 46"/>
                <a:gd name="T61" fmla="*/ 18 h 42"/>
                <a:gd name="T62" fmla="*/ 29 w 46"/>
                <a:gd name="T63" fmla="*/ 15 h 42"/>
                <a:gd name="T64" fmla="*/ 29 w 46"/>
                <a:gd name="T65" fmla="*/ 13 h 42"/>
                <a:gd name="T66" fmla="*/ 26 w 46"/>
                <a:gd name="T67" fmla="*/ 11 h 42"/>
                <a:gd name="T68" fmla="*/ 22 w 46"/>
                <a:gd name="T69" fmla="*/ 8 h 42"/>
                <a:gd name="T70" fmla="*/ 19 w 46"/>
                <a:gd name="T71" fmla="*/ 8 h 42"/>
                <a:gd name="T72" fmla="*/ 20 w 46"/>
                <a:gd name="T73" fmla="*/ 6 h 42"/>
                <a:gd name="T74" fmla="*/ 26 w 46"/>
                <a:gd name="T75" fmla="*/ 3 h 42"/>
                <a:gd name="T76" fmla="*/ 31 w 46"/>
                <a:gd name="T77" fmla="*/ 3 h 42"/>
                <a:gd name="T78" fmla="*/ 35 w 46"/>
                <a:gd name="T79" fmla="*/ 5 h 42"/>
                <a:gd name="T80" fmla="*/ 36 w 46"/>
                <a:gd name="T81" fmla="*/ 7 h 42"/>
                <a:gd name="T82" fmla="*/ 40 w 46"/>
                <a:gd name="T83" fmla="*/ 7 h 42"/>
                <a:gd name="T84" fmla="*/ 43 w 46"/>
                <a:gd name="T85" fmla="*/ 7 h 42"/>
                <a:gd name="T86" fmla="*/ 45 w 46"/>
                <a:gd name="T87" fmla="*/ 8 h 42"/>
                <a:gd name="T88" fmla="*/ 12 w 46"/>
                <a:gd name="T89" fmla="*/ 42 h 42"/>
                <a:gd name="T90" fmla="*/ 11 w 46"/>
                <a:gd name="T91" fmla="*/ 30 h 42"/>
                <a:gd name="T92" fmla="*/ 11 w 46"/>
                <a:gd name="T93" fmla="*/ 30 h 42"/>
                <a:gd name="T94" fmla="*/ 31 w 46"/>
                <a:gd name="T95" fmla="*/ 2 h 42"/>
                <a:gd name="T96" fmla="*/ 28 w 46"/>
                <a:gd name="T97" fmla="*/ 0 h 42"/>
                <a:gd name="T98" fmla="*/ 19 w 46"/>
                <a:gd name="T99" fmla="*/ 24 h 42"/>
                <a:gd name="T100" fmla="*/ 26 w 46"/>
                <a:gd name="T101" fmla="*/ 25 h 42"/>
                <a:gd name="T102" fmla="*/ 24 w 46"/>
                <a:gd name="T103" fmla="*/ 29 h 42"/>
                <a:gd name="T104" fmla="*/ 19 w 46"/>
                <a:gd name="T105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" h="42">
                  <a:moveTo>
                    <a:pt x="46" y="7"/>
                  </a:moveTo>
                  <a:lnTo>
                    <a:pt x="46" y="8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9"/>
                  </a:lnTo>
                  <a:lnTo>
                    <a:pt x="42" y="29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40" y="35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40" y="42"/>
                  </a:lnTo>
                  <a:lnTo>
                    <a:pt x="39" y="41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0" y="39"/>
                  </a:lnTo>
                  <a:lnTo>
                    <a:pt x="29" y="40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9" y="40"/>
                  </a:lnTo>
                  <a:lnTo>
                    <a:pt x="18" y="39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1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8" y="41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4" y="30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9" y="24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6" y="7"/>
                  </a:lnTo>
                  <a:close/>
                  <a:moveTo>
                    <a:pt x="12" y="41"/>
                  </a:moveTo>
                  <a:lnTo>
                    <a:pt x="12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2" y="41"/>
                  </a:lnTo>
                  <a:close/>
                  <a:moveTo>
                    <a:pt x="11" y="30"/>
                  </a:moveTo>
                  <a:lnTo>
                    <a:pt x="12" y="30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0"/>
                  </a:lnTo>
                  <a:close/>
                  <a:moveTo>
                    <a:pt x="30" y="0"/>
                  </a:moveTo>
                  <a:lnTo>
                    <a:pt x="31" y="0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close/>
                  <a:moveTo>
                    <a:pt x="19" y="25"/>
                  </a:moveTo>
                  <a:lnTo>
                    <a:pt x="19" y="24"/>
                  </a:lnTo>
                  <a:lnTo>
                    <a:pt x="20" y="23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20" y="25"/>
                  </a:lnTo>
                  <a:lnTo>
                    <a:pt x="19" y="2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111">
              <a:extLst>
                <a:ext uri="{FF2B5EF4-FFF2-40B4-BE49-F238E27FC236}">
                  <a16:creationId xmlns:a16="http://schemas.microsoft.com/office/drawing/2014/main" id="{663F07B1-9107-70EB-538C-2143F1D7EB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1913" y="2508250"/>
              <a:ext cx="90488" cy="77788"/>
            </a:xfrm>
            <a:custGeom>
              <a:avLst/>
              <a:gdLst>
                <a:gd name="T0" fmla="*/ 7 w 57"/>
                <a:gd name="T1" fmla="*/ 3 h 49"/>
                <a:gd name="T2" fmla="*/ 9 w 57"/>
                <a:gd name="T3" fmla="*/ 0 h 49"/>
                <a:gd name="T4" fmla="*/ 15 w 57"/>
                <a:gd name="T5" fmla="*/ 2 h 49"/>
                <a:gd name="T6" fmla="*/ 19 w 57"/>
                <a:gd name="T7" fmla="*/ 2 h 49"/>
                <a:gd name="T8" fmla="*/ 23 w 57"/>
                <a:gd name="T9" fmla="*/ 3 h 49"/>
                <a:gd name="T10" fmla="*/ 26 w 57"/>
                <a:gd name="T11" fmla="*/ 3 h 49"/>
                <a:gd name="T12" fmla="*/ 30 w 57"/>
                <a:gd name="T13" fmla="*/ 5 h 49"/>
                <a:gd name="T14" fmla="*/ 34 w 57"/>
                <a:gd name="T15" fmla="*/ 5 h 49"/>
                <a:gd name="T16" fmla="*/ 35 w 57"/>
                <a:gd name="T17" fmla="*/ 10 h 49"/>
                <a:gd name="T18" fmla="*/ 36 w 57"/>
                <a:gd name="T19" fmla="*/ 14 h 49"/>
                <a:gd name="T20" fmla="*/ 42 w 57"/>
                <a:gd name="T21" fmla="*/ 12 h 49"/>
                <a:gd name="T22" fmla="*/ 44 w 57"/>
                <a:gd name="T23" fmla="*/ 12 h 49"/>
                <a:gd name="T24" fmla="*/ 42 w 57"/>
                <a:gd name="T25" fmla="*/ 15 h 49"/>
                <a:gd name="T26" fmla="*/ 38 w 57"/>
                <a:gd name="T27" fmla="*/ 17 h 49"/>
                <a:gd name="T28" fmla="*/ 42 w 57"/>
                <a:gd name="T29" fmla="*/ 17 h 49"/>
                <a:gd name="T30" fmla="*/ 44 w 57"/>
                <a:gd name="T31" fmla="*/ 19 h 49"/>
                <a:gd name="T32" fmla="*/ 46 w 57"/>
                <a:gd name="T33" fmla="*/ 20 h 49"/>
                <a:gd name="T34" fmla="*/ 49 w 57"/>
                <a:gd name="T35" fmla="*/ 20 h 49"/>
                <a:gd name="T36" fmla="*/ 54 w 57"/>
                <a:gd name="T37" fmla="*/ 26 h 49"/>
                <a:gd name="T38" fmla="*/ 53 w 57"/>
                <a:gd name="T39" fmla="*/ 32 h 49"/>
                <a:gd name="T40" fmla="*/ 51 w 57"/>
                <a:gd name="T41" fmla="*/ 36 h 49"/>
                <a:gd name="T42" fmla="*/ 48 w 57"/>
                <a:gd name="T43" fmla="*/ 34 h 49"/>
                <a:gd name="T44" fmla="*/ 44 w 57"/>
                <a:gd name="T45" fmla="*/ 32 h 49"/>
                <a:gd name="T46" fmla="*/ 41 w 57"/>
                <a:gd name="T47" fmla="*/ 31 h 49"/>
                <a:gd name="T48" fmla="*/ 35 w 57"/>
                <a:gd name="T49" fmla="*/ 31 h 49"/>
                <a:gd name="T50" fmla="*/ 31 w 57"/>
                <a:gd name="T51" fmla="*/ 31 h 49"/>
                <a:gd name="T52" fmla="*/ 27 w 57"/>
                <a:gd name="T53" fmla="*/ 36 h 49"/>
                <a:gd name="T54" fmla="*/ 23 w 57"/>
                <a:gd name="T55" fmla="*/ 36 h 49"/>
                <a:gd name="T56" fmla="*/ 21 w 57"/>
                <a:gd name="T57" fmla="*/ 34 h 49"/>
                <a:gd name="T58" fmla="*/ 21 w 57"/>
                <a:gd name="T59" fmla="*/ 31 h 49"/>
                <a:gd name="T60" fmla="*/ 17 w 57"/>
                <a:gd name="T61" fmla="*/ 34 h 49"/>
                <a:gd name="T62" fmla="*/ 14 w 57"/>
                <a:gd name="T63" fmla="*/ 34 h 49"/>
                <a:gd name="T64" fmla="*/ 13 w 57"/>
                <a:gd name="T65" fmla="*/ 38 h 49"/>
                <a:gd name="T66" fmla="*/ 8 w 57"/>
                <a:gd name="T67" fmla="*/ 44 h 49"/>
                <a:gd name="T68" fmla="*/ 7 w 57"/>
                <a:gd name="T69" fmla="*/ 48 h 49"/>
                <a:gd name="T70" fmla="*/ 4 w 57"/>
                <a:gd name="T71" fmla="*/ 45 h 49"/>
                <a:gd name="T72" fmla="*/ 3 w 57"/>
                <a:gd name="T73" fmla="*/ 44 h 49"/>
                <a:gd name="T74" fmla="*/ 1 w 57"/>
                <a:gd name="T75" fmla="*/ 39 h 49"/>
                <a:gd name="T76" fmla="*/ 3 w 57"/>
                <a:gd name="T77" fmla="*/ 34 h 49"/>
                <a:gd name="T78" fmla="*/ 0 w 57"/>
                <a:gd name="T79" fmla="*/ 28 h 49"/>
                <a:gd name="T80" fmla="*/ 3 w 57"/>
                <a:gd name="T81" fmla="*/ 27 h 49"/>
                <a:gd name="T82" fmla="*/ 4 w 57"/>
                <a:gd name="T83" fmla="*/ 22 h 49"/>
                <a:gd name="T84" fmla="*/ 3 w 57"/>
                <a:gd name="T85" fmla="*/ 21 h 49"/>
                <a:gd name="T86" fmla="*/ 6 w 57"/>
                <a:gd name="T87" fmla="*/ 17 h 49"/>
                <a:gd name="T88" fmla="*/ 6 w 57"/>
                <a:gd name="T89" fmla="*/ 12 h 49"/>
                <a:gd name="T90" fmla="*/ 7 w 57"/>
                <a:gd name="T91" fmla="*/ 9 h 49"/>
                <a:gd name="T92" fmla="*/ 4 w 57"/>
                <a:gd name="T93" fmla="*/ 49 h 49"/>
                <a:gd name="T94" fmla="*/ 51 w 57"/>
                <a:gd name="T95" fmla="*/ 38 h 49"/>
                <a:gd name="T96" fmla="*/ 48 w 57"/>
                <a:gd name="T97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" h="49">
                  <a:moveTo>
                    <a:pt x="7" y="4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51" y="20"/>
                  </a:lnTo>
                  <a:lnTo>
                    <a:pt x="52" y="22"/>
                  </a:lnTo>
                  <a:lnTo>
                    <a:pt x="53" y="23"/>
                  </a:lnTo>
                  <a:lnTo>
                    <a:pt x="54" y="26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4" y="31"/>
                  </a:lnTo>
                  <a:lnTo>
                    <a:pt x="53" y="32"/>
                  </a:lnTo>
                  <a:lnTo>
                    <a:pt x="52" y="32"/>
                  </a:lnTo>
                  <a:lnTo>
                    <a:pt x="52" y="34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1"/>
                  </a:lnTo>
                  <a:lnTo>
                    <a:pt x="44" y="32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1" y="31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30" y="32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3" y="37"/>
                  </a:lnTo>
                  <a:lnTo>
                    <a:pt x="13" y="38"/>
                  </a:lnTo>
                  <a:lnTo>
                    <a:pt x="13" y="39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1" y="45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4"/>
                  </a:lnTo>
                  <a:close/>
                  <a:moveTo>
                    <a:pt x="4" y="49"/>
                  </a:moveTo>
                  <a:lnTo>
                    <a:pt x="4" y="48"/>
                  </a:lnTo>
                  <a:lnTo>
                    <a:pt x="4" y="49"/>
                  </a:lnTo>
                  <a:close/>
                  <a:moveTo>
                    <a:pt x="51" y="37"/>
                  </a:moveTo>
                  <a:lnTo>
                    <a:pt x="51" y="38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49" y="38"/>
                  </a:lnTo>
                  <a:lnTo>
                    <a:pt x="48" y="37"/>
                  </a:lnTo>
                  <a:lnTo>
                    <a:pt x="49" y="37"/>
                  </a:lnTo>
                  <a:lnTo>
                    <a:pt x="51" y="3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112">
              <a:extLst>
                <a:ext uri="{FF2B5EF4-FFF2-40B4-BE49-F238E27FC236}">
                  <a16:creationId xmlns:a16="http://schemas.microsoft.com/office/drawing/2014/main" id="{FF4342DB-312F-6230-351A-D1633D508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0426" y="2692400"/>
              <a:ext cx="58738" cy="41275"/>
            </a:xfrm>
            <a:custGeom>
              <a:avLst/>
              <a:gdLst>
                <a:gd name="T0" fmla="*/ 0 w 37"/>
                <a:gd name="T1" fmla="*/ 12 h 26"/>
                <a:gd name="T2" fmla="*/ 1 w 37"/>
                <a:gd name="T3" fmla="*/ 11 h 26"/>
                <a:gd name="T4" fmla="*/ 2 w 37"/>
                <a:gd name="T5" fmla="*/ 9 h 26"/>
                <a:gd name="T6" fmla="*/ 4 w 37"/>
                <a:gd name="T7" fmla="*/ 8 h 26"/>
                <a:gd name="T8" fmla="*/ 4 w 37"/>
                <a:gd name="T9" fmla="*/ 8 h 26"/>
                <a:gd name="T10" fmla="*/ 7 w 37"/>
                <a:gd name="T11" fmla="*/ 6 h 26"/>
                <a:gd name="T12" fmla="*/ 9 w 37"/>
                <a:gd name="T13" fmla="*/ 3 h 26"/>
                <a:gd name="T14" fmla="*/ 10 w 37"/>
                <a:gd name="T15" fmla="*/ 2 h 26"/>
                <a:gd name="T16" fmla="*/ 9 w 37"/>
                <a:gd name="T17" fmla="*/ 1 h 26"/>
                <a:gd name="T18" fmla="*/ 9 w 37"/>
                <a:gd name="T19" fmla="*/ 1 h 26"/>
                <a:gd name="T20" fmla="*/ 10 w 37"/>
                <a:gd name="T21" fmla="*/ 1 h 26"/>
                <a:gd name="T22" fmla="*/ 12 w 37"/>
                <a:gd name="T23" fmla="*/ 0 h 26"/>
                <a:gd name="T24" fmla="*/ 15 w 37"/>
                <a:gd name="T25" fmla="*/ 0 h 26"/>
                <a:gd name="T26" fmla="*/ 18 w 37"/>
                <a:gd name="T27" fmla="*/ 1 h 26"/>
                <a:gd name="T28" fmla="*/ 18 w 37"/>
                <a:gd name="T29" fmla="*/ 1 h 26"/>
                <a:gd name="T30" fmla="*/ 19 w 37"/>
                <a:gd name="T31" fmla="*/ 3 h 26"/>
                <a:gd name="T32" fmla="*/ 19 w 37"/>
                <a:gd name="T33" fmla="*/ 3 h 26"/>
                <a:gd name="T34" fmla="*/ 20 w 37"/>
                <a:gd name="T35" fmla="*/ 4 h 26"/>
                <a:gd name="T36" fmla="*/ 21 w 37"/>
                <a:gd name="T37" fmla="*/ 6 h 26"/>
                <a:gd name="T38" fmla="*/ 23 w 37"/>
                <a:gd name="T39" fmla="*/ 8 h 26"/>
                <a:gd name="T40" fmla="*/ 26 w 37"/>
                <a:gd name="T41" fmla="*/ 9 h 26"/>
                <a:gd name="T42" fmla="*/ 26 w 37"/>
                <a:gd name="T43" fmla="*/ 12 h 26"/>
                <a:gd name="T44" fmla="*/ 27 w 37"/>
                <a:gd name="T45" fmla="*/ 11 h 26"/>
                <a:gd name="T46" fmla="*/ 29 w 37"/>
                <a:gd name="T47" fmla="*/ 9 h 26"/>
                <a:gd name="T48" fmla="*/ 30 w 37"/>
                <a:gd name="T49" fmla="*/ 8 h 26"/>
                <a:gd name="T50" fmla="*/ 31 w 37"/>
                <a:gd name="T51" fmla="*/ 8 h 26"/>
                <a:gd name="T52" fmla="*/ 33 w 37"/>
                <a:gd name="T53" fmla="*/ 9 h 26"/>
                <a:gd name="T54" fmla="*/ 35 w 37"/>
                <a:gd name="T55" fmla="*/ 11 h 26"/>
                <a:gd name="T56" fmla="*/ 37 w 37"/>
                <a:gd name="T57" fmla="*/ 11 h 26"/>
                <a:gd name="T58" fmla="*/ 37 w 37"/>
                <a:gd name="T59" fmla="*/ 13 h 26"/>
                <a:gd name="T60" fmla="*/ 36 w 37"/>
                <a:gd name="T61" fmla="*/ 14 h 26"/>
                <a:gd name="T62" fmla="*/ 36 w 37"/>
                <a:gd name="T63" fmla="*/ 18 h 26"/>
                <a:gd name="T64" fmla="*/ 36 w 37"/>
                <a:gd name="T65" fmla="*/ 20 h 26"/>
                <a:gd name="T66" fmla="*/ 35 w 37"/>
                <a:gd name="T67" fmla="*/ 21 h 26"/>
                <a:gd name="T68" fmla="*/ 35 w 37"/>
                <a:gd name="T69" fmla="*/ 25 h 26"/>
                <a:gd name="T70" fmla="*/ 33 w 37"/>
                <a:gd name="T71" fmla="*/ 26 h 26"/>
                <a:gd name="T72" fmla="*/ 29 w 37"/>
                <a:gd name="T73" fmla="*/ 26 h 26"/>
                <a:gd name="T74" fmla="*/ 26 w 37"/>
                <a:gd name="T75" fmla="*/ 26 h 26"/>
                <a:gd name="T76" fmla="*/ 25 w 37"/>
                <a:gd name="T77" fmla="*/ 25 h 26"/>
                <a:gd name="T78" fmla="*/ 26 w 37"/>
                <a:gd name="T79" fmla="*/ 26 h 26"/>
                <a:gd name="T80" fmla="*/ 25 w 37"/>
                <a:gd name="T81" fmla="*/ 25 h 26"/>
                <a:gd name="T82" fmla="*/ 25 w 37"/>
                <a:gd name="T83" fmla="*/ 25 h 26"/>
                <a:gd name="T84" fmla="*/ 23 w 37"/>
                <a:gd name="T85" fmla="*/ 23 h 26"/>
                <a:gd name="T86" fmla="*/ 20 w 37"/>
                <a:gd name="T87" fmla="*/ 23 h 26"/>
                <a:gd name="T88" fmla="*/ 21 w 37"/>
                <a:gd name="T89" fmla="*/ 23 h 26"/>
                <a:gd name="T90" fmla="*/ 21 w 37"/>
                <a:gd name="T91" fmla="*/ 25 h 26"/>
                <a:gd name="T92" fmla="*/ 25 w 37"/>
                <a:gd name="T93" fmla="*/ 25 h 26"/>
                <a:gd name="T94" fmla="*/ 23 w 37"/>
                <a:gd name="T95" fmla="*/ 26 h 26"/>
                <a:gd name="T96" fmla="*/ 19 w 37"/>
                <a:gd name="T97" fmla="*/ 25 h 26"/>
                <a:gd name="T98" fmla="*/ 15 w 37"/>
                <a:gd name="T99" fmla="*/ 21 h 26"/>
                <a:gd name="T100" fmla="*/ 12 w 37"/>
                <a:gd name="T101" fmla="*/ 19 h 26"/>
                <a:gd name="T102" fmla="*/ 8 w 37"/>
                <a:gd name="T103" fmla="*/ 19 h 26"/>
                <a:gd name="T104" fmla="*/ 7 w 37"/>
                <a:gd name="T105" fmla="*/ 18 h 26"/>
                <a:gd name="T106" fmla="*/ 3 w 37"/>
                <a:gd name="T107" fmla="*/ 18 h 26"/>
                <a:gd name="T108" fmla="*/ 2 w 37"/>
                <a:gd name="T109" fmla="*/ 14 h 26"/>
                <a:gd name="T110" fmla="*/ 0 w 37"/>
                <a:gd name="T111" fmla="*/ 13 h 26"/>
                <a:gd name="T112" fmla="*/ 36 w 37"/>
                <a:gd name="T113" fmla="*/ 26 h 26"/>
                <a:gd name="T114" fmla="*/ 36 w 37"/>
                <a:gd name="T115" fmla="*/ 25 h 26"/>
                <a:gd name="T116" fmla="*/ 36 w 37"/>
                <a:gd name="T11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" h="26">
                  <a:moveTo>
                    <a:pt x="0" y="13"/>
                  </a:move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6" y="14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0" y="26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5" y="21"/>
                  </a:lnTo>
                  <a:lnTo>
                    <a:pt x="13" y="20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13"/>
                  </a:lnTo>
                  <a:close/>
                  <a:moveTo>
                    <a:pt x="36" y="25"/>
                  </a:moveTo>
                  <a:lnTo>
                    <a:pt x="36" y="26"/>
                  </a:lnTo>
                  <a:lnTo>
                    <a:pt x="36" y="25"/>
                  </a:lnTo>
                  <a:close/>
                  <a:moveTo>
                    <a:pt x="36" y="25"/>
                  </a:moveTo>
                  <a:lnTo>
                    <a:pt x="35" y="25"/>
                  </a:lnTo>
                  <a:lnTo>
                    <a:pt x="36" y="2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113">
              <a:extLst>
                <a:ext uri="{FF2B5EF4-FFF2-40B4-BE49-F238E27FC236}">
                  <a16:creationId xmlns:a16="http://schemas.microsoft.com/office/drawing/2014/main" id="{4747154A-EAC7-5AD0-7393-0FFD431AE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6" y="2578100"/>
              <a:ext cx="107950" cy="134938"/>
            </a:xfrm>
            <a:custGeom>
              <a:avLst/>
              <a:gdLst>
                <a:gd name="T0" fmla="*/ 42 w 68"/>
                <a:gd name="T1" fmla="*/ 72 h 85"/>
                <a:gd name="T2" fmla="*/ 41 w 68"/>
                <a:gd name="T3" fmla="*/ 73 h 85"/>
                <a:gd name="T4" fmla="*/ 41 w 68"/>
                <a:gd name="T5" fmla="*/ 74 h 85"/>
                <a:gd name="T6" fmla="*/ 41 w 68"/>
                <a:gd name="T7" fmla="*/ 75 h 85"/>
                <a:gd name="T8" fmla="*/ 39 w 68"/>
                <a:gd name="T9" fmla="*/ 80 h 85"/>
                <a:gd name="T10" fmla="*/ 36 w 68"/>
                <a:gd name="T11" fmla="*/ 80 h 85"/>
                <a:gd name="T12" fmla="*/ 34 w 68"/>
                <a:gd name="T13" fmla="*/ 83 h 85"/>
                <a:gd name="T14" fmla="*/ 32 w 68"/>
                <a:gd name="T15" fmla="*/ 84 h 85"/>
                <a:gd name="T16" fmla="*/ 27 w 68"/>
                <a:gd name="T17" fmla="*/ 83 h 85"/>
                <a:gd name="T18" fmla="*/ 23 w 68"/>
                <a:gd name="T19" fmla="*/ 81 h 85"/>
                <a:gd name="T20" fmla="*/ 17 w 68"/>
                <a:gd name="T21" fmla="*/ 83 h 85"/>
                <a:gd name="T22" fmla="*/ 10 w 68"/>
                <a:gd name="T23" fmla="*/ 78 h 85"/>
                <a:gd name="T24" fmla="*/ 5 w 68"/>
                <a:gd name="T25" fmla="*/ 74 h 85"/>
                <a:gd name="T26" fmla="*/ 2 w 68"/>
                <a:gd name="T27" fmla="*/ 68 h 85"/>
                <a:gd name="T28" fmla="*/ 2 w 68"/>
                <a:gd name="T29" fmla="*/ 64 h 85"/>
                <a:gd name="T30" fmla="*/ 4 w 68"/>
                <a:gd name="T31" fmla="*/ 62 h 85"/>
                <a:gd name="T32" fmla="*/ 5 w 68"/>
                <a:gd name="T33" fmla="*/ 58 h 85"/>
                <a:gd name="T34" fmla="*/ 4 w 68"/>
                <a:gd name="T35" fmla="*/ 53 h 85"/>
                <a:gd name="T36" fmla="*/ 6 w 68"/>
                <a:gd name="T37" fmla="*/ 50 h 85"/>
                <a:gd name="T38" fmla="*/ 10 w 68"/>
                <a:gd name="T39" fmla="*/ 44 h 85"/>
                <a:gd name="T40" fmla="*/ 13 w 68"/>
                <a:gd name="T41" fmla="*/ 38 h 85"/>
                <a:gd name="T42" fmla="*/ 18 w 68"/>
                <a:gd name="T43" fmla="*/ 36 h 85"/>
                <a:gd name="T44" fmla="*/ 25 w 68"/>
                <a:gd name="T45" fmla="*/ 36 h 85"/>
                <a:gd name="T46" fmla="*/ 32 w 68"/>
                <a:gd name="T47" fmla="*/ 36 h 85"/>
                <a:gd name="T48" fmla="*/ 34 w 68"/>
                <a:gd name="T49" fmla="*/ 35 h 85"/>
                <a:gd name="T50" fmla="*/ 35 w 68"/>
                <a:gd name="T51" fmla="*/ 32 h 85"/>
                <a:gd name="T52" fmla="*/ 35 w 68"/>
                <a:gd name="T53" fmla="*/ 30 h 85"/>
                <a:gd name="T54" fmla="*/ 34 w 68"/>
                <a:gd name="T55" fmla="*/ 28 h 85"/>
                <a:gd name="T56" fmla="*/ 33 w 68"/>
                <a:gd name="T57" fmla="*/ 28 h 85"/>
                <a:gd name="T58" fmla="*/ 33 w 68"/>
                <a:gd name="T59" fmla="*/ 27 h 85"/>
                <a:gd name="T60" fmla="*/ 32 w 68"/>
                <a:gd name="T61" fmla="*/ 21 h 85"/>
                <a:gd name="T62" fmla="*/ 28 w 68"/>
                <a:gd name="T63" fmla="*/ 19 h 85"/>
                <a:gd name="T64" fmla="*/ 27 w 68"/>
                <a:gd name="T65" fmla="*/ 17 h 85"/>
                <a:gd name="T66" fmla="*/ 24 w 68"/>
                <a:gd name="T67" fmla="*/ 15 h 85"/>
                <a:gd name="T68" fmla="*/ 23 w 68"/>
                <a:gd name="T69" fmla="*/ 12 h 85"/>
                <a:gd name="T70" fmla="*/ 32 w 68"/>
                <a:gd name="T71" fmla="*/ 1 h 85"/>
                <a:gd name="T72" fmla="*/ 35 w 68"/>
                <a:gd name="T73" fmla="*/ 0 h 85"/>
                <a:gd name="T74" fmla="*/ 47 w 68"/>
                <a:gd name="T75" fmla="*/ 0 h 85"/>
                <a:gd name="T76" fmla="*/ 57 w 68"/>
                <a:gd name="T77" fmla="*/ 0 h 85"/>
                <a:gd name="T78" fmla="*/ 58 w 68"/>
                <a:gd name="T79" fmla="*/ 11 h 85"/>
                <a:gd name="T80" fmla="*/ 55 w 68"/>
                <a:gd name="T81" fmla="*/ 28 h 85"/>
                <a:gd name="T82" fmla="*/ 52 w 68"/>
                <a:gd name="T83" fmla="*/ 39 h 85"/>
                <a:gd name="T84" fmla="*/ 55 w 68"/>
                <a:gd name="T85" fmla="*/ 40 h 85"/>
                <a:gd name="T86" fmla="*/ 58 w 68"/>
                <a:gd name="T87" fmla="*/ 40 h 85"/>
                <a:gd name="T88" fmla="*/ 61 w 68"/>
                <a:gd name="T89" fmla="*/ 45 h 85"/>
                <a:gd name="T90" fmla="*/ 62 w 68"/>
                <a:gd name="T91" fmla="*/ 41 h 85"/>
                <a:gd name="T92" fmla="*/ 62 w 68"/>
                <a:gd name="T93" fmla="*/ 40 h 85"/>
                <a:gd name="T94" fmla="*/ 63 w 68"/>
                <a:gd name="T95" fmla="*/ 41 h 85"/>
                <a:gd name="T96" fmla="*/ 68 w 68"/>
                <a:gd name="T97" fmla="*/ 45 h 85"/>
                <a:gd name="T98" fmla="*/ 65 w 68"/>
                <a:gd name="T99" fmla="*/ 46 h 85"/>
                <a:gd name="T100" fmla="*/ 61 w 68"/>
                <a:gd name="T101" fmla="*/ 50 h 85"/>
                <a:gd name="T102" fmla="*/ 57 w 68"/>
                <a:gd name="T103" fmla="*/ 55 h 85"/>
                <a:gd name="T104" fmla="*/ 51 w 68"/>
                <a:gd name="T105" fmla="*/ 57 h 85"/>
                <a:gd name="T106" fmla="*/ 50 w 68"/>
                <a:gd name="T107" fmla="*/ 59 h 85"/>
                <a:gd name="T108" fmla="*/ 49 w 68"/>
                <a:gd name="T109" fmla="*/ 63 h 85"/>
                <a:gd name="T110" fmla="*/ 50 w 68"/>
                <a:gd name="T111" fmla="*/ 66 h 85"/>
                <a:gd name="T112" fmla="*/ 49 w 68"/>
                <a:gd name="T113" fmla="*/ 68 h 85"/>
                <a:gd name="T114" fmla="*/ 45 w 68"/>
                <a:gd name="T115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" h="85">
                  <a:moveTo>
                    <a:pt x="45" y="72"/>
                  </a:moveTo>
                  <a:lnTo>
                    <a:pt x="44" y="72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1" y="73"/>
                  </a:lnTo>
                  <a:lnTo>
                    <a:pt x="41" y="74"/>
                  </a:lnTo>
                  <a:lnTo>
                    <a:pt x="42" y="74"/>
                  </a:lnTo>
                  <a:lnTo>
                    <a:pt x="42" y="75"/>
                  </a:lnTo>
                  <a:lnTo>
                    <a:pt x="41" y="75"/>
                  </a:lnTo>
                  <a:lnTo>
                    <a:pt x="40" y="76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36" y="80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5" y="80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2" y="84"/>
                  </a:lnTo>
                  <a:lnTo>
                    <a:pt x="32" y="85"/>
                  </a:lnTo>
                  <a:lnTo>
                    <a:pt x="30" y="84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17" y="83"/>
                  </a:lnTo>
                  <a:lnTo>
                    <a:pt x="16" y="81"/>
                  </a:lnTo>
                  <a:lnTo>
                    <a:pt x="13" y="81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7" y="76"/>
                  </a:lnTo>
                  <a:lnTo>
                    <a:pt x="5" y="74"/>
                  </a:lnTo>
                  <a:lnTo>
                    <a:pt x="4" y="72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5" y="53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8" y="46"/>
                  </a:lnTo>
                  <a:lnTo>
                    <a:pt x="10" y="44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5"/>
                  </a:lnTo>
                  <a:lnTo>
                    <a:pt x="58" y="11"/>
                  </a:lnTo>
                  <a:lnTo>
                    <a:pt x="57" y="17"/>
                  </a:lnTo>
                  <a:lnTo>
                    <a:pt x="57" y="22"/>
                  </a:lnTo>
                  <a:lnTo>
                    <a:pt x="55" y="28"/>
                  </a:lnTo>
                  <a:lnTo>
                    <a:pt x="53" y="30"/>
                  </a:lnTo>
                  <a:lnTo>
                    <a:pt x="53" y="35"/>
                  </a:lnTo>
                  <a:lnTo>
                    <a:pt x="52" y="39"/>
                  </a:lnTo>
                  <a:lnTo>
                    <a:pt x="52" y="40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8" y="41"/>
                  </a:lnTo>
                  <a:lnTo>
                    <a:pt x="58" y="40"/>
                  </a:lnTo>
                  <a:lnTo>
                    <a:pt x="59" y="41"/>
                  </a:lnTo>
                  <a:lnTo>
                    <a:pt x="61" y="44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39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5" y="41"/>
                  </a:lnTo>
                  <a:lnTo>
                    <a:pt x="67" y="44"/>
                  </a:lnTo>
                  <a:lnTo>
                    <a:pt x="68" y="45"/>
                  </a:lnTo>
                  <a:lnTo>
                    <a:pt x="67" y="45"/>
                  </a:lnTo>
                  <a:lnTo>
                    <a:pt x="65" y="45"/>
                  </a:lnTo>
                  <a:lnTo>
                    <a:pt x="65" y="46"/>
                  </a:lnTo>
                  <a:lnTo>
                    <a:pt x="63" y="47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59" y="51"/>
                  </a:lnTo>
                  <a:lnTo>
                    <a:pt x="58" y="53"/>
                  </a:lnTo>
                  <a:lnTo>
                    <a:pt x="57" y="55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1" y="57"/>
                  </a:lnTo>
                  <a:lnTo>
                    <a:pt x="51" y="58"/>
                  </a:lnTo>
                  <a:lnTo>
                    <a:pt x="50" y="58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0" y="64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5" y="70"/>
                  </a:lnTo>
                  <a:lnTo>
                    <a:pt x="45" y="72"/>
                  </a:lnTo>
                  <a:lnTo>
                    <a:pt x="45" y="7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114">
              <a:extLst>
                <a:ext uri="{FF2B5EF4-FFF2-40B4-BE49-F238E27FC236}">
                  <a16:creationId xmlns:a16="http://schemas.microsoft.com/office/drawing/2014/main" id="{7D2FCA16-7746-6BB1-0CDD-C5229AF551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3463" y="2398713"/>
              <a:ext cx="254000" cy="114300"/>
            </a:xfrm>
            <a:custGeom>
              <a:avLst/>
              <a:gdLst>
                <a:gd name="T0" fmla="*/ 143 w 160"/>
                <a:gd name="T1" fmla="*/ 69 h 72"/>
                <a:gd name="T2" fmla="*/ 129 w 160"/>
                <a:gd name="T3" fmla="*/ 68 h 72"/>
                <a:gd name="T4" fmla="*/ 112 w 160"/>
                <a:gd name="T5" fmla="*/ 69 h 72"/>
                <a:gd name="T6" fmla="*/ 105 w 160"/>
                <a:gd name="T7" fmla="*/ 68 h 72"/>
                <a:gd name="T8" fmla="*/ 115 w 160"/>
                <a:gd name="T9" fmla="*/ 56 h 72"/>
                <a:gd name="T10" fmla="*/ 105 w 160"/>
                <a:gd name="T11" fmla="*/ 52 h 72"/>
                <a:gd name="T12" fmla="*/ 97 w 160"/>
                <a:gd name="T13" fmla="*/ 48 h 72"/>
                <a:gd name="T14" fmla="*/ 95 w 160"/>
                <a:gd name="T15" fmla="*/ 37 h 72"/>
                <a:gd name="T16" fmla="*/ 85 w 160"/>
                <a:gd name="T17" fmla="*/ 35 h 72"/>
                <a:gd name="T18" fmla="*/ 74 w 160"/>
                <a:gd name="T19" fmla="*/ 31 h 72"/>
                <a:gd name="T20" fmla="*/ 69 w 160"/>
                <a:gd name="T21" fmla="*/ 26 h 72"/>
                <a:gd name="T22" fmla="*/ 58 w 160"/>
                <a:gd name="T23" fmla="*/ 23 h 72"/>
                <a:gd name="T24" fmla="*/ 45 w 160"/>
                <a:gd name="T25" fmla="*/ 17 h 72"/>
                <a:gd name="T26" fmla="*/ 46 w 160"/>
                <a:gd name="T27" fmla="*/ 12 h 72"/>
                <a:gd name="T28" fmla="*/ 31 w 160"/>
                <a:gd name="T29" fmla="*/ 16 h 72"/>
                <a:gd name="T30" fmla="*/ 23 w 160"/>
                <a:gd name="T31" fmla="*/ 21 h 72"/>
                <a:gd name="T32" fmla="*/ 11 w 160"/>
                <a:gd name="T33" fmla="*/ 28 h 72"/>
                <a:gd name="T34" fmla="*/ 1 w 160"/>
                <a:gd name="T35" fmla="*/ 28 h 72"/>
                <a:gd name="T36" fmla="*/ 9 w 160"/>
                <a:gd name="T37" fmla="*/ 24 h 72"/>
                <a:gd name="T38" fmla="*/ 18 w 160"/>
                <a:gd name="T39" fmla="*/ 12 h 72"/>
                <a:gd name="T40" fmla="*/ 29 w 160"/>
                <a:gd name="T41" fmla="*/ 7 h 72"/>
                <a:gd name="T42" fmla="*/ 42 w 160"/>
                <a:gd name="T43" fmla="*/ 4 h 72"/>
                <a:gd name="T44" fmla="*/ 55 w 160"/>
                <a:gd name="T45" fmla="*/ 3 h 72"/>
                <a:gd name="T46" fmla="*/ 63 w 160"/>
                <a:gd name="T47" fmla="*/ 4 h 72"/>
                <a:gd name="T48" fmla="*/ 72 w 160"/>
                <a:gd name="T49" fmla="*/ 6 h 72"/>
                <a:gd name="T50" fmla="*/ 82 w 160"/>
                <a:gd name="T51" fmla="*/ 10 h 72"/>
                <a:gd name="T52" fmla="*/ 93 w 160"/>
                <a:gd name="T53" fmla="*/ 18 h 72"/>
                <a:gd name="T54" fmla="*/ 106 w 160"/>
                <a:gd name="T55" fmla="*/ 24 h 72"/>
                <a:gd name="T56" fmla="*/ 114 w 160"/>
                <a:gd name="T57" fmla="*/ 31 h 72"/>
                <a:gd name="T58" fmla="*/ 112 w 160"/>
                <a:gd name="T59" fmla="*/ 29 h 72"/>
                <a:gd name="T60" fmla="*/ 115 w 160"/>
                <a:gd name="T61" fmla="*/ 34 h 72"/>
                <a:gd name="T62" fmla="*/ 123 w 160"/>
                <a:gd name="T63" fmla="*/ 38 h 72"/>
                <a:gd name="T64" fmla="*/ 125 w 160"/>
                <a:gd name="T65" fmla="*/ 41 h 72"/>
                <a:gd name="T66" fmla="*/ 129 w 160"/>
                <a:gd name="T67" fmla="*/ 41 h 72"/>
                <a:gd name="T68" fmla="*/ 139 w 160"/>
                <a:gd name="T69" fmla="*/ 48 h 72"/>
                <a:gd name="T70" fmla="*/ 138 w 160"/>
                <a:gd name="T71" fmla="*/ 54 h 72"/>
                <a:gd name="T72" fmla="*/ 143 w 160"/>
                <a:gd name="T73" fmla="*/ 52 h 72"/>
                <a:gd name="T74" fmla="*/ 152 w 160"/>
                <a:gd name="T75" fmla="*/ 57 h 72"/>
                <a:gd name="T76" fmla="*/ 156 w 160"/>
                <a:gd name="T77" fmla="*/ 66 h 72"/>
                <a:gd name="T78" fmla="*/ 95 w 160"/>
                <a:gd name="T79" fmla="*/ 56 h 72"/>
                <a:gd name="T80" fmla="*/ 89 w 160"/>
                <a:gd name="T81" fmla="*/ 54 h 72"/>
                <a:gd name="T82" fmla="*/ 87 w 160"/>
                <a:gd name="T83" fmla="*/ 50 h 72"/>
                <a:gd name="T84" fmla="*/ 85 w 160"/>
                <a:gd name="T85" fmla="*/ 46 h 72"/>
                <a:gd name="T86" fmla="*/ 52 w 160"/>
                <a:gd name="T87" fmla="*/ 34 h 72"/>
                <a:gd name="T88" fmla="*/ 26 w 160"/>
                <a:gd name="T89" fmla="*/ 35 h 72"/>
                <a:gd name="T90" fmla="*/ 31 w 160"/>
                <a:gd name="T91" fmla="*/ 27 h 72"/>
                <a:gd name="T92" fmla="*/ 111 w 160"/>
                <a:gd name="T93" fmla="*/ 28 h 72"/>
                <a:gd name="T94" fmla="*/ 109 w 160"/>
                <a:gd name="T95" fmla="*/ 26 h 72"/>
                <a:gd name="T96" fmla="*/ 111 w 160"/>
                <a:gd name="T97" fmla="*/ 21 h 72"/>
                <a:gd name="T98" fmla="*/ 108 w 160"/>
                <a:gd name="T99" fmla="*/ 24 h 72"/>
                <a:gd name="T100" fmla="*/ 108 w 160"/>
                <a:gd name="T101" fmla="*/ 21 h 72"/>
                <a:gd name="T102" fmla="*/ 104 w 160"/>
                <a:gd name="T103" fmla="*/ 16 h 72"/>
                <a:gd name="T104" fmla="*/ 86 w 160"/>
                <a:gd name="T105" fmla="*/ 11 h 72"/>
                <a:gd name="T106" fmla="*/ 78 w 160"/>
                <a:gd name="T107" fmla="*/ 4 h 72"/>
                <a:gd name="T108" fmla="*/ 74 w 160"/>
                <a:gd name="T109" fmla="*/ 1 h 72"/>
                <a:gd name="T110" fmla="*/ 43 w 160"/>
                <a:gd name="T111" fmla="*/ 35 h 72"/>
                <a:gd name="T112" fmla="*/ 53 w 160"/>
                <a:gd name="T113" fmla="*/ 26 h 72"/>
                <a:gd name="T114" fmla="*/ 85 w 160"/>
                <a:gd name="T115" fmla="*/ 9 h 72"/>
                <a:gd name="T116" fmla="*/ 77 w 160"/>
                <a:gd name="T117" fmla="*/ 3 h 72"/>
                <a:gd name="T118" fmla="*/ 70 w 160"/>
                <a:gd name="T119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" h="72">
                  <a:moveTo>
                    <a:pt x="144" y="71"/>
                  </a:moveTo>
                  <a:lnTo>
                    <a:pt x="143" y="71"/>
                  </a:lnTo>
                  <a:lnTo>
                    <a:pt x="143" y="69"/>
                  </a:lnTo>
                  <a:lnTo>
                    <a:pt x="144" y="69"/>
                  </a:lnTo>
                  <a:lnTo>
                    <a:pt x="143" y="69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4" y="68"/>
                  </a:lnTo>
                  <a:lnTo>
                    <a:pt x="143" y="68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2" y="71"/>
                  </a:lnTo>
                  <a:lnTo>
                    <a:pt x="140" y="71"/>
                  </a:lnTo>
                  <a:lnTo>
                    <a:pt x="139" y="71"/>
                  </a:lnTo>
                  <a:lnTo>
                    <a:pt x="138" y="71"/>
                  </a:lnTo>
                  <a:lnTo>
                    <a:pt x="135" y="71"/>
                  </a:lnTo>
                  <a:lnTo>
                    <a:pt x="135" y="69"/>
                  </a:lnTo>
                  <a:lnTo>
                    <a:pt x="134" y="69"/>
                  </a:lnTo>
                  <a:lnTo>
                    <a:pt x="133" y="69"/>
                  </a:lnTo>
                  <a:lnTo>
                    <a:pt x="132" y="68"/>
                  </a:lnTo>
                  <a:lnTo>
                    <a:pt x="132" y="69"/>
                  </a:lnTo>
                  <a:lnTo>
                    <a:pt x="131" y="69"/>
                  </a:lnTo>
                  <a:lnTo>
                    <a:pt x="129" y="68"/>
                  </a:lnTo>
                  <a:lnTo>
                    <a:pt x="127" y="68"/>
                  </a:lnTo>
                  <a:lnTo>
                    <a:pt x="126" y="68"/>
                  </a:lnTo>
                  <a:lnTo>
                    <a:pt x="125" y="68"/>
                  </a:lnTo>
                  <a:lnTo>
                    <a:pt x="125" y="69"/>
                  </a:lnTo>
                  <a:lnTo>
                    <a:pt x="123" y="69"/>
                  </a:lnTo>
                  <a:lnTo>
                    <a:pt x="122" y="69"/>
                  </a:lnTo>
                  <a:lnTo>
                    <a:pt x="121" y="69"/>
                  </a:lnTo>
                  <a:lnTo>
                    <a:pt x="117" y="69"/>
                  </a:lnTo>
                  <a:lnTo>
                    <a:pt x="116" y="69"/>
                  </a:lnTo>
                  <a:lnTo>
                    <a:pt x="115" y="71"/>
                  </a:lnTo>
                  <a:lnTo>
                    <a:pt x="114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09" y="69"/>
                  </a:lnTo>
                  <a:lnTo>
                    <a:pt x="109" y="71"/>
                  </a:lnTo>
                  <a:lnTo>
                    <a:pt x="108" y="71"/>
                  </a:lnTo>
                  <a:lnTo>
                    <a:pt x="106" y="71"/>
                  </a:lnTo>
                  <a:lnTo>
                    <a:pt x="105" y="71"/>
                  </a:lnTo>
                  <a:lnTo>
                    <a:pt x="104" y="72"/>
                  </a:lnTo>
                  <a:lnTo>
                    <a:pt x="104" y="71"/>
                  </a:lnTo>
                  <a:lnTo>
                    <a:pt x="103" y="71"/>
                  </a:lnTo>
                  <a:lnTo>
                    <a:pt x="104" y="69"/>
                  </a:lnTo>
                  <a:lnTo>
                    <a:pt x="105" y="68"/>
                  </a:lnTo>
                  <a:lnTo>
                    <a:pt x="106" y="66"/>
                  </a:lnTo>
                  <a:lnTo>
                    <a:pt x="108" y="66"/>
                  </a:lnTo>
                  <a:lnTo>
                    <a:pt x="108" y="64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11" y="62"/>
                  </a:lnTo>
                  <a:lnTo>
                    <a:pt x="112" y="62"/>
                  </a:lnTo>
                  <a:lnTo>
                    <a:pt x="114" y="62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5" y="60"/>
                  </a:lnTo>
                  <a:lnTo>
                    <a:pt x="115" y="57"/>
                  </a:lnTo>
                  <a:lnTo>
                    <a:pt x="115" y="56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4" y="54"/>
                  </a:lnTo>
                  <a:lnTo>
                    <a:pt x="114" y="55"/>
                  </a:lnTo>
                  <a:lnTo>
                    <a:pt x="114" y="54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8" y="54"/>
                  </a:lnTo>
                  <a:lnTo>
                    <a:pt x="106" y="54"/>
                  </a:lnTo>
                  <a:lnTo>
                    <a:pt x="105" y="54"/>
                  </a:lnTo>
                  <a:lnTo>
                    <a:pt x="105" y="52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3" y="54"/>
                  </a:lnTo>
                  <a:lnTo>
                    <a:pt x="100" y="54"/>
                  </a:lnTo>
                  <a:lnTo>
                    <a:pt x="100" y="52"/>
                  </a:lnTo>
                  <a:lnTo>
                    <a:pt x="100" y="54"/>
                  </a:lnTo>
                  <a:lnTo>
                    <a:pt x="100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8" y="48"/>
                  </a:lnTo>
                  <a:lnTo>
                    <a:pt x="97" y="48"/>
                  </a:lnTo>
                  <a:lnTo>
                    <a:pt x="97" y="46"/>
                  </a:lnTo>
                  <a:lnTo>
                    <a:pt x="95" y="46"/>
                  </a:lnTo>
                  <a:lnTo>
                    <a:pt x="95" y="45"/>
                  </a:lnTo>
                  <a:lnTo>
                    <a:pt x="95" y="44"/>
                  </a:lnTo>
                  <a:lnTo>
                    <a:pt x="95" y="43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5" y="38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4" y="35"/>
                  </a:lnTo>
                  <a:lnTo>
                    <a:pt x="95" y="35"/>
                  </a:lnTo>
                  <a:lnTo>
                    <a:pt x="94" y="34"/>
                  </a:lnTo>
                  <a:lnTo>
                    <a:pt x="93" y="34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89" y="34"/>
                  </a:lnTo>
                  <a:lnTo>
                    <a:pt x="89" y="35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6" y="35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2" y="35"/>
                  </a:lnTo>
                  <a:lnTo>
                    <a:pt x="82" y="34"/>
                  </a:lnTo>
                  <a:lnTo>
                    <a:pt x="81" y="34"/>
                  </a:lnTo>
                  <a:lnTo>
                    <a:pt x="81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7" y="33"/>
                  </a:lnTo>
                  <a:lnTo>
                    <a:pt x="77" y="31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3"/>
                  </a:lnTo>
                  <a:lnTo>
                    <a:pt x="74" y="31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3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8" y="26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4"/>
                  </a:lnTo>
                  <a:lnTo>
                    <a:pt x="59" y="23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2" y="17"/>
                  </a:lnTo>
                  <a:lnTo>
                    <a:pt x="53" y="17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49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4" y="16"/>
                  </a:lnTo>
                  <a:lnTo>
                    <a:pt x="32" y="16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5" y="24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1" y="18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63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1" y="9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5" y="11"/>
                  </a:lnTo>
                  <a:lnTo>
                    <a:pt x="85" y="10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7" y="17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91" y="18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18"/>
                  </a:lnTo>
                  <a:lnTo>
                    <a:pt x="97" y="18"/>
                  </a:lnTo>
                  <a:lnTo>
                    <a:pt x="97" y="20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9" y="20"/>
                  </a:lnTo>
                  <a:lnTo>
                    <a:pt x="100" y="21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5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6" y="27"/>
                  </a:lnTo>
                  <a:lnTo>
                    <a:pt x="108" y="27"/>
                  </a:lnTo>
                  <a:lnTo>
                    <a:pt x="108" y="28"/>
                  </a:lnTo>
                  <a:lnTo>
                    <a:pt x="108" y="29"/>
                  </a:lnTo>
                  <a:lnTo>
                    <a:pt x="108" y="28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09" y="29"/>
                  </a:lnTo>
                  <a:lnTo>
                    <a:pt x="109" y="31"/>
                  </a:lnTo>
                  <a:lnTo>
                    <a:pt x="111" y="31"/>
                  </a:lnTo>
                  <a:lnTo>
                    <a:pt x="112" y="31"/>
                  </a:lnTo>
                  <a:lnTo>
                    <a:pt x="114" y="31"/>
                  </a:lnTo>
                  <a:lnTo>
                    <a:pt x="115" y="31"/>
                  </a:lnTo>
                  <a:lnTo>
                    <a:pt x="114" y="33"/>
                  </a:lnTo>
                  <a:lnTo>
                    <a:pt x="114" y="34"/>
                  </a:lnTo>
                  <a:lnTo>
                    <a:pt x="115" y="34"/>
                  </a:lnTo>
                  <a:lnTo>
                    <a:pt x="116" y="34"/>
                  </a:lnTo>
                  <a:lnTo>
                    <a:pt x="115" y="33"/>
                  </a:lnTo>
                  <a:lnTo>
                    <a:pt x="115" y="31"/>
                  </a:lnTo>
                  <a:lnTo>
                    <a:pt x="115" y="29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2" y="29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4" y="29"/>
                  </a:lnTo>
                  <a:lnTo>
                    <a:pt x="115" y="31"/>
                  </a:lnTo>
                  <a:lnTo>
                    <a:pt x="116" y="31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7" y="34"/>
                  </a:lnTo>
                  <a:lnTo>
                    <a:pt x="120" y="34"/>
                  </a:lnTo>
                  <a:lnTo>
                    <a:pt x="120" y="35"/>
                  </a:lnTo>
                  <a:lnTo>
                    <a:pt x="117" y="35"/>
                  </a:lnTo>
                  <a:lnTo>
                    <a:pt x="116" y="34"/>
                  </a:lnTo>
                  <a:lnTo>
                    <a:pt x="115" y="34"/>
                  </a:lnTo>
                  <a:lnTo>
                    <a:pt x="115" y="35"/>
                  </a:lnTo>
                  <a:lnTo>
                    <a:pt x="116" y="35"/>
                  </a:lnTo>
                  <a:lnTo>
                    <a:pt x="116" y="37"/>
                  </a:lnTo>
                  <a:lnTo>
                    <a:pt x="116" y="38"/>
                  </a:lnTo>
                  <a:lnTo>
                    <a:pt x="117" y="37"/>
                  </a:lnTo>
                  <a:lnTo>
                    <a:pt x="117" y="35"/>
                  </a:lnTo>
                  <a:lnTo>
                    <a:pt x="120" y="35"/>
                  </a:lnTo>
                  <a:lnTo>
                    <a:pt x="120" y="34"/>
                  </a:lnTo>
                  <a:lnTo>
                    <a:pt x="120" y="35"/>
                  </a:lnTo>
                  <a:lnTo>
                    <a:pt x="121" y="37"/>
                  </a:lnTo>
                  <a:lnTo>
                    <a:pt x="121" y="38"/>
                  </a:lnTo>
                  <a:lnTo>
                    <a:pt x="122" y="38"/>
                  </a:lnTo>
                  <a:lnTo>
                    <a:pt x="123" y="38"/>
                  </a:lnTo>
                  <a:lnTo>
                    <a:pt x="122" y="39"/>
                  </a:lnTo>
                  <a:lnTo>
                    <a:pt x="121" y="39"/>
                  </a:lnTo>
                  <a:lnTo>
                    <a:pt x="122" y="41"/>
                  </a:lnTo>
                  <a:lnTo>
                    <a:pt x="122" y="39"/>
                  </a:lnTo>
                  <a:lnTo>
                    <a:pt x="122" y="41"/>
                  </a:lnTo>
                  <a:lnTo>
                    <a:pt x="122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5" y="43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6" y="44"/>
                  </a:lnTo>
                  <a:lnTo>
                    <a:pt x="126" y="43"/>
                  </a:lnTo>
                  <a:lnTo>
                    <a:pt x="127" y="43"/>
                  </a:lnTo>
                  <a:lnTo>
                    <a:pt x="126" y="43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1" y="43"/>
                  </a:lnTo>
                  <a:lnTo>
                    <a:pt x="132" y="44"/>
                  </a:lnTo>
                  <a:lnTo>
                    <a:pt x="132" y="45"/>
                  </a:lnTo>
                  <a:lnTo>
                    <a:pt x="133" y="45"/>
                  </a:lnTo>
                  <a:lnTo>
                    <a:pt x="134" y="45"/>
                  </a:lnTo>
                  <a:lnTo>
                    <a:pt x="135" y="45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0" y="45"/>
                  </a:lnTo>
                  <a:lnTo>
                    <a:pt x="140" y="46"/>
                  </a:lnTo>
                  <a:lnTo>
                    <a:pt x="140" y="48"/>
                  </a:lnTo>
                  <a:lnTo>
                    <a:pt x="139" y="48"/>
                  </a:lnTo>
                  <a:lnTo>
                    <a:pt x="139" y="50"/>
                  </a:lnTo>
                  <a:lnTo>
                    <a:pt x="139" y="4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39" y="50"/>
                  </a:lnTo>
                  <a:lnTo>
                    <a:pt x="140" y="50"/>
                  </a:lnTo>
                  <a:lnTo>
                    <a:pt x="140" y="51"/>
                  </a:lnTo>
                  <a:lnTo>
                    <a:pt x="139" y="51"/>
                  </a:lnTo>
                  <a:lnTo>
                    <a:pt x="138" y="51"/>
                  </a:lnTo>
                  <a:lnTo>
                    <a:pt x="135" y="51"/>
                  </a:lnTo>
                  <a:lnTo>
                    <a:pt x="135" y="52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2" y="52"/>
                  </a:lnTo>
                  <a:lnTo>
                    <a:pt x="140" y="52"/>
                  </a:lnTo>
                  <a:lnTo>
                    <a:pt x="142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3" y="54"/>
                  </a:lnTo>
                  <a:lnTo>
                    <a:pt x="143" y="52"/>
                  </a:lnTo>
                  <a:lnTo>
                    <a:pt x="144" y="52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4" y="54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49" y="54"/>
                  </a:lnTo>
                  <a:lnTo>
                    <a:pt x="150" y="54"/>
                  </a:lnTo>
                  <a:lnTo>
                    <a:pt x="150" y="55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2" y="56"/>
                  </a:lnTo>
                  <a:lnTo>
                    <a:pt x="152" y="57"/>
                  </a:lnTo>
                  <a:lnTo>
                    <a:pt x="154" y="57"/>
                  </a:lnTo>
                  <a:lnTo>
                    <a:pt x="154" y="60"/>
                  </a:lnTo>
                  <a:lnTo>
                    <a:pt x="154" y="61"/>
                  </a:lnTo>
                  <a:lnTo>
                    <a:pt x="156" y="61"/>
                  </a:lnTo>
                  <a:lnTo>
                    <a:pt x="156" y="62"/>
                  </a:lnTo>
                  <a:lnTo>
                    <a:pt x="157" y="62"/>
                  </a:lnTo>
                  <a:lnTo>
                    <a:pt x="159" y="61"/>
                  </a:lnTo>
                  <a:lnTo>
                    <a:pt x="159" y="62"/>
                  </a:lnTo>
                  <a:lnTo>
                    <a:pt x="160" y="62"/>
                  </a:lnTo>
                  <a:lnTo>
                    <a:pt x="160" y="63"/>
                  </a:lnTo>
                  <a:lnTo>
                    <a:pt x="159" y="64"/>
                  </a:lnTo>
                  <a:lnTo>
                    <a:pt x="157" y="66"/>
                  </a:lnTo>
                  <a:lnTo>
                    <a:pt x="156" y="66"/>
                  </a:lnTo>
                  <a:lnTo>
                    <a:pt x="154" y="66"/>
                  </a:lnTo>
                  <a:lnTo>
                    <a:pt x="152" y="66"/>
                  </a:lnTo>
                  <a:lnTo>
                    <a:pt x="151" y="66"/>
                  </a:lnTo>
                  <a:lnTo>
                    <a:pt x="150" y="66"/>
                  </a:lnTo>
                  <a:lnTo>
                    <a:pt x="149" y="66"/>
                  </a:lnTo>
                  <a:lnTo>
                    <a:pt x="149" y="68"/>
                  </a:lnTo>
                  <a:lnTo>
                    <a:pt x="148" y="68"/>
                  </a:lnTo>
                  <a:lnTo>
                    <a:pt x="146" y="68"/>
                  </a:lnTo>
                  <a:lnTo>
                    <a:pt x="146" y="69"/>
                  </a:lnTo>
                  <a:lnTo>
                    <a:pt x="144" y="69"/>
                  </a:lnTo>
                  <a:lnTo>
                    <a:pt x="144" y="71"/>
                  </a:lnTo>
                  <a:close/>
                  <a:moveTo>
                    <a:pt x="97" y="56"/>
                  </a:moveTo>
                  <a:lnTo>
                    <a:pt x="95" y="56"/>
                  </a:lnTo>
                  <a:lnTo>
                    <a:pt x="95" y="55"/>
                  </a:lnTo>
                  <a:lnTo>
                    <a:pt x="94" y="55"/>
                  </a:lnTo>
                  <a:lnTo>
                    <a:pt x="95" y="55"/>
                  </a:lnTo>
                  <a:lnTo>
                    <a:pt x="95" y="56"/>
                  </a:lnTo>
                  <a:lnTo>
                    <a:pt x="97" y="56"/>
                  </a:lnTo>
                  <a:close/>
                  <a:moveTo>
                    <a:pt x="95" y="52"/>
                  </a:moveTo>
                  <a:lnTo>
                    <a:pt x="95" y="54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5" y="52"/>
                  </a:lnTo>
                  <a:close/>
                  <a:moveTo>
                    <a:pt x="89" y="52"/>
                  </a:moveTo>
                  <a:lnTo>
                    <a:pt x="91" y="52"/>
                  </a:lnTo>
                  <a:lnTo>
                    <a:pt x="89" y="54"/>
                  </a:lnTo>
                  <a:lnTo>
                    <a:pt x="89" y="52"/>
                  </a:lnTo>
                  <a:close/>
                  <a:moveTo>
                    <a:pt x="140" y="51"/>
                  </a:moveTo>
                  <a:lnTo>
                    <a:pt x="140" y="52"/>
                  </a:lnTo>
                  <a:lnTo>
                    <a:pt x="139" y="52"/>
                  </a:lnTo>
                  <a:lnTo>
                    <a:pt x="139" y="51"/>
                  </a:lnTo>
                  <a:lnTo>
                    <a:pt x="140" y="51"/>
                  </a:lnTo>
                  <a:close/>
                  <a:moveTo>
                    <a:pt x="88" y="51"/>
                  </a:moveTo>
                  <a:lnTo>
                    <a:pt x="89" y="51"/>
                  </a:lnTo>
                  <a:lnTo>
                    <a:pt x="89" y="52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88" y="51"/>
                  </a:lnTo>
                  <a:close/>
                  <a:moveTo>
                    <a:pt x="87" y="50"/>
                  </a:moveTo>
                  <a:lnTo>
                    <a:pt x="88" y="50"/>
                  </a:lnTo>
                  <a:lnTo>
                    <a:pt x="87" y="50"/>
                  </a:lnTo>
                  <a:lnTo>
                    <a:pt x="87" y="51"/>
                  </a:lnTo>
                  <a:lnTo>
                    <a:pt x="87" y="50"/>
                  </a:lnTo>
                  <a:lnTo>
                    <a:pt x="86" y="50"/>
                  </a:lnTo>
                  <a:lnTo>
                    <a:pt x="87" y="50"/>
                  </a:lnTo>
                  <a:close/>
                  <a:moveTo>
                    <a:pt x="87" y="50"/>
                  </a:moveTo>
                  <a:lnTo>
                    <a:pt x="86" y="50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5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7" y="50"/>
                  </a:lnTo>
                  <a:close/>
                  <a:moveTo>
                    <a:pt x="82" y="45"/>
                  </a:moveTo>
                  <a:lnTo>
                    <a:pt x="82" y="44"/>
                  </a:lnTo>
                  <a:lnTo>
                    <a:pt x="82" y="45"/>
                  </a:lnTo>
                  <a:lnTo>
                    <a:pt x="85" y="45"/>
                  </a:lnTo>
                  <a:lnTo>
                    <a:pt x="82" y="45"/>
                  </a:lnTo>
                  <a:close/>
                  <a:moveTo>
                    <a:pt x="54" y="33"/>
                  </a:moveTo>
                  <a:lnTo>
                    <a:pt x="53" y="34"/>
                  </a:lnTo>
                  <a:lnTo>
                    <a:pt x="52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3" y="33"/>
                  </a:lnTo>
                  <a:lnTo>
                    <a:pt x="54" y="33"/>
                  </a:lnTo>
                  <a:close/>
                  <a:moveTo>
                    <a:pt x="35" y="34"/>
                  </a:moveTo>
                  <a:lnTo>
                    <a:pt x="35" y="35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6" y="35"/>
                  </a:lnTo>
                  <a:lnTo>
                    <a:pt x="28" y="35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9" y="28"/>
                  </a:lnTo>
                  <a:lnTo>
                    <a:pt x="31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2" y="28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5" y="33"/>
                  </a:lnTo>
                  <a:lnTo>
                    <a:pt x="35" y="34"/>
                  </a:lnTo>
                  <a:close/>
                  <a:moveTo>
                    <a:pt x="112" y="26"/>
                  </a:moveTo>
                  <a:lnTo>
                    <a:pt x="112" y="27"/>
                  </a:lnTo>
                  <a:lnTo>
                    <a:pt x="112" y="28"/>
                  </a:lnTo>
                  <a:lnTo>
                    <a:pt x="111" y="28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9" y="24"/>
                  </a:lnTo>
                  <a:lnTo>
                    <a:pt x="109" y="26"/>
                  </a:lnTo>
                  <a:lnTo>
                    <a:pt x="109" y="24"/>
                  </a:lnTo>
                  <a:lnTo>
                    <a:pt x="111" y="24"/>
                  </a:lnTo>
                  <a:lnTo>
                    <a:pt x="111" y="26"/>
                  </a:lnTo>
                  <a:lnTo>
                    <a:pt x="111" y="24"/>
                  </a:lnTo>
                  <a:lnTo>
                    <a:pt x="111" y="26"/>
                  </a:lnTo>
                  <a:lnTo>
                    <a:pt x="112" y="26"/>
                  </a:lnTo>
                  <a:close/>
                  <a:moveTo>
                    <a:pt x="111" y="21"/>
                  </a:moveTo>
                  <a:lnTo>
                    <a:pt x="111" y="20"/>
                  </a:lnTo>
                  <a:lnTo>
                    <a:pt x="109" y="20"/>
                  </a:lnTo>
                  <a:lnTo>
                    <a:pt x="111" y="20"/>
                  </a:lnTo>
                  <a:lnTo>
                    <a:pt x="111" y="21"/>
                  </a:lnTo>
                  <a:lnTo>
                    <a:pt x="111" y="23"/>
                  </a:lnTo>
                  <a:lnTo>
                    <a:pt x="111" y="21"/>
                  </a:lnTo>
                  <a:close/>
                  <a:moveTo>
                    <a:pt x="108" y="23"/>
                  </a:moveTo>
                  <a:lnTo>
                    <a:pt x="106" y="23"/>
                  </a:lnTo>
                  <a:lnTo>
                    <a:pt x="108" y="21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09" y="24"/>
                  </a:lnTo>
                  <a:lnTo>
                    <a:pt x="108" y="23"/>
                  </a:lnTo>
                  <a:lnTo>
                    <a:pt x="108" y="24"/>
                  </a:lnTo>
                  <a:lnTo>
                    <a:pt x="108" y="23"/>
                  </a:lnTo>
                  <a:close/>
                  <a:moveTo>
                    <a:pt x="105" y="20"/>
                  </a:moveTo>
                  <a:lnTo>
                    <a:pt x="105" y="18"/>
                  </a:lnTo>
                  <a:lnTo>
                    <a:pt x="105" y="20"/>
                  </a:lnTo>
                  <a:lnTo>
                    <a:pt x="105" y="18"/>
                  </a:lnTo>
                  <a:lnTo>
                    <a:pt x="104" y="18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6" y="17"/>
                  </a:lnTo>
                  <a:lnTo>
                    <a:pt x="106" y="18"/>
                  </a:lnTo>
                  <a:lnTo>
                    <a:pt x="106" y="20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6" y="20"/>
                  </a:lnTo>
                  <a:lnTo>
                    <a:pt x="105" y="20"/>
                  </a:lnTo>
                  <a:close/>
                  <a:moveTo>
                    <a:pt x="103" y="17"/>
                  </a:moveTo>
                  <a:lnTo>
                    <a:pt x="100" y="17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100" y="16"/>
                  </a:lnTo>
                  <a:lnTo>
                    <a:pt x="103" y="16"/>
                  </a:lnTo>
                  <a:lnTo>
                    <a:pt x="103" y="15"/>
                  </a:lnTo>
                  <a:lnTo>
                    <a:pt x="104" y="16"/>
                  </a:lnTo>
                  <a:lnTo>
                    <a:pt x="104" y="17"/>
                  </a:lnTo>
                  <a:lnTo>
                    <a:pt x="103" y="18"/>
                  </a:lnTo>
                  <a:lnTo>
                    <a:pt x="103" y="17"/>
                  </a:lnTo>
                  <a:close/>
                  <a:moveTo>
                    <a:pt x="94" y="12"/>
                  </a:moveTo>
                  <a:lnTo>
                    <a:pt x="93" y="12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4" y="12"/>
                  </a:lnTo>
                  <a:close/>
                  <a:moveTo>
                    <a:pt x="88" y="12"/>
                  </a:moveTo>
                  <a:lnTo>
                    <a:pt x="88" y="11"/>
                  </a:lnTo>
                  <a:lnTo>
                    <a:pt x="87" y="12"/>
                  </a:lnTo>
                  <a:lnTo>
                    <a:pt x="87" y="11"/>
                  </a:lnTo>
                  <a:lnTo>
                    <a:pt x="86" y="11"/>
                  </a:lnTo>
                  <a:lnTo>
                    <a:pt x="86" y="10"/>
                  </a:lnTo>
                  <a:lnTo>
                    <a:pt x="87" y="11"/>
                  </a:lnTo>
                  <a:lnTo>
                    <a:pt x="88" y="12"/>
                  </a:lnTo>
                  <a:lnTo>
                    <a:pt x="89" y="15"/>
                  </a:lnTo>
                  <a:lnTo>
                    <a:pt x="88" y="12"/>
                  </a:lnTo>
                  <a:close/>
                  <a:moveTo>
                    <a:pt x="76" y="6"/>
                  </a:moveTo>
                  <a:lnTo>
                    <a:pt x="77" y="6"/>
                  </a:lnTo>
                  <a:lnTo>
                    <a:pt x="77" y="7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6" y="6"/>
                  </a:lnTo>
                  <a:close/>
                  <a:moveTo>
                    <a:pt x="78" y="3"/>
                  </a:moveTo>
                  <a:lnTo>
                    <a:pt x="78" y="4"/>
                  </a:lnTo>
                  <a:lnTo>
                    <a:pt x="77" y="4"/>
                  </a:lnTo>
                  <a:lnTo>
                    <a:pt x="77" y="3"/>
                  </a:lnTo>
                  <a:lnTo>
                    <a:pt x="78" y="3"/>
                  </a:lnTo>
                  <a:close/>
                  <a:moveTo>
                    <a:pt x="69" y="1"/>
                  </a:moveTo>
                  <a:lnTo>
                    <a:pt x="69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1"/>
                  </a:lnTo>
                  <a:lnTo>
                    <a:pt x="69" y="3"/>
                  </a:lnTo>
                  <a:lnTo>
                    <a:pt x="69" y="1"/>
                  </a:lnTo>
                  <a:close/>
                  <a:moveTo>
                    <a:pt x="74" y="1"/>
                  </a:moveTo>
                  <a:lnTo>
                    <a:pt x="72" y="3"/>
                  </a:lnTo>
                  <a:lnTo>
                    <a:pt x="72" y="1"/>
                  </a:lnTo>
                  <a:lnTo>
                    <a:pt x="74" y="1"/>
                  </a:lnTo>
                  <a:close/>
                  <a:moveTo>
                    <a:pt x="93" y="54"/>
                  </a:moveTo>
                  <a:lnTo>
                    <a:pt x="93" y="55"/>
                  </a:lnTo>
                  <a:lnTo>
                    <a:pt x="93" y="54"/>
                  </a:lnTo>
                  <a:close/>
                  <a:moveTo>
                    <a:pt x="91" y="54"/>
                  </a:moveTo>
                  <a:lnTo>
                    <a:pt x="93" y="54"/>
                  </a:lnTo>
                  <a:lnTo>
                    <a:pt x="91" y="54"/>
                  </a:lnTo>
                  <a:close/>
                  <a:moveTo>
                    <a:pt x="45" y="34"/>
                  </a:moveTo>
                  <a:lnTo>
                    <a:pt x="43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4"/>
                  </a:lnTo>
                  <a:lnTo>
                    <a:pt x="45" y="34"/>
                  </a:lnTo>
                  <a:close/>
                  <a:moveTo>
                    <a:pt x="46" y="34"/>
                  </a:moveTo>
                  <a:lnTo>
                    <a:pt x="45" y="34"/>
                  </a:lnTo>
                  <a:lnTo>
                    <a:pt x="46" y="34"/>
                  </a:lnTo>
                  <a:close/>
                  <a:moveTo>
                    <a:pt x="35" y="27"/>
                  </a:moveTo>
                  <a:lnTo>
                    <a:pt x="36" y="28"/>
                  </a:lnTo>
                  <a:lnTo>
                    <a:pt x="35" y="28"/>
                  </a:lnTo>
                  <a:lnTo>
                    <a:pt x="35" y="27"/>
                  </a:lnTo>
                  <a:close/>
                  <a:moveTo>
                    <a:pt x="20" y="27"/>
                  </a:moveTo>
                  <a:lnTo>
                    <a:pt x="23" y="27"/>
                  </a:lnTo>
                  <a:lnTo>
                    <a:pt x="20" y="27"/>
                  </a:lnTo>
                  <a:close/>
                  <a:moveTo>
                    <a:pt x="53" y="26"/>
                  </a:moveTo>
                  <a:lnTo>
                    <a:pt x="52" y="26"/>
                  </a:lnTo>
                  <a:lnTo>
                    <a:pt x="53" y="26"/>
                  </a:lnTo>
                  <a:close/>
                  <a:moveTo>
                    <a:pt x="98" y="16"/>
                  </a:moveTo>
                  <a:lnTo>
                    <a:pt x="97" y="16"/>
                  </a:lnTo>
                  <a:lnTo>
                    <a:pt x="98" y="16"/>
                  </a:lnTo>
                  <a:close/>
                  <a:moveTo>
                    <a:pt x="41" y="12"/>
                  </a:moveTo>
                  <a:lnTo>
                    <a:pt x="41" y="15"/>
                  </a:lnTo>
                  <a:lnTo>
                    <a:pt x="40" y="15"/>
                  </a:lnTo>
                  <a:lnTo>
                    <a:pt x="41" y="12"/>
                  </a:lnTo>
                  <a:close/>
                  <a:moveTo>
                    <a:pt x="91" y="12"/>
                  </a:moveTo>
                  <a:lnTo>
                    <a:pt x="91" y="15"/>
                  </a:lnTo>
                  <a:lnTo>
                    <a:pt x="91" y="12"/>
                  </a:lnTo>
                  <a:close/>
                  <a:moveTo>
                    <a:pt x="85" y="9"/>
                  </a:moveTo>
                  <a:lnTo>
                    <a:pt x="86" y="9"/>
                  </a:lnTo>
                  <a:lnTo>
                    <a:pt x="85" y="9"/>
                  </a:lnTo>
                  <a:lnTo>
                    <a:pt x="85" y="7"/>
                  </a:lnTo>
                  <a:lnTo>
                    <a:pt x="85" y="9"/>
                  </a:lnTo>
                  <a:close/>
                  <a:moveTo>
                    <a:pt x="82" y="7"/>
                  </a:moveTo>
                  <a:lnTo>
                    <a:pt x="82" y="6"/>
                  </a:lnTo>
                  <a:lnTo>
                    <a:pt x="82" y="7"/>
                  </a:lnTo>
                  <a:close/>
                  <a:moveTo>
                    <a:pt x="80" y="4"/>
                  </a:moveTo>
                  <a:lnTo>
                    <a:pt x="80" y="6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80" y="4"/>
                  </a:lnTo>
                  <a:close/>
                  <a:moveTo>
                    <a:pt x="77" y="3"/>
                  </a:moveTo>
                  <a:lnTo>
                    <a:pt x="77" y="4"/>
                  </a:lnTo>
                  <a:lnTo>
                    <a:pt x="77" y="3"/>
                  </a:lnTo>
                  <a:lnTo>
                    <a:pt x="76" y="3"/>
                  </a:lnTo>
                  <a:lnTo>
                    <a:pt x="77" y="3"/>
                  </a:lnTo>
                  <a:close/>
                  <a:moveTo>
                    <a:pt x="74" y="3"/>
                  </a:moveTo>
                  <a:lnTo>
                    <a:pt x="76" y="3"/>
                  </a:lnTo>
                  <a:lnTo>
                    <a:pt x="74" y="3"/>
                  </a:lnTo>
                  <a:close/>
                  <a:moveTo>
                    <a:pt x="71" y="1"/>
                  </a:moveTo>
                  <a:lnTo>
                    <a:pt x="70" y="1"/>
                  </a:lnTo>
                  <a:lnTo>
                    <a:pt x="71" y="1"/>
                  </a:lnTo>
                  <a:close/>
                  <a:moveTo>
                    <a:pt x="70" y="1"/>
                  </a:moveTo>
                  <a:lnTo>
                    <a:pt x="69" y="1"/>
                  </a:lnTo>
                  <a:lnTo>
                    <a:pt x="70" y="1"/>
                  </a:lnTo>
                  <a:close/>
                  <a:moveTo>
                    <a:pt x="69" y="0"/>
                  </a:moveTo>
                  <a:lnTo>
                    <a:pt x="69" y="1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115">
              <a:extLst>
                <a:ext uri="{FF2B5EF4-FFF2-40B4-BE49-F238E27FC236}">
                  <a16:creationId xmlns:a16="http://schemas.microsoft.com/office/drawing/2014/main" id="{72039AE7-187C-6F1D-445C-99DE8D4C9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1063" y="2622550"/>
              <a:ext cx="160338" cy="117475"/>
            </a:xfrm>
            <a:custGeom>
              <a:avLst/>
              <a:gdLst>
                <a:gd name="T0" fmla="*/ 5 w 101"/>
                <a:gd name="T1" fmla="*/ 40 h 74"/>
                <a:gd name="T2" fmla="*/ 4 w 101"/>
                <a:gd name="T3" fmla="*/ 34 h 74"/>
                <a:gd name="T4" fmla="*/ 8 w 101"/>
                <a:gd name="T5" fmla="*/ 29 h 74"/>
                <a:gd name="T6" fmla="*/ 17 w 101"/>
                <a:gd name="T7" fmla="*/ 21 h 74"/>
                <a:gd name="T8" fmla="*/ 24 w 101"/>
                <a:gd name="T9" fmla="*/ 17 h 74"/>
                <a:gd name="T10" fmla="*/ 30 w 101"/>
                <a:gd name="T11" fmla="*/ 12 h 74"/>
                <a:gd name="T12" fmla="*/ 34 w 101"/>
                <a:gd name="T13" fmla="*/ 16 h 74"/>
                <a:gd name="T14" fmla="*/ 41 w 101"/>
                <a:gd name="T15" fmla="*/ 16 h 74"/>
                <a:gd name="T16" fmla="*/ 47 w 101"/>
                <a:gd name="T17" fmla="*/ 16 h 74"/>
                <a:gd name="T18" fmla="*/ 56 w 101"/>
                <a:gd name="T19" fmla="*/ 12 h 74"/>
                <a:gd name="T20" fmla="*/ 60 w 101"/>
                <a:gd name="T21" fmla="*/ 10 h 74"/>
                <a:gd name="T22" fmla="*/ 67 w 101"/>
                <a:gd name="T23" fmla="*/ 12 h 74"/>
                <a:gd name="T24" fmla="*/ 75 w 101"/>
                <a:gd name="T25" fmla="*/ 11 h 74"/>
                <a:gd name="T26" fmla="*/ 79 w 101"/>
                <a:gd name="T27" fmla="*/ 16 h 74"/>
                <a:gd name="T28" fmla="*/ 79 w 101"/>
                <a:gd name="T29" fmla="*/ 13 h 74"/>
                <a:gd name="T30" fmla="*/ 88 w 101"/>
                <a:gd name="T31" fmla="*/ 19 h 74"/>
                <a:gd name="T32" fmla="*/ 88 w 101"/>
                <a:gd name="T33" fmla="*/ 22 h 74"/>
                <a:gd name="T34" fmla="*/ 86 w 101"/>
                <a:gd name="T35" fmla="*/ 19 h 74"/>
                <a:gd name="T36" fmla="*/ 86 w 101"/>
                <a:gd name="T37" fmla="*/ 19 h 74"/>
                <a:gd name="T38" fmla="*/ 87 w 101"/>
                <a:gd name="T39" fmla="*/ 27 h 74"/>
                <a:gd name="T40" fmla="*/ 87 w 101"/>
                <a:gd name="T41" fmla="*/ 23 h 74"/>
                <a:gd name="T42" fmla="*/ 90 w 101"/>
                <a:gd name="T43" fmla="*/ 25 h 74"/>
                <a:gd name="T44" fmla="*/ 94 w 101"/>
                <a:gd name="T45" fmla="*/ 27 h 74"/>
                <a:gd name="T46" fmla="*/ 94 w 101"/>
                <a:gd name="T47" fmla="*/ 25 h 74"/>
                <a:gd name="T48" fmla="*/ 93 w 101"/>
                <a:gd name="T49" fmla="*/ 23 h 74"/>
                <a:gd name="T50" fmla="*/ 97 w 101"/>
                <a:gd name="T51" fmla="*/ 30 h 74"/>
                <a:gd name="T52" fmla="*/ 96 w 101"/>
                <a:gd name="T53" fmla="*/ 30 h 74"/>
                <a:gd name="T54" fmla="*/ 93 w 101"/>
                <a:gd name="T55" fmla="*/ 34 h 74"/>
                <a:gd name="T56" fmla="*/ 87 w 101"/>
                <a:gd name="T57" fmla="*/ 36 h 74"/>
                <a:gd name="T58" fmla="*/ 84 w 101"/>
                <a:gd name="T59" fmla="*/ 36 h 74"/>
                <a:gd name="T60" fmla="*/ 79 w 101"/>
                <a:gd name="T61" fmla="*/ 38 h 74"/>
                <a:gd name="T62" fmla="*/ 74 w 101"/>
                <a:gd name="T63" fmla="*/ 38 h 74"/>
                <a:gd name="T64" fmla="*/ 69 w 101"/>
                <a:gd name="T65" fmla="*/ 36 h 74"/>
                <a:gd name="T66" fmla="*/ 67 w 101"/>
                <a:gd name="T67" fmla="*/ 42 h 74"/>
                <a:gd name="T68" fmla="*/ 65 w 101"/>
                <a:gd name="T69" fmla="*/ 46 h 74"/>
                <a:gd name="T70" fmla="*/ 60 w 101"/>
                <a:gd name="T71" fmla="*/ 50 h 74"/>
                <a:gd name="T72" fmla="*/ 56 w 101"/>
                <a:gd name="T73" fmla="*/ 55 h 74"/>
                <a:gd name="T74" fmla="*/ 52 w 101"/>
                <a:gd name="T75" fmla="*/ 53 h 74"/>
                <a:gd name="T76" fmla="*/ 48 w 101"/>
                <a:gd name="T77" fmla="*/ 55 h 74"/>
                <a:gd name="T78" fmla="*/ 41 w 101"/>
                <a:gd name="T79" fmla="*/ 57 h 74"/>
                <a:gd name="T80" fmla="*/ 40 w 101"/>
                <a:gd name="T81" fmla="*/ 64 h 74"/>
                <a:gd name="T82" fmla="*/ 36 w 101"/>
                <a:gd name="T83" fmla="*/ 67 h 74"/>
                <a:gd name="T84" fmla="*/ 33 w 101"/>
                <a:gd name="T85" fmla="*/ 73 h 74"/>
                <a:gd name="T86" fmla="*/ 29 w 101"/>
                <a:gd name="T87" fmla="*/ 73 h 74"/>
                <a:gd name="T88" fmla="*/ 25 w 101"/>
                <a:gd name="T89" fmla="*/ 67 h 74"/>
                <a:gd name="T90" fmla="*/ 27 w 101"/>
                <a:gd name="T91" fmla="*/ 65 h 74"/>
                <a:gd name="T92" fmla="*/ 25 w 101"/>
                <a:gd name="T93" fmla="*/ 63 h 74"/>
                <a:gd name="T94" fmla="*/ 22 w 101"/>
                <a:gd name="T95" fmla="*/ 64 h 74"/>
                <a:gd name="T96" fmla="*/ 24 w 101"/>
                <a:gd name="T97" fmla="*/ 58 h 74"/>
                <a:gd name="T98" fmla="*/ 20 w 101"/>
                <a:gd name="T99" fmla="*/ 55 h 74"/>
                <a:gd name="T100" fmla="*/ 17 w 101"/>
                <a:gd name="T101" fmla="*/ 53 h 74"/>
                <a:gd name="T102" fmla="*/ 13 w 101"/>
                <a:gd name="T103" fmla="*/ 55 h 74"/>
                <a:gd name="T104" fmla="*/ 7 w 101"/>
                <a:gd name="T105" fmla="*/ 50 h 74"/>
                <a:gd name="T106" fmla="*/ 6 w 101"/>
                <a:gd name="T107" fmla="*/ 46 h 74"/>
                <a:gd name="T108" fmla="*/ 0 w 101"/>
                <a:gd name="T109" fmla="*/ 44 h 74"/>
                <a:gd name="T110" fmla="*/ 25 w 101"/>
                <a:gd name="T111" fmla="*/ 67 h 74"/>
                <a:gd name="T112" fmla="*/ 50 w 101"/>
                <a:gd name="T113" fmla="*/ 4 h 74"/>
                <a:gd name="T114" fmla="*/ 57 w 101"/>
                <a:gd name="T115" fmla="*/ 1 h 74"/>
                <a:gd name="T116" fmla="*/ 50 w 101"/>
                <a:gd name="T117" fmla="*/ 4 h 74"/>
                <a:gd name="T118" fmla="*/ 60 w 101"/>
                <a:gd name="T119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74">
                  <a:moveTo>
                    <a:pt x="0" y="44"/>
                  </a:move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12" y="27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19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6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50" y="13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8" y="12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1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2"/>
                  </a:lnTo>
                  <a:lnTo>
                    <a:pt x="77" y="13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3"/>
                  </a:lnTo>
                  <a:lnTo>
                    <a:pt x="79" y="16"/>
                  </a:lnTo>
                  <a:lnTo>
                    <a:pt x="80" y="16"/>
                  </a:lnTo>
                  <a:lnTo>
                    <a:pt x="82" y="13"/>
                  </a:lnTo>
                  <a:lnTo>
                    <a:pt x="80" y="13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5" y="16"/>
                  </a:lnTo>
                  <a:lnTo>
                    <a:pt x="86" y="17"/>
                  </a:lnTo>
                  <a:lnTo>
                    <a:pt x="87" y="18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90" y="22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0" y="22"/>
                  </a:lnTo>
                  <a:lnTo>
                    <a:pt x="88" y="22"/>
                  </a:lnTo>
                  <a:lnTo>
                    <a:pt x="88" y="21"/>
                  </a:lnTo>
                  <a:lnTo>
                    <a:pt x="87" y="21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6" y="21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88" y="25"/>
                  </a:lnTo>
                  <a:lnTo>
                    <a:pt x="88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6" y="22"/>
                  </a:lnTo>
                  <a:lnTo>
                    <a:pt x="87" y="22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3" y="25"/>
                  </a:lnTo>
                  <a:lnTo>
                    <a:pt x="93" y="23"/>
                  </a:lnTo>
                  <a:lnTo>
                    <a:pt x="92" y="23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7" y="27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7" y="30"/>
                  </a:lnTo>
                  <a:lnTo>
                    <a:pt x="101" y="30"/>
                  </a:lnTo>
                  <a:lnTo>
                    <a:pt x="98" y="30"/>
                  </a:lnTo>
                  <a:lnTo>
                    <a:pt x="98" y="31"/>
                  </a:lnTo>
                  <a:lnTo>
                    <a:pt x="97" y="31"/>
                  </a:lnTo>
                  <a:lnTo>
                    <a:pt x="97" y="30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3" y="34"/>
                  </a:lnTo>
                  <a:lnTo>
                    <a:pt x="92" y="34"/>
                  </a:lnTo>
                  <a:lnTo>
                    <a:pt x="90" y="34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6" y="35"/>
                  </a:lnTo>
                  <a:lnTo>
                    <a:pt x="86" y="36"/>
                  </a:lnTo>
                  <a:lnTo>
                    <a:pt x="85" y="36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4" y="38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80" y="38"/>
                  </a:lnTo>
                  <a:lnTo>
                    <a:pt x="79" y="38"/>
                  </a:lnTo>
                  <a:lnTo>
                    <a:pt x="79" y="39"/>
                  </a:lnTo>
                  <a:lnTo>
                    <a:pt x="77" y="39"/>
                  </a:lnTo>
                  <a:lnTo>
                    <a:pt x="76" y="39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4" y="38"/>
                  </a:lnTo>
                  <a:lnTo>
                    <a:pt x="74" y="36"/>
                  </a:lnTo>
                  <a:lnTo>
                    <a:pt x="74" y="35"/>
                  </a:lnTo>
                  <a:lnTo>
                    <a:pt x="71" y="35"/>
                  </a:lnTo>
                  <a:lnTo>
                    <a:pt x="70" y="35"/>
                  </a:lnTo>
                  <a:lnTo>
                    <a:pt x="70" y="36"/>
                  </a:lnTo>
                  <a:lnTo>
                    <a:pt x="69" y="36"/>
                  </a:lnTo>
                  <a:lnTo>
                    <a:pt x="69" y="38"/>
                  </a:lnTo>
                  <a:lnTo>
                    <a:pt x="69" y="39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7" y="40"/>
                  </a:lnTo>
                  <a:lnTo>
                    <a:pt x="67" y="42"/>
                  </a:lnTo>
                  <a:lnTo>
                    <a:pt x="67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5" y="46"/>
                  </a:lnTo>
                  <a:lnTo>
                    <a:pt x="63" y="46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5"/>
                  </a:lnTo>
                  <a:lnTo>
                    <a:pt x="52" y="55"/>
                  </a:lnTo>
                  <a:lnTo>
                    <a:pt x="52" y="53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0" y="52"/>
                  </a:lnTo>
                  <a:lnTo>
                    <a:pt x="50" y="53"/>
                  </a:lnTo>
                  <a:lnTo>
                    <a:pt x="48" y="55"/>
                  </a:lnTo>
                  <a:lnTo>
                    <a:pt x="47" y="56"/>
                  </a:lnTo>
                  <a:lnTo>
                    <a:pt x="47" y="57"/>
                  </a:lnTo>
                  <a:lnTo>
                    <a:pt x="45" y="57"/>
                  </a:lnTo>
                  <a:lnTo>
                    <a:pt x="44" y="57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40" y="58"/>
                  </a:lnTo>
                  <a:lnTo>
                    <a:pt x="39" y="61"/>
                  </a:lnTo>
                  <a:lnTo>
                    <a:pt x="40" y="61"/>
                  </a:lnTo>
                  <a:lnTo>
                    <a:pt x="39" y="62"/>
                  </a:lnTo>
                  <a:lnTo>
                    <a:pt x="40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3" y="73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29" y="74"/>
                  </a:lnTo>
                  <a:lnTo>
                    <a:pt x="29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0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9" y="65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4" y="65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4"/>
                  </a:lnTo>
                  <a:lnTo>
                    <a:pt x="24" y="65"/>
                  </a:lnTo>
                  <a:lnTo>
                    <a:pt x="23" y="65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3" y="55"/>
                  </a:lnTo>
                  <a:lnTo>
                    <a:pt x="22" y="55"/>
                  </a:lnTo>
                  <a:lnTo>
                    <a:pt x="20" y="55"/>
                  </a:lnTo>
                  <a:lnTo>
                    <a:pt x="20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24" y="67"/>
                  </a:moveTo>
                  <a:lnTo>
                    <a:pt x="24" y="69"/>
                  </a:lnTo>
                  <a:lnTo>
                    <a:pt x="24" y="67"/>
                  </a:lnTo>
                  <a:close/>
                  <a:moveTo>
                    <a:pt x="24" y="65"/>
                  </a:moveTo>
                  <a:lnTo>
                    <a:pt x="25" y="65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4" y="65"/>
                  </a:lnTo>
                  <a:close/>
                  <a:moveTo>
                    <a:pt x="44" y="8"/>
                  </a:moveTo>
                  <a:lnTo>
                    <a:pt x="42" y="8"/>
                  </a:lnTo>
                  <a:lnTo>
                    <a:pt x="44" y="8"/>
                  </a:lnTo>
                  <a:close/>
                  <a:moveTo>
                    <a:pt x="50" y="4"/>
                  </a:move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6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0" y="4"/>
                  </a:lnTo>
                  <a:close/>
                  <a:moveTo>
                    <a:pt x="60" y="1"/>
                  </a:moveTo>
                  <a:lnTo>
                    <a:pt x="60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116">
              <a:extLst>
                <a:ext uri="{FF2B5EF4-FFF2-40B4-BE49-F238E27FC236}">
                  <a16:creationId xmlns:a16="http://schemas.microsoft.com/office/drawing/2014/main" id="{8C0C257C-7281-A720-67FD-42A99E76F0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1051" y="3121025"/>
              <a:ext cx="423863" cy="227013"/>
            </a:xfrm>
            <a:custGeom>
              <a:avLst/>
              <a:gdLst>
                <a:gd name="T0" fmla="*/ 217 w 267"/>
                <a:gd name="T1" fmla="*/ 13 h 143"/>
                <a:gd name="T2" fmla="*/ 227 w 267"/>
                <a:gd name="T3" fmla="*/ 18 h 143"/>
                <a:gd name="T4" fmla="*/ 231 w 267"/>
                <a:gd name="T5" fmla="*/ 28 h 143"/>
                <a:gd name="T6" fmla="*/ 240 w 267"/>
                <a:gd name="T7" fmla="*/ 32 h 143"/>
                <a:gd name="T8" fmla="*/ 247 w 267"/>
                <a:gd name="T9" fmla="*/ 28 h 143"/>
                <a:gd name="T10" fmla="*/ 256 w 267"/>
                <a:gd name="T11" fmla="*/ 33 h 143"/>
                <a:gd name="T12" fmla="*/ 263 w 267"/>
                <a:gd name="T13" fmla="*/ 36 h 143"/>
                <a:gd name="T14" fmla="*/ 262 w 267"/>
                <a:gd name="T15" fmla="*/ 38 h 143"/>
                <a:gd name="T16" fmla="*/ 264 w 267"/>
                <a:gd name="T17" fmla="*/ 46 h 143"/>
                <a:gd name="T18" fmla="*/ 265 w 267"/>
                <a:gd name="T19" fmla="*/ 56 h 143"/>
                <a:gd name="T20" fmla="*/ 262 w 267"/>
                <a:gd name="T21" fmla="*/ 70 h 143"/>
                <a:gd name="T22" fmla="*/ 253 w 267"/>
                <a:gd name="T23" fmla="*/ 81 h 143"/>
                <a:gd name="T24" fmla="*/ 245 w 267"/>
                <a:gd name="T25" fmla="*/ 90 h 143"/>
                <a:gd name="T26" fmla="*/ 229 w 267"/>
                <a:gd name="T27" fmla="*/ 98 h 143"/>
                <a:gd name="T28" fmla="*/ 221 w 267"/>
                <a:gd name="T29" fmla="*/ 109 h 143"/>
                <a:gd name="T30" fmla="*/ 218 w 267"/>
                <a:gd name="T31" fmla="*/ 114 h 143"/>
                <a:gd name="T32" fmla="*/ 214 w 267"/>
                <a:gd name="T33" fmla="*/ 124 h 143"/>
                <a:gd name="T34" fmla="*/ 211 w 267"/>
                <a:gd name="T35" fmla="*/ 136 h 143"/>
                <a:gd name="T36" fmla="*/ 204 w 267"/>
                <a:gd name="T37" fmla="*/ 142 h 143"/>
                <a:gd name="T38" fmla="*/ 200 w 267"/>
                <a:gd name="T39" fmla="*/ 134 h 143"/>
                <a:gd name="T40" fmla="*/ 191 w 267"/>
                <a:gd name="T41" fmla="*/ 127 h 143"/>
                <a:gd name="T42" fmla="*/ 187 w 267"/>
                <a:gd name="T43" fmla="*/ 126 h 143"/>
                <a:gd name="T44" fmla="*/ 190 w 267"/>
                <a:gd name="T45" fmla="*/ 118 h 143"/>
                <a:gd name="T46" fmla="*/ 188 w 267"/>
                <a:gd name="T47" fmla="*/ 109 h 143"/>
                <a:gd name="T48" fmla="*/ 191 w 267"/>
                <a:gd name="T49" fmla="*/ 104 h 143"/>
                <a:gd name="T50" fmla="*/ 194 w 267"/>
                <a:gd name="T51" fmla="*/ 98 h 143"/>
                <a:gd name="T52" fmla="*/ 194 w 267"/>
                <a:gd name="T53" fmla="*/ 87 h 143"/>
                <a:gd name="T54" fmla="*/ 193 w 267"/>
                <a:gd name="T55" fmla="*/ 80 h 143"/>
                <a:gd name="T56" fmla="*/ 190 w 267"/>
                <a:gd name="T57" fmla="*/ 91 h 143"/>
                <a:gd name="T58" fmla="*/ 191 w 267"/>
                <a:gd name="T59" fmla="*/ 87 h 143"/>
                <a:gd name="T60" fmla="*/ 187 w 267"/>
                <a:gd name="T61" fmla="*/ 91 h 143"/>
                <a:gd name="T62" fmla="*/ 177 w 267"/>
                <a:gd name="T63" fmla="*/ 86 h 143"/>
                <a:gd name="T64" fmla="*/ 179 w 267"/>
                <a:gd name="T65" fmla="*/ 79 h 143"/>
                <a:gd name="T66" fmla="*/ 178 w 267"/>
                <a:gd name="T67" fmla="*/ 69 h 143"/>
                <a:gd name="T68" fmla="*/ 177 w 267"/>
                <a:gd name="T69" fmla="*/ 58 h 143"/>
                <a:gd name="T70" fmla="*/ 184 w 267"/>
                <a:gd name="T71" fmla="*/ 50 h 143"/>
                <a:gd name="T72" fmla="*/ 184 w 267"/>
                <a:gd name="T73" fmla="*/ 44 h 143"/>
                <a:gd name="T74" fmla="*/ 190 w 267"/>
                <a:gd name="T75" fmla="*/ 36 h 143"/>
                <a:gd name="T76" fmla="*/ 191 w 267"/>
                <a:gd name="T77" fmla="*/ 28 h 143"/>
                <a:gd name="T78" fmla="*/ 191 w 267"/>
                <a:gd name="T79" fmla="*/ 18 h 143"/>
                <a:gd name="T80" fmla="*/ 196 w 267"/>
                <a:gd name="T81" fmla="*/ 18 h 143"/>
                <a:gd name="T82" fmla="*/ 204 w 267"/>
                <a:gd name="T83" fmla="*/ 13 h 143"/>
                <a:gd name="T84" fmla="*/ 210 w 267"/>
                <a:gd name="T85" fmla="*/ 9 h 143"/>
                <a:gd name="T86" fmla="*/ 190 w 267"/>
                <a:gd name="T87" fmla="*/ 98 h 143"/>
                <a:gd name="T88" fmla="*/ 190 w 267"/>
                <a:gd name="T89" fmla="*/ 95 h 143"/>
                <a:gd name="T90" fmla="*/ 25 w 267"/>
                <a:gd name="T91" fmla="*/ 63 h 143"/>
                <a:gd name="T92" fmla="*/ 42 w 267"/>
                <a:gd name="T93" fmla="*/ 51 h 143"/>
                <a:gd name="T94" fmla="*/ 39 w 267"/>
                <a:gd name="T95" fmla="*/ 56 h 143"/>
                <a:gd name="T96" fmla="*/ 28 w 267"/>
                <a:gd name="T97" fmla="*/ 50 h 143"/>
                <a:gd name="T98" fmla="*/ 23 w 267"/>
                <a:gd name="T99" fmla="*/ 51 h 143"/>
                <a:gd name="T100" fmla="*/ 28 w 267"/>
                <a:gd name="T101" fmla="*/ 46 h 143"/>
                <a:gd name="T102" fmla="*/ 7 w 267"/>
                <a:gd name="T103" fmla="*/ 43 h 143"/>
                <a:gd name="T104" fmla="*/ 22 w 267"/>
                <a:gd name="T105" fmla="*/ 44 h 143"/>
                <a:gd name="T106" fmla="*/ 23 w 267"/>
                <a:gd name="T107" fmla="*/ 43 h 143"/>
                <a:gd name="T108" fmla="*/ 14 w 267"/>
                <a:gd name="T109" fmla="*/ 58 h 143"/>
                <a:gd name="T110" fmla="*/ 13 w 267"/>
                <a:gd name="T111" fmla="*/ 51 h 143"/>
                <a:gd name="T112" fmla="*/ 10 w 267"/>
                <a:gd name="T113" fmla="*/ 43 h 143"/>
                <a:gd name="T114" fmla="*/ 8 w 267"/>
                <a:gd name="T115" fmla="*/ 35 h 143"/>
                <a:gd name="T116" fmla="*/ 13 w 267"/>
                <a:gd name="T117" fmla="*/ 41 h 143"/>
                <a:gd name="T118" fmla="*/ 17 w 267"/>
                <a:gd name="T119" fmla="*/ 50 h 143"/>
                <a:gd name="T120" fmla="*/ 24 w 267"/>
                <a:gd name="T121" fmla="*/ 32 h 143"/>
                <a:gd name="T122" fmla="*/ 208 w 267"/>
                <a:gd name="T123" fmla="*/ 10 h 143"/>
                <a:gd name="T124" fmla="*/ 195 w 267"/>
                <a:gd name="T125" fmla="*/ 9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7" h="143">
                  <a:moveTo>
                    <a:pt x="210" y="6"/>
                  </a:moveTo>
                  <a:lnTo>
                    <a:pt x="211" y="6"/>
                  </a:lnTo>
                  <a:lnTo>
                    <a:pt x="211" y="7"/>
                  </a:lnTo>
                  <a:lnTo>
                    <a:pt x="212" y="9"/>
                  </a:lnTo>
                  <a:lnTo>
                    <a:pt x="213" y="9"/>
                  </a:lnTo>
                  <a:lnTo>
                    <a:pt x="213" y="10"/>
                  </a:lnTo>
                  <a:lnTo>
                    <a:pt x="214" y="10"/>
                  </a:lnTo>
                  <a:lnTo>
                    <a:pt x="214" y="11"/>
                  </a:lnTo>
                  <a:lnTo>
                    <a:pt x="217" y="13"/>
                  </a:lnTo>
                  <a:lnTo>
                    <a:pt x="217" y="15"/>
                  </a:lnTo>
                  <a:lnTo>
                    <a:pt x="218" y="15"/>
                  </a:lnTo>
                  <a:lnTo>
                    <a:pt x="219" y="15"/>
                  </a:lnTo>
                  <a:lnTo>
                    <a:pt x="221" y="17"/>
                  </a:lnTo>
                  <a:lnTo>
                    <a:pt x="222" y="17"/>
                  </a:lnTo>
                  <a:lnTo>
                    <a:pt x="223" y="17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7" y="18"/>
                  </a:lnTo>
                  <a:lnTo>
                    <a:pt x="228" y="18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29" y="22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1" y="26"/>
                  </a:lnTo>
                  <a:lnTo>
                    <a:pt x="231" y="27"/>
                  </a:lnTo>
                  <a:lnTo>
                    <a:pt x="231" y="28"/>
                  </a:lnTo>
                  <a:lnTo>
                    <a:pt x="233" y="28"/>
                  </a:lnTo>
                  <a:lnTo>
                    <a:pt x="235" y="28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9" y="29"/>
                  </a:lnTo>
                  <a:lnTo>
                    <a:pt x="240" y="32"/>
                  </a:lnTo>
                  <a:lnTo>
                    <a:pt x="241" y="32"/>
                  </a:lnTo>
                  <a:lnTo>
                    <a:pt x="244" y="32"/>
                  </a:lnTo>
                  <a:lnTo>
                    <a:pt x="244" y="29"/>
                  </a:lnTo>
                  <a:lnTo>
                    <a:pt x="244" y="32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29"/>
                  </a:lnTo>
                  <a:lnTo>
                    <a:pt x="247" y="28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4" y="28"/>
                  </a:lnTo>
                  <a:lnTo>
                    <a:pt x="254" y="29"/>
                  </a:lnTo>
                  <a:lnTo>
                    <a:pt x="254" y="32"/>
                  </a:lnTo>
                  <a:lnTo>
                    <a:pt x="256" y="33"/>
                  </a:lnTo>
                  <a:lnTo>
                    <a:pt x="257" y="33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59" y="35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3" y="36"/>
                  </a:lnTo>
                  <a:lnTo>
                    <a:pt x="264" y="38"/>
                  </a:lnTo>
                  <a:lnTo>
                    <a:pt x="265" y="38"/>
                  </a:lnTo>
                  <a:lnTo>
                    <a:pt x="265" y="40"/>
                  </a:lnTo>
                  <a:lnTo>
                    <a:pt x="264" y="40"/>
                  </a:lnTo>
                  <a:lnTo>
                    <a:pt x="263" y="40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9" y="40"/>
                  </a:lnTo>
                  <a:lnTo>
                    <a:pt x="262" y="40"/>
                  </a:lnTo>
                  <a:lnTo>
                    <a:pt x="262" y="41"/>
                  </a:lnTo>
                  <a:lnTo>
                    <a:pt x="263" y="41"/>
                  </a:lnTo>
                  <a:lnTo>
                    <a:pt x="263" y="44"/>
                  </a:lnTo>
                  <a:lnTo>
                    <a:pt x="263" y="45"/>
                  </a:lnTo>
                  <a:lnTo>
                    <a:pt x="264" y="45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5" y="50"/>
                  </a:lnTo>
                  <a:lnTo>
                    <a:pt x="265" y="51"/>
                  </a:lnTo>
                  <a:lnTo>
                    <a:pt x="265" y="52"/>
                  </a:lnTo>
                  <a:lnTo>
                    <a:pt x="267" y="55"/>
                  </a:lnTo>
                  <a:lnTo>
                    <a:pt x="265" y="56"/>
                  </a:lnTo>
                  <a:lnTo>
                    <a:pt x="267" y="56"/>
                  </a:lnTo>
                  <a:lnTo>
                    <a:pt x="265" y="56"/>
                  </a:lnTo>
                  <a:lnTo>
                    <a:pt x="265" y="58"/>
                  </a:lnTo>
                  <a:lnTo>
                    <a:pt x="264" y="58"/>
                  </a:lnTo>
                  <a:lnTo>
                    <a:pt x="264" y="56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3" y="64"/>
                  </a:lnTo>
                  <a:lnTo>
                    <a:pt x="262" y="68"/>
                  </a:lnTo>
                  <a:lnTo>
                    <a:pt x="262" y="69"/>
                  </a:lnTo>
                  <a:lnTo>
                    <a:pt x="262" y="70"/>
                  </a:lnTo>
                  <a:lnTo>
                    <a:pt x="259" y="70"/>
                  </a:lnTo>
                  <a:lnTo>
                    <a:pt x="259" y="72"/>
                  </a:lnTo>
                  <a:lnTo>
                    <a:pt x="258" y="73"/>
                  </a:lnTo>
                  <a:lnTo>
                    <a:pt x="258" y="74"/>
                  </a:lnTo>
                  <a:lnTo>
                    <a:pt x="257" y="77"/>
                  </a:lnTo>
                  <a:lnTo>
                    <a:pt x="256" y="78"/>
                  </a:lnTo>
                  <a:lnTo>
                    <a:pt x="254" y="79"/>
                  </a:lnTo>
                  <a:lnTo>
                    <a:pt x="254" y="80"/>
                  </a:lnTo>
                  <a:lnTo>
                    <a:pt x="253" y="81"/>
                  </a:lnTo>
                  <a:lnTo>
                    <a:pt x="253" y="83"/>
                  </a:lnTo>
                  <a:lnTo>
                    <a:pt x="252" y="83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48" y="87"/>
                  </a:lnTo>
                  <a:lnTo>
                    <a:pt x="247" y="87"/>
                  </a:lnTo>
                  <a:lnTo>
                    <a:pt x="247" y="89"/>
                  </a:lnTo>
                  <a:lnTo>
                    <a:pt x="246" y="90"/>
                  </a:lnTo>
                  <a:lnTo>
                    <a:pt x="245" y="90"/>
                  </a:lnTo>
                  <a:lnTo>
                    <a:pt x="245" y="91"/>
                  </a:lnTo>
                  <a:lnTo>
                    <a:pt x="244" y="91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7"/>
                  </a:lnTo>
                  <a:lnTo>
                    <a:pt x="230" y="97"/>
                  </a:lnTo>
                  <a:lnTo>
                    <a:pt x="229" y="98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5" y="101"/>
                  </a:lnTo>
                  <a:lnTo>
                    <a:pt x="223" y="104"/>
                  </a:lnTo>
                  <a:lnTo>
                    <a:pt x="222" y="106"/>
                  </a:lnTo>
                  <a:lnTo>
                    <a:pt x="222" y="107"/>
                  </a:lnTo>
                  <a:lnTo>
                    <a:pt x="221" y="107"/>
                  </a:lnTo>
                  <a:lnTo>
                    <a:pt x="221" y="108"/>
                  </a:lnTo>
                  <a:lnTo>
                    <a:pt x="221" y="109"/>
                  </a:lnTo>
                  <a:lnTo>
                    <a:pt x="221" y="112"/>
                  </a:lnTo>
                  <a:lnTo>
                    <a:pt x="219" y="112"/>
                  </a:lnTo>
                  <a:lnTo>
                    <a:pt x="219" y="109"/>
                  </a:lnTo>
                  <a:lnTo>
                    <a:pt x="219" y="108"/>
                  </a:lnTo>
                  <a:lnTo>
                    <a:pt x="218" y="108"/>
                  </a:lnTo>
                  <a:lnTo>
                    <a:pt x="218" y="109"/>
                  </a:lnTo>
                  <a:lnTo>
                    <a:pt x="218" y="112"/>
                  </a:lnTo>
                  <a:lnTo>
                    <a:pt x="218" y="113"/>
                  </a:lnTo>
                  <a:lnTo>
                    <a:pt x="218" y="114"/>
                  </a:lnTo>
                  <a:lnTo>
                    <a:pt x="218" y="115"/>
                  </a:lnTo>
                  <a:lnTo>
                    <a:pt x="217" y="115"/>
                  </a:lnTo>
                  <a:lnTo>
                    <a:pt x="218" y="117"/>
                  </a:lnTo>
                  <a:lnTo>
                    <a:pt x="217" y="118"/>
                  </a:lnTo>
                  <a:lnTo>
                    <a:pt x="217" y="120"/>
                  </a:lnTo>
                  <a:lnTo>
                    <a:pt x="217" y="121"/>
                  </a:lnTo>
                  <a:lnTo>
                    <a:pt x="214" y="121"/>
                  </a:lnTo>
                  <a:lnTo>
                    <a:pt x="214" y="123"/>
                  </a:lnTo>
                  <a:lnTo>
                    <a:pt x="214" y="124"/>
                  </a:lnTo>
                  <a:lnTo>
                    <a:pt x="213" y="126"/>
                  </a:lnTo>
                  <a:lnTo>
                    <a:pt x="213" y="127"/>
                  </a:lnTo>
                  <a:lnTo>
                    <a:pt x="213" y="130"/>
                  </a:lnTo>
                  <a:lnTo>
                    <a:pt x="213" y="131"/>
                  </a:lnTo>
                  <a:lnTo>
                    <a:pt x="213" y="132"/>
                  </a:lnTo>
                  <a:lnTo>
                    <a:pt x="213" y="134"/>
                  </a:lnTo>
                  <a:lnTo>
                    <a:pt x="213" y="135"/>
                  </a:lnTo>
                  <a:lnTo>
                    <a:pt x="212" y="135"/>
                  </a:lnTo>
                  <a:lnTo>
                    <a:pt x="211" y="136"/>
                  </a:lnTo>
                  <a:lnTo>
                    <a:pt x="210" y="138"/>
                  </a:lnTo>
                  <a:lnTo>
                    <a:pt x="211" y="140"/>
                  </a:lnTo>
                  <a:lnTo>
                    <a:pt x="211" y="141"/>
                  </a:lnTo>
                  <a:lnTo>
                    <a:pt x="210" y="141"/>
                  </a:lnTo>
                  <a:lnTo>
                    <a:pt x="210" y="142"/>
                  </a:lnTo>
                  <a:lnTo>
                    <a:pt x="208" y="143"/>
                  </a:lnTo>
                  <a:lnTo>
                    <a:pt x="206" y="143"/>
                  </a:lnTo>
                  <a:lnTo>
                    <a:pt x="205" y="142"/>
                  </a:lnTo>
                  <a:lnTo>
                    <a:pt x="204" y="142"/>
                  </a:lnTo>
                  <a:lnTo>
                    <a:pt x="204" y="141"/>
                  </a:lnTo>
                  <a:lnTo>
                    <a:pt x="202" y="141"/>
                  </a:lnTo>
                  <a:lnTo>
                    <a:pt x="202" y="140"/>
                  </a:lnTo>
                  <a:lnTo>
                    <a:pt x="201" y="140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0" y="135"/>
                  </a:lnTo>
                  <a:lnTo>
                    <a:pt x="201" y="134"/>
                  </a:lnTo>
                  <a:lnTo>
                    <a:pt x="200" y="134"/>
                  </a:lnTo>
                  <a:lnTo>
                    <a:pt x="200" y="132"/>
                  </a:lnTo>
                  <a:lnTo>
                    <a:pt x="199" y="131"/>
                  </a:lnTo>
                  <a:lnTo>
                    <a:pt x="196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3" y="131"/>
                  </a:lnTo>
                  <a:lnTo>
                    <a:pt x="193" y="130"/>
                  </a:lnTo>
                  <a:lnTo>
                    <a:pt x="191" y="130"/>
                  </a:lnTo>
                  <a:lnTo>
                    <a:pt x="191" y="127"/>
                  </a:lnTo>
                  <a:lnTo>
                    <a:pt x="190" y="127"/>
                  </a:lnTo>
                  <a:lnTo>
                    <a:pt x="188" y="127"/>
                  </a:lnTo>
                  <a:lnTo>
                    <a:pt x="188" y="130"/>
                  </a:lnTo>
                  <a:lnTo>
                    <a:pt x="187" y="131"/>
                  </a:lnTo>
                  <a:lnTo>
                    <a:pt x="187" y="132"/>
                  </a:lnTo>
                  <a:lnTo>
                    <a:pt x="185" y="132"/>
                  </a:lnTo>
                  <a:lnTo>
                    <a:pt x="185" y="131"/>
                  </a:lnTo>
                  <a:lnTo>
                    <a:pt x="184" y="131"/>
                  </a:lnTo>
                  <a:lnTo>
                    <a:pt x="187" y="126"/>
                  </a:lnTo>
                  <a:lnTo>
                    <a:pt x="185" y="126"/>
                  </a:lnTo>
                  <a:lnTo>
                    <a:pt x="184" y="125"/>
                  </a:lnTo>
                  <a:lnTo>
                    <a:pt x="184" y="124"/>
                  </a:lnTo>
                  <a:lnTo>
                    <a:pt x="184" y="123"/>
                  </a:lnTo>
                  <a:lnTo>
                    <a:pt x="185" y="121"/>
                  </a:lnTo>
                  <a:lnTo>
                    <a:pt x="187" y="123"/>
                  </a:lnTo>
                  <a:lnTo>
                    <a:pt x="188" y="121"/>
                  </a:lnTo>
                  <a:lnTo>
                    <a:pt x="190" y="120"/>
                  </a:lnTo>
                  <a:lnTo>
                    <a:pt x="190" y="118"/>
                  </a:lnTo>
                  <a:lnTo>
                    <a:pt x="188" y="118"/>
                  </a:lnTo>
                  <a:lnTo>
                    <a:pt x="188" y="117"/>
                  </a:lnTo>
                  <a:lnTo>
                    <a:pt x="188" y="115"/>
                  </a:lnTo>
                  <a:lnTo>
                    <a:pt x="188" y="114"/>
                  </a:lnTo>
                  <a:lnTo>
                    <a:pt x="188" y="113"/>
                  </a:lnTo>
                  <a:lnTo>
                    <a:pt x="188" y="112"/>
                  </a:lnTo>
                  <a:lnTo>
                    <a:pt x="187" y="112"/>
                  </a:lnTo>
                  <a:lnTo>
                    <a:pt x="187" y="109"/>
                  </a:lnTo>
                  <a:lnTo>
                    <a:pt x="188" y="109"/>
                  </a:lnTo>
                  <a:lnTo>
                    <a:pt x="187" y="109"/>
                  </a:lnTo>
                  <a:lnTo>
                    <a:pt x="187" y="108"/>
                  </a:lnTo>
                  <a:lnTo>
                    <a:pt x="187" y="107"/>
                  </a:lnTo>
                  <a:lnTo>
                    <a:pt x="187" y="108"/>
                  </a:lnTo>
                  <a:lnTo>
                    <a:pt x="187" y="107"/>
                  </a:lnTo>
                  <a:lnTo>
                    <a:pt x="188" y="108"/>
                  </a:lnTo>
                  <a:lnTo>
                    <a:pt x="190" y="107"/>
                  </a:lnTo>
                  <a:lnTo>
                    <a:pt x="191" y="106"/>
                  </a:lnTo>
                  <a:lnTo>
                    <a:pt x="191" y="104"/>
                  </a:lnTo>
                  <a:lnTo>
                    <a:pt x="191" y="106"/>
                  </a:lnTo>
                  <a:lnTo>
                    <a:pt x="191" y="107"/>
                  </a:lnTo>
                  <a:lnTo>
                    <a:pt x="191" y="106"/>
                  </a:lnTo>
                  <a:lnTo>
                    <a:pt x="193" y="106"/>
                  </a:lnTo>
                  <a:lnTo>
                    <a:pt x="193" y="104"/>
                  </a:lnTo>
                  <a:lnTo>
                    <a:pt x="193" y="103"/>
                  </a:lnTo>
                  <a:lnTo>
                    <a:pt x="194" y="101"/>
                  </a:lnTo>
                  <a:lnTo>
                    <a:pt x="194" y="100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5" y="94"/>
                  </a:lnTo>
                  <a:lnTo>
                    <a:pt x="195" y="91"/>
                  </a:lnTo>
                  <a:lnTo>
                    <a:pt x="195" y="90"/>
                  </a:lnTo>
                  <a:lnTo>
                    <a:pt x="195" y="89"/>
                  </a:lnTo>
                  <a:lnTo>
                    <a:pt x="194" y="89"/>
                  </a:lnTo>
                  <a:lnTo>
                    <a:pt x="194" y="87"/>
                  </a:lnTo>
                  <a:lnTo>
                    <a:pt x="194" y="86"/>
                  </a:lnTo>
                  <a:lnTo>
                    <a:pt x="194" y="85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4" y="80"/>
                  </a:lnTo>
                  <a:lnTo>
                    <a:pt x="195" y="80"/>
                  </a:lnTo>
                  <a:lnTo>
                    <a:pt x="195" y="79"/>
                  </a:lnTo>
                  <a:lnTo>
                    <a:pt x="194" y="80"/>
                  </a:lnTo>
                  <a:lnTo>
                    <a:pt x="193" y="80"/>
                  </a:lnTo>
                  <a:lnTo>
                    <a:pt x="193" y="81"/>
                  </a:lnTo>
                  <a:lnTo>
                    <a:pt x="193" y="83"/>
                  </a:lnTo>
                  <a:lnTo>
                    <a:pt x="194" y="85"/>
                  </a:lnTo>
                  <a:lnTo>
                    <a:pt x="194" y="86"/>
                  </a:lnTo>
                  <a:lnTo>
                    <a:pt x="194" y="90"/>
                  </a:lnTo>
                  <a:lnTo>
                    <a:pt x="193" y="90"/>
                  </a:lnTo>
                  <a:lnTo>
                    <a:pt x="193" y="91"/>
                  </a:lnTo>
                  <a:lnTo>
                    <a:pt x="191" y="91"/>
                  </a:lnTo>
                  <a:lnTo>
                    <a:pt x="190" y="91"/>
                  </a:lnTo>
                  <a:lnTo>
                    <a:pt x="191" y="90"/>
                  </a:lnTo>
                  <a:lnTo>
                    <a:pt x="191" y="89"/>
                  </a:lnTo>
                  <a:lnTo>
                    <a:pt x="193" y="89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1" y="89"/>
                  </a:lnTo>
                  <a:lnTo>
                    <a:pt x="191" y="87"/>
                  </a:lnTo>
                  <a:lnTo>
                    <a:pt x="191" y="86"/>
                  </a:lnTo>
                  <a:lnTo>
                    <a:pt x="193" y="86"/>
                  </a:lnTo>
                  <a:lnTo>
                    <a:pt x="191" y="86"/>
                  </a:lnTo>
                  <a:lnTo>
                    <a:pt x="190" y="89"/>
                  </a:lnTo>
                  <a:lnTo>
                    <a:pt x="190" y="91"/>
                  </a:lnTo>
                  <a:lnTo>
                    <a:pt x="188" y="91"/>
                  </a:lnTo>
                  <a:lnTo>
                    <a:pt x="188" y="94"/>
                  </a:lnTo>
                  <a:lnTo>
                    <a:pt x="187" y="94"/>
                  </a:lnTo>
                  <a:lnTo>
                    <a:pt x="187" y="91"/>
                  </a:lnTo>
                  <a:lnTo>
                    <a:pt x="187" y="94"/>
                  </a:lnTo>
                  <a:lnTo>
                    <a:pt x="187" y="95"/>
                  </a:lnTo>
                  <a:lnTo>
                    <a:pt x="185" y="94"/>
                  </a:lnTo>
                  <a:lnTo>
                    <a:pt x="184" y="94"/>
                  </a:lnTo>
                  <a:lnTo>
                    <a:pt x="183" y="90"/>
                  </a:lnTo>
                  <a:lnTo>
                    <a:pt x="182" y="87"/>
                  </a:lnTo>
                  <a:lnTo>
                    <a:pt x="179" y="87"/>
                  </a:lnTo>
                  <a:lnTo>
                    <a:pt x="178" y="87"/>
                  </a:lnTo>
                  <a:lnTo>
                    <a:pt x="177" y="86"/>
                  </a:lnTo>
                  <a:lnTo>
                    <a:pt x="177" y="85"/>
                  </a:lnTo>
                  <a:lnTo>
                    <a:pt x="176" y="85"/>
                  </a:lnTo>
                  <a:lnTo>
                    <a:pt x="176" y="83"/>
                  </a:lnTo>
                  <a:lnTo>
                    <a:pt x="177" y="83"/>
                  </a:lnTo>
                  <a:lnTo>
                    <a:pt x="178" y="83"/>
                  </a:lnTo>
                  <a:lnTo>
                    <a:pt x="178" y="81"/>
                  </a:lnTo>
                  <a:lnTo>
                    <a:pt x="179" y="81"/>
                  </a:lnTo>
                  <a:lnTo>
                    <a:pt x="179" y="80"/>
                  </a:lnTo>
                  <a:lnTo>
                    <a:pt x="179" y="79"/>
                  </a:lnTo>
                  <a:lnTo>
                    <a:pt x="178" y="79"/>
                  </a:lnTo>
                  <a:lnTo>
                    <a:pt x="179" y="79"/>
                  </a:lnTo>
                  <a:lnTo>
                    <a:pt x="179" y="78"/>
                  </a:lnTo>
                  <a:lnTo>
                    <a:pt x="178" y="74"/>
                  </a:lnTo>
                  <a:lnTo>
                    <a:pt x="178" y="73"/>
                  </a:lnTo>
                  <a:lnTo>
                    <a:pt x="178" y="72"/>
                  </a:lnTo>
                  <a:lnTo>
                    <a:pt x="177" y="72"/>
                  </a:lnTo>
                  <a:lnTo>
                    <a:pt x="177" y="70"/>
                  </a:lnTo>
                  <a:lnTo>
                    <a:pt x="178" y="69"/>
                  </a:lnTo>
                  <a:lnTo>
                    <a:pt x="178" y="68"/>
                  </a:lnTo>
                  <a:lnTo>
                    <a:pt x="178" y="67"/>
                  </a:lnTo>
                  <a:lnTo>
                    <a:pt x="178" y="64"/>
                  </a:lnTo>
                  <a:lnTo>
                    <a:pt x="177" y="62"/>
                  </a:lnTo>
                  <a:lnTo>
                    <a:pt x="177" y="61"/>
                  </a:lnTo>
                  <a:lnTo>
                    <a:pt x="177" y="60"/>
                  </a:lnTo>
                  <a:lnTo>
                    <a:pt x="176" y="60"/>
                  </a:lnTo>
                  <a:lnTo>
                    <a:pt x="177" y="60"/>
                  </a:lnTo>
                  <a:lnTo>
                    <a:pt x="177" y="58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79" y="56"/>
                  </a:lnTo>
                  <a:lnTo>
                    <a:pt x="182" y="56"/>
                  </a:lnTo>
                  <a:lnTo>
                    <a:pt x="183" y="55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4" y="50"/>
                  </a:lnTo>
                  <a:lnTo>
                    <a:pt x="184" y="51"/>
                  </a:lnTo>
                  <a:lnTo>
                    <a:pt x="185" y="51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47"/>
                  </a:lnTo>
                  <a:lnTo>
                    <a:pt x="184" y="46"/>
                  </a:lnTo>
                  <a:lnTo>
                    <a:pt x="183" y="45"/>
                  </a:lnTo>
                  <a:lnTo>
                    <a:pt x="183" y="44"/>
                  </a:lnTo>
                  <a:lnTo>
                    <a:pt x="184" y="44"/>
                  </a:lnTo>
                  <a:lnTo>
                    <a:pt x="184" y="43"/>
                  </a:lnTo>
                  <a:lnTo>
                    <a:pt x="184" y="41"/>
                  </a:lnTo>
                  <a:lnTo>
                    <a:pt x="185" y="41"/>
                  </a:lnTo>
                  <a:lnTo>
                    <a:pt x="185" y="40"/>
                  </a:lnTo>
                  <a:lnTo>
                    <a:pt x="185" y="41"/>
                  </a:lnTo>
                  <a:lnTo>
                    <a:pt x="187" y="40"/>
                  </a:lnTo>
                  <a:lnTo>
                    <a:pt x="188" y="38"/>
                  </a:lnTo>
                  <a:lnTo>
                    <a:pt x="188" y="36"/>
                  </a:lnTo>
                  <a:lnTo>
                    <a:pt x="190" y="36"/>
                  </a:lnTo>
                  <a:lnTo>
                    <a:pt x="190" y="35"/>
                  </a:lnTo>
                  <a:lnTo>
                    <a:pt x="190" y="34"/>
                  </a:lnTo>
                  <a:lnTo>
                    <a:pt x="190" y="33"/>
                  </a:lnTo>
                  <a:lnTo>
                    <a:pt x="190" y="32"/>
                  </a:lnTo>
                  <a:lnTo>
                    <a:pt x="190" y="29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9"/>
                  </a:lnTo>
                  <a:lnTo>
                    <a:pt x="191" y="28"/>
                  </a:lnTo>
                  <a:lnTo>
                    <a:pt x="190" y="27"/>
                  </a:lnTo>
                  <a:lnTo>
                    <a:pt x="190" y="26"/>
                  </a:lnTo>
                  <a:lnTo>
                    <a:pt x="191" y="24"/>
                  </a:lnTo>
                  <a:lnTo>
                    <a:pt x="190" y="24"/>
                  </a:lnTo>
                  <a:lnTo>
                    <a:pt x="190" y="23"/>
                  </a:lnTo>
                  <a:lnTo>
                    <a:pt x="190" y="22"/>
                  </a:lnTo>
                  <a:lnTo>
                    <a:pt x="190" y="20"/>
                  </a:lnTo>
                  <a:lnTo>
                    <a:pt x="190" y="18"/>
                  </a:lnTo>
                  <a:lnTo>
                    <a:pt x="191" y="18"/>
                  </a:lnTo>
                  <a:lnTo>
                    <a:pt x="193" y="18"/>
                  </a:lnTo>
                  <a:lnTo>
                    <a:pt x="193" y="17"/>
                  </a:lnTo>
                  <a:lnTo>
                    <a:pt x="194" y="17"/>
                  </a:lnTo>
                  <a:lnTo>
                    <a:pt x="194" y="16"/>
                  </a:lnTo>
                  <a:lnTo>
                    <a:pt x="195" y="16"/>
                  </a:lnTo>
                  <a:lnTo>
                    <a:pt x="196" y="15"/>
                  </a:lnTo>
                  <a:lnTo>
                    <a:pt x="196" y="16"/>
                  </a:lnTo>
                  <a:lnTo>
                    <a:pt x="196" y="17"/>
                  </a:lnTo>
                  <a:lnTo>
                    <a:pt x="196" y="18"/>
                  </a:lnTo>
                  <a:lnTo>
                    <a:pt x="196" y="17"/>
                  </a:lnTo>
                  <a:lnTo>
                    <a:pt x="196" y="16"/>
                  </a:lnTo>
                  <a:lnTo>
                    <a:pt x="196" y="15"/>
                  </a:lnTo>
                  <a:lnTo>
                    <a:pt x="199" y="16"/>
                  </a:lnTo>
                  <a:lnTo>
                    <a:pt x="199" y="15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2" y="13"/>
                  </a:lnTo>
                  <a:lnTo>
                    <a:pt x="204" y="13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8" y="11"/>
                  </a:lnTo>
                  <a:lnTo>
                    <a:pt x="208" y="10"/>
                  </a:lnTo>
                  <a:lnTo>
                    <a:pt x="208" y="9"/>
                  </a:lnTo>
                  <a:lnTo>
                    <a:pt x="210" y="9"/>
                  </a:lnTo>
                  <a:lnTo>
                    <a:pt x="210" y="7"/>
                  </a:lnTo>
                  <a:lnTo>
                    <a:pt x="210" y="6"/>
                  </a:lnTo>
                  <a:close/>
                  <a:moveTo>
                    <a:pt x="191" y="94"/>
                  </a:moveTo>
                  <a:lnTo>
                    <a:pt x="193" y="95"/>
                  </a:lnTo>
                  <a:lnTo>
                    <a:pt x="193" y="96"/>
                  </a:lnTo>
                  <a:lnTo>
                    <a:pt x="191" y="96"/>
                  </a:lnTo>
                  <a:lnTo>
                    <a:pt x="191" y="97"/>
                  </a:lnTo>
                  <a:lnTo>
                    <a:pt x="191" y="98"/>
                  </a:lnTo>
                  <a:lnTo>
                    <a:pt x="190" y="98"/>
                  </a:lnTo>
                  <a:lnTo>
                    <a:pt x="190" y="100"/>
                  </a:lnTo>
                  <a:lnTo>
                    <a:pt x="190" y="101"/>
                  </a:lnTo>
                  <a:lnTo>
                    <a:pt x="188" y="101"/>
                  </a:lnTo>
                  <a:lnTo>
                    <a:pt x="187" y="101"/>
                  </a:lnTo>
                  <a:lnTo>
                    <a:pt x="187" y="100"/>
                  </a:lnTo>
                  <a:lnTo>
                    <a:pt x="187" y="97"/>
                  </a:lnTo>
                  <a:lnTo>
                    <a:pt x="188" y="96"/>
                  </a:lnTo>
                  <a:lnTo>
                    <a:pt x="188" y="95"/>
                  </a:lnTo>
                  <a:lnTo>
                    <a:pt x="190" y="95"/>
                  </a:lnTo>
                  <a:lnTo>
                    <a:pt x="190" y="94"/>
                  </a:lnTo>
                  <a:lnTo>
                    <a:pt x="191" y="94"/>
                  </a:lnTo>
                  <a:close/>
                  <a:moveTo>
                    <a:pt x="39" y="64"/>
                  </a:moveTo>
                  <a:lnTo>
                    <a:pt x="39" y="67"/>
                  </a:lnTo>
                  <a:lnTo>
                    <a:pt x="36" y="67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9" y="64"/>
                  </a:lnTo>
                  <a:close/>
                  <a:moveTo>
                    <a:pt x="25" y="63"/>
                  </a:moveTo>
                  <a:lnTo>
                    <a:pt x="26" y="63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5" y="62"/>
                  </a:lnTo>
                  <a:lnTo>
                    <a:pt x="25" y="63"/>
                  </a:lnTo>
                  <a:close/>
                  <a:moveTo>
                    <a:pt x="42" y="51"/>
                  </a:moveTo>
                  <a:lnTo>
                    <a:pt x="43" y="51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2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40" y="55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1" y="52"/>
                  </a:lnTo>
                  <a:lnTo>
                    <a:pt x="42" y="51"/>
                  </a:lnTo>
                  <a:close/>
                  <a:moveTo>
                    <a:pt x="28" y="47"/>
                  </a:moveTo>
                  <a:lnTo>
                    <a:pt x="30" y="47"/>
                  </a:lnTo>
                  <a:lnTo>
                    <a:pt x="28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6" y="52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28" y="47"/>
                  </a:lnTo>
                  <a:close/>
                  <a:moveTo>
                    <a:pt x="10" y="46"/>
                  </a:move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0" y="46"/>
                  </a:lnTo>
                  <a:close/>
                  <a:moveTo>
                    <a:pt x="23" y="43"/>
                  </a:moveTo>
                  <a:lnTo>
                    <a:pt x="23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3"/>
                  </a:lnTo>
                  <a:close/>
                  <a:moveTo>
                    <a:pt x="18" y="52"/>
                  </a:moveTo>
                  <a:lnTo>
                    <a:pt x="20" y="52"/>
                  </a:lnTo>
                  <a:lnTo>
                    <a:pt x="18" y="52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12" y="51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41"/>
                  </a:lnTo>
                  <a:lnTo>
                    <a:pt x="14" y="43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8" y="52"/>
                  </a:lnTo>
                  <a:close/>
                  <a:moveTo>
                    <a:pt x="24" y="29"/>
                  </a:moveTo>
                  <a:lnTo>
                    <a:pt x="23" y="29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4" y="32"/>
                  </a:lnTo>
                  <a:lnTo>
                    <a:pt x="24" y="29"/>
                  </a:lnTo>
                  <a:close/>
                  <a:moveTo>
                    <a:pt x="20" y="23"/>
                  </a:moveTo>
                  <a:lnTo>
                    <a:pt x="20" y="24"/>
                  </a:lnTo>
                  <a:lnTo>
                    <a:pt x="20" y="23"/>
                  </a:lnTo>
                  <a:close/>
                  <a:moveTo>
                    <a:pt x="208" y="7"/>
                  </a:moveTo>
                  <a:lnTo>
                    <a:pt x="208" y="9"/>
                  </a:lnTo>
                  <a:lnTo>
                    <a:pt x="208" y="10"/>
                  </a:lnTo>
                  <a:lnTo>
                    <a:pt x="208" y="9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06" y="9"/>
                  </a:lnTo>
                  <a:lnTo>
                    <a:pt x="208" y="7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  <a:moveTo>
                    <a:pt x="194" y="90"/>
                  </a:moveTo>
                  <a:lnTo>
                    <a:pt x="195" y="90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4" y="94"/>
                  </a:lnTo>
                  <a:lnTo>
                    <a:pt x="194" y="91"/>
                  </a:lnTo>
                  <a:lnTo>
                    <a:pt x="194" y="9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117">
              <a:extLst>
                <a:ext uri="{FF2B5EF4-FFF2-40B4-BE49-F238E27FC236}">
                  <a16:creationId xmlns:a16="http://schemas.microsoft.com/office/drawing/2014/main" id="{DD1D82A0-91A0-86E8-ADC1-3A2700316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3626" y="2725738"/>
              <a:ext cx="350838" cy="595313"/>
            </a:xfrm>
            <a:custGeom>
              <a:avLst/>
              <a:gdLst>
                <a:gd name="T0" fmla="*/ 35 w 221"/>
                <a:gd name="T1" fmla="*/ 245 h 375"/>
                <a:gd name="T2" fmla="*/ 39 w 221"/>
                <a:gd name="T3" fmla="*/ 231 h 375"/>
                <a:gd name="T4" fmla="*/ 47 w 221"/>
                <a:gd name="T5" fmla="*/ 231 h 375"/>
                <a:gd name="T6" fmla="*/ 51 w 221"/>
                <a:gd name="T7" fmla="*/ 221 h 375"/>
                <a:gd name="T8" fmla="*/ 57 w 221"/>
                <a:gd name="T9" fmla="*/ 210 h 375"/>
                <a:gd name="T10" fmla="*/ 59 w 221"/>
                <a:gd name="T11" fmla="*/ 203 h 375"/>
                <a:gd name="T12" fmla="*/ 55 w 221"/>
                <a:gd name="T13" fmla="*/ 202 h 375"/>
                <a:gd name="T14" fmla="*/ 58 w 221"/>
                <a:gd name="T15" fmla="*/ 185 h 375"/>
                <a:gd name="T16" fmla="*/ 57 w 221"/>
                <a:gd name="T17" fmla="*/ 168 h 375"/>
                <a:gd name="T18" fmla="*/ 57 w 221"/>
                <a:gd name="T19" fmla="*/ 152 h 375"/>
                <a:gd name="T20" fmla="*/ 53 w 221"/>
                <a:gd name="T21" fmla="*/ 135 h 375"/>
                <a:gd name="T22" fmla="*/ 61 w 221"/>
                <a:gd name="T23" fmla="*/ 121 h 375"/>
                <a:gd name="T24" fmla="*/ 59 w 221"/>
                <a:gd name="T25" fmla="*/ 102 h 375"/>
                <a:gd name="T26" fmla="*/ 68 w 221"/>
                <a:gd name="T27" fmla="*/ 112 h 375"/>
                <a:gd name="T28" fmla="*/ 70 w 221"/>
                <a:gd name="T29" fmla="*/ 108 h 375"/>
                <a:gd name="T30" fmla="*/ 78 w 221"/>
                <a:gd name="T31" fmla="*/ 95 h 375"/>
                <a:gd name="T32" fmla="*/ 89 w 221"/>
                <a:gd name="T33" fmla="*/ 84 h 375"/>
                <a:gd name="T34" fmla="*/ 93 w 221"/>
                <a:gd name="T35" fmla="*/ 68 h 375"/>
                <a:gd name="T36" fmla="*/ 95 w 221"/>
                <a:gd name="T37" fmla="*/ 62 h 375"/>
                <a:gd name="T38" fmla="*/ 98 w 221"/>
                <a:gd name="T39" fmla="*/ 55 h 375"/>
                <a:gd name="T40" fmla="*/ 113 w 221"/>
                <a:gd name="T41" fmla="*/ 51 h 375"/>
                <a:gd name="T42" fmla="*/ 114 w 221"/>
                <a:gd name="T43" fmla="*/ 53 h 375"/>
                <a:gd name="T44" fmla="*/ 130 w 221"/>
                <a:gd name="T45" fmla="*/ 44 h 375"/>
                <a:gd name="T46" fmla="*/ 149 w 221"/>
                <a:gd name="T47" fmla="*/ 28 h 375"/>
                <a:gd name="T48" fmla="*/ 156 w 221"/>
                <a:gd name="T49" fmla="*/ 20 h 375"/>
                <a:gd name="T50" fmla="*/ 166 w 221"/>
                <a:gd name="T51" fmla="*/ 27 h 375"/>
                <a:gd name="T52" fmla="*/ 150 w 221"/>
                <a:gd name="T53" fmla="*/ 38 h 375"/>
                <a:gd name="T54" fmla="*/ 138 w 221"/>
                <a:gd name="T55" fmla="*/ 57 h 375"/>
                <a:gd name="T56" fmla="*/ 127 w 221"/>
                <a:gd name="T57" fmla="*/ 88 h 375"/>
                <a:gd name="T58" fmla="*/ 135 w 221"/>
                <a:gd name="T59" fmla="*/ 97 h 375"/>
                <a:gd name="T60" fmla="*/ 138 w 221"/>
                <a:gd name="T61" fmla="*/ 117 h 375"/>
                <a:gd name="T62" fmla="*/ 148 w 221"/>
                <a:gd name="T63" fmla="*/ 135 h 375"/>
                <a:gd name="T64" fmla="*/ 160 w 221"/>
                <a:gd name="T65" fmla="*/ 134 h 375"/>
                <a:gd name="T66" fmla="*/ 181 w 221"/>
                <a:gd name="T67" fmla="*/ 150 h 375"/>
                <a:gd name="T68" fmla="*/ 201 w 221"/>
                <a:gd name="T69" fmla="*/ 153 h 375"/>
                <a:gd name="T70" fmla="*/ 213 w 221"/>
                <a:gd name="T71" fmla="*/ 159 h 375"/>
                <a:gd name="T72" fmla="*/ 209 w 221"/>
                <a:gd name="T73" fmla="*/ 179 h 375"/>
                <a:gd name="T74" fmla="*/ 210 w 221"/>
                <a:gd name="T75" fmla="*/ 202 h 375"/>
                <a:gd name="T76" fmla="*/ 209 w 221"/>
                <a:gd name="T77" fmla="*/ 222 h 375"/>
                <a:gd name="T78" fmla="*/ 215 w 221"/>
                <a:gd name="T79" fmla="*/ 233 h 375"/>
                <a:gd name="T80" fmla="*/ 221 w 221"/>
                <a:gd name="T81" fmla="*/ 258 h 375"/>
                <a:gd name="T82" fmla="*/ 204 w 221"/>
                <a:gd name="T83" fmla="*/ 248 h 375"/>
                <a:gd name="T84" fmla="*/ 184 w 221"/>
                <a:gd name="T85" fmla="*/ 248 h 375"/>
                <a:gd name="T86" fmla="*/ 176 w 221"/>
                <a:gd name="T87" fmla="*/ 262 h 375"/>
                <a:gd name="T88" fmla="*/ 184 w 221"/>
                <a:gd name="T89" fmla="*/ 271 h 375"/>
                <a:gd name="T90" fmla="*/ 172 w 221"/>
                <a:gd name="T91" fmla="*/ 273 h 375"/>
                <a:gd name="T92" fmla="*/ 176 w 221"/>
                <a:gd name="T93" fmla="*/ 295 h 375"/>
                <a:gd name="T94" fmla="*/ 181 w 221"/>
                <a:gd name="T95" fmla="*/ 318 h 375"/>
                <a:gd name="T96" fmla="*/ 173 w 221"/>
                <a:gd name="T97" fmla="*/ 375 h 375"/>
                <a:gd name="T98" fmla="*/ 166 w 221"/>
                <a:gd name="T99" fmla="*/ 355 h 375"/>
                <a:gd name="T100" fmla="*/ 161 w 221"/>
                <a:gd name="T101" fmla="*/ 338 h 375"/>
                <a:gd name="T102" fmla="*/ 149 w 221"/>
                <a:gd name="T103" fmla="*/ 334 h 375"/>
                <a:gd name="T104" fmla="*/ 133 w 221"/>
                <a:gd name="T105" fmla="*/ 338 h 375"/>
                <a:gd name="T106" fmla="*/ 123 w 221"/>
                <a:gd name="T107" fmla="*/ 329 h 375"/>
                <a:gd name="T108" fmla="*/ 115 w 221"/>
                <a:gd name="T109" fmla="*/ 316 h 375"/>
                <a:gd name="T110" fmla="*/ 103 w 221"/>
                <a:gd name="T111" fmla="*/ 304 h 375"/>
                <a:gd name="T112" fmla="*/ 90 w 221"/>
                <a:gd name="T113" fmla="*/ 285 h 375"/>
                <a:gd name="T114" fmla="*/ 75 w 221"/>
                <a:gd name="T115" fmla="*/ 277 h 375"/>
                <a:gd name="T116" fmla="*/ 58 w 221"/>
                <a:gd name="T117" fmla="*/ 277 h 375"/>
                <a:gd name="T118" fmla="*/ 44 w 221"/>
                <a:gd name="T119" fmla="*/ 266 h 375"/>
                <a:gd name="T120" fmla="*/ 41 w 221"/>
                <a:gd name="T121" fmla="*/ 230 h 375"/>
                <a:gd name="T122" fmla="*/ 49 w 221"/>
                <a:gd name="T123" fmla="*/ 227 h 375"/>
                <a:gd name="T124" fmla="*/ 7 w 221"/>
                <a:gd name="T12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375">
                  <a:moveTo>
                    <a:pt x="32" y="255"/>
                  </a:moveTo>
                  <a:lnTo>
                    <a:pt x="32" y="254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0" y="250"/>
                  </a:lnTo>
                  <a:lnTo>
                    <a:pt x="28" y="250"/>
                  </a:lnTo>
                  <a:lnTo>
                    <a:pt x="28" y="249"/>
                  </a:lnTo>
                  <a:lnTo>
                    <a:pt x="30" y="249"/>
                  </a:lnTo>
                  <a:lnTo>
                    <a:pt x="30" y="248"/>
                  </a:lnTo>
                  <a:lnTo>
                    <a:pt x="32" y="247"/>
                  </a:lnTo>
                  <a:lnTo>
                    <a:pt x="33" y="247"/>
                  </a:lnTo>
                  <a:lnTo>
                    <a:pt x="34" y="247"/>
                  </a:lnTo>
                  <a:lnTo>
                    <a:pt x="35" y="247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5" y="244"/>
                  </a:lnTo>
                  <a:lnTo>
                    <a:pt x="35" y="245"/>
                  </a:lnTo>
                  <a:lnTo>
                    <a:pt x="35" y="244"/>
                  </a:lnTo>
                  <a:lnTo>
                    <a:pt x="35" y="242"/>
                  </a:lnTo>
                  <a:lnTo>
                    <a:pt x="34" y="242"/>
                  </a:lnTo>
                  <a:lnTo>
                    <a:pt x="34" y="244"/>
                  </a:lnTo>
                  <a:lnTo>
                    <a:pt x="34" y="242"/>
                  </a:lnTo>
                  <a:lnTo>
                    <a:pt x="34" y="241"/>
                  </a:lnTo>
                  <a:lnTo>
                    <a:pt x="34" y="239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5" y="237"/>
                  </a:lnTo>
                  <a:lnTo>
                    <a:pt x="35" y="236"/>
                  </a:lnTo>
                  <a:lnTo>
                    <a:pt x="35" y="233"/>
                  </a:lnTo>
                  <a:lnTo>
                    <a:pt x="35" y="232"/>
                  </a:lnTo>
                  <a:lnTo>
                    <a:pt x="35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9" y="231"/>
                  </a:lnTo>
                  <a:lnTo>
                    <a:pt x="39" y="230"/>
                  </a:lnTo>
                  <a:lnTo>
                    <a:pt x="40" y="230"/>
                  </a:lnTo>
                  <a:lnTo>
                    <a:pt x="40" y="228"/>
                  </a:lnTo>
                  <a:lnTo>
                    <a:pt x="40" y="230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1" y="228"/>
                  </a:lnTo>
                  <a:lnTo>
                    <a:pt x="41" y="230"/>
                  </a:lnTo>
                  <a:lnTo>
                    <a:pt x="41" y="231"/>
                  </a:lnTo>
                  <a:lnTo>
                    <a:pt x="43" y="231"/>
                  </a:lnTo>
                  <a:lnTo>
                    <a:pt x="43" y="232"/>
                  </a:lnTo>
                  <a:lnTo>
                    <a:pt x="44" y="231"/>
                  </a:lnTo>
                  <a:lnTo>
                    <a:pt x="44" y="230"/>
                  </a:lnTo>
                  <a:lnTo>
                    <a:pt x="44" y="228"/>
                  </a:lnTo>
                  <a:lnTo>
                    <a:pt x="45" y="228"/>
                  </a:lnTo>
                  <a:lnTo>
                    <a:pt x="47" y="228"/>
                  </a:lnTo>
                  <a:lnTo>
                    <a:pt x="47" y="230"/>
                  </a:lnTo>
                  <a:lnTo>
                    <a:pt x="47" y="231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50" y="230"/>
                  </a:lnTo>
                  <a:lnTo>
                    <a:pt x="50" y="228"/>
                  </a:lnTo>
                  <a:lnTo>
                    <a:pt x="49" y="228"/>
                  </a:lnTo>
                  <a:lnTo>
                    <a:pt x="49" y="227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0" y="224"/>
                  </a:lnTo>
                  <a:lnTo>
                    <a:pt x="50" y="222"/>
                  </a:lnTo>
                  <a:lnTo>
                    <a:pt x="51" y="222"/>
                  </a:lnTo>
                  <a:lnTo>
                    <a:pt x="51" y="221"/>
                  </a:lnTo>
                  <a:lnTo>
                    <a:pt x="50" y="221"/>
                  </a:lnTo>
                  <a:lnTo>
                    <a:pt x="51" y="221"/>
                  </a:lnTo>
                  <a:lnTo>
                    <a:pt x="51" y="220"/>
                  </a:lnTo>
                  <a:lnTo>
                    <a:pt x="52" y="219"/>
                  </a:lnTo>
                  <a:lnTo>
                    <a:pt x="52" y="218"/>
                  </a:lnTo>
                  <a:lnTo>
                    <a:pt x="53" y="218"/>
                  </a:lnTo>
                  <a:lnTo>
                    <a:pt x="53" y="215"/>
                  </a:lnTo>
                  <a:lnTo>
                    <a:pt x="52" y="215"/>
                  </a:lnTo>
                  <a:lnTo>
                    <a:pt x="53" y="215"/>
                  </a:lnTo>
                  <a:lnTo>
                    <a:pt x="53" y="214"/>
                  </a:lnTo>
                  <a:lnTo>
                    <a:pt x="53" y="213"/>
                  </a:lnTo>
                  <a:lnTo>
                    <a:pt x="55" y="213"/>
                  </a:lnTo>
                  <a:lnTo>
                    <a:pt x="55" y="214"/>
                  </a:lnTo>
                  <a:lnTo>
                    <a:pt x="57" y="214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7" y="213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9"/>
                  </a:lnTo>
                  <a:lnTo>
                    <a:pt x="58" y="209"/>
                  </a:lnTo>
                  <a:lnTo>
                    <a:pt x="58" y="207"/>
                  </a:lnTo>
                  <a:lnTo>
                    <a:pt x="59" y="207"/>
                  </a:lnTo>
                  <a:lnTo>
                    <a:pt x="59" y="205"/>
                  </a:lnTo>
                  <a:lnTo>
                    <a:pt x="58" y="205"/>
                  </a:lnTo>
                  <a:lnTo>
                    <a:pt x="58" y="204"/>
                  </a:lnTo>
                  <a:lnTo>
                    <a:pt x="59" y="205"/>
                  </a:lnTo>
                  <a:lnTo>
                    <a:pt x="59" y="204"/>
                  </a:lnTo>
                  <a:lnTo>
                    <a:pt x="59" y="203"/>
                  </a:lnTo>
                  <a:lnTo>
                    <a:pt x="59" y="204"/>
                  </a:lnTo>
                  <a:lnTo>
                    <a:pt x="59" y="203"/>
                  </a:lnTo>
                  <a:lnTo>
                    <a:pt x="61" y="203"/>
                  </a:lnTo>
                  <a:lnTo>
                    <a:pt x="61" y="202"/>
                  </a:lnTo>
                  <a:lnTo>
                    <a:pt x="59" y="202"/>
                  </a:lnTo>
                  <a:lnTo>
                    <a:pt x="59" y="203"/>
                  </a:lnTo>
                  <a:lnTo>
                    <a:pt x="58" y="203"/>
                  </a:lnTo>
                  <a:lnTo>
                    <a:pt x="57" y="203"/>
                  </a:lnTo>
                  <a:lnTo>
                    <a:pt x="58" y="203"/>
                  </a:lnTo>
                  <a:lnTo>
                    <a:pt x="58" y="202"/>
                  </a:lnTo>
                  <a:lnTo>
                    <a:pt x="57" y="202"/>
                  </a:lnTo>
                  <a:lnTo>
                    <a:pt x="57" y="201"/>
                  </a:lnTo>
                  <a:lnTo>
                    <a:pt x="58" y="201"/>
                  </a:lnTo>
                  <a:lnTo>
                    <a:pt x="58" y="198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8" y="197"/>
                  </a:lnTo>
                  <a:lnTo>
                    <a:pt x="58" y="198"/>
                  </a:lnTo>
                  <a:lnTo>
                    <a:pt x="58" y="197"/>
                  </a:lnTo>
                  <a:lnTo>
                    <a:pt x="58" y="198"/>
                  </a:lnTo>
                  <a:lnTo>
                    <a:pt x="57" y="198"/>
                  </a:lnTo>
                  <a:lnTo>
                    <a:pt x="57" y="201"/>
                  </a:ln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7" y="196"/>
                  </a:lnTo>
                  <a:lnTo>
                    <a:pt x="57" y="195"/>
                  </a:lnTo>
                  <a:lnTo>
                    <a:pt x="57" y="196"/>
                  </a:lnTo>
                  <a:lnTo>
                    <a:pt x="58" y="195"/>
                  </a:lnTo>
                  <a:lnTo>
                    <a:pt x="57" y="195"/>
                  </a:lnTo>
                  <a:lnTo>
                    <a:pt x="57" y="193"/>
                  </a:lnTo>
                  <a:lnTo>
                    <a:pt x="57" y="192"/>
                  </a:lnTo>
                  <a:lnTo>
                    <a:pt x="57" y="191"/>
                  </a:lnTo>
                  <a:lnTo>
                    <a:pt x="57" y="188"/>
                  </a:lnTo>
                  <a:lnTo>
                    <a:pt x="57" y="191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5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7" y="185"/>
                  </a:lnTo>
                  <a:lnTo>
                    <a:pt x="57" y="184"/>
                  </a:lnTo>
                  <a:lnTo>
                    <a:pt x="58" y="184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58" y="182"/>
                  </a:lnTo>
                  <a:lnTo>
                    <a:pt x="57" y="182"/>
                  </a:lnTo>
                  <a:lnTo>
                    <a:pt x="57" y="179"/>
                  </a:lnTo>
                  <a:lnTo>
                    <a:pt x="57" y="175"/>
                  </a:lnTo>
                  <a:lnTo>
                    <a:pt x="57" y="174"/>
                  </a:lnTo>
                  <a:lnTo>
                    <a:pt x="58" y="174"/>
                  </a:lnTo>
                  <a:lnTo>
                    <a:pt x="57" y="174"/>
                  </a:lnTo>
                  <a:lnTo>
                    <a:pt x="57" y="171"/>
                  </a:lnTo>
                  <a:lnTo>
                    <a:pt x="57" y="170"/>
                  </a:lnTo>
                  <a:lnTo>
                    <a:pt x="57" y="169"/>
                  </a:lnTo>
                  <a:lnTo>
                    <a:pt x="57" y="168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5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8" y="164"/>
                  </a:lnTo>
                  <a:lnTo>
                    <a:pt x="59" y="164"/>
                  </a:lnTo>
                  <a:lnTo>
                    <a:pt x="59" y="162"/>
                  </a:lnTo>
                  <a:lnTo>
                    <a:pt x="59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7" y="156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7" y="151"/>
                  </a:lnTo>
                  <a:lnTo>
                    <a:pt x="57" y="152"/>
                  </a:lnTo>
                  <a:lnTo>
                    <a:pt x="58" y="152"/>
                  </a:lnTo>
                  <a:lnTo>
                    <a:pt x="58" y="151"/>
                  </a:lnTo>
                  <a:lnTo>
                    <a:pt x="58" y="150"/>
                  </a:lnTo>
                  <a:lnTo>
                    <a:pt x="58" y="148"/>
                  </a:lnTo>
                  <a:lnTo>
                    <a:pt x="58" y="147"/>
                  </a:lnTo>
                  <a:lnTo>
                    <a:pt x="58" y="145"/>
                  </a:lnTo>
                  <a:lnTo>
                    <a:pt x="59" y="145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7" y="141"/>
                  </a:lnTo>
                  <a:lnTo>
                    <a:pt x="57" y="142"/>
                  </a:lnTo>
                  <a:lnTo>
                    <a:pt x="55" y="142"/>
                  </a:lnTo>
                  <a:lnTo>
                    <a:pt x="57" y="141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3" y="135"/>
                  </a:lnTo>
                  <a:lnTo>
                    <a:pt x="53" y="134"/>
                  </a:lnTo>
                  <a:lnTo>
                    <a:pt x="52" y="133"/>
                  </a:lnTo>
                  <a:lnTo>
                    <a:pt x="52" y="131"/>
                  </a:lnTo>
                  <a:lnTo>
                    <a:pt x="51" y="131"/>
                  </a:lnTo>
                  <a:lnTo>
                    <a:pt x="51" y="129"/>
                  </a:lnTo>
                  <a:lnTo>
                    <a:pt x="52" y="125"/>
                  </a:lnTo>
                  <a:lnTo>
                    <a:pt x="53" y="125"/>
                  </a:lnTo>
                  <a:lnTo>
                    <a:pt x="53" y="124"/>
                  </a:lnTo>
                  <a:lnTo>
                    <a:pt x="53" y="123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7" y="124"/>
                  </a:lnTo>
                  <a:lnTo>
                    <a:pt x="58" y="123"/>
                  </a:lnTo>
                  <a:lnTo>
                    <a:pt x="59" y="122"/>
                  </a:lnTo>
                  <a:lnTo>
                    <a:pt x="61" y="121"/>
                  </a:lnTo>
                  <a:lnTo>
                    <a:pt x="59" y="121"/>
                  </a:lnTo>
                  <a:lnTo>
                    <a:pt x="59" y="118"/>
                  </a:lnTo>
                  <a:lnTo>
                    <a:pt x="61" y="118"/>
                  </a:lnTo>
                  <a:lnTo>
                    <a:pt x="61" y="117"/>
                  </a:lnTo>
                  <a:lnTo>
                    <a:pt x="61" y="116"/>
                  </a:lnTo>
                  <a:lnTo>
                    <a:pt x="62" y="116"/>
                  </a:lnTo>
                  <a:lnTo>
                    <a:pt x="63" y="116"/>
                  </a:lnTo>
                  <a:lnTo>
                    <a:pt x="63" y="114"/>
                  </a:lnTo>
                  <a:lnTo>
                    <a:pt x="62" y="114"/>
                  </a:lnTo>
                  <a:lnTo>
                    <a:pt x="62" y="112"/>
                  </a:lnTo>
                  <a:lnTo>
                    <a:pt x="62" y="111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1" y="106"/>
                  </a:lnTo>
                  <a:lnTo>
                    <a:pt x="61" y="105"/>
                  </a:lnTo>
                  <a:lnTo>
                    <a:pt x="59" y="105"/>
                  </a:lnTo>
                  <a:lnTo>
                    <a:pt x="59" y="104"/>
                  </a:lnTo>
                  <a:lnTo>
                    <a:pt x="59" y="102"/>
                  </a:lnTo>
                  <a:lnTo>
                    <a:pt x="61" y="102"/>
                  </a:lnTo>
                  <a:lnTo>
                    <a:pt x="59" y="102"/>
                  </a:lnTo>
                  <a:lnTo>
                    <a:pt x="61" y="100"/>
                  </a:lnTo>
                  <a:lnTo>
                    <a:pt x="62" y="100"/>
                  </a:lnTo>
                  <a:lnTo>
                    <a:pt x="62" y="102"/>
                  </a:lnTo>
                  <a:lnTo>
                    <a:pt x="62" y="104"/>
                  </a:lnTo>
                  <a:lnTo>
                    <a:pt x="63" y="105"/>
                  </a:lnTo>
                  <a:lnTo>
                    <a:pt x="66" y="106"/>
                  </a:lnTo>
                  <a:lnTo>
                    <a:pt x="66" y="108"/>
                  </a:lnTo>
                  <a:lnTo>
                    <a:pt x="67" y="108"/>
                  </a:lnTo>
                  <a:lnTo>
                    <a:pt x="68" y="108"/>
                  </a:lnTo>
                  <a:lnTo>
                    <a:pt x="67" y="108"/>
                  </a:lnTo>
                  <a:lnTo>
                    <a:pt x="67" y="111"/>
                  </a:lnTo>
                  <a:lnTo>
                    <a:pt x="68" y="111"/>
                  </a:lnTo>
                  <a:lnTo>
                    <a:pt x="68" y="112"/>
                  </a:lnTo>
                  <a:lnTo>
                    <a:pt x="68" y="111"/>
                  </a:lnTo>
                  <a:lnTo>
                    <a:pt x="67" y="111"/>
                  </a:lnTo>
                  <a:lnTo>
                    <a:pt x="68" y="112"/>
                  </a:lnTo>
                  <a:lnTo>
                    <a:pt x="69" y="112"/>
                  </a:lnTo>
                  <a:lnTo>
                    <a:pt x="68" y="113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8" y="114"/>
                  </a:lnTo>
                  <a:lnTo>
                    <a:pt x="67" y="114"/>
                  </a:lnTo>
                  <a:lnTo>
                    <a:pt x="68" y="116"/>
                  </a:lnTo>
                  <a:lnTo>
                    <a:pt x="69" y="116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0" y="112"/>
                  </a:lnTo>
                  <a:lnTo>
                    <a:pt x="70" y="113"/>
                  </a:lnTo>
                  <a:lnTo>
                    <a:pt x="70" y="112"/>
                  </a:lnTo>
                  <a:lnTo>
                    <a:pt x="70" y="111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70" y="105"/>
                  </a:lnTo>
                  <a:lnTo>
                    <a:pt x="69" y="105"/>
                  </a:lnTo>
                  <a:lnTo>
                    <a:pt x="69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9" y="102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5"/>
                  </a:lnTo>
                  <a:lnTo>
                    <a:pt x="79" y="94"/>
                  </a:lnTo>
                  <a:lnTo>
                    <a:pt x="79" y="91"/>
                  </a:lnTo>
                  <a:lnTo>
                    <a:pt x="80" y="90"/>
                  </a:lnTo>
                  <a:lnTo>
                    <a:pt x="80" y="89"/>
                  </a:lnTo>
                  <a:lnTo>
                    <a:pt x="80" y="88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4" y="87"/>
                  </a:lnTo>
                  <a:lnTo>
                    <a:pt x="84" y="85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86" y="84"/>
                  </a:lnTo>
                  <a:lnTo>
                    <a:pt x="86" y="85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9" y="84"/>
                  </a:lnTo>
                  <a:lnTo>
                    <a:pt x="89" y="85"/>
                  </a:lnTo>
                  <a:lnTo>
                    <a:pt x="89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90" y="80"/>
                  </a:lnTo>
                  <a:lnTo>
                    <a:pt x="92" y="79"/>
                  </a:lnTo>
                  <a:lnTo>
                    <a:pt x="90" y="79"/>
                  </a:lnTo>
                  <a:lnTo>
                    <a:pt x="90" y="78"/>
                  </a:lnTo>
                  <a:lnTo>
                    <a:pt x="89" y="78"/>
                  </a:lnTo>
                  <a:lnTo>
                    <a:pt x="90" y="77"/>
                  </a:lnTo>
                  <a:lnTo>
                    <a:pt x="90" y="76"/>
                  </a:lnTo>
                  <a:lnTo>
                    <a:pt x="90" y="73"/>
                  </a:lnTo>
                  <a:lnTo>
                    <a:pt x="92" y="73"/>
                  </a:lnTo>
                  <a:lnTo>
                    <a:pt x="92" y="72"/>
                  </a:lnTo>
                  <a:lnTo>
                    <a:pt x="92" y="71"/>
                  </a:lnTo>
                  <a:lnTo>
                    <a:pt x="92" y="70"/>
                  </a:lnTo>
                  <a:lnTo>
                    <a:pt x="92" y="68"/>
                  </a:lnTo>
                  <a:lnTo>
                    <a:pt x="93" y="68"/>
                  </a:lnTo>
                  <a:lnTo>
                    <a:pt x="93" y="67"/>
                  </a:lnTo>
                  <a:lnTo>
                    <a:pt x="92" y="67"/>
                  </a:lnTo>
                  <a:lnTo>
                    <a:pt x="92" y="68"/>
                  </a:lnTo>
                  <a:lnTo>
                    <a:pt x="90" y="68"/>
                  </a:lnTo>
                  <a:lnTo>
                    <a:pt x="90" y="70"/>
                  </a:lnTo>
                  <a:lnTo>
                    <a:pt x="90" y="68"/>
                  </a:lnTo>
                  <a:lnTo>
                    <a:pt x="92" y="68"/>
                  </a:lnTo>
                  <a:lnTo>
                    <a:pt x="92" y="67"/>
                  </a:lnTo>
                  <a:lnTo>
                    <a:pt x="92" y="65"/>
                  </a:lnTo>
                  <a:lnTo>
                    <a:pt x="93" y="65"/>
                  </a:lnTo>
                  <a:lnTo>
                    <a:pt x="93" y="64"/>
                  </a:lnTo>
                  <a:lnTo>
                    <a:pt x="93" y="62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3" y="62"/>
                  </a:lnTo>
                  <a:lnTo>
                    <a:pt x="93" y="61"/>
                  </a:lnTo>
                  <a:lnTo>
                    <a:pt x="93" y="62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3" y="61"/>
                  </a:lnTo>
                  <a:lnTo>
                    <a:pt x="95" y="61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5" y="60"/>
                  </a:lnTo>
                  <a:lnTo>
                    <a:pt x="95" y="59"/>
                  </a:lnTo>
                  <a:lnTo>
                    <a:pt x="96" y="59"/>
                  </a:lnTo>
                  <a:lnTo>
                    <a:pt x="96" y="57"/>
                  </a:lnTo>
                  <a:lnTo>
                    <a:pt x="97" y="57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7" y="57"/>
                  </a:lnTo>
                  <a:lnTo>
                    <a:pt x="98" y="57"/>
                  </a:lnTo>
                  <a:lnTo>
                    <a:pt x="98" y="55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8" y="54"/>
                  </a:lnTo>
                  <a:lnTo>
                    <a:pt x="101" y="54"/>
                  </a:lnTo>
                  <a:lnTo>
                    <a:pt x="101" y="53"/>
                  </a:lnTo>
                  <a:lnTo>
                    <a:pt x="102" y="53"/>
                  </a:lnTo>
                  <a:lnTo>
                    <a:pt x="102" y="51"/>
                  </a:lnTo>
                  <a:lnTo>
                    <a:pt x="103" y="51"/>
                  </a:lnTo>
                  <a:lnTo>
                    <a:pt x="103" y="50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6" y="49"/>
                  </a:lnTo>
                  <a:lnTo>
                    <a:pt x="107" y="49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1"/>
                  </a:lnTo>
                  <a:lnTo>
                    <a:pt x="112" y="51"/>
                  </a:lnTo>
                  <a:lnTo>
                    <a:pt x="113" y="51"/>
                  </a:lnTo>
                  <a:lnTo>
                    <a:pt x="114" y="51"/>
                  </a:lnTo>
                  <a:lnTo>
                    <a:pt x="113" y="51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10" y="54"/>
                  </a:lnTo>
                  <a:lnTo>
                    <a:pt x="110" y="53"/>
                  </a:lnTo>
                  <a:lnTo>
                    <a:pt x="108" y="53"/>
                  </a:lnTo>
                  <a:lnTo>
                    <a:pt x="108" y="54"/>
                  </a:lnTo>
                  <a:lnTo>
                    <a:pt x="108" y="55"/>
                  </a:lnTo>
                  <a:lnTo>
                    <a:pt x="108" y="54"/>
                  </a:lnTo>
                  <a:lnTo>
                    <a:pt x="110" y="54"/>
                  </a:lnTo>
                  <a:lnTo>
                    <a:pt x="110" y="55"/>
                  </a:lnTo>
                  <a:lnTo>
                    <a:pt x="110" y="54"/>
                  </a:lnTo>
                  <a:lnTo>
                    <a:pt x="110" y="55"/>
                  </a:lnTo>
                  <a:lnTo>
                    <a:pt x="112" y="55"/>
                  </a:lnTo>
                  <a:lnTo>
                    <a:pt x="113" y="55"/>
                  </a:lnTo>
                  <a:lnTo>
                    <a:pt x="113" y="54"/>
                  </a:lnTo>
                  <a:lnTo>
                    <a:pt x="113" y="53"/>
                  </a:lnTo>
                  <a:lnTo>
                    <a:pt x="114" y="53"/>
                  </a:lnTo>
                  <a:lnTo>
                    <a:pt x="114" y="51"/>
                  </a:lnTo>
                  <a:lnTo>
                    <a:pt x="115" y="49"/>
                  </a:lnTo>
                  <a:lnTo>
                    <a:pt x="115" y="47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9" y="44"/>
                  </a:lnTo>
                  <a:lnTo>
                    <a:pt x="119" y="43"/>
                  </a:lnTo>
                  <a:lnTo>
                    <a:pt x="120" y="43"/>
                  </a:lnTo>
                  <a:lnTo>
                    <a:pt x="120" y="44"/>
                  </a:lnTo>
                  <a:lnTo>
                    <a:pt x="121" y="44"/>
                  </a:lnTo>
                  <a:lnTo>
                    <a:pt x="124" y="44"/>
                  </a:lnTo>
                  <a:lnTo>
                    <a:pt x="125" y="44"/>
                  </a:lnTo>
                  <a:lnTo>
                    <a:pt x="129" y="44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1" y="43"/>
                  </a:lnTo>
                  <a:lnTo>
                    <a:pt x="132" y="43"/>
                  </a:lnTo>
                  <a:lnTo>
                    <a:pt x="132" y="42"/>
                  </a:lnTo>
                  <a:lnTo>
                    <a:pt x="133" y="42"/>
                  </a:lnTo>
                  <a:lnTo>
                    <a:pt x="133" y="40"/>
                  </a:lnTo>
                  <a:lnTo>
                    <a:pt x="137" y="38"/>
                  </a:lnTo>
                  <a:lnTo>
                    <a:pt x="140" y="36"/>
                  </a:lnTo>
                  <a:lnTo>
                    <a:pt x="141" y="34"/>
                  </a:lnTo>
                  <a:lnTo>
                    <a:pt x="142" y="34"/>
                  </a:lnTo>
                  <a:lnTo>
                    <a:pt x="143" y="34"/>
                  </a:lnTo>
                  <a:lnTo>
                    <a:pt x="146" y="34"/>
                  </a:lnTo>
                  <a:lnTo>
                    <a:pt x="146" y="33"/>
                  </a:lnTo>
                  <a:lnTo>
                    <a:pt x="147" y="33"/>
                  </a:lnTo>
                  <a:lnTo>
                    <a:pt x="147" y="32"/>
                  </a:lnTo>
                  <a:lnTo>
                    <a:pt x="148" y="32"/>
                  </a:lnTo>
                  <a:lnTo>
                    <a:pt x="148" y="31"/>
                  </a:lnTo>
                  <a:lnTo>
                    <a:pt x="149" y="28"/>
                  </a:lnTo>
                  <a:lnTo>
                    <a:pt x="149" y="27"/>
                  </a:lnTo>
                  <a:lnTo>
                    <a:pt x="149" y="26"/>
                  </a:lnTo>
                  <a:lnTo>
                    <a:pt x="149" y="25"/>
                  </a:lnTo>
                  <a:lnTo>
                    <a:pt x="150" y="25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6"/>
                  </a:lnTo>
                  <a:lnTo>
                    <a:pt x="154" y="26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4" y="23"/>
                  </a:lnTo>
                  <a:lnTo>
                    <a:pt x="155" y="22"/>
                  </a:lnTo>
                  <a:lnTo>
                    <a:pt x="155" y="23"/>
                  </a:lnTo>
                  <a:lnTo>
                    <a:pt x="155" y="22"/>
                  </a:lnTo>
                  <a:lnTo>
                    <a:pt x="156" y="22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56" y="20"/>
                  </a:lnTo>
                  <a:lnTo>
                    <a:pt x="158" y="22"/>
                  </a:lnTo>
                  <a:lnTo>
                    <a:pt x="158" y="20"/>
                  </a:lnTo>
                  <a:lnTo>
                    <a:pt x="159" y="20"/>
                  </a:lnTo>
                  <a:lnTo>
                    <a:pt x="158" y="20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1" y="20"/>
                  </a:lnTo>
                  <a:lnTo>
                    <a:pt x="161" y="22"/>
                  </a:lnTo>
                  <a:lnTo>
                    <a:pt x="164" y="22"/>
                  </a:lnTo>
                  <a:lnTo>
                    <a:pt x="165" y="22"/>
                  </a:lnTo>
                  <a:lnTo>
                    <a:pt x="165" y="23"/>
                  </a:lnTo>
                  <a:lnTo>
                    <a:pt x="165" y="26"/>
                  </a:lnTo>
                  <a:lnTo>
                    <a:pt x="166" y="27"/>
                  </a:lnTo>
                  <a:lnTo>
                    <a:pt x="166" y="28"/>
                  </a:lnTo>
                  <a:lnTo>
                    <a:pt x="165" y="28"/>
                  </a:lnTo>
                  <a:lnTo>
                    <a:pt x="164" y="31"/>
                  </a:lnTo>
                  <a:lnTo>
                    <a:pt x="164" y="32"/>
                  </a:lnTo>
                  <a:lnTo>
                    <a:pt x="161" y="32"/>
                  </a:lnTo>
                  <a:lnTo>
                    <a:pt x="161" y="33"/>
                  </a:lnTo>
                  <a:lnTo>
                    <a:pt x="160" y="33"/>
                  </a:lnTo>
                  <a:lnTo>
                    <a:pt x="160" y="34"/>
                  </a:lnTo>
                  <a:lnTo>
                    <a:pt x="159" y="34"/>
                  </a:lnTo>
                  <a:lnTo>
                    <a:pt x="158" y="34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5" y="36"/>
                  </a:lnTo>
                  <a:lnTo>
                    <a:pt x="154" y="36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49" y="40"/>
                  </a:lnTo>
                  <a:lnTo>
                    <a:pt x="149" y="42"/>
                  </a:lnTo>
                  <a:lnTo>
                    <a:pt x="148" y="43"/>
                  </a:lnTo>
                  <a:lnTo>
                    <a:pt x="148" y="44"/>
                  </a:lnTo>
                  <a:lnTo>
                    <a:pt x="147" y="45"/>
                  </a:lnTo>
                  <a:lnTo>
                    <a:pt x="147" y="47"/>
                  </a:lnTo>
                  <a:lnTo>
                    <a:pt x="146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41" y="53"/>
                  </a:lnTo>
                  <a:lnTo>
                    <a:pt x="140" y="53"/>
                  </a:lnTo>
                  <a:lnTo>
                    <a:pt x="140" y="54"/>
                  </a:lnTo>
                  <a:lnTo>
                    <a:pt x="138" y="54"/>
                  </a:lnTo>
                  <a:lnTo>
                    <a:pt x="138" y="57"/>
                  </a:lnTo>
                  <a:lnTo>
                    <a:pt x="137" y="59"/>
                  </a:lnTo>
                  <a:lnTo>
                    <a:pt x="135" y="60"/>
                  </a:lnTo>
                  <a:lnTo>
                    <a:pt x="135" y="61"/>
                  </a:lnTo>
                  <a:lnTo>
                    <a:pt x="135" y="62"/>
                  </a:lnTo>
                  <a:lnTo>
                    <a:pt x="133" y="62"/>
                  </a:lnTo>
                  <a:lnTo>
                    <a:pt x="133" y="64"/>
                  </a:lnTo>
                  <a:lnTo>
                    <a:pt x="133" y="68"/>
                  </a:lnTo>
                  <a:lnTo>
                    <a:pt x="132" y="72"/>
                  </a:lnTo>
                  <a:lnTo>
                    <a:pt x="132" y="73"/>
                  </a:lnTo>
                  <a:lnTo>
                    <a:pt x="132" y="76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0" y="80"/>
                  </a:lnTo>
                  <a:lnTo>
                    <a:pt x="130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7" y="85"/>
                  </a:lnTo>
                  <a:lnTo>
                    <a:pt x="127" y="88"/>
                  </a:lnTo>
                  <a:lnTo>
                    <a:pt x="125" y="88"/>
                  </a:lnTo>
                  <a:lnTo>
                    <a:pt x="125" y="89"/>
                  </a:lnTo>
                  <a:lnTo>
                    <a:pt x="127" y="89"/>
                  </a:lnTo>
                  <a:lnTo>
                    <a:pt x="129" y="89"/>
                  </a:lnTo>
                  <a:lnTo>
                    <a:pt x="129" y="88"/>
                  </a:lnTo>
                  <a:lnTo>
                    <a:pt x="130" y="88"/>
                  </a:lnTo>
                  <a:lnTo>
                    <a:pt x="131" y="87"/>
                  </a:lnTo>
                  <a:lnTo>
                    <a:pt x="131" y="88"/>
                  </a:lnTo>
                  <a:lnTo>
                    <a:pt x="131" y="89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90"/>
                  </a:lnTo>
                  <a:lnTo>
                    <a:pt x="133" y="91"/>
                  </a:lnTo>
                  <a:lnTo>
                    <a:pt x="133" y="94"/>
                  </a:lnTo>
                  <a:lnTo>
                    <a:pt x="135" y="94"/>
                  </a:lnTo>
                  <a:lnTo>
                    <a:pt x="135" y="95"/>
                  </a:lnTo>
                  <a:lnTo>
                    <a:pt x="135" y="96"/>
                  </a:lnTo>
                  <a:lnTo>
                    <a:pt x="135" y="97"/>
                  </a:lnTo>
                  <a:lnTo>
                    <a:pt x="135" y="99"/>
                  </a:lnTo>
                  <a:lnTo>
                    <a:pt x="135" y="100"/>
                  </a:lnTo>
                  <a:lnTo>
                    <a:pt x="135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8" y="105"/>
                  </a:lnTo>
                  <a:lnTo>
                    <a:pt x="138" y="106"/>
                  </a:lnTo>
                  <a:lnTo>
                    <a:pt x="140" y="106"/>
                  </a:lnTo>
                  <a:lnTo>
                    <a:pt x="140" y="107"/>
                  </a:lnTo>
                  <a:lnTo>
                    <a:pt x="140" y="108"/>
                  </a:lnTo>
                  <a:lnTo>
                    <a:pt x="140" y="111"/>
                  </a:lnTo>
                  <a:lnTo>
                    <a:pt x="140" y="112"/>
                  </a:lnTo>
                  <a:lnTo>
                    <a:pt x="140" y="113"/>
                  </a:lnTo>
                  <a:lnTo>
                    <a:pt x="138" y="114"/>
                  </a:lnTo>
                  <a:lnTo>
                    <a:pt x="138" y="116"/>
                  </a:lnTo>
                  <a:lnTo>
                    <a:pt x="137" y="116"/>
                  </a:lnTo>
                  <a:lnTo>
                    <a:pt x="138" y="116"/>
                  </a:lnTo>
                  <a:lnTo>
                    <a:pt x="138" y="117"/>
                  </a:lnTo>
                  <a:lnTo>
                    <a:pt x="138" y="118"/>
                  </a:lnTo>
                  <a:lnTo>
                    <a:pt x="137" y="121"/>
                  </a:lnTo>
                  <a:lnTo>
                    <a:pt x="137" y="122"/>
                  </a:lnTo>
                  <a:lnTo>
                    <a:pt x="137" y="123"/>
                  </a:lnTo>
                  <a:lnTo>
                    <a:pt x="137" y="124"/>
                  </a:lnTo>
                  <a:lnTo>
                    <a:pt x="137" y="125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41" y="127"/>
                  </a:lnTo>
                  <a:lnTo>
                    <a:pt x="142" y="129"/>
                  </a:lnTo>
                  <a:lnTo>
                    <a:pt x="141" y="130"/>
                  </a:lnTo>
                  <a:lnTo>
                    <a:pt x="142" y="131"/>
                  </a:lnTo>
                  <a:lnTo>
                    <a:pt x="142" y="134"/>
                  </a:lnTo>
                  <a:lnTo>
                    <a:pt x="143" y="134"/>
                  </a:lnTo>
                  <a:lnTo>
                    <a:pt x="143" y="135"/>
                  </a:lnTo>
                  <a:lnTo>
                    <a:pt x="146" y="135"/>
                  </a:lnTo>
                  <a:lnTo>
                    <a:pt x="147" y="135"/>
                  </a:lnTo>
                  <a:lnTo>
                    <a:pt x="148" y="135"/>
                  </a:lnTo>
                  <a:lnTo>
                    <a:pt x="149" y="135"/>
                  </a:lnTo>
                  <a:lnTo>
                    <a:pt x="149" y="134"/>
                  </a:lnTo>
                  <a:lnTo>
                    <a:pt x="150" y="134"/>
                  </a:lnTo>
                  <a:lnTo>
                    <a:pt x="150" y="135"/>
                  </a:lnTo>
                  <a:lnTo>
                    <a:pt x="150" y="134"/>
                  </a:lnTo>
                  <a:lnTo>
                    <a:pt x="150" y="135"/>
                  </a:lnTo>
                  <a:lnTo>
                    <a:pt x="152" y="135"/>
                  </a:lnTo>
                  <a:lnTo>
                    <a:pt x="150" y="135"/>
                  </a:lnTo>
                  <a:lnTo>
                    <a:pt x="152" y="135"/>
                  </a:lnTo>
                  <a:lnTo>
                    <a:pt x="154" y="135"/>
                  </a:lnTo>
                  <a:lnTo>
                    <a:pt x="155" y="135"/>
                  </a:lnTo>
                  <a:lnTo>
                    <a:pt x="156" y="135"/>
                  </a:lnTo>
                  <a:lnTo>
                    <a:pt x="156" y="138"/>
                  </a:lnTo>
                  <a:lnTo>
                    <a:pt x="158" y="138"/>
                  </a:lnTo>
                  <a:lnTo>
                    <a:pt x="158" y="135"/>
                  </a:lnTo>
                  <a:lnTo>
                    <a:pt x="159" y="135"/>
                  </a:lnTo>
                  <a:lnTo>
                    <a:pt x="160" y="135"/>
                  </a:lnTo>
                  <a:lnTo>
                    <a:pt x="160" y="134"/>
                  </a:lnTo>
                  <a:lnTo>
                    <a:pt x="161" y="134"/>
                  </a:lnTo>
                  <a:lnTo>
                    <a:pt x="164" y="134"/>
                  </a:lnTo>
                  <a:lnTo>
                    <a:pt x="165" y="134"/>
                  </a:lnTo>
                  <a:lnTo>
                    <a:pt x="166" y="134"/>
                  </a:lnTo>
                  <a:lnTo>
                    <a:pt x="167" y="135"/>
                  </a:lnTo>
                  <a:lnTo>
                    <a:pt x="169" y="135"/>
                  </a:lnTo>
                  <a:lnTo>
                    <a:pt x="170" y="138"/>
                  </a:lnTo>
                  <a:lnTo>
                    <a:pt x="172" y="138"/>
                  </a:lnTo>
                  <a:lnTo>
                    <a:pt x="172" y="135"/>
                  </a:lnTo>
                  <a:lnTo>
                    <a:pt x="173" y="135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6" y="140"/>
                  </a:lnTo>
                  <a:lnTo>
                    <a:pt x="176" y="141"/>
                  </a:lnTo>
                  <a:lnTo>
                    <a:pt x="177" y="144"/>
                  </a:lnTo>
                  <a:lnTo>
                    <a:pt x="178" y="145"/>
                  </a:lnTo>
                  <a:lnTo>
                    <a:pt x="181" y="148"/>
                  </a:lnTo>
                  <a:lnTo>
                    <a:pt x="181" y="150"/>
                  </a:lnTo>
                  <a:lnTo>
                    <a:pt x="182" y="151"/>
                  </a:lnTo>
                  <a:lnTo>
                    <a:pt x="183" y="153"/>
                  </a:lnTo>
                  <a:lnTo>
                    <a:pt x="184" y="153"/>
                  </a:lnTo>
                  <a:lnTo>
                    <a:pt x="186" y="153"/>
                  </a:lnTo>
                  <a:lnTo>
                    <a:pt x="186" y="156"/>
                  </a:lnTo>
                  <a:lnTo>
                    <a:pt x="187" y="156"/>
                  </a:lnTo>
                  <a:lnTo>
                    <a:pt x="188" y="153"/>
                  </a:lnTo>
                  <a:lnTo>
                    <a:pt x="188" y="152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3" y="152"/>
                  </a:lnTo>
                  <a:lnTo>
                    <a:pt x="194" y="152"/>
                  </a:lnTo>
                  <a:lnTo>
                    <a:pt x="194" y="153"/>
                  </a:lnTo>
                  <a:lnTo>
                    <a:pt x="195" y="153"/>
                  </a:lnTo>
                  <a:lnTo>
                    <a:pt x="196" y="153"/>
                  </a:lnTo>
                  <a:lnTo>
                    <a:pt x="199" y="153"/>
                  </a:lnTo>
                  <a:lnTo>
                    <a:pt x="200" y="152"/>
                  </a:lnTo>
                  <a:lnTo>
                    <a:pt x="201" y="153"/>
                  </a:lnTo>
                  <a:lnTo>
                    <a:pt x="204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9" y="151"/>
                  </a:lnTo>
                  <a:lnTo>
                    <a:pt x="210" y="151"/>
                  </a:lnTo>
                  <a:lnTo>
                    <a:pt x="211" y="151"/>
                  </a:lnTo>
                  <a:lnTo>
                    <a:pt x="213" y="151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3"/>
                  </a:lnTo>
                  <a:lnTo>
                    <a:pt x="213" y="153"/>
                  </a:lnTo>
                  <a:lnTo>
                    <a:pt x="213" y="156"/>
                  </a:lnTo>
                  <a:lnTo>
                    <a:pt x="215" y="156"/>
                  </a:lnTo>
                  <a:lnTo>
                    <a:pt x="215" y="157"/>
                  </a:lnTo>
                  <a:lnTo>
                    <a:pt x="215" y="158"/>
                  </a:lnTo>
                  <a:lnTo>
                    <a:pt x="213" y="158"/>
                  </a:lnTo>
                  <a:lnTo>
                    <a:pt x="213" y="159"/>
                  </a:lnTo>
                  <a:lnTo>
                    <a:pt x="212" y="161"/>
                  </a:lnTo>
                  <a:lnTo>
                    <a:pt x="212" y="162"/>
                  </a:lnTo>
                  <a:lnTo>
                    <a:pt x="211" y="162"/>
                  </a:lnTo>
                  <a:lnTo>
                    <a:pt x="211" y="164"/>
                  </a:lnTo>
                  <a:lnTo>
                    <a:pt x="211" y="165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1" y="169"/>
                  </a:lnTo>
                  <a:lnTo>
                    <a:pt x="210" y="169"/>
                  </a:lnTo>
                  <a:lnTo>
                    <a:pt x="209" y="170"/>
                  </a:lnTo>
                  <a:lnTo>
                    <a:pt x="209" y="171"/>
                  </a:lnTo>
                  <a:lnTo>
                    <a:pt x="209" y="174"/>
                  </a:lnTo>
                  <a:lnTo>
                    <a:pt x="209" y="175"/>
                  </a:lnTo>
                  <a:lnTo>
                    <a:pt x="209" y="176"/>
                  </a:lnTo>
                  <a:lnTo>
                    <a:pt x="209" y="178"/>
                  </a:lnTo>
                  <a:lnTo>
                    <a:pt x="209" y="179"/>
                  </a:lnTo>
                  <a:lnTo>
                    <a:pt x="209" y="180"/>
                  </a:lnTo>
                  <a:lnTo>
                    <a:pt x="209" y="182"/>
                  </a:lnTo>
                  <a:lnTo>
                    <a:pt x="209" y="184"/>
                  </a:lnTo>
                  <a:lnTo>
                    <a:pt x="209" y="185"/>
                  </a:lnTo>
                  <a:lnTo>
                    <a:pt x="207" y="185"/>
                  </a:lnTo>
                  <a:lnTo>
                    <a:pt x="207" y="186"/>
                  </a:lnTo>
                  <a:lnTo>
                    <a:pt x="207" y="187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1"/>
                  </a:lnTo>
                  <a:lnTo>
                    <a:pt x="209" y="192"/>
                  </a:lnTo>
                  <a:lnTo>
                    <a:pt x="209" y="193"/>
                  </a:lnTo>
                  <a:lnTo>
                    <a:pt x="209" y="195"/>
                  </a:lnTo>
                  <a:lnTo>
                    <a:pt x="209" y="196"/>
                  </a:lnTo>
                  <a:lnTo>
                    <a:pt x="209" y="197"/>
                  </a:lnTo>
                  <a:lnTo>
                    <a:pt x="210" y="198"/>
                  </a:lnTo>
                  <a:lnTo>
                    <a:pt x="210" y="201"/>
                  </a:lnTo>
                  <a:lnTo>
                    <a:pt x="210" y="202"/>
                  </a:lnTo>
                  <a:lnTo>
                    <a:pt x="210" y="203"/>
                  </a:lnTo>
                  <a:lnTo>
                    <a:pt x="210" y="204"/>
                  </a:lnTo>
                  <a:lnTo>
                    <a:pt x="211" y="205"/>
                  </a:lnTo>
                  <a:lnTo>
                    <a:pt x="212" y="205"/>
                  </a:lnTo>
                  <a:lnTo>
                    <a:pt x="212" y="207"/>
                  </a:lnTo>
                  <a:lnTo>
                    <a:pt x="213" y="210"/>
                  </a:lnTo>
                  <a:lnTo>
                    <a:pt x="213" y="212"/>
                  </a:lnTo>
                  <a:lnTo>
                    <a:pt x="215" y="212"/>
                  </a:lnTo>
                  <a:lnTo>
                    <a:pt x="215" y="213"/>
                  </a:lnTo>
                  <a:lnTo>
                    <a:pt x="215" y="214"/>
                  </a:lnTo>
                  <a:lnTo>
                    <a:pt x="213" y="215"/>
                  </a:lnTo>
                  <a:lnTo>
                    <a:pt x="212" y="215"/>
                  </a:lnTo>
                  <a:lnTo>
                    <a:pt x="212" y="218"/>
                  </a:lnTo>
                  <a:lnTo>
                    <a:pt x="211" y="219"/>
                  </a:lnTo>
                  <a:lnTo>
                    <a:pt x="210" y="220"/>
                  </a:lnTo>
                  <a:lnTo>
                    <a:pt x="210" y="221"/>
                  </a:lnTo>
                  <a:lnTo>
                    <a:pt x="209" y="221"/>
                  </a:lnTo>
                  <a:lnTo>
                    <a:pt x="209" y="222"/>
                  </a:lnTo>
                  <a:lnTo>
                    <a:pt x="207" y="222"/>
                  </a:lnTo>
                  <a:lnTo>
                    <a:pt x="207" y="224"/>
                  </a:lnTo>
                  <a:lnTo>
                    <a:pt x="207" y="225"/>
                  </a:lnTo>
                  <a:lnTo>
                    <a:pt x="207" y="224"/>
                  </a:lnTo>
                  <a:lnTo>
                    <a:pt x="207" y="225"/>
                  </a:lnTo>
                  <a:lnTo>
                    <a:pt x="209" y="224"/>
                  </a:lnTo>
                  <a:lnTo>
                    <a:pt x="209" y="225"/>
                  </a:lnTo>
                  <a:lnTo>
                    <a:pt x="210" y="225"/>
                  </a:lnTo>
                  <a:lnTo>
                    <a:pt x="211" y="225"/>
                  </a:lnTo>
                  <a:lnTo>
                    <a:pt x="211" y="227"/>
                  </a:lnTo>
                  <a:lnTo>
                    <a:pt x="211" y="228"/>
                  </a:lnTo>
                  <a:lnTo>
                    <a:pt x="212" y="228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31"/>
                  </a:lnTo>
                  <a:lnTo>
                    <a:pt x="213" y="232"/>
                  </a:lnTo>
                  <a:lnTo>
                    <a:pt x="215" y="232"/>
                  </a:lnTo>
                  <a:lnTo>
                    <a:pt x="215" y="233"/>
                  </a:lnTo>
                  <a:lnTo>
                    <a:pt x="217" y="233"/>
                  </a:lnTo>
                  <a:lnTo>
                    <a:pt x="217" y="236"/>
                  </a:lnTo>
                  <a:lnTo>
                    <a:pt x="217" y="237"/>
                  </a:lnTo>
                  <a:lnTo>
                    <a:pt x="217" y="238"/>
                  </a:lnTo>
                  <a:lnTo>
                    <a:pt x="217" y="239"/>
                  </a:lnTo>
                  <a:lnTo>
                    <a:pt x="218" y="239"/>
                  </a:lnTo>
                  <a:lnTo>
                    <a:pt x="218" y="241"/>
                  </a:lnTo>
                  <a:lnTo>
                    <a:pt x="218" y="242"/>
                  </a:lnTo>
                  <a:lnTo>
                    <a:pt x="218" y="244"/>
                  </a:lnTo>
                  <a:lnTo>
                    <a:pt x="218" y="245"/>
                  </a:lnTo>
                  <a:lnTo>
                    <a:pt x="220" y="249"/>
                  </a:lnTo>
                  <a:lnTo>
                    <a:pt x="220" y="250"/>
                  </a:lnTo>
                  <a:lnTo>
                    <a:pt x="220" y="252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5"/>
                  </a:lnTo>
                  <a:lnTo>
                    <a:pt x="221" y="256"/>
                  </a:lnTo>
                  <a:lnTo>
                    <a:pt x="221" y="258"/>
                  </a:lnTo>
                  <a:lnTo>
                    <a:pt x="221" y="259"/>
                  </a:lnTo>
                  <a:lnTo>
                    <a:pt x="220" y="259"/>
                  </a:lnTo>
                  <a:lnTo>
                    <a:pt x="218" y="260"/>
                  </a:lnTo>
                  <a:lnTo>
                    <a:pt x="218" y="259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8" y="249"/>
                  </a:lnTo>
                  <a:lnTo>
                    <a:pt x="217" y="247"/>
                  </a:lnTo>
                  <a:lnTo>
                    <a:pt x="215" y="244"/>
                  </a:lnTo>
                  <a:lnTo>
                    <a:pt x="213" y="241"/>
                  </a:lnTo>
                  <a:lnTo>
                    <a:pt x="213" y="239"/>
                  </a:lnTo>
                  <a:lnTo>
                    <a:pt x="212" y="239"/>
                  </a:lnTo>
                  <a:lnTo>
                    <a:pt x="211" y="241"/>
                  </a:lnTo>
                  <a:lnTo>
                    <a:pt x="210" y="241"/>
                  </a:lnTo>
                  <a:lnTo>
                    <a:pt x="209" y="244"/>
                  </a:lnTo>
                  <a:lnTo>
                    <a:pt x="207" y="247"/>
                  </a:lnTo>
                  <a:lnTo>
                    <a:pt x="205" y="248"/>
                  </a:lnTo>
                  <a:lnTo>
                    <a:pt x="204" y="248"/>
                  </a:lnTo>
                  <a:lnTo>
                    <a:pt x="203" y="248"/>
                  </a:lnTo>
                  <a:lnTo>
                    <a:pt x="203" y="247"/>
                  </a:lnTo>
                  <a:lnTo>
                    <a:pt x="203" y="245"/>
                  </a:lnTo>
                  <a:lnTo>
                    <a:pt x="203" y="244"/>
                  </a:lnTo>
                  <a:lnTo>
                    <a:pt x="201" y="244"/>
                  </a:lnTo>
                  <a:lnTo>
                    <a:pt x="201" y="242"/>
                  </a:lnTo>
                  <a:lnTo>
                    <a:pt x="200" y="242"/>
                  </a:lnTo>
                  <a:lnTo>
                    <a:pt x="200" y="245"/>
                  </a:lnTo>
                  <a:lnTo>
                    <a:pt x="200" y="247"/>
                  </a:lnTo>
                  <a:lnTo>
                    <a:pt x="200" y="248"/>
                  </a:lnTo>
                  <a:lnTo>
                    <a:pt x="201" y="248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87" y="248"/>
                  </a:lnTo>
                  <a:lnTo>
                    <a:pt x="184" y="248"/>
                  </a:lnTo>
                  <a:lnTo>
                    <a:pt x="183" y="248"/>
                  </a:lnTo>
                  <a:lnTo>
                    <a:pt x="182" y="248"/>
                  </a:lnTo>
                  <a:lnTo>
                    <a:pt x="181" y="248"/>
                  </a:lnTo>
                  <a:lnTo>
                    <a:pt x="178" y="248"/>
                  </a:lnTo>
                  <a:lnTo>
                    <a:pt x="177" y="248"/>
                  </a:lnTo>
                  <a:lnTo>
                    <a:pt x="176" y="248"/>
                  </a:lnTo>
                  <a:lnTo>
                    <a:pt x="175" y="249"/>
                  </a:lnTo>
                  <a:lnTo>
                    <a:pt x="175" y="250"/>
                  </a:lnTo>
                  <a:lnTo>
                    <a:pt x="175" y="252"/>
                  </a:lnTo>
                  <a:lnTo>
                    <a:pt x="175" y="254"/>
                  </a:lnTo>
                  <a:lnTo>
                    <a:pt x="175" y="255"/>
                  </a:lnTo>
                  <a:lnTo>
                    <a:pt x="175" y="256"/>
                  </a:lnTo>
                  <a:lnTo>
                    <a:pt x="175" y="259"/>
                  </a:lnTo>
                  <a:lnTo>
                    <a:pt x="175" y="260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5" y="262"/>
                  </a:lnTo>
                  <a:lnTo>
                    <a:pt x="176" y="262"/>
                  </a:lnTo>
                  <a:lnTo>
                    <a:pt x="176" y="264"/>
                  </a:lnTo>
                  <a:lnTo>
                    <a:pt x="177" y="262"/>
                  </a:lnTo>
                  <a:lnTo>
                    <a:pt x="178" y="262"/>
                  </a:lnTo>
                  <a:lnTo>
                    <a:pt x="178" y="264"/>
                  </a:lnTo>
                  <a:lnTo>
                    <a:pt x="181" y="264"/>
                  </a:lnTo>
                  <a:lnTo>
                    <a:pt x="181" y="262"/>
                  </a:lnTo>
                  <a:lnTo>
                    <a:pt x="181" y="264"/>
                  </a:lnTo>
                  <a:lnTo>
                    <a:pt x="182" y="264"/>
                  </a:lnTo>
                  <a:lnTo>
                    <a:pt x="182" y="262"/>
                  </a:lnTo>
                  <a:lnTo>
                    <a:pt x="183" y="264"/>
                  </a:lnTo>
                  <a:lnTo>
                    <a:pt x="184" y="264"/>
                  </a:lnTo>
                  <a:lnTo>
                    <a:pt x="184" y="265"/>
                  </a:lnTo>
                  <a:lnTo>
                    <a:pt x="184" y="266"/>
                  </a:lnTo>
                  <a:lnTo>
                    <a:pt x="186" y="266"/>
                  </a:lnTo>
                  <a:lnTo>
                    <a:pt x="186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4" y="271"/>
                  </a:lnTo>
                  <a:lnTo>
                    <a:pt x="186" y="271"/>
                  </a:lnTo>
                  <a:lnTo>
                    <a:pt x="186" y="272"/>
                  </a:lnTo>
                  <a:lnTo>
                    <a:pt x="184" y="272"/>
                  </a:lnTo>
                  <a:lnTo>
                    <a:pt x="183" y="272"/>
                  </a:lnTo>
                  <a:lnTo>
                    <a:pt x="182" y="272"/>
                  </a:lnTo>
                  <a:lnTo>
                    <a:pt x="181" y="271"/>
                  </a:lnTo>
                  <a:lnTo>
                    <a:pt x="181" y="269"/>
                  </a:lnTo>
                  <a:lnTo>
                    <a:pt x="181" y="271"/>
                  </a:lnTo>
                  <a:lnTo>
                    <a:pt x="178" y="271"/>
                  </a:lnTo>
                  <a:lnTo>
                    <a:pt x="177" y="271"/>
                  </a:lnTo>
                  <a:lnTo>
                    <a:pt x="177" y="272"/>
                  </a:lnTo>
                  <a:lnTo>
                    <a:pt x="177" y="271"/>
                  </a:lnTo>
                  <a:lnTo>
                    <a:pt x="176" y="271"/>
                  </a:lnTo>
                  <a:lnTo>
                    <a:pt x="176" y="272"/>
                  </a:lnTo>
                  <a:lnTo>
                    <a:pt x="175" y="272"/>
                  </a:lnTo>
                  <a:lnTo>
                    <a:pt x="175" y="273"/>
                  </a:lnTo>
                  <a:lnTo>
                    <a:pt x="173" y="273"/>
                  </a:lnTo>
                  <a:lnTo>
                    <a:pt x="172" y="273"/>
                  </a:lnTo>
                  <a:lnTo>
                    <a:pt x="170" y="273"/>
                  </a:lnTo>
                  <a:lnTo>
                    <a:pt x="170" y="275"/>
                  </a:lnTo>
                  <a:lnTo>
                    <a:pt x="170" y="276"/>
                  </a:lnTo>
                  <a:lnTo>
                    <a:pt x="170" y="278"/>
                  </a:lnTo>
                  <a:lnTo>
                    <a:pt x="170" y="281"/>
                  </a:lnTo>
                  <a:lnTo>
                    <a:pt x="170" y="283"/>
                  </a:lnTo>
                  <a:lnTo>
                    <a:pt x="170" y="284"/>
                  </a:lnTo>
                  <a:lnTo>
                    <a:pt x="170" y="285"/>
                  </a:lnTo>
                  <a:lnTo>
                    <a:pt x="170" y="287"/>
                  </a:lnTo>
                  <a:lnTo>
                    <a:pt x="170" y="289"/>
                  </a:lnTo>
                  <a:lnTo>
                    <a:pt x="172" y="290"/>
                  </a:lnTo>
                  <a:lnTo>
                    <a:pt x="172" y="292"/>
                  </a:lnTo>
                  <a:lnTo>
                    <a:pt x="173" y="292"/>
                  </a:lnTo>
                  <a:lnTo>
                    <a:pt x="173" y="293"/>
                  </a:lnTo>
                  <a:lnTo>
                    <a:pt x="175" y="293"/>
                  </a:lnTo>
                  <a:lnTo>
                    <a:pt x="175" y="294"/>
                  </a:lnTo>
                  <a:lnTo>
                    <a:pt x="176" y="294"/>
                  </a:lnTo>
                  <a:lnTo>
                    <a:pt x="176" y="295"/>
                  </a:lnTo>
                  <a:lnTo>
                    <a:pt x="177" y="295"/>
                  </a:lnTo>
                  <a:lnTo>
                    <a:pt x="177" y="296"/>
                  </a:lnTo>
                  <a:lnTo>
                    <a:pt x="177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1"/>
                  </a:lnTo>
                  <a:lnTo>
                    <a:pt x="178" y="302"/>
                  </a:lnTo>
                  <a:lnTo>
                    <a:pt x="178" y="304"/>
                  </a:lnTo>
                  <a:lnTo>
                    <a:pt x="178" y="305"/>
                  </a:lnTo>
                  <a:lnTo>
                    <a:pt x="181" y="305"/>
                  </a:lnTo>
                  <a:lnTo>
                    <a:pt x="181" y="307"/>
                  </a:lnTo>
                  <a:lnTo>
                    <a:pt x="181" y="309"/>
                  </a:lnTo>
                  <a:lnTo>
                    <a:pt x="182" y="310"/>
                  </a:lnTo>
                  <a:lnTo>
                    <a:pt x="182" y="311"/>
                  </a:lnTo>
                  <a:lnTo>
                    <a:pt x="182" y="312"/>
                  </a:lnTo>
                  <a:lnTo>
                    <a:pt x="181" y="316"/>
                  </a:lnTo>
                  <a:lnTo>
                    <a:pt x="181" y="317"/>
                  </a:lnTo>
                  <a:lnTo>
                    <a:pt x="181" y="318"/>
                  </a:lnTo>
                  <a:lnTo>
                    <a:pt x="181" y="319"/>
                  </a:lnTo>
                  <a:lnTo>
                    <a:pt x="181" y="323"/>
                  </a:lnTo>
                  <a:lnTo>
                    <a:pt x="178" y="327"/>
                  </a:lnTo>
                  <a:lnTo>
                    <a:pt x="178" y="330"/>
                  </a:lnTo>
                  <a:lnTo>
                    <a:pt x="178" y="334"/>
                  </a:lnTo>
                  <a:lnTo>
                    <a:pt x="177" y="338"/>
                  </a:lnTo>
                  <a:lnTo>
                    <a:pt x="177" y="340"/>
                  </a:lnTo>
                  <a:lnTo>
                    <a:pt x="177" y="345"/>
                  </a:lnTo>
                  <a:lnTo>
                    <a:pt x="177" y="347"/>
                  </a:lnTo>
                  <a:lnTo>
                    <a:pt x="176" y="350"/>
                  </a:lnTo>
                  <a:lnTo>
                    <a:pt x="176" y="355"/>
                  </a:lnTo>
                  <a:lnTo>
                    <a:pt x="176" y="357"/>
                  </a:lnTo>
                  <a:lnTo>
                    <a:pt x="176" y="362"/>
                  </a:lnTo>
                  <a:lnTo>
                    <a:pt x="175" y="364"/>
                  </a:lnTo>
                  <a:lnTo>
                    <a:pt x="175" y="369"/>
                  </a:lnTo>
                  <a:lnTo>
                    <a:pt x="175" y="372"/>
                  </a:lnTo>
                  <a:lnTo>
                    <a:pt x="175" y="375"/>
                  </a:lnTo>
                  <a:lnTo>
                    <a:pt x="173" y="375"/>
                  </a:lnTo>
                  <a:lnTo>
                    <a:pt x="173" y="374"/>
                  </a:lnTo>
                  <a:lnTo>
                    <a:pt x="172" y="373"/>
                  </a:lnTo>
                  <a:lnTo>
                    <a:pt x="170" y="372"/>
                  </a:lnTo>
                  <a:lnTo>
                    <a:pt x="169" y="370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67" y="367"/>
                  </a:lnTo>
                  <a:lnTo>
                    <a:pt x="166" y="367"/>
                  </a:lnTo>
                  <a:lnTo>
                    <a:pt x="166" y="369"/>
                  </a:lnTo>
                  <a:lnTo>
                    <a:pt x="165" y="369"/>
                  </a:lnTo>
                  <a:lnTo>
                    <a:pt x="164" y="367"/>
                  </a:lnTo>
                  <a:lnTo>
                    <a:pt x="161" y="366"/>
                  </a:lnTo>
                  <a:lnTo>
                    <a:pt x="160" y="366"/>
                  </a:lnTo>
                  <a:lnTo>
                    <a:pt x="161" y="364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5" y="357"/>
                  </a:lnTo>
                  <a:lnTo>
                    <a:pt x="166" y="355"/>
                  </a:lnTo>
                  <a:lnTo>
                    <a:pt x="167" y="352"/>
                  </a:lnTo>
                  <a:lnTo>
                    <a:pt x="169" y="349"/>
                  </a:lnTo>
                  <a:lnTo>
                    <a:pt x="170" y="346"/>
                  </a:lnTo>
                  <a:lnTo>
                    <a:pt x="172" y="345"/>
                  </a:lnTo>
                  <a:lnTo>
                    <a:pt x="172" y="344"/>
                  </a:lnTo>
                  <a:lnTo>
                    <a:pt x="170" y="344"/>
                  </a:lnTo>
                  <a:lnTo>
                    <a:pt x="170" y="343"/>
                  </a:lnTo>
                  <a:lnTo>
                    <a:pt x="169" y="343"/>
                  </a:lnTo>
                  <a:lnTo>
                    <a:pt x="167" y="340"/>
                  </a:lnTo>
                  <a:lnTo>
                    <a:pt x="167" y="339"/>
                  </a:lnTo>
                  <a:lnTo>
                    <a:pt x="166" y="340"/>
                  </a:lnTo>
                  <a:lnTo>
                    <a:pt x="166" y="339"/>
                  </a:lnTo>
                  <a:lnTo>
                    <a:pt x="165" y="339"/>
                  </a:lnTo>
                  <a:lnTo>
                    <a:pt x="165" y="338"/>
                  </a:lnTo>
                  <a:lnTo>
                    <a:pt x="164" y="338"/>
                  </a:lnTo>
                  <a:lnTo>
                    <a:pt x="164" y="336"/>
                  </a:lnTo>
                  <a:lnTo>
                    <a:pt x="161" y="336"/>
                  </a:lnTo>
                  <a:lnTo>
                    <a:pt x="161" y="338"/>
                  </a:lnTo>
                  <a:lnTo>
                    <a:pt x="161" y="336"/>
                  </a:lnTo>
                  <a:lnTo>
                    <a:pt x="160" y="336"/>
                  </a:lnTo>
                  <a:lnTo>
                    <a:pt x="160" y="335"/>
                  </a:lnTo>
                  <a:lnTo>
                    <a:pt x="159" y="335"/>
                  </a:lnTo>
                  <a:lnTo>
                    <a:pt x="159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2"/>
                  </a:lnTo>
                  <a:lnTo>
                    <a:pt x="156" y="334"/>
                  </a:lnTo>
                  <a:lnTo>
                    <a:pt x="155" y="334"/>
                  </a:lnTo>
                  <a:lnTo>
                    <a:pt x="154" y="334"/>
                  </a:lnTo>
                  <a:lnTo>
                    <a:pt x="154" y="335"/>
                  </a:lnTo>
                  <a:lnTo>
                    <a:pt x="152" y="335"/>
                  </a:lnTo>
                  <a:lnTo>
                    <a:pt x="150" y="335"/>
                  </a:lnTo>
                  <a:lnTo>
                    <a:pt x="150" y="336"/>
                  </a:lnTo>
                  <a:lnTo>
                    <a:pt x="149" y="336"/>
                  </a:lnTo>
                  <a:lnTo>
                    <a:pt x="149" y="335"/>
                  </a:lnTo>
                  <a:lnTo>
                    <a:pt x="149" y="334"/>
                  </a:lnTo>
                  <a:lnTo>
                    <a:pt x="148" y="334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7" y="332"/>
                  </a:lnTo>
                  <a:lnTo>
                    <a:pt x="146" y="332"/>
                  </a:lnTo>
                  <a:lnTo>
                    <a:pt x="143" y="332"/>
                  </a:lnTo>
                  <a:lnTo>
                    <a:pt x="143" y="330"/>
                  </a:lnTo>
                  <a:lnTo>
                    <a:pt x="143" y="332"/>
                  </a:lnTo>
                  <a:lnTo>
                    <a:pt x="142" y="332"/>
                  </a:lnTo>
                  <a:lnTo>
                    <a:pt x="142" y="334"/>
                  </a:lnTo>
                  <a:lnTo>
                    <a:pt x="141" y="334"/>
                  </a:lnTo>
                  <a:lnTo>
                    <a:pt x="141" y="335"/>
                  </a:lnTo>
                  <a:lnTo>
                    <a:pt x="140" y="335"/>
                  </a:lnTo>
                  <a:lnTo>
                    <a:pt x="138" y="336"/>
                  </a:lnTo>
                  <a:lnTo>
                    <a:pt x="137" y="336"/>
                  </a:lnTo>
                  <a:lnTo>
                    <a:pt x="135" y="336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3" y="336"/>
                  </a:lnTo>
                  <a:lnTo>
                    <a:pt x="131" y="336"/>
                  </a:lnTo>
                  <a:lnTo>
                    <a:pt x="131" y="335"/>
                  </a:lnTo>
                  <a:lnTo>
                    <a:pt x="130" y="335"/>
                  </a:lnTo>
                  <a:lnTo>
                    <a:pt x="130" y="336"/>
                  </a:lnTo>
                  <a:lnTo>
                    <a:pt x="130" y="338"/>
                  </a:lnTo>
                  <a:lnTo>
                    <a:pt x="129" y="338"/>
                  </a:lnTo>
                  <a:lnTo>
                    <a:pt x="129" y="336"/>
                  </a:lnTo>
                  <a:lnTo>
                    <a:pt x="127" y="336"/>
                  </a:lnTo>
                  <a:lnTo>
                    <a:pt x="125" y="338"/>
                  </a:lnTo>
                  <a:lnTo>
                    <a:pt x="125" y="336"/>
                  </a:lnTo>
                  <a:lnTo>
                    <a:pt x="124" y="335"/>
                  </a:lnTo>
                  <a:lnTo>
                    <a:pt x="123" y="335"/>
                  </a:lnTo>
                  <a:lnTo>
                    <a:pt x="121" y="335"/>
                  </a:lnTo>
                  <a:lnTo>
                    <a:pt x="121" y="334"/>
                  </a:lnTo>
                  <a:lnTo>
                    <a:pt x="121" y="332"/>
                  </a:lnTo>
                  <a:lnTo>
                    <a:pt x="123" y="330"/>
                  </a:lnTo>
                  <a:lnTo>
                    <a:pt x="123" y="329"/>
                  </a:lnTo>
                  <a:lnTo>
                    <a:pt x="123" y="328"/>
                  </a:lnTo>
                  <a:lnTo>
                    <a:pt x="121" y="328"/>
                  </a:lnTo>
                  <a:lnTo>
                    <a:pt x="121" y="327"/>
                  </a:lnTo>
                  <a:lnTo>
                    <a:pt x="121" y="326"/>
                  </a:lnTo>
                  <a:lnTo>
                    <a:pt x="121" y="323"/>
                  </a:lnTo>
                  <a:lnTo>
                    <a:pt x="120" y="322"/>
                  </a:lnTo>
                  <a:lnTo>
                    <a:pt x="120" y="323"/>
                  </a:lnTo>
                  <a:lnTo>
                    <a:pt x="119" y="323"/>
                  </a:lnTo>
                  <a:lnTo>
                    <a:pt x="119" y="322"/>
                  </a:lnTo>
                  <a:lnTo>
                    <a:pt x="116" y="322"/>
                  </a:lnTo>
                  <a:lnTo>
                    <a:pt x="115" y="322"/>
                  </a:lnTo>
                  <a:lnTo>
                    <a:pt x="115" y="321"/>
                  </a:lnTo>
                  <a:lnTo>
                    <a:pt x="115" y="319"/>
                  </a:lnTo>
                  <a:lnTo>
                    <a:pt x="116" y="319"/>
                  </a:lnTo>
                  <a:lnTo>
                    <a:pt x="116" y="318"/>
                  </a:lnTo>
                  <a:lnTo>
                    <a:pt x="115" y="318"/>
                  </a:lnTo>
                  <a:lnTo>
                    <a:pt x="115" y="317"/>
                  </a:lnTo>
                  <a:lnTo>
                    <a:pt x="115" y="316"/>
                  </a:lnTo>
                  <a:lnTo>
                    <a:pt x="114" y="316"/>
                  </a:lnTo>
                  <a:lnTo>
                    <a:pt x="115" y="316"/>
                  </a:lnTo>
                  <a:lnTo>
                    <a:pt x="115" y="313"/>
                  </a:lnTo>
                  <a:lnTo>
                    <a:pt x="114" y="313"/>
                  </a:lnTo>
                  <a:lnTo>
                    <a:pt x="114" y="312"/>
                  </a:lnTo>
                  <a:lnTo>
                    <a:pt x="113" y="311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10" y="310"/>
                  </a:lnTo>
                  <a:lnTo>
                    <a:pt x="108" y="310"/>
                  </a:lnTo>
                  <a:lnTo>
                    <a:pt x="108" y="309"/>
                  </a:lnTo>
                  <a:lnTo>
                    <a:pt x="107" y="309"/>
                  </a:lnTo>
                  <a:lnTo>
                    <a:pt x="107" y="307"/>
                  </a:lnTo>
                  <a:lnTo>
                    <a:pt x="106" y="307"/>
                  </a:lnTo>
                  <a:lnTo>
                    <a:pt x="104" y="307"/>
                  </a:lnTo>
                  <a:lnTo>
                    <a:pt x="104" y="305"/>
                  </a:lnTo>
                  <a:lnTo>
                    <a:pt x="103" y="305"/>
                  </a:lnTo>
                  <a:lnTo>
                    <a:pt x="103" y="304"/>
                  </a:lnTo>
                  <a:lnTo>
                    <a:pt x="103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2" y="300"/>
                  </a:lnTo>
                  <a:lnTo>
                    <a:pt x="103" y="300"/>
                  </a:lnTo>
                  <a:lnTo>
                    <a:pt x="102" y="296"/>
                  </a:lnTo>
                  <a:lnTo>
                    <a:pt x="101" y="295"/>
                  </a:lnTo>
                  <a:lnTo>
                    <a:pt x="98" y="294"/>
                  </a:lnTo>
                  <a:lnTo>
                    <a:pt x="97" y="293"/>
                  </a:lnTo>
                  <a:lnTo>
                    <a:pt x="96" y="293"/>
                  </a:lnTo>
                  <a:lnTo>
                    <a:pt x="96" y="292"/>
                  </a:lnTo>
                  <a:lnTo>
                    <a:pt x="96" y="290"/>
                  </a:lnTo>
                  <a:lnTo>
                    <a:pt x="95" y="289"/>
                  </a:lnTo>
                  <a:lnTo>
                    <a:pt x="95" y="290"/>
                  </a:lnTo>
                  <a:lnTo>
                    <a:pt x="93" y="290"/>
                  </a:lnTo>
                  <a:lnTo>
                    <a:pt x="92" y="289"/>
                  </a:lnTo>
                  <a:lnTo>
                    <a:pt x="90" y="287"/>
                  </a:lnTo>
                  <a:lnTo>
                    <a:pt x="90" y="285"/>
                  </a:lnTo>
                  <a:lnTo>
                    <a:pt x="89" y="285"/>
                  </a:lnTo>
                  <a:lnTo>
                    <a:pt x="89" y="287"/>
                  </a:lnTo>
                  <a:lnTo>
                    <a:pt x="87" y="287"/>
                  </a:lnTo>
                  <a:lnTo>
                    <a:pt x="86" y="287"/>
                  </a:lnTo>
                  <a:lnTo>
                    <a:pt x="85" y="285"/>
                  </a:lnTo>
                  <a:lnTo>
                    <a:pt x="84" y="285"/>
                  </a:lnTo>
                  <a:lnTo>
                    <a:pt x="84" y="284"/>
                  </a:lnTo>
                  <a:lnTo>
                    <a:pt x="81" y="284"/>
                  </a:lnTo>
                  <a:lnTo>
                    <a:pt x="81" y="283"/>
                  </a:lnTo>
                  <a:lnTo>
                    <a:pt x="80" y="284"/>
                  </a:lnTo>
                  <a:lnTo>
                    <a:pt x="80" y="283"/>
                  </a:lnTo>
                  <a:lnTo>
                    <a:pt x="79" y="283"/>
                  </a:lnTo>
                  <a:lnTo>
                    <a:pt x="79" y="282"/>
                  </a:lnTo>
                  <a:lnTo>
                    <a:pt x="78" y="282"/>
                  </a:lnTo>
                  <a:lnTo>
                    <a:pt x="76" y="281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4" y="277"/>
                  </a:lnTo>
                  <a:lnTo>
                    <a:pt x="72" y="276"/>
                  </a:lnTo>
                  <a:lnTo>
                    <a:pt x="70" y="276"/>
                  </a:lnTo>
                  <a:lnTo>
                    <a:pt x="70" y="277"/>
                  </a:lnTo>
                  <a:lnTo>
                    <a:pt x="69" y="277"/>
                  </a:lnTo>
                  <a:lnTo>
                    <a:pt x="69" y="278"/>
                  </a:lnTo>
                  <a:lnTo>
                    <a:pt x="69" y="281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6" y="281"/>
                  </a:lnTo>
                  <a:lnTo>
                    <a:pt x="66" y="278"/>
                  </a:lnTo>
                  <a:lnTo>
                    <a:pt x="66" y="281"/>
                  </a:lnTo>
                  <a:lnTo>
                    <a:pt x="63" y="281"/>
                  </a:lnTo>
                  <a:lnTo>
                    <a:pt x="62" y="281"/>
                  </a:lnTo>
                  <a:lnTo>
                    <a:pt x="61" y="278"/>
                  </a:lnTo>
                  <a:lnTo>
                    <a:pt x="59" y="278"/>
                  </a:lnTo>
                  <a:lnTo>
                    <a:pt x="59" y="277"/>
                  </a:lnTo>
                  <a:lnTo>
                    <a:pt x="58" y="277"/>
                  </a:lnTo>
                  <a:lnTo>
                    <a:pt x="58" y="278"/>
                  </a:lnTo>
                  <a:lnTo>
                    <a:pt x="57" y="278"/>
                  </a:lnTo>
                  <a:lnTo>
                    <a:pt x="57" y="277"/>
                  </a:lnTo>
                  <a:lnTo>
                    <a:pt x="55" y="277"/>
                  </a:lnTo>
                  <a:lnTo>
                    <a:pt x="53" y="277"/>
                  </a:lnTo>
                  <a:lnTo>
                    <a:pt x="53" y="276"/>
                  </a:lnTo>
                  <a:lnTo>
                    <a:pt x="53" y="275"/>
                  </a:lnTo>
                  <a:lnTo>
                    <a:pt x="53" y="272"/>
                  </a:lnTo>
                  <a:lnTo>
                    <a:pt x="52" y="272"/>
                  </a:lnTo>
                  <a:lnTo>
                    <a:pt x="51" y="271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50" y="267"/>
                  </a:lnTo>
                  <a:lnTo>
                    <a:pt x="49" y="267"/>
                  </a:lnTo>
                  <a:lnTo>
                    <a:pt x="47" y="267"/>
                  </a:lnTo>
                  <a:lnTo>
                    <a:pt x="45" y="267"/>
                  </a:lnTo>
                  <a:lnTo>
                    <a:pt x="45" y="266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4"/>
                  </a:lnTo>
                  <a:lnTo>
                    <a:pt x="39" y="262"/>
                  </a:lnTo>
                  <a:lnTo>
                    <a:pt x="36" y="260"/>
                  </a:lnTo>
                  <a:lnTo>
                    <a:pt x="36" y="259"/>
                  </a:lnTo>
                  <a:lnTo>
                    <a:pt x="35" y="259"/>
                  </a:lnTo>
                  <a:lnTo>
                    <a:pt x="35" y="258"/>
                  </a:lnTo>
                  <a:lnTo>
                    <a:pt x="34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2" y="255"/>
                  </a:lnTo>
                  <a:close/>
                  <a:moveTo>
                    <a:pt x="43" y="230"/>
                  </a:moveTo>
                  <a:lnTo>
                    <a:pt x="44" y="230"/>
                  </a:lnTo>
                  <a:lnTo>
                    <a:pt x="44" y="231"/>
                  </a:lnTo>
                  <a:lnTo>
                    <a:pt x="43" y="231"/>
                  </a:lnTo>
                  <a:lnTo>
                    <a:pt x="41" y="230"/>
                  </a:lnTo>
                  <a:lnTo>
                    <a:pt x="43" y="230"/>
                  </a:lnTo>
                  <a:lnTo>
                    <a:pt x="43" y="228"/>
                  </a:lnTo>
                  <a:lnTo>
                    <a:pt x="41" y="228"/>
                  </a:lnTo>
                  <a:lnTo>
                    <a:pt x="43" y="228"/>
                  </a:lnTo>
                  <a:lnTo>
                    <a:pt x="43" y="230"/>
                  </a:lnTo>
                  <a:close/>
                  <a:moveTo>
                    <a:pt x="47" y="228"/>
                  </a:moveTo>
                  <a:lnTo>
                    <a:pt x="49" y="228"/>
                  </a:lnTo>
                  <a:lnTo>
                    <a:pt x="49" y="230"/>
                  </a:lnTo>
                  <a:lnTo>
                    <a:pt x="47" y="230"/>
                  </a:lnTo>
                  <a:lnTo>
                    <a:pt x="47" y="228"/>
                  </a:lnTo>
                  <a:close/>
                  <a:moveTo>
                    <a:pt x="49" y="228"/>
                  </a:moveTo>
                  <a:lnTo>
                    <a:pt x="49" y="230"/>
                  </a:lnTo>
                  <a:lnTo>
                    <a:pt x="50" y="230"/>
                  </a:lnTo>
                  <a:lnTo>
                    <a:pt x="49" y="230"/>
                  </a:lnTo>
                  <a:lnTo>
                    <a:pt x="49" y="228"/>
                  </a:lnTo>
                  <a:lnTo>
                    <a:pt x="47" y="228"/>
                  </a:lnTo>
                  <a:lnTo>
                    <a:pt x="47" y="227"/>
                  </a:lnTo>
                  <a:lnTo>
                    <a:pt x="49" y="227"/>
                  </a:lnTo>
                  <a:lnTo>
                    <a:pt x="49" y="228"/>
                  </a:lnTo>
                  <a:close/>
                  <a:moveTo>
                    <a:pt x="57" y="195"/>
                  </a:moveTo>
                  <a:lnTo>
                    <a:pt x="58" y="195"/>
                  </a:lnTo>
                  <a:lnTo>
                    <a:pt x="57" y="195"/>
                  </a:lnTo>
                  <a:lnTo>
                    <a:pt x="55" y="195"/>
                  </a:lnTo>
                  <a:lnTo>
                    <a:pt x="53" y="195"/>
                  </a:lnTo>
                  <a:lnTo>
                    <a:pt x="53" y="196"/>
                  </a:lnTo>
                  <a:lnTo>
                    <a:pt x="53" y="195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7" y="193"/>
                  </a:lnTo>
                  <a:lnTo>
                    <a:pt x="57" y="195"/>
                  </a:lnTo>
                  <a:close/>
                  <a:moveTo>
                    <a:pt x="0" y="19"/>
                  </a:moveTo>
                  <a:lnTo>
                    <a:pt x="0" y="17"/>
                  </a:lnTo>
                  <a:lnTo>
                    <a:pt x="0" y="19"/>
                  </a:lnTo>
                  <a:close/>
                  <a:moveTo>
                    <a:pt x="7" y="2"/>
                  </a:moveTo>
                  <a:lnTo>
                    <a:pt x="7" y="0"/>
                  </a:lnTo>
                  <a:lnTo>
                    <a:pt x="7" y="2"/>
                  </a:lnTo>
                  <a:close/>
                  <a:moveTo>
                    <a:pt x="43" y="221"/>
                  </a:moveTo>
                  <a:lnTo>
                    <a:pt x="43" y="222"/>
                  </a:lnTo>
                  <a:lnTo>
                    <a:pt x="41" y="222"/>
                  </a:lnTo>
                  <a:lnTo>
                    <a:pt x="43" y="222"/>
                  </a:lnTo>
                  <a:lnTo>
                    <a:pt x="43" y="221"/>
                  </a:lnTo>
                  <a:close/>
                  <a:moveTo>
                    <a:pt x="92" y="64"/>
                  </a:moveTo>
                  <a:lnTo>
                    <a:pt x="93" y="64"/>
                  </a:lnTo>
                  <a:lnTo>
                    <a:pt x="92" y="65"/>
                  </a:lnTo>
                  <a:lnTo>
                    <a:pt x="92" y="6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118">
              <a:extLst>
                <a:ext uri="{FF2B5EF4-FFF2-40B4-BE49-F238E27FC236}">
                  <a16:creationId xmlns:a16="http://schemas.microsoft.com/office/drawing/2014/main" id="{521FBE74-0544-1778-7A5E-EFAE89EFE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3827463"/>
              <a:ext cx="212725" cy="269875"/>
            </a:xfrm>
            <a:custGeom>
              <a:avLst/>
              <a:gdLst>
                <a:gd name="T0" fmla="*/ 1 w 134"/>
                <a:gd name="T1" fmla="*/ 49 h 170"/>
                <a:gd name="T2" fmla="*/ 1 w 134"/>
                <a:gd name="T3" fmla="*/ 33 h 170"/>
                <a:gd name="T4" fmla="*/ 2 w 134"/>
                <a:gd name="T5" fmla="*/ 23 h 170"/>
                <a:gd name="T6" fmla="*/ 5 w 134"/>
                <a:gd name="T7" fmla="*/ 15 h 170"/>
                <a:gd name="T8" fmla="*/ 10 w 134"/>
                <a:gd name="T9" fmla="*/ 8 h 170"/>
                <a:gd name="T10" fmla="*/ 33 w 134"/>
                <a:gd name="T11" fmla="*/ 0 h 170"/>
                <a:gd name="T12" fmla="*/ 48 w 134"/>
                <a:gd name="T13" fmla="*/ 2 h 170"/>
                <a:gd name="T14" fmla="*/ 59 w 134"/>
                <a:gd name="T15" fmla="*/ 9 h 170"/>
                <a:gd name="T16" fmla="*/ 63 w 134"/>
                <a:gd name="T17" fmla="*/ 17 h 170"/>
                <a:gd name="T18" fmla="*/ 65 w 134"/>
                <a:gd name="T19" fmla="*/ 23 h 170"/>
                <a:gd name="T20" fmla="*/ 67 w 134"/>
                <a:gd name="T21" fmla="*/ 29 h 170"/>
                <a:gd name="T22" fmla="*/ 69 w 134"/>
                <a:gd name="T23" fmla="*/ 32 h 170"/>
                <a:gd name="T24" fmla="*/ 69 w 134"/>
                <a:gd name="T25" fmla="*/ 37 h 170"/>
                <a:gd name="T26" fmla="*/ 69 w 134"/>
                <a:gd name="T27" fmla="*/ 45 h 170"/>
                <a:gd name="T28" fmla="*/ 71 w 134"/>
                <a:gd name="T29" fmla="*/ 54 h 170"/>
                <a:gd name="T30" fmla="*/ 73 w 134"/>
                <a:gd name="T31" fmla="*/ 60 h 170"/>
                <a:gd name="T32" fmla="*/ 80 w 134"/>
                <a:gd name="T33" fmla="*/ 60 h 170"/>
                <a:gd name="T34" fmla="*/ 85 w 134"/>
                <a:gd name="T35" fmla="*/ 61 h 170"/>
                <a:gd name="T36" fmla="*/ 90 w 134"/>
                <a:gd name="T37" fmla="*/ 61 h 170"/>
                <a:gd name="T38" fmla="*/ 93 w 134"/>
                <a:gd name="T39" fmla="*/ 59 h 170"/>
                <a:gd name="T40" fmla="*/ 102 w 134"/>
                <a:gd name="T41" fmla="*/ 62 h 170"/>
                <a:gd name="T42" fmla="*/ 107 w 134"/>
                <a:gd name="T43" fmla="*/ 68 h 170"/>
                <a:gd name="T44" fmla="*/ 109 w 134"/>
                <a:gd name="T45" fmla="*/ 76 h 170"/>
                <a:gd name="T46" fmla="*/ 111 w 134"/>
                <a:gd name="T47" fmla="*/ 83 h 170"/>
                <a:gd name="T48" fmla="*/ 115 w 134"/>
                <a:gd name="T49" fmla="*/ 91 h 170"/>
                <a:gd name="T50" fmla="*/ 121 w 134"/>
                <a:gd name="T51" fmla="*/ 96 h 170"/>
                <a:gd name="T52" fmla="*/ 131 w 134"/>
                <a:gd name="T53" fmla="*/ 97 h 170"/>
                <a:gd name="T54" fmla="*/ 134 w 134"/>
                <a:gd name="T55" fmla="*/ 103 h 170"/>
                <a:gd name="T56" fmla="*/ 134 w 134"/>
                <a:gd name="T57" fmla="*/ 113 h 170"/>
                <a:gd name="T58" fmla="*/ 133 w 134"/>
                <a:gd name="T59" fmla="*/ 124 h 170"/>
                <a:gd name="T60" fmla="*/ 133 w 134"/>
                <a:gd name="T61" fmla="*/ 131 h 170"/>
                <a:gd name="T62" fmla="*/ 134 w 134"/>
                <a:gd name="T63" fmla="*/ 141 h 170"/>
                <a:gd name="T64" fmla="*/ 133 w 134"/>
                <a:gd name="T65" fmla="*/ 150 h 170"/>
                <a:gd name="T66" fmla="*/ 130 w 134"/>
                <a:gd name="T67" fmla="*/ 153 h 170"/>
                <a:gd name="T68" fmla="*/ 126 w 134"/>
                <a:gd name="T69" fmla="*/ 158 h 170"/>
                <a:gd name="T70" fmla="*/ 125 w 134"/>
                <a:gd name="T71" fmla="*/ 165 h 170"/>
                <a:gd name="T72" fmla="*/ 119 w 134"/>
                <a:gd name="T73" fmla="*/ 165 h 170"/>
                <a:gd name="T74" fmla="*/ 113 w 134"/>
                <a:gd name="T75" fmla="*/ 168 h 170"/>
                <a:gd name="T76" fmla="*/ 107 w 134"/>
                <a:gd name="T77" fmla="*/ 168 h 170"/>
                <a:gd name="T78" fmla="*/ 98 w 134"/>
                <a:gd name="T79" fmla="*/ 167 h 170"/>
                <a:gd name="T80" fmla="*/ 86 w 134"/>
                <a:gd name="T81" fmla="*/ 163 h 170"/>
                <a:gd name="T82" fmla="*/ 77 w 134"/>
                <a:gd name="T83" fmla="*/ 160 h 170"/>
                <a:gd name="T84" fmla="*/ 81 w 134"/>
                <a:gd name="T85" fmla="*/ 153 h 170"/>
                <a:gd name="T86" fmla="*/ 82 w 134"/>
                <a:gd name="T87" fmla="*/ 148 h 170"/>
                <a:gd name="T88" fmla="*/ 82 w 134"/>
                <a:gd name="T89" fmla="*/ 142 h 170"/>
                <a:gd name="T90" fmla="*/ 85 w 134"/>
                <a:gd name="T91" fmla="*/ 136 h 170"/>
                <a:gd name="T92" fmla="*/ 86 w 134"/>
                <a:gd name="T93" fmla="*/ 131 h 170"/>
                <a:gd name="T94" fmla="*/ 85 w 134"/>
                <a:gd name="T95" fmla="*/ 124 h 170"/>
                <a:gd name="T96" fmla="*/ 80 w 134"/>
                <a:gd name="T97" fmla="*/ 118 h 170"/>
                <a:gd name="T98" fmla="*/ 73 w 134"/>
                <a:gd name="T99" fmla="*/ 116 h 170"/>
                <a:gd name="T100" fmla="*/ 62 w 134"/>
                <a:gd name="T101" fmla="*/ 109 h 170"/>
                <a:gd name="T102" fmla="*/ 56 w 134"/>
                <a:gd name="T103" fmla="*/ 105 h 170"/>
                <a:gd name="T104" fmla="*/ 42 w 134"/>
                <a:gd name="T105" fmla="*/ 97 h 170"/>
                <a:gd name="T106" fmla="*/ 36 w 134"/>
                <a:gd name="T107" fmla="*/ 95 h 170"/>
                <a:gd name="T108" fmla="*/ 28 w 134"/>
                <a:gd name="T109" fmla="*/ 89 h 170"/>
                <a:gd name="T110" fmla="*/ 20 w 134"/>
                <a:gd name="T111" fmla="*/ 83 h 170"/>
                <a:gd name="T112" fmla="*/ 13 w 134"/>
                <a:gd name="T113" fmla="*/ 78 h 170"/>
                <a:gd name="T114" fmla="*/ 8 w 134"/>
                <a:gd name="T115" fmla="*/ 71 h 170"/>
                <a:gd name="T116" fmla="*/ 5 w 134"/>
                <a:gd name="T117" fmla="*/ 65 h 170"/>
                <a:gd name="T118" fmla="*/ 0 w 134"/>
                <a:gd name="T119" fmla="*/ 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4" h="170">
                  <a:moveTo>
                    <a:pt x="0" y="61"/>
                  </a:moveTo>
                  <a:lnTo>
                    <a:pt x="1" y="60"/>
                  </a:lnTo>
                  <a:lnTo>
                    <a:pt x="1" y="59"/>
                  </a:lnTo>
                  <a:lnTo>
                    <a:pt x="1" y="56"/>
                  </a:lnTo>
                  <a:lnTo>
                    <a:pt x="1" y="54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4" y="5"/>
                  </a:lnTo>
                  <a:lnTo>
                    <a:pt x="19" y="3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3" y="14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19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7" y="25"/>
                  </a:lnTo>
                  <a:lnTo>
                    <a:pt x="65" y="25"/>
                  </a:lnTo>
                  <a:lnTo>
                    <a:pt x="67" y="26"/>
                  </a:lnTo>
                  <a:lnTo>
                    <a:pt x="67" y="27"/>
                  </a:lnTo>
                  <a:lnTo>
                    <a:pt x="67" y="28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32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69" y="34"/>
                  </a:lnTo>
                  <a:lnTo>
                    <a:pt x="71" y="34"/>
                  </a:lnTo>
                  <a:lnTo>
                    <a:pt x="71" y="35"/>
                  </a:lnTo>
                  <a:lnTo>
                    <a:pt x="69" y="37"/>
                  </a:lnTo>
                  <a:lnTo>
                    <a:pt x="71" y="37"/>
                  </a:lnTo>
                  <a:lnTo>
                    <a:pt x="71" y="38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71" y="43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1" y="49"/>
                  </a:lnTo>
                  <a:lnTo>
                    <a:pt x="71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73" y="59"/>
                  </a:lnTo>
                  <a:lnTo>
                    <a:pt x="73" y="60"/>
                  </a:lnTo>
                  <a:lnTo>
                    <a:pt x="73" y="59"/>
                  </a:lnTo>
                  <a:lnTo>
                    <a:pt x="73" y="60"/>
                  </a:lnTo>
                  <a:lnTo>
                    <a:pt x="74" y="60"/>
                  </a:lnTo>
                  <a:lnTo>
                    <a:pt x="74" y="59"/>
                  </a:lnTo>
                  <a:lnTo>
                    <a:pt x="75" y="59"/>
                  </a:lnTo>
                  <a:lnTo>
                    <a:pt x="76" y="59"/>
                  </a:lnTo>
                  <a:lnTo>
                    <a:pt x="76" y="60"/>
                  </a:lnTo>
                  <a:lnTo>
                    <a:pt x="77" y="60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1"/>
                  </a:lnTo>
                  <a:lnTo>
                    <a:pt x="82" y="61"/>
                  </a:lnTo>
                  <a:lnTo>
                    <a:pt x="82" y="60"/>
                  </a:lnTo>
                  <a:lnTo>
                    <a:pt x="83" y="60"/>
                  </a:lnTo>
                  <a:lnTo>
                    <a:pt x="83" y="61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3" y="60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9" y="62"/>
                  </a:lnTo>
                  <a:lnTo>
                    <a:pt x="102" y="62"/>
                  </a:lnTo>
                  <a:lnTo>
                    <a:pt x="103" y="62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7" y="63"/>
                  </a:lnTo>
                  <a:lnTo>
                    <a:pt x="107" y="65"/>
                  </a:lnTo>
                  <a:lnTo>
                    <a:pt x="107" y="67"/>
                  </a:lnTo>
                  <a:lnTo>
                    <a:pt x="107" y="68"/>
                  </a:lnTo>
                  <a:lnTo>
                    <a:pt x="108" y="68"/>
                  </a:lnTo>
                  <a:lnTo>
                    <a:pt x="108" y="69"/>
                  </a:lnTo>
                  <a:lnTo>
                    <a:pt x="109" y="69"/>
                  </a:lnTo>
                  <a:lnTo>
                    <a:pt x="109" y="71"/>
                  </a:lnTo>
                  <a:lnTo>
                    <a:pt x="109" y="72"/>
                  </a:lnTo>
                  <a:lnTo>
                    <a:pt x="109" y="73"/>
                  </a:lnTo>
                  <a:lnTo>
                    <a:pt x="109" y="76"/>
                  </a:lnTo>
                  <a:lnTo>
                    <a:pt x="109" y="77"/>
                  </a:lnTo>
                  <a:lnTo>
                    <a:pt x="110" y="78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1" y="82"/>
                  </a:lnTo>
                  <a:lnTo>
                    <a:pt x="111" y="83"/>
                  </a:lnTo>
                  <a:lnTo>
                    <a:pt x="111" y="85"/>
                  </a:lnTo>
                  <a:lnTo>
                    <a:pt x="113" y="85"/>
                  </a:lnTo>
                  <a:lnTo>
                    <a:pt x="111" y="86"/>
                  </a:lnTo>
                  <a:lnTo>
                    <a:pt x="113" y="88"/>
                  </a:lnTo>
                  <a:lnTo>
                    <a:pt x="113" y="89"/>
                  </a:lnTo>
                  <a:lnTo>
                    <a:pt x="115" y="90"/>
                  </a:lnTo>
                  <a:lnTo>
                    <a:pt x="115" y="91"/>
                  </a:lnTo>
                  <a:lnTo>
                    <a:pt x="116" y="96"/>
                  </a:lnTo>
                  <a:lnTo>
                    <a:pt x="116" y="97"/>
                  </a:lnTo>
                  <a:lnTo>
                    <a:pt x="117" y="97"/>
                  </a:lnTo>
                  <a:lnTo>
                    <a:pt x="119" y="97"/>
                  </a:lnTo>
                  <a:lnTo>
                    <a:pt x="120" y="97"/>
                  </a:lnTo>
                  <a:lnTo>
                    <a:pt x="121" y="97"/>
                  </a:lnTo>
                  <a:lnTo>
                    <a:pt x="121" y="96"/>
                  </a:lnTo>
                  <a:lnTo>
                    <a:pt x="122" y="96"/>
                  </a:lnTo>
                  <a:lnTo>
                    <a:pt x="125" y="95"/>
                  </a:lnTo>
                  <a:lnTo>
                    <a:pt x="126" y="95"/>
                  </a:lnTo>
                  <a:lnTo>
                    <a:pt x="127" y="94"/>
                  </a:lnTo>
                  <a:lnTo>
                    <a:pt x="130" y="95"/>
                  </a:lnTo>
                  <a:lnTo>
                    <a:pt x="131" y="96"/>
                  </a:lnTo>
                  <a:lnTo>
                    <a:pt x="131" y="97"/>
                  </a:lnTo>
                  <a:lnTo>
                    <a:pt x="133" y="97"/>
                  </a:lnTo>
                  <a:lnTo>
                    <a:pt x="134" y="99"/>
                  </a:lnTo>
                  <a:lnTo>
                    <a:pt x="133" y="99"/>
                  </a:lnTo>
                  <a:lnTo>
                    <a:pt x="133" y="100"/>
                  </a:lnTo>
                  <a:lnTo>
                    <a:pt x="133" y="102"/>
                  </a:lnTo>
                  <a:lnTo>
                    <a:pt x="134" y="102"/>
                  </a:lnTo>
                  <a:lnTo>
                    <a:pt x="134" y="103"/>
                  </a:lnTo>
                  <a:lnTo>
                    <a:pt x="134" y="105"/>
                  </a:lnTo>
                  <a:lnTo>
                    <a:pt x="134" y="106"/>
                  </a:lnTo>
                  <a:lnTo>
                    <a:pt x="134" y="107"/>
                  </a:lnTo>
                  <a:lnTo>
                    <a:pt x="134" y="108"/>
                  </a:lnTo>
                  <a:lnTo>
                    <a:pt x="134" y="109"/>
                  </a:lnTo>
                  <a:lnTo>
                    <a:pt x="134" y="112"/>
                  </a:lnTo>
                  <a:lnTo>
                    <a:pt x="134" y="113"/>
                  </a:lnTo>
                  <a:lnTo>
                    <a:pt x="134" y="114"/>
                  </a:lnTo>
                  <a:lnTo>
                    <a:pt x="134" y="117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4" y="122"/>
                  </a:lnTo>
                  <a:lnTo>
                    <a:pt x="134" y="123"/>
                  </a:lnTo>
                  <a:lnTo>
                    <a:pt x="133" y="124"/>
                  </a:lnTo>
                  <a:lnTo>
                    <a:pt x="133" y="125"/>
                  </a:lnTo>
                  <a:lnTo>
                    <a:pt x="133" y="126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4" y="130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3" y="133"/>
                  </a:lnTo>
                  <a:lnTo>
                    <a:pt x="134" y="134"/>
                  </a:lnTo>
                  <a:lnTo>
                    <a:pt x="134" y="135"/>
                  </a:lnTo>
                  <a:lnTo>
                    <a:pt x="134" y="136"/>
                  </a:lnTo>
                  <a:lnTo>
                    <a:pt x="134" y="139"/>
                  </a:lnTo>
                  <a:lnTo>
                    <a:pt x="134" y="140"/>
                  </a:lnTo>
                  <a:lnTo>
                    <a:pt x="134" y="141"/>
                  </a:lnTo>
                  <a:lnTo>
                    <a:pt x="134" y="142"/>
                  </a:lnTo>
                  <a:lnTo>
                    <a:pt x="134" y="143"/>
                  </a:lnTo>
                  <a:lnTo>
                    <a:pt x="134" y="145"/>
                  </a:lnTo>
                  <a:lnTo>
                    <a:pt x="134" y="147"/>
                  </a:lnTo>
                  <a:lnTo>
                    <a:pt x="134" y="148"/>
                  </a:lnTo>
                  <a:lnTo>
                    <a:pt x="133" y="148"/>
                  </a:lnTo>
                  <a:lnTo>
                    <a:pt x="133" y="150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3" y="151"/>
                  </a:lnTo>
                  <a:lnTo>
                    <a:pt x="131" y="151"/>
                  </a:lnTo>
                  <a:lnTo>
                    <a:pt x="131" y="152"/>
                  </a:lnTo>
                  <a:lnTo>
                    <a:pt x="131" y="153"/>
                  </a:lnTo>
                  <a:lnTo>
                    <a:pt x="130" y="153"/>
                  </a:lnTo>
                  <a:lnTo>
                    <a:pt x="130" y="156"/>
                  </a:lnTo>
                  <a:lnTo>
                    <a:pt x="130" y="157"/>
                  </a:lnTo>
                  <a:lnTo>
                    <a:pt x="128" y="158"/>
                  </a:lnTo>
                  <a:lnTo>
                    <a:pt x="128" y="157"/>
                  </a:lnTo>
                  <a:lnTo>
                    <a:pt x="127" y="157"/>
                  </a:lnTo>
                  <a:lnTo>
                    <a:pt x="127" y="158"/>
                  </a:lnTo>
                  <a:lnTo>
                    <a:pt x="126" y="158"/>
                  </a:lnTo>
                  <a:lnTo>
                    <a:pt x="126" y="159"/>
                  </a:lnTo>
                  <a:lnTo>
                    <a:pt x="126" y="160"/>
                  </a:lnTo>
                  <a:lnTo>
                    <a:pt x="125" y="160"/>
                  </a:lnTo>
                  <a:lnTo>
                    <a:pt x="122" y="162"/>
                  </a:lnTo>
                  <a:lnTo>
                    <a:pt x="125" y="162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2" y="165"/>
                  </a:lnTo>
                  <a:lnTo>
                    <a:pt x="122" y="167"/>
                  </a:lnTo>
                  <a:lnTo>
                    <a:pt x="121" y="168"/>
                  </a:lnTo>
                  <a:lnTo>
                    <a:pt x="121" y="167"/>
                  </a:lnTo>
                  <a:lnTo>
                    <a:pt x="120" y="167"/>
                  </a:lnTo>
                  <a:lnTo>
                    <a:pt x="120" y="165"/>
                  </a:lnTo>
                  <a:lnTo>
                    <a:pt x="119" y="165"/>
                  </a:lnTo>
                  <a:lnTo>
                    <a:pt x="117" y="165"/>
                  </a:lnTo>
                  <a:lnTo>
                    <a:pt x="116" y="163"/>
                  </a:lnTo>
                  <a:lnTo>
                    <a:pt x="116" y="165"/>
                  </a:lnTo>
                  <a:lnTo>
                    <a:pt x="115" y="165"/>
                  </a:lnTo>
                  <a:lnTo>
                    <a:pt x="115" y="167"/>
                  </a:lnTo>
                  <a:lnTo>
                    <a:pt x="115" y="168"/>
                  </a:lnTo>
                  <a:lnTo>
                    <a:pt x="113" y="168"/>
                  </a:lnTo>
                  <a:lnTo>
                    <a:pt x="113" y="169"/>
                  </a:lnTo>
                  <a:lnTo>
                    <a:pt x="113" y="170"/>
                  </a:lnTo>
                  <a:lnTo>
                    <a:pt x="111" y="169"/>
                  </a:lnTo>
                  <a:lnTo>
                    <a:pt x="110" y="168"/>
                  </a:lnTo>
                  <a:lnTo>
                    <a:pt x="109" y="168"/>
                  </a:lnTo>
                  <a:lnTo>
                    <a:pt x="108" y="168"/>
                  </a:lnTo>
                  <a:lnTo>
                    <a:pt x="107" y="168"/>
                  </a:lnTo>
                  <a:lnTo>
                    <a:pt x="104" y="167"/>
                  </a:lnTo>
                  <a:lnTo>
                    <a:pt x="103" y="167"/>
                  </a:lnTo>
                  <a:lnTo>
                    <a:pt x="102" y="168"/>
                  </a:lnTo>
                  <a:lnTo>
                    <a:pt x="100" y="168"/>
                  </a:lnTo>
                  <a:lnTo>
                    <a:pt x="99" y="168"/>
                  </a:lnTo>
                  <a:lnTo>
                    <a:pt x="99" y="167"/>
                  </a:lnTo>
                  <a:lnTo>
                    <a:pt x="98" y="167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2" y="165"/>
                  </a:lnTo>
                  <a:lnTo>
                    <a:pt x="91" y="165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6" y="163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80" y="163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80" y="159"/>
                  </a:lnTo>
                  <a:lnTo>
                    <a:pt x="80" y="158"/>
                  </a:lnTo>
                  <a:lnTo>
                    <a:pt x="80" y="157"/>
                  </a:lnTo>
                  <a:lnTo>
                    <a:pt x="81" y="157"/>
                  </a:lnTo>
                  <a:lnTo>
                    <a:pt x="81" y="156"/>
                  </a:lnTo>
                  <a:lnTo>
                    <a:pt x="81" y="153"/>
                  </a:lnTo>
                  <a:lnTo>
                    <a:pt x="82" y="153"/>
                  </a:lnTo>
                  <a:lnTo>
                    <a:pt x="81" y="153"/>
                  </a:lnTo>
                  <a:lnTo>
                    <a:pt x="82" y="153"/>
                  </a:lnTo>
                  <a:lnTo>
                    <a:pt x="82" y="152"/>
                  </a:lnTo>
                  <a:lnTo>
                    <a:pt x="82" y="151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47"/>
                  </a:lnTo>
                  <a:lnTo>
                    <a:pt x="81" y="147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1" y="141"/>
                  </a:lnTo>
                  <a:lnTo>
                    <a:pt x="82" y="141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3" y="140"/>
                  </a:lnTo>
                  <a:lnTo>
                    <a:pt x="85" y="139"/>
                  </a:lnTo>
                  <a:lnTo>
                    <a:pt x="85" y="136"/>
                  </a:lnTo>
                  <a:lnTo>
                    <a:pt x="85" y="135"/>
                  </a:lnTo>
                  <a:lnTo>
                    <a:pt x="85" y="134"/>
                  </a:lnTo>
                  <a:lnTo>
                    <a:pt x="85" y="133"/>
                  </a:lnTo>
                  <a:lnTo>
                    <a:pt x="86" y="133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31"/>
                  </a:lnTo>
                  <a:lnTo>
                    <a:pt x="86" y="130"/>
                  </a:lnTo>
                  <a:lnTo>
                    <a:pt x="88" y="130"/>
                  </a:lnTo>
                  <a:lnTo>
                    <a:pt x="88" y="129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86" y="125"/>
                  </a:lnTo>
                  <a:lnTo>
                    <a:pt x="85" y="124"/>
                  </a:lnTo>
                  <a:lnTo>
                    <a:pt x="85" y="123"/>
                  </a:lnTo>
                  <a:lnTo>
                    <a:pt x="83" y="122"/>
                  </a:lnTo>
                  <a:lnTo>
                    <a:pt x="83" y="120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1" y="118"/>
                  </a:lnTo>
                  <a:lnTo>
                    <a:pt x="80" y="118"/>
                  </a:lnTo>
                  <a:lnTo>
                    <a:pt x="77" y="118"/>
                  </a:lnTo>
                  <a:lnTo>
                    <a:pt x="77" y="117"/>
                  </a:lnTo>
                  <a:lnTo>
                    <a:pt x="76" y="116"/>
                  </a:lnTo>
                  <a:lnTo>
                    <a:pt x="75" y="117"/>
                  </a:lnTo>
                  <a:lnTo>
                    <a:pt x="74" y="117"/>
                  </a:lnTo>
                  <a:lnTo>
                    <a:pt x="74" y="116"/>
                  </a:lnTo>
                  <a:lnTo>
                    <a:pt x="73" y="116"/>
                  </a:lnTo>
                  <a:lnTo>
                    <a:pt x="73" y="114"/>
                  </a:lnTo>
                  <a:lnTo>
                    <a:pt x="68" y="114"/>
                  </a:lnTo>
                  <a:lnTo>
                    <a:pt x="68" y="113"/>
                  </a:lnTo>
                  <a:lnTo>
                    <a:pt x="67" y="113"/>
                  </a:lnTo>
                  <a:lnTo>
                    <a:pt x="64" y="109"/>
                  </a:lnTo>
                  <a:lnTo>
                    <a:pt x="63" y="109"/>
                  </a:lnTo>
                  <a:lnTo>
                    <a:pt x="62" y="109"/>
                  </a:lnTo>
                  <a:lnTo>
                    <a:pt x="62" y="108"/>
                  </a:lnTo>
                  <a:lnTo>
                    <a:pt x="59" y="108"/>
                  </a:lnTo>
                  <a:lnTo>
                    <a:pt x="58" y="107"/>
                  </a:lnTo>
                  <a:lnTo>
                    <a:pt x="57" y="107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5"/>
                  </a:lnTo>
                  <a:lnTo>
                    <a:pt x="54" y="105"/>
                  </a:lnTo>
                  <a:lnTo>
                    <a:pt x="54" y="103"/>
                  </a:lnTo>
                  <a:lnTo>
                    <a:pt x="53" y="103"/>
                  </a:lnTo>
                  <a:lnTo>
                    <a:pt x="51" y="102"/>
                  </a:lnTo>
                  <a:lnTo>
                    <a:pt x="46" y="97"/>
                  </a:lnTo>
                  <a:lnTo>
                    <a:pt x="45" y="97"/>
                  </a:lnTo>
                  <a:lnTo>
                    <a:pt x="42" y="97"/>
                  </a:lnTo>
                  <a:lnTo>
                    <a:pt x="41" y="97"/>
                  </a:lnTo>
                  <a:lnTo>
                    <a:pt x="40" y="97"/>
                  </a:lnTo>
                  <a:lnTo>
                    <a:pt x="39" y="97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3" y="95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3" y="86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20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3" y="78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1119">
              <a:extLst>
                <a:ext uri="{FF2B5EF4-FFF2-40B4-BE49-F238E27FC236}">
                  <a16:creationId xmlns:a16="http://schemas.microsoft.com/office/drawing/2014/main" id="{5791F2A0-4A4D-5C86-7D24-61C67061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4178300"/>
              <a:ext cx="1588" cy="1588"/>
            </a:xfrm>
            <a:prstGeom prst="rect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120">
              <a:extLst>
                <a:ext uri="{FF2B5EF4-FFF2-40B4-BE49-F238E27FC236}">
                  <a16:creationId xmlns:a16="http://schemas.microsoft.com/office/drawing/2014/main" id="{9CBF23BB-0212-9455-99DE-C27C983D52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313" y="1130300"/>
              <a:ext cx="2459038" cy="1411288"/>
            </a:xfrm>
            <a:custGeom>
              <a:avLst/>
              <a:gdLst>
                <a:gd name="T0" fmla="*/ 30 w 1549"/>
                <a:gd name="T1" fmla="*/ 840 h 889"/>
                <a:gd name="T2" fmla="*/ 1448 w 1549"/>
                <a:gd name="T3" fmla="*/ 455 h 889"/>
                <a:gd name="T4" fmla="*/ 1515 w 1549"/>
                <a:gd name="T5" fmla="*/ 393 h 889"/>
                <a:gd name="T6" fmla="*/ 1464 w 1549"/>
                <a:gd name="T7" fmla="*/ 443 h 889"/>
                <a:gd name="T8" fmla="*/ 1410 w 1549"/>
                <a:gd name="T9" fmla="*/ 480 h 889"/>
                <a:gd name="T10" fmla="*/ 1378 w 1549"/>
                <a:gd name="T11" fmla="*/ 490 h 889"/>
                <a:gd name="T12" fmla="*/ 1362 w 1549"/>
                <a:gd name="T13" fmla="*/ 523 h 889"/>
                <a:gd name="T14" fmla="*/ 1350 w 1549"/>
                <a:gd name="T15" fmla="*/ 563 h 889"/>
                <a:gd name="T16" fmla="*/ 1272 w 1549"/>
                <a:gd name="T17" fmla="*/ 615 h 889"/>
                <a:gd name="T18" fmla="*/ 1242 w 1549"/>
                <a:gd name="T19" fmla="*/ 757 h 889"/>
                <a:gd name="T20" fmla="*/ 1219 w 1549"/>
                <a:gd name="T21" fmla="*/ 677 h 889"/>
                <a:gd name="T22" fmla="*/ 1152 w 1549"/>
                <a:gd name="T23" fmla="*/ 657 h 889"/>
                <a:gd name="T24" fmla="*/ 1112 w 1549"/>
                <a:gd name="T25" fmla="*/ 682 h 889"/>
                <a:gd name="T26" fmla="*/ 1015 w 1549"/>
                <a:gd name="T27" fmla="*/ 692 h 889"/>
                <a:gd name="T28" fmla="*/ 969 w 1549"/>
                <a:gd name="T29" fmla="*/ 739 h 889"/>
                <a:gd name="T30" fmla="*/ 906 w 1549"/>
                <a:gd name="T31" fmla="*/ 673 h 889"/>
                <a:gd name="T32" fmla="*/ 774 w 1549"/>
                <a:gd name="T33" fmla="*/ 614 h 889"/>
                <a:gd name="T34" fmla="*/ 705 w 1549"/>
                <a:gd name="T35" fmla="*/ 542 h 889"/>
                <a:gd name="T36" fmla="*/ 719 w 1549"/>
                <a:gd name="T37" fmla="*/ 457 h 889"/>
                <a:gd name="T38" fmla="*/ 792 w 1549"/>
                <a:gd name="T39" fmla="*/ 348 h 889"/>
                <a:gd name="T40" fmla="*/ 831 w 1549"/>
                <a:gd name="T41" fmla="*/ 325 h 889"/>
                <a:gd name="T42" fmla="*/ 1089 w 1549"/>
                <a:gd name="T43" fmla="*/ 312 h 889"/>
                <a:gd name="T44" fmla="*/ 1278 w 1549"/>
                <a:gd name="T45" fmla="*/ 326 h 889"/>
                <a:gd name="T46" fmla="*/ 1334 w 1549"/>
                <a:gd name="T47" fmla="*/ 430 h 889"/>
                <a:gd name="T48" fmla="*/ 1500 w 1549"/>
                <a:gd name="T49" fmla="*/ 371 h 889"/>
                <a:gd name="T50" fmla="*/ 1356 w 1549"/>
                <a:gd name="T51" fmla="*/ 521 h 889"/>
                <a:gd name="T52" fmla="*/ 1447 w 1549"/>
                <a:gd name="T53" fmla="*/ 451 h 889"/>
                <a:gd name="T54" fmla="*/ 1216 w 1549"/>
                <a:gd name="T55" fmla="*/ 711 h 889"/>
                <a:gd name="T56" fmla="*/ 709 w 1549"/>
                <a:gd name="T57" fmla="*/ 587 h 889"/>
                <a:gd name="T58" fmla="*/ 371 w 1549"/>
                <a:gd name="T59" fmla="*/ 229 h 889"/>
                <a:gd name="T60" fmla="*/ 321 w 1549"/>
                <a:gd name="T61" fmla="*/ 238 h 889"/>
                <a:gd name="T62" fmla="*/ 457 w 1549"/>
                <a:gd name="T63" fmla="*/ 213 h 889"/>
                <a:gd name="T64" fmla="*/ 572 w 1549"/>
                <a:gd name="T65" fmla="*/ 177 h 889"/>
                <a:gd name="T66" fmla="*/ 823 w 1549"/>
                <a:gd name="T67" fmla="*/ 335 h 889"/>
                <a:gd name="T68" fmla="*/ 639 w 1549"/>
                <a:gd name="T69" fmla="*/ 144 h 889"/>
                <a:gd name="T70" fmla="*/ 620 w 1549"/>
                <a:gd name="T71" fmla="*/ 144 h 889"/>
                <a:gd name="T72" fmla="*/ 508 w 1549"/>
                <a:gd name="T73" fmla="*/ 190 h 889"/>
                <a:gd name="T74" fmla="*/ 423 w 1549"/>
                <a:gd name="T75" fmla="*/ 213 h 889"/>
                <a:gd name="T76" fmla="*/ 540 w 1549"/>
                <a:gd name="T77" fmla="*/ 156 h 889"/>
                <a:gd name="T78" fmla="*/ 492 w 1549"/>
                <a:gd name="T79" fmla="*/ 132 h 889"/>
                <a:gd name="T80" fmla="*/ 560 w 1549"/>
                <a:gd name="T81" fmla="*/ 98 h 889"/>
                <a:gd name="T82" fmla="*/ 569 w 1549"/>
                <a:gd name="T83" fmla="*/ 71 h 889"/>
                <a:gd name="T84" fmla="*/ 659 w 1549"/>
                <a:gd name="T85" fmla="*/ 48 h 889"/>
                <a:gd name="T86" fmla="*/ 754 w 1549"/>
                <a:gd name="T87" fmla="*/ 7 h 889"/>
                <a:gd name="T88" fmla="*/ 914 w 1549"/>
                <a:gd name="T89" fmla="*/ 14 h 889"/>
                <a:gd name="T90" fmla="*/ 799 w 1549"/>
                <a:gd name="T91" fmla="*/ 150 h 889"/>
                <a:gd name="T92" fmla="*/ 815 w 1549"/>
                <a:gd name="T93" fmla="*/ 214 h 889"/>
                <a:gd name="T94" fmla="*/ 820 w 1549"/>
                <a:gd name="T95" fmla="*/ 182 h 889"/>
                <a:gd name="T96" fmla="*/ 823 w 1549"/>
                <a:gd name="T97" fmla="*/ 156 h 889"/>
                <a:gd name="T98" fmla="*/ 777 w 1549"/>
                <a:gd name="T99" fmla="*/ 147 h 889"/>
                <a:gd name="T100" fmla="*/ 703 w 1549"/>
                <a:gd name="T101" fmla="*/ 126 h 889"/>
                <a:gd name="T102" fmla="*/ 712 w 1549"/>
                <a:gd name="T103" fmla="*/ 123 h 889"/>
                <a:gd name="T104" fmla="*/ 159 w 1549"/>
                <a:gd name="T105" fmla="*/ 267 h 889"/>
                <a:gd name="T106" fmla="*/ 489 w 1549"/>
                <a:gd name="T107" fmla="*/ 91 h 889"/>
                <a:gd name="T108" fmla="*/ 285 w 1549"/>
                <a:gd name="T109" fmla="*/ 247 h 889"/>
                <a:gd name="T110" fmla="*/ 716 w 1549"/>
                <a:gd name="T111" fmla="*/ 133 h 889"/>
                <a:gd name="T112" fmla="*/ 788 w 1549"/>
                <a:gd name="T113" fmla="*/ 196 h 889"/>
                <a:gd name="T114" fmla="*/ 793 w 1549"/>
                <a:gd name="T115" fmla="*/ 195 h 889"/>
                <a:gd name="T116" fmla="*/ 809 w 1549"/>
                <a:gd name="T117" fmla="*/ 193 h 889"/>
                <a:gd name="T118" fmla="*/ 815 w 1549"/>
                <a:gd name="T119" fmla="*/ 195 h 889"/>
                <a:gd name="T120" fmla="*/ 697 w 1549"/>
                <a:gd name="T121" fmla="*/ 130 h 889"/>
                <a:gd name="T122" fmla="*/ 617 w 1549"/>
                <a:gd name="T123" fmla="*/ 155 h 889"/>
                <a:gd name="T124" fmla="*/ 614 w 1549"/>
                <a:gd name="T125" fmla="*/ 53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9" h="889">
                  <a:moveTo>
                    <a:pt x="66" y="873"/>
                  </a:moveTo>
                  <a:lnTo>
                    <a:pt x="66" y="876"/>
                  </a:lnTo>
                  <a:lnTo>
                    <a:pt x="67" y="876"/>
                  </a:lnTo>
                  <a:lnTo>
                    <a:pt x="67" y="877"/>
                  </a:lnTo>
                  <a:lnTo>
                    <a:pt x="67" y="878"/>
                  </a:lnTo>
                  <a:lnTo>
                    <a:pt x="66" y="879"/>
                  </a:lnTo>
                  <a:lnTo>
                    <a:pt x="63" y="880"/>
                  </a:lnTo>
                  <a:lnTo>
                    <a:pt x="62" y="880"/>
                  </a:lnTo>
                  <a:lnTo>
                    <a:pt x="61" y="882"/>
                  </a:lnTo>
                  <a:lnTo>
                    <a:pt x="60" y="882"/>
                  </a:lnTo>
                  <a:lnTo>
                    <a:pt x="58" y="882"/>
                  </a:lnTo>
                  <a:lnTo>
                    <a:pt x="57" y="882"/>
                  </a:lnTo>
                  <a:lnTo>
                    <a:pt x="57" y="883"/>
                  </a:lnTo>
                  <a:lnTo>
                    <a:pt x="55" y="883"/>
                  </a:lnTo>
                  <a:lnTo>
                    <a:pt x="53" y="885"/>
                  </a:lnTo>
                  <a:lnTo>
                    <a:pt x="52" y="885"/>
                  </a:lnTo>
                  <a:lnTo>
                    <a:pt x="52" y="887"/>
                  </a:lnTo>
                  <a:lnTo>
                    <a:pt x="51" y="888"/>
                  </a:lnTo>
                  <a:lnTo>
                    <a:pt x="51" y="889"/>
                  </a:lnTo>
                  <a:lnTo>
                    <a:pt x="50" y="889"/>
                  </a:lnTo>
                  <a:lnTo>
                    <a:pt x="50" y="888"/>
                  </a:lnTo>
                  <a:lnTo>
                    <a:pt x="49" y="888"/>
                  </a:lnTo>
                  <a:lnTo>
                    <a:pt x="49" y="887"/>
                  </a:lnTo>
                  <a:lnTo>
                    <a:pt x="47" y="887"/>
                  </a:lnTo>
                  <a:lnTo>
                    <a:pt x="47" y="885"/>
                  </a:lnTo>
                  <a:lnTo>
                    <a:pt x="49" y="883"/>
                  </a:lnTo>
                  <a:lnTo>
                    <a:pt x="50" y="880"/>
                  </a:lnTo>
                  <a:lnTo>
                    <a:pt x="50" y="879"/>
                  </a:lnTo>
                  <a:lnTo>
                    <a:pt x="50" y="878"/>
                  </a:lnTo>
                  <a:lnTo>
                    <a:pt x="50" y="877"/>
                  </a:lnTo>
                  <a:lnTo>
                    <a:pt x="50" y="876"/>
                  </a:lnTo>
                  <a:lnTo>
                    <a:pt x="50" y="873"/>
                  </a:lnTo>
                  <a:lnTo>
                    <a:pt x="50" y="872"/>
                  </a:lnTo>
                  <a:lnTo>
                    <a:pt x="50" y="871"/>
                  </a:lnTo>
                  <a:lnTo>
                    <a:pt x="51" y="871"/>
                  </a:lnTo>
                  <a:lnTo>
                    <a:pt x="51" y="870"/>
                  </a:lnTo>
                  <a:lnTo>
                    <a:pt x="52" y="870"/>
                  </a:lnTo>
                  <a:lnTo>
                    <a:pt x="52" y="868"/>
                  </a:lnTo>
                  <a:lnTo>
                    <a:pt x="53" y="868"/>
                  </a:lnTo>
                  <a:lnTo>
                    <a:pt x="53" y="867"/>
                  </a:lnTo>
                  <a:lnTo>
                    <a:pt x="55" y="867"/>
                  </a:lnTo>
                  <a:lnTo>
                    <a:pt x="55" y="865"/>
                  </a:lnTo>
                  <a:lnTo>
                    <a:pt x="55" y="863"/>
                  </a:lnTo>
                  <a:lnTo>
                    <a:pt x="55" y="862"/>
                  </a:lnTo>
                  <a:lnTo>
                    <a:pt x="55" y="861"/>
                  </a:lnTo>
                  <a:lnTo>
                    <a:pt x="57" y="861"/>
                  </a:lnTo>
                  <a:lnTo>
                    <a:pt x="58" y="861"/>
                  </a:lnTo>
                  <a:lnTo>
                    <a:pt x="58" y="862"/>
                  </a:lnTo>
                  <a:lnTo>
                    <a:pt x="60" y="863"/>
                  </a:lnTo>
                  <a:lnTo>
                    <a:pt x="61" y="863"/>
                  </a:lnTo>
                  <a:lnTo>
                    <a:pt x="62" y="865"/>
                  </a:lnTo>
                  <a:lnTo>
                    <a:pt x="63" y="867"/>
                  </a:lnTo>
                  <a:lnTo>
                    <a:pt x="66" y="868"/>
                  </a:lnTo>
                  <a:lnTo>
                    <a:pt x="66" y="870"/>
                  </a:lnTo>
                  <a:lnTo>
                    <a:pt x="66" y="871"/>
                  </a:lnTo>
                  <a:lnTo>
                    <a:pt x="66" y="872"/>
                  </a:lnTo>
                  <a:lnTo>
                    <a:pt x="67" y="872"/>
                  </a:lnTo>
                  <a:lnTo>
                    <a:pt x="66" y="873"/>
                  </a:lnTo>
                  <a:close/>
                  <a:moveTo>
                    <a:pt x="51" y="845"/>
                  </a:moveTo>
                  <a:lnTo>
                    <a:pt x="50" y="845"/>
                  </a:lnTo>
                  <a:lnTo>
                    <a:pt x="49" y="847"/>
                  </a:lnTo>
                  <a:lnTo>
                    <a:pt x="49" y="849"/>
                  </a:lnTo>
                  <a:lnTo>
                    <a:pt x="49" y="850"/>
                  </a:lnTo>
                  <a:lnTo>
                    <a:pt x="50" y="850"/>
                  </a:lnTo>
                  <a:lnTo>
                    <a:pt x="51" y="850"/>
                  </a:lnTo>
                  <a:lnTo>
                    <a:pt x="51" y="851"/>
                  </a:lnTo>
                  <a:lnTo>
                    <a:pt x="50" y="853"/>
                  </a:lnTo>
                  <a:lnTo>
                    <a:pt x="50" y="854"/>
                  </a:lnTo>
                  <a:lnTo>
                    <a:pt x="51" y="854"/>
                  </a:lnTo>
                  <a:lnTo>
                    <a:pt x="52" y="854"/>
                  </a:lnTo>
                  <a:lnTo>
                    <a:pt x="53" y="854"/>
                  </a:lnTo>
                  <a:lnTo>
                    <a:pt x="55" y="854"/>
                  </a:lnTo>
                  <a:lnTo>
                    <a:pt x="55" y="853"/>
                  </a:lnTo>
                  <a:lnTo>
                    <a:pt x="57" y="853"/>
                  </a:lnTo>
                  <a:lnTo>
                    <a:pt x="58" y="851"/>
                  </a:lnTo>
                  <a:lnTo>
                    <a:pt x="58" y="850"/>
                  </a:lnTo>
                  <a:lnTo>
                    <a:pt x="57" y="850"/>
                  </a:lnTo>
                  <a:lnTo>
                    <a:pt x="57" y="849"/>
                  </a:lnTo>
                  <a:lnTo>
                    <a:pt x="55" y="849"/>
                  </a:lnTo>
                  <a:lnTo>
                    <a:pt x="55" y="847"/>
                  </a:lnTo>
                  <a:lnTo>
                    <a:pt x="53" y="847"/>
                  </a:lnTo>
                  <a:lnTo>
                    <a:pt x="52" y="847"/>
                  </a:lnTo>
                  <a:lnTo>
                    <a:pt x="52" y="849"/>
                  </a:lnTo>
                  <a:lnTo>
                    <a:pt x="51" y="849"/>
                  </a:lnTo>
                  <a:lnTo>
                    <a:pt x="51" y="847"/>
                  </a:lnTo>
                  <a:lnTo>
                    <a:pt x="51" y="845"/>
                  </a:lnTo>
                  <a:close/>
                  <a:moveTo>
                    <a:pt x="44" y="844"/>
                  </a:moveTo>
                  <a:lnTo>
                    <a:pt x="45" y="844"/>
                  </a:lnTo>
                  <a:lnTo>
                    <a:pt x="47" y="845"/>
                  </a:lnTo>
                  <a:lnTo>
                    <a:pt x="47" y="844"/>
                  </a:lnTo>
                  <a:lnTo>
                    <a:pt x="49" y="844"/>
                  </a:lnTo>
                  <a:lnTo>
                    <a:pt x="50" y="843"/>
                  </a:lnTo>
                  <a:lnTo>
                    <a:pt x="49" y="843"/>
                  </a:lnTo>
                  <a:lnTo>
                    <a:pt x="47" y="843"/>
                  </a:lnTo>
                  <a:lnTo>
                    <a:pt x="47" y="842"/>
                  </a:lnTo>
                  <a:lnTo>
                    <a:pt x="45" y="842"/>
                  </a:lnTo>
                  <a:lnTo>
                    <a:pt x="45" y="843"/>
                  </a:lnTo>
                  <a:lnTo>
                    <a:pt x="44" y="843"/>
                  </a:lnTo>
                  <a:lnTo>
                    <a:pt x="43" y="842"/>
                  </a:lnTo>
                  <a:lnTo>
                    <a:pt x="41" y="843"/>
                  </a:lnTo>
                  <a:lnTo>
                    <a:pt x="40" y="843"/>
                  </a:lnTo>
                  <a:lnTo>
                    <a:pt x="40" y="844"/>
                  </a:lnTo>
                  <a:lnTo>
                    <a:pt x="41" y="844"/>
                  </a:lnTo>
                  <a:lnTo>
                    <a:pt x="43" y="844"/>
                  </a:lnTo>
                  <a:lnTo>
                    <a:pt x="44" y="844"/>
                  </a:lnTo>
                  <a:close/>
                  <a:moveTo>
                    <a:pt x="33" y="832"/>
                  </a:moveTo>
                  <a:lnTo>
                    <a:pt x="33" y="833"/>
                  </a:lnTo>
                  <a:lnTo>
                    <a:pt x="32" y="833"/>
                  </a:lnTo>
                  <a:lnTo>
                    <a:pt x="32" y="834"/>
                  </a:lnTo>
                  <a:lnTo>
                    <a:pt x="30" y="834"/>
                  </a:lnTo>
                  <a:lnTo>
                    <a:pt x="28" y="836"/>
                  </a:lnTo>
                  <a:lnTo>
                    <a:pt x="28" y="837"/>
                  </a:lnTo>
                  <a:lnTo>
                    <a:pt x="30" y="838"/>
                  </a:lnTo>
                  <a:lnTo>
                    <a:pt x="30" y="840"/>
                  </a:lnTo>
                  <a:lnTo>
                    <a:pt x="32" y="840"/>
                  </a:lnTo>
                  <a:lnTo>
                    <a:pt x="33" y="840"/>
                  </a:lnTo>
                  <a:lnTo>
                    <a:pt x="34" y="840"/>
                  </a:lnTo>
                  <a:lnTo>
                    <a:pt x="35" y="840"/>
                  </a:lnTo>
                  <a:lnTo>
                    <a:pt x="35" y="838"/>
                  </a:lnTo>
                  <a:lnTo>
                    <a:pt x="35" y="837"/>
                  </a:lnTo>
                  <a:lnTo>
                    <a:pt x="34" y="837"/>
                  </a:lnTo>
                  <a:lnTo>
                    <a:pt x="34" y="836"/>
                  </a:lnTo>
                  <a:lnTo>
                    <a:pt x="35" y="836"/>
                  </a:lnTo>
                  <a:lnTo>
                    <a:pt x="35" y="834"/>
                  </a:lnTo>
                  <a:lnTo>
                    <a:pt x="35" y="833"/>
                  </a:lnTo>
                  <a:lnTo>
                    <a:pt x="35" y="832"/>
                  </a:lnTo>
                  <a:lnTo>
                    <a:pt x="34" y="832"/>
                  </a:lnTo>
                  <a:lnTo>
                    <a:pt x="33" y="832"/>
                  </a:lnTo>
                  <a:close/>
                  <a:moveTo>
                    <a:pt x="16" y="822"/>
                  </a:moveTo>
                  <a:lnTo>
                    <a:pt x="15" y="822"/>
                  </a:lnTo>
                  <a:lnTo>
                    <a:pt x="15" y="820"/>
                  </a:lnTo>
                  <a:lnTo>
                    <a:pt x="13" y="822"/>
                  </a:lnTo>
                  <a:lnTo>
                    <a:pt x="12" y="822"/>
                  </a:lnTo>
                  <a:lnTo>
                    <a:pt x="12" y="823"/>
                  </a:lnTo>
                  <a:lnTo>
                    <a:pt x="10" y="823"/>
                  </a:lnTo>
                  <a:lnTo>
                    <a:pt x="10" y="825"/>
                  </a:lnTo>
                  <a:lnTo>
                    <a:pt x="9" y="825"/>
                  </a:lnTo>
                  <a:lnTo>
                    <a:pt x="9" y="826"/>
                  </a:lnTo>
                  <a:lnTo>
                    <a:pt x="10" y="826"/>
                  </a:lnTo>
                  <a:lnTo>
                    <a:pt x="10" y="827"/>
                  </a:lnTo>
                  <a:lnTo>
                    <a:pt x="12" y="827"/>
                  </a:lnTo>
                  <a:lnTo>
                    <a:pt x="13" y="827"/>
                  </a:lnTo>
                  <a:lnTo>
                    <a:pt x="15" y="827"/>
                  </a:lnTo>
                  <a:lnTo>
                    <a:pt x="16" y="827"/>
                  </a:lnTo>
                  <a:lnTo>
                    <a:pt x="16" y="826"/>
                  </a:lnTo>
                  <a:lnTo>
                    <a:pt x="16" y="825"/>
                  </a:lnTo>
                  <a:lnTo>
                    <a:pt x="17" y="825"/>
                  </a:lnTo>
                  <a:lnTo>
                    <a:pt x="17" y="823"/>
                  </a:lnTo>
                  <a:lnTo>
                    <a:pt x="17" y="822"/>
                  </a:lnTo>
                  <a:lnTo>
                    <a:pt x="17" y="820"/>
                  </a:lnTo>
                  <a:lnTo>
                    <a:pt x="16" y="820"/>
                  </a:lnTo>
                  <a:lnTo>
                    <a:pt x="16" y="822"/>
                  </a:lnTo>
                  <a:close/>
                  <a:moveTo>
                    <a:pt x="1091" y="669"/>
                  </a:moveTo>
                  <a:lnTo>
                    <a:pt x="1090" y="669"/>
                  </a:lnTo>
                  <a:lnTo>
                    <a:pt x="1090" y="672"/>
                  </a:lnTo>
                  <a:lnTo>
                    <a:pt x="1089" y="672"/>
                  </a:lnTo>
                  <a:lnTo>
                    <a:pt x="1089" y="673"/>
                  </a:lnTo>
                  <a:lnTo>
                    <a:pt x="1090" y="673"/>
                  </a:lnTo>
                  <a:lnTo>
                    <a:pt x="1091" y="674"/>
                  </a:lnTo>
                  <a:lnTo>
                    <a:pt x="1091" y="673"/>
                  </a:lnTo>
                  <a:lnTo>
                    <a:pt x="1093" y="673"/>
                  </a:lnTo>
                  <a:lnTo>
                    <a:pt x="1093" y="672"/>
                  </a:lnTo>
                  <a:lnTo>
                    <a:pt x="1091" y="672"/>
                  </a:lnTo>
                  <a:lnTo>
                    <a:pt x="1091" y="669"/>
                  </a:lnTo>
                  <a:close/>
                  <a:moveTo>
                    <a:pt x="728" y="595"/>
                  </a:moveTo>
                  <a:lnTo>
                    <a:pt x="726" y="595"/>
                  </a:lnTo>
                  <a:lnTo>
                    <a:pt x="726" y="597"/>
                  </a:lnTo>
                  <a:lnTo>
                    <a:pt x="726" y="598"/>
                  </a:lnTo>
                  <a:lnTo>
                    <a:pt x="728" y="598"/>
                  </a:lnTo>
                  <a:lnTo>
                    <a:pt x="729" y="598"/>
                  </a:lnTo>
                  <a:lnTo>
                    <a:pt x="729" y="597"/>
                  </a:lnTo>
                  <a:lnTo>
                    <a:pt x="728" y="597"/>
                  </a:lnTo>
                  <a:lnTo>
                    <a:pt x="728" y="595"/>
                  </a:lnTo>
                  <a:close/>
                  <a:moveTo>
                    <a:pt x="1027" y="691"/>
                  </a:moveTo>
                  <a:lnTo>
                    <a:pt x="1028" y="690"/>
                  </a:lnTo>
                  <a:lnTo>
                    <a:pt x="1027" y="690"/>
                  </a:lnTo>
                  <a:lnTo>
                    <a:pt x="1023" y="691"/>
                  </a:lnTo>
                  <a:lnTo>
                    <a:pt x="1025" y="691"/>
                  </a:lnTo>
                  <a:lnTo>
                    <a:pt x="1027" y="691"/>
                  </a:lnTo>
                  <a:close/>
                  <a:moveTo>
                    <a:pt x="1020" y="692"/>
                  </a:moveTo>
                  <a:lnTo>
                    <a:pt x="1021" y="691"/>
                  </a:lnTo>
                  <a:lnTo>
                    <a:pt x="1020" y="691"/>
                  </a:lnTo>
                  <a:lnTo>
                    <a:pt x="1020" y="692"/>
                  </a:lnTo>
                  <a:close/>
                  <a:moveTo>
                    <a:pt x="1047" y="675"/>
                  </a:moveTo>
                  <a:lnTo>
                    <a:pt x="1048" y="675"/>
                  </a:lnTo>
                  <a:lnTo>
                    <a:pt x="1049" y="674"/>
                  </a:lnTo>
                  <a:lnTo>
                    <a:pt x="1048" y="674"/>
                  </a:lnTo>
                  <a:lnTo>
                    <a:pt x="1047" y="675"/>
                  </a:lnTo>
                  <a:close/>
                  <a:moveTo>
                    <a:pt x="1351" y="565"/>
                  </a:moveTo>
                  <a:lnTo>
                    <a:pt x="1350" y="566"/>
                  </a:lnTo>
                  <a:lnTo>
                    <a:pt x="1351" y="566"/>
                  </a:lnTo>
                  <a:lnTo>
                    <a:pt x="1351" y="565"/>
                  </a:lnTo>
                  <a:close/>
                  <a:moveTo>
                    <a:pt x="993" y="718"/>
                  </a:moveTo>
                  <a:lnTo>
                    <a:pt x="993" y="719"/>
                  </a:lnTo>
                  <a:lnTo>
                    <a:pt x="994" y="718"/>
                  </a:lnTo>
                  <a:lnTo>
                    <a:pt x="993" y="718"/>
                  </a:lnTo>
                  <a:close/>
                  <a:moveTo>
                    <a:pt x="1396" y="490"/>
                  </a:moveTo>
                  <a:lnTo>
                    <a:pt x="1396" y="491"/>
                  </a:lnTo>
                  <a:lnTo>
                    <a:pt x="1397" y="491"/>
                  </a:lnTo>
                  <a:lnTo>
                    <a:pt x="1398" y="490"/>
                  </a:lnTo>
                  <a:lnTo>
                    <a:pt x="1398" y="489"/>
                  </a:lnTo>
                  <a:lnTo>
                    <a:pt x="1397" y="490"/>
                  </a:lnTo>
                  <a:lnTo>
                    <a:pt x="1396" y="490"/>
                  </a:lnTo>
                  <a:close/>
                  <a:moveTo>
                    <a:pt x="1352" y="567"/>
                  </a:moveTo>
                  <a:lnTo>
                    <a:pt x="1352" y="566"/>
                  </a:lnTo>
                  <a:lnTo>
                    <a:pt x="1351" y="566"/>
                  </a:lnTo>
                  <a:lnTo>
                    <a:pt x="1351" y="567"/>
                  </a:lnTo>
                  <a:lnTo>
                    <a:pt x="1352" y="567"/>
                  </a:lnTo>
                  <a:close/>
                  <a:moveTo>
                    <a:pt x="1376" y="496"/>
                  </a:moveTo>
                  <a:lnTo>
                    <a:pt x="1376" y="495"/>
                  </a:lnTo>
                  <a:lnTo>
                    <a:pt x="1375" y="496"/>
                  </a:lnTo>
                  <a:lnTo>
                    <a:pt x="1376" y="496"/>
                  </a:lnTo>
                  <a:close/>
                  <a:moveTo>
                    <a:pt x="793" y="347"/>
                  </a:moveTo>
                  <a:lnTo>
                    <a:pt x="793" y="345"/>
                  </a:lnTo>
                  <a:lnTo>
                    <a:pt x="792" y="347"/>
                  </a:lnTo>
                  <a:lnTo>
                    <a:pt x="793" y="347"/>
                  </a:lnTo>
                  <a:close/>
                  <a:moveTo>
                    <a:pt x="1004" y="702"/>
                  </a:moveTo>
                  <a:lnTo>
                    <a:pt x="1005" y="701"/>
                  </a:lnTo>
                  <a:lnTo>
                    <a:pt x="1004" y="701"/>
                  </a:lnTo>
                  <a:lnTo>
                    <a:pt x="1004" y="702"/>
                  </a:lnTo>
                  <a:close/>
                  <a:moveTo>
                    <a:pt x="1129" y="662"/>
                  </a:moveTo>
                  <a:lnTo>
                    <a:pt x="1129" y="663"/>
                  </a:lnTo>
                  <a:lnTo>
                    <a:pt x="1130" y="663"/>
                  </a:lnTo>
                  <a:lnTo>
                    <a:pt x="1129" y="662"/>
                  </a:lnTo>
                  <a:close/>
                  <a:moveTo>
                    <a:pt x="1445" y="453"/>
                  </a:moveTo>
                  <a:lnTo>
                    <a:pt x="1445" y="455"/>
                  </a:lnTo>
                  <a:lnTo>
                    <a:pt x="1447" y="455"/>
                  </a:lnTo>
                  <a:lnTo>
                    <a:pt x="1448" y="455"/>
                  </a:lnTo>
                  <a:lnTo>
                    <a:pt x="1449" y="453"/>
                  </a:lnTo>
                  <a:lnTo>
                    <a:pt x="1449" y="452"/>
                  </a:lnTo>
                  <a:lnTo>
                    <a:pt x="1448" y="452"/>
                  </a:lnTo>
                  <a:lnTo>
                    <a:pt x="1448" y="451"/>
                  </a:lnTo>
                  <a:lnTo>
                    <a:pt x="1447" y="452"/>
                  </a:lnTo>
                  <a:lnTo>
                    <a:pt x="1447" y="453"/>
                  </a:lnTo>
                  <a:lnTo>
                    <a:pt x="1445" y="453"/>
                  </a:lnTo>
                  <a:close/>
                  <a:moveTo>
                    <a:pt x="834" y="318"/>
                  </a:moveTo>
                  <a:lnTo>
                    <a:pt x="836" y="316"/>
                  </a:lnTo>
                  <a:lnTo>
                    <a:pt x="834" y="316"/>
                  </a:lnTo>
                  <a:lnTo>
                    <a:pt x="834" y="318"/>
                  </a:lnTo>
                  <a:close/>
                  <a:moveTo>
                    <a:pt x="708" y="577"/>
                  </a:moveTo>
                  <a:lnTo>
                    <a:pt x="708" y="576"/>
                  </a:lnTo>
                  <a:lnTo>
                    <a:pt x="707" y="576"/>
                  </a:lnTo>
                  <a:lnTo>
                    <a:pt x="708" y="577"/>
                  </a:lnTo>
                  <a:close/>
                  <a:moveTo>
                    <a:pt x="1011" y="700"/>
                  </a:moveTo>
                  <a:lnTo>
                    <a:pt x="1013" y="699"/>
                  </a:lnTo>
                  <a:lnTo>
                    <a:pt x="1011" y="699"/>
                  </a:lnTo>
                  <a:lnTo>
                    <a:pt x="1011" y="700"/>
                  </a:lnTo>
                  <a:close/>
                  <a:moveTo>
                    <a:pt x="1473" y="444"/>
                  </a:moveTo>
                  <a:lnTo>
                    <a:pt x="1475" y="443"/>
                  </a:lnTo>
                  <a:lnTo>
                    <a:pt x="1473" y="443"/>
                  </a:lnTo>
                  <a:lnTo>
                    <a:pt x="1473" y="444"/>
                  </a:lnTo>
                  <a:close/>
                  <a:moveTo>
                    <a:pt x="817" y="339"/>
                  </a:moveTo>
                  <a:lnTo>
                    <a:pt x="817" y="342"/>
                  </a:lnTo>
                  <a:lnTo>
                    <a:pt x="819" y="339"/>
                  </a:lnTo>
                  <a:lnTo>
                    <a:pt x="817" y="339"/>
                  </a:lnTo>
                  <a:close/>
                  <a:moveTo>
                    <a:pt x="1464" y="445"/>
                  </a:moveTo>
                  <a:lnTo>
                    <a:pt x="1465" y="445"/>
                  </a:lnTo>
                  <a:lnTo>
                    <a:pt x="1465" y="444"/>
                  </a:lnTo>
                  <a:lnTo>
                    <a:pt x="1464" y="444"/>
                  </a:lnTo>
                  <a:lnTo>
                    <a:pt x="1464" y="445"/>
                  </a:lnTo>
                  <a:close/>
                  <a:moveTo>
                    <a:pt x="1549" y="343"/>
                  </a:moveTo>
                  <a:lnTo>
                    <a:pt x="1549" y="344"/>
                  </a:lnTo>
                  <a:lnTo>
                    <a:pt x="1549" y="345"/>
                  </a:lnTo>
                  <a:lnTo>
                    <a:pt x="1549" y="348"/>
                  </a:lnTo>
                  <a:lnTo>
                    <a:pt x="1547" y="350"/>
                  </a:lnTo>
                  <a:lnTo>
                    <a:pt x="1546" y="353"/>
                  </a:lnTo>
                  <a:lnTo>
                    <a:pt x="1546" y="355"/>
                  </a:lnTo>
                  <a:lnTo>
                    <a:pt x="1545" y="356"/>
                  </a:lnTo>
                  <a:lnTo>
                    <a:pt x="1544" y="360"/>
                  </a:lnTo>
                  <a:lnTo>
                    <a:pt x="1544" y="362"/>
                  </a:lnTo>
                  <a:lnTo>
                    <a:pt x="1541" y="364"/>
                  </a:lnTo>
                  <a:lnTo>
                    <a:pt x="1541" y="365"/>
                  </a:lnTo>
                  <a:lnTo>
                    <a:pt x="1541" y="366"/>
                  </a:lnTo>
                  <a:lnTo>
                    <a:pt x="1540" y="366"/>
                  </a:lnTo>
                  <a:lnTo>
                    <a:pt x="1540" y="369"/>
                  </a:lnTo>
                  <a:lnTo>
                    <a:pt x="1540" y="370"/>
                  </a:lnTo>
                  <a:lnTo>
                    <a:pt x="1541" y="370"/>
                  </a:lnTo>
                  <a:lnTo>
                    <a:pt x="1541" y="371"/>
                  </a:lnTo>
                  <a:lnTo>
                    <a:pt x="1544" y="371"/>
                  </a:lnTo>
                  <a:lnTo>
                    <a:pt x="1545" y="371"/>
                  </a:lnTo>
                  <a:lnTo>
                    <a:pt x="1545" y="372"/>
                  </a:lnTo>
                  <a:lnTo>
                    <a:pt x="1544" y="372"/>
                  </a:lnTo>
                  <a:lnTo>
                    <a:pt x="1544" y="373"/>
                  </a:lnTo>
                  <a:lnTo>
                    <a:pt x="1544" y="375"/>
                  </a:lnTo>
                  <a:lnTo>
                    <a:pt x="1541" y="375"/>
                  </a:lnTo>
                  <a:lnTo>
                    <a:pt x="1541" y="377"/>
                  </a:lnTo>
                  <a:lnTo>
                    <a:pt x="1541" y="378"/>
                  </a:lnTo>
                  <a:lnTo>
                    <a:pt x="1544" y="378"/>
                  </a:lnTo>
                  <a:lnTo>
                    <a:pt x="1545" y="378"/>
                  </a:lnTo>
                  <a:lnTo>
                    <a:pt x="1545" y="379"/>
                  </a:lnTo>
                  <a:lnTo>
                    <a:pt x="1546" y="379"/>
                  </a:lnTo>
                  <a:lnTo>
                    <a:pt x="1545" y="381"/>
                  </a:lnTo>
                  <a:lnTo>
                    <a:pt x="1546" y="381"/>
                  </a:lnTo>
                  <a:lnTo>
                    <a:pt x="1546" y="382"/>
                  </a:lnTo>
                  <a:lnTo>
                    <a:pt x="1546" y="383"/>
                  </a:lnTo>
                  <a:lnTo>
                    <a:pt x="1545" y="382"/>
                  </a:lnTo>
                  <a:lnTo>
                    <a:pt x="1545" y="383"/>
                  </a:lnTo>
                  <a:lnTo>
                    <a:pt x="1546" y="383"/>
                  </a:lnTo>
                  <a:lnTo>
                    <a:pt x="1546" y="384"/>
                  </a:lnTo>
                  <a:lnTo>
                    <a:pt x="1545" y="384"/>
                  </a:lnTo>
                  <a:lnTo>
                    <a:pt x="1544" y="384"/>
                  </a:lnTo>
                  <a:lnTo>
                    <a:pt x="1544" y="387"/>
                  </a:lnTo>
                  <a:lnTo>
                    <a:pt x="1541" y="387"/>
                  </a:lnTo>
                  <a:lnTo>
                    <a:pt x="1541" y="388"/>
                  </a:lnTo>
                  <a:lnTo>
                    <a:pt x="1540" y="388"/>
                  </a:lnTo>
                  <a:lnTo>
                    <a:pt x="1539" y="388"/>
                  </a:lnTo>
                  <a:lnTo>
                    <a:pt x="1540" y="387"/>
                  </a:lnTo>
                  <a:lnTo>
                    <a:pt x="1539" y="387"/>
                  </a:lnTo>
                  <a:lnTo>
                    <a:pt x="1539" y="388"/>
                  </a:lnTo>
                  <a:lnTo>
                    <a:pt x="1538" y="388"/>
                  </a:lnTo>
                  <a:lnTo>
                    <a:pt x="1536" y="388"/>
                  </a:lnTo>
                  <a:lnTo>
                    <a:pt x="1536" y="389"/>
                  </a:lnTo>
                  <a:lnTo>
                    <a:pt x="1535" y="389"/>
                  </a:lnTo>
                  <a:lnTo>
                    <a:pt x="1534" y="389"/>
                  </a:lnTo>
                  <a:lnTo>
                    <a:pt x="1532" y="389"/>
                  </a:lnTo>
                  <a:lnTo>
                    <a:pt x="1532" y="390"/>
                  </a:lnTo>
                  <a:lnTo>
                    <a:pt x="1530" y="390"/>
                  </a:lnTo>
                  <a:lnTo>
                    <a:pt x="1529" y="390"/>
                  </a:lnTo>
                  <a:lnTo>
                    <a:pt x="1529" y="392"/>
                  </a:lnTo>
                  <a:lnTo>
                    <a:pt x="1528" y="392"/>
                  </a:lnTo>
                  <a:lnTo>
                    <a:pt x="1528" y="390"/>
                  </a:lnTo>
                  <a:lnTo>
                    <a:pt x="1527" y="390"/>
                  </a:lnTo>
                  <a:lnTo>
                    <a:pt x="1527" y="389"/>
                  </a:lnTo>
                  <a:lnTo>
                    <a:pt x="1525" y="389"/>
                  </a:lnTo>
                  <a:lnTo>
                    <a:pt x="1525" y="390"/>
                  </a:lnTo>
                  <a:lnTo>
                    <a:pt x="1523" y="390"/>
                  </a:lnTo>
                  <a:lnTo>
                    <a:pt x="1522" y="390"/>
                  </a:lnTo>
                  <a:lnTo>
                    <a:pt x="1522" y="392"/>
                  </a:lnTo>
                  <a:lnTo>
                    <a:pt x="1522" y="393"/>
                  </a:lnTo>
                  <a:lnTo>
                    <a:pt x="1521" y="393"/>
                  </a:lnTo>
                  <a:lnTo>
                    <a:pt x="1521" y="395"/>
                  </a:lnTo>
                  <a:lnTo>
                    <a:pt x="1519" y="393"/>
                  </a:lnTo>
                  <a:lnTo>
                    <a:pt x="1518" y="393"/>
                  </a:lnTo>
                  <a:lnTo>
                    <a:pt x="1518" y="392"/>
                  </a:lnTo>
                  <a:lnTo>
                    <a:pt x="1519" y="392"/>
                  </a:lnTo>
                  <a:lnTo>
                    <a:pt x="1519" y="390"/>
                  </a:lnTo>
                  <a:lnTo>
                    <a:pt x="1519" y="389"/>
                  </a:lnTo>
                  <a:lnTo>
                    <a:pt x="1518" y="389"/>
                  </a:lnTo>
                  <a:lnTo>
                    <a:pt x="1518" y="390"/>
                  </a:lnTo>
                  <a:lnTo>
                    <a:pt x="1517" y="390"/>
                  </a:lnTo>
                  <a:lnTo>
                    <a:pt x="1515" y="392"/>
                  </a:lnTo>
                  <a:lnTo>
                    <a:pt x="1515" y="393"/>
                  </a:lnTo>
                  <a:lnTo>
                    <a:pt x="1513" y="393"/>
                  </a:lnTo>
                  <a:lnTo>
                    <a:pt x="1513" y="395"/>
                  </a:lnTo>
                  <a:lnTo>
                    <a:pt x="1512" y="396"/>
                  </a:lnTo>
                  <a:lnTo>
                    <a:pt x="1512" y="398"/>
                  </a:lnTo>
                  <a:lnTo>
                    <a:pt x="1511" y="398"/>
                  </a:lnTo>
                  <a:lnTo>
                    <a:pt x="1511" y="399"/>
                  </a:lnTo>
                  <a:lnTo>
                    <a:pt x="1510" y="399"/>
                  </a:lnTo>
                  <a:lnTo>
                    <a:pt x="1510" y="400"/>
                  </a:lnTo>
                  <a:lnTo>
                    <a:pt x="1509" y="400"/>
                  </a:lnTo>
                  <a:lnTo>
                    <a:pt x="1509" y="399"/>
                  </a:lnTo>
                  <a:lnTo>
                    <a:pt x="1507" y="399"/>
                  </a:lnTo>
                  <a:lnTo>
                    <a:pt x="1505" y="401"/>
                  </a:lnTo>
                  <a:lnTo>
                    <a:pt x="1504" y="401"/>
                  </a:lnTo>
                  <a:lnTo>
                    <a:pt x="1502" y="401"/>
                  </a:lnTo>
                  <a:lnTo>
                    <a:pt x="1502" y="404"/>
                  </a:lnTo>
                  <a:lnTo>
                    <a:pt x="1501" y="401"/>
                  </a:lnTo>
                  <a:lnTo>
                    <a:pt x="1500" y="401"/>
                  </a:lnTo>
                  <a:lnTo>
                    <a:pt x="1499" y="404"/>
                  </a:lnTo>
                  <a:lnTo>
                    <a:pt x="1499" y="401"/>
                  </a:lnTo>
                  <a:lnTo>
                    <a:pt x="1496" y="401"/>
                  </a:lnTo>
                  <a:lnTo>
                    <a:pt x="1495" y="401"/>
                  </a:lnTo>
                  <a:lnTo>
                    <a:pt x="1495" y="404"/>
                  </a:lnTo>
                  <a:lnTo>
                    <a:pt x="1494" y="404"/>
                  </a:lnTo>
                  <a:lnTo>
                    <a:pt x="1494" y="405"/>
                  </a:lnTo>
                  <a:lnTo>
                    <a:pt x="1493" y="405"/>
                  </a:lnTo>
                  <a:lnTo>
                    <a:pt x="1493" y="406"/>
                  </a:lnTo>
                  <a:lnTo>
                    <a:pt x="1493" y="407"/>
                  </a:lnTo>
                  <a:lnTo>
                    <a:pt x="1492" y="407"/>
                  </a:lnTo>
                  <a:lnTo>
                    <a:pt x="1490" y="407"/>
                  </a:lnTo>
                  <a:lnTo>
                    <a:pt x="1490" y="409"/>
                  </a:lnTo>
                  <a:lnTo>
                    <a:pt x="1490" y="410"/>
                  </a:lnTo>
                  <a:lnTo>
                    <a:pt x="1488" y="410"/>
                  </a:lnTo>
                  <a:lnTo>
                    <a:pt x="1487" y="410"/>
                  </a:lnTo>
                  <a:lnTo>
                    <a:pt x="1487" y="411"/>
                  </a:lnTo>
                  <a:lnTo>
                    <a:pt x="1485" y="411"/>
                  </a:lnTo>
                  <a:lnTo>
                    <a:pt x="1485" y="413"/>
                  </a:lnTo>
                  <a:lnTo>
                    <a:pt x="1484" y="415"/>
                  </a:lnTo>
                  <a:lnTo>
                    <a:pt x="1484" y="416"/>
                  </a:lnTo>
                  <a:lnTo>
                    <a:pt x="1483" y="416"/>
                  </a:lnTo>
                  <a:lnTo>
                    <a:pt x="1482" y="417"/>
                  </a:lnTo>
                  <a:lnTo>
                    <a:pt x="1481" y="418"/>
                  </a:lnTo>
                  <a:lnTo>
                    <a:pt x="1481" y="419"/>
                  </a:lnTo>
                  <a:lnTo>
                    <a:pt x="1481" y="422"/>
                  </a:lnTo>
                  <a:lnTo>
                    <a:pt x="1478" y="422"/>
                  </a:lnTo>
                  <a:lnTo>
                    <a:pt x="1478" y="423"/>
                  </a:lnTo>
                  <a:lnTo>
                    <a:pt x="1481" y="423"/>
                  </a:lnTo>
                  <a:lnTo>
                    <a:pt x="1482" y="423"/>
                  </a:lnTo>
                  <a:lnTo>
                    <a:pt x="1482" y="424"/>
                  </a:lnTo>
                  <a:lnTo>
                    <a:pt x="1481" y="424"/>
                  </a:lnTo>
                  <a:lnTo>
                    <a:pt x="1478" y="424"/>
                  </a:lnTo>
                  <a:lnTo>
                    <a:pt x="1477" y="426"/>
                  </a:lnTo>
                  <a:lnTo>
                    <a:pt x="1476" y="427"/>
                  </a:lnTo>
                  <a:lnTo>
                    <a:pt x="1475" y="427"/>
                  </a:lnTo>
                  <a:lnTo>
                    <a:pt x="1475" y="428"/>
                  </a:lnTo>
                  <a:lnTo>
                    <a:pt x="1473" y="428"/>
                  </a:lnTo>
                  <a:lnTo>
                    <a:pt x="1473" y="430"/>
                  </a:lnTo>
                  <a:lnTo>
                    <a:pt x="1475" y="430"/>
                  </a:lnTo>
                  <a:lnTo>
                    <a:pt x="1476" y="430"/>
                  </a:lnTo>
                  <a:lnTo>
                    <a:pt x="1477" y="430"/>
                  </a:lnTo>
                  <a:lnTo>
                    <a:pt x="1477" y="432"/>
                  </a:lnTo>
                  <a:lnTo>
                    <a:pt x="1477" y="433"/>
                  </a:lnTo>
                  <a:lnTo>
                    <a:pt x="1477" y="434"/>
                  </a:lnTo>
                  <a:lnTo>
                    <a:pt x="1476" y="435"/>
                  </a:lnTo>
                  <a:lnTo>
                    <a:pt x="1477" y="435"/>
                  </a:lnTo>
                  <a:lnTo>
                    <a:pt x="1477" y="436"/>
                  </a:lnTo>
                  <a:lnTo>
                    <a:pt x="1477" y="438"/>
                  </a:lnTo>
                  <a:lnTo>
                    <a:pt x="1477" y="440"/>
                  </a:lnTo>
                  <a:lnTo>
                    <a:pt x="1478" y="440"/>
                  </a:lnTo>
                  <a:lnTo>
                    <a:pt x="1481" y="440"/>
                  </a:lnTo>
                  <a:lnTo>
                    <a:pt x="1482" y="440"/>
                  </a:lnTo>
                  <a:lnTo>
                    <a:pt x="1483" y="440"/>
                  </a:lnTo>
                  <a:lnTo>
                    <a:pt x="1484" y="438"/>
                  </a:lnTo>
                  <a:lnTo>
                    <a:pt x="1484" y="436"/>
                  </a:lnTo>
                  <a:lnTo>
                    <a:pt x="1484" y="435"/>
                  </a:lnTo>
                  <a:lnTo>
                    <a:pt x="1484" y="434"/>
                  </a:lnTo>
                  <a:lnTo>
                    <a:pt x="1485" y="434"/>
                  </a:lnTo>
                  <a:lnTo>
                    <a:pt x="1485" y="435"/>
                  </a:lnTo>
                  <a:lnTo>
                    <a:pt x="1485" y="436"/>
                  </a:lnTo>
                  <a:lnTo>
                    <a:pt x="1485" y="438"/>
                  </a:lnTo>
                  <a:lnTo>
                    <a:pt x="1484" y="440"/>
                  </a:lnTo>
                  <a:lnTo>
                    <a:pt x="1484" y="441"/>
                  </a:lnTo>
                  <a:lnTo>
                    <a:pt x="1483" y="443"/>
                  </a:lnTo>
                  <a:lnTo>
                    <a:pt x="1483" y="441"/>
                  </a:lnTo>
                  <a:lnTo>
                    <a:pt x="1482" y="441"/>
                  </a:lnTo>
                  <a:lnTo>
                    <a:pt x="1481" y="441"/>
                  </a:lnTo>
                  <a:lnTo>
                    <a:pt x="1478" y="441"/>
                  </a:lnTo>
                  <a:lnTo>
                    <a:pt x="1477" y="443"/>
                  </a:lnTo>
                  <a:lnTo>
                    <a:pt x="1476" y="443"/>
                  </a:lnTo>
                  <a:lnTo>
                    <a:pt x="1475" y="443"/>
                  </a:lnTo>
                  <a:lnTo>
                    <a:pt x="1475" y="441"/>
                  </a:lnTo>
                  <a:lnTo>
                    <a:pt x="1475" y="440"/>
                  </a:lnTo>
                  <a:lnTo>
                    <a:pt x="1473" y="440"/>
                  </a:lnTo>
                  <a:lnTo>
                    <a:pt x="1473" y="441"/>
                  </a:lnTo>
                  <a:lnTo>
                    <a:pt x="1472" y="441"/>
                  </a:lnTo>
                  <a:lnTo>
                    <a:pt x="1472" y="443"/>
                  </a:lnTo>
                  <a:lnTo>
                    <a:pt x="1470" y="441"/>
                  </a:lnTo>
                  <a:lnTo>
                    <a:pt x="1470" y="443"/>
                  </a:lnTo>
                  <a:lnTo>
                    <a:pt x="1469" y="444"/>
                  </a:lnTo>
                  <a:lnTo>
                    <a:pt x="1467" y="444"/>
                  </a:lnTo>
                  <a:lnTo>
                    <a:pt x="1466" y="445"/>
                  </a:lnTo>
                  <a:lnTo>
                    <a:pt x="1466" y="444"/>
                  </a:lnTo>
                  <a:lnTo>
                    <a:pt x="1465" y="444"/>
                  </a:lnTo>
                  <a:lnTo>
                    <a:pt x="1465" y="443"/>
                  </a:lnTo>
                  <a:lnTo>
                    <a:pt x="1466" y="443"/>
                  </a:lnTo>
                  <a:lnTo>
                    <a:pt x="1466" y="441"/>
                  </a:lnTo>
                  <a:lnTo>
                    <a:pt x="1467" y="441"/>
                  </a:lnTo>
                  <a:lnTo>
                    <a:pt x="1469" y="440"/>
                  </a:lnTo>
                  <a:lnTo>
                    <a:pt x="1469" y="438"/>
                  </a:lnTo>
                  <a:lnTo>
                    <a:pt x="1467" y="440"/>
                  </a:lnTo>
                  <a:lnTo>
                    <a:pt x="1466" y="440"/>
                  </a:lnTo>
                  <a:lnTo>
                    <a:pt x="1465" y="440"/>
                  </a:lnTo>
                  <a:lnTo>
                    <a:pt x="1465" y="441"/>
                  </a:lnTo>
                  <a:lnTo>
                    <a:pt x="1464" y="441"/>
                  </a:lnTo>
                  <a:lnTo>
                    <a:pt x="1464" y="443"/>
                  </a:lnTo>
                  <a:lnTo>
                    <a:pt x="1464" y="444"/>
                  </a:lnTo>
                  <a:lnTo>
                    <a:pt x="1461" y="444"/>
                  </a:lnTo>
                  <a:lnTo>
                    <a:pt x="1461" y="445"/>
                  </a:lnTo>
                  <a:lnTo>
                    <a:pt x="1461" y="446"/>
                  </a:lnTo>
                  <a:lnTo>
                    <a:pt x="1460" y="446"/>
                  </a:lnTo>
                  <a:lnTo>
                    <a:pt x="1459" y="446"/>
                  </a:lnTo>
                  <a:lnTo>
                    <a:pt x="1456" y="446"/>
                  </a:lnTo>
                  <a:lnTo>
                    <a:pt x="1456" y="449"/>
                  </a:lnTo>
                  <a:lnTo>
                    <a:pt x="1455" y="449"/>
                  </a:lnTo>
                  <a:lnTo>
                    <a:pt x="1455" y="446"/>
                  </a:lnTo>
                  <a:lnTo>
                    <a:pt x="1454" y="446"/>
                  </a:lnTo>
                  <a:lnTo>
                    <a:pt x="1454" y="449"/>
                  </a:lnTo>
                  <a:lnTo>
                    <a:pt x="1452" y="446"/>
                  </a:lnTo>
                  <a:lnTo>
                    <a:pt x="1452" y="449"/>
                  </a:lnTo>
                  <a:lnTo>
                    <a:pt x="1450" y="446"/>
                  </a:lnTo>
                  <a:lnTo>
                    <a:pt x="1450" y="449"/>
                  </a:lnTo>
                  <a:lnTo>
                    <a:pt x="1449" y="449"/>
                  </a:lnTo>
                  <a:lnTo>
                    <a:pt x="1448" y="449"/>
                  </a:lnTo>
                  <a:lnTo>
                    <a:pt x="1447" y="449"/>
                  </a:lnTo>
                  <a:lnTo>
                    <a:pt x="1445" y="449"/>
                  </a:lnTo>
                  <a:lnTo>
                    <a:pt x="1443" y="449"/>
                  </a:lnTo>
                  <a:lnTo>
                    <a:pt x="1442" y="449"/>
                  </a:lnTo>
                  <a:lnTo>
                    <a:pt x="1441" y="449"/>
                  </a:lnTo>
                  <a:lnTo>
                    <a:pt x="1439" y="449"/>
                  </a:lnTo>
                  <a:lnTo>
                    <a:pt x="1439" y="450"/>
                  </a:lnTo>
                  <a:lnTo>
                    <a:pt x="1438" y="450"/>
                  </a:lnTo>
                  <a:lnTo>
                    <a:pt x="1437" y="450"/>
                  </a:lnTo>
                  <a:lnTo>
                    <a:pt x="1435" y="450"/>
                  </a:lnTo>
                  <a:lnTo>
                    <a:pt x="1435" y="451"/>
                  </a:lnTo>
                  <a:lnTo>
                    <a:pt x="1433" y="451"/>
                  </a:lnTo>
                  <a:lnTo>
                    <a:pt x="1432" y="451"/>
                  </a:lnTo>
                  <a:lnTo>
                    <a:pt x="1432" y="452"/>
                  </a:lnTo>
                  <a:lnTo>
                    <a:pt x="1431" y="452"/>
                  </a:lnTo>
                  <a:lnTo>
                    <a:pt x="1430" y="452"/>
                  </a:lnTo>
                  <a:lnTo>
                    <a:pt x="1428" y="453"/>
                  </a:lnTo>
                  <a:lnTo>
                    <a:pt x="1427" y="453"/>
                  </a:lnTo>
                  <a:lnTo>
                    <a:pt x="1425" y="455"/>
                  </a:lnTo>
                  <a:lnTo>
                    <a:pt x="1425" y="457"/>
                  </a:lnTo>
                  <a:lnTo>
                    <a:pt x="1427" y="457"/>
                  </a:lnTo>
                  <a:lnTo>
                    <a:pt x="1427" y="455"/>
                  </a:lnTo>
                  <a:lnTo>
                    <a:pt x="1428" y="455"/>
                  </a:lnTo>
                  <a:lnTo>
                    <a:pt x="1430" y="455"/>
                  </a:lnTo>
                  <a:lnTo>
                    <a:pt x="1430" y="453"/>
                  </a:lnTo>
                  <a:lnTo>
                    <a:pt x="1431" y="453"/>
                  </a:lnTo>
                  <a:lnTo>
                    <a:pt x="1432" y="455"/>
                  </a:lnTo>
                  <a:lnTo>
                    <a:pt x="1433" y="455"/>
                  </a:lnTo>
                  <a:lnTo>
                    <a:pt x="1435" y="455"/>
                  </a:lnTo>
                  <a:lnTo>
                    <a:pt x="1435" y="453"/>
                  </a:lnTo>
                  <a:lnTo>
                    <a:pt x="1437" y="453"/>
                  </a:lnTo>
                  <a:lnTo>
                    <a:pt x="1438" y="453"/>
                  </a:lnTo>
                  <a:lnTo>
                    <a:pt x="1439" y="453"/>
                  </a:lnTo>
                  <a:lnTo>
                    <a:pt x="1441" y="453"/>
                  </a:lnTo>
                  <a:lnTo>
                    <a:pt x="1442" y="453"/>
                  </a:lnTo>
                  <a:lnTo>
                    <a:pt x="1443" y="452"/>
                  </a:lnTo>
                  <a:lnTo>
                    <a:pt x="1445" y="452"/>
                  </a:lnTo>
                  <a:lnTo>
                    <a:pt x="1445" y="453"/>
                  </a:lnTo>
                  <a:lnTo>
                    <a:pt x="1443" y="453"/>
                  </a:lnTo>
                  <a:lnTo>
                    <a:pt x="1442" y="455"/>
                  </a:lnTo>
                  <a:lnTo>
                    <a:pt x="1443" y="455"/>
                  </a:lnTo>
                  <a:lnTo>
                    <a:pt x="1445" y="455"/>
                  </a:lnTo>
                  <a:lnTo>
                    <a:pt x="1443" y="457"/>
                  </a:lnTo>
                  <a:lnTo>
                    <a:pt x="1442" y="457"/>
                  </a:lnTo>
                  <a:lnTo>
                    <a:pt x="1439" y="458"/>
                  </a:lnTo>
                  <a:lnTo>
                    <a:pt x="1441" y="457"/>
                  </a:lnTo>
                  <a:lnTo>
                    <a:pt x="1439" y="457"/>
                  </a:lnTo>
                  <a:lnTo>
                    <a:pt x="1438" y="457"/>
                  </a:lnTo>
                  <a:lnTo>
                    <a:pt x="1438" y="458"/>
                  </a:lnTo>
                  <a:lnTo>
                    <a:pt x="1437" y="458"/>
                  </a:lnTo>
                  <a:lnTo>
                    <a:pt x="1435" y="458"/>
                  </a:lnTo>
                  <a:lnTo>
                    <a:pt x="1433" y="458"/>
                  </a:lnTo>
                  <a:lnTo>
                    <a:pt x="1433" y="460"/>
                  </a:lnTo>
                  <a:lnTo>
                    <a:pt x="1432" y="460"/>
                  </a:lnTo>
                  <a:lnTo>
                    <a:pt x="1432" y="458"/>
                  </a:lnTo>
                  <a:lnTo>
                    <a:pt x="1431" y="460"/>
                  </a:lnTo>
                  <a:lnTo>
                    <a:pt x="1430" y="461"/>
                  </a:lnTo>
                  <a:lnTo>
                    <a:pt x="1428" y="461"/>
                  </a:lnTo>
                  <a:lnTo>
                    <a:pt x="1430" y="460"/>
                  </a:lnTo>
                  <a:lnTo>
                    <a:pt x="1428" y="460"/>
                  </a:lnTo>
                  <a:lnTo>
                    <a:pt x="1427" y="460"/>
                  </a:lnTo>
                  <a:lnTo>
                    <a:pt x="1425" y="461"/>
                  </a:lnTo>
                  <a:lnTo>
                    <a:pt x="1424" y="461"/>
                  </a:lnTo>
                  <a:lnTo>
                    <a:pt x="1424" y="460"/>
                  </a:lnTo>
                  <a:lnTo>
                    <a:pt x="1422" y="460"/>
                  </a:lnTo>
                  <a:lnTo>
                    <a:pt x="1422" y="461"/>
                  </a:lnTo>
                  <a:lnTo>
                    <a:pt x="1421" y="461"/>
                  </a:lnTo>
                  <a:lnTo>
                    <a:pt x="1420" y="461"/>
                  </a:lnTo>
                  <a:lnTo>
                    <a:pt x="1419" y="461"/>
                  </a:lnTo>
                  <a:lnTo>
                    <a:pt x="1419" y="460"/>
                  </a:lnTo>
                  <a:lnTo>
                    <a:pt x="1416" y="461"/>
                  </a:lnTo>
                  <a:lnTo>
                    <a:pt x="1419" y="461"/>
                  </a:lnTo>
                  <a:lnTo>
                    <a:pt x="1419" y="462"/>
                  </a:lnTo>
                  <a:lnTo>
                    <a:pt x="1416" y="462"/>
                  </a:lnTo>
                  <a:lnTo>
                    <a:pt x="1415" y="462"/>
                  </a:lnTo>
                  <a:lnTo>
                    <a:pt x="1415" y="463"/>
                  </a:lnTo>
                  <a:lnTo>
                    <a:pt x="1416" y="463"/>
                  </a:lnTo>
                  <a:lnTo>
                    <a:pt x="1419" y="463"/>
                  </a:lnTo>
                  <a:lnTo>
                    <a:pt x="1420" y="463"/>
                  </a:lnTo>
                  <a:lnTo>
                    <a:pt x="1420" y="464"/>
                  </a:lnTo>
                  <a:lnTo>
                    <a:pt x="1419" y="467"/>
                  </a:lnTo>
                  <a:lnTo>
                    <a:pt x="1419" y="468"/>
                  </a:lnTo>
                  <a:lnTo>
                    <a:pt x="1419" y="469"/>
                  </a:lnTo>
                  <a:lnTo>
                    <a:pt x="1416" y="469"/>
                  </a:lnTo>
                  <a:lnTo>
                    <a:pt x="1416" y="470"/>
                  </a:lnTo>
                  <a:lnTo>
                    <a:pt x="1415" y="472"/>
                  </a:lnTo>
                  <a:lnTo>
                    <a:pt x="1414" y="472"/>
                  </a:lnTo>
                  <a:lnTo>
                    <a:pt x="1414" y="473"/>
                  </a:lnTo>
                  <a:lnTo>
                    <a:pt x="1414" y="475"/>
                  </a:lnTo>
                  <a:lnTo>
                    <a:pt x="1413" y="475"/>
                  </a:lnTo>
                  <a:lnTo>
                    <a:pt x="1413" y="477"/>
                  </a:lnTo>
                  <a:lnTo>
                    <a:pt x="1414" y="477"/>
                  </a:lnTo>
                  <a:lnTo>
                    <a:pt x="1413" y="478"/>
                  </a:lnTo>
                  <a:lnTo>
                    <a:pt x="1412" y="478"/>
                  </a:lnTo>
                  <a:lnTo>
                    <a:pt x="1412" y="479"/>
                  </a:lnTo>
                  <a:lnTo>
                    <a:pt x="1410" y="480"/>
                  </a:lnTo>
                  <a:lnTo>
                    <a:pt x="1410" y="479"/>
                  </a:lnTo>
                  <a:lnTo>
                    <a:pt x="1409" y="480"/>
                  </a:lnTo>
                  <a:lnTo>
                    <a:pt x="1409" y="481"/>
                  </a:lnTo>
                  <a:lnTo>
                    <a:pt x="1407" y="483"/>
                  </a:lnTo>
                  <a:lnTo>
                    <a:pt x="1407" y="481"/>
                  </a:lnTo>
                  <a:lnTo>
                    <a:pt x="1405" y="483"/>
                  </a:lnTo>
                  <a:lnTo>
                    <a:pt x="1404" y="483"/>
                  </a:lnTo>
                  <a:lnTo>
                    <a:pt x="1404" y="485"/>
                  </a:lnTo>
                  <a:lnTo>
                    <a:pt x="1403" y="486"/>
                  </a:lnTo>
                  <a:lnTo>
                    <a:pt x="1402" y="487"/>
                  </a:lnTo>
                  <a:lnTo>
                    <a:pt x="1402" y="489"/>
                  </a:lnTo>
                  <a:lnTo>
                    <a:pt x="1401" y="489"/>
                  </a:lnTo>
                  <a:lnTo>
                    <a:pt x="1398" y="489"/>
                  </a:lnTo>
                  <a:lnTo>
                    <a:pt x="1398" y="487"/>
                  </a:lnTo>
                  <a:lnTo>
                    <a:pt x="1398" y="486"/>
                  </a:lnTo>
                  <a:lnTo>
                    <a:pt x="1397" y="486"/>
                  </a:lnTo>
                  <a:lnTo>
                    <a:pt x="1396" y="486"/>
                  </a:lnTo>
                  <a:lnTo>
                    <a:pt x="1395" y="486"/>
                  </a:lnTo>
                  <a:lnTo>
                    <a:pt x="1395" y="485"/>
                  </a:lnTo>
                  <a:lnTo>
                    <a:pt x="1393" y="485"/>
                  </a:lnTo>
                  <a:lnTo>
                    <a:pt x="1393" y="483"/>
                  </a:lnTo>
                  <a:lnTo>
                    <a:pt x="1392" y="481"/>
                  </a:lnTo>
                  <a:lnTo>
                    <a:pt x="1392" y="483"/>
                  </a:lnTo>
                  <a:lnTo>
                    <a:pt x="1392" y="485"/>
                  </a:lnTo>
                  <a:lnTo>
                    <a:pt x="1392" y="486"/>
                  </a:lnTo>
                  <a:lnTo>
                    <a:pt x="1392" y="487"/>
                  </a:lnTo>
                  <a:lnTo>
                    <a:pt x="1392" y="489"/>
                  </a:lnTo>
                  <a:lnTo>
                    <a:pt x="1392" y="490"/>
                  </a:lnTo>
                  <a:lnTo>
                    <a:pt x="1392" y="491"/>
                  </a:lnTo>
                  <a:lnTo>
                    <a:pt x="1392" y="493"/>
                  </a:lnTo>
                  <a:lnTo>
                    <a:pt x="1393" y="495"/>
                  </a:lnTo>
                  <a:lnTo>
                    <a:pt x="1393" y="496"/>
                  </a:lnTo>
                  <a:lnTo>
                    <a:pt x="1392" y="496"/>
                  </a:lnTo>
                  <a:lnTo>
                    <a:pt x="1392" y="497"/>
                  </a:lnTo>
                  <a:lnTo>
                    <a:pt x="1390" y="497"/>
                  </a:lnTo>
                  <a:lnTo>
                    <a:pt x="1390" y="498"/>
                  </a:lnTo>
                  <a:lnTo>
                    <a:pt x="1392" y="497"/>
                  </a:lnTo>
                  <a:lnTo>
                    <a:pt x="1392" y="498"/>
                  </a:lnTo>
                  <a:lnTo>
                    <a:pt x="1392" y="500"/>
                  </a:lnTo>
                  <a:lnTo>
                    <a:pt x="1390" y="500"/>
                  </a:lnTo>
                  <a:lnTo>
                    <a:pt x="1390" y="502"/>
                  </a:lnTo>
                  <a:lnTo>
                    <a:pt x="1392" y="502"/>
                  </a:lnTo>
                  <a:lnTo>
                    <a:pt x="1392" y="503"/>
                  </a:lnTo>
                  <a:lnTo>
                    <a:pt x="1390" y="503"/>
                  </a:lnTo>
                  <a:lnTo>
                    <a:pt x="1390" y="504"/>
                  </a:lnTo>
                  <a:lnTo>
                    <a:pt x="1388" y="506"/>
                  </a:lnTo>
                  <a:lnTo>
                    <a:pt x="1388" y="504"/>
                  </a:lnTo>
                  <a:lnTo>
                    <a:pt x="1387" y="504"/>
                  </a:lnTo>
                  <a:lnTo>
                    <a:pt x="1387" y="506"/>
                  </a:lnTo>
                  <a:lnTo>
                    <a:pt x="1386" y="507"/>
                  </a:lnTo>
                  <a:lnTo>
                    <a:pt x="1385" y="507"/>
                  </a:lnTo>
                  <a:lnTo>
                    <a:pt x="1385" y="508"/>
                  </a:lnTo>
                  <a:lnTo>
                    <a:pt x="1384" y="508"/>
                  </a:lnTo>
                  <a:lnTo>
                    <a:pt x="1384" y="509"/>
                  </a:lnTo>
                  <a:lnTo>
                    <a:pt x="1384" y="512"/>
                  </a:lnTo>
                  <a:lnTo>
                    <a:pt x="1382" y="512"/>
                  </a:lnTo>
                  <a:lnTo>
                    <a:pt x="1382" y="513"/>
                  </a:lnTo>
                  <a:lnTo>
                    <a:pt x="1380" y="513"/>
                  </a:lnTo>
                  <a:lnTo>
                    <a:pt x="1380" y="514"/>
                  </a:lnTo>
                  <a:lnTo>
                    <a:pt x="1379" y="514"/>
                  </a:lnTo>
                  <a:lnTo>
                    <a:pt x="1379" y="515"/>
                  </a:lnTo>
                  <a:lnTo>
                    <a:pt x="1378" y="515"/>
                  </a:lnTo>
                  <a:lnTo>
                    <a:pt x="1378" y="517"/>
                  </a:lnTo>
                  <a:lnTo>
                    <a:pt x="1376" y="517"/>
                  </a:lnTo>
                  <a:lnTo>
                    <a:pt x="1376" y="518"/>
                  </a:lnTo>
                  <a:lnTo>
                    <a:pt x="1375" y="518"/>
                  </a:lnTo>
                  <a:lnTo>
                    <a:pt x="1375" y="520"/>
                  </a:lnTo>
                  <a:lnTo>
                    <a:pt x="1374" y="521"/>
                  </a:lnTo>
                  <a:lnTo>
                    <a:pt x="1371" y="521"/>
                  </a:lnTo>
                  <a:lnTo>
                    <a:pt x="1371" y="520"/>
                  </a:lnTo>
                  <a:lnTo>
                    <a:pt x="1374" y="518"/>
                  </a:lnTo>
                  <a:lnTo>
                    <a:pt x="1374" y="517"/>
                  </a:lnTo>
                  <a:lnTo>
                    <a:pt x="1375" y="515"/>
                  </a:lnTo>
                  <a:lnTo>
                    <a:pt x="1376" y="515"/>
                  </a:lnTo>
                  <a:lnTo>
                    <a:pt x="1376" y="514"/>
                  </a:lnTo>
                  <a:lnTo>
                    <a:pt x="1378" y="513"/>
                  </a:lnTo>
                  <a:lnTo>
                    <a:pt x="1379" y="513"/>
                  </a:lnTo>
                  <a:lnTo>
                    <a:pt x="1379" y="512"/>
                  </a:lnTo>
                  <a:lnTo>
                    <a:pt x="1379" y="509"/>
                  </a:lnTo>
                  <a:lnTo>
                    <a:pt x="1378" y="509"/>
                  </a:lnTo>
                  <a:lnTo>
                    <a:pt x="1378" y="508"/>
                  </a:lnTo>
                  <a:lnTo>
                    <a:pt x="1379" y="508"/>
                  </a:lnTo>
                  <a:lnTo>
                    <a:pt x="1379" y="507"/>
                  </a:lnTo>
                  <a:lnTo>
                    <a:pt x="1379" y="506"/>
                  </a:lnTo>
                  <a:lnTo>
                    <a:pt x="1378" y="506"/>
                  </a:lnTo>
                  <a:lnTo>
                    <a:pt x="1379" y="504"/>
                  </a:lnTo>
                  <a:lnTo>
                    <a:pt x="1379" y="503"/>
                  </a:lnTo>
                  <a:lnTo>
                    <a:pt x="1380" y="503"/>
                  </a:lnTo>
                  <a:lnTo>
                    <a:pt x="1380" y="502"/>
                  </a:lnTo>
                  <a:lnTo>
                    <a:pt x="1379" y="502"/>
                  </a:lnTo>
                  <a:lnTo>
                    <a:pt x="1378" y="502"/>
                  </a:lnTo>
                  <a:lnTo>
                    <a:pt x="1378" y="503"/>
                  </a:lnTo>
                  <a:lnTo>
                    <a:pt x="1379" y="503"/>
                  </a:lnTo>
                  <a:lnTo>
                    <a:pt x="1378" y="504"/>
                  </a:lnTo>
                  <a:lnTo>
                    <a:pt x="1376" y="504"/>
                  </a:lnTo>
                  <a:lnTo>
                    <a:pt x="1376" y="503"/>
                  </a:lnTo>
                  <a:lnTo>
                    <a:pt x="1375" y="502"/>
                  </a:lnTo>
                  <a:lnTo>
                    <a:pt x="1375" y="500"/>
                  </a:lnTo>
                  <a:lnTo>
                    <a:pt x="1375" y="498"/>
                  </a:lnTo>
                  <a:lnTo>
                    <a:pt x="1376" y="497"/>
                  </a:lnTo>
                  <a:lnTo>
                    <a:pt x="1378" y="497"/>
                  </a:lnTo>
                  <a:lnTo>
                    <a:pt x="1379" y="498"/>
                  </a:lnTo>
                  <a:lnTo>
                    <a:pt x="1379" y="497"/>
                  </a:lnTo>
                  <a:lnTo>
                    <a:pt x="1378" y="497"/>
                  </a:lnTo>
                  <a:lnTo>
                    <a:pt x="1378" y="496"/>
                  </a:lnTo>
                  <a:lnTo>
                    <a:pt x="1378" y="495"/>
                  </a:lnTo>
                  <a:lnTo>
                    <a:pt x="1376" y="495"/>
                  </a:lnTo>
                  <a:lnTo>
                    <a:pt x="1376" y="493"/>
                  </a:lnTo>
                  <a:lnTo>
                    <a:pt x="1378" y="493"/>
                  </a:lnTo>
                  <a:lnTo>
                    <a:pt x="1379" y="493"/>
                  </a:lnTo>
                  <a:lnTo>
                    <a:pt x="1379" y="491"/>
                  </a:lnTo>
                  <a:lnTo>
                    <a:pt x="1378" y="491"/>
                  </a:lnTo>
                  <a:lnTo>
                    <a:pt x="1376" y="491"/>
                  </a:lnTo>
                  <a:lnTo>
                    <a:pt x="1378" y="490"/>
                  </a:lnTo>
                  <a:lnTo>
                    <a:pt x="1379" y="490"/>
                  </a:lnTo>
                  <a:lnTo>
                    <a:pt x="1380" y="490"/>
                  </a:lnTo>
                  <a:lnTo>
                    <a:pt x="1380" y="489"/>
                  </a:lnTo>
                  <a:lnTo>
                    <a:pt x="1382" y="487"/>
                  </a:lnTo>
                  <a:lnTo>
                    <a:pt x="1380" y="487"/>
                  </a:lnTo>
                  <a:lnTo>
                    <a:pt x="1380" y="489"/>
                  </a:lnTo>
                  <a:lnTo>
                    <a:pt x="1379" y="489"/>
                  </a:lnTo>
                  <a:lnTo>
                    <a:pt x="1379" y="487"/>
                  </a:lnTo>
                  <a:lnTo>
                    <a:pt x="1379" y="486"/>
                  </a:lnTo>
                  <a:lnTo>
                    <a:pt x="1380" y="486"/>
                  </a:lnTo>
                  <a:lnTo>
                    <a:pt x="1382" y="485"/>
                  </a:lnTo>
                  <a:lnTo>
                    <a:pt x="1384" y="483"/>
                  </a:lnTo>
                  <a:lnTo>
                    <a:pt x="1385" y="483"/>
                  </a:lnTo>
                  <a:lnTo>
                    <a:pt x="1385" y="481"/>
                  </a:lnTo>
                  <a:lnTo>
                    <a:pt x="1386" y="480"/>
                  </a:lnTo>
                  <a:lnTo>
                    <a:pt x="1386" y="481"/>
                  </a:lnTo>
                  <a:lnTo>
                    <a:pt x="1387" y="481"/>
                  </a:lnTo>
                  <a:lnTo>
                    <a:pt x="1387" y="480"/>
                  </a:lnTo>
                  <a:lnTo>
                    <a:pt x="1386" y="480"/>
                  </a:lnTo>
                  <a:lnTo>
                    <a:pt x="1387" y="479"/>
                  </a:lnTo>
                  <a:lnTo>
                    <a:pt x="1386" y="479"/>
                  </a:lnTo>
                  <a:lnTo>
                    <a:pt x="1386" y="480"/>
                  </a:lnTo>
                  <a:lnTo>
                    <a:pt x="1385" y="480"/>
                  </a:lnTo>
                  <a:lnTo>
                    <a:pt x="1384" y="480"/>
                  </a:lnTo>
                  <a:lnTo>
                    <a:pt x="1384" y="481"/>
                  </a:lnTo>
                  <a:lnTo>
                    <a:pt x="1384" y="483"/>
                  </a:lnTo>
                  <a:lnTo>
                    <a:pt x="1382" y="483"/>
                  </a:lnTo>
                  <a:lnTo>
                    <a:pt x="1382" y="481"/>
                  </a:lnTo>
                  <a:lnTo>
                    <a:pt x="1380" y="483"/>
                  </a:lnTo>
                  <a:lnTo>
                    <a:pt x="1379" y="483"/>
                  </a:lnTo>
                  <a:lnTo>
                    <a:pt x="1379" y="485"/>
                  </a:lnTo>
                  <a:lnTo>
                    <a:pt x="1378" y="485"/>
                  </a:lnTo>
                  <a:lnTo>
                    <a:pt x="1378" y="486"/>
                  </a:lnTo>
                  <a:lnTo>
                    <a:pt x="1376" y="486"/>
                  </a:lnTo>
                  <a:lnTo>
                    <a:pt x="1376" y="485"/>
                  </a:lnTo>
                  <a:lnTo>
                    <a:pt x="1375" y="485"/>
                  </a:lnTo>
                  <a:lnTo>
                    <a:pt x="1375" y="486"/>
                  </a:lnTo>
                  <a:lnTo>
                    <a:pt x="1376" y="486"/>
                  </a:lnTo>
                  <a:lnTo>
                    <a:pt x="1376" y="487"/>
                  </a:lnTo>
                  <a:lnTo>
                    <a:pt x="1376" y="489"/>
                  </a:lnTo>
                  <a:lnTo>
                    <a:pt x="1376" y="490"/>
                  </a:lnTo>
                  <a:lnTo>
                    <a:pt x="1375" y="490"/>
                  </a:lnTo>
                  <a:lnTo>
                    <a:pt x="1375" y="489"/>
                  </a:lnTo>
                  <a:lnTo>
                    <a:pt x="1374" y="489"/>
                  </a:lnTo>
                  <a:lnTo>
                    <a:pt x="1375" y="490"/>
                  </a:lnTo>
                  <a:lnTo>
                    <a:pt x="1375" y="491"/>
                  </a:lnTo>
                  <a:lnTo>
                    <a:pt x="1374" y="493"/>
                  </a:lnTo>
                  <a:lnTo>
                    <a:pt x="1374" y="495"/>
                  </a:lnTo>
                  <a:lnTo>
                    <a:pt x="1371" y="495"/>
                  </a:lnTo>
                  <a:lnTo>
                    <a:pt x="1374" y="496"/>
                  </a:lnTo>
                  <a:lnTo>
                    <a:pt x="1371" y="496"/>
                  </a:lnTo>
                  <a:lnTo>
                    <a:pt x="1371" y="497"/>
                  </a:lnTo>
                  <a:lnTo>
                    <a:pt x="1371" y="498"/>
                  </a:lnTo>
                  <a:lnTo>
                    <a:pt x="1371" y="500"/>
                  </a:lnTo>
                  <a:lnTo>
                    <a:pt x="1371" y="502"/>
                  </a:lnTo>
                  <a:lnTo>
                    <a:pt x="1371" y="503"/>
                  </a:lnTo>
                  <a:lnTo>
                    <a:pt x="1371" y="504"/>
                  </a:lnTo>
                  <a:lnTo>
                    <a:pt x="1371" y="506"/>
                  </a:lnTo>
                  <a:lnTo>
                    <a:pt x="1371" y="507"/>
                  </a:lnTo>
                  <a:lnTo>
                    <a:pt x="1370" y="507"/>
                  </a:lnTo>
                  <a:lnTo>
                    <a:pt x="1370" y="506"/>
                  </a:lnTo>
                  <a:lnTo>
                    <a:pt x="1369" y="506"/>
                  </a:lnTo>
                  <a:lnTo>
                    <a:pt x="1368" y="506"/>
                  </a:lnTo>
                  <a:lnTo>
                    <a:pt x="1368" y="504"/>
                  </a:lnTo>
                  <a:lnTo>
                    <a:pt x="1367" y="504"/>
                  </a:lnTo>
                  <a:lnTo>
                    <a:pt x="1367" y="503"/>
                  </a:lnTo>
                  <a:lnTo>
                    <a:pt x="1367" y="502"/>
                  </a:lnTo>
                  <a:lnTo>
                    <a:pt x="1365" y="502"/>
                  </a:lnTo>
                  <a:lnTo>
                    <a:pt x="1365" y="503"/>
                  </a:lnTo>
                  <a:lnTo>
                    <a:pt x="1365" y="504"/>
                  </a:lnTo>
                  <a:lnTo>
                    <a:pt x="1363" y="503"/>
                  </a:lnTo>
                  <a:lnTo>
                    <a:pt x="1362" y="503"/>
                  </a:lnTo>
                  <a:lnTo>
                    <a:pt x="1363" y="504"/>
                  </a:lnTo>
                  <a:lnTo>
                    <a:pt x="1363" y="506"/>
                  </a:lnTo>
                  <a:lnTo>
                    <a:pt x="1365" y="506"/>
                  </a:lnTo>
                  <a:lnTo>
                    <a:pt x="1367" y="506"/>
                  </a:lnTo>
                  <a:lnTo>
                    <a:pt x="1368" y="506"/>
                  </a:lnTo>
                  <a:lnTo>
                    <a:pt x="1368" y="507"/>
                  </a:lnTo>
                  <a:lnTo>
                    <a:pt x="1368" y="508"/>
                  </a:lnTo>
                  <a:lnTo>
                    <a:pt x="1369" y="508"/>
                  </a:lnTo>
                  <a:lnTo>
                    <a:pt x="1369" y="509"/>
                  </a:lnTo>
                  <a:lnTo>
                    <a:pt x="1370" y="509"/>
                  </a:lnTo>
                  <a:lnTo>
                    <a:pt x="1370" y="512"/>
                  </a:lnTo>
                  <a:lnTo>
                    <a:pt x="1369" y="512"/>
                  </a:lnTo>
                  <a:lnTo>
                    <a:pt x="1369" y="513"/>
                  </a:lnTo>
                  <a:lnTo>
                    <a:pt x="1369" y="514"/>
                  </a:lnTo>
                  <a:lnTo>
                    <a:pt x="1369" y="515"/>
                  </a:lnTo>
                  <a:lnTo>
                    <a:pt x="1368" y="515"/>
                  </a:lnTo>
                  <a:lnTo>
                    <a:pt x="1367" y="515"/>
                  </a:lnTo>
                  <a:lnTo>
                    <a:pt x="1367" y="514"/>
                  </a:lnTo>
                  <a:lnTo>
                    <a:pt x="1367" y="513"/>
                  </a:lnTo>
                  <a:lnTo>
                    <a:pt x="1365" y="513"/>
                  </a:lnTo>
                  <a:lnTo>
                    <a:pt x="1365" y="512"/>
                  </a:lnTo>
                  <a:lnTo>
                    <a:pt x="1363" y="512"/>
                  </a:lnTo>
                  <a:lnTo>
                    <a:pt x="1363" y="513"/>
                  </a:lnTo>
                  <a:lnTo>
                    <a:pt x="1365" y="513"/>
                  </a:lnTo>
                  <a:lnTo>
                    <a:pt x="1365" y="514"/>
                  </a:lnTo>
                  <a:lnTo>
                    <a:pt x="1365" y="515"/>
                  </a:lnTo>
                  <a:lnTo>
                    <a:pt x="1365" y="517"/>
                  </a:lnTo>
                  <a:lnTo>
                    <a:pt x="1367" y="515"/>
                  </a:lnTo>
                  <a:lnTo>
                    <a:pt x="1367" y="517"/>
                  </a:lnTo>
                  <a:lnTo>
                    <a:pt x="1367" y="518"/>
                  </a:lnTo>
                  <a:lnTo>
                    <a:pt x="1368" y="518"/>
                  </a:lnTo>
                  <a:lnTo>
                    <a:pt x="1368" y="520"/>
                  </a:lnTo>
                  <a:lnTo>
                    <a:pt x="1368" y="521"/>
                  </a:lnTo>
                  <a:lnTo>
                    <a:pt x="1367" y="521"/>
                  </a:lnTo>
                  <a:lnTo>
                    <a:pt x="1367" y="520"/>
                  </a:lnTo>
                  <a:lnTo>
                    <a:pt x="1365" y="520"/>
                  </a:lnTo>
                  <a:lnTo>
                    <a:pt x="1365" y="521"/>
                  </a:lnTo>
                  <a:lnTo>
                    <a:pt x="1365" y="523"/>
                  </a:lnTo>
                  <a:lnTo>
                    <a:pt x="1363" y="523"/>
                  </a:lnTo>
                  <a:lnTo>
                    <a:pt x="1363" y="521"/>
                  </a:lnTo>
                  <a:lnTo>
                    <a:pt x="1362" y="521"/>
                  </a:lnTo>
                  <a:lnTo>
                    <a:pt x="1362" y="523"/>
                  </a:lnTo>
                  <a:lnTo>
                    <a:pt x="1363" y="523"/>
                  </a:lnTo>
                  <a:lnTo>
                    <a:pt x="1363" y="524"/>
                  </a:lnTo>
                  <a:lnTo>
                    <a:pt x="1365" y="524"/>
                  </a:lnTo>
                  <a:lnTo>
                    <a:pt x="1365" y="525"/>
                  </a:lnTo>
                  <a:lnTo>
                    <a:pt x="1367" y="525"/>
                  </a:lnTo>
                  <a:lnTo>
                    <a:pt x="1367" y="526"/>
                  </a:lnTo>
                  <a:lnTo>
                    <a:pt x="1365" y="526"/>
                  </a:lnTo>
                  <a:lnTo>
                    <a:pt x="1365" y="529"/>
                  </a:lnTo>
                  <a:lnTo>
                    <a:pt x="1367" y="530"/>
                  </a:lnTo>
                  <a:lnTo>
                    <a:pt x="1368" y="530"/>
                  </a:lnTo>
                  <a:lnTo>
                    <a:pt x="1369" y="530"/>
                  </a:lnTo>
                  <a:lnTo>
                    <a:pt x="1369" y="531"/>
                  </a:lnTo>
                  <a:lnTo>
                    <a:pt x="1369" y="535"/>
                  </a:lnTo>
                  <a:lnTo>
                    <a:pt x="1368" y="536"/>
                  </a:lnTo>
                  <a:lnTo>
                    <a:pt x="1368" y="535"/>
                  </a:lnTo>
                  <a:lnTo>
                    <a:pt x="1368" y="534"/>
                  </a:lnTo>
                  <a:lnTo>
                    <a:pt x="1367" y="535"/>
                  </a:lnTo>
                  <a:lnTo>
                    <a:pt x="1367" y="536"/>
                  </a:lnTo>
                  <a:lnTo>
                    <a:pt x="1365" y="536"/>
                  </a:lnTo>
                  <a:lnTo>
                    <a:pt x="1365" y="538"/>
                  </a:lnTo>
                  <a:lnTo>
                    <a:pt x="1367" y="538"/>
                  </a:lnTo>
                  <a:lnTo>
                    <a:pt x="1367" y="540"/>
                  </a:lnTo>
                  <a:lnTo>
                    <a:pt x="1367" y="541"/>
                  </a:lnTo>
                  <a:lnTo>
                    <a:pt x="1367" y="542"/>
                  </a:lnTo>
                  <a:lnTo>
                    <a:pt x="1367" y="543"/>
                  </a:lnTo>
                  <a:lnTo>
                    <a:pt x="1365" y="542"/>
                  </a:lnTo>
                  <a:lnTo>
                    <a:pt x="1365" y="543"/>
                  </a:lnTo>
                  <a:lnTo>
                    <a:pt x="1363" y="543"/>
                  </a:lnTo>
                  <a:lnTo>
                    <a:pt x="1363" y="542"/>
                  </a:lnTo>
                  <a:lnTo>
                    <a:pt x="1362" y="541"/>
                  </a:lnTo>
                  <a:lnTo>
                    <a:pt x="1362" y="542"/>
                  </a:lnTo>
                  <a:lnTo>
                    <a:pt x="1363" y="543"/>
                  </a:lnTo>
                  <a:lnTo>
                    <a:pt x="1362" y="543"/>
                  </a:lnTo>
                  <a:lnTo>
                    <a:pt x="1362" y="544"/>
                  </a:lnTo>
                  <a:lnTo>
                    <a:pt x="1361" y="544"/>
                  </a:lnTo>
                  <a:lnTo>
                    <a:pt x="1359" y="543"/>
                  </a:lnTo>
                  <a:lnTo>
                    <a:pt x="1361" y="543"/>
                  </a:lnTo>
                  <a:lnTo>
                    <a:pt x="1361" y="542"/>
                  </a:lnTo>
                  <a:lnTo>
                    <a:pt x="1359" y="542"/>
                  </a:lnTo>
                  <a:lnTo>
                    <a:pt x="1359" y="543"/>
                  </a:lnTo>
                  <a:lnTo>
                    <a:pt x="1358" y="543"/>
                  </a:lnTo>
                  <a:lnTo>
                    <a:pt x="1358" y="544"/>
                  </a:lnTo>
                  <a:lnTo>
                    <a:pt x="1357" y="547"/>
                  </a:lnTo>
                  <a:lnTo>
                    <a:pt x="1356" y="547"/>
                  </a:lnTo>
                  <a:lnTo>
                    <a:pt x="1353" y="547"/>
                  </a:lnTo>
                  <a:lnTo>
                    <a:pt x="1353" y="544"/>
                  </a:lnTo>
                  <a:lnTo>
                    <a:pt x="1353" y="543"/>
                  </a:lnTo>
                  <a:lnTo>
                    <a:pt x="1352" y="544"/>
                  </a:lnTo>
                  <a:lnTo>
                    <a:pt x="1352" y="547"/>
                  </a:lnTo>
                  <a:lnTo>
                    <a:pt x="1352" y="548"/>
                  </a:lnTo>
                  <a:lnTo>
                    <a:pt x="1353" y="548"/>
                  </a:lnTo>
                  <a:lnTo>
                    <a:pt x="1356" y="548"/>
                  </a:lnTo>
                  <a:lnTo>
                    <a:pt x="1357" y="548"/>
                  </a:lnTo>
                  <a:lnTo>
                    <a:pt x="1358" y="548"/>
                  </a:lnTo>
                  <a:lnTo>
                    <a:pt x="1359" y="548"/>
                  </a:lnTo>
                  <a:lnTo>
                    <a:pt x="1361" y="547"/>
                  </a:lnTo>
                  <a:lnTo>
                    <a:pt x="1362" y="547"/>
                  </a:lnTo>
                  <a:lnTo>
                    <a:pt x="1362" y="548"/>
                  </a:lnTo>
                  <a:lnTo>
                    <a:pt x="1362" y="549"/>
                  </a:lnTo>
                  <a:lnTo>
                    <a:pt x="1361" y="549"/>
                  </a:lnTo>
                  <a:lnTo>
                    <a:pt x="1361" y="551"/>
                  </a:lnTo>
                  <a:lnTo>
                    <a:pt x="1361" y="552"/>
                  </a:lnTo>
                  <a:lnTo>
                    <a:pt x="1362" y="552"/>
                  </a:lnTo>
                  <a:lnTo>
                    <a:pt x="1362" y="549"/>
                  </a:lnTo>
                  <a:lnTo>
                    <a:pt x="1363" y="548"/>
                  </a:lnTo>
                  <a:lnTo>
                    <a:pt x="1365" y="548"/>
                  </a:lnTo>
                  <a:lnTo>
                    <a:pt x="1367" y="549"/>
                  </a:lnTo>
                  <a:lnTo>
                    <a:pt x="1367" y="548"/>
                  </a:lnTo>
                  <a:lnTo>
                    <a:pt x="1368" y="548"/>
                  </a:lnTo>
                  <a:lnTo>
                    <a:pt x="1368" y="547"/>
                  </a:lnTo>
                  <a:lnTo>
                    <a:pt x="1368" y="544"/>
                  </a:lnTo>
                  <a:lnTo>
                    <a:pt x="1369" y="549"/>
                  </a:lnTo>
                  <a:lnTo>
                    <a:pt x="1369" y="551"/>
                  </a:lnTo>
                  <a:lnTo>
                    <a:pt x="1369" y="552"/>
                  </a:lnTo>
                  <a:lnTo>
                    <a:pt x="1369" y="553"/>
                  </a:lnTo>
                  <a:lnTo>
                    <a:pt x="1368" y="555"/>
                  </a:lnTo>
                  <a:lnTo>
                    <a:pt x="1368" y="553"/>
                  </a:lnTo>
                  <a:lnTo>
                    <a:pt x="1368" y="552"/>
                  </a:lnTo>
                  <a:lnTo>
                    <a:pt x="1368" y="551"/>
                  </a:lnTo>
                  <a:lnTo>
                    <a:pt x="1367" y="551"/>
                  </a:lnTo>
                  <a:lnTo>
                    <a:pt x="1365" y="551"/>
                  </a:lnTo>
                  <a:lnTo>
                    <a:pt x="1365" y="552"/>
                  </a:lnTo>
                  <a:lnTo>
                    <a:pt x="1365" y="553"/>
                  </a:lnTo>
                  <a:lnTo>
                    <a:pt x="1363" y="555"/>
                  </a:lnTo>
                  <a:lnTo>
                    <a:pt x="1362" y="555"/>
                  </a:lnTo>
                  <a:lnTo>
                    <a:pt x="1361" y="557"/>
                  </a:lnTo>
                  <a:lnTo>
                    <a:pt x="1359" y="557"/>
                  </a:lnTo>
                  <a:lnTo>
                    <a:pt x="1359" y="558"/>
                  </a:lnTo>
                  <a:lnTo>
                    <a:pt x="1358" y="558"/>
                  </a:lnTo>
                  <a:lnTo>
                    <a:pt x="1358" y="559"/>
                  </a:lnTo>
                  <a:lnTo>
                    <a:pt x="1357" y="559"/>
                  </a:lnTo>
                  <a:lnTo>
                    <a:pt x="1356" y="559"/>
                  </a:lnTo>
                  <a:lnTo>
                    <a:pt x="1356" y="558"/>
                  </a:lnTo>
                  <a:lnTo>
                    <a:pt x="1353" y="558"/>
                  </a:lnTo>
                  <a:lnTo>
                    <a:pt x="1352" y="558"/>
                  </a:lnTo>
                  <a:lnTo>
                    <a:pt x="1352" y="557"/>
                  </a:lnTo>
                  <a:lnTo>
                    <a:pt x="1352" y="555"/>
                  </a:lnTo>
                  <a:lnTo>
                    <a:pt x="1351" y="557"/>
                  </a:lnTo>
                  <a:lnTo>
                    <a:pt x="1351" y="558"/>
                  </a:lnTo>
                  <a:lnTo>
                    <a:pt x="1350" y="558"/>
                  </a:lnTo>
                  <a:lnTo>
                    <a:pt x="1348" y="558"/>
                  </a:lnTo>
                  <a:lnTo>
                    <a:pt x="1347" y="558"/>
                  </a:lnTo>
                  <a:lnTo>
                    <a:pt x="1347" y="557"/>
                  </a:lnTo>
                  <a:lnTo>
                    <a:pt x="1345" y="557"/>
                  </a:lnTo>
                  <a:lnTo>
                    <a:pt x="1345" y="558"/>
                  </a:lnTo>
                  <a:lnTo>
                    <a:pt x="1347" y="558"/>
                  </a:lnTo>
                  <a:lnTo>
                    <a:pt x="1348" y="559"/>
                  </a:lnTo>
                  <a:lnTo>
                    <a:pt x="1350" y="559"/>
                  </a:lnTo>
                  <a:lnTo>
                    <a:pt x="1351" y="560"/>
                  </a:lnTo>
                  <a:lnTo>
                    <a:pt x="1351" y="561"/>
                  </a:lnTo>
                  <a:lnTo>
                    <a:pt x="1350" y="561"/>
                  </a:lnTo>
                  <a:lnTo>
                    <a:pt x="1348" y="561"/>
                  </a:lnTo>
                  <a:lnTo>
                    <a:pt x="1348" y="563"/>
                  </a:lnTo>
                  <a:lnTo>
                    <a:pt x="1350" y="563"/>
                  </a:lnTo>
                  <a:lnTo>
                    <a:pt x="1350" y="565"/>
                  </a:lnTo>
                  <a:lnTo>
                    <a:pt x="1348" y="565"/>
                  </a:lnTo>
                  <a:lnTo>
                    <a:pt x="1347" y="565"/>
                  </a:lnTo>
                  <a:lnTo>
                    <a:pt x="1347" y="566"/>
                  </a:lnTo>
                  <a:lnTo>
                    <a:pt x="1345" y="566"/>
                  </a:lnTo>
                  <a:lnTo>
                    <a:pt x="1344" y="566"/>
                  </a:lnTo>
                  <a:lnTo>
                    <a:pt x="1344" y="565"/>
                  </a:lnTo>
                  <a:lnTo>
                    <a:pt x="1342" y="565"/>
                  </a:lnTo>
                  <a:lnTo>
                    <a:pt x="1342" y="566"/>
                  </a:lnTo>
                  <a:lnTo>
                    <a:pt x="1344" y="566"/>
                  </a:lnTo>
                  <a:lnTo>
                    <a:pt x="1344" y="567"/>
                  </a:lnTo>
                  <a:lnTo>
                    <a:pt x="1345" y="567"/>
                  </a:lnTo>
                  <a:lnTo>
                    <a:pt x="1347" y="567"/>
                  </a:lnTo>
                  <a:lnTo>
                    <a:pt x="1347" y="566"/>
                  </a:lnTo>
                  <a:lnTo>
                    <a:pt x="1348" y="566"/>
                  </a:lnTo>
                  <a:lnTo>
                    <a:pt x="1350" y="566"/>
                  </a:lnTo>
                  <a:lnTo>
                    <a:pt x="1350" y="567"/>
                  </a:lnTo>
                  <a:lnTo>
                    <a:pt x="1351" y="567"/>
                  </a:lnTo>
                  <a:lnTo>
                    <a:pt x="1351" y="569"/>
                  </a:lnTo>
                  <a:lnTo>
                    <a:pt x="1350" y="569"/>
                  </a:lnTo>
                  <a:lnTo>
                    <a:pt x="1348" y="570"/>
                  </a:lnTo>
                  <a:lnTo>
                    <a:pt x="1348" y="571"/>
                  </a:lnTo>
                  <a:lnTo>
                    <a:pt x="1347" y="571"/>
                  </a:lnTo>
                  <a:lnTo>
                    <a:pt x="1347" y="574"/>
                  </a:lnTo>
                  <a:lnTo>
                    <a:pt x="1345" y="571"/>
                  </a:lnTo>
                  <a:lnTo>
                    <a:pt x="1342" y="571"/>
                  </a:lnTo>
                  <a:lnTo>
                    <a:pt x="1340" y="574"/>
                  </a:lnTo>
                  <a:lnTo>
                    <a:pt x="1340" y="571"/>
                  </a:lnTo>
                  <a:lnTo>
                    <a:pt x="1339" y="571"/>
                  </a:lnTo>
                  <a:lnTo>
                    <a:pt x="1339" y="574"/>
                  </a:lnTo>
                  <a:lnTo>
                    <a:pt x="1336" y="574"/>
                  </a:lnTo>
                  <a:lnTo>
                    <a:pt x="1336" y="575"/>
                  </a:lnTo>
                  <a:lnTo>
                    <a:pt x="1335" y="575"/>
                  </a:lnTo>
                  <a:lnTo>
                    <a:pt x="1334" y="575"/>
                  </a:lnTo>
                  <a:lnTo>
                    <a:pt x="1334" y="576"/>
                  </a:lnTo>
                  <a:lnTo>
                    <a:pt x="1333" y="576"/>
                  </a:lnTo>
                  <a:lnTo>
                    <a:pt x="1331" y="577"/>
                  </a:lnTo>
                  <a:lnTo>
                    <a:pt x="1330" y="577"/>
                  </a:lnTo>
                  <a:lnTo>
                    <a:pt x="1329" y="578"/>
                  </a:lnTo>
                  <a:lnTo>
                    <a:pt x="1327" y="578"/>
                  </a:lnTo>
                  <a:lnTo>
                    <a:pt x="1327" y="580"/>
                  </a:lnTo>
                  <a:lnTo>
                    <a:pt x="1325" y="582"/>
                  </a:lnTo>
                  <a:lnTo>
                    <a:pt x="1324" y="583"/>
                  </a:lnTo>
                  <a:lnTo>
                    <a:pt x="1324" y="582"/>
                  </a:lnTo>
                  <a:lnTo>
                    <a:pt x="1323" y="582"/>
                  </a:lnTo>
                  <a:lnTo>
                    <a:pt x="1323" y="583"/>
                  </a:lnTo>
                  <a:lnTo>
                    <a:pt x="1323" y="584"/>
                  </a:lnTo>
                  <a:lnTo>
                    <a:pt x="1324" y="583"/>
                  </a:lnTo>
                  <a:lnTo>
                    <a:pt x="1324" y="586"/>
                  </a:lnTo>
                  <a:lnTo>
                    <a:pt x="1323" y="586"/>
                  </a:lnTo>
                  <a:lnTo>
                    <a:pt x="1322" y="586"/>
                  </a:lnTo>
                  <a:lnTo>
                    <a:pt x="1322" y="587"/>
                  </a:lnTo>
                  <a:lnTo>
                    <a:pt x="1321" y="587"/>
                  </a:lnTo>
                  <a:lnTo>
                    <a:pt x="1318" y="587"/>
                  </a:lnTo>
                  <a:lnTo>
                    <a:pt x="1317" y="587"/>
                  </a:lnTo>
                  <a:lnTo>
                    <a:pt x="1316" y="587"/>
                  </a:lnTo>
                  <a:lnTo>
                    <a:pt x="1315" y="587"/>
                  </a:lnTo>
                  <a:lnTo>
                    <a:pt x="1313" y="587"/>
                  </a:lnTo>
                  <a:lnTo>
                    <a:pt x="1313" y="588"/>
                  </a:lnTo>
                  <a:lnTo>
                    <a:pt x="1312" y="588"/>
                  </a:lnTo>
                  <a:lnTo>
                    <a:pt x="1308" y="589"/>
                  </a:lnTo>
                  <a:lnTo>
                    <a:pt x="1307" y="592"/>
                  </a:lnTo>
                  <a:lnTo>
                    <a:pt x="1306" y="593"/>
                  </a:lnTo>
                  <a:lnTo>
                    <a:pt x="1305" y="594"/>
                  </a:lnTo>
                  <a:lnTo>
                    <a:pt x="1302" y="597"/>
                  </a:lnTo>
                  <a:lnTo>
                    <a:pt x="1302" y="595"/>
                  </a:lnTo>
                  <a:lnTo>
                    <a:pt x="1300" y="597"/>
                  </a:lnTo>
                  <a:lnTo>
                    <a:pt x="1302" y="597"/>
                  </a:lnTo>
                  <a:lnTo>
                    <a:pt x="1302" y="598"/>
                  </a:lnTo>
                  <a:lnTo>
                    <a:pt x="1300" y="600"/>
                  </a:lnTo>
                  <a:lnTo>
                    <a:pt x="1300" y="598"/>
                  </a:lnTo>
                  <a:lnTo>
                    <a:pt x="1299" y="598"/>
                  </a:lnTo>
                  <a:lnTo>
                    <a:pt x="1299" y="600"/>
                  </a:lnTo>
                  <a:lnTo>
                    <a:pt x="1299" y="601"/>
                  </a:lnTo>
                  <a:lnTo>
                    <a:pt x="1299" y="603"/>
                  </a:lnTo>
                  <a:lnTo>
                    <a:pt x="1298" y="603"/>
                  </a:lnTo>
                  <a:lnTo>
                    <a:pt x="1296" y="603"/>
                  </a:lnTo>
                  <a:lnTo>
                    <a:pt x="1296" y="604"/>
                  </a:lnTo>
                  <a:lnTo>
                    <a:pt x="1295" y="604"/>
                  </a:lnTo>
                  <a:lnTo>
                    <a:pt x="1294" y="604"/>
                  </a:lnTo>
                  <a:lnTo>
                    <a:pt x="1294" y="605"/>
                  </a:lnTo>
                  <a:lnTo>
                    <a:pt x="1291" y="606"/>
                  </a:lnTo>
                  <a:lnTo>
                    <a:pt x="1290" y="606"/>
                  </a:lnTo>
                  <a:lnTo>
                    <a:pt x="1290" y="609"/>
                  </a:lnTo>
                  <a:lnTo>
                    <a:pt x="1289" y="609"/>
                  </a:lnTo>
                  <a:lnTo>
                    <a:pt x="1288" y="610"/>
                  </a:lnTo>
                  <a:lnTo>
                    <a:pt x="1288" y="609"/>
                  </a:lnTo>
                  <a:lnTo>
                    <a:pt x="1287" y="609"/>
                  </a:lnTo>
                  <a:lnTo>
                    <a:pt x="1287" y="610"/>
                  </a:lnTo>
                  <a:lnTo>
                    <a:pt x="1288" y="610"/>
                  </a:lnTo>
                  <a:lnTo>
                    <a:pt x="1287" y="611"/>
                  </a:lnTo>
                  <a:lnTo>
                    <a:pt x="1285" y="611"/>
                  </a:lnTo>
                  <a:lnTo>
                    <a:pt x="1285" y="612"/>
                  </a:lnTo>
                  <a:lnTo>
                    <a:pt x="1283" y="612"/>
                  </a:lnTo>
                  <a:lnTo>
                    <a:pt x="1282" y="612"/>
                  </a:lnTo>
                  <a:lnTo>
                    <a:pt x="1282" y="614"/>
                  </a:lnTo>
                  <a:lnTo>
                    <a:pt x="1281" y="612"/>
                  </a:lnTo>
                  <a:lnTo>
                    <a:pt x="1281" y="614"/>
                  </a:lnTo>
                  <a:lnTo>
                    <a:pt x="1279" y="614"/>
                  </a:lnTo>
                  <a:lnTo>
                    <a:pt x="1278" y="614"/>
                  </a:lnTo>
                  <a:lnTo>
                    <a:pt x="1277" y="614"/>
                  </a:lnTo>
                  <a:lnTo>
                    <a:pt x="1276" y="614"/>
                  </a:lnTo>
                  <a:lnTo>
                    <a:pt x="1273" y="614"/>
                  </a:lnTo>
                  <a:lnTo>
                    <a:pt x="1276" y="615"/>
                  </a:lnTo>
                  <a:lnTo>
                    <a:pt x="1277" y="614"/>
                  </a:lnTo>
                  <a:lnTo>
                    <a:pt x="1277" y="615"/>
                  </a:lnTo>
                  <a:lnTo>
                    <a:pt x="1277" y="616"/>
                  </a:lnTo>
                  <a:lnTo>
                    <a:pt x="1277" y="618"/>
                  </a:lnTo>
                  <a:lnTo>
                    <a:pt x="1276" y="620"/>
                  </a:lnTo>
                  <a:lnTo>
                    <a:pt x="1273" y="620"/>
                  </a:lnTo>
                  <a:lnTo>
                    <a:pt x="1273" y="618"/>
                  </a:lnTo>
                  <a:lnTo>
                    <a:pt x="1272" y="618"/>
                  </a:lnTo>
                  <a:lnTo>
                    <a:pt x="1272" y="616"/>
                  </a:lnTo>
                  <a:lnTo>
                    <a:pt x="1272" y="615"/>
                  </a:lnTo>
                  <a:lnTo>
                    <a:pt x="1271" y="615"/>
                  </a:lnTo>
                  <a:lnTo>
                    <a:pt x="1271" y="616"/>
                  </a:lnTo>
                  <a:lnTo>
                    <a:pt x="1271" y="618"/>
                  </a:lnTo>
                  <a:lnTo>
                    <a:pt x="1271" y="620"/>
                  </a:lnTo>
                  <a:lnTo>
                    <a:pt x="1272" y="620"/>
                  </a:lnTo>
                  <a:lnTo>
                    <a:pt x="1272" y="621"/>
                  </a:lnTo>
                  <a:lnTo>
                    <a:pt x="1271" y="621"/>
                  </a:lnTo>
                  <a:lnTo>
                    <a:pt x="1270" y="622"/>
                  </a:lnTo>
                  <a:lnTo>
                    <a:pt x="1268" y="622"/>
                  </a:lnTo>
                  <a:lnTo>
                    <a:pt x="1268" y="623"/>
                  </a:lnTo>
                  <a:lnTo>
                    <a:pt x="1268" y="625"/>
                  </a:lnTo>
                  <a:lnTo>
                    <a:pt x="1267" y="625"/>
                  </a:lnTo>
                  <a:lnTo>
                    <a:pt x="1267" y="627"/>
                  </a:lnTo>
                  <a:lnTo>
                    <a:pt x="1265" y="627"/>
                  </a:lnTo>
                  <a:lnTo>
                    <a:pt x="1264" y="627"/>
                  </a:lnTo>
                  <a:lnTo>
                    <a:pt x="1264" y="628"/>
                  </a:lnTo>
                  <a:lnTo>
                    <a:pt x="1264" y="629"/>
                  </a:lnTo>
                  <a:lnTo>
                    <a:pt x="1262" y="629"/>
                  </a:lnTo>
                  <a:lnTo>
                    <a:pt x="1261" y="629"/>
                  </a:lnTo>
                  <a:lnTo>
                    <a:pt x="1261" y="631"/>
                  </a:lnTo>
                  <a:lnTo>
                    <a:pt x="1260" y="632"/>
                  </a:lnTo>
                  <a:lnTo>
                    <a:pt x="1259" y="633"/>
                  </a:lnTo>
                  <a:lnTo>
                    <a:pt x="1259" y="635"/>
                  </a:lnTo>
                  <a:lnTo>
                    <a:pt x="1256" y="637"/>
                  </a:lnTo>
                  <a:lnTo>
                    <a:pt x="1255" y="637"/>
                  </a:lnTo>
                  <a:lnTo>
                    <a:pt x="1255" y="638"/>
                  </a:lnTo>
                  <a:lnTo>
                    <a:pt x="1256" y="638"/>
                  </a:lnTo>
                  <a:lnTo>
                    <a:pt x="1256" y="637"/>
                  </a:lnTo>
                  <a:lnTo>
                    <a:pt x="1259" y="637"/>
                  </a:lnTo>
                  <a:lnTo>
                    <a:pt x="1259" y="638"/>
                  </a:lnTo>
                  <a:lnTo>
                    <a:pt x="1259" y="639"/>
                  </a:lnTo>
                  <a:lnTo>
                    <a:pt x="1256" y="639"/>
                  </a:lnTo>
                  <a:lnTo>
                    <a:pt x="1256" y="640"/>
                  </a:lnTo>
                  <a:lnTo>
                    <a:pt x="1255" y="640"/>
                  </a:lnTo>
                  <a:lnTo>
                    <a:pt x="1254" y="641"/>
                  </a:lnTo>
                  <a:lnTo>
                    <a:pt x="1255" y="641"/>
                  </a:lnTo>
                  <a:lnTo>
                    <a:pt x="1254" y="643"/>
                  </a:lnTo>
                  <a:lnTo>
                    <a:pt x="1254" y="645"/>
                  </a:lnTo>
                  <a:lnTo>
                    <a:pt x="1254" y="646"/>
                  </a:lnTo>
                  <a:lnTo>
                    <a:pt x="1253" y="648"/>
                  </a:lnTo>
                  <a:lnTo>
                    <a:pt x="1253" y="646"/>
                  </a:lnTo>
                  <a:lnTo>
                    <a:pt x="1251" y="646"/>
                  </a:lnTo>
                  <a:lnTo>
                    <a:pt x="1251" y="648"/>
                  </a:lnTo>
                  <a:lnTo>
                    <a:pt x="1253" y="648"/>
                  </a:lnTo>
                  <a:lnTo>
                    <a:pt x="1253" y="649"/>
                  </a:lnTo>
                  <a:lnTo>
                    <a:pt x="1251" y="649"/>
                  </a:lnTo>
                  <a:lnTo>
                    <a:pt x="1251" y="650"/>
                  </a:lnTo>
                  <a:lnTo>
                    <a:pt x="1253" y="650"/>
                  </a:lnTo>
                  <a:lnTo>
                    <a:pt x="1251" y="654"/>
                  </a:lnTo>
                  <a:lnTo>
                    <a:pt x="1251" y="655"/>
                  </a:lnTo>
                  <a:lnTo>
                    <a:pt x="1251" y="656"/>
                  </a:lnTo>
                  <a:lnTo>
                    <a:pt x="1251" y="657"/>
                  </a:lnTo>
                  <a:lnTo>
                    <a:pt x="1251" y="660"/>
                  </a:lnTo>
                  <a:lnTo>
                    <a:pt x="1250" y="663"/>
                  </a:lnTo>
                  <a:lnTo>
                    <a:pt x="1250" y="666"/>
                  </a:lnTo>
                  <a:lnTo>
                    <a:pt x="1250" y="667"/>
                  </a:lnTo>
                  <a:lnTo>
                    <a:pt x="1250" y="668"/>
                  </a:lnTo>
                  <a:lnTo>
                    <a:pt x="1250" y="669"/>
                  </a:lnTo>
                  <a:lnTo>
                    <a:pt x="1250" y="672"/>
                  </a:lnTo>
                  <a:lnTo>
                    <a:pt x="1250" y="673"/>
                  </a:lnTo>
                  <a:lnTo>
                    <a:pt x="1250" y="675"/>
                  </a:lnTo>
                  <a:lnTo>
                    <a:pt x="1251" y="678"/>
                  </a:lnTo>
                  <a:lnTo>
                    <a:pt x="1251" y="680"/>
                  </a:lnTo>
                  <a:lnTo>
                    <a:pt x="1251" y="682"/>
                  </a:lnTo>
                  <a:lnTo>
                    <a:pt x="1251" y="683"/>
                  </a:lnTo>
                  <a:lnTo>
                    <a:pt x="1251" y="684"/>
                  </a:lnTo>
                  <a:lnTo>
                    <a:pt x="1253" y="686"/>
                  </a:lnTo>
                  <a:lnTo>
                    <a:pt x="1253" y="690"/>
                  </a:lnTo>
                  <a:lnTo>
                    <a:pt x="1253" y="691"/>
                  </a:lnTo>
                  <a:lnTo>
                    <a:pt x="1251" y="691"/>
                  </a:lnTo>
                  <a:lnTo>
                    <a:pt x="1251" y="690"/>
                  </a:lnTo>
                  <a:lnTo>
                    <a:pt x="1251" y="689"/>
                  </a:lnTo>
                  <a:lnTo>
                    <a:pt x="1250" y="690"/>
                  </a:lnTo>
                  <a:lnTo>
                    <a:pt x="1251" y="691"/>
                  </a:lnTo>
                  <a:lnTo>
                    <a:pt x="1250" y="691"/>
                  </a:lnTo>
                  <a:lnTo>
                    <a:pt x="1250" y="692"/>
                  </a:lnTo>
                  <a:lnTo>
                    <a:pt x="1250" y="694"/>
                  </a:lnTo>
                  <a:lnTo>
                    <a:pt x="1250" y="695"/>
                  </a:lnTo>
                  <a:lnTo>
                    <a:pt x="1250" y="696"/>
                  </a:lnTo>
                  <a:lnTo>
                    <a:pt x="1250" y="699"/>
                  </a:lnTo>
                  <a:lnTo>
                    <a:pt x="1251" y="703"/>
                  </a:lnTo>
                  <a:lnTo>
                    <a:pt x="1253" y="705"/>
                  </a:lnTo>
                  <a:lnTo>
                    <a:pt x="1251" y="707"/>
                  </a:lnTo>
                  <a:lnTo>
                    <a:pt x="1253" y="711"/>
                  </a:lnTo>
                  <a:lnTo>
                    <a:pt x="1251" y="713"/>
                  </a:lnTo>
                  <a:lnTo>
                    <a:pt x="1253" y="719"/>
                  </a:lnTo>
                  <a:lnTo>
                    <a:pt x="1253" y="720"/>
                  </a:lnTo>
                  <a:lnTo>
                    <a:pt x="1253" y="722"/>
                  </a:lnTo>
                  <a:lnTo>
                    <a:pt x="1253" y="723"/>
                  </a:lnTo>
                  <a:lnTo>
                    <a:pt x="1253" y="725"/>
                  </a:lnTo>
                  <a:lnTo>
                    <a:pt x="1253" y="726"/>
                  </a:lnTo>
                  <a:lnTo>
                    <a:pt x="1253" y="728"/>
                  </a:lnTo>
                  <a:lnTo>
                    <a:pt x="1253" y="729"/>
                  </a:lnTo>
                  <a:lnTo>
                    <a:pt x="1251" y="731"/>
                  </a:lnTo>
                  <a:lnTo>
                    <a:pt x="1251" y="734"/>
                  </a:lnTo>
                  <a:lnTo>
                    <a:pt x="1251" y="735"/>
                  </a:lnTo>
                  <a:lnTo>
                    <a:pt x="1250" y="736"/>
                  </a:lnTo>
                  <a:lnTo>
                    <a:pt x="1250" y="737"/>
                  </a:lnTo>
                  <a:lnTo>
                    <a:pt x="1249" y="742"/>
                  </a:lnTo>
                  <a:lnTo>
                    <a:pt x="1249" y="743"/>
                  </a:lnTo>
                  <a:lnTo>
                    <a:pt x="1247" y="748"/>
                  </a:lnTo>
                  <a:lnTo>
                    <a:pt x="1247" y="747"/>
                  </a:lnTo>
                  <a:lnTo>
                    <a:pt x="1247" y="746"/>
                  </a:lnTo>
                  <a:lnTo>
                    <a:pt x="1245" y="747"/>
                  </a:lnTo>
                  <a:lnTo>
                    <a:pt x="1245" y="748"/>
                  </a:lnTo>
                  <a:lnTo>
                    <a:pt x="1244" y="748"/>
                  </a:lnTo>
                  <a:lnTo>
                    <a:pt x="1244" y="749"/>
                  </a:lnTo>
                  <a:lnTo>
                    <a:pt x="1244" y="752"/>
                  </a:lnTo>
                  <a:lnTo>
                    <a:pt x="1243" y="752"/>
                  </a:lnTo>
                  <a:lnTo>
                    <a:pt x="1243" y="753"/>
                  </a:lnTo>
                  <a:lnTo>
                    <a:pt x="1243" y="754"/>
                  </a:lnTo>
                  <a:lnTo>
                    <a:pt x="1242" y="754"/>
                  </a:lnTo>
                  <a:lnTo>
                    <a:pt x="1242" y="756"/>
                  </a:lnTo>
                  <a:lnTo>
                    <a:pt x="1242" y="757"/>
                  </a:lnTo>
                  <a:lnTo>
                    <a:pt x="1241" y="758"/>
                  </a:lnTo>
                  <a:lnTo>
                    <a:pt x="1241" y="760"/>
                  </a:lnTo>
                  <a:lnTo>
                    <a:pt x="1238" y="760"/>
                  </a:lnTo>
                  <a:lnTo>
                    <a:pt x="1238" y="758"/>
                  </a:lnTo>
                  <a:lnTo>
                    <a:pt x="1237" y="758"/>
                  </a:lnTo>
                  <a:lnTo>
                    <a:pt x="1237" y="760"/>
                  </a:lnTo>
                  <a:lnTo>
                    <a:pt x="1236" y="760"/>
                  </a:lnTo>
                  <a:lnTo>
                    <a:pt x="1236" y="762"/>
                  </a:lnTo>
                  <a:lnTo>
                    <a:pt x="1234" y="762"/>
                  </a:lnTo>
                  <a:lnTo>
                    <a:pt x="1233" y="762"/>
                  </a:lnTo>
                  <a:lnTo>
                    <a:pt x="1232" y="762"/>
                  </a:lnTo>
                  <a:lnTo>
                    <a:pt x="1230" y="762"/>
                  </a:lnTo>
                  <a:lnTo>
                    <a:pt x="1228" y="762"/>
                  </a:lnTo>
                  <a:lnTo>
                    <a:pt x="1228" y="760"/>
                  </a:lnTo>
                  <a:lnTo>
                    <a:pt x="1228" y="758"/>
                  </a:lnTo>
                  <a:lnTo>
                    <a:pt x="1228" y="757"/>
                  </a:lnTo>
                  <a:lnTo>
                    <a:pt x="1230" y="757"/>
                  </a:lnTo>
                  <a:lnTo>
                    <a:pt x="1230" y="758"/>
                  </a:lnTo>
                  <a:lnTo>
                    <a:pt x="1232" y="760"/>
                  </a:lnTo>
                  <a:lnTo>
                    <a:pt x="1232" y="758"/>
                  </a:lnTo>
                  <a:lnTo>
                    <a:pt x="1232" y="757"/>
                  </a:lnTo>
                  <a:lnTo>
                    <a:pt x="1230" y="757"/>
                  </a:lnTo>
                  <a:lnTo>
                    <a:pt x="1228" y="756"/>
                  </a:lnTo>
                  <a:lnTo>
                    <a:pt x="1228" y="754"/>
                  </a:lnTo>
                  <a:lnTo>
                    <a:pt x="1228" y="753"/>
                  </a:lnTo>
                  <a:lnTo>
                    <a:pt x="1228" y="752"/>
                  </a:lnTo>
                  <a:lnTo>
                    <a:pt x="1228" y="749"/>
                  </a:lnTo>
                  <a:lnTo>
                    <a:pt x="1228" y="748"/>
                  </a:lnTo>
                  <a:lnTo>
                    <a:pt x="1228" y="747"/>
                  </a:lnTo>
                  <a:lnTo>
                    <a:pt x="1227" y="747"/>
                  </a:lnTo>
                  <a:lnTo>
                    <a:pt x="1226" y="747"/>
                  </a:lnTo>
                  <a:lnTo>
                    <a:pt x="1226" y="746"/>
                  </a:lnTo>
                  <a:lnTo>
                    <a:pt x="1225" y="746"/>
                  </a:lnTo>
                  <a:lnTo>
                    <a:pt x="1224" y="746"/>
                  </a:lnTo>
                  <a:lnTo>
                    <a:pt x="1224" y="745"/>
                  </a:lnTo>
                  <a:lnTo>
                    <a:pt x="1224" y="743"/>
                  </a:lnTo>
                  <a:lnTo>
                    <a:pt x="1224" y="742"/>
                  </a:lnTo>
                  <a:lnTo>
                    <a:pt x="1224" y="740"/>
                  </a:lnTo>
                  <a:lnTo>
                    <a:pt x="1224" y="739"/>
                  </a:lnTo>
                  <a:lnTo>
                    <a:pt x="1224" y="737"/>
                  </a:lnTo>
                  <a:lnTo>
                    <a:pt x="1224" y="736"/>
                  </a:lnTo>
                  <a:lnTo>
                    <a:pt x="1224" y="735"/>
                  </a:lnTo>
                  <a:lnTo>
                    <a:pt x="1222" y="735"/>
                  </a:lnTo>
                  <a:lnTo>
                    <a:pt x="1222" y="734"/>
                  </a:lnTo>
                  <a:lnTo>
                    <a:pt x="1222" y="731"/>
                  </a:lnTo>
                  <a:lnTo>
                    <a:pt x="1222" y="730"/>
                  </a:lnTo>
                  <a:lnTo>
                    <a:pt x="1222" y="729"/>
                  </a:lnTo>
                  <a:lnTo>
                    <a:pt x="1224" y="728"/>
                  </a:lnTo>
                  <a:lnTo>
                    <a:pt x="1224" y="726"/>
                  </a:lnTo>
                  <a:lnTo>
                    <a:pt x="1222" y="726"/>
                  </a:lnTo>
                  <a:lnTo>
                    <a:pt x="1222" y="728"/>
                  </a:lnTo>
                  <a:lnTo>
                    <a:pt x="1220" y="728"/>
                  </a:lnTo>
                  <a:lnTo>
                    <a:pt x="1219" y="728"/>
                  </a:lnTo>
                  <a:lnTo>
                    <a:pt x="1219" y="726"/>
                  </a:lnTo>
                  <a:lnTo>
                    <a:pt x="1219" y="725"/>
                  </a:lnTo>
                  <a:lnTo>
                    <a:pt x="1218" y="722"/>
                  </a:lnTo>
                  <a:lnTo>
                    <a:pt x="1218" y="720"/>
                  </a:lnTo>
                  <a:lnTo>
                    <a:pt x="1218" y="719"/>
                  </a:lnTo>
                  <a:lnTo>
                    <a:pt x="1218" y="718"/>
                  </a:lnTo>
                  <a:lnTo>
                    <a:pt x="1218" y="717"/>
                  </a:lnTo>
                  <a:lnTo>
                    <a:pt x="1218" y="715"/>
                  </a:lnTo>
                  <a:lnTo>
                    <a:pt x="1216" y="715"/>
                  </a:lnTo>
                  <a:lnTo>
                    <a:pt x="1218" y="713"/>
                  </a:lnTo>
                  <a:lnTo>
                    <a:pt x="1218" y="712"/>
                  </a:lnTo>
                  <a:lnTo>
                    <a:pt x="1219" y="712"/>
                  </a:lnTo>
                  <a:lnTo>
                    <a:pt x="1219" y="711"/>
                  </a:lnTo>
                  <a:lnTo>
                    <a:pt x="1220" y="711"/>
                  </a:lnTo>
                  <a:lnTo>
                    <a:pt x="1220" y="709"/>
                  </a:lnTo>
                  <a:lnTo>
                    <a:pt x="1222" y="708"/>
                  </a:lnTo>
                  <a:lnTo>
                    <a:pt x="1224" y="708"/>
                  </a:lnTo>
                  <a:lnTo>
                    <a:pt x="1224" y="707"/>
                  </a:lnTo>
                  <a:lnTo>
                    <a:pt x="1224" y="705"/>
                  </a:lnTo>
                  <a:lnTo>
                    <a:pt x="1222" y="705"/>
                  </a:lnTo>
                  <a:lnTo>
                    <a:pt x="1222" y="707"/>
                  </a:lnTo>
                  <a:lnTo>
                    <a:pt x="1220" y="707"/>
                  </a:lnTo>
                  <a:lnTo>
                    <a:pt x="1220" y="705"/>
                  </a:lnTo>
                  <a:lnTo>
                    <a:pt x="1220" y="703"/>
                  </a:lnTo>
                  <a:lnTo>
                    <a:pt x="1219" y="702"/>
                  </a:lnTo>
                  <a:lnTo>
                    <a:pt x="1219" y="703"/>
                  </a:lnTo>
                  <a:lnTo>
                    <a:pt x="1219" y="705"/>
                  </a:lnTo>
                  <a:lnTo>
                    <a:pt x="1220" y="707"/>
                  </a:lnTo>
                  <a:lnTo>
                    <a:pt x="1219" y="707"/>
                  </a:lnTo>
                  <a:lnTo>
                    <a:pt x="1219" y="708"/>
                  </a:lnTo>
                  <a:lnTo>
                    <a:pt x="1219" y="709"/>
                  </a:lnTo>
                  <a:lnTo>
                    <a:pt x="1218" y="709"/>
                  </a:lnTo>
                  <a:lnTo>
                    <a:pt x="1218" y="708"/>
                  </a:lnTo>
                  <a:lnTo>
                    <a:pt x="1216" y="707"/>
                  </a:lnTo>
                  <a:lnTo>
                    <a:pt x="1216" y="705"/>
                  </a:lnTo>
                  <a:lnTo>
                    <a:pt x="1218" y="703"/>
                  </a:lnTo>
                  <a:lnTo>
                    <a:pt x="1218" y="702"/>
                  </a:lnTo>
                  <a:lnTo>
                    <a:pt x="1219" y="701"/>
                  </a:lnTo>
                  <a:lnTo>
                    <a:pt x="1219" y="700"/>
                  </a:lnTo>
                  <a:lnTo>
                    <a:pt x="1219" y="699"/>
                  </a:lnTo>
                  <a:lnTo>
                    <a:pt x="1220" y="699"/>
                  </a:lnTo>
                  <a:lnTo>
                    <a:pt x="1220" y="695"/>
                  </a:lnTo>
                  <a:lnTo>
                    <a:pt x="1222" y="695"/>
                  </a:lnTo>
                  <a:lnTo>
                    <a:pt x="1222" y="694"/>
                  </a:lnTo>
                  <a:lnTo>
                    <a:pt x="1224" y="692"/>
                  </a:lnTo>
                  <a:lnTo>
                    <a:pt x="1224" y="691"/>
                  </a:lnTo>
                  <a:lnTo>
                    <a:pt x="1224" y="690"/>
                  </a:lnTo>
                  <a:lnTo>
                    <a:pt x="1224" y="689"/>
                  </a:lnTo>
                  <a:lnTo>
                    <a:pt x="1224" y="686"/>
                  </a:lnTo>
                  <a:lnTo>
                    <a:pt x="1225" y="686"/>
                  </a:lnTo>
                  <a:lnTo>
                    <a:pt x="1225" y="685"/>
                  </a:lnTo>
                  <a:lnTo>
                    <a:pt x="1224" y="684"/>
                  </a:lnTo>
                  <a:lnTo>
                    <a:pt x="1224" y="683"/>
                  </a:lnTo>
                  <a:lnTo>
                    <a:pt x="1225" y="683"/>
                  </a:lnTo>
                  <a:lnTo>
                    <a:pt x="1224" y="682"/>
                  </a:lnTo>
                  <a:lnTo>
                    <a:pt x="1224" y="680"/>
                  </a:lnTo>
                  <a:lnTo>
                    <a:pt x="1222" y="680"/>
                  </a:lnTo>
                  <a:lnTo>
                    <a:pt x="1220" y="680"/>
                  </a:lnTo>
                  <a:lnTo>
                    <a:pt x="1220" y="678"/>
                  </a:lnTo>
                  <a:lnTo>
                    <a:pt x="1219" y="678"/>
                  </a:lnTo>
                  <a:lnTo>
                    <a:pt x="1219" y="677"/>
                  </a:lnTo>
                  <a:lnTo>
                    <a:pt x="1219" y="675"/>
                  </a:lnTo>
                  <a:lnTo>
                    <a:pt x="1219" y="674"/>
                  </a:lnTo>
                  <a:lnTo>
                    <a:pt x="1218" y="674"/>
                  </a:lnTo>
                  <a:lnTo>
                    <a:pt x="1218" y="673"/>
                  </a:lnTo>
                  <a:lnTo>
                    <a:pt x="1216" y="673"/>
                  </a:lnTo>
                  <a:lnTo>
                    <a:pt x="1216" y="672"/>
                  </a:lnTo>
                  <a:lnTo>
                    <a:pt x="1218" y="672"/>
                  </a:lnTo>
                  <a:lnTo>
                    <a:pt x="1218" y="669"/>
                  </a:lnTo>
                  <a:lnTo>
                    <a:pt x="1216" y="669"/>
                  </a:lnTo>
                  <a:lnTo>
                    <a:pt x="1216" y="668"/>
                  </a:lnTo>
                  <a:lnTo>
                    <a:pt x="1215" y="668"/>
                  </a:lnTo>
                  <a:lnTo>
                    <a:pt x="1215" y="667"/>
                  </a:lnTo>
                  <a:lnTo>
                    <a:pt x="1215" y="666"/>
                  </a:lnTo>
                  <a:lnTo>
                    <a:pt x="1215" y="665"/>
                  </a:lnTo>
                  <a:lnTo>
                    <a:pt x="1214" y="665"/>
                  </a:lnTo>
                  <a:lnTo>
                    <a:pt x="1211" y="663"/>
                  </a:lnTo>
                  <a:lnTo>
                    <a:pt x="1210" y="662"/>
                  </a:lnTo>
                  <a:lnTo>
                    <a:pt x="1209" y="662"/>
                  </a:lnTo>
                  <a:lnTo>
                    <a:pt x="1208" y="662"/>
                  </a:lnTo>
                  <a:lnTo>
                    <a:pt x="1207" y="662"/>
                  </a:lnTo>
                  <a:lnTo>
                    <a:pt x="1207" y="663"/>
                  </a:lnTo>
                  <a:lnTo>
                    <a:pt x="1205" y="663"/>
                  </a:lnTo>
                  <a:lnTo>
                    <a:pt x="1205" y="665"/>
                  </a:lnTo>
                  <a:lnTo>
                    <a:pt x="1205" y="666"/>
                  </a:lnTo>
                  <a:lnTo>
                    <a:pt x="1203" y="666"/>
                  </a:lnTo>
                  <a:lnTo>
                    <a:pt x="1202" y="666"/>
                  </a:lnTo>
                  <a:lnTo>
                    <a:pt x="1201" y="666"/>
                  </a:lnTo>
                  <a:lnTo>
                    <a:pt x="1199" y="667"/>
                  </a:lnTo>
                  <a:lnTo>
                    <a:pt x="1198" y="667"/>
                  </a:lnTo>
                  <a:lnTo>
                    <a:pt x="1198" y="668"/>
                  </a:lnTo>
                  <a:lnTo>
                    <a:pt x="1197" y="668"/>
                  </a:lnTo>
                  <a:lnTo>
                    <a:pt x="1197" y="667"/>
                  </a:lnTo>
                  <a:lnTo>
                    <a:pt x="1196" y="668"/>
                  </a:lnTo>
                  <a:lnTo>
                    <a:pt x="1193" y="668"/>
                  </a:lnTo>
                  <a:lnTo>
                    <a:pt x="1192" y="668"/>
                  </a:lnTo>
                  <a:lnTo>
                    <a:pt x="1191" y="669"/>
                  </a:lnTo>
                  <a:lnTo>
                    <a:pt x="1190" y="669"/>
                  </a:lnTo>
                  <a:lnTo>
                    <a:pt x="1190" y="668"/>
                  </a:lnTo>
                  <a:lnTo>
                    <a:pt x="1190" y="667"/>
                  </a:lnTo>
                  <a:lnTo>
                    <a:pt x="1190" y="666"/>
                  </a:lnTo>
                  <a:lnTo>
                    <a:pt x="1190" y="665"/>
                  </a:lnTo>
                  <a:lnTo>
                    <a:pt x="1188" y="665"/>
                  </a:lnTo>
                  <a:lnTo>
                    <a:pt x="1187" y="662"/>
                  </a:lnTo>
                  <a:lnTo>
                    <a:pt x="1187" y="660"/>
                  </a:lnTo>
                  <a:lnTo>
                    <a:pt x="1187" y="658"/>
                  </a:lnTo>
                  <a:lnTo>
                    <a:pt x="1188" y="658"/>
                  </a:lnTo>
                  <a:lnTo>
                    <a:pt x="1188" y="657"/>
                  </a:lnTo>
                  <a:lnTo>
                    <a:pt x="1187" y="658"/>
                  </a:lnTo>
                  <a:lnTo>
                    <a:pt x="1187" y="657"/>
                  </a:lnTo>
                  <a:lnTo>
                    <a:pt x="1185" y="657"/>
                  </a:lnTo>
                  <a:lnTo>
                    <a:pt x="1185" y="658"/>
                  </a:lnTo>
                  <a:lnTo>
                    <a:pt x="1185" y="660"/>
                  </a:lnTo>
                  <a:lnTo>
                    <a:pt x="1185" y="662"/>
                  </a:lnTo>
                  <a:lnTo>
                    <a:pt x="1184" y="658"/>
                  </a:lnTo>
                  <a:lnTo>
                    <a:pt x="1182" y="658"/>
                  </a:lnTo>
                  <a:lnTo>
                    <a:pt x="1181" y="657"/>
                  </a:lnTo>
                  <a:lnTo>
                    <a:pt x="1180" y="657"/>
                  </a:lnTo>
                  <a:lnTo>
                    <a:pt x="1176" y="656"/>
                  </a:lnTo>
                  <a:lnTo>
                    <a:pt x="1179" y="656"/>
                  </a:lnTo>
                  <a:lnTo>
                    <a:pt x="1180" y="656"/>
                  </a:lnTo>
                  <a:lnTo>
                    <a:pt x="1181" y="656"/>
                  </a:lnTo>
                  <a:lnTo>
                    <a:pt x="1181" y="655"/>
                  </a:lnTo>
                  <a:lnTo>
                    <a:pt x="1181" y="654"/>
                  </a:lnTo>
                  <a:lnTo>
                    <a:pt x="1180" y="655"/>
                  </a:lnTo>
                  <a:lnTo>
                    <a:pt x="1179" y="655"/>
                  </a:lnTo>
                  <a:lnTo>
                    <a:pt x="1176" y="655"/>
                  </a:lnTo>
                  <a:lnTo>
                    <a:pt x="1179" y="654"/>
                  </a:lnTo>
                  <a:lnTo>
                    <a:pt x="1176" y="654"/>
                  </a:lnTo>
                  <a:lnTo>
                    <a:pt x="1176" y="655"/>
                  </a:lnTo>
                  <a:lnTo>
                    <a:pt x="1175" y="655"/>
                  </a:lnTo>
                  <a:lnTo>
                    <a:pt x="1174" y="655"/>
                  </a:lnTo>
                  <a:lnTo>
                    <a:pt x="1174" y="656"/>
                  </a:lnTo>
                  <a:lnTo>
                    <a:pt x="1173" y="656"/>
                  </a:lnTo>
                  <a:lnTo>
                    <a:pt x="1171" y="656"/>
                  </a:lnTo>
                  <a:lnTo>
                    <a:pt x="1170" y="656"/>
                  </a:lnTo>
                  <a:lnTo>
                    <a:pt x="1165" y="657"/>
                  </a:lnTo>
                  <a:lnTo>
                    <a:pt x="1167" y="656"/>
                  </a:lnTo>
                  <a:lnTo>
                    <a:pt x="1169" y="656"/>
                  </a:lnTo>
                  <a:lnTo>
                    <a:pt x="1170" y="655"/>
                  </a:lnTo>
                  <a:lnTo>
                    <a:pt x="1169" y="655"/>
                  </a:lnTo>
                  <a:lnTo>
                    <a:pt x="1167" y="655"/>
                  </a:lnTo>
                  <a:lnTo>
                    <a:pt x="1165" y="655"/>
                  </a:lnTo>
                  <a:lnTo>
                    <a:pt x="1165" y="656"/>
                  </a:lnTo>
                  <a:lnTo>
                    <a:pt x="1164" y="656"/>
                  </a:lnTo>
                  <a:lnTo>
                    <a:pt x="1164" y="657"/>
                  </a:lnTo>
                  <a:lnTo>
                    <a:pt x="1163" y="657"/>
                  </a:lnTo>
                  <a:lnTo>
                    <a:pt x="1162" y="657"/>
                  </a:lnTo>
                  <a:lnTo>
                    <a:pt x="1162" y="656"/>
                  </a:lnTo>
                  <a:lnTo>
                    <a:pt x="1163" y="656"/>
                  </a:lnTo>
                  <a:lnTo>
                    <a:pt x="1163" y="655"/>
                  </a:lnTo>
                  <a:lnTo>
                    <a:pt x="1162" y="656"/>
                  </a:lnTo>
                  <a:lnTo>
                    <a:pt x="1161" y="656"/>
                  </a:lnTo>
                  <a:lnTo>
                    <a:pt x="1161" y="657"/>
                  </a:lnTo>
                  <a:lnTo>
                    <a:pt x="1158" y="658"/>
                  </a:lnTo>
                  <a:lnTo>
                    <a:pt x="1157" y="658"/>
                  </a:lnTo>
                  <a:lnTo>
                    <a:pt x="1156" y="658"/>
                  </a:lnTo>
                  <a:lnTo>
                    <a:pt x="1156" y="657"/>
                  </a:lnTo>
                  <a:lnTo>
                    <a:pt x="1156" y="656"/>
                  </a:lnTo>
                  <a:lnTo>
                    <a:pt x="1154" y="656"/>
                  </a:lnTo>
                  <a:lnTo>
                    <a:pt x="1154" y="655"/>
                  </a:lnTo>
                  <a:lnTo>
                    <a:pt x="1154" y="654"/>
                  </a:lnTo>
                  <a:lnTo>
                    <a:pt x="1156" y="654"/>
                  </a:lnTo>
                  <a:lnTo>
                    <a:pt x="1156" y="651"/>
                  </a:lnTo>
                  <a:lnTo>
                    <a:pt x="1156" y="650"/>
                  </a:lnTo>
                  <a:lnTo>
                    <a:pt x="1154" y="650"/>
                  </a:lnTo>
                  <a:lnTo>
                    <a:pt x="1156" y="649"/>
                  </a:lnTo>
                  <a:lnTo>
                    <a:pt x="1154" y="649"/>
                  </a:lnTo>
                  <a:lnTo>
                    <a:pt x="1154" y="650"/>
                  </a:lnTo>
                  <a:lnTo>
                    <a:pt x="1154" y="651"/>
                  </a:lnTo>
                  <a:lnTo>
                    <a:pt x="1153" y="651"/>
                  </a:lnTo>
                  <a:lnTo>
                    <a:pt x="1153" y="654"/>
                  </a:lnTo>
                  <a:lnTo>
                    <a:pt x="1152" y="655"/>
                  </a:lnTo>
                  <a:lnTo>
                    <a:pt x="1152" y="656"/>
                  </a:lnTo>
                  <a:lnTo>
                    <a:pt x="1152" y="657"/>
                  </a:lnTo>
                  <a:lnTo>
                    <a:pt x="1150" y="657"/>
                  </a:lnTo>
                  <a:lnTo>
                    <a:pt x="1150" y="656"/>
                  </a:lnTo>
                  <a:lnTo>
                    <a:pt x="1148" y="656"/>
                  </a:lnTo>
                  <a:lnTo>
                    <a:pt x="1147" y="656"/>
                  </a:lnTo>
                  <a:lnTo>
                    <a:pt x="1147" y="657"/>
                  </a:lnTo>
                  <a:lnTo>
                    <a:pt x="1146" y="657"/>
                  </a:lnTo>
                  <a:lnTo>
                    <a:pt x="1145" y="657"/>
                  </a:lnTo>
                  <a:lnTo>
                    <a:pt x="1145" y="656"/>
                  </a:lnTo>
                  <a:lnTo>
                    <a:pt x="1144" y="656"/>
                  </a:lnTo>
                  <a:lnTo>
                    <a:pt x="1144" y="657"/>
                  </a:lnTo>
                  <a:lnTo>
                    <a:pt x="1142" y="656"/>
                  </a:lnTo>
                  <a:lnTo>
                    <a:pt x="1140" y="656"/>
                  </a:lnTo>
                  <a:lnTo>
                    <a:pt x="1140" y="655"/>
                  </a:lnTo>
                  <a:lnTo>
                    <a:pt x="1139" y="655"/>
                  </a:lnTo>
                  <a:lnTo>
                    <a:pt x="1139" y="656"/>
                  </a:lnTo>
                  <a:lnTo>
                    <a:pt x="1137" y="656"/>
                  </a:lnTo>
                  <a:lnTo>
                    <a:pt x="1136" y="657"/>
                  </a:lnTo>
                  <a:lnTo>
                    <a:pt x="1135" y="657"/>
                  </a:lnTo>
                  <a:lnTo>
                    <a:pt x="1135" y="656"/>
                  </a:lnTo>
                  <a:lnTo>
                    <a:pt x="1134" y="656"/>
                  </a:lnTo>
                  <a:lnTo>
                    <a:pt x="1134" y="657"/>
                  </a:lnTo>
                  <a:lnTo>
                    <a:pt x="1131" y="658"/>
                  </a:lnTo>
                  <a:lnTo>
                    <a:pt x="1130" y="658"/>
                  </a:lnTo>
                  <a:lnTo>
                    <a:pt x="1130" y="660"/>
                  </a:lnTo>
                  <a:lnTo>
                    <a:pt x="1129" y="660"/>
                  </a:lnTo>
                  <a:lnTo>
                    <a:pt x="1128" y="660"/>
                  </a:lnTo>
                  <a:lnTo>
                    <a:pt x="1128" y="662"/>
                  </a:lnTo>
                  <a:lnTo>
                    <a:pt x="1127" y="662"/>
                  </a:lnTo>
                  <a:lnTo>
                    <a:pt x="1127" y="660"/>
                  </a:lnTo>
                  <a:lnTo>
                    <a:pt x="1127" y="658"/>
                  </a:lnTo>
                  <a:lnTo>
                    <a:pt x="1125" y="658"/>
                  </a:lnTo>
                  <a:lnTo>
                    <a:pt x="1123" y="658"/>
                  </a:lnTo>
                  <a:lnTo>
                    <a:pt x="1123" y="657"/>
                  </a:lnTo>
                  <a:lnTo>
                    <a:pt x="1122" y="656"/>
                  </a:lnTo>
                  <a:lnTo>
                    <a:pt x="1120" y="656"/>
                  </a:lnTo>
                  <a:lnTo>
                    <a:pt x="1119" y="656"/>
                  </a:lnTo>
                  <a:lnTo>
                    <a:pt x="1119" y="657"/>
                  </a:lnTo>
                  <a:lnTo>
                    <a:pt x="1118" y="658"/>
                  </a:lnTo>
                  <a:lnTo>
                    <a:pt x="1117" y="658"/>
                  </a:lnTo>
                  <a:lnTo>
                    <a:pt x="1117" y="660"/>
                  </a:lnTo>
                  <a:lnTo>
                    <a:pt x="1116" y="660"/>
                  </a:lnTo>
                  <a:lnTo>
                    <a:pt x="1116" y="662"/>
                  </a:lnTo>
                  <a:lnTo>
                    <a:pt x="1117" y="662"/>
                  </a:lnTo>
                  <a:lnTo>
                    <a:pt x="1117" y="663"/>
                  </a:lnTo>
                  <a:lnTo>
                    <a:pt x="1118" y="663"/>
                  </a:lnTo>
                  <a:lnTo>
                    <a:pt x="1119" y="663"/>
                  </a:lnTo>
                  <a:lnTo>
                    <a:pt x="1120" y="663"/>
                  </a:lnTo>
                  <a:lnTo>
                    <a:pt x="1122" y="663"/>
                  </a:lnTo>
                  <a:lnTo>
                    <a:pt x="1123" y="662"/>
                  </a:lnTo>
                  <a:lnTo>
                    <a:pt x="1123" y="660"/>
                  </a:lnTo>
                  <a:lnTo>
                    <a:pt x="1125" y="660"/>
                  </a:lnTo>
                  <a:lnTo>
                    <a:pt x="1125" y="662"/>
                  </a:lnTo>
                  <a:lnTo>
                    <a:pt x="1127" y="662"/>
                  </a:lnTo>
                  <a:lnTo>
                    <a:pt x="1127" y="663"/>
                  </a:lnTo>
                  <a:lnTo>
                    <a:pt x="1125" y="663"/>
                  </a:lnTo>
                  <a:lnTo>
                    <a:pt x="1123" y="663"/>
                  </a:lnTo>
                  <a:lnTo>
                    <a:pt x="1123" y="665"/>
                  </a:lnTo>
                  <a:lnTo>
                    <a:pt x="1125" y="665"/>
                  </a:lnTo>
                  <a:lnTo>
                    <a:pt x="1125" y="666"/>
                  </a:lnTo>
                  <a:lnTo>
                    <a:pt x="1127" y="666"/>
                  </a:lnTo>
                  <a:lnTo>
                    <a:pt x="1128" y="665"/>
                  </a:lnTo>
                  <a:lnTo>
                    <a:pt x="1128" y="663"/>
                  </a:lnTo>
                  <a:lnTo>
                    <a:pt x="1129" y="663"/>
                  </a:lnTo>
                  <a:lnTo>
                    <a:pt x="1129" y="665"/>
                  </a:lnTo>
                  <a:lnTo>
                    <a:pt x="1129" y="666"/>
                  </a:lnTo>
                  <a:lnTo>
                    <a:pt x="1130" y="666"/>
                  </a:lnTo>
                  <a:lnTo>
                    <a:pt x="1130" y="667"/>
                  </a:lnTo>
                  <a:lnTo>
                    <a:pt x="1129" y="667"/>
                  </a:lnTo>
                  <a:lnTo>
                    <a:pt x="1128" y="667"/>
                  </a:lnTo>
                  <a:lnTo>
                    <a:pt x="1128" y="668"/>
                  </a:lnTo>
                  <a:lnTo>
                    <a:pt x="1127" y="668"/>
                  </a:lnTo>
                  <a:lnTo>
                    <a:pt x="1125" y="668"/>
                  </a:lnTo>
                  <a:lnTo>
                    <a:pt x="1125" y="669"/>
                  </a:lnTo>
                  <a:lnTo>
                    <a:pt x="1125" y="672"/>
                  </a:lnTo>
                  <a:lnTo>
                    <a:pt x="1123" y="672"/>
                  </a:lnTo>
                  <a:lnTo>
                    <a:pt x="1123" y="673"/>
                  </a:lnTo>
                  <a:lnTo>
                    <a:pt x="1123" y="674"/>
                  </a:lnTo>
                  <a:lnTo>
                    <a:pt x="1125" y="674"/>
                  </a:lnTo>
                  <a:lnTo>
                    <a:pt x="1125" y="675"/>
                  </a:lnTo>
                  <a:lnTo>
                    <a:pt x="1127" y="675"/>
                  </a:lnTo>
                  <a:lnTo>
                    <a:pt x="1127" y="677"/>
                  </a:lnTo>
                  <a:lnTo>
                    <a:pt x="1128" y="677"/>
                  </a:lnTo>
                  <a:lnTo>
                    <a:pt x="1129" y="677"/>
                  </a:lnTo>
                  <a:lnTo>
                    <a:pt x="1130" y="677"/>
                  </a:lnTo>
                  <a:lnTo>
                    <a:pt x="1130" y="678"/>
                  </a:lnTo>
                  <a:lnTo>
                    <a:pt x="1130" y="680"/>
                  </a:lnTo>
                  <a:lnTo>
                    <a:pt x="1129" y="680"/>
                  </a:lnTo>
                  <a:lnTo>
                    <a:pt x="1129" y="682"/>
                  </a:lnTo>
                  <a:lnTo>
                    <a:pt x="1129" y="683"/>
                  </a:lnTo>
                  <a:lnTo>
                    <a:pt x="1128" y="683"/>
                  </a:lnTo>
                  <a:lnTo>
                    <a:pt x="1127" y="683"/>
                  </a:lnTo>
                  <a:lnTo>
                    <a:pt x="1127" y="682"/>
                  </a:lnTo>
                  <a:lnTo>
                    <a:pt x="1128" y="680"/>
                  </a:lnTo>
                  <a:lnTo>
                    <a:pt x="1127" y="680"/>
                  </a:lnTo>
                  <a:lnTo>
                    <a:pt x="1127" y="682"/>
                  </a:lnTo>
                  <a:lnTo>
                    <a:pt x="1125" y="682"/>
                  </a:lnTo>
                  <a:lnTo>
                    <a:pt x="1125" y="680"/>
                  </a:lnTo>
                  <a:lnTo>
                    <a:pt x="1125" y="678"/>
                  </a:lnTo>
                  <a:lnTo>
                    <a:pt x="1123" y="678"/>
                  </a:lnTo>
                  <a:lnTo>
                    <a:pt x="1122" y="678"/>
                  </a:lnTo>
                  <a:lnTo>
                    <a:pt x="1122" y="677"/>
                  </a:lnTo>
                  <a:lnTo>
                    <a:pt x="1120" y="677"/>
                  </a:lnTo>
                  <a:lnTo>
                    <a:pt x="1120" y="675"/>
                  </a:lnTo>
                  <a:lnTo>
                    <a:pt x="1120" y="674"/>
                  </a:lnTo>
                  <a:lnTo>
                    <a:pt x="1119" y="674"/>
                  </a:lnTo>
                  <a:lnTo>
                    <a:pt x="1118" y="674"/>
                  </a:lnTo>
                  <a:lnTo>
                    <a:pt x="1118" y="675"/>
                  </a:lnTo>
                  <a:lnTo>
                    <a:pt x="1117" y="675"/>
                  </a:lnTo>
                  <a:lnTo>
                    <a:pt x="1117" y="677"/>
                  </a:lnTo>
                  <a:lnTo>
                    <a:pt x="1117" y="678"/>
                  </a:lnTo>
                  <a:lnTo>
                    <a:pt x="1116" y="680"/>
                  </a:lnTo>
                  <a:lnTo>
                    <a:pt x="1116" y="682"/>
                  </a:lnTo>
                  <a:lnTo>
                    <a:pt x="1113" y="682"/>
                  </a:lnTo>
                  <a:lnTo>
                    <a:pt x="1112" y="682"/>
                  </a:lnTo>
                  <a:lnTo>
                    <a:pt x="1112" y="680"/>
                  </a:lnTo>
                  <a:lnTo>
                    <a:pt x="1112" y="678"/>
                  </a:lnTo>
                  <a:lnTo>
                    <a:pt x="1112" y="677"/>
                  </a:lnTo>
                  <a:lnTo>
                    <a:pt x="1111" y="678"/>
                  </a:lnTo>
                  <a:lnTo>
                    <a:pt x="1111" y="677"/>
                  </a:lnTo>
                  <a:lnTo>
                    <a:pt x="1110" y="678"/>
                  </a:lnTo>
                  <a:lnTo>
                    <a:pt x="1108" y="677"/>
                  </a:lnTo>
                  <a:lnTo>
                    <a:pt x="1108" y="678"/>
                  </a:lnTo>
                  <a:lnTo>
                    <a:pt x="1107" y="678"/>
                  </a:lnTo>
                  <a:lnTo>
                    <a:pt x="1107" y="680"/>
                  </a:lnTo>
                  <a:lnTo>
                    <a:pt x="1107" y="682"/>
                  </a:lnTo>
                  <a:lnTo>
                    <a:pt x="1105" y="682"/>
                  </a:lnTo>
                  <a:lnTo>
                    <a:pt x="1105" y="680"/>
                  </a:lnTo>
                  <a:lnTo>
                    <a:pt x="1104" y="680"/>
                  </a:lnTo>
                  <a:lnTo>
                    <a:pt x="1104" y="682"/>
                  </a:lnTo>
                  <a:lnTo>
                    <a:pt x="1102" y="682"/>
                  </a:lnTo>
                  <a:lnTo>
                    <a:pt x="1102" y="680"/>
                  </a:lnTo>
                  <a:lnTo>
                    <a:pt x="1101" y="680"/>
                  </a:lnTo>
                  <a:lnTo>
                    <a:pt x="1100" y="680"/>
                  </a:lnTo>
                  <a:lnTo>
                    <a:pt x="1100" y="678"/>
                  </a:lnTo>
                  <a:lnTo>
                    <a:pt x="1101" y="677"/>
                  </a:lnTo>
                  <a:lnTo>
                    <a:pt x="1100" y="675"/>
                  </a:lnTo>
                  <a:lnTo>
                    <a:pt x="1100" y="674"/>
                  </a:lnTo>
                  <a:lnTo>
                    <a:pt x="1099" y="674"/>
                  </a:lnTo>
                  <a:lnTo>
                    <a:pt x="1099" y="673"/>
                  </a:lnTo>
                  <a:lnTo>
                    <a:pt x="1096" y="673"/>
                  </a:lnTo>
                  <a:lnTo>
                    <a:pt x="1095" y="673"/>
                  </a:lnTo>
                  <a:lnTo>
                    <a:pt x="1095" y="672"/>
                  </a:lnTo>
                  <a:lnTo>
                    <a:pt x="1094" y="672"/>
                  </a:lnTo>
                  <a:lnTo>
                    <a:pt x="1094" y="669"/>
                  </a:lnTo>
                  <a:lnTo>
                    <a:pt x="1095" y="669"/>
                  </a:lnTo>
                  <a:lnTo>
                    <a:pt x="1095" y="668"/>
                  </a:lnTo>
                  <a:lnTo>
                    <a:pt x="1094" y="668"/>
                  </a:lnTo>
                  <a:lnTo>
                    <a:pt x="1093" y="668"/>
                  </a:lnTo>
                  <a:lnTo>
                    <a:pt x="1093" y="667"/>
                  </a:lnTo>
                  <a:lnTo>
                    <a:pt x="1091" y="667"/>
                  </a:lnTo>
                  <a:lnTo>
                    <a:pt x="1090" y="667"/>
                  </a:lnTo>
                  <a:lnTo>
                    <a:pt x="1089" y="668"/>
                  </a:lnTo>
                  <a:lnTo>
                    <a:pt x="1087" y="668"/>
                  </a:lnTo>
                  <a:lnTo>
                    <a:pt x="1087" y="669"/>
                  </a:lnTo>
                  <a:lnTo>
                    <a:pt x="1087" y="672"/>
                  </a:lnTo>
                  <a:lnTo>
                    <a:pt x="1085" y="673"/>
                  </a:lnTo>
                  <a:lnTo>
                    <a:pt x="1084" y="673"/>
                  </a:lnTo>
                  <a:lnTo>
                    <a:pt x="1082" y="673"/>
                  </a:lnTo>
                  <a:lnTo>
                    <a:pt x="1078" y="672"/>
                  </a:lnTo>
                  <a:lnTo>
                    <a:pt x="1077" y="672"/>
                  </a:lnTo>
                  <a:lnTo>
                    <a:pt x="1077" y="669"/>
                  </a:lnTo>
                  <a:lnTo>
                    <a:pt x="1076" y="669"/>
                  </a:lnTo>
                  <a:lnTo>
                    <a:pt x="1074" y="668"/>
                  </a:lnTo>
                  <a:lnTo>
                    <a:pt x="1073" y="668"/>
                  </a:lnTo>
                  <a:lnTo>
                    <a:pt x="1072" y="668"/>
                  </a:lnTo>
                  <a:lnTo>
                    <a:pt x="1070" y="668"/>
                  </a:lnTo>
                  <a:lnTo>
                    <a:pt x="1068" y="668"/>
                  </a:lnTo>
                  <a:lnTo>
                    <a:pt x="1067" y="668"/>
                  </a:lnTo>
                  <a:lnTo>
                    <a:pt x="1066" y="668"/>
                  </a:lnTo>
                  <a:lnTo>
                    <a:pt x="1065" y="668"/>
                  </a:lnTo>
                  <a:lnTo>
                    <a:pt x="1064" y="668"/>
                  </a:lnTo>
                  <a:lnTo>
                    <a:pt x="1064" y="669"/>
                  </a:lnTo>
                  <a:lnTo>
                    <a:pt x="1062" y="668"/>
                  </a:lnTo>
                  <a:lnTo>
                    <a:pt x="1062" y="669"/>
                  </a:lnTo>
                  <a:lnTo>
                    <a:pt x="1059" y="669"/>
                  </a:lnTo>
                  <a:lnTo>
                    <a:pt x="1057" y="669"/>
                  </a:lnTo>
                  <a:lnTo>
                    <a:pt x="1056" y="672"/>
                  </a:lnTo>
                  <a:lnTo>
                    <a:pt x="1055" y="672"/>
                  </a:lnTo>
                  <a:lnTo>
                    <a:pt x="1049" y="674"/>
                  </a:lnTo>
                  <a:lnTo>
                    <a:pt x="1050" y="673"/>
                  </a:lnTo>
                  <a:lnTo>
                    <a:pt x="1049" y="673"/>
                  </a:lnTo>
                  <a:lnTo>
                    <a:pt x="1048" y="673"/>
                  </a:lnTo>
                  <a:lnTo>
                    <a:pt x="1048" y="672"/>
                  </a:lnTo>
                  <a:lnTo>
                    <a:pt x="1049" y="672"/>
                  </a:lnTo>
                  <a:lnTo>
                    <a:pt x="1049" y="669"/>
                  </a:lnTo>
                  <a:lnTo>
                    <a:pt x="1049" y="668"/>
                  </a:lnTo>
                  <a:lnTo>
                    <a:pt x="1048" y="668"/>
                  </a:lnTo>
                  <a:lnTo>
                    <a:pt x="1048" y="669"/>
                  </a:lnTo>
                  <a:lnTo>
                    <a:pt x="1047" y="669"/>
                  </a:lnTo>
                  <a:lnTo>
                    <a:pt x="1045" y="668"/>
                  </a:lnTo>
                  <a:lnTo>
                    <a:pt x="1045" y="669"/>
                  </a:lnTo>
                  <a:lnTo>
                    <a:pt x="1045" y="672"/>
                  </a:lnTo>
                  <a:lnTo>
                    <a:pt x="1043" y="673"/>
                  </a:lnTo>
                  <a:lnTo>
                    <a:pt x="1045" y="674"/>
                  </a:lnTo>
                  <a:lnTo>
                    <a:pt x="1043" y="674"/>
                  </a:lnTo>
                  <a:lnTo>
                    <a:pt x="1043" y="675"/>
                  </a:lnTo>
                  <a:lnTo>
                    <a:pt x="1045" y="675"/>
                  </a:lnTo>
                  <a:lnTo>
                    <a:pt x="1045" y="677"/>
                  </a:lnTo>
                  <a:lnTo>
                    <a:pt x="1043" y="677"/>
                  </a:lnTo>
                  <a:lnTo>
                    <a:pt x="1042" y="678"/>
                  </a:lnTo>
                  <a:lnTo>
                    <a:pt x="1040" y="680"/>
                  </a:lnTo>
                  <a:lnTo>
                    <a:pt x="1039" y="680"/>
                  </a:lnTo>
                  <a:lnTo>
                    <a:pt x="1039" y="682"/>
                  </a:lnTo>
                  <a:lnTo>
                    <a:pt x="1039" y="683"/>
                  </a:lnTo>
                  <a:lnTo>
                    <a:pt x="1038" y="684"/>
                  </a:lnTo>
                  <a:lnTo>
                    <a:pt x="1037" y="684"/>
                  </a:lnTo>
                  <a:lnTo>
                    <a:pt x="1036" y="685"/>
                  </a:lnTo>
                  <a:lnTo>
                    <a:pt x="1033" y="685"/>
                  </a:lnTo>
                  <a:lnTo>
                    <a:pt x="1032" y="686"/>
                  </a:lnTo>
                  <a:lnTo>
                    <a:pt x="1031" y="689"/>
                  </a:lnTo>
                  <a:lnTo>
                    <a:pt x="1030" y="689"/>
                  </a:lnTo>
                  <a:lnTo>
                    <a:pt x="1028" y="689"/>
                  </a:lnTo>
                  <a:lnTo>
                    <a:pt x="1027" y="689"/>
                  </a:lnTo>
                  <a:lnTo>
                    <a:pt x="1023" y="690"/>
                  </a:lnTo>
                  <a:lnTo>
                    <a:pt x="1023" y="691"/>
                  </a:lnTo>
                  <a:lnTo>
                    <a:pt x="1022" y="692"/>
                  </a:lnTo>
                  <a:lnTo>
                    <a:pt x="1021" y="692"/>
                  </a:lnTo>
                  <a:lnTo>
                    <a:pt x="1022" y="691"/>
                  </a:lnTo>
                  <a:lnTo>
                    <a:pt x="1021" y="691"/>
                  </a:lnTo>
                  <a:lnTo>
                    <a:pt x="1021" y="690"/>
                  </a:lnTo>
                  <a:lnTo>
                    <a:pt x="1020" y="690"/>
                  </a:lnTo>
                  <a:lnTo>
                    <a:pt x="1020" y="691"/>
                  </a:lnTo>
                  <a:lnTo>
                    <a:pt x="1019" y="691"/>
                  </a:lnTo>
                  <a:lnTo>
                    <a:pt x="1019" y="690"/>
                  </a:lnTo>
                  <a:lnTo>
                    <a:pt x="1017" y="690"/>
                  </a:lnTo>
                  <a:lnTo>
                    <a:pt x="1017" y="691"/>
                  </a:lnTo>
                  <a:lnTo>
                    <a:pt x="1017" y="692"/>
                  </a:lnTo>
                  <a:lnTo>
                    <a:pt x="1015" y="692"/>
                  </a:lnTo>
                  <a:lnTo>
                    <a:pt x="1015" y="691"/>
                  </a:lnTo>
                  <a:lnTo>
                    <a:pt x="1015" y="690"/>
                  </a:lnTo>
                  <a:lnTo>
                    <a:pt x="1014" y="690"/>
                  </a:lnTo>
                  <a:lnTo>
                    <a:pt x="1014" y="691"/>
                  </a:lnTo>
                  <a:lnTo>
                    <a:pt x="1014" y="692"/>
                  </a:lnTo>
                  <a:lnTo>
                    <a:pt x="1015" y="692"/>
                  </a:lnTo>
                  <a:lnTo>
                    <a:pt x="1015" y="694"/>
                  </a:lnTo>
                  <a:lnTo>
                    <a:pt x="1017" y="694"/>
                  </a:lnTo>
                  <a:lnTo>
                    <a:pt x="1017" y="695"/>
                  </a:lnTo>
                  <a:lnTo>
                    <a:pt x="1015" y="695"/>
                  </a:lnTo>
                  <a:lnTo>
                    <a:pt x="1014" y="695"/>
                  </a:lnTo>
                  <a:lnTo>
                    <a:pt x="1014" y="696"/>
                  </a:lnTo>
                  <a:lnTo>
                    <a:pt x="1015" y="696"/>
                  </a:lnTo>
                  <a:lnTo>
                    <a:pt x="1014" y="699"/>
                  </a:lnTo>
                  <a:lnTo>
                    <a:pt x="1013" y="699"/>
                  </a:lnTo>
                  <a:lnTo>
                    <a:pt x="1013" y="696"/>
                  </a:lnTo>
                  <a:lnTo>
                    <a:pt x="1011" y="696"/>
                  </a:lnTo>
                  <a:lnTo>
                    <a:pt x="1011" y="695"/>
                  </a:lnTo>
                  <a:lnTo>
                    <a:pt x="1011" y="694"/>
                  </a:lnTo>
                  <a:lnTo>
                    <a:pt x="1010" y="694"/>
                  </a:lnTo>
                  <a:lnTo>
                    <a:pt x="1011" y="695"/>
                  </a:lnTo>
                  <a:lnTo>
                    <a:pt x="1010" y="695"/>
                  </a:lnTo>
                  <a:lnTo>
                    <a:pt x="1010" y="696"/>
                  </a:lnTo>
                  <a:lnTo>
                    <a:pt x="1010" y="699"/>
                  </a:lnTo>
                  <a:lnTo>
                    <a:pt x="1010" y="700"/>
                  </a:lnTo>
                  <a:lnTo>
                    <a:pt x="1010" y="701"/>
                  </a:lnTo>
                  <a:lnTo>
                    <a:pt x="1009" y="701"/>
                  </a:lnTo>
                  <a:lnTo>
                    <a:pt x="1009" y="700"/>
                  </a:lnTo>
                  <a:lnTo>
                    <a:pt x="1007" y="701"/>
                  </a:lnTo>
                  <a:lnTo>
                    <a:pt x="1007" y="700"/>
                  </a:lnTo>
                  <a:lnTo>
                    <a:pt x="1005" y="701"/>
                  </a:lnTo>
                  <a:lnTo>
                    <a:pt x="1005" y="700"/>
                  </a:lnTo>
                  <a:lnTo>
                    <a:pt x="1004" y="700"/>
                  </a:lnTo>
                  <a:lnTo>
                    <a:pt x="1004" y="701"/>
                  </a:lnTo>
                  <a:lnTo>
                    <a:pt x="1003" y="700"/>
                  </a:lnTo>
                  <a:lnTo>
                    <a:pt x="1003" y="701"/>
                  </a:lnTo>
                  <a:lnTo>
                    <a:pt x="1002" y="702"/>
                  </a:lnTo>
                  <a:lnTo>
                    <a:pt x="1003" y="702"/>
                  </a:lnTo>
                  <a:lnTo>
                    <a:pt x="1004" y="702"/>
                  </a:lnTo>
                  <a:lnTo>
                    <a:pt x="1004" y="703"/>
                  </a:lnTo>
                  <a:lnTo>
                    <a:pt x="1003" y="705"/>
                  </a:lnTo>
                  <a:lnTo>
                    <a:pt x="1002" y="707"/>
                  </a:lnTo>
                  <a:lnTo>
                    <a:pt x="1000" y="707"/>
                  </a:lnTo>
                  <a:lnTo>
                    <a:pt x="998" y="707"/>
                  </a:lnTo>
                  <a:lnTo>
                    <a:pt x="997" y="707"/>
                  </a:lnTo>
                  <a:lnTo>
                    <a:pt x="997" y="708"/>
                  </a:lnTo>
                  <a:lnTo>
                    <a:pt x="997" y="709"/>
                  </a:lnTo>
                  <a:lnTo>
                    <a:pt x="998" y="709"/>
                  </a:lnTo>
                  <a:lnTo>
                    <a:pt x="998" y="711"/>
                  </a:lnTo>
                  <a:lnTo>
                    <a:pt x="997" y="711"/>
                  </a:lnTo>
                  <a:lnTo>
                    <a:pt x="997" y="712"/>
                  </a:lnTo>
                  <a:lnTo>
                    <a:pt x="996" y="713"/>
                  </a:lnTo>
                  <a:lnTo>
                    <a:pt x="996" y="715"/>
                  </a:lnTo>
                  <a:lnTo>
                    <a:pt x="994" y="717"/>
                  </a:lnTo>
                  <a:lnTo>
                    <a:pt x="993" y="718"/>
                  </a:lnTo>
                  <a:lnTo>
                    <a:pt x="993" y="717"/>
                  </a:lnTo>
                  <a:lnTo>
                    <a:pt x="992" y="717"/>
                  </a:lnTo>
                  <a:lnTo>
                    <a:pt x="992" y="718"/>
                  </a:lnTo>
                  <a:lnTo>
                    <a:pt x="991" y="715"/>
                  </a:lnTo>
                  <a:lnTo>
                    <a:pt x="991" y="717"/>
                  </a:lnTo>
                  <a:lnTo>
                    <a:pt x="991" y="718"/>
                  </a:lnTo>
                  <a:lnTo>
                    <a:pt x="991" y="719"/>
                  </a:lnTo>
                  <a:lnTo>
                    <a:pt x="992" y="719"/>
                  </a:lnTo>
                  <a:lnTo>
                    <a:pt x="993" y="719"/>
                  </a:lnTo>
                  <a:lnTo>
                    <a:pt x="993" y="720"/>
                  </a:lnTo>
                  <a:lnTo>
                    <a:pt x="992" y="722"/>
                  </a:lnTo>
                  <a:lnTo>
                    <a:pt x="992" y="723"/>
                  </a:lnTo>
                  <a:lnTo>
                    <a:pt x="991" y="723"/>
                  </a:lnTo>
                  <a:lnTo>
                    <a:pt x="991" y="725"/>
                  </a:lnTo>
                  <a:lnTo>
                    <a:pt x="991" y="726"/>
                  </a:lnTo>
                  <a:lnTo>
                    <a:pt x="988" y="726"/>
                  </a:lnTo>
                  <a:lnTo>
                    <a:pt x="988" y="728"/>
                  </a:lnTo>
                  <a:lnTo>
                    <a:pt x="991" y="728"/>
                  </a:lnTo>
                  <a:lnTo>
                    <a:pt x="991" y="729"/>
                  </a:lnTo>
                  <a:lnTo>
                    <a:pt x="991" y="730"/>
                  </a:lnTo>
                  <a:lnTo>
                    <a:pt x="991" y="731"/>
                  </a:lnTo>
                  <a:lnTo>
                    <a:pt x="988" y="734"/>
                  </a:lnTo>
                  <a:lnTo>
                    <a:pt x="988" y="735"/>
                  </a:lnTo>
                  <a:lnTo>
                    <a:pt x="988" y="736"/>
                  </a:lnTo>
                  <a:lnTo>
                    <a:pt x="988" y="737"/>
                  </a:lnTo>
                  <a:lnTo>
                    <a:pt x="991" y="739"/>
                  </a:lnTo>
                  <a:lnTo>
                    <a:pt x="988" y="739"/>
                  </a:lnTo>
                  <a:lnTo>
                    <a:pt x="988" y="740"/>
                  </a:lnTo>
                  <a:lnTo>
                    <a:pt x="988" y="742"/>
                  </a:lnTo>
                  <a:lnTo>
                    <a:pt x="991" y="742"/>
                  </a:lnTo>
                  <a:lnTo>
                    <a:pt x="991" y="740"/>
                  </a:lnTo>
                  <a:lnTo>
                    <a:pt x="992" y="737"/>
                  </a:lnTo>
                  <a:lnTo>
                    <a:pt x="992" y="739"/>
                  </a:lnTo>
                  <a:lnTo>
                    <a:pt x="992" y="740"/>
                  </a:lnTo>
                  <a:lnTo>
                    <a:pt x="992" y="742"/>
                  </a:lnTo>
                  <a:lnTo>
                    <a:pt x="992" y="743"/>
                  </a:lnTo>
                  <a:lnTo>
                    <a:pt x="991" y="743"/>
                  </a:lnTo>
                  <a:lnTo>
                    <a:pt x="988" y="743"/>
                  </a:lnTo>
                  <a:lnTo>
                    <a:pt x="988" y="745"/>
                  </a:lnTo>
                  <a:lnTo>
                    <a:pt x="987" y="746"/>
                  </a:lnTo>
                  <a:lnTo>
                    <a:pt x="987" y="747"/>
                  </a:lnTo>
                  <a:lnTo>
                    <a:pt x="986" y="747"/>
                  </a:lnTo>
                  <a:lnTo>
                    <a:pt x="986" y="746"/>
                  </a:lnTo>
                  <a:lnTo>
                    <a:pt x="985" y="746"/>
                  </a:lnTo>
                  <a:lnTo>
                    <a:pt x="985" y="745"/>
                  </a:lnTo>
                  <a:lnTo>
                    <a:pt x="983" y="745"/>
                  </a:lnTo>
                  <a:lnTo>
                    <a:pt x="983" y="743"/>
                  </a:lnTo>
                  <a:lnTo>
                    <a:pt x="982" y="743"/>
                  </a:lnTo>
                  <a:lnTo>
                    <a:pt x="980" y="743"/>
                  </a:lnTo>
                  <a:lnTo>
                    <a:pt x="979" y="743"/>
                  </a:lnTo>
                  <a:lnTo>
                    <a:pt x="977" y="743"/>
                  </a:lnTo>
                  <a:lnTo>
                    <a:pt x="976" y="743"/>
                  </a:lnTo>
                  <a:lnTo>
                    <a:pt x="975" y="743"/>
                  </a:lnTo>
                  <a:lnTo>
                    <a:pt x="975" y="742"/>
                  </a:lnTo>
                  <a:lnTo>
                    <a:pt x="974" y="742"/>
                  </a:lnTo>
                  <a:lnTo>
                    <a:pt x="974" y="740"/>
                  </a:lnTo>
                  <a:lnTo>
                    <a:pt x="971" y="739"/>
                  </a:lnTo>
                  <a:lnTo>
                    <a:pt x="970" y="739"/>
                  </a:lnTo>
                  <a:lnTo>
                    <a:pt x="969" y="739"/>
                  </a:lnTo>
                  <a:lnTo>
                    <a:pt x="969" y="737"/>
                  </a:lnTo>
                  <a:lnTo>
                    <a:pt x="968" y="737"/>
                  </a:lnTo>
                  <a:lnTo>
                    <a:pt x="968" y="736"/>
                  </a:lnTo>
                  <a:lnTo>
                    <a:pt x="967" y="736"/>
                  </a:lnTo>
                  <a:lnTo>
                    <a:pt x="965" y="736"/>
                  </a:lnTo>
                  <a:lnTo>
                    <a:pt x="964" y="736"/>
                  </a:lnTo>
                  <a:lnTo>
                    <a:pt x="964" y="735"/>
                  </a:lnTo>
                  <a:lnTo>
                    <a:pt x="964" y="734"/>
                  </a:lnTo>
                  <a:lnTo>
                    <a:pt x="964" y="731"/>
                  </a:lnTo>
                  <a:lnTo>
                    <a:pt x="964" y="730"/>
                  </a:lnTo>
                  <a:lnTo>
                    <a:pt x="964" y="729"/>
                  </a:lnTo>
                  <a:lnTo>
                    <a:pt x="964" y="728"/>
                  </a:lnTo>
                  <a:lnTo>
                    <a:pt x="964" y="726"/>
                  </a:lnTo>
                  <a:lnTo>
                    <a:pt x="964" y="725"/>
                  </a:lnTo>
                  <a:lnTo>
                    <a:pt x="962" y="725"/>
                  </a:lnTo>
                  <a:lnTo>
                    <a:pt x="962" y="723"/>
                  </a:lnTo>
                  <a:lnTo>
                    <a:pt x="962" y="722"/>
                  </a:lnTo>
                  <a:lnTo>
                    <a:pt x="962" y="720"/>
                  </a:lnTo>
                  <a:lnTo>
                    <a:pt x="964" y="719"/>
                  </a:lnTo>
                  <a:lnTo>
                    <a:pt x="964" y="718"/>
                  </a:lnTo>
                  <a:lnTo>
                    <a:pt x="962" y="718"/>
                  </a:lnTo>
                  <a:lnTo>
                    <a:pt x="964" y="717"/>
                  </a:lnTo>
                  <a:lnTo>
                    <a:pt x="964" y="715"/>
                  </a:lnTo>
                  <a:lnTo>
                    <a:pt x="965" y="713"/>
                  </a:lnTo>
                  <a:lnTo>
                    <a:pt x="964" y="713"/>
                  </a:lnTo>
                  <a:lnTo>
                    <a:pt x="965" y="712"/>
                  </a:lnTo>
                  <a:lnTo>
                    <a:pt x="964" y="712"/>
                  </a:lnTo>
                  <a:lnTo>
                    <a:pt x="964" y="711"/>
                  </a:lnTo>
                  <a:lnTo>
                    <a:pt x="962" y="711"/>
                  </a:lnTo>
                  <a:lnTo>
                    <a:pt x="962" y="709"/>
                  </a:lnTo>
                  <a:lnTo>
                    <a:pt x="960" y="709"/>
                  </a:lnTo>
                  <a:lnTo>
                    <a:pt x="960" y="708"/>
                  </a:lnTo>
                  <a:lnTo>
                    <a:pt x="960" y="707"/>
                  </a:lnTo>
                  <a:lnTo>
                    <a:pt x="960" y="705"/>
                  </a:lnTo>
                  <a:lnTo>
                    <a:pt x="960" y="703"/>
                  </a:lnTo>
                  <a:lnTo>
                    <a:pt x="959" y="703"/>
                  </a:lnTo>
                  <a:lnTo>
                    <a:pt x="959" y="702"/>
                  </a:lnTo>
                  <a:lnTo>
                    <a:pt x="959" y="701"/>
                  </a:lnTo>
                  <a:lnTo>
                    <a:pt x="958" y="700"/>
                  </a:lnTo>
                  <a:lnTo>
                    <a:pt x="958" y="699"/>
                  </a:lnTo>
                  <a:lnTo>
                    <a:pt x="958" y="696"/>
                  </a:lnTo>
                  <a:lnTo>
                    <a:pt x="958" y="695"/>
                  </a:lnTo>
                  <a:lnTo>
                    <a:pt x="958" y="694"/>
                  </a:lnTo>
                  <a:lnTo>
                    <a:pt x="958" y="692"/>
                  </a:lnTo>
                  <a:lnTo>
                    <a:pt x="958" y="691"/>
                  </a:lnTo>
                  <a:lnTo>
                    <a:pt x="957" y="691"/>
                  </a:lnTo>
                  <a:lnTo>
                    <a:pt x="957" y="690"/>
                  </a:lnTo>
                  <a:lnTo>
                    <a:pt x="957" y="686"/>
                  </a:lnTo>
                  <a:lnTo>
                    <a:pt x="957" y="685"/>
                  </a:lnTo>
                  <a:lnTo>
                    <a:pt x="957" y="684"/>
                  </a:lnTo>
                  <a:lnTo>
                    <a:pt x="957" y="683"/>
                  </a:lnTo>
                  <a:lnTo>
                    <a:pt x="957" y="682"/>
                  </a:lnTo>
                  <a:lnTo>
                    <a:pt x="957" y="680"/>
                  </a:lnTo>
                  <a:lnTo>
                    <a:pt x="957" y="678"/>
                  </a:lnTo>
                  <a:lnTo>
                    <a:pt x="956" y="678"/>
                  </a:lnTo>
                  <a:lnTo>
                    <a:pt x="956" y="677"/>
                  </a:lnTo>
                  <a:lnTo>
                    <a:pt x="953" y="675"/>
                  </a:lnTo>
                  <a:lnTo>
                    <a:pt x="953" y="674"/>
                  </a:lnTo>
                  <a:lnTo>
                    <a:pt x="952" y="674"/>
                  </a:lnTo>
                  <a:lnTo>
                    <a:pt x="952" y="673"/>
                  </a:lnTo>
                  <a:lnTo>
                    <a:pt x="951" y="673"/>
                  </a:lnTo>
                  <a:lnTo>
                    <a:pt x="952" y="672"/>
                  </a:lnTo>
                  <a:lnTo>
                    <a:pt x="951" y="672"/>
                  </a:lnTo>
                  <a:lnTo>
                    <a:pt x="951" y="669"/>
                  </a:lnTo>
                  <a:lnTo>
                    <a:pt x="951" y="668"/>
                  </a:lnTo>
                  <a:lnTo>
                    <a:pt x="950" y="668"/>
                  </a:lnTo>
                  <a:lnTo>
                    <a:pt x="948" y="668"/>
                  </a:lnTo>
                  <a:lnTo>
                    <a:pt x="947" y="668"/>
                  </a:lnTo>
                  <a:lnTo>
                    <a:pt x="945" y="667"/>
                  </a:lnTo>
                  <a:lnTo>
                    <a:pt x="943" y="667"/>
                  </a:lnTo>
                  <a:lnTo>
                    <a:pt x="942" y="667"/>
                  </a:lnTo>
                  <a:lnTo>
                    <a:pt x="941" y="667"/>
                  </a:lnTo>
                  <a:lnTo>
                    <a:pt x="940" y="667"/>
                  </a:lnTo>
                  <a:lnTo>
                    <a:pt x="939" y="667"/>
                  </a:lnTo>
                  <a:lnTo>
                    <a:pt x="939" y="666"/>
                  </a:lnTo>
                  <a:lnTo>
                    <a:pt x="937" y="666"/>
                  </a:lnTo>
                  <a:lnTo>
                    <a:pt x="937" y="667"/>
                  </a:lnTo>
                  <a:lnTo>
                    <a:pt x="935" y="667"/>
                  </a:lnTo>
                  <a:lnTo>
                    <a:pt x="935" y="668"/>
                  </a:lnTo>
                  <a:lnTo>
                    <a:pt x="934" y="668"/>
                  </a:lnTo>
                  <a:lnTo>
                    <a:pt x="933" y="668"/>
                  </a:lnTo>
                  <a:lnTo>
                    <a:pt x="931" y="668"/>
                  </a:lnTo>
                  <a:lnTo>
                    <a:pt x="931" y="669"/>
                  </a:lnTo>
                  <a:lnTo>
                    <a:pt x="930" y="669"/>
                  </a:lnTo>
                  <a:lnTo>
                    <a:pt x="930" y="672"/>
                  </a:lnTo>
                  <a:lnTo>
                    <a:pt x="929" y="672"/>
                  </a:lnTo>
                  <a:lnTo>
                    <a:pt x="929" y="673"/>
                  </a:lnTo>
                  <a:lnTo>
                    <a:pt x="926" y="674"/>
                  </a:lnTo>
                  <a:lnTo>
                    <a:pt x="926" y="675"/>
                  </a:lnTo>
                  <a:lnTo>
                    <a:pt x="925" y="675"/>
                  </a:lnTo>
                  <a:lnTo>
                    <a:pt x="925" y="677"/>
                  </a:lnTo>
                  <a:lnTo>
                    <a:pt x="924" y="678"/>
                  </a:lnTo>
                  <a:lnTo>
                    <a:pt x="924" y="680"/>
                  </a:lnTo>
                  <a:lnTo>
                    <a:pt x="923" y="680"/>
                  </a:lnTo>
                  <a:lnTo>
                    <a:pt x="922" y="682"/>
                  </a:lnTo>
                  <a:lnTo>
                    <a:pt x="920" y="682"/>
                  </a:lnTo>
                  <a:lnTo>
                    <a:pt x="920" y="683"/>
                  </a:lnTo>
                  <a:lnTo>
                    <a:pt x="920" y="684"/>
                  </a:lnTo>
                  <a:lnTo>
                    <a:pt x="918" y="684"/>
                  </a:lnTo>
                  <a:lnTo>
                    <a:pt x="917" y="684"/>
                  </a:lnTo>
                  <a:lnTo>
                    <a:pt x="917" y="683"/>
                  </a:lnTo>
                  <a:lnTo>
                    <a:pt x="916" y="683"/>
                  </a:lnTo>
                  <a:lnTo>
                    <a:pt x="914" y="682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0"/>
                  </a:lnTo>
                  <a:lnTo>
                    <a:pt x="912" y="678"/>
                  </a:lnTo>
                  <a:lnTo>
                    <a:pt x="911" y="678"/>
                  </a:lnTo>
                  <a:lnTo>
                    <a:pt x="911" y="677"/>
                  </a:lnTo>
                  <a:lnTo>
                    <a:pt x="908" y="677"/>
                  </a:lnTo>
                  <a:lnTo>
                    <a:pt x="907" y="677"/>
                  </a:lnTo>
                  <a:lnTo>
                    <a:pt x="907" y="675"/>
                  </a:lnTo>
                  <a:lnTo>
                    <a:pt x="906" y="674"/>
                  </a:lnTo>
                  <a:lnTo>
                    <a:pt x="906" y="673"/>
                  </a:lnTo>
                  <a:lnTo>
                    <a:pt x="905" y="673"/>
                  </a:lnTo>
                  <a:lnTo>
                    <a:pt x="905" y="672"/>
                  </a:lnTo>
                  <a:lnTo>
                    <a:pt x="903" y="672"/>
                  </a:lnTo>
                  <a:lnTo>
                    <a:pt x="903" y="669"/>
                  </a:lnTo>
                  <a:lnTo>
                    <a:pt x="903" y="668"/>
                  </a:lnTo>
                  <a:lnTo>
                    <a:pt x="903" y="667"/>
                  </a:lnTo>
                  <a:lnTo>
                    <a:pt x="903" y="666"/>
                  </a:lnTo>
                  <a:lnTo>
                    <a:pt x="903" y="665"/>
                  </a:lnTo>
                  <a:lnTo>
                    <a:pt x="903" y="663"/>
                  </a:lnTo>
                  <a:lnTo>
                    <a:pt x="903" y="662"/>
                  </a:lnTo>
                  <a:lnTo>
                    <a:pt x="905" y="662"/>
                  </a:lnTo>
                  <a:lnTo>
                    <a:pt x="905" y="660"/>
                  </a:lnTo>
                  <a:lnTo>
                    <a:pt x="905" y="658"/>
                  </a:lnTo>
                  <a:lnTo>
                    <a:pt x="905" y="657"/>
                  </a:lnTo>
                  <a:lnTo>
                    <a:pt x="903" y="657"/>
                  </a:lnTo>
                  <a:lnTo>
                    <a:pt x="903" y="656"/>
                  </a:lnTo>
                  <a:lnTo>
                    <a:pt x="903" y="655"/>
                  </a:lnTo>
                  <a:lnTo>
                    <a:pt x="905" y="655"/>
                  </a:lnTo>
                  <a:lnTo>
                    <a:pt x="905" y="654"/>
                  </a:lnTo>
                  <a:lnTo>
                    <a:pt x="905" y="651"/>
                  </a:lnTo>
                  <a:lnTo>
                    <a:pt x="903" y="651"/>
                  </a:lnTo>
                  <a:lnTo>
                    <a:pt x="903" y="650"/>
                  </a:lnTo>
                  <a:lnTo>
                    <a:pt x="902" y="649"/>
                  </a:lnTo>
                  <a:lnTo>
                    <a:pt x="902" y="648"/>
                  </a:lnTo>
                  <a:lnTo>
                    <a:pt x="900" y="648"/>
                  </a:lnTo>
                  <a:lnTo>
                    <a:pt x="899" y="648"/>
                  </a:lnTo>
                  <a:lnTo>
                    <a:pt x="899" y="646"/>
                  </a:lnTo>
                  <a:lnTo>
                    <a:pt x="897" y="645"/>
                  </a:lnTo>
                  <a:lnTo>
                    <a:pt x="897" y="643"/>
                  </a:lnTo>
                  <a:lnTo>
                    <a:pt x="897" y="641"/>
                  </a:lnTo>
                  <a:lnTo>
                    <a:pt x="896" y="641"/>
                  </a:lnTo>
                  <a:lnTo>
                    <a:pt x="896" y="640"/>
                  </a:lnTo>
                  <a:lnTo>
                    <a:pt x="896" y="639"/>
                  </a:lnTo>
                  <a:lnTo>
                    <a:pt x="895" y="638"/>
                  </a:lnTo>
                  <a:lnTo>
                    <a:pt x="895" y="637"/>
                  </a:lnTo>
                  <a:lnTo>
                    <a:pt x="894" y="637"/>
                  </a:lnTo>
                  <a:lnTo>
                    <a:pt x="891" y="635"/>
                  </a:lnTo>
                  <a:lnTo>
                    <a:pt x="891" y="633"/>
                  </a:lnTo>
                  <a:lnTo>
                    <a:pt x="890" y="633"/>
                  </a:lnTo>
                  <a:lnTo>
                    <a:pt x="890" y="632"/>
                  </a:lnTo>
                  <a:lnTo>
                    <a:pt x="890" y="631"/>
                  </a:lnTo>
                  <a:lnTo>
                    <a:pt x="890" y="629"/>
                  </a:lnTo>
                  <a:lnTo>
                    <a:pt x="889" y="629"/>
                  </a:lnTo>
                  <a:lnTo>
                    <a:pt x="888" y="629"/>
                  </a:lnTo>
                  <a:lnTo>
                    <a:pt x="886" y="629"/>
                  </a:lnTo>
                  <a:lnTo>
                    <a:pt x="885" y="629"/>
                  </a:lnTo>
                  <a:lnTo>
                    <a:pt x="884" y="629"/>
                  </a:lnTo>
                  <a:lnTo>
                    <a:pt x="882" y="629"/>
                  </a:lnTo>
                  <a:lnTo>
                    <a:pt x="880" y="629"/>
                  </a:lnTo>
                  <a:lnTo>
                    <a:pt x="879" y="629"/>
                  </a:lnTo>
                  <a:lnTo>
                    <a:pt x="878" y="629"/>
                  </a:lnTo>
                  <a:lnTo>
                    <a:pt x="877" y="629"/>
                  </a:lnTo>
                  <a:lnTo>
                    <a:pt x="876" y="629"/>
                  </a:lnTo>
                  <a:lnTo>
                    <a:pt x="873" y="629"/>
                  </a:lnTo>
                  <a:lnTo>
                    <a:pt x="872" y="629"/>
                  </a:lnTo>
                  <a:lnTo>
                    <a:pt x="871" y="629"/>
                  </a:lnTo>
                  <a:lnTo>
                    <a:pt x="869" y="629"/>
                  </a:lnTo>
                  <a:lnTo>
                    <a:pt x="868" y="629"/>
                  </a:lnTo>
                  <a:lnTo>
                    <a:pt x="867" y="629"/>
                  </a:lnTo>
                  <a:lnTo>
                    <a:pt x="865" y="629"/>
                  </a:lnTo>
                  <a:lnTo>
                    <a:pt x="863" y="629"/>
                  </a:lnTo>
                  <a:lnTo>
                    <a:pt x="863" y="631"/>
                  </a:lnTo>
                  <a:lnTo>
                    <a:pt x="862" y="631"/>
                  </a:lnTo>
                  <a:lnTo>
                    <a:pt x="862" y="632"/>
                  </a:lnTo>
                  <a:lnTo>
                    <a:pt x="862" y="633"/>
                  </a:lnTo>
                  <a:lnTo>
                    <a:pt x="862" y="635"/>
                  </a:lnTo>
                  <a:lnTo>
                    <a:pt x="861" y="635"/>
                  </a:lnTo>
                  <a:lnTo>
                    <a:pt x="861" y="637"/>
                  </a:lnTo>
                  <a:lnTo>
                    <a:pt x="861" y="638"/>
                  </a:lnTo>
                  <a:lnTo>
                    <a:pt x="860" y="638"/>
                  </a:lnTo>
                  <a:lnTo>
                    <a:pt x="859" y="638"/>
                  </a:lnTo>
                  <a:lnTo>
                    <a:pt x="857" y="638"/>
                  </a:lnTo>
                  <a:lnTo>
                    <a:pt x="855" y="638"/>
                  </a:lnTo>
                  <a:lnTo>
                    <a:pt x="854" y="638"/>
                  </a:lnTo>
                  <a:lnTo>
                    <a:pt x="853" y="638"/>
                  </a:lnTo>
                  <a:lnTo>
                    <a:pt x="851" y="638"/>
                  </a:lnTo>
                  <a:lnTo>
                    <a:pt x="850" y="638"/>
                  </a:lnTo>
                  <a:lnTo>
                    <a:pt x="849" y="638"/>
                  </a:lnTo>
                  <a:lnTo>
                    <a:pt x="846" y="638"/>
                  </a:lnTo>
                  <a:lnTo>
                    <a:pt x="845" y="638"/>
                  </a:lnTo>
                  <a:lnTo>
                    <a:pt x="844" y="638"/>
                  </a:lnTo>
                  <a:lnTo>
                    <a:pt x="843" y="638"/>
                  </a:lnTo>
                  <a:lnTo>
                    <a:pt x="842" y="638"/>
                  </a:lnTo>
                  <a:lnTo>
                    <a:pt x="840" y="638"/>
                  </a:lnTo>
                  <a:lnTo>
                    <a:pt x="838" y="638"/>
                  </a:lnTo>
                  <a:lnTo>
                    <a:pt x="837" y="638"/>
                  </a:lnTo>
                  <a:lnTo>
                    <a:pt x="836" y="638"/>
                  </a:lnTo>
                  <a:lnTo>
                    <a:pt x="834" y="638"/>
                  </a:lnTo>
                  <a:lnTo>
                    <a:pt x="833" y="638"/>
                  </a:lnTo>
                  <a:lnTo>
                    <a:pt x="832" y="638"/>
                  </a:lnTo>
                  <a:lnTo>
                    <a:pt x="831" y="638"/>
                  </a:lnTo>
                  <a:lnTo>
                    <a:pt x="828" y="638"/>
                  </a:lnTo>
                  <a:lnTo>
                    <a:pt x="827" y="638"/>
                  </a:lnTo>
                  <a:lnTo>
                    <a:pt x="826" y="638"/>
                  </a:lnTo>
                  <a:lnTo>
                    <a:pt x="825" y="638"/>
                  </a:lnTo>
                  <a:lnTo>
                    <a:pt x="823" y="638"/>
                  </a:lnTo>
                  <a:lnTo>
                    <a:pt x="822" y="638"/>
                  </a:lnTo>
                  <a:lnTo>
                    <a:pt x="820" y="638"/>
                  </a:lnTo>
                  <a:lnTo>
                    <a:pt x="819" y="638"/>
                  </a:lnTo>
                  <a:lnTo>
                    <a:pt x="817" y="638"/>
                  </a:lnTo>
                  <a:lnTo>
                    <a:pt x="817" y="637"/>
                  </a:lnTo>
                  <a:lnTo>
                    <a:pt x="816" y="637"/>
                  </a:lnTo>
                  <a:lnTo>
                    <a:pt x="815" y="635"/>
                  </a:lnTo>
                  <a:lnTo>
                    <a:pt x="814" y="635"/>
                  </a:lnTo>
                  <a:lnTo>
                    <a:pt x="808" y="632"/>
                  </a:lnTo>
                  <a:lnTo>
                    <a:pt x="804" y="629"/>
                  </a:lnTo>
                  <a:lnTo>
                    <a:pt x="798" y="627"/>
                  </a:lnTo>
                  <a:lnTo>
                    <a:pt x="793" y="625"/>
                  </a:lnTo>
                  <a:lnTo>
                    <a:pt x="788" y="622"/>
                  </a:lnTo>
                  <a:lnTo>
                    <a:pt x="782" y="620"/>
                  </a:lnTo>
                  <a:lnTo>
                    <a:pt x="779" y="616"/>
                  </a:lnTo>
                  <a:lnTo>
                    <a:pt x="772" y="615"/>
                  </a:lnTo>
                  <a:lnTo>
                    <a:pt x="772" y="614"/>
                  </a:lnTo>
                  <a:lnTo>
                    <a:pt x="774" y="614"/>
                  </a:lnTo>
                  <a:lnTo>
                    <a:pt x="774" y="612"/>
                  </a:lnTo>
                  <a:lnTo>
                    <a:pt x="775" y="611"/>
                  </a:lnTo>
                  <a:lnTo>
                    <a:pt x="774" y="611"/>
                  </a:lnTo>
                  <a:lnTo>
                    <a:pt x="772" y="611"/>
                  </a:lnTo>
                  <a:lnTo>
                    <a:pt x="771" y="611"/>
                  </a:lnTo>
                  <a:lnTo>
                    <a:pt x="770" y="611"/>
                  </a:lnTo>
                  <a:lnTo>
                    <a:pt x="769" y="611"/>
                  </a:lnTo>
                  <a:lnTo>
                    <a:pt x="766" y="611"/>
                  </a:lnTo>
                  <a:lnTo>
                    <a:pt x="765" y="611"/>
                  </a:lnTo>
                  <a:lnTo>
                    <a:pt x="764" y="611"/>
                  </a:lnTo>
                  <a:lnTo>
                    <a:pt x="763" y="611"/>
                  </a:lnTo>
                  <a:lnTo>
                    <a:pt x="762" y="611"/>
                  </a:lnTo>
                  <a:lnTo>
                    <a:pt x="760" y="612"/>
                  </a:lnTo>
                  <a:lnTo>
                    <a:pt x="758" y="612"/>
                  </a:lnTo>
                  <a:lnTo>
                    <a:pt x="757" y="612"/>
                  </a:lnTo>
                  <a:lnTo>
                    <a:pt x="756" y="612"/>
                  </a:lnTo>
                  <a:lnTo>
                    <a:pt x="754" y="612"/>
                  </a:lnTo>
                  <a:lnTo>
                    <a:pt x="753" y="612"/>
                  </a:lnTo>
                  <a:lnTo>
                    <a:pt x="752" y="612"/>
                  </a:lnTo>
                  <a:lnTo>
                    <a:pt x="751" y="612"/>
                  </a:lnTo>
                  <a:lnTo>
                    <a:pt x="748" y="612"/>
                  </a:lnTo>
                  <a:lnTo>
                    <a:pt x="747" y="612"/>
                  </a:lnTo>
                  <a:lnTo>
                    <a:pt x="746" y="614"/>
                  </a:lnTo>
                  <a:lnTo>
                    <a:pt x="745" y="614"/>
                  </a:lnTo>
                  <a:lnTo>
                    <a:pt x="743" y="614"/>
                  </a:lnTo>
                  <a:lnTo>
                    <a:pt x="742" y="614"/>
                  </a:lnTo>
                  <a:lnTo>
                    <a:pt x="740" y="614"/>
                  </a:lnTo>
                  <a:lnTo>
                    <a:pt x="739" y="614"/>
                  </a:lnTo>
                  <a:lnTo>
                    <a:pt x="739" y="612"/>
                  </a:lnTo>
                  <a:lnTo>
                    <a:pt x="740" y="612"/>
                  </a:lnTo>
                  <a:lnTo>
                    <a:pt x="740" y="611"/>
                  </a:lnTo>
                  <a:lnTo>
                    <a:pt x="739" y="611"/>
                  </a:lnTo>
                  <a:lnTo>
                    <a:pt x="739" y="610"/>
                  </a:lnTo>
                  <a:lnTo>
                    <a:pt x="739" y="609"/>
                  </a:lnTo>
                  <a:lnTo>
                    <a:pt x="740" y="609"/>
                  </a:lnTo>
                  <a:lnTo>
                    <a:pt x="740" y="606"/>
                  </a:lnTo>
                  <a:lnTo>
                    <a:pt x="740" y="605"/>
                  </a:lnTo>
                  <a:lnTo>
                    <a:pt x="740" y="604"/>
                  </a:lnTo>
                  <a:lnTo>
                    <a:pt x="742" y="603"/>
                  </a:lnTo>
                  <a:lnTo>
                    <a:pt x="742" y="601"/>
                  </a:lnTo>
                  <a:lnTo>
                    <a:pt x="740" y="598"/>
                  </a:lnTo>
                  <a:lnTo>
                    <a:pt x="740" y="597"/>
                  </a:lnTo>
                  <a:lnTo>
                    <a:pt x="739" y="595"/>
                  </a:lnTo>
                  <a:lnTo>
                    <a:pt x="739" y="594"/>
                  </a:lnTo>
                  <a:lnTo>
                    <a:pt x="737" y="594"/>
                  </a:lnTo>
                  <a:lnTo>
                    <a:pt x="737" y="593"/>
                  </a:lnTo>
                  <a:lnTo>
                    <a:pt x="736" y="593"/>
                  </a:lnTo>
                  <a:lnTo>
                    <a:pt x="736" y="589"/>
                  </a:lnTo>
                  <a:lnTo>
                    <a:pt x="735" y="589"/>
                  </a:lnTo>
                  <a:lnTo>
                    <a:pt x="734" y="589"/>
                  </a:lnTo>
                  <a:lnTo>
                    <a:pt x="734" y="592"/>
                  </a:lnTo>
                  <a:lnTo>
                    <a:pt x="731" y="592"/>
                  </a:lnTo>
                  <a:lnTo>
                    <a:pt x="731" y="589"/>
                  </a:lnTo>
                  <a:lnTo>
                    <a:pt x="731" y="588"/>
                  </a:lnTo>
                  <a:lnTo>
                    <a:pt x="731" y="587"/>
                  </a:lnTo>
                  <a:lnTo>
                    <a:pt x="731" y="586"/>
                  </a:lnTo>
                  <a:lnTo>
                    <a:pt x="731" y="584"/>
                  </a:lnTo>
                  <a:lnTo>
                    <a:pt x="730" y="584"/>
                  </a:lnTo>
                  <a:lnTo>
                    <a:pt x="729" y="584"/>
                  </a:lnTo>
                  <a:lnTo>
                    <a:pt x="728" y="584"/>
                  </a:lnTo>
                  <a:lnTo>
                    <a:pt x="726" y="584"/>
                  </a:lnTo>
                  <a:lnTo>
                    <a:pt x="725" y="584"/>
                  </a:lnTo>
                  <a:lnTo>
                    <a:pt x="725" y="583"/>
                  </a:lnTo>
                  <a:lnTo>
                    <a:pt x="724" y="583"/>
                  </a:lnTo>
                  <a:lnTo>
                    <a:pt x="722" y="583"/>
                  </a:lnTo>
                  <a:lnTo>
                    <a:pt x="722" y="582"/>
                  </a:lnTo>
                  <a:lnTo>
                    <a:pt x="724" y="582"/>
                  </a:lnTo>
                  <a:lnTo>
                    <a:pt x="724" y="580"/>
                  </a:lnTo>
                  <a:lnTo>
                    <a:pt x="722" y="580"/>
                  </a:lnTo>
                  <a:lnTo>
                    <a:pt x="722" y="578"/>
                  </a:lnTo>
                  <a:lnTo>
                    <a:pt x="720" y="578"/>
                  </a:lnTo>
                  <a:lnTo>
                    <a:pt x="720" y="577"/>
                  </a:lnTo>
                  <a:lnTo>
                    <a:pt x="719" y="577"/>
                  </a:lnTo>
                  <a:lnTo>
                    <a:pt x="718" y="577"/>
                  </a:lnTo>
                  <a:lnTo>
                    <a:pt x="717" y="577"/>
                  </a:lnTo>
                  <a:lnTo>
                    <a:pt x="716" y="577"/>
                  </a:lnTo>
                  <a:lnTo>
                    <a:pt x="716" y="576"/>
                  </a:lnTo>
                  <a:lnTo>
                    <a:pt x="713" y="576"/>
                  </a:lnTo>
                  <a:lnTo>
                    <a:pt x="712" y="576"/>
                  </a:lnTo>
                  <a:lnTo>
                    <a:pt x="709" y="576"/>
                  </a:lnTo>
                  <a:lnTo>
                    <a:pt x="708" y="576"/>
                  </a:lnTo>
                  <a:lnTo>
                    <a:pt x="707" y="575"/>
                  </a:lnTo>
                  <a:lnTo>
                    <a:pt x="707" y="574"/>
                  </a:lnTo>
                  <a:lnTo>
                    <a:pt x="708" y="571"/>
                  </a:lnTo>
                  <a:lnTo>
                    <a:pt x="708" y="570"/>
                  </a:lnTo>
                  <a:lnTo>
                    <a:pt x="708" y="569"/>
                  </a:lnTo>
                  <a:lnTo>
                    <a:pt x="709" y="569"/>
                  </a:lnTo>
                  <a:lnTo>
                    <a:pt x="709" y="567"/>
                  </a:lnTo>
                  <a:lnTo>
                    <a:pt x="709" y="566"/>
                  </a:lnTo>
                  <a:lnTo>
                    <a:pt x="711" y="565"/>
                  </a:lnTo>
                  <a:lnTo>
                    <a:pt x="711" y="563"/>
                  </a:lnTo>
                  <a:lnTo>
                    <a:pt x="709" y="563"/>
                  </a:lnTo>
                  <a:lnTo>
                    <a:pt x="709" y="561"/>
                  </a:lnTo>
                  <a:lnTo>
                    <a:pt x="708" y="561"/>
                  </a:lnTo>
                  <a:lnTo>
                    <a:pt x="709" y="560"/>
                  </a:lnTo>
                  <a:lnTo>
                    <a:pt x="711" y="559"/>
                  </a:lnTo>
                  <a:lnTo>
                    <a:pt x="711" y="558"/>
                  </a:lnTo>
                  <a:lnTo>
                    <a:pt x="709" y="558"/>
                  </a:lnTo>
                  <a:lnTo>
                    <a:pt x="709" y="557"/>
                  </a:lnTo>
                  <a:lnTo>
                    <a:pt x="708" y="557"/>
                  </a:lnTo>
                  <a:lnTo>
                    <a:pt x="708" y="555"/>
                  </a:lnTo>
                  <a:lnTo>
                    <a:pt x="708" y="553"/>
                  </a:lnTo>
                  <a:lnTo>
                    <a:pt x="707" y="553"/>
                  </a:lnTo>
                  <a:lnTo>
                    <a:pt x="707" y="552"/>
                  </a:lnTo>
                  <a:lnTo>
                    <a:pt x="708" y="552"/>
                  </a:lnTo>
                  <a:lnTo>
                    <a:pt x="708" y="551"/>
                  </a:lnTo>
                  <a:lnTo>
                    <a:pt x="707" y="551"/>
                  </a:lnTo>
                  <a:lnTo>
                    <a:pt x="707" y="549"/>
                  </a:lnTo>
                  <a:lnTo>
                    <a:pt x="707" y="548"/>
                  </a:lnTo>
                  <a:lnTo>
                    <a:pt x="707" y="547"/>
                  </a:lnTo>
                  <a:lnTo>
                    <a:pt x="707" y="544"/>
                  </a:lnTo>
                  <a:lnTo>
                    <a:pt x="707" y="543"/>
                  </a:lnTo>
                  <a:lnTo>
                    <a:pt x="705" y="543"/>
                  </a:lnTo>
                  <a:lnTo>
                    <a:pt x="705" y="542"/>
                  </a:lnTo>
                  <a:lnTo>
                    <a:pt x="705" y="541"/>
                  </a:lnTo>
                  <a:lnTo>
                    <a:pt x="705" y="540"/>
                  </a:lnTo>
                  <a:lnTo>
                    <a:pt x="705" y="538"/>
                  </a:lnTo>
                  <a:lnTo>
                    <a:pt x="705" y="536"/>
                  </a:lnTo>
                  <a:lnTo>
                    <a:pt x="707" y="535"/>
                  </a:lnTo>
                  <a:lnTo>
                    <a:pt x="708" y="535"/>
                  </a:lnTo>
                  <a:lnTo>
                    <a:pt x="709" y="534"/>
                  </a:lnTo>
                  <a:lnTo>
                    <a:pt x="709" y="532"/>
                  </a:lnTo>
                  <a:lnTo>
                    <a:pt x="711" y="534"/>
                  </a:lnTo>
                  <a:lnTo>
                    <a:pt x="711" y="532"/>
                  </a:lnTo>
                  <a:lnTo>
                    <a:pt x="711" y="531"/>
                  </a:lnTo>
                  <a:lnTo>
                    <a:pt x="711" y="530"/>
                  </a:lnTo>
                  <a:lnTo>
                    <a:pt x="711" y="529"/>
                  </a:lnTo>
                  <a:lnTo>
                    <a:pt x="709" y="529"/>
                  </a:lnTo>
                  <a:lnTo>
                    <a:pt x="708" y="529"/>
                  </a:lnTo>
                  <a:lnTo>
                    <a:pt x="707" y="529"/>
                  </a:lnTo>
                  <a:lnTo>
                    <a:pt x="707" y="526"/>
                  </a:lnTo>
                  <a:lnTo>
                    <a:pt x="707" y="525"/>
                  </a:lnTo>
                  <a:lnTo>
                    <a:pt x="707" y="524"/>
                  </a:lnTo>
                  <a:lnTo>
                    <a:pt x="707" y="523"/>
                  </a:lnTo>
                  <a:lnTo>
                    <a:pt x="708" y="521"/>
                  </a:lnTo>
                  <a:lnTo>
                    <a:pt x="708" y="520"/>
                  </a:lnTo>
                  <a:lnTo>
                    <a:pt x="708" y="518"/>
                  </a:lnTo>
                  <a:lnTo>
                    <a:pt x="708" y="517"/>
                  </a:lnTo>
                  <a:lnTo>
                    <a:pt x="709" y="517"/>
                  </a:lnTo>
                  <a:lnTo>
                    <a:pt x="709" y="515"/>
                  </a:lnTo>
                  <a:lnTo>
                    <a:pt x="709" y="514"/>
                  </a:lnTo>
                  <a:lnTo>
                    <a:pt x="711" y="513"/>
                  </a:lnTo>
                  <a:lnTo>
                    <a:pt x="712" y="513"/>
                  </a:lnTo>
                  <a:lnTo>
                    <a:pt x="712" y="514"/>
                  </a:lnTo>
                  <a:lnTo>
                    <a:pt x="711" y="514"/>
                  </a:lnTo>
                  <a:lnTo>
                    <a:pt x="711" y="515"/>
                  </a:lnTo>
                  <a:lnTo>
                    <a:pt x="711" y="517"/>
                  </a:lnTo>
                  <a:lnTo>
                    <a:pt x="712" y="517"/>
                  </a:lnTo>
                  <a:lnTo>
                    <a:pt x="712" y="518"/>
                  </a:lnTo>
                  <a:lnTo>
                    <a:pt x="713" y="520"/>
                  </a:lnTo>
                  <a:lnTo>
                    <a:pt x="713" y="518"/>
                  </a:lnTo>
                  <a:lnTo>
                    <a:pt x="713" y="517"/>
                  </a:lnTo>
                  <a:lnTo>
                    <a:pt x="713" y="515"/>
                  </a:lnTo>
                  <a:lnTo>
                    <a:pt x="713" y="514"/>
                  </a:lnTo>
                  <a:lnTo>
                    <a:pt x="713" y="513"/>
                  </a:lnTo>
                  <a:lnTo>
                    <a:pt x="713" y="512"/>
                  </a:lnTo>
                  <a:lnTo>
                    <a:pt x="713" y="509"/>
                  </a:lnTo>
                  <a:lnTo>
                    <a:pt x="716" y="509"/>
                  </a:lnTo>
                  <a:lnTo>
                    <a:pt x="716" y="508"/>
                  </a:lnTo>
                  <a:lnTo>
                    <a:pt x="717" y="508"/>
                  </a:lnTo>
                  <a:lnTo>
                    <a:pt x="718" y="508"/>
                  </a:lnTo>
                  <a:lnTo>
                    <a:pt x="718" y="507"/>
                  </a:lnTo>
                  <a:lnTo>
                    <a:pt x="717" y="507"/>
                  </a:lnTo>
                  <a:lnTo>
                    <a:pt x="717" y="506"/>
                  </a:lnTo>
                  <a:lnTo>
                    <a:pt x="716" y="507"/>
                  </a:lnTo>
                  <a:lnTo>
                    <a:pt x="713" y="507"/>
                  </a:lnTo>
                  <a:lnTo>
                    <a:pt x="713" y="508"/>
                  </a:lnTo>
                  <a:lnTo>
                    <a:pt x="713" y="509"/>
                  </a:lnTo>
                  <a:lnTo>
                    <a:pt x="712" y="509"/>
                  </a:lnTo>
                  <a:lnTo>
                    <a:pt x="712" y="512"/>
                  </a:lnTo>
                  <a:lnTo>
                    <a:pt x="711" y="513"/>
                  </a:lnTo>
                  <a:lnTo>
                    <a:pt x="711" y="512"/>
                  </a:lnTo>
                  <a:lnTo>
                    <a:pt x="709" y="512"/>
                  </a:lnTo>
                  <a:lnTo>
                    <a:pt x="708" y="512"/>
                  </a:lnTo>
                  <a:lnTo>
                    <a:pt x="708" y="509"/>
                  </a:lnTo>
                  <a:lnTo>
                    <a:pt x="708" y="508"/>
                  </a:lnTo>
                  <a:lnTo>
                    <a:pt x="707" y="508"/>
                  </a:lnTo>
                  <a:lnTo>
                    <a:pt x="707" y="507"/>
                  </a:lnTo>
                  <a:lnTo>
                    <a:pt x="708" y="507"/>
                  </a:lnTo>
                  <a:lnTo>
                    <a:pt x="709" y="507"/>
                  </a:lnTo>
                  <a:lnTo>
                    <a:pt x="709" y="506"/>
                  </a:lnTo>
                  <a:lnTo>
                    <a:pt x="709" y="504"/>
                  </a:lnTo>
                  <a:lnTo>
                    <a:pt x="709" y="503"/>
                  </a:lnTo>
                  <a:lnTo>
                    <a:pt x="708" y="503"/>
                  </a:lnTo>
                  <a:lnTo>
                    <a:pt x="708" y="502"/>
                  </a:lnTo>
                  <a:lnTo>
                    <a:pt x="708" y="500"/>
                  </a:lnTo>
                  <a:lnTo>
                    <a:pt x="708" y="498"/>
                  </a:lnTo>
                  <a:lnTo>
                    <a:pt x="707" y="498"/>
                  </a:lnTo>
                  <a:lnTo>
                    <a:pt x="707" y="497"/>
                  </a:lnTo>
                  <a:lnTo>
                    <a:pt x="707" y="496"/>
                  </a:lnTo>
                  <a:lnTo>
                    <a:pt x="707" y="495"/>
                  </a:lnTo>
                  <a:lnTo>
                    <a:pt x="705" y="495"/>
                  </a:lnTo>
                  <a:lnTo>
                    <a:pt x="705" y="493"/>
                  </a:lnTo>
                  <a:lnTo>
                    <a:pt x="705" y="491"/>
                  </a:lnTo>
                  <a:lnTo>
                    <a:pt x="707" y="490"/>
                  </a:lnTo>
                  <a:lnTo>
                    <a:pt x="707" y="489"/>
                  </a:lnTo>
                  <a:lnTo>
                    <a:pt x="708" y="487"/>
                  </a:lnTo>
                  <a:lnTo>
                    <a:pt x="708" y="486"/>
                  </a:lnTo>
                  <a:lnTo>
                    <a:pt x="708" y="485"/>
                  </a:lnTo>
                  <a:lnTo>
                    <a:pt x="708" y="483"/>
                  </a:lnTo>
                  <a:lnTo>
                    <a:pt x="709" y="483"/>
                  </a:lnTo>
                  <a:lnTo>
                    <a:pt x="709" y="481"/>
                  </a:lnTo>
                  <a:lnTo>
                    <a:pt x="709" y="480"/>
                  </a:lnTo>
                  <a:lnTo>
                    <a:pt x="711" y="480"/>
                  </a:lnTo>
                  <a:lnTo>
                    <a:pt x="711" y="479"/>
                  </a:lnTo>
                  <a:lnTo>
                    <a:pt x="712" y="478"/>
                  </a:lnTo>
                  <a:lnTo>
                    <a:pt x="712" y="477"/>
                  </a:lnTo>
                  <a:lnTo>
                    <a:pt x="712" y="475"/>
                  </a:lnTo>
                  <a:lnTo>
                    <a:pt x="712" y="473"/>
                  </a:lnTo>
                  <a:lnTo>
                    <a:pt x="712" y="472"/>
                  </a:lnTo>
                  <a:lnTo>
                    <a:pt x="712" y="470"/>
                  </a:lnTo>
                  <a:lnTo>
                    <a:pt x="712" y="469"/>
                  </a:lnTo>
                  <a:lnTo>
                    <a:pt x="711" y="469"/>
                  </a:lnTo>
                  <a:lnTo>
                    <a:pt x="711" y="468"/>
                  </a:lnTo>
                  <a:lnTo>
                    <a:pt x="711" y="467"/>
                  </a:lnTo>
                  <a:lnTo>
                    <a:pt x="711" y="464"/>
                  </a:lnTo>
                  <a:lnTo>
                    <a:pt x="712" y="464"/>
                  </a:lnTo>
                  <a:lnTo>
                    <a:pt x="712" y="463"/>
                  </a:lnTo>
                  <a:lnTo>
                    <a:pt x="712" y="462"/>
                  </a:lnTo>
                  <a:lnTo>
                    <a:pt x="713" y="462"/>
                  </a:lnTo>
                  <a:lnTo>
                    <a:pt x="713" y="461"/>
                  </a:lnTo>
                  <a:lnTo>
                    <a:pt x="716" y="461"/>
                  </a:lnTo>
                  <a:lnTo>
                    <a:pt x="716" y="460"/>
                  </a:lnTo>
                  <a:lnTo>
                    <a:pt x="717" y="460"/>
                  </a:lnTo>
                  <a:lnTo>
                    <a:pt x="718" y="460"/>
                  </a:lnTo>
                  <a:lnTo>
                    <a:pt x="718" y="458"/>
                  </a:lnTo>
                  <a:lnTo>
                    <a:pt x="719" y="458"/>
                  </a:lnTo>
                  <a:lnTo>
                    <a:pt x="719" y="457"/>
                  </a:lnTo>
                  <a:lnTo>
                    <a:pt x="720" y="453"/>
                  </a:lnTo>
                  <a:lnTo>
                    <a:pt x="722" y="453"/>
                  </a:lnTo>
                  <a:lnTo>
                    <a:pt x="722" y="452"/>
                  </a:lnTo>
                  <a:lnTo>
                    <a:pt x="722" y="451"/>
                  </a:lnTo>
                  <a:lnTo>
                    <a:pt x="724" y="451"/>
                  </a:lnTo>
                  <a:lnTo>
                    <a:pt x="724" y="450"/>
                  </a:lnTo>
                  <a:lnTo>
                    <a:pt x="725" y="450"/>
                  </a:lnTo>
                  <a:lnTo>
                    <a:pt x="726" y="449"/>
                  </a:lnTo>
                  <a:lnTo>
                    <a:pt x="726" y="446"/>
                  </a:lnTo>
                  <a:lnTo>
                    <a:pt x="728" y="445"/>
                  </a:lnTo>
                  <a:lnTo>
                    <a:pt x="728" y="444"/>
                  </a:lnTo>
                  <a:lnTo>
                    <a:pt x="729" y="444"/>
                  </a:lnTo>
                  <a:lnTo>
                    <a:pt x="729" y="443"/>
                  </a:lnTo>
                  <a:lnTo>
                    <a:pt x="729" y="441"/>
                  </a:lnTo>
                  <a:lnTo>
                    <a:pt x="729" y="440"/>
                  </a:lnTo>
                  <a:lnTo>
                    <a:pt x="729" y="438"/>
                  </a:lnTo>
                  <a:lnTo>
                    <a:pt x="730" y="438"/>
                  </a:lnTo>
                  <a:lnTo>
                    <a:pt x="730" y="436"/>
                  </a:lnTo>
                  <a:lnTo>
                    <a:pt x="731" y="435"/>
                  </a:lnTo>
                  <a:lnTo>
                    <a:pt x="731" y="434"/>
                  </a:lnTo>
                  <a:lnTo>
                    <a:pt x="731" y="433"/>
                  </a:lnTo>
                  <a:lnTo>
                    <a:pt x="731" y="432"/>
                  </a:lnTo>
                  <a:lnTo>
                    <a:pt x="731" y="430"/>
                  </a:lnTo>
                  <a:lnTo>
                    <a:pt x="734" y="430"/>
                  </a:lnTo>
                  <a:lnTo>
                    <a:pt x="734" y="428"/>
                  </a:lnTo>
                  <a:lnTo>
                    <a:pt x="735" y="427"/>
                  </a:lnTo>
                  <a:lnTo>
                    <a:pt x="735" y="426"/>
                  </a:lnTo>
                  <a:lnTo>
                    <a:pt x="736" y="426"/>
                  </a:lnTo>
                  <a:lnTo>
                    <a:pt x="736" y="424"/>
                  </a:lnTo>
                  <a:lnTo>
                    <a:pt x="737" y="423"/>
                  </a:lnTo>
                  <a:lnTo>
                    <a:pt x="736" y="423"/>
                  </a:lnTo>
                  <a:lnTo>
                    <a:pt x="737" y="422"/>
                  </a:lnTo>
                  <a:lnTo>
                    <a:pt x="736" y="422"/>
                  </a:lnTo>
                  <a:lnTo>
                    <a:pt x="737" y="419"/>
                  </a:lnTo>
                  <a:lnTo>
                    <a:pt x="739" y="418"/>
                  </a:lnTo>
                  <a:lnTo>
                    <a:pt x="740" y="417"/>
                  </a:lnTo>
                  <a:lnTo>
                    <a:pt x="740" y="416"/>
                  </a:lnTo>
                  <a:lnTo>
                    <a:pt x="742" y="416"/>
                  </a:lnTo>
                  <a:lnTo>
                    <a:pt x="742" y="415"/>
                  </a:lnTo>
                  <a:lnTo>
                    <a:pt x="743" y="415"/>
                  </a:lnTo>
                  <a:lnTo>
                    <a:pt x="745" y="411"/>
                  </a:lnTo>
                  <a:lnTo>
                    <a:pt x="746" y="410"/>
                  </a:lnTo>
                  <a:lnTo>
                    <a:pt x="747" y="409"/>
                  </a:lnTo>
                  <a:lnTo>
                    <a:pt x="747" y="410"/>
                  </a:lnTo>
                  <a:lnTo>
                    <a:pt x="748" y="409"/>
                  </a:lnTo>
                  <a:lnTo>
                    <a:pt x="747" y="409"/>
                  </a:lnTo>
                  <a:lnTo>
                    <a:pt x="751" y="407"/>
                  </a:lnTo>
                  <a:lnTo>
                    <a:pt x="751" y="406"/>
                  </a:lnTo>
                  <a:lnTo>
                    <a:pt x="752" y="406"/>
                  </a:lnTo>
                  <a:lnTo>
                    <a:pt x="752" y="405"/>
                  </a:lnTo>
                  <a:lnTo>
                    <a:pt x="753" y="405"/>
                  </a:lnTo>
                  <a:lnTo>
                    <a:pt x="754" y="405"/>
                  </a:lnTo>
                  <a:lnTo>
                    <a:pt x="754" y="404"/>
                  </a:lnTo>
                  <a:lnTo>
                    <a:pt x="753" y="404"/>
                  </a:lnTo>
                  <a:lnTo>
                    <a:pt x="754" y="400"/>
                  </a:lnTo>
                  <a:lnTo>
                    <a:pt x="756" y="400"/>
                  </a:lnTo>
                  <a:lnTo>
                    <a:pt x="756" y="399"/>
                  </a:lnTo>
                  <a:lnTo>
                    <a:pt x="757" y="399"/>
                  </a:lnTo>
                  <a:lnTo>
                    <a:pt x="757" y="398"/>
                  </a:lnTo>
                  <a:lnTo>
                    <a:pt x="758" y="398"/>
                  </a:lnTo>
                  <a:lnTo>
                    <a:pt x="758" y="396"/>
                  </a:lnTo>
                  <a:lnTo>
                    <a:pt x="760" y="395"/>
                  </a:lnTo>
                  <a:lnTo>
                    <a:pt x="760" y="393"/>
                  </a:lnTo>
                  <a:lnTo>
                    <a:pt x="762" y="393"/>
                  </a:lnTo>
                  <a:lnTo>
                    <a:pt x="762" y="392"/>
                  </a:lnTo>
                  <a:lnTo>
                    <a:pt x="763" y="392"/>
                  </a:lnTo>
                  <a:lnTo>
                    <a:pt x="763" y="390"/>
                  </a:lnTo>
                  <a:lnTo>
                    <a:pt x="764" y="388"/>
                  </a:lnTo>
                  <a:lnTo>
                    <a:pt x="765" y="388"/>
                  </a:lnTo>
                  <a:lnTo>
                    <a:pt x="765" y="387"/>
                  </a:lnTo>
                  <a:lnTo>
                    <a:pt x="766" y="387"/>
                  </a:lnTo>
                  <a:lnTo>
                    <a:pt x="766" y="384"/>
                  </a:lnTo>
                  <a:lnTo>
                    <a:pt x="769" y="383"/>
                  </a:lnTo>
                  <a:lnTo>
                    <a:pt x="769" y="382"/>
                  </a:lnTo>
                  <a:lnTo>
                    <a:pt x="770" y="382"/>
                  </a:lnTo>
                  <a:lnTo>
                    <a:pt x="770" y="381"/>
                  </a:lnTo>
                  <a:lnTo>
                    <a:pt x="771" y="381"/>
                  </a:lnTo>
                  <a:lnTo>
                    <a:pt x="771" y="379"/>
                  </a:lnTo>
                  <a:lnTo>
                    <a:pt x="772" y="379"/>
                  </a:lnTo>
                  <a:lnTo>
                    <a:pt x="772" y="378"/>
                  </a:lnTo>
                  <a:lnTo>
                    <a:pt x="774" y="378"/>
                  </a:lnTo>
                  <a:lnTo>
                    <a:pt x="774" y="377"/>
                  </a:lnTo>
                  <a:lnTo>
                    <a:pt x="775" y="375"/>
                  </a:lnTo>
                  <a:lnTo>
                    <a:pt x="775" y="373"/>
                  </a:lnTo>
                  <a:lnTo>
                    <a:pt x="777" y="373"/>
                  </a:lnTo>
                  <a:lnTo>
                    <a:pt x="777" y="372"/>
                  </a:lnTo>
                  <a:lnTo>
                    <a:pt x="779" y="371"/>
                  </a:lnTo>
                  <a:lnTo>
                    <a:pt x="780" y="370"/>
                  </a:lnTo>
                  <a:lnTo>
                    <a:pt x="780" y="369"/>
                  </a:lnTo>
                  <a:lnTo>
                    <a:pt x="781" y="369"/>
                  </a:lnTo>
                  <a:lnTo>
                    <a:pt x="781" y="366"/>
                  </a:lnTo>
                  <a:lnTo>
                    <a:pt x="781" y="365"/>
                  </a:lnTo>
                  <a:lnTo>
                    <a:pt x="782" y="365"/>
                  </a:lnTo>
                  <a:lnTo>
                    <a:pt x="782" y="364"/>
                  </a:lnTo>
                  <a:lnTo>
                    <a:pt x="783" y="364"/>
                  </a:lnTo>
                  <a:lnTo>
                    <a:pt x="783" y="362"/>
                  </a:lnTo>
                  <a:lnTo>
                    <a:pt x="785" y="361"/>
                  </a:lnTo>
                  <a:lnTo>
                    <a:pt x="785" y="360"/>
                  </a:lnTo>
                  <a:lnTo>
                    <a:pt x="787" y="360"/>
                  </a:lnTo>
                  <a:lnTo>
                    <a:pt x="787" y="358"/>
                  </a:lnTo>
                  <a:lnTo>
                    <a:pt x="787" y="356"/>
                  </a:lnTo>
                  <a:lnTo>
                    <a:pt x="787" y="355"/>
                  </a:lnTo>
                  <a:lnTo>
                    <a:pt x="789" y="353"/>
                  </a:lnTo>
                  <a:lnTo>
                    <a:pt x="789" y="354"/>
                  </a:lnTo>
                  <a:lnTo>
                    <a:pt x="788" y="355"/>
                  </a:lnTo>
                  <a:lnTo>
                    <a:pt x="789" y="355"/>
                  </a:lnTo>
                  <a:lnTo>
                    <a:pt x="791" y="355"/>
                  </a:lnTo>
                  <a:lnTo>
                    <a:pt x="791" y="354"/>
                  </a:lnTo>
                  <a:lnTo>
                    <a:pt x="791" y="353"/>
                  </a:lnTo>
                  <a:lnTo>
                    <a:pt x="792" y="353"/>
                  </a:lnTo>
                  <a:lnTo>
                    <a:pt x="792" y="352"/>
                  </a:lnTo>
                  <a:lnTo>
                    <a:pt x="791" y="352"/>
                  </a:lnTo>
                  <a:lnTo>
                    <a:pt x="791" y="350"/>
                  </a:lnTo>
                  <a:lnTo>
                    <a:pt x="792" y="348"/>
                  </a:lnTo>
                  <a:lnTo>
                    <a:pt x="792" y="350"/>
                  </a:lnTo>
                  <a:lnTo>
                    <a:pt x="793" y="348"/>
                  </a:lnTo>
                  <a:lnTo>
                    <a:pt x="796" y="347"/>
                  </a:lnTo>
                  <a:lnTo>
                    <a:pt x="796" y="345"/>
                  </a:lnTo>
                  <a:lnTo>
                    <a:pt x="793" y="345"/>
                  </a:lnTo>
                  <a:lnTo>
                    <a:pt x="793" y="344"/>
                  </a:lnTo>
                  <a:lnTo>
                    <a:pt x="796" y="343"/>
                  </a:lnTo>
                  <a:lnTo>
                    <a:pt x="796" y="342"/>
                  </a:lnTo>
                  <a:lnTo>
                    <a:pt x="796" y="339"/>
                  </a:lnTo>
                  <a:lnTo>
                    <a:pt x="797" y="337"/>
                  </a:lnTo>
                  <a:lnTo>
                    <a:pt x="798" y="337"/>
                  </a:lnTo>
                  <a:lnTo>
                    <a:pt x="798" y="336"/>
                  </a:lnTo>
                  <a:lnTo>
                    <a:pt x="798" y="335"/>
                  </a:lnTo>
                  <a:lnTo>
                    <a:pt x="799" y="335"/>
                  </a:lnTo>
                  <a:lnTo>
                    <a:pt x="799" y="333"/>
                  </a:lnTo>
                  <a:lnTo>
                    <a:pt x="799" y="331"/>
                  </a:lnTo>
                  <a:lnTo>
                    <a:pt x="798" y="331"/>
                  </a:lnTo>
                  <a:lnTo>
                    <a:pt x="798" y="330"/>
                  </a:lnTo>
                  <a:lnTo>
                    <a:pt x="799" y="329"/>
                  </a:lnTo>
                  <a:lnTo>
                    <a:pt x="799" y="327"/>
                  </a:lnTo>
                  <a:lnTo>
                    <a:pt x="800" y="326"/>
                  </a:lnTo>
                  <a:lnTo>
                    <a:pt x="802" y="326"/>
                  </a:lnTo>
                  <a:lnTo>
                    <a:pt x="802" y="325"/>
                  </a:lnTo>
                  <a:lnTo>
                    <a:pt x="804" y="324"/>
                  </a:lnTo>
                  <a:lnTo>
                    <a:pt x="805" y="324"/>
                  </a:lnTo>
                  <a:lnTo>
                    <a:pt x="806" y="324"/>
                  </a:lnTo>
                  <a:lnTo>
                    <a:pt x="806" y="325"/>
                  </a:lnTo>
                  <a:lnTo>
                    <a:pt x="808" y="325"/>
                  </a:lnTo>
                  <a:lnTo>
                    <a:pt x="809" y="325"/>
                  </a:lnTo>
                  <a:lnTo>
                    <a:pt x="809" y="326"/>
                  </a:lnTo>
                  <a:lnTo>
                    <a:pt x="810" y="326"/>
                  </a:lnTo>
                  <a:lnTo>
                    <a:pt x="811" y="326"/>
                  </a:lnTo>
                  <a:lnTo>
                    <a:pt x="814" y="326"/>
                  </a:lnTo>
                  <a:lnTo>
                    <a:pt x="815" y="326"/>
                  </a:lnTo>
                  <a:lnTo>
                    <a:pt x="815" y="327"/>
                  </a:lnTo>
                  <a:lnTo>
                    <a:pt x="816" y="326"/>
                  </a:lnTo>
                  <a:lnTo>
                    <a:pt x="816" y="327"/>
                  </a:lnTo>
                  <a:lnTo>
                    <a:pt x="817" y="326"/>
                  </a:lnTo>
                  <a:lnTo>
                    <a:pt x="817" y="327"/>
                  </a:lnTo>
                  <a:lnTo>
                    <a:pt x="819" y="327"/>
                  </a:lnTo>
                  <a:lnTo>
                    <a:pt x="820" y="327"/>
                  </a:lnTo>
                  <a:lnTo>
                    <a:pt x="820" y="326"/>
                  </a:lnTo>
                  <a:lnTo>
                    <a:pt x="822" y="326"/>
                  </a:lnTo>
                  <a:lnTo>
                    <a:pt x="822" y="327"/>
                  </a:lnTo>
                  <a:lnTo>
                    <a:pt x="823" y="327"/>
                  </a:lnTo>
                  <a:lnTo>
                    <a:pt x="823" y="329"/>
                  </a:lnTo>
                  <a:lnTo>
                    <a:pt x="825" y="329"/>
                  </a:lnTo>
                  <a:lnTo>
                    <a:pt x="825" y="330"/>
                  </a:lnTo>
                  <a:lnTo>
                    <a:pt x="825" y="331"/>
                  </a:lnTo>
                  <a:lnTo>
                    <a:pt x="823" y="331"/>
                  </a:lnTo>
                  <a:lnTo>
                    <a:pt x="822" y="333"/>
                  </a:lnTo>
                  <a:lnTo>
                    <a:pt x="820" y="333"/>
                  </a:lnTo>
                  <a:lnTo>
                    <a:pt x="819" y="333"/>
                  </a:lnTo>
                  <a:lnTo>
                    <a:pt x="819" y="335"/>
                  </a:lnTo>
                  <a:lnTo>
                    <a:pt x="817" y="335"/>
                  </a:lnTo>
                  <a:lnTo>
                    <a:pt x="817" y="336"/>
                  </a:lnTo>
                  <a:lnTo>
                    <a:pt x="816" y="336"/>
                  </a:lnTo>
                  <a:lnTo>
                    <a:pt x="815" y="337"/>
                  </a:lnTo>
                  <a:lnTo>
                    <a:pt x="814" y="337"/>
                  </a:lnTo>
                  <a:lnTo>
                    <a:pt x="814" y="338"/>
                  </a:lnTo>
                  <a:lnTo>
                    <a:pt x="815" y="337"/>
                  </a:lnTo>
                  <a:lnTo>
                    <a:pt x="817" y="336"/>
                  </a:lnTo>
                  <a:lnTo>
                    <a:pt x="819" y="335"/>
                  </a:lnTo>
                  <a:lnTo>
                    <a:pt x="820" y="335"/>
                  </a:lnTo>
                  <a:lnTo>
                    <a:pt x="822" y="335"/>
                  </a:lnTo>
                  <a:lnTo>
                    <a:pt x="822" y="336"/>
                  </a:lnTo>
                  <a:lnTo>
                    <a:pt x="820" y="336"/>
                  </a:lnTo>
                  <a:lnTo>
                    <a:pt x="820" y="337"/>
                  </a:lnTo>
                  <a:lnTo>
                    <a:pt x="822" y="336"/>
                  </a:lnTo>
                  <a:lnTo>
                    <a:pt x="822" y="337"/>
                  </a:lnTo>
                  <a:lnTo>
                    <a:pt x="820" y="338"/>
                  </a:lnTo>
                  <a:lnTo>
                    <a:pt x="819" y="339"/>
                  </a:lnTo>
                  <a:lnTo>
                    <a:pt x="819" y="338"/>
                  </a:lnTo>
                  <a:lnTo>
                    <a:pt x="817" y="339"/>
                  </a:lnTo>
                  <a:lnTo>
                    <a:pt x="816" y="339"/>
                  </a:lnTo>
                  <a:lnTo>
                    <a:pt x="815" y="339"/>
                  </a:lnTo>
                  <a:lnTo>
                    <a:pt x="815" y="338"/>
                  </a:lnTo>
                  <a:lnTo>
                    <a:pt x="814" y="339"/>
                  </a:lnTo>
                  <a:lnTo>
                    <a:pt x="815" y="339"/>
                  </a:lnTo>
                  <a:lnTo>
                    <a:pt x="815" y="342"/>
                  </a:lnTo>
                  <a:lnTo>
                    <a:pt x="814" y="342"/>
                  </a:lnTo>
                  <a:lnTo>
                    <a:pt x="814" y="343"/>
                  </a:lnTo>
                  <a:lnTo>
                    <a:pt x="811" y="343"/>
                  </a:lnTo>
                  <a:lnTo>
                    <a:pt x="810" y="343"/>
                  </a:lnTo>
                  <a:lnTo>
                    <a:pt x="810" y="344"/>
                  </a:lnTo>
                  <a:lnTo>
                    <a:pt x="811" y="344"/>
                  </a:lnTo>
                  <a:lnTo>
                    <a:pt x="814" y="344"/>
                  </a:lnTo>
                  <a:lnTo>
                    <a:pt x="815" y="344"/>
                  </a:lnTo>
                  <a:lnTo>
                    <a:pt x="817" y="343"/>
                  </a:lnTo>
                  <a:lnTo>
                    <a:pt x="817" y="342"/>
                  </a:lnTo>
                  <a:lnTo>
                    <a:pt x="819" y="342"/>
                  </a:lnTo>
                  <a:lnTo>
                    <a:pt x="820" y="342"/>
                  </a:lnTo>
                  <a:lnTo>
                    <a:pt x="820" y="339"/>
                  </a:lnTo>
                  <a:lnTo>
                    <a:pt x="820" y="338"/>
                  </a:lnTo>
                  <a:lnTo>
                    <a:pt x="822" y="338"/>
                  </a:lnTo>
                  <a:lnTo>
                    <a:pt x="822" y="339"/>
                  </a:lnTo>
                  <a:lnTo>
                    <a:pt x="823" y="339"/>
                  </a:lnTo>
                  <a:lnTo>
                    <a:pt x="823" y="338"/>
                  </a:lnTo>
                  <a:lnTo>
                    <a:pt x="823" y="337"/>
                  </a:lnTo>
                  <a:lnTo>
                    <a:pt x="823" y="336"/>
                  </a:lnTo>
                  <a:lnTo>
                    <a:pt x="825" y="336"/>
                  </a:lnTo>
                  <a:lnTo>
                    <a:pt x="825" y="335"/>
                  </a:lnTo>
                  <a:lnTo>
                    <a:pt x="826" y="335"/>
                  </a:lnTo>
                  <a:lnTo>
                    <a:pt x="826" y="333"/>
                  </a:lnTo>
                  <a:lnTo>
                    <a:pt x="827" y="331"/>
                  </a:lnTo>
                  <a:lnTo>
                    <a:pt x="828" y="331"/>
                  </a:lnTo>
                  <a:lnTo>
                    <a:pt x="828" y="330"/>
                  </a:lnTo>
                  <a:lnTo>
                    <a:pt x="831" y="330"/>
                  </a:lnTo>
                  <a:lnTo>
                    <a:pt x="832" y="330"/>
                  </a:lnTo>
                  <a:lnTo>
                    <a:pt x="832" y="329"/>
                  </a:lnTo>
                  <a:lnTo>
                    <a:pt x="832" y="327"/>
                  </a:lnTo>
                  <a:lnTo>
                    <a:pt x="832" y="326"/>
                  </a:lnTo>
                  <a:lnTo>
                    <a:pt x="831" y="326"/>
                  </a:lnTo>
                  <a:lnTo>
                    <a:pt x="831" y="325"/>
                  </a:lnTo>
                  <a:lnTo>
                    <a:pt x="828" y="325"/>
                  </a:lnTo>
                  <a:lnTo>
                    <a:pt x="827" y="325"/>
                  </a:lnTo>
                  <a:lnTo>
                    <a:pt x="831" y="324"/>
                  </a:lnTo>
                  <a:lnTo>
                    <a:pt x="832" y="324"/>
                  </a:lnTo>
                  <a:lnTo>
                    <a:pt x="832" y="325"/>
                  </a:lnTo>
                  <a:lnTo>
                    <a:pt x="833" y="325"/>
                  </a:lnTo>
                  <a:lnTo>
                    <a:pt x="833" y="324"/>
                  </a:lnTo>
                  <a:lnTo>
                    <a:pt x="832" y="324"/>
                  </a:lnTo>
                  <a:lnTo>
                    <a:pt x="832" y="321"/>
                  </a:lnTo>
                  <a:lnTo>
                    <a:pt x="832" y="320"/>
                  </a:lnTo>
                  <a:lnTo>
                    <a:pt x="833" y="320"/>
                  </a:lnTo>
                  <a:lnTo>
                    <a:pt x="833" y="321"/>
                  </a:lnTo>
                  <a:lnTo>
                    <a:pt x="834" y="321"/>
                  </a:lnTo>
                  <a:lnTo>
                    <a:pt x="834" y="320"/>
                  </a:lnTo>
                  <a:lnTo>
                    <a:pt x="834" y="319"/>
                  </a:lnTo>
                  <a:lnTo>
                    <a:pt x="836" y="319"/>
                  </a:lnTo>
                  <a:lnTo>
                    <a:pt x="836" y="318"/>
                  </a:lnTo>
                  <a:lnTo>
                    <a:pt x="837" y="318"/>
                  </a:lnTo>
                  <a:lnTo>
                    <a:pt x="837" y="316"/>
                  </a:lnTo>
                  <a:lnTo>
                    <a:pt x="836" y="316"/>
                  </a:lnTo>
                  <a:lnTo>
                    <a:pt x="836" y="315"/>
                  </a:lnTo>
                  <a:lnTo>
                    <a:pt x="836" y="313"/>
                  </a:lnTo>
                  <a:lnTo>
                    <a:pt x="837" y="313"/>
                  </a:lnTo>
                  <a:lnTo>
                    <a:pt x="837" y="312"/>
                  </a:lnTo>
                  <a:lnTo>
                    <a:pt x="838" y="312"/>
                  </a:lnTo>
                  <a:lnTo>
                    <a:pt x="842" y="312"/>
                  </a:lnTo>
                  <a:lnTo>
                    <a:pt x="844" y="312"/>
                  </a:lnTo>
                  <a:lnTo>
                    <a:pt x="846" y="312"/>
                  </a:lnTo>
                  <a:lnTo>
                    <a:pt x="850" y="312"/>
                  </a:lnTo>
                  <a:lnTo>
                    <a:pt x="853" y="312"/>
                  </a:lnTo>
                  <a:lnTo>
                    <a:pt x="855" y="312"/>
                  </a:lnTo>
                  <a:lnTo>
                    <a:pt x="859" y="312"/>
                  </a:lnTo>
                  <a:lnTo>
                    <a:pt x="861" y="312"/>
                  </a:lnTo>
                  <a:lnTo>
                    <a:pt x="863" y="312"/>
                  </a:lnTo>
                  <a:lnTo>
                    <a:pt x="868" y="312"/>
                  </a:lnTo>
                  <a:lnTo>
                    <a:pt x="871" y="312"/>
                  </a:lnTo>
                  <a:lnTo>
                    <a:pt x="873" y="312"/>
                  </a:lnTo>
                  <a:lnTo>
                    <a:pt x="877" y="312"/>
                  </a:lnTo>
                  <a:lnTo>
                    <a:pt x="879" y="312"/>
                  </a:lnTo>
                  <a:lnTo>
                    <a:pt x="882" y="312"/>
                  </a:lnTo>
                  <a:lnTo>
                    <a:pt x="885" y="312"/>
                  </a:lnTo>
                  <a:lnTo>
                    <a:pt x="888" y="312"/>
                  </a:lnTo>
                  <a:lnTo>
                    <a:pt x="890" y="312"/>
                  </a:lnTo>
                  <a:lnTo>
                    <a:pt x="894" y="312"/>
                  </a:lnTo>
                  <a:lnTo>
                    <a:pt x="896" y="312"/>
                  </a:lnTo>
                  <a:lnTo>
                    <a:pt x="899" y="312"/>
                  </a:lnTo>
                  <a:lnTo>
                    <a:pt x="902" y="312"/>
                  </a:lnTo>
                  <a:lnTo>
                    <a:pt x="905" y="312"/>
                  </a:lnTo>
                  <a:lnTo>
                    <a:pt x="908" y="312"/>
                  </a:lnTo>
                  <a:lnTo>
                    <a:pt x="912" y="312"/>
                  </a:lnTo>
                  <a:lnTo>
                    <a:pt x="913" y="312"/>
                  </a:lnTo>
                  <a:lnTo>
                    <a:pt x="914" y="312"/>
                  </a:lnTo>
                  <a:lnTo>
                    <a:pt x="917" y="312"/>
                  </a:lnTo>
                  <a:lnTo>
                    <a:pt x="920" y="312"/>
                  </a:lnTo>
                  <a:lnTo>
                    <a:pt x="923" y="312"/>
                  </a:lnTo>
                  <a:lnTo>
                    <a:pt x="925" y="312"/>
                  </a:lnTo>
                  <a:lnTo>
                    <a:pt x="929" y="312"/>
                  </a:lnTo>
                  <a:lnTo>
                    <a:pt x="931" y="312"/>
                  </a:lnTo>
                  <a:lnTo>
                    <a:pt x="934" y="312"/>
                  </a:lnTo>
                  <a:lnTo>
                    <a:pt x="937" y="312"/>
                  </a:lnTo>
                  <a:lnTo>
                    <a:pt x="940" y="312"/>
                  </a:lnTo>
                  <a:lnTo>
                    <a:pt x="942" y="312"/>
                  </a:lnTo>
                  <a:lnTo>
                    <a:pt x="945" y="312"/>
                  </a:lnTo>
                  <a:lnTo>
                    <a:pt x="948" y="312"/>
                  </a:lnTo>
                  <a:lnTo>
                    <a:pt x="952" y="312"/>
                  </a:lnTo>
                  <a:lnTo>
                    <a:pt x="956" y="312"/>
                  </a:lnTo>
                  <a:lnTo>
                    <a:pt x="958" y="312"/>
                  </a:lnTo>
                  <a:lnTo>
                    <a:pt x="960" y="312"/>
                  </a:lnTo>
                  <a:lnTo>
                    <a:pt x="964" y="312"/>
                  </a:lnTo>
                  <a:lnTo>
                    <a:pt x="967" y="312"/>
                  </a:lnTo>
                  <a:lnTo>
                    <a:pt x="969" y="312"/>
                  </a:lnTo>
                  <a:lnTo>
                    <a:pt x="971" y="312"/>
                  </a:lnTo>
                  <a:lnTo>
                    <a:pt x="975" y="312"/>
                  </a:lnTo>
                  <a:lnTo>
                    <a:pt x="977" y="312"/>
                  </a:lnTo>
                  <a:lnTo>
                    <a:pt x="980" y="312"/>
                  </a:lnTo>
                  <a:lnTo>
                    <a:pt x="983" y="312"/>
                  </a:lnTo>
                  <a:lnTo>
                    <a:pt x="986" y="312"/>
                  </a:lnTo>
                  <a:lnTo>
                    <a:pt x="988" y="312"/>
                  </a:lnTo>
                  <a:lnTo>
                    <a:pt x="992" y="312"/>
                  </a:lnTo>
                  <a:lnTo>
                    <a:pt x="996" y="312"/>
                  </a:lnTo>
                  <a:lnTo>
                    <a:pt x="998" y="312"/>
                  </a:lnTo>
                  <a:lnTo>
                    <a:pt x="1002" y="312"/>
                  </a:lnTo>
                  <a:lnTo>
                    <a:pt x="1004" y="312"/>
                  </a:lnTo>
                  <a:lnTo>
                    <a:pt x="1005" y="312"/>
                  </a:lnTo>
                  <a:lnTo>
                    <a:pt x="1007" y="312"/>
                  </a:lnTo>
                  <a:lnTo>
                    <a:pt x="1010" y="312"/>
                  </a:lnTo>
                  <a:lnTo>
                    <a:pt x="1013" y="312"/>
                  </a:lnTo>
                  <a:lnTo>
                    <a:pt x="1015" y="312"/>
                  </a:lnTo>
                  <a:lnTo>
                    <a:pt x="1019" y="312"/>
                  </a:lnTo>
                  <a:lnTo>
                    <a:pt x="1021" y="312"/>
                  </a:lnTo>
                  <a:lnTo>
                    <a:pt x="1023" y="312"/>
                  </a:lnTo>
                  <a:lnTo>
                    <a:pt x="1027" y="312"/>
                  </a:lnTo>
                  <a:lnTo>
                    <a:pt x="1030" y="312"/>
                  </a:lnTo>
                  <a:lnTo>
                    <a:pt x="1032" y="312"/>
                  </a:lnTo>
                  <a:lnTo>
                    <a:pt x="1037" y="312"/>
                  </a:lnTo>
                  <a:lnTo>
                    <a:pt x="1039" y="312"/>
                  </a:lnTo>
                  <a:lnTo>
                    <a:pt x="1042" y="312"/>
                  </a:lnTo>
                  <a:lnTo>
                    <a:pt x="1045" y="312"/>
                  </a:lnTo>
                  <a:lnTo>
                    <a:pt x="1048" y="312"/>
                  </a:lnTo>
                  <a:lnTo>
                    <a:pt x="1050" y="312"/>
                  </a:lnTo>
                  <a:lnTo>
                    <a:pt x="1054" y="312"/>
                  </a:lnTo>
                  <a:lnTo>
                    <a:pt x="1056" y="312"/>
                  </a:lnTo>
                  <a:lnTo>
                    <a:pt x="1059" y="312"/>
                  </a:lnTo>
                  <a:lnTo>
                    <a:pt x="1062" y="312"/>
                  </a:lnTo>
                  <a:lnTo>
                    <a:pt x="1065" y="312"/>
                  </a:lnTo>
                  <a:lnTo>
                    <a:pt x="1067" y="312"/>
                  </a:lnTo>
                  <a:lnTo>
                    <a:pt x="1070" y="312"/>
                  </a:lnTo>
                  <a:lnTo>
                    <a:pt x="1073" y="312"/>
                  </a:lnTo>
                  <a:lnTo>
                    <a:pt x="1076" y="312"/>
                  </a:lnTo>
                  <a:lnTo>
                    <a:pt x="1080" y="312"/>
                  </a:lnTo>
                  <a:lnTo>
                    <a:pt x="1083" y="312"/>
                  </a:lnTo>
                  <a:lnTo>
                    <a:pt x="1084" y="312"/>
                  </a:lnTo>
                  <a:lnTo>
                    <a:pt x="1085" y="312"/>
                  </a:lnTo>
                  <a:lnTo>
                    <a:pt x="1089" y="312"/>
                  </a:lnTo>
                  <a:lnTo>
                    <a:pt x="1091" y="312"/>
                  </a:lnTo>
                  <a:lnTo>
                    <a:pt x="1094" y="312"/>
                  </a:lnTo>
                  <a:lnTo>
                    <a:pt x="1096" y="312"/>
                  </a:lnTo>
                  <a:lnTo>
                    <a:pt x="1100" y="312"/>
                  </a:lnTo>
                  <a:lnTo>
                    <a:pt x="1102" y="312"/>
                  </a:lnTo>
                  <a:lnTo>
                    <a:pt x="1105" y="312"/>
                  </a:lnTo>
                  <a:lnTo>
                    <a:pt x="1108" y="312"/>
                  </a:lnTo>
                  <a:lnTo>
                    <a:pt x="1111" y="312"/>
                  </a:lnTo>
                  <a:lnTo>
                    <a:pt x="1113" y="312"/>
                  </a:lnTo>
                  <a:lnTo>
                    <a:pt x="1117" y="312"/>
                  </a:lnTo>
                  <a:lnTo>
                    <a:pt x="1119" y="312"/>
                  </a:lnTo>
                  <a:lnTo>
                    <a:pt x="1123" y="312"/>
                  </a:lnTo>
                  <a:lnTo>
                    <a:pt x="1127" y="312"/>
                  </a:lnTo>
                  <a:lnTo>
                    <a:pt x="1129" y="312"/>
                  </a:lnTo>
                  <a:lnTo>
                    <a:pt x="1131" y="312"/>
                  </a:lnTo>
                  <a:lnTo>
                    <a:pt x="1135" y="312"/>
                  </a:lnTo>
                  <a:lnTo>
                    <a:pt x="1137" y="312"/>
                  </a:lnTo>
                  <a:lnTo>
                    <a:pt x="1140" y="312"/>
                  </a:lnTo>
                  <a:lnTo>
                    <a:pt x="1144" y="312"/>
                  </a:lnTo>
                  <a:lnTo>
                    <a:pt x="1146" y="312"/>
                  </a:lnTo>
                  <a:lnTo>
                    <a:pt x="1148" y="312"/>
                  </a:lnTo>
                  <a:lnTo>
                    <a:pt x="1152" y="312"/>
                  </a:lnTo>
                  <a:lnTo>
                    <a:pt x="1154" y="312"/>
                  </a:lnTo>
                  <a:lnTo>
                    <a:pt x="1157" y="312"/>
                  </a:lnTo>
                  <a:lnTo>
                    <a:pt x="1161" y="312"/>
                  </a:lnTo>
                  <a:lnTo>
                    <a:pt x="1164" y="312"/>
                  </a:lnTo>
                  <a:lnTo>
                    <a:pt x="1167" y="312"/>
                  </a:lnTo>
                  <a:lnTo>
                    <a:pt x="1170" y="312"/>
                  </a:lnTo>
                  <a:lnTo>
                    <a:pt x="1173" y="312"/>
                  </a:lnTo>
                  <a:lnTo>
                    <a:pt x="1174" y="312"/>
                  </a:lnTo>
                  <a:lnTo>
                    <a:pt x="1175" y="312"/>
                  </a:lnTo>
                  <a:lnTo>
                    <a:pt x="1179" y="312"/>
                  </a:lnTo>
                  <a:lnTo>
                    <a:pt x="1181" y="312"/>
                  </a:lnTo>
                  <a:lnTo>
                    <a:pt x="1184" y="312"/>
                  </a:lnTo>
                  <a:lnTo>
                    <a:pt x="1187" y="312"/>
                  </a:lnTo>
                  <a:lnTo>
                    <a:pt x="1190" y="312"/>
                  </a:lnTo>
                  <a:lnTo>
                    <a:pt x="1192" y="312"/>
                  </a:lnTo>
                  <a:lnTo>
                    <a:pt x="1196" y="312"/>
                  </a:lnTo>
                  <a:lnTo>
                    <a:pt x="1198" y="312"/>
                  </a:lnTo>
                  <a:lnTo>
                    <a:pt x="1201" y="312"/>
                  </a:lnTo>
                  <a:lnTo>
                    <a:pt x="1202" y="312"/>
                  </a:lnTo>
                  <a:lnTo>
                    <a:pt x="1202" y="310"/>
                  </a:lnTo>
                  <a:lnTo>
                    <a:pt x="1203" y="308"/>
                  </a:lnTo>
                  <a:lnTo>
                    <a:pt x="1205" y="307"/>
                  </a:lnTo>
                  <a:lnTo>
                    <a:pt x="1207" y="307"/>
                  </a:lnTo>
                  <a:lnTo>
                    <a:pt x="1208" y="307"/>
                  </a:lnTo>
                  <a:lnTo>
                    <a:pt x="1209" y="307"/>
                  </a:lnTo>
                  <a:lnTo>
                    <a:pt x="1209" y="308"/>
                  </a:lnTo>
                  <a:lnTo>
                    <a:pt x="1208" y="309"/>
                  </a:lnTo>
                  <a:lnTo>
                    <a:pt x="1208" y="310"/>
                  </a:lnTo>
                  <a:lnTo>
                    <a:pt x="1208" y="312"/>
                  </a:lnTo>
                  <a:lnTo>
                    <a:pt x="1207" y="313"/>
                  </a:lnTo>
                  <a:lnTo>
                    <a:pt x="1207" y="315"/>
                  </a:lnTo>
                  <a:lnTo>
                    <a:pt x="1205" y="315"/>
                  </a:lnTo>
                  <a:lnTo>
                    <a:pt x="1205" y="316"/>
                  </a:lnTo>
                  <a:lnTo>
                    <a:pt x="1207" y="316"/>
                  </a:lnTo>
                  <a:lnTo>
                    <a:pt x="1208" y="318"/>
                  </a:lnTo>
                  <a:lnTo>
                    <a:pt x="1210" y="318"/>
                  </a:lnTo>
                  <a:lnTo>
                    <a:pt x="1214" y="318"/>
                  </a:lnTo>
                  <a:lnTo>
                    <a:pt x="1215" y="319"/>
                  </a:lnTo>
                  <a:lnTo>
                    <a:pt x="1215" y="320"/>
                  </a:lnTo>
                  <a:lnTo>
                    <a:pt x="1218" y="320"/>
                  </a:lnTo>
                  <a:lnTo>
                    <a:pt x="1219" y="320"/>
                  </a:lnTo>
                  <a:lnTo>
                    <a:pt x="1220" y="319"/>
                  </a:lnTo>
                  <a:lnTo>
                    <a:pt x="1222" y="319"/>
                  </a:lnTo>
                  <a:lnTo>
                    <a:pt x="1224" y="319"/>
                  </a:lnTo>
                  <a:lnTo>
                    <a:pt x="1225" y="319"/>
                  </a:lnTo>
                  <a:lnTo>
                    <a:pt x="1226" y="319"/>
                  </a:lnTo>
                  <a:lnTo>
                    <a:pt x="1227" y="319"/>
                  </a:lnTo>
                  <a:lnTo>
                    <a:pt x="1228" y="320"/>
                  </a:lnTo>
                  <a:lnTo>
                    <a:pt x="1228" y="321"/>
                  </a:lnTo>
                  <a:lnTo>
                    <a:pt x="1230" y="321"/>
                  </a:lnTo>
                  <a:lnTo>
                    <a:pt x="1232" y="321"/>
                  </a:lnTo>
                  <a:lnTo>
                    <a:pt x="1232" y="324"/>
                  </a:lnTo>
                  <a:lnTo>
                    <a:pt x="1230" y="324"/>
                  </a:lnTo>
                  <a:lnTo>
                    <a:pt x="1230" y="325"/>
                  </a:lnTo>
                  <a:lnTo>
                    <a:pt x="1232" y="326"/>
                  </a:lnTo>
                  <a:lnTo>
                    <a:pt x="1232" y="325"/>
                  </a:lnTo>
                  <a:lnTo>
                    <a:pt x="1233" y="325"/>
                  </a:lnTo>
                  <a:lnTo>
                    <a:pt x="1233" y="324"/>
                  </a:lnTo>
                  <a:lnTo>
                    <a:pt x="1234" y="324"/>
                  </a:lnTo>
                  <a:lnTo>
                    <a:pt x="1236" y="324"/>
                  </a:lnTo>
                  <a:lnTo>
                    <a:pt x="1236" y="325"/>
                  </a:lnTo>
                  <a:lnTo>
                    <a:pt x="1237" y="326"/>
                  </a:lnTo>
                  <a:lnTo>
                    <a:pt x="1238" y="326"/>
                  </a:lnTo>
                  <a:lnTo>
                    <a:pt x="1238" y="327"/>
                  </a:lnTo>
                  <a:lnTo>
                    <a:pt x="1241" y="327"/>
                  </a:lnTo>
                  <a:lnTo>
                    <a:pt x="1241" y="329"/>
                  </a:lnTo>
                  <a:lnTo>
                    <a:pt x="1242" y="329"/>
                  </a:lnTo>
                  <a:lnTo>
                    <a:pt x="1243" y="329"/>
                  </a:lnTo>
                  <a:lnTo>
                    <a:pt x="1244" y="327"/>
                  </a:lnTo>
                  <a:lnTo>
                    <a:pt x="1245" y="327"/>
                  </a:lnTo>
                  <a:lnTo>
                    <a:pt x="1247" y="326"/>
                  </a:lnTo>
                  <a:lnTo>
                    <a:pt x="1249" y="326"/>
                  </a:lnTo>
                  <a:lnTo>
                    <a:pt x="1250" y="325"/>
                  </a:lnTo>
                  <a:lnTo>
                    <a:pt x="1251" y="325"/>
                  </a:lnTo>
                  <a:lnTo>
                    <a:pt x="1251" y="326"/>
                  </a:lnTo>
                  <a:lnTo>
                    <a:pt x="1251" y="327"/>
                  </a:lnTo>
                  <a:lnTo>
                    <a:pt x="1253" y="327"/>
                  </a:lnTo>
                  <a:lnTo>
                    <a:pt x="1254" y="327"/>
                  </a:lnTo>
                  <a:lnTo>
                    <a:pt x="1255" y="327"/>
                  </a:lnTo>
                  <a:lnTo>
                    <a:pt x="1260" y="327"/>
                  </a:lnTo>
                  <a:lnTo>
                    <a:pt x="1261" y="327"/>
                  </a:lnTo>
                  <a:lnTo>
                    <a:pt x="1261" y="329"/>
                  </a:lnTo>
                  <a:lnTo>
                    <a:pt x="1262" y="329"/>
                  </a:lnTo>
                  <a:lnTo>
                    <a:pt x="1264" y="329"/>
                  </a:lnTo>
                  <a:lnTo>
                    <a:pt x="1265" y="329"/>
                  </a:lnTo>
                  <a:lnTo>
                    <a:pt x="1267" y="329"/>
                  </a:lnTo>
                  <a:lnTo>
                    <a:pt x="1268" y="329"/>
                  </a:lnTo>
                  <a:lnTo>
                    <a:pt x="1270" y="329"/>
                  </a:lnTo>
                  <a:lnTo>
                    <a:pt x="1271" y="329"/>
                  </a:lnTo>
                  <a:lnTo>
                    <a:pt x="1273" y="327"/>
                  </a:lnTo>
                  <a:lnTo>
                    <a:pt x="1277" y="326"/>
                  </a:lnTo>
                  <a:lnTo>
                    <a:pt x="1278" y="326"/>
                  </a:lnTo>
                  <a:lnTo>
                    <a:pt x="1281" y="325"/>
                  </a:lnTo>
                  <a:lnTo>
                    <a:pt x="1282" y="325"/>
                  </a:lnTo>
                  <a:lnTo>
                    <a:pt x="1285" y="325"/>
                  </a:lnTo>
                  <a:lnTo>
                    <a:pt x="1287" y="325"/>
                  </a:lnTo>
                  <a:lnTo>
                    <a:pt x="1289" y="326"/>
                  </a:lnTo>
                  <a:lnTo>
                    <a:pt x="1290" y="327"/>
                  </a:lnTo>
                  <a:lnTo>
                    <a:pt x="1291" y="329"/>
                  </a:lnTo>
                  <a:lnTo>
                    <a:pt x="1295" y="330"/>
                  </a:lnTo>
                  <a:lnTo>
                    <a:pt x="1296" y="331"/>
                  </a:lnTo>
                  <a:lnTo>
                    <a:pt x="1298" y="333"/>
                  </a:lnTo>
                  <a:lnTo>
                    <a:pt x="1300" y="335"/>
                  </a:lnTo>
                  <a:lnTo>
                    <a:pt x="1302" y="336"/>
                  </a:lnTo>
                  <a:lnTo>
                    <a:pt x="1304" y="336"/>
                  </a:lnTo>
                  <a:lnTo>
                    <a:pt x="1304" y="337"/>
                  </a:lnTo>
                  <a:lnTo>
                    <a:pt x="1305" y="337"/>
                  </a:lnTo>
                  <a:lnTo>
                    <a:pt x="1306" y="338"/>
                  </a:lnTo>
                  <a:lnTo>
                    <a:pt x="1307" y="338"/>
                  </a:lnTo>
                  <a:lnTo>
                    <a:pt x="1307" y="339"/>
                  </a:lnTo>
                  <a:lnTo>
                    <a:pt x="1308" y="342"/>
                  </a:lnTo>
                  <a:lnTo>
                    <a:pt x="1310" y="342"/>
                  </a:lnTo>
                  <a:lnTo>
                    <a:pt x="1312" y="343"/>
                  </a:lnTo>
                  <a:lnTo>
                    <a:pt x="1313" y="343"/>
                  </a:lnTo>
                  <a:lnTo>
                    <a:pt x="1315" y="344"/>
                  </a:lnTo>
                  <a:lnTo>
                    <a:pt x="1316" y="345"/>
                  </a:lnTo>
                  <a:lnTo>
                    <a:pt x="1317" y="347"/>
                  </a:lnTo>
                  <a:lnTo>
                    <a:pt x="1318" y="347"/>
                  </a:lnTo>
                  <a:lnTo>
                    <a:pt x="1318" y="348"/>
                  </a:lnTo>
                  <a:lnTo>
                    <a:pt x="1318" y="350"/>
                  </a:lnTo>
                  <a:lnTo>
                    <a:pt x="1318" y="352"/>
                  </a:lnTo>
                  <a:lnTo>
                    <a:pt x="1318" y="353"/>
                  </a:lnTo>
                  <a:lnTo>
                    <a:pt x="1318" y="354"/>
                  </a:lnTo>
                  <a:lnTo>
                    <a:pt x="1318" y="355"/>
                  </a:lnTo>
                  <a:lnTo>
                    <a:pt x="1321" y="355"/>
                  </a:lnTo>
                  <a:lnTo>
                    <a:pt x="1322" y="355"/>
                  </a:lnTo>
                  <a:lnTo>
                    <a:pt x="1322" y="354"/>
                  </a:lnTo>
                  <a:lnTo>
                    <a:pt x="1323" y="354"/>
                  </a:lnTo>
                  <a:lnTo>
                    <a:pt x="1323" y="355"/>
                  </a:lnTo>
                  <a:lnTo>
                    <a:pt x="1324" y="354"/>
                  </a:lnTo>
                  <a:lnTo>
                    <a:pt x="1325" y="354"/>
                  </a:lnTo>
                  <a:lnTo>
                    <a:pt x="1324" y="355"/>
                  </a:lnTo>
                  <a:lnTo>
                    <a:pt x="1324" y="356"/>
                  </a:lnTo>
                  <a:lnTo>
                    <a:pt x="1324" y="358"/>
                  </a:lnTo>
                  <a:lnTo>
                    <a:pt x="1324" y="360"/>
                  </a:lnTo>
                  <a:lnTo>
                    <a:pt x="1324" y="361"/>
                  </a:lnTo>
                  <a:lnTo>
                    <a:pt x="1324" y="362"/>
                  </a:lnTo>
                  <a:lnTo>
                    <a:pt x="1325" y="361"/>
                  </a:lnTo>
                  <a:lnTo>
                    <a:pt x="1327" y="361"/>
                  </a:lnTo>
                  <a:lnTo>
                    <a:pt x="1327" y="362"/>
                  </a:lnTo>
                  <a:lnTo>
                    <a:pt x="1329" y="361"/>
                  </a:lnTo>
                  <a:lnTo>
                    <a:pt x="1330" y="361"/>
                  </a:lnTo>
                  <a:lnTo>
                    <a:pt x="1330" y="362"/>
                  </a:lnTo>
                  <a:lnTo>
                    <a:pt x="1330" y="364"/>
                  </a:lnTo>
                  <a:lnTo>
                    <a:pt x="1330" y="365"/>
                  </a:lnTo>
                  <a:lnTo>
                    <a:pt x="1329" y="365"/>
                  </a:lnTo>
                  <a:lnTo>
                    <a:pt x="1325" y="369"/>
                  </a:lnTo>
                  <a:lnTo>
                    <a:pt x="1329" y="369"/>
                  </a:lnTo>
                  <a:lnTo>
                    <a:pt x="1330" y="369"/>
                  </a:lnTo>
                  <a:lnTo>
                    <a:pt x="1331" y="370"/>
                  </a:lnTo>
                  <a:lnTo>
                    <a:pt x="1333" y="371"/>
                  </a:lnTo>
                  <a:lnTo>
                    <a:pt x="1335" y="373"/>
                  </a:lnTo>
                  <a:lnTo>
                    <a:pt x="1336" y="375"/>
                  </a:lnTo>
                  <a:lnTo>
                    <a:pt x="1336" y="377"/>
                  </a:lnTo>
                  <a:lnTo>
                    <a:pt x="1336" y="379"/>
                  </a:lnTo>
                  <a:lnTo>
                    <a:pt x="1335" y="383"/>
                  </a:lnTo>
                  <a:lnTo>
                    <a:pt x="1334" y="388"/>
                  </a:lnTo>
                  <a:lnTo>
                    <a:pt x="1333" y="390"/>
                  </a:lnTo>
                  <a:lnTo>
                    <a:pt x="1333" y="395"/>
                  </a:lnTo>
                  <a:lnTo>
                    <a:pt x="1331" y="399"/>
                  </a:lnTo>
                  <a:lnTo>
                    <a:pt x="1330" y="401"/>
                  </a:lnTo>
                  <a:lnTo>
                    <a:pt x="1329" y="406"/>
                  </a:lnTo>
                  <a:lnTo>
                    <a:pt x="1329" y="407"/>
                  </a:lnTo>
                  <a:lnTo>
                    <a:pt x="1327" y="409"/>
                  </a:lnTo>
                  <a:lnTo>
                    <a:pt x="1325" y="410"/>
                  </a:lnTo>
                  <a:lnTo>
                    <a:pt x="1324" y="411"/>
                  </a:lnTo>
                  <a:lnTo>
                    <a:pt x="1324" y="413"/>
                  </a:lnTo>
                  <a:lnTo>
                    <a:pt x="1323" y="415"/>
                  </a:lnTo>
                  <a:lnTo>
                    <a:pt x="1322" y="415"/>
                  </a:lnTo>
                  <a:lnTo>
                    <a:pt x="1322" y="416"/>
                  </a:lnTo>
                  <a:lnTo>
                    <a:pt x="1322" y="417"/>
                  </a:lnTo>
                  <a:lnTo>
                    <a:pt x="1321" y="417"/>
                  </a:lnTo>
                  <a:lnTo>
                    <a:pt x="1321" y="418"/>
                  </a:lnTo>
                  <a:lnTo>
                    <a:pt x="1318" y="418"/>
                  </a:lnTo>
                  <a:lnTo>
                    <a:pt x="1318" y="419"/>
                  </a:lnTo>
                  <a:lnTo>
                    <a:pt x="1318" y="422"/>
                  </a:lnTo>
                  <a:lnTo>
                    <a:pt x="1317" y="422"/>
                  </a:lnTo>
                  <a:lnTo>
                    <a:pt x="1317" y="423"/>
                  </a:lnTo>
                  <a:lnTo>
                    <a:pt x="1316" y="424"/>
                  </a:lnTo>
                  <a:lnTo>
                    <a:pt x="1315" y="424"/>
                  </a:lnTo>
                  <a:lnTo>
                    <a:pt x="1313" y="426"/>
                  </a:lnTo>
                  <a:lnTo>
                    <a:pt x="1310" y="427"/>
                  </a:lnTo>
                  <a:lnTo>
                    <a:pt x="1310" y="428"/>
                  </a:lnTo>
                  <a:lnTo>
                    <a:pt x="1308" y="428"/>
                  </a:lnTo>
                  <a:lnTo>
                    <a:pt x="1307" y="428"/>
                  </a:lnTo>
                  <a:lnTo>
                    <a:pt x="1306" y="430"/>
                  </a:lnTo>
                  <a:lnTo>
                    <a:pt x="1305" y="432"/>
                  </a:lnTo>
                  <a:lnTo>
                    <a:pt x="1304" y="433"/>
                  </a:lnTo>
                  <a:lnTo>
                    <a:pt x="1304" y="434"/>
                  </a:lnTo>
                  <a:lnTo>
                    <a:pt x="1304" y="435"/>
                  </a:lnTo>
                  <a:lnTo>
                    <a:pt x="1304" y="436"/>
                  </a:lnTo>
                  <a:lnTo>
                    <a:pt x="1304" y="438"/>
                  </a:lnTo>
                  <a:lnTo>
                    <a:pt x="1305" y="440"/>
                  </a:lnTo>
                  <a:lnTo>
                    <a:pt x="1306" y="441"/>
                  </a:lnTo>
                  <a:lnTo>
                    <a:pt x="1307" y="441"/>
                  </a:lnTo>
                  <a:lnTo>
                    <a:pt x="1310" y="441"/>
                  </a:lnTo>
                  <a:lnTo>
                    <a:pt x="1313" y="440"/>
                  </a:lnTo>
                  <a:lnTo>
                    <a:pt x="1316" y="438"/>
                  </a:lnTo>
                  <a:lnTo>
                    <a:pt x="1318" y="436"/>
                  </a:lnTo>
                  <a:lnTo>
                    <a:pt x="1321" y="435"/>
                  </a:lnTo>
                  <a:lnTo>
                    <a:pt x="1323" y="435"/>
                  </a:lnTo>
                  <a:lnTo>
                    <a:pt x="1325" y="434"/>
                  </a:lnTo>
                  <a:lnTo>
                    <a:pt x="1329" y="433"/>
                  </a:lnTo>
                  <a:lnTo>
                    <a:pt x="1330" y="432"/>
                  </a:lnTo>
                  <a:lnTo>
                    <a:pt x="1333" y="432"/>
                  </a:lnTo>
                  <a:lnTo>
                    <a:pt x="1334" y="430"/>
                  </a:lnTo>
                  <a:lnTo>
                    <a:pt x="1336" y="430"/>
                  </a:lnTo>
                  <a:lnTo>
                    <a:pt x="1339" y="430"/>
                  </a:lnTo>
                  <a:lnTo>
                    <a:pt x="1340" y="430"/>
                  </a:lnTo>
                  <a:lnTo>
                    <a:pt x="1341" y="428"/>
                  </a:lnTo>
                  <a:lnTo>
                    <a:pt x="1342" y="428"/>
                  </a:lnTo>
                  <a:lnTo>
                    <a:pt x="1344" y="428"/>
                  </a:lnTo>
                  <a:lnTo>
                    <a:pt x="1345" y="428"/>
                  </a:lnTo>
                  <a:lnTo>
                    <a:pt x="1348" y="427"/>
                  </a:lnTo>
                  <a:lnTo>
                    <a:pt x="1351" y="427"/>
                  </a:lnTo>
                  <a:lnTo>
                    <a:pt x="1353" y="426"/>
                  </a:lnTo>
                  <a:lnTo>
                    <a:pt x="1357" y="424"/>
                  </a:lnTo>
                  <a:lnTo>
                    <a:pt x="1358" y="423"/>
                  </a:lnTo>
                  <a:lnTo>
                    <a:pt x="1361" y="423"/>
                  </a:lnTo>
                  <a:lnTo>
                    <a:pt x="1363" y="422"/>
                  </a:lnTo>
                  <a:lnTo>
                    <a:pt x="1367" y="419"/>
                  </a:lnTo>
                  <a:lnTo>
                    <a:pt x="1368" y="419"/>
                  </a:lnTo>
                  <a:lnTo>
                    <a:pt x="1368" y="418"/>
                  </a:lnTo>
                  <a:lnTo>
                    <a:pt x="1369" y="418"/>
                  </a:lnTo>
                  <a:lnTo>
                    <a:pt x="1369" y="417"/>
                  </a:lnTo>
                  <a:lnTo>
                    <a:pt x="1368" y="417"/>
                  </a:lnTo>
                  <a:lnTo>
                    <a:pt x="1368" y="416"/>
                  </a:lnTo>
                  <a:lnTo>
                    <a:pt x="1368" y="415"/>
                  </a:lnTo>
                  <a:lnTo>
                    <a:pt x="1369" y="411"/>
                  </a:lnTo>
                  <a:lnTo>
                    <a:pt x="1369" y="410"/>
                  </a:lnTo>
                  <a:lnTo>
                    <a:pt x="1369" y="409"/>
                  </a:lnTo>
                  <a:lnTo>
                    <a:pt x="1370" y="407"/>
                  </a:lnTo>
                  <a:lnTo>
                    <a:pt x="1371" y="407"/>
                  </a:lnTo>
                  <a:lnTo>
                    <a:pt x="1376" y="406"/>
                  </a:lnTo>
                  <a:lnTo>
                    <a:pt x="1380" y="406"/>
                  </a:lnTo>
                  <a:lnTo>
                    <a:pt x="1384" y="406"/>
                  </a:lnTo>
                  <a:lnTo>
                    <a:pt x="1386" y="406"/>
                  </a:lnTo>
                  <a:lnTo>
                    <a:pt x="1388" y="406"/>
                  </a:lnTo>
                  <a:lnTo>
                    <a:pt x="1393" y="406"/>
                  </a:lnTo>
                  <a:lnTo>
                    <a:pt x="1396" y="406"/>
                  </a:lnTo>
                  <a:lnTo>
                    <a:pt x="1398" y="406"/>
                  </a:lnTo>
                  <a:lnTo>
                    <a:pt x="1403" y="406"/>
                  </a:lnTo>
                  <a:lnTo>
                    <a:pt x="1404" y="405"/>
                  </a:lnTo>
                  <a:lnTo>
                    <a:pt x="1404" y="404"/>
                  </a:lnTo>
                  <a:lnTo>
                    <a:pt x="1405" y="401"/>
                  </a:lnTo>
                  <a:lnTo>
                    <a:pt x="1407" y="401"/>
                  </a:lnTo>
                  <a:lnTo>
                    <a:pt x="1409" y="400"/>
                  </a:lnTo>
                  <a:lnTo>
                    <a:pt x="1409" y="399"/>
                  </a:lnTo>
                  <a:lnTo>
                    <a:pt x="1410" y="399"/>
                  </a:lnTo>
                  <a:lnTo>
                    <a:pt x="1412" y="398"/>
                  </a:lnTo>
                  <a:lnTo>
                    <a:pt x="1413" y="396"/>
                  </a:lnTo>
                  <a:lnTo>
                    <a:pt x="1414" y="396"/>
                  </a:lnTo>
                  <a:lnTo>
                    <a:pt x="1415" y="395"/>
                  </a:lnTo>
                  <a:lnTo>
                    <a:pt x="1415" y="393"/>
                  </a:lnTo>
                  <a:lnTo>
                    <a:pt x="1416" y="393"/>
                  </a:lnTo>
                  <a:lnTo>
                    <a:pt x="1419" y="393"/>
                  </a:lnTo>
                  <a:lnTo>
                    <a:pt x="1421" y="392"/>
                  </a:lnTo>
                  <a:lnTo>
                    <a:pt x="1421" y="390"/>
                  </a:lnTo>
                  <a:lnTo>
                    <a:pt x="1422" y="390"/>
                  </a:lnTo>
                  <a:lnTo>
                    <a:pt x="1424" y="389"/>
                  </a:lnTo>
                  <a:lnTo>
                    <a:pt x="1425" y="389"/>
                  </a:lnTo>
                  <a:lnTo>
                    <a:pt x="1427" y="388"/>
                  </a:lnTo>
                  <a:lnTo>
                    <a:pt x="1430" y="387"/>
                  </a:lnTo>
                  <a:lnTo>
                    <a:pt x="1431" y="384"/>
                  </a:lnTo>
                  <a:lnTo>
                    <a:pt x="1432" y="383"/>
                  </a:lnTo>
                  <a:lnTo>
                    <a:pt x="1435" y="382"/>
                  </a:lnTo>
                  <a:lnTo>
                    <a:pt x="1437" y="382"/>
                  </a:lnTo>
                  <a:lnTo>
                    <a:pt x="1438" y="382"/>
                  </a:lnTo>
                  <a:lnTo>
                    <a:pt x="1439" y="381"/>
                  </a:lnTo>
                  <a:lnTo>
                    <a:pt x="1441" y="381"/>
                  </a:lnTo>
                  <a:lnTo>
                    <a:pt x="1442" y="381"/>
                  </a:lnTo>
                  <a:lnTo>
                    <a:pt x="1443" y="381"/>
                  </a:lnTo>
                  <a:lnTo>
                    <a:pt x="1445" y="381"/>
                  </a:lnTo>
                  <a:lnTo>
                    <a:pt x="1447" y="381"/>
                  </a:lnTo>
                  <a:lnTo>
                    <a:pt x="1448" y="381"/>
                  </a:lnTo>
                  <a:lnTo>
                    <a:pt x="1449" y="381"/>
                  </a:lnTo>
                  <a:lnTo>
                    <a:pt x="1450" y="381"/>
                  </a:lnTo>
                  <a:lnTo>
                    <a:pt x="1452" y="381"/>
                  </a:lnTo>
                  <a:lnTo>
                    <a:pt x="1454" y="381"/>
                  </a:lnTo>
                  <a:lnTo>
                    <a:pt x="1455" y="381"/>
                  </a:lnTo>
                  <a:lnTo>
                    <a:pt x="1456" y="381"/>
                  </a:lnTo>
                  <a:lnTo>
                    <a:pt x="1458" y="381"/>
                  </a:lnTo>
                  <a:lnTo>
                    <a:pt x="1459" y="381"/>
                  </a:lnTo>
                  <a:lnTo>
                    <a:pt x="1460" y="381"/>
                  </a:lnTo>
                  <a:lnTo>
                    <a:pt x="1461" y="381"/>
                  </a:lnTo>
                  <a:lnTo>
                    <a:pt x="1464" y="381"/>
                  </a:lnTo>
                  <a:lnTo>
                    <a:pt x="1465" y="381"/>
                  </a:lnTo>
                  <a:lnTo>
                    <a:pt x="1466" y="381"/>
                  </a:lnTo>
                  <a:lnTo>
                    <a:pt x="1467" y="381"/>
                  </a:lnTo>
                  <a:lnTo>
                    <a:pt x="1469" y="381"/>
                  </a:lnTo>
                  <a:lnTo>
                    <a:pt x="1470" y="381"/>
                  </a:lnTo>
                  <a:lnTo>
                    <a:pt x="1472" y="381"/>
                  </a:lnTo>
                  <a:lnTo>
                    <a:pt x="1473" y="381"/>
                  </a:lnTo>
                  <a:lnTo>
                    <a:pt x="1475" y="381"/>
                  </a:lnTo>
                  <a:lnTo>
                    <a:pt x="1476" y="381"/>
                  </a:lnTo>
                  <a:lnTo>
                    <a:pt x="1477" y="381"/>
                  </a:lnTo>
                  <a:lnTo>
                    <a:pt x="1478" y="381"/>
                  </a:lnTo>
                  <a:lnTo>
                    <a:pt x="1481" y="381"/>
                  </a:lnTo>
                  <a:lnTo>
                    <a:pt x="1482" y="381"/>
                  </a:lnTo>
                  <a:lnTo>
                    <a:pt x="1483" y="381"/>
                  </a:lnTo>
                  <a:lnTo>
                    <a:pt x="1484" y="381"/>
                  </a:lnTo>
                  <a:lnTo>
                    <a:pt x="1485" y="381"/>
                  </a:lnTo>
                  <a:lnTo>
                    <a:pt x="1487" y="379"/>
                  </a:lnTo>
                  <a:lnTo>
                    <a:pt x="1487" y="378"/>
                  </a:lnTo>
                  <a:lnTo>
                    <a:pt x="1487" y="377"/>
                  </a:lnTo>
                  <a:lnTo>
                    <a:pt x="1488" y="377"/>
                  </a:lnTo>
                  <a:lnTo>
                    <a:pt x="1490" y="377"/>
                  </a:lnTo>
                  <a:lnTo>
                    <a:pt x="1492" y="377"/>
                  </a:lnTo>
                  <a:lnTo>
                    <a:pt x="1493" y="377"/>
                  </a:lnTo>
                  <a:lnTo>
                    <a:pt x="1493" y="375"/>
                  </a:lnTo>
                  <a:lnTo>
                    <a:pt x="1494" y="375"/>
                  </a:lnTo>
                  <a:lnTo>
                    <a:pt x="1495" y="375"/>
                  </a:lnTo>
                  <a:lnTo>
                    <a:pt x="1495" y="377"/>
                  </a:lnTo>
                  <a:lnTo>
                    <a:pt x="1496" y="375"/>
                  </a:lnTo>
                  <a:lnTo>
                    <a:pt x="1496" y="373"/>
                  </a:lnTo>
                  <a:lnTo>
                    <a:pt x="1499" y="373"/>
                  </a:lnTo>
                  <a:lnTo>
                    <a:pt x="1500" y="373"/>
                  </a:lnTo>
                  <a:lnTo>
                    <a:pt x="1499" y="372"/>
                  </a:lnTo>
                  <a:lnTo>
                    <a:pt x="1500" y="372"/>
                  </a:lnTo>
                  <a:lnTo>
                    <a:pt x="1500" y="371"/>
                  </a:lnTo>
                  <a:lnTo>
                    <a:pt x="1502" y="370"/>
                  </a:lnTo>
                  <a:lnTo>
                    <a:pt x="1504" y="370"/>
                  </a:lnTo>
                  <a:lnTo>
                    <a:pt x="1505" y="369"/>
                  </a:lnTo>
                  <a:lnTo>
                    <a:pt x="1505" y="366"/>
                  </a:lnTo>
                  <a:lnTo>
                    <a:pt x="1507" y="365"/>
                  </a:lnTo>
                  <a:lnTo>
                    <a:pt x="1509" y="365"/>
                  </a:lnTo>
                  <a:lnTo>
                    <a:pt x="1509" y="364"/>
                  </a:lnTo>
                  <a:lnTo>
                    <a:pt x="1509" y="362"/>
                  </a:lnTo>
                  <a:lnTo>
                    <a:pt x="1510" y="362"/>
                  </a:lnTo>
                  <a:lnTo>
                    <a:pt x="1510" y="361"/>
                  </a:lnTo>
                  <a:lnTo>
                    <a:pt x="1510" y="360"/>
                  </a:lnTo>
                  <a:lnTo>
                    <a:pt x="1511" y="360"/>
                  </a:lnTo>
                  <a:lnTo>
                    <a:pt x="1511" y="358"/>
                  </a:lnTo>
                  <a:lnTo>
                    <a:pt x="1512" y="358"/>
                  </a:lnTo>
                  <a:lnTo>
                    <a:pt x="1512" y="356"/>
                  </a:lnTo>
                  <a:lnTo>
                    <a:pt x="1513" y="356"/>
                  </a:lnTo>
                  <a:lnTo>
                    <a:pt x="1515" y="355"/>
                  </a:lnTo>
                  <a:lnTo>
                    <a:pt x="1515" y="354"/>
                  </a:lnTo>
                  <a:lnTo>
                    <a:pt x="1517" y="353"/>
                  </a:lnTo>
                  <a:lnTo>
                    <a:pt x="1517" y="352"/>
                  </a:lnTo>
                  <a:lnTo>
                    <a:pt x="1518" y="352"/>
                  </a:lnTo>
                  <a:lnTo>
                    <a:pt x="1519" y="350"/>
                  </a:lnTo>
                  <a:lnTo>
                    <a:pt x="1521" y="348"/>
                  </a:lnTo>
                  <a:lnTo>
                    <a:pt x="1523" y="347"/>
                  </a:lnTo>
                  <a:lnTo>
                    <a:pt x="1525" y="344"/>
                  </a:lnTo>
                  <a:lnTo>
                    <a:pt x="1527" y="343"/>
                  </a:lnTo>
                  <a:lnTo>
                    <a:pt x="1529" y="342"/>
                  </a:lnTo>
                  <a:lnTo>
                    <a:pt x="1530" y="339"/>
                  </a:lnTo>
                  <a:lnTo>
                    <a:pt x="1532" y="338"/>
                  </a:lnTo>
                  <a:lnTo>
                    <a:pt x="1534" y="338"/>
                  </a:lnTo>
                  <a:lnTo>
                    <a:pt x="1535" y="338"/>
                  </a:lnTo>
                  <a:lnTo>
                    <a:pt x="1535" y="339"/>
                  </a:lnTo>
                  <a:lnTo>
                    <a:pt x="1534" y="342"/>
                  </a:lnTo>
                  <a:lnTo>
                    <a:pt x="1535" y="343"/>
                  </a:lnTo>
                  <a:lnTo>
                    <a:pt x="1536" y="343"/>
                  </a:lnTo>
                  <a:lnTo>
                    <a:pt x="1538" y="343"/>
                  </a:lnTo>
                  <a:lnTo>
                    <a:pt x="1539" y="342"/>
                  </a:lnTo>
                  <a:lnTo>
                    <a:pt x="1540" y="342"/>
                  </a:lnTo>
                  <a:lnTo>
                    <a:pt x="1541" y="342"/>
                  </a:lnTo>
                  <a:lnTo>
                    <a:pt x="1544" y="342"/>
                  </a:lnTo>
                  <a:lnTo>
                    <a:pt x="1544" y="339"/>
                  </a:lnTo>
                  <a:lnTo>
                    <a:pt x="1545" y="339"/>
                  </a:lnTo>
                  <a:lnTo>
                    <a:pt x="1546" y="339"/>
                  </a:lnTo>
                  <a:lnTo>
                    <a:pt x="1546" y="342"/>
                  </a:lnTo>
                  <a:lnTo>
                    <a:pt x="1547" y="342"/>
                  </a:lnTo>
                  <a:lnTo>
                    <a:pt x="1547" y="343"/>
                  </a:lnTo>
                  <a:lnTo>
                    <a:pt x="1549" y="343"/>
                  </a:lnTo>
                  <a:close/>
                  <a:moveTo>
                    <a:pt x="810" y="339"/>
                  </a:moveTo>
                  <a:lnTo>
                    <a:pt x="811" y="339"/>
                  </a:lnTo>
                  <a:lnTo>
                    <a:pt x="811" y="338"/>
                  </a:lnTo>
                  <a:lnTo>
                    <a:pt x="810" y="339"/>
                  </a:lnTo>
                  <a:close/>
                  <a:moveTo>
                    <a:pt x="724" y="507"/>
                  </a:moveTo>
                  <a:lnTo>
                    <a:pt x="722" y="507"/>
                  </a:lnTo>
                  <a:lnTo>
                    <a:pt x="720" y="506"/>
                  </a:lnTo>
                  <a:lnTo>
                    <a:pt x="720" y="507"/>
                  </a:lnTo>
                  <a:lnTo>
                    <a:pt x="719" y="507"/>
                  </a:lnTo>
                  <a:lnTo>
                    <a:pt x="719" y="508"/>
                  </a:lnTo>
                  <a:lnTo>
                    <a:pt x="720" y="508"/>
                  </a:lnTo>
                  <a:lnTo>
                    <a:pt x="722" y="508"/>
                  </a:lnTo>
                  <a:lnTo>
                    <a:pt x="724" y="508"/>
                  </a:lnTo>
                  <a:lnTo>
                    <a:pt x="724" y="507"/>
                  </a:lnTo>
                  <a:close/>
                  <a:moveTo>
                    <a:pt x="728" y="507"/>
                  </a:moveTo>
                  <a:lnTo>
                    <a:pt x="726" y="507"/>
                  </a:lnTo>
                  <a:lnTo>
                    <a:pt x="726" y="506"/>
                  </a:lnTo>
                  <a:lnTo>
                    <a:pt x="725" y="507"/>
                  </a:lnTo>
                  <a:lnTo>
                    <a:pt x="726" y="507"/>
                  </a:lnTo>
                  <a:lnTo>
                    <a:pt x="726" y="508"/>
                  </a:lnTo>
                  <a:lnTo>
                    <a:pt x="728" y="508"/>
                  </a:lnTo>
                  <a:lnTo>
                    <a:pt x="728" y="507"/>
                  </a:lnTo>
                  <a:close/>
                  <a:moveTo>
                    <a:pt x="793" y="358"/>
                  </a:moveTo>
                  <a:lnTo>
                    <a:pt x="791" y="360"/>
                  </a:lnTo>
                  <a:lnTo>
                    <a:pt x="791" y="358"/>
                  </a:lnTo>
                  <a:lnTo>
                    <a:pt x="789" y="358"/>
                  </a:lnTo>
                  <a:lnTo>
                    <a:pt x="788" y="358"/>
                  </a:lnTo>
                  <a:lnTo>
                    <a:pt x="788" y="360"/>
                  </a:lnTo>
                  <a:lnTo>
                    <a:pt x="788" y="361"/>
                  </a:lnTo>
                  <a:lnTo>
                    <a:pt x="789" y="361"/>
                  </a:lnTo>
                  <a:lnTo>
                    <a:pt x="791" y="361"/>
                  </a:lnTo>
                  <a:lnTo>
                    <a:pt x="791" y="360"/>
                  </a:lnTo>
                  <a:lnTo>
                    <a:pt x="792" y="360"/>
                  </a:lnTo>
                  <a:lnTo>
                    <a:pt x="792" y="361"/>
                  </a:lnTo>
                  <a:lnTo>
                    <a:pt x="793" y="360"/>
                  </a:lnTo>
                  <a:lnTo>
                    <a:pt x="793" y="358"/>
                  </a:lnTo>
                  <a:close/>
                  <a:moveTo>
                    <a:pt x="1065" y="665"/>
                  </a:moveTo>
                  <a:lnTo>
                    <a:pt x="1064" y="665"/>
                  </a:lnTo>
                  <a:lnTo>
                    <a:pt x="1062" y="666"/>
                  </a:lnTo>
                  <a:lnTo>
                    <a:pt x="1062" y="667"/>
                  </a:lnTo>
                  <a:lnTo>
                    <a:pt x="1064" y="667"/>
                  </a:lnTo>
                  <a:lnTo>
                    <a:pt x="1065" y="667"/>
                  </a:lnTo>
                  <a:lnTo>
                    <a:pt x="1065" y="666"/>
                  </a:lnTo>
                  <a:lnTo>
                    <a:pt x="1065" y="665"/>
                  </a:lnTo>
                  <a:close/>
                  <a:moveTo>
                    <a:pt x="1101" y="672"/>
                  </a:moveTo>
                  <a:lnTo>
                    <a:pt x="1100" y="672"/>
                  </a:lnTo>
                  <a:lnTo>
                    <a:pt x="1100" y="673"/>
                  </a:lnTo>
                  <a:lnTo>
                    <a:pt x="1101" y="673"/>
                  </a:lnTo>
                  <a:lnTo>
                    <a:pt x="1101" y="672"/>
                  </a:lnTo>
                  <a:close/>
                  <a:moveTo>
                    <a:pt x="1116" y="673"/>
                  </a:moveTo>
                  <a:lnTo>
                    <a:pt x="1117" y="674"/>
                  </a:lnTo>
                  <a:lnTo>
                    <a:pt x="1117" y="673"/>
                  </a:lnTo>
                  <a:lnTo>
                    <a:pt x="1116" y="673"/>
                  </a:lnTo>
                  <a:close/>
                  <a:moveTo>
                    <a:pt x="1170" y="651"/>
                  </a:moveTo>
                  <a:lnTo>
                    <a:pt x="1169" y="651"/>
                  </a:lnTo>
                  <a:lnTo>
                    <a:pt x="1169" y="654"/>
                  </a:lnTo>
                  <a:lnTo>
                    <a:pt x="1170" y="654"/>
                  </a:lnTo>
                  <a:lnTo>
                    <a:pt x="1170" y="651"/>
                  </a:lnTo>
                  <a:close/>
                  <a:moveTo>
                    <a:pt x="1190" y="662"/>
                  </a:moveTo>
                  <a:lnTo>
                    <a:pt x="1188" y="662"/>
                  </a:lnTo>
                  <a:lnTo>
                    <a:pt x="1188" y="663"/>
                  </a:lnTo>
                  <a:lnTo>
                    <a:pt x="1190" y="662"/>
                  </a:lnTo>
                  <a:close/>
                  <a:moveTo>
                    <a:pt x="1225" y="730"/>
                  </a:moveTo>
                  <a:lnTo>
                    <a:pt x="1224" y="731"/>
                  </a:lnTo>
                  <a:lnTo>
                    <a:pt x="1225" y="731"/>
                  </a:lnTo>
                  <a:lnTo>
                    <a:pt x="1225" y="730"/>
                  </a:lnTo>
                  <a:close/>
                  <a:moveTo>
                    <a:pt x="1356" y="521"/>
                  </a:moveTo>
                  <a:lnTo>
                    <a:pt x="1353" y="521"/>
                  </a:lnTo>
                  <a:lnTo>
                    <a:pt x="1352" y="521"/>
                  </a:lnTo>
                  <a:lnTo>
                    <a:pt x="1352" y="523"/>
                  </a:lnTo>
                  <a:lnTo>
                    <a:pt x="1353" y="523"/>
                  </a:lnTo>
                  <a:lnTo>
                    <a:pt x="1356" y="523"/>
                  </a:lnTo>
                  <a:lnTo>
                    <a:pt x="1356" y="521"/>
                  </a:lnTo>
                  <a:close/>
                  <a:moveTo>
                    <a:pt x="1359" y="524"/>
                  </a:moveTo>
                  <a:lnTo>
                    <a:pt x="1359" y="525"/>
                  </a:lnTo>
                  <a:lnTo>
                    <a:pt x="1361" y="524"/>
                  </a:lnTo>
                  <a:lnTo>
                    <a:pt x="1359" y="524"/>
                  </a:lnTo>
                  <a:lnTo>
                    <a:pt x="1359" y="523"/>
                  </a:lnTo>
                  <a:lnTo>
                    <a:pt x="1359" y="521"/>
                  </a:lnTo>
                  <a:lnTo>
                    <a:pt x="1358" y="523"/>
                  </a:lnTo>
                  <a:lnTo>
                    <a:pt x="1357" y="523"/>
                  </a:lnTo>
                  <a:lnTo>
                    <a:pt x="1357" y="524"/>
                  </a:lnTo>
                  <a:lnTo>
                    <a:pt x="1358" y="524"/>
                  </a:lnTo>
                  <a:lnTo>
                    <a:pt x="1359" y="524"/>
                  </a:lnTo>
                  <a:close/>
                  <a:moveTo>
                    <a:pt x="1362" y="526"/>
                  </a:moveTo>
                  <a:lnTo>
                    <a:pt x="1361" y="525"/>
                  </a:lnTo>
                  <a:lnTo>
                    <a:pt x="1359" y="526"/>
                  </a:lnTo>
                  <a:lnTo>
                    <a:pt x="1361" y="526"/>
                  </a:lnTo>
                  <a:lnTo>
                    <a:pt x="1361" y="529"/>
                  </a:lnTo>
                  <a:lnTo>
                    <a:pt x="1362" y="529"/>
                  </a:lnTo>
                  <a:lnTo>
                    <a:pt x="1362" y="530"/>
                  </a:lnTo>
                  <a:lnTo>
                    <a:pt x="1361" y="530"/>
                  </a:lnTo>
                  <a:lnTo>
                    <a:pt x="1361" y="531"/>
                  </a:lnTo>
                  <a:lnTo>
                    <a:pt x="1362" y="530"/>
                  </a:lnTo>
                  <a:lnTo>
                    <a:pt x="1363" y="530"/>
                  </a:lnTo>
                  <a:lnTo>
                    <a:pt x="1363" y="529"/>
                  </a:lnTo>
                  <a:lnTo>
                    <a:pt x="1362" y="526"/>
                  </a:lnTo>
                  <a:close/>
                  <a:moveTo>
                    <a:pt x="1362" y="518"/>
                  </a:moveTo>
                  <a:lnTo>
                    <a:pt x="1361" y="518"/>
                  </a:lnTo>
                  <a:lnTo>
                    <a:pt x="1362" y="520"/>
                  </a:lnTo>
                  <a:lnTo>
                    <a:pt x="1362" y="518"/>
                  </a:lnTo>
                  <a:close/>
                  <a:moveTo>
                    <a:pt x="1362" y="507"/>
                  </a:moveTo>
                  <a:lnTo>
                    <a:pt x="1362" y="506"/>
                  </a:lnTo>
                  <a:lnTo>
                    <a:pt x="1361" y="506"/>
                  </a:lnTo>
                  <a:lnTo>
                    <a:pt x="1361" y="507"/>
                  </a:lnTo>
                  <a:lnTo>
                    <a:pt x="1362" y="507"/>
                  </a:lnTo>
                  <a:close/>
                  <a:moveTo>
                    <a:pt x="1362" y="508"/>
                  </a:moveTo>
                  <a:lnTo>
                    <a:pt x="1362" y="509"/>
                  </a:lnTo>
                  <a:lnTo>
                    <a:pt x="1363" y="509"/>
                  </a:lnTo>
                  <a:lnTo>
                    <a:pt x="1362" y="508"/>
                  </a:lnTo>
                  <a:close/>
                  <a:moveTo>
                    <a:pt x="1362" y="502"/>
                  </a:moveTo>
                  <a:lnTo>
                    <a:pt x="1361" y="502"/>
                  </a:lnTo>
                  <a:lnTo>
                    <a:pt x="1361" y="500"/>
                  </a:lnTo>
                  <a:lnTo>
                    <a:pt x="1359" y="500"/>
                  </a:lnTo>
                  <a:lnTo>
                    <a:pt x="1359" y="502"/>
                  </a:lnTo>
                  <a:lnTo>
                    <a:pt x="1359" y="503"/>
                  </a:lnTo>
                  <a:lnTo>
                    <a:pt x="1361" y="503"/>
                  </a:lnTo>
                  <a:lnTo>
                    <a:pt x="1362" y="502"/>
                  </a:lnTo>
                  <a:close/>
                  <a:moveTo>
                    <a:pt x="1362" y="497"/>
                  </a:moveTo>
                  <a:lnTo>
                    <a:pt x="1361" y="497"/>
                  </a:lnTo>
                  <a:lnTo>
                    <a:pt x="1361" y="498"/>
                  </a:lnTo>
                  <a:lnTo>
                    <a:pt x="1362" y="498"/>
                  </a:lnTo>
                  <a:lnTo>
                    <a:pt x="1362" y="497"/>
                  </a:lnTo>
                  <a:close/>
                  <a:moveTo>
                    <a:pt x="1369" y="500"/>
                  </a:moveTo>
                  <a:lnTo>
                    <a:pt x="1370" y="497"/>
                  </a:lnTo>
                  <a:lnTo>
                    <a:pt x="1369" y="498"/>
                  </a:lnTo>
                  <a:lnTo>
                    <a:pt x="1369" y="500"/>
                  </a:lnTo>
                  <a:lnTo>
                    <a:pt x="1369" y="502"/>
                  </a:lnTo>
                  <a:lnTo>
                    <a:pt x="1370" y="502"/>
                  </a:lnTo>
                  <a:lnTo>
                    <a:pt x="1369" y="500"/>
                  </a:lnTo>
                  <a:close/>
                  <a:moveTo>
                    <a:pt x="1395" y="477"/>
                  </a:moveTo>
                  <a:lnTo>
                    <a:pt x="1393" y="478"/>
                  </a:lnTo>
                  <a:lnTo>
                    <a:pt x="1392" y="478"/>
                  </a:lnTo>
                  <a:lnTo>
                    <a:pt x="1392" y="479"/>
                  </a:lnTo>
                  <a:lnTo>
                    <a:pt x="1392" y="480"/>
                  </a:lnTo>
                  <a:lnTo>
                    <a:pt x="1393" y="480"/>
                  </a:lnTo>
                  <a:lnTo>
                    <a:pt x="1393" y="479"/>
                  </a:lnTo>
                  <a:lnTo>
                    <a:pt x="1393" y="478"/>
                  </a:lnTo>
                  <a:lnTo>
                    <a:pt x="1395" y="478"/>
                  </a:lnTo>
                  <a:lnTo>
                    <a:pt x="1395" y="477"/>
                  </a:lnTo>
                  <a:close/>
                  <a:moveTo>
                    <a:pt x="1397" y="473"/>
                  </a:moveTo>
                  <a:lnTo>
                    <a:pt x="1396" y="475"/>
                  </a:lnTo>
                  <a:lnTo>
                    <a:pt x="1397" y="475"/>
                  </a:lnTo>
                  <a:lnTo>
                    <a:pt x="1397" y="473"/>
                  </a:lnTo>
                  <a:close/>
                  <a:moveTo>
                    <a:pt x="1401" y="473"/>
                  </a:moveTo>
                  <a:lnTo>
                    <a:pt x="1398" y="473"/>
                  </a:lnTo>
                  <a:lnTo>
                    <a:pt x="1398" y="475"/>
                  </a:lnTo>
                  <a:lnTo>
                    <a:pt x="1401" y="473"/>
                  </a:lnTo>
                  <a:close/>
                  <a:moveTo>
                    <a:pt x="1424" y="455"/>
                  </a:moveTo>
                  <a:lnTo>
                    <a:pt x="1422" y="455"/>
                  </a:lnTo>
                  <a:lnTo>
                    <a:pt x="1422" y="457"/>
                  </a:lnTo>
                  <a:lnTo>
                    <a:pt x="1421" y="458"/>
                  </a:lnTo>
                  <a:lnTo>
                    <a:pt x="1422" y="458"/>
                  </a:lnTo>
                  <a:lnTo>
                    <a:pt x="1422" y="457"/>
                  </a:lnTo>
                  <a:lnTo>
                    <a:pt x="1424" y="458"/>
                  </a:lnTo>
                  <a:lnTo>
                    <a:pt x="1424" y="457"/>
                  </a:lnTo>
                  <a:lnTo>
                    <a:pt x="1424" y="455"/>
                  </a:lnTo>
                  <a:close/>
                  <a:moveTo>
                    <a:pt x="1427" y="450"/>
                  </a:moveTo>
                  <a:lnTo>
                    <a:pt x="1425" y="450"/>
                  </a:lnTo>
                  <a:lnTo>
                    <a:pt x="1425" y="451"/>
                  </a:lnTo>
                  <a:lnTo>
                    <a:pt x="1427" y="450"/>
                  </a:lnTo>
                  <a:close/>
                  <a:moveTo>
                    <a:pt x="1504" y="399"/>
                  </a:moveTo>
                  <a:lnTo>
                    <a:pt x="1501" y="400"/>
                  </a:lnTo>
                  <a:lnTo>
                    <a:pt x="1501" y="399"/>
                  </a:lnTo>
                  <a:lnTo>
                    <a:pt x="1502" y="399"/>
                  </a:lnTo>
                  <a:lnTo>
                    <a:pt x="1502" y="398"/>
                  </a:lnTo>
                  <a:lnTo>
                    <a:pt x="1501" y="398"/>
                  </a:lnTo>
                  <a:lnTo>
                    <a:pt x="1501" y="399"/>
                  </a:lnTo>
                  <a:lnTo>
                    <a:pt x="1500" y="399"/>
                  </a:lnTo>
                  <a:lnTo>
                    <a:pt x="1500" y="400"/>
                  </a:lnTo>
                  <a:lnTo>
                    <a:pt x="1501" y="400"/>
                  </a:lnTo>
                  <a:lnTo>
                    <a:pt x="1502" y="400"/>
                  </a:lnTo>
                  <a:lnTo>
                    <a:pt x="1504" y="399"/>
                  </a:lnTo>
                  <a:close/>
                  <a:moveTo>
                    <a:pt x="1009" y="702"/>
                  </a:moveTo>
                  <a:lnTo>
                    <a:pt x="1009" y="701"/>
                  </a:lnTo>
                  <a:lnTo>
                    <a:pt x="1007" y="702"/>
                  </a:lnTo>
                  <a:lnTo>
                    <a:pt x="1009" y="702"/>
                  </a:lnTo>
                  <a:close/>
                  <a:moveTo>
                    <a:pt x="1447" y="451"/>
                  </a:moveTo>
                  <a:lnTo>
                    <a:pt x="1445" y="452"/>
                  </a:lnTo>
                  <a:lnTo>
                    <a:pt x="1447" y="452"/>
                  </a:lnTo>
                  <a:lnTo>
                    <a:pt x="1447" y="451"/>
                  </a:lnTo>
                  <a:close/>
                  <a:moveTo>
                    <a:pt x="825" y="327"/>
                  </a:moveTo>
                  <a:lnTo>
                    <a:pt x="823" y="327"/>
                  </a:lnTo>
                  <a:lnTo>
                    <a:pt x="825" y="329"/>
                  </a:lnTo>
                  <a:lnTo>
                    <a:pt x="825" y="327"/>
                  </a:lnTo>
                  <a:close/>
                  <a:moveTo>
                    <a:pt x="1475" y="444"/>
                  </a:moveTo>
                  <a:lnTo>
                    <a:pt x="1473" y="445"/>
                  </a:lnTo>
                  <a:lnTo>
                    <a:pt x="1472" y="445"/>
                  </a:lnTo>
                  <a:lnTo>
                    <a:pt x="1472" y="446"/>
                  </a:lnTo>
                  <a:lnTo>
                    <a:pt x="1475" y="446"/>
                  </a:lnTo>
                  <a:lnTo>
                    <a:pt x="1476" y="446"/>
                  </a:lnTo>
                  <a:lnTo>
                    <a:pt x="1476" y="445"/>
                  </a:lnTo>
                  <a:lnTo>
                    <a:pt x="1475" y="445"/>
                  </a:lnTo>
                  <a:lnTo>
                    <a:pt x="1475" y="444"/>
                  </a:lnTo>
                  <a:close/>
                  <a:moveTo>
                    <a:pt x="1522" y="393"/>
                  </a:moveTo>
                  <a:lnTo>
                    <a:pt x="1522" y="395"/>
                  </a:lnTo>
                  <a:lnTo>
                    <a:pt x="1523" y="395"/>
                  </a:lnTo>
                  <a:lnTo>
                    <a:pt x="1523" y="393"/>
                  </a:lnTo>
                  <a:lnTo>
                    <a:pt x="1525" y="393"/>
                  </a:lnTo>
                  <a:lnTo>
                    <a:pt x="1527" y="393"/>
                  </a:lnTo>
                  <a:lnTo>
                    <a:pt x="1527" y="392"/>
                  </a:lnTo>
                  <a:lnTo>
                    <a:pt x="1525" y="392"/>
                  </a:lnTo>
                  <a:lnTo>
                    <a:pt x="1525" y="390"/>
                  </a:lnTo>
                  <a:lnTo>
                    <a:pt x="1523" y="392"/>
                  </a:lnTo>
                  <a:lnTo>
                    <a:pt x="1522" y="393"/>
                  </a:lnTo>
                  <a:close/>
                  <a:moveTo>
                    <a:pt x="49" y="854"/>
                  </a:moveTo>
                  <a:lnTo>
                    <a:pt x="47" y="854"/>
                  </a:lnTo>
                  <a:lnTo>
                    <a:pt x="47" y="855"/>
                  </a:lnTo>
                  <a:lnTo>
                    <a:pt x="49" y="855"/>
                  </a:lnTo>
                  <a:lnTo>
                    <a:pt x="49" y="854"/>
                  </a:lnTo>
                  <a:close/>
                  <a:moveTo>
                    <a:pt x="45" y="855"/>
                  </a:moveTo>
                  <a:lnTo>
                    <a:pt x="45" y="856"/>
                  </a:lnTo>
                  <a:lnTo>
                    <a:pt x="47" y="855"/>
                  </a:lnTo>
                  <a:lnTo>
                    <a:pt x="45" y="855"/>
                  </a:lnTo>
                  <a:close/>
                  <a:moveTo>
                    <a:pt x="45" y="850"/>
                  </a:moveTo>
                  <a:lnTo>
                    <a:pt x="45" y="849"/>
                  </a:lnTo>
                  <a:lnTo>
                    <a:pt x="44" y="847"/>
                  </a:lnTo>
                  <a:lnTo>
                    <a:pt x="43" y="847"/>
                  </a:lnTo>
                  <a:lnTo>
                    <a:pt x="43" y="849"/>
                  </a:lnTo>
                  <a:lnTo>
                    <a:pt x="43" y="850"/>
                  </a:lnTo>
                  <a:lnTo>
                    <a:pt x="43" y="851"/>
                  </a:lnTo>
                  <a:lnTo>
                    <a:pt x="44" y="851"/>
                  </a:lnTo>
                  <a:lnTo>
                    <a:pt x="45" y="851"/>
                  </a:lnTo>
                  <a:lnTo>
                    <a:pt x="45" y="850"/>
                  </a:lnTo>
                  <a:close/>
                  <a:moveTo>
                    <a:pt x="0" y="828"/>
                  </a:moveTo>
                  <a:lnTo>
                    <a:pt x="0" y="830"/>
                  </a:lnTo>
                  <a:lnTo>
                    <a:pt x="1" y="830"/>
                  </a:lnTo>
                  <a:lnTo>
                    <a:pt x="1" y="828"/>
                  </a:lnTo>
                  <a:lnTo>
                    <a:pt x="4" y="828"/>
                  </a:lnTo>
                  <a:lnTo>
                    <a:pt x="4" y="827"/>
                  </a:lnTo>
                  <a:lnTo>
                    <a:pt x="1" y="827"/>
                  </a:lnTo>
                  <a:lnTo>
                    <a:pt x="0" y="828"/>
                  </a:lnTo>
                  <a:close/>
                  <a:moveTo>
                    <a:pt x="4" y="827"/>
                  </a:moveTo>
                  <a:lnTo>
                    <a:pt x="5" y="827"/>
                  </a:lnTo>
                  <a:lnTo>
                    <a:pt x="5" y="826"/>
                  </a:lnTo>
                  <a:lnTo>
                    <a:pt x="4" y="826"/>
                  </a:lnTo>
                  <a:lnTo>
                    <a:pt x="4" y="827"/>
                  </a:lnTo>
                  <a:close/>
                  <a:moveTo>
                    <a:pt x="1216" y="774"/>
                  </a:moveTo>
                  <a:lnTo>
                    <a:pt x="1216" y="773"/>
                  </a:lnTo>
                  <a:lnTo>
                    <a:pt x="1215" y="774"/>
                  </a:lnTo>
                  <a:lnTo>
                    <a:pt x="1216" y="774"/>
                  </a:lnTo>
                  <a:close/>
                  <a:moveTo>
                    <a:pt x="1219" y="773"/>
                  </a:moveTo>
                  <a:lnTo>
                    <a:pt x="1220" y="773"/>
                  </a:lnTo>
                  <a:lnTo>
                    <a:pt x="1220" y="771"/>
                  </a:lnTo>
                  <a:lnTo>
                    <a:pt x="1219" y="771"/>
                  </a:lnTo>
                  <a:lnTo>
                    <a:pt x="1219" y="773"/>
                  </a:lnTo>
                  <a:close/>
                  <a:moveTo>
                    <a:pt x="1224" y="771"/>
                  </a:moveTo>
                  <a:lnTo>
                    <a:pt x="1224" y="770"/>
                  </a:lnTo>
                  <a:lnTo>
                    <a:pt x="1222" y="770"/>
                  </a:lnTo>
                  <a:lnTo>
                    <a:pt x="1224" y="771"/>
                  </a:lnTo>
                  <a:close/>
                  <a:moveTo>
                    <a:pt x="1227" y="770"/>
                  </a:moveTo>
                  <a:lnTo>
                    <a:pt x="1228" y="770"/>
                  </a:lnTo>
                  <a:lnTo>
                    <a:pt x="1230" y="769"/>
                  </a:lnTo>
                  <a:lnTo>
                    <a:pt x="1228" y="769"/>
                  </a:lnTo>
                  <a:lnTo>
                    <a:pt x="1227" y="770"/>
                  </a:lnTo>
                  <a:close/>
                  <a:moveTo>
                    <a:pt x="1238" y="763"/>
                  </a:moveTo>
                  <a:lnTo>
                    <a:pt x="1241" y="762"/>
                  </a:lnTo>
                  <a:lnTo>
                    <a:pt x="1238" y="762"/>
                  </a:lnTo>
                  <a:lnTo>
                    <a:pt x="1238" y="763"/>
                  </a:lnTo>
                  <a:close/>
                  <a:moveTo>
                    <a:pt x="991" y="745"/>
                  </a:moveTo>
                  <a:lnTo>
                    <a:pt x="991" y="743"/>
                  </a:lnTo>
                  <a:lnTo>
                    <a:pt x="988" y="745"/>
                  </a:lnTo>
                  <a:lnTo>
                    <a:pt x="991" y="745"/>
                  </a:lnTo>
                  <a:close/>
                  <a:moveTo>
                    <a:pt x="991" y="736"/>
                  </a:moveTo>
                  <a:lnTo>
                    <a:pt x="988" y="737"/>
                  </a:lnTo>
                  <a:lnTo>
                    <a:pt x="991" y="737"/>
                  </a:lnTo>
                  <a:lnTo>
                    <a:pt x="991" y="736"/>
                  </a:lnTo>
                  <a:close/>
                  <a:moveTo>
                    <a:pt x="993" y="722"/>
                  </a:moveTo>
                  <a:lnTo>
                    <a:pt x="993" y="723"/>
                  </a:lnTo>
                  <a:lnTo>
                    <a:pt x="992" y="726"/>
                  </a:lnTo>
                  <a:lnTo>
                    <a:pt x="992" y="728"/>
                  </a:lnTo>
                  <a:lnTo>
                    <a:pt x="992" y="729"/>
                  </a:lnTo>
                  <a:lnTo>
                    <a:pt x="993" y="725"/>
                  </a:lnTo>
                  <a:lnTo>
                    <a:pt x="994" y="719"/>
                  </a:lnTo>
                  <a:lnTo>
                    <a:pt x="993" y="720"/>
                  </a:lnTo>
                  <a:lnTo>
                    <a:pt x="993" y="722"/>
                  </a:lnTo>
                  <a:close/>
                  <a:moveTo>
                    <a:pt x="994" y="719"/>
                  </a:moveTo>
                  <a:lnTo>
                    <a:pt x="996" y="717"/>
                  </a:lnTo>
                  <a:lnTo>
                    <a:pt x="994" y="718"/>
                  </a:lnTo>
                  <a:lnTo>
                    <a:pt x="994" y="719"/>
                  </a:lnTo>
                  <a:close/>
                  <a:moveTo>
                    <a:pt x="996" y="717"/>
                  </a:moveTo>
                  <a:lnTo>
                    <a:pt x="997" y="713"/>
                  </a:lnTo>
                  <a:lnTo>
                    <a:pt x="996" y="715"/>
                  </a:lnTo>
                  <a:lnTo>
                    <a:pt x="996" y="717"/>
                  </a:lnTo>
                  <a:close/>
                  <a:moveTo>
                    <a:pt x="997" y="713"/>
                  </a:moveTo>
                  <a:lnTo>
                    <a:pt x="998" y="712"/>
                  </a:lnTo>
                  <a:lnTo>
                    <a:pt x="997" y="712"/>
                  </a:lnTo>
                  <a:lnTo>
                    <a:pt x="997" y="713"/>
                  </a:lnTo>
                  <a:close/>
                  <a:moveTo>
                    <a:pt x="1000" y="711"/>
                  </a:moveTo>
                  <a:lnTo>
                    <a:pt x="1002" y="709"/>
                  </a:lnTo>
                  <a:lnTo>
                    <a:pt x="998" y="711"/>
                  </a:lnTo>
                  <a:lnTo>
                    <a:pt x="998" y="712"/>
                  </a:lnTo>
                  <a:lnTo>
                    <a:pt x="1000" y="711"/>
                  </a:lnTo>
                  <a:close/>
                  <a:moveTo>
                    <a:pt x="1216" y="709"/>
                  </a:moveTo>
                  <a:lnTo>
                    <a:pt x="1216" y="711"/>
                  </a:lnTo>
                  <a:lnTo>
                    <a:pt x="1218" y="711"/>
                  </a:lnTo>
                  <a:lnTo>
                    <a:pt x="1218" y="709"/>
                  </a:lnTo>
                  <a:lnTo>
                    <a:pt x="1216" y="708"/>
                  </a:lnTo>
                  <a:lnTo>
                    <a:pt x="1216" y="709"/>
                  </a:lnTo>
                  <a:close/>
                  <a:moveTo>
                    <a:pt x="1003" y="708"/>
                  </a:moveTo>
                  <a:lnTo>
                    <a:pt x="1003" y="707"/>
                  </a:lnTo>
                  <a:lnTo>
                    <a:pt x="1002" y="708"/>
                  </a:lnTo>
                  <a:lnTo>
                    <a:pt x="1003" y="708"/>
                  </a:lnTo>
                  <a:close/>
                  <a:moveTo>
                    <a:pt x="1005" y="703"/>
                  </a:moveTo>
                  <a:lnTo>
                    <a:pt x="1007" y="702"/>
                  </a:lnTo>
                  <a:lnTo>
                    <a:pt x="1007" y="701"/>
                  </a:lnTo>
                  <a:lnTo>
                    <a:pt x="1005" y="703"/>
                  </a:lnTo>
                  <a:close/>
                  <a:moveTo>
                    <a:pt x="1253" y="695"/>
                  </a:moveTo>
                  <a:lnTo>
                    <a:pt x="1254" y="694"/>
                  </a:lnTo>
                  <a:lnTo>
                    <a:pt x="1254" y="692"/>
                  </a:lnTo>
                  <a:lnTo>
                    <a:pt x="1253" y="694"/>
                  </a:lnTo>
                  <a:lnTo>
                    <a:pt x="1253" y="695"/>
                  </a:lnTo>
                  <a:close/>
                  <a:moveTo>
                    <a:pt x="1253" y="699"/>
                  </a:moveTo>
                  <a:lnTo>
                    <a:pt x="1253" y="695"/>
                  </a:lnTo>
                  <a:lnTo>
                    <a:pt x="1251" y="699"/>
                  </a:lnTo>
                  <a:lnTo>
                    <a:pt x="1253" y="699"/>
                  </a:lnTo>
                  <a:close/>
                  <a:moveTo>
                    <a:pt x="1019" y="694"/>
                  </a:moveTo>
                  <a:lnTo>
                    <a:pt x="1017" y="695"/>
                  </a:lnTo>
                  <a:lnTo>
                    <a:pt x="1019" y="695"/>
                  </a:lnTo>
                  <a:lnTo>
                    <a:pt x="1019" y="694"/>
                  </a:lnTo>
                  <a:close/>
                  <a:moveTo>
                    <a:pt x="1251" y="692"/>
                  </a:moveTo>
                  <a:lnTo>
                    <a:pt x="1251" y="694"/>
                  </a:lnTo>
                  <a:lnTo>
                    <a:pt x="1251" y="695"/>
                  </a:lnTo>
                  <a:lnTo>
                    <a:pt x="1253" y="694"/>
                  </a:lnTo>
                  <a:lnTo>
                    <a:pt x="1253" y="692"/>
                  </a:lnTo>
                  <a:lnTo>
                    <a:pt x="1251" y="692"/>
                  </a:lnTo>
                  <a:close/>
                  <a:moveTo>
                    <a:pt x="1254" y="691"/>
                  </a:moveTo>
                  <a:lnTo>
                    <a:pt x="1253" y="691"/>
                  </a:lnTo>
                  <a:lnTo>
                    <a:pt x="1254" y="692"/>
                  </a:lnTo>
                  <a:lnTo>
                    <a:pt x="1254" y="691"/>
                  </a:lnTo>
                  <a:close/>
                  <a:moveTo>
                    <a:pt x="1123" y="685"/>
                  </a:moveTo>
                  <a:lnTo>
                    <a:pt x="1125" y="684"/>
                  </a:lnTo>
                  <a:lnTo>
                    <a:pt x="1123" y="684"/>
                  </a:lnTo>
                  <a:lnTo>
                    <a:pt x="1123" y="685"/>
                  </a:lnTo>
                  <a:close/>
                  <a:moveTo>
                    <a:pt x="1108" y="683"/>
                  </a:moveTo>
                  <a:lnTo>
                    <a:pt x="1110" y="683"/>
                  </a:lnTo>
                  <a:lnTo>
                    <a:pt x="1108" y="682"/>
                  </a:lnTo>
                  <a:lnTo>
                    <a:pt x="1108" y="683"/>
                  </a:lnTo>
                  <a:close/>
                  <a:moveTo>
                    <a:pt x="1042" y="680"/>
                  </a:moveTo>
                  <a:lnTo>
                    <a:pt x="1040" y="680"/>
                  </a:lnTo>
                  <a:lnTo>
                    <a:pt x="1040" y="682"/>
                  </a:lnTo>
                  <a:lnTo>
                    <a:pt x="1042" y="680"/>
                  </a:lnTo>
                  <a:close/>
                  <a:moveTo>
                    <a:pt x="1100" y="675"/>
                  </a:moveTo>
                  <a:lnTo>
                    <a:pt x="1099" y="675"/>
                  </a:lnTo>
                  <a:lnTo>
                    <a:pt x="1099" y="677"/>
                  </a:lnTo>
                  <a:lnTo>
                    <a:pt x="1096" y="677"/>
                  </a:lnTo>
                  <a:lnTo>
                    <a:pt x="1099" y="678"/>
                  </a:lnTo>
                  <a:lnTo>
                    <a:pt x="1100" y="678"/>
                  </a:lnTo>
                  <a:lnTo>
                    <a:pt x="1100" y="677"/>
                  </a:lnTo>
                  <a:lnTo>
                    <a:pt x="1100" y="675"/>
                  </a:lnTo>
                  <a:close/>
                  <a:moveTo>
                    <a:pt x="1047" y="677"/>
                  </a:moveTo>
                  <a:lnTo>
                    <a:pt x="1045" y="677"/>
                  </a:lnTo>
                  <a:lnTo>
                    <a:pt x="1045" y="678"/>
                  </a:lnTo>
                  <a:lnTo>
                    <a:pt x="1047" y="677"/>
                  </a:lnTo>
                  <a:close/>
                  <a:moveTo>
                    <a:pt x="1192" y="672"/>
                  </a:moveTo>
                  <a:lnTo>
                    <a:pt x="1192" y="669"/>
                  </a:lnTo>
                  <a:lnTo>
                    <a:pt x="1191" y="669"/>
                  </a:lnTo>
                  <a:lnTo>
                    <a:pt x="1191" y="672"/>
                  </a:lnTo>
                  <a:lnTo>
                    <a:pt x="1192" y="672"/>
                  </a:lnTo>
                  <a:close/>
                  <a:moveTo>
                    <a:pt x="1196" y="669"/>
                  </a:moveTo>
                  <a:lnTo>
                    <a:pt x="1196" y="672"/>
                  </a:lnTo>
                  <a:lnTo>
                    <a:pt x="1198" y="669"/>
                  </a:lnTo>
                  <a:lnTo>
                    <a:pt x="1198" y="668"/>
                  </a:lnTo>
                  <a:lnTo>
                    <a:pt x="1197" y="669"/>
                  </a:lnTo>
                  <a:lnTo>
                    <a:pt x="1196" y="669"/>
                  </a:lnTo>
                  <a:close/>
                  <a:moveTo>
                    <a:pt x="1201" y="667"/>
                  </a:moveTo>
                  <a:lnTo>
                    <a:pt x="1199" y="667"/>
                  </a:lnTo>
                  <a:lnTo>
                    <a:pt x="1199" y="668"/>
                  </a:lnTo>
                  <a:lnTo>
                    <a:pt x="1201" y="667"/>
                  </a:lnTo>
                  <a:close/>
                  <a:moveTo>
                    <a:pt x="1137" y="667"/>
                  </a:moveTo>
                  <a:lnTo>
                    <a:pt x="1139" y="666"/>
                  </a:lnTo>
                  <a:lnTo>
                    <a:pt x="1139" y="665"/>
                  </a:lnTo>
                  <a:lnTo>
                    <a:pt x="1137" y="666"/>
                  </a:lnTo>
                  <a:lnTo>
                    <a:pt x="1137" y="667"/>
                  </a:lnTo>
                  <a:close/>
                  <a:moveTo>
                    <a:pt x="1137" y="660"/>
                  </a:moveTo>
                  <a:lnTo>
                    <a:pt x="1139" y="658"/>
                  </a:lnTo>
                  <a:lnTo>
                    <a:pt x="1137" y="658"/>
                  </a:lnTo>
                  <a:lnTo>
                    <a:pt x="1137" y="660"/>
                  </a:lnTo>
                  <a:close/>
                  <a:moveTo>
                    <a:pt x="1146" y="660"/>
                  </a:moveTo>
                  <a:lnTo>
                    <a:pt x="1146" y="658"/>
                  </a:lnTo>
                  <a:lnTo>
                    <a:pt x="1145" y="658"/>
                  </a:lnTo>
                  <a:lnTo>
                    <a:pt x="1146" y="660"/>
                  </a:lnTo>
                  <a:close/>
                  <a:moveTo>
                    <a:pt x="1260" y="635"/>
                  </a:moveTo>
                  <a:lnTo>
                    <a:pt x="1259" y="635"/>
                  </a:lnTo>
                  <a:lnTo>
                    <a:pt x="1259" y="637"/>
                  </a:lnTo>
                  <a:lnTo>
                    <a:pt x="1260" y="635"/>
                  </a:lnTo>
                  <a:close/>
                  <a:moveTo>
                    <a:pt x="1260" y="633"/>
                  </a:moveTo>
                  <a:lnTo>
                    <a:pt x="1260" y="635"/>
                  </a:lnTo>
                  <a:lnTo>
                    <a:pt x="1261" y="633"/>
                  </a:lnTo>
                  <a:lnTo>
                    <a:pt x="1260" y="633"/>
                  </a:lnTo>
                  <a:close/>
                  <a:moveTo>
                    <a:pt x="1262" y="632"/>
                  </a:moveTo>
                  <a:lnTo>
                    <a:pt x="1262" y="631"/>
                  </a:lnTo>
                  <a:lnTo>
                    <a:pt x="1261" y="631"/>
                  </a:lnTo>
                  <a:lnTo>
                    <a:pt x="1261" y="632"/>
                  </a:lnTo>
                  <a:lnTo>
                    <a:pt x="1262" y="632"/>
                  </a:lnTo>
                  <a:close/>
                  <a:moveTo>
                    <a:pt x="722" y="609"/>
                  </a:moveTo>
                  <a:lnTo>
                    <a:pt x="724" y="609"/>
                  </a:lnTo>
                  <a:lnTo>
                    <a:pt x="724" y="606"/>
                  </a:lnTo>
                  <a:lnTo>
                    <a:pt x="722" y="606"/>
                  </a:lnTo>
                  <a:lnTo>
                    <a:pt x="722" y="609"/>
                  </a:lnTo>
                  <a:close/>
                  <a:moveTo>
                    <a:pt x="1323" y="587"/>
                  </a:moveTo>
                  <a:lnTo>
                    <a:pt x="1322" y="587"/>
                  </a:lnTo>
                  <a:lnTo>
                    <a:pt x="1322" y="588"/>
                  </a:lnTo>
                  <a:lnTo>
                    <a:pt x="1323" y="587"/>
                  </a:lnTo>
                  <a:close/>
                  <a:moveTo>
                    <a:pt x="708" y="586"/>
                  </a:moveTo>
                  <a:lnTo>
                    <a:pt x="707" y="586"/>
                  </a:lnTo>
                  <a:lnTo>
                    <a:pt x="707" y="587"/>
                  </a:lnTo>
                  <a:lnTo>
                    <a:pt x="708" y="587"/>
                  </a:lnTo>
                  <a:lnTo>
                    <a:pt x="709" y="587"/>
                  </a:lnTo>
                  <a:lnTo>
                    <a:pt x="709" y="586"/>
                  </a:lnTo>
                  <a:lnTo>
                    <a:pt x="709" y="584"/>
                  </a:lnTo>
                  <a:lnTo>
                    <a:pt x="708" y="584"/>
                  </a:lnTo>
                  <a:lnTo>
                    <a:pt x="708" y="586"/>
                  </a:lnTo>
                  <a:close/>
                  <a:moveTo>
                    <a:pt x="713" y="584"/>
                  </a:moveTo>
                  <a:lnTo>
                    <a:pt x="712" y="584"/>
                  </a:lnTo>
                  <a:lnTo>
                    <a:pt x="712" y="586"/>
                  </a:lnTo>
                  <a:lnTo>
                    <a:pt x="713" y="586"/>
                  </a:lnTo>
                  <a:lnTo>
                    <a:pt x="716" y="586"/>
                  </a:lnTo>
                  <a:lnTo>
                    <a:pt x="717" y="586"/>
                  </a:lnTo>
                  <a:lnTo>
                    <a:pt x="717" y="584"/>
                  </a:lnTo>
                  <a:lnTo>
                    <a:pt x="716" y="584"/>
                  </a:lnTo>
                  <a:lnTo>
                    <a:pt x="713" y="584"/>
                  </a:lnTo>
                  <a:close/>
                  <a:moveTo>
                    <a:pt x="1352" y="569"/>
                  </a:moveTo>
                  <a:lnTo>
                    <a:pt x="1351" y="569"/>
                  </a:lnTo>
                  <a:lnTo>
                    <a:pt x="1350" y="570"/>
                  </a:lnTo>
                  <a:lnTo>
                    <a:pt x="1352" y="569"/>
                  </a:lnTo>
                  <a:close/>
                  <a:moveTo>
                    <a:pt x="1356" y="566"/>
                  </a:moveTo>
                  <a:lnTo>
                    <a:pt x="1357" y="565"/>
                  </a:lnTo>
                  <a:lnTo>
                    <a:pt x="1356" y="565"/>
                  </a:lnTo>
                  <a:lnTo>
                    <a:pt x="1356" y="566"/>
                  </a:lnTo>
                  <a:close/>
                  <a:moveTo>
                    <a:pt x="1358" y="565"/>
                  </a:moveTo>
                  <a:lnTo>
                    <a:pt x="1359" y="563"/>
                  </a:lnTo>
                  <a:lnTo>
                    <a:pt x="1358" y="563"/>
                  </a:lnTo>
                  <a:lnTo>
                    <a:pt x="1358" y="565"/>
                  </a:lnTo>
                  <a:close/>
                  <a:moveTo>
                    <a:pt x="1361" y="563"/>
                  </a:moveTo>
                  <a:lnTo>
                    <a:pt x="1361" y="561"/>
                  </a:lnTo>
                  <a:lnTo>
                    <a:pt x="1359" y="563"/>
                  </a:lnTo>
                  <a:lnTo>
                    <a:pt x="1361" y="563"/>
                  </a:lnTo>
                  <a:close/>
                  <a:moveTo>
                    <a:pt x="1365" y="561"/>
                  </a:moveTo>
                  <a:lnTo>
                    <a:pt x="1365" y="560"/>
                  </a:lnTo>
                  <a:lnTo>
                    <a:pt x="1363" y="561"/>
                  </a:lnTo>
                  <a:lnTo>
                    <a:pt x="1365" y="561"/>
                  </a:lnTo>
                  <a:close/>
                  <a:moveTo>
                    <a:pt x="1367" y="560"/>
                  </a:moveTo>
                  <a:lnTo>
                    <a:pt x="1367" y="559"/>
                  </a:lnTo>
                  <a:lnTo>
                    <a:pt x="1365" y="560"/>
                  </a:lnTo>
                  <a:lnTo>
                    <a:pt x="1367" y="560"/>
                  </a:lnTo>
                  <a:close/>
                  <a:moveTo>
                    <a:pt x="1367" y="559"/>
                  </a:moveTo>
                  <a:lnTo>
                    <a:pt x="1368" y="558"/>
                  </a:lnTo>
                  <a:lnTo>
                    <a:pt x="1367" y="558"/>
                  </a:lnTo>
                  <a:lnTo>
                    <a:pt x="1367" y="559"/>
                  </a:lnTo>
                  <a:close/>
                  <a:moveTo>
                    <a:pt x="1367" y="538"/>
                  </a:moveTo>
                  <a:lnTo>
                    <a:pt x="1368" y="538"/>
                  </a:lnTo>
                  <a:lnTo>
                    <a:pt x="1368" y="536"/>
                  </a:lnTo>
                  <a:lnTo>
                    <a:pt x="1367" y="536"/>
                  </a:lnTo>
                  <a:lnTo>
                    <a:pt x="1367" y="538"/>
                  </a:lnTo>
                  <a:close/>
                  <a:moveTo>
                    <a:pt x="1370" y="523"/>
                  </a:moveTo>
                  <a:lnTo>
                    <a:pt x="1370" y="524"/>
                  </a:lnTo>
                  <a:lnTo>
                    <a:pt x="1371" y="524"/>
                  </a:lnTo>
                  <a:lnTo>
                    <a:pt x="1371" y="523"/>
                  </a:lnTo>
                  <a:lnTo>
                    <a:pt x="1370" y="521"/>
                  </a:lnTo>
                  <a:lnTo>
                    <a:pt x="1370" y="523"/>
                  </a:lnTo>
                  <a:close/>
                  <a:moveTo>
                    <a:pt x="1379" y="517"/>
                  </a:moveTo>
                  <a:lnTo>
                    <a:pt x="1378" y="517"/>
                  </a:lnTo>
                  <a:lnTo>
                    <a:pt x="1378" y="518"/>
                  </a:lnTo>
                  <a:lnTo>
                    <a:pt x="1379" y="517"/>
                  </a:lnTo>
                  <a:close/>
                  <a:moveTo>
                    <a:pt x="1375" y="508"/>
                  </a:moveTo>
                  <a:lnTo>
                    <a:pt x="1375" y="509"/>
                  </a:lnTo>
                  <a:lnTo>
                    <a:pt x="1376" y="508"/>
                  </a:lnTo>
                  <a:lnTo>
                    <a:pt x="1375" y="508"/>
                  </a:lnTo>
                  <a:close/>
                  <a:moveTo>
                    <a:pt x="1386" y="509"/>
                  </a:moveTo>
                  <a:lnTo>
                    <a:pt x="1386" y="508"/>
                  </a:lnTo>
                  <a:lnTo>
                    <a:pt x="1385" y="509"/>
                  </a:lnTo>
                  <a:lnTo>
                    <a:pt x="1386" y="509"/>
                  </a:lnTo>
                  <a:close/>
                  <a:moveTo>
                    <a:pt x="1387" y="507"/>
                  </a:moveTo>
                  <a:lnTo>
                    <a:pt x="1388" y="506"/>
                  </a:lnTo>
                  <a:lnTo>
                    <a:pt x="1387" y="506"/>
                  </a:lnTo>
                  <a:lnTo>
                    <a:pt x="1387" y="507"/>
                  </a:lnTo>
                  <a:close/>
                  <a:moveTo>
                    <a:pt x="1393" y="497"/>
                  </a:moveTo>
                  <a:lnTo>
                    <a:pt x="1392" y="498"/>
                  </a:lnTo>
                  <a:lnTo>
                    <a:pt x="1393" y="498"/>
                  </a:lnTo>
                  <a:lnTo>
                    <a:pt x="1393" y="497"/>
                  </a:lnTo>
                  <a:close/>
                  <a:moveTo>
                    <a:pt x="1405" y="485"/>
                  </a:moveTo>
                  <a:lnTo>
                    <a:pt x="1405" y="483"/>
                  </a:lnTo>
                  <a:lnTo>
                    <a:pt x="1404" y="485"/>
                  </a:lnTo>
                  <a:lnTo>
                    <a:pt x="1405" y="485"/>
                  </a:lnTo>
                  <a:close/>
                  <a:moveTo>
                    <a:pt x="1431" y="461"/>
                  </a:moveTo>
                  <a:lnTo>
                    <a:pt x="1432" y="460"/>
                  </a:lnTo>
                  <a:lnTo>
                    <a:pt x="1431" y="460"/>
                  </a:lnTo>
                  <a:lnTo>
                    <a:pt x="1431" y="461"/>
                  </a:lnTo>
                  <a:close/>
                  <a:moveTo>
                    <a:pt x="717" y="458"/>
                  </a:moveTo>
                  <a:lnTo>
                    <a:pt x="717" y="460"/>
                  </a:lnTo>
                  <a:lnTo>
                    <a:pt x="718" y="458"/>
                  </a:lnTo>
                  <a:lnTo>
                    <a:pt x="717" y="458"/>
                  </a:lnTo>
                  <a:close/>
                  <a:moveTo>
                    <a:pt x="718" y="457"/>
                  </a:moveTo>
                  <a:lnTo>
                    <a:pt x="718" y="458"/>
                  </a:lnTo>
                  <a:lnTo>
                    <a:pt x="719" y="457"/>
                  </a:lnTo>
                  <a:lnTo>
                    <a:pt x="718" y="457"/>
                  </a:lnTo>
                  <a:close/>
                  <a:moveTo>
                    <a:pt x="1450" y="453"/>
                  </a:moveTo>
                  <a:lnTo>
                    <a:pt x="1452" y="452"/>
                  </a:lnTo>
                  <a:lnTo>
                    <a:pt x="1450" y="452"/>
                  </a:lnTo>
                  <a:lnTo>
                    <a:pt x="1450" y="453"/>
                  </a:lnTo>
                  <a:close/>
                  <a:moveTo>
                    <a:pt x="1458" y="451"/>
                  </a:moveTo>
                  <a:lnTo>
                    <a:pt x="1459" y="451"/>
                  </a:lnTo>
                  <a:lnTo>
                    <a:pt x="1459" y="450"/>
                  </a:lnTo>
                  <a:lnTo>
                    <a:pt x="1458" y="450"/>
                  </a:lnTo>
                  <a:lnTo>
                    <a:pt x="1458" y="451"/>
                  </a:lnTo>
                  <a:close/>
                  <a:moveTo>
                    <a:pt x="1481" y="450"/>
                  </a:moveTo>
                  <a:lnTo>
                    <a:pt x="1482" y="449"/>
                  </a:lnTo>
                  <a:lnTo>
                    <a:pt x="1481" y="449"/>
                  </a:lnTo>
                  <a:lnTo>
                    <a:pt x="1481" y="450"/>
                  </a:lnTo>
                  <a:close/>
                  <a:moveTo>
                    <a:pt x="1500" y="405"/>
                  </a:moveTo>
                  <a:lnTo>
                    <a:pt x="1500" y="404"/>
                  </a:lnTo>
                  <a:lnTo>
                    <a:pt x="1499" y="405"/>
                  </a:lnTo>
                  <a:lnTo>
                    <a:pt x="1500" y="405"/>
                  </a:lnTo>
                  <a:close/>
                  <a:moveTo>
                    <a:pt x="1518" y="390"/>
                  </a:moveTo>
                  <a:lnTo>
                    <a:pt x="1518" y="392"/>
                  </a:lnTo>
                  <a:lnTo>
                    <a:pt x="1519" y="390"/>
                  </a:lnTo>
                  <a:lnTo>
                    <a:pt x="1518" y="390"/>
                  </a:lnTo>
                  <a:close/>
                  <a:moveTo>
                    <a:pt x="371" y="229"/>
                  </a:moveTo>
                  <a:lnTo>
                    <a:pt x="372" y="229"/>
                  </a:lnTo>
                  <a:lnTo>
                    <a:pt x="372" y="228"/>
                  </a:lnTo>
                  <a:lnTo>
                    <a:pt x="371" y="228"/>
                  </a:lnTo>
                  <a:lnTo>
                    <a:pt x="371" y="229"/>
                  </a:lnTo>
                  <a:close/>
                  <a:moveTo>
                    <a:pt x="366" y="182"/>
                  </a:moveTo>
                  <a:lnTo>
                    <a:pt x="366" y="179"/>
                  </a:lnTo>
                  <a:lnTo>
                    <a:pt x="365" y="182"/>
                  </a:lnTo>
                  <a:lnTo>
                    <a:pt x="366" y="182"/>
                  </a:lnTo>
                  <a:close/>
                  <a:moveTo>
                    <a:pt x="365" y="228"/>
                  </a:moveTo>
                  <a:lnTo>
                    <a:pt x="366" y="228"/>
                  </a:lnTo>
                  <a:lnTo>
                    <a:pt x="366" y="227"/>
                  </a:lnTo>
                  <a:lnTo>
                    <a:pt x="365" y="227"/>
                  </a:lnTo>
                  <a:lnTo>
                    <a:pt x="365" y="228"/>
                  </a:lnTo>
                  <a:close/>
                  <a:moveTo>
                    <a:pt x="360" y="190"/>
                  </a:moveTo>
                  <a:lnTo>
                    <a:pt x="360" y="191"/>
                  </a:lnTo>
                  <a:lnTo>
                    <a:pt x="361" y="191"/>
                  </a:lnTo>
                  <a:lnTo>
                    <a:pt x="363" y="190"/>
                  </a:lnTo>
                  <a:lnTo>
                    <a:pt x="361" y="190"/>
                  </a:lnTo>
                  <a:lnTo>
                    <a:pt x="360" y="190"/>
                  </a:lnTo>
                  <a:close/>
                  <a:moveTo>
                    <a:pt x="454" y="212"/>
                  </a:moveTo>
                  <a:lnTo>
                    <a:pt x="455" y="211"/>
                  </a:lnTo>
                  <a:lnTo>
                    <a:pt x="454" y="211"/>
                  </a:lnTo>
                  <a:lnTo>
                    <a:pt x="454" y="212"/>
                  </a:lnTo>
                  <a:close/>
                  <a:moveTo>
                    <a:pt x="361" y="227"/>
                  </a:moveTo>
                  <a:lnTo>
                    <a:pt x="360" y="228"/>
                  </a:lnTo>
                  <a:lnTo>
                    <a:pt x="359" y="228"/>
                  </a:lnTo>
                  <a:lnTo>
                    <a:pt x="357" y="228"/>
                  </a:lnTo>
                  <a:lnTo>
                    <a:pt x="357" y="229"/>
                  </a:lnTo>
                  <a:lnTo>
                    <a:pt x="359" y="229"/>
                  </a:lnTo>
                  <a:lnTo>
                    <a:pt x="360" y="229"/>
                  </a:lnTo>
                  <a:lnTo>
                    <a:pt x="361" y="229"/>
                  </a:lnTo>
                  <a:lnTo>
                    <a:pt x="363" y="229"/>
                  </a:lnTo>
                  <a:lnTo>
                    <a:pt x="363" y="228"/>
                  </a:lnTo>
                  <a:lnTo>
                    <a:pt x="361" y="228"/>
                  </a:lnTo>
                  <a:lnTo>
                    <a:pt x="361" y="227"/>
                  </a:lnTo>
                  <a:close/>
                  <a:moveTo>
                    <a:pt x="451" y="212"/>
                  </a:moveTo>
                  <a:lnTo>
                    <a:pt x="450" y="212"/>
                  </a:lnTo>
                  <a:lnTo>
                    <a:pt x="450" y="213"/>
                  </a:lnTo>
                  <a:lnTo>
                    <a:pt x="450" y="214"/>
                  </a:lnTo>
                  <a:lnTo>
                    <a:pt x="451" y="213"/>
                  </a:lnTo>
                  <a:lnTo>
                    <a:pt x="452" y="213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1" y="212"/>
                  </a:lnTo>
                  <a:close/>
                  <a:moveTo>
                    <a:pt x="446" y="217"/>
                  </a:moveTo>
                  <a:lnTo>
                    <a:pt x="446" y="214"/>
                  </a:lnTo>
                  <a:lnTo>
                    <a:pt x="445" y="217"/>
                  </a:lnTo>
                  <a:lnTo>
                    <a:pt x="446" y="217"/>
                  </a:lnTo>
                  <a:close/>
                  <a:moveTo>
                    <a:pt x="406" y="222"/>
                  </a:moveTo>
                  <a:lnTo>
                    <a:pt x="405" y="222"/>
                  </a:lnTo>
                  <a:lnTo>
                    <a:pt x="405" y="223"/>
                  </a:lnTo>
                  <a:lnTo>
                    <a:pt x="406" y="224"/>
                  </a:lnTo>
                  <a:lnTo>
                    <a:pt x="408" y="224"/>
                  </a:lnTo>
                  <a:lnTo>
                    <a:pt x="409" y="224"/>
                  </a:lnTo>
                  <a:lnTo>
                    <a:pt x="409" y="223"/>
                  </a:lnTo>
                  <a:lnTo>
                    <a:pt x="408" y="223"/>
                  </a:lnTo>
                  <a:lnTo>
                    <a:pt x="406" y="222"/>
                  </a:lnTo>
                  <a:close/>
                  <a:moveTo>
                    <a:pt x="435" y="212"/>
                  </a:moveTo>
                  <a:lnTo>
                    <a:pt x="437" y="212"/>
                  </a:lnTo>
                  <a:lnTo>
                    <a:pt x="437" y="211"/>
                  </a:lnTo>
                  <a:lnTo>
                    <a:pt x="435" y="211"/>
                  </a:lnTo>
                  <a:lnTo>
                    <a:pt x="435" y="212"/>
                  </a:lnTo>
                  <a:close/>
                  <a:moveTo>
                    <a:pt x="311" y="241"/>
                  </a:moveTo>
                  <a:lnTo>
                    <a:pt x="309" y="241"/>
                  </a:lnTo>
                  <a:lnTo>
                    <a:pt x="308" y="244"/>
                  </a:lnTo>
                  <a:lnTo>
                    <a:pt x="307" y="244"/>
                  </a:lnTo>
                  <a:lnTo>
                    <a:pt x="306" y="244"/>
                  </a:lnTo>
                  <a:lnTo>
                    <a:pt x="306" y="245"/>
                  </a:lnTo>
                  <a:lnTo>
                    <a:pt x="303" y="245"/>
                  </a:lnTo>
                  <a:lnTo>
                    <a:pt x="302" y="246"/>
                  </a:lnTo>
                  <a:lnTo>
                    <a:pt x="301" y="246"/>
                  </a:lnTo>
                  <a:lnTo>
                    <a:pt x="301" y="247"/>
                  </a:lnTo>
                  <a:lnTo>
                    <a:pt x="302" y="247"/>
                  </a:lnTo>
                  <a:lnTo>
                    <a:pt x="303" y="246"/>
                  </a:lnTo>
                  <a:lnTo>
                    <a:pt x="306" y="246"/>
                  </a:lnTo>
                  <a:lnTo>
                    <a:pt x="307" y="246"/>
                  </a:lnTo>
                  <a:lnTo>
                    <a:pt x="308" y="246"/>
                  </a:lnTo>
                  <a:lnTo>
                    <a:pt x="308" y="245"/>
                  </a:lnTo>
                  <a:lnTo>
                    <a:pt x="309" y="245"/>
                  </a:lnTo>
                  <a:lnTo>
                    <a:pt x="311" y="244"/>
                  </a:lnTo>
                  <a:lnTo>
                    <a:pt x="312" y="244"/>
                  </a:lnTo>
                  <a:lnTo>
                    <a:pt x="313" y="241"/>
                  </a:lnTo>
                  <a:lnTo>
                    <a:pt x="312" y="241"/>
                  </a:lnTo>
                  <a:lnTo>
                    <a:pt x="311" y="241"/>
                  </a:lnTo>
                  <a:close/>
                  <a:moveTo>
                    <a:pt x="327" y="239"/>
                  </a:moveTo>
                  <a:lnTo>
                    <a:pt x="326" y="239"/>
                  </a:lnTo>
                  <a:lnTo>
                    <a:pt x="326" y="240"/>
                  </a:lnTo>
                  <a:lnTo>
                    <a:pt x="327" y="240"/>
                  </a:lnTo>
                  <a:lnTo>
                    <a:pt x="329" y="240"/>
                  </a:lnTo>
                  <a:lnTo>
                    <a:pt x="330" y="239"/>
                  </a:lnTo>
                  <a:lnTo>
                    <a:pt x="329" y="239"/>
                  </a:lnTo>
                  <a:lnTo>
                    <a:pt x="327" y="239"/>
                  </a:lnTo>
                  <a:close/>
                  <a:moveTo>
                    <a:pt x="324" y="240"/>
                  </a:moveTo>
                  <a:lnTo>
                    <a:pt x="320" y="241"/>
                  </a:lnTo>
                  <a:lnTo>
                    <a:pt x="321" y="241"/>
                  </a:lnTo>
                  <a:lnTo>
                    <a:pt x="324" y="241"/>
                  </a:lnTo>
                  <a:lnTo>
                    <a:pt x="325" y="241"/>
                  </a:lnTo>
                  <a:lnTo>
                    <a:pt x="326" y="240"/>
                  </a:lnTo>
                  <a:lnTo>
                    <a:pt x="325" y="240"/>
                  </a:lnTo>
                  <a:lnTo>
                    <a:pt x="324" y="240"/>
                  </a:lnTo>
                  <a:close/>
                  <a:moveTo>
                    <a:pt x="351" y="230"/>
                  </a:moveTo>
                  <a:lnTo>
                    <a:pt x="351" y="231"/>
                  </a:lnTo>
                  <a:lnTo>
                    <a:pt x="352" y="231"/>
                  </a:lnTo>
                  <a:lnTo>
                    <a:pt x="353" y="230"/>
                  </a:lnTo>
                  <a:lnTo>
                    <a:pt x="352" y="230"/>
                  </a:lnTo>
                  <a:lnTo>
                    <a:pt x="351" y="230"/>
                  </a:lnTo>
                  <a:close/>
                  <a:moveTo>
                    <a:pt x="348" y="235"/>
                  </a:moveTo>
                  <a:lnTo>
                    <a:pt x="351" y="235"/>
                  </a:lnTo>
                  <a:lnTo>
                    <a:pt x="351" y="233"/>
                  </a:lnTo>
                  <a:lnTo>
                    <a:pt x="348" y="233"/>
                  </a:lnTo>
                  <a:lnTo>
                    <a:pt x="348" y="235"/>
                  </a:lnTo>
                  <a:close/>
                  <a:moveTo>
                    <a:pt x="321" y="240"/>
                  </a:moveTo>
                  <a:lnTo>
                    <a:pt x="321" y="239"/>
                  </a:lnTo>
                  <a:lnTo>
                    <a:pt x="324" y="239"/>
                  </a:lnTo>
                  <a:lnTo>
                    <a:pt x="325" y="239"/>
                  </a:lnTo>
                  <a:lnTo>
                    <a:pt x="325" y="238"/>
                  </a:lnTo>
                  <a:lnTo>
                    <a:pt x="324" y="238"/>
                  </a:lnTo>
                  <a:lnTo>
                    <a:pt x="321" y="238"/>
                  </a:lnTo>
                  <a:lnTo>
                    <a:pt x="320" y="238"/>
                  </a:lnTo>
                  <a:lnTo>
                    <a:pt x="319" y="238"/>
                  </a:lnTo>
                  <a:lnTo>
                    <a:pt x="318" y="238"/>
                  </a:lnTo>
                  <a:lnTo>
                    <a:pt x="318" y="239"/>
                  </a:lnTo>
                  <a:lnTo>
                    <a:pt x="317" y="239"/>
                  </a:lnTo>
                  <a:lnTo>
                    <a:pt x="315" y="239"/>
                  </a:lnTo>
                  <a:lnTo>
                    <a:pt x="315" y="240"/>
                  </a:lnTo>
                  <a:lnTo>
                    <a:pt x="313" y="240"/>
                  </a:lnTo>
                  <a:lnTo>
                    <a:pt x="313" y="241"/>
                  </a:lnTo>
                  <a:lnTo>
                    <a:pt x="315" y="241"/>
                  </a:lnTo>
                  <a:lnTo>
                    <a:pt x="319" y="240"/>
                  </a:lnTo>
                  <a:lnTo>
                    <a:pt x="320" y="240"/>
                  </a:lnTo>
                  <a:lnTo>
                    <a:pt x="321" y="240"/>
                  </a:lnTo>
                  <a:close/>
                  <a:moveTo>
                    <a:pt x="297" y="248"/>
                  </a:moveTo>
                  <a:lnTo>
                    <a:pt x="298" y="248"/>
                  </a:lnTo>
                  <a:lnTo>
                    <a:pt x="300" y="247"/>
                  </a:lnTo>
                  <a:lnTo>
                    <a:pt x="298" y="247"/>
                  </a:lnTo>
                  <a:lnTo>
                    <a:pt x="297" y="248"/>
                  </a:lnTo>
                  <a:close/>
                  <a:moveTo>
                    <a:pt x="703" y="134"/>
                  </a:moveTo>
                  <a:lnTo>
                    <a:pt x="702" y="134"/>
                  </a:lnTo>
                  <a:lnTo>
                    <a:pt x="702" y="137"/>
                  </a:lnTo>
                  <a:lnTo>
                    <a:pt x="701" y="137"/>
                  </a:lnTo>
                  <a:lnTo>
                    <a:pt x="700" y="137"/>
                  </a:lnTo>
                  <a:lnTo>
                    <a:pt x="699" y="138"/>
                  </a:lnTo>
                  <a:lnTo>
                    <a:pt x="697" y="138"/>
                  </a:lnTo>
                  <a:lnTo>
                    <a:pt x="697" y="139"/>
                  </a:lnTo>
                  <a:lnTo>
                    <a:pt x="700" y="138"/>
                  </a:lnTo>
                  <a:lnTo>
                    <a:pt x="703" y="137"/>
                  </a:lnTo>
                  <a:lnTo>
                    <a:pt x="705" y="134"/>
                  </a:lnTo>
                  <a:lnTo>
                    <a:pt x="703" y="134"/>
                  </a:lnTo>
                  <a:close/>
                  <a:moveTo>
                    <a:pt x="691" y="138"/>
                  </a:moveTo>
                  <a:lnTo>
                    <a:pt x="690" y="139"/>
                  </a:lnTo>
                  <a:lnTo>
                    <a:pt x="691" y="139"/>
                  </a:lnTo>
                  <a:lnTo>
                    <a:pt x="691" y="138"/>
                  </a:lnTo>
                  <a:close/>
                  <a:moveTo>
                    <a:pt x="346" y="233"/>
                  </a:moveTo>
                  <a:lnTo>
                    <a:pt x="347" y="233"/>
                  </a:lnTo>
                  <a:lnTo>
                    <a:pt x="347" y="235"/>
                  </a:lnTo>
                  <a:lnTo>
                    <a:pt x="348" y="233"/>
                  </a:lnTo>
                  <a:lnTo>
                    <a:pt x="348" y="231"/>
                  </a:lnTo>
                  <a:lnTo>
                    <a:pt x="346" y="233"/>
                  </a:lnTo>
                  <a:close/>
                  <a:moveTo>
                    <a:pt x="346" y="233"/>
                  </a:moveTo>
                  <a:lnTo>
                    <a:pt x="347" y="231"/>
                  </a:lnTo>
                  <a:lnTo>
                    <a:pt x="347" y="230"/>
                  </a:lnTo>
                  <a:lnTo>
                    <a:pt x="346" y="230"/>
                  </a:lnTo>
                  <a:lnTo>
                    <a:pt x="344" y="230"/>
                  </a:lnTo>
                  <a:lnTo>
                    <a:pt x="343" y="230"/>
                  </a:lnTo>
                  <a:lnTo>
                    <a:pt x="342" y="231"/>
                  </a:lnTo>
                  <a:lnTo>
                    <a:pt x="340" y="231"/>
                  </a:lnTo>
                  <a:lnTo>
                    <a:pt x="338" y="231"/>
                  </a:lnTo>
                  <a:lnTo>
                    <a:pt x="338" y="233"/>
                  </a:lnTo>
                  <a:lnTo>
                    <a:pt x="338" y="235"/>
                  </a:lnTo>
                  <a:lnTo>
                    <a:pt x="340" y="233"/>
                  </a:lnTo>
                  <a:lnTo>
                    <a:pt x="340" y="235"/>
                  </a:lnTo>
                  <a:lnTo>
                    <a:pt x="338" y="236"/>
                  </a:lnTo>
                  <a:lnTo>
                    <a:pt x="338" y="235"/>
                  </a:lnTo>
                  <a:lnTo>
                    <a:pt x="337" y="235"/>
                  </a:lnTo>
                  <a:lnTo>
                    <a:pt x="336" y="236"/>
                  </a:lnTo>
                  <a:lnTo>
                    <a:pt x="335" y="236"/>
                  </a:lnTo>
                  <a:lnTo>
                    <a:pt x="334" y="238"/>
                  </a:lnTo>
                  <a:lnTo>
                    <a:pt x="332" y="238"/>
                  </a:lnTo>
                  <a:lnTo>
                    <a:pt x="332" y="239"/>
                  </a:lnTo>
                  <a:lnTo>
                    <a:pt x="334" y="239"/>
                  </a:lnTo>
                  <a:lnTo>
                    <a:pt x="335" y="239"/>
                  </a:lnTo>
                  <a:lnTo>
                    <a:pt x="336" y="239"/>
                  </a:lnTo>
                  <a:lnTo>
                    <a:pt x="337" y="239"/>
                  </a:lnTo>
                  <a:lnTo>
                    <a:pt x="337" y="238"/>
                  </a:lnTo>
                  <a:lnTo>
                    <a:pt x="338" y="238"/>
                  </a:lnTo>
                  <a:lnTo>
                    <a:pt x="340" y="238"/>
                  </a:lnTo>
                  <a:lnTo>
                    <a:pt x="342" y="236"/>
                  </a:lnTo>
                  <a:lnTo>
                    <a:pt x="343" y="236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7" y="236"/>
                  </a:lnTo>
                  <a:lnTo>
                    <a:pt x="347" y="235"/>
                  </a:lnTo>
                  <a:lnTo>
                    <a:pt x="346" y="235"/>
                  </a:lnTo>
                  <a:lnTo>
                    <a:pt x="346" y="233"/>
                  </a:lnTo>
                  <a:close/>
                  <a:moveTo>
                    <a:pt x="460" y="217"/>
                  </a:moveTo>
                  <a:lnTo>
                    <a:pt x="460" y="214"/>
                  </a:lnTo>
                  <a:lnTo>
                    <a:pt x="458" y="217"/>
                  </a:lnTo>
                  <a:lnTo>
                    <a:pt x="460" y="217"/>
                  </a:lnTo>
                  <a:close/>
                  <a:moveTo>
                    <a:pt x="831" y="319"/>
                  </a:moveTo>
                  <a:lnTo>
                    <a:pt x="828" y="320"/>
                  </a:lnTo>
                  <a:lnTo>
                    <a:pt x="831" y="320"/>
                  </a:lnTo>
                  <a:lnTo>
                    <a:pt x="831" y="319"/>
                  </a:lnTo>
                  <a:close/>
                  <a:moveTo>
                    <a:pt x="815" y="211"/>
                  </a:moveTo>
                  <a:lnTo>
                    <a:pt x="815" y="212"/>
                  </a:lnTo>
                  <a:lnTo>
                    <a:pt x="816" y="212"/>
                  </a:lnTo>
                  <a:lnTo>
                    <a:pt x="816" y="211"/>
                  </a:lnTo>
                  <a:lnTo>
                    <a:pt x="815" y="211"/>
                  </a:lnTo>
                  <a:close/>
                  <a:moveTo>
                    <a:pt x="646" y="57"/>
                  </a:moveTo>
                  <a:lnTo>
                    <a:pt x="646" y="54"/>
                  </a:lnTo>
                  <a:lnTo>
                    <a:pt x="645" y="54"/>
                  </a:lnTo>
                  <a:lnTo>
                    <a:pt x="644" y="57"/>
                  </a:lnTo>
                  <a:lnTo>
                    <a:pt x="645" y="57"/>
                  </a:lnTo>
                  <a:lnTo>
                    <a:pt x="646" y="57"/>
                  </a:lnTo>
                  <a:close/>
                  <a:moveTo>
                    <a:pt x="831" y="321"/>
                  </a:moveTo>
                  <a:lnTo>
                    <a:pt x="831" y="320"/>
                  </a:lnTo>
                  <a:lnTo>
                    <a:pt x="828" y="321"/>
                  </a:lnTo>
                  <a:lnTo>
                    <a:pt x="831" y="321"/>
                  </a:lnTo>
                  <a:close/>
                  <a:moveTo>
                    <a:pt x="566" y="69"/>
                  </a:moveTo>
                  <a:lnTo>
                    <a:pt x="566" y="70"/>
                  </a:lnTo>
                  <a:lnTo>
                    <a:pt x="568" y="69"/>
                  </a:lnTo>
                  <a:lnTo>
                    <a:pt x="566" y="69"/>
                  </a:lnTo>
                  <a:close/>
                  <a:moveTo>
                    <a:pt x="605" y="161"/>
                  </a:moveTo>
                  <a:lnTo>
                    <a:pt x="604" y="164"/>
                  </a:lnTo>
                  <a:lnTo>
                    <a:pt x="605" y="164"/>
                  </a:lnTo>
                  <a:lnTo>
                    <a:pt x="605" y="161"/>
                  </a:lnTo>
                  <a:close/>
                  <a:moveTo>
                    <a:pt x="591" y="167"/>
                  </a:moveTo>
                  <a:lnTo>
                    <a:pt x="591" y="168"/>
                  </a:lnTo>
                  <a:lnTo>
                    <a:pt x="592" y="168"/>
                  </a:lnTo>
                  <a:lnTo>
                    <a:pt x="592" y="167"/>
                  </a:lnTo>
                  <a:lnTo>
                    <a:pt x="591" y="167"/>
                  </a:lnTo>
                  <a:close/>
                  <a:moveTo>
                    <a:pt x="457" y="212"/>
                  </a:moveTo>
                  <a:lnTo>
                    <a:pt x="457" y="213"/>
                  </a:lnTo>
                  <a:lnTo>
                    <a:pt x="458" y="213"/>
                  </a:lnTo>
                  <a:lnTo>
                    <a:pt x="457" y="212"/>
                  </a:lnTo>
                  <a:close/>
                  <a:moveTo>
                    <a:pt x="506" y="161"/>
                  </a:moveTo>
                  <a:lnTo>
                    <a:pt x="506" y="160"/>
                  </a:lnTo>
                  <a:lnTo>
                    <a:pt x="507" y="160"/>
                  </a:lnTo>
                  <a:lnTo>
                    <a:pt x="508" y="160"/>
                  </a:lnTo>
                  <a:lnTo>
                    <a:pt x="508" y="159"/>
                  </a:lnTo>
                  <a:lnTo>
                    <a:pt x="507" y="159"/>
                  </a:lnTo>
                  <a:lnTo>
                    <a:pt x="506" y="159"/>
                  </a:lnTo>
                  <a:lnTo>
                    <a:pt x="505" y="160"/>
                  </a:lnTo>
                  <a:lnTo>
                    <a:pt x="503" y="160"/>
                  </a:lnTo>
                  <a:lnTo>
                    <a:pt x="503" y="161"/>
                  </a:lnTo>
                  <a:lnTo>
                    <a:pt x="505" y="161"/>
                  </a:lnTo>
                  <a:lnTo>
                    <a:pt x="506" y="161"/>
                  </a:lnTo>
                  <a:close/>
                  <a:moveTo>
                    <a:pt x="587" y="170"/>
                  </a:moveTo>
                  <a:lnTo>
                    <a:pt x="588" y="170"/>
                  </a:lnTo>
                  <a:lnTo>
                    <a:pt x="588" y="168"/>
                  </a:lnTo>
                  <a:lnTo>
                    <a:pt x="591" y="167"/>
                  </a:lnTo>
                  <a:lnTo>
                    <a:pt x="587" y="168"/>
                  </a:lnTo>
                  <a:lnTo>
                    <a:pt x="587" y="170"/>
                  </a:lnTo>
                  <a:close/>
                  <a:moveTo>
                    <a:pt x="588" y="171"/>
                  </a:moveTo>
                  <a:lnTo>
                    <a:pt x="588" y="170"/>
                  </a:lnTo>
                  <a:lnTo>
                    <a:pt x="591" y="170"/>
                  </a:lnTo>
                  <a:lnTo>
                    <a:pt x="592" y="170"/>
                  </a:lnTo>
                  <a:lnTo>
                    <a:pt x="592" y="171"/>
                  </a:lnTo>
                  <a:lnTo>
                    <a:pt x="593" y="171"/>
                  </a:lnTo>
                  <a:lnTo>
                    <a:pt x="594" y="171"/>
                  </a:lnTo>
                  <a:lnTo>
                    <a:pt x="594" y="170"/>
                  </a:lnTo>
                  <a:lnTo>
                    <a:pt x="595" y="170"/>
                  </a:lnTo>
                  <a:lnTo>
                    <a:pt x="595" y="171"/>
                  </a:lnTo>
                  <a:lnTo>
                    <a:pt x="594" y="173"/>
                  </a:lnTo>
                  <a:lnTo>
                    <a:pt x="593" y="173"/>
                  </a:lnTo>
                  <a:lnTo>
                    <a:pt x="592" y="173"/>
                  </a:lnTo>
                  <a:lnTo>
                    <a:pt x="592" y="174"/>
                  </a:lnTo>
                  <a:lnTo>
                    <a:pt x="593" y="173"/>
                  </a:lnTo>
                  <a:lnTo>
                    <a:pt x="593" y="174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76"/>
                  </a:lnTo>
                  <a:lnTo>
                    <a:pt x="592" y="176"/>
                  </a:lnTo>
                  <a:lnTo>
                    <a:pt x="592" y="177"/>
                  </a:lnTo>
                  <a:lnTo>
                    <a:pt x="591" y="177"/>
                  </a:lnTo>
                  <a:lnTo>
                    <a:pt x="588" y="177"/>
                  </a:lnTo>
                  <a:lnTo>
                    <a:pt x="587" y="177"/>
                  </a:lnTo>
                  <a:lnTo>
                    <a:pt x="586" y="177"/>
                  </a:lnTo>
                  <a:lnTo>
                    <a:pt x="585" y="177"/>
                  </a:lnTo>
                  <a:lnTo>
                    <a:pt x="585" y="176"/>
                  </a:lnTo>
                  <a:lnTo>
                    <a:pt x="583" y="176"/>
                  </a:lnTo>
                  <a:lnTo>
                    <a:pt x="583" y="177"/>
                  </a:lnTo>
                  <a:lnTo>
                    <a:pt x="585" y="177"/>
                  </a:lnTo>
                  <a:lnTo>
                    <a:pt x="586" y="178"/>
                  </a:lnTo>
                  <a:lnTo>
                    <a:pt x="585" y="178"/>
                  </a:lnTo>
                  <a:lnTo>
                    <a:pt x="583" y="179"/>
                  </a:lnTo>
                  <a:lnTo>
                    <a:pt x="582" y="179"/>
                  </a:lnTo>
                  <a:lnTo>
                    <a:pt x="580" y="179"/>
                  </a:lnTo>
                  <a:lnTo>
                    <a:pt x="582" y="178"/>
                  </a:lnTo>
                  <a:lnTo>
                    <a:pt x="580" y="178"/>
                  </a:lnTo>
                  <a:lnTo>
                    <a:pt x="578" y="178"/>
                  </a:lnTo>
                  <a:lnTo>
                    <a:pt x="577" y="179"/>
                  </a:lnTo>
                  <a:lnTo>
                    <a:pt x="578" y="179"/>
                  </a:lnTo>
                  <a:lnTo>
                    <a:pt x="577" y="182"/>
                  </a:lnTo>
                  <a:lnTo>
                    <a:pt x="577" y="183"/>
                  </a:lnTo>
                  <a:lnTo>
                    <a:pt x="576" y="183"/>
                  </a:lnTo>
                  <a:lnTo>
                    <a:pt x="575" y="183"/>
                  </a:lnTo>
                  <a:lnTo>
                    <a:pt x="574" y="183"/>
                  </a:lnTo>
                  <a:lnTo>
                    <a:pt x="572" y="183"/>
                  </a:lnTo>
                  <a:lnTo>
                    <a:pt x="572" y="184"/>
                  </a:lnTo>
                  <a:lnTo>
                    <a:pt x="570" y="184"/>
                  </a:lnTo>
                  <a:lnTo>
                    <a:pt x="570" y="183"/>
                  </a:lnTo>
                  <a:lnTo>
                    <a:pt x="572" y="182"/>
                  </a:lnTo>
                  <a:lnTo>
                    <a:pt x="570" y="182"/>
                  </a:lnTo>
                  <a:lnTo>
                    <a:pt x="569" y="183"/>
                  </a:lnTo>
                  <a:lnTo>
                    <a:pt x="568" y="183"/>
                  </a:lnTo>
                  <a:lnTo>
                    <a:pt x="568" y="184"/>
                  </a:lnTo>
                  <a:lnTo>
                    <a:pt x="566" y="184"/>
                  </a:lnTo>
                  <a:lnTo>
                    <a:pt x="565" y="184"/>
                  </a:lnTo>
                  <a:lnTo>
                    <a:pt x="564" y="185"/>
                  </a:lnTo>
                  <a:lnTo>
                    <a:pt x="562" y="185"/>
                  </a:lnTo>
                  <a:lnTo>
                    <a:pt x="564" y="184"/>
                  </a:lnTo>
                  <a:lnTo>
                    <a:pt x="564" y="183"/>
                  </a:lnTo>
                  <a:lnTo>
                    <a:pt x="562" y="183"/>
                  </a:lnTo>
                  <a:lnTo>
                    <a:pt x="562" y="182"/>
                  </a:lnTo>
                  <a:lnTo>
                    <a:pt x="560" y="182"/>
                  </a:lnTo>
                  <a:lnTo>
                    <a:pt x="559" y="182"/>
                  </a:lnTo>
                  <a:lnTo>
                    <a:pt x="559" y="183"/>
                  </a:lnTo>
                  <a:lnTo>
                    <a:pt x="560" y="183"/>
                  </a:lnTo>
                  <a:lnTo>
                    <a:pt x="559" y="184"/>
                  </a:lnTo>
                  <a:lnTo>
                    <a:pt x="558" y="184"/>
                  </a:lnTo>
                  <a:lnTo>
                    <a:pt x="558" y="185"/>
                  </a:lnTo>
                  <a:lnTo>
                    <a:pt x="557" y="185"/>
                  </a:lnTo>
                  <a:lnTo>
                    <a:pt x="557" y="184"/>
                  </a:lnTo>
                  <a:lnTo>
                    <a:pt x="555" y="184"/>
                  </a:lnTo>
                  <a:lnTo>
                    <a:pt x="557" y="183"/>
                  </a:lnTo>
                  <a:lnTo>
                    <a:pt x="558" y="182"/>
                  </a:lnTo>
                  <a:lnTo>
                    <a:pt x="558" y="179"/>
                  </a:lnTo>
                  <a:lnTo>
                    <a:pt x="558" y="178"/>
                  </a:lnTo>
                  <a:lnTo>
                    <a:pt x="559" y="178"/>
                  </a:lnTo>
                  <a:lnTo>
                    <a:pt x="560" y="178"/>
                  </a:lnTo>
                  <a:lnTo>
                    <a:pt x="560" y="177"/>
                  </a:lnTo>
                  <a:lnTo>
                    <a:pt x="562" y="177"/>
                  </a:lnTo>
                  <a:lnTo>
                    <a:pt x="564" y="176"/>
                  </a:lnTo>
                  <a:lnTo>
                    <a:pt x="565" y="176"/>
                  </a:lnTo>
                  <a:lnTo>
                    <a:pt x="566" y="176"/>
                  </a:lnTo>
                  <a:lnTo>
                    <a:pt x="568" y="174"/>
                  </a:lnTo>
                  <a:lnTo>
                    <a:pt x="569" y="174"/>
                  </a:lnTo>
                  <a:lnTo>
                    <a:pt x="570" y="174"/>
                  </a:lnTo>
                  <a:lnTo>
                    <a:pt x="572" y="174"/>
                  </a:lnTo>
                  <a:lnTo>
                    <a:pt x="574" y="174"/>
                  </a:lnTo>
                  <a:lnTo>
                    <a:pt x="572" y="176"/>
                  </a:lnTo>
                  <a:lnTo>
                    <a:pt x="574" y="176"/>
                  </a:lnTo>
                  <a:lnTo>
                    <a:pt x="572" y="177"/>
                  </a:lnTo>
                  <a:lnTo>
                    <a:pt x="570" y="177"/>
                  </a:lnTo>
                  <a:lnTo>
                    <a:pt x="570" y="178"/>
                  </a:lnTo>
                  <a:lnTo>
                    <a:pt x="572" y="177"/>
                  </a:lnTo>
                  <a:lnTo>
                    <a:pt x="574" y="177"/>
                  </a:lnTo>
                  <a:lnTo>
                    <a:pt x="574" y="176"/>
                  </a:lnTo>
                  <a:lnTo>
                    <a:pt x="575" y="176"/>
                  </a:lnTo>
                  <a:lnTo>
                    <a:pt x="575" y="174"/>
                  </a:lnTo>
                  <a:lnTo>
                    <a:pt x="576" y="174"/>
                  </a:lnTo>
                  <a:lnTo>
                    <a:pt x="575" y="173"/>
                  </a:lnTo>
                  <a:lnTo>
                    <a:pt x="576" y="173"/>
                  </a:lnTo>
                  <a:lnTo>
                    <a:pt x="576" y="171"/>
                  </a:lnTo>
                  <a:lnTo>
                    <a:pt x="577" y="171"/>
                  </a:lnTo>
                  <a:lnTo>
                    <a:pt x="578" y="171"/>
                  </a:lnTo>
                  <a:lnTo>
                    <a:pt x="580" y="170"/>
                  </a:lnTo>
                  <a:lnTo>
                    <a:pt x="580" y="171"/>
                  </a:lnTo>
                  <a:lnTo>
                    <a:pt x="580" y="173"/>
                  </a:lnTo>
                  <a:lnTo>
                    <a:pt x="578" y="174"/>
                  </a:lnTo>
                  <a:lnTo>
                    <a:pt x="580" y="174"/>
                  </a:lnTo>
                  <a:lnTo>
                    <a:pt x="580" y="173"/>
                  </a:lnTo>
                  <a:lnTo>
                    <a:pt x="582" y="173"/>
                  </a:lnTo>
                  <a:lnTo>
                    <a:pt x="583" y="173"/>
                  </a:lnTo>
                  <a:lnTo>
                    <a:pt x="582" y="171"/>
                  </a:lnTo>
                  <a:lnTo>
                    <a:pt x="583" y="171"/>
                  </a:lnTo>
                  <a:lnTo>
                    <a:pt x="585" y="171"/>
                  </a:lnTo>
                  <a:lnTo>
                    <a:pt x="585" y="173"/>
                  </a:lnTo>
                  <a:lnTo>
                    <a:pt x="586" y="171"/>
                  </a:lnTo>
                  <a:lnTo>
                    <a:pt x="587" y="171"/>
                  </a:lnTo>
                  <a:lnTo>
                    <a:pt x="588" y="171"/>
                  </a:lnTo>
                  <a:lnTo>
                    <a:pt x="588" y="173"/>
                  </a:lnTo>
                  <a:lnTo>
                    <a:pt x="591" y="171"/>
                  </a:lnTo>
                  <a:lnTo>
                    <a:pt x="588" y="171"/>
                  </a:lnTo>
                  <a:close/>
                  <a:moveTo>
                    <a:pt x="577" y="174"/>
                  </a:move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close/>
                  <a:moveTo>
                    <a:pt x="542" y="193"/>
                  </a:moveTo>
                  <a:lnTo>
                    <a:pt x="543" y="193"/>
                  </a:lnTo>
                  <a:lnTo>
                    <a:pt x="546" y="191"/>
                  </a:lnTo>
                  <a:lnTo>
                    <a:pt x="547" y="191"/>
                  </a:lnTo>
                  <a:lnTo>
                    <a:pt x="548" y="190"/>
                  </a:lnTo>
                  <a:lnTo>
                    <a:pt x="543" y="191"/>
                  </a:lnTo>
                  <a:lnTo>
                    <a:pt x="542" y="193"/>
                  </a:lnTo>
                  <a:close/>
                  <a:moveTo>
                    <a:pt x="548" y="191"/>
                  </a:moveTo>
                  <a:lnTo>
                    <a:pt x="549" y="190"/>
                  </a:lnTo>
                  <a:lnTo>
                    <a:pt x="548" y="190"/>
                  </a:lnTo>
                  <a:lnTo>
                    <a:pt x="548" y="191"/>
                  </a:lnTo>
                  <a:close/>
                  <a:moveTo>
                    <a:pt x="549" y="190"/>
                  </a:moveTo>
                  <a:lnTo>
                    <a:pt x="549" y="191"/>
                  </a:lnTo>
                  <a:lnTo>
                    <a:pt x="551" y="191"/>
                  </a:lnTo>
                  <a:lnTo>
                    <a:pt x="552" y="191"/>
                  </a:lnTo>
                  <a:lnTo>
                    <a:pt x="552" y="190"/>
                  </a:lnTo>
                  <a:lnTo>
                    <a:pt x="551" y="190"/>
                  </a:lnTo>
                  <a:lnTo>
                    <a:pt x="549" y="190"/>
                  </a:lnTo>
                  <a:close/>
                  <a:moveTo>
                    <a:pt x="520" y="202"/>
                  </a:moveTo>
                  <a:lnTo>
                    <a:pt x="521" y="202"/>
                  </a:lnTo>
                  <a:lnTo>
                    <a:pt x="521" y="201"/>
                  </a:lnTo>
                  <a:lnTo>
                    <a:pt x="520" y="201"/>
                  </a:lnTo>
                  <a:lnTo>
                    <a:pt x="520" y="202"/>
                  </a:lnTo>
                  <a:close/>
                  <a:moveTo>
                    <a:pt x="463" y="206"/>
                  </a:moveTo>
                  <a:lnTo>
                    <a:pt x="466" y="205"/>
                  </a:lnTo>
                  <a:lnTo>
                    <a:pt x="463" y="205"/>
                  </a:lnTo>
                  <a:lnTo>
                    <a:pt x="463" y="206"/>
                  </a:lnTo>
                  <a:close/>
                  <a:moveTo>
                    <a:pt x="559" y="185"/>
                  </a:moveTo>
                  <a:lnTo>
                    <a:pt x="558" y="187"/>
                  </a:lnTo>
                  <a:lnTo>
                    <a:pt x="557" y="187"/>
                  </a:lnTo>
                  <a:lnTo>
                    <a:pt x="555" y="187"/>
                  </a:lnTo>
                  <a:lnTo>
                    <a:pt x="555" y="188"/>
                  </a:lnTo>
                  <a:lnTo>
                    <a:pt x="557" y="188"/>
                  </a:lnTo>
                  <a:lnTo>
                    <a:pt x="558" y="188"/>
                  </a:lnTo>
                  <a:lnTo>
                    <a:pt x="559" y="187"/>
                  </a:lnTo>
                  <a:lnTo>
                    <a:pt x="560" y="187"/>
                  </a:lnTo>
                  <a:lnTo>
                    <a:pt x="562" y="187"/>
                  </a:lnTo>
                  <a:lnTo>
                    <a:pt x="562" y="185"/>
                  </a:lnTo>
                  <a:lnTo>
                    <a:pt x="560" y="185"/>
                  </a:lnTo>
                  <a:lnTo>
                    <a:pt x="559" y="185"/>
                  </a:lnTo>
                  <a:close/>
                  <a:moveTo>
                    <a:pt x="495" y="160"/>
                  </a:moveTo>
                  <a:lnTo>
                    <a:pt x="495" y="159"/>
                  </a:lnTo>
                  <a:lnTo>
                    <a:pt x="494" y="159"/>
                  </a:lnTo>
                  <a:lnTo>
                    <a:pt x="492" y="160"/>
                  </a:lnTo>
                  <a:lnTo>
                    <a:pt x="494" y="160"/>
                  </a:lnTo>
                  <a:lnTo>
                    <a:pt x="495" y="160"/>
                  </a:lnTo>
                  <a:close/>
                  <a:moveTo>
                    <a:pt x="691" y="140"/>
                  </a:moveTo>
                  <a:lnTo>
                    <a:pt x="690" y="140"/>
                  </a:lnTo>
                  <a:lnTo>
                    <a:pt x="689" y="142"/>
                  </a:lnTo>
                  <a:lnTo>
                    <a:pt x="686" y="142"/>
                  </a:lnTo>
                  <a:lnTo>
                    <a:pt x="685" y="142"/>
                  </a:lnTo>
                  <a:lnTo>
                    <a:pt x="685" y="143"/>
                  </a:lnTo>
                  <a:lnTo>
                    <a:pt x="686" y="143"/>
                  </a:lnTo>
                  <a:lnTo>
                    <a:pt x="689" y="143"/>
                  </a:lnTo>
                  <a:lnTo>
                    <a:pt x="690" y="142"/>
                  </a:lnTo>
                  <a:lnTo>
                    <a:pt x="691" y="142"/>
                  </a:lnTo>
                  <a:lnTo>
                    <a:pt x="692" y="142"/>
                  </a:lnTo>
                  <a:lnTo>
                    <a:pt x="692" y="140"/>
                  </a:lnTo>
                  <a:lnTo>
                    <a:pt x="694" y="140"/>
                  </a:lnTo>
                  <a:lnTo>
                    <a:pt x="695" y="140"/>
                  </a:lnTo>
                  <a:lnTo>
                    <a:pt x="695" y="139"/>
                  </a:lnTo>
                  <a:lnTo>
                    <a:pt x="694" y="139"/>
                  </a:lnTo>
                  <a:lnTo>
                    <a:pt x="691" y="140"/>
                  </a:lnTo>
                  <a:close/>
                  <a:moveTo>
                    <a:pt x="586" y="170"/>
                  </a:moveTo>
                  <a:lnTo>
                    <a:pt x="585" y="170"/>
                  </a:lnTo>
                  <a:lnTo>
                    <a:pt x="583" y="170"/>
                  </a:lnTo>
                  <a:lnTo>
                    <a:pt x="585" y="171"/>
                  </a:lnTo>
                  <a:lnTo>
                    <a:pt x="586" y="171"/>
                  </a:lnTo>
                  <a:lnTo>
                    <a:pt x="586" y="170"/>
                  </a:lnTo>
                  <a:close/>
                  <a:moveTo>
                    <a:pt x="562" y="184"/>
                  </a:moveTo>
                  <a:lnTo>
                    <a:pt x="562" y="183"/>
                  </a:lnTo>
                  <a:lnTo>
                    <a:pt x="560" y="184"/>
                  </a:lnTo>
                  <a:lnTo>
                    <a:pt x="562" y="184"/>
                  </a:lnTo>
                  <a:close/>
                  <a:moveTo>
                    <a:pt x="823" y="335"/>
                  </a:moveTo>
                  <a:lnTo>
                    <a:pt x="823" y="333"/>
                  </a:lnTo>
                  <a:lnTo>
                    <a:pt x="825" y="333"/>
                  </a:lnTo>
                  <a:lnTo>
                    <a:pt x="826" y="333"/>
                  </a:lnTo>
                  <a:lnTo>
                    <a:pt x="826" y="331"/>
                  </a:lnTo>
                  <a:lnTo>
                    <a:pt x="826" y="330"/>
                  </a:lnTo>
                  <a:lnTo>
                    <a:pt x="825" y="331"/>
                  </a:lnTo>
                  <a:lnTo>
                    <a:pt x="822" y="333"/>
                  </a:lnTo>
                  <a:lnTo>
                    <a:pt x="823" y="335"/>
                  </a:lnTo>
                  <a:close/>
                  <a:moveTo>
                    <a:pt x="826" y="319"/>
                  </a:moveTo>
                  <a:lnTo>
                    <a:pt x="826" y="320"/>
                  </a:lnTo>
                  <a:lnTo>
                    <a:pt x="826" y="321"/>
                  </a:lnTo>
                  <a:lnTo>
                    <a:pt x="827" y="321"/>
                  </a:lnTo>
                  <a:lnTo>
                    <a:pt x="828" y="321"/>
                  </a:lnTo>
                  <a:lnTo>
                    <a:pt x="828" y="320"/>
                  </a:lnTo>
                  <a:lnTo>
                    <a:pt x="827" y="320"/>
                  </a:lnTo>
                  <a:lnTo>
                    <a:pt x="827" y="319"/>
                  </a:lnTo>
                  <a:lnTo>
                    <a:pt x="826" y="319"/>
                  </a:lnTo>
                  <a:close/>
                  <a:moveTo>
                    <a:pt x="689" y="138"/>
                  </a:moveTo>
                  <a:lnTo>
                    <a:pt x="685" y="139"/>
                  </a:lnTo>
                  <a:lnTo>
                    <a:pt x="686" y="139"/>
                  </a:lnTo>
                  <a:lnTo>
                    <a:pt x="689" y="139"/>
                  </a:lnTo>
                  <a:lnTo>
                    <a:pt x="689" y="138"/>
                  </a:lnTo>
                  <a:close/>
                  <a:moveTo>
                    <a:pt x="822" y="336"/>
                  </a:moveTo>
                  <a:lnTo>
                    <a:pt x="823" y="336"/>
                  </a:lnTo>
                  <a:lnTo>
                    <a:pt x="823" y="335"/>
                  </a:lnTo>
                  <a:lnTo>
                    <a:pt x="822" y="336"/>
                  </a:lnTo>
                  <a:close/>
                  <a:moveTo>
                    <a:pt x="828" y="329"/>
                  </a:moveTo>
                  <a:lnTo>
                    <a:pt x="827" y="329"/>
                  </a:lnTo>
                  <a:lnTo>
                    <a:pt x="827" y="330"/>
                  </a:lnTo>
                  <a:lnTo>
                    <a:pt x="828" y="330"/>
                  </a:lnTo>
                  <a:lnTo>
                    <a:pt x="831" y="329"/>
                  </a:lnTo>
                  <a:lnTo>
                    <a:pt x="828" y="329"/>
                  </a:lnTo>
                  <a:close/>
                  <a:moveTo>
                    <a:pt x="686" y="138"/>
                  </a:moveTo>
                  <a:lnTo>
                    <a:pt x="685" y="139"/>
                  </a:lnTo>
                  <a:lnTo>
                    <a:pt x="684" y="139"/>
                  </a:lnTo>
                  <a:lnTo>
                    <a:pt x="683" y="139"/>
                  </a:lnTo>
                  <a:lnTo>
                    <a:pt x="683" y="140"/>
                  </a:lnTo>
                  <a:lnTo>
                    <a:pt x="682" y="140"/>
                  </a:lnTo>
                  <a:lnTo>
                    <a:pt x="680" y="140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77" y="140"/>
                  </a:lnTo>
                  <a:lnTo>
                    <a:pt x="675" y="140"/>
                  </a:lnTo>
                  <a:lnTo>
                    <a:pt x="674" y="140"/>
                  </a:lnTo>
                  <a:lnTo>
                    <a:pt x="675" y="139"/>
                  </a:lnTo>
                  <a:lnTo>
                    <a:pt x="674" y="139"/>
                  </a:lnTo>
                  <a:lnTo>
                    <a:pt x="673" y="140"/>
                  </a:lnTo>
                  <a:lnTo>
                    <a:pt x="672" y="140"/>
                  </a:lnTo>
                  <a:lnTo>
                    <a:pt x="672" y="142"/>
                  </a:lnTo>
                  <a:lnTo>
                    <a:pt x="671" y="142"/>
                  </a:lnTo>
                  <a:lnTo>
                    <a:pt x="671" y="140"/>
                  </a:lnTo>
                  <a:lnTo>
                    <a:pt x="668" y="140"/>
                  </a:lnTo>
                  <a:lnTo>
                    <a:pt x="667" y="140"/>
                  </a:lnTo>
                  <a:lnTo>
                    <a:pt x="667" y="142"/>
                  </a:lnTo>
                  <a:lnTo>
                    <a:pt x="666" y="142"/>
                  </a:lnTo>
                  <a:lnTo>
                    <a:pt x="666" y="140"/>
                  </a:lnTo>
                  <a:lnTo>
                    <a:pt x="665" y="142"/>
                  </a:lnTo>
                  <a:lnTo>
                    <a:pt x="663" y="142"/>
                  </a:lnTo>
                  <a:lnTo>
                    <a:pt x="663" y="143"/>
                  </a:lnTo>
                  <a:lnTo>
                    <a:pt x="662" y="144"/>
                  </a:lnTo>
                  <a:lnTo>
                    <a:pt x="660" y="144"/>
                  </a:lnTo>
                  <a:lnTo>
                    <a:pt x="660" y="143"/>
                  </a:lnTo>
                  <a:lnTo>
                    <a:pt x="659" y="143"/>
                  </a:lnTo>
                  <a:lnTo>
                    <a:pt x="659" y="144"/>
                  </a:lnTo>
                  <a:lnTo>
                    <a:pt x="657" y="144"/>
                  </a:lnTo>
                  <a:lnTo>
                    <a:pt x="656" y="147"/>
                  </a:lnTo>
                  <a:lnTo>
                    <a:pt x="655" y="147"/>
                  </a:lnTo>
                  <a:lnTo>
                    <a:pt x="654" y="147"/>
                  </a:lnTo>
                  <a:lnTo>
                    <a:pt x="655" y="144"/>
                  </a:lnTo>
                  <a:lnTo>
                    <a:pt x="654" y="144"/>
                  </a:lnTo>
                  <a:lnTo>
                    <a:pt x="654" y="147"/>
                  </a:lnTo>
                  <a:lnTo>
                    <a:pt x="651" y="147"/>
                  </a:lnTo>
                  <a:lnTo>
                    <a:pt x="651" y="148"/>
                  </a:lnTo>
                  <a:lnTo>
                    <a:pt x="650" y="148"/>
                  </a:lnTo>
                  <a:lnTo>
                    <a:pt x="650" y="147"/>
                  </a:lnTo>
                  <a:lnTo>
                    <a:pt x="649" y="148"/>
                  </a:lnTo>
                  <a:lnTo>
                    <a:pt x="649" y="147"/>
                  </a:lnTo>
                  <a:lnTo>
                    <a:pt x="648" y="147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49"/>
                  </a:lnTo>
                  <a:lnTo>
                    <a:pt x="645" y="149"/>
                  </a:lnTo>
                  <a:lnTo>
                    <a:pt x="644" y="150"/>
                  </a:lnTo>
                  <a:lnTo>
                    <a:pt x="642" y="150"/>
                  </a:lnTo>
                  <a:lnTo>
                    <a:pt x="644" y="149"/>
                  </a:lnTo>
                  <a:lnTo>
                    <a:pt x="642" y="149"/>
                  </a:lnTo>
                  <a:lnTo>
                    <a:pt x="640" y="149"/>
                  </a:lnTo>
                  <a:lnTo>
                    <a:pt x="640" y="150"/>
                  </a:lnTo>
                  <a:lnTo>
                    <a:pt x="639" y="150"/>
                  </a:lnTo>
                  <a:lnTo>
                    <a:pt x="638" y="151"/>
                  </a:lnTo>
                  <a:lnTo>
                    <a:pt x="638" y="150"/>
                  </a:lnTo>
                  <a:lnTo>
                    <a:pt x="637" y="150"/>
                  </a:lnTo>
                  <a:lnTo>
                    <a:pt x="637" y="151"/>
                  </a:lnTo>
                  <a:lnTo>
                    <a:pt x="635" y="151"/>
                  </a:lnTo>
                  <a:lnTo>
                    <a:pt x="633" y="151"/>
                  </a:lnTo>
                  <a:lnTo>
                    <a:pt x="633" y="150"/>
                  </a:lnTo>
                  <a:lnTo>
                    <a:pt x="632" y="151"/>
                  </a:lnTo>
                  <a:lnTo>
                    <a:pt x="631" y="151"/>
                  </a:lnTo>
                  <a:lnTo>
                    <a:pt x="629" y="151"/>
                  </a:lnTo>
                  <a:lnTo>
                    <a:pt x="628" y="151"/>
                  </a:lnTo>
                  <a:lnTo>
                    <a:pt x="627" y="151"/>
                  </a:lnTo>
                  <a:lnTo>
                    <a:pt x="627" y="150"/>
                  </a:lnTo>
                  <a:lnTo>
                    <a:pt x="628" y="150"/>
                  </a:lnTo>
                  <a:lnTo>
                    <a:pt x="628" y="149"/>
                  </a:lnTo>
                  <a:lnTo>
                    <a:pt x="629" y="149"/>
                  </a:lnTo>
                  <a:lnTo>
                    <a:pt x="631" y="149"/>
                  </a:lnTo>
                  <a:lnTo>
                    <a:pt x="632" y="148"/>
                  </a:lnTo>
                  <a:lnTo>
                    <a:pt x="633" y="148"/>
                  </a:lnTo>
                  <a:lnTo>
                    <a:pt x="635" y="148"/>
                  </a:lnTo>
                  <a:lnTo>
                    <a:pt x="637" y="148"/>
                  </a:lnTo>
                  <a:lnTo>
                    <a:pt x="638" y="148"/>
                  </a:lnTo>
                  <a:lnTo>
                    <a:pt x="638" y="147"/>
                  </a:lnTo>
                  <a:lnTo>
                    <a:pt x="639" y="147"/>
                  </a:lnTo>
                  <a:lnTo>
                    <a:pt x="640" y="147"/>
                  </a:lnTo>
                  <a:lnTo>
                    <a:pt x="642" y="147"/>
                  </a:lnTo>
                  <a:lnTo>
                    <a:pt x="642" y="144"/>
                  </a:lnTo>
                  <a:lnTo>
                    <a:pt x="644" y="144"/>
                  </a:lnTo>
                  <a:lnTo>
                    <a:pt x="645" y="144"/>
                  </a:lnTo>
                  <a:lnTo>
                    <a:pt x="646" y="143"/>
                  </a:lnTo>
                  <a:lnTo>
                    <a:pt x="645" y="143"/>
                  </a:lnTo>
                  <a:lnTo>
                    <a:pt x="640" y="144"/>
                  </a:lnTo>
                  <a:lnTo>
                    <a:pt x="639" y="144"/>
                  </a:lnTo>
                  <a:lnTo>
                    <a:pt x="639" y="147"/>
                  </a:lnTo>
                  <a:lnTo>
                    <a:pt x="637" y="144"/>
                  </a:lnTo>
                  <a:lnTo>
                    <a:pt x="637" y="143"/>
                  </a:lnTo>
                  <a:lnTo>
                    <a:pt x="638" y="143"/>
                  </a:lnTo>
                  <a:lnTo>
                    <a:pt x="638" y="142"/>
                  </a:lnTo>
                  <a:lnTo>
                    <a:pt x="639" y="142"/>
                  </a:lnTo>
                  <a:lnTo>
                    <a:pt x="642" y="140"/>
                  </a:lnTo>
                  <a:lnTo>
                    <a:pt x="644" y="140"/>
                  </a:lnTo>
                  <a:lnTo>
                    <a:pt x="644" y="139"/>
                  </a:lnTo>
                  <a:lnTo>
                    <a:pt x="649" y="138"/>
                  </a:lnTo>
                  <a:lnTo>
                    <a:pt x="650" y="138"/>
                  </a:lnTo>
                  <a:lnTo>
                    <a:pt x="651" y="137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6" y="133"/>
                  </a:lnTo>
                  <a:lnTo>
                    <a:pt x="657" y="133"/>
                  </a:lnTo>
                  <a:lnTo>
                    <a:pt x="657" y="132"/>
                  </a:lnTo>
                  <a:lnTo>
                    <a:pt x="659" y="132"/>
                  </a:lnTo>
                  <a:lnTo>
                    <a:pt x="659" y="131"/>
                  </a:lnTo>
                  <a:lnTo>
                    <a:pt x="660" y="130"/>
                  </a:lnTo>
                  <a:lnTo>
                    <a:pt x="662" y="130"/>
                  </a:lnTo>
                  <a:lnTo>
                    <a:pt x="663" y="130"/>
                  </a:lnTo>
                  <a:lnTo>
                    <a:pt x="665" y="130"/>
                  </a:lnTo>
                  <a:lnTo>
                    <a:pt x="666" y="130"/>
                  </a:lnTo>
                  <a:lnTo>
                    <a:pt x="672" y="126"/>
                  </a:lnTo>
                  <a:lnTo>
                    <a:pt x="674" y="126"/>
                  </a:lnTo>
                  <a:lnTo>
                    <a:pt x="677" y="125"/>
                  </a:lnTo>
                  <a:lnTo>
                    <a:pt x="678" y="125"/>
                  </a:lnTo>
                  <a:lnTo>
                    <a:pt x="678" y="126"/>
                  </a:lnTo>
                  <a:lnTo>
                    <a:pt x="677" y="126"/>
                  </a:lnTo>
                  <a:lnTo>
                    <a:pt x="680" y="128"/>
                  </a:lnTo>
                  <a:lnTo>
                    <a:pt x="680" y="126"/>
                  </a:lnTo>
                  <a:lnTo>
                    <a:pt x="682" y="126"/>
                  </a:lnTo>
                  <a:lnTo>
                    <a:pt x="683" y="126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8"/>
                  </a:lnTo>
                  <a:lnTo>
                    <a:pt x="690" y="128"/>
                  </a:lnTo>
                  <a:lnTo>
                    <a:pt x="691" y="128"/>
                  </a:lnTo>
                  <a:lnTo>
                    <a:pt x="691" y="126"/>
                  </a:lnTo>
                  <a:lnTo>
                    <a:pt x="690" y="126"/>
                  </a:lnTo>
                  <a:lnTo>
                    <a:pt x="689" y="126"/>
                  </a:lnTo>
                  <a:lnTo>
                    <a:pt x="686" y="126"/>
                  </a:lnTo>
                  <a:lnTo>
                    <a:pt x="685" y="126"/>
                  </a:lnTo>
                  <a:lnTo>
                    <a:pt x="684" y="125"/>
                  </a:lnTo>
                  <a:lnTo>
                    <a:pt x="683" y="123"/>
                  </a:lnTo>
                  <a:lnTo>
                    <a:pt x="684" y="123"/>
                  </a:lnTo>
                  <a:lnTo>
                    <a:pt x="685" y="123"/>
                  </a:lnTo>
                  <a:lnTo>
                    <a:pt x="686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3" y="122"/>
                  </a:lnTo>
                  <a:lnTo>
                    <a:pt x="682" y="122"/>
                  </a:lnTo>
                  <a:lnTo>
                    <a:pt x="680" y="122"/>
                  </a:lnTo>
                  <a:lnTo>
                    <a:pt x="682" y="121"/>
                  </a:lnTo>
                  <a:lnTo>
                    <a:pt x="680" y="121"/>
                  </a:lnTo>
                  <a:lnTo>
                    <a:pt x="680" y="122"/>
                  </a:lnTo>
                  <a:lnTo>
                    <a:pt x="678" y="122"/>
                  </a:lnTo>
                  <a:lnTo>
                    <a:pt x="677" y="122"/>
                  </a:lnTo>
                  <a:lnTo>
                    <a:pt x="674" y="123"/>
                  </a:lnTo>
                  <a:lnTo>
                    <a:pt x="673" y="123"/>
                  </a:lnTo>
                  <a:lnTo>
                    <a:pt x="672" y="123"/>
                  </a:lnTo>
                  <a:lnTo>
                    <a:pt x="671" y="125"/>
                  </a:lnTo>
                  <a:lnTo>
                    <a:pt x="668" y="125"/>
                  </a:lnTo>
                  <a:lnTo>
                    <a:pt x="667" y="125"/>
                  </a:lnTo>
                  <a:lnTo>
                    <a:pt x="666" y="125"/>
                  </a:lnTo>
                  <a:lnTo>
                    <a:pt x="666" y="126"/>
                  </a:lnTo>
                  <a:lnTo>
                    <a:pt x="665" y="126"/>
                  </a:lnTo>
                  <a:lnTo>
                    <a:pt x="663" y="126"/>
                  </a:lnTo>
                  <a:lnTo>
                    <a:pt x="662" y="126"/>
                  </a:lnTo>
                  <a:lnTo>
                    <a:pt x="660" y="126"/>
                  </a:lnTo>
                  <a:lnTo>
                    <a:pt x="659" y="128"/>
                  </a:lnTo>
                  <a:lnTo>
                    <a:pt x="657" y="128"/>
                  </a:lnTo>
                  <a:lnTo>
                    <a:pt x="656" y="130"/>
                  </a:lnTo>
                  <a:lnTo>
                    <a:pt x="656" y="131"/>
                  </a:lnTo>
                  <a:lnTo>
                    <a:pt x="655" y="130"/>
                  </a:lnTo>
                  <a:lnTo>
                    <a:pt x="654" y="130"/>
                  </a:lnTo>
                  <a:lnTo>
                    <a:pt x="654" y="131"/>
                  </a:lnTo>
                  <a:lnTo>
                    <a:pt x="651" y="131"/>
                  </a:lnTo>
                  <a:lnTo>
                    <a:pt x="650" y="131"/>
                  </a:lnTo>
                  <a:lnTo>
                    <a:pt x="649" y="132"/>
                  </a:lnTo>
                  <a:lnTo>
                    <a:pt x="648" y="132"/>
                  </a:lnTo>
                  <a:lnTo>
                    <a:pt x="645" y="133"/>
                  </a:lnTo>
                  <a:lnTo>
                    <a:pt x="644" y="133"/>
                  </a:lnTo>
                  <a:lnTo>
                    <a:pt x="644" y="134"/>
                  </a:lnTo>
                  <a:lnTo>
                    <a:pt x="642" y="134"/>
                  </a:lnTo>
                  <a:lnTo>
                    <a:pt x="640" y="134"/>
                  </a:lnTo>
                  <a:lnTo>
                    <a:pt x="640" y="137"/>
                  </a:lnTo>
                  <a:lnTo>
                    <a:pt x="639" y="137"/>
                  </a:lnTo>
                  <a:lnTo>
                    <a:pt x="638" y="137"/>
                  </a:lnTo>
                  <a:lnTo>
                    <a:pt x="637" y="137"/>
                  </a:lnTo>
                  <a:lnTo>
                    <a:pt x="635" y="137"/>
                  </a:lnTo>
                  <a:lnTo>
                    <a:pt x="633" y="137"/>
                  </a:lnTo>
                  <a:lnTo>
                    <a:pt x="633" y="138"/>
                  </a:lnTo>
                  <a:lnTo>
                    <a:pt x="633" y="139"/>
                  </a:lnTo>
                  <a:lnTo>
                    <a:pt x="632" y="139"/>
                  </a:lnTo>
                  <a:lnTo>
                    <a:pt x="632" y="140"/>
                  </a:lnTo>
                  <a:lnTo>
                    <a:pt x="631" y="140"/>
                  </a:lnTo>
                  <a:lnTo>
                    <a:pt x="629" y="140"/>
                  </a:lnTo>
                  <a:lnTo>
                    <a:pt x="629" y="142"/>
                  </a:lnTo>
                  <a:lnTo>
                    <a:pt x="628" y="142"/>
                  </a:lnTo>
                  <a:lnTo>
                    <a:pt x="627" y="142"/>
                  </a:lnTo>
                  <a:lnTo>
                    <a:pt x="625" y="142"/>
                  </a:lnTo>
                  <a:lnTo>
                    <a:pt x="623" y="142"/>
                  </a:lnTo>
                  <a:lnTo>
                    <a:pt x="622" y="142"/>
                  </a:lnTo>
                  <a:lnTo>
                    <a:pt x="621" y="142"/>
                  </a:lnTo>
                  <a:lnTo>
                    <a:pt x="621" y="143"/>
                  </a:lnTo>
                  <a:lnTo>
                    <a:pt x="622" y="142"/>
                  </a:lnTo>
                  <a:lnTo>
                    <a:pt x="622" y="143"/>
                  </a:lnTo>
                  <a:lnTo>
                    <a:pt x="623" y="142"/>
                  </a:lnTo>
                  <a:lnTo>
                    <a:pt x="623" y="143"/>
                  </a:lnTo>
                  <a:lnTo>
                    <a:pt x="622" y="144"/>
                  </a:lnTo>
                  <a:lnTo>
                    <a:pt x="621" y="144"/>
                  </a:lnTo>
                  <a:lnTo>
                    <a:pt x="620" y="144"/>
                  </a:lnTo>
                  <a:lnTo>
                    <a:pt x="618" y="144"/>
                  </a:lnTo>
                  <a:lnTo>
                    <a:pt x="618" y="143"/>
                  </a:lnTo>
                  <a:lnTo>
                    <a:pt x="617" y="143"/>
                  </a:lnTo>
                  <a:lnTo>
                    <a:pt x="617" y="144"/>
                  </a:lnTo>
                  <a:lnTo>
                    <a:pt x="615" y="144"/>
                  </a:lnTo>
                  <a:lnTo>
                    <a:pt x="614" y="144"/>
                  </a:lnTo>
                  <a:lnTo>
                    <a:pt x="612" y="144"/>
                  </a:lnTo>
                  <a:lnTo>
                    <a:pt x="614" y="147"/>
                  </a:lnTo>
                  <a:lnTo>
                    <a:pt x="612" y="147"/>
                  </a:lnTo>
                  <a:lnTo>
                    <a:pt x="610" y="147"/>
                  </a:lnTo>
                  <a:lnTo>
                    <a:pt x="610" y="148"/>
                  </a:lnTo>
                  <a:lnTo>
                    <a:pt x="609" y="148"/>
                  </a:lnTo>
                  <a:lnTo>
                    <a:pt x="606" y="149"/>
                  </a:lnTo>
                  <a:lnTo>
                    <a:pt x="605" y="149"/>
                  </a:lnTo>
                  <a:lnTo>
                    <a:pt x="604" y="149"/>
                  </a:lnTo>
                  <a:lnTo>
                    <a:pt x="603" y="149"/>
                  </a:lnTo>
                  <a:lnTo>
                    <a:pt x="602" y="150"/>
                  </a:lnTo>
                  <a:lnTo>
                    <a:pt x="600" y="150"/>
                  </a:lnTo>
                  <a:lnTo>
                    <a:pt x="600" y="151"/>
                  </a:lnTo>
                  <a:lnTo>
                    <a:pt x="599" y="151"/>
                  </a:lnTo>
                  <a:lnTo>
                    <a:pt x="597" y="151"/>
                  </a:lnTo>
                  <a:lnTo>
                    <a:pt x="597" y="153"/>
                  </a:lnTo>
                  <a:lnTo>
                    <a:pt x="595" y="153"/>
                  </a:lnTo>
                  <a:lnTo>
                    <a:pt x="595" y="155"/>
                  </a:lnTo>
                  <a:lnTo>
                    <a:pt x="597" y="153"/>
                  </a:lnTo>
                  <a:lnTo>
                    <a:pt x="599" y="153"/>
                  </a:lnTo>
                  <a:lnTo>
                    <a:pt x="600" y="153"/>
                  </a:lnTo>
                  <a:lnTo>
                    <a:pt x="602" y="153"/>
                  </a:lnTo>
                  <a:lnTo>
                    <a:pt x="603" y="153"/>
                  </a:lnTo>
                  <a:lnTo>
                    <a:pt x="603" y="155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3" y="157"/>
                  </a:lnTo>
                  <a:lnTo>
                    <a:pt x="602" y="157"/>
                  </a:lnTo>
                  <a:lnTo>
                    <a:pt x="600" y="157"/>
                  </a:lnTo>
                  <a:lnTo>
                    <a:pt x="600" y="159"/>
                  </a:lnTo>
                  <a:lnTo>
                    <a:pt x="597" y="159"/>
                  </a:lnTo>
                  <a:lnTo>
                    <a:pt x="595" y="159"/>
                  </a:lnTo>
                  <a:lnTo>
                    <a:pt x="595" y="160"/>
                  </a:lnTo>
                  <a:lnTo>
                    <a:pt x="594" y="160"/>
                  </a:lnTo>
                  <a:lnTo>
                    <a:pt x="593" y="160"/>
                  </a:lnTo>
                  <a:lnTo>
                    <a:pt x="592" y="160"/>
                  </a:lnTo>
                  <a:lnTo>
                    <a:pt x="591" y="160"/>
                  </a:lnTo>
                  <a:lnTo>
                    <a:pt x="591" y="161"/>
                  </a:lnTo>
                  <a:lnTo>
                    <a:pt x="588" y="161"/>
                  </a:lnTo>
                  <a:lnTo>
                    <a:pt x="587" y="161"/>
                  </a:lnTo>
                  <a:lnTo>
                    <a:pt x="586" y="161"/>
                  </a:lnTo>
                  <a:lnTo>
                    <a:pt x="586" y="164"/>
                  </a:lnTo>
                  <a:lnTo>
                    <a:pt x="585" y="165"/>
                  </a:lnTo>
                  <a:lnTo>
                    <a:pt x="583" y="165"/>
                  </a:lnTo>
                  <a:lnTo>
                    <a:pt x="582" y="166"/>
                  </a:lnTo>
                  <a:lnTo>
                    <a:pt x="580" y="166"/>
                  </a:lnTo>
                  <a:lnTo>
                    <a:pt x="578" y="166"/>
                  </a:lnTo>
                  <a:lnTo>
                    <a:pt x="578" y="167"/>
                  </a:lnTo>
                  <a:lnTo>
                    <a:pt x="577" y="167"/>
                  </a:lnTo>
                  <a:lnTo>
                    <a:pt x="577" y="166"/>
                  </a:lnTo>
                  <a:lnTo>
                    <a:pt x="576" y="167"/>
                  </a:lnTo>
                  <a:lnTo>
                    <a:pt x="575" y="167"/>
                  </a:lnTo>
                  <a:lnTo>
                    <a:pt x="574" y="168"/>
                  </a:lnTo>
                  <a:lnTo>
                    <a:pt x="572" y="168"/>
                  </a:lnTo>
                  <a:lnTo>
                    <a:pt x="570" y="168"/>
                  </a:lnTo>
                  <a:lnTo>
                    <a:pt x="569" y="168"/>
                  </a:lnTo>
                  <a:lnTo>
                    <a:pt x="568" y="168"/>
                  </a:lnTo>
                  <a:lnTo>
                    <a:pt x="566" y="168"/>
                  </a:lnTo>
                  <a:lnTo>
                    <a:pt x="566" y="170"/>
                  </a:lnTo>
                  <a:lnTo>
                    <a:pt x="565" y="170"/>
                  </a:lnTo>
                  <a:lnTo>
                    <a:pt x="564" y="171"/>
                  </a:lnTo>
                  <a:lnTo>
                    <a:pt x="562" y="171"/>
                  </a:lnTo>
                  <a:lnTo>
                    <a:pt x="560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8" y="173"/>
                  </a:lnTo>
                  <a:lnTo>
                    <a:pt x="557" y="173"/>
                  </a:lnTo>
                  <a:lnTo>
                    <a:pt x="555" y="173"/>
                  </a:lnTo>
                  <a:lnTo>
                    <a:pt x="553" y="173"/>
                  </a:lnTo>
                  <a:lnTo>
                    <a:pt x="553" y="174"/>
                  </a:lnTo>
                  <a:lnTo>
                    <a:pt x="552" y="174"/>
                  </a:lnTo>
                  <a:lnTo>
                    <a:pt x="551" y="174"/>
                  </a:lnTo>
                  <a:lnTo>
                    <a:pt x="551" y="176"/>
                  </a:lnTo>
                  <a:lnTo>
                    <a:pt x="549" y="176"/>
                  </a:lnTo>
                  <a:lnTo>
                    <a:pt x="548" y="176"/>
                  </a:lnTo>
                  <a:lnTo>
                    <a:pt x="547" y="176"/>
                  </a:lnTo>
                  <a:lnTo>
                    <a:pt x="546" y="176"/>
                  </a:lnTo>
                  <a:lnTo>
                    <a:pt x="546" y="177"/>
                  </a:lnTo>
                  <a:lnTo>
                    <a:pt x="543" y="177"/>
                  </a:lnTo>
                  <a:lnTo>
                    <a:pt x="542" y="177"/>
                  </a:lnTo>
                  <a:lnTo>
                    <a:pt x="541" y="177"/>
                  </a:lnTo>
                  <a:lnTo>
                    <a:pt x="540" y="178"/>
                  </a:lnTo>
                  <a:lnTo>
                    <a:pt x="537" y="178"/>
                  </a:lnTo>
                  <a:lnTo>
                    <a:pt x="535" y="179"/>
                  </a:lnTo>
                  <a:lnTo>
                    <a:pt x="537" y="179"/>
                  </a:lnTo>
                  <a:lnTo>
                    <a:pt x="535" y="182"/>
                  </a:lnTo>
                  <a:lnTo>
                    <a:pt x="534" y="182"/>
                  </a:lnTo>
                  <a:lnTo>
                    <a:pt x="532" y="183"/>
                  </a:lnTo>
                  <a:lnTo>
                    <a:pt x="531" y="183"/>
                  </a:lnTo>
                  <a:lnTo>
                    <a:pt x="530" y="183"/>
                  </a:lnTo>
                  <a:lnTo>
                    <a:pt x="530" y="184"/>
                  </a:lnTo>
                  <a:lnTo>
                    <a:pt x="529" y="184"/>
                  </a:lnTo>
                  <a:lnTo>
                    <a:pt x="526" y="184"/>
                  </a:lnTo>
                  <a:lnTo>
                    <a:pt x="525" y="185"/>
                  </a:lnTo>
                  <a:lnTo>
                    <a:pt x="524" y="185"/>
                  </a:lnTo>
                  <a:lnTo>
                    <a:pt x="523" y="185"/>
                  </a:lnTo>
                  <a:lnTo>
                    <a:pt x="521" y="185"/>
                  </a:lnTo>
                  <a:lnTo>
                    <a:pt x="520" y="187"/>
                  </a:lnTo>
                  <a:lnTo>
                    <a:pt x="519" y="187"/>
                  </a:lnTo>
                  <a:lnTo>
                    <a:pt x="517" y="187"/>
                  </a:lnTo>
                  <a:lnTo>
                    <a:pt x="517" y="185"/>
                  </a:lnTo>
                  <a:lnTo>
                    <a:pt x="515" y="187"/>
                  </a:lnTo>
                  <a:lnTo>
                    <a:pt x="514" y="188"/>
                  </a:lnTo>
                  <a:lnTo>
                    <a:pt x="513" y="188"/>
                  </a:lnTo>
                  <a:lnTo>
                    <a:pt x="513" y="190"/>
                  </a:lnTo>
                  <a:lnTo>
                    <a:pt x="512" y="190"/>
                  </a:lnTo>
                  <a:lnTo>
                    <a:pt x="511" y="190"/>
                  </a:lnTo>
                  <a:lnTo>
                    <a:pt x="508" y="190"/>
                  </a:lnTo>
                  <a:lnTo>
                    <a:pt x="508" y="188"/>
                  </a:lnTo>
                  <a:lnTo>
                    <a:pt x="507" y="190"/>
                  </a:lnTo>
                  <a:lnTo>
                    <a:pt x="506" y="190"/>
                  </a:lnTo>
                  <a:lnTo>
                    <a:pt x="505" y="190"/>
                  </a:lnTo>
                  <a:lnTo>
                    <a:pt x="503" y="190"/>
                  </a:lnTo>
                  <a:lnTo>
                    <a:pt x="503" y="191"/>
                  </a:lnTo>
                  <a:lnTo>
                    <a:pt x="505" y="191"/>
                  </a:lnTo>
                  <a:lnTo>
                    <a:pt x="505" y="193"/>
                  </a:lnTo>
                  <a:lnTo>
                    <a:pt x="503" y="193"/>
                  </a:lnTo>
                  <a:lnTo>
                    <a:pt x="502" y="191"/>
                  </a:lnTo>
                  <a:lnTo>
                    <a:pt x="500" y="193"/>
                  </a:lnTo>
                  <a:lnTo>
                    <a:pt x="498" y="193"/>
                  </a:lnTo>
                  <a:lnTo>
                    <a:pt x="497" y="193"/>
                  </a:lnTo>
                  <a:lnTo>
                    <a:pt x="496" y="193"/>
                  </a:lnTo>
                  <a:lnTo>
                    <a:pt x="495" y="193"/>
                  </a:lnTo>
                  <a:lnTo>
                    <a:pt x="495" y="194"/>
                  </a:lnTo>
                  <a:lnTo>
                    <a:pt x="496" y="194"/>
                  </a:lnTo>
                  <a:lnTo>
                    <a:pt x="496" y="195"/>
                  </a:lnTo>
                  <a:lnTo>
                    <a:pt x="495" y="196"/>
                  </a:lnTo>
                  <a:lnTo>
                    <a:pt x="495" y="195"/>
                  </a:lnTo>
                  <a:lnTo>
                    <a:pt x="494" y="195"/>
                  </a:lnTo>
                  <a:lnTo>
                    <a:pt x="492" y="195"/>
                  </a:lnTo>
                  <a:lnTo>
                    <a:pt x="492" y="196"/>
                  </a:lnTo>
                  <a:lnTo>
                    <a:pt x="490" y="196"/>
                  </a:lnTo>
                  <a:lnTo>
                    <a:pt x="490" y="197"/>
                  </a:lnTo>
                  <a:lnTo>
                    <a:pt x="489" y="197"/>
                  </a:lnTo>
                  <a:lnTo>
                    <a:pt x="489" y="196"/>
                  </a:lnTo>
                  <a:lnTo>
                    <a:pt x="488" y="196"/>
                  </a:lnTo>
                  <a:lnTo>
                    <a:pt x="488" y="197"/>
                  </a:lnTo>
                  <a:lnTo>
                    <a:pt x="486" y="197"/>
                  </a:lnTo>
                  <a:lnTo>
                    <a:pt x="486" y="200"/>
                  </a:lnTo>
                  <a:lnTo>
                    <a:pt x="485" y="200"/>
                  </a:lnTo>
                  <a:lnTo>
                    <a:pt x="484" y="200"/>
                  </a:lnTo>
                  <a:lnTo>
                    <a:pt x="481" y="200"/>
                  </a:lnTo>
                  <a:lnTo>
                    <a:pt x="480" y="201"/>
                  </a:lnTo>
                  <a:lnTo>
                    <a:pt x="479" y="201"/>
                  </a:lnTo>
                  <a:lnTo>
                    <a:pt x="478" y="201"/>
                  </a:lnTo>
                  <a:lnTo>
                    <a:pt x="477" y="201"/>
                  </a:lnTo>
                  <a:lnTo>
                    <a:pt x="475" y="201"/>
                  </a:lnTo>
                  <a:lnTo>
                    <a:pt x="473" y="201"/>
                  </a:lnTo>
                  <a:lnTo>
                    <a:pt x="472" y="202"/>
                  </a:lnTo>
                  <a:lnTo>
                    <a:pt x="471" y="202"/>
                  </a:lnTo>
                  <a:lnTo>
                    <a:pt x="469" y="204"/>
                  </a:lnTo>
                  <a:lnTo>
                    <a:pt x="468" y="204"/>
                  </a:lnTo>
                  <a:lnTo>
                    <a:pt x="468" y="202"/>
                  </a:lnTo>
                  <a:lnTo>
                    <a:pt x="469" y="202"/>
                  </a:lnTo>
                  <a:lnTo>
                    <a:pt x="469" y="201"/>
                  </a:lnTo>
                  <a:lnTo>
                    <a:pt x="468" y="201"/>
                  </a:lnTo>
                  <a:lnTo>
                    <a:pt x="468" y="202"/>
                  </a:lnTo>
                  <a:lnTo>
                    <a:pt x="467" y="202"/>
                  </a:lnTo>
                  <a:lnTo>
                    <a:pt x="466" y="202"/>
                  </a:lnTo>
                  <a:lnTo>
                    <a:pt x="463" y="202"/>
                  </a:lnTo>
                  <a:lnTo>
                    <a:pt x="463" y="204"/>
                  </a:lnTo>
                  <a:lnTo>
                    <a:pt x="462" y="204"/>
                  </a:lnTo>
                  <a:lnTo>
                    <a:pt x="461" y="204"/>
                  </a:lnTo>
                  <a:lnTo>
                    <a:pt x="461" y="205"/>
                  </a:lnTo>
                  <a:lnTo>
                    <a:pt x="460" y="204"/>
                  </a:lnTo>
                  <a:lnTo>
                    <a:pt x="460" y="205"/>
                  </a:lnTo>
                  <a:lnTo>
                    <a:pt x="458" y="205"/>
                  </a:lnTo>
                  <a:lnTo>
                    <a:pt x="457" y="205"/>
                  </a:lnTo>
                  <a:lnTo>
                    <a:pt x="455" y="205"/>
                  </a:lnTo>
                  <a:lnTo>
                    <a:pt x="455" y="206"/>
                  </a:lnTo>
                  <a:lnTo>
                    <a:pt x="454" y="206"/>
                  </a:lnTo>
                  <a:lnTo>
                    <a:pt x="454" y="205"/>
                  </a:lnTo>
                  <a:lnTo>
                    <a:pt x="452" y="205"/>
                  </a:lnTo>
                  <a:lnTo>
                    <a:pt x="452" y="206"/>
                  </a:lnTo>
                  <a:lnTo>
                    <a:pt x="451" y="206"/>
                  </a:lnTo>
                  <a:lnTo>
                    <a:pt x="450" y="208"/>
                  </a:lnTo>
                  <a:lnTo>
                    <a:pt x="451" y="208"/>
                  </a:lnTo>
                  <a:lnTo>
                    <a:pt x="450" y="210"/>
                  </a:lnTo>
                  <a:lnTo>
                    <a:pt x="449" y="210"/>
                  </a:lnTo>
                  <a:lnTo>
                    <a:pt x="449" y="211"/>
                  </a:lnTo>
                  <a:lnTo>
                    <a:pt x="449" y="212"/>
                  </a:lnTo>
                  <a:lnTo>
                    <a:pt x="446" y="212"/>
                  </a:lnTo>
                  <a:lnTo>
                    <a:pt x="445" y="212"/>
                  </a:lnTo>
                  <a:lnTo>
                    <a:pt x="444" y="212"/>
                  </a:lnTo>
                  <a:lnTo>
                    <a:pt x="444" y="211"/>
                  </a:lnTo>
                  <a:lnTo>
                    <a:pt x="445" y="211"/>
                  </a:lnTo>
                  <a:lnTo>
                    <a:pt x="445" y="210"/>
                  </a:lnTo>
                  <a:lnTo>
                    <a:pt x="446" y="210"/>
                  </a:lnTo>
                  <a:lnTo>
                    <a:pt x="449" y="208"/>
                  </a:lnTo>
                  <a:lnTo>
                    <a:pt x="449" y="206"/>
                  </a:lnTo>
                  <a:lnTo>
                    <a:pt x="446" y="206"/>
                  </a:lnTo>
                  <a:lnTo>
                    <a:pt x="446" y="208"/>
                  </a:lnTo>
                  <a:lnTo>
                    <a:pt x="445" y="208"/>
                  </a:lnTo>
                  <a:lnTo>
                    <a:pt x="444" y="208"/>
                  </a:lnTo>
                  <a:lnTo>
                    <a:pt x="441" y="210"/>
                  </a:lnTo>
                  <a:lnTo>
                    <a:pt x="440" y="210"/>
                  </a:lnTo>
                  <a:lnTo>
                    <a:pt x="439" y="210"/>
                  </a:lnTo>
                  <a:lnTo>
                    <a:pt x="439" y="208"/>
                  </a:lnTo>
                  <a:lnTo>
                    <a:pt x="440" y="208"/>
                  </a:lnTo>
                  <a:lnTo>
                    <a:pt x="441" y="206"/>
                  </a:lnTo>
                  <a:lnTo>
                    <a:pt x="443" y="206"/>
                  </a:lnTo>
                  <a:lnTo>
                    <a:pt x="444" y="205"/>
                  </a:lnTo>
                  <a:lnTo>
                    <a:pt x="444" y="206"/>
                  </a:lnTo>
                  <a:lnTo>
                    <a:pt x="445" y="206"/>
                  </a:lnTo>
                  <a:lnTo>
                    <a:pt x="445" y="205"/>
                  </a:lnTo>
                  <a:lnTo>
                    <a:pt x="444" y="205"/>
                  </a:lnTo>
                  <a:lnTo>
                    <a:pt x="441" y="205"/>
                  </a:lnTo>
                  <a:lnTo>
                    <a:pt x="440" y="206"/>
                  </a:lnTo>
                  <a:lnTo>
                    <a:pt x="439" y="206"/>
                  </a:lnTo>
                  <a:lnTo>
                    <a:pt x="437" y="208"/>
                  </a:lnTo>
                  <a:lnTo>
                    <a:pt x="435" y="208"/>
                  </a:lnTo>
                  <a:lnTo>
                    <a:pt x="433" y="210"/>
                  </a:lnTo>
                  <a:lnTo>
                    <a:pt x="433" y="211"/>
                  </a:lnTo>
                  <a:lnTo>
                    <a:pt x="432" y="211"/>
                  </a:lnTo>
                  <a:lnTo>
                    <a:pt x="431" y="211"/>
                  </a:lnTo>
                  <a:lnTo>
                    <a:pt x="428" y="211"/>
                  </a:lnTo>
                  <a:lnTo>
                    <a:pt x="428" y="212"/>
                  </a:lnTo>
                  <a:lnTo>
                    <a:pt x="427" y="213"/>
                  </a:lnTo>
                  <a:lnTo>
                    <a:pt x="426" y="213"/>
                  </a:lnTo>
                  <a:lnTo>
                    <a:pt x="426" y="212"/>
                  </a:lnTo>
                  <a:lnTo>
                    <a:pt x="424" y="213"/>
                  </a:lnTo>
                  <a:lnTo>
                    <a:pt x="423" y="213"/>
                  </a:lnTo>
                  <a:lnTo>
                    <a:pt x="423" y="212"/>
                  </a:lnTo>
                  <a:lnTo>
                    <a:pt x="423" y="211"/>
                  </a:lnTo>
                  <a:lnTo>
                    <a:pt x="422" y="211"/>
                  </a:lnTo>
                  <a:lnTo>
                    <a:pt x="420" y="211"/>
                  </a:lnTo>
                  <a:lnTo>
                    <a:pt x="422" y="210"/>
                  </a:lnTo>
                  <a:lnTo>
                    <a:pt x="423" y="210"/>
                  </a:lnTo>
                  <a:lnTo>
                    <a:pt x="424" y="210"/>
                  </a:lnTo>
                  <a:lnTo>
                    <a:pt x="426" y="210"/>
                  </a:lnTo>
                  <a:lnTo>
                    <a:pt x="426" y="208"/>
                  </a:lnTo>
                  <a:lnTo>
                    <a:pt x="427" y="208"/>
                  </a:lnTo>
                  <a:lnTo>
                    <a:pt x="435" y="204"/>
                  </a:lnTo>
                  <a:lnTo>
                    <a:pt x="437" y="204"/>
                  </a:lnTo>
                  <a:lnTo>
                    <a:pt x="439" y="202"/>
                  </a:lnTo>
                  <a:lnTo>
                    <a:pt x="441" y="202"/>
                  </a:lnTo>
                  <a:lnTo>
                    <a:pt x="443" y="201"/>
                  </a:lnTo>
                  <a:lnTo>
                    <a:pt x="444" y="201"/>
                  </a:lnTo>
                  <a:lnTo>
                    <a:pt x="445" y="201"/>
                  </a:lnTo>
                  <a:lnTo>
                    <a:pt x="446" y="201"/>
                  </a:lnTo>
                  <a:lnTo>
                    <a:pt x="449" y="200"/>
                  </a:lnTo>
                  <a:lnTo>
                    <a:pt x="450" y="200"/>
                  </a:lnTo>
                  <a:lnTo>
                    <a:pt x="451" y="200"/>
                  </a:lnTo>
                  <a:lnTo>
                    <a:pt x="452" y="200"/>
                  </a:lnTo>
                  <a:lnTo>
                    <a:pt x="454" y="200"/>
                  </a:lnTo>
                  <a:lnTo>
                    <a:pt x="455" y="200"/>
                  </a:lnTo>
                  <a:lnTo>
                    <a:pt x="455" y="201"/>
                  </a:lnTo>
                  <a:lnTo>
                    <a:pt x="454" y="201"/>
                  </a:lnTo>
                  <a:lnTo>
                    <a:pt x="454" y="202"/>
                  </a:lnTo>
                  <a:lnTo>
                    <a:pt x="455" y="202"/>
                  </a:lnTo>
                  <a:lnTo>
                    <a:pt x="457" y="201"/>
                  </a:lnTo>
                  <a:lnTo>
                    <a:pt x="458" y="201"/>
                  </a:lnTo>
                  <a:lnTo>
                    <a:pt x="460" y="201"/>
                  </a:lnTo>
                  <a:lnTo>
                    <a:pt x="460" y="202"/>
                  </a:lnTo>
                  <a:lnTo>
                    <a:pt x="461" y="202"/>
                  </a:lnTo>
                  <a:lnTo>
                    <a:pt x="462" y="202"/>
                  </a:lnTo>
                  <a:lnTo>
                    <a:pt x="462" y="201"/>
                  </a:lnTo>
                  <a:lnTo>
                    <a:pt x="461" y="200"/>
                  </a:lnTo>
                  <a:lnTo>
                    <a:pt x="462" y="200"/>
                  </a:lnTo>
                  <a:lnTo>
                    <a:pt x="462" y="197"/>
                  </a:lnTo>
                  <a:lnTo>
                    <a:pt x="463" y="197"/>
                  </a:lnTo>
                  <a:lnTo>
                    <a:pt x="466" y="197"/>
                  </a:lnTo>
                  <a:lnTo>
                    <a:pt x="466" y="196"/>
                  </a:lnTo>
                  <a:lnTo>
                    <a:pt x="467" y="196"/>
                  </a:lnTo>
                  <a:lnTo>
                    <a:pt x="468" y="195"/>
                  </a:lnTo>
                  <a:lnTo>
                    <a:pt x="469" y="195"/>
                  </a:lnTo>
                  <a:lnTo>
                    <a:pt x="472" y="194"/>
                  </a:lnTo>
                  <a:lnTo>
                    <a:pt x="473" y="194"/>
                  </a:lnTo>
                  <a:lnTo>
                    <a:pt x="477" y="193"/>
                  </a:lnTo>
                  <a:lnTo>
                    <a:pt x="479" y="191"/>
                  </a:lnTo>
                  <a:lnTo>
                    <a:pt x="480" y="191"/>
                  </a:lnTo>
                  <a:lnTo>
                    <a:pt x="481" y="190"/>
                  </a:lnTo>
                  <a:lnTo>
                    <a:pt x="486" y="190"/>
                  </a:lnTo>
                  <a:lnTo>
                    <a:pt x="488" y="190"/>
                  </a:lnTo>
                  <a:lnTo>
                    <a:pt x="489" y="188"/>
                  </a:lnTo>
                  <a:lnTo>
                    <a:pt x="490" y="188"/>
                  </a:lnTo>
                  <a:lnTo>
                    <a:pt x="494" y="188"/>
                  </a:lnTo>
                  <a:lnTo>
                    <a:pt x="495" y="187"/>
                  </a:lnTo>
                  <a:lnTo>
                    <a:pt x="496" y="187"/>
                  </a:lnTo>
                  <a:lnTo>
                    <a:pt x="497" y="187"/>
                  </a:lnTo>
                  <a:lnTo>
                    <a:pt x="498" y="187"/>
                  </a:lnTo>
                  <a:lnTo>
                    <a:pt x="500" y="187"/>
                  </a:lnTo>
                  <a:lnTo>
                    <a:pt x="502" y="185"/>
                  </a:lnTo>
                  <a:lnTo>
                    <a:pt x="503" y="185"/>
                  </a:lnTo>
                  <a:lnTo>
                    <a:pt x="503" y="184"/>
                  </a:lnTo>
                  <a:lnTo>
                    <a:pt x="505" y="184"/>
                  </a:lnTo>
                  <a:lnTo>
                    <a:pt x="505" y="183"/>
                  </a:lnTo>
                  <a:lnTo>
                    <a:pt x="506" y="183"/>
                  </a:lnTo>
                  <a:lnTo>
                    <a:pt x="514" y="179"/>
                  </a:lnTo>
                  <a:lnTo>
                    <a:pt x="515" y="178"/>
                  </a:lnTo>
                  <a:lnTo>
                    <a:pt x="517" y="178"/>
                  </a:lnTo>
                  <a:lnTo>
                    <a:pt x="519" y="178"/>
                  </a:lnTo>
                  <a:lnTo>
                    <a:pt x="520" y="177"/>
                  </a:lnTo>
                  <a:lnTo>
                    <a:pt x="521" y="177"/>
                  </a:lnTo>
                  <a:lnTo>
                    <a:pt x="523" y="177"/>
                  </a:lnTo>
                  <a:lnTo>
                    <a:pt x="525" y="176"/>
                  </a:lnTo>
                  <a:lnTo>
                    <a:pt x="525" y="177"/>
                  </a:lnTo>
                  <a:lnTo>
                    <a:pt x="526" y="176"/>
                  </a:lnTo>
                  <a:lnTo>
                    <a:pt x="529" y="176"/>
                  </a:lnTo>
                  <a:lnTo>
                    <a:pt x="529" y="174"/>
                  </a:lnTo>
                  <a:lnTo>
                    <a:pt x="529" y="173"/>
                  </a:lnTo>
                  <a:lnTo>
                    <a:pt x="530" y="173"/>
                  </a:lnTo>
                  <a:lnTo>
                    <a:pt x="531" y="171"/>
                  </a:lnTo>
                  <a:lnTo>
                    <a:pt x="532" y="171"/>
                  </a:lnTo>
                  <a:lnTo>
                    <a:pt x="532" y="170"/>
                  </a:lnTo>
                  <a:lnTo>
                    <a:pt x="534" y="170"/>
                  </a:lnTo>
                  <a:lnTo>
                    <a:pt x="535" y="168"/>
                  </a:lnTo>
                  <a:lnTo>
                    <a:pt x="537" y="167"/>
                  </a:lnTo>
                  <a:lnTo>
                    <a:pt x="538" y="167"/>
                  </a:lnTo>
                  <a:lnTo>
                    <a:pt x="540" y="167"/>
                  </a:lnTo>
                  <a:lnTo>
                    <a:pt x="541" y="167"/>
                  </a:lnTo>
                  <a:lnTo>
                    <a:pt x="541" y="166"/>
                  </a:lnTo>
                  <a:lnTo>
                    <a:pt x="541" y="165"/>
                  </a:lnTo>
                  <a:lnTo>
                    <a:pt x="542" y="165"/>
                  </a:lnTo>
                  <a:lnTo>
                    <a:pt x="546" y="164"/>
                  </a:lnTo>
                  <a:lnTo>
                    <a:pt x="547" y="161"/>
                  </a:lnTo>
                  <a:lnTo>
                    <a:pt x="548" y="161"/>
                  </a:lnTo>
                  <a:lnTo>
                    <a:pt x="551" y="160"/>
                  </a:lnTo>
                  <a:lnTo>
                    <a:pt x="553" y="159"/>
                  </a:lnTo>
                  <a:lnTo>
                    <a:pt x="555" y="159"/>
                  </a:lnTo>
                  <a:lnTo>
                    <a:pt x="555" y="157"/>
                  </a:lnTo>
                  <a:lnTo>
                    <a:pt x="557" y="157"/>
                  </a:lnTo>
                  <a:lnTo>
                    <a:pt x="558" y="157"/>
                  </a:lnTo>
                  <a:lnTo>
                    <a:pt x="558" y="156"/>
                  </a:lnTo>
                  <a:lnTo>
                    <a:pt x="555" y="157"/>
                  </a:lnTo>
                  <a:lnTo>
                    <a:pt x="553" y="157"/>
                  </a:lnTo>
                  <a:lnTo>
                    <a:pt x="552" y="157"/>
                  </a:lnTo>
                  <a:lnTo>
                    <a:pt x="549" y="159"/>
                  </a:lnTo>
                  <a:lnTo>
                    <a:pt x="548" y="159"/>
                  </a:lnTo>
                  <a:lnTo>
                    <a:pt x="546" y="159"/>
                  </a:lnTo>
                  <a:lnTo>
                    <a:pt x="542" y="160"/>
                  </a:lnTo>
                  <a:lnTo>
                    <a:pt x="540" y="160"/>
                  </a:lnTo>
                  <a:lnTo>
                    <a:pt x="538" y="160"/>
                  </a:lnTo>
                  <a:lnTo>
                    <a:pt x="540" y="159"/>
                  </a:lnTo>
                  <a:lnTo>
                    <a:pt x="540" y="157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5" y="157"/>
                  </a:lnTo>
                  <a:lnTo>
                    <a:pt x="534" y="159"/>
                  </a:lnTo>
                  <a:lnTo>
                    <a:pt x="534" y="157"/>
                  </a:lnTo>
                  <a:lnTo>
                    <a:pt x="532" y="159"/>
                  </a:lnTo>
                  <a:lnTo>
                    <a:pt x="532" y="160"/>
                  </a:lnTo>
                  <a:lnTo>
                    <a:pt x="531" y="160"/>
                  </a:lnTo>
                  <a:lnTo>
                    <a:pt x="531" y="161"/>
                  </a:lnTo>
                  <a:lnTo>
                    <a:pt x="530" y="161"/>
                  </a:lnTo>
                  <a:lnTo>
                    <a:pt x="530" y="164"/>
                  </a:lnTo>
                  <a:lnTo>
                    <a:pt x="529" y="164"/>
                  </a:lnTo>
                  <a:lnTo>
                    <a:pt x="526" y="164"/>
                  </a:lnTo>
                  <a:lnTo>
                    <a:pt x="525" y="164"/>
                  </a:lnTo>
                  <a:lnTo>
                    <a:pt x="525" y="161"/>
                  </a:lnTo>
                  <a:lnTo>
                    <a:pt x="526" y="160"/>
                  </a:lnTo>
                  <a:lnTo>
                    <a:pt x="526" y="159"/>
                  </a:lnTo>
                  <a:lnTo>
                    <a:pt x="529" y="157"/>
                  </a:lnTo>
                  <a:lnTo>
                    <a:pt x="526" y="157"/>
                  </a:lnTo>
                  <a:lnTo>
                    <a:pt x="525" y="157"/>
                  </a:lnTo>
                  <a:lnTo>
                    <a:pt x="526" y="156"/>
                  </a:lnTo>
                  <a:lnTo>
                    <a:pt x="525" y="156"/>
                  </a:lnTo>
                  <a:lnTo>
                    <a:pt x="525" y="157"/>
                  </a:lnTo>
                  <a:lnTo>
                    <a:pt x="524" y="157"/>
                  </a:lnTo>
                  <a:lnTo>
                    <a:pt x="523" y="157"/>
                  </a:lnTo>
                  <a:lnTo>
                    <a:pt x="523" y="156"/>
                  </a:lnTo>
                  <a:lnTo>
                    <a:pt x="521" y="156"/>
                  </a:lnTo>
                  <a:lnTo>
                    <a:pt x="521" y="155"/>
                  </a:lnTo>
                  <a:lnTo>
                    <a:pt x="521" y="153"/>
                  </a:lnTo>
                  <a:lnTo>
                    <a:pt x="519" y="155"/>
                  </a:lnTo>
                  <a:lnTo>
                    <a:pt x="515" y="155"/>
                  </a:lnTo>
                  <a:lnTo>
                    <a:pt x="515" y="156"/>
                  </a:lnTo>
                  <a:lnTo>
                    <a:pt x="514" y="156"/>
                  </a:lnTo>
                  <a:lnTo>
                    <a:pt x="512" y="157"/>
                  </a:lnTo>
                  <a:lnTo>
                    <a:pt x="512" y="156"/>
                  </a:lnTo>
                  <a:lnTo>
                    <a:pt x="511" y="156"/>
                  </a:lnTo>
                  <a:lnTo>
                    <a:pt x="511" y="157"/>
                  </a:lnTo>
                  <a:lnTo>
                    <a:pt x="508" y="157"/>
                  </a:lnTo>
                  <a:lnTo>
                    <a:pt x="507" y="157"/>
                  </a:lnTo>
                  <a:lnTo>
                    <a:pt x="506" y="157"/>
                  </a:lnTo>
                  <a:lnTo>
                    <a:pt x="505" y="157"/>
                  </a:lnTo>
                  <a:lnTo>
                    <a:pt x="505" y="159"/>
                  </a:lnTo>
                  <a:lnTo>
                    <a:pt x="503" y="159"/>
                  </a:lnTo>
                  <a:lnTo>
                    <a:pt x="502" y="159"/>
                  </a:lnTo>
                  <a:lnTo>
                    <a:pt x="500" y="160"/>
                  </a:lnTo>
                  <a:lnTo>
                    <a:pt x="498" y="160"/>
                  </a:lnTo>
                  <a:lnTo>
                    <a:pt x="497" y="160"/>
                  </a:lnTo>
                  <a:lnTo>
                    <a:pt x="496" y="160"/>
                  </a:lnTo>
                  <a:lnTo>
                    <a:pt x="496" y="159"/>
                  </a:lnTo>
                  <a:lnTo>
                    <a:pt x="497" y="159"/>
                  </a:lnTo>
                  <a:lnTo>
                    <a:pt x="498" y="157"/>
                  </a:lnTo>
                  <a:lnTo>
                    <a:pt x="500" y="157"/>
                  </a:lnTo>
                  <a:lnTo>
                    <a:pt x="500" y="156"/>
                  </a:lnTo>
                  <a:lnTo>
                    <a:pt x="502" y="156"/>
                  </a:lnTo>
                  <a:lnTo>
                    <a:pt x="503" y="155"/>
                  </a:lnTo>
                  <a:lnTo>
                    <a:pt x="505" y="155"/>
                  </a:lnTo>
                  <a:lnTo>
                    <a:pt x="506" y="153"/>
                  </a:lnTo>
                  <a:lnTo>
                    <a:pt x="505" y="153"/>
                  </a:lnTo>
                  <a:lnTo>
                    <a:pt x="503" y="153"/>
                  </a:lnTo>
                  <a:lnTo>
                    <a:pt x="505" y="151"/>
                  </a:lnTo>
                  <a:lnTo>
                    <a:pt x="506" y="150"/>
                  </a:lnTo>
                  <a:lnTo>
                    <a:pt x="507" y="150"/>
                  </a:lnTo>
                  <a:lnTo>
                    <a:pt x="507" y="149"/>
                  </a:lnTo>
                  <a:lnTo>
                    <a:pt x="508" y="149"/>
                  </a:lnTo>
                  <a:lnTo>
                    <a:pt x="511" y="149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4" y="147"/>
                  </a:lnTo>
                  <a:lnTo>
                    <a:pt x="514" y="144"/>
                  </a:lnTo>
                  <a:lnTo>
                    <a:pt x="515" y="144"/>
                  </a:lnTo>
                  <a:lnTo>
                    <a:pt x="515" y="143"/>
                  </a:lnTo>
                  <a:lnTo>
                    <a:pt x="517" y="142"/>
                  </a:lnTo>
                  <a:lnTo>
                    <a:pt x="517" y="140"/>
                  </a:lnTo>
                  <a:lnTo>
                    <a:pt x="519" y="139"/>
                  </a:lnTo>
                  <a:lnTo>
                    <a:pt x="520" y="139"/>
                  </a:lnTo>
                  <a:lnTo>
                    <a:pt x="520" y="138"/>
                  </a:lnTo>
                  <a:lnTo>
                    <a:pt x="521" y="138"/>
                  </a:lnTo>
                  <a:lnTo>
                    <a:pt x="523" y="138"/>
                  </a:lnTo>
                  <a:lnTo>
                    <a:pt x="523" y="137"/>
                  </a:lnTo>
                  <a:lnTo>
                    <a:pt x="521" y="138"/>
                  </a:lnTo>
                  <a:lnTo>
                    <a:pt x="521" y="137"/>
                  </a:lnTo>
                  <a:lnTo>
                    <a:pt x="521" y="134"/>
                  </a:lnTo>
                  <a:lnTo>
                    <a:pt x="520" y="134"/>
                  </a:lnTo>
                  <a:lnTo>
                    <a:pt x="519" y="134"/>
                  </a:lnTo>
                  <a:lnTo>
                    <a:pt x="519" y="137"/>
                  </a:lnTo>
                  <a:lnTo>
                    <a:pt x="519" y="138"/>
                  </a:lnTo>
                  <a:lnTo>
                    <a:pt x="517" y="138"/>
                  </a:lnTo>
                  <a:lnTo>
                    <a:pt x="515" y="139"/>
                  </a:lnTo>
                  <a:lnTo>
                    <a:pt x="514" y="139"/>
                  </a:lnTo>
                  <a:lnTo>
                    <a:pt x="514" y="140"/>
                  </a:lnTo>
                  <a:lnTo>
                    <a:pt x="513" y="140"/>
                  </a:lnTo>
                  <a:lnTo>
                    <a:pt x="512" y="140"/>
                  </a:lnTo>
                  <a:lnTo>
                    <a:pt x="511" y="140"/>
                  </a:lnTo>
                  <a:lnTo>
                    <a:pt x="508" y="140"/>
                  </a:lnTo>
                  <a:lnTo>
                    <a:pt x="505" y="142"/>
                  </a:lnTo>
                  <a:lnTo>
                    <a:pt x="500" y="142"/>
                  </a:lnTo>
                  <a:lnTo>
                    <a:pt x="496" y="143"/>
                  </a:lnTo>
                  <a:lnTo>
                    <a:pt x="494" y="143"/>
                  </a:lnTo>
                  <a:lnTo>
                    <a:pt x="492" y="142"/>
                  </a:lnTo>
                  <a:lnTo>
                    <a:pt x="494" y="140"/>
                  </a:lnTo>
                  <a:lnTo>
                    <a:pt x="495" y="140"/>
                  </a:lnTo>
                  <a:lnTo>
                    <a:pt x="495" y="139"/>
                  </a:lnTo>
                  <a:lnTo>
                    <a:pt x="494" y="139"/>
                  </a:lnTo>
                  <a:lnTo>
                    <a:pt x="494" y="138"/>
                  </a:lnTo>
                  <a:lnTo>
                    <a:pt x="494" y="137"/>
                  </a:lnTo>
                  <a:lnTo>
                    <a:pt x="495" y="137"/>
                  </a:lnTo>
                  <a:lnTo>
                    <a:pt x="495" y="134"/>
                  </a:lnTo>
                  <a:lnTo>
                    <a:pt x="494" y="137"/>
                  </a:lnTo>
                  <a:lnTo>
                    <a:pt x="492" y="137"/>
                  </a:lnTo>
                  <a:lnTo>
                    <a:pt x="490" y="134"/>
                  </a:lnTo>
                  <a:lnTo>
                    <a:pt x="490" y="133"/>
                  </a:lnTo>
                  <a:lnTo>
                    <a:pt x="489" y="133"/>
                  </a:lnTo>
                  <a:lnTo>
                    <a:pt x="490" y="132"/>
                  </a:lnTo>
                  <a:lnTo>
                    <a:pt x="492" y="132"/>
                  </a:lnTo>
                  <a:lnTo>
                    <a:pt x="492" y="133"/>
                  </a:lnTo>
                  <a:lnTo>
                    <a:pt x="494" y="133"/>
                  </a:lnTo>
                  <a:lnTo>
                    <a:pt x="495" y="133"/>
                  </a:lnTo>
                  <a:lnTo>
                    <a:pt x="495" y="132"/>
                  </a:lnTo>
                  <a:lnTo>
                    <a:pt x="494" y="132"/>
                  </a:lnTo>
                  <a:lnTo>
                    <a:pt x="494" y="131"/>
                  </a:lnTo>
                  <a:lnTo>
                    <a:pt x="495" y="131"/>
                  </a:lnTo>
                  <a:lnTo>
                    <a:pt x="496" y="131"/>
                  </a:lnTo>
                  <a:lnTo>
                    <a:pt x="497" y="131"/>
                  </a:lnTo>
                  <a:lnTo>
                    <a:pt x="498" y="130"/>
                  </a:lnTo>
                  <a:lnTo>
                    <a:pt x="500" y="130"/>
                  </a:lnTo>
                  <a:lnTo>
                    <a:pt x="502" y="128"/>
                  </a:lnTo>
                  <a:lnTo>
                    <a:pt x="503" y="128"/>
                  </a:lnTo>
                  <a:lnTo>
                    <a:pt x="505" y="128"/>
                  </a:lnTo>
                  <a:lnTo>
                    <a:pt x="505" y="130"/>
                  </a:lnTo>
                  <a:lnTo>
                    <a:pt x="506" y="128"/>
                  </a:lnTo>
                  <a:lnTo>
                    <a:pt x="507" y="130"/>
                  </a:lnTo>
                  <a:lnTo>
                    <a:pt x="507" y="131"/>
                  </a:lnTo>
                  <a:lnTo>
                    <a:pt x="508" y="131"/>
                  </a:lnTo>
                  <a:lnTo>
                    <a:pt x="508" y="130"/>
                  </a:lnTo>
                  <a:lnTo>
                    <a:pt x="511" y="130"/>
                  </a:lnTo>
                  <a:lnTo>
                    <a:pt x="512" y="130"/>
                  </a:lnTo>
                  <a:lnTo>
                    <a:pt x="513" y="130"/>
                  </a:lnTo>
                  <a:lnTo>
                    <a:pt x="512" y="131"/>
                  </a:lnTo>
                  <a:lnTo>
                    <a:pt x="511" y="131"/>
                  </a:lnTo>
                  <a:lnTo>
                    <a:pt x="511" y="132"/>
                  </a:lnTo>
                  <a:lnTo>
                    <a:pt x="512" y="132"/>
                  </a:lnTo>
                  <a:lnTo>
                    <a:pt x="515" y="131"/>
                  </a:lnTo>
                  <a:lnTo>
                    <a:pt x="517" y="131"/>
                  </a:lnTo>
                  <a:lnTo>
                    <a:pt x="517" y="130"/>
                  </a:lnTo>
                  <a:lnTo>
                    <a:pt x="514" y="128"/>
                  </a:lnTo>
                  <a:lnTo>
                    <a:pt x="513" y="128"/>
                  </a:lnTo>
                  <a:lnTo>
                    <a:pt x="512" y="128"/>
                  </a:lnTo>
                  <a:lnTo>
                    <a:pt x="508" y="128"/>
                  </a:lnTo>
                  <a:lnTo>
                    <a:pt x="507" y="128"/>
                  </a:lnTo>
                  <a:lnTo>
                    <a:pt x="507" y="126"/>
                  </a:lnTo>
                  <a:lnTo>
                    <a:pt x="506" y="126"/>
                  </a:lnTo>
                  <a:lnTo>
                    <a:pt x="505" y="128"/>
                  </a:lnTo>
                  <a:lnTo>
                    <a:pt x="505" y="126"/>
                  </a:lnTo>
                  <a:lnTo>
                    <a:pt x="506" y="125"/>
                  </a:lnTo>
                  <a:lnTo>
                    <a:pt x="505" y="125"/>
                  </a:lnTo>
                  <a:lnTo>
                    <a:pt x="505" y="123"/>
                  </a:lnTo>
                  <a:lnTo>
                    <a:pt x="503" y="123"/>
                  </a:lnTo>
                  <a:lnTo>
                    <a:pt x="505" y="122"/>
                  </a:lnTo>
                  <a:lnTo>
                    <a:pt x="503" y="122"/>
                  </a:lnTo>
                  <a:lnTo>
                    <a:pt x="503" y="123"/>
                  </a:lnTo>
                  <a:lnTo>
                    <a:pt x="502" y="123"/>
                  </a:lnTo>
                  <a:lnTo>
                    <a:pt x="502" y="125"/>
                  </a:lnTo>
                  <a:lnTo>
                    <a:pt x="500" y="125"/>
                  </a:lnTo>
                  <a:lnTo>
                    <a:pt x="498" y="125"/>
                  </a:lnTo>
                  <a:lnTo>
                    <a:pt x="498" y="123"/>
                  </a:lnTo>
                  <a:lnTo>
                    <a:pt x="500" y="123"/>
                  </a:lnTo>
                  <a:lnTo>
                    <a:pt x="500" y="122"/>
                  </a:lnTo>
                  <a:lnTo>
                    <a:pt x="500" y="121"/>
                  </a:lnTo>
                  <a:lnTo>
                    <a:pt x="502" y="121"/>
                  </a:lnTo>
                  <a:lnTo>
                    <a:pt x="502" y="120"/>
                  </a:lnTo>
                  <a:lnTo>
                    <a:pt x="503" y="120"/>
                  </a:lnTo>
                  <a:lnTo>
                    <a:pt x="505" y="120"/>
                  </a:lnTo>
                  <a:lnTo>
                    <a:pt x="505" y="117"/>
                  </a:lnTo>
                  <a:lnTo>
                    <a:pt x="502" y="117"/>
                  </a:lnTo>
                  <a:lnTo>
                    <a:pt x="503" y="116"/>
                  </a:lnTo>
                  <a:lnTo>
                    <a:pt x="505" y="116"/>
                  </a:lnTo>
                  <a:lnTo>
                    <a:pt x="507" y="116"/>
                  </a:lnTo>
                  <a:lnTo>
                    <a:pt x="506" y="115"/>
                  </a:lnTo>
                  <a:lnTo>
                    <a:pt x="507" y="115"/>
                  </a:lnTo>
                  <a:lnTo>
                    <a:pt x="508" y="115"/>
                  </a:lnTo>
                  <a:lnTo>
                    <a:pt x="511" y="115"/>
                  </a:lnTo>
                  <a:lnTo>
                    <a:pt x="512" y="115"/>
                  </a:lnTo>
                  <a:lnTo>
                    <a:pt x="512" y="114"/>
                  </a:lnTo>
                  <a:lnTo>
                    <a:pt x="513" y="114"/>
                  </a:lnTo>
                  <a:lnTo>
                    <a:pt x="514" y="114"/>
                  </a:lnTo>
                  <a:lnTo>
                    <a:pt x="514" y="113"/>
                  </a:lnTo>
                  <a:lnTo>
                    <a:pt x="515" y="113"/>
                  </a:lnTo>
                  <a:lnTo>
                    <a:pt x="517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20" y="110"/>
                  </a:lnTo>
                  <a:lnTo>
                    <a:pt x="524" y="108"/>
                  </a:lnTo>
                  <a:lnTo>
                    <a:pt x="526" y="107"/>
                  </a:lnTo>
                  <a:lnTo>
                    <a:pt x="529" y="107"/>
                  </a:lnTo>
                  <a:lnTo>
                    <a:pt x="531" y="105"/>
                  </a:lnTo>
                  <a:lnTo>
                    <a:pt x="532" y="105"/>
                  </a:lnTo>
                  <a:lnTo>
                    <a:pt x="534" y="105"/>
                  </a:lnTo>
                  <a:lnTo>
                    <a:pt x="535" y="105"/>
                  </a:lnTo>
                  <a:lnTo>
                    <a:pt x="535" y="107"/>
                  </a:lnTo>
                  <a:lnTo>
                    <a:pt x="537" y="107"/>
                  </a:lnTo>
                  <a:lnTo>
                    <a:pt x="537" y="105"/>
                  </a:lnTo>
                  <a:lnTo>
                    <a:pt x="537" y="104"/>
                  </a:lnTo>
                  <a:lnTo>
                    <a:pt x="538" y="104"/>
                  </a:lnTo>
                  <a:lnTo>
                    <a:pt x="540" y="103"/>
                  </a:lnTo>
                  <a:lnTo>
                    <a:pt x="541" y="103"/>
                  </a:lnTo>
                  <a:lnTo>
                    <a:pt x="540" y="104"/>
                  </a:lnTo>
                  <a:lnTo>
                    <a:pt x="543" y="103"/>
                  </a:lnTo>
                  <a:lnTo>
                    <a:pt x="542" y="103"/>
                  </a:lnTo>
                  <a:lnTo>
                    <a:pt x="541" y="103"/>
                  </a:lnTo>
                  <a:lnTo>
                    <a:pt x="541" y="102"/>
                  </a:lnTo>
                  <a:lnTo>
                    <a:pt x="542" y="102"/>
                  </a:lnTo>
                  <a:lnTo>
                    <a:pt x="542" y="99"/>
                  </a:lnTo>
                  <a:lnTo>
                    <a:pt x="543" y="99"/>
                  </a:lnTo>
                  <a:lnTo>
                    <a:pt x="547" y="98"/>
                  </a:lnTo>
                  <a:lnTo>
                    <a:pt x="548" y="98"/>
                  </a:lnTo>
                  <a:lnTo>
                    <a:pt x="549" y="98"/>
                  </a:lnTo>
                  <a:lnTo>
                    <a:pt x="551" y="98"/>
                  </a:lnTo>
                  <a:lnTo>
                    <a:pt x="552" y="98"/>
                  </a:lnTo>
                  <a:lnTo>
                    <a:pt x="551" y="97"/>
                  </a:lnTo>
                  <a:lnTo>
                    <a:pt x="552" y="97"/>
                  </a:lnTo>
                  <a:lnTo>
                    <a:pt x="553" y="96"/>
                  </a:lnTo>
                  <a:lnTo>
                    <a:pt x="555" y="96"/>
                  </a:lnTo>
                  <a:lnTo>
                    <a:pt x="558" y="96"/>
                  </a:lnTo>
                  <a:lnTo>
                    <a:pt x="560" y="96"/>
                  </a:lnTo>
                  <a:lnTo>
                    <a:pt x="562" y="96"/>
                  </a:lnTo>
                  <a:lnTo>
                    <a:pt x="562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2" y="97"/>
                  </a:lnTo>
                  <a:lnTo>
                    <a:pt x="564" y="97"/>
                  </a:lnTo>
                  <a:lnTo>
                    <a:pt x="564" y="98"/>
                  </a:lnTo>
                  <a:lnTo>
                    <a:pt x="566" y="98"/>
                  </a:lnTo>
                  <a:lnTo>
                    <a:pt x="568" y="98"/>
                  </a:lnTo>
                  <a:lnTo>
                    <a:pt x="569" y="97"/>
                  </a:lnTo>
                  <a:lnTo>
                    <a:pt x="570" y="97"/>
                  </a:lnTo>
                  <a:lnTo>
                    <a:pt x="572" y="97"/>
                  </a:lnTo>
                  <a:lnTo>
                    <a:pt x="572" y="96"/>
                  </a:lnTo>
                  <a:lnTo>
                    <a:pt x="574" y="96"/>
                  </a:lnTo>
                  <a:lnTo>
                    <a:pt x="575" y="96"/>
                  </a:lnTo>
                  <a:lnTo>
                    <a:pt x="576" y="96"/>
                  </a:lnTo>
                  <a:lnTo>
                    <a:pt x="582" y="94"/>
                  </a:lnTo>
                  <a:lnTo>
                    <a:pt x="582" y="93"/>
                  </a:lnTo>
                  <a:lnTo>
                    <a:pt x="583" y="93"/>
                  </a:lnTo>
                  <a:lnTo>
                    <a:pt x="585" y="93"/>
                  </a:lnTo>
                  <a:lnTo>
                    <a:pt x="585" y="91"/>
                  </a:lnTo>
                  <a:lnTo>
                    <a:pt x="583" y="91"/>
                  </a:lnTo>
                  <a:lnTo>
                    <a:pt x="583" y="90"/>
                  </a:lnTo>
                  <a:lnTo>
                    <a:pt x="585" y="90"/>
                  </a:lnTo>
                  <a:lnTo>
                    <a:pt x="586" y="90"/>
                  </a:lnTo>
                  <a:lnTo>
                    <a:pt x="586" y="91"/>
                  </a:lnTo>
                  <a:lnTo>
                    <a:pt x="587" y="91"/>
                  </a:lnTo>
                  <a:lnTo>
                    <a:pt x="587" y="93"/>
                  </a:lnTo>
                  <a:lnTo>
                    <a:pt x="592" y="93"/>
                  </a:lnTo>
                  <a:lnTo>
                    <a:pt x="593" y="93"/>
                  </a:lnTo>
                  <a:lnTo>
                    <a:pt x="594" y="93"/>
                  </a:lnTo>
                  <a:lnTo>
                    <a:pt x="597" y="93"/>
                  </a:lnTo>
                  <a:lnTo>
                    <a:pt x="600" y="91"/>
                  </a:lnTo>
                  <a:lnTo>
                    <a:pt x="602" y="91"/>
                  </a:lnTo>
                  <a:lnTo>
                    <a:pt x="602" y="90"/>
                  </a:lnTo>
                  <a:lnTo>
                    <a:pt x="603" y="90"/>
                  </a:lnTo>
                  <a:lnTo>
                    <a:pt x="604" y="90"/>
                  </a:lnTo>
                  <a:lnTo>
                    <a:pt x="605" y="90"/>
                  </a:lnTo>
                  <a:lnTo>
                    <a:pt x="606" y="88"/>
                  </a:lnTo>
                  <a:lnTo>
                    <a:pt x="609" y="88"/>
                  </a:lnTo>
                  <a:lnTo>
                    <a:pt x="610" y="87"/>
                  </a:lnTo>
                  <a:lnTo>
                    <a:pt x="611" y="86"/>
                  </a:lnTo>
                  <a:lnTo>
                    <a:pt x="611" y="85"/>
                  </a:lnTo>
                  <a:lnTo>
                    <a:pt x="614" y="83"/>
                  </a:lnTo>
                  <a:lnTo>
                    <a:pt x="614" y="81"/>
                  </a:lnTo>
                  <a:lnTo>
                    <a:pt x="614" y="80"/>
                  </a:lnTo>
                  <a:lnTo>
                    <a:pt x="612" y="80"/>
                  </a:lnTo>
                  <a:lnTo>
                    <a:pt x="612" y="79"/>
                  </a:lnTo>
                  <a:lnTo>
                    <a:pt x="614" y="79"/>
                  </a:lnTo>
                  <a:lnTo>
                    <a:pt x="615" y="79"/>
                  </a:lnTo>
                  <a:lnTo>
                    <a:pt x="618" y="79"/>
                  </a:lnTo>
                  <a:lnTo>
                    <a:pt x="620" y="79"/>
                  </a:lnTo>
                  <a:lnTo>
                    <a:pt x="621" y="79"/>
                  </a:lnTo>
                  <a:lnTo>
                    <a:pt x="622" y="77"/>
                  </a:lnTo>
                  <a:lnTo>
                    <a:pt x="623" y="77"/>
                  </a:lnTo>
                  <a:lnTo>
                    <a:pt x="625" y="76"/>
                  </a:lnTo>
                  <a:lnTo>
                    <a:pt x="627" y="76"/>
                  </a:lnTo>
                  <a:lnTo>
                    <a:pt x="627" y="75"/>
                  </a:lnTo>
                  <a:lnTo>
                    <a:pt x="627" y="73"/>
                  </a:lnTo>
                  <a:lnTo>
                    <a:pt x="625" y="73"/>
                  </a:lnTo>
                  <a:lnTo>
                    <a:pt x="623" y="75"/>
                  </a:lnTo>
                  <a:lnTo>
                    <a:pt x="622" y="75"/>
                  </a:lnTo>
                  <a:lnTo>
                    <a:pt x="621" y="75"/>
                  </a:lnTo>
                  <a:lnTo>
                    <a:pt x="621" y="76"/>
                  </a:lnTo>
                  <a:lnTo>
                    <a:pt x="620" y="76"/>
                  </a:lnTo>
                  <a:lnTo>
                    <a:pt x="618" y="76"/>
                  </a:lnTo>
                  <a:lnTo>
                    <a:pt x="617" y="76"/>
                  </a:lnTo>
                  <a:lnTo>
                    <a:pt x="617" y="75"/>
                  </a:lnTo>
                  <a:lnTo>
                    <a:pt x="615" y="75"/>
                  </a:lnTo>
                  <a:lnTo>
                    <a:pt x="615" y="76"/>
                  </a:lnTo>
                  <a:lnTo>
                    <a:pt x="614" y="76"/>
                  </a:lnTo>
                  <a:lnTo>
                    <a:pt x="612" y="76"/>
                  </a:lnTo>
                  <a:lnTo>
                    <a:pt x="611" y="77"/>
                  </a:lnTo>
                  <a:lnTo>
                    <a:pt x="611" y="76"/>
                  </a:lnTo>
                  <a:lnTo>
                    <a:pt x="610" y="76"/>
                  </a:lnTo>
                  <a:lnTo>
                    <a:pt x="610" y="77"/>
                  </a:lnTo>
                  <a:lnTo>
                    <a:pt x="609" y="77"/>
                  </a:lnTo>
                  <a:lnTo>
                    <a:pt x="606" y="77"/>
                  </a:lnTo>
                  <a:lnTo>
                    <a:pt x="605" y="77"/>
                  </a:lnTo>
                  <a:lnTo>
                    <a:pt x="603" y="79"/>
                  </a:lnTo>
                  <a:lnTo>
                    <a:pt x="602" y="79"/>
                  </a:lnTo>
                  <a:lnTo>
                    <a:pt x="600" y="79"/>
                  </a:lnTo>
                  <a:lnTo>
                    <a:pt x="600" y="80"/>
                  </a:lnTo>
                  <a:lnTo>
                    <a:pt x="599" y="80"/>
                  </a:lnTo>
                  <a:lnTo>
                    <a:pt x="595" y="81"/>
                  </a:lnTo>
                  <a:lnTo>
                    <a:pt x="595" y="80"/>
                  </a:lnTo>
                  <a:lnTo>
                    <a:pt x="597" y="80"/>
                  </a:lnTo>
                  <a:lnTo>
                    <a:pt x="597" y="79"/>
                  </a:lnTo>
                  <a:lnTo>
                    <a:pt x="597" y="77"/>
                  </a:lnTo>
                  <a:lnTo>
                    <a:pt x="595" y="77"/>
                  </a:lnTo>
                  <a:lnTo>
                    <a:pt x="594" y="77"/>
                  </a:lnTo>
                  <a:lnTo>
                    <a:pt x="593" y="79"/>
                  </a:lnTo>
                  <a:lnTo>
                    <a:pt x="592" y="79"/>
                  </a:lnTo>
                  <a:lnTo>
                    <a:pt x="591" y="79"/>
                  </a:lnTo>
                  <a:lnTo>
                    <a:pt x="588" y="79"/>
                  </a:lnTo>
                  <a:lnTo>
                    <a:pt x="586" y="79"/>
                  </a:lnTo>
                  <a:lnTo>
                    <a:pt x="583" y="79"/>
                  </a:lnTo>
                  <a:lnTo>
                    <a:pt x="582" y="79"/>
                  </a:lnTo>
                  <a:lnTo>
                    <a:pt x="577" y="79"/>
                  </a:lnTo>
                  <a:lnTo>
                    <a:pt x="576" y="79"/>
                  </a:lnTo>
                  <a:lnTo>
                    <a:pt x="575" y="79"/>
                  </a:lnTo>
                  <a:lnTo>
                    <a:pt x="574" y="79"/>
                  </a:lnTo>
                  <a:lnTo>
                    <a:pt x="574" y="80"/>
                  </a:lnTo>
                  <a:lnTo>
                    <a:pt x="572" y="80"/>
                  </a:lnTo>
                  <a:lnTo>
                    <a:pt x="568" y="79"/>
                  </a:lnTo>
                  <a:lnTo>
                    <a:pt x="564" y="79"/>
                  </a:lnTo>
                  <a:lnTo>
                    <a:pt x="560" y="79"/>
                  </a:lnTo>
                  <a:lnTo>
                    <a:pt x="560" y="77"/>
                  </a:lnTo>
                  <a:lnTo>
                    <a:pt x="560" y="76"/>
                  </a:lnTo>
                  <a:lnTo>
                    <a:pt x="562" y="76"/>
                  </a:lnTo>
                  <a:lnTo>
                    <a:pt x="564" y="76"/>
                  </a:lnTo>
                  <a:lnTo>
                    <a:pt x="564" y="75"/>
                  </a:lnTo>
                  <a:lnTo>
                    <a:pt x="565" y="75"/>
                  </a:lnTo>
                  <a:lnTo>
                    <a:pt x="565" y="73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1"/>
                  </a:lnTo>
                  <a:lnTo>
                    <a:pt x="569" y="70"/>
                  </a:lnTo>
                  <a:lnTo>
                    <a:pt x="570" y="70"/>
                  </a:lnTo>
                  <a:lnTo>
                    <a:pt x="572" y="70"/>
                  </a:lnTo>
                  <a:lnTo>
                    <a:pt x="572" y="69"/>
                  </a:lnTo>
                  <a:lnTo>
                    <a:pt x="569" y="68"/>
                  </a:lnTo>
                  <a:lnTo>
                    <a:pt x="569" y="69"/>
                  </a:lnTo>
                  <a:lnTo>
                    <a:pt x="568" y="68"/>
                  </a:lnTo>
                  <a:lnTo>
                    <a:pt x="566" y="68"/>
                  </a:lnTo>
                  <a:lnTo>
                    <a:pt x="564" y="68"/>
                  </a:lnTo>
                  <a:lnTo>
                    <a:pt x="562" y="68"/>
                  </a:lnTo>
                  <a:lnTo>
                    <a:pt x="562" y="66"/>
                  </a:lnTo>
                  <a:lnTo>
                    <a:pt x="560" y="66"/>
                  </a:lnTo>
                  <a:lnTo>
                    <a:pt x="559" y="66"/>
                  </a:lnTo>
                  <a:lnTo>
                    <a:pt x="559" y="64"/>
                  </a:lnTo>
                  <a:lnTo>
                    <a:pt x="560" y="64"/>
                  </a:lnTo>
                  <a:lnTo>
                    <a:pt x="562" y="64"/>
                  </a:lnTo>
                  <a:lnTo>
                    <a:pt x="564" y="63"/>
                  </a:lnTo>
                  <a:lnTo>
                    <a:pt x="564" y="64"/>
                  </a:lnTo>
                  <a:lnTo>
                    <a:pt x="565" y="64"/>
                  </a:lnTo>
                  <a:lnTo>
                    <a:pt x="565" y="63"/>
                  </a:lnTo>
                  <a:lnTo>
                    <a:pt x="568" y="63"/>
                  </a:lnTo>
                  <a:lnTo>
                    <a:pt x="569" y="63"/>
                  </a:lnTo>
                  <a:lnTo>
                    <a:pt x="570" y="63"/>
                  </a:lnTo>
                  <a:lnTo>
                    <a:pt x="570" y="62"/>
                  </a:lnTo>
                  <a:lnTo>
                    <a:pt x="575" y="62"/>
                  </a:lnTo>
                  <a:lnTo>
                    <a:pt x="576" y="62"/>
                  </a:lnTo>
                  <a:lnTo>
                    <a:pt x="577" y="62"/>
                  </a:lnTo>
                  <a:lnTo>
                    <a:pt x="578" y="62"/>
                  </a:lnTo>
                  <a:lnTo>
                    <a:pt x="580" y="62"/>
                  </a:lnTo>
                  <a:lnTo>
                    <a:pt x="580" y="60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3" y="59"/>
                  </a:lnTo>
                  <a:lnTo>
                    <a:pt x="585" y="59"/>
                  </a:lnTo>
                  <a:lnTo>
                    <a:pt x="592" y="58"/>
                  </a:lnTo>
                  <a:lnTo>
                    <a:pt x="593" y="58"/>
                  </a:lnTo>
                  <a:lnTo>
                    <a:pt x="593" y="59"/>
                  </a:lnTo>
                  <a:lnTo>
                    <a:pt x="595" y="59"/>
                  </a:lnTo>
                  <a:lnTo>
                    <a:pt x="600" y="59"/>
                  </a:lnTo>
                  <a:lnTo>
                    <a:pt x="600" y="58"/>
                  </a:lnTo>
                  <a:lnTo>
                    <a:pt x="599" y="58"/>
                  </a:lnTo>
                  <a:lnTo>
                    <a:pt x="599" y="57"/>
                  </a:lnTo>
                  <a:lnTo>
                    <a:pt x="600" y="57"/>
                  </a:lnTo>
                  <a:lnTo>
                    <a:pt x="605" y="54"/>
                  </a:lnTo>
                  <a:lnTo>
                    <a:pt x="603" y="57"/>
                  </a:lnTo>
                  <a:lnTo>
                    <a:pt x="604" y="57"/>
                  </a:lnTo>
                  <a:lnTo>
                    <a:pt x="605" y="54"/>
                  </a:lnTo>
                  <a:lnTo>
                    <a:pt x="606" y="54"/>
                  </a:lnTo>
                  <a:lnTo>
                    <a:pt x="609" y="54"/>
                  </a:lnTo>
                  <a:lnTo>
                    <a:pt x="610" y="54"/>
                  </a:lnTo>
                  <a:lnTo>
                    <a:pt x="611" y="54"/>
                  </a:lnTo>
                  <a:lnTo>
                    <a:pt x="612" y="54"/>
                  </a:lnTo>
                  <a:lnTo>
                    <a:pt x="614" y="54"/>
                  </a:lnTo>
                  <a:lnTo>
                    <a:pt x="617" y="53"/>
                  </a:lnTo>
                  <a:lnTo>
                    <a:pt x="620" y="53"/>
                  </a:lnTo>
                  <a:lnTo>
                    <a:pt x="622" y="53"/>
                  </a:lnTo>
                  <a:lnTo>
                    <a:pt x="627" y="53"/>
                  </a:lnTo>
                  <a:lnTo>
                    <a:pt x="627" y="54"/>
                  </a:lnTo>
                  <a:lnTo>
                    <a:pt x="625" y="54"/>
                  </a:lnTo>
                  <a:lnTo>
                    <a:pt x="623" y="54"/>
                  </a:lnTo>
                  <a:lnTo>
                    <a:pt x="622" y="54"/>
                  </a:lnTo>
                  <a:lnTo>
                    <a:pt x="622" y="57"/>
                  </a:lnTo>
                  <a:lnTo>
                    <a:pt x="621" y="57"/>
                  </a:lnTo>
                  <a:lnTo>
                    <a:pt x="621" y="58"/>
                  </a:lnTo>
                  <a:lnTo>
                    <a:pt x="620" y="58"/>
                  </a:lnTo>
                  <a:lnTo>
                    <a:pt x="618" y="59"/>
                  </a:lnTo>
                  <a:lnTo>
                    <a:pt x="620" y="59"/>
                  </a:lnTo>
                  <a:lnTo>
                    <a:pt x="622" y="59"/>
                  </a:lnTo>
                  <a:lnTo>
                    <a:pt x="623" y="59"/>
                  </a:lnTo>
                  <a:lnTo>
                    <a:pt x="625" y="59"/>
                  </a:lnTo>
                  <a:lnTo>
                    <a:pt x="627" y="59"/>
                  </a:lnTo>
                  <a:lnTo>
                    <a:pt x="628" y="59"/>
                  </a:lnTo>
                  <a:lnTo>
                    <a:pt x="629" y="59"/>
                  </a:lnTo>
                  <a:lnTo>
                    <a:pt x="629" y="60"/>
                  </a:lnTo>
                  <a:lnTo>
                    <a:pt x="631" y="60"/>
                  </a:lnTo>
                  <a:lnTo>
                    <a:pt x="632" y="59"/>
                  </a:lnTo>
                  <a:lnTo>
                    <a:pt x="632" y="60"/>
                  </a:lnTo>
                  <a:lnTo>
                    <a:pt x="633" y="60"/>
                  </a:lnTo>
                  <a:lnTo>
                    <a:pt x="635" y="59"/>
                  </a:lnTo>
                  <a:lnTo>
                    <a:pt x="637" y="59"/>
                  </a:lnTo>
                  <a:lnTo>
                    <a:pt x="638" y="60"/>
                  </a:lnTo>
                  <a:lnTo>
                    <a:pt x="639" y="60"/>
                  </a:lnTo>
                  <a:lnTo>
                    <a:pt x="640" y="59"/>
                  </a:lnTo>
                  <a:lnTo>
                    <a:pt x="642" y="59"/>
                  </a:lnTo>
                  <a:lnTo>
                    <a:pt x="644" y="59"/>
                  </a:lnTo>
                  <a:lnTo>
                    <a:pt x="644" y="58"/>
                  </a:lnTo>
                  <a:lnTo>
                    <a:pt x="645" y="58"/>
                  </a:lnTo>
                  <a:lnTo>
                    <a:pt x="646" y="58"/>
                  </a:lnTo>
                  <a:lnTo>
                    <a:pt x="648" y="58"/>
                  </a:lnTo>
                  <a:lnTo>
                    <a:pt x="649" y="58"/>
                  </a:lnTo>
                  <a:lnTo>
                    <a:pt x="650" y="58"/>
                  </a:lnTo>
                  <a:lnTo>
                    <a:pt x="649" y="59"/>
                  </a:lnTo>
                  <a:lnTo>
                    <a:pt x="650" y="59"/>
                  </a:lnTo>
                  <a:lnTo>
                    <a:pt x="650" y="58"/>
                  </a:lnTo>
                  <a:lnTo>
                    <a:pt x="651" y="58"/>
                  </a:lnTo>
                  <a:lnTo>
                    <a:pt x="651" y="57"/>
                  </a:lnTo>
                  <a:lnTo>
                    <a:pt x="650" y="57"/>
                  </a:lnTo>
                  <a:lnTo>
                    <a:pt x="649" y="54"/>
                  </a:lnTo>
                  <a:lnTo>
                    <a:pt x="651" y="54"/>
                  </a:lnTo>
                  <a:lnTo>
                    <a:pt x="654" y="54"/>
                  </a:lnTo>
                  <a:lnTo>
                    <a:pt x="655" y="53"/>
                  </a:lnTo>
                  <a:lnTo>
                    <a:pt x="654" y="53"/>
                  </a:lnTo>
                  <a:lnTo>
                    <a:pt x="651" y="53"/>
                  </a:lnTo>
                  <a:lnTo>
                    <a:pt x="651" y="52"/>
                  </a:lnTo>
                  <a:lnTo>
                    <a:pt x="651" y="51"/>
                  </a:lnTo>
                  <a:lnTo>
                    <a:pt x="654" y="51"/>
                  </a:lnTo>
                  <a:lnTo>
                    <a:pt x="655" y="51"/>
                  </a:lnTo>
                  <a:lnTo>
                    <a:pt x="655" y="49"/>
                  </a:lnTo>
                  <a:lnTo>
                    <a:pt x="656" y="49"/>
                  </a:lnTo>
                  <a:lnTo>
                    <a:pt x="657" y="49"/>
                  </a:lnTo>
                  <a:lnTo>
                    <a:pt x="659" y="49"/>
                  </a:lnTo>
                  <a:lnTo>
                    <a:pt x="660" y="49"/>
                  </a:lnTo>
                  <a:lnTo>
                    <a:pt x="660" y="48"/>
                  </a:lnTo>
                  <a:lnTo>
                    <a:pt x="659" y="48"/>
                  </a:lnTo>
                  <a:lnTo>
                    <a:pt x="656" y="48"/>
                  </a:lnTo>
                  <a:lnTo>
                    <a:pt x="654" y="48"/>
                  </a:lnTo>
                  <a:lnTo>
                    <a:pt x="655" y="46"/>
                  </a:lnTo>
                  <a:lnTo>
                    <a:pt x="654" y="46"/>
                  </a:lnTo>
                  <a:lnTo>
                    <a:pt x="651" y="48"/>
                  </a:lnTo>
                  <a:lnTo>
                    <a:pt x="650" y="48"/>
                  </a:lnTo>
                  <a:lnTo>
                    <a:pt x="649" y="48"/>
                  </a:lnTo>
                  <a:lnTo>
                    <a:pt x="646" y="48"/>
                  </a:lnTo>
                  <a:lnTo>
                    <a:pt x="645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9" y="46"/>
                  </a:lnTo>
                  <a:lnTo>
                    <a:pt x="640" y="45"/>
                  </a:lnTo>
                  <a:lnTo>
                    <a:pt x="642" y="45"/>
                  </a:lnTo>
                  <a:lnTo>
                    <a:pt x="642" y="43"/>
                  </a:lnTo>
                  <a:lnTo>
                    <a:pt x="644" y="42"/>
                  </a:lnTo>
                  <a:lnTo>
                    <a:pt x="644" y="41"/>
                  </a:lnTo>
                  <a:lnTo>
                    <a:pt x="642" y="40"/>
                  </a:lnTo>
                  <a:lnTo>
                    <a:pt x="642" y="37"/>
                  </a:lnTo>
                  <a:lnTo>
                    <a:pt x="640" y="37"/>
                  </a:lnTo>
                  <a:lnTo>
                    <a:pt x="639" y="37"/>
                  </a:lnTo>
                  <a:lnTo>
                    <a:pt x="639" y="36"/>
                  </a:lnTo>
                  <a:lnTo>
                    <a:pt x="638" y="35"/>
                  </a:lnTo>
                  <a:lnTo>
                    <a:pt x="637" y="35"/>
                  </a:lnTo>
                  <a:lnTo>
                    <a:pt x="635" y="35"/>
                  </a:lnTo>
                  <a:lnTo>
                    <a:pt x="633" y="35"/>
                  </a:lnTo>
                  <a:lnTo>
                    <a:pt x="633" y="34"/>
                  </a:lnTo>
                  <a:lnTo>
                    <a:pt x="631" y="33"/>
                  </a:lnTo>
                  <a:lnTo>
                    <a:pt x="632" y="33"/>
                  </a:lnTo>
                  <a:lnTo>
                    <a:pt x="633" y="33"/>
                  </a:lnTo>
                  <a:lnTo>
                    <a:pt x="635" y="33"/>
                  </a:lnTo>
                  <a:lnTo>
                    <a:pt x="635" y="31"/>
                  </a:lnTo>
                  <a:lnTo>
                    <a:pt x="637" y="31"/>
                  </a:lnTo>
                  <a:lnTo>
                    <a:pt x="638" y="31"/>
                  </a:lnTo>
                  <a:lnTo>
                    <a:pt x="639" y="30"/>
                  </a:lnTo>
                  <a:lnTo>
                    <a:pt x="640" y="30"/>
                  </a:lnTo>
                  <a:lnTo>
                    <a:pt x="642" y="28"/>
                  </a:lnTo>
                  <a:lnTo>
                    <a:pt x="644" y="28"/>
                  </a:lnTo>
                  <a:lnTo>
                    <a:pt x="644" y="26"/>
                  </a:lnTo>
                  <a:lnTo>
                    <a:pt x="645" y="26"/>
                  </a:lnTo>
                  <a:lnTo>
                    <a:pt x="648" y="26"/>
                  </a:lnTo>
                  <a:lnTo>
                    <a:pt x="650" y="26"/>
                  </a:lnTo>
                  <a:lnTo>
                    <a:pt x="655" y="26"/>
                  </a:lnTo>
                  <a:lnTo>
                    <a:pt x="659" y="26"/>
                  </a:lnTo>
                  <a:lnTo>
                    <a:pt x="662" y="26"/>
                  </a:lnTo>
                  <a:lnTo>
                    <a:pt x="667" y="25"/>
                  </a:lnTo>
                  <a:lnTo>
                    <a:pt x="668" y="25"/>
                  </a:lnTo>
                  <a:lnTo>
                    <a:pt x="671" y="25"/>
                  </a:lnTo>
                  <a:lnTo>
                    <a:pt x="673" y="25"/>
                  </a:lnTo>
                  <a:lnTo>
                    <a:pt x="674" y="25"/>
                  </a:lnTo>
                  <a:lnTo>
                    <a:pt x="674" y="24"/>
                  </a:lnTo>
                  <a:lnTo>
                    <a:pt x="678" y="24"/>
                  </a:lnTo>
                  <a:lnTo>
                    <a:pt x="685" y="22"/>
                  </a:lnTo>
                  <a:lnTo>
                    <a:pt x="689" y="22"/>
                  </a:lnTo>
                  <a:lnTo>
                    <a:pt x="690" y="22"/>
                  </a:lnTo>
                  <a:lnTo>
                    <a:pt x="690" y="19"/>
                  </a:lnTo>
                  <a:lnTo>
                    <a:pt x="691" y="18"/>
                  </a:lnTo>
                  <a:lnTo>
                    <a:pt x="692" y="18"/>
                  </a:lnTo>
                  <a:lnTo>
                    <a:pt x="691" y="19"/>
                  </a:lnTo>
                  <a:lnTo>
                    <a:pt x="692" y="19"/>
                  </a:lnTo>
                  <a:lnTo>
                    <a:pt x="692" y="18"/>
                  </a:lnTo>
                  <a:lnTo>
                    <a:pt x="694" y="18"/>
                  </a:lnTo>
                  <a:lnTo>
                    <a:pt x="695" y="18"/>
                  </a:lnTo>
                  <a:lnTo>
                    <a:pt x="697" y="17"/>
                  </a:lnTo>
                  <a:lnTo>
                    <a:pt x="699" y="17"/>
                  </a:lnTo>
                  <a:lnTo>
                    <a:pt x="701" y="16"/>
                  </a:lnTo>
                  <a:lnTo>
                    <a:pt x="702" y="16"/>
                  </a:lnTo>
                  <a:lnTo>
                    <a:pt x="703" y="16"/>
                  </a:lnTo>
                  <a:lnTo>
                    <a:pt x="705" y="14"/>
                  </a:lnTo>
                  <a:lnTo>
                    <a:pt x="707" y="14"/>
                  </a:lnTo>
                  <a:lnTo>
                    <a:pt x="708" y="14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2" y="11"/>
                  </a:lnTo>
                  <a:lnTo>
                    <a:pt x="713" y="11"/>
                  </a:lnTo>
                  <a:lnTo>
                    <a:pt x="711" y="13"/>
                  </a:lnTo>
                  <a:lnTo>
                    <a:pt x="712" y="13"/>
                  </a:lnTo>
                  <a:lnTo>
                    <a:pt x="713" y="13"/>
                  </a:lnTo>
                  <a:lnTo>
                    <a:pt x="716" y="11"/>
                  </a:lnTo>
                  <a:lnTo>
                    <a:pt x="717" y="11"/>
                  </a:lnTo>
                  <a:lnTo>
                    <a:pt x="718" y="11"/>
                  </a:lnTo>
                  <a:lnTo>
                    <a:pt x="718" y="13"/>
                  </a:lnTo>
                  <a:lnTo>
                    <a:pt x="719" y="13"/>
                  </a:lnTo>
                  <a:lnTo>
                    <a:pt x="719" y="11"/>
                  </a:lnTo>
                  <a:lnTo>
                    <a:pt x="720" y="11"/>
                  </a:lnTo>
                  <a:lnTo>
                    <a:pt x="724" y="11"/>
                  </a:lnTo>
                  <a:lnTo>
                    <a:pt x="726" y="11"/>
                  </a:lnTo>
                  <a:lnTo>
                    <a:pt x="728" y="11"/>
                  </a:lnTo>
                  <a:lnTo>
                    <a:pt x="729" y="11"/>
                  </a:lnTo>
                  <a:lnTo>
                    <a:pt x="730" y="9"/>
                  </a:lnTo>
                  <a:lnTo>
                    <a:pt x="731" y="9"/>
                  </a:lnTo>
                  <a:lnTo>
                    <a:pt x="734" y="9"/>
                  </a:lnTo>
                  <a:lnTo>
                    <a:pt x="735" y="9"/>
                  </a:lnTo>
                  <a:lnTo>
                    <a:pt x="737" y="8"/>
                  </a:lnTo>
                  <a:lnTo>
                    <a:pt x="740" y="8"/>
                  </a:lnTo>
                  <a:lnTo>
                    <a:pt x="740" y="9"/>
                  </a:lnTo>
                  <a:lnTo>
                    <a:pt x="739" y="9"/>
                  </a:lnTo>
                  <a:lnTo>
                    <a:pt x="739" y="11"/>
                  </a:lnTo>
                  <a:lnTo>
                    <a:pt x="740" y="9"/>
                  </a:lnTo>
                  <a:lnTo>
                    <a:pt x="743" y="8"/>
                  </a:lnTo>
                  <a:lnTo>
                    <a:pt x="742" y="9"/>
                  </a:lnTo>
                  <a:lnTo>
                    <a:pt x="740" y="11"/>
                  </a:lnTo>
                  <a:lnTo>
                    <a:pt x="742" y="11"/>
                  </a:lnTo>
                  <a:lnTo>
                    <a:pt x="742" y="9"/>
                  </a:lnTo>
                  <a:lnTo>
                    <a:pt x="743" y="9"/>
                  </a:lnTo>
                  <a:lnTo>
                    <a:pt x="745" y="8"/>
                  </a:lnTo>
                  <a:lnTo>
                    <a:pt x="746" y="8"/>
                  </a:lnTo>
                  <a:lnTo>
                    <a:pt x="746" y="7"/>
                  </a:lnTo>
                  <a:lnTo>
                    <a:pt x="747" y="7"/>
                  </a:lnTo>
                  <a:lnTo>
                    <a:pt x="748" y="7"/>
                  </a:lnTo>
                  <a:lnTo>
                    <a:pt x="752" y="6"/>
                  </a:lnTo>
                  <a:lnTo>
                    <a:pt x="753" y="6"/>
                  </a:lnTo>
                  <a:lnTo>
                    <a:pt x="754" y="6"/>
                  </a:lnTo>
                  <a:lnTo>
                    <a:pt x="754" y="7"/>
                  </a:lnTo>
                  <a:lnTo>
                    <a:pt x="756" y="6"/>
                  </a:lnTo>
                  <a:lnTo>
                    <a:pt x="758" y="5"/>
                  </a:lnTo>
                  <a:lnTo>
                    <a:pt x="758" y="6"/>
                  </a:lnTo>
                  <a:lnTo>
                    <a:pt x="762" y="6"/>
                  </a:lnTo>
                  <a:lnTo>
                    <a:pt x="765" y="6"/>
                  </a:lnTo>
                  <a:lnTo>
                    <a:pt x="770" y="6"/>
                  </a:lnTo>
                  <a:lnTo>
                    <a:pt x="772" y="6"/>
                  </a:lnTo>
                  <a:lnTo>
                    <a:pt x="775" y="5"/>
                  </a:lnTo>
                  <a:lnTo>
                    <a:pt x="777" y="5"/>
                  </a:lnTo>
                  <a:lnTo>
                    <a:pt x="782" y="3"/>
                  </a:lnTo>
                  <a:lnTo>
                    <a:pt x="785" y="1"/>
                  </a:lnTo>
                  <a:lnTo>
                    <a:pt x="787" y="1"/>
                  </a:lnTo>
                  <a:lnTo>
                    <a:pt x="791" y="0"/>
                  </a:lnTo>
                  <a:lnTo>
                    <a:pt x="793" y="0"/>
                  </a:lnTo>
                  <a:lnTo>
                    <a:pt x="796" y="0"/>
                  </a:lnTo>
                  <a:lnTo>
                    <a:pt x="796" y="1"/>
                  </a:lnTo>
                  <a:lnTo>
                    <a:pt x="797" y="1"/>
                  </a:lnTo>
                  <a:lnTo>
                    <a:pt x="798" y="1"/>
                  </a:lnTo>
                  <a:lnTo>
                    <a:pt x="799" y="1"/>
                  </a:lnTo>
                  <a:lnTo>
                    <a:pt x="800" y="1"/>
                  </a:lnTo>
                  <a:lnTo>
                    <a:pt x="802" y="1"/>
                  </a:lnTo>
                  <a:lnTo>
                    <a:pt x="802" y="3"/>
                  </a:lnTo>
                  <a:lnTo>
                    <a:pt x="802" y="5"/>
                  </a:lnTo>
                  <a:lnTo>
                    <a:pt x="804" y="5"/>
                  </a:lnTo>
                  <a:lnTo>
                    <a:pt x="804" y="3"/>
                  </a:lnTo>
                  <a:lnTo>
                    <a:pt x="805" y="3"/>
                  </a:lnTo>
                  <a:lnTo>
                    <a:pt x="806" y="3"/>
                  </a:lnTo>
                  <a:lnTo>
                    <a:pt x="806" y="1"/>
                  </a:lnTo>
                  <a:lnTo>
                    <a:pt x="808" y="1"/>
                  </a:lnTo>
                  <a:lnTo>
                    <a:pt x="808" y="3"/>
                  </a:lnTo>
                  <a:lnTo>
                    <a:pt x="809" y="3"/>
                  </a:lnTo>
                  <a:lnTo>
                    <a:pt x="809" y="5"/>
                  </a:lnTo>
                  <a:lnTo>
                    <a:pt x="808" y="5"/>
                  </a:lnTo>
                  <a:lnTo>
                    <a:pt x="806" y="5"/>
                  </a:lnTo>
                  <a:lnTo>
                    <a:pt x="806" y="6"/>
                  </a:lnTo>
                  <a:lnTo>
                    <a:pt x="808" y="6"/>
                  </a:lnTo>
                  <a:lnTo>
                    <a:pt x="809" y="6"/>
                  </a:lnTo>
                  <a:lnTo>
                    <a:pt x="810" y="6"/>
                  </a:lnTo>
                  <a:lnTo>
                    <a:pt x="811" y="6"/>
                  </a:lnTo>
                  <a:lnTo>
                    <a:pt x="814" y="6"/>
                  </a:lnTo>
                  <a:lnTo>
                    <a:pt x="815" y="5"/>
                  </a:lnTo>
                  <a:lnTo>
                    <a:pt x="819" y="5"/>
                  </a:lnTo>
                  <a:lnTo>
                    <a:pt x="820" y="5"/>
                  </a:lnTo>
                  <a:lnTo>
                    <a:pt x="822" y="5"/>
                  </a:lnTo>
                  <a:lnTo>
                    <a:pt x="823" y="5"/>
                  </a:lnTo>
                  <a:lnTo>
                    <a:pt x="825" y="5"/>
                  </a:lnTo>
                  <a:lnTo>
                    <a:pt x="826" y="6"/>
                  </a:lnTo>
                  <a:lnTo>
                    <a:pt x="827" y="6"/>
                  </a:lnTo>
                  <a:lnTo>
                    <a:pt x="827" y="5"/>
                  </a:lnTo>
                  <a:lnTo>
                    <a:pt x="831" y="5"/>
                  </a:lnTo>
                  <a:lnTo>
                    <a:pt x="832" y="6"/>
                  </a:lnTo>
                  <a:lnTo>
                    <a:pt x="828" y="6"/>
                  </a:lnTo>
                  <a:lnTo>
                    <a:pt x="828" y="7"/>
                  </a:lnTo>
                  <a:lnTo>
                    <a:pt x="828" y="8"/>
                  </a:lnTo>
                  <a:lnTo>
                    <a:pt x="827" y="9"/>
                  </a:lnTo>
                  <a:lnTo>
                    <a:pt x="831" y="9"/>
                  </a:lnTo>
                  <a:lnTo>
                    <a:pt x="833" y="9"/>
                  </a:lnTo>
                  <a:lnTo>
                    <a:pt x="834" y="9"/>
                  </a:lnTo>
                  <a:lnTo>
                    <a:pt x="836" y="9"/>
                  </a:lnTo>
                  <a:lnTo>
                    <a:pt x="837" y="9"/>
                  </a:lnTo>
                  <a:lnTo>
                    <a:pt x="838" y="9"/>
                  </a:lnTo>
                  <a:lnTo>
                    <a:pt x="840" y="8"/>
                  </a:lnTo>
                  <a:lnTo>
                    <a:pt x="842" y="8"/>
                  </a:lnTo>
                  <a:lnTo>
                    <a:pt x="844" y="8"/>
                  </a:lnTo>
                  <a:lnTo>
                    <a:pt x="845" y="8"/>
                  </a:lnTo>
                  <a:lnTo>
                    <a:pt x="844" y="9"/>
                  </a:lnTo>
                  <a:lnTo>
                    <a:pt x="846" y="9"/>
                  </a:lnTo>
                  <a:lnTo>
                    <a:pt x="849" y="9"/>
                  </a:lnTo>
                  <a:lnTo>
                    <a:pt x="851" y="8"/>
                  </a:lnTo>
                  <a:lnTo>
                    <a:pt x="853" y="8"/>
                  </a:lnTo>
                  <a:lnTo>
                    <a:pt x="855" y="8"/>
                  </a:lnTo>
                  <a:lnTo>
                    <a:pt x="857" y="8"/>
                  </a:lnTo>
                  <a:lnTo>
                    <a:pt x="860" y="8"/>
                  </a:lnTo>
                  <a:lnTo>
                    <a:pt x="860" y="9"/>
                  </a:lnTo>
                  <a:lnTo>
                    <a:pt x="861" y="9"/>
                  </a:lnTo>
                  <a:lnTo>
                    <a:pt x="862" y="9"/>
                  </a:lnTo>
                  <a:lnTo>
                    <a:pt x="863" y="9"/>
                  </a:lnTo>
                  <a:lnTo>
                    <a:pt x="862" y="11"/>
                  </a:lnTo>
                  <a:lnTo>
                    <a:pt x="863" y="11"/>
                  </a:lnTo>
                  <a:lnTo>
                    <a:pt x="865" y="11"/>
                  </a:lnTo>
                  <a:lnTo>
                    <a:pt x="867" y="9"/>
                  </a:lnTo>
                  <a:lnTo>
                    <a:pt x="868" y="9"/>
                  </a:lnTo>
                  <a:lnTo>
                    <a:pt x="868" y="11"/>
                  </a:lnTo>
                  <a:lnTo>
                    <a:pt x="869" y="11"/>
                  </a:lnTo>
                  <a:lnTo>
                    <a:pt x="871" y="11"/>
                  </a:lnTo>
                  <a:lnTo>
                    <a:pt x="872" y="13"/>
                  </a:lnTo>
                  <a:lnTo>
                    <a:pt x="876" y="13"/>
                  </a:lnTo>
                  <a:lnTo>
                    <a:pt x="878" y="13"/>
                  </a:lnTo>
                  <a:lnTo>
                    <a:pt x="879" y="13"/>
                  </a:lnTo>
                  <a:lnTo>
                    <a:pt x="884" y="13"/>
                  </a:lnTo>
                  <a:lnTo>
                    <a:pt x="885" y="13"/>
                  </a:lnTo>
                  <a:lnTo>
                    <a:pt x="886" y="13"/>
                  </a:lnTo>
                  <a:lnTo>
                    <a:pt x="888" y="13"/>
                  </a:lnTo>
                  <a:lnTo>
                    <a:pt x="889" y="13"/>
                  </a:lnTo>
                  <a:lnTo>
                    <a:pt x="890" y="13"/>
                  </a:lnTo>
                  <a:lnTo>
                    <a:pt x="891" y="13"/>
                  </a:lnTo>
                  <a:lnTo>
                    <a:pt x="891" y="14"/>
                  </a:lnTo>
                  <a:lnTo>
                    <a:pt x="894" y="14"/>
                  </a:lnTo>
                  <a:lnTo>
                    <a:pt x="896" y="14"/>
                  </a:lnTo>
                  <a:lnTo>
                    <a:pt x="897" y="14"/>
                  </a:lnTo>
                  <a:lnTo>
                    <a:pt x="899" y="14"/>
                  </a:lnTo>
                  <a:lnTo>
                    <a:pt x="900" y="14"/>
                  </a:lnTo>
                  <a:lnTo>
                    <a:pt x="902" y="14"/>
                  </a:lnTo>
                  <a:lnTo>
                    <a:pt x="903" y="14"/>
                  </a:lnTo>
                  <a:lnTo>
                    <a:pt x="905" y="14"/>
                  </a:lnTo>
                  <a:lnTo>
                    <a:pt x="906" y="14"/>
                  </a:lnTo>
                  <a:lnTo>
                    <a:pt x="907" y="14"/>
                  </a:lnTo>
                  <a:lnTo>
                    <a:pt x="907" y="13"/>
                  </a:lnTo>
                  <a:lnTo>
                    <a:pt x="908" y="13"/>
                  </a:lnTo>
                  <a:lnTo>
                    <a:pt x="911" y="13"/>
                  </a:lnTo>
                  <a:lnTo>
                    <a:pt x="912" y="13"/>
                  </a:lnTo>
                  <a:lnTo>
                    <a:pt x="913" y="13"/>
                  </a:lnTo>
                  <a:lnTo>
                    <a:pt x="914" y="13"/>
                  </a:lnTo>
                  <a:lnTo>
                    <a:pt x="914" y="14"/>
                  </a:lnTo>
                  <a:lnTo>
                    <a:pt x="916" y="13"/>
                  </a:lnTo>
                  <a:lnTo>
                    <a:pt x="917" y="13"/>
                  </a:lnTo>
                  <a:lnTo>
                    <a:pt x="918" y="13"/>
                  </a:lnTo>
                  <a:lnTo>
                    <a:pt x="920" y="13"/>
                  </a:lnTo>
                  <a:lnTo>
                    <a:pt x="922" y="14"/>
                  </a:lnTo>
                  <a:lnTo>
                    <a:pt x="923" y="14"/>
                  </a:lnTo>
                  <a:lnTo>
                    <a:pt x="923" y="16"/>
                  </a:lnTo>
                  <a:lnTo>
                    <a:pt x="924" y="16"/>
                  </a:lnTo>
                  <a:lnTo>
                    <a:pt x="924" y="17"/>
                  </a:lnTo>
                  <a:lnTo>
                    <a:pt x="925" y="17"/>
                  </a:lnTo>
                  <a:lnTo>
                    <a:pt x="926" y="17"/>
                  </a:lnTo>
                  <a:lnTo>
                    <a:pt x="926" y="16"/>
                  </a:lnTo>
                  <a:lnTo>
                    <a:pt x="929" y="17"/>
                  </a:lnTo>
                  <a:lnTo>
                    <a:pt x="929" y="18"/>
                  </a:lnTo>
                  <a:lnTo>
                    <a:pt x="930" y="18"/>
                  </a:lnTo>
                  <a:lnTo>
                    <a:pt x="931" y="18"/>
                  </a:lnTo>
                  <a:lnTo>
                    <a:pt x="930" y="17"/>
                  </a:lnTo>
                  <a:lnTo>
                    <a:pt x="933" y="18"/>
                  </a:lnTo>
                  <a:lnTo>
                    <a:pt x="931" y="19"/>
                  </a:lnTo>
                  <a:lnTo>
                    <a:pt x="929" y="22"/>
                  </a:lnTo>
                  <a:lnTo>
                    <a:pt x="925" y="23"/>
                  </a:lnTo>
                  <a:lnTo>
                    <a:pt x="923" y="24"/>
                  </a:lnTo>
                  <a:lnTo>
                    <a:pt x="922" y="25"/>
                  </a:lnTo>
                  <a:lnTo>
                    <a:pt x="918" y="28"/>
                  </a:lnTo>
                  <a:lnTo>
                    <a:pt x="916" y="30"/>
                  </a:lnTo>
                  <a:lnTo>
                    <a:pt x="914" y="31"/>
                  </a:lnTo>
                  <a:lnTo>
                    <a:pt x="912" y="33"/>
                  </a:lnTo>
                  <a:lnTo>
                    <a:pt x="908" y="34"/>
                  </a:lnTo>
                  <a:lnTo>
                    <a:pt x="907" y="36"/>
                  </a:lnTo>
                  <a:lnTo>
                    <a:pt x="905" y="37"/>
                  </a:lnTo>
                  <a:lnTo>
                    <a:pt x="902" y="40"/>
                  </a:lnTo>
                  <a:lnTo>
                    <a:pt x="899" y="41"/>
                  </a:lnTo>
                  <a:lnTo>
                    <a:pt x="897" y="42"/>
                  </a:lnTo>
                  <a:lnTo>
                    <a:pt x="895" y="45"/>
                  </a:lnTo>
                  <a:lnTo>
                    <a:pt x="891" y="46"/>
                  </a:lnTo>
                  <a:lnTo>
                    <a:pt x="889" y="48"/>
                  </a:lnTo>
                  <a:lnTo>
                    <a:pt x="888" y="49"/>
                  </a:lnTo>
                  <a:lnTo>
                    <a:pt x="885" y="52"/>
                  </a:lnTo>
                  <a:lnTo>
                    <a:pt x="882" y="53"/>
                  </a:lnTo>
                  <a:lnTo>
                    <a:pt x="880" y="54"/>
                  </a:lnTo>
                  <a:lnTo>
                    <a:pt x="878" y="57"/>
                  </a:lnTo>
                  <a:lnTo>
                    <a:pt x="876" y="59"/>
                  </a:lnTo>
                  <a:lnTo>
                    <a:pt x="872" y="60"/>
                  </a:lnTo>
                  <a:lnTo>
                    <a:pt x="871" y="62"/>
                  </a:lnTo>
                  <a:lnTo>
                    <a:pt x="868" y="63"/>
                  </a:lnTo>
                  <a:lnTo>
                    <a:pt x="865" y="66"/>
                  </a:lnTo>
                  <a:lnTo>
                    <a:pt x="862" y="68"/>
                  </a:lnTo>
                  <a:lnTo>
                    <a:pt x="861" y="69"/>
                  </a:lnTo>
                  <a:lnTo>
                    <a:pt x="859" y="71"/>
                  </a:lnTo>
                  <a:lnTo>
                    <a:pt x="855" y="73"/>
                  </a:lnTo>
                  <a:lnTo>
                    <a:pt x="853" y="75"/>
                  </a:lnTo>
                  <a:lnTo>
                    <a:pt x="851" y="77"/>
                  </a:lnTo>
                  <a:lnTo>
                    <a:pt x="849" y="79"/>
                  </a:lnTo>
                  <a:lnTo>
                    <a:pt x="845" y="80"/>
                  </a:lnTo>
                  <a:lnTo>
                    <a:pt x="843" y="83"/>
                  </a:lnTo>
                  <a:lnTo>
                    <a:pt x="840" y="85"/>
                  </a:lnTo>
                  <a:lnTo>
                    <a:pt x="838" y="86"/>
                  </a:lnTo>
                  <a:lnTo>
                    <a:pt x="836" y="88"/>
                  </a:lnTo>
                  <a:lnTo>
                    <a:pt x="833" y="90"/>
                  </a:lnTo>
                  <a:lnTo>
                    <a:pt x="831" y="91"/>
                  </a:lnTo>
                  <a:lnTo>
                    <a:pt x="828" y="94"/>
                  </a:lnTo>
                  <a:lnTo>
                    <a:pt x="826" y="96"/>
                  </a:lnTo>
                  <a:lnTo>
                    <a:pt x="823" y="97"/>
                  </a:lnTo>
                  <a:lnTo>
                    <a:pt x="820" y="99"/>
                  </a:lnTo>
                  <a:lnTo>
                    <a:pt x="819" y="102"/>
                  </a:lnTo>
                  <a:lnTo>
                    <a:pt x="816" y="104"/>
                  </a:lnTo>
                  <a:lnTo>
                    <a:pt x="814" y="105"/>
                  </a:lnTo>
                  <a:lnTo>
                    <a:pt x="810" y="107"/>
                  </a:lnTo>
                  <a:lnTo>
                    <a:pt x="809" y="110"/>
                  </a:lnTo>
                  <a:lnTo>
                    <a:pt x="806" y="111"/>
                  </a:lnTo>
                  <a:lnTo>
                    <a:pt x="804" y="114"/>
                  </a:lnTo>
                  <a:lnTo>
                    <a:pt x="800" y="115"/>
                  </a:lnTo>
                  <a:lnTo>
                    <a:pt x="799" y="116"/>
                  </a:lnTo>
                  <a:lnTo>
                    <a:pt x="797" y="120"/>
                  </a:lnTo>
                  <a:lnTo>
                    <a:pt x="793" y="121"/>
                  </a:lnTo>
                  <a:lnTo>
                    <a:pt x="791" y="123"/>
                  </a:lnTo>
                  <a:lnTo>
                    <a:pt x="789" y="125"/>
                  </a:lnTo>
                  <a:lnTo>
                    <a:pt x="787" y="128"/>
                  </a:lnTo>
                  <a:lnTo>
                    <a:pt x="783" y="130"/>
                  </a:lnTo>
                  <a:lnTo>
                    <a:pt x="781" y="132"/>
                  </a:lnTo>
                  <a:lnTo>
                    <a:pt x="780" y="133"/>
                  </a:lnTo>
                  <a:lnTo>
                    <a:pt x="777" y="134"/>
                  </a:lnTo>
                  <a:lnTo>
                    <a:pt x="777" y="137"/>
                  </a:lnTo>
                  <a:lnTo>
                    <a:pt x="779" y="137"/>
                  </a:lnTo>
                  <a:lnTo>
                    <a:pt x="780" y="137"/>
                  </a:lnTo>
                  <a:lnTo>
                    <a:pt x="781" y="138"/>
                  </a:lnTo>
                  <a:lnTo>
                    <a:pt x="781" y="137"/>
                  </a:lnTo>
                  <a:lnTo>
                    <a:pt x="782" y="137"/>
                  </a:lnTo>
                  <a:lnTo>
                    <a:pt x="783" y="137"/>
                  </a:lnTo>
                  <a:lnTo>
                    <a:pt x="785" y="137"/>
                  </a:lnTo>
                  <a:lnTo>
                    <a:pt x="787" y="138"/>
                  </a:lnTo>
                  <a:lnTo>
                    <a:pt x="788" y="138"/>
                  </a:lnTo>
                  <a:lnTo>
                    <a:pt x="789" y="137"/>
                  </a:lnTo>
                  <a:lnTo>
                    <a:pt x="792" y="137"/>
                  </a:lnTo>
                  <a:lnTo>
                    <a:pt x="792" y="134"/>
                  </a:lnTo>
                  <a:lnTo>
                    <a:pt x="793" y="134"/>
                  </a:lnTo>
                  <a:lnTo>
                    <a:pt x="796" y="134"/>
                  </a:lnTo>
                  <a:lnTo>
                    <a:pt x="797" y="134"/>
                  </a:lnTo>
                  <a:lnTo>
                    <a:pt x="798" y="134"/>
                  </a:lnTo>
                  <a:lnTo>
                    <a:pt x="799" y="134"/>
                  </a:lnTo>
                  <a:lnTo>
                    <a:pt x="799" y="137"/>
                  </a:lnTo>
                  <a:lnTo>
                    <a:pt x="798" y="137"/>
                  </a:lnTo>
                  <a:lnTo>
                    <a:pt x="797" y="138"/>
                  </a:lnTo>
                  <a:lnTo>
                    <a:pt x="796" y="139"/>
                  </a:lnTo>
                  <a:lnTo>
                    <a:pt x="793" y="139"/>
                  </a:lnTo>
                  <a:lnTo>
                    <a:pt x="796" y="140"/>
                  </a:lnTo>
                  <a:lnTo>
                    <a:pt x="797" y="140"/>
                  </a:lnTo>
                  <a:lnTo>
                    <a:pt x="797" y="142"/>
                  </a:lnTo>
                  <a:lnTo>
                    <a:pt x="797" y="143"/>
                  </a:lnTo>
                  <a:lnTo>
                    <a:pt x="797" y="144"/>
                  </a:lnTo>
                  <a:lnTo>
                    <a:pt x="798" y="147"/>
                  </a:lnTo>
                  <a:lnTo>
                    <a:pt x="798" y="148"/>
                  </a:lnTo>
                  <a:lnTo>
                    <a:pt x="798" y="149"/>
                  </a:lnTo>
                  <a:lnTo>
                    <a:pt x="799" y="150"/>
                  </a:lnTo>
                  <a:lnTo>
                    <a:pt x="799" y="151"/>
                  </a:lnTo>
                  <a:lnTo>
                    <a:pt x="798" y="153"/>
                  </a:lnTo>
                  <a:lnTo>
                    <a:pt x="797" y="155"/>
                  </a:lnTo>
                  <a:lnTo>
                    <a:pt x="796" y="156"/>
                  </a:lnTo>
                  <a:lnTo>
                    <a:pt x="797" y="156"/>
                  </a:lnTo>
                  <a:lnTo>
                    <a:pt x="798" y="155"/>
                  </a:lnTo>
                  <a:lnTo>
                    <a:pt x="799" y="155"/>
                  </a:lnTo>
                  <a:lnTo>
                    <a:pt x="800" y="155"/>
                  </a:lnTo>
                  <a:lnTo>
                    <a:pt x="804" y="153"/>
                  </a:lnTo>
                  <a:lnTo>
                    <a:pt x="805" y="153"/>
                  </a:lnTo>
                  <a:lnTo>
                    <a:pt x="808" y="151"/>
                  </a:lnTo>
                  <a:lnTo>
                    <a:pt x="809" y="151"/>
                  </a:lnTo>
                  <a:lnTo>
                    <a:pt x="810" y="151"/>
                  </a:lnTo>
                  <a:lnTo>
                    <a:pt x="814" y="150"/>
                  </a:lnTo>
                  <a:lnTo>
                    <a:pt x="816" y="149"/>
                  </a:lnTo>
                  <a:lnTo>
                    <a:pt x="816" y="148"/>
                  </a:lnTo>
                  <a:lnTo>
                    <a:pt x="817" y="148"/>
                  </a:lnTo>
                  <a:lnTo>
                    <a:pt x="819" y="148"/>
                  </a:lnTo>
                  <a:lnTo>
                    <a:pt x="820" y="148"/>
                  </a:lnTo>
                  <a:lnTo>
                    <a:pt x="820" y="147"/>
                  </a:lnTo>
                  <a:lnTo>
                    <a:pt x="822" y="147"/>
                  </a:lnTo>
                  <a:lnTo>
                    <a:pt x="823" y="144"/>
                  </a:lnTo>
                  <a:lnTo>
                    <a:pt x="825" y="144"/>
                  </a:lnTo>
                  <a:lnTo>
                    <a:pt x="826" y="144"/>
                  </a:lnTo>
                  <a:lnTo>
                    <a:pt x="828" y="144"/>
                  </a:lnTo>
                  <a:lnTo>
                    <a:pt x="832" y="143"/>
                  </a:lnTo>
                  <a:lnTo>
                    <a:pt x="834" y="143"/>
                  </a:lnTo>
                  <a:lnTo>
                    <a:pt x="836" y="144"/>
                  </a:lnTo>
                  <a:lnTo>
                    <a:pt x="834" y="144"/>
                  </a:lnTo>
                  <a:lnTo>
                    <a:pt x="836" y="147"/>
                  </a:lnTo>
                  <a:lnTo>
                    <a:pt x="834" y="148"/>
                  </a:lnTo>
                  <a:lnTo>
                    <a:pt x="833" y="148"/>
                  </a:lnTo>
                  <a:lnTo>
                    <a:pt x="833" y="149"/>
                  </a:lnTo>
                  <a:lnTo>
                    <a:pt x="832" y="149"/>
                  </a:lnTo>
                  <a:lnTo>
                    <a:pt x="832" y="150"/>
                  </a:lnTo>
                  <a:lnTo>
                    <a:pt x="833" y="150"/>
                  </a:lnTo>
                  <a:lnTo>
                    <a:pt x="834" y="150"/>
                  </a:lnTo>
                  <a:lnTo>
                    <a:pt x="834" y="151"/>
                  </a:lnTo>
                  <a:lnTo>
                    <a:pt x="834" y="153"/>
                  </a:lnTo>
                  <a:lnTo>
                    <a:pt x="836" y="153"/>
                  </a:lnTo>
                  <a:lnTo>
                    <a:pt x="834" y="155"/>
                  </a:lnTo>
                  <a:lnTo>
                    <a:pt x="834" y="156"/>
                  </a:lnTo>
                  <a:lnTo>
                    <a:pt x="834" y="157"/>
                  </a:lnTo>
                  <a:lnTo>
                    <a:pt x="836" y="157"/>
                  </a:lnTo>
                  <a:lnTo>
                    <a:pt x="837" y="159"/>
                  </a:lnTo>
                  <a:lnTo>
                    <a:pt x="836" y="160"/>
                  </a:lnTo>
                  <a:lnTo>
                    <a:pt x="836" y="161"/>
                  </a:lnTo>
                  <a:lnTo>
                    <a:pt x="837" y="161"/>
                  </a:lnTo>
                  <a:lnTo>
                    <a:pt x="837" y="164"/>
                  </a:lnTo>
                  <a:lnTo>
                    <a:pt x="836" y="164"/>
                  </a:lnTo>
                  <a:lnTo>
                    <a:pt x="836" y="165"/>
                  </a:lnTo>
                  <a:lnTo>
                    <a:pt x="836" y="166"/>
                  </a:lnTo>
                  <a:lnTo>
                    <a:pt x="836" y="167"/>
                  </a:lnTo>
                  <a:lnTo>
                    <a:pt x="834" y="168"/>
                  </a:lnTo>
                  <a:lnTo>
                    <a:pt x="834" y="170"/>
                  </a:lnTo>
                  <a:lnTo>
                    <a:pt x="834" y="171"/>
                  </a:lnTo>
                  <a:lnTo>
                    <a:pt x="834" y="173"/>
                  </a:lnTo>
                  <a:lnTo>
                    <a:pt x="834" y="174"/>
                  </a:lnTo>
                  <a:lnTo>
                    <a:pt x="833" y="176"/>
                  </a:lnTo>
                  <a:lnTo>
                    <a:pt x="833" y="177"/>
                  </a:lnTo>
                  <a:lnTo>
                    <a:pt x="833" y="178"/>
                  </a:lnTo>
                  <a:lnTo>
                    <a:pt x="833" y="179"/>
                  </a:lnTo>
                  <a:lnTo>
                    <a:pt x="833" y="182"/>
                  </a:lnTo>
                  <a:lnTo>
                    <a:pt x="832" y="182"/>
                  </a:lnTo>
                  <a:lnTo>
                    <a:pt x="828" y="183"/>
                  </a:lnTo>
                  <a:lnTo>
                    <a:pt x="832" y="183"/>
                  </a:lnTo>
                  <a:lnTo>
                    <a:pt x="833" y="184"/>
                  </a:lnTo>
                  <a:lnTo>
                    <a:pt x="828" y="185"/>
                  </a:lnTo>
                  <a:lnTo>
                    <a:pt x="831" y="187"/>
                  </a:lnTo>
                  <a:lnTo>
                    <a:pt x="831" y="188"/>
                  </a:lnTo>
                  <a:lnTo>
                    <a:pt x="828" y="188"/>
                  </a:lnTo>
                  <a:lnTo>
                    <a:pt x="828" y="190"/>
                  </a:lnTo>
                  <a:lnTo>
                    <a:pt x="831" y="190"/>
                  </a:lnTo>
                  <a:lnTo>
                    <a:pt x="832" y="190"/>
                  </a:lnTo>
                  <a:lnTo>
                    <a:pt x="832" y="191"/>
                  </a:lnTo>
                  <a:lnTo>
                    <a:pt x="833" y="191"/>
                  </a:lnTo>
                  <a:lnTo>
                    <a:pt x="833" y="193"/>
                  </a:lnTo>
                  <a:lnTo>
                    <a:pt x="834" y="193"/>
                  </a:lnTo>
                  <a:lnTo>
                    <a:pt x="836" y="194"/>
                  </a:lnTo>
                  <a:lnTo>
                    <a:pt x="837" y="194"/>
                  </a:lnTo>
                  <a:lnTo>
                    <a:pt x="837" y="195"/>
                  </a:lnTo>
                  <a:lnTo>
                    <a:pt x="838" y="195"/>
                  </a:lnTo>
                  <a:lnTo>
                    <a:pt x="840" y="195"/>
                  </a:lnTo>
                  <a:lnTo>
                    <a:pt x="838" y="196"/>
                  </a:lnTo>
                  <a:lnTo>
                    <a:pt x="840" y="197"/>
                  </a:lnTo>
                  <a:lnTo>
                    <a:pt x="842" y="197"/>
                  </a:lnTo>
                  <a:lnTo>
                    <a:pt x="842" y="200"/>
                  </a:lnTo>
                  <a:lnTo>
                    <a:pt x="840" y="201"/>
                  </a:lnTo>
                  <a:lnTo>
                    <a:pt x="838" y="202"/>
                  </a:lnTo>
                  <a:lnTo>
                    <a:pt x="837" y="202"/>
                  </a:lnTo>
                  <a:lnTo>
                    <a:pt x="836" y="202"/>
                  </a:lnTo>
                  <a:lnTo>
                    <a:pt x="836" y="204"/>
                  </a:lnTo>
                  <a:lnTo>
                    <a:pt x="836" y="205"/>
                  </a:lnTo>
                  <a:lnTo>
                    <a:pt x="834" y="205"/>
                  </a:lnTo>
                  <a:lnTo>
                    <a:pt x="833" y="205"/>
                  </a:lnTo>
                  <a:lnTo>
                    <a:pt x="833" y="206"/>
                  </a:lnTo>
                  <a:lnTo>
                    <a:pt x="833" y="208"/>
                  </a:lnTo>
                  <a:lnTo>
                    <a:pt x="832" y="210"/>
                  </a:lnTo>
                  <a:lnTo>
                    <a:pt x="832" y="211"/>
                  </a:lnTo>
                  <a:lnTo>
                    <a:pt x="831" y="211"/>
                  </a:lnTo>
                  <a:lnTo>
                    <a:pt x="828" y="211"/>
                  </a:lnTo>
                  <a:lnTo>
                    <a:pt x="828" y="212"/>
                  </a:lnTo>
                  <a:lnTo>
                    <a:pt x="827" y="212"/>
                  </a:lnTo>
                  <a:lnTo>
                    <a:pt x="826" y="212"/>
                  </a:lnTo>
                  <a:lnTo>
                    <a:pt x="826" y="213"/>
                  </a:lnTo>
                  <a:lnTo>
                    <a:pt x="825" y="213"/>
                  </a:lnTo>
                  <a:lnTo>
                    <a:pt x="823" y="214"/>
                  </a:lnTo>
                  <a:lnTo>
                    <a:pt x="822" y="214"/>
                  </a:lnTo>
                  <a:lnTo>
                    <a:pt x="820" y="217"/>
                  </a:lnTo>
                  <a:lnTo>
                    <a:pt x="819" y="217"/>
                  </a:lnTo>
                  <a:lnTo>
                    <a:pt x="816" y="218"/>
                  </a:lnTo>
                  <a:lnTo>
                    <a:pt x="816" y="217"/>
                  </a:lnTo>
                  <a:lnTo>
                    <a:pt x="815" y="217"/>
                  </a:lnTo>
                  <a:lnTo>
                    <a:pt x="815" y="214"/>
                  </a:lnTo>
                  <a:lnTo>
                    <a:pt x="815" y="213"/>
                  </a:lnTo>
                  <a:lnTo>
                    <a:pt x="816" y="213"/>
                  </a:lnTo>
                  <a:lnTo>
                    <a:pt x="816" y="212"/>
                  </a:lnTo>
                  <a:lnTo>
                    <a:pt x="817" y="211"/>
                  </a:lnTo>
                  <a:lnTo>
                    <a:pt x="819" y="211"/>
                  </a:lnTo>
                  <a:lnTo>
                    <a:pt x="820" y="211"/>
                  </a:lnTo>
                  <a:lnTo>
                    <a:pt x="823" y="211"/>
                  </a:lnTo>
                  <a:lnTo>
                    <a:pt x="823" y="210"/>
                  </a:lnTo>
                  <a:lnTo>
                    <a:pt x="822" y="210"/>
                  </a:lnTo>
                  <a:lnTo>
                    <a:pt x="823" y="208"/>
                  </a:lnTo>
                  <a:lnTo>
                    <a:pt x="825" y="206"/>
                  </a:lnTo>
                  <a:lnTo>
                    <a:pt x="826" y="205"/>
                  </a:lnTo>
                  <a:lnTo>
                    <a:pt x="826" y="204"/>
                  </a:lnTo>
                  <a:lnTo>
                    <a:pt x="827" y="204"/>
                  </a:lnTo>
                  <a:lnTo>
                    <a:pt x="826" y="202"/>
                  </a:lnTo>
                  <a:lnTo>
                    <a:pt x="827" y="201"/>
                  </a:lnTo>
                  <a:lnTo>
                    <a:pt x="827" y="200"/>
                  </a:lnTo>
                  <a:lnTo>
                    <a:pt x="831" y="197"/>
                  </a:lnTo>
                  <a:lnTo>
                    <a:pt x="828" y="197"/>
                  </a:lnTo>
                  <a:lnTo>
                    <a:pt x="827" y="197"/>
                  </a:lnTo>
                  <a:lnTo>
                    <a:pt x="827" y="200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2"/>
                  </a:lnTo>
                  <a:lnTo>
                    <a:pt x="826" y="204"/>
                  </a:lnTo>
                  <a:lnTo>
                    <a:pt x="825" y="204"/>
                  </a:lnTo>
                  <a:lnTo>
                    <a:pt x="825" y="205"/>
                  </a:lnTo>
                  <a:lnTo>
                    <a:pt x="823" y="205"/>
                  </a:lnTo>
                  <a:lnTo>
                    <a:pt x="823" y="206"/>
                  </a:lnTo>
                  <a:lnTo>
                    <a:pt x="822" y="206"/>
                  </a:lnTo>
                  <a:lnTo>
                    <a:pt x="822" y="208"/>
                  </a:lnTo>
                  <a:lnTo>
                    <a:pt x="820" y="208"/>
                  </a:lnTo>
                  <a:lnTo>
                    <a:pt x="820" y="210"/>
                  </a:lnTo>
                  <a:lnTo>
                    <a:pt x="819" y="210"/>
                  </a:lnTo>
                  <a:lnTo>
                    <a:pt x="817" y="211"/>
                  </a:lnTo>
                  <a:lnTo>
                    <a:pt x="816" y="211"/>
                  </a:lnTo>
                  <a:lnTo>
                    <a:pt x="816" y="210"/>
                  </a:lnTo>
                  <a:lnTo>
                    <a:pt x="817" y="210"/>
                  </a:lnTo>
                  <a:lnTo>
                    <a:pt x="817" y="208"/>
                  </a:lnTo>
                  <a:lnTo>
                    <a:pt x="819" y="206"/>
                  </a:lnTo>
                  <a:lnTo>
                    <a:pt x="819" y="205"/>
                  </a:lnTo>
                  <a:lnTo>
                    <a:pt x="817" y="206"/>
                  </a:lnTo>
                  <a:lnTo>
                    <a:pt x="817" y="208"/>
                  </a:lnTo>
                  <a:lnTo>
                    <a:pt x="816" y="210"/>
                  </a:lnTo>
                  <a:lnTo>
                    <a:pt x="816" y="208"/>
                  </a:lnTo>
                  <a:lnTo>
                    <a:pt x="816" y="206"/>
                  </a:lnTo>
                  <a:lnTo>
                    <a:pt x="815" y="206"/>
                  </a:lnTo>
                  <a:lnTo>
                    <a:pt x="816" y="205"/>
                  </a:lnTo>
                  <a:lnTo>
                    <a:pt x="815" y="205"/>
                  </a:lnTo>
                  <a:lnTo>
                    <a:pt x="816" y="204"/>
                  </a:lnTo>
                  <a:lnTo>
                    <a:pt x="817" y="202"/>
                  </a:lnTo>
                  <a:lnTo>
                    <a:pt x="819" y="202"/>
                  </a:lnTo>
                  <a:lnTo>
                    <a:pt x="822" y="202"/>
                  </a:lnTo>
                  <a:lnTo>
                    <a:pt x="822" y="201"/>
                  </a:lnTo>
                  <a:lnTo>
                    <a:pt x="823" y="201"/>
                  </a:lnTo>
                  <a:lnTo>
                    <a:pt x="825" y="200"/>
                  </a:lnTo>
                  <a:lnTo>
                    <a:pt x="823" y="200"/>
                  </a:lnTo>
                  <a:lnTo>
                    <a:pt x="822" y="200"/>
                  </a:lnTo>
                  <a:lnTo>
                    <a:pt x="820" y="200"/>
                  </a:lnTo>
                  <a:lnTo>
                    <a:pt x="820" y="201"/>
                  </a:lnTo>
                  <a:lnTo>
                    <a:pt x="819" y="201"/>
                  </a:lnTo>
                  <a:lnTo>
                    <a:pt x="817" y="201"/>
                  </a:lnTo>
                  <a:lnTo>
                    <a:pt x="816" y="201"/>
                  </a:lnTo>
                  <a:lnTo>
                    <a:pt x="816" y="202"/>
                  </a:lnTo>
                  <a:lnTo>
                    <a:pt x="816" y="204"/>
                  </a:lnTo>
                  <a:lnTo>
                    <a:pt x="815" y="204"/>
                  </a:lnTo>
                  <a:lnTo>
                    <a:pt x="814" y="205"/>
                  </a:lnTo>
                  <a:lnTo>
                    <a:pt x="811" y="205"/>
                  </a:lnTo>
                  <a:lnTo>
                    <a:pt x="811" y="206"/>
                  </a:lnTo>
                  <a:lnTo>
                    <a:pt x="810" y="206"/>
                  </a:lnTo>
                  <a:lnTo>
                    <a:pt x="809" y="206"/>
                  </a:lnTo>
                  <a:lnTo>
                    <a:pt x="809" y="205"/>
                  </a:lnTo>
                  <a:lnTo>
                    <a:pt x="809" y="204"/>
                  </a:lnTo>
                  <a:lnTo>
                    <a:pt x="810" y="202"/>
                  </a:lnTo>
                  <a:lnTo>
                    <a:pt x="811" y="202"/>
                  </a:lnTo>
                  <a:lnTo>
                    <a:pt x="814" y="202"/>
                  </a:lnTo>
                  <a:lnTo>
                    <a:pt x="814" y="201"/>
                  </a:lnTo>
                  <a:lnTo>
                    <a:pt x="815" y="201"/>
                  </a:lnTo>
                  <a:lnTo>
                    <a:pt x="816" y="200"/>
                  </a:lnTo>
                  <a:lnTo>
                    <a:pt x="817" y="200"/>
                  </a:lnTo>
                  <a:lnTo>
                    <a:pt x="819" y="197"/>
                  </a:lnTo>
                  <a:lnTo>
                    <a:pt x="820" y="196"/>
                  </a:lnTo>
                  <a:lnTo>
                    <a:pt x="822" y="196"/>
                  </a:lnTo>
                  <a:lnTo>
                    <a:pt x="823" y="196"/>
                  </a:lnTo>
                  <a:lnTo>
                    <a:pt x="825" y="196"/>
                  </a:lnTo>
                  <a:lnTo>
                    <a:pt x="825" y="195"/>
                  </a:lnTo>
                  <a:lnTo>
                    <a:pt x="822" y="195"/>
                  </a:lnTo>
                  <a:lnTo>
                    <a:pt x="820" y="196"/>
                  </a:lnTo>
                  <a:lnTo>
                    <a:pt x="819" y="196"/>
                  </a:lnTo>
                  <a:lnTo>
                    <a:pt x="817" y="196"/>
                  </a:lnTo>
                  <a:lnTo>
                    <a:pt x="817" y="195"/>
                  </a:lnTo>
                  <a:lnTo>
                    <a:pt x="817" y="194"/>
                  </a:lnTo>
                  <a:lnTo>
                    <a:pt x="819" y="194"/>
                  </a:lnTo>
                  <a:lnTo>
                    <a:pt x="819" y="193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20" y="194"/>
                  </a:lnTo>
                  <a:lnTo>
                    <a:pt x="822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2" y="190"/>
                  </a:lnTo>
                  <a:lnTo>
                    <a:pt x="820" y="190"/>
                  </a:lnTo>
                  <a:lnTo>
                    <a:pt x="820" y="188"/>
                  </a:lnTo>
                  <a:lnTo>
                    <a:pt x="822" y="188"/>
                  </a:lnTo>
                  <a:lnTo>
                    <a:pt x="820" y="187"/>
                  </a:lnTo>
                  <a:lnTo>
                    <a:pt x="820" y="185"/>
                  </a:lnTo>
                  <a:lnTo>
                    <a:pt x="820" y="184"/>
                  </a:lnTo>
                  <a:lnTo>
                    <a:pt x="822" y="184"/>
                  </a:lnTo>
                  <a:lnTo>
                    <a:pt x="823" y="184"/>
                  </a:lnTo>
                  <a:lnTo>
                    <a:pt x="823" y="183"/>
                  </a:lnTo>
                  <a:lnTo>
                    <a:pt x="822" y="184"/>
                  </a:lnTo>
                  <a:lnTo>
                    <a:pt x="822" y="183"/>
                  </a:lnTo>
                  <a:lnTo>
                    <a:pt x="820" y="183"/>
                  </a:lnTo>
                  <a:lnTo>
                    <a:pt x="820" y="182"/>
                  </a:lnTo>
                  <a:lnTo>
                    <a:pt x="819" y="182"/>
                  </a:lnTo>
                  <a:lnTo>
                    <a:pt x="819" y="183"/>
                  </a:lnTo>
                  <a:lnTo>
                    <a:pt x="817" y="183"/>
                  </a:lnTo>
                  <a:lnTo>
                    <a:pt x="817" y="182"/>
                  </a:lnTo>
                  <a:lnTo>
                    <a:pt x="817" y="179"/>
                  </a:lnTo>
                  <a:lnTo>
                    <a:pt x="819" y="179"/>
                  </a:lnTo>
                  <a:lnTo>
                    <a:pt x="822" y="179"/>
                  </a:lnTo>
                  <a:lnTo>
                    <a:pt x="823" y="179"/>
                  </a:lnTo>
                  <a:lnTo>
                    <a:pt x="825" y="179"/>
                  </a:lnTo>
                  <a:lnTo>
                    <a:pt x="825" y="178"/>
                  </a:lnTo>
                  <a:lnTo>
                    <a:pt x="823" y="178"/>
                  </a:lnTo>
                  <a:lnTo>
                    <a:pt x="822" y="179"/>
                  </a:lnTo>
                  <a:lnTo>
                    <a:pt x="822" y="178"/>
                  </a:lnTo>
                  <a:lnTo>
                    <a:pt x="823" y="177"/>
                  </a:lnTo>
                  <a:lnTo>
                    <a:pt x="822" y="177"/>
                  </a:lnTo>
                  <a:lnTo>
                    <a:pt x="822" y="176"/>
                  </a:lnTo>
                  <a:lnTo>
                    <a:pt x="822" y="174"/>
                  </a:lnTo>
                  <a:lnTo>
                    <a:pt x="823" y="174"/>
                  </a:lnTo>
                  <a:lnTo>
                    <a:pt x="823" y="173"/>
                  </a:lnTo>
                  <a:lnTo>
                    <a:pt x="825" y="173"/>
                  </a:lnTo>
                  <a:lnTo>
                    <a:pt x="825" y="174"/>
                  </a:lnTo>
                  <a:lnTo>
                    <a:pt x="826" y="176"/>
                  </a:lnTo>
                  <a:lnTo>
                    <a:pt x="827" y="176"/>
                  </a:lnTo>
                  <a:lnTo>
                    <a:pt x="827" y="174"/>
                  </a:lnTo>
                  <a:lnTo>
                    <a:pt x="826" y="174"/>
                  </a:lnTo>
                  <a:lnTo>
                    <a:pt x="826" y="173"/>
                  </a:lnTo>
                  <a:lnTo>
                    <a:pt x="827" y="171"/>
                  </a:lnTo>
                  <a:lnTo>
                    <a:pt x="827" y="170"/>
                  </a:lnTo>
                  <a:lnTo>
                    <a:pt x="826" y="171"/>
                  </a:lnTo>
                  <a:lnTo>
                    <a:pt x="825" y="171"/>
                  </a:lnTo>
                  <a:lnTo>
                    <a:pt x="825" y="170"/>
                  </a:lnTo>
                  <a:lnTo>
                    <a:pt x="826" y="170"/>
                  </a:lnTo>
                  <a:lnTo>
                    <a:pt x="827" y="168"/>
                  </a:lnTo>
                  <a:lnTo>
                    <a:pt x="828" y="167"/>
                  </a:lnTo>
                  <a:lnTo>
                    <a:pt x="827" y="167"/>
                  </a:lnTo>
                  <a:lnTo>
                    <a:pt x="826" y="168"/>
                  </a:lnTo>
                  <a:lnTo>
                    <a:pt x="825" y="170"/>
                  </a:lnTo>
                  <a:lnTo>
                    <a:pt x="825" y="168"/>
                  </a:lnTo>
                  <a:lnTo>
                    <a:pt x="823" y="168"/>
                  </a:lnTo>
                  <a:lnTo>
                    <a:pt x="825" y="167"/>
                  </a:lnTo>
                  <a:lnTo>
                    <a:pt x="825" y="166"/>
                  </a:lnTo>
                  <a:lnTo>
                    <a:pt x="823" y="166"/>
                  </a:lnTo>
                  <a:lnTo>
                    <a:pt x="822" y="166"/>
                  </a:lnTo>
                  <a:lnTo>
                    <a:pt x="820" y="166"/>
                  </a:lnTo>
                  <a:lnTo>
                    <a:pt x="820" y="167"/>
                  </a:lnTo>
                  <a:lnTo>
                    <a:pt x="820" y="168"/>
                  </a:lnTo>
                  <a:lnTo>
                    <a:pt x="822" y="168"/>
                  </a:lnTo>
                  <a:lnTo>
                    <a:pt x="822" y="170"/>
                  </a:lnTo>
                  <a:lnTo>
                    <a:pt x="822" y="171"/>
                  </a:lnTo>
                  <a:lnTo>
                    <a:pt x="822" y="173"/>
                  </a:lnTo>
                  <a:lnTo>
                    <a:pt x="820" y="173"/>
                  </a:lnTo>
                  <a:lnTo>
                    <a:pt x="820" y="174"/>
                  </a:lnTo>
                  <a:lnTo>
                    <a:pt x="819" y="174"/>
                  </a:lnTo>
                  <a:lnTo>
                    <a:pt x="819" y="173"/>
                  </a:lnTo>
                  <a:lnTo>
                    <a:pt x="820" y="171"/>
                  </a:lnTo>
                  <a:lnTo>
                    <a:pt x="820" y="170"/>
                  </a:lnTo>
                  <a:lnTo>
                    <a:pt x="819" y="168"/>
                  </a:lnTo>
                  <a:lnTo>
                    <a:pt x="819" y="170"/>
                  </a:lnTo>
                  <a:lnTo>
                    <a:pt x="817" y="171"/>
                  </a:lnTo>
                  <a:lnTo>
                    <a:pt x="819" y="171"/>
                  </a:lnTo>
                  <a:lnTo>
                    <a:pt x="817" y="174"/>
                  </a:lnTo>
                  <a:lnTo>
                    <a:pt x="817" y="176"/>
                  </a:lnTo>
                  <a:lnTo>
                    <a:pt x="816" y="177"/>
                  </a:lnTo>
                  <a:lnTo>
                    <a:pt x="816" y="178"/>
                  </a:lnTo>
                  <a:lnTo>
                    <a:pt x="815" y="178"/>
                  </a:lnTo>
                  <a:lnTo>
                    <a:pt x="814" y="178"/>
                  </a:lnTo>
                  <a:lnTo>
                    <a:pt x="814" y="179"/>
                  </a:lnTo>
                  <a:lnTo>
                    <a:pt x="811" y="178"/>
                  </a:lnTo>
                  <a:lnTo>
                    <a:pt x="810" y="178"/>
                  </a:lnTo>
                  <a:lnTo>
                    <a:pt x="810" y="179"/>
                  </a:lnTo>
                  <a:lnTo>
                    <a:pt x="809" y="182"/>
                  </a:lnTo>
                  <a:lnTo>
                    <a:pt x="808" y="182"/>
                  </a:lnTo>
                  <a:lnTo>
                    <a:pt x="806" y="182"/>
                  </a:lnTo>
                  <a:lnTo>
                    <a:pt x="806" y="183"/>
                  </a:lnTo>
                  <a:lnTo>
                    <a:pt x="805" y="183"/>
                  </a:lnTo>
                  <a:lnTo>
                    <a:pt x="804" y="183"/>
                  </a:lnTo>
                  <a:lnTo>
                    <a:pt x="802" y="184"/>
                  </a:lnTo>
                  <a:lnTo>
                    <a:pt x="800" y="184"/>
                  </a:lnTo>
                  <a:lnTo>
                    <a:pt x="800" y="183"/>
                  </a:lnTo>
                  <a:lnTo>
                    <a:pt x="802" y="183"/>
                  </a:lnTo>
                  <a:lnTo>
                    <a:pt x="802" y="182"/>
                  </a:lnTo>
                  <a:lnTo>
                    <a:pt x="804" y="182"/>
                  </a:lnTo>
                  <a:lnTo>
                    <a:pt x="805" y="182"/>
                  </a:lnTo>
                  <a:lnTo>
                    <a:pt x="805" y="179"/>
                  </a:lnTo>
                  <a:lnTo>
                    <a:pt x="806" y="179"/>
                  </a:lnTo>
                  <a:lnTo>
                    <a:pt x="806" y="178"/>
                  </a:lnTo>
                  <a:lnTo>
                    <a:pt x="808" y="178"/>
                  </a:lnTo>
                  <a:lnTo>
                    <a:pt x="808" y="177"/>
                  </a:lnTo>
                  <a:lnTo>
                    <a:pt x="809" y="177"/>
                  </a:lnTo>
                  <a:lnTo>
                    <a:pt x="809" y="176"/>
                  </a:lnTo>
                  <a:lnTo>
                    <a:pt x="809" y="174"/>
                  </a:lnTo>
                  <a:lnTo>
                    <a:pt x="810" y="174"/>
                  </a:lnTo>
                  <a:lnTo>
                    <a:pt x="810" y="173"/>
                  </a:lnTo>
                  <a:lnTo>
                    <a:pt x="811" y="173"/>
                  </a:lnTo>
                  <a:lnTo>
                    <a:pt x="811" y="171"/>
                  </a:lnTo>
                  <a:lnTo>
                    <a:pt x="814" y="170"/>
                  </a:lnTo>
                  <a:lnTo>
                    <a:pt x="814" y="168"/>
                  </a:lnTo>
                  <a:lnTo>
                    <a:pt x="815" y="168"/>
                  </a:lnTo>
                  <a:lnTo>
                    <a:pt x="816" y="167"/>
                  </a:lnTo>
                  <a:lnTo>
                    <a:pt x="817" y="167"/>
                  </a:lnTo>
                  <a:lnTo>
                    <a:pt x="819" y="167"/>
                  </a:lnTo>
                  <a:lnTo>
                    <a:pt x="819" y="166"/>
                  </a:lnTo>
                  <a:lnTo>
                    <a:pt x="820" y="165"/>
                  </a:lnTo>
                  <a:lnTo>
                    <a:pt x="822" y="165"/>
                  </a:lnTo>
                  <a:lnTo>
                    <a:pt x="822" y="164"/>
                  </a:lnTo>
                  <a:lnTo>
                    <a:pt x="820" y="164"/>
                  </a:lnTo>
                  <a:lnTo>
                    <a:pt x="822" y="161"/>
                  </a:lnTo>
                  <a:lnTo>
                    <a:pt x="822" y="160"/>
                  </a:lnTo>
                  <a:lnTo>
                    <a:pt x="822" y="159"/>
                  </a:lnTo>
                  <a:lnTo>
                    <a:pt x="823" y="157"/>
                  </a:lnTo>
                  <a:lnTo>
                    <a:pt x="823" y="159"/>
                  </a:lnTo>
                  <a:lnTo>
                    <a:pt x="825" y="157"/>
                  </a:lnTo>
                  <a:lnTo>
                    <a:pt x="823" y="157"/>
                  </a:lnTo>
                  <a:lnTo>
                    <a:pt x="823" y="156"/>
                  </a:lnTo>
                  <a:lnTo>
                    <a:pt x="825" y="156"/>
                  </a:lnTo>
                  <a:lnTo>
                    <a:pt x="825" y="155"/>
                  </a:lnTo>
                  <a:lnTo>
                    <a:pt x="826" y="153"/>
                  </a:lnTo>
                  <a:lnTo>
                    <a:pt x="827" y="151"/>
                  </a:lnTo>
                  <a:lnTo>
                    <a:pt x="827" y="150"/>
                  </a:lnTo>
                  <a:lnTo>
                    <a:pt x="826" y="150"/>
                  </a:lnTo>
                  <a:lnTo>
                    <a:pt x="826" y="151"/>
                  </a:lnTo>
                  <a:lnTo>
                    <a:pt x="826" y="153"/>
                  </a:lnTo>
                  <a:lnTo>
                    <a:pt x="825" y="153"/>
                  </a:lnTo>
                  <a:lnTo>
                    <a:pt x="825" y="151"/>
                  </a:lnTo>
                  <a:lnTo>
                    <a:pt x="823" y="151"/>
                  </a:lnTo>
                  <a:lnTo>
                    <a:pt x="823" y="153"/>
                  </a:lnTo>
                  <a:lnTo>
                    <a:pt x="823" y="155"/>
                  </a:lnTo>
                  <a:lnTo>
                    <a:pt x="822" y="155"/>
                  </a:lnTo>
                  <a:lnTo>
                    <a:pt x="822" y="156"/>
                  </a:lnTo>
                  <a:lnTo>
                    <a:pt x="820" y="157"/>
                  </a:lnTo>
                  <a:lnTo>
                    <a:pt x="820" y="159"/>
                  </a:lnTo>
                  <a:lnTo>
                    <a:pt x="819" y="160"/>
                  </a:lnTo>
                  <a:lnTo>
                    <a:pt x="817" y="160"/>
                  </a:lnTo>
                  <a:lnTo>
                    <a:pt x="817" y="161"/>
                  </a:lnTo>
                  <a:lnTo>
                    <a:pt x="817" y="164"/>
                  </a:lnTo>
                  <a:lnTo>
                    <a:pt x="816" y="165"/>
                  </a:lnTo>
                  <a:lnTo>
                    <a:pt x="815" y="165"/>
                  </a:lnTo>
                  <a:lnTo>
                    <a:pt x="815" y="166"/>
                  </a:lnTo>
                  <a:lnTo>
                    <a:pt x="814" y="166"/>
                  </a:lnTo>
                  <a:lnTo>
                    <a:pt x="811" y="166"/>
                  </a:lnTo>
                  <a:lnTo>
                    <a:pt x="811" y="165"/>
                  </a:lnTo>
                  <a:lnTo>
                    <a:pt x="811" y="164"/>
                  </a:lnTo>
                  <a:lnTo>
                    <a:pt x="814" y="164"/>
                  </a:lnTo>
                  <a:lnTo>
                    <a:pt x="814" y="161"/>
                  </a:lnTo>
                  <a:lnTo>
                    <a:pt x="811" y="161"/>
                  </a:lnTo>
                  <a:lnTo>
                    <a:pt x="811" y="164"/>
                  </a:lnTo>
                  <a:lnTo>
                    <a:pt x="810" y="164"/>
                  </a:lnTo>
                  <a:lnTo>
                    <a:pt x="810" y="165"/>
                  </a:lnTo>
                  <a:lnTo>
                    <a:pt x="809" y="165"/>
                  </a:lnTo>
                  <a:lnTo>
                    <a:pt x="808" y="165"/>
                  </a:lnTo>
                  <a:lnTo>
                    <a:pt x="808" y="164"/>
                  </a:lnTo>
                  <a:lnTo>
                    <a:pt x="808" y="161"/>
                  </a:lnTo>
                  <a:lnTo>
                    <a:pt x="809" y="161"/>
                  </a:lnTo>
                  <a:lnTo>
                    <a:pt x="809" y="160"/>
                  </a:lnTo>
                  <a:lnTo>
                    <a:pt x="810" y="160"/>
                  </a:lnTo>
                  <a:lnTo>
                    <a:pt x="810" y="159"/>
                  </a:lnTo>
                  <a:lnTo>
                    <a:pt x="810" y="157"/>
                  </a:lnTo>
                  <a:lnTo>
                    <a:pt x="811" y="157"/>
                  </a:lnTo>
                  <a:lnTo>
                    <a:pt x="814" y="156"/>
                  </a:lnTo>
                  <a:lnTo>
                    <a:pt x="814" y="155"/>
                  </a:lnTo>
                  <a:lnTo>
                    <a:pt x="811" y="155"/>
                  </a:lnTo>
                  <a:lnTo>
                    <a:pt x="811" y="156"/>
                  </a:lnTo>
                  <a:lnTo>
                    <a:pt x="810" y="157"/>
                  </a:lnTo>
                  <a:lnTo>
                    <a:pt x="809" y="157"/>
                  </a:lnTo>
                  <a:lnTo>
                    <a:pt x="808" y="159"/>
                  </a:lnTo>
                  <a:lnTo>
                    <a:pt x="808" y="157"/>
                  </a:lnTo>
                  <a:lnTo>
                    <a:pt x="806" y="157"/>
                  </a:lnTo>
                  <a:lnTo>
                    <a:pt x="806" y="156"/>
                  </a:lnTo>
                  <a:lnTo>
                    <a:pt x="808" y="156"/>
                  </a:lnTo>
                  <a:lnTo>
                    <a:pt x="808" y="155"/>
                  </a:lnTo>
                  <a:lnTo>
                    <a:pt x="806" y="156"/>
                  </a:lnTo>
                  <a:lnTo>
                    <a:pt x="805" y="156"/>
                  </a:lnTo>
                  <a:lnTo>
                    <a:pt x="805" y="155"/>
                  </a:lnTo>
                  <a:lnTo>
                    <a:pt x="804" y="155"/>
                  </a:lnTo>
                  <a:lnTo>
                    <a:pt x="804" y="156"/>
                  </a:lnTo>
                  <a:lnTo>
                    <a:pt x="802" y="156"/>
                  </a:lnTo>
                  <a:lnTo>
                    <a:pt x="802" y="157"/>
                  </a:lnTo>
                  <a:lnTo>
                    <a:pt x="804" y="156"/>
                  </a:lnTo>
                  <a:lnTo>
                    <a:pt x="805" y="156"/>
                  </a:lnTo>
                  <a:lnTo>
                    <a:pt x="805" y="157"/>
                  </a:lnTo>
                  <a:lnTo>
                    <a:pt x="805" y="159"/>
                  </a:lnTo>
                  <a:lnTo>
                    <a:pt x="805" y="160"/>
                  </a:lnTo>
                  <a:lnTo>
                    <a:pt x="806" y="160"/>
                  </a:lnTo>
                  <a:lnTo>
                    <a:pt x="806" y="161"/>
                  </a:lnTo>
                  <a:lnTo>
                    <a:pt x="805" y="164"/>
                  </a:lnTo>
                  <a:lnTo>
                    <a:pt x="804" y="165"/>
                  </a:lnTo>
                  <a:lnTo>
                    <a:pt x="802" y="166"/>
                  </a:lnTo>
                  <a:lnTo>
                    <a:pt x="802" y="165"/>
                  </a:lnTo>
                  <a:lnTo>
                    <a:pt x="800" y="165"/>
                  </a:lnTo>
                  <a:lnTo>
                    <a:pt x="802" y="164"/>
                  </a:lnTo>
                  <a:lnTo>
                    <a:pt x="800" y="164"/>
                  </a:lnTo>
                  <a:lnTo>
                    <a:pt x="799" y="164"/>
                  </a:lnTo>
                  <a:lnTo>
                    <a:pt x="798" y="164"/>
                  </a:lnTo>
                  <a:lnTo>
                    <a:pt x="798" y="165"/>
                  </a:lnTo>
                  <a:lnTo>
                    <a:pt x="797" y="165"/>
                  </a:lnTo>
                  <a:lnTo>
                    <a:pt x="797" y="166"/>
                  </a:lnTo>
                  <a:lnTo>
                    <a:pt x="796" y="166"/>
                  </a:lnTo>
                  <a:lnTo>
                    <a:pt x="796" y="165"/>
                  </a:lnTo>
                  <a:lnTo>
                    <a:pt x="796" y="164"/>
                  </a:lnTo>
                  <a:lnTo>
                    <a:pt x="793" y="165"/>
                  </a:lnTo>
                  <a:lnTo>
                    <a:pt x="793" y="164"/>
                  </a:lnTo>
                  <a:lnTo>
                    <a:pt x="792" y="164"/>
                  </a:lnTo>
                  <a:lnTo>
                    <a:pt x="791" y="164"/>
                  </a:lnTo>
                  <a:lnTo>
                    <a:pt x="791" y="161"/>
                  </a:lnTo>
                  <a:lnTo>
                    <a:pt x="789" y="161"/>
                  </a:lnTo>
                  <a:lnTo>
                    <a:pt x="789" y="160"/>
                  </a:lnTo>
                  <a:lnTo>
                    <a:pt x="791" y="160"/>
                  </a:lnTo>
                  <a:lnTo>
                    <a:pt x="792" y="160"/>
                  </a:lnTo>
                  <a:lnTo>
                    <a:pt x="792" y="159"/>
                  </a:lnTo>
                  <a:lnTo>
                    <a:pt x="791" y="159"/>
                  </a:lnTo>
                  <a:lnTo>
                    <a:pt x="789" y="160"/>
                  </a:lnTo>
                  <a:lnTo>
                    <a:pt x="789" y="159"/>
                  </a:lnTo>
                  <a:lnTo>
                    <a:pt x="788" y="157"/>
                  </a:lnTo>
                  <a:lnTo>
                    <a:pt x="789" y="157"/>
                  </a:lnTo>
                  <a:lnTo>
                    <a:pt x="789" y="156"/>
                  </a:lnTo>
                  <a:lnTo>
                    <a:pt x="789" y="155"/>
                  </a:lnTo>
                  <a:lnTo>
                    <a:pt x="788" y="153"/>
                  </a:lnTo>
                  <a:lnTo>
                    <a:pt x="787" y="153"/>
                  </a:lnTo>
                  <a:lnTo>
                    <a:pt x="787" y="151"/>
                  </a:lnTo>
                  <a:lnTo>
                    <a:pt x="785" y="151"/>
                  </a:lnTo>
                  <a:lnTo>
                    <a:pt x="783" y="151"/>
                  </a:lnTo>
                  <a:lnTo>
                    <a:pt x="783" y="150"/>
                  </a:lnTo>
                  <a:lnTo>
                    <a:pt x="782" y="150"/>
                  </a:lnTo>
                  <a:lnTo>
                    <a:pt x="782" y="149"/>
                  </a:lnTo>
                  <a:lnTo>
                    <a:pt x="781" y="149"/>
                  </a:lnTo>
                  <a:lnTo>
                    <a:pt x="780" y="149"/>
                  </a:lnTo>
                  <a:lnTo>
                    <a:pt x="780" y="148"/>
                  </a:lnTo>
                  <a:lnTo>
                    <a:pt x="777" y="147"/>
                  </a:lnTo>
                  <a:lnTo>
                    <a:pt x="779" y="147"/>
                  </a:lnTo>
                  <a:lnTo>
                    <a:pt x="780" y="147"/>
                  </a:lnTo>
                  <a:lnTo>
                    <a:pt x="781" y="147"/>
                  </a:lnTo>
                  <a:lnTo>
                    <a:pt x="782" y="147"/>
                  </a:lnTo>
                  <a:lnTo>
                    <a:pt x="782" y="144"/>
                  </a:lnTo>
                  <a:lnTo>
                    <a:pt x="783" y="144"/>
                  </a:lnTo>
                  <a:lnTo>
                    <a:pt x="785" y="144"/>
                  </a:lnTo>
                  <a:lnTo>
                    <a:pt x="785" y="143"/>
                  </a:lnTo>
                  <a:lnTo>
                    <a:pt x="785" y="142"/>
                  </a:lnTo>
                  <a:lnTo>
                    <a:pt x="787" y="142"/>
                  </a:lnTo>
                  <a:lnTo>
                    <a:pt x="787" y="140"/>
                  </a:lnTo>
                  <a:lnTo>
                    <a:pt x="785" y="142"/>
                  </a:lnTo>
                  <a:lnTo>
                    <a:pt x="783" y="142"/>
                  </a:lnTo>
                  <a:lnTo>
                    <a:pt x="782" y="143"/>
                  </a:lnTo>
                  <a:lnTo>
                    <a:pt x="780" y="143"/>
                  </a:lnTo>
                  <a:lnTo>
                    <a:pt x="779" y="143"/>
                  </a:lnTo>
                  <a:lnTo>
                    <a:pt x="777" y="143"/>
                  </a:lnTo>
                  <a:lnTo>
                    <a:pt x="775" y="144"/>
                  </a:lnTo>
                  <a:lnTo>
                    <a:pt x="774" y="144"/>
                  </a:lnTo>
                  <a:lnTo>
                    <a:pt x="772" y="144"/>
                  </a:lnTo>
                  <a:lnTo>
                    <a:pt x="771" y="144"/>
                  </a:lnTo>
                  <a:lnTo>
                    <a:pt x="770" y="144"/>
                  </a:lnTo>
                  <a:lnTo>
                    <a:pt x="770" y="143"/>
                  </a:lnTo>
                  <a:lnTo>
                    <a:pt x="769" y="143"/>
                  </a:lnTo>
                  <a:lnTo>
                    <a:pt x="766" y="143"/>
                  </a:lnTo>
                  <a:lnTo>
                    <a:pt x="765" y="142"/>
                  </a:lnTo>
                  <a:lnTo>
                    <a:pt x="765" y="140"/>
                  </a:lnTo>
                  <a:lnTo>
                    <a:pt x="764" y="142"/>
                  </a:lnTo>
                  <a:lnTo>
                    <a:pt x="764" y="140"/>
                  </a:lnTo>
                  <a:lnTo>
                    <a:pt x="763" y="140"/>
                  </a:lnTo>
                  <a:lnTo>
                    <a:pt x="762" y="140"/>
                  </a:lnTo>
                  <a:lnTo>
                    <a:pt x="760" y="140"/>
                  </a:lnTo>
                  <a:lnTo>
                    <a:pt x="760" y="139"/>
                  </a:lnTo>
                  <a:lnTo>
                    <a:pt x="758" y="139"/>
                  </a:lnTo>
                  <a:lnTo>
                    <a:pt x="757" y="139"/>
                  </a:lnTo>
                  <a:lnTo>
                    <a:pt x="756" y="139"/>
                  </a:lnTo>
                  <a:lnTo>
                    <a:pt x="754" y="139"/>
                  </a:lnTo>
                  <a:lnTo>
                    <a:pt x="753" y="139"/>
                  </a:lnTo>
                  <a:lnTo>
                    <a:pt x="752" y="139"/>
                  </a:lnTo>
                  <a:lnTo>
                    <a:pt x="748" y="139"/>
                  </a:lnTo>
                  <a:lnTo>
                    <a:pt x="746" y="139"/>
                  </a:lnTo>
                  <a:lnTo>
                    <a:pt x="743" y="139"/>
                  </a:lnTo>
                  <a:lnTo>
                    <a:pt x="740" y="139"/>
                  </a:lnTo>
                  <a:lnTo>
                    <a:pt x="739" y="139"/>
                  </a:lnTo>
                  <a:lnTo>
                    <a:pt x="737" y="140"/>
                  </a:lnTo>
                  <a:lnTo>
                    <a:pt x="736" y="140"/>
                  </a:lnTo>
                  <a:lnTo>
                    <a:pt x="735" y="139"/>
                  </a:lnTo>
                  <a:lnTo>
                    <a:pt x="736" y="139"/>
                  </a:lnTo>
                  <a:lnTo>
                    <a:pt x="735" y="138"/>
                  </a:lnTo>
                  <a:lnTo>
                    <a:pt x="734" y="138"/>
                  </a:lnTo>
                  <a:lnTo>
                    <a:pt x="731" y="138"/>
                  </a:lnTo>
                  <a:lnTo>
                    <a:pt x="730" y="138"/>
                  </a:lnTo>
                  <a:lnTo>
                    <a:pt x="730" y="137"/>
                  </a:lnTo>
                  <a:lnTo>
                    <a:pt x="729" y="137"/>
                  </a:lnTo>
                  <a:lnTo>
                    <a:pt x="730" y="134"/>
                  </a:lnTo>
                  <a:lnTo>
                    <a:pt x="731" y="134"/>
                  </a:lnTo>
                  <a:lnTo>
                    <a:pt x="734" y="133"/>
                  </a:lnTo>
                  <a:lnTo>
                    <a:pt x="735" y="133"/>
                  </a:lnTo>
                  <a:lnTo>
                    <a:pt x="735" y="132"/>
                  </a:lnTo>
                  <a:lnTo>
                    <a:pt x="736" y="132"/>
                  </a:lnTo>
                  <a:lnTo>
                    <a:pt x="737" y="131"/>
                  </a:lnTo>
                  <a:lnTo>
                    <a:pt x="736" y="131"/>
                  </a:lnTo>
                  <a:lnTo>
                    <a:pt x="735" y="132"/>
                  </a:lnTo>
                  <a:lnTo>
                    <a:pt x="734" y="132"/>
                  </a:lnTo>
                  <a:lnTo>
                    <a:pt x="731" y="132"/>
                  </a:lnTo>
                  <a:lnTo>
                    <a:pt x="731" y="133"/>
                  </a:lnTo>
                  <a:lnTo>
                    <a:pt x="730" y="133"/>
                  </a:lnTo>
                  <a:lnTo>
                    <a:pt x="729" y="133"/>
                  </a:lnTo>
                  <a:lnTo>
                    <a:pt x="729" y="134"/>
                  </a:lnTo>
                  <a:lnTo>
                    <a:pt x="728" y="134"/>
                  </a:lnTo>
                  <a:lnTo>
                    <a:pt x="728" y="137"/>
                  </a:lnTo>
                  <a:lnTo>
                    <a:pt x="726" y="137"/>
                  </a:lnTo>
                  <a:lnTo>
                    <a:pt x="726" y="134"/>
                  </a:lnTo>
                  <a:lnTo>
                    <a:pt x="725" y="134"/>
                  </a:lnTo>
                  <a:lnTo>
                    <a:pt x="725" y="133"/>
                  </a:lnTo>
                  <a:lnTo>
                    <a:pt x="724" y="133"/>
                  </a:lnTo>
                  <a:lnTo>
                    <a:pt x="722" y="133"/>
                  </a:lnTo>
                  <a:lnTo>
                    <a:pt x="724" y="132"/>
                  </a:lnTo>
                  <a:lnTo>
                    <a:pt x="726" y="132"/>
                  </a:lnTo>
                  <a:lnTo>
                    <a:pt x="726" y="131"/>
                  </a:lnTo>
                  <a:lnTo>
                    <a:pt x="725" y="131"/>
                  </a:lnTo>
                  <a:lnTo>
                    <a:pt x="724" y="131"/>
                  </a:lnTo>
                  <a:lnTo>
                    <a:pt x="722" y="131"/>
                  </a:lnTo>
                  <a:lnTo>
                    <a:pt x="720" y="131"/>
                  </a:lnTo>
                  <a:lnTo>
                    <a:pt x="722" y="130"/>
                  </a:lnTo>
                  <a:lnTo>
                    <a:pt x="724" y="128"/>
                  </a:lnTo>
                  <a:lnTo>
                    <a:pt x="722" y="128"/>
                  </a:lnTo>
                  <a:lnTo>
                    <a:pt x="719" y="130"/>
                  </a:lnTo>
                  <a:lnTo>
                    <a:pt x="719" y="128"/>
                  </a:lnTo>
                  <a:lnTo>
                    <a:pt x="719" y="126"/>
                  </a:lnTo>
                  <a:lnTo>
                    <a:pt x="720" y="126"/>
                  </a:lnTo>
                  <a:lnTo>
                    <a:pt x="722" y="125"/>
                  </a:lnTo>
                  <a:lnTo>
                    <a:pt x="719" y="125"/>
                  </a:lnTo>
                  <a:lnTo>
                    <a:pt x="719" y="126"/>
                  </a:lnTo>
                  <a:lnTo>
                    <a:pt x="718" y="126"/>
                  </a:lnTo>
                  <a:lnTo>
                    <a:pt x="717" y="126"/>
                  </a:lnTo>
                  <a:lnTo>
                    <a:pt x="716" y="126"/>
                  </a:lnTo>
                  <a:lnTo>
                    <a:pt x="713" y="126"/>
                  </a:lnTo>
                  <a:lnTo>
                    <a:pt x="712" y="126"/>
                  </a:lnTo>
                  <a:lnTo>
                    <a:pt x="711" y="128"/>
                  </a:lnTo>
                  <a:lnTo>
                    <a:pt x="709" y="128"/>
                  </a:lnTo>
                  <a:lnTo>
                    <a:pt x="709" y="126"/>
                  </a:lnTo>
                  <a:lnTo>
                    <a:pt x="711" y="126"/>
                  </a:lnTo>
                  <a:lnTo>
                    <a:pt x="711" y="125"/>
                  </a:lnTo>
                  <a:lnTo>
                    <a:pt x="709" y="125"/>
                  </a:lnTo>
                  <a:lnTo>
                    <a:pt x="709" y="126"/>
                  </a:lnTo>
                  <a:lnTo>
                    <a:pt x="708" y="126"/>
                  </a:lnTo>
                  <a:lnTo>
                    <a:pt x="707" y="126"/>
                  </a:lnTo>
                  <a:lnTo>
                    <a:pt x="707" y="128"/>
                  </a:lnTo>
                  <a:lnTo>
                    <a:pt x="705" y="128"/>
                  </a:lnTo>
                  <a:lnTo>
                    <a:pt x="703" y="128"/>
                  </a:lnTo>
                  <a:lnTo>
                    <a:pt x="702" y="128"/>
                  </a:lnTo>
                  <a:lnTo>
                    <a:pt x="702" y="126"/>
                  </a:lnTo>
                  <a:lnTo>
                    <a:pt x="703" y="126"/>
                  </a:lnTo>
                  <a:lnTo>
                    <a:pt x="705" y="126"/>
                  </a:lnTo>
                  <a:lnTo>
                    <a:pt x="707" y="125"/>
                  </a:lnTo>
                  <a:lnTo>
                    <a:pt x="705" y="125"/>
                  </a:lnTo>
                  <a:lnTo>
                    <a:pt x="703" y="125"/>
                  </a:lnTo>
                  <a:lnTo>
                    <a:pt x="702" y="126"/>
                  </a:lnTo>
                  <a:lnTo>
                    <a:pt x="701" y="126"/>
                  </a:lnTo>
                  <a:lnTo>
                    <a:pt x="702" y="125"/>
                  </a:lnTo>
                  <a:lnTo>
                    <a:pt x="701" y="125"/>
                  </a:lnTo>
                  <a:lnTo>
                    <a:pt x="701" y="126"/>
                  </a:lnTo>
                  <a:lnTo>
                    <a:pt x="701" y="128"/>
                  </a:lnTo>
                  <a:lnTo>
                    <a:pt x="700" y="128"/>
                  </a:lnTo>
                  <a:lnTo>
                    <a:pt x="699" y="128"/>
                  </a:lnTo>
                  <a:lnTo>
                    <a:pt x="699" y="130"/>
                  </a:lnTo>
                  <a:lnTo>
                    <a:pt x="697" y="130"/>
                  </a:lnTo>
                  <a:lnTo>
                    <a:pt x="697" y="128"/>
                  </a:lnTo>
                  <a:lnTo>
                    <a:pt x="695" y="128"/>
                  </a:lnTo>
                  <a:lnTo>
                    <a:pt x="692" y="130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0"/>
                  </a:lnTo>
                  <a:lnTo>
                    <a:pt x="695" y="130"/>
                  </a:lnTo>
                  <a:lnTo>
                    <a:pt x="695" y="131"/>
                  </a:lnTo>
                  <a:lnTo>
                    <a:pt x="695" y="132"/>
                  </a:lnTo>
                  <a:lnTo>
                    <a:pt x="694" y="132"/>
                  </a:lnTo>
                  <a:lnTo>
                    <a:pt x="692" y="132"/>
                  </a:lnTo>
                  <a:lnTo>
                    <a:pt x="692" y="133"/>
                  </a:lnTo>
                  <a:lnTo>
                    <a:pt x="694" y="133"/>
                  </a:lnTo>
                  <a:lnTo>
                    <a:pt x="695" y="132"/>
                  </a:lnTo>
                  <a:lnTo>
                    <a:pt x="697" y="132"/>
                  </a:lnTo>
                  <a:lnTo>
                    <a:pt x="697" y="133"/>
                  </a:lnTo>
                  <a:lnTo>
                    <a:pt x="695" y="133"/>
                  </a:lnTo>
                  <a:lnTo>
                    <a:pt x="694" y="134"/>
                  </a:lnTo>
                  <a:lnTo>
                    <a:pt x="692" y="137"/>
                  </a:lnTo>
                  <a:lnTo>
                    <a:pt x="691" y="137"/>
                  </a:lnTo>
                  <a:lnTo>
                    <a:pt x="691" y="134"/>
                  </a:lnTo>
                  <a:lnTo>
                    <a:pt x="690" y="137"/>
                  </a:lnTo>
                  <a:lnTo>
                    <a:pt x="689" y="137"/>
                  </a:lnTo>
                  <a:lnTo>
                    <a:pt x="686" y="137"/>
                  </a:lnTo>
                  <a:lnTo>
                    <a:pt x="686" y="138"/>
                  </a:lnTo>
                  <a:close/>
                  <a:moveTo>
                    <a:pt x="827" y="165"/>
                  </a:moveTo>
                  <a:lnTo>
                    <a:pt x="826" y="165"/>
                  </a:lnTo>
                  <a:lnTo>
                    <a:pt x="826" y="166"/>
                  </a:lnTo>
                  <a:lnTo>
                    <a:pt x="827" y="166"/>
                  </a:lnTo>
                  <a:lnTo>
                    <a:pt x="827" y="165"/>
                  </a:lnTo>
                  <a:close/>
                  <a:moveTo>
                    <a:pt x="825" y="187"/>
                  </a:moveTo>
                  <a:lnTo>
                    <a:pt x="823" y="187"/>
                  </a:lnTo>
                  <a:lnTo>
                    <a:pt x="823" y="188"/>
                  </a:lnTo>
                  <a:lnTo>
                    <a:pt x="825" y="187"/>
                  </a:lnTo>
                  <a:close/>
                  <a:moveTo>
                    <a:pt x="819" y="212"/>
                  </a:moveTo>
                  <a:lnTo>
                    <a:pt x="817" y="213"/>
                  </a:lnTo>
                  <a:lnTo>
                    <a:pt x="819" y="213"/>
                  </a:lnTo>
                  <a:lnTo>
                    <a:pt x="819" y="212"/>
                  </a:lnTo>
                  <a:close/>
                  <a:moveTo>
                    <a:pt x="826" y="210"/>
                  </a:moveTo>
                  <a:lnTo>
                    <a:pt x="825" y="210"/>
                  </a:lnTo>
                  <a:lnTo>
                    <a:pt x="825" y="211"/>
                  </a:lnTo>
                  <a:lnTo>
                    <a:pt x="826" y="210"/>
                  </a:lnTo>
                  <a:close/>
                  <a:moveTo>
                    <a:pt x="831" y="164"/>
                  </a:moveTo>
                  <a:lnTo>
                    <a:pt x="832" y="164"/>
                  </a:lnTo>
                  <a:lnTo>
                    <a:pt x="832" y="161"/>
                  </a:lnTo>
                  <a:lnTo>
                    <a:pt x="831" y="164"/>
                  </a:lnTo>
                  <a:close/>
                  <a:moveTo>
                    <a:pt x="828" y="170"/>
                  </a:moveTo>
                  <a:lnTo>
                    <a:pt x="831" y="171"/>
                  </a:lnTo>
                  <a:lnTo>
                    <a:pt x="832" y="171"/>
                  </a:lnTo>
                  <a:lnTo>
                    <a:pt x="832" y="170"/>
                  </a:lnTo>
                  <a:lnTo>
                    <a:pt x="828" y="170"/>
                  </a:lnTo>
                  <a:close/>
                  <a:moveTo>
                    <a:pt x="787" y="143"/>
                  </a:moveTo>
                  <a:lnTo>
                    <a:pt x="787" y="144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4"/>
                  </a:lnTo>
                  <a:lnTo>
                    <a:pt x="788" y="143"/>
                  </a:lnTo>
                  <a:lnTo>
                    <a:pt x="789" y="143"/>
                  </a:lnTo>
                  <a:lnTo>
                    <a:pt x="789" y="142"/>
                  </a:lnTo>
                  <a:lnTo>
                    <a:pt x="791" y="142"/>
                  </a:lnTo>
                  <a:lnTo>
                    <a:pt x="791" y="140"/>
                  </a:lnTo>
                  <a:lnTo>
                    <a:pt x="789" y="140"/>
                  </a:lnTo>
                  <a:lnTo>
                    <a:pt x="789" y="139"/>
                  </a:lnTo>
                  <a:lnTo>
                    <a:pt x="788" y="140"/>
                  </a:lnTo>
                  <a:lnTo>
                    <a:pt x="789" y="140"/>
                  </a:lnTo>
                  <a:lnTo>
                    <a:pt x="789" y="142"/>
                  </a:lnTo>
                  <a:lnTo>
                    <a:pt x="788" y="143"/>
                  </a:lnTo>
                  <a:lnTo>
                    <a:pt x="787" y="143"/>
                  </a:lnTo>
                  <a:close/>
                  <a:moveTo>
                    <a:pt x="792" y="6"/>
                  </a:moveTo>
                  <a:lnTo>
                    <a:pt x="793" y="6"/>
                  </a:lnTo>
                  <a:lnTo>
                    <a:pt x="796" y="6"/>
                  </a:lnTo>
                  <a:lnTo>
                    <a:pt x="797" y="6"/>
                  </a:lnTo>
                  <a:lnTo>
                    <a:pt x="798" y="5"/>
                  </a:lnTo>
                  <a:lnTo>
                    <a:pt x="799" y="5"/>
                  </a:lnTo>
                  <a:lnTo>
                    <a:pt x="800" y="5"/>
                  </a:lnTo>
                  <a:lnTo>
                    <a:pt x="800" y="3"/>
                  </a:lnTo>
                  <a:lnTo>
                    <a:pt x="799" y="3"/>
                  </a:lnTo>
                  <a:lnTo>
                    <a:pt x="798" y="3"/>
                  </a:lnTo>
                  <a:lnTo>
                    <a:pt x="797" y="5"/>
                  </a:lnTo>
                  <a:lnTo>
                    <a:pt x="793" y="5"/>
                  </a:lnTo>
                  <a:lnTo>
                    <a:pt x="792" y="5"/>
                  </a:lnTo>
                  <a:lnTo>
                    <a:pt x="792" y="6"/>
                  </a:lnTo>
                  <a:close/>
                  <a:moveTo>
                    <a:pt x="766" y="140"/>
                  </a:moveTo>
                  <a:lnTo>
                    <a:pt x="769" y="140"/>
                  </a:lnTo>
                  <a:lnTo>
                    <a:pt x="769" y="139"/>
                  </a:lnTo>
                  <a:lnTo>
                    <a:pt x="770" y="138"/>
                  </a:lnTo>
                  <a:lnTo>
                    <a:pt x="769" y="138"/>
                  </a:lnTo>
                  <a:lnTo>
                    <a:pt x="766" y="138"/>
                  </a:lnTo>
                  <a:lnTo>
                    <a:pt x="766" y="139"/>
                  </a:lnTo>
                  <a:lnTo>
                    <a:pt x="766" y="140"/>
                  </a:lnTo>
                  <a:close/>
                  <a:moveTo>
                    <a:pt x="724" y="125"/>
                  </a:moveTo>
                  <a:lnTo>
                    <a:pt x="726" y="125"/>
                  </a:lnTo>
                  <a:lnTo>
                    <a:pt x="728" y="125"/>
                  </a:lnTo>
                  <a:lnTo>
                    <a:pt x="728" y="123"/>
                  </a:lnTo>
                  <a:lnTo>
                    <a:pt x="726" y="123"/>
                  </a:lnTo>
                  <a:lnTo>
                    <a:pt x="725" y="123"/>
                  </a:lnTo>
                  <a:lnTo>
                    <a:pt x="724" y="123"/>
                  </a:lnTo>
                  <a:lnTo>
                    <a:pt x="724" y="125"/>
                  </a:lnTo>
                  <a:close/>
                  <a:moveTo>
                    <a:pt x="711" y="123"/>
                  </a:moveTo>
                  <a:lnTo>
                    <a:pt x="712" y="123"/>
                  </a:lnTo>
                  <a:lnTo>
                    <a:pt x="712" y="122"/>
                  </a:lnTo>
                  <a:lnTo>
                    <a:pt x="711" y="123"/>
                  </a:lnTo>
                  <a:close/>
                  <a:moveTo>
                    <a:pt x="576" y="69"/>
                  </a:moveTo>
                  <a:lnTo>
                    <a:pt x="575" y="69"/>
                  </a:lnTo>
                  <a:lnTo>
                    <a:pt x="574" y="69"/>
                  </a:lnTo>
                  <a:lnTo>
                    <a:pt x="574" y="70"/>
                  </a:lnTo>
                  <a:lnTo>
                    <a:pt x="575" y="70"/>
                  </a:lnTo>
                  <a:lnTo>
                    <a:pt x="576" y="70"/>
                  </a:lnTo>
                  <a:lnTo>
                    <a:pt x="576" y="69"/>
                  </a:lnTo>
                  <a:close/>
                  <a:moveTo>
                    <a:pt x="512" y="120"/>
                  </a:moveTo>
                  <a:lnTo>
                    <a:pt x="511" y="120"/>
                  </a:lnTo>
                  <a:lnTo>
                    <a:pt x="511" y="121"/>
                  </a:lnTo>
                  <a:lnTo>
                    <a:pt x="512" y="121"/>
                  </a:lnTo>
                  <a:lnTo>
                    <a:pt x="512" y="120"/>
                  </a:lnTo>
                  <a:close/>
                  <a:moveTo>
                    <a:pt x="519" y="128"/>
                  </a:moveTo>
                  <a:lnTo>
                    <a:pt x="517" y="126"/>
                  </a:lnTo>
                  <a:lnTo>
                    <a:pt x="515" y="126"/>
                  </a:lnTo>
                  <a:lnTo>
                    <a:pt x="515" y="128"/>
                  </a:lnTo>
                  <a:lnTo>
                    <a:pt x="517" y="128"/>
                  </a:lnTo>
                  <a:lnTo>
                    <a:pt x="519" y="128"/>
                  </a:lnTo>
                  <a:close/>
                  <a:moveTo>
                    <a:pt x="526" y="132"/>
                  </a:moveTo>
                  <a:lnTo>
                    <a:pt x="524" y="133"/>
                  </a:lnTo>
                  <a:lnTo>
                    <a:pt x="523" y="133"/>
                  </a:lnTo>
                  <a:lnTo>
                    <a:pt x="523" y="134"/>
                  </a:lnTo>
                  <a:lnTo>
                    <a:pt x="524" y="134"/>
                  </a:lnTo>
                  <a:lnTo>
                    <a:pt x="524" y="133"/>
                  </a:lnTo>
                  <a:lnTo>
                    <a:pt x="525" y="133"/>
                  </a:lnTo>
                  <a:lnTo>
                    <a:pt x="526" y="133"/>
                  </a:lnTo>
                  <a:lnTo>
                    <a:pt x="526" y="132"/>
                  </a:lnTo>
                  <a:close/>
                  <a:moveTo>
                    <a:pt x="531" y="131"/>
                  </a:moveTo>
                  <a:lnTo>
                    <a:pt x="530" y="131"/>
                  </a:lnTo>
                  <a:lnTo>
                    <a:pt x="529" y="131"/>
                  </a:lnTo>
                  <a:lnTo>
                    <a:pt x="529" y="132"/>
                  </a:lnTo>
                  <a:lnTo>
                    <a:pt x="530" y="132"/>
                  </a:lnTo>
                  <a:lnTo>
                    <a:pt x="531" y="131"/>
                  </a:lnTo>
                  <a:close/>
                  <a:moveTo>
                    <a:pt x="542" y="155"/>
                  </a:moveTo>
                  <a:lnTo>
                    <a:pt x="541" y="155"/>
                  </a:lnTo>
                  <a:lnTo>
                    <a:pt x="541" y="156"/>
                  </a:lnTo>
                  <a:lnTo>
                    <a:pt x="542" y="156"/>
                  </a:lnTo>
                  <a:lnTo>
                    <a:pt x="542" y="155"/>
                  </a:lnTo>
                  <a:close/>
                  <a:moveTo>
                    <a:pt x="546" y="155"/>
                  </a:moveTo>
                  <a:lnTo>
                    <a:pt x="547" y="155"/>
                  </a:lnTo>
                  <a:lnTo>
                    <a:pt x="547" y="153"/>
                  </a:lnTo>
                  <a:lnTo>
                    <a:pt x="546" y="153"/>
                  </a:lnTo>
                  <a:lnTo>
                    <a:pt x="543" y="153"/>
                  </a:lnTo>
                  <a:lnTo>
                    <a:pt x="543" y="155"/>
                  </a:lnTo>
                  <a:lnTo>
                    <a:pt x="546" y="155"/>
                  </a:lnTo>
                  <a:close/>
                  <a:moveTo>
                    <a:pt x="548" y="155"/>
                  </a:moveTo>
                  <a:lnTo>
                    <a:pt x="547" y="156"/>
                  </a:lnTo>
                  <a:lnTo>
                    <a:pt x="548" y="156"/>
                  </a:lnTo>
                  <a:lnTo>
                    <a:pt x="548" y="155"/>
                  </a:lnTo>
                  <a:close/>
                  <a:moveTo>
                    <a:pt x="560" y="155"/>
                  </a:moveTo>
                  <a:lnTo>
                    <a:pt x="559" y="156"/>
                  </a:lnTo>
                  <a:lnTo>
                    <a:pt x="560" y="156"/>
                  </a:lnTo>
                  <a:lnTo>
                    <a:pt x="560" y="155"/>
                  </a:lnTo>
                  <a:close/>
                  <a:moveTo>
                    <a:pt x="566" y="151"/>
                  </a:moveTo>
                  <a:lnTo>
                    <a:pt x="565" y="153"/>
                  </a:lnTo>
                  <a:lnTo>
                    <a:pt x="564" y="153"/>
                  </a:lnTo>
                  <a:lnTo>
                    <a:pt x="564" y="155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6" y="151"/>
                  </a:lnTo>
                  <a:close/>
                  <a:moveTo>
                    <a:pt x="667" y="52"/>
                  </a:moveTo>
                  <a:lnTo>
                    <a:pt x="666" y="53"/>
                  </a:lnTo>
                  <a:lnTo>
                    <a:pt x="666" y="52"/>
                  </a:lnTo>
                  <a:lnTo>
                    <a:pt x="665" y="53"/>
                  </a:lnTo>
                  <a:lnTo>
                    <a:pt x="663" y="53"/>
                  </a:lnTo>
                  <a:lnTo>
                    <a:pt x="663" y="52"/>
                  </a:lnTo>
                  <a:lnTo>
                    <a:pt x="662" y="52"/>
                  </a:lnTo>
                  <a:lnTo>
                    <a:pt x="659" y="52"/>
                  </a:lnTo>
                  <a:lnTo>
                    <a:pt x="657" y="52"/>
                  </a:lnTo>
                  <a:lnTo>
                    <a:pt x="657" y="53"/>
                  </a:lnTo>
                  <a:lnTo>
                    <a:pt x="656" y="53"/>
                  </a:lnTo>
                  <a:lnTo>
                    <a:pt x="656" y="54"/>
                  </a:lnTo>
                  <a:lnTo>
                    <a:pt x="657" y="57"/>
                  </a:lnTo>
                  <a:lnTo>
                    <a:pt x="659" y="57"/>
                  </a:lnTo>
                  <a:lnTo>
                    <a:pt x="662" y="57"/>
                  </a:lnTo>
                  <a:lnTo>
                    <a:pt x="663" y="54"/>
                  </a:lnTo>
                  <a:lnTo>
                    <a:pt x="665" y="54"/>
                  </a:lnTo>
                  <a:lnTo>
                    <a:pt x="666" y="54"/>
                  </a:lnTo>
                  <a:lnTo>
                    <a:pt x="666" y="53"/>
                  </a:lnTo>
                  <a:lnTo>
                    <a:pt x="667" y="53"/>
                  </a:lnTo>
                  <a:lnTo>
                    <a:pt x="667" y="52"/>
                  </a:lnTo>
                  <a:close/>
                  <a:moveTo>
                    <a:pt x="690" y="121"/>
                  </a:moveTo>
                  <a:lnTo>
                    <a:pt x="689" y="121"/>
                  </a:lnTo>
                  <a:lnTo>
                    <a:pt x="689" y="122"/>
                  </a:lnTo>
                  <a:lnTo>
                    <a:pt x="690" y="121"/>
                  </a:lnTo>
                  <a:close/>
                  <a:moveTo>
                    <a:pt x="691" y="121"/>
                  </a:moveTo>
                  <a:lnTo>
                    <a:pt x="692" y="121"/>
                  </a:lnTo>
                  <a:lnTo>
                    <a:pt x="699" y="120"/>
                  </a:lnTo>
                  <a:lnTo>
                    <a:pt x="697" y="120"/>
                  </a:lnTo>
                  <a:lnTo>
                    <a:pt x="694" y="120"/>
                  </a:lnTo>
                  <a:lnTo>
                    <a:pt x="692" y="120"/>
                  </a:lnTo>
                  <a:lnTo>
                    <a:pt x="691" y="121"/>
                  </a:lnTo>
                  <a:close/>
                  <a:moveTo>
                    <a:pt x="689" y="133"/>
                  </a:moveTo>
                  <a:lnTo>
                    <a:pt x="690" y="133"/>
                  </a:lnTo>
                  <a:lnTo>
                    <a:pt x="691" y="132"/>
                  </a:lnTo>
                  <a:lnTo>
                    <a:pt x="690" y="132"/>
                  </a:lnTo>
                  <a:lnTo>
                    <a:pt x="689" y="133"/>
                  </a:lnTo>
                  <a:close/>
                  <a:moveTo>
                    <a:pt x="828" y="326"/>
                  </a:moveTo>
                  <a:lnTo>
                    <a:pt x="828" y="325"/>
                  </a:lnTo>
                  <a:lnTo>
                    <a:pt x="827" y="326"/>
                  </a:lnTo>
                  <a:lnTo>
                    <a:pt x="828" y="326"/>
                  </a:lnTo>
                  <a:close/>
                  <a:moveTo>
                    <a:pt x="135" y="275"/>
                  </a:moveTo>
                  <a:lnTo>
                    <a:pt x="137" y="275"/>
                  </a:lnTo>
                  <a:lnTo>
                    <a:pt x="137" y="274"/>
                  </a:lnTo>
                  <a:lnTo>
                    <a:pt x="135" y="274"/>
                  </a:lnTo>
                  <a:lnTo>
                    <a:pt x="135" y="275"/>
                  </a:lnTo>
                  <a:close/>
                  <a:moveTo>
                    <a:pt x="158" y="267"/>
                  </a:moveTo>
                  <a:lnTo>
                    <a:pt x="157" y="268"/>
                  </a:lnTo>
                  <a:lnTo>
                    <a:pt x="158" y="268"/>
                  </a:lnTo>
                  <a:lnTo>
                    <a:pt x="159" y="268"/>
                  </a:lnTo>
                  <a:lnTo>
                    <a:pt x="160" y="267"/>
                  </a:lnTo>
                  <a:lnTo>
                    <a:pt x="159" y="267"/>
                  </a:lnTo>
                  <a:lnTo>
                    <a:pt x="158" y="267"/>
                  </a:lnTo>
                  <a:close/>
                  <a:moveTo>
                    <a:pt x="164" y="268"/>
                  </a:moveTo>
                  <a:lnTo>
                    <a:pt x="164" y="267"/>
                  </a:lnTo>
                  <a:lnTo>
                    <a:pt x="161" y="268"/>
                  </a:lnTo>
                  <a:lnTo>
                    <a:pt x="164" y="268"/>
                  </a:lnTo>
                  <a:close/>
                  <a:moveTo>
                    <a:pt x="149" y="267"/>
                  </a:moveTo>
                  <a:lnTo>
                    <a:pt x="150" y="267"/>
                  </a:lnTo>
                  <a:lnTo>
                    <a:pt x="150" y="265"/>
                  </a:lnTo>
                  <a:lnTo>
                    <a:pt x="149" y="265"/>
                  </a:lnTo>
                  <a:lnTo>
                    <a:pt x="149" y="267"/>
                  </a:lnTo>
                  <a:close/>
                  <a:moveTo>
                    <a:pt x="400" y="134"/>
                  </a:moveTo>
                  <a:lnTo>
                    <a:pt x="401" y="134"/>
                  </a:lnTo>
                  <a:lnTo>
                    <a:pt x="400" y="133"/>
                  </a:lnTo>
                  <a:lnTo>
                    <a:pt x="400" y="132"/>
                  </a:lnTo>
                  <a:lnTo>
                    <a:pt x="399" y="132"/>
                  </a:lnTo>
                  <a:lnTo>
                    <a:pt x="399" y="133"/>
                  </a:lnTo>
                  <a:lnTo>
                    <a:pt x="398" y="133"/>
                  </a:lnTo>
                  <a:lnTo>
                    <a:pt x="399" y="134"/>
                  </a:lnTo>
                  <a:lnTo>
                    <a:pt x="400" y="134"/>
                  </a:lnTo>
                  <a:close/>
                  <a:moveTo>
                    <a:pt x="467" y="143"/>
                  </a:moveTo>
                  <a:lnTo>
                    <a:pt x="466" y="142"/>
                  </a:lnTo>
                  <a:lnTo>
                    <a:pt x="466" y="143"/>
                  </a:lnTo>
                  <a:lnTo>
                    <a:pt x="467" y="143"/>
                  </a:lnTo>
                  <a:close/>
                  <a:moveTo>
                    <a:pt x="405" y="134"/>
                  </a:moveTo>
                  <a:lnTo>
                    <a:pt x="404" y="134"/>
                  </a:lnTo>
                  <a:lnTo>
                    <a:pt x="404" y="137"/>
                  </a:lnTo>
                  <a:lnTo>
                    <a:pt x="405" y="137"/>
                  </a:lnTo>
                  <a:lnTo>
                    <a:pt x="405" y="134"/>
                  </a:lnTo>
                  <a:close/>
                  <a:moveTo>
                    <a:pt x="461" y="142"/>
                  </a:moveTo>
                  <a:lnTo>
                    <a:pt x="462" y="142"/>
                  </a:lnTo>
                  <a:lnTo>
                    <a:pt x="463" y="142"/>
                  </a:lnTo>
                  <a:lnTo>
                    <a:pt x="466" y="142"/>
                  </a:lnTo>
                  <a:lnTo>
                    <a:pt x="467" y="142"/>
                  </a:lnTo>
                  <a:lnTo>
                    <a:pt x="468" y="142"/>
                  </a:lnTo>
                  <a:lnTo>
                    <a:pt x="469" y="142"/>
                  </a:lnTo>
                  <a:lnTo>
                    <a:pt x="471" y="142"/>
                  </a:lnTo>
                  <a:lnTo>
                    <a:pt x="473" y="142"/>
                  </a:lnTo>
                  <a:lnTo>
                    <a:pt x="475" y="142"/>
                  </a:lnTo>
                  <a:lnTo>
                    <a:pt x="477" y="140"/>
                  </a:lnTo>
                  <a:lnTo>
                    <a:pt x="477" y="139"/>
                  </a:lnTo>
                  <a:lnTo>
                    <a:pt x="478" y="139"/>
                  </a:lnTo>
                  <a:lnTo>
                    <a:pt x="478" y="138"/>
                  </a:lnTo>
                  <a:lnTo>
                    <a:pt x="479" y="138"/>
                  </a:lnTo>
                  <a:lnTo>
                    <a:pt x="480" y="138"/>
                  </a:lnTo>
                  <a:lnTo>
                    <a:pt x="480" y="137"/>
                  </a:lnTo>
                  <a:lnTo>
                    <a:pt x="481" y="137"/>
                  </a:lnTo>
                  <a:lnTo>
                    <a:pt x="480" y="134"/>
                  </a:lnTo>
                  <a:lnTo>
                    <a:pt x="479" y="134"/>
                  </a:lnTo>
                  <a:lnTo>
                    <a:pt x="478" y="134"/>
                  </a:lnTo>
                  <a:lnTo>
                    <a:pt x="477" y="134"/>
                  </a:lnTo>
                  <a:lnTo>
                    <a:pt x="475" y="134"/>
                  </a:lnTo>
                  <a:lnTo>
                    <a:pt x="473" y="134"/>
                  </a:lnTo>
                  <a:lnTo>
                    <a:pt x="472" y="134"/>
                  </a:lnTo>
                  <a:lnTo>
                    <a:pt x="471" y="137"/>
                  </a:lnTo>
                  <a:lnTo>
                    <a:pt x="471" y="134"/>
                  </a:lnTo>
                  <a:lnTo>
                    <a:pt x="469" y="137"/>
                  </a:lnTo>
                  <a:lnTo>
                    <a:pt x="468" y="137"/>
                  </a:lnTo>
                  <a:lnTo>
                    <a:pt x="467" y="138"/>
                  </a:lnTo>
                  <a:lnTo>
                    <a:pt x="466" y="138"/>
                  </a:lnTo>
                  <a:lnTo>
                    <a:pt x="462" y="137"/>
                  </a:lnTo>
                  <a:lnTo>
                    <a:pt x="461" y="137"/>
                  </a:lnTo>
                  <a:lnTo>
                    <a:pt x="460" y="138"/>
                  </a:lnTo>
                  <a:lnTo>
                    <a:pt x="458" y="138"/>
                  </a:lnTo>
                  <a:lnTo>
                    <a:pt x="458" y="139"/>
                  </a:lnTo>
                  <a:lnTo>
                    <a:pt x="458" y="140"/>
                  </a:lnTo>
                  <a:lnTo>
                    <a:pt x="460" y="140"/>
                  </a:lnTo>
                  <a:lnTo>
                    <a:pt x="461" y="142"/>
                  </a:lnTo>
                  <a:close/>
                  <a:moveTo>
                    <a:pt x="477" y="94"/>
                  </a:moveTo>
                  <a:lnTo>
                    <a:pt x="478" y="94"/>
                  </a:lnTo>
                  <a:lnTo>
                    <a:pt x="479" y="94"/>
                  </a:lnTo>
                  <a:lnTo>
                    <a:pt x="480" y="93"/>
                  </a:lnTo>
                  <a:lnTo>
                    <a:pt x="481" y="93"/>
                  </a:lnTo>
                  <a:lnTo>
                    <a:pt x="485" y="93"/>
                  </a:lnTo>
                  <a:lnTo>
                    <a:pt x="486" y="93"/>
                  </a:lnTo>
                  <a:lnTo>
                    <a:pt x="486" y="94"/>
                  </a:lnTo>
                  <a:lnTo>
                    <a:pt x="488" y="96"/>
                  </a:lnTo>
                  <a:lnTo>
                    <a:pt x="486" y="96"/>
                  </a:lnTo>
                  <a:lnTo>
                    <a:pt x="488" y="97"/>
                  </a:lnTo>
                  <a:lnTo>
                    <a:pt x="489" y="97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90" y="98"/>
                  </a:lnTo>
                  <a:lnTo>
                    <a:pt x="492" y="98"/>
                  </a:lnTo>
                  <a:lnTo>
                    <a:pt x="494" y="97"/>
                  </a:lnTo>
                  <a:lnTo>
                    <a:pt x="495" y="97"/>
                  </a:lnTo>
                  <a:lnTo>
                    <a:pt x="496" y="97"/>
                  </a:lnTo>
                  <a:lnTo>
                    <a:pt x="497" y="97"/>
                  </a:lnTo>
                  <a:lnTo>
                    <a:pt x="498" y="96"/>
                  </a:lnTo>
                  <a:lnTo>
                    <a:pt x="498" y="97"/>
                  </a:lnTo>
                  <a:lnTo>
                    <a:pt x="500" y="97"/>
                  </a:lnTo>
                  <a:lnTo>
                    <a:pt x="502" y="97"/>
                  </a:lnTo>
                  <a:lnTo>
                    <a:pt x="503" y="97"/>
                  </a:lnTo>
                  <a:lnTo>
                    <a:pt x="505" y="96"/>
                  </a:lnTo>
                  <a:lnTo>
                    <a:pt x="506" y="96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0" y="94"/>
                  </a:lnTo>
                  <a:lnTo>
                    <a:pt x="498" y="94"/>
                  </a:lnTo>
                  <a:lnTo>
                    <a:pt x="497" y="94"/>
                  </a:lnTo>
                  <a:lnTo>
                    <a:pt x="498" y="93"/>
                  </a:lnTo>
                  <a:lnTo>
                    <a:pt x="496" y="93"/>
                  </a:lnTo>
                  <a:lnTo>
                    <a:pt x="495" y="93"/>
                  </a:lnTo>
                  <a:lnTo>
                    <a:pt x="495" y="91"/>
                  </a:lnTo>
                  <a:lnTo>
                    <a:pt x="496" y="91"/>
                  </a:lnTo>
                  <a:lnTo>
                    <a:pt x="497" y="91"/>
                  </a:lnTo>
                  <a:lnTo>
                    <a:pt x="496" y="90"/>
                  </a:lnTo>
                  <a:lnTo>
                    <a:pt x="495" y="90"/>
                  </a:lnTo>
                  <a:lnTo>
                    <a:pt x="494" y="90"/>
                  </a:lnTo>
                  <a:lnTo>
                    <a:pt x="492" y="90"/>
                  </a:lnTo>
                  <a:lnTo>
                    <a:pt x="490" y="90"/>
                  </a:lnTo>
                  <a:lnTo>
                    <a:pt x="489" y="91"/>
                  </a:lnTo>
                  <a:lnTo>
                    <a:pt x="488" y="91"/>
                  </a:lnTo>
                  <a:lnTo>
                    <a:pt x="486" y="91"/>
                  </a:lnTo>
                  <a:lnTo>
                    <a:pt x="485" y="91"/>
                  </a:lnTo>
                  <a:lnTo>
                    <a:pt x="484" y="90"/>
                  </a:lnTo>
                  <a:lnTo>
                    <a:pt x="481" y="91"/>
                  </a:lnTo>
                  <a:lnTo>
                    <a:pt x="480" y="91"/>
                  </a:lnTo>
                  <a:lnTo>
                    <a:pt x="480" y="90"/>
                  </a:lnTo>
                  <a:lnTo>
                    <a:pt x="481" y="88"/>
                  </a:lnTo>
                  <a:lnTo>
                    <a:pt x="480" y="88"/>
                  </a:lnTo>
                  <a:lnTo>
                    <a:pt x="479" y="90"/>
                  </a:lnTo>
                  <a:lnTo>
                    <a:pt x="478" y="90"/>
                  </a:lnTo>
                  <a:lnTo>
                    <a:pt x="478" y="91"/>
                  </a:lnTo>
                  <a:lnTo>
                    <a:pt x="477" y="91"/>
                  </a:lnTo>
                  <a:lnTo>
                    <a:pt x="475" y="91"/>
                  </a:lnTo>
                  <a:lnTo>
                    <a:pt x="475" y="93"/>
                  </a:lnTo>
                  <a:lnTo>
                    <a:pt x="473" y="93"/>
                  </a:lnTo>
                  <a:lnTo>
                    <a:pt x="473" y="94"/>
                  </a:lnTo>
                  <a:lnTo>
                    <a:pt x="475" y="94"/>
                  </a:lnTo>
                  <a:lnTo>
                    <a:pt x="477" y="94"/>
                  </a:lnTo>
                  <a:close/>
                  <a:moveTo>
                    <a:pt x="488" y="99"/>
                  </a:moveTo>
                  <a:lnTo>
                    <a:pt x="489" y="99"/>
                  </a:lnTo>
                  <a:lnTo>
                    <a:pt x="489" y="98"/>
                  </a:lnTo>
                  <a:lnTo>
                    <a:pt x="488" y="98"/>
                  </a:lnTo>
                  <a:lnTo>
                    <a:pt x="488" y="99"/>
                  </a:lnTo>
                  <a:close/>
                  <a:moveTo>
                    <a:pt x="832" y="319"/>
                  </a:moveTo>
                  <a:lnTo>
                    <a:pt x="832" y="320"/>
                  </a:lnTo>
                  <a:lnTo>
                    <a:pt x="833" y="319"/>
                  </a:lnTo>
                  <a:lnTo>
                    <a:pt x="832" y="319"/>
                  </a:lnTo>
                  <a:close/>
                  <a:moveTo>
                    <a:pt x="159" y="264"/>
                  </a:moveTo>
                  <a:lnTo>
                    <a:pt x="160" y="265"/>
                  </a:lnTo>
                  <a:lnTo>
                    <a:pt x="160" y="267"/>
                  </a:lnTo>
                  <a:lnTo>
                    <a:pt x="161" y="267"/>
                  </a:lnTo>
                  <a:lnTo>
                    <a:pt x="164" y="267"/>
                  </a:lnTo>
                  <a:lnTo>
                    <a:pt x="164" y="265"/>
                  </a:lnTo>
                  <a:lnTo>
                    <a:pt x="164" y="264"/>
                  </a:lnTo>
                  <a:lnTo>
                    <a:pt x="160" y="264"/>
                  </a:lnTo>
                  <a:lnTo>
                    <a:pt x="159" y="264"/>
                  </a:lnTo>
                  <a:close/>
                  <a:moveTo>
                    <a:pt x="815" y="342"/>
                  </a:moveTo>
                  <a:lnTo>
                    <a:pt x="814" y="343"/>
                  </a:lnTo>
                  <a:lnTo>
                    <a:pt x="815" y="343"/>
                  </a:lnTo>
                  <a:lnTo>
                    <a:pt x="815" y="342"/>
                  </a:lnTo>
                  <a:close/>
                  <a:moveTo>
                    <a:pt x="832" y="318"/>
                  </a:moveTo>
                  <a:lnTo>
                    <a:pt x="832" y="319"/>
                  </a:lnTo>
                  <a:lnTo>
                    <a:pt x="833" y="318"/>
                  </a:lnTo>
                  <a:lnTo>
                    <a:pt x="832" y="318"/>
                  </a:lnTo>
                  <a:close/>
                  <a:moveTo>
                    <a:pt x="290" y="247"/>
                  </a:moveTo>
                  <a:lnTo>
                    <a:pt x="291" y="246"/>
                  </a:lnTo>
                  <a:lnTo>
                    <a:pt x="290" y="246"/>
                  </a:lnTo>
                  <a:lnTo>
                    <a:pt x="290" y="247"/>
                  </a:lnTo>
                  <a:close/>
                  <a:moveTo>
                    <a:pt x="816" y="339"/>
                  </a:moveTo>
                  <a:lnTo>
                    <a:pt x="815" y="342"/>
                  </a:lnTo>
                  <a:lnTo>
                    <a:pt x="816" y="342"/>
                  </a:lnTo>
                  <a:lnTo>
                    <a:pt x="816" y="339"/>
                  </a:lnTo>
                  <a:close/>
                  <a:moveTo>
                    <a:pt x="239" y="258"/>
                  </a:moveTo>
                  <a:lnTo>
                    <a:pt x="240" y="258"/>
                  </a:lnTo>
                  <a:lnTo>
                    <a:pt x="241" y="257"/>
                  </a:lnTo>
                  <a:lnTo>
                    <a:pt x="240" y="257"/>
                  </a:lnTo>
                  <a:lnTo>
                    <a:pt x="239" y="258"/>
                  </a:lnTo>
                  <a:close/>
                  <a:moveTo>
                    <a:pt x="226" y="259"/>
                  </a:moveTo>
                  <a:lnTo>
                    <a:pt x="223" y="259"/>
                  </a:lnTo>
                  <a:lnTo>
                    <a:pt x="222" y="259"/>
                  </a:lnTo>
                  <a:lnTo>
                    <a:pt x="221" y="259"/>
                  </a:lnTo>
                  <a:lnTo>
                    <a:pt x="220" y="259"/>
                  </a:lnTo>
                  <a:lnTo>
                    <a:pt x="218" y="259"/>
                  </a:lnTo>
                  <a:lnTo>
                    <a:pt x="218" y="262"/>
                  </a:lnTo>
                  <a:lnTo>
                    <a:pt x="220" y="262"/>
                  </a:lnTo>
                  <a:lnTo>
                    <a:pt x="221" y="262"/>
                  </a:lnTo>
                  <a:lnTo>
                    <a:pt x="222" y="262"/>
                  </a:lnTo>
                  <a:lnTo>
                    <a:pt x="223" y="262"/>
                  </a:lnTo>
                  <a:lnTo>
                    <a:pt x="226" y="262"/>
                  </a:lnTo>
                  <a:lnTo>
                    <a:pt x="227" y="262"/>
                  </a:lnTo>
                  <a:lnTo>
                    <a:pt x="227" y="259"/>
                  </a:lnTo>
                  <a:lnTo>
                    <a:pt x="226" y="259"/>
                  </a:lnTo>
                  <a:close/>
                  <a:moveTo>
                    <a:pt x="221" y="258"/>
                  </a:moveTo>
                  <a:lnTo>
                    <a:pt x="221" y="257"/>
                  </a:lnTo>
                  <a:lnTo>
                    <a:pt x="222" y="257"/>
                  </a:lnTo>
                  <a:lnTo>
                    <a:pt x="222" y="256"/>
                  </a:lnTo>
                  <a:lnTo>
                    <a:pt x="221" y="256"/>
                  </a:lnTo>
                  <a:lnTo>
                    <a:pt x="220" y="256"/>
                  </a:lnTo>
                  <a:lnTo>
                    <a:pt x="220" y="257"/>
                  </a:lnTo>
                  <a:lnTo>
                    <a:pt x="218" y="257"/>
                  </a:lnTo>
                  <a:lnTo>
                    <a:pt x="218" y="258"/>
                  </a:lnTo>
                  <a:lnTo>
                    <a:pt x="220" y="258"/>
                  </a:lnTo>
                  <a:lnTo>
                    <a:pt x="221" y="258"/>
                  </a:lnTo>
                  <a:close/>
                  <a:moveTo>
                    <a:pt x="217" y="258"/>
                  </a:moveTo>
                  <a:lnTo>
                    <a:pt x="215" y="258"/>
                  </a:lnTo>
                  <a:lnTo>
                    <a:pt x="215" y="259"/>
                  </a:lnTo>
                  <a:lnTo>
                    <a:pt x="217" y="259"/>
                  </a:lnTo>
                  <a:lnTo>
                    <a:pt x="218" y="259"/>
                  </a:lnTo>
                  <a:lnTo>
                    <a:pt x="218" y="258"/>
                  </a:lnTo>
                  <a:lnTo>
                    <a:pt x="217" y="258"/>
                  </a:lnTo>
                  <a:close/>
                  <a:moveTo>
                    <a:pt x="211" y="262"/>
                  </a:moveTo>
                  <a:lnTo>
                    <a:pt x="212" y="262"/>
                  </a:lnTo>
                  <a:lnTo>
                    <a:pt x="212" y="259"/>
                  </a:lnTo>
                  <a:lnTo>
                    <a:pt x="211" y="259"/>
                  </a:lnTo>
                  <a:lnTo>
                    <a:pt x="211" y="262"/>
                  </a:lnTo>
                  <a:close/>
                  <a:moveTo>
                    <a:pt x="228" y="262"/>
                  </a:moveTo>
                  <a:lnTo>
                    <a:pt x="228" y="259"/>
                  </a:lnTo>
                  <a:lnTo>
                    <a:pt x="227" y="262"/>
                  </a:lnTo>
                  <a:lnTo>
                    <a:pt x="228" y="262"/>
                  </a:lnTo>
                  <a:close/>
                  <a:moveTo>
                    <a:pt x="285" y="250"/>
                  </a:moveTo>
                  <a:lnTo>
                    <a:pt x="286" y="250"/>
                  </a:lnTo>
                  <a:lnTo>
                    <a:pt x="286" y="248"/>
                  </a:lnTo>
                  <a:lnTo>
                    <a:pt x="285" y="248"/>
                  </a:lnTo>
                  <a:lnTo>
                    <a:pt x="285" y="250"/>
                  </a:lnTo>
                  <a:close/>
                  <a:moveTo>
                    <a:pt x="285" y="247"/>
                  </a:moveTo>
                  <a:lnTo>
                    <a:pt x="284" y="247"/>
                  </a:lnTo>
                  <a:lnTo>
                    <a:pt x="283" y="247"/>
                  </a:lnTo>
                  <a:lnTo>
                    <a:pt x="283" y="248"/>
                  </a:lnTo>
                  <a:lnTo>
                    <a:pt x="283" y="250"/>
                  </a:lnTo>
                  <a:lnTo>
                    <a:pt x="284" y="250"/>
                  </a:lnTo>
                  <a:lnTo>
                    <a:pt x="285" y="248"/>
                  </a:lnTo>
                  <a:lnTo>
                    <a:pt x="284" y="248"/>
                  </a:lnTo>
                  <a:lnTo>
                    <a:pt x="285" y="247"/>
                  </a:lnTo>
                  <a:close/>
                  <a:moveTo>
                    <a:pt x="241" y="257"/>
                  </a:moveTo>
                  <a:lnTo>
                    <a:pt x="244" y="257"/>
                  </a:lnTo>
                  <a:lnTo>
                    <a:pt x="245" y="257"/>
                  </a:lnTo>
                  <a:lnTo>
                    <a:pt x="245" y="256"/>
                  </a:lnTo>
                  <a:lnTo>
                    <a:pt x="244" y="256"/>
                  </a:lnTo>
                  <a:lnTo>
                    <a:pt x="241" y="257"/>
                  </a:lnTo>
                  <a:close/>
                  <a:moveTo>
                    <a:pt x="270" y="251"/>
                  </a:moveTo>
                  <a:lnTo>
                    <a:pt x="268" y="253"/>
                  </a:lnTo>
                  <a:lnTo>
                    <a:pt x="270" y="253"/>
                  </a:lnTo>
                  <a:lnTo>
                    <a:pt x="272" y="253"/>
                  </a:lnTo>
                  <a:lnTo>
                    <a:pt x="273" y="251"/>
                  </a:lnTo>
                  <a:lnTo>
                    <a:pt x="272" y="251"/>
                  </a:lnTo>
                  <a:lnTo>
                    <a:pt x="270" y="251"/>
                  </a:lnTo>
                  <a:close/>
                  <a:moveTo>
                    <a:pt x="184" y="264"/>
                  </a:moveTo>
                  <a:lnTo>
                    <a:pt x="183" y="264"/>
                  </a:lnTo>
                  <a:lnTo>
                    <a:pt x="182" y="264"/>
                  </a:lnTo>
                  <a:lnTo>
                    <a:pt x="182" y="265"/>
                  </a:lnTo>
                  <a:lnTo>
                    <a:pt x="181" y="267"/>
                  </a:lnTo>
                  <a:lnTo>
                    <a:pt x="182" y="267"/>
                  </a:lnTo>
                  <a:lnTo>
                    <a:pt x="183" y="265"/>
                  </a:lnTo>
                  <a:lnTo>
                    <a:pt x="184" y="265"/>
                  </a:lnTo>
                  <a:lnTo>
                    <a:pt x="186" y="265"/>
                  </a:lnTo>
                  <a:lnTo>
                    <a:pt x="187" y="265"/>
                  </a:lnTo>
                  <a:lnTo>
                    <a:pt x="187" y="264"/>
                  </a:lnTo>
                  <a:lnTo>
                    <a:pt x="186" y="264"/>
                  </a:lnTo>
                  <a:lnTo>
                    <a:pt x="184" y="264"/>
                  </a:lnTo>
                  <a:close/>
                  <a:moveTo>
                    <a:pt x="172" y="268"/>
                  </a:moveTo>
                  <a:lnTo>
                    <a:pt x="173" y="268"/>
                  </a:lnTo>
                  <a:lnTo>
                    <a:pt x="173" y="267"/>
                  </a:lnTo>
                  <a:lnTo>
                    <a:pt x="172" y="268"/>
                  </a:lnTo>
                  <a:close/>
                  <a:moveTo>
                    <a:pt x="689" y="139"/>
                  </a:moveTo>
                  <a:lnTo>
                    <a:pt x="686" y="140"/>
                  </a:lnTo>
                  <a:lnTo>
                    <a:pt x="689" y="140"/>
                  </a:lnTo>
                  <a:lnTo>
                    <a:pt x="690" y="140"/>
                  </a:lnTo>
                  <a:lnTo>
                    <a:pt x="690" y="139"/>
                  </a:lnTo>
                  <a:lnTo>
                    <a:pt x="689" y="139"/>
                  </a:lnTo>
                  <a:close/>
                  <a:moveTo>
                    <a:pt x="181" y="264"/>
                  </a:moveTo>
                  <a:lnTo>
                    <a:pt x="182" y="264"/>
                  </a:lnTo>
                  <a:lnTo>
                    <a:pt x="183" y="263"/>
                  </a:lnTo>
                  <a:lnTo>
                    <a:pt x="182" y="263"/>
                  </a:lnTo>
                  <a:lnTo>
                    <a:pt x="181" y="263"/>
                  </a:lnTo>
                  <a:lnTo>
                    <a:pt x="178" y="263"/>
                  </a:lnTo>
                  <a:lnTo>
                    <a:pt x="178" y="264"/>
                  </a:lnTo>
                  <a:lnTo>
                    <a:pt x="177" y="264"/>
                  </a:lnTo>
                  <a:lnTo>
                    <a:pt x="177" y="265"/>
                  </a:lnTo>
                  <a:lnTo>
                    <a:pt x="176" y="265"/>
                  </a:lnTo>
                  <a:lnTo>
                    <a:pt x="175" y="267"/>
                  </a:lnTo>
                  <a:lnTo>
                    <a:pt x="173" y="268"/>
                  </a:lnTo>
                  <a:lnTo>
                    <a:pt x="175" y="268"/>
                  </a:lnTo>
                  <a:lnTo>
                    <a:pt x="176" y="267"/>
                  </a:lnTo>
                  <a:lnTo>
                    <a:pt x="177" y="267"/>
                  </a:lnTo>
                  <a:lnTo>
                    <a:pt x="178" y="267"/>
                  </a:lnTo>
                  <a:lnTo>
                    <a:pt x="181" y="267"/>
                  </a:lnTo>
                  <a:lnTo>
                    <a:pt x="181" y="265"/>
                  </a:lnTo>
                  <a:lnTo>
                    <a:pt x="181" y="264"/>
                  </a:lnTo>
                  <a:close/>
                  <a:moveTo>
                    <a:pt x="792" y="201"/>
                  </a:moveTo>
                  <a:lnTo>
                    <a:pt x="793" y="200"/>
                  </a:lnTo>
                  <a:lnTo>
                    <a:pt x="792" y="200"/>
                  </a:lnTo>
                  <a:lnTo>
                    <a:pt x="792" y="201"/>
                  </a:lnTo>
                  <a:close/>
                  <a:moveTo>
                    <a:pt x="175" y="264"/>
                  </a:moveTo>
                  <a:lnTo>
                    <a:pt x="175" y="263"/>
                  </a:lnTo>
                  <a:lnTo>
                    <a:pt x="173" y="264"/>
                  </a:lnTo>
                  <a:lnTo>
                    <a:pt x="172" y="265"/>
                  </a:lnTo>
                  <a:lnTo>
                    <a:pt x="173" y="265"/>
                  </a:lnTo>
                  <a:lnTo>
                    <a:pt x="175" y="264"/>
                  </a:lnTo>
                  <a:close/>
                  <a:moveTo>
                    <a:pt x="188" y="262"/>
                  </a:moveTo>
                  <a:lnTo>
                    <a:pt x="188" y="263"/>
                  </a:lnTo>
                  <a:lnTo>
                    <a:pt x="190" y="263"/>
                  </a:lnTo>
                  <a:lnTo>
                    <a:pt x="192" y="262"/>
                  </a:lnTo>
                  <a:lnTo>
                    <a:pt x="192" y="259"/>
                  </a:lnTo>
                  <a:lnTo>
                    <a:pt x="190" y="262"/>
                  </a:lnTo>
                  <a:lnTo>
                    <a:pt x="188" y="262"/>
                  </a:lnTo>
                  <a:close/>
                  <a:moveTo>
                    <a:pt x="210" y="262"/>
                  </a:moveTo>
                  <a:lnTo>
                    <a:pt x="210" y="259"/>
                  </a:lnTo>
                  <a:lnTo>
                    <a:pt x="209" y="262"/>
                  </a:lnTo>
                  <a:lnTo>
                    <a:pt x="210" y="262"/>
                  </a:lnTo>
                  <a:close/>
                  <a:moveTo>
                    <a:pt x="201" y="262"/>
                  </a:moveTo>
                  <a:lnTo>
                    <a:pt x="200" y="262"/>
                  </a:lnTo>
                  <a:lnTo>
                    <a:pt x="200" y="263"/>
                  </a:lnTo>
                  <a:lnTo>
                    <a:pt x="203" y="263"/>
                  </a:lnTo>
                  <a:lnTo>
                    <a:pt x="204" y="263"/>
                  </a:lnTo>
                  <a:lnTo>
                    <a:pt x="204" y="262"/>
                  </a:lnTo>
                  <a:lnTo>
                    <a:pt x="203" y="262"/>
                  </a:lnTo>
                  <a:lnTo>
                    <a:pt x="201" y="262"/>
                  </a:lnTo>
                  <a:close/>
                  <a:moveTo>
                    <a:pt x="166" y="264"/>
                  </a:moveTo>
                  <a:lnTo>
                    <a:pt x="165" y="265"/>
                  </a:lnTo>
                  <a:lnTo>
                    <a:pt x="166" y="265"/>
                  </a:lnTo>
                  <a:lnTo>
                    <a:pt x="167" y="264"/>
                  </a:lnTo>
                  <a:lnTo>
                    <a:pt x="166" y="264"/>
                  </a:lnTo>
                  <a:close/>
                  <a:moveTo>
                    <a:pt x="207" y="263"/>
                  </a:moveTo>
                  <a:lnTo>
                    <a:pt x="209" y="262"/>
                  </a:lnTo>
                  <a:lnTo>
                    <a:pt x="207" y="262"/>
                  </a:lnTo>
                  <a:lnTo>
                    <a:pt x="207" y="263"/>
                  </a:lnTo>
                  <a:close/>
                  <a:moveTo>
                    <a:pt x="172" y="265"/>
                  </a:moveTo>
                  <a:lnTo>
                    <a:pt x="170" y="265"/>
                  </a:lnTo>
                  <a:lnTo>
                    <a:pt x="167" y="265"/>
                  </a:lnTo>
                  <a:lnTo>
                    <a:pt x="167" y="267"/>
                  </a:lnTo>
                  <a:lnTo>
                    <a:pt x="169" y="267"/>
                  </a:lnTo>
                  <a:lnTo>
                    <a:pt x="170" y="267"/>
                  </a:lnTo>
                  <a:lnTo>
                    <a:pt x="172" y="267"/>
                  </a:lnTo>
                  <a:lnTo>
                    <a:pt x="172" y="265"/>
                  </a:lnTo>
                  <a:close/>
                  <a:moveTo>
                    <a:pt x="718" y="133"/>
                  </a:moveTo>
                  <a:lnTo>
                    <a:pt x="717" y="133"/>
                  </a:lnTo>
                  <a:lnTo>
                    <a:pt x="716" y="134"/>
                  </a:lnTo>
                  <a:lnTo>
                    <a:pt x="717" y="134"/>
                  </a:lnTo>
                  <a:lnTo>
                    <a:pt x="718" y="133"/>
                  </a:lnTo>
                  <a:close/>
                  <a:moveTo>
                    <a:pt x="785" y="210"/>
                  </a:moveTo>
                  <a:lnTo>
                    <a:pt x="785" y="211"/>
                  </a:lnTo>
                  <a:lnTo>
                    <a:pt x="787" y="211"/>
                  </a:lnTo>
                  <a:lnTo>
                    <a:pt x="787" y="210"/>
                  </a:lnTo>
                  <a:lnTo>
                    <a:pt x="785" y="210"/>
                  </a:lnTo>
                  <a:close/>
                  <a:moveTo>
                    <a:pt x="711" y="137"/>
                  </a:moveTo>
                  <a:lnTo>
                    <a:pt x="713" y="134"/>
                  </a:lnTo>
                  <a:lnTo>
                    <a:pt x="716" y="133"/>
                  </a:lnTo>
                  <a:lnTo>
                    <a:pt x="713" y="133"/>
                  </a:lnTo>
                  <a:lnTo>
                    <a:pt x="712" y="133"/>
                  </a:lnTo>
                  <a:lnTo>
                    <a:pt x="711" y="133"/>
                  </a:lnTo>
                  <a:lnTo>
                    <a:pt x="709" y="134"/>
                  </a:lnTo>
                  <a:lnTo>
                    <a:pt x="711" y="134"/>
                  </a:lnTo>
                  <a:lnTo>
                    <a:pt x="712" y="134"/>
                  </a:lnTo>
                  <a:lnTo>
                    <a:pt x="709" y="137"/>
                  </a:lnTo>
                  <a:lnTo>
                    <a:pt x="711" y="137"/>
                  </a:lnTo>
                  <a:close/>
                  <a:moveTo>
                    <a:pt x="717" y="128"/>
                  </a:moveTo>
                  <a:lnTo>
                    <a:pt x="717" y="130"/>
                  </a:lnTo>
                  <a:lnTo>
                    <a:pt x="718" y="128"/>
                  </a:lnTo>
                  <a:lnTo>
                    <a:pt x="717" y="128"/>
                  </a:lnTo>
                  <a:close/>
                  <a:moveTo>
                    <a:pt x="793" y="168"/>
                  </a:moveTo>
                  <a:lnTo>
                    <a:pt x="792" y="168"/>
                  </a:lnTo>
                  <a:lnTo>
                    <a:pt x="792" y="170"/>
                  </a:lnTo>
                  <a:lnTo>
                    <a:pt x="793" y="170"/>
                  </a:lnTo>
                  <a:lnTo>
                    <a:pt x="793" y="168"/>
                  </a:lnTo>
                  <a:close/>
                  <a:moveTo>
                    <a:pt x="719" y="132"/>
                  </a:moveTo>
                  <a:lnTo>
                    <a:pt x="719" y="133"/>
                  </a:lnTo>
                  <a:lnTo>
                    <a:pt x="720" y="133"/>
                  </a:lnTo>
                  <a:lnTo>
                    <a:pt x="722" y="132"/>
                  </a:lnTo>
                  <a:lnTo>
                    <a:pt x="720" y="132"/>
                  </a:lnTo>
                  <a:lnTo>
                    <a:pt x="719" y="132"/>
                  </a:lnTo>
                  <a:close/>
                  <a:moveTo>
                    <a:pt x="791" y="208"/>
                  </a:moveTo>
                  <a:lnTo>
                    <a:pt x="791" y="206"/>
                  </a:lnTo>
                  <a:lnTo>
                    <a:pt x="789" y="206"/>
                  </a:lnTo>
                  <a:lnTo>
                    <a:pt x="789" y="208"/>
                  </a:lnTo>
                  <a:lnTo>
                    <a:pt x="791" y="208"/>
                  </a:lnTo>
                  <a:close/>
                  <a:moveTo>
                    <a:pt x="816" y="197"/>
                  </a:moveTo>
                  <a:lnTo>
                    <a:pt x="817" y="197"/>
                  </a:lnTo>
                  <a:lnTo>
                    <a:pt x="817" y="196"/>
                  </a:lnTo>
                  <a:lnTo>
                    <a:pt x="816" y="196"/>
                  </a:lnTo>
                  <a:lnTo>
                    <a:pt x="816" y="195"/>
                  </a:lnTo>
                  <a:lnTo>
                    <a:pt x="815" y="196"/>
                  </a:lnTo>
                  <a:lnTo>
                    <a:pt x="815" y="195"/>
                  </a:lnTo>
                  <a:lnTo>
                    <a:pt x="814" y="195"/>
                  </a:lnTo>
                  <a:lnTo>
                    <a:pt x="814" y="194"/>
                  </a:lnTo>
                  <a:lnTo>
                    <a:pt x="815" y="194"/>
                  </a:lnTo>
                  <a:lnTo>
                    <a:pt x="816" y="193"/>
                  </a:lnTo>
                  <a:lnTo>
                    <a:pt x="815" y="193"/>
                  </a:lnTo>
                  <a:lnTo>
                    <a:pt x="814" y="193"/>
                  </a:lnTo>
                  <a:lnTo>
                    <a:pt x="811" y="193"/>
                  </a:lnTo>
                  <a:lnTo>
                    <a:pt x="810" y="193"/>
                  </a:lnTo>
                  <a:lnTo>
                    <a:pt x="809" y="194"/>
                  </a:lnTo>
                  <a:lnTo>
                    <a:pt x="810" y="195"/>
                  </a:lnTo>
                  <a:lnTo>
                    <a:pt x="811" y="195"/>
                  </a:lnTo>
                  <a:lnTo>
                    <a:pt x="811" y="196"/>
                  </a:lnTo>
                  <a:lnTo>
                    <a:pt x="810" y="196"/>
                  </a:lnTo>
                  <a:lnTo>
                    <a:pt x="810" y="197"/>
                  </a:lnTo>
                  <a:lnTo>
                    <a:pt x="811" y="197"/>
                  </a:lnTo>
                  <a:lnTo>
                    <a:pt x="814" y="197"/>
                  </a:lnTo>
                  <a:lnTo>
                    <a:pt x="811" y="200"/>
                  </a:lnTo>
                  <a:lnTo>
                    <a:pt x="811" y="201"/>
                  </a:lnTo>
                  <a:lnTo>
                    <a:pt x="814" y="200"/>
                  </a:lnTo>
                  <a:lnTo>
                    <a:pt x="815" y="201"/>
                  </a:lnTo>
                  <a:lnTo>
                    <a:pt x="815" y="200"/>
                  </a:lnTo>
                  <a:lnTo>
                    <a:pt x="816" y="197"/>
                  </a:lnTo>
                  <a:close/>
                  <a:moveTo>
                    <a:pt x="800" y="166"/>
                  </a:moveTo>
                  <a:lnTo>
                    <a:pt x="802" y="166"/>
                  </a:lnTo>
                  <a:lnTo>
                    <a:pt x="804" y="166"/>
                  </a:lnTo>
                  <a:lnTo>
                    <a:pt x="805" y="165"/>
                  </a:lnTo>
                  <a:lnTo>
                    <a:pt x="806" y="165"/>
                  </a:lnTo>
                  <a:lnTo>
                    <a:pt x="806" y="166"/>
                  </a:lnTo>
                  <a:lnTo>
                    <a:pt x="808" y="166"/>
                  </a:lnTo>
                  <a:lnTo>
                    <a:pt x="808" y="167"/>
                  </a:lnTo>
                  <a:lnTo>
                    <a:pt x="806" y="167"/>
                  </a:lnTo>
                  <a:lnTo>
                    <a:pt x="805" y="168"/>
                  </a:lnTo>
                  <a:lnTo>
                    <a:pt x="806" y="168"/>
                  </a:lnTo>
                  <a:lnTo>
                    <a:pt x="808" y="168"/>
                  </a:lnTo>
                  <a:lnTo>
                    <a:pt x="808" y="167"/>
                  </a:lnTo>
                  <a:lnTo>
                    <a:pt x="809" y="167"/>
                  </a:lnTo>
                  <a:lnTo>
                    <a:pt x="810" y="167"/>
                  </a:lnTo>
                  <a:lnTo>
                    <a:pt x="811" y="167"/>
                  </a:lnTo>
                  <a:lnTo>
                    <a:pt x="811" y="168"/>
                  </a:lnTo>
                  <a:lnTo>
                    <a:pt x="811" y="170"/>
                  </a:lnTo>
                  <a:lnTo>
                    <a:pt x="810" y="170"/>
                  </a:lnTo>
                  <a:lnTo>
                    <a:pt x="809" y="171"/>
                  </a:lnTo>
                  <a:lnTo>
                    <a:pt x="809" y="170"/>
                  </a:lnTo>
                  <a:lnTo>
                    <a:pt x="808" y="170"/>
                  </a:lnTo>
                  <a:lnTo>
                    <a:pt x="808" y="171"/>
                  </a:lnTo>
                  <a:lnTo>
                    <a:pt x="808" y="173"/>
                  </a:lnTo>
                  <a:lnTo>
                    <a:pt x="808" y="174"/>
                  </a:lnTo>
                  <a:lnTo>
                    <a:pt x="806" y="176"/>
                  </a:lnTo>
                  <a:lnTo>
                    <a:pt x="805" y="176"/>
                  </a:lnTo>
                  <a:lnTo>
                    <a:pt x="805" y="177"/>
                  </a:lnTo>
                  <a:lnTo>
                    <a:pt x="804" y="177"/>
                  </a:lnTo>
                  <a:lnTo>
                    <a:pt x="802" y="177"/>
                  </a:lnTo>
                  <a:lnTo>
                    <a:pt x="800" y="176"/>
                  </a:lnTo>
                  <a:lnTo>
                    <a:pt x="799" y="174"/>
                  </a:lnTo>
                  <a:lnTo>
                    <a:pt x="799" y="173"/>
                  </a:lnTo>
                  <a:lnTo>
                    <a:pt x="798" y="173"/>
                  </a:lnTo>
                  <a:lnTo>
                    <a:pt x="798" y="174"/>
                  </a:lnTo>
                  <a:lnTo>
                    <a:pt x="798" y="176"/>
                  </a:lnTo>
                  <a:lnTo>
                    <a:pt x="799" y="176"/>
                  </a:lnTo>
                  <a:lnTo>
                    <a:pt x="799" y="177"/>
                  </a:lnTo>
                  <a:lnTo>
                    <a:pt x="800" y="177"/>
                  </a:lnTo>
                  <a:lnTo>
                    <a:pt x="800" y="178"/>
                  </a:lnTo>
                  <a:lnTo>
                    <a:pt x="800" y="179"/>
                  </a:lnTo>
                  <a:lnTo>
                    <a:pt x="800" y="182"/>
                  </a:lnTo>
                  <a:lnTo>
                    <a:pt x="799" y="182"/>
                  </a:lnTo>
                  <a:lnTo>
                    <a:pt x="799" y="183"/>
                  </a:lnTo>
                  <a:lnTo>
                    <a:pt x="799" y="184"/>
                  </a:lnTo>
                  <a:lnTo>
                    <a:pt x="798" y="184"/>
                  </a:lnTo>
                  <a:lnTo>
                    <a:pt x="798" y="185"/>
                  </a:lnTo>
                  <a:lnTo>
                    <a:pt x="797" y="187"/>
                  </a:lnTo>
                  <a:lnTo>
                    <a:pt x="797" y="188"/>
                  </a:lnTo>
                  <a:lnTo>
                    <a:pt x="793" y="190"/>
                  </a:lnTo>
                  <a:lnTo>
                    <a:pt x="792" y="191"/>
                  </a:lnTo>
                  <a:lnTo>
                    <a:pt x="792" y="193"/>
                  </a:lnTo>
                  <a:lnTo>
                    <a:pt x="791" y="193"/>
                  </a:lnTo>
                  <a:lnTo>
                    <a:pt x="791" y="194"/>
                  </a:lnTo>
                  <a:lnTo>
                    <a:pt x="789" y="194"/>
                  </a:lnTo>
                  <a:lnTo>
                    <a:pt x="788" y="195"/>
                  </a:lnTo>
                  <a:lnTo>
                    <a:pt x="788" y="196"/>
                  </a:lnTo>
                  <a:lnTo>
                    <a:pt x="787" y="196"/>
                  </a:lnTo>
                  <a:lnTo>
                    <a:pt x="787" y="195"/>
                  </a:lnTo>
                  <a:lnTo>
                    <a:pt x="787" y="194"/>
                  </a:lnTo>
                  <a:lnTo>
                    <a:pt x="787" y="193"/>
                  </a:lnTo>
                  <a:lnTo>
                    <a:pt x="787" y="191"/>
                  </a:lnTo>
                  <a:lnTo>
                    <a:pt x="788" y="191"/>
                  </a:lnTo>
                  <a:lnTo>
                    <a:pt x="788" y="190"/>
                  </a:lnTo>
                  <a:lnTo>
                    <a:pt x="789" y="188"/>
                  </a:lnTo>
                  <a:lnTo>
                    <a:pt x="789" y="187"/>
                  </a:lnTo>
                  <a:lnTo>
                    <a:pt x="788" y="187"/>
                  </a:lnTo>
                  <a:lnTo>
                    <a:pt x="789" y="185"/>
                  </a:lnTo>
                  <a:lnTo>
                    <a:pt x="791" y="184"/>
                  </a:lnTo>
                  <a:lnTo>
                    <a:pt x="792" y="184"/>
                  </a:lnTo>
                  <a:lnTo>
                    <a:pt x="792" y="183"/>
                  </a:lnTo>
                  <a:lnTo>
                    <a:pt x="793" y="182"/>
                  </a:lnTo>
                  <a:lnTo>
                    <a:pt x="796" y="179"/>
                  </a:lnTo>
                  <a:lnTo>
                    <a:pt x="793" y="179"/>
                  </a:lnTo>
                  <a:lnTo>
                    <a:pt x="792" y="179"/>
                  </a:lnTo>
                  <a:lnTo>
                    <a:pt x="792" y="182"/>
                  </a:lnTo>
                  <a:lnTo>
                    <a:pt x="791" y="179"/>
                  </a:lnTo>
                  <a:lnTo>
                    <a:pt x="791" y="182"/>
                  </a:lnTo>
                  <a:lnTo>
                    <a:pt x="789" y="183"/>
                  </a:lnTo>
                  <a:lnTo>
                    <a:pt x="788" y="184"/>
                  </a:lnTo>
                  <a:lnTo>
                    <a:pt x="787" y="184"/>
                  </a:lnTo>
                  <a:lnTo>
                    <a:pt x="785" y="184"/>
                  </a:lnTo>
                  <a:lnTo>
                    <a:pt x="785" y="183"/>
                  </a:lnTo>
                  <a:lnTo>
                    <a:pt x="787" y="183"/>
                  </a:lnTo>
                  <a:lnTo>
                    <a:pt x="788" y="183"/>
                  </a:lnTo>
                  <a:lnTo>
                    <a:pt x="788" y="182"/>
                  </a:lnTo>
                  <a:lnTo>
                    <a:pt x="789" y="182"/>
                  </a:lnTo>
                  <a:lnTo>
                    <a:pt x="789" y="179"/>
                  </a:lnTo>
                  <a:lnTo>
                    <a:pt x="791" y="178"/>
                  </a:lnTo>
                  <a:lnTo>
                    <a:pt x="791" y="177"/>
                  </a:lnTo>
                  <a:lnTo>
                    <a:pt x="791" y="176"/>
                  </a:lnTo>
                  <a:lnTo>
                    <a:pt x="792" y="176"/>
                  </a:lnTo>
                  <a:lnTo>
                    <a:pt x="792" y="174"/>
                  </a:lnTo>
                  <a:lnTo>
                    <a:pt x="792" y="173"/>
                  </a:lnTo>
                  <a:lnTo>
                    <a:pt x="792" y="171"/>
                  </a:lnTo>
                  <a:lnTo>
                    <a:pt x="793" y="170"/>
                  </a:lnTo>
                  <a:lnTo>
                    <a:pt x="796" y="168"/>
                  </a:lnTo>
                  <a:lnTo>
                    <a:pt x="793" y="168"/>
                  </a:lnTo>
                  <a:lnTo>
                    <a:pt x="793" y="167"/>
                  </a:lnTo>
                  <a:lnTo>
                    <a:pt x="796" y="167"/>
                  </a:lnTo>
                  <a:lnTo>
                    <a:pt x="797" y="167"/>
                  </a:lnTo>
                  <a:lnTo>
                    <a:pt x="798" y="167"/>
                  </a:lnTo>
                  <a:lnTo>
                    <a:pt x="798" y="166"/>
                  </a:lnTo>
                  <a:lnTo>
                    <a:pt x="799" y="166"/>
                  </a:lnTo>
                  <a:lnTo>
                    <a:pt x="800" y="166"/>
                  </a:lnTo>
                  <a:close/>
                  <a:moveTo>
                    <a:pt x="792" y="188"/>
                  </a:moveTo>
                  <a:lnTo>
                    <a:pt x="791" y="187"/>
                  </a:lnTo>
                  <a:lnTo>
                    <a:pt x="791" y="188"/>
                  </a:lnTo>
                  <a:lnTo>
                    <a:pt x="789" y="190"/>
                  </a:lnTo>
                  <a:lnTo>
                    <a:pt x="791" y="190"/>
                  </a:lnTo>
                  <a:lnTo>
                    <a:pt x="792" y="188"/>
                  </a:lnTo>
                  <a:close/>
                  <a:moveTo>
                    <a:pt x="802" y="170"/>
                  </a:moveTo>
                  <a:lnTo>
                    <a:pt x="800" y="168"/>
                  </a:lnTo>
                  <a:lnTo>
                    <a:pt x="800" y="170"/>
                  </a:lnTo>
                  <a:lnTo>
                    <a:pt x="802" y="170"/>
                  </a:lnTo>
                  <a:lnTo>
                    <a:pt x="802" y="171"/>
                  </a:lnTo>
                  <a:lnTo>
                    <a:pt x="804" y="171"/>
                  </a:lnTo>
                  <a:lnTo>
                    <a:pt x="804" y="173"/>
                  </a:lnTo>
                  <a:lnTo>
                    <a:pt x="805" y="173"/>
                  </a:lnTo>
                  <a:lnTo>
                    <a:pt x="804" y="171"/>
                  </a:lnTo>
                  <a:lnTo>
                    <a:pt x="802" y="170"/>
                  </a:lnTo>
                  <a:lnTo>
                    <a:pt x="804" y="170"/>
                  </a:lnTo>
                  <a:lnTo>
                    <a:pt x="804" y="168"/>
                  </a:lnTo>
                  <a:lnTo>
                    <a:pt x="802" y="168"/>
                  </a:lnTo>
                  <a:lnTo>
                    <a:pt x="802" y="170"/>
                  </a:lnTo>
                  <a:close/>
                  <a:moveTo>
                    <a:pt x="788" y="206"/>
                  </a:moveTo>
                  <a:lnTo>
                    <a:pt x="787" y="208"/>
                  </a:lnTo>
                  <a:lnTo>
                    <a:pt x="788" y="208"/>
                  </a:lnTo>
                  <a:lnTo>
                    <a:pt x="789" y="206"/>
                  </a:lnTo>
                  <a:lnTo>
                    <a:pt x="788" y="206"/>
                  </a:lnTo>
                  <a:close/>
                  <a:moveTo>
                    <a:pt x="815" y="210"/>
                  </a:moveTo>
                  <a:lnTo>
                    <a:pt x="816" y="208"/>
                  </a:lnTo>
                  <a:lnTo>
                    <a:pt x="815" y="208"/>
                  </a:lnTo>
                  <a:lnTo>
                    <a:pt x="815" y="206"/>
                  </a:lnTo>
                  <a:lnTo>
                    <a:pt x="814" y="206"/>
                  </a:lnTo>
                  <a:lnTo>
                    <a:pt x="811" y="206"/>
                  </a:lnTo>
                  <a:lnTo>
                    <a:pt x="810" y="208"/>
                  </a:lnTo>
                  <a:lnTo>
                    <a:pt x="809" y="208"/>
                  </a:lnTo>
                  <a:lnTo>
                    <a:pt x="809" y="210"/>
                  </a:lnTo>
                  <a:lnTo>
                    <a:pt x="808" y="210"/>
                  </a:lnTo>
                  <a:lnTo>
                    <a:pt x="808" y="212"/>
                  </a:lnTo>
                  <a:lnTo>
                    <a:pt x="809" y="212"/>
                  </a:lnTo>
                  <a:lnTo>
                    <a:pt x="809" y="211"/>
                  </a:lnTo>
                  <a:lnTo>
                    <a:pt x="810" y="211"/>
                  </a:lnTo>
                  <a:lnTo>
                    <a:pt x="810" y="210"/>
                  </a:lnTo>
                  <a:lnTo>
                    <a:pt x="811" y="210"/>
                  </a:lnTo>
                  <a:lnTo>
                    <a:pt x="814" y="210"/>
                  </a:lnTo>
                  <a:lnTo>
                    <a:pt x="814" y="211"/>
                  </a:lnTo>
                  <a:lnTo>
                    <a:pt x="815" y="211"/>
                  </a:lnTo>
                  <a:lnTo>
                    <a:pt x="816" y="210"/>
                  </a:lnTo>
                  <a:lnTo>
                    <a:pt x="815" y="210"/>
                  </a:lnTo>
                  <a:close/>
                  <a:moveTo>
                    <a:pt x="805" y="187"/>
                  </a:moveTo>
                  <a:lnTo>
                    <a:pt x="806" y="185"/>
                  </a:lnTo>
                  <a:lnTo>
                    <a:pt x="805" y="185"/>
                  </a:lnTo>
                  <a:lnTo>
                    <a:pt x="804" y="185"/>
                  </a:lnTo>
                  <a:lnTo>
                    <a:pt x="802" y="185"/>
                  </a:lnTo>
                  <a:lnTo>
                    <a:pt x="802" y="187"/>
                  </a:lnTo>
                  <a:lnTo>
                    <a:pt x="800" y="187"/>
                  </a:lnTo>
                  <a:lnTo>
                    <a:pt x="799" y="187"/>
                  </a:lnTo>
                  <a:lnTo>
                    <a:pt x="799" y="188"/>
                  </a:lnTo>
                  <a:lnTo>
                    <a:pt x="800" y="188"/>
                  </a:lnTo>
                  <a:lnTo>
                    <a:pt x="799" y="190"/>
                  </a:lnTo>
                  <a:lnTo>
                    <a:pt x="797" y="191"/>
                  </a:lnTo>
                  <a:lnTo>
                    <a:pt x="798" y="191"/>
                  </a:lnTo>
                  <a:lnTo>
                    <a:pt x="799" y="191"/>
                  </a:lnTo>
                  <a:lnTo>
                    <a:pt x="799" y="193"/>
                  </a:lnTo>
                  <a:lnTo>
                    <a:pt x="798" y="193"/>
                  </a:lnTo>
                  <a:lnTo>
                    <a:pt x="797" y="193"/>
                  </a:lnTo>
                  <a:lnTo>
                    <a:pt x="796" y="193"/>
                  </a:lnTo>
                  <a:lnTo>
                    <a:pt x="796" y="194"/>
                  </a:lnTo>
                  <a:lnTo>
                    <a:pt x="793" y="195"/>
                  </a:lnTo>
                  <a:lnTo>
                    <a:pt x="792" y="195"/>
                  </a:lnTo>
                  <a:lnTo>
                    <a:pt x="792" y="196"/>
                  </a:lnTo>
                  <a:lnTo>
                    <a:pt x="793" y="196"/>
                  </a:lnTo>
                  <a:lnTo>
                    <a:pt x="796" y="195"/>
                  </a:lnTo>
                  <a:lnTo>
                    <a:pt x="797" y="194"/>
                  </a:lnTo>
                  <a:lnTo>
                    <a:pt x="797" y="195"/>
                  </a:lnTo>
                  <a:lnTo>
                    <a:pt x="798" y="194"/>
                  </a:lnTo>
                  <a:lnTo>
                    <a:pt x="798" y="195"/>
                  </a:lnTo>
                  <a:lnTo>
                    <a:pt x="799" y="195"/>
                  </a:lnTo>
                  <a:lnTo>
                    <a:pt x="799" y="194"/>
                  </a:lnTo>
                  <a:lnTo>
                    <a:pt x="800" y="193"/>
                  </a:lnTo>
                  <a:lnTo>
                    <a:pt x="800" y="191"/>
                  </a:lnTo>
                  <a:lnTo>
                    <a:pt x="802" y="191"/>
                  </a:lnTo>
                  <a:lnTo>
                    <a:pt x="804" y="190"/>
                  </a:lnTo>
                  <a:lnTo>
                    <a:pt x="804" y="191"/>
                  </a:lnTo>
                  <a:lnTo>
                    <a:pt x="805" y="190"/>
                  </a:lnTo>
                  <a:lnTo>
                    <a:pt x="805" y="188"/>
                  </a:lnTo>
                  <a:lnTo>
                    <a:pt x="805" y="187"/>
                  </a:lnTo>
                  <a:close/>
                  <a:moveTo>
                    <a:pt x="806" y="187"/>
                  </a:moveTo>
                  <a:lnTo>
                    <a:pt x="806" y="188"/>
                  </a:lnTo>
                  <a:lnTo>
                    <a:pt x="808" y="187"/>
                  </a:lnTo>
                  <a:lnTo>
                    <a:pt x="806" y="187"/>
                  </a:lnTo>
                  <a:close/>
                  <a:moveTo>
                    <a:pt x="828" y="318"/>
                  </a:moveTo>
                  <a:lnTo>
                    <a:pt x="828" y="319"/>
                  </a:lnTo>
                  <a:lnTo>
                    <a:pt x="831" y="318"/>
                  </a:lnTo>
                  <a:lnTo>
                    <a:pt x="828" y="318"/>
                  </a:lnTo>
                  <a:close/>
                  <a:moveTo>
                    <a:pt x="796" y="196"/>
                  </a:moveTo>
                  <a:lnTo>
                    <a:pt x="797" y="196"/>
                  </a:lnTo>
                  <a:lnTo>
                    <a:pt x="797" y="195"/>
                  </a:lnTo>
                  <a:lnTo>
                    <a:pt x="796" y="195"/>
                  </a:lnTo>
                  <a:lnTo>
                    <a:pt x="796" y="196"/>
                  </a:lnTo>
                  <a:close/>
                  <a:moveTo>
                    <a:pt x="791" y="170"/>
                  </a:moveTo>
                  <a:lnTo>
                    <a:pt x="791" y="171"/>
                  </a:lnTo>
                  <a:lnTo>
                    <a:pt x="792" y="171"/>
                  </a:lnTo>
                  <a:lnTo>
                    <a:pt x="792" y="170"/>
                  </a:lnTo>
                  <a:lnTo>
                    <a:pt x="791" y="170"/>
                  </a:lnTo>
                  <a:close/>
                  <a:moveTo>
                    <a:pt x="810" y="211"/>
                  </a:moveTo>
                  <a:lnTo>
                    <a:pt x="810" y="212"/>
                  </a:lnTo>
                  <a:lnTo>
                    <a:pt x="809" y="212"/>
                  </a:lnTo>
                  <a:lnTo>
                    <a:pt x="808" y="213"/>
                  </a:lnTo>
                  <a:lnTo>
                    <a:pt x="809" y="213"/>
                  </a:lnTo>
                  <a:lnTo>
                    <a:pt x="809" y="214"/>
                  </a:lnTo>
                  <a:lnTo>
                    <a:pt x="808" y="214"/>
                  </a:lnTo>
                  <a:lnTo>
                    <a:pt x="808" y="217"/>
                  </a:lnTo>
                  <a:lnTo>
                    <a:pt x="809" y="217"/>
                  </a:lnTo>
                  <a:lnTo>
                    <a:pt x="810" y="217"/>
                  </a:lnTo>
                  <a:lnTo>
                    <a:pt x="810" y="214"/>
                  </a:lnTo>
                  <a:lnTo>
                    <a:pt x="810" y="213"/>
                  </a:lnTo>
                  <a:lnTo>
                    <a:pt x="811" y="213"/>
                  </a:lnTo>
                  <a:lnTo>
                    <a:pt x="811" y="212"/>
                  </a:lnTo>
                  <a:lnTo>
                    <a:pt x="814" y="212"/>
                  </a:lnTo>
                  <a:lnTo>
                    <a:pt x="814" y="211"/>
                  </a:lnTo>
                  <a:lnTo>
                    <a:pt x="811" y="211"/>
                  </a:lnTo>
                  <a:lnTo>
                    <a:pt x="810" y="211"/>
                  </a:lnTo>
                  <a:close/>
                  <a:moveTo>
                    <a:pt x="792" y="217"/>
                  </a:moveTo>
                  <a:lnTo>
                    <a:pt x="792" y="214"/>
                  </a:lnTo>
                  <a:lnTo>
                    <a:pt x="791" y="217"/>
                  </a:lnTo>
                  <a:lnTo>
                    <a:pt x="792" y="217"/>
                  </a:lnTo>
                  <a:close/>
                  <a:moveTo>
                    <a:pt x="792" y="212"/>
                  </a:moveTo>
                  <a:lnTo>
                    <a:pt x="792" y="213"/>
                  </a:lnTo>
                  <a:lnTo>
                    <a:pt x="791" y="213"/>
                  </a:lnTo>
                  <a:lnTo>
                    <a:pt x="792" y="214"/>
                  </a:lnTo>
                  <a:lnTo>
                    <a:pt x="793" y="213"/>
                  </a:lnTo>
                  <a:lnTo>
                    <a:pt x="796" y="212"/>
                  </a:lnTo>
                  <a:lnTo>
                    <a:pt x="793" y="212"/>
                  </a:lnTo>
                  <a:lnTo>
                    <a:pt x="792" y="212"/>
                  </a:lnTo>
                  <a:close/>
                  <a:moveTo>
                    <a:pt x="811" y="191"/>
                  </a:moveTo>
                  <a:lnTo>
                    <a:pt x="811" y="190"/>
                  </a:lnTo>
                  <a:lnTo>
                    <a:pt x="811" y="188"/>
                  </a:lnTo>
                  <a:lnTo>
                    <a:pt x="811" y="187"/>
                  </a:lnTo>
                  <a:lnTo>
                    <a:pt x="814" y="187"/>
                  </a:lnTo>
                  <a:lnTo>
                    <a:pt x="814" y="188"/>
                  </a:lnTo>
                  <a:lnTo>
                    <a:pt x="814" y="190"/>
                  </a:lnTo>
                  <a:lnTo>
                    <a:pt x="815" y="190"/>
                  </a:lnTo>
                  <a:lnTo>
                    <a:pt x="816" y="188"/>
                  </a:lnTo>
                  <a:lnTo>
                    <a:pt x="817" y="187"/>
                  </a:lnTo>
                  <a:lnTo>
                    <a:pt x="817" y="188"/>
                  </a:lnTo>
                  <a:lnTo>
                    <a:pt x="816" y="188"/>
                  </a:lnTo>
                  <a:lnTo>
                    <a:pt x="816" y="190"/>
                  </a:lnTo>
                  <a:lnTo>
                    <a:pt x="815" y="190"/>
                  </a:lnTo>
                  <a:lnTo>
                    <a:pt x="814" y="191"/>
                  </a:lnTo>
                  <a:lnTo>
                    <a:pt x="815" y="191"/>
                  </a:lnTo>
                  <a:lnTo>
                    <a:pt x="816" y="191"/>
                  </a:lnTo>
                  <a:lnTo>
                    <a:pt x="817" y="191"/>
                  </a:lnTo>
                  <a:lnTo>
                    <a:pt x="819" y="191"/>
                  </a:lnTo>
                  <a:lnTo>
                    <a:pt x="819" y="190"/>
                  </a:lnTo>
                  <a:lnTo>
                    <a:pt x="819" y="188"/>
                  </a:lnTo>
                  <a:lnTo>
                    <a:pt x="819" y="187"/>
                  </a:lnTo>
                  <a:lnTo>
                    <a:pt x="819" y="185"/>
                  </a:lnTo>
                  <a:lnTo>
                    <a:pt x="819" y="184"/>
                  </a:lnTo>
                  <a:lnTo>
                    <a:pt x="817" y="184"/>
                  </a:lnTo>
                  <a:lnTo>
                    <a:pt x="816" y="184"/>
                  </a:lnTo>
                  <a:lnTo>
                    <a:pt x="815" y="184"/>
                  </a:lnTo>
                  <a:lnTo>
                    <a:pt x="814" y="184"/>
                  </a:lnTo>
                  <a:lnTo>
                    <a:pt x="814" y="183"/>
                  </a:lnTo>
                  <a:lnTo>
                    <a:pt x="811" y="183"/>
                  </a:lnTo>
                  <a:lnTo>
                    <a:pt x="810" y="183"/>
                  </a:lnTo>
                  <a:lnTo>
                    <a:pt x="809" y="183"/>
                  </a:lnTo>
                  <a:lnTo>
                    <a:pt x="808" y="183"/>
                  </a:lnTo>
                  <a:lnTo>
                    <a:pt x="808" y="184"/>
                  </a:lnTo>
                  <a:lnTo>
                    <a:pt x="808" y="185"/>
                  </a:lnTo>
                  <a:lnTo>
                    <a:pt x="808" y="187"/>
                  </a:lnTo>
                  <a:lnTo>
                    <a:pt x="808" y="188"/>
                  </a:lnTo>
                  <a:lnTo>
                    <a:pt x="806" y="188"/>
                  </a:lnTo>
                  <a:lnTo>
                    <a:pt x="806" y="190"/>
                  </a:lnTo>
                  <a:lnTo>
                    <a:pt x="805" y="190"/>
                  </a:lnTo>
                  <a:lnTo>
                    <a:pt x="805" y="191"/>
                  </a:lnTo>
                  <a:lnTo>
                    <a:pt x="804" y="193"/>
                  </a:lnTo>
                  <a:lnTo>
                    <a:pt x="805" y="193"/>
                  </a:lnTo>
                  <a:lnTo>
                    <a:pt x="806" y="193"/>
                  </a:lnTo>
                  <a:lnTo>
                    <a:pt x="806" y="191"/>
                  </a:lnTo>
                  <a:lnTo>
                    <a:pt x="808" y="191"/>
                  </a:lnTo>
                  <a:lnTo>
                    <a:pt x="808" y="193"/>
                  </a:lnTo>
                  <a:lnTo>
                    <a:pt x="809" y="193"/>
                  </a:lnTo>
                  <a:lnTo>
                    <a:pt x="810" y="193"/>
                  </a:lnTo>
                  <a:lnTo>
                    <a:pt x="810" y="191"/>
                  </a:lnTo>
                  <a:lnTo>
                    <a:pt x="811" y="191"/>
                  </a:lnTo>
                  <a:close/>
                  <a:moveTo>
                    <a:pt x="789" y="212"/>
                  </a:moveTo>
                  <a:lnTo>
                    <a:pt x="789" y="213"/>
                  </a:lnTo>
                  <a:lnTo>
                    <a:pt x="788" y="213"/>
                  </a:lnTo>
                  <a:lnTo>
                    <a:pt x="788" y="214"/>
                  </a:lnTo>
                  <a:lnTo>
                    <a:pt x="787" y="217"/>
                  </a:lnTo>
                  <a:lnTo>
                    <a:pt x="787" y="218"/>
                  </a:lnTo>
                  <a:lnTo>
                    <a:pt x="788" y="219"/>
                  </a:lnTo>
                  <a:lnTo>
                    <a:pt x="789" y="218"/>
                  </a:lnTo>
                  <a:lnTo>
                    <a:pt x="789" y="217"/>
                  </a:lnTo>
                  <a:lnTo>
                    <a:pt x="789" y="214"/>
                  </a:lnTo>
                  <a:lnTo>
                    <a:pt x="791" y="213"/>
                  </a:lnTo>
                  <a:lnTo>
                    <a:pt x="791" y="212"/>
                  </a:lnTo>
                  <a:lnTo>
                    <a:pt x="789" y="212"/>
                  </a:lnTo>
                  <a:close/>
                  <a:moveTo>
                    <a:pt x="694" y="138"/>
                  </a:moveTo>
                  <a:lnTo>
                    <a:pt x="694" y="137"/>
                  </a:lnTo>
                  <a:lnTo>
                    <a:pt x="692" y="138"/>
                  </a:lnTo>
                  <a:lnTo>
                    <a:pt x="694" y="138"/>
                  </a:lnTo>
                  <a:close/>
                  <a:moveTo>
                    <a:pt x="520" y="138"/>
                  </a:moveTo>
                  <a:lnTo>
                    <a:pt x="521" y="137"/>
                  </a:lnTo>
                  <a:lnTo>
                    <a:pt x="520" y="137"/>
                  </a:lnTo>
                  <a:lnTo>
                    <a:pt x="520" y="138"/>
                  </a:lnTo>
                  <a:close/>
                  <a:moveTo>
                    <a:pt x="789" y="208"/>
                  </a:moveTo>
                  <a:lnTo>
                    <a:pt x="788" y="208"/>
                  </a:lnTo>
                  <a:lnTo>
                    <a:pt x="787" y="210"/>
                  </a:lnTo>
                  <a:lnTo>
                    <a:pt x="788" y="210"/>
                  </a:lnTo>
                  <a:lnTo>
                    <a:pt x="788" y="211"/>
                  </a:lnTo>
                  <a:lnTo>
                    <a:pt x="787" y="211"/>
                  </a:lnTo>
                  <a:lnTo>
                    <a:pt x="787" y="212"/>
                  </a:lnTo>
                  <a:lnTo>
                    <a:pt x="788" y="212"/>
                  </a:lnTo>
                  <a:lnTo>
                    <a:pt x="789" y="211"/>
                  </a:lnTo>
                  <a:lnTo>
                    <a:pt x="791" y="210"/>
                  </a:lnTo>
                  <a:lnTo>
                    <a:pt x="789" y="210"/>
                  </a:lnTo>
                  <a:lnTo>
                    <a:pt x="789" y="208"/>
                  </a:lnTo>
                  <a:close/>
                  <a:moveTo>
                    <a:pt x="717" y="130"/>
                  </a:moveTo>
                  <a:lnTo>
                    <a:pt x="717" y="131"/>
                  </a:lnTo>
                  <a:lnTo>
                    <a:pt x="718" y="131"/>
                  </a:lnTo>
                  <a:lnTo>
                    <a:pt x="719" y="131"/>
                  </a:lnTo>
                  <a:lnTo>
                    <a:pt x="719" y="130"/>
                  </a:lnTo>
                  <a:lnTo>
                    <a:pt x="718" y="130"/>
                  </a:lnTo>
                  <a:lnTo>
                    <a:pt x="717" y="130"/>
                  </a:lnTo>
                  <a:close/>
                  <a:moveTo>
                    <a:pt x="808" y="208"/>
                  </a:moveTo>
                  <a:lnTo>
                    <a:pt x="808" y="206"/>
                  </a:lnTo>
                  <a:lnTo>
                    <a:pt x="806" y="206"/>
                  </a:lnTo>
                  <a:lnTo>
                    <a:pt x="806" y="208"/>
                  </a:lnTo>
                  <a:lnTo>
                    <a:pt x="808" y="208"/>
                  </a:lnTo>
                  <a:close/>
                  <a:moveTo>
                    <a:pt x="505" y="125"/>
                  </a:moveTo>
                  <a:lnTo>
                    <a:pt x="503" y="126"/>
                  </a:lnTo>
                  <a:lnTo>
                    <a:pt x="505" y="126"/>
                  </a:lnTo>
                  <a:lnTo>
                    <a:pt x="505" y="125"/>
                  </a:lnTo>
                  <a:close/>
                  <a:moveTo>
                    <a:pt x="792" y="206"/>
                  </a:moveTo>
                  <a:lnTo>
                    <a:pt x="792" y="208"/>
                  </a:lnTo>
                  <a:lnTo>
                    <a:pt x="793" y="206"/>
                  </a:lnTo>
                  <a:lnTo>
                    <a:pt x="792" y="206"/>
                  </a:lnTo>
                  <a:close/>
                  <a:moveTo>
                    <a:pt x="819" y="165"/>
                  </a:moveTo>
                  <a:lnTo>
                    <a:pt x="819" y="164"/>
                  </a:lnTo>
                  <a:lnTo>
                    <a:pt x="817" y="164"/>
                  </a:lnTo>
                  <a:lnTo>
                    <a:pt x="817" y="165"/>
                  </a:lnTo>
                  <a:lnTo>
                    <a:pt x="816" y="165"/>
                  </a:lnTo>
                  <a:lnTo>
                    <a:pt x="816" y="166"/>
                  </a:lnTo>
                  <a:lnTo>
                    <a:pt x="816" y="167"/>
                  </a:lnTo>
                  <a:lnTo>
                    <a:pt x="817" y="166"/>
                  </a:lnTo>
                  <a:lnTo>
                    <a:pt x="819" y="165"/>
                  </a:lnTo>
                  <a:close/>
                  <a:moveTo>
                    <a:pt x="793" y="201"/>
                  </a:moveTo>
                  <a:lnTo>
                    <a:pt x="796" y="201"/>
                  </a:lnTo>
                  <a:lnTo>
                    <a:pt x="797" y="201"/>
                  </a:lnTo>
                  <a:lnTo>
                    <a:pt x="796" y="200"/>
                  </a:lnTo>
                  <a:lnTo>
                    <a:pt x="793" y="200"/>
                  </a:lnTo>
                  <a:lnTo>
                    <a:pt x="793" y="201"/>
                  </a:lnTo>
                  <a:close/>
                  <a:moveTo>
                    <a:pt x="822" y="167"/>
                  </a:moveTo>
                  <a:lnTo>
                    <a:pt x="822" y="168"/>
                  </a:lnTo>
                  <a:lnTo>
                    <a:pt x="823" y="168"/>
                  </a:lnTo>
                  <a:lnTo>
                    <a:pt x="823" y="167"/>
                  </a:lnTo>
                  <a:lnTo>
                    <a:pt x="822" y="167"/>
                  </a:lnTo>
                  <a:close/>
                  <a:moveTo>
                    <a:pt x="699" y="149"/>
                  </a:moveTo>
                  <a:lnTo>
                    <a:pt x="699" y="148"/>
                  </a:lnTo>
                  <a:lnTo>
                    <a:pt x="697" y="149"/>
                  </a:lnTo>
                  <a:lnTo>
                    <a:pt x="699" y="149"/>
                  </a:lnTo>
                  <a:close/>
                  <a:moveTo>
                    <a:pt x="808" y="205"/>
                  </a:moveTo>
                  <a:lnTo>
                    <a:pt x="808" y="204"/>
                  </a:lnTo>
                  <a:lnTo>
                    <a:pt x="806" y="205"/>
                  </a:lnTo>
                  <a:lnTo>
                    <a:pt x="808" y="205"/>
                  </a:lnTo>
                  <a:close/>
                  <a:moveTo>
                    <a:pt x="700" y="130"/>
                  </a:moveTo>
                  <a:lnTo>
                    <a:pt x="700" y="131"/>
                  </a:lnTo>
                  <a:lnTo>
                    <a:pt x="701" y="131"/>
                  </a:lnTo>
                  <a:lnTo>
                    <a:pt x="702" y="130"/>
                  </a:lnTo>
                  <a:lnTo>
                    <a:pt x="701" y="130"/>
                  </a:lnTo>
                  <a:lnTo>
                    <a:pt x="702" y="128"/>
                  </a:lnTo>
                  <a:lnTo>
                    <a:pt x="701" y="128"/>
                  </a:lnTo>
                  <a:lnTo>
                    <a:pt x="700" y="130"/>
                  </a:lnTo>
                  <a:close/>
                  <a:moveTo>
                    <a:pt x="729" y="142"/>
                  </a:moveTo>
                  <a:lnTo>
                    <a:pt x="729" y="140"/>
                  </a:lnTo>
                  <a:lnTo>
                    <a:pt x="728" y="142"/>
                  </a:lnTo>
                  <a:lnTo>
                    <a:pt x="729" y="142"/>
                  </a:lnTo>
                  <a:close/>
                  <a:moveTo>
                    <a:pt x="708" y="128"/>
                  </a:moveTo>
                  <a:lnTo>
                    <a:pt x="708" y="126"/>
                  </a:lnTo>
                  <a:lnTo>
                    <a:pt x="707" y="128"/>
                  </a:lnTo>
                  <a:lnTo>
                    <a:pt x="708" y="128"/>
                  </a:lnTo>
                  <a:close/>
                  <a:moveTo>
                    <a:pt x="689" y="138"/>
                  </a:moveTo>
                  <a:lnTo>
                    <a:pt x="689" y="137"/>
                  </a:lnTo>
                  <a:lnTo>
                    <a:pt x="686" y="138"/>
                  </a:lnTo>
                  <a:lnTo>
                    <a:pt x="689" y="138"/>
                  </a:lnTo>
                  <a:close/>
                  <a:moveTo>
                    <a:pt x="787" y="201"/>
                  </a:moveTo>
                  <a:lnTo>
                    <a:pt x="785" y="201"/>
                  </a:lnTo>
                  <a:lnTo>
                    <a:pt x="785" y="202"/>
                  </a:lnTo>
                  <a:lnTo>
                    <a:pt x="787" y="202"/>
                  </a:lnTo>
                  <a:lnTo>
                    <a:pt x="787" y="201"/>
                  </a:lnTo>
                  <a:close/>
                  <a:moveTo>
                    <a:pt x="816" y="195"/>
                  </a:moveTo>
                  <a:lnTo>
                    <a:pt x="817" y="194"/>
                  </a:lnTo>
                  <a:lnTo>
                    <a:pt x="816" y="194"/>
                  </a:lnTo>
                  <a:lnTo>
                    <a:pt x="815" y="194"/>
                  </a:lnTo>
                  <a:lnTo>
                    <a:pt x="815" y="195"/>
                  </a:lnTo>
                  <a:lnTo>
                    <a:pt x="816" y="195"/>
                  </a:lnTo>
                  <a:close/>
                  <a:moveTo>
                    <a:pt x="519" y="138"/>
                  </a:moveTo>
                  <a:lnTo>
                    <a:pt x="519" y="139"/>
                  </a:lnTo>
                  <a:lnTo>
                    <a:pt x="520" y="138"/>
                  </a:lnTo>
                  <a:lnTo>
                    <a:pt x="519" y="138"/>
                  </a:lnTo>
                  <a:close/>
                  <a:moveTo>
                    <a:pt x="697" y="131"/>
                  </a:moveTo>
                  <a:lnTo>
                    <a:pt x="699" y="131"/>
                  </a:lnTo>
                  <a:lnTo>
                    <a:pt x="700" y="130"/>
                  </a:lnTo>
                  <a:lnTo>
                    <a:pt x="699" y="130"/>
                  </a:lnTo>
                  <a:lnTo>
                    <a:pt x="697" y="131"/>
                  </a:lnTo>
                  <a:close/>
                  <a:moveTo>
                    <a:pt x="797" y="217"/>
                  </a:moveTo>
                  <a:lnTo>
                    <a:pt x="797" y="214"/>
                  </a:lnTo>
                  <a:lnTo>
                    <a:pt x="796" y="217"/>
                  </a:lnTo>
                  <a:lnTo>
                    <a:pt x="796" y="214"/>
                  </a:lnTo>
                  <a:lnTo>
                    <a:pt x="796" y="213"/>
                  </a:lnTo>
                  <a:lnTo>
                    <a:pt x="797" y="213"/>
                  </a:lnTo>
                  <a:lnTo>
                    <a:pt x="797" y="212"/>
                  </a:lnTo>
                  <a:lnTo>
                    <a:pt x="798" y="212"/>
                  </a:lnTo>
                  <a:lnTo>
                    <a:pt x="798" y="211"/>
                  </a:lnTo>
                  <a:lnTo>
                    <a:pt x="797" y="211"/>
                  </a:lnTo>
                  <a:lnTo>
                    <a:pt x="797" y="212"/>
                  </a:lnTo>
                  <a:lnTo>
                    <a:pt x="796" y="212"/>
                  </a:lnTo>
                  <a:lnTo>
                    <a:pt x="796" y="211"/>
                  </a:lnTo>
                  <a:lnTo>
                    <a:pt x="793" y="211"/>
                  </a:lnTo>
                  <a:lnTo>
                    <a:pt x="792" y="211"/>
                  </a:lnTo>
                  <a:lnTo>
                    <a:pt x="791" y="211"/>
                  </a:lnTo>
                  <a:lnTo>
                    <a:pt x="791" y="210"/>
                  </a:lnTo>
                  <a:lnTo>
                    <a:pt x="792" y="210"/>
                  </a:lnTo>
                  <a:lnTo>
                    <a:pt x="792" y="208"/>
                  </a:lnTo>
                  <a:lnTo>
                    <a:pt x="793" y="210"/>
                  </a:lnTo>
                  <a:lnTo>
                    <a:pt x="796" y="210"/>
                  </a:lnTo>
                  <a:lnTo>
                    <a:pt x="796" y="208"/>
                  </a:lnTo>
                  <a:lnTo>
                    <a:pt x="796" y="206"/>
                  </a:lnTo>
                  <a:lnTo>
                    <a:pt x="797" y="206"/>
                  </a:lnTo>
                  <a:lnTo>
                    <a:pt x="797" y="205"/>
                  </a:lnTo>
                  <a:lnTo>
                    <a:pt x="796" y="205"/>
                  </a:lnTo>
                  <a:lnTo>
                    <a:pt x="796" y="204"/>
                  </a:lnTo>
                  <a:lnTo>
                    <a:pt x="793" y="204"/>
                  </a:lnTo>
                  <a:lnTo>
                    <a:pt x="792" y="204"/>
                  </a:lnTo>
                  <a:lnTo>
                    <a:pt x="792" y="202"/>
                  </a:lnTo>
                  <a:lnTo>
                    <a:pt x="793" y="202"/>
                  </a:lnTo>
                  <a:lnTo>
                    <a:pt x="796" y="202"/>
                  </a:lnTo>
                  <a:lnTo>
                    <a:pt x="797" y="202"/>
                  </a:lnTo>
                  <a:lnTo>
                    <a:pt x="798" y="202"/>
                  </a:lnTo>
                  <a:lnTo>
                    <a:pt x="798" y="201"/>
                  </a:lnTo>
                  <a:lnTo>
                    <a:pt x="799" y="201"/>
                  </a:lnTo>
                  <a:lnTo>
                    <a:pt x="799" y="202"/>
                  </a:lnTo>
                  <a:lnTo>
                    <a:pt x="800" y="202"/>
                  </a:lnTo>
                  <a:lnTo>
                    <a:pt x="800" y="201"/>
                  </a:lnTo>
                  <a:lnTo>
                    <a:pt x="800" y="200"/>
                  </a:lnTo>
                  <a:lnTo>
                    <a:pt x="802" y="200"/>
                  </a:lnTo>
                  <a:lnTo>
                    <a:pt x="802" y="197"/>
                  </a:lnTo>
                  <a:lnTo>
                    <a:pt x="800" y="197"/>
                  </a:lnTo>
                  <a:lnTo>
                    <a:pt x="799" y="200"/>
                  </a:lnTo>
                  <a:lnTo>
                    <a:pt x="798" y="200"/>
                  </a:lnTo>
                  <a:lnTo>
                    <a:pt x="797" y="200"/>
                  </a:lnTo>
                  <a:lnTo>
                    <a:pt x="796" y="200"/>
                  </a:lnTo>
                  <a:lnTo>
                    <a:pt x="797" y="197"/>
                  </a:lnTo>
                  <a:lnTo>
                    <a:pt x="798" y="197"/>
                  </a:lnTo>
                  <a:lnTo>
                    <a:pt x="799" y="197"/>
                  </a:lnTo>
                  <a:lnTo>
                    <a:pt x="799" y="196"/>
                  </a:lnTo>
                  <a:lnTo>
                    <a:pt x="800" y="196"/>
                  </a:lnTo>
                  <a:lnTo>
                    <a:pt x="800" y="195"/>
                  </a:lnTo>
                  <a:lnTo>
                    <a:pt x="802" y="195"/>
                  </a:lnTo>
                  <a:lnTo>
                    <a:pt x="802" y="194"/>
                  </a:lnTo>
                  <a:lnTo>
                    <a:pt x="805" y="194"/>
                  </a:lnTo>
                  <a:lnTo>
                    <a:pt x="805" y="195"/>
                  </a:lnTo>
                  <a:lnTo>
                    <a:pt x="806" y="194"/>
                  </a:lnTo>
                  <a:lnTo>
                    <a:pt x="808" y="194"/>
                  </a:lnTo>
                  <a:lnTo>
                    <a:pt x="808" y="195"/>
                  </a:lnTo>
                  <a:lnTo>
                    <a:pt x="808" y="196"/>
                  </a:lnTo>
                  <a:lnTo>
                    <a:pt x="806" y="196"/>
                  </a:lnTo>
                  <a:lnTo>
                    <a:pt x="805" y="197"/>
                  </a:lnTo>
                  <a:lnTo>
                    <a:pt x="806" y="197"/>
                  </a:lnTo>
                  <a:lnTo>
                    <a:pt x="808" y="197"/>
                  </a:lnTo>
                  <a:lnTo>
                    <a:pt x="808" y="200"/>
                  </a:lnTo>
                  <a:lnTo>
                    <a:pt x="808" y="201"/>
                  </a:lnTo>
                  <a:lnTo>
                    <a:pt x="808" y="202"/>
                  </a:lnTo>
                  <a:lnTo>
                    <a:pt x="808" y="204"/>
                  </a:lnTo>
                  <a:lnTo>
                    <a:pt x="806" y="204"/>
                  </a:lnTo>
                  <a:lnTo>
                    <a:pt x="806" y="205"/>
                  </a:lnTo>
                  <a:lnTo>
                    <a:pt x="806" y="206"/>
                  </a:lnTo>
                  <a:lnTo>
                    <a:pt x="805" y="206"/>
                  </a:lnTo>
                  <a:lnTo>
                    <a:pt x="805" y="205"/>
                  </a:lnTo>
                  <a:lnTo>
                    <a:pt x="804" y="205"/>
                  </a:lnTo>
                  <a:lnTo>
                    <a:pt x="804" y="206"/>
                  </a:lnTo>
                  <a:lnTo>
                    <a:pt x="805" y="206"/>
                  </a:lnTo>
                  <a:lnTo>
                    <a:pt x="805" y="208"/>
                  </a:lnTo>
                  <a:lnTo>
                    <a:pt x="805" y="210"/>
                  </a:lnTo>
                  <a:lnTo>
                    <a:pt x="805" y="211"/>
                  </a:lnTo>
                  <a:lnTo>
                    <a:pt x="805" y="212"/>
                  </a:lnTo>
                  <a:lnTo>
                    <a:pt x="804" y="212"/>
                  </a:lnTo>
                  <a:lnTo>
                    <a:pt x="804" y="213"/>
                  </a:lnTo>
                  <a:lnTo>
                    <a:pt x="802" y="213"/>
                  </a:lnTo>
                  <a:lnTo>
                    <a:pt x="800" y="213"/>
                  </a:lnTo>
                  <a:lnTo>
                    <a:pt x="800" y="214"/>
                  </a:lnTo>
                  <a:lnTo>
                    <a:pt x="800" y="217"/>
                  </a:lnTo>
                  <a:lnTo>
                    <a:pt x="800" y="218"/>
                  </a:lnTo>
                  <a:lnTo>
                    <a:pt x="799" y="218"/>
                  </a:lnTo>
                  <a:lnTo>
                    <a:pt x="798" y="218"/>
                  </a:lnTo>
                  <a:lnTo>
                    <a:pt x="798" y="219"/>
                  </a:lnTo>
                  <a:lnTo>
                    <a:pt x="797" y="219"/>
                  </a:lnTo>
                  <a:lnTo>
                    <a:pt x="796" y="219"/>
                  </a:lnTo>
                  <a:lnTo>
                    <a:pt x="793" y="219"/>
                  </a:lnTo>
                  <a:lnTo>
                    <a:pt x="796" y="218"/>
                  </a:lnTo>
                  <a:lnTo>
                    <a:pt x="797" y="218"/>
                  </a:lnTo>
                  <a:lnTo>
                    <a:pt x="797" y="217"/>
                  </a:lnTo>
                  <a:close/>
                  <a:moveTo>
                    <a:pt x="800" y="208"/>
                  </a:moveTo>
                  <a:lnTo>
                    <a:pt x="802" y="208"/>
                  </a:lnTo>
                  <a:lnTo>
                    <a:pt x="802" y="206"/>
                  </a:lnTo>
                  <a:lnTo>
                    <a:pt x="800" y="208"/>
                  </a:lnTo>
                  <a:close/>
                  <a:moveTo>
                    <a:pt x="695" y="131"/>
                  </a:moveTo>
                  <a:lnTo>
                    <a:pt x="697" y="131"/>
                  </a:lnTo>
                  <a:lnTo>
                    <a:pt x="697" y="130"/>
                  </a:lnTo>
                  <a:lnTo>
                    <a:pt x="695" y="131"/>
                  </a:lnTo>
                  <a:close/>
                  <a:moveTo>
                    <a:pt x="514" y="191"/>
                  </a:moveTo>
                  <a:lnTo>
                    <a:pt x="515" y="191"/>
                  </a:lnTo>
                  <a:lnTo>
                    <a:pt x="515" y="190"/>
                  </a:lnTo>
                  <a:lnTo>
                    <a:pt x="514" y="190"/>
                  </a:lnTo>
                  <a:lnTo>
                    <a:pt x="513" y="190"/>
                  </a:lnTo>
                  <a:lnTo>
                    <a:pt x="513" y="191"/>
                  </a:lnTo>
                  <a:lnTo>
                    <a:pt x="514" y="191"/>
                  </a:lnTo>
                  <a:close/>
                  <a:moveTo>
                    <a:pt x="481" y="201"/>
                  </a:moveTo>
                  <a:lnTo>
                    <a:pt x="480" y="201"/>
                  </a:lnTo>
                  <a:lnTo>
                    <a:pt x="481" y="202"/>
                  </a:lnTo>
                  <a:lnTo>
                    <a:pt x="481" y="201"/>
                  </a:lnTo>
                  <a:close/>
                  <a:moveTo>
                    <a:pt x="434" y="211"/>
                  </a:moveTo>
                  <a:lnTo>
                    <a:pt x="433" y="211"/>
                  </a:lnTo>
                  <a:lnTo>
                    <a:pt x="433" y="212"/>
                  </a:lnTo>
                  <a:lnTo>
                    <a:pt x="434" y="211"/>
                  </a:lnTo>
                  <a:close/>
                  <a:moveTo>
                    <a:pt x="432" y="213"/>
                  </a:moveTo>
                  <a:lnTo>
                    <a:pt x="432" y="212"/>
                  </a:lnTo>
                  <a:lnTo>
                    <a:pt x="431" y="212"/>
                  </a:lnTo>
                  <a:lnTo>
                    <a:pt x="428" y="212"/>
                  </a:lnTo>
                  <a:lnTo>
                    <a:pt x="431" y="213"/>
                  </a:lnTo>
                  <a:lnTo>
                    <a:pt x="432" y="213"/>
                  </a:lnTo>
                  <a:close/>
                  <a:moveTo>
                    <a:pt x="451" y="210"/>
                  </a:moveTo>
                  <a:lnTo>
                    <a:pt x="450" y="210"/>
                  </a:lnTo>
                  <a:lnTo>
                    <a:pt x="451" y="211"/>
                  </a:lnTo>
                  <a:lnTo>
                    <a:pt x="451" y="210"/>
                  </a:lnTo>
                  <a:close/>
                  <a:moveTo>
                    <a:pt x="467" y="205"/>
                  </a:moveTo>
                  <a:lnTo>
                    <a:pt x="468" y="205"/>
                  </a:lnTo>
                  <a:lnTo>
                    <a:pt x="468" y="204"/>
                  </a:lnTo>
                  <a:lnTo>
                    <a:pt x="467" y="204"/>
                  </a:lnTo>
                  <a:lnTo>
                    <a:pt x="467" y="205"/>
                  </a:lnTo>
                  <a:close/>
                  <a:moveTo>
                    <a:pt x="408" y="214"/>
                  </a:moveTo>
                  <a:lnTo>
                    <a:pt x="408" y="217"/>
                  </a:lnTo>
                  <a:lnTo>
                    <a:pt x="409" y="217"/>
                  </a:lnTo>
                  <a:lnTo>
                    <a:pt x="410" y="217"/>
                  </a:lnTo>
                  <a:lnTo>
                    <a:pt x="410" y="214"/>
                  </a:lnTo>
                  <a:lnTo>
                    <a:pt x="410" y="213"/>
                  </a:lnTo>
                  <a:lnTo>
                    <a:pt x="409" y="214"/>
                  </a:lnTo>
                  <a:lnTo>
                    <a:pt x="408" y="214"/>
                  </a:lnTo>
                  <a:close/>
                  <a:moveTo>
                    <a:pt x="406" y="214"/>
                  </a:moveTo>
                  <a:lnTo>
                    <a:pt x="406" y="213"/>
                  </a:lnTo>
                  <a:lnTo>
                    <a:pt x="405" y="213"/>
                  </a:lnTo>
                  <a:lnTo>
                    <a:pt x="404" y="213"/>
                  </a:lnTo>
                  <a:lnTo>
                    <a:pt x="401" y="213"/>
                  </a:lnTo>
                  <a:lnTo>
                    <a:pt x="400" y="214"/>
                  </a:lnTo>
                  <a:lnTo>
                    <a:pt x="399" y="214"/>
                  </a:lnTo>
                  <a:lnTo>
                    <a:pt x="398" y="214"/>
                  </a:lnTo>
                  <a:lnTo>
                    <a:pt x="397" y="214"/>
                  </a:lnTo>
                  <a:lnTo>
                    <a:pt x="397" y="217"/>
                  </a:lnTo>
                  <a:lnTo>
                    <a:pt x="395" y="217"/>
                  </a:lnTo>
                  <a:lnTo>
                    <a:pt x="393" y="217"/>
                  </a:lnTo>
                  <a:lnTo>
                    <a:pt x="392" y="217"/>
                  </a:lnTo>
                  <a:lnTo>
                    <a:pt x="391" y="217"/>
                  </a:lnTo>
                  <a:lnTo>
                    <a:pt x="389" y="218"/>
                  </a:lnTo>
                  <a:lnTo>
                    <a:pt x="386" y="219"/>
                  </a:lnTo>
                  <a:lnTo>
                    <a:pt x="386" y="221"/>
                  </a:lnTo>
                  <a:lnTo>
                    <a:pt x="383" y="221"/>
                  </a:lnTo>
                  <a:lnTo>
                    <a:pt x="382" y="221"/>
                  </a:lnTo>
                  <a:lnTo>
                    <a:pt x="381" y="221"/>
                  </a:lnTo>
                  <a:lnTo>
                    <a:pt x="380" y="222"/>
                  </a:lnTo>
                  <a:lnTo>
                    <a:pt x="380" y="223"/>
                  </a:lnTo>
                  <a:lnTo>
                    <a:pt x="381" y="224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6" y="223"/>
                  </a:lnTo>
                  <a:lnTo>
                    <a:pt x="387" y="222"/>
                  </a:lnTo>
                  <a:lnTo>
                    <a:pt x="388" y="222"/>
                  </a:lnTo>
                  <a:lnTo>
                    <a:pt x="389" y="221"/>
                  </a:lnTo>
                  <a:lnTo>
                    <a:pt x="391" y="221"/>
                  </a:lnTo>
                  <a:lnTo>
                    <a:pt x="392" y="221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0" y="221"/>
                  </a:lnTo>
                  <a:lnTo>
                    <a:pt x="400" y="219"/>
                  </a:lnTo>
                  <a:lnTo>
                    <a:pt x="401" y="219"/>
                  </a:lnTo>
                  <a:lnTo>
                    <a:pt x="404" y="219"/>
                  </a:lnTo>
                  <a:lnTo>
                    <a:pt x="405" y="219"/>
                  </a:lnTo>
                  <a:lnTo>
                    <a:pt x="406" y="221"/>
                  </a:lnTo>
                  <a:lnTo>
                    <a:pt x="406" y="219"/>
                  </a:lnTo>
                  <a:lnTo>
                    <a:pt x="406" y="218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6" y="214"/>
                  </a:lnTo>
                  <a:close/>
                  <a:moveTo>
                    <a:pt x="418" y="214"/>
                  </a:moveTo>
                  <a:lnTo>
                    <a:pt x="418" y="217"/>
                  </a:lnTo>
                  <a:lnTo>
                    <a:pt x="420" y="217"/>
                  </a:lnTo>
                  <a:lnTo>
                    <a:pt x="422" y="217"/>
                  </a:lnTo>
                  <a:lnTo>
                    <a:pt x="422" y="214"/>
                  </a:lnTo>
                  <a:lnTo>
                    <a:pt x="420" y="214"/>
                  </a:lnTo>
                  <a:lnTo>
                    <a:pt x="418" y="214"/>
                  </a:lnTo>
                  <a:close/>
                  <a:moveTo>
                    <a:pt x="420" y="213"/>
                  </a:moveTo>
                  <a:lnTo>
                    <a:pt x="422" y="213"/>
                  </a:lnTo>
                  <a:lnTo>
                    <a:pt x="422" y="212"/>
                  </a:lnTo>
                  <a:lnTo>
                    <a:pt x="420" y="213"/>
                  </a:lnTo>
                  <a:close/>
                  <a:moveTo>
                    <a:pt x="422" y="214"/>
                  </a:moveTo>
                  <a:lnTo>
                    <a:pt x="423" y="214"/>
                  </a:lnTo>
                  <a:lnTo>
                    <a:pt x="423" y="213"/>
                  </a:lnTo>
                  <a:lnTo>
                    <a:pt x="422" y="213"/>
                  </a:lnTo>
                  <a:lnTo>
                    <a:pt x="422" y="214"/>
                  </a:lnTo>
                  <a:close/>
                  <a:moveTo>
                    <a:pt x="417" y="218"/>
                  </a:moveTo>
                  <a:lnTo>
                    <a:pt x="418" y="218"/>
                  </a:lnTo>
                  <a:lnTo>
                    <a:pt x="418" y="217"/>
                  </a:lnTo>
                  <a:lnTo>
                    <a:pt x="417" y="217"/>
                  </a:lnTo>
                  <a:lnTo>
                    <a:pt x="417" y="218"/>
                  </a:lnTo>
                  <a:close/>
                  <a:moveTo>
                    <a:pt x="610" y="150"/>
                  </a:moveTo>
                  <a:lnTo>
                    <a:pt x="611" y="149"/>
                  </a:lnTo>
                  <a:lnTo>
                    <a:pt x="610" y="149"/>
                  </a:lnTo>
                  <a:lnTo>
                    <a:pt x="610" y="150"/>
                  </a:lnTo>
                  <a:close/>
                  <a:moveTo>
                    <a:pt x="617" y="156"/>
                  </a:moveTo>
                  <a:lnTo>
                    <a:pt x="618" y="156"/>
                  </a:lnTo>
                  <a:lnTo>
                    <a:pt x="618" y="155"/>
                  </a:lnTo>
                  <a:lnTo>
                    <a:pt x="617" y="155"/>
                  </a:lnTo>
                  <a:lnTo>
                    <a:pt x="617" y="156"/>
                  </a:lnTo>
                  <a:close/>
                  <a:moveTo>
                    <a:pt x="488" y="200"/>
                  </a:moveTo>
                  <a:lnTo>
                    <a:pt x="489" y="200"/>
                  </a:lnTo>
                  <a:lnTo>
                    <a:pt x="489" y="197"/>
                  </a:lnTo>
                  <a:lnTo>
                    <a:pt x="488" y="197"/>
                  </a:lnTo>
                  <a:lnTo>
                    <a:pt x="488" y="200"/>
                  </a:lnTo>
                  <a:close/>
                  <a:moveTo>
                    <a:pt x="609" y="165"/>
                  </a:moveTo>
                  <a:lnTo>
                    <a:pt x="606" y="165"/>
                  </a:lnTo>
                  <a:lnTo>
                    <a:pt x="606" y="164"/>
                  </a:lnTo>
                  <a:lnTo>
                    <a:pt x="605" y="164"/>
                  </a:lnTo>
                  <a:lnTo>
                    <a:pt x="604" y="165"/>
                  </a:lnTo>
                  <a:lnTo>
                    <a:pt x="604" y="164"/>
                  </a:lnTo>
                  <a:lnTo>
                    <a:pt x="603" y="164"/>
                  </a:lnTo>
                  <a:lnTo>
                    <a:pt x="602" y="164"/>
                  </a:lnTo>
                  <a:lnTo>
                    <a:pt x="602" y="165"/>
                  </a:lnTo>
                  <a:lnTo>
                    <a:pt x="600" y="165"/>
                  </a:lnTo>
                  <a:lnTo>
                    <a:pt x="600" y="166"/>
                  </a:lnTo>
                  <a:lnTo>
                    <a:pt x="599" y="166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4" y="166"/>
                  </a:lnTo>
                  <a:lnTo>
                    <a:pt x="593" y="166"/>
                  </a:lnTo>
                  <a:lnTo>
                    <a:pt x="592" y="166"/>
                  </a:lnTo>
                  <a:lnTo>
                    <a:pt x="592" y="167"/>
                  </a:lnTo>
                  <a:lnTo>
                    <a:pt x="593" y="167"/>
                  </a:lnTo>
                  <a:lnTo>
                    <a:pt x="592" y="168"/>
                  </a:lnTo>
                  <a:lnTo>
                    <a:pt x="593" y="168"/>
                  </a:lnTo>
                  <a:lnTo>
                    <a:pt x="594" y="168"/>
                  </a:lnTo>
                  <a:lnTo>
                    <a:pt x="595" y="168"/>
                  </a:lnTo>
                  <a:lnTo>
                    <a:pt x="597" y="168"/>
                  </a:lnTo>
                  <a:lnTo>
                    <a:pt x="597" y="167"/>
                  </a:lnTo>
                  <a:lnTo>
                    <a:pt x="599" y="167"/>
                  </a:lnTo>
                  <a:lnTo>
                    <a:pt x="600" y="167"/>
                  </a:lnTo>
                  <a:lnTo>
                    <a:pt x="602" y="167"/>
                  </a:lnTo>
                  <a:lnTo>
                    <a:pt x="603" y="167"/>
                  </a:lnTo>
                  <a:lnTo>
                    <a:pt x="603" y="166"/>
                  </a:lnTo>
                  <a:lnTo>
                    <a:pt x="604" y="166"/>
                  </a:lnTo>
                  <a:lnTo>
                    <a:pt x="605" y="167"/>
                  </a:lnTo>
                  <a:lnTo>
                    <a:pt x="606" y="166"/>
                  </a:lnTo>
                  <a:lnTo>
                    <a:pt x="609" y="166"/>
                  </a:lnTo>
                  <a:lnTo>
                    <a:pt x="610" y="165"/>
                  </a:lnTo>
                  <a:lnTo>
                    <a:pt x="610" y="164"/>
                  </a:lnTo>
                  <a:lnTo>
                    <a:pt x="609" y="164"/>
                  </a:lnTo>
                  <a:lnTo>
                    <a:pt x="609" y="165"/>
                  </a:lnTo>
                  <a:close/>
                  <a:moveTo>
                    <a:pt x="606" y="160"/>
                  </a:moveTo>
                  <a:lnTo>
                    <a:pt x="606" y="161"/>
                  </a:lnTo>
                  <a:lnTo>
                    <a:pt x="610" y="161"/>
                  </a:lnTo>
                  <a:lnTo>
                    <a:pt x="610" y="160"/>
                  </a:lnTo>
                  <a:lnTo>
                    <a:pt x="609" y="160"/>
                  </a:lnTo>
                  <a:lnTo>
                    <a:pt x="606" y="160"/>
                  </a:lnTo>
                  <a:close/>
                  <a:moveTo>
                    <a:pt x="620" y="156"/>
                  </a:moveTo>
                  <a:lnTo>
                    <a:pt x="621" y="156"/>
                  </a:lnTo>
                  <a:lnTo>
                    <a:pt x="620" y="155"/>
                  </a:lnTo>
                  <a:lnTo>
                    <a:pt x="620" y="156"/>
                  </a:lnTo>
                  <a:close/>
                  <a:moveTo>
                    <a:pt x="685" y="140"/>
                  </a:moveTo>
                  <a:lnTo>
                    <a:pt x="686" y="140"/>
                  </a:lnTo>
                  <a:lnTo>
                    <a:pt x="686" y="139"/>
                  </a:lnTo>
                  <a:lnTo>
                    <a:pt x="685" y="140"/>
                  </a:lnTo>
                  <a:close/>
                  <a:moveTo>
                    <a:pt x="494" y="196"/>
                  </a:moveTo>
                  <a:lnTo>
                    <a:pt x="494" y="195"/>
                  </a:lnTo>
                  <a:lnTo>
                    <a:pt x="492" y="196"/>
                  </a:lnTo>
                  <a:lnTo>
                    <a:pt x="494" y="196"/>
                  </a:lnTo>
                  <a:close/>
                  <a:moveTo>
                    <a:pt x="699" y="134"/>
                  </a:moveTo>
                  <a:lnTo>
                    <a:pt x="700" y="133"/>
                  </a:lnTo>
                  <a:lnTo>
                    <a:pt x="699" y="133"/>
                  </a:lnTo>
                  <a:lnTo>
                    <a:pt x="697" y="134"/>
                  </a:lnTo>
                  <a:lnTo>
                    <a:pt x="695" y="137"/>
                  </a:lnTo>
                  <a:lnTo>
                    <a:pt x="697" y="137"/>
                  </a:lnTo>
                  <a:lnTo>
                    <a:pt x="699" y="134"/>
                  </a:lnTo>
                  <a:close/>
                  <a:moveTo>
                    <a:pt x="648" y="149"/>
                  </a:moveTo>
                  <a:lnTo>
                    <a:pt x="649" y="149"/>
                  </a:lnTo>
                  <a:lnTo>
                    <a:pt x="650" y="148"/>
                  </a:lnTo>
                  <a:lnTo>
                    <a:pt x="649" y="148"/>
                  </a:lnTo>
                  <a:lnTo>
                    <a:pt x="648" y="149"/>
                  </a:lnTo>
                  <a:close/>
                  <a:moveTo>
                    <a:pt x="649" y="52"/>
                  </a:moveTo>
                  <a:lnTo>
                    <a:pt x="650" y="52"/>
                  </a:lnTo>
                  <a:lnTo>
                    <a:pt x="650" y="51"/>
                  </a:lnTo>
                  <a:lnTo>
                    <a:pt x="650" y="49"/>
                  </a:lnTo>
                  <a:lnTo>
                    <a:pt x="649" y="49"/>
                  </a:lnTo>
                  <a:lnTo>
                    <a:pt x="648" y="49"/>
                  </a:lnTo>
                  <a:lnTo>
                    <a:pt x="646" y="49"/>
                  </a:lnTo>
                  <a:lnTo>
                    <a:pt x="646" y="51"/>
                  </a:lnTo>
                  <a:lnTo>
                    <a:pt x="645" y="51"/>
                  </a:lnTo>
                  <a:lnTo>
                    <a:pt x="645" y="52"/>
                  </a:lnTo>
                  <a:lnTo>
                    <a:pt x="646" y="52"/>
                  </a:lnTo>
                  <a:lnTo>
                    <a:pt x="648" y="52"/>
                  </a:lnTo>
                  <a:lnTo>
                    <a:pt x="648" y="53"/>
                  </a:lnTo>
                  <a:lnTo>
                    <a:pt x="649" y="53"/>
                  </a:lnTo>
                  <a:lnTo>
                    <a:pt x="649" y="52"/>
                  </a:lnTo>
                  <a:close/>
                  <a:moveTo>
                    <a:pt x="564" y="70"/>
                  </a:moveTo>
                  <a:lnTo>
                    <a:pt x="564" y="71"/>
                  </a:lnTo>
                  <a:lnTo>
                    <a:pt x="565" y="71"/>
                  </a:lnTo>
                  <a:lnTo>
                    <a:pt x="565" y="70"/>
                  </a:lnTo>
                  <a:lnTo>
                    <a:pt x="564" y="70"/>
                  </a:lnTo>
                  <a:close/>
                  <a:moveTo>
                    <a:pt x="648" y="54"/>
                  </a:moveTo>
                  <a:lnTo>
                    <a:pt x="649" y="54"/>
                  </a:lnTo>
                  <a:lnTo>
                    <a:pt x="648" y="53"/>
                  </a:lnTo>
                  <a:lnTo>
                    <a:pt x="648" y="54"/>
                  </a:lnTo>
                  <a:close/>
                  <a:moveTo>
                    <a:pt x="410" y="213"/>
                  </a:moveTo>
                  <a:lnTo>
                    <a:pt x="412" y="213"/>
                  </a:lnTo>
                  <a:lnTo>
                    <a:pt x="414" y="212"/>
                  </a:lnTo>
                  <a:lnTo>
                    <a:pt x="410" y="212"/>
                  </a:lnTo>
                  <a:lnTo>
                    <a:pt x="410" y="213"/>
                  </a:lnTo>
                  <a:close/>
                  <a:moveTo>
                    <a:pt x="597" y="58"/>
                  </a:moveTo>
                  <a:lnTo>
                    <a:pt x="599" y="57"/>
                  </a:lnTo>
                  <a:lnTo>
                    <a:pt x="597" y="57"/>
                  </a:lnTo>
                  <a:lnTo>
                    <a:pt x="597" y="58"/>
                  </a:lnTo>
                  <a:close/>
                  <a:moveTo>
                    <a:pt x="798" y="188"/>
                  </a:moveTo>
                  <a:lnTo>
                    <a:pt x="798" y="190"/>
                  </a:lnTo>
                  <a:lnTo>
                    <a:pt x="799" y="190"/>
                  </a:lnTo>
                  <a:lnTo>
                    <a:pt x="799" y="188"/>
                  </a:lnTo>
                  <a:lnTo>
                    <a:pt x="798" y="188"/>
                  </a:lnTo>
                  <a:close/>
                  <a:moveTo>
                    <a:pt x="614" y="53"/>
                  </a:moveTo>
                  <a:lnTo>
                    <a:pt x="614" y="54"/>
                  </a:lnTo>
                  <a:lnTo>
                    <a:pt x="615" y="53"/>
                  </a:lnTo>
                  <a:lnTo>
                    <a:pt x="614" y="53"/>
                  </a:lnTo>
                  <a:close/>
                  <a:moveTo>
                    <a:pt x="814" y="218"/>
                  </a:moveTo>
                  <a:lnTo>
                    <a:pt x="815" y="218"/>
                  </a:lnTo>
                  <a:lnTo>
                    <a:pt x="815" y="217"/>
                  </a:lnTo>
                  <a:lnTo>
                    <a:pt x="814" y="217"/>
                  </a:lnTo>
                  <a:lnTo>
                    <a:pt x="814" y="218"/>
                  </a:lnTo>
                  <a:close/>
                  <a:moveTo>
                    <a:pt x="791" y="197"/>
                  </a:moveTo>
                  <a:lnTo>
                    <a:pt x="792" y="197"/>
                  </a:lnTo>
                  <a:lnTo>
                    <a:pt x="792" y="196"/>
                  </a:lnTo>
                  <a:lnTo>
                    <a:pt x="791" y="196"/>
                  </a:lnTo>
                  <a:lnTo>
                    <a:pt x="791" y="197"/>
                  </a:lnTo>
                  <a:close/>
                  <a:moveTo>
                    <a:pt x="793" y="197"/>
                  </a:moveTo>
                  <a:lnTo>
                    <a:pt x="796" y="197"/>
                  </a:lnTo>
                  <a:lnTo>
                    <a:pt x="796" y="196"/>
                  </a:lnTo>
                  <a:lnTo>
                    <a:pt x="793" y="196"/>
                  </a:lnTo>
                  <a:lnTo>
                    <a:pt x="793" y="197"/>
                  </a:lnTo>
                  <a:close/>
                  <a:moveTo>
                    <a:pt x="806" y="214"/>
                  </a:moveTo>
                  <a:lnTo>
                    <a:pt x="808" y="214"/>
                  </a:lnTo>
                  <a:lnTo>
                    <a:pt x="808" y="213"/>
                  </a:lnTo>
                  <a:lnTo>
                    <a:pt x="806" y="214"/>
                  </a:lnTo>
                  <a:close/>
                  <a:moveTo>
                    <a:pt x="578" y="60"/>
                  </a:moveTo>
                  <a:lnTo>
                    <a:pt x="577" y="60"/>
                  </a:lnTo>
                  <a:lnTo>
                    <a:pt x="577" y="62"/>
                  </a:lnTo>
                  <a:lnTo>
                    <a:pt x="580" y="60"/>
                  </a:lnTo>
                  <a:lnTo>
                    <a:pt x="578" y="60"/>
                  </a:lnTo>
                  <a:close/>
                  <a:moveTo>
                    <a:pt x="520" y="156"/>
                  </a:moveTo>
                  <a:lnTo>
                    <a:pt x="521" y="155"/>
                  </a:lnTo>
                  <a:lnTo>
                    <a:pt x="520" y="155"/>
                  </a:lnTo>
                  <a:lnTo>
                    <a:pt x="520" y="156"/>
                  </a:lnTo>
                  <a:close/>
                  <a:moveTo>
                    <a:pt x="417" y="212"/>
                  </a:moveTo>
                  <a:lnTo>
                    <a:pt x="416" y="212"/>
                  </a:lnTo>
                  <a:lnTo>
                    <a:pt x="415" y="212"/>
                  </a:lnTo>
                  <a:lnTo>
                    <a:pt x="414" y="212"/>
                  </a:lnTo>
                  <a:lnTo>
                    <a:pt x="414" y="213"/>
                  </a:lnTo>
                  <a:lnTo>
                    <a:pt x="415" y="213"/>
                  </a:lnTo>
                  <a:lnTo>
                    <a:pt x="415" y="214"/>
                  </a:lnTo>
                  <a:lnTo>
                    <a:pt x="416" y="214"/>
                  </a:lnTo>
                  <a:lnTo>
                    <a:pt x="417" y="214"/>
                  </a:lnTo>
                  <a:lnTo>
                    <a:pt x="418" y="213"/>
                  </a:lnTo>
                  <a:lnTo>
                    <a:pt x="420" y="212"/>
                  </a:lnTo>
                  <a:lnTo>
                    <a:pt x="420" y="211"/>
                  </a:lnTo>
                  <a:lnTo>
                    <a:pt x="418" y="211"/>
                  </a:lnTo>
                  <a:lnTo>
                    <a:pt x="417" y="212"/>
                  </a:lnTo>
                  <a:close/>
                  <a:moveTo>
                    <a:pt x="497" y="185"/>
                  </a:moveTo>
                  <a:lnTo>
                    <a:pt x="497" y="187"/>
                  </a:lnTo>
                  <a:lnTo>
                    <a:pt x="498" y="185"/>
                  </a:lnTo>
                  <a:lnTo>
                    <a:pt x="497" y="185"/>
                  </a:lnTo>
                  <a:close/>
                  <a:moveTo>
                    <a:pt x="416" y="211"/>
                  </a:moveTo>
                  <a:lnTo>
                    <a:pt x="416" y="212"/>
                  </a:lnTo>
                  <a:lnTo>
                    <a:pt x="417" y="211"/>
                  </a:lnTo>
                  <a:lnTo>
                    <a:pt x="416" y="211"/>
                  </a:lnTo>
                  <a:close/>
                  <a:moveTo>
                    <a:pt x="511" y="159"/>
                  </a:moveTo>
                  <a:lnTo>
                    <a:pt x="512" y="157"/>
                  </a:lnTo>
                  <a:lnTo>
                    <a:pt x="511" y="157"/>
                  </a:lnTo>
                  <a:lnTo>
                    <a:pt x="511" y="159"/>
                  </a:lnTo>
                  <a:close/>
                  <a:moveTo>
                    <a:pt x="500" y="120"/>
                  </a:moveTo>
                  <a:lnTo>
                    <a:pt x="502" y="120"/>
                  </a:lnTo>
                  <a:lnTo>
                    <a:pt x="502" y="117"/>
                  </a:lnTo>
                  <a:lnTo>
                    <a:pt x="500" y="120"/>
                  </a:lnTo>
                  <a:close/>
                  <a:moveTo>
                    <a:pt x="500" y="126"/>
                  </a:moveTo>
                  <a:lnTo>
                    <a:pt x="502" y="128"/>
                  </a:lnTo>
                  <a:lnTo>
                    <a:pt x="503" y="126"/>
                  </a:lnTo>
                  <a:lnTo>
                    <a:pt x="500" y="126"/>
                  </a:lnTo>
                  <a:close/>
                  <a:moveTo>
                    <a:pt x="496" y="161"/>
                  </a:moveTo>
                  <a:lnTo>
                    <a:pt x="496" y="160"/>
                  </a:lnTo>
                  <a:lnTo>
                    <a:pt x="495" y="161"/>
                  </a:lnTo>
                  <a:lnTo>
                    <a:pt x="496" y="161"/>
                  </a:lnTo>
                  <a:close/>
                  <a:moveTo>
                    <a:pt x="594" y="80"/>
                  </a:moveTo>
                  <a:lnTo>
                    <a:pt x="595" y="79"/>
                  </a:lnTo>
                  <a:lnTo>
                    <a:pt x="594" y="79"/>
                  </a:lnTo>
                  <a:lnTo>
                    <a:pt x="593" y="79"/>
                  </a:lnTo>
                  <a:lnTo>
                    <a:pt x="593" y="80"/>
                  </a:lnTo>
                  <a:lnTo>
                    <a:pt x="594" y="8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121">
              <a:extLst>
                <a:ext uri="{FF2B5EF4-FFF2-40B4-BE49-F238E27FC236}">
                  <a16:creationId xmlns:a16="http://schemas.microsoft.com/office/drawing/2014/main" id="{55F835A9-1360-9547-38AF-4ADEDE2414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4338" y="990600"/>
              <a:ext cx="1751013" cy="839788"/>
            </a:xfrm>
            <a:custGeom>
              <a:avLst/>
              <a:gdLst>
                <a:gd name="T0" fmla="*/ 842 w 1103"/>
                <a:gd name="T1" fmla="*/ 446 h 529"/>
                <a:gd name="T2" fmla="*/ 964 w 1103"/>
                <a:gd name="T3" fmla="*/ 426 h 529"/>
                <a:gd name="T4" fmla="*/ 962 w 1103"/>
                <a:gd name="T5" fmla="*/ 359 h 529"/>
                <a:gd name="T6" fmla="*/ 987 w 1103"/>
                <a:gd name="T7" fmla="*/ 415 h 529"/>
                <a:gd name="T8" fmla="*/ 36 w 1103"/>
                <a:gd name="T9" fmla="*/ 332 h 529"/>
                <a:gd name="T10" fmla="*/ 795 w 1103"/>
                <a:gd name="T11" fmla="*/ 184 h 529"/>
                <a:gd name="T12" fmla="*/ 759 w 1103"/>
                <a:gd name="T13" fmla="*/ 179 h 529"/>
                <a:gd name="T14" fmla="*/ 855 w 1103"/>
                <a:gd name="T15" fmla="*/ 112 h 529"/>
                <a:gd name="T16" fmla="*/ 749 w 1103"/>
                <a:gd name="T17" fmla="*/ 150 h 529"/>
                <a:gd name="T18" fmla="*/ 603 w 1103"/>
                <a:gd name="T19" fmla="*/ 198 h 529"/>
                <a:gd name="T20" fmla="*/ 650 w 1103"/>
                <a:gd name="T21" fmla="*/ 321 h 529"/>
                <a:gd name="T22" fmla="*/ 739 w 1103"/>
                <a:gd name="T23" fmla="*/ 247 h 529"/>
                <a:gd name="T24" fmla="*/ 855 w 1103"/>
                <a:gd name="T25" fmla="*/ 235 h 529"/>
                <a:gd name="T26" fmla="*/ 932 w 1103"/>
                <a:gd name="T27" fmla="*/ 265 h 529"/>
                <a:gd name="T28" fmla="*/ 975 w 1103"/>
                <a:gd name="T29" fmla="*/ 339 h 529"/>
                <a:gd name="T30" fmla="*/ 763 w 1103"/>
                <a:gd name="T31" fmla="*/ 417 h 529"/>
                <a:gd name="T32" fmla="*/ 846 w 1103"/>
                <a:gd name="T33" fmla="*/ 459 h 529"/>
                <a:gd name="T34" fmla="*/ 814 w 1103"/>
                <a:gd name="T35" fmla="*/ 458 h 529"/>
                <a:gd name="T36" fmla="*/ 579 w 1103"/>
                <a:gd name="T37" fmla="*/ 516 h 529"/>
                <a:gd name="T38" fmla="*/ 371 w 1103"/>
                <a:gd name="T39" fmla="*/ 400 h 529"/>
                <a:gd name="T40" fmla="*/ 54 w 1103"/>
                <a:gd name="T41" fmla="*/ 408 h 529"/>
                <a:gd name="T42" fmla="*/ 42 w 1103"/>
                <a:gd name="T43" fmla="*/ 346 h 529"/>
                <a:gd name="T44" fmla="*/ 51 w 1103"/>
                <a:gd name="T45" fmla="*/ 236 h 529"/>
                <a:gd name="T46" fmla="*/ 276 w 1103"/>
                <a:gd name="T47" fmla="*/ 104 h 529"/>
                <a:gd name="T48" fmla="*/ 452 w 1103"/>
                <a:gd name="T49" fmla="*/ 128 h 529"/>
                <a:gd name="T50" fmla="*/ 581 w 1103"/>
                <a:gd name="T51" fmla="*/ 128 h 529"/>
                <a:gd name="T52" fmla="*/ 654 w 1103"/>
                <a:gd name="T53" fmla="*/ 101 h 529"/>
                <a:gd name="T54" fmla="*/ 706 w 1103"/>
                <a:gd name="T55" fmla="*/ 106 h 529"/>
                <a:gd name="T56" fmla="*/ 66 w 1103"/>
                <a:gd name="T57" fmla="*/ 391 h 529"/>
                <a:gd name="T58" fmla="*/ 60 w 1103"/>
                <a:gd name="T59" fmla="*/ 376 h 529"/>
                <a:gd name="T60" fmla="*/ 923 w 1103"/>
                <a:gd name="T61" fmla="*/ 252 h 529"/>
                <a:gd name="T62" fmla="*/ 684 w 1103"/>
                <a:gd name="T63" fmla="*/ 463 h 529"/>
                <a:gd name="T64" fmla="*/ 744 w 1103"/>
                <a:gd name="T65" fmla="*/ 137 h 529"/>
                <a:gd name="T66" fmla="*/ 528 w 1103"/>
                <a:gd name="T67" fmla="*/ 112 h 529"/>
                <a:gd name="T68" fmla="*/ 454 w 1103"/>
                <a:gd name="T69" fmla="*/ 76 h 529"/>
                <a:gd name="T70" fmla="*/ 401 w 1103"/>
                <a:gd name="T71" fmla="*/ 87 h 529"/>
                <a:gd name="T72" fmla="*/ 683 w 1103"/>
                <a:gd name="T73" fmla="*/ 61 h 529"/>
                <a:gd name="T74" fmla="*/ 974 w 1103"/>
                <a:gd name="T75" fmla="*/ 157 h 529"/>
                <a:gd name="T76" fmla="*/ 933 w 1103"/>
                <a:gd name="T77" fmla="*/ 193 h 529"/>
                <a:gd name="T78" fmla="*/ 841 w 1103"/>
                <a:gd name="T79" fmla="*/ 165 h 529"/>
                <a:gd name="T80" fmla="*/ 861 w 1103"/>
                <a:gd name="T81" fmla="*/ 104 h 529"/>
                <a:gd name="T82" fmla="*/ 783 w 1103"/>
                <a:gd name="T83" fmla="*/ 66 h 529"/>
                <a:gd name="T84" fmla="*/ 884 w 1103"/>
                <a:gd name="T85" fmla="*/ 74 h 529"/>
                <a:gd name="T86" fmla="*/ 966 w 1103"/>
                <a:gd name="T87" fmla="*/ 124 h 529"/>
                <a:gd name="T88" fmla="*/ 894 w 1103"/>
                <a:gd name="T89" fmla="*/ 84 h 529"/>
                <a:gd name="T90" fmla="*/ 961 w 1103"/>
                <a:gd name="T91" fmla="*/ 147 h 529"/>
                <a:gd name="T92" fmla="*/ 734 w 1103"/>
                <a:gd name="T93" fmla="*/ 56 h 529"/>
                <a:gd name="T94" fmla="*/ 530 w 1103"/>
                <a:gd name="T95" fmla="*/ 50 h 529"/>
                <a:gd name="T96" fmla="*/ 672 w 1103"/>
                <a:gd name="T97" fmla="*/ 44 h 529"/>
                <a:gd name="T98" fmla="*/ 745 w 1103"/>
                <a:gd name="T99" fmla="*/ 38 h 529"/>
                <a:gd name="T100" fmla="*/ 826 w 1103"/>
                <a:gd name="T101" fmla="*/ 48 h 529"/>
                <a:gd name="T102" fmla="*/ 552 w 1103"/>
                <a:gd name="T103" fmla="*/ 30 h 529"/>
                <a:gd name="T104" fmla="*/ 915 w 1103"/>
                <a:gd name="T105" fmla="*/ 33 h 529"/>
                <a:gd name="T106" fmla="*/ 824 w 1103"/>
                <a:gd name="T107" fmla="*/ 26 h 529"/>
                <a:gd name="T108" fmla="*/ 848 w 1103"/>
                <a:gd name="T109" fmla="*/ 15 h 529"/>
                <a:gd name="T110" fmla="*/ 1049 w 1103"/>
                <a:gd name="T111" fmla="*/ 0 h 529"/>
                <a:gd name="T112" fmla="*/ 934 w 1103"/>
                <a:gd name="T113" fmla="*/ 27 h 529"/>
                <a:gd name="T114" fmla="*/ 780 w 1103"/>
                <a:gd name="T115" fmla="*/ 476 h 529"/>
                <a:gd name="T116" fmla="*/ 38 w 1103"/>
                <a:gd name="T117" fmla="*/ 361 h 529"/>
                <a:gd name="T118" fmla="*/ 712 w 1103"/>
                <a:gd name="T119" fmla="*/ 284 h 529"/>
                <a:gd name="T120" fmla="*/ 850 w 1103"/>
                <a:gd name="T121" fmla="*/ 168 h 529"/>
                <a:gd name="T122" fmla="*/ 576 w 1103"/>
                <a:gd name="T123" fmla="*/ 118 h 529"/>
                <a:gd name="T124" fmla="*/ 570 w 1103"/>
                <a:gd name="T125" fmla="*/ 67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3" h="529">
                  <a:moveTo>
                    <a:pt x="867" y="453"/>
                  </a:moveTo>
                  <a:lnTo>
                    <a:pt x="869" y="452"/>
                  </a:lnTo>
                  <a:lnTo>
                    <a:pt x="870" y="452"/>
                  </a:lnTo>
                  <a:lnTo>
                    <a:pt x="870" y="453"/>
                  </a:lnTo>
                  <a:lnTo>
                    <a:pt x="869" y="453"/>
                  </a:lnTo>
                  <a:lnTo>
                    <a:pt x="867" y="453"/>
                  </a:lnTo>
                  <a:close/>
                  <a:moveTo>
                    <a:pt x="863" y="459"/>
                  </a:moveTo>
                  <a:lnTo>
                    <a:pt x="864" y="459"/>
                  </a:lnTo>
                  <a:lnTo>
                    <a:pt x="864" y="460"/>
                  </a:lnTo>
                  <a:lnTo>
                    <a:pt x="864" y="461"/>
                  </a:lnTo>
                  <a:lnTo>
                    <a:pt x="866" y="460"/>
                  </a:lnTo>
                  <a:lnTo>
                    <a:pt x="867" y="459"/>
                  </a:lnTo>
                  <a:lnTo>
                    <a:pt x="867" y="458"/>
                  </a:lnTo>
                  <a:lnTo>
                    <a:pt x="869" y="458"/>
                  </a:lnTo>
                  <a:lnTo>
                    <a:pt x="869" y="457"/>
                  </a:lnTo>
                  <a:lnTo>
                    <a:pt x="867" y="457"/>
                  </a:lnTo>
                  <a:lnTo>
                    <a:pt x="866" y="458"/>
                  </a:lnTo>
                  <a:lnTo>
                    <a:pt x="864" y="458"/>
                  </a:lnTo>
                  <a:lnTo>
                    <a:pt x="864" y="457"/>
                  </a:lnTo>
                  <a:lnTo>
                    <a:pt x="866" y="457"/>
                  </a:lnTo>
                  <a:lnTo>
                    <a:pt x="867" y="454"/>
                  </a:lnTo>
                  <a:lnTo>
                    <a:pt x="866" y="454"/>
                  </a:lnTo>
                  <a:lnTo>
                    <a:pt x="866" y="453"/>
                  </a:lnTo>
                  <a:lnTo>
                    <a:pt x="866" y="452"/>
                  </a:lnTo>
                  <a:lnTo>
                    <a:pt x="867" y="452"/>
                  </a:lnTo>
                  <a:lnTo>
                    <a:pt x="869" y="452"/>
                  </a:lnTo>
                  <a:lnTo>
                    <a:pt x="870" y="450"/>
                  </a:lnTo>
                  <a:lnTo>
                    <a:pt x="870" y="452"/>
                  </a:lnTo>
                  <a:lnTo>
                    <a:pt x="871" y="452"/>
                  </a:lnTo>
                  <a:lnTo>
                    <a:pt x="871" y="450"/>
                  </a:lnTo>
                  <a:lnTo>
                    <a:pt x="872" y="450"/>
                  </a:lnTo>
                  <a:lnTo>
                    <a:pt x="875" y="449"/>
                  </a:lnTo>
                  <a:lnTo>
                    <a:pt x="876" y="448"/>
                  </a:lnTo>
                  <a:lnTo>
                    <a:pt x="876" y="446"/>
                  </a:lnTo>
                  <a:lnTo>
                    <a:pt x="877" y="446"/>
                  </a:lnTo>
                  <a:lnTo>
                    <a:pt x="877" y="444"/>
                  </a:lnTo>
                  <a:lnTo>
                    <a:pt x="878" y="444"/>
                  </a:lnTo>
                  <a:lnTo>
                    <a:pt x="880" y="442"/>
                  </a:lnTo>
                  <a:lnTo>
                    <a:pt x="880" y="441"/>
                  </a:lnTo>
                  <a:lnTo>
                    <a:pt x="881" y="440"/>
                  </a:lnTo>
                  <a:lnTo>
                    <a:pt x="882" y="438"/>
                  </a:lnTo>
                  <a:lnTo>
                    <a:pt x="882" y="436"/>
                  </a:lnTo>
                  <a:lnTo>
                    <a:pt x="881" y="436"/>
                  </a:lnTo>
                  <a:lnTo>
                    <a:pt x="881" y="435"/>
                  </a:lnTo>
                  <a:lnTo>
                    <a:pt x="882" y="435"/>
                  </a:lnTo>
                  <a:lnTo>
                    <a:pt x="882" y="433"/>
                  </a:lnTo>
                  <a:lnTo>
                    <a:pt x="881" y="433"/>
                  </a:lnTo>
                  <a:lnTo>
                    <a:pt x="880" y="433"/>
                  </a:lnTo>
                  <a:lnTo>
                    <a:pt x="878" y="433"/>
                  </a:lnTo>
                  <a:lnTo>
                    <a:pt x="878" y="435"/>
                  </a:lnTo>
                  <a:lnTo>
                    <a:pt x="877" y="436"/>
                  </a:lnTo>
                  <a:lnTo>
                    <a:pt x="876" y="436"/>
                  </a:lnTo>
                  <a:lnTo>
                    <a:pt x="876" y="438"/>
                  </a:lnTo>
                  <a:lnTo>
                    <a:pt x="875" y="438"/>
                  </a:lnTo>
                  <a:lnTo>
                    <a:pt x="872" y="440"/>
                  </a:lnTo>
                  <a:lnTo>
                    <a:pt x="872" y="441"/>
                  </a:lnTo>
                  <a:lnTo>
                    <a:pt x="871" y="441"/>
                  </a:lnTo>
                  <a:lnTo>
                    <a:pt x="871" y="442"/>
                  </a:lnTo>
                  <a:lnTo>
                    <a:pt x="870" y="442"/>
                  </a:lnTo>
                  <a:lnTo>
                    <a:pt x="870" y="443"/>
                  </a:lnTo>
                  <a:lnTo>
                    <a:pt x="869" y="444"/>
                  </a:lnTo>
                  <a:lnTo>
                    <a:pt x="867" y="444"/>
                  </a:lnTo>
                  <a:lnTo>
                    <a:pt x="867" y="446"/>
                  </a:lnTo>
                  <a:lnTo>
                    <a:pt x="866" y="448"/>
                  </a:lnTo>
                  <a:lnTo>
                    <a:pt x="864" y="448"/>
                  </a:lnTo>
                  <a:lnTo>
                    <a:pt x="863" y="449"/>
                  </a:lnTo>
                  <a:lnTo>
                    <a:pt x="863" y="450"/>
                  </a:lnTo>
                  <a:lnTo>
                    <a:pt x="861" y="450"/>
                  </a:lnTo>
                  <a:lnTo>
                    <a:pt x="860" y="452"/>
                  </a:lnTo>
                  <a:lnTo>
                    <a:pt x="860" y="453"/>
                  </a:lnTo>
                  <a:lnTo>
                    <a:pt x="860" y="454"/>
                  </a:lnTo>
                  <a:lnTo>
                    <a:pt x="860" y="457"/>
                  </a:lnTo>
                  <a:lnTo>
                    <a:pt x="860" y="458"/>
                  </a:lnTo>
                  <a:lnTo>
                    <a:pt x="861" y="459"/>
                  </a:lnTo>
                  <a:lnTo>
                    <a:pt x="863" y="459"/>
                  </a:lnTo>
                  <a:close/>
                  <a:moveTo>
                    <a:pt x="867" y="453"/>
                  </a:moveTo>
                  <a:lnTo>
                    <a:pt x="867" y="454"/>
                  </a:lnTo>
                  <a:lnTo>
                    <a:pt x="869" y="454"/>
                  </a:lnTo>
                  <a:lnTo>
                    <a:pt x="867" y="453"/>
                  </a:lnTo>
                  <a:close/>
                  <a:moveTo>
                    <a:pt x="875" y="450"/>
                  </a:moveTo>
                  <a:lnTo>
                    <a:pt x="877" y="449"/>
                  </a:lnTo>
                  <a:lnTo>
                    <a:pt x="877" y="448"/>
                  </a:lnTo>
                  <a:lnTo>
                    <a:pt x="875" y="449"/>
                  </a:lnTo>
                  <a:lnTo>
                    <a:pt x="875" y="450"/>
                  </a:lnTo>
                  <a:close/>
                  <a:moveTo>
                    <a:pt x="878" y="448"/>
                  </a:moveTo>
                  <a:lnTo>
                    <a:pt x="877" y="448"/>
                  </a:lnTo>
                  <a:lnTo>
                    <a:pt x="878" y="446"/>
                  </a:lnTo>
                  <a:lnTo>
                    <a:pt x="880" y="446"/>
                  </a:lnTo>
                  <a:lnTo>
                    <a:pt x="880" y="448"/>
                  </a:lnTo>
                  <a:lnTo>
                    <a:pt x="878" y="449"/>
                  </a:lnTo>
                  <a:lnTo>
                    <a:pt x="880" y="449"/>
                  </a:lnTo>
                  <a:lnTo>
                    <a:pt x="880" y="448"/>
                  </a:lnTo>
                  <a:lnTo>
                    <a:pt x="881" y="448"/>
                  </a:lnTo>
                  <a:lnTo>
                    <a:pt x="882" y="448"/>
                  </a:lnTo>
                  <a:lnTo>
                    <a:pt x="884" y="448"/>
                  </a:lnTo>
                  <a:lnTo>
                    <a:pt x="884" y="449"/>
                  </a:lnTo>
                  <a:lnTo>
                    <a:pt x="886" y="449"/>
                  </a:lnTo>
                  <a:lnTo>
                    <a:pt x="884" y="450"/>
                  </a:lnTo>
                  <a:lnTo>
                    <a:pt x="882" y="450"/>
                  </a:lnTo>
                  <a:lnTo>
                    <a:pt x="882" y="452"/>
                  </a:lnTo>
                  <a:lnTo>
                    <a:pt x="884" y="452"/>
                  </a:lnTo>
                  <a:lnTo>
                    <a:pt x="884" y="453"/>
                  </a:lnTo>
                  <a:lnTo>
                    <a:pt x="882" y="453"/>
                  </a:lnTo>
                  <a:lnTo>
                    <a:pt x="881" y="453"/>
                  </a:lnTo>
                  <a:lnTo>
                    <a:pt x="880" y="453"/>
                  </a:lnTo>
                  <a:lnTo>
                    <a:pt x="878" y="454"/>
                  </a:lnTo>
                  <a:lnTo>
                    <a:pt x="880" y="454"/>
                  </a:lnTo>
                  <a:lnTo>
                    <a:pt x="878" y="457"/>
                  </a:lnTo>
                  <a:lnTo>
                    <a:pt x="877" y="457"/>
                  </a:lnTo>
                  <a:lnTo>
                    <a:pt x="877" y="458"/>
                  </a:lnTo>
                  <a:lnTo>
                    <a:pt x="876" y="458"/>
                  </a:lnTo>
                  <a:lnTo>
                    <a:pt x="875" y="458"/>
                  </a:lnTo>
                  <a:lnTo>
                    <a:pt x="872" y="458"/>
                  </a:lnTo>
                  <a:lnTo>
                    <a:pt x="871" y="459"/>
                  </a:lnTo>
                  <a:lnTo>
                    <a:pt x="870" y="459"/>
                  </a:lnTo>
                  <a:lnTo>
                    <a:pt x="869" y="459"/>
                  </a:lnTo>
                  <a:lnTo>
                    <a:pt x="867" y="459"/>
                  </a:lnTo>
                  <a:lnTo>
                    <a:pt x="869" y="458"/>
                  </a:lnTo>
                  <a:lnTo>
                    <a:pt x="870" y="458"/>
                  </a:lnTo>
                  <a:lnTo>
                    <a:pt x="870" y="457"/>
                  </a:lnTo>
                  <a:lnTo>
                    <a:pt x="871" y="454"/>
                  </a:lnTo>
                  <a:lnTo>
                    <a:pt x="872" y="454"/>
                  </a:lnTo>
                  <a:lnTo>
                    <a:pt x="872" y="453"/>
                  </a:lnTo>
                  <a:lnTo>
                    <a:pt x="871" y="453"/>
                  </a:lnTo>
                  <a:lnTo>
                    <a:pt x="870" y="453"/>
                  </a:lnTo>
                  <a:lnTo>
                    <a:pt x="871" y="452"/>
                  </a:lnTo>
                  <a:lnTo>
                    <a:pt x="872" y="452"/>
                  </a:lnTo>
                  <a:lnTo>
                    <a:pt x="875" y="450"/>
                  </a:lnTo>
                  <a:lnTo>
                    <a:pt x="876" y="450"/>
                  </a:lnTo>
                  <a:lnTo>
                    <a:pt x="877" y="449"/>
                  </a:lnTo>
                  <a:lnTo>
                    <a:pt x="878" y="448"/>
                  </a:lnTo>
                  <a:close/>
                  <a:moveTo>
                    <a:pt x="876" y="452"/>
                  </a:moveTo>
                  <a:lnTo>
                    <a:pt x="875" y="452"/>
                  </a:lnTo>
                  <a:lnTo>
                    <a:pt x="875" y="453"/>
                  </a:lnTo>
                  <a:lnTo>
                    <a:pt x="876" y="452"/>
                  </a:lnTo>
                  <a:close/>
                  <a:moveTo>
                    <a:pt x="843" y="450"/>
                  </a:moveTo>
                  <a:lnTo>
                    <a:pt x="842" y="450"/>
                  </a:lnTo>
                  <a:lnTo>
                    <a:pt x="842" y="452"/>
                  </a:lnTo>
                  <a:lnTo>
                    <a:pt x="843" y="452"/>
                  </a:lnTo>
                  <a:lnTo>
                    <a:pt x="844" y="452"/>
                  </a:lnTo>
                  <a:lnTo>
                    <a:pt x="848" y="452"/>
                  </a:lnTo>
                  <a:lnTo>
                    <a:pt x="848" y="450"/>
                  </a:lnTo>
                  <a:lnTo>
                    <a:pt x="849" y="450"/>
                  </a:lnTo>
                  <a:lnTo>
                    <a:pt x="849" y="449"/>
                  </a:lnTo>
                  <a:lnTo>
                    <a:pt x="848" y="449"/>
                  </a:lnTo>
                  <a:lnTo>
                    <a:pt x="848" y="448"/>
                  </a:lnTo>
                  <a:lnTo>
                    <a:pt x="849" y="449"/>
                  </a:lnTo>
                  <a:lnTo>
                    <a:pt x="849" y="448"/>
                  </a:lnTo>
                  <a:lnTo>
                    <a:pt x="850" y="448"/>
                  </a:lnTo>
                  <a:lnTo>
                    <a:pt x="849" y="446"/>
                  </a:lnTo>
                  <a:lnTo>
                    <a:pt x="850" y="446"/>
                  </a:lnTo>
                  <a:lnTo>
                    <a:pt x="850" y="448"/>
                  </a:lnTo>
                  <a:lnTo>
                    <a:pt x="852" y="446"/>
                  </a:lnTo>
                  <a:lnTo>
                    <a:pt x="852" y="444"/>
                  </a:lnTo>
                  <a:lnTo>
                    <a:pt x="853" y="446"/>
                  </a:lnTo>
                  <a:lnTo>
                    <a:pt x="854" y="446"/>
                  </a:lnTo>
                  <a:lnTo>
                    <a:pt x="854" y="444"/>
                  </a:lnTo>
                  <a:lnTo>
                    <a:pt x="858" y="444"/>
                  </a:lnTo>
                  <a:lnTo>
                    <a:pt x="858" y="443"/>
                  </a:lnTo>
                  <a:lnTo>
                    <a:pt x="855" y="443"/>
                  </a:lnTo>
                  <a:lnTo>
                    <a:pt x="854" y="443"/>
                  </a:lnTo>
                  <a:lnTo>
                    <a:pt x="853" y="443"/>
                  </a:lnTo>
                  <a:lnTo>
                    <a:pt x="850" y="443"/>
                  </a:lnTo>
                  <a:lnTo>
                    <a:pt x="849" y="443"/>
                  </a:lnTo>
                  <a:lnTo>
                    <a:pt x="849" y="444"/>
                  </a:lnTo>
                  <a:lnTo>
                    <a:pt x="848" y="443"/>
                  </a:lnTo>
                  <a:lnTo>
                    <a:pt x="846" y="443"/>
                  </a:lnTo>
                  <a:lnTo>
                    <a:pt x="844" y="444"/>
                  </a:lnTo>
                  <a:lnTo>
                    <a:pt x="843" y="444"/>
                  </a:lnTo>
                  <a:lnTo>
                    <a:pt x="841" y="443"/>
                  </a:lnTo>
                  <a:lnTo>
                    <a:pt x="840" y="443"/>
                  </a:lnTo>
                  <a:lnTo>
                    <a:pt x="840" y="442"/>
                  </a:lnTo>
                  <a:lnTo>
                    <a:pt x="837" y="443"/>
                  </a:lnTo>
                  <a:lnTo>
                    <a:pt x="837" y="442"/>
                  </a:lnTo>
                  <a:lnTo>
                    <a:pt x="836" y="442"/>
                  </a:lnTo>
                  <a:lnTo>
                    <a:pt x="835" y="442"/>
                  </a:lnTo>
                  <a:lnTo>
                    <a:pt x="835" y="443"/>
                  </a:lnTo>
                  <a:lnTo>
                    <a:pt x="833" y="443"/>
                  </a:lnTo>
                  <a:lnTo>
                    <a:pt x="833" y="442"/>
                  </a:lnTo>
                  <a:lnTo>
                    <a:pt x="832" y="443"/>
                  </a:lnTo>
                  <a:lnTo>
                    <a:pt x="832" y="442"/>
                  </a:lnTo>
                  <a:lnTo>
                    <a:pt x="833" y="442"/>
                  </a:lnTo>
                  <a:lnTo>
                    <a:pt x="833" y="441"/>
                  </a:lnTo>
                  <a:lnTo>
                    <a:pt x="833" y="440"/>
                  </a:lnTo>
                  <a:lnTo>
                    <a:pt x="832" y="440"/>
                  </a:lnTo>
                  <a:lnTo>
                    <a:pt x="832" y="438"/>
                  </a:lnTo>
                  <a:lnTo>
                    <a:pt x="832" y="436"/>
                  </a:lnTo>
                  <a:lnTo>
                    <a:pt x="833" y="436"/>
                  </a:lnTo>
                  <a:lnTo>
                    <a:pt x="833" y="435"/>
                  </a:lnTo>
                  <a:lnTo>
                    <a:pt x="833" y="433"/>
                  </a:lnTo>
                  <a:lnTo>
                    <a:pt x="832" y="435"/>
                  </a:lnTo>
                  <a:lnTo>
                    <a:pt x="831" y="436"/>
                  </a:lnTo>
                  <a:lnTo>
                    <a:pt x="829" y="436"/>
                  </a:lnTo>
                  <a:lnTo>
                    <a:pt x="829" y="438"/>
                  </a:lnTo>
                  <a:lnTo>
                    <a:pt x="827" y="438"/>
                  </a:lnTo>
                  <a:lnTo>
                    <a:pt x="826" y="440"/>
                  </a:lnTo>
                  <a:lnTo>
                    <a:pt x="826" y="441"/>
                  </a:lnTo>
                  <a:lnTo>
                    <a:pt x="827" y="441"/>
                  </a:lnTo>
                  <a:lnTo>
                    <a:pt x="829" y="441"/>
                  </a:lnTo>
                  <a:lnTo>
                    <a:pt x="831" y="441"/>
                  </a:lnTo>
                  <a:lnTo>
                    <a:pt x="831" y="442"/>
                  </a:lnTo>
                  <a:lnTo>
                    <a:pt x="829" y="442"/>
                  </a:lnTo>
                  <a:lnTo>
                    <a:pt x="829" y="443"/>
                  </a:lnTo>
                  <a:lnTo>
                    <a:pt x="827" y="444"/>
                  </a:lnTo>
                  <a:lnTo>
                    <a:pt x="829" y="444"/>
                  </a:lnTo>
                  <a:lnTo>
                    <a:pt x="831" y="444"/>
                  </a:lnTo>
                  <a:lnTo>
                    <a:pt x="832" y="444"/>
                  </a:lnTo>
                  <a:lnTo>
                    <a:pt x="832" y="446"/>
                  </a:lnTo>
                  <a:lnTo>
                    <a:pt x="833" y="446"/>
                  </a:lnTo>
                  <a:lnTo>
                    <a:pt x="833" y="448"/>
                  </a:lnTo>
                  <a:lnTo>
                    <a:pt x="835" y="448"/>
                  </a:lnTo>
                  <a:lnTo>
                    <a:pt x="836" y="448"/>
                  </a:lnTo>
                  <a:lnTo>
                    <a:pt x="836" y="449"/>
                  </a:lnTo>
                  <a:lnTo>
                    <a:pt x="837" y="449"/>
                  </a:lnTo>
                  <a:lnTo>
                    <a:pt x="840" y="449"/>
                  </a:lnTo>
                  <a:lnTo>
                    <a:pt x="841" y="449"/>
                  </a:lnTo>
                  <a:lnTo>
                    <a:pt x="841" y="448"/>
                  </a:lnTo>
                  <a:lnTo>
                    <a:pt x="842" y="446"/>
                  </a:lnTo>
                  <a:lnTo>
                    <a:pt x="842" y="448"/>
                  </a:lnTo>
                  <a:lnTo>
                    <a:pt x="843" y="448"/>
                  </a:lnTo>
                  <a:lnTo>
                    <a:pt x="843" y="449"/>
                  </a:lnTo>
                  <a:lnTo>
                    <a:pt x="843" y="450"/>
                  </a:lnTo>
                  <a:close/>
                  <a:moveTo>
                    <a:pt x="912" y="407"/>
                  </a:moveTo>
                  <a:lnTo>
                    <a:pt x="912" y="406"/>
                  </a:lnTo>
                  <a:lnTo>
                    <a:pt x="909" y="407"/>
                  </a:lnTo>
                  <a:lnTo>
                    <a:pt x="907" y="407"/>
                  </a:lnTo>
                  <a:lnTo>
                    <a:pt x="907" y="408"/>
                  </a:lnTo>
                  <a:lnTo>
                    <a:pt x="909" y="408"/>
                  </a:lnTo>
                  <a:lnTo>
                    <a:pt x="911" y="408"/>
                  </a:lnTo>
                  <a:lnTo>
                    <a:pt x="912" y="408"/>
                  </a:lnTo>
                  <a:lnTo>
                    <a:pt x="913" y="408"/>
                  </a:lnTo>
                  <a:lnTo>
                    <a:pt x="915" y="407"/>
                  </a:lnTo>
                  <a:lnTo>
                    <a:pt x="913" y="407"/>
                  </a:lnTo>
                  <a:lnTo>
                    <a:pt x="912" y="407"/>
                  </a:lnTo>
                  <a:close/>
                  <a:moveTo>
                    <a:pt x="979" y="408"/>
                  </a:moveTo>
                  <a:lnTo>
                    <a:pt x="981" y="407"/>
                  </a:lnTo>
                  <a:lnTo>
                    <a:pt x="979" y="407"/>
                  </a:lnTo>
                  <a:lnTo>
                    <a:pt x="981" y="406"/>
                  </a:lnTo>
                  <a:lnTo>
                    <a:pt x="978" y="407"/>
                  </a:lnTo>
                  <a:lnTo>
                    <a:pt x="978" y="408"/>
                  </a:lnTo>
                  <a:lnTo>
                    <a:pt x="979" y="408"/>
                  </a:lnTo>
                  <a:close/>
                  <a:moveTo>
                    <a:pt x="872" y="398"/>
                  </a:moveTo>
                  <a:lnTo>
                    <a:pt x="876" y="398"/>
                  </a:lnTo>
                  <a:lnTo>
                    <a:pt x="877" y="398"/>
                  </a:lnTo>
                  <a:lnTo>
                    <a:pt x="878" y="398"/>
                  </a:lnTo>
                  <a:lnTo>
                    <a:pt x="878" y="397"/>
                  </a:lnTo>
                  <a:lnTo>
                    <a:pt x="878" y="396"/>
                  </a:lnTo>
                  <a:lnTo>
                    <a:pt x="878" y="395"/>
                  </a:lnTo>
                  <a:lnTo>
                    <a:pt x="877" y="395"/>
                  </a:lnTo>
                  <a:lnTo>
                    <a:pt x="876" y="395"/>
                  </a:lnTo>
                  <a:lnTo>
                    <a:pt x="876" y="392"/>
                  </a:lnTo>
                  <a:lnTo>
                    <a:pt x="875" y="392"/>
                  </a:lnTo>
                  <a:lnTo>
                    <a:pt x="872" y="392"/>
                  </a:lnTo>
                  <a:lnTo>
                    <a:pt x="872" y="391"/>
                  </a:lnTo>
                  <a:lnTo>
                    <a:pt x="871" y="391"/>
                  </a:lnTo>
                  <a:lnTo>
                    <a:pt x="871" y="390"/>
                  </a:lnTo>
                  <a:lnTo>
                    <a:pt x="870" y="390"/>
                  </a:lnTo>
                  <a:lnTo>
                    <a:pt x="869" y="389"/>
                  </a:lnTo>
                  <a:lnTo>
                    <a:pt x="867" y="389"/>
                  </a:lnTo>
                  <a:lnTo>
                    <a:pt x="866" y="389"/>
                  </a:lnTo>
                  <a:lnTo>
                    <a:pt x="866" y="387"/>
                  </a:lnTo>
                  <a:lnTo>
                    <a:pt x="864" y="387"/>
                  </a:lnTo>
                  <a:lnTo>
                    <a:pt x="863" y="387"/>
                  </a:lnTo>
                  <a:lnTo>
                    <a:pt x="861" y="386"/>
                  </a:lnTo>
                  <a:lnTo>
                    <a:pt x="859" y="386"/>
                  </a:lnTo>
                  <a:lnTo>
                    <a:pt x="858" y="386"/>
                  </a:lnTo>
                  <a:lnTo>
                    <a:pt x="854" y="385"/>
                  </a:lnTo>
                  <a:lnTo>
                    <a:pt x="853" y="385"/>
                  </a:lnTo>
                  <a:lnTo>
                    <a:pt x="852" y="385"/>
                  </a:lnTo>
                  <a:lnTo>
                    <a:pt x="850" y="385"/>
                  </a:lnTo>
                  <a:lnTo>
                    <a:pt x="849" y="385"/>
                  </a:lnTo>
                  <a:lnTo>
                    <a:pt x="848" y="385"/>
                  </a:lnTo>
                  <a:lnTo>
                    <a:pt x="846" y="385"/>
                  </a:lnTo>
                  <a:lnTo>
                    <a:pt x="846" y="386"/>
                  </a:lnTo>
                  <a:lnTo>
                    <a:pt x="848" y="386"/>
                  </a:lnTo>
                  <a:lnTo>
                    <a:pt x="849" y="386"/>
                  </a:lnTo>
                  <a:lnTo>
                    <a:pt x="849" y="387"/>
                  </a:lnTo>
                  <a:lnTo>
                    <a:pt x="850" y="387"/>
                  </a:lnTo>
                  <a:lnTo>
                    <a:pt x="852" y="389"/>
                  </a:lnTo>
                  <a:lnTo>
                    <a:pt x="853" y="389"/>
                  </a:lnTo>
                  <a:lnTo>
                    <a:pt x="854" y="390"/>
                  </a:lnTo>
                  <a:lnTo>
                    <a:pt x="854" y="391"/>
                  </a:lnTo>
                  <a:lnTo>
                    <a:pt x="855" y="391"/>
                  </a:lnTo>
                  <a:lnTo>
                    <a:pt x="855" y="392"/>
                  </a:lnTo>
                  <a:lnTo>
                    <a:pt x="858" y="395"/>
                  </a:lnTo>
                  <a:lnTo>
                    <a:pt x="859" y="395"/>
                  </a:lnTo>
                  <a:lnTo>
                    <a:pt x="859" y="396"/>
                  </a:lnTo>
                  <a:lnTo>
                    <a:pt x="860" y="396"/>
                  </a:lnTo>
                  <a:lnTo>
                    <a:pt x="863" y="397"/>
                  </a:lnTo>
                  <a:lnTo>
                    <a:pt x="866" y="397"/>
                  </a:lnTo>
                  <a:lnTo>
                    <a:pt x="867" y="397"/>
                  </a:lnTo>
                  <a:lnTo>
                    <a:pt x="869" y="398"/>
                  </a:lnTo>
                  <a:lnTo>
                    <a:pt x="870" y="398"/>
                  </a:lnTo>
                  <a:lnTo>
                    <a:pt x="871" y="398"/>
                  </a:lnTo>
                  <a:lnTo>
                    <a:pt x="872" y="398"/>
                  </a:lnTo>
                  <a:close/>
                  <a:moveTo>
                    <a:pt x="913" y="424"/>
                  </a:moveTo>
                  <a:lnTo>
                    <a:pt x="915" y="423"/>
                  </a:lnTo>
                  <a:lnTo>
                    <a:pt x="913" y="423"/>
                  </a:lnTo>
                  <a:lnTo>
                    <a:pt x="913" y="424"/>
                  </a:lnTo>
                  <a:close/>
                  <a:moveTo>
                    <a:pt x="941" y="425"/>
                  </a:moveTo>
                  <a:lnTo>
                    <a:pt x="943" y="426"/>
                  </a:lnTo>
                  <a:lnTo>
                    <a:pt x="944" y="425"/>
                  </a:lnTo>
                  <a:lnTo>
                    <a:pt x="943" y="425"/>
                  </a:lnTo>
                  <a:lnTo>
                    <a:pt x="941" y="425"/>
                  </a:lnTo>
                  <a:close/>
                  <a:moveTo>
                    <a:pt x="989" y="406"/>
                  </a:moveTo>
                  <a:lnTo>
                    <a:pt x="991" y="406"/>
                  </a:lnTo>
                  <a:lnTo>
                    <a:pt x="991" y="407"/>
                  </a:lnTo>
                  <a:lnTo>
                    <a:pt x="991" y="408"/>
                  </a:lnTo>
                  <a:lnTo>
                    <a:pt x="989" y="408"/>
                  </a:lnTo>
                  <a:lnTo>
                    <a:pt x="989" y="409"/>
                  </a:lnTo>
                  <a:lnTo>
                    <a:pt x="987" y="409"/>
                  </a:lnTo>
                  <a:lnTo>
                    <a:pt x="986" y="409"/>
                  </a:lnTo>
                  <a:lnTo>
                    <a:pt x="986" y="412"/>
                  </a:lnTo>
                  <a:lnTo>
                    <a:pt x="985" y="412"/>
                  </a:lnTo>
                  <a:lnTo>
                    <a:pt x="984" y="412"/>
                  </a:lnTo>
                  <a:lnTo>
                    <a:pt x="984" y="413"/>
                  </a:lnTo>
                  <a:lnTo>
                    <a:pt x="983" y="413"/>
                  </a:lnTo>
                  <a:lnTo>
                    <a:pt x="981" y="413"/>
                  </a:lnTo>
                  <a:lnTo>
                    <a:pt x="981" y="414"/>
                  </a:lnTo>
                  <a:lnTo>
                    <a:pt x="981" y="415"/>
                  </a:lnTo>
                  <a:lnTo>
                    <a:pt x="979" y="415"/>
                  </a:lnTo>
                  <a:lnTo>
                    <a:pt x="978" y="415"/>
                  </a:lnTo>
                  <a:lnTo>
                    <a:pt x="978" y="417"/>
                  </a:lnTo>
                  <a:lnTo>
                    <a:pt x="978" y="418"/>
                  </a:lnTo>
                  <a:lnTo>
                    <a:pt x="977" y="418"/>
                  </a:lnTo>
                  <a:lnTo>
                    <a:pt x="977" y="419"/>
                  </a:lnTo>
                  <a:lnTo>
                    <a:pt x="975" y="421"/>
                  </a:lnTo>
                  <a:lnTo>
                    <a:pt x="975" y="419"/>
                  </a:lnTo>
                  <a:lnTo>
                    <a:pt x="974" y="419"/>
                  </a:lnTo>
                  <a:lnTo>
                    <a:pt x="974" y="421"/>
                  </a:lnTo>
                  <a:lnTo>
                    <a:pt x="974" y="423"/>
                  </a:lnTo>
                  <a:lnTo>
                    <a:pt x="975" y="424"/>
                  </a:lnTo>
                  <a:lnTo>
                    <a:pt x="977" y="424"/>
                  </a:lnTo>
                  <a:lnTo>
                    <a:pt x="975" y="425"/>
                  </a:lnTo>
                  <a:lnTo>
                    <a:pt x="977" y="425"/>
                  </a:lnTo>
                  <a:lnTo>
                    <a:pt x="977" y="424"/>
                  </a:lnTo>
                  <a:lnTo>
                    <a:pt x="978" y="424"/>
                  </a:lnTo>
                  <a:lnTo>
                    <a:pt x="978" y="423"/>
                  </a:lnTo>
                  <a:lnTo>
                    <a:pt x="979" y="423"/>
                  </a:lnTo>
                  <a:lnTo>
                    <a:pt x="979" y="421"/>
                  </a:lnTo>
                  <a:lnTo>
                    <a:pt x="979" y="419"/>
                  </a:lnTo>
                  <a:lnTo>
                    <a:pt x="981" y="419"/>
                  </a:lnTo>
                  <a:lnTo>
                    <a:pt x="983" y="418"/>
                  </a:lnTo>
                  <a:lnTo>
                    <a:pt x="983" y="417"/>
                  </a:lnTo>
                  <a:lnTo>
                    <a:pt x="984" y="417"/>
                  </a:lnTo>
                  <a:lnTo>
                    <a:pt x="985" y="417"/>
                  </a:lnTo>
                  <a:lnTo>
                    <a:pt x="986" y="417"/>
                  </a:lnTo>
                  <a:lnTo>
                    <a:pt x="986" y="418"/>
                  </a:lnTo>
                  <a:lnTo>
                    <a:pt x="985" y="418"/>
                  </a:lnTo>
                  <a:lnTo>
                    <a:pt x="985" y="419"/>
                  </a:lnTo>
                  <a:lnTo>
                    <a:pt x="984" y="421"/>
                  </a:lnTo>
                  <a:lnTo>
                    <a:pt x="983" y="421"/>
                  </a:lnTo>
                  <a:lnTo>
                    <a:pt x="983" y="423"/>
                  </a:lnTo>
                  <a:lnTo>
                    <a:pt x="983" y="424"/>
                  </a:lnTo>
                  <a:lnTo>
                    <a:pt x="981" y="425"/>
                  </a:lnTo>
                  <a:lnTo>
                    <a:pt x="983" y="425"/>
                  </a:lnTo>
                  <a:lnTo>
                    <a:pt x="981" y="426"/>
                  </a:lnTo>
                  <a:lnTo>
                    <a:pt x="983" y="426"/>
                  </a:lnTo>
                  <a:lnTo>
                    <a:pt x="984" y="426"/>
                  </a:lnTo>
                  <a:lnTo>
                    <a:pt x="985" y="425"/>
                  </a:lnTo>
                  <a:lnTo>
                    <a:pt x="986" y="424"/>
                  </a:lnTo>
                  <a:lnTo>
                    <a:pt x="987" y="423"/>
                  </a:lnTo>
                  <a:lnTo>
                    <a:pt x="987" y="421"/>
                  </a:lnTo>
                  <a:lnTo>
                    <a:pt x="989" y="421"/>
                  </a:lnTo>
                  <a:lnTo>
                    <a:pt x="989" y="423"/>
                  </a:lnTo>
                  <a:lnTo>
                    <a:pt x="989" y="424"/>
                  </a:lnTo>
                  <a:lnTo>
                    <a:pt x="989" y="425"/>
                  </a:lnTo>
                  <a:lnTo>
                    <a:pt x="989" y="426"/>
                  </a:lnTo>
                  <a:lnTo>
                    <a:pt x="987" y="426"/>
                  </a:lnTo>
                  <a:lnTo>
                    <a:pt x="987" y="427"/>
                  </a:lnTo>
                  <a:lnTo>
                    <a:pt x="986" y="427"/>
                  </a:lnTo>
                  <a:lnTo>
                    <a:pt x="986" y="430"/>
                  </a:lnTo>
                  <a:lnTo>
                    <a:pt x="985" y="430"/>
                  </a:lnTo>
                  <a:lnTo>
                    <a:pt x="985" y="431"/>
                  </a:lnTo>
                  <a:lnTo>
                    <a:pt x="984" y="432"/>
                  </a:lnTo>
                  <a:lnTo>
                    <a:pt x="983" y="432"/>
                  </a:lnTo>
                  <a:lnTo>
                    <a:pt x="984" y="433"/>
                  </a:lnTo>
                  <a:lnTo>
                    <a:pt x="983" y="435"/>
                  </a:lnTo>
                  <a:lnTo>
                    <a:pt x="983" y="436"/>
                  </a:lnTo>
                  <a:lnTo>
                    <a:pt x="981" y="438"/>
                  </a:lnTo>
                  <a:lnTo>
                    <a:pt x="979" y="440"/>
                  </a:lnTo>
                  <a:lnTo>
                    <a:pt x="979" y="441"/>
                  </a:lnTo>
                  <a:lnTo>
                    <a:pt x="978" y="441"/>
                  </a:lnTo>
                  <a:lnTo>
                    <a:pt x="977" y="441"/>
                  </a:lnTo>
                  <a:lnTo>
                    <a:pt x="977" y="440"/>
                  </a:lnTo>
                  <a:lnTo>
                    <a:pt x="975" y="440"/>
                  </a:lnTo>
                  <a:lnTo>
                    <a:pt x="974" y="440"/>
                  </a:lnTo>
                  <a:lnTo>
                    <a:pt x="974" y="441"/>
                  </a:lnTo>
                  <a:lnTo>
                    <a:pt x="973" y="441"/>
                  </a:lnTo>
                  <a:lnTo>
                    <a:pt x="970" y="441"/>
                  </a:lnTo>
                  <a:lnTo>
                    <a:pt x="970" y="440"/>
                  </a:lnTo>
                  <a:lnTo>
                    <a:pt x="973" y="440"/>
                  </a:lnTo>
                  <a:lnTo>
                    <a:pt x="973" y="438"/>
                  </a:lnTo>
                  <a:lnTo>
                    <a:pt x="973" y="436"/>
                  </a:lnTo>
                  <a:lnTo>
                    <a:pt x="974" y="435"/>
                  </a:lnTo>
                  <a:lnTo>
                    <a:pt x="973" y="435"/>
                  </a:lnTo>
                  <a:lnTo>
                    <a:pt x="974" y="433"/>
                  </a:lnTo>
                  <a:lnTo>
                    <a:pt x="974" y="432"/>
                  </a:lnTo>
                  <a:lnTo>
                    <a:pt x="975" y="432"/>
                  </a:lnTo>
                  <a:lnTo>
                    <a:pt x="975" y="431"/>
                  </a:lnTo>
                  <a:lnTo>
                    <a:pt x="974" y="432"/>
                  </a:lnTo>
                  <a:lnTo>
                    <a:pt x="973" y="432"/>
                  </a:lnTo>
                  <a:lnTo>
                    <a:pt x="973" y="433"/>
                  </a:lnTo>
                  <a:lnTo>
                    <a:pt x="970" y="433"/>
                  </a:lnTo>
                  <a:lnTo>
                    <a:pt x="970" y="435"/>
                  </a:lnTo>
                  <a:lnTo>
                    <a:pt x="969" y="435"/>
                  </a:lnTo>
                  <a:lnTo>
                    <a:pt x="969" y="436"/>
                  </a:lnTo>
                  <a:lnTo>
                    <a:pt x="968" y="436"/>
                  </a:lnTo>
                  <a:lnTo>
                    <a:pt x="967" y="436"/>
                  </a:lnTo>
                  <a:lnTo>
                    <a:pt x="967" y="438"/>
                  </a:lnTo>
                  <a:lnTo>
                    <a:pt x="966" y="438"/>
                  </a:lnTo>
                  <a:lnTo>
                    <a:pt x="964" y="438"/>
                  </a:lnTo>
                  <a:lnTo>
                    <a:pt x="966" y="436"/>
                  </a:lnTo>
                  <a:lnTo>
                    <a:pt x="966" y="435"/>
                  </a:lnTo>
                  <a:lnTo>
                    <a:pt x="967" y="433"/>
                  </a:lnTo>
                  <a:lnTo>
                    <a:pt x="968" y="431"/>
                  </a:lnTo>
                  <a:lnTo>
                    <a:pt x="969" y="431"/>
                  </a:lnTo>
                  <a:lnTo>
                    <a:pt x="970" y="431"/>
                  </a:lnTo>
                  <a:lnTo>
                    <a:pt x="969" y="430"/>
                  </a:lnTo>
                  <a:lnTo>
                    <a:pt x="970" y="430"/>
                  </a:lnTo>
                  <a:lnTo>
                    <a:pt x="970" y="427"/>
                  </a:lnTo>
                  <a:lnTo>
                    <a:pt x="973" y="426"/>
                  </a:lnTo>
                  <a:lnTo>
                    <a:pt x="973" y="425"/>
                  </a:lnTo>
                  <a:lnTo>
                    <a:pt x="973" y="424"/>
                  </a:lnTo>
                  <a:lnTo>
                    <a:pt x="973" y="423"/>
                  </a:lnTo>
                  <a:lnTo>
                    <a:pt x="973" y="421"/>
                  </a:lnTo>
                  <a:lnTo>
                    <a:pt x="970" y="421"/>
                  </a:lnTo>
                  <a:lnTo>
                    <a:pt x="970" y="419"/>
                  </a:lnTo>
                  <a:lnTo>
                    <a:pt x="969" y="419"/>
                  </a:lnTo>
                  <a:lnTo>
                    <a:pt x="969" y="421"/>
                  </a:lnTo>
                  <a:lnTo>
                    <a:pt x="968" y="423"/>
                  </a:lnTo>
                  <a:lnTo>
                    <a:pt x="967" y="423"/>
                  </a:lnTo>
                  <a:lnTo>
                    <a:pt x="967" y="424"/>
                  </a:lnTo>
                  <a:lnTo>
                    <a:pt x="966" y="425"/>
                  </a:lnTo>
                  <a:lnTo>
                    <a:pt x="964" y="425"/>
                  </a:lnTo>
                  <a:lnTo>
                    <a:pt x="964" y="426"/>
                  </a:lnTo>
                  <a:lnTo>
                    <a:pt x="962" y="426"/>
                  </a:lnTo>
                  <a:lnTo>
                    <a:pt x="961" y="427"/>
                  </a:lnTo>
                  <a:lnTo>
                    <a:pt x="960" y="427"/>
                  </a:lnTo>
                  <a:lnTo>
                    <a:pt x="958" y="427"/>
                  </a:lnTo>
                  <a:lnTo>
                    <a:pt x="960" y="426"/>
                  </a:lnTo>
                  <a:lnTo>
                    <a:pt x="958" y="426"/>
                  </a:lnTo>
                  <a:lnTo>
                    <a:pt x="958" y="427"/>
                  </a:lnTo>
                  <a:lnTo>
                    <a:pt x="957" y="427"/>
                  </a:lnTo>
                  <a:lnTo>
                    <a:pt x="957" y="430"/>
                  </a:lnTo>
                  <a:lnTo>
                    <a:pt x="956" y="430"/>
                  </a:lnTo>
                  <a:lnTo>
                    <a:pt x="956" y="431"/>
                  </a:lnTo>
                  <a:lnTo>
                    <a:pt x="955" y="432"/>
                  </a:lnTo>
                  <a:lnTo>
                    <a:pt x="955" y="433"/>
                  </a:lnTo>
                  <a:lnTo>
                    <a:pt x="952" y="433"/>
                  </a:lnTo>
                  <a:lnTo>
                    <a:pt x="951" y="435"/>
                  </a:lnTo>
                  <a:lnTo>
                    <a:pt x="950" y="436"/>
                  </a:lnTo>
                  <a:lnTo>
                    <a:pt x="949" y="436"/>
                  </a:lnTo>
                  <a:lnTo>
                    <a:pt x="947" y="436"/>
                  </a:lnTo>
                  <a:lnTo>
                    <a:pt x="949" y="435"/>
                  </a:lnTo>
                  <a:lnTo>
                    <a:pt x="947" y="435"/>
                  </a:lnTo>
                  <a:lnTo>
                    <a:pt x="947" y="436"/>
                  </a:lnTo>
                  <a:lnTo>
                    <a:pt x="946" y="436"/>
                  </a:lnTo>
                  <a:lnTo>
                    <a:pt x="944" y="436"/>
                  </a:lnTo>
                  <a:lnTo>
                    <a:pt x="943" y="436"/>
                  </a:lnTo>
                  <a:lnTo>
                    <a:pt x="941" y="436"/>
                  </a:lnTo>
                  <a:lnTo>
                    <a:pt x="941" y="435"/>
                  </a:lnTo>
                  <a:lnTo>
                    <a:pt x="943" y="433"/>
                  </a:lnTo>
                  <a:lnTo>
                    <a:pt x="944" y="432"/>
                  </a:lnTo>
                  <a:lnTo>
                    <a:pt x="946" y="432"/>
                  </a:lnTo>
                  <a:lnTo>
                    <a:pt x="947" y="432"/>
                  </a:lnTo>
                  <a:lnTo>
                    <a:pt x="949" y="432"/>
                  </a:lnTo>
                  <a:lnTo>
                    <a:pt x="950" y="431"/>
                  </a:lnTo>
                  <a:lnTo>
                    <a:pt x="951" y="431"/>
                  </a:lnTo>
                  <a:lnTo>
                    <a:pt x="951" y="430"/>
                  </a:lnTo>
                  <a:lnTo>
                    <a:pt x="952" y="430"/>
                  </a:lnTo>
                  <a:lnTo>
                    <a:pt x="952" y="427"/>
                  </a:lnTo>
                  <a:lnTo>
                    <a:pt x="955" y="426"/>
                  </a:lnTo>
                  <a:lnTo>
                    <a:pt x="956" y="426"/>
                  </a:lnTo>
                  <a:lnTo>
                    <a:pt x="956" y="425"/>
                  </a:lnTo>
                  <a:lnTo>
                    <a:pt x="957" y="426"/>
                  </a:lnTo>
                  <a:lnTo>
                    <a:pt x="957" y="425"/>
                  </a:lnTo>
                  <a:lnTo>
                    <a:pt x="958" y="425"/>
                  </a:lnTo>
                  <a:lnTo>
                    <a:pt x="960" y="425"/>
                  </a:lnTo>
                  <a:lnTo>
                    <a:pt x="960" y="424"/>
                  </a:lnTo>
                  <a:lnTo>
                    <a:pt x="958" y="424"/>
                  </a:lnTo>
                  <a:lnTo>
                    <a:pt x="957" y="424"/>
                  </a:lnTo>
                  <a:lnTo>
                    <a:pt x="958" y="423"/>
                  </a:lnTo>
                  <a:lnTo>
                    <a:pt x="960" y="421"/>
                  </a:lnTo>
                  <a:lnTo>
                    <a:pt x="957" y="423"/>
                  </a:lnTo>
                  <a:lnTo>
                    <a:pt x="956" y="424"/>
                  </a:lnTo>
                  <a:lnTo>
                    <a:pt x="956" y="423"/>
                  </a:lnTo>
                  <a:lnTo>
                    <a:pt x="955" y="423"/>
                  </a:lnTo>
                  <a:lnTo>
                    <a:pt x="952" y="423"/>
                  </a:lnTo>
                  <a:lnTo>
                    <a:pt x="952" y="424"/>
                  </a:lnTo>
                  <a:lnTo>
                    <a:pt x="952" y="425"/>
                  </a:lnTo>
                  <a:lnTo>
                    <a:pt x="951" y="426"/>
                  </a:lnTo>
                  <a:lnTo>
                    <a:pt x="950" y="426"/>
                  </a:lnTo>
                  <a:lnTo>
                    <a:pt x="949" y="427"/>
                  </a:lnTo>
                  <a:lnTo>
                    <a:pt x="949" y="426"/>
                  </a:lnTo>
                  <a:lnTo>
                    <a:pt x="950" y="425"/>
                  </a:lnTo>
                  <a:lnTo>
                    <a:pt x="949" y="425"/>
                  </a:lnTo>
                  <a:lnTo>
                    <a:pt x="947" y="426"/>
                  </a:lnTo>
                  <a:lnTo>
                    <a:pt x="946" y="426"/>
                  </a:lnTo>
                  <a:lnTo>
                    <a:pt x="946" y="425"/>
                  </a:lnTo>
                  <a:lnTo>
                    <a:pt x="947" y="425"/>
                  </a:lnTo>
                  <a:lnTo>
                    <a:pt x="947" y="424"/>
                  </a:lnTo>
                  <a:lnTo>
                    <a:pt x="949" y="424"/>
                  </a:lnTo>
                  <a:lnTo>
                    <a:pt x="949" y="423"/>
                  </a:lnTo>
                  <a:lnTo>
                    <a:pt x="947" y="424"/>
                  </a:lnTo>
                  <a:lnTo>
                    <a:pt x="946" y="425"/>
                  </a:lnTo>
                  <a:lnTo>
                    <a:pt x="944" y="425"/>
                  </a:lnTo>
                  <a:lnTo>
                    <a:pt x="946" y="424"/>
                  </a:lnTo>
                  <a:lnTo>
                    <a:pt x="944" y="424"/>
                  </a:lnTo>
                  <a:lnTo>
                    <a:pt x="943" y="424"/>
                  </a:lnTo>
                  <a:lnTo>
                    <a:pt x="943" y="423"/>
                  </a:lnTo>
                  <a:lnTo>
                    <a:pt x="944" y="423"/>
                  </a:lnTo>
                  <a:lnTo>
                    <a:pt x="946" y="423"/>
                  </a:lnTo>
                  <a:lnTo>
                    <a:pt x="947" y="423"/>
                  </a:lnTo>
                  <a:lnTo>
                    <a:pt x="947" y="421"/>
                  </a:lnTo>
                  <a:lnTo>
                    <a:pt x="946" y="421"/>
                  </a:lnTo>
                  <a:lnTo>
                    <a:pt x="944" y="423"/>
                  </a:lnTo>
                  <a:lnTo>
                    <a:pt x="944" y="421"/>
                  </a:lnTo>
                  <a:lnTo>
                    <a:pt x="943" y="423"/>
                  </a:lnTo>
                  <a:lnTo>
                    <a:pt x="941" y="423"/>
                  </a:lnTo>
                  <a:lnTo>
                    <a:pt x="940" y="424"/>
                  </a:lnTo>
                  <a:lnTo>
                    <a:pt x="939" y="424"/>
                  </a:lnTo>
                  <a:lnTo>
                    <a:pt x="938" y="424"/>
                  </a:lnTo>
                  <a:lnTo>
                    <a:pt x="935" y="424"/>
                  </a:lnTo>
                  <a:lnTo>
                    <a:pt x="934" y="424"/>
                  </a:lnTo>
                  <a:lnTo>
                    <a:pt x="934" y="425"/>
                  </a:lnTo>
                  <a:lnTo>
                    <a:pt x="933" y="425"/>
                  </a:lnTo>
                  <a:lnTo>
                    <a:pt x="932" y="425"/>
                  </a:lnTo>
                  <a:lnTo>
                    <a:pt x="932" y="424"/>
                  </a:lnTo>
                  <a:lnTo>
                    <a:pt x="929" y="424"/>
                  </a:lnTo>
                  <a:lnTo>
                    <a:pt x="928" y="424"/>
                  </a:lnTo>
                  <a:lnTo>
                    <a:pt x="926" y="424"/>
                  </a:lnTo>
                  <a:lnTo>
                    <a:pt x="924" y="424"/>
                  </a:lnTo>
                  <a:lnTo>
                    <a:pt x="923" y="424"/>
                  </a:lnTo>
                  <a:lnTo>
                    <a:pt x="922" y="424"/>
                  </a:lnTo>
                  <a:lnTo>
                    <a:pt x="921" y="424"/>
                  </a:lnTo>
                  <a:lnTo>
                    <a:pt x="921" y="423"/>
                  </a:lnTo>
                  <a:lnTo>
                    <a:pt x="920" y="423"/>
                  </a:lnTo>
                  <a:lnTo>
                    <a:pt x="917" y="423"/>
                  </a:lnTo>
                  <a:lnTo>
                    <a:pt x="916" y="423"/>
                  </a:lnTo>
                  <a:lnTo>
                    <a:pt x="915" y="423"/>
                  </a:lnTo>
                  <a:lnTo>
                    <a:pt x="915" y="421"/>
                  </a:lnTo>
                  <a:lnTo>
                    <a:pt x="913" y="423"/>
                  </a:lnTo>
                  <a:lnTo>
                    <a:pt x="912" y="424"/>
                  </a:lnTo>
                  <a:lnTo>
                    <a:pt x="912" y="423"/>
                  </a:lnTo>
                  <a:lnTo>
                    <a:pt x="911" y="423"/>
                  </a:lnTo>
                  <a:lnTo>
                    <a:pt x="911" y="424"/>
                  </a:lnTo>
                  <a:lnTo>
                    <a:pt x="909" y="424"/>
                  </a:lnTo>
                  <a:lnTo>
                    <a:pt x="907" y="424"/>
                  </a:lnTo>
                  <a:lnTo>
                    <a:pt x="905" y="424"/>
                  </a:lnTo>
                  <a:lnTo>
                    <a:pt x="904" y="424"/>
                  </a:lnTo>
                  <a:lnTo>
                    <a:pt x="903" y="425"/>
                  </a:lnTo>
                  <a:lnTo>
                    <a:pt x="903" y="424"/>
                  </a:lnTo>
                  <a:lnTo>
                    <a:pt x="901" y="424"/>
                  </a:lnTo>
                  <a:lnTo>
                    <a:pt x="901" y="423"/>
                  </a:lnTo>
                  <a:lnTo>
                    <a:pt x="903" y="421"/>
                  </a:lnTo>
                  <a:lnTo>
                    <a:pt x="901" y="421"/>
                  </a:lnTo>
                  <a:lnTo>
                    <a:pt x="903" y="419"/>
                  </a:lnTo>
                  <a:lnTo>
                    <a:pt x="901" y="419"/>
                  </a:lnTo>
                  <a:lnTo>
                    <a:pt x="901" y="418"/>
                  </a:lnTo>
                  <a:lnTo>
                    <a:pt x="903" y="418"/>
                  </a:lnTo>
                  <a:lnTo>
                    <a:pt x="904" y="417"/>
                  </a:lnTo>
                  <a:lnTo>
                    <a:pt x="905" y="417"/>
                  </a:lnTo>
                  <a:lnTo>
                    <a:pt x="907" y="415"/>
                  </a:lnTo>
                  <a:lnTo>
                    <a:pt x="907" y="414"/>
                  </a:lnTo>
                  <a:lnTo>
                    <a:pt x="909" y="414"/>
                  </a:lnTo>
                  <a:lnTo>
                    <a:pt x="911" y="414"/>
                  </a:lnTo>
                  <a:lnTo>
                    <a:pt x="911" y="413"/>
                  </a:lnTo>
                  <a:lnTo>
                    <a:pt x="912" y="413"/>
                  </a:lnTo>
                  <a:lnTo>
                    <a:pt x="913" y="412"/>
                  </a:lnTo>
                  <a:lnTo>
                    <a:pt x="915" y="409"/>
                  </a:lnTo>
                  <a:lnTo>
                    <a:pt x="916" y="409"/>
                  </a:lnTo>
                  <a:lnTo>
                    <a:pt x="917" y="409"/>
                  </a:lnTo>
                  <a:lnTo>
                    <a:pt x="917" y="408"/>
                  </a:lnTo>
                  <a:lnTo>
                    <a:pt x="916" y="408"/>
                  </a:lnTo>
                  <a:lnTo>
                    <a:pt x="915" y="407"/>
                  </a:lnTo>
                  <a:lnTo>
                    <a:pt x="915" y="406"/>
                  </a:lnTo>
                  <a:lnTo>
                    <a:pt x="916" y="404"/>
                  </a:lnTo>
                  <a:lnTo>
                    <a:pt x="917" y="403"/>
                  </a:lnTo>
                  <a:lnTo>
                    <a:pt x="920" y="403"/>
                  </a:lnTo>
                  <a:lnTo>
                    <a:pt x="920" y="401"/>
                  </a:lnTo>
                  <a:lnTo>
                    <a:pt x="921" y="400"/>
                  </a:lnTo>
                  <a:lnTo>
                    <a:pt x="921" y="398"/>
                  </a:lnTo>
                  <a:lnTo>
                    <a:pt x="922" y="398"/>
                  </a:lnTo>
                  <a:lnTo>
                    <a:pt x="922" y="397"/>
                  </a:lnTo>
                  <a:lnTo>
                    <a:pt x="923" y="397"/>
                  </a:lnTo>
                  <a:lnTo>
                    <a:pt x="923" y="398"/>
                  </a:lnTo>
                  <a:lnTo>
                    <a:pt x="924" y="398"/>
                  </a:lnTo>
                  <a:lnTo>
                    <a:pt x="926" y="398"/>
                  </a:lnTo>
                  <a:lnTo>
                    <a:pt x="928" y="397"/>
                  </a:lnTo>
                  <a:lnTo>
                    <a:pt x="928" y="398"/>
                  </a:lnTo>
                  <a:lnTo>
                    <a:pt x="929" y="398"/>
                  </a:lnTo>
                  <a:lnTo>
                    <a:pt x="929" y="397"/>
                  </a:lnTo>
                  <a:lnTo>
                    <a:pt x="928" y="397"/>
                  </a:lnTo>
                  <a:lnTo>
                    <a:pt x="929" y="396"/>
                  </a:lnTo>
                  <a:lnTo>
                    <a:pt x="928" y="396"/>
                  </a:lnTo>
                  <a:lnTo>
                    <a:pt x="928" y="397"/>
                  </a:lnTo>
                  <a:lnTo>
                    <a:pt x="926" y="396"/>
                  </a:lnTo>
                  <a:lnTo>
                    <a:pt x="924" y="396"/>
                  </a:lnTo>
                  <a:lnTo>
                    <a:pt x="924" y="395"/>
                  </a:lnTo>
                  <a:lnTo>
                    <a:pt x="926" y="395"/>
                  </a:lnTo>
                  <a:lnTo>
                    <a:pt x="926" y="392"/>
                  </a:lnTo>
                  <a:lnTo>
                    <a:pt x="928" y="391"/>
                  </a:lnTo>
                  <a:lnTo>
                    <a:pt x="929" y="391"/>
                  </a:lnTo>
                  <a:lnTo>
                    <a:pt x="929" y="390"/>
                  </a:lnTo>
                  <a:lnTo>
                    <a:pt x="930" y="390"/>
                  </a:lnTo>
                  <a:lnTo>
                    <a:pt x="930" y="391"/>
                  </a:lnTo>
                  <a:lnTo>
                    <a:pt x="932" y="391"/>
                  </a:lnTo>
                  <a:lnTo>
                    <a:pt x="932" y="392"/>
                  </a:lnTo>
                  <a:lnTo>
                    <a:pt x="933" y="392"/>
                  </a:lnTo>
                  <a:lnTo>
                    <a:pt x="933" y="391"/>
                  </a:lnTo>
                  <a:lnTo>
                    <a:pt x="932" y="391"/>
                  </a:lnTo>
                  <a:lnTo>
                    <a:pt x="932" y="390"/>
                  </a:lnTo>
                  <a:lnTo>
                    <a:pt x="930" y="390"/>
                  </a:lnTo>
                  <a:lnTo>
                    <a:pt x="930" y="389"/>
                  </a:lnTo>
                  <a:lnTo>
                    <a:pt x="932" y="389"/>
                  </a:lnTo>
                  <a:lnTo>
                    <a:pt x="932" y="387"/>
                  </a:lnTo>
                  <a:lnTo>
                    <a:pt x="933" y="387"/>
                  </a:lnTo>
                  <a:lnTo>
                    <a:pt x="933" y="386"/>
                  </a:lnTo>
                  <a:lnTo>
                    <a:pt x="934" y="386"/>
                  </a:lnTo>
                  <a:lnTo>
                    <a:pt x="934" y="385"/>
                  </a:lnTo>
                  <a:lnTo>
                    <a:pt x="935" y="385"/>
                  </a:lnTo>
                  <a:lnTo>
                    <a:pt x="935" y="383"/>
                  </a:lnTo>
                  <a:lnTo>
                    <a:pt x="938" y="383"/>
                  </a:lnTo>
                  <a:lnTo>
                    <a:pt x="938" y="381"/>
                  </a:lnTo>
                  <a:lnTo>
                    <a:pt x="939" y="380"/>
                  </a:lnTo>
                  <a:lnTo>
                    <a:pt x="940" y="379"/>
                  </a:lnTo>
                  <a:lnTo>
                    <a:pt x="940" y="378"/>
                  </a:lnTo>
                  <a:lnTo>
                    <a:pt x="941" y="378"/>
                  </a:lnTo>
                  <a:lnTo>
                    <a:pt x="941" y="376"/>
                  </a:lnTo>
                  <a:lnTo>
                    <a:pt x="943" y="376"/>
                  </a:lnTo>
                  <a:lnTo>
                    <a:pt x="943" y="374"/>
                  </a:lnTo>
                  <a:lnTo>
                    <a:pt x="944" y="374"/>
                  </a:lnTo>
                  <a:lnTo>
                    <a:pt x="944" y="373"/>
                  </a:lnTo>
                  <a:lnTo>
                    <a:pt x="946" y="373"/>
                  </a:lnTo>
                  <a:lnTo>
                    <a:pt x="946" y="372"/>
                  </a:lnTo>
                  <a:lnTo>
                    <a:pt x="947" y="370"/>
                  </a:lnTo>
                  <a:lnTo>
                    <a:pt x="947" y="369"/>
                  </a:lnTo>
                  <a:lnTo>
                    <a:pt x="949" y="369"/>
                  </a:lnTo>
                  <a:lnTo>
                    <a:pt x="949" y="370"/>
                  </a:lnTo>
                  <a:lnTo>
                    <a:pt x="950" y="370"/>
                  </a:lnTo>
                  <a:lnTo>
                    <a:pt x="950" y="369"/>
                  </a:lnTo>
                  <a:lnTo>
                    <a:pt x="951" y="369"/>
                  </a:lnTo>
                  <a:lnTo>
                    <a:pt x="951" y="368"/>
                  </a:lnTo>
                  <a:lnTo>
                    <a:pt x="952" y="366"/>
                  </a:lnTo>
                  <a:lnTo>
                    <a:pt x="955" y="364"/>
                  </a:lnTo>
                  <a:lnTo>
                    <a:pt x="956" y="364"/>
                  </a:lnTo>
                  <a:lnTo>
                    <a:pt x="956" y="363"/>
                  </a:lnTo>
                  <a:lnTo>
                    <a:pt x="956" y="362"/>
                  </a:lnTo>
                  <a:lnTo>
                    <a:pt x="957" y="362"/>
                  </a:lnTo>
                  <a:lnTo>
                    <a:pt x="958" y="361"/>
                  </a:lnTo>
                  <a:lnTo>
                    <a:pt x="961" y="361"/>
                  </a:lnTo>
                  <a:lnTo>
                    <a:pt x="961" y="359"/>
                  </a:lnTo>
                  <a:lnTo>
                    <a:pt x="962" y="359"/>
                  </a:lnTo>
                  <a:lnTo>
                    <a:pt x="964" y="359"/>
                  </a:lnTo>
                  <a:lnTo>
                    <a:pt x="966" y="359"/>
                  </a:lnTo>
                  <a:lnTo>
                    <a:pt x="966" y="358"/>
                  </a:lnTo>
                  <a:lnTo>
                    <a:pt x="967" y="358"/>
                  </a:lnTo>
                  <a:lnTo>
                    <a:pt x="968" y="358"/>
                  </a:lnTo>
                  <a:lnTo>
                    <a:pt x="969" y="356"/>
                  </a:lnTo>
                  <a:lnTo>
                    <a:pt x="970" y="356"/>
                  </a:lnTo>
                  <a:lnTo>
                    <a:pt x="969" y="358"/>
                  </a:lnTo>
                  <a:lnTo>
                    <a:pt x="969" y="359"/>
                  </a:lnTo>
                  <a:lnTo>
                    <a:pt x="970" y="359"/>
                  </a:lnTo>
                  <a:lnTo>
                    <a:pt x="973" y="359"/>
                  </a:lnTo>
                  <a:lnTo>
                    <a:pt x="973" y="358"/>
                  </a:lnTo>
                  <a:lnTo>
                    <a:pt x="974" y="358"/>
                  </a:lnTo>
                  <a:lnTo>
                    <a:pt x="974" y="359"/>
                  </a:lnTo>
                  <a:lnTo>
                    <a:pt x="974" y="361"/>
                  </a:lnTo>
                  <a:lnTo>
                    <a:pt x="973" y="361"/>
                  </a:lnTo>
                  <a:lnTo>
                    <a:pt x="973" y="362"/>
                  </a:lnTo>
                  <a:lnTo>
                    <a:pt x="970" y="362"/>
                  </a:lnTo>
                  <a:lnTo>
                    <a:pt x="970" y="361"/>
                  </a:lnTo>
                  <a:lnTo>
                    <a:pt x="969" y="361"/>
                  </a:lnTo>
                  <a:lnTo>
                    <a:pt x="968" y="361"/>
                  </a:lnTo>
                  <a:lnTo>
                    <a:pt x="967" y="361"/>
                  </a:lnTo>
                  <a:lnTo>
                    <a:pt x="966" y="361"/>
                  </a:lnTo>
                  <a:lnTo>
                    <a:pt x="966" y="362"/>
                  </a:lnTo>
                  <a:lnTo>
                    <a:pt x="966" y="363"/>
                  </a:lnTo>
                  <a:lnTo>
                    <a:pt x="967" y="364"/>
                  </a:lnTo>
                  <a:lnTo>
                    <a:pt x="967" y="363"/>
                  </a:lnTo>
                  <a:lnTo>
                    <a:pt x="968" y="363"/>
                  </a:lnTo>
                  <a:lnTo>
                    <a:pt x="969" y="363"/>
                  </a:lnTo>
                  <a:lnTo>
                    <a:pt x="969" y="364"/>
                  </a:lnTo>
                  <a:lnTo>
                    <a:pt x="968" y="364"/>
                  </a:lnTo>
                  <a:lnTo>
                    <a:pt x="968" y="366"/>
                  </a:lnTo>
                  <a:lnTo>
                    <a:pt x="967" y="366"/>
                  </a:lnTo>
                  <a:lnTo>
                    <a:pt x="967" y="368"/>
                  </a:lnTo>
                  <a:lnTo>
                    <a:pt x="966" y="369"/>
                  </a:lnTo>
                  <a:lnTo>
                    <a:pt x="964" y="369"/>
                  </a:lnTo>
                  <a:lnTo>
                    <a:pt x="964" y="370"/>
                  </a:lnTo>
                  <a:lnTo>
                    <a:pt x="962" y="370"/>
                  </a:lnTo>
                  <a:lnTo>
                    <a:pt x="962" y="369"/>
                  </a:lnTo>
                  <a:lnTo>
                    <a:pt x="961" y="369"/>
                  </a:lnTo>
                  <a:lnTo>
                    <a:pt x="961" y="370"/>
                  </a:lnTo>
                  <a:lnTo>
                    <a:pt x="961" y="372"/>
                  </a:lnTo>
                  <a:lnTo>
                    <a:pt x="961" y="373"/>
                  </a:lnTo>
                  <a:lnTo>
                    <a:pt x="960" y="373"/>
                  </a:lnTo>
                  <a:lnTo>
                    <a:pt x="958" y="374"/>
                  </a:lnTo>
                  <a:lnTo>
                    <a:pt x="957" y="376"/>
                  </a:lnTo>
                  <a:lnTo>
                    <a:pt x="956" y="378"/>
                  </a:lnTo>
                  <a:lnTo>
                    <a:pt x="956" y="376"/>
                  </a:lnTo>
                  <a:lnTo>
                    <a:pt x="955" y="378"/>
                  </a:lnTo>
                  <a:lnTo>
                    <a:pt x="956" y="378"/>
                  </a:lnTo>
                  <a:lnTo>
                    <a:pt x="955" y="379"/>
                  </a:lnTo>
                  <a:lnTo>
                    <a:pt x="955" y="380"/>
                  </a:lnTo>
                  <a:lnTo>
                    <a:pt x="952" y="380"/>
                  </a:lnTo>
                  <a:lnTo>
                    <a:pt x="951" y="381"/>
                  </a:lnTo>
                  <a:lnTo>
                    <a:pt x="950" y="381"/>
                  </a:lnTo>
                  <a:lnTo>
                    <a:pt x="950" y="383"/>
                  </a:lnTo>
                  <a:lnTo>
                    <a:pt x="949" y="383"/>
                  </a:lnTo>
                  <a:lnTo>
                    <a:pt x="949" y="385"/>
                  </a:lnTo>
                  <a:lnTo>
                    <a:pt x="949" y="386"/>
                  </a:lnTo>
                  <a:lnTo>
                    <a:pt x="947" y="386"/>
                  </a:lnTo>
                  <a:lnTo>
                    <a:pt x="947" y="387"/>
                  </a:lnTo>
                  <a:lnTo>
                    <a:pt x="947" y="389"/>
                  </a:lnTo>
                  <a:lnTo>
                    <a:pt x="950" y="386"/>
                  </a:lnTo>
                  <a:lnTo>
                    <a:pt x="951" y="386"/>
                  </a:lnTo>
                  <a:lnTo>
                    <a:pt x="951" y="385"/>
                  </a:lnTo>
                  <a:lnTo>
                    <a:pt x="952" y="386"/>
                  </a:lnTo>
                  <a:lnTo>
                    <a:pt x="952" y="385"/>
                  </a:lnTo>
                  <a:lnTo>
                    <a:pt x="955" y="383"/>
                  </a:lnTo>
                  <a:lnTo>
                    <a:pt x="956" y="383"/>
                  </a:lnTo>
                  <a:lnTo>
                    <a:pt x="956" y="381"/>
                  </a:lnTo>
                  <a:lnTo>
                    <a:pt x="957" y="380"/>
                  </a:lnTo>
                  <a:lnTo>
                    <a:pt x="958" y="380"/>
                  </a:lnTo>
                  <a:lnTo>
                    <a:pt x="958" y="381"/>
                  </a:lnTo>
                  <a:lnTo>
                    <a:pt x="958" y="383"/>
                  </a:lnTo>
                  <a:lnTo>
                    <a:pt x="957" y="383"/>
                  </a:lnTo>
                  <a:lnTo>
                    <a:pt x="957" y="385"/>
                  </a:lnTo>
                  <a:lnTo>
                    <a:pt x="958" y="383"/>
                  </a:lnTo>
                  <a:lnTo>
                    <a:pt x="960" y="383"/>
                  </a:lnTo>
                  <a:lnTo>
                    <a:pt x="961" y="383"/>
                  </a:lnTo>
                  <a:lnTo>
                    <a:pt x="961" y="385"/>
                  </a:lnTo>
                  <a:lnTo>
                    <a:pt x="962" y="385"/>
                  </a:lnTo>
                  <a:lnTo>
                    <a:pt x="962" y="383"/>
                  </a:lnTo>
                  <a:lnTo>
                    <a:pt x="964" y="383"/>
                  </a:lnTo>
                  <a:lnTo>
                    <a:pt x="966" y="383"/>
                  </a:lnTo>
                  <a:lnTo>
                    <a:pt x="966" y="385"/>
                  </a:lnTo>
                  <a:lnTo>
                    <a:pt x="964" y="385"/>
                  </a:lnTo>
                  <a:lnTo>
                    <a:pt x="962" y="386"/>
                  </a:lnTo>
                  <a:lnTo>
                    <a:pt x="961" y="386"/>
                  </a:lnTo>
                  <a:lnTo>
                    <a:pt x="960" y="387"/>
                  </a:lnTo>
                  <a:lnTo>
                    <a:pt x="958" y="387"/>
                  </a:lnTo>
                  <a:lnTo>
                    <a:pt x="957" y="387"/>
                  </a:lnTo>
                  <a:lnTo>
                    <a:pt x="957" y="389"/>
                  </a:lnTo>
                  <a:lnTo>
                    <a:pt x="958" y="389"/>
                  </a:lnTo>
                  <a:lnTo>
                    <a:pt x="958" y="390"/>
                  </a:lnTo>
                  <a:lnTo>
                    <a:pt x="957" y="390"/>
                  </a:lnTo>
                  <a:lnTo>
                    <a:pt x="957" y="391"/>
                  </a:lnTo>
                  <a:lnTo>
                    <a:pt x="958" y="391"/>
                  </a:lnTo>
                  <a:lnTo>
                    <a:pt x="958" y="392"/>
                  </a:lnTo>
                  <a:lnTo>
                    <a:pt x="960" y="391"/>
                  </a:lnTo>
                  <a:lnTo>
                    <a:pt x="960" y="392"/>
                  </a:lnTo>
                  <a:lnTo>
                    <a:pt x="961" y="391"/>
                  </a:lnTo>
                  <a:lnTo>
                    <a:pt x="962" y="391"/>
                  </a:lnTo>
                  <a:lnTo>
                    <a:pt x="961" y="392"/>
                  </a:lnTo>
                  <a:lnTo>
                    <a:pt x="962" y="392"/>
                  </a:lnTo>
                  <a:lnTo>
                    <a:pt x="962" y="395"/>
                  </a:lnTo>
                  <a:lnTo>
                    <a:pt x="964" y="395"/>
                  </a:lnTo>
                  <a:lnTo>
                    <a:pt x="966" y="395"/>
                  </a:lnTo>
                  <a:lnTo>
                    <a:pt x="966" y="396"/>
                  </a:lnTo>
                  <a:lnTo>
                    <a:pt x="967" y="396"/>
                  </a:lnTo>
                  <a:lnTo>
                    <a:pt x="967" y="395"/>
                  </a:lnTo>
                  <a:lnTo>
                    <a:pt x="968" y="395"/>
                  </a:lnTo>
                  <a:lnTo>
                    <a:pt x="968" y="396"/>
                  </a:lnTo>
                  <a:lnTo>
                    <a:pt x="969" y="396"/>
                  </a:lnTo>
                  <a:lnTo>
                    <a:pt x="970" y="396"/>
                  </a:lnTo>
                  <a:lnTo>
                    <a:pt x="970" y="395"/>
                  </a:lnTo>
                  <a:lnTo>
                    <a:pt x="973" y="395"/>
                  </a:lnTo>
                  <a:lnTo>
                    <a:pt x="973" y="392"/>
                  </a:lnTo>
                  <a:lnTo>
                    <a:pt x="973" y="391"/>
                  </a:lnTo>
                  <a:lnTo>
                    <a:pt x="970" y="391"/>
                  </a:lnTo>
                  <a:lnTo>
                    <a:pt x="970" y="390"/>
                  </a:lnTo>
                  <a:lnTo>
                    <a:pt x="973" y="390"/>
                  </a:lnTo>
                  <a:lnTo>
                    <a:pt x="974" y="390"/>
                  </a:lnTo>
                  <a:lnTo>
                    <a:pt x="974" y="391"/>
                  </a:lnTo>
                  <a:lnTo>
                    <a:pt x="975" y="391"/>
                  </a:lnTo>
                  <a:lnTo>
                    <a:pt x="977" y="391"/>
                  </a:lnTo>
                  <a:lnTo>
                    <a:pt x="977" y="392"/>
                  </a:lnTo>
                  <a:lnTo>
                    <a:pt x="975" y="392"/>
                  </a:lnTo>
                  <a:lnTo>
                    <a:pt x="975" y="395"/>
                  </a:lnTo>
                  <a:lnTo>
                    <a:pt x="974" y="396"/>
                  </a:lnTo>
                  <a:lnTo>
                    <a:pt x="975" y="396"/>
                  </a:lnTo>
                  <a:lnTo>
                    <a:pt x="975" y="395"/>
                  </a:lnTo>
                  <a:lnTo>
                    <a:pt x="977" y="395"/>
                  </a:lnTo>
                  <a:lnTo>
                    <a:pt x="977" y="392"/>
                  </a:lnTo>
                  <a:lnTo>
                    <a:pt x="978" y="392"/>
                  </a:lnTo>
                  <a:lnTo>
                    <a:pt x="979" y="392"/>
                  </a:lnTo>
                  <a:lnTo>
                    <a:pt x="981" y="392"/>
                  </a:lnTo>
                  <a:lnTo>
                    <a:pt x="981" y="391"/>
                  </a:lnTo>
                  <a:lnTo>
                    <a:pt x="983" y="392"/>
                  </a:lnTo>
                  <a:lnTo>
                    <a:pt x="984" y="392"/>
                  </a:lnTo>
                  <a:lnTo>
                    <a:pt x="985" y="392"/>
                  </a:lnTo>
                  <a:lnTo>
                    <a:pt x="985" y="395"/>
                  </a:lnTo>
                  <a:lnTo>
                    <a:pt x="986" y="395"/>
                  </a:lnTo>
                  <a:lnTo>
                    <a:pt x="986" y="396"/>
                  </a:lnTo>
                  <a:lnTo>
                    <a:pt x="987" y="396"/>
                  </a:lnTo>
                  <a:lnTo>
                    <a:pt x="986" y="397"/>
                  </a:lnTo>
                  <a:lnTo>
                    <a:pt x="986" y="398"/>
                  </a:lnTo>
                  <a:lnTo>
                    <a:pt x="985" y="398"/>
                  </a:lnTo>
                  <a:lnTo>
                    <a:pt x="985" y="400"/>
                  </a:lnTo>
                  <a:lnTo>
                    <a:pt x="984" y="400"/>
                  </a:lnTo>
                  <a:lnTo>
                    <a:pt x="983" y="400"/>
                  </a:lnTo>
                  <a:lnTo>
                    <a:pt x="981" y="400"/>
                  </a:lnTo>
                  <a:lnTo>
                    <a:pt x="981" y="401"/>
                  </a:lnTo>
                  <a:lnTo>
                    <a:pt x="979" y="403"/>
                  </a:lnTo>
                  <a:lnTo>
                    <a:pt x="978" y="403"/>
                  </a:lnTo>
                  <a:lnTo>
                    <a:pt x="977" y="403"/>
                  </a:lnTo>
                  <a:lnTo>
                    <a:pt x="975" y="403"/>
                  </a:lnTo>
                  <a:lnTo>
                    <a:pt x="975" y="404"/>
                  </a:lnTo>
                  <a:lnTo>
                    <a:pt x="978" y="403"/>
                  </a:lnTo>
                  <a:lnTo>
                    <a:pt x="978" y="404"/>
                  </a:lnTo>
                  <a:lnTo>
                    <a:pt x="978" y="406"/>
                  </a:lnTo>
                  <a:lnTo>
                    <a:pt x="978" y="407"/>
                  </a:lnTo>
                  <a:lnTo>
                    <a:pt x="977" y="408"/>
                  </a:lnTo>
                  <a:lnTo>
                    <a:pt x="977" y="409"/>
                  </a:lnTo>
                  <a:lnTo>
                    <a:pt x="978" y="409"/>
                  </a:lnTo>
                  <a:lnTo>
                    <a:pt x="979" y="409"/>
                  </a:lnTo>
                  <a:lnTo>
                    <a:pt x="979" y="408"/>
                  </a:lnTo>
                  <a:lnTo>
                    <a:pt x="981" y="408"/>
                  </a:lnTo>
                  <a:lnTo>
                    <a:pt x="981" y="409"/>
                  </a:lnTo>
                  <a:lnTo>
                    <a:pt x="983" y="409"/>
                  </a:lnTo>
                  <a:lnTo>
                    <a:pt x="983" y="408"/>
                  </a:lnTo>
                  <a:lnTo>
                    <a:pt x="984" y="408"/>
                  </a:lnTo>
                  <a:lnTo>
                    <a:pt x="984" y="407"/>
                  </a:lnTo>
                  <a:lnTo>
                    <a:pt x="985" y="407"/>
                  </a:lnTo>
                  <a:lnTo>
                    <a:pt x="986" y="407"/>
                  </a:lnTo>
                  <a:lnTo>
                    <a:pt x="987" y="407"/>
                  </a:lnTo>
                  <a:lnTo>
                    <a:pt x="989" y="406"/>
                  </a:lnTo>
                  <a:close/>
                  <a:moveTo>
                    <a:pt x="928" y="400"/>
                  </a:moveTo>
                  <a:lnTo>
                    <a:pt x="926" y="400"/>
                  </a:lnTo>
                  <a:lnTo>
                    <a:pt x="924" y="400"/>
                  </a:lnTo>
                  <a:lnTo>
                    <a:pt x="928" y="401"/>
                  </a:lnTo>
                  <a:lnTo>
                    <a:pt x="928" y="400"/>
                  </a:lnTo>
                  <a:close/>
                  <a:moveTo>
                    <a:pt x="950" y="418"/>
                  </a:moveTo>
                  <a:lnTo>
                    <a:pt x="949" y="418"/>
                  </a:lnTo>
                  <a:lnTo>
                    <a:pt x="949" y="419"/>
                  </a:lnTo>
                  <a:lnTo>
                    <a:pt x="950" y="418"/>
                  </a:lnTo>
                  <a:close/>
                  <a:moveTo>
                    <a:pt x="956" y="391"/>
                  </a:moveTo>
                  <a:lnTo>
                    <a:pt x="955" y="391"/>
                  </a:lnTo>
                  <a:lnTo>
                    <a:pt x="955" y="392"/>
                  </a:lnTo>
                  <a:lnTo>
                    <a:pt x="956" y="391"/>
                  </a:lnTo>
                  <a:close/>
                  <a:moveTo>
                    <a:pt x="962" y="398"/>
                  </a:moveTo>
                  <a:lnTo>
                    <a:pt x="961" y="398"/>
                  </a:lnTo>
                  <a:lnTo>
                    <a:pt x="961" y="400"/>
                  </a:lnTo>
                  <a:lnTo>
                    <a:pt x="962" y="398"/>
                  </a:lnTo>
                  <a:close/>
                  <a:moveTo>
                    <a:pt x="964" y="396"/>
                  </a:moveTo>
                  <a:lnTo>
                    <a:pt x="962" y="397"/>
                  </a:lnTo>
                  <a:lnTo>
                    <a:pt x="964" y="397"/>
                  </a:lnTo>
                  <a:lnTo>
                    <a:pt x="964" y="396"/>
                  </a:lnTo>
                  <a:close/>
                  <a:moveTo>
                    <a:pt x="975" y="409"/>
                  </a:moveTo>
                  <a:lnTo>
                    <a:pt x="974" y="409"/>
                  </a:lnTo>
                  <a:lnTo>
                    <a:pt x="974" y="412"/>
                  </a:lnTo>
                  <a:lnTo>
                    <a:pt x="975" y="409"/>
                  </a:lnTo>
                  <a:close/>
                  <a:moveTo>
                    <a:pt x="977" y="413"/>
                  </a:moveTo>
                  <a:lnTo>
                    <a:pt x="975" y="413"/>
                  </a:lnTo>
                  <a:lnTo>
                    <a:pt x="975" y="414"/>
                  </a:lnTo>
                  <a:lnTo>
                    <a:pt x="977" y="414"/>
                  </a:lnTo>
                  <a:lnTo>
                    <a:pt x="977" y="413"/>
                  </a:lnTo>
                  <a:close/>
                  <a:moveTo>
                    <a:pt x="987" y="415"/>
                  </a:moveTo>
                  <a:lnTo>
                    <a:pt x="986" y="415"/>
                  </a:lnTo>
                  <a:lnTo>
                    <a:pt x="986" y="417"/>
                  </a:lnTo>
                  <a:lnTo>
                    <a:pt x="987" y="417"/>
                  </a:lnTo>
                  <a:lnTo>
                    <a:pt x="987" y="415"/>
                  </a:lnTo>
                  <a:close/>
                  <a:moveTo>
                    <a:pt x="964" y="391"/>
                  </a:moveTo>
                  <a:lnTo>
                    <a:pt x="962" y="391"/>
                  </a:lnTo>
                  <a:lnTo>
                    <a:pt x="962" y="392"/>
                  </a:lnTo>
                  <a:lnTo>
                    <a:pt x="964" y="391"/>
                  </a:lnTo>
                  <a:close/>
                  <a:moveTo>
                    <a:pt x="989" y="414"/>
                  </a:moveTo>
                  <a:lnTo>
                    <a:pt x="987" y="414"/>
                  </a:lnTo>
                  <a:lnTo>
                    <a:pt x="987" y="415"/>
                  </a:lnTo>
                  <a:lnTo>
                    <a:pt x="989" y="415"/>
                  </a:lnTo>
                  <a:lnTo>
                    <a:pt x="989" y="414"/>
                  </a:lnTo>
                  <a:close/>
                  <a:moveTo>
                    <a:pt x="962" y="372"/>
                  </a:moveTo>
                  <a:lnTo>
                    <a:pt x="962" y="370"/>
                  </a:lnTo>
                  <a:lnTo>
                    <a:pt x="961" y="372"/>
                  </a:lnTo>
                  <a:lnTo>
                    <a:pt x="962" y="372"/>
                  </a:lnTo>
                  <a:close/>
                  <a:moveTo>
                    <a:pt x="56" y="387"/>
                  </a:moveTo>
                  <a:lnTo>
                    <a:pt x="56" y="389"/>
                  </a:lnTo>
                  <a:lnTo>
                    <a:pt x="57" y="389"/>
                  </a:lnTo>
                  <a:lnTo>
                    <a:pt x="57" y="390"/>
                  </a:lnTo>
                  <a:lnTo>
                    <a:pt x="59" y="391"/>
                  </a:lnTo>
                  <a:lnTo>
                    <a:pt x="60" y="391"/>
                  </a:lnTo>
                  <a:lnTo>
                    <a:pt x="60" y="390"/>
                  </a:lnTo>
                  <a:lnTo>
                    <a:pt x="59" y="390"/>
                  </a:lnTo>
                  <a:lnTo>
                    <a:pt x="60" y="389"/>
                  </a:lnTo>
                  <a:lnTo>
                    <a:pt x="59" y="387"/>
                  </a:lnTo>
                  <a:lnTo>
                    <a:pt x="57" y="387"/>
                  </a:lnTo>
                  <a:lnTo>
                    <a:pt x="56" y="387"/>
                  </a:lnTo>
                  <a:close/>
                  <a:moveTo>
                    <a:pt x="17" y="324"/>
                  </a:moveTo>
                  <a:lnTo>
                    <a:pt x="16" y="324"/>
                  </a:lnTo>
                  <a:lnTo>
                    <a:pt x="15" y="324"/>
                  </a:lnTo>
                  <a:lnTo>
                    <a:pt x="15" y="326"/>
                  </a:lnTo>
                  <a:lnTo>
                    <a:pt x="14" y="327"/>
                  </a:lnTo>
                  <a:lnTo>
                    <a:pt x="13" y="328"/>
                  </a:lnTo>
                  <a:lnTo>
                    <a:pt x="11" y="329"/>
                  </a:lnTo>
                  <a:lnTo>
                    <a:pt x="9" y="329"/>
                  </a:lnTo>
                  <a:lnTo>
                    <a:pt x="8" y="329"/>
                  </a:lnTo>
                  <a:lnTo>
                    <a:pt x="6" y="332"/>
                  </a:lnTo>
                  <a:lnTo>
                    <a:pt x="8" y="332"/>
                  </a:lnTo>
                  <a:lnTo>
                    <a:pt x="9" y="332"/>
                  </a:lnTo>
                  <a:lnTo>
                    <a:pt x="11" y="332"/>
                  </a:lnTo>
                  <a:lnTo>
                    <a:pt x="11" y="329"/>
                  </a:lnTo>
                  <a:lnTo>
                    <a:pt x="13" y="329"/>
                  </a:lnTo>
                  <a:lnTo>
                    <a:pt x="13" y="332"/>
                  </a:lnTo>
                  <a:lnTo>
                    <a:pt x="13" y="333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9" y="333"/>
                  </a:lnTo>
                  <a:lnTo>
                    <a:pt x="8" y="333"/>
                  </a:lnTo>
                  <a:lnTo>
                    <a:pt x="6" y="333"/>
                  </a:lnTo>
                  <a:lnTo>
                    <a:pt x="6" y="334"/>
                  </a:lnTo>
                  <a:lnTo>
                    <a:pt x="8" y="334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5"/>
                  </a:lnTo>
                  <a:lnTo>
                    <a:pt x="9" y="335"/>
                  </a:lnTo>
                  <a:lnTo>
                    <a:pt x="8" y="336"/>
                  </a:lnTo>
                  <a:lnTo>
                    <a:pt x="8" y="338"/>
                  </a:lnTo>
                  <a:lnTo>
                    <a:pt x="6" y="338"/>
                  </a:lnTo>
                  <a:lnTo>
                    <a:pt x="6" y="339"/>
                  </a:lnTo>
                  <a:lnTo>
                    <a:pt x="6" y="341"/>
                  </a:lnTo>
                  <a:lnTo>
                    <a:pt x="5" y="341"/>
                  </a:lnTo>
                  <a:lnTo>
                    <a:pt x="5" y="339"/>
                  </a:lnTo>
                  <a:lnTo>
                    <a:pt x="4" y="341"/>
                  </a:lnTo>
                  <a:lnTo>
                    <a:pt x="4" y="343"/>
                  </a:lnTo>
                  <a:lnTo>
                    <a:pt x="5" y="343"/>
                  </a:lnTo>
                  <a:lnTo>
                    <a:pt x="5" y="344"/>
                  </a:lnTo>
                  <a:lnTo>
                    <a:pt x="4" y="345"/>
                  </a:lnTo>
                  <a:lnTo>
                    <a:pt x="5" y="345"/>
                  </a:lnTo>
                  <a:lnTo>
                    <a:pt x="5" y="344"/>
                  </a:lnTo>
                  <a:lnTo>
                    <a:pt x="6" y="344"/>
                  </a:lnTo>
                  <a:lnTo>
                    <a:pt x="6" y="345"/>
                  </a:lnTo>
                  <a:lnTo>
                    <a:pt x="8" y="345"/>
                  </a:lnTo>
                  <a:lnTo>
                    <a:pt x="6" y="346"/>
                  </a:lnTo>
                  <a:lnTo>
                    <a:pt x="6" y="347"/>
                  </a:lnTo>
                  <a:lnTo>
                    <a:pt x="6" y="350"/>
                  </a:lnTo>
                  <a:lnTo>
                    <a:pt x="5" y="350"/>
                  </a:lnTo>
                  <a:lnTo>
                    <a:pt x="5" y="351"/>
                  </a:lnTo>
                  <a:lnTo>
                    <a:pt x="4" y="350"/>
                  </a:lnTo>
                  <a:lnTo>
                    <a:pt x="4" y="347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5"/>
                  </a:lnTo>
                  <a:lnTo>
                    <a:pt x="3" y="344"/>
                  </a:lnTo>
                  <a:lnTo>
                    <a:pt x="3" y="343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0" y="336"/>
                  </a:lnTo>
                  <a:lnTo>
                    <a:pt x="0" y="335"/>
                  </a:lnTo>
                  <a:lnTo>
                    <a:pt x="0" y="334"/>
                  </a:lnTo>
                  <a:lnTo>
                    <a:pt x="0" y="333"/>
                  </a:lnTo>
                  <a:lnTo>
                    <a:pt x="0" y="332"/>
                  </a:lnTo>
                  <a:lnTo>
                    <a:pt x="3" y="333"/>
                  </a:lnTo>
                  <a:lnTo>
                    <a:pt x="3" y="332"/>
                  </a:lnTo>
                  <a:lnTo>
                    <a:pt x="3" y="329"/>
                  </a:lnTo>
                  <a:lnTo>
                    <a:pt x="4" y="329"/>
                  </a:lnTo>
                  <a:lnTo>
                    <a:pt x="4" y="328"/>
                  </a:lnTo>
                  <a:lnTo>
                    <a:pt x="5" y="328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6"/>
                  </a:lnTo>
                  <a:lnTo>
                    <a:pt x="3" y="324"/>
                  </a:lnTo>
                  <a:lnTo>
                    <a:pt x="4" y="326"/>
                  </a:lnTo>
                  <a:lnTo>
                    <a:pt x="4" y="324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5" y="321"/>
                  </a:lnTo>
                  <a:lnTo>
                    <a:pt x="5" y="319"/>
                  </a:lnTo>
                  <a:lnTo>
                    <a:pt x="6" y="318"/>
                  </a:lnTo>
                  <a:lnTo>
                    <a:pt x="8" y="318"/>
                  </a:lnTo>
                  <a:lnTo>
                    <a:pt x="8" y="317"/>
                  </a:lnTo>
                  <a:lnTo>
                    <a:pt x="9" y="317"/>
                  </a:lnTo>
                  <a:lnTo>
                    <a:pt x="9" y="316"/>
                  </a:lnTo>
                  <a:lnTo>
                    <a:pt x="11" y="316"/>
                  </a:lnTo>
                  <a:lnTo>
                    <a:pt x="11" y="315"/>
                  </a:lnTo>
                  <a:lnTo>
                    <a:pt x="13" y="315"/>
                  </a:lnTo>
                  <a:lnTo>
                    <a:pt x="13" y="316"/>
                  </a:lnTo>
                  <a:lnTo>
                    <a:pt x="14" y="316"/>
                  </a:lnTo>
                  <a:lnTo>
                    <a:pt x="15" y="316"/>
                  </a:lnTo>
                  <a:lnTo>
                    <a:pt x="15" y="317"/>
                  </a:lnTo>
                  <a:lnTo>
                    <a:pt x="16" y="317"/>
                  </a:lnTo>
                  <a:lnTo>
                    <a:pt x="17" y="317"/>
                  </a:lnTo>
                  <a:lnTo>
                    <a:pt x="19" y="317"/>
                  </a:lnTo>
                  <a:lnTo>
                    <a:pt x="17" y="318"/>
                  </a:lnTo>
                  <a:lnTo>
                    <a:pt x="17" y="319"/>
                  </a:lnTo>
                  <a:lnTo>
                    <a:pt x="19" y="319"/>
                  </a:lnTo>
                  <a:lnTo>
                    <a:pt x="19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2" y="317"/>
                  </a:lnTo>
                  <a:lnTo>
                    <a:pt x="23" y="317"/>
                  </a:lnTo>
                  <a:lnTo>
                    <a:pt x="25" y="317"/>
                  </a:lnTo>
                  <a:lnTo>
                    <a:pt x="26" y="317"/>
                  </a:lnTo>
                  <a:lnTo>
                    <a:pt x="25" y="318"/>
                  </a:lnTo>
                  <a:lnTo>
                    <a:pt x="23" y="318"/>
                  </a:lnTo>
                  <a:lnTo>
                    <a:pt x="23" y="319"/>
                  </a:lnTo>
                  <a:lnTo>
                    <a:pt x="21" y="321"/>
                  </a:lnTo>
                  <a:lnTo>
                    <a:pt x="19" y="321"/>
                  </a:lnTo>
                  <a:lnTo>
                    <a:pt x="19" y="323"/>
                  </a:lnTo>
                  <a:lnTo>
                    <a:pt x="17" y="323"/>
                  </a:lnTo>
                  <a:lnTo>
                    <a:pt x="17" y="324"/>
                  </a:lnTo>
                  <a:close/>
                  <a:moveTo>
                    <a:pt x="4" y="338"/>
                  </a:moveTo>
                  <a:lnTo>
                    <a:pt x="3" y="336"/>
                  </a:lnTo>
                  <a:lnTo>
                    <a:pt x="3" y="338"/>
                  </a:lnTo>
                  <a:lnTo>
                    <a:pt x="4" y="338"/>
                  </a:lnTo>
                  <a:close/>
                  <a:moveTo>
                    <a:pt x="4" y="334"/>
                  </a:moveTo>
                  <a:lnTo>
                    <a:pt x="3" y="335"/>
                  </a:lnTo>
                  <a:lnTo>
                    <a:pt x="4" y="335"/>
                  </a:lnTo>
                  <a:lnTo>
                    <a:pt x="4" y="334"/>
                  </a:lnTo>
                  <a:close/>
                  <a:moveTo>
                    <a:pt x="6" y="336"/>
                  </a:moveTo>
                  <a:lnTo>
                    <a:pt x="5" y="335"/>
                  </a:lnTo>
                  <a:lnTo>
                    <a:pt x="5" y="336"/>
                  </a:lnTo>
                  <a:lnTo>
                    <a:pt x="6" y="336"/>
                  </a:lnTo>
                  <a:close/>
                  <a:moveTo>
                    <a:pt x="15" y="321"/>
                  </a:moveTo>
                  <a:lnTo>
                    <a:pt x="14" y="323"/>
                  </a:lnTo>
                  <a:lnTo>
                    <a:pt x="13" y="323"/>
                  </a:lnTo>
                  <a:lnTo>
                    <a:pt x="11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4"/>
                  </a:lnTo>
                  <a:lnTo>
                    <a:pt x="9" y="324"/>
                  </a:lnTo>
                  <a:lnTo>
                    <a:pt x="8" y="326"/>
                  </a:lnTo>
                  <a:lnTo>
                    <a:pt x="9" y="326"/>
                  </a:lnTo>
                  <a:lnTo>
                    <a:pt x="9" y="324"/>
                  </a:lnTo>
                  <a:lnTo>
                    <a:pt x="11" y="324"/>
                  </a:lnTo>
                  <a:lnTo>
                    <a:pt x="13" y="324"/>
                  </a:lnTo>
                  <a:lnTo>
                    <a:pt x="14" y="324"/>
                  </a:lnTo>
                  <a:lnTo>
                    <a:pt x="14" y="323"/>
                  </a:lnTo>
                  <a:lnTo>
                    <a:pt x="15" y="323"/>
                  </a:lnTo>
                  <a:lnTo>
                    <a:pt x="15" y="321"/>
                  </a:lnTo>
                  <a:close/>
                  <a:moveTo>
                    <a:pt x="26" y="316"/>
                  </a:moveTo>
                  <a:lnTo>
                    <a:pt x="26" y="317"/>
                  </a:lnTo>
                  <a:lnTo>
                    <a:pt x="27" y="316"/>
                  </a:lnTo>
                  <a:lnTo>
                    <a:pt x="26" y="316"/>
                  </a:lnTo>
                  <a:close/>
                  <a:moveTo>
                    <a:pt x="39" y="338"/>
                  </a:moveTo>
                  <a:lnTo>
                    <a:pt x="39" y="336"/>
                  </a:lnTo>
                  <a:lnTo>
                    <a:pt x="38" y="336"/>
                  </a:lnTo>
                  <a:lnTo>
                    <a:pt x="38" y="338"/>
                  </a:lnTo>
                  <a:lnTo>
                    <a:pt x="38" y="339"/>
                  </a:lnTo>
                  <a:lnTo>
                    <a:pt x="36" y="339"/>
                  </a:lnTo>
                  <a:lnTo>
                    <a:pt x="38" y="341"/>
                  </a:lnTo>
                  <a:lnTo>
                    <a:pt x="38" y="343"/>
                  </a:lnTo>
                  <a:lnTo>
                    <a:pt x="39" y="343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0" y="339"/>
                  </a:lnTo>
                  <a:lnTo>
                    <a:pt x="39" y="339"/>
                  </a:lnTo>
                  <a:lnTo>
                    <a:pt x="39" y="338"/>
                  </a:lnTo>
                  <a:close/>
                  <a:moveTo>
                    <a:pt x="659" y="339"/>
                  </a:moveTo>
                  <a:lnTo>
                    <a:pt x="659" y="338"/>
                  </a:lnTo>
                  <a:lnTo>
                    <a:pt x="659" y="336"/>
                  </a:lnTo>
                  <a:lnTo>
                    <a:pt x="659" y="335"/>
                  </a:lnTo>
                  <a:lnTo>
                    <a:pt x="659" y="334"/>
                  </a:lnTo>
                  <a:lnTo>
                    <a:pt x="659" y="333"/>
                  </a:lnTo>
                  <a:lnTo>
                    <a:pt x="658" y="332"/>
                  </a:lnTo>
                  <a:lnTo>
                    <a:pt x="654" y="332"/>
                  </a:lnTo>
                  <a:lnTo>
                    <a:pt x="653" y="332"/>
                  </a:lnTo>
                  <a:lnTo>
                    <a:pt x="650" y="332"/>
                  </a:lnTo>
                  <a:lnTo>
                    <a:pt x="649" y="332"/>
                  </a:lnTo>
                  <a:lnTo>
                    <a:pt x="648" y="332"/>
                  </a:lnTo>
                  <a:lnTo>
                    <a:pt x="647" y="333"/>
                  </a:lnTo>
                  <a:lnTo>
                    <a:pt x="646" y="333"/>
                  </a:lnTo>
                  <a:lnTo>
                    <a:pt x="644" y="334"/>
                  </a:lnTo>
                  <a:lnTo>
                    <a:pt x="646" y="334"/>
                  </a:lnTo>
                  <a:lnTo>
                    <a:pt x="646" y="335"/>
                  </a:lnTo>
                  <a:lnTo>
                    <a:pt x="647" y="335"/>
                  </a:lnTo>
                  <a:lnTo>
                    <a:pt x="648" y="335"/>
                  </a:lnTo>
                  <a:lnTo>
                    <a:pt x="650" y="336"/>
                  </a:lnTo>
                  <a:lnTo>
                    <a:pt x="653" y="336"/>
                  </a:lnTo>
                  <a:lnTo>
                    <a:pt x="654" y="336"/>
                  </a:lnTo>
                  <a:lnTo>
                    <a:pt x="655" y="338"/>
                  </a:lnTo>
                  <a:lnTo>
                    <a:pt x="658" y="338"/>
                  </a:lnTo>
                  <a:lnTo>
                    <a:pt x="658" y="339"/>
                  </a:lnTo>
                  <a:lnTo>
                    <a:pt x="659" y="339"/>
                  </a:lnTo>
                  <a:close/>
                  <a:moveTo>
                    <a:pt x="36" y="324"/>
                  </a:moveTo>
                  <a:lnTo>
                    <a:pt x="34" y="324"/>
                  </a:lnTo>
                  <a:lnTo>
                    <a:pt x="33" y="324"/>
                  </a:lnTo>
                  <a:lnTo>
                    <a:pt x="33" y="326"/>
                  </a:lnTo>
                  <a:lnTo>
                    <a:pt x="33" y="327"/>
                  </a:lnTo>
                  <a:lnTo>
                    <a:pt x="33" y="328"/>
                  </a:lnTo>
                  <a:lnTo>
                    <a:pt x="34" y="328"/>
                  </a:lnTo>
                  <a:lnTo>
                    <a:pt x="34" y="329"/>
                  </a:lnTo>
                  <a:lnTo>
                    <a:pt x="34" y="332"/>
                  </a:lnTo>
                  <a:lnTo>
                    <a:pt x="36" y="332"/>
                  </a:lnTo>
                  <a:lnTo>
                    <a:pt x="38" y="332"/>
                  </a:lnTo>
                  <a:lnTo>
                    <a:pt x="39" y="332"/>
                  </a:lnTo>
                  <a:lnTo>
                    <a:pt x="39" y="329"/>
                  </a:lnTo>
                  <a:lnTo>
                    <a:pt x="39" y="328"/>
                  </a:lnTo>
                  <a:lnTo>
                    <a:pt x="39" y="327"/>
                  </a:lnTo>
                  <a:lnTo>
                    <a:pt x="38" y="327"/>
                  </a:lnTo>
                  <a:lnTo>
                    <a:pt x="38" y="326"/>
                  </a:lnTo>
                  <a:lnTo>
                    <a:pt x="36" y="326"/>
                  </a:lnTo>
                  <a:lnTo>
                    <a:pt x="36" y="324"/>
                  </a:lnTo>
                  <a:close/>
                  <a:moveTo>
                    <a:pt x="707" y="282"/>
                  </a:moveTo>
                  <a:lnTo>
                    <a:pt x="706" y="283"/>
                  </a:lnTo>
                  <a:lnTo>
                    <a:pt x="707" y="283"/>
                  </a:lnTo>
                  <a:lnTo>
                    <a:pt x="707" y="282"/>
                  </a:lnTo>
                  <a:close/>
                  <a:moveTo>
                    <a:pt x="709" y="281"/>
                  </a:moveTo>
                  <a:lnTo>
                    <a:pt x="707" y="282"/>
                  </a:lnTo>
                  <a:lnTo>
                    <a:pt x="709" y="282"/>
                  </a:lnTo>
                  <a:lnTo>
                    <a:pt x="709" y="281"/>
                  </a:lnTo>
                  <a:close/>
                  <a:moveTo>
                    <a:pt x="715" y="276"/>
                  </a:moveTo>
                  <a:lnTo>
                    <a:pt x="712" y="276"/>
                  </a:lnTo>
                  <a:lnTo>
                    <a:pt x="712" y="278"/>
                  </a:lnTo>
                  <a:lnTo>
                    <a:pt x="715" y="278"/>
                  </a:lnTo>
                  <a:lnTo>
                    <a:pt x="715" y="276"/>
                  </a:lnTo>
                  <a:close/>
                  <a:moveTo>
                    <a:pt x="715" y="281"/>
                  </a:moveTo>
                  <a:lnTo>
                    <a:pt x="712" y="281"/>
                  </a:lnTo>
                  <a:lnTo>
                    <a:pt x="712" y="279"/>
                  </a:lnTo>
                  <a:lnTo>
                    <a:pt x="712" y="278"/>
                  </a:lnTo>
                  <a:lnTo>
                    <a:pt x="711" y="278"/>
                  </a:lnTo>
                  <a:lnTo>
                    <a:pt x="711" y="281"/>
                  </a:lnTo>
                  <a:lnTo>
                    <a:pt x="710" y="281"/>
                  </a:lnTo>
                  <a:lnTo>
                    <a:pt x="709" y="282"/>
                  </a:lnTo>
                  <a:lnTo>
                    <a:pt x="707" y="283"/>
                  </a:lnTo>
                  <a:lnTo>
                    <a:pt x="706" y="284"/>
                  </a:lnTo>
                  <a:lnTo>
                    <a:pt x="706" y="285"/>
                  </a:lnTo>
                  <a:lnTo>
                    <a:pt x="704" y="285"/>
                  </a:lnTo>
                  <a:lnTo>
                    <a:pt x="704" y="284"/>
                  </a:lnTo>
                  <a:lnTo>
                    <a:pt x="706" y="283"/>
                  </a:lnTo>
                  <a:lnTo>
                    <a:pt x="703" y="284"/>
                  </a:lnTo>
                  <a:lnTo>
                    <a:pt x="699" y="288"/>
                  </a:lnTo>
                  <a:lnTo>
                    <a:pt x="698" y="288"/>
                  </a:lnTo>
                  <a:lnTo>
                    <a:pt x="695" y="289"/>
                  </a:lnTo>
                  <a:lnTo>
                    <a:pt x="698" y="289"/>
                  </a:lnTo>
                  <a:lnTo>
                    <a:pt x="699" y="289"/>
                  </a:lnTo>
                  <a:lnTo>
                    <a:pt x="701" y="288"/>
                  </a:lnTo>
                  <a:lnTo>
                    <a:pt x="699" y="290"/>
                  </a:lnTo>
                  <a:lnTo>
                    <a:pt x="701" y="289"/>
                  </a:lnTo>
                  <a:lnTo>
                    <a:pt x="703" y="289"/>
                  </a:lnTo>
                  <a:lnTo>
                    <a:pt x="704" y="288"/>
                  </a:lnTo>
                  <a:lnTo>
                    <a:pt x="706" y="288"/>
                  </a:lnTo>
                  <a:lnTo>
                    <a:pt x="709" y="284"/>
                  </a:lnTo>
                  <a:lnTo>
                    <a:pt x="710" y="283"/>
                  </a:lnTo>
                  <a:lnTo>
                    <a:pt x="710" y="284"/>
                  </a:lnTo>
                  <a:lnTo>
                    <a:pt x="709" y="285"/>
                  </a:lnTo>
                  <a:lnTo>
                    <a:pt x="709" y="288"/>
                  </a:lnTo>
                  <a:lnTo>
                    <a:pt x="710" y="285"/>
                  </a:lnTo>
                  <a:lnTo>
                    <a:pt x="711" y="284"/>
                  </a:lnTo>
                  <a:lnTo>
                    <a:pt x="711" y="283"/>
                  </a:lnTo>
                  <a:lnTo>
                    <a:pt x="712" y="282"/>
                  </a:lnTo>
                  <a:lnTo>
                    <a:pt x="712" y="283"/>
                  </a:lnTo>
                  <a:lnTo>
                    <a:pt x="715" y="283"/>
                  </a:lnTo>
                  <a:lnTo>
                    <a:pt x="715" y="282"/>
                  </a:lnTo>
                  <a:lnTo>
                    <a:pt x="715" y="281"/>
                  </a:lnTo>
                  <a:close/>
                  <a:moveTo>
                    <a:pt x="710" y="279"/>
                  </a:moveTo>
                  <a:lnTo>
                    <a:pt x="709" y="279"/>
                  </a:lnTo>
                  <a:lnTo>
                    <a:pt x="709" y="281"/>
                  </a:lnTo>
                  <a:lnTo>
                    <a:pt x="710" y="281"/>
                  </a:lnTo>
                  <a:lnTo>
                    <a:pt x="710" y="279"/>
                  </a:lnTo>
                  <a:close/>
                  <a:moveTo>
                    <a:pt x="707" y="289"/>
                  </a:moveTo>
                  <a:lnTo>
                    <a:pt x="709" y="288"/>
                  </a:lnTo>
                  <a:lnTo>
                    <a:pt x="707" y="288"/>
                  </a:lnTo>
                  <a:lnTo>
                    <a:pt x="707" y="289"/>
                  </a:lnTo>
                  <a:close/>
                  <a:moveTo>
                    <a:pt x="930" y="281"/>
                  </a:moveTo>
                  <a:lnTo>
                    <a:pt x="930" y="282"/>
                  </a:lnTo>
                  <a:lnTo>
                    <a:pt x="932" y="282"/>
                  </a:lnTo>
                  <a:lnTo>
                    <a:pt x="932" y="281"/>
                  </a:lnTo>
                  <a:lnTo>
                    <a:pt x="929" y="279"/>
                  </a:lnTo>
                  <a:lnTo>
                    <a:pt x="929" y="281"/>
                  </a:lnTo>
                  <a:lnTo>
                    <a:pt x="930" y="281"/>
                  </a:lnTo>
                  <a:close/>
                  <a:moveTo>
                    <a:pt x="859" y="239"/>
                  </a:moveTo>
                  <a:lnTo>
                    <a:pt x="858" y="241"/>
                  </a:lnTo>
                  <a:lnTo>
                    <a:pt x="859" y="241"/>
                  </a:lnTo>
                  <a:lnTo>
                    <a:pt x="859" y="239"/>
                  </a:lnTo>
                  <a:close/>
                  <a:moveTo>
                    <a:pt x="855" y="241"/>
                  </a:moveTo>
                  <a:lnTo>
                    <a:pt x="855" y="243"/>
                  </a:lnTo>
                  <a:lnTo>
                    <a:pt x="858" y="243"/>
                  </a:lnTo>
                  <a:lnTo>
                    <a:pt x="858" y="241"/>
                  </a:lnTo>
                  <a:lnTo>
                    <a:pt x="858" y="239"/>
                  </a:lnTo>
                  <a:lnTo>
                    <a:pt x="855" y="239"/>
                  </a:lnTo>
                  <a:lnTo>
                    <a:pt x="855" y="241"/>
                  </a:lnTo>
                  <a:close/>
                  <a:moveTo>
                    <a:pt x="922" y="204"/>
                  </a:moveTo>
                  <a:lnTo>
                    <a:pt x="922" y="205"/>
                  </a:lnTo>
                  <a:lnTo>
                    <a:pt x="923" y="205"/>
                  </a:lnTo>
                  <a:lnTo>
                    <a:pt x="923" y="208"/>
                  </a:lnTo>
                  <a:lnTo>
                    <a:pt x="924" y="208"/>
                  </a:lnTo>
                  <a:lnTo>
                    <a:pt x="924" y="209"/>
                  </a:lnTo>
                  <a:lnTo>
                    <a:pt x="926" y="209"/>
                  </a:lnTo>
                  <a:lnTo>
                    <a:pt x="928" y="209"/>
                  </a:lnTo>
                  <a:lnTo>
                    <a:pt x="929" y="209"/>
                  </a:lnTo>
                  <a:lnTo>
                    <a:pt x="929" y="208"/>
                  </a:lnTo>
                  <a:lnTo>
                    <a:pt x="930" y="208"/>
                  </a:lnTo>
                  <a:lnTo>
                    <a:pt x="930" y="205"/>
                  </a:lnTo>
                  <a:lnTo>
                    <a:pt x="930" y="204"/>
                  </a:lnTo>
                  <a:lnTo>
                    <a:pt x="929" y="204"/>
                  </a:lnTo>
                  <a:lnTo>
                    <a:pt x="928" y="204"/>
                  </a:lnTo>
                  <a:lnTo>
                    <a:pt x="922" y="204"/>
                  </a:lnTo>
                  <a:close/>
                  <a:moveTo>
                    <a:pt x="753" y="205"/>
                  </a:moveTo>
                  <a:lnTo>
                    <a:pt x="755" y="205"/>
                  </a:lnTo>
                  <a:lnTo>
                    <a:pt x="755" y="204"/>
                  </a:lnTo>
                  <a:lnTo>
                    <a:pt x="756" y="204"/>
                  </a:lnTo>
                  <a:lnTo>
                    <a:pt x="757" y="203"/>
                  </a:lnTo>
                  <a:lnTo>
                    <a:pt x="759" y="203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1" y="201"/>
                  </a:lnTo>
                  <a:lnTo>
                    <a:pt x="762" y="201"/>
                  </a:lnTo>
                  <a:lnTo>
                    <a:pt x="763" y="199"/>
                  </a:lnTo>
                  <a:lnTo>
                    <a:pt x="764" y="199"/>
                  </a:lnTo>
                  <a:lnTo>
                    <a:pt x="764" y="198"/>
                  </a:lnTo>
                  <a:lnTo>
                    <a:pt x="764" y="196"/>
                  </a:lnTo>
                  <a:lnTo>
                    <a:pt x="764" y="195"/>
                  </a:lnTo>
                  <a:lnTo>
                    <a:pt x="763" y="195"/>
                  </a:lnTo>
                  <a:lnTo>
                    <a:pt x="762" y="195"/>
                  </a:lnTo>
                  <a:lnTo>
                    <a:pt x="761" y="195"/>
                  </a:lnTo>
                  <a:lnTo>
                    <a:pt x="759" y="195"/>
                  </a:lnTo>
                  <a:lnTo>
                    <a:pt x="757" y="196"/>
                  </a:lnTo>
                  <a:lnTo>
                    <a:pt x="756" y="196"/>
                  </a:lnTo>
                  <a:lnTo>
                    <a:pt x="756" y="198"/>
                  </a:lnTo>
                  <a:lnTo>
                    <a:pt x="755" y="198"/>
                  </a:lnTo>
                  <a:lnTo>
                    <a:pt x="753" y="199"/>
                  </a:lnTo>
                  <a:lnTo>
                    <a:pt x="752" y="199"/>
                  </a:lnTo>
                  <a:lnTo>
                    <a:pt x="752" y="201"/>
                  </a:lnTo>
                  <a:lnTo>
                    <a:pt x="751" y="201"/>
                  </a:lnTo>
                  <a:lnTo>
                    <a:pt x="751" y="202"/>
                  </a:lnTo>
                  <a:lnTo>
                    <a:pt x="749" y="202"/>
                  </a:lnTo>
                  <a:lnTo>
                    <a:pt x="749" y="203"/>
                  </a:lnTo>
                  <a:lnTo>
                    <a:pt x="751" y="203"/>
                  </a:lnTo>
                  <a:lnTo>
                    <a:pt x="751" y="204"/>
                  </a:lnTo>
                  <a:lnTo>
                    <a:pt x="752" y="204"/>
                  </a:lnTo>
                  <a:lnTo>
                    <a:pt x="752" y="205"/>
                  </a:lnTo>
                  <a:lnTo>
                    <a:pt x="753" y="205"/>
                  </a:lnTo>
                  <a:close/>
                  <a:moveTo>
                    <a:pt x="929" y="202"/>
                  </a:moveTo>
                  <a:lnTo>
                    <a:pt x="929" y="201"/>
                  </a:lnTo>
                  <a:lnTo>
                    <a:pt x="928" y="201"/>
                  </a:lnTo>
                  <a:lnTo>
                    <a:pt x="928" y="202"/>
                  </a:lnTo>
                  <a:lnTo>
                    <a:pt x="926" y="202"/>
                  </a:lnTo>
                  <a:lnTo>
                    <a:pt x="926" y="203"/>
                  </a:lnTo>
                  <a:lnTo>
                    <a:pt x="928" y="203"/>
                  </a:lnTo>
                  <a:lnTo>
                    <a:pt x="929" y="204"/>
                  </a:lnTo>
                  <a:lnTo>
                    <a:pt x="930" y="203"/>
                  </a:lnTo>
                  <a:lnTo>
                    <a:pt x="929" y="203"/>
                  </a:lnTo>
                  <a:lnTo>
                    <a:pt x="930" y="202"/>
                  </a:lnTo>
                  <a:lnTo>
                    <a:pt x="929" y="202"/>
                  </a:lnTo>
                  <a:close/>
                  <a:moveTo>
                    <a:pt x="739" y="191"/>
                  </a:moveTo>
                  <a:lnTo>
                    <a:pt x="739" y="190"/>
                  </a:lnTo>
                  <a:lnTo>
                    <a:pt x="741" y="190"/>
                  </a:lnTo>
                  <a:lnTo>
                    <a:pt x="741" y="187"/>
                  </a:lnTo>
                  <a:lnTo>
                    <a:pt x="739" y="187"/>
                  </a:lnTo>
                  <a:lnTo>
                    <a:pt x="738" y="186"/>
                  </a:lnTo>
                  <a:lnTo>
                    <a:pt x="736" y="187"/>
                  </a:lnTo>
                  <a:lnTo>
                    <a:pt x="735" y="187"/>
                  </a:lnTo>
                  <a:lnTo>
                    <a:pt x="734" y="187"/>
                  </a:lnTo>
                  <a:lnTo>
                    <a:pt x="733" y="187"/>
                  </a:lnTo>
                  <a:lnTo>
                    <a:pt x="730" y="187"/>
                  </a:lnTo>
                  <a:lnTo>
                    <a:pt x="728" y="190"/>
                  </a:lnTo>
                  <a:lnTo>
                    <a:pt x="727" y="190"/>
                  </a:lnTo>
                  <a:lnTo>
                    <a:pt x="726" y="190"/>
                  </a:lnTo>
                  <a:lnTo>
                    <a:pt x="726" y="187"/>
                  </a:lnTo>
                  <a:lnTo>
                    <a:pt x="722" y="187"/>
                  </a:lnTo>
                  <a:lnTo>
                    <a:pt x="722" y="190"/>
                  </a:lnTo>
                  <a:lnTo>
                    <a:pt x="721" y="190"/>
                  </a:lnTo>
                  <a:lnTo>
                    <a:pt x="719" y="191"/>
                  </a:lnTo>
                  <a:lnTo>
                    <a:pt x="718" y="191"/>
                  </a:lnTo>
                  <a:lnTo>
                    <a:pt x="718" y="192"/>
                  </a:lnTo>
                  <a:lnTo>
                    <a:pt x="717" y="192"/>
                  </a:lnTo>
                  <a:lnTo>
                    <a:pt x="715" y="193"/>
                  </a:lnTo>
                  <a:lnTo>
                    <a:pt x="712" y="193"/>
                  </a:lnTo>
                  <a:lnTo>
                    <a:pt x="712" y="195"/>
                  </a:lnTo>
                  <a:lnTo>
                    <a:pt x="715" y="196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7" y="198"/>
                  </a:lnTo>
                  <a:lnTo>
                    <a:pt x="718" y="196"/>
                  </a:lnTo>
                  <a:lnTo>
                    <a:pt x="718" y="198"/>
                  </a:lnTo>
                  <a:lnTo>
                    <a:pt x="719" y="198"/>
                  </a:lnTo>
                  <a:lnTo>
                    <a:pt x="722" y="198"/>
                  </a:lnTo>
                  <a:lnTo>
                    <a:pt x="726" y="196"/>
                  </a:lnTo>
                  <a:lnTo>
                    <a:pt x="728" y="195"/>
                  </a:lnTo>
                  <a:lnTo>
                    <a:pt x="730" y="193"/>
                  </a:lnTo>
                  <a:lnTo>
                    <a:pt x="733" y="193"/>
                  </a:lnTo>
                  <a:lnTo>
                    <a:pt x="733" y="192"/>
                  </a:lnTo>
                  <a:lnTo>
                    <a:pt x="734" y="192"/>
                  </a:lnTo>
                  <a:lnTo>
                    <a:pt x="735" y="192"/>
                  </a:lnTo>
                  <a:lnTo>
                    <a:pt x="736" y="192"/>
                  </a:lnTo>
                  <a:lnTo>
                    <a:pt x="738" y="191"/>
                  </a:lnTo>
                  <a:lnTo>
                    <a:pt x="739" y="191"/>
                  </a:lnTo>
                  <a:close/>
                  <a:moveTo>
                    <a:pt x="871" y="193"/>
                  </a:moveTo>
                  <a:lnTo>
                    <a:pt x="872" y="193"/>
                  </a:lnTo>
                  <a:lnTo>
                    <a:pt x="875" y="193"/>
                  </a:lnTo>
                  <a:lnTo>
                    <a:pt x="875" y="192"/>
                  </a:lnTo>
                  <a:lnTo>
                    <a:pt x="872" y="192"/>
                  </a:lnTo>
                  <a:lnTo>
                    <a:pt x="872" y="191"/>
                  </a:lnTo>
                  <a:lnTo>
                    <a:pt x="871" y="190"/>
                  </a:lnTo>
                  <a:lnTo>
                    <a:pt x="870" y="190"/>
                  </a:lnTo>
                  <a:lnTo>
                    <a:pt x="864" y="187"/>
                  </a:lnTo>
                  <a:lnTo>
                    <a:pt x="864" y="190"/>
                  </a:lnTo>
                  <a:lnTo>
                    <a:pt x="866" y="190"/>
                  </a:lnTo>
                  <a:lnTo>
                    <a:pt x="867" y="190"/>
                  </a:lnTo>
                  <a:lnTo>
                    <a:pt x="869" y="190"/>
                  </a:lnTo>
                  <a:lnTo>
                    <a:pt x="869" y="191"/>
                  </a:lnTo>
                  <a:lnTo>
                    <a:pt x="867" y="191"/>
                  </a:lnTo>
                  <a:lnTo>
                    <a:pt x="867" y="192"/>
                  </a:lnTo>
                  <a:lnTo>
                    <a:pt x="869" y="192"/>
                  </a:lnTo>
                  <a:lnTo>
                    <a:pt x="870" y="193"/>
                  </a:lnTo>
                  <a:lnTo>
                    <a:pt x="871" y="193"/>
                  </a:lnTo>
                  <a:close/>
                  <a:moveTo>
                    <a:pt x="790" y="185"/>
                  </a:moveTo>
                  <a:lnTo>
                    <a:pt x="791" y="185"/>
                  </a:lnTo>
                  <a:lnTo>
                    <a:pt x="792" y="185"/>
                  </a:lnTo>
                  <a:lnTo>
                    <a:pt x="795" y="185"/>
                  </a:lnTo>
                  <a:lnTo>
                    <a:pt x="795" y="184"/>
                  </a:lnTo>
                  <a:lnTo>
                    <a:pt x="796" y="184"/>
                  </a:lnTo>
                  <a:lnTo>
                    <a:pt x="796" y="182"/>
                  </a:lnTo>
                  <a:lnTo>
                    <a:pt x="796" y="181"/>
                  </a:lnTo>
                  <a:lnTo>
                    <a:pt x="795" y="181"/>
                  </a:lnTo>
                  <a:lnTo>
                    <a:pt x="792" y="181"/>
                  </a:lnTo>
                  <a:lnTo>
                    <a:pt x="791" y="181"/>
                  </a:lnTo>
                  <a:lnTo>
                    <a:pt x="790" y="181"/>
                  </a:lnTo>
                  <a:lnTo>
                    <a:pt x="789" y="181"/>
                  </a:lnTo>
                  <a:lnTo>
                    <a:pt x="787" y="181"/>
                  </a:lnTo>
                  <a:lnTo>
                    <a:pt x="787" y="179"/>
                  </a:lnTo>
                  <a:lnTo>
                    <a:pt x="786" y="181"/>
                  </a:lnTo>
                  <a:lnTo>
                    <a:pt x="784" y="182"/>
                  </a:lnTo>
                  <a:lnTo>
                    <a:pt x="786" y="182"/>
                  </a:lnTo>
                  <a:lnTo>
                    <a:pt x="786" y="184"/>
                  </a:lnTo>
                  <a:lnTo>
                    <a:pt x="787" y="184"/>
                  </a:lnTo>
                  <a:lnTo>
                    <a:pt x="787" y="185"/>
                  </a:lnTo>
                  <a:lnTo>
                    <a:pt x="789" y="185"/>
                  </a:lnTo>
                  <a:lnTo>
                    <a:pt x="789" y="186"/>
                  </a:lnTo>
                  <a:lnTo>
                    <a:pt x="790" y="185"/>
                  </a:lnTo>
                  <a:close/>
                  <a:moveTo>
                    <a:pt x="806" y="182"/>
                  </a:moveTo>
                  <a:lnTo>
                    <a:pt x="807" y="182"/>
                  </a:lnTo>
                  <a:lnTo>
                    <a:pt x="807" y="181"/>
                  </a:lnTo>
                  <a:lnTo>
                    <a:pt x="808" y="179"/>
                  </a:lnTo>
                  <a:lnTo>
                    <a:pt x="807" y="179"/>
                  </a:lnTo>
                  <a:lnTo>
                    <a:pt x="804" y="178"/>
                  </a:lnTo>
                  <a:lnTo>
                    <a:pt x="802" y="178"/>
                  </a:lnTo>
                  <a:lnTo>
                    <a:pt x="801" y="178"/>
                  </a:lnTo>
                  <a:lnTo>
                    <a:pt x="800" y="178"/>
                  </a:lnTo>
                  <a:lnTo>
                    <a:pt x="800" y="179"/>
                  </a:lnTo>
                  <a:lnTo>
                    <a:pt x="801" y="179"/>
                  </a:lnTo>
                  <a:lnTo>
                    <a:pt x="801" y="181"/>
                  </a:lnTo>
                  <a:lnTo>
                    <a:pt x="802" y="181"/>
                  </a:lnTo>
                  <a:lnTo>
                    <a:pt x="804" y="181"/>
                  </a:lnTo>
                  <a:lnTo>
                    <a:pt x="804" y="182"/>
                  </a:lnTo>
                  <a:lnTo>
                    <a:pt x="806" y="182"/>
                  </a:lnTo>
                  <a:close/>
                  <a:moveTo>
                    <a:pt x="766" y="178"/>
                  </a:moveTo>
                  <a:lnTo>
                    <a:pt x="768" y="176"/>
                  </a:lnTo>
                  <a:lnTo>
                    <a:pt x="769" y="176"/>
                  </a:lnTo>
                  <a:lnTo>
                    <a:pt x="768" y="175"/>
                  </a:lnTo>
                  <a:lnTo>
                    <a:pt x="766" y="175"/>
                  </a:lnTo>
                  <a:lnTo>
                    <a:pt x="768" y="174"/>
                  </a:lnTo>
                  <a:lnTo>
                    <a:pt x="766" y="174"/>
                  </a:lnTo>
                  <a:lnTo>
                    <a:pt x="766" y="173"/>
                  </a:lnTo>
                  <a:lnTo>
                    <a:pt x="764" y="173"/>
                  </a:lnTo>
                  <a:lnTo>
                    <a:pt x="763" y="173"/>
                  </a:lnTo>
                  <a:lnTo>
                    <a:pt x="763" y="174"/>
                  </a:lnTo>
                  <a:lnTo>
                    <a:pt x="762" y="174"/>
                  </a:lnTo>
                  <a:lnTo>
                    <a:pt x="761" y="173"/>
                  </a:lnTo>
                  <a:lnTo>
                    <a:pt x="759" y="173"/>
                  </a:lnTo>
                  <a:lnTo>
                    <a:pt x="757" y="173"/>
                  </a:lnTo>
                  <a:lnTo>
                    <a:pt x="757" y="174"/>
                  </a:lnTo>
                  <a:lnTo>
                    <a:pt x="756" y="174"/>
                  </a:lnTo>
                  <a:lnTo>
                    <a:pt x="755" y="174"/>
                  </a:lnTo>
                  <a:lnTo>
                    <a:pt x="753" y="174"/>
                  </a:lnTo>
                  <a:lnTo>
                    <a:pt x="752" y="174"/>
                  </a:lnTo>
                  <a:lnTo>
                    <a:pt x="751" y="174"/>
                  </a:lnTo>
                  <a:lnTo>
                    <a:pt x="752" y="173"/>
                  </a:lnTo>
                  <a:lnTo>
                    <a:pt x="753" y="173"/>
                  </a:lnTo>
                  <a:lnTo>
                    <a:pt x="755" y="173"/>
                  </a:lnTo>
                  <a:lnTo>
                    <a:pt x="756" y="173"/>
                  </a:lnTo>
                  <a:lnTo>
                    <a:pt x="757" y="171"/>
                  </a:lnTo>
                  <a:lnTo>
                    <a:pt x="756" y="171"/>
                  </a:lnTo>
                  <a:lnTo>
                    <a:pt x="756" y="169"/>
                  </a:lnTo>
                  <a:lnTo>
                    <a:pt x="757" y="169"/>
                  </a:lnTo>
                  <a:lnTo>
                    <a:pt x="757" y="168"/>
                  </a:lnTo>
                  <a:lnTo>
                    <a:pt x="757" y="167"/>
                  </a:lnTo>
                  <a:lnTo>
                    <a:pt x="756" y="165"/>
                  </a:lnTo>
                  <a:lnTo>
                    <a:pt x="755" y="165"/>
                  </a:lnTo>
                  <a:lnTo>
                    <a:pt x="755" y="164"/>
                  </a:lnTo>
                  <a:lnTo>
                    <a:pt x="753" y="164"/>
                  </a:lnTo>
                  <a:lnTo>
                    <a:pt x="752" y="164"/>
                  </a:lnTo>
                  <a:lnTo>
                    <a:pt x="751" y="164"/>
                  </a:lnTo>
                  <a:lnTo>
                    <a:pt x="749" y="164"/>
                  </a:lnTo>
                  <a:lnTo>
                    <a:pt x="749" y="163"/>
                  </a:lnTo>
                  <a:lnTo>
                    <a:pt x="747" y="163"/>
                  </a:lnTo>
                  <a:lnTo>
                    <a:pt x="747" y="161"/>
                  </a:lnTo>
                  <a:lnTo>
                    <a:pt x="746" y="161"/>
                  </a:lnTo>
                  <a:lnTo>
                    <a:pt x="745" y="161"/>
                  </a:lnTo>
                  <a:lnTo>
                    <a:pt x="746" y="159"/>
                  </a:lnTo>
                  <a:lnTo>
                    <a:pt x="745" y="159"/>
                  </a:lnTo>
                  <a:lnTo>
                    <a:pt x="745" y="158"/>
                  </a:lnTo>
                  <a:lnTo>
                    <a:pt x="743" y="158"/>
                  </a:lnTo>
                  <a:lnTo>
                    <a:pt x="741" y="158"/>
                  </a:lnTo>
                  <a:lnTo>
                    <a:pt x="739" y="158"/>
                  </a:lnTo>
                  <a:lnTo>
                    <a:pt x="738" y="158"/>
                  </a:lnTo>
                  <a:lnTo>
                    <a:pt x="738" y="157"/>
                  </a:lnTo>
                  <a:lnTo>
                    <a:pt x="739" y="157"/>
                  </a:lnTo>
                  <a:lnTo>
                    <a:pt x="738" y="156"/>
                  </a:lnTo>
                  <a:lnTo>
                    <a:pt x="736" y="156"/>
                  </a:lnTo>
                  <a:lnTo>
                    <a:pt x="736" y="154"/>
                  </a:lnTo>
                  <a:lnTo>
                    <a:pt x="735" y="156"/>
                  </a:lnTo>
                  <a:lnTo>
                    <a:pt x="734" y="156"/>
                  </a:lnTo>
                  <a:lnTo>
                    <a:pt x="734" y="157"/>
                  </a:lnTo>
                  <a:lnTo>
                    <a:pt x="733" y="157"/>
                  </a:lnTo>
                  <a:lnTo>
                    <a:pt x="730" y="158"/>
                  </a:lnTo>
                  <a:lnTo>
                    <a:pt x="729" y="158"/>
                  </a:lnTo>
                  <a:lnTo>
                    <a:pt x="729" y="157"/>
                  </a:lnTo>
                  <a:lnTo>
                    <a:pt x="730" y="156"/>
                  </a:lnTo>
                  <a:lnTo>
                    <a:pt x="729" y="156"/>
                  </a:lnTo>
                  <a:lnTo>
                    <a:pt x="728" y="154"/>
                  </a:lnTo>
                  <a:lnTo>
                    <a:pt x="729" y="154"/>
                  </a:lnTo>
                  <a:lnTo>
                    <a:pt x="730" y="154"/>
                  </a:lnTo>
                  <a:lnTo>
                    <a:pt x="733" y="152"/>
                  </a:lnTo>
                  <a:lnTo>
                    <a:pt x="730" y="152"/>
                  </a:lnTo>
                  <a:lnTo>
                    <a:pt x="730" y="151"/>
                  </a:lnTo>
                  <a:lnTo>
                    <a:pt x="733" y="151"/>
                  </a:lnTo>
                  <a:lnTo>
                    <a:pt x="730" y="150"/>
                  </a:lnTo>
                  <a:lnTo>
                    <a:pt x="729" y="150"/>
                  </a:lnTo>
                  <a:lnTo>
                    <a:pt x="728" y="150"/>
                  </a:lnTo>
                  <a:lnTo>
                    <a:pt x="727" y="150"/>
                  </a:lnTo>
                  <a:lnTo>
                    <a:pt x="724" y="151"/>
                  </a:lnTo>
                  <a:lnTo>
                    <a:pt x="722" y="152"/>
                  </a:lnTo>
                  <a:lnTo>
                    <a:pt x="721" y="152"/>
                  </a:lnTo>
                  <a:lnTo>
                    <a:pt x="719" y="154"/>
                  </a:lnTo>
                  <a:lnTo>
                    <a:pt x="718" y="154"/>
                  </a:lnTo>
                  <a:lnTo>
                    <a:pt x="718" y="156"/>
                  </a:lnTo>
                  <a:lnTo>
                    <a:pt x="717" y="156"/>
                  </a:lnTo>
                  <a:lnTo>
                    <a:pt x="717" y="157"/>
                  </a:lnTo>
                  <a:lnTo>
                    <a:pt x="716" y="157"/>
                  </a:lnTo>
                  <a:lnTo>
                    <a:pt x="716" y="158"/>
                  </a:lnTo>
                  <a:lnTo>
                    <a:pt x="715" y="159"/>
                  </a:lnTo>
                  <a:lnTo>
                    <a:pt x="712" y="159"/>
                  </a:lnTo>
                  <a:lnTo>
                    <a:pt x="712" y="161"/>
                  </a:lnTo>
                  <a:lnTo>
                    <a:pt x="712" y="163"/>
                  </a:lnTo>
                  <a:lnTo>
                    <a:pt x="711" y="163"/>
                  </a:lnTo>
                  <a:lnTo>
                    <a:pt x="711" y="164"/>
                  </a:lnTo>
                  <a:lnTo>
                    <a:pt x="710" y="164"/>
                  </a:lnTo>
                  <a:lnTo>
                    <a:pt x="707" y="165"/>
                  </a:lnTo>
                  <a:lnTo>
                    <a:pt x="706" y="167"/>
                  </a:lnTo>
                  <a:lnTo>
                    <a:pt x="706" y="168"/>
                  </a:lnTo>
                  <a:lnTo>
                    <a:pt x="704" y="168"/>
                  </a:lnTo>
                  <a:lnTo>
                    <a:pt x="704" y="169"/>
                  </a:lnTo>
                  <a:lnTo>
                    <a:pt x="704" y="171"/>
                  </a:lnTo>
                  <a:lnTo>
                    <a:pt x="704" y="173"/>
                  </a:lnTo>
                  <a:lnTo>
                    <a:pt x="703" y="173"/>
                  </a:lnTo>
                  <a:lnTo>
                    <a:pt x="701" y="173"/>
                  </a:lnTo>
                  <a:lnTo>
                    <a:pt x="700" y="173"/>
                  </a:lnTo>
                  <a:lnTo>
                    <a:pt x="699" y="174"/>
                  </a:lnTo>
                  <a:lnTo>
                    <a:pt x="698" y="174"/>
                  </a:lnTo>
                  <a:lnTo>
                    <a:pt x="693" y="175"/>
                  </a:lnTo>
                  <a:lnTo>
                    <a:pt x="689" y="176"/>
                  </a:lnTo>
                  <a:lnTo>
                    <a:pt x="688" y="178"/>
                  </a:lnTo>
                  <a:lnTo>
                    <a:pt x="686" y="178"/>
                  </a:lnTo>
                  <a:lnTo>
                    <a:pt x="688" y="179"/>
                  </a:lnTo>
                  <a:lnTo>
                    <a:pt x="690" y="179"/>
                  </a:lnTo>
                  <a:lnTo>
                    <a:pt x="692" y="179"/>
                  </a:lnTo>
                  <a:lnTo>
                    <a:pt x="693" y="178"/>
                  </a:lnTo>
                  <a:lnTo>
                    <a:pt x="694" y="178"/>
                  </a:lnTo>
                  <a:lnTo>
                    <a:pt x="695" y="178"/>
                  </a:lnTo>
                  <a:lnTo>
                    <a:pt x="698" y="178"/>
                  </a:lnTo>
                  <a:lnTo>
                    <a:pt x="699" y="178"/>
                  </a:lnTo>
                  <a:lnTo>
                    <a:pt x="701" y="178"/>
                  </a:lnTo>
                  <a:lnTo>
                    <a:pt x="704" y="178"/>
                  </a:lnTo>
                  <a:lnTo>
                    <a:pt x="704" y="176"/>
                  </a:lnTo>
                  <a:lnTo>
                    <a:pt x="706" y="176"/>
                  </a:lnTo>
                  <a:lnTo>
                    <a:pt x="704" y="178"/>
                  </a:lnTo>
                  <a:lnTo>
                    <a:pt x="706" y="178"/>
                  </a:lnTo>
                  <a:lnTo>
                    <a:pt x="706" y="179"/>
                  </a:lnTo>
                  <a:lnTo>
                    <a:pt x="704" y="179"/>
                  </a:lnTo>
                  <a:lnTo>
                    <a:pt x="704" y="181"/>
                  </a:lnTo>
                  <a:lnTo>
                    <a:pt x="703" y="181"/>
                  </a:lnTo>
                  <a:lnTo>
                    <a:pt x="701" y="182"/>
                  </a:lnTo>
                  <a:lnTo>
                    <a:pt x="701" y="184"/>
                  </a:lnTo>
                  <a:lnTo>
                    <a:pt x="701" y="185"/>
                  </a:lnTo>
                  <a:lnTo>
                    <a:pt x="704" y="185"/>
                  </a:lnTo>
                  <a:lnTo>
                    <a:pt x="706" y="185"/>
                  </a:lnTo>
                  <a:lnTo>
                    <a:pt x="709" y="185"/>
                  </a:lnTo>
                  <a:lnTo>
                    <a:pt x="711" y="184"/>
                  </a:lnTo>
                  <a:lnTo>
                    <a:pt x="712" y="184"/>
                  </a:lnTo>
                  <a:lnTo>
                    <a:pt x="712" y="182"/>
                  </a:lnTo>
                  <a:lnTo>
                    <a:pt x="715" y="182"/>
                  </a:lnTo>
                  <a:lnTo>
                    <a:pt x="716" y="182"/>
                  </a:lnTo>
                  <a:lnTo>
                    <a:pt x="717" y="181"/>
                  </a:lnTo>
                  <a:lnTo>
                    <a:pt x="718" y="179"/>
                  </a:lnTo>
                  <a:lnTo>
                    <a:pt x="719" y="179"/>
                  </a:lnTo>
                  <a:lnTo>
                    <a:pt x="721" y="178"/>
                  </a:lnTo>
                  <a:lnTo>
                    <a:pt x="722" y="179"/>
                  </a:lnTo>
                  <a:lnTo>
                    <a:pt x="724" y="178"/>
                  </a:lnTo>
                  <a:lnTo>
                    <a:pt x="726" y="178"/>
                  </a:lnTo>
                  <a:lnTo>
                    <a:pt x="728" y="176"/>
                  </a:lnTo>
                  <a:lnTo>
                    <a:pt x="729" y="176"/>
                  </a:lnTo>
                  <a:lnTo>
                    <a:pt x="730" y="176"/>
                  </a:lnTo>
                  <a:lnTo>
                    <a:pt x="729" y="175"/>
                  </a:lnTo>
                  <a:lnTo>
                    <a:pt x="730" y="175"/>
                  </a:lnTo>
                  <a:lnTo>
                    <a:pt x="730" y="174"/>
                  </a:lnTo>
                  <a:lnTo>
                    <a:pt x="733" y="174"/>
                  </a:lnTo>
                  <a:lnTo>
                    <a:pt x="733" y="173"/>
                  </a:lnTo>
                  <a:lnTo>
                    <a:pt x="734" y="173"/>
                  </a:lnTo>
                  <a:lnTo>
                    <a:pt x="735" y="173"/>
                  </a:lnTo>
                  <a:lnTo>
                    <a:pt x="736" y="173"/>
                  </a:lnTo>
                  <a:lnTo>
                    <a:pt x="738" y="173"/>
                  </a:lnTo>
                  <a:lnTo>
                    <a:pt x="739" y="171"/>
                  </a:lnTo>
                  <a:lnTo>
                    <a:pt x="741" y="171"/>
                  </a:lnTo>
                  <a:lnTo>
                    <a:pt x="741" y="173"/>
                  </a:lnTo>
                  <a:lnTo>
                    <a:pt x="739" y="173"/>
                  </a:lnTo>
                  <a:lnTo>
                    <a:pt x="739" y="174"/>
                  </a:lnTo>
                  <a:lnTo>
                    <a:pt x="741" y="174"/>
                  </a:lnTo>
                  <a:lnTo>
                    <a:pt x="743" y="174"/>
                  </a:lnTo>
                  <a:lnTo>
                    <a:pt x="744" y="174"/>
                  </a:lnTo>
                  <a:lnTo>
                    <a:pt x="745" y="174"/>
                  </a:lnTo>
                  <a:lnTo>
                    <a:pt x="745" y="175"/>
                  </a:lnTo>
                  <a:lnTo>
                    <a:pt x="745" y="176"/>
                  </a:lnTo>
                  <a:lnTo>
                    <a:pt x="744" y="176"/>
                  </a:lnTo>
                  <a:lnTo>
                    <a:pt x="743" y="176"/>
                  </a:lnTo>
                  <a:lnTo>
                    <a:pt x="743" y="178"/>
                  </a:lnTo>
                  <a:lnTo>
                    <a:pt x="744" y="178"/>
                  </a:lnTo>
                  <a:lnTo>
                    <a:pt x="745" y="178"/>
                  </a:lnTo>
                  <a:lnTo>
                    <a:pt x="746" y="178"/>
                  </a:lnTo>
                  <a:lnTo>
                    <a:pt x="747" y="178"/>
                  </a:lnTo>
                  <a:lnTo>
                    <a:pt x="749" y="178"/>
                  </a:lnTo>
                  <a:lnTo>
                    <a:pt x="751" y="178"/>
                  </a:lnTo>
                  <a:lnTo>
                    <a:pt x="751" y="179"/>
                  </a:lnTo>
                  <a:lnTo>
                    <a:pt x="752" y="179"/>
                  </a:lnTo>
                  <a:lnTo>
                    <a:pt x="755" y="181"/>
                  </a:lnTo>
                  <a:lnTo>
                    <a:pt x="756" y="181"/>
                  </a:lnTo>
                  <a:lnTo>
                    <a:pt x="757" y="181"/>
                  </a:lnTo>
                  <a:lnTo>
                    <a:pt x="757" y="179"/>
                  </a:lnTo>
                  <a:lnTo>
                    <a:pt x="759" y="179"/>
                  </a:lnTo>
                  <a:lnTo>
                    <a:pt x="761" y="179"/>
                  </a:lnTo>
                  <a:lnTo>
                    <a:pt x="762" y="179"/>
                  </a:lnTo>
                  <a:lnTo>
                    <a:pt x="763" y="178"/>
                  </a:lnTo>
                  <a:lnTo>
                    <a:pt x="764" y="178"/>
                  </a:lnTo>
                  <a:lnTo>
                    <a:pt x="766" y="178"/>
                  </a:lnTo>
                  <a:close/>
                  <a:moveTo>
                    <a:pt x="848" y="123"/>
                  </a:moveTo>
                  <a:lnTo>
                    <a:pt x="846" y="123"/>
                  </a:lnTo>
                  <a:lnTo>
                    <a:pt x="841" y="125"/>
                  </a:lnTo>
                  <a:lnTo>
                    <a:pt x="840" y="128"/>
                  </a:lnTo>
                  <a:lnTo>
                    <a:pt x="837" y="129"/>
                  </a:lnTo>
                  <a:lnTo>
                    <a:pt x="837" y="130"/>
                  </a:lnTo>
                  <a:lnTo>
                    <a:pt x="836" y="131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42" y="133"/>
                  </a:lnTo>
                  <a:lnTo>
                    <a:pt x="843" y="133"/>
                  </a:lnTo>
                  <a:lnTo>
                    <a:pt x="844" y="133"/>
                  </a:lnTo>
                  <a:lnTo>
                    <a:pt x="846" y="133"/>
                  </a:lnTo>
                  <a:lnTo>
                    <a:pt x="848" y="133"/>
                  </a:lnTo>
                  <a:lnTo>
                    <a:pt x="850" y="133"/>
                  </a:lnTo>
                  <a:lnTo>
                    <a:pt x="853" y="133"/>
                  </a:lnTo>
                  <a:lnTo>
                    <a:pt x="854" y="133"/>
                  </a:lnTo>
                  <a:lnTo>
                    <a:pt x="854" y="131"/>
                  </a:lnTo>
                  <a:lnTo>
                    <a:pt x="855" y="131"/>
                  </a:lnTo>
                  <a:lnTo>
                    <a:pt x="858" y="131"/>
                  </a:lnTo>
                  <a:lnTo>
                    <a:pt x="859" y="131"/>
                  </a:lnTo>
                  <a:lnTo>
                    <a:pt x="860" y="131"/>
                  </a:lnTo>
                  <a:lnTo>
                    <a:pt x="860" y="130"/>
                  </a:lnTo>
                  <a:lnTo>
                    <a:pt x="861" y="130"/>
                  </a:lnTo>
                  <a:lnTo>
                    <a:pt x="863" y="129"/>
                  </a:lnTo>
                  <a:lnTo>
                    <a:pt x="863" y="128"/>
                  </a:lnTo>
                  <a:lnTo>
                    <a:pt x="864" y="128"/>
                  </a:lnTo>
                  <a:lnTo>
                    <a:pt x="864" y="125"/>
                  </a:lnTo>
                  <a:lnTo>
                    <a:pt x="864" y="124"/>
                  </a:lnTo>
                  <a:lnTo>
                    <a:pt x="866" y="124"/>
                  </a:lnTo>
                  <a:lnTo>
                    <a:pt x="867" y="124"/>
                  </a:lnTo>
                  <a:lnTo>
                    <a:pt x="867" y="123"/>
                  </a:lnTo>
                  <a:lnTo>
                    <a:pt x="867" y="122"/>
                  </a:lnTo>
                  <a:lnTo>
                    <a:pt x="864" y="122"/>
                  </a:lnTo>
                  <a:lnTo>
                    <a:pt x="863" y="121"/>
                  </a:lnTo>
                  <a:lnTo>
                    <a:pt x="860" y="121"/>
                  </a:lnTo>
                  <a:lnTo>
                    <a:pt x="859" y="121"/>
                  </a:lnTo>
                  <a:lnTo>
                    <a:pt x="858" y="121"/>
                  </a:lnTo>
                  <a:lnTo>
                    <a:pt x="858" y="122"/>
                  </a:lnTo>
                  <a:lnTo>
                    <a:pt x="855" y="122"/>
                  </a:lnTo>
                  <a:lnTo>
                    <a:pt x="855" y="121"/>
                  </a:lnTo>
                  <a:lnTo>
                    <a:pt x="850" y="122"/>
                  </a:lnTo>
                  <a:lnTo>
                    <a:pt x="848" y="123"/>
                  </a:lnTo>
                  <a:close/>
                  <a:moveTo>
                    <a:pt x="876" y="123"/>
                  </a:moveTo>
                  <a:lnTo>
                    <a:pt x="875" y="123"/>
                  </a:lnTo>
                  <a:lnTo>
                    <a:pt x="872" y="123"/>
                  </a:lnTo>
                  <a:lnTo>
                    <a:pt x="871" y="123"/>
                  </a:lnTo>
                  <a:lnTo>
                    <a:pt x="870" y="123"/>
                  </a:lnTo>
                  <a:lnTo>
                    <a:pt x="870" y="124"/>
                  </a:lnTo>
                  <a:lnTo>
                    <a:pt x="869" y="124"/>
                  </a:lnTo>
                  <a:lnTo>
                    <a:pt x="870" y="125"/>
                  </a:lnTo>
                  <a:lnTo>
                    <a:pt x="870" y="128"/>
                  </a:lnTo>
                  <a:lnTo>
                    <a:pt x="871" y="128"/>
                  </a:lnTo>
                  <a:lnTo>
                    <a:pt x="877" y="128"/>
                  </a:lnTo>
                  <a:lnTo>
                    <a:pt x="882" y="128"/>
                  </a:lnTo>
                  <a:lnTo>
                    <a:pt x="882" y="125"/>
                  </a:lnTo>
                  <a:lnTo>
                    <a:pt x="884" y="125"/>
                  </a:lnTo>
                  <a:lnTo>
                    <a:pt x="884" y="124"/>
                  </a:lnTo>
                  <a:lnTo>
                    <a:pt x="882" y="124"/>
                  </a:lnTo>
                  <a:lnTo>
                    <a:pt x="881" y="124"/>
                  </a:lnTo>
                  <a:lnTo>
                    <a:pt x="880" y="124"/>
                  </a:lnTo>
                  <a:lnTo>
                    <a:pt x="878" y="124"/>
                  </a:lnTo>
                  <a:lnTo>
                    <a:pt x="877" y="124"/>
                  </a:lnTo>
                  <a:lnTo>
                    <a:pt x="877" y="123"/>
                  </a:lnTo>
                  <a:lnTo>
                    <a:pt x="876" y="123"/>
                  </a:lnTo>
                  <a:close/>
                  <a:moveTo>
                    <a:pt x="741" y="125"/>
                  </a:moveTo>
                  <a:lnTo>
                    <a:pt x="741" y="124"/>
                  </a:lnTo>
                  <a:lnTo>
                    <a:pt x="743" y="124"/>
                  </a:lnTo>
                  <a:lnTo>
                    <a:pt x="743" y="123"/>
                  </a:lnTo>
                  <a:lnTo>
                    <a:pt x="744" y="122"/>
                  </a:lnTo>
                  <a:lnTo>
                    <a:pt x="743" y="122"/>
                  </a:lnTo>
                  <a:lnTo>
                    <a:pt x="741" y="121"/>
                  </a:lnTo>
                  <a:lnTo>
                    <a:pt x="741" y="122"/>
                  </a:lnTo>
                  <a:lnTo>
                    <a:pt x="739" y="122"/>
                  </a:lnTo>
                  <a:lnTo>
                    <a:pt x="738" y="122"/>
                  </a:lnTo>
                  <a:lnTo>
                    <a:pt x="736" y="123"/>
                  </a:lnTo>
                  <a:lnTo>
                    <a:pt x="735" y="123"/>
                  </a:lnTo>
                  <a:lnTo>
                    <a:pt x="735" y="124"/>
                  </a:lnTo>
                  <a:lnTo>
                    <a:pt x="734" y="125"/>
                  </a:lnTo>
                  <a:lnTo>
                    <a:pt x="734" y="128"/>
                  </a:lnTo>
                  <a:lnTo>
                    <a:pt x="735" y="128"/>
                  </a:lnTo>
                  <a:lnTo>
                    <a:pt x="736" y="128"/>
                  </a:lnTo>
                  <a:lnTo>
                    <a:pt x="738" y="128"/>
                  </a:lnTo>
                  <a:lnTo>
                    <a:pt x="739" y="125"/>
                  </a:lnTo>
                  <a:lnTo>
                    <a:pt x="741" y="125"/>
                  </a:lnTo>
                  <a:close/>
                  <a:moveTo>
                    <a:pt x="546" y="121"/>
                  </a:moveTo>
                  <a:lnTo>
                    <a:pt x="547" y="121"/>
                  </a:lnTo>
                  <a:lnTo>
                    <a:pt x="549" y="119"/>
                  </a:lnTo>
                  <a:lnTo>
                    <a:pt x="549" y="118"/>
                  </a:lnTo>
                  <a:lnTo>
                    <a:pt x="547" y="118"/>
                  </a:lnTo>
                  <a:lnTo>
                    <a:pt x="544" y="118"/>
                  </a:lnTo>
                  <a:lnTo>
                    <a:pt x="542" y="118"/>
                  </a:lnTo>
                  <a:lnTo>
                    <a:pt x="542" y="119"/>
                  </a:lnTo>
                  <a:lnTo>
                    <a:pt x="544" y="119"/>
                  </a:lnTo>
                  <a:lnTo>
                    <a:pt x="544" y="121"/>
                  </a:lnTo>
                  <a:lnTo>
                    <a:pt x="546" y="121"/>
                  </a:lnTo>
                  <a:close/>
                  <a:moveTo>
                    <a:pt x="597" y="113"/>
                  </a:moveTo>
                  <a:lnTo>
                    <a:pt x="596" y="113"/>
                  </a:lnTo>
                  <a:lnTo>
                    <a:pt x="595" y="113"/>
                  </a:lnTo>
                  <a:lnTo>
                    <a:pt x="595" y="114"/>
                  </a:lnTo>
                  <a:lnTo>
                    <a:pt x="596" y="114"/>
                  </a:lnTo>
                  <a:lnTo>
                    <a:pt x="596" y="116"/>
                  </a:lnTo>
                  <a:lnTo>
                    <a:pt x="597" y="116"/>
                  </a:lnTo>
                  <a:lnTo>
                    <a:pt x="599" y="114"/>
                  </a:lnTo>
                  <a:lnTo>
                    <a:pt x="601" y="114"/>
                  </a:lnTo>
                  <a:lnTo>
                    <a:pt x="601" y="113"/>
                  </a:lnTo>
                  <a:lnTo>
                    <a:pt x="599" y="113"/>
                  </a:lnTo>
                  <a:lnTo>
                    <a:pt x="597" y="113"/>
                  </a:lnTo>
                  <a:close/>
                  <a:moveTo>
                    <a:pt x="593" y="116"/>
                  </a:moveTo>
                  <a:lnTo>
                    <a:pt x="595" y="116"/>
                  </a:lnTo>
                  <a:lnTo>
                    <a:pt x="595" y="114"/>
                  </a:lnTo>
                  <a:lnTo>
                    <a:pt x="593" y="114"/>
                  </a:lnTo>
                  <a:lnTo>
                    <a:pt x="593" y="116"/>
                  </a:lnTo>
                  <a:close/>
                  <a:moveTo>
                    <a:pt x="626" y="118"/>
                  </a:moveTo>
                  <a:lnTo>
                    <a:pt x="626" y="119"/>
                  </a:lnTo>
                  <a:lnTo>
                    <a:pt x="624" y="118"/>
                  </a:lnTo>
                  <a:lnTo>
                    <a:pt x="622" y="118"/>
                  </a:lnTo>
                  <a:lnTo>
                    <a:pt x="621" y="116"/>
                  </a:lnTo>
                  <a:lnTo>
                    <a:pt x="620" y="116"/>
                  </a:lnTo>
                  <a:lnTo>
                    <a:pt x="620" y="114"/>
                  </a:lnTo>
                  <a:lnTo>
                    <a:pt x="619" y="114"/>
                  </a:lnTo>
                  <a:lnTo>
                    <a:pt x="619" y="116"/>
                  </a:lnTo>
                  <a:lnTo>
                    <a:pt x="618" y="116"/>
                  </a:lnTo>
                  <a:lnTo>
                    <a:pt x="616" y="116"/>
                  </a:lnTo>
                  <a:lnTo>
                    <a:pt x="614" y="116"/>
                  </a:lnTo>
                  <a:lnTo>
                    <a:pt x="613" y="114"/>
                  </a:lnTo>
                  <a:lnTo>
                    <a:pt x="614" y="114"/>
                  </a:lnTo>
                  <a:lnTo>
                    <a:pt x="614" y="113"/>
                  </a:lnTo>
                  <a:lnTo>
                    <a:pt x="613" y="113"/>
                  </a:lnTo>
                  <a:lnTo>
                    <a:pt x="613" y="114"/>
                  </a:lnTo>
                  <a:lnTo>
                    <a:pt x="612" y="114"/>
                  </a:lnTo>
                  <a:lnTo>
                    <a:pt x="610" y="114"/>
                  </a:lnTo>
                  <a:lnTo>
                    <a:pt x="609" y="114"/>
                  </a:lnTo>
                  <a:lnTo>
                    <a:pt x="608" y="114"/>
                  </a:lnTo>
                  <a:lnTo>
                    <a:pt x="609" y="113"/>
                  </a:lnTo>
                  <a:lnTo>
                    <a:pt x="608" y="113"/>
                  </a:lnTo>
                  <a:lnTo>
                    <a:pt x="609" y="112"/>
                  </a:lnTo>
                  <a:lnTo>
                    <a:pt x="610" y="112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4" y="112"/>
                  </a:lnTo>
                  <a:lnTo>
                    <a:pt x="616" y="112"/>
                  </a:lnTo>
                  <a:lnTo>
                    <a:pt x="618" y="112"/>
                  </a:lnTo>
                  <a:lnTo>
                    <a:pt x="618" y="111"/>
                  </a:lnTo>
                  <a:lnTo>
                    <a:pt x="619" y="111"/>
                  </a:lnTo>
                  <a:lnTo>
                    <a:pt x="620" y="111"/>
                  </a:lnTo>
                  <a:lnTo>
                    <a:pt x="621" y="110"/>
                  </a:lnTo>
                  <a:lnTo>
                    <a:pt x="621" y="111"/>
                  </a:lnTo>
                  <a:lnTo>
                    <a:pt x="622" y="111"/>
                  </a:lnTo>
                  <a:lnTo>
                    <a:pt x="622" y="110"/>
                  </a:lnTo>
                  <a:lnTo>
                    <a:pt x="622" y="107"/>
                  </a:lnTo>
                  <a:lnTo>
                    <a:pt x="624" y="107"/>
                  </a:lnTo>
                  <a:lnTo>
                    <a:pt x="624" y="106"/>
                  </a:lnTo>
                  <a:lnTo>
                    <a:pt x="626" y="106"/>
                  </a:lnTo>
                  <a:lnTo>
                    <a:pt x="627" y="106"/>
                  </a:lnTo>
                  <a:lnTo>
                    <a:pt x="627" y="107"/>
                  </a:lnTo>
                  <a:lnTo>
                    <a:pt x="629" y="107"/>
                  </a:lnTo>
                  <a:lnTo>
                    <a:pt x="629" y="110"/>
                  </a:lnTo>
                  <a:lnTo>
                    <a:pt x="630" y="107"/>
                  </a:lnTo>
                  <a:lnTo>
                    <a:pt x="629" y="107"/>
                  </a:lnTo>
                  <a:lnTo>
                    <a:pt x="629" y="106"/>
                  </a:lnTo>
                  <a:lnTo>
                    <a:pt x="629" y="105"/>
                  </a:lnTo>
                  <a:lnTo>
                    <a:pt x="630" y="105"/>
                  </a:lnTo>
                  <a:lnTo>
                    <a:pt x="631" y="105"/>
                  </a:lnTo>
                  <a:lnTo>
                    <a:pt x="632" y="105"/>
                  </a:lnTo>
                  <a:lnTo>
                    <a:pt x="632" y="104"/>
                  </a:lnTo>
                  <a:lnTo>
                    <a:pt x="635" y="104"/>
                  </a:lnTo>
                  <a:lnTo>
                    <a:pt x="636" y="104"/>
                  </a:lnTo>
                  <a:lnTo>
                    <a:pt x="637" y="104"/>
                  </a:lnTo>
                  <a:lnTo>
                    <a:pt x="637" y="105"/>
                  </a:lnTo>
                  <a:lnTo>
                    <a:pt x="638" y="105"/>
                  </a:lnTo>
                  <a:lnTo>
                    <a:pt x="638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41" y="105"/>
                  </a:lnTo>
                  <a:lnTo>
                    <a:pt x="641" y="106"/>
                  </a:lnTo>
                  <a:lnTo>
                    <a:pt x="643" y="107"/>
                  </a:lnTo>
                  <a:lnTo>
                    <a:pt x="644" y="107"/>
                  </a:lnTo>
                  <a:lnTo>
                    <a:pt x="646" y="107"/>
                  </a:lnTo>
                  <a:lnTo>
                    <a:pt x="646" y="110"/>
                  </a:lnTo>
                  <a:lnTo>
                    <a:pt x="647" y="110"/>
                  </a:lnTo>
                  <a:lnTo>
                    <a:pt x="648" y="110"/>
                  </a:lnTo>
                  <a:lnTo>
                    <a:pt x="648" y="111"/>
                  </a:lnTo>
                  <a:lnTo>
                    <a:pt x="648" y="112"/>
                  </a:lnTo>
                  <a:lnTo>
                    <a:pt x="647" y="113"/>
                  </a:lnTo>
                  <a:lnTo>
                    <a:pt x="648" y="113"/>
                  </a:lnTo>
                  <a:lnTo>
                    <a:pt x="647" y="114"/>
                  </a:lnTo>
                  <a:lnTo>
                    <a:pt x="648" y="114"/>
                  </a:lnTo>
                  <a:lnTo>
                    <a:pt x="649" y="114"/>
                  </a:lnTo>
                  <a:lnTo>
                    <a:pt x="653" y="114"/>
                  </a:lnTo>
                  <a:lnTo>
                    <a:pt x="650" y="116"/>
                  </a:lnTo>
                  <a:lnTo>
                    <a:pt x="649" y="116"/>
                  </a:lnTo>
                  <a:lnTo>
                    <a:pt x="648" y="116"/>
                  </a:lnTo>
                  <a:lnTo>
                    <a:pt x="647" y="116"/>
                  </a:lnTo>
                  <a:lnTo>
                    <a:pt x="646" y="116"/>
                  </a:lnTo>
                  <a:lnTo>
                    <a:pt x="644" y="118"/>
                  </a:lnTo>
                  <a:lnTo>
                    <a:pt x="643" y="118"/>
                  </a:lnTo>
                  <a:lnTo>
                    <a:pt x="641" y="118"/>
                  </a:lnTo>
                  <a:lnTo>
                    <a:pt x="639" y="118"/>
                  </a:lnTo>
                  <a:lnTo>
                    <a:pt x="637" y="119"/>
                  </a:lnTo>
                  <a:lnTo>
                    <a:pt x="635" y="119"/>
                  </a:lnTo>
                  <a:lnTo>
                    <a:pt x="632" y="119"/>
                  </a:lnTo>
                  <a:lnTo>
                    <a:pt x="631" y="119"/>
                  </a:lnTo>
                  <a:lnTo>
                    <a:pt x="630" y="119"/>
                  </a:lnTo>
                  <a:lnTo>
                    <a:pt x="629" y="119"/>
                  </a:lnTo>
                  <a:lnTo>
                    <a:pt x="627" y="119"/>
                  </a:lnTo>
                  <a:lnTo>
                    <a:pt x="627" y="118"/>
                  </a:lnTo>
                  <a:lnTo>
                    <a:pt x="626" y="118"/>
                  </a:lnTo>
                  <a:close/>
                  <a:moveTo>
                    <a:pt x="646" y="112"/>
                  </a:moveTo>
                  <a:lnTo>
                    <a:pt x="647" y="112"/>
                  </a:lnTo>
                  <a:lnTo>
                    <a:pt x="647" y="111"/>
                  </a:lnTo>
                  <a:lnTo>
                    <a:pt x="646" y="112"/>
                  </a:lnTo>
                  <a:close/>
                  <a:moveTo>
                    <a:pt x="855" y="112"/>
                  </a:moveTo>
                  <a:lnTo>
                    <a:pt x="855" y="111"/>
                  </a:lnTo>
                  <a:lnTo>
                    <a:pt x="858" y="111"/>
                  </a:lnTo>
                  <a:lnTo>
                    <a:pt x="859" y="111"/>
                  </a:lnTo>
                  <a:lnTo>
                    <a:pt x="860" y="110"/>
                  </a:lnTo>
                  <a:lnTo>
                    <a:pt x="858" y="110"/>
                  </a:lnTo>
                  <a:lnTo>
                    <a:pt x="855" y="107"/>
                  </a:lnTo>
                  <a:lnTo>
                    <a:pt x="854" y="107"/>
                  </a:lnTo>
                  <a:lnTo>
                    <a:pt x="854" y="110"/>
                  </a:lnTo>
                  <a:lnTo>
                    <a:pt x="853" y="110"/>
                  </a:lnTo>
                  <a:lnTo>
                    <a:pt x="852" y="111"/>
                  </a:lnTo>
                  <a:lnTo>
                    <a:pt x="852" y="112"/>
                  </a:lnTo>
                  <a:lnTo>
                    <a:pt x="853" y="112"/>
                  </a:lnTo>
                  <a:lnTo>
                    <a:pt x="854" y="112"/>
                  </a:lnTo>
                  <a:lnTo>
                    <a:pt x="855" y="112"/>
                  </a:lnTo>
                  <a:close/>
                  <a:moveTo>
                    <a:pt x="648" y="107"/>
                  </a:moveTo>
                  <a:lnTo>
                    <a:pt x="648" y="110"/>
                  </a:lnTo>
                  <a:lnTo>
                    <a:pt x="649" y="110"/>
                  </a:lnTo>
                  <a:lnTo>
                    <a:pt x="649" y="107"/>
                  </a:lnTo>
                  <a:lnTo>
                    <a:pt x="649" y="106"/>
                  </a:lnTo>
                  <a:lnTo>
                    <a:pt x="648" y="106"/>
                  </a:lnTo>
                  <a:lnTo>
                    <a:pt x="647" y="106"/>
                  </a:lnTo>
                  <a:lnTo>
                    <a:pt x="646" y="106"/>
                  </a:lnTo>
                  <a:lnTo>
                    <a:pt x="646" y="107"/>
                  </a:lnTo>
                  <a:lnTo>
                    <a:pt x="647" y="107"/>
                  </a:lnTo>
                  <a:lnTo>
                    <a:pt x="648" y="107"/>
                  </a:lnTo>
                  <a:close/>
                  <a:moveTo>
                    <a:pt x="979" y="324"/>
                  </a:moveTo>
                  <a:lnTo>
                    <a:pt x="978" y="324"/>
                  </a:lnTo>
                  <a:lnTo>
                    <a:pt x="978" y="326"/>
                  </a:lnTo>
                  <a:lnTo>
                    <a:pt x="979" y="326"/>
                  </a:lnTo>
                  <a:lnTo>
                    <a:pt x="979" y="324"/>
                  </a:lnTo>
                  <a:close/>
                  <a:moveTo>
                    <a:pt x="60" y="404"/>
                  </a:moveTo>
                  <a:lnTo>
                    <a:pt x="60" y="403"/>
                  </a:lnTo>
                  <a:lnTo>
                    <a:pt x="60" y="401"/>
                  </a:lnTo>
                  <a:lnTo>
                    <a:pt x="59" y="401"/>
                  </a:lnTo>
                  <a:lnTo>
                    <a:pt x="59" y="403"/>
                  </a:lnTo>
                  <a:lnTo>
                    <a:pt x="59" y="404"/>
                  </a:lnTo>
                  <a:lnTo>
                    <a:pt x="60" y="404"/>
                  </a:lnTo>
                  <a:close/>
                  <a:moveTo>
                    <a:pt x="827" y="419"/>
                  </a:moveTo>
                  <a:lnTo>
                    <a:pt x="827" y="421"/>
                  </a:lnTo>
                  <a:lnTo>
                    <a:pt x="829" y="421"/>
                  </a:lnTo>
                  <a:lnTo>
                    <a:pt x="827" y="419"/>
                  </a:lnTo>
                  <a:close/>
                  <a:moveTo>
                    <a:pt x="950" y="299"/>
                  </a:moveTo>
                  <a:lnTo>
                    <a:pt x="950" y="300"/>
                  </a:lnTo>
                  <a:lnTo>
                    <a:pt x="951" y="299"/>
                  </a:lnTo>
                  <a:lnTo>
                    <a:pt x="950" y="299"/>
                  </a:lnTo>
                  <a:close/>
                  <a:moveTo>
                    <a:pt x="940" y="292"/>
                  </a:moveTo>
                  <a:lnTo>
                    <a:pt x="940" y="290"/>
                  </a:lnTo>
                  <a:lnTo>
                    <a:pt x="939" y="290"/>
                  </a:lnTo>
                  <a:lnTo>
                    <a:pt x="938" y="292"/>
                  </a:lnTo>
                  <a:lnTo>
                    <a:pt x="939" y="292"/>
                  </a:lnTo>
                  <a:lnTo>
                    <a:pt x="940" y="292"/>
                  </a:lnTo>
                  <a:close/>
                  <a:moveTo>
                    <a:pt x="924" y="227"/>
                  </a:moveTo>
                  <a:lnTo>
                    <a:pt x="923" y="227"/>
                  </a:lnTo>
                  <a:lnTo>
                    <a:pt x="923" y="228"/>
                  </a:lnTo>
                  <a:lnTo>
                    <a:pt x="924" y="228"/>
                  </a:lnTo>
                  <a:lnTo>
                    <a:pt x="924" y="227"/>
                  </a:lnTo>
                  <a:close/>
                  <a:moveTo>
                    <a:pt x="932" y="278"/>
                  </a:moveTo>
                  <a:lnTo>
                    <a:pt x="933" y="278"/>
                  </a:lnTo>
                  <a:lnTo>
                    <a:pt x="933" y="276"/>
                  </a:lnTo>
                  <a:lnTo>
                    <a:pt x="932" y="276"/>
                  </a:lnTo>
                  <a:lnTo>
                    <a:pt x="932" y="278"/>
                  </a:lnTo>
                  <a:close/>
                  <a:moveTo>
                    <a:pt x="26" y="395"/>
                  </a:moveTo>
                  <a:lnTo>
                    <a:pt x="27" y="392"/>
                  </a:lnTo>
                  <a:lnTo>
                    <a:pt x="26" y="392"/>
                  </a:lnTo>
                  <a:lnTo>
                    <a:pt x="26" y="395"/>
                  </a:lnTo>
                  <a:close/>
                  <a:moveTo>
                    <a:pt x="938" y="292"/>
                  </a:moveTo>
                  <a:lnTo>
                    <a:pt x="938" y="290"/>
                  </a:lnTo>
                  <a:lnTo>
                    <a:pt x="935" y="290"/>
                  </a:lnTo>
                  <a:lnTo>
                    <a:pt x="935" y="292"/>
                  </a:lnTo>
                  <a:lnTo>
                    <a:pt x="938" y="292"/>
                  </a:lnTo>
                  <a:close/>
                  <a:moveTo>
                    <a:pt x="38" y="355"/>
                  </a:moveTo>
                  <a:lnTo>
                    <a:pt x="39" y="353"/>
                  </a:lnTo>
                  <a:lnTo>
                    <a:pt x="38" y="353"/>
                  </a:lnTo>
                  <a:lnTo>
                    <a:pt x="38" y="355"/>
                  </a:lnTo>
                  <a:close/>
                  <a:moveTo>
                    <a:pt x="635" y="122"/>
                  </a:moveTo>
                  <a:lnTo>
                    <a:pt x="635" y="121"/>
                  </a:lnTo>
                  <a:lnTo>
                    <a:pt x="631" y="122"/>
                  </a:lnTo>
                  <a:lnTo>
                    <a:pt x="632" y="122"/>
                  </a:lnTo>
                  <a:lnTo>
                    <a:pt x="635" y="122"/>
                  </a:lnTo>
                  <a:close/>
                  <a:moveTo>
                    <a:pt x="818" y="463"/>
                  </a:moveTo>
                  <a:lnTo>
                    <a:pt x="818" y="465"/>
                  </a:lnTo>
                  <a:lnTo>
                    <a:pt x="819" y="465"/>
                  </a:lnTo>
                  <a:lnTo>
                    <a:pt x="818" y="463"/>
                  </a:lnTo>
                  <a:close/>
                  <a:moveTo>
                    <a:pt x="752" y="139"/>
                  </a:moveTo>
                  <a:lnTo>
                    <a:pt x="752" y="140"/>
                  </a:lnTo>
                  <a:lnTo>
                    <a:pt x="753" y="140"/>
                  </a:lnTo>
                  <a:lnTo>
                    <a:pt x="753" y="139"/>
                  </a:lnTo>
                  <a:lnTo>
                    <a:pt x="752" y="139"/>
                  </a:lnTo>
                  <a:close/>
                  <a:moveTo>
                    <a:pt x="796" y="105"/>
                  </a:moveTo>
                  <a:lnTo>
                    <a:pt x="798" y="106"/>
                  </a:lnTo>
                  <a:lnTo>
                    <a:pt x="798" y="107"/>
                  </a:lnTo>
                  <a:lnTo>
                    <a:pt x="796" y="107"/>
                  </a:lnTo>
                  <a:lnTo>
                    <a:pt x="800" y="110"/>
                  </a:lnTo>
                  <a:lnTo>
                    <a:pt x="800" y="111"/>
                  </a:lnTo>
                  <a:lnTo>
                    <a:pt x="801" y="111"/>
                  </a:lnTo>
                  <a:lnTo>
                    <a:pt x="802" y="111"/>
                  </a:lnTo>
                  <a:lnTo>
                    <a:pt x="804" y="111"/>
                  </a:lnTo>
                  <a:lnTo>
                    <a:pt x="806" y="111"/>
                  </a:lnTo>
                  <a:lnTo>
                    <a:pt x="807" y="111"/>
                  </a:lnTo>
                  <a:lnTo>
                    <a:pt x="808" y="111"/>
                  </a:lnTo>
                  <a:lnTo>
                    <a:pt x="808" y="112"/>
                  </a:lnTo>
                  <a:lnTo>
                    <a:pt x="807" y="112"/>
                  </a:lnTo>
                  <a:lnTo>
                    <a:pt x="806" y="112"/>
                  </a:lnTo>
                  <a:lnTo>
                    <a:pt x="804" y="113"/>
                  </a:lnTo>
                  <a:lnTo>
                    <a:pt x="802" y="113"/>
                  </a:lnTo>
                  <a:lnTo>
                    <a:pt x="801" y="113"/>
                  </a:lnTo>
                  <a:lnTo>
                    <a:pt x="800" y="113"/>
                  </a:lnTo>
                  <a:lnTo>
                    <a:pt x="798" y="114"/>
                  </a:lnTo>
                  <a:lnTo>
                    <a:pt x="800" y="114"/>
                  </a:lnTo>
                  <a:lnTo>
                    <a:pt x="801" y="114"/>
                  </a:lnTo>
                  <a:lnTo>
                    <a:pt x="802" y="114"/>
                  </a:lnTo>
                  <a:lnTo>
                    <a:pt x="804" y="114"/>
                  </a:lnTo>
                  <a:lnTo>
                    <a:pt x="806" y="114"/>
                  </a:lnTo>
                  <a:lnTo>
                    <a:pt x="806" y="116"/>
                  </a:lnTo>
                  <a:lnTo>
                    <a:pt x="804" y="116"/>
                  </a:lnTo>
                  <a:lnTo>
                    <a:pt x="804" y="118"/>
                  </a:lnTo>
                  <a:lnTo>
                    <a:pt x="802" y="118"/>
                  </a:lnTo>
                  <a:lnTo>
                    <a:pt x="801" y="118"/>
                  </a:lnTo>
                  <a:lnTo>
                    <a:pt x="798" y="119"/>
                  </a:lnTo>
                  <a:lnTo>
                    <a:pt x="797" y="119"/>
                  </a:lnTo>
                  <a:lnTo>
                    <a:pt x="796" y="119"/>
                  </a:lnTo>
                  <a:lnTo>
                    <a:pt x="795" y="119"/>
                  </a:lnTo>
                  <a:lnTo>
                    <a:pt x="792" y="119"/>
                  </a:lnTo>
                  <a:lnTo>
                    <a:pt x="791" y="119"/>
                  </a:lnTo>
                  <a:lnTo>
                    <a:pt x="790" y="119"/>
                  </a:lnTo>
                  <a:lnTo>
                    <a:pt x="789" y="119"/>
                  </a:lnTo>
                  <a:lnTo>
                    <a:pt x="787" y="119"/>
                  </a:lnTo>
                  <a:lnTo>
                    <a:pt x="787" y="121"/>
                  </a:lnTo>
                  <a:lnTo>
                    <a:pt x="787" y="122"/>
                  </a:lnTo>
                  <a:lnTo>
                    <a:pt x="789" y="122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4"/>
                  </a:lnTo>
                  <a:lnTo>
                    <a:pt x="787" y="124"/>
                  </a:lnTo>
                  <a:lnTo>
                    <a:pt x="787" y="125"/>
                  </a:lnTo>
                  <a:lnTo>
                    <a:pt x="789" y="125"/>
                  </a:lnTo>
                  <a:lnTo>
                    <a:pt x="789" y="128"/>
                  </a:lnTo>
                  <a:lnTo>
                    <a:pt x="790" y="128"/>
                  </a:lnTo>
                  <a:lnTo>
                    <a:pt x="790" y="129"/>
                  </a:lnTo>
                  <a:lnTo>
                    <a:pt x="791" y="129"/>
                  </a:lnTo>
                  <a:lnTo>
                    <a:pt x="792" y="129"/>
                  </a:lnTo>
                  <a:lnTo>
                    <a:pt x="792" y="130"/>
                  </a:lnTo>
                  <a:lnTo>
                    <a:pt x="792" y="131"/>
                  </a:lnTo>
                  <a:lnTo>
                    <a:pt x="791" y="131"/>
                  </a:lnTo>
                  <a:lnTo>
                    <a:pt x="790" y="133"/>
                  </a:lnTo>
                  <a:lnTo>
                    <a:pt x="789" y="134"/>
                  </a:lnTo>
                  <a:lnTo>
                    <a:pt x="787" y="134"/>
                  </a:lnTo>
                  <a:lnTo>
                    <a:pt x="787" y="136"/>
                  </a:lnTo>
                  <a:lnTo>
                    <a:pt x="786" y="136"/>
                  </a:lnTo>
                  <a:lnTo>
                    <a:pt x="784" y="136"/>
                  </a:lnTo>
                  <a:lnTo>
                    <a:pt x="783" y="137"/>
                  </a:lnTo>
                  <a:lnTo>
                    <a:pt x="781" y="136"/>
                  </a:lnTo>
                  <a:lnTo>
                    <a:pt x="780" y="137"/>
                  </a:lnTo>
                  <a:lnTo>
                    <a:pt x="779" y="137"/>
                  </a:lnTo>
                  <a:lnTo>
                    <a:pt x="778" y="139"/>
                  </a:lnTo>
                  <a:lnTo>
                    <a:pt x="775" y="139"/>
                  </a:lnTo>
                  <a:lnTo>
                    <a:pt x="775" y="140"/>
                  </a:lnTo>
                  <a:lnTo>
                    <a:pt x="773" y="140"/>
                  </a:lnTo>
                  <a:lnTo>
                    <a:pt x="772" y="140"/>
                  </a:lnTo>
                  <a:lnTo>
                    <a:pt x="770" y="140"/>
                  </a:lnTo>
                  <a:lnTo>
                    <a:pt x="770" y="141"/>
                  </a:lnTo>
                  <a:lnTo>
                    <a:pt x="769" y="141"/>
                  </a:lnTo>
                  <a:lnTo>
                    <a:pt x="766" y="141"/>
                  </a:lnTo>
                  <a:lnTo>
                    <a:pt x="764" y="141"/>
                  </a:lnTo>
                  <a:lnTo>
                    <a:pt x="763" y="142"/>
                  </a:lnTo>
                  <a:lnTo>
                    <a:pt x="762" y="142"/>
                  </a:lnTo>
                  <a:lnTo>
                    <a:pt x="761" y="145"/>
                  </a:lnTo>
                  <a:lnTo>
                    <a:pt x="761" y="146"/>
                  </a:lnTo>
                  <a:lnTo>
                    <a:pt x="759" y="146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57" y="145"/>
                  </a:lnTo>
                  <a:lnTo>
                    <a:pt x="757" y="142"/>
                  </a:lnTo>
                  <a:lnTo>
                    <a:pt x="756" y="142"/>
                  </a:lnTo>
                  <a:lnTo>
                    <a:pt x="756" y="141"/>
                  </a:lnTo>
                  <a:lnTo>
                    <a:pt x="755" y="141"/>
                  </a:lnTo>
                  <a:lnTo>
                    <a:pt x="753" y="140"/>
                  </a:lnTo>
                  <a:lnTo>
                    <a:pt x="755" y="140"/>
                  </a:lnTo>
                  <a:lnTo>
                    <a:pt x="756" y="140"/>
                  </a:lnTo>
                  <a:lnTo>
                    <a:pt x="756" y="139"/>
                  </a:lnTo>
                  <a:lnTo>
                    <a:pt x="757" y="139"/>
                  </a:lnTo>
                  <a:lnTo>
                    <a:pt x="757" y="137"/>
                  </a:lnTo>
                  <a:lnTo>
                    <a:pt x="756" y="139"/>
                  </a:lnTo>
                  <a:lnTo>
                    <a:pt x="755" y="139"/>
                  </a:lnTo>
                  <a:lnTo>
                    <a:pt x="753" y="139"/>
                  </a:lnTo>
                  <a:lnTo>
                    <a:pt x="752" y="137"/>
                  </a:lnTo>
                  <a:lnTo>
                    <a:pt x="753" y="137"/>
                  </a:lnTo>
                  <a:lnTo>
                    <a:pt x="751" y="136"/>
                  </a:lnTo>
                  <a:lnTo>
                    <a:pt x="751" y="137"/>
                  </a:lnTo>
                  <a:lnTo>
                    <a:pt x="749" y="137"/>
                  </a:lnTo>
                  <a:lnTo>
                    <a:pt x="751" y="139"/>
                  </a:lnTo>
                  <a:lnTo>
                    <a:pt x="752" y="139"/>
                  </a:lnTo>
                  <a:lnTo>
                    <a:pt x="751" y="140"/>
                  </a:lnTo>
                  <a:lnTo>
                    <a:pt x="752" y="140"/>
                  </a:lnTo>
                  <a:lnTo>
                    <a:pt x="752" y="141"/>
                  </a:lnTo>
                  <a:lnTo>
                    <a:pt x="752" y="142"/>
                  </a:lnTo>
                  <a:lnTo>
                    <a:pt x="753" y="142"/>
                  </a:lnTo>
                  <a:lnTo>
                    <a:pt x="753" y="145"/>
                  </a:lnTo>
                  <a:lnTo>
                    <a:pt x="753" y="146"/>
                  </a:lnTo>
                  <a:lnTo>
                    <a:pt x="752" y="146"/>
                  </a:lnTo>
                  <a:lnTo>
                    <a:pt x="752" y="147"/>
                  </a:lnTo>
                  <a:lnTo>
                    <a:pt x="751" y="147"/>
                  </a:lnTo>
                  <a:lnTo>
                    <a:pt x="751" y="146"/>
                  </a:lnTo>
                  <a:lnTo>
                    <a:pt x="749" y="146"/>
                  </a:lnTo>
                  <a:lnTo>
                    <a:pt x="749" y="145"/>
                  </a:lnTo>
                  <a:lnTo>
                    <a:pt x="747" y="145"/>
                  </a:lnTo>
                  <a:lnTo>
                    <a:pt x="746" y="145"/>
                  </a:lnTo>
                  <a:lnTo>
                    <a:pt x="746" y="142"/>
                  </a:lnTo>
                  <a:lnTo>
                    <a:pt x="745" y="145"/>
                  </a:lnTo>
                  <a:lnTo>
                    <a:pt x="745" y="146"/>
                  </a:lnTo>
                  <a:lnTo>
                    <a:pt x="745" y="147"/>
                  </a:lnTo>
                  <a:lnTo>
                    <a:pt x="746" y="147"/>
                  </a:lnTo>
                  <a:lnTo>
                    <a:pt x="747" y="147"/>
                  </a:lnTo>
                  <a:lnTo>
                    <a:pt x="747" y="148"/>
                  </a:lnTo>
                  <a:lnTo>
                    <a:pt x="749" y="148"/>
                  </a:lnTo>
                  <a:lnTo>
                    <a:pt x="751" y="148"/>
                  </a:lnTo>
                  <a:lnTo>
                    <a:pt x="751" y="150"/>
                  </a:lnTo>
                  <a:lnTo>
                    <a:pt x="749" y="150"/>
                  </a:lnTo>
                  <a:lnTo>
                    <a:pt x="747" y="151"/>
                  </a:lnTo>
                  <a:lnTo>
                    <a:pt x="749" y="151"/>
                  </a:lnTo>
                  <a:lnTo>
                    <a:pt x="751" y="151"/>
                  </a:lnTo>
                  <a:lnTo>
                    <a:pt x="751" y="150"/>
                  </a:lnTo>
                  <a:lnTo>
                    <a:pt x="752" y="150"/>
                  </a:lnTo>
                  <a:lnTo>
                    <a:pt x="752" y="151"/>
                  </a:lnTo>
                  <a:lnTo>
                    <a:pt x="753" y="151"/>
                  </a:lnTo>
                  <a:lnTo>
                    <a:pt x="753" y="152"/>
                  </a:lnTo>
                  <a:lnTo>
                    <a:pt x="752" y="152"/>
                  </a:lnTo>
                  <a:lnTo>
                    <a:pt x="751" y="152"/>
                  </a:lnTo>
                  <a:lnTo>
                    <a:pt x="749" y="152"/>
                  </a:lnTo>
                  <a:lnTo>
                    <a:pt x="747" y="152"/>
                  </a:lnTo>
                  <a:lnTo>
                    <a:pt x="746" y="152"/>
                  </a:lnTo>
                  <a:lnTo>
                    <a:pt x="746" y="151"/>
                  </a:lnTo>
                  <a:lnTo>
                    <a:pt x="745" y="151"/>
                  </a:lnTo>
                  <a:lnTo>
                    <a:pt x="745" y="150"/>
                  </a:lnTo>
                  <a:lnTo>
                    <a:pt x="745" y="148"/>
                  </a:lnTo>
                  <a:lnTo>
                    <a:pt x="744" y="148"/>
                  </a:lnTo>
                  <a:lnTo>
                    <a:pt x="744" y="147"/>
                  </a:lnTo>
                  <a:lnTo>
                    <a:pt x="744" y="146"/>
                  </a:lnTo>
                  <a:lnTo>
                    <a:pt x="741" y="146"/>
                  </a:lnTo>
                  <a:lnTo>
                    <a:pt x="739" y="146"/>
                  </a:lnTo>
                  <a:lnTo>
                    <a:pt x="738" y="146"/>
                  </a:lnTo>
                  <a:lnTo>
                    <a:pt x="738" y="145"/>
                  </a:lnTo>
                  <a:lnTo>
                    <a:pt x="736" y="146"/>
                  </a:lnTo>
                  <a:lnTo>
                    <a:pt x="736" y="145"/>
                  </a:lnTo>
                  <a:lnTo>
                    <a:pt x="736" y="142"/>
                  </a:lnTo>
                  <a:lnTo>
                    <a:pt x="738" y="142"/>
                  </a:lnTo>
                  <a:lnTo>
                    <a:pt x="738" y="141"/>
                  </a:lnTo>
                  <a:lnTo>
                    <a:pt x="736" y="141"/>
                  </a:lnTo>
                  <a:lnTo>
                    <a:pt x="734" y="141"/>
                  </a:lnTo>
                  <a:lnTo>
                    <a:pt x="733" y="142"/>
                  </a:lnTo>
                  <a:lnTo>
                    <a:pt x="730" y="141"/>
                  </a:lnTo>
                  <a:lnTo>
                    <a:pt x="728" y="142"/>
                  </a:lnTo>
                  <a:lnTo>
                    <a:pt x="728" y="141"/>
                  </a:lnTo>
                  <a:lnTo>
                    <a:pt x="727" y="141"/>
                  </a:lnTo>
                  <a:lnTo>
                    <a:pt x="726" y="142"/>
                  </a:lnTo>
                  <a:lnTo>
                    <a:pt x="726" y="141"/>
                  </a:lnTo>
                  <a:lnTo>
                    <a:pt x="724" y="141"/>
                  </a:lnTo>
                  <a:lnTo>
                    <a:pt x="724" y="142"/>
                  </a:lnTo>
                  <a:lnTo>
                    <a:pt x="722" y="141"/>
                  </a:lnTo>
                  <a:lnTo>
                    <a:pt x="721" y="141"/>
                  </a:lnTo>
                  <a:lnTo>
                    <a:pt x="722" y="142"/>
                  </a:lnTo>
                  <a:lnTo>
                    <a:pt x="721" y="142"/>
                  </a:lnTo>
                  <a:lnTo>
                    <a:pt x="721" y="145"/>
                  </a:lnTo>
                  <a:lnTo>
                    <a:pt x="722" y="145"/>
                  </a:lnTo>
                  <a:lnTo>
                    <a:pt x="724" y="145"/>
                  </a:lnTo>
                  <a:lnTo>
                    <a:pt x="726" y="146"/>
                  </a:lnTo>
                  <a:lnTo>
                    <a:pt x="728" y="146"/>
                  </a:lnTo>
                  <a:lnTo>
                    <a:pt x="728" y="147"/>
                  </a:lnTo>
                  <a:lnTo>
                    <a:pt x="727" y="147"/>
                  </a:lnTo>
                  <a:lnTo>
                    <a:pt x="726" y="147"/>
                  </a:lnTo>
                  <a:lnTo>
                    <a:pt x="726" y="148"/>
                  </a:lnTo>
                  <a:lnTo>
                    <a:pt x="724" y="148"/>
                  </a:lnTo>
                  <a:lnTo>
                    <a:pt x="722" y="148"/>
                  </a:lnTo>
                  <a:lnTo>
                    <a:pt x="722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8" y="150"/>
                  </a:lnTo>
                  <a:lnTo>
                    <a:pt x="718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6" y="152"/>
                  </a:lnTo>
                  <a:lnTo>
                    <a:pt x="715" y="152"/>
                  </a:lnTo>
                  <a:lnTo>
                    <a:pt x="712" y="152"/>
                  </a:lnTo>
                  <a:lnTo>
                    <a:pt x="711" y="154"/>
                  </a:lnTo>
                  <a:lnTo>
                    <a:pt x="710" y="154"/>
                  </a:lnTo>
                  <a:lnTo>
                    <a:pt x="709" y="154"/>
                  </a:lnTo>
                  <a:lnTo>
                    <a:pt x="707" y="156"/>
                  </a:lnTo>
                  <a:lnTo>
                    <a:pt x="706" y="156"/>
                  </a:lnTo>
                  <a:lnTo>
                    <a:pt x="706" y="157"/>
                  </a:lnTo>
                  <a:lnTo>
                    <a:pt x="704" y="157"/>
                  </a:lnTo>
                  <a:lnTo>
                    <a:pt x="703" y="157"/>
                  </a:lnTo>
                  <a:lnTo>
                    <a:pt x="706" y="158"/>
                  </a:lnTo>
                  <a:lnTo>
                    <a:pt x="706" y="159"/>
                  </a:lnTo>
                  <a:lnTo>
                    <a:pt x="704" y="159"/>
                  </a:lnTo>
                  <a:lnTo>
                    <a:pt x="703" y="161"/>
                  </a:lnTo>
                  <a:lnTo>
                    <a:pt x="701" y="161"/>
                  </a:lnTo>
                  <a:lnTo>
                    <a:pt x="700" y="161"/>
                  </a:lnTo>
                  <a:lnTo>
                    <a:pt x="700" y="163"/>
                  </a:lnTo>
                  <a:lnTo>
                    <a:pt x="699" y="163"/>
                  </a:lnTo>
                  <a:lnTo>
                    <a:pt x="699" y="164"/>
                  </a:lnTo>
                  <a:lnTo>
                    <a:pt x="698" y="164"/>
                  </a:lnTo>
                  <a:lnTo>
                    <a:pt x="695" y="164"/>
                  </a:lnTo>
                  <a:lnTo>
                    <a:pt x="694" y="164"/>
                  </a:lnTo>
                  <a:lnTo>
                    <a:pt x="694" y="165"/>
                  </a:lnTo>
                  <a:lnTo>
                    <a:pt x="693" y="165"/>
                  </a:lnTo>
                  <a:lnTo>
                    <a:pt x="693" y="167"/>
                  </a:lnTo>
                  <a:lnTo>
                    <a:pt x="692" y="167"/>
                  </a:lnTo>
                  <a:lnTo>
                    <a:pt x="690" y="167"/>
                  </a:lnTo>
                  <a:lnTo>
                    <a:pt x="689" y="167"/>
                  </a:lnTo>
                  <a:lnTo>
                    <a:pt x="689" y="168"/>
                  </a:lnTo>
                  <a:lnTo>
                    <a:pt x="688" y="168"/>
                  </a:lnTo>
                  <a:lnTo>
                    <a:pt x="688" y="169"/>
                  </a:lnTo>
                  <a:lnTo>
                    <a:pt x="686" y="169"/>
                  </a:lnTo>
                  <a:lnTo>
                    <a:pt x="684" y="169"/>
                  </a:lnTo>
                  <a:lnTo>
                    <a:pt x="683" y="171"/>
                  </a:lnTo>
                  <a:lnTo>
                    <a:pt x="682" y="171"/>
                  </a:lnTo>
                  <a:lnTo>
                    <a:pt x="682" y="173"/>
                  </a:lnTo>
                  <a:lnTo>
                    <a:pt x="681" y="173"/>
                  </a:lnTo>
                  <a:lnTo>
                    <a:pt x="679" y="173"/>
                  </a:lnTo>
                  <a:lnTo>
                    <a:pt x="676" y="174"/>
                  </a:lnTo>
                  <a:lnTo>
                    <a:pt x="675" y="174"/>
                  </a:lnTo>
                  <a:lnTo>
                    <a:pt x="673" y="174"/>
                  </a:lnTo>
                  <a:lnTo>
                    <a:pt x="672" y="174"/>
                  </a:lnTo>
                  <a:lnTo>
                    <a:pt x="671" y="174"/>
                  </a:lnTo>
                  <a:lnTo>
                    <a:pt x="669" y="174"/>
                  </a:lnTo>
                  <a:lnTo>
                    <a:pt x="667" y="174"/>
                  </a:lnTo>
                  <a:lnTo>
                    <a:pt x="666" y="174"/>
                  </a:lnTo>
                  <a:lnTo>
                    <a:pt x="665" y="174"/>
                  </a:lnTo>
                  <a:lnTo>
                    <a:pt x="665" y="173"/>
                  </a:lnTo>
                  <a:lnTo>
                    <a:pt x="664" y="174"/>
                  </a:lnTo>
                  <a:lnTo>
                    <a:pt x="664" y="173"/>
                  </a:lnTo>
                  <a:lnTo>
                    <a:pt x="664" y="171"/>
                  </a:lnTo>
                  <a:lnTo>
                    <a:pt x="662" y="171"/>
                  </a:lnTo>
                  <a:lnTo>
                    <a:pt x="662" y="173"/>
                  </a:lnTo>
                  <a:lnTo>
                    <a:pt x="661" y="171"/>
                  </a:lnTo>
                  <a:lnTo>
                    <a:pt x="659" y="173"/>
                  </a:lnTo>
                  <a:lnTo>
                    <a:pt x="661" y="173"/>
                  </a:lnTo>
                  <a:lnTo>
                    <a:pt x="661" y="174"/>
                  </a:lnTo>
                  <a:lnTo>
                    <a:pt x="659" y="175"/>
                  </a:lnTo>
                  <a:lnTo>
                    <a:pt x="658" y="175"/>
                  </a:lnTo>
                  <a:lnTo>
                    <a:pt x="658" y="174"/>
                  </a:lnTo>
                  <a:lnTo>
                    <a:pt x="656" y="174"/>
                  </a:lnTo>
                  <a:lnTo>
                    <a:pt x="656" y="175"/>
                  </a:lnTo>
                  <a:lnTo>
                    <a:pt x="656" y="176"/>
                  </a:lnTo>
                  <a:lnTo>
                    <a:pt x="655" y="176"/>
                  </a:lnTo>
                  <a:lnTo>
                    <a:pt x="655" y="178"/>
                  </a:lnTo>
                  <a:lnTo>
                    <a:pt x="654" y="178"/>
                  </a:lnTo>
                  <a:lnTo>
                    <a:pt x="653" y="178"/>
                  </a:lnTo>
                  <a:lnTo>
                    <a:pt x="653" y="179"/>
                  </a:lnTo>
                  <a:lnTo>
                    <a:pt x="650" y="179"/>
                  </a:lnTo>
                  <a:lnTo>
                    <a:pt x="650" y="178"/>
                  </a:lnTo>
                  <a:lnTo>
                    <a:pt x="649" y="179"/>
                  </a:lnTo>
                  <a:lnTo>
                    <a:pt x="649" y="178"/>
                  </a:lnTo>
                  <a:lnTo>
                    <a:pt x="648" y="178"/>
                  </a:lnTo>
                  <a:lnTo>
                    <a:pt x="648" y="179"/>
                  </a:lnTo>
                  <a:lnTo>
                    <a:pt x="647" y="179"/>
                  </a:lnTo>
                  <a:lnTo>
                    <a:pt x="646" y="179"/>
                  </a:lnTo>
                  <a:lnTo>
                    <a:pt x="644" y="181"/>
                  </a:lnTo>
                  <a:lnTo>
                    <a:pt x="643" y="179"/>
                  </a:lnTo>
                  <a:lnTo>
                    <a:pt x="643" y="178"/>
                  </a:lnTo>
                  <a:lnTo>
                    <a:pt x="641" y="178"/>
                  </a:lnTo>
                  <a:lnTo>
                    <a:pt x="639" y="178"/>
                  </a:lnTo>
                  <a:lnTo>
                    <a:pt x="638" y="176"/>
                  </a:lnTo>
                  <a:lnTo>
                    <a:pt x="637" y="178"/>
                  </a:lnTo>
                  <a:lnTo>
                    <a:pt x="637" y="176"/>
                  </a:lnTo>
                  <a:lnTo>
                    <a:pt x="636" y="176"/>
                  </a:lnTo>
                  <a:lnTo>
                    <a:pt x="635" y="176"/>
                  </a:lnTo>
                  <a:lnTo>
                    <a:pt x="632" y="176"/>
                  </a:lnTo>
                  <a:lnTo>
                    <a:pt x="631" y="176"/>
                  </a:lnTo>
                  <a:lnTo>
                    <a:pt x="630" y="176"/>
                  </a:lnTo>
                  <a:lnTo>
                    <a:pt x="630" y="178"/>
                  </a:lnTo>
                  <a:lnTo>
                    <a:pt x="629" y="178"/>
                  </a:lnTo>
                  <a:lnTo>
                    <a:pt x="627" y="178"/>
                  </a:lnTo>
                  <a:lnTo>
                    <a:pt x="627" y="179"/>
                  </a:lnTo>
                  <a:lnTo>
                    <a:pt x="629" y="179"/>
                  </a:lnTo>
                  <a:lnTo>
                    <a:pt x="630" y="178"/>
                  </a:lnTo>
                  <a:lnTo>
                    <a:pt x="631" y="178"/>
                  </a:lnTo>
                  <a:lnTo>
                    <a:pt x="632" y="178"/>
                  </a:lnTo>
                  <a:lnTo>
                    <a:pt x="635" y="178"/>
                  </a:lnTo>
                  <a:lnTo>
                    <a:pt x="636" y="178"/>
                  </a:lnTo>
                  <a:lnTo>
                    <a:pt x="636" y="179"/>
                  </a:lnTo>
                  <a:lnTo>
                    <a:pt x="637" y="179"/>
                  </a:lnTo>
                  <a:lnTo>
                    <a:pt x="637" y="181"/>
                  </a:lnTo>
                  <a:lnTo>
                    <a:pt x="638" y="181"/>
                  </a:lnTo>
                  <a:lnTo>
                    <a:pt x="639" y="181"/>
                  </a:lnTo>
                  <a:lnTo>
                    <a:pt x="641" y="181"/>
                  </a:lnTo>
                  <a:lnTo>
                    <a:pt x="641" y="182"/>
                  </a:lnTo>
                  <a:lnTo>
                    <a:pt x="643" y="182"/>
                  </a:lnTo>
                  <a:lnTo>
                    <a:pt x="643" y="184"/>
                  </a:lnTo>
                  <a:lnTo>
                    <a:pt x="643" y="185"/>
                  </a:lnTo>
                  <a:lnTo>
                    <a:pt x="641" y="185"/>
                  </a:lnTo>
                  <a:lnTo>
                    <a:pt x="641" y="186"/>
                  </a:lnTo>
                  <a:lnTo>
                    <a:pt x="639" y="186"/>
                  </a:lnTo>
                  <a:lnTo>
                    <a:pt x="639" y="187"/>
                  </a:lnTo>
                  <a:lnTo>
                    <a:pt x="638" y="187"/>
                  </a:lnTo>
                  <a:lnTo>
                    <a:pt x="637" y="187"/>
                  </a:lnTo>
                  <a:lnTo>
                    <a:pt x="636" y="187"/>
                  </a:lnTo>
                  <a:lnTo>
                    <a:pt x="635" y="187"/>
                  </a:lnTo>
                  <a:lnTo>
                    <a:pt x="632" y="187"/>
                  </a:lnTo>
                  <a:lnTo>
                    <a:pt x="632" y="190"/>
                  </a:lnTo>
                  <a:lnTo>
                    <a:pt x="631" y="190"/>
                  </a:lnTo>
                  <a:lnTo>
                    <a:pt x="630" y="190"/>
                  </a:lnTo>
                  <a:lnTo>
                    <a:pt x="629" y="190"/>
                  </a:lnTo>
                  <a:lnTo>
                    <a:pt x="627" y="190"/>
                  </a:lnTo>
                  <a:lnTo>
                    <a:pt x="626" y="190"/>
                  </a:lnTo>
                  <a:lnTo>
                    <a:pt x="624" y="190"/>
                  </a:lnTo>
                  <a:lnTo>
                    <a:pt x="622" y="190"/>
                  </a:lnTo>
                  <a:lnTo>
                    <a:pt x="621" y="190"/>
                  </a:lnTo>
                  <a:lnTo>
                    <a:pt x="620" y="190"/>
                  </a:lnTo>
                  <a:lnTo>
                    <a:pt x="619" y="190"/>
                  </a:lnTo>
                  <a:lnTo>
                    <a:pt x="618" y="190"/>
                  </a:lnTo>
                  <a:lnTo>
                    <a:pt x="618" y="191"/>
                  </a:lnTo>
                  <a:lnTo>
                    <a:pt x="619" y="192"/>
                  </a:lnTo>
                  <a:lnTo>
                    <a:pt x="621" y="192"/>
                  </a:lnTo>
                  <a:lnTo>
                    <a:pt x="620" y="193"/>
                  </a:lnTo>
                  <a:lnTo>
                    <a:pt x="619" y="193"/>
                  </a:lnTo>
                  <a:lnTo>
                    <a:pt x="618" y="193"/>
                  </a:lnTo>
                  <a:lnTo>
                    <a:pt x="618" y="192"/>
                  </a:lnTo>
                  <a:lnTo>
                    <a:pt x="616" y="192"/>
                  </a:lnTo>
                  <a:lnTo>
                    <a:pt x="616" y="193"/>
                  </a:lnTo>
                  <a:lnTo>
                    <a:pt x="614" y="193"/>
                  </a:lnTo>
                  <a:lnTo>
                    <a:pt x="614" y="192"/>
                  </a:lnTo>
                  <a:lnTo>
                    <a:pt x="613" y="192"/>
                  </a:lnTo>
                  <a:lnTo>
                    <a:pt x="613" y="193"/>
                  </a:lnTo>
                  <a:lnTo>
                    <a:pt x="613" y="195"/>
                  </a:lnTo>
                  <a:lnTo>
                    <a:pt x="612" y="195"/>
                  </a:lnTo>
                  <a:lnTo>
                    <a:pt x="612" y="193"/>
                  </a:lnTo>
                  <a:lnTo>
                    <a:pt x="610" y="193"/>
                  </a:lnTo>
                  <a:lnTo>
                    <a:pt x="610" y="195"/>
                  </a:lnTo>
                  <a:lnTo>
                    <a:pt x="609" y="195"/>
                  </a:lnTo>
                  <a:lnTo>
                    <a:pt x="608" y="195"/>
                  </a:lnTo>
                  <a:lnTo>
                    <a:pt x="608" y="196"/>
                  </a:lnTo>
                  <a:lnTo>
                    <a:pt x="608" y="198"/>
                  </a:lnTo>
                  <a:lnTo>
                    <a:pt x="605" y="198"/>
                  </a:lnTo>
                  <a:lnTo>
                    <a:pt x="604" y="198"/>
                  </a:lnTo>
                  <a:lnTo>
                    <a:pt x="603" y="198"/>
                  </a:lnTo>
                  <a:lnTo>
                    <a:pt x="602" y="198"/>
                  </a:lnTo>
                  <a:lnTo>
                    <a:pt x="602" y="199"/>
                  </a:lnTo>
                  <a:lnTo>
                    <a:pt x="602" y="201"/>
                  </a:lnTo>
                  <a:lnTo>
                    <a:pt x="601" y="201"/>
                  </a:lnTo>
                  <a:lnTo>
                    <a:pt x="599" y="201"/>
                  </a:lnTo>
                  <a:lnTo>
                    <a:pt x="597" y="201"/>
                  </a:lnTo>
                  <a:lnTo>
                    <a:pt x="596" y="201"/>
                  </a:lnTo>
                  <a:lnTo>
                    <a:pt x="597" y="202"/>
                  </a:lnTo>
                  <a:lnTo>
                    <a:pt x="596" y="202"/>
                  </a:lnTo>
                  <a:lnTo>
                    <a:pt x="595" y="202"/>
                  </a:lnTo>
                  <a:lnTo>
                    <a:pt x="595" y="201"/>
                  </a:lnTo>
                  <a:lnTo>
                    <a:pt x="593" y="201"/>
                  </a:lnTo>
                  <a:lnTo>
                    <a:pt x="595" y="202"/>
                  </a:lnTo>
                  <a:lnTo>
                    <a:pt x="595" y="203"/>
                  </a:lnTo>
                  <a:lnTo>
                    <a:pt x="593" y="203"/>
                  </a:lnTo>
                  <a:lnTo>
                    <a:pt x="593" y="204"/>
                  </a:lnTo>
                  <a:lnTo>
                    <a:pt x="592" y="204"/>
                  </a:lnTo>
                  <a:lnTo>
                    <a:pt x="590" y="205"/>
                  </a:lnTo>
                  <a:lnTo>
                    <a:pt x="587" y="205"/>
                  </a:lnTo>
                  <a:lnTo>
                    <a:pt x="586" y="208"/>
                  </a:lnTo>
                  <a:lnTo>
                    <a:pt x="585" y="208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5" y="209"/>
                  </a:lnTo>
                  <a:lnTo>
                    <a:pt x="584" y="210"/>
                  </a:lnTo>
                  <a:lnTo>
                    <a:pt x="582" y="210"/>
                  </a:lnTo>
                  <a:lnTo>
                    <a:pt x="582" y="209"/>
                  </a:lnTo>
                  <a:lnTo>
                    <a:pt x="581" y="209"/>
                  </a:lnTo>
                  <a:lnTo>
                    <a:pt x="581" y="210"/>
                  </a:lnTo>
                  <a:lnTo>
                    <a:pt x="581" y="211"/>
                  </a:lnTo>
                  <a:lnTo>
                    <a:pt x="579" y="211"/>
                  </a:lnTo>
                  <a:lnTo>
                    <a:pt x="579" y="213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4"/>
                  </a:lnTo>
                  <a:lnTo>
                    <a:pt x="575" y="216"/>
                  </a:lnTo>
                  <a:lnTo>
                    <a:pt x="574" y="216"/>
                  </a:lnTo>
                  <a:lnTo>
                    <a:pt x="573" y="216"/>
                  </a:lnTo>
                  <a:lnTo>
                    <a:pt x="573" y="218"/>
                  </a:lnTo>
                  <a:lnTo>
                    <a:pt x="570" y="218"/>
                  </a:lnTo>
                  <a:lnTo>
                    <a:pt x="570" y="219"/>
                  </a:lnTo>
                  <a:lnTo>
                    <a:pt x="569" y="219"/>
                  </a:lnTo>
                  <a:lnTo>
                    <a:pt x="568" y="220"/>
                  </a:lnTo>
                  <a:lnTo>
                    <a:pt x="567" y="220"/>
                  </a:lnTo>
                  <a:lnTo>
                    <a:pt x="565" y="220"/>
                  </a:lnTo>
                  <a:lnTo>
                    <a:pt x="565" y="221"/>
                  </a:lnTo>
                  <a:lnTo>
                    <a:pt x="565" y="222"/>
                  </a:lnTo>
                  <a:lnTo>
                    <a:pt x="564" y="222"/>
                  </a:lnTo>
                  <a:lnTo>
                    <a:pt x="563" y="225"/>
                  </a:lnTo>
                  <a:lnTo>
                    <a:pt x="563" y="226"/>
                  </a:lnTo>
                  <a:lnTo>
                    <a:pt x="561" y="226"/>
                  </a:lnTo>
                  <a:lnTo>
                    <a:pt x="561" y="227"/>
                  </a:lnTo>
                  <a:lnTo>
                    <a:pt x="559" y="227"/>
                  </a:lnTo>
                  <a:lnTo>
                    <a:pt x="558" y="227"/>
                  </a:lnTo>
                  <a:lnTo>
                    <a:pt x="558" y="228"/>
                  </a:lnTo>
                  <a:lnTo>
                    <a:pt x="557" y="228"/>
                  </a:lnTo>
                  <a:lnTo>
                    <a:pt x="557" y="230"/>
                  </a:lnTo>
                  <a:lnTo>
                    <a:pt x="556" y="231"/>
                  </a:lnTo>
                  <a:lnTo>
                    <a:pt x="556" y="232"/>
                  </a:lnTo>
                  <a:lnTo>
                    <a:pt x="555" y="232"/>
                  </a:lnTo>
                  <a:lnTo>
                    <a:pt x="555" y="235"/>
                  </a:lnTo>
                  <a:lnTo>
                    <a:pt x="552" y="235"/>
                  </a:lnTo>
                  <a:lnTo>
                    <a:pt x="552" y="236"/>
                  </a:lnTo>
                  <a:lnTo>
                    <a:pt x="552" y="237"/>
                  </a:lnTo>
                  <a:lnTo>
                    <a:pt x="551" y="238"/>
                  </a:lnTo>
                  <a:lnTo>
                    <a:pt x="550" y="238"/>
                  </a:lnTo>
                  <a:lnTo>
                    <a:pt x="550" y="239"/>
                  </a:lnTo>
                  <a:lnTo>
                    <a:pt x="549" y="239"/>
                  </a:lnTo>
                  <a:lnTo>
                    <a:pt x="549" y="241"/>
                  </a:lnTo>
                  <a:lnTo>
                    <a:pt x="547" y="241"/>
                  </a:lnTo>
                  <a:lnTo>
                    <a:pt x="547" y="243"/>
                  </a:lnTo>
                  <a:lnTo>
                    <a:pt x="547" y="244"/>
                  </a:lnTo>
                  <a:lnTo>
                    <a:pt x="546" y="244"/>
                  </a:lnTo>
                  <a:lnTo>
                    <a:pt x="546" y="245"/>
                  </a:lnTo>
                  <a:lnTo>
                    <a:pt x="547" y="244"/>
                  </a:lnTo>
                  <a:lnTo>
                    <a:pt x="549" y="244"/>
                  </a:lnTo>
                  <a:lnTo>
                    <a:pt x="549" y="245"/>
                  </a:lnTo>
                  <a:lnTo>
                    <a:pt x="549" y="247"/>
                  </a:lnTo>
                  <a:lnTo>
                    <a:pt x="550" y="247"/>
                  </a:lnTo>
                  <a:lnTo>
                    <a:pt x="550" y="245"/>
                  </a:lnTo>
                  <a:lnTo>
                    <a:pt x="551" y="245"/>
                  </a:lnTo>
                  <a:lnTo>
                    <a:pt x="552" y="245"/>
                  </a:lnTo>
                  <a:lnTo>
                    <a:pt x="556" y="245"/>
                  </a:lnTo>
                  <a:lnTo>
                    <a:pt x="557" y="245"/>
                  </a:lnTo>
                  <a:lnTo>
                    <a:pt x="558" y="245"/>
                  </a:lnTo>
                  <a:lnTo>
                    <a:pt x="559" y="245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4" y="247"/>
                  </a:lnTo>
                  <a:lnTo>
                    <a:pt x="563" y="247"/>
                  </a:lnTo>
                  <a:lnTo>
                    <a:pt x="563" y="248"/>
                  </a:lnTo>
                  <a:lnTo>
                    <a:pt x="563" y="249"/>
                  </a:lnTo>
                  <a:lnTo>
                    <a:pt x="561" y="249"/>
                  </a:lnTo>
                  <a:lnTo>
                    <a:pt x="561" y="252"/>
                  </a:lnTo>
                  <a:lnTo>
                    <a:pt x="561" y="253"/>
                  </a:lnTo>
                  <a:lnTo>
                    <a:pt x="561" y="254"/>
                  </a:lnTo>
                  <a:lnTo>
                    <a:pt x="561" y="255"/>
                  </a:lnTo>
                  <a:lnTo>
                    <a:pt x="561" y="256"/>
                  </a:lnTo>
                  <a:lnTo>
                    <a:pt x="559" y="256"/>
                  </a:lnTo>
                  <a:lnTo>
                    <a:pt x="559" y="258"/>
                  </a:lnTo>
                  <a:lnTo>
                    <a:pt x="559" y="259"/>
                  </a:lnTo>
                  <a:lnTo>
                    <a:pt x="558" y="259"/>
                  </a:lnTo>
                  <a:lnTo>
                    <a:pt x="558" y="261"/>
                  </a:lnTo>
                  <a:lnTo>
                    <a:pt x="558" y="262"/>
                  </a:lnTo>
                  <a:lnTo>
                    <a:pt x="558" y="264"/>
                  </a:lnTo>
                  <a:lnTo>
                    <a:pt x="558" y="265"/>
                  </a:lnTo>
                  <a:lnTo>
                    <a:pt x="558" y="266"/>
                  </a:lnTo>
                  <a:lnTo>
                    <a:pt x="557" y="266"/>
                  </a:lnTo>
                  <a:lnTo>
                    <a:pt x="557" y="267"/>
                  </a:lnTo>
                  <a:lnTo>
                    <a:pt x="556" y="270"/>
                  </a:lnTo>
                  <a:lnTo>
                    <a:pt x="555" y="271"/>
                  </a:lnTo>
                  <a:lnTo>
                    <a:pt x="552" y="271"/>
                  </a:lnTo>
                  <a:lnTo>
                    <a:pt x="551" y="272"/>
                  </a:lnTo>
                  <a:lnTo>
                    <a:pt x="550" y="272"/>
                  </a:lnTo>
                  <a:lnTo>
                    <a:pt x="550" y="273"/>
                  </a:lnTo>
                  <a:lnTo>
                    <a:pt x="552" y="272"/>
                  </a:lnTo>
                  <a:lnTo>
                    <a:pt x="555" y="272"/>
                  </a:lnTo>
                  <a:lnTo>
                    <a:pt x="557" y="271"/>
                  </a:lnTo>
                  <a:lnTo>
                    <a:pt x="556" y="272"/>
                  </a:lnTo>
                  <a:lnTo>
                    <a:pt x="557" y="272"/>
                  </a:lnTo>
                  <a:lnTo>
                    <a:pt x="558" y="272"/>
                  </a:lnTo>
                  <a:lnTo>
                    <a:pt x="559" y="271"/>
                  </a:lnTo>
                  <a:lnTo>
                    <a:pt x="563" y="271"/>
                  </a:lnTo>
                  <a:lnTo>
                    <a:pt x="567" y="270"/>
                  </a:lnTo>
                  <a:lnTo>
                    <a:pt x="570" y="270"/>
                  </a:lnTo>
                  <a:lnTo>
                    <a:pt x="574" y="267"/>
                  </a:lnTo>
                  <a:lnTo>
                    <a:pt x="576" y="267"/>
                  </a:lnTo>
                  <a:lnTo>
                    <a:pt x="578" y="270"/>
                  </a:lnTo>
                  <a:lnTo>
                    <a:pt x="579" y="267"/>
                  </a:lnTo>
                  <a:lnTo>
                    <a:pt x="579" y="270"/>
                  </a:lnTo>
                  <a:lnTo>
                    <a:pt x="581" y="270"/>
                  </a:lnTo>
                  <a:lnTo>
                    <a:pt x="582" y="271"/>
                  </a:lnTo>
                  <a:lnTo>
                    <a:pt x="584" y="271"/>
                  </a:lnTo>
                  <a:lnTo>
                    <a:pt x="584" y="272"/>
                  </a:lnTo>
                  <a:lnTo>
                    <a:pt x="585" y="272"/>
                  </a:lnTo>
                  <a:lnTo>
                    <a:pt x="587" y="273"/>
                  </a:lnTo>
                  <a:lnTo>
                    <a:pt x="590" y="273"/>
                  </a:lnTo>
                  <a:lnTo>
                    <a:pt x="591" y="273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5"/>
                  </a:lnTo>
                  <a:lnTo>
                    <a:pt x="595" y="275"/>
                  </a:lnTo>
                  <a:lnTo>
                    <a:pt x="596" y="273"/>
                  </a:lnTo>
                  <a:lnTo>
                    <a:pt x="596" y="275"/>
                  </a:lnTo>
                  <a:lnTo>
                    <a:pt x="596" y="276"/>
                  </a:lnTo>
                  <a:lnTo>
                    <a:pt x="597" y="276"/>
                  </a:lnTo>
                  <a:lnTo>
                    <a:pt x="597" y="278"/>
                  </a:lnTo>
                  <a:lnTo>
                    <a:pt x="599" y="278"/>
                  </a:lnTo>
                  <a:lnTo>
                    <a:pt x="599" y="279"/>
                  </a:lnTo>
                  <a:lnTo>
                    <a:pt x="601" y="279"/>
                  </a:lnTo>
                  <a:lnTo>
                    <a:pt x="602" y="281"/>
                  </a:lnTo>
                  <a:lnTo>
                    <a:pt x="603" y="281"/>
                  </a:lnTo>
                  <a:lnTo>
                    <a:pt x="603" y="282"/>
                  </a:lnTo>
                  <a:lnTo>
                    <a:pt x="603" y="284"/>
                  </a:lnTo>
                  <a:lnTo>
                    <a:pt x="603" y="285"/>
                  </a:lnTo>
                  <a:lnTo>
                    <a:pt x="604" y="285"/>
                  </a:lnTo>
                  <a:lnTo>
                    <a:pt x="604" y="288"/>
                  </a:lnTo>
                  <a:lnTo>
                    <a:pt x="605" y="288"/>
                  </a:lnTo>
                  <a:lnTo>
                    <a:pt x="609" y="289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12" y="289"/>
                  </a:lnTo>
                  <a:lnTo>
                    <a:pt x="613" y="289"/>
                  </a:lnTo>
                  <a:lnTo>
                    <a:pt x="614" y="290"/>
                  </a:lnTo>
                  <a:lnTo>
                    <a:pt x="616" y="290"/>
                  </a:lnTo>
                  <a:lnTo>
                    <a:pt x="618" y="292"/>
                  </a:lnTo>
                  <a:lnTo>
                    <a:pt x="619" y="292"/>
                  </a:lnTo>
                  <a:lnTo>
                    <a:pt x="620" y="292"/>
                  </a:lnTo>
                  <a:lnTo>
                    <a:pt x="621" y="292"/>
                  </a:lnTo>
                  <a:lnTo>
                    <a:pt x="621" y="293"/>
                  </a:lnTo>
                  <a:lnTo>
                    <a:pt x="622" y="293"/>
                  </a:lnTo>
                  <a:lnTo>
                    <a:pt x="622" y="294"/>
                  </a:lnTo>
                  <a:lnTo>
                    <a:pt x="624" y="294"/>
                  </a:lnTo>
                  <a:lnTo>
                    <a:pt x="624" y="296"/>
                  </a:lnTo>
                  <a:lnTo>
                    <a:pt x="626" y="296"/>
                  </a:lnTo>
                  <a:lnTo>
                    <a:pt x="626" y="298"/>
                  </a:lnTo>
                  <a:lnTo>
                    <a:pt x="627" y="298"/>
                  </a:lnTo>
                  <a:lnTo>
                    <a:pt x="627" y="299"/>
                  </a:lnTo>
                  <a:lnTo>
                    <a:pt x="629" y="299"/>
                  </a:lnTo>
                  <a:lnTo>
                    <a:pt x="630" y="298"/>
                  </a:lnTo>
                  <a:lnTo>
                    <a:pt x="632" y="299"/>
                  </a:lnTo>
                  <a:lnTo>
                    <a:pt x="635" y="299"/>
                  </a:lnTo>
                  <a:lnTo>
                    <a:pt x="636" y="299"/>
                  </a:lnTo>
                  <a:lnTo>
                    <a:pt x="638" y="298"/>
                  </a:lnTo>
                  <a:lnTo>
                    <a:pt x="639" y="299"/>
                  </a:lnTo>
                  <a:lnTo>
                    <a:pt x="643" y="298"/>
                  </a:lnTo>
                  <a:lnTo>
                    <a:pt x="644" y="299"/>
                  </a:lnTo>
                  <a:lnTo>
                    <a:pt x="646" y="299"/>
                  </a:lnTo>
                  <a:lnTo>
                    <a:pt x="647" y="299"/>
                  </a:lnTo>
                  <a:lnTo>
                    <a:pt x="648" y="299"/>
                  </a:lnTo>
                  <a:lnTo>
                    <a:pt x="649" y="299"/>
                  </a:lnTo>
                  <a:lnTo>
                    <a:pt x="650" y="299"/>
                  </a:lnTo>
                  <a:lnTo>
                    <a:pt x="653" y="299"/>
                  </a:lnTo>
                  <a:lnTo>
                    <a:pt x="654" y="299"/>
                  </a:lnTo>
                  <a:lnTo>
                    <a:pt x="654" y="300"/>
                  </a:lnTo>
                  <a:lnTo>
                    <a:pt x="655" y="300"/>
                  </a:lnTo>
                  <a:lnTo>
                    <a:pt x="656" y="300"/>
                  </a:lnTo>
                  <a:lnTo>
                    <a:pt x="658" y="300"/>
                  </a:lnTo>
                  <a:lnTo>
                    <a:pt x="659" y="300"/>
                  </a:lnTo>
                  <a:lnTo>
                    <a:pt x="659" y="301"/>
                  </a:lnTo>
                  <a:lnTo>
                    <a:pt x="661" y="300"/>
                  </a:lnTo>
                  <a:lnTo>
                    <a:pt x="661" y="301"/>
                  </a:lnTo>
                  <a:lnTo>
                    <a:pt x="659" y="302"/>
                  </a:lnTo>
                  <a:lnTo>
                    <a:pt x="659" y="305"/>
                  </a:lnTo>
                  <a:lnTo>
                    <a:pt x="659" y="306"/>
                  </a:lnTo>
                  <a:lnTo>
                    <a:pt x="658" y="307"/>
                  </a:lnTo>
                  <a:lnTo>
                    <a:pt x="655" y="309"/>
                  </a:lnTo>
                  <a:lnTo>
                    <a:pt x="654" y="311"/>
                  </a:lnTo>
                  <a:lnTo>
                    <a:pt x="653" y="311"/>
                  </a:lnTo>
                  <a:lnTo>
                    <a:pt x="653" y="312"/>
                  </a:lnTo>
                  <a:lnTo>
                    <a:pt x="650" y="312"/>
                  </a:lnTo>
                  <a:lnTo>
                    <a:pt x="650" y="315"/>
                  </a:lnTo>
                  <a:lnTo>
                    <a:pt x="650" y="316"/>
                  </a:lnTo>
                  <a:lnTo>
                    <a:pt x="650" y="317"/>
                  </a:lnTo>
                  <a:lnTo>
                    <a:pt x="650" y="319"/>
                  </a:lnTo>
                  <a:lnTo>
                    <a:pt x="650" y="321"/>
                  </a:lnTo>
                  <a:lnTo>
                    <a:pt x="649" y="323"/>
                  </a:lnTo>
                  <a:lnTo>
                    <a:pt x="648" y="324"/>
                  </a:lnTo>
                  <a:lnTo>
                    <a:pt x="648" y="326"/>
                  </a:lnTo>
                  <a:lnTo>
                    <a:pt x="647" y="326"/>
                  </a:lnTo>
                  <a:lnTo>
                    <a:pt x="647" y="327"/>
                  </a:lnTo>
                  <a:lnTo>
                    <a:pt x="647" y="329"/>
                  </a:lnTo>
                  <a:lnTo>
                    <a:pt x="646" y="329"/>
                  </a:lnTo>
                  <a:lnTo>
                    <a:pt x="644" y="332"/>
                  </a:lnTo>
                  <a:lnTo>
                    <a:pt x="643" y="333"/>
                  </a:lnTo>
                  <a:lnTo>
                    <a:pt x="641" y="334"/>
                  </a:lnTo>
                  <a:lnTo>
                    <a:pt x="641" y="335"/>
                  </a:lnTo>
                  <a:lnTo>
                    <a:pt x="643" y="335"/>
                  </a:lnTo>
                  <a:lnTo>
                    <a:pt x="643" y="336"/>
                  </a:lnTo>
                  <a:lnTo>
                    <a:pt x="643" y="338"/>
                  </a:lnTo>
                  <a:lnTo>
                    <a:pt x="643" y="339"/>
                  </a:lnTo>
                  <a:lnTo>
                    <a:pt x="644" y="339"/>
                  </a:lnTo>
                  <a:lnTo>
                    <a:pt x="644" y="343"/>
                  </a:lnTo>
                  <a:lnTo>
                    <a:pt x="646" y="343"/>
                  </a:lnTo>
                  <a:lnTo>
                    <a:pt x="646" y="344"/>
                  </a:lnTo>
                  <a:lnTo>
                    <a:pt x="646" y="345"/>
                  </a:lnTo>
                  <a:lnTo>
                    <a:pt x="644" y="345"/>
                  </a:lnTo>
                  <a:lnTo>
                    <a:pt x="643" y="346"/>
                  </a:lnTo>
                  <a:lnTo>
                    <a:pt x="644" y="346"/>
                  </a:lnTo>
                  <a:lnTo>
                    <a:pt x="646" y="346"/>
                  </a:lnTo>
                  <a:lnTo>
                    <a:pt x="646" y="347"/>
                  </a:lnTo>
                  <a:lnTo>
                    <a:pt x="646" y="350"/>
                  </a:lnTo>
                  <a:lnTo>
                    <a:pt x="647" y="350"/>
                  </a:lnTo>
                  <a:lnTo>
                    <a:pt x="648" y="350"/>
                  </a:lnTo>
                  <a:lnTo>
                    <a:pt x="648" y="351"/>
                  </a:lnTo>
                  <a:lnTo>
                    <a:pt x="649" y="351"/>
                  </a:lnTo>
                  <a:lnTo>
                    <a:pt x="649" y="352"/>
                  </a:lnTo>
                  <a:lnTo>
                    <a:pt x="650" y="352"/>
                  </a:lnTo>
                  <a:lnTo>
                    <a:pt x="650" y="353"/>
                  </a:lnTo>
                  <a:lnTo>
                    <a:pt x="650" y="355"/>
                  </a:lnTo>
                  <a:lnTo>
                    <a:pt x="650" y="356"/>
                  </a:lnTo>
                  <a:lnTo>
                    <a:pt x="650" y="358"/>
                  </a:lnTo>
                  <a:lnTo>
                    <a:pt x="650" y="359"/>
                  </a:lnTo>
                  <a:lnTo>
                    <a:pt x="650" y="361"/>
                  </a:lnTo>
                  <a:lnTo>
                    <a:pt x="649" y="361"/>
                  </a:lnTo>
                  <a:lnTo>
                    <a:pt x="648" y="362"/>
                  </a:lnTo>
                  <a:lnTo>
                    <a:pt x="647" y="362"/>
                  </a:lnTo>
                  <a:lnTo>
                    <a:pt x="646" y="363"/>
                  </a:lnTo>
                  <a:lnTo>
                    <a:pt x="644" y="363"/>
                  </a:lnTo>
                  <a:lnTo>
                    <a:pt x="644" y="364"/>
                  </a:lnTo>
                  <a:lnTo>
                    <a:pt x="646" y="364"/>
                  </a:lnTo>
                  <a:lnTo>
                    <a:pt x="646" y="363"/>
                  </a:lnTo>
                  <a:lnTo>
                    <a:pt x="647" y="363"/>
                  </a:lnTo>
                  <a:lnTo>
                    <a:pt x="648" y="362"/>
                  </a:lnTo>
                  <a:lnTo>
                    <a:pt x="649" y="362"/>
                  </a:lnTo>
                  <a:lnTo>
                    <a:pt x="650" y="361"/>
                  </a:lnTo>
                  <a:lnTo>
                    <a:pt x="653" y="362"/>
                  </a:lnTo>
                  <a:lnTo>
                    <a:pt x="654" y="362"/>
                  </a:lnTo>
                  <a:lnTo>
                    <a:pt x="655" y="362"/>
                  </a:lnTo>
                  <a:lnTo>
                    <a:pt x="655" y="363"/>
                  </a:lnTo>
                  <a:lnTo>
                    <a:pt x="656" y="363"/>
                  </a:lnTo>
                  <a:lnTo>
                    <a:pt x="656" y="364"/>
                  </a:lnTo>
                  <a:lnTo>
                    <a:pt x="658" y="364"/>
                  </a:lnTo>
                  <a:lnTo>
                    <a:pt x="658" y="363"/>
                  </a:lnTo>
                  <a:lnTo>
                    <a:pt x="659" y="362"/>
                  </a:lnTo>
                  <a:lnTo>
                    <a:pt x="659" y="361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2" y="359"/>
                  </a:lnTo>
                  <a:lnTo>
                    <a:pt x="664" y="359"/>
                  </a:lnTo>
                  <a:lnTo>
                    <a:pt x="664" y="358"/>
                  </a:lnTo>
                  <a:lnTo>
                    <a:pt x="665" y="358"/>
                  </a:lnTo>
                  <a:lnTo>
                    <a:pt x="667" y="356"/>
                  </a:lnTo>
                  <a:lnTo>
                    <a:pt x="667" y="358"/>
                  </a:lnTo>
                  <a:lnTo>
                    <a:pt x="669" y="358"/>
                  </a:lnTo>
                  <a:lnTo>
                    <a:pt x="669" y="359"/>
                  </a:lnTo>
                  <a:lnTo>
                    <a:pt x="669" y="361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7" y="363"/>
                  </a:lnTo>
                  <a:lnTo>
                    <a:pt x="669" y="363"/>
                  </a:lnTo>
                  <a:lnTo>
                    <a:pt x="669" y="362"/>
                  </a:lnTo>
                  <a:lnTo>
                    <a:pt x="671" y="362"/>
                  </a:lnTo>
                  <a:lnTo>
                    <a:pt x="671" y="361"/>
                  </a:lnTo>
                  <a:lnTo>
                    <a:pt x="672" y="359"/>
                  </a:lnTo>
                  <a:lnTo>
                    <a:pt x="673" y="359"/>
                  </a:lnTo>
                  <a:lnTo>
                    <a:pt x="673" y="358"/>
                  </a:lnTo>
                  <a:lnTo>
                    <a:pt x="673" y="356"/>
                  </a:lnTo>
                  <a:lnTo>
                    <a:pt x="672" y="356"/>
                  </a:lnTo>
                  <a:lnTo>
                    <a:pt x="672" y="355"/>
                  </a:lnTo>
                  <a:lnTo>
                    <a:pt x="672" y="353"/>
                  </a:lnTo>
                  <a:lnTo>
                    <a:pt x="673" y="353"/>
                  </a:lnTo>
                  <a:lnTo>
                    <a:pt x="675" y="353"/>
                  </a:lnTo>
                  <a:lnTo>
                    <a:pt x="675" y="352"/>
                  </a:lnTo>
                  <a:lnTo>
                    <a:pt x="675" y="351"/>
                  </a:lnTo>
                  <a:lnTo>
                    <a:pt x="676" y="351"/>
                  </a:lnTo>
                  <a:lnTo>
                    <a:pt x="677" y="351"/>
                  </a:lnTo>
                  <a:lnTo>
                    <a:pt x="679" y="351"/>
                  </a:lnTo>
                  <a:lnTo>
                    <a:pt x="679" y="350"/>
                  </a:lnTo>
                  <a:lnTo>
                    <a:pt x="681" y="350"/>
                  </a:lnTo>
                  <a:lnTo>
                    <a:pt x="681" y="347"/>
                  </a:lnTo>
                  <a:lnTo>
                    <a:pt x="682" y="347"/>
                  </a:lnTo>
                  <a:lnTo>
                    <a:pt x="682" y="346"/>
                  </a:lnTo>
                  <a:lnTo>
                    <a:pt x="683" y="346"/>
                  </a:lnTo>
                  <a:lnTo>
                    <a:pt x="683" y="345"/>
                  </a:lnTo>
                  <a:lnTo>
                    <a:pt x="684" y="345"/>
                  </a:lnTo>
                  <a:lnTo>
                    <a:pt x="684" y="344"/>
                  </a:lnTo>
                  <a:lnTo>
                    <a:pt x="684" y="343"/>
                  </a:lnTo>
                  <a:lnTo>
                    <a:pt x="684" y="341"/>
                  </a:lnTo>
                  <a:lnTo>
                    <a:pt x="683" y="343"/>
                  </a:lnTo>
                  <a:lnTo>
                    <a:pt x="683" y="341"/>
                  </a:lnTo>
                  <a:lnTo>
                    <a:pt x="683" y="339"/>
                  </a:lnTo>
                  <a:lnTo>
                    <a:pt x="683" y="338"/>
                  </a:lnTo>
                  <a:lnTo>
                    <a:pt x="684" y="338"/>
                  </a:lnTo>
                  <a:lnTo>
                    <a:pt x="684" y="336"/>
                  </a:lnTo>
                  <a:lnTo>
                    <a:pt x="684" y="335"/>
                  </a:lnTo>
                  <a:lnTo>
                    <a:pt x="686" y="335"/>
                  </a:lnTo>
                  <a:lnTo>
                    <a:pt x="686" y="334"/>
                  </a:lnTo>
                  <a:lnTo>
                    <a:pt x="684" y="334"/>
                  </a:lnTo>
                  <a:lnTo>
                    <a:pt x="684" y="333"/>
                  </a:lnTo>
                  <a:lnTo>
                    <a:pt x="686" y="332"/>
                  </a:lnTo>
                  <a:lnTo>
                    <a:pt x="688" y="329"/>
                  </a:lnTo>
                  <a:lnTo>
                    <a:pt x="686" y="328"/>
                  </a:lnTo>
                  <a:lnTo>
                    <a:pt x="688" y="328"/>
                  </a:lnTo>
                  <a:lnTo>
                    <a:pt x="688" y="327"/>
                  </a:lnTo>
                  <a:lnTo>
                    <a:pt x="686" y="327"/>
                  </a:lnTo>
                  <a:lnTo>
                    <a:pt x="686" y="326"/>
                  </a:lnTo>
                  <a:lnTo>
                    <a:pt x="688" y="326"/>
                  </a:lnTo>
                  <a:lnTo>
                    <a:pt x="689" y="326"/>
                  </a:lnTo>
                  <a:lnTo>
                    <a:pt x="689" y="324"/>
                  </a:lnTo>
                  <a:lnTo>
                    <a:pt x="689" y="323"/>
                  </a:lnTo>
                  <a:lnTo>
                    <a:pt x="690" y="321"/>
                  </a:lnTo>
                  <a:lnTo>
                    <a:pt x="690" y="319"/>
                  </a:lnTo>
                  <a:lnTo>
                    <a:pt x="692" y="319"/>
                  </a:lnTo>
                  <a:lnTo>
                    <a:pt x="690" y="318"/>
                  </a:lnTo>
                  <a:lnTo>
                    <a:pt x="692" y="318"/>
                  </a:lnTo>
                  <a:lnTo>
                    <a:pt x="692" y="317"/>
                  </a:lnTo>
                  <a:lnTo>
                    <a:pt x="692" y="316"/>
                  </a:lnTo>
                  <a:lnTo>
                    <a:pt x="690" y="316"/>
                  </a:lnTo>
                  <a:lnTo>
                    <a:pt x="689" y="316"/>
                  </a:lnTo>
                  <a:lnTo>
                    <a:pt x="689" y="315"/>
                  </a:lnTo>
                  <a:lnTo>
                    <a:pt x="689" y="312"/>
                  </a:lnTo>
                  <a:lnTo>
                    <a:pt x="689" y="311"/>
                  </a:lnTo>
                  <a:lnTo>
                    <a:pt x="690" y="311"/>
                  </a:lnTo>
                  <a:lnTo>
                    <a:pt x="690" y="310"/>
                  </a:lnTo>
                  <a:lnTo>
                    <a:pt x="690" y="309"/>
                  </a:lnTo>
                  <a:lnTo>
                    <a:pt x="690" y="307"/>
                  </a:lnTo>
                  <a:lnTo>
                    <a:pt x="692" y="307"/>
                  </a:lnTo>
                  <a:lnTo>
                    <a:pt x="693" y="307"/>
                  </a:lnTo>
                  <a:lnTo>
                    <a:pt x="693" y="306"/>
                  </a:lnTo>
                  <a:lnTo>
                    <a:pt x="694" y="306"/>
                  </a:lnTo>
                  <a:lnTo>
                    <a:pt x="695" y="306"/>
                  </a:lnTo>
                  <a:lnTo>
                    <a:pt x="700" y="305"/>
                  </a:lnTo>
                  <a:lnTo>
                    <a:pt x="701" y="305"/>
                  </a:lnTo>
                  <a:lnTo>
                    <a:pt x="703" y="305"/>
                  </a:lnTo>
                  <a:lnTo>
                    <a:pt x="704" y="302"/>
                  </a:lnTo>
                  <a:lnTo>
                    <a:pt x="706" y="302"/>
                  </a:lnTo>
                  <a:lnTo>
                    <a:pt x="707" y="302"/>
                  </a:lnTo>
                  <a:lnTo>
                    <a:pt x="709" y="301"/>
                  </a:lnTo>
                  <a:lnTo>
                    <a:pt x="710" y="301"/>
                  </a:lnTo>
                  <a:lnTo>
                    <a:pt x="711" y="301"/>
                  </a:lnTo>
                  <a:lnTo>
                    <a:pt x="712" y="300"/>
                  </a:lnTo>
                  <a:lnTo>
                    <a:pt x="715" y="300"/>
                  </a:lnTo>
                  <a:lnTo>
                    <a:pt x="716" y="300"/>
                  </a:lnTo>
                  <a:lnTo>
                    <a:pt x="717" y="299"/>
                  </a:lnTo>
                  <a:lnTo>
                    <a:pt x="718" y="299"/>
                  </a:lnTo>
                  <a:lnTo>
                    <a:pt x="721" y="298"/>
                  </a:lnTo>
                  <a:lnTo>
                    <a:pt x="724" y="296"/>
                  </a:lnTo>
                  <a:lnTo>
                    <a:pt x="722" y="296"/>
                  </a:lnTo>
                  <a:lnTo>
                    <a:pt x="726" y="294"/>
                  </a:lnTo>
                  <a:lnTo>
                    <a:pt x="727" y="293"/>
                  </a:lnTo>
                  <a:lnTo>
                    <a:pt x="727" y="294"/>
                  </a:lnTo>
                  <a:lnTo>
                    <a:pt x="728" y="293"/>
                  </a:lnTo>
                  <a:lnTo>
                    <a:pt x="729" y="293"/>
                  </a:lnTo>
                  <a:lnTo>
                    <a:pt x="730" y="292"/>
                  </a:lnTo>
                  <a:lnTo>
                    <a:pt x="733" y="290"/>
                  </a:lnTo>
                  <a:lnTo>
                    <a:pt x="735" y="289"/>
                  </a:lnTo>
                  <a:lnTo>
                    <a:pt x="736" y="288"/>
                  </a:lnTo>
                  <a:lnTo>
                    <a:pt x="738" y="288"/>
                  </a:lnTo>
                  <a:lnTo>
                    <a:pt x="739" y="288"/>
                  </a:lnTo>
                  <a:lnTo>
                    <a:pt x="739" y="285"/>
                  </a:lnTo>
                  <a:lnTo>
                    <a:pt x="741" y="284"/>
                  </a:lnTo>
                  <a:lnTo>
                    <a:pt x="743" y="283"/>
                  </a:lnTo>
                  <a:lnTo>
                    <a:pt x="744" y="283"/>
                  </a:lnTo>
                  <a:lnTo>
                    <a:pt x="744" y="282"/>
                  </a:lnTo>
                  <a:lnTo>
                    <a:pt x="745" y="281"/>
                  </a:lnTo>
                  <a:lnTo>
                    <a:pt x="745" y="279"/>
                  </a:lnTo>
                  <a:lnTo>
                    <a:pt x="746" y="278"/>
                  </a:lnTo>
                  <a:lnTo>
                    <a:pt x="747" y="276"/>
                  </a:lnTo>
                  <a:lnTo>
                    <a:pt x="747" y="275"/>
                  </a:lnTo>
                  <a:lnTo>
                    <a:pt x="749" y="273"/>
                  </a:lnTo>
                  <a:lnTo>
                    <a:pt x="749" y="272"/>
                  </a:lnTo>
                  <a:lnTo>
                    <a:pt x="749" y="271"/>
                  </a:lnTo>
                  <a:lnTo>
                    <a:pt x="751" y="271"/>
                  </a:lnTo>
                  <a:lnTo>
                    <a:pt x="751" y="270"/>
                  </a:lnTo>
                  <a:lnTo>
                    <a:pt x="752" y="267"/>
                  </a:lnTo>
                  <a:lnTo>
                    <a:pt x="752" y="266"/>
                  </a:lnTo>
                  <a:lnTo>
                    <a:pt x="752" y="265"/>
                  </a:lnTo>
                  <a:lnTo>
                    <a:pt x="752" y="264"/>
                  </a:lnTo>
                  <a:lnTo>
                    <a:pt x="752" y="262"/>
                  </a:lnTo>
                  <a:lnTo>
                    <a:pt x="752" y="261"/>
                  </a:lnTo>
                  <a:lnTo>
                    <a:pt x="752" y="259"/>
                  </a:lnTo>
                  <a:lnTo>
                    <a:pt x="752" y="258"/>
                  </a:lnTo>
                  <a:lnTo>
                    <a:pt x="751" y="258"/>
                  </a:lnTo>
                  <a:lnTo>
                    <a:pt x="751" y="256"/>
                  </a:lnTo>
                  <a:lnTo>
                    <a:pt x="751" y="255"/>
                  </a:lnTo>
                  <a:lnTo>
                    <a:pt x="749" y="255"/>
                  </a:lnTo>
                  <a:lnTo>
                    <a:pt x="749" y="254"/>
                  </a:lnTo>
                  <a:lnTo>
                    <a:pt x="747" y="254"/>
                  </a:lnTo>
                  <a:lnTo>
                    <a:pt x="747" y="253"/>
                  </a:lnTo>
                  <a:lnTo>
                    <a:pt x="746" y="253"/>
                  </a:lnTo>
                  <a:lnTo>
                    <a:pt x="746" y="254"/>
                  </a:lnTo>
                  <a:lnTo>
                    <a:pt x="744" y="253"/>
                  </a:lnTo>
                  <a:lnTo>
                    <a:pt x="745" y="253"/>
                  </a:lnTo>
                  <a:lnTo>
                    <a:pt x="744" y="252"/>
                  </a:lnTo>
                  <a:lnTo>
                    <a:pt x="744" y="249"/>
                  </a:lnTo>
                  <a:lnTo>
                    <a:pt x="743" y="249"/>
                  </a:lnTo>
                  <a:lnTo>
                    <a:pt x="743" y="248"/>
                  </a:lnTo>
                  <a:lnTo>
                    <a:pt x="741" y="248"/>
                  </a:lnTo>
                  <a:lnTo>
                    <a:pt x="739" y="248"/>
                  </a:lnTo>
                  <a:lnTo>
                    <a:pt x="739" y="249"/>
                  </a:lnTo>
                  <a:lnTo>
                    <a:pt x="738" y="248"/>
                  </a:lnTo>
                  <a:lnTo>
                    <a:pt x="738" y="247"/>
                  </a:lnTo>
                  <a:lnTo>
                    <a:pt x="739" y="247"/>
                  </a:lnTo>
                  <a:lnTo>
                    <a:pt x="741" y="247"/>
                  </a:lnTo>
                  <a:lnTo>
                    <a:pt x="741" y="245"/>
                  </a:lnTo>
                  <a:lnTo>
                    <a:pt x="743" y="245"/>
                  </a:lnTo>
                  <a:lnTo>
                    <a:pt x="743" y="244"/>
                  </a:lnTo>
                  <a:lnTo>
                    <a:pt x="743" y="243"/>
                  </a:lnTo>
                  <a:lnTo>
                    <a:pt x="744" y="243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3"/>
                  </a:lnTo>
                  <a:lnTo>
                    <a:pt x="746" y="241"/>
                  </a:lnTo>
                  <a:lnTo>
                    <a:pt x="747" y="241"/>
                  </a:lnTo>
                  <a:lnTo>
                    <a:pt x="749" y="241"/>
                  </a:lnTo>
                  <a:lnTo>
                    <a:pt x="749" y="239"/>
                  </a:lnTo>
                  <a:lnTo>
                    <a:pt x="751" y="239"/>
                  </a:lnTo>
                  <a:lnTo>
                    <a:pt x="752" y="238"/>
                  </a:lnTo>
                  <a:lnTo>
                    <a:pt x="753" y="238"/>
                  </a:lnTo>
                  <a:lnTo>
                    <a:pt x="755" y="238"/>
                  </a:lnTo>
                  <a:lnTo>
                    <a:pt x="756" y="237"/>
                  </a:lnTo>
                  <a:lnTo>
                    <a:pt x="755" y="237"/>
                  </a:lnTo>
                  <a:lnTo>
                    <a:pt x="755" y="236"/>
                  </a:lnTo>
                  <a:lnTo>
                    <a:pt x="756" y="236"/>
                  </a:lnTo>
                  <a:lnTo>
                    <a:pt x="757" y="235"/>
                  </a:lnTo>
                  <a:lnTo>
                    <a:pt x="759" y="235"/>
                  </a:lnTo>
                  <a:lnTo>
                    <a:pt x="759" y="232"/>
                  </a:lnTo>
                  <a:lnTo>
                    <a:pt x="761" y="232"/>
                  </a:lnTo>
                  <a:lnTo>
                    <a:pt x="762" y="232"/>
                  </a:lnTo>
                  <a:lnTo>
                    <a:pt x="762" y="231"/>
                  </a:lnTo>
                  <a:lnTo>
                    <a:pt x="763" y="231"/>
                  </a:lnTo>
                  <a:lnTo>
                    <a:pt x="764" y="231"/>
                  </a:lnTo>
                  <a:lnTo>
                    <a:pt x="766" y="231"/>
                  </a:lnTo>
                  <a:lnTo>
                    <a:pt x="766" y="230"/>
                  </a:lnTo>
                  <a:lnTo>
                    <a:pt x="764" y="230"/>
                  </a:lnTo>
                  <a:lnTo>
                    <a:pt x="766" y="228"/>
                  </a:lnTo>
                  <a:lnTo>
                    <a:pt x="768" y="228"/>
                  </a:lnTo>
                  <a:lnTo>
                    <a:pt x="768" y="227"/>
                  </a:lnTo>
                  <a:lnTo>
                    <a:pt x="766" y="227"/>
                  </a:lnTo>
                  <a:lnTo>
                    <a:pt x="764" y="227"/>
                  </a:lnTo>
                  <a:lnTo>
                    <a:pt x="766" y="226"/>
                  </a:lnTo>
                  <a:lnTo>
                    <a:pt x="768" y="226"/>
                  </a:lnTo>
                  <a:lnTo>
                    <a:pt x="768" y="225"/>
                  </a:lnTo>
                  <a:lnTo>
                    <a:pt x="766" y="225"/>
                  </a:lnTo>
                  <a:lnTo>
                    <a:pt x="768" y="222"/>
                  </a:lnTo>
                  <a:lnTo>
                    <a:pt x="766" y="222"/>
                  </a:lnTo>
                  <a:lnTo>
                    <a:pt x="766" y="221"/>
                  </a:lnTo>
                  <a:lnTo>
                    <a:pt x="768" y="221"/>
                  </a:lnTo>
                  <a:lnTo>
                    <a:pt x="769" y="221"/>
                  </a:lnTo>
                  <a:lnTo>
                    <a:pt x="769" y="220"/>
                  </a:lnTo>
                  <a:lnTo>
                    <a:pt x="768" y="220"/>
                  </a:lnTo>
                  <a:lnTo>
                    <a:pt x="768" y="219"/>
                  </a:lnTo>
                  <a:lnTo>
                    <a:pt x="769" y="219"/>
                  </a:lnTo>
                  <a:lnTo>
                    <a:pt x="770" y="218"/>
                  </a:lnTo>
                  <a:lnTo>
                    <a:pt x="773" y="216"/>
                  </a:lnTo>
                  <a:lnTo>
                    <a:pt x="772" y="216"/>
                  </a:lnTo>
                  <a:lnTo>
                    <a:pt x="768" y="218"/>
                  </a:lnTo>
                  <a:lnTo>
                    <a:pt x="769" y="216"/>
                  </a:lnTo>
                  <a:lnTo>
                    <a:pt x="768" y="216"/>
                  </a:lnTo>
                  <a:lnTo>
                    <a:pt x="766" y="218"/>
                  </a:lnTo>
                  <a:lnTo>
                    <a:pt x="764" y="218"/>
                  </a:lnTo>
                  <a:lnTo>
                    <a:pt x="763" y="218"/>
                  </a:lnTo>
                  <a:lnTo>
                    <a:pt x="762" y="218"/>
                  </a:lnTo>
                  <a:lnTo>
                    <a:pt x="761" y="218"/>
                  </a:lnTo>
                  <a:lnTo>
                    <a:pt x="759" y="219"/>
                  </a:lnTo>
                  <a:lnTo>
                    <a:pt x="757" y="219"/>
                  </a:lnTo>
                  <a:lnTo>
                    <a:pt x="757" y="218"/>
                  </a:lnTo>
                  <a:lnTo>
                    <a:pt x="759" y="218"/>
                  </a:lnTo>
                  <a:lnTo>
                    <a:pt x="763" y="216"/>
                  </a:lnTo>
                  <a:lnTo>
                    <a:pt x="764" y="216"/>
                  </a:lnTo>
                  <a:lnTo>
                    <a:pt x="766" y="216"/>
                  </a:lnTo>
                  <a:lnTo>
                    <a:pt x="768" y="214"/>
                  </a:lnTo>
                  <a:lnTo>
                    <a:pt x="770" y="213"/>
                  </a:lnTo>
                  <a:lnTo>
                    <a:pt x="772" y="213"/>
                  </a:lnTo>
                  <a:lnTo>
                    <a:pt x="772" y="211"/>
                  </a:lnTo>
                  <a:lnTo>
                    <a:pt x="773" y="211"/>
                  </a:lnTo>
                  <a:lnTo>
                    <a:pt x="774" y="211"/>
                  </a:lnTo>
                  <a:lnTo>
                    <a:pt x="773" y="210"/>
                  </a:lnTo>
                  <a:lnTo>
                    <a:pt x="774" y="210"/>
                  </a:lnTo>
                  <a:lnTo>
                    <a:pt x="774" y="209"/>
                  </a:lnTo>
                  <a:lnTo>
                    <a:pt x="775" y="208"/>
                  </a:lnTo>
                  <a:lnTo>
                    <a:pt x="778" y="208"/>
                  </a:lnTo>
                  <a:lnTo>
                    <a:pt x="778" y="205"/>
                  </a:lnTo>
                  <a:lnTo>
                    <a:pt x="778" y="204"/>
                  </a:lnTo>
                  <a:lnTo>
                    <a:pt x="775" y="204"/>
                  </a:lnTo>
                  <a:lnTo>
                    <a:pt x="775" y="203"/>
                  </a:lnTo>
                  <a:lnTo>
                    <a:pt x="775" y="202"/>
                  </a:lnTo>
                  <a:lnTo>
                    <a:pt x="775" y="201"/>
                  </a:lnTo>
                  <a:lnTo>
                    <a:pt x="778" y="199"/>
                  </a:lnTo>
                  <a:lnTo>
                    <a:pt x="778" y="198"/>
                  </a:lnTo>
                  <a:lnTo>
                    <a:pt x="779" y="198"/>
                  </a:lnTo>
                  <a:lnTo>
                    <a:pt x="779" y="196"/>
                  </a:lnTo>
                  <a:lnTo>
                    <a:pt x="780" y="196"/>
                  </a:lnTo>
                  <a:lnTo>
                    <a:pt x="781" y="195"/>
                  </a:lnTo>
                  <a:lnTo>
                    <a:pt x="783" y="195"/>
                  </a:lnTo>
                  <a:lnTo>
                    <a:pt x="784" y="193"/>
                  </a:lnTo>
                  <a:lnTo>
                    <a:pt x="786" y="193"/>
                  </a:lnTo>
                  <a:lnTo>
                    <a:pt x="787" y="193"/>
                  </a:lnTo>
                  <a:lnTo>
                    <a:pt x="789" y="193"/>
                  </a:lnTo>
                  <a:lnTo>
                    <a:pt x="789" y="192"/>
                  </a:lnTo>
                  <a:lnTo>
                    <a:pt x="790" y="192"/>
                  </a:lnTo>
                  <a:lnTo>
                    <a:pt x="790" y="193"/>
                  </a:lnTo>
                  <a:lnTo>
                    <a:pt x="791" y="193"/>
                  </a:lnTo>
                  <a:lnTo>
                    <a:pt x="792" y="193"/>
                  </a:lnTo>
                  <a:lnTo>
                    <a:pt x="795" y="193"/>
                  </a:lnTo>
                  <a:lnTo>
                    <a:pt x="796" y="193"/>
                  </a:lnTo>
                  <a:lnTo>
                    <a:pt x="797" y="193"/>
                  </a:lnTo>
                  <a:lnTo>
                    <a:pt x="798" y="193"/>
                  </a:lnTo>
                  <a:lnTo>
                    <a:pt x="800" y="193"/>
                  </a:lnTo>
                  <a:lnTo>
                    <a:pt x="800" y="195"/>
                  </a:lnTo>
                  <a:lnTo>
                    <a:pt x="801" y="195"/>
                  </a:lnTo>
                  <a:lnTo>
                    <a:pt x="802" y="195"/>
                  </a:lnTo>
                  <a:lnTo>
                    <a:pt x="802" y="196"/>
                  </a:lnTo>
                  <a:lnTo>
                    <a:pt x="804" y="196"/>
                  </a:lnTo>
                  <a:lnTo>
                    <a:pt x="806" y="195"/>
                  </a:lnTo>
                  <a:lnTo>
                    <a:pt x="806" y="196"/>
                  </a:lnTo>
                  <a:lnTo>
                    <a:pt x="808" y="196"/>
                  </a:lnTo>
                  <a:lnTo>
                    <a:pt x="807" y="198"/>
                  </a:lnTo>
                  <a:lnTo>
                    <a:pt x="808" y="198"/>
                  </a:lnTo>
                  <a:lnTo>
                    <a:pt x="809" y="196"/>
                  </a:lnTo>
                  <a:lnTo>
                    <a:pt x="813" y="196"/>
                  </a:lnTo>
                  <a:lnTo>
                    <a:pt x="814" y="196"/>
                  </a:lnTo>
                  <a:lnTo>
                    <a:pt x="815" y="196"/>
                  </a:lnTo>
                  <a:lnTo>
                    <a:pt x="816" y="198"/>
                  </a:lnTo>
                  <a:lnTo>
                    <a:pt x="818" y="199"/>
                  </a:lnTo>
                  <a:lnTo>
                    <a:pt x="818" y="198"/>
                  </a:lnTo>
                  <a:lnTo>
                    <a:pt x="818" y="196"/>
                  </a:lnTo>
                  <a:lnTo>
                    <a:pt x="823" y="196"/>
                  </a:lnTo>
                  <a:lnTo>
                    <a:pt x="824" y="196"/>
                  </a:lnTo>
                  <a:lnTo>
                    <a:pt x="825" y="196"/>
                  </a:lnTo>
                  <a:lnTo>
                    <a:pt x="826" y="196"/>
                  </a:lnTo>
                  <a:lnTo>
                    <a:pt x="827" y="195"/>
                  </a:lnTo>
                  <a:lnTo>
                    <a:pt x="829" y="195"/>
                  </a:lnTo>
                  <a:lnTo>
                    <a:pt x="831" y="195"/>
                  </a:lnTo>
                  <a:lnTo>
                    <a:pt x="831" y="193"/>
                  </a:lnTo>
                  <a:lnTo>
                    <a:pt x="832" y="193"/>
                  </a:lnTo>
                  <a:lnTo>
                    <a:pt x="833" y="193"/>
                  </a:lnTo>
                  <a:lnTo>
                    <a:pt x="833" y="195"/>
                  </a:lnTo>
                  <a:lnTo>
                    <a:pt x="835" y="195"/>
                  </a:lnTo>
                  <a:lnTo>
                    <a:pt x="835" y="196"/>
                  </a:lnTo>
                  <a:lnTo>
                    <a:pt x="836" y="196"/>
                  </a:lnTo>
                  <a:lnTo>
                    <a:pt x="837" y="198"/>
                  </a:lnTo>
                  <a:lnTo>
                    <a:pt x="840" y="198"/>
                  </a:lnTo>
                  <a:lnTo>
                    <a:pt x="840" y="199"/>
                  </a:lnTo>
                  <a:lnTo>
                    <a:pt x="841" y="199"/>
                  </a:lnTo>
                  <a:lnTo>
                    <a:pt x="842" y="199"/>
                  </a:lnTo>
                  <a:lnTo>
                    <a:pt x="842" y="201"/>
                  </a:lnTo>
                  <a:lnTo>
                    <a:pt x="841" y="201"/>
                  </a:lnTo>
                  <a:lnTo>
                    <a:pt x="840" y="201"/>
                  </a:lnTo>
                  <a:lnTo>
                    <a:pt x="840" y="202"/>
                  </a:lnTo>
                  <a:lnTo>
                    <a:pt x="837" y="202"/>
                  </a:lnTo>
                  <a:lnTo>
                    <a:pt x="837" y="203"/>
                  </a:lnTo>
                  <a:lnTo>
                    <a:pt x="840" y="202"/>
                  </a:lnTo>
                  <a:lnTo>
                    <a:pt x="841" y="202"/>
                  </a:lnTo>
                  <a:lnTo>
                    <a:pt x="842" y="202"/>
                  </a:lnTo>
                  <a:lnTo>
                    <a:pt x="843" y="202"/>
                  </a:lnTo>
                  <a:lnTo>
                    <a:pt x="844" y="202"/>
                  </a:lnTo>
                  <a:lnTo>
                    <a:pt x="844" y="203"/>
                  </a:lnTo>
                  <a:lnTo>
                    <a:pt x="844" y="204"/>
                  </a:lnTo>
                  <a:lnTo>
                    <a:pt x="846" y="204"/>
                  </a:lnTo>
                  <a:lnTo>
                    <a:pt x="848" y="204"/>
                  </a:lnTo>
                  <a:lnTo>
                    <a:pt x="849" y="204"/>
                  </a:lnTo>
                  <a:lnTo>
                    <a:pt x="850" y="205"/>
                  </a:lnTo>
                  <a:lnTo>
                    <a:pt x="849" y="205"/>
                  </a:lnTo>
                  <a:lnTo>
                    <a:pt x="848" y="205"/>
                  </a:lnTo>
                  <a:lnTo>
                    <a:pt x="846" y="205"/>
                  </a:lnTo>
                  <a:lnTo>
                    <a:pt x="846" y="208"/>
                  </a:lnTo>
                  <a:lnTo>
                    <a:pt x="844" y="208"/>
                  </a:lnTo>
                  <a:lnTo>
                    <a:pt x="844" y="209"/>
                  </a:lnTo>
                  <a:lnTo>
                    <a:pt x="846" y="209"/>
                  </a:lnTo>
                  <a:lnTo>
                    <a:pt x="846" y="210"/>
                  </a:lnTo>
                  <a:lnTo>
                    <a:pt x="846" y="211"/>
                  </a:lnTo>
                  <a:lnTo>
                    <a:pt x="848" y="211"/>
                  </a:lnTo>
                  <a:lnTo>
                    <a:pt x="849" y="211"/>
                  </a:lnTo>
                  <a:lnTo>
                    <a:pt x="850" y="211"/>
                  </a:lnTo>
                  <a:lnTo>
                    <a:pt x="852" y="211"/>
                  </a:lnTo>
                  <a:lnTo>
                    <a:pt x="853" y="213"/>
                  </a:lnTo>
                  <a:lnTo>
                    <a:pt x="854" y="213"/>
                  </a:lnTo>
                  <a:lnTo>
                    <a:pt x="855" y="213"/>
                  </a:lnTo>
                  <a:lnTo>
                    <a:pt x="858" y="214"/>
                  </a:lnTo>
                  <a:lnTo>
                    <a:pt x="858" y="213"/>
                  </a:lnTo>
                  <a:lnTo>
                    <a:pt x="859" y="213"/>
                  </a:lnTo>
                  <a:lnTo>
                    <a:pt x="860" y="213"/>
                  </a:lnTo>
                  <a:lnTo>
                    <a:pt x="861" y="213"/>
                  </a:lnTo>
                  <a:lnTo>
                    <a:pt x="861" y="214"/>
                  </a:lnTo>
                  <a:lnTo>
                    <a:pt x="861" y="216"/>
                  </a:lnTo>
                  <a:lnTo>
                    <a:pt x="863" y="216"/>
                  </a:lnTo>
                  <a:lnTo>
                    <a:pt x="864" y="216"/>
                  </a:lnTo>
                  <a:lnTo>
                    <a:pt x="866" y="216"/>
                  </a:lnTo>
                  <a:lnTo>
                    <a:pt x="867" y="216"/>
                  </a:lnTo>
                  <a:lnTo>
                    <a:pt x="867" y="214"/>
                  </a:lnTo>
                  <a:lnTo>
                    <a:pt x="867" y="213"/>
                  </a:lnTo>
                  <a:lnTo>
                    <a:pt x="869" y="213"/>
                  </a:lnTo>
                  <a:lnTo>
                    <a:pt x="870" y="213"/>
                  </a:lnTo>
                  <a:lnTo>
                    <a:pt x="870" y="214"/>
                  </a:lnTo>
                  <a:lnTo>
                    <a:pt x="870" y="216"/>
                  </a:lnTo>
                  <a:lnTo>
                    <a:pt x="869" y="216"/>
                  </a:lnTo>
                  <a:lnTo>
                    <a:pt x="869" y="218"/>
                  </a:lnTo>
                  <a:lnTo>
                    <a:pt x="867" y="218"/>
                  </a:lnTo>
                  <a:lnTo>
                    <a:pt x="866" y="218"/>
                  </a:lnTo>
                  <a:lnTo>
                    <a:pt x="864" y="219"/>
                  </a:lnTo>
                  <a:lnTo>
                    <a:pt x="863" y="220"/>
                  </a:lnTo>
                  <a:lnTo>
                    <a:pt x="861" y="220"/>
                  </a:lnTo>
                  <a:lnTo>
                    <a:pt x="861" y="221"/>
                  </a:lnTo>
                  <a:lnTo>
                    <a:pt x="861" y="222"/>
                  </a:lnTo>
                  <a:lnTo>
                    <a:pt x="860" y="222"/>
                  </a:lnTo>
                  <a:lnTo>
                    <a:pt x="860" y="225"/>
                  </a:lnTo>
                  <a:lnTo>
                    <a:pt x="861" y="225"/>
                  </a:lnTo>
                  <a:lnTo>
                    <a:pt x="861" y="226"/>
                  </a:lnTo>
                  <a:lnTo>
                    <a:pt x="860" y="226"/>
                  </a:lnTo>
                  <a:lnTo>
                    <a:pt x="860" y="227"/>
                  </a:lnTo>
                  <a:lnTo>
                    <a:pt x="859" y="227"/>
                  </a:lnTo>
                  <a:lnTo>
                    <a:pt x="858" y="227"/>
                  </a:lnTo>
                  <a:lnTo>
                    <a:pt x="858" y="228"/>
                  </a:lnTo>
                  <a:lnTo>
                    <a:pt x="858" y="230"/>
                  </a:lnTo>
                  <a:lnTo>
                    <a:pt x="859" y="230"/>
                  </a:lnTo>
                  <a:lnTo>
                    <a:pt x="859" y="231"/>
                  </a:lnTo>
                  <a:lnTo>
                    <a:pt x="858" y="231"/>
                  </a:lnTo>
                  <a:lnTo>
                    <a:pt x="858" y="232"/>
                  </a:lnTo>
                  <a:lnTo>
                    <a:pt x="858" y="235"/>
                  </a:lnTo>
                  <a:lnTo>
                    <a:pt x="855" y="235"/>
                  </a:lnTo>
                  <a:lnTo>
                    <a:pt x="854" y="235"/>
                  </a:lnTo>
                  <a:lnTo>
                    <a:pt x="854" y="236"/>
                  </a:lnTo>
                  <a:lnTo>
                    <a:pt x="854" y="237"/>
                  </a:lnTo>
                  <a:lnTo>
                    <a:pt x="853" y="237"/>
                  </a:lnTo>
                  <a:lnTo>
                    <a:pt x="852" y="238"/>
                  </a:lnTo>
                  <a:lnTo>
                    <a:pt x="853" y="238"/>
                  </a:lnTo>
                  <a:lnTo>
                    <a:pt x="854" y="238"/>
                  </a:lnTo>
                  <a:lnTo>
                    <a:pt x="855" y="237"/>
                  </a:lnTo>
                  <a:lnTo>
                    <a:pt x="858" y="237"/>
                  </a:lnTo>
                  <a:lnTo>
                    <a:pt x="858" y="238"/>
                  </a:lnTo>
                  <a:lnTo>
                    <a:pt x="858" y="239"/>
                  </a:lnTo>
                  <a:lnTo>
                    <a:pt x="855" y="238"/>
                  </a:lnTo>
                  <a:lnTo>
                    <a:pt x="855" y="239"/>
                  </a:lnTo>
                  <a:lnTo>
                    <a:pt x="854" y="239"/>
                  </a:lnTo>
                  <a:lnTo>
                    <a:pt x="853" y="239"/>
                  </a:lnTo>
                  <a:lnTo>
                    <a:pt x="853" y="241"/>
                  </a:lnTo>
                  <a:lnTo>
                    <a:pt x="854" y="241"/>
                  </a:lnTo>
                  <a:lnTo>
                    <a:pt x="853" y="243"/>
                  </a:lnTo>
                  <a:lnTo>
                    <a:pt x="853" y="244"/>
                  </a:lnTo>
                  <a:lnTo>
                    <a:pt x="852" y="244"/>
                  </a:lnTo>
                  <a:lnTo>
                    <a:pt x="850" y="245"/>
                  </a:lnTo>
                  <a:lnTo>
                    <a:pt x="852" y="245"/>
                  </a:lnTo>
                  <a:lnTo>
                    <a:pt x="853" y="244"/>
                  </a:lnTo>
                  <a:lnTo>
                    <a:pt x="854" y="244"/>
                  </a:lnTo>
                  <a:lnTo>
                    <a:pt x="855" y="244"/>
                  </a:lnTo>
                  <a:lnTo>
                    <a:pt x="858" y="244"/>
                  </a:lnTo>
                  <a:lnTo>
                    <a:pt x="859" y="244"/>
                  </a:lnTo>
                  <a:lnTo>
                    <a:pt x="860" y="244"/>
                  </a:lnTo>
                  <a:lnTo>
                    <a:pt x="861" y="244"/>
                  </a:lnTo>
                  <a:lnTo>
                    <a:pt x="863" y="244"/>
                  </a:lnTo>
                  <a:lnTo>
                    <a:pt x="863" y="245"/>
                  </a:lnTo>
                  <a:lnTo>
                    <a:pt x="864" y="245"/>
                  </a:lnTo>
                  <a:lnTo>
                    <a:pt x="864" y="247"/>
                  </a:lnTo>
                  <a:lnTo>
                    <a:pt x="863" y="248"/>
                  </a:lnTo>
                  <a:lnTo>
                    <a:pt x="864" y="248"/>
                  </a:lnTo>
                  <a:lnTo>
                    <a:pt x="863" y="249"/>
                  </a:lnTo>
                  <a:lnTo>
                    <a:pt x="864" y="249"/>
                  </a:lnTo>
                  <a:lnTo>
                    <a:pt x="866" y="249"/>
                  </a:lnTo>
                  <a:lnTo>
                    <a:pt x="867" y="249"/>
                  </a:lnTo>
                  <a:lnTo>
                    <a:pt x="867" y="252"/>
                  </a:lnTo>
                  <a:lnTo>
                    <a:pt x="867" y="253"/>
                  </a:lnTo>
                  <a:lnTo>
                    <a:pt x="869" y="252"/>
                  </a:lnTo>
                  <a:lnTo>
                    <a:pt x="869" y="249"/>
                  </a:lnTo>
                  <a:lnTo>
                    <a:pt x="870" y="249"/>
                  </a:lnTo>
                  <a:lnTo>
                    <a:pt x="870" y="252"/>
                  </a:lnTo>
                  <a:lnTo>
                    <a:pt x="871" y="252"/>
                  </a:lnTo>
                  <a:lnTo>
                    <a:pt x="871" y="253"/>
                  </a:lnTo>
                  <a:lnTo>
                    <a:pt x="870" y="253"/>
                  </a:lnTo>
                  <a:lnTo>
                    <a:pt x="869" y="253"/>
                  </a:lnTo>
                  <a:lnTo>
                    <a:pt x="869" y="254"/>
                  </a:lnTo>
                  <a:lnTo>
                    <a:pt x="867" y="255"/>
                  </a:lnTo>
                  <a:lnTo>
                    <a:pt x="869" y="255"/>
                  </a:lnTo>
                  <a:lnTo>
                    <a:pt x="869" y="254"/>
                  </a:lnTo>
                  <a:lnTo>
                    <a:pt x="870" y="254"/>
                  </a:lnTo>
                  <a:lnTo>
                    <a:pt x="871" y="254"/>
                  </a:lnTo>
                  <a:lnTo>
                    <a:pt x="871" y="253"/>
                  </a:lnTo>
                  <a:lnTo>
                    <a:pt x="872" y="253"/>
                  </a:lnTo>
                  <a:lnTo>
                    <a:pt x="875" y="253"/>
                  </a:lnTo>
                  <a:lnTo>
                    <a:pt x="876" y="253"/>
                  </a:lnTo>
                  <a:lnTo>
                    <a:pt x="877" y="253"/>
                  </a:lnTo>
                  <a:lnTo>
                    <a:pt x="877" y="252"/>
                  </a:lnTo>
                  <a:lnTo>
                    <a:pt x="878" y="252"/>
                  </a:lnTo>
                  <a:lnTo>
                    <a:pt x="878" y="249"/>
                  </a:lnTo>
                  <a:lnTo>
                    <a:pt x="880" y="249"/>
                  </a:lnTo>
                  <a:lnTo>
                    <a:pt x="880" y="252"/>
                  </a:lnTo>
                  <a:lnTo>
                    <a:pt x="881" y="252"/>
                  </a:lnTo>
                  <a:lnTo>
                    <a:pt x="881" y="249"/>
                  </a:lnTo>
                  <a:lnTo>
                    <a:pt x="882" y="249"/>
                  </a:lnTo>
                  <a:lnTo>
                    <a:pt x="884" y="249"/>
                  </a:lnTo>
                  <a:lnTo>
                    <a:pt x="884" y="248"/>
                  </a:lnTo>
                  <a:lnTo>
                    <a:pt x="886" y="248"/>
                  </a:lnTo>
                  <a:lnTo>
                    <a:pt x="886" y="247"/>
                  </a:lnTo>
                  <a:lnTo>
                    <a:pt x="887" y="247"/>
                  </a:lnTo>
                  <a:lnTo>
                    <a:pt x="887" y="245"/>
                  </a:lnTo>
                  <a:lnTo>
                    <a:pt x="888" y="245"/>
                  </a:lnTo>
                  <a:lnTo>
                    <a:pt x="889" y="244"/>
                  </a:lnTo>
                  <a:lnTo>
                    <a:pt x="889" y="245"/>
                  </a:lnTo>
                  <a:lnTo>
                    <a:pt x="890" y="245"/>
                  </a:lnTo>
                  <a:lnTo>
                    <a:pt x="890" y="247"/>
                  </a:lnTo>
                  <a:lnTo>
                    <a:pt x="890" y="248"/>
                  </a:lnTo>
                  <a:lnTo>
                    <a:pt x="893" y="247"/>
                  </a:lnTo>
                  <a:lnTo>
                    <a:pt x="893" y="245"/>
                  </a:lnTo>
                  <a:lnTo>
                    <a:pt x="894" y="245"/>
                  </a:lnTo>
                  <a:lnTo>
                    <a:pt x="895" y="245"/>
                  </a:lnTo>
                  <a:lnTo>
                    <a:pt x="897" y="245"/>
                  </a:lnTo>
                  <a:lnTo>
                    <a:pt x="897" y="244"/>
                  </a:lnTo>
                  <a:lnTo>
                    <a:pt x="897" y="243"/>
                  </a:lnTo>
                  <a:lnTo>
                    <a:pt x="898" y="243"/>
                  </a:lnTo>
                  <a:lnTo>
                    <a:pt x="899" y="241"/>
                  </a:lnTo>
                  <a:lnTo>
                    <a:pt x="899" y="243"/>
                  </a:lnTo>
                  <a:lnTo>
                    <a:pt x="901" y="243"/>
                  </a:lnTo>
                  <a:lnTo>
                    <a:pt x="901" y="241"/>
                  </a:lnTo>
                  <a:lnTo>
                    <a:pt x="899" y="241"/>
                  </a:lnTo>
                  <a:lnTo>
                    <a:pt x="899" y="239"/>
                  </a:lnTo>
                  <a:lnTo>
                    <a:pt x="899" y="238"/>
                  </a:lnTo>
                  <a:lnTo>
                    <a:pt x="901" y="238"/>
                  </a:lnTo>
                  <a:lnTo>
                    <a:pt x="903" y="238"/>
                  </a:lnTo>
                  <a:lnTo>
                    <a:pt x="903" y="237"/>
                  </a:lnTo>
                  <a:lnTo>
                    <a:pt x="904" y="237"/>
                  </a:lnTo>
                  <a:lnTo>
                    <a:pt x="905" y="238"/>
                  </a:lnTo>
                  <a:lnTo>
                    <a:pt x="905" y="237"/>
                  </a:lnTo>
                  <a:lnTo>
                    <a:pt x="904" y="236"/>
                  </a:lnTo>
                  <a:lnTo>
                    <a:pt x="905" y="236"/>
                  </a:lnTo>
                  <a:lnTo>
                    <a:pt x="906" y="236"/>
                  </a:lnTo>
                  <a:lnTo>
                    <a:pt x="906" y="235"/>
                  </a:lnTo>
                  <a:lnTo>
                    <a:pt x="906" y="232"/>
                  </a:lnTo>
                  <a:lnTo>
                    <a:pt x="906" y="231"/>
                  </a:lnTo>
                  <a:lnTo>
                    <a:pt x="907" y="231"/>
                  </a:lnTo>
                  <a:lnTo>
                    <a:pt x="909" y="231"/>
                  </a:lnTo>
                  <a:lnTo>
                    <a:pt x="909" y="230"/>
                  </a:lnTo>
                  <a:lnTo>
                    <a:pt x="911" y="231"/>
                  </a:lnTo>
                  <a:lnTo>
                    <a:pt x="912" y="231"/>
                  </a:lnTo>
                  <a:lnTo>
                    <a:pt x="911" y="230"/>
                  </a:lnTo>
                  <a:lnTo>
                    <a:pt x="912" y="230"/>
                  </a:lnTo>
                  <a:lnTo>
                    <a:pt x="912" y="228"/>
                  </a:lnTo>
                  <a:lnTo>
                    <a:pt x="913" y="228"/>
                  </a:lnTo>
                  <a:lnTo>
                    <a:pt x="913" y="227"/>
                  </a:lnTo>
                  <a:lnTo>
                    <a:pt x="915" y="227"/>
                  </a:lnTo>
                  <a:lnTo>
                    <a:pt x="916" y="226"/>
                  </a:lnTo>
                  <a:lnTo>
                    <a:pt x="917" y="226"/>
                  </a:lnTo>
                  <a:lnTo>
                    <a:pt x="917" y="225"/>
                  </a:lnTo>
                  <a:lnTo>
                    <a:pt x="920" y="225"/>
                  </a:lnTo>
                  <a:lnTo>
                    <a:pt x="920" y="222"/>
                  </a:lnTo>
                  <a:lnTo>
                    <a:pt x="921" y="222"/>
                  </a:lnTo>
                  <a:lnTo>
                    <a:pt x="921" y="221"/>
                  </a:lnTo>
                  <a:lnTo>
                    <a:pt x="922" y="221"/>
                  </a:lnTo>
                  <a:lnTo>
                    <a:pt x="923" y="221"/>
                  </a:lnTo>
                  <a:lnTo>
                    <a:pt x="923" y="222"/>
                  </a:lnTo>
                  <a:lnTo>
                    <a:pt x="923" y="225"/>
                  </a:lnTo>
                  <a:lnTo>
                    <a:pt x="922" y="222"/>
                  </a:lnTo>
                  <a:lnTo>
                    <a:pt x="922" y="225"/>
                  </a:lnTo>
                  <a:lnTo>
                    <a:pt x="923" y="225"/>
                  </a:lnTo>
                  <a:lnTo>
                    <a:pt x="922" y="226"/>
                  </a:lnTo>
                  <a:lnTo>
                    <a:pt x="923" y="226"/>
                  </a:lnTo>
                  <a:lnTo>
                    <a:pt x="922" y="227"/>
                  </a:lnTo>
                  <a:lnTo>
                    <a:pt x="922" y="228"/>
                  </a:lnTo>
                  <a:lnTo>
                    <a:pt x="921" y="228"/>
                  </a:lnTo>
                  <a:lnTo>
                    <a:pt x="922" y="230"/>
                  </a:lnTo>
                  <a:lnTo>
                    <a:pt x="922" y="228"/>
                  </a:lnTo>
                  <a:lnTo>
                    <a:pt x="923" y="228"/>
                  </a:lnTo>
                  <a:lnTo>
                    <a:pt x="923" y="230"/>
                  </a:lnTo>
                  <a:lnTo>
                    <a:pt x="924" y="230"/>
                  </a:lnTo>
                  <a:lnTo>
                    <a:pt x="924" y="231"/>
                  </a:lnTo>
                  <a:lnTo>
                    <a:pt x="924" y="232"/>
                  </a:lnTo>
                  <a:lnTo>
                    <a:pt x="923" y="232"/>
                  </a:lnTo>
                  <a:lnTo>
                    <a:pt x="923" y="231"/>
                  </a:lnTo>
                  <a:lnTo>
                    <a:pt x="922" y="231"/>
                  </a:lnTo>
                  <a:lnTo>
                    <a:pt x="922" y="232"/>
                  </a:lnTo>
                  <a:lnTo>
                    <a:pt x="923" y="232"/>
                  </a:lnTo>
                  <a:lnTo>
                    <a:pt x="923" y="235"/>
                  </a:lnTo>
                  <a:lnTo>
                    <a:pt x="923" y="236"/>
                  </a:lnTo>
                  <a:lnTo>
                    <a:pt x="924" y="235"/>
                  </a:lnTo>
                  <a:lnTo>
                    <a:pt x="926" y="235"/>
                  </a:lnTo>
                  <a:lnTo>
                    <a:pt x="926" y="236"/>
                  </a:lnTo>
                  <a:lnTo>
                    <a:pt x="924" y="236"/>
                  </a:lnTo>
                  <a:lnTo>
                    <a:pt x="924" y="237"/>
                  </a:lnTo>
                  <a:lnTo>
                    <a:pt x="924" y="238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8"/>
                  </a:lnTo>
                  <a:lnTo>
                    <a:pt x="926" y="238"/>
                  </a:lnTo>
                  <a:lnTo>
                    <a:pt x="926" y="239"/>
                  </a:lnTo>
                  <a:lnTo>
                    <a:pt x="928" y="238"/>
                  </a:lnTo>
                  <a:lnTo>
                    <a:pt x="928" y="239"/>
                  </a:lnTo>
                  <a:lnTo>
                    <a:pt x="928" y="241"/>
                  </a:lnTo>
                  <a:lnTo>
                    <a:pt x="929" y="241"/>
                  </a:lnTo>
                  <a:lnTo>
                    <a:pt x="930" y="241"/>
                  </a:lnTo>
                  <a:lnTo>
                    <a:pt x="929" y="243"/>
                  </a:lnTo>
                  <a:lnTo>
                    <a:pt x="928" y="243"/>
                  </a:lnTo>
                  <a:lnTo>
                    <a:pt x="928" y="244"/>
                  </a:lnTo>
                  <a:lnTo>
                    <a:pt x="929" y="244"/>
                  </a:lnTo>
                  <a:lnTo>
                    <a:pt x="928" y="245"/>
                  </a:lnTo>
                  <a:lnTo>
                    <a:pt x="929" y="245"/>
                  </a:lnTo>
                  <a:lnTo>
                    <a:pt x="929" y="244"/>
                  </a:lnTo>
                  <a:lnTo>
                    <a:pt x="930" y="245"/>
                  </a:lnTo>
                  <a:lnTo>
                    <a:pt x="930" y="247"/>
                  </a:lnTo>
                  <a:lnTo>
                    <a:pt x="930" y="248"/>
                  </a:lnTo>
                  <a:lnTo>
                    <a:pt x="929" y="248"/>
                  </a:lnTo>
                  <a:lnTo>
                    <a:pt x="928" y="249"/>
                  </a:lnTo>
                  <a:lnTo>
                    <a:pt x="926" y="249"/>
                  </a:lnTo>
                  <a:lnTo>
                    <a:pt x="926" y="252"/>
                  </a:lnTo>
                  <a:lnTo>
                    <a:pt x="928" y="252"/>
                  </a:lnTo>
                  <a:lnTo>
                    <a:pt x="928" y="249"/>
                  </a:lnTo>
                  <a:lnTo>
                    <a:pt x="929" y="249"/>
                  </a:lnTo>
                  <a:lnTo>
                    <a:pt x="930" y="249"/>
                  </a:lnTo>
                  <a:lnTo>
                    <a:pt x="932" y="249"/>
                  </a:lnTo>
                  <a:lnTo>
                    <a:pt x="933" y="249"/>
                  </a:lnTo>
                  <a:lnTo>
                    <a:pt x="932" y="252"/>
                  </a:lnTo>
                  <a:lnTo>
                    <a:pt x="930" y="253"/>
                  </a:lnTo>
                  <a:lnTo>
                    <a:pt x="929" y="253"/>
                  </a:lnTo>
                  <a:lnTo>
                    <a:pt x="929" y="254"/>
                  </a:lnTo>
                  <a:lnTo>
                    <a:pt x="929" y="255"/>
                  </a:lnTo>
                  <a:lnTo>
                    <a:pt x="930" y="255"/>
                  </a:lnTo>
                  <a:lnTo>
                    <a:pt x="932" y="254"/>
                  </a:lnTo>
                  <a:lnTo>
                    <a:pt x="932" y="255"/>
                  </a:lnTo>
                  <a:lnTo>
                    <a:pt x="932" y="256"/>
                  </a:lnTo>
                  <a:lnTo>
                    <a:pt x="930" y="256"/>
                  </a:lnTo>
                  <a:lnTo>
                    <a:pt x="929" y="256"/>
                  </a:lnTo>
                  <a:lnTo>
                    <a:pt x="928" y="258"/>
                  </a:lnTo>
                  <a:lnTo>
                    <a:pt x="929" y="258"/>
                  </a:lnTo>
                  <a:lnTo>
                    <a:pt x="930" y="258"/>
                  </a:lnTo>
                  <a:lnTo>
                    <a:pt x="932" y="258"/>
                  </a:lnTo>
                  <a:lnTo>
                    <a:pt x="933" y="258"/>
                  </a:lnTo>
                  <a:lnTo>
                    <a:pt x="934" y="258"/>
                  </a:lnTo>
                  <a:lnTo>
                    <a:pt x="933" y="259"/>
                  </a:lnTo>
                  <a:lnTo>
                    <a:pt x="933" y="261"/>
                  </a:lnTo>
                  <a:lnTo>
                    <a:pt x="934" y="261"/>
                  </a:lnTo>
                  <a:lnTo>
                    <a:pt x="934" y="262"/>
                  </a:lnTo>
                  <a:lnTo>
                    <a:pt x="933" y="264"/>
                  </a:lnTo>
                  <a:lnTo>
                    <a:pt x="934" y="264"/>
                  </a:lnTo>
                  <a:lnTo>
                    <a:pt x="935" y="264"/>
                  </a:lnTo>
                  <a:lnTo>
                    <a:pt x="938" y="264"/>
                  </a:lnTo>
                  <a:lnTo>
                    <a:pt x="938" y="265"/>
                  </a:lnTo>
                  <a:lnTo>
                    <a:pt x="935" y="265"/>
                  </a:lnTo>
                  <a:lnTo>
                    <a:pt x="935" y="266"/>
                  </a:lnTo>
                  <a:lnTo>
                    <a:pt x="933" y="266"/>
                  </a:lnTo>
                  <a:lnTo>
                    <a:pt x="933" y="265"/>
                  </a:lnTo>
                  <a:lnTo>
                    <a:pt x="932" y="265"/>
                  </a:lnTo>
                  <a:lnTo>
                    <a:pt x="932" y="264"/>
                  </a:lnTo>
                  <a:lnTo>
                    <a:pt x="930" y="264"/>
                  </a:lnTo>
                  <a:lnTo>
                    <a:pt x="929" y="264"/>
                  </a:lnTo>
                  <a:lnTo>
                    <a:pt x="928" y="265"/>
                  </a:lnTo>
                  <a:lnTo>
                    <a:pt x="929" y="265"/>
                  </a:lnTo>
                  <a:lnTo>
                    <a:pt x="930" y="265"/>
                  </a:lnTo>
                  <a:lnTo>
                    <a:pt x="932" y="265"/>
                  </a:lnTo>
                  <a:lnTo>
                    <a:pt x="933" y="266"/>
                  </a:lnTo>
                  <a:lnTo>
                    <a:pt x="933" y="267"/>
                  </a:lnTo>
                  <a:lnTo>
                    <a:pt x="932" y="267"/>
                  </a:lnTo>
                  <a:lnTo>
                    <a:pt x="930" y="267"/>
                  </a:lnTo>
                  <a:lnTo>
                    <a:pt x="930" y="270"/>
                  </a:lnTo>
                  <a:lnTo>
                    <a:pt x="932" y="270"/>
                  </a:lnTo>
                  <a:lnTo>
                    <a:pt x="933" y="270"/>
                  </a:lnTo>
                  <a:lnTo>
                    <a:pt x="934" y="267"/>
                  </a:lnTo>
                  <a:lnTo>
                    <a:pt x="934" y="270"/>
                  </a:lnTo>
                  <a:lnTo>
                    <a:pt x="935" y="270"/>
                  </a:lnTo>
                  <a:lnTo>
                    <a:pt x="938" y="270"/>
                  </a:lnTo>
                  <a:lnTo>
                    <a:pt x="938" y="271"/>
                  </a:lnTo>
                  <a:lnTo>
                    <a:pt x="938" y="272"/>
                  </a:lnTo>
                  <a:lnTo>
                    <a:pt x="935" y="272"/>
                  </a:lnTo>
                  <a:lnTo>
                    <a:pt x="934" y="272"/>
                  </a:lnTo>
                  <a:lnTo>
                    <a:pt x="933" y="273"/>
                  </a:lnTo>
                  <a:lnTo>
                    <a:pt x="934" y="273"/>
                  </a:lnTo>
                  <a:lnTo>
                    <a:pt x="935" y="273"/>
                  </a:lnTo>
                  <a:lnTo>
                    <a:pt x="935" y="275"/>
                  </a:lnTo>
                  <a:lnTo>
                    <a:pt x="934" y="275"/>
                  </a:lnTo>
                  <a:lnTo>
                    <a:pt x="934" y="276"/>
                  </a:lnTo>
                  <a:lnTo>
                    <a:pt x="933" y="276"/>
                  </a:lnTo>
                  <a:lnTo>
                    <a:pt x="933" y="275"/>
                  </a:lnTo>
                  <a:lnTo>
                    <a:pt x="932" y="275"/>
                  </a:lnTo>
                  <a:lnTo>
                    <a:pt x="930" y="275"/>
                  </a:lnTo>
                  <a:lnTo>
                    <a:pt x="929" y="275"/>
                  </a:lnTo>
                  <a:lnTo>
                    <a:pt x="928" y="276"/>
                  </a:lnTo>
                  <a:lnTo>
                    <a:pt x="929" y="276"/>
                  </a:lnTo>
                  <a:lnTo>
                    <a:pt x="930" y="278"/>
                  </a:lnTo>
                  <a:lnTo>
                    <a:pt x="929" y="278"/>
                  </a:lnTo>
                  <a:lnTo>
                    <a:pt x="928" y="278"/>
                  </a:lnTo>
                  <a:lnTo>
                    <a:pt x="929" y="279"/>
                  </a:lnTo>
                  <a:lnTo>
                    <a:pt x="928" y="281"/>
                  </a:lnTo>
                  <a:lnTo>
                    <a:pt x="926" y="279"/>
                  </a:lnTo>
                  <a:lnTo>
                    <a:pt x="924" y="279"/>
                  </a:lnTo>
                  <a:lnTo>
                    <a:pt x="923" y="279"/>
                  </a:lnTo>
                  <a:lnTo>
                    <a:pt x="923" y="281"/>
                  </a:lnTo>
                  <a:lnTo>
                    <a:pt x="924" y="281"/>
                  </a:lnTo>
                  <a:lnTo>
                    <a:pt x="924" y="279"/>
                  </a:lnTo>
                  <a:lnTo>
                    <a:pt x="926" y="281"/>
                  </a:lnTo>
                  <a:lnTo>
                    <a:pt x="928" y="282"/>
                  </a:lnTo>
                  <a:lnTo>
                    <a:pt x="928" y="281"/>
                  </a:lnTo>
                  <a:lnTo>
                    <a:pt x="929" y="282"/>
                  </a:lnTo>
                  <a:lnTo>
                    <a:pt x="929" y="283"/>
                  </a:lnTo>
                  <a:lnTo>
                    <a:pt x="928" y="283"/>
                  </a:lnTo>
                  <a:lnTo>
                    <a:pt x="926" y="282"/>
                  </a:lnTo>
                  <a:lnTo>
                    <a:pt x="926" y="283"/>
                  </a:lnTo>
                  <a:lnTo>
                    <a:pt x="928" y="283"/>
                  </a:lnTo>
                  <a:lnTo>
                    <a:pt x="929" y="284"/>
                  </a:lnTo>
                  <a:lnTo>
                    <a:pt x="930" y="283"/>
                  </a:lnTo>
                  <a:lnTo>
                    <a:pt x="932" y="283"/>
                  </a:lnTo>
                  <a:lnTo>
                    <a:pt x="930" y="284"/>
                  </a:lnTo>
                  <a:lnTo>
                    <a:pt x="930" y="285"/>
                  </a:lnTo>
                  <a:lnTo>
                    <a:pt x="930" y="288"/>
                  </a:lnTo>
                  <a:lnTo>
                    <a:pt x="929" y="285"/>
                  </a:lnTo>
                  <a:lnTo>
                    <a:pt x="928" y="288"/>
                  </a:lnTo>
                  <a:lnTo>
                    <a:pt x="929" y="288"/>
                  </a:lnTo>
                  <a:lnTo>
                    <a:pt x="930" y="288"/>
                  </a:lnTo>
                  <a:lnTo>
                    <a:pt x="932" y="288"/>
                  </a:lnTo>
                  <a:lnTo>
                    <a:pt x="933" y="289"/>
                  </a:lnTo>
                  <a:lnTo>
                    <a:pt x="934" y="289"/>
                  </a:lnTo>
                  <a:lnTo>
                    <a:pt x="934" y="288"/>
                  </a:lnTo>
                  <a:lnTo>
                    <a:pt x="935" y="288"/>
                  </a:lnTo>
                  <a:lnTo>
                    <a:pt x="935" y="289"/>
                  </a:lnTo>
                  <a:lnTo>
                    <a:pt x="935" y="290"/>
                  </a:lnTo>
                  <a:lnTo>
                    <a:pt x="934" y="290"/>
                  </a:lnTo>
                  <a:lnTo>
                    <a:pt x="933" y="290"/>
                  </a:lnTo>
                  <a:lnTo>
                    <a:pt x="933" y="292"/>
                  </a:lnTo>
                  <a:lnTo>
                    <a:pt x="934" y="292"/>
                  </a:lnTo>
                  <a:lnTo>
                    <a:pt x="935" y="292"/>
                  </a:lnTo>
                  <a:lnTo>
                    <a:pt x="935" y="293"/>
                  </a:lnTo>
                  <a:lnTo>
                    <a:pt x="934" y="293"/>
                  </a:lnTo>
                  <a:lnTo>
                    <a:pt x="934" y="294"/>
                  </a:lnTo>
                  <a:lnTo>
                    <a:pt x="935" y="293"/>
                  </a:lnTo>
                  <a:lnTo>
                    <a:pt x="938" y="292"/>
                  </a:lnTo>
                  <a:lnTo>
                    <a:pt x="938" y="293"/>
                  </a:lnTo>
                  <a:lnTo>
                    <a:pt x="939" y="293"/>
                  </a:lnTo>
                  <a:lnTo>
                    <a:pt x="940" y="293"/>
                  </a:lnTo>
                  <a:lnTo>
                    <a:pt x="939" y="294"/>
                  </a:lnTo>
                  <a:lnTo>
                    <a:pt x="940" y="294"/>
                  </a:lnTo>
                  <a:lnTo>
                    <a:pt x="940" y="296"/>
                  </a:lnTo>
                  <a:lnTo>
                    <a:pt x="939" y="296"/>
                  </a:lnTo>
                  <a:lnTo>
                    <a:pt x="938" y="296"/>
                  </a:lnTo>
                  <a:lnTo>
                    <a:pt x="938" y="298"/>
                  </a:lnTo>
                  <a:lnTo>
                    <a:pt x="935" y="299"/>
                  </a:lnTo>
                  <a:lnTo>
                    <a:pt x="934" y="300"/>
                  </a:lnTo>
                  <a:lnTo>
                    <a:pt x="934" y="299"/>
                  </a:lnTo>
                  <a:lnTo>
                    <a:pt x="933" y="300"/>
                  </a:lnTo>
                  <a:lnTo>
                    <a:pt x="934" y="300"/>
                  </a:lnTo>
                  <a:lnTo>
                    <a:pt x="933" y="301"/>
                  </a:lnTo>
                  <a:lnTo>
                    <a:pt x="934" y="301"/>
                  </a:lnTo>
                  <a:lnTo>
                    <a:pt x="934" y="300"/>
                  </a:lnTo>
                  <a:lnTo>
                    <a:pt x="935" y="300"/>
                  </a:lnTo>
                  <a:lnTo>
                    <a:pt x="938" y="299"/>
                  </a:lnTo>
                  <a:lnTo>
                    <a:pt x="939" y="299"/>
                  </a:lnTo>
                  <a:lnTo>
                    <a:pt x="940" y="299"/>
                  </a:lnTo>
                  <a:lnTo>
                    <a:pt x="941" y="299"/>
                  </a:lnTo>
                  <a:lnTo>
                    <a:pt x="943" y="299"/>
                  </a:lnTo>
                  <a:lnTo>
                    <a:pt x="943" y="298"/>
                  </a:lnTo>
                  <a:lnTo>
                    <a:pt x="944" y="298"/>
                  </a:lnTo>
                  <a:lnTo>
                    <a:pt x="944" y="299"/>
                  </a:lnTo>
                  <a:lnTo>
                    <a:pt x="944" y="300"/>
                  </a:lnTo>
                  <a:lnTo>
                    <a:pt x="946" y="300"/>
                  </a:lnTo>
                  <a:lnTo>
                    <a:pt x="947" y="300"/>
                  </a:lnTo>
                  <a:lnTo>
                    <a:pt x="947" y="301"/>
                  </a:lnTo>
                  <a:lnTo>
                    <a:pt x="946" y="301"/>
                  </a:lnTo>
                  <a:lnTo>
                    <a:pt x="944" y="302"/>
                  </a:lnTo>
                  <a:lnTo>
                    <a:pt x="943" y="302"/>
                  </a:lnTo>
                  <a:lnTo>
                    <a:pt x="941" y="305"/>
                  </a:lnTo>
                  <a:lnTo>
                    <a:pt x="940" y="305"/>
                  </a:lnTo>
                  <a:lnTo>
                    <a:pt x="940" y="306"/>
                  </a:lnTo>
                  <a:lnTo>
                    <a:pt x="941" y="305"/>
                  </a:lnTo>
                  <a:lnTo>
                    <a:pt x="943" y="305"/>
                  </a:lnTo>
                  <a:lnTo>
                    <a:pt x="944" y="302"/>
                  </a:lnTo>
                  <a:lnTo>
                    <a:pt x="947" y="301"/>
                  </a:lnTo>
                  <a:lnTo>
                    <a:pt x="949" y="301"/>
                  </a:lnTo>
                  <a:lnTo>
                    <a:pt x="947" y="302"/>
                  </a:lnTo>
                  <a:lnTo>
                    <a:pt x="949" y="302"/>
                  </a:lnTo>
                  <a:lnTo>
                    <a:pt x="949" y="301"/>
                  </a:lnTo>
                  <a:lnTo>
                    <a:pt x="949" y="300"/>
                  </a:lnTo>
                  <a:lnTo>
                    <a:pt x="950" y="300"/>
                  </a:lnTo>
                  <a:lnTo>
                    <a:pt x="950" y="301"/>
                  </a:lnTo>
                  <a:lnTo>
                    <a:pt x="951" y="301"/>
                  </a:lnTo>
                  <a:lnTo>
                    <a:pt x="951" y="300"/>
                  </a:lnTo>
                  <a:lnTo>
                    <a:pt x="952" y="300"/>
                  </a:lnTo>
                  <a:lnTo>
                    <a:pt x="955" y="300"/>
                  </a:lnTo>
                  <a:lnTo>
                    <a:pt x="952" y="301"/>
                  </a:lnTo>
                  <a:lnTo>
                    <a:pt x="951" y="302"/>
                  </a:lnTo>
                  <a:lnTo>
                    <a:pt x="952" y="302"/>
                  </a:lnTo>
                  <a:lnTo>
                    <a:pt x="951" y="305"/>
                  </a:lnTo>
                  <a:lnTo>
                    <a:pt x="952" y="305"/>
                  </a:lnTo>
                  <a:lnTo>
                    <a:pt x="955" y="305"/>
                  </a:lnTo>
                  <a:lnTo>
                    <a:pt x="955" y="306"/>
                  </a:lnTo>
                  <a:lnTo>
                    <a:pt x="956" y="306"/>
                  </a:lnTo>
                  <a:lnTo>
                    <a:pt x="957" y="306"/>
                  </a:lnTo>
                  <a:lnTo>
                    <a:pt x="957" y="307"/>
                  </a:lnTo>
                  <a:lnTo>
                    <a:pt x="958" y="307"/>
                  </a:lnTo>
                  <a:lnTo>
                    <a:pt x="958" y="306"/>
                  </a:lnTo>
                  <a:lnTo>
                    <a:pt x="961" y="306"/>
                  </a:lnTo>
                  <a:lnTo>
                    <a:pt x="961" y="307"/>
                  </a:lnTo>
                  <a:lnTo>
                    <a:pt x="962" y="307"/>
                  </a:lnTo>
                  <a:lnTo>
                    <a:pt x="964" y="307"/>
                  </a:lnTo>
                  <a:lnTo>
                    <a:pt x="966" y="307"/>
                  </a:lnTo>
                  <a:lnTo>
                    <a:pt x="966" y="309"/>
                  </a:lnTo>
                  <a:lnTo>
                    <a:pt x="967" y="309"/>
                  </a:lnTo>
                  <a:lnTo>
                    <a:pt x="968" y="309"/>
                  </a:lnTo>
                  <a:lnTo>
                    <a:pt x="969" y="309"/>
                  </a:lnTo>
                  <a:lnTo>
                    <a:pt x="969" y="310"/>
                  </a:lnTo>
                  <a:lnTo>
                    <a:pt x="968" y="310"/>
                  </a:lnTo>
                  <a:lnTo>
                    <a:pt x="966" y="310"/>
                  </a:lnTo>
                  <a:lnTo>
                    <a:pt x="966" y="311"/>
                  </a:lnTo>
                  <a:lnTo>
                    <a:pt x="966" y="312"/>
                  </a:lnTo>
                  <a:lnTo>
                    <a:pt x="964" y="312"/>
                  </a:lnTo>
                  <a:lnTo>
                    <a:pt x="962" y="312"/>
                  </a:lnTo>
                  <a:lnTo>
                    <a:pt x="961" y="312"/>
                  </a:lnTo>
                  <a:lnTo>
                    <a:pt x="958" y="312"/>
                  </a:lnTo>
                  <a:lnTo>
                    <a:pt x="958" y="315"/>
                  </a:lnTo>
                  <a:lnTo>
                    <a:pt x="960" y="315"/>
                  </a:lnTo>
                  <a:lnTo>
                    <a:pt x="960" y="316"/>
                  </a:lnTo>
                  <a:lnTo>
                    <a:pt x="961" y="316"/>
                  </a:lnTo>
                  <a:lnTo>
                    <a:pt x="962" y="315"/>
                  </a:lnTo>
                  <a:lnTo>
                    <a:pt x="962" y="316"/>
                  </a:lnTo>
                  <a:lnTo>
                    <a:pt x="964" y="316"/>
                  </a:lnTo>
                  <a:lnTo>
                    <a:pt x="966" y="316"/>
                  </a:lnTo>
                  <a:lnTo>
                    <a:pt x="967" y="316"/>
                  </a:lnTo>
                  <a:lnTo>
                    <a:pt x="967" y="317"/>
                  </a:lnTo>
                  <a:lnTo>
                    <a:pt x="967" y="318"/>
                  </a:lnTo>
                  <a:lnTo>
                    <a:pt x="968" y="318"/>
                  </a:lnTo>
                  <a:lnTo>
                    <a:pt x="968" y="319"/>
                  </a:lnTo>
                  <a:lnTo>
                    <a:pt x="967" y="319"/>
                  </a:lnTo>
                  <a:lnTo>
                    <a:pt x="968" y="321"/>
                  </a:lnTo>
                  <a:lnTo>
                    <a:pt x="967" y="321"/>
                  </a:lnTo>
                  <a:lnTo>
                    <a:pt x="967" y="323"/>
                  </a:lnTo>
                  <a:lnTo>
                    <a:pt x="966" y="323"/>
                  </a:lnTo>
                  <a:lnTo>
                    <a:pt x="964" y="324"/>
                  </a:lnTo>
                  <a:lnTo>
                    <a:pt x="964" y="326"/>
                  </a:lnTo>
                  <a:lnTo>
                    <a:pt x="964" y="327"/>
                  </a:lnTo>
                  <a:lnTo>
                    <a:pt x="966" y="326"/>
                  </a:lnTo>
                  <a:lnTo>
                    <a:pt x="967" y="326"/>
                  </a:lnTo>
                  <a:lnTo>
                    <a:pt x="967" y="324"/>
                  </a:lnTo>
                  <a:lnTo>
                    <a:pt x="967" y="323"/>
                  </a:lnTo>
                  <a:lnTo>
                    <a:pt x="968" y="323"/>
                  </a:lnTo>
                  <a:lnTo>
                    <a:pt x="969" y="323"/>
                  </a:lnTo>
                  <a:lnTo>
                    <a:pt x="969" y="321"/>
                  </a:lnTo>
                  <a:lnTo>
                    <a:pt x="970" y="321"/>
                  </a:lnTo>
                  <a:lnTo>
                    <a:pt x="970" y="323"/>
                  </a:lnTo>
                  <a:lnTo>
                    <a:pt x="973" y="323"/>
                  </a:lnTo>
                  <a:lnTo>
                    <a:pt x="973" y="324"/>
                  </a:lnTo>
                  <a:lnTo>
                    <a:pt x="974" y="324"/>
                  </a:lnTo>
                  <a:lnTo>
                    <a:pt x="975" y="324"/>
                  </a:lnTo>
                  <a:lnTo>
                    <a:pt x="977" y="324"/>
                  </a:lnTo>
                  <a:lnTo>
                    <a:pt x="977" y="326"/>
                  </a:lnTo>
                  <a:lnTo>
                    <a:pt x="978" y="326"/>
                  </a:lnTo>
                  <a:lnTo>
                    <a:pt x="979" y="327"/>
                  </a:lnTo>
                  <a:lnTo>
                    <a:pt x="979" y="328"/>
                  </a:lnTo>
                  <a:lnTo>
                    <a:pt x="981" y="328"/>
                  </a:lnTo>
                  <a:lnTo>
                    <a:pt x="981" y="329"/>
                  </a:lnTo>
                  <a:lnTo>
                    <a:pt x="983" y="329"/>
                  </a:lnTo>
                  <a:lnTo>
                    <a:pt x="981" y="332"/>
                  </a:lnTo>
                  <a:lnTo>
                    <a:pt x="981" y="333"/>
                  </a:lnTo>
                  <a:lnTo>
                    <a:pt x="981" y="334"/>
                  </a:lnTo>
                  <a:lnTo>
                    <a:pt x="979" y="334"/>
                  </a:lnTo>
                  <a:lnTo>
                    <a:pt x="978" y="334"/>
                  </a:lnTo>
                  <a:lnTo>
                    <a:pt x="978" y="335"/>
                  </a:lnTo>
                  <a:lnTo>
                    <a:pt x="978" y="336"/>
                  </a:lnTo>
                  <a:lnTo>
                    <a:pt x="977" y="336"/>
                  </a:lnTo>
                  <a:lnTo>
                    <a:pt x="975" y="338"/>
                  </a:lnTo>
                  <a:lnTo>
                    <a:pt x="974" y="336"/>
                  </a:lnTo>
                  <a:lnTo>
                    <a:pt x="974" y="338"/>
                  </a:lnTo>
                  <a:lnTo>
                    <a:pt x="975" y="338"/>
                  </a:lnTo>
                  <a:lnTo>
                    <a:pt x="975" y="339"/>
                  </a:lnTo>
                  <a:lnTo>
                    <a:pt x="977" y="339"/>
                  </a:lnTo>
                  <a:lnTo>
                    <a:pt x="978" y="339"/>
                  </a:lnTo>
                  <a:lnTo>
                    <a:pt x="978" y="341"/>
                  </a:lnTo>
                  <a:lnTo>
                    <a:pt x="977" y="341"/>
                  </a:lnTo>
                  <a:lnTo>
                    <a:pt x="975" y="341"/>
                  </a:lnTo>
                  <a:lnTo>
                    <a:pt x="974" y="341"/>
                  </a:lnTo>
                  <a:lnTo>
                    <a:pt x="974" y="343"/>
                  </a:lnTo>
                  <a:lnTo>
                    <a:pt x="975" y="343"/>
                  </a:lnTo>
                  <a:lnTo>
                    <a:pt x="977" y="343"/>
                  </a:lnTo>
                  <a:lnTo>
                    <a:pt x="977" y="344"/>
                  </a:lnTo>
                  <a:lnTo>
                    <a:pt x="975" y="344"/>
                  </a:lnTo>
                  <a:lnTo>
                    <a:pt x="977" y="345"/>
                  </a:lnTo>
                  <a:lnTo>
                    <a:pt x="977" y="346"/>
                  </a:lnTo>
                  <a:lnTo>
                    <a:pt x="975" y="346"/>
                  </a:lnTo>
                  <a:lnTo>
                    <a:pt x="975" y="347"/>
                  </a:lnTo>
                  <a:lnTo>
                    <a:pt x="975" y="350"/>
                  </a:lnTo>
                  <a:lnTo>
                    <a:pt x="974" y="350"/>
                  </a:lnTo>
                  <a:lnTo>
                    <a:pt x="973" y="351"/>
                  </a:lnTo>
                  <a:lnTo>
                    <a:pt x="973" y="350"/>
                  </a:lnTo>
                  <a:lnTo>
                    <a:pt x="970" y="350"/>
                  </a:lnTo>
                  <a:lnTo>
                    <a:pt x="970" y="351"/>
                  </a:lnTo>
                  <a:lnTo>
                    <a:pt x="970" y="352"/>
                  </a:lnTo>
                  <a:lnTo>
                    <a:pt x="969" y="352"/>
                  </a:lnTo>
                  <a:lnTo>
                    <a:pt x="968" y="352"/>
                  </a:lnTo>
                  <a:lnTo>
                    <a:pt x="968" y="353"/>
                  </a:lnTo>
                  <a:lnTo>
                    <a:pt x="967" y="353"/>
                  </a:lnTo>
                  <a:lnTo>
                    <a:pt x="966" y="353"/>
                  </a:lnTo>
                  <a:lnTo>
                    <a:pt x="964" y="355"/>
                  </a:lnTo>
                  <a:lnTo>
                    <a:pt x="962" y="355"/>
                  </a:lnTo>
                  <a:lnTo>
                    <a:pt x="961" y="356"/>
                  </a:lnTo>
                  <a:lnTo>
                    <a:pt x="960" y="356"/>
                  </a:lnTo>
                  <a:lnTo>
                    <a:pt x="960" y="358"/>
                  </a:lnTo>
                  <a:lnTo>
                    <a:pt x="958" y="358"/>
                  </a:lnTo>
                  <a:lnTo>
                    <a:pt x="957" y="358"/>
                  </a:lnTo>
                  <a:lnTo>
                    <a:pt x="957" y="359"/>
                  </a:lnTo>
                  <a:lnTo>
                    <a:pt x="956" y="359"/>
                  </a:lnTo>
                  <a:lnTo>
                    <a:pt x="955" y="359"/>
                  </a:lnTo>
                  <a:lnTo>
                    <a:pt x="952" y="359"/>
                  </a:lnTo>
                  <a:lnTo>
                    <a:pt x="952" y="361"/>
                  </a:lnTo>
                  <a:lnTo>
                    <a:pt x="951" y="359"/>
                  </a:lnTo>
                  <a:lnTo>
                    <a:pt x="951" y="358"/>
                  </a:lnTo>
                  <a:lnTo>
                    <a:pt x="950" y="359"/>
                  </a:lnTo>
                  <a:lnTo>
                    <a:pt x="949" y="359"/>
                  </a:lnTo>
                  <a:lnTo>
                    <a:pt x="947" y="359"/>
                  </a:lnTo>
                  <a:lnTo>
                    <a:pt x="946" y="359"/>
                  </a:lnTo>
                  <a:lnTo>
                    <a:pt x="944" y="359"/>
                  </a:lnTo>
                  <a:lnTo>
                    <a:pt x="943" y="361"/>
                  </a:lnTo>
                  <a:lnTo>
                    <a:pt x="941" y="361"/>
                  </a:lnTo>
                  <a:lnTo>
                    <a:pt x="941" y="362"/>
                  </a:lnTo>
                  <a:lnTo>
                    <a:pt x="940" y="362"/>
                  </a:lnTo>
                  <a:lnTo>
                    <a:pt x="939" y="362"/>
                  </a:lnTo>
                  <a:lnTo>
                    <a:pt x="938" y="362"/>
                  </a:lnTo>
                  <a:lnTo>
                    <a:pt x="935" y="362"/>
                  </a:lnTo>
                  <a:lnTo>
                    <a:pt x="934" y="362"/>
                  </a:lnTo>
                  <a:lnTo>
                    <a:pt x="934" y="363"/>
                  </a:lnTo>
                  <a:lnTo>
                    <a:pt x="933" y="363"/>
                  </a:lnTo>
                  <a:lnTo>
                    <a:pt x="933" y="362"/>
                  </a:lnTo>
                  <a:lnTo>
                    <a:pt x="932" y="362"/>
                  </a:lnTo>
                  <a:lnTo>
                    <a:pt x="932" y="363"/>
                  </a:lnTo>
                  <a:lnTo>
                    <a:pt x="932" y="364"/>
                  </a:lnTo>
                  <a:lnTo>
                    <a:pt x="930" y="364"/>
                  </a:lnTo>
                  <a:lnTo>
                    <a:pt x="929" y="364"/>
                  </a:lnTo>
                  <a:lnTo>
                    <a:pt x="929" y="366"/>
                  </a:lnTo>
                  <a:lnTo>
                    <a:pt x="928" y="366"/>
                  </a:lnTo>
                  <a:lnTo>
                    <a:pt x="926" y="366"/>
                  </a:lnTo>
                  <a:lnTo>
                    <a:pt x="926" y="368"/>
                  </a:lnTo>
                  <a:lnTo>
                    <a:pt x="926" y="369"/>
                  </a:lnTo>
                  <a:lnTo>
                    <a:pt x="924" y="369"/>
                  </a:lnTo>
                  <a:lnTo>
                    <a:pt x="924" y="370"/>
                  </a:lnTo>
                  <a:lnTo>
                    <a:pt x="923" y="370"/>
                  </a:lnTo>
                  <a:lnTo>
                    <a:pt x="922" y="370"/>
                  </a:lnTo>
                  <a:lnTo>
                    <a:pt x="921" y="370"/>
                  </a:lnTo>
                  <a:lnTo>
                    <a:pt x="921" y="372"/>
                  </a:lnTo>
                  <a:lnTo>
                    <a:pt x="920" y="372"/>
                  </a:lnTo>
                  <a:lnTo>
                    <a:pt x="917" y="372"/>
                  </a:lnTo>
                  <a:lnTo>
                    <a:pt x="917" y="373"/>
                  </a:lnTo>
                  <a:lnTo>
                    <a:pt x="917" y="374"/>
                  </a:lnTo>
                  <a:lnTo>
                    <a:pt x="916" y="374"/>
                  </a:lnTo>
                  <a:lnTo>
                    <a:pt x="915" y="374"/>
                  </a:lnTo>
                  <a:lnTo>
                    <a:pt x="913" y="376"/>
                  </a:lnTo>
                  <a:lnTo>
                    <a:pt x="912" y="376"/>
                  </a:lnTo>
                  <a:lnTo>
                    <a:pt x="911" y="378"/>
                  </a:lnTo>
                  <a:lnTo>
                    <a:pt x="909" y="379"/>
                  </a:lnTo>
                  <a:lnTo>
                    <a:pt x="907" y="379"/>
                  </a:lnTo>
                  <a:lnTo>
                    <a:pt x="906" y="379"/>
                  </a:lnTo>
                  <a:lnTo>
                    <a:pt x="905" y="379"/>
                  </a:lnTo>
                  <a:lnTo>
                    <a:pt x="904" y="379"/>
                  </a:lnTo>
                  <a:lnTo>
                    <a:pt x="903" y="379"/>
                  </a:lnTo>
                  <a:lnTo>
                    <a:pt x="901" y="379"/>
                  </a:lnTo>
                  <a:lnTo>
                    <a:pt x="899" y="380"/>
                  </a:lnTo>
                  <a:lnTo>
                    <a:pt x="899" y="379"/>
                  </a:lnTo>
                  <a:lnTo>
                    <a:pt x="898" y="379"/>
                  </a:lnTo>
                  <a:lnTo>
                    <a:pt x="898" y="380"/>
                  </a:lnTo>
                  <a:lnTo>
                    <a:pt x="897" y="380"/>
                  </a:lnTo>
                  <a:lnTo>
                    <a:pt x="897" y="379"/>
                  </a:lnTo>
                  <a:lnTo>
                    <a:pt x="895" y="380"/>
                  </a:lnTo>
                  <a:lnTo>
                    <a:pt x="894" y="379"/>
                  </a:lnTo>
                  <a:lnTo>
                    <a:pt x="894" y="380"/>
                  </a:lnTo>
                  <a:lnTo>
                    <a:pt x="893" y="380"/>
                  </a:lnTo>
                  <a:lnTo>
                    <a:pt x="890" y="380"/>
                  </a:lnTo>
                  <a:lnTo>
                    <a:pt x="888" y="380"/>
                  </a:lnTo>
                  <a:lnTo>
                    <a:pt x="887" y="381"/>
                  </a:lnTo>
                  <a:lnTo>
                    <a:pt x="886" y="381"/>
                  </a:lnTo>
                  <a:lnTo>
                    <a:pt x="887" y="380"/>
                  </a:lnTo>
                  <a:lnTo>
                    <a:pt x="886" y="380"/>
                  </a:lnTo>
                  <a:lnTo>
                    <a:pt x="884" y="381"/>
                  </a:lnTo>
                  <a:lnTo>
                    <a:pt x="884" y="380"/>
                  </a:lnTo>
                  <a:lnTo>
                    <a:pt x="884" y="379"/>
                  </a:lnTo>
                  <a:lnTo>
                    <a:pt x="882" y="379"/>
                  </a:lnTo>
                  <a:lnTo>
                    <a:pt x="881" y="379"/>
                  </a:lnTo>
                  <a:lnTo>
                    <a:pt x="880" y="379"/>
                  </a:lnTo>
                  <a:lnTo>
                    <a:pt x="878" y="379"/>
                  </a:lnTo>
                  <a:lnTo>
                    <a:pt x="877" y="379"/>
                  </a:lnTo>
                  <a:lnTo>
                    <a:pt x="876" y="379"/>
                  </a:lnTo>
                  <a:lnTo>
                    <a:pt x="875" y="379"/>
                  </a:lnTo>
                  <a:lnTo>
                    <a:pt x="872" y="379"/>
                  </a:lnTo>
                  <a:lnTo>
                    <a:pt x="871" y="379"/>
                  </a:lnTo>
                  <a:lnTo>
                    <a:pt x="870" y="379"/>
                  </a:lnTo>
                  <a:lnTo>
                    <a:pt x="870" y="378"/>
                  </a:lnTo>
                  <a:lnTo>
                    <a:pt x="869" y="378"/>
                  </a:lnTo>
                  <a:lnTo>
                    <a:pt x="869" y="379"/>
                  </a:lnTo>
                  <a:lnTo>
                    <a:pt x="867" y="379"/>
                  </a:lnTo>
                  <a:lnTo>
                    <a:pt x="866" y="379"/>
                  </a:lnTo>
                  <a:lnTo>
                    <a:pt x="864" y="379"/>
                  </a:lnTo>
                  <a:lnTo>
                    <a:pt x="863" y="380"/>
                  </a:lnTo>
                  <a:lnTo>
                    <a:pt x="863" y="379"/>
                  </a:lnTo>
                  <a:lnTo>
                    <a:pt x="861" y="379"/>
                  </a:lnTo>
                  <a:lnTo>
                    <a:pt x="860" y="379"/>
                  </a:lnTo>
                  <a:lnTo>
                    <a:pt x="859" y="379"/>
                  </a:lnTo>
                  <a:lnTo>
                    <a:pt x="859" y="378"/>
                  </a:lnTo>
                  <a:lnTo>
                    <a:pt x="855" y="379"/>
                  </a:lnTo>
                  <a:lnTo>
                    <a:pt x="854" y="379"/>
                  </a:lnTo>
                  <a:lnTo>
                    <a:pt x="853" y="379"/>
                  </a:lnTo>
                  <a:lnTo>
                    <a:pt x="852" y="379"/>
                  </a:lnTo>
                  <a:lnTo>
                    <a:pt x="850" y="378"/>
                  </a:lnTo>
                  <a:lnTo>
                    <a:pt x="849" y="379"/>
                  </a:lnTo>
                  <a:lnTo>
                    <a:pt x="848" y="379"/>
                  </a:lnTo>
                  <a:lnTo>
                    <a:pt x="844" y="379"/>
                  </a:lnTo>
                  <a:lnTo>
                    <a:pt x="843" y="379"/>
                  </a:lnTo>
                  <a:lnTo>
                    <a:pt x="842" y="379"/>
                  </a:lnTo>
                  <a:lnTo>
                    <a:pt x="841" y="379"/>
                  </a:lnTo>
                  <a:lnTo>
                    <a:pt x="840" y="378"/>
                  </a:lnTo>
                  <a:lnTo>
                    <a:pt x="840" y="379"/>
                  </a:lnTo>
                  <a:lnTo>
                    <a:pt x="837" y="379"/>
                  </a:lnTo>
                  <a:lnTo>
                    <a:pt x="836" y="379"/>
                  </a:lnTo>
                  <a:lnTo>
                    <a:pt x="835" y="379"/>
                  </a:lnTo>
                  <a:lnTo>
                    <a:pt x="833" y="379"/>
                  </a:lnTo>
                  <a:lnTo>
                    <a:pt x="832" y="379"/>
                  </a:lnTo>
                  <a:lnTo>
                    <a:pt x="831" y="379"/>
                  </a:lnTo>
                  <a:lnTo>
                    <a:pt x="829" y="379"/>
                  </a:lnTo>
                  <a:lnTo>
                    <a:pt x="827" y="380"/>
                  </a:lnTo>
                  <a:lnTo>
                    <a:pt x="826" y="380"/>
                  </a:lnTo>
                  <a:lnTo>
                    <a:pt x="825" y="380"/>
                  </a:lnTo>
                  <a:lnTo>
                    <a:pt x="824" y="380"/>
                  </a:lnTo>
                  <a:lnTo>
                    <a:pt x="824" y="379"/>
                  </a:lnTo>
                  <a:lnTo>
                    <a:pt x="823" y="379"/>
                  </a:lnTo>
                  <a:lnTo>
                    <a:pt x="823" y="380"/>
                  </a:lnTo>
                  <a:lnTo>
                    <a:pt x="821" y="380"/>
                  </a:lnTo>
                  <a:lnTo>
                    <a:pt x="819" y="381"/>
                  </a:lnTo>
                  <a:lnTo>
                    <a:pt x="818" y="383"/>
                  </a:lnTo>
                  <a:lnTo>
                    <a:pt x="816" y="383"/>
                  </a:lnTo>
                  <a:lnTo>
                    <a:pt x="815" y="383"/>
                  </a:lnTo>
                  <a:lnTo>
                    <a:pt x="815" y="385"/>
                  </a:lnTo>
                  <a:lnTo>
                    <a:pt x="814" y="385"/>
                  </a:lnTo>
                  <a:lnTo>
                    <a:pt x="814" y="386"/>
                  </a:lnTo>
                  <a:lnTo>
                    <a:pt x="813" y="386"/>
                  </a:lnTo>
                  <a:lnTo>
                    <a:pt x="810" y="386"/>
                  </a:lnTo>
                  <a:lnTo>
                    <a:pt x="810" y="387"/>
                  </a:lnTo>
                  <a:lnTo>
                    <a:pt x="810" y="389"/>
                  </a:lnTo>
                  <a:lnTo>
                    <a:pt x="809" y="389"/>
                  </a:lnTo>
                  <a:lnTo>
                    <a:pt x="809" y="390"/>
                  </a:lnTo>
                  <a:lnTo>
                    <a:pt x="808" y="390"/>
                  </a:lnTo>
                  <a:lnTo>
                    <a:pt x="808" y="391"/>
                  </a:lnTo>
                  <a:lnTo>
                    <a:pt x="808" y="392"/>
                  </a:lnTo>
                  <a:lnTo>
                    <a:pt x="807" y="392"/>
                  </a:lnTo>
                  <a:lnTo>
                    <a:pt x="806" y="395"/>
                  </a:lnTo>
                  <a:lnTo>
                    <a:pt x="804" y="395"/>
                  </a:lnTo>
                  <a:lnTo>
                    <a:pt x="802" y="395"/>
                  </a:lnTo>
                  <a:lnTo>
                    <a:pt x="801" y="395"/>
                  </a:lnTo>
                  <a:lnTo>
                    <a:pt x="800" y="395"/>
                  </a:lnTo>
                  <a:lnTo>
                    <a:pt x="800" y="396"/>
                  </a:lnTo>
                  <a:lnTo>
                    <a:pt x="798" y="396"/>
                  </a:lnTo>
                  <a:lnTo>
                    <a:pt x="797" y="396"/>
                  </a:lnTo>
                  <a:lnTo>
                    <a:pt x="796" y="396"/>
                  </a:lnTo>
                  <a:lnTo>
                    <a:pt x="795" y="396"/>
                  </a:lnTo>
                  <a:lnTo>
                    <a:pt x="795" y="397"/>
                  </a:lnTo>
                  <a:lnTo>
                    <a:pt x="792" y="397"/>
                  </a:lnTo>
                  <a:lnTo>
                    <a:pt x="792" y="398"/>
                  </a:lnTo>
                  <a:lnTo>
                    <a:pt x="791" y="398"/>
                  </a:lnTo>
                  <a:lnTo>
                    <a:pt x="790" y="398"/>
                  </a:lnTo>
                  <a:lnTo>
                    <a:pt x="789" y="398"/>
                  </a:lnTo>
                  <a:lnTo>
                    <a:pt x="787" y="398"/>
                  </a:lnTo>
                  <a:lnTo>
                    <a:pt x="787" y="400"/>
                  </a:lnTo>
                  <a:lnTo>
                    <a:pt x="786" y="400"/>
                  </a:lnTo>
                  <a:lnTo>
                    <a:pt x="786" y="401"/>
                  </a:lnTo>
                  <a:lnTo>
                    <a:pt x="783" y="401"/>
                  </a:lnTo>
                  <a:lnTo>
                    <a:pt x="783" y="403"/>
                  </a:lnTo>
                  <a:lnTo>
                    <a:pt x="781" y="403"/>
                  </a:lnTo>
                  <a:lnTo>
                    <a:pt x="780" y="403"/>
                  </a:lnTo>
                  <a:lnTo>
                    <a:pt x="780" y="404"/>
                  </a:lnTo>
                  <a:lnTo>
                    <a:pt x="779" y="404"/>
                  </a:lnTo>
                  <a:lnTo>
                    <a:pt x="778" y="407"/>
                  </a:lnTo>
                  <a:lnTo>
                    <a:pt x="775" y="407"/>
                  </a:lnTo>
                  <a:lnTo>
                    <a:pt x="774" y="407"/>
                  </a:lnTo>
                  <a:lnTo>
                    <a:pt x="774" y="408"/>
                  </a:lnTo>
                  <a:lnTo>
                    <a:pt x="773" y="408"/>
                  </a:lnTo>
                  <a:lnTo>
                    <a:pt x="773" y="409"/>
                  </a:lnTo>
                  <a:lnTo>
                    <a:pt x="772" y="412"/>
                  </a:lnTo>
                  <a:lnTo>
                    <a:pt x="770" y="412"/>
                  </a:lnTo>
                  <a:lnTo>
                    <a:pt x="770" y="413"/>
                  </a:lnTo>
                  <a:lnTo>
                    <a:pt x="769" y="413"/>
                  </a:lnTo>
                  <a:lnTo>
                    <a:pt x="768" y="413"/>
                  </a:lnTo>
                  <a:lnTo>
                    <a:pt x="766" y="414"/>
                  </a:lnTo>
                  <a:lnTo>
                    <a:pt x="764" y="414"/>
                  </a:lnTo>
                  <a:lnTo>
                    <a:pt x="763" y="414"/>
                  </a:lnTo>
                  <a:lnTo>
                    <a:pt x="764" y="415"/>
                  </a:lnTo>
                  <a:lnTo>
                    <a:pt x="764" y="417"/>
                  </a:lnTo>
                  <a:lnTo>
                    <a:pt x="763" y="417"/>
                  </a:lnTo>
                  <a:lnTo>
                    <a:pt x="763" y="418"/>
                  </a:lnTo>
                  <a:lnTo>
                    <a:pt x="762" y="418"/>
                  </a:lnTo>
                  <a:lnTo>
                    <a:pt x="761" y="419"/>
                  </a:lnTo>
                  <a:lnTo>
                    <a:pt x="761" y="421"/>
                  </a:lnTo>
                  <a:lnTo>
                    <a:pt x="759" y="421"/>
                  </a:lnTo>
                  <a:lnTo>
                    <a:pt x="757" y="423"/>
                  </a:lnTo>
                  <a:lnTo>
                    <a:pt x="756" y="423"/>
                  </a:lnTo>
                  <a:lnTo>
                    <a:pt x="756" y="424"/>
                  </a:lnTo>
                  <a:lnTo>
                    <a:pt x="755" y="424"/>
                  </a:lnTo>
                  <a:lnTo>
                    <a:pt x="755" y="425"/>
                  </a:lnTo>
                  <a:lnTo>
                    <a:pt x="753" y="425"/>
                  </a:lnTo>
                  <a:lnTo>
                    <a:pt x="753" y="426"/>
                  </a:lnTo>
                  <a:lnTo>
                    <a:pt x="752" y="426"/>
                  </a:lnTo>
                  <a:lnTo>
                    <a:pt x="751" y="427"/>
                  </a:lnTo>
                  <a:lnTo>
                    <a:pt x="751" y="426"/>
                  </a:lnTo>
                  <a:lnTo>
                    <a:pt x="749" y="426"/>
                  </a:lnTo>
                  <a:lnTo>
                    <a:pt x="749" y="427"/>
                  </a:lnTo>
                  <a:lnTo>
                    <a:pt x="747" y="430"/>
                  </a:lnTo>
                  <a:lnTo>
                    <a:pt x="746" y="431"/>
                  </a:lnTo>
                  <a:lnTo>
                    <a:pt x="745" y="432"/>
                  </a:lnTo>
                  <a:lnTo>
                    <a:pt x="744" y="432"/>
                  </a:lnTo>
                  <a:lnTo>
                    <a:pt x="744" y="433"/>
                  </a:lnTo>
                  <a:lnTo>
                    <a:pt x="743" y="433"/>
                  </a:lnTo>
                  <a:lnTo>
                    <a:pt x="743" y="435"/>
                  </a:lnTo>
                  <a:lnTo>
                    <a:pt x="741" y="435"/>
                  </a:lnTo>
                  <a:lnTo>
                    <a:pt x="739" y="436"/>
                  </a:lnTo>
                  <a:lnTo>
                    <a:pt x="741" y="436"/>
                  </a:lnTo>
                  <a:lnTo>
                    <a:pt x="743" y="436"/>
                  </a:lnTo>
                  <a:lnTo>
                    <a:pt x="743" y="435"/>
                  </a:lnTo>
                  <a:lnTo>
                    <a:pt x="744" y="435"/>
                  </a:lnTo>
                  <a:lnTo>
                    <a:pt x="745" y="433"/>
                  </a:lnTo>
                  <a:lnTo>
                    <a:pt x="746" y="433"/>
                  </a:lnTo>
                  <a:lnTo>
                    <a:pt x="749" y="432"/>
                  </a:lnTo>
                  <a:lnTo>
                    <a:pt x="751" y="431"/>
                  </a:lnTo>
                  <a:lnTo>
                    <a:pt x="752" y="430"/>
                  </a:lnTo>
                  <a:lnTo>
                    <a:pt x="753" y="430"/>
                  </a:lnTo>
                  <a:lnTo>
                    <a:pt x="755" y="427"/>
                  </a:lnTo>
                  <a:lnTo>
                    <a:pt x="756" y="427"/>
                  </a:lnTo>
                  <a:lnTo>
                    <a:pt x="756" y="426"/>
                  </a:lnTo>
                  <a:lnTo>
                    <a:pt x="757" y="425"/>
                  </a:lnTo>
                  <a:lnTo>
                    <a:pt x="759" y="425"/>
                  </a:lnTo>
                  <a:lnTo>
                    <a:pt x="761" y="424"/>
                  </a:lnTo>
                  <a:lnTo>
                    <a:pt x="763" y="423"/>
                  </a:lnTo>
                  <a:lnTo>
                    <a:pt x="764" y="419"/>
                  </a:lnTo>
                  <a:lnTo>
                    <a:pt x="766" y="419"/>
                  </a:lnTo>
                  <a:lnTo>
                    <a:pt x="768" y="417"/>
                  </a:lnTo>
                  <a:lnTo>
                    <a:pt x="769" y="417"/>
                  </a:lnTo>
                  <a:lnTo>
                    <a:pt x="770" y="417"/>
                  </a:lnTo>
                  <a:lnTo>
                    <a:pt x="772" y="415"/>
                  </a:lnTo>
                  <a:lnTo>
                    <a:pt x="773" y="414"/>
                  </a:lnTo>
                  <a:lnTo>
                    <a:pt x="774" y="413"/>
                  </a:lnTo>
                  <a:lnTo>
                    <a:pt x="775" y="413"/>
                  </a:lnTo>
                  <a:lnTo>
                    <a:pt x="779" y="412"/>
                  </a:lnTo>
                  <a:lnTo>
                    <a:pt x="780" y="412"/>
                  </a:lnTo>
                  <a:lnTo>
                    <a:pt x="781" y="409"/>
                  </a:lnTo>
                  <a:lnTo>
                    <a:pt x="783" y="409"/>
                  </a:lnTo>
                  <a:lnTo>
                    <a:pt x="784" y="409"/>
                  </a:lnTo>
                  <a:lnTo>
                    <a:pt x="784" y="408"/>
                  </a:lnTo>
                  <a:lnTo>
                    <a:pt x="786" y="408"/>
                  </a:lnTo>
                  <a:lnTo>
                    <a:pt x="787" y="407"/>
                  </a:lnTo>
                  <a:lnTo>
                    <a:pt x="789" y="406"/>
                  </a:lnTo>
                  <a:lnTo>
                    <a:pt x="790" y="406"/>
                  </a:lnTo>
                  <a:lnTo>
                    <a:pt x="791" y="406"/>
                  </a:lnTo>
                  <a:lnTo>
                    <a:pt x="792" y="406"/>
                  </a:lnTo>
                  <a:lnTo>
                    <a:pt x="797" y="404"/>
                  </a:lnTo>
                  <a:lnTo>
                    <a:pt x="797" y="403"/>
                  </a:lnTo>
                  <a:lnTo>
                    <a:pt x="798" y="403"/>
                  </a:lnTo>
                  <a:lnTo>
                    <a:pt x="800" y="403"/>
                  </a:lnTo>
                  <a:lnTo>
                    <a:pt x="801" y="403"/>
                  </a:lnTo>
                  <a:lnTo>
                    <a:pt x="802" y="401"/>
                  </a:lnTo>
                  <a:lnTo>
                    <a:pt x="806" y="401"/>
                  </a:lnTo>
                  <a:lnTo>
                    <a:pt x="809" y="400"/>
                  </a:lnTo>
                  <a:lnTo>
                    <a:pt x="814" y="398"/>
                  </a:lnTo>
                  <a:lnTo>
                    <a:pt x="815" y="398"/>
                  </a:lnTo>
                  <a:lnTo>
                    <a:pt x="819" y="397"/>
                  </a:lnTo>
                  <a:lnTo>
                    <a:pt x="823" y="396"/>
                  </a:lnTo>
                  <a:lnTo>
                    <a:pt x="824" y="396"/>
                  </a:lnTo>
                  <a:lnTo>
                    <a:pt x="826" y="396"/>
                  </a:lnTo>
                  <a:lnTo>
                    <a:pt x="827" y="396"/>
                  </a:lnTo>
                  <a:lnTo>
                    <a:pt x="831" y="396"/>
                  </a:lnTo>
                  <a:lnTo>
                    <a:pt x="832" y="396"/>
                  </a:lnTo>
                  <a:lnTo>
                    <a:pt x="833" y="396"/>
                  </a:lnTo>
                  <a:lnTo>
                    <a:pt x="836" y="396"/>
                  </a:lnTo>
                  <a:lnTo>
                    <a:pt x="836" y="397"/>
                  </a:lnTo>
                  <a:lnTo>
                    <a:pt x="837" y="397"/>
                  </a:lnTo>
                  <a:lnTo>
                    <a:pt x="840" y="397"/>
                  </a:lnTo>
                  <a:lnTo>
                    <a:pt x="840" y="398"/>
                  </a:lnTo>
                  <a:lnTo>
                    <a:pt x="841" y="398"/>
                  </a:lnTo>
                  <a:lnTo>
                    <a:pt x="842" y="398"/>
                  </a:lnTo>
                  <a:lnTo>
                    <a:pt x="842" y="400"/>
                  </a:lnTo>
                  <a:lnTo>
                    <a:pt x="843" y="401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2" y="403"/>
                  </a:lnTo>
                  <a:lnTo>
                    <a:pt x="841" y="403"/>
                  </a:lnTo>
                  <a:lnTo>
                    <a:pt x="841" y="404"/>
                  </a:lnTo>
                  <a:lnTo>
                    <a:pt x="842" y="404"/>
                  </a:lnTo>
                  <a:lnTo>
                    <a:pt x="842" y="406"/>
                  </a:lnTo>
                  <a:lnTo>
                    <a:pt x="842" y="407"/>
                  </a:lnTo>
                  <a:lnTo>
                    <a:pt x="841" y="407"/>
                  </a:lnTo>
                  <a:lnTo>
                    <a:pt x="841" y="408"/>
                  </a:lnTo>
                  <a:lnTo>
                    <a:pt x="840" y="409"/>
                  </a:lnTo>
                  <a:lnTo>
                    <a:pt x="837" y="409"/>
                  </a:lnTo>
                  <a:lnTo>
                    <a:pt x="836" y="409"/>
                  </a:lnTo>
                  <a:lnTo>
                    <a:pt x="836" y="412"/>
                  </a:lnTo>
                  <a:lnTo>
                    <a:pt x="833" y="412"/>
                  </a:lnTo>
                  <a:lnTo>
                    <a:pt x="833" y="413"/>
                  </a:lnTo>
                  <a:lnTo>
                    <a:pt x="832" y="413"/>
                  </a:lnTo>
                  <a:lnTo>
                    <a:pt x="832" y="414"/>
                  </a:lnTo>
                  <a:lnTo>
                    <a:pt x="829" y="414"/>
                  </a:lnTo>
                  <a:lnTo>
                    <a:pt x="827" y="415"/>
                  </a:lnTo>
                  <a:lnTo>
                    <a:pt x="825" y="417"/>
                  </a:lnTo>
                  <a:lnTo>
                    <a:pt x="824" y="417"/>
                  </a:lnTo>
                  <a:lnTo>
                    <a:pt x="823" y="417"/>
                  </a:lnTo>
                  <a:lnTo>
                    <a:pt x="821" y="417"/>
                  </a:lnTo>
                  <a:lnTo>
                    <a:pt x="821" y="415"/>
                  </a:lnTo>
                  <a:lnTo>
                    <a:pt x="819" y="415"/>
                  </a:lnTo>
                  <a:lnTo>
                    <a:pt x="818" y="415"/>
                  </a:lnTo>
                  <a:lnTo>
                    <a:pt x="816" y="415"/>
                  </a:lnTo>
                  <a:lnTo>
                    <a:pt x="816" y="414"/>
                  </a:lnTo>
                  <a:lnTo>
                    <a:pt x="815" y="414"/>
                  </a:lnTo>
                  <a:lnTo>
                    <a:pt x="814" y="415"/>
                  </a:lnTo>
                  <a:lnTo>
                    <a:pt x="813" y="415"/>
                  </a:lnTo>
                  <a:lnTo>
                    <a:pt x="810" y="415"/>
                  </a:lnTo>
                  <a:lnTo>
                    <a:pt x="809" y="415"/>
                  </a:lnTo>
                  <a:lnTo>
                    <a:pt x="808" y="415"/>
                  </a:lnTo>
                  <a:lnTo>
                    <a:pt x="807" y="415"/>
                  </a:lnTo>
                  <a:lnTo>
                    <a:pt x="807" y="417"/>
                  </a:lnTo>
                  <a:lnTo>
                    <a:pt x="809" y="415"/>
                  </a:lnTo>
                  <a:lnTo>
                    <a:pt x="809" y="417"/>
                  </a:lnTo>
                  <a:lnTo>
                    <a:pt x="810" y="417"/>
                  </a:lnTo>
                  <a:lnTo>
                    <a:pt x="814" y="418"/>
                  </a:lnTo>
                  <a:lnTo>
                    <a:pt x="815" y="418"/>
                  </a:lnTo>
                  <a:lnTo>
                    <a:pt x="816" y="419"/>
                  </a:lnTo>
                  <a:lnTo>
                    <a:pt x="816" y="423"/>
                  </a:lnTo>
                  <a:lnTo>
                    <a:pt x="818" y="423"/>
                  </a:lnTo>
                  <a:lnTo>
                    <a:pt x="819" y="423"/>
                  </a:lnTo>
                  <a:lnTo>
                    <a:pt x="821" y="421"/>
                  </a:lnTo>
                  <a:lnTo>
                    <a:pt x="823" y="421"/>
                  </a:lnTo>
                  <a:lnTo>
                    <a:pt x="824" y="419"/>
                  </a:lnTo>
                  <a:lnTo>
                    <a:pt x="826" y="419"/>
                  </a:lnTo>
                  <a:lnTo>
                    <a:pt x="825" y="421"/>
                  </a:lnTo>
                  <a:lnTo>
                    <a:pt x="826" y="421"/>
                  </a:lnTo>
                  <a:lnTo>
                    <a:pt x="827" y="421"/>
                  </a:lnTo>
                  <a:lnTo>
                    <a:pt x="827" y="423"/>
                  </a:lnTo>
                  <a:lnTo>
                    <a:pt x="827" y="424"/>
                  </a:lnTo>
                  <a:lnTo>
                    <a:pt x="826" y="424"/>
                  </a:lnTo>
                  <a:lnTo>
                    <a:pt x="825" y="425"/>
                  </a:lnTo>
                  <a:lnTo>
                    <a:pt x="825" y="426"/>
                  </a:lnTo>
                  <a:lnTo>
                    <a:pt x="824" y="427"/>
                  </a:lnTo>
                  <a:lnTo>
                    <a:pt x="824" y="430"/>
                  </a:lnTo>
                  <a:lnTo>
                    <a:pt x="823" y="430"/>
                  </a:lnTo>
                  <a:lnTo>
                    <a:pt x="821" y="430"/>
                  </a:lnTo>
                  <a:lnTo>
                    <a:pt x="821" y="431"/>
                  </a:lnTo>
                  <a:lnTo>
                    <a:pt x="816" y="432"/>
                  </a:lnTo>
                  <a:lnTo>
                    <a:pt x="818" y="432"/>
                  </a:lnTo>
                  <a:lnTo>
                    <a:pt x="818" y="433"/>
                  </a:lnTo>
                  <a:lnTo>
                    <a:pt x="819" y="433"/>
                  </a:lnTo>
                  <a:lnTo>
                    <a:pt x="821" y="432"/>
                  </a:lnTo>
                  <a:lnTo>
                    <a:pt x="821" y="433"/>
                  </a:lnTo>
                  <a:lnTo>
                    <a:pt x="823" y="433"/>
                  </a:lnTo>
                  <a:lnTo>
                    <a:pt x="823" y="432"/>
                  </a:lnTo>
                  <a:lnTo>
                    <a:pt x="824" y="432"/>
                  </a:lnTo>
                  <a:lnTo>
                    <a:pt x="824" y="433"/>
                  </a:lnTo>
                  <a:lnTo>
                    <a:pt x="824" y="435"/>
                  </a:lnTo>
                  <a:lnTo>
                    <a:pt x="823" y="435"/>
                  </a:lnTo>
                  <a:lnTo>
                    <a:pt x="821" y="435"/>
                  </a:lnTo>
                  <a:lnTo>
                    <a:pt x="821" y="436"/>
                  </a:lnTo>
                  <a:lnTo>
                    <a:pt x="821" y="438"/>
                  </a:lnTo>
                  <a:lnTo>
                    <a:pt x="823" y="440"/>
                  </a:lnTo>
                  <a:lnTo>
                    <a:pt x="821" y="440"/>
                  </a:lnTo>
                  <a:lnTo>
                    <a:pt x="823" y="441"/>
                  </a:lnTo>
                  <a:lnTo>
                    <a:pt x="823" y="442"/>
                  </a:lnTo>
                  <a:lnTo>
                    <a:pt x="823" y="443"/>
                  </a:lnTo>
                  <a:lnTo>
                    <a:pt x="823" y="444"/>
                  </a:lnTo>
                  <a:lnTo>
                    <a:pt x="821" y="444"/>
                  </a:lnTo>
                  <a:lnTo>
                    <a:pt x="821" y="446"/>
                  </a:lnTo>
                  <a:lnTo>
                    <a:pt x="823" y="446"/>
                  </a:lnTo>
                  <a:lnTo>
                    <a:pt x="821" y="448"/>
                  </a:lnTo>
                  <a:lnTo>
                    <a:pt x="823" y="448"/>
                  </a:lnTo>
                  <a:lnTo>
                    <a:pt x="824" y="448"/>
                  </a:lnTo>
                  <a:lnTo>
                    <a:pt x="825" y="448"/>
                  </a:lnTo>
                  <a:lnTo>
                    <a:pt x="826" y="448"/>
                  </a:lnTo>
                  <a:lnTo>
                    <a:pt x="826" y="449"/>
                  </a:lnTo>
                  <a:lnTo>
                    <a:pt x="827" y="449"/>
                  </a:lnTo>
                  <a:lnTo>
                    <a:pt x="829" y="449"/>
                  </a:lnTo>
                  <a:lnTo>
                    <a:pt x="831" y="449"/>
                  </a:lnTo>
                  <a:lnTo>
                    <a:pt x="832" y="449"/>
                  </a:lnTo>
                  <a:lnTo>
                    <a:pt x="831" y="450"/>
                  </a:lnTo>
                  <a:lnTo>
                    <a:pt x="829" y="450"/>
                  </a:lnTo>
                  <a:lnTo>
                    <a:pt x="826" y="450"/>
                  </a:lnTo>
                  <a:lnTo>
                    <a:pt x="826" y="452"/>
                  </a:lnTo>
                  <a:lnTo>
                    <a:pt x="827" y="452"/>
                  </a:lnTo>
                  <a:lnTo>
                    <a:pt x="829" y="452"/>
                  </a:lnTo>
                  <a:lnTo>
                    <a:pt x="829" y="453"/>
                  </a:lnTo>
                  <a:lnTo>
                    <a:pt x="831" y="453"/>
                  </a:lnTo>
                  <a:lnTo>
                    <a:pt x="831" y="454"/>
                  </a:lnTo>
                  <a:lnTo>
                    <a:pt x="832" y="453"/>
                  </a:lnTo>
                  <a:lnTo>
                    <a:pt x="833" y="453"/>
                  </a:lnTo>
                  <a:lnTo>
                    <a:pt x="835" y="453"/>
                  </a:lnTo>
                  <a:lnTo>
                    <a:pt x="835" y="454"/>
                  </a:lnTo>
                  <a:lnTo>
                    <a:pt x="836" y="454"/>
                  </a:lnTo>
                  <a:lnTo>
                    <a:pt x="836" y="457"/>
                  </a:lnTo>
                  <a:lnTo>
                    <a:pt x="837" y="457"/>
                  </a:lnTo>
                  <a:lnTo>
                    <a:pt x="840" y="457"/>
                  </a:lnTo>
                  <a:lnTo>
                    <a:pt x="840" y="454"/>
                  </a:lnTo>
                  <a:lnTo>
                    <a:pt x="841" y="454"/>
                  </a:lnTo>
                  <a:lnTo>
                    <a:pt x="841" y="457"/>
                  </a:lnTo>
                  <a:lnTo>
                    <a:pt x="843" y="457"/>
                  </a:lnTo>
                  <a:lnTo>
                    <a:pt x="844" y="457"/>
                  </a:lnTo>
                  <a:lnTo>
                    <a:pt x="843" y="458"/>
                  </a:lnTo>
                  <a:lnTo>
                    <a:pt x="842" y="458"/>
                  </a:lnTo>
                  <a:lnTo>
                    <a:pt x="842" y="459"/>
                  </a:lnTo>
                  <a:lnTo>
                    <a:pt x="843" y="458"/>
                  </a:lnTo>
                  <a:lnTo>
                    <a:pt x="844" y="458"/>
                  </a:lnTo>
                  <a:lnTo>
                    <a:pt x="846" y="458"/>
                  </a:lnTo>
                  <a:lnTo>
                    <a:pt x="844" y="459"/>
                  </a:lnTo>
                  <a:lnTo>
                    <a:pt x="846" y="459"/>
                  </a:lnTo>
                  <a:lnTo>
                    <a:pt x="846" y="458"/>
                  </a:lnTo>
                  <a:lnTo>
                    <a:pt x="848" y="458"/>
                  </a:lnTo>
                  <a:lnTo>
                    <a:pt x="849" y="458"/>
                  </a:lnTo>
                  <a:lnTo>
                    <a:pt x="853" y="454"/>
                  </a:lnTo>
                  <a:lnTo>
                    <a:pt x="854" y="454"/>
                  </a:lnTo>
                  <a:lnTo>
                    <a:pt x="854" y="457"/>
                  </a:lnTo>
                  <a:lnTo>
                    <a:pt x="854" y="458"/>
                  </a:lnTo>
                  <a:lnTo>
                    <a:pt x="855" y="458"/>
                  </a:lnTo>
                  <a:lnTo>
                    <a:pt x="855" y="459"/>
                  </a:lnTo>
                  <a:lnTo>
                    <a:pt x="858" y="458"/>
                  </a:lnTo>
                  <a:lnTo>
                    <a:pt x="859" y="458"/>
                  </a:lnTo>
                  <a:lnTo>
                    <a:pt x="860" y="458"/>
                  </a:lnTo>
                  <a:lnTo>
                    <a:pt x="860" y="459"/>
                  </a:lnTo>
                  <a:lnTo>
                    <a:pt x="861" y="460"/>
                  </a:lnTo>
                  <a:lnTo>
                    <a:pt x="861" y="461"/>
                  </a:lnTo>
                  <a:lnTo>
                    <a:pt x="860" y="461"/>
                  </a:lnTo>
                  <a:lnTo>
                    <a:pt x="859" y="461"/>
                  </a:lnTo>
                  <a:lnTo>
                    <a:pt x="858" y="463"/>
                  </a:lnTo>
                  <a:lnTo>
                    <a:pt x="859" y="463"/>
                  </a:lnTo>
                  <a:lnTo>
                    <a:pt x="863" y="463"/>
                  </a:lnTo>
                  <a:lnTo>
                    <a:pt x="864" y="463"/>
                  </a:lnTo>
                  <a:lnTo>
                    <a:pt x="864" y="465"/>
                  </a:lnTo>
                  <a:lnTo>
                    <a:pt x="863" y="465"/>
                  </a:lnTo>
                  <a:lnTo>
                    <a:pt x="863" y="466"/>
                  </a:lnTo>
                  <a:lnTo>
                    <a:pt x="861" y="466"/>
                  </a:lnTo>
                  <a:lnTo>
                    <a:pt x="860" y="465"/>
                  </a:lnTo>
                  <a:lnTo>
                    <a:pt x="859" y="465"/>
                  </a:lnTo>
                  <a:lnTo>
                    <a:pt x="859" y="466"/>
                  </a:lnTo>
                  <a:lnTo>
                    <a:pt x="858" y="466"/>
                  </a:lnTo>
                  <a:lnTo>
                    <a:pt x="855" y="467"/>
                  </a:lnTo>
                  <a:lnTo>
                    <a:pt x="854" y="466"/>
                  </a:lnTo>
                  <a:lnTo>
                    <a:pt x="854" y="467"/>
                  </a:lnTo>
                  <a:lnTo>
                    <a:pt x="853" y="467"/>
                  </a:lnTo>
                  <a:lnTo>
                    <a:pt x="852" y="467"/>
                  </a:lnTo>
                  <a:lnTo>
                    <a:pt x="850" y="467"/>
                  </a:lnTo>
                  <a:lnTo>
                    <a:pt x="852" y="469"/>
                  </a:lnTo>
                  <a:lnTo>
                    <a:pt x="850" y="469"/>
                  </a:lnTo>
                  <a:lnTo>
                    <a:pt x="849" y="469"/>
                  </a:lnTo>
                  <a:lnTo>
                    <a:pt x="849" y="470"/>
                  </a:lnTo>
                  <a:lnTo>
                    <a:pt x="848" y="470"/>
                  </a:lnTo>
                  <a:lnTo>
                    <a:pt x="846" y="470"/>
                  </a:lnTo>
                  <a:lnTo>
                    <a:pt x="844" y="470"/>
                  </a:lnTo>
                  <a:lnTo>
                    <a:pt x="843" y="470"/>
                  </a:lnTo>
                  <a:lnTo>
                    <a:pt x="842" y="470"/>
                  </a:lnTo>
                  <a:lnTo>
                    <a:pt x="842" y="471"/>
                  </a:lnTo>
                  <a:lnTo>
                    <a:pt x="841" y="471"/>
                  </a:lnTo>
                  <a:lnTo>
                    <a:pt x="841" y="472"/>
                  </a:lnTo>
                  <a:lnTo>
                    <a:pt x="840" y="472"/>
                  </a:lnTo>
                  <a:lnTo>
                    <a:pt x="840" y="471"/>
                  </a:lnTo>
                  <a:lnTo>
                    <a:pt x="837" y="472"/>
                  </a:lnTo>
                  <a:lnTo>
                    <a:pt x="836" y="472"/>
                  </a:lnTo>
                  <a:lnTo>
                    <a:pt x="836" y="475"/>
                  </a:lnTo>
                  <a:lnTo>
                    <a:pt x="835" y="475"/>
                  </a:lnTo>
                  <a:lnTo>
                    <a:pt x="833" y="475"/>
                  </a:lnTo>
                  <a:lnTo>
                    <a:pt x="833" y="472"/>
                  </a:lnTo>
                  <a:lnTo>
                    <a:pt x="832" y="472"/>
                  </a:lnTo>
                  <a:lnTo>
                    <a:pt x="833" y="475"/>
                  </a:lnTo>
                  <a:lnTo>
                    <a:pt x="832" y="475"/>
                  </a:lnTo>
                  <a:lnTo>
                    <a:pt x="831" y="475"/>
                  </a:lnTo>
                  <a:lnTo>
                    <a:pt x="829" y="475"/>
                  </a:lnTo>
                  <a:lnTo>
                    <a:pt x="829" y="476"/>
                  </a:lnTo>
                  <a:lnTo>
                    <a:pt x="827" y="476"/>
                  </a:lnTo>
                  <a:lnTo>
                    <a:pt x="827" y="475"/>
                  </a:lnTo>
                  <a:lnTo>
                    <a:pt x="826" y="476"/>
                  </a:lnTo>
                  <a:lnTo>
                    <a:pt x="825" y="476"/>
                  </a:lnTo>
                  <a:lnTo>
                    <a:pt x="825" y="475"/>
                  </a:lnTo>
                  <a:lnTo>
                    <a:pt x="824" y="475"/>
                  </a:lnTo>
                  <a:lnTo>
                    <a:pt x="824" y="476"/>
                  </a:lnTo>
                  <a:lnTo>
                    <a:pt x="825" y="476"/>
                  </a:lnTo>
                  <a:lnTo>
                    <a:pt x="825" y="477"/>
                  </a:lnTo>
                  <a:lnTo>
                    <a:pt x="825" y="478"/>
                  </a:lnTo>
                  <a:lnTo>
                    <a:pt x="824" y="478"/>
                  </a:lnTo>
                  <a:lnTo>
                    <a:pt x="823" y="478"/>
                  </a:lnTo>
                  <a:lnTo>
                    <a:pt x="821" y="478"/>
                  </a:lnTo>
                  <a:lnTo>
                    <a:pt x="819" y="478"/>
                  </a:lnTo>
                  <a:lnTo>
                    <a:pt x="819" y="477"/>
                  </a:lnTo>
                  <a:lnTo>
                    <a:pt x="819" y="476"/>
                  </a:lnTo>
                  <a:lnTo>
                    <a:pt x="821" y="476"/>
                  </a:lnTo>
                  <a:lnTo>
                    <a:pt x="821" y="475"/>
                  </a:lnTo>
                  <a:lnTo>
                    <a:pt x="819" y="476"/>
                  </a:lnTo>
                  <a:lnTo>
                    <a:pt x="818" y="476"/>
                  </a:lnTo>
                  <a:lnTo>
                    <a:pt x="818" y="477"/>
                  </a:lnTo>
                  <a:lnTo>
                    <a:pt x="818" y="478"/>
                  </a:lnTo>
                  <a:lnTo>
                    <a:pt x="816" y="478"/>
                  </a:lnTo>
                  <a:lnTo>
                    <a:pt x="816" y="477"/>
                  </a:lnTo>
                  <a:lnTo>
                    <a:pt x="815" y="477"/>
                  </a:lnTo>
                  <a:lnTo>
                    <a:pt x="814" y="477"/>
                  </a:lnTo>
                  <a:lnTo>
                    <a:pt x="814" y="478"/>
                  </a:lnTo>
                  <a:lnTo>
                    <a:pt x="813" y="478"/>
                  </a:lnTo>
                  <a:lnTo>
                    <a:pt x="814" y="480"/>
                  </a:lnTo>
                  <a:lnTo>
                    <a:pt x="813" y="480"/>
                  </a:lnTo>
                  <a:lnTo>
                    <a:pt x="813" y="481"/>
                  </a:lnTo>
                  <a:lnTo>
                    <a:pt x="814" y="481"/>
                  </a:lnTo>
                  <a:lnTo>
                    <a:pt x="813" y="483"/>
                  </a:lnTo>
                  <a:lnTo>
                    <a:pt x="810" y="483"/>
                  </a:lnTo>
                  <a:lnTo>
                    <a:pt x="809" y="483"/>
                  </a:lnTo>
                  <a:lnTo>
                    <a:pt x="809" y="484"/>
                  </a:lnTo>
                  <a:lnTo>
                    <a:pt x="808" y="484"/>
                  </a:lnTo>
                  <a:lnTo>
                    <a:pt x="808" y="486"/>
                  </a:lnTo>
                  <a:lnTo>
                    <a:pt x="807" y="486"/>
                  </a:lnTo>
                  <a:lnTo>
                    <a:pt x="806" y="486"/>
                  </a:lnTo>
                  <a:lnTo>
                    <a:pt x="807" y="487"/>
                  </a:lnTo>
                  <a:lnTo>
                    <a:pt x="806" y="487"/>
                  </a:lnTo>
                  <a:lnTo>
                    <a:pt x="804" y="488"/>
                  </a:lnTo>
                  <a:lnTo>
                    <a:pt x="804" y="489"/>
                  </a:lnTo>
                  <a:lnTo>
                    <a:pt x="802" y="489"/>
                  </a:lnTo>
                  <a:lnTo>
                    <a:pt x="801" y="489"/>
                  </a:lnTo>
                  <a:lnTo>
                    <a:pt x="801" y="492"/>
                  </a:lnTo>
                  <a:lnTo>
                    <a:pt x="800" y="492"/>
                  </a:lnTo>
                  <a:lnTo>
                    <a:pt x="800" y="493"/>
                  </a:lnTo>
                  <a:lnTo>
                    <a:pt x="798" y="493"/>
                  </a:lnTo>
                  <a:lnTo>
                    <a:pt x="797" y="493"/>
                  </a:lnTo>
                  <a:lnTo>
                    <a:pt x="796" y="493"/>
                  </a:lnTo>
                  <a:lnTo>
                    <a:pt x="796" y="492"/>
                  </a:lnTo>
                  <a:lnTo>
                    <a:pt x="795" y="492"/>
                  </a:lnTo>
                  <a:lnTo>
                    <a:pt x="795" y="493"/>
                  </a:lnTo>
                  <a:lnTo>
                    <a:pt x="795" y="494"/>
                  </a:lnTo>
                  <a:lnTo>
                    <a:pt x="792" y="495"/>
                  </a:lnTo>
                  <a:lnTo>
                    <a:pt x="791" y="495"/>
                  </a:lnTo>
                  <a:lnTo>
                    <a:pt x="790" y="495"/>
                  </a:lnTo>
                  <a:lnTo>
                    <a:pt x="789" y="495"/>
                  </a:lnTo>
                  <a:lnTo>
                    <a:pt x="789" y="494"/>
                  </a:lnTo>
                  <a:lnTo>
                    <a:pt x="789" y="493"/>
                  </a:lnTo>
                  <a:lnTo>
                    <a:pt x="789" y="492"/>
                  </a:lnTo>
                  <a:lnTo>
                    <a:pt x="787" y="492"/>
                  </a:lnTo>
                  <a:lnTo>
                    <a:pt x="787" y="489"/>
                  </a:lnTo>
                  <a:lnTo>
                    <a:pt x="786" y="489"/>
                  </a:lnTo>
                  <a:lnTo>
                    <a:pt x="786" y="492"/>
                  </a:lnTo>
                  <a:lnTo>
                    <a:pt x="784" y="493"/>
                  </a:lnTo>
                  <a:lnTo>
                    <a:pt x="784" y="492"/>
                  </a:lnTo>
                  <a:lnTo>
                    <a:pt x="784" y="489"/>
                  </a:lnTo>
                  <a:lnTo>
                    <a:pt x="784" y="488"/>
                  </a:lnTo>
                  <a:lnTo>
                    <a:pt x="786" y="488"/>
                  </a:lnTo>
                  <a:lnTo>
                    <a:pt x="786" y="487"/>
                  </a:lnTo>
                  <a:lnTo>
                    <a:pt x="786" y="486"/>
                  </a:lnTo>
                  <a:lnTo>
                    <a:pt x="786" y="484"/>
                  </a:lnTo>
                  <a:lnTo>
                    <a:pt x="787" y="483"/>
                  </a:lnTo>
                  <a:lnTo>
                    <a:pt x="789" y="481"/>
                  </a:lnTo>
                  <a:lnTo>
                    <a:pt x="789" y="480"/>
                  </a:lnTo>
                  <a:lnTo>
                    <a:pt x="790" y="480"/>
                  </a:lnTo>
                  <a:lnTo>
                    <a:pt x="790" y="478"/>
                  </a:lnTo>
                  <a:lnTo>
                    <a:pt x="791" y="478"/>
                  </a:lnTo>
                  <a:lnTo>
                    <a:pt x="792" y="477"/>
                  </a:lnTo>
                  <a:lnTo>
                    <a:pt x="791" y="477"/>
                  </a:lnTo>
                  <a:lnTo>
                    <a:pt x="792" y="476"/>
                  </a:lnTo>
                  <a:lnTo>
                    <a:pt x="796" y="475"/>
                  </a:lnTo>
                  <a:lnTo>
                    <a:pt x="796" y="476"/>
                  </a:lnTo>
                  <a:lnTo>
                    <a:pt x="797" y="476"/>
                  </a:lnTo>
                  <a:lnTo>
                    <a:pt x="797" y="475"/>
                  </a:lnTo>
                  <a:lnTo>
                    <a:pt x="796" y="475"/>
                  </a:lnTo>
                  <a:lnTo>
                    <a:pt x="798" y="472"/>
                  </a:lnTo>
                  <a:lnTo>
                    <a:pt x="801" y="471"/>
                  </a:lnTo>
                  <a:lnTo>
                    <a:pt x="802" y="471"/>
                  </a:lnTo>
                  <a:lnTo>
                    <a:pt x="804" y="470"/>
                  </a:lnTo>
                  <a:lnTo>
                    <a:pt x="806" y="469"/>
                  </a:lnTo>
                  <a:lnTo>
                    <a:pt x="808" y="469"/>
                  </a:lnTo>
                  <a:lnTo>
                    <a:pt x="810" y="467"/>
                  </a:lnTo>
                  <a:lnTo>
                    <a:pt x="813" y="466"/>
                  </a:lnTo>
                  <a:lnTo>
                    <a:pt x="814" y="466"/>
                  </a:lnTo>
                  <a:lnTo>
                    <a:pt x="815" y="466"/>
                  </a:lnTo>
                  <a:lnTo>
                    <a:pt x="815" y="465"/>
                  </a:lnTo>
                  <a:lnTo>
                    <a:pt x="816" y="465"/>
                  </a:lnTo>
                  <a:lnTo>
                    <a:pt x="818" y="465"/>
                  </a:lnTo>
                  <a:lnTo>
                    <a:pt x="818" y="466"/>
                  </a:lnTo>
                  <a:lnTo>
                    <a:pt x="816" y="466"/>
                  </a:lnTo>
                  <a:lnTo>
                    <a:pt x="816" y="467"/>
                  </a:lnTo>
                  <a:lnTo>
                    <a:pt x="818" y="467"/>
                  </a:lnTo>
                  <a:lnTo>
                    <a:pt x="818" y="466"/>
                  </a:lnTo>
                  <a:lnTo>
                    <a:pt x="819" y="467"/>
                  </a:lnTo>
                  <a:lnTo>
                    <a:pt x="819" y="466"/>
                  </a:lnTo>
                  <a:lnTo>
                    <a:pt x="821" y="466"/>
                  </a:lnTo>
                  <a:lnTo>
                    <a:pt x="823" y="465"/>
                  </a:lnTo>
                  <a:lnTo>
                    <a:pt x="824" y="465"/>
                  </a:lnTo>
                  <a:lnTo>
                    <a:pt x="825" y="465"/>
                  </a:lnTo>
                  <a:lnTo>
                    <a:pt x="826" y="465"/>
                  </a:lnTo>
                  <a:lnTo>
                    <a:pt x="826" y="463"/>
                  </a:lnTo>
                  <a:lnTo>
                    <a:pt x="827" y="463"/>
                  </a:lnTo>
                  <a:lnTo>
                    <a:pt x="829" y="463"/>
                  </a:lnTo>
                  <a:lnTo>
                    <a:pt x="831" y="463"/>
                  </a:lnTo>
                  <a:lnTo>
                    <a:pt x="829" y="461"/>
                  </a:lnTo>
                  <a:lnTo>
                    <a:pt x="826" y="461"/>
                  </a:lnTo>
                  <a:lnTo>
                    <a:pt x="825" y="463"/>
                  </a:lnTo>
                  <a:lnTo>
                    <a:pt x="825" y="461"/>
                  </a:lnTo>
                  <a:lnTo>
                    <a:pt x="824" y="461"/>
                  </a:lnTo>
                  <a:lnTo>
                    <a:pt x="823" y="461"/>
                  </a:lnTo>
                  <a:lnTo>
                    <a:pt x="821" y="461"/>
                  </a:lnTo>
                  <a:lnTo>
                    <a:pt x="819" y="461"/>
                  </a:lnTo>
                  <a:lnTo>
                    <a:pt x="819" y="463"/>
                  </a:lnTo>
                  <a:lnTo>
                    <a:pt x="818" y="463"/>
                  </a:lnTo>
                  <a:lnTo>
                    <a:pt x="818" y="461"/>
                  </a:lnTo>
                  <a:lnTo>
                    <a:pt x="816" y="461"/>
                  </a:lnTo>
                  <a:lnTo>
                    <a:pt x="815" y="461"/>
                  </a:lnTo>
                  <a:lnTo>
                    <a:pt x="814" y="463"/>
                  </a:lnTo>
                  <a:lnTo>
                    <a:pt x="813" y="465"/>
                  </a:lnTo>
                  <a:lnTo>
                    <a:pt x="813" y="463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3" y="461"/>
                  </a:lnTo>
                  <a:lnTo>
                    <a:pt x="814" y="460"/>
                  </a:lnTo>
                  <a:lnTo>
                    <a:pt x="815" y="460"/>
                  </a:lnTo>
                  <a:lnTo>
                    <a:pt x="815" y="459"/>
                  </a:lnTo>
                  <a:lnTo>
                    <a:pt x="816" y="459"/>
                  </a:lnTo>
                  <a:lnTo>
                    <a:pt x="818" y="459"/>
                  </a:lnTo>
                  <a:lnTo>
                    <a:pt x="818" y="458"/>
                  </a:lnTo>
                  <a:lnTo>
                    <a:pt x="819" y="458"/>
                  </a:lnTo>
                  <a:lnTo>
                    <a:pt x="819" y="457"/>
                  </a:lnTo>
                  <a:lnTo>
                    <a:pt x="821" y="457"/>
                  </a:lnTo>
                  <a:lnTo>
                    <a:pt x="821" y="454"/>
                  </a:lnTo>
                  <a:lnTo>
                    <a:pt x="819" y="457"/>
                  </a:lnTo>
                  <a:lnTo>
                    <a:pt x="819" y="454"/>
                  </a:lnTo>
                  <a:lnTo>
                    <a:pt x="818" y="454"/>
                  </a:lnTo>
                  <a:lnTo>
                    <a:pt x="818" y="457"/>
                  </a:lnTo>
                  <a:lnTo>
                    <a:pt x="816" y="457"/>
                  </a:lnTo>
                  <a:lnTo>
                    <a:pt x="816" y="458"/>
                  </a:lnTo>
                  <a:lnTo>
                    <a:pt x="815" y="458"/>
                  </a:lnTo>
                  <a:lnTo>
                    <a:pt x="815" y="459"/>
                  </a:lnTo>
                  <a:lnTo>
                    <a:pt x="814" y="459"/>
                  </a:lnTo>
                  <a:lnTo>
                    <a:pt x="814" y="458"/>
                  </a:lnTo>
                  <a:lnTo>
                    <a:pt x="813" y="458"/>
                  </a:lnTo>
                  <a:lnTo>
                    <a:pt x="813" y="459"/>
                  </a:lnTo>
                  <a:lnTo>
                    <a:pt x="810" y="459"/>
                  </a:lnTo>
                  <a:lnTo>
                    <a:pt x="808" y="460"/>
                  </a:lnTo>
                  <a:lnTo>
                    <a:pt x="807" y="461"/>
                  </a:lnTo>
                  <a:lnTo>
                    <a:pt x="804" y="463"/>
                  </a:lnTo>
                  <a:lnTo>
                    <a:pt x="802" y="463"/>
                  </a:lnTo>
                  <a:lnTo>
                    <a:pt x="801" y="463"/>
                  </a:lnTo>
                  <a:lnTo>
                    <a:pt x="801" y="465"/>
                  </a:lnTo>
                  <a:lnTo>
                    <a:pt x="800" y="465"/>
                  </a:lnTo>
                  <a:lnTo>
                    <a:pt x="798" y="465"/>
                  </a:lnTo>
                  <a:lnTo>
                    <a:pt x="797" y="465"/>
                  </a:lnTo>
                  <a:lnTo>
                    <a:pt x="797" y="466"/>
                  </a:lnTo>
                  <a:lnTo>
                    <a:pt x="796" y="466"/>
                  </a:lnTo>
                  <a:lnTo>
                    <a:pt x="796" y="465"/>
                  </a:lnTo>
                  <a:lnTo>
                    <a:pt x="795" y="463"/>
                  </a:lnTo>
                  <a:lnTo>
                    <a:pt x="795" y="465"/>
                  </a:lnTo>
                  <a:lnTo>
                    <a:pt x="795" y="466"/>
                  </a:lnTo>
                  <a:lnTo>
                    <a:pt x="792" y="466"/>
                  </a:lnTo>
                  <a:lnTo>
                    <a:pt x="791" y="466"/>
                  </a:lnTo>
                  <a:lnTo>
                    <a:pt x="790" y="467"/>
                  </a:lnTo>
                  <a:lnTo>
                    <a:pt x="789" y="467"/>
                  </a:lnTo>
                  <a:lnTo>
                    <a:pt x="787" y="467"/>
                  </a:lnTo>
                  <a:lnTo>
                    <a:pt x="786" y="467"/>
                  </a:lnTo>
                  <a:lnTo>
                    <a:pt x="784" y="467"/>
                  </a:lnTo>
                  <a:lnTo>
                    <a:pt x="783" y="467"/>
                  </a:lnTo>
                  <a:lnTo>
                    <a:pt x="783" y="466"/>
                  </a:lnTo>
                  <a:lnTo>
                    <a:pt x="781" y="466"/>
                  </a:lnTo>
                  <a:lnTo>
                    <a:pt x="780" y="467"/>
                  </a:lnTo>
                  <a:lnTo>
                    <a:pt x="780" y="466"/>
                  </a:lnTo>
                  <a:lnTo>
                    <a:pt x="780" y="465"/>
                  </a:lnTo>
                  <a:lnTo>
                    <a:pt x="779" y="465"/>
                  </a:lnTo>
                  <a:lnTo>
                    <a:pt x="779" y="466"/>
                  </a:lnTo>
                  <a:lnTo>
                    <a:pt x="778" y="466"/>
                  </a:lnTo>
                  <a:lnTo>
                    <a:pt x="775" y="466"/>
                  </a:lnTo>
                  <a:lnTo>
                    <a:pt x="775" y="465"/>
                  </a:lnTo>
                  <a:lnTo>
                    <a:pt x="775" y="463"/>
                  </a:lnTo>
                  <a:lnTo>
                    <a:pt x="778" y="463"/>
                  </a:lnTo>
                  <a:lnTo>
                    <a:pt x="778" y="461"/>
                  </a:lnTo>
                  <a:lnTo>
                    <a:pt x="778" y="460"/>
                  </a:lnTo>
                  <a:lnTo>
                    <a:pt x="779" y="460"/>
                  </a:lnTo>
                  <a:lnTo>
                    <a:pt x="779" y="459"/>
                  </a:lnTo>
                  <a:lnTo>
                    <a:pt x="778" y="459"/>
                  </a:lnTo>
                  <a:lnTo>
                    <a:pt x="775" y="459"/>
                  </a:lnTo>
                  <a:lnTo>
                    <a:pt x="775" y="458"/>
                  </a:lnTo>
                  <a:lnTo>
                    <a:pt x="774" y="458"/>
                  </a:lnTo>
                  <a:lnTo>
                    <a:pt x="774" y="457"/>
                  </a:lnTo>
                  <a:lnTo>
                    <a:pt x="774" y="454"/>
                  </a:lnTo>
                  <a:lnTo>
                    <a:pt x="775" y="454"/>
                  </a:lnTo>
                  <a:lnTo>
                    <a:pt x="775" y="453"/>
                  </a:lnTo>
                  <a:lnTo>
                    <a:pt x="775" y="452"/>
                  </a:lnTo>
                  <a:lnTo>
                    <a:pt x="778" y="450"/>
                  </a:lnTo>
                  <a:lnTo>
                    <a:pt x="778" y="448"/>
                  </a:lnTo>
                  <a:lnTo>
                    <a:pt x="779" y="444"/>
                  </a:lnTo>
                  <a:lnTo>
                    <a:pt x="780" y="443"/>
                  </a:lnTo>
                  <a:lnTo>
                    <a:pt x="780" y="441"/>
                  </a:lnTo>
                  <a:lnTo>
                    <a:pt x="781" y="438"/>
                  </a:lnTo>
                  <a:lnTo>
                    <a:pt x="783" y="436"/>
                  </a:lnTo>
                  <a:lnTo>
                    <a:pt x="783" y="433"/>
                  </a:lnTo>
                  <a:lnTo>
                    <a:pt x="783" y="432"/>
                  </a:lnTo>
                  <a:lnTo>
                    <a:pt x="783" y="431"/>
                  </a:lnTo>
                  <a:lnTo>
                    <a:pt x="781" y="431"/>
                  </a:lnTo>
                  <a:lnTo>
                    <a:pt x="781" y="430"/>
                  </a:lnTo>
                  <a:lnTo>
                    <a:pt x="780" y="430"/>
                  </a:lnTo>
                  <a:lnTo>
                    <a:pt x="780" y="427"/>
                  </a:lnTo>
                  <a:lnTo>
                    <a:pt x="779" y="427"/>
                  </a:lnTo>
                  <a:lnTo>
                    <a:pt x="778" y="427"/>
                  </a:lnTo>
                  <a:lnTo>
                    <a:pt x="778" y="430"/>
                  </a:lnTo>
                  <a:lnTo>
                    <a:pt x="775" y="430"/>
                  </a:lnTo>
                  <a:lnTo>
                    <a:pt x="774" y="430"/>
                  </a:lnTo>
                  <a:lnTo>
                    <a:pt x="773" y="430"/>
                  </a:lnTo>
                  <a:lnTo>
                    <a:pt x="772" y="431"/>
                  </a:lnTo>
                  <a:lnTo>
                    <a:pt x="770" y="431"/>
                  </a:lnTo>
                  <a:lnTo>
                    <a:pt x="769" y="431"/>
                  </a:lnTo>
                  <a:lnTo>
                    <a:pt x="768" y="430"/>
                  </a:lnTo>
                  <a:lnTo>
                    <a:pt x="769" y="427"/>
                  </a:lnTo>
                  <a:lnTo>
                    <a:pt x="769" y="426"/>
                  </a:lnTo>
                  <a:lnTo>
                    <a:pt x="768" y="426"/>
                  </a:lnTo>
                  <a:lnTo>
                    <a:pt x="766" y="426"/>
                  </a:lnTo>
                  <a:lnTo>
                    <a:pt x="764" y="427"/>
                  </a:lnTo>
                  <a:lnTo>
                    <a:pt x="763" y="430"/>
                  </a:lnTo>
                  <a:lnTo>
                    <a:pt x="761" y="431"/>
                  </a:lnTo>
                  <a:lnTo>
                    <a:pt x="759" y="432"/>
                  </a:lnTo>
                  <a:lnTo>
                    <a:pt x="757" y="435"/>
                  </a:lnTo>
                  <a:lnTo>
                    <a:pt x="755" y="436"/>
                  </a:lnTo>
                  <a:lnTo>
                    <a:pt x="753" y="438"/>
                  </a:lnTo>
                  <a:lnTo>
                    <a:pt x="752" y="440"/>
                  </a:lnTo>
                  <a:lnTo>
                    <a:pt x="751" y="440"/>
                  </a:lnTo>
                  <a:lnTo>
                    <a:pt x="751" y="441"/>
                  </a:lnTo>
                  <a:lnTo>
                    <a:pt x="749" y="442"/>
                  </a:lnTo>
                  <a:lnTo>
                    <a:pt x="749" y="443"/>
                  </a:lnTo>
                  <a:lnTo>
                    <a:pt x="747" y="444"/>
                  </a:lnTo>
                  <a:lnTo>
                    <a:pt x="746" y="444"/>
                  </a:lnTo>
                  <a:lnTo>
                    <a:pt x="746" y="446"/>
                  </a:lnTo>
                  <a:lnTo>
                    <a:pt x="745" y="446"/>
                  </a:lnTo>
                  <a:lnTo>
                    <a:pt x="745" y="448"/>
                  </a:lnTo>
                  <a:lnTo>
                    <a:pt x="744" y="448"/>
                  </a:lnTo>
                  <a:lnTo>
                    <a:pt x="744" y="449"/>
                  </a:lnTo>
                  <a:lnTo>
                    <a:pt x="744" y="450"/>
                  </a:lnTo>
                  <a:lnTo>
                    <a:pt x="743" y="450"/>
                  </a:lnTo>
                  <a:lnTo>
                    <a:pt x="743" y="452"/>
                  </a:lnTo>
                  <a:lnTo>
                    <a:pt x="743" y="453"/>
                  </a:lnTo>
                  <a:lnTo>
                    <a:pt x="741" y="453"/>
                  </a:lnTo>
                  <a:lnTo>
                    <a:pt x="739" y="454"/>
                  </a:lnTo>
                  <a:lnTo>
                    <a:pt x="739" y="457"/>
                  </a:lnTo>
                  <a:lnTo>
                    <a:pt x="738" y="458"/>
                  </a:lnTo>
                  <a:lnTo>
                    <a:pt x="736" y="458"/>
                  </a:lnTo>
                  <a:lnTo>
                    <a:pt x="734" y="459"/>
                  </a:lnTo>
                  <a:lnTo>
                    <a:pt x="734" y="460"/>
                  </a:lnTo>
                  <a:lnTo>
                    <a:pt x="733" y="460"/>
                  </a:lnTo>
                  <a:lnTo>
                    <a:pt x="734" y="461"/>
                  </a:lnTo>
                  <a:lnTo>
                    <a:pt x="733" y="461"/>
                  </a:lnTo>
                  <a:lnTo>
                    <a:pt x="730" y="461"/>
                  </a:lnTo>
                  <a:lnTo>
                    <a:pt x="730" y="463"/>
                  </a:lnTo>
                  <a:lnTo>
                    <a:pt x="729" y="465"/>
                  </a:lnTo>
                  <a:lnTo>
                    <a:pt x="729" y="463"/>
                  </a:lnTo>
                  <a:lnTo>
                    <a:pt x="728" y="463"/>
                  </a:lnTo>
                  <a:lnTo>
                    <a:pt x="727" y="463"/>
                  </a:lnTo>
                  <a:lnTo>
                    <a:pt x="727" y="465"/>
                  </a:lnTo>
                  <a:lnTo>
                    <a:pt x="726" y="465"/>
                  </a:lnTo>
                  <a:lnTo>
                    <a:pt x="724" y="465"/>
                  </a:lnTo>
                  <a:lnTo>
                    <a:pt x="722" y="465"/>
                  </a:lnTo>
                  <a:lnTo>
                    <a:pt x="721" y="465"/>
                  </a:lnTo>
                  <a:lnTo>
                    <a:pt x="721" y="466"/>
                  </a:lnTo>
                  <a:lnTo>
                    <a:pt x="721" y="467"/>
                  </a:lnTo>
                  <a:lnTo>
                    <a:pt x="719" y="469"/>
                  </a:lnTo>
                  <a:lnTo>
                    <a:pt x="718" y="469"/>
                  </a:lnTo>
                  <a:lnTo>
                    <a:pt x="717" y="469"/>
                  </a:lnTo>
                  <a:lnTo>
                    <a:pt x="716" y="469"/>
                  </a:lnTo>
                  <a:lnTo>
                    <a:pt x="715" y="469"/>
                  </a:lnTo>
                  <a:lnTo>
                    <a:pt x="712" y="469"/>
                  </a:lnTo>
                  <a:lnTo>
                    <a:pt x="711" y="469"/>
                  </a:lnTo>
                  <a:lnTo>
                    <a:pt x="710" y="469"/>
                  </a:lnTo>
                  <a:lnTo>
                    <a:pt x="709" y="469"/>
                  </a:lnTo>
                  <a:lnTo>
                    <a:pt x="707" y="469"/>
                  </a:lnTo>
                  <a:lnTo>
                    <a:pt x="706" y="469"/>
                  </a:lnTo>
                  <a:lnTo>
                    <a:pt x="704" y="469"/>
                  </a:lnTo>
                  <a:lnTo>
                    <a:pt x="703" y="469"/>
                  </a:lnTo>
                  <a:lnTo>
                    <a:pt x="701" y="469"/>
                  </a:lnTo>
                  <a:lnTo>
                    <a:pt x="700" y="469"/>
                  </a:lnTo>
                  <a:lnTo>
                    <a:pt x="699" y="469"/>
                  </a:lnTo>
                  <a:lnTo>
                    <a:pt x="698" y="469"/>
                  </a:lnTo>
                  <a:lnTo>
                    <a:pt x="695" y="469"/>
                  </a:lnTo>
                  <a:lnTo>
                    <a:pt x="694" y="469"/>
                  </a:lnTo>
                  <a:lnTo>
                    <a:pt x="693" y="469"/>
                  </a:lnTo>
                  <a:lnTo>
                    <a:pt x="692" y="469"/>
                  </a:lnTo>
                  <a:lnTo>
                    <a:pt x="690" y="469"/>
                  </a:lnTo>
                  <a:lnTo>
                    <a:pt x="689" y="469"/>
                  </a:lnTo>
                  <a:lnTo>
                    <a:pt x="688" y="469"/>
                  </a:lnTo>
                  <a:lnTo>
                    <a:pt x="686" y="469"/>
                  </a:lnTo>
                  <a:lnTo>
                    <a:pt x="684" y="469"/>
                  </a:lnTo>
                  <a:lnTo>
                    <a:pt x="683" y="469"/>
                  </a:lnTo>
                  <a:lnTo>
                    <a:pt x="682" y="469"/>
                  </a:lnTo>
                  <a:lnTo>
                    <a:pt x="681" y="469"/>
                  </a:lnTo>
                  <a:lnTo>
                    <a:pt x="679" y="469"/>
                  </a:lnTo>
                  <a:lnTo>
                    <a:pt x="681" y="467"/>
                  </a:lnTo>
                  <a:lnTo>
                    <a:pt x="681" y="466"/>
                  </a:lnTo>
                  <a:lnTo>
                    <a:pt x="679" y="467"/>
                  </a:lnTo>
                  <a:lnTo>
                    <a:pt x="677" y="467"/>
                  </a:lnTo>
                  <a:lnTo>
                    <a:pt x="676" y="469"/>
                  </a:lnTo>
                  <a:lnTo>
                    <a:pt x="675" y="469"/>
                  </a:lnTo>
                  <a:lnTo>
                    <a:pt x="673" y="469"/>
                  </a:lnTo>
                  <a:lnTo>
                    <a:pt x="672" y="470"/>
                  </a:lnTo>
                  <a:lnTo>
                    <a:pt x="671" y="470"/>
                  </a:lnTo>
                  <a:lnTo>
                    <a:pt x="669" y="470"/>
                  </a:lnTo>
                  <a:lnTo>
                    <a:pt x="666" y="471"/>
                  </a:lnTo>
                  <a:lnTo>
                    <a:pt x="665" y="472"/>
                  </a:lnTo>
                  <a:lnTo>
                    <a:pt x="664" y="475"/>
                  </a:lnTo>
                  <a:lnTo>
                    <a:pt x="661" y="476"/>
                  </a:lnTo>
                  <a:lnTo>
                    <a:pt x="659" y="477"/>
                  </a:lnTo>
                  <a:lnTo>
                    <a:pt x="658" y="477"/>
                  </a:lnTo>
                  <a:lnTo>
                    <a:pt x="656" y="478"/>
                  </a:lnTo>
                  <a:lnTo>
                    <a:pt x="655" y="478"/>
                  </a:lnTo>
                  <a:lnTo>
                    <a:pt x="655" y="480"/>
                  </a:lnTo>
                  <a:lnTo>
                    <a:pt x="653" y="481"/>
                  </a:lnTo>
                  <a:lnTo>
                    <a:pt x="650" y="481"/>
                  </a:lnTo>
                  <a:lnTo>
                    <a:pt x="649" y="481"/>
                  </a:lnTo>
                  <a:lnTo>
                    <a:pt x="649" y="483"/>
                  </a:lnTo>
                  <a:lnTo>
                    <a:pt x="648" y="484"/>
                  </a:lnTo>
                  <a:lnTo>
                    <a:pt x="647" y="484"/>
                  </a:lnTo>
                  <a:lnTo>
                    <a:pt x="646" y="486"/>
                  </a:lnTo>
                  <a:lnTo>
                    <a:pt x="644" y="487"/>
                  </a:lnTo>
                  <a:lnTo>
                    <a:pt x="643" y="487"/>
                  </a:lnTo>
                  <a:lnTo>
                    <a:pt x="643" y="488"/>
                  </a:lnTo>
                  <a:lnTo>
                    <a:pt x="641" y="489"/>
                  </a:lnTo>
                  <a:lnTo>
                    <a:pt x="639" y="489"/>
                  </a:lnTo>
                  <a:lnTo>
                    <a:pt x="638" y="492"/>
                  </a:lnTo>
                  <a:lnTo>
                    <a:pt x="638" y="493"/>
                  </a:lnTo>
                  <a:lnTo>
                    <a:pt x="637" y="494"/>
                  </a:lnTo>
                  <a:lnTo>
                    <a:pt x="632" y="494"/>
                  </a:lnTo>
                  <a:lnTo>
                    <a:pt x="630" y="494"/>
                  </a:lnTo>
                  <a:lnTo>
                    <a:pt x="627" y="494"/>
                  </a:lnTo>
                  <a:lnTo>
                    <a:pt x="622" y="494"/>
                  </a:lnTo>
                  <a:lnTo>
                    <a:pt x="620" y="494"/>
                  </a:lnTo>
                  <a:lnTo>
                    <a:pt x="618" y="494"/>
                  </a:lnTo>
                  <a:lnTo>
                    <a:pt x="614" y="494"/>
                  </a:lnTo>
                  <a:lnTo>
                    <a:pt x="610" y="494"/>
                  </a:lnTo>
                  <a:lnTo>
                    <a:pt x="605" y="495"/>
                  </a:lnTo>
                  <a:lnTo>
                    <a:pt x="604" y="495"/>
                  </a:lnTo>
                  <a:lnTo>
                    <a:pt x="603" y="497"/>
                  </a:lnTo>
                  <a:lnTo>
                    <a:pt x="603" y="498"/>
                  </a:lnTo>
                  <a:lnTo>
                    <a:pt x="603" y="499"/>
                  </a:lnTo>
                  <a:lnTo>
                    <a:pt x="602" y="503"/>
                  </a:lnTo>
                  <a:lnTo>
                    <a:pt x="602" y="504"/>
                  </a:lnTo>
                  <a:lnTo>
                    <a:pt x="602" y="505"/>
                  </a:lnTo>
                  <a:lnTo>
                    <a:pt x="603" y="505"/>
                  </a:lnTo>
                  <a:lnTo>
                    <a:pt x="603" y="506"/>
                  </a:lnTo>
                  <a:lnTo>
                    <a:pt x="602" y="506"/>
                  </a:lnTo>
                  <a:lnTo>
                    <a:pt x="602" y="507"/>
                  </a:lnTo>
                  <a:lnTo>
                    <a:pt x="601" y="507"/>
                  </a:lnTo>
                  <a:lnTo>
                    <a:pt x="597" y="510"/>
                  </a:lnTo>
                  <a:lnTo>
                    <a:pt x="595" y="511"/>
                  </a:lnTo>
                  <a:lnTo>
                    <a:pt x="592" y="511"/>
                  </a:lnTo>
                  <a:lnTo>
                    <a:pt x="591" y="512"/>
                  </a:lnTo>
                  <a:lnTo>
                    <a:pt x="587" y="514"/>
                  </a:lnTo>
                  <a:lnTo>
                    <a:pt x="585" y="515"/>
                  </a:lnTo>
                  <a:lnTo>
                    <a:pt x="582" y="515"/>
                  </a:lnTo>
                  <a:lnTo>
                    <a:pt x="579" y="516"/>
                  </a:lnTo>
                  <a:lnTo>
                    <a:pt x="578" y="516"/>
                  </a:lnTo>
                  <a:lnTo>
                    <a:pt x="576" y="516"/>
                  </a:lnTo>
                  <a:lnTo>
                    <a:pt x="575" y="516"/>
                  </a:lnTo>
                  <a:lnTo>
                    <a:pt x="574" y="518"/>
                  </a:lnTo>
                  <a:lnTo>
                    <a:pt x="573" y="518"/>
                  </a:lnTo>
                  <a:lnTo>
                    <a:pt x="570" y="518"/>
                  </a:lnTo>
                  <a:lnTo>
                    <a:pt x="568" y="518"/>
                  </a:lnTo>
                  <a:lnTo>
                    <a:pt x="567" y="520"/>
                  </a:lnTo>
                  <a:lnTo>
                    <a:pt x="564" y="520"/>
                  </a:lnTo>
                  <a:lnTo>
                    <a:pt x="563" y="521"/>
                  </a:lnTo>
                  <a:lnTo>
                    <a:pt x="559" y="522"/>
                  </a:lnTo>
                  <a:lnTo>
                    <a:pt x="557" y="523"/>
                  </a:lnTo>
                  <a:lnTo>
                    <a:pt x="555" y="523"/>
                  </a:lnTo>
                  <a:lnTo>
                    <a:pt x="552" y="524"/>
                  </a:lnTo>
                  <a:lnTo>
                    <a:pt x="550" y="526"/>
                  </a:lnTo>
                  <a:lnTo>
                    <a:pt x="547" y="528"/>
                  </a:lnTo>
                  <a:lnTo>
                    <a:pt x="544" y="529"/>
                  </a:lnTo>
                  <a:lnTo>
                    <a:pt x="541" y="529"/>
                  </a:lnTo>
                  <a:lnTo>
                    <a:pt x="540" y="529"/>
                  </a:lnTo>
                  <a:lnTo>
                    <a:pt x="539" y="528"/>
                  </a:lnTo>
                  <a:lnTo>
                    <a:pt x="538" y="526"/>
                  </a:lnTo>
                  <a:lnTo>
                    <a:pt x="538" y="524"/>
                  </a:lnTo>
                  <a:lnTo>
                    <a:pt x="538" y="523"/>
                  </a:lnTo>
                  <a:lnTo>
                    <a:pt x="538" y="522"/>
                  </a:lnTo>
                  <a:lnTo>
                    <a:pt x="538" y="521"/>
                  </a:lnTo>
                  <a:lnTo>
                    <a:pt x="539" y="520"/>
                  </a:lnTo>
                  <a:lnTo>
                    <a:pt x="540" y="518"/>
                  </a:lnTo>
                  <a:lnTo>
                    <a:pt x="541" y="516"/>
                  </a:lnTo>
                  <a:lnTo>
                    <a:pt x="542" y="516"/>
                  </a:lnTo>
                  <a:lnTo>
                    <a:pt x="544" y="516"/>
                  </a:lnTo>
                  <a:lnTo>
                    <a:pt x="544" y="515"/>
                  </a:lnTo>
                  <a:lnTo>
                    <a:pt x="547" y="514"/>
                  </a:lnTo>
                  <a:lnTo>
                    <a:pt x="549" y="512"/>
                  </a:lnTo>
                  <a:lnTo>
                    <a:pt x="550" y="512"/>
                  </a:lnTo>
                  <a:lnTo>
                    <a:pt x="551" y="511"/>
                  </a:lnTo>
                  <a:lnTo>
                    <a:pt x="551" y="510"/>
                  </a:lnTo>
                  <a:lnTo>
                    <a:pt x="552" y="510"/>
                  </a:lnTo>
                  <a:lnTo>
                    <a:pt x="552" y="507"/>
                  </a:lnTo>
                  <a:lnTo>
                    <a:pt x="552" y="506"/>
                  </a:lnTo>
                  <a:lnTo>
                    <a:pt x="555" y="506"/>
                  </a:lnTo>
                  <a:lnTo>
                    <a:pt x="555" y="505"/>
                  </a:lnTo>
                  <a:lnTo>
                    <a:pt x="556" y="505"/>
                  </a:lnTo>
                  <a:lnTo>
                    <a:pt x="556" y="504"/>
                  </a:lnTo>
                  <a:lnTo>
                    <a:pt x="556" y="503"/>
                  </a:lnTo>
                  <a:lnTo>
                    <a:pt x="557" y="503"/>
                  </a:lnTo>
                  <a:lnTo>
                    <a:pt x="558" y="501"/>
                  </a:lnTo>
                  <a:lnTo>
                    <a:pt x="558" y="499"/>
                  </a:lnTo>
                  <a:lnTo>
                    <a:pt x="559" y="498"/>
                  </a:lnTo>
                  <a:lnTo>
                    <a:pt x="561" y="497"/>
                  </a:lnTo>
                  <a:lnTo>
                    <a:pt x="563" y="495"/>
                  </a:lnTo>
                  <a:lnTo>
                    <a:pt x="563" y="494"/>
                  </a:lnTo>
                  <a:lnTo>
                    <a:pt x="564" y="489"/>
                  </a:lnTo>
                  <a:lnTo>
                    <a:pt x="565" y="487"/>
                  </a:lnTo>
                  <a:lnTo>
                    <a:pt x="567" y="483"/>
                  </a:lnTo>
                  <a:lnTo>
                    <a:pt x="567" y="478"/>
                  </a:lnTo>
                  <a:lnTo>
                    <a:pt x="568" y="476"/>
                  </a:lnTo>
                  <a:lnTo>
                    <a:pt x="569" y="471"/>
                  </a:lnTo>
                  <a:lnTo>
                    <a:pt x="570" y="467"/>
                  </a:lnTo>
                  <a:lnTo>
                    <a:pt x="570" y="465"/>
                  </a:lnTo>
                  <a:lnTo>
                    <a:pt x="570" y="463"/>
                  </a:lnTo>
                  <a:lnTo>
                    <a:pt x="569" y="461"/>
                  </a:lnTo>
                  <a:lnTo>
                    <a:pt x="567" y="459"/>
                  </a:lnTo>
                  <a:lnTo>
                    <a:pt x="565" y="458"/>
                  </a:lnTo>
                  <a:lnTo>
                    <a:pt x="564" y="457"/>
                  </a:lnTo>
                  <a:lnTo>
                    <a:pt x="563" y="457"/>
                  </a:lnTo>
                  <a:lnTo>
                    <a:pt x="559" y="457"/>
                  </a:lnTo>
                  <a:lnTo>
                    <a:pt x="563" y="453"/>
                  </a:lnTo>
                  <a:lnTo>
                    <a:pt x="564" y="453"/>
                  </a:lnTo>
                  <a:lnTo>
                    <a:pt x="564" y="452"/>
                  </a:lnTo>
                  <a:lnTo>
                    <a:pt x="564" y="450"/>
                  </a:lnTo>
                  <a:lnTo>
                    <a:pt x="564" y="449"/>
                  </a:lnTo>
                  <a:lnTo>
                    <a:pt x="563" y="449"/>
                  </a:lnTo>
                  <a:lnTo>
                    <a:pt x="561" y="450"/>
                  </a:lnTo>
                  <a:lnTo>
                    <a:pt x="561" y="449"/>
                  </a:lnTo>
                  <a:lnTo>
                    <a:pt x="559" y="449"/>
                  </a:lnTo>
                  <a:lnTo>
                    <a:pt x="558" y="450"/>
                  </a:lnTo>
                  <a:lnTo>
                    <a:pt x="558" y="449"/>
                  </a:lnTo>
                  <a:lnTo>
                    <a:pt x="558" y="448"/>
                  </a:lnTo>
                  <a:lnTo>
                    <a:pt x="558" y="446"/>
                  </a:lnTo>
                  <a:lnTo>
                    <a:pt x="558" y="444"/>
                  </a:lnTo>
                  <a:lnTo>
                    <a:pt x="558" y="443"/>
                  </a:lnTo>
                  <a:lnTo>
                    <a:pt x="559" y="442"/>
                  </a:lnTo>
                  <a:lnTo>
                    <a:pt x="558" y="442"/>
                  </a:lnTo>
                  <a:lnTo>
                    <a:pt x="557" y="443"/>
                  </a:lnTo>
                  <a:lnTo>
                    <a:pt x="557" y="442"/>
                  </a:lnTo>
                  <a:lnTo>
                    <a:pt x="556" y="442"/>
                  </a:lnTo>
                  <a:lnTo>
                    <a:pt x="556" y="443"/>
                  </a:lnTo>
                  <a:lnTo>
                    <a:pt x="555" y="443"/>
                  </a:lnTo>
                  <a:lnTo>
                    <a:pt x="552" y="443"/>
                  </a:lnTo>
                  <a:lnTo>
                    <a:pt x="552" y="442"/>
                  </a:lnTo>
                  <a:lnTo>
                    <a:pt x="552" y="441"/>
                  </a:lnTo>
                  <a:lnTo>
                    <a:pt x="552" y="440"/>
                  </a:lnTo>
                  <a:lnTo>
                    <a:pt x="552" y="438"/>
                  </a:lnTo>
                  <a:lnTo>
                    <a:pt x="552" y="436"/>
                  </a:lnTo>
                  <a:lnTo>
                    <a:pt x="552" y="435"/>
                  </a:lnTo>
                  <a:lnTo>
                    <a:pt x="551" y="435"/>
                  </a:lnTo>
                  <a:lnTo>
                    <a:pt x="550" y="433"/>
                  </a:lnTo>
                  <a:lnTo>
                    <a:pt x="549" y="432"/>
                  </a:lnTo>
                  <a:lnTo>
                    <a:pt x="547" y="431"/>
                  </a:lnTo>
                  <a:lnTo>
                    <a:pt x="546" y="431"/>
                  </a:lnTo>
                  <a:lnTo>
                    <a:pt x="544" y="430"/>
                  </a:lnTo>
                  <a:lnTo>
                    <a:pt x="542" y="430"/>
                  </a:lnTo>
                  <a:lnTo>
                    <a:pt x="541" y="427"/>
                  </a:lnTo>
                  <a:lnTo>
                    <a:pt x="541" y="426"/>
                  </a:lnTo>
                  <a:lnTo>
                    <a:pt x="540" y="426"/>
                  </a:lnTo>
                  <a:lnTo>
                    <a:pt x="539" y="425"/>
                  </a:lnTo>
                  <a:lnTo>
                    <a:pt x="538" y="425"/>
                  </a:lnTo>
                  <a:lnTo>
                    <a:pt x="538" y="424"/>
                  </a:lnTo>
                  <a:lnTo>
                    <a:pt x="536" y="424"/>
                  </a:lnTo>
                  <a:lnTo>
                    <a:pt x="534" y="423"/>
                  </a:lnTo>
                  <a:lnTo>
                    <a:pt x="532" y="421"/>
                  </a:lnTo>
                  <a:lnTo>
                    <a:pt x="530" y="419"/>
                  </a:lnTo>
                  <a:lnTo>
                    <a:pt x="529" y="418"/>
                  </a:lnTo>
                  <a:lnTo>
                    <a:pt x="525" y="417"/>
                  </a:lnTo>
                  <a:lnTo>
                    <a:pt x="524" y="415"/>
                  </a:lnTo>
                  <a:lnTo>
                    <a:pt x="523" y="414"/>
                  </a:lnTo>
                  <a:lnTo>
                    <a:pt x="521" y="413"/>
                  </a:lnTo>
                  <a:lnTo>
                    <a:pt x="519" y="413"/>
                  </a:lnTo>
                  <a:lnTo>
                    <a:pt x="516" y="413"/>
                  </a:lnTo>
                  <a:lnTo>
                    <a:pt x="515" y="413"/>
                  </a:lnTo>
                  <a:lnTo>
                    <a:pt x="512" y="414"/>
                  </a:lnTo>
                  <a:lnTo>
                    <a:pt x="511" y="414"/>
                  </a:lnTo>
                  <a:lnTo>
                    <a:pt x="507" y="415"/>
                  </a:lnTo>
                  <a:lnTo>
                    <a:pt x="505" y="417"/>
                  </a:lnTo>
                  <a:lnTo>
                    <a:pt x="504" y="417"/>
                  </a:lnTo>
                  <a:lnTo>
                    <a:pt x="502" y="417"/>
                  </a:lnTo>
                  <a:lnTo>
                    <a:pt x="501" y="417"/>
                  </a:lnTo>
                  <a:lnTo>
                    <a:pt x="499" y="417"/>
                  </a:lnTo>
                  <a:lnTo>
                    <a:pt x="498" y="417"/>
                  </a:lnTo>
                  <a:lnTo>
                    <a:pt x="496" y="417"/>
                  </a:lnTo>
                  <a:lnTo>
                    <a:pt x="495" y="417"/>
                  </a:lnTo>
                  <a:lnTo>
                    <a:pt x="495" y="415"/>
                  </a:lnTo>
                  <a:lnTo>
                    <a:pt x="494" y="415"/>
                  </a:lnTo>
                  <a:lnTo>
                    <a:pt x="489" y="415"/>
                  </a:lnTo>
                  <a:lnTo>
                    <a:pt x="488" y="415"/>
                  </a:lnTo>
                  <a:lnTo>
                    <a:pt x="487" y="415"/>
                  </a:lnTo>
                  <a:lnTo>
                    <a:pt x="485" y="415"/>
                  </a:lnTo>
                  <a:lnTo>
                    <a:pt x="485" y="414"/>
                  </a:lnTo>
                  <a:lnTo>
                    <a:pt x="485" y="413"/>
                  </a:lnTo>
                  <a:lnTo>
                    <a:pt x="484" y="413"/>
                  </a:lnTo>
                  <a:lnTo>
                    <a:pt x="483" y="414"/>
                  </a:lnTo>
                  <a:lnTo>
                    <a:pt x="481" y="414"/>
                  </a:lnTo>
                  <a:lnTo>
                    <a:pt x="479" y="415"/>
                  </a:lnTo>
                  <a:lnTo>
                    <a:pt x="478" y="415"/>
                  </a:lnTo>
                  <a:lnTo>
                    <a:pt x="477" y="417"/>
                  </a:lnTo>
                  <a:lnTo>
                    <a:pt x="476" y="417"/>
                  </a:lnTo>
                  <a:lnTo>
                    <a:pt x="475" y="417"/>
                  </a:lnTo>
                  <a:lnTo>
                    <a:pt x="475" y="415"/>
                  </a:lnTo>
                  <a:lnTo>
                    <a:pt x="472" y="415"/>
                  </a:lnTo>
                  <a:lnTo>
                    <a:pt x="472" y="414"/>
                  </a:lnTo>
                  <a:lnTo>
                    <a:pt x="471" y="414"/>
                  </a:lnTo>
                  <a:lnTo>
                    <a:pt x="470" y="413"/>
                  </a:lnTo>
                  <a:lnTo>
                    <a:pt x="470" y="412"/>
                  </a:lnTo>
                  <a:lnTo>
                    <a:pt x="468" y="412"/>
                  </a:lnTo>
                  <a:lnTo>
                    <a:pt x="467" y="412"/>
                  </a:lnTo>
                  <a:lnTo>
                    <a:pt x="467" y="413"/>
                  </a:lnTo>
                  <a:lnTo>
                    <a:pt x="466" y="413"/>
                  </a:lnTo>
                  <a:lnTo>
                    <a:pt x="466" y="414"/>
                  </a:lnTo>
                  <a:lnTo>
                    <a:pt x="464" y="413"/>
                  </a:lnTo>
                  <a:lnTo>
                    <a:pt x="464" y="412"/>
                  </a:lnTo>
                  <a:lnTo>
                    <a:pt x="466" y="412"/>
                  </a:lnTo>
                  <a:lnTo>
                    <a:pt x="466" y="409"/>
                  </a:lnTo>
                  <a:lnTo>
                    <a:pt x="464" y="409"/>
                  </a:lnTo>
                  <a:lnTo>
                    <a:pt x="462" y="409"/>
                  </a:lnTo>
                  <a:lnTo>
                    <a:pt x="462" y="408"/>
                  </a:lnTo>
                  <a:lnTo>
                    <a:pt x="461" y="407"/>
                  </a:lnTo>
                  <a:lnTo>
                    <a:pt x="460" y="407"/>
                  </a:lnTo>
                  <a:lnTo>
                    <a:pt x="459" y="407"/>
                  </a:lnTo>
                  <a:lnTo>
                    <a:pt x="458" y="407"/>
                  </a:lnTo>
                  <a:lnTo>
                    <a:pt x="456" y="407"/>
                  </a:lnTo>
                  <a:lnTo>
                    <a:pt x="454" y="407"/>
                  </a:lnTo>
                  <a:lnTo>
                    <a:pt x="453" y="408"/>
                  </a:lnTo>
                  <a:lnTo>
                    <a:pt x="452" y="408"/>
                  </a:lnTo>
                  <a:lnTo>
                    <a:pt x="449" y="408"/>
                  </a:lnTo>
                  <a:lnTo>
                    <a:pt x="449" y="407"/>
                  </a:lnTo>
                  <a:lnTo>
                    <a:pt x="448" y="406"/>
                  </a:lnTo>
                  <a:lnTo>
                    <a:pt x="444" y="406"/>
                  </a:lnTo>
                  <a:lnTo>
                    <a:pt x="442" y="406"/>
                  </a:lnTo>
                  <a:lnTo>
                    <a:pt x="441" y="404"/>
                  </a:lnTo>
                  <a:lnTo>
                    <a:pt x="439" y="404"/>
                  </a:lnTo>
                  <a:lnTo>
                    <a:pt x="439" y="403"/>
                  </a:lnTo>
                  <a:lnTo>
                    <a:pt x="441" y="403"/>
                  </a:lnTo>
                  <a:lnTo>
                    <a:pt x="441" y="401"/>
                  </a:lnTo>
                  <a:lnTo>
                    <a:pt x="442" y="400"/>
                  </a:lnTo>
                  <a:lnTo>
                    <a:pt x="442" y="398"/>
                  </a:lnTo>
                  <a:lnTo>
                    <a:pt x="442" y="397"/>
                  </a:lnTo>
                  <a:lnTo>
                    <a:pt x="443" y="396"/>
                  </a:lnTo>
                  <a:lnTo>
                    <a:pt x="443" y="395"/>
                  </a:lnTo>
                  <a:lnTo>
                    <a:pt x="442" y="395"/>
                  </a:lnTo>
                  <a:lnTo>
                    <a:pt x="441" y="395"/>
                  </a:lnTo>
                  <a:lnTo>
                    <a:pt x="439" y="395"/>
                  </a:lnTo>
                  <a:lnTo>
                    <a:pt x="437" y="396"/>
                  </a:lnTo>
                  <a:lnTo>
                    <a:pt x="436" y="398"/>
                  </a:lnTo>
                  <a:lnTo>
                    <a:pt x="436" y="400"/>
                  </a:lnTo>
                  <a:lnTo>
                    <a:pt x="435" y="400"/>
                  </a:lnTo>
                  <a:lnTo>
                    <a:pt x="432" y="400"/>
                  </a:lnTo>
                  <a:lnTo>
                    <a:pt x="430" y="400"/>
                  </a:lnTo>
                  <a:lnTo>
                    <a:pt x="426" y="400"/>
                  </a:lnTo>
                  <a:lnTo>
                    <a:pt x="424" y="400"/>
                  </a:lnTo>
                  <a:lnTo>
                    <a:pt x="421" y="400"/>
                  </a:lnTo>
                  <a:lnTo>
                    <a:pt x="418" y="400"/>
                  </a:lnTo>
                  <a:lnTo>
                    <a:pt x="415" y="400"/>
                  </a:lnTo>
                  <a:lnTo>
                    <a:pt x="413" y="400"/>
                  </a:lnTo>
                  <a:lnTo>
                    <a:pt x="409" y="400"/>
                  </a:lnTo>
                  <a:lnTo>
                    <a:pt x="408" y="400"/>
                  </a:lnTo>
                  <a:lnTo>
                    <a:pt x="407" y="400"/>
                  </a:lnTo>
                  <a:lnTo>
                    <a:pt x="404" y="400"/>
                  </a:lnTo>
                  <a:lnTo>
                    <a:pt x="401" y="400"/>
                  </a:lnTo>
                  <a:lnTo>
                    <a:pt x="398" y="400"/>
                  </a:lnTo>
                  <a:lnTo>
                    <a:pt x="395" y="400"/>
                  </a:lnTo>
                  <a:lnTo>
                    <a:pt x="391" y="400"/>
                  </a:lnTo>
                  <a:lnTo>
                    <a:pt x="388" y="400"/>
                  </a:lnTo>
                  <a:lnTo>
                    <a:pt x="386" y="400"/>
                  </a:lnTo>
                  <a:lnTo>
                    <a:pt x="382" y="400"/>
                  </a:lnTo>
                  <a:lnTo>
                    <a:pt x="380" y="400"/>
                  </a:lnTo>
                  <a:lnTo>
                    <a:pt x="378" y="400"/>
                  </a:lnTo>
                  <a:lnTo>
                    <a:pt x="374" y="400"/>
                  </a:lnTo>
                  <a:lnTo>
                    <a:pt x="371" y="400"/>
                  </a:lnTo>
                  <a:lnTo>
                    <a:pt x="369" y="400"/>
                  </a:lnTo>
                  <a:lnTo>
                    <a:pt x="365" y="400"/>
                  </a:lnTo>
                  <a:lnTo>
                    <a:pt x="363" y="400"/>
                  </a:lnTo>
                  <a:lnTo>
                    <a:pt x="361" y="400"/>
                  </a:lnTo>
                  <a:lnTo>
                    <a:pt x="357" y="400"/>
                  </a:lnTo>
                  <a:lnTo>
                    <a:pt x="353" y="400"/>
                  </a:lnTo>
                  <a:lnTo>
                    <a:pt x="351" y="400"/>
                  </a:lnTo>
                  <a:lnTo>
                    <a:pt x="347" y="400"/>
                  </a:lnTo>
                  <a:lnTo>
                    <a:pt x="345" y="400"/>
                  </a:lnTo>
                  <a:lnTo>
                    <a:pt x="342" y="400"/>
                  </a:lnTo>
                  <a:lnTo>
                    <a:pt x="339" y="400"/>
                  </a:lnTo>
                  <a:lnTo>
                    <a:pt x="336" y="400"/>
                  </a:lnTo>
                  <a:lnTo>
                    <a:pt x="334" y="400"/>
                  </a:lnTo>
                  <a:lnTo>
                    <a:pt x="330" y="400"/>
                  </a:lnTo>
                  <a:lnTo>
                    <a:pt x="328" y="400"/>
                  </a:lnTo>
                  <a:lnTo>
                    <a:pt x="325" y="400"/>
                  </a:lnTo>
                  <a:lnTo>
                    <a:pt x="323" y="400"/>
                  </a:lnTo>
                  <a:lnTo>
                    <a:pt x="319" y="400"/>
                  </a:lnTo>
                  <a:lnTo>
                    <a:pt x="318" y="400"/>
                  </a:lnTo>
                  <a:lnTo>
                    <a:pt x="317" y="400"/>
                  </a:lnTo>
                  <a:lnTo>
                    <a:pt x="314" y="400"/>
                  </a:lnTo>
                  <a:lnTo>
                    <a:pt x="310" y="400"/>
                  </a:lnTo>
                  <a:lnTo>
                    <a:pt x="307" y="400"/>
                  </a:lnTo>
                  <a:lnTo>
                    <a:pt x="304" y="400"/>
                  </a:lnTo>
                  <a:lnTo>
                    <a:pt x="301" y="400"/>
                  </a:lnTo>
                  <a:lnTo>
                    <a:pt x="299" y="400"/>
                  </a:lnTo>
                  <a:lnTo>
                    <a:pt x="296" y="400"/>
                  </a:lnTo>
                  <a:lnTo>
                    <a:pt x="293" y="400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4" y="400"/>
                  </a:lnTo>
                  <a:lnTo>
                    <a:pt x="282" y="400"/>
                  </a:lnTo>
                  <a:lnTo>
                    <a:pt x="279" y="400"/>
                  </a:lnTo>
                  <a:lnTo>
                    <a:pt x="276" y="400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66" y="400"/>
                  </a:lnTo>
                  <a:lnTo>
                    <a:pt x="264" y="400"/>
                  </a:lnTo>
                  <a:lnTo>
                    <a:pt x="261" y="400"/>
                  </a:lnTo>
                  <a:lnTo>
                    <a:pt x="257" y="400"/>
                  </a:lnTo>
                  <a:lnTo>
                    <a:pt x="255" y="400"/>
                  </a:lnTo>
                  <a:lnTo>
                    <a:pt x="253" y="400"/>
                  </a:lnTo>
                  <a:lnTo>
                    <a:pt x="249" y="400"/>
                  </a:lnTo>
                  <a:lnTo>
                    <a:pt x="247" y="400"/>
                  </a:lnTo>
                  <a:lnTo>
                    <a:pt x="244" y="400"/>
                  </a:lnTo>
                  <a:lnTo>
                    <a:pt x="241" y="400"/>
                  </a:lnTo>
                  <a:lnTo>
                    <a:pt x="239" y="400"/>
                  </a:lnTo>
                  <a:lnTo>
                    <a:pt x="238" y="400"/>
                  </a:lnTo>
                  <a:lnTo>
                    <a:pt x="236" y="400"/>
                  </a:lnTo>
                  <a:lnTo>
                    <a:pt x="232" y="400"/>
                  </a:lnTo>
                  <a:lnTo>
                    <a:pt x="230" y="400"/>
                  </a:lnTo>
                  <a:lnTo>
                    <a:pt x="226" y="400"/>
                  </a:lnTo>
                  <a:lnTo>
                    <a:pt x="222" y="400"/>
                  </a:lnTo>
                  <a:lnTo>
                    <a:pt x="220" y="400"/>
                  </a:lnTo>
                  <a:lnTo>
                    <a:pt x="217" y="400"/>
                  </a:lnTo>
                  <a:lnTo>
                    <a:pt x="214" y="400"/>
                  </a:lnTo>
                  <a:lnTo>
                    <a:pt x="211" y="400"/>
                  </a:lnTo>
                  <a:lnTo>
                    <a:pt x="209" y="400"/>
                  </a:lnTo>
                  <a:lnTo>
                    <a:pt x="205" y="400"/>
                  </a:lnTo>
                  <a:lnTo>
                    <a:pt x="203" y="400"/>
                  </a:lnTo>
                  <a:lnTo>
                    <a:pt x="201" y="400"/>
                  </a:lnTo>
                  <a:lnTo>
                    <a:pt x="198" y="400"/>
                  </a:lnTo>
                  <a:lnTo>
                    <a:pt x="194" y="400"/>
                  </a:lnTo>
                  <a:lnTo>
                    <a:pt x="192" y="400"/>
                  </a:lnTo>
                  <a:lnTo>
                    <a:pt x="190" y="400"/>
                  </a:lnTo>
                  <a:lnTo>
                    <a:pt x="186" y="400"/>
                  </a:lnTo>
                  <a:lnTo>
                    <a:pt x="182" y="400"/>
                  </a:lnTo>
                  <a:lnTo>
                    <a:pt x="179" y="400"/>
                  </a:lnTo>
                  <a:lnTo>
                    <a:pt x="176" y="400"/>
                  </a:lnTo>
                  <a:lnTo>
                    <a:pt x="174" y="400"/>
                  </a:lnTo>
                  <a:lnTo>
                    <a:pt x="171" y="400"/>
                  </a:lnTo>
                  <a:lnTo>
                    <a:pt x="168" y="400"/>
                  </a:lnTo>
                  <a:lnTo>
                    <a:pt x="165" y="400"/>
                  </a:lnTo>
                  <a:lnTo>
                    <a:pt x="163" y="400"/>
                  </a:lnTo>
                  <a:lnTo>
                    <a:pt x="159" y="400"/>
                  </a:lnTo>
                  <a:lnTo>
                    <a:pt x="157" y="400"/>
                  </a:lnTo>
                  <a:lnTo>
                    <a:pt x="154" y="400"/>
                  </a:lnTo>
                  <a:lnTo>
                    <a:pt x="151" y="400"/>
                  </a:lnTo>
                  <a:lnTo>
                    <a:pt x="148" y="400"/>
                  </a:lnTo>
                  <a:lnTo>
                    <a:pt x="147" y="400"/>
                  </a:lnTo>
                  <a:lnTo>
                    <a:pt x="146" y="400"/>
                  </a:lnTo>
                  <a:lnTo>
                    <a:pt x="142" y="400"/>
                  </a:lnTo>
                  <a:lnTo>
                    <a:pt x="139" y="400"/>
                  </a:lnTo>
                  <a:lnTo>
                    <a:pt x="136" y="400"/>
                  </a:lnTo>
                  <a:lnTo>
                    <a:pt x="133" y="400"/>
                  </a:lnTo>
                  <a:lnTo>
                    <a:pt x="130" y="400"/>
                  </a:lnTo>
                  <a:lnTo>
                    <a:pt x="128" y="400"/>
                  </a:lnTo>
                  <a:lnTo>
                    <a:pt x="124" y="400"/>
                  </a:lnTo>
                  <a:lnTo>
                    <a:pt x="122" y="400"/>
                  </a:lnTo>
                  <a:lnTo>
                    <a:pt x="119" y="400"/>
                  </a:lnTo>
                  <a:lnTo>
                    <a:pt x="116" y="400"/>
                  </a:lnTo>
                  <a:lnTo>
                    <a:pt x="113" y="400"/>
                  </a:lnTo>
                  <a:lnTo>
                    <a:pt x="111" y="400"/>
                  </a:lnTo>
                  <a:lnTo>
                    <a:pt x="107" y="400"/>
                  </a:lnTo>
                  <a:lnTo>
                    <a:pt x="105" y="400"/>
                  </a:lnTo>
                  <a:lnTo>
                    <a:pt x="102" y="400"/>
                  </a:lnTo>
                  <a:lnTo>
                    <a:pt x="97" y="400"/>
                  </a:lnTo>
                  <a:lnTo>
                    <a:pt x="95" y="400"/>
                  </a:lnTo>
                  <a:lnTo>
                    <a:pt x="93" y="400"/>
                  </a:lnTo>
                  <a:lnTo>
                    <a:pt x="89" y="400"/>
                  </a:lnTo>
                  <a:lnTo>
                    <a:pt x="87" y="400"/>
                  </a:lnTo>
                  <a:lnTo>
                    <a:pt x="84" y="400"/>
                  </a:lnTo>
                  <a:lnTo>
                    <a:pt x="80" y="400"/>
                  </a:lnTo>
                  <a:lnTo>
                    <a:pt x="78" y="400"/>
                  </a:lnTo>
                  <a:lnTo>
                    <a:pt x="76" y="400"/>
                  </a:lnTo>
                  <a:lnTo>
                    <a:pt x="72" y="400"/>
                  </a:lnTo>
                  <a:lnTo>
                    <a:pt x="71" y="400"/>
                  </a:lnTo>
                  <a:lnTo>
                    <a:pt x="70" y="400"/>
                  </a:lnTo>
                  <a:lnTo>
                    <a:pt x="70" y="398"/>
                  </a:lnTo>
                  <a:lnTo>
                    <a:pt x="68" y="400"/>
                  </a:lnTo>
                  <a:lnTo>
                    <a:pt x="67" y="400"/>
                  </a:lnTo>
                  <a:lnTo>
                    <a:pt x="67" y="398"/>
                  </a:lnTo>
                  <a:lnTo>
                    <a:pt x="67" y="397"/>
                  </a:lnTo>
                  <a:lnTo>
                    <a:pt x="68" y="397"/>
                  </a:lnTo>
                  <a:lnTo>
                    <a:pt x="68" y="396"/>
                  </a:lnTo>
                  <a:lnTo>
                    <a:pt x="70" y="396"/>
                  </a:lnTo>
                  <a:lnTo>
                    <a:pt x="71" y="396"/>
                  </a:lnTo>
                  <a:lnTo>
                    <a:pt x="72" y="396"/>
                  </a:lnTo>
                  <a:lnTo>
                    <a:pt x="74" y="395"/>
                  </a:lnTo>
                  <a:lnTo>
                    <a:pt x="76" y="392"/>
                  </a:lnTo>
                  <a:lnTo>
                    <a:pt x="74" y="392"/>
                  </a:lnTo>
                  <a:lnTo>
                    <a:pt x="72" y="395"/>
                  </a:lnTo>
                  <a:lnTo>
                    <a:pt x="71" y="395"/>
                  </a:lnTo>
                  <a:lnTo>
                    <a:pt x="70" y="395"/>
                  </a:lnTo>
                  <a:lnTo>
                    <a:pt x="70" y="392"/>
                  </a:lnTo>
                  <a:lnTo>
                    <a:pt x="71" y="391"/>
                  </a:lnTo>
                  <a:lnTo>
                    <a:pt x="72" y="390"/>
                  </a:lnTo>
                  <a:lnTo>
                    <a:pt x="74" y="390"/>
                  </a:lnTo>
                  <a:lnTo>
                    <a:pt x="74" y="389"/>
                  </a:lnTo>
                  <a:lnTo>
                    <a:pt x="72" y="389"/>
                  </a:lnTo>
                  <a:lnTo>
                    <a:pt x="72" y="390"/>
                  </a:lnTo>
                  <a:lnTo>
                    <a:pt x="71" y="390"/>
                  </a:lnTo>
                  <a:lnTo>
                    <a:pt x="70" y="390"/>
                  </a:lnTo>
                  <a:lnTo>
                    <a:pt x="70" y="391"/>
                  </a:lnTo>
                  <a:lnTo>
                    <a:pt x="70" y="392"/>
                  </a:lnTo>
                  <a:lnTo>
                    <a:pt x="68" y="392"/>
                  </a:lnTo>
                  <a:lnTo>
                    <a:pt x="68" y="391"/>
                  </a:lnTo>
                  <a:lnTo>
                    <a:pt x="67" y="391"/>
                  </a:lnTo>
                  <a:lnTo>
                    <a:pt x="67" y="392"/>
                  </a:lnTo>
                  <a:lnTo>
                    <a:pt x="66" y="392"/>
                  </a:lnTo>
                  <a:lnTo>
                    <a:pt x="65" y="392"/>
                  </a:lnTo>
                  <a:lnTo>
                    <a:pt x="62" y="391"/>
                  </a:lnTo>
                  <a:lnTo>
                    <a:pt x="61" y="391"/>
                  </a:lnTo>
                  <a:lnTo>
                    <a:pt x="62" y="390"/>
                  </a:lnTo>
                  <a:lnTo>
                    <a:pt x="62" y="389"/>
                  </a:lnTo>
                  <a:lnTo>
                    <a:pt x="65" y="387"/>
                  </a:lnTo>
                  <a:lnTo>
                    <a:pt x="66" y="387"/>
                  </a:lnTo>
                  <a:lnTo>
                    <a:pt x="67" y="386"/>
                  </a:lnTo>
                  <a:lnTo>
                    <a:pt x="68" y="385"/>
                  </a:lnTo>
                  <a:lnTo>
                    <a:pt x="68" y="383"/>
                  </a:lnTo>
                  <a:lnTo>
                    <a:pt x="67" y="383"/>
                  </a:lnTo>
                  <a:lnTo>
                    <a:pt x="67" y="385"/>
                  </a:lnTo>
                  <a:lnTo>
                    <a:pt x="67" y="386"/>
                  </a:lnTo>
                  <a:lnTo>
                    <a:pt x="66" y="386"/>
                  </a:lnTo>
                  <a:lnTo>
                    <a:pt x="65" y="386"/>
                  </a:lnTo>
                  <a:lnTo>
                    <a:pt x="65" y="387"/>
                  </a:lnTo>
                  <a:lnTo>
                    <a:pt x="62" y="387"/>
                  </a:lnTo>
                  <a:lnTo>
                    <a:pt x="61" y="387"/>
                  </a:lnTo>
                  <a:lnTo>
                    <a:pt x="60" y="387"/>
                  </a:lnTo>
                  <a:lnTo>
                    <a:pt x="59" y="387"/>
                  </a:lnTo>
                  <a:lnTo>
                    <a:pt x="59" y="386"/>
                  </a:lnTo>
                  <a:lnTo>
                    <a:pt x="59" y="385"/>
                  </a:lnTo>
                  <a:lnTo>
                    <a:pt x="57" y="385"/>
                  </a:lnTo>
                  <a:lnTo>
                    <a:pt x="57" y="383"/>
                  </a:lnTo>
                  <a:lnTo>
                    <a:pt x="59" y="381"/>
                  </a:lnTo>
                  <a:lnTo>
                    <a:pt x="59" y="383"/>
                  </a:lnTo>
                  <a:lnTo>
                    <a:pt x="60" y="383"/>
                  </a:lnTo>
                  <a:lnTo>
                    <a:pt x="60" y="381"/>
                  </a:lnTo>
                  <a:lnTo>
                    <a:pt x="61" y="381"/>
                  </a:lnTo>
                  <a:lnTo>
                    <a:pt x="61" y="380"/>
                  </a:lnTo>
                  <a:lnTo>
                    <a:pt x="60" y="380"/>
                  </a:lnTo>
                  <a:lnTo>
                    <a:pt x="60" y="381"/>
                  </a:lnTo>
                  <a:lnTo>
                    <a:pt x="59" y="381"/>
                  </a:lnTo>
                  <a:lnTo>
                    <a:pt x="59" y="380"/>
                  </a:lnTo>
                  <a:lnTo>
                    <a:pt x="57" y="380"/>
                  </a:lnTo>
                  <a:lnTo>
                    <a:pt x="57" y="381"/>
                  </a:lnTo>
                  <a:lnTo>
                    <a:pt x="56" y="383"/>
                  </a:lnTo>
                  <a:lnTo>
                    <a:pt x="56" y="381"/>
                  </a:lnTo>
                  <a:lnTo>
                    <a:pt x="56" y="380"/>
                  </a:lnTo>
                  <a:lnTo>
                    <a:pt x="54" y="380"/>
                  </a:lnTo>
                  <a:lnTo>
                    <a:pt x="54" y="381"/>
                  </a:lnTo>
                  <a:lnTo>
                    <a:pt x="53" y="381"/>
                  </a:lnTo>
                  <a:lnTo>
                    <a:pt x="53" y="380"/>
                  </a:lnTo>
                  <a:lnTo>
                    <a:pt x="51" y="380"/>
                  </a:lnTo>
                  <a:lnTo>
                    <a:pt x="51" y="381"/>
                  </a:lnTo>
                  <a:lnTo>
                    <a:pt x="51" y="383"/>
                  </a:lnTo>
                  <a:lnTo>
                    <a:pt x="51" y="385"/>
                  </a:lnTo>
                  <a:lnTo>
                    <a:pt x="53" y="387"/>
                  </a:lnTo>
                  <a:lnTo>
                    <a:pt x="53" y="389"/>
                  </a:lnTo>
                  <a:lnTo>
                    <a:pt x="51" y="389"/>
                  </a:lnTo>
                  <a:lnTo>
                    <a:pt x="50" y="389"/>
                  </a:lnTo>
                  <a:lnTo>
                    <a:pt x="51" y="390"/>
                  </a:lnTo>
                  <a:lnTo>
                    <a:pt x="50" y="391"/>
                  </a:lnTo>
                  <a:lnTo>
                    <a:pt x="50" y="392"/>
                  </a:lnTo>
                  <a:lnTo>
                    <a:pt x="51" y="392"/>
                  </a:lnTo>
                  <a:lnTo>
                    <a:pt x="53" y="395"/>
                  </a:lnTo>
                  <a:lnTo>
                    <a:pt x="54" y="395"/>
                  </a:lnTo>
                  <a:lnTo>
                    <a:pt x="56" y="395"/>
                  </a:lnTo>
                  <a:lnTo>
                    <a:pt x="57" y="395"/>
                  </a:lnTo>
                  <a:lnTo>
                    <a:pt x="57" y="396"/>
                  </a:lnTo>
                  <a:lnTo>
                    <a:pt x="59" y="396"/>
                  </a:lnTo>
                  <a:lnTo>
                    <a:pt x="59" y="397"/>
                  </a:lnTo>
                  <a:lnTo>
                    <a:pt x="57" y="397"/>
                  </a:lnTo>
                  <a:lnTo>
                    <a:pt x="57" y="398"/>
                  </a:lnTo>
                  <a:lnTo>
                    <a:pt x="59" y="397"/>
                  </a:lnTo>
                  <a:lnTo>
                    <a:pt x="59" y="398"/>
                  </a:lnTo>
                  <a:lnTo>
                    <a:pt x="59" y="400"/>
                  </a:lnTo>
                  <a:lnTo>
                    <a:pt x="57" y="400"/>
                  </a:lnTo>
                  <a:lnTo>
                    <a:pt x="57" y="401"/>
                  </a:lnTo>
                  <a:lnTo>
                    <a:pt x="59" y="403"/>
                  </a:lnTo>
                  <a:lnTo>
                    <a:pt x="57" y="403"/>
                  </a:lnTo>
                  <a:lnTo>
                    <a:pt x="57" y="404"/>
                  </a:lnTo>
                  <a:lnTo>
                    <a:pt x="56" y="404"/>
                  </a:lnTo>
                  <a:lnTo>
                    <a:pt x="57" y="406"/>
                  </a:lnTo>
                  <a:lnTo>
                    <a:pt x="56" y="406"/>
                  </a:lnTo>
                  <a:lnTo>
                    <a:pt x="56" y="407"/>
                  </a:lnTo>
                  <a:lnTo>
                    <a:pt x="54" y="407"/>
                  </a:lnTo>
                  <a:lnTo>
                    <a:pt x="54" y="408"/>
                  </a:lnTo>
                  <a:lnTo>
                    <a:pt x="56" y="408"/>
                  </a:lnTo>
                  <a:lnTo>
                    <a:pt x="56" y="407"/>
                  </a:lnTo>
                  <a:lnTo>
                    <a:pt x="57" y="407"/>
                  </a:lnTo>
                  <a:lnTo>
                    <a:pt x="57" y="408"/>
                  </a:lnTo>
                  <a:lnTo>
                    <a:pt x="57" y="409"/>
                  </a:lnTo>
                  <a:lnTo>
                    <a:pt x="56" y="409"/>
                  </a:lnTo>
                  <a:lnTo>
                    <a:pt x="54" y="409"/>
                  </a:lnTo>
                  <a:lnTo>
                    <a:pt x="53" y="412"/>
                  </a:lnTo>
                  <a:lnTo>
                    <a:pt x="51" y="412"/>
                  </a:lnTo>
                  <a:lnTo>
                    <a:pt x="50" y="412"/>
                  </a:lnTo>
                  <a:lnTo>
                    <a:pt x="49" y="412"/>
                  </a:lnTo>
                  <a:lnTo>
                    <a:pt x="48" y="412"/>
                  </a:lnTo>
                  <a:lnTo>
                    <a:pt x="45" y="409"/>
                  </a:lnTo>
                  <a:lnTo>
                    <a:pt x="43" y="408"/>
                  </a:lnTo>
                  <a:lnTo>
                    <a:pt x="44" y="407"/>
                  </a:lnTo>
                  <a:lnTo>
                    <a:pt x="43" y="407"/>
                  </a:lnTo>
                  <a:lnTo>
                    <a:pt x="42" y="408"/>
                  </a:lnTo>
                  <a:lnTo>
                    <a:pt x="40" y="407"/>
                  </a:lnTo>
                  <a:lnTo>
                    <a:pt x="39" y="407"/>
                  </a:lnTo>
                  <a:lnTo>
                    <a:pt x="39" y="406"/>
                  </a:lnTo>
                  <a:lnTo>
                    <a:pt x="36" y="404"/>
                  </a:lnTo>
                  <a:lnTo>
                    <a:pt x="38" y="403"/>
                  </a:lnTo>
                  <a:lnTo>
                    <a:pt x="39" y="403"/>
                  </a:lnTo>
                  <a:lnTo>
                    <a:pt x="40" y="401"/>
                  </a:lnTo>
                  <a:lnTo>
                    <a:pt x="42" y="401"/>
                  </a:lnTo>
                  <a:lnTo>
                    <a:pt x="42" y="400"/>
                  </a:lnTo>
                  <a:lnTo>
                    <a:pt x="40" y="400"/>
                  </a:lnTo>
                  <a:lnTo>
                    <a:pt x="39" y="400"/>
                  </a:lnTo>
                  <a:lnTo>
                    <a:pt x="39" y="401"/>
                  </a:lnTo>
                  <a:lnTo>
                    <a:pt x="38" y="401"/>
                  </a:lnTo>
                  <a:lnTo>
                    <a:pt x="36" y="400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3" y="400"/>
                  </a:lnTo>
                  <a:lnTo>
                    <a:pt x="32" y="398"/>
                  </a:lnTo>
                  <a:lnTo>
                    <a:pt x="33" y="398"/>
                  </a:lnTo>
                  <a:lnTo>
                    <a:pt x="34" y="398"/>
                  </a:lnTo>
                  <a:lnTo>
                    <a:pt x="34" y="397"/>
                  </a:lnTo>
                  <a:lnTo>
                    <a:pt x="36" y="397"/>
                  </a:lnTo>
                  <a:lnTo>
                    <a:pt x="36" y="396"/>
                  </a:lnTo>
                  <a:lnTo>
                    <a:pt x="34" y="397"/>
                  </a:lnTo>
                  <a:lnTo>
                    <a:pt x="33" y="397"/>
                  </a:lnTo>
                  <a:lnTo>
                    <a:pt x="34" y="396"/>
                  </a:lnTo>
                  <a:lnTo>
                    <a:pt x="33" y="396"/>
                  </a:lnTo>
                  <a:lnTo>
                    <a:pt x="33" y="397"/>
                  </a:lnTo>
                  <a:lnTo>
                    <a:pt x="32" y="398"/>
                  </a:lnTo>
                  <a:lnTo>
                    <a:pt x="32" y="397"/>
                  </a:lnTo>
                  <a:lnTo>
                    <a:pt x="32" y="396"/>
                  </a:lnTo>
                  <a:lnTo>
                    <a:pt x="33" y="395"/>
                  </a:lnTo>
                  <a:lnTo>
                    <a:pt x="34" y="395"/>
                  </a:lnTo>
                  <a:lnTo>
                    <a:pt x="34" y="392"/>
                  </a:lnTo>
                  <a:lnTo>
                    <a:pt x="33" y="395"/>
                  </a:lnTo>
                  <a:lnTo>
                    <a:pt x="32" y="395"/>
                  </a:lnTo>
                  <a:lnTo>
                    <a:pt x="33" y="392"/>
                  </a:lnTo>
                  <a:lnTo>
                    <a:pt x="32" y="392"/>
                  </a:lnTo>
                  <a:lnTo>
                    <a:pt x="31" y="392"/>
                  </a:lnTo>
                  <a:lnTo>
                    <a:pt x="30" y="395"/>
                  </a:lnTo>
                  <a:lnTo>
                    <a:pt x="30" y="392"/>
                  </a:lnTo>
                  <a:lnTo>
                    <a:pt x="30" y="391"/>
                  </a:lnTo>
                  <a:lnTo>
                    <a:pt x="27" y="392"/>
                  </a:lnTo>
                  <a:lnTo>
                    <a:pt x="27" y="391"/>
                  </a:lnTo>
                  <a:lnTo>
                    <a:pt x="27" y="390"/>
                  </a:lnTo>
                  <a:lnTo>
                    <a:pt x="26" y="390"/>
                  </a:lnTo>
                  <a:lnTo>
                    <a:pt x="26" y="389"/>
                  </a:lnTo>
                  <a:lnTo>
                    <a:pt x="25" y="389"/>
                  </a:lnTo>
                  <a:lnTo>
                    <a:pt x="25" y="387"/>
                  </a:lnTo>
                  <a:lnTo>
                    <a:pt x="26" y="387"/>
                  </a:lnTo>
                  <a:lnTo>
                    <a:pt x="26" y="386"/>
                  </a:lnTo>
                  <a:lnTo>
                    <a:pt x="25" y="386"/>
                  </a:lnTo>
                  <a:lnTo>
                    <a:pt x="25" y="385"/>
                  </a:lnTo>
                  <a:lnTo>
                    <a:pt x="25" y="383"/>
                  </a:lnTo>
                  <a:lnTo>
                    <a:pt x="26" y="383"/>
                  </a:lnTo>
                  <a:lnTo>
                    <a:pt x="27" y="381"/>
                  </a:lnTo>
                  <a:lnTo>
                    <a:pt x="26" y="380"/>
                  </a:lnTo>
                  <a:lnTo>
                    <a:pt x="26" y="381"/>
                  </a:lnTo>
                  <a:lnTo>
                    <a:pt x="25" y="383"/>
                  </a:lnTo>
                  <a:lnTo>
                    <a:pt x="23" y="383"/>
                  </a:lnTo>
                  <a:lnTo>
                    <a:pt x="23" y="381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81"/>
                  </a:lnTo>
                  <a:lnTo>
                    <a:pt x="22" y="381"/>
                  </a:lnTo>
                  <a:lnTo>
                    <a:pt x="22" y="380"/>
                  </a:lnTo>
                  <a:lnTo>
                    <a:pt x="21" y="381"/>
                  </a:lnTo>
                  <a:lnTo>
                    <a:pt x="19" y="381"/>
                  </a:lnTo>
                  <a:lnTo>
                    <a:pt x="17" y="381"/>
                  </a:lnTo>
                  <a:lnTo>
                    <a:pt x="19" y="380"/>
                  </a:lnTo>
                  <a:lnTo>
                    <a:pt x="22" y="379"/>
                  </a:lnTo>
                  <a:lnTo>
                    <a:pt x="22" y="378"/>
                  </a:lnTo>
                  <a:lnTo>
                    <a:pt x="22" y="376"/>
                  </a:lnTo>
                  <a:lnTo>
                    <a:pt x="23" y="376"/>
                  </a:lnTo>
                  <a:lnTo>
                    <a:pt x="25" y="376"/>
                  </a:lnTo>
                  <a:lnTo>
                    <a:pt x="25" y="374"/>
                  </a:lnTo>
                  <a:lnTo>
                    <a:pt x="23" y="374"/>
                  </a:lnTo>
                  <a:lnTo>
                    <a:pt x="22" y="376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19" y="373"/>
                  </a:lnTo>
                  <a:lnTo>
                    <a:pt x="21" y="372"/>
                  </a:lnTo>
                  <a:lnTo>
                    <a:pt x="21" y="370"/>
                  </a:lnTo>
                  <a:lnTo>
                    <a:pt x="22" y="370"/>
                  </a:lnTo>
                  <a:lnTo>
                    <a:pt x="23" y="370"/>
                  </a:lnTo>
                  <a:lnTo>
                    <a:pt x="23" y="369"/>
                  </a:lnTo>
                  <a:lnTo>
                    <a:pt x="25" y="369"/>
                  </a:lnTo>
                  <a:lnTo>
                    <a:pt x="26" y="369"/>
                  </a:lnTo>
                  <a:lnTo>
                    <a:pt x="27" y="369"/>
                  </a:lnTo>
                  <a:lnTo>
                    <a:pt x="30" y="369"/>
                  </a:lnTo>
                  <a:lnTo>
                    <a:pt x="32" y="370"/>
                  </a:lnTo>
                  <a:lnTo>
                    <a:pt x="32" y="372"/>
                  </a:lnTo>
                  <a:lnTo>
                    <a:pt x="33" y="370"/>
                  </a:lnTo>
                  <a:lnTo>
                    <a:pt x="33" y="372"/>
                  </a:lnTo>
                  <a:lnTo>
                    <a:pt x="34" y="372"/>
                  </a:lnTo>
                  <a:lnTo>
                    <a:pt x="34" y="373"/>
                  </a:lnTo>
                  <a:lnTo>
                    <a:pt x="36" y="372"/>
                  </a:lnTo>
                  <a:lnTo>
                    <a:pt x="38" y="372"/>
                  </a:lnTo>
                  <a:lnTo>
                    <a:pt x="39" y="372"/>
                  </a:lnTo>
                  <a:lnTo>
                    <a:pt x="39" y="373"/>
                  </a:lnTo>
                  <a:lnTo>
                    <a:pt x="38" y="373"/>
                  </a:lnTo>
                  <a:lnTo>
                    <a:pt x="36" y="373"/>
                  </a:lnTo>
                  <a:lnTo>
                    <a:pt x="36" y="374"/>
                  </a:lnTo>
                  <a:lnTo>
                    <a:pt x="38" y="374"/>
                  </a:lnTo>
                  <a:lnTo>
                    <a:pt x="39" y="374"/>
                  </a:lnTo>
                  <a:lnTo>
                    <a:pt x="40" y="374"/>
                  </a:lnTo>
                  <a:lnTo>
                    <a:pt x="40" y="373"/>
                  </a:lnTo>
                  <a:lnTo>
                    <a:pt x="42" y="373"/>
                  </a:lnTo>
                  <a:lnTo>
                    <a:pt x="42" y="374"/>
                  </a:lnTo>
                  <a:lnTo>
                    <a:pt x="42" y="376"/>
                  </a:lnTo>
                  <a:lnTo>
                    <a:pt x="43" y="374"/>
                  </a:lnTo>
                  <a:lnTo>
                    <a:pt x="44" y="376"/>
                  </a:lnTo>
                  <a:lnTo>
                    <a:pt x="45" y="376"/>
                  </a:lnTo>
                  <a:lnTo>
                    <a:pt x="48" y="376"/>
                  </a:lnTo>
                  <a:lnTo>
                    <a:pt x="48" y="378"/>
                  </a:lnTo>
                  <a:lnTo>
                    <a:pt x="49" y="378"/>
                  </a:lnTo>
                  <a:lnTo>
                    <a:pt x="50" y="378"/>
                  </a:lnTo>
                  <a:lnTo>
                    <a:pt x="50" y="376"/>
                  </a:lnTo>
                  <a:lnTo>
                    <a:pt x="51" y="376"/>
                  </a:lnTo>
                  <a:lnTo>
                    <a:pt x="51" y="374"/>
                  </a:lnTo>
                  <a:lnTo>
                    <a:pt x="50" y="374"/>
                  </a:lnTo>
                  <a:lnTo>
                    <a:pt x="49" y="376"/>
                  </a:lnTo>
                  <a:lnTo>
                    <a:pt x="48" y="376"/>
                  </a:lnTo>
                  <a:lnTo>
                    <a:pt x="48" y="374"/>
                  </a:lnTo>
                  <a:lnTo>
                    <a:pt x="45" y="374"/>
                  </a:lnTo>
                  <a:lnTo>
                    <a:pt x="48" y="373"/>
                  </a:lnTo>
                  <a:lnTo>
                    <a:pt x="49" y="373"/>
                  </a:lnTo>
                  <a:lnTo>
                    <a:pt x="50" y="372"/>
                  </a:lnTo>
                  <a:lnTo>
                    <a:pt x="50" y="370"/>
                  </a:lnTo>
                  <a:lnTo>
                    <a:pt x="50" y="369"/>
                  </a:lnTo>
                  <a:lnTo>
                    <a:pt x="49" y="369"/>
                  </a:lnTo>
                  <a:lnTo>
                    <a:pt x="48" y="369"/>
                  </a:lnTo>
                  <a:lnTo>
                    <a:pt x="45" y="370"/>
                  </a:lnTo>
                  <a:lnTo>
                    <a:pt x="45" y="369"/>
                  </a:lnTo>
                  <a:lnTo>
                    <a:pt x="48" y="368"/>
                  </a:lnTo>
                  <a:lnTo>
                    <a:pt x="49" y="368"/>
                  </a:lnTo>
                  <a:lnTo>
                    <a:pt x="49" y="366"/>
                  </a:lnTo>
                  <a:lnTo>
                    <a:pt x="50" y="364"/>
                  </a:lnTo>
                  <a:lnTo>
                    <a:pt x="49" y="364"/>
                  </a:lnTo>
                  <a:lnTo>
                    <a:pt x="49" y="366"/>
                  </a:lnTo>
                  <a:lnTo>
                    <a:pt x="48" y="368"/>
                  </a:lnTo>
                  <a:lnTo>
                    <a:pt x="45" y="368"/>
                  </a:lnTo>
                  <a:lnTo>
                    <a:pt x="44" y="369"/>
                  </a:lnTo>
                  <a:lnTo>
                    <a:pt x="44" y="368"/>
                  </a:lnTo>
                  <a:lnTo>
                    <a:pt x="43" y="368"/>
                  </a:lnTo>
                  <a:lnTo>
                    <a:pt x="42" y="368"/>
                  </a:lnTo>
                  <a:lnTo>
                    <a:pt x="40" y="368"/>
                  </a:lnTo>
                  <a:lnTo>
                    <a:pt x="39" y="368"/>
                  </a:lnTo>
                  <a:lnTo>
                    <a:pt x="40" y="369"/>
                  </a:lnTo>
                  <a:lnTo>
                    <a:pt x="39" y="369"/>
                  </a:lnTo>
                  <a:lnTo>
                    <a:pt x="38" y="369"/>
                  </a:lnTo>
                  <a:lnTo>
                    <a:pt x="38" y="368"/>
                  </a:lnTo>
                  <a:lnTo>
                    <a:pt x="36" y="368"/>
                  </a:lnTo>
                  <a:lnTo>
                    <a:pt x="36" y="366"/>
                  </a:lnTo>
                  <a:lnTo>
                    <a:pt x="38" y="364"/>
                  </a:lnTo>
                  <a:lnTo>
                    <a:pt x="36" y="364"/>
                  </a:lnTo>
                  <a:lnTo>
                    <a:pt x="36" y="366"/>
                  </a:lnTo>
                  <a:lnTo>
                    <a:pt x="34" y="366"/>
                  </a:lnTo>
                  <a:lnTo>
                    <a:pt x="34" y="364"/>
                  </a:lnTo>
                  <a:lnTo>
                    <a:pt x="34" y="363"/>
                  </a:lnTo>
                  <a:lnTo>
                    <a:pt x="36" y="363"/>
                  </a:lnTo>
                  <a:lnTo>
                    <a:pt x="36" y="362"/>
                  </a:lnTo>
                  <a:lnTo>
                    <a:pt x="38" y="362"/>
                  </a:lnTo>
                  <a:lnTo>
                    <a:pt x="39" y="362"/>
                  </a:lnTo>
                  <a:lnTo>
                    <a:pt x="40" y="362"/>
                  </a:lnTo>
                  <a:lnTo>
                    <a:pt x="40" y="361"/>
                  </a:lnTo>
                  <a:lnTo>
                    <a:pt x="39" y="361"/>
                  </a:lnTo>
                  <a:lnTo>
                    <a:pt x="40" y="359"/>
                  </a:lnTo>
                  <a:lnTo>
                    <a:pt x="42" y="359"/>
                  </a:lnTo>
                  <a:lnTo>
                    <a:pt x="42" y="358"/>
                  </a:lnTo>
                  <a:lnTo>
                    <a:pt x="40" y="359"/>
                  </a:lnTo>
                  <a:lnTo>
                    <a:pt x="39" y="359"/>
                  </a:lnTo>
                  <a:lnTo>
                    <a:pt x="39" y="358"/>
                  </a:lnTo>
                  <a:lnTo>
                    <a:pt x="40" y="358"/>
                  </a:lnTo>
                  <a:lnTo>
                    <a:pt x="40" y="356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3"/>
                  </a:lnTo>
                  <a:lnTo>
                    <a:pt x="43" y="353"/>
                  </a:lnTo>
                  <a:lnTo>
                    <a:pt x="43" y="352"/>
                  </a:lnTo>
                  <a:lnTo>
                    <a:pt x="44" y="352"/>
                  </a:lnTo>
                  <a:lnTo>
                    <a:pt x="44" y="351"/>
                  </a:lnTo>
                  <a:lnTo>
                    <a:pt x="45" y="350"/>
                  </a:lnTo>
                  <a:lnTo>
                    <a:pt x="44" y="350"/>
                  </a:lnTo>
                  <a:lnTo>
                    <a:pt x="44" y="351"/>
                  </a:lnTo>
                  <a:lnTo>
                    <a:pt x="43" y="351"/>
                  </a:lnTo>
                  <a:lnTo>
                    <a:pt x="42" y="352"/>
                  </a:lnTo>
                  <a:lnTo>
                    <a:pt x="40" y="353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39" y="351"/>
                  </a:lnTo>
                  <a:lnTo>
                    <a:pt x="40" y="351"/>
                  </a:lnTo>
                  <a:lnTo>
                    <a:pt x="42" y="351"/>
                  </a:lnTo>
                  <a:lnTo>
                    <a:pt x="42" y="350"/>
                  </a:lnTo>
                  <a:lnTo>
                    <a:pt x="40" y="350"/>
                  </a:lnTo>
                  <a:lnTo>
                    <a:pt x="39" y="350"/>
                  </a:lnTo>
                  <a:lnTo>
                    <a:pt x="40" y="347"/>
                  </a:lnTo>
                  <a:lnTo>
                    <a:pt x="39" y="347"/>
                  </a:lnTo>
                  <a:lnTo>
                    <a:pt x="40" y="346"/>
                  </a:lnTo>
                  <a:lnTo>
                    <a:pt x="42" y="346"/>
                  </a:lnTo>
                  <a:lnTo>
                    <a:pt x="43" y="346"/>
                  </a:lnTo>
                  <a:lnTo>
                    <a:pt x="42" y="347"/>
                  </a:lnTo>
                  <a:lnTo>
                    <a:pt x="43" y="347"/>
                  </a:lnTo>
                  <a:lnTo>
                    <a:pt x="44" y="347"/>
                  </a:lnTo>
                  <a:lnTo>
                    <a:pt x="44" y="346"/>
                  </a:lnTo>
                  <a:lnTo>
                    <a:pt x="45" y="346"/>
                  </a:lnTo>
                  <a:lnTo>
                    <a:pt x="45" y="345"/>
                  </a:lnTo>
                  <a:lnTo>
                    <a:pt x="48" y="345"/>
                  </a:lnTo>
                  <a:lnTo>
                    <a:pt x="48" y="346"/>
                  </a:lnTo>
                  <a:lnTo>
                    <a:pt x="48" y="347"/>
                  </a:lnTo>
                  <a:lnTo>
                    <a:pt x="49" y="346"/>
                  </a:lnTo>
                  <a:lnTo>
                    <a:pt x="49" y="345"/>
                  </a:lnTo>
                  <a:lnTo>
                    <a:pt x="50" y="345"/>
                  </a:lnTo>
                  <a:lnTo>
                    <a:pt x="50" y="346"/>
                  </a:lnTo>
                  <a:lnTo>
                    <a:pt x="51" y="346"/>
                  </a:lnTo>
                  <a:lnTo>
                    <a:pt x="51" y="347"/>
                  </a:lnTo>
                  <a:lnTo>
                    <a:pt x="51" y="350"/>
                  </a:lnTo>
                  <a:lnTo>
                    <a:pt x="53" y="347"/>
                  </a:lnTo>
                  <a:lnTo>
                    <a:pt x="53" y="346"/>
                  </a:lnTo>
                  <a:lnTo>
                    <a:pt x="51" y="346"/>
                  </a:lnTo>
                  <a:lnTo>
                    <a:pt x="51" y="345"/>
                  </a:lnTo>
                  <a:lnTo>
                    <a:pt x="50" y="345"/>
                  </a:lnTo>
                  <a:lnTo>
                    <a:pt x="50" y="344"/>
                  </a:lnTo>
                  <a:lnTo>
                    <a:pt x="49" y="345"/>
                  </a:lnTo>
                  <a:lnTo>
                    <a:pt x="48" y="345"/>
                  </a:lnTo>
                  <a:lnTo>
                    <a:pt x="49" y="344"/>
                  </a:lnTo>
                  <a:lnTo>
                    <a:pt x="49" y="343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8" y="343"/>
                  </a:lnTo>
                  <a:lnTo>
                    <a:pt x="45" y="343"/>
                  </a:lnTo>
                  <a:lnTo>
                    <a:pt x="45" y="344"/>
                  </a:lnTo>
                  <a:lnTo>
                    <a:pt x="44" y="345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3"/>
                  </a:lnTo>
                  <a:lnTo>
                    <a:pt x="45" y="341"/>
                  </a:lnTo>
                  <a:lnTo>
                    <a:pt x="45" y="339"/>
                  </a:lnTo>
                  <a:lnTo>
                    <a:pt x="44" y="341"/>
                  </a:lnTo>
                  <a:lnTo>
                    <a:pt x="44" y="343"/>
                  </a:lnTo>
                  <a:lnTo>
                    <a:pt x="43" y="344"/>
                  </a:lnTo>
                  <a:lnTo>
                    <a:pt x="42" y="344"/>
                  </a:lnTo>
                  <a:lnTo>
                    <a:pt x="40" y="344"/>
                  </a:lnTo>
                  <a:lnTo>
                    <a:pt x="40" y="343"/>
                  </a:lnTo>
                  <a:lnTo>
                    <a:pt x="42" y="343"/>
                  </a:lnTo>
                  <a:lnTo>
                    <a:pt x="42" y="341"/>
                  </a:lnTo>
                  <a:lnTo>
                    <a:pt x="43" y="339"/>
                  </a:lnTo>
                  <a:lnTo>
                    <a:pt x="42" y="339"/>
                  </a:lnTo>
                  <a:lnTo>
                    <a:pt x="40" y="339"/>
                  </a:lnTo>
                  <a:lnTo>
                    <a:pt x="40" y="338"/>
                  </a:lnTo>
                  <a:lnTo>
                    <a:pt x="40" y="336"/>
                  </a:lnTo>
                  <a:lnTo>
                    <a:pt x="42" y="336"/>
                  </a:lnTo>
                  <a:lnTo>
                    <a:pt x="42" y="335"/>
                  </a:lnTo>
                  <a:lnTo>
                    <a:pt x="42" y="334"/>
                  </a:lnTo>
                  <a:lnTo>
                    <a:pt x="43" y="334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2" y="334"/>
                  </a:lnTo>
                  <a:lnTo>
                    <a:pt x="40" y="334"/>
                  </a:lnTo>
                  <a:lnTo>
                    <a:pt x="40" y="333"/>
                  </a:lnTo>
                  <a:lnTo>
                    <a:pt x="39" y="333"/>
                  </a:lnTo>
                  <a:lnTo>
                    <a:pt x="40" y="332"/>
                  </a:lnTo>
                  <a:lnTo>
                    <a:pt x="40" y="329"/>
                  </a:lnTo>
                  <a:lnTo>
                    <a:pt x="40" y="328"/>
                  </a:lnTo>
                  <a:lnTo>
                    <a:pt x="40" y="327"/>
                  </a:lnTo>
                  <a:lnTo>
                    <a:pt x="40" y="326"/>
                  </a:lnTo>
                  <a:lnTo>
                    <a:pt x="42" y="326"/>
                  </a:lnTo>
                  <a:lnTo>
                    <a:pt x="42" y="324"/>
                  </a:lnTo>
                  <a:lnTo>
                    <a:pt x="40" y="324"/>
                  </a:lnTo>
                  <a:lnTo>
                    <a:pt x="39" y="324"/>
                  </a:lnTo>
                  <a:lnTo>
                    <a:pt x="39" y="326"/>
                  </a:lnTo>
                  <a:lnTo>
                    <a:pt x="38" y="326"/>
                  </a:lnTo>
                  <a:lnTo>
                    <a:pt x="38" y="324"/>
                  </a:lnTo>
                  <a:lnTo>
                    <a:pt x="36" y="324"/>
                  </a:lnTo>
                  <a:lnTo>
                    <a:pt x="36" y="323"/>
                  </a:lnTo>
                  <a:lnTo>
                    <a:pt x="36" y="321"/>
                  </a:lnTo>
                  <a:lnTo>
                    <a:pt x="38" y="321"/>
                  </a:lnTo>
                  <a:lnTo>
                    <a:pt x="38" y="323"/>
                  </a:lnTo>
                  <a:lnTo>
                    <a:pt x="39" y="323"/>
                  </a:lnTo>
                  <a:lnTo>
                    <a:pt x="39" y="321"/>
                  </a:lnTo>
                  <a:lnTo>
                    <a:pt x="39" y="319"/>
                  </a:lnTo>
                  <a:lnTo>
                    <a:pt x="38" y="321"/>
                  </a:lnTo>
                  <a:lnTo>
                    <a:pt x="38" y="319"/>
                  </a:lnTo>
                  <a:lnTo>
                    <a:pt x="38" y="318"/>
                  </a:lnTo>
                  <a:lnTo>
                    <a:pt x="39" y="318"/>
                  </a:lnTo>
                  <a:lnTo>
                    <a:pt x="40" y="317"/>
                  </a:lnTo>
                  <a:lnTo>
                    <a:pt x="42" y="317"/>
                  </a:lnTo>
                  <a:lnTo>
                    <a:pt x="43" y="317"/>
                  </a:lnTo>
                  <a:lnTo>
                    <a:pt x="43" y="318"/>
                  </a:lnTo>
                  <a:lnTo>
                    <a:pt x="42" y="319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4" y="321"/>
                  </a:lnTo>
                  <a:lnTo>
                    <a:pt x="44" y="319"/>
                  </a:lnTo>
                  <a:lnTo>
                    <a:pt x="44" y="318"/>
                  </a:lnTo>
                  <a:lnTo>
                    <a:pt x="45" y="318"/>
                  </a:lnTo>
                  <a:lnTo>
                    <a:pt x="45" y="317"/>
                  </a:lnTo>
                  <a:lnTo>
                    <a:pt x="48" y="317"/>
                  </a:lnTo>
                  <a:lnTo>
                    <a:pt x="48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8" y="312"/>
                  </a:lnTo>
                  <a:lnTo>
                    <a:pt x="45" y="312"/>
                  </a:lnTo>
                  <a:lnTo>
                    <a:pt x="45" y="311"/>
                  </a:lnTo>
                  <a:lnTo>
                    <a:pt x="48" y="311"/>
                  </a:lnTo>
                  <a:lnTo>
                    <a:pt x="49" y="311"/>
                  </a:lnTo>
                  <a:lnTo>
                    <a:pt x="49" y="310"/>
                  </a:lnTo>
                  <a:lnTo>
                    <a:pt x="50" y="310"/>
                  </a:lnTo>
                  <a:lnTo>
                    <a:pt x="50" y="312"/>
                  </a:lnTo>
                  <a:lnTo>
                    <a:pt x="51" y="312"/>
                  </a:lnTo>
                  <a:lnTo>
                    <a:pt x="51" y="311"/>
                  </a:lnTo>
                  <a:lnTo>
                    <a:pt x="53" y="311"/>
                  </a:lnTo>
                  <a:lnTo>
                    <a:pt x="53" y="310"/>
                  </a:lnTo>
                  <a:lnTo>
                    <a:pt x="51" y="311"/>
                  </a:lnTo>
                  <a:lnTo>
                    <a:pt x="50" y="310"/>
                  </a:lnTo>
                  <a:lnTo>
                    <a:pt x="51" y="310"/>
                  </a:lnTo>
                  <a:lnTo>
                    <a:pt x="51" y="309"/>
                  </a:lnTo>
                  <a:lnTo>
                    <a:pt x="51" y="307"/>
                  </a:lnTo>
                  <a:lnTo>
                    <a:pt x="53" y="307"/>
                  </a:lnTo>
                  <a:lnTo>
                    <a:pt x="54" y="306"/>
                  </a:lnTo>
                  <a:lnTo>
                    <a:pt x="53" y="306"/>
                  </a:lnTo>
                  <a:lnTo>
                    <a:pt x="53" y="305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5"/>
                  </a:lnTo>
                  <a:lnTo>
                    <a:pt x="56" y="305"/>
                  </a:lnTo>
                  <a:lnTo>
                    <a:pt x="56" y="306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60" y="302"/>
                  </a:lnTo>
                  <a:lnTo>
                    <a:pt x="61" y="302"/>
                  </a:lnTo>
                  <a:lnTo>
                    <a:pt x="61" y="301"/>
                  </a:lnTo>
                  <a:lnTo>
                    <a:pt x="61" y="300"/>
                  </a:lnTo>
                  <a:lnTo>
                    <a:pt x="62" y="300"/>
                  </a:lnTo>
                  <a:lnTo>
                    <a:pt x="65" y="299"/>
                  </a:lnTo>
                  <a:lnTo>
                    <a:pt x="66" y="299"/>
                  </a:lnTo>
                  <a:lnTo>
                    <a:pt x="66" y="298"/>
                  </a:lnTo>
                  <a:lnTo>
                    <a:pt x="67" y="296"/>
                  </a:lnTo>
                  <a:lnTo>
                    <a:pt x="67" y="294"/>
                  </a:lnTo>
                  <a:lnTo>
                    <a:pt x="68" y="294"/>
                  </a:lnTo>
                  <a:lnTo>
                    <a:pt x="68" y="293"/>
                  </a:lnTo>
                  <a:lnTo>
                    <a:pt x="70" y="293"/>
                  </a:lnTo>
                  <a:lnTo>
                    <a:pt x="70" y="292"/>
                  </a:lnTo>
                  <a:lnTo>
                    <a:pt x="71" y="290"/>
                  </a:lnTo>
                  <a:lnTo>
                    <a:pt x="72" y="289"/>
                  </a:lnTo>
                  <a:lnTo>
                    <a:pt x="74" y="289"/>
                  </a:lnTo>
                  <a:lnTo>
                    <a:pt x="76" y="288"/>
                  </a:lnTo>
                  <a:lnTo>
                    <a:pt x="76" y="285"/>
                  </a:lnTo>
                  <a:lnTo>
                    <a:pt x="74" y="285"/>
                  </a:lnTo>
                  <a:lnTo>
                    <a:pt x="72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1" y="283"/>
                  </a:lnTo>
                  <a:lnTo>
                    <a:pt x="71" y="282"/>
                  </a:lnTo>
                  <a:lnTo>
                    <a:pt x="70" y="282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6" y="279"/>
                  </a:lnTo>
                  <a:lnTo>
                    <a:pt x="66" y="278"/>
                  </a:lnTo>
                  <a:lnTo>
                    <a:pt x="65" y="278"/>
                  </a:lnTo>
                  <a:lnTo>
                    <a:pt x="62" y="278"/>
                  </a:lnTo>
                  <a:lnTo>
                    <a:pt x="62" y="276"/>
                  </a:lnTo>
                  <a:lnTo>
                    <a:pt x="65" y="276"/>
                  </a:lnTo>
                  <a:lnTo>
                    <a:pt x="65" y="275"/>
                  </a:lnTo>
                  <a:lnTo>
                    <a:pt x="62" y="273"/>
                  </a:lnTo>
                  <a:lnTo>
                    <a:pt x="67" y="272"/>
                  </a:lnTo>
                  <a:lnTo>
                    <a:pt x="66" y="271"/>
                  </a:lnTo>
                  <a:lnTo>
                    <a:pt x="62" y="271"/>
                  </a:lnTo>
                  <a:lnTo>
                    <a:pt x="66" y="270"/>
                  </a:lnTo>
                  <a:lnTo>
                    <a:pt x="67" y="270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7" y="264"/>
                  </a:lnTo>
                  <a:lnTo>
                    <a:pt x="68" y="262"/>
                  </a:lnTo>
                  <a:lnTo>
                    <a:pt x="68" y="261"/>
                  </a:lnTo>
                  <a:lnTo>
                    <a:pt x="68" y="259"/>
                  </a:lnTo>
                  <a:lnTo>
                    <a:pt x="68" y="258"/>
                  </a:lnTo>
                  <a:lnTo>
                    <a:pt x="68" y="256"/>
                  </a:lnTo>
                  <a:lnTo>
                    <a:pt x="70" y="255"/>
                  </a:lnTo>
                  <a:lnTo>
                    <a:pt x="70" y="254"/>
                  </a:lnTo>
                  <a:lnTo>
                    <a:pt x="70" y="253"/>
                  </a:lnTo>
                  <a:lnTo>
                    <a:pt x="70" y="252"/>
                  </a:lnTo>
                  <a:lnTo>
                    <a:pt x="71" y="252"/>
                  </a:lnTo>
                  <a:lnTo>
                    <a:pt x="71" y="249"/>
                  </a:lnTo>
                  <a:lnTo>
                    <a:pt x="70" y="249"/>
                  </a:lnTo>
                  <a:lnTo>
                    <a:pt x="70" y="248"/>
                  </a:lnTo>
                  <a:lnTo>
                    <a:pt x="71" y="247"/>
                  </a:lnTo>
                  <a:lnTo>
                    <a:pt x="70" y="245"/>
                  </a:lnTo>
                  <a:lnTo>
                    <a:pt x="68" y="245"/>
                  </a:lnTo>
                  <a:lnTo>
                    <a:pt x="68" y="244"/>
                  </a:lnTo>
                  <a:lnTo>
                    <a:pt x="68" y="243"/>
                  </a:lnTo>
                  <a:lnTo>
                    <a:pt x="70" y="241"/>
                  </a:lnTo>
                  <a:lnTo>
                    <a:pt x="68" y="241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7" y="238"/>
                  </a:lnTo>
                  <a:lnTo>
                    <a:pt x="66" y="238"/>
                  </a:lnTo>
                  <a:lnTo>
                    <a:pt x="66" y="237"/>
                  </a:lnTo>
                  <a:lnTo>
                    <a:pt x="67" y="237"/>
                  </a:lnTo>
                  <a:lnTo>
                    <a:pt x="67" y="236"/>
                  </a:lnTo>
                  <a:lnTo>
                    <a:pt x="68" y="236"/>
                  </a:lnTo>
                  <a:lnTo>
                    <a:pt x="70" y="235"/>
                  </a:lnTo>
                  <a:lnTo>
                    <a:pt x="68" y="232"/>
                  </a:lnTo>
                  <a:lnTo>
                    <a:pt x="70" y="232"/>
                  </a:lnTo>
                  <a:lnTo>
                    <a:pt x="68" y="231"/>
                  </a:lnTo>
                  <a:lnTo>
                    <a:pt x="66" y="231"/>
                  </a:lnTo>
                  <a:lnTo>
                    <a:pt x="62" y="232"/>
                  </a:lnTo>
                  <a:lnTo>
                    <a:pt x="60" y="232"/>
                  </a:lnTo>
                  <a:lnTo>
                    <a:pt x="59" y="232"/>
                  </a:lnTo>
                  <a:lnTo>
                    <a:pt x="57" y="232"/>
                  </a:lnTo>
                  <a:lnTo>
                    <a:pt x="56" y="235"/>
                  </a:lnTo>
                  <a:lnTo>
                    <a:pt x="54" y="235"/>
                  </a:lnTo>
                  <a:lnTo>
                    <a:pt x="54" y="236"/>
                  </a:lnTo>
                  <a:lnTo>
                    <a:pt x="53" y="236"/>
                  </a:lnTo>
                  <a:lnTo>
                    <a:pt x="51" y="236"/>
                  </a:lnTo>
                  <a:lnTo>
                    <a:pt x="50" y="236"/>
                  </a:lnTo>
                  <a:lnTo>
                    <a:pt x="50" y="237"/>
                  </a:lnTo>
                  <a:lnTo>
                    <a:pt x="48" y="238"/>
                  </a:lnTo>
                  <a:lnTo>
                    <a:pt x="44" y="239"/>
                  </a:lnTo>
                  <a:lnTo>
                    <a:pt x="43" y="239"/>
                  </a:lnTo>
                  <a:lnTo>
                    <a:pt x="42" y="239"/>
                  </a:lnTo>
                  <a:lnTo>
                    <a:pt x="39" y="241"/>
                  </a:lnTo>
                  <a:lnTo>
                    <a:pt x="38" y="241"/>
                  </a:lnTo>
                  <a:lnTo>
                    <a:pt x="34" y="243"/>
                  </a:lnTo>
                  <a:lnTo>
                    <a:pt x="33" y="243"/>
                  </a:lnTo>
                  <a:lnTo>
                    <a:pt x="32" y="243"/>
                  </a:lnTo>
                  <a:lnTo>
                    <a:pt x="31" y="244"/>
                  </a:lnTo>
                  <a:lnTo>
                    <a:pt x="30" y="244"/>
                  </a:lnTo>
                  <a:lnTo>
                    <a:pt x="31" y="243"/>
                  </a:lnTo>
                  <a:lnTo>
                    <a:pt x="32" y="241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2" y="236"/>
                  </a:lnTo>
                  <a:lnTo>
                    <a:pt x="32" y="235"/>
                  </a:lnTo>
                  <a:lnTo>
                    <a:pt x="31" y="232"/>
                  </a:lnTo>
                  <a:lnTo>
                    <a:pt x="31" y="231"/>
                  </a:lnTo>
                  <a:lnTo>
                    <a:pt x="31" y="230"/>
                  </a:lnTo>
                  <a:lnTo>
                    <a:pt x="31" y="228"/>
                  </a:lnTo>
                  <a:lnTo>
                    <a:pt x="30" y="228"/>
                  </a:lnTo>
                  <a:lnTo>
                    <a:pt x="27" y="227"/>
                  </a:lnTo>
                  <a:lnTo>
                    <a:pt x="30" y="227"/>
                  </a:lnTo>
                  <a:lnTo>
                    <a:pt x="31" y="226"/>
                  </a:lnTo>
                  <a:lnTo>
                    <a:pt x="32" y="225"/>
                  </a:lnTo>
                  <a:lnTo>
                    <a:pt x="33" y="225"/>
                  </a:lnTo>
                  <a:lnTo>
                    <a:pt x="33" y="222"/>
                  </a:lnTo>
                  <a:lnTo>
                    <a:pt x="32" y="222"/>
                  </a:lnTo>
                  <a:lnTo>
                    <a:pt x="31" y="222"/>
                  </a:lnTo>
                  <a:lnTo>
                    <a:pt x="30" y="222"/>
                  </a:lnTo>
                  <a:lnTo>
                    <a:pt x="27" y="222"/>
                  </a:lnTo>
                  <a:lnTo>
                    <a:pt x="26" y="222"/>
                  </a:lnTo>
                  <a:lnTo>
                    <a:pt x="26" y="225"/>
                  </a:lnTo>
                  <a:lnTo>
                    <a:pt x="23" y="225"/>
                  </a:lnTo>
                  <a:lnTo>
                    <a:pt x="22" y="226"/>
                  </a:lnTo>
                  <a:lnTo>
                    <a:pt x="21" y="226"/>
                  </a:lnTo>
                  <a:lnTo>
                    <a:pt x="19" y="225"/>
                  </a:lnTo>
                  <a:lnTo>
                    <a:pt x="17" y="225"/>
                  </a:lnTo>
                  <a:lnTo>
                    <a:pt x="16" y="225"/>
                  </a:lnTo>
                  <a:lnTo>
                    <a:pt x="15" y="225"/>
                  </a:lnTo>
                  <a:lnTo>
                    <a:pt x="15" y="226"/>
                  </a:lnTo>
                  <a:lnTo>
                    <a:pt x="14" y="225"/>
                  </a:lnTo>
                  <a:lnTo>
                    <a:pt x="13" y="225"/>
                  </a:lnTo>
                  <a:lnTo>
                    <a:pt x="11" y="225"/>
                  </a:lnTo>
                  <a:lnTo>
                    <a:pt x="11" y="222"/>
                  </a:lnTo>
                  <a:lnTo>
                    <a:pt x="14" y="221"/>
                  </a:lnTo>
                  <a:lnTo>
                    <a:pt x="15" y="220"/>
                  </a:lnTo>
                  <a:lnTo>
                    <a:pt x="17" y="218"/>
                  </a:lnTo>
                  <a:lnTo>
                    <a:pt x="21" y="216"/>
                  </a:lnTo>
                  <a:lnTo>
                    <a:pt x="23" y="213"/>
                  </a:lnTo>
                  <a:lnTo>
                    <a:pt x="25" y="211"/>
                  </a:lnTo>
                  <a:lnTo>
                    <a:pt x="27" y="209"/>
                  </a:lnTo>
                  <a:lnTo>
                    <a:pt x="31" y="208"/>
                  </a:lnTo>
                  <a:lnTo>
                    <a:pt x="33" y="204"/>
                  </a:lnTo>
                  <a:lnTo>
                    <a:pt x="34" y="203"/>
                  </a:lnTo>
                  <a:lnTo>
                    <a:pt x="38" y="202"/>
                  </a:lnTo>
                  <a:lnTo>
                    <a:pt x="40" y="199"/>
                  </a:lnTo>
                  <a:lnTo>
                    <a:pt x="43" y="198"/>
                  </a:lnTo>
                  <a:lnTo>
                    <a:pt x="44" y="195"/>
                  </a:lnTo>
                  <a:lnTo>
                    <a:pt x="48" y="193"/>
                  </a:lnTo>
                  <a:lnTo>
                    <a:pt x="50" y="192"/>
                  </a:lnTo>
                  <a:lnTo>
                    <a:pt x="53" y="190"/>
                  </a:lnTo>
                  <a:lnTo>
                    <a:pt x="54" y="187"/>
                  </a:lnTo>
                  <a:lnTo>
                    <a:pt x="57" y="185"/>
                  </a:lnTo>
                  <a:lnTo>
                    <a:pt x="60" y="184"/>
                  </a:lnTo>
                  <a:lnTo>
                    <a:pt x="62" y="182"/>
                  </a:lnTo>
                  <a:lnTo>
                    <a:pt x="65" y="179"/>
                  </a:lnTo>
                  <a:lnTo>
                    <a:pt x="67" y="178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4" y="173"/>
                  </a:lnTo>
                  <a:lnTo>
                    <a:pt x="77" y="171"/>
                  </a:lnTo>
                  <a:lnTo>
                    <a:pt x="79" y="168"/>
                  </a:lnTo>
                  <a:lnTo>
                    <a:pt x="83" y="167"/>
                  </a:lnTo>
                  <a:lnTo>
                    <a:pt x="85" y="165"/>
                  </a:lnTo>
                  <a:lnTo>
                    <a:pt x="87" y="163"/>
                  </a:lnTo>
                  <a:lnTo>
                    <a:pt x="89" y="161"/>
                  </a:lnTo>
                  <a:lnTo>
                    <a:pt x="93" y="159"/>
                  </a:lnTo>
                  <a:lnTo>
                    <a:pt x="95" y="157"/>
                  </a:lnTo>
                  <a:lnTo>
                    <a:pt x="96" y="156"/>
                  </a:lnTo>
                  <a:lnTo>
                    <a:pt x="99" y="154"/>
                  </a:lnTo>
                  <a:lnTo>
                    <a:pt x="102" y="151"/>
                  </a:lnTo>
                  <a:lnTo>
                    <a:pt x="105" y="150"/>
                  </a:lnTo>
                  <a:lnTo>
                    <a:pt x="106" y="148"/>
                  </a:lnTo>
                  <a:lnTo>
                    <a:pt x="110" y="147"/>
                  </a:lnTo>
                  <a:lnTo>
                    <a:pt x="112" y="145"/>
                  </a:lnTo>
                  <a:lnTo>
                    <a:pt x="114" y="142"/>
                  </a:lnTo>
                  <a:lnTo>
                    <a:pt x="116" y="141"/>
                  </a:lnTo>
                  <a:lnTo>
                    <a:pt x="119" y="140"/>
                  </a:lnTo>
                  <a:lnTo>
                    <a:pt x="122" y="137"/>
                  </a:lnTo>
                  <a:lnTo>
                    <a:pt x="123" y="136"/>
                  </a:lnTo>
                  <a:lnTo>
                    <a:pt x="125" y="134"/>
                  </a:lnTo>
                  <a:lnTo>
                    <a:pt x="129" y="133"/>
                  </a:lnTo>
                  <a:lnTo>
                    <a:pt x="131" y="130"/>
                  </a:lnTo>
                  <a:lnTo>
                    <a:pt x="133" y="129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4"/>
                  </a:lnTo>
                  <a:lnTo>
                    <a:pt x="142" y="122"/>
                  </a:lnTo>
                  <a:lnTo>
                    <a:pt x="146" y="121"/>
                  </a:lnTo>
                  <a:lnTo>
                    <a:pt x="148" y="119"/>
                  </a:lnTo>
                  <a:lnTo>
                    <a:pt x="150" y="118"/>
                  </a:lnTo>
                  <a:lnTo>
                    <a:pt x="152" y="116"/>
                  </a:lnTo>
                  <a:lnTo>
                    <a:pt x="156" y="113"/>
                  </a:lnTo>
                  <a:lnTo>
                    <a:pt x="157" y="112"/>
                  </a:lnTo>
                  <a:lnTo>
                    <a:pt x="159" y="111"/>
                  </a:lnTo>
                  <a:lnTo>
                    <a:pt x="163" y="110"/>
                  </a:lnTo>
                  <a:lnTo>
                    <a:pt x="165" y="107"/>
                  </a:lnTo>
                  <a:lnTo>
                    <a:pt x="167" y="106"/>
                  </a:lnTo>
                  <a:lnTo>
                    <a:pt x="168" y="106"/>
                  </a:lnTo>
                  <a:lnTo>
                    <a:pt x="169" y="106"/>
                  </a:lnTo>
                  <a:lnTo>
                    <a:pt x="171" y="106"/>
                  </a:lnTo>
                  <a:lnTo>
                    <a:pt x="173" y="106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9" y="106"/>
                  </a:lnTo>
                  <a:lnTo>
                    <a:pt x="184" y="107"/>
                  </a:lnTo>
                  <a:lnTo>
                    <a:pt x="185" y="107"/>
                  </a:lnTo>
                  <a:lnTo>
                    <a:pt x="185" y="110"/>
                  </a:lnTo>
                  <a:lnTo>
                    <a:pt x="186" y="110"/>
                  </a:lnTo>
                  <a:lnTo>
                    <a:pt x="186" y="111"/>
                  </a:lnTo>
                  <a:lnTo>
                    <a:pt x="187" y="111"/>
                  </a:lnTo>
                  <a:lnTo>
                    <a:pt x="190" y="111"/>
                  </a:lnTo>
                  <a:lnTo>
                    <a:pt x="191" y="112"/>
                  </a:lnTo>
                  <a:lnTo>
                    <a:pt x="192" y="112"/>
                  </a:lnTo>
                  <a:lnTo>
                    <a:pt x="194" y="113"/>
                  </a:lnTo>
                  <a:lnTo>
                    <a:pt x="196" y="113"/>
                  </a:lnTo>
                  <a:lnTo>
                    <a:pt x="198" y="113"/>
                  </a:lnTo>
                  <a:lnTo>
                    <a:pt x="199" y="113"/>
                  </a:lnTo>
                  <a:lnTo>
                    <a:pt x="201" y="114"/>
                  </a:lnTo>
                  <a:lnTo>
                    <a:pt x="202" y="114"/>
                  </a:lnTo>
                  <a:lnTo>
                    <a:pt x="203" y="114"/>
                  </a:lnTo>
                  <a:lnTo>
                    <a:pt x="204" y="114"/>
                  </a:lnTo>
                  <a:lnTo>
                    <a:pt x="205" y="114"/>
                  </a:lnTo>
                  <a:lnTo>
                    <a:pt x="209" y="114"/>
                  </a:lnTo>
                  <a:lnTo>
                    <a:pt x="210" y="114"/>
                  </a:lnTo>
                  <a:lnTo>
                    <a:pt x="210" y="116"/>
                  </a:lnTo>
                  <a:lnTo>
                    <a:pt x="211" y="116"/>
                  </a:lnTo>
                  <a:lnTo>
                    <a:pt x="213" y="116"/>
                  </a:lnTo>
                  <a:lnTo>
                    <a:pt x="214" y="116"/>
                  </a:lnTo>
                  <a:lnTo>
                    <a:pt x="213" y="114"/>
                  </a:lnTo>
                  <a:lnTo>
                    <a:pt x="211" y="114"/>
                  </a:lnTo>
                  <a:lnTo>
                    <a:pt x="210" y="113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3" y="113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4" y="111"/>
                  </a:lnTo>
                  <a:lnTo>
                    <a:pt x="216" y="111"/>
                  </a:lnTo>
                  <a:lnTo>
                    <a:pt x="217" y="111"/>
                  </a:lnTo>
                  <a:lnTo>
                    <a:pt x="217" y="110"/>
                  </a:lnTo>
                  <a:lnTo>
                    <a:pt x="219" y="110"/>
                  </a:lnTo>
                  <a:lnTo>
                    <a:pt x="220" y="110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2" y="111"/>
                  </a:lnTo>
                  <a:lnTo>
                    <a:pt x="225" y="111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6" y="107"/>
                  </a:lnTo>
                  <a:lnTo>
                    <a:pt x="227" y="107"/>
                  </a:lnTo>
                  <a:lnTo>
                    <a:pt x="228" y="107"/>
                  </a:lnTo>
                  <a:lnTo>
                    <a:pt x="230" y="107"/>
                  </a:lnTo>
                  <a:lnTo>
                    <a:pt x="231" y="107"/>
                  </a:lnTo>
                  <a:lnTo>
                    <a:pt x="232" y="107"/>
                  </a:lnTo>
                  <a:lnTo>
                    <a:pt x="234" y="107"/>
                  </a:lnTo>
                  <a:lnTo>
                    <a:pt x="236" y="107"/>
                  </a:lnTo>
                  <a:lnTo>
                    <a:pt x="236" y="106"/>
                  </a:lnTo>
                  <a:lnTo>
                    <a:pt x="237" y="106"/>
                  </a:lnTo>
                  <a:lnTo>
                    <a:pt x="238" y="106"/>
                  </a:lnTo>
                  <a:lnTo>
                    <a:pt x="238" y="105"/>
                  </a:lnTo>
                  <a:lnTo>
                    <a:pt x="239" y="105"/>
                  </a:lnTo>
                  <a:lnTo>
                    <a:pt x="239" y="106"/>
                  </a:lnTo>
                  <a:lnTo>
                    <a:pt x="239" y="107"/>
                  </a:lnTo>
                  <a:lnTo>
                    <a:pt x="241" y="106"/>
                  </a:lnTo>
                  <a:lnTo>
                    <a:pt x="241" y="107"/>
                  </a:lnTo>
                  <a:lnTo>
                    <a:pt x="238" y="110"/>
                  </a:lnTo>
                  <a:lnTo>
                    <a:pt x="237" y="110"/>
                  </a:lnTo>
                  <a:lnTo>
                    <a:pt x="237" y="111"/>
                  </a:lnTo>
                  <a:lnTo>
                    <a:pt x="238" y="111"/>
                  </a:lnTo>
                  <a:lnTo>
                    <a:pt x="238" y="110"/>
                  </a:lnTo>
                  <a:lnTo>
                    <a:pt x="239" y="110"/>
                  </a:lnTo>
                  <a:lnTo>
                    <a:pt x="241" y="110"/>
                  </a:lnTo>
                  <a:lnTo>
                    <a:pt x="243" y="110"/>
                  </a:lnTo>
                  <a:lnTo>
                    <a:pt x="245" y="110"/>
                  </a:lnTo>
                  <a:lnTo>
                    <a:pt x="247" y="110"/>
                  </a:lnTo>
                  <a:lnTo>
                    <a:pt x="248" y="110"/>
                  </a:lnTo>
                  <a:lnTo>
                    <a:pt x="249" y="107"/>
                  </a:lnTo>
                  <a:lnTo>
                    <a:pt x="251" y="107"/>
                  </a:lnTo>
                  <a:lnTo>
                    <a:pt x="253" y="107"/>
                  </a:lnTo>
                  <a:lnTo>
                    <a:pt x="253" y="106"/>
                  </a:lnTo>
                  <a:lnTo>
                    <a:pt x="254" y="106"/>
                  </a:lnTo>
                  <a:lnTo>
                    <a:pt x="255" y="106"/>
                  </a:lnTo>
                  <a:lnTo>
                    <a:pt x="256" y="106"/>
                  </a:lnTo>
                  <a:lnTo>
                    <a:pt x="257" y="106"/>
                  </a:lnTo>
                  <a:lnTo>
                    <a:pt x="257" y="105"/>
                  </a:lnTo>
                  <a:lnTo>
                    <a:pt x="259" y="105"/>
                  </a:lnTo>
                  <a:lnTo>
                    <a:pt x="259" y="106"/>
                  </a:lnTo>
                  <a:lnTo>
                    <a:pt x="261" y="105"/>
                  </a:lnTo>
                  <a:lnTo>
                    <a:pt x="262" y="105"/>
                  </a:lnTo>
                  <a:lnTo>
                    <a:pt x="264" y="105"/>
                  </a:lnTo>
                  <a:lnTo>
                    <a:pt x="265" y="105"/>
                  </a:lnTo>
                  <a:lnTo>
                    <a:pt x="266" y="105"/>
                  </a:lnTo>
                  <a:lnTo>
                    <a:pt x="267" y="105"/>
                  </a:lnTo>
                  <a:lnTo>
                    <a:pt x="270" y="105"/>
                  </a:lnTo>
                  <a:lnTo>
                    <a:pt x="270" y="104"/>
                  </a:lnTo>
                  <a:lnTo>
                    <a:pt x="271" y="104"/>
                  </a:lnTo>
                  <a:lnTo>
                    <a:pt x="272" y="104"/>
                  </a:lnTo>
                  <a:lnTo>
                    <a:pt x="273" y="104"/>
                  </a:lnTo>
                  <a:lnTo>
                    <a:pt x="274" y="104"/>
                  </a:lnTo>
                  <a:lnTo>
                    <a:pt x="274" y="102"/>
                  </a:lnTo>
                  <a:lnTo>
                    <a:pt x="276" y="102"/>
                  </a:lnTo>
                  <a:lnTo>
                    <a:pt x="276" y="104"/>
                  </a:lnTo>
                  <a:lnTo>
                    <a:pt x="277" y="104"/>
                  </a:lnTo>
                  <a:lnTo>
                    <a:pt x="279" y="104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2" y="101"/>
                  </a:lnTo>
                  <a:lnTo>
                    <a:pt x="283" y="102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5" y="101"/>
                  </a:lnTo>
                  <a:lnTo>
                    <a:pt x="288" y="101"/>
                  </a:lnTo>
                  <a:lnTo>
                    <a:pt x="289" y="101"/>
                  </a:lnTo>
                  <a:lnTo>
                    <a:pt x="290" y="101"/>
                  </a:lnTo>
                  <a:lnTo>
                    <a:pt x="290" y="102"/>
                  </a:lnTo>
                  <a:lnTo>
                    <a:pt x="291" y="101"/>
                  </a:lnTo>
                  <a:lnTo>
                    <a:pt x="293" y="101"/>
                  </a:lnTo>
                  <a:lnTo>
                    <a:pt x="294" y="101"/>
                  </a:lnTo>
                  <a:lnTo>
                    <a:pt x="296" y="101"/>
                  </a:lnTo>
                  <a:lnTo>
                    <a:pt x="296" y="99"/>
                  </a:lnTo>
                  <a:lnTo>
                    <a:pt x="298" y="99"/>
                  </a:lnTo>
                  <a:lnTo>
                    <a:pt x="299" y="99"/>
                  </a:lnTo>
                  <a:lnTo>
                    <a:pt x="299" y="101"/>
                  </a:lnTo>
                  <a:lnTo>
                    <a:pt x="299" y="102"/>
                  </a:lnTo>
                  <a:lnTo>
                    <a:pt x="298" y="102"/>
                  </a:lnTo>
                  <a:lnTo>
                    <a:pt x="296" y="102"/>
                  </a:lnTo>
                  <a:lnTo>
                    <a:pt x="294" y="102"/>
                  </a:lnTo>
                  <a:lnTo>
                    <a:pt x="293" y="102"/>
                  </a:lnTo>
                  <a:lnTo>
                    <a:pt x="289" y="104"/>
                  </a:lnTo>
                  <a:lnTo>
                    <a:pt x="288" y="104"/>
                  </a:lnTo>
                  <a:lnTo>
                    <a:pt x="285" y="104"/>
                  </a:lnTo>
                  <a:lnTo>
                    <a:pt x="284" y="104"/>
                  </a:lnTo>
                  <a:lnTo>
                    <a:pt x="284" y="105"/>
                  </a:lnTo>
                  <a:lnTo>
                    <a:pt x="288" y="105"/>
                  </a:lnTo>
                  <a:lnTo>
                    <a:pt x="289" y="105"/>
                  </a:lnTo>
                  <a:lnTo>
                    <a:pt x="291" y="105"/>
                  </a:lnTo>
                  <a:lnTo>
                    <a:pt x="293" y="104"/>
                  </a:lnTo>
                  <a:lnTo>
                    <a:pt x="294" y="104"/>
                  </a:lnTo>
                  <a:lnTo>
                    <a:pt x="298" y="104"/>
                  </a:lnTo>
                  <a:lnTo>
                    <a:pt x="298" y="105"/>
                  </a:lnTo>
                  <a:lnTo>
                    <a:pt x="298" y="106"/>
                  </a:lnTo>
                  <a:lnTo>
                    <a:pt x="299" y="106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4" y="104"/>
                  </a:lnTo>
                  <a:lnTo>
                    <a:pt x="307" y="104"/>
                  </a:lnTo>
                  <a:lnTo>
                    <a:pt x="308" y="102"/>
                  </a:lnTo>
                  <a:lnTo>
                    <a:pt x="310" y="102"/>
                  </a:lnTo>
                  <a:lnTo>
                    <a:pt x="310" y="101"/>
                  </a:lnTo>
                  <a:lnTo>
                    <a:pt x="311" y="101"/>
                  </a:lnTo>
                  <a:lnTo>
                    <a:pt x="312" y="101"/>
                  </a:lnTo>
                  <a:lnTo>
                    <a:pt x="314" y="101"/>
                  </a:lnTo>
                  <a:lnTo>
                    <a:pt x="316" y="101"/>
                  </a:lnTo>
                  <a:lnTo>
                    <a:pt x="317" y="99"/>
                  </a:lnTo>
                  <a:lnTo>
                    <a:pt x="317" y="97"/>
                  </a:lnTo>
                  <a:lnTo>
                    <a:pt x="318" y="96"/>
                  </a:lnTo>
                  <a:lnTo>
                    <a:pt x="318" y="95"/>
                  </a:lnTo>
                  <a:lnTo>
                    <a:pt x="319" y="96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4" y="96"/>
                  </a:lnTo>
                  <a:lnTo>
                    <a:pt x="325" y="97"/>
                  </a:lnTo>
                  <a:lnTo>
                    <a:pt x="325" y="99"/>
                  </a:lnTo>
                  <a:lnTo>
                    <a:pt x="325" y="101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4" y="104"/>
                  </a:lnTo>
                  <a:lnTo>
                    <a:pt x="324" y="105"/>
                  </a:lnTo>
                  <a:lnTo>
                    <a:pt x="325" y="107"/>
                  </a:lnTo>
                  <a:lnTo>
                    <a:pt x="327" y="110"/>
                  </a:lnTo>
                  <a:lnTo>
                    <a:pt x="328" y="110"/>
                  </a:lnTo>
                  <a:lnTo>
                    <a:pt x="329" y="110"/>
                  </a:lnTo>
                  <a:lnTo>
                    <a:pt x="330" y="107"/>
                  </a:lnTo>
                  <a:lnTo>
                    <a:pt x="330" y="110"/>
                  </a:lnTo>
                  <a:lnTo>
                    <a:pt x="333" y="110"/>
                  </a:lnTo>
                  <a:lnTo>
                    <a:pt x="335" y="110"/>
                  </a:lnTo>
                  <a:lnTo>
                    <a:pt x="335" y="107"/>
                  </a:lnTo>
                  <a:lnTo>
                    <a:pt x="335" y="106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39" y="105"/>
                  </a:lnTo>
                  <a:lnTo>
                    <a:pt x="341" y="104"/>
                  </a:lnTo>
                  <a:lnTo>
                    <a:pt x="341" y="105"/>
                  </a:lnTo>
                  <a:lnTo>
                    <a:pt x="341" y="106"/>
                  </a:lnTo>
                  <a:lnTo>
                    <a:pt x="342" y="106"/>
                  </a:lnTo>
                  <a:lnTo>
                    <a:pt x="342" y="105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5" y="104"/>
                  </a:lnTo>
                  <a:lnTo>
                    <a:pt x="345" y="102"/>
                  </a:lnTo>
                  <a:lnTo>
                    <a:pt x="346" y="102"/>
                  </a:lnTo>
                  <a:lnTo>
                    <a:pt x="347" y="102"/>
                  </a:lnTo>
                  <a:lnTo>
                    <a:pt x="350" y="101"/>
                  </a:lnTo>
                  <a:lnTo>
                    <a:pt x="351" y="101"/>
                  </a:lnTo>
                  <a:lnTo>
                    <a:pt x="351" y="102"/>
                  </a:lnTo>
                  <a:lnTo>
                    <a:pt x="351" y="104"/>
                  </a:lnTo>
                  <a:lnTo>
                    <a:pt x="350" y="104"/>
                  </a:lnTo>
                  <a:lnTo>
                    <a:pt x="347" y="104"/>
                  </a:lnTo>
                  <a:lnTo>
                    <a:pt x="347" y="105"/>
                  </a:lnTo>
                  <a:lnTo>
                    <a:pt x="350" y="105"/>
                  </a:lnTo>
                  <a:lnTo>
                    <a:pt x="351" y="105"/>
                  </a:lnTo>
                  <a:lnTo>
                    <a:pt x="351" y="106"/>
                  </a:lnTo>
                  <a:lnTo>
                    <a:pt x="350" y="106"/>
                  </a:lnTo>
                  <a:lnTo>
                    <a:pt x="347" y="106"/>
                  </a:lnTo>
                  <a:lnTo>
                    <a:pt x="346" y="107"/>
                  </a:lnTo>
                  <a:lnTo>
                    <a:pt x="345" y="107"/>
                  </a:lnTo>
                  <a:lnTo>
                    <a:pt x="344" y="107"/>
                  </a:lnTo>
                  <a:lnTo>
                    <a:pt x="344" y="110"/>
                  </a:lnTo>
                  <a:lnTo>
                    <a:pt x="345" y="110"/>
                  </a:lnTo>
                  <a:lnTo>
                    <a:pt x="346" y="110"/>
                  </a:lnTo>
                  <a:lnTo>
                    <a:pt x="347" y="110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2" y="110"/>
                  </a:lnTo>
                  <a:lnTo>
                    <a:pt x="353" y="110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6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9" y="106"/>
                  </a:lnTo>
                  <a:lnTo>
                    <a:pt x="361" y="106"/>
                  </a:lnTo>
                  <a:lnTo>
                    <a:pt x="362" y="105"/>
                  </a:lnTo>
                  <a:lnTo>
                    <a:pt x="363" y="105"/>
                  </a:lnTo>
                  <a:lnTo>
                    <a:pt x="364" y="104"/>
                  </a:lnTo>
                  <a:lnTo>
                    <a:pt x="365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71" y="104"/>
                  </a:lnTo>
                  <a:lnTo>
                    <a:pt x="373" y="105"/>
                  </a:lnTo>
                  <a:lnTo>
                    <a:pt x="374" y="104"/>
                  </a:lnTo>
                  <a:lnTo>
                    <a:pt x="379" y="105"/>
                  </a:lnTo>
                  <a:lnTo>
                    <a:pt x="380" y="105"/>
                  </a:lnTo>
                  <a:lnTo>
                    <a:pt x="382" y="105"/>
                  </a:lnTo>
                  <a:lnTo>
                    <a:pt x="386" y="106"/>
                  </a:lnTo>
                  <a:lnTo>
                    <a:pt x="386" y="107"/>
                  </a:lnTo>
                  <a:lnTo>
                    <a:pt x="388" y="110"/>
                  </a:lnTo>
                  <a:lnTo>
                    <a:pt x="390" y="110"/>
                  </a:lnTo>
                  <a:lnTo>
                    <a:pt x="392" y="110"/>
                  </a:lnTo>
                  <a:lnTo>
                    <a:pt x="396" y="110"/>
                  </a:lnTo>
                  <a:lnTo>
                    <a:pt x="397" y="111"/>
                  </a:lnTo>
                  <a:lnTo>
                    <a:pt x="401" y="111"/>
                  </a:lnTo>
                  <a:lnTo>
                    <a:pt x="403" y="111"/>
                  </a:lnTo>
                  <a:lnTo>
                    <a:pt x="404" y="112"/>
                  </a:lnTo>
                  <a:lnTo>
                    <a:pt x="405" y="112"/>
                  </a:lnTo>
                  <a:lnTo>
                    <a:pt x="407" y="113"/>
                  </a:lnTo>
                  <a:lnTo>
                    <a:pt x="408" y="113"/>
                  </a:lnTo>
                  <a:lnTo>
                    <a:pt x="410" y="113"/>
                  </a:lnTo>
                  <a:lnTo>
                    <a:pt x="414" y="113"/>
                  </a:lnTo>
                  <a:lnTo>
                    <a:pt x="415" y="114"/>
                  </a:lnTo>
                  <a:lnTo>
                    <a:pt x="416" y="114"/>
                  </a:lnTo>
                  <a:lnTo>
                    <a:pt x="416" y="113"/>
                  </a:lnTo>
                  <a:lnTo>
                    <a:pt x="418" y="113"/>
                  </a:lnTo>
                  <a:lnTo>
                    <a:pt x="418" y="114"/>
                  </a:lnTo>
                  <a:lnTo>
                    <a:pt x="419" y="114"/>
                  </a:lnTo>
                  <a:lnTo>
                    <a:pt x="422" y="114"/>
                  </a:lnTo>
                  <a:lnTo>
                    <a:pt x="424" y="114"/>
                  </a:lnTo>
                  <a:lnTo>
                    <a:pt x="426" y="114"/>
                  </a:lnTo>
                  <a:lnTo>
                    <a:pt x="425" y="113"/>
                  </a:lnTo>
                  <a:lnTo>
                    <a:pt x="426" y="113"/>
                  </a:lnTo>
                  <a:lnTo>
                    <a:pt x="430" y="113"/>
                  </a:lnTo>
                  <a:lnTo>
                    <a:pt x="431" y="113"/>
                  </a:lnTo>
                  <a:lnTo>
                    <a:pt x="432" y="113"/>
                  </a:lnTo>
                  <a:lnTo>
                    <a:pt x="433" y="113"/>
                  </a:lnTo>
                  <a:lnTo>
                    <a:pt x="435" y="113"/>
                  </a:lnTo>
                  <a:lnTo>
                    <a:pt x="435" y="114"/>
                  </a:lnTo>
                  <a:lnTo>
                    <a:pt x="436" y="114"/>
                  </a:lnTo>
                  <a:lnTo>
                    <a:pt x="437" y="114"/>
                  </a:lnTo>
                  <a:lnTo>
                    <a:pt x="439" y="114"/>
                  </a:lnTo>
                  <a:lnTo>
                    <a:pt x="439" y="116"/>
                  </a:lnTo>
                  <a:lnTo>
                    <a:pt x="442" y="116"/>
                  </a:lnTo>
                  <a:lnTo>
                    <a:pt x="441" y="118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3" y="119"/>
                  </a:lnTo>
                  <a:lnTo>
                    <a:pt x="442" y="119"/>
                  </a:lnTo>
                  <a:lnTo>
                    <a:pt x="442" y="121"/>
                  </a:lnTo>
                  <a:lnTo>
                    <a:pt x="441" y="121"/>
                  </a:lnTo>
                  <a:lnTo>
                    <a:pt x="441" y="122"/>
                  </a:lnTo>
                  <a:lnTo>
                    <a:pt x="439" y="122"/>
                  </a:lnTo>
                  <a:lnTo>
                    <a:pt x="437" y="122"/>
                  </a:lnTo>
                  <a:lnTo>
                    <a:pt x="436" y="122"/>
                  </a:lnTo>
                  <a:lnTo>
                    <a:pt x="433" y="122"/>
                  </a:lnTo>
                  <a:lnTo>
                    <a:pt x="432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0" y="123"/>
                  </a:lnTo>
                  <a:lnTo>
                    <a:pt x="426" y="122"/>
                  </a:lnTo>
                  <a:lnTo>
                    <a:pt x="426" y="123"/>
                  </a:lnTo>
                  <a:lnTo>
                    <a:pt x="425" y="123"/>
                  </a:lnTo>
                  <a:lnTo>
                    <a:pt x="425" y="124"/>
                  </a:lnTo>
                  <a:lnTo>
                    <a:pt x="424" y="124"/>
                  </a:lnTo>
                  <a:lnTo>
                    <a:pt x="422" y="124"/>
                  </a:lnTo>
                  <a:lnTo>
                    <a:pt x="421" y="124"/>
                  </a:lnTo>
                  <a:lnTo>
                    <a:pt x="419" y="124"/>
                  </a:lnTo>
                  <a:lnTo>
                    <a:pt x="419" y="125"/>
                  </a:lnTo>
                  <a:lnTo>
                    <a:pt x="421" y="125"/>
                  </a:lnTo>
                  <a:lnTo>
                    <a:pt x="422" y="125"/>
                  </a:lnTo>
                  <a:lnTo>
                    <a:pt x="422" y="128"/>
                  </a:lnTo>
                  <a:lnTo>
                    <a:pt x="424" y="128"/>
                  </a:lnTo>
                  <a:lnTo>
                    <a:pt x="426" y="125"/>
                  </a:lnTo>
                  <a:lnTo>
                    <a:pt x="426" y="128"/>
                  </a:lnTo>
                  <a:lnTo>
                    <a:pt x="427" y="128"/>
                  </a:lnTo>
                  <a:lnTo>
                    <a:pt x="430" y="128"/>
                  </a:lnTo>
                  <a:lnTo>
                    <a:pt x="431" y="128"/>
                  </a:lnTo>
                  <a:lnTo>
                    <a:pt x="432" y="128"/>
                  </a:lnTo>
                  <a:lnTo>
                    <a:pt x="433" y="128"/>
                  </a:lnTo>
                  <a:lnTo>
                    <a:pt x="435" y="128"/>
                  </a:lnTo>
                  <a:lnTo>
                    <a:pt x="436" y="129"/>
                  </a:lnTo>
                  <a:lnTo>
                    <a:pt x="441" y="128"/>
                  </a:lnTo>
                  <a:lnTo>
                    <a:pt x="442" y="128"/>
                  </a:lnTo>
                  <a:lnTo>
                    <a:pt x="443" y="129"/>
                  </a:lnTo>
                  <a:lnTo>
                    <a:pt x="445" y="129"/>
                  </a:lnTo>
                  <a:lnTo>
                    <a:pt x="448" y="129"/>
                  </a:lnTo>
                  <a:lnTo>
                    <a:pt x="450" y="129"/>
                  </a:lnTo>
                  <a:lnTo>
                    <a:pt x="452" y="129"/>
                  </a:lnTo>
                  <a:lnTo>
                    <a:pt x="452" y="128"/>
                  </a:lnTo>
                  <a:lnTo>
                    <a:pt x="453" y="128"/>
                  </a:lnTo>
                  <a:lnTo>
                    <a:pt x="456" y="128"/>
                  </a:lnTo>
                  <a:lnTo>
                    <a:pt x="456" y="129"/>
                  </a:lnTo>
                  <a:lnTo>
                    <a:pt x="458" y="129"/>
                  </a:lnTo>
                  <a:lnTo>
                    <a:pt x="458" y="128"/>
                  </a:lnTo>
                  <a:lnTo>
                    <a:pt x="460" y="128"/>
                  </a:lnTo>
                  <a:lnTo>
                    <a:pt x="461" y="128"/>
                  </a:lnTo>
                  <a:lnTo>
                    <a:pt x="462" y="128"/>
                  </a:lnTo>
                  <a:lnTo>
                    <a:pt x="464" y="128"/>
                  </a:lnTo>
                  <a:lnTo>
                    <a:pt x="464" y="125"/>
                  </a:lnTo>
                  <a:lnTo>
                    <a:pt x="466" y="125"/>
                  </a:lnTo>
                  <a:lnTo>
                    <a:pt x="466" y="128"/>
                  </a:lnTo>
                  <a:lnTo>
                    <a:pt x="467" y="128"/>
                  </a:lnTo>
                  <a:lnTo>
                    <a:pt x="468" y="128"/>
                  </a:lnTo>
                  <a:lnTo>
                    <a:pt x="470" y="128"/>
                  </a:lnTo>
                  <a:lnTo>
                    <a:pt x="470" y="125"/>
                  </a:lnTo>
                  <a:lnTo>
                    <a:pt x="471" y="124"/>
                  </a:lnTo>
                  <a:lnTo>
                    <a:pt x="471" y="125"/>
                  </a:lnTo>
                  <a:lnTo>
                    <a:pt x="472" y="125"/>
                  </a:lnTo>
                  <a:lnTo>
                    <a:pt x="475" y="125"/>
                  </a:lnTo>
                  <a:lnTo>
                    <a:pt x="476" y="124"/>
                  </a:lnTo>
                  <a:lnTo>
                    <a:pt x="477" y="124"/>
                  </a:lnTo>
                  <a:lnTo>
                    <a:pt x="478" y="124"/>
                  </a:lnTo>
                  <a:lnTo>
                    <a:pt x="479" y="124"/>
                  </a:lnTo>
                  <a:lnTo>
                    <a:pt x="479" y="123"/>
                  </a:lnTo>
                  <a:lnTo>
                    <a:pt x="481" y="123"/>
                  </a:lnTo>
                  <a:lnTo>
                    <a:pt x="481" y="124"/>
                  </a:lnTo>
                  <a:lnTo>
                    <a:pt x="481" y="125"/>
                  </a:lnTo>
                  <a:lnTo>
                    <a:pt x="483" y="128"/>
                  </a:lnTo>
                  <a:lnTo>
                    <a:pt x="481" y="128"/>
                  </a:lnTo>
                  <a:lnTo>
                    <a:pt x="483" y="129"/>
                  </a:lnTo>
                  <a:lnTo>
                    <a:pt x="483" y="128"/>
                  </a:lnTo>
                  <a:lnTo>
                    <a:pt x="484" y="128"/>
                  </a:lnTo>
                  <a:lnTo>
                    <a:pt x="485" y="128"/>
                  </a:lnTo>
                  <a:lnTo>
                    <a:pt x="487" y="128"/>
                  </a:lnTo>
                  <a:lnTo>
                    <a:pt x="488" y="128"/>
                  </a:lnTo>
                  <a:lnTo>
                    <a:pt x="488" y="129"/>
                  </a:lnTo>
                  <a:lnTo>
                    <a:pt x="487" y="129"/>
                  </a:lnTo>
                  <a:lnTo>
                    <a:pt x="487" y="130"/>
                  </a:lnTo>
                  <a:lnTo>
                    <a:pt x="485" y="130"/>
                  </a:lnTo>
                  <a:lnTo>
                    <a:pt x="485" y="131"/>
                  </a:lnTo>
                  <a:lnTo>
                    <a:pt x="487" y="131"/>
                  </a:lnTo>
                  <a:lnTo>
                    <a:pt x="488" y="131"/>
                  </a:lnTo>
                  <a:lnTo>
                    <a:pt x="489" y="129"/>
                  </a:lnTo>
                  <a:lnTo>
                    <a:pt x="490" y="129"/>
                  </a:lnTo>
                  <a:lnTo>
                    <a:pt x="490" y="130"/>
                  </a:lnTo>
                  <a:lnTo>
                    <a:pt x="490" y="131"/>
                  </a:lnTo>
                  <a:lnTo>
                    <a:pt x="493" y="131"/>
                  </a:lnTo>
                  <a:lnTo>
                    <a:pt x="494" y="133"/>
                  </a:lnTo>
                  <a:lnTo>
                    <a:pt x="494" y="134"/>
                  </a:lnTo>
                  <a:lnTo>
                    <a:pt x="494" y="136"/>
                  </a:lnTo>
                  <a:lnTo>
                    <a:pt x="493" y="136"/>
                  </a:lnTo>
                  <a:lnTo>
                    <a:pt x="490" y="136"/>
                  </a:lnTo>
                  <a:lnTo>
                    <a:pt x="489" y="136"/>
                  </a:lnTo>
                  <a:lnTo>
                    <a:pt x="488" y="136"/>
                  </a:lnTo>
                  <a:lnTo>
                    <a:pt x="487" y="136"/>
                  </a:lnTo>
                  <a:lnTo>
                    <a:pt x="487" y="134"/>
                  </a:lnTo>
                  <a:lnTo>
                    <a:pt x="485" y="134"/>
                  </a:lnTo>
                  <a:lnTo>
                    <a:pt x="485" y="136"/>
                  </a:lnTo>
                  <a:lnTo>
                    <a:pt x="487" y="136"/>
                  </a:lnTo>
                  <a:lnTo>
                    <a:pt x="488" y="137"/>
                  </a:lnTo>
                  <a:lnTo>
                    <a:pt x="487" y="139"/>
                  </a:lnTo>
                  <a:lnTo>
                    <a:pt x="488" y="139"/>
                  </a:lnTo>
                  <a:lnTo>
                    <a:pt x="489" y="139"/>
                  </a:lnTo>
                  <a:lnTo>
                    <a:pt x="490" y="139"/>
                  </a:lnTo>
                  <a:lnTo>
                    <a:pt x="493" y="139"/>
                  </a:lnTo>
                  <a:lnTo>
                    <a:pt x="493" y="137"/>
                  </a:lnTo>
                  <a:lnTo>
                    <a:pt x="494" y="136"/>
                  </a:lnTo>
                  <a:lnTo>
                    <a:pt x="494" y="137"/>
                  </a:lnTo>
                  <a:lnTo>
                    <a:pt x="494" y="139"/>
                  </a:lnTo>
                  <a:lnTo>
                    <a:pt x="495" y="139"/>
                  </a:lnTo>
                  <a:lnTo>
                    <a:pt x="495" y="137"/>
                  </a:lnTo>
                  <a:lnTo>
                    <a:pt x="496" y="137"/>
                  </a:lnTo>
                  <a:lnTo>
                    <a:pt x="498" y="137"/>
                  </a:lnTo>
                  <a:lnTo>
                    <a:pt x="499" y="137"/>
                  </a:lnTo>
                  <a:lnTo>
                    <a:pt x="498" y="136"/>
                  </a:lnTo>
                  <a:lnTo>
                    <a:pt x="496" y="136"/>
                  </a:lnTo>
                  <a:lnTo>
                    <a:pt x="496" y="134"/>
                  </a:lnTo>
                  <a:lnTo>
                    <a:pt x="498" y="134"/>
                  </a:lnTo>
                  <a:lnTo>
                    <a:pt x="498" y="133"/>
                  </a:lnTo>
                  <a:lnTo>
                    <a:pt x="499" y="133"/>
                  </a:lnTo>
                  <a:lnTo>
                    <a:pt x="499" y="131"/>
                  </a:lnTo>
                  <a:lnTo>
                    <a:pt x="501" y="131"/>
                  </a:lnTo>
                  <a:lnTo>
                    <a:pt x="501" y="130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28"/>
                  </a:lnTo>
                  <a:lnTo>
                    <a:pt x="501" y="128"/>
                  </a:lnTo>
                  <a:lnTo>
                    <a:pt x="502" y="125"/>
                  </a:lnTo>
                  <a:lnTo>
                    <a:pt x="504" y="125"/>
                  </a:lnTo>
                  <a:lnTo>
                    <a:pt x="505" y="125"/>
                  </a:lnTo>
                  <a:lnTo>
                    <a:pt x="506" y="125"/>
                  </a:lnTo>
                  <a:lnTo>
                    <a:pt x="506" y="124"/>
                  </a:lnTo>
                  <a:lnTo>
                    <a:pt x="507" y="124"/>
                  </a:lnTo>
                  <a:lnTo>
                    <a:pt x="507" y="123"/>
                  </a:lnTo>
                  <a:lnTo>
                    <a:pt x="510" y="123"/>
                  </a:lnTo>
                  <a:lnTo>
                    <a:pt x="511" y="124"/>
                  </a:lnTo>
                  <a:lnTo>
                    <a:pt x="512" y="123"/>
                  </a:lnTo>
                  <a:lnTo>
                    <a:pt x="513" y="123"/>
                  </a:lnTo>
                  <a:lnTo>
                    <a:pt x="515" y="123"/>
                  </a:lnTo>
                  <a:lnTo>
                    <a:pt x="516" y="123"/>
                  </a:lnTo>
                  <a:lnTo>
                    <a:pt x="517" y="123"/>
                  </a:lnTo>
                  <a:lnTo>
                    <a:pt x="519" y="123"/>
                  </a:lnTo>
                  <a:lnTo>
                    <a:pt x="519" y="122"/>
                  </a:lnTo>
                  <a:lnTo>
                    <a:pt x="521" y="122"/>
                  </a:lnTo>
                  <a:lnTo>
                    <a:pt x="522" y="122"/>
                  </a:lnTo>
                  <a:lnTo>
                    <a:pt x="522" y="123"/>
                  </a:lnTo>
                  <a:lnTo>
                    <a:pt x="523" y="123"/>
                  </a:lnTo>
                  <a:lnTo>
                    <a:pt x="523" y="122"/>
                  </a:lnTo>
                  <a:lnTo>
                    <a:pt x="524" y="122"/>
                  </a:lnTo>
                  <a:lnTo>
                    <a:pt x="524" y="121"/>
                  </a:lnTo>
                  <a:lnTo>
                    <a:pt x="525" y="121"/>
                  </a:lnTo>
                  <a:lnTo>
                    <a:pt x="528" y="121"/>
                  </a:lnTo>
                  <a:lnTo>
                    <a:pt x="529" y="121"/>
                  </a:lnTo>
                  <a:lnTo>
                    <a:pt x="530" y="121"/>
                  </a:lnTo>
                  <a:lnTo>
                    <a:pt x="532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4" y="119"/>
                  </a:lnTo>
                  <a:lnTo>
                    <a:pt x="534" y="118"/>
                  </a:lnTo>
                  <a:lnTo>
                    <a:pt x="533" y="118"/>
                  </a:lnTo>
                  <a:lnTo>
                    <a:pt x="532" y="118"/>
                  </a:lnTo>
                  <a:lnTo>
                    <a:pt x="525" y="119"/>
                  </a:lnTo>
                  <a:lnTo>
                    <a:pt x="524" y="119"/>
                  </a:lnTo>
                  <a:lnTo>
                    <a:pt x="524" y="121"/>
                  </a:lnTo>
                  <a:lnTo>
                    <a:pt x="523" y="121"/>
                  </a:lnTo>
                  <a:lnTo>
                    <a:pt x="522" y="121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6" y="121"/>
                  </a:lnTo>
                  <a:lnTo>
                    <a:pt x="516" y="122"/>
                  </a:lnTo>
                  <a:lnTo>
                    <a:pt x="515" y="122"/>
                  </a:lnTo>
                  <a:lnTo>
                    <a:pt x="515" y="121"/>
                  </a:lnTo>
                  <a:lnTo>
                    <a:pt x="513" y="121"/>
                  </a:lnTo>
                  <a:lnTo>
                    <a:pt x="511" y="121"/>
                  </a:lnTo>
                  <a:lnTo>
                    <a:pt x="510" y="121"/>
                  </a:lnTo>
                  <a:lnTo>
                    <a:pt x="507" y="122"/>
                  </a:lnTo>
                  <a:lnTo>
                    <a:pt x="507" y="123"/>
                  </a:lnTo>
                  <a:lnTo>
                    <a:pt x="506" y="124"/>
                  </a:lnTo>
                  <a:lnTo>
                    <a:pt x="505" y="124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2" y="122"/>
                  </a:lnTo>
                  <a:lnTo>
                    <a:pt x="502" y="121"/>
                  </a:lnTo>
                  <a:lnTo>
                    <a:pt x="506" y="118"/>
                  </a:lnTo>
                  <a:lnTo>
                    <a:pt x="507" y="118"/>
                  </a:lnTo>
                  <a:lnTo>
                    <a:pt x="513" y="118"/>
                  </a:lnTo>
                  <a:lnTo>
                    <a:pt x="515" y="118"/>
                  </a:lnTo>
                  <a:lnTo>
                    <a:pt x="516" y="116"/>
                  </a:lnTo>
                  <a:lnTo>
                    <a:pt x="517" y="116"/>
                  </a:lnTo>
                  <a:lnTo>
                    <a:pt x="519" y="116"/>
                  </a:lnTo>
                  <a:lnTo>
                    <a:pt x="521" y="116"/>
                  </a:lnTo>
                  <a:lnTo>
                    <a:pt x="522" y="116"/>
                  </a:lnTo>
                  <a:lnTo>
                    <a:pt x="523" y="116"/>
                  </a:lnTo>
                  <a:lnTo>
                    <a:pt x="525" y="114"/>
                  </a:lnTo>
                  <a:lnTo>
                    <a:pt x="528" y="114"/>
                  </a:lnTo>
                  <a:lnTo>
                    <a:pt x="529" y="114"/>
                  </a:lnTo>
                  <a:lnTo>
                    <a:pt x="530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4" y="114"/>
                  </a:lnTo>
                  <a:lnTo>
                    <a:pt x="534" y="113"/>
                  </a:lnTo>
                  <a:lnTo>
                    <a:pt x="536" y="114"/>
                  </a:lnTo>
                  <a:lnTo>
                    <a:pt x="539" y="114"/>
                  </a:lnTo>
                  <a:lnTo>
                    <a:pt x="540" y="116"/>
                  </a:lnTo>
                  <a:lnTo>
                    <a:pt x="539" y="116"/>
                  </a:lnTo>
                  <a:lnTo>
                    <a:pt x="539" y="118"/>
                  </a:lnTo>
                  <a:lnTo>
                    <a:pt x="539" y="119"/>
                  </a:lnTo>
                  <a:lnTo>
                    <a:pt x="538" y="119"/>
                  </a:lnTo>
                  <a:lnTo>
                    <a:pt x="536" y="119"/>
                  </a:lnTo>
                  <a:lnTo>
                    <a:pt x="536" y="121"/>
                  </a:lnTo>
                  <a:lnTo>
                    <a:pt x="538" y="121"/>
                  </a:lnTo>
                  <a:lnTo>
                    <a:pt x="539" y="122"/>
                  </a:lnTo>
                  <a:lnTo>
                    <a:pt x="539" y="121"/>
                  </a:lnTo>
                  <a:lnTo>
                    <a:pt x="540" y="121"/>
                  </a:lnTo>
                  <a:lnTo>
                    <a:pt x="541" y="121"/>
                  </a:lnTo>
                  <a:lnTo>
                    <a:pt x="541" y="122"/>
                  </a:lnTo>
                  <a:lnTo>
                    <a:pt x="542" y="122"/>
                  </a:lnTo>
                  <a:lnTo>
                    <a:pt x="541" y="123"/>
                  </a:lnTo>
                  <a:lnTo>
                    <a:pt x="542" y="123"/>
                  </a:lnTo>
                  <a:lnTo>
                    <a:pt x="542" y="124"/>
                  </a:lnTo>
                  <a:lnTo>
                    <a:pt x="544" y="124"/>
                  </a:lnTo>
                  <a:lnTo>
                    <a:pt x="546" y="124"/>
                  </a:lnTo>
                  <a:lnTo>
                    <a:pt x="549" y="124"/>
                  </a:lnTo>
                  <a:lnTo>
                    <a:pt x="550" y="124"/>
                  </a:lnTo>
                  <a:lnTo>
                    <a:pt x="551" y="124"/>
                  </a:lnTo>
                  <a:lnTo>
                    <a:pt x="551" y="123"/>
                  </a:lnTo>
                  <a:lnTo>
                    <a:pt x="552" y="124"/>
                  </a:lnTo>
                  <a:lnTo>
                    <a:pt x="552" y="123"/>
                  </a:lnTo>
                  <a:lnTo>
                    <a:pt x="555" y="123"/>
                  </a:lnTo>
                  <a:lnTo>
                    <a:pt x="556" y="123"/>
                  </a:lnTo>
                  <a:lnTo>
                    <a:pt x="556" y="124"/>
                  </a:lnTo>
                  <a:lnTo>
                    <a:pt x="557" y="124"/>
                  </a:lnTo>
                  <a:lnTo>
                    <a:pt x="557" y="125"/>
                  </a:lnTo>
                  <a:lnTo>
                    <a:pt x="558" y="125"/>
                  </a:lnTo>
                  <a:lnTo>
                    <a:pt x="558" y="128"/>
                  </a:lnTo>
                  <a:lnTo>
                    <a:pt x="561" y="128"/>
                  </a:lnTo>
                  <a:lnTo>
                    <a:pt x="563" y="128"/>
                  </a:lnTo>
                  <a:lnTo>
                    <a:pt x="564" y="128"/>
                  </a:lnTo>
                  <a:lnTo>
                    <a:pt x="563" y="129"/>
                  </a:lnTo>
                  <a:lnTo>
                    <a:pt x="564" y="129"/>
                  </a:lnTo>
                  <a:lnTo>
                    <a:pt x="564" y="128"/>
                  </a:lnTo>
                  <a:lnTo>
                    <a:pt x="565" y="128"/>
                  </a:lnTo>
                  <a:lnTo>
                    <a:pt x="567" y="128"/>
                  </a:lnTo>
                  <a:lnTo>
                    <a:pt x="568" y="128"/>
                  </a:lnTo>
                  <a:lnTo>
                    <a:pt x="569" y="128"/>
                  </a:lnTo>
                  <a:lnTo>
                    <a:pt x="570" y="129"/>
                  </a:lnTo>
                  <a:lnTo>
                    <a:pt x="570" y="128"/>
                  </a:lnTo>
                  <a:lnTo>
                    <a:pt x="573" y="129"/>
                  </a:lnTo>
                  <a:lnTo>
                    <a:pt x="573" y="128"/>
                  </a:lnTo>
                  <a:lnTo>
                    <a:pt x="574" y="128"/>
                  </a:lnTo>
                  <a:lnTo>
                    <a:pt x="575" y="128"/>
                  </a:lnTo>
                  <a:lnTo>
                    <a:pt x="576" y="128"/>
                  </a:lnTo>
                  <a:lnTo>
                    <a:pt x="578" y="128"/>
                  </a:lnTo>
                  <a:lnTo>
                    <a:pt x="579" y="128"/>
                  </a:lnTo>
                  <a:lnTo>
                    <a:pt x="581" y="128"/>
                  </a:lnTo>
                  <a:lnTo>
                    <a:pt x="581" y="125"/>
                  </a:lnTo>
                  <a:lnTo>
                    <a:pt x="582" y="125"/>
                  </a:lnTo>
                  <a:lnTo>
                    <a:pt x="582" y="128"/>
                  </a:lnTo>
                  <a:lnTo>
                    <a:pt x="584" y="128"/>
                  </a:lnTo>
                  <a:lnTo>
                    <a:pt x="585" y="125"/>
                  </a:lnTo>
                  <a:lnTo>
                    <a:pt x="587" y="125"/>
                  </a:lnTo>
                  <a:lnTo>
                    <a:pt x="590" y="125"/>
                  </a:lnTo>
                  <a:lnTo>
                    <a:pt x="590" y="128"/>
                  </a:lnTo>
                  <a:lnTo>
                    <a:pt x="591" y="125"/>
                  </a:lnTo>
                  <a:lnTo>
                    <a:pt x="591" y="128"/>
                  </a:lnTo>
                  <a:lnTo>
                    <a:pt x="592" y="128"/>
                  </a:lnTo>
                  <a:lnTo>
                    <a:pt x="592" y="125"/>
                  </a:lnTo>
                  <a:lnTo>
                    <a:pt x="593" y="125"/>
                  </a:lnTo>
                  <a:lnTo>
                    <a:pt x="593" y="128"/>
                  </a:lnTo>
                  <a:lnTo>
                    <a:pt x="595" y="128"/>
                  </a:lnTo>
                  <a:lnTo>
                    <a:pt x="596" y="128"/>
                  </a:lnTo>
                  <a:lnTo>
                    <a:pt x="597" y="128"/>
                  </a:lnTo>
                  <a:lnTo>
                    <a:pt x="599" y="128"/>
                  </a:lnTo>
                  <a:lnTo>
                    <a:pt x="601" y="128"/>
                  </a:lnTo>
                  <a:lnTo>
                    <a:pt x="602" y="128"/>
                  </a:lnTo>
                  <a:lnTo>
                    <a:pt x="603" y="128"/>
                  </a:lnTo>
                  <a:lnTo>
                    <a:pt x="604" y="128"/>
                  </a:lnTo>
                  <a:lnTo>
                    <a:pt x="605" y="128"/>
                  </a:lnTo>
                  <a:lnTo>
                    <a:pt x="608" y="128"/>
                  </a:lnTo>
                  <a:lnTo>
                    <a:pt x="608" y="125"/>
                  </a:lnTo>
                  <a:lnTo>
                    <a:pt x="605" y="125"/>
                  </a:lnTo>
                  <a:lnTo>
                    <a:pt x="604" y="124"/>
                  </a:lnTo>
                  <a:lnTo>
                    <a:pt x="605" y="124"/>
                  </a:lnTo>
                  <a:lnTo>
                    <a:pt x="605" y="123"/>
                  </a:lnTo>
                  <a:lnTo>
                    <a:pt x="608" y="123"/>
                  </a:lnTo>
                  <a:lnTo>
                    <a:pt x="609" y="124"/>
                  </a:lnTo>
                  <a:lnTo>
                    <a:pt x="610" y="125"/>
                  </a:lnTo>
                  <a:lnTo>
                    <a:pt x="610" y="128"/>
                  </a:lnTo>
                  <a:lnTo>
                    <a:pt x="610" y="129"/>
                  </a:lnTo>
                  <a:lnTo>
                    <a:pt x="612" y="129"/>
                  </a:lnTo>
                  <a:lnTo>
                    <a:pt x="613" y="129"/>
                  </a:lnTo>
                  <a:lnTo>
                    <a:pt x="614" y="129"/>
                  </a:lnTo>
                  <a:lnTo>
                    <a:pt x="616" y="128"/>
                  </a:lnTo>
                  <a:lnTo>
                    <a:pt x="618" y="128"/>
                  </a:lnTo>
                  <a:lnTo>
                    <a:pt x="618" y="129"/>
                  </a:lnTo>
                  <a:lnTo>
                    <a:pt x="619" y="129"/>
                  </a:lnTo>
                  <a:lnTo>
                    <a:pt x="620" y="129"/>
                  </a:lnTo>
                  <a:lnTo>
                    <a:pt x="620" y="128"/>
                  </a:lnTo>
                  <a:lnTo>
                    <a:pt x="621" y="128"/>
                  </a:lnTo>
                  <a:lnTo>
                    <a:pt x="621" y="125"/>
                  </a:lnTo>
                  <a:lnTo>
                    <a:pt x="620" y="125"/>
                  </a:lnTo>
                  <a:lnTo>
                    <a:pt x="619" y="125"/>
                  </a:lnTo>
                  <a:lnTo>
                    <a:pt x="618" y="124"/>
                  </a:lnTo>
                  <a:lnTo>
                    <a:pt x="616" y="124"/>
                  </a:lnTo>
                  <a:lnTo>
                    <a:pt x="614" y="124"/>
                  </a:lnTo>
                  <a:lnTo>
                    <a:pt x="613" y="125"/>
                  </a:lnTo>
                  <a:lnTo>
                    <a:pt x="613" y="124"/>
                  </a:lnTo>
                  <a:lnTo>
                    <a:pt x="612" y="125"/>
                  </a:lnTo>
                  <a:lnTo>
                    <a:pt x="610" y="125"/>
                  </a:lnTo>
                  <a:lnTo>
                    <a:pt x="610" y="124"/>
                  </a:lnTo>
                  <a:lnTo>
                    <a:pt x="609" y="124"/>
                  </a:lnTo>
                  <a:lnTo>
                    <a:pt x="609" y="123"/>
                  </a:lnTo>
                  <a:lnTo>
                    <a:pt x="610" y="122"/>
                  </a:lnTo>
                  <a:lnTo>
                    <a:pt x="610" y="123"/>
                  </a:lnTo>
                  <a:lnTo>
                    <a:pt x="612" y="123"/>
                  </a:lnTo>
                  <a:lnTo>
                    <a:pt x="612" y="122"/>
                  </a:lnTo>
                  <a:lnTo>
                    <a:pt x="610" y="122"/>
                  </a:lnTo>
                  <a:lnTo>
                    <a:pt x="610" y="121"/>
                  </a:lnTo>
                  <a:lnTo>
                    <a:pt x="612" y="121"/>
                  </a:lnTo>
                  <a:lnTo>
                    <a:pt x="613" y="121"/>
                  </a:lnTo>
                  <a:lnTo>
                    <a:pt x="614" y="121"/>
                  </a:lnTo>
                  <a:lnTo>
                    <a:pt x="616" y="121"/>
                  </a:lnTo>
                  <a:lnTo>
                    <a:pt x="618" y="121"/>
                  </a:lnTo>
                  <a:lnTo>
                    <a:pt x="619" y="121"/>
                  </a:lnTo>
                  <a:lnTo>
                    <a:pt x="620" y="121"/>
                  </a:lnTo>
                  <a:lnTo>
                    <a:pt x="620" y="119"/>
                  </a:lnTo>
                  <a:lnTo>
                    <a:pt x="621" y="119"/>
                  </a:lnTo>
                  <a:lnTo>
                    <a:pt x="622" y="119"/>
                  </a:lnTo>
                  <a:lnTo>
                    <a:pt x="622" y="121"/>
                  </a:lnTo>
                  <a:lnTo>
                    <a:pt x="624" y="119"/>
                  </a:lnTo>
                  <a:lnTo>
                    <a:pt x="626" y="119"/>
                  </a:lnTo>
                  <a:lnTo>
                    <a:pt x="627" y="119"/>
                  </a:lnTo>
                  <a:lnTo>
                    <a:pt x="627" y="121"/>
                  </a:lnTo>
                  <a:lnTo>
                    <a:pt x="629" y="121"/>
                  </a:lnTo>
                  <a:lnTo>
                    <a:pt x="629" y="122"/>
                  </a:lnTo>
                  <a:lnTo>
                    <a:pt x="630" y="122"/>
                  </a:lnTo>
                  <a:lnTo>
                    <a:pt x="631" y="122"/>
                  </a:lnTo>
                  <a:lnTo>
                    <a:pt x="630" y="123"/>
                  </a:lnTo>
                  <a:lnTo>
                    <a:pt x="630" y="124"/>
                  </a:lnTo>
                  <a:lnTo>
                    <a:pt x="631" y="124"/>
                  </a:lnTo>
                  <a:lnTo>
                    <a:pt x="631" y="123"/>
                  </a:lnTo>
                  <a:lnTo>
                    <a:pt x="632" y="123"/>
                  </a:lnTo>
                  <a:lnTo>
                    <a:pt x="635" y="122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7" y="123"/>
                  </a:lnTo>
                  <a:lnTo>
                    <a:pt x="636" y="123"/>
                  </a:lnTo>
                  <a:lnTo>
                    <a:pt x="636" y="124"/>
                  </a:lnTo>
                  <a:lnTo>
                    <a:pt x="635" y="124"/>
                  </a:lnTo>
                  <a:lnTo>
                    <a:pt x="632" y="125"/>
                  </a:lnTo>
                  <a:lnTo>
                    <a:pt x="631" y="125"/>
                  </a:lnTo>
                  <a:lnTo>
                    <a:pt x="631" y="128"/>
                  </a:lnTo>
                  <a:lnTo>
                    <a:pt x="630" y="128"/>
                  </a:lnTo>
                  <a:lnTo>
                    <a:pt x="630" y="129"/>
                  </a:lnTo>
                  <a:lnTo>
                    <a:pt x="629" y="129"/>
                  </a:lnTo>
                  <a:lnTo>
                    <a:pt x="627" y="129"/>
                  </a:lnTo>
                  <a:lnTo>
                    <a:pt x="626" y="130"/>
                  </a:lnTo>
                  <a:lnTo>
                    <a:pt x="626" y="131"/>
                  </a:lnTo>
                  <a:lnTo>
                    <a:pt x="626" y="133"/>
                  </a:lnTo>
                  <a:lnTo>
                    <a:pt x="627" y="133"/>
                  </a:lnTo>
                  <a:lnTo>
                    <a:pt x="629" y="133"/>
                  </a:lnTo>
                  <a:lnTo>
                    <a:pt x="630" y="131"/>
                  </a:lnTo>
                  <a:lnTo>
                    <a:pt x="631" y="131"/>
                  </a:lnTo>
                  <a:lnTo>
                    <a:pt x="632" y="131"/>
                  </a:lnTo>
                  <a:lnTo>
                    <a:pt x="632" y="133"/>
                  </a:lnTo>
                  <a:lnTo>
                    <a:pt x="631" y="133"/>
                  </a:lnTo>
                  <a:lnTo>
                    <a:pt x="629" y="134"/>
                  </a:lnTo>
                  <a:lnTo>
                    <a:pt x="630" y="134"/>
                  </a:lnTo>
                  <a:lnTo>
                    <a:pt x="631" y="134"/>
                  </a:lnTo>
                  <a:lnTo>
                    <a:pt x="631" y="133"/>
                  </a:lnTo>
                  <a:lnTo>
                    <a:pt x="632" y="134"/>
                  </a:lnTo>
                  <a:lnTo>
                    <a:pt x="631" y="136"/>
                  </a:lnTo>
                  <a:lnTo>
                    <a:pt x="631" y="137"/>
                  </a:lnTo>
                  <a:lnTo>
                    <a:pt x="632" y="137"/>
                  </a:lnTo>
                  <a:lnTo>
                    <a:pt x="632" y="136"/>
                  </a:lnTo>
                  <a:lnTo>
                    <a:pt x="632" y="134"/>
                  </a:lnTo>
                  <a:lnTo>
                    <a:pt x="635" y="134"/>
                  </a:lnTo>
                  <a:lnTo>
                    <a:pt x="636" y="133"/>
                  </a:lnTo>
                  <a:lnTo>
                    <a:pt x="636" y="131"/>
                  </a:lnTo>
                  <a:lnTo>
                    <a:pt x="636" y="130"/>
                  </a:lnTo>
                  <a:lnTo>
                    <a:pt x="637" y="130"/>
                  </a:lnTo>
                  <a:lnTo>
                    <a:pt x="638" y="130"/>
                  </a:lnTo>
                  <a:lnTo>
                    <a:pt x="637" y="129"/>
                  </a:lnTo>
                  <a:lnTo>
                    <a:pt x="636" y="129"/>
                  </a:lnTo>
                  <a:lnTo>
                    <a:pt x="636" y="128"/>
                  </a:lnTo>
                  <a:lnTo>
                    <a:pt x="637" y="128"/>
                  </a:lnTo>
                  <a:lnTo>
                    <a:pt x="638" y="128"/>
                  </a:lnTo>
                  <a:lnTo>
                    <a:pt x="638" y="125"/>
                  </a:lnTo>
                  <a:lnTo>
                    <a:pt x="639" y="125"/>
                  </a:lnTo>
                  <a:lnTo>
                    <a:pt x="639" y="124"/>
                  </a:lnTo>
                  <a:lnTo>
                    <a:pt x="641" y="124"/>
                  </a:lnTo>
                  <a:lnTo>
                    <a:pt x="643" y="124"/>
                  </a:lnTo>
                  <a:lnTo>
                    <a:pt x="643" y="123"/>
                  </a:lnTo>
                  <a:lnTo>
                    <a:pt x="644" y="123"/>
                  </a:lnTo>
                  <a:lnTo>
                    <a:pt x="646" y="123"/>
                  </a:lnTo>
                  <a:lnTo>
                    <a:pt x="647" y="123"/>
                  </a:lnTo>
                  <a:lnTo>
                    <a:pt x="647" y="124"/>
                  </a:lnTo>
                  <a:lnTo>
                    <a:pt x="648" y="123"/>
                  </a:lnTo>
                  <a:lnTo>
                    <a:pt x="648" y="124"/>
                  </a:lnTo>
                  <a:lnTo>
                    <a:pt x="649" y="124"/>
                  </a:lnTo>
                  <a:lnTo>
                    <a:pt x="649" y="123"/>
                  </a:lnTo>
                  <a:lnTo>
                    <a:pt x="650" y="123"/>
                  </a:lnTo>
                  <a:lnTo>
                    <a:pt x="653" y="123"/>
                  </a:lnTo>
                  <a:lnTo>
                    <a:pt x="654" y="123"/>
                  </a:lnTo>
                  <a:lnTo>
                    <a:pt x="654" y="122"/>
                  </a:lnTo>
                  <a:lnTo>
                    <a:pt x="655" y="122"/>
                  </a:lnTo>
                  <a:lnTo>
                    <a:pt x="656" y="122"/>
                  </a:lnTo>
                  <a:lnTo>
                    <a:pt x="658" y="122"/>
                  </a:lnTo>
                  <a:lnTo>
                    <a:pt x="658" y="121"/>
                  </a:lnTo>
                  <a:lnTo>
                    <a:pt x="659" y="121"/>
                  </a:lnTo>
                  <a:lnTo>
                    <a:pt x="661" y="121"/>
                  </a:lnTo>
                  <a:lnTo>
                    <a:pt x="664" y="119"/>
                  </a:lnTo>
                  <a:lnTo>
                    <a:pt x="666" y="119"/>
                  </a:lnTo>
                  <a:lnTo>
                    <a:pt x="667" y="118"/>
                  </a:lnTo>
                  <a:lnTo>
                    <a:pt x="667" y="116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4"/>
                  </a:lnTo>
                  <a:lnTo>
                    <a:pt x="672" y="114"/>
                  </a:lnTo>
                  <a:lnTo>
                    <a:pt x="672" y="113"/>
                  </a:lnTo>
                  <a:lnTo>
                    <a:pt x="671" y="113"/>
                  </a:lnTo>
                  <a:lnTo>
                    <a:pt x="672" y="112"/>
                  </a:lnTo>
                  <a:lnTo>
                    <a:pt x="671" y="112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6" y="114"/>
                  </a:lnTo>
                  <a:lnTo>
                    <a:pt x="666" y="116"/>
                  </a:lnTo>
                  <a:lnTo>
                    <a:pt x="665" y="116"/>
                  </a:lnTo>
                  <a:lnTo>
                    <a:pt x="662" y="116"/>
                  </a:lnTo>
                  <a:lnTo>
                    <a:pt x="661" y="116"/>
                  </a:lnTo>
                  <a:lnTo>
                    <a:pt x="659" y="116"/>
                  </a:lnTo>
                  <a:lnTo>
                    <a:pt x="659" y="114"/>
                  </a:lnTo>
                  <a:lnTo>
                    <a:pt x="661" y="114"/>
                  </a:lnTo>
                  <a:lnTo>
                    <a:pt x="662" y="113"/>
                  </a:lnTo>
                  <a:lnTo>
                    <a:pt x="664" y="113"/>
                  </a:lnTo>
                  <a:lnTo>
                    <a:pt x="665" y="113"/>
                  </a:lnTo>
                  <a:lnTo>
                    <a:pt x="666" y="113"/>
                  </a:lnTo>
                  <a:lnTo>
                    <a:pt x="666" y="112"/>
                  </a:lnTo>
                  <a:lnTo>
                    <a:pt x="666" y="111"/>
                  </a:lnTo>
                  <a:lnTo>
                    <a:pt x="667" y="111"/>
                  </a:lnTo>
                  <a:lnTo>
                    <a:pt x="669" y="110"/>
                  </a:lnTo>
                  <a:lnTo>
                    <a:pt x="671" y="110"/>
                  </a:lnTo>
                  <a:lnTo>
                    <a:pt x="672" y="110"/>
                  </a:lnTo>
                  <a:lnTo>
                    <a:pt x="673" y="110"/>
                  </a:lnTo>
                  <a:lnTo>
                    <a:pt x="672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6" y="111"/>
                  </a:lnTo>
                  <a:lnTo>
                    <a:pt x="677" y="110"/>
                  </a:lnTo>
                  <a:lnTo>
                    <a:pt x="679" y="107"/>
                  </a:lnTo>
                  <a:lnTo>
                    <a:pt x="677" y="107"/>
                  </a:lnTo>
                  <a:lnTo>
                    <a:pt x="676" y="107"/>
                  </a:lnTo>
                  <a:lnTo>
                    <a:pt x="675" y="107"/>
                  </a:lnTo>
                  <a:lnTo>
                    <a:pt x="673" y="107"/>
                  </a:lnTo>
                  <a:lnTo>
                    <a:pt x="672" y="107"/>
                  </a:lnTo>
                  <a:lnTo>
                    <a:pt x="669" y="107"/>
                  </a:lnTo>
                  <a:lnTo>
                    <a:pt x="669" y="106"/>
                  </a:lnTo>
                  <a:lnTo>
                    <a:pt x="669" y="105"/>
                  </a:lnTo>
                  <a:lnTo>
                    <a:pt x="667" y="106"/>
                  </a:lnTo>
                  <a:lnTo>
                    <a:pt x="666" y="106"/>
                  </a:lnTo>
                  <a:lnTo>
                    <a:pt x="665" y="106"/>
                  </a:lnTo>
                  <a:lnTo>
                    <a:pt x="664" y="106"/>
                  </a:lnTo>
                  <a:lnTo>
                    <a:pt x="662" y="106"/>
                  </a:lnTo>
                  <a:lnTo>
                    <a:pt x="661" y="105"/>
                  </a:lnTo>
                  <a:lnTo>
                    <a:pt x="659" y="105"/>
                  </a:lnTo>
                  <a:lnTo>
                    <a:pt x="658" y="105"/>
                  </a:lnTo>
                  <a:lnTo>
                    <a:pt x="656" y="105"/>
                  </a:lnTo>
                  <a:lnTo>
                    <a:pt x="655" y="105"/>
                  </a:lnTo>
                  <a:lnTo>
                    <a:pt x="655" y="104"/>
                  </a:lnTo>
                  <a:lnTo>
                    <a:pt x="656" y="102"/>
                  </a:lnTo>
                  <a:lnTo>
                    <a:pt x="655" y="102"/>
                  </a:lnTo>
                  <a:lnTo>
                    <a:pt x="654" y="101"/>
                  </a:lnTo>
                  <a:lnTo>
                    <a:pt x="654" y="99"/>
                  </a:lnTo>
                  <a:lnTo>
                    <a:pt x="655" y="99"/>
                  </a:lnTo>
                  <a:lnTo>
                    <a:pt x="655" y="97"/>
                  </a:lnTo>
                  <a:lnTo>
                    <a:pt x="656" y="97"/>
                  </a:lnTo>
                  <a:lnTo>
                    <a:pt x="658" y="97"/>
                  </a:lnTo>
                  <a:lnTo>
                    <a:pt x="659" y="97"/>
                  </a:lnTo>
                  <a:lnTo>
                    <a:pt x="659" y="96"/>
                  </a:lnTo>
                  <a:lnTo>
                    <a:pt x="661" y="96"/>
                  </a:lnTo>
                  <a:lnTo>
                    <a:pt x="662" y="96"/>
                  </a:lnTo>
                  <a:lnTo>
                    <a:pt x="664" y="96"/>
                  </a:lnTo>
                  <a:lnTo>
                    <a:pt x="664" y="95"/>
                  </a:lnTo>
                  <a:lnTo>
                    <a:pt x="662" y="95"/>
                  </a:lnTo>
                  <a:lnTo>
                    <a:pt x="661" y="95"/>
                  </a:lnTo>
                  <a:lnTo>
                    <a:pt x="661" y="94"/>
                  </a:lnTo>
                  <a:lnTo>
                    <a:pt x="662" y="93"/>
                  </a:lnTo>
                  <a:lnTo>
                    <a:pt x="664" y="93"/>
                  </a:lnTo>
                  <a:lnTo>
                    <a:pt x="664" y="91"/>
                  </a:lnTo>
                  <a:lnTo>
                    <a:pt x="664" y="89"/>
                  </a:lnTo>
                  <a:lnTo>
                    <a:pt x="665" y="89"/>
                  </a:lnTo>
                  <a:lnTo>
                    <a:pt x="666" y="89"/>
                  </a:lnTo>
                  <a:lnTo>
                    <a:pt x="666" y="88"/>
                  </a:lnTo>
                  <a:lnTo>
                    <a:pt x="667" y="88"/>
                  </a:lnTo>
                  <a:lnTo>
                    <a:pt x="669" y="88"/>
                  </a:lnTo>
                  <a:lnTo>
                    <a:pt x="671" y="88"/>
                  </a:lnTo>
                  <a:lnTo>
                    <a:pt x="672" y="87"/>
                  </a:lnTo>
                  <a:lnTo>
                    <a:pt x="673" y="87"/>
                  </a:lnTo>
                  <a:lnTo>
                    <a:pt x="673" y="88"/>
                  </a:lnTo>
                  <a:lnTo>
                    <a:pt x="675" y="88"/>
                  </a:lnTo>
                  <a:lnTo>
                    <a:pt x="676" y="88"/>
                  </a:lnTo>
                  <a:lnTo>
                    <a:pt x="677" y="88"/>
                  </a:lnTo>
                  <a:lnTo>
                    <a:pt x="677" y="87"/>
                  </a:lnTo>
                  <a:lnTo>
                    <a:pt x="676" y="87"/>
                  </a:lnTo>
                  <a:lnTo>
                    <a:pt x="675" y="87"/>
                  </a:lnTo>
                  <a:lnTo>
                    <a:pt x="675" y="85"/>
                  </a:lnTo>
                  <a:lnTo>
                    <a:pt x="676" y="85"/>
                  </a:lnTo>
                  <a:lnTo>
                    <a:pt x="677" y="85"/>
                  </a:lnTo>
                  <a:lnTo>
                    <a:pt x="679" y="85"/>
                  </a:lnTo>
                  <a:lnTo>
                    <a:pt x="681" y="85"/>
                  </a:lnTo>
                  <a:lnTo>
                    <a:pt x="681" y="84"/>
                  </a:lnTo>
                  <a:lnTo>
                    <a:pt x="682" y="84"/>
                  </a:lnTo>
                  <a:lnTo>
                    <a:pt x="683" y="84"/>
                  </a:lnTo>
                  <a:lnTo>
                    <a:pt x="683" y="83"/>
                  </a:lnTo>
                  <a:lnTo>
                    <a:pt x="684" y="83"/>
                  </a:lnTo>
                  <a:lnTo>
                    <a:pt x="684" y="84"/>
                  </a:lnTo>
                  <a:lnTo>
                    <a:pt x="686" y="83"/>
                  </a:lnTo>
                  <a:lnTo>
                    <a:pt x="688" y="83"/>
                  </a:lnTo>
                  <a:lnTo>
                    <a:pt x="693" y="80"/>
                  </a:lnTo>
                  <a:lnTo>
                    <a:pt x="690" y="80"/>
                  </a:lnTo>
                  <a:lnTo>
                    <a:pt x="688" y="83"/>
                  </a:lnTo>
                  <a:lnTo>
                    <a:pt x="688" y="80"/>
                  </a:lnTo>
                  <a:lnTo>
                    <a:pt x="689" y="80"/>
                  </a:lnTo>
                  <a:lnTo>
                    <a:pt x="689" y="79"/>
                  </a:lnTo>
                  <a:lnTo>
                    <a:pt x="690" y="79"/>
                  </a:lnTo>
                  <a:lnTo>
                    <a:pt x="690" y="78"/>
                  </a:lnTo>
                  <a:lnTo>
                    <a:pt x="692" y="78"/>
                  </a:lnTo>
                  <a:lnTo>
                    <a:pt x="692" y="77"/>
                  </a:lnTo>
                  <a:lnTo>
                    <a:pt x="692" y="76"/>
                  </a:lnTo>
                  <a:lnTo>
                    <a:pt x="692" y="74"/>
                  </a:lnTo>
                  <a:lnTo>
                    <a:pt x="692" y="72"/>
                  </a:lnTo>
                  <a:lnTo>
                    <a:pt x="693" y="72"/>
                  </a:lnTo>
                  <a:lnTo>
                    <a:pt x="693" y="71"/>
                  </a:lnTo>
                  <a:lnTo>
                    <a:pt x="694" y="71"/>
                  </a:lnTo>
                  <a:lnTo>
                    <a:pt x="694" y="70"/>
                  </a:lnTo>
                  <a:lnTo>
                    <a:pt x="695" y="70"/>
                  </a:lnTo>
                  <a:lnTo>
                    <a:pt x="698" y="70"/>
                  </a:lnTo>
                  <a:lnTo>
                    <a:pt x="698" y="68"/>
                  </a:lnTo>
                  <a:lnTo>
                    <a:pt x="698" y="67"/>
                  </a:lnTo>
                  <a:lnTo>
                    <a:pt x="699" y="67"/>
                  </a:lnTo>
                  <a:lnTo>
                    <a:pt x="699" y="66"/>
                  </a:lnTo>
                  <a:lnTo>
                    <a:pt x="700" y="66"/>
                  </a:lnTo>
                  <a:lnTo>
                    <a:pt x="700" y="65"/>
                  </a:lnTo>
                  <a:lnTo>
                    <a:pt x="701" y="65"/>
                  </a:lnTo>
                  <a:lnTo>
                    <a:pt x="703" y="65"/>
                  </a:lnTo>
                  <a:lnTo>
                    <a:pt x="704" y="65"/>
                  </a:lnTo>
                  <a:lnTo>
                    <a:pt x="706" y="65"/>
                  </a:lnTo>
                  <a:lnTo>
                    <a:pt x="706" y="66"/>
                  </a:lnTo>
                  <a:lnTo>
                    <a:pt x="707" y="66"/>
                  </a:lnTo>
                  <a:lnTo>
                    <a:pt x="709" y="66"/>
                  </a:lnTo>
                  <a:lnTo>
                    <a:pt x="707" y="65"/>
                  </a:lnTo>
                  <a:lnTo>
                    <a:pt x="706" y="65"/>
                  </a:lnTo>
                  <a:lnTo>
                    <a:pt x="706" y="62"/>
                  </a:lnTo>
                  <a:lnTo>
                    <a:pt x="707" y="62"/>
                  </a:lnTo>
                  <a:lnTo>
                    <a:pt x="710" y="62"/>
                  </a:lnTo>
                  <a:lnTo>
                    <a:pt x="711" y="61"/>
                  </a:lnTo>
                  <a:lnTo>
                    <a:pt x="712" y="61"/>
                  </a:lnTo>
                  <a:lnTo>
                    <a:pt x="715" y="61"/>
                  </a:lnTo>
                  <a:lnTo>
                    <a:pt x="717" y="61"/>
                  </a:lnTo>
                  <a:lnTo>
                    <a:pt x="718" y="61"/>
                  </a:lnTo>
                  <a:lnTo>
                    <a:pt x="722" y="61"/>
                  </a:lnTo>
                  <a:lnTo>
                    <a:pt x="724" y="61"/>
                  </a:lnTo>
                  <a:lnTo>
                    <a:pt x="726" y="61"/>
                  </a:lnTo>
                  <a:lnTo>
                    <a:pt x="728" y="61"/>
                  </a:lnTo>
                  <a:lnTo>
                    <a:pt x="729" y="61"/>
                  </a:lnTo>
                  <a:lnTo>
                    <a:pt x="733" y="61"/>
                  </a:lnTo>
                  <a:lnTo>
                    <a:pt x="734" y="61"/>
                  </a:lnTo>
                  <a:lnTo>
                    <a:pt x="735" y="61"/>
                  </a:lnTo>
                  <a:lnTo>
                    <a:pt x="736" y="61"/>
                  </a:lnTo>
                  <a:lnTo>
                    <a:pt x="738" y="61"/>
                  </a:lnTo>
                  <a:lnTo>
                    <a:pt x="738" y="62"/>
                  </a:lnTo>
                  <a:lnTo>
                    <a:pt x="739" y="62"/>
                  </a:lnTo>
                  <a:lnTo>
                    <a:pt x="741" y="62"/>
                  </a:lnTo>
                  <a:lnTo>
                    <a:pt x="744" y="62"/>
                  </a:lnTo>
                  <a:lnTo>
                    <a:pt x="746" y="62"/>
                  </a:lnTo>
                  <a:lnTo>
                    <a:pt x="747" y="62"/>
                  </a:lnTo>
                  <a:lnTo>
                    <a:pt x="752" y="62"/>
                  </a:lnTo>
                  <a:lnTo>
                    <a:pt x="755" y="62"/>
                  </a:lnTo>
                  <a:lnTo>
                    <a:pt x="757" y="62"/>
                  </a:lnTo>
                  <a:lnTo>
                    <a:pt x="759" y="62"/>
                  </a:lnTo>
                  <a:lnTo>
                    <a:pt x="757" y="65"/>
                  </a:lnTo>
                  <a:lnTo>
                    <a:pt x="756" y="65"/>
                  </a:lnTo>
                  <a:lnTo>
                    <a:pt x="755" y="65"/>
                  </a:lnTo>
                  <a:lnTo>
                    <a:pt x="753" y="66"/>
                  </a:lnTo>
                  <a:lnTo>
                    <a:pt x="752" y="66"/>
                  </a:lnTo>
                  <a:lnTo>
                    <a:pt x="749" y="67"/>
                  </a:lnTo>
                  <a:lnTo>
                    <a:pt x="747" y="67"/>
                  </a:lnTo>
                  <a:lnTo>
                    <a:pt x="746" y="67"/>
                  </a:lnTo>
                  <a:lnTo>
                    <a:pt x="745" y="67"/>
                  </a:lnTo>
                  <a:lnTo>
                    <a:pt x="745" y="68"/>
                  </a:lnTo>
                  <a:lnTo>
                    <a:pt x="744" y="68"/>
                  </a:lnTo>
                  <a:lnTo>
                    <a:pt x="743" y="68"/>
                  </a:lnTo>
                  <a:lnTo>
                    <a:pt x="743" y="70"/>
                  </a:lnTo>
                  <a:lnTo>
                    <a:pt x="741" y="70"/>
                  </a:lnTo>
                  <a:lnTo>
                    <a:pt x="739" y="70"/>
                  </a:lnTo>
                  <a:lnTo>
                    <a:pt x="738" y="70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5" y="71"/>
                  </a:lnTo>
                  <a:lnTo>
                    <a:pt x="733" y="72"/>
                  </a:lnTo>
                  <a:lnTo>
                    <a:pt x="730" y="72"/>
                  </a:lnTo>
                  <a:lnTo>
                    <a:pt x="729" y="74"/>
                  </a:lnTo>
                  <a:lnTo>
                    <a:pt x="728" y="74"/>
                  </a:lnTo>
                  <a:lnTo>
                    <a:pt x="727" y="74"/>
                  </a:lnTo>
                  <a:lnTo>
                    <a:pt x="724" y="74"/>
                  </a:lnTo>
                  <a:lnTo>
                    <a:pt x="722" y="74"/>
                  </a:lnTo>
                  <a:lnTo>
                    <a:pt x="718" y="74"/>
                  </a:lnTo>
                  <a:lnTo>
                    <a:pt x="717" y="74"/>
                  </a:lnTo>
                  <a:lnTo>
                    <a:pt x="716" y="74"/>
                  </a:lnTo>
                  <a:lnTo>
                    <a:pt x="715" y="74"/>
                  </a:lnTo>
                  <a:lnTo>
                    <a:pt x="712" y="74"/>
                  </a:lnTo>
                  <a:lnTo>
                    <a:pt x="710" y="74"/>
                  </a:lnTo>
                  <a:lnTo>
                    <a:pt x="710" y="76"/>
                  </a:lnTo>
                  <a:lnTo>
                    <a:pt x="711" y="76"/>
                  </a:lnTo>
                  <a:lnTo>
                    <a:pt x="711" y="77"/>
                  </a:lnTo>
                  <a:lnTo>
                    <a:pt x="710" y="77"/>
                  </a:lnTo>
                  <a:lnTo>
                    <a:pt x="709" y="77"/>
                  </a:lnTo>
                  <a:lnTo>
                    <a:pt x="709" y="78"/>
                  </a:lnTo>
                  <a:lnTo>
                    <a:pt x="707" y="78"/>
                  </a:lnTo>
                  <a:lnTo>
                    <a:pt x="706" y="78"/>
                  </a:lnTo>
                  <a:lnTo>
                    <a:pt x="704" y="78"/>
                  </a:lnTo>
                  <a:lnTo>
                    <a:pt x="704" y="79"/>
                  </a:lnTo>
                  <a:lnTo>
                    <a:pt x="703" y="79"/>
                  </a:lnTo>
                  <a:lnTo>
                    <a:pt x="701" y="79"/>
                  </a:lnTo>
                  <a:lnTo>
                    <a:pt x="701" y="80"/>
                  </a:lnTo>
                  <a:lnTo>
                    <a:pt x="700" y="80"/>
                  </a:lnTo>
                  <a:lnTo>
                    <a:pt x="699" y="80"/>
                  </a:lnTo>
                  <a:lnTo>
                    <a:pt x="698" y="80"/>
                  </a:lnTo>
                  <a:lnTo>
                    <a:pt x="694" y="80"/>
                  </a:lnTo>
                  <a:lnTo>
                    <a:pt x="694" y="83"/>
                  </a:lnTo>
                  <a:lnTo>
                    <a:pt x="693" y="83"/>
                  </a:lnTo>
                  <a:lnTo>
                    <a:pt x="692" y="84"/>
                  </a:lnTo>
                  <a:lnTo>
                    <a:pt x="693" y="84"/>
                  </a:lnTo>
                  <a:lnTo>
                    <a:pt x="693" y="85"/>
                  </a:lnTo>
                  <a:lnTo>
                    <a:pt x="694" y="84"/>
                  </a:lnTo>
                  <a:lnTo>
                    <a:pt x="695" y="84"/>
                  </a:lnTo>
                  <a:lnTo>
                    <a:pt x="698" y="84"/>
                  </a:lnTo>
                  <a:lnTo>
                    <a:pt x="699" y="84"/>
                  </a:lnTo>
                  <a:lnTo>
                    <a:pt x="700" y="84"/>
                  </a:lnTo>
                  <a:lnTo>
                    <a:pt x="699" y="85"/>
                  </a:lnTo>
                  <a:lnTo>
                    <a:pt x="700" y="85"/>
                  </a:lnTo>
                  <a:lnTo>
                    <a:pt x="701" y="87"/>
                  </a:lnTo>
                  <a:lnTo>
                    <a:pt x="703" y="87"/>
                  </a:lnTo>
                  <a:lnTo>
                    <a:pt x="703" y="88"/>
                  </a:lnTo>
                  <a:lnTo>
                    <a:pt x="704" y="88"/>
                  </a:lnTo>
                  <a:lnTo>
                    <a:pt x="704" y="89"/>
                  </a:lnTo>
                  <a:lnTo>
                    <a:pt x="703" y="89"/>
                  </a:lnTo>
                  <a:lnTo>
                    <a:pt x="703" y="91"/>
                  </a:lnTo>
                  <a:lnTo>
                    <a:pt x="701" y="91"/>
                  </a:lnTo>
                  <a:lnTo>
                    <a:pt x="701" y="93"/>
                  </a:lnTo>
                  <a:lnTo>
                    <a:pt x="700" y="93"/>
                  </a:lnTo>
                  <a:lnTo>
                    <a:pt x="700" y="94"/>
                  </a:lnTo>
                  <a:lnTo>
                    <a:pt x="699" y="93"/>
                  </a:lnTo>
                  <a:lnTo>
                    <a:pt x="699" y="94"/>
                  </a:lnTo>
                  <a:lnTo>
                    <a:pt x="700" y="94"/>
                  </a:lnTo>
                  <a:lnTo>
                    <a:pt x="701" y="94"/>
                  </a:lnTo>
                  <a:lnTo>
                    <a:pt x="700" y="95"/>
                  </a:lnTo>
                  <a:lnTo>
                    <a:pt x="701" y="95"/>
                  </a:lnTo>
                  <a:lnTo>
                    <a:pt x="703" y="95"/>
                  </a:lnTo>
                  <a:lnTo>
                    <a:pt x="703" y="96"/>
                  </a:lnTo>
                  <a:lnTo>
                    <a:pt x="704" y="96"/>
                  </a:lnTo>
                  <a:lnTo>
                    <a:pt x="704" y="97"/>
                  </a:lnTo>
                  <a:lnTo>
                    <a:pt x="704" y="99"/>
                  </a:lnTo>
                  <a:lnTo>
                    <a:pt x="706" y="99"/>
                  </a:lnTo>
                  <a:lnTo>
                    <a:pt x="706" y="97"/>
                  </a:lnTo>
                  <a:lnTo>
                    <a:pt x="707" y="97"/>
                  </a:lnTo>
                  <a:lnTo>
                    <a:pt x="707" y="99"/>
                  </a:lnTo>
                  <a:lnTo>
                    <a:pt x="707" y="101"/>
                  </a:lnTo>
                  <a:lnTo>
                    <a:pt x="706" y="101"/>
                  </a:lnTo>
                  <a:lnTo>
                    <a:pt x="704" y="101"/>
                  </a:lnTo>
                  <a:lnTo>
                    <a:pt x="703" y="101"/>
                  </a:lnTo>
                  <a:lnTo>
                    <a:pt x="701" y="101"/>
                  </a:lnTo>
                  <a:lnTo>
                    <a:pt x="701" y="102"/>
                  </a:lnTo>
                  <a:lnTo>
                    <a:pt x="700" y="102"/>
                  </a:lnTo>
                  <a:lnTo>
                    <a:pt x="698" y="104"/>
                  </a:lnTo>
                  <a:lnTo>
                    <a:pt x="695" y="104"/>
                  </a:lnTo>
                  <a:lnTo>
                    <a:pt x="694" y="104"/>
                  </a:lnTo>
                  <a:lnTo>
                    <a:pt x="693" y="104"/>
                  </a:lnTo>
                  <a:lnTo>
                    <a:pt x="693" y="105"/>
                  </a:lnTo>
                  <a:lnTo>
                    <a:pt x="693" y="106"/>
                  </a:lnTo>
                  <a:lnTo>
                    <a:pt x="694" y="106"/>
                  </a:lnTo>
                  <a:lnTo>
                    <a:pt x="695" y="107"/>
                  </a:lnTo>
                  <a:lnTo>
                    <a:pt x="698" y="107"/>
                  </a:lnTo>
                  <a:lnTo>
                    <a:pt x="699" y="107"/>
                  </a:lnTo>
                  <a:lnTo>
                    <a:pt x="699" y="106"/>
                  </a:lnTo>
                  <a:lnTo>
                    <a:pt x="700" y="106"/>
                  </a:lnTo>
                  <a:lnTo>
                    <a:pt x="701" y="106"/>
                  </a:lnTo>
                  <a:lnTo>
                    <a:pt x="703" y="106"/>
                  </a:lnTo>
                  <a:lnTo>
                    <a:pt x="703" y="107"/>
                  </a:lnTo>
                  <a:lnTo>
                    <a:pt x="706" y="106"/>
                  </a:lnTo>
                  <a:lnTo>
                    <a:pt x="706" y="107"/>
                  </a:lnTo>
                  <a:lnTo>
                    <a:pt x="707" y="107"/>
                  </a:lnTo>
                  <a:lnTo>
                    <a:pt x="709" y="107"/>
                  </a:lnTo>
                  <a:lnTo>
                    <a:pt x="710" y="107"/>
                  </a:lnTo>
                  <a:lnTo>
                    <a:pt x="710" y="110"/>
                  </a:lnTo>
                  <a:lnTo>
                    <a:pt x="710" y="111"/>
                  </a:lnTo>
                  <a:lnTo>
                    <a:pt x="709" y="111"/>
                  </a:lnTo>
                  <a:lnTo>
                    <a:pt x="707" y="111"/>
                  </a:lnTo>
                  <a:lnTo>
                    <a:pt x="709" y="110"/>
                  </a:lnTo>
                  <a:lnTo>
                    <a:pt x="707" y="110"/>
                  </a:lnTo>
                  <a:lnTo>
                    <a:pt x="706" y="110"/>
                  </a:lnTo>
                  <a:lnTo>
                    <a:pt x="704" y="110"/>
                  </a:lnTo>
                  <a:lnTo>
                    <a:pt x="703" y="110"/>
                  </a:lnTo>
                  <a:lnTo>
                    <a:pt x="703" y="111"/>
                  </a:lnTo>
                  <a:lnTo>
                    <a:pt x="704" y="112"/>
                  </a:lnTo>
                  <a:lnTo>
                    <a:pt x="706" y="112"/>
                  </a:lnTo>
                  <a:lnTo>
                    <a:pt x="704" y="113"/>
                  </a:lnTo>
                  <a:lnTo>
                    <a:pt x="704" y="114"/>
                  </a:lnTo>
                  <a:lnTo>
                    <a:pt x="704" y="116"/>
                  </a:lnTo>
                  <a:lnTo>
                    <a:pt x="703" y="116"/>
                  </a:lnTo>
                  <a:lnTo>
                    <a:pt x="703" y="118"/>
                  </a:lnTo>
                  <a:lnTo>
                    <a:pt x="701" y="118"/>
                  </a:lnTo>
                  <a:lnTo>
                    <a:pt x="701" y="119"/>
                  </a:lnTo>
                  <a:lnTo>
                    <a:pt x="700" y="119"/>
                  </a:lnTo>
                  <a:lnTo>
                    <a:pt x="700" y="121"/>
                  </a:lnTo>
                  <a:lnTo>
                    <a:pt x="701" y="121"/>
                  </a:lnTo>
                  <a:lnTo>
                    <a:pt x="701" y="122"/>
                  </a:lnTo>
                  <a:lnTo>
                    <a:pt x="703" y="122"/>
                  </a:lnTo>
                  <a:lnTo>
                    <a:pt x="703" y="121"/>
                  </a:lnTo>
                  <a:lnTo>
                    <a:pt x="704" y="121"/>
                  </a:lnTo>
                  <a:lnTo>
                    <a:pt x="706" y="121"/>
                  </a:lnTo>
                  <a:lnTo>
                    <a:pt x="706" y="119"/>
                  </a:lnTo>
                  <a:lnTo>
                    <a:pt x="707" y="119"/>
                  </a:lnTo>
                  <a:lnTo>
                    <a:pt x="709" y="119"/>
                  </a:lnTo>
                  <a:lnTo>
                    <a:pt x="709" y="118"/>
                  </a:lnTo>
                  <a:lnTo>
                    <a:pt x="710" y="118"/>
                  </a:lnTo>
                  <a:lnTo>
                    <a:pt x="710" y="116"/>
                  </a:lnTo>
                  <a:lnTo>
                    <a:pt x="711" y="116"/>
                  </a:lnTo>
                  <a:lnTo>
                    <a:pt x="712" y="116"/>
                  </a:lnTo>
                  <a:lnTo>
                    <a:pt x="712" y="114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3"/>
                  </a:lnTo>
                  <a:lnTo>
                    <a:pt x="718" y="112"/>
                  </a:lnTo>
                  <a:lnTo>
                    <a:pt x="719" y="112"/>
                  </a:lnTo>
                  <a:lnTo>
                    <a:pt x="719" y="111"/>
                  </a:lnTo>
                  <a:lnTo>
                    <a:pt x="721" y="111"/>
                  </a:lnTo>
                  <a:lnTo>
                    <a:pt x="722" y="111"/>
                  </a:lnTo>
                  <a:lnTo>
                    <a:pt x="724" y="111"/>
                  </a:lnTo>
                  <a:lnTo>
                    <a:pt x="726" y="111"/>
                  </a:lnTo>
                  <a:lnTo>
                    <a:pt x="726" y="112"/>
                  </a:lnTo>
                  <a:lnTo>
                    <a:pt x="727" y="112"/>
                  </a:lnTo>
                  <a:lnTo>
                    <a:pt x="728" y="113"/>
                  </a:lnTo>
                  <a:lnTo>
                    <a:pt x="729" y="113"/>
                  </a:lnTo>
                  <a:lnTo>
                    <a:pt x="730" y="113"/>
                  </a:lnTo>
                  <a:lnTo>
                    <a:pt x="730" y="114"/>
                  </a:lnTo>
                  <a:lnTo>
                    <a:pt x="733" y="116"/>
                  </a:lnTo>
                  <a:lnTo>
                    <a:pt x="730" y="116"/>
                  </a:lnTo>
                  <a:lnTo>
                    <a:pt x="730" y="118"/>
                  </a:lnTo>
                  <a:lnTo>
                    <a:pt x="729" y="118"/>
                  </a:lnTo>
                  <a:lnTo>
                    <a:pt x="729" y="119"/>
                  </a:lnTo>
                  <a:lnTo>
                    <a:pt x="729" y="121"/>
                  </a:lnTo>
                  <a:lnTo>
                    <a:pt x="728" y="121"/>
                  </a:lnTo>
                  <a:lnTo>
                    <a:pt x="728" y="122"/>
                  </a:lnTo>
                  <a:lnTo>
                    <a:pt x="727" y="122"/>
                  </a:lnTo>
                  <a:lnTo>
                    <a:pt x="726" y="122"/>
                  </a:lnTo>
                  <a:lnTo>
                    <a:pt x="724" y="122"/>
                  </a:lnTo>
                  <a:lnTo>
                    <a:pt x="726" y="121"/>
                  </a:lnTo>
                  <a:lnTo>
                    <a:pt x="724" y="121"/>
                  </a:lnTo>
                  <a:lnTo>
                    <a:pt x="722" y="121"/>
                  </a:lnTo>
                  <a:lnTo>
                    <a:pt x="722" y="122"/>
                  </a:lnTo>
                  <a:lnTo>
                    <a:pt x="722" y="123"/>
                  </a:lnTo>
                  <a:lnTo>
                    <a:pt x="721" y="123"/>
                  </a:lnTo>
                  <a:lnTo>
                    <a:pt x="719" y="124"/>
                  </a:lnTo>
                  <a:lnTo>
                    <a:pt x="718" y="125"/>
                  </a:lnTo>
                  <a:lnTo>
                    <a:pt x="718" y="128"/>
                  </a:lnTo>
                  <a:lnTo>
                    <a:pt x="718" y="129"/>
                  </a:lnTo>
                  <a:lnTo>
                    <a:pt x="719" y="129"/>
                  </a:lnTo>
                  <a:lnTo>
                    <a:pt x="721" y="130"/>
                  </a:lnTo>
                  <a:lnTo>
                    <a:pt x="721" y="131"/>
                  </a:lnTo>
                  <a:lnTo>
                    <a:pt x="722" y="131"/>
                  </a:lnTo>
                  <a:lnTo>
                    <a:pt x="722" y="133"/>
                  </a:lnTo>
                  <a:lnTo>
                    <a:pt x="721" y="134"/>
                  </a:lnTo>
                  <a:lnTo>
                    <a:pt x="722" y="134"/>
                  </a:lnTo>
                  <a:lnTo>
                    <a:pt x="724" y="134"/>
                  </a:lnTo>
                  <a:lnTo>
                    <a:pt x="724" y="133"/>
                  </a:lnTo>
                  <a:lnTo>
                    <a:pt x="726" y="133"/>
                  </a:lnTo>
                  <a:lnTo>
                    <a:pt x="727" y="133"/>
                  </a:lnTo>
                  <a:lnTo>
                    <a:pt x="727" y="131"/>
                  </a:lnTo>
                  <a:lnTo>
                    <a:pt x="728" y="131"/>
                  </a:lnTo>
                  <a:lnTo>
                    <a:pt x="729" y="131"/>
                  </a:lnTo>
                  <a:lnTo>
                    <a:pt x="730" y="131"/>
                  </a:lnTo>
                  <a:lnTo>
                    <a:pt x="733" y="131"/>
                  </a:lnTo>
                  <a:lnTo>
                    <a:pt x="734" y="131"/>
                  </a:lnTo>
                  <a:lnTo>
                    <a:pt x="735" y="131"/>
                  </a:lnTo>
                  <a:lnTo>
                    <a:pt x="735" y="130"/>
                  </a:lnTo>
                  <a:lnTo>
                    <a:pt x="736" y="130"/>
                  </a:lnTo>
                  <a:lnTo>
                    <a:pt x="736" y="129"/>
                  </a:lnTo>
                  <a:lnTo>
                    <a:pt x="738" y="128"/>
                  </a:lnTo>
                  <a:lnTo>
                    <a:pt x="739" y="128"/>
                  </a:lnTo>
                  <a:lnTo>
                    <a:pt x="741" y="125"/>
                  </a:lnTo>
                  <a:lnTo>
                    <a:pt x="743" y="125"/>
                  </a:lnTo>
                  <a:lnTo>
                    <a:pt x="744" y="125"/>
                  </a:lnTo>
                  <a:lnTo>
                    <a:pt x="744" y="124"/>
                  </a:lnTo>
                  <a:lnTo>
                    <a:pt x="745" y="124"/>
                  </a:lnTo>
                  <a:lnTo>
                    <a:pt x="747" y="124"/>
                  </a:lnTo>
                  <a:lnTo>
                    <a:pt x="747" y="123"/>
                  </a:lnTo>
                  <a:lnTo>
                    <a:pt x="749" y="123"/>
                  </a:lnTo>
                  <a:lnTo>
                    <a:pt x="749" y="122"/>
                  </a:lnTo>
                  <a:lnTo>
                    <a:pt x="751" y="122"/>
                  </a:lnTo>
                  <a:lnTo>
                    <a:pt x="751" y="121"/>
                  </a:lnTo>
                  <a:lnTo>
                    <a:pt x="752" y="121"/>
                  </a:lnTo>
                  <a:lnTo>
                    <a:pt x="753" y="121"/>
                  </a:lnTo>
                  <a:lnTo>
                    <a:pt x="753" y="119"/>
                  </a:lnTo>
                  <a:lnTo>
                    <a:pt x="755" y="118"/>
                  </a:lnTo>
                  <a:lnTo>
                    <a:pt x="756" y="118"/>
                  </a:lnTo>
                  <a:lnTo>
                    <a:pt x="756" y="116"/>
                  </a:lnTo>
                  <a:lnTo>
                    <a:pt x="757" y="116"/>
                  </a:lnTo>
                  <a:lnTo>
                    <a:pt x="759" y="116"/>
                  </a:lnTo>
                  <a:lnTo>
                    <a:pt x="761" y="116"/>
                  </a:lnTo>
                  <a:lnTo>
                    <a:pt x="762" y="116"/>
                  </a:lnTo>
                  <a:lnTo>
                    <a:pt x="763" y="116"/>
                  </a:lnTo>
                  <a:lnTo>
                    <a:pt x="764" y="116"/>
                  </a:lnTo>
                  <a:lnTo>
                    <a:pt x="766" y="116"/>
                  </a:lnTo>
                  <a:lnTo>
                    <a:pt x="766" y="114"/>
                  </a:lnTo>
                  <a:lnTo>
                    <a:pt x="766" y="113"/>
                  </a:lnTo>
                  <a:lnTo>
                    <a:pt x="768" y="113"/>
                  </a:lnTo>
                  <a:lnTo>
                    <a:pt x="769" y="113"/>
                  </a:lnTo>
                  <a:lnTo>
                    <a:pt x="770" y="113"/>
                  </a:lnTo>
                  <a:lnTo>
                    <a:pt x="770" y="112"/>
                  </a:lnTo>
                  <a:lnTo>
                    <a:pt x="769" y="112"/>
                  </a:lnTo>
                  <a:lnTo>
                    <a:pt x="768" y="112"/>
                  </a:lnTo>
                  <a:lnTo>
                    <a:pt x="769" y="111"/>
                  </a:lnTo>
                  <a:lnTo>
                    <a:pt x="768" y="111"/>
                  </a:lnTo>
                  <a:lnTo>
                    <a:pt x="766" y="111"/>
                  </a:lnTo>
                  <a:lnTo>
                    <a:pt x="764" y="111"/>
                  </a:lnTo>
                  <a:lnTo>
                    <a:pt x="764" y="110"/>
                  </a:lnTo>
                  <a:lnTo>
                    <a:pt x="766" y="110"/>
                  </a:lnTo>
                  <a:lnTo>
                    <a:pt x="766" y="107"/>
                  </a:lnTo>
                  <a:lnTo>
                    <a:pt x="768" y="106"/>
                  </a:lnTo>
                  <a:lnTo>
                    <a:pt x="769" y="105"/>
                  </a:lnTo>
                  <a:lnTo>
                    <a:pt x="770" y="105"/>
                  </a:lnTo>
                  <a:lnTo>
                    <a:pt x="770" y="104"/>
                  </a:lnTo>
                  <a:lnTo>
                    <a:pt x="772" y="104"/>
                  </a:lnTo>
                  <a:lnTo>
                    <a:pt x="773" y="105"/>
                  </a:lnTo>
                  <a:lnTo>
                    <a:pt x="774" y="105"/>
                  </a:lnTo>
                  <a:lnTo>
                    <a:pt x="775" y="104"/>
                  </a:lnTo>
                  <a:lnTo>
                    <a:pt x="778" y="104"/>
                  </a:lnTo>
                  <a:lnTo>
                    <a:pt x="779" y="104"/>
                  </a:lnTo>
                  <a:lnTo>
                    <a:pt x="781" y="104"/>
                  </a:lnTo>
                  <a:lnTo>
                    <a:pt x="783" y="104"/>
                  </a:lnTo>
                  <a:lnTo>
                    <a:pt x="784" y="105"/>
                  </a:lnTo>
                  <a:lnTo>
                    <a:pt x="786" y="105"/>
                  </a:lnTo>
                  <a:lnTo>
                    <a:pt x="786" y="104"/>
                  </a:lnTo>
                  <a:lnTo>
                    <a:pt x="787" y="104"/>
                  </a:lnTo>
                  <a:lnTo>
                    <a:pt x="790" y="105"/>
                  </a:lnTo>
                  <a:lnTo>
                    <a:pt x="791" y="106"/>
                  </a:lnTo>
                  <a:lnTo>
                    <a:pt x="791" y="107"/>
                  </a:lnTo>
                  <a:lnTo>
                    <a:pt x="795" y="107"/>
                  </a:lnTo>
                  <a:lnTo>
                    <a:pt x="791" y="106"/>
                  </a:lnTo>
                  <a:lnTo>
                    <a:pt x="791" y="105"/>
                  </a:lnTo>
                  <a:lnTo>
                    <a:pt x="792" y="105"/>
                  </a:lnTo>
                  <a:lnTo>
                    <a:pt x="795" y="106"/>
                  </a:lnTo>
                  <a:lnTo>
                    <a:pt x="796" y="105"/>
                  </a:lnTo>
                  <a:close/>
                  <a:moveTo>
                    <a:pt x="695" y="102"/>
                  </a:moveTo>
                  <a:lnTo>
                    <a:pt x="698" y="102"/>
                  </a:lnTo>
                  <a:lnTo>
                    <a:pt x="699" y="101"/>
                  </a:lnTo>
                  <a:lnTo>
                    <a:pt x="698" y="101"/>
                  </a:lnTo>
                  <a:lnTo>
                    <a:pt x="695" y="101"/>
                  </a:lnTo>
                  <a:lnTo>
                    <a:pt x="695" y="102"/>
                  </a:lnTo>
                  <a:close/>
                  <a:moveTo>
                    <a:pt x="627" y="124"/>
                  </a:moveTo>
                  <a:lnTo>
                    <a:pt x="629" y="124"/>
                  </a:lnTo>
                  <a:lnTo>
                    <a:pt x="629" y="123"/>
                  </a:lnTo>
                  <a:lnTo>
                    <a:pt x="627" y="123"/>
                  </a:lnTo>
                  <a:lnTo>
                    <a:pt x="627" y="124"/>
                  </a:lnTo>
                  <a:close/>
                  <a:moveTo>
                    <a:pt x="44" y="361"/>
                  </a:moveTo>
                  <a:lnTo>
                    <a:pt x="43" y="362"/>
                  </a:lnTo>
                  <a:lnTo>
                    <a:pt x="44" y="362"/>
                  </a:lnTo>
                  <a:lnTo>
                    <a:pt x="44" y="361"/>
                  </a:lnTo>
                  <a:close/>
                  <a:moveTo>
                    <a:pt x="27" y="374"/>
                  </a:moveTo>
                  <a:lnTo>
                    <a:pt x="30" y="374"/>
                  </a:lnTo>
                  <a:lnTo>
                    <a:pt x="30" y="373"/>
                  </a:lnTo>
                  <a:lnTo>
                    <a:pt x="27" y="373"/>
                  </a:lnTo>
                  <a:lnTo>
                    <a:pt x="27" y="374"/>
                  </a:lnTo>
                  <a:close/>
                  <a:moveTo>
                    <a:pt x="31" y="387"/>
                  </a:moveTo>
                  <a:lnTo>
                    <a:pt x="30" y="387"/>
                  </a:lnTo>
                  <a:lnTo>
                    <a:pt x="30" y="389"/>
                  </a:lnTo>
                  <a:lnTo>
                    <a:pt x="30" y="390"/>
                  </a:lnTo>
                  <a:lnTo>
                    <a:pt x="31" y="390"/>
                  </a:lnTo>
                  <a:lnTo>
                    <a:pt x="31" y="389"/>
                  </a:lnTo>
                  <a:lnTo>
                    <a:pt x="31" y="387"/>
                  </a:lnTo>
                  <a:close/>
                  <a:moveTo>
                    <a:pt x="32" y="386"/>
                  </a:moveTo>
                  <a:lnTo>
                    <a:pt x="32" y="385"/>
                  </a:lnTo>
                  <a:lnTo>
                    <a:pt x="31" y="386"/>
                  </a:lnTo>
                  <a:lnTo>
                    <a:pt x="31" y="385"/>
                  </a:lnTo>
                  <a:lnTo>
                    <a:pt x="30" y="385"/>
                  </a:lnTo>
                  <a:lnTo>
                    <a:pt x="27" y="386"/>
                  </a:lnTo>
                  <a:lnTo>
                    <a:pt x="30" y="386"/>
                  </a:lnTo>
                  <a:lnTo>
                    <a:pt x="31" y="386"/>
                  </a:lnTo>
                  <a:lnTo>
                    <a:pt x="32" y="386"/>
                  </a:lnTo>
                  <a:close/>
                  <a:moveTo>
                    <a:pt x="34" y="389"/>
                  </a:moveTo>
                  <a:lnTo>
                    <a:pt x="33" y="389"/>
                  </a:lnTo>
                  <a:lnTo>
                    <a:pt x="32" y="389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2" y="389"/>
                  </a:lnTo>
                  <a:lnTo>
                    <a:pt x="32" y="390"/>
                  </a:lnTo>
                  <a:lnTo>
                    <a:pt x="34" y="389"/>
                  </a:lnTo>
                  <a:close/>
                  <a:moveTo>
                    <a:pt x="48" y="396"/>
                  </a:moveTo>
                  <a:lnTo>
                    <a:pt x="45" y="397"/>
                  </a:lnTo>
                  <a:lnTo>
                    <a:pt x="48" y="397"/>
                  </a:lnTo>
                  <a:lnTo>
                    <a:pt x="48" y="396"/>
                  </a:lnTo>
                  <a:close/>
                  <a:moveTo>
                    <a:pt x="68" y="389"/>
                  </a:moveTo>
                  <a:lnTo>
                    <a:pt x="66" y="389"/>
                  </a:lnTo>
                  <a:lnTo>
                    <a:pt x="66" y="390"/>
                  </a:lnTo>
                  <a:lnTo>
                    <a:pt x="65" y="390"/>
                  </a:lnTo>
                  <a:lnTo>
                    <a:pt x="65" y="391"/>
                  </a:lnTo>
                  <a:lnTo>
                    <a:pt x="66" y="391"/>
                  </a:lnTo>
                  <a:lnTo>
                    <a:pt x="66" y="390"/>
                  </a:lnTo>
                  <a:lnTo>
                    <a:pt x="67" y="390"/>
                  </a:lnTo>
                  <a:lnTo>
                    <a:pt x="68" y="389"/>
                  </a:lnTo>
                  <a:close/>
                  <a:moveTo>
                    <a:pt x="70" y="298"/>
                  </a:moveTo>
                  <a:lnTo>
                    <a:pt x="71" y="298"/>
                  </a:lnTo>
                  <a:lnTo>
                    <a:pt x="71" y="296"/>
                  </a:lnTo>
                  <a:lnTo>
                    <a:pt x="70" y="296"/>
                  </a:lnTo>
                  <a:lnTo>
                    <a:pt x="70" y="298"/>
                  </a:lnTo>
                  <a:close/>
                  <a:moveTo>
                    <a:pt x="67" y="299"/>
                  </a:moveTo>
                  <a:lnTo>
                    <a:pt x="68" y="299"/>
                  </a:lnTo>
                  <a:lnTo>
                    <a:pt x="68" y="298"/>
                  </a:lnTo>
                  <a:lnTo>
                    <a:pt x="67" y="298"/>
                  </a:lnTo>
                  <a:lnTo>
                    <a:pt x="67" y="299"/>
                  </a:lnTo>
                  <a:close/>
                  <a:moveTo>
                    <a:pt x="62" y="341"/>
                  </a:moveTo>
                  <a:lnTo>
                    <a:pt x="65" y="341"/>
                  </a:lnTo>
                  <a:lnTo>
                    <a:pt x="65" y="339"/>
                  </a:lnTo>
                  <a:lnTo>
                    <a:pt x="62" y="341"/>
                  </a:lnTo>
                  <a:close/>
                  <a:moveTo>
                    <a:pt x="60" y="346"/>
                  </a:moveTo>
                  <a:lnTo>
                    <a:pt x="61" y="346"/>
                  </a:lnTo>
                  <a:lnTo>
                    <a:pt x="61" y="345"/>
                  </a:lnTo>
                  <a:lnTo>
                    <a:pt x="62" y="345"/>
                  </a:lnTo>
                  <a:lnTo>
                    <a:pt x="65" y="344"/>
                  </a:lnTo>
                  <a:lnTo>
                    <a:pt x="62" y="344"/>
                  </a:lnTo>
                  <a:lnTo>
                    <a:pt x="61" y="345"/>
                  </a:lnTo>
                  <a:lnTo>
                    <a:pt x="60" y="345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1" y="350"/>
                  </a:lnTo>
                  <a:lnTo>
                    <a:pt x="61" y="347"/>
                  </a:lnTo>
                  <a:lnTo>
                    <a:pt x="60" y="346"/>
                  </a:lnTo>
                  <a:close/>
                  <a:moveTo>
                    <a:pt x="54" y="346"/>
                  </a:moveTo>
                  <a:lnTo>
                    <a:pt x="56" y="346"/>
                  </a:lnTo>
                  <a:lnTo>
                    <a:pt x="59" y="345"/>
                  </a:lnTo>
                  <a:lnTo>
                    <a:pt x="57" y="345"/>
                  </a:lnTo>
                  <a:lnTo>
                    <a:pt x="54" y="346"/>
                  </a:lnTo>
                  <a:close/>
                  <a:moveTo>
                    <a:pt x="57" y="344"/>
                  </a:moveTo>
                  <a:lnTo>
                    <a:pt x="59" y="344"/>
                  </a:lnTo>
                  <a:lnTo>
                    <a:pt x="60" y="344"/>
                  </a:lnTo>
                  <a:lnTo>
                    <a:pt x="60" y="343"/>
                  </a:lnTo>
                  <a:lnTo>
                    <a:pt x="61" y="341"/>
                  </a:lnTo>
                  <a:lnTo>
                    <a:pt x="60" y="341"/>
                  </a:lnTo>
                  <a:lnTo>
                    <a:pt x="60" y="343"/>
                  </a:lnTo>
                  <a:lnTo>
                    <a:pt x="59" y="343"/>
                  </a:lnTo>
                  <a:lnTo>
                    <a:pt x="56" y="344"/>
                  </a:lnTo>
                  <a:lnTo>
                    <a:pt x="57" y="344"/>
                  </a:lnTo>
                  <a:close/>
                  <a:moveTo>
                    <a:pt x="59" y="369"/>
                  </a:moveTo>
                  <a:lnTo>
                    <a:pt x="60" y="369"/>
                  </a:lnTo>
                  <a:lnTo>
                    <a:pt x="60" y="368"/>
                  </a:lnTo>
                  <a:lnTo>
                    <a:pt x="61" y="368"/>
                  </a:lnTo>
                  <a:lnTo>
                    <a:pt x="61" y="366"/>
                  </a:lnTo>
                  <a:lnTo>
                    <a:pt x="60" y="366"/>
                  </a:lnTo>
                  <a:lnTo>
                    <a:pt x="60" y="368"/>
                  </a:lnTo>
                  <a:lnTo>
                    <a:pt x="59" y="369"/>
                  </a:lnTo>
                  <a:close/>
                  <a:moveTo>
                    <a:pt x="62" y="332"/>
                  </a:moveTo>
                  <a:lnTo>
                    <a:pt x="62" y="329"/>
                  </a:lnTo>
                  <a:lnTo>
                    <a:pt x="61" y="329"/>
                  </a:lnTo>
                  <a:lnTo>
                    <a:pt x="62" y="332"/>
                  </a:lnTo>
                  <a:close/>
                  <a:moveTo>
                    <a:pt x="56" y="321"/>
                  </a:moveTo>
                  <a:lnTo>
                    <a:pt x="54" y="323"/>
                  </a:lnTo>
                  <a:lnTo>
                    <a:pt x="56" y="323"/>
                  </a:lnTo>
                  <a:lnTo>
                    <a:pt x="56" y="324"/>
                  </a:lnTo>
                  <a:lnTo>
                    <a:pt x="54" y="324"/>
                  </a:lnTo>
                  <a:lnTo>
                    <a:pt x="54" y="326"/>
                  </a:lnTo>
                  <a:lnTo>
                    <a:pt x="54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7" y="328"/>
                  </a:lnTo>
                  <a:lnTo>
                    <a:pt x="57" y="327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4"/>
                  </a:lnTo>
                  <a:lnTo>
                    <a:pt x="57" y="324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1"/>
                  </a:lnTo>
                  <a:lnTo>
                    <a:pt x="60" y="321"/>
                  </a:lnTo>
                  <a:lnTo>
                    <a:pt x="61" y="319"/>
                  </a:lnTo>
                  <a:lnTo>
                    <a:pt x="62" y="321"/>
                  </a:lnTo>
                  <a:lnTo>
                    <a:pt x="62" y="319"/>
                  </a:lnTo>
                  <a:lnTo>
                    <a:pt x="61" y="319"/>
                  </a:lnTo>
                  <a:lnTo>
                    <a:pt x="62" y="318"/>
                  </a:lnTo>
                  <a:lnTo>
                    <a:pt x="61" y="318"/>
                  </a:lnTo>
                  <a:lnTo>
                    <a:pt x="61" y="319"/>
                  </a:lnTo>
                  <a:lnTo>
                    <a:pt x="60" y="319"/>
                  </a:lnTo>
                  <a:lnTo>
                    <a:pt x="59" y="319"/>
                  </a:lnTo>
                  <a:lnTo>
                    <a:pt x="59" y="321"/>
                  </a:lnTo>
                  <a:lnTo>
                    <a:pt x="57" y="321"/>
                  </a:lnTo>
                  <a:lnTo>
                    <a:pt x="56" y="321"/>
                  </a:lnTo>
                  <a:close/>
                  <a:moveTo>
                    <a:pt x="54" y="309"/>
                  </a:moveTo>
                  <a:lnTo>
                    <a:pt x="56" y="309"/>
                  </a:lnTo>
                  <a:lnTo>
                    <a:pt x="56" y="307"/>
                  </a:lnTo>
                  <a:lnTo>
                    <a:pt x="54" y="309"/>
                  </a:lnTo>
                  <a:close/>
                  <a:moveTo>
                    <a:pt x="51" y="316"/>
                  </a:moveTo>
                  <a:lnTo>
                    <a:pt x="53" y="316"/>
                  </a:lnTo>
                  <a:lnTo>
                    <a:pt x="54" y="316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4" y="316"/>
                  </a:lnTo>
                  <a:lnTo>
                    <a:pt x="53" y="315"/>
                  </a:lnTo>
                  <a:lnTo>
                    <a:pt x="51" y="315"/>
                  </a:lnTo>
                  <a:lnTo>
                    <a:pt x="51" y="316"/>
                  </a:lnTo>
                  <a:close/>
                  <a:moveTo>
                    <a:pt x="44" y="323"/>
                  </a:moveTo>
                  <a:lnTo>
                    <a:pt x="45" y="324"/>
                  </a:lnTo>
                  <a:lnTo>
                    <a:pt x="45" y="323"/>
                  </a:lnTo>
                  <a:lnTo>
                    <a:pt x="44" y="323"/>
                  </a:lnTo>
                  <a:close/>
                  <a:moveTo>
                    <a:pt x="44" y="329"/>
                  </a:moveTo>
                  <a:lnTo>
                    <a:pt x="45" y="329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4" y="333"/>
                  </a:lnTo>
                  <a:lnTo>
                    <a:pt x="45" y="333"/>
                  </a:lnTo>
                  <a:lnTo>
                    <a:pt x="45" y="332"/>
                  </a:lnTo>
                  <a:lnTo>
                    <a:pt x="48" y="332"/>
                  </a:lnTo>
                  <a:lnTo>
                    <a:pt x="48" y="329"/>
                  </a:lnTo>
                  <a:lnTo>
                    <a:pt x="49" y="329"/>
                  </a:lnTo>
                  <a:lnTo>
                    <a:pt x="50" y="329"/>
                  </a:lnTo>
                  <a:lnTo>
                    <a:pt x="50" y="332"/>
                  </a:lnTo>
                  <a:lnTo>
                    <a:pt x="51" y="332"/>
                  </a:lnTo>
                  <a:lnTo>
                    <a:pt x="53" y="329"/>
                  </a:lnTo>
                  <a:lnTo>
                    <a:pt x="51" y="329"/>
                  </a:lnTo>
                  <a:lnTo>
                    <a:pt x="51" y="332"/>
                  </a:lnTo>
                  <a:lnTo>
                    <a:pt x="50" y="329"/>
                  </a:lnTo>
                  <a:lnTo>
                    <a:pt x="51" y="328"/>
                  </a:lnTo>
                  <a:lnTo>
                    <a:pt x="50" y="328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50" y="327"/>
                  </a:lnTo>
                  <a:lnTo>
                    <a:pt x="51" y="326"/>
                  </a:lnTo>
                  <a:lnTo>
                    <a:pt x="51" y="327"/>
                  </a:lnTo>
                  <a:lnTo>
                    <a:pt x="53" y="326"/>
                  </a:lnTo>
                  <a:lnTo>
                    <a:pt x="51" y="326"/>
                  </a:lnTo>
                  <a:lnTo>
                    <a:pt x="51" y="324"/>
                  </a:lnTo>
                  <a:lnTo>
                    <a:pt x="50" y="324"/>
                  </a:lnTo>
                  <a:lnTo>
                    <a:pt x="49" y="326"/>
                  </a:lnTo>
                  <a:lnTo>
                    <a:pt x="49" y="327"/>
                  </a:lnTo>
                  <a:lnTo>
                    <a:pt x="48" y="327"/>
                  </a:lnTo>
                  <a:lnTo>
                    <a:pt x="48" y="328"/>
                  </a:lnTo>
                  <a:lnTo>
                    <a:pt x="45" y="328"/>
                  </a:lnTo>
                  <a:lnTo>
                    <a:pt x="45" y="327"/>
                  </a:lnTo>
                  <a:lnTo>
                    <a:pt x="44" y="326"/>
                  </a:lnTo>
                  <a:lnTo>
                    <a:pt x="44" y="327"/>
                  </a:lnTo>
                  <a:lnTo>
                    <a:pt x="45" y="327"/>
                  </a:lnTo>
                  <a:lnTo>
                    <a:pt x="44" y="328"/>
                  </a:lnTo>
                  <a:lnTo>
                    <a:pt x="43" y="329"/>
                  </a:lnTo>
                  <a:lnTo>
                    <a:pt x="42" y="329"/>
                  </a:lnTo>
                  <a:lnTo>
                    <a:pt x="42" y="332"/>
                  </a:lnTo>
                  <a:lnTo>
                    <a:pt x="43" y="332"/>
                  </a:lnTo>
                  <a:lnTo>
                    <a:pt x="44" y="329"/>
                  </a:lnTo>
                  <a:close/>
                  <a:moveTo>
                    <a:pt x="50" y="334"/>
                  </a:moveTo>
                  <a:lnTo>
                    <a:pt x="51" y="334"/>
                  </a:lnTo>
                  <a:lnTo>
                    <a:pt x="51" y="333"/>
                  </a:lnTo>
                  <a:lnTo>
                    <a:pt x="50" y="334"/>
                  </a:lnTo>
                  <a:close/>
                  <a:moveTo>
                    <a:pt x="45" y="334"/>
                  </a:moveTo>
                  <a:lnTo>
                    <a:pt x="48" y="334"/>
                  </a:lnTo>
                  <a:lnTo>
                    <a:pt x="48" y="333"/>
                  </a:lnTo>
                  <a:lnTo>
                    <a:pt x="45" y="334"/>
                  </a:lnTo>
                  <a:close/>
                  <a:moveTo>
                    <a:pt x="51" y="341"/>
                  </a:moveTo>
                  <a:lnTo>
                    <a:pt x="50" y="341"/>
                  </a:lnTo>
                  <a:lnTo>
                    <a:pt x="50" y="343"/>
                  </a:lnTo>
                  <a:lnTo>
                    <a:pt x="51" y="343"/>
                  </a:lnTo>
                  <a:lnTo>
                    <a:pt x="51" y="341"/>
                  </a:lnTo>
                  <a:close/>
                  <a:moveTo>
                    <a:pt x="53" y="338"/>
                  </a:moveTo>
                  <a:lnTo>
                    <a:pt x="53" y="336"/>
                  </a:lnTo>
                  <a:lnTo>
                    <a:pt x="54" y="336"/>
                  </a:lnTo>
                  <a:lnTo>
                    <a:pt x="54" y="335"/>
                  </a:lnTo>
                  <a:lnTo>
                    <a:pt x="53" y="336"/>
                  </a:lnTo>
                  <a:lnTo>
                    <a:pt x="51" y="338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5" y="335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4" y="338"/>
                  </a:lnTo>
                  <a:lnTo>
                    <a:pt x="45" y="336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9" y="336"/>
                  </a:lnTo>
                  <a:lnTo>
                    <a:pt x="49" y="338"/>
                  </a:lnTo>
                  <a:lnTo>
                    <a:pt x="50" y="338"/>
                  </a:lnTo>
                  <a:lnTo>
                    <a:pt x="50" y="339"/>
                  </a:lnTo>
                  <a:lnTo>
                    <a:pt x="49" y="339"/>
                  </a:lnTo>
                  <a:lnTo>
                    <a:pt x="48" y="341"/>
                  </a:lnTo>
                  <a:lnTo>
                    <a:pt x="49" y="341"/>
                  </a:lnTo>
                  <a:lnTo>
                    <a:pt x="50" y="339"/>
                  </a:lnTo>
                  <a:lnTo>
                    <a:pt x="51" y="339"/>
                  </a:lnTo>
                  <a:lnTo>
                    <a:pt x="51" y="338"/>
                  </a:lnTo>
                  <a:lnTo>
                    <a:pt x="53" y="338"/>
                  </a:lnTo>
                  <a:close/>
                  <a:moveTo>
                    <a:pt x="48" y="351"/>
                  </a:moveTo>
                  <a:lnTo>
                    <a:pt x="49" y="350"/>
                  </a:lnTo>
                  <a:lnTo>
                    <a:pt x="50" y="347"/>
                  </a:lnTo>
                  <a:lnTo>
                    <a:pt x="48" y="350"/>
                  </a:lnTo>
                  <a:lnTo>
                    <a:pt x="48" y="351"/>
                  </a:lnTo>
                  <a:close/>
                  <a:moveTo>
                    <a:pt x="49" y="352"/>
                  </a:moveTo>
                  <a:lnTo>
                    <a:pt x="49" y="353"/>
                  </a:lnTo>
                  <a:lnTo>
                    <a:pt x="50" y="352"/>
                  </a:lnTo>
                  <a:lnTo>
                    <a:pt x="49" y="352"/>
                  </a:lnTo>
                  <a:close/>
                  <a:moveTo>
                    <a:pt x="54" y="356"/>
                  </a:moveTo>
                  <a:lnTo>
                    <a:pt x="56" y="356"/>
                  </a:lnTo>
                  <a:lnTo>
                    <a:pt x="50" y="355"/>
                  </a:lnTo>
                  <a:lnTo>
                    <a:pt x="49" y="355"/>
                  </a:lnTo>
                  <a:lnTo>
                    <a:pt x="48" y="355"/>
                  </a:lnTo>
                  <a:lnTo>
                    <a:pt x="48" y="353"/>
                  </a:lnTo>
                  <a:lnTo>
                    <a:pt x="45" y="355"/>
                  </a:lnTo>
                  <a:lnTo>
                    <a:pt x="45" y="356"/>
                  </a:lnTo>
                  <a:lnTo>
                    <a:pt x="48" y="356"/>
                  </a:lnTo>
                  <a:lnTo>
                    <a:pt x="50" y="356"/>
                  </a:lnTo>
                  <a:lnTo>
                    <a:pt x="54" y="356"/>
                  </a:lnTo>
                  <a:close/>
                  <a:moveTo>
                    <a:pt x="66" y="376"/>
                  </a:moveTo>
                  <a:lnTo>
                    <a:pt x="65" y="376"/>
                  </a:lnTo>
                  <a:lnTo>
                    <a:pt x="62" y="378"/>
                  </a:lnTo>
                  <a:lnTo>
                    <a:pt x="61" y="378"/>
                  </a:lnTo>
                  <a:lnTo>
                    <a:pt x="60" y="378"/>
                  </a:lnTo>
                  <a:lnTo>
                    <a:pt x="59" y="378"/>
                  </a:lnTo>
                  <a:lnTo>
                    <a:pt x="60" y="376"/>
                  </a:lnTo>
                  <a:lnTo>
                    <a:pt x="59" y="376"/>
                  </a:lnTo>
                  <a:lnTo>
                    <a:pt x="57" y="376"/>
                  </a:lnTo>
                  <a:lnTo>
                    <a:pt x="57" y="374"/>
                  </a:lnTo>
                  <a:lnTo>
                    <a:pt x="56" y="374"/>
                  </a:lnTo>
                  <a:lnTo>
                    <a:pt x="56" y="373"/>
                  </a:lnTo>
                  <a:lnTo>
                    <a:pt x="57" y="372"/>
                  </a:lnTo>
                  <a:lnTo>
                    <a:pt x="56" y="372"/>
                  </a:lnTo>
                  <a:lnTo>
                    <a:pt x="56" y="370"/>
                  </a:lnTo>
                  <a:lnTo>
                    <a:pt x="54" y="372"/>
                  </a:lnTo>
                  <a:lnTo>
                    <a:pt x="56" y="372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4"/>
                  </a:lnTo>
                  <a:lnTo>
                    <a:pt x="53" y="374"/>
                  </a:lnTo>
                  <a:lnTo>
                    <a:pt x="53" y="376"/>
                  </a:lnTo>
                  <a:lnTo>
                    <a:pt x="51" y="378"/>
                  </a:lnTo>
                  <a:lnTo>
                    <a:pt x="53" y="378"/>
                  </a:lnTo>
                  <a:lnTo>
                    <a:pt x="53" y="379"/>
                  </a:lnTo>
                  <a:lnTo>
                    <a:pt x="54" y="378"/>
                  </a:lnTo>
                  <a:lnTo>
                    <a:pt x="54" y="379"/>
                  </a:lnTo>
                  <a:lnTo>
                    <a:pt x="56" y="379"/>
                  </a:lnTo>
                  <a:lnTo>
                    <a:pt x="56" y="378"/>
                  </a:lnTo>
                  <a:lnTo>
                    <a:pt x="56" y="376"/>
                  </a:lnTo>
                  <a:lnTo>
                    <a:pt x="57" y="376"/>
                  </a:lnTo>
                  <a:lnTo>
                    <a:pt x="57" y="378"/>
                  </a:lnTo>
                  <a:lnTo>
                    <a:pt x="57" y="379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9"/>
                  </a:lnTo>
                  <a:lnTo>
                    <a:pt x="62" y="379"/>
                  </a:lnTo>
                  <a:lnTo>
                    <a:pt x="62" y="378"/>
                  </a:lnTo>
                  <a:lnTo>
                    <a:pt x="65" y="378"/>
                  </a:lnTo>
                  <a:lnTo>
                    <a:pt x="66" y="376"/>
                  </a:lnTo>
                  <a:close/>
                  <a:moveTo>
                    <a:pt x="67" y="369"/>
                  </a:moveTo>
                  <a:lnTo>
                    <a:pt x="66" y="369"/>
                  </a:lnTo>
                  <a:lnTo>
                    <a:pt x="66" y="370"/>
                  </a:lnTo>
                  <a:lnTo>
                    <a:pt x="66" y="372"/>
                  </a:lnTo>
                  <a:lnTo>
                    <a:pt x="65" y="372"/>
                  </a:lnTo>
                  <a:lnTo>
                    <a:pt x="65" y="373"/>
                  </a:lnTo>
                  <a:lnTo>
                    <a:pt x="62" y="373"/>
                  </a:lnTo>
                  <a:lnTo>
                    <a:pt x="61" y="374"/>
                  </a:lnTo>
                  <a:lnTo>
                    <a:pt x="62" y="374"/>
                  </a:lnTo>
                  <a:lnTo>
                    <a:pt x="65" y="374"/>
                  </a:lnTo>
                  <a:lnTo>
                    <a:pt x="65" y="373"/>
                  </a:lnTo>
                  <a:lnTo>
                    <a:pt x="66" y="373"/>
                  </a:lnTo>
                  <a:lnTo>
                    <a:pt x="66" y="372"/>
                  </a:lnTo>
                  <a:lnTo>
                    <a:pt x="67" y="372"/>
                  </a:lnTo>
                  <a:lnTo>
                    <a:pt x="67" y="370"/>
                  </a:lnTo>
                  <a:lnTo>
                    <a:pt x="67" y="369"/>
                  </a:lnTo>
                  <a:close/>
                  <a:moveTo>
                    <a:pt x="68" y="336"/>
                  </a:moveTo>
                  <a:lnTo>
                    <a:pt x="67" y="336"/>
                  </a:lnTo>
                  <a:lnTo>
                    <a:pt x="67" y="338"/>
                  </a:lnTo>
                  <a:lnTo>
                    <a:pt x="66" y="339"/>
                  </a:lnTo>
                  <a:lnTo>
                    <a:pt x="67" y="339"/>
                  </a:lnTo>
                  <a:lnTo>
                    <a:pt x="67" y="338"/>
                  </a:lnTo>
                  <a:lnTo>
                    <a:pt x="68" y="336"/>
                  </a:lnTo>
                  <a:close/>
                  <a:moveTo>
                    <a:pt x="70" y="369"/>
                  </a:moveTo>
                  <a:lnTo>
                    <a:pt x="70" y="368"/>
                  </a:lnTo>
                  <a:lnTo>
                    <a:pt x="68" y="368"/>
                  </a:lnTo>
                  <a:lnTo>
                    <a:pt x="68" y="369"/>
                  </a:lnTo>
                  <a:lnTo>
                    <a:pt x="70" y="369"/>
                  </a:lnTo>
                  <a:close/>
                  <a:moveTo>
                    <a:pt x="72" y="380"/>
                  </a:moveTo>
                  <a:lnTo>
                    <a:pt x="71" y="380"/>
                  </a:lnTo>
                  <a:lnTo>
                    <a:pt x="71" y="381"/>
                  </a:lnTo>
                  <a:lnTo>
                    <a:pt x="70" y="383"/>
                  </a:lnTo>
                  <a:lnTo>
                    <a:pt x="71" y="383"/>
                  </a:lnTo>
                  <a:lnTo>
                    <a:pt x="71" y="381"/>
                  </a:lnTo>
                  <a:lnTo>
                    <a:pt x="72" y="381"/>
                  </a:lnTo>
                  <a:lnTo>
                    <a:pt x="72" y="380"/>
                  </a:lnTo>
                  <a:close/>
                  <a:moveTo>
                    <a:pt x="232" y="111"/>
                  </a:moveTo>
                  <a:lnTo>
                    <a:pt x="231" y="112"/>
                  </a:lnTo>
                  <a:lnTo>
                    <a:pt x="232" y="112"/>
                  </a:lnTo>
                  <a:lnTo>
                    <a:pt x="232" y="111"/>
                  </a:lnTo>
                  <a:close/>
                  <a:moveTo>
                    <a:pt x="238" y="114"/>
                  </a:moveTo>
                  <a:lnTo>
                    <a:pt x="237" y="116"/>
                  </a:lnTo>
                  <a:lnTo>
                    <a:pt x="237" y="114"/>
                  </a:lnTo>
                  <a:lnTo>
                    <a:pt x="236" y="114"/>
                  </a:lnTo>
                  <a:lnTo>
                    <a:pt x="236" y="116"/>
                  </a:lnTo>
                  <a:lnTo>
                    <a:pt x="237" y="116"/>
                  </a:lnTo>
                  <a:lnTo>
                    <a:pt x="238" y="116"/>
                  </a:lnTo>
                  <a:lnTo>
                    <a:pt x="238" y="114"/>
                  </a:lnTo>
                  <a:close/>
                  <a:moveTo>
                    <a:pt x="283" y="105"/>
                  </a:moveTo>
                  <a:lnTo>
                    <a:pt x="282" y="105"/>
                  </a:lnTo>
                  <a:lnTo>
                    <a:pt x="281" y="105"/>
                  </a:lnTo>
                  <a:lnTo>
                    <a:pt x="279" y="105"/>
                  </a:lnTo>
                  <a:lnTo>
                    <a:pt x="277" y="105"/>
                  </a:lnTo>
                  <a:lnTo>
                    <a:pt x="277" y="106"/>
                  </a:lnTo>
                  <a:lnTo>
                    <a:pt x="276" y="106"/>
                  </a:lnTo>
                  <a:lnTo>
                    <a:pt x="274" y="106"/>
                  </a:lnTo>
                  <a:lnTo>
                    <a:pt x="273" y="106"/>
                  </a:lnTo>
                  <a:lnTo>
                    <a:pt x="273" y="107"/>
                  </a:lnTo>
                  <a:lnTo>
                    <a:pt x="272" y="107"/>
                  </a:lnTo>
                  <a:lnTo>
                    <a:pt x="272" y="110"/>
                  </a:lnTo>
                  <a:lnTo>
                    <a:pt x="271" y="110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6" y="106"/>
                  </a:lnTo>
                  <a:lnTo>
                    <a:pt x="265" y="106"/>
                  </a:lnTo>
                  <a:lnTo>
                    <a:pt x="264" y="107"/>
                  </a:lnTo>
                  <a:lnTo>
                    <a:pt x="262" y="107"/>
                  </a:lnTo>
                  <a:lnTo>
                    <a:pt x="261" y="107"/>
                  </a:lnTo>
                  <a:lnTo>
                    <a:pt x="259" y="107"/>
                  </a:lnTo>
                  <a:lnTo>
                    <a:pt x="259" y="110"/>
                  </a:lnTo>
                  <a:lnTo>
                    <a:pt x="255" y="110"/>
                  </a:lnTo>
                  <a:lnTo>
                    <a:pt x="254" y="111"/>
                  </a:lnTo>
                  <a:lnTo>
                    <a:pt x="253" y="111"/>
                  </a:lnTo>
                  <a:lnTo>
                    <a:pt x="251" y="111"/>
                  </a:lnTo>
                  <a:lnTo>
                    <a:pt x="249" y="111"/>
                  </a:lnTo>
                  <a:lnTo>
                    <a:pt x="248" y="111"/>
                  </a:lnTo>
                  <a:lnTo>
                    <a:pt x="247" y="112"/>
                  </a:lnTo>
                  <a:lnTo>
                    <a:pt x="245" y="112"/>
                  </a:lnTo>
                  <a:lnTo>
                    <a:pt x="244" y="112"/>
                  </a:lnTo>
                  <a:lnTo>
                    <a:pt x="243" y="112"/>
                  </a:lnTo>
                  <a:lnTo>
                    <a:pt x="243" y="113"/>
                  </a:lnTo>
                  <a:lnTo>
                    <a:pt x="241" y="113"/>
                  </a:lnTo>
                  <a:lnTo>
                    <a:pt x="239" y="114"/>
                  </a:lnTo>
                  <a:lnTo>
                    <a:pt x="241" y="114"/>
                  </a:lnTo>
                  <a:lnTo>
                    <a:pt x="243" y="114"/>
                  </a:lnTo>
                  <a:lnTo>
                    <a:pt x="244" y="114"/>
                  </a:lnTo>
                  <a:lnTo>
                    <a:pt x="245" y="113"/>
                  </a:lnTo>
                  <a:lnTo>
                    <a:pt x="247" y="113"/>
                  </a:lnTo>
                  <a:lnTo>
                    <a:pt x="247" y="112"/>
                  </a:lnTo>
                  <a:lnTo>
                    <a:pt x="248" y="112"/>
                  </a:lnTo>
                  <a:lnTo>
                    <a:pt x="249" y="112"/>
                  </a:lnTo>
                  <a:lnTo>
                    <a:pt x="251" y="112"/>
                  </a:lnTo>
                  <a:lnTo>
                    <a:pt x="253" y="112"/>
                  </a:lnTo>
                  <a:lnTo>
                    <a:pt x="254" y="111"/>
                  </a:lnTo>
                  <a:lnTo>
                    <a:pt x="255" y="111"/>
                  </a:lnTo>
                  <a:lnTo>
                    <a:pt x="254" y="112"/>
                  </a:lnTo>
                  <a:lnTo>
                    <a:pt x="255" y="112"/>
                  </a:lnTo>
                  <a:lnTo>
                    <a:pt x="256" y="111"/>
                  </a:lnTo>
                  <a:lnTo>
                    <a:pt x="257" y="111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10"/>
                  </a:lnTo>
                  <a:lnTo>
                    <a:pt x="262" y="107"/>
                  </a:lnTo>
                  <a:lnTo>
                    <a:pt x="262" y="110"/>
                  </a:lnTo>
                  <a:lnTo>
                    <a:pt x="264" y="107"/>
                  </a:lnTo>
                  <a:lnTo>
                    <a:pt x="265" y="107"/>
                  </a:lnTo>
                  <a:lnTo>
                    <a:pt x="266" y="107"/>
                  </a:lnTo>
                  <a:lnTo>
                    <a:pt x="267" y="107"/>
                  </a:lnTo>
                  <a:lnTo>
                    <a:pt x="266" y="110"/>
                  </a:lnTo>
                  <a:lnTo>
                    <a:pt x="267" y="110"/>
                  </a:lnTo>
                  <a:lnTo>
                    <a:pt x="267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0" y="110"/>
                  </a:lnTo>
                  <a:lnTo>
                    <a:pt x="271" y="110"/>
                  </a:lnTo>
                  <a:lnTo>
                    <a:pt x="270" y="111"/>
                  </a:lnTo>
                  <a:lnTo>
                    <a:pt x="267" y="111"/>
                  </a:lnTo>
                  <a:lnTo>
                    <a:pt x="267" y="112"/>
                  </a:lnTo>
                  <a:lnTo>
                    <a:pt x="270" y="111"/>
                  </a:lnTo>
                  <a:lnTo>
                    <a:pt x="271" y="111"/>
                  </a:lnTo>
                  <a:lnTo>
                    <a:pt x="272" y="110"/>
                  </a:lnTo>
                  <a:lnTo>
                    <a:pt x="273" y="110"/>
                  </a:lnTo>
                  <a:lnTo>
                    <a:pt x="274" y="110"/>
                  </a:lnTo>
                  <a:lnTo>
                    <a:pt x="276" y="107"/>
                  </a:lnTo>
                  <a:lnTo>
                    <a:pt x="279" y="107"/>
                  </a:lnTo>
                  <a:lnTo>
                    <a:pt x="279" y="106"/>
                  </a:lnTo>
                  <a:lnTo>
                    <a:pt x="281" y="106"/>
                  </a:lnTo>
                  <a:lnTo>
                    <a:pt x="282" y="106"/>
                  </a:lnTo>
                  <a:lnTo>
                    <a:pt x="283" y="106"/>
                  </a:lnTo>
                  <a:lnTo>
                    <a:pt x="283" y="105"/>
                  </a:lnTo>
                  <a:close/>
                  <a:moveTo>
                    <a:pt x="490" y="140"/>
                  </a:moveTo>
                  <a:lnTo>
                    <a:pt x="489" y="140"/>
                  </a:lnTo>
                  <a:lnTo>
                    <a:pt x="489" y="141"/>
                  </a:lnTo>
                  <a:lnTo>
                    <a:pt x="490" y="141"/>
                  </a:lnTo>
                  <a:lnTo>
                    <a:pt x="489" y="142"/>
                  </a:lnTo>
                  <a:lnTo>
                    <a:pt x="490" y="142"/>
                  </a:lnTo>
                  <a:lnTo>
                    <a:pt x="490" y="141"/>
                  </a:lnTo>
                  <a:lnTo>
                    <a:pt x="490" y="140"/>
                  </a:lnTo>
                  <a:close/>
                  <a:moveTo>
                    <a:pt x="501" y="134"/>
                  </a:moveTo>
                  <a:lnTo>
                    <a:pt x="499" y="134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1" y="134"/>
                  </a:lnTo>
                  <a:close/>
                  <a:moveTo>
                    <a:pt x="800" y="472"/>
                  </a:moveTo>
                  <a:lnTo>
                    <a:pt x="798" y="475"/>
                  </a:lnTo>
                  <a:lnTo>
                    <a:pt x="800" y="475"/>
                  </a:lnTo>
                  <a:lnTo>
                    <a:pt x="800" y="472"/>
                  </a:lnTo>
                  <a:close/>
                  <a:moveTo>
                    <a:pt x="818" y="453"/>
                  </a:moveTo>
                  <a:lnTo>
                    <a:pt x="819" y="453"/>
                  </a:lnTo>
                  <a:lnTo>
                    <a:pt x="819" y="452"/>
                  </a:lnTo>
                  <a:lnTo>
                    <a:pt x="818" y="452"/>
                  </a:lnTo>
                  <a:lnTo>
                    <a:pt x="818" y="453"/>
                  </a:lnTo>
                  <a:close/>
                  <a:moveTo>
                    <a:pt x="796" y="463"/>
                  </a:moveTo>
                  <a:lnTo>
                    <a:pt x="797" y="461"/>
                  </a:lnTo>
                  <a:lnTo>
                    <a:pt x="796" y="461"/>
                  </a:lnTo>
                  <a:lnTo>
                    <a:pt x="796" y="463"/>
                  </a:lnTo>
                  <a:close/>
                  <a:moveTo>
                    <a:pt x="974" y="345"/>
                  </a:moveTo>
                  <a:lnTo>
                    <a:pt x="975" y="345"/>
                  </a:lnTo>
                  <a:lnTo>
                    <a:pt x="974" y="344"/>
                  </a:lnTo>
                  <a:lnTo>
                    <a:pt x="974" y="345"/>
                  </a:lnTo>
                  <a:close/>
                  <a:moveTo>
                    <a:pt x="970" y="343"/>
                  </a:moveTo>
                  <a:lnTo>
                    <a:pt x="973" y="343"/>
                  </a:lnTo>
                  <a:lnTo>
                    <a:pt x="973" y="341"/>
                  </a:lnTo>
                  <a:lnTo>
                    <a:pt x="970" y="341"/>
                  </a:lnTo>
                  <a:lnTo>
                    <a:pt x="970" y="343"/>
                  </a:lnTo>
                  <a:close/>
                  <a:moveTo>
                    <a:pt x="941" y="300"/>
                  </a:moveTo>
                  <a:lnTo>
                    <a:pt x="943" y="301"/>
                  </a:lnTo>
                  <a:lnTo>
                    <a:pt x="943" y="300"/>
                  </a:lnTo>
                  <a:lnTo>
                    <a:pt x="941" y="300"/>
                  </a:lnTo>
                  <a:close/>
                  <a:moveTo>
                    <a:pt x="922" y="323"/>
                  </a:moveTo>
                  <a:lnTo>
                    <a:pt x="921" y="321"/>
                  </a:lnTo>
                  <a:lnTo>
                    <a:pt x="921" y="323"/>
                  </a:lnTo>
                  <a:lnTo>
                    <a:pt x="922" y="323"/>
                  </a:lnTo>
                  <a:close/>
                  <a:moveTo>
                    <a:pt x="922" y="256"/>
                  </a:moveTo>
                  <a:lnTo>
                    <a:pt x="921" y="256"/>
                  </a:lnTo>
                  <a:lnTo>
                    <a:pt x="920" y="258"/>
                  </a:lnTo>
                  <a:lnTo>
                    <a:pt x="922" y="256"/>
                  </a:lnTo>
                  <a:close/>
                  <a:moveTo>
                    <a:pt x="922" y="253"/>
                  </a:moveTo>
                  <a:lnTo>
                    <a:pt x="923" y="252"/>
                  </a:lnTo>
                  <a:lnTo>
                    <a:pt x="924" y="249"/>
                  </a:lnTo>
                  <a:lnTo>
                    <a:pt x="923" y="249"/>
                  </a:lnTo>
                  <a:lnTo>
                    <a:pt x="923" y="252"/>
                  </a:lnTo>
                  <a:lnTo>
                    <a:pt x="922" y="252"/>
                  </a:lnTo>
                  <a:lnTo>
                    <a:pt x="921" y="252"/>
                  </a:lnTo>
                  <a:lnTo>
                    <a:pt x="921" y="253"/>
                  </a:lnTo>
                  <a:lnTo>
                    <a:pt x="922" y="253"/>
                  </a:lnTo>
                  <a:close/>
                  <a:moveTo>
                    <a:pt x="939" y="318"/>
                  </a:moveTo>
                  <a:lnTo>
                    <a:pt x="940" y="318"/>
                  </a:lnTo>
                  <a:lnTo>
                    <a:pt x="941" y="318"/>
                  </a:lnTo>
                  <a:lnTo>
                    <a:pt x="944" y="317"/>
                  </a:lnTo>
                  <a:lnTo>
                    <a:pt x="943" y="317"/>
                  </a:lnTo>
                  <a:lnTo>
                    <a:pt x="940" y="317"/>
                  </a:lnTo>
                  <a:lnTo>
                    <a:pt x="939" y="317"/>
                  </a:lnTo>
                  <a:lnTo>
                    <a:pt x="939" y="318"/>
                  </a:lnTo>
                  <a:close/>
                  <a:moveTo>
                    <a:pt x="930" y="302"/>
                  </a:moveTo>
                  <a:lnTo>
                    <a:pt x="932" y="302"/>
                  </a:lnTo>
                  <a:lnTo>
                    <a:pt x="932" y="301"/>
                  </a:lnTo>
                  <a:lnTo>
                    <a:pt x="930" y="302"/>
                  </a:lnTo>
                  <a:close/>
                  <a:moveTo>
                    <a:pt x="924" y="328"/>
                  </a:moveTo>
                  <a:lnTo>
                    <a:pt x="926" y="328"/>
                  </a:lnTo>
                  <a:lnTo>
                    <a:pt x="928" y="328"/>
                  </a:lnTo>
                  <a:lnTo>
                    <a:pt x="929" y="328"/>
                  </a:lnTo>
                  <a:lnTo>
                    <a:pt x="929" y="327"/>
                  </a:lnTo>
                  <a:lnTo>
                    <a:pt x="930" y="327"/>
                  </a:lnTo>
                  <a:lnTo>
                    <a:pt x="932" y="327"/>
                  </a:lnTo>
                  <a:lnTo>
                    <a:pt x="930" y="326"/>
                  </a:lnTo>
                  <a:lnTo>
                    <a:pt x="932" y="326"/>
                  </a:lnTo>
                  <a:lnTo>
                    <a:pt x="933" y="326"/>
                  </a:lnTo>
                  <a:lnTo>
                    <a:pt x="934" y="326"/>
                  </a:lnTo>
                  <a:lnTo>
                    <a:pt x="935" y="326"/>
                  </a:lnTo>
                  <a:lnTo>
                    <a:pt x="938" y="324"/>
                  </a:lnTo>
                  <a:lnTo>
                    <a:pt x="939" y="324"/>
                  </a:lnTo>
                  <a:lnTo>
                    <a:pt x="939" y="323"/>
                  </a:lnTo>
                  <a:lnTo>
                    <a:pt x="940" y="323"/>
                  </a:lnTo>
                  <a:lnTo>
                    <a:pt x="940" y="324"/>
                  </a:lnTo>
                  <a:lnTo>
                    <a:pt x="941" y="324"/>
                  </a:lnTo>
                  <a:lnTo>
                    <a:pt x="941" y="323"/>
                  </a:lnTo>
                  <a:lnTo>
                    <a:pt x="943" y="323"/>
                  </a:lnTo>
                  <a:lnTo>
                    <a:pt x="943" y="321"/>
                  </a:lnTo>
                  <a:lnTo>
                    <a:pt x="944" y="321"/>
                  </a:lnTo>
                  <a:lnTo>
                    <a:pt x="946" y="319"/>
                  </a:lnTo>
                  <a:lnTo>
                    <a:pt x="947" y="319"/>
                  </a:lnTo>
                  <a:lnTo>
                    <a:pt x="949" y="318"/>
                  </a:lnTo>
                  <a:lnTo>
                    <a:pt x="950" y="318"/>
                  </a:lnTo>
                  <a:lnTo>
                    <a:pt x="951" y="318"/>
                  </a:lnTo>
                  <a:lnTo>
                    <a:pt x="955" y="317"/>
                  </a:lnTo>
                  <a:lnTo>
                    <a:pt x="955" y="316"/>
                  </a:lnTo>
                  <a:lnTo>
                    <a:pt x="956" y="315"/>
                  </a:lnTo>
                  <a:lnTo>
                    <a:pt x="956" y="316"/>
                  </a:lnTo>
                  <a:lnTo>
                    <a:pt x="956" y="317"/>
                  </a:lnTo>
                  <a:lnTo>
                    <a:pt x="957" y="317"/>
                  </a:lnTo>
                  <a:lnTo>
                    <a:pt x="958" y="317"/>
                  </a:lnTo>
                  <a:lnTo>
                    <a:pt x="958" y="316"/>
                  </a:lnTo>
                  <a:lnTo>
                    <a:pt x="957" y="316"/>
                  </a:lnTo>
                  <a:lnTo>
                    <a:pt x="956" y="316"/>
                  </a:lnTo>
                  <a:lnTo>
                    <a:pt x="957" y="315"/>
                  </a:lnTo>
                  <a:lnTo>
                    <a:pt x="956" y="315"/>
                  </a:lnTo>
                  <a:lnTo>
                    <a:pt x="955" y="315"/>
                  </a:lnTo>
                  <a:lnTo>
                    <a:pt x="952" y="316"/>
                  </a:lnTo>
                  <a:lnTo>
                    <a:pt x="951" y="317"/>
                  </a:lnTo>
                  <a:lnTo>
                    <a:pt x="950" y="317"/>
                  </a:lnTo>
                  <a:lnTo>
                    <a:pt x="950" y="318"/>
                  </a:lnTo>
                  <a:lnTo>
                    <a:pt x="947" y="317"/>
                  </a:lnTo>
                  <a:lnTo>
                    <a:pt x="949" y="317"/>
                  </a:lnTo>
                  <a:lnTo>
                    <a:pt x="949" y="316"/>
                  </a:lnTo>
                  <a:lnTo>
                    <a:pt x="947" y="316"/>
                  </a:lnTo>
                  <a:lnTo>
                    <a:pt x="946" y="317"/>
                  </a:lnTo>
                  <a:lnTo>
                    <a:pt x="947" y="317"/>
                  </a:lnTo>
                  <a:lnTo>
                    <a:pt x="944" y="318"/>
                  </a:lnTo>
                  <a:lnTo>
                    <a:pt x="943" y="319"/>
                  </a:lnTo>
                  <a:lnTo>
                    <a:pt x="941" y="319"/>
                  </a:lnTo>
                  <a:lnTo>
                    <a:pt x="940" y="319"/>
                  </a:lnTo>
                  <a:lnTo>
                    <a:pt x="939" y="321"/>
                  </a:lnTo>
                  <a:lnTo>
                    <a:pt x="938" y="321"/>
                  </a:lnTo>
                  <a:lnTo>
                    <a:pt x="935" y="321"/>
                  </a:lnTo>
                  <a:lnTo>
                    <a:pt x="934" y="321"/>
                  </a:lnTo>
                  <a:lnTo>
                    <a:pt x="933" y="321"/>
                  </a:lnTo>
                  <a:lnTo>
                    <a:pt x="932" y="321"/>
                  </a:lnTo>
                  <a:lnTo>
                    <a:pt x="930" y="323"/>
                  </a:lnTo>
                  <a:lnTo>
                    <a:pt x="929" y="323"/>
                  </a:lnTo>
                  <a:lnTo>
                    <a:pt x="929" y="324"/>
                  </a:lnTo>
                  <a:lnTo>
                    <a:pt x="929" y="326"/>
                  </a:lnTo>
                  <a:lnTo>
                    <a:pt x="928" y="326"/>
                  </a:lnTo>
                  <a:lnTo>
                    <a:pt x="926" y="324"/>
                  </a:lnTo>
                  <a:lnTo>
                    <a:pt x="926" y="326"/>
                  </a:lnTo>
                  <a:lnTo>
                    <a:pt x="928" y="326"/>
                  </a:lnTo>
                  <a:lnTo>
                    <a:pt x="928" y="327"/>
                  </a:lnTo>
                  <a:lnTo>
                    <a:pt x="926" y="327"/>
                  </a:lnTo>
                  <a:lnTo>
                    <a:pt x="924" y="328"/>
                  </a:lnTo>
                  <a:close/>
                  <a:moveTo>
                    <a:pt x="923" y="323"/>
                  </a:moveTo>
                  <a:lnTo>
                    <a:pt x="924" y="324"/>
                  </a:lnTo>
                  <a:lnTo>
                    <a:pt x="924" y="323"/>
                  </a:lnTo>
                  <a:lnTo>
                    <a:pt x="923" y="323"/>
                  </a:lnTo>
                  <a:close/>
                  <a:moveTo>
                    <a:pt x="926" y="276"/>
                  </a:moveTo>
                  <a:lnTo>
                    <a:pt x="924" y="276"/>
                  </a:lnTo>
                  <a:lnTo>
                    <a:pt x="924" y="278"/>
                  </a:lnTo>
                  <a:lnTo>
                    <a:pt x="926" y="278"/>
                  </a:lnTo>
                  <a:lnTo>
                    <a:pt x="926" y="276"/>
                  </a:lnTo>
                  <a:close/>
                  <a:moveTo>
                    <a:pt x="923" y="255"/>
                  </a:moveTo>
                  <a:lnTo>
                    <a:pt x="923" y="256"/>
                  </a:lnTo>
                  <a:lnTo>
                    <a:pt x="924" y="255"/>
                  </a:lnTo>
                  <a:lnTo>
                    <a:pt x="926" y="255"/>
                  </a:lnTo>
                  <a:lnTo>
                    <a:pt x="928" y="255"/>
                  </a:lnTo>
                  <a:lnTo>
                    <a:pt x="928" y="254"/>
                  </a:lnTo>
                  <a:lnTo>
                    <a:pt x="923" y="255"/>
                  </a:lnTo>
                  <a:close/>
                  <a:moveTo>
                    <a:pt x="921" y="241"/>
                  </a:moveTo>
                  <a:lnTo>
                    <a:pt x="920" y="241"/>
                  </a:lnTo>
                  <a:lnTo>
                    <a:pt x="920" y="243"/>
                  </a:lnTo>
                  <a:lnTo>
                    <a:pt x="921" y="241"/>
                  </a:lnTo>
                  <a:lnTo>
                    <a:pt x="921" y="243"/>
                  </a:lnTo>
                  <a:lnTo>
                    <a:pt x="922" y="243"/>
                  </a:lnTo>
                  <a:lnTo>
                    <a:pt x="923" y="243"/>
                  </a:lnTo>
                  <a:lnTo>
                    <a:pt x="924" y="243"/>
                  </a:lnTo>
                  <a:lnTo>
                    <a:pt x="924" y="241"/>
                  </a:lnTo>
                  <a:lnTo>
                    <a:pt x="923" y="241"/>
                  </a:lnTo>
                  <a:lnTo>
                    <a:pt x="922" y="241"/>
                  </a:lnTo>
                  <a:lnTo>
                    <a:pt x="921" y="241"/>
                  </a:lnTo>
                  <a:close/>
                  <a:moveTo>
                    <a:pt x="920" y="228"/>
                  </a:moveTo>
                  <a:lnTo>
                    <a:pt x="921" y="227"/>
                  </a:lnTo>
                  <a:lnTo>
                    <a:pt x="920" y="227"/>
                  </a:lnTo>
                  <a:lnTo>
                    <a:pt x="920" y="228"/>
                  </a:lnTo>
                  <a:close/>
                  <a:moveTo>
                    <a:pt x="907" y="236"/>
                  </a:moveTo>
                  <a:lnTo>
                    <a:pt x="909" y="237"/>
                  </a:lnTo>
                  <a:lnTo>
                    <a:pt x="909" y="236"/>
                  </a:lnTo>
                  <a:lnTo>
                    <a:pt x="907" y="236"/>
                  </a:lnTo>
                  <a:close/>
                  <a:moveTo>
                    <a:pt x="903" y="241"/>
                  </a:moveTo>
                  <a:lnTo>
                    <a:pt x="904" y="243"/>
                  </a:lnTo>
                  <a:lnTo>
                    <a:pt x="904" y="241"/>
                  </a:lnTo>
                  <a:lnTo>
                    <a:pt x="903" y="241"/>
                  </a:lnTo>
                  <a:close/>
                  <a:moveTo>
                    <a:pt x="890" y="249"/>
                  </a:moveTo>
                  <a:lnTo>
                    <a:pt x="893" y="249"/>
                  </a:lnTo>
                  <a:lnTo>
                    <a:pt x="893" y="248"/>
                  </a:lnTo>
                  <a:lnTo>
                    <a:pt x="890" y="249"/>
                  </a:lnTo>
                  <a:close/>
                  <a:moveTo>
                    <a:pt x="888" y="253"/>
                  </a:moveTo>
                  <a:lnTo>
                    <a:pt x="889" y="253"/>
                  </a:lnTo>
                  <a:lnTo>
                    <a:pt x="889" y="252"/>
                  </a:lnTo>
                  <a:lnTo>
                    <a:pt x="888" y="253"/>
                  </a:lnTo>
                  <a:close/>
                  <a:moveTo>
                    <a:pt x="863" y="255"/>
                  </a:moveTo>
                  <a:lnTo>
                    <a:pt x="864" y="255"/>
                  </a:lnTo>
                  <a:lnTo>
                    <a:pt x="864" y="254"/>
                  </a:lnTo>
                  <a:lnTo>
                    <a:pt x="863" y="255"/>
                  </a:lnTo>
                  <a:close/>
                  <a:moveTo>
                    <a:pt x="861" y="254"/>
                  </a:moveTo>
                  <a:lnTo>
                    <a:pt x="863" y="253"/>
                  </a:lnTo>
                  <a:lnTo>
                    <a:pt x="861" y="253"/>
                  </a:lnTo>
                  <a:lnTo>
                    <a:pt x="861" y="254"/>
                  </a:lnTo>
                  <a:close/>
                  <a:moveTo>
                    <a:pt x="858" y="256"/>
                  </a:moveTo>
                  <a:lnTo>
                    <a:pt x="859" y="256"/>
                  </a:lnTo>
                  <a:lnTo>
                    <a:pt x="859" y="255"/>
                  </a:lnTo>
                  <a:lnTo>
                    <a:pt x="858" y="256"/>
                  </a:lnTo>
                  <a:close/>
                  <a:moveTo>
                    <a:pt x="852" y="258"/>
                  </a:moveTo>
                  <a:lnTo>
                    <a:pt x="853" y="258"/>
                  </a:lnTo>
                  <a:lnTo>
                    <a:pt x="854" y="256"/>
                  </a:lnTo>
                  <a:lnTo>
                    <a:pt x="852" y="258"/>
                  </a:lnTo>
                  <a:close/>
                  <a:moveTo>
                    <a:pt x="852" y="228"/>
                  </a:moveTo>
                  <a:lnTo>
                    <a:pt x="853" y="228"/>
                  </a:lnTo>
                  <a:lnTo>
                    <a:pt x="854" y="228"/>
                  </a:lnTo>
                  <a:lnTo>
                    <a:pt x="855" y="228"/>
                  </a:lnTo>
                  <a:lnTo>
                    <a:pt x="852" y="227"/>
                  </a:lnTo>
                  <a:lnTo>
                    <a:pt x="852" y="228"/>
                  </a:lnTo>
                  <a:close/>
                  <a:moveTo>
                    <a:pt x="849" y="258"/>
                  </a:moveTo>
                  <a:lnTo>
                    <a:pt x="848" y="258"/>
                  </a:lnTo>
                  <a:lnTo>
                    <a:pt x="846" y="259"/>
                  </a:lnTo>
                  <a:lnTo>
                    <a:pt x="844" y="261"/>
                  </a:lnTo>
                  <a:lnTo>
                    <a:pt x="848" y="259"/>
                  </a:lnTo>
                  <a:lnTo>
                    <a:pt x="849" y="258"/>
                  </a:lnTo>
                  <a:close/>
                  <a:moveTo>
                    <a:pt x="843" y="227"/>
                  </a:moveTo>
                  <a:lnTo>
                    <a:pt x="846" y="228"/>
                  </a:lnTo>
                  <a:lnTo>
                    <a:pt x="844" y="227"/>
                  </a:lnTo>
                  <a:lnTo>
                    <a:pt x="843" y="227"/>
                  </a:lnTo>
                  <a:close/>
                  <a:moveTo>
                    <a:pt x="843" y="247"/>
                  </a:moveTo>
                  <a:lnTo>
                    <a:pt x="844" y="247"/>
                  </a:lnTo>
                  <a:lnTo>
                    <a:pt x="846" y="247"/>
                  </a:lnTo>
                  <a:lnTo>
                    <a:pt x="844" y="248"/>
                  </a:lnTo>
                  <a:lnTo>
                    <a:pt x="846" y="248"/>
                  </a:lnTo>
                  <a:lnTo>
                    <a:pt x="848" y="248"/>
                  </a:lnTo>
                  <a:lnTo>
                    <a:pt x="848" y="247"/>
                  </a:lnTo>
                  <a:lnTo>
                    <a:pt x="849" y="247"/>
                  </a:lnTo>
                  <a:lnTo>
                    <a:pt x="849" y="245"/>
                  </a:lnTo>
                  <a:lnTo>
                    <a:pt x="849" y="244"/>
                  </a:lnTo>
                  <a:lnTo>
                    <a:pt x="850" y="243"/>
                  </a:lnTo>
                  <a:lnTo>
                    <a:pt x="849" y="243"/>
                  </a:lnTo>
                  <a:lnTo>
                    <a:pt x="848" y="243"/>
                  </a:lnTo>
                  <a:lnTo>
                    <a:pt x="849" y="244"/>
                  </a:lnTo>
                  <a:lnTo>
                    <a:pt x="848" y="244"/>
                  </a:lnTo>
                  <a:lnTo>
                    <a:pt x="846" y="244"/>
                  </a:lnTo>
                  <a:lnTo>
                    <a:pt x="846" y="245"/>
                  </a:lnTo>
                  <a:lnTo>
                    <a:pt x="844" y="247"/>
                  </a:lnTo>
                  <a:lnTo>
                    <a:pt x="844" y="245"/>
                  </a:lnTo>
                  <a:lnTo>
                    <a:pt x="843" y="245"/>
                  </a:lnTo>
                  <a:lnTo>
                    <a:pt x="843" y="247"/>
                  </a:lnTo>
                  <a:close/>
                  <a:moveTo>
                    <a:pt x="692" y="461"/>
                  </a:moveTo>
                  <a:lnTo>
                    <a:pt x="690" y="461"/>
                  </a:lnTo>
                  <a:lnTo>
                    <a:pt x="690" y="463"/>
                  </a:lnTo>
                  <a:lnTo>
                    <a:pt x="692" y="461"/>
                  </a:lnTo>
                  <a:close/>
                  <a:moveTo>
                    <a:pt x="695" y="460"/>
                  </a:moveTo>
                  <a:lnTo>
                    <a:pt x="694" y="460"/>
                  </a:lnTo>
                  <a:lnTo>
                    <a:pt x="694" y="461"/>
                  </a:lnTo>
                  <a:lnTo>
                    <a:pt x="695" y="461"/>
                  </a:lnTo>
                  <a:lnTo>
                    <a:pt x="695" y="460"/>
                  </a:lnTo>
                  <a:close/>
                  <a:moveTo>
                    <a:pt x="704" y="450"/>
                  </a:moveTo>
                  <a:lnTo>
                    <a:pt x="703" y="452"/>
                  </a:lnTo>
                  <a:lnTo>
                    <a:pt x="701" y="453"/>
                  </a:lnTo>
                  <a:lnTo>
                    <a:pt x="700" y="454"/>
                  </a:lnTo>
                  <a:lnTo>
                    <a:pt x="699" y="457"/>
                  </a:lnTo>
                  <a:lnTo>
                    <a:pt x="698" y="457"/>
                  </a:lnTo>
                  <a:lnTo>
                    <a:pt x="694" y="457"/>
                  </a:lnTo>
                  <a:lnTo>
                    <a:pt x="693" y="458"/>
                  </a:lnTo>
                  <a:lnTo>
                    <a:pt x="694" y="458"/>
                  </a:lnTo>
                  <a:lnTo>
                    <a:pt x="693" y="459"/>
                  </a:lnTo>
                  <a:lnTo>
                    <a:pt x="692" y="459"/>
                  </a:lnTo>
                  <a:lnTo>
                    <a:pt x="690" y="459"/>
                  </a:lnTo>
                  <a:lnTo>
                    <a:pt x="690" y="460"/>
                  </a:lnTo>
                  <a:lnTo>
                    <a:pt x="689" y="460"/>
                  </a:lnTo>
                  <a:lnTo>
                    <a:pt x="688" y="460"/>
                  </a:lnTo>
                  <a:lnTo>
                    <a:pt x="686" y="460"/>
                  </a:lnTo>
                  <a:lnTo>
                    <a:pt x="684" y="460"/>
                  </a:lnTo>
                  <a:lnTo>
                    <a:pt x="688" y="461"/>
                  </a:lnTo>
                  <a:lnTo>
                    <a:pt x="688" y="463"/>
                  </a:lnTo>
                  <a:lnTo>
                    <a:pt x="686" y="463"/>
                  </a:lnTo>
                  <a:lnTo>
                    <a:pt x="684" y="463"/>
                  </a:lnTo>
                  <a:lnTo>
                    <a:pt x="684" y="465"/>
                  </a:lnTo>
                  <a:lnTo>
                    <a:pt x="683" y="465"/>
                  </a:lnTo>
                  <a:lnTo>
                    <a:pt x="682" y="465"/>
                  </a:lnTo>
                  <a:lnTo>
                    <a:pt x="682" y="466"/>
                  </a:lnTo>
                  <a:lnTo>
                    <a:pt x="683" y="466"/>
                  </a:lnTo>
                  <a:lnTo>
                    <a:pt x="684" y="465"/>
                  </a:lnTo>
                  <a:lnTo>
                    <a:pt x="686" y="465"/>
                  </a:lnTo>
                  <a:lnTo>
                    <a:pt x="688" y="463"/>
                  </a:lnTo>
                  <a:lnTo>
                    <a:pt x="689" y="463"/>
                  </a:lnTo>
                  <a:lnTo>
                    <a:pt x="689" y="461"/>
                  </a:lnTo>
                  <a:lnTo>
                    <a:pt x="690" y="460"/>
                  </a:lnTo>
                  <a:lnTo>
                    <a:pt x="692" y="460"/>
                  </a:lnTo>
                  <a:lnTo>
                    <a:pt x="693" y="460"/>
                  </a:lnTo>
                  <a:lnTo>
                    <a:pt x="693" y="459"/>
                  </a:lnTo>
                  <a:lnTo>
                    <a:pt x="694" y="459"/>
                  </a:lnTo>
                  <a:lnTo>
                    <a:pt x="694" y="458"/>
                  </a:lnTo>
                  <a:lnTo>
                    <a:pt x="695" y="458"/>
                  </a:lnTo>
                  <a:lnTo>
                    <a:pt x="695" y="459"/>
                  </a:lnTo>
                  <a:lnTo>
                    <a:pt x="698" y="459"/>
                  </a:lnTo>
                  <a:lnTo>
                    <a:pt x="698" y="458"/>
                  </a:lnTo>
                  <a:lnTo>
                    <a:pt x="699" y="457"/>
                  </a:lnTo>
                  <a:lnTo>
                    <a:pt x="701" y="454"/>
                  </a:lnTo>
                  <a:lnTo>
                    <a:pt x="703" y="453"/>
                  </a:lnTo>
                  <a:lnTo>
                    <a:pt x="703" y="452"/>
                  </a:lnTo>
                  <a:lnTo>
                    <a:pt x="704" y="452"/>
                  </a:lnTo>
                  <a:lnTo>
                    <a:pt x="704" y="450"/>
                  </a:lnTo>
                  <a:close/>
                  <a:moveTo>
                    <a:pt x="712" y="446"/>
                  </a:moveTo>
                  <a:lnTo>
                    <a:pt x="711" y="446"/>
                  </a:lnTo>
                  <a:lnTo>
                    <a:pt x="710" y="448"/>
                  </a:lnTo>
                  <a:lnTo>
                    <a:pt x="709" y="448"/>
                  </a:lnTo>
                  <a:lnTo>
                    <a:pt x="707" y="448"/>
                  </a:lnTo>
                  <a:lnTo>
                    <a:pt x="707" y="449"/>
                  </a:lnTo>
                  <a:lnTo>
                    <a:pt x="706" y="450"/>
                  </a:lnTo>
                  <a:lnTo>
                    <a:pt x="707" y="450"/>
                  </a:lnTo>
                  <a:lnTo>
                    <a:pt x="707" y="449"/>
                  </a:lnTo>
                  <a:lnTo>
                    <a:pt x="709" y="449"/>
                  </a:lnTo>
                  <a:lnTo>
                    <a:pt x="710" y="449"/>
                  </a:lnTo>
                  <a:lnTo>
                    <a:pt x="711" y="449"/>
                  </a:lnTo>
                  <a:lnTo>
                    <a:pt x="711" y="448"/>
                  </a:lnTo>
                  <a:lnTo>
                    <a:pt x="712" y="448"/>
                  </a:lnTo>
                  <a:lnTo>
                    <a:pt x="712" y="446"/>
                  </a:lnTo>
                  <a:close/>
                  <a:moveTo>
                    <a:pt x="727" y="440"/>
                  </a:moveTo>
                  <a:lnTo>
                    <a:pt x="726" y="440"/>
                  </a:lnTo>
                  <a:lnTo>
                    <a:pt x="724" y="441"/>
                  </a:lnTo>
                  <a:lnTo>
                    <a:pt x="722" y="441"/>
                  </a:lnTo>
                  <a:lnTo>
                    <a:pt x="721" y="442"/>
                  </a:lnTo>
                  <a:lnTo>
                    <a:pt x="719" y="442"/>
                  </a:lnTo>
                  <a:lnTo>
                    <a:pt x="719" y="443"/>
                  </a:lnTo>
                  <a:lnTo>
                    <a:pt x="718" y="443"/>
                  </a:lnTo>
                  <a:lnTo>
                    <a:pt x="717" y="444"/>
                  </a:lnTo>
                  <a:lnTo>
                    <a:pt x="718" y="444"/>
                  </a:lnTo>
                  <a:lnTo>
                    <a:pt x="719" y="443"/>
                  </a:lnTo>
                  <a:lnTo>
                    <a:pt x="721" y="442"/>
                  </a:lnTo>
                  <a:lnTo>
                    <a:pt x="722" y="442"/>
                  </a:lnTo>
                  <a:lnTo>
                    <a:pt x="724" y="442"/>
                  </a:lnTo>
                  <a:lnTo>
                    <a:pt x="724" y="441"/>
                  </a:lnTo>
                  <a:lnTo>
                    <a:pt x="726" y="441"/>
                  </a:lnTo>
                  <a:lnTo>
                    <a:pt x="727" y="441"/>
                  </a:lnTo>
                  <a:lnTo>
                    <a:pt x="727" y="440"/>
                  </a:lnTo>
                  <a:close/>
                  <a:moveTo>
                    <a:pt x="741" y="433"/>
                  </a:moveTo>
                  <a:lnTo>
                    <a:pt x="736" y="436"/>
                  </a:lnTo>
                  <a:lnTo>
                    <a:pt x="735" y="438"/>
                  </a:lnTo>
                  <a:lnTo>
                    <a:pt x="734" y="438"/>
                  </a:lnTo>
                  <a:lnTo>
                    <a:pt x="734" y="440"/>
                  </a:lnTo>
                  <a:lnTo>
                    <a:pt x="733" y="440"/>
                  </a:lnTo>
                  <a:lnTo>
                    <a:pt x="730" y="440"/>
                  </a:lnTo>
                  <a:lnTo>
                    <a:pt x="729" y="440"/>
                  </a:lnTo>
                  <a:lnTo>
                    <a:pt x="728" y="440"/>
                  </a:lnTo>
                  <a:lnTo>
                    <a:pt x="728" y="441"/>
                  </a:lnTo>
                  <a:lnTo>
                    <a:pt x="734" y="440"/>
                  </a:lnTo>
                  <a:lnTo>
                    <a:pt x="735" y="440"/>
                  </a:lnTo>
                  <a:lnTo>
                    <a:pt x="735" y="438"/>
                  </a:lnTo>
                  <a:lnTo>
                    <a:pt x="736" y="438"/>
                  </a:lnTo>
                  <a:lnTo>
                    <a:pt x="736" y="436"/>
                  </a:lnTo>
                  <a:lnTo>
                    <a:pt x="738" y="436"/>
                  </a:lnTo>
                  <a:lnTo>
                    <a:pt x="739" y="435"/>
                  </a:lnTo>
                  <a:lnTo>
                    <a:pt x="741" y="433"/>
                  </a:lnTo>
                  <a:close/>
                  <a:moveTo>
                    <a:pt x="759" y="413"/>
                  </a:moveTo>
                  <a:lnTo>
                    <a:pt x="761" y="413"/>
                  </a:lnTo>
                  <a:lnTo>
                    <a:pt x="761" y="412"/>
                  </a:lnTo>
                  <a:lnTo>
                    <a:pt x="759" y="412"/>
                  </a:lnTo>
                  <a:lnTo>
                    <a:pt x="759" y="413"/>
                  </a:lnTo>
                  <a:close/>
                  <a:moveTo>
                    <a:pt x="753" y="412"/>
                  </a:moveTo>
                  <a:lnTo>
                    <a:pt x="755" y="412"/>
                  </a:lnTo>
                  <a:lnTo>
                    <a:pt x="756" y="412"/>
                  </a:lnTo>
                  <a:lnTo>
                    <a:pt x="757" y="412"/>
                  </a:lnTo>
                  <a:lnTo>
                    <a:pt x="755" y="409"/>
                  </a:lnTo>
                  <a:lnTo>
                    <a:pt x="753" y="409"/>
                  </a:lnTo>
                  <a:lnTo>
                    <a:pt x="753" y="412"/>
                  </a:lnTo>
                  <a:close/>
                  <a:moveTo>
                    <a:pt x="658" y="368"/>
                  </a:moveTo>
                  <a:lnTo>
                    <a:pt x="659" y="369"/>
                  </a:lnTo>
                  <a:lnTo>
                    <a:pt x="659" y="368"/>
                  </a:lnTo>
                  <a:lnTo>
                    <a:pt x="659" y="366"/>
                  </a:lnTo>
                  <a:lnTo>
                    <a:pt x="658" y="366"/>
                  </a:lnTo>
                  <a:lnTo>
                    <a:pt x="658" y="368"/>
                  </a:lnTo>
                  <a:close/>
                  <a:moveTo>
                    <a:pt x="641" y="366"/>
                  </a:moveTo>
                  <a:lnTo>
                    <a:pt x="643" y="364"/>
                  </a:lnTo>
                  <a:lnTo>
                    <a:pt x="641" y="364"/>
                  </a:lnTo>
                  <a:lnTo>
                    <a:pt x="641" y="366"/>
                  </a:lnTo>
                  <a:close/>
                  <a:moveTo>
                    <a:pt x="620" y="302"/>
                  </a:moveTo>
                  <a:lnTo>
                    <a:pt x="621" y="302"/>
                  </a:lnTo>
                  <a:lnTo>
                    <a:pt x="621" y="301"/>
                  </a:lnTo>
                  <a:lnTo>
                    <a:pt x="622" y="301"/>
                  </a:lnTo>
                  <a:lnTo>
                    <a:pt x="622" y="300"/>
                  </a:lnTo>
                  <a:lnTo>
                    <a:pt x="626" y="299"/>
                  </a:lnTo>
                  <a:lnTo>
                    <a:pt x="624" y="299"/>
                  </a:lnTo>
                  <a:lnTo>
                    <a:pt x="622" y="300"/>
                  </a:lnTo>
                  <a:lnTo>
                    <a:pt x="621" y="301"/>
                  </a:lnTo>
                  <a:lnTo>
                    <a:pt x="620" y="302"/>
                  </a:lnTo>
                  <a:close/>
                  <a:moveTo>
                    <a:pt x="546" y="252"/>
                  </a:moveTo>
                  <a:lnTo>
                    <a:pt x="546" y="253"/>
                  </a:lnTo>
                  <a:lnTo>
                    <a:pt x="547" y="252"/>
                  </a:lnTo>
                  <a:lnTo>
                    <a:pt x="549" y="249"/>
                  </a:lnTo>
                  <a:lnTo>
                    <a:pt x="549" y="248"/>
                  </a:lnTo>
                  <a:lnTo>
                    <a:pt x="547" y="249"/>
                  </a:lnTo>
                  <a:lnTo>
                    <a:pt x="547" y="252"/>
                  </a:lnTo>
                  <a:lnTo>
                    <a:pt x="546" y="252"/>
                  </a:lnTo>
                  <a:close/>
                  <a:moveTo>
                    <a:pt x="604" y="196"/>
                  </a:moveTo>
                  <a:lnTo>
                    <a:pt x="603" y="195"/>
                  </a:lnTo>
                  <a:lnTo>
                    <a:pt x="603" y="196"/>
                  </a:lnTo>
                  <a:lnTo>
                    <a:pt x="604" y="196"/>
                  </a:lnTo>
                  <a:close/>
                  <a:moveTo>
                    <a:pt x="620" y="137"/>
                  </a:moveTo>
                  <a:lnTo>
                    <a:pt x="621" y="137"/>
                  </a:lnTo>
                  <a:lnTo>
                    <a:pt x="621" y="139"/>
                  </a:lnTo>
                  <a:lnTo>
                    <a:pt x="622" y="139"/>
                  </a:lnTo>
                  <a:lnTo>
                    <a:pt x="622" y="137"/>
                  </a:lnTo>
                  <a:lnTo>
                    <a:pt x="624" y="137"/>
                  </a:lnTo>
                  <a:lnTo>
                    <a:pt x="624" y="136"/>
                  </a:lnTo>
                  <a:lnTo>
                    <a:pt x="622" y="137"/>
                  </a:lnTo>
                  <a:lnTo>
                    <a:pt x="622" y="136"/>
                  </a:lnTo>
                  <a:lnTo>
                    <a:pt x="621" y="136"/>
                  </a:lnTo>
                  <a:lnTo>
                    <a:pt x="620" y="136"/>
                  </a:lnTo>
                  <a:lnTo>
                    <a:pt x="620" y="137"/>
                  </a:lnTo>
                  <a:close/>
                  <a:moveTo>
                    <a:pt x="629" y="176"/>
                  </a:moveTo>
                  <a:lnTo>
                    <a:pt x="626" y="175"/>
                  </a:lnTo>
                  <a:lnTo>
                    <a:pt x="624" y="175"/>
                  </a:lnTo>
                  <a:lnTo>
                    <a:pt x="622" y="175"/>
                  </a:lnTo>
                  <a:lnTo>
                    <a:pt x="622" y="174"/>
                  </a:lnTo>
                  <a:lnTo>
                    <a:pt x="621" y="174"/>
                  </a:lnTo>
                  <a:lnTo>
                    <a:pt x="620" y="174"/>
                  </a:lnTo>
                  <a:lnTo>
                    <a:pt x="620" y="175"/>
                  </a:lnTo>
                  <a:lnTo>
                    <a:pt x="619" y="175"/>
                  </a:lnTo>
                  <a:lnTo>
                    <a:pt x="619" y="174"/>
                  </a:lnTo>
                  <a:lnTo>
                    <a:pt x="619" y="173"/>
                  </a:lnTo>
                  <a:lnTo>
                    <a:pt x="619" y="171"/>
                  </a:lnTo>
                  <a:lnTo>
                    <a:pt x="618" y="171"/>
                  </a:lnTo>
                  <a:lnTo>
                    <a:pt x="618" y="173"/>
                  </a:lnTo>
                  <a:lnTo>
                    <a:pt x="618" y="174"/>
                  </a:lnTo>
                  <a:lnTo>
                    <a:pt x="616" y="174"/>
                  </a:lnTo>
                  <a:lnTo>
                    <a:pt x="616" y="175"/>
                  </a:lnTo>
                  <a:lnTo>
                    <a:pt x="618" y="175"/>
                  </a:lnTo>
                  <a:lnTo>
                    <a:pt x="618" y="176"/>
                  </a:lnTo>
                  <a:lnTo>
                    <a:pt x="619" y="176"/>
                  </a:lnTo>
                  <a:lnTo>
                    <a:pt x="620" y="175"/>
                  </a:lnTo>
                  <a:lnTo>
                    <a:pt x="621" y="175"/>
                  </a:lnTo>
                  <a:lnTo>
                    <a:pt x="622" y="175"/>
                  </a:lnTo>
                  <a:lnTo>
                    <a:pt x="626" y="176"/>
                  </a:lnTo>
                  <a:lnTo>
                    <a:pt x="627" y="176"/>
                  </a:lnTo>
                  <a:lnTo>
                    <a:pt x="629" y="176"/>
                  </a:lnTo>
                  <a:close/>
                  <a:moveTo>
                    <a:pt x="629" y="136"/>
                  </a:moveTo>
                  <a:lnTo>
                    <a:pt x="627" y="136"/>
                  </a:lnTo>
                  <a:lnTo>
                    <a:pt x="626" y="137"/>
                  </a:lnTo>
                  <a:lnTo>
                    <a:pt x="627" y="137"/>
                  </a:lnTo>
                  <a:lnTo>
                    <a:pt x="629" y="137"/>
                  </a:lnTo>
                  <a:lnTo>
                    <a:pt x="629" y="136"/>
                  </a:lnTo>
                  <a:close/>
                  <a:moveTo>
                    <a:pt x="671" y="150"/>
                  </a:moveTo>
                  <a:lnTo>
                    <a:pt x="667" y="148"/>
                  </a:lnTo>
                  <a:lnTo>
                    <a:pt x="666" y="148"/>
                  </a:lnTo>
                  <a:lnTo>
                    <a:pt x="665" y="148"/>
                  </a:lnTo>
                  <a:lnTo>
                    <a:pt x="664" y="148"/>
                  </a:lnTo>
                  <a:lnTo>
                    <a:pt x="662" y="148"/>
                  </a:lnTo>
                  <a:lnTo>
                    <a:pt x="666" y="150"/>
                  </a:lnTo>
                  <a:lnTo>
                    <a:pt x="667" y="150"/>
                  </a:lnTo>
                  <a:lnTo>
                    <a:pt x="669" y="150"/>
                  </a:lnTo>
                  <a:lnTo>
                    <a:pt x="671" y="150"/>
                  </a:lnTo>
                  <a:close/>
                  <a:moveTo>
                    <a:pt x="688" y="106"/>
                  </a:moveTo>
                  <a:lnTo>
                    <a:pt x="689" y="106"/>
                  </a:lnTo>
                  <a:lnTo>
                    <a:pt x="689" y="105"/>
                  </a:lnTo>
                  <a:lnTo>
                    <a:pt x="688" y="106"/>
                  </a:lnTo>
                  <a:close/>
                  <a:moveTo>
                    <a:pt x="695" y="157"/>
                  </a:moveTo>
                  <a:lnTo>
                    <a:pt x="694" y="156"/>
                  </a:lnTo>
                  <a:lnTo>
                    <a:pt x="693" y="156"/>
                  </a:lnTo>
                  <a:lnTo>
                    <a:pt x="693" y="154"/>
                  </a:lnTo>
                  <a:lnTo>
                    <a:pt x="692" y="154"/>
                  </a:lnTo>
                  <a:lnTo>
                    <a:pt x="690" y="152"/>
                  </a:lnTo>
                  <a:lnTo>
                    <a:pt x="689" y="152"/>
                  </a:lnTo>
                  <a:lnTo>
                    <a:pt x="688" y="151"/>
                  </a:lnTo>
                  <a:lnTo>
                    <a:pt x="686" y="151"/>
                  </a:lnTo>
                  <a:lnTo>
                    <a:pt x="686" y="150"/>
                  </a:lnTo>
                  <a:lnTo>
                    <a:pt x="684" y="150"/>
                  </a:lnTo>
                  <a:lnTo>
                    <a:pt x="683" y="150"/>
                  </a:lnTo>
                  <a:lnTo>
                    <a:pt x="683" y="148"/>
                  </a:lnTo>
                  <a:lnTo>
                    <a:pt x="682" y="150"/>
                  </a:lnTo>
                  <a:lnTo>
                    <a:pt x="682" y="148"/>
                  </a:lnTo>
                  <a:lnTo>
                    <a:pt x="681" y="148"/>
                  </a:lnTo>
                  <a:lnTo>
                    <a:pt x="679" y="148"/>
                  </a:lnTo>
                  <a:lnTo>
                    <a:pt x="682" y="150"/>
                  </a:lnTo>
                  <a:lnTo>
                    <a:pt x="681" y="151"/>
                  </a:lnTo>
                  <a:lnTo>
                    <a:pt x="681" y="150"/>
                  </a:lnTo>
                  <a:lnTo>
                    <a:pt x="679" y="150"/>
                  </a:lnTo>
                  <a:lnTo>
                    <a:pt x="677" y="150"/>
                  </a:lnTo>
                  <a:lnTo>
                    <a:pt x="676" y="150"/>
                  </a:lnTo>
                  <a:lnTo>
                    <a:pt x="675" y="150"/>
                  </a:lnTo>
                  <a:lnTo>
                    <a:pt x="677" y="151"/>
                  </a:lnTo>
                  <a:lnTo>
                    <a:pt x="679" y="151"/>
                  </a:lnTo>
                  <a:lnTo>
                    <a:pt x="681" y="151"/>
                  </a:lnTo>
                  <a:lnTo>
                    <a:pt x="681" y="152"/>
                  </a:lnTo>
                  <a:lnTo>
                    <a:pt x="682" y="152"/>
                  </a:lnTo>
                  <a:lnTo>
                    <a:pt x="682" y="154"/>
                  </a:lnTo>
                  <a:lnTo>
                    <a:pt x="683" y="156"/>
                  </a:lnTo>
                  <a:lnTo>
                    <a:pt x="683" y="157"/>
                  </a:lnTo>
                  <a:lnTo>
                    <a:pt x="684" y="157"/>
                  </a:lnTo>
                  <a:lnTo>
                    <a:pt x="686" y="157"/>
                  </a:lnTo>
                  <a:lnTo>
                    <a:pt x="689" y="157"/>
                  </a:lnTo>
                  <a:lnTo>
                    <a:pt x="694" y="157"/>
                  </a:lnTo>
                  <a:lnTo>
                    <a:pt x="695" y="157"/>
                  </a:lnTo>
                  <a:close/>
                  <a:moveTo>
                    <a:pt x="746" y="137"/>
                  </a:moveTo>
                  <a:lnTo>
                    <a:pt x="744" y="137"/>
                  </a:lnTo>
                  <a:lnTo>
                    <a:pt x="743" y="137"/>
                  </a:lnTo>
                  <a:lnTo>
                    <a:pt x="744" y="139"/>
                  </a:lnTo>
                  <a:lnTo>
                    <a:pt x="745" y="139"/>
                  </a:lnTo>
                  <a:lnTo>
                    <a:pt x="746" y="137"/>
                  </a:lnTo>
                  <a:close/>
                  <a:moveTo>
                    <a:pt x="54" y="374"/>
                  </a:moveTo>
                  <a:lnTo>
                    <a:pt x="53" y="376"/>
                  </a:lnTo>
                  <a:lnTo>
                    <a:pt x="53" y="378"/>
                  </a:lnTo>
                  <a:lnTo>
                    <a:pt x="54" y="378"/>
                  </a:lnTo>
                  <a:lnTo>
                    <a:pt x="56" y="376"/>
                  </a:lnTo>
                  <a:lnTo>
                    <a:pt x="56" y="374"/>
                  </a:lnTo>
                  <a:lnTo>
                    <a:pt x="54" y="374"/>
                  </a:lnTo>
                  <a:close/>
                  <a:moveTo>
                    <a:pt x="704" y="95"/>
                  </a:moveTo>
                  <a:lnTo>
                    <a:pt x="704" y="96"/>
                  </a:lnTo>
                  <a:lnTo>
                    <a:pt x="706" y="96"/>
                  </a:lnTo>
                  <a:lnTo>
                    <a:pt x="704" y="95"/>
                  </a:lnTo>
                  <a:close/>
                  <a:moveTo>
                    <a:pt x="191" y="110"/>
                  </a:moveTo>
                  <a:lnTo>
                    <a:pt x="190" y="110"/>
                  </a:lnTo>
                  <a:lnTo>
                    <a:pt x="190" y="111"/>
                  </a:lnTo>
                  <a:lnTo>
                    <a:pt x="191" y="111"/>
                  </a:lnTo>
                  <a:lnTo>
                    <a:pt x="191" y="110"/>
                  </a:lnTo>
                  <a:close/>
                  <a:moveTo>
                    <a:pt x="57" y="406"/>
                  </a:moveTo>
                  <a:lnTo>
                    <a:pt x="57" y="407"/>
                  </a:lnTo>
                  <a:lnTo>
                    <a:pt x="59" y="407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4"/>
                  </a:lnTo>
                  <a:lnTo>
                    <a:pt x="57" y="406"/>
                  </a:lnTo>
                  <a:close/>
                  <a:moveTo>
                    <a:pt x="40" y="335"/>
                  </a:moveTo>
                  <a:lnTo>
                    <a:pt x="40" y="334"/>
                  </a:lnTo>
                  <a:lnTo>
                    <a:pt x="39" y="334"/>
                  </a:lnTo>
                  <a:lnTo>
                    <a:pt x="40" y="335"/>
                  </a:lnTo>
                  <a:close/>
                  <a:moveTo>
                    <a:pt x="39" y="345"/>
                  </a:moveTo>
                  <a:lnTo>
                    <a:pt x="40" y="345"/>
                  </a:lnTo>
                  <a:lnTo>
                    <a:pt x="40" y="344"/>
                  </a:lnTo>
                  <a:lnTo>
                    <a:pt x="39" y="344"/>
                  </a:lnTo>
                  <a:lnTo>
                    <a:pt x="39" y="345"/>
                  </a:lnTo>
                  <a:close/>
                  <a:moveTo>
                    <a:pt x="831" y="105"/>
                  </a:moveTo>
                  <a:lnTo>
                    <a:pt x="829" y="105"/>
                  </a:lnTo>
                  <a:lnTo>
                    <a:pt x="827" y="105"/>
                  </a:lnTo>
                  <a:lnTo>
                    <a:pt x="826" y="105"/>
                  </a:lnTo>
                  <a:lnTo>
                    <a:pt x="825" y="105"/>
                  </a:lnTo>
                  <a:lnTo>
                    <a:pt x="824" y="105"/>
                  </a:lnTo>
                  <a:lnTo>
                    <a:pt x="823" y="105"/>
                  </a:lnTo>
                  <a:lnTo>
                    <a:pt x="824" y="106"/>
                  </a:lnTo>
                  <a:lnTo>
                    <a:pt x="824" y="107"/>
                  </a:lnTo>
                  <a:lnTo>
                    <a:pt x="825" y="107"/>
                  </a:lnTo>
                  <a:lnTo>
                    <a:pt x="826" y="107"/>
                  </a:lnTo>
                  <a:lnTo>
                    <a:pt x="826" y="106"/>
                  </a:lnTo>
                  <a:lnTo>
                    <a:pt x="827" y="106"/>
                  </a:lnTo>
                  <a:lnTo>
                    <a:pt x="831" y="106"/>
                  </a:lnTo>
                  <a:lnTo>
                    <a:pt x="832" y="106"/>
                  </a:lnTo>
                  <a:lnTo>
                    <a:pt x="835" y="105"/>
                  </a:lnTo>
                  <a:lnTo>
                    <a:pt x="833" y="105"/>
                  </a:lnTo>
                  <a:lnTo>
                    <a:pt x="832" y="104"/>
                  </a:lnTo>
                  <a:lnTo>
                    <a:pt x="832" y="105"/>
                  </a:lnTo>
                  <a:lnTo>
                    <a:pt x="831" y="105"/>
                  </a:lnTo>
                  <a:close/>
                  <a:moveTo>
                    <a:pt x="616" y="95"/>
                  </a:moveTo>
                  <a:lnTo>
                    <a:pt x="614" y="95"/>
                  </a:lnTo>
                  <a:lnTo>
                    <a:pt x="614" y="96"/>
                  </a:lnTo>
                  <a:lnTo>
                    <a:pt x="616" y="96"/>
                  </a:lnTo>
                  <a:lnTo>
                    <a:pt x="618" y="97"/>
                  </a:lnTo>
                  <a:lnTo>
                    <a:pt x="618" y="96"/>
                  </a:lnTo>
                  <a:lnTo>
                    <a:pt x="619" y="96"/>
                  </a:lnTo>
                  <a:lnTo>
                    <a:pt x="619" y="95"/>
                  </a:lnTo>
                  <a:lnTo>
                    <a:pt x="618" y="95"/>
                  </a:lnTo>
                  <a:lnTo>
                    <a:pt x="616" y="95"/>
                  </a:lnTo>
                  <a:close/>
                  <a:moveTo>
                    <a:pt x="587" y="71"/>
                  </a:moveTo>
                  <a:lnTo>
                    <a:pt x="587" y="72"/>
                  </a:lnTo>
                  <a:lnTo>
                    <a:pt x="590" y="72"/>
                  </a:lnTo>
                  <a:lnTo>
                    <a:pt x="590" y="74"/>
                  </a:lnTo>
                  <a:lnTo>
                    <a:pt x="587" y="74"/>
                  </a:lnTo>
                  <a:lnTo>
                    <a:pt x="587" y="76"/>
                  </a:lnTo>
                  <a:lnTo>
                    <a:pt x="587" y="77"/>
                  </a:lnTo>
                  <a:lnTo>
                    <a:pt x="586" y="77"/>
                  </a:lnTo>
                  <a:lnTo>
                    <a:pt x="586" y="78"/>
                  </a:lnTo>
                  <a:lnTo>
                    <a:pt x="586" y="79"/>
                  </a:lnTo>
                  <a:lnTo>
                    <a:pt x="585" y="79"/>
                  </a:lnTo>
                  <a:lnTo>
                    <a:pt x="585" y="80"/>
                  </a:lnTo>
                  <a:lnTo>
                    <a:pt x="585" y="83"/>
                  </a:lnTo>
                  <a:lnTo>
                    <a:pt x="585" y="84"/>
                  </a:lnTo>
                  <a:lnTo>
                    <a:pt x="586" y="84"/>
                  </a:lnTo>
                  <a:lnTo>
                    <a:pt x="586" y="85"/>
                  </a:lnTo>
                  <a:lnTo>
                    <a:pt x="585" y="87"/>
                  </a:lnTo>
                  <a:lnTo>
                    <a:pt x="585" y="88"/>
                  </a:lnTo>
                  <a:lnTo>
                    <a:pt x="584" y="88"/>
                  </a:lnTo>
                  <a:lnTo>
                    <a:pt x="582" y="88"/>
                  </a:lnTo>
                  <a:lnTo>
                    <a:pt x="581" y="89"/>
                  </a:lnTo>
                  <a:lnTo>
                    <a:pt x="579" y="89"/>
                  </a:lnTo>
                  <a:lnTo>
                    <a:pt x="578" y="89"/>
                  </a:lnTo>
                  <a:lnTo>
                    <a:pt x="578" y="91"/>
                  </a:lnTo>
                  <a:lnTo>
                    <a:pt x="579" y="93"/>
                  </a:lnTo>
                  <a:lnTo>
                    <a:pt x="581" y="93"/>
                  </a:lnTo>
                  <a:lnTo>
                    <a:pt x="581" y="94"/>
                  </a:lnTo>
                  <a:lnTo>
                    <a:pt x="582" y="94"/>
                  </a:lnTo>
                  <a:lnTo>
                    <a:pt x="582" y="95"/>
                  </a:lnTo>
                  <a:lnTo>
                    <a:pt x="584" y="95"/>
                  </a:lnTo>
                  <a:lnTo>
                    <a:pt x="586" y="96"/>
                  </a:lnTo>
                  <a:lnTo>
                    <a:pt x="587" y="96"/>
                  </a:lnTo>
                  <a:lnTo>
                    <a:pt x="587" y="95"/>
                  </a:lnTo>
                  <a:lnTo>
                    <a:pt x="590" y="95"/>
                  </a:lnTo>
                  <a:lnTo>
                    <a:pt x="591" y="95"/>
                  </a:lnTo>
                  <a:lnTo>
                    <a:pt x="591" y="96"/>
                  </a:lnTo>
                  <a:lnTo>
                    <a:pt x="592" y="96"/>
                  </a:lnTo>
                  <a:lnTo>
                    <a:pt x="592" y="97"/>
                  </a:lnTo>
                  <a:lnTo>
                    <a:pt x="593" y="97"/>
                  </a:lnTo>
                  <a:lnTo>
                    <a:pt x="595" y="97"/>
                  </a:lnTo>
                  <a:lnTo>
                    <a:pt x="596" y="97"/>
                  </a:lnTo>
                  <a:lnTo>
                    <a:pt x="596" y="99"/>
                  </a:lnTo>
                  <a:lnTo>
                    <a:pt x="597" y="99"/>
                  </a:lnTo>
                  <a:lnTo>
                    <a:pt x="599" y="99"/>
                  </a:lnTo>
                  <a:lnTo>
                    <a:pt x="599" y="101"/>
                  </a:lnTo>
                  <a:lnTo>
                    <a:pt x="601" y="101"/>
                  </a:lnTo>
                  <a:lnTo>
                    <a:pt x="602" y="101"/>
                  </a:lnTo>
                  <a:lnTo>
                    <a:pt x="603" y="101"/>
                  </a:lnTo>
                  <a:lnTo>
                    <a:pt x="604" y="101"/>
                  </a:lnTo>
                  <a:lnTo>
                    <a:pt x="604" y="102"/>
                  </a:lnTo>
                  <a:lnTo>
                    <a:pt x="603" y="102"/>
                  </a:lnTo>
                  <a:lnTo>
                    <a:pt x="603" y="104"/>
                  </a:lnTo>
                  <a:lnTo>
                    <a:pt x="603" y="105"/>
                  </a:lnTo>
                  <a:lnTo>
                    <a:pt x="602" y="105"/>
                  </a:lnTo>
                  <a:lnTo>
                    <a:pt x="601" y="106"/>
                  </a:lnTo>
                  <a:lnTo>
                    <a:pt x="599" y="106"/>
                  </a:lnTo>
                  <a:lnTo>
                    <a:pt x="597" y="106"/>
                  </a:lnTo>
                  <a:lnTo>
                    <a:pt x="596" y="106"/>
                  </a:lnTo>
                  <a:lnTo>
                    <a:pt x="596" y="105"/>
                  </a:lnTo>
                  <a:lnTo>
                    <a:pt x="597" y="104"/>
                  </a:lnTo>
                  <a:lnTo>
                    <a:pt x="596" y="104"/>
                  </a:lnTo>
                  <a:lnTo>
                    <a:pt x="596" y="105"/>
                  </a:lnTo>
                  <a:lnTo>
                    <a:pt x="595" y="105"/>
                  </a:lnTo>
                  <a:lnTo>
                    <a:pt x="593" y="105"/>
                  </a:lnTo>
                  <a:lnTo>
                    <a:pt x="593" y="106"/>
                  </a:lnTo>
                  <a:lnTo>
                    <a:pt x="592" y="106"/>
                  </a:lnTo>
                  <a:lnTo>
                    <a:pt x="592" y="105"/>
                  </a:lnTo>
                  <a:lnTo>
                    <a:pt x="591" y="105"/>
                  </a:lnTo>
                  <a:lnTo>
                    <a:pt x="591" y="104"/>
                  </a:lnTo>
                  <a:lnTo>
                    <a:pt x="590" y="104"/>
                  </a:lnTo>
                  <a:lnTo>
                    <a:pt x="587" y="104"/>
                  </a:lnTo>
                  <a:lnTo>
                    <a:pt x="587" y="105"/>
                  </a:lnTo>
                  <a:lnTo>
                    <a:pt x="587" y="106"/>
                  </a:lnTo>
                  <a:lnTo>
                    <a:pt x="586" y="106"/>
                  </a:lnTo>
                  <a:lnTo>
                    <a:pt x="586" y="105"/>
                  </a:lnTo>
                  <a:lnTo>
                    <a:pt x="585" y="105"/>
                  </a:lnTo>
                  <a:lnTo>
                    <a:pt x="584" y="105"/>
                  </a:lnTo>
                  <a:lnTo>
                    <a:pt x="584" y="106"/>
                  </a:lnTo>
                  <a:lnTo>
                    <a:pt x="582" y="106"/>
                  </a:lnTo>
                  <a:lnTo>
                    <a:pt x="582" y="107"/>
                  </a:lnTo>
                  <a:lnTo>
                    <a:pt x="584" y="107"/>
                  </a:lnTo>
                  <a:lnTo>
                    <a:pt x="585" y="107"/>
                  </a:lnTo>
                  <a:lnTo>
                    <a:pt x="586" y="107"/>
                  </a:lnTo>
                  <a:lnTo>
                    <a:pt x="586" y="110"/>
                  </a:lnTo>
                  <a:lnTo>
                    <a:pt x="585" y="110"/>
                  </a:lnTo>
                  <a:lnTo>
                    <a:pt x="584" y="110"/>
                  </a:lnTo>
                  <a:lnTo>
                    <a:pt x="584" y="111"/>
                  </a:lnTo>
                  <a:lnTo>
                    <a:pt x="585" y="111"/>
                  </a:lnTo>
                  <a:lnTo>
                    <a:pt x="586" y="111"/>
                  </a:lnTo>
                  <a:lnTo>
                    <a:pt x="587" y="111"/>
                  </a:lnTo>
                  <a:lnTo>
                    <a:pt x="590" y="111"/>
                  </a:lnTo>
                  <a:lnTo>
                    <a:pt x="590" y="112"/>
                  </a:lnTo>
                  <a:lnTo>
                    <a:pt x="587" y="112"/>
                  </a:lnTo>
                  <a:lnTo>
                    <a:pt x="586" y="112"/>
                  </a:lnTo>
                  <a:lnTo>
                    <a:pt x="585" y="112"/>
                  </a:lnTo>
                  <a:lnTo>
                    <a:pt x="584" y="113"/>
                  </a:lnTo>
                  <a:lnTo>
                    <a:pt x="582" y="113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8" y="113"/>
                  </a:lnTo>
                  <a:lnTo>
                    <a:pt x="576" y="113"/>
                  </a:lnTo>
                  <a:lnTo>
                    <a:pt x="576" y="114"/>
                  </a:lnTo>
                  <a:lnTo>
                    <a:pt x="575" y="114"/>
                  </a:lnTo>
                  <a:lnTo>
                    <a:pt x="574" y="114"/>
                  </a:lnTo>
                  <a:lnTo>
                    <a:pt x="573" y="114"/>
                  </a:lnTo>
                  <a:lnTo>
                    <a:pt x="570" y="114"/>
                  </a:lnTo>
                  <a:lnTo>
                    <a:pt x="569" y="114"/>
                  </a:lnTo>
                  <a:lnTo>
                    <a:pt x="568" y="114"/>
                  </a:lnTo>
                  <a:lnTo>
                    <a:pt x="567" y="114"/>
                  </a:lnTo>
                  <a:lnTo>
                    <a:pt x="565" y="114"/>
                  </a:lnTo>
                  <a:lnTo>
                    <a:pt x="564" y="114"/>
                  </a:lnTo>
                  <a:lnTo>
                    <a:pt x="564" y="116"/>
                  </a:lnTo>
                  <a:lnTo>
                    <a:pt x="563" y="116"/>
                  </a:lnTo>
                  <a:lnTo>
                    <a:pt x="563" y="114"/>
                  </a:lnTo>
                  <a:lnTo>
                    <a:pt x="561" y="114"/>
                  </a:lnTo>
                  <a:lnTo>
                    <a:pt x="559" y="114"/>
                  </a:lnTo>
                  <a:lnTo>
                    <a:pt x="558" y="114"/>
                  </a:lnTo>
                  <a:lnTo>
                    <a:pt x="557" y="114"/>
                  </a:lnTo>
                  <a:lnTo>
                    <a:pt x="556" y="114"/>
                  </a:lnTo>
                  <a:lnTo>
                    <a:pt x="555" y="113"/>
                  </a:lnTo>
                  <a:lnTo>
                    <a:pt x="555" y="114"/>
                  </a:lnTo>
                  <a:lnTo>
                    <a:pt x="552" y="114"/>
                  </a:lnTo>
                  <a:lnTo>
                    <a:pt x="551" y="114"/>
                  </a:lnTo>
                  <a:lnTo>
                    <a:pt x="549" y="114"/>
                  </a:lnTo>
                  <a:lnTo>
                    <a:pt x="546" y="114"/>
                  </a:lnTo>
                  <a:lnTo>
                    <a:pt x="546" y="113"/>
                  </a:lnTo>
                  <a:lnTo>
                    <a:pt x="547" y="113"/>
                  </a:lnTo>
                  <a:lnTo>
                    <a:pt x="549" y="113"/>
                  </a:lnTo>
                  <a:lnTo>
                    <a:pt x="550" y="113"/>
                  </a:lnTo>
                  <a:lnTo>
                    <a:pt x="550" y="112"/>
                  </a:lnTo>
                  <a:lnTo>
                    <a:pt x="549" y="112"/>
                  </a:lnTo>
                  <a:lnTo>
                    <a:pt x="547" y="112"/>
                  </a:lnTo>
                  <a:lnTo>
                    <a:pt x="544" y="112"/>
                  </a:lnTo>
                  <a:lnTo>
                    <a:pt x="541" y="111"/>
                  </a:lnTo>
                  <a:lnTo>
                    <a:pt x="540" y="112"/>
                  </a:lnTo>
                  <a:lnTo>
                    <a:pt x="539" y="112"/>
                  </a:lnTo>
                  <a:lnTo>
                    <a:pt x="538" y="112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9" y="111"/>
                  </a:lnTo>
                  <a:lnTo>
                    <a:pt x="539" y="110"/>
                  </a:lnTo>
                  <a:lnTo>
                    <a:pt x="539" y="107"/>
                  </a:lnTo>
                  <a:lnTo>
                    <a:pt x="538" y="107"/>
                  </a:lnTo>
                  <a:lnTo>
                    <a:pt x="536" y="107"/>
                  </a:lnTo>
                  <a:lnTo>
                    <a:pt x="534" y="107"/>
                  </a:lnTo>
                  <a:lnTo>
                    <a:pt x="534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0" y="111"/>
                  </a:lnTo>
                  <a:lnTo>
                    <a:pt x="529" y="111"/>
                  </a:lnTo>
                  <a:lnTo>
                    <a:pt x="529" y="112"/>
                  </a:lnTo>
                  <a:lnTo>
                    <a:pt x="528" y="112"/>
                  </a:lnTo>
                  <a:lnTo>
                    <a:pt x="525" y="112"/>
                  </a:lnTo>
                  <a:lnTo>
                    <a:pt x="524" y="112"/>
                  </a:lnTo>
                  <a:lnTo>
                    <a:pt x="523" y="113"/>
                  </a:lnTo>
                  <a:lnTo>
                    <a:pt x="522" y="113"/>
                  </a:lnTo>
                  <a:lnTo>
                    <a:pt x="516" y="113"/>
                  </a:lnTo>
                  <a:lnTo>
                    <a:pt x="512" y="113"/>
                  </a:lnTo>
                  <a:lnTo>
                    <a:pt x="510" y="113"/>
                  </a:lnTo>
                  <a:lnTo>
                    <a:pt x="510" y="114"/>
                  </a:lnTo>
                  <a:lnTo>
                    <a:pt x="507" y="114"/>
                  </a:lnTo>
                  <a:lnTo>
                    <a:pt x="506" y="114"/>
                  </a:lnTo>
                  <a:lnTo>
                    <a:pt x="505" y="116"/>
                  </a:lnTo>
                  <a:lnTo>
                    <a:pt x="504" y="116"/>
                  </a:lnTo>
                  <a:lnTo>
                    <a:pt x="502" y="116"/>
                  </a:lnTo>
                  <a:lnTo>
                    <a:pt x="501" y="116"/>
                  </a:lnTo>
                  <a:lnTo>
                    <a:pt x="498" y="116"/>
                  </a:lnTo>
                  <a:lnTo>
                    <a:pt x="494" y="118"/>
                  </a:lnTo>
                  <a:lnTo>
                    <a:pt x="493" y="118"/>
                  </a:lnTo>
                  <a:lnTo>
                    <a:pt x="490" y="118"/>
                  </a:lnTo>
                  <a:lnTo>
                    <a:pt x="489" y="118"/>
                  </a:lnTo>
                  <a:lnTo>
                    <a:pt x="488" y="118"/>
                  </a:lnTo>
                  <a:lnTo>
                    <a:pt x="487" y="118"/>
                  </a:lnTo>
                  <a:lnTo>
                    <a:pt x="485" y="118"/>
                  </a:lnTo>
                  <a:lnTo>
                    <a:pt x="484" y="118"/>
                  </a:lnTo>
                  <a:lnTo>
                    <a:pt x="483" y="118"/>
                  </a:lnTo>
                  <a:lnTo>
                    <a:pt x="483" y="119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9" y="118"/>
                  </a:lnTo>
                  <a:lnTo>
                    <a:pt x="478" y="118"/>
                  </a:lnTo>
                  <a:lnTo>
                    <a:pt x="477" y="118"/>
                  </a:lnTo>
                  <a:lnTo>
                    <a:pt x="476" y="118"/>
                  </a:lnTo>
                  <a:lnTo>
                    <a:pt x="475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67" y="119"/>
                  </a:lnTo>
                  <a:lnTo>
                    <a:pt x="462" y="119"/>
                  </a:lnTo>
                  <a:lnTo>
                    <a:pt x="461" y="119"/>
                  </a:lnTo>
                  <a:lnTo>
                    <a:pt x="460" y="119"/>
                  </a:lnTo>
                  <a:lnTo>
                    <a:pt x="459" y="119"/>
                  </a:lnTo>
                  <a:lnTo>
                    <a:pt x="458" y="119"/>
                  </a:lnTo>
                  <a:lnTo>
                    <a:pt x="456" y="119"/>
                  </a:lnTo>
                  <a:lnTo>
                    <a:pt x="454" y="119"/>
                  </a:lnTo>
                  <a:lnTo>
                    <a:pt x="454" y="118"/>
                  </a:lnTo>
                  <a:lnTo>
                    <a:pt x="453" y="118"/>
                  </a:lnTo>
                  <a:lnTo>
                    <a:pt x="452" y="118"/>
                  </a:lnTo>
                  <a:lnTo>
                    <a:pt x="453" y="116"/>
                  </a:lnTo>
                  <a:lnTo>
                    <a:pt x="452" y="116"/>
                  </a:lnTo>
                  <a:lnTo>
                    <a:pt x="452" y="114"/>
                  </a:lnTo>
                  <a:lnTo>
                    <a:pt x="453" y="114"/>
                  </a:lnTo>
                  <a:lnTo>
                    <a:pt x="453" y="113"/>
                  </a:lnTo>
                  <a:lnTo>
                    <a:pt x="454" y="113"/>
                  </a:lnTo>
                  <a:lnTo>
                    <a:pt x="456" y="113"/>
                  </a:lnTo>
                  <a:lnTo>
                    <a:pt x="456" y="112"/>
                  </a:lnTo>
                  <a:lnTo>
                    <a:pt x="456" y="111"/>
                  </a:lnTo>
                  <a:lnTo>
                    <a:pt x="454" y="111"/>
                  </a:lnTo>
                  <a:lnTo>
                    <a:pt x="453" y="111"/>
                  </a:lnTo>
                  <a:lnTo>
                    <a:pt x="452" y="111"/>
                  </a:lnTo>
                  <a:lnTo>
                    <a:pt x="450" y="111"/>
                  </a:lnTo>
                  <a:lnTo>
                    <a:pt x="444" y="111"/>
                  </a:lnTo>
                  <a:lnTo>
                    <a:pt x="443" y="111"/>
                  </a:lnTo>
                  <a:lnTo>
                    <a:pt x="442" y="111"/>
                  </a:lnTo>
                  <a:lnTo>
                    <a:pt x="441" y="111"/>
                  </a:lnTo>
                  <a:lnTo>
                    <a:pt x="437" y="111"/>
                  </a:lnTo>
                  <a:lnTo>
                    <a:pt x="433" y="110"/>
                  </a:lnTo>
                  <a:lnTo>
                    <a:pt x="432" y="110"/>
                  </a:lnTo>
                  <a:lnTo>
                    <a:pt x="430" y="110"/>
                  </a:lnTo>
                  <a:lnTo>
                    <a:pt x="427" y="107"/>
                  </a:lnTo>
                  <a:lnTo>
                    <a:pt x="427" y="106"/>
                  </a:lnTo>
                  <a:lnTo>
                    <a:pt x="430" y="107"/>
                  </a:lnTo>
                  <a:lnTo>
                    <a:pt x="431" y="107"/>
                  </a:lnTo>
                  <a:lnTo>
                    <a:pt x="431" y="106"/>
                  </a:lnTo>
                  <a:lnTo>
                    <a:pt x="430" y="106"/>
                  </a:lnTo>
                  <a:lnTo>
                    <a:pt x="427" y="106"/>
                  </a:lnTo>
                  <a:lnTo>
                    <a:pt x="427" y="105"/>
                  </a:lnTo>
                  <a:lnTo>
                    <a:pt x="426" y="105"/>
                  </a:lnTo>
                  <a:lnTo>
                    <a:pt x="426" y="104"/>
                  </a:lnTo>
                  <a:lnTo>
                    <a:pt x="426" y="102"/>
                  </a:lnTo>
                  <a:lnTo>
                    <a:pt x="427" y="102"/>
                  </a:lnTo>
                  <a:lnTo>
                    <a:pt x="430" y="102"/>
                  </a:lnTo>
                  <a:lnTo>
                    <a:pt x="431" y="101"/>
                  </a:lnTo>
                  <a:lnTo>
                    <a:pt x="433" y="101"/>
                  </a:lnTo>
                  <a:lnTo>
                    <a:pt x="436" y="101"/>
                  </a:lnTo>
                  <a:lnTo>
                    <a:pt x="439" y="101"/>
                  </a:lnTo>
                  <a:lnTo>
                    <a:pt x="444" y="99"/>
                  </a:lnTo>
                  <a:lnTo>
                    <a:pt x="449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9" y="99"/>
                  </a:lnTo>
                  <a:lnTo>
                    <a:pt x="462" y="99"/>
                  </a:lnTo>
                  <a:lnTo>
                    <a:pt x="466" y="99"/>
                  </a:lnTo>
                  <a:lnTo>
                    <a:pt x="467" y="99"/>
                  </a:lnTo>
                  <a:lnTo>
                    <a:pt x="471" y="99"/>
                  </a:lnTo>
                  <a:lnTo>
                    <a:pt x="472" y="99"/>
                  </a:lnTo>
                  <a:lnTo>
                    <a:pt x="476" y="99"/>
                  </a:lnTo>
                  <a:lnTo>
                    <a:pt x="477" y="99"/>
                  </a:lnTo>
                  <a:lnTo>
                    <a:pt x="478" y="99"/>
                  </a:lnTo>
                  <a:lnTo>
                    <a:pt x="479" y="99"/>
                  </a:lnTo>
                  <a:lnTo>
                    <a:pt x="481" y="101"/>
                  </a:lnTo>
                  <a:lnTo>
                    <a:pt x="483" y="101"/>
                  </a:lnTo>
                  <a:lnTo>
                    <a:pt x="483" y="99"/>
                  </a:lnTo>
                  <a:lnTo>
                    <a:pt x="484" y="99"/>
                  </a:lnTo>
                  <a:lnTo>
                    <a:pt x="485" y="99"/>
                  </a:lnTo>
                  <a:lnTo>
                    <a:pt x="487" y="99"/>
                  </a:lnTo>
                  <a:lnTo>
                    <a:pt x="488" y="99"/>
                  </a:lnTo>
                  <a:lnTo>
                    <a:pt x="487" y="97"/>
                  </a:lnTo>
                  <a:lnTo>
                    <a:pt x="488" y="97"/>
                  </a:lnTo>
                  <a:lnTo>
                    <a:pt x="489" y="99"/>
                  </a:lnTo>
                  <a:lnTo>
                    <a:pt x="490" y="99"/>
                  </a:lnTo>
                  <a:lnTo>
                    <a:pt x="493" y="99"/>
                  </a:lnTo>
                  <a:lnTo>
                    <a:pt x="494" y="99"/>
                  </a:lnTo>
                  <a:lnTo>
                    <a:pt x="495" y="99"/>
                  </a:lnTo>
                  <a:lnTo>
                    <a:pt x="495" y="97"/>
                  </a:lnTo>
                  <a:lnTo>
                    <a:pt x="493" y="97"/>
                  </a:lnTo>
                  <a:lnTo>
                    <a:pt x="490" y="97"/>
                  </a:lnTo>
                  <a:lnTo>
                    <a:pt x="489" y="97"/>
                  </a:lnTo>
                  <a:lnTo>
                    <a:pt x="489" y="96"/>
                  </a:lnTo>
                  <a:lnTo>
                    <a:pt x="488" y="96"/>
                  </a:lnTo>
                  <a:lnTo>
                    <a:pt x="487" y="96"/>
                  </a:lnTo>
                  <a:lnTo>
                    <a:pt x="485" y="96"/>
                  </a:lnTo>
                  <a:lnTo>
                    <a:pt x="484" y="96"/>
                  </a:lnTo>
                  <a:lnTo>
                    <a:pt x="483" y="96"/>
                  </a:lnTo>
                  <a:lnTo>
                    <a:pt x="481" y="96"/>
                  </a:lnTo>
                  <a:lnTo>
                    <a:pt x="481" y="95"/>
                  </a:lnTo>
                  <a:lnTo>
                    <a:pt x="478" y="95"/>
                  </a:lnTo>
                  <a:lnTo>
                    <a:pt x="477" y="95"/>
                  </a:lnTo>
                  <a:lnTo>
                    <a:pt x="476" y="95"/>
                  </a:lnTo>
                  <a:lnTo>
                    <a:pt x="472" y="95"/>
                  </a:lnTo>
                  <a:lnTo>
                    <a:pt x="471" y="95"/>
                  </a:lnTo>
                  <a:lnTo>
                    <a:pt x="470" y="95"/>
                  </a:lnTo>
                  <a:lnTo>
                    <a:pt x="468" y="95"/>
                  </a:lnTo>
                  <a:lnTo>
                    <a:pt x="467" y="95"/>
                  </a:lnTo>
                  <a:lnTo>
                    <a:pt x="462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4" y="96"/>
                  </a:lnTo>
                  <a:lnTo>
                    <a:pt x="453" y="95"/>
                  </a:lnTo>
                  <a:lnTo>
                    <a:pt x="449" y="96"/>
                  </a:lnTo>
                  <a:lnTo>
                    <a:pt x="448" y="96"/>
                  </a:lnTo>
                  <a:lnTo>
                    <a:pt x="448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39" y="95"/>
                  </a:lnTo>
                  <a:lnTo>
                    <a:pt x="437" y="95"/>
                  </a:lnTo>
                  <a:lnTo>
                    <a:pt x="436" y="95"/>
                  </a:lnTo>
                  <a:lnTo>
                    <a:pt x="435" y="95"/>
                  </a:lnTo>
                  <a:lnTo>
                    <a:pt x="433" y="95"/>
                  </a:lnTo>
                  <a:lnTo>
                    <a:pt x="432" y="94"/>
                  </a:lnTo>
                  <a:lnTo>
                    <a:pt x="430" y="94"/>
                  </a:lnTo>
                  <a:lnTo>
                    <a:pt x="430" y="93"/>
                  </a:lnTo>
                  <a:lnTo>
                    <a:pt x="431" y="91"/>
                  </a:lnTo>
                  <a:lnTo>
                    <a:pt x="435" y="91"/>
                  </a:lnTo>
                  <a:lnTo>
                    <a:pt x="439" y="89"/>
                  </a:lnTo>
                  <a:lnTo>
                    <a:pt x="442" y="89"/>
                  </a:lnTo>
                  <a:lnTo>
                    <a:pt x="448" y="89"/>
                  </a:lnTo>
                  <a:lnTo>
                    <a:pt x="449" y="89"/>
                  </a:lnTo>
                  <a:lnTo>
                    <a:pt x="450" y="89"/>
                  </a:lnTo>
                  <a:lnTo>
                    <a:pt x="450" y="88"/>
                  </a:lnTo>
                  <a:lnTo>
                    <a:pt x="456" y="88"/>
                  </a:lnTo>
                  <a:lnTo>
                    <a:pt x="458" y="88"/>
                  </a:lnTo>
                  <a:lnTo>
                    <a:pt x="459" y="88"/>
                  </a:lnTo>
                  <a:lnTo>
                    <a:pt x="460" y="88"/>
                  </a:lnTo>
                  <a:lnTo>
                    <a:pt x="461" y="88"/>
                  </a:lnTo>
                  <a:lnTo>
                    <a:pt x="460" y="87"/>
                  </a:lnTo>
                  <a:lnTo>
                    <a:pt x="456" y="87"/>
                  </a:lnTo>
                  <a:lnTo>
                    <a:pt x="454" y="87"/>
                  </a:lnTo>
                  <a:lnTo>
                    <a:pt x="453" y="87"/>
                  </a:lnTo>
                  <a:lnTo>
                    <a:pt x="452" y="87"/>
                  </a:lnTo>
                  <a:lnTo>
                    <a:pt x="450" y="87"/>
                  </a:lnTo>
                  <a:lnTo>
                    <a:pt x="449" y="87"/>
                  </a:lnTo>
                  <a:lnTo>
                    <a:pt x="448" y="88"/>
                  </a:lnTo>
                  <a:lnTo>
                    <a:pt x="445" y="88"/>
                  </a:lnTo>
                  <a:lnTo>
                    <a:pt x="445" y="87"/>
                  </a:lnTo>
                  <a:lnTo>
                    <a:pt x="444" y="87"/>
                  </a:lnTo>
                  <a:lnTo>
                    <a:pt x="444" y="88"/>
                  </a:lnTo>
                  <a:lnTo>
                    <a:pt x="443" y="88"/>
                  </a:lnTo>
                  <a:lnTo>
                    <a:pt x="442" y="88"/>
                  </a:lnTo>
                  <a:lnTo>
                    <a:pt x="441" y="88"/>
                  </a:lnTo>
                  <a:lnTo>
                    <a:pt x="437" y="88"/>
                  </a:lnTo>
                  <a:lnTo>
                    <a:pt x="436" y="88"/>
                  </a:lnTo>
                  <a:lnTo>
                    <a:pt x="436" y="87"/>
                  </a:lnTo>
                  <a:lnTo>
                    <a:pt x="437" y="87"/>
                  </a:lnTo>
                  <a:lnTo>
                    <a:pt x="439" y="87"/>
                  </a:lnTo>
                  <a:lnTo>
                    <a:pt x="442" y="87"/>
                  </a:lnTo>
                  <a:lnTo>
                    <a:pt x="443" y="87"/>
                  </a:lnTo>
                  <a:lnTo>
                    <a:pt x="443" y="85"/>
                  </a:lnTo>
                  <a:lnTo>
                    <a:pt x="442" y="85"/>
                  </a:lnTo>
                  <a:lnTo>
                    <a:pt x="441" y="85"/>
                  </a:lnTo>
                  <a:lnTo>
                    <a:pt x="439" y="85"/>
                  </a:lnTo>
                  <a:lnTo>
                    <a:pt x="437" y="85"/>
                  </a:lnTo>
                  <a:lnTo>
                    <a:pt x="436" y="85"/>
                  </a:lnTo>
                  <a:lnTo>
                    <a:pt x="435" y="85"/>
                  </a:lnTo>
                  <a:lnTo>
                    <a:pt x="433" y="85"/>
                  </a:lnTo>
                  <a:lnTo>
                    <a:pt x="432" y="85"/>
                  </a:lnTo>
                  <a:lnTo>
                    <a:pt x="431" y="85"/>
                  </a:lnTo>
                  <a:lnTo>
                    <a:pt x="431" y="84"/>
                  </a:lnTo>
                  <a:lnTo>
                    <a:pt x="432" y="84"/>
                  </a:lnTo>
                  <a:lnTo>
                    <a:pt x="433" y="83"/>
                  </a:lnTo>
                  <a:lnTo>
                    <a:pt x="435" y="83"/>
                  </a:lnTo>
                  <a:lnTo>
                    <a:pt x="436" y="80"/>
                  </a:lnTo>
                  <a:lnTo>
                    <a:pt x="439" y="80"/>
                  </a:lnTo>
                  <a:lnTo>
                    <a:pt x="441" y="80"/>
                  </a:lnTo>
                  <a:lnTo>
                    <a:pt x="442" y="79"/>
                  </a:lnTo>
                  <a:lnTo>
                    <a:pt x="443" y="79"/>
                  </a:lnTo>
                  <a:lnTo>
                    <a:pt x="444" y="79"/>
                  </a:lnTo>
                  <a:lnTo>
                    <a:pt x="449" y="79"/>
                  </a:lnTo>
                  <a:lnTo>
                    <a:pt x="450" y="78"/>
                  </a:lnTo>
                  <a:lnTo>
                    <a:pt x="449" y="78"/>
                  </a:lnTo>
                  <a:lnTo>
                    <a:pt x="448" y="78"/>
                  </a:lnTo>
                  <a:lnTo>
                    <a:pt x="445" y="78"/>
                  </a:lnTo>
                  <a:lnTo>
                    <a:pt x="445" y="77"/>
                  </a:lnTo>
                  <a:lnTo>
                    <a:pt x="448" y="77"/>
                  </a:lnTo>
                  <a:lnTo>
                    <a:pt x="449" y="77"/>
                  </a:lnTo>
                  <a:lnTo>
                    <a:pt x="452" y="76"/>
                  </a:lnTo>
                  <a:lnTo>
                    <a:pt x="453" y="76"/>
                  </a:lnTo>
                  <a:lnTo>
                    <a:pt x="454" y="76"/>
                  </a:lnTo>
                  <a:lnTo>
                    <a:pt x="456" y="76"/>
                  </a:lnTo>
                  <a:lnTo>
                    <a:pt x="458" y="74"/>
                  </a:lnTo>
                  <a:lnTo>
                    <a:pt x="459" y="74"/>
                  </a:lnTo>
                  <a:lnTo>
                    <a:pt x="461" y="74"/>
                  </a:lnTo>
                  <a:lnTo>
                    <a:pt x="462" y="72"/>
                  </a:lnTo>
                  <a:lnTo>
                    <a:pt x="464" y="72"/>
                  </a:lnTo>
                  <a:lnTo>
                    <a:pt x="466" y="72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71" y="72"/>
                  </a:lnTo>
                  <a:lnTo>
                    <a:pt x="475" y="71"/>
                  </a:lnTo>
                  <a:lnTo>
                    <a:pt x="476" y="71"/>
                  </a:lnTo>
                  <a:lnTo>
                    <a:pt x="477" y="71"/>
                  </a:lnTo>
                  <a:lnTo>
                    <a:pt x="478" y="71"/>
                  </a:lnTo>
                  <a:lnTo>
                    <a:pt x="479" y="71"/>
                  </a:lnTo>
                  <a:lnTo>
                    <a:pt x="483" y="70"/>
                  </a:lnTo>
                  <a:lnTo>
                    <a:pt x="485" y="70"/>
                  </a:lnTo>
                  <a:lnTo>
                    <a:pt x="488" y="70"/>
                  </a:lnTo>
                  <a:lnTo>
                    <a:pt x="489" y="70"/>
                  </a:lnTo>
                  <a:lnTo>
                    <a:pt x="490" y="70"/>
                  </a:lnTo>
                  <a:lnTo>
                    <a:pt x="493" y="70"/>
                  </a:lnTo>
                  <a:lnTo>
                    <a:pt x="494" y="68"/>
                  </a:lnTo>
                  <a:lnTo>
                    <a:pt x="496" y="68"/>
                  </a:lnTo>
                  <a:lnTo>
                    <a:pt x="498" y="68"/>
                  </a:lnTo>
                  <a:lnTo>
                    <a:pt x="499" y="68"/>
                  </a:lnTo>
                  <a:lnTo>
                    <a:pt x="501" y="68"/>
                  </a:lnTo>
                  <a:lnTo>
                    <a:pt x="502" y="68"/>
                  </a:lnTo>
                  <a:lnTo>
                    <a:pt x="504" y="68"/>
                  </a:lnTo>
                  <a:lnTo>
                    <a:pt x="504" y="70"/>
                  </a:lnTo>
                  <a:lnTo>
                    <a:pt x="504" y="71"/>
                  </a:lnTo>
                  <a:lnTo>
                    <a:pt x="502" y="71"/>
                  </a:lnTo>
                  <a:lnTo>
                    <a:pt x="501" y="71"/>
                  </a:lnTo>
                  <a:lnTo>
                    <a:pt x="501" y="72"/>
                  </a:lnTo>
                  <a:lnTo>
                    <a:pt x="499" y="72"/>
                  </a:lnTo>
                  <a:lnTo>
                    <a:pt x="499" y="74"/>
                  </a:lnTo>
                  <a:lnTo>
                    <a:pt x="496" y="74"/>
                  </a:lnTo>
                  <a:lnTo>
                    <a:pt x="495" y="74"/>
                  </a:lnTo>
                  <a:lnTo>
                    <a:pt x="494" y="76"/>
                  </a:lnTo>
                  <a:lnTo>
                    <a:pt x="495" y="76"/>
                  </a:lnTo>
                  <a:lnTo>
                    <a:pt x="498" y="76"/>
                  </a:lnTo>
                  <a:lnTo>
                    <a:pt x="499" y="76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2" y="76"/>
                  </a:lnTo>
                  <a:lnTo>
                    <a:pt x="504" y="76"/>
                  </a:lnTo>
                  <a:lnTo>
                    <a:pt x="504" y="74"/>
                  </a:lnTo>
                  <a:lnTo>
                    <a:pt x="505" y="72"/>
                  </a:lnTo>
                  <a:lnTo>
                    <a:pt x="506" y="72"/>
                  </a:lnTo>
                  <a:lnTo>
                    <a:pt x="510" y="71"/>
                  </a:lnTo>
                  <a:lnTo>
                    <a:pt x="512" y="71"/>
                  </a:lnTo>
                  <a:lnTo>
                    <a:pt x="513" y="71"/>
                  </a:lnTo>
                  <a:lnTo>
                    <a:pt x="516" y="72"/>
                  </a:lnTo>
                  <a:lnTo>
                    <a:pt x="517" y="72"/>
                  </a:lnTo>
                  <a:lnTo>
                    <a:pt x="521" y="72"/>
                  </a:lnTo>
                  <a:lnTo>
                    <a:pt x="522" y="72"/>
                  </a:lnTo>
                  <a:lnTo>
                    <a:pt x="523" y="72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4"/>
                  </a:lnTo>
                  <a:lnTo>
                    <a:pt x="528" y="74"/>
                  </a:lnTo>
                  <a:lnTo>
                    <a:pt x="528" y="76"/>
                  </a:lnTo>
                  <a:lnTo>
                    <a:pt x="525" y="76"/>
                  </a:lnTo>
                  <a:lnTo>
                    <a:pt x="524" y="76"/>
                  </a:lnTo>
                  <a:lnTo>
                    <a:pt x="522" y="77"/>
                  </a:lnTo>
                  <a:lnTo>
                    <a:pt x="523" y="77"/>
                  </a:lnTo>
                  <a:lnTo>
                    <a:pt x="522" y="78"/>
                  </a:lnTo>
                  <a:lnTo>
                    <a:pt x="523" y="78"/>
                  </a:lnTo>
                  <a:lnTo>
                    <a:pt x="524" y="78"/>
                  </a:lnTo>
                  <a:lnTo>
                    <a:pt x="524" y="77"/>
                  </a:lnTo>
                  <a:lnTo>
                    <a:pt x="525" y="77"/>
                  </a:lnTo>
                  <a:lnTo>
                    <a:pt x="528" y="77"/>
                  </a:lnTo>
                  <a:lnTo>
                    <a:pt x="529" y="77"/>
                  </a:lnTo>
                  <a:lnTo>
                    <a:pt x="530" y="76"/>
                  </a:lnTo>
                  <a:lnTo>
                    <a:pt x="532" y="76"/>
                  </a:lnTo>
                  <a:lnTo>
                    <a:pt x="533" y="76"/>
                  </a:lnTo>
                  <a:lnTo>
                    <a:pt x="532" y="77"/>
                  </a:lnTo>
                  <a:lnTo>
                    <a:pt x="533" y="77"/>
                  </a:lnTo>
                  <a:lnTo>
                    <a:pt x="533" y="76"/>
                  </a:lnTo>
                  <a:lnTo>
                    <a:pt x="534" y="76"/>
                  </a:lnTo>
                  <a:lnTo>
                    <a:pt x="534" y="77"/>
                  </a:lnTo>
                  <a:lnTo>
                    <a:pt x="536" y="77"/>
                  </a:lnTo>
                  <a:lnTo>
                    <a:pt x="538" y="77"/>
                  </a:lnTo>
                  <a:lnTo>
                    <a:pt x="539" y="77"/>
                  </a:lnTo>
                  <a:lnTo>
                    <a:pt x="540" y="77"/>
                  </a:lnTo>
                  <a:lnTo>
                    <a:pt x="540" y="76"/>
                  </a:lnTo>
                  <a:lnTo>
                    <a:pt x="539" y="76"/>
                  </a:lnTo>
                  <a:lnTo>
                    <a:pt x="538" y="76"/>
                  </a:lnTo>
                  <a:lnTo>
                    <a:pt x="538" y="74"/>
                  </a:lnTo>
                  <a:lnTo>
                    <a:pt x="539" y="74"/>
                  </a:lnTo>
                  <a:lnTo>
                    <a:pt x="536" y="72"/>
                  </a:lnTo>
                  <a:lnTo>
                    <a:pt x="534" y="72"/>
                  </a:lnTo>
                  <a:lnTo>
                    <a:pt x="536" y="71"/>
                  </a:lnTo>
                  <a:lnTo>
                    <a:pt x="539" y="71"/>
                  </a:lnTo>
                  <a:lnTo>
                    <a:pt x="542" y="71"/>
                  </a:lnTo>
                  <a:lnTo>
                    <a:pt x="544" y="72"/>
                  </a:lnTo>
                  <a:lnTo>
                    <a:pt x="547" y="74"/>
                  </a:lnTo>
                  <a:lnTo>
                    <a:pt x="549" y="74"/>
                  </a:lnTo>
                  <a:lnTo>
                    <a:pt x="550" y="74"/>
                  </a:lnTo>
                  <a:lnTo>
                    <a:pt x="550" y="76"/>
                  </a:lnTo>
                  <a:lnTo>
                    <a:pt x="552" y="76"/>
                  </a:lnTo>
                  <a:lnTo>
                    <a:pt x="552" y="77"/>
                  </a:lnTo>
                  <a:lnTo>
                    <a:pt x="551" y="77"/>
                  </a:lnTo>
                  <a:lnTo>
                    <a:pt x="550" y="78"/>
                  </a:lnTo>
                  <a:lnTo>
                    <a:pt x="550" y="79"/>
                  </a:lnTo>
                  <a:lnTo>
                    <a:pt x="550" y="80"/>
                  </a:lnTo>
                  <a:lnTo>
                    <a:pt x="549" y="80"/>
                  </a:lnTo>
                  <a:lnTo>
                    <a:pt x="549" y="83"/>
                  </a:lnTo>
                  <a:lnTo>
                    <a:pt x="547" y="84"/>
                  </a:lnTo>
                  <a:lnTo>
                    <a:pt x="549" y="84"/>
                  </a:lnTo>
                  <a:lnTo>
                    <a:pt x="549" y="85"/>
                  </a:lnTo>
                  <a:lnTo>
                    <a:pt x="550" y="85"/>
                  </a:lnTo>
                  <a:lnTo>
                    <a:pt x="550" y="84"/>
                  </a:lnTo>
                  <a:lnTo>
                    <a:pt x="551" y="84"/>
                  </a:lnTo>
                  <a:lnTo>
                    <a:pt x="552" y="84"/>
                  </a:lnTo>
                  <a:lnTo>
                    <a:pt x="555" y="84"/>
                  </a:lnTo>
                  <a:lnTo>
                    <a:pt x="556" y="84"/>
                  </a:lnTo>
                  <a:lnTo>
                    <a:pt x="558" y="84"/>
                  </a:lnTo>
                  <a:lnTo>
                    <a:pt x="557" y="83"/>
                  </a:lnTo>
                  <a:lnTo>
                    <a:pt x="558" y="83"/>
                  </a:lnTo>
                  <a:lnTo>
                    <a:pt x="558" y="80"/>
                  </a:lnTo>
                  <a:lnTo>
                    <a:pt x="557" y="79"/>
                  </a:lnTo>
                  <a:lnTo>
                    <a:pt x="558" y="79"/>
                  </a:lnTo>
                  <a:lnTo>
                    <a:pt x="557" y="78"/>
                  </a:lnTo>
                  <a:lnTo>
                    <a:pt x="558" y="78"/>
                  </a:lnTo>
                  <a:lnTo>
                    <a:pt x="559" y="78"/>
                  </a:lnTo>
                  <a:lnTo>
                    <a:pt x="559" y="77"/>
                  </a:lnTo>
                  <a:lnTo>
                    <a:pt x="559" y="76"/>
                  </a:lnTo>
                  <a:lnTo>
                    <a:pt x="561" y="74"/>
                  </a:lnTo>
                  <a:lnTo>
                    <a:pt x="561" y="72"/>
                  </a:lnTo>
                  <a:lnTo>
                    <a:pt x="563" y="72"/>
                  </a:lnTo>
                  <a:lnTo>
                    <a:pt x="563" y="71"/>
                  </a:lnTo>
                  <a:lnTo>
                    <a:pt x="563" y="70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68"/>
                  </a:lnTo>
                  <a:lnTo>
                    <a:pt x="568" y="68"/>
                  </a:lnTo>
                  <a:lnTo>
                    <a:pt x="569" y="68"/>
                  </a:lnTo>
                  <a:lnTo>
                    <a:pt x="570" y="68"/>
                  </a:lnTo>
                  <a:lnTo>
                    <a:pt x="573" y="68"/>
                  </a:lnTo>
                  <a:lnTo>
                    <a:pt x="574" y="68"/>
                  </a:lnTo>
                  <a:lnTo>
                    <a:pt x="574" y="70"/>
                  </a:lnTo>
                  <a:lnTo>
                    <a:pt x="575" y="70"/>
                  </a:lnTo>
                  <a:lnTo>
                    <a:pt x="576" y="70"/>
                  </a:lnTo>
                  <a:lnTo>
                    <a:pt x="576" y="68"/>
                  </a:lnTo>
                  <a:lnTo>
                    <a:pt x="578" y="68"/>
                  </a:lnTo>
                  <a:lnTo>
                    <a:pt x="579" y="68"/>
                  </a:lnTo>
                  <a:lnTo>
                    <a:pt x="581" y="68"/>
                  </a:lnTo>
                  <a:lnTo>
                    <a:pt x="581" y="70"/>
                  </a:lnTo>
                  <a:lnTo>
                    <a:pt x="582" y="70"/>
                  </a:lnTo>
                  <a:lnTo>
                    <a:pt x="584" y="70"/>
                  </a:lnTo>
                  <a:lnTo>
                    <a:pt x="584" y="71"/>
                  </a:lnTo>
                  <a:lnTo>
                    <a:pt x="585" y="71"/>
                  </a:lnTo>
                  <a:lnTo>
                    <a:pt x="586" y="71"/>
                  </a:lnTo>
                  <a:lnTo>
                    <a:pt x="587" y="71"/>
                  </a:lnTo>
                  <a:close/>
                  <a:moveTo>
                    <a:pt x="468" y="87"/>
                  </a:moveTo>
                  <a:lnTo>
                    <a:pt x="467" y="85"/>
                  </a:lnTo>
                  <a:lnTo>
                    <a:pt x="464" y="87"/>
                  </a:lnTo>
                  <a:lnTo>
                    <a:pt x="466" y="87"/>
                  </a:lnTo>
                  <a:lnTo>
                    <a:pt x="467" y="87"/>
                  </a:lnTo>
                  <a:lnTo>
                    <a:pt x="468" y="87"/>
                  </a:lnTo>
                  <a:close/>
                  <a:moveTo>
                    <a:pt x="521" y="77"/>
                  </a:moveTo>
                  <a:lnTo>
                    <a:pt x="516" y="78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1" y="77"/>
                  </a:lnTo>
                  <a:close/>
                  <a:moveTo>
                    <a:pt x="541" y="74"/>
                  </a:moveTo>
                  <a:lnTo>
                    <a:pt x="540" y="74"/>
                  </a:lnTo>
                  <a:lnTo>
                    <a:pt x="541" y="76"/>
                  </a:lnTo>
                  <a:lnTo>
                    <a:pt x="541" y="74"/>
                  </a:lnTo>
                  <a:close/>
                  <a:moveTo>
                    <a:pt x="570" y="111"/>
                  </a:moveTo>
                  <a:lnTo>
                    <a:pt x="569" y="112"/>
                  </a:lnTo>
                  <a:lnTo>
                    <a:pt x="570" y="112"/>
                  </a:lnTo>
                  <a:lnTo>
                    <a:pt x="570" y="111"/>
                  </a:lnTo>
                  <a:close/>
                  <a:moveTo>
                    <a:pt x="578" y="106"/>
                  </a:moveTo>
                  <a:lnTo>
                    <a:pt x="576" y="106"/>
                  </a:lnTo>
                  <a:lnTo>
                    <a:pt x="575" y="106"/>
                  </a:lnTo>
                  <a:lnTo>
                    <a:pt x="575" y="107"/>
                  </a:lnTo>
                  <a:lnTo>
                    <a:pt x="575" y="110"/>
                  </a:lnTo>
                  <a:lnTo>
                    <a:pt x="574" y="110"/>
                  </a:lnTo>
                  <a:lnTo>
                    <a:pt x="574" y="111"/>
                  </a:lnTo>
                  <a:lnTo>
                    <a:pt x="575" y="111"/>
                  </a:lnTo>
                  <a:lnTo>
                    <a:pt x="575" y="110"/>
                  </a:lnTo>
                  <a:lnTo>
                    <a:pt x="576" y="110"/>
                  </a:lnTo>
                  <a:lnTo>
                    <a:pt x="578" y="110"/>
                  </a:lnTo>
                  <a:lnTo>
                    <a:pt x="579" y="110"/>
                  </a:lnTo>
                  <a:lnTo>
                    <a:pt x="581" y="110"/>
                  </a:lnTo>
                  <a:lnTo>
                    <a:pt x="581" y="107"/>
                  </a:lnTo>
                  <a:lnTo>
                    <a:pt x="579" y="107"/>
                  </a:lnTo>
                  <a:lnTo>
                    <a:pt x="578" y="106"/>
                  </a:lnTo>
                  <a:close/>
                  <a:moveTo>
                    <a:pt x="368" y="80"/>
                  </a:moveTo>
                  <a:lnTo>
                    <a:pt x="365" y="80"/>
                  </a:lnTo>
                  <a:lnTo>
                    <a:pt x="364" y="80"/>
                  </a:lnTo>
                  <a:lnTo>
                    <a:pt x="363" y="83"/>
                  </a:lnTo>
                  <a:lnTo>
                    <a:pt x="364" y="83"/>
                  </a:lnTo>
                  <a:lnTo>
                    <a:pt x="368" y="80"/>
                  </a:lnTo>
                  <a:close/>
                  <a:moveTo>
                    <a:pt x="373" y="80"/>
                  </a:moveTo>
                  <a:lnTo>
                    <a:pt x="373" y="83"/>
                  </a:lnTo>
                  <a:lnTo>
                    <a:pt x="374" y="84"/>
                  </a:lnTo>
                  <a:lnTo>
                    <a:pt x="376" y="84"/>
                  </a:lnTo>
                  <a:lnTo>
                    <a:pt x="379" y="84"/>
                  </a:lnTo>
                  <a:lnTo>
                    <a:pt x="380" y="85"/>
                  </a:lnTo>
                  <a:lnTo>
                    <a:pt x="380" y="87"/>
                  </a:lnTo>
                  <a:lnTo>
                    <a:pt x="380" y="88"/>
                  </a:lnTo>
                  <a:lnTo>
                    <a:pt x="380" y="89"/>
                  </a:lnTo>
                  <a:lnTo>
                    <a:pt x="380" y="91"/>
                  </a:lnTo>
                  <a:lnTo>
                    <a:pt x="384" y="91"/>
                  </a:lnTo>
                  <a:lnTo>
                    <a:pt x="386" y="91"/>
                  </a:lnTo>
                  <a:lnTo>
                    <a:pt x="386" y="89"/>
                  </a:lnTo>
                  <a:lnTo>
                    <a:pt x="387" y="89"/>
                  </a:lnTo>
                  <a:lnTo>
                    <a:pt x="390" y="89"/>
                  </a:lnTo>
                  <a:lnTo>
                    <a:pt x="391" y="89"/>
                  </a:lnTo>
                  <a:lnTo>
                    <a:pt x="392" y="89"/>
                  </a:lnTo>
                  <a:lnTo>
                    <a:pt x="395" y="89"/>
                  </a:lnTo>
                  <a:lnTo>
                    <a:pt x="395" y="88"/>
                  </a:lnTo>
                  <a:lnTo>
                    <a:pt x="397" y="88"/>
                  </a:lnTo>
                  <a:lnTo>
                    <a:pt x="398" y="88"/>
                  </a:lnTo>
                  <a:lnTo>
                    <a:pt x="399" y="87"/>
                  </a:lnTo>
                  <a:lnTo>
                    <a:pt x="401" y="87"/>
                  </a:lnTo>
                  <a:lnTo>
                    <a:pt x="401" y="88"/>
                  </a:lnTo>
                  <a:lnTo>
                    <a:pt x="403" y="88"/>
                  </a:lnTo>
                  <a:lnTo>
                    <a:pt x="405" y="87"/>
                  </a:lnTo>
                  <a:lnTo>
                    <a:pt x="408" y="87"/>
                  </a:lnTo>
                  <a:lnTo>
                    <a:pt x="410" y="87"/>
                  </a:lnTo>
                  <a:lnTo>
                    <a:pt x="413" y="87"/>
                  </a:lnTo>
                  <a:lnTo>
                    <a:pt x="414" y="87"/>
                  </a:lnTo>
                  <a:lnTo>
                    <a:pt x="416" y="85"/>
                  </a:lnTo>
                  <a:lnTo>
                    <a:pt x="418" y="85"/>
                  </a:lnTo>
                  <a:lnTo>
                    <a:pt x="418" y="84"/>
                  </a:lnTo>
                  <a:lnTo>
                    <a:pt x="419" y="84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22" y="80"/>
                  </a:lnTo>
                  <a:lnTo>
                    <a:pt x="424" y="80"/>
                  </a:lnTo>
                  <a:lnTo>
                    <a:pt x="425" y="80"/>
                  </a:lnTo>
                  <a:lnTo>
                    <a:pt x="425" y="79"/>
                  </a:lnTo>
                  <a:lnTo>
                    <a:pt x="426" y="79"/>
                  </a:lnTo>
                  <a:lnTo>
                    <a:pt x="426" y="78"/>
                  </a:lnTo>
                  <a:lnTo>
                    <a:pt x="427" y="78"/>
                  </a:lnTo>
                  <a:lnTo>
                    <a:pt x="426" y="79"/>
                  </a:lnTo>
                  <a:lnTo>
                    <a:pt x="427" y="79"/>
                  </a:lnTo>
                  <a:lnTo>
                    <a:pt x="430" y="79"/>
                  </a:lnTo>
                  <a:lnTo>
                    <a:pt x="431" y="79"/>
                  </a:lnTo>
                  <a:lnTo>
                    <a:pt x="433" y="78"/>
                  </a:lnTo>
                  <a:lnTo>
                    <a:pt x="436" y="78"/>
                  </a:lnTo>
                  <a:lnTo>
                    <a:pt x="437" y="78"/>
                  </a:lnTo>
                  <a:lnTo>
                    <a:pt x="437" y="77"/>
                  </a:lnTo>
                  <a:lnTo>
                    <a:pt x="439" y="77"/>
                  </a:lnTo>
                  <a:lnTo>
                    <a:pt x="441" y="77"/>
                  </a:lnTo>
                  <a:lnTo>
                    <a:pt x="442" y="77"/>
                  </a:lnTo>
                  <a:lnTo>
                    <a:pt x="442" y="76"/>
                  </a:lnTo>
                  <a:lnTo>
                    <a:pt x="443" y="76"/>
                  </a:lnTo>
                  <a:lnTo>
                    <a:pt x="445" y="74"/>
                  </a:lnTo>
                  <a:lnTo>
                    <a:pt x="449" y="74"/>
                  </a:lnTo>
                  <a:lnTo>
                    <a:pt x="450" y="74"/>
                  </a:lnTo>
                  <a:lnTo>
                    <a:pt x="452" y="74"/>
                  </a:lnTo>
                  <a:lnTo>
                    <a:pt x="453" y="74"/>
                  </a:lnTo>
                  <a:lnTo>
                    <a:pt x="456" y="72"/>
                  </a:lnTo>
                  <a:lnTo>
                    <a:pt x="458" y="72"/>
                  </a:lnTo>
                  <a:lnTo>
                    <a:pt x="459" y="72"/>
                  </a:lnTo>
                  <a:lnTo>
                    <a:pt x="460" y="72"/>
                  </a:lnTo>
                  <a:lnTo>
                    <a:pt x="461" y="72"/>
                  </a:lnTo>
                  <a:lnTo>
                    <a:pt x="462" y="71"/>
                  </a:lnTo>
                  <a:lnTo>
                    <a:pt x="467" y="71"/>
                  </a:lnTo>
                  <a:lnTo>
                    <a:pt x="468" y="71"/>
                  </a:lnTo>
                  <a:lnTo>
                    <a:pt x="470" y="71"/>
                  </a:lnTo>
                  <a:lnTo>
                    <a:pt x="471" y="71"/>
                  </a:lnTo>
                  <a:lnTo>
                    <a:pt x="472" y="70"/>
                  </a:lnTo>
                  <a:lnTo>
                    <a:pt x="475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79" y="70"/>
                  </a:lnTo>
                  <a:lnTo>
                    <a:pt x="483" y="68"/>
                  </a:lnTo>
                  <a:lnTo>
                    <a:pt x="485" y="68"/>
                  </a:lnTo>
                  <a:lnTo>
                    <a:pt x="488" y="68"/>
                  </a:lnTo>
                  <a:lnTo>
                    <a:pt x="489" y="68"/>
                  </a:lnTo>
                  <a:lnTo>
                    <a:pt x="490" y="68"/>
                  </a:lnTo>
                  <a:lnTo>
                    <a:pt x="490" y="67"/>
                  </a:lnTo>
                  <a:lnTo>
                    <a:pt x="493" y="67"/>
                  </a:lnTo>
                  <a:lnTo>
                    <a:pt x="494" y="67"/>
                  </a:lnTo>
                  <a:lnTo>
                    <a:pt x="494" y="66"/>
                  </a:lnTo>
                  <a:lnTo>
                    <a:pt x="493" y="66"/>
                  </a:lnTo>
                  <a:lnTo>
                    <a:pt x="490" y="65"/>
                  </a:lnTo>
                  <a:lnTo>
                    <a:pt x="489" y="65"/>
                  </a:lnTo>
                  <a:lnTo>
                    <a:pt x="488" y="65"/>
                  </a:lnTo>
                  <a:lnTo>
                    <a:pt x="488" y="62"/>
                  </a:lnTo>
                  <a:lnTo>
                    <a:pt x="487" y="62"/>
                  </a:lnTo>
                  <a:lnTo>
                    <a:pt x="485" y="61"/>
                  </a:lnTo>
                  <a:lnTo>
                    <a:pt x="483" y="61"/>
                  </a:lnTo>
                  <a:lnTo>
                    <a:pt x="481" y="60"/>
                  </a:lnTo>
                  <a:lnTo>
                    <a:pt x="478" y="60"/>
                  </a:lnTo>
                  <a:lnTo>
                    <a:pt x="476" y="60"/>
                  </a:lnTo>
                  <a:lnTo>
                    <a:pt x="471" y="60"/>
                  </a:lnTo>
                  <a:lnTo>
                    <a:pt x="470" y="60"/>
                  </a:lnTo>
                  <a:lnTo>
                    <a:pt x="468" y="60"/>
                  </a:lnTo>
                  <a:lnTo>
                    <a:pt x="467" y="60"/>
                  </a:lnTo>
                  <a:lnTo>
                    <a:pt x="466" y="60"/>
                  </a:lnTo>
                  <a:lnTo>
                    <a:pt x="466" y="61"/>
                  </a:lnTo>
                  <a:lnTo>
                    <a:pt x="464" y="61"/>
                  </a:lnTo>
                  <a:lnTo>
                    <a:pt x="462" y="61"/>
                  </a:lnTo>
                  <a:lnTo>
                    <a:pt x="462" y="62"/>
                  </a:lnTo>
                  <a:lnTo>
                    <a:pt x="461" y="62"/>
                  </a:lnTo>
                  <a:lnTo>
                    <a:pt x="460" y="62"/>
                  </a:lnTo>
                  <a:lnTo>
                    <a:pt x="461" y="61"/>
                  </a:lnTo>
                  <a:lnTo>
                    <a:pt x="462" y="61"/>
                  </a:lnTo>
                  <a:lnTo>
                    <a:pt x="462" y="60"/>
                  </a:lnTo>
                  <a:lnTo>
                    <a:pt x="461" y="60"/>
                  </a:lnTo>
                  <a:lnTo>
                    <a:pt x="460" y="60"/>
                  </a:lnTo>
                  <a:lnTo>
                    <a:pt x="459" y="60"/>
                  </a:lnTo>
                  <a:lnTo>
                    <a:pt x="459" y="61"/>
                  </a:lnTo>
                  <a:lnTo>
                    <a:pt x="458" y="61"/>
                  </a:lnTo>
                  <a:lnTo>
                    <a:pt x="458" y="60"/>
                  </a:lnTo>
                  <a:lnTo>
                    <a:pt x="456" y="60"/>
                  </a:lnTo>
                  <a:lnTo>
                    <a:pt x="454" y="60"/>
                  </a:lnTo>
                  <a:lnTo>
                    <a:pt x="453" y="60"/>
                  </a:lnTo>
                  <a:lnTo>
                    <a:pt x="450" y="59"/>
                  </a:lnTo>
                  <a:lnTo>
                    <a:pt x="448" y="59"/>
                  </a:lnTo>
                  <a:lnTo>
                    <a:pt x="445" y="57"/>
                  </a:lnTo>
                  <a:lnTo>
                    <a:pt x="444" y="57"/>
                  </a:lnTo>
                  <a:lnTo>
                    <a:pt x="443" y="57"/>
                  </a:lnTo>
                  <a:lnTo>
                    <a:pt x="442" y="57"/>
                  </a:lnTo>
                  <a:lnTo>
                    <a:pt x="439" y="57"/>
                  </a:lnTo>
                  <a:lnTo>
                    <a:pt x="436" y="59"/>
                  </a:lnTo>
                  <a:lnTo>
                    <a:pt x="432" y="59"/>
                  </a:lnTo>
                  <a:lnTo>
                    <a:pt x="431" y="59"/>
                  </a:lnTo>
                  <a:lnTo>
                    <a:pt x="426" y="59"/>
                  </a:lnTo>
                  <a:lnTo>
                    <a:pt x="424" y="59"/>
                  </a:lnTo>
                  <a:lnTo>
                    <a:pt x="421" y="59"/>
                  </a:lnTo>
                  <a:lnTo>
                    <a:pt x="419" y="59"/>
                  </a:lnTo>
                  <a:lnTo>
                    <a:pt x="418" y="59"/>
                  </a:lnTo>
                  <a:lnTo>
                    <a:pt x="414" y="59"/>
                  </a:lnTo>
                  <a:lnTo>
                    <a:pt x="413" y="59"/>
                  </a:lnTo>
                  <a:lnTo>
                    <a:pt x="410" y="59"/>
                  </a:lnTo>
                  <a:lnTo>
                    <a:pt x="408" y="59"/>
                  </a:lnTo>
                  <a:lnTo>
                    <a:pt x="407" y="59"/>
                  </a:lnTo>
                  <a:lnTo>
                    <a:pt x="407" y="60"/>
                  </a:lnTo>
                  <a:lnTo>
                    <a:pt x="407" y="61"/>
                  </a:lnTo>
                  <a:lnTo>
                    <a:pt x="407" y="62"/>
                  </a:lnTo>
                  <a:lnTo>
                    <a:pt x="407" y="65"/>
                  </a:lnTo>
                  <a:lnTo>
                    <a:pt x="408" y="65"/>
                  </a:lnTo>
                  <a:lnTo>
                    <a:pt x="408" y="66"/>
                  </a:lnTo>
                  <a:lnTo>
                    <a:pt x="407" y="66"/>
                  </a:lnTo>
                  <a:lnTo>
                    <a:pt x="405" y="66"/>
                  </a:lnTo>
                  <a:lnTo>
                    <a:pt x="404" y="66"/>
                  </a:lnTo>
                  <a:lnTo>
                    <a:pt x="404" y="67"/>
                  </a:lnTo>
                  <a:lnTo>
                    <a:pt x="403" y="67"/>
                  </a:lnTo>
                  <a:lnTo>
                    <a:pt x="401" y="67"/>
                  </a:lnTo>
                  <a:lnTo>
                    <a:pt x="399" y="67"/>
                  </a:lnTo>
                  <a:lnTo>
                    <a:pt x="398" y="67"/>
                  </a:lnTo>
                  <a:lnTo>
                    <a:pt x="398" y="68"/>
                  </a:lnTo>
                  <a:lnTo>
                    <a:pt x="397" y="68"/>
                  </a:lnTo>
                  <a:lnTo>
                    <a:pt x="396" y="68"/>
                  </a:lnTo>
                  <a:lnTo>
                    <a:pt x="395" y="70"/>
                  </a:lnTo>
                  <a:lnTo>
                    <a:pt x="392" y="70"/>
                  </a:lnTo>
                  <a:lnTo>
                    <a:pt x="391" y="70"/>
                  </a:lnTo>
                  <a:lnTo>
                    <a:pt x="390" y="70"/>
                  </a:lnTo>
                  <a:lnTo>
                    <a:pt x="390" y="71"/>
                  </a:lnTo>
                  <a:lnTo>
                    <a:pt x="391" y="71"/>
                  </a:lnTo>
                  <a:lnTo>
                    <a:pt x="391" y="72"/>
                  </a:lnTo>
                  <a:lnTo>
                    <a:pt x="390" y="72"/>
                  </a:lnTo>
                  <a:lnTo>
                    <a:pt x="388" y="72"/>
                  </a:lnTo>
                  <a:lnTo>
                    <a:pt x="387" y="72"/>
                  </a:lnTo>
                  <a:lnTo>
                    <a:pt x="386" y="72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2" y="74"/>
                  </a:lnTo>
                  <a:lnTo>
                    <a:pt x="382" y="76"/>
                  </a:lnTo>
                  <a:lnTo>
                    <a:pt x="381" y="76"/>
                  </a:lnTo>
                  <a:lnTo>
                    <a:pt x="380" y="76"/>
                  </a:lnTo>
                  <a:lnTo>
                    <a:pt x="379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4" y="77"/>
                  </a:lnTo>
                  <a:lnTo>
                    <a:pt x="374" y="78"/>
                  </a:lnTo>
                  <a:lnTo>
                    <a:pt x="373" y="78"/>
                  </a:lnTo>
                  <a:lnTo>
                    <a:pt x="371" y="78"/>
                  </a:lnTo>
                  <a:lnTo>
                    <a:pt x="370" y="78"/>
                  </a:lnTo>
                  <a:lnTo>
                    <a:pt x="369" y="79"/>
                  </a:lnTo>
                  <a:lnTo>
                    <a:pt x="368" y="79"/>
                  </a:lnTo>
                  <a:lnTo>
                    <a:pt x="368" y="80"/>
                  </a:lnTo>
                  <a:lnTo>
                    <a:pt x="370" y="80"/>
                  </a:lnTo>
                  <a:lnTo>
                    <a:pt x="373" y="80"/>
                  </a:lnTo>
                  <a:close/>
                  <a:moveTo>
                    <a:pt x="621" y="78"/>
                  </a:moveTo>
                  <a:lnTo>
                    <a:pt x="622" y="78"/>
                  </a:lnTo>
                  <a:lnTo>
                    <a:pt x="621" y="77"/>
                  </a:lnTo>
                  <a:lnTo>
                    <a:pt x="621" y="78"/>
                  </a:lnTo>
                  <a:close/>
                  <a:moveTo>
                    <a:pt x="632" y="74"/>
                  </a:moveTo>
                  <a:lnTo>
                    <a:pt x="635" y="74"/>
                  </a:lnTo>
                  <a:lnTo>
                    <a:pt x="636" y="74"/>
                  </a:lnTo>
                  <a:lnTo>
                    <a:pt x="637" y="74"/>
                  </a:lnTo>
                  <a:lnTo>
                    <a:pt x="638" y="74"/>
                  </a:lnTo>
                  <a:lnTo>
                    <a:pt x="639" y="74"/>
                  </a:lnTo>
                  <a:lnTo>
                    <a:pt x="641" y="74"/>
                  </a:lnTo>
                  <a:lnTo>
                    <a:pt x="643" y="74"/>
                  </a:lnTo>
                  <a:lnTo>
                    <a:pt x="643" y="72"/>
                  </a:lnTo>
                  <a:lnTo>
                    <a:pt x="644" y="72"/>
                  </a:lnTo>
                  <a:lnTo>
                    <a:pt x="646" y="72"/>
                  </a:lnTo>
                  <a:lnTo>
                    <a:pt x="647" y="72"/>
                  </a:lnTo>
                  <a:lnTo>
                    <a:pt x="646" y="71"/>
                  </a:lnTo>
                  <a:lnTo>
                    <a:pt x="647" y="70"/>
                  </a:lnTo>
                  <a:lnTo>
                    <a:pt x="647" y="68"/>
                  </a:lnTo>
                  <a:lnTo>
                    <a:pt x="648" y="68"/>
                  </a:lnTo>
                  <a:lnTo>
                    <a:pt x="648" y="70"/>
                  </a:lnTo>
                  <a:lnTo>
                    <a:pt x="649" y="70"/>
                  </a:lnTo>
                  <a:lnTo>
                    <a:pt x="649" y="68"/>
                  </a:lnTo>
                  <a:lnTo>
                    <a:pt x="648" y="68"/>
                  </a:lnTo>
                  <a:lnTo>
                    <a:pt x="648" y="67"/>
                  </a:lnTo>
                  <a:lnTo>
                    <a:pt x="648" y="66"/>
                  </a:lnTo>
                  <a:lnTo>
                    <a:pt x="647" y="66"/>
                  </a:lnTo>
                  <a:lnTo>
                    <a:pt x="646" y="66"/>
                  </a:lnTo>
                  <a:lnTo>
                    <a:pt x="644" y="65"/>
                  </a:lnTo>
                  <a:lnTo>
                    <a:pt x="646" y="65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49" y="65"/>
                  </a:lnTo>
                  <a:lnTo>
                    <a:pt x="653" y="65"/>
                  </a:lnTo>
                  <a:lnTo>
                    <a:pt x="654" y="65"/>
                  </a:lnTo>
                  <a:lnTo>
                    <a:pt x="654" y="62"/>
                  </a:lnTo>
                  <a:lnTo>
                    <a:pt x="655" y="62"/>
                  </a:lnTo>
                  <a:lnTo>
                    <a:pt x="656" y="62"/>
                  </a:lnTo>
                  <a:lnTo>
                    <a:pt x="658" y="62"/>
                  </a:lnTo>
                  <a:lnTo>
                    <a:pt x="658" y="65"/>
                  </a:lnTo>
                  <a:lnTo>
                    <a:pt x="659" y="62"/>
                  </a:lnTo>
                  <a:lnTo>
                    <a:pt x="659" y="65"/>
                  </a:lnTo>
                  <a:lnTo>
                    <a:pt x="662" y="65"/>
                  </a:lnTo>
                  <a:lnTo>
                    <a:pt x="664" y="65"/>
                  </a:lnTo>
                  <a:lnTo>
                    <a:pt x="664" y="66"/>
                  </a:lnTo>
                  <a:lnTo>
                    <a:pt x="665" y="65"/>
                  </a:lnTo>
                  <a:lnTo>
                    <a:pt x="664" y="65"/>
                  </a:lnTo>
                  <a:lnTo>
                    <a:pt x="664" y="62"/>
                  </a:lnTo>
                  <a:lnTo>
                    <a:pt x="667" y="62"/>
                  </a:lnTo>
                  <a:lnTo>
                    <a:pt x="669" y="62"/>
                  </a:lnTo>
                  <a:lnTo>
                    <a:pt x="671" y="62"/>
                  </a:lnTo>
                  <a:lnTo>
                    <a:pt x="672" y="62"/>
                  </a:lnTo>
                  <a:lnTo>
                    <a:pt x="673" y="62"/>
                  </a:lnTo>
                  <a:lnTo>
                    <a:pt x="677" y="61"/>
                  </a:lnTo>
                  <a:lnTo>
                    <a:pt x="683" y="61"/>
                  </a:lnTo>
                  <a:lnTo>
                    <a:pt x="682" y="62"/>
                  </a:lnTo>
                  <a:lnTo>
                    <a:pt x="683" y="65"/>
                  </a:lnTo>
                  <a:lnTo>
                    <a:pt x="684" y="65"/>
                  </a:lnTo>
                  <a:lnTo>
                    <a:pt x="686" y="65"/>
                  </a:lnTo>
                  <a:lnTo>
                    <a:pt x="688" y="65"/>
                  </a:lnTo>
                  <a:lnTo>
                    <a:pt x="688" y="66"/>
                  </a:lnTo>
                  <a:lnTo>
                    <a:pt x="686" y="66"/>
                  </a:lnTo>
                  <a:lnTo>
                    <a:pt x="683" y="66"/>
                  </a:lnTo>
                  <a:lnTo>
                    <a:pt x="683" y="67"/>
                  </a:lnTo>
                  <a:lnTo>
                    <a:pt x="682" y="67"/>
                  </a:lnTo>
                  <a:lnTo>
                    <a:pt x="681" y="66"/>
                  </a:lnTo>
                  <a:lnTo>
                    <a:pt x="681" y="67"/>
                  </a:lnTo>
                  <a:lnTo>
                    <a:pt x="682" y="68"/>
                  </a:lnTo>
                  <a:lnTo>
                    <a:pt x="681" y="68"/>
                  </a:lnTo>
                  <a:lnTo>
                    <a:pt x="676" y="68"/>
                  </a:lnTo>
                  <a:lnTo>
                    <a:pt x="675" y="68"/>
                  </a:lnTo>
                  <a:lnTo>
                    <a:pt x="673" y="68"/>
                  </a:lnTo>
                  <a:lnTo>
                    <a:pt x="673" y="70"/>
                  </a:lnTo>
                  <a:lnTo>
                    <a:pt x="672" y="70"/>
                  </a:lnTo>
                  <a:lnTo>
                    <a:pt x="667" y="71"/>
                  </a:lnTo>
                  <a:lnTo>
                    <a:pt x="669" y="71"/>
                  </a:lnTo>
                  <a:lnTo>
                    <a:pt x="671" y="71"/>
                  </a:lnTo>
                  <a:lnTo>
                    <a:pt x="672" y="71"/>
                  </a:lnTo>
                  <a:lnTo>
                    <a:pt x="676" y="72"/>
                  </a:lnTo>
                  <a:lnTo>
                    <a:pt x="675" y="72"/>
                  </a:lnTo>
                  <a:lnTo>
                    <a:pt x="675" y="74"/>
                  </a:lnTo>
                  <a:lnTo>
                    <a:pt x="673" y="76"/>
                  </a:lnTo>
                  <a:lnTo>
                    <a:pt x="675" y="76"/>
                  </a:lnTo>
                  <a:lnTo>
                    <a:pt x="676" y="76"/>
                  </a:lnTo>
                  <a:lnTo>
                    <a:pt x="679" y="74"/>
                  </a:lnTo>
                  <a:lnTo>
                    <a:pt x="677" y="74"/>
                  </a:lnTo>
                  <a:lnTo>
                    <a:pt x="679" y="72"/>
                  </a:lnTo>
                  <a:lnTo>
                    <a:pt x="677" y="72"/>
                  </a:lnTo>
                  <a:lnTo>
                    <a:pt x="677" y="71"/>
                  </a:lnTo>
                  <a:lnTo>
                    <a:pt x="679" y="71"/>
                  </a:lnTo>
                  <a:lnTo>
                    <a:pt x="679" y="70"/>
                  </a:lnTo>
                  <a:lnTo>
                    <a:pt x="681" y="70"/>
                  </a:lnTo>
                  <a:lnTo>
                    <a:pt x="682" y="70"/>
                  </a:lnTo>
                  <a:lnTo>
                    <a:pt x="683" y="70"/>
                  </a:lnTo>
                  <a:lnTo>
                    <a:pt x="684" y="70"/>
                  </a:lnTo>
                  <a:lnTo>
                    <a:pt x="684" y="71"/>
                  </a:lnTo>
                  <a:lnTo>
                    <a:pt x="683" y="71"/>
                  </a:lnTo>
                  <a:lnTo>
                    <a:pt x="682" y="72"/>
                  </a:lnTo>
                  <a:lnTo>
                    <a:pt x="681" y="72"/>
                  </a:lnTo>
                  <a:lnTo>
                    <a:pt x="681" y="74"/>
                  </a:lnTo>
                  <a:lnTo>
                    <a:pt x="681" y="76"/>
                  </a:lnTo>
                  <a:lnTo>
                    <a:pt x="681" y="77"/>
                  </a:lnTo>
                  <a:lnTo>
                    <a:pt x="679" y="77"/>
                  </a:lnTo>
                  <a:lnTo>
                    <a:pt x="679" y="78"/>
                  </a:lnTo>
                  <a:lnTo>
                    <a:pt x="677" y="78"/>
                  </a:lnTo>
                  <a:lnTo>
                    <a:pt x="676" y="78"/>
                  </a:lnTo>
                  <a:lnTo>
                    <a:pt x="675" y="79"/>
                  </a:lnTo>
                  <a:lnTo>
                    <a:pt x="675" y="80"/>
                  </a:lnTo>
                  <a:lnTo>
                    <a:pt x="673" y="80"/>
                  </a:lnTo>
                  <a:lnTo>
                    <a:pt x="673" y="83"/>
                  </a:lnTo>
                  <a:lnTo>
                    <a:pt x="672" y="83"/>
                  </a:lnTo>
                  <a:lnTo>
                    <a:pt x="671" y="84"/>
                  </a:lnTo>
                  <a:lnTo>
                    <a:pt x="669" y="84"/>
                  </a:lnTo>
                  <a:lnTo>
                    <a:pt x="667" y="84"/>
                  </a:lnTo>
                  <a:lnTo>
                    <a:pt x="666" y="84"/>
                  </a:lnTo>
                  <a:lnTo>
                    <a:pt x="665" y="84"/>
                  </a:lnTo>
                  <a:lnTo>
                    <a:pt x="662" y="85"/>
                  </a:lnTo>
                  <a:lnTo>
                    <a:pt x="659" y="85"/>
                  </a:lnTo>
                  <a:lnTo>
                    <a:pt x="658" y="85"/>
                  </a:lnTo>
                  <a:lnTo>
                    <a:pt x="656" y="85"/>
                  </a:lnTo>
                  <a:lnTo>
                    <a:pt x="655" y="85"/>
                  </a:lnTo>
                  <a:lnTo>
                    <a:pt x="654" y="85"/>
                  </a:lnTo>
                  <a:lnTo>
                    <a:pt x="653" y="85"/>
                  </a:lnTo>
                  <a:lnTo>
                    <a:pt x="650" y="84"/>
                  </a:lnTo>
                  <a:lnTo>
                    <a:pt x="653" y="84"/>
                  </a:lnTo>
                  <a:lnTo>
                    <a:pt x="654" y="83"/>
                  </a:lnTo>
                  <a:lnTo>
                    <a:pt x="653" y="83"/>
                  </a:lnTo>
                  <a:lnTo>
                    <a:pt x="650" y="84"/>
                  </a:lnTo>
                  <a:lnTo>
                    <a:pt x="650" y="85"/>
                  </a:lnTo>
                  <a:lnTo>
                    <a:pt x="653" y="87"/>
                  </a:lnTo>
                  <a:lnTo>
                    <a:pt x="650" y="87"/>
                  </a:lnTo>
                  <a:lnTo>
                    <a:pt x="649" y="87"/>
                  </a:lnTo>
                  <a:lnTo>
                    <a:pt x="649" y="88"/>
                  </a:lnTo>
                  <a:lnTo>
                    <a:pt x="648" y="88"/>
                  </a:lnTo>
                  <a:lnTo>
                    <a:pt x="647" y="88"/>
                  </a:lnTo>
                  <a:lnTo>
                    <a:pt x="646" y="88"/>
                  </a:lnTo>
                  <a:lnTo>
                    <a:pt x="644" y="88"/>
                  </a:lnTo>
                  <a:lnTo>
                    <a:pt x="643" y="88"/>
                  </a:lnTo>
                  <a:lnTo>
                    <a:pt x="641" y="88"/>
                  </a:lnTo>
                  <a:lnTo>
                    <a:pt x="639" y="88"/>
                  </a:lnTo>
                  <a:lnTo>
                    <a:pt x="638" y="88"/>
                  </a:lnTo>
                  <a:lnTo>
                    <a:pt x="638" y="87"/>
                  </a:lnTo>
                  <a:lnTo>
                    <a:pt x="638" y="85"/>
                  </a:lnTo>
                  <a:lnTo>
                    <a:pt x="637" y="85"/>
                  </a:lnTo>
                  <a:lnTo>
                    <a:pt x="638" y="84"/>
                  </a:lnTo>
                  <a:lnTo>
                    <a:pt x="637" y="84"/>
                  </a:lnTo>
                  <a:lnTo>
                    <a:pt x="637" y="83"/>
                  </a:lnTo>
                  <a:lnTo>
                    <a:pt x="636" y="83"/>
                  </a:lnTo>
                  <a:lnTo>
                    <a:pt x="635" y="83"/>
                  </a:lnTo>
                  <a:lnTo>
                    <a:pt x="635" y="80"/>
                  </a:lnTo>
                  <a:lnTo>
                    <a:pt x="632" y="80"/>
                  </a:lnTo>
                  <a:lnTo>
                    <a:pt x="632" y="79"/>
                  </a:lnTo>
                  <a:lnTo>
                    <a:pt x="631" y="79"/>
                  </a:lnTo>
                  <a:lnTo>
                    <a:pt x="630" y="79"/>
                  </a:lnTo>
                  <a:lnTo>
                    <a:pt x="629" y="79"/>
                  </a:lnTo>
                  <a:lnTo>
                    <a:pt x="629" y="78"/>
                  </a:lnTo>
                  <a:lnTo>
                    <a:pt x="627" y="78"/>
                  </a:lnTo>
                  <a:lnTo>
                    <a:pt x="626" y="78"/>
                  </a:lnTo>
                  <a:lnTo>
                    <a:pt x="624" y="79"/>
                  </a:lnTo>
                  <a:lnTo>
                    <a:pt x="624" y="78"/>
                  </a:lnTo>
                  <a:lnTo>
                    <a:pt x="622" y="78"/>
                  </a:lnTo>
                  <a:lnTo>
                    <a:pt x="622" y="77"/>
                  </a:lnTo>
                  <a:lnTo>
                    <a:pt x="621" y="77"/>
                  </a:lnTo>
                  <a:lnTo>
                    <a:pt x="620" y="76"/>
                  </a:lnTo>
                  <a:lnTo>
                    <a:pt x="619" y="76"/>
                  </a:lnTo>
                  <a:lnTo>
                    <a:pt x="618" y="76"/>
                  </a:lnTo>
                  <a:lnTo>
                    <a:pt x="616" y="76"/>
                  </a:lnTo>
                  <a:lnTo>
                    <a:pt x="616" y="74"/>
                  </a:lnTo>
                  <a:lnTo>
                    <a:pt x="618" y="74"/>
                  </a:lnTo>
                  <a:lnTo>
                    <a:pt x="618" y="72"/>
                  </a:lnTo>
                  <a:lnTo>
                    <a:pt x="619" y="72"/>
                  </a:lnTo>
                  <a:lnTo>
                    <a:pt x="620" y="72"/>
                  </a:lnTo>
                  <a:lnTo>
                    <a:pt x="620" y="71"/>
                  </a:lnTo>
                  <a:lnTo>
                    <a:pt x="621" y="71"/>
                  </a:lnTo>
                  <a:lnTo>
                    <a:pt x="622" y="71"/>
                  </a:lnTo>
                  <a:lnTo>
                    <a:pt x="624" y="71"/>
                  </a:lnTo>
                  <a:lnTo>
                    <a:pt x="626" y="71"/>
                  </a:lnTo>
                  <a:lnTo>
                    <a:pt x="627" y="71"/>
                  </a:lnTo>
                  <a:lnTo>
                    <a:pt x="629" y="71"/>
                  </a:lnTo>
                  <a:lnTo>
                    <a:pt x="629" y="72"/>
                  </a:lnTo>
                  <a:lnTo>
                    <a:pt x="630" y="72"/>
                  </a:lnTo>
                  <a:lnTo>
                    <a:pt x="631" y="72"/>
                  </a:lnTo>
                  <a:lnTo>
                    <a:pt x="630" y="74"/>
                  </a:lnTo>
                  <a:lnTo>
                    <a:pt x="631" y="74"/>
                  </a:lnTo>
                  <a:lnTo>
                    <a:pt x="632" y="74"/>
                  </a:lnTo>
                  <a:close/>
                  <a:moveTo>
                    <a:pt x="676" y="65"/>
                  </a:moveTo>
                  <a:lnTo>
                    <a:pt x="677" y="65"/>
                  </a:lnTo>
                  <a:lnTo>
                    <a:pt x="679" y="62"/>
                  </a:lnTo>
                  <a:lnTo>
                    <a:pt x="679" y="65"/>
                  </a:lnTo>
                  <a:lnTo>
                    <a:pt x="681" y="65"/>
                  </a:lnTo>
                  <a:lnTo>
                    <a:pt x="681" y="62"/>
                  </a:lnTo>
                  <a:lnTo>
                    <a:pt x="679" y="62"/>
                  </a:lnTo>
                  <a:lnTo>
                    <a:pt x="677" y="62"/>
                  </a:lnTo>
                  <a:lnTo>
                    <a:pt x="676" y="62"/>
                  </a:lnTo>
                  <a:lnTo>
                    <a:pt x="676" y="65"/>
                  </a:lnTo>
                  <a:close/>
                  <a:moveTo>
                    <a:pt x="664" y="72"/>
                  </a:moveTo>
                  <a:lnTo>
                    <a:pt x="665" y="72"/>
                  </a:lnTo>
                  <a:lnTo>
                    <a:pt x="665" y="71"/>
                  </a:lnTo>
                  <a:lnTo>
                    <a:pt x="664" y="71"/>
                  </a:lnTo>
                  <a:lnTo>
                    <a:pt x="664" y="72"/>
                  </a:lnTo>
                  <a:close/>
                  <a:moveTo>
                    <a:pt x="844" y="169"/>
                  </a:moveTo>
                  <a:lnTo>
                    <a:pt x="846" y="169"/>
                  </a:lnTo>
                  <a:lnTo>
                    <a:pt x="846" y="168"/>
                  </a:lnTo>
                  <a:lnTo>
                    <a:pt x="844" y="168"/>
                  </a:lnTo>
                  <a:lnTo>
                    <a:pt x="844" y="169"/>
                  </a:lnTo>
                  <a:close/>
                  <a:moveTo>
                    <a:pt x="949" y="167"/>
                  </a:moveTo>
                  <a:lnTo>
                    <a:pt x="947" y="167"/>
                  </a:lnTo>
                  <a:lnTo>
                    <a:pt x="946" y="168"/>
                  </a:lnTo>
                  <a:lnTo>
                    <a:pt x="947" y="168"/>
                  </a:lnTo>
                  <a:lnTo>
                    <a:pt x="949" y="167"/>
                  </a:lnTo>
                  <a:close/>
                  <a:moveTo>
                    <a:pt x="1006" y="139"/>
                  </a:moveTo>
                  <a:lnTo>
                    <a:pt x="1008" y="139"/>
                  </a:lnTo>
                  <a:lnTo>
                    <a:pt x="1008" y="140"/>
                  </a:lnTo>
                  <a:lnTo>
                    <a:pt x="1008" y="141"/>
                  </a:lnTo>
                  <a:lnTo>
                    <a:pt x="1006" y="141"/>
                  </a:lnTo>
                  <a:lnTo>
                    <a:pt x="1003" y="141"/>
                  </a:lnTo>
                  <a:lnTo>
                    <a:pt x="1003" y="140"/>
                  </a:lnTo>
                  <a:lnTo>
                    <a:pt x="1002" y="140"/>
                  </a:lnTo>
                  <a:lnTo>
                    <a:pt x="1001" y="140"/>
                  </a:lnTo>
                  <a:lnTo>
                    <a:pt x="1002" y="141"/>
                  </a:lnTo>
                  <a:lnTo>
                    <a:pt x="1003" y="141"/>
                  </a:lnTo>
                  <a:lnTo>
                    <a:pt x="1003" y="142"/>
                  </a:lnTo>
                  <a:lnTo>
                    <a:pt x="1003" y="145"/>
                  </a:lnTo>
                  <a:lnTo>
                    <a:pt x="1002" y="145"/>
                  </a:lnTo>
                  <a:lnTo>
                    <a:pt x="1001" y="145"/>
                  </a:lnTo>
                  <a:lnTo>
                    <a:pt x="1000" y="145"/>
                  </a:lnTo>
                  <a:lnTo>
                    <a:pt x="997" y="145"/>
                  </a:lnTo>
                  <a:lnTo>
                    <a:pt x="996" y="145"/>
                  </a:lnTo>
                  <a:lnTo>
                    <a:pt x="995" y="142"/>
                  </a:lnTo>
                  <a:lnTo>
                    <a:pt x="994" y="142"/>
                  </a:lnTo>
                  <a:lnTo>
                    <a:pt x="992" y="142"/>
                  </a:lnTo>
                  <a:lnTo>
                    <a:pt x="991" y="142"/>
                  </a:lnTo>
                  <a:lnTo>
                    <a:pt x="991" y="145"/>
                  </a:lnTo>
                  <a:lnTo>
                    <a:pt x="992" y="145"/>
                  </a:lnTo>
                  <a:lnTo>
                    <a:pt x="994" y="145"/>
                  </a:lnTo>
                  <a:lnTo>
                    <a:pt x="992" y="146"/>
                  </a:lnTo>
                  <a:lnTo>
                    <a:pt x="992" y="147"/>
                  </a:lnTo>
                  <a:lnTo>
                    <a:pt x="994" y="147"/>
                  </a:lnTo>
                  <a:lnTo>
                    <a:pt x="995" y="147"/>
                  </a:lnTo>
                  <a:lnTo>
                    <a:pt x="995" y="148"/>
                  </a:lnTo>
                  <a:lnTo>
                    <a:pt x="994" y="148"/>
                  </a:lnTo>
                  <a:lnTo>
                    <a:pt x="992" y="148"/>
                  </a:lnTo>
                  <a:lnTo>
                    <a:pt x="991" y="148"/>
                  </a:lnTo>
                  <a:lnTo>
                    <a:pt x="991" y="150"/>
                  </a:lnTo>
                  <a:lnTo>
                    <a:pt x="991" y="151"/>
                  </a:lnTo>
                  <a:lnTo>
                    <a:pt x="989" y="151"/>
                  </a:lnTo>
                  <a:lnTo>
                    <a:pt x="991" y="152"/>
                  </a:lnTo>
                  <a:lnTo>
                    <a:pt x="989" y="152"/>
                  </a:lnTo>
                  <a:lnTo>
                    <a:pt x="987" y="152"/>
                  </a:lnTo>
                  <a:lnTo>
                    <a:pt x="987" y="151"/>
                  </a:lnTo>
                  <a:lnTo>
                    <a:pt x="986" y="151"/>
                  </a:lnTo>
                  <a:lnTo>
                    <a:pt x="986" y="150"/>
                  </a:lnTo>
                  <a:lnTo>
                    <a:pt x="985" y="150"/>
                  </a:lnTo>
                  <a:lnTo>
                    <a:pt x="985" y="151"/>
                  </a:lnTo>
                  <a:lnTo>
                    <a:pt x="985" y="152"/>
                  </a:lnTo>
                  <a:lnTo>
                    <a:pt x="984" y="152"/>
                  </a:lnTo>
                  <a:lnTo>
                    <a:pt x="984" y="151"/>
                  </a:lnTo>
                  <a:lnTo>
                    <a:pt x="983" y="151"/>
                  </a:lnTo>
                  <a:lnTo>
                    <a:pt x="983" y="152"/>
                  </a:lnTo>
                  <a:lnTo>
                    <a:pt x="981" y="154"/>
                  </a:lnTo>
                  <a:lnTo>
                    <a:pt x="981" y="152"/>
                  </a:lnTo>
                  <a:lnTo>
                    <a:pt x="979" y="152"/>
                  </a:lnTo>
                  <a:lnTo>
                    <a:pt x="978" y="151"/>
                  </a:lnTo>
                  <a:lnTo>
                    <a:pt x="978" y="150"/>
                  </a:lnTo>
                  <a:lnTo>
                    <a:pt x="977" y="150"/>
                  </a:lnTo>
                  <a:lnTo>
                    <a:pt x="978" y="151"/>
                  </a:lnTo>
                  <a:lnTo>
                    <a:pt x="978" y="152"/>
                  </a:lnTo>
                  <a:lnTo>
                    <a:pt x="977" y="152"/>
                  </a:lnTo>
                  <a:lnTo>
                    <a:pt x="977" y="154"/>
                  </a:lnTo>
                  <a:lnTo>
                    <a:pt x="975" y="154"/>
                  </a:lnTo>
                  <a:lnTo>
                    <a:pt x="974" y="154"/>
                  </a:lnTo>
                  <a:lnTo>
                    <a:pt x="974" y="156"/>
                  </a:lnTo>
                  <a:lnTo>
                    <a:pt x="974" y="157"/>
                  </a:lnTo>
                  <a:lnTo>
                    <a:pt x="974" y="158"/>
                  </a:lnTo>
                  <a:lnTo>
                    <a:pt x="974" y="159"/>
                  </a:lnTo>
                  <a:lnTo>
                    <a:pt x="973" y="159"/>
                  </a:lnTo>
                  <a:lnTo>
                    <a:pt x="973" y="161"/>
                  </a:lnTo>
                  <a:lnTo>
                    <a:pt x="970" y="161"/>
                  </a:lnTo>
                  <a:lnTo>
                    <a:pt x="969" y="161"/>
                  </a:lnTo>
                  <a:lnTo>
                    <a:pt x="969" y="163"/>
                  </a:lnTo>
                  <a:lnTo>
                    <a:pt x="968" y="163"/>
                  </a:lnTo>
                  <a:lnTo>
                    <a:pt x="968" y="161"/>
                  </a:lnTo>
                  <a:lnTo>
                    <a:pt x="969" y="159"/>
                  </a:lnTo>
                  <a:lnTo>
                    <a:pt x="968" y="159"/>
                  </a:lnTo>
                  <a:lnTo>
                    <a:pt x="968" y="161"/>
                  </a:lnTo>
                  <a:lnTo>
                    <a:pt x="967" y="161"/>
                  </a:lnTo>
                  <a:lnTo>
                    <a:pt x="967" y="159"/>
                  </a:lnTo>
                  <a:lnTo>
                    <a:pt x="966" y="159"/>
                  </a:lnTo>
                  <a:lnTo>
                    <a:pt x="964" y="159"/>
                  </a:lnTo>
                  <a:lnTo>
                    <a:pt x="962" y="159"/>
                  </a:lnTo>
                  <a:lnTo>
                    <a:pt x="964" y="158"/>
                  </a:lnTo>
                  <a:lnTo>
                    <a:pt x="962" y="158"/>
                  </a:lnTo>
                  <a:lnTo>
                    <a:pt x="962" y="157"/>
                  </a:lnTo>
                  <a:lnTo>
                    <a:pt x="961" y="157"/>
                  </a:lnTo>
                  <a:lnTo>
                    <a:pt x="961" y="158"/>
                  </a:lnTo>
                  <a:lnTo>
                    <a:pt x="960" y="159"/>
                  </a:lnTo>
                  <a:lnTo>
                    <a:pt x="958" y="159"/>
                  </a:lnTo>
                  <a:lnTo>
                    <a:pt x="958" y="158"/>
                  </a:lnTo>
                  <a:lnTo>
                    <a:pt x="957" y="158"/>
                  </a:lnTo>
                  <a:lnTo>
                    <a:pt x="957" y="157"/>
                  </a:lnTo>
                  <a:lnTo>
                    <a:pt x="958" y="157"/>
                  </a:lnTo>
                  <a:lnTo>
                    <a:pt x="960" y="156"/>
                  </a:lnTo>
                  <a:lnTo>
                    <a:pt x="958" y="156"/>
                  </a:lnTo>
                  <a:lnTo>
                    <a:pt x="957" y="156"/>
                  </a:lnTo>
                  <a:lnTo>
                    <a:pt x="957" y="157"/>
                  </a:lnTo>
                  <a:lnTo>
                    <a:pt x="956" y="157"/>
                  </a:lnTo>
                  <a:lnTo>
                    <a:pt x="956" y="156"/>
                  </a:lnTo>
                  <a:lnTo>
                    <a:pt x="956" y="154"/>
                  </a:lnTo>
                  <a:lnTo>
                    <a:pt x="956" y="152"/>
                  </a:lnTo>
                  <a:lnTo>
                    <a:pt x="955" y="152"/>
                  </a:lnTo>
                  <a:lnTo>
                    <a:pt x="956" y="151"/>
                  </a:lnTo>
                  <a:lnTo>
                    <a:pt x="955" y="151"/>
                  </a:lnTo>
                  <a:lnTo>
                    <a:pt x="956" y="150"/>
                  </a:lnTo>
                  <a:lnTo>
                    <a:pt x="957" y="150"/>
                  </a:lnTo>
                  <a:lnTo>
                    <a:pt x="958" y="150"/>
                  </a:lnTo>
                  <a:lnTo>
                    <a:pt x="958" y="148"/>
                  </a:lnTo>
                  <a:lnTo>
                    <a:pt x="957" y="148"/>
                  </a:lnTo>
                  <a:lnTo>
                    <a:pt x="952" y="148"/>
                  </a:lnTo>
                  <a:lnTo>
                    <a:pt x="951" y="148"/>
                  </a:lnTo>
                  <a:lnTo>
                    <a:pt x="951" y="147"/>
                  </a:lnTo>
                  <a:lnTo>
                    <a:pt x="950" y="147"/>
                  </a:lnTo>
                  <a:lnTo>
                    <a:pt x="950" y="146"/>
                  </a:lnTo>
                  <a:lnTo>
                    <a:pt x="949" y="146"/>
                  </a:lnTo>
                  <a:lnTo>
                    <a:pt x="947" y="146"/>
                  </a:lnTo>
                  <a:lnTo>
                    <a:pt x="947" y="145"/>
                  </a:lnTo>
                  <a:lnTo>
                    <a:pt x="949" y="142"/>
                  </a:lnTo>
                  <a:lnTo>
                    <a:pt x="947" y="142"/>
                  </a:lnTo>
                  <a:lnTo>
                    <a:pt x="947" y="145"/>
                  </a:lnTo>
                  <a:lnTo>
                    <a:pt x="946" y="145"/>
                  </a:lnTo>
                  <a:lnTo>
                    <a:pt x="944" y="145"/>
                  </a:lnTo>
                  <a:lnTo>
                    <a:pt x="946" y="142"/>
                  </a:lnTo>
                  <a:lnTo>
                    <a:pt x="946" y="141"/>
                  </a:lnTo>
                  <a:lnTo>
                    <a:pt x="944" y="141"/>
                  </a:lnTo>
                  <a:lnTo>
                    <a:pt x="944" y="140"/>
                  </a:lnTo>
                  <a:lnTo>
                    <a:pt x="943" y="140"/>
                  </a:lnTo>
                  <a:lnTo>
                    <a:pt x="944" y="141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0" y="141"/>
                  </a:lnTo>
                  <a:lnTo>
                    <a:pt x="940" y="142"/>
                  </a:lnTo>
                  <a:lnTo>
                    <a:pt x="940" y="145"/>
                  </a:lnTo>
                  <a:lnTo>
                    <a:pt x="939" y="142"/>
                  </a:lnTo>
                  <a:lnTo>
                    <a:pt x="938" y="142"/>
                  </a:lnTo>
                  <a:lnTo>
                    <a:pt x="938" y="145"/>
                  </a:lnTo>
                  <a:lnTo>
                    <a:pt x="935" y="145"/>
                  </a:lnTo>
                  <a:lnTo>
                    <a:pt x="935" y="142"/>
                  </a:lnTo>
                  <a:lnTo>
                    <a:pt x="934" y="142"/>
                  </a:lnTo>
                  <a:lnTo>
                    <a:pt x="933" y="142"/>
                  </a:lnTo>
                  <a:lnTo>
                    <a:pt x="933" y="141"/>
                  </a:lnTo>
                  <a:lnTo>
                    <a:pt x="932" y="142"/>
                  </a:lnTo>
                  <a:lnTo>
                    <a:pt x="933" y="142"/>
                  </a:lnTo>
                  <a:lnTo>
                    <a:pt x="933" y="145"/>
                  </a:lnTo>
                  <a:lnTo>
                    <a:pt x="933" y="146"/>
                  </a:lnTo>
                  <a:lnTo>
                    <a:pt x="934" y="146"/>
                  </a:lnTo>
                  <a:lnTo>
                    <a:pt x="934" y="147"/>
                  </a:lnTo>
                  <a:lnTo>
                    <a:pt x="935" y="147"/>
                  </a:lnTo>
                  <a:lnTo>
                    <a:pt x="935" y="148"/>
                  </a:lnTo>
                  <a:lnTo>
                    <a:pt x="935" y="150"/>
                  </a:lnTo>
                  <a:lnTo>
                    <a:pt x="934" y="150"/>
                  </a:lnTo>
                  <a:lnTo>
                    <a:pt x="934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2" y="150"/>
                  </a:lnTo>
                  <a:lnTo>
                    <a:pt x="930" y="150"/>
                  </a:lnTo>
                  <a:lnTo>
                    <a:pt x="929" y="150"/>
                  </a:lnTo>
                  <a:lnTo>
                    <a:pt x="928" y="150"/>
                  </a:lnTo>
                  <a:lnTo>
                    <a:pt x="928" y="148"/>
                  </a:lnTo>
                  <a:lnTo>
                    <a:pt x="926" y="148"/>
                  </a:lnTo>
                  <a:lnTo>
                    <a:pt x="924" y="148"/>
                  </a:lnTo>
                  <a:lnTo>
                    <a:pt x="923" y="148"/>
                  </a:lnTo>
                  <a:lnTo>
                    <a:pt x="923" y="150"/>
                  </a:lnTo>
                  <a:lnTo>
                    <a:pt x="924" y="150"/>
                  </a:lnTo>
                  <a:lnTo>
                    <a:pt x="924" y="151"/>
                  </a:lnTo>
                  <a:lnTo>
                    <a:pt x="926" y="151"/>
                  </a:lnTo>
                  <a:lnTo>
                    <a:pt x="926" y="152"/>
                  </a:lnTo>
                  <a:lnTo>
                    <a:pt x="924" y="152"/>
                  </a:lnTo>
                  <a:lnTo>
                    <a:pt x="924" y="154"/>
                  </a:lnTo>
                  <a:lnTo>
                    <a:pt x="926" y="154"/>
                  </a:lnTo>
                  <a:lnTo>
                    <a:pt x="926" y="152"/>
                  </a:lnTo>
                  <a:lnTo>
                    <a:pt x="928" y="152"/>
                  </a:lnTo>
                  <a:lnTo>
                    <a:pt x="929" y="152"/>
                  </a:lnTo>
                  <a:lnTo>
                    <a:pt x="930" y="152"/>
                  </a:lnTo>
                  <a:lnTo>
                    <a:pt x="932" y="152"/>
                  </a:lnTo>
                  <a:lnTo>
                    <a:pt x="933" y="152"/>
                  </a:lnTo>
                  <a:lnTo>
                    <a:pt x="932" y="154"/>
                  </a:lnTo>
                  <a:lnTo>
                    <a:pt x="930" y="154"/>
                  </a:lnTo>
                  <a:lnTo>
                    <a:pt x="930" y="156"/>
                  </a:lnTo>
                  <a:lnTo>
                    <a:pt x="932" y="156"/>
                  </a:lnTo>
                  <a:lnTo>
                    <a:pt x="933" y="156"/>
                  </a:lnTo>
                  <a:lnTo>
                    <a:pt x="933" y="157"/>
                  </a:lnTo>
                  <a:lnTo>
                    <a:pt x="932" y="157"/>
                  </a:lnTo>
                  <a:lnTo>
                    <a:pt x="932" y="158"/>
                  </a:lnTo>
                  <a:lnTo>
                    <a:pt x="933" y="158"/>
                  </a:lnTo>
                  <a:lnTo>
                    <a:pt x="933" y="159"/>
                  </a:lnTo>
                  <a:lnTo>
                    <a:pt x="933" y="161"/>
                  </a:lnTo>
                  <a:lnTo>
                    <a:pt x="933" y="163"/>
                  </a:lnTo>
                  <a:lnTo>
                    <a:pt x="934" y="161"/>
                  </a:lnTo>
                  <a:lnTo>
                    <a:pt x="934" y="159"/>
                  </a:lnTo>
                  <a:lnTo>
                    <a:pt x="935" y="161"/>
                  </a:lnTo>
                  <a:lnTo>
                    <a:pt x="938" y="163"/>
                  </a:lnTo>
                  <a:lnTo>
                    <a:pt x="939" y="163"/>
                  </a:lnTo>
                  <a:lnTo>
                    <a:pt x="939" y="164"/>
                  </a:lnTo>
                  <a:lnTo>
                    <a:pt x="938" y="164"/>
                  </a:lnTo>
                  <a:lnTo>
                    <a:pt x="938" y="165"/>
                  </a:lnTo>
                  <a:lnTo>
                    <a:pt x="939" y="164"/>
                  </a:lnTo>
                  <a:lnTo>
                    <a:pt x="940" y="164"/>
                  </a:lnTo>
                  <a:lnTo>
                    <a:pt x="940" y="165"/>
                  </a:lnTo>
                  <a:lnTo>
                    <a:pt x="941" y="165"/>
                  </a:lnTo>
                  <a:lnTo>
                    <a:pt x="941" y="167"/>
                  </a:lnTo>
                  <a:lnTo>
                    <a:pt x="943" y="167"/>
                  </a:lnTo>
                  <a:lnTo>
                    <a:pt x="943" y="165"/>
                  </a:lnTo>
                  <a:lnTo>
                    <a:pt x="944" y="164"/>
                  </a:lnTo>
                  <a:lnTo>
                    <a:pt x="944" y="165"/>
                  </a:lnTo>
                  <a:lnTo>
                    <a:pt x="946" y="165"/>
                  </a:lnTo>
                  <a:lnTo>
                    <a:pt x="946" y="167"/>
                  </a:lnTo>
                  <a:lnTo>
                    <a:pt x="944" y="168"/>
                  </a:lnTo>
                  <a:lnTo>
                    <a:pt x="946" y="168"/>
                  </a:lnTo>
                  <a:lnTo>
                    <a:pt x="946" y="169"/>
                  </a:lnTo>
                  <a:lnTo>
                    <a:pt x="943" y="169"/>
                  </a:lnTo>
                  <a:lnTo>
                    <a:pt x="943" y="171"/>
                  </a:lnTo>
                  <a:lnTo>
                    <a:pt x="943" y="173"/>
                  </a:lnTo>
                  <a:lnTo>
                    <a:pt x="944" y="171"/>
                  </a:lnTo>
                  <a:lnTo>
                    <a:pt x="944" y="173"/>
                  </a:lnTo>
                  <a:lnTo>
                    <a:pt x="946" y="173"/>
                  </a:lnTo>
                  <a:lnTo>
                    <a:pt x="944" y="174"/>
                  </a:lnTo>
                  <a:lnTo>
                    <a:pt x="946" y="174"/>
                  </a:lnTo>
                  <a:lnTo>
                    <a:pt x="947" y="174"/>
                  </a:lnTo>
                  <a:lnTo>
                    <a:pt x="949" y="174"/>
                  </a:lnTo>
                  <a:lnTo>
                    <a:pt x="950" y="174"/>
                  </a:lnTo>
                  <a:lnTo>
                    <a:pt x="947" y="175"/>
                  </a:lnTo>
                  <a:lnTo>
                    <a:pt x="949" y="175"/>
                  </a:lnTo>
                  <a:lnTo>
                    <a:pt x="950" y="175"/>
                  </a:lnTo>
                  <a:lnTo>
                    <a:pt x="950" y="176"/>
                  </a:lnTo>
                  <a:lnTo>
                    <a:pt x="950" y="178"/>
                  </a:lnTo>
                  <a:lnTo>
                    <a:pt x="951" y="178"/>
                  </a:lnTo>
                  <a:lnTo>
                    <a:pt x="950" y="179"/>
                  </a:lnTo>
                  <a:lnTo>
                    <a:pt x="950" y="181"/>
                  </a:lnTo>
                  <a:lnTo>
                    <a:pt x="950" y="182"/>
                  </a:lnTo>
                  <a:lnTo>
                    <a:pt x="949" y="182"/>
                  </a:lnTo>
                  <a:lnTo>
                    <a:pt x="949" y="181"/>
                  </a:lnTo>
                  <a:lnTo>
                    <a:pt x="949" y="179"/>
                  </a:lnTo>
                  <a:lnTo>
                    <a:pt x="947" y="179"/>
                  </a:lnTo>
                  <a:lnTo>
                    <a:pt x="947" y="181"/>
                  </a:lnTo>
                  <a:lnTo>
                    <a:pt x="947" y="182"/>
                  </a:lnTo>
                  <a:lnTo>
                    <a:pt x="946" y="182"/>
                  </a:lnTo>
                  <a:lnTo>
                    <a:pt x="946" y="184"/>
                  </a:lnTo>
                  <a:lnTo>
                    <a:pt x="944" y="184"/>
                  </a:lnTo>
                  <a:lnTo>
                    <a:pt x="943" y="184"/>
                  </a:lnTo>
                  <a:lnTo>
                    <a:pt x="943" y="182"/>
                  </a:lnTo>
                  <a:lnTo>
                    <a:pt x="943" y="181"/>
                  </a:lnTo>
                  <a:lnTo>
                    <a:pt x="944" y="181"/>
                  </a:lnTo>
                  <a:lnTo>
                    <a:pt x="944" y="179"/>
                  </a:lnTo>
                  <a:lnTo>
                    <a:pt x="943" y="179"/>
                  </a:lnTo>
                  <a:lnTo>
                    <a:pt x="941" y="179"/>
                  </a:lnTo>
                  <a:lnTo>
                    <a:pt x="941" y="181"/>
                  </a:lnTo>
                  <a:lnTo>
                    <a:pt x="940" y="181"/>
                  </a:lnTo>
                  <a:lnTo>
                    <a:pt x="940" y="182"/>
                  </a:lnTo>
                  <a:lnTo>
                    <a:pt x="941" y="182"/>
                  </a:lnTo>
                  <a:lnTo>
                    <a:pt x="941" y="184"/>
                  </a:lnTo>
                  <a:lnTo>
                    <a:pt x="940" y="184"/>
                  </a:lnTo>
                  <a:lnTo>
                    <a:pt x="939" y="184"/>
                  </a:lnTo>
                  <a:lnTo>
                    <a:pt x="939" y="185"/>
                  </a:lnTo>
                  <a:lnTo>
                    <a:pt x="940" y="185"/>
                  </a:lnTo>
                  <a:lnTo>
                    <a:pt x="940" y="186"/>
                  </a:lnTo>
                  <a:lnTo>
                    <a:pt x="940" y="187"/>
                  </a:lnTo>
                  <a:lnTo>
                    <a:pt x="940" y="190"/>
                  </a:lnTo>
                  <a:lnTo>
                    <a:pt x="939" y="190"/>
                  </a:lnTo>
                  <a:lnTo>
                    <a:pt x="939" y="187"/>
                  </a:lnTo>
                  <a:lnTo>
                    <a:pt x="938" y="187"/>
                  </a:lnTo>
                  <a:lnTo>
                    <a:pt x="935" y="187"/>
                  </a:lnTo>
                  <a:lnTo>
                    <a:pt x="938" y="186"/>
                  </a:lnTo>
                  <a:lnTo>
                    <a:pt x="935" y="186"/>
                  </a:lnTo>
                  <a:lnTo>
                    <a:pt x="935" y="187"/>
                  </a:lnTo>
                  <a:lnTo>
                    <a:pt x="934" y="187"/>
                  </a:lnTo>
                  <a:lnTo>
                    <a:pt x="934" y="190"/>
                  </a:lnTo>
                  <a:lnTo>
                    <a:pt x="935" y="190"/>
                  </a:lnTo>
                  <a:lnTo>
                    <a:pt x="935" y="191"/>
                  </a:lnTo>
                  <a:lnTo>
                    <a:pt x="935" y="192"/>
                  </a:lnTo>
                  <a:lnTo>
                    <a:pt x="935" y="193"/>
                  </a:lnTo>
                  <a:lnTo>
                    <a:pt x="938" y="192"/>
                  </a:lnTo>
                  <a:lnTo>
                    <a:pt x="938" y="193"/>
                  </a:lnTo>
                  <a:lnTo>
                    <a:pt x="939" y="193"/>
                  </a:lnTo>
                  <a:lnTo>
                    <a:pt x="940" y="193"/>
                  </a:lnTo>
                  <a:lnTo>
                    <a:pt x="941" y="193"/>
                  </a:lnTo>
                  <a:lnTo>
                    <a:pt x="940" y="195"/>
                  </a:lnTo>
                  <a:lnTo>
                    <a:pt x="939" y="195"/>
                  </a:lnTo>
                  <a:lnTo>
                    <a:pt x="938" y="195"/>
                  </a:lnTo>
                  <a:lnTo>
                    <a:pt x="935" y="195"/>
                  </a:lnTo>
                  <a:lnTo>
                    <a:pt x="934" y="195"/>
                  </a:lnTo>
                  <a:lnTo>
                    <a:pt x="934" y="193"/>
                  </a:lnTo>
                  <a:lnTo>
                    <a:pt x="933" y="193"/>
                  </a:lnTo>
                  <a:lnTo>
                    <a:pt x="933" y="192"/>
                  </a:lnTo>
                  <a:lnTo>
                    <a:pt x="932" y="192"/>
                  </a:lnTo>
                  <a:lnTo>
                    <a:pt x="932" y="191"/>
                  </a:lnTo>
                  <a:lnTo>
                    <a:pt x="933" y="191"/>
                  </a:lnTo>
                  <a:lnTo>
                    <a:pt x="933" y="190"/>
                  </a:lnTo>
                  <a:lnTo>
                    <a:pt x="933" y="187"/>
                  </a:lnTo>
                  <a:lnTo>
                    <a:pt x="932" y="190"/>
                  </a:lnTo>
                  <a:lnTo>
                    <a:pt x="930" y="190"/>
                  </a:lnTo>
                  <a:lnTo>
                    <a:pt x="929" y="190"/>
                  </a:lnTo>
                  <a:lnTo>
                    <a:pt x="929" y="187"/>
                  </a:lnTo>
                  <a:lnTo>
                    <a:pt x="930" y="186"/>
                  </a:lnTo>
                  <a:lnTo>
                    <a:pt x="929" y="186"/>
                  </a:lnTo>
                  <a:lnTo>
                    <a:pt x="929" y="187"/>
                  </a:lnTo>
                  <a:lnTo>
                    <a:pt x="928" y="187"/>
                  </a:lnTo>
                  <a:lnTo>
                    <a:pt x="926" y="187"/>
                  </a:lnTo>
                  <a:lnTo>
                    <a:pt x="926" y="186"/>
                  </a:lnTo>
                  <a:lnTo>
                    <a:pt x="924" y="186"/>
                  </a:lnTo>
                  <a:lnTo>
                    <a:pt x="924" y="187"/>
                  </a:lnTo>
                  <a:lnTo>
                    <a:pt x="923" y="187"/>
                  </a:lnTo>
                  <a:lnTo>
                    <a:pt x="923" y="186"/>
                  </a:lnTo>
                  <a:lnTo>
                    <a:pt x="922" y="186"/>
                  </a:lnTo>
                  <a:lnTo>
                    <a:pt x="921" y="186"/>
                  </a:lnTo>
                  <a:lnTo>
                    <a:pt x="920" y="186"/>
                  </a:lnTo>
                  <a:lnTo>
                    <a:pt x="917" y="186"/>
                  </a:lnTo>
                  <a:lnTo>
                    <a:pt x="917" y="185"/>
                  </a:lnTo>
                  <a:lnTo>
                    <a:pt x="917" y="184"/>
                  </a:lnTo>
                  <a:lnTo>
                    <a:pt x="916" y="184"/>
                  </a:lnTo>
                  <a:lnTo>
                    <a:pt x="915" y="182"/>
                  </a:lnTo>
                  <a:lnTo>
                    <a:pt x="913" y="182"/>
                  </a:lnTo>
                  <a:lnTo>
                    <a:pt x="913" y="181"/>
                  </a:lnTo>
                  <a:lnTo>
                    <a:pt x="912" y="181"/>
                  </a:lnTo>
                  <a:lnTo>
                    <a:pt x="913" y="179"/>
                  </a:lnTo>
                  <a:lnTo>
                    <a:pt x="912" y="179"/>
                  </a:lnTo>
                  <a:lnTo>
                    <a:pt x="912" y="178"/>
                  </a:lnTo>
                  <a:lnTo>
                    <a:pt x="911" y="178"/>
                  </a:lnTo>
                  <a:lnTo>
                    <a:pt x="911" y="179"/>
                  </a:lnTo>
                  <a:lnTo>
                    <a:pt x="911" y="181"/>
                  </a:lnTo>
                  <a:lnTo>
                    <a:pt x="911" y="182"/>
                  </a:lnTo>
                  <a:lnTo>
                    <a:pt x="909" y="182"/>
                  </a:lnTo>
                  <a:lnTo>
                    <a:pt x="907" y="181"/>
                  </a:lnTo>
                  <a:lnTo>
                    <a:pt x="907" y="179"/>
                  </a:lnTo>
                  <a:lnTo>
                    <a:pt x="906" y="179"/>
                  </a:lnTo>
                  <a:lnTo>
                    <a:pt x="905" y="179"/>
                  </a:lnTo>
                  <a:lnTo>
                    <a:pt x="906" y="178"/>
                  </a:lnTo>
                  <a:lnTo>
                    <a:pt x="905" y="178"/>
                  </a:lnTo>
                  <a:lnTo>
                    <a:pt x="904" y="178"/>
                  </a:lnTo>
                  <a:lnTo>
                    <a:pt x="904" y="176"/>
                  </a:lnTo>
                  <a:lnTo>
                    <a:pt x="903" y="176"/>
                  </a:lnTo>
                  <a:lnTo>
                    <a:pt x="901" y="176"/>
                  </a:lnTo>
                  <a:lnTo>
                    <a:pt x="899" y="176"/>
                  </a:lnTo>
                  <a:lnTo>
                    <a:pt x="898" y="176"/>
                  </a:lnTo>
                  <a:lnTo>
                    <a:pt x="898" y="178"/>
                  </a:lnTo>
                  <a:lnTo>
                    <a:pt x="898" y="179"/>
                  </a:lnTo>
                  <a:lnTo>
                    <a:pt x="899" y="179"/>
                  </a:lnTo>
                  <a:lnTo>
                    <a:pt x="899" y="181"/>
                  </a:lnTo>
                  <a:lnTo>
                    <a:pt x="901" y="181"/>
                  </a:lnTo>
                  <a:lnTo>
                    <a:pt x="901" y="182"/>
                  </a:lnTo>
                  <a:lnTo>
                    <a:pt x="903" y="182"/>
                  </a:lnTo>
                  <a:lnTo>
                    <a:pt x="903" y="184"/>
                  </a:lnTo>
                  <a:lnTo>
                    <a:pt x="903" y="185"/>
                  </a:lnTo>
                  <a:lnTo>
                    <a:pt x="904" y="185"/>
                  </a:lnTo>
                  <a:lnTo>
                    <a:pt x="905" y="185"/>
                  </a:lnTo>
                  <a:lnTo>
                    <a:pt x="904" y="186"/>
                  </a:lnTo>
                  <a:lnTo>
                    <a:pt x="905" y="186"/>
                  </a:lnTo>
                  <a:lnTo>
                    <a:pt x="905" y="185"/>
                  </a:lnTo>
                  <a:lnTo>
                    <a:pt x="906" y="185"/>
                  </a:lnTo>
                  <a:lnTo>
                    <a:pt x="907" y="185"/>
                  </a:lnTo>
                  <a:lnTo>
                    <a:pt x="907" y="186"/>
                  </a:lnTo>
                  <a:lnTo>
                    <a:pt x="907" y="187"/>
                  </a:lnTo>
                  <a:lnTo>
                    <a:pt x="909" y="186"/>
                  </a:lnTo>
                  <a:lnTo>
                    <a:pt x="909" y="187"/>
                  </a:lnTo>
                  <a:lnTo>
                    <a:pt x="911" y="187"/>
                  </a:lnTo>
                  <a:lnTo>
                    <a:pt x="909" y="190"/>
                  </a:lnTo>
                  <a:lnTo>
                    <a:pt x="911" y="190"/>
                  </a:lnTo>
                  <a:lnTo>
                    <a:pt x="911" y="187"/>
                  </a:lnTo>
                  <a:lnTo>
                    <a:pt x="912" y="190"/>
                  </a:lnTo>
                  <a:lnTo>
                    <a:pt x="912" y="191"/>
                  </a:lnTo>
                  <a:lnTo>
                    <a:pt x="912" y="192"/>
                  </a:lnTo>
                  <a:lnTo>
                    <a:pt x="915" y="191"/>
                  </a:lnTo>
                  <a:lnTo>
                    <a:pt x="915" y="192"/>
                  </a:lnTo>
                  <a:lnTo>
                    <a:pt x="916" y="192"/>
                  </a:lnTo>
                  <a:lnTo>
                    <a:pt x="916" y="193"/>
                  </a:lnTo>
                  <a:lnTo>
                    <a:pt x="916" y="195"/>
                  </a:lnTo>
                  <a:lnTo>
                    <a:pt x="916" y="196"/>
                  </a:lnTo>
                  <a:lnTo>
                    <a:pt x="917" y="196"/>
                  </a:lnTo>
                  <a:lnTo>
                    <a:pt x="917" y="198"/>
                  </a:lnTo>
                  <a:lnTo>
                    <a:pt x="920" y="198"/>
                  </a:lnTo>
                  <a:lnTo>
                    <a:pt x="920" y="199"/>
                  </a:lnTo>
                  <a:lnTo>
                    <a:pt x="917" y="199"/>
                  </a:lnTo>
                  <a:lnTo>
                    <a:pt x="917" y="201"/>
                  </a:lnTo>
                  <a:lnTo>
                    <a:pt x="917" y="202"/>
                  </a:lnTo>
                  <a:lnTo>
                    <a:pt x="916" y="202"/>
                  </a:lnTo>
                  <a:lnTo>
                    <a:pt x="915" y="202"/>
                  </a:lnTo>
                  <a:lnTo>
                    <a:pt x="913" y="202"/>
                  </a:lnTo>
                  <a:lnTo>
                    <a:pt x="912" y="202"/>
                  </a:lnTo>
                  <a:lnTo>
                    <a:pt x="911" y="202"/>
                  </a:lnTo>
                  <a:lnTo>
                    <a:pt x="911" y="201"/>
                  </a:lnTo>
                  <a:lnTo>
                    <a:pt x="909" y="201"/>
                  </a:lnTo>
                  <a:lnTo>
                    <a:pt x="907" y="199"/>
                  </a:lnTo>
                  <a:lnTo>
                    <a:pt x="907" y="201"/>
                  </a:lnTo>
                  <a:lnTo>
                    <a:pt x="906" y="199"/>
                  </a:lnTo>
                  <a:lnTo>
                    <a:pt x="906" y="201"/>
                  </a:lnTo>
                  <a:lnTo>
                    <a:pt x="905" y="199"/>
                  </a:lnTo>
                  <a:lnTo>
                    <a:pt x="904" y="199"/>
                  </a:lnTo>
                  <a:lnTo>
                    <a:pt x="904" y="198"/>
                  </a:lnTo>
                  <a:lnTo>
                    <a:pt x="903" y="199"/>
                  </a:lnTo>
                  <a:lnTo>
                    <a:pt x="903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8" y="198"/>
                  </a:lnTo>
                  <a:lnTo>
                    <a:pt x="897" y="198"/>
                  </a:lnTo>
                  <a:lnTo>
                    <a:pt x="895" y="198"/>
                  </a:lnTo>
                  <a:lnTo>
                    <a:pt x="890" y="198"/>
                  </a:lnTo>
                  <a:lnTo>
                    <a:pt x="889" y="196"/>
                  </a:lnTo>
                  <a:lnTo>
                    <a:pt x="888" y="196"/>
                  </a:lnTo>
                  <a:lnTo>
                    <a:pt x="888" y="195"/>
                  </a:lnTo>
                  <a:lnTo>
                    <a:pt x="887" y="195"/>
                  </a:lnTo>
                  <a:lnTo>
                    <a:pt x="886" y="195"/>
                  </a:lnTo>
                  <a:lnTo>
                    <a:pt x="884" y="193"/>
                  </a:lnTo>
                  <a:lnTo>
                    <a:pt x="886" y="192"/>
                  </a:lnTo>
                  <a:lnTo>
                    <a:pt x="884" y="192"/>
                  </a:lnTo>
                  <a:lnTo>
                    <a:pt x="882" y="192"/>
                  </a:lnTo>
                  <a:lnTo>
                    <a:pt x="882" y="191"/>
                  </a:lnTo>
                  <a:lnTo>
                    <a:pt x="884" y="191"/>
                  </a:lnTo>
                  <a:lnTo>
                    <a:pt x="884" y="190"/>
                  </a:lnTo>
                  <a:lnTo>
                    <a:pt x="882" y="191"/>
                  </a:lnTo>
                  <a:lnTo>
                    <a:pt x="881" y="191"/>
                  </a:lnTo>
                  <a:lnTo>
                    <a:pt x="880" y="191"/>
                  </a:lnTo>
                  <a:lnTo>
                    <a:pt x="880" y="190"/>
                  </a:lnTo>
                  <a:lnTo>
                    <a:pt x="878" y="190"/>
                  </a:lnTo>
                  <a:lnTo>
                    <a:pt x="878" y="191"/>
                  </a:lnTo>
                  <a:lnTo>
                    <a:pt x="877" y="191"/>
                  </a:lnTo>
                  <a:lnTo>
                    <a:pt x="876" y="191"/>
                  </a:lnTo>
                  <a:lnTo>
                    <a:pt x="875" y="191"/>
                  </a:lnTo>
                  <a:lnTo>
                    <a:pt x="875" y="190"/>
                  </a:lnTo>
                  <a:lnTo>
                    <a:pt x="872" y="190"/>
                  </a:lnTo>
                  <a:lnTo>
                    <a:pt x="871" y="187"/>
                  </a:lnTo>
                  <a:lnTo>
                    <a:pt x="870" y="187"/>
                  </a:lnTo>
                  <a:lnTo>
                    <a:pt x="869" y="187"/>
                  </a:lnTo>
                  <a:lnTo>
                    <a:pt x="869" y="186"/>
                  </a:lnTo>
                  <a:lnTo>
                    <a:pt x="870" y="186"/>
                  </a:lnTo>
                  <a:lnTo>
                    <a:pt x="870" y="185"/>
                  </a:lnTo>
                  <a:lnTo>
                    <a:pt x="869" y="185"/>
                  </a:lnTo>
                  <a:lnTo>
                    <a:pt x="869" y="186"/>
                  </a:lnTo>
                  <a:lnTo>
                    <a:pt x="867" y="186"/>
                  </a:lnTo>
                  <a:lnTo>
                    <a:pt x="866" y="186"/>
                  </a:lnTo>
                  <a:lnTo>
                    <a:pt x="864" y="186"/>
                  </a:lnTo>
                  <a:lnTo>
                    <a:pt x="864" y="185"/>
                  </a:lnTo>
                  <a:lnTo>
                    <a:pt x="863" y="185"/>
                  </a:lnTo>
                  <a:lnTo>
                    <a:pt x="863" y="184"/>
                  </a:lnTo>
                  <a:lnTo>
                    <a:pt x="861" y="184"/>
                  </a:lnTo>
                  <a:lnTo>
                    <a:pt x="861" y="182"/>
                  </a:lnTo>
                  <a:lnTo>
                    <a:pt x="860" y="182"/>
                  </a:lnTo>
                  <a:lnTo>
                    <a:pt x="859" y="182"/>
                  </a:lnTo>
                  <a:lnTo>
                    <a:pt x="859" y="181"/>
                  </a:lnTo>
                  <a:lnTo>
                    <a:pt x="860" y="181"/>
                  </a:lnTo>
                  <a:lnTo>
                    <a:pt x="861" y="181"/>
                  </a:lnTo>
                  <a:lnTo>
                    <a:pt x="864" y="181"/>
                  </a:lnTo>
                  <a:lnTo>
                    <a:pt x="866" y="181"/>
                  </a:lnTo>
                  <a:lnTo>
                    <a:pt x="867" y="181"/>
                  </a:lnTo>
                  <a:lnTo>
                    <a:pt x="869" y="181"/>
                  </a:lnTo>
                  <a:lnTo>
                    <a:pt x="869" y="179"/>
                  </a:lnTo>
                  <a:lnTo>
                    <a:pt x="870" y="179"/>
                  </a:lnTo>
                  <a:lnTo>
                    <a:pt x="870" y="178"/>
                  </a:lnTo>
                  <a:lnTo>
                    <a:pt x="869" y="178"/>
                  </a:lnTo>
                  <a:lnTo>
                    <a:pt x="869" y="179"/>
                  </a:lnTo>
                  <a:lnTo>
                    <a:pt x="867" y="179"/>
                  </a:lnTo>
                  <a:lnTo>
                    <a:pt x="867" y="178"/>
                  </a:lnTo>
                  <a:lnTo>
                    <a:pt x="867" y="176"/>
                  </a:lnTo>
                  <a:lnTo>
                    <a:pt x="866" y="176"/>
                  </a:lnTo>
                  <a:lnTo>
                    <a:pt x="864" y="176"/>
                  </a:lnTo>
                  <a:lnTo>
                    <a:pt x="864" y="178"/>
                  </a:lnTo>
                  <a:lnTo>
                    <a:pt x="863" y="178"/>
                  </a:lnTo>
                  <a:lnTo>
                    <a:pt x="863" y="176"/>
                  </a:lnTo>
                  <a:lnTo>
                    <a:pt x="861" y="176"/>
                  </a:lnTo>
                  <a:lnTo>
                    <a:pt x="861" y="175"/>
                  </a:lnTo>
                  <a:lnTo>
                    <a:pt x="863" y="175"/>
                  </a:lnTo>
                  <a:lnTo>
                    <a:pt x="863" y="174"/>
                  </a:lnTo>
                  <a:lnTo>
                    <a:pt x="861" y="175"/>
                  </a:lnTo>
                  <a:lnTo>
                    <a:pt x="860" y="175"/>
                  </a:lnTo>
                  <a:lnTo>
                    <a:pt x="859" y="176"/>
                  </a:lnTo>
                  <a:lnTo>
                    <a:pt x="858" y="175"/>
                  </a:lnTo>
                  <a:lnTo>
                    <a:pt x="858" y="174"/>
                  </a:lnTo>
                  <a:lnTo>
                    <a:pt x="859" y="174"/>
                  </a:lnTo>
                  <a:lnTo>
                    <a:pt x="859" y="173"/>
                  </a:lnTo>
                  <a:lnTo>
                    <a:pt x="858" y="174"/>
                  </a:lnTo>
                  <a:lnTo>
                    <a:pt x="855" y="174"/>
                  </a:lnTo>
                  <a:lnTo>
                    <a:pt x="854" y="173"/>
                  </a:lnTo>
                  <a:lnTo>
                    <a:pt x="855" y="173"/>
                  </a:lnTo>
                  <a:lnTo>
                    <a:pt x="855" y="171"/>
                  </a:lnTo>
                  <a:lnTo>
                    <a:pt x="854" y="171"/>
                  </a:lnTo>
                  <a:lnTo>
                    <a:pt x="854" y="169"/>
                  </a:lnTo>
                  <a:lnTo>
                    <a:pt x="853" y="168"/>
                  </a:lnTo>
                  <a:lnTo>
                    <a:pt x="853" y="167"/>
                  </a:lnTo>
                  <a:lnTo>
                    <a:pt x="854" y="167"/>
                  </a:lnTo>
                  <a:lnTo>
                    <a:pt x="854" y="165"/>
                  </a:lnTo>
                  <a:lnTo>
                    <a:pt x="853" y="167"/>
                  </a:lnTo>
                  <a:lnTo>
                    <a:pt x="853" y="165"/>
                  </a:lnTo>
                  <a:lnTo>
                    <a:pt x="852" y="165"/>
                  </a:lnTo>
                  <a:lnTo>
                    <a:pt x="852" y="167"/>
                  </a:lnTo>
                  <a:lnTo>
                    <a:pt x="850" y="167"/>
                  </a:lnTo>
                  <a:lnTo>
                    <a:pt x="849" y="167"/>
                  </a:lnTo>
                  <a:lnTo>
                    <a:pt x="848" y="167"/>
                  </a:lnTo>
                  <a:lnTo>
                    <a:pt x="848" y="165"/>
                  </a:lnTo>
                  <a:lnTo>
                    <a:pt x="846" y="165"/>
                  </a:lnTo>
                  <a:lnTo>
                    <a:pt x="844" y="167"/>
                  </a:lnTo>
                  <a:lnTo>
                    <a:pt x="844" y="165"/>
                  </a:lnTo>
                  <a:lnTo>
                    <a:pt x="843" y="165"/>
                  </a:lnTo>
                  <a:lnTo>
                    <a:pt x="842" y="165"/>
                  </a:lnTo>
                  <a:lnTo>
                    <a:pt x="842" y="164"/>
                  </a:lnTo>
                  <a:lnTo>
                    <a:pt x="843" y="164"/>
                  </a:lnTo>
                  <a:lnTo>
                    <a:pt x="843" y="163"/>
                  </a:lnTo>
                  <a:lnTo>
                    <a:pt x="842" y="163"/>
                  </a:lnTo>
                  <a:lnTo>
                    <a:pt x="842" y="164"/>
                  </a:lnTo>
                  <a:lnTo>
                    <a:pt x="841" y="164"/>
                  </a:lnTo>
                  <a:lnTo>
                    <a:pt x="840" y="164"/>
                  </a:lnTo>
                  <a:lnTo>
                    <a:pt x="840" y="165"/>
                  </a:lnTo>
                  <a:lnTo>
                    <a:pt x="841" y="165"/>
                  </a:lnTo>
                  <a:lnTo>
                    <a:pt x="842" y="165"/>
                  </a:lnTo>
                  <a:lnTo>
                    <a:pt x="842" y="167"/>
                  </a:lnTo>
                  <a:lnTo>
                    <a:pt x="841" y="167"/>
                  </a:lnTo>
                  <a:lnTo>
                    <a:pt x="841" y="168"/>
                  </a:lnTo>
                  <a:lnTo>
                    <a:pt x="840" y="168"/>
                  </a:lnTo>
                  <a:lnTo>
                    <a:pt x="837" y="168"/>
                  </a:lnTo>
                  <a:lnTo>
                    <a:pt x="836" y="168"/>
                  </a:lnTo>
                  <a:lnTo>
                    <a:pt x="835" y="168"/>
                  </a:lnTo>
                  <a:lnTo>
                    <a:pt x="833" y="168"/>
                  </a:lnTo>
                  <a:lnTo>
                    <a:pt x="832" y="168"/>
                  </a:lnTo>
                  <a:lnTo>
                    <a:pt x="832" y="167"/>
                  </a:lnTo>
                  <a:lnTo>
                    <a:pt x="831" y="167"/>
                  </a:lnTo>
                  <a:lnTo>
                    <a:pt x="829" y="167"/>
                  </a:lnTo>
                  <a:lnTo>
                    <a:pt x="827" y="167"/>
                  </a:lnTo>
                  <a:lnTo>
                    <a:pt x="827" y="165"/>
                  </a:lnTo>
                  <a:lnTo>
                    <a:pt x="826" y="165"/>
                  </a:lnTo>
                  <a:lnTo>
                    <a:pt x="826" y="167"/>
                  </a:lnTo>
                  <a:lnTo>
                    <a:pt x="827" y="167"/>
                  </a:lnTo>
                  <a:lnTo>
                    <a:pt x="827" y="168"/>
                  </a:lnTo>
                  <a:lnTo>
                    <a:pt x="826" y="168"/>
                  </a:lnTo>
                  <a:lnTo>
                    <a:pt x="825" y="167"/>
                  </a:lnTo>
                  <a:lnTo>
                    <a:pt x="825" y="168"/>
                  </a:lnTo>
                  <a:lnTo>
                    <a:pt x="826" y="168"/>
                  </a:lnTo>
                  <a:lnTo>
                    <a:pt x="826" y="169"/>
                  </a:lnTo>
                  <a:lnTo>
                    <a:pt x="825" y="169"/>
                  </a:lnTo>
                  <a:lnTo>
                    <a:pt x="824" y="168"/>
                  </a:lnTo>
                  <a:lnTo>
                    <a:pt x="823" y="168"/>
                  </a:lnTo>
                  <a:lnTo>
                    <a:pt x="821" y="169"/>
                  </a:lnTo>
                  <a:lnTo>
                    <a:pt x="819" y="169"/>
                  </a:lnTo>
                  <a:lnTo>
                    <a:pt x="818" y="169"/>
                  </a:lnTo>
                  <a:lnTo>
                    <a:pt x="816" y="169"/>
                  </a:lnTo>
                  <a:lnTo>
                    <a:pt x="815" y="169"/>
                  </a:lnTo>
                  <a:lnTo>
                    <a:pt x="814" y="169"/>
                  </a:lnTo>
                  <a:lnTo>
                    <a:pt x="814" y="171"/>
                  </a:lnTo>
                  <a:lnTo>
                    <a:pt x="813" y="171"/>
                  </a:lnTo>
                  <a:lnTo>
                    <a:pt x="810" y="171"/>
                  </a:lnTo>
                  <a:lnTo>
                    <a:pt x="809" y="171"/>
                  </a:lnTo>
                  <a:lnTo>
                    <a:pt x="809" y="169"/>
                  </a:lnTo>
                  <a:lnTo>
                    <a:pt x="808" y="169"/>
                  </a:lnTo>
                  <a:lnTo>
                    <a:pt x="807" y="171"/>
                  </a:lnTo>
                  <a:lnTo>
                    <a:pt x="806" y="171"/>
                  </a:lnTo>
                  <a:lnTo>
                    <a:pt x="807" y="169"/>
                  </a:lnTo>
                  <a:lnTo>
                    <a:pt x="806" y="169"/>
                  </a:lnTo>
                  <a:lnTo>
                    <a:pt x="804" y="168"/>
                  </a:lnTo>
                  <a:lnTo>
                    <a:pt x="804" y="169"/>
                  </a:lnTo>
                  <a:lnTo>
                    <a:pt x="802" y="169"/>
                  </a:lnTo>
                  <a:lnTo>
                    <a:pt x="801" y="169"/>
                  </a:lnTo>
                  <a:lnTo>
                    <a:pt x="801" y="168"/>
                  </a:lnTo>
                  <a:lnTo>
                    <a:pt x="801" y="167"/>
                  </a:lnTo>
                  <a:lnTo>
                    <a:pt x="801" y="165"/>
                  </a:lnTo>
                  <a:lnTo>
                    <a:pt x="801" y="164"/>
                  </a:lnTo>
                  <a:lnTo>
                    <a:pt x="802" y="164"/>
                  </a:lnTo>
                  <a:lnTo>
                    <a:pt x="804" y="164"/>
                  </a:lnTo>
                  <a:lnTo>
                    <a:pt x="804" y="163"/>
                  </a:lnTo>
                  <a:lnTo>
                    <a:pt x="804" y="161"/>
                  </a:lnTo>
                  <a:lnTo>
                    <a:pt x="806" y="161"/>
                  </a:lnTo>
                  <a:lnTo>
                    <a:pt x="807" y="161"/>
                  </a:lnTo>
                  <a:lnTo>
                    <a:pt x="807" y="159"/>
                  </a:lnTo>
                  <a:lnTo>
                    <a:pt x="808" y="159"/>
                  </a:lnTo>
                  <a:lnTo>
                    <a:pt x="809" y="159"/>
                  </a:lnTo>
                  <a:lnTo>
                    <a:pt x="810" y="159"/>
                  </a:lnTo>
                  <a:lnTo>
                    <a:pt x="813" y="159"/>
                  </a:lnTo>
                  <a:lnTo>
                    <a:pt x="814" y="158"/>
                  </a:lnTo>
                  <a:lnTo>
                    <a:pt x="815" y="158"/>
                  </a:lnTo>
                  <a:lnTo>
                    <a:pt x="815" y="157"/>
                  </a:lnTo>
                  <a:lnTo>
                    <a:pt x="815" y="156"/>
                  </a:lnTo>
                  <a:lnTo>
                    <a:pt x="816" y="157"/>
                  </a:lnTo>
                  <a:lnTo>
                    <a:pt x="818" y="156"/>
                  </a:lnTo>
                  <a:lnTo>
                    <a:pt x="819" y="156"/>
                  </a:lnTo>
                  <a:lnTo>
                    <a:pt x="821" y="156"/>
                  </a:lnTo>
                  <a:lnTo>
                    <a:pt x="823" y="156"/>
                  </a:lnTo>
                  <a:lnTo>
                    <a:pt x="824" y="156"/>
                  </a:lnTo>
                  <a:lnTo>
                    <a:pt x="825" y="156"/>
                  </a:lnTo>
                  <a:lnTo>
                    <a:pt x="827" y="157"/>
                  </a:lnTo>
                  <a:lnTo>
                    <a:pt x="829" y="157"/>
                  </a:lnTo>
                  <a:lnTo>
                    <a:pt x="831" y="157"/>
                  </a:lnTo>
                  <a:lnTo>
                    <a:pt x="831" y="158"/>
                  </a:lnTo>
                  <a:lnTo>
                    <a:pt x="832" y="158"/>
                  </a:lnTo>
                  <a:lnTo>
                    <a:pt x="832" y="157"/>
                  </a:lnTo>
                  <a:lnTo>
                    <a:pt x="835" y="157"/>
                  </a:lnTo>
                  <a:lnTo>
                    <a:pt x="836" y="157"/>
                  </a:lnTo>
                  <a:lnTo>
                    <a:pt x="840" y="157"/>
                  </a:lnTo>
                  <a:lnTo>
                    <a:pt x="841" y="158"/>
                  </a:lnTo>
                  <a:lnTo>
                    <a:pt x="841" y="157"/>
                  </a:lnTo>
                  <a:lnTo>
                    <a:pt x="842" y="157"/>
                  </a:lnTo>
                  <a:lnTo>
                    <a:pt x="842" y="156"/>
                  </a:lnTo>
                  <a:lnTo>
                    <a:pt x="843" y="156"/>
                  </a:lnTo>
                  <a:lnTo>
                    <a:pt x="844" y="156"/>
                  </a:lnTo>
                  <a:lnTo>
                    <a:pt x="846" y="156"/>
                  </a:lnTo>
                  <a:lnTo>
                    <a:pt x="848" y="156"/>
                  </a:lnTo>
                  <a:lnTo>
                    <a:pt x="848" y="157"/>
                  </a:lnTo>
                  <a:lnTo>
                    <a:pt x="849" y="157"/>
                  </a:lnTo>
                  <a:lnTo>
                    <a:pt x="850" y="156"/>
                  </a:lnTo>
                  <a:lnTo>
                    <a:pt x="852" y="156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5" y="154"/>
                  </a:lnTo>
                  <a:lnTo>
                    <a:pt x="858" y="154"/>
                  </a:lnTo>
                  <a:lnTo>
                    <a:pt x="859" y="154"/>
                  </a:lnTo>
                  <a:lnTo>
                    <a:pt x="859" y="156"/>
                  </a:lnTo>
                  <a:lnTo>
                    <a:pt x="860" y="156"/>
                  </a:lnTo>
                  <a:lnTo>
                    <a:pt x="861" y="156"/>
                  </a:lnTo>
                  <a:lnTo>
                    <a:pt x="861" y="154"/>
                  </a:lnTo>
                  <a:lnTo>
                    <a:pt x="861" y="152"/>
                  </a:lnTo>
                  <a:lnTo>
                    <a:pt x="861" y="151"/>
                  </a:lnTo>
                  <a:lnTo>
                    <a:pt x="860" y="151"/>
                  </a:lnTo>
                  <a:lnTo>
                    <a:pt x="859" y="150"/>
                  </a:lnTo>
                  <a:lnTo>
                    <a:pt x="858" y="148"/>
                  </a:lnTo>
                  <a:lnTo>
                    <a:pt x="855" y="147"/>
                  </a:lnTo>
                  <a:lnTo>
                    <a:pt x="858" y="146"/>
                  </a:lnTo>
                  <a:lnTo>
                    <a:pt x="859" y="146"/>
                  </a:lnTo>
                  <a:lnTo>
                    <a:pt x="861" y="145"/>
                  </a:lnTo>
                  <a:lnTo>
                    <a:pt x="863" y="145"/>
                  </a:lnTo>
                  <a:lnTo>
                    <a:pt x="864" y="145"/>
                  </a:lnTo>
                  <a:lnTo>
                    <a:pt x="866" y="145"/>
                  </a:lnTo>
                  <a:lnTo>
                    <a:pt x="866" y="142"/>
                  </a:lnTo>
                  <a:lnTo>
                    <a:pt x="867" y="142"/>
                  </a:lnTo>
                  <a:lnTo>
                    <a:pt x="871" y="141"/>
                  </a:lnTo>
                  <a:lnTo>
                    <a:pt x="872" y="141"/>
                  </a:lnTo>
                  <a:lnTo>
                    <a:pt x="872" y="140"/>
                  </a:lnTo>
                  <a:lnTo>
                    <a:pt x="875" y="140"/>
                  </a:lnTo>
                  <a:lnTo>
                    <a:pt x="876" y="140"/>
                  </a:lnTo>
                  <a:lnTo>
                    <a:pt x="877" y="140"/>
                  </a:lnTo>
                  <a:lnTo>
                    <a:pt x="878" y="140"/>
                  </a:lnTo>
                  <a:lnTo>
                    <a:pt x="878" y="139"/>
                  </a:lnTo>
                  <a:lnTo>
                    <a:pt x="880" y="137"/>
                  </a:lnTo>
                  <a:lnTo>
                    <a:pt x="881" y="137"/>
                  </a:lnTo>
                  <a:lnTo>
                    <a:pt x="882" y="136"/>
                  </a:lnTo>
                  <a:lnTo>
                    <a:pt x="884" y="136"/>
                  </a:lnTo>
                  <a:lnTo>
                    <a:pt x="887" y="136"/>
                  </a:lnTo>
                  <a:lnTo>
                    <a:pt x="888" y="136"/>
                  </a:lnTo>
                  <a:lnTo>
                    <a:pt x="888" y="134"/>
                  </a:lnTo>
                  <a:lnTo>
                    <a:pt x="889" y="134"/>
                  </a:lnTo>
                  <a:lnTo>
                    <a:pt x="889" y="133"/>
                  </a:lnTo>
                  <a:lnTo>
                    <a:pt x="890" y="131"/>
                  </a:lnTo>
                  <a:lnTo>
                    <a:pt x="889" y="131"/>
                  </a:lnTo>
                  <a:lnTo>
                    <a:pt x="890" y="130"/>
                  </a:lnTo>
                  <a:lnTo>
                    <a:pt x="890" y="129"/>
                  </a:lnTo>
                  <a:lnTo>
                    <a:pt x="889" y="129"/>
                  </a:lnTo>
                  <a:lnTo>
                    <a:pt x="889" y="128"/>
                  </a:lnTo>
                  <a:lnTo>
                    <a:pt x="890" y="128"/>
                  </a:lnTo>
                  <a:lnTo>
                    <a:pt x="890" y="125"/>
                  </a:lnTo>
                  <a:lnTo>
                    <a:pt x="889" y="125"/>
                  </a:lnTo>
                  <a:lnTo>
                    <a:pt x="888" y="125"/>
                  </a:lnTo>
                  <a:lnTo>
                    <a:pt x="889" y="124"/>
                  </a:lnTo>
                  <a:lnTo>
                    <a:pt x="889" y="123"/>
                  </a:lnTo>
                  <a:lnTo>
                    <a:pt x="890" y="123"/>
                  </a:lnTo>
                  <a:lnTo>
                    <a:pt x="890" y="122"/>
                  </a:lnTo>
                  <a:lnTo>
                    <a:pt x="889" y="122"/>
                  </a:lnTo>
                  <a:lnTo>
                    <a:pt x="888" y="122"/>
                  </a:lnTo>
                  <a:lnTo>
                    <a:pt x="887" y="122"/>
                  </a:lnTo>
                  <a:lnTo>
                    <a:pt x="887" y="121"/>
                  </a:lnTo>
                  <a:lnTo>
                    <a:pt x="886" y="122"/>
                  </a:lnTo>
                  <a:lnTo>
                    <a:pt x="884" y="122"/>
                  </a:lnTo>
                  <a:lnTo>
                    <a:pt x="886" y="121"/>
                  </a:lnTo>
                  <a:lnTo>
                    <a:pt x="884" y="121"/>
                  </a:lnTo>
                  <a:lnTo>
                    <a:pt x="882" y="121"/>
                  </a:lnTo>
                  <a:lnTo>
                    <a:pt x="882" y="119"/>
                  </a:lnTo>
                  <a:lnTo>
                    <a:pt x="881" y="119"/>
                  </a:lnTo>
                  <a:lnTo>
                    <a:pt x="880" y="119"/>
                  </a:lnTo>
                  <a:lnTo>
                    <a:pt x="878" y="119"/>
                  </a:lnTo>
                  <a:lnTo>
                    <a:pt x="878" y="118"/>
                  </a:lnTo>
                  <a:lnTo>
                    <a:pt x="877" y="118"/>
                  </a:lnTo>
                  <a:lnTo>
                    <a:pt x="877" y="116"/>
                  </a:lnTo>
                  <a:lnTo>
                    <a:pt x="878" y="116"/>
                  </a:lnTo>
                  <a:lnTo>
                    <a:pt x="878" y="114"/>
                  </a:lnTo>
                  <a:lnTo>
                    <a:pt x="878" y="113"/>
                  </a:lnTo>
                  <a:lnTo>
                    <a:pt x="880" y="113"/>
                  </a:lnTo>
                  <a:lnTo>
                    <a:pt x="880" y="112"/>
                  </a:lnTo>
                  <a:lnTo>
                    <a:pt x="878" y="112"/>
                  </a:lnTo>
                  <a:lnTo>
                    <a:pt x="877" y="112"/>
                  </a:lnTo>
                  <a:lnTo>
                    <a:pt x="876" y="113"/>
                  </a:lnTo>
                  <a:lnTo>
                    <a:pt x="875" y="113"/>
                  </a:lnTo>
                  <a:lnTo>
                    <a:pt x="875" y="114"/>
                  </a:lnTo>
                  <a:lnTo>
                    <a:pt x="872" y="114"/>
                  </a:lnTo>
                  <a:lnTo>
                    <a:pt x="871" y="113"/>
                  </a:lnTo>
                  <a:lnTo>
                    <a:pt x="870" y="113"/>
                  </a:lnTo>
                  <a:lnTo>
                    <a:pt x="869" y="114"/>
                  </a:lnTo>
                  <a:lnTo>
                    <a:pt x="867" y="114"/>
                  </a:lnTo>
                  <a:lnTo>
                    <a:pt x="866" y="114"/>
                  </a:lnTo>
                  <a:lnTo>
                    <a:pt x="864" y="114"/>
                  </a:lnTo>
                  <a:lnTo>
                    <a:pt x="863" y="114"/>
                  </a:lnTo>
                  <a:lnTo>
                    <a:pt x="863" y="116"/>
                  </a:lnTo>
                  <a:lnTo>
                    <a:pt x="859" y="116"/>
                  </a:lnTo>
                  <a:lnTo>
                    <a:pt x="855" y="116"/>
                  </a:lnTo>
                  <a:lnTo>
                    <a:pt x="854" y="116"/>
                  </a:lnTo>
                  <a:lnTo>
                    <a:pt x="858" y="114"/>
                  </a:lnTo>
                  <a:lnTo>
                    <a:pt x="858" y="113"/>
                  </a:lnTo>
                  <a:lnTo>
                    <a:pt x="859" y="113"/>
                  </a:lnTo>
                  <a:lnTo>
                    <a:pt x="860" y="112"/>
                  </a:lnTo>
                  <a:lnTo>
                    <a:pt x="863" y="113"/>
                  </a:lnTo>
                  <a:lnTo>
                    <a:pt x="864" y="113"/>
                  </a:lnTo>
                  <a:lnTo>
                    <a:pt x="866" y="113"/>
                  </a:lnTo>
                  <a:lnTo>
                    <a:pt x="866" y="112"/>
                  </a:lnTo>
                  <a:lnTo>
                    <a:pt x="867" y="112"/>
                  </a:lnTo>
                  <a:lnTo>
                    <a:pt x="869" y="112"/>
                  </a:lnTo>
                  <a:lnTo>
                    <a:pt x="870" y="112"/>
                  </a:lnTo>
                  <a:lnTo>
                    <a:pt x="871" y="111"/>
                  </a:lnTo>
                  <a:lnTo>
                    <a:pt x="870" y="111"/>
                  </a:lnTo>
                  <a:lnTo>
                    <a:pt x="870" y="110"/>
                  </a:lnTo>
                  <a:lnTo>
                    <a:pt x="869" y="110"/>
                  </a:lnTo>
                  <a:lnTo>
                    <a:pt x="867" y="110"/>
                  </a:lnTo>
                  <a:lnTo>
                    <a:pt x="866" y="110"/>
                  </a:lnTo>
                  <a:lnTo>
                    <a:pt x="864" y="110"/>
                  </a:lnTo>
                  <a:lnTo>
                    <a:pt x="864" y="107"/>
                  </a:lnTo>
                  <a:lnTo>
                    <a:pt x="863" y="107"/>
                  </a:lnTo>
                  <a:lnTo>
                    <a:pt x="863" y="106"/>
                  </a:lnTo>
                  <a:lnTo>
                    <a:pt x="864" y="106"/>
                  </a:lnTo>
                  <a:lnTo>
                    <a:pt x="866" y="106"/>
                  </a:lnTo>
                  <a:lnTo>
                    <a:pt x="866" y="105"/>
                  </a:lnTo>
                  <a:lnTo>
                    <a:pt x="864" y="105"/>
                  </a:lnTo>
                  <a:lnTo>
                    <a:pt x="863" y="106"/>
                  </a:lnTo>
                  <a:lnTo>
                    <a:pt x="861" y="106"/>
                  </a:lnTo>
                  <a:lnTo>
                    <a:pt x="860" y="106"/>
                  </a:lnTo>
                  <a:lnTo>
                    <a:pt x="861" y="105"/>
                  </a:lnTo>
                  <a:lnTo>
                    <a:pt x="863" y="105"/>
                  </a:lnTo>
                  <a:lnTo>
                    <a:pt x="863" y="104"/>
                  </a:lnTo>
                  <a:lnTo>
                    <a:pt x="861" y="104"/>
                  </a:lnTo>
                  <a:lnTo>
                    <a:pt x="859" y="104"/>
                  </a:lnTo>
                  <a:lnTo>
                    <a:pt x="858" y="104"/>
                  </a:lnTo>
                  <a:lnTo>
                    <a:pt x="855" y="104"/>
                  </a:lnTo>
                  <a:lnTo>
                    <a:pt x="855" y="105"/>
                  </a:lnTo>
                  <a:lnTo>
                    <a:pt x="854" y="105"/>
                  </a:lnTo>
                  <a:lnTo>
                    <a:pt x="853" y="105"/>
                  </a:lnTo>
                  <a:lnTo>
                    <a:pt x="853" y="104"/>
                  </a:lnTo>
                  <a:lnTo>
                    <a:pt x="854" y="104"/>
                  </a:lnTo>
                  <a:lnTo>
                    <a:pt x="854" y="102"/>
                  </a:lnTo>
                  <a:lnTo>
                    <a:pt x="855" y="102"/>
                  </a:lnTo>
                  <a:lnTo>
                    <a:pt x="855" y="101"/>
                  </a:lnTo>
                  <a:lnTo>
                    <a:pt x="858" y="101"/>
                  </a:lnTo>
                  <a:lnTo>
                    <a:pt x="855" y="99"/>
                  </a:lnTo>
                  <a:lnTo>
                    <a:pt x="854" y="99"/>
                  </a:lnTo>
                  <a:lnTo>
                    <a:pt x="853" y="99"/>
                  </a:lnTo>
                  <a:lnTo>
                    <a:pt x="852" y="99"/>
                  </a:lnTo>
                  <a:lnTo>
                    <a:pt x="850" y="99"/>
                  </a:lnTo>
                  <a:lnTo>
                    <a:pt x="850" y="97"/>
                  </a:lnTo>
                  <a:lnTo>
                    <a:pt x="849" y="97"/>
                  </a:lnTo>
                  <a:lnTo>
                    <a:pt x="849" y="99"/>
                  </a:lnTo>
                  <a:lnTo>
                    <a:pt x="848" y="97"/>
                  </a:lnTo>
                  <a:lnTo>
                    <a:pt x="846" y="97"/>
                  </a:lnTo>
                  <a:lnTo>
                    <a:pt x="844" y="97"/>
                  </a:lnTo>
                  <a:lnTo>
                    <a:pt x="844" y="96"/>
                  </a:lnTo>
                  <a:lnTo>
                    <a:pt x="843" y="96"/>
                  </a:lnTo>
                  <a:lnTo>
                    <a:pt x="843" y="97"/>
                  </a:lnTo>
                  <a:lnTo>
                    <a:pt x="842" y="97"/>
                  </a:lnTo>
                  <a:lnTo>
                    <a:pt x="842" y="96"/>
                  </a:lnTo>
                  <a:lnTo>
                    <a:pt x="841" y="96"/>
                  </a:lnTo>
                  <a:lnTo>
                    <a:pt x="841" y="97"/>
                  </a:lnTo>
                  <a:lnTo>
                    <a:pt x="842" y="97"/>
                  </a:lnTo>
                  <a:lnTo>
                    <a:pt x="842" y="99"/>
                  </a:lnTo>
                  <a:lnTo>
                    <a:pt x="843" y="99"/>
                  </a:lnTo>
                  <a:lnTo>
                    <a:pt x="843" y="97"/>
                  </a:lnTo>
                  <a:lnTo>
                    <a:pt x="844" y="99"/>
                  </a:lnTo>
                  <a:lnTo>
                    <a:pt x="844" y="101"/>
                  </a:lnTo>
                  <a:lnTo>
                    <a:pt x="844" y="102"/>
                  </a:lnTo>
                  <a:lnTo>
                    <a:pt x="843" y="104"/>
                  </a:lnTo>
                  <a:lnTo>
                    <a:pt x="842" y="104"/>
                  </a:lnTo>
                  <a:lnTo>
                    <a:pt x="837" y="104"/>
                  </a:lnTo>
                  <a:lnTo>
                    <a:pt x="835" y="104"/>
                  </a:lnTo>
                  <a:lnTo>
                    <a:pt x="832" y="104"/>
                  </a:lnTo>
                  <a:lnTo>
                    <a:pt x="832" y="102"/>
                  </a:lnTo>
                  <a:lnTo>
                    <a:pt x="831" y="102"/>
                  </a:lnTo>
                  <a:lnTo>
                    <a:pt x="829" y="102"/>
                  </a:lnTo>
                  <a:lnTo>
                    <a:pt x="827" y="102"/>
                  </a:lnTo>
                  <a:lnTo>
                    <a:pt x="826" y="102"/>
                  </a:lnTo>
                  <a:lnTo>
                    <a:pt x="825" y="102"/>
                  </a:lnTo>
                  <a:lnTo>
                    <a:pt x="823" y="102"/>
                  </a:lnTo>
                  <a:lnTo>
                    <a:pt x="821" y="101"/>
                  </a:lnTo>
                  <a:lnTo>
                    <a:pt x="821" y="102"/>
                  </a:lnTo>
                  <a:lnTo>
                    <a:pt x="819" y="102"/>
                  </a:lnTo>
                  <a:lnTo>
                    <a:pt x="819" y="101"/>
                  </a:lnTo>
                  <a:lnTo>
                    <a:pt x="818" y="101"/>
                  </a:lnTo>
                  <a:lnTo>
                    <a:pt x="814" y="101"/>
                  </a:lnTo>
                  <a:lnTo>
                    <a:pt x="813" y="101"/>
                  </a:lnTo>
                  <a:lnTo>
                    <a:pt x="814" y="102"/>
                  </a:lnTo>
                  <a:lnTo>
                    <a:pt x="815" y="102"/>
                  </a:lnTo>
                  <a:lnTo>
                    <a:pt x="816" y="102"/>
                  </a:lnTo>
                  <a:lnTo>
                    <a:pt x="818" y="102"/>
                  </a:lnTo>
                  <a:lnTo>
                    <a:pt x="818" y="104"/>
                  </a:lnTo>
                  <a:lnTo>
                    <a:pt x="819" y="105"/>
                  </a:lnTo>
                  <a:lnTo>
                    <a:pt x="821" y="105"/>
                  </a:lnTo>
                  <a:lnTo>
                    <a:pt x="823" y="105"/>
                  </a:lnTo>
                  <a:lnTo>
                    <a:pt x="823" y="106"/>
                  </a:lnTo>
                  <a:lnTo>
                    <a:pt x="821" y="106"/>
                  </a:lnTo>
                  <a:lnTo>
                    <a:pt x="819" y="106"/>
                  </a:lnTo>
                  <a:lnTo>
                    <a:pt x="818" y="106"/>
                  </a:lnTo>
                  <a:lnTo>
                    <a:pt x="818" y="105"/>
                  </a:lnTo>
                  <a:lnTo>
                    <a:pt x="816" y="105"/>
                  </a:lnTo>
                  <a:lnTo>
                    <a:pt x="816" y="104"/>
                  </a:lnTo>
                  <a:lnTo>
                    <a:pt x="815" y="104"/>
                  </a:lnTo>
                  <a:lnTo>
                    <a:pt x="814" y="104"/>
                  </a:lnTo>
                  <a:lnTo>
                    <a:pt x="813" y="104"/>
                  </a:lnTo>
                  <a:lnTo>
                    <a:pt x="813" y="102"/>
                  </a:lnTo>
                  <a:lnTo>
                    <a:pt x="810" y="102"/>
                  </a:lnTo>
                  <a:lnTo>
                    <a:pt x="810" y="104"/>
                  </a:lnTo>
                  <a:lnTo>
                    <a:pt x="809" y="104"/>
                  </a:lnTo>
                  <a:lnTo>
                    <a:pt x="808" y="104"/>
                  </a:lnTo>
                  <a:lnTo>
                    <a:pt x="807" y="104"/>
                  </a:lnTo>
                  <a:lnTo>
                    <a:pt x="806" y="104"/>
                  </a:lnTo>
                  <a:lnTo>
                    <a:pt x="806" y="105"/>
                  </a:lnTo>
                  <a:lnTo>
                    <a:pt x="804" y="105"/>
                  </a:lnTo>
                  <a:lnTo>
                    <a:pt x="804" y="104"/>
                  </a:lnTo>
                  <a:lnTo>
                    <a:pt x="802" y="104"/>
                  </a:lnTo>
                  <a:lnTo>
                    <a:pt x="801" y="104"/>
                  </a:lnTo>
                  <a:lnTo>
                    <a:pt x="800" y="104"/>
                  </a:lnTo>
                  <a:lnTo>
                    <a:pt x="798" y="102"/>
                  </a:lnTo>
                  <a:lnTo>
                    <a:pt x="797" y="102"/>
                  </a:lnTo>
                  <a:lnTo>
                    <a:pt x="796" y="102"/>
                  </a:lnTo>
                  <a:lnTo>
                    <a:pt x="795" y="102"/>
                  </a:lnTo>
                  <a:lnTo>
                    <a:pt x="792" y="102"/>
                  </a:lnTo>
                  <a:lnTo>
                    <a:pt x="791" y="102"/>
                  </a:lnTo>
                  <a:lnTo>
                    <a:pt x="790" y="102"/>
                  </a:lnTo>
                  <a:lnTo>
                    <a:pt x="787" y="102"/>
                  </a:lnTo>
                  <a:lnTo>
                    <a:pt x="786" y="102"/>
                  </a:lnTo>
                  <a:lnTo>
                    <a:pt x="783" y="102"/>
                  </a:lnTo>
                  <a:lnTo>
                    <a:pt x="781" y="102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79" y="101"/>
                  </a:lnTo>
                  <a:lnTo>
                    <a:pt x="778" y="102"/>
                  </a:lnTo>
                  <a:lnTo>
                    <a:pt x="775" y="101"/>
                  </a:lnTo>
                  <a:lnTo>
                    <a:pt x="774" y="101"/>
                  </a:lnTo>
                  <a:lnTo>
                    <a:pt x="773" y="101"/>
                  </a:lnTo>
                  <a:lnTo>
                    <a:pt x="772" y="101"/>
                  </a:lnTo>
                  <a:lnTo>
                    <a:pt x="770" y="101"/>
                  </a:lnTo>
                  <a:lnTo>
                    <a:pt x="769" y="101"/>
                  </a:lnTo>
                  <a:lnTo>
                    <a:pt x="768" y="101"/>
                  </a:lnTo>
                  <a:lnTo>
                    <a:pt x="768" y="102"/>
                  </a:lnTo>
                  <a:lnTo>
                    <a:pt x="766" y="102"/>
                  </a:lnTo>
                  <a:lnTo>
                    <a:pt x="763" y="101"/>
                  </a:lnTo>
                  <a:lnTo>
                    <a:pt x="762" y="99"/>
                  </a:lnTo>
                  <a:lnTo>
                    <a:pt x="763" y="99"/>
                  </a:lnTo>
                  <a:lnTo>
                    <a:pt x="763" y="97"/>
                  </a:lnTo>
                  <a:lnTo>
                    <a:pt x="762" y="97"/>
                  </a:lnTo>
                  <a:lnTo>
                    <a:pt x="762" y="99"/>
                  </a:lnTo>
                  <a:lnTo>
                    <a:pt x="759" y="99"/>
                  </a:lnTo>
                  <a:lnTo>
                    <a:pt x="759" y="97"/>
                  </a:lnTo>
                  <a:lnTo>
                    <a:pt x="761" y="97"/>
                  </a:lnTo>
                  <a:lnTo>
                    <a:pt x="759" y="96"/>
                  </a:lnTo>
                  <a:lnTo>
                    <a:pt x="757" y="97"/>
                  </a:lnTo>
                  <a:lnTo>
                    <a:pt x="757" y="99"/>
                  </a:lnTo>
                  <a:lnTo>
                    <a:pt x="753" y="99"/>
                  </a:lnTo>
                  <a:lnTo>
                    <a:pt x="752" y="99"/>
                  </a:lnTo>
                  <a:lnTo>
                    <a:pt x="751" y="99"/>
                  </a:lnTo>
                  <a:lnTo>
                    <a:pt x="749" y="99"/>
                  </a:lnTo>
                  <a:lnTo>
                    <a:pt x="747" y="99"/>
                  </a:lnTo>
                  <a:lnTo>
                    <a:pt x="747" y="97"/>
                  </a:lnTo>
                  <a:lnTo>
                    <a:pt x="746" y="97"/>
                  </a:lnTo>
                  <a:lnTo>
                    <a:pt x="746" y="99"/>
                  </a:lnTo>
                  <a:lnTo>
                    <a:pt x="745" y="99"/>
                  </a:lnTo>
                  <a:lnTo>
                    <a:pt x="745" y="97"/>
                  </a:lnTo>
                  <a:lnTo>
                    <a:pt x="744" y="97"/>
                  </a:lnTo>
                  <a:lnTo>
                    <a:pt x="741" y="97"/>
                  </a:lnTo>
                  <a:lnTo>
                    <a:pt x="741" y="96"/>
                  </a:lnTo>
                  <a:lnTo>
                    <a:pt x="739" y="96"/>
                  </a:lnTo>
                  <a:lnTo>
                    <a:pt x="739" y="95"/>
                  </a:lnTo>
                  <a:lnTo>
                    <a:pt x="738" y="95"/>
                  </a:lnTo>
                  <a:lnTo>
                    <a:pt x="738" y="94"/>
                  </a:lnTo>
                  <a:lnTo>
                    <a:pt x="738" y="93"/>
                  </a:lnTo>
                  <a:lnTo>
                    <a:pt x="739" y="93"/>
                  </a:lnTo>
                  <a:lnTo>
                    <a:pt x="741" y="93"/>
                  </a:lnTo>
                  <a:lnTo>
                    <a:pt x="739" y="91"/>
                  </a:lnTo>
                  <a:lnTo>
                    <a:pt x="741" y="91"/>
                  </a:lnTo>
                  <a:lnTo>
                    <a:pt x="743" y="91"/>
                  </a:lnTo>
                  <a:lnTo>
                    <a:pt x="745" y="91"/>
                  </a:lnTo>
                  <a:lnTo>
                    <a:pt x="746" y="91"/>
                  </a:lnTo>
                  <a:lnTo>
                    <a:pt x="747" y="91"/>
                  </a:lnTo>
                  <a:lnTo>
                    <a:pt x="749" y="91"/>
                  </a:lnTo>
                  <a:lnTo>
                    <a:pt x="751" y="91"/>
                  </a:lnTo>
                  <a:lnTo>
                    <a:pt x="749" y="93"/>
                  </a:lnTo>
                  <a:lnTo>
                    <a:pt x="751" y="93"/>
                  </a:lnTo>
                  <a:lnTo>
                    <a:pt x="755" y="93"/>
                  </a:lnTo>
                  <a:lnTo>
                    <a:pt x="756" y="93"/>
                  </a:lnTo>
                  <a:lnTo>
                    <a:pt x="757" y="93"/>
                  </a:lnTo>
                  <a:lnTo>
                    <a:pt x="759" y="93"/>
                  </a:lnTo>
                  <a:lnTo>
                    <a:pt x="761" y="93"/>
                  </a:lnTo>
                  <a:lnTo>
                    <a:pt x="762" y="91"/>
                  </a:lnTo>
                  <a:lnTo>
                    <a:pt x="763" y="93"/>
                  </a:lnTo>
                  <a:lnTo>
                    <a:pt x="764" y="93"/>
                  </a:lnTo>
                  <a:lnTo>
                    <a:pt x="764" y="91"/>
                  </a:lnTo>
                  <a:lnTo>
                    <a:pt x="762" y="91"/>
                  </a:lnTo>
                  <a:lnTo>
                    <a:pt x="761" y="91"/>
                  </a:lnTo>
                  <a:lnTo>
                    <a:pt x="759" y="91"/>
                  </a:lnTo>
                  <a:lnTo>
                    <a:pt x="757" y="89"/>
                  </a:lnTo>
                  <a:lnTo>
                    <a:pt x="759" y="89"/>
                  </a:lnTo>
                  <a:lnTo>
                    <a:pt x="757" y="88"/>
                  </a:lnTo>
                  <a:lnTo>
                    <a:pt x="757" y="89"/>
                  </a:lnTo>
                  <a:lnTo>
                    <a:pt x="756" y="89"/>
                  </a:lnTo>
                  <a:lnTo>
                    <a:pt x="755" y="89"/>
                  </a:lnTo>
                  <a:lnTo>
                    <a:pt x="751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3" y="88"/>
                  </a:lnTo>
                  <a:lnTo>
                    <a:pt x="738" y="88"/>
                  </a:lnTo>
                  <a:lnTo>
                    <a:pt x="736" y="87"/>
                  </a:lnTo>
                  <a:lnTo>
                    <a:pt x="738" y="87"/>
                  </a:lnTo>
                  <a:lnTo>
                    <a:pt x="738" y="85"/>
                  </a:lnTo>
                  <a:lnTo>
                    <a:pt x="739" y="85"/>
                  </a:lnTo>
                  <a:lnTo>
                    <a:pt x="741" y="85"/>
                  </a:lnTo>
                  <a:lnTo>
                    <a:pt x="741" y="84"/>
                  </a:lnTo>
                  <a:lnTo>
                    <a:pt x="741" y="83"/>
                  </a:lnTo>
                  <a:lnTo>
                    <a:pt x="743" y="83"/>
                  </a:lnTo>
                  <a:lnTo>
                    <a:pt x="743" y="80"/>
                  </a:lnTo>
                  <a:lnTo>
                    <a:pt x="744" y="80"/>
                  </a:lnTo>
                  <a:lnTo>
                    <a:pt x="746" y="79"/>
                  </a:lnTo>
                  <a:lnTo>
                    <a:pt x="745" y="79"/>
                  </a:lnTo>
                  <a:lnTo>
                    <a:pt x="745" y="78"/>
                  </a:lnTo>
                  <a:lnTo>
                    <a:pt x="746" y="78"/>
                  </a:lnTo>
                  <a:lnTo>
                    <a:pt x="747" y="78"/>
                  </a:lnTo>
                  <a:lnTo>
                    <a:pt x="747" y="77"/>
                  </a:lnTo>
                  <a:lnTo>
                    <a:pt x="749" y="77"/>
                  </a:lnTo>
                  <a:lnTo>
                    <a:pt x="751" y="77"/>
                  </a:lnTo>
                  <a:lnTo>
                    <a:pt x="751" y="76"/>
                  </a:lnTo>
                  <a:lnTo>
                    <a:pt x="752" y="76"/>
                  </a:lnTo>
                  <a:lnTo>
                    <a:pt x="753" y="76"/>
                  </a:lnTo>
                  <a:lnTo>
                    <a:pt x="755" y="76"/>
                  </a:lnTo>
                  <a:lnTo>
                    <a:pt x="755" y="74"/>
                  </a:lnTo>
                  <a:lnTo>
                    <a:pt x="756" y="74"/>
                  </a:lnTo>
                  <a:lnTo>
                    <a:pt x="756" y="72"/>
                  </a:lnTo>
                  <a:lnTo>
                    <a:pt x="757" y="72"/>
                  </a:lnTo>
                  <a:lnTo>
                    <a:pt x="759" y="72"/>
                  </a:lnTo>
                  <a:lnTo>
                    <a:pt x="759" y="71"/>
                  </a:lnTo>
                  <a:lnTo>
                    <a:pt x="761" y="71"/>
                  </a:lnTo>
                  <a:lnTo>
                    <a:pt x="762" y="71"/>
                  </a:lnTo>
                  <a:lnTo>
                    <a:pt x="762" y="70"/>
                  </a:lnTo>
                  <a:lnTo>
                    <a:pt x="763" y="70"/>
                  </a:lnTo>
                  <a:lnTo>
                    <a:pt x="764" y="70"/>
                  </a:lnTo>
                  <a:lnTo>
                    <a:pt x="766" y="68"/>
                  </a:lnTo>
                  <a:lnTo>
                    <a:pt x="768" y="68"/>
                  </a:lnTo>
                  <a:lnTo>
                    <a:pt x="769" y="68"/>
                  </a:lnTo>
                  <a:lnTo>
                    <a:pt x="770" y="68"/>
                  </a:lnTo>
                  <a:lnTo>
                    <a:pt x="772" y="67"/>
                  </a:lnTo>
                  <a:lnTo>
                    <a:pt x="773" y="67"/>
                  </a:lnTo>
                  <a:lnTo>
                    <a:pt x="779" y="66"/>
                  </a:lnTo>
                  <a:lnTo>
                    <a:pt x="781" y="66"/>
                  </a:lnTo>
                  <a:lnTo>
                    <a:pt x="783" y="66"/>
                  </a:lnTo>
                  <a:lnTo>
                    <a:pt x="784" y="65"/>
                  </a:lnTo>
                  <a:lnTo>
                    <a:pt x="786" y="65"/>
                  </a:lnTo>
                  <a:lnTo>
                    <a:pt x="787" y="65"/>
                  </a:lnTo>
                  <a:lnTo>
                    <a:pt x="790" y="65"/>
                  </a:lnTo>
                  <a:lnTo>
                    <a:pt x="792" y="65"/>
                  </a:lnTo>
                  <a:lnTo>
                    <a:pt x="795" y="65"/>
                  </a:lnTo>
                  <a:lnTo>
                    <a:pt x="796" y="65"/>
                  </a:lnTo>
                  <a:lnTo>
                    <a:pt x="798" y="65"/>
                  </a:lnTo>
                  <a:lnTo>
                    <a:pt x="801" y="65"/>
                  </a:lnTo>
                  <a:lnTo>
                    <a:pt x="804" y="65"/>
                  </a:lnTo>
                  <a:lnTo>
                    <a:pt x="809" y="65"/>
                  </a:lnTo>
                  <a:lnTo>
                    <a:pt x="810" y="65"/>
                  </a:lnTo>
                  <a:lnTo>
                    <a:pt x="813" y="65"/>
                  </a:lnTo>
                  <a:lnTo>
                    <a:pt x="813" y="66"/>
                  </a:lnTo>
                  <a:lnTo>
                    <a:pt x="810" y="66"/>
                  </a:lnTo>
                  <a:lnTo>
                    <a:pt x="808" y="66"/>
                  </a:lnTo>
                  <a:lnTo>
                    <a:pt x="804" y="67"/>
                  </a:lnTo>
                  <a:lnTo>
                    <a:pt x="802" y="67"/>
                  </a:lnTo>
                  <a:lnTo>
                    <a:pt x="801" y="67"/>
                  </a:lnTo>
                  <a:lnTo>
                    <a:pt x="797" y="68"/>
                  </a:lnTo>
                  <a:lnTo>
                    <a:pt x="795" y="70"/>
                  </a:lnTo>
                  <a:lnTo>
                    <a:pt x="792" y="70"/>
                  </a:lnTo>
                  <a:lnTo>
                    <a:pt x="791" y="71"/>
                  </a:lnTo>
                  <a:lnTo>
                    <a:pt x="790" y="71"/>
                  </a:lnTo>
                  <a:lnTo>
                    <a:pt x="789" y="72"/>
                  </a:lnTo>
                  <a:lnTo>
                    <a:pt x="787" y="72"/>
                  </a:lnTo>
                  <a:lnTo>
                    <a:pt x="786" y="72"/>
                  </a:lnTo>
                  <a:lnTo>
                    <a:pt x="786" y="74"/>
                  </a:lnTo>
                  <a:lnTo>
                    <a:pt x="784" y="74"/>
                  </a:lnTo>
                  <a:lnTo>
                    <a:pt x="784" y="76"/>
                  </a:lnTo>
                  <a:lnTo>
                    <a:pt x="786" y="77"/>
                  </a:lnTo>
                  <a:lnTo>
                    <a:pt x="786" y="78"/>
                  </a:lnTo>
                  <a:lnTo>
                    <a:pt x="784" y="78"/>
                  </a:lnTo>
                  <a:lnTo>
                    <a:pt x="783" y="78"/>
                  </a:lnTo>
                  <a:lnTo>
                    <a:pt x="783" y="79"/>
                  </a:lnTo>
                  <a:lnTo>
                    <a:pt x="781" y="79"/>
                  </a:lnTo>
                  <a:lnTo>
                    <a:pt x="781" y="80"/>
                  </a:lnTo>
                  <a:lnTo>
                    <a:pt x="781" y="83"/>
                  </a:lnTo>
                  <a:lnTo>
                    <a:pt x="781" y="84"/>
                  </a:lnTo>
                  <a:lnTo>
                    <a:pt x="783" y="84"/>
                  </a:lnTo>
                  <a:lnTo>
                    <a:pt x="783" y="85"/>
                  </a:lnTo>
                  <a:lnTo>
                    <a:pt x="784" y="85"/>
                  </a:lnTo>
                  <a:lnTo>
                    <a:pt x="786" y="85"/>
                  </a:lnTo>
                  <a:lnTo>
                    <a:pt x="786" y="87"/>
                  </a:lnTo>
                  <a:lnTo>
                    <a:pt x="787" y="87"/>
                  </a:lnTo>
                  <a:lnTo>
                    <a:pt x="789" y="87"/>
                  </a:lnTo>
                  <a:lnTo>
                    <a:pt x="790" y="87"/>
                  </a:lnTo>
                  <a:lnTo>
                    <a:pt x="790" y="88"/>
                  </a:lnTo>
                  <a:lnTo>
                    <a:pt x="787" y="88"/>
                  </a:lnTo>
                  <a:lnTo>
                    <a:pt x="786" y="88"/>
                  </a:lnTo>
                  <a:lnTo>
                    <a:pt x="786" y="89"/>
                  </a:lnTo>
                  <a:lnTo>
                    <a:pt x="787" y="88"/>
                  </a:lnTo>
                  <a:lnTo>
                    <a:pt x="787" y="89"/>
                  </a:lnTo>
                  <a:lnTo>
                    <a:pt x="789" y="89"/>
                  </a:lnTo>
                  <a:lnTo>
                    <a:pt x="789" y="91"/>
                  </a:lnTo>
                  <a:lnTo>
                    <a:pt x="787" y="91"/>
                  </a:lnTo>
                  <a:lnTo>
                    <a:pt x="787" y="93"/>
                  </a:lnTo>
                  <a:lnTo>
                    <a:pt x="789" y="93"/>
                  </a:lnTo>
                  <a:lnTo>
                    <a:pt x="789" y="91"/>
                  </a:lnTo>
                  <a:lnTo>
                    <a:pt x="790" y="89"/>
                  </a:lnTo>
                  <a:lnTo>
                    <a:pt x="791" y="89"/>
                  </a:lnTo>
                  <a:lnTo>
                    <a:pt x="791" y="88"/>
                  </a:lnTo>
                  <a:lnTo>
                    <a:pt x="792" y="88"/>
                  </a:lnTo>
                  <a:lnTo>
                    <a:pt x="792" y="87"/>
                  </a:lnTo>
                  <a:lnTo>
                    <a:pt x="795" y="87"/>
                  </a:lnTo>
                  <a:lnTo>
                    <a:pt x="796" y="87"/>
                  </a:lnTo>
                  <a:lnTo>
                    <a:pt x="796" y="85"/>
                  </a:lnTo>
                  <a:lnTo>
                    <a:pt x="795" y="85"/>
                  </a:lnTo>
                  <a:lnTo>
                    <a:pt x="792" y="85"/>
                  </a:lnTo>
                  <a:lnTo>
                    <a:pt x="790" y="85"/>
                  </a:lnTo>
                  <a:lnTo>
                    <a:pt x="789" y="85"/>
                  </a:lnTo>
                  <a:lnTo>
                    <a:pt x="789" y="84"/>
                  </a:lnTo>
                  <a:lnTo>
                    <a:pt x="789" y="83"/>
                  </a:lnTo>
                  <a:lnTo>
                    <a:pt x="787" y="83"/>
                  </a:lnTo>
                  <a:lnTo>
                    <a:pt x="784" y="80"/>
                  </a:lnTo>
                  <a:lnTo>
                    <a:pt x="786" y="80"/>
                  </a:lnTo>
                  <a:lnTo>
                    <a:pt x="787" y="80"/>
                  </a:lnTo>
                  <a:lnTo>
                    <a:pt x="789" y="80"/>
                  </a:lnTo>
                  <a:lnTo>
                    <a:pt x="790" y="80"/>
                  </a:lnTo>
                  <a:lnTo>
                    <a:pt x="791" y="80"/>
                  </a:lnTo>
                  <a:lnTo>
                    <a:pt x="791" y="79"/>
                  </a:lnTo>
                  <a:lnTo>
                    <a:pt x="792" y="79"/>
                  </a:lnTo>
                  <a:lnTo>
                    <a:pt x="792" y="78"/>
                  </a:lnTo>
                  <a:lnTo>
                    <a:pt x="795" y="79"/>
                  </a:lnTo>
                  <a:lnTo>
                    <a:pt x="795" y="78"/>
                  </a:lnTo>
                  <a:lnTo>
                    <a:pt x="796" y="78"/>
                  </a:lnTo>
                  <a:lnTo>
                    <a:pt x="797" y="78"/>
                  </a:lnTo>
                  <a:lnTo>
                    <a:pt x="797" y="79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0" y="78"/>
                  </a:lnTo>
                  <a:lnTo>
                    <a:pt x="800" y="77"/>
                  </a:lnTo>
                  <a:lnTo>
                    <a:pt x="798" y="77"/>
                  </a:lnTo>
                  <a:lnTo>
                    <a:pt x="798" y="78"/>
                  </a:lnTo>
                  <a:lnTo>
                    <a:pt x="797" y="78"/>
                  </a:lnTo>
                  <a:lnTo>
                    <a:pt x="796" y="77"/>
                  </a:lnTo>
                  <a:lnTo>
                    <a:pt x="795" y="77"/>
                  </a:lnTo>
                  <a:lnTo>
                    <a:pt x="795" y="76"/>
                  </a:lnTo>
                  <a:lnTo>
                    <a:pt x="795" y="74"/>
                  </a:lnTo>
                  <a:lnTo>
                    <a:pt x="796" y="74"/>
                  </a:lnTo>
                  <a:lnTo>
                    <a:pt x="796" y="72"/>
                  </a:lnTo>
                  <a:lnTo>
                    <a:pt x="797" y="72"/>
                  </a:lnTo>
                  <a:lnTo>
                    <a:pt x="798" y="72"/>
                  </a:lnTo>
                  <a:lnTo>
                    <a:pt x="798" y="71"/>
                  </a:lnTo>
                  <a:lnTo>
                    <a:pt x="801" y="72"/>
                  </a:lnTo>
                  <a:lnTo>
                    <a:pt x="802" y="72"/>
                  </a:lnTo>
                  <a:lnTo>
                    <a:pt x="804" y="72"/>
                  </a:lnTo>
                  <a:lnTo>
                    <a:pt x="806" y="72"/>
                  </a:lnTo>
                  <a:lnTo>
                    <a:pt x="804" y="71"/>
                  </a:lnTo>
                  <a:lnTo>
                    <a:pt x="802" y="71"/>
                  </a:lnTo>
                  <a:lnTo>
                    <a:pt x="804" y="70"/>
                  </a:lnTo>
                  <a:lnTo>
                    <a:pt x="806" y="70"/>
                  </a:lnTo>
                  <a:lnTo>
                    <a:pt x="807" y="71"/>
                  </a:lnTo>
                  <a:lnTo>
                    <a:pt x="808" y="71"/>
                  </a:lnTo>
                  <a:lnTo>
                    <a:pt x="809" y="71"/>
                  </a:lnTo>
                  <a:lnTo>
                    <a:pt x="807" y="70"/>
                  </a:lnTo>
                  <a:lnTo>
                    <a:pt x="806" y="70"/>
                  </a:lnTo>
                  <a:lnTo>
                    <a:pt x="806" y="68"/>
                  </a:lnTo>
                  <a:lnTo>
                    <a:pt x="807" y="68"/>
                  </a:lnTo>
                  <a:lnTo>
                    <a:pt x="809" y="68"/>
                  </a:lnTo>
                  <a:lnTo>
                    <a:pt x="810" y="68"/>
                  </a:lnTo>
                  <a:lnTo>
                    <a:pt x="813" y="68"/>
                  </a:lnTo>
                  <a:lnTo>
                    <a:pt x="813" y="70"/>
                  </a:lnTo>
                  <a:lnTo>
                    <a:pt x="814" y="70"/>
                  </a:lnTo>
                  <a:lnTo>
                    <a:pt x="813" y="68"/>
                  </a:lnTo>
                  <a:lnTo>
                    <a:pt x="816" y="67"/>
                  </a:lnTo>
                  <a:lnTo>
                    <a:pt x="819" y="67"/>
                  </a:lnTo>
                  <a:lnTo>
                    <a:pt x="824" y="66"/>
                  </a:lnTo>
                  <a:lnTo>
                    <a:pt x="825" y="66"/>
                  </a:lnTo>
                  <a:lnTo>
                    <a:pt x="827" y="66"/>
                  </a:lnTo>
                  <a:lnTo>
                    <a:pt x="829" y="66"/>
                  </a:lnTo>
                  <a:lnTo>
                    <a:pt x="831" y="66"/>
                  </a:lnTo>
                  <a:lnTo>
                    <a:pt x="832" y="66"/>
                  </a:lnTo>
                  <a:lnTo>
                    <a:pt x="833" y="65"/>
                  </a:lnTo>
                  <a:lnTo>
                    <a:pt x="837" y="65"/>
                  </a:lnTo>
                  <a:lnTo>
                    <a:pt x="842" y="65"/>
                  </a:lnTo>
                  <a:lnTo>
                    <a:pt x="843" y="66"/>
                  </a:lnTo>
                  <a:lnTo>
                    <a:pt x="848" y="66"/>
                  </a:lnTo>
                  <a:lnTo>
                    <a:pt x="849" y="67"/>
                  </a:lnTo>
                  <a:lnTo>
                    <a:pt x="848" y="67"/>
                  </a:lnTo>
                  <a:lnTo>
                    <a:pt x="848" y="68"/>
                  </a:lnTo>
                  <a:lnTo>
                    <a:pt x="846" y="68"/>
                  </a:lnTo>
                  <a:lnTo>
                    <a:pt x="846" y="70"/>
                  </a:lnTo>
                  <a:lnTo>
                    <a:pt x="848" y="70"/>
                  </a:lnTo>
                  <a:lnTo>
                    <a:pt x="852" y="70"/>
                  </a:lnTo>
                  <a:lnTo>
                    <a:pt x="852" y="71"/>
                  </a:lnTo>
                  <a:lnTo>
                    <a:pt x="850" y="71"/>
                  </a:lnTo>
                  <a:lnTo>
                    <a:pt x="850" y="72"/>
                  </a:lnTo>
                  <a:lnTo>
                    <a:pt x="850" y="74"/>
                  </a:lnTo>
                  <a:lnTo>
                    <a:pt x="849" y="76"/>
                  </a:lnTo>
                  <a:lnTo>
                    <a:pt x="848" y="76"/>
                  </a:lnTo>
                  <a:lnTo>
                    <a:pt x="844" y="77"/>
                  </a:lnTo>
                  <a:lnTo>
                    <a:pt x="846" y="77"/>
                  </a:lnTo>
                  <a:lnTo>
                    <a:pt x="846" y="78"/>
                  </a:lnTo>
                  <a:lnTo>
                    <a:pt x="844" y="78"/>
                  </a:lnTo>
                  <a:lnTo>
                    <a:pt x="843" y="78"/>
                  </a:lnTo>
                  <a:lnTo>
                    <a:pt x="842" y="78"/>
                  </a:lnTo>
                  <a:lnTo>
                    <a:pt x="841" y="79"/>
                  </a:lnTo>
                  <a:lnTo>
                    <a:pt x="842" y="79"/>
                  </a:lnTo>
                  <a:lnTo>
                    <a:pt x="843" y="80"/>
                  </a:lnTo>
                  <a:lnTo>
                    <a:pt x="844" y="80"/>
                  </a:lnTo>
                  <a:lnTo>
                    <a:pt x="844" y="79"/>
                  </a:lnTo>
                  <a:lnTo>
                    <a:pt x="846" y="79"/>
                  </a:lnTo>
                  <a:lnTo>
                    <a:pt x="848" y="79"/>
                  </a:lnTo>
                  <a:lnTo>
                    <a:pt x="848" y="78"/>
                  </a:lnTo>
                  <a:lnTo>
                    <a:pt x="849" y="78"/>
                  </a:lnTo>
                  <a:lnTo>
                    <a:pt x="849" y="79"/>
                  </a:lnTo>
                  <a:lnTo>
                    <a:pt x="850" y="79"/>
                  </a:lnTo>
                  <a:lnTo>
                    <a:pt x="850" y="78"/>
                  </a:lnTo>
                  <a:lnTo>
                    <a:pt x="849" y="78"/>
                  </a:lnTo>
                  <a:lnTo>
                    <a:pt x="852" y="77"/>
                  </a:lnTo>
                  <a:lnTo>
                    <a:pt x="853" y="77"/>
                  </a:lnTo>
                  <a:lnTo>
                    <a:pt x="854" y="77"/>
                  </a:lnTo>
                  <a:lnTo>
                    <a:pt x="854" y="78"/>
                  </a:lnTo>
                  <a:lnTo>
                    <a:pt x="853" y="78"/>
                  </a:lnTo>
                  <a:lnTo>
                    <a:pt x="853" y="79"/>
                  </a:lnTo>
                  <a:lnTo>
                    <a:pt x="854" y="78"/>
                  </a:lnTo>
                  <a:lnTo>
                    <a:pt x="855" y="78"/>
                  </a:lnTo>
                  <a:lnTo>
                    <a:pt x="858" y="78"/>
                  </a:lnTo>
                  <a:lnTo>
                    <a:pt x="859" y="77"/>
                  </a:lnTo>
                  <a:lnTo>
                    <a:pt x="860" y="78"/>
                  </a:lnTo>
                  <a:lnTo>
                    <a:pt x="861" y="78"/>
                  </a:lnTo>
                  <a:lnTo>
                    <a:pt x="861" y="79"/>
                  </a:lnTo>
                  <a:lnTo>
                    <a:pt x="860" y="79"/>
                  </a:lnTo>
                  <a:lnTo>
                    <a:pt x="859" y="80"/>
                  </a:lnTo>
                  <a:lnTo>
                    <a:pt x="858" y="80"/>
                  </a:lnTo>
                  <a:lnTo>
                    <a:pt x="855" y="80"/>
                  </a:lnTo>
                  <a:lnTo>
                    <a:pt x="855" y="83"/>
                  </a:lnTo>
                  <a:lnTo>
                    <a:pt x="858" y="83"/>
                  </a:lnTo>
                  <a:lnTo>
                    <a:pt x="858" y="80"/>
                  </a:lnTo>
                  <a:lnTo>
                    <a:pt x="860" y="83"/>
                  </a:lnTo>
                  <a:lnTo>
                    <a:pt x="860" y="80"/>
                  </a:lnTo>
                  <a:lnTo>
                    <a:pt x="861" y="80"/>
                  </a:lnTo>
                  <a:lnTo>
                    <a:pt x="861" y="79"/>
                  </a:lnTo>
                  <a:lnTo>
                    <a:pt x="864" y="80"/>
                  </a:lnTo>
                  <a:lnTo>
                    <a:pt x="864" y="83"/>
                  </a:lnTo>
                  <a:lnTo>
                    <a:pt x="866" y="84"/>
                  </a:lnTo>
                  <a:lnTo>
                    <a:pt x="867" y="84"/>
                  </a:lnTo>
                  <a:lnTo>
                    <a:pt x="866" y="83"/>
                  </a:lnTo>
                  <a:lnTo>
                    <a:pt x="867" y="80"/>
                  </a:lnTo>
                  <a:lnTo>
                    <a:pt x="867" y="83"/>
                  </a:lnTo>
                  <a:lnTo>
                    <a:pt x="869" y="80"/>
                  </a:lnTo>
                  <a:lnTo>
                    <a:pt x="867" y="80"/>
                  </a:lnTo>
                  <a:lnTo>
                    <a:pt x="866" y="80"/>
                  </a:lnTo>
                  <a:lnTo>
                    <a:pt x="866" y="79"/>
                  </a:lnTo>
                  <a:lnTo>
                    <a:pt x="867" y="78"/>
                  </a:lnTo>
                  <a:lnTo>
                    <a:pt x="870" y="78"/>
                  </a:lnTo>
                  <a:lnTo>
                    <a:pt x="867" y="77"/>
                  </a:lnTo>
                  <a:lnTo>
                    <a:pt x="869" y="77"/>
                  </a:lnTo>
                  <a:lnTo>
                    <a:pt x="869" y="76"/>
                  </a:lnTo>
                  <a:lnTo>
                    <a:pt x="870" y="76"/>
                  </a:lnTo>
                  <a:lnTo>
                    <a:pt x="872" y="76"/>
                  </a:lnTo>
                  <a:lnTo>
                    <a:pt x="875" y="76"/>
                  </a:lnTo>
                  <a:lnTo>
                    <a:pt x="876" y="74"/>
                  </a:lnTo>
                  <a:lnTo>
                    <a:pt x="877" y="74"/>
                  </a:lnTo>
                  <a:lnTo>
                    <a:pt x="878" y="74"/>
                  </a:lnTo>
                  <a:lnTo>
                    <a:pt x="880" y="74"/>
                  </a:lnTo>
                  <a:lnTo>
                    <a:pt x="884" y="74"/>
                  </a:lnTo>
                  <a:lnTo>
                    <a:pt x="887" y="74"/>
                  </a:lnTo>
                  <a:lnTo>
                    <a:pt x="888" y="74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3" y="77"/>
                  </a:lnTo>
                  <a:lnTo>
                    <a:pt x="894" y="77"/>
                  </a:lnTo>
                  <a:lnTo>
                    <a:pt x="894" y="76"/>
                  </a:lnTo>
                  <a:lnTo>
                    <a:pt x="895" y="76"/>
                  </a:lnTo>
                  <a:lnTo>
                    <a:pt x="898" y="76"/>
                  </a:lnTo>
                  <a:lnTo>
                    <a:pt x="899" y="76"/>
                  </a:lnTo>
                  <a:lnTo>
                    <a:pt x="901" y="77"/>
                  </a:lnTo>
                  <a:lnTo>
                    <a:pt x="903" y="77"/>
                  </a:lnTo>
                  <a:lnTo>
                    <a:pt x="904" y="78"/>
                  </a:lnTo>
                  <a:lnTo>
                    <a:pt x="903" y="79"/>
                  </a:lnTo>
                  <a:lnTo>
                    <a:pt x="906" y="80"/>
                  </a:lnTo>
                  <a:lnTo>
                    <a:pt x="909" y="80"/>
                  </a:lnTo>
                  <a:lnTo>
                    <a:pt x="909" y="83"/>
                  </a:lnTo>
                  <a:lnTo>
                    <a:pt x="907" y="83"/>
                  </a:lnTo>
                  <a:lnTo>
                    <a:pt x="907" y="84"/>
                  </a:lnTo>
                  <a:lnTo>
                    <a:pt x="909" y="84"/>
                  </a:lnTo>
                  <a:lnTo>
                    <a:pt x="911" y="84"/>
                  </a:lnTo>
                  <a:lnTo>
                    <a:pt x="912" y="84"/>
                  </a:lnTo>
                  <a:lnTo>
                    <a:pt x="913" y="84"/>
                  </a:lnTo>
                  <a:lnTo>
                    <a:pt x="911" y="85"/>
                  </a:lnTo>
                  <a:lnTo>
                    <a:pt x="912" y="85"/>
                  </a:lnTo>
                  <a:lnTo>
                    <a:pt x="912" y="87"/>
                  </a:lnTo>
                  <a:lnTo>
                    <a:pt x="911" y="87"/>
                  </a:lnTo>
                  <a:lnTo>
                    <a:pt x="911" y="88"/>
                  </a:lnTo>
                  <a:lnTo>
                    <a:pt x="909" y="88"/>
                  </a:lnTo>
                  <a:lnTo>
                    <a:pt x="909" y="89"/>
                  </a:lnTo>
                  <a:lnTo>
                    <a:pt x="911" y="89"/>
                  </a:lnTo>
                  <a:lnTo>
                    <a:pt x="911" y="88"/>
                  </a:lnTo>
                  <a:lnTo>
                    <a:pt x="912" y="88"/>
                  </a:lnTo>
                  <a:lnTo>
                    <a:pt x="912" y="87"/>
                  </a:lnTo>
                  <a:lnTo>
                    <a:pt x="913" y="87"/>
                  </a:lnTo>
                  <a:lnTo>
                    <a:pt x="913" y="88"/>
                  </a:lnTo>
                  <a:lnTo>
                    <a:pt x="915" y="87"/>
                  </a:lnTo>
                  <a:lnTo>
                    <a:pt x="916" y="85"/>
                  </a:lnTo>
                  <a:lnTo>
                    <a:pt x="917" y="85"/>
                  </a:lnTo>
                  <a:lnTo>
                    <a:pt x="917" y="87"/>
                  </a:lnTo>
                  <a:lnTo>
                    <a:pt x="916" y="87"/>
                  </a:lnTo>
                  <a:lnTo>
                    <a:pt x="916" y="88"/>
                  </a:lnTo>
                  <a:lnTo>
                    <a:pt x="915" y="88"/>
                  </a:lnTo>
                  <a:lnTo>
                    <a:pt x="915" y="89"/>
                  </a:lnTo>
                  <a:lnTo>
                    <a:pt x="916" y="89"/>
                  </a:lnTo>
                  <a:lnTo>
                    <a:pt x="916" y="88"/>
                  </a:lnTo>
                  <a:lnTo>
                    <a:pt x="917" y="88"/>
                  </a:lnTo>
                  <a:lnTo>
                    <a:pt x="917" y="87"/>
                  </a:lnTo>
                  <a:lnTo>
                    <a:pt x="920" y="87"/>
                  </a:lnTo>
                  <a:lnTo>
                    <a:pt x="921" y="87"/>
                  </a:lnTo>
                  <a:lnTo>
                    <a:pt x="920" y="85"/>
                  </a:lnTo>
                  <a:lnTo>
                    <a:pt x="921" y="85"/>
                  </a:lnTo>
                  <a:lnTo>
                    <a:pt x="922" y="85"/>
                  </a:lnTo>
                  <a:lnTo>
                    <a:pt x="923" y="85"/>
                  </a:lnTo>
                  <a:lnTo>
                    <a:pt x="924" y="85"/>
                  </a:lnTo>
                  <a:lnTo>
                    <a:pt x="928" y="85"/>
                  </a:lnTo>
                  <a:lnTo>
                    <a:pt x="930" y="85"/>
                  </a:lnTo>
                  <a:lnTo>
                    <a:pt x="932" y="87"/>
                  </a:lnTo>
                  <a:lnTo>
                    <a:pt x="933" y="87"/>
                  </a:lnTo>
                  <a:lnTo>
                    <a:pt x="934" y="87"/>
                  </a:lnTo>
                  <a:lnTo>
                    <a:pt x="934" y="88"/>
                  </a:lnTo>
                  <a:lnTo>
                    <a:pt x="935" y="88"/>
                  </a:lnTo>
                  <a:lnTo>
                    <a:pt x="935" y="89"/>
                  </a:lnTo>
                  <a:lnTo>
                    <a:pt x="934" y="89"/>
                  </a:lnTo>
                  <a:lnTo>
                    <a:pt x="933" y="89"/>
                  </a:lnTo>
                  <a:lnTo>
                    <a:pt x="932" y="91"/>
                  </a:lnTo>
                  <a:lnTo>
                    <a:pt x="932" y="93"/>
                  </a:lnTo>
                  <a:lnTo>
                    <a:pt x="933" y="93"/>
                  </a:lnTo>
                  <a:lnTo>
                    <a:pt x="933" y="91"/>
                  </a:lnTo>
                  <a:lnTo>
                    <a:pt x="934" y="91"/>
                  </a:lnTo>
                  <a:lnTo>
                    <a:pt x="935" y="91"/>
                  </a:lnTo>
                  <a:lnTo>
                    <a:pt x="938" y="91"/>
                  </a:lnTo>
                  <a:lnTo>
                    <a:pt x="939" y="91"/>
                  </a:lnTo>
                  <a:lnTo>
                    <a:pt x="940" y="91"/>
                  </a:lnTo>
                  <a:lnTo>
                    <a:pt x="940" y="93"/>
                  </a:lnTo>
                  <a:lnTo>
                    <a:pt x="939" y="93"/>
                  </a:lnTo>
                  <a:lnTo>
                    <a:pt x="938" y="94"/>
                  </a:lnTo>
                  <a:lnTo>
                    <a:pt x="935" y="94"/>
                  </a:lnTo>
                  <a:lnTo>
                    <a:pt x="934" y="95"/>
                  </a:lnTo>
                  <a:lnTo>
                    <a:pt x="935" y="95"/>
                  </a:lnTo>
                  <a:lnTo>
                    <a:pt x="938" y="95"/>
                  </a:lnTo>
                  <a:lnTo>
                    <a:pt x="938" y="96"/>
                  </a:lnTo>
                  <a:lnTo>
                    <a:pt x="939" y="96"/>
                  </a:lnTo>
                  <a:lnTo>
                    <a:pt x="939" y="95"/>
                  </a:lnTo>
                  <a:lnTo>
                    <a:pt x="938" y="95"/>
                  </a:lnTo>
                  <a:lnTo>
                    <a:pt x="938" y="94"/>
                  </a:lnTo>
                  <a:lnTo>
                    <a:pt x="939" y="94"/>
                  </a:lnTo>
                  <a:lnTo>
                    <a:pt x="940" y="94"/>
                  </a:lnTo>
                  <a:lnTo>
                    <a:pt x="941" y="94"/>
                  </a:lnTo>
                  <a:lnTo>
                    <a:pt x="946" y="93"/>
                  </a:lnTo>
                  <a:lnTo>
                    <a:pt x="947" y="93"/>
                  </a:lnTo>
                  <a:lnTo>
                    <a:pt x="947" y="94"/>
                  </a:lnTo>
                  <a:lnTo>
                    <a:pt x="946" y="94"/>
                  </a:lnTo>
                  <a:lnTo>
                    <a:pt x="944" y="94"/>
                  </a:lnTo>
                  <a:lnTo>
                    <a:pt x="941" y="95"/>
                  </a:lnTo>
                  <a:lnTo>
                    <a:pt x="943" y="95"/>
                  </a:lnTo>
                  <a:lnTo>
                    <a:pt x="944" y="95"/>
                  </a:lnTo>
                  <a:lnTo>
                    <a:pt x="946" y="95"/>
                  </a:lnTo>
                  <a:lnTo>
                    <a:pt x="947" y="95"/>
                  </a:lnTo>
                  <a:lnTo>
                    <a:pt x="947" y="94"/>
                  </a:lnTo>
                  <a:lnTo>
                    <a:pt x="949" y="94"/>
                  </a:lnTo>
                  <a:lnTo>
                    <a:pt x="950" y="94"/>
                  </a:lnTo>
                  <a:lnTo>
                    <a:pt x="951" y="94"/>
                  </a:lnTo>
                  <a:lnTo>
                    <a:pt x="952" y="94"/>
                  </a:lnTo>
                  <a:lnTo>
                    <a:pt x="952" y="95"/>
                  </a:lnTo>
                  <a:lnTo>
                    <a:pt x="957" y="95"/>
                  </a:lnTo>
                  <a:lnTo>
                    <a:pt x="960" y="96"/>
                  </a:lnTo>
                  <a:lnTo>
                    <a:pt x="960" y="97"/>
                  </a:lnTo>
                  <a:lnTo>
                    <a:pt x="958" y="97"/>
                  </a:lnTo>
                  <a:lnTo>
                    <a:pt x="957" y="97"/>
                  </a:lnTo>
                  <a:lnTo>
                    <a:pt x="956" y="97"/>
                  </a:lnTo>
                  <a:lnTo>
                    <a:pt x="955" y="99"/>
                  </a:lnTo>
                  <a:lnTo>
                    <a:pt x="952" y="99"/>
                  </a:lnTo>
                  <a:lnTo>
                    <a:pt x="951" y="99"/>
                  </a:lnTo>
                  <a:lnTo>
                    <a:pt x="950" y="99"/>
                  </a:lnTo>
                  <a:lnTo>
                    <a:pt x="950" y="101"/>
                  </a:lnTo>
                  <a:lnTo>
                    <a:pt x="951" y="101"/>
                  </a:lnTo>
                  <a:lnTo>
                    <a:pt x="955" y="99"/>
                  </a:lnTo>
                  <a:lnTo>
                    <a:pt x="955" y="101"/>
                  </a:lnTo>
                  <a:lnTo>
                    <a:pt x="952" y="101"/>
                  </a:lnTo>
                  <a:lnTo>
                    <a:pt x="951" y="102"/>
                  </a:lnTo>
                  <a:lnTo>
                    <a:pt x="952" y="102"/>
                  </a:lnTo>
                  <a:lnTo>
                    <a:pt x="955" y="102"/>
                  </a:lnTo>
                  <a:lnTo>
                    <a:pt x="956" y="102"/>
                  </a:lnTo>
                  <a:lnTo>
                    <a:pt x="957" y="102"/>
                  </a:lnTo>
                  <a:lnTo>
                    <a:pt x="957" y="101"/>
                  </a:lnTo>
                  <a:lnTo>
                    <a:pt x="958" y="101"/>
                  </a:lnTo>
                  <a:lnTo>
                    <a:pt x="958" y="99"/>
                  </a:lnTo>
                  <a:lnTo>
                    <a:pt x="960" y="99"/>
                  </a:lnTo>
                  <a:lnTo>
                    <a:pt x="961" y="99"/>
                  </a:lnTo>
                  <a:lnTo>
                    <a:pt x="962" y="99"/>
                  </a:lnTo>
                  <a:lnTo>
                    <a:pt x="964" y="99"/>
                  </a:lnTo>
                  <a:lnTo>
                    <a:pt x="966" y="101"/>
                  </a:lnTo>
                  <a:lnTo>
                    <a:pt x="967" y="101"/>
                  </a:lnTo>
                  <a:lnTo>
                    <a:pt x="967" y="102"/>
                  </a:lnTo>
                  <a:lnTo>
                    <a:pt x="967" y="104"/>
                  </a:lnTo>
                  <a:lnTo>
                    <a:pt x="967" y="105"/>
                  </a:lnTo>
                  <a:lnTo>
                    <a:pt x="964" y="105"/>
                  </a:lnTo>
                  <a:lnTo>
                    <a:pt x="962" y="105"/>
                  </a:lnTo>
                  <a:lnTo>
                    <a:pt x="961" y="105"/>
                  </a:lnTo>
                  <a:lnTo>
                    <a:pt x="958" y="105"/>
                  </a:lnTo>
                  <a:lnTo>
                    <a:pt x="958" y="106"/>
                  </a:lnTo>
                  <a:lnTo>
                    <a:pt x="957" y="106"/>
                  </a:lnTo>
                  <a:lnTo>
                    <a:pt x="957" y="105"/>
                  </a:lnTo>
                  <a:lnTo>
                    <a:pt x="956" y="105"/>
                  </a:lnTo>
                  <a:lnTo>
                    <a:pt x="955" y="105"/>
                  </a:lnTo>
                  <a:lnTo>
                    <a:pt x="955" y="106"/>
                  </a:lnTo>
                  <a:lnTo>
                    <a:pt x="956" y="106"/>
                  </a:lnTo>
                  <a:lnTo>
                    <a:pt x="957" y="106"/>
                  </a:lnTo>
                  <a:lnTo>
                    <a:pt x="957" y="107"/>
                  </a:lnTo>
                  <a:lnTo>
                    <a:pt x="958" y="107"/>
                  </a:lnTo>
                  <a:lnTo>
                    <a:pt x="960" y="107"/>
                  </a:lnTo>
                  <a:lnTo>
                    <a:pt x="960" y="106"/>
                  </a:lnTo>
                  <a:lnTo>
                    <a:pt x="961" y="106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7"/>
                  </a:lnTo>
                  <a:lnTo>
                    <a:pt x="964" y="107"/>
                  </a:lnTo>
                  <a:lnTo>
                    <a:pt x="968" y="110"/>
                  </a:lnTo>
                  <a:lnTo>
                    <a:pt x="968" y="111"/>
                  </a:lnTo>
                  <a:lnTo>
                    <a:pt x="967" y="112"/>
                  </a:lnTo>
                  <a:lnTo>
                    <a:pt x="966" y="112"/>
                  </a:lnTo>
                  <a:lnTo>
                    <a:pt x="964" y="111"/>
                  </a:lnTo>
                  <a:lnTo>
                    <a:pt x="962" y="111"/>
                  </a:lnTo>
                  <a:lnTo>
                    <a:pt x="961" y="111"/>
                  </a:lnTo>
                  <a:lnTo>
                    <a:pt x="960" y="111"/>
                  </a:lnTo>
                  <a:lnTo>
                    <a:pt x="958" y="112"/>
                  </a:lnTo>
                  <a:lnTo>
                    <a:pt x="957" y="111"/>
                  </a:lnTo>
                  <a:lnTo>
                    <a:pt x="955" y="111"/>
                  </a:lnTo>
                  <a:lnTo>
                    <a:pt x="952" y="111"/>
                  </a:lnTo>
                  <a:lnTo>
                    <a:pt x="951" y="110"/>
                  </a:lnTo>
                  <a:lnTo>
                    <a:pt x="950" y="111"/>
                  </a:lnTo>
                  <a:lnTo>
                    <a:pt x="949" y="111"/>
                  </a:lnTo>
                  <a:lnTo>
                    <a:pt x="947" y="111"/>
                  </a:lnTo>
                  <a:lnTo>
                    <a:pt x="946" y="112"/>
                  </a:lnTo>
                  <a:lnTo>
                    <a:pt x="949" y="111"/>
                  </a:lnTo>
                  <a:lnTo>
                    <a:pt x="951" y="112"/>
                  </a:lnTo>
                  <a:lnTo>
                    <a:pt x="956" y="113"/>
                  </a:lnTo>
                  <a:lnTo>
                    <a:pt x="955" y="113"/>
                  </a:lnTo>
                  <a:lnTo>
                    <a:pt x="952" y="113"/>
                  </a:lnTo>
                  <a:lnTo>
                    <a:pt x="951" y="113"/>
                  </a:lnTo>
                  <a:lnTo>
                    <a:pt x="950" y="113"/>
                  </a:lnTo>
                  <a:lnTo>
                    <a:pt x="950" y="114"/>
                  </a:lnTo>
                  <a:lnTo>
                    <a:pt x="951" y="114"/>
                  </a:lnTo>
                  <a:lnTo>
                    <a:pt x="951" y="116"/>
                  </a:lnTo>
                  <a:lnTo>
                    <a:pt x="949" y="114"/>
                  </a:lnTo>
                  <a:lnTo>
                    <a:pt x="947" y="114"/>
                  </a:lnTo>
                  <a:lnTo>
                    <a:pt x="950" y="116"/>
                  </a:lnTo>
                  <a:lnTo>
                    <a:pt x="949" y="116"/>
                  </a:lnTo>
                  <a:lnTo>
                    <a:pt x="949" y="118"/>
                  </a:lnTo>
                  <a:lnTo>
                    <a:pt x="947" y="116"/>
                  </a:lnTo>
                  <a:lnTo>
                    <a:pt x="947" y="118"/>
                  </a:lnTo>
                  <a:lnTo>
                    <a:pt x="947" y="119"/>
                  </a:lnTo>
                  <a:lnTo>
                    <a:pt x="949" y="119"/>
                  </a:lnTo>
                  <a:lnTo>
                    <a:pt x="947" y="121"/>
                  </a:lnTo>
                  <a:lnTo>
                    <a:pt x="947" y="122"/>
                  </a:lnTo>
                  <a:lnTo>
                    <a:pt x="949" y="122"/>
                  </a:lnTo>
                  <a:lnTo>
                    <a:pt x="949" y="121"/>
                  </a:lnTo>
                  <a:lnTo>
                    <a:pt x="949" y="119"/>
                  </a:lnTo>
                  <a:lnTo>
                    <a:pt x="950" y="119"/>
                  </a:lnTo>
                  <a:lnTo>
                    <a:pt x="951" y="118"/>
                  </a:lnTo>
                  <a:lnTo>
                    <a:pt x="952" y="118"/>
                  </a:lnTo>
                  <a:lnTo>
                    <a:pt x="955" y="119"/>
                  </a:lnTo>
                  <a:lnTo>
                    <a:pt x="955" y="121"/>
                  </a:lnTo>
                  <a:lnTo>
                    <a:pt x="956" y="121"/>
                  </a:lnTo>
                  <a:lnTo>
                    <a:pt x="957" y="121"/>
                  </a:lnTo>
                  <a:lnTo>
                    <a:pt x="955" y="122"/>
                  </a:lnTo>
                  <a:lnTo>
                    <a:pt x="956" y="122"/>
                  </a:lnTo>
                  <a:lnTo>
                    <a:pt x="957" y="122"/>
                  </a:lnTo>
                  <a:lnTo>
                    <a:pt x="958" y="122"/>
                  </a:lnTo>
                  <a:lnTo>
                    <a:pt x="958" y="123"/>
                  </a:lnTo>
                  <a:lnTo>
                    <a:pt x="958" y="124"/>
                  </a:lnTo>
                  <a:lnTo>
                    <a:pt x="960" y="123"/>
                  </a:lnTo>
                  <a:lnTo>
                    <a:pt x="961" y="123"/>
                  </a:lnTo>
                  <a:lnTo>
                    <a:pt x="962" y="123"/>
                  </a:lnTo>
                  <a:lnTo>
                    <a:pt x="964" y="123"/>
                  </a:lnTo>
                  <a:lnTo>
                    <a:pt x="964" y="124"/>
                  </a:lnTo>
                  <a:lnTo>
                    <a:pt x="966" y="124"/>
                  </a:lnTo>
                  <a:lnTo>
                    <a:pt x="966" y="125"/>
                  </a:lnTo>
                  <a:lnTo>
                    <a:pt x="964" y="125"/>
                  </a:lnTo>
                  <a:lnTo>
                    <a:pt x="964" y="128"/>
                  </a:lnTo>
                  <a:lnTo>
                    <a:pt x="962" y="128"/>
                  </a:lnTo>
                  <a:lnTo>
                    <a:pt x="962" y="129"/>
                  </a:lnTo>
                  <a:lnTo>
                    <a:pt x="964" y="129"/>
                  </a:lnTo>
                  <a:lnTo>
                    <a:pt x="964" y="128"/>
                  </a:lnTo>
                  <a:lnTo>
                    <a:pt x="966" y="128"/>
                  </a:lnTo>
                  <a:lnTo>
                    <a:pt x="966" y="125"/>
                  </a:lnTo>
                  <a:lnTo>
                    <a:pt x="967" y="125"/>
                  </a:lnTo>
                  <a:lnTo>
                    <a:pt x="968" y="125"/>
                  </a:lnTo>
                  <a:lnTo>
                    <a:pt x="968" y="124"/>
                  </a:lnTo>
                  <a:lnTo>
                    <a:pt x="969" y="124"/>
                  </a:lnTo>
                  <a:lnTo>
                    <a:pt x="970" y="124"/>
                  </a:lnTo>
                  <a:lnTo>
                    <a:pt x="970" y="125"/>
                  </a:lnTo>
                  <a:lnTo>
                    <a:pt x="973" y="125"/>
                  </a:lnTo>
                  <a:lnTo>
                    <a:pt x="973" y="124"/>
                  </a:lnTo>
                  <a:lnTo>
                    <a:pt x="975" y="124"/>
                  </a:lnTo>
                  <a:lnTo>
                    <a:pt x="977" y="124"/>
                  </a:lnTo>
                  <a:lnTo>
                    <a:pt x="975" y="125"/>
                  </a:lnTo>
                  <a:lnTo>
                    <a:pt x="974" y="125"/>
                  </a:lnTo>
                  <a:lnTo>
                    <a:pt x="974" y="128"/>
                  </a:lnTo>
                  <a:lnTo>
                    <a:pt x="975" y="125"/>
                  </a:lnTo>
                  <a:lnTo>
                    <a:pt x="975" y="128"/>
                  </a:lnTo>
                  <a:lnTo>
                    <a:pt x="977" y="128"/>
                  </a:lnTo>
                  <a:lnTo>
                    <a:pt x="978" y="128"/>
                  </a:lnTo>
                  <a:lnTo>
                    <a:pt x="978" y="125"/>
                  </a:lnTo>
                  <a:lnTo>
                    <a:pt x="979" y="125"/>
                  </a:lnTo>
                  <a:lnTo>
                    <a:pt x="981" y="128"/>
                  </a:lnTo>
                  <a:lnTo>
                    <a:pt x="979" y="128"/>
                  </a:lnTo>
                  <a:lnTo>
                    <a:pt x="979" y="129"/>
                  </a:lnTo>
                  <a:lnTo>
                    <a:pt x="981" y="128"/>
                  </a:lnTo>
                  <a:lnTo>
                    <a:pt x="983" y="128"/>
                  </a:lnTo>
                  <a:lnTo>
                    <a:pt x="984" y="129"/>
                  </a:lnTo>
                  <a:lnTo>
                    <a:pt x="984" y="130"/>
                  </a:lnTo>
                  <a:lnTo>
                    <a:pt x="984" y="131"/>
                  </a:lnTo>
                  <a:lnTo>
                    <a:pt x="984" y="133"/>
                  </a:lnTo>
                  <a:lnTo>
                    <a:pt x="983" y="133"/>
                  </a:lnTo>
                  <a:lnTo>
                    <a:pt x="978" y="131"/>
                  </a:lnTo>
                  <a:lnTo>
                    <a:pt x="975" y="131"/>
                  </a:lnTo>
                  <a:lnTo>
                    <a:pt x="974" y="131"/>
                  </a:lnTo>
                  <a:lnTo>
                    <a:pt x="978" y="133"/>
                  </a:lnTo>
                  <a:lnTo>
                    <a:pt x="979" y="133"/>
                  </a:lnTo>
                  <a:lnTo>
                    <a:pt x="979" y="134"/>
                  </a:lnTo>
                  <a:lnTo>
                    <a:pt x="981" y="134"/>
                  </a:lnTo>
                  <a:lnTo>
                    <a:pt x="981" y="133"/>
                  </a:lnTo>
                  <a:lnTo>
                    <a:pt x="983" y="133"/>
                  </a:lnTo>
                  <a:lnTo>
                    <a:pt x="983" y="134"/>
                  </a:lnTo>
                  <a:lnTo>
                    <a:pt x="984" y="133"/>
                  </a:lnTo>
                  <a:lnTo>
                    <a:pt x="985" y="133"/>
                  </a:lnTo>
                  <a:lnTo>
                    <a:pt x="986" y="131"/>
                  </a:lnTo>
                  <a:lnTo>
                    <a:pt x="987" y="131"/>
                  </a:lnTo>
                  <a:lnTo>
                    <a:pt x="986" y="133"/>
                  </a:lnTo>
                  <a:lnTo>
                    <a:pt x="987" y="133"/>
                  </a:lnTo>
                  <a:lnTo>
                    <a:pt x="987" y="134"/>
                  </a:lnTo>
                  <a:lnTo>
                    <a:pt x="986" y="134"/>
                  </a:lnTo>
                  <a:lnTo>
                    <a:pt x="985" y="136"/>
                  </a:lnTo>
                  <a:lnTo>
                    <a:pt x="986" y="136"/>
                  </a:lnTo>
                  <a:lnTo>
                    <a:pt x="987" y="134"/>
                  </a:lnTo>
                  <a:lnTo>
                    <a:pt x="989" y="133"/>
                  </a:lnTo>
                  <a:lnTo>
                    <a:pt x="991" y="133"/>
                  </a:lnTo>
                  <a:lnTo>
                    <a:pt x="992" y="133"/>
                  </a:lnTo>
                  <a:lnTo>
                    <a:pt x="994" y="133"/>
                  </a:lnTo>
                  <a:lnTo>
                    <a:pt x="992" y="134"/>
                  </a:lnTo>
                  <a:lnTo>
                    <a:pt x="989" y="134"/>
                  </a:lnTo>
                  <a:lnTo>
                    <a:pt x="989" y="136"/>
                  </a:lnTo>
                  <a:lnTo>
                    <a:pt x="987" y="137"/>
                  </a:lnTo>
                  <a:lnTo>
                    <a:pt x="989" y="137"/>
                  </a:lnTo>
                  <a:lnTo>
                    <a:pt x="991" y="137"/>
                  </a:lnTo>
                  <a:lnTo>
                    <a:pt x="992" y="137"/>
                  </a:lnTo>
                  <a:lnTo>
                    <a:pt x="992" y="139"/>
                  </a:lnTo>
                  <a:lnTo>
                    <a:pt x="991" y="139"/>
                  </a:lnTo>
                  <a:lnTo>
                    <a:pt x="991" y="140"/>
                  </a:lnTo>
                  <a:lnTo>
                    <a:pt x="992" y="140"/>
                  </a:lnTo>
                  <a:lnTo>
                    <a:pt x="992" y="139"/>
                  </a:lnTo>
                  <a:lnTo>
                    <a:pt x="994" y="137"/>
                  </a:lnTo>
                  <a:lnTo>
                    <a:pt x="995" y="137"/>
                  </a:lnTo>
                  <a:lnTo>
                    <a:pt x="996" y="137"/>
                  </a:lnTo>
                  <a:lnTo>
                    <a:pt x="997" y="137"/>
                  </a:lnTo>
                  <a:lnTo>
                    <a:pt x="1000" y="137"/>
                  </a:lnTo>
                  <a:lnTo>
                    <a:pt x="1000" y="136"/>
                  </a:lnTo>
                  <a:lnTo>
                    <a:pt x="1001" y="136"/>
                  </a:lnTo>
                  <a:lnTo>
                    <a:pt x="1002" y="136"/>
                  </a:lnTo>
                  <a:lnTo>
                    <a:pt x="1002" y="137"/>
                  </a:lnTo>
                  <a:lnTo>
                    <a:pt x="1003" y="137"/>
                  </a:lnTo>
                  <a:lnTo>
                    <a:pt x="1004" y="137"/>
                  </a:lnTo>
                  <a:lnTo>
                    <a:pt x="1006" y="137"/>
                  </a:lnTo>
                  <a:lnTo>
                    <a:pt x="1006" y="139"/>
                  </a:lnTo>
                  <a:close/>
                  <a:moveTo>
                    <a:pt x="979" y="130"/>
                  </a:moveTo>
                  <a:lnTo>
                    <a:pt x="979" y="131"/>
                  </a:lnTo>
                  <a:lnTo>
                    <a:pt x="981" y="131"/>
                  </a:lnTo>
                  <a:lnTo>
                    <a:pt x="983" y="130"/>
                  </a:lnTo>
                  <a:lnTo>
                    <a:pt x="981" y="130"/>
                  </a:lnTo>
                  <a:lnTo>
                    <a:pt x="979" y="130"/>
                  </a:lnTo>
                  <a:close/>
                  <a:moveTo>
                    <a:pt x="951" y="107"/>
                  </a:moveTo>
                  <a:lnTo>
                    <a:pt x="956" y="107"/>
                  </a:lnTo>
                  <a:lnTo>
                    <a:pt x="952" y="106"/>
                  </a:lnTo>
                  <a:lnTo>
                    <a:pt x="951" y="106"/>
                  </a:lnTo>
                  <a:lnTo>
                    <a:pt x="951" y="107"/>
                  </a:lnTo>
                  <a:close/>
                  <a:moveTo>
                    <a:pt x="768" y="96"/>
                  </a:moveTo>
                  <a:lnTo>
                    <a:pt x="766" y="96"/>
                  </a:lnTo>
                  <a:lnTo>
                    <a:pt x="766" y="97"/>
                  </a:lnTo>
                  <a:lnTo>
                    <a:pt x="768" y="96"/>
                  </a:lnTo>
                  <a:close/>
                  <a:moveTo>
                    <a:pt x="772" y="91"/>
                  </a:moveTo>
                  <a:lnTo>
                    <a:pt x="770" y="91"/>
                  </a:lnTo>
                  <a:lnTo>
                    <a:pt x="766" y="93"/>
                  </a:lnTo>
                  <a:lnTo>
                    <a:pt x="768" y="93"/>
                  </a:lnTo>
                  <a:lnTo>
                    <a:pt x="772" y="91"/>
                  </a:lnTo>
                  <a:close/>
                  <a:moveTo>
                    <a:pt x="779" y="89"/>
                  </a:moveTo>
                  <a:lnTo>
                    <a:pt x="778" y="89"/>
                  </a:lnTo>
                  <a:lnTo>
                    <a:pt x="775" y="89"/>
                  </a:lnTo>
                  <a:lnTo>
                    <a:pt x="774" y="91"/>
                  </a:lnTo>
                  <a:lnTo>
                    <a:pt x="778" y="91"/>
                  </a:lnTo>
                  <a:lnTo>
                    <a:pt x="779" y="89"/>
                  </a:lnTo>
                  <a:close/>
                  <a:moveTo>
                    <a:pt x="804" y="99"/>
                  </a:moveTo>
                  <a:lnTo>
                    <a:pt x="802" y="99"/>
                  </a:lnTo>
                  <a:lnTo>
                    <a:pt x="804" y="101"/>
                  </a:lnTo>
                  <a:lnTo>
                    <a:pt x="804" y="99"/>
                  </a:lnTo>
                  <a:close/>
                  <a:moveTo>
                    <a:pt x="804" y="80"/>
                  </a:moveTo>
                  <a:lnTo>
                    <a:pt x="802" y="80"/>
                  </a:lnTo>
                  <a:lnTo>
                    <a:pt x="802" y="79"/>
                  </a:lnTo>
                  <a:lnTo>
                    <a:pt x="801" y="79"/>
                  </a:lnTo>
                  <a:lnTo>
                    <a:pt x="801" y="80"/>
                  </a:lnTo>
                  <a:lnTo>
                    <a:pt x="802" y="80"/>
                  </a:lnTo>
                  <a:lnTo>
                    <a:pt x="802" y="83"/>
                  </a:lnTo>
                  <a:lnTo>
                    <a:pt x="804" y="83"/>
                  </a:lnTo>
                  <a:lnTo>
                    <a:pt x="804" y="80"/>
                  </a:lnTo>
                  <a:close/>
                  <a:moveTo>
                    <a:pt x="809" y="102"/>
                  </a:moveTo>
                  <a:lnTo>
                    <a:pt x="808" y="101"/>
                  </a:lnTo>
                  <a:lnTo>
                    <a:pt x="807" y="101"/>
                  </a:lnTo>
                  <a:lnTo>
                    <a:pt x="808" y="102"/>
                  </a:lnTo>
                  <a:lnTo>
                    <a:pt x="809" y="102"/>
                  </a:lnTo>
                  <a:close/>
                  <a:moveTo>
                    <a:pt x="810" y="74"/>
                  </a:moveTo>
                  <a:lnTo>
                    <a:pt x="808" y="72"/>
                  </a:lnTo>
                  <a:lnTo>
                    <a:pt x="809" y="74"/>
                  </a:lnTo>
                  <a:lnTo>
                    <a:pt x="810" y="74"/>
                  </a:lnTo>
                  <a:close/>
                  <a:moveTo>
                    <a:pt x="823" y="67"/>
                  </a:moveTo>
                  <a:lnTo>
                    <a:pt x="821" y="67"/>
                  </a:lnTo>
                  <a:lnTo>
                    <a:pt x="821" y="68"/>
                  </a:lnTo>
                  <a:lnTo>
                    <a:pt x="823" y="68"/>
                  </a:lnTo>
                  <a:lnTo>
                    <a:pt x="823" y="67"/>
                  </a:lnTo>
                  <a:close/>
                  <a:moveTo>
                    <a:pt x="837" y="78"/>
                  </a:moveTo>
                  <a:lnTo>
                    <a:pt x="840" y="78"/>
                  </a:lnTo>
                  <a:lnTo>
                    <a:pt x="841" y="78"/>
                  </a:lnTo>
                  <a:lnTo>
                    <a:pt x="842" y="77"/>
                  </a:lnTo>
                  <a:lnTo>
                    <a:pt x="837" y="78"/>
                  </a:lnTo>
                  <a:lnTo>
                    <a:pt x="836" y="78"/>
                  </a:lnTo>
                  <a:lnTo>
                    <a:pt x="836" y="79"/>
                  </a:lnTo>
                  <a:lnTo>
                    <a:pt x="837" y="78"/>
                  </a:lnTo>
                  <a:close/>
                  <a:moveTo>
                    <a:pt x="841" y="80"/>
                  </a:moveTo>
                  <a:lnTo>
                    <a:pt x="840" y="80"/>
                  </a:lnTo>
                  <a:lnTo>
                    <a:pt x="840" y="83"/>
                  </a:lnTo>
                  <a:lnTo>
                    <a:pt x="841" y="80"/>
                  </a:lnTo>
                  <a:close/>
                  <a:moveTo>
                    <a:pt x="849" y="95"/>
                  </a:moveTo>
                  <a:lnTo>
                    <a:pt x="848" y="95"/>
                  </a:lnTo>
                  <a:lnTo>
                    <a:pt x="846" y="95"/>
                  </a:lnTo>
                  <a:lnTo>
                    <a:pt x="846" y="96"/>
                  </a:lnTo>
                  <a:lnTo>
                    <a:pt x="848" y="95"/>
                  </a:lnTo>
                  <a:lnTo>
                    <a:pt x="848" y="96"/>
                  </a:lnTo>
                  <a:lnTo>
                    <a:pt x="849" y="96"/>
                  </a:lnTo>
                  <a:lnTo>
                    <a:pt x="849" y="95"/>
                  </a:lnTo>
                  <a:close/>
                  <a:moveTo>
                    <a:pt x="870" y="83"/>
                  </a:moveTo>
                  <a:lnTo>
                    <a:pt x="869" y="83"/>
                  </a:lnTo>
                  <a:lnTo>
                    <a:pt x="869" y="84"/>
                  </a:lnTo>
                  <a:lnTo>
                    <a:pt x="870" y="84"/>
                  </a:lnTo>
                  <a:lnTo>
                    <a:pt x="870" y="83"/>
                  </a:lnTo>
                  <a:close/>
                  <a:moveTo>
                    <a:pt x="886" y="116"/>
                  </a:moveTo>
                  <a:lnTo>
                    <a:pt x="884" y="116"/>
                  </a:lnTo>
                  <a:lnTo>
                    <a:pt x="882" y="116"/>
                  </a:lnTo>
                  <a:lnTo>
                    <a:pt x="882" y="118"/>
                  </a:lnTo>
                  <a:lnTo>
                    <a:pt x="884" y="118"/>
                  </a:lnTo>
                  <a:lnTo>
                    <a:pt x="884" y="119"/>
                  </a:lnTo>
                  <a:lnTo>
                    <a:pt x="886" y="119"/>
                  </a:lnTo>
                  <a:lnTo>
                    <a:pt x="884" y="118"/>
                  </a:lnTo>
                  <a:lnTo>
                    <a:pt x="886" y="118"/>
                  </a:lnTo>
                  <a:lnTo>
                    <a:pt x="886" y="116"/>
                  </a:lnTo>
                  <a:close/>
                  <a:moveTo>
                    <a:pt x="888" y="80"/>
                  </a:moveTo>
                  <a:lnTo>
                    <a:pt x="887" y="83"/>
                  </a:lnTo>
                  <a:lnTo>
                    <a:pt x="888" y="83"/>
                  </a:lnTo>
                  <a:lnTo>
                    <a:pt x="888" y="80"/>
                  </a:lnTo>
                  <a:close/>
                  <a:moveTo>
                    <a:pt x="835" y="163"/>
                  </a:moveTo>
                  <a:lnTo>
                    <a:pt x="833" y="163"/>
                  </a:lnTo>
                  <a:lnTo>
                    <a:pt x="833" y="161"/>
                  </a:lnTo>
                  <a:lnTo>
                    <a:pt x="832" y="161"/>
                  </a:lnTo>
                  <a:lnTo>
                    <a:pt x="832" y="163"/>
                  </a:lnTo>
                  <a:lnTo>
                    <a:pt x="833" y="163"/>
                  </a:lnTo>
                  <a:lnTo>
                    <a:pt x="833" y="164"/>
                  </a:lnTo>
                  <a:lnTo>
                    <a:pt x="835" y="163"/>
                  </a:lnTo>
                  <a:close/>
                  <a:moveTo>
                    <a:pt x="836" y="159"/>
                  </a:moveTo>
                  <a:lnTo>
                    <a:pt x="835" y="159"/>
                  </a:lnTo>
                  <a:lnTo>
                    <a:pt x="835" y="158"/>
                  </a:lnTo>
                  <a:lnTo>
                    <a:pt x="833" y="158"/>
                  </a:lnTo>
                  <a:lnTo>
                    <a:pt x="833" y="159"/>
                  </a:lnTo>
                  <a:lnTo>
                    <a:pt x="835" y="159"/>
                  </a:lnTo>
                  <a:lnTo>
                    <a:pt x="835" y="161"/>
                  </a:lnTo>
                  <a:lnTo>
                    <a:pt x="836" y="161"/>
                  </a:lnTo>
                  <a:lnTo>
                    <a:pt x="836" y="159"/>
                  </a:lnTo>
                  <a:close/>
                  <a:moveTo>
                    <a:pt x="858" y="165"/>
                  </a:moveTo>
                  <a:lnTo>
                    <a:pt x="855" y="167"/>
                  </a:lnTo>
                  <a:lnTo>
                    <a:pt x="858" y="167"/>
                  </a:lnTo>
                  <a:lnTo>
                    <a:pt x="858" y="165"/>
                  </a:lnTo>
                  <a:close/>
                  <a:moveTo>
                    <a:pt x="894" y="83"/>
                  </a:moveTo>
                  <a:lnTo>
                    <a:pt x="895" y="80"/>
                  </a:lnTo>
                  <a:lnTo>
                    <a:pt x="894" y="80"/>
                  </a:lnTo>
                  <a:lnTo>
                    <a:pt x="894" y="83"/>
                  </a:lnTo>
                  <a:close/>
                  <a:moveTo>
                    <a:pt x="890" y="84"/>
                  </a:moveTo>
                  <a:lnTo>
                    <a:pt x="893" y="84"/>
                  </a:lnTo>
                  <a:lnTo>
                    <a:pt x="893" y="83"/>
                  </a:lnTo>
                  <a:lnTo>
                    <a:pt x="890" y="84"/>
                  </a:lnTo>
                  <a:close/>
                  <a:moveTo>
                    <a:pt x="897" y="88"/>
                  </a:moveTo>
                  <a:lnTo>
                    <a:pt x="895" y="89"/>
                  </a:lnTo>
                  <a:lnTo>
                    <a:pt x="897" y="89"/>
                  </a:lnTo>
                  <a:lnTo>
                    <a:pt x="897" y="88"/>
                  </a:lnTo>
                  <a:close/>
                  <a:moveTo>
                    <a:pt x="901" y="84"/>
                  </a:moveTo>
                  <a:lnTo>
                    <a:pt x="899" y="84"/>
                  </a:lnTo>
                  <a:lnTo>
                    <a:pt x="898" y="84"/>
                  </a:lnTo>
                  <a:lnTo>
                    <a:pt x="895" y="84"/>
                  </a:lnTo>
                  <a:lnTo>
                    <a:pt x="894" y="84"/>
                  </a:lnTo>
                  <a:lnTo>
                    <a:pt x="894" y="85"/>
                  </a:lnTo>
                  <a:lnTo>
                    <a:pt x="893" y="87"/>
                  </a:lnTo>
                  <a:lnTo>
                    <a:pt x="894" y="87"/>
                  </a:lnTo>
                  <a:lnTo>
                    <a:pt x="895" y="85"/>
                  </a:lnTo>
                  <a:lnTo>
                    <a:pt x="894" y="85"/>
                  </a:lnTo>
                  <a:lnTo>
                    <a:pt x="898" y="84"/>
                  </a:lnTo>
                  <a:lnTo>
                    <a:pt x="899" y="85"/>
                  </a:lnTo>
                  <a:lnTo>
                    <a:pt x="897" y="87"/>
                  </a:lnTo>
                  <a:lnTo>
                    <a:pt x="898" y="87"/>
                  </a:lnTo>
                  <a:lnTo>
                    <a:pt x="899" y="87"/>
                  </a:lnTo>
                  <a:lnTo>
                    <a:pt x="901" y="85"/>
                  </a:lnTo>
                  <a:lnTo>
                    <a:pt x="901" y="84"/>
                  </a:lnTo>
                  <a:close/>
                  <a:moveTo>
                    <a:pt x="901" y="79"/>
                  </a:moveTo>
                  <a:lnTo>
                    <a:pt x="899" y="79"/>
                  </a:lnTo>
                  <a:lnTo>
                    <a:pt x="897" y="79"/>
                  </a:lnTo>
                  <a:lnTo>
                    <a:pt x="899" y="80"/>
                  </a:lnTo>
                  <a:lnTo>
                    <a:pt x="901" y="80"/>
                  </a:lnTo>
                  <a:lnTo>
                    <a:pt x="901" y="79"/>
                  </a:lnTo>
                  <a:close/>
                  <a:moveTo>
                    <a:pt x="904" y="85"/>
                  </a:moveTo>
                  <a:lnTo>
                    <a:pt x="905" y="84"/>
                  </a:lnTo>
                  <a:lnTo>
                    <a:pt x="905" y="83"/>
                  </a:lnTo>
                  <a:lnTo>
                    <a:pt x="904" y="83"/>
                  </a:lnTo>
                  <a:lnTo>
                    <a:pt x="904" y="84"/>
                  </a:lnTo>
                  <a:lnTo>
                    <a:pt x="903" y="84"/>
                  </a:lnTo>
                  <a:lnTo>
                    <a:pt x="903" y="85"/>
                  </a:lnTo>
                  <a:lnTo>
                    <a:pt x="904" y="85"/>
                  </a:lnTo>
                  <a:close/>
                  <a:moveTo>
                    <a:pt x="909" y="87"/>
                  </a:moveTo>
                  <a:lnTo>
                    <a:pt x="909" y="85"/>
                  </a:lnTo>
                  <a:lnTo>
                    <a:pt x="907" y="85"/>
                  </a:lnTo>
                  <a:lnTo>
                    <a:pt x="907" y="87"/>
                  </a:lnTo>
                  <a:lnTo>
                    <a:pt x="906" y="87"/>
                  </a:lnTo>
                  <a:lnTo>
                    <a:pt x="906" y="85"/>
                  </a:lnTo>
                  <a:lnTo>
                    <a:pt x="905" y="85"/>
                  </a:lnTo>
                  <a:lnTo>
                    <a:pt x="906" y="87"/>
                  </a:lnTo>
                  <a:lnTo>
                    <a:pt x="905" y="88"/>
                  </a:lnTo>
                  <a:lnTo>
                    <a:pt x="904" y="88"/>
                  </a:lnTo>
                  <a:lnTo>
                    <a:pt x="904" y="89"/>
                  </a:lnTo>
                  <a:lnTo>
                    <a:pt x="906" y="88"/>
                  </a:lnTo>
                  <a:lnTo>
                    <a:pt x="907" y="87"/>
                  </a:lnTo>
                  <a:lnTo>
                    <a:pt x="909" y="87"/>
                  </a:lnTo>
                  <a:close/>
                  <a:moveTo>
                    <a:pt x="913" y="89"/>
                  </a:moveTo>
                  <a:lnTo>
                    <a:pt x="912" y="89"/>
                  </a:lnTo>
                  <a:lnTo>
                    <a:pt x="912" y="91"/>
                  </a:lnTo>
                  <a:lnTo>
                    <a:pt x="913" y="89"/>
                  </a:lnTo>
                  <a:close/>
                  <a:moveTo>
                    <a:pt x="947" y="176"/>
                  </a:moveTo>
                  <a:lnTo>
                    <a:pt x="949" y="178"/>
                  </a:lnTo>
                  <a:lnTo>
                    <a:pt x="949" y="176"/>
                  </a:lnTo>
                  <a:lnTo>
                    <a:pt x="947" y="176"/>
                  </a:lnTo>
                  <a:close/>
                  <a:moveTo>
                    <a:pt x="944" y="176"/>
                  </a:moveTo>
                  <a:lnTo>
                    <a:pt x="946" y="176"/>
                  </a:lnTo>
                  <a:lnTo>
                    <a:pt x="946" y="175"/>
                  </a:lnTo>
                  <a:lnTo>
                    <a:pt x="944" y="175"/>
                  </a:lnTo>
                  <a:lnTo>
                    <a:pt x="944" y="176"/>
                  </a:lnTo>
                  <a:close/>
                  <a:moveTo>
                    <a:pt x="941" y="178"/>
                  </a:moveTo>
                  <a:lnTo>
                    <a:pt x="943" y="178"/>
                  </a:lnTo>
                  <a:lnTo>
                    <a:pt x="943" y="176"/>
                  </a:lnTo>
                  <a:lnTo>
                    <a:pt x="941" y="176"/>
                  </a:lnTo>
                  <a:lnTo>
                    <a:pt x="941" y="178"/>
                  </a:lnTo>
                  <a:close/>
                  <a:moveTo>
                    <a:pt x="924" y="94"/>
                  </a:moveTo>
                  <a:lnTo>
                    <a:pt x="926" y="94"/>
                  </a:lnTo>
                  <a:lnTo>
                    <a:pt x="928" y="93"/>
                  </a:lnTo>
                  <a:lnTo>
                    <a:pt x="924" y="94"/>
                  </a:lnTo>
                  <a:close/>
                  <a:moveTo>
                    <a:pt x="922" y="184"/>
                  </a:moveTo>
                  <a:lnTo>
                    <a:pt x="921" y="184"/>
                  </a:lnTo>
                  <a:lnTo>
                    <a:pt x="921" y="185"/>
                  </a:lnTo>
                  <a:lnTo>
                    <a:pt x="922" y="185"/>
                  </a:lnTo>
                  <a:lnTo>
                    <a:pt x="922" y="184"/>
                  </a:lnTo>
                  <a:close/>
                  <a:moveTo>
                    <a:pt x="923" y="101"/>
                  </a:moveTo>
                  <a:lnTo>
                    <a:pt x="922" y="101"/>
                  </a:lnTo>
                  <a:lnTo>
                    <a:pt x="922" y="102"/>
                  </a:lnTo>
                  <a:lnTo>
                    <a:pt x="923" y="101"/>
                  </a:lnTo>
                  <a:close/>
                  <a:moveTo>
                    <a:pt x="923" y="97"/>
                  </a:moveTo>
                  <a:lnTo>
                    <a:pt x="922" y="97"/>
                  </a:lnTo>
                  <a:lnTo>
                    <a:pt x="922" y="99"/>
                  </a:lnTo>
                  <a:lnTo>
                    <a:pt x="923" y="97"/>
                  </a:lnTo>
                  <a:close/>
                  <a:moveTo>
                    <a:pt x="924" y="93"/>
                  </a:moveTo>
                  <a:lnTo>
                    <a:pt x="924" y="91"/>
                  </a:lnTo>
                  <a:lnTo>
                    <a:pt x="923" y="91"/>
                  </a:lnTo>
                  <a:lnTo>
                    <a:pt x="922" y="93"/>
                  </a:lnTo>
                  <a:lnTo>
                    <a:pt x="921" y="93"/>
                  </a:lnTo>
                  <a:lnTo>
                    <a:pt x="920" y="93"/>
                  </a:lnTo>
                  <a:lnTo>
                    <a:pt x="915" y="94"/>
                  </a:lnTo>
                  <a:lnTo>
                    <a:pt x="917" y="94"/>
                  </a:lnTo>
                  <a:lnTo>
                    <a:pt x="921" y="93"/>
                  </a:lnTo>
                  <a:lnTo>
                    <a:pt x="921" y="94"/>
                  </a:lnTo>
                  <a:lnTo>
                    <a:pt x="920" y="94"/>
                  </a:lnTo>
                  <a:lnTo>
                    <a:pt x="920" y="95"/>
                  </a:lnTo>
                  <a:lnTo>
                    <a:pt x="921" y="94"/>
                  </a:lnTo>
                  <a:lnTo>
                    <a:pt x="922" y="94"/>
                  </a:lnTo>
                  <a:lnTo>
                    <a:pt x="922" y="93"/>
                  </a:lnTo>
                  <a:lnTo>
                    <a:pt x="923" y="93"/>
                  </a:lnTo>
                  <a:lnTo>
                    <a:pt x="924" y="93"/>
                  </a:lnTo>
                  <a:close/>
                  <a:moveTo>
                    <a:pt x="926" y="146"/>
                  </a:moveTo>
                  <a:lnTo>
                    <a:pt x="924" y="146"/>
                  </a:lnTo>
                  <a:lnTo>
                    <a:pt x="924" y="147"/>
                  </a:lnTo>
                  <a:lnTo>
                    <a:pt x="926" y="147"/>
                  </a:lnTo>
                  <a:lnTo>
                    <a:pt x="926" y="146"/>
                  </a:lnTo>
                  <a:close/>
                  <a:moveTo>
                    <a:pt x="932" y="95"/>
                  </a:moveTo>
                  <a:lnTo>
                    <a:pt x="930" y="95"/>
                  </a:lnTo>
                  <a:lnTo>
                    <a:pt x="930" y="96"/>
                  </a:lnTo>
                  <a:lnTo>
                    <a:pt x="929" y="96"/>
                  </a:lnTo>
                  <a:lnTo>
                    <a:pt x="926" y="95"/>
                  </a:lnTo>
                  <a:lnTo>
                    <a:pt x="926" y="96"/>
                  </a:lnTo>
                  <a:lnTo>
                    <a:pt x="928" y="96"/>
                  </a:lnTo>
                  <a:lnTo>
                    <a:pt x="929" y="96"/>
                  </a:lnTo>
                  <a:lnTo>
                    <a:pt x="928" y="97"/>
                  </a:lnTo>
                  <a:lnTo>
                    <a:pt x="926" y="97"/>
                  </a:lnTo>
                  <a:lnTo>
                    <a:pt x="926" y="99"/>
                  </a:lnTo>
                  <a:lnTo>
                    <a:pt x="928" y="99"/>
                  </a:lnTo>
                  <a:lnTo>
                    <a:pt x="928" y="97"/>
                  </a:lnTo>
                  <a:lnTo>
                    <a:pt x="929" y="97"/>
                  </a:lnTo>
                  <a:lnTo>
                    <a:pt x="930" y="96"/>
                  </a:lnTo>
                  <a:lnTo>
                    <a:pt x="932" y="96"/>
                  </a:lnTo>
                  <a:lnTo>
                    <a:pt x="932" y="95"/>
                  </a:lnTo>
                  <a:close/>
                  <a:moveTo>
                    <a:pt x="946" y="106"/>
                  </a:moveTo>
                  <a:lnTo>
                    <a:pt x="944" y="106"/>
                  </a:lnTo>
                  <a:lnTo>
                    <a:pt x="943" y="107"/>
                  </a:lnTo>
                  <a:lnTo>
                    <a:pt x="944" y="107"/>
                  </a:lnTo>
                  <a:lnTo>
                    <a:pt x="946" y="106"/>
                  </a:lnTo>
                  <a:close/>
                  <a:moveTo>
                    <a:pt x="943" y="101"/>
                  </a:moveTo>
                  <a:lnTo>
                    <a:pt x="949" y="101"/>
                  </a:lnTo>
                  <a:lnTo>
                    <a:pt x="949" y="99"/>
                  </a:lnTo>
                  <a:lnTo>
                    <a:pt x="947" y="99"/>
                  </a:lnTo>
                  <a:lnTo>
                    <a:pt x="946" y="99"/>
                  </a:lnTo>
                  <a:lnTo>
                    <a:pt x="944" y="99"/>
                  </a:lnTo>
                  <a:lnTo>
                    <a:pt x="943" y="101"/>
                  </a:lnTo>
                  <a:close/>
                  <a:moveTo>
                    <a:pt x="941" y="104"/>
                  </a:moveTo>
                  <a:lnTo>
                    <a:pt x="940" y="104"/>
                  </a:lnTo>
                  <a:lnTo>
                    <a:pt x="939" y="104"/>
                  </a:lnTo>
                  <a:lnTo>
                    <a:pt x="939" y="105"/>
                  </a:lnTo>
                  <a:lnTo>
                    <a:pt x="940" y="105"/>
                  </a:lnTo>
                  <a:lnTo>
                    <a:pt x="941" y="105"/>
                  </a:lnTo>
                  <a:lnTo>
                    <a:pt x="943" y="105"/>
                  </a:lnTo>
                  <a:lnTo>
                    <a:pt x="946" y="104"/>
                  </a:lnTo>
                  <a:lnTo>
                    <a:pt x="947" y="104"/>
                  </a:lnTo>
                  <a:lnTo>
                    <a:pt x="949" y="104"/>
                  </a:lnTo>
                  <a:lnTo>
                    <a:pt x="949" y="102"/>
                  </a:lnTo>
                  <a:lnTo>
                    <a:pt x="947" y="102"/>
                  </a:lnTo>
                  <a:lnTo>
                    <a:pt x="946" y="104"/>
                  </a:lnTo>
                  <a:lnTo>
                    <a:pt x="944" y="104"/>
                  </a:lnTo>
                  <a:lnTo>
                    <a:pt x="943" y="104"/>
                  </a:lnTo>
                  <a:lnTo>
                    <a:pt x="941" y="104"/>
                  </a:lnTo>
                  <a:close/>
                  <a:moveTo>
                    <a:pt x="941" y="112"/>
                  </a:moveTo>
                  <a:lnTo>
                    <a:pt x="941" y="113"/>
                  </a:lnTo>
                  <a:lnTo>
                    <a:pt x="943" y="113"/>
                  </a:lnTo>
                  <a:lnTo>
                    <a:pt x="943" y="112"/>
                  </a:lnTo>
                  <a:lnTo>
                    <a:pt x="941" y="112"/>
                  </a:lnTo>
                  <a:close/>
                  <a:moveTo>
                    <a:pt x="934" y="104"/>
                  </a:moveTo>
                  <a:lnTo>
                    <a:pt x="938" y="102"/>
                  </a:lnTo>
                  <a:lnTo>
                    <a:pt x="939" y="102"/>
                  </a:lnTo>
                  <a:lnTo>
                    <a:pt x="940" y="102"/>
                  </a:lnTo>
                  <a:lnTo>
                    <a:pt x="941" y="101"/>
                  </a:lnTo>
                  <a:lnTo>
                    <a:pt x="940" y="101"/>
                  </a:lnTo>
                  <a:lnTo>
                    <a:pt x="939" y="101"/>
                  </a:lnTo>
                  <a:lnTo>
                    <a:pt x="938" y="102"/>
                  </a:lnTo>
                  <a:lnTo>
                    <a:pt x="935" y="102"/>
                  </a:lnTo>
                  <a:lnTo>
                    <a:pt x="934" y="102"/>
                  </a:lnTo>
                  <a:lnTo>
                    <a:pt x="934" y="104"/>
                  </a:lnTo>
                  <a:close/>
                  <a:moveTo>
                    <a:pt x="935" y="105"/>
                  </a:moveTo>
                  <a:lnTo>
                    <a:pt x="935" y="106"/>
                  </a:lnTo>
                  <a:lnTo>
                    <a:pt x="938" y="105"/>
                  </a:lnTo>
                  <a:lnTo>
                    <a:pt x="935" y="105"/>
                  </a:lnTo>
                  <a:close/>
                  <a:moveTo>
                    <a:pt x="941" y="107"/>
                  </a:moveTo>
                  <a:lnTo>
                    <a:pt x="938" y="106"/>
                  </a:lnTo>
                  <a:lnTo>
                    <a:pt x="934" y="107"/>
                  </a:lnTo>
                  <a:lnTo>
                    <a:pt x="935" y="107"/>
                  </a:lnTo>
                  <a:lnTo>
                    <a:pt x="938" y="107"/>
                  </a:lnTo>
                  <a:lnTo>
                    <a:pt x="939" y="107"/>
                  </a:lnTo>
                  <a:lnTo>
                    <a:pt x="941" y="107"/>
                  </a:lnTo>
                  <a:close/>
                  <a:moveTo>
                    <a:pt x="946" y="114"/>
                  </a:moveTo>
                  <a:lnTo>
                    <a:pt x="944" y="114"/>
                  </a:lnTo>
                  <a:lnTo>
                    <a:pt x="943" y="114"/>
                  </a:lnTo>
                  <a:lnTo>
                    <a:pt x="941" y="114"/>
                  </a:lnTo>
                  <a:lnTo>
                    <a:pt x="940" y="114"/>
                  </a:lnTo>
                  <a:lnTo>
                    <a:pt x="940" y="116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4" y="116"/>
                  </a:lnTo>
                  <a:lnTo>
                    <a:pt x="946" y="116"/>
                  </a:lnTo>
                  <a:lnTo>
                    <a:pt x="946" y="114"/>
                  </a:lnTo>
                  <a:close/>
                  <a:moveTo>
                    <a:pt x="952" y="119"/>
                  </a:moveTo>
                  <a:lnTo>
                    <a:pt x="951" y="119"/>
                  </a:lnTo>
                  <a:lnTo>
                    <a:pt x="951" y="121"/>
                  </a:lnTo>
                  <a:lnTo>
                    <a:pt x="952" y="119"/>
                  </a:lnTo>
                  <a:close/>
                  <a:moveTo>
                    <a:pt x="956" y="146"/>
                  </a:moveTo>
                  <a:lnTo>
                    <a:pt x="955" y="146"/>
                  </a:lnTo>
                  <a:lnTo>
                    <a:pt x="952" y="147"/>
                  </a:lnTo>
                  <a:lnTo>
                    <a:pt x="956" y="147"/>
                  </a:lnTo>
                  <a:lnTo>
                    <a:pt x="956" y="146"/>
                  </a:lnTo>
                  <a:close/>
                  <a:moveTo>
                    <a:pt x="957" y="123"/>
                  </a:moveTo>
                  <a:lnTo>
                    <a:pt x="956" y="123"/>
                  </a:lnTo>
                  <a:lnTo>
                    <a:pt x="956" y="124"/>
                  </a:lnTo>
                  <a:lnTo>
                    <a:pt x="957" y="123"/>
                  </a:lnTo>
                  <a:close/>
                  <a:moveTo>
                    <a:pt x="961" y="125"/>
                  </a:moveTo>
                  <a:lnTo>
                    <a:pt x="962" y="124"/>
                  </a:lnTo>
                  <a:lnTo>
                    <a:pt x="961" y="124"/>
                  </a:lnTo>
                  <a:lnTo>
                    <a:pt x="961" y="125"/>
                  </a:lnTo>
                  <a:close/>
                  <a:moveTo>
                    <a:pt x="961" y="151"/>
                  </a:moveTo>
                  <a:lnTo>
                    <a:pt x="960" y="151"/>
                  </a:lnTo>
                  <a:lnTo>
                    <a:pt x="958" y="151"/>
                  </a:lnTo>
                  <a:lnTo>
                    <a:pt x="958" y="152"/>
                  </a:lnTo>
                  <a:lnTo>
                    <a:pt x="960" y="152"/>
                  </a:lnTo>
                  <a:lnTo>
                    <a:pt x="958" y="154"/>
                  </a:lnTo>
                  <a:lnTo>
                    <a:pt x="960" y="154"/>
                  </a:lnTo>
                  <a:lnTo>
                    <a:pt x="961" y="154"/>
                  </a:lnTo>
                  <a:lnTo>
                    <a:pt x="960" y="152"/>
                  </a:lnTo>
                  <a:lnTo>
                    <a:pt x="960" y="151"/>
                  </a:lnTo>
                  <a:lnTo>
                    <a:pt x="961" y="152"/>
                  </a:lnTo>
                  <a:lnTo>
                    <a:pt x="961" y="151"/>
                  </a:lnTo>
                  <a:close/>
                  <a:moveTo>
                    <a:pt x="966" y="156"/>
                  </a:moveTo>
                  <a:lnTo>
                    <a:pt x="964" y="156"/>
                  </a:lnTo>
                  <a:lnTo>
                    <a:pt x="964" y="157"/>
                  </a:lnTo>
                  <a:lnTo>
                    <a:pt x="966" y="156"/>
                  </a:lnTo>
                  <a:close/>
                  <a:moveTo>
                    <a:pt x="966" y="146"/>
                  </a:moveTo>
                  <a:lnTo>
                    <a:pt x="964" y="146"/>
                  </a:lnTo>
                  <a:lnTo>
                    <a:pt x="964" y="147"/>
                  </a:lnTo>
                  <a:lnTo>
                    <a:pt x="962" y="147"/>
                  </a:lnTo>
                  <a:lnTo>
                    <a:pt x="961" y="147"/>
                  </a:lnTo>
                  <a:lnTo>
                    <a:pt x="960" y="148"/>
                  </a:lnTo>
                  <a:lnTo>
                    <a:pt x="961" y="148"/>
                  </a:lnTo>
                  <a:lnTo>
                    <a:pt x="962" y="148"/>
                  </a:lnTo>
                  <a:lnTo>
                    <a:pt x="964" y="148"/>
                  </a:lnTo>
                  <a:lnTo>
                    <a:pt x="964" y="147"/>
                  </a:lnTo>
                  <a:lnTo>
                    <a:pt x="966" y="147"/>
                  </a:lnTo>
                  <a:lnTo>
                    <a:pt x="966" y="146"/>
                  </a:lnTo>
                  <a:close/>
                  <a:moveTo>
                    <a:pt x="970" y="128"/>
                  </a:moveTo>
                  <a:lnTo>
                    <a:pt x="969" y="128"/>
                  </a:lnTo>
                  <a:lnTo>
                    <a:pt x="969" y="125"/>
                  </a:lnTo>
                  <a:lnTo>
                    <a:pt x="968" y="128"/>
                  </a:lnTo>
                  <a:lnTo>
                    <a:pt x="969" y="128"/>
                  </a:lnTo>
                  <a:lnTo>
                    <a:pt x="969" y="129"/>
                  </a:lnTo>
                  <a:lnTo>
                    <a:pt x="970" y="129"/>
                  </a:lnTo>
                  <a:lnTo>
                    <a:pt x="970" y="128"/>
                  </a:lnTo>
                  <a:close/>
                  <a:moveTo>
                    <a:pt x="974" y="134"/>
                  </a:moveTo>
                  <a:lnTo>
                    <a:pt x="975" y="133"/>
                  </a:lnTo>
                  <a:lnTo>
                    <a:pt x="974" y="133"/>
                  </a:lnTo>
                  <a:lnTo>
                    <a:pt x="973" y="134"/>
                  </a:lnTo>
                  <a:lnTo>
                    <a:pt x="974" y="134"/>
                  </a:lnTo>
                  <a:lnTo>
                    <a:pt x="974" y="136"/>
                  </a:lnTo>
                  <a:lnTo>
                    <a:pt x="975" y="134"/>
                  </a:lnTo>
                  <a:lnTo>
                    <a:pt x="974" y="134"/>
                  </a:lnTo>
                  <a:close/>
                  <a:moveTo>
                    <a:pt x="986" y="147"/>
                  </a:moveTo>
                  <a:lnTo>
                    <a:pt x="985" y="147"/>
                  </a:lnTo>
                  <a:lnTo>
                    <a:pt x="985" y="148"/>
                  </a:lnTo>
                  <a:lnTo>
                    <a:pt x="986" y="148"/>
                  </a:lnTo>
                  <a:lnTo>
                    <a:pt x="986" y="147"/>
                  </a:lnTo>
                  <a:close/>
                  <a:moveTo>
                    <a:pt x="986" y="137"/>
                  </a:moveTo>
                  <a:lnTo>
                    <a:pt x="985" y="139"/>
                  </a:lnTo>
                  <a:lnTo>
                    <a:pt x="985" y="137"/>
                  </a:lnTo>
                  <a:lnTo>
                    <a:pt x="984" y="137"/>
                  </a:lnTo>
                  <a:lnTo>
                    <a:pt x="984" y="139"/>
                  </a:lnTo>
                  <a:lnTo>
                    <a:pt x="985" y="139"/>
                  </a:lnTo>
                  <a:lnTo>
                    <a:pt x="984" y="140"/>
                  </a:lnTo>
                  <a:lnTo>
                    <a:pt x="985" y="140"/>
                  </a:lnTo>
                  <a:lnTo>
                    <a:pt x="985" y="139"/>
                  </a:lnTo>
                  <a:lnTo>
                    <a:pt x="986" y="139"/>
                  </a:lnTo>
                  <a:lnTo>
                    <a:pt x="986" y="137"/>
                  </a:lnTo>
                  <a:close/>
                  <a:moveTo>
                    <a:pt x="1000" y="140"/>
                  </a:moveTo>
                  <a:lnTo>
                    <a:pt x="997" y="140"/>
                  </a:lnTo>
                  <a:lnTo>
                    <a:pt x="997" y="139"/>
                  </a:lnTo>
                  <a:lnTo>
                    <a:pt x="996" y="139"/>
                  </a:lnTo>
                  <a:lnTo>
                    <a:pt x="996" y="140"/>
                  </a:lnTo>
                  <a:lnTo>
                    <a:pt x="997" y="140"/>
                  </a:lnTo>
                  <a:lnTo>
                    <a:pt x="997" y="141"/>
                  </a:lnTo>
                  <a:lnTo>
                    <a:pt x="1000" y="141"/>
                  </a:lnTo>
                  <a:lnTo>
                    <a:pt x="1000" y="140"/>
                  </a:lnTo>
                  <a:close/>
                  <a:moveTo>
                    <a:pt x="846" y="168"/>
                  </a:moveTo>
                  <a:lnTo>
                    <a:pt x="848" y="168"/>
                  </a:lnTo>
                  <a:lnTo>
                    <a:pt x="848" y="167"/>
                  </a:lnTo>
                  <a:lnTo>
                    <a:pt x="846" y="167"/>
                  </a:lnTo>
                  <a:lnTo>
                    <a:pt x="846" y="168"/>
                  </a:lnTo>
                  <a:close/>
                  <a:moveTo>
                    <a:pt x="943" y="164"/>
                  </a:moveTo>
                  <a:lnTo>
                    <a:pt x="943" y="163"/>
                  </a:lnTo>
                  <a:lnTo>
                    <a:pt x="941" y="163"/>
                  </a:lnTo>
                  <a:lnTo>
                    <a:pt x="941" y="164"/>
                  </a:lnTo>
                  <a:lnTo>
                    <a:pt x="941" y="165"/>
                  </a:lnTo>
                  <a:lnTo>
                    <a:pt x="943" y="165"/>
                  </a:lnTo>
                  <a:lnTo>
                    <a:pt x="943" y="164"/>
                  </a:lnTo>
                  <a:close/>
                  <a:moveTo>
                    <a:pt x="989" y="133"/>
                  </a:moveTo>
                  <a:lnTo>
                    <a:pt x="989" y="131"/>
                  </a:lnTo>
                  <a:lnTo>
                    <a:pt x="987" y="131"/>
                  </a:lnTo>
                  <a:lnTo>
                    <a:pt x="987" y="133"/>
                  </a:lnTo>
                  <a:lnTo>
                    <a:pt x="989" y="133"/>
                  </a:lnTo>
                  <a:close/>
                  <a:moveTo>
                    <a:pt x="960" y="121"/>
                  </a:moveTo>
                  <a:lnTo>
                    <a:pt x="960" y="119"/>
                  </a:lnTo>
                  <a:lnTo>
                    <a:pt x="958" y="119"/>
                  </a:lnTo>
                  <a:lnTo>
                    <a:pt x="957" y="119"/>
                  </a:lnTo>
                  <a:lnTo>
                    <a:pt x="957" y="121"/>
                  </a:lnTo>
                  <a:lnTo>
                    <a:pt x="958" y="121"/>
                  </a:lnTo>
                  <a:lnTo>
                    <a:pt x="960" y="121"/>
                  </a:lnTo>
                  <a:close/>
                  <a:moveTo>
                    <a:pt x="975" y="156"/>
                  </a:moveTo>
                  <a:lnTo>
                    <a:pt x="975" y="154"/>
                  </a:lnTo>
                  <a:lnTo>
                    <a:pt x="974" y="156"/>
                  </a:lnTo>
                  <a:lnTo>
                    <a:pt x="975" y="156"/>
                  </a:lnTo>
                  <a:close/>
                  <a:moveTo>
                    <a:pt x="859" y="105"/>
                  </a:moveTo>
                  <a:lnTo>
                    <a:pt x="858" y="106"/>
                  </a:lnTo>
                  <a:lnTo>
                    <a:pt x="859" y="106"/>
                  </a:lnTo>
                  <a:lnTo>
                    <a:pt x="860" y="106"/>
                  </a:lnTo>
                  <a:lnTo>
                    <a:pt x="860" y="105"/>
                  </a:lnTo>
                  <a:lnTo>
                    <a:pt x="859" y="105"/>
                  </a:lnTo>
                  <a:close/>
                  <a:moveTo>
                    <a:pt x="882" y="66"/>
                  </a:moveTo>
                  <a:lnTo>
                    <a:pt x="881" y="66"/>
                  </a:lnTo>
                  <a:lnTo>
                    <a:pt x="878" y="66"/>
                  </a:lnTo>
                  <a:lnTo>
                    <a:pt x="876" y="66"/>
                  </a:lnTo>
                  <a:lnTo>
                    <a:pt x="875" y="66"/>
                  </a:lnTo>
                  <a:lnTo>
                    <a:pt x="872" y="66"/>
                  </a:lnTo>
                  <a:lnTo>
                    <a:pt x="867" y="66"/>
                  </a:lnTo>
                  <a:lnTo>
                    <a:pt x="866" y="66"/>
                  </a:lnTo>
                  <a:lnTo>
                    <a:pt x="863" y="66"/>
                  </a:lnTo>
                  <a:lnTo>
                    <a:pt x="863" y="65"/>
                  </a:lnTo>
                  <a:lnTo>
                    <a:pt x="861" y="66"/>
                  </a:lnTo>
                  <a:lnTo>
                    <a:pt x="860" y="65"/>
                  </a:lnTo>
                  <a:lnTo>
                    <a:pt x="859" y="65"/>
                  </a:lnTo>
                  <a:lnTo>
                    <a:pt x="858" y="65"/>
                  </a:lnTo>
                  <a:lnTo>
                    <a:pt x="855" y="65"/>
                  </a:lnTo>
                  <a:lnTo>
                    <a:pt x="854" y="65"/>
                  </a:lnTo>
                  <a:lnTo>
                    <a:pt x="854" y="66"/>
                  </a:lnTo>
                  <a:lnTo>
                    <a:pt x="853" y="66"/>
                  </a:lnTo>
                  <a:lnTo>
                    <a:pt x="853" y="67"/>
                  </a:lnTo>
                  <a:lnTo>
                    <a:pt x="852" y="67"/>
                  </a:lnTo>
                  <a:lnTo>
                    <a:pt x="852" y="68"/>
                  </a:lnTo>
                  <a:lnTo>
                    <a:pt x="853" y="70"/>
                  </a:lnTo>
                  <a:lnTo>
                    <a:pt x="854" y="70"/>
                  </a:lnTo>
                  <a:lnTo>
                    <a:pt x="855" y="70"/>
                  </a:lnTo>
                  <a:lnTo>
                    <a:pt x="855" y="71"/>
                  </a:lnTo>
                  <a:lnTo>
                    <a:pt x="855" y="72"/>
                  </a:lnTo>
                  <a:lnTo>
                    <a:pt x="858" y="72"/>
                  </a:lnTo>
                  <a:lnTo>
                    <a:pt x="859" y="74"/>
                  </a:lnTo>
                  <a:lnTo>
                    <a:pt x="861" y="74"/>
                  </a:lnTo>
                  <a:lnTo>
                    <a:pt x="863" y="74"/>
                  </a:lnTo>
                  <a:lnTo>
                    <a:pt x="866" y="74"/>
                  </a:lnTo>
                  <a:lnTo>
                    <a:pt x="867" y="74"/>
                  </a:lnTo>
                  <a:lnTo>
                    <a:pt x="869" y="72"/>
                  </a:lnTo>
                  <a:lnTo>
                    <a:pt x="870" y="72"/>
                  </a:lnTo>
                  <a:lnTo>
                    <a:pt x="876" y="72"/>
                  </a:lnTo>
                  <a:lnTo>
                    <a:pt x="877" y="72"/>
                  </a:lnTo>
                  <a:lnTo>
                    <a:pt x="880" y="72"/>
                  </a:lnTo>
                  <a:lnTo>
                    <a:pt x="882" y="72"/>
                  </a:lnTo>
                  <a:lnTo>
                    <a:pt x="884" y="72"/>
                  </a:lnTo>
                  <a:lnTo>
                    <a:pt x="886" y="72"/>
                  </a:lnTo>
                  <a:lnTo>
                    <a:pt x="888" y="72"/>
                  </a:lnTo>
                  <a:lnTo>
                    <a:pt x="889" y="72"/>
                  </a:lnTo>
                  <a:lnTo>
                    <a:pt x="889" y="74"/>
                  </a:lnTo>
                  <a:lnTo>
                    <a:pt x="894" y="74"/>
                  </a:lnTo>
                  <a:lnTo>
                    <a:pt x="895" y="72"/>
                  </a:lnTo>
                  <a:lnTo>
                    <a:pt x="895" y="71"/>
                  </a:lnTo>
                  <a:lnTo>
                    <a:pt x="894" y="71"/>
                  </a:lnTo>
                  <a:lnTo>
                    <a:pt x="894" y="70"/>
                  </a:lnTo>
                  <a:lnTo>
                    <a:pt x="894" y="68"/>
                  </a:lnTo>
                  <a:lnTo>
                    <a:pt x="893" y="68"/>
                  </a:lnTo>
                  <a:lnTo>
                    <a:pt x="890" y="68"/>
                  </a:lnTo>
                  <a:lnTo>
                    <a:pt x="890" y="67"/>
                  </a:lnTo>
                  <a:lnTo>
                    <a:pt x="889" y="67"/>
                  </a:lnTo>
                  <a:lnTo>
                    <a:pt x="888" y="67"/>
                  </a:lnTo>
                  <a:lnTo>
                    <a:pt x="884" y="66"/>
                  </a:lnTo>
                  <a:lnTo>
                    <a:pt x="882" y="66"/>
                  </a:lnTo>
                  <a:close/>
                  <a:moveTo>
                    <a:pt x="592" y="72"/>
                  </a:moveTo>
                  <a:lnTo>
                    <a:pt x="593" y="72"/>
                  </a:lnTo>
                  <a:lnTo>
                    <a:pt x="595" y="71"/>
                  </a:lnTo>
                  <a:lnTo>
                    <a:pt x="596" y="71"/>
                  </a:lnTo>
                  <a:lnTo>
                    <a:pt x="597" y="71"/>
                  </a:lnTo>
                  <a:lnTo>
                    <a:pt x="599" y="70"/>
                  </a:lnTo>
                  <a:lnTo>
                    <a:pt x="601" y="70"/>
                  </a:lnTo>
                  <a:lnTo>
                    <a:pt x="602" y="68"/>
                  </a:lnTo>
                  <a:lnTo>
                    <a:pt x="603" y="68"/>
                  </a:lnTo>
                  <a:lnTo>
                    <a:pt x="604" y="68"/>
                  </a:lnTo>
                  <a:lnTo>
                    <a:pt x="604" y="67"/>
                  </a:lnTo>
                  <a:lnTo>
                    <a:pt x="605" y="67"/>
                  </a:lnTo>
                  <a:lnTo>
                    <a:pt x="608" y="67"/>
                  </a:lnTo>
                  <a:lnTo>
                    <a:pt x="605" y="66"/>
                  </a:lnTo>
                  <a:lnTo>
                    <a:pt x="604" y="66"/>
                  </a:lnTo>
                  <a:lnTo>
                    <a:pt x="603" y="66"/>
                  </a:lnTo>
                  <a:lnTo>
                    <a:pt x="603" y="65"/>
                  </a:lnTo>
                  <a:lnTo>
                    <a:pt x="602" y="65"/>
                  </a:lnTo>
                  <a:lnTo>
                    <a:pt x="601" y="65"/>
                  </a:lnTo>
                  <a:lnTo>
                    <a:pt x="597" y="65"/>
                  </a:lnTo>
                  <a:lnTo>
                    <a:pt x="596" y="65"/>
                  </a:lnTo>
                  <a:lnTo>
                    <a:pt x="592" y="66"/>
                  </a:lnTo>
                  <a:lnTo>
                    <a:pt x="586" y="66"/>
                  </a:lnTo>
                  <a:lnTo>
                    <a:pt x="585" y="66"/>
                  </a:lnTo>
                  <a:lnTo>
                    <a:pt x="584" y="66"/>
                  </a:lnTo>
                  <a:lnTo>
                    <a:pt x="582" y="67"/>
                  </a:lnTo>
                  <a:lnTo>
                    <a:pt x="584" y="67"/>
                  </a:lnTo>
                  <a:lnTo>
                    <a:pt x="584" y="68"/>
                  </a:lnTo>
                  <a:lnTo>
                    <a:pt x="585" y="68"/>
                  </a:lnTo>
                  <a:lnTo>
                    <a:pt x="586" y="68"/>
                  </a:lnTo>
                  <a:lnTo>
                    <a:pt x="586" y="70"/>
                  </a:lnTo>
                  <a:lnTo>
                    <a:pt x="587" y="70"/>
                  </a:lnTo>
                  <a:lnTo>
                    <a:pt x="587" y="71"/>
                  </a:lnTo>
                  <a:lnTo>
                    <a:pt x="591" y="72"/>
                  </a:lnTo>
                  <a:lnTo>
                    <a:pt x="592" y="72"/>
                  </a:lnTo>
                  <a:close/>
                  <a:moveTo>
                    <a:pt x="646" y="67"/>
                  </a:moveTo>
                  <a:lnTo>
                    <a:pt x="646" y="66"/>
                  </a:lnTo>
                  <a:lnTo>
                    <a:pt x="644" y="66"/>
                  </a:lnTo>
                  <a:lnTo>
                    <a:pt x="641" y="66"/>
                  </a:lnTo>
                  <a:lnTo>
                    <a:pt x="641" y="67"/>
                  </a:lnTo>
                  <a:lnTo>
                    <a:pt x="639" y="67"/>
                  </a:lnTo>
                  <a:lnTo>
                    <a:pt x="638" y="67"/>
                  </a:lnTo>
                  <a:lnTo>
                    <a:pt x="637" y="67"/>
                  </a:lnTo>
                  <a:lnTo>
                    <a:pt x="637" y="68"/>
                  </a:lnTo>
                  <a:lnTo>
                    <a:pt x="638" y="68"/>
                  </a:lnTo>
                  <a:lnTo>
                    <a:pt x="639" y="68"/>
                  </a:lnTo>
                  <a:lnTo>
                    <a:pt x="641" y="68"/>
                  </a:lnTo>
                  <a:lnTo>
                    <a:pt x="641" y="70"/>
                  </a:lnTo>
                  <a:lnTo>
                    <a:pt x="644" y="68"/>
                  </a:lnTo>
                  <a:lnTo>
                    <a:pt x="647" y="68"/>
                  </a:lnTo>
                  <a:lnTo>
                    <a:pt x="647" y="67"/>
                  </a:lnTo>
                  <a:lnTo>
                    <a:pt x="646" y="67"/>
                  </a:lnTo>
                  <a:close/>
                  <a:moveTo>
                    <a:pt x="707" y="51"/>
                  </a:moveTo>
                  <a:lnTo>
                    <a:pt x="706" y="51"/>
                  </a:lnTo>
                  <a:lnTo>
                    <a:pt x="706" y="53"/>
                  </a:lnTo>
                  <a:lnTo>
                    <a:pt x="706" y="54"/>
                  </a:lnTo>
                  <a:lnTo>
                    <a:pt x="707" y="54"/>
                  </a:lnTo>
                  <a:lnTo>
                    <a:pt x="707" y="53"/>
                  </a:lnTo>
                  <a:lnTo>
                    <a:pt x="709" y="53"/>
                  </a:lnTo>
                  <a:lnTo>
                    <a:pt x="707" y="54"/>
                  </a:lnTo>
                  <a:lnTo>
                    <a:pt x="709" y="54"/>
                  </a:lnTo>
                  <a:lnTo>
                    <a:pt x="709" y="56"/>
                  </a:lnTo>
                  <a:lnTo>
                    <a:pt x="710" y="56"/>
                  </a:lnTo>
                  <a:lnTo>
                    <a:pt x="710" y="54"/>
                  </a:lnTo>
                  <a:lnTo>
                    <a:pt x="711" y="54"/>
                  </a:lnTo>
                  <a:lnTo>
                    <a:pt x="711" y="56"/>
                  </a:lnTo>
                  <a:lnTo>
                    <a:pt x="712" y="56"/>
                  </a:lnTo>
                  <a:lnTo>
                    <a:pt x="715" y="56"/>
                  </a:lnTo>
                  <a:lnTo>
                    <a:pt x="717" y="56"/>
                  </a:lnTo>
                  <a:lnTo>
                    <a:pt x="717" y="57"/>
                  </a:lnTo>
                  <a:lnTo>
                    <a:pt x="718" y="56"/>
                  </a:lnTo>
                  <a:lnTo>
                    <a:pt x="718" y="57"/>
                  </a:lnTo>
                  <a:lnTo>
                    <a:pt x="721" y="57"/>
                  </a:lnTo>
                  <a:lnTo>
                    <a:pt x="722" y="57"/>
                  </a:lnTo>
                  <a:lnTo>
                    <a:pt x="724" y="57"/>
                  </a:lnTo>
                  <a:lnTo>
                    <a:pt x="728" y="57"/>
                  </a:lnTo>
                  <a:lnTo>
                    <a:pt x="730" y="57"/>
                  </a:lnTo>
                  <a:lnTo>
                    <a:pt x="730" y="56"/>
                  </a:lnTo>
                  <a:lnTo>
                    <a:pt x="733" y="56"/>
                  </a:lnTo>
                  <a:lnTo>
                    <a:pt x="734" y="56"/>
                  </a:lnTo>
                  <a:lnTo>
                    <a:pt x="734" y="54"/>
                  </a:lnTo>
                  <a:lnTo>
                    <a:pt x="735" y="54"/>
                  </a:lnTo>
                  <a:lnTo>
                    <a:pt x="735" y="53"/>
                  </a:lnTo>
                  <a:lnTo>
                    <a:pt x="736" y="53"/>
                  </a:lnTo>
                  <a:lnTo>
                    <a:pt x="736" y="51"/>
                  </a:lnTo>
                  <a:lnTo>
                    <a:pt x="736" y="50"/>
                  </a:lnTo>
                  <a:lnTo>
                    <a:pt x="735" y="50"/>
                  </a:lnTo>
                  <a:lnTo>
                    <a:pt x="734" y="50"/>
                  </a:lnTo>
                  <a:lnTo>
                    <a:pt x="730" y="49"/>
                  </a:lnTo>
                  <a:lnTo>
                    <a:pt x="729" y="49"/>
                  </a:lnTo>
                  <a:lnTo>
                    <a:pt x="727" y="49"/>
                  </a:lnTo>
                  <a:lnTo>
                    <a:pt x="726" y="49"/>
                  </a:lnTo>
                  <a:lnTo>
                    <a:pt x="724" y="49"/>
                  </a:lnTo>
                  <a:lnTo>
                    <a:pt x="722" y="49"/>
                  </a:lnTo>
                  <a:lnTo>
                    <a:pt x="721" y="49"/>
                  </a:lnTo>
                  <a:lnTo>
                    <a:pt x="719" y="49"/>
                  </a:lnTo>
                  <a:lnTo>
                    <a:pt x="718" y="49"/>
                  </a:lnTo>
                  <a:lnTo>
                    <a:pt x="716" y="49"/>
                  </a:lnTo>
                  <a:lnTo>
                    <a:pt x="716" y="50"/>
                  </a:lnTo>
                  <a:lnTo>
                    <a:pt x="715" y="50"/>
                  </a:lnTo>
                  <a:lnTo>
                    <a:pt x="712" y="50"/>
                  </a:lnTo>
                  <a:lnTo>
                    <a:pt x="711" y="51"/>
                  </a:lnTo>
                  <a:lnTo>
                    <a:pt x="710" y="51"/>
                  </a:lnTo>
                  <a:lnTo>
                    <a:pt x="709" y="51"/>
                  </a:lnTo>
                  <a:lnTo>
                    <a:pt x="707" y="51"/>
                  </a:lnTo>
                  <a:close/>
                  <a:moveTo>
                    <a:pt x="533" y="42"/>
                  </a:moveTo>
                  <a:lnTo>
                    <a:pt x="538" y="42"/>
                  </a:lnTo>
                  <a:lnTo>
                    <a:pt x="539" y="42"/>
                  </a:lnTo>
                  <a:lnTo>
                    <a:pt x="539" y="43"/>
                  </a:lnTo>
                  <a:lnTo>
                    <a:pt x="540" y="43"/>
                  </a:lnTo>
                  <a:lnTo>
                    <a:pt x="541" y="43"/>
                  </a:lnTo>
                  <a:lnTo>
                    <a:pt x="542" y="43"/>
                  </a:lnTo>
                  <a:lnTo>
                    <a:pt x="544" y="43"/>
                  </a:lnTo>
                  <a:lnTo>
                    <a:pt x="546" y="43"/>
                  </a:lnTo>
                  <a:lnTo>
                    <a:pt x="547" y="43"/>
                  </a:lnTo>
                  <a:lnTo>
                    <a:pt x="550" y="43"/>
                  </a:lnTo>
                  <a:lnTo>
                    <a:pt x="551" y="43"/>
                  </a:lnTo>
                  <a:lnTo>
                    <a:pt x="552" y="43"/>
                  </a:lnTo>
                  <a:lnTo>
                    <a:pt x="555" y="43"/>
                  </a:lnTo>
                  <a:lnTo>
                    <a:pt x="555" y="44"/>
                  </a:lnTo>
                  <a:lnTo>
                    <a:pt x="556" y="44"/>
                  </a:lnTo>
                  <a:lnTo>
                    <a:pt x="557" y="45"/>
                  </a:lnTo>
                  <a:lnTo>
                    <a:pt x="559" y="45"/>
                  </a:lnTo>
                  <a:lnTo>
                    <a:pt x="559" y="48"/>
                  </a:lnTo>
                  <a:lnTo>
                    <a:pt x="558" y="49"/>
                  </a:lnTo>
                  <a:lnTo>
                    <a:pt x="559" y="49"/>
                  </a:lnTo>
                  <a:lnTo>
                    <a:pt x="561" y="49"/>
                  </a:lnTo>
                  <a:lnTo>
                    <a:pt x="564" y="49"/>
                  </a:lnTo>
                  <a:lnTo>
                    <a:pt x="567" y="49"/>
                  </a:lnTo>
                  <a:lnTo>
                    <a:pt x="568" y="49"/>
                  </a:lnTo>
                  <a:lnTo>
                    <a:pt x="569" y="49"/>
                  </a:lnTo>
                  <a:lnTo>
                    <a:pt x="570" y="49"/>
                  </a:lnTo>
                  <a:lnTo>
                    <a:pt x="573" y="49"/>
                  </a:lnTo>
                  <a:lnTo>
                    <a:pt x="576" y="49"/>
                  </a:lnTo>
                  <a:lnTo>
                    <a:pt x="581" y="49"/>
                  </a:lnTo>
                  <a:lnTo>
                    <a:pt x="582" y="50"/>
                  </a:lnTo>
                  <a:lnTo>
                    <a:pt x="582" y="49"/>
                  </a:lnTo>
                  <a:lnTo>
                    <a:pt x="584" y="49"/>
                  </a:lnTo>
                  <a:lnTo>
                    <a:pt x="585" y="49"/>
                  </a:lnTo>
                  <a:lnTo>
                    <a:pt x="584" y="48"/>
                  </a:lnTo>
                  <a:lnTo>
                    <a:pt x="581" y="48"/>
                  </a:lnTo>
                  <a:lnTo>
                    <a:pt x="578" y="48"/>
                  </a:lnTo>
                  <a:lnTo>
                    <a:pt x="578" y="45"/>
                  </a:lnTo>
                  <a:lnTo>
                    <a:pt x="579" y="45"/>
                  </a:lnTo>
                  <a:lnTo>
                    <a:pt x="581" y="45"/>
                  </a:lnTo>
                  <a:lnTo>
                    <a:pt x="582" y="44"/>
                  </a:lnTo>
                  <a:lnTo>
                    <a:pt x="584" y="44"/>
                  </a:lnTo>
                  <a:lnTo>
                    <a:pt x="584" y="43"/>
                  </a:lnTo>
                  <a:lnTo>
                    <a:pt x="582" y="43"/>
                  </a:lnTo>
                  <a:lnTo>
                    <a:pt x="581" y="43"/>
                  </a:lnTo>
                  <a:lnTo>
                    <a:pt x="579" y="43"/>
                  </a:lnTo>
                  <a:lnTo>
                    <a:pt x="578" y="43"/>
                  </a:lnTo>
                  <a:lnTo>
                    <a:pt x="576" y="43"/>
                  </a:lnTo>
                  <a:lnTo>
                    <a:pt x="576" y="42"/>
                  </a:lnTo>
                  <a:lnTo>
                    <a:pt x="578" y="42"/>
                  </a:lnTo>
                  <a:lnTo>
                    <a:pt x="581" y="42"/>
                  </a:lnTo>
                  <a:lnTo>
                    <a:pt x="582" y="42"/>
                  </a:lnTo>
                  <a:lnTo>
                    <a:pt x="584" y="42"/>
                  </a:lnTo>
                  <a:lnTo>
                    <a:pt x="585" y="40"/>
                  </a:lnTo>
                  <a:lnTo>
                    <a:pt x="586" y="40"/>
                  </a:lnTo>
                  <a:lnTo>
                    <a:pt x="587" y="40"/>
                  </a:lnTo>
                  <a:lnTo>
                    <a:pt x="590" y="40"/>
                  </a:lnTo>
                  <a:lnTo>
                    <a:pt x="590" y="39"/>
                  </a:lnTo>
                  <a:lnTo>
                    <a:pt x="591" y="39"/>
                  </a:lnTo>
                  <a:lnTo>
                    <a:pt x="592" y="39"/>
                  </a:lnTo>
                  <a:lnTo>
                    <a:pt x="593" y="39"/>
                  </a:lnTo>
                  <a:lnTo>
                    <a:pt x="595" y="39"/>
                  </a:lnTo>
                  <a:lnTo>
                    <a:pt x="596" y="39"/>
                  </a:lnTo>
                  <a:lnTo>
                    <a:pt x="597" y="39"/>
                  </a:lnTo>
                  <a:lnTo>
                    <a:pt x="599" y="39"/>
                  </a:lnTo>
                  <a:lnTo>
                    <a:pt x="601" y="39"/>
                  </a:lnTo>
                  <a:lnTo>
                    <a:pt x="599" y="40"/>
                  </a:lnTo>
                  <a:lnTo>
                    <a:pt x="597" y="40"/>
                  </a:lnTo>
                  <a:lnTo>
                    <a:pt x="596" y="40"/>
                  </a:lnTo>
                  <a:lnTo>
                    <a:pt x="596" y="42"/>
                  </a:lnTo>
                  <a:lnTo>
                    <a:pt x="597" y="42"/>
                  </a:lnTo>
                  <a:lnTo>
                    <a:pt x="599" y="42"/>
                  </a:lnTo>
                  <a:lnTo>
                    <a:pt x="599" y="43"/>
                  </a:lnTo>
                  <a:lnTo>
                    <a:pt x="597" y="43"/>
                  </a:lnTo>
                  <a:lnTo>
                    <a:pt x="595" y="43"/>
                  </a:lnTo>
                  <a:lnTo>
                    <a:pt x="595" y="44"/>
                  </a:lnTo>
                  <a:lnTo>
                    <a:pt x="596" y="44"/>
                  </a:lnTo>
                  <a:lnTo>
                    <a:pt x="597" y="44"/>
                  </a:lnTo>
                  <a:lnTo>
                    <a:pt x="599" y="44"/>
                  </a:lnTo>
                  <a:lnTo>
                    <a:pt x="601" y="44"/>
                  </a:lnTo>
                  <a:lnTo>
                    <a:pt x="601" y="45"/>
                  </a:lnTo>
                  <a:lnTo>
                    <a:pt x="603" y="45"/>
                  </a:lnTo>
                  <a:lnTo>
                    <a:pt x="604" y="45"/>
                  </a:lnTo>
                  <a:lnTo>
                    <a:pt x="604" y="48"/>
                  </a:lnTo>
                  <a:lnTo>
                    <a:pt x="605" y="48"/>
                  </a:lnTo>
                  <a:lnTo>
                    <a:pt x="608" y="48"/>
                  </a:lnTo>
                  <a:lnTo>
                    <a:pt x="609" y="48"/>
                  </a:lnTo>
                  <a:lnTo>
                    <a:pt x="605" y="45"/>
                  </a:lnTo>
                  <a:lnTo>
                    <a:pt x="608" y="45"/>
                  </a:lnTo>
                  <a:lnTo>
                    <a:pt x="609" y="45"/>
                  </a:lnTo>
                  <a:lnTo>
                    <a:pt x="610" y="44"/>
                  </a:lnTo>
                  <a:lnTo>
                    <a:pt x="612" y="44"/>
                  </a:lnTo>
                  <a:lnTo>
                    <a:pt x="614" y="44"/>
                  </a:lnTo>
                  <a:lnTo>
                    <a:pt x="618" y="44"/>
                  </a:lnTo>
                  <a:lnTo>
                    <a:pt x="620" y="45"/>
                  </a:lnTo>
                  <a:lnTo>
                    <a:pt x="621" y="45"/>
                  </a:lnTo>
                  <a:lnTo>
                    <a:pt x="621" y="48"/>
                  </a:lnTo>
                  <a:lnTo>
                    <a:pt x="620" y="48"/>
                  </a:lnTo>
                  <a:lnTo>
                    <a:pt x="620" y="49"/>
                  </a:lnTo>
                  <a:lnTo>
                    <a:pt x="619" y="49"/>
                  </a:lnTo>
                  <a:lnTo>
                    <a:pt x="618" y="49"/>
                  </a:lnTo>
                  <a:lnTo>
                    <a:pt x="616" y="49"/>
                  </a:lnTo>
                  <a:lnTo>
                    <a:pt x="614" y="49"/>
                  </a:lnTo>
                  <a:lnTo>
                    <a:pt x="614" y="50"/>
                  </a:lnTo>
                  <a:lnTo>
                    <a:pt x="613" y="50"/>
                  </a:lnTo>
                  <a:lnTo>
                    <a:pt x="613" y="51"/>
                  </a:lnTo>
                  <a:lnTo>
                    <a:pt x="612" y="51"/>
                  </a:lnTo>
                  <a:lnTo>
                    <a:pt x="610" y="51"/>
                  </a:lnTo>
                  <a:lnTo>
                    <a:pt x="610" y="53"/>
                  </a:lnTo>
                  <a:lnTo>
                    <a:pt x="609" y="53"/>
                  </a:lnTo>
                  <a:lnTo>
                    <a:pt x="608" y="53"/>
                  </a:lnTo>
                  <a:lnTo>
                    <a:pt x="603" y="53"/>
                  </a:lnTo>
                  <a:lnTo>
                    <a:pt x="599" y="53"/>
                  </a:lnTo>
                  <a:lnTo>
                    <a:pt x="599" y="54"/>
                  </a:lnTo>
                  <a:lnTo>
                    <a:pt x="596" y="54"/>
                  </a:lnTo>
                  <a:lnTo>
                    <a:pt x="593" y="54"/>
                  </a:lnTo>
                  <a:lnTo>
                    <a:pt x="591" y="54"/>
                  </a:lnTo>
                  <a:lnTo>
                    <a:pt x="590" y="54"/>
                  </a:lnTo>
                  <a:lnTo>
                    <a:pt x="590" y="53"/>
                  </a:lnTo>
                  <a:lnTo>
                    <a:pt x="587" y="53"/>
                  </a:lnTo>
                  <a:lnTo>
                    <a:pt x="586" y="53"/>
                  </a:lnTo>
                  <a:lnTo>
                    <a:pt x="586" y="54"/>
                  </a:lnTo>
                  <a:lnTo>
                    <a:pt x="585" y="54"/>
                  </a:lnTo>
                  <a:lnTo>
                    <a:pt x="581" y="54"/>
                  </a:lnTo>
                  <a:lnTo>
                    <a:pt x="581" y="53"/>
                  </a:lnTo>
                  <a:lnTo>
                    <a:pt x="579" y="53"/>
                  </a:lnTo>
                  <a:lnTo>
                    <a:pt x="578" y="53"/>
                  </a:lnTo>
                  <a:lnTo>
                    <a:pt x="576" y="53"/>
                  </a:lnTo>
                  <a:lnTo>
                    <a:pt x="575" y="54"/>
                  </a:lnTo>
                  <a:lnTo>
                    <a:pt x="573" y="54"/>
                  </a:lnTo>
                  <a:lnTo>
                    <a:pt x="570" y="54"/>
                  </a:lnTo>
                  <a:lnTo>
                    <a:pt x="569" y="54"/>
                  </a:lnTo>
                  <a:lnTo>
                    <a:pt x="568" y="54"/>
                  </a:lnTo>
                  <a:lnTo>
                    <a:pt x="565" y="54"/>
                  </a:lnTo>
                  <a:lnTo>
                    <a:pt x="564" y="54"/>
                  </a:lnTo>
                  <a:lnTo>
                    <a:pt x="564" y="56"/>
                  </a:lnTo>
                  <a:lnTo>
                    <a:pt x="563" y="54"/>
                  </a:lnTo>
                  <a:lnTo>
                    <a:pt x="561" y="54"/>
                  </a:lnTo>
                  <a:lnTo>
                    <a:pt x="559" y="54"/>
                  </a:lnTo>
                  <a:lnTo>
                    <a:pt x="559" y="56"/>
                  </a:lnTo>
                  <a:lnTo>
                    <a:pt x="557" y="56"/>
                  </a:lnTo>
                  <a:lnTo>
                    <a:pt x="555" y="56"/>
                  </a:lnTo>
                  <a:lnTo>
                    <a:pt x="555" y="57"/>
                  </a:lnTo>
                  <a:lnTo>
                    <a:pt x="552" y="57"/>
                  </a:lnTo>
                  <a:lnTo>
                    <a:pt x="551" y="57"/>
                  </a:lnTo>
                  <a:lnTo>
                    <a:pt x="550" y="57"/>
                  </a:lnTo>
                  <a:lnTo>
                    <a:pt x="549" y="57"/>
                  </a:lnTo>
                  <a:lnTo>
                    <a:pt x="547" y="57"/>
                  </a:lnTo>
                  <a:lnTo>
                    <a:pt x="544" y="57"/>
                  </a:lnTo>
                  <a:lnTo>
                    <a:pt x="542" y="59"/>
                  </a:lnTo>
                  <a:lnTo>
                    <a:pt x="540" y="59"/>
                  </a:lnTo>
                  <a:lnTo>
                    <a:pt x="538" y="59"/>
                  </a:lnTo>
                  <a:lnTo>
                    <a:pt x="536" y="59"/>
                  </a:lnTo>
                  <a:lnTo>
                    <a:pt x="534" y="59"/>
                  </a:lnTo>
                  <a:lnTo>
                    <a:pt x="532" y="59"/>
                  </a:lnTo>
                  <a:lnTo>
                    <a:pt x="529" y="59"/>
                  </a:lnTo>
                  <a:lnTo>
                    <a:pt x="525" y="59"/>
                  </a:lnTo>
                  <a:lnTo>
                    <a:pt x="524" y="59"/>
                  </a:lnTo>
                  <a:lnTo>
                    <a:pt x="522" y="59"/>
                  </a:lnTo>
                  <a:lnTo>
                    <a:pt x="517" y="57"/>
                  </a:lnTo>
                  <a:lnTo>
                    <a:pt x="516" y="57"/>
                  </a:lnTo>
                  <a:lnTo>
                    <a:pt x="516" y="56"/>
                  </a:lnTo>
                  <a:lnTo>
                    <a:pt x="517" y="56"/>
                  </a:lnTo>
                  <a:lnTo>
                    <a:pt x="519" y="56"/>
                  </a:lnTo>
                  <a:lnTo>
                    <a:pt x="521" y="56"/>
                  </a:lnTo>
                  <a:lnTo>
                    <a:pt x="523" y="56"/>
                  </a:lnTo>
                  <a:lnTo>
                    <a:pt x="524" y="56"/>
                  </a:lnTo>
                  <a:lnTo>
                    <a:pt x="525" y="54"/>
                  </a:lnTo>
                  <a:lnTo>
                    <a:pt x="528" y="54"/>
                  </a:lnTo>
                  <a:lnTo>
                    <a:pt x="529" y="54"/>
                  </a:lnTo>
                  <a:lnTo>
                    <a:pt x="530" y="54"/>
                  </a:lnTo>
                  <a:lnTo>
                    <a:pt x="532" y="54"/>
                  </a:lnTo>
                  <a:lnTo>
                    <a:pt x="533" y="54"/>
                  </a:lnTo>
                  <a:lnTo>
                    <a:pt x="534" y="54"/>
                  </a:lnTo>
                  <a:lnTo>
                    <a:pt x="536" y="54"/>
                  </a:lnTo>
                  <a:lnTo>
                    <a:pt x="538" y="54"/>
                  </a:lnTo>
                  <a:lnTo>
                    <a:pt x="539" y="54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1"/>
                  </a:lnTo>
                  <a:lnTo>
                    <a:pt x="541" y="51"/>
                  </a:lnTo>
                  <a:lnTo>
                    <a:pt x="540" y="51"/>
                  </a:lnTo>
                  <a:lnTo>
                    <a:pt x="540" y="53"/>
                  </a:lnTo>
                  <a:lnTo>
                    <a:pt x="538" y="53"/>
                  </a:lnTo>
                  <a:lnTo>
                    <a:pt x="536" y="53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2" y="53"/>
                  </a:lnTo>
                  <a:lnTo>
                    <a:pt x="530" y="53"/>
                  </a:lnTo>
                  <a:lnTo>
                    <a:pt x="529" y="53"/>
                  </a:lnTo>
                  <a:lnTo>
                    <a:pt x="528" y="53"/>
                  </a:lnTo>
                  <a:lnTo>
                    <a:pt x="530" y="51"/>
                  </a:lnTo>
                  <a:lnTo>
                    <a:pt x="530" y="50"/>
                  </a:lnTo>
                  <a:lnTo>
                    <a:pt x="529" y="50"/>
                  </a:lnTo>
                  <a:lnTo>
                    <a:pt x="528" y="51"/>
                  </a:lnTo>
                  <a:lnTo>
                    <a:pt x="525" y="51"/>
                  </a:lnTo>
                  <a:lnTo>
                    <a:pt x="524" y="51"/>
                  </a:lnTo>
                  <a:lnTo>
                    <a:pt x="523" y="51"/>
                  </a:lnTo>
                  <a:lnTo>
                    <a:pt x="523" y="53"/>
                  </a:lnTo>
                  <a:lnTo>
                    <a:pt x="522" y="53"/>
                  </a:lnTo>
                  <a:lnTo>
                    <a:pt x="517" y="53"/>
                  </a:lnTo>
                  <a:lnTo>
                    <a:pt x="515" y="54"/>
                  </a:lnTo>
                  <a:lnTo>
                    <a:pt x="513" y="54"/>
                  </a:lnTo>
                  <a:lnTo>
                    <a:pt x="513" y="53"/>
                  </a:lnTo>
                  <a:lnTo>
                    <a:pt x="515" y="53"/>
                  </a:lnTo>
                  <a:lnTo>
                    <a:pt x="515" y="51"/>
                  </a:lnTo>
                  <a:lnTo>
                    <a:pt x="513" y="51"/>
                  </a:lnTo>
                  <a:lnTo>
                    <a:pt x="513" y="53"/>
                  </a:lnTo>
                  <a:lnTo>
                    <a:pt x="512" y="53"/>
                  </a:lnTo>
                  <a:lnTo>
                    <a:pt x="511" y="53"/>
                  </a:lnTo>
                  <a:lnTo>
                    <a:pt x="510" y="53"/>
                  </a:lnTo>
                  <a:lnTo>
                    <a:pt x="507" y="54"/>
                  </a:lnTo>
                  <a:lnTo>
                    <a:pt x="505" y="53"/>
                  </a:lnTo>
                  <a:lnTo>
                    <a:pt x="504" y="53"/>
                  </a:lnTo>
                  <a:lnTo>
                    <a:pt x="504" y="51"/>
                  </a:lnTo>
                  <a:lnTo>
                    <a:pt x="502" y="51"/>
                  </a:lnTo>
                  <a:lnTo>
                    <a:pt x="501" y="51"/>
                  </a:lnTo>
                  <a:lnTo>
                    <a:pt x="499" y="53"/>
                  </a:lnTo>
                  <a:lnTo>
                    <a:pt x="498" y="53"/>
                  </a:lnTo>
                  <a:lnTo>
                    <a:pt x="496" y="53"/>
                  </a:lnTo>
                  <a:lnTo>
                    <a:pt x="495" y="53"/>
                  </a:lnTo>
                  <a:lnTo>
                    <a:pt x="490" y="51"/>
                  </a:lnTo>
                  <a:lnTo>
                    <a:pt x="493" y="51"/>
                  </a:lnTo>
                  <a:lnTo>
                    <a:pt x="493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2" y="50"/>
                  </a:lnTo>
                  <a:lnTo>
                    <a:pt x="505" y="50"/>
                  </a:lnTo>
                  <a:lnTo>
                    <a:pt x="506" y="49"/>
                  </a:lnTo>
                  <a:lnTo>
                    <a:pt x="507" y="50"/>
                  </a:lnTo>
                  <a:lnTo>
                    <a:pt x="510" y="50"/>
                  </a:lnTo>
                  <a:lnTo>
                    <a:pt x="515" y="49"/>
                  </a:lnTo>
                  <a:lnTo>
                    <a:pt x="519" y="49"/>
                  </a:lnTo>
                  <a:lnTo>
                    <a:pt x="522" y="48"/>
                  </a:lnTo>
                  <a:lnTo>
                    <a:pt x="519" y="48"/>
                  </a:lnTo>
                  <a:lnTo>
                    <a:pt x="515" y="49"/>
                  </a:lnTo>
                  <a:lnTo>
                    <a:pt x="513" y="49"/>
                  </a:lnTo>
                  <a:lnTo>
                    <a:pt x="512" y="49"/>
                  </a:lnTo>
                  <a:lnTo>
                    <a:pt x="511" y="49"/>
                  </a:lnTo>
                  <a:lnTo>
                    <a:pt x="506" y="49"/>
                  </a:lnTo>
                  <a:lnTo>
                    <a:pt x="502" y="49"/>
                  </a:lnTo>
                  <a:lnTo>
                    <a:pt x="499" y="49"/>
                  </a:lnTo>
                  <a:lnTo>
                    <a:pt x="504" y="48"/>
                  </a:lnTo>
                  <a:lnTo>
                    <a:pt x="505" y="48"/>
                  </a:lnTo>
                  <a:lnTo>
                    <a:pt x="507" y="48"/>
                  </a:lnTo>
                  <a:lnTo>
                    <a:pt x="512" y="48"/>
                  </a:lnTo>
                  <a:lnTo>
                    <a:pt x="516" y="45"/>
                  </a:lnTo>
                  <a:lnTo>
                    <a:pt x="512" y="45"/>
                  </a:lnTo>
                  <a:lnTo>
                    <a:pt x="511" y="45"/>
                  </a:lnTo>
                  <a:lnTo>
                    <a:pt x="511" y="44"/>
                  </a:lnTo>
                  <a:lnTo>
                    <a:pt x="512" y="44"/>
                  </a:lnTo>
                  <a:lnTo>
                    <a:pt x="516" y="43"/>
                  </a:lnTo>
                  <a:lnTo>
                    <a:pt x="519" y="43"/>
                  </a:lnTo>
                  <a:lnTo>
                    <a:pt x="521" y="43"/>
                  </a:lnTo>
                  <a:lnTo>
                    <a:pt x="521" y="42"/>
                  </a:lnTo>
                  <a:lnTo>
                    <a:pt x="525" y="42"/>
                  </a:lnTo>
                  <a:lnTo>
                    <a:pt x="532" y="42"/>
                  </a:lnTo>
                  <a:lnTo>
                    <a:pt x="533" y="42"/>
                  </a:lnTo>
                  <a:close/>
                  <a:moveTo>
                    <a:pt x="532" y="44"/>
                  </a:moveTo>
                  <a:lnTo>
                    <a:pt x="530" y="43"/>
                  </a:lnTo>
                  <a:lnTo>
                    <a:pt x="530" y="44"/>
                  </a:lnTo>
                  <a:lnTo>
                    <a:pt x="529" y="43"/>
                  </a:lnTo>
                  <a:lnTo>
                    <a:pt x="528" y="43"/>
                  </a:lnTo>
                  <a:lnTo>
                    <a:pt x="525" y="43"/>
                  </a:lnTo>
                  <a:lnTo>
                    <a:pt x="523" y="43"/>
                  </a:lnTo>
                  <a:lnTo>
                    <a:pt x="525" y="44"/>
                  </a:lnTo>
                  <a:lnTo>
                    <a:pt x="528" y="44"/>
                  </a:lnTo>
                  <a:lnTo>
                    <a:pt x="529" y="44"/>
                  </a:lnTo>
                  <a:lnTo>
                    <a:pt x="530" y="44"/>
                  </a:lnTo>
                  <a:lnTo>
                    <a:pt x="532" y="44"/>
                  </a:lnTo>
                  <a:close/>
                  <a:moveTo>
                    <a:pt x="595" y="48"/>
                  </a:moveTo>
                  <a:lnTo>
                    <a:pt x="596" y="48"/>
                  </a:lnTo>
                  <a:lnTo>
                    <a:pt x="597" y="45"/>
                  </a:lnTo>
                  <a:lnTo>
                    <a:pt x="596" y="45"/>
                  </a:lnTo>
                  <a:lnTo>
                    <a:pt x="595" y="45"/>
                  </a:lnTo>
                  <a:lnTo>
                    <a:pt x="595" y="48"/>
                  </a:lnTo>
                  <a:close/>
                  <a:moveTo>
                    <a:pt x="552" y="48"/>
                  </a:moveTo>
                  <a:lnTo>
                    <a:pt x="555" y="48"/>
                  </a:lnTo>
                  <a:lnTo>
                    <a:pt x="556" y="48"/>
                  </a:lnTo>
                  <a:lnTo>
                    <a:pt x="556" y="45"/>
                  </a:lnTo>
                  <a:lnTo>
                    <a:pt x="555" y="45"/>
                  </a:lnTo>
                  <a:lnTo>
                    <a:pt x="552" y="45"/>
                  </a:lnTo>
                  <a:lnTo>
                    <a:pt x="552" y="48"/>
                  </a:lnTo>
                  <a:close/>
                  <a:moveTo>
                    <a:pt x="551" y="53"/>
                  </a:moveTo>
                  <a:lnTo>
                    <a:pt x="552" y="53"/>
                  </a:lnTo>
                  <a:lnTo>
                    <a:pt x="555" y="53"/>
                  </a:lnTo>
                  <a:lnTo>
                    <a:pt x="556" y="53"/>
                  </a:lnTo>
                  <a:lnTo>
                    <a:pt x="557" y="53"/>
                  </a:lnTo>
                  <a:lnTo>
                    <a:pt x="557" y="51"/>
                  </a:lnTo>
                  <a:lnTo>
                    <a:pt x="556" y="51"/>
                  </a:lnTo>
                  <a:lnTo>
                    <a:pt x="555" y="51"/>
                  </a:lnTo>
                  <a:lnTo>
                    <a:pt x="552" y="51"/>
                  </a:lnTo>
                  <a:lnTo>
                    <a:pt x="551" y="51"/>
                  </a:lnTo>
                  <a:lnTo>
                    <a:pt x="551" y="53"/>
                  </a:lnTo>
                  <a:close/>
                  <a:moveTo>
                    <a:pt x="547" y="54"/>
                  </a:moveTo>
                  <a:lnTo>
                    <a:pt x="549" y="53"/>
                  </a:lnTo>
                  <a:lnTo>
                    <a:pt x="550" y="53"/>
                  </a:lnTo>
                  <a:lnTo>
                    <a:pt x="550" y="51"/>
                  </a:lnTo>
                  <a:lnTo>
                    <a:pt x="549" y="53"/>
                  </a:lnTo>
                  <a:lnTo>
                    <a:pt x="547" y="53"/>
                  </a:lnTo>
                  <a:lnTo>
                    <a:pt x="547" y="54"/>
                  </a:lnTo>
                  <a:close/>
                  <a:moveTo>
                    <a:pt x="578" y="54"/>
                  </a:moveTo>
                  <a:lnTo>
                    <a:pt x="581" y="54"/>
                  </a:lnTo>
                  <a:lnTo>
                    <a:pt x="578" y="53"/>
                  </a:lnTo>
                  <a:lnTo>
                    <a:pt x="578" y="54"/>
                  </a:lnTo>
                  <a:close/>
                  <a:moveTo>
                    <a:pt x="639" y="44"/>
                  </a:moveTo>
                  <a:lnTo>
                    <a:pt x="643" y="44"/>
                  </a:lnTo>
                  <a:lnTo>
                    <a:pt x="646" y="44"/>
                  </a:lnTo>
                  <a:lnTo>
                    <a:pt x="643" y="45"/>
                  </a:lnTo>
                  <a:lnTo>
                    <a:pt x="644" y="45"/>
                  </a:lnTo>
                  <a:lnTo>
                    <a:pt x="643" y="48"/>
                  </a:lnTo>
                  <a:lnTo>
                    <a:pt x="644" y="48"/>
                  </a:lnTo>
                  <a:lnTo>
                    <a:pt x="647" y="48"/>
                  </a:lnTo>
                  <a:lnTo>
                    <a:pt x="648" y="48"/>
                  </a:lnTo>
                  <a:lnTo>
                    <a:pt x="648" y="49"/>
                  </a:lnTo>
                  <a:lnTo>
                    <a:pt x="649" y="49"/>
                  </a:lnTo>
                  <a:lnTo>
                    <a:pt x="650" y="49"/>
                  </a:lnTo>
                  <a:lnTo>
                    <a:pt x="653" y="49"/>
                  </a:lnTo>
                  <a:lnTo>
                    <a:pt x="656" y="49"/>
                  </a:lnTo>
                  <a:lnTo>
                    <a:pt x="659" y="49"/>
                  </a:lnTo>
                  <a:lnTo>
                    <a:pt x="661" y="49"/>
                  </a:lnTo>
                  <a:lnTo>
                    <a:pt x="662" y="49"/>
                  </a:lnTo>
                  <a:lnTo>
                    <a:pt x="664" y="49"/>
                  </a:lnTo>
                  <a:lnTo>
                    <a:pt x="666" y="49"/>
                  </a:lnTo>
                  <a:lnTo>
                    <a:pt x="669" y="49"/>
                  </a:lnTo>
                  <a:lnTo>
                    <a:pt x="671" y="48"/>
                  </a:lnTo>
                  <a:lnTo>
                    <a:pt x="672" y="49"/>
                  </a:lnTo>
                  <a:lnTo>
                    <a:pt x="672" y="48"/>
                  </a:lnTo>
                  <a:lnTo>
                    <a:pt x="676" y="48"/>
                  </a:lnTo>
                  <a:lnTo>
                    <a:pt x="676" y="49"/>
                  </a:lnTo>
                  <a:lnTo>
                    <a:pt x="673" y="49"/>
                  </a:lnTo>
                  <a:lnTo>
                    <a:pt x="672" y="50"/>
                  </a:lnTo>
                  <a:lnTo>
                    <a:pt x="671" y="49"/>
                  </a:lnTo>
                  <a:lnTo>
                    <a:pt x="671" y="50"/>
                  </a:lnTo>
                  <a:lnTo>
                    <a:pt x="669" y="50"/>
                  </a:lnTo>
                  <a:lnTo>
                    <a:pt x="665" y="50"/>
                  </a:lnTo>
                  <a:lnTo>
                    <a:pt x="666" y="51"/>
                  </a:lnTo>
                  <a:lnTo>
                    <a:pt x="665" y="51"/>
                  </a:lnTo>
                  <a:lnTo>
                    <a:pt x="665" y="53"/>
                  </a:lnTo>
                  <a:lnTo>
                    <a:pt x="667" y="53"/>
                  </a:lnTo>
                  <a:lnTo>
                    <a:pt x="672" y="54"/>
                  </a:lnTo>
                  <a:lnTo>
                    <a:pt x="673" y="54"/>
                  </a:lnTo>
                  <a:lnTo>
                    <a:pt x="673" y="53"/>
                  </a:lnTo>
                  <a:lnTo>
                    <a:pt x="675" y="53"/>
                  </a:lnTo>
                  <a:lnTo>
                    <a:pt x="675" y="54"/>
                  </a:lnTo>
                  <a:lnTo>
                    <a:pt x="679" y="53"/>
                  </a:lnTo>
                  <a:lnTo>
                    <a:pt x="681" y="53"/>
                  </a:lnTo>
                  <a:lnTo>
                    <a:pt x="681" y="54"/>
                  </a:lnTo>
                  <a:lnTo>
                    <a:pt x="684" y="53"/>
                  </a:lnTo>
                  <a:lnTo>
                    <a:pt x="689" y="53"/>
                  </a:lnTo>
                  <a:lnTo>
                    <a:pt x="689" y="51"/>
                  </a:lnTo>
                  <a:lnTo>
                    <a:pt x="690" y="51"/>
                  </a:lnTo>
                  <a:lnTo>
                    <a:pt x="692" y="50"/>
                  </a:lnTo>
                  <a:lnTo>
                    <a:pt x="692" y="51"/>
                  </a:lnTo>
                  <a:lnTo>
                    <a:pt x="690" y="51"/>
                  </a:lnTo>
                  <a:lnTo>
                    <a:pt x="692" y="53"/>
                  </a:lnTo>
                  <a:lnTo>
                    <a:pt x="693" y="53"/>
                  </a:lnTo>
                  <a:lnTo>
                    <a:pt x="694" y="53"/>
                  </a:lnTo>
                  <a:lnTo>
                    <a:pt x="694" y="51"/>
                  </a:lnTo>
                  <a:lnTo>
                    <a:pt x="693" y="51"/>
                  </a:lnTo>
                  <a:lnTo>
                    <a:pt x="693" y="50"/>
                  </a:lnTo>
                  <a:lnTo>
                    <a:pt x="693" y="49"/>
                  </a:lnTo>
                  <a:lnTo>
                    <a:pt x="694" y="49"/>
                  </a:lnTo>
                  <a:lnTo>
                    <a:pt x="694" y="50"/>
                  </a:lnTo>
                  <a:lnTo>
                    <a:pt x="695" y="50"/>
                  </a:lnTo>
                  <a:lnTo>
                    <a:pt x="695" y="49"/>
                  </a:lnTo>
                  <a:lnTo>
                    <a:pt x="698" y="49"/>
                  </a:lnTo>
                  <a:lnTo>
                    <a:pt x="699" y="49"/>
                  </a:lnTo>
                  <a:lnTo>
                    <a:pt x="699" y="50"/>
                  </a:lnTo>
                  <a:lnTo>
                    <a:pt x="700" y="50"/>
                  </a:lnTo>
                  <a:lnTo>
                    <a:pt x="700" y="49"/>
                  </a:lnTo>
                  <a:lnTo>
                    <a:pt x="701" y="49"/>
                  </a:lnTo>
                  <a:lnTo>
                    <a:pt x="701" y="48"/>
                  </a:lnTo>
                  <a:lnTo>
                    <a:pt x="700" y="48"/>
                  </a:lnTo>
                  <a:lnTo>
                    <a:pt x="701" y="45"/>
                  </a:lnTo>
                  <a:lnTo>
                    <a:pt x="703" y="44"/>
                  </a:lnTo>
                  <a:lnTo>
                    <a:pt x="704" y="44"/>
                  </a:lnTo>
                  <a:lnTo>
                    <a:pt x="706" y="43"/>
                  </a:lnTo>
                  <a:lnTo>
                    <a:pt x="704" y="43"/>
                  </a:lnTo>
                  <a:lnTo>
                    <a:pt x="704" y="42"/>
                  </a:lnTo>
                  <a:lnTo>
                    <a:pt x="706" y="42"/>
                  </a:lnTo>
                  <a:lnTo>
                    <a:pt x="703" y="40"/>
                  </a:lnTo>
                  <a:lnTo>
                    <a:pt x="701" y="40"/>
                  </a:lnTo>
                  <a:lnTo>
                    <a:pt x="700" y="40"/>
                  </a:lnTo>
                  <a:lnTo>
                    <a:pt x="695" y="40"/>
                  </a:lnTo>
                  <a:lnTo>
                    <a:pt x="694" y="40"/>
                  </a:lnTo>
                  <a:lnTo>
                    <a:pt x="693" y="40"/>
                  </a:lnTo>
                  <a:lnTo>
                    <a:pt x="693" y="42"/>
                  </a:lnTo>
                  <a:lnTo>
                    <a:pt x="692" y="42"/>
                  </a:lnTo>
                  <a:lnTo>
                    <a:pt x="690" y="42"/>
                  </a:lnTo>
                  <a:lnTo>
                    <a:pt x="689" y="40"/>
                  </a:lnTo>
                  <a:lnTo>
                    <a:pt x="688" y="40"/>
                  </a:lnTo>
                  <a:lnTo>
                    <a:pt x="686" y="40"/>
                  </a:lnTo>
                  <a:lnTo>
                    <a:pt x="684" y="40"/>
                  </a:lnTo>
                  <a:lnTo>
                    <a:pt x="682" y="40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7" y="40"/>
                  </a:lnTo>
                  <a:lnTo>
                    <a:pt x="676" y="40"/>
                  </a:lnTo>
                  <a:lnTo>
                    <a:pt x="673" y="42"/>
                  </a:lnTo>
                  <a:lnTo>
                    <a:pt x="675" y="42"/>
                  </a:lnTo>
                  <a:lnTo>
                    <a:pt x="679" y="42"/>
                  </a:lnTo>
                  <a:lnTo>
                    <a:pt x="681" y="43"/>
                  </a:lnTo>
                  <a:lnTo>
                    <a:pt x="682" y="44"/>
                  </a:lnTo>
                  <a:lnTo>
                    <a:pt x="681" y="44"/>
                  </a:lnTo>
                  <a:lnTo>
                    <a:pt x="679" y="44"/>
                  </a:lnTo>
                  <a:lnTo>
                    <a:pt x="679" y="45"/>
                  </a:lnTo>
                  <a:lnTo>
                    <a:pt x="677" y="45"/>
                  </a:lnTo>
                  <a:lnTo>
                    <a:pt x="676" y="45"/>
                  </a:lnTo>
                  <a:lnTo>
                    <a:pt x="675" y="44"/>
                  </a:lnTo>
                  <a:lnTo>
                    <a:pt x="672" y="44"/>
                  </a:lnTo>
                  <a:lnTo>
                    <a:pt x="672" y="43"/>
                  </a:lnTo>
                  <a:lnTo>
                    <a:pt x="671" y="43"/>
                  </a:lnTo>
                  <a:lnTo>
                    <a:pt x="669" y="42"/>
                  </a:lnTo>
                  <a:lnTo>
                    <a:pt x="667" y="42"/>
                  </a:lnTo>
                  <a:lnTo>
                    <a:pt x="664" y="42"/>
                  </a:lnTo>
                  <a:lnTo>
                    <a:pt x="662" y="42"/>
                  </a:lnTo>
                  <a:lnTo>
                    <a:pt x="661" y="42"/>
                  </a:lnTo>
                  <a:lnTo>
                    <a:pt x="661" y="43"/>
                  </a:lnTo>
                  <a:lnTo>
                    <a:pt x="662" y="43"/>
                  </a:lnTo>
                  <a:lnTo>
                    <a:pt x="661" y="44"/>
                  </a:lnTo>
                  <a:lnTo>
                    <a:pt x="661" y="45"/>
                  </a:lnTo>
                  <a:lnTo>
                    <a:pt x="664" y="44"/>
                  </a:lnTo>
                  <a:lnTo>
                    <a:pt x="665" y="44"/>
                  </a:lnTo>
                  <a:lnTo>
                    <a:pt x="664" y="45"/>
                  </a:lnTo>
                  <a:lnTo>
                    <a:pt x="662" y="45"/>
                  </a:lnTo>
                  <a:lnTo>
                    <a:pt x="662" y="48"/>
                  </a:lnTo>
                  <a:lnTo>
                    <a:pt x="661" y="48"/>
                  </a:lnTo>
                  <a:lnTo>
                    <a:pt x="661" y="45"/>
                  </a:lnTo>
                  <a:lnTo>
                    <a:pt x="659" y="45"/>
                  </a:lnTo>
                  <a:lnTo>
                    <a:pt x="658" y="45"/>
                  </a:lnTo>
                  <a:lnTo>
                    <a:pt x="654" y="45"/>
                  </a:lnTo>
                  <a:lnTo>
                    <a:pt x="653" y="45"/>
                  </a:lnTo>
                  <a:lnTo>
                    <a:pt x="653" y="48"/>
                  </a:lnTo>
                  <a:lnTo>
                    <a:pt x="650" y="48"/>
                  </a:lnTo>
                  <a:lnTo>
                    <a:pt x="653" y="45"/>
                  </a:lnTo>
                  <a:lnTo>
                    <a:pt x="654" y="44"/>
                  </a:lnTo>
                  <a:lnTo>
                    <a:pt x="654" y="43"/>
                  </a:lnTo>
                  <a:lnTo>
                    <a:pt x="649" y="43"/>
                  </a:lnTo>
                  <a:lnTo>
                    <a:pt x="648" y="43"/>
                  </a:lnTo>
                  <a:lnTo>
                    <a:pt x="650" y="42"/>
                  </a:lnTo>
                  <a:lnTo>
                    <a:pt x="649" y="42"/>
                  </a:lnTo>
                  <a:lnTo>
                    <a:pt x="648" y="42"/>
                  </a:lnTo>
                  <a:lnTo>
                    <a:pt x="647" y="40"/>
                  </a:lnTo>
                  <a:lnTo>
                    <a:pt x="646" y="40"/>
                  </a:lnTo>
                  <a:lnTo>
                    <a:pt x="644" y="40"/>
                  </a:lnTo>
                  <a:lnTo>
                    <a:pt x="643" y="40"/>
                  </a:lnTo>
                  <a:lnTo>
                    <a:pt x="641" y="40"/>
                  </a:lnTo>
                  <a:lnTo>
                    <a:pt x="637" y="40"/>
                  </a:lnTo>
                  <a:lnTo>
                    <a:pt x="637" y="42"/>
                  </a:lnTo>
                  <a:lnTo>
                    <a:pt x="637" y="43"/>
                  </a:lnTo>
                  <a:lnTo>
                    <a:pt x="636" y="43"/>
                  </a:lnTo>
                  <a:lnTo>
                    <a:pt x="635" y="44"/>
                  </a:lnTo>
                  <a:lnTo>
                    <a:pt x="637" y="44"/>
                  </a:lnTo>
                  <a:lnTo>
                    <a:pt x="639" y="44"/>
                  </a:lnTo>
                  <a:close/>
                  <a:moveTo>
                    <a:pt x="470" y="44"/>
                  </a:moveTo>
                  <a:lnTo>
                    <a:pt x="468" y="44"/>
                  </a:lnTo>
                  <a:lnTo>
                    <a:pt x="468" y="45"/>
                  </a:lnTo>
                  <a:lnTo>
                    <a:pt x="468" y="48"/>
                  </a:lnTo>
                  <a:lnTo>
                    <a:pt x="470" y="48"/>
                  </a:lnTo>
                  <a:lnTo>
                    <a:pt x="471" y="45"/>
                  </a:lnTo>
                  <a:lnTo>
                    <a:pt x="470" y="45"/>
                  </a:lnTo>
                  <a:lnTo>
                    <a:pt x="470" y="44"/>
                  </a:lnTo>
                  <a:close/>
                  <a:moveTo>
                    <a:pt x="450" y="44"/>
                  </a:moveTo>
                  <a:lnTo>
                    <a:pt x="449" y="44"/>
                  </a:lnTo>
                  <a:lnTo>
                    <a:pt x="449" y="45"/>
                  </a:lnTo>
                  <a:lnTo>
                    <a:pt x="450" y="45"/>
                  </a:lnTo>
                  <a:lnTo>
                    <a:pt x="453" y="45"/>
                  </a:lnTo>
                  <a:lnTo>
                    <a:pt x="453" y="44"/>
                  </a:lnTo>
                  <a:lnTo>
                    <a:pt x="454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0" y="45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4" y="44"/>
                  </a:lnTo>
                  <a:lnTo>
                    <a:pt x="466" y="45"/>
                  </a:lnTo>
                  <a:lnTo>
                    <a:pt x="466" y="44"/>
                  </a:lnTo>
                  <a:lnTo>
                    <a:pt x="467" y="44"/>
                  </a:lnTo>
                  <a:lnTo>
                    <a:pt x="467" y="43"/>
                  </a:lnTo>
                  <a:lnTo>
                    <a:pt x="468" y="43"/>
                  </a:lnTo>
                  <a:lnTo>
                    <a:pt x="470" y="43"/>
                  </a:lnTo>
                  <a:lnTo>
                    <a:pt x="470" y="44"/>
                  </a:lnTo>
                  <a:lnTo>
                    <a:pt x="471" y="44"/>
                  </a:lnTo>
                  <a:lnTo>
                    <a:pt x="471" y="45"/>
                  </a:lnTo>
                  <a:lnTo>
                    <a:pt x="472" y="45"/>
                  </a:lnTo>
                  <a:lnTo>
                    <a:pt x="476" y="45"/>
                  </a:lnTo>
                  <a:lnTo>
                    <a:pt x="477" y="45"/>
                  </a:lnTo>
                  <a:lnTo>
                    <a:pt x="478" y="45"/>
                  </a:lnTo>
                  <a:lnTo>
                    <a:pt x="479" y="44"/>
                  </a:lnTo>
                  <a:lnTo>
                    <a:pt x="479" y="45"/>
                  </a:lnTo>
                  <a:lnTo>
                    <a:pt x="481" y="44"/>
                  </a:lnTo>
                  <a:lnTo>
                    <a:pt x="481" y="43"/>
                  </a:lnTo>
                  <a:lnTo>
                    <a:pt x="483" y="43"/>
                  </a:lnTo>
                  <a:lnTo>
                    <a:pt x="484" y="43"/>
                  </a:lnTo>
                  <a:lnTo>
                    <a:pt x="484" y="44"/>
                  </a:lnTo>
                  <a:lnTo>
                    <a:pt x="485" y="44"/>
                  </a:lnTo>
                  <a:lnTo>
                    <a:pt x="487" y="44"/>
                  </a:lnTo>
                  <a:lnTo>
                    <a:pt x="488" y="44"/>
                  </a:lnTo>
                  <a:lnTo>
                    <a:pt x="488" y="43"/>
                  </a:lnTo>
                  <a:lnTo>
                    <a:pt x="489" y="43"/>
                  </a:lnTo>
                  <a:lnTo>
                    <a:pt x="493" y="43"/>
                  </a:lnTo>
                  <a:lnTo>
                    <a:pt x="494" y="43"/>
                  </a:lnTo>
                  <a:lnTo>
                    <a:pt x="494" y="42"/>
                  </a:lnTo>
                  <a:lnTo>
                    <a:pt x="493" y="42"/>
                  </a:lnTo>
                  <a:lnTo>
                    <a:pt x="493" y="40"/>
                  </a:lnTo>
                  <a:lnTo>
                    <a:pt x="494" y="40"/>
                  </a:lnTo>
                  <a:lnTo>
                    <a:pt x="494" y="42"/>
                  </a:lnTo>
                  <a:lnTo>
                    <a:pt x="495" y="42"/>
                  </a:lnTo>
                  <a:lnTo>
                    <a:pt x="496" y="42"/>
                  </a:lnTo>
                  <a:lnTo>
                    <a:pt x="496" y="40"/>
                  </a:lnTo>
                  <a:lnTo>
                    <a:pt x="498" y="40"/>
                  </a:lnTo>
                  <a:lnTo>
                    <a:pt x="498" y="39"/>
                  </a:lnTo>
                  <a:lnTo>
                    <a:pt x="501" y="39"/>
                  </a:lnTo>
                  <a:lnTo>
                    <a:pt x="504" y="39"/>
                  </a:lnTo>
                  <a:lnTo>
                    <a:pt x="505" y="39"/>
                  </a:lnTo>
                  <a:lnTo>
                    <a:pt x="505" y="40"/>
                  </a:lnTo>
                  <a:lnTo>
                    <a:pt x="504" y="40"/>
                  </a:lnTo>
                  <a:lnTo>
                    <a:pt x="502" y="40"/>
                  </a:lnTo>
                  <a:lnTo>
                    <a:pt x="501" y="42"/>
                  </a:lnTo>
                  <a:lnTo>
                    <a:pt x="501" y="43"/>
                  </a:lnTo>
                  <a:lnTo>
                    <a:pt x="502" y="43"/>
                  </a:lnTo>
                  <a:lnTo>
                    <a:pt x="504" y="43"/>
                  </a:lnTo>
                  <a:lnTo>
                    <a:pt x="505" y="43"/>
                  </a:lnTo>
                  <a:lnTo>
                    <a:pt x="506" y="43"/>
                  </a:lnTo>
                  <a:lnTo>
                    <a:pt x="507" y="43"/>
                  </a:lnTo>
                  <a:lnTo>
                    <a:pt x="510" y="43"/>
                  </a:lnTo>
                  <a:lnTo>
                    <a:pt x="511" y="43"/>
                  </a:lnTo>
                  <a:lnTo>
                    <a:pt x="511" y="42"/>
                  </a:lnTo>
                  <a:lnTo>
                    <a:pt x="511" y="40"/>
                  </a:lnTo>
                  <a:lnTo>
                    <a:pt x="512" y="40"/>
                  </a:lnTo>
                  <a:lnTo>
                    <a:pt x="513" y="40"/>
                  </a:lnTo>
                  <a:lnTo>
                    <a:pt x="515" y="40"/>
                  </a:lnTo>
                  <a:lnTo>
                    <a:pt x="516" y="40"/>
                  </a:lnTo>
                  <a:lnTo>
                    <a:pt x="517" y="40"/>
                  </a:lnTo>
                  <a:lnTo>
                    <a:pt x="519" y="40"/>
                  </a:lnTo>
                  <a:lnTo>
                    <a:pt x="522" y="40"/>
                  </a:lnTo>
                  <a:lnTo>
                    <a:pt x="523" y="40"/>
                  </a:lnTo>
                  <a:lnTo>
                    <a:pt x="524" y="40"/>
                  </a:lnTo>
                  <a:lnTo>
                    <a:pt x="524" y="39"/>
                  </a:lnTo>
                  <a:lnTo>
                    <a:pt x="523" y="39"/>
                  </a:lnTo>
                  <a:lnTo>
                    <a:pt x="522" y="38"/>
                  </a:lnTo>
                  <a:lnTo>
                    <a:pt x="523" y="38"/>
                  </a:lnTo>
                  <a:lnTo>
                    <a:pt x="524" y="38"/>
                  </a:lnTo>
                  <a:lnTo>
                    <a:pt x="524" y="36"/>
                  </a:lnTo>
                  <a:lnTo>
                    <a:pt x="525" y="36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3" y="34"/>
                  </a:lnTo>
                  <a:lnTo>
                    <a:pt x="532" y="34"/>
                  </a:lnTo>
                  <a:lnTo>
                    <a:pt x="530" y="33"/>
                  </a:lnTo>
                  <a:lnTo>
                    <a:pt x="529" y="33"/>
                  </a:lnTo>
                  <a:lnTo>
                    <a:pt x="528" y="33"/>
                  </a:lnTo>
                  <a:lnTo>
                    <a:pt x="523" y="33"/>
                  </a:lnTo>
                  <a:lnTo>
                    <a:pt x="522" y="33"/>
                  </a:lnTo>
                  <a:lnTo>
                    <a:pt x="521" y="33"/>
                  </a:lnTo>
                  <a:lnTo>
                    <a:pt x="521" y="34"/>
                  </a:lnTo>
                  <a:lnTo>
                    <a:pt x="519" y="34"/>
                  </a:lnTo>
                  <a:lnTo>
                    <a:pt x="517" y="34"/>
                  </a:lnTo>
                  <a:lnTo>
                    <a:pt x="516" y="34"/>
                  </a:lnTo>
                  <a:lnTo>
                    <a:pt x="515" y="34"/>
                  </a:lnTo>
                  <a:lnTo>
                    <a:pt x="513" y="34"/>
                  </a:lnTo>
                  <a:lnTo>
                    <a:pt x="512" y="34"/>
                  </a:lnTo>
                  <a:lnTo>
                    <a:pt x="511" y="34"/>
                  </a:lnTo>
                  <a:lnTo>
                    <a:pt x="510" y="34"/>
                  </a:lnTo>
                  <a:lnTo>
                    <a:pt x="506" y="34"/>
                  </a:lnTo>
                  <a:lnTo>
                    <a:pt x="504" y="34"/>
                  </a:lnTo>
                  <a:lnTo>
                    <a:pt x="502" y="34"/>
                  </a:lnTo>
                  <a:lnTo>
                    <a:pt x="501" y="34"/>
                  </a:lnTo>
                  <a:lnTo>
                    <a:pt x="499" y="34"/>
                  </a:lnTo>
                  <a:lnTo>
                    <a:pt x="498" y="34"/>
                  </a:lnTo>
                  <a:lnTo>
                    <a:pt x="496" y="34"/>
                  </a:lnTo>
                  <a:lnTo>
                    <a:pt x="496" y="36"/>
                  </a:lnTo>
                  <a:lnTo>
                    <a:pt x="495" y="36"/>
                  </a:lnTo>
                  <a:lnTo>
                    <a:pt x="494" y="36"/>
                  </a:lnTo>
                  <a:lnTo>
                    <a:pt x="493" y="36"/>
                  </a:lnTo>
                  <a:lnTo>
                    <a:pt x="490" y="36"/>
                  </a:lnTo>
                  <a:lnTo>
                    <a:pt x="489" y="36"/>
                  </a:lnTo>
                  <a:lnTo>
                    <a:pt x="488" y="38"/>
                  </a:lnTo>
                  <a:lnTo>
                    <a:pt x="487" y="38"/>
                  </a:lnTo>
                  <a:lnTo>
                    <a:pt x="485" y="38"/>
                  </a:lnTo>
                  <a:lnTo>
                    <a:pt x="484" y="38"/>
                  </a:lnTo>
                  <a:lnTo>
                    <a:pt x="483" y="38"/>
                  </a:lnTo>
                  <a:lnTo>
                    <a:pt x="481" y="38"/>
                  </a:lnTo>
                  <a:lnTo>
                    <a:pt x="481" y="39"/>
                  </a:lnTo>
                  <a:lnTo>
                    <a:pt x="478" y="39"/>
                  </a:lnTo>
                  <a:lnTo>
                    <a:pt x="476" y="39"/>
                  </a:lnTo>
                  <a:lnTo>
                    <a:pt x="475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0" y="40"/>
                  </a:lnTo>
                  <a:lnTo>
                    <a:pt x="468" y="40"/>
                  </a:lnTo>
                  <a:lnTo>
                    <a:pt x="467" y="40"/>
                  </a:lnTo>
                  <a:lnTo>
                    <a:pt x="467" y="42"/>
                  </a:lnTo>
                  <a:lnTo>
                    <a:pt x="466" y="42"/>
                  </a:lnTo>
                  <a:lnTo>
                    <a:pt x="464" y="42"/>
                  </a:lnTo>
                  <a:lnTo>
                    <a:pt x="461" y="42"/>
                  </a:lnTo>
                  <a:lnTo>
                    <a:pt x="460" y="42"/>
                  </a:lnTo>
                  <a:lnTo>
                    <a:pt x="456" y="42"/>
                  </a:lnTo>
                  <a:lnTo>
                    <a:pt x="454" y="42"/>
                  </a:lnTo>
                  <a:lnTo>
                    <a:pt x="453" y="42"/>
                  </a:lnTo>
                  <a:lnTo>
                    <a:pt x="453" y="43"/>
                  </a:lnTo>
                  <a:lnTo>
                    <a:pt x="452" y="43"/>
                  </a:lnTo>
                  <a:lnTo>
                    <a:pt x="450" y="43"/>
                  </a:lnTo>
                  <a:lnTo>
                    <a:pt x="452" y="44"/>
                  </a:lnTo>
                  <a:lnTo>
                    <a:pt x="450" y="44"/>
                  </a:lnTo>
                  <a:close/>
                  <a:moveTo>
                    <a:pt x="775" y="40"/>
                  </a:moveTo>
                  <a:lnTo>
                    <a:pt x="774" y="40"/>
                  </a:lnTo>
                  <a:lnTo>
                    <a:pt x="773" y="40"/>
                  </a:lnTo>
                  <a:lnTo>
                    <a:pt x="770" y="40"/>
                  </a:lnTo>
                  <a:lnTo>
                    <a:pt x="768" y="40"/>
                  </a:lnTo>
                  <a:lnTo>
                    <a:pt x="764" y="40"/>
                  </a:lnTo>
                  <a:lnTo>
                    <a:pt x="763" y="40"/>
                  </a:lnTo>
                  <a:lnTo>
                    <a:pt x="762" y="40"/>
                  </a:lnTo>
                  <a:lnTo>
                    <a:pt x="761" y="40"/>
                  </a:lnTo>
                  <a:lnTo>
                    <a:pt x="759" y="40"/>
                  </a:lnTo>
                  <a:lnTo>
                    <a:pt x="757" y="40"/>
                  </a:lnTo>
                  <a:lnTo>
                    <a:pt x="756" y="40"/>
                  </a:lnTo>
                  <a:lnTo>
                    <a:pt x="755" y="40"/>
                  </a:lnTo>
                  <a:lnTo>
                    <a:pt x="753" y="40"/>
                  </a:lnTo>
                  <a:lnTo>
                    <a:pt x="753" y="39"/>
                  </a:lnTo>
                  <a:lnTo>
                    <a:pt x="752" y="39"/>
                  </a:lnTo>
                  <a:lnTo>
                    <a:pt x="751" y="39"/>
                  </a:lnTo>
                  <a:lnTo>
                    <a:pt x="751" y="38"/>
                  </a:lnTo>
                  <a:lnTo>
                    <a:pt x="749" y="38"/>
                  </a:lnTo>
                  <a:lnTo>
                    <a:pt x="747" y="38"/>
                  </a:lnTo>
                  <a:lnTo>
                    <a:pt x="746" y="38"/>
                  </a:lnTo>
                  <a:lnTo>
                    <a:pt x="745" y="39"/>
                  </a:lnTo>
                  <a:lnTo>
                    <a:pt x="745" y="38"/>
                  </a:lnTo>
                  <a:lnTo>
                    <a:pt x="744" y="38"/>
                  </a:lnTo>
                  <a:lnTo>
                    <a:pt x="743" y="38"/>
                  </a:lnTo>
                  <a:lnTo>
                    <a:pt x="738" y="38"/>
                  </a:lnTo>
                  <a:lnTo>
                    <a:pt x="735" y="38"/>
                  </a:lnTo>
                  <a:lnTo>
                    <a:pt x="734" y="38"/>
                  </a:lnTo>
                  <a:lnTo>
                    <a:pt x="730" y="38"/>
                  </a:lnTo>
                  <a:lnTo>
                    <a:pt x="730" y="36"/>
                  </a:lnTo>
                  <a:lnTo>
                    <a:pt x="729" y="38"/>
                  </a:lnTo>
                  <a:lnTo>
                    <a:pt x="728" y="38"/>
                  </a:lnTo>
                  <a:lnTo>
                    <a:pt x="724" y="38"/>
                  </a:lnTo>
                  <a:lnTo>
                    <a:pt x="722" y="38"/>
                  </a:lnTo>
                  <a:lnTo>
                    <a:pt x="719" y="38"/>
                  </a:lnTo>
                  <a:lnTo>
                    <a:pt x="718" y="38"/>
                  </a:lnTo>
                  <a:lnTo>
                    <a:pt x="718" y="39"/>
                  </a:lnTo>
                  <a:lnTo>
                    <a:pt x="719" y="40"/>
                  </a:lnTo>
                  <a:lnTo>
                    <a:pt x="721" y="40"/>
                  </a:lnTo>
                  <a:lnTo>
                    <a:pt x="722" y="40"/>
                  </a:lnTo>
                  <a:lnTo>
                    <a:pt x="724" y="40"/>
                  </a:lnTo>
                  <a:lnTo>
                    <a:pt x="726" y="40"/>
                  </a:lnTo>
                  <a:lnTo>
                    <a:pt x="726" y="42"/>
                  </a:lnTo>
                  <a:lnTo>
                    <a:pt x="727" y="42"/>
                  </a:lnTo>
                  <a:lnTo>
                    <a:pt x="728" y="42"/>
                  </a:lnTo>
                  <a:lnTo>
                    <a:pt x="729" y="42"/>
                  </a:lnTo>
                  <a:lnTo>
                    <a:pt x="730" y="42"/>
                  </a:lnTo>
                  <a:lnTo>
                    <a:pt x="734" y="43"/>
                  </a:lnTo>
                  <a:lnTo>
                    <a:pt x="735" y="43"/>
                  </a:lnTo>
                  <a:lnTo>
                    <a:pt x="739" y="43"/>
                  </a:lnTo>
                  <a:lnTo>
                    <a:pt x="741" y="43"/>
                  </a:lnTo>
                  <a:lnTo>
                    <a:pt x="743" y="43"/>
                  </a:lnTo>
                  <a:lnTo>
                    <a:pt x="744" y="43"/>
                  </a:lnTo>
                  <a:lnTo>
                    <a:pt x="745" y="43"/>
                  </a:lnTo>
                  <a:lnTo>
                    <a:pt x="746" y="43"/>
                  </a:lnTo>
                  <a:lnTo>
                    <a:pt x="749" y="42"/>
                  </a:lnTo>
                  <a:lnTo>
                    <a:pt x="751" y="40"/>
                  </a:lnTo>
                  <a:lnTo>
                    <a:pt x="752" y="40"/>
                  </a:lnTo>
                  <a:lnTo>
                    <a:pt x="751" y="42"/>
                  </a:lnTo>
                  <a:lnTo>
                    <a:pt x="752" y="42"/>
                  </a:lnTo>
                  <a:lnTo>
                    <a:pt x="752" y="43"/>
                  </a:lnTo>
                  <a:lnTo>
                    <a:pt x="753" y="43"/>
                  </a:lnTo>
                  <a:lnTo>
                    <a:pt x="753" y="44"/>
                  </a:lnTo>
                  <a:lnTo>
                    <a:pt x="753" y="45"/>
                  </a:lnTo>
                  <a:lnTo>
                    <a:pt x="755" y="45"/>
                  </a:lnTo>
                  <a:lnTo>
                    <a:pt x="756" y="45"/>
                  </a:lnTo>
                  <a:lnTo>
                    <a:pt x="756" y="48"/>
                  </a:lnTo>
                  <a:lnTo>
                    <a:pt x="755" y="49"/>
                  </a:lnTo>
                  <a:lnTo>
                    <a:pt x="753" y="49"/>
                  </a:lnTo>
                  <a:lnTo>
                    <a:pt x="752" y="49"/>
                  </a:lnTo>
                  <a:lnTo>
                    <a:pt x="751" y="50"/>
                  </a:lnTo>
                  <a:lnTo>
                    <a:pt x="749" y="50"/>
                  </a:lnTo>
                  <a:lnTo>
                    <a:pt x="747" y="51"/>
                  </a:lnTo>
                  <a:lnTo>
                    <a:pt x="747" y="53"/>
                  </a:lnTo>
                  <a:lnTo>
                    <a:pt x="749" y="53"/>
                  </a:lnTo>
                  <a:lnTo>
                    <a:pt x="751" y="51"/>
                  </a:lnTo>
                  <a:lnTo>
                    <a:pt x="751" y="53"/>
                  </a:lnTo>
                  <a:lnTo>
                    <a:pt x="749" y="53"/>
                  </a:lnTo>
                  <a:lnTo>
                    <a:pt x="749" y="54"/>
                  </a:lnTo>
                  <a:lnTo>
                    <a:pt x="747" y="54"/>
                  </a:lnTo>
                  <a:lnTo>
                    <a:pt x="747" y="56"/>
                  </a:lnTo>
                  <a:lnTo>
                    <a:pt x="749" y="56"/>
                  </a:lnTo>
                  <a:lnTo>
                    <a:pt x="751" y="56"/>
                  </a:lnTo>
                  <a:lnTo>
                    <a:pt x="751" y="57"/>
                  </a:lnTo>
                  <a:lnTo>
                    <a:pt x="752" y="57"/>
                  </a:lnTo>
                  <a:lnTo>
                    <a:pt x="753" y="57"/>
                  </a:lnTo>
                  <a:lnTo>
                    <a:pt x="753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6" y="57"/>
                  </a:lnTo>
                  <a:lnTo>
                    <a:pt x="756" y="56"/>
                  </a:lnTo>
                  <a:lnTo>
                    <a:pt x="757" y="56"/>
                  </a:lnTo>
                  <a:lnTo>
                    <a:pt x="761" y="54"/>
                  </a:lnTo>
                  <a:lnTo>
                    <a:pt x="762" y="54"/>
                  </a:lnTo>
                  <a:lnTo>
                    <a:pt x="761" y="56"/>
                  </a:lnTo>
                  <a:lnTo>
                    <a:pt x="761" y="57"/>
                  </a:lnTo>
                  <a:lnTo>
                    <a:pt x="762" y="57"/>
                  </a:lnTo>
                  <a:lnTo>
                    <a:pt x="764" y="57"/>
                  </a:lnTo>
                  <a:lnTo>
                    <a:pt x="766" y="57"/>
                  </a:lnTo>
                  <a:lnTo>
                    <a:pt x="768" y="57"/>
                  </a:lnTo>
                  <a:lnTo>
                    <a:pt x="769" y="57"/>
                  </a:lnTo>
                  <a:lnTo>
                    <a:pt x="770" y="57"/>
                  </a:lnTo>
                  <a:lnTo>
                    <a:pt x="772" y="57"/>
                  </a:lnTo>
                  <a:lnTo>
                    <a:pt x="773" y="57"/>
                  </a:lnTo>
                  <a:lnTo>
                    <a:pt x="774" y="57"/>
                  </a:lnTo>
                  <a:lnTo>
                    <a:pt x="775" y="57"/>
                  </a:lnTo>
                  <a:lnTo>
                    <a:pt x="778" y="57"/>
                  </a:lnTo>
                  <a:lnTo>
                    <a:pt x="778" y="56"/>
                  </a:lnTo>
                  <a:lnTo>
                    <a:pt x="779" y="56"/>
                  </a:lnTo>
                  <a:lnTo>
                    <a:pt x="779" y="57"/>
                  </a:lnTo>
                  <a:lnTo>
                    <a:pt x="780" y="57"/>
                  </a:lnTo>
                  <a:lnTo>
                    <a:pt x="780" y="56"/>
                  </a:lnTo>
                  <a:lnTo>
                    <a:pt x="781" y="56"/>
                  </a:lnTo>
                  <a:lnTo>
                    <a:pt x="783" y="56"/>
                  </a:lnTo>
                  <a:lnTo>
                    <a:pt x="784" y="54"/>
                  </a:lnTo>
                  <a:lnTo>
                    <a:pt x="786" y="54"/>
                  </a:lnTo>
                  <a:lnTo>
                    <a:pt x="784" y="56"/>
                  </a:lnTo>
                  <a:lnTo>
                    <a:pt x="783" y="56"/>
                  </a:lnTo>
                  <a:lnTo>
                    <a:pt x="783" y="57"/>
                  </a:lnTo>
                  <a:lnTo>
                    <a:pt x="781" y="57"/>
                  </a:lnTo>
                  <a:lnTo>
                    <a:pt x="781" y="59"/>
                  </a:lnTo>
                  <a:lnTo>
                    <a:pt x="784" y="59"/>
                  </a:lnTo>
                  <a:lnTo>
                    <a:pt x="786" y="59"/>
                  </a:lnTo>
                  <a:lnTo>
                    <a:pt x="789" y="59"/>
                  </a:lnTo>
                  <a:lnTo>
                    <a:pt x="790" y="57"/>
                  </a:lnTo>
                  <a:lnTo>
                    <a:pt x="790" y="59"/>
                  </a:lnTo>
                  <a:lnTo>
                    <a:pt x="791" y="59"/>
                  </a:lnTo>
                  <a:lnTo>
                    <a:pt x="792" y="59"/>
                  </a:lnTo>
                  <a:lnTo>
                    <a:pt x="792" y="57"/>
                  </a:lnTo>
                  <a:lnTo>
                    <a:pt x="795" y="57"/>
                  </a:lnTo>
                  <a:lnTo>
                    <a:pt x="795" y="59"/>
                  </a:lnTo>
                  <a:lnTo>
                    <a:pt x="796" y="59"/>
                  </a:lnTo>
                  <a:lnTo>
                    <a:pt x="797" y="59"/>
                  </a:lnTo>
                  <a:lnTo>
                    <a:pt x="798" y="59"/>
                  </a:lnTo>
                  <a:lnTo>
                    <a:pt x="801" y="59"/>
                  </a:lnTo>
                  <a:lnTo>
                    <a:pt x="800" y="57"/>
                  </a:lnTo>
                  <a:lnTo>
                    <a:pt x="801" y="57"/>
                  </a:lnTo>
                  <a:lnTo>
                    <a:pt x="802" y="59"/>
                  </a:lnTo>
                  <a:lnTo>
                    <a:pt x="804" y="59"/>
                  </a:lnTo>
                  <a:lnTo>
                    <a:pt x="804" y="57"/>
                  </a:lnTo>
                  <a:lnTo>
                    <a:pt x="806" y="57"/>
                  </a:lnTo>
                  <a:lnTo>
                    <a:pt x="807" y="57"/>
                  </a:lnTo>
                  <a:lnTo>
                    <a:pt x="806" y="59"/>
                  </a:lnTo>
                  <a:lnTo>
                    <a:pt x="808" y="59"/>
                  </a:lnTo>
                  <a:lnTo>
                    <a:pt x="810" y="59"/>
                  </a:lnTo>
                  <a:lnTo>
                    <a:pt x="813" y="57"/>
                  </a:lnTo>
                  <a:lnTo>
                    <a:pt x="814" y="57"/>
                  </a:lnTo>
                  <a:lnTo>
                    <a:pt x="814" y="59"/>
                  </a:lnTo>
                  <a:lnTo>
                    <a:pt x="815" y="59"/>
                  </a:lnTo>
                  <a:lnTo>
                    <a:pt x="816" y="59"/>
                  </a:lnTo>
                  <a:lnTo>
                    <a:pt x="816" y="57"/>
                  </a:lnTo>
                  <a:lnTo>
                    <a:pt x="818" y="57"/>
                  </a:lnTo>
                  <a:lnTo>
                    <a:pt x="819" y="56"/>
                  </a:lnTo>
                  <a:lnTo>
                    <a:pt x="819" y="57"/>
                  </a:lnTo>
                  <a:lnTo>
                    <a:pt x="818" y="57"/>
                  </a:lnTo>
                  <a:lnTo>
                    <a:pt x="819" y="59"/>
                  </a:lnTo>
                  <a:lnTo>
                    <a:pt x="821" y="57"/>
                  </a:lnTo>
                  <a:lnTo>
                    <a:pt x="823" y="57"/>
                  </a:lnTo>
                  <a:lnTo>
                    <a:pt x="823" y="59"/>
                  </a:lnTo>
                  <a:lnTo>
                    <a:pt x="824" y="57"/>
                  </a:lnTo>
                  <a:lnTo>
                    <a:pt x="825" y="57"/>
                  </a:lnTo>
                  <a:lnTo>
                    <a:pt x="826" y="57"/>
                  </a:lnTo>
                  <a:lnTo>
                    <a:pt x="827" y="57"/>
                  </a:lnTo>
                  <a:lnTo>
                    <a:pt x="832" y="57"/>
                  </a:lnTo>
                  <a:lnTo>
                    <a:pt x="833" y="57"/>
                  </a:lnTo>
                  <a:lnTo>
                    <a:pt x="835" y="57"/>
                  </a:lnTo>
                  <a:lnTo>
                    <a:pt x="835" y="56"/>
                  </a:lnTo>
                  <a:lnTo>
                    <a:pt x="836" y="56"/>
                  </a:lnTo>
                  <a:lnTo>
                    <a:pt x="836" y="54"/>
                  </a:lnTo>
                  <a:lnTo>
                    <a:pt x="837" y="54"/>
                  </a:lnTo>
                  <a:lnTo>
                    <a:pt x="840" y="56"/>
                  </a:lnTo>
                  <a:lnTo>
                    <a:pt x="841" y="54"/>
                  </a:lnTo>
                  <a:lnTo>
                    <a:pt x="841" y="56"/>
                  </a:lnTo>
                  <a:lnTo>
                    <a:pt x="840" y="56"/>
                  </a:lnTo>
                  <a:lnTo>
                    <a:pt x="840" y="57"/>
                  </a:lnTo>
                  <a:lnTo>
                    <a:pt x="841" y="57"/>
                  </a:lnTo>
                  <a:lnTo>
                    <a:pt x="842" y="57"/>
                  </a:lnTo>
                  <a:lnTo>
                    <a:pt x="843" y="57"/>
                  </a:lnTo>
                  <a:lnTo>
                    <a:pt x="844" y="57"/>
                  </a:lnTo>
                  <a:lnTo>
                    <a:pt x="846" y="57"/>
                  </a:lnTo>
                  <a:lnTo>
                    <a:pt x="846" y="59"/>
                  </a:lnTo>
                  <a:lnTo>
                    <a:pt x="848" y="59"/>
                  </a:lnTo>
                  <a:lnTo>
                    <a:pt x="849" y="59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3" y="59"/>
                  </a:lnTo>
                  <a:lnTo>
                    <a:pt x="853" y="57"/>
                  </a:lnTo>
                  <a:lnTo>
                    <a:pt x="854" y="57"/>
                  </a:lnTo>
                  <a:lnTo>
                    <a:pt x="855" y="57"/>
                  </a:lnTo>
                  <a:lnTo>
                    <a:pt x="859" y="57"/>
                  </a:lnTo>
                  <a:lnTo>
                    <a:pt x="861" y="57"/>
                  </a:lnTo>
                  <a:lnTo>
                    <a:pt x="864" y="57"/>
                  </a:lnTo>
                  <a:lnTo>
                    <a:pt x="866" y="57"/>
                  </a:lnTo>
                  <a:lnTo>
                    <a:pt x="867" y="57"/>
                  </a:lnTo>
                  <a:lnTo>
                    <a:pt x="869" y="57"/>
                  </a:lnTo>
                  <a:lnTo>
                    <a:pt x="869" y="56"/>
                  </a:lnTo>
                  <a:lnTo>
                    <a:pt x="870" y="56"/>
                  </a:lnTo>
                  <a:lnTo>
                    <a:pt x="871" y="56"/>
                  </a:lnTo>
                  <a:lnTo>
                    <a:pt x="870" y="54"/>
                  </a:lnTo>
                  <a:lnTo>
                    <a:pt x="871" y="54"/>
                  </a:lnTo>
                  <a:lnTo>
                    <a:pt x="871" y="53"/>
                  </a:lnTo>
                  <a:lnTo>
                    <a:pt x="875" y="53"/>
                  </a:lnTo>
                  <a:lnTo>
                    <a:pt x="876" y="53"/>
                  </a:lnTo>
                  <a:lnTo>
                    <a:pt x="876" y="51"/>
                  </a:lnTo>
                  <a:lnTo>
                    <a:pt x="877" y="51"/>
                  </a:lnTo>
                  <a:lnTo>
                    <a:pt x="878" y="51"/>
                  </a:lnTo>
                  <a:lnTo>
                    <a:pt x="880" y="51"/>
                  </a:lnTo>
                  <a:lnTo>
                    <a:pt x="881" y="50"/>
                  </a:lnTo>
                  <a:lnTo>
                    <a:pt x="880" y="50"/>
                  </a:lnTo>
                  <a:lnTo>
                    <a:pt x="877" y="50"/>
                  </a:lnTo>
                  <a:lnTo>
                    <a:pt x="875" y="50"/>
                  </a:lnTo>
                  <a:lnTo>
                    <a:pt x="877" y="49"/>
                  </a:lnTo>
                  <a:lnTo>
                    <a:pt x="876" y="49"/>
                  </a:lnTo>
                  <a:lnTo>
                    <a:pt x="875" y="49"/>
                  </a:lnTo>
                  <a:lnTo>
                    <a:pt x="875" y="48"/>
                  </a:lnTo>
                  <a:lnTo>
                    <a:pt x="872" y="48"/>
                  </a:lnTo>
                  <a:lnTo>
                    <a:pt x="870" y="49"/>
                  </a:lnTo>
                  <a:lnTo>
                    <a:pt x="869" y="49"/>
                  </a:lnTo>
                  <a:lnTo>
                    <a:pt x="867" y="49"/>
                  </a:lnTo>
                  <a:lnTo>
                    <a:pt x="866" y="48"/>
                  </a:lnTo>
                  <a:lnTo>
                    <a:pt x="864" y="48"/>
                  </a:lnTo>
                  <a:lnTo>
                    <a:pt x="860" y="48"/>
                  </a:lnTo>
                  <a:lnTo>
                    <a:pt x="855" y="45"/>
                  </a:lnTo>
                  <a:lnTo>
                    <a:pt x="854" y="45"/>
                  </a:lnTo>
                  <a:lnTo>
                    <a:pt x="854" y="48"/>
                  </a:lnTo>
                  <a:lnTo>
                    <a:pt x="853" y="48"/>
                  </a:lnTo>
                  <a:lnTo>
                    <a:pt x="848" y="48"/>
                  </a:lnTo>
                  <a:lnTo>
                    <a:pt x="846" y="48"/>
                  </a:lnTo>
                  <a:lnTo>
                    <a:pt x="844" y="48"/>
                  </a:lnTo>
                  <a:lnTo>
                    <a:pt x="843" y="48"/>
                  </a:lnTo>
                  <a:lnTo>
                    <a:pt x="842" y="48"/>
                  </a:lnTo>
                  <a:lnTo>
                    <a:pt x="842" y="45"/>
                  </a:lnTo>
                  <a:lnTo>
                    <a:pt x="841" y="48"/>
                  </a:lnTo>
                  <a:lnTo>
                    <a:pt x="840" y="45"/>
                  </a:lnTo>
                  <a:lnTo>
                    <a:pt x="840" y="48"/>
                  </a:lnTo>
                  <a:lnTo>
                    <a:pt x="836" y="48"/>
                  </a:lnTo>
                  <a:lnTo>
                    <a:pt x="835" y="48"/>
                  </a:lnTo>
                  <a:lnTo>
                    <a:pt x="831" y="48"/>
                  </a:lnTo>
                  <a:lnTo>
                    <a:pt x="831" y="49"/>
                  </a:lnTo>
                  <a:lnTo>
                    <a:pt x="829" y="48"/>
                  </a:lnTo>
                  <a:lnTo>
                    <a:pt x="826" y="48"/>
                  </a:lnTo>
                  <a:lnTo>
                    <a:pt x="827" y="49"/>
                  </a:lnTo>
                  <a:lnTo>
                    <a:pt x="826" y="49"/>
                  </a:lnTo>
                  <a:lnTo>
                    <a:pt x="825" y="49"/>
                  </a:lnTo>
                  <a:lnTo>
                    <a:pt x="824" y="49"/>
                  </a:lnTo>
                  <a:lnTo>
                    <a:pt x="823" y="49"/>
                  </a:lnTo>
                  <a:lnTo>
                    <a:pt x="821" y="49"/>
                  </a:lnTo>
                  <a:lnTo>
                    <a:pt x="819" y="49"/>
                  </a:lnTo>
                  <a:lnTo>
                    <a:pt x="816" y="49"/>
                  </a:lnTo>
                  <a:lnTo>
                    <a:pt x="815" y="49"/>
                  </a:lnTo>
                  <a:lnTo>
                    <a:pt x="815" y="50"/>
                  </a:lnTo>
                  <a:lnTo>
                    <a:pt x="814" y="50"/>
                  </a:lnTo>
                  <a:lnTo>
                    <a:pt x="810" y="50"/>
                  </a:lnTo>
                  <a:lnTo>
                    <a:pt x="808" y="50"/>
                  </a:lnTo>
                  <a:lnTo>
                    <a:pt x="806" y="49"/>
                  </a:lnTo>
                  <a:lnTo>
                    <a:pt x="804" y="49"/>
                  </a:lnTo>
                  <a:lnTo>
                    <a:pt x="802" y="49"/>
                  </a:lnTo>
                  <a:lnTo>
                    <a:pt x="801" y="49"/>
                  </a:lnTo>
                  <a:lnTo>
                    <a:pt x="801" y="50"/>
                  </a:lnTo>
                  <a:lnTo>
                    <a:pt x="800" y="50"/>
                  </a:lnTo>
                  <a:lnTo>
                    <a:pt x="801" y="49"/>
                  </a:lnTo>
                  <a:lnTo>
                    <a:pt x="800" y="49"/>
                  </a:lnTo>
                  <a:lnTo>
                    <a:pt x="798" y="49"/>
                  </a:lnTo>
                  <a:lnTo>
                    <a:pt x="797" y="49"/>
                  </a:lnTo>
                  <a:lnTo>
                    <a:pt x="796" y="49"/>
                  </a:lnTo>
                  <a:lnTo>
                    <a:pt x="795" y="49"/>
                  </a:lnTo>
                  <a:lnTo>
                    <a:pt x="795" y="50"/>
                  </a:lnTo>
                  <a:lnTo>
                    <a:pt x="792" y="50"/>
                  </a:lnTo>
                  <a:lnTo>
                    <a:pt x="792" y="49"/>
                  </a:lnTo>
                  <a:lnTo>
                    <a:pt x="791" y="49"/>
                  </a:lnTo>
                  <a:lnTo>
                    <a:pt x="791" y="48"/>
                  </a:lnTo>
                  <a:lnTo>
                    <a:pt x="790" y="48"/>
                  </a:lnTo>
                  <a:lnTo>
                    <a:pt x="789" y="49"/>
                  </a:lnTo>
                  <a:lnTo>
                    <a:pt x="787" y="49"/>
                  </a:lnTo>
                  <a:lnTo>
                    <a:pt x="787" y="50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9"/>
                  </a:lnTo>
                  <a:lnTo>
                    <a:pt x="784" y="48"/>
                  </a:lnTo>
                  <a:lnTo>
                    <a:pt x="784" y="45"/>
                  </a:lnTo>
                  <a:lnTo>
                    <a:pt x="783" y="45"/>
                  </a:lnTo>
                  <a:lnTo>
                    <a:pt x="781" y="45"/>
                  </a:lnTo>
                  <a:lnTo>
                    <a:pt x="781" y="48"/>
                  </a:lnTo>
                  <a:lnTo>
                    <a:pt x="780" y="48"/>
                  </a:lnTo>
                  <a:lnTo>
                    <a:pt x="780" y="45"/>
                  </a:lnTo>
                  <a:lnTo>
                    <a:pt x="780" y="44"/>
                  </a:lnTo>
                  <a:lnTo>
                    <a:pt x="779" y="44"/>
                  </a:lnTo>
                  <a:lnTo>
                    <a:pt x="779" y="45"/>
                  </a:lnTo>
                  <a:lnTo>
                    <a:pt x="778" y="45"/>
                  </a:lnTo>
                  <a:lnTo>
                    <a:pt x="775" y="45"/>
                  </a:lnTo>
                  <a:lnTo>
                    <a:pt x="774" y="45"/>
                  </a:lnTo>
                  <a:lnTo>
                    <a:pt x="773" y="45"/>
                  </a:lnTo>
                  <a:lnTo>
                    <a:pt x="772" y="44"/>
                  </a:lnTo>
                  <a:lnTo>
                    <a:pt x="772" y="45"/>
                  </a:lnTo>
                  <a:lnTo>
                    <a:pt x="770" y="45"/>
                  </a:lnTo>
                  <a:lnTo>
                    <a:pt x="769" y="45"/>
                  </a:lnTo>
                  <a:lnTo>
                    <a:pt x="769" y="44"/>
                  </a:lnTo>
                  <a:lnTo>
                    <a:pt x="768" y="44"/>
                  </a:lnTo>
                  <a:lnTo>
                    <a:pt x="768" y="43"/>
                  </a:lnTo>
                  <a:lnTo>
                    <a:pt x="769" y="43"/>
                  </a:lnTo>
                  <a:lnTo>
                    <a:pt x="774" y="44"/>
                  </a:lnTo>
                  <a:lnTo>
                    <a:pt x="778" y="44"/>
                  </a:lnTo>
                  <a:lnTo>
                    <a:pt x="775" y="43"/>
                  </a:lnTo>
                  <a:lnTo>
                    <a:pt x="780" y="43"/>
                  </a:lnTo>
                  <a:lnTo>
                    <a:pt x="784" y="43"/>
                  </a:lnTo>
                  <a:lnTo>
                    <a:pt x="786" y="43"/>
                  </a:lnTo>
                  <a:lnTo>
                    <a:pt x="781" y="42"/>
                  </a:lnTo>
                  <a:lnTo>
                    <a:pt x="779" y="42"/>
                  </a:lnTo>
                  <a:lnTo>
                    <a:pt x="779" y="40"/>
                  </a:lnTo>
                  <a:lnTo>
                    <a:pt x="775" y="40"/>
                  </a:lnTo>
                  <a:close/>
                  <a:moveTo>
                    <a:pt x="547" y="40"/>
                  </a:moveTo>
                  <a:lnTo>
                    <a:pt x="547" y="39"/>
                  </a:lnTo>
                  <a:lnTo>
                    <a:pt x="549" y="39"/>
                  </a:lnTo>
                  <a:lnTo>
                    <a:pt x="547" y="38"/>
                  </a:lnTo>
                  <a:lnTo>
                    <a:pt x="544" y="38"/>
                  </a:lnTo>
                  <a:lnTo>
                    <a:pt x="542" y="39"/>
                  </a:lnTo>
                  <a:lnTo>
                    <a:pt x="546" y="39"/>
                  </a:lnTo>
                  <a:lnTo>
                    <a:pt x="547" y="40"/>
                  </a:lnTo>
                  <a:close/>
                  <a:moveTo>
                    <a:pt x="636" y="36"/>
                  </a:moveTo>
                  <a:lnTo>
                    <a:pt x="637" y="36"/>
                  </a:lnTo>
                  <a:lnTo>
                    <a:pt x="638" y="36"/>
                  </a:lnTo>
                  <a:lnTo>
                    <a:pt x="639" y="36"/>
                  </a:lnTo>
                  <a:lnTo>
                    <a:pt x="641" y="36"/>
                  </a:lnTo>
                  <a:lnTo>
                    <a:pt x="643" y="36"/>
                  </a:lnTo>
                  <a:lnTo>
                    <a:pt x="644" y="36"/>
                  </a:lnTo>
                  <a:lnTo>
                    <a:pt x="646" y="36"/>
                  </a:lnTo>
                  <a:lnTo>
                    <a:pt x="646" y="34"/>
                  </a:lnTo>
                  <a:lnTo>
                    <a:pt x="644" y="34"/>
                  </a:lnTo>
                  <a:lnTo>
                    <a:pt x="643" y="34"/>
                  </a:lnTo>
                  <a:lnTo>
                    <a:pt x="641" y="34"/>
                  </a:lnTo>
                  <a:lnTo>
                    <a:pt x="641" y="33"/>
                  </a:lnTo>
                  <a:lnTo>
                    <a:pt x="638" y="32"/>
                  </a:lnTo>
                  <a:lnTo>
                    <a:pt x="636" y="32"/>
                  </a:lnTo>
                  <a:lnTo>
                    <a:pt x="635" y="32"/>
                  </a:lnTo>
                  <a:lnTo>
                    <a:pt x="635" y="33"/>
                  </a:lnTo>
                  <a:lnTo>
                    <a:pt x="635" y="34"/>
                  </a:lnTo>
                  <a:lnTo>
                    <a:pt x="636" y="34"/>
                  </a:lnTo>
                  <a:lnTo>
                    <a:pt x="636" y="36"/>
                  </a:lnTo>
                  <a:close/>
                  <a:moveTo>
                    <a:pt x="783" y="34"/>
                  </a:moveTo>
                  <a:lnTo>
                    <a:pt x="786" y="36"/>
                  </a:lnTo>
                  <a:lnTo>
                    <a:pt x="787" y="36"/>
                  </a:lnTo>
                  <a:lnTo>
                    <a:pt x="789" y="36"/>
                  </a:lnTo>
                  <a:lnTo>
                    <a:pt x="792" y="34"/>
                  </a:lnTo>
                  <a:lnTo>
                    <a:pt x="795" y="34"/>
                  </a:lnTo>
                  <a:lnTo>
                    <a:pt x="795" y="33"/>
                  </a:lnTo>
                  <a:lnTo>
                    <a:pt x="791" y="33"/>
                  </a:lnTo>
                  <a:lnTo>
                    <a:pt x="790" y="33"/>
                  </a:lnTo>
                  <a:lnTo>
                    <a:pt x="787" y="32"/>
                  </a:lnTo>
                  <a:lnTo>
                    <a:pt x="784" y="32"/>
                  </a:lnTo>
                  <a:lnTo>
                    <a:pt x="783" y="32"/>
                  </a:lnTo>
                  <a:lnTo>
                    <a:pt x="783" y="33"/>
                  </a:lnTo>
                  <a:lnTo>
                    <a:pt x="781" y="33"/>
                  </a:lnTo>
                  <a:lnTo>
                    <a:pt x="780" y="33"/>
                  </a:lnTo>
                  <a:lnTo>
                    <a:pt x="780" y="34"/>
                  </a:lnTo>
                  <a:lnTo>
                    <a:pt x="781" y="34"/>
                  </a:lnTo>
                  <a:lnTo>
                    <a:pt x="783" y="34"/>
                  </a:lnTo>
                  <a:close/>
                  <a:moveTo>
                    <a:pt x="564" y="33"/>
                  </a:moveTo>
                  <a:lnTo>
                    <a:pt x="565" y="33"/>
                  </a:lnTo>
                  <a:lnTo>
                    <a:pt x="565" y="34"/>
                  </a:lnTo>
                  <a:lnTo>
                    <a:pt x="569" y="34"/>
                  </a:lnTo>
                  <a:lnTo>
                    <a:pt x="570" y="34"/>
                  </a:lnTo>
                  <a:lnTo>
                    <a:pt x="576" y="34"/>
                  </a:lnTo>
                  <a:lnTo>
                    <a:pt x="578" y="34"/>
                  </a:lnTo>
                  <a:lnTo>
                    <a:pt x="579" y="34"/>
                  </a:lnTo>
                  <a:lnTo>
                    <a:pt x="582" y="34"/>
                  </a:lnTo>
                  <a:lnTo>
                    <a:pt x="584" y="34"/>
                  </a:lnTo>
                  <a:lnTo>
                    <a:pt x="584" y="33"/>
                  </a:lnTo>
                  <a:lnTo>
                    <a:pt x="585" y="33"/>
                  </a:lnTo>
                  <a:lnTo>
                    <a:pt x="590" y="33"/>
                  </a:lnTo>
                  <a:lnTo>
                    <a:pt x="591" y="33"/>
                  </a:lnTo>
                  <a:lnTo>
                    <a:pt x="592" y="33"/>
                  </a:lnTo>
                  <a:lnTo>
                    <a:pt x="593" y="32"/>
                  </a:lnTo>
                  <a:lnTo>
                    <a:pt x="592" y="32"/>
                  </a:lnTo>
                  <a:lnTo>
                    <a:pt x="591" y="32"/>
                  </a:lnTo>
                  <a:lnTo>
                    <a:pt x="587" y="32"/>
                  </a:lnTo>
                  <a:lnTo>
                    <a:pt x="586" y="32"/>
                  </a:lnTo>
                  <a:lnTo>
                    <a:pt x="586" y="31"/>
                  </a:lnTo>
                  <a:lnTo>
                    <a:pt x="591" y="31"/>
                  </a:lnTo>
                  <a:lnTo>
                    <a:pt x="593" y="31"/>
                  </a:lnTo>
                  <a:lnTo>
                    <a:pt x="595" y="31"/>
                  </a:lnTo>
                  <a:lnTo>
                    <a:pt x="596" y="31"/>
                  </a:lnTo>
                  <a:lnTo>
                    <a:pt x="597" y="31"/>
                  </a:lnTo>
                  <a:lnTo>
                    <a:pt x="599" y="31"/>
                  </a:lnTo>
                  <a:lnTo>
                    <a:pt x="601" y="31"/>
                  </a:lnTo>
                  <a:lnTo>
                    <a:pt x="601" y="30"/>
                  </a:lnTo>
                  <a:lnTo>
                    <a:pt x="597" y="30"/>
                  </a:lnTo>
                  <a:lnTo>
                    <a:pt x="593" y="30"/>
                  </a:lnTo>
                  <a:lnTo>
                    <a:pt x="591" y="30"/>
                  </a:lnTo>
                  <a:lnTo>
                    <a:pt x="590" y="30"/>
                  </a:lnTo>
                  <a:lnTo>
                    <a:pt x="587" y="30"/>
                  </a:lnTo>
                  <a:lnTo>
                    <a:pt x="585" y="30"/>
                  </a:lnTo>
                  <a:lnTo>
                    <a:pt x="584" y="30"/>
                  </a:lnTo>
                  <a:lnTo>
                    <a:pt x="582" y="30"/>
                  </a:lnTo>
                  <a:lnTo>
                    <a:pt x="581" y="30"/>
                  </a:lnTo>
                  <a:lnTo>
                    <a:pt x="579" y="31"/>
                  </a:lnTo>
                  <a:lnTo>
                    <a:pt x="579" y="30"/>
                  </a:lnTo>
                  <a:lnTo>
                    <a:pt x="578" y="31"/>
                  </a:lnTo>
                  <a:lnTo>
                    <a:pt x="576" y="31"/>
                  </a:lnTo>
                  <a:lnTo>
                    <a:pt x="575" y="31"/>
                  </a:lnTo>
                  <a:lnTo>
                    <a:pt x="574" y="31"/>
                  </a:lnTo>
                  <a:lnTo>
                    <a:pt x="570" y="31"/>
                  </a:lnTo>
                  <a:lnTo>
                    <a:pt x="567" y="31"/>
                  </a:lnTo>
                  <a:lnTo>
                    <a:pt x="565" y="31"/>
                  </a:lnTo>
                  <a:lnTo>
                    <a:pt x="564" y="31"/>
                  </a:lnTo>
                  <a:lnTo>
                    <a:pt x="563" y="31"/>
                  </a:lnTo>
                  <a:lnTo>
                    <a:pt x="561" y="32"/>
                  </a:lnTo>
                  <a:lnTo>
                    <a:pt x="563" y="33"/>
                  </a:lnTo>
                  <a:lnTo>
                    <a:pt x="564" y="33"/>
                  </a:lnTo>
                  <a:close/>
                  <a:moveTo>
                    <a:pt x="757" y="32"/>
                  </a:moveTo>
                  <a:lnTo>
                    <a:pt x="756" y="32"/>
                  </a:lnTo>
                  <a:lnTo>
                    <a:pt x="755" y="32"/>
                  </a:lnTo>
                  <a:lnTo>
                    <a:pt x="753" y="32"/>
                  </a:lnTo>
                  <a:lnTo>
                    <a:pt x="752" y="32"/>
                  </a:lnTo>
                  <a:lnTo>
                    <a:pt x="751" y="32"/>
                  </a:lnTo>
                  <a:lnTo>
                    <a:pt x="747" y="32"/>
                  </a:lnTo>
                  <a:lnTo>
                    <a:pt x="745" y="32"/>
                  </a:lnTo>
                  <a:lnTo>
                    <a:pt x="744" y="32"/>
                  </a:lnTo>
                  <a:lnTo>
                    <a:pt x="743" y="32"/>
                  </a:lnTo>
                  <a:lnTo>
                    <a:pt x="741" y="32"/>
                  </a:lnTo>
                  <a:lnTo>
                    <a:pt x="739" y="32"/>
                  </a:lnTo>
                  <a:lnTo>
                    <a:pt x="738" y="32"/>
                  </a:lnTo>
                  <a:lnTo>
                    <a:pt x="736" y="32"/>
                  </a:lnTo>
                  <a:lnTo>
                    <a:pt x="735" y="32"/>
                  </a:lnTo>
                  <a:lnTo>
                    <a:pt x="734" y="32"/>
                  </a:lnTo>
                  <a:lnTo>
                    <a:pt x="733" y="32"/>
                  </a:lnTo>
                  <a:lnTo>
                    <a:pt x="730" y="32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3" y="33"/>
                  </a:lnTo>
                  <a:lnTo>
                    <a:pt x="736" y="33"/>
                  </a:lnTo>
                  <a:lnTo>
                    <a:pt x="741" y="33"/>
                  </a:lnTo>
                  <a:lnTo>
                    <a:pt x="744" y="33"/>
                  </a:lnTo>
                  <a:lnTo>
                    <a:pt x="747" y="33"/>
                  </a:lnTo>
                  <a:lnTo>
                    <a:pt x="749" y="33"/>
                  </a:lnTo>
                  <a:lnTo>
                    <a:pt x="751" y="33"/>
                  </a:lnTo>
                  <a:lnTo>
                    <a:pt x="752" y="33"/>
                  </a:lnTo>
                  <a:lnTo>
                    <a:pt x="752" y="34"/>
                  </a:lnTo>
                  <a:lnTo>
                    <a:pt x="753" y="34"/>
                  </a:lnTo>
                  <a:lnTo>
                    <a:pt x="755" y="34"/>
                  </a:lnTo>
                  <a:lnTo>
                    <a:pt x="755" y="33"/>
                  </a:lnTo>
                  <a:lnTo>
                    <a:pt x="756" y="34"/>
                  </a:lnTo>
                  <a:lnTo>
                    <a:pt x="756" y="33"/>
                  </a:lnTo>
                  <a:lnTo>
                    <a:pt x="757" y="33"/>
                  </a:lnTo>
                  <a:lnTo>
                    <a:pt x="759" y="33"/>
                  </a:lnTo>
                  <a:lnTo>
                    <a:pt x="761" y="32"/>
                  </a:lnTo>
                  <a:lnTo>
                    <a:pt x="759" y="32"/>
                  </a:lnTo>
                  <a:lnTo>
                    <a:pt x="757" y="32"/>
                  </a:lnTo>
                  <a:close/>
                  <a:moveTo>
                    <a:pt x="550" y="32"/>
                  </a:moveTo>
                  <a:lnTo>
                    <a:pt x="551" y="32"/>
                  </a:lnTo>
                  <a:lnTo>
                    <a:pt x="552" y="32"/>
                  </a:lnTo>
                  <a:lnTo>
                    <a:pt x="557" y="32"/>
                  </a:lnTo>
                  <a:lnTo>
                    <a:pt x="558" y="32"/>
                  </a:lnTo>
                  <a:lnTo>
                    <a:pt x="559" y="32"/>
                  </a:lnTo>
                  <a:lnTo>
                    <a:pt x="558" y="31"/>
                  </a:lnTo>
                  <a:lnTo>
                    <a:pt x="557" y="31"/>
                  </a:lnTo>
                  <a:lnTo>
                    <a:pt x="556" y="31"/>
                  </a:lnTo>
                  <a:lnTo>
                    <a:pt x="555" y="31"/>
                  </a:lnTo>
                  <a:lnTo>
                    <a:pt x="555" y="30"/>
                  </a:lnTo>
                  <a:lnTo>
                    <a:pt x="552" y="30"/>
                  </a:lnTo>
                  <a:lnTo>
                    <a:pt x="550" y="30"/>
                  </a:lnTo>
                  <a:lnTo>
                    <a:pt x="550" y="31"/>
                  </a:lnTo>
                  <a:lnTo>
                    <a:pt x="549" y="31"/>
                  </a:lnTo>
                  <a:lnTo>
                    <a:pt x="547" y="31"/>
                  </a:lnTo>
                  <a:lnTo>
                    <a:pt x="549" y="32"/>
                  </a:lnTo>
                  <a:lnTo>
                    <a:pt x="550" y="32"/>
                  </a:lnTo>
                  <a:close/>
                  <a:moveTo>
                    <a:pt x="718" y="25"/>
                  </a:moveTo>
                  <a:lnTo>
                    <a:pt x="718" y="26"/>
                  </a:lnTo>
                  <a:lnTo>
                    <a:pt x="717" y="26"/>
                  </a:lnTo>
                  <a:lnTo>
                    <a:pt x="717" y="27"/>
                  </a:lnTo>
                  <a:lnTo>
                    <a:pt x="718" y="27"/>
                  </a:lnTo>
                  <a:lnTo>
                    <a:pt x="718" y="30"/>
                  </a:lnTo>
                  <a:lnTo>
                    <a:pt x="718" y="31"/>
                  </a:lnTo>
                  <a:lnTo>
                    <a:pt x="719" y="31"/>
                  </a:lnTo>
                  <a:lnTo>
                    <a:pt x="721" y="31"/>
                  </a:lnTo>
                  <a:lnTo>
                    <a:pt x="722" y="31"/>
                  </a:lnTo>
                  <a:lnTo>
                    <a:pt x="724" y="31"/>
                  </a:lnTo>
                  <a:lnTo>
                    <a:pt x="724" y="32"/>
                  </a:lnTo>
                  <a:lnTo>
                    <a:pt x="726" y="32"/>
                  </a:lnTo>
                  <a:lnTo>
                    <a:pt x="727" y="32"/>
                  </a:lnTo>
                  <a:lnTo>
                    <a:pt x="728" y="31"/>
                  </a:lnTo>
                  <a:lnTo>
                    <a:pt x="729" y="31"/>
                  </a:lnTo>
                  <a:lnTo>
                    <a:pt x="730" y="31"/>
                  </a:lnTo>
                  <a:lnTo>
                    <a:pt x="734" y="31"/>
                  </a:lnTo>
                  <a:lnTo>
                    <a:pt x="736" y="31"/>
                  </a:lnTo>
                  <a:lnTo>
                    <a:pt x="738" y="31"/>
                  </a:lnTo>
                  <a:lnTo>
                    <a:pt x="739" y="31"/>
                  </a:lnTo>
                  <a:lnTo>
                    <a:pt x="741" y="31"/>
                  </a:lnTo>
                  <a:lnTo>
                    <a:pt x="743" y="31"/>
                  </a:lnTo>
                  <a:lnTo>
                    <a:pt x="744" y="31"/>
                  </a:lnTo>
                  <a:lnTo>
                    <a:pt x="745" y="31"/>
                  </a:lnTo>
                  <a:lnTo>
                    <a:pt x="746" y="31"/>
                  </a:lnTo>
                  <a:lnTo>
                    <a:pt x="746" y="30"/>
                  </a:lnTo>
                  <a:lnTo>
                    <a:pt x="745" y="30"/>
                  </a:lnTo>
                  <a:lnTo>
                    <a:pt x="744" y="27"/>
                  </a:lnTo>
                  <a:lnTo>
                    <a:pt x="745" y="27"/>
                  </a:lnTo>
                  <a:lnTo>
                    <a:pt x="751" y="27"/>
                  </a:lnTo>
                  <a:lnTo>
                    <a:pt x="749" y="26"/>
                  </a:lnTo>
                  <a:lnTo>
                    <a:pt x="747" y="26"/>
                  </a:lnTo>
                  <a:lnTo>
                    <a:pt x="745" y="26"/>
                  </a:lnTo>
                  <a:lnTo>
                    <a:pt x="744" y="26"/>
                  </a:lnTo>
                  <a:lnTo>
                    <a:pt x="743" y="26"/>
                  </a:lnTo>
                  <a:lnTo>
                    <a:pt x="741" y="26"/>
                  </a:lnTo>
                  <a:lnTo>
                    <a:pt x="738" y="26"/>
                  </a:lnTo>
                  <a:lnTo>
                    <a:pt x="736" y="25"/>
                  </a:lnTo>
                  <a:lnTo>
                    <a:pt x="735" y="25"/>
                  </a:lnTo>
                  <a:lnTo>
                    <a:pt x="733" y="25"/>
                  </a:lnTo>
                  <a:lnTo>
                    <a:pt x="729" y="25"/>
                  </a:lnTo>
                  <a:lnTo>
                    <a:pt x="728" y="25"/>
                  </a:lnTo>
                  <a:lnTo>
                    <a:pt x="726" y="25"/>
                  </a:lnTo>
                  <a:lnTo>
                    <a:pt x="721" y="25"/>
                  </a:lnTo>
                  <a:lnTo>
                    <a:pt x="718" y="25"/>
                  </a:lnTo>
                  <a:close/>
                  <a:moveTo>
                    <a:pt x="875" y="44"/>
                  </a:moveTo>
                  <a:lnTo>
                    <a:pt x="876" y="44"/>
                  </a:lnTo>
                  <a:lnTo>
                    <a:pt x="876" y="43"/>
                  </a:lnTo>
                  <a:lnTo>
                    <a:pt x="875" y="43"/>
                  </a:lnTo>
                  <a:lnTo>
                    <a:pt x="875" y="44"/>
                  </a:lnTo>
                  <a:close/>
                  <a:moveTo>
                    <a:pt x="1103" y="4"/>
                  </a:moveTo>
                  <a:lnTo>
                    <a:pt x="1103" y="5"/>
                  </a:lnTo>
                  <a:lnTo>
                    <a:pt x="1101" y="5"/>
                  </a:lnTo>
                  <a:lnTo>
                    <a:pt x="1100" y="5"/>
                  </a:lnTo>
                  <a:lnTo>
                    <a:pt x="1098" y="5"/>
                  </a:lnTo>
                  <a:lnTo>
                    <a:pt x="1094" y="5"/>
                  </a:lnTo>
                  <a:lnTo>
                    <a:pt x="1093" y="5"/>
                  </a:lnTo>
                  <a:lnTo>
                    <a:pt x="1091" y="5"/>
                  </a:lnTo>
                  <a:lnTo>
                    <a:pt x="1089" y="5"/>
                  </a:lnTo>
                  <a:lnTo>
                    <a:pt x="1089" y="6"/>
                  </a:lnTo>
                  <a:lnTo>
                    <a:pt x="1087" y="6"/>
                  </a:lnTo>
                  <a:lnTo>
                    <a:pt x="1086" y="6"/>
                  </a:lnTo>
                  <a:lnTo>
                    <a:pt x="1083" y="6"/>
                  </a:lnTo>
                  <a:lnTo>
                    <a:pt x="1082" y="6"/>
                  </a:lnTo>
                  <a:lnTo>
                    <a:pt x="1077" y="6"/>
                  </a:lnTo>
                  <a:lnTo>
                    <a:pt x="1074" y="6"/>
                  </a:lnTo>
                  <a:lnTo>
                    <a:pt x="1072" y="6"/>
                  </a:lnTo>
                  <a:lnTo>
                    <a:pt x="1071" y="6"/>
                  </a:lnTo>
                  <a:lnTo>
                    <a:pt x="1069" y="6"/>
                  </a:lnTo>
                  <a:lnTo>
                    <a:pt x="1065" y="6"/>
                  </a:lnTo>
                  <a:lnTo>
                    <a:pt x="1064" y="6"/>
                  </a:lnTo>
                  <a:lnTo>
                    <a:pt x="1063" y="6"/>
                  </a:lnTo>
                  <a:lnTo>
                    <a:pt x="1059" y="6"/>
                  </a:lnTo>
                  <a:lnTo>
                    <a:pt x="1057" y="8"/>
                  </a:lnTo>
                  <a:lnTo>
                    <a:pt x="1059" y="8"/>
                  </a:lnTo>
                  <a:lnTo>
                    <a:pt x="1063" y="8"/>
                  </a:lnTo>
                  <a:lnTo>
                    <a:pt x="1066" y="8"/>
                  </a:lnTo>
                  <a:lnTo>
                    <a:pt x="1065" y="9"/>
                  </a:lnTo>
                  <a:lnTo>
                    <a:pt x="1061" y="9"/>
                  </a:lnTo>
                  <a:lnTo>
                    <a:pt x="1057" y="9"/>
                  </a:lnTo>
                  <a:lnTo>
                    <a:pt x="1055" y="9"/>
                  </a:lnTo>
                  <a:lnTo>
                    <a:pt x="1053" y="9"/>
                  </a:lnTo>
                  <a:lnTo>
                    <a:pt x="1051" y="9"/>
                  </a:lnTo>
                  <a:lnTo>
                    <a:pt x="1049" y="9"/>
                  </a:lnTo>
                  <a:lnTo>
                    <a:pt x="1053" y="8"/>
                  </a:lnTo>
                  <a:lnTo>
                    <a:pt x="1051" y="8"/>
                  </a:lnTo>
                  <a:lnTo>
                    <a:pt x="1049" y="8"/>
                  </a:lnTo>
                  <a:lnTo>
                    <a:pt x="1047" y="8"/>
                  </a:lnTo>
                  <a:lnTo>
                    <a:pt x="1046" y="8"/>
                  </a:lnTo>
                  <a:lnTo>
                    <a:pt x="1042" y="8"/>
                  </a:lnTo>
                  <a:lnTo>
                    <a:pt x="1041" y="8"/>
                  </a:lnTo>
                  <a:lnTo>
                    <a:pt x="1040" y="9"/>
                  </a:lnTo>
                  <a:lnTo>
                    <a:pt x="1044" y="9"/>
                  </a:lnTo>
                  <a:lnTo>
                    <a:pt x="1047" y="9"/>
                  </a:lnTo>
                  <a:lnTo>
                    <a:pt x="1049" y="9"/>
                  </a:lnTo>
                  <a:lnTo>
                    <a:pt x="1048" y="11"/>
                  </a:lnTo>
                  <a:lnTo>
                    <a:pt x="1047" y="11"/>
                  </a:lnTo>
                  <a:lnTo>
                    <a:pt x="1046" y="11"/>
                  </a:lnTo>
                  <a:lnTo>
                    <a:pt x="1044" y="11"/>
                  </a:lnTo>
                  <a:lnTo>
                    <a:pt x="1041" y="11"/>
                  </a:lnTo>
                  <a:lnTo>
                    <a:pt x="1038" y="11"/>
                  </a:lnTo>
                  <a:lnTo>
                    <a:pt x="1035" y="11"/>
                  </a:lnTo>
                  <a:lnTo>
                    <a:pt x="1035" y="13"/>
                  </a:lnTo>
                  <a:lnTo>
                    <a:pt x="1032" y="13"/>
                  </a:lnTo>
                  <a:lnTo>
                    <a:pt x="1031" y="13"/>
                  </a:lnTo>
                  <a:lnTo>
                    <a:pt x="1030" y="13"/>
                  </a:lnTo>
                  <a:lnTo>
                    <a:pt x="1027" y="13"/>
                  </a:lnTo>
                  <a:lnTo>
                    <a:pt x="1026" y="13"/>
                  </a:lnTo>
                  <a:lnTo>
                    <a:pt x="1024" y="13"/>
                  </a:lnTo>
                  <a:lnTo>
                    <a:pt x="1023" y="13"/>
                  </a:lnTo>
                  <a:lnTo>
                    <a:pt x="1021" y="14"/>
                  </a:lnTo>
                  <a:lnTo>
                    <a:pt x="1020" y="14"/>
                  </a:lnTo>
                  <a:lnTo>
                    <a:pt x="1018" y="14"/>
                  </a:lnTo>
                  <a:lnTo>
                    <a:pt x="1015" y="14"/>
                  </a:lnTo>
                  <a:lnTo>
                    <a:pt x="1014" y="15"/>
                  </a:lnTo>
                  <a:lnTo>
                    <a:pt x="1012" y="15"/>
                  </a:lnTo>
                  <a:lnTo>
                    <a:pt x="1009" y="15"/>
                  </a:lnTo>
                  <a:lnTo>
                    <a:pt x="1006" y="15"/>
                  </a:lnTo>
                  <a:lnTo>
                    <a:pt x="1006" y="14"/>
                  </a:lnTo>
                  <a:lnTo>
                    <a:pt x="1004" y="14"/>
                  </a:lnTo>
                  <a:lnTo>
                    <a:pt x="1004" y="15"/>
                  </a:lnTo>
                  <a:lnTo>
                    <a:pt x="1006" y="15"/>
                  </a:lnTo>
                  <a:lnTo>
                    <a:pt x="1004" y="16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996" y="16"/>
                  </a:lnTo>
                  <a:lnTo>
                    <a:pt x="992" y="17"/>
                  </a:lnTo>
                  <a:lnTo>
                    <a:pt x="991" y="17"/>
                  </a:lnTo>
                  <a:lnTo>
                    <a:pt x="985" y="19"/>
                  </a:lnTo>
                  <a:lnTo>
                    <a:pt x="984" y="19"/>
                  </a:lnTo>
                  <a:lnTo>
                    <a:pt x="983" y="19"/>
                  </a:lnTo>
                  <a:lnTo>
                    <a:pt x="981" y="19"/>
                  </a:lnTo>
                  <a:lnTo>
                    <a:pt x="979" y="19"/>
                  </a:lnTo>
                  <a:lnTo>
                    <a:pt x="977" y="19"/>
                  </a:lnTo>
                  <a:lnTo>
                    <a:pt x="975" y="19"/>
                  </a:lnTo>
                  <a:lnTo>
                    <a:pt x="977" y="17"/>
                  </a:lnTo>
                  <a:lnTo>
                    <a:pt x="974" y="17"/>
                  </a:lnTo>
                  <a:lnTo>
                    <a:pt x="973" y="17"/>
                  </a:lnTo>
                  <a:lnTo>
                    <a:pt x="973" y="19"/>
                  </a:lnTo>
                  <a:lnTo>
                    <a:pt x="970" y="19"/>
                  </a:lnTo>
                  <a:lnTo>
                    <a:pt x="969" y="19"/>
                  </a:lnTo>
                  <a:lnTo>
                    <a:pt x="968" y="19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6" y="19"/>
                  </a:lnTo>
                  <a:lnTo>
                    <a:pt x="966" y="21"/>
                  </a:lnTo>
                  <a:lnTo>
                    <a:pt x="964" y="21"/>
                  </a:lnTo>
                  <a:lnTo>
                    <a:pt x="961" y="21"/>
                  </a:lnTo>
                  <a:lnTo>
                    <a:pt x="960" y="21"/>
                  </a:lnTo>
                  <a:lnTo>
                    <a:pt x="957" y="21"/>
                  </a:lnTo>
                  <a:lnTo>
                    <a:pt x="956" y="21"/>
                  </a:lnTo>
                  <a:lnTo>
                    <a:pt x="956" y="19"/>
                  </a:lnTo>
                  <a:lnTo>
                    <a:pt x="955" y="19"/>
                  </a:lnTo>
                  <a:lnTo>
                    <a:pt x="955" y="21"/>
                  </a:lnTo>
                  <a:lnTo>
                    <a:pt x="952" y="21"/>
                  </a:lnTo>
                  <a:lnTo>
                    <a:pt x="949" y="21"/>
                  </a:lnTo>
                  <a:lnTo>
                    <a:pt x="947" y="21"/>
                  </a:lnTo>
                  <a:lnTo>
                    <a:pt x="946" y="21"/>
                  </a:lnTo>
                  <a:lnTo>
                    <a:pt x="944" y="21"/>
                  </a:lnTo>
                  <a:lnTo>
                    <a:pt x="943" y="21"/>
                  </a:lnTo>
                  <a:lnTo>
                    <a:pt x="939" y="19"/>
                  </a:lnTo>
                  <a:lnTo>
                    <a:pt x="934" y="19"/>
                  </a:lnTo>
                  <a:lnTo>
                    <a:pt x="933" y="19"/>
                  </a:lnTo>
                  <a:lnTo>
                    <a:pt x="933" y="21"/>
                  </a:lnTo>
                  <a:lnTo>
                    <a:pt x="932" y="21"/>
                  </a:lnTo>
                  <a:lnTo>
                    <a:pt x="930" y="21"/>
                  </a:lnTo>
                  <a:lnTo>
                    <a:pt x="930" y="22"/>
                  </a:lnTo>
                  <a:lnTo>
                    <a:pt x="926" y="23"/>
                  </a:lnTo>
                  <a:lnTo>
                    <a:pt x="929" y="23"/>
                  </a:lnTo>
                  <a:lnTo>
                    <a:pt x="934" y="23"/>
                  </a:lnTo>
                  <a:lnTo>
                    <a:pt x="935" y="23"/>
                  </a:lnTo>
                  <a:lnTo>
                    <a:pt x="935" y="25"/>
                  </a:lnTo>
                  <a:lnTo>
                    <a:pt x="938" y="23"/>
                  </a:lnTo>
                  <a:lnTo>
                    <a:pt x="939" y="23"/>
                  </a:lnTo>
                  <a:lnTo>
                    <a:pt x="943" y="23"/>
                  </a:lnTo>
                  <a:lnTo>
                    <a:pt x="946" y="23"/>
                  </a:lnTo>
                  <a:lnTo>
                    <a:pt x="947" y="23"/>
                  </a:lnTo>
                  <a:lnTo>
                    <a:pt x="950" y="23"/>
                  </a:lnTo>
                  <a:lnTo>
                    <a:pt x="951" y="23"/>
                  </a:lnTo>
                  <a:lnTo>
                    <a:pt x="951" y="25"/>
                  </a:lnTo>
                  <a:lnTo>
                    <a:pt x="950" y="25"/>
                  </a:lnTo>
                  <a:lnTo>
                    <a:pt x="951" y="26"/>
                  </a:lnTo>
                  <a:lnTo>
                    <a:pt x="949" y="26"/>
                  </a:lnTo>
                  <a:lnTo>
                    <a:pt x="947" y="26"/>
                  </a:lnTo>
                  <a:lnTo>
                    <a:pt x="944" y="26"/>
                  </a:lnTo>
                  <a:lnTo>
                    <a:pt x="941" y="26"/>
                  </a:lnTo>
                  <a:lnTo>
                    <a:pt x="938" y="26"/>
                  </a:lnTo>
                  <a:lnTo>
                    <a:pt x="941" y="27"/>
                  </a:lnTo>
                  <a:lnTo>
                    <a:pt x="943" y="27"/>
                  </a:lnTo>
                  <a:lnTo>
                    <a:pt x="941" y="30"/>
                  </a:lnTo>
                  <a:lnTo>
                    <a:pt x="940" y="30"/>
                  </a:lnTo>
                  <a:lnTo>
                    <a:pt x="939" y="30"/>
                  </a:lnTo>
                  <a:lnTo>
                    <a:pt x="938" y="31"/>
                  </a:lnTo>
                  <a:lnTo>
                    <a:pt x="935" y="31"/>
                  </a:lnTo>
                  <a:lnTo>
                    <a:pt x="934" y="31"/>
                  </a:lnTo>
                  <a:lnTo>
                    <a:pt x="933" y="31"/>
                  </a:lnTo>
                  <a:lnTo>
                    <a:pt x="930" y="31"/>
                  </a:lnTo>
                  <a:lnTo>
                    <a:pt x="928" y="31"/>
                  </a:lnTo>
                  <a:lnTo>
                    <a:pt x="926" y="31"/>
                  </a:lnTo>
                  <a:lnTo>
                    <a:pt x="924" y="31"/>
                  </a:lnTo>
                  <a:lnTo>
                    <a:pt x="923" y="31"/>
                  </a:lnTo>
                  <a:lnTo>
                    <a:pt x="921" y="31"/>
                  </a:lnTo>
                  <a:lnTo>
                    <a:pt x="917" y="31"/>
                  </a:lnTo>
                  <a:lnTo>
                    <a:pt x="920" y="32"/>
                  </a:lnTo>
                  <a:lnTo>
                    <a:pt x="917" y="32"/>
                  </a:lnTo>
                  <a:lnTo>
                    <a:pt x="916" y="32"/>
                  </a:lnTo>
                  <a:lnTo>
                    <a:pt x="915" y="32"/>
                  </a:lnTo>
                  <a:lnTo>
                    <a:pt x="915" y="31"/>
                  </a:lnTo>
                  <a:lnTo>
                    <a:pt x="913" y="31"/>
                  </a:lnTo>
                  <a:lnTo>
                    <a:pt x="915" y="32"/>
                  </a:lnTo>
                  <a:lnTo>
                    <a:pt x="915" y="33"/>
                  </a:lnTo>
                  <a:lnTo>
                    <a:pt x="913" y="33"/>
                  </a:lnTo>
                  <a:lnTo>
                    <a:pt x="912" y="33"/>
                  </a:lnTo>
                  <a:lnTo>
                    <a:pt x="909" y="33"/>
                  </a:lnTo>
                  <a:lnTo>
                    <a:pt x="909" y="34"/>
                  </a:lnTo>
                  <a:lnTo>
                    <a:pt x="907" y="34"/>
                  </a:lnTo>
                  <a:lnTo>
                    <a:pt x="906" y="34"/>
                  </a:lnTo>
                  <a:lnTo>
                    <a:pt x="904" y="34"/>
                  </a:lnTo>
                  <a:lnTo>
                    <a:pt x="903" y="34"/>
                  </a:lnTo>
                  <a:lnTo>
                    <a:pt x="901" y="34"/>
                  </a:lnTo>
                  <a:lnTo>
                    <a:pt x="899" y="34"/>
                  </a:lnTo>
                  <a:lnTo>
                    <a:pt x="897" y="34"/>
                  </a:lnTo>
                  <a:lnTo>
                    <a:pt x="894" y="34"/>
                  </a:lnTo>
                  <a:lnTo>
                    <a:pt x="893" y="34"/>
                  </a:lnTo>
                  <a:lnTo>
                    <a:pt x="890" y="34"/>
                  </a:lnTo>
                  <a:lnTo>
                    <a:pt x="888" y="34"/>
                  </a:lnTo>
                  <a:lnTo>
                    <a:pt x="887" y="34"/>
                  </a:lnTo>
                  <a:lnTo>
                    <a:pt x="886" y="34"/>
                  </a:lnTo>
                  <a:lnTo>
                    <a:pt x="884" y="34"/>
                  </a:lnTo>
                  <a:lnTo>
                    <a:pt x="882" y="34"/>
                  </a:lnTo>
                  <a:lnTo>
                    <a:pt x="887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95" y="36"/>
                  </a:lnTo>
                  <a:lnTo>
                    <a:pt x="897" y="36"/>
                  </a:lnTo>
                  <a:lnTo>
                    <a:pt x="898" y="36"/>
                  </a:lnTo>
                  <a:lnTo>
                    <a:pt x="895" y="38"/>
                  </a:lnTo>
                  <a:lnTo>
                    <a:pt x="897" y="38"/>
                  </a:lnTo>
                  <a:lnTo>
                    <a:pt x="898" y="38"/>
                  </a:lnTo>
                  <a:lnTo>
                    <a:pt x="898" y="39"/>
                  </a:lnTo>
                  <a:lnTo>
                    <a:pt x="899" y="39"/>
                  </a:lnTo>
                  <a:lnTo>
                    <a:pt x="901" y="39"/>
                  </a:lnTo>
                  <a:lnTo>
                    <a:pt x="903" y="38"/>
                  </a:lnTo>
                  <a:lnTo>
                    <a:pt x="904" y="38"/>
                  </a:lnTo>
                  <a:lnTo>
                    <a:pt x="905" y="38"/>
                  </a:lnTo>
                  <a:lnTo>
                    <a:pt x="907" y="38"/>
                  </a:lnTo>
                  <a:lnTo>
                    <a:pt x="909" y="38"/>
                  </a:lnTo>
                  <a:lnTo>
                    <a:pt x="909" y="39"/>
                  </a:lnTo>
                  <a:lnTo>
                    <a:pt x="907" y="39"/>
                  </a:lnTo>
                  <a:lnTo>
                    <a:pt x="907" y="40"/>
                  </a:lnTo>
                  <a:lnTo>
                    <a:pt x="906" y="40"/>
                  </a:lnTo>
                  <a:lnTo>
                    <a:pt x="905" y="40"/>
                  </a:lnTo>
                  <a:lnTo>
                    <a:pt x="904" y="40"/>
                  </a:lnTo>
                  <a:lnTo>
                    <a:pt x="901" y="42"/>
                  </a:lnTo>
                  <a:lnTo>
                    <a:pt x="899" y="42"/>
                  </a:lnTo>
                  <a:lnTo>
                    <a:pt x="899" y="40"/>
                  </a:lnTo>
                  <a:lnTo>
                    <a:pt x="898" y="40"/>
                  </a:lnTo>
                  <a:lnTo>
                    <a:pt x="897" y="40"/>
                  </a:lnTo>
                  <a:lnTo>
                    <a:pt x="897" y="42"/>
                  </a:lnTo>
                  <a:lnTo>
                    <a:pt x="895" y="42"/>
                  </a:lnTo>
                  <a:lnTo>
                    <a:pt x="894" y="42"/>
                  </a:lnTo>
                  <a:lnTo>
                    <a:pt x="893" y="42"/>
                  </a:lnTo>
                  <a:lnTo>
                    <a:pt x="890" y="42"/>
                  </a:lnTo>
                  <a:lnTo>
                    <a:pt x="890" y="43"/>
                  </a:lnTo>
                  <a:lnTo>
                    <a:pt x="889" y="43"/>
                  </a:lnTo>
                  <a:lnTo>
                    <a:pt x="888" y="43"/>
                  </a:lnTo>
                  <a:lnTo>
                    <a:pt x="886" y="43"/>
                  </a:lnTo>
                  <a:lnTo>
                    <a:pt x="881" y="43"/>
                  </a:lnTo>
                  <a:lnTo>
                    <a:pt x="880" y="43"/>
                  </a:lnTo>
                  <a:lnTo>
                    <a:pt x="878" y="43"/>
                  </a:lnTo>
                  <a:lnTo>
                    <a:pt x="877" y="43"/>
                  </a:lnTo>
                  <a:lnTo>
                    <a:pt x="876" y="43"/>
                  </a:lnTo>
                  <a:lnTo>
                    <a:pt x="876" y="42"/>
                  </a:lnTo>
                  <a:lnTo>
                    <a:pt x="875" y="42"/>
                  </a:lnTo>
                  <a:lnTo>
                    <a:pt x="872" y="42"/>
                  </a:lnTo>
                  <a:lnTo>
                    <a:pt x="872" y="40"/>
                  </a:lnTo>
                  <a:lnTo>
                    <a:pt x="871" y="42"/>
                  </a:lnTo>
                  <a:lnTo>
                    <a:pt x="870" y="42"/>
                  </a:lnTo>
                  <a:lnTo>
                    <a:pt x="869" y="42"/>
                  </a:lnTo>
                  <a:lnTo>
                    <a:pt x="866" y="42"/>
                  </a:lnTo>
                  <a:lnTo>
                    <a:pt x="864" y="42"/>
                  </a:lnTo>
                  <a:lnTo>
                    <a:pt x="864" y="40"/>
                  </a:lnTo>
                  <a:lnTo>
                    <a:pt x="863" y="40"/>
                  </a:lnTo>
                  <a:lnTo>
                    <a:pt x="863" y="42"/>
                  </a:lnTo>
                  <a:lnTo>
                    <a:pt x="861" y="42"/>
                  </a:lnTo>
                  <a:lnTo>
                    <a:pt x="859" y="42"/>
                  </a:lnTo>
                  <a:lnTo>
                    <a:pt x="855" y="42"/>
                  </a:lnTo>
                  <a:lnTo>
                    <a:pt x="854" y="42"/>
                  </a:lnTo>
                  <a:lnTo>
                    <a:pt x="853" y="42"/>
                  </a:lnTo>
                  <a:lnTo>
                    <a:pt x="854" y="40"/>
                  </a:lnTo>
                  <a:lnTo>
                    <a:pt x="853" y="40"/>
                  </a:lnTo>
                  <a:lnTo>
                    <a:pt x="852" y="40"/>
                  </a:lnTo>
                  <a:lnTo>
                    <a:pt x="852" y="39"/>
                  </a:lnTo>
                  <a:lnTo>
                    <a:pt x="850" y="39"/>
                  </a:lnTo>
                  <a:lnTo>
                    <a:pt x="850" y="40"/>
                  </a:lnTo>
                  <a:lnTo>
                    <a:pt x="852" y="40"/>
                  </a:lnTo>
                  <a:lnTo>
                    <a:pt x="852" y="42"/>
                  </a:lnTo>
                  <a:lnTo>
                    <a:pt x="850" y="42"/>
                  </a:lnTo>
                  <a:lnTo>
                    <a:pt x="848" y="42"/>
                  </a:lnTo>
                  <a:lnTo>
                    <a:pt x="846" y="42"/>
                  </a:lnTo>
                  <a:lnTo>
                    <a:pt x="844" y="40"/>
                  </a:lnTo>
                  <a:lnTo>
                    <a:pt x="843" y="40"/>
                  </a:lnTo>
                  <a:lnTo>
                    <a:pt x="842" y="40"/>
                  </a:lnTo>
                  <a:lnTo>
                    <a:pt x="842" y="42"/>
                  </a:lnTo>
                  <a:lnTo>
                    <a:pt x="837" y="42"/>
                  </a:lnTo>
                  <a:lnTo>
                    <a:pt x="836" y="42"/>
                  </a:lnTo>
                  <a:lnTo>
                    <a:pt x="836" y="40"/>
                  </a:lnTo>
                  <a:lnTo>
                    <a:pt x="835" y="40"/>
                  </a:lnTo>
                  <a:lnTo>
                    <a:pt x="833" y="40"/>
                  </a:lnTo>
                  <a:lnTo>
                    <a:pt x="833" y="42"/>
                  </a:lnTo>
                  <a:lnTo>
                    <a:pt x="835" y="42"/>
                  </a:lnTo>
                  <a:lnTo>
                    <a:pt x="836" y="42"/>
                  </a:lnTo>
                  <a:lnTo>
                    <a:pt x="840" y="43"/>
                  </a:lnTo>
                  <a:lnTo>
                    <a:pt x="835" y="43"/>
                  </a:lnTo>
                  <a:lnTo>
                    <a:pt x="831" y="43"/>
                  </a:lnTo>
                  <a:lnTo>
                    <a:pt x="827" y="43"/>
                  </a:lnTo>
                  <a:lnTo>
                    <a:pt x="826" y="43"/>
                  </a:lnTo>
                  <a:lnTo>
                    <a:pt x="826" y="42"/>
                  </a:lnTo>
                  <a:lnTo>
                    <a:pt x="825" y="42"/>
                  </a:lnTo>
                  <a:lnTo>
                    <a:pt x="824" y="42"/>
                  </a:lnTo>
                  <a:lnTo>
                    <a:pt x="823" y="42"/>
                  </a:lnTo>
                  <a:lnTo>
                    <a:pt x="823" y="40"/>
                  </a:lnTo>
                  <a:lnTo>
                    <a:pt x="821" y="40"/>
                  </a:lnTo>
                  <a:lnTo>
                    <a:pt x="821" y="42"/>
                  </a:lnTo>
                  <a:lnTo>
                    <a:pt x="818" y="42"/>
                  </a:lnTo>
                  <a:lnTo>
                    <a:pt x="816" y="42"/>
                  </a:lnTo>
                  <a:lnTo>
                    <a:pt x="815" y="42"/>
                  </a:lnTo>
                  <a:lnTo>
                    <a:pt x="813" y="42"/>
                  </a:lnTo>
                  <a:lnTo>
                    <a:pt x="809" y="42"/>
                  </a:lnTo>
                  <a:lnTo>
                    <a:pt x="809" y="40"/>
                  </a:lnTo>
                  <a:lnTo>
                    <a:pt x="808" y="40"/>
                  </a:lnTo>
                  <a:lnTo>
                    <a:pt x="809" y="42"/>
                  </a:lnTo>
                  <a:lnTo>
                    <a:pt x="808" y="42"/>
                  </a:lnTo>
                  <a:lnTo>
                    <a:pt x="807" y="42"/>
                  </a:lnTo>
                  <a:lnTo>
                    <a:pt x="807" y="43"/>
                  </a:lnTo>
                  <a:lnTo>
                    <a:pt x="806" y="43"/>
                  </a:lnTo>
                  <a:lnTo>
                    <a:pt x="806" y="42"/>
                  </a:lnTo>
                  <a:lnTo>
                    <a:pt x="804" y="42"/>
                  </a:lnTo>
                  <a:lnTo>
                    <a:pt x="801" y="42"/>
                  </a:lnTo>
                  <a:lnTo>
                    <a:pt x="801" y="40"/>
                  </a:lnTo>
                  <a:lnTo>
                    <a:pt x="800" y="39"/>
                  </a:lnTo>
                  <a:lnTo>
                    <a:pt x="798" y="39"/>
                  </a:lnTo>
                  <a:lnTo>
                    <a:pt x="798" y="40"/>
                  </a:lnTo>
                  <a:lnTo>
                    <a:pt x="798" y="42"/>
                  </a:lnTo>
                  <a:lnTo>
                    <a:pt x="797" y="42"/>
                  </a:lnTo>
                  <a:lnTo>
                    <a:pt x="797" y="40"/>
                  </a:lnTo>
                  <a:lnTo>
                    <a:pt x="796" y="42"/>
                  </a:lnTo>
                  <a:lnTo>
                    <a:pt x="795" y="42"/>
                  </a:lnTo>
                  <a:lnTo>
                    <a:pt x="792" y="42"/>
                  </a:lnTo>
                  <a:lnTo>
                    <a:pt x="791" y="42"/>
                  </a:lnTo>
                  <a:lnTo>
                    <a:pt x="790" y="42"/>
                  </a:lnTo>
                  <a:lnTo>
                    <a:pt x="790" y="40"/>
                  </a:lnTo>
                  <a:lnTo>
                    <a:pt x="791" y="40"/>
                  </a:lnTo>
                  <a:lnTo>
                    <a:pt x="791" y="39"/>
                  </a:lnTo>
                  <a:lnTo>
                    <a:pt x="792" y="39"/>
                  </a:lnTo>
                  <a:lnTo>
                    <a:pt x="797" y="38"/>
                  </a:lnTo>
                  <a:lnTo>
                    <a:pt x="798" y="38"/>
                  </a:lnTo>
                  <a:lnTo>
                    <a:pt x="801" y="38"/>
                  </a:lnTo>
                  <a:lnTo>
                    <a:pt x="802" y="38"/>
                  </a:lnTo>
                  <a:lnTo>
                    <a:pt x="802" y="36"/>
                  </a:lnTo>
                  <a:lnTo>
                    <a:pt x="804" y="36"/>
                  </a:lnTo>
                  <a:lnTo>
                    <a:pt x="806" y="36"/>
                  </a:lnTo>
                  <a:lnTo>
                    <a:pt x="807" y="36"/>
                  </a:lnTo>
                  <a:lnTo>
                    <a:pt x="808" y="36"/>
                  </a:lnTo>
                  <a:lnTo>
                    <a:pt x="810" y="36"/>
                  </a:lnTo>
                  <a:lnTo>
                    <a:pt x="813" y="36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8" y="36"/>
                  </a:lnTo>
                  <a:lnTo>
                    <a:pt x="819" y="36"/>
                  </a:lnTo>
                  <a:lnTo>
                    <a:pt x="819" y="34"/>
                  </a:lnTo>
                  <a:lnTo>
                    <a:pt x="816" y="34"/>
                  </a:lnTo>
                  <a:lnTo>
                    <a:pt x="814" y="34"/>
                  </a:lnTo>
                  <a:lnTo>
                    <a:pt x="814" y="33"/>
                  </a:lnTo>
                  <a:lnTo>
                    <a:pt x="813" y="33"/>
                  </a:lnTo>
                  <a:lnTo>
                    <a:pt x="810" y="32"/>
                  </a:lnTo>
                  <a:lnTo>
                    <a:pt x="813" y="32"/>
                  </a:lnTo>
                  <a:lnTo>
                    <a:pt x="814" y="32"/>
                  </a:lnTo>
                  <a:lnTo>
                    <a:pt x="818" y="31"/>
                  </a:lnTo>
                  <a:lnTo>
                    <a:pt x="824" y="31"/>
                  </a:lnTo>
                  <a:lnTo>
                    <a:pt x="826" y="31"/>
                  </a:lnTo>
                  <a:lnTo>
                    <a:pt x="827" y="31"/>
                  </a:lnTo>
                  <a:lnTo>
                    <a:pt x="831" y="31"/>
                  </a:lnTo>
                  <a:lnTo>
                    <a:pt x="832" y="32"/>
                  </a:lnTo>
                  <a:lnTo>
                    <a:pt x="833" y="32"/>
                  </a:lnTo>
                  <a:lnTo>
                    <a:pt x="835" y="33"/>
                  </a:lnTo>
                  <a:lnTo>
                    <a:pt x="833" y="34"/>
                  </a:lnTo>
                  <a:lnTo>
                    <a:pt x="836" y="33"/>
                  </a:lnTo>
                  <a:lnTo>
                    <a:pt x="836" y="34"/>
                  </a:lnTo>
                  <a:lnTo>
                    <a:pt x="837" y="34"/>
                  </a:lnTo>
                  <a:lnTo>
                    <a:pt x="841" y="34"/>
                  </a:lnTo>
                  <a:lnTo>
                    <a:pt x="842" y="34"/>
                  </a:lnTo>
                  <a:lnTo>
                    <a:pt x="843" y="34"/>
                  </a:lnTo>
                  <a:lnTo>
                    <a:pt x="844" y="34"/>
                  </a:lnTo>
                  <a:lnTo>
                    <a:pt x="846" y="34"/>
                  </a:lnTo>
                  <a:lnTo>
                    <a:pt x="848" y="34"/>
                  </a:lnTo>
                  <a:lnTo>
                    <a:pt x="850" y="34"/>
                  </a:lnTo>
                  <a:lnTo>
                    <a:pt x="853" y="34"/>
                  </a:lnTo>
                  <a:lnTo>
                    <a:pt x="853" y="33"/>
                  </a:lnTo>
                  <a:lnTo>
                    <a:pt x="852" y="33"/>
                  </a:lnTo>
                  <a:lnTo>
                    <a:pt x="849" y="33"/>
                  </a:lnTo>
                  <a:lnTo>
                    <a:pt x="846" y="33"/>
                  </a:lnTo>
                  <a:lnTo>
                    <a:pt x="848" y="32"/>
                  </a:lnTo>
                  <a:lnTo>
                    <a:pt x="846" y="32"/>
                  </a:lnTo>
                  <a:lnTo>
                    <a:pt x="843" y="33"/>
                  </a:lnTo>
                  <a:lnTo>
                    <a:pt x="841" y="32"/>
                  </a:lnTo>
                  <a:lnTo>
                    <a:pt x="841" y="31"/>
                  </a:lnTo>
                  <a:lnTo>
                    <a:pt x="842" y="31"/>
                  </a:lnTo>
                  <a:lnTo>
                    <a:pt x="846" y="30"/>
                  </a:lnTo>
                  <a:lnTo>
                    <a:pt x="848" y="30"/>
                  </a:lnTo>
                  <a:lnTo>
                    <a:pt x="848" y="27"/>
                  </a:lnTo>
                  <a:lnTo>
                    <a:pt x="844" y="30"/>
                  </a:lnTo>
                  <a:lnTo>
                    <a:pt x="843" y="30"/>
                  </a:lnTo>
                  <a:lnTo>
                    <a:pt x="842" y="30"/>
                  </a:lnTo>
                  <a:lnTo>
                    <a:pt x="837" y="30"/>
                  </a:lnTo>
                  <a:lnTo>
                    <a:pt x="837" y="27"/>
                  </a:lnTo>
                  <a:lnTo>
                    <a:pt x="836" y="27"/>
                  </a:lnTo>
                  <a:lnTo>
                    <a:pt x="835" y="30"/>
                  </a:lnTo>
                  <a:lnTo>
                    <a:pt x="833" y="30"/>
                  </a:lnTo>
                  <a:lnTo>
                    <a:pt x="832" y="30"/>
                  </a:lnTo>
                  <a:lnTo>
                    <a:pt x="829" y="30"/>
                  </a:lnTo>
                  <a:lnTo>
                    <a:pt x="826" y="30"/>
                  </a:lnTo>
                  <a:lnTo>
                    <a:pt x="825" y="30"/>
                  </a:lnTo>
                  <a:lnTo>
                    <a:pt x="825" y="27"/>
                  </a:lnTo>
                  <a:lnTo>
                    <a:pt x="824" y="30"/>
                  </a:lnTo>
                  <a:lnTo>
                    <a:pt x="823" y="30"/>
                  </a:lnTo>
                  <a:lnTo>
                    <a:pt x="823" y="27"/>
                  </a:lnTo>
                  <a:lnTo>
                    <a:pt x="824" y="27"/>
                  </a:lnTo>
                  <a:lnTo>
                    <a:pt x="824" y="26"/>
                  </a:lnTo>
                  <a:lnTo>
                    <a:pt x="827" y="26"/>
                  </a:lnTo>
                  <a:lnTo>
                    <a:pt x="829" y="26"/>
                  </a:lnTo>
                  <a:lnTo>
                    <a:pt x="831" y="25"/>
                  </a:lnTo>
                  <a:lnTo>
                    <a:pt x="832" y="25"/>
                  </a:lnTo>
                  <a:lnTo>
                    <a:pt x="835" y="25"/>
                  </a:lnTo>
                  <a:lnTo>
                    <a:pt x="836" y="25"/>
                  </a:lnTo>
                  <a:lnTo>
                    <a:pt x="842" y="25"/>
                  </a:lnTo>
                  <a:lnTo>
                    <a:pt x="844" y="25"/>
                  </a:lnTo>
                  <a:lnTo>
                    <a:pt x="848" y="23"/>
                  </a:lnTo>
                  <a:lnTo>
                    <a:pt x="850" y="23"/>
                  </a:lnTo>
                  <a:lnTo>
                    <a:pt x="852" y="23"/>
                  </a:lnTo>
                  <a:lnTo>
                    <a:pt x="854" y="23"/>
                  </a:lnTo>
                  <a:lnTo>
                    <a:pt x="855" y="23"/>
                  </a:lnTo>
                  <a:lnTo>
                    <a:pt x="855" y="22"/>
                  </a:lnTo>
                  <a:lnTo>
                    <a:pt x="858" y="22"/>
                  </a:lnTo>
                  <a:lnTo>
                    <a:pt x="859" y="22"/>
                  </a:lnTo>
                  <a:lnTo>
                    <a:pt x="860" y="22"/>
                  </a:lnTo>
                  <a:lnTo>
                    <a:pt x="860" y="21"/>
                  </a:lnTo>
                  <a:lnTo>
                    <a:pt x="859" y="21"/>
                  </a:lnTo>
                  <a:lnTo>
                    <a:pt x="858" y="21"/>
                  </a:lnTo>
                  <a:lnTo>
                    <a:pt x="858" y="19"/>
                  </a:lnTo>
                  <a:lnTo>
                    <a:pt x="855" y="19"/>
                  </a:lnTo>
                  <a:lnTo>
                    <a:pt x="854" y="19"/>
                  </a:lnTo>
                  <a:lnTo>
                    <a:pt x="852" y="19"/>
                  </a:lnTo>
                  <a:lnTo>
                    <a:pt x="852" y="21"/>
                  </a:lnTo>
                  <a:lnTo>
                    <a:pt x="853" y="21"/>
                  </a:lnTo>
                  <a:lnTo>
                    <a:pt x="854" y="21"/>
                  </a:lnTo>
                  <a:lnTo>
                    <a:pt x="855" y="21"/>
                  </a:lnTo>
                  <a:lnTo>
                    <a:pt x="855" y="22"/>
                  </a:lnTo>
                  <a:lnTo>
                    <a:pt x="854" y="22"/>
                  </a:lnTo>
                  <a:lnTo>
                    <a:pt x="852" y="22"/>
                  </a:lnTo>
                  <a:lnTo>
                    <a:pt x="850" y="22"/>
                  </a:lnTo>
                  <a:lnTo>
                    <a:pt x="849" y="22"/>
                  </a:lnTo>
                  <a:lnTo>
                    <a:pt x="848" y="22"/>
                  </a:lnTo>
                  <a:lnTo>
                    <a:pt x="843" y="22"/>
                  </a:lnTo>
                  <a:lnTo>
                    <a:pt x="837" y="22"/>
                  </a:lnTo>
                  <a:lnTo>
                    <a:pt x="837" y="23"/>
                  </a:lnTo>
                  <a:lnTo>
                    <a:pt x="836" y="23"/>
                  </a:lnTo>
                  <a:lnTo>
                    <a:pt x="835" y="23"/>
                  </a:lnTo>
                  <a:lnTo>
                    <a:pt x="833" y="23"/>
                  </a:lnTo>
                  <a:lnTo>
                    <a:pt x="832" y="23"/>
                  </a:lnTo>
                  <a:lnTo>
                    <a:pt x="829" y="25"/>
                  </a:lnTo>
                  <a:lnTo>
                    <a:pt x="827" y="25"/>
                  </a:lnTo>
                  <a:lnTo>
                    <a:pt x="826" y="25"/>
                  </a:lnTo>
                  <a:lnTo>
                    <a:pt x="825" y="25"/>
                  </a:lnTo>
                  <a:lnTo>
                    <a:pt x="824" y="25"/>
                  </a:lnTo>
                  <a:lnTo>
                    <a:pt x="823" y="25"/>
                  </a:lnTo>
                  <a:lnTo>
                    <a:pt x="823" y="23"/>
                  </a:lnTo>
                  <a:lnTo>
                    <a:pt x="821" y="23"/>
                  </a:lnTo>
                  <a:lnTo>
                    <a:pt x="819" y="23"/>
                  </a:lnTo>
                  <a:lnTo>
                    <a:pt x="819" y="25"/>
                  </a:lnTo>
                  <a:lnTo>
                    <a:pt x="821" y="25"/>
                  </a:lnTo>
                  <a:lnTo>
                    <a:pt x="821" y="26"/>
                  </a:lnTo>
                  <a:lnTo>
                    <a:pt x="819" y="26"/>
                  </a:lnTo>
                  <a:lnTo>
                    <a:pt x="818" y="26"/>
                  </a:lnTo>
                  <a:lnTo>
                    <a:pt x="818" y="27"/>
                  </a:lnTo>
                  <a:lnTo>
                    <a:pt x="816" y="27"/>
                  </a:lnTo>
                  <a:lnTo>
                    <a:pt x="816" y="26"/>
                  </a:lnTo>
                  <a:lnTo>
                    <a:pt x="815" y="26"/>
                  </a:lnTo>
                  <a:lnTo>
                    <a:pt x="814" y="26"/>
                  </a:lnTo>
                  <a:lnTo>
                    <a:pt x="814" y="27"/>
                  </a:lnTo>
                  <a:lnTo>
                    <a:pt x="813" y="27"/>
                  </a:lnTo>
                  <a:lnTo>
                    <a:pt x="810" y="27"/>
                  </a:lnTo>
                  <a:lnTo>
                    <a:pt x="809" y="30"/>
                  </a:lnTo>
                  <a:lnTo>
                    <a:pt x="808" y="30"/>
                  </a:lnTo>
                  <a:lnTo>
                    <a:pt x="807" y="30"/>
                  </a:lnTo>
                  <a:lnTo>
                    <a:pt x="806" y="27"/>
                  </a:lnTo>
                  <a:lnTo>
                    <a:pt x="804" y="27"/>
                  </a:lnTo>
                  <a:lnTo>
                    <a:pt x="802" y="27"/>
                  </a:lnTo>
                  <a:lnTo>
                    <a:pt x="802" y="26"/>
                  </a:lnTo>
                  <a:lnTo>
                    <a:pt x="801" y="26"/>
                  </a:lnTo>
                  <a:lnTo>
                    <a:pt x="800" y="26"/>
                  </a:lnTo>
                  <a:lnTo>
                    <a:pt x="801" y="27"/>
                  </a:lnTo>
                  <a:lnTo>
                    <a:pt x="802" y="27"/>
                  </a:lnTo>
                  <a:lnTo>
                    <a:pt x="802" y="30"/>
                  </a:lnTo>
                  <a:lnTo>
                    <a:pt x="801" y="30"/>
                  </a:lnTo>
                  <a:lnTo>
                    <a:pt x="800" y="30"/>
                  </a:lnTo>
                  <a:lnTo>
                    <a:pt x="798" y="30"/>
                  </a:lnTo>
                  <a:lnTo>
                    <a:pt x="798" y="27"/>
                  </a:lnTo>
                  <a:lnTo>
                    <a:pt x="797" y="27"/>
                  </a:lnTo>
                  <a:lnTo>
                    <a:pt x="796" y="27"/>
                  </a:lnTo>
                  <a:lnTo>
                    <a:pt x="795" y="27"/>
                  </a:lnTo>
                  <a:lnTo>
                    <a:pt x="795" y="30"/>
                  </a:lnTo>
                  <a:lnTo>
                    <a:pt x="791" y="30"/>
                  </a:lnTo>
                  <a:lnTo>
                    <a:pt x="789" y="30"/>
                  </a:lnTo>
                  <a:lnTo>
                    <a:pt x="786" y="30"/>
                  </a:lnTo>
                  <a:lnTo>
                    <a:pt x="781" y="30"/>
                  </a:lnTo>
                  <a:lnTo>
                    <a:pt x="780" y="27"/>
                  </a:lnTo>
                  <a:lnTo>
                    <a:pt x="779" y="27"/>
                  </a:lnTo>
                  <a:lnTo>
                    <a:pt x="778" y="30"/>
                  </a:lnTo>
                  <a:lnTo>
                    <a:pt x="775" y="30"/>
                  </a:lnTo>
                  <a:lnTo>
                    <a:pt x="775" y="27"/>
                  </a:lnTo>
                  <a:lnTo>
                    <a:pt x="774" y="27"/>
                  </a:lnTo>
                  <a:lnTo>
                    <a:pt x="773" y="27"/>
                  </a:lnTo>
                  <a:lnTo>
                    <a:pt x="772" y="27"/>
                  </a:lnTo>
                  <a:lnTo>
                    <a:pt x="770" y="27"/>
                  </a:lnTo>
                  <a:lnTo>
                    <a:pt x="770" y="26"/>
                  </a:lnTo>
                  <a:lnTo>
                    <a:pt x="769" y="26"/>
                  </a:lnTo>
                  <a:lnTo>
                    <a:pt x="768" y="26"/>
                  </a:lnTo>
                  <a:lnTo>
                    <a:pt x="766" y="25"/>
                  </a:lnTo>
                  <a:lnTo>
                    <a:pt x="764" y="25"/>
                  </a:lnTo>
                  <a:lnTo>
                    <a:pt x="763" y="25"/>
                  </a:lnTo>
                  <a:lnTo>
                    <a:pt x="763" y="23"/>
                  </a:lnTo>
                  <a:lnTo>
                    <a:pt x="764" y="23"/>
                  </a:lnTo>
                  <a:lnTo>
                    <a:pt x="766" y="23"/>
                  </a:lnTo>
                  <a:lnTo>
                    <a:pt x="768" y="23"/>
                  </a:lnTo>
                  <a:lnTo>
                    <a:pt x="769" y="22"/>
                  </a:lnTo>
                  <a:lnTo>
                    <a:pt x="770" y="22"/>
                  </a:lnTo>
                  <a:lnTo>
                    <a:pt x="772" y="22"/>
                  </a:lnTo>
                  <a:lnTo>
                    <a:pt x="773" y="22"/>
                  </a:lnTo>
                  <a:lnTo>
                    <a:pt x="774" y="22"/>
                  </a:lnTo>
                  <a:lnTo>
                    <a:pt x="775" y="22"/>
                  </a:lnTo>
                  <a:lnTo>
                    <a:pt x="778" y="22"/>
                  </a:lnTo>
                  <a:lnTo>
                    <a:pt x="779" y="22"/>
                  </a:lnTo>
                  <a:lnTo>
                    <a:pt x="780" y="21"/>
                  </a:lnTo>
                  <a:lnTo>
                    <a:pt x="779" y="21"/>
                  </a:lnTo>
                  <a:lnTo>
                    <a:pt x="778" y="21"/>
                  </a:lnTo>
                  <a:lnTo>
                    <a:pt x="775" y="21"/>
                  </a:lnTo>
                  <a:lnTo>
                    <a:pt x="774" y="21"/>
                  </a:lnTo>
                  <a:lnTo>
                    <a:pt x="773" y="21"/>
                  </a:lnTo>
                  <a:lnTo>
                    <a:pt x="772" y="21"/>
                  </a:lnTo>
                  <a:lnTo>
                    <a:pt x="770" y="21"/>
                  </a:lnTo>
                  <a:lnTo>
                    <a:pt x="769" y="21"/>
                  </a:lnTo>
                  <a:lnTo>
                    <a:pt x="768" y="21"/>
                  </a:lnTo>
                  <a:lnTo>
                    <a:pt x="766" y="22"/>
                  </a:lnTo>
                  <a:lnTo>
                    <a:pt x="764" y="22"/>
                  </a:lnTo>
                  <a:lnTo>
                    <a:pt x="764" y="21"/>
                  </a:lnTo>
                  <a:lnTo>
                    <a:pt x="763" y="21"/>
                  </a:lnTo>
                  <a:lnTo>
                    <a:pt x="762" y="21"/>
                  </a:lnTo>
                  <a:lnTo>
                    <a:pt x="761" y="21"/>
                  </a:lnTo>
                  <a:lnTo>
                    <a:pt x="756" y="21"/>
                  </a:lnTo>
                  <a:lnTo>
                    <a:pt x="756" y="22"/>
                  </a:lnTo>
                  <a:lnTo>
                    <a:pt x="755" y="21"/>
                  </a:lnTo>
                  <a:lnTo>
                    <a:pt x="753" y="21"/>
                  </a:lnTo>
                  <a:lnTo>
                    <a:pt x="751" y="21"/>
                  </a:lnTo>
                  <a:lnTo>
                    <a:pt x="751" y="19"/>
                  </a:lnTo>
                  <a:lnTo>
                    <a:pt x="747" y="17"/>
                  </a:lnTo>
                  <a:lnTo>
                    <a:pt x="745" y="17"/>
                  </a:lnTo>
                  <a:lnTo>
                    <a:pt x="745" y="16"/>
                  </a:lnTo>
                  <a:lnTo>
                    <a:pt x="746" y="16"/>
                  </a:lnTo>
                  <a:lnTo>
                    <a:pt x="749" y="16"/>
                  </a:lnTo>
                  <a:lnTo>
                    <a:pt x="752" y="16"/>
                  </a:lnTo>
                  <a:lnTo>
                    <a:pt x="755" y="16"/>
                  </a:lnTo>
                  <a:lnTo>
                    <a:pt x="756" y="16"/>
                  </a:lnTo>
                  <a:lnTo>
                    <a:pt x="756" y="15"/>
                  </a:lnTo>
                  <a:lnTo>
                    <a:pt x="757" y="15"/>
                  </a:lnTo>
                  <a:lnTo>
                    <a:pt x="756" y="14"/>
                  </a:lnTo>
                  <a:lnTo>
                    <a:pt x="755" y="14"/>
                  </a:lnTo>
                  <a:lnTo>
                    <a:pt x="755" y="13"/>
                  </a:lnTo>
                  <a:lnTo>
                    <a:pt x="756" y="13"/>
                  </a:lnTo>
                  <a:lnTo>
                    <a:pt x="759" y="13"/>
                  </a:lnTo>
                  <a:lnTo>
                    <a:pt x="761" y="13"/>
                  </a:lnTo>
                  <a:lnTo>
                    <a:pt x="762" y="13"/>
                  </a:lnTo>
                  <a:lnTo>
                    <a:pt x="763" y="13"/>
                  </a:lnTo>
                  <a:lnTo>
                    <a:pt x="764" y="11"/>
                  </a:lnTo>
                  <a:lnTo>
                    <a:pt x="766" y="11"/>
                  </a:lnTo>
                  <a:lnTo>
                    <a:pt x="768" y="11"/>
                  </a:lnTo>
                  <a:lnTo>
                    <a:pt x="769" y="11"/>
                  </a:lnTo>
                  <a:lnTo>
                    <a:pt x="770" y="11"/>
                  </a:lnTo>
                  <a:lnTo>
                    <a:pt x="773" y="11"/>
                  </a:lnTo>
                  <a:lnTo>
                    <a:pt x="774" y="11"/>
                  </a:lnTo>
                  <a:lnTo>
                    <a:pt x="775" y="11"/>
                  </a:lnTo>
                  <a:lnTo>
                    <a:pt x="778" y="11"/>
                  </a:lnTo>
                  <a:lnTo>
                    <a:pt x="780" y="11"/>
                  </a:lnTo>
                  <a:lnTo>
                    <a:pt x="783" y="11"/>
                  </a:lnTo>
                  <a:lnTo>
                    <a:pt x="786" y="11"/>
                  </a:lnTo>
                  <a:lnTo>
                    <a:pt x="787" y="11"/>
                  </a:lnTo>
                  <a:lnTo>
                    <a:pt x="787" y="9"/>
                  </a:lnTo>
                  <a:lnTo>
                    <a:pt x="789" y="9"/>
                  </a:lnTo>
                  <a:lnTo>
                    <a:pt x="791" y="9"/>
                  </a:lnTo>
                  <a:lnTo>
                    <a:pt x="792" y="9"/>
                  </a:lnTo>
                  <a:lnTo>
                    <a:pt x="795" y="9"/>
                  </a:lnTo>
                  <a:lnTo>
                    <a:pt x="796" y="9"/>
                  </a:lnTo>
                  <a:lnTo>
                    <a:pt x="797" y="9"/>
                  </a:lnTo>
                  <a:lnTo>
                    <a:pt x="800" y="11"/>
                  </a:lnTo>
                  <a:lnTo>
                    <a:pt x="801" y="11"/>
                  </a:lnTo>
                  <a:lnTo>
                    <a:pt x="802" y="13"/>
                  </a:lnTo>
                  <a:lnTo>
                    <a:pt x="804" y="13"/>
                  </a:lnTo>
                  <a:lnTo>
                    <a:pt x="808" y="13"/>
                  </a:lnTo>
                  <a:lnTo>
                    <a:pt x="808" y="14"/>
                  </a:lnTo>
                  <a:lnTo>
                    <a:pt x="809" y="14"/>
                  </a:lnTo>
                  <a:lnTo>
                    <a:pt x="814" y="14"/>
                  </a:lnTo>
                  <a:lnTo>
                    <a:pt x="815" y="14"/>
                  </a:lnTo>
                  <a:lnTo>
                    <a:pt x="816" y="14"/>
                  </a:lnTo>
                  <a:lnTo>
                    <a:pt x="818" y="14"/>
                  </a:lnTo>
                  <a:lnTo>
                    <a:pt x="821" y="14"/>
                  </a:lnTo>
                  <a:lnTo>
                    <a:pt x="823" y="14"/>
                  </a:lnTo>
                  <a:lnTo>
                    <a:pt x="821" y="15"/>
                  </a:lnTo>
                  <a:lnTo>
                    <a:pt x="825" y="16"/>
                  </a:lnTo>
                  <a:lnTo>
                    <a:pt x="826" y="16"/>
                  </a:lnTo>
                  <a:lnTo>
                    <a:pt x="827" y="16"/>
                  </a:lnTo>
                  <a:lnTo>
                    <a:pt x="829" y="16"/>
                  </a:lnTo>
                  <a:lnTo>
                    <a:pt x="827" y="15"/>
                  </a:lnTo>
                  <a:lnTo>
                    <a:pt x="827" y="14"/>
                  </a:lnTo>
                  <a:lnTo>
                    <a:pt x="832" y="15"/>
                  </a:lnTo>
                  <a:lnTo>
                    <a:pt x="835" y="15"/>
                  </a:lnTo>
                  <a:lnTo>
                    <a:pt x="835" y="16"/>
                  </a:lnTo>
                  <a:lnTo>
                    <a:pt x="837" y="16"/>
                  </a:lnTo>
                  <a:lnTo>
                    <a:pt x="840" y="16"/>
                  </a:lnTo>
                  <a:lnTo>
                    <a:pt x="840" y="17"/>
                  </a:lnTo>
                  <a:lnTo>
                    <a:pt x="837" y="17"/>
                  </a:lnTo>
                  <a:lnTo>
                    <a:pt x="836" y="19"/>
                  </a:lnTo>
                  <a:lnTo>
                    <a:pt x="837" y="19"/>
                  </a:lnTo>
                  <a:lnTo>
                    <a:pt x="840" y="19"/>
                  </a:lnTo>
                  <a:lnTo>
                    <a:pt x="841" y="19"/>
                  </a:lnTo>
                  <a:lnTo>
                    <a:pt x="844" y="19"/>
                  </a:lnTo>
                  <a:lnTo>
                    <a:pt x="846" y="19"/>
                  </a:lnTo>
                  <a:lnTo>
                    <a:pt x="846" y="21"/>
                  </a:lnTo>
                  <a:lnTo>
                    <a:pt x="848" y="21"/>
                  </a:lnTo>
                  <a:lnTo>
                    <a:pt x="848" y="19"/>
                  </a:lnTo>
                  <a:lnTo>
                    <a:pt x="849" y="19"/>
                  </a:lnTo>
                  <a:lnTo>
                    <a:pt x="846" y="17"/>
                  </a:lnTo>
                  <a:lnTo>
                    <a:pt x="844" y="17"/>
                  </a:lnTo>
                  <a:lnTo>
                    <a:pt x="846" y="16"/>
                  </a:lnTo>
                  <a:lnTo>
                    <a:pt x="844" y="16"/>
                  </a:lnTo>
                  <a:lnTo>
                    <a:pt x="844" y="15"/>
                  </a:lnTo>
                  <a:lnTo>
                    <a:pt x="846" y="15"/>
                  </a:lnTo>
                  <a:lnTo>
                    <a:pt x="848" y="15"/>
                  </a:lnTo>
                  <a:lnTo>
                    <a:pt x="850" y="15"/>
                  </a:lnTo>
                  <a:lnTo>
                    <a:pt x="853" y="15"/>
                  </a:lnTo>
                  <a:lnTo>
                    <a:pt x="854" y="15"/>
                  </a:lnTo>
                  <a:lnTo>
                    <a:pt x="858" y="15"/>
                  </a:lnTo>
                  <a:lnTo>
                    <a:pt x="861" y="15"/>
                  </a:lnTo>
                  <a:lnTo>
                    <a:pt x="864" y="15"/>
                  </a:lnTo>
                  <a:lnTo>
                    <a:pt x="867" y="15"/>
                  </a:lnTo>
                  <a:lnTo>
                    <a:pt x="870" y="15"/>
                  </a:lnTo>
                  <a:lnTo>
                    <a:pt x="872" y="15"/>
                  </a:lnTo>
                  <a:lnTo>
                    <a:pt x="877" y="16"/>
                  </a:lnTo>
                  <a:lnTo>
                    <a:pt x="878" y="16"/>
                  </a:lnTo>
                  <a:lnTo>
                    <a:pt x="882" y="16"/>
                  </a:lnTo>
                  <a:lnTo>
                    <a:pt x="884" y="17"/>
                  </a:lnTo>
                  <a:lnTo>
                    <a:pt x="887" y="17"/>
                  </a:lnTo>
                  <a:lnTo>
                    <a:pt x="888" y="19"/>
                  </a:lnTo>
                  <a:lnTo>
                    <a:pt x="889" y="19"/>
                  </a:lnTo>
                  <a:lnTo>
                    <a:pt x="890" y="19"/>
                  </a:lnTo>
                  <a:lnTo>
                    <a:pt x="893" y="17"/>
                  </a:lnTo>
                  <a:lnTo>
                    <a:pt x="894" y="17"/>
                  </a:lnTo>
                  <a:lnTo>
                    <a:pt x="890" y="16"/>
                  </a:lnTo>
                  <a:lnTo>
                    <a:pt x="888" y="16"/>
                  </a:lnTo>
                  <a:lnTo>
                    <a:pt x="887" y="16"/>
                  </a:lnTo>
                  <a:lnTo>
                    <a:pt x="884" y="16"/>
                  </a:lnTo>
                  <a:lnTo>
                    <a:pt x="881" y="15"/>
                  </a:lnTo>
                  <a:lnTo>
                    <a:pt x="882" y="15"/>
                  </a:lnTo>
                  <a:lnTo>
                    <a:pt x="886" y="15"/>
                  </a:lnTo>
                  <a:lnTo>
                    <a:pt x="888" y="15"/>
                  </a:lnTo>
                  <a:lnTo>
                    <a:pt x="890" y="15"/>
                  </a:lnTo>
                  <a:lnTo>
                    <a:pt x="895" y="15"/>
                  </a:lnTo>
                  <a:lnTo>
                    <a:pt x="899" y="14"/>
                  </a:lnTo>
                  <a:lnTo>
                    <a:pt x="897" y="14"/>
                  </a:lnTo>
                  <a:lnTo>
                    <a:pt x="894" y="14"/>
                  </a:lnTo>
                  <a:lnTo>
                    <a:pt x="890" y="14"/>
                  </a:lnTo>
                  <a:lnTo>
                    <a:pt x="888" y="14"/>
                  </a:lnTo>
                  <a:lnTo>
                    <a:pt x="886" y="14"/>
                  </a:lnTo>
                  <a:lnTo>
                    <a:pt x="884" y="14"/>
                  </a:lnTo>
                  <a:lnTo>
                    <a:pt x="884" y="13"/>
                  </a:lnTo>
                  <a:lnTo>
                    <a:pt x="882" y="13"/>
                  </a:lnTo>
                  <a:lnTo>
                    <a:pt x="881" y="13"/>
                  </a:lnTo>
                  <a:lnTo>
                    <a:pt x="880" y="13"/>
                  </a:lnTo>
                  <a:lnTo>
                    <a:pt x="878" y="13"/>
                  </a:lnTo>
                  <a:lnTo>
                    <a:pt x="877" y="13"/>
                  </a:lnTo>
                  <a:lnTo>
                    <a:pt x="876" y="13"/>
                  </a:lnTo>
                  <a:lnTo>
                    <a:pt x="876" y="14"/>
                  </a:lnTo>
                  <a:lnTo>
                    <a:pt x="875" y="14"/>
                  </a:lnTo>
                  <a:lnTo>
                    <a:pt x="872" y="14"/>
                  </a:lnTo>
                  <a:lnTo>
                    <a:pt x="871" y="14"/>
                  </a:lnTo>
                  <a:lnTo>
                    <a:pt x="869" y="14"/>
                  </a:lnTo>
                  <a:lnTo>
                    <a:pt x="866" y="14"/>
                  </a:lnTo>
                  <a:lnTo>
                    <a:pt x="863" y="14"/>
                  </a:lnTo>
                  <a:lnTo>
                    <a:pt x="861" y="14"/>
                  </a:lnTo>
                  <a:lnTo>
                    <a:pt x="858" y="14"/>
                  </a:lnTo>
                  <a:lnTo>
                    <a:pt x="855" y="14"/>
                  </a:lnTo>
                  <a:lnTo>
                    <a:pt x="852" y="14"/>
                  </a:lnTo>
                  <a:lnTo>
                    <a:pt x="849" y="14"/>
                  </a:lnTo>
                  <a:lnTo>
                    <a:pt x="848" y="14"/>
                  </a:lnTo>
                  <a:lnTo>
                    <a:pt x="849" y="13"/>
                  </a:lnTo>
                  <a:lnTo>
                    <a:pt x="843" y="13"/>
                  </a:lnTo>
                  <a:lnTo>
                    <a:pt x="842" y="14"/>
                  </a:lnTo>
                  <a:lnTo>
                    <a:pt x="841" y="14"/>
                  </a:lnTo>
                  <a:lnTo>
                    <a:pt x="840" y="14"/>
                  </a:lnTo>
                  <a:lnTo>
                    <a:pt x="836" y="14"/>
                  </a:lnTo>
                  <a:lnTo>
                    <a:pt x="835" y="13"/>
                  </a:lnTo>
                  <a:lnTo>
                    <a:pt x="833" y="13"/>
                  </a:lnTo>
                  <a:lnTo>
                    <a:pt x="831" y="13"/>
                  </a:lnTo>
                  <a:lnTo>
                    <a:pt x="829" y="13"/>
                  </a:lnTo>
                  <a:lnTo>
                    <a:pt x="826" y="13"/>
                  </a:lnTo>
                  <a:lnTo>
                    <a:pt x="824" y="13"/>
                  </a:lnTo>
                  <a:lnTo>
                    <a:pt x="823" y="13"/>
                  </a:lnTo>
                  <a:lnTo>
                    <a:pt x="823" y="11"/>
                  </a:lnTo>
                  <a:lnTo>
                    <a:pt x="818" y="11"/>
                  </a:lnTo>
                  <a:lnTo>
                    <a:pt x="816" y="11"/>
                  </a:lnTo>
                  <a:lnTo>
                    <a:pt x="815" y="11"/>
                  </a:lnTo>
                  <a:lnTo>
                    <a:pt x="815" y="9"/>
                  </a:lnTo>
                  <a:lnTo>
                    <a:pt x="814" y="9"/>
                  </a:lnTo>
                  <a:lnTo>
                    <a:pt x="810" y="9"/>
                  </a:lnTo>
                  <a:lnTo>
                    <a:pt x="810" y="8"/>
                  </a:lnTo>
                  <a:lnTo>
                    <a:pt x="809" y="8"/>
                  </a:lnTo>
                  <a:lnTo>
                    <a:pt x="807" y="8"/>
                  </a:lnTo>
                  <a:lnTo>
                    <a:pt x="806" y="8"/>
                  </a:lnTo>
                  <a:lnTo>
                    <a:pt x="804" y="8"/>
                  </a:lnTo>
                  <a:lnTo>
                    <a:pt x="804" y="6"/>
                  </a:lnTo>
                  <a:lnTo>
                    <a:pt x="806" y="6"/>
                  </a:lnTo>
                  <a:lnTo>
                    <a:pt x="807" y="6"/>
                  </a:lnTo>
                  <a:lnTo>
                    <a:pt x="808" y="6"/>
                  </a:lnTo>
                  <a:lnTo>
                    <a:pt x="809" y="6"/>
                  </a:lnTo>
                  <a:lnTo>
                    <a:pt x="810" y="6"/>
                  </a:lnTo>
                  <a:lnTo>
                    <a:pt x="813" y="6"/>
                  </a:lnTo>
                  <a:lnTo>
                    <a:pt x="815" y="6"/>
                  </a:lnTo>
                  <a:lnTo>
                    <a:pt x="816" y="6"/>
                  </a:lnTo>
                  <a:lnTo>
                    <a:pt x="819" y="6"/>
                  </a:lnTo>
                  <a:lnTo>
                    <a:pt x="823" y="6"/>
                  </a:lnTo>
                  <a:lnTo>
                    <a:pt x="824" y="6"/>
                  </a:lnTo>
                  <a:lnTo>
                    <a:pt x="825" y="6"/>
                  </a:lnTo>
                  <a:lnTo>
                    <a:pt x="826" y="6"/>
                  </a:lnTo>
                  <a:lnTo>
                    <a:pt x="827" y="6"/>
                  </a:lnTo>
                  <a:lnTo>
                    <a:pt x="829" y="6"/>
                  </a:lnTo>
                  <a:lnTo>
                    <a:pt x="831" y="6"/>
                  </a:lnTo>
                  <a:lnTo>
                    <a:pt x="832" y="6"/>
                  </a:lnTo>
                  <a:lnTo>
                    <a:pt x="832" y="5"/>
                  </a:lnTo>
                  <a:lnTo>
                    <a:pt x="836" y="5"/>
                  </a:lnTo>
                  <a:lnTo>
                    <a:pt x="841" y="5"/>
                  </a:lnTo>
                  <a:lnTo>
                    <a:pt x="842" y="5"/>
                  </a:lnTo>
                  <a:lnTo>
                    <a:pt x="844" y="5"/>
                  </a:lnTo>
                  <a:lnTo>
                    <a:pt x="846" y="5"/>
                  </a:lnTo>
                  <a:lnTo>
                    <a:pt x="849" y="5"/>
                  </a:lnTo>
                  <a:lnTo>
                    <a:pt x="850" y="5"/>
                  </a:lnTo>
                  <a:lnTo>
                    <a:pt x="849" y="6"/>
                  </a:lnTo>
                  <a:lnTo>
                    <a:pt x="850" y="6"/>
                  </a:lnTo>
                  <a:lnTo>
                    <a:pt x="853" y="6"/>
                  </a:lnTo>
                  <a:lnTo>
                    <a:pt x="852" y="5"/>
                  </a:lnTo>
                  <a:lnTo>
                    <a:pt x="855" y="5"/>
                  </a:lnTo>
                  <a:lnTo>
                    <a:pt x="859" y="5"/>
                  </a:lnTo>
                  <a:lnTo>
                    <a:pt x="860" y="5"/>
                  </a:lnTo>
                  <a:lnTo>
                    <a:pt x="861" y="5"/>
                  </a:lnTo>
                  <a:lnTo>
                    <a:pt x="864" y="6"/>
                  </a:lnTo>
                  <a:lnTo>
                    <a:pt x="864" y="5"/>
                  </a:lnTo>
                  <a:lnTo>
                    <a:pt x="869" y="5"/>
                  </a:lnTo>
                  <a:lnTo>
                    <a:pt x="869" y="6"/>
                  </a:lnTo>
                  <a:lnTo>
                    <a:pt x="870" y="6"/>
                  </a:lnTo>
                  <a:lnTo>
                    <a:pt x="872" y="6"/>
                  </a:lnTo>
                  <a:lnTo>
                    <a:pt x="869" y="5"/>
                  </a:lnTo>
                  <a:lnTo>
                    <a:pt x="869" y="4"/>
                  </a:lnTo>
                  <a:lnTo>
                    <a:pt x="870" y="4"/>
                  </a:lnTo>
                  <a:lnTo>
                    <a:pt x="872" y="4"/>
                  </a:lnTo>
                  <a:lnTo>
                    <a:pt x="875" y="4"/>
                  </a:lnTo>
                  <a:lnTo>
                    <a:pt x="877" y="4"/>
                  </a:lnTo>
                  <a:lnTo>
                    <a:pt x="878" y="4"/>
                  </a:lnTo>
                  <a:lnTo>
                    <a:pt x="881" y="4"/>
                  </a:lnTo>
                  <a:lnTo>
                    <a:pt x="882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88" y="5"/>
                  </a:lnTo>
                  <a:lnTo>
                    <a:pt x="889" y="5"/>
                  </a:lnTo>
                  <a:lnTo>
                    <a:pt x="890" y="5"/>
                  </a:lnTo>
                  <a:lnTo>
                    <a:pt x="893" y="5"/>
                  </a:lnTo>
                  <a:lnTo>
                    <a:pt x="893" y="4"/>
                  </a:lnTo>
                  <a:lnTo>
                    <a:pt x="895" y="5"/>
                  </a:lnTo>
                  <a:lnTo>
                    <a:pt x="897" y="5"/>
                  </a:lnTo>
                  <a:lnTo>
                    <a:pt x="899" y="5"/>
                  </a:lnTo>
                  <a:lnTo>
                    <a:pt x="903" y="5"/>
                  </a:lnTo>
                  <a:lnTo>
                    <a:pt x="904" y="5"/>
                  </a:lnTo>
                  <a:lnTo>
                    <a:pt x="899" y="4"/>
                  </a:lnTo>
                  <a:lnTo>
                    <a:pt x="899" y="3"/>
                  </a:lnTo>
                  <a:lnTo>
                    <a:pt x="903" y="3"/>
                  </a:lnTo>
                  <a:lnTo>
                    <a:pt x="905" y="3"/>
                  </a:lnTo>
                  <a:lnTo>
                    <a:pt x="909" y="3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6" y="4"/>
                  </a:lnTo>
                  <a:lnTo>
                    <a:pt x="913" y="3"/>
                  </a:lnTo>
                  <a:lnTo>
                    <a:pt x="916" y="3"/>
                  </a:lnTo>
                  <a:lnTo>
                    <a:pt x="920" y="3"/>
                  </a:lnTo>
                  <a:lnTo>
                    <a:pt x="921" y="3"/>
                  </a:lnTo>
                  <a:lnTo>
                    <a:pt x="921" y="0"/>
                  </a:lnTo>
                  <a:lnTo>
                    <a:pt x="922" y="0"/>
                  </a:lnTo>
                  <a:lnTo>
                    <a:pt x="926" y="0"/>
                  </a:lnTo>
                  <a:lnTo>
                    <a:pt x="930" y="0"/>
                  </a:lnTo>
                  <a:lnTo>
                    <a:pt x="932" y="0"/>
                  </a:lnTo>
                  <a:lnTo>
                    <a:pt x="932" y="3"/>
                  </a:lnTo>
                  <a:lnTo>
                    <a:pt x="933" y="3"/>
                  </a:lnTo>
                  <a:lnTo>
                    <a:pt x="935" y="0"/>
                  </a:lnTo>
                  <a:lnTo>
                    <a:pt x="938" y="0"/>
                  </a:lnTo>
                  <a:lnTo>
                    <a:pt x="938" y="3"/>
                  </a:lnTo>
                  <a:lnTo>
                    <a:pt x="939" y="3"/>
                  </a:lnTo>
                  <a:lnTo>
                    <a:pt x="940" y="3"/>
                  </a:lnTo>
                  <a:lnTo>
                    <a:pt x="941" y="3"/>
                  </a:lnTo>
                  <a:lnTo>
                    <a:pt x="944" y="0"/>
                  </a:lnTo>
                  <a:lnTo>
                    <a:pt x="947" y="3"/>
                  </a:lnTo>
                  <a:lnTo>
                    <a:pt x="951" y="3"/>
                  </a:lnTo>
                  <a:lnTo>
                    <a:pt x="952" y="3"/>
                  </a:lnTo>
                  <a:lnTo>
                    <a:pt x="955" y="3"/>
                  </a:lnTo>
                  <a:lnTo>
                    <a:pt x="956" y="3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4" y="0"/>
                  </a:lnTo>
                  <a:lnTo>
                    <a:pt x="968" y="0"/>
                  </a:lnTo>
                  <a:lnTo>
                    <a:pt x="969" y="0"/>
                  </a:lnTo>
                  <a:lnTo>
                    <a:pt x="970" y="0"/>
                  </a:lnTo>
                  <a:lnTo>
                    <a:pt x="975" y="0"/>
                  </a:lnTo>
                  <a:lnTo>
                    <a:pt x="979" y="0"/>
                  </a:lnTo>
                  <a:lnTo>
                    <a:pt x="981" y="0"/>
                  </a:lnTo>
                  <a:lnTo>
                    <a:pt x="983" y="0"/>
                  </a:lnTo>
                  <a:lnTo>
                    <a:pt x="983" y="3"/>
                  </a:lnTo>
                  <a:lnTo>
                    <a:pt x="985" y="3"/>
                  </a:lnTo>
                  <a:lnTo>
                    <a:pt x="985" y="0"/>
                  </a:lnTo>
                  <a:lnTo>
                    <a:pt x="986" y="0"/>
                  </a:lnTo>
                  <a:lnTo>
                    <a:pt x="989" y="0"/>
                  </a:lnTo>
                  <a:lnTo>
                    <a:pt x="991" y="0"/>
                  </a:lnTo>
                  <a:lnTo>
                    <a:pt x="992" y="0"/>
                  </a:lnTo>
                  <a:lnTo>
                    <a:pt x="994" y="0"/>
                  </a:lnTo>
                  <a:lnTo>
                    <a:pt x="995" y="0"/>
                  </a:lnTo>
                  <a:lnTo>
                    <a:pt x="996" y="0"/>
                  </a:lnTo>
                  <a:lnTo>
                    <a:pt x="1000" y="0"/>
                  </a:lnTo>
                  <a:lnTo>
                    <a:pt x="1002" y="0"/>
                  </a:lnTo>
                  <a:lnTo>
                    <a:pt x="1003" y="0"/>
                  </a:lnTo>
                  <a:lnTo>
                    <a:pt x="1004" y="0"/>
                  </a:lnTo>
                  <a:lnTo>
                    <a:pt x="1006" y="0"/>
                  </a:lnTo>
                  <a:lnTo>
                    <a:pt x="1008" y="0"/>
                  </a:lnTo>
                  <a:lnTo>
                    <a:pt x="1009" y="0"/>
                  </a:lnTo>
                  <a:lnTo>
                    <a:pt x="1010" y="0"/>
                  </a:lnTo>
                  <a:lnTo>
                    <a:pt x="1012" y="0"/>
                  </a:lnTo>
                  <a:lnTo>
                    <a:pt x="1013" y="0"/>
                  </a:lnTo>
                  <a:lnTo>
                    <a:pt x="1015" y="0"/>
                  </a:lnTo>
                  <a:lnTo>
                    <a:pt x="1020" y="0"/>
                  </a:lnTo>
                  <a:lnTo>
                    <a:pt x="1023" y="0"/>
                  </a:lnTo>
                  <a:lnTo>
                    <a:pt x="1027" y="0"/>
                  </a:lnTo>
                  <a:lnTo>
                    <a:pt x="1030" y="0"/>
                  </a:lnTo>
                  <a:lnTo>
                    <a:pt x="1032" y="0"/>
                  </a:lnTo>
                  <a:lnTo>
                    <a:pt x="1035" y="0"/>
                  </a:lnTo>
                  <a:lnTo>
                    <a:pt x="1037" y="0"/>
                  </a:lnTo>
                  <a:lnTo>
                    <a:pt x="1038" y="0"/>
                  </a:lnTo>
                  <a:lnTo>
                    <a:pt x="1042" y="0"/>
                  </a:lnTo>
                  <a:lnTo>
                    <a:pt x="1047" y="0"/>
                  </a:lnTo>
                  <a:lnTo>
                    <a:pt x="1048" y="0"/>
                  </a:lnTo>
                  <a:lnTo>
                    <a:pt x="1049" y="0"/>
                  </a:lnTo>
                  <a:lnTo>
                    <a:pt x="1051" y="0"/>
                  </a:lnTo>
                  <a:lnTo>
                    <a:pt x="1053" y="0"/>
                  </a:lnTo>
                  <a:lnTo>
                    <a:pt x="1054" y="0"/>
                  </a:lnTo>
                  <a:lnTo>
                    <a:pt x="1054" y="3"/>
                  </a:lnTo>
                  <a:lnTo>
                    <a:pt x="1055" y="3"/>
                  </a:lnTo>
                  <a:lnTo>
                    <a:pt x="1059" y="3"/>
                  </a:lnTo>
                  <a:lnTo>
                    <a:pt x="1063" y="3"/>
                  </a:lnTo>
                  <a:lnTo>
                    <a:pt x="1064" y="3"/>
                  </a:lnTo>
                  <a:lnTo>
                    <a:pt x="1065" y="3"/>
                  </a:lnTo>
                  <a:lnTo>
                    <a:pt x="1066" y="3"/>
                  </a:lnTo>
                  <a:lnTo>
                    <a:pt x="1067" y="3"/>
                  </a:lnTo>
                  <a:lnTo>
                    <a:pt x="1069" y="3"/>
                  </a:lnTo>
                  <a:lnTo>
                    <a:pt x="1071" y="3"/>
                  </a:lnTo>
                  <a:lnTo>
                    <a:pt x="1072" y="3"/>
                  </a:lnTo>
                  <a:lnTo>
                    <a:pt x="1074" y="3"/>
                  </a:lnTo>
                  <a:lnTo>
                    <a:pt x="1076" y="3"/>
                  </a:lnTo>
                  <a:lnTo>
                    <a:pt x="1077" y="3"/>
                  </a:lnTo>
                  <a:lnTo>
                    <a:pt x="1081" y="3"/>
                  </a:lnTo>
                  <a:lnTo>
                    <a:pt x="1082" y="3"/>
                  </a:lnTo>
                  <a:lnTo>
                    <a:pt x="1086" y="4"/>
                  </a:lnTo>
                  <a:lnTo>
                    <a:pt x="1087" y="4"/>
                  </a:lnTo>
                  <a:lnTo>
                    <a:pt x="1091" y="4"/>
                  </a:lnTo>
                  <a:lnTo>
                    <a:pt x="1092" y="4"/>
                  </a:lnTo>
                  <a:lnTo>
                    <a:pt x="1093" y="4"/>
                  </a:lnTo>
                  <a:lnTo>
                    <a:pt x="1094" y="4"/>
                  </a:lnTo>
                  <a:lnTo>
                    <a:pt x="1095" y="4"/>
                  </a:lnTo>
                  <a:lnTo>
                    <a:pt x="1099" y="4"/>
                  </a:lnTo>
                  <a:lnTo>
                    <a:pt x="1101" y="4"/>
                  </a:lnTo>
                  <a:lnTo>
                    <a:pt x="1103" y="4"/>
                  </a:lnTo>
                  <a:close/>
                  <a:moveTo>
                    <a:pt x="829" y="8"/>
                  </a:moveTo>
                  <a:lnTo>
                    <a:pt x="826" y="8"/>
                  </a:lnTo>
                  <a:lnTo>
                    <a:pt x="825" y="8"/>
                  </a:lnTo>
                  <a:lnTo>
                    <a:pt x="821" y="9"/>
                  </a:lnTo>
                  <a:lnTo>
                    <a:pt x="823" y="9"/>
                  </a:lnTo>
                  <a:lnTo>
                    <a:pt x="825" y="9"/>
                  </a:lnTo>
                  <a:lnTo>
                    <a:pt x="826" y="9"/>
                  </a:lnTo>
                  <a:lnTo>
                    <a:pt x="829" y="8"/>
                  </a:lnTo>
                  <a:close/>
                  <a:moveTo>
                    <a:pt x="861" y="9"/>
                  </a:moveTo>
                  <a:lnTo>
                    <a:pt x="859" y="9"/>
                  </a:lnTo>
                  <a:lnTo>
                    <a:pt x="854" y="9"/>
                  </a:lnTo>
                  <a:lnTo>
                    <a:pt x="853" y="11"/>
                  </a:lnTo>
                  <a:lnTo>
                    <a:pt x="852" y="11"/>
                  </a:lnTo>
                  <a:lnTo>
                    <a:pt x="850" y="13"/>
                  </a:lnTo>
                  <a:lnTo>
                    <a:pt x="853" y="13"/>
                  </a:lnTo>
                  <a:lnTo>
                    <a:pt x="858" y="11"/>
                  </a:lnTo>
                  <a:lnTo>
                    <a:pt x="859" y="11"/>
                  </a:lnTo>
                  <a:lnTo>
                    <a:pt x="860" y="11"/>
                  </a:lnTo>
                  <a:lnTo>
                    <a:pt x="861" y="9"/>
                  </a:lnTo>
                  <a:close/>
                  <a:moveTo>
                    <a:pt x="893" y="9"/>
                  </a:moveTo>
                  <a:lnTo>
                    <a:pt x="887" y="11"/>
                  </a:lnTo>
                  <a:lnTo>
                    <a:pt x="888" y="11"/>
                  </a:lnTo>
                  <a:lnTo>
                    <a:pt x="890" y="11"/>
                  </a:lnTo>
                  <a:lnTo>
                    <a:pt x="893" y="11"/>
                  </a:lnTo>
                  <a:lnTo>
                    <a:pt x="893" y="9"/>
                  </a:lnTo>
                  <a:close/>
                  <a:moveTo>
                    <a:pt x="766" y="14"/>
                  </a:moveTo>
                  <a:lnTo>
                    <a:pt x="768" y="14"/>
                  </a:lnTo>
                  <a:lnTo>
                    <a:pt x="769" y="14"/>
                  </a:lnTo>
                  <a:lnTo>
                    <a:pt x="769" y="13"/>
                  </a:lnTo>
                  <a:lnTo>
                    <a:pt x="768" y="13"/>
                  </a:lnTo>
                  <a:lnTo>
                    <a:pt x="766" y="13"/>
                  </a:lnTo>
                  <a:lnTo>
                    <a:pt x="766" y="14"/>
                  </a:lnTo>
                  <a:close/>
                  <a:moveTo>
                    <a:pt x="766" y="17"/>
                  </a:moveTo>
                  <a:lnTo>
                    <a:pt x="764" y="17"/>
                  </a:lnTo>
                  <a:lnTo>
                    <a:pt x="763" y="17"/>
                  </a:lnTo>
                  <a:lnTo>
                    <a:pt x="763" y="19"/>
                  </a:lnTo>
                  <a:lnTo>
                    <a:pt x="766" y="19"/>
                  </a:lnTo>
                  <a:lnTo>
                    <a:pt x="766" y="17"/>
                  </a:lnTo>
                  <a:close/>
                  <a:moveTo>
                    <a:pt x="772" y="16"/>
                  </a:moveTo>
                  <a:lnTo>
                    <a:pt x="768" y="15"/>
                  </a:lnTo>
                  <a:lnTo>
                    <a:pt x="766" y="15"/>
                  </a:lnTo>
                  <a:lnTo>
                    <a:pt x="766" y="16"/>
                  </a:lnTo>
                  <a:lnTo>
                    <a:pt x="768" y="16"/>
                  </a:lnTo>
                  <a:lnTo>
                    <a:pt x="772" y="16"/>
                  </a:lnTo>
                  <a:close/>
                  <a:moveTo>
                    <a:pt x="826" y="22"/>
                  </a:moveTo>
                  <a:lnTo>
                    <a:pt x="825" y="22"/>
                  </a:lnTo>
                  <a:lnTo>
                    <a:pt x="825" y="23"/>
                  </a:lnTo>
                  <a:lnTo>
                    <a:pt x="826" y="23"/>
                  </a:lnTo>
                  <a:lnTo>
                    <a:pt x="826" y="22"/>
                  </a:lnTo>
                  <a:close/>
                  <a:moveTo>
                    <a:pt x="854" y="16"/>
                  </a:moveTo>
                  <a:lnTo>
                    <a:pt x="850" y="16"/>
                  </a:lnTo>
                  <a:lnTo>
                    <a:pt x="849" y="16"/>
                  </a:lnTo>
                  <a:lnTo>
                    <a:pt x="850" y="17"/>
                  </a:lnTo>
                  <a:lnTo>
                    <a:pt x="853" y="17"/>
                  </a:lnTo>
                  <a:lnTo>
                    <a:pt x="854" y="17"/>
                  </a:lnTo>
                  <a:lnTo>
                    <a:pt x="854" y="16"/>
                  </a:lnTo>
                  <a:close/>
                  <a:moveTo>
                    <a:pt x="844" y="31"/>
                  </a:moveTo>
                  <a:lnTo>
                    <a:pt x="843" y="32"/>
                  </a:lnTo>
                  <a:lnTo>
                    <a:pt x="844" y="32"/>
                  </a:lnTo>
                  <a:lnTo>
                    <a:pt x="844" y="31"/>
                  </a:lnTo>
                  <a:close/>
                  <a:moveTo>
                    <a:pt x="850" y="26"/>
                  </a:moveTo>
                  <a:lnTo>
                    <a:pt x="849" y="26"/>
                  </a:lnTo>
                  <a:lnTo>
                    <a:pt x="849" y="27"/>
                  </a:lnTo>
                  <a:lnTo>
                    <a:pt x="850" y="27"/>
                  </a:lnTo>
                  <a:lnTo>
                    <a:pt x="850" y="26"/>
                  </a:lnTo>
                  <a:close/>
                  <a:moveTo>
                    <a:pt x="861" y="39"/>
                  </a:moveTo>
                  <a:lnTo>
                    <a:pt x="860" y="39"/>
                  </a:lnTo>
                  <a:lnTo>
                    <a:pt x="860" y="40"/>
                  </a:lnTo>
                  <a:lnTo>
                    <a:pt x="861" y="40"/>
                  </a:lnTo>
                  <a:lnTo>
                    <a:pt x="861" y="39"/>
                  </a:lnTo>
                  <a:close/>
                  <a:moveTo>
                    <a:pt x="863" y="32"/>
                  </a:moveTo>
                  <a:lnTo>
                    <a:pt x="861" y="32"/>
                  </a:lnTo>
                  <a:lnTo>
                    <a:pt x="860" y="32"/>
                  </a:lnTo>
                  <a:lnTo>
                    <a:pt x="859" y="33"/>
                  </a:lnTo>
                  <a:lnTo>
                    <a:pt x="860" y="33"/>
                  </a:lnTo>
                  <a:lnTo>
                    <a:pt x="863" y="32"/>
                  </a:lnTo>
                  <a:close/>
                  <a:moveTo>
                    <a:pt x="870" y="30"/>
                  </a:moveTo>
                  <a:lnTo>
                    <a:pt x="869" y="31"/>
                  </a:lnTo>
                  <a:lnTo>
                    <a:pt x="867" y="31"/>
                  </a:lnTo>
                  <a:lnTo>
                    <a:pt x="866" y="31"/>
                  </a:lnTo>
                  <a:lnTo>
                    <a:pt x="864" y="31"/>
                  </a:lnTo>
                  <a:lnTo>
                    <a:pt x="864" y="32"/>
                  </a:lnTo>
                  <a:lnTo>
                    <a:pt x="866" y="32"/>
                  </a:lnTo>
                  <a:lnTo>
                    <a:pt x="867" y="32"/>
                  </a:lnTo>
                  <a:lnTo>
                    <a:pt x="869" y="31"/>
                  </a:lnTo>
                  <a:lnTo>
                    <a:pt x="870" y="31"/>
                  </a:lnTo>
                  <a:lnTo>
                    <a:pt x="870" y="30"/>
                  </a:lnTo>
                  <a:close/>
                  <a:moveTo>
                    <a:pt x="870" y="23"/>
                  </a:moveTo>
                  <a:lnTo>
                    <a:pt x="869" y="22"/>
                  </a:lnTo>
                  <a:lnTo>
                    <a:pt x="869" y="23"/>
                  </a:lnTo>
                  <a:lnTo>
                    <a:pt x="867" y="23"/>
                  </a:lnTo>
                  <a:lnTo>
                    <a:pt x="866" y="22"/>
                  </a:lnTo>
                  <a:lnTo>
                    <a:pt x="864" y="22"/>
                  </a:lnTo>
                  <a:lnTo>
                    <a:pt x="863" y="22"/>
                  </a:lnTo>
                  <a:lnTo>
                    <a:pt x="863" y="23"/>
                  </a:lnTo>
                  <a:lnTo>
                    <a:pt x="860" y="23"/>
                  </a:lnTo>
                  <a:lnTo>
                    <a:pt x="859" y="23"/>
                  </a:lnTo>
                  <a:lnTo>
                    <a:pt x="864" y="25"/>
                  </a:lnTo>
                  <a:lnTo>
                    <a:pt x="866" y="25"/>
                  </a:lnTo>
                  <a:lnTo>
                    <a:pt x="867" y="25"/>
                  </a:lnTo>
                  <a:lnTo>
                    <a:pt x="869" y="25"/>
                  </a:lnTo>
                  <a:lnTo>
                    <a:pt x="870" y="23"/>
                  </a:lnTo>
                  <a:close/>
                  <a:moveTo>
                    <a:pt x="880" y="34"/>
                  </a:moveTo>
                  <a:lnTo>
                    <a:pt x="878" y="34"/>
                  </a:lnTo>
                  <a:lnTo>
                    <a:pt x="878" y="33"/>
                  </a:lnTo>
                  <a:lnTo>
                    <a:pt x="877" y="33"/>
                  </a:lnTo>
                  <a:lnTo>
                    <a:pt x="876" y="33"/>
                  </a:lnTo>
                  <a:lnTo>
                    <a:pt x="875" y="33"/>
                  </a:lnTo>
                  <a:lnTo>
                    <a:pt x="875" y="34"/>
                  </a:lnTo>
                  <a:lnTo>
                    <a:pt x="871" y="34"/>
                  </a:lnTo>
                  <a:lnTo>
                    <a:pt x="871" y="36"/>
                  </a:lnTo>
                  <a:lnTo>
                    <a:pt x="875" y="36"/>
                  </a:lnTo>
                  <a:lnTo>
                    <a:pt x="876" y="36"/>
                  </a:lnTo>
                  <a:lnTo>
                    <a:pt x="880" y="34"/>
                  </a:lnTo>
                  <a:close/>
                  <a:moveTo>
                    <a:pt x="881" y="23"/>
                  </a:moveTo>
                  <a:lnTo>
                    <a:pt x="877" y="23"/>
                  </a:lnTo>
                  <a:lnTo>
                    <a:pt x="876" y="23"/>
                  </a:lnTo>
                  <a:lnTo>
                    <a:pt x="872" y="23"/>
                  </a:lnTo>
                  <a:lnTo>
                    <a:pt x="871" y="23"/>
                  </a:lnTo>
                  <a:lnTo>
                    <a:pt x="876" y="25"/>
                  </a:lnTo>
                  <a:lnTo>
                    <a:pt x="875" y="25"/>
                  </a:lnTo>
                  <a:lnTo>
                    <a:pt x="875" y="26"/>
                  </a:lnTo>
                  <a:lnTo>
                    <a:pt x="876" y="26"/>
                  </a:lnTo>
                  <a:lnTo>
                    <a:pt x="877" y="26"/>
                  </a:lnTo>
                  <a:lnTo>
                    <a:pt x="876" y="25"/>
                  </a:lnTo>
                  <a:lnTo>
                    <a:pt x="877" y="25"/>
                  </a:lnTo>
                  <a:lnTo>
                    <a:pt x="878" y="25"/>
                  </a:lnTo>
                  <a:lnTo>
                    <a:pt x="881" y="23"/>
                  </a:lnTo>
                  <a:close/>
                  <a:moveTo>
                    <a:pt x="884" y="23"/>
                  </a:moveTo>
                  <a:lnTo>
                    <a:pt x="882" y="25"/>
                  </a:lnTo>
                  <a:lnTo>
                    <a:pt x="884" y="25"/>
                  </a:lnTo>
                  <a:lnTo>
                    <a:pt x="884" y="23"/>
                  </a:lnTo>
                  <a:close/>
                  <a:moveTo>
                    <a:pt x="888" y="23"/>
                  </a:moveTo>
                  <a:lnTo>
                    <a:pt x="887" y="22"/>
                  </a:lnTo>
                  <a:lnTo>
                    <a:pt x="887" y="23"/>
                  </a:lnTo>
                  <a:lnTo>
                    <a:pt x="888" y="23"/>
                  </a:lnTo>
                  <a:close/>
                  <a:moveTo>
                    <a:pt x="913" y="6"/>
                  </a:moveTo>
                  <a:lnTo>
                    <a:pt x="915" y="6"/>
                  </a:lnTo>
                  <a:lnTo>
                    <a:pt x="915" y="5"/>
                  </a:lnTo>
                  <a:lnTo>
                    <a:pt x="920" y="6"/>
                  </a:lnTo>
                  <a:lnTo>
                    <a:pt x="921" y="6"/>
                  </a:lnTo>
                  <a:lnTo>
                    <a:pt x="921" y="5"/>
                  </a:lnTo>
                  <a:lnTo>
                    <a:pt x="917" y="5"/>
                  </a:lnTo>
                  <a:lnTo>
                    <a:pt x="915" y="5"/>
                  </a:lnTo>
                  <a:lnTo>
                    <a:pt x="913" y="5"/>
                  </a:lnTo>
                  <a:lnTo>
                    <a:pt x="913" y="6"/>
                  </a:lnTo>
                  <a:close/>
                  <a:moveTo>
                    <a:pt x="913" y="14"/>
                  </a:moveTo>
                  <a:lnTo>
                    <a:pt x="916" y="14"/>
                  </a:lnTo>
                  <a:lnTo>
                    <a:pt x="917" y="13"/>
                  </a:lnTo>
                  <a:lnTo>
                    <a:pt x="916" y="13"/>
                  </a:lnTo>
                  <a:lnTo>
                    <a:pt x="913" y="13"/>
                  </a:lnTo>
                  <a:lnTo>
                    <a:pt x="912" y="13"/>
                  </a:lnTo>
                  <a:lnTo>
                    <a:pt x="911" y="13"/>
                  </a:lnTo>
                  <a:lnTo>
                    <a:pt x="909" y="13"/>
                  </a:lnTo>
                  <a:lnTo>
                    <a:pt x="906" y="13"/>
                  </a:lnTo>
                  <a:lnTo>
                    <a:pt x="904" y="14"/>
                  </a:lnTo>
                  <a:lnTo>
                    <a:pt x="907" y="14"/>
                  </a:lnTo>
                  <a:lnTo>
                    <a:pt x="911" y="14"/>
                  </a:lnTo>
                  <a:lnTo>
                    <a:pt x="912" y="14"/>
                  </a:lnTo>
                  <a:lnTo>
                    <a:pt x="913" y="14"/>
                  </a:lnTo>
                  <a:close/>
                  <a:moveTo>
                    <a:pt x="924" y="22"/>
                  </a:moveTo>
                  <a:lnTo>
                    <a:pt x="922" y="22"/>
                  </a:lnTo>
                  <a:lnTo>
                    <a:pt x="920" y="22"/>
                  </a:lnTo>
                  <a:lnTo>
                    <a:pt x="916" y="22"/>
                  </a:lnTo>
                  <a:lnTo>
                    <a:pt x="913" y="22"/>
                  </a:lnTo>
                  <a:lnTo>
                    <a:pt x="917" y="23"/>
                  </a:lnTo>
                  <a:lnTo>
                    <a:pt x="920" y="23"/>
                  </a:lnTo>
                  <a:lnTo>
                    <a:pt x="920" y="25"/>
                  </a:lnTo>
                  <a:lnTo>
                    <a:pt x="921" y="23"/>
                  </a:lnTo>
                  <a:lnTo>
                    <a:pt x="923" y="23"/>
                  </a:lnTo>
                  <a:lnTo>
                    <a:pt x="924" y="23"/>
                  </a:lnTo>
                  <a:lnTo>
                    <a:pt x="924" y="22"/>
                  </a:lnTo>
                  <a:close/>
                  <a:moveTo>
                    <a:pt x="924" y="11"/>
                  </a:moveTo>
                  <a:lnTo>
                    <a:pt x="922" y="11"/>
                  </a:lnTo>
                  <a:lnTo>
                    <a:pt x="921" y="9"/>
                  </a:lnTo>
                  <a:lnTo>
                    <a:pt x="921" y="11"/>
                  </a:lnTo>
                  <a:lnTo>
                    <a:pt x="920" y="11"/>
                  </a:lnTo>
                  <a:lnTo>
                    <a:pt x="920" y="13"/>
                  </a:lnTo>
                  <a:lnTo>
                    <a:pt x="922" y="13"/>
                  </a:lnTo>
                  <a:lnTo>
                    <a:pt x="923" y="13"/>
                  </a:lnTo>
                  <a:lnTo>
                    <a:pt x="924" y="13"/>
                  </a:lnTo>
                  <a:lnTo>
                    <a:pt x="924" y="11"/>
                  </a:lnTo>
                  <a:close/>
                  <a:moveTo>
                    <a:pt x="928" y="30"/>
                  </a:moveTo>
                  <a:lnTo>
                    <a:pt x="929" y="30"/>
                  </a:lnTo>
                  <a:lnTo>
                    <a:pt x="930" y="30"/>
                  </a:lnTo>
                  <a:lnTo>
                    <a:pt x="933" y="30"/>
                  </a:lnTo>
                  <a:lnTo>
                    <a:pt x="934" y="30"/>
                  </a:lnTo>
                  <a:lnTo>
                    <a:pt x="938" y="30"/>
                  </a:lnTo>
                  <a:lnTo>
                    <a:pt x="934" y="27"/>
                  </a:lnTo>
                  <a:lnTo>
                    <a:pt x="933" y="27"/>
                  </a:lnTo>
                  <a:lnTo>
                    <a:pt x="930" y="27"/>
                  </a:lnTo>
                  <a:lnTo>
                    <a:pt x="928" y="30"/>
                  </a:lnTo>
                  <a:close/>
                  <a:moveTo>
                    <a:pt x="933" y="9"/>
                  </a:moveTo>
                  <a:lnTo>
                    <a:pt x="930" y="9"/>
                  </a:lnTo>
                  <a:lnTo>
                    <a:pt x="929" y="9"/>
                  </a:lnTo>
                  <a:lnTo>
                    <a:pt x="928" y="9"/>
                  </a:lnTo>
                  <a:lnTo>
                    <a:pt x="928" y="11"/>
                  </a:lnTo>
                  <a:lnTo>
                    <a:pt x="929" y="11"/>
                  </a:lnTo>
                  <a:lnTo>
                    <a:pt x="930" y="11"/>
                  </a:lnTo>
                  <a:lnTo>
                    <a:pt x="932" y="11"/>
                  </a:lnTo>
                  <a:lnTo>
                    <a:pt x="933" y="9"/>
                  </a:lnTo>
                  <a:close/>
                  <a:moveTo>
                    <a:pt x="949" y="9"/>
                  </a:moveTo>
                  <a:lnTo>
                    <a:pt x="947" y="8"/>
                  </a:lnTo>
                  <a:lnTo>
                    <a:pt x="943" y="9"/>
                  </a:lnTo>
                  <a:lnTo>
                    <a:pt x="944" y="9"/>
                  </a:lnTo>
                  <a:lnTo>
                    <a:pt x="946" y="9"/>
                  </a:lnTo>
                  <a:lnTo>
                    <a:pt x="947" y="9"/>
                  </a:lnTo>
                  <a:lnTo>
                    <a:pt x="949" y="9"/>
                  </a:lnTo>
                  <a:close/>
                  <a:moveTo>
                    <a:pt x="967" y="3"/>
                  </a:moveTo>
                  <a:lnTo>
                    <a:pt x="962" y="3"/>
                  </a:lnTo>
                  <a:lnTo>
                    <a:pt x="961" y="3"/>
                  </a:lnTo>
                  <a:lnTo>
                    <a:pt x="960" y="3"/>
                  </a:lnTo>
                  <a:lnTo>
                    <a:pt x="961" y="4"/>
                  </a:lnTo>
                  <a:lnTo>
                    <a:pt x="964" y="4"/>
                  </a:lnTo>
                  <a:lnTo>
                    <a:pt x="966" y="4"/>
                  </a:lnTo>
                  <a:lnTo>
                    <a:pt x="967" y="3"/>
                  </a:lnTo>
                  <a:close/>
                  <a:moveTo>
                    <a:pt x="987" y="15"/>
                  </a:moveTo>
                  <a:lnTo>
                    <a:pt x="986" y="15"/>
                  </a:lnTo>
                  <a:lnTo>
                    <a:pt x="985" y="15"/>
                  </a:lnTo>
                  <a:lnTo>
                    <a:pt x="984" y="15"/>
                  </a:lnTo>
                  <a:lnTo>
                    <a:pt x="987" y="16"/>
                  </a:lnTo>
                  <a:lnTo>
                    <a:pt x="987" y="15"/>
                  </a:lnTo>
                  <a:close/>
                  <a:moveTo>
                    <a:pt x="1018" y="9"/>
                  </a:moveTo>
                  <a:lnTo>
                    <a:pt x="1015" y="9"/>
                  </a:lnTo>
                  <a:lnTo>
                    <a:pt x="1013" y="9"/>
                  </a:lnTo>
                  <a:lnTo>
                    <a:pt x="1010" y="9"/>
                  </a:lnTo>
                  <a:lnTo>
                    <a:pt x="1010" y="11"/>
                  </a:lnTo>
                  <a:lnTo>
                    <a:pt x="1012" y="11"/>
                  </a:lnTo>
                  <a:lnTo>
                    <a:pt x="1015" y="11"/>
                  </a:lnTo>
                  <a:lnTo>
                    <a:pt x="1018" y="11"/>
                  </a:lnTo>
                  <a:lnTo>
                    <a:pt x="1018" y="9"/>
                  </a:lnTo>
                  <a:close/>
                  <a:moveTo>
                    <a:pt x="573" y="27"/>
                  </a:moveTo>
                  <a:lnTo>
                    <a:pt x="575" y="27"/>
                  </a:lnTo>
                  <a:lnTo>
                    <a:pt x="578" y="27"/>
                  </a:lnTo>
                  <a:lnTo>
                    <a:pt x="579" y="27"/>
                  </a:lnTo>
                  <a:lnTo>
                    <a:pt x="581" y="27"/>
                  </a:lnTo>
                  <a:lnTo>
                    <a:pt x="585" y="27"/>
                  </a:lnTo>
                  <a:lnTo>
                    <a:pt x="586" y="27"/>
                  </a:lnTo>
                  <a:lnTo>
                    <a:pt x="587" y="27"/>
                  </a:lnTo>
                  <a:lnTo>
                    <a:pt x="590" y="27"/>
                  </a:lnTo>
                  <a:lnTo>
                    <a:pt x="591" y="27"/>
                  </a:lnTo>
                  <a:lnTo>
                    <a:pt x="593" y="27"/>
                  </a:lnTo>
                  <a:lnTo>
                    <a:pt x="596" y="27"/>
                  </a:lnTo>
                  <a:lnTo>
                    <a:pt x="599" y="27"/>
                  </a:lnTo>
                  <a:lnTo>
                    <a:pt x="601" y="27"/>
                  </a:lnTo>
                  <a:lnTo>
                    <a:pt x="602" y="27"/>
                  </a:lnTo>
                  <a:lnTo>
                    <a:pt x="604" y="27"/>
                  </a:lnTo>
                  <a:lnTo>
                    <a:pt x="605" y="27"/>
                  </a:lnTo>
                  <a:lnTo>
                    <a:pt x="608" y="27"/>
                  </a:lnTo>
                  <a:lnTo>
                    <a:pt x="608" y="26"/>
                  </a:lnTo>
                  <a:lnTo>
                    <a:pt x="605" y="26"/>
                  </a:lnTo>
                  <a:lnTo>
                    <a:pt x="604" y="26"/>
                  </a:lnTo>
                  <a:lnTo>
                    <a:pt x="604" y="25"/>
                  </a:lnTo>
                  <a:lnTo>
                    <a:pt x="603" y="25"/>
                  </a:lnTo>
                  <a:lnTo>
                    <a:pt x="602" y="25"/>
                  </a:lnTo>
                  <a:lnTo>
                    <a:pt x="601" y="25"/>
                  </a:lnTo>
                  <a:lnTo>
                    <a:pt x="599" y="25"/>
                  </a:lnTo>
                  <a:lnTo>
                    <a:pt x="596" y="25"/>
                  </a:lnTo>
                  <a:lnTo>
                    <a:pt x="595" y="25"/>
                  </a:lnTo>
                  <a:lnTo>
                    <a:pt x="593" y="25"/>
                  </a:lnTo>
                  <a:lnTo>
                    <a:pt x="592" y="25"/>
                  </a:lnTo>
                  <a:lnTo>
                    <a:pt x="591" y="25"/>
                  </a:lnTo>
                  <a:lnTo>
                    <a:pt x="590" y="25"/>
                  </a:lnTo>
                  <a:lnTo>
                    <a:pt x="587" y="25"/>
                  </a:lnTo>
                  <a:lnTo>
                    <a:pt x="590" y="26"/>
                  </a:lnTo>
                  <a:lnTo>
                    <a:pt x="587" y="26"/>
                  </a:lnTo>
                  <a:lnTo>
                    <a:pt x="584" y="26"/>
                  </a:lnTo>
                  <a:lnTo>
                    <a:pt x="582" y="26"/>
                  </a:lnTo>
                  <a:lnTo>
                    <a:pt x="581" y="26"/>
                  </a:lnTo>
                  <a:lnTo>
                    <a:pt x="578" y="26"/>
                  </a:lnTo>
                  <a:lnTo>
                    <a:pt x="576" y="26"/>
                  </a:lnTo>
                  <a:lnTo>
                    <a:pt x="575" y="26"/>
                  </a:lnTo>
                  <a:lnTo>
                    <a:pt x="574" y="26"/>
                  </a:lnTo>
                  <a:lnTo>
                    <a:pt x="569" y="27"/>
                  </a:lnTo>
                  <a:lnTo>
                    <a:pt x="570" y="27"/>
                  </a:lnTo>
                  <a:lnTo>
                    <a:pt x="573" y="27"/>
                  </a:lnTo>
                  <a:close/>
                  <a:moveTo>
                    <a:pt x="655" y="23"/>
                  </a:moveTo>
                  <a:lnTo>
                    <a:pt x="654" y="25"/>
                  </a:lnTo>
                  <a:lnTo>
                    <a:pt x="655" y="25"/>
                  </a:lnTo>
                  <a:lnTo>
                    <a:pt x="656" y="25"/>
                  </a:lnTo>
                  <a:lnTo>
                    <a:pt x="658" y="23"/>
                  </a:lnTo>
                  <a:lnTo>
                    <a:pt x="659" y="23"/>
                  </a:lnTo>
                  <a:lnTo>
                    <a:pt x="661" y="23"/>
                  </a:lnTo>
                  <a:lnTo>
                    <a:pt x="662" y="23"/>
                  </a:lnTo>
                  <a:lnTo>
                    <a:pt x="664" y="23"/>
                  </a:lnTo>
                  <a:lnTo>
                    <a:pt x="665" y="23"/>
                  </a:lnTo>
                  <a:lnTo>
                    <a:pt x="662" y="25"/>
                  </a:lnTo>
                  <a:lnTo>
                    <a:pt x="661" y="26"/>
                  </a:lnTo>
                  <a:lnTo>
                    <a:pt x="658" y="26"/>
                  </a:lnTo>
                  <a:lnTo>
                    <a:pt x="655" y="26"/>
                  </a:lnTo>
                  <a:lnTo>
                    <a:pt x="654" y="26"/>
                  </a:lnTo>
                  <a:lnTo>
                    <a:pt x="653" y="26"/>
                  </a:lnTo>
                  <a:lnTo>
                    <a:pt x="650" y="26"/>
                  </a:lnTo>
                  <a:lnTo>
                    <a:pt x="650" y="27"/>
                  </a:lnTo>
                  <a:lnTo>
                    <a:pt x="653" y="27"/>
                  </a:lnTo>
                  <a:lnTo>
                    <a:pt x="654" y="27"/>
                  </a:lnTo>
                  <a:lnTo>
                    <a:pt x="656" y="27"/>
                  </a:lnTo>
                  <a:lnTo>
                    <a:pt x="659" y="27"/>
                  </a:lnTo>
                  <a:lnTo>
                    <a:pt x="662" y="27"/>
                  </a:lnTo>
                  <a:lnTo>
                    <a:pt x="664" y="27"/>
                  </a:lnTo>
                  <a:lnTo>
                    <a:pt x="665" y="27"/>
                  </a:lnTo>
                  <a:lnTo>
                    <a:pt x="666" y="27"/>
                  </a:lnTo>
                  <a:lnTo>
                    <a:pt x="667" y="27"/>
                  </a:lnTo>
                  <a:lnTo>
                    <a:pt x="665" y="30"/>
                  </a:lnTo>
                  <a:lnTo>
                    <a:pt x="666" y="30"/>
                  </a:lnTo>
                  <a:lnTo>
                    <a:pt x="669" y="30"/>
                  </a:lnTo>
                  <a:lnTo>
                    <a:pt x="671" y="30"/>
                  </a:lnTo>
                  <a:lnTo>
                    <a:pt x="671" y="27"/>
                  </a:lnTo>
                  <a:lnTo>
                    <a:pt x="672" y="27"/>
                  </a:lnTo>
                  <a:lnTo>
                    <a:pt x="673" y="27"/>
                  </a:lnTo>
                  <a:lnTo>
                    <a:pt x="677" y="27"/>
                  </a:lnTo>
                  <a:lnTo>
                    <a:pt x="681" y="27"/>
                  </a:lnTo>
                  <a:lnTo>
                    <a:pt x="683" y="27"/>
                  </a:lnTo>
                  <a:lnTo>
                    <a:pt x="684" y="30"/>
                  </a:lnTo>
                  <a:lnTo>
                    <a:pt x="688" y="30"/>
                  </a:lnTo>
                  <a:lnTo>
                    <a:pt x="689" y="30"/>
                  </a:lnTo>
                  <a:lnTo>
                    <a:pt x="688" y="31"/>
                  </a:lnTo>
                  <a:lnTo>
                    <a:pt x="689" y="31"/>
                  </a:lnTo>
                  <a:lnTo>
                    <a:pt x="692" y="31"/>
                  </a:lnTo>
                  <a:lnTo>
                    <a:pt x="692" y="32"/>
                  </a:lnTo>
                  <a:lnTo>
                    <a:pt x="693" y="32"/>
                  </a:lnTo>
                  <a:lnTo>
                    <a:pt x="694" y="32"/>
                  </a:lnTo>
                  <a:lnTo>
                    <a:pt x="695" y="32"/>
                  </a:lnTo>
                  <a:lnTo>
                    <a:pt x="698" y="32"/>
                  </a:lnTo>
                  <a:lnTo>
                    <a:pt x="700" y="32"/>
                  </a:lnTo>
                  <a:lnTo>
                    <a:pt x="703" y="31"/>
                  </a:lnTo>
                  <a:lnTo>
                    <a:pt x="704" y="31"/>
                  </a:lnTo>
                  <a:lnTo>
                    <a:pt x="706" y="31"/>
                  </a:lnTo>
                  <a:lnTo>
                    <a:pt x="707" y="31"/>
                  </a:lnTo>
                  <a:lnTo>
                    <a:pt x="707" y="30"/>
                  </a:lnTo>
                  <a:lnTo>
                    <a:pt x="704" y="30"/>
                  </a:lnTo>
                  <a:lnTo>
                    <a:pt x="703" y="27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1" y="25"/>
                  </a:lnTo>
                  <a:lnTo>
                    <a:pt x="700" y="25"/>
                  </a:lnTo>
                  <a:lnTo>
                    <a:pt x="699" y="25"/>
                  </a:lnTo>
                  <a:lnTo>
                    <a:pt x="698" y="25"/>
                  </a:lnTo>
                  <a:lnTo>
                    <a:pt x="695" y="25"/>
                  </a:lnTo>
                  <a:lnTo>
                    <a:pt x="694" y="25"/>
                  </a:lnTo>
                  <a:lnTo>
                    <a:pt x="693" y="25"/>
                  </a:lnTo>
                  <a:lnTo>
                    <a:pt x="692" y="25"/>
                  </a:lnTo>
                  <a:lnTo>
                    <a:pt x="693" y="23"/>
                  </a:lnTo>
                  <a:lnTo>
                    <a:pt x="692" y="23"/>
                  </a:lnTo>
                  <a:lnTo>
                    <a:pt x="690" y="23"/>
                  </a:lnTo>
                  <a:lnTo>
                    <a:pt x="689" y="23"/>
                  </a:lnTo>
                  <a:lnTo>
                    <a:pt x="689" y="22"/>
                  </a:lnTo>
                  <a:lnTo>
                    <a:pt x="686" y="22"/>
                  </a:lnTo>
                  <a:lnTo>
                    <a:pt x="683" y="23"/>
                  </a:lnTo>
                  <a:lnTo>
                    <a:pt x="682" y="23"/>
                  </a:lnTo>
                  <a:lnTo>
                    <a:pt x="681" y="23"/>
                  </a:lnTo>
                  <a:lnTo>
                    <a:pt x="679" y="23"/>
                  </a:lnTo>
                  <a:lnTo>
                    <a:pt x="679" y="22"/>
                  </a:lnTo>
                  <a:lnTo>
                    <a:pt x="677" y="22"/>
                  </a:lnTo>
                  <a:lnTo>
                    <a:pt x="676" y="22"/>
                  </a:lnTo>
                  <a:lnTo>
                    <a:pt x="676" y="21"/>
                  </a:lnTo>
                  <a:lnTo>
                    <a:pt x="675" y="21"/>
                  </a:lnTo>
                  <a:lnTo>
                    <a:pt x="673" y="21"/>
                  </a:lnTo>
                  <a:lnTo>
                    <a:pt x="671" y="21"/>
                  </a:lnTo>
                  <a:lnTo>
                    <a:pt x="666" y="21"/>
                  </a:lnTo>
                  <a:lnTo>
                    <a:pt x="661" y="21"/>
                  </a:lnTo>
                  <a:lnTo>
                    <a:pt x="656" y="21"/>
                  </a:lnTo>
                  <a:lnTo>
                    <a:pt x="654" y="21"/>
                  </a:lnTo>
                  <a:lnTo>
                    <a:pt x="654" y="22"/>
                  </a:lnTo>
                  <a:lnTo>
                    <a:pt x="653" y="22"/>
                  </a:lnTo>
                  <a:lnTo>
                    <a:pt x="650" y="22"/>
                  </a:lnTo>
                  <a:lnTo>
                    <a:pt x="649" y="22"/>
                  </a:lnTo>
                  <a:lnTo>
                    <a:pt x="649" y="23"/>
                  </a:lnTo>
                  <a:lnTo>
                    <a:pt x="650" y="23"/>
                  </a:lnTo>
                  <a:lnTo>
                    <a:pt x="655" y="23"/>
                  </a:lnTo>
                  <a:close/>
                  <a:moveTo>
                    <a:pt x="703" y="25"/>
                  </a:moveTo>
                  <a:lnTo>
                    <a:pt x="701" y="26"/>
                  </a:lnTo>
                  <a:lnTo>
                    <a:pt x="703" y="26"/>
                  </a:lnTo>
                  <a:lnTo>
                    <a:pt x="703" y="25"/>
                  </a:lnTo>
                  <a:close/>
                  <a:moveTo>
                    <a:pt x="715" y="17"/>
                  </a:moveTo>
                  <a:lnTo>
                    <a:pt x="716" y="17"/>
                  </a:lnTo>
                  <a:lnTo>
                    <a:pt x="718" y="17"/>
                  </a:lnTo>
                  <a:lnTo>
                    <a:pt x="721" y="17"/>
                  </a:lnTo>
                  <a:lnTo>
                    <a:pt x="721" y="19"/>
                  </a:lnTo>
                  <a:lnTo>
                    <a:pt x="722" y="19"/>
                  </a:lnTo>
                  <a:lnTo>
                    <a:pt x="722" y="17"/>
                  </a:lnTo>
                  <a:lnTo>
                    <a:pt x="724" y="17"/>
                  </a:lnTo>
                  <a:lnTo>
                    <a:pt x="724" y="16"/>
                  </a:lnTo>
                  <a:lnTo>
                    <a:pt x="722" y="16"/>
                  </a:lnTo>
                  <a:lnTo>
                    <a:pt x="718" y="16"/>
                  </a:lnTo>
                  <a:lnTo>
                    <a:pt x="717" y="16"/>
                  </a:lnTo>
                  <a:lnTo>
                    <a:pt x="716" y="16"/>
                  </a:lnTo>
                  <a:lnTo>
                    <a:pt x="712" y="16"/>
                  </a:lnTo>
                  <a:lnTo>
                    <a:pt x="711" y="16"/>
                  </a:lnTo>
                  <a:lnTo>
                    <a:pt x="710" y="16"/>
                  </a:lnTo>
                  <a:lnTo>
                    <a:pt x="710" y="17"/>
                  </a:lnTo>
                  <a:lnTo>
                    <a:pt x="711" y="17"/>
                  </a:lnTo>
                  <a:lnTo>
                    <a:pt x="715" y="17"/>
                  </a:lnTo>
                  <a:close/>
                  <a:moveTo>
                    <a:pt x="786" y="493"/>
                  </a:moveTo>
                  <a:lnTo>
                    <a:pt x="787" y="492"/>
                  </a:lnTo>
                  <a:lnTo>
                    <a:pt x="786" y="492"/>
                  </a:lnTo>
                  <a:lnTo>
                    <a:pt x="786" y="493"/>
                  </a:lnTo>
                  <a:close/>
                  <a:moveTo>
                    <a:pt x="787" y="480"/>
                  </a:moveTo>
                  <a:lnTo>
                    <a:pt x="786" y="480"/>
                  </a:lnTo>
                  <a:lnTo>
                    <a:pt x="786" y="481"/>
                  </a:lnTo>
                  <a:lnTo>
                    <a:pt x="787" y="481"/>
                  </a:lnTo>
                  <a:lnTo>
                    <a:pt x="787" y="480"/>
                  </a:lnTo>
                  <a:close/>
                  <a:moveTo>
                    <a:pt x="789" y="478"/>
                  </a:moveTo>
                  <a:lnTo>
                    <a:pt x="791" y="477"/>
                  </a:lnTo>
                  <a:lnTo>
                    <a:pt x="790" y="477"/>
                  </a:lnTo>
                  <a:lnTo>
                    <a:pt x="789" y="478"/>
                  </a:lnTo>
                  <a:close/>
                  <a:moveTo>
                    <a:pt x="780" y="476"/>
                  </a:moveTo>
                  <a:lnTo>
                    <a:pt x="781" y="476"/>
                  </a:lnTo>
                  <a:lnTo>
                    <a:pt x="781" y="475"/>
                  </a:lnTo>
                  <a:lnTo>
                    <a:pt x="781" y="472"/>
                  </a:lnTo>
                  <a:lnTo>
                    <a:pt x="780" y="475"/>
                  </a:lnTo>
                  <a:lnTo>
                    <a:pt x="780" y="476"/>
                  </a:lnTo>
                  <a:close/>
                  <a:moveTo>
                    <a:pt x="780" y="470"/>
                  </a:moveTo>
                  <a:lnTo>
                    <a:pt x="780" y="471"/>
                  </a:lnTo>
                  <a:lnTo>
                    <a:pt x="781" y="471"/>
                  </a:lnTo>
                  <a:lnTo>
                    <a:pt x="781" y="470"/>
                  </a:lnTo>
                  <a:lnTo>
                    <a:pt x="781" y="469"/>
                  </a:lnTo>
                  <a:lnTo>
                    <a:pt x="780" y="469"/>
                  </a:lnTo>
                  <a:lnTo>
                    <a:pt x="780" y="470"/>
                  </a:lnTo>
                  <a:close/>
                  <a:moveTo>
                    <a:pt x="784" y="469"/>
                  </a:moveTo>
                  <a:lnTo>
                    <a:pt x="784" y="467"/>
                  </a:lnTo>
                  <a:lnTo>
                    <a:pt x="783" y="469"/>
                  </a:lnTo>
                  <a:lnTo>
                    <a:pt x="784" y="469"/>
                  </a:lnTo>
                  <a:close/>
                  <a:moveTo>
                    <a:pt x="886" y="450"/>
                  </a:moveTo>
                  <a:lnTo>
                    <a:pt x="884" y="452"/>
                  </a:lnTo>
                  <a:lnTo>
                    <a:pt x="886" y="452"/>
                  </a:lnTo>
                  <a:lnTo>
                    <a:pt x="886" y="450"/>
                  </a:lnTo>
                  <a:close/>
                  <a:moveTo>
                    <a:pt x="877" y="448"/>
                  </a:moveTo>
                  <a:lnTo>
                    <a:pt x="877" y="446"/>
                  </a:lnTo>
                  <a:lnTo>
                    <a:pt x="876" y="448"/>
                  </a:lnTo>
                  <a:lnTo>
                    <a:pt x="877" y="448"/>
                  </a:lnTo>
                  <a:close/>
                  <a:moveTo>
                    <a:pt x="861" y="431"/>
                  </a:moveTo>
                  <a:lnTo>
                    <a:pt x="863" y="431"/>
                  </a:lnTo>
                  <a:lnTo>
                    <a:pt x="864" y="431"/>
                  </a:lnTo>
                  <a:lnTo>
                    <a:pt x="866" y="431"/>
                  </a:lnTo>
                  <a:lnTo>
                    <a:pt x="866" y="430"/>
                  </a:lnTo>
                  <a:lnTo>
                    <a:pt x="864" y="430"/>
                  </a:lnTo>
                  <a:lnTo>
                    <a:pt x="863" y="430"/>
                  </a:lnTo>
                  <a:lnTo>
                    <a:pt x="861" y="430"/>
                  </a:lnTo>
                  <a:lnTo>
                    <a:pt x="861" y="431"/>
                  </a:lnTo>
                  <a:close/>
                  <a:moveTo>
                    <a:pt x="863" y="427"/>
                  </a:moveTo>
                  <a:lnTo>
                    <a:pt x="863" y="430"/>
                  </a:lnTo>
                  <a:lnTo>
                    <a:pt x="864" y="427"/>
                  </a:lnTo>
                  <a:lnTo>
                    <a:pt x="863" y="427"/>
                  </a:lnTo>
                  <a:close/>
                  <a:moveTo>
                    <a:pt x="866" y="426"/>
                  </a:moveTo>
                  <a:lnTo>
                    <a:pt x="864" y="426"/>
                  </a:lnTo>
                  <a:lnTo>
                    <a:pt x="864" y="427"/>
                  </a:lnTo>
                  <a:lnTo>
                    <a:pt x="866" y="427"/>
                  </a:lnTo>
                  <a:lnTo>
                    <a:pt x="866" y="426"/>
                  </a:lnTo>
                  <a:close/>
                  <a:moveTo>
                    <a:pt x="966" y="426"/>
                  </a:moveTo>
                  <a:lnTo>
                    <a:pt x="966" y="425"/>
                  </a:lnTo>
                  <a:lnTo>
                    <a:pt x="964" y="426"/>
                  </a:lnTo>
                  <a:lnTo>
                    <a:pt x="966" y="426"/>
                  </a:lnTo>
                  <a:close/>
                  <a:moveTo>
                    <a:pt x="964" y="427"/>
                  </a:moveTo>
                  <a:lnTo>
                    <a:pt x="964" y="426"/>
                  </a:lnTo>
                  <a:lnTo>
                    <a:pt x="962" y="427"/>
                  </a:lnTo>
                  <a:lnTo>
                    <a:pt x="964" y="427"/>
                  </a:lnTo>
                  <a:close/>
                  <a:moveTo>
                    <a:pt x="967" y="427"/>
                  </a:moveTo>
                  <a:lnTo>
                    <a:pt x="967" y="426"/>
                  </a:lnTo>
                  <a:lnTo>
                    <a:pt x="968" y="425"/>
                  </a:lnTo>
                  <a:lnTo>
                    <a:pt x="967" y="425"/>
                  </a:lnTo>
                  <a:lnTo>
                    <a:pt x="966" y="426"/>
                  </a:lnTo>
                  <a:lnTo>
                    <a:pt x="966" y="427"/>
                  </a:lnTo>
                  <a:lnTo>
                    <a:pt x="967" y="427"/>
                  </a:lnTo>
                  <a:close/>
                  <a:moveTo>
                    <a:pt x="970" y="424"/>
                  </a:moveTo>
                  <a:lnTo>
                    <a:pt x="969" y="424"/>
                  </a:lnTo>
                  <a:lnTo>
                    <a:pt x="968" y="425"/>
                  </a:lnTo>
                  <a:lnTo>
                    <a:pt x="969" y="425"/>
                  </a:lnTo>
                  <a:lnTo>
                    <a:pt x="970" y="424"/>
                  </a:lnTo>
                  <a:close/>
                  <a:moveTo>
                    <a:pt x="867" y="426"/>
                  </a:moveTo>
                  <a:lnTo>
                    <a:pt x="869" y="425"/>
                  </a:lnTo>
                  <a:lnTo>
                    <a:pt x="867" y="425"/>
                  </a:lnTo>
                  <a:lnTo>
                    <a:pt x="867" y="426"/>
                  </a:lnTo>
                  <a:close/>
                  <a:moveTo>
                    <a:pt x="871" y="425"/>
                  </a:moveTo>
                  <a:lnTo>
                    <a:pt x="871" y="424"/>
                  </a:lnTo>
                  <a:lnTo>
                    <a:pt x="870" y="425"/>
                  </a:lnTo>
                  <a:lnTo>
                    <a:pt x="871" y="425"/>
                  </a:lnTo>
                  <a:close/>
                  <a:moveTo>
                    <a:pt x="975" y="423"/>
                  </a:moveTo>
                  <a:lnTo>
                    <a:pt x="975" y="424"/>
                  </a:lnTo>
                  <a:lnTo>
                    <a:pt x="977" y="423"/>
                  </a:lnTo>
                  <a:lnTo>
                    <a:pt x="975" y="423"/>
                  </a:lnTo>
                  <a:close/>
                  <a:moveTo>
                    <a:pt x="985" y="423"/>
                  </a:moveTo>
                  <a:lnTo>
                    <a:pt x="985" y="424"/>
                  </a:lnTo>
                  <a:lnTo>
                    <a:pt x="986" y="424"/>
                  </a:lnTo>
                  <a:lnTo>
                    <a:pt x="986" y="423"/>
                  </a:lnTo>
                  <a:lnTo>
                    <a:pt x="985" y="423"/>
                  </a:lnTo>
                  <a:close/>
                  <a:moveTo>
                    <a:pt x="832" y="419"/>
                  </a:moveTo>
                  <a:lnTo>
                    <a:pt x="831" y="419"/>
                  </a:lnTo>
                  <a:lnTo>
                    <a:pt x="831" y="421"/>
                  </a:lnTo>
                  <a:lnTo>
                    <a:pt x="832" y="421"/>
                  </a:lnTo>
                  <a:lnTo>
                    <a:pt x="832" y="419"/>
                  </a:lnTo>
                  <a:close/>
                  <a:moveTo>
                    <a:pt x="913" y="404"/>
                  </a:moveTo>
                  <a:lnTo>
                    <a:pt x="913" y="406"/>
                  </a:lnTo>
                  <a:lnTo>
                    <a:pt x="915" y="404"/>
                  </a:lnTo>
                  <a:lnTo>
                    <a:pt x="913" y="404"/>
                  </a:lnTo>
                  <a:close/>
                  <a:moveTo>
                    <a:pt x="65" y="404"/>
                  </a:moveTo>
                  <a:lnTo>
                    <a:pt x="62" y="403"/>
                  </a:lnTo>
                  <a:lnTo>
                    <a:pt x="62" y="404"/>
                  </a:lnTo>
                  <a:lnTo>
                    <a:pt x="65" y="404"/>
                  </a:lnTo>
                  <a:close/>
                  <a:moveTo>
                    <a:pt x="979" y="404"/>
                  </a:moveTo>
                  <a:lnTo>
                    <a:pt x="981" y="404"/>
                  </a:lnTo>
                  <a:lnTo>
                    <a:pt x="981" y="403"/>
                  </a:lnTo>
                  <a:lnTo>
                    <a:pt x="979" y="403"/>
                  </a:lnTo>
                  <a:lnTo>
                    <a:pt x="978" y="404"/>
                  </a:lnTo>
                  <a:lnTo>
                    <a:pt x="979" y="404"/>
                  </a:lnTo>
                  <a:close/>
                  <a:moveTo>
                    <a:pt x="62" y="403"/>
                  </a:moveTo>
                  <a:lnTo>
                    <a:pt x="62" y="401"/>
                  </a:lnTo>
                  <a:lnTo>
                    <a:pt x="61" y="401"/>
                  </a:lnTo>
                  <a:lnTo>
                    <a:pt x="61" y="403"/>
                  </a:lnTo>
                  <a:lnTo>
                    <a:pt x="62" y="403"/>
                  </a:lnTo>
                  <a:close/>
                  <a:moveTo>
                    <a:pt x="60" y="400"/>
                  </a:moveTo>
                  <a:lnTo>
                    <a:pt x="60" y="401"/>
                  </a:lnTo>
                  <a:lnTo>
                    <a:pt x="61" y="401"/>
                  </a:lnTo>
                  <a:lnTo>
                    <a:pt x="60" y="400"/>
                  </a:lnTo>
                  <a:close/>
                  <a:moveTo>
                    <a:pt x="60" y="397"/>
                  </a:moveTo>
                  <a:lnTo>
                    <a:pt x="59" y="397"/>
                  </a:lnTo>
                  <a:lnTo>
                    <a:pt x="60" y="398"/>
                  </a:lnTo>
                  <a:lnTo>
                    <a:pt x="60" y="397"/>
                  </a:lnTo>
                  <a:close/>
                  <a:moveTo>
                    <a:pt x="32" y="392"/>
                  </a:moveTo>
                  <a:lnTo>
                    <a:pt x="31" y="395"/>
                  </a:lnTo>
                  <a:lnTo>
                    <a:pt x="30" y="395"/>
                  </a:lnTo>
                  <a:lnTo>
                    <a:pt x="30" y="396"/>
                  </a:lnTo>
                  <a:lnTo>
                    <a:pt x="31" y="396"/>
                  </a:lnTo>
                  <a:lnTo>
                    <a:pt x="32" y="396"/>
                  </a:lnTo>
                  <a:lnTo>
                    <a:pt x="32" y="395"/>
                  </a:lnTo>
                  <a:lnTo>
                    <a:pt x="32" y="392"/>
                  </a:lnTo>
                  <a:close/>
                  <a:moveTo>
                    <a:pt x="68" y="395"/>
                  </a:moveTo>
                  <a:lnTo>
                    <a:pt x="68" y="392"/>
                  </a:lnTo>
                  <a:lnTo>
                    <a:pt x="67" y="395"/>
                  </a:lnTo>
                  <a:lnTo>
                    <a:pt x="68" y="395"/>
                  </a:lnTo>
                  <a:close/>
                  <a:moveTo>
                    <a:pt x="969" y="392"/>
                  </a:moveTo>
                  <a:lnTo>
                    <a:pt x="969" y="395"/>
                  </a:lnTo>
                  <a:lnTo>
                    <a:pt x="970" y="395"/>
                  </a:lnTo>
                  <a:lnTo>
                    <a:pt x="970" y="392"/>
                  </a:lnTo>
                  <a:lnTo>
                    <a:pt x="969" y="392"/>
                  </a:lnTo>
                  <a:close/>
                  <a:moveTo>
                    <a:pt x="56" y="391"/>
                  </a:moveTo>
                  <a:lnTo>
                    <a:pt x="57" y="392"/>
                  </a:lnTo>
                  <a:lnTo>
                    <a:pt x="59" y="392"/>
                  </a:lnTo>
                  <a:lnTo>
                    <a:pt x="59" y="391"/>
                  </a:lnTo>
                  <a:lnTo>
                    <a:pt x="57" y="391"/>
                  </a:lnTo>
                  <a:lnTo>
                    <a:pt x="56" y="391"/>
                  </a:lnTo>
                  <a:close/>
                  <a:moveTo>
                    <a:pt x="966" y="392"/>
                  </a:moveTo>
                  <a:lnTo>
                    <a:pt x="967" y="392"/>
                  </a:lnTo>
                  <a:lnTo>
                    <a:pt x="967" y="391"/>
                  </a:lnTo>
                  <a:lnTo>
                    <a:pt x="966" y="391"/>
                  </a:lnTo>
                  <a:lnTo>
                    <a:pt x="966" y="392"/>
                  </a:lnTo>
                  <a:close/>
                  <a:moveTo>
                    <a:pt x="961" y="390"/>
                  </a:moveTo>
                  <a:lnTo>
                    <a:pt x="960" y="390"/>
                  </a:lnTo>
                  <a:lnTo>
                    <a:pt x="960" y="391"/>
                  </a:lnTo>
                  <a:lnTo>
                    <a:pt x="961" y="391"/>
                  </a:lnTo>
                  <a:lnTo>
                    <a:pt x="961" y="390"/>
                  </a:lnTo>
                  <a:close/>
                  <a:moveTo>
                    <a:pt x="979" y="389"/>
                  </a:moveTo>
                  <a:lnTo>
                    <a:pt x="979" y="390"/>
                  </a:lnTo>
                  <a:lnTo>
                    <a:pt x="981" y="390"/>
                  </a:lnTo>
                  <a:lnTo>
                    <a:pt x="983" y="390"/>
                  </a:lnTo>
                  <a:lnTo>
                    <a:pt x="983" y="389"/>
                  </a:lnTo>
                  <a:lnTo>
                    <a:pt x="983" y="387"/>
                  </a:lnTo>
                  <a:lnTo>
                    <a:pt x="981" y="387"/>
                  </a:lnTo>
                  <a:lnTo>
                    <a:pt x="979" y="387"/>
                  </a:lnTo>
                  <a:lnTo>
                    <a:pt x="979" y="389"/>
                  </a:lnTo>
                  <a:close/>
                  <a:moveTo>
                    <a:pt x="61" y="389"/>
                  </a:moveTo>
                  <a:lnTo>
                    <a:pt x="62" y="389"/>
                  </a:lnTo>
                  <a:lnTo>
                    <a:pt x="62" y="387"/>
                  </a:lnTo>
                  <a:lnTo>
                    <a:pt x="61" y="389"/>
                  </a:lnTo>
                  <a:close/>
                  <a:moveTo>
                    <a:pt x="858" y="380"/>
                  </a:moveTo>
                  <a:lnTo>
                    <a:pt x="858" y="379"/>
                  </a:lnTo>
                  <a:lnTo>
                    <a:pt x="855" y="379"/>
                  </a:lnTo>
                  <a:lnTo>
                    <a:pt x="855" y="380"/>
                  </a:lnTo>
                  <a:lnTo>
                    <a:pt x="858" y="380"/>
                  </a:lnTo>
                  <a:close/>
                  <a:moveTo>
                    <a:pt x="962" y="380"/>
                  </a:moveTo>
                  <a:lnTo>
                    <a:pt x="964" y="380"/>
                  </a:lnTo>
                  <a:lnTo>
                    <a:pt x="964" y="379"/>
                  </a:lnTo>
                  <a:lnTo>
                    <a:pt x="962" y="379"/>
                  </a:lnTo>
                  <a:lnTo>
                    <a:pt x="962" y="380"/>
                  </a:lnTo>
                  <a:close/>
                  <a:moveTo>
                    <a:pt x="44" y="374"/>
                  </a:moveTo>
                  <a:lnTo>
                    <a:pt x="45" y="374"/>
                  </a:lnTo>
                  <a:lnTo>
                    <a:pt x="45" y="373"/>
                  </a:lnTo>
                  <a:lnTo>
                    <a:pt x="44" y="373"/>
                  </a:lnTo>
                  <a:lnTo>
                    <a:pt x="42" y="374"/>
                  </a:lnTo>
                  <a:lnTo>
                    <a:pt x="43" y="374"/>
                  </a:lnTo>
                  <a:lnTo>
                    <a:pt x="44" y="374"/>
                  </a:lnTo>
                  <a:close/>
                  <a:moveTo>
                    <a:pt x="920" y="373"/>
                  </a:moveTo>
                  <a:lnTo>
                    <a:pt x="917" y="374"/>
                  </a:lnTo>
                  <a:lnTo>
                    <a:pt x="920" y="374"/>
                  </a:lnTo>
                  <a:lnTo>
                    <a:pt x="920" y="373"/>
                  </a:lnTo>
                  <a:close/>
                  <a:moveTo>
                    <a:pt x="49" y="370"/>
                  </a:moveTo>
                  <a:lnTo>
                    <a:pt x="50" y="370"/>
                  </a:lnTo>
                  <a:lnTo>
                    <a:pt x="49" y="369"/>
                  </a:lnTo>
                  <a:lnTo>
                    <a:pt x="49" y="370"/>
                  </a:lnTo>
                  <a:close/>
                  <a:moveTo>
                    <a:pt x="45" y="370"/>
                  </a:moveTo>
                  <a:lnTo>
                    <a:pt x="44" y="370"/>
                  </a:lnTo>
                  <a:lnTo>
                    <a:pt x="44" y="372"/>
                  </a:lnTo>
                  <a:lnTo>
                    <a:pt x="45" y="372"/>
                  </a:lnTo>
                  <a:lnTo>
                    <a:pt x="48" y="372"/>
                  </a:lnTo>
                  <a:lnTo>
                    <a:pt x="49" y="372"/>
                  </a:lnTo>
                  <a:lnTo>
                    <a:pt x="49" y="370"/>
                  </a:lnTo>
                  <a:lnTo>
                    <a:pt x="48" y="370"/>
                  </a:lnTo>
                  <a:lnTo>
                    <a:pt x="45" y="370"/>
                  </a:lnTo>
                  <a:close/>
                  <a:moveTo>
                    <a:pt x="968" y="372"/>
                  </a:moveTo>
                  <a:lnTo>
                    <a:pt x="969" y="372"/>
                  </a:lnTo>
                  <a:lnTo>
                    <a:pt x="969" y="370"/>
                  </a:lnTo>
                  <a:lnTo>
                    <a:pt x="968" y="370"/>
                  </a:lnTo>
                  <a:lnTo>
                    <a:pt x="968" y="372"/>
                  </a:lnTo>
                  <a:close/>
                  <a:moveTo>
                    <a:pt x="43" y="369"/>
                  </a:moveTo>
                  <a:lnTo>
                    <a:pt x="42" y="370"/>
                  </a:lnTo>
                  <a:lnTo>
                    <a:pt x="43" y="370"/>
                  </a:lnTo>
                  <a:lnTo>
                    <a:pt x="44" y="370"/>
                  </a:lnTo>
                  <a:lnTo>
                    <a:pt x="44" y="369"/>
                  </a:lnTo>
                  <a:lnTo>
                    <a:pt x="43" y="369"/>
                  </a:lnTo>
                  <a:close/>
                  <a:moveTo>
                    <a:pt x="40" y="369"/>
                  </a:moveTo>
                  <a:lnTo>
                    <a:pt x="42" y="370"/>
                  </a:lnTo>
                  <a:lnTo>
                    <a:pt x="42" y="369"/>
                  </a:lnTo>
                  <a:lnTo>
                    <a:pt x="40" y="369"/>
                  </a:lnTo>
                  <a:close/>
                  <a:moveTo>
                    <a:pt x="30" y="368"/>
                  </a:moveTo>
                  <a:lnTo>
                    <a:pt x="27" y="368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0" y="368"/>
                  </a:lnTo>
                  <a:close/>
                  <a:moveTo>
                    <a:pt x="32" y="369"/>
                  </a:moveTo>
                  <a:lnTo>
                    <a:pt x="32" y="368"/>
                  </a:lnTo>
                  <a:lnTo>
                    <a:pt x="31" y="369"/>
                  </a:lnTo>
                  <a:lnTo>
                    <a:pt x="32" y="369"/>
                  </a:lnTo>
                  <a:close/>
                  <a:moveTo>
                    <a:pt x="36" y="361"/>
                  </a:moveTo>
                  <a:lnTo>
                    <a:pt x="38" y="362"/>
                  </a:lnTo>
                  <a:lnTo>
                    <a:pt x="38" y="361"/>
                  </a:lnTo>
                  <a:lnTo>
                    <a:pt x="36" y="361"/>
                  </a:lnTo>
                  <a:close/>
                  <a:moveTo>
                    <a:pt x="34" y="358"/>
                  </a:moveTo>
                  <a:lnTo>
                    <a:pt x="34" y="359"/>
                  </a:lnTo>
                  <a:lnTo>
                    <a:pt x="36" y="359"/>
                  </a:lnTo>
                  <a:lnTo>
                    <a:pt x="38" y="359"/>
                  </a:lnTo>
                  <a:lnTo>
                    <a:pt x="38" y="358"/>
                  </a:lnTo>
                  <a:lnTo>
                    <a:pt x="39" y="356"/>
                  </a:lnTo>
                  <a:lnTo>
                    <a:pt x="39" y="355"/>
                  </a:lnTo>
                  <a:lnTo>
                    <a:pt x="38" y="355"/>
                  </a:lnTo>
                  <a:lnTo>
                    <a:pt x="36" y="356"/>
                  </a:lnTo>
                  <a:lnTo>
                    <a:pt x="34" y="358"/>
                  </a:lnTo>
                  <a:close/>
                  <a:moveTo>
                    <a:pt x="975" y="358"/>
                  </a:moveTo>
                  <a:lnTo>
                    <a:pt x="975" y="356"/>
                  </a:lnTo>
                  <a:lnTo>
                    <a:pt x="974" y="356"/>
                  </a:lnTo>
                  <a:lnTo>
                    <a:pt x="974" y="358"/>
                  </a:lnTo>
                  <a:lnTo>
                    <a:pt x="975" y="359"/>
                  </a:lnTo>
                  <a:lnTo>
                    <a:pt x="975" y="358"/>
                  </a:lnTo>
                  <a:close/>
                  <a:moveTo>
                    <a:pt x="36" y="351"/>
                  </a:moveTo>
                  <a:lnTo>
                    <a:pt x="36" y="352"/>
                  </a:lnTo>
                  <a:lnTo>
                    <a:pt x="38" y="351"/>
                  </a:lnTo>
                  <a:lnTo>
                    <a:pt x="36" y="351"/>
                  </a:lnTo>
                  <a:close/>
                  <a:moveTo>
                    <a:pt x="978" y="352"/>
                  </a:moveTo>
                  <a:lnTo>
                    <a:pt x="979" y="352"/>
                  </a:lnTo>
                  <a:lnTo>
                    <a:pt x="979" y="351"/>
                  </a:lnTo>
                  <a:lnTo>
                    <a:pt x="978" y="351"/>
                  </a:lnTo>
                  <a:lnTo>
                    <a:pt x="978" y="352"/>
                  </a:lnTo>
                  <a:close/>
                  <a:moveTo>
                    <a:pt x="667" y="350"/>
                  </a:moveTo>
                  <a:lnTo>
                    <a:pt x="667" y="351"/>
                  </a:lnTo>
                  <a:lnTo>
                    <a:pt x="669" y="351"/>
                  </a:lnTo>
                  <a:lnTo>
                    <a:pt x="671" y="351"/>
                  </a:lnTo>
                  <a:lnTo>
                    <a:pt x="671" y="350"/>
                  </a:lnTo>
                  <a:lnTo>
                    <a:pt x="669" y="350"/>
                  </a:lnTo>
                  <a:lnTo>
                    <a:pt x="667" y="350"/>
                  </a:lnTo>
                  <a:close/>
                  <a:moveTo>
                    <a:pt x="44" y="346"/>
                  </a:moveTo>
                  <a:lnTo>
                    <a:pt x="43" y="346"/>
                  </a:lnTo>
                  <a:lnTo>
                    <a:pt x="43" y="347"/>
                  </a:lnTo>
                  <a:lnTo>
                    <a:pt x="44" y="346"/>
                  </a:lnTo>
                  <a:close/>
                  <a:moveTo>
                    <a:pt x="978" y="345"/>
                  </a:moveTo>
                  <a:lnTo>
                    <a:pt x="978" y="344"/>
                  </a:lnTo>
                  <a:lnTo>
                    <a:pt x="977" y="344"/>
                  </a:lnTo>
                  <a:lnTo>
                    <a:pt x="977" y="345"/>
                  </a:lnTo>
                  <a:lnTo>
                    <a:pt x="978" y="345"/>
                  </a:lnTo>
                  <a:close/>
                  <a:moveTo>
                    <a:pt x="672" y="343"/>
                  </a:moveTo>
                  <a:lnTo>
                    <a:pt x="672" y="341"/>
                  </a:lnTo>
                  <a:lnTo>
                    <a:pt x="671" y="343"/>
                  </a:lnTo>
                  <a:lnTo>
                    <a:pt x="672" y="343"/>
                  </a:lnTo>
                  <a:close/>
                  <a:moveTo>
                    <a:pt x="9" y="339"/>
                  </a:moveTo>
                  <a:lnTo>
                    <a:pt x="9" y="338"/>
                  </a:lnTo>
                  <a:lnTo>
                    <a:pt x="8" y="338"/>
                  </a:lnTo>
                  <a:lnTo>
                    <a:pt x="8" y="339"/>
                  </a:lnTo>
                  <a:lnTo>
                    <a:pt x="9" y="339"/>
                  </a:lnTo>
                  <a:close/>
                  <a:moveTo>
                    <a:pt x="38" y="334"/>
                  </a:moveTo>
                  <a:lnTo>
                    <a:pt x="38" y="333"/>
                  </a:lnTo>
                  <a:lnTo>
                    <a:pt x="36" y="333"/>
                  </a:lnTo>
                  <a:lnTo>
                    <a:pt x="36" y="334"/>
                  </a:lnTo>
                  <a:lnTo>
                    <a:pt x="38" y="335"/>
                  </a:lnTo>
                  <a:lnTo>
                    <a:pt x="38" y="334"/>
                  </a:lnTo>
                  <a:close/>
                  <a:moveTo>
                    <a:pt x="673" y="333"/>
                  </a:moveTo>
                  <a:lnTo>
                    <a:pt x="673" y="332"/>
                  </a:lnTo>
                  <a:lnTo>
                    <a:pt x="672" y="333"/>
                  </a:lnTo>
                  <a:lnTo>
                    <a:pt x="673" y="333"/>
                  </a:lnTo>
                  <a:close/>
                  <a:moveTo>
                    <a:pt x="0" y="328"/>
                  </a:moveTo>
                  <a:lnTo>
                    <a:pt x="0" y="329"/>
                  </a:lnTo>
                  <a:lnTo>
                    <a:pt x="4" y="328"/>
                  </a:lnTo>
                  <a:lnTo>
                    <a:pt x="3" y="328"/>
                  </a:lnTo>
                  <a:lnTo>
                    <a:pt x="0" y="328"/>
                  </a:lnTo>
                  <a:close/>
                  <a:moveTo>
                    <a:pt x="49" y="328"/>
                  </a:moveTo>
                  <a:lnTo>
                    <a:pt x="48" y="328"/>
                  </a:lnTo>
                  <a:lnTo>
                    <a:pt x="48" y="329"/>
                  </a:lnTo>
                  <a:lnTo>
                    <a:pt x="49" y="328"/>
                  </a:lnTo>
                  <a:close/>
                  <a:moveTo>
                    <a:pt x="675" y="328"/>
                  </a:moveTo>
                  <a:lnTo>
                    <a:pt x="673" y="328"/>
                  </a:lnTo>
                  <a:lnTo>
                    <a:pt x="672" y="328"/>
                  </a:lnTo>
                  <a:lnTo>
                    <a:pt x="672" y="329"/>
                  </a:lnTo>
                  <a:lnTo>
                    <a:pt x="673" y="329"/>
                  </a:lnTo>
                  <a:lnTo>
                    <a:pt x="675" y="328"/>
                  </a:lnTo>
                  <a:close/>
                  <a:moveTo>
                    <a:pt x="983" y="327"/>
                  </a:moveTo>
                  <a:lnTo>
                    <a:pt x="981" y="327"/>
                  </a:lnTo>
                  <a:lnTo>
                    <a:pt x="981" y="328"/>
                  </a:lnTo>
                  <a:lnTo>
                    <a:pt x="983" y="328"/>
                  </a:lnTo>
                  <a:lnTo>
                    <a:pt x="983" y="327"/>
                  </a:lnTo>
                  <a:close/>
                  <a:moveTo>
                    <a:pt x="32" y="326"/>
                  </a:moveTo>
                  <a:lnTo>
                    <a:pt x="31" y="327"/>
                  </a:lnTo>
                  <a:lnTo>
                    <a:pt x="32" y="327"/>
                  </a:lnTo>
                  <a:lnTo>
                    <a:pt x="32" y="326"/>
                  </a:lnTo>
                  <a:close/>
                  <a:moveTo>
                    <a:pt x="50" y="326"/>
                  </a:moveTo>
                  <a:lnTo>
                    <a:pt x="49" y="327"/>
                  </a:lnTo>
                  <a:lnTo>
                    <a:pt x="50" y="327"/>
                  </a:lnTo>
                  <a:lnTo>
                    <a:pt x="50" y="326"/>
                  </a:lnTo>
                  <a:close/>
                  <a:moveTo>
                    <a:pt x="929" y="326"/>
                  </a:moveTo>
                  <a:lnTo>
                    <a:pt x="928" y="327"/>
                  </a:lnTo>
                  <a:lnTo>
                    <a:pt x="929" y="327"/>
                  </a:lnTo>
                  <a:lnTo>
                    <a:pt x="929" y="326"/>
                  </a:lnTo>
                  <a:close/>
                  <a:moveTo>
                    <a:pt x="981" y="326"/>
                  </a:moveTo>
                  <a:lnTo>
                    <a:pt x="979" y="326"/>
                  </a:lnTo>
                  <a:lnTo>
                    <a:pt x="979" y="327"/>
                  </a:lnTo>
                  <a:lnTo>
                    <a:pt x="981" y="326"/>
                  </a:lnTo>
                  <a:close/>
                  <a:moveTo>
                    <a:pt x="39" y="326"/>
                  </a:moveTo>
                  <a:lnTo>
                    <a:pt x="40" y="326"/>
                  </a:lnTo>
                  <a:lnTo>
                    <a:pt x="40" y="324"/>
                  </a:lnTo>
                  <a:lnTo>
                    <a:pt x="39" y="326"/>
                  </a:lnTo>
                  <a:close/>
                  <a:moveTo>
                    <a:pt x="977" y="323"/>
                  </a:moveTo>
                  <a:lnTo>
                    <a:pt x="975" y="321"/>
                  </a:lnTo>
                  <a:lnTo>
                    <a:pt x="974" y="323"/>
                  </a:lnTo>
                  <a:lnTo>
                    <a:pt x="975" y="323"/>
                  </a:lnTo>
                  <a:lnTo>
                    <a:pt x="977" y="323"/>
                  </a:lnTo>
                  <a:close/>
                  <a:moveTo>
                    <a:pt x="974" y="323"/>
                  </a:moveTo>
                  <a:lnTo>
                    <a:pt x="973" y="323"/>
                  </a:lnTo>
                  <a:lnTo>
                    <a:pt x="974" y="324"/>
                  </a:lnTo>
                  <a:lnTo>
                    <a:pt x="974" y="323"/>
                  </a:lnTo>
                  <a:close/>
                  <a:moveTo>
                    <a:pt x="34" y="319"/>
                  </a:moveTo>
                  <a:lnTo>
                    <a:pt x="34" y="321"/>
                  </a:lnTo>
                  <a:lnTo>
                    <a:pt x="36" y="321"/>
                  </a:lnTo>
                  <a:lnTo>
                    <a:pt x="36" y="319"/>
                  </a:lnTo>
                  <a:lnTo>
                    <a:pt x="34" y="319"/>
                  </a:lnTo>
                  <a:close/>
                  <a:moveTo>
                    <a:pt x="36" y="318"/>
                  </a:moveTo>
                  <a:lnTo>
                    <a:pt x="36" y="319"/>
                  </a:lnTo>
                  <a:lnTo>
                    <a:pt x="38" y="318"/>
                  </a:lnTo>
                  <a:lnTo>
                    <a:pt x="36" y="318"/>
                  </a:lnTo>
                  <a:close/>
                  <a:moveTo>
                    <a:pt x="40" y="315"/>
                  </a:moveTo>
                  <a:lnTo>
                    <a:pt x="39" y="316"/>
                  </a:lnTo>
                  <a:lnTo>
                    <a:pt x="39" y="317"/>
                  </a:lnTo>
                  <a:lnTo>
                    <a:pt x="40" y="317"/>
                  </a:lnTo>
                  <a:lnTo>
                    <a:pt x="40" y="316"/>
                  </a:lnTo>
                  <a:lnTo>
                    <a:pt x="40" y="315"/>
                  </a:lnTo>
                  <a:close/>
                  <a:moveTo>
                    <a:pt x="44" y="316"/>
                  </a:moveTo>
                  <a:lnTo>
                    <a:pt x="44" y="317"/>
                  </a:lnTo>
                  <a:lnTo>
                    <a:pt x="45" y="317"/>
                  </a:lnTo>
                  <a:lnTo>
                    <a:pt x="45" y="316"/>
                  </a:lnTo>
                  <a:lnTo>
                    <a:pt x="44" y="316"/>
                  </a:lnTo>
                  <a:close/>
                  <a:moveTo>
                    <a:pt x="44" y="312"/>
                  </a:moveTo>
                  <a:lnTo>
                    <a:pt x="44" y="315"/>
                  </a:lnTo>
                  <a:lnTo>
                    <a:pt x="45" y="315"/>
                  </a:lnTo>
                  <a:lnTo>
                    <a:pt x="45" y="312"/>
                  </a:lnTo>
                  <a:lnTo>
                    <a:pt x="44" y="312"/>
                  </a:lnTo>
                  <a:close/>
                  <a:moveTo>
                    <a:pt x="43" y="312"/>
                  </a:moveTo>
                  <a:lnTo>
                    <a:pt x="43" y="311"/>
                  </a:lnTo>
                  <a:lnTo>
                    <a:pt x="42" y="312"/>
                  </a:lnTo>
                  <a:lnTo>
                    <a:pt x="43" y="312"/>
                  </a:lnTo>
                  <a:close/>
                  <a:moveTo>
                    <a:pt x="970" y="311"/>
                  </a:moveTo>
                  <a:lnTo>
                    <a:pt x="970" y="310"/>
                  </a:lnTo>
                  <a:lnTo>
                    <a:pt x="970" y="309"/>
                  </a:lnTo>
                  <a:lnTo>
                    <a:pt x="969" y="310"/>
                  </a:lnTo>
                  <a:lnTo>
                    <a:pt x="969" y="311"/>
                  </a:lnTo>
                  <a:lnTo>
                    <a:pt x="970" y="311"/>
                  </a:lnTo>
                  <a:close/>
                  <a:moveTo>
                    <a:pt x="44" y="309"/>
                  </a:moveTo>
                  <a:lnTo>
                    <a:pt x="43" y="309"/>
                  </a:lnTo>
                  <a:lnTo>
                    <a:pt x="43" y="310"/>
                  </a:lnTo>
                  <a:lnTo>
                    <a:pt x="44" y="310"/>
                  </a:lnTo>
                  <a:lnTo>
                    <a:pt x="44" y="309"/>
                  </a:lnTo>
                  <a:close/>
                  <a:moveTo>
                    <a:pt x="42" y="310"/>
                  </a:moveTo>
                  <a:lnTo>
                    <a:pt x="42" y="311"/>
                  </a:lnTo>
                  <a:lnTo>
                    <a:pt x="43" y="311"/>
                  </a:lnTo>
                  <a:lnTo>
                    <a:pt x="43" y="310"/>
                  </a:lnTo>
                  <a:lnTo>
                    <a:pt x="42" y="310"/>
                  </a:lnTo>
                  <a:close/>
                  <a:moveTo>
                    <a:pt x="50" y="306"/>
                  </a:moveTo>
                  <a:lnTo>
                    <a:pt x="50" y="307"/>
                  </a:lnTo>
                  <a:lnTo>
                    <a:pt x="51" y="307"/>
                  </a:lnTo>
                  <a:lnTo>
                    <a:pt x="51" y="306"/>
                  </a:lnTo>
                  <a:lnTo>
                    <a:pt x="50" y="306"/>
                  </a:lnTo>
                  <a:close/>
                  <a:moveTo>
                    <a:pt x="690" y="306"/>
                  </a:moveTo>
                  <a:lnTo>
                    <a:pt x="692" y="306"/>
                  </a:lnTo>
                  <a:lnTo>
                    <a:pt x="694" y="305"/>
                  </a:lnTo>
                  <a:lnTo>
                    <a:pt x="692" y="305"/>
                  </a:lnTo>
                  <a:lnTo>
                    <a:pt x="690" y="306"/>
                  </a:lnTo>
                  <a:close/>
                  <a:moveTo>
                    <a:pt x="964" y="306"/>
                  </a:moveTo>
                  <a:lnTo>
                    <a:pt x="964" y="305"/>
                  </a:lnTo>
                  <a:lnTo>
                    <a:pt x="962" y="305"/>
                  </a:lnTo>
                  <a:lnTo>
                    <a:pt x="961" y="305"/>
                  </a:lnTo>
                  <a:lnTo>
                    <a:pt x="961" y="306"/>
                  </a:lnTo>
                  <a:lnTo>
                    <a:pt x="962" y="306"/>
                  </a:lnTo>
                  <a:lnTo>
                    <a:pt x="964" y="306"/>
                  </a:lnTo>
                  <a:close/>
                  <a:moveTo>
                    <a:pt x="698" y="305"/>
                  </a:moveTo>
                  <a:lnTo>
                    <a:pt x="699" y="305"/>
                  </a:lnTo>
                  <a:lnTo>
                    <a:pt x="700" y="305"/>
                  </a:lnTo>
                  <a:lnTo>
                    <a:pt x="700" y="302"/>
                  </a:lnTo>
                  <a:lnTo>
                    <a:pt x="698" y="305"/>
                  </a:lnTo>
                  <a:close/>
                  <a:moveTo>
                    <a:pt x="60" y="301"/>
                  </a:moveTo>
                  <a:lnTo>
                    <a:pt x="60" y="302"/>
                  </a:lnTo>
                  <a:lnTo>
                    <a:pt x="61" y="301"/>
                  </a:lnTo>
                  <a:lnTo>
                    <a:pt x="60" y="301"/>
                  </a:lnTo>
                  <a:close/>
                  <a:moveTo>
                    <a:pt x="709" y="289"/>
                  </a:moveTo>
                  <a:lnTo>
                    <a:pt x="707" y="289"/>
                  </a:lnTo>
                  <a:lnTo>
                    <a:pt x="707" y="290"/>
                  </a:lnTo>
                  <a:lnTo>
                    <a:pt x="709" y="289"/>
                  </a:lnTo>
                  <a:close/>
                  <a:moveTo>
                    <a:pt x="711" y="288"/>
                  </a:moveTo>
                  <a:lnTo>
                    <a:pt x="711" y="285"/>
                  </a:lnTo>
                  <a:lnTo>
                    <a:pt x="710" y="285"/>
                  </a:lnTo>
                  <a:lnTo>
                    <a:pt x="710" y="288"/>
                  </a:lnTo>
                  <a:lnTo>
                    <a:pt x="711" y="288"/>
                  </a:lnTo>
                  <a:close/>
                  <a:moveTo>
                    <a:pt x="934" y="284"/>
                  </a:moveTo>
                  <a:lnTo>
                    <a:pt x="933" y="284"/>
                  </a:lnTo>
                  <a:lnTo>
                    <a:pt x="933" y="285"/>
                  </a:lnTo>
                  <a:lnTo>
                    <a:pt x="932" y="285"/>
                  </a:lnTo>
                  <a:lnTo>
                    <a:pt x="934" y="288"/>
                  </a:lnTo>
                  <a:lnTo>
                    <a:pt x="934" y="285"/>
                  </a:lnTo>
                  <a:lnTo>
                    <a:pt x="934" y="284"/>
                  </a:lnTo>
                  <a:close/>
                  <a:moveTo>
                    <a:pt x="703" y="282"/>
                  </a:moveTo>
                  <a:lnTo>
                    <a:pt x="701" y="282"/>
                  </a:lnTo>
                  <a:lnTo>
                    <a:pt x="700" y="282"/>
                  </a:lnTo>
                  <a:lnTo>
                    <a:pt x="700" y="283"/>
                  </a:lnTo>
                  <a:lnTo>
                    <a:pt x="699" y="283"/>
                  </a:lnTo>
                  <a:lnTo>
                    <a:pt x="699" y="284"/>
                  </a:lnTo>
                  <a:lnTo>
                    <a:pt x="700" y="284"/>
                  </a:lnTo>
                  <a:lnTo>
                    <a:pt x="704" y="282"/>
                  </a:lnTo>
                  <a:lnTo>
                    <a:pt x="703" y="282"/>
                  </a:lnTo>
                  <a:close/>
                  <a:moveTo>
                    <a:pt x="717" y="282"/>
                  </a:moveTo>
                  <a:lnTo>
                    <a:pt x="718" y="281"/>
                  </a:lnTo>
                  <a:lnTo>
                    <a:pt x="717" y="281"/>
                  </a:lnTo>
                  <a:lnTo>
                    <a:pt x="716" y="282"/>
                  </a:lnTo>
                  <a:lnTo>
                    <a:pt x="716" y="283"/>
                  </a:lnTo>
                  <a:lnTo>
                    <a:pt x="717" y="283"/>
                  </a:lnTo>
                  <a:lnTo>
                    <a:pt x="717" y="282"/>
                  </a:lnTo>
                  <a:close/>
                  <a:moveTo>
                    <a:pt x="715" y="284"/>
                  </a:moveTo>
                  <a:lnTo>
                    <a:pt x="716" y="284"/>
                  </a:lnTo>
                  <a:lnTo>
                    <a:pt x="716" y="283"/>
                  </a:lnTo>
                  <a:lnTo>
                    <a:pt x="715" y="283"/>
                  </a:lnTo>
                  <a:lnTo>
                    <a:pt x="712" y="284"/>
                  </a:lnTo>
                  <a:lnTo>
                    <a:pt x="715" y="284"/>
                  </a:lnTo>
                  <a:close/>
                  <a:moveTo>
                    <a:pt x="726" y="283"/>
                  </a:moveTo>
                  <a:lnTo>
                    <a:pt x="727" y="283"/>
                  </a:lnTo>
                  <a:lnTo>
                    <a:pt x="727" y="282"/>
                  </a:lnTo>
                  <a:lnTo>
                    <a:pt x="726" y="282"/>
                  </a:lnTo>
                  <a:lnTo>
                    <a:pt x="726" y="283"/>
                  </a:lnTo>
                  <a:close/>
                  <a:moveTo>
                    <a:pt x="706" y="282"/>
                  </a:moveTo>
                  <a:lnTo>
                    <a:pt x="707" y="281"/>
                  </a:lnTo>
                  <a:lnTo>
                    <a:pt x="706" y="281"/>
                  </a:lnTo>
                  <a:lnTo>
                    <a:pt x="706" y="282"/>
                  </a:lnTo>
                  <a:close/>
                  <a:moveTo>
                    <a:pt x="933" y="279"/>
                  </a:moveTo>
                  <a:lnTo>
                    <a:pt x="932" y="279"/>
                  </a:lnTo>
                  <a:lnTo>
                    <a:pt x="932" y="281"/>
                  </a:lnTo>
                  <a:lnTo>
                    <a:pt x="933" y="281"/>
                  </a:lnTo>
                  <a:lnTo>
                    <a:pt x="933" y="279"/>
                  </a:lnTo>
                  <a:close/>
                  <a:moveTo>
                    <a:pt x="934" y="279"/>
                  </a:moveTo>
                  <a:lnTo>
                    <a:pt x="933" y="281"/>
                  </a:lnTo>
                  <a:lnTo>
                    <a:pt x="934" y="281"/>
                  </a:lnTo>
                  <a:lnTo>
                    <a:pt x="934" y="279"/>
                  </a:lnTo>
                  <a:close/>
                  <a:moveTo>
                    <a:pt x="710" y="276"/>
                  </a:moveTo>
                  <a:lnTo>
                    <a:pt x="709" y="278"/>
                  </a:lnTo>
                  <a:lnTo>
                    <a:pt x="710" y="278"/>
                  </a:lnTo>
                  <a:lnTo>
                    <a:pt x="710" y="276"/>
                  </a:lnTo>
                  <a:close/>
                  <a:moveTo>
                    <a:pt x="711" y="275"/>
                  </a:moveTo>
                  <a:lnTo>
                    <a:pt x="710" y="275"/>
                  </a:lnTo>
                  <a:lnTo>
                    <a:pt x="710" y="276"/>
                  </a:lnTo>
                  <a:lnTo>
                    <a:pt x="711" y="276"/>
                  </a:lnTo>
                  <a:lnTo>
                    <a:pt x="711" y="275"/>
                  </a:lnTo>
                  <a:close/>
                  <a:moveTo>
                    <a:pt x="718" y="278"/>
                  </a:moveTo>
                  <a:lnTo>
                    <a:pt x="719" y="278"/>
                  </a:lnTo>
                  <a:lnTo>
                    <a:pt x="719" y="276"/>
                  </a:lnTo>
                  <a:lnTo>
                    <a:pt x="718" y="276"/>
                  </a:lnTo>
                  <a:lnTo>
                    <a:pt x="718" y="278"/>
                  </a:lnTo>
                  <a:close/>
                  <a:moveTo>
                    <a:pt x="745" y="276"/>
                  </a:moveTo>
                  <a:lnTo>
                    <a:pt x="745" y="278"/>
                  </a:lnTo>
                  <a:lnTo>
                    <a:pt x="746" y="276"/>
                  </a:lnTo>
                  <a:lnTo>
                    <a:pt x="745" y="276"/>
                  </a:lnTo>
                  <a:close/>
                  <a:moveTo>
                    <a:pt x="707" y="273"/>
                  </a:moveTo>
                  <a:lnTo>
                    <a:pt x="706" y="275"/>
                  </a:lnTo>
                  <a:lnTo>
                    <a:pt x="706" y="276"/>
                  </a:lnTo>
                  <a:lnTo>
                    <a:pt x="707" y="275"/>
                  </a:lnTo>
                  <a:lnTo>
                    <a:pt x="707" y="273"/>
                  </a:lnTo>
                  <a:close/>
                  <a:moveTo>
                    <a:pt x="729" y="267"/>
                  </a:moveTo>
                  <a:lnTo>
                    <a:pt x="730" y="267"/>
                  </a:lnTo>
                  <a:lnTo>
                    <a:pt x="730" y="266"/>
                  </a:lnTo>
                  <a:lnTo>
                    <a:pt x="729" y="266"/>
                  </a:lnTo>
                  <a:lnTo>
                    <a:pt x="728" y="267"/>
                  </a:lnTo>
                  <a:lnTo>
                    <a:pt x="729" y="267"/>
                  </a:lnTo>
                  <a:close/>
                  <a:moveTo>
                    <a:pt x="716" y="264"/>
                  </a:moveTo>
                  <a:lnTo>
                    <a:pt x="715" y="264"/>
                  </a:lnTo>
                  <a:lnTo>
                    <a:pt x="716" y="265"/>
                  </a:lnTo>
                  <a:lnTo>
                    <a:pt x="716" y="264"/>
                  </a:lnTo>
                  <a:close/>
                  <a:moveTo>
                    <a:pt x="934" y="261"/>
                  </a:moveTo>
                  <a:lnTo>
                    <a:pt x="935" y="261"/>
                  </a:lnTo>
                  <a:lnTo>
                    <a:pt x="935" y="259"/>
                  </a:lnTo>
                  <a:lnTo>
                    <a:pt x="935" y="258"/>
                  </a:lnTo>
                  <a:lnTo>
                    <a:pt x="934" y="258"/>
                  </a:lnTo>
                  <a:lnTo>
                    <a:pt x="934" y="259"/>
                  </a:lnTo>
                  <a:lnTo>
                    <a:pt x="934" y="261"/>
                  </a:lnTo>
                  <a:close/>
                  <a:moveTo>
                    <a:pt x="938" y="259"/>
                  </a:moveTo>
                  <a:lnTo>
                    <a:pt x="935" y="261"/>
                  </a:lnTo>
                  <a:lnTo>
                    <a:pt x="938" y="261"/>
                  </a:lnTo>
                  <a:lnTo>
                    <a:pt x="938" y="259"/>
                  </a:lnTo>
                  <a:close/>
                  <a:moveTo>
                    <a:pt x="741" y="249"/>
                  </a:moveTo>
                  <a:lnTo>
                    <a:pt x="743" y="249"/>
                  </a:lnTo>
                  <a:lnTo>
                    <a:pt x="741" y="248"/>
                  </a:lnTo>
                  <a:lnTo>
                    <a:pt x="741" y="249"/>
                  </a:lnTo>
                  <a:close/>
                  <a:moveTo>
                    <a:pt x="736" y="245"/>
                  </a:moveTo>
                  <a:lnTo>
                    <a:pt x="738" y="245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5"/>
                  </a:lnTo>
                  <a:close/>
                  <a:moveTo>
                    <a:pt x="724" y="237"/>
                  </a:moveTo>
                  <a:lnTo>
                    <a:pt x="724" y="236"/>
                  </a:lnTo>
                  <a:lnTo>
                    <a:pt x="722" y="237"/>
                  </a:lnTo>
                  <a:lnTo>
                    <a:pt x="724" y="237"/>
                  </a:lnTo>
                  <a:close/>
                  <a:moveTo>
                    <a:pt x="733" y="230"/>
                  </a:moveTo>
                  <a:lnTo>
                    <a:pt x="730" y="231"/>
                  </a:lnTo>
                  <a:lnTo>
                    <a:pt x="733" y="231"/>
                  </a:lnTo>
                  <a:lnTo>
                    <a:pt x="734" y="231"/>
                  </a:lnTo>
                  <a:lnTo>
                    <a:pt x="735" y="230"/>
                  </a:lnTo>
                  <a:lnTo>
                    <a:pt x="734" y="230"/>
                  </a:lnTo>
                  <a:lnTo>
                    <a:pt x="733" y="230"/>
                  </a:lnTo>
                  <a:close/>
                  <a:moveTo>
                    <a:pt x="881" y="220"/>
                  </a:moveTo>
                  <a:lnTo>
                    <a:pt x="880" y="221"/>
                  </a:lnTo>
                  <a:lnTo>
                    <a:pt x="878" y="221"/>
                  </a:lnTo>
                  <a:lnTo>
                    <a:pt x="877" y="222"/>
                  </a:lnTo>
                  <a:lnTo>
                    <a:pt x="877" y="225"/>
                  </a:lnTo>
                  <a:lnTo>
                    <a:pt x="876" y="225"/>
                  </a:lnTo>
                  <a:lnTo>
                    <a:pt x="876" y="226"/>
                  </a:lnTo>
                  <a:lnTo>
                    <a:pt x="877" y="226"/>
                  </a:lnTo>
                  <a:lnTo>
                    <a:pt x="878" y="226"/>
                  </a:lnTo>
                  <a:lnTo>
                    <a:pt x="878" y="225"/>
                  </a:lnTo>
                  <a:lnTo>
                    <a:pt x="880" y="225"/>
                  </a:lnTo>
                  <a:lnTo>
                    <a:pt x="881" y="225"/>
                  </a:lnTo>
                  <a:lnTo>
                    <a:pt x="882" y="222"/>
                  </a:lnTo>
                  <a:lnTo>
                    <a:pt x="884" y="222"/>
                  </a:lnTo>
                  <a:lnTo>
                    <a:pt x="884" y="221"/>
                  </a:lnTo>
                  <a:lnTo>
                    <a:pt x="884" y="220"/>
                  </a:lnTo>
                  <a:lnTo>
                    <a:pt x="882" y="220"/>
                  </a:lnTo>
                  <a:lnTo>
                    <a:pt x="881" y="220"/>
                  </a:lnTo>
                  <a:close/>
                  <a:moveTo>
                    <a:pt x="864" y="214"/>
                  </a:moveTo>
                  <a:lnTo>
                    <a:pt x="864" y="213"/>
                  </a:lnTo>
                  <a:lnTo>
                    <a:pt x="863" y="214"/>
                  </a:lnTo>
                  <a:lnTo>
                    <a:pt x="864" y="214"/>
                  </a:lnTo>
                  <a:close/>
                  <a:moveTo>
                    <a:pt x="848" y="210"/>
                  </a:moveTo>
                  <a:lnTo>
                    <a:pt x="849" y="210"/>
                  </a:lnTo>
                  <a:lnTo>
                    <a:pt x="849" y="209"/>
                  </a:lnTo>
                  <a:lnTo>
                    <a:pt x="848" y="209"/>
                  </a:lnTo>
                  <a:lnTo>
                    <a:pt x="848" y="210"/>
                  </a:lnTo>
                  <a:close/>
                  <a:moveTo>
                    <a:pt x="599" y="203"/>
                  </a:moveTo>
                  <a:lnTo>
                    <a:pt x="601" y="202"/>
                  </a:lnTo>
                  <a:lnTo>
                    <a:pt x="599" y="202"/>
                  </a:lnTo>
                  <a:lnTo>
                    <a:pt x="599" y="203"/>
                  </a:lnTo>
                  <a:close/>
                  <a:moveTo>
                    <a:pt x="920" y="203"/>
                  </a:moveTo>
                  <a:lnTo>
                    <a:pt x="920" y="202"/>
                  </a:lnTo>
                  <a:lnTo>
                    <a:pt x="917" y="203"/>
                  </a:lnTo>
                  <a:lnTo>
                    <a:pt x="920" y="203"/>
                  </a:lnTo>
                  <a:close/>
                  <a:moveTo>
                    <a:pt x="605" y="201"/>
                  </a:moveTo>
                  <a:lnTo>
                    <a:pt x="608" y="199"/>
                  </a:lnTo>
                  <a:lnTo>
                    <a:pt x="605" y="199"/>
                  </a:lnTo>
                  <a:lnTo>
                    <a:pt x="605" y="201"/>
                  </a:lnTo>
                  <a:close/>
                  <a:moveTo>
                    <a:pt x="783" y="192"/>
                  </a:moveTo>
                  <a:lnTo>
                    <a:pt x="781" y="192"/>
                  </a:lnTo>
                  <a:lnTo>
                    <a:pt x="781" y="193"/>
                  </a:lnTo>
                  <a:lnTo>
                    <a:pt x="784" y="193"/>
                  </a:lnTo>
                  <a:lnTo>
                    <a:pt x="784" y="192"/>
                  </a:lnTo>
                  <a:lnTo>
                    <a:pt x="783" y="192"/>
                  </a:lnTo>
                  <a:close/>
                  <a:moveTo>
                    <a:pt x="786" y="192"/>
                  </a:moveTo>
                  <a:lnTo>
                    <a:pt x="786" y="193"/>
                  </a:lnTo>
                  <a:lnTo>
                    <a:pt x="787" y="192"/>
                  </a:lnTo>
                  <a:lnTo>
                    <a:pt x="786" y="192"/>
                  </a:lnTo>
                  <a:close/>
                  <a:moveTo>
                    <a:pt x="869" y="193"/>
                  </a:moveTo>
                  <a:lnTo>
                    <a:pt x="869" y="192"/>
                  </a:lnTo>
                  <a:lnTo>
                    <a:pt x="867" y="193"/>
                  </a:lnTo>
                  <a:lnTo>
                    <a:pt x="869" y="193"/>
                  </a:lnTo>
                  <a:close/>
                  <a:moveTo>
                    <a:pt x="630" y="191"/>
                  </a:moveTo>
                  <a:lnTo>
                    <a:pt x="631" y="192"/>
                  </a:lnTo>
                  <a:lnTo>
                    <a:pt x="632" y="192"/>
                  </a:lnTo>
                  <a:lnTo>
                    <a:pt x="632" y="191"/>
                  </a:lnTo>
                  <a:lnTo>
                    <a:pt x="631" y="191"/>
                  </a:lnTo>
                  <a:lnTo>
                    <a:pt x="630" y="191"/>
                  </a:lnTo>
                  <a:close/>
                  <a:moveTo>
                    <a:pt x="826" y="191"/>
                  </a:moveTo>
                  <a:lnTo>
                    <a:pt x="825" y="191"/>
                  </a:lnTo>
                  <a:lnTo>
                    <a:pt x="825" y="192"/>
                  </a:lnTo>
                  <a:lnTo>
                    <a:pt x="826" y="192"/>
                  </a:lnTo>
                  <a:lnTo>
                    <a:pt x="829" y="192"/>
                  </a:lnTo>
                  <a:lnTo>
                    <a:pt x="831" y="192"/>
                  </a:lnTo>
                  <a:lnTo>
                    <a:pt x="831" y="191"/>
                  </a:lnTo>
                  <a:lnTo>
                    <a:pt x="829" y="191"/>
                  </a:lnTo>
                  <a:lnTo>
                    <a:pt x="826" y="191"/>
                  </a:lnTo>
                  <a:close/>
                  <a:moveTo>
                    <a:pt x="921" y="190"/>
                  </a:moveTo>
                  <a:lnTo>
                    <a:pt x="921" y="187"/>
                  </a:lnTo>
                  <a:lnTo>
                    <a:pt x="920" y="187"/>
                  </a:lnTo>
                  <a:lnTo>
                    <a:pt x="921" y="190"/>
                  </a:lnTo>
                  <a:close/>
                  <a:moveTo>
                    <a:pt x="915" y="185"/>
                  </a:moveTo>
                  <a:lnTo>
                    <a:pt x="915" y="186"/>
                  </a:lnTo>
                  <a:lnTo>
                    <a:pt x="916" y="187"/>
                  </a:lnTo>
                  <a:lnTo>
                    <a:pt x="917" y="187"/>
                  </a:lnTo>
                  <a:lnTo>
                    <a:pt x="916" y="186"/>
                  </a:lnTo>
                  <a:lnTo>
                    <a:pt x="916" y="185"/>
                  </a:lnTo>
                  <a:lnTo>
                    <a:pt x="915" y="185"/>
                  </a:lnTo>
                  <a:close/>
                  <a:moveTo>
                    <a:pt x="904" y="184"/>
                  </a:moveTo>
                  <a:lnTo>
                    <a:pt x="904" y="185"/>
                  </a:lnTo>
                  <a:lnTo>
                    <a:pt x="905" y="184"/>
                  </a:lnTo>
                  <a:lnTo>
                    <a:pt x="904" y="184"/>
                  </a:lnTo>
                  <a:close/>
                  <a:moveTo>
                    <a:pt x="906" y="184"/>
                  </a:moveTo>
                  <a:lnTo>
                    <a:pt x="905" y="182"/>
                  </a:lnTo>
                  <a:lnTo>
                    <a:pt x="905" y="184"/>
                  </a:lnTo>
                  <a:lnTo>
                    <a:pt x="906" y="185"/>
                  </a:lnTo>
                  <a:lnTo>
                    <a:pt x="906" y="184"/>
                  </a:lnTo>
                  <a:close/>
                  <a:moveTo>
                    <a:pt x="907" y="182"/>
                  </a:moveTo>
                  <a:lnTo>
                    <a:pt x="906" y="181"/>
                  </a:lnTo>
                  <a:lnTo>
                    <a:pt x="906" y="182"/>
                  </a:lnTo>
                  <a:lnTo>
                    <a:pt x="906" y="184"/>
                  </a:lnTo>
                  <a:lnTo>
                    <a:pt x="907" y="184"/>
                  </a:lnTo>
                  <a:lnTo>
                    <a:pt x="907" y="182"/>
                  </a:lnTo>
                  <a:close/>
                  <a:moveTo>
                    <a:pt x="951" y="182"/>
                  </a:moveTo>
                  <a:lnTo>
                    <a:pt x="950" y="182"/>
                  </a:lnTo>
                  <a:lnTo>
                    <a:pt x="951" y="184"/>
                  </a:lnTo>
                  <a:lnTo>
                    <a:pt x="951" y="182"/>
                  </a:lnTo>
                  <a:close/>
                  <a:moveTo>
                    <a:pt x="952" y="181"/>
                  </a:moveTo>
                  <a:lnTo>
                    <a:pt x="952" y="179"/>
                  </a:lnTo>
                  <a:lnTo>
                    <a:pt x="951" y="179"/>
                  </a:lnTo>
                  <a:lnTo>
                    <a:pt x="952" y="181"/>
                  </a:lnTo>
                  <a:close/>
                  <a:moveTo>
                    <a:pt x="860" y="176"/>
                  </a:moveTo>
                  <a:lnTo>
                    <a:pt x="859" y="178"/>
                  </a:lnTo>
                  <a:lnTo>
                    <a:pt x="860" y="178"/>
                  </a:lnTo>
                  <a:lnTo>
                    <a:pt x="860" y="176"/>
                  </a:lnTo>
                  <a:close/>
                  <a:moveTo>
                    <a:pt x="952" y="176"/>
                  </a:moveTo>
                  <a:lnTo>
                    <a:pt x="955" y="176"/>
                  </a:lnTo>
                  <a:lnTo>
                    <a:pt x="955" y="175"/>
                  </a:lnTo>
                  <a:lnTo>
                    <a:pt x="952" y="175"/>
                  </a:lnTo>
                  <a:lnTo>
                    <a:pt x="951" y="176"/>
                  </a:lnTo>
                  <a:lnTo>
                    <a:pt x="952" y="178"/>
                  </a:lnTo>
                  <a:lnTo>
                    <a:pt x="952" y="176"/>
                  </a:lnTo>
                  <a:close/>
                  <a:moveTo>
                    <a:pt x="800" y="174"/>
                  </a:moveTo>
                  <a:lnTo>
                    <a:pt x="798" y="174"/>
                  </a:lnTo>
                  <a:lnTo>
                    <a:pt x="797" y="174"/>
                  </a:lnTo>
                  <a:lnTo>
                    <a:pt x="798" y="175"/>
                  </a:lnTo>
                  <a:lnTo>
                    <a:pt x="800" y="175"/>
                  </a:lnTo>
                  <a:lnTo>
                    <a:pt x="800" y="174"/>
                  </a:lnTo>
                  <a:close/>
                  <a:moveTo>
                    <a:pt x="852" y="171"/>
                  </a:moveTo>
                  <a:lnTo>
                    <a:pt x="852" y="173"/>
                  </a:lnTo>
                  <a:lnTo>
                    <a:pt x="853" y="171"/>
                  </a:lnTo>
                  <a:lnTo>
                    <a:pt x="853" y="169"/>
                  </a:lnTo>
                  <a:lnTo>
                    <a:pt x="852" y="169"/>
                  </a:lnTo>
                  <a:lnTo>
                    <a:pt x="852" y="171"/>
                  </a:lnTo>
                  <a:close/>
                  <a:moveTo>
                    <a:pt x="815" y="171"/>
                  </a:moveTo>
                  <a:lnTo>
                    <a:pt x="815" y="169"/>
                  </a:lnTo>
                  <a:lnTo>
                    <a:pt x="814" y="171"/>
                  </a:lnTo>
                  <a:lnTo>
                    <a:pt x="815" y="171"/>
                  </a:lnTo>
                  <a:close/>
                  <a:moveTo>
                    <a:pt x="947" y="171"/>
                  </a:moveTo>
                  <a:lnTo>
                    <a:pt x="949" y="171"/>
                  </a:lnTo>
                  <a:lnTo>
                    <a:pt x="949" y="169"/>
                  </a:lnTo>
                  <a:lnTo>
                    <a:pt x="947" y="169"/>
                  </a:lnTo>
                  <a:lnTo>
                    <a:pt x="947" y="171"/>
                  </a:lnTo>
                  <a:close/>
                  <a:moveTo>
                    <a:pt x="850" y="168"/>
                  </a:moveTo>
                  <a:lnTo>
                    <a:pt x="849" y="169"/>
                  </a:lnTo>
                  <a:lnTo>
                    <a:pt x="850" y="169"/>
                  </a:lnTo>
                  <a:lnTo>
                    <a:pt x="852" y="169"/>
                  </a:lnTo>
                  <a:lnTo>
                    <a:pt x="852" y="168"/>
                  </a:lnTo>
                  <a:lnTo>
                    <a:pt x="850" y="168"/>
                  </a:lnTo>
                  <a:close/>
                  <a:moveTo>
                    <a:pt x="853" y="169"/>
                  </a:moveTo>
                  <a:lnTo>
                    <a:pt x="853" y="168"/>
                  </a:lnTo>
                  <a:lnTo>
                    <a:pt x="852" y="168"/>
                  </a:lnTo>
                  <a:lnTo>
                    <a:pt x="853" y="169"/>
                  </a:lnTo>
                  <a:close/>
                  <a:moveTo>
                    <a:pt x="800" y="165"/>
                  </a:moveTo>
                  <a:lnTo>
                    <a:pt x="801" y="164"/>
                  </a:lnTo>
                  <a:lnTo>
                    <a:pt x="800" y="164"/>
                  </a:lnTo>
                  <a:lnTo>
                    <a:pt x="800" y="165"/>
                  </a:lnTo>
                  <a:close/>
                  <a:moveTo>
                    <a:pt x="947" y="165"/>
                  </a:moveTo>
                  <a:lnTo>
                    <a:pt x="949" y="165"/>
                  </a:lnTo>
                  <a:lnTo>
                    <a:pt x="949" y="164"/>
                  </a:lnTo>
                  <a:lnTo>
                    <a:pt x="947" y="164"/>
                  </a:lnTo>
                  <a:lnTo>
                    <a:pt x="947" y="165"/>
                  </a:lnTo>
                  <a:close/>
                  <a:moveTo>
                    <a:pt x="944" y="163"/>
                  </a:moveTo>
                  <a:lnTo>
                    <a:pt x="943" y="164"/>
                  </a:lnTo>
                  <a:lnTo>
                    <a:pt x="944" y="164"/>
                  </a:lnTo>
                  <a:lnTo>
                    <a:pt x="944" y="163"/>
                  </a:lnTo>
                  <a:close/>
                  <a:moveTo>
                    <a:pt x="734" y="154"/>
                  </a:moveTo>
                  <a:lnTo>
                    <a:pt x="735" y="154"/>
                  </a:lnTo>
                  <a:lnTo>
                    <a:pt x="736" y="154"/>
                  </a:lnTo>
                  <a:lnTo>
                    <a:pt x="738" y="152"/>
                  </a:lnTo>
                  <a:lnTo>
                    <a:pt x="738" y="151"/>
                  </a:lnTo>
                  <a:lnTo>
                    <a:pt x="738" y="150"/>
                  </a:lnTo>
                  <a:lnTo>
                    <a:pt x="736" y="148"/>
                  </a:lnTo>
                  <a:lnTo>
                    <a:pt x="735" y="148"/>
                  </a:lnTo>
                  <a:lnTo>
                    <a:pt x="734" y="148"/>
                  </a:lnTo>
                  <a:lnTo>
                    <a:pt x="734" y="150"/>
                  </a:lnTo>
                  <a:lnTo>
                    <a:pt x="733" y="151"/>
                  </a:lnTo>
                  <a:lnTo>
                    <a:pt x="734" y="152"/>
                  </a:lnTo>
                  <a:lnTo>
                    <a:pt x="734" y="154"/>
                  </a:lnTo>
                  <a:close/>
                  <a:moveTo>
                    <a:pt x="929" y="151"/>
                  </a:moveTo>
                  <a:lnTo>
                    <a:pt x="929" y="152"/>
                  </a:lnTo>
                  <a:lnTo>
                    <a:pt x="930" y="151"/>
                  </a:lnTo>
                  <a:lnTo>
                    <a:pt x="929" y="151"/>
                  </a:lnTo>
                  <a:close/>
                  <a:moveTo>
                    <a:pt x="932" y="151"/>
                  </a:moveTo>
                  <a:lnTo>
                    <a:pt x="930" y="151"/>
                  </a:lnTo>
                  <a:lnTo>
                    <a:pt x="932" y="152"/>
                  </a:lnTo>
                  <a:lnTo>
                    <a:pt x="932" y="151"/>
                  </a:lnTo>
                  <a:close/>
                  <a:moveTo>
                    <a:pt x="950" y="152"/>
                  </a:moveTo>
                  <a:lnTo>
                    <a:pt x="951" y="151"/>
                  </a:lnTo>
                  <a:lnTo>
                    <a:pt x="950" y="151"/>
                  </a:lnTo>
                  <a:lnTo>
                    <a:pt x="950" y="152"/>
                  </a:lnTo>
                  <a:close/>
                  <a:moveTo>
                    <a:pt x="753" y="148"/>
                  </a:moveTo>
                  <a:lnTo>
                    <a:pt x="753" y="147"/>
                  </a:lnTo>
                  <a:lnTo>
                    <a:pt x="752" y="147"/>
                  </a:lnTo>
                  <a:lnTo>
                    <a:pt x="752" y="148"/>
                  </a:lnTo>
                  <a:lnTo>
                    <a:pt x="753" y="148"/>
                  </a:lnTo>
                  <a:close/>
                  <a:moveTo>
                    <a:pt x="939" y="145"/>
                  </a:moveTo>
                  <a:lnTo>
                    <a:pt x="938" y="145"/>
                  </a:lnTo>
                  <a:lnTo>
                    <a:pt x="938" y="146"/>
                  </a:lnTo>
                  <a:lnTo>
                    <a:pt x="939" y="145"/>
                  </a:lnTo>
                  <a:close/>
                  <a:moveTo>
                    <a:pt x="946" y="146"/>
                  </a:moveTo>
                  <a:lnTo>
                    <a:pt x="947" y="146"/>
                  </a:lnTo>
                  <a:lnTo>
                    <a:pt x="946" y="145"/>
                  </a:lnTo>
                  <a:lnTo>
                    <a:pt x="946" y="146"/>
                  </a:lnTo>
                  <a:close/>
                  <a:moveTo>
                    <a:pt x="941" y="142"/>
                  </a:moveTo>
                  <a:lnTo>
                    <a:pt x="941" y="141"/>
                  </a:lnTo>
                  <a:lnTo>
                    <a:pt x="940" y="142"/>
                  </a:lnTo>
                  <a:lnTo>
                    <a:pt x="941" y="142"/>
                  </a:lnTo>
                  <a:close/>
                  <a:moveTo>
                    <a:pt x="489" y="137"/>
                  </a:moveTo>
                  <a:lnTo>
                    <a:pt x="489" y="139"/>
                  </a:lnTo>
                  <a:lnTo>
                    <a:pt x="490" y="137"/>
                  </a:lnTo>
                  <a:lnTo>
                    <a:pt x="489" y="137"/>
                  </a:lnTo>
                  <a:close/>
                  <a:moveTo>
                    <a:pt x="495" y="136"/>
                  </a:moveTo>
                  <a:lnTo>
                    <a:pt x="495" y="137"/>
                  </a:lnTo>
                  <a:lnTo>
                    <a:pt x="496" y="136"/>
                  </a:lnTo>
                  <a:lnTo>
                    <a:pt x="495" y="136"/>
                  </a:lnTo>
                  <a:close/>
                  <a:moveTo>
                    <a:pt x="1000" y="134"/>
                  </a:moveTo>
                  <a:lnTo>
                    <a:pt x="997" y="134"/>
                  </a:lnTo>
                  <a:lnTo>
                    <a:pt x="996" y="134"/>
                  </a:lnTo>
                  <a:lnTo>
                    <a:pt x="995" y="134"/>
                  </a:lnTo>
                  <a:lnTo>
                    <a:pt x="995" y="136"/>
                  </a:lnTo>
                  <a:lnTo>
                    <a:pt x="996" y="136"/>
                  </a:lnTo>
                  <a:lnTo>
                    <a:pt x="1000" y="134"/>
                  </a:lnTo>
                  <a:close/>
                  <a:moveTo>
                    <a:pt x="496" y="129"/>
                  </a:moveTo>
                  <a:lnTo>
                    <a:pt x="496" y="130"/>
                  </a:lnTo>
                  <a:lnTo>
                    <a:pt x="495" y="131"/>
                  </a:lnTo>
                  <a:lnTo>
                    <a:pt x="495" y="133"/>
                  </a:lnTo>
                  <a:lnTo>
                    <a:pt x="496" y="133"/>
                  </a:lnTo>
                  <a:lnTo>
                    <a:pt x="496" y="131"/>
                  </a:lnTo>
                  <a:lnTo>
                    <a:pt x="498" y="131"/>
                  </a:lnTo>
                  <a:lnTo>
                    <a:pt x="498" y="130"/>
                  </a:lnTo>
                  <a:lnTo>
                    <a:pt x="499" y="129"/>
                  </a:lnTo>
                  <a:lnTo>
                    <a:pt x="498" y="129"/>
                  </a:lnTo>
                  <a:lnTo>
                    <a:pt x="496" y="129"/>
                  </a:lnTo>
                  <a:close/>
                  <a:moveTo>
                    <a:pt x="629" y="131"/>
                  </a:moveTo>
                  <a:lnTo>
                    <a:pt x="629" y="130"/>
                  </a:lnTo>
                  <a:lnTo>
                    <a:pt x="627" y="131"/>
                  </a:lnTo>
                  <a:lnTo>
                    <a:pt x="629" y="131"/>
                  </a:lnTo>
                  <a:close/>
                  <a:moveTo>
                    <a:pt x="986" y="129"/>
                  </a:moveTo>
                  <a:lnTo>
                    <a:pt x="985" y="129"/>
                  </a:lnTo>
                  <a:lnTo>
                    <a:pt x="984" y="130"/>
                  </a:lnTo>
                  <a:lnTo>
                    <a:pt x="986" y="130"/>
                  </a:lnTo>
                  <a:lnTo>
                    <a:pt x="986" y="129"/>
                  </a:lnTo>
                  <a:close/>
                  <a:moveTo>
                    <a:pt x="442" y="125"/>
                  </a:moveTo>
                  <a:lnTo>
                    <a:pt x="443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2" y="125"/>
                  </a:lnTo>
                  <a:close/>
                  <a:moveTo>
                    <a:pt x="445" y="125"/>
                  </a:moveTo>
                  <a:lnTo>
                    <a:pt x="448" y="125"/>
                  </a:lnTo>
                  <a:lnTo>
                    <a:pt x="449" y="125"/>
                  </a:lnTo>
                  <a:lnTo>
                    <a:pt x="449" y="124"/>
                  </a:lnTo>
                  <a:lnTo>
                    <a:pt x="448" y="124"/>
                  </a:lnTo>
                  <a:lnTo>
                    <a:pt x="445" y="124"/>
                  </a:lnTo>
                  <a:lnTo>
                    <a:pt x="445" y="125"/>
                  </a:lnTo>
                  <a:close/>
                  <a:moveTo>
                    <a:pt x="490" y="125"/>
                  </a:moveTo>
                  <a:lnTo>
                    <a:pt x="493" y="125"/>
                  </a:lnTo>
                  <a:lnTo>
                    <a:pt x="493" y="124"/>
                  </a:lnTo>
                  <a:lnTo>
                    <a:pt x="490" y="124"/>
                  </a:lnTo>
                  <a:lnTo>
                    <a:pt x="489" y="124"/>
                  </a:lnTo>
                  <a:lnTo>
                    <a:pt x="489" y="125"/>
                  </a:lnTo>
                  <a:lnTo>
                    <a:pt x="490" y="125"/>
                  </a:lnTo>
                  <a:close/>
                  <a:moveTo>
                    <a:pt x="501" y="124"/>
                  </a:moveTo>
                  <a:lnTo>
                    <a:pt x="499" y="125"/>
                  </a:lnTo>
                  <a:lnTo>
                    <a:pt x="501" y="125"/>
                  </a:lnTo>
                  <a:lnTo>
                    <a:pt x="502" y="125"/>
                  </a:lnTo>
                  <a:lnTo>
                    <a:pt x="502" y="124"/>
                  </a:lnTo>
                  <a:lnTo>
                    <a:pt x="501" y="124"/>
                  </a:lnTo>
                  <a:close/>
                  <a:moveTo>
                    <a:pt x="488" y="123"/>
                  </a:moveTo>
                  <a:lnTo>
                    <a:pt x="488" y="124"/>
                  </a:lnTo>
                  <a:lnTo>
                    <a:pt x="489" y="124"/>
                  </a:lnTo>
                  <a:lnTo>
                    <a:pt x="489" y="123"/>
                  </a:lnTo>
                  <a:lnTo>
                    <a:pt x="488" y="123"/>
                  </a:lnTo>
                  <a:close/>
                  <a:moveTo>
                    <a:pt x="603" y="124"/>
                  </a:moveTo>
                  <a:lnTo>
                    <a:pt x="603" y="123"/>
                  </a:lnTo>
                  <a:lnTo>
                    <a:pt x="602" y="124"/>
                  </a:lnTo>
                  <a:lnTo>
                    <a:pt x="603" y="124"/>
                  </a:lnTo>
                  <a:close/>
                  <a:moveTo>
                    <a:pt x="967" y="124"/>
                  </a:moveTo>
                  <a:lnTo>
                    <a:pt x="968" y="123"/>
                  </a:lnTo>
                  <a:lnTo>
                    <a:pt x="967" y="123"/>
                  </a:lnTo>
                  <a:lnTo>
                    <a:pt x="967" y="124"/>
                  </a:lnTo>
                  <a:close/>
                  <a:moveTo>
                    <a:pt x="487" y="123"/>
                  </a:moveTo>
                  <a:lnTo>
                    <a:pt x="487" y="122"/>
                  </a:lnTo>
                  <a:lnTo>
                    <a:pt x="485" y="123"/>
                  </a:lnTo>
                  <a:lnTo>
                    <a:pt x="487" y="123"/>
                  </a:lnTo>
                  <a:close/>
                  <a:moveTo>
                    <a:pt x="510" y="122"/>
                  </a:moveTo>
                  <a:lnTo>
                    <a:pt x="510" y="123"/>
                  </a:lnTo>
                  <a:lnTo>
                    <a:pt x="511" y="123"/>
                  </a:lnTo>
                  <a:lnTo>
                    <a:pt x="510" y="122"/>
                  </a:lnTo>
                  <a:close/>
                  <a:moveTo>
                    <a:pt x="790" y="123"/>
                  </a:moveTo>
                  <a:lnTo>
                    <a:pt x="791" y="123"/>
                  </a:lnTo>
                  <a:lnTo>
                    <a:pt x="791" y="122"/>
                  </a:lnTo>
                  <a:lnTo>
                    <a:pt x="790" y="122"/>
                  </a:lnTo>
                  <a:lnTo>
                    <a:pt x="790" y="123"/>
                  </a:lnTo>
                  <a:close/>
                  <a:moveTo>
                    <a:pt x="824" y="123"/>
                  </a:moveTo>
                  <a:lnTo>
                    <a:pt x="825" y="122"/>
                  </a:lnTo>
                  <a:lnTo>
                    <a:pt x="826" y="122"/>
                  </a:lnTo>
                  <a:lnTo>
                    <a:pt x="827" y="122"/>
                  </a:lnTo>
                  <a:lnTo>
                    <a:pt x="826" y="121"/>
                  </a:lnTo>
                  <a:lnTo>
                    <a:pt x="824" y="121"/>
                  </a:lnTo>
                  <a:lnTo>
                    <a:pt x="824" y="122"/>
                  </a:lnTo>
                  <a:lnTo>
                    <a:pt x="823" y="122"/>
                  </a:lnTo>
                  <a:lnTo>
                    <a:pt x="824" y="123"/>
                  </a:lnTo>
                  <a:close/>
                  <a:moveTo>
                    <a:pt x="962" y="122"/>
                  </a:moveTo>
                  <a:lnTo>
                    <a:pt x="961" y="122"/>
                  </a:lnTo>
                  <a:lnTo>
                    <a:pt x="964" y="123"/>
                  </a:lnTo>
                  <a:lnTo>
                    <a:pt x="964" y="122"/>
                  </a:lnTo>
                  <a:lnTo>
                    <a:pt x="962" y="122"/>
                  </a:lnTo>
                  <a:close/>
                  <a:moveTo>
                    <a:pt x="466" y="122"/>
                  </a:moveTo>
                  <a:lnTo>
                    <a:pt x="467" y="122"/>
                  </a:lnTo>
                  <a:lnTo>
                    <a:pt x="468" y="122"/>
                  </a:lnTo>
                  <a:lnTo>
                    <a:pt x="468" y="121"/>
                  </a:lnTo>
                  <a:lnTo>
                    <a:pt x="467" y="121"/>
                  </a:lnTo>
                  <a:lnTo>
                    <a:pt x="466" y="122"/>
                  </a:lnTo>
                  <a:close/>
                  <a:moveTo>
                    <a:pt x="499" y="122"/>
                  </a:moveTo>
                  <a:lnTo>
                    <a:pt x="501" y="122"/>
                  </a:lnTo>
                  <a:lnTo>
                    <a:pt x="502" y="121"/>
                  </a:lnTo>
                  <a:lnTo>
                    <a:pt x="499" y="121"/>
                  </a:lnTo>
                  <a:lnTo>
                    <a:pt x="499" y="122"/>
                  </a:lnTo>
                  <a:close/>
                  <a:moveTo>
                    <a:pt x="592" y="121"/>
                  </a:moveTo>
                  <a:lnTo>
                    <a:pt x="593" y="122"/>
                  </a:lnTo>
                  <a:lnTo>
                    <a:pt x="595" y="121"/>
                  </a:lnTo>
                  <a:lnTo>
                    <a:pt x="593" y="121"/>
                  </a:lnTo>
                  <a:lnTo>
                    <a:pt x="592" y="121"/>
                  </a:lnTo>
                  <a:close/>
                  <a:moveTo>
                    <a:pt x="877" y="121"/>
                  </a:moveTo>
                  <a:lnTo>
                    <a:pt x="877" y="122"/>
                  </a:lnTo>
                  <a:lnTo>
                    <a:pt x="878" y="122"/>
                  </a:lnTo>
                  <a:lnTo>
                    <a:pt x="880" y="121"/>
                  </a:lnTo>
                  <a:lnTo>
                    <a:pt x="878" y="119"/>
                  </a:lnTo>
                  <a:lnTo>
                    <a:pt x="877" y="119"/>
                  </a:lnTo>
                  <a:lnTo>
                    <a:pt x="877" y="121"/>
                  </a:lnTo>
                  <a:close/>
                  <a:moveTo>
                    <a:pt x="870" y="116"/>
                  </a:moveTo>
                  <a:lnTo>
                    <a:pt x="869" y="118"/>
                  </a:lnTo>
                  <a:lnTo>
                    <a:pt x="867" y="118"/>
                  </a:lnTo>
                  <a:lnTo>
                    <a:pt x="867" y="119"/>
                  </a:lnTo>
                  <a:lnTo>
                    <a:pt x="870" y="121"/>
                  </a:lnTo>
                  <a:lnTo>
                    <a:pt x="871" y="121"/>
                  </a:lnTo>
                  <a:lnTo>
                    <a:pt x="871" y="119"/>
                  </a:lnTo>
                  <a:lnTo>
                    <a:pt x="872" y="119"/>
                  </a:lnTo>
                  <a:lnTo>
                    <a:pt x="872" y="118"/>
                  </a:lnTo>
                  <a:lnTo>
                    <a:pt x="872" y="116"/>
                  </a:lnTo>
                  <a:lnTo>
                    <a:pt x="871" y="116"/>
                  </a:lnTo>
                  <a:lnTo>
                    <a:pt x="870" y="116"/>
                  </a:lnTo>
                  <a:close/>
                  <a:moveTo>
                    <a:pt x="829" y="118"/>
                  </a:moveTo>
                  <a:lnTo>
                    <a:pt x="829" y="119"/>
                  </a:lnTo>
                  <a:lnTo>
                    <a:pt x="831" y="119"/>
                  </a:lnTo>
                  <a:lnTo>
                    <a:pt x="832" y="118"/>
                  </a:lnTo>
                  <a:lnTo>
                    <a:pt x="831" y="118"/>
                  </a:lnTo>
                  <a:lnTo>
                    <a:pt x="829" y="118"/>
                  </a:lnTo>
                  <a:close/>
                  <a:moveTo>
                    <a:pt x="833" y="119"/>
                  </a:moveTo>
                  <a:lnTo>
                    <a:pt x="833" y="118"/>
                  </a:lnTo>
                  <a:lnTo>
                    <a:pt x="832" y="118"/>
                  </a:lnTo>
                  <a:lnTo>
                    <a:pt x="833" y="119"/>
                  </a:lnTo>
                  <a:close/>
                  <a:moveTo>
                    <a:pt x="578" y="114"/>
                  </a:moveTo>
                  <a:lnTo>
                    <a:pt x="578" y="116"/>
                  </a:lnTo>
                  <a:lnTo>
                    <a:pt x="576" y="116"/>
                  </a:lnTo>
                  <a:lnTo>
                    <a:pt x="575" y="116"/>
                  </a:lnTo>
                  <a:lnTo>
                    <a:pt x="574" y="116"/>
                  </a:lnTo>
                  <a:lnTo>
                    <a:pt x="574" y="118"/>
                  </a:lnTo>
                  <a:lnTo>
                    <a:pt x="575" y="118"/>
                  </a:lnTo>
                  <a:lnTo>
                    <a:pt x="576" y="118"/>
                  </a:lnTo>
                  <a:lnTo>
                    <a:pt x="578" y="118"/>
                  </a:lnTo>
                  <a:lnTo>
                    <a:pt x="579" y="118"/>
                  </a:lnTo>
                  <a:lnTo>
                    <a:pt x="581" y="118"/>
                  </a:lnTo>
                  <a:lnTo>
                    <a:pt x="581" y="116"/>
                  </a:lnTo>
                  <a:lnTo>
                    <a:pt x="579" y="114"/>
                  </a:lnTo>
                  <a:lnTo>
                    <a:pt x="578" y="114"/>
                  </a:lnTo>
                  <a:close/>
                  <a:moveTo>
                    <a:pt x="876" y="118"/>
                  </a:moveTo>
                  <a:lnTo>
                    <a:pt x="876" y="116"/>
                  </a:lnTo>
                  <a:lnTo>
                    <a:pt x="875" y="118"/>
                  </a:lnTo>
                  <a:lnTo>
                    <a:pt x="876" y="118"/>
                  </a:lnTo>
                  <a:close/>
                  <a:moveTo>
                    <a:pt x="877" y="114"/>
                  </a:moveTo>
                  <a:lnTo>
                    <a:pt x="876" y="114"/>
                  </a:lnTo>
                  <a:lnTo>
                    <a:pt x="876" y="116"/>
                  </a:lnTo>
                  <a:lnTo>
                    <a:pt x="877" y="116"/>
                  </a:lnTo>
                  <a:lnTo>
                    <a:pt x="878" y="114"/>
                  </a:lnTo>
                  <a:lnTo>
                    <a:pt x="877" y="114"/>
                  </a:lnTo>
                  <a:close/>
                  <a:moveTo>
                    <a:pt x="837" y="111"/>
                  </a:moveTo>
                  <a:lnTo>
                    <a:pt x="836" y="111"/>
                  </a:lnTo>
                  <a:lnTo>
                    <a:pt x="835" y="111"/>
                  </a:lnTo>
                  <a:lnTo>
                    <a:pt x="835" y="112"/>
                  </a:lnTo>
                  <a:lnTo>
                    <a:pt x="833" y="112"/>
                  </a:lnTo>
                  <a:lnTo>
                    <a:pt x="832" y="112"/>
                  </a:lnTo>
                  <a:lnTo>
                    <a:pt x="831" y="112"/>
                  </a:lnTo>
                  <a:lnTo>
                    <a:pt x="829" y="112"/>
                  </a:lnTo>
                  <a:lnTo>
                    <a:pt x="827" y="113"/>
                  </a:lnTo>
                  <a:lnTo>
                    <a:pt x="826" y="113"/>
                  </a:lnTo>
                  <a:lnTo>
                    <a:pt x="826" y="114"/>
                  </a:lnTo>
                  <a:lnTo>
                    <a:pt x="827" y="114"/>
                  </a:lnTo>
                  <a:lnTo>
                    <a:pt x="829" y="114"/>
                  </a:lnTo>
                  <a:lnTo>
                    <a:pt x="831" y="114"/>
                  </a:lnTo>
                  <a:lnTo>
                    <a:pt x="832" y="114"/>
                  </a:lnTo>
                  <a:lnTo>
                    <a:pt x="833" y="114"/>
                  </a:lnTo>
                  <a:lnTo>
                    <a:pt x="833" y="113"/>
                  </a:lnTo>
                  <a:lnTo>
                    <a:pt x="835" y="113"/>
                  </a:lnTo>
                  <a:lnTo>
                    <a:pt x="836" y="112"/>
                  </a:lnTo>
                  <a:lnTo>
                    <a:pt x="837" y="112"/>
                  </a:lnTo>
                  <a:lnTo>
                    <a:pt x="840" y="112"/>
                  </a:lnTo>
                  <a:lnTo>
                    <a:pt x="840" y="111"/>
                  </a:lnTo>
                  <a:lnTo>
                    <a:pt x="841" y="111"/>
                  </a:lnTo>
                  <a:lnTo>
                    <a:pt x="842" y="111"/>
                  </a:lnTo>
                  <a:lnTo>
                    <a:pt x="843" y="111"/>
                  </a:lnTo>
                  <a:lnTo>
                    <a:pt x="843" y="110"/>
                  </a:lnTo>
                  <a:lnTo>
                    <a:pt x="842" y="110"/>
                  </a:lnTo>
                  <a:lnTo>
                    <a:pt x="841" y="110"/>
                  </a:lnTo>
                  <a:lnTo>
                    <a:pt x="840" y="110"/>
                  </a:lnTo>
                  <a:lnTo>
                    <a:pt x="837" y="110"/>
                  </a:lnTo>
                  <a:lnTo>
                    <a:pt x="837" y="111"/>
                  </a:lnTo>
                  <a:close/>
                  <a:moveTo>
                    <a:pt x="875" y="114"/>
                  </a:moveTo>
                  <a:lnTo>
                    <a:pt x="876" y="114"/>
                  </a:lnTo>
                  <a:lnTo>
                    <a:pt x="877" y="113"/>
                  </a:lnTo>
                  <a:lnTo>
                    <a:pt x="875" y="114"/>
                  </a:lnTo>
                  <a:close/>
                  <a:moveTo>
                    <a:pt x="603" y="112"/>
                  </a:moveTo>
                  <a:lnTo>
                    <a:pt x="602" y="112"/>
                  </a:lnTo>
                  <a:lnTo>
                    <a:pt x="601" y="112"/>
                  </a:lnTo>
                  <a:lnTo>
                    <a:pt x="601" y="113"/>
                  </a:lnTo>
                  <a:lnTo>
                    <a:pt x="602" y="113"/>
                  </a:lnTo>
                  <a:lnTo>
                    <a:pt x="603" y="113"/>
                  </a:lnTo>
                  <a:lnTo>
                    <a:pt x="603" y="112"/>
                  </a:lnTo>
                  <a:close/>
                  <a:moveTo>
                    <a:pt x="766" y="112"/>
                  </a:moveTo>
                  <a:lnTo>
                    <a:pt x="766" y="111"/>
                  </a:lnTo>
                  <a:lnTo>
                    <a:pt x="764" y="112"/>
                  </a:lnTo>
                  <a:lnTo>
                    <a:pt x="766" y="112"/>
                  </a:lnTo>
                  <a:close/>
                  <a:moveTo>
                    <a:pt x="711" y="111"/>
                  </a:moveTo>
                  <a:lnTo>
                    <a:pt x="712" y="111"/>
                  </a:lnTo>
                  <a:lnTo>
                    <a:pt x="712" y="110"/>
                  </a:lnTo>
                  <a:lnTo>
                    <a:pt x="711" y="110"/>
                  </a:lnTo>
                  <a:lnTo>
                    <a:pt x="711" y="111"/>
                  </a:lnTo>
                  <a:close/>
                  <a:moveTo>
                    <a:pt x="712" y="110"/>
                  </a:moveTo>
                  <a:lnTo>
                    <a:pt x="715" y="110"/>
                  </a:lnTo>
                  <a:lnTo>
                    <a:pt x="715" y="107"/>
                  </a:lnTo>
                  <a:lnTo>
                    <a:pt x="712" y="107"/>
                  </a:lnTo>
                  <a:lnTo>
                    <a:pt x="712" y="110"/>
                  </a:lnTo>
                  <a:close/>
                  <a:moveTo>
                    <a:pt x="595" y="107"/>
                  </a:moveTo>
                  <a:lnTo>
                    <a:pt x="595" y="110"/>
                  </a:lnTo>
                  <a:lnTo>
                    <a:pt x="596" y="110"/>
                  </a:lnTo>
                  <a:lnTo>
                    <a:pt x="596" y="107"/>
                  </a:lnTo>
                  <a:lnTo>
                    <a:pt x="596" y="106"/>
                  </a:lnTo>
                  <a:lnTo>
                    <a:pt x="595" y="106"/>
                  </a:lnTo>
                  <a:lnTo>
                    <a:pt x="595" y="107"/>
                  </a:lnTo>
                  <a:close/>
                  <a:moveTo>
                    <a:pt x="653" y="110"/>
                  </a:moveTo>
                  <a:lnTo>
                    <a:pt x="654" y="107"/>
                  </a:lnTo>
                  <a:lnTo>
                    <a:pt x="653" y="107"/>
                  </a:lnTo>
                  <a:lnTo>
                    <a:pt x="653" y="110"/>
                  </a:lnTo>
                  <a:close/>
                  <a:moveTo>
                    <a:pt x="654" y="107"/>
                  </a:moveTo>
                  <a:lnTo>
                    <a:pt x="655" y="106"/>
                  </a:lnTo>
                  <a:lnTo>
                    <a:pt x="654" y="106"/>
                  </a:lnTo>
                  <a:lnTo>
                    <a:pt x="654" y="107"/>
                  </a:lnTo>
                  <a:close/>
                  <a:moveTo>
                    <a:pt x="655" y="110"/>
                  </a:moveTo>
                  <a:lnTo>
                    <a:pt x="656" y="110"/>
                  </a:lnTo>
                  <a:lnTo>
                    <a:pt x="658" y="110"/>
                  </a:lnTo>
                  <a:lnTo>
                    <a:pt x="658" y="107"/>
                  </a:lnTo>
                  <a:lnTo>
                    <a:pt x="659" y="107"/>
                  </a:lnTo>
                  <a:lnTo>
                    <a:pt x="658" y="106"/>
                  </a:lnTo>
                  <a:lnTo>
                    <a:pt x="656" y="106"/>
                  </a:lnTo>
                  <a:lnTo>
                    <a:pt x="655" y="106"/>
                  </a:lnTo>
                  <a:lnTo>
                    <a:pt x="656" y="107"/>
                  </a:lnTo>
                  <a:lnTo>
                    <a:pt x="655" y="107"/>
                  </a:lnTo>
                  <a:lnTo>
                    <a:pt x="655" y="110"/>
                  </a:lnTo>
                  <a:close/>
                  <a:moveTo>
                    <a:pt x="676" y="110"/>
                  </a:moveTo>
                  <a:lnTo>
                    <a:pt x="677" y="110"/>
                  </a:lnTo>
                  <a:lnTo>
                    <a:pt x="677" y="107"/>
                  </a:lnTo>
                  <a:lnTo>
                    <a:pt x="676" y="110"/>
                  </a:lnTo>
                  <a:close/>
                  <a:moveTo>
                    <a:pt x="804" y="110"/>
                  </a:moveTo>
                  <a:lnTo>
                    <a:pt x="806" y="110"/>
                  </a:lnTo>
                  <a:lnTo>
                    <a:pt x="807" y="110"/>
                  </a:lnTo>
                  <a:lnTo>
                    <a:pt x="807" y="107"/>
                  </a:lnTo>
                  <a:lnTo>
                    <a:pt x="806" y="107"/>
                  </a:lnTo>
                  <a:lnTo>
                    <a:pt x="804" y="110"/>
                  </a:lnTo>
                  <a:close/>
                  <a:moveTo>
                    <a:pt x="823" y="107"/>
                  </a:moveTo>
                  <a:lnTo>
                    <a:pt x="823" y="110"/>
                  </a:lnTo>
                  <a:lnTo>
                    <a:pt x="824" y="110"/>
                  </a:lnTo>
                  <a:lnTo>
                    <a:pt x="823" y="107"/>
                  </a:lnTo>
                  <a:close/>
                  <a:moveTo>
                    <a:pt x="186" y="106"/>
                  </a:moveTo>
                  <a:lnTo>
                    <a:pt x="185" y="106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86" y="106"/>
                  </a:lnTo>
                  <a:close/>
                  <a:moveTo>
                    <a:pt x="842" y="106"/>
                  </a:moveTo>
                  <a:lnTo>
                    <a:pt x="841" y="106"/>
                  </a:lnTo>
                  <a:lnTo>
                    <a:pt x="837" y="107"/>
                  </a:lnTo>
                  <a:lnTo>
                    <a:pt x="840" y="107"/>
                  </a:lnTo>
                  <a:lnTo>
                    <a:pt x="841" y="107"/>
                  </a:lnTo>
                  <a:lnTo>
                    <a:pt x="842" y="107"/>
                  </a:lnTo>
                  <a:lnTo>
                    <a:pt x="843" y="107"/>
                  </a:lnTo>
                  <a:lnTo>
                    <a:pt x="844" y="106"/>
                  </a:lnTo>
                  <a:lnTo>
                    <a:pt x="843" y="106"/>
                  </a:lnTo>
                  <a:lnTo>
                    <a:pt x="842" y="106"/>
                  </a:lnTo>
                  <a:close/>
                  <a:moveTo>
                    <a:pt x="844" y="106"/>
                  </a:moveTo>
                  <a:lnTo>
                    <a:pt x="846" y="105"/>
                  </a:lnTo>
                  <a:lnTo>
                    <a:pt x="844" y="105"/>
                  </a:lnTo>
                  <a:lnTo>
                    <a:pt x="844" y="106"/>
                  </a:lnTo>
                  <a:close/>
                  <a:moveTo>
                    <a:pt x="798" y="105"/>
                  </a:moveTo>
                  <a:lnTo>
                    <a:pt x="798" y="106"/>
                  </a:lnTo>
                  <a:lnTo>
                    <a:pt x="800" y="106"/>
                  </a:lnTo>
                  <a:lnTo>
                    <a:pt x="800" y="105"/>
                  </a:lnTo>
                  <a:lnTo>
                    <a:pt x="801" y="105"/>
                  </a:lnTo>
                  <a:lnTo>
                    <a:pt x="800" y="104"/>
                  </a:lnTo>
                  <a:lnTo>
                    <a:pt x="798" y="104"/>
                  </a:lnTo>
                  <a:lnTo>
                    <a:pt x="798" y="105"/>
                  </a:lnTo>
                  <a:close/>
                  <a:moveTo>
                    <a:pt x="846" y="105"/>
                  </a:moveTo>
                  <a:lnTo>
                    <a:pt x="846" y="106"/>
                  </a:lnTo>
                  <a:lnTo>
                    <a:pt x="848" y="106"/>
                  </a:lnTo>
                  <a:lnTo>
                    <a:pt x="849" y="106"/>
                  </a:lnTo>
                  <a:lnTo>
                    <a:pt x="849" y="105"/>
                  </a:lnTo>
                  <a:lnTo>
                    <a:pt x="848" y="105"/>
                  </a:lnTo>
                  <a:lnTo>
                    <a:pt x="846" y="105"/>
                  </a:lnTo>
                  <a:close/>
                  <a:moveTo>
                    <a:pt x="701" y="105"/>
                  </a:moveTo>
                  <a:lnTo>
                    <a:pt x="703" y="105"/>
                  </a:lnTo>
                  <a:lnTo>
                    <a:pt x="704" y="105"/>
                  </a:lnTo>
                  <a:lnTo>
                    <a:pt x="704" y="104"/>
                  </a:lnTo>
                  <a:lnTo>
                    <a:pt x="703" y="104"/>
                  </a:lnTo>
                  <a:lnTo>
                    <a:pt x="701" y="105"/>
                  </a:lnTo>
                  <a:close/>
                  <a:moveTo>
                    <a:pt x="302" y="102"/>
                  </a:moveTo>
                  <a:lnTo>
                    <a:pt x="301" y="102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2" y="102"/>
                  </a:lnTo>
                  <a:close/>
                  <a:moveTo>
                    <a:pt x="641" y="104"/>
                  </a:moveTo>
                  <a:lnTo>
                    <a:pt x="643" y="104"/>
                  </a:lnTo>
                  <a:lnTo>
                    <a:pt x="643" y="102"/>
                  </a:lnTo>
                  <a:lnTo>
                    <a:pt x="641" y="102"/>
                  </a:lnTo>
                  <a:lnTo>
                    <a:pt x="641" y="104"/>
                  </a:lnTo>
                  <a:close/>
                  <a:moveTo>
                    <a:pt x="353" y="101"/>
                  </a:moveTo>
                  <a:lnTo>
                    <a:pt x="352" y="101"/>
                  </a:lnTo>
                  <a:lnTo>
                    <a:pt x="352" y="102"/>
                  </a:lnTo>
                  <a:lnTo>
                    <a:pt x="353" y="102"/>
                  </a:lnTo>
                  <a:lnTo>
                    <a:pt x="353" y="101"/>
                  </a:lnTo>
                  <a:close/>
                  <a:moveTo>
                    <a:pt x="755" y="102"/>
                  </a:moveTo>
                  <a:lnTo>
                    <a:pt x="756" y="102"/>
                  </a:lnTo>
                  <a:lnTo>
                    <a:pt x="761" y="102"/>
                  </a:lnTo>
                  <a:lnTo>
                    <a:pt x="761" y="101"/>
                  </a:lnTo>
                  <a:lnTo>
                    <a:pt x="759" y="101"/>
                  </a:lnTo>
                  <a:lnTo>
                    <a:pt x="757" y="101"/>
                  </a:lnTo>
                  <a:lnTo>
                    <a:pt x="756" y="101"/>
                  </a:lnTo>
                  <a:lnTo>
                    <a:pt x="755" y="101"/>
                  </a:lnTo>
                  <a:lnTo>
                    <a:pt x="753" y="101"/>
                  </a:lnTo>
                  <a:lnTo>
                    <a:pt x="752" y="101"/>
                  </a:lnTo>
                  <a:lnTo>
                    <a:pt x="752" y="102"/>
                  </a:lnTo>
                  <a:lnTo>
                    <a:pt x="753" y="102"/>
                  </a:lnTo>
                  <a:lnTo>
                    <a:pt x="755" y="102"/>
                  </a:lnTo>
                  <a:close/>
                  <a:moveTo>
                    <a:pt x="770" y="102"/>
                  </a:moveTo>
                  <a:lnTo>
                    <a:pt x="772" y="102"/>
                  </a:lnTo>
                  <a:lnTo>
                    <a:pt x="770" y="101"/>
                  </a:lnTo>
                  <a:lnTo>
                    <a:pt x="769" y="102"/>
                  </a:lnTo>
                  <a:lnTo>
                    <a:pt x="770" y="102"/>
                  </a:lnTo>
                  <a:close/>
                  <a:moveTo>
                    <a:pt x="363" y="80"/>
                  </a:moveTo>
                  <a:lnTo>
                    <a:pt x="362" y="80"/>
                  </a:lnTo>
                  <a:lnTo>
                    <a:pt x="362" y="83"/>
                  </a:lnTo>
                  <a:lnTo>
                    <a:pt x="363" y="83"/>
                  </a:lnTo>
                  <a:lnTo>
                    <a:pt x="363" y="80"/>
                  </a:lnTo>
                  <a:close/>
                  <a:moveTo>
                    <a:pt x="864" y="78"/>
                  </a:moveTo>
                  <a:lnTo>
                    <a:pt x="863" y="78"/>
                  </a:lnTo>
                  <a:lnTo>
                    <a:pt x="863" y="79"/>
                  </a:lnTo>
                  <a:lnTo>
                    <a:pt x="864" y="79"/>
                  </a:lnTo>
                  <a:lnTo>
                    <a:pt x="866" y="79"/>
                  </a:lnTo>
                  <a:lnTo>
                    <a:pt x="866" y="78"/>
                  </a:lnTo>
                  <a:lnTo>
                    <a:pt x="864" y="78"/>
                  </a:lnTo>
                  <a:close/>
                  <a:moveTo>
                    <a:pt x="536" y="76"/>
                  </a:moveTo>
                  <a:lnTo>
                    <a:pt x="538" y="77"/>
                  </a:lnTo>
                  <a:lnTo>
                    <a:pt x="538" y="76"/>
                  </a:lnTo>
                  <a:lnTo>
                    <a:pt x="536" y="76"/>
                  </a:lnTo>
                  <a:close/>
                  <a:moveTo>
                    <a:pt x="630" y="71"/>
                  </a:moveTo>
                  <a:lnTo>
                    <a:pt x="629" y="71"/>
                  </a:lnTo>
                  <a:lnTo>
                    <a:pt x="630" y="72"/>
                  </a:lnTo>
                  <a:lnTo>
                    <a:pt x="630" y="71"/>
                  </a:lnTo>
                  <a:close/>
                  <a:moveTo>
                    <a:pt x="644" y="70"/>
                  </a:moveTo>
                  <a:lnTo>
                    <a:pt x="644" y="71"/>
                  </a:lnTo>
                  <a:lnTo>
                    <a:pt x="646" y="71"/>
                  </a:lnTo>
                  <a:lnTo>
                    <a:pt x="646" y="70"/>
                  </a:lnTo>
                  <a:lnTo>
                    <a:pt x="644" y="70"/>
                  </a:lnTo>
                  <a:close/>
                  <a:moveTo>
                    <a:pt x="574" y="67"/>
                  </a:moveTo>
                  <a:lnTo>
                    <a:pt x="575" y="67"/>
                  </a:lnTo>
                  <a:lnTo>
                    <a:pt x="575" y="66"/>
                  </a:lnTo>
                  <a:lnTo>
                    <a:pt x="573" y="66"/>
                  </a:lnTo>
                  <a:lnTo>
                    <a:pt x="570" y="66"/>
                  </a:lnTo>
                  <a:lnTo>
                    <a:pt x="569" y="66"/>
                  </a:lnTo>
                  <a:lnTo>
                    <a:pt x="569" y="67"/>
                  </a:lnTo>
                  <a:lnTo>
                    <a:pt x="570" y="67"/>
                  </a:lnTo>
                  <a:lnTo>
                    <a:pt x="574" y="67"/>
                  </a:lnTo>
                  <a:close/>
                  <a:moveTo>
                    <a:pt x="688" y="59"/>
                  </a:moveTo>
                  <a:lnTo>
                    <a:pt x="689" y="57"/>
                  </a:lnTo>
                  <a:lnTo>
                    <a:pt x="686" y="57"/>
                  </a:lnTo>
                  <a:lnTo>
                    <a:pt x="686" y="59"/>
                  </a:lnTo>
                  <a:lnTo>
                    <a:pt x="688" y="59"/>
                  </a:lnTo>
                  <a:close/>
                  <a:moveTo>
                    <a:pt x="710" y="57"/>
                  </a:moveTo>
                  <a:lnTo>
                    <a:pt x="709" y="57"/>
                  </a:lnTo>
                  <a:lnTo>
                    <a:pt x="707" y="57"/>
                  </a:lnTo>
                  <a:lnTo>
                    <a:pt x="711" y="59"/>
                  </a:lnTo>
                  <a:lnTo>
                    <a:pt x="712" y="57"/>
                  </a:lnTo>
                  <a:lnTo>
                    <a:pt x="711" y="57"/>
                  </a:lnTo>
                  <a:lnTo>
                    <a:pt x="710" y="57"/>
                  </a:lnTo>
                  <a:close/>
                  <a:moveTo>
                    <a:pt x="871" y="54"/>
                  </a:moveTo>
                  <a:lnTo>
                    <a:pt x="871" y="56"/>
                  </a:lnTo>
                  <a:lnTo>
                    <a:pt x="872" y="56"/>
                  </a:lnTo>
                  <a:lnTo>
                    <a:pt x="875" y="54"/>
                  </a:lnTo>
                  <a:lnTo>
                    <a:pt x="878" y="54"/>
                  </a:lnTo>
                  <a:lnTo>
                    <a:pt x="877" y="53"/>
                  </a:lnTo>
                  <a:lnTo>
                    <a:pt x="876" y="53"/>
                  </a:lnTo>
                  <a:lnTo>
                    <a:pt x="872" y="54"/>
                  </a:lnTo>
                  <a:lnTo>
                    <a:pt x="871" y="54"/>
                  </a:lnTo>
                  <a:close/>
                  <a:moveTo>
                    <a:pt x="620" y="51"/>
                  </a:moveTo>
                  <a:lnTo>
                    <a:pt x="619" y="53"/>
                  </a:lnTo>
                  <a:lnTo>
                    <a:pt x="620" y="53"/>
                  </a:lnTo>
                  <a:lnTo>
                    <a:pt x="621" y="53"/>
                  </a:lnTo>
                  <a:lnTo>
                    <a:pt x="622" y="53"/>
                  </a:lnTo>
                  <a:lnTo>
                    <a:pt x="624" y="53"/>
                  </a:lnTo>
                  <a:lnTo>
                    <a:pt x="626" y="53"/>
                  </a:lnTo>
                  <a:lnTo>
                    <a:pt x="630" y="53"/>
                  </a:lnTo>
                  <a:lnTo>
                    <a:pt x="631" y="53"/>
                  </a:lnTo>
                  <a:lnTo>
                    <a:pt x="632" y="53"/>
                  </a:lnTo>
                  <a:lnTo>
                    <a:pt x="632" y="51"/>
                  </a:lnTo>
                  <a:lnTo>
                    <a:pt x="632" y="50"/>
                  </a:lnTo>
                  <a:lnTo>
                    <a:pt x="631" y="50"/>
                  </a:lnTo>
                  <a:lnTo>
                    <a:pt x="630" y="50"/>
                  </a:lnTo>
                  <a:lnTo>
                    <a:pt x="627" y="50"/>
                  </a:lnTo>
                  <a:lnTo>
                    <a:pt x="624" y="50"/>
                  </a:lnTo>
                  <a:lnTo>
                    <a:pt x="622" y="51"/>
                  </a:lnTo>
                  <a:lnTo>
                    <a:pt x="621" y="51"/>
                  </a:lnTo>
                  <a:lnTo>
                    <a:pt x="620" y="51"/>
                  </a:lnTo>
                  <a:close/>
                  <a:moveTo>
                    <a:pt x="703" y="49"/>
                  </a:moveTo>
                  <a:lnTo>
                    <a:pt x="703" y="50"/>
                  </a:lnTo>
                  <a:lnTo>
                    <a:pt x="704" y="50"/>
                  </a:lnTo>
                  <a:lnTo>
                    <a:pt x="706" y="50"/>
                  </a:lnTo>
                  <a:lnTo>
                    <a:pt x="707" y="50"/>
                  </a:lnTo>
                  <a:lnTo>
                    <a:pt x="709" y="50"/>
                  </a:lnTo>
                  <a:lnTo>
                    <a:pt x="709" y="49"/>
                  </a:lnTo>
                  <a:lnTo>
                    <a:pt x="707" y="49"/>
                  </a:lnTo>
                  <a:lnTo>
                    <a:pt x="703" y="49"/>
                  </a:lnTo>
                  <a:close/>
                  <a:moveTo>
                    <a:pt x="711" y="48"/>
                  </a:moveTo>
                  <a:lnTo>
                    <a:pt x="711" y="49"/>
                  </a:lnTo>
                  <a:lnTo>
                    <a:pt x="711" y="50"/>
                  </a:lnTo>
                  <a:lnTo>
                    <a:pt x="712" y="50"/>
                  </a:lnTo>
                  <a:lnTo>
                    <a:pt x="712" y="49"/>
                  </a:lnTo>
                  <a:lnTo>
                    <a:pt x="711" y="48"/>
                  </a:lnTo>
                  <a:close/>
                  <a:moveTo>
                    <a:pt x="494" y="48"/>
                  </a:moveTo>
                  <a:lnTo>
                    <a:pt x="495" y="48"/>
                  </a:lnTo>
                  <a:lnTo>
                    <a:pt x="495" y="45"/>
                  </a:lnTo>
                  <a:lnTo>
                    <a:pt x="496" y="45"/>
                  </a:lnTo>
                  <a:lnTo>
                    <a:pt x="498" y="45"/>
                  </a:lnTo>
                  <a:lnTo>
                    <a:pt x="499" y="45"/>
                  </a:lnTo>
                  <a:lnTo>
                    <a:pt x="499" y="44"/>
                  </a:lnTo>
                  <a:lnTo>
                    <a:pt x="498" y="44"/>
                  </a:lnTo>
                  <a:lnTo>
                    <a:pt x="495" y="44"/>
                  </a:lnTo>
                  <a:lnTo>
                    <a:pt x="494" y="45"/>
                  </a:lnTo>
                  <a:lnTo>
                    <a:pt x="493" y="45"/>
                  </a:lnTo>
                  <a:lnTo>
                    <a:pt x="488" y="45"/>
                  </a:lnTo>
                  <a:lnTo>
                    <a:pt x="487" y="45"/>
                  </a:lnTo>
                  <a:lnTo>
                    <a:pt x="485" y="45"/>
                  </a:lnTo>
                  <a:lnTo>
                    <a:pt x="484" y="48"/>
                  </a:lnTo>
                  <a:lnTo>
                    <a:pt x="483" y="48"/>
                  </a:lnTo>
                  <a:lnTo>
                    <a:pt x="478" y="48"/>
                  </a:lnTo>
                  <a:lnTo>
                    <a:pt x="477" y="49"/>
                  </a:lnTo>
                  <a:lnTo>
                    <a:pt x="478" y="49"/>
                  </a:lnTo>
                  <a:lnTo>
                    <a:pt x="479" y="49"/>
                  </a:lnTo>
                  <a:lnTo>
                    <a:pt x="481" y="49"/>
                  </a:lnTo>
                  <a:lnTo>
                    <a:pt x="483" y="49"/>
                  </a:lnTo>
                  <a:lnTo>
                    <a:pt x="484" y="49"/>
                  </a:lnTo>
                  <a:lnTo>
                    <a:pt x="488" y="49"/>
                  </a:lnTo>
                  <a:lnTo>
                    <a:pt x="493" y="48"/>
                  </a:lnTo>
                  <a:lnTo>
                    <a:pt x="494" y="48"/>
                  </a:lnTo>
                  <a:close/>
                  <a:moveTo>
                    <a:pt x="464" y="48"/>
                  </a:moveTo>
                  <a:lnTo>
                    <a:pt x="464" y="45"/>
                  </a:lnTo>
                  <a:lnTo>
                    <a:pt x="462" y="45"/>
                  </a:lnTo>
                  <a:lnTo>
                    <a:pt x="462" y="48"/>
                  </a:lnTo>
                  <a:lnTo>
                    <a:pt x="464" y="48"/>
                  </a:lnTo>
                  <a:close/>
                  <a:moveTo>
                    <a:pt x="729" y="48"/>
                  </a:moveTo>
                  <a:lnTo>
                    <a:pt x="734" y="48"/>
                  </a:lnTo>
                  <a:lnTo>
                    <a:pt x="734" y="45"/>
                  </a:lnTo>
                  <a:lnTo>
                    <a:pt x="733" y="45"/>
                  </a:lnTo>
                  <a:lnTo>
                    <a:pt x="729" y="45"/>
                  </a:lnTo>
                  <a:lnTo>
                    <a:pt x="729" y="48"/>
                  </a:lnTo>
                  <a:close/>
                  <a:moveTo>
                    <a:pt x="889" y="45"/>
                  </a:moveTo>
                  <a:lnTo>
                    <a:pt x="893" y="44"/>
                  </a:lnTo>
                  <a:lnTo>
                    <a:pt x="890" y="44"/>
                  </a:lnTo>
                  <a:lnTo>
                    <a:pt x="889" y="44"/>
                  </a:lnTo>
                  <a:lnTo>
                    <a:pt x="888" y="44"/>
                  </a:lnTo>
                  <a:lnTo>
                    <a:pt x="887" y="44"/>
                  </a:lnTo>
                  <a:lnTo>
                    <a:pt x="886" y="45"/>
                  </a:lnTo>
                  <a:lnTo>
                    <a:pt x="884" y="45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7" y="45"/>
                  </a:lnTo>
                  <a:lnTo>
                    <a:pt x="889" y="45"/>
                  </a:lnTo>
                  <a:close/>
                  <a:moveTo>
                    <a:pt x="770" y="44"/>
                  </a:moveTo>
                  <a:lnTo>
                    <a:pt x="769" y="44"/>
                  </a:lnTo>
                  <a:lnTo>
                    <a:pt x="770" y="45"/>
                  </a:lnTo>
                  <a:lnTo>
                    <a:pt x="770" y="44"/>
                  </a:lnTo>
                  <a:close/>
                  <a:moveTo>
                    <a:pt x="450" y="43"/>
                  </a:moveTo>
                  <a:lnTo>
                    <a:pt x="449" y="43"/>
                  </a:lnTo>
                  <a:lnTo>
                    <a:pt x="448" y="43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0" y="43"/>
                  </a:lnTo>
                  <a:close/>
                  <a:moveTo>
                    <a:pt x="870" y="44"/>
                  </a:moveTo>
                  <a:lnTo>
                    <a:pt x="870" y="43"/>
                  </a:lnTo>
                  <a:lnTo>
                    <a:pt x="869" y="43"/>
                  </a:lnTo>
                  <a:lnTo>
                    <a:pt x="867" y="44"/>
                  </a:lnTo>
                  <a:lnTo>
                    <a:pt x="869" y="44"/>
                  </a:lnTo>
                  <a:lnTo>
                    <a:pt x="870" y="44"/>
                  </a:lnTo>
                  <a:close/>
                  <a:moveTo>
                    <a:pt x="872" y="43"/>
                  </a:moveTo>
                  <a:lnTo>
                    <a:pt x="871" y="43"/>
                  </a:lnTo>
                  <a:lnTo>
                    <a:pt x="871" y="44"/>
                  </a:lnTo>
                  <a:lnTo>
                    <a:pt x="872" y="44"/>
                  </a:lnTo>
                  <a:lnTo>
                    <a:pt x="872" y="43"/>
                  </a:lnTo>
                  <a:close/>
                  <a:moveTo>
                    <a:pt x="784" y="42"/>
                  </a:moveTo>
                  <a:lnTo>
                    <a:pt x="786" y="42"/>
                  </a:lnTo>
                  <a:lnTo>
                    <a:pt x="787" y="42"/>
                  </a:lnTo>
                  <a:lnTo>
                    <a:pt x="786" y="40"/>
                  </a:lnTo>
                  <a:lnTo>
                    <a:pt x="787" y="40"/>
                  </a:lnTo>
                  <a:lnTo>
                    <a:pt x="789" y="40"/>
                  </a:lnTo>
                  <a:lnTo>
                    <a:pt x="789" y="39"/>
                  </a:lnTo>
                  <a:lnTo>
                    <a:pt x="787" y="39"/>
                  </a:lnTo>
                  <a:lnTo>
                    <a:pt x="784" y="39"/>
                  </a:lnTo>
                  <a:lnTo>
                    <a:pt x="783" y="39"/>
                  </a:lnTo>
                  <a:lnTo>
                    <a:pt x="781" y="39"/>
                  </a:lnTo>
                  <a:lnTo>
                    <a:pt x="780" y="39"/>
                  </a:lnTo>
                  <a:lnTo>
                    <a:pt x="781" y="40"/>
                  </a:lnTo>
                  <a:lnTo>
                    <a:pt x="781" y="42"/>
                  </a:lnTo>
                  <a:lnTo>
                    <a:pt x="783" y="42"/>
                  </a:lnTo>
                  <a:lnTo>
                    <a:pt x="784" y="42"/>
                  </a:lnTo>
                  <a:close/>
                  <a:moveTo>
                    <a:pt x="679" y="39"/>
                  </a:moveTo>
                  <a:lnTo>
                    <a:pt x="675" y="39"/>
                  </a:lnTo>
                  <a:lnTo>
                    <a:pt x="675" y="40"/>
                  </a:lnTo>
                  <a:lnTo>
                    <a:pt x="676" y="40"/>
                  </a:lnTo>
                  <a:lnTo>
                    <a:pt x="682" y="39"/>
                  </a:lnTo>
                  <a:lnTo>
                    <a:pt x="679" y="39"/>
                  </a:lnTo>
                  <a:close/>
                  <a:moveTo>
                    <a:pt x="716" y="39"/>
                  </a:moveTo>
                  <a:lnTo>
                    <a:pt x="716" y="40"/>
                  </a:lnTo>
                  <a:lnTo>
                    <a:pt x="717" y="40"/>
                  </a:lnTo>
                  <a:lnTo>
                    <a:pt x="718" y="39"/>
                  </a:lnTo>
                  <a:lnTo>
                    <a:pt x="717" y="39"/>
                  </a:lnTo>
                  <a:lnTo>
                    <a:pt x="716" y="39"/>
                  </a:lnTo>
                  <a:close/>
                  <a:moveTo>
                    <a:pt x="679" y="31"/>
                  </a:moveTo>
                  <a:lnTo>
                    <a:pt x="677" y="31"/>
                  </a:lnTo>
                  <a:lnTo>
                    <a:pt x="675" y="31"/>
                  </a:lnTo>
                  <a:lnTo>
                    <a:pt x="672" y="31"/>
                  </a:lnTo>
                  <a:lnTo>
                    <a:pt x="671" y="31"/>
                  </a:lnTo>
                  <a:lnTo>
                    <a:pt x="669" y="31"/>
                  </a:lnTo>
                  <a:lnTo>
                    <a:pt x="669" y="32"/>
                  </a:lnTo>
                  <a:lnTo>
                    <a:pt x="671" y="32"/>
                  </a:lnTo>
                  <a:lnTo>
                    <a:pt x="672" y="32"/>
                  </a:lnTo>
                  <a:lnTo>
                    <a:pt x="676" y="32"/>
                  </a:lnTo>
                  <a:lnTo>
                    <a:pt x="677" y="32"/>
                  </a:lnTo>
                  <a:lnTo>
                    <a:pt x="679" y="32"/>
                  </a:lnTo>
                  <a:lnTo>
                    <a:pt x="681" y="32"/>
                  </a:lnTo>
                  <a:lnTo>
                    <a:pt x="682" y="32"/>
                  </a:lnTo>
                  <a:lnTo>
                    <a:pt x="683" y="32"/>
                  </a:lnTo>
                  <a:lnTo>
                    <a:pt x="684" y="32"/>
                  </a:lnTo>
                  <a:lnTo>
                    <a:pt x="683" y="31"/>
                  </a:lnTo>
                  <a:lnTo>
                    <a:pt x="679" y="31"/>
                  </a:lnTo>
                  <a:close/>
                  <a:moveTo>
                    <a:pt x="813" y="31"/>
                  </a:moveTo>
                  <a:lnTo>
                    <a:pt x="814" y="32"/>
                  </a:lnTo>
                  <a:lnTo>
                    <a:pt x="814" y="31"/>
                  </a:lnTo>
                  <a:lnTo>
                    <a:pt x="813" y="31"/>
                  </a:lnTo>
                  <a:close/>
                  <a:moveTo>
                    <a:pt x="957" y="23"/>
                  </a:moveTo>
                  <a:lnTo>
                    <a:pt x="957" y="22"/>
                  </a:lnTo>
                  <a:lnTo>
                    <a:pt x="956" y="22"/>
                  </a:lnTo>
                  <a:lnTo>
                    <a:pt x="955" y="22"/>
                  </a:lnTo>
                  <a:lnTo>
                    <a:pt x="952" y="22"/>
                  </a:lnTo>
                  <a:lnTo>
                    <a:pt x="950" y="22"/>
                  </a:lnTo>
                  <a:lnTo>
                    <a:pt x="947" y="22"/>
                  </a:lnTo>
                  <a:lnTo>
                    <a:pt x="951" y="23"/>
                  </a:lnTo>
                  <a:lnTo>
                    <a:pt x="955" y="23"/>
                  </a:lnTo>
                  <a:lnTo>
                    <a:pt x="957" y="23"/>
                  </a:lnTo>
                  <a:close/>
                  <a:moveTo>
                    <a:pt x="935" y="22"/>
                  </a:moveTo>
                  <a:lnTo>
                    <a:pt x="939" y="22"/>
                  </a:lnTo>
                  <a:lnTo>
                    <a:pt x="935" y="21"/>
                  </a:lnTo>
                  <a:lnTo>
                    <a:pt x="933" y="22"/>
                  </a:lnTo>
                  <a:lnTo>
                    <a:pt x="935" y="22"/>
                  </a:lnTo>
                  <a:close/>
                  <a:moveTo>
                    <a:pt x="826" y="15"/>
                  </a:moveTo>
                  <a:lnTo>
                    <a:pt x="827" y="16"/>
                  </a:lnTo>
                  <a:lnTo>
                    <a:pt x="827" y="15"/>
                  </a:lnTo>
                  <a:lnTo>
                    <a:pt x="826" y="1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1122">
              <a:extLst>
                <a:ext uri="{FF2B5EF4-FFF2-40B4-BE49-F238E27FC236}">
                  <a16:creationId xmlns:a16="http://schemas.microsoft.com/office/drawing/2014/main" id="{67FA383B-CCC0-C436-6A59-E4419F96ED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2098675"/>
              <a:ext cx="709613" cy="587375"/>
            </a:xfrm>
            <a:custGeom>
              <a:avLst/>
              <a:gdLst>
                <a:gd name="T0" fmla="*/ 280 w 447"/>
                <a:gd name="T1" fmla="*/ 209 h 370"/>
                <a:gd name="T2" fmla="*/ 282 w 447"/>
                <a:gd name="T3" fmla="*/ 232 h 370"/>
                <a:gd name="T4" fmla="*/ 294 w 447"/>
                <a:gd name="T5" fmla="*/ 280 h 370"/>
                <a:gd name="T6" fmla="*/ 325 w 447"/>
                <a:gd name="T7" fmla="*/ 292 h 370"/>
                <a:gd name="T8" fmla="*/ 351 w 447"/>
                <a:gd name="T9" fmla="*/ 284 h 370"/>
                <a:gd name="T10" fmla="*/ 365 w 447"/>
                <a:gd name="T11" fmla="*/ 284 h 370"/>
                <a:gd name="T12" fmla="*/ 384 w 447"/>
                <a:gd name="T13" fmla="*/ 252 h 370"/>
                <a:gd name="T14" fmla="*/ 427 w 447"/>
                <a:gd name="T15" fmla="*/ 224 h 370"/>
                <a:gd name="T16" fmla="*/ 442 w 447"/>
                <a:gd name="T17" fmla="*/ 224 h 370"/>
                <a:gd name="T18" fmla="*/ 425 w 447"/>
                <a:gd name="T19" fmla="*/ 262 h 370"/>
                <a:gd name="T20" fmla="*/ 427 w 447"/>
                <a:gd name="T21" fmla="*/ 272 h 370"/>
                <a:gd name="T22" fmla="*/ 414 w 447"/>
                <a:gd name="T23" fmla="*/ 284 h 370"/>
                <a:gd name="T24" fmla="*/ 394 w 447"/>
                <a:gd name="T25" fmla="*/ 302 h 370"/>
                <a:gd name="T26" fmla="*/ 370 w 447"/>
                <a:gd name="T27" fmla="*/ 334 h 370"/>
                <a:gd name="T28" fmla="*/ 337 w 447"/>
                <a:gd name="T29" fmla="*/ 370 h 370"/>
                <a:gd name="T30" fmla="*/ 311 w 447"/>
                <a:gd name="T31" fmla="*/ 337 h 370"/>
                <a:gd name="T32" fmla="*/ 302 w 447"/>
                <a:gd name="T33" fmla="*/ 335 h 370"/>
                <a:gd name="T34" fmla="*/ 257 w 447"/>
                <a:gd name="T35" fmla="*/ 341 h 370"/>
                <a:gd name="T36" fmla="*/ 215 w 447"/>
                <a:gd name="T37" fmla="*/ 317 h 370"/>
                <a:gd name="T38" fmla="*/ 182 w 447"/>
                <a:gd name="T39" fmla="*/ 295 h 370"/>
                <a:gd name="T40" fmla="*/ 152 w 447"/>
                <a:gd name="T41" fmla="*/ 260 h 370"/>
                <a:gd name="T42" fmla="*/ 160 w 447"/>
                <a:gd name="T43" fmla="*/ 223 h 370"/>
                <a:gd name="T44" fmla="*/ 145 w 447"/>
                <a:gd name="T45" fmla="*/ 170 h 370"/>
                <a:gd name="T46" fmla="*/ 139 w 447"/>
                <a:gd name="T47" fmla="*/ 156 h 370"/>
                <a:gd name="T48" fmla="*/ 130 w 447"/>
                <a:gd name="T49" fmla="*/ 146 h 370"/>
                <a:gd name="T50" fmla="*/ 124 w 447"/>
                <a:gd name="T51" fmla="*/ 137 h 370"/>
                <a:gd name="T52" fmla="*/ 124 w 447"/>
                <a:gd name="T53" fmla="*/ 116 h 370"/>
                <a:gd name="T54" fmla="*/ 119 w 447"/>
                <a:gd name="T55" fmla="*/ 95 h 370"/>
                <a:gd name="T56" fmla="*/ 105 w 447"/>
                <a:gd name="T57" fmla="*/ 74 h 370"/>
                <a:gd name="T58" fmla="*/ 105 w 447"/>
                <a:gd name="T59" fmla="*/ 31 h 370"/>
                <a:gd name="T60" fmla="*/ 86 w 447"/>
                <a:gd name="T61" fmla="*/ 17 h 370"/>
                <a:gd name="T62" fmla="*/ 77 w 447"/>
                <a:gd name="T63" fmla="*/ 53 h 370"/>
                <a:gd name="T64" fmla="*/ 89 w 447"/>
                <a:gd name="T65" fmla="*/ 84 h 370"/>
                <a:gd name="T66" fmla="*/ 92 w 447"/>
                <a:gd name="T67" fmla="*/ 120 h 370"/>
                <a:gd name="T68" fmla="*/ 97 w 447"/>
                <a:gd name="T69" fmla="*/ 146 h 370"/>
                <a:gd name="T70" fmla="*/ 101 w 447"/>
                <a:gd name="T71" fmla="*/ 166 h 370"/>
                <a:gd name="T72" fmla="*/ 97 w 447"/>
                <a:gd name="T73" fmla="*/ 198 h 370"/>
                <a:gd name="T74" fmla="*/ 80 w 447"/>
                <a:gd name="T75" fmla="*/ 163 h 370"/>
                <a:gd name="T76" fmla="*/ 83 w 447"/>
                <a:gd name="T77" fmla="*/ 142 h 370"/>
                <a:gd name="T78" fmla="*/ 73 w 447"/>
                <a:gd name="T79" fmla="*/ 118 h 370"/>
                <a:gd name="T80" fmla="*/ 55 w 447"/>
                <a:gd name="T81" fmla="*/ 97 h 370"/>
                <a:gd name="T82" fmla="*/ 67 w 447"/>
                <a:gd name="T83" fmla="*/ 92 h 370"/>
                <a:gd name="T84" fmla="*/ 63 w 447"/>
                <a:gd name="T85" fmla="*/ 64 h 370"/>
                <a:gd name="T86" fmla="*/ 59 w 447"/>
                <a:gd name="T87" fmla="*/ 25 h 370"/>
                <a:gd name="T88" fmla="*/ 82 w 447"/>
                <a:gd name="T89" fmla="*/ 1 h 370"/>
                <a:gd name="T90" fmla="*/ 152 w 447"/>
                <a:gd name="T91" fmla="*/ 28 h 370"/>
                <a:gd name="T92" fmla="*/ 197 w 447"/>
                <a:gd name="T93" fmla="*/ 19 h 370"/>
                <a:gd name="T94" fmla="*/ 223 w 447"/>
                <a:gd name="T95" fmla="*/ 46 h 370"/>
                <a:gd name="T96" fmla="*/ 244 w 447"/>
                <a:gd name="T97" fmla="*/ 68 h 370"/>
                <a:gd name="T98" fmla="*/ 272 w 447"/>
                <a:gd name="T99" fmla="*/ 62 h 370"/>
                <a:gd name="T100" fmla="*/ 285 w 447"/>
                <a:gd name="T101" fmla="*/ 103 h 370"/>
                <a:gd name="T102" fmla="*/ 300 w 447"/>
                <a:gd name="T103" fmla="*/ 133 h 370"/>
                <a:gd name="T104" fmla="*/ 145 w 447"/>
                <a:gd name="T105" fmla="*/ 227 h 370"/>
                <a:gd name="T106" fmla="*/ 78 w 447"/>
                <a:gd name="T107" fmla="*/ 164 h 370"/>
                <a:gd name="T108" fmla="*/ 77 w 447"/>
                <a:gd name="T109" fmla="*/ 153 h 370"/>
                <a:gd name="T110" fmla="*/ 100 w 447"/>
                <a:gd name="T111" fmla="*/ 133 h 370"/>
                <a:gd name="T112" fmla="*/ 100 w 447"/>
                <a:gd name="T113" fmla="*/ 76 h 370"/>
                <a:gd name="T114" fmla="*/ 86 w 447"/>
                <a:gd name="T115" fmla="*/ 63 h 370"/>
                <a:gd name="T116" fmla="*/ 360 w 447"/>
                <a:gd name="T117" fmla="*/ 281 h 370"/>
                <a:gd name="T118" fmla="*/ 282 w 447"/>
                <a:gd name="T119" fmla="*/ 201 h 370"/>
                <a:gd name="T120" fmla="*/ 100 w 447"/>
                <a:gd name="T121" fmla="*/ 156 h 370"/>
                <a:gd name="T122" fmla="*/ 109 w 447"/>
                <a:gd name="T123" fmla="*/ 9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7" h="370">
                  <a:moveTo>
                    <a:pt x="311" y="135"/>
                  </a:moveTo>
                  <a:lnTo>
                    <a:pt x="308" y="137"/>
                  </a:lnTo>
                  <a:lnTo>
                    <a:pt x="308" y="138"/>
                  </a:lnTo>
                  <a:lnTo>
                    <a:pt x="308" y="139"/>
                  </a:lnTo>
                  <a:lnTo>
                    <a:pt x="307" y="142"/>
                  </a:lnTo>
                  <a:lnTo>
                    <a:pt x="307" y="143"/>
                  </a:lnTo>
                  <a:lnTo>
                    <a:pt x="306" y="144"/>
                  </a:lnTo>
                  <a:lnTo>
                    <a:pt x="305" y="146"/>
                  </a:lnTo>
                  <a:lnTo>
                    <a:pt x="302" y="150"/>
                  </a:lnTo>
                  <a:lnTo>
                    <a:pt x="297" y="156"/>
                  </a:lnTo>
                  <a:lnTo>
                    <a:pt x="295" y="164"/>
                  </a:lnTo>
                  <a:lnTo>
                    <a:pt x="291" y="172"/>
                  </a:lnTo>
                  <a:lnTo>
                    <a:pt x="290" y="173"/>
                  </a:lnTo>
                  <a:lnTo>
                    <a:pt x="289" y="178"/>
                  </a:lnTo>
                  <a:lnTo>
                    <a:pt x="289" y="179"/>
                  </a:lnTo>
                  <a:lnTo>
                    <a:pt x="288" y="179"/>
                  </a:lnTo>
                  <a:lnTo>
                    <a:pt x="289" y="179"/>
                  </a:lnTo>
                  <a:lnTo>
                    <a:pt x="288" y="182"/>
                  </a:lnTo>
                  <a:lnTo>
                    <a:pt x="289" y="182"/>
                  </a:lnTo>
                  <a:lnTo>
                    <a:pt x="289" y="181"/>
                  </a:lnTo>
                  <a:lnTo>
                    <a:pt x="289" y="179"/>
                  </a:lnTo>
                  <a:lnTo>
                    <a:pt x="288" y="183"/>
                  </a:lnTo>
                  <a:lnTo>
                    <a:pt x="288" y="187"/>
                  </a:lnTo>
                  <a:lnTo>
                    <a:pt x="287" y="189"/>
                  </a:lnTo>
                  <a:lnTo>
                    <a:pt x="285" y="195"/>
                  </a:lnTo>
                  <a:lnTo>
                    <a:pt x="285" y="198"/>
                  </a:lnTo>
                  <a:lnTo>
                    <a:pt x="285" y="196"/>
                  </a:lnTo>
                  <a:lnTo>
                    <a:pt x="284" y="199"/>
                  </a:lnTo>
                  <a:lnTo>
                    <a:pt x="282" y="200"/>
                  </a:lnTo>
                  <a:lnTo>
                    <a:pt x="280" y="201"/>
                  </a:lnTo>
                  <a:lnTo>
                    <a:pt x="280" y="204"/>
                  </a:lnTo>
                  <a:lnTo>
                    <a:pt x="282" y="204"/>
                  </a:lnTo>
                  <a:lnTo>
                    <a:pt x="282" y="201"/>
                  </a:lnTo>
                  <a:lnTo>
                    <a:pt x="282" y="204"/>
                  </a:lnTo>
                  <a:lnTo>
                    <a:pt x="280" y="205"/>
                  </a:lnTo>
                  <a:lnTo>
                    <a:pt x="280" y="206"/>
                  </a:lnTo>
                  <a:lnTo>
                    <a:pt x="280" y="207"/>
                  </a:lnTo>
                  <a:lnTo>
                    <a:pt x="280" y="209"/>
                  </a:lnTo>
                  <a:lnTo>
                    <a:pt x="280" y="210"/>
                  </a:lnTo>
                  <a:lnTo>
                    <a:pt x="280" y="213"/>
                  </a:lnTo>
                  <a:lnTo>
                    <a:pt x="282" y="218"/>
                  </a:lnTo>
                  <a:lnTo>
                    <a:pt x="282" y="222"/>
                  </a:lnTo>
                  <a:lnTo>
                    <a:pt x="284" y="223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5" y="226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4" y="228"/>
                  </a:lnTo>
                  <a:lnTo>
                    <a:pt x="282" y="228"/>
                  </a:lnTo>
                  <a:lnTo>
                    <a:pt x="282" y="230"/>
                  </a:lnTo>
                  <a:lnTo>
                    <a:pt x="282" y="228"/>
                  </a:lnTo>
                  <a:lnTo>
                    <a:pt x="282" y="227"/>
                  </a:lnTo>
                  <a:lnTo>
                    <a:pt x="282" y="226"/>
                  </a:lnTo>
                  <a:lnTo>
                    <a:pt x="284" y="226"/>
                  </a:lnTo>
                  <a:lnTo>
                    <a:pt x="284" y="224"/>
                  </a:lnTo>
                  <a:lnTo>
                    <a:pt x="282" y="223"/>
                  </a:lnTo>
                  <a:lnTo>
                    <a:pt x="282" y="222"/>
                  </a:lnTo>
                  <a:lnTo>
                    <a:pt x="280" y="220"/>
                  </a:lnTo>
                  <a:lnTo>
                    <a:pt x="280" y="218"/>
                  </a:lnTo>
                  <a:lnTo>
                    <a:pt x="280" y="217"/>
                  </a:lnTo>
                  <a:lnTo>
                    <a:pt x="280" y="215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6"/>
                  </a:lnTo>
                  <a:lnTo>
                    <a:pt x="280" y="217"/>
                  </a:lnTo>
                  <a:lnTo>
                    <a:pt x="279" y="218"/>
                  </a:lnTo>
                  <a:lnTo>
                    <a:pt x="279" y="220"/>
                  </a:lnTo>
                  <a:lnTo>
                    <a:pt x="279" y="222"/>
                  </a:lnTo>
                  <a:lnTo>
                    <a:pt x="279" y="223"/>
                  </a:lnTo>
                  <a:lnTo>
                    <a:pt x="280" y="226"/>
                  </a:lnTo>
                  <a:lnTo>
                    <a:pt x="282" y="226"/>
                  </a:lnTo>
                  <a:lnTo>
                    <a:pt x="282" y="227"/>
                  </a:lnTo>
                  <a:lnTo>
                    <a:pt x="280" y="227"/>
                  </a:lnTo>
                  <a:lnTo>
                    <a:pt x="282" y="230"/>
                  </a:lnTo>
                  <a:lnTo>
                    <a:pt x="282" y="232"/>
                  </a:lnTo>
                  <a:lnTo>
                    <a:pt x="282" y="235"/>
                  </a:lnTo>
                  <a:lnTo>
                    <a:pt x="282" y="237"/>
                  </a:lnTo>
                  <a:lnTo>
                    <a:pt x="284" y="240"/>
                  </a:lnTo>
                  <a:lnTo>
                    <a:pt x="284" y="241"/>
                  </a:lnTo>
                  <a:lnTo>
                    <a:pt x="282" y="241"/>
                  </a:lnTo>
                  <a:lnTo>
                    <a:pt x="284" y="244"/>
                  </a:lnTo>
                  <a:lnTo>
                    <a:pt x="284" y="245"/>
                  </a:lnTo>
                  <a:lnTo>
                    <a:pt x="285" y="246"/>
                  </a:lnTo>
                  <a:lnTo>
                    <a:pt x="285" y="249"/>
                  </a:lnTo>
                  <a:lnTo>
                    <a:pt x="287" y="250"/>
                  </a:lnTo>
                  <a:lnTo>
                    <a:pt x="287" y="251"/>
                  </a:lnTo>
                  <a:lnTo>
                    <a:pt x="288" y="251"/>
                  </a:lnTo>
                  <a:lnTo>
                    <a:pt x="288" y="252"/>
                  </a:lnTo>
                  <a:lnTo>
                    <a:pt x="288" y="253"/>
                  </a:lnTo>
                  <a:lnTo>
                    <a:pt x="288" y="255"/>
                  </a:lnTo>
                  <a:lnTo>
                    <a:pt x="289" y="257"/>
                  </a:lnTo>
                  <a:lnTo>
                    <a:pt x="289" y="258"/>
                  </a:lnTo>
                  <a:lnTo>
                    <a:pt x="290" y="260"/>
                  </a:lnTo>
                  <a:lnTo>
                    <a:pt x="290" y="262"/>
                  </a:lnTo>
                  <a:lnTo>
                    <a:pt x="290" y="263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90" y="269"/>
                  </a:lnTo>
                  <a:lnTo>
                    <a:pt x="290" y="270"/>
                  </a:lnTo>
                  <a:lnTo>
                    <a:pt x="291" y="272"/>
                  </a:lnTo>
                  <a:lnTo>
                    <a:pt x="291" y="273"/>
                  </a:lnTo>
                  <a:lnTo>
                    <a:pt x="291" y="275"/>
                  </a:lnTo>
                  <a:lnTo>
                    <a:pt x="294" y="275"/>
                  </a:lnTo>
                  <a:lnTo>
                    <a:pt x="294" y="277"/>
                  </a:lnTo>
                  <a:lnTo>
                    <a:pt x="295" y="277"/>
                  </a:lnTo>
                  <a:lnTo>
                    <a:pt x="294" y="278"/>
                  </a:lnTo>
                  <a:lnTo>
                    <a:pt x="295" y="279"/>
                  </a:lnTo>
                  <a:lnTo>
                    <a:pt x="295" y="280"/>
                  </a:lnTo>
                  <a:lnTo>
                    <a:pt x="296" y="280"/>
                  </a:lnTo>
                  <a:lnTo>
                    <a:pt x="296" y="281"/>
                  </a:lnTo>
                  <a:lnTo>
                    <a:pt x="295" y="281"/>
                  </a:lnTo>
                  <a:lnTo>
                    <a:pt x="295" y="280"/>
                  </a:lnTo>
                  <a:lnTo>
                    <a:pt x="294" y="280"/>
                  </a:lnTo>
                  <a:lnTo>
                    <a:pt x="295" y="280"/>
                  </a:lnTo>
                  <a:lnTo>
                    <a:pt x="295" y="281"/>
                  </a:lnTo>
                  <a:lnTo>
                    <a:pt x="295" y="284"/>
                  </a:lnTo>
                  <a:lnTo>
                    <a:pt x="295" y="281"/>
                  </a:lnTo>
                  <a:lnTo>
                    <a:pt x="295" y="284"/>
                  </a:lnTo>
                  <a:lnTo>
                    <a:pt x="296" y="284"/>
                  </a:lnTo>
                  <a:lnTo>
                    <a:pt x="297" y="284"/>
                  </a:lnTo>
                  <a:lnTo>
                    <a:pt x="297" y="285"/>
                  </a:lnTo>
                  <a:lnTo>
                    <a:pt x="299" y="285"/>
                  </a:lnTo>
                  <a:lnTo>
                    <a:pt x="299" y="284"/>
                  </a:lnTo>
                  <a:lnTo>
                    <a:pt x="297" y="284"/>
                  </a:lnTo>
                  <a:lnTo>
                    <a:pt x="296" y="281"/>
                  </a:lnTo>
                  <a:lnTo>
                    <a:pt x="297" y="284"/>
                  </a:lnTo>
                  <a:lnTo>
                    <a:pt x="299" y="284"/>
                  </a:lnTo>
                  <a:lnTo>
                    <a:pt x="300" y="284"/>
                  </a:lnTo>
                  <a:lnTo>
                    <a:pt x="302" y="284"/>
                  </a:lnTo>
                  <a:lnTo>
                    <a:pt x="303" y="284"/>
                  </a:lnTo>
                  <a:lnTo>
                    <a:pt x="305" y="284"/>
                  </a:lnTo>
                  <a:lnTo>
                    <a:pt x="306" y="285"/>
                  </a:lnTo>
                  <a:lnTo>
                    <a:pt x="306" y="286"/>
                  </a:lnTo>
                  <a:lnTo>
                    <a:pt x="307" y="286"/>
                  </a:lnTo>
                  <a:lnTo>
                    <a:pt x="308" y="287"/>
                  </a:lnTo>
                  <a:lnTo>
                    <a:pt x="311" y="287"/>
                  </a:lnTo>
                  <a:lnTo>
                    <a:pt x="311" y="290"/>
                  </a:lnTo>
                  <a:lnTo>
                    <a:pt x="312" y="292"/>
                  </a:lnTo>
                  <a:lnTo>
                    <a:pt x="312" y="295"/>
                  </a:lnTo>
                  <a:lnTo>
                    <a:pt x="313" y="295"/>
                  </a:lnTo>
                  <a:lnTo>
                    <a:pt x="314" y="296"/>
                  </a:lnTo>
                  <a:lnTo>
                    <a:pt x="314" y="295"/>
                  </a:lnTo>
                  <a:lnTo>
                    <a:pt x="316" y="295"/>
                  </a:lnTo>
                  <a:lnTo>
                    <a:pt x="318" y="295"/>
                  </a:lnTo>
                  <a:lnTo>
                    <a:pt x="320" y="294"/>
                  </a:lnTo>
                  <a:lnTo>
                    <a:pt x="322" y="294"/>
                  </a:lnTo>
                  <a:lnTo>
                    <a:pt x="324" y="292"/>
                  </a:lnTo>
                  <a:lnTo>
                    <a:pt x="323" y="292"/>
                  </a:lnTo>
                  <a:lnTo>
                    <a:pt x="323" y="294"/>
                  </a:lnTo>
                  <a:lnTo>
                    <a:pt x="324" y="294"/>
                  </a:lnTo>
                  <a:lnTo>
                    <a:pt x="325" y="292"/>
                  </a:lnTo>
                  <a:lnTo>
                    <a:pt x="327" y="292"/>
                  </a:lnTo>
                  <a:lnTo>
                    <a:pt x="327" y="290"/>
                  </a:lnTo>
                  <a:lnTo>
                    <a:pt x="327" y="292"/>
                  </a:lnTo>
                  <a:lnTo>
                    <a:pt x="329" y="292"/>
                  </a:lnTo>
                  <a:lnTo>
                    <a:pt x="329" y="290"/>
                  </a:lnTo>
                  <a:lnTo>
                    <a:pt x="329" y="289"/>
                  </a:lnTo>
                  <a:lnTo>
                    <a:pt x="329" y="290"/>
                  </a:lnTo>
                  <a:lnTo>
                    <a:pt x="327" y="290"/>
                  </a:lnTo>
                  <a:lnTo>
                    <a:pt x="325" y="290"/>
                  </a:lnTo>
                  <a:lnTo>
                    <a:pt x="325" y="292"/>
                  </a:lnTo>
                  <a:lnTo>
                    <a:pt x="324" y="292"/>
                  </a:lnTo>
                  <a:lnTo>
                    <a:pt x="325" y="292"/>
                  </a:lnTo>
                  <a:lnTo>
                    <a:pt x="325" y="290"/>
                  </a:lnTo>
                  <a:lnTo>
                    <a:pt x="329" y="289"/>
                  </a:lnTo>
                  <a:lnTo>
                    <a:pt x="331" y="289"/>
                  </a:lnTo>
                  <a:lnTo>
                    <a:pt x="333" y="289"/>
                  </a:lnTo>
                  <a:lnTo>
                    <a:pt x="335" y="289"/>
                  </a:lnTo>
                  <a:lnTo>
                    <a:pt x="335" y="290"/>
                  </a:lnTo>
                  <a:lnTo>
                    <a:pt x="334" y="290"/>
                  </a:lnTo>
                  <a:lnTo>
                    <a:pt x="335" y="290"/>
                  </a:lnTo>
                  <a:lnTo>
                    <a:pt x="335" y="292"/>
                  </a:lnTo>
                  <a:lnTo>
                    <a:pt x="335" y="290"/>
                  </a:lnTo>
                  <a:lnTo>
                    <a:pt x="335" y="289"/>
                  </a:lnTo>
                  <a:lnTo>
                    <a:pt x="339" y="289"/>
                  </a:lnTo>
                  <a:lnTo>
                    <a:pt x="340" y="289"/>
                  </a:lnTo>
                  <a:lnTo>
                    <a:pt x="341" y="287"/>
                  </a:lnTo>
                  <a:lnTo>
                    <a:pt x="342" y="286"/>
                  </a:lnTo>
                  <a:lnTo>
                    <a:pt x="342" y="289"/>
                  </a:lnTo>
                  <a:lnTo>
                    <a:pt x="342" y="287"/>
                  </a:lnTo>
                  <a:lnTo>
                    <a:pt x="343" y="287"/>
                  </a:lnTo>
                  <a:lnTo>
                    <a:pt x="343" y="286"/>
                  </a:lnTo>
                  <a:lnTo>
                    <a:pt x="342" y="286"/>
                  </a:lnTo>
                  <a:lnTo>
                    <a:pt x="343" y="285"/>
                  </a:lnTo>
                  <a:lnTo>
                    <a:pt x="345" y="285"/>
                  </a:lnTo>
                  <a:lnTo>
                    <a:pt x="347" y="285"/>
                  </a:lnTo>
                  <a:lnTo>
                    <a:pt x="348" y="285"/>
                  </a:lnTo>
                  <a:lnTo>
                    <a:pt x="350" y="285"/>
                  </a:lnTo>
                  <a:lnTo>
                    <a:pt x="351" y="284"/>
                  </a:lnTo>
                  <a:lnTo>
                    <a:pt x="353" y="284"/>
                  </a:lnTo>
                  <a:lnTo>
                    <a:pt x="356" y="284"/>
                  </a:lnTo>
                  <a:lnTo>
                    <a:pt x="356" y="285"/>
                  </a:lnTo>
                  <a:lnTo>
                    <a:pt x="357" y="285"/>
                  </a:lnTo>
                  <a:lnTo>
                    <a:pt x="357" y="286"/>
                  </a:lnTo>
                  <a:lnTo>
                    <a:pt x="356" y="286"/>
                  </a:lnTo>
                  <a:lnTo>
                    <a:pt x="356" y="285"/>
                  </a:lnTo>
                  <a:lnTo>
                    <a:pt x="353" y="286"/>
                  </a:lnTo>
                  <a:lnTo>
                    <a:pt x="352" y="286"/>
                  </a:lnTo>
                  <a:lnTo>
                    <a:pt x="352" y="287"/>
                  </a:lnTo>
                  <a:lnTo>
                    <a:pt x="352" y="286"/>
                  </a:lnTo>
                  <a:lnTo>
                    <a:pt x="353" y="286"/>
                  </a:lnTo>
                  <a:lnTo>
                    <a:pt x="353" y="287"/>
                  </a:lnTo>
                  <a:lnTo>
                    <a:pt x="356" y="287"/>
                  </a:lnTo>
                  <a:lnTo>
                    <a:pt x="353" y="286"/>
                  </a:lnTo>
                  <a:lnTo>
                    <a:pt x="356" y="286"/>
                  </a:lnTo>
                  <a:lnTo>
                    <a:pt x="356" y="287"/>
                  </a:lnTo>
                  <a:lnTo>
                    <a:pt x="357" y="287"/>
                  </a:lnTo>
                  <a:lnTo>
                    <a:pt x="357" y="289"/>
                  </a:lnTo>
                  <a:lnTo>
                    <a:pt x="356" y="289"/>
                  </a:lnTo>
                  <a:lnTo>
                    <a:pt x="356" y="290"/>
                  </a:lnTo>
                  <a:lnTo>
                    <a:pt x="357" y="290"/>
                  </a:lnTo>
                  <a:lnTo>
                    <a:pt x="357" y="289"/>
                  </a:lnTo>
                  <a:lnTo>
                    <a:pt x="357" y="287"/>
                  </a:lnTo>
                  <a:lnTo>
                    <a:pt x="357" y="289"/>
                  </a:lnTo>
                  <a:lnTo>
                    <a:pt x="358" y="289"/>
                  </a:lnTo>
                  <a:lnTo>
                    <a:pt x="359" y="289"/>
                  </a:lnTo>
                  <a:lnTo>
                    <a:pt x="360" y="289"/>
                  </a:lnTo>
                  <a:lnTo>
                    <a:pt x="360" y="287"/>
                  </a:lnTo>
                  <a:lnTo>
                    <a:pt x="360" y="289"/>
                  </a:lnTo>
                  <a:lnTo>
                    <a:pt x="360" y="287"/>
                  </a:lnTo>
                  <a:lnTo>
                    <a:pt x="362" y="287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5" y="285"/>
                  </a:lnTo>
                  <a:lnTo>
                    <a:pt x="367" y="285"/>
                  </a:lnTo>
                  <a:lnTo>
                    <a:pt x="365" y="285"/>
                  </a:lnTo>
                  <a:lnTo>
                    <a:pt x="365" y="284"/>
                  </a:lnTo>
                  <a:lnTo>
                    <a:pt x="367" y="284"/>
                  </a:lnTo>
                  <a:lnTo>
                    <a:pt x="365" y="281"/>
                  </a:lnTo>
                  <a:lnTo>
                    <a:pt x="363" y="281"/>
                  </a:lnTo>
                  <a:lnTo>
                    <a:pt x="363" y="280"/>
                  </a:lnTo>
                  <a:lnTo>
                    <a:pt x="365" y="280"/>
                  </a:lnTo>
                  <a:lnTo>
                    <a:pt x="365" y="279"/>
                  </a:lnTo>
                  <a:lnTo>
                    <a:pt x="367" y="279"/>
                  </a:lnTo>
                  <a:lnTo>
                    <a:pt x="367" y="278"/>
                  </a:lnTo>
                  <a:lnTo>
                    <a:pt x="367" y="279"/>
                  </a:lnTo>
                  <a:lnTo>
                    <a:pt x="365" y="279"/>
                  </a:lnTo>
                  <a:lnTo>
                    <a:pt x="365" y="280"/>
                  </a:lnTo>
                  <a:lnTo>
                    <a:pt x="363" y="280"/>
                  </a:lnTo>
                  <a:lnTo>
                    <a:pt x="363" y="281"/>
                  </a:lnTo>
                  <a:lnTo>
                    <a:pt x="362" y="281"/>
                  </a:lnTo>
                  <a:lnTo>
                    <a:pt x="362" y="280"/>
                  </a:lnTo>
                  <a:lnTo>
                    <a:pt x="363" y="280"/>
                  </a:lnTo>
                  <a:lnTo>
                    <a:pt x="365" y="279"/>
                  </a:lnTo>
                  <a:lnTo>
                    <a:pt x="367" y="278"/>
                  </a:lnTo>
                  <a:lnTo>
                    <a:pt x="368" y="278"/>
                  </a:lnTo>
                  <a:lnTo>
                    <a:pt x="370" y="277"/>
                  </a:lnTo>
                  <a:lnTo>
                    <a:pt x="370" y="275"/>
                  </a:lnTo>
                  <a:lnTo>
                    <a:pt x="371" y="273"/>
                  </a:lnTo>
                  <a:lnTo>
                    <a:pt x="374" y="272"/>
                  </a:lnTo>
                  <a:lnTo>
                    <a:pt x="375" y="272"/>
                  </a:lnTo>
                  <a:lnTo>
                    <a:pt x="376" y="270"/>
                  </a:lnTo>
                  <a:lnTo>
                    <a:pt x="376" y="269"/>
                  </a:lnTo>
                  <a:lnTo>
                    <a:pt x="377" y="266"/>
                  </a:lnTo>
                  <a:lnTo>
                    <a:pt x="377" y="263"/>
                  </a:lnTo>
                  <a:lnTo>
                    <a:pt x="377" y="262"/>
                  </a:lnTo>
                  <a:lnTo>
                    <a:pt x="379" y="262"/>
                  </a:lnTo>
                  <a:lnTo>
                    <a:pt x="379" y="261"/>
                  </a:lnTo>
                  <a:lnTo>
                    <a:pt x="380" y="261"/>
                  </a:lnTo>
                  <a:lnTo>
                    <a:pt x="382" y="260"/>
                  </a:lnTo>
                  <a:lnTo>
                    <a:pt x="384" y="258"/>
                  </a:lnTo>
                  <a:lnTo>
                    <a:pt x="384" y="257"/>
                  </a:lnTo>
                  <a:lnTo>
                    <a:pt x="384" y="255"/>
                  </a:lnTo>
                  <a:lnTo>
                    <a:pt x="384" y="253"/>
                  </a:lnTo>
                  <a:lnTo>
                    <a:pt x="384" y="252"/>
                  </a:lnTo>
                  <a:lnTo>
                    <a:pt x="385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5" y="246"/>
                  </a:lnTo>
                  <a:lnTo>
                    <a:pt x="385" y="245"/>
                  </a:lnTo>
                  <a:lnTo>
                    <a:pt x="386" y="244"/>
                  </a:lnTo>
                  <a:lnTo>
                    <a:pt x="386" y="243"/>
                  </a:lnTo>
                  <a:lnTo>
                    <a:pt x="386" y="241"/>
                  </a:lnTo>
                  <a:lnTo>
                    <a:pt x="387" y="240"/>
                  </a:lnTo>
                  <a:lnTo>
                    <a:pt x="388" y="239"/>
                  </a:lnTo>
                  <a:lnTo>
                    <a:pt x="388" y="237"/>
                  </a:lnTo>
                  <a:lnTo>
                    <a:pt x="388" y="239"/>
                  </a:lnTo>
                  <a:lnTo>
                    <a:pt x="387" y="240"/>
                  </a:lnTo>
                  <a:lnTo>
                    <a:pt x="388" y="235"/>
                  </a:lnTo>
                  <a:lnTo>
                    <a:pt x="390" y="235"/>
                  </a:lnTo>
                  <a:lnTo>
                    <a:pt x="392" y="234"/>
                  </a:lnTo>
                  <a:lnTo>
                    <a:pt x="393" y="233"/>
                  </a:lnTo>
                  <a:lnTo>
                    <a:pt x="394" y="233"/>
                  </a:lnTo>
                  <a:lnTo>
                    <a:pt x="396" y="232"/>
                  </a:lnTo>
                  <a:lnTo>
                    <a:pt x="397" y="232"/>
                  </a:lnTo>
                  <a:lnTo>
                    <a:pt x="398" y="230"/>
                  </a:lnTo>
                  <a:lnTo>
                    <a:pt x="402" y="230"/>
                  </a:lnTo>
                  <a:lnTo>
                    <a:pt x="404" y="230"/>
                  </a:lnTo>
                  <a:lnTo>
                    <a:pt x="407" y="228"/>
                  </a:lnTo>
                  <a:lnTo>
                    <a:pt x="409" y="228"/>
                  </a:lnTo>
                  <a:lnTo>
                    <a:pt x="410" y="228"/>
                  </a:lnTo>
                  <a:lnTo>
                    <a:pt x="411" y="228"/>
                  </a:lnTo>
                  <a:lnTo>
                    <a:pt x="413" y="227"/>
                  </a:lnTo>
                  <a:lnTo>
                    <a:pt x="414" y="227"/>
                  </a:lnTo>
                  <a:lnTo>
                    <a:pt x="416" y="227"/>
                  </a:lnTo>
                  <a:lnTo>
                    <a:pt x="416" y="226"/>
                  </a:lnTo>
                  <a:lnTo>
                    <a:pt x="419" y="224"/>
                  </a:lnTo>
                  <a:lnTo>
                    <a:pt x="420" y="224"/>
                  </a:lnTo>
                  <a:lnTo>
                    <a:pt x="421" y="224"/>
                  </a:lnTo>
                  <a:lnTo>
                    <a:pt x="422" y="224"/>
                  </a:lnTo>
                  <a:lnTo>
                    <a:pt x="424" y="224"/>
                  </a:lnTo>
                  <a:lnTo>
                    <a:pt x="425" y="224"/>
                  </a:lnTo>
                  <a:lnTo>
                    <a:pt x="427" y="224"/>
                  </a:lnTo>
                  <a:lnTo>
                    <a:pt x="425" y="223"/>
                  </a:lnTo>
                  <a:lnTo>
                    <a:pt x="425" y="224"/>
                  </a:lnTo>
                  <a:lnTo>
                    <a:pt x="424" y="224"/>
                  </a:lnTo>
                  <a:lnTo>
                    <a:pt x="425" y="224"/>
                  </a:lnTo>
                  <a:lnTo>
                    <a:pt x="425" y="223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4"/>
                  </a:lnTo>
                  <a:lnTo>
                    <a:pt x="430" y="224"/>
                  </a:lnTo>
                  <a:lnTo>
                    <a:pt x="431" y="224"/>
                  </a:lnTo>
                  <a:lnTo>
                    <a:pt x="432" y="224"/>
                  </a:lnTo>
                  <a:lnTo>
                    <a:pt x="432" y="226"/>
                  </a:lnTo>
                  <a:lnTo>
                    <a:pt x="431" y="226"/>
                  </a:lnTo>
                  <a:lnTo>
                    <a:pt x="431" y="224"/>
                  </a:lnTo>
                  <a:lnTo>
                    <a:pt x="430" y="224"/>
                  </a:lnTo>
                  <a:lnTo>
                    <a:pt x="431" y="226"/>
                  </a:lnTo>
                  <a:lnTo>
                    <a:pt x="432" y="226"/>
                  </a:lnTo>
                  <a:lnTo>
                    <a:pt x="433" y="226"/>
                  </a:lnTo>
                  <a:lnTo>
                    <a:pt x="432" y="226"/>
                  </a:lnTo>
                  <a:lnTo>
                    <a:pt x="433" y="226"/>
                  </a:lnTo>
                  <a:lnTo>
                    <a:pt x="436" y="226"/>
                  </a:lnTo>
                  <a:lnTo>
                    <a:pt x="437" y="226"/>
                  </a:lnTo>
                  <a:lnTo>
                    <a:pt x="437" y="227"/>
                  </a:lnTo>
                  <a:lnTo>
                    <a:pt x="438" y="227"/>
                  </a:lnTo>
                  <a:lnTo>
                    <a:pt x="439" y="227"/>
                  </a:lnTo>
                  <a:lnTo>
                    <a:pt x="440" y="226"/>
                  </a:lnTo>
                  <a:lnTo>
                    <a:pt x="440" y="224"/>
                  </a:lnTo>
                  <a:lnTo>
                    <a:pt x="439" y="224"/>
                  </a:lnTo>
                  <a:lnTo>
                    <a:pt x="439" y="226"/>
                  </a:lnTo>
                  <a:lnTo>
                    <a:pt x="438" y="226"/>
                  </a:lnTo>
                  <a:lnTo>
                    <a:pt x="438" y="224"/>
                  </a:lnTo>
                  <a:lnTo>
                    <a:pt x="437" y="226"/>
                  </a:lnTo>
                  <a:lnTo>
                    <a:pt x="437" y="224"/>
                  </a:lnTo>
                  <a:lnTo>
                    <a:pt x="438" y="224"/>
                  </a:lnTo>
                  <a:lnTo>
                    <a:pt x="439" y="224"/>
                  </a:lnTo>
                  <a:lnTo>
                    <a:pt x="440" y="223"/>
                  </a:lnTo>
                  <a:lnTo>
                    <a:pt x="442" y="223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5" y="227"/>
                  </a:lnTo>
                  <a:lnTo>
                    <a:pt x="445" y="228"/>
                  </a:lnTo>
                  <a:lnTo>
                    <a:pt x="445" y="230"/>
                  </a:lnTo>
                  <a:lnTo>
                    <a:pt x="445" y="232"/>
                  </a:lnTo>
                  <a:lnTo>
                    <a:pt x="445" y="233"/>
                  </a:lnTo>
                  <a:lnTo>
                    <a:pt x="445" y="234"/>
                  </a:lnTo>
                  <a:lnTo>
                    <a:pt x="443" y="234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2" y="239"/>
                  </a:lnTo>
                  <a:lnTo>
                    <a:pt x="440" y="241"/>
                  </a:lnTo>
                  <a:lnTo>
                    <a:pt x="439" y="243"/>
                  </a:lnTo>
                  <a:lnTo>
                    <a:pt x="438" y="244"/>
                  </a:lnTo>
                  <a:lnTo>
                    <a:pt x="437" y="244"/>
                  </a:lnTo>
                  <a:lnTo>
                    <a:pt x="437" y="245"/>
                  </a:lnTo>
                  <a:lnTo>
                    <a:pt x="436" y="246"/>
                  </a:lnTo>
                  <a:lnTo>
                    <a:pt x="432" y="250"/>
                  </a:lnTo>
                  <a:lnTo>
                    <a:pt x="432" y="251"/>
                  </a:lnTo>
                  <a:lnTo>
                    <a:pt x="431" y="251"/>
                  </a:lnTo>
                  <a:lnTo>
                    <a:pt x="431" y="252"/>
                  </a:lnTo>
                  <a:lnTo>
                    <a:pt x="430" y="253"/>
                  </a:lnTo>
                  <a:lnTo>
                    <a:pt x="430" y="255"/>
                  </a:lnTo>
                  <a:lnTo>
                    <a:pt x="430" y="257"/>
                  </a:lnTo>
                  <a:lnTo>
                    <a:pt x="430" y="258"/>
                  </a:lnTo>
                  <a:lnTo>
                    <a:pt x="430" y="260"/>
                  </a:lnTo>
                  <a:lnTo>
                    <a:pt x="428" y="261"/>
                  </a:lnTo>
                  <a:lnTo>
                    <a:pt x="428" y="260"/>
                  </a:lnTo>
                  <a:lnTo>
                    <a:pt x="430" y="260"/>
                  </a:lnTo>
                  <a:lnTo>
                    <a:pt x="430" y="258"/>
                  </a:lnTo>
                  <a:lnTo>
                    <a:pt x="430" y="260"/>
                  </a:lnTo>
                  <a:lnTo>
                    <a:pt x="428" y="260"/>
                  </a:lnTo>
                  <a:lnTo>
                    <a:pt x="430" y="260"/>
                  </a:lnTo>
                  <a:lnTo>
                    <a:pt x="428" y="261"/>
                  </a:lnTo>
                  <a:lnTo>
                    <a:pt x="427" y="261"/>
                  </a:lnTo>
                  <a:lnTo>
                    <a:pt x="425" y="262"/>
                  </a:lnTo>
                  <a:lnTo>
                    <a:pt x="425" y="263"/>
                  </a:lnTo>
                  <a:lnTo>
                    <a:pt x="424" y="263"/>
                  </a:lnTo>
                  <a:lnTo>
                    <a:pt x="424" y="266"/>
                  </a:lnTo>
                  <a:lnTo>
                    <a:pt x="425" y="266"/>
                  </a:lnTo>
                  <a:lnTo>
                    <a:pt x="424" y="267"/>
                  </a:lnTo>
                  <a:lnTo>
                    <a:pt x="425" y="267"/>
                  </a:lnTo>
                  <a:lnTo>
                    <a:pt x="427" y="266"/>
                  </a:lnTo>
                  <a:lnTo>
                    <a:pt x="427" y="267"/>
                  </a:lnTo>
                  <a:lnTo>
                    <a:pt x="427" y="266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6"/>
                  </a:lnTo>
                  <a:lnTo>
                    <a:pt x="427" y="266"/>
                  </a:lnTo>
                  <a:lnTo>
                    <a:pt x="428" y="266"/>
                  </a:lnTo>
                  <a:lnTo>
                    <a:pt x="428" y="263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8"/>
                  </a:lnTo>
                  <a:lnTo>
                    <a:pt x="427" y="268"/>
                  </a:lnTo>
                  <a:lnTo>
                    <a:pt x="427" y="269"/>
                  </a:lnTo>
                  <a:lnTo>
                    <a:pt x="425" y="269"/>
                  </a:lnTo>
                  <a:lnTo>
                    <a:pt x="427" y="268"/>
                  </a:lnTo>
                  <a:lnTo>
                    <a:pt x="425" y="268"/>
                  </a:lnTo>
                  <a:lnTo>
                    <a:pt x="425" y="269"/>
                  </a:lnTo>
                  <a:lnTo>
                    <a:pt x="424" y="269"/>
                  </a:lnTo>
                  <a:lnTo>
                    <a:pt x="424" y="270"/>
                  </a:lnTo>
                  <a:lnTo>
                    <a:pt x="422" y="272"/>
                  </a:lnTo>
                  <a:lnTo>
                    <a:pt x="424" y="272"/>
                  </a:lnTo>
                  <a:lnTo>
                    <a:pt x="424" y="273"/>
                  </a:lnTo>
                  <a:lnTo>
                    <a:pt x="424" y="272"/>
                  </a:lnTo>
                  <a:lnTo>
                    <a:pt x="425" y="272"/>
                  </a:lnTo>
                  <a:lnTo>
                    <a:pt x="425" y="270"/>
                  </a:lnTo>
                  <a:lnTo>
                    <a:pt x="427" y="270"/>
                  </a:lnTo>
                  <a:lnTo>
                    <a:pt x="425" y="272"/>
                  </a:lnTo>
                  <a:lnTo>
                    <a:pt x="427" y="270"/>
                  </a:lnTo>
                  <a:lnTo>
                    <a:pt x="427" y="272"/>
                  </a:lnTo>
                  <a:lnTo>
                    <a:pt x="425" y="272"/>
                  </a:lnTo>
                  <a:lnTo>
                    <a:pt x="425" y="273"/>
                  </a:lnTo>
                  <a:lnTo>
                    <a:pt x="425" y="275"/>
                  </a:lnTo>
                  <a:lnTo>
                    <a:pt x="424" y="275"/>
                  </a:lnTo>
                  <a:lnTo>
                    <a:pt x="424" y="277"/>
                  </a:lnTo>
                  <a:lnTo>
                    <a:pt x="424" y="278"/>
                  </a:lnTo>
                  <a:lnTo>
                    <a:pt x="422" y="279"/>
                  </a:lnTo>
                  <a:lnTo>
                    <a:pt x="421" y="281"/>
                  </a:lnTo>
                  <a:lnTo>
                    <a:pt x="421" y="284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0" y="287"/>
                  </a:lnTo>
                  <a:lnTo>
                    <a:pt x="419" y="289"/>
                  </a:lnTo>
                  <a:lnTo>
                    <a:pt x="419" y="290"/>
                  </a:lnTo>
                  <a:lnTo>
                    <a:pt x="416" y="292"/>
                  </a:lnTo>
                  <a:lnTo>
                    <a:pt x="416" y="294"/>
                  </a:lnTo>
                  <a:lnTo>
                    <a:pt x="416" y="295"/>
                  </a:lnTo>
                  <a:lnTo>
                    <a:pt x="416" y="294"/>
                  </a:lnTo>
                  <a:lnTo>
                    <a:pt x="415" y="294"/>
                  </a:lnTo>
                  <a:lnTo>
                    <a:pt x="416" y="294"/>
                  </a:lnTo>
                  <a:lnTo>
                    <a:pt x="416" y="292"/>
                  </a:lnTo>
                  <a:lnTo>
                    <a:pt x="416" y="290"/>
                  </a:lnTo>
                  <a:lnTo>
                    <a:pt x="415" y="290"/>
                  </a:lnTo>
                  <a:lnTo>
                    <a:pt x="415" y="289"/>
                  </a:lnTo>
                  <a:lnTo>
                    <a:pt x="414" y="287"/>
                  </a:lnTo>
                  <a:lnTo>
                    <a:pt x="415" y="286"/>
                  </a:lnTo>
                  <a:lnTo>
                    <a:pt x="415" y="285"/>
                  </a:lnTo>
                  <a:lnTo>
                    <a:pt x="415" y="284"/>
                  </a:lnTo>
                  <a:lnTo>
                    <a:pt x="416" y="281"/>
                  </a:lnTo>
                  <a:lnTo>
                    <a:pt x="415" y="281"/>
                  </a:lnTo>
                  <a:lnTo>
                    <a:pt x="415" y="280"/>
                  </a:lnTo>
                  <a:lnTo>
                    <a:pt x="416" y="280"/>
                  </a:lnTo>
                  <a:lnTo>
                    <a:pt x="415" y="280"/>
                  </a:lnTo>
                  <a:lnTo>
                    <a:pt x="415" y="281"/>
                  </a:lnTo>
                  <a:lnTo>
                    <a:pt x="414" y="281"/>
                  </a:lnTo>
                  <a:lnTo>
                    <a:pt x="414" y="284"/>
                  </a:lnTo>
                  <a:lnTo>
                    <a:pt x="414" y="281"/>
                  </a:lnTo>
                  <a:lnTo>
                    <a:pt x="414" y="284"/>
                  </a:lnTo>
                  <a:lnTo>
                    <a:pt x="413" y="284"/>
                  </a:lnTo>
                  <a:lnTo>
                    <a:pt x="413" y="285"/>
                  </a:lnTo>
                  <a:lnTo>
                    <a:pt x="413" y="284"/>
                  </a:lnTo>
                  <a:lnTo>
                    <a:pt x="413" y="285"/>
                  </a:lnTo>
                  <a:lnTo>
                    <a:pt x="413" y="284"/>
                  </a:lnTo>
                  <a:lnTo>
                    <a:pt x="414" y="284"/>
                  </a:lnTo>
                  <a:lnTo>
                    <a:pt x="413" y="285"/>
                  </a:lnTo>
                  <a:lnTo>
                    <a:pt x="413" y="286"/>
                  </a:lnTo>
                  <a:lnTo>
                    <a:pt x="411" y="286"/>
                  </a:lnTo>
                  <a:lnTo>
                    <a:pt x="411" y="287"/>
                  </a:lnTo>
                  <a:lnTo>
                    <a:pt x="410" y="289"/>
                  </a:lnTo>
                  <a:lnTo>
                    <a:pt x="410" y="287"/>
                  </a:lnTo>
                  <a:lnTo>
                    <a:pt x="410" y="289"/>
                  </a:lnTo>
                  <a:lnTo>
                    <a:pt x="409" y="289"/>
                  </a:lnTo>
                  <a:lnTo>
                    <a:pt x="409" y="287"/>
                  </a:lnTo>
                  <a:lnTo>
                    <a:pt x="409" y="289"/>
                  </a:lnTo>
                  <a:lnTo>
                    <a:pt x="409" y="287"/>
                  </a:lnTo>
                  <a:lnTo>
                    <a:pt x="407" y="287"/>
                  </a:lnTo>
                  <a:lnTo>
                    <a:pt x="407" y="289"/>
                  </a:lnTo>
                  <a:lnTo>
                    <a:pt x="407" y="290"/>
                  </a:lnTo>
                  <a:lnTo>
                    <a:pt x="405" y="290"/>
                  </a:lnTo>
                  <a:lnTo>
                    <a:pt x="405" y="292"/>
                  </a:lnTo>
                  <a:lnTo>
                    <a:pt x="405" y="294"/>
                  </a:lnTo>
                  <a:lnTo>
                    <a:pt x="404" y="294"/>
                  </a:lnTo>
                  <a:lnTo>
                    <a:pt x="404" y="295"/>
                  </a:lnTo>
                  <a:lnTo>
                    <a:pt x="403" y="295"/>
                  </a:lnTo>
                  <a:lnTo>
                    <a:pt x="403" y="296"/>
                  </a:lnTo>
                  <a:lnTo>
                    <a:pt x="403" y="297"/>
                  </a:lnTo>
                  <a:lnTo>
                    <a:pt x="402" y="297"/>
                  </a:lnTo>
                  <a:lnTo>
                    <a:pt x="402" y="298"/>
                  </a:lnTo>
                  <a:lnTo>
                    <a:pt x="400" y="300"/>
                  </a:lnTo>
                  <a:lnTo>
                    <a:pt x="398" y="300"/>
                  </a:lnTo>
                  <a:lnTo>
                    <a:pt x="398" y="298"/>
                  </a:lnTo>
                  <a:lnTo>
                    <a:pt x="397" y="298"/>
                  </a:lnTo>
                  <a:lnTo>
                    <a:pt x="396" y="298"/>
                  </a:lnTo>
                  <a:lnTo>
                    <a:pt x="396" y="300"/>
                  </a:lnTo>
                  <a:lnTo>
                    <a:pt x="394" y="300"/>
                  </a:lnTo>
                  <a:lnTo>
                    <a:pt x="394" y="302"/>
                  </a:lnTo>
                  <a:lnTo>
                    <a:pt x="392" y="302"/>
                  </a:lnTo>
                  <a:lnTo>
                    <a:pt x="387" y="302"/>
                  </a:lnTo>
                  <a:lnTo>
                    <a:pt x="385" y="302"/>
                  </a:lnTo>
                  <a:lnTo>
                    <a:pt x="382" y="302"/>
                  </a:lnTo>
                  <a:lnTo>
                    <a:pt x="377" y="302"/>
                  </a:lnTo>
                  <a:lnTo>
                    <a:pt x="375" y="302"/>
                  </a:lnTo>
                  <a:lnTo>
                    <a:pt x="370" y="302"/>
                  </a:lnTo>
                  <a:lnTo>
                    <a:pt x="368" y="302"/>
                  </a:lnTo>
                  <a:lnTo>
                    <a:pt x="367" y="302"/>
                  </a:lnTo>
                  <a:lnTo>
                    <a:pt x="367" y="303"/>
                  </a:lnTo>
                  <a:lnTo>
                    <a:pt x="365" y="308"/>
                  </a:lnTo>
                  <a:lnTo>
                    <a:pt x="365" y="314"/>
                  </a:lnTo>
                  <a:lnTo>
                    <a:pt x="358" y="314"/>
                  </a:lnTo>
                  <a:lnTo>
                    <a:pt x="358" y="315"/>
                  </a:lnTo>
                  <a:lnTo>
                    <a:pt x="359" y="315"/>
                  </a:lnTo>
                  <a:lnTo>
                    <a:pt x="359" y="317"/>
                  </a:lnTo>
                  <a:lnTo>
                    <a:pt x="360" y="317"/>
                  </a:lnTo>
                  <a:lnTo>
                    <a:pt x="360" y="319"/>
                  </a:lnTo>
                  <a:lnTo>
                    <a:pt x="362" y="319"/>
                  </a:lnTo>
                  <a:lnTo>
                    <a:pt x="362" y="320"/>
                  </a:lnTo>
                  <a:lnTo>
                    <a:pt x="362" y="321"/>
                  </a:lnTo>
                  <a:lnTo>
                    <a:pt x="363" y="321"/>
                  </a:lnTo>
                  <a:lnTo>
                    <a:pt x="363" y="323"/>
                  </a:lnTo>
                  <a:lnTo>
                    <a:pt x="365" y="323"/>
                  </a:lnTo>
                  <a:lnTo>
                    <a:pt x="367" y="323"/>
                  </a:lnTo>
                  <a:lnTo>
                    <a:pt x="367" y="324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8" y="330"/>
                  </a:lnTo>
                  <a:lnTo>
                    <a:pt x="369" y="330"/>
                  </a:lnTo>
                  <a:lnTo>
                    <a:pt x="369" y="331"/>
                  </a:lnTo>
                  <a:lnTo>
                    <a:pt x="369" y="330"/>
                  </a:lnTo>
                  <a:lnTo>
                    <a:pt x="369" y="331"/>
                  </a:lnTo>
                  <a:lnTo>
                    <a:pt x="370" y="331"/>
                  </a:lnTo>
                  <a:lnTo>
                    <a:pt x="370" y="332"/>
                  </a:lnTo>
                  <a:lnTo>
                    <a:pt x="370" y="334"/>
                  </a:lnTo>
                  <a:lnTo>
                    <a:pt x="369" y="334"/>
                  </a:lnTo>
                  <a:lnTo>
                    <a:pt x="370" y="334"/>
                  </a:lnTo>
                  <a:lnTo>
                    <a:pt x="369" y="334"/>
                  </a:lnTo>
                  <a:lnTo>
                    <a:pt x="369" y="335"/>
                  </a:lnTo>
                  <a:lnTo>
                    <a:pt x="369" y="337"/>
                  </a:lnTo>
                  <a:lnTo>
                    <a:pt x="369" y="338"/>
                  </a:lnTo>
                  <a:lnTo>
                    <a:pt x="368" y="338"/>
                  </a:lnTo>
                  <a:lnTo>
                    <a:pt x="367" y="338"/>
                  </a:lnTo>
                  <a:lnTo>
                    <a:pt x="365" y="338"/>
                  </a:lnTo>
                  <a:lnTo>
                    <a:pt x="362" y="338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3" y="338"/>
                  </a:lnTo>
                  <a:lnTo>
                    <a:pt x="352" y="338"/>
                  </a:lnTo>
                  <a:lnTo>
                    <a:pt x="350" y="338"/>
                  </a:lnTo>
                  <a:lnTo>
                    <a:pt x="348" y="340"/>
                  </a:lnTo>
                  <a:lnTo>
                    <a:pt x="348" y="341"/>
                  </a:lnTo>
                  <a:lnTo>
                    <a:pt x="347" y="342"/>
                  </a:lnTo>
                  <a:lnTo>
                    <a:pt x="345" y="346"/>
                  </a:lnTo>
                  <a:lnTo>
                    <a:pt x="343" y="348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0" y="352"/>
                  </a:lnTo>
                  <a:lnTo>
                    <a:pt x="340" y="355"/>
                  </a:lnTo>
                  <a:lnTo>
                    <a:pt x="339" y="355"/>
                  </a:lnTo>
                  <a:lnTo>
                    <a:pt x="339" y="357"/>
                  </a:lnTo>
                  <a:lnTo>
                    <a:pt x="340" y="359"/>
                  </a:lnTo>
                  <a:lnTo>
                    <a:pt x="340" y="360"/>
                  </a:lnTo>
                  <a:lnTo>
                    <a:pt x="339" y="360"/>
                  </a:lnTo>
                  <a:lnTo>
                    <a:pt x="339" y="361"/>
                  </a:lnTo>
                  <a:lnTo>
                    <a:pt x="339" y="364"/>
                  </a:lnTo>
                  <a:lnTo>
                    <a:pt x="339" y="365"/>
                  </a:lnTo>
                  <a:lnTo>
                    <a:pt x="337" y="365"/>
                  </a:lnTo>
                  <a:lnTo>
                    <a:pt x="337" y="366"/>
                  </a:lnTo>
                  <a:lnTo>
                    <a:pt x="337" y="368"/>
                  </a:lnTo>
                  <a:lnTo>
                    <a:pt x="337" y="369"/>
                  </a:lnTo>
                  <a:lnTo>
                    <a:pt x="337" y="370"/>
                  </a:lnTo>
                  <a:lnTo>
                    <a:pt x="335" y="370"/>
                  </a:lnTo>
                  <a:lnTo>
                    <a:pt x="335" y="369"/>
                  </a:lnTo>
                  <a:lnTo>
                    <a:pt x="334" y="368"/>
                  </a:lnTo>
                  <a:lnTo>
                    <a:pt x="333" y="365"/>
                  </a:lnTo>
                  <a:lnTo>
                    <a:pt x="330" y="360"/>
                  </a:lnTo>
                  <a:lnTo>
                    <a:pt x="329" y="358"/>
                  </a:lnTo>
                  <a:lnTo>
                    <a:pt x="330" y="358"/>
                  </a:lnTo>
                  <a:lnTo>
                    <a:pt x="330" y="359"/>
                  </a:lnTo>
                  <a:lnTo>
                    <a:pt x="330" y="358"/>
                  </a:lnTo>
                  <a:lnTo>
                    <a:pt x="329" y="358"/>
                  </a:lnTo>
                  <a:lnTo>
                    <a:pt x="329" y="357"/>
                  </a:lnTo>
                  <a:lnTo>
                    <a:pt x="329" y="358"/>
                  </a:lnTo>
                  <a:lnTo>
                    <a:pt x="329" y="357"/>
                  </a:lnTo>
                  <a:lnTo>
                    <a:pt x="329" y="358"/>
                  </a:lnTo>
                  <a:lnTo>
                    <a:pt x="327" y="357"/>
                  </a:lnTo>
                  <a:lnTo>
                    <a:pt x="327" y="355"/>
                  </a:lnTo>
                  <a:lnTo>
                    <a:pt x="325" y="353"/>
                  </a:lnTo>
                  <a:lnTo>
                    <a:pt x="324" y="352"/>
                  </a:lnTo>
                  <a:lnTo>
                    <a:pt x="324" y="351"/>
                  </a:lnTo>
                  <a:lnTo>
                    <a:pt x="323" y="351"/>
                  </a:lnTo>
                  <a:lnTo>
                    <a:pt x="320" y="347"/>
                  </a:lnTo>
                  <a:lnTo>
                    <a:pt x="318" y="343"/>
                  </a:lnTo>
                  <a:lnTo>
                    <a:pt x="317" y="342"/>
                  </a:lnTo>
                  <a:lnTo>
                    <a:pt x="314" y="340"/>
                  </a:lnTo>
                  <a:lnTo>
                    <a:pt x="316" y="340"/>
                  </a:lnTo>
                  <a:lnTo>
                    <a:pt x="316" y="338"/>
                  </a:lnTo>
                  <a:lnTo>
                    <a:pt x="314" y="338"/>
                  </a:lnTo>
                  <a:lnTo>
                    <a:pt x="313" y="338"/>
                  </a:lnTo>
                  <a:lnTo>
                    <a:pt x="313" y="337"/>
                  </a:lnTo>
                  <a:lnTo>
                    <a:pt x="312" y="337"/>
                  </a:lnTo>
                  <a:lnTo>
                    <a:pt x="312" y="335"/>
                  </a:lnTo>
                  <a:lnTo>
                    <a:pt x="311" y="335"/>
                  </a:lnTo>
                  <a:lnTo>
                    <a:pt x="308" y="335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8" y="337"/>
                  </a:lnTo>
                  <a:lnTo>
                    <a:pt x="311" y="337"/>
                  </a:lnTo>
                  <a:lnTo>
                    <a:pt x="312" y="337"/>
                  </a:lnTo>
                  <a:lnTo>
                    <a:pt x="312" y="338"/>
                  </a:lnTo>
                  <a:lnTo>
                    <a:pt x="311" y="338"/>
                  </a:lnTo>
                  <a:lnTo>
                    <a:pt x="312" y="338"/>
                  </a:lnTo>
                  <a:lnTo>
                    <a:pt x="313" y="338"/>
                  </a:lnTo>
                  <a:lnTo>
                    <a:pt x="313" y="340"/>
                  </a:lnTo>
                  <a:lnTo>
                    <a:pt x="308" y="337"/>
                  </a:lnTo>
                  <a:lnTo>
                    <a:pt x="307" y="337"/>
                  </a:lnTo>
                  <a:lnTo>
                    <a:pt x="306" y="337"/>
                  </a:lnTo>
                  <a:lnTo>
                    <a:pt x="305" y="337"/>
                  </a:lnTo>
                  <a:lnTo>
                    <a:pt x="305" y="335"/>
                  </a:lnTo>
                  <a:lnTo>
                    <a:pt x="303" y="335"/>
                  </a:lnTo>
                  <a:lnTo>
                    <a:pt x="303" y="337"/>
                  </a:lnTo>
                  <a:lnTo>
                    <a:pt x="303" y="335"/>
                  </a:lnTo>
                  <a:lnTo>
                    <a:pt x="305" y="335"/>
                  </a:lnTo>
                  <a:lnTo>
                    <a:pt x="305" y="334"/>
                  </a:lnTo>
                  <a:lnTo>
                    <a:pt x="305" y="332"/>
                  </a:lnTo>
                  <a:lnTo>
                    <a:pt x="303" y="332"/>
                  </a:lnTo>
                  <a:lnTo>
                    <a:pt x="303" y="334"/>
                  </a:lnTo>
                  <a:lnTo>
                    <a:pt x="302" y="334"/>
                  </a:lnTo>
                  <a:lnTo>
                    <a:pt x="302" y="335"/>
                  </a:lnTo>
                  <a:lnTo>
                    <a:pt x="302" y="334"/>
                  </a:lnTo>
                  <a:lnTo>
                    <a:pt x="302" y="332"/>
                  </a:lnTo>
                  <a:lnTo>
                    <a:pt x="302" y="331"/>
                  </a:lnTo>
                  <a:lnTo>
                    <a:pt x="300" y="331"/>
                  </a:lnTo>
                  <a:lnTo>
                    <a:pt x="300" y="332"/>
                  </a:lnTo>
                  <a:lnTo>
                    <a:pt x="299" y="332"/>
                  </a:lnTo>
                  <a:lnTo>
                    <a:pt x="299" y="334"/>
                  </a:lnTo>
                  <a:lnTo>
                    <a:pt x="297" y="334"/>
                  </a:lnTo>
                  <a:lnTo>
                    <a:pt x="297" y="335"/>
                  </a:lnTo>
                  <a:lnTo>
                    <a:pt x="299" y="335"/>
                  </a:lnTo>
                  <a:lnTo>
                    <a:pt x="300" y="335"/>
                  </a:lnTo>
                  <a:lnTo>
                    <a:pt x="300" y="334"/>
                  </a:lnTo>
                  <a:lnTo>
                    <a:pt x="302" y="334"/>
                  </a:lnTo>
                  <a:lnTo>
                    <a:pt x="300" y="335"/>
                  </a:lnTo>
                  <a:lnTo>
                    <a:pt x="299" y="335"/>
                  </a:lnTo>
                  <a:lnTo>
                    <a:pt x="300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9" y="335"/>
                  </a:lnTo>
                  <a:lnTo>
                    <a:pt x="297" y="337"/>
                  </a:lnTo>
                  <a:lnTo>
                    <a:pt x="296" y="337"/>
                  </a:lnTo>
                  <a:lnTo>
                    <a:pt x="295" y="337"/>
                  </a:lnTo>
                  <a:lnTo>
                    <a:pt x="294" y="338"/>
                  </a:lnTo>
                  <a:lnTo>
                    <a:pt x="291" y="338"/>
                  </a:lnTo>
                  <a:lnTo>
                    <a:pt x="291" y="340"/>
                  </a:lnTo>
                  <a:lnTo>
                    <a:pt x="290" y="340"/>
                  </a:lnTo>
                  <a:lnTo>
                    <a:pt x="290" y="341"/>
                  </a:lnTo>
                  <a:lnTo>
                    <a:pt x="289" y="341"/>
                  </a:lnTo>
                  <a:lnTo>
                    <a:pt x="288" y="341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4" y="343"/>
                  </a:lnTo>
                  <a:lnTo>
                    <a:pt x="282" y="343"/>
                  </a:lnTo>
                  <a:lnTo>
                    <a:pt x="280" y="343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8" y="347"/>
                  </a:lnTo>
                  <a:lnTo>
                    <a:pt x="277" y="347"/>
                  </a:lnTo>
                  <a:lnTo>
                    <a:pt x="276" y="347"/>
                  </a:lnTo>
                  <a:lnTo>
                    <a:pt x="273" y="347"/>
                  </a:lnTo>
                  <a:lnTo>
                    <a:pt x="272" y="348"/>
                  </a:lnTo>
                  <a:lnTo>
                    <a:pt x="272" y="347"/>
                  </a:lnTo>
                  <a:lnTo>
                    <a:pt x="272" y="348"/>
                  </a:lnTo>
                  <a:lnTo>
                    <a:pt x="271" y="347"/>
                  </a:lnTo>
                  <a:lnTo>
                    <a:pt x="268" y="346"/>
                  </a:lnTo>
                  <a:lnTo>
                    <a:pt x="267" y="346"/>
                  </a:lnTo>
                  <a:lnTo>
                    <a:pt x="265" y="343"/>
                  </a:lnTo>
                  <a:lnTo>
                    <a:pt x="263" y="342"/>
                  </a:lnTo>
                  <a:lnTo>
                    <a:pt x="262" y="342"/>
                  </a:lnTo>
                  <a:lnTo>
                    <a:pt x="262" y="341"/>
                  </a:lnTo>
                  <a:lnTo>
                    <a:pt x="261" y="341"/>
                  </a:lnTo>
                  <a:lnTo>
                    <a:pt x="260" y="341"/>
                  </a:lnTo>
                  <a:lnTo>
                    <a:pt x="259" y="341"/>
                  </a:lnTo>
                  <a:lnTo>
                    <a:pt x="257" y="341"/>
                  </a:lnTo>
                  <a:lnTo>
                    <a:pt x="255" y="341"/>
                  </a:lnTo>
                  <a:lnTo>
                    <a:pt x="254" y="341"/>
                  </a:lnTo>
                  <a:lnTo>
                    <a:pt x="254" y="340"/>
                  </a:lnTo>
                  <a:lnTo>
                    <a:pt x="253" y="340"/>
                  </a:lnTo>
                  <a:lnTo>
                    <a:pt x="251" y="338"/>
                  </a:lnTo>
                  <a:lnTo>
                    <a:pt x="250" y="337"/>
                  </a:lnTo>
                  <a:lnTo>
                    <a:pt x="249" y="337"/>
                  </a:lnTo>
                  <a:lnTo>
                    <a:pt x="249" y="335"/>
                  </a:lnTo>
                  <a:lnTo>
                    <a:pt x="250" y="337"/>
                  </a:lnTo>
                  <a:lnTo>
                    <a:pt x="250" y="335"/>
                  </a:lnTo>
                  <a:lnTo>
                    <a:pt x="249" y="335"/>
                  </a:lnTo>
                  <a:lnTo>
                    <a:pt x="246" y="335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3" y="332"/>
                  </a:lnTo>
                  <a:lnTo>
                    <a:pt x="242" y="331"/>
                  </a:lnTo>
                  <a:lnTo>
                    <a:pt x="242" y="330"/>
                  </a:lnTo>
                  <a:lnTo>
                    <a:pt x="242" y="329"/>
                  </a:lnTo>
                  <a:lnTo>
                    <a:pt x="240" y="329"/>
                  </a:lnTo>
                  <a:lnTo>
                    <a:pt x="240" y="330"/>
                  </a:lnTo>
                  <a:lnTo>
                    <a:pt x="238" y="329"/>
                  </a:lnTo>
                  <a:lnTo>
                    <a:pt x="236" y="326"/>
                  </a:lnTo>
                  <a:lnTo>
                    <a:pt x="233" y="326"/>
                  </a:lnTo>
                  <a:lnTo>
                    <a:pt x="232" y="325"/>
                  </a:lnTo>
                  <a:lnTo>
                    <a:pt x="231" y="325"/>
                  </a:lnTo>
                  <a:lnTo>
                    <a:pt x="228" y="325"/>
                  </a:lnTo>
                  <a:lnTo>
                    <a:pt x="227" y="325"/>
                  </a:lnTo>
                  <a:lnTo>
                    <a:pt x="226" y="325"/>
                  </a:lnTo>
                  <a:lnTo>
                    <a:pt x="226" y="324"/>
                  </a:lnTo>
                  <a:lnTo>
                    <a:pt x="225" y="324"/>
                  </a:lnTo>
                  <a:lnTo>
                    <a:pt x="225" y="323"/>
                  </a:lnTo>
                  <a:lnTo>
                    <a:pt x="225" y="324"/>
                  </a:lnTo>
                  <a:lnTo>
                    <a:pt x="225" y="323"/>
                  </a:lnTo>
                  <a:lnTo>
                    <a:pt x="223" y="321"/>
                  </a:lnTo>
                  <a:lnTo>
                    <a:pt x="222" y="320"/>
                  </a:lnTo>
                  <a:lnTo>
                    <a:pt x="220" y="320"/>
                  </a:lnTo>
                  <a:lnTo>
                    <a:pt x="219" y="319"/>
                  </a:lnTo>
                  <a:lnTo>
                    <a:pt x="215" y="317"/>
                  </a:lnTo>
                  <a:lnTo>
                    <a:pt x="214" y="317"/>
                  </a:lnTo>
                  <a:lnTo>
                    <a:pt x="214" y="315"/>
                  </a:lnTo>
                  <a:lnTo>
                    <a:pt x="211" y="315"/>
                  </a:lnTo>
                  <a:lnTo>
                    <a:pt x="210" y="315"/>
                  </a:lnTo>
                  <a:lnTo>
                    <a:pt x="210" y="314"/>
                  </a:lnTo>
                  <a:lnTo>
                    <a:pt x="209" y="314"/>
                  </a:lnTo>
                  <a:lnTo>
                    <a:pt x="208" y="313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6" y="312"/>
                  </a:lnTo>
                  <a:lnTo>
                    <a:pt x="206" y="311"/>
                  </a:lnTo>
                  <a:lnTo>
                    <a:pt x="205" y="311"/>
                  </a:lnTo>
                  <a:lnTo>
                    <a:pt x="205" y="308"/>
                  </a:lnTo>
                  <a:lnTo>
                    <a:pt x="204" y="308"/>
                  </a:lnTo>
                  <a:lnTo>
                    <a:pt x="204" y="307"/>
                  </a:lnTo>
                  <a:lnTo>
                    <a:pt x="202" y="306"/>
                  </a:lnTo>
                  <a:lnTo>
                    <a:pt x="200" y="306"/>
                  </a:lnTo>
                  <a:lnTo>
                    <a:pt x="200" y="304"/>
                  </a:lnTo>
                  <a:lnTo>
                    <a:pt x="200" y="303"/>
                  </a:lnTo>
                  <a:lnTo>
                    <a:pt x="199" y="303"/>
                  </a:lnTo>
                  <a:lnTo>
                    <a:pt x="199" y="302"/>
                  </a:lnTo>
                  <a:lnTo>
                    <a:pt x="199" y="300"/>
                  </a:lnTo>
                  <a:lnTo>
                    <a:pt x="198" y="300"/>
                  </a:lnTo>
                  <a:lnTo>
                    <a:pt x="198" y="298"/>
                  </a:lnTo>
                  <a:lnTo>
                    <a:pt x="197" y="298"/>
                  </a:lnTo>
                  <a:lnTo>
                    <a:pt x="196" y="298"/>
                  </a:lnTo>
                  <a:lnTo>
                    <a:pt x="193" y="298"/>
                  </a:lnTo>
                  <a:lnTo>
                    <a:pt x="193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89" y="298"/>
                  </a:lnTo>
                  <a:lnTo>
                    <a:pt x="189" y="297"/>
                  </a:lnTo>
                  <a:lnTo>
                    <a:pt x="188" y="297"/>
                  </a:lnTo>
                  <a:lnTo>
                    <a:pt x="187" y="297"/>
                  </a:lnTo>
                  <a:lnTo>
                    <a:pt x="185" y="297"/>
                  </a:lnTo>
                  <a:lnTo>
                    <a:pt x="183" y="296"/>
                  </a:lnTo>
                  <a:lnTo>
                    <a:pt x="182" y="295"/>
                  </a:lnTo>
                  <a:lnTo>
                    <a:pt x="181" y="295"/>
                  </a:lnTo>
                  <a:lnTo>
                    <a:pt x="180" y="295"/>
                  </a:lnTo>
                  <a:lnTo>
                    <a:pt x="179" y="294"/>
                  </a:lnTo>
                  <a:lnTo>
                    <a:pt x="177" y="294"/>
                  </a:lnTo>
                  <a:lnTo>
                    <a:pt x="175" y="292"/>
                  </a:lnTo>
                  <a:lnTo>
                    <a:pt x="174" y="292"/>
                  </a:lnTo>
                  <a:lnTo>
                    <a:pt x="174" y="290"/>
                  </a:lnTo>
                  <a:lnTo>
                    <a:pt x="174" y="287"/>
                  </a:lnTo>
                  <a:lnTo>
                    <a:pt x="173" y="286"/>
                  </a:lnTo>
                  <a:lnTo>
                    <a:pt x="173" y="285"/>
                  </a:lnTo>
                  <a:lnTo>
                    <a:pt x="171" y="284"/>
                  </a:lnTo>
                  <a:lnTo>
                    <a:pt x="170" y="280"/>
                  </a:lnTo>
                  <a:lnTo>
                    <a:pt x="169" y="279"/>
                  </a:lnTo>
                  <a:lnTo>
                    <a:pt x="166" y="278"/>
                  </a:lnTo>
                  <a:lnTo>
                    <a:pt x="165" y="278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5" y="275"/>
                  </a:lnTo>
                  <a:lnTo>
                    <a:pt x="164" y="275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2" y="275"/>
                  </a:lnTo>
                  <a:lnTo>
                    <a:pt x="160" y="273"/>
                  </a:lnTo>
                  <a:lnTo>
                    <a:pt x="160" y="272"/>
                  </a:lnTo>
                  <a:lnTo>
                    <a:pt x="158" y="272"/>
                  </a:lnTo>
                  <a:lnTo>
                    <a:pt x="158" y="270"/>
                  </a:lnTo>
                  <a:lnTo>
                    <a:pt x="158" y="272"/>
                  </a:lnTo>
                  <a:lnTo>
                    <a:pt x="157" y="272"/>
                  </a:lnTo>
                  <a:lnTo>
                    <a:pt x="156" y="270"/>
                  </a:lnTo>
                  <a:lnTo>
                    <a:pt x="156" y="269"/>
                  </a:lnTo>
                  <a:lnTo>
                    <a:pt x="156" y="268"/>
                  </a:lnTo>
                  <a:lnTo>
                    <a:pt x="156" y="267"/>
                  </a:lnTo>
                  <a:lnTo>
                    <a:pt x="156" y="266"/>
                  </a:lnTo>
                  <a:lnTo>
                    <a:pt x="154" y="266"/>
                  </a:lnTo>
                  <a:lnTo>
                    <a:pt x="153" y="263"/>
                  </a:lnTo>
                  <a:lnTo>
                    <a:pt x="153" y="262"/>
                  </a:lnTo>
                  <a:lnTo>
                    <a:pt x="153" y="261"/>
                  </a:lnTo>
                  <a:lnTo>
                    <a:pt x="152" y="260"/>
                  </a:lnTo>
                  <a:lnTo>
                    <a:pt x="152" y="258"/>
                  </a:lnTo>
                  <a:lnTo>
                    <a:pt x="152" y="257"/>
                  </a:lnTo>
                  <a:lnTo>
                    <a:pt x="152" y="255"/>
                  </a:lnTo>
                  <a:lnTo>
                    <a:pt x="152" y="253"/>
                  </a:lnTo>
                  <a:lnTo>
                    <a:pt x="152" y="252"/>
                  </a:lnTo>
                  <a:lnTo>
                    <a:pt x="152" y="251"/>
                  </a:lnTo>
                  <a:lnTo>
                    <a:pt x="151" y="251"/>
                  </a:lnTo>
                  <a:lnTo>
                    <a:pt x="151" y="250"/>
                  </a:lnTo>
                  <a:lnTo>
                    <a:pt x="151" y="249"/>
                  </a:lnTo>
                  <a:lnTo>
                    <a:pt x="153" y="246"/>
                  </a:lnTo>
                  <a:lnTo>
                    <a:pt x="154" y="246"/>
                  </a:lnTo>
                  <a:lnTo>
                    <a:pt x="156" y="245"/>
                  </a:lnTo>
                  <a:lnTo>
                    <a:pt x="157" y="245"/>
                  </a:lnTo>
                  <a:lnTo>
                    <a:pt x="158" y="244"/>
                  </a:lnTo>
                  <a:lnTo>
                    <a:pt x="158" y="243"/>
                  </a:lnTo>
                  <a:lnTo>
                    <a:pt x="157" y="243"/>
                  </a:lnTo>
                  <a:lnTo>
                    <a:pt x="157" y="241"/>
                  </a:lnTo>
                  <a:lnTo>
                    <a:pt x="156" y="241"/>
                  </a:lnTo>
                  <a:lnTo>
                    <a:pt x="154" y="241"/>
                  </a:lnTo>
                  <a:lnTo>
                    <a:pt x="154" y="240"/>
                  </a:lnTo>
                  <a:lnTo>
                    <a:pt x="156" y="240"/>
                  </a:lnTo>
                  <a:lnTo>
                    <a:pt x="156" y="239"/>
                  </a:lnTo>
                  <a:lnTo>
                    <a:pt x="157" y="239"/>
                  </a:lnTo>
                  <a:lnTo>
                    <a:pt x="157" y="237"/>
                  </a:lnTo>
                  <a:lnTo>
                    <a:pt x="158" y="237"/>
                  </a:lnTo>
                  <a:lnTo>
                    <a:pt x="158" y="235"/>
                  </a:lnTo>
                  <a:lnTo>
                    <a:pt x="160" y="235"/>
                  </a:lnTo>
                  <a:lnTo>
                    <a:pt x="160" y="234"/>
                  </a:lnTo>
                  <a:lnTo>
                    <a:pt x="162" y="234"/>
                  </a:lnTo>
                  <a:lnTo>
                    <a:pt x="162" y="233"/>
                  </a:lnTo>
                  <a:lnTo>
                    <a:pt x="162" y="232"/>
                  </a:lnTo>
                  <a:lnTo>
                    <a:pt x="162" y="230"/>
                  </a:lnTo>
                  <a:lnTo>
                    <a:pt x="162" y="228"/>
                  </a:lnTo>
                  <a:lnTo>
                    <a:pt x="163" y="228"/>
                  </a:lnTo>
                  <a:lnTo>
                    <a:pt x="163" y="227"/>
                  </a:lnTo>
                  <a:lnTo>
                    <a:pt x="163" y="226"/>
                  </a:lnTo>
                  <a:lnTo>
                    <a:pt x="162" y="224"/>
                  </a:lnTo>
                  <a:lnTo>
                    <a:pt x="160" y="223"/>
                  </a:lnTo>
                  <a:lnTo>
                    <a:pt x="160" y="222"/>
                  </a:lnTo>
                  <a:lnTo>
                    <a:pt x="160" y="218"/>
                  </a:lnTo>
                  <a:lnTo>
                    <a:pt x="158" y="216"/>
                  </a:lnTo>
                  <a:lnTo>
                    <a:pt x="158" y="215"/>
                  </a:lnTo>
                  <a:lnTo>
                    <a:pt x="160" y="212"/>
                  </a:lnTo>
                  <a:lnTo>
                    <a:pt x="160" y="210"/>
                  </a:lnTo>
                  <a:lnTo>
                    <a:pt x="160" y="209"/>
                  </a:lnTo>
                  <a:lnTo>
                    <a:pt x="160" y="206"/>
                  </a:lnTo>
                  <a:lnTo>
                    <a:pt x="160" y="205"/>
                  </a:lnTo>
                  <a:lnTo>
                    <a:pt x="162" y="205"/>
                  </a:lnTo>
                  <a:lnTo>
                    <a:pt x="160" y="205"/>
                  </a:lnTo>
                  <a:lnTo>
                    <a:pt x="160" y="204"/>
                  </a:lnTo>
                  <a:lnTo>
                    <a:pt x="160" y="201"/>
                  </a:lnTo>
                  <a:lnTo>
                    <a:pt x="160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9"/>
                  </a:lnTo>
                  <a:lnTo>
                    <a:pt x="156" y="193"/>
                  </a:lnTo>
                  <a:lnTo>
                    <a:pt x="154" y="190"/>
                  </a:lnTo>
                  <a:lnTo>
                    <a:pt x="153" y="190"/>
                  </a:lnTo>
                  <a:lnTo>
                    <a:pt x="154" y="190"/>
                  </a:lnTo>
                  <a:lnTo>
                    <a:pt x="154" y="189"/>
                  </a:lnTo>
                  <a:lnTo>
                    <a:pt x="153" y="189"/>
                  </a:lnTo>
                  <a:lnTo>
                    <a:pt x="153" y="188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2" y="183"/>
                  </a:lnTo>
                  <a:lnTo>
                    <a:pt x="152" y="182"/>
                  </a:lnTo>
                  <a:lnTo>
                    <a:pt x="151" y="182"/>
                  </a:lnTo>
                  <a:lnTo>
                    <a:pt x="151" y="181"/>
                  </a:lnTo>
                  <a:lnTo>
                    <a:pt x="151" y="179"/>
                  </a:lnTo>
                  <a:lnTo>
                    <a:pt x="151" y="178"/>
                  </a:lnTo>
                  <a:lnTo>
                    <a:pt x="148" y="175"/>
                  </a:lnTo>
                  <a:lnTo>
                    <a:pt x="148" y="173"/>
                  </a:lnTo>
                  <a:lnTo>
                    <a:pt x="147" y="173"/>
                  </a:lnTo>
                  <a:lnTo>
                    <a:pt x="147" y="172"/>
                  </a:lnTo>
                  <a:lnTo>
                    <a:pt x="146" y="171"/>
                  </a:lnTo>
                  <a:lnTo>
                    <a:pt x="145" y="170"/>
                  </a:lnTo>
                  <a:lnTo>
                    <a:pt x="145" y="169"/>
                  </a:lnTo>
                  <a:lnTo>
                    <a:pt x="143" y="166"/>
                  </a:lnTo>
                  <a:lnTo>
                    <a:pt x="140" y="165"/>
                  </a:lnTo>
                  <a:lnTo>
                    <a:pt x="140" y="164"/>
                  </a:lnTo>
                  <a:lnTo>
                    <a:pt x="142" y="165"/>
                  </a:lnTo>
                  <a:lnTo>
                    <a:pt x="143" y="166"/>
                  </a:lnTo>
                  <a:lnTo>
                    <a:pt x="145" y="166"/>
                  </a:lnTo>
                  <a:lnTo>
                    <a:pt x="143" y="166"/>
                  </a:lnTo>
                  <a:lnTo>
                    <a:pt x="145" y="166"/>
                  </a:lnTo>
                  <a:lnTo>
                    <a:pt x="145" y="165"/>
                  </a:lnTo>
                  <a:lnTo>
                    <a:pt x="145" y="164"/>
                  </a:lnTo>
                  <a:lnTo>
                    <a:pt x="143" y="164"/>
                  </a:lnTo>
                  <a:lnTo>
                    <a:pt x="145" y="164"/>
                  </a:lnTo>
                  <a:lnTo>
                    <a:pt x="143" y="165"/>
                  </a:lnTo>
                  <a:lnTo>
                    <a:pt x="143" y="164"/>
                  </a:lnTo>
                  <a:lnTo>
                    <a:pt x="142" y="164"/>
                  </a:lnTo>
                  <a:lnTo>
                    <a:pt x="142" y="163"/>
                  </a:lnTo>
                  <a:lnTo>
                    <a:pt x="140" y="163"/>
                  </a:lnTo>
                  <a:lnTo>
                    <a:pt x="140" y="161"/>
                  </a:lnTo>
                  <a:lnTo>
                    <a:pt x="139" y="161"/>
                  </a:lnTo>
                  <a:lnTo>
                    <a:pt x="139" y="163"/>
                  </a:lnTo>
                  <a:lnTo>
                    <a:pt x="140" y="163"/>
                  </a:lnTo>
                  <a:lnTo>
                    <a:pt x="140" y="164"/>
                  </a:lnTo>
                  <a:lnTo>
                    <a:pt x="139" y="163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9" y="161"/>
                  </a:lnTo>
                  <a:lnTo>
                    <a:pt x="139" y="160"/>
                  </a:lnTo>
                  <a:lnTo>
                    <a:pt x="139" y="159"/>
                  </a:lnTo>
                  <a:lnTo>
                    <a:pt x="137" y="159"/>
                  </a:lnTo>
                  <a:lnTo>
                    <a:pt x="139" y="159"/>
                  </a:lnTo>
                  <a:lnTo>
                    <a:pt x="139" y="156"/>
                  </a:lnTo>
                  <a:lnTo>
                    <a:pt x="139" y="155"/>
                  </a:lnTo>
                  <a:lnTo>
                    <a:pt x="140" y="155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5"/>
                  </a:lnTo>
                  <a:lnTo>
                    <a:pt x="139" y="156"/>
                  </a:lnTo>
                  <a:lnTo>
                    <a:pt x="139" y="159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9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6" y="153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4"/>
                  </a:lnTo>
                  <a:lnTo>
                    <a:pt x="139" y="154"/>
                  </a:lnTo>
                  <a:lnTo>
                    <a:pt x="137" y="154"/>
                  </a:lnTo>
                  <a:lnTo>
                    <a:pt x="139" y="153"/>
                  </a:lnTo>
                  <a:lnTo>
                    <a:pt x="139" y="154"/>
                  </a:lnTo>
                  <a:lnTo>
                    <a:pt x="140" y="154"/>
                  </a:lnTo>
                  <a:lnTo>
                    <a:pt x="139" y="152"/>
                  </a:lnTo>
                  <a:lnTo>
                    <a:pt x="137" y="152"/>
                  </a:lnTo>
                  <a:lnTo>
                    <a:pt x="137" y="150"/>
                  </a:lnTo>
                  <a:lnTo>
                    <a:pt x="137" y="152"/>
                  </a:lnTo>
                  <a:lnTo>
                    <a:pt x="136" y="152"/>
                  </a:lnTo>
                  <a:lnTo>
                    <a:pt x="136" y="150"/>
                  </a:lnTo>
                  <a:lnTo>
                    <a:pt x="137" y="150"/>
                  </a:lnTo>
                  <a:lnTo>
                    <a:pt x="137" y="148"/>
                  </a:lnTo>
                  <a:lnTo>
                    <a:pt x="136" y="148"/>
                  </a:lnTo>
                  <a:lnTo>
                    <a:pt x="136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6" y="148"/>
                  </a:lnTo>
                  <a:lnTo>
                    <a:pt x="135" y="148"/>
                  </a:lnTo>
                  <a:lnTo>
                    <a:pt x="134" y="148"/>
                  </a:lnTo>
                  <a:lnTo>
                    <a:pt x="134" y="147"/>
                  </a:lnTo>
                  <a:lnTo>
                    <a:pt x="131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1" y="146"/>
                  </a:lnTo>
                  <a:lnTo>
                    <a:pt x="130" y="146"/>
                  </a:lnTo>
                  <a:lnTo>
                    <a:pt x="131" y="146"/>
                  </a:lnTo>
                  <a:lnTo>
                    <a:pt x="130" y="146"/>
                  </a:lnTo>
                  <a:lnTo>
                    <a:pt x="131" y="144"/>
                  </a:lnTo>
                  <a:lnTo>
                    <a:pt x="131" y="143"/>
                  </a:lnTo>
                  <a:lnTo>
                    <a:pt x="130" y="143"/>
                  </a:lnTo>
                  <a:lnTo>
                    <a:pt x="130" y="144"/>
                  </a:lnTo>
                  <a:lnTo>
                    <a:pt x="129" y="144"/>
                  </a:lnTo>
                  <a:lnTo>
                    <a:pt x="128" y="144"/>
                  </a:lnTo>
                  <a:lnTo>
                    <a:pt x="126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9" y="142"/>
                  </a:lnTo>
                  <a:lnTo>
                    <a:pt x="130" y="142"/>
                  </a:lnTo>
                  <a:lnTo>
                    <a:pt x="130" y="139"/>
                  </a:lnTo>
                  <a:lnTo>
                    <a:pt x="131" y="139"/>
                  </a:lnTo>
                  <a:lnTo>
                    <a:pt x="131" y="138"/>
                  </a:lnTo>
                  <a:lnTo>
                    <a:pt x="134" y="138"/>
                  </a:lnTo>
                  <a:lnTo>
                    <a:pt x="134" y="137"/>
                  </a:lnTo>
                  <a:lnTo>
                    <a:pt x="131" y="138"/>
                  </a:lnTo>
                  <a:lnTo>
                    <a:pt x="130" y="139"/>
                  </a:lnTo>
                  <a:lnTo>
                    <a:pt x="129" y="139"/>
                  </a:lnTo>
                  <a:lnTo>
                    <a:pt x="129" y="142"/>
                  </a:lnTo>
                  <a:lnTo>
                    <a:pt x="128" y="142"/>
                  </a:lnTo>
                  <a:lnTo>
                    <a:pt x="128" y="143"/>
                  </a:lnTo>
                  <a:lnTo>
                    <a:pt x="126" y="143"/>
                  </a:lnTo>
                  <a:lnTo>
                    <a:pt x="126" y="142"/>
                  </a:lnTo>
                  <a:lnTo>
                    <a:pt x="126" y="139"/>
                  </a:lnTo>
                  <a:lnTo>
                    <a:pt x="125" y="139"/>
                  </a:lnTo>
                  <a:lnTo>
                    <a:pt x="126" y="142"/>
                  </a:lnTo>
                  <a:lnTo>
                    <a:pt x="126" y="143"/>
                  </a:lnTo>
                  <a:lnTo>
                    <a:pt x="126" y="142"/>
                  </a:lnTo>
                  <a:lnTo>
                    <a:pt x="125" y="142"/>
                  </a:lnTo>
                  <a:lnTo>
                    <a:pt x="124" y="142"/>
                  </a:lnTo>
                  <a:lnTo>
                    <a:pt x="124" y="139"/>
                  </a:lnTo>
                  <a:lnTo>
                    <a:pt x="125" y="139"/>
                  </a:lnTo>
                  <a:lnTo>
                    <a:pt x="125" y="138"/>
                  </a:lnTo>
                  <a:lnTo>
                    <a:pt x="124" y="138"/>
                  </a:lnTo>
                  <a:lnTo>
                    <a:pt x="124" y="139"/>
                  </a:lnTo>
                  <a:lnTo>
                    <a:pt x="124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5" y="136"/>
                  </a:lnTo>
                  <a:lnTo>
                    <a:pt x="125" y="135"/>
                  </a:lnTo>
                  <a:lnTo>
                    <a:pt x="125" y="133"/>
                  </a:lnTo>
                  <a:lnTo>
                    <a:pt x="126" y="132"/>
                  </a:lnTo>
                  <a:lnTo>
                    <a:pt x="128" y="132"/>
                  </a:lnTo>
                  <a:lnTo>
                    <a:pt x="128" y="130"/>
                  </a:lnTo>
                  <a:lnTo>
                    <a:pt x="129" y="129"/>
                  </a:lnTo>
                  <a:lnTo>
                    <a:pt x="129" y="127"/>
                  </a:lnTo>
                  <a:lnTo>
                    <a:pt x="129" y="129"/>
                  </a:lnTo>
                  <a:lnTo>
                    <a:pt x="129" y="130"/>
                  </a:lnTo>
                  <a:lnTo>
                    <a:pt x="128" y="130"/>
                  </a:lnTo>
                  <a:lnTo>
                    <a:pt x="129" y="130"/>
                  </a:lnTo>
                  <a:lnTo>
                    <a:pt x="129" y="129"/>
                  </a:lnTo>
                  <a:lnTo>
                    <a:pt x="130" y="127"/>
                  </a:lnTo>
                  <a:lnTo>
                    <a:pt x="130" y="129"/>
                  </a:lnTo>
                  <a:lnTo>
                    <a:pt x="131" y="129"/>
                  </a:lnTo>
                  <a:lnTo>
                    <a:pt x="131" y="127"/>
                  </a:lnTo>
                  <a:lnTo>
                    <a:pt x="131" y="126"/>
                  </a:lnTo>
                  <a:lnTo>
                    <a:pt x="130" y="126"/>
                  </a:lnTo>
                  <a:lnTo>
                    <a:pt x="131" y="126"/>
                  </a:lnTo>
                  <a:lnTo>
                    <a:pt x="130" y="126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0" y="124"/>
                  </a:lnTo>
                  <a:lnTo>
                    <a:pt x="130" y="121"/>
                  </a:lnTo>
                  <a:lnTo>
                    <a:pt x="129" y="120"/>
                  </a:lnTo>
                  <a:lnTo>
                    <a:pt x="129" y="119"/>
                  </a:lnTo>
                  <a:lnTo>
                    <a:pt x="128" y="119"/>
                  </a:lnTo>
                  <a:lnTo>
                    <a:pt x="128" y="120"/>
                  </a:lnTo>
                  <a:lnTo>
                    <a:pt x="129" y="120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5" y="120"/>
                  </a:lnTo>
                  <a:lnTo>
                    <a:pt x="125" y="119"/>
                  </a:lnTo>
                  <a:lnTo>
                    <a:pt x="124" y="119"/>
                  </a:lnTo>
                  <a:lnTo>
                    <a:pt x="124" y="118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4" y="113"/>
                  </a:lnTo>
                  <a:lnTo>
                    <a:pt x="124" y="115"/>
                  </a:lnTo>
                  <a:lnTo>
                    <a:pt x="125" y="115"/>
                  </a:lnTo>
                  <a:lnTo>
                    <a:pt x="125" y="113"/>
                  </a:lnTo>
                  <a:lnTo>
                    <a:pt x="125" y="112"/>
                  </a:lnTo>
                  <a:lnTo>
                    <a:pt x="124" y="112"/>
                  </a:lnTo>
                  <a:lnTo>
                    <a:pt x="124" y="110"/>
                  </a:lnTo>
                  <a:lnTo>
                    <a:pt x="124" y="112"/>
                  </a:lnTo>
                  <a:lnTo>
                    <a:pt x="122" y="112"/>
                  </a:lnTo>
                  <a:lnTo>
                    <a:pt x="122" y="110"/>
                  </a:lnTo>
                  <a:lnTo>
                    <a:pt x="120" y="110"/>
                  </a:lnTo>
                  <a:lnTo>
                    <a:pt x="119" y="110"/>
                  </a:lnTo>
                  <a:lnTo>
                    <a:pt x="119" y="109"/>
                  </a:lnTo>
                  <a:lnTo>
                    <a:pt x="118" y="109"/>
                  </a:lnTo>
                  <a:lnTo>
                    <a:pt x="118" y="108"/>
                  </a:lnTo>
                  <a:lnTo>
                    <a:pt x="117" y="108"/>
                  </a:lnTo>
                  <a:lnTo>
                    <a:pt x="118" y="108"/>
                  </a:lnTo>
                  <a:lnTo>
                    <a:pt x="119" y="108"/>
                  </a:lnTo>
                  <a:lnTo>
                    <a:pt x="118" y="108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8" y="103"/>
                  </a:lnTo>
                  <a:lnTo>
                    <a:pt x="118" y="102"/>
                  </a:lnTo>
                  <a:lnTo>
                    <a:pt x="118" y="101"/>
                  </a:lnTo>
                  <a:lnTo>
                    <a:pt x="119" y="101"/>
                  </a:lnTo>
                  <a:lnTo>
                    <a:pt x="119" y="99"/>
                  </a:lnTo>
                  <a:lnTo>
                    <a:pt x="118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9" y="97"/>
                  </a:lnTo>
                  <a:lnTo>
                    <a:pt x="119" y="98"/>
                  </a:lnTo>
                  <a:lnTo>
                    <a:pt x="119" y="97"/>
                  </a:lnTo>
                  <a:lnTo>
                    <a:pt x="120" y="97"/>
                  </a:lnTo>
                  <a:lnTo>
                    <a:pt x="120" y="95"/>
                  </a:lnTo>
                  <a:lnTo>
                    <a:pt x="119" y="95"/>
                  </a:lnTo>
                  <a:lnTo>
                    <a:pt x="119" y="97"/>
                  </a:lnTo>
                  <a:lnTo>
                    <a:pt x="119" y="95"/>
                  </a:lnTo>
                  <a:lnTo>
                    <a:pt x="118" y="95"/>
                  </a:lnTo>
                  <a:lnTo>
                    <a:pt x="117" y="95"/>
                  </a:lnTo>
                  <a:lnTo>
                    <a:pt x="118" y="95"/>
                  </a:lnTo>
                  <a:lnTo>
                    <a:pt x="117" y="95"/>
                  </a:lnTo>
                  <a:lnTo>
                    <a:pt x="118" y="93"/>
                  </a:lnTo>
                  <a:lnTo>
                    <a:pt x="117" y="93"/>
                  </a:lnTo>
                  <a:lnTo>
                    <a:pt x="117" y="95"/>
                  </a:lnTo>
                  <a:lnTo>
                    <a:pt x="116" y="95"/>
                  </a:lnTo>
                  <a:lnTo>
                    <a:pt x="117" y="95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3" y="93"/>
                  </a:lnTo>
                  <a:lnTo>
                    <a:pt x="113" y="95"/>
                  </a:lnTo>
                  <a:lnTo>
                    <a:pt x="112" y="95"/>
                  </a:lnTo>
                  <a:lnTo>
                    <a:pt x="113" y="95"/>
                  </a:lnTo>
                  <a:lnTo>
                    <a:pt x="113" y="93"/>
                  </a:lnTo>
                  <a:lnTo>
                    <a:pt x="112" y="93"/>
                  </a:lnTo>
                  <a:lnTo>
                    <a:pt x="112" y="92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1" y="90"/>
                  </a:lnTo>
                  <a:lnTo>
                    <a:pt x="111" y="89"/>
                  </a:lnTo>
                  <a:lnTo>
                    <a:pt x="111" y="86"/>
                  </a:lnTo>
                  <a:lnTo>
                    <a:pt x="111" y="85"/>
                  </a:lnTo>
                  <a:lnTo>
                    <a:pt x="109" y="85"/>
                  </a:lnTo>
                  <a:lnTo>
                    <a:pt x="108" y="85"/>
                  </a:lnTo>
                  <a:lnTo>
                    <a:pt x="108" y="84"/>
                  </a:lnTo>
                  <a:lnTo>
                    <a:pt x="108" y="82"/>
                  </a:lnTo>
                  <a:lnTo>
                    <a:pt x="107" y="80"/>
                  </a:lnTo>
                  <a:lnTo>
                    <a:pt x="107" y="79"/>
                  </a:lnTo>
                  <a:lnTo>
                    <a:pt x="108" y="79"/>
                  </a:lnTo>
                  <a:lnTo>
                    <a:pt x="108" y="76"/>
                  </a:lnTo>
                  <a:lnTo>
                    <a:pt x="107" y="76"/>
                  </a:lnTo>
                  <a:lnTo>
                    <a:pt x="105" y="76"/>
                  </a:lnTo>
                  <a:lnTo>
                    <a:pt x="105" y="75"/>
                  </a:lnTo>
                  <a:lnTo>
                    <a:pt x="105" y="74"/>
                  </a:lnTo>
                  <a:lnTo>
                    <a:pt x="103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5" y="68"/>
                  </a:lnTo>
                  <a:lnTo>
                    <a:pt x="105" y="67"/>
                  </a:lnTo>
                  <a:lnTo>
                    <a:pt x="103" y="67"/>
                  </a:lnTo>
                  <a:lnTo>
                    <a:pt x="103" y="65"/>
                  </a:lnTo>
                  <a:lnTo>
                    <a:pt x="105" y="64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5" y="63"/>
                  </a:lnTo>
                  <a:lnTo>
                    <a:pt x="103" y="62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3" y="57"/>
                  </a:lnTo>
                  <a:lnTo>
                    <a:pt x="103" y="56"/>
                  </a:lnTo>
                  <a:lnTo>
                    <a:pt x="102" y="56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3"/>
                  </a:lnTo>
                  <a:lnTo>
                    <a:pt x="103" y="52"/>
                  </a:lnTo>
                  <a:lnTo>
                    <a:pt x="105" y="50"/>
                  </a:lnTo>
                  <a:lnTo>
                    <a:pt x="105" y="48"/>
                  </a:lnTo>
                  <a:lnTo>
                    <a:pt x="103" y="48"/>
                  </a:lnTo>
                  <a:lnTo>
                    <a:pt x="103" y="47"/>
                  </a:lnTo>
                  <a:lnTo>
                    <a:pt x="105" y="46"/>
                  </a:lnTo>
                  <a:lnTo>
                    <a:pt x="105" y="45"/>
                  </a:lnTo>
                  <a:lnTo>
                    <a:pt x="103" y="45"/>
                  </a:lnTo>
                  <a:lnTo>
                    <a:pt x="103" y="44"/>
                  </a:lnTo>
                  <a:lnTo>
                    <a:pt x="103" y="41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6"/>
                  </a:lnTo>
                  <a:lnTo>
                    <a:pt x="105" y="35"/>
                  </a:lnTo>
                  <a:lnTo>
                    <a:pt x="105" y="33"/>
                  </a:lnTo>
                  <a:lnTo>
                    <a:pt x="105" y="31"/>
                  </a:lnTo>
                  <a:lnTo>
                    <a:pt x="107" y="31"/>
                  </a:lnTo>
                  <a:lnTo>
                    <a:pt x="107" y="33"/>
                  </a:lnTo>
                  <a:lnTo>
                    <a:pt x="107" y="35"/>
                  </a:lnTo>
                  <a:lnTo>
                    <a:pt x="107" y="33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8" y="29"/>
                  </a:lnTo>
                  <a:lnTo>
                    <a:pt x="107" y="29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8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1" y="28"/>
                  </a:lnTo>
                  <a:lnTo>
                    <a:pt x="101" y="27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100" y="23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9" y="21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97" y="23"/>
                  </a:lnTo>
                  <a:lnTo>
                    <a:pt x="95" y="25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2"/>
                  </a:lnTo>
                  <a:lnTo>
                    <a:pt x="91" y="22"/>
                  </a:lnTo>
                  <a:lnTo>
                    <a:pt x="91" y="21"/>
                  </a:lnTo>
                  <a:lnTo>
                    <a:pt x="90" y="19"/>
                  </a:lnTo>
                  <a:lnTo>
                    <a:pt x="89" y="19"/>
                  </a:lnTo>
                  <a:lnTo>
                    <a:pt x="89" y="18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6" y="19"/>
                  </a:lnTo>
                  <a:lnTo>
                    <a:pt x="85" y="21"/>
                  </a:lnTo>
                  <a:lnTo>
                    <a:pt x="86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0" y="31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80" y="35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2" y="38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4"/>
                  </a:lnTo>
                  <a:lnTo>
                    <a:pt x="78" y="44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7"/>
                  </a:lnTo>
                  <a:lnTo>
                    <a:pt x="77" y="48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6" y="52"/>
                  </a:lnTo>
                  <a:lnTo>
                    <a:pt x="77" y="52"/>
                  </a:lnTo>
                  <a:lnTo>
                    <a:pt x="77" y="53"/>
                  </a:lnTo>
                  <a:lnTo>
                    <a:pt x="77" y="55"/>
                  </a:lnTo>
                  <a:lnTo>
                    <a:pt x="77" y="56"/>
                  </a:lnTo>
                  <a:lnTo>
                    <a:pt x="77" y="57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4" y="65"/>
                  </a:lnTo>
                  <a:lnTo>
                    <a:pt x="84" y="67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5" y="76"/>
                  </a:lnTo>
                  <a:lnTo>
                    <a:pt x="86" y="76"/>
                  </a:lnTo>
                  <a:lnTo>
                    <a:pt x="86" y="79"/>
                  </a:lnTo>
                  <a:lnTo>
                    <a:pt x="86" y="80"/>
                  </a:lnTo>
                  <a:lnTo>
                    <a:pt x="86" y="81"/>
                  </a:lnTo>
                  <a:lnTo>
                    <a:pt x="86" y="82"/>
                  </a:lnTo>
                  <a:lnTo>
                    <a:pt x="86" y="84"/>
                  </a:lnTo>
                  <a:lnTo>
                    <a:pt x="89" y="84"/>
                  </a:lnTo>
                  <a:lnTo>
                    <a:pt x="90" y="84"/>
                  </a:lnTo>
                  <a:lnTo>
                    <a:pt x="90" y="85"/>
                  </a:lnTo>
                  <a:lnTo>
                    <a:pt x="90" y="86"/>
                  </a:lnTo>
                  <a:lnTo>
                    <a:pt x="89" y="86"/>
                  </a:lnTo>
                  <a:lnTo>
                    <a:pt x="89" y="89"/>
                  </a:lnTo>
                  <a:lnTo>
                    <a:pt x="90" y="90"/>
                  </a:lnTo>
                  <a:lnTo>
                    <a:pt x="89" y="90"/>
                  </a:lnTo>
                  <a:lnTo>
                    <a:pt x="89" y="91"/>
                  </a:lnTo>
                  <a:lnTo>
                    <a:pt x="89" y="92"/>
                  </a:lnTo>
                  <a:lnTo>
                    <a:pt x="89" y="93"/>
                  </a:lnTo>
                  <a:lnTo>
                    <a:pt x="89" y="95"/>
                  </a:lnTo>
                  <a:lnTo>
                    <a:pt x="86" y="95"/>
                  </a:lnTo>
                  <a:lnTo>
                    <a:pt x="86" y="97"/>
                  </a:lnTo>
                  <a:lnTo>
                    <a:pt x="89" y="97"/>
                  </a:lnTo>
                  <a:lnTo>
                    <a:pt x="89" y="98"/>
                  </a:lnTo>
                  <a:lnTo>
                    <a:pt x="86" y="98"/>
                  </a:lnTo>
                  <a:lnTo>
                    <a:pt x="86" y="99"/>
                  </a:lnTo>
                  <a:lnTo>
                    <a:pt x="89" y="99"/>
                  </a:lnTo>
                  <a:lnTo>
                    <a:pt x="89" y="101"/>
                  </a:lnTo>
                  <a:lnTo>
                    <a:pt x="90" y="101"/>
                  </a:lnTo>
                  <a:lnTo>
                    <a:pt x="90" y="102"/>
                  </a:lnTo>
                  <a:lnTo>
                    <a:pt x="91" y="102"/>
                  </a:lnTo>
                  <a:lnTo>
                    <a:pt x="91" y="103"/>
                  </a:lnTo>
                  <a:lnTo>
                    <a:pt x="91" y="105"/>
                  </a:lnTo>
                  <a:lnTo>
                    <a:pt x="91" y="107"/>
                  </a:lnTo>
                  <a:lnTo>
                    <a:pt x="91" y="108"/>
                  </a:lnTo>
                  <a:lnTo>
                    <a:pt x="91" y="109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94" y="110"/>
                  </a:lnTo>
                  <a:lnTo>
                    <a:pt x="94" y="112"/>
                  </a:lnTo>
                  <a:lnTo>
                    <a:pt x="92" y="113"/>
                  </a:lnTo>
                  <a:lnTo>
                    <a:pt x="92" y="115"/>
                  </a:lnTo>
                  <a:lnTo>
                    <a:pt x="92" y="116"/>
                  </a:lnTo>
                  <a:lnTo>
                    <a:pt x="94" y="118"/>
                  </a:lnTo>
                  <a:lnTo>
                    <a:pt x="92" y="118"/>
                  </a:lnTo>
                  <a:lnTo>
                    <a:pt x="92" y="119"/>
                  </a:lnTo>
                  <a:lnTo>
                    <a:pt x="92" y="120"/>
                  </a:lnTo>
                  <a:lnTo>
                    <a:pt x="92" y="121"/>
                  </a:lnTo>
                  <a:lnTo>
                    <a:pt x="94" y="124"/>
                  </a:lnTo>
                  <a:lnTo>
                    <a:pt x="95" y="121"/>
                  </a:lnTo>
                  <a:lnTo>
                    <a:pt x="94" y="120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6"/>
                  </a:lnTo>
                  <a:lnTo>
                    <a:pt x="95" y="116"/>
                  </a:lnTo>
                  <a:lnTo>
                    <a:pt x="95" y="118"/>
                  </a:lnTo>
                  <a:lnTo>
                    <a:pt x="97" y="118"/>
                  </a:lnTo>
                  <a:lnTo>
                    <a:pt x="97" y="119"/>
                  </a:lnTo>
                  <a:lnTo>
                    <a:pt x="97" y="120"/>
                  </a:lnTo>
                  <a:lnTo>
                    <a:pt x="97" y="121"/>
                  </a:lnTo>
                  <a:lnTo>
                    <a:pt x="97" y="124"/>
                  </a:lnTo>
                  <a:lnTo>
                    <a:pt x="99" y="124"/>
                  </a:lnTo>
                  <a:lnTo>
                    <a:pt x="99" y="125"/>
                  </a:lnTo>
                  <a:lnTo>
                    <a:pt x="97" y="125"/>
                  </a:lnTo>
                  <a:lnTo>
                    <a:pt x="97" y="126"/>
                  </a:lnTo>
                  <a:lnTo>
                    <a:pt x="97" y="127"/>
                  </a:lnTo>
                  <a:lnTo>
                    <a:pt x="97" y="129"/>
                  </a:lnTo>
                  <a:lnTo>
                    <a:pt x="97" y="130"/>
                  </a:lnTo>
                  <a:lnTo>
                    <a:pt x="97" y="132"/>
                  </a:lnTo>
                  <a:lnTo>
                    <a:pt x="97" y="133"/>
                  </a:lnTo>
                  <a:lnTo>
                    <a:pt x="95" y="135"/>
                  </a:lnTo>
                  <a:lnTo>
                    <a:pt x="95" y="136"/>
                  </a:lnTo>
                  <a:lnTo>
                    <a:pt x="95" y="137"/>
                  </a:lnTo>
                  <a:lnTo>
                    <a:pt x="95" y="138"/>
                  </a:lnTo>
                  <a:lnTo>
                    <a:pt x="95" y="139"/>
                  </a:lnTo>
                  <a:lnTo>
                    <a:pt x="95" y="142"/>
                  </a:lnTo>
                  <a:lnTo>
                    <a:pt x="95" y="143"/>
                  </a:lnTo>
                  <a:lnTo>
                    <a:pt x="97" y="143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4"/>
                  </a:lnTo>
                  <a:lnTo>
                    <a:pt x="99" y="143"/>
                  </a:lnTo>
                  <a:lnTo>
                    <a:pt x="99" y="144"/>
                  </a:lnTo>
                  <a:lnTo>
                    <a:pt x="97" y="144"/>
                  </a:lnTo>
                  <a:lnTo>
                    <a:pt x="97" y="146"/>
                  </a:lnTo>
                  <a:lnTo>
                    <a:pt x="97" y="147"/>
                  </a:lnTo>
                  <a:lnTo>
                    <a:pt x="99" y="147"/>
                  </a:lnTo>
                  <a:lnTo>
                    <a:pt x="99" y="148"/>
                  </a:lnTo>
                  <a:lnTo>
                    <a:pt x="97" y="148"/>
                  </a:lnTo>
                  <a:lnTo>
                    <a:pt x="99" y="148"/>
                  </a:lnTo>
                  <a:lnTo>
                    <a:pt x="97" y="148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7" y="153"/>
                  </a:lnTo>
                  <a:lnTo>
                    <a:pt x="99" y="153"/>
                  </a:lnTo>
                  <a:lnTo>
                    <a:pt x="99" y="154"/>
                  </a:lnTo>
                  <a:lnTo>
                    <a:pt x="99" y="153"/>
                  </a:lnTo>
                  <a:lnTo>
                    <a:pt x="99" y="154"/>
                  </a:lnTo>
                  <a:lnTo>
                    <a:pt x="99" y="155"/>
                  </a:lnTo>
                  <a:lnTo>
                    <a:pt x="99" y="156"/>
                  </a:lnTo>
                  <a:lnTo>
                    <a:pt x="99" y="159"/>
                  </a:lnTo>
                  <a:lnTo>
                    <a:pt x="99" y="160"/>
                  </a:lnTo>
                  <a:lnTo>
                    <a:pt x="97" y="160"/>
                  </a:lnTo>
                  <a:lnTo>
                    <a:pt x="97" y="161"/>
                  </a:lnTo>
                  <a:lnTo>
                    <a:pt x="97" y="163"/>
                  </a:lnTo>
                  <a:lnTo>
                    <a:pt x="95" y="163"/>
                  </a:lnTo>
                  <a:lnTo>
                    <a:pt x="95" y="164"/>
                  </a:lnTo>
                  <a:lnTo>
                    <a:pt x="97" y="165"/>
                  </a:lnTo>
                  <a:lnTo>
                    <a:pt x="95" y="165"/>
                  </a:lnTo>
                  <a:lnTo>
                    <a:pt x="95" y="166"/>
                  </a:lnTo>
                  <a:lnTo>
                    <a:pt x="95" y="169"/>
                  </a:lnTo>
                  <a:lnTo>
                    <a:pt x="97" y="170"/>
                  </a:lnTo>
                  <a:lnTo>
                    <a:pt x="97" y="171"/>
                  </a:lnTo>
                  <a:lnTo>
                    <a:pt x="99" y="171"/>
                  </a:lnTo>
                  <a:lnTo>
                    <a:pt x="100" y="171"/>
                  </a:lnTo>
                  <a:lnTo>
                    <a:pt x="99" y="171"/>
                  </a:lnTo>
                  <a:lnTo>
                    <a:pt x="99" y="172"/>
                  </a:lnTo>
                  <a:lnTo>
                    <a:pt x="100" y="172"/>
                  </a:lnTo>
                  <a:lnTo>
                    <a:pt x="100" y="171"/>
                  </a:lnTo>
                  <a:lnTo>
                    <a:pt x="101" y="170"/>
                  </a:lnTo>
                  <a:lnTo>
                    <a:pt x="100" y="170"/>
                  </a:lnTo>
                  <a:lnTo>
                    <a:pt x="101" y="169"/>
                  </a:lnTo>
                  <a:lnTo>
                    <a:pt x="101" y="166"/>
                  </a:lnTo>
                  <a:lnTo>
                    <a:pt x="102" y="166"/>
                  </a:lnTo>
                  <a:lnTo>
                    <a:pt x="102" y="169"/>
                  </a:lnTo>
                  <a:lnTo>
                    <a:pt x="102" y="170"/>
                  </a:lnTo>
                  <a:lnTo>
                    <a:pt x="103" y="170"/>
                  </a:lnTo>
                  <a:lnTo>
                    <a:pt x="103" y="171"/>
                  </a:lnTo>
                  <a:lnTo>
                    <a:pt x="105" y="171"/>
                  </a:lnTo>
                  <a:lnTo>
                    <a:pt x="105" y="172"/>
                  </a:lnTo>
                  <a:lnTo>
                    <a:pt x="103" y="173"/>
                  </a:lnTo>
                  <a:lnTo>
                    <a:pt x="105" y="173"/>
                  </a:lnTo>
                  <a:lnTo>
                    <a:pt x="107" y="173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7" y="178"/>
                  </a:lnTo>
                  <a:lnTo>
                    <a:pt x="107" y="179"/>
                  </a:lnTo>
                  <a:lnTo>
                    <a:pt x="107" y="181"/>
                  </a:lnTo>
                  <a:lnTo>
                    <a:pt x="107" y="182"/>
                  </a:lnTo>
                  <a:lnTo>
                    <a:pt x="108" y="182"/>
                  </a:lnTo>
                  <a:lnTo>
                    <a:pt x="108" y="183"/>
                  </a:lnTo>
                  <a:lnTo>
                    <a:pt x="109" y="183"/>
                  </a:lnTo>
                  <a:lnTo>
                    <a:pt x="109" y="186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8" y="189"/>
                  </a:lnTo>
                  <a:lnTo>
                    <a:pt x="108" y="190"/>
                  </a:lnTo>
                  <a:lnTo>
                    <a:pt x="107" y="190"/>
                  </a:lnTo>
                  <a:lnTo>
                    <a:pt x="107" y="192"/>
                  </a:lnTo>
                  <a:lnTo>
                    <a:pt x="105" y="192"/>
                  </a:lnTo>
                  <a:lnTo>
                    <a:pt x="105" y="193"/>
                  </a:lnTo>
                  <a:lnTo>
                    <a:pt x="103" y="193"/>
                  </a:lnTo>
                  <a:lnTo>
                    <a:pt x="102" y="193"/>
                  </a:lnTo>
                  <a:lnTo>
                    <a:pt x="102" y="195"/>
                  </a:lnTo>
                  <a:lnTo>
                    <a:pt x="101" y="195"/>
                  </a:lnTo>
                  <a:lnTo>
                    <a:pt x="101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9" y="198"/>
                  </a:lnTo>
                  <a:lnTo>
                    <a:pt x="97" y="198"/>
                  </a:lnTo>
                  <a:lnTo>
                    <a:pt x="97" y="196"/>
                  </a:lnTo>
                  <a:lnTo>
                    <a:pt x="97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9"/>
                  </a:lnTo>
                  <a:lnTo>
                    <a:pt x="97" y="188"/>
                  </a:lnTo>
                  <a:lnTo>
                    <a:pt x="97" y="187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5" y="183"/>
                  </a:lnTo>
                  <a:lnTo>
                    <a:pt x="95" y="182"/>
                  </a:lnTo>
                  <a:lnTo>
                    <a:pt x="94" y="181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1" y="177"/>
                  </a:lnTo>
                  <a:lnTo>
                    <a:pt x="91" y="175"/>
                  </a:lnTo>
                  <a:lnTo>
                    <a:pt x="90" y="175"/>
                  </a:lnTo>
                  <a:lnTo>
                    <a:pt x="90" y="173"/>
                  </a:lnTo>
                  <a:lnTo>
                    <a:pt x="89" y="172"/>
                  </a:lnTo>
                  <a:lnTo>
                    <a:pt x="89" y="171"/>
                  </a:lnTo>
                  <a:lnTo>
                    <a:pt x="86" y="171"/>
                  </a:lnTo>
                  <a:lnTo>
                    <a:pt x="86" y="170"/>
                  </a:lnTo>
                  <a:lnTo>
                    <a:pt x="85" y="170"/>
                  </a:lnTo>
                  <a:lnTo>
                    <a:pt x="84" y="169"/>
                  </a:lnTo>
                  <a:lnTo>
                    <a:pt x="85" y="169"/>
                  </a:lnTo>
                  <a:lnTo>
                    <a:pt x="84" y="169"/>
                  </a:lnTo>
                  <a:lnTo>
                    <a:pt x="84" y="166"/>
                  </a:lnTo>
                  <a:lnTo>
                    <a:pt x="83" y="166"/>
                  </a:lnTo>
                  <a:lnTo>
                    <a:pt x="83" y="165"/>
                  </a:lnTo>
                  <a:lnTo>
                    <a:pt x="83" y="164"/>
                  </a:lnTo>
                  <a:lnTo>
                    <a:pt x="83" y="163"/>
                  </a:lnTo>
                  <a:lnTo>
                    <a:pt x="83" y="164"/>
                  </a:lnTo>
                  <a:lnTo>
                    <a:pt x="83" y="163"/>
                  </a:lnTo>
                  <a:lnTo>
                    <a:pt x="82" y="163"/>
                  </a:lnTo>
                  <a:lnTo>
                    <a:pt x="82" y="164"/>
                  </a:lnTo>
                  <a:lnTo>
                    <a:pt x="80" y="164"/>
                  </a:lnTo>
                  <a:lnTo>
                    <a:pt x="80" y="163"/>
                  </a:lnTo>
                  <a:lnTo>
                    <a:pt x="80" y="161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80" y="160"/>
                  </a:lnTo>
                  <a:lnTo>
                    <a:pt x="78" y="159"/>
                  </a:lnTo>
                  <a:lnTo>
                    <a:pt x="78" y="156"/>
                  </a:lnTo>
                  <a:lnTo>
                    <a:pt x="78" y="159"/>
                  </a:lnTo>
                  <a:lnTo>
                    <a:pt x="78" y="160"/>
                  </a:lnTo>
                  <a:lnTo>
                    <a:pt x="78" y="159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78" y="159"/>
                  </a:lnTo>
                  <a:lnTo>
                    <a:pt x="78" y="156"/>
                  </a:lnTo>
                  <a:lnTo>
                    <a:pt x="77" y="156"/>
                  </a:lnTo>
                  <a:lnTo>
                    <a:pt x="77" y="159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8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8"/>
                  </a:lnTo>
                  <a:lnTo>
                    <a:pt x="82" y="147"/>
                  </a:lnTo>
                  <a:lnTo>
                    <a:pt x="82" y="146"/>
                  </a:lnTo>
                  <a:lnTo>
                    <a:pt x="82" y="144"/>
                  </a:lnTo>
                  <a:lnTo>
                    <a:pt x="83" y="144"/>
                  </a:lnTo>
                  <a:lnTo>
                    <a:pt x="82" y="144"/>
                  </a:lnTo>
                  <a:lnTo>
                    <a:pt x="83" y="143"/>
                  </a:lnTo>
                  <a:lnTo>
                    <a:pt x="83" y="142"/>
                  </a:lnTo>
                  <a:lnTo>
                    <a:pt x="83" y="139"/>
                  </a:lnTo>
                  <a:lnTo>
                    <a:pt x="83" y="142"/>
                  </a:lnTo>
                  <a:lnTo>
                    <a:pt x="82" y="143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38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3" y="135"/>
                  </a:lnTo>
                  <a:lnTo>
                    <a:pt x="83" y="133"/>
                  </a:lnTo>
                  <a:lnTo>
                    <a:pt x="82" y="133"/>
                  </a:lnTo>
                  <a:lnTo>
                    <a:pt x="83" y="132"/>
                  </a:lnTo>
                  <a:lnTo>
                    <a:pt x="83" y="130"/>
                  </a:lnTo>
                  <a:lnTo>
                    <a:pt x="82" y="129"/>
                  </a:lnTo>
                  <a:lnTo>
                    <a:pt x="80" y="129"/>
                  </a:lnTo>
                  <a:lnTo>
                    <a:pt x="80" y="127"/>
                  </a:lnTo>
                  <a:lnTo>
                    <a:pt x="78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6" y="125"/>
                  </a:lnTo>
                  <a:lnTo>
                    <a:pt x="76" y="124"/>
                  </a:lnTo>
                  <a:lnTo>
                    <a:pt x="74" y="124"/>
                  </a:lnTo>
                  <a:lnTo>
                    <a:pt x="74" y="121"/>
                  </a:lnTo>
                  <a:lnTo>
                    <a:pt x="74" y="120"/>
                  </a:lnTo>
                  <a:lnTo>
                    <a:pt x="74" y="119"/>
                  </a:lnTo>
                  <a:lnTo>
                    <a:pt x="74" y="118"/>
                  </a:lnTo>
                  <a:lnTo>
                    <a:pt x="73" y="119"/>
                  </a:lnTo>
                  <a:lnTo>
                    <a:pt x="73" y="118"/>
                  </a:lnTo>
                  <a:lnTo>
                    <a:pt x="74" y="118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6"/>
                  </a:lnTo>
                  <a:lnTo>
                    <a:pt x="73" y="118"/>
                  </a:lnTo>
                  <a:lnTo>
                    <a:pt x="73" y="116"/>
                  </a:lnTo>
                  <a:lnTo>
                    <a:pt x="73" y="118"/>
                  </a:lnTo>
                  <a:lnTo>
                    <a:pt x="72" y="119"/>
                  </a:lnTo>
                  <a:lnTo>
                    <a:pt x="72" y="118"/>
                  </a:lnTo>
                  <a:lnTo>
                    <a:pt x="71" y="118"/>
                  </a:lnTo>
                  <a:lnTo>
                    <a:pt x="68" y="118"/>
                  </a:lnTo>
                  <a:lnTo>
                    <a:pt x="68" y="119"/>
                  </a:lnTo>
                  <a:lnTo>
                    <a:pt x="67" y="119"/>
                  </a:lnTo>
                  <a:lnTo>
                    <a:pt x="66" y="119"/>
                  </a:lnTo>
                  <a:lnTo>
                    <a:pt x="66" y="118"/>
                  </a:lnTo>
                  <a:lnTo>
                    <a:pt x="66" y="116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5" y="113"/>
                  </a:lnTo>
                  <a:lnTo>
                    <a:pt x="63" y="113"/>
                  </a:lnTo>
                  <a:lnTo>
                    <a:pt x="63" y="115"/>
                  </a:lnTo>
                  <a:lnTo>
                    <a:pt x="63" y="113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2" y="110"/>
                  </a:lnTo>
                  <a:lnTo>
                    <a:pt x="60" y="110"/>
                  </a:lnTo>
                  <a:lnTo>
                    <a:pt x="59" y="110"/>
                  </a:lnTo>
                  <a:lnTo>
                    <a:pt x="57" y="110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3"/>
                  </a:lnTo>
                  <a:lnTo>
                    <a:pt x="56" y="103"/>
                  </a:lnTo>
                  <a:lnTo>
                    <a:pt x="55" y="103"/>
                  </a:lnTo>
                  <a:lnTo>
                    <a:pt x="55" y="102"/>
                  </a:lnTo>
                  <a:lnTo>
                    <a:pt x="55" y="101"/>
                  </a:lnTo>
                  <a:lnTo>
                    <a:pt x="55" y="99"/>
                  </a:lnTo>
                  <a:lnTo>
                    <a:pt x="54" y="101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7"/>
                  </a:lnTo>
                  <a:lnTo>
                    <a:pt x="51" y="97"/>
                  </a:lnTo>
                  <a:lnTo>
                    <a:pt x="54" y="97"/>
                  </a:lnTo>
                  <a:lnTo>
                    <a:pt x="55" y="97"/>
                  </a:lnTo>
                  <a:lnTo>
                    <a:pt x="56" y="97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7" y="98"/>
                  </a:lnTo>
                  <a:lnTo>
                    <a:pt x="59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3" y="99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6" y="101"/>
                  </a:lnTo>
                  <a:lnTo>
                    <a:pt x="66" y="102"/>
                  </a:lnTo>
                  <a:lnTo>
                    <a:pt x="66" y="101"/>
                  </a:lnTo>
                  <a:lnTo>
                    <a:pt x="67" y="101"/>
                  </a:lnTo>
                  <a:lnTo>
                    <a:pt x="66" y="101"/>
                  </a:lnTo>
                  <a:lnTo>
                    <a:pt x="66" y="99"/>
                  </a:lnTo>
                  <a:lnTo>
                    <a:pt x="67" y="99"/>
                  </a:lnTo>
                  <a:lnTo>
                    <a:pt x="67" y="101"/>
                  </a:lnTo>
                  <a:lnTo>
                    <a:pt x="68" y="101"/>
                  </a:lnTo>
                  <a:lnTo>
                    <a:pt x="68" y="99"/>
                  </a:lnTo>
                  <a:lnTo>
                    <a:pt x="68" y="98"/>
                  </a:lnTo>
                  <a:lnTo>
                    <a:pt x="67" y="98"/>
                  </a:lnTo>
                  <a:lnTo>
                    <a:pt x="67" y="99"/>
                  </a:lnTo>
                  <a:lnTo>
                    <a:pt x="66" y="99"/>
                  </a:lnTo>
                  <a:lnTo>
                    <a:pt x="66" y="98"/>
                  </a:lnTo>
                  <a:lnTo>
                    <a:pt x="66" y="97"/>
                  </a:lnTo>
                  <a:lnTo>
                    <a:pt x="67" y="97"/>
                  </a:lnTo>
                  <a:lnTo>
                    <a:pt x="67" y="95"/>
                  </a:lnTo>
                  <a:lnTo>
                    <a:pt x="66" y="95"/>
                  </a:lnTo>
                  <a:lnTo>
                    <a:pt x="65" y="95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8" y="92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7" y="95"/>
                  </a:lnTo>
                  <a:lnTo>
                    <a:pt x="68" y="93"/>
                  </a:lnTo>
                  <a:lnTo>
                    <a:pt x="68" y="92"/>
                  </a:lnTo>
                  <a:lnTo>
                    <a:pt x="68" y="93"/>
                  </a:lnTo>
                  <a:lnTo>
                    <a:pt x="71" y="92"/>
                  </a:lnTo>
                  <a:lnTo>
                    <a:pt x="68" y="92"/>
                  </a:lnTo>
                  <a:lnTo>
                    <a:pt x="68" y="91"/>
                  </a:lnTo>
                  <a:lnTo>
                    <a:pt x="71" y="91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6"/>
                  </a:lnTo>
                  <a:lnTo>
                    <a:pt x="72" y="86"/>
                  </a:lnTo>
                  <a:lnTo>
                    <a:pt x="72" y="85"/>
                  </a:lnTo>
                  <a:lnTo>
                    <a:pt x="73" y="84"/>
                  </a:lnTo>
                  <a:lnTo>
                    <a:pt x="73" y="82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2" y="80"/>
                  </a:lnTo>
                  <a:lnTo>
                    <a:pt x="72" y="81"/>
                  </a:lnTo>
                  <a:lnTo>
                    <a:pt x="71" y="80"/>
                  </a:lnTo>
                  <a:lnTo>
                    <a:pt x="71" y="79"/>
                  </a:lnTo>
                  <a:lnTo>
                    <a:pt x="71" y="76"/>
                  </a:lnTo>
                  <a:lnTo>
                    <a:pt x="71" y="75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8" y="72"/>
                  </a:lnTo>
                  <a:lnTo>
                    <a:pt x="67" y="72"/>
                  </a:lnTo>
                  <a:lnTo>
                    <a:pt x="67" y="70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5"/>
                  </a:lnTo>
                  <a:lnTo>
                    <a:pt x="65" y="65"/>
                  </a:lnTo>
                  <a:lnTo>
                    <a:pt x="63" y="65"/>
                  </a:lnTo>
                  <a:lnTo>
                    <a:pt x="63" y="64"/>
                  </a:lnTo>
                  <a:lnTo>
                    <a:pt x="62" y="63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59" y="62"/>
                  </a:lnTo>
                  <a:lnTo>
                    <a:pt x="59" y="59"/>
                  </a:lnTo>
                  <a:lnTo>
                    <a:pt x="57" y="58"/>
                  </a:lnTo>
                  <a:lnTo>
                    <a:pt x="57" y="57"/>
                  </a:lnTo>
                  <a:lnTo>
                    <a:pt x="59" y="57"/>
                  </a:lnTo>
                  <a:lnTo>
                    <a:pt x="59" y="56"/>
                  </a:lnTo>
                  <a:lnTo>
                    <a:pt x="59" y="55"/>
                  </a:lnTo>
                  <a:lnTo>
                    <a:pt x="57" y="55"/>
                  </a:lnTo>
                  <a:lnTo>
                    <a:pt x="59" y="53"/>
                  </a:lnTo>
                  <a:lnTo>
                    <a:pt x="59" y="52"/>
                  </a:lnTo>
                  <a:lnTo>
                    <a:pt x="59" y="50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9" y="46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9" y="41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57" y="35"/>
                  </a:lnTo>
                  <a:lnTo>
                    <a:pt x="59" y="33"/>
                  </a:lnTo>
                  <a:lnTo>
                    <a:pt x="59" y="31"/>
                  </a:lnTo>
                  <a:lnTo>
                    <a:pt x="60" y="30"/>
                  </a:lnTo>
                  <a:lnTo>
                    <a:pt x="60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5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9" y="22"/>
                  </a:lnTo>
                  <a:lnTo>
                    <a:pt x="59" y="21"/>
                  </a:lnTo>
                  <a:lnTo>
                    <a:pt x="59" y="19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9" y="6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5" y="0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2" y="5"/>
                  </a:lnTo>
                  <a:lnTo>
                    <a:pt x="99" y="6"/>
                  </a:lnTo>
                  <a:lnTo>
                    <a:pt x="102" y="10"/>
                  </a:lnTo>
                  <a:lnTo>
                    <a:pt x="108" y="12"/>
                  </a:lnTo>
                  <a:lnTo>
                    <a:pt x="113" y="15"/>
                  </a:lnTo>
                  <a:lnTo>
                    <a:pt x="118" y="17"/>
                  </a:lnTo>
                  <a:lnTo>
                    <a:pt x="124" y="19"/>
                  </a:lnTo>
                  <a:lnTo>
                    <a:pt x="128" y="22"/>
                  </a:lnTo>
                  <a:lnTo>
                    <a:pt x="134" y="25"/>
                  </a:lnTo>
                  <a:lnTo>
                    <a:pt x="135" y="25"/>
                  </a:lnTo>
                  <a:lnTo>
                    <a:pt x="136" y="27"/>
                  </a:lnTo>
                  <a:lnTo>
                    <a:pt x="137" y="27"/>
                  </a:lnTo>
                  <a:lnTo>
                    <a:pt x="137" y="28"/>
                  </a:lnTo>
                  <a:lnTo>
                    <a:pt x="139" y="28"/>
                  </a:lnTo>
                  <a:lnTo>
                    <a:pt x="140" y="28"/>
                  </a:lnTo>
                  <a:lnTo>
                    <a:pt x="142" y="28"/>
                  </a:lnTo>
                  <a:lnTo>
                    <a:pt x="143" y="28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8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3" y="28"/>
                  </a:lnTo>
                  <a:lnTo>
                    <a:pt x="154" y="28"/>
                  </a:lnTo>
                  <a:lnTo>
                    <a:pt x="156" y="28"/>
                  </a:lnTo>
                  <a:lnTo>
                    <a:pt x="157" y="28"/>
                  </a:lnTo>
                  <a:lnTo>
                    <a:pt x="158" y="28"/>
                  </a:lnTo>
                  <a:lnTo>
                    <a:pt x="160" y="28"/>
                  </a:lnTo>
                  <a:lnTo>
                    <a:pt x="162" y="28"/>
                  </a:lnTo>
                  <a:lnTo>
                    <a:pt x="163" y="28"/>
                  </a:lnTo>
                  <a:lnTo>
                    <a:pt x="164" y="28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70" y="28"/>
                  </a:lnTo>
                  <a:lnTo>
                    <a:pt x="171" y="28"/>
                  </a:lnTo>
                  <a:lnTo>
                    <a:pt x="173" y="28"/>
                  </a:lnTo>
                  <a:lnTo>
                    <a:pt x="174" y="28"/>
                  </a:lnTo>
                  <a:lnTo>
                    <a:pt x="175" y="28"/>
                  </a:lnTo>
                  <a:lnTo>
                    <a:pt x="177" y="28"/>
                  </a:lnTo>
                  <a:lnTo>
                    <a:pt x="179" y="28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1" y="27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2" y="23"/>
                  </a:lnTo>
                  <a:lnTo>
                    <a:pt x="182" y="22"/>
                  </a:lnTo>
                  <a:lnTo>
                    <a:pt x="182" y="21"/>
                  </a:lnTo>
                  <a:lnTo>
                    <a:pt x="183" y="21"/>
                  </a:lnTo>
                  <a:lnTo>
                    <a:pt x="183" y="19"/>
                  </a:lnTo>
                  <a:lnTo>
                    <a:pt x="185" y="19"/>
                  </a:lnTo>
                  <a:lnTo>
                    <a:pt x="187" y="19"/>
                  </a:lnTo>
                  <a:lnTo>
                    <a:pt x="188" y="19"/>
                  </a:lnTo>
                  <a:lnTo>
                    <a:pt x="189" y="19"/>
                  </a:lnTo>
                  <a:lnTo>
                    <a:pt x="191" y="19"/>
                  </a:lnTo>
                  <a:lnTo>
                    <a:pt x="192" y="19"/>
                  </a:lnTo>
                  <a:lnTo>
                    <a:pt x="193" y="19"/>
                  </a:lnTo>
                  <a:lnTo>
                    <a:pt x="196" y="19"/>
                  </a:lnTo>
                  <a:lnTo>
                    <a:pt x="197" y="19"/>
                  </a:lnTo>
                  <a:lnTo>
                    <a:pt x="198" y="19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4" y="19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0" y="19"/>
                  </a:lnTo>
                  <a:lnTo>
                    <a:pt x="210" y="21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6" y="29"/>
                  </a:lnTo>
                  <a:lnTo>
                    <a:pt x="216" y="30"/>
                  </a:lnTo>
                  <a:lnTo>
                    <a:pt x="216" y="31"/>
                  </a:lnTo>
                  <a:lnTo>
                    <a:pt x="217" y="31"/>
                  </a:lnTo>
                  <a:lnTo>
                    <a:pt x="217" y="33"/>
                  </a:lnTo>
                  <a:lnTo>
                    <a:pt x="217" y="35"/>
                  </a:lnTo>
                  <a:lnTo>
                    <a:pt x="219" y="36"/>
                  </a:lnTo>
                  <a:lnTo>
                    <a:pt x="219" y="38"/>
                  </a:lnTo>
                  <a:lnTo>
                    <a:pt x="220" y="38"/>
                  </a:lnTo>
                  <a:lnTo>
                    <a:pt x="222" y="38"/>
                  </a:lnTo>
                  <a:lnTo>
                    <a:pt x="222" y="39"/>
                  </a:lnTo>
                  <a:lnTo>
                    <a:pt x="223" y="40"/>
                  </a:lnTo>
                  <a:lnTo>
                    <a:pt x="223" y="41"/>
                  </a:lnTo>
                  <a:lnTo>
                    <a:pt x="225" y="41"/>
                  </a:lnTo>
                  <a:lnTo>
                    <a:pt x="225" y="44"/>
                  </a:lnTo>
                  <a:lnTo>
                    <a:pt x="225" y="45"/>
                  </a:lnTo>
                  <a:lnTo>
                    <a:pt x="223" y="45"/>
                  </a:lnTo>
                  <a:lnTo>
                    <a:pt x="223" y="46"/>
                  </a:lnTo>
                  <a:lnTo>
                    <a:pt x="225" y="46"/>
                  </a:lnTo>
                  <a:lnTo>
                    <a:pt x="223" y="46"/>
                  </a:lnTo>
                  <a:lnTo>
                    <a:pt x="223" y="47"/>
                  </a:lnTo>
                  <a:lnTo>
                    <a:pt x="225" y="47"/>
                  </a:lnTo>
                  <a:lnTo>
                    <a:pt x="225" y="48"/>
                  </a:lnTo>
                  <a:lnTo>
                    <a:pt x="225" y="50"/>
                  </a:lnTo>
                  <a:lnTo>
                    <a:pt x="225" y="52"/>
                  </a:lnTo>
                  <a:lnTo>
                    <a:pt x="223" y="52"/>
                  </a:lnTo>
                  <a:lnTo>
                    <a:pt x="223" y="53"/>
                  </a:lnTo>
                  <a:lnTo>
                    <a:pt x="223" y="55"/>
                  </a:lnTo>
                  <a:lnTo>
                    <a:pt x="223" y="56"/>
                  </a:lnTo>
                  <a:lnTo>
                    <a:pt x="223" y="57"/>
                  </a:lnTo>
                  <a:lnTo>
                    <a:pt x="223" y="58"/>
                  </a:lnTo>
                  <a:lnTo>
                    <a:pt x="223" y="59"/>
                  </a:lnTo>
                  <a:lnTo>
                    <a:pt x="223" y="62"/>
                  </a:lnTo>
                  <a:lnTo>
                    <a:pt x="225" y="62"/>
                  </a:lnTo>
                  <a:lnTo>
                    <a:pt x="225" y="63"/>
                  </a:lnTo>
                  <a:lnTo>
                    <a:pt x="226" y="63"/>
                  </a:lnTo>
                  <a:lnTo>
                    <a:pt x="226" y="64"/>
                  </a:lnTo>
                  <a:lnTo>
                    <a:pt x="227" y="65"/>
                  </a:lnTo>
                  <a:lnTo>
                    <a:pt x="227" y="67"/>
                  </a:lnTo>
                  <a:lnTo>
                    <a:pt x="228" y="67"/>
                  </a:lnTo>
                  <a:lnTo>
                    <a:pt x="231" y="67"/>
                  </a:lnTo>
                  <a:lnTo>
                    <a:pt x="231" y="68"/>
                  </a:lnTo>
                  <a:lnTo>
                    <a:pt x="232" y="68"/>
                  </a:lnTo>
                  <a:lnTo>
                    <a:pt x="232" y="70"/>
                  </a:lnTo>
                  <a:lnTo>
                    <a:pt x="233" y="70"/>
                  </a:lnTo>
                  <a:lnTo>
                    <a:pt x="234" y="70"/>
                  </a:lnTo>
                  <a:lnTo>
                    <a:pt x="234" y="72"/>
                  </a:lnTo>
                  <a:lnTo>
                    <a:pt x="236" y="73"/>
                  </a:lnTo>
                  <a:lnTo>
                    <a:pt x="237" y="73"/>
                  </a:lnTo>
                  <a:lnTo>
                    <a:pt x="237" y="74"/>
                  </a:lnTo>
                  <a:lnTo>
                    <a:pt x="238" y="74"/>
                  </a:lnTo>
                  <a:lnTo>
                    <a:pt x="240" y="74"/>
                  </a:lnTo>
                  <a:lnTo>
                    <a:pt x="240" y="73"/>
                  </a:lnTo>
                  <a:lnTo>
                    <a:pt x="240" y="72"/>
                  </a:lnTo>
                  <a:lnTo>
                    <a:pt x="242" y="72"/>
                  </a:lnTo>
                  <a:lnTo>
                    <a:pt x="243" y="70"/>
                  </a:lnTo>
                  <a:lnTo>
                    <a:pt x="244" y="70"/>
                  </a:lnTo>
                  <a:lnTo>
                    <a:pt x="244" y="68"/>
                  </a:lnTo>
                  <a:lnTo>
                    <a:pt x="245" y="68"/>
                  </a:lnTo>
                  <a:lnTo>
                    <a:pt x="244" y="68"/>
                  </a:lnTo>
                  <a:lnTo>
                    <a:pt x="245" y="67"/>
                  </a:lnTo>
                  <a:lnTo>
                    <a:pt x="245" y="65"/>
                  </a:lnTo>
                  <a:lnTo>
                    <a:pt x="246" y="65"/>
                  </a:lnTo>
                  <a:lnTo>
                    <a:pt x="246" y="64"/>
                  </a:lnTo>
                  <a:lnTo>
                    <a:pt x="249" y="63"/>
                  </a:lnTo>
                  <a:lnTo>
                    <a:pt x="249" y="62"/>
                  </a:lnTo>
                  <a:lnTo>
                    <a:pt x="250" y="62"/>
                  </a:lnTo>
                  <a:lnTo>
                    <a:pt x="250" y="59"/>
                  </a:lnTo>
                  <a:lnTo>
                    <a:pt x="251" y="59"/>
                  </a:lnTo>
                  <a:lnTo>
                    <a:pt x="251" y="58"/>
                  </a:lnTo>
                  <a:lnTo>
                    <a:pt x="253" y="58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5" y="57"/>
                  </a:lnTo>
                  <a:lnTo>
                    <a:pt x="257" y="57"/>
                  </a:lnTo>
                  <a:lnTo>
                    <a:pt x="257" y="56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60" y="57"/>
                  </a:lnTo>
                  <a:lnTo>
                    <a:pt x="261" y="57"/>
                  </a:lnTo>
                  <a:lnTo>
                    <a:pt x="262" y="57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7" y="58"/>
                  </a:lnTo>
                  <a:lnTo>
                    <a:pt x="268" y="58"/>
                  </a:lnTo>
                  <a:lnTo>
                    <a:pt x="268" y="57"/>
                  </a:lnTo>
                  <a:lnTo>
                    <a:pt x="268" y="58"/>
                  </a:lnTo>
                  <a:lnTo>
                    <a:pt x="270" y="58"/>
                  </a:lnTo>
                  <a:lnTo>
                    <a:pt x="270" y="57"/>
                  </a:lnTo>
                  <a:lnTo>
                    <a:pt x="270" y="58"/>
                  </a:lnTo>
                  <a:lnTo>
                    <a:pt x="271" y="58"/>
                  </a:lnTo>
                  <a:lnTo>
                    <a:pt x="270" y="58"/>
                  </a:lnTo>
                  <a:lnTo>
                    <a:pt x="271" y="58"/>
                  </a:lnTo>
                  <a:lnTo>
                    <a:pt x="271" y="59"/>
                  </a:lnTo>
                  <a:lnTo>
                    <a:pt x="271" y="62"/>
                  </a:lnTo>
                  <a:lnTo>
                    <a:pt x="272" y="62"/>
                  </a:lnTo>
                  <a:lnTo>
                    <a:pt x="271" y="63"/>
                  </a:lnTo>
                  <a:lnTo>
                    <a:pt x="272" y="63"/>
                  </a:lnTo>
                  <a:lnTo>
                    <a:pt x="272" y="64"/>
                  </a:lnTo>
                  <a:lnTo>
                    <a:pt x="273" y="64"/>
                  </a:lnTo>
                  <a:lnTo>
                    <a:pt x="273" y="65"/>
                  </a:lnTo>
                  <a:lnTo>
                    <a:pt x="276" y="67"/>
                  </a:lnTo>
                  <a:lnTo>
                    <a:pt x="276" y="68"/>
                  </a:lnTo>
                  <a:lnTo>
                    <a:pt x="277" y="68"/>
                  </a:lnTo>
                  <a:lnTo>
                    <a:pt x="277" y="70"/>
                  </a:lnTo>
                  <a:lnTo>
                    <a:pt x="277" y="72"/>
                  </a:lnTo>
                  <a:lnTo>
                    <a:pt x="277" y="73"/>
                  </a:lnTo>
                  <a:lnTo>
                    <a:pt x="277" y="74"/>
                  </a:lnTo>
                  <a:lnTo>
                    <a:pt x="277" y="75"/>
                  </a:lnTo>
                  <a:lnTo>
                    <a:pt x="277" y="76"/>
                  </a:lnTo>
                  <a:lnTo>
                    <a:pt x="277" y="80"/>
                  </a:lnTo>
                  <a:lnTo>
                    <a:pt x="277" y="81"/>
                  </a:lnTo>
                  <a:lnTo>
                    <a:pt x="278" y="81"/>
                  </a:lnTo>
                  <a:lnTo>
                    <a:pt x="278" y="82"/>
                  </a:lnTo>
                  <a:lnTo>
                    <a:pt x="278" y="84"/>
                  </a:lnTo>
                  <a:lnTo>
                    <a:pt x="278" y="85"/>
                  </a:lnTo>
                  <a:lnTo>
                    <a:pt x="278" y="86"/>
                  </a:lnTo>
                  <a:lnTo>
                    <a:pt x="278" y="89"/>
                  </a:lnTo>
                  <a:lnTo>
                    <a:pt x="278" y="90"/>
                  </a:lnTo>
                  <a:lnTo>
                    <a:pt x="279" y="91"/>
                  </a:lnTo>
                  <a:lnTo>
                    <a:pt x="279" y="92"/>
                  </a:lnTo>
                  <a:lnTo>
                    <a:pt x="279" y="93"/>
                  </a:lnTo>
                  <a:lnTo>
                    <a:pt x="280" y="93"/>
                  </a:lnTo>
                  <a:lnTo>
                    <a:pt x="280" y="95"/>
                  </a:lnTo>
                  <a:lnTo>
                    <a:pt x="280" y="97"/>
                  </a:lnTo>
                  <a:lnTo>
                    <a:pt x="280" y="98"/>
                  </a:lnTo>
                  <a:lnTo>
                    <a:pt x="280" y="99"/>
                  </a:lnTo>
                  <a:lnTo>
                    <a:pt x="282" y="99"/>
                  </a:lnTo>
                  <a:lnTo>
                    <a:pt x="282" y="101"/>
                  </a:lnTo>
                  <a:lnTo>
                    <a:pt x="284" y="101"/>
                  </a:lnTo>
                  <a:lnTo>
                    <a:pt x="284" y="102"/>
                  </a:lnTo>
                  <a:lnTo>
                    <a:pt x="285" y="102"/>
                  </a:lnTo>
                  <a:lnTo>
                    <a:pt x="284" y="103"/>
                  </a:lnTo>
                  <a:lnTo>
                    <a:pt x="285" y="103"/>
                  </a:lnTo>
                  <a:lnTo>
                    <a:pt x="284" y="105"/>
                  </a:lnTo>
                  <a:lnTo>
                    <a:pt x="284" y="107"/>
                  </a:lnTo>
                  <a:lnTo>
                    <a:pt x="282" y="108"/>
                  </a:lnTo>
                  <a:lnTo>
                    <a:pt x="284" y="108"/>
                  </a:lnTo>
                  <a:lnTo>
                    <a:pt x="284" y="109"/>
                  </a:lnTo>
                  <a:lnTo>
                    <a:pt x="282" y="110"/>
                  </a:lnTo>
                  <a:lnTo>
                    <a:pt x="282" y="112"/>
                  </a:lnTo>
                  <a:lnTo>
                    <a:pt x="282" y="113"/>
                  </a:lnTo>
                  <a:lnTo>
                    <a:pt x="282" y="115"/>
                  </a:lnTo>
                  <a:lnTo>
                    <a:pt x="284" y="115"/>
                  </a:lnTo>
                  <a:lnTo>
                    <a:pt x="284" y="116"/>
                  </a:lnTo>
                  <a:lnTo>
                    <a:pt x="284" y="118"/>
                  </a:lnTo>
                  <a:lnTo>
                    <a:pt x="284" y="119"/>
                  </a:lnTo>
                  <a:lnTo>
                    <a:pt x="284" y="120"/>
                  </a:lnTo>
                  <a:lnTo>
                    <a:pt x="284" y="121"/>
                  </a:lnTo>
                  <a:lnTo>
                    <a:pt x="284" y="124"/>
                  </a:lnTo>
                  <a:lnTo>
                    <a:pt x="284" y="125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88" y="126"/>
                  </a:lnTo>
                  <a:lnTo>
                    <a:pt x="288" y="127"/>
                  </a:lnTo>
                  <a:lnTo>
                    <a:pt x="289" y="127"/>
                  </a:lnTo>
                  <a:lnTo>
                    <a:pt x="289" y="129"/>
                  </a:lnTo>
                  <a:lnTo>
                    <a:pt x="290" y="129"/>
                  </a:lnTo>
                  <a:lnTo>
                    <a:pt x="291" y="129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4" y="130"/>
                  </a:lnTo>
                  <a:lnTo>
                    <a:pt x="294" y="132"/>
                  </a:lnTo>
                  <a:lnTo>
                    <a:pt x="295" y="132"/>
                  </a:lnTo>
                  <a:lnTo>
                    <a:pt x="295" y="133"/>
                  </a:lnTo>
                  <a:lnTo>
                    <a:pt x="296" y="133"/>
                  </a:lnTo>
                  <a:lnTo>
                    <a:pt x="296" y="132"/>
                  </a:lnTo>
                  <a:lnTo>
                    <a:pt x="296" y="133"/>
                  </a:lnTo>
                  <a:lnTo>
                    <a:pt x="297" y="133"/>
                  </a:lnTo>
                  <a:lnTo>
                    <a:pt x="299" y="133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3" y="133"/>
                  </a:lnTo>
                  <a:lnTo>
                    <a:pt x="303" y="135"/>
                  </a:lnTo>
                  <a:lnTo>
                    <a:pt x="305" y="135"/>
                  </a:lnTo>
                  <a:lnTo>
                    <a:pt x="305" y="136"/>
                  </a:lnTo>
                  <a:lnTo>
                    <a:pt x="306" y="136"/>
                  </a:lnTo>
                  <a:lnTo>
                    <a:pt x="306" y="137"/>
                  </a:lnTo>
                  <a:lnTo>
                    <a:pt x="306" y="136"/>
                  </a:lnTo>
                  <a:lnTo>
                    <a:pt x="306" y="137"/>
                  </a:lnTo>
                  <a:lnTo>
                    <a:pt x="307" y="137"/>
                  </a:lnTo>
                  <a:lnTo>
                    <a:pt x="307" y="136"/>
                  </a:lnTo>
                  <a:lnTo>
                    <a:pt x="307" y="135"/>
                  </a:lnTo>
                  <a:lnTo>
                    <a:pt x="307" y="136"/>
                  </a:lnTo>
                  <a:lnTo>
                    <a:pt x="308" y="135"/>
                  </a:lnTo>
                  <a:lnTo>
                    <a:pt x="311" y="135"/>
                  </a:lnTo>
                  <a:close/>
                  <a:moveTo>
                    <a:pt x="0" y="290"/>
                  </a:moveTo>
                  <a:lnTo>
                    <a:pt x="2" y="290"/>
                  </a:lnTo>
                  <a:lnTo>
                    <a:pt x="2" y="292"/>
                  </a:lnTo>
                  <a:lnTo>
                    <a:pt x="0" y="292"/>
                  </a:lnTo>
                  <a:lnTo>
                    <a:pt x="0" y="290"/>
                  </a:lnTo>
                  <a:close/>
                  <a:moveTo>
                    <a:pt x="62" y="281"/>
                  </a:moveTo>
                  <a:lnTo>
                    <a:pt x="62" y="284"/>
                  </a:lnTo>
                  <a:lnTo>
                    <a:pt x="60" y="284"/>
                  </a:lnTo>
                  <a:lnTo>
                    <a:pt x="59" y="281"/>
                  </a:lnTo>
                  <a:lnTo>
                    <a:pt x="60" y="281"/>
                  </a:lnTo>
                  <a:lnTo>
                    <a:pt x="60" y="280"/>
                  </a:lnTo>
                  <a:lnTo>
                    <a:pt x="62" y="280"/>
                  </a:lnTo>
                  <a:lnTo>
                    <a:pt x="62" y="281"/>
                  </a:lnTo>
                  <a:close/>
                  <a:moveTo>
                    <a:pt x="66" y="270"/>
                  </a:moveTo>
                  <a:lnTo>
                    <a:pt x="66" y="272"/>
                  </a:lnTo>
                  <a:lnTo>
                    <a:pt x="66" y="270"/>
                  </a:lnTo>
                  <a:close/>
                  <a:moveTo>
                    <a:pt x="147" y="228"/>
                  </a:moveTo>
                  <a:lnTo>
                    <a:pt x="146" y="230"/>
                  </a:lnTo>
                  <a:lnTo>
                    <a:pt x="146" y="228"/>
                  </a:lnTo>
                  <a:lnTo>
                    <a:pt x="147" y="228"/>
                  </a:lnTo>
                  <a:close/>
                  <a:moveTo>
                    <a:pt x="145" y="226"/>
                  </a:moveTo>
                  <a:lnTo>
                    <a:pt x="146" y="226"/>
                  </a:lnTo>
                  <a:lnTo>
                    <a:pt x="145" y="227"/>
                  </a:lnTo>
                  <a:lnTo>
                    <a:pt x="143" y="227"/>
                  </a:lnTo>
                  <a:lnTo>
                    <a:pt x="143" y="226"/>
                  </a:lnTo>
                  <a:lnTo>
                    <a:pt x="145" y="226"/>
                  </a:lnTo>
                  <a:close/>
                  <a:moveTo>
                    <a:pt x="143" y="224"/>
                  </a:moveTo>
                  <a:lnTo>
                    <a:pt x="142" y="224"/>
                  </a:lnTo>
                  <a:lnTo>
                    <a:pt x="142" y="223"/>
                  </a:lnTo>
                  <a:lnTo>
                    <a:pt x="142" y="222"/>
                  </a:lnTo>
                  <a:lnTo>
                    <a:pt x="143" y="222"/>
                  </a:lnTo>
                  <a:lnTo>
                    <a:pt x="143" y="223"/>
                  </a:lnTo>
                  <a:lnTo>
                    <a:pt x="143" y="224"/>
                  </a:lnTo>
                  <a:close/>
                  <a:moveTo>
                    <a:pt x="142" y="220"/>
                  </a:moveTo>
                  <a:lnTo>
                    <a:pt x="142" y="222"/>
                  </a:lnTo>
                  <a:lnTo>
                    <a:pt x="142" y="220"/>
                  </a:lnTo>
                  <a:close/>
                  <a:moveTo>
                    <a:pt x="108" y="170"/>
                  </a:moveTo>
                  <a:lnTo>
                    <a:pt x="108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7" y="169"/>
                  </a:lnTo>
                  <a:lnTo>
                    <a:pt x="107" y="166"/>
                  </a:lnTo>
                  <a:lnTo>
                    <a:pt x="107" y="169"/>
                  </a:lnTo>
                  <a:lnTo>
                    <a:pt x="108" y="169"/>
                  </a:lnTo>
                  <a:lnTo>
                    <a:pt x="108" y="170"/>
                  </a:lnTo>
                  <a:close/>
                  <a:moveTo>
                    <a:pt x="83" y="166"/>
                  </a:moveTo>
                  <a:lnTo>
                    <a:pt x="84" y="169"/>
                  </a:lnTo>
                  <a:lnTo>
                    <a:pt x="83" y="166"/>
                  </a:lnTo>
                  <a:lnTo>
                    <a:pt x="82" y="166"/>
                  </a:lnTo>
                  <a:lnTo>
                    <a:pt x="80" y="166"/>
                  </a:lnTo>
                  <a:lnTo>
                    <a:pt x="82" y="166"/>
                  </a:lnTo>
                  <a:lnTo>
                    <a:pt x="83" y="166"/>
                  </a:lnTo>
                  <a:close/>
                  <a:moveTo>
                    <a:pt x="80" y="165"/>
                  </a:moveTo>
                  <a:lnTo>
                    <a:pt x="80" y="166"/>
                  </a:lnTo>
                  <a:lnTo>
                    <a:pt x="80" y="169"/>
                  </a:lnTo>
                  <a:lnTo>
                    <a:pt x="80" y="166"/>
                  </a:lnTo>
                  <a:lnTo>
                    <a:pt x="78" y="166"/>
                  </a:lnTo>
                  <a:lnTo>
                    <a:pt x="78" y="165"/>
                  </a:lnTo>
                  <a:lnTo>
                    <a:pt x="77" y="165"/>
                  </a:lnTo>
                  <a:lnTo>
                    <a:pt x="77" y="164"/>
                  </a:lnTo>
                  <a:lnTo>
                    <a:pt x="78" y="164"/>
                  </a:lnTo>
                  <a:lnTo>
                    <a:pt x="78" y="165"/>
                  </a:lnTo>
                  <a:lnTo>
                    <a:pt x="80" y="165"/>
                  </a:lnTo>
                  <a:close/>
                  <a:moveTo>
                    <a:pt x="102" y="164"/>
                  </a:moveTo>
                  <a:lnTo>
                    <a:pt x="102" y="165"/>
                  </a:lnTo>
                  <a:lnTo>
                    <a:pt x="101" y="165"/>
                  </a:lnTo>
                  <a:lnTo>
                    <a:pt x="101" y="166"/>
                  </a:lnTo>
                  <a:lnTo>
                    <a:pt x="101" y="165"/>
                  </a:lnTo>
                  <a:lnTo>
                    <a:pt x="101" y="164"/>
                  </a:lnTo>
                  <a:lnTo>
                    <a:pt x="101" y="163"/>
                  </a:lnTo>
                  <a:lnTo>
                    <a:pt x="101" y="164"/>
                  </a:lnTo>
                  <a:lnTo>
                    <a:pt x="102" y="164"/>
                  </a:lnTo>
                  <a:close/>
                  <a:moveTo>
                    <a:pt x="100" y="153"/>
                  </a:moveTo>
                  <a:lnTo>
                    <a:pt x="100" y="152"/>
                  </a:lnTo>
                  <a:lnTo>
                    <a:pt x="100" y="153"/>
                  </a:lnTo>
                  <a:lnTo>
                    <a:pt x="101" y="153"/>
                  </a:lnTo>
                  <a:lnTo>
                    <a:pt x="101" y="154"/>
                  </a:lnTo>
                  <a:lnTo>
                    <a:pt x="101" y="155"/>
                  </a:lnTo>
                  <a:lnTo>
                    <a:pt x="101" y="156"/>
                  </a:lnTo>
                  <a:lnTo>
                    <a:pt x="100" y="156"/>
                  </a:lnTo>
                  <a:lnTo>
                    <a:pt x="101" y="156"/>
                  </a:lnTo>
                  <a:lnTo>
                    <a:pt x="101" y="155"/>
                  </a:lnTo>
                  <a:lnTo>
                    <a:pt x="100" y="155"/>
                  </a:lnTo>
                  <a:lnTo>
                    <a:pt x="100" y="154"/>
                  </a:lnTo>
                  <a:lnTo>
                    <a:pt x="100" y="153"/>
                  </a:lnTo>
                  <a:close/>
                  <a:moveTo>
                    <a:pt x="76" y="163"/>
                  </a:moveTo>
                  <a:lnTo>
                    <a:pt x="76" y="164"/>
                  </a:lnTo>
                  <a:lnTo>
                    <a:pt x="76" y="163"/>
                  </a:lnTo>
                  <a:lnTo>
                    <a:pt x="76" y="161"/>
                  </a:lnTo>
                  <a:lnTo>
                    <a:pt x="74" y="161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4" y="159"/>
                  </a:lnTo>
                  <a:lnTo>
                    <a:pt x="74" y="160"/>
                  </a:lnTo>
                  <a:lnTo>
                    <a:pt x="74" y="159"/>
                  </a:lnTo>
                  <a:lnTo>
                    <a:pt x="74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78" y="148"/>
                  </a:lnTo>
                  <a:lnTo>
                    <a:pt x="80" y="148"/>
                  </a:lnTo>
                  <a:lnTo>
                    <a:pt x="78" y="150"/>
                  </a:lnTo>
                  <a:lnTo>
                    <a:pt x="78" y="152"/>
                  </a:lnTo>
                  <a:lnTo>
                    <a:pt x="77" y="153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6" y="155"/>
                  </a:lnTo>
                  <a:lnTo>
                    <a:pt x="76" y="156"/>
                  </a:lnTo>
                  <a:lnTo>
                    <a:pt x="76" y="159"/>
                  </a:lnTo>
                  <a:lnTo>
                    <a:pt x="76" y="160"/>
                  </a:lnTo>
                  <a:lnTo>
                    <a:pt x="76" y="161"/>
                  </a:lnTo>
                  <a:lnTo>
                    <a:pt x="76" y="163"/>
                  </a:lnTo>
                  <a:close/>
                  <a:moveTo>
                    <a:pt x="130" y="146"/>
                  </a:moveTo>
                  <a:lnTo>
                    <a:pt x="130" y="147"/>
                  </a:lnTo>
                  <a:lnTo>
                    <a:pt x="130" y="146"/>
                  </a:lnTo>
                  <a:lnTo>
                    <a:pt x="129" y="146"/>
                  </a:lnTo>
                  <a:lnTo>
                    <a:pt x="128" y="146"/>
                  </a:lnTo>
                  <a:lnTo>
                    <a:pt x="129" y="146"/>
                  </a:lnTo>
                  <a:lnTo>
                    <a:pt x="130" y="146"/>
                  </a:lnTo>
                  <a:close/>
                  <a:moveTo>
                    <a:pt x="102" y="142"/>
                  </a:moveTo>
                  <a:lnTo>
                    <a:pt x="102" y="139"/>
                  </a:lnTo>
                  <a:lnTo>
                    <a:pt x="102" y="142"/>
                  </a:lnTo>
                  <a:close/>
                  <a:moveTo>
                    <a:pt x="100" y="135"/>
                  </a:moveTo>
                  <a:lnTo>
                    <a:pt x="99" y="135"/>
                  </a:lnTo>
                  <a:lnTo>
                    <a:pt x="99" y="136"/>
                  </a:lnTo>
                  <a:lnTo>
                    <a:pt x="97" y="137"/>
                  </a:lnTo>
                  <a:lnTo>
                    <a:pt x="97" y="136"/>
                  </a:lnTo>
                  <a:lnTo>
                    <a:pt x="99" y="136"/>
                  </a:lnTo>
                  <a:lnTo>
                    <a:pt x="99" y="135"/>
                  </a:lnTo>
                  <a:lnTo>
                    <a:pt x="99" y="133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100" y="133"/>
                  </a:lnTo>
                  <a:lnTo>
                    <a:pt x="100" y="135"/>
                  </a:lnTo>
                  <a:close/>
                  <a:moveTo>
                    <a:pt x="124" y="112"/>
                  </a:moveTo>
                  <a:lnTo>
                    <a:pt x="124" y="113"/>
                  </a:lnTo>
                  <a:lnTo>
                    <a:pt x="124" y="112"/>
                  </a:lnTo>
                  <a:close/>
                  <a:moveTo>
                    <a:pt x="117" y="108"/>
                  </a:moveTo>
                  <a:lnTo>
                    <a:pt x="117" y="107"/>
                  </a:lnTo>
                  <a:lnTo>
                    <a:pt x="117" y="105"/>
                  </a:lnTo>
                  <a:lnTo>
                    <a:pt x="117" y="107"/>
                  </a:lnTo>
                  <a:lnTo>
                    <a:pt x="117" y="108"/>
                  </a:lnTo>
                  <a:close/>
                  <a:moveTo>
                    <a:pt x="55" y="86"/>
                  </a:moveTo>
                  <a:lnTo>
                    <a:pt x="55" y="89"/>
                  </a:lnTo>
                  <a:lnTo>
                    <a:pt x="54" y="90"/>
                  </a:lnTo>
                  <a:lnTo>
                    <a:pt x="54" y="91"/>
                  </a:lnTo>
                  <a:lnTo>
                    <a:pt x="54" y="92"/>
                  </a:lnTo>
                  <a:lnTo>
                    <a:pt x="51" y="92"/>
                  </a:lnTo>
                  <a:lnTo>
                    <a:pt x="50" y="92"/>
                  </a:lnTo>
                  <a:lnTo>
                    <a:pt x="50" y="91"/>
                  </a:lnTo>
                  <a:lnTo>
                    <a:pt x="51" y="90"/>
                  </a:lnTo>
                  <a:lnTo>
                    <a:pt x="54" y="90"/>
                  </a:lnTo>
                  <a:lnTo>
                    <a:pt x="54" y="89"/>
                  </a:lnTo>
                  <a:lnTo>
                    <a:pt x="54" y="86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86"/>
                  </a:lnTo>
                  <a:close/>
                  <a:moveTo>
                    <a:pt x="91" y="80"/>
                  </a:moveTo>
                  <a:lnTo>
                    <a:pt x="92" y="81"/>
                  </a:lnTo>
                  <a:lnTo>
                    <a:pt x="92" y="82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91" y="80"/>
                  </a:lnTo>
                  <a:close/>
                  <a:moveTo>
                    <a:pt x="95" y="80"/>
                  </a:moveTo>
                  <a:lnTo>
                    <a:pt x="95" y="79"/>
                  </a:lnTo>
                  <a:lnTo>
                    <a:pt x="97" y="79"/>
                  </a:lnTo>
                  <a:lnTo>
                    <a:pt x="97" y="80"/>
                  </a:lnTo>
                  <a:lnTo>
                    <a:pt x="95" y="80"/>
                  </a:lnTo>
                  <a:close/>
                  <a:moveTo>
                    <a:pt x="101" y="79"/>
                  </a:moveTo>
                  <a:lnTo>
                    <a:pt x="100" y="79"/>
                  </a:lnTo>
                  <a:lnTo>
                    <a:pt x="100" y="76"/>
                  </a:lnTo>
                  <a:lnTo>
                    <a:pt x="100" y="79"/>
                  </a:lnTo>
                  <a:lnTo>
                    <a:pt x="100" y="76"/>
                  </a:lnTo>
                  <a:lnTo>
                    <a:pt x="99" y="76"/>
                  </a:lnTo>
                  <a:lnTo>
                    <a:pt x="99" y="75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0" y="74"/>
                  </a:lnTo>
                  <a:lnTo>
                    <a:pt x="100" y="73"/>
                  </a:lnTo>
                  <a:lnTo>
                    <a:pt x="101" y="72"/>
                  </a:lnTo>
                  <a:lnTo>
                    <a:pt x="101" y="70"/>
                  </a:lnTo>
                  <a:lnTo>
                    <a:pt x="102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5" y="68"/>
                  </a:lnTo>
                  <a:lnTo>
                    <a:pt x="103" y="68"/>
                  </a:lnTo>
                  <a:lnTo>
                    <a:pt x="103" y="70"/>
                  </a:lnTo>
                  <a:lnTo>
                    <a:pt x="103" y="72"/>
                  </a:lnTo>
                  <a:lnTo>
                    <a:pt x="103" y="73"/>
                  </a:lnTo>
                  <a:lnTo>
                    <a:pt x="103" y="74"/>
                  </a:lnTo>
                  <a:lnTo>
                    <a:pt x="102" y="75"/>
                  </a:lnTo>
                  <a:lnTo>
                    <a:pt x="102" y="76"/>
                  </a:lnTo>
                  <a:lnTo>
                    <a:pt x="101" y="76"/>
                  </a:lnTo>
                  <a:lnTo>
                    <a:pt x="101" y="79"/>
                  </a:lnTo>
                  <a:close/>
                  <a:moveTo>
                    <a:pt x="91" y="73"/>
                  </a:moveTo>
                  <a:lnTo>
                    <a:pt x="90" y="73"/>
                  </a:lnTo>
                  <a:lnTo>
                    <a:pt x="90" y="74"/>
                  </a:lnTo>
                  <a:lnTo>
                    <a:pt x="90" y="73"/>
                  </a:lnTo>
                  <a:lnTo>
                    <a:pt x="89" y="73"/>
                  </a:lnTo>
                  <a:lnTo>
                    <a:pt x="89" y="72"/>
                  </a:lnTo>
                  <a:lnTo>
                    <a:pt x="89" y="70"/>
                  </a:lnTo>
                  <a:lnTo>
                    <a:pt x="86" y="70"/>
                  </a:lnTo>
                  <a:lnTo>
                    <a:pt x="86" y="68"/>
                  </a:lnTo>
                  <a:lnTo>
                    <a:pt x="86" y="67"/>
                  </a:lnTo>
                  <a:lnTo>
                    <a:pt x="86" y="65"/>
                  </a:lnTo>
                  <a:lnTo>
                    <a:pt x="86" y="64"/>
                  </a:lnTo>
                  <a:lnTo>
                    <a:pt x="86" y="63"/>
                  </a:lnTo>
                  <a:lnTo>
                    <a:pt x="89" y="63"/>
                  </a:lnTo>
                  <a:lnTo>
                    <a:pt x="90" y="64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1" y="68"/>
                  </a:lnTo>
                  <a:lnTo>
                    <a:pt x="91" y="70"/>
                  </a:lnTo>
                  <a:lnTo>
                    <a:pt x="90" y="72"/>
                  </a:lnTo>
                  <a:lnTo>
                    <a:pt x="90" y="73"/>
                  </a:lnTo>
                  <a:lnTo>
                    <a:pt x="91" y="73"/>
                  </a:lnTo>
                  <a:close/>
                  <a:moveTo>
                    <a:pt x="86" y="18"/>
                  </a:moveTo>
                  <a:lnTo>
                    <a:pt x="89" y="18"/>
                  </a:lnTo>
                  <a:lnTo>
                    <a:pt x="89" y="19"/>
                  </a:lnTo>
                  <a:lnTo>
                    <a:pt x="89" y="21"/>
                  </a:lnTo>
                  <a:lnTo>
                    <a:pt x="89" y="19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close/>
                  <a:moveTo>
                    <a:pt x="425" y="287"/>
                  </a:moveTo>
                  <a:lnTo>
                    <a:pt x="425" y="286"/>
                  </a:lnTo>
                  <a:lnTo>
                    <a:pt x="427" y="286"/>
                  </a:lnTo>
                  <a:lnTo>
                    <a:pt x="425" y="287"/>
                  </a:lnTo>
                  <a:lnTo>
                    <a:pt x="425" y="289"/>
                  </a:lnTo>
                  <a:lnTo>
                    <a:pt x="425" y="290"/>
                  </a:lnTo>
                  <a:lnTo>
                    <a:pt x="424" y="290"/>
                  </a:lnTo>
                  <a:lnTo>
                    <a:pt x="425" y="290"/>
                  </a:lnTo>
                  <a:lnTo>
                    <a:pt x="425" y="289"/>
                  </a:lnTo>
                  <a:lnTo>
                    <a:pt x="425" y="287"/>
                  </a:lnTo>
                  <a:close/>
                  <a:moveTo>
                    <a:pt x="428" y="284"/>
                  </a:moveTo>
                  <a:lnTo>
                    <a:pt x="428" y="285"/>
                  </a:lnTo>
                  <a:lnTo>
                    <a:pt x="427" y="285"/>
                  </a:lnTo>
                  <a:lnTo>
                    <a:pt x="428" y="284"/>
                  </a:lnTo>
                  <a:close/>
                  <a:moveTo>
                    <a:pt x="360" y="281"/>
                  </a:moveTo>
                  <a:lnTo>
                    <a:pt x="362" y="281"/>
                  </a:lnTo>
                  <a:lnTo>
                    <a:pt x="360" y="284"/>
                  </a:lnTo>
                  <a:lnTo>
                    <a:pt x="360" y="281"/>
                  </a:lnTo>
                  <a:lnTo>
                    <a:pt x="360" y="284"/>
                  </a:lnTo>
                  <a:lnTo>
                    <a:pt x="359" y="284"/>
                  </a:lnTo>
                  <a:lnTo>
                    <a:pt x="359" y="285"/>
                  </a:lnTo>
                  <a:lnTo>
                    <a:pt x="358" y="285"/>
                  </a:lnTo>
                  <a:lnTo>
                    <a:pt x="359" y="284"/>
                  </a:lnTo>
                  <a:lnTo>
                    <a:pt x="358" y="285"/>
                  </a:lnTo>
                  <a:lnTo>
                    <a:pt x="357" y="285"/>
                  </a:lnTo>
                  <a:lnTo>
                    <a:pt x="358" y="284"/>
                  </a:lnTo>
                  <a:lnTo>
                    <a:pt x="359" y="284"/>
                  </a:lnTo>
                  <a:lnTo>
                    <a:pt x="359" y="281"/>
                  </a:lnTo>
                  <a:lnTo>
                    <a:pt x="360" y="281"/>
                  </a:lnTo>
                  <a:close/>
                  <a:moveTo>
                    <a:pt x="442" y="244"/>
                  </a:moveTo>
                  <a:lnTo>
                    <a:pt x="443" y="244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0" y="246"/>
                  </a:lnTo>
                  <a:lnTo>
                    <a:pt x="440" y="249"/>
                  </a:lnTo>
                  <a:lnTo>
                    <a:pt x="439" y="250"/>
                  </a:lnTo>
                  <a:lnTo>
                    <a:pt x="438" y="251"/>
                  </a:lnTo>
                  <a:lnTo>
                    <a:pt x="438" y="250"/>
                  </a:lnTo>
                  <a:lnTo>
                    <a:pt x="438" y="249"/>
                  </a:lnTo>
                  <a:lnTo>
                    <a:pt x="439" y="246"/>
                  </a:lnTo>
                  <a:lnTo>
                    <a:pt x="439" y="245"/>
                  </a:lnTo>
                  <a:lnTo>
                    <a:pt x="440" y="245"/>
                  </a:lnTo>
                  <a:lnTo>
                    <a:pt x="442" y="245"/>
                  </a:lnTo>
                  <a:lnTo>
                    <a:pt x="442" y="244"/>
                  </a:lnTo>
                  <a:close/>
                  <a:moveTo>
                    <a:pt x="447" y="232"/>
                  </a:moveTo>
                  <a:lnTo>
                    <a:pt x="445" y="230"/>
                  </a:lnTo>
                  <a:lnTo>
                    <a:pt x="447" y="230"/>
                  </a:lnTo>
                  <a:lnTo>
                    <a:pt x="447" y="232"/>
                  </a:lnTo>
                  <a:close/>
                  <a:moveTo>
                    <a:pt x="280" y="220"/>
                  </a:moveTo>
                  <a:lnTo>
                    <a:pt x="280" y="218"/>
                  </a:lnTo>
                  <a:lnTo>
                    <a:pt x="280" y="220"/>
                  </a:lnTo>
                  <a:close/>
                  <a:moveTo>
                    <a:pt x="282" y="200"/>
                  </a:moveTo>
                  <a:lnTo>
                    <a:pt x="284" y="199"/>
                  </a:lnTo>
                  <a:lnTo>
                    <a:pt x="284" y="200"/>
                  </a:lnTo>
                  <a:lnTo>
                    <a:pt x="282" y="200"/>
                  </a:lnTo>
                  <a:lnTo>
                    <a:pt x="282" y="201"/>
                  </a:lnTo>
                  <a:lnTo>
                    <a:pt x="282" y="200"/>
                  </a:lnTo>
                  <a:close/>
                  <a:moveTo>
                    <a:pt x="14" y="72"/>
                  </a:moveTo>
                  <a:lnTo>
                    <a:pt x="14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5" y="70"/>
                  </a:lnTo>
                  <a:lnTo>
                    <a:pt x="14" y="70"/>
                  </a:lnTo>
                  <a:lnTo>
                    <a:pt x="14" y="72"/>
                  </a:lnTo>
                  <a:close/>
                  <a:moveTo>
                    <a:pt x="72" y="119"/>
                  </a:moveTo>
                  <a:lnTo>
                    <a:pt x="73" y="119"/>
                  </a:lnTo>
                  <a:lnTo>
                    <a:pt x="73" y="120"/>
                  </a:lnTo>
                  <a:lnTo>
                    <a:pt x="72" y="119"/>
                  </a:lnTo>
                  <a:close/>
                  <a:moveTo>
                    <a:pt x="405" y="207"/>
                  </a:moveTo>
                  <a:lnTo>
                    <a:pt x="405" y="206"/>
                  </a:lnTo>
                  <a:lnTo>
                    <a:pt x="407" y="206"/>
                  </a:lnTo>
                  <a:lnTo>
                    <a:pt x="405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4"/>
                  </a:lnTo>
                  <a:lnTo>
                    <a:pt x="407" y="205"/>
                  </a:lnTo>
                  <a:lnTo>
                    <a:pt x="407" y="206"/>
                  </a:lnTo>
                  <a:lnTo>
                    <a:pt x="407" y="207"/>
                  </a:lnTo>
                  <a:lnTo>
                    <a:pt x="405" y="207"/>
                  </a:lnTo>
                  <a:close/>
                  <a:moveTo>
                    <a:pt x="100" y="156"/>
                  </a:moveTo>
                  <a:lnTo>
                    <a:pt x="101" y="156"/>
                  </a:lnTo>
                  <a:lnTo>
                    <a:pt x="100" y="156"/>
                  </a:lnTo>
                  <a:lnTo>
                    <a:pt x="101" y="156"/>
                  </a:lnTo>
                  <a:lnTo>
                    <a:pt x="101" y="159"/>
                  </a:lnTo>
                  <a:lnTo>
                    <a:pt x="100" y="159"/>
                  </a:lnTo>
                  <a:lnTo>
                    <a:pt x="100" y="156"/>
                  </a:lnTo>
                  <a:close/>
                  <a:moveTo>
                    <a:pt x="101" y="148"/>
                  </a:moveTo>
                  <a:lnTo>
                    <a:pt x="101" y="147"/>
                  </a:lnTo>
                  <a:lnTo>
                    <a:pt x="101" y="148"/>
                  </a:lnTo>
                  <a:close/>
                  <a:moveTo>
                    <a:pt x="82" y="144"/>
                  </a:moveTo>
                  <a:lnTo>
                    <a:pt x="82" y="146"/>
                  </a:lnTo>
                  <a:lnTo>
                    <a:pt x="80" y="146"/>
                  </a:lnTo>
                  <a:lnTo>
                    <a:pt x="80" y="147"/>
                  </a:lnTo>
                  <a:lnTo>
                    <a:pt x="80" y="148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6"/>
                  </a:lnTo>
                  <a:lnTo>
                    <a:pt x="82" y="144"/>
                  </a:lnTo>
                  <a:close/>
                  <a:moveTo>
                    <a:pt x="99" y="139"/>
                  </a:moveTo>
                  <a:lnTo>
                    <a:pt x="100" y="139"/>
                  </a:lnTo>
                  <a:lnTo>
                    <a:pt x="99" y="139"/>
                  </a:lnTo>
                  <a:lnTo>
                    <a:pt x="99" y="142"/>
                  </a:lnTo>
                  <a:lnTo>
                    <a:pt x="99" y="139"/>
                  </a:lnTo>
                  <a:close/>
                  <a:moveTo>
                    <a:pt x="97" y="137"/>
                  </a:moveTo>
                  <a:lnTo>
                    <a:pt x="97" y="138"/>
                  </a:lnTo>
                  <a:lnTo>
                    <a:pt x="95" y="138"/>
                  </a:lnTo>
                  <a:lnTo>
                    <a:pt x="95" y="137"/>
                  </a:lnTo>
                  <a:lnTo>
                    <a:pt x="97" y="137"/>
                  </a:lnTo>
                  <a:close/>
                  <a:moveTo>
                    <a:pt x="92" y="109"/>
                  </a:moveTo>
                  <a:lnTo>
                    <a:pt x="92" y="108"/>
                  </a:lnTo>
                  <a:lnTo>
                    <a:pt x="94" y="109"/>
                  </a:lnTo>
                  <a:lnTo>
                    <a:pt x="92" y="110"/>
                  </a:lnTo>
                  <a:lnTo>
                    <a:pt x="92" y="109"/>
                  </a:lnTo>
                  <a:close/>
                  <a:moveTo>
                    <a:pt x="97" y="105"/>
                  </a:moveTo>
                  <a:lnTo>
                    <a:pt x="99" y="105"/>
                  </a:lnTo>
                  <a:lnTo>
                    <a:pt x="97" y="105"/>
                  </a:lnTo>
                  <a:close/>
                  <a:moveTo>
                    <a:pt x="50" y="95"/>
                  </a:moveTo>
                  <a:lnTo>
                    <a:pt x="51" y="97"/>
                  </a:lnTo>
                  <a:lnTo>
                    <a:pt x="50" y="97"/>
                  </a:lnTo>
                  <a:lnTo>
                    <a:pt x="50" y="95"/>
                  </a:lnTo>
                  <a:close/>
                  <a:moveTo>
                    <a:pt x="109" y="93"/>
                  </a:moveTo>
                  <a:lnTo>
                    <a:pt x="108" y="93"/>
                  </a:lnTo>
                  <a:lnTo>
                    <a:pt x="109" y="93"/>
                  </a:lnTo>
                  <a:lnTo>
                    <a:pt x="109" y="95"/>
                  </a:lnTo>
                  <a:lnTo>
                    <a:pt x="109" y="93"/>
                  </a:lnTo>
                  <a:close/>
                  <a:moveTo>
                    <a:pt x="48" y="86"/>
                  </a:moveTo>
                  <a:lnTo>
                    <a:pt x="49" y="86"/>
                  </a:lnTo>
                  <a:lnTo>
                    <a:pt x="48" y="89"/>
                  </a:lnTo>
                  <a:lnTo>
                    <a:pt x="48" y="86"/>
                  </a:lnTo>
                  <a:close/>
                  <a:moveTo>
                    <a:pt x="85" y="72"/>
                  </a:moveTo>
                  <a:lnTo>
                    <a:pt x="85" y="73"/>
                  </a:lnTo>
                  <a:lnTo>
                    <a:pt x="84" y="73"/>
                  </a:lnTo>
                  <a:lnTo>
                    <a:pt x="85" y="73"/>
                  </a:lnTo>
                  <a:lnTo>
                    <a:pt x="84" y="73"/>
                  </a:lnTo>
                  <a:lnTo>
                    <a:pt x="85" y="73"/>
                  </a:lnTo>
                  <a:lnTo>
                    <a:pt x="85" y="72"/>
                  </a:lnTo>
                  <a:close/>
                  <a:moveTo>
                    <a:pt x="57" y="44"/>
                  </a:moveTo>
                  <a:lnTo>
                    <a:pt x="57" y="45"/>
                  </a:lnTo>
                  <a:lnTo>
                    <a:pt x="57" y="4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123">
              <a:extLst>
                <a:ext uri="{FF2B5EF4-FFF2-40B4-BE49-F238E27FC236}">
                  <a16:creationId xmlns:a16="http://schemas.microsoft.com/office/drawing/2014/main" id="{9C16D6BB-9E7E-4A6E-7D07-9FE28813B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2176" y="2554288"/>
              <a:ext cx="46038" cy="87313"/>
            </a:xfrm>
            <a:custGeom>
              <a:avLst/>
              <a:gdLst>
                <a:gd name="T0" fmla="*/ 5 w 29"/>
                <a:gd name="T1" fmla="*/ 37 h 55"/>
                <a:gd name="T2" fmla="*/ 7 w 29"/>
                <a:gd name="T3" fmla="*/ 20 h 55"/>
                <a:gd name="T4" fmla="*/ 9 w 29"/>
                <a:gd name="T5" fmla="*/ 13 h 55"/>
                <a:gd name="T6" fmla="*/ 11 w 29"/>
                <a:gd name="T7" fmla="*/ 11 h 55"/>
                <a:gd name="T8" fmla="*/ 15 w 29"/>
                <a:gd name="T9" fmla="*/ 11 h 55"/>
                <a:gd name="T10" fmla="*/ 16 w 29"/>
                <a:gd name="T11" fmla="*/ 9 h 55"/>
                <a:gd name="T12" fmla="*/ 17 w 29"/>
                <a:gd name="T13" fmla="*/ 7 h 55"/>
                <a:gd name="T14" fmla="*/ 18 w 29"/>
                <a:gd name="T15" fmla="*/ 3 h 55"/>
                <a:gd name="T16" fmla="*/ 20 w 29"/>
                <a:gd name="T17" fmla="*/ 0 h 55"/>
                <a:gd name="T18" fmla="*/ 22 w 29"/>
                <a:gd name="T19" fmla="*/ 0 h 55"/>
                <a:gd name="T20" fmla="*/ 23 w 29"/>
                <a:gd name="T21" fmla="*/ 0 h 55"/>
                <a:gd name="T22" fmla="*/ 23 w 29"/>
                <a:gd name="T23" fmla="*/ 2 h 55"/>
                <a:gd name="T24" fmla="*/ 23 w 29"/>
                <a:gd name="T25" fmla="*/ 5 h 55"/>
                <a:gd name="T26" fmla="*/ 23 w 29"/>
                <a:gd name="T27" fmla="*/ 3 h 55"/>
                <a:gd name="T28" fmla="*/ 26 w 29"/>
                <a:gd name="T29" fmla="*/ 5 h 55"/>
                <a:gd name="T30" fmla="*/ 26 w 29"/>
                <a:gd name="T31" fmla="*/ 3 h 55"/>
                <a:gd name="T32" fmla="*/ 26 w 29"/>
                <a:gd name="T33" fmla="*/ 9 h 55"/>
                <a:gd name="T34" fmla="*/ 23 w 29"/>
                <a:gd name="T35" fmla="*/ 13 h 55"/>
                <a:gd name="T36" fmla="*/ 22 w 29"/>
                <a:gd name="T37" fmla="*/ 17 h 55"/>
                <a:gd name="T38" fmla="*/ 20 w 29"/>
                <a:gd name="T39" fmla="*/ 20 h 55"/>
                <a:gd name="T40" fmla="*/ 20 w 29"/>
                <a:gd name="T41" fmla="*/ 24 h 55"/>
                <a:gd name="T42" fmla="*/ 18 w 29"/>
                <a:gd name="T43" fmla="*/ 28 h 55"/>
                <a:gd name="T44" fmla="*/ 20 w 29"/>
                <a:gd name="T45" fmla="*/ 32 h 55"/>
                <a:gd name="T46" fmla="*/ 18 w 29"/>
                <a:gd name="T47" fmla="*/ 34 h 55"/>
                <a:gd name="T48" fmla="*/ 17 w 29"/>
                <a:gd name="T49" fmla="*/ 37 h 55"/>
                <a:gd name="T50" fmla="*/ 16 w 29"/>
                <a:gd name="T51" fmla="*/ 39 h 55"/>
                <a:gd name="T52" fmla="*/ 16 w 29"/>
                <a:gd name="T53" fmla="*/ 39 h 55"/>
                <a:gd name="T54" fmla="*/ 16 w 29"/>
                <a:gd name="T55" fmla="*/ 42 h 55"/>
                <a:gd name="T56" fmla="*/ 15 w 29"/>
                <a:gd name="T57" fmla="*/ 44 h 55"/>
                <a:gd name="T58" fmla="*/ 13 w 29"/>
                <a:gd name="T59" fmla="*/ 47 h 55"/>
                <a:gd name="T60" fmla="*/ 11 w 29"/>
                <a:gd name="T61" fmla="*/ 47 h 55"/>
                <a:gd name="T62" fmla="*/ 10 w 29"/>
                <a:gd name="T63" fmla="*/ 48 h 55"/>
                <a:gd name="T64" fmla="*/ 7 w 29"/>
                <a:gd name="T65" fmla="*/ 50 h 55"/>
                <a:gd name="T66" fmla="*/ 6 w 29"/>
                <a:gd name="T67" fmla="*/ 53 h 55"/>
                <a:gd name="T68" fmla="*/ 3 w 29"/>
                <a:gd name="T69" fmla="*/ 55 h 55"/>
                <a:gd name="T70" fmla="*/ 0 w 29"/>
                <a:gd name="T71" fmla="*/ 54 h 55"/>
                <a:gd name="T72" fmla="*/ 27 w 29"/>
                <a:gd name="T73" fmla="*/ 25 h 55"/>
                <a:gd name="T74" fmla="*/ 27 w 29"/>
                <a:gd name="T75" fmla="*/ 25 h 55"/>
                <a:gd name="T76" fmla="*/ 28 w 29"/>
                <a:gd name="T77" fmla="*/ 21 h 55"/>
                <a:gd name="T78" fmla="*/ 26 w 29"/>
                <a:gd name="T79" fmla="*/ 25 h 55"/>
                <a:gd name="T80" fmla="*/ 26 w 29"/>
                <a:gd name="T81" fmla="*/ 26 h 55"/>
                <a:gd name="T82" fmla="*/ 27 w 29"/>
                <a:gd name="T83" fmla="*/ 24 h 55"/>
                <a:gd name="T84" fmla="*/ 27 w 29"/>
                <a:gd name="T85" fmla="*/ 21 h 55"/>
                <a:gd name="T86" fmla="*/ 27 w 29"/>
                <a:gd name="T87" fmla="*/ 20 h 55"/>
                <a:gd name="T88" fmla="*/ 24 w 29"/>
                <a:gd name="T89" fmla="*/ 19 h 55"/>
                <a:gd name="T90" fmla="*/ 23 w 29"/>
                <a:gd name="T91" fmla="*/ 19 h 55"/>
                <a:gd name="T92" fmla="*/ 28 w 29"/>
                <a:gd name="T93" fmla="*/ 10 h 55"/>
                <a:gd name="T94" fmla="*/ 26 w 29"/>
                <a:gd name="T95" fmla="*/ 13 h 55"/>
                <a:gd name="T96" fmla="*/ 28 w 29"/>
                <a:gd name="T97" fmla="*/ 10 h 55"/>
                <a:gd name="T98" fmla="*/ 29 w 29"/>
                <a:gd name="T99" fmla="*/ 8 h 55"/>
                <a:gd name="T100" fmla="*/ 28 w 29"/>
                <a:gd name="T101" fmla="*/ 10 h 55"/>
                <a:gd name="T102" fmla="*/ 28 w 29"/>
                <a:gd name="T103" fmla="*/ 10 h 55"/>
                <a:gd name="T104" fmla="*/ 24 w 29"/>
                <a:gd name="T105" fmla="*/ 21 h 55"/>
                <a:gd name="T106" fmla="*/ 23 w 29"/>
                <a:gd name="T107" fmla="*/ 21 h 55"/>
                <a:gd name="T108" fmla="*/ 27 w 29"/>
                <a:gd name="T109" fmla="*/ 10 h 55"/>
                <a:gd name="T110" fmla="*/ 28 w 29"/>
                <a:gd name="T111" fmla="*/ 9 h 55"/>
                <a:gd name="T112" fmla="*/ 28 w 29"/>
                <a:gd name="T113" fmla="*/ 9 h 55"/>
                <a:gd name="T114" fmla="*/ 28 w 29"/>
                <a:gd name="T11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" h="55">
                  <a:moveTo>
                    <a:pt x="1" y="45"/>
                  </a:moveTo>
                  <a:lnTo>
                    <a:pt x="3" y="43"/>
                  </a:lnTo>
                  <a:lnTo>
                    <a:pt x="5" y="37"/>
                  </a:lnTo>
                  <a:lnTo>
                    <a:pt x="5" y="32"/>
                  </a:lnTo>
                  <a:lnTo>
                    <a:pt x="6" y="26"/>
                  </a:lnTo>
                  <a:lnTo>
                    <a:pt x="7" y="20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0" y="24"/>
                  </a:lnTo>
                  <a:lnTo>
                    <a:pt x="20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7" y="37"/>
                  </a:lnTo>
                  <a:lnTo>
                    <a:pt x="17" y="38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3"/>
                  </a:lnTo>
                  <a:lnTo>
                    <a:pt x="5" y="54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1" y="45"/>
                  </a:lnTo>
                  <a:close/>
                  <a:moveTo>
                    <a:pt x="27" y="25"/>
                  </a:moveTo>
                  <a:lnTo>
                    <a:pt x="27" y="26"/>
                  </a:lnTo>
                  <a:lnTo>
                    <a:pt x="27" y="25"/>
                  </a:lnTo>
                  <a:lnTo>
                    <a:pt x="27" y="25"/>
                  </a:lnTo>
                  <a:close/>
                  <a:moveTo>
                    <a:pt x="27" y="20"/>
                  </a:moveTo>
                  <a:lnTo>
                    <a:pt x="28" y="20"/>
                  </a:lnTo>
                  <a:lnTo>
                    <a:pt x="28" y="21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0"/>
                  </a:lnTo>
                  <a:close/>
                  <a:moveTo>
                    <a:pt x="24" y="19"/>
                  </a:moveTo>
                  <a:lnTo>
                    <a:pt x="24" y="20"/>
                  </a:lnTo>
                  <a:lnTo>
                    <a:pt x="24" y="19"/>
                  </a:lnTo>
                  <a:close/>
                  <a:moveTo>
                    <a:pt x="23" y="17"/>
                  </a:moveTo>
                  <a:lnTo>
                    <a:pt x="24" y="17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7"/>
                  </a:lnTo>
                  <a:close/>
                  <a:moveTo>
                    <a:pt x="28" y="10"/>
                  </a:moveTo>
                  <a:lnTo>
                    <a:pt x="27" y="11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23" y="21"/>
                  </a:moveTo>
                  <a:lnTo>
                    <a:pt x="24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3" y="21"/>
                  </a:lnTo>
                  <a:lnTo>
                    <a:pt x="23" y="21"/>
                  </a:lnTo>
                  <a:close/>
                  <a:moveTo>
                    <a:pt x="27" y="9"/>
                  </a:moveTo>
                  <a:lnTo>
                    <a:pt x="27" y="10"/>
                  </a:lnTo>
                  <a:lnTo>
                    <a:pt x="27" y="9"/>
                  </a:lnTo>
                  <a:lnTo>
                    <a:pt x="27" y="9"/>
                  </a:lnTo>
                  <a:close/>
                  <a:moveTo>
                    <a:pt x="28" y="9"/>
                  </a:moveTo>
                  <a:lnTo>
                    <a:pt x="27" y="9"/>
                  </a:lnTo>
                  <a:lnTo>
                    <a:pt x="28" y="9"/>
                  </a:lnTo>
                  <a:lnTo>
                    <a:pt x="28" y="9"/>
                  </a:lnTo>
                  <a:close/>
                  <a:moveTo>
                    <a:pt x="28" y="8"/>
                  </a:moveTo>
                  <a:lnTo>
                    <a:pt x="29" y="8"/>
                  </a:lnTo>
                  <a:lnTo>
                    <a:pt x="28" y="8"/>
                  </a:lnTo>
                  <a:lnTo>
                    <a:pt x="28" y="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1124">
              <a:extLst>
                <a:ext uri="{FF2B5EF4-FFF2-40B4-BE49-F238E27FC236}">
                  <a16:creationId xmlns:a16="http://schemas.microsoft.com/office/drawing/2014/main" id="{34E7F888-DFC8-176B-EDB7-1FC9F6D17C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7588" y="2851150"/>
              <a:ext cx="146050" cy="82550"/>
            </a:xfrm>
            <a:custGeom>
              <a:avLst/>
              <a:gdLst>
                <a:gd name="T0" fmla="*/ 12 w 92"/>
                <a:gd name="T1" fmla="*/ 10 h 52"/>
                <a:gd name="T2" fmla="*/ 15 w 92"/>
                <a:gd name="T3" fmla="*/ 10 h 52"/>
                <a:gd name="T4" fmla="*/ 18 w 92"/>
                <a:gd name="T5" fmla="*/ 16 h 52"/>
                <a:gd name="T6" fmla="*/ 18 w 92"/>
                <a:gd name="T7" fmla="*/ 11 h 52"/>
                <a:gd name="T8" fmla="*/ 24 w 92"/>
                <a:gd name="T9" fmla="*/ 16 h 52"/>
                <a:gd name="T10" fmla="*/ 34 w 92"/>
                <a:gd name="T11" fmla="*/ 17 h 52"/>
                <a:gd name="T12" fmla="*/ 42 w 92"/>
                <a:gd name="T13" fmla="*/ 11 h 52"/>
                <a:gd name="T14" fmla="*/ 51 w 92"/>
                <a:gd name="T15" fmla="*/ 8 h 52"/>
                <a:gd name="T16" fmla="*/ 55 w 92"/>
                <a:gd name="T17" fmla="*/ 1 h 52"/>
                <a:gd name="T18" fmla="*/ 62 w 92"/>
                <a:gd name="T19" fmla="*/ 1 h 52"/>
                <a:gd name="T20" fmla="*/ 64 w 92"/>
                <a:gd name="T21" fmla="*/ 5 h 52"/>
                <a:gd name="T22" fmla="*/ 76 w 92"/>
                <a:gd name="T23" fmla="*/ 6 h 52"/>
                <a:gd name="T24" fmla="*/ 82 w 92"/>
                <a:gd name="T25" fmla="*/ 11 h 52"/>
                <a:gd name="T26" fmla="*/ 86 w 92"/>
                <a:gd name="T27" fmla="*/ 16 h 52"/>
                <a:gd name="T28" fmla="*/ 90 w 92"/>
                <a:gd name="T29" fmla="*/ 21 h 52"/>
                <a:gd name="T30" fmla="*/ 90 w 92"/>
                <a:gd name="T31" fmla="*/ 29 h 52"/>
                <a:gd name="T32" fmla="*/ 90 w 92"/>
                <a:gd name="T33" fmla="*/ 39 h 52"/>
                <a:gd name="T34" fmla="*/ 84 w 92"/>
                <a:gd name="T35" fmla="*/ 43 h 52"/>
                <a:gd name="T36" fmla="*/ 80 w 92"/>
                <a:gd name="T37" fmla="*/ 51 h 52"/>
                <a:gd name="T38" fmla="*/ 76 w 92"/>
                <a:gd name="T39" fmla="*/ 45 h 52"/>
                <a:gd name="T40" fmla="*/ 73 w 92"/>
                <a:gd name="T41" fmla="*/ 37 h 52"/>
                <a:gd name="T42" fmla="*/ 76 w 92"/>
                <a:gd name="T43" fmla="*/ 29 h 52"/>
                <a:gd name="T44" fmla="*/ 80 w 92"/>
                <a:gd name="T45" fmla="*/ 29 h 52"/>
                <a:gd name="T46" fmla="*/ 82 w 92"/>
                <a:gd name="T47" fmla="*/ 32 h 52"/>
                <a:gd name="T48" fmla="*/ 79 w 92"/>
                <a:gd name="T49" fmla="*/ 26 h 52"/>
                <a:gd name="T50" fmla="*/ 76 w 92"/>
                <a:gd name="T51" fmla="*/ 27 h 52"/>
                <a:gd name="T52" fmla="*/ 76 w 92"/>
                <a:gd name="T53" fmla="*/ 26 h 52"/>
                <a:gd name="T54" fmla="*/ 72 w 92"/>
                <a:gd name="T55" fmla="*/ 26 h 52"/>
                <a:gd name="T56" fmla="*/ 70 w 92"/>
                <a:gd name="T57" fmla="*/ 20 h 52"/>
                <a:gd name="T58" fmla="*/ 63 w 92"/>
                <a:gd name="T59" fmla="*/ 15 h 52"/>
                <a:gd name="T60" fmla="*/ 62 w 92"/>
                <a:gd name="T61" fmla="*/ 15 h 52"/>
                <a:gd name="T62" fmla="*/ 57 w 92"/>
                <a:gd name="T63" fmla="*/ 15 h 52"/>
                <a:gd name="T64" fmla="*/ 53 w 92"/>
                <a:gd name="T65" fmla="*/ 18 h 52"/>
                <a:gd name="T66" fmla="*/ 50 w 92"/>
                <a:gd name="T67" fmla="*/ 25 h 52"/>
                <a:gd name="T68" fmla="*/ 42 w 92"/>
                <a:gd name="T69" fmla="*/ 29 h 52"/>
                <a:gd name="T70" fmla="*/ 45 w 92"/>
                <a:gd name="T71" fmla="*/ 42 h 52"/>
                <a:gd name="T72" fmla="*/ 41 w 92"/>
                <a:gd name="T73" fmla="*/ 48 h 52"/>
                <a:gd name="T74" fmla="*/ 33 w 92"/>
                <a:gd name="T75" fmla="*/ 50 h 52"/>
                <a:gd name="T76" fmla="*/ 30 w 92"/>
                <a:gd name="T77" fmla="*/ 39 h 52"/>
                <a:gd name="T78" fmla="*/ 28 w 92"/>
                <a:gd name="T79" fmla="*/ 38 h 52"/>
                <a:gd name="T80" fmla="*/ 28 w 92"/>
                <a:gd name="T81" fmla="*/ 44 h 52"/>
                <a:gd name="T82" fmla="*/ 23 w 92"/>
                <a:gd name="T83" fmla="*/ 38 h 52"/>
                <a:gd name="T84" fmla="*/ 21 w 92"/>
                <a:gd name="T85" fmla="*/ 33 h 52"/>
                <a:gd name="T86" fmla="*/ 15 w 92"/>
                <a:gd name="T87" fmla="*/ 29 h 52"/>
                <a:gd name="T88" fmla="*/ 11 w 92"/>
                <a:gd name="T89" fmla="*/ 28 h 52"/>
                <a:gd name="T90" fmla="*/ 2 w 92"/>
                <a:gd name="T91" fmla="*/ 29 h 52"/>
                <a:gd name="T92" fmla="*/ 0 w 92"/>
                <a:gd name="T93" fmla="*/ 29 h 52"/>
                <a:gd name="T94" fmla="*/ 2 w 92"/>
                <a:gd name="T95" fmla="*/ 18 h 52"/>
                <a:gd name="T96" fmla="*/ 2 w 92"/>
                <a:gd name="T97" fmla="*/ 9 h 52"/>
                <a:gd name="T98" fmla="*/ 8 w 92"/>
                <a:gd name="T99" fmla="*/ 3 h 52"/>
                <a:gd name="T100" fmla="*/ 30 w 92"/>
                <a:gd name="T101" fmla="*/ 44 h 52"/>
                <a:gd name="T102" fmla="*/ 21 w 92"/>
                <a:gd name="T103" fmla="*/ 48 h 52"/>
                <a:gd name="T104" fmla="*/ 19 w 92"/>
                <a:gd name="T105" fmla="*/ 43 h 52"/>
                <a:gd name="T106" fmla="*/ 12 w 92"/>
                <a:gd name="T107" fmla="*/ 29 h 52"/>
                <a:gd name="T108" fmla="*/ 63 w 92"/>
                <a:gd name="T109" fmla="*/ 28 h 52"/>
                <a:gd name="T110" fmla="*/ 11 w 92"/>
                <a:gd name="T111" fmla="*/ 34 h 52"/>
                <a:gd name="T112" fmla="*/ 16 w 92"/>
                <a:gd name="T113" fmla="*/ 8 h 52"/>
                <a:gd name="T114" fmla="*/ 15 w 92"/>
                <a:gd name="T115" fmla="*/ 8 h 52"/>
                <a:gd name="T116" fmla="*/ 64 w 92"/>
                <a:gd name="T117" fmla="*/ 29 h 52"/>
                <a:gd name="T118" fmla="*/ 18 w 92"/>
                <a:gd name="T119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52">
                  <a:moveTo>
                    <a:pt x="10" y="1"/>
                  </a:moveTo>
                  <a:lnTo>
                    <a:pt x="11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5" y="17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9" y="12"/>
                  </a:lnTo>
                  <a:lnTo>
                    <a:pt x="41" y="12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50" y="9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4" y="3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2" y="5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4" y="12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87" y="17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87" y="20"/>
                  </a:lnTo>
                  <a:lnTo>
                    <a:pt x="88" y="21"/>
                  </a:lnTo>
                  <a:lnTo>
                    <a:pt x="90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88" y="26"/>
                  </a:lnTo>
                  <a:lnTo>
                    <a:pt x="90" y="26"/>
                  </a:lnTo>
                  <a:lnTo>
                    <a:pt x="90" y="27"/>
                  </a:lnTo>
                  <a:lnTo>
                    <a:pt x="90" y="28"/>
                  </a:lnTo>
                  <a:lnTo>
                    <a:pt x="90" y="29"/>
                  </a:lnTo>
                  <a:lnTo>
                    <a:pt x="91" y="32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2" y="35"/>
                  </a:lnTo>
                  <a:lnTo>
                    <a:pt x="92" y="37"/>
                  </a:lnTo>
                  <a:lnTo>
                    <a:pt x="91" y="37"/>
                  </a:lnTo>
                  <a:lnTo>
                    <a:pt x="90" y="37"/>
                  </a:lnTo>
                  <a:lnTo>
                    <a:pt x="90" y="38"/>
                  </a:lnTo>
                  <a:lnTo>
                    <a:pt x="90" y="39"/>
                  </a:lnTo>
                  <a:lnTo>
                    <a:pt x="88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88" y="43"/>
                  </a:lnTo>
                  <a:lnTo>
                    <a:pt x="87" y="44"/>
                  </a:lnTo>
                  <a:lnTo>
                    <a:pt x="86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3"/>
                  </a:lnTo>
                  <a:lnTo>
                    <a:pt x="82" y="42"/>
                  </a:lnTo>
                  <a:lnTo>
                    <a:pt x="82" y="43"/>
                  </a:lnTo>
                  <a:lnTo>
                    <a:pt x="82" y="44"/>
                  </a:lnTo>
                  <a:lnTo>
                    <a:pt x="82" y="45"/>
                  </a:lnTo>
                  <a:lnTo>
                    <a:pt x="82" y="46"/>
                  </a:lnTo>
                  <a:lnTo>
                    <a:pt x="81" y="46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9" y="48"/>
                  </a:lnTo>
                  <a:lnTo>
                    <a:pt x="78" y="48"/>
                  </a:lnTo>
                  <a:lnTo>
                    <a:pt x="79" y="48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6" y="44"/>
                  </a:lnTo>
                  <a:lnTo>
                    <a:pt x="76" y="45"/>
                  </a:lnTo>
                  <a:lnTo>
                    <a:pt x="76" y="44"/>
                  </a:lnTo>
                  <a:lnTo>
                    <a:pt x="74" y="43"/>
                  </a:lnTo>
                  <a:lnTo>
                    <a:pt x="74" y="42"/>
                  </a:lnTo>
                  <a:lnTo>
                    <a:pt x="74" y="39"/>
                  </a:lnTo>
                  <a:lnTo>
                    <a:pt x="74" y="38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3" y="33"/>
                  </a:lnTo>
                  <a:lnTo>
                    <a:pt x="73" y="34"/>
                  </a:lnTo>
                  <a:lnTo>
                    <a:pt x="74" y="34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4" y="29"/>
                  </a:lnTo>
                  <a:lnTo>
                    <a:pt x="76" y="29"/>
                  </a:lnTo>
                  <a:lnTo>
                    <a:pt x="76" y="28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8" y="28"/>
                  </a:lnTo>
                  <a:lnTo>
                    <a:pt x="78" y="27"/>
                  </a:lnTo>
                  <a:lnTo>
                    <a:pt x="78" y="28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0" y="32"/>
                  </a:lnTo>
                  <a:lnTo>
                    <a:pt x="80" y="29"/>
                  </a:lnTo>
                  <a:lnTo>
                    <a:pt x="81" y="29"/>
                  </a:lnTo>
                  <a:lnTo>
                    <a:pt x="81" y="32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1" y="29"/>
                  </a:lnTo>
                  <a:lnTo>
                    <a:pt x="80" y="29"/>
                  </a:lnTo>
                  <a:lnTo>
                    <a:pt x="79" y="28"/>
                  </a:lnTo>
                  <a:lnTo>
                    <a:pt x="79" y="27"/>
                  </a:lnTo>
                  <a:lnTo>
                    <a:pt x="79" y="26"/>
                  </a:lnTo>
                  <a:lnTo>
                    <a:pt x="79" y="25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6" y="27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25"/>
                  </a:lnTo>
                  <a:lnTo>
                    <a:pt x="76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6" y="26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4" y="26"/>
                  </a:lnTo>
                  <a:lnTo>
                    <a:pt x="74" y="25"/>
                  </a:lnTo>
                  <a:lnTo>
                    <a:pt x="73" y="25"/>
                  </a:lnTo>
                  <a:lnTo>
                    <a:pt x="74" y="26"/>
                  </a:lnTo>
                  <a:lnTo>
                    <a:pt x="74" y="27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6"/>
                  </a:lnTo>
                  <a:lnTo>
                    <a:pt x="72" y="26"/>
                  </a:lnTo>
                  <a:lnTo>
                    <a:pt x="73" y="25"/>
                  </a:lnTo>
                  <a:lnTo>
                    <a:pt x="72" y="23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1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4" y="15"/>
                  </a:lnTo>
                  <a:lnTo>
                    <a:pt x="63" y="15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5" y="11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2" y="12"/>
                  </a:lnTo>
                  <a:lnTo>
                    <a:pt x="62" y="15"/>
                  </a:lnTo>
                  <a:lnTo>
                    <a:pt x="61" y="12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1" y="15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3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5" y="28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4" y="39"/>
                  </a:lnTo>
                  <a:lnTo>
                    <a:pt x="45" y="42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1" y="48"/>
                  </a:lnTo>
                  <a:lnTo>
                    <a:pt x="41" y="50"/>
                  </a:lnTo>
                  <a:lnTo>
                    <a:pt x="41" y="51"/>
                  </a:lnTo>
                  <a:lnTo>
                    <a:pt x="39" y="51"/>
                  </a:lnTo>
                  <a:lnTo>
                    <a:pt x="36" y="51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3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5"/>
                  </a:lnTo>
                  <a:lnTo>
                    <a:pt x="33" y="44"/>
                  </a:lnTo>
                  <a:lnTo>
                    <a:pt x="30" y="43"/>
                  </a:lnTo>
                  <a:lnTo>
                    <a:pt x="30" y="42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8" y="42"/>
                  </a:lnTo>
                  <a:lnTo>
                    <a:pt x="28" y="43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39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2" y="32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5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2" y="26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1"/>
                  </a:lnTo>
                  <a:close/>
                  <a:moveTo>
                    <a:pt x="18" y="51"/>
                  </a:moveTo>
                  <a:lnTo>
                    <a:pt x="18" y="52"/>
                  </a:lnTo>
                  <a:lnTo>
                    <a:pt x="18" y="51"/>
                  </a:lnTo>
                  <a:close/>
                  <a:moveTo>
                    <a:pt x="29" y="45"/>
                  </a:moveTo>
                  <a:lnTo>
                    <a:pt x="29" y="44"/>
                  </a:lnTo>
                  <a:lnTo>
                    <a:pt x="30" y="44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close/>
                  <a:moveTo>
                    <a:pt x="21" y="48"/>
                  </a:moveTo>
                  <a:lnTo>
                    <a:pt x="21" y="50"/>
                  </a:lnTo>
                  <a:lnTo>
                    <a:pt x="19" y="50"/>
                  </a:lnTo>
                  <a:lnTo>
                    <a:pt x="18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19" y="46"/>
                  </a:lnTo>
                  <a:lnTo>
                    <a:pt x="19" y="48"/>
                  </a:lnTo>
                  <a:lnTo>
                    <a:pt x="21" y="48"/>
                  </a:lnTo>
                  <a:close/>
                  <a:moveTo>
                    <a:pt x="12" y="32"/>
                  </a:moveTo>
                  <a:lnTo>
                    <a:pt x="11" y="32"/>
                  </a:lnTo>
                  <a:lnTo>
                    <a:pt x="12" y="29"/>
                  </a:lnTo>
                  <a:lnTo>
                    <a:pt x="12" y="32"/>
                  </a:lnTo>
                  <a:close/>
                  <a:moveTo>
                    <a:pt x="11" y="29"/>
                  </a:moveTo>
                  <a:lnTo>
                    <a:pt x="11" y="32"/>
                  </a:lnTo>
                  <a:lnTo>
                    <a:pt x="10" y="32"/>
                  </a:lnTo>
                  <a:lnTo>
                    <a:pt x="10" y="29"/>
                  </a:lnTo>
                  <a:lnTo>
                    <a:pt x="11" y="28"/>
                  </a:lnTo>
                  <a:lnTo>
                    <a:pt x="11" y="29"/>
                  </a:lnTo>
                  <a:close/>
                  <a:moveTo>
                    <a:pt x="62" y="28"/>
                  </a:moveTo>
                  <a:lnTo>
                    <a:pt x="63" y="28"/>
                  </a:lnTo>
                  <a:lnTo>
                    <a:pt x="63" y="29"/>
                  </a:lnTo>
                  <a:lnTo>
                    <a:pt x="62" y="29"/>
                  </a:lnTo>
                  <a:lnTo>
                    <a:pt x="62" y="32"/>
                  </a:lnTo>
                  <a:lnTo>
                    <a:pt x="62" y="29"/>
                  </a:lnTo>
                  <a:lnTo>
                    <a:pt x="62" y="28"/>
                  </a:lnTo>
                  <a:close/>
                  <a:moveTo>
                    <a:pt x="10" y="34"/>
                  </a:moveTo>
                  <a:lnTo>
                    <a:pt x="10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0" y="34"/>
                  </a:lnTo>
                  <a:close/>
                  <a:moveTo>
                    <a:pt x="63" y="27"/>
                  </a:moveTo>
                  <a:lnTo>
                    <a:pt x="62" y="27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3" y="27"/>
                  </a:lnTo>
                  <a:close/>
                  <a:moveTo>
                    <a:pt x="17" y="8"/>
                  </a:move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7" y="8"/>
                  </a:lnTo>
                  <a:close/>
                  <a:moveTo>
                    <a:pt x="12" y="6"/>
                  </a:moveTo>
                  <a:lnTo>
                    <a:pt x="15" y="5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2" y="6"/>
                  </a:lnTo>
                  <a:close/>
                  <a:moveTo>
                    <a:pt x="65" y="26"/>
                  </a:moveTo>
                  <a:lnTo>
                    <a:pt x="65" y="27"/>
                  </a:lnTo>
                  <a:lnTo>
                    <a:pt x="65" y="28"/>
                  </a:lnTo>
                  <a:lnTo>
                    <a:pt x="64" y="29"/>
                  </a:lnTo>
                  <a:lnTo>
                    <a:pt x="65" y="29"/>
                  </a:lnTo>
                  <a:lnTo>
                    <a:pt x="65" y="32"/>
                  </a:lnTo>
                  <a:lnTo>
                    <a:pt x="64" y="29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5" y="26"/>
                  </a:lnTo>
                  <a:close/>
                  <a:moveTo>
                    <a:pt x="25" y="11"/>
                  </a:moveTo>
                  <a:lnTo>
                    <a:pt x="24" y="11"/>
                  </a:lnTo>
                  <a:lnTo>
                    <a:pt x="25" y="11"/>
                  </a:lnTo>
                  <a:close/>
                  <a:moveTo>
                    <a:pt x="17" y="10"/>
                  </a:move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1125">
              <a:extLst>
                <a:ext uri="{FF2B5EF4-FFF2-40B4-BE49-F238E27FC236}">
                  <a16:creationId xmlns:a16="http://schemas.microsoft.com/office/drawing/2014/main" id="{1A4036E1-A666-0165-662F-C789170887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2063" y="2765425"/>
              <a:ext cx="338138" cy="392113"/>
            </a:xfrm>
            <a:custGeom>
              <a:avLst/>
              <a:gdLst>
                <a:gd name="T0" fmla="*/ 201 w 213"/>
                <a:gd name="T1" fmla="*/ 96 h 247"/>
                <a:gd name="T2" fmla="*/ 204 w 213"/>
                <a:gd name="T3" fmla="*/ 110 h 247"/>
                <a:gd name="T4" fmla="*/ 190 w 213"/>
                <a:gd name="T5" fmla="*/ 126 h 247"/>
                <a:gd name="T6" fmla="*/ 199 w 213"/>
                <a:gd name="T7" fmla="*/ 154 h 247"/>
                <a:gd name="T8" fmla="*/ 177 w 213"/>
                <a:gd name="T9" fmla="*/ 171 h 247"/>
                <a:gd name="T10" fmla="*/ 160 w 213"/>
                <a:gd name="T11" fmla="*/ 184 h 247"/>
                <a:gd name="T12" fmla="*/ 142 w 213"/>
                <a:gd name="T13" fmla="*/ 173 h 247"/>
                <a:gd name="T14" fmla="*/ 139 w 213"/>
                <a:gd name="T15" fmla="*/ 184 h 247"/>
                <a:gd name="T16" fmla="*/ 145 w 213"/>
                <a:gd name="T17" fmla="*/ 208 h 247"/>
                <a:gd name="T18" fmla="*/ 141 w 213"/>
                <a:gd name="T19" fmla="*/ 225 h 247"/>
                <a:gd name="T20" fmla="*/ 125 w 213"/>
                <a:gd name="T21" fmla="*/ 235 h 247"/>
                <a:gd name="T22" fmla="*/ 115 w 213"/>
                <a:gd name="T23" fmla="*/ 240 h 247"/>
                <a:gd name="T24" fmla="*/ 96 w 213"/>
                <a:gd name="T25" fmla="*/ 234 h 247"/>
                <a:gd name="T26" fmla="*/ 90 w 213"/>
                <a:gd name="T27" fmla="*/ 207 h 247"/>
                <a:gd name="T28" fmla="*/ 85 w 213"/>
                <a:gd name="T29" fmla="*/ 195 h 247"/>
                <a:gd name="T30" fmla="*/ 84 w 213"/>
                <a:gd name="T31" fmla="*/ 170 h 247"/>
                <a:gd name="T32" fmla="*/ 85 w 213"/>
                <a:gd name="T33" fmla="*/ 144 h 247"/>
                <a:gd name="T34" fmla="*/ 88 w 213"/>
                <a:gd name="T35" fmla="*/ 127 h 247"/>
                <a:gd name="T36" fmla="*/ 63 w 213"/>
                <a:gd name="T37" fmla="*/ 128 h 247"/>
                <a:gd name="T38" fmla="*/ 42 w 213"/>
                <a:gd name="T39" fmla="*/ 110 h 247"/>
                <a:gd name="T40" fmla="*/ 25 w 213"/>
                <a:gd name="T41" fmla="*/ 109 h 247"/>
                <a:gd name="T42" fmla="*/ 13 w 213"/>
                <a:gd name="T43" fmla="*/ 93 h 247"/>
                <a:gd name="T44" fmla="*/ 10 w 213"/>
                <a:gd name="T45" fmla="*/ 71 h 247"/>
                <a:gd name="T46" fmla="*/ 4 w 213"/>
                <a:gd name="T47" fmla="*/ 57 h 247"/>
                <a:gd name="T48" fmla="*/ 16 w 213"/>
                <a:gd name="T49" fmla="*/ 26 h 247"/>
                <a:gd name="T50" fmla="*/ 31 w 213"/>
                <a:gd name="T51" fmla="*/ 9 h 247"/>
                <a:gd name="T52" fmla="*/ 31 w 213"/>
                <a:gd name="T53" fmla="*/ 26 h 247"/>
                <a:gd name="T54" fmla="*/ 25 w 213"/>
                <a:gd name="T55" fmla="*/ 43 h 247"/>
                <a:gd name="T56" fmla="*/ 24 w 213"/>
                <a:gd name="T57" fmla="*/ 59 h 247"/>
                <a:gd name="T58" fmla="*/ 36 w 213"/>
                <a:gd name="T59" fmla="*/ 62 h 247"/>
                <a:gd name="T60" fmla="*/ 33 w 213"/>
                <a:gd name="T61" fmla="*/ 37 h 247"/>
                <a:gd name="T62" fmla="*/ 42 w 213"/>
                <a:gd name="T63" fmla="*/ 22 h 247"/>
                <a:gd name="T64" fmla="*/ 58 w 213"/>
                <a:gd name="T65" fmla="*/ 15 h 247"/>
                <a:gd name="T66" fmla="*/ 53 w 213"/>
                <a:gd name="T67" fmla="*/ 8 h 247"/>
                <a:gd name="T68" fmla="*/ 63 w 213"/>
                <a:gd name="T69" fmla="*/ 15 h 247"/>
                <a:gd name="T70" fmla="*/ 84 w 213"/>
                <a:gd name="T71" fmla="*/ 26 h 247"/>
                <a:gd name="T72" fmla="*/ 95 w 213"/>
                <a:gd name="T73" fmla="*/ 36 h 247"/>
                <a:gd name="T74" fmla="*/ 119 w 213"/>
                <a:gd name="T75" fmla="*/ 39 h 247"/>
                <a:gd name="T76" fmla="*/ 138 w 213"/>
                <a:gd name="T77" fmla="*/ 42 h 247"/>
                <a:gd name="T78" fmla="*/ 150 w 213"/>
                <a:gd name="T79" fmla="*/ 37 h 247"/>
                <a:gd name="T80" fmla="*/ 150 w 213"/>
                <a:gd name="T81" fmla="*/ 34 h 247"/>
                <a:gd name="T82" fmla="*/ 176 w 213"/>
                <a:gd name="T83" fmla="*/ 32 h 247"/>
                <a:gd name="T84" fmla="*/ 173 w 213"/>
                <a:gd name="T85" fmla="*/ 35 h 247"/>
                <a:gd name="T86" fmla="*/ 169 w 213"/>
                <a:gd name="T87" fmla="*/ 37 h 247"/>
                <a:gd name="T88" fmla="*/ 166 w 213"/>
                <a:gd name="T89" fmla="*/ 45 h 247"/>
                <a:gd name="T90" fmla="*/ 175 w 213"/>
                <a:gd name="T91" fmla="*/ 47 h 247"/>
                <a:gd name="T92" fmla="*/ 178 w 213"/>
                <a:gd name="T93" fmla="*/ 48 h 247"/>
                <a:gd name="T94" fmla="*/ 183 w 213"/>
                <a:gd name="T95" fmla="*/ 51 h 247"/>
                <a:gd name="T96" fmla="*/ 193 w 213"/>
                <a:gd name="T97" fmla="*/ 54 h 247"/>
                <a:gd name="T98" fmla="*/ 194 w 213"/>
                <a:gd name="T99" fmla="*/ 66 h 247"/>
                <a:gd name="T100" fmla="*/ 188 w 213"/>
                <a:gd name="T101" fmla="*/ 80 h 247"/>
                <a:gd name="T102" fmla="*/ 204 w 213"/>
                <a:gd name="T103" fmla="*/ 77 h 247"/>
                <a:gd name="T104" fmla="*/ 199 w 213"/>
                <a:gd name="T105" fmla="*/ 69 h 247"/>
                <a:gd name="T106" fmla="*/ 196 w 213"/>
                <a:gd name="T107" fmla="*/ 66 h 247"/>
                <a:gd name="T108" fmla="*/ 131 w 213"/>
                <a:gd name="T109" fmla="*/ 26 h 247"/>
                <a:gd name="T110" fmla="*/ 147 w 213"/>
                <a:gd name="T111" fmla="*/ 26 h 247"/>
                <a:gd name="T112" fmla="*/ 119 w 213"/>
                <a:gd name="T113" fmla="*/ 8 h 247"/>
                <a:gd name="T114" fmla="*/ 96 w 213"/>
                <a:gd name="T115" fmla="*/ 6 h 247"/>
                <a:gd name="T116" fmla="*/ 199 w 213"/>
                <a:gd name="T117" fmla="*/ 75 h 247"/>
                <a:gd name="T118" fmla="*/ 193 w 213"/>
                <a:gd name="T119" fmla="*/ 72 h 247"/>
                <a:gd name="T120" fmla="*/ 170 w 213"/>
                <a:gd name="T121" fmla="*/ 3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47">
                  <a:moveTo>
                    <a:pt x="210" y="77"/>
                  </a:moveTo>
                  <a:lnTo>
                    <a:pt x="211" y="80"/>
                  </a:lnTo>
                  <a:lnTo>
                    <a:pt x="212" y="82"/>
                  </a:lnTo>
                  <a:lnTo>
                    <a:pt x="213" y="83"/>
                  </a:lnTo>
                  <a:lnTo>
                    <a:pt x="212" y="83"/>
                  </a:lnTo>
                  <a:lnTo>
                    <a:pt x="212" y="86"/>
                  </a:lnTo>
                  <a:lnTo>
                    <a:pt x="211" y="86"/>
                  </a:lnTo>
                  <a:lnTo>
                    <a:pt x="210" y="86"/>
                  </a:lnTo>
                  <a:lnTo>
                    <a:pt x="210" y="87"/>
                  </a:lnTo>
                  <a:lnTo>
                    <a:pt x="210" y="88"/>
                  </a:lnTo>
                  <a:lnTo>
                    <a:pt x="209" y="88"/>
                  </a:lnTo>
                  <a:lnTo>
                    <a:pt x="209" y="89"/>
                  </a:lnTo>
                  <a:lnTo>
                    <a:pt x="207" y="89"/>
                  </a:lnTo>
                  <a:lnTo>
                    <a:pt x="205" y="91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4" y="93"/>
                  </a:lnTo>
                  <a:lnTo>
                    <a:pt x="202" y="93"/>
                  </a:lnTo>
                  <a:lnTo>
                    <a:pt x="201" y="93"/>
                  </a:lnTo>
                  <a:lnTo>
                    <a:pt x="201" y="96"/>
                  </a:lnTo>
                  <a:lnTo>
                    <a:pt x="200" y="96"/>
                  </a:lnTo>
                  <a:lnTo>
                    <a:pt x="200" y="97"/>
                  </a:lnTo>
                  <a:lnTo>
                    <a:pt x="200" y="98"/>
                  </a:lnTo>
                  <a:lnTo>
                    <a:pt x="199" y="98"/>
                  </a:lnTo>
                  <a:lnTo>
                    <a:pt x="199" y="99"/>
                  </a:lnTo>
                  <a:lnTo>
                    <a:pt x="199" y="100"/>
                  </a:lnTo>
                  <a:lnTo>
                    <a:pt x="199" y="102"/>
                  </a:lnTo>
                  <a:lnTo>
                    <a:pt x="200" y="102"/>
                  </a:lnTo>
                  <a:lnTo>
                    <a:pt x="200" y="104"/>
                  </a:lnTo>
                  <a:lnTo>
                    <a:pt x="200" y="105"/>
                  </a:lnTo>
                  <a:lnTo>
                    <a:pt x="199" y="105"/>
                  </a:lnTo>
                  <a:lnTo>
                    <a:pt x="199" y="106"/>
                  </a:lnTo>
                  <a:lnTo>
                    <a:pt x="200" y="106"/>
                  </a:lnTo>
                  <a:lnTo>
                    <a:pt x="200" y="108"/>
                  </a:lnTo>
                  <a:lnTo>
                    <a:pt x="201" y="108"/>
                  </a:lnTo>
                  <a:lnTo>
                    <a:pt x="201" y="106"/>
                  </a:lnTo>
                  <a:lnTo>
                    <a:pt x="202" y="106"/>
                  </a:lnTo>
                  <a:lnTo>
                    <a:pt x="204" y="108"/>
                  </a:lnTo>
                  <a:lnTo>
                    <a:pt x="204" y="109"/>
                  </a:lnTo>
                  <a:lnTo>
                    <a:pt x="204" y="110"/>
                  </a:lnTo>
                  <a:lnTo>
                    <a:pt x="202" y="110"/>
                  </a:lnTo>
                  <a:lnTo>
                    <a:pt x="202" y="113"/>
                  </a:lnTo>
                  <a:lnTo>
                    <a:pt x="200" y="114"/>
                  </a:lnTo>
                  <a:lnTo>
                    <a:pt x="199" y="114"/>
                  </a:lnTo>
                  <a:lnTo>
                    <a:pt x="199" y="115"/>
                  </a:lnTo>
                  <a:lnTo>
                    <a:pt x="196" y="116"/>
                  </a:lnTo>
                  <a:lnTo>
                    <a:pt x="196" y="115"/>
                  </a:lnTo>
                  <a:lnTo>
                    <a:pt x="195" y="115"/>
                  </a:lnTo>
                  <a:lnTo>
                    <a:pt x="194" y="115"/>
                  </a:lnTo>
                  <a:lnTo>
                    <a:pt x="194" y="116"/>
                  </a:lnTo>
                  <a:lnTo>
                    <a:pt x="193" y="116"/>
                  </a:lnTo>
                  <a:lnTo>
                    <a:pt x="192" y="116"/>
                  </a:lnTo>
                  <a:lnTo>
                    <a:pt x="190" y="117"/>
                  </a:lnTo>
                  <a:lnTo>
                    <a:pt x="190" y="119"/>
                  </a:lnTo>
                  <a:lnTo>
                    <a:pt x="188" y="120"/>
                  </a:lnTo>
                  <a:lnTo>
                    <a:pt x="190" y="120"/>
                  </a:lnTo>
                  <a:lnTo>
                    <a:pt x="190" y="122"/>
                  </a:lnTo>
                  <a:lnTo>
                    <a:pt x="190" y="123"/>
                  </a:lnTo>
                  <a:lnTo>
                    <a:pt x="190" y="125"/>
                  </a:lnTo>
                  <a:lnTo>
                    <a:pt x="190" y="126"/>
                  </a:lnTo>
                  <a:lnTo>
                    <a:pt x="190" y="127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31"/>
                  </a:lnTo>
                  <a:lnTo>
                    <a:pt x="187" y="131"/>
                  </a:lnTo>
                  <a:lnTo>
                    <a:pt x="187" y="132"/>
                  </a:lnTo>
                  <a:lnTo>
                    <a:pt x="187" y="133"/>
                  </a:lnTo>
                  <a:lnTo>
                    <a:pt x="185" y="133"/>
                  </a:lnTo>
                  <a:lnTo>
                    <a:pt x="185" y="134"/>
                  </a:lnTo>
                  <a:lnTo>
                    <a:pt x="187" y="134"/>
                  </a:lnTo>
                  <a:lnTo>
                    <a:pt x="187" y="137"/>
                  </a:lnTo>
                  <a:lnTo>
                    <a:pt x="188" y="139"/>
                  </a:lnTo>
                  <a:lnTo>
                    <a:pt x="190" y="140"/>
                  </a:lnTo>
                  <a:lnTo>
                    <a:pt x="192" y="142"/>
                  </a:lnTo>
                  <a:lnTo>
                    <a:pt x="193" y="144"/>
                  </a:lnTo>
                  <a:lnTo>
                    <a:pt x="193" y="145"/>
                  </a:lnTo>
                  <a:lnTo>
                    <a:pt x="194" y="146"/>
                  </a:lnTo>
                  <a:lnTo>
                    <a:pt x="195" y="149"/>
                  </a:lnTo>
                  <a:lnTo>
                    <a:pt x="196" y="150"/>
                  </a:lnTo>
                  <a:lnTo>
                    <a:pt x="199" y="154"/>
                  </a:lnTo>
                  <a:lnTo>
                    <a:pt x="196" y="155"/>
                  </a:lnTo>
                  <a:lnTo>
                    <a:pt x="196" y="157"/>
                  </a:lnTo>
                  <a:lnTo>
                    <a:pt x="195" y="159"/>
                  </a:lnTo>
                  <a:lnTo>
                    <a:pt x="193" y="160"/>
                  </a:lnTo>
                  <a:lnTo>
                    <a:pt x="193" y="161"/>
                  </a:lnTo>
                  <a:lnTo>
                    <a:pt x="192" y="162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7" y="163"/>
                  </a:lnTo>
                  <a:lnTo>
                    <a:pt x="185" y="163"/>
                  </a:lnTo>
                  <a:lnTo>
                    <a:pt x="185" y="166"/>
                  </a:lnTo>
                  <a:lnTo>
                    <a:pt x="184" y="166"/>
                  </a:lnTo>
                  <a:lnTo>
                    <a:pt x="183" y="167"/>
                  </a:lnTo>
                  <a:lnTo>
                    <a:pt x="183" y="168"/>
                  </a:lnTo>
                  <a:lnTo>
                    <a:pt x="183" y="170"/>
                  </a:lnTo>
                  <a:lnTo>
                    <a:pt x="182" y="170"/>
                  </a:lnTo>
                  <a:lnTo>
                    <a:pt x="181" y="170"/>
                  </a:lnTo>
                  <a:lnTo>
                    <a:pt x="178" y="170"/>
                  </a:lnTo>
                  <a:lnTo>
                    <a:pt x="177" y="171"/>
                  </a:lnTo>
                  <a:lnTo>
                    <a:pt x="176" y="171"/>
                  </a:lnTo>
                  <a:lnTo>
                    <a:pt x="175" y="171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69" y="171"/>
                  </a:lnTo>
                  <a:lnTo>
                    <a:pt x="167" y="171"/>
                  </a:lnTo>
                  <a:lnTo>
                    <a:pt x="167" y="172"/>
                  </a:lnTo>
                  <a:lnTo>
                    <a:pt x="166" y="172"/>
                  </a:lnTo>
                  <a:lnTo>
                    <a:pt x="166" y="173"/>
                  </a:lnTo>
                  <a:lnTo>
                    <a:pt x="165" y="173"/>
                  </a:lnTo>
                  <a:lnTo>
                    <a:pt x="164" y="173"/>
                  </a:lnTo>
                  <a:lnTo>
                    <a:pt x="164" y="176"/>
                  </a:lnTo>
                  <a:lnTo>
                    <a:pt x="161" y="177"/>
                  </a:lnTo>
                  <a:lnTo>
                    <a:pt x="161" y="178"/>
                  </a:lnTo>
                  <a:lnTo>
                    <a:pt x="164" y="179"/>
                  </a:lnTo>
                  <a:lnTo>
                    <a:pt x="164" y="180"/>
                  </a:lnTo>
                  <a:lnTo>
                    <a:pt x="164" y="182"/>
                  </a:lnTo>
                  <a:lnTo>
                    <a:pt x="161" y="182"/>
                  </a:lnTo>
                  <a:lnTo>
                    <a:pt x="161" y="184"/>
                  </a:lnTo>
                  <a:lnTo>
                    <a:pt x="160" y="184"/>
                  </a:lnTo>
                  <a:lnTo>
                    <a:pt x="159" y="184"/>
                  </a:lnTo>
                  <a:lnTo>
                    <a:pt x="159" y="182"/>
                  </a:lnTo>
                  <a:lnTo>
                    <a:pt x="156" y="179"/>
                  </a:lnTo>
                  <a:lnTo>
                    <a:pt x="155" y="177"/>
                  </a:lnTo>
                  <a:lnTo>
                    <a:pt x="154" y="176"/>
                  </a:lnTo>
                  <a:lnTo>
                    <a:pt x="152" y="176"/>
                  </a:lnTo>
                  <a:lnTo>
                    <a:pt x="152" y="177"/>
                  </a:lnTo>
                  <a:lnTo>
                    <a:pt x="152" y="178"/>
                  </a:lnTo>
                  <a:lnTo>
                    <a:pt x="150" y="178"/>
                  </a:lnTo>
                  <a:lnTo>
                    <a:pt x="149" y="177"/>
                  </a:lnTo>
                  <a:lnTo>
                    <a:pt x="148" y="177"/>
                  </a:lnTo>
                  <a:lnTo>
                    <a:pt x="147" y="177"/>
                  </a:lnTo>
                  <a:lnTo>
                    <a:pt x="147" y="176"/>
                  </a:lnTo>
                  <a:lnTo>
                    <a:pt x="145" y="176"/>
                  </a:lnTo>
                  <a:lnTo>
                    <a:pt x="145" y="177"/>
                  </a:lnTo>
                  <a:lnTo>
                    <a:pt x="143" y="177"/>
                  </a:lnTo>
                  <a:lnTo>
                    <a:pt x="143" y="178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3"/>
                  </a:lnTo>
                  <a:lnTo>
                    <a:pt x="141" y="173"/>
                  </a:lnTo>
                  <a:lnTo>
                    <a:pt x="141" y="172"/>
                  </a:lnTo>
                  <a:lnTo>
                    <a:pt x="139" y="172"/>
                  </a:lnTo>
                  <a:lnTo>
                    <a:pt x="138" y="171"/>
                  </a:lnTo>
                  <a:lnTo>
                    <a:pt x="133" y="172"/>
                  </a:lnTo>
                  <a:lnTo>
                    <a:pt x="133" y="171"/>
                  </a:lnTo>
                  <a:lnTo>
                    <a:pt x="132" y="171"/>
                  </a:lnTo>
                  <a:lnTo>
                    <a:pt x="132" y="170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1"/>
                  </a:lnTo>
                  <a:lnTo>
                    <a:pt x="131" y="172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3" y="177"/>
                  </a:lnTo>
                  <a:lnTo>
                    <a:pt x="135" y="178"/>
                  </a:lnTo>
                  <a:lnTo>
                    <a:pt x="137" y="179"/>
                  </a:lnTo>
                  <a:lnTo>
                    <a:pt x="138" y="180"/>
                  </a:lnTo>
                  <a:lnTo>
                    <a:pt x="138" y="182"/>
                  </a:lnTo>
                  <a:lnTo>
                    <a:pt x="139" y="184"/>
                  </a:lnTo>
                  <a:lnTo>
                    <a:pt x="139" y="185"/>
                  </a:lnTo>
                  <a:lnTo>
                    <a:pt x="139" y="187"/>
                  </a:lnTo>
                  <a:lnTo>
                    <a:pt x="139" y="188"/>
                  </a:lnTo>
                  <a:lnTo>
                    <a:pt x="139" y="189"/>
                  </a:lnTo>
                  <a:lnTo>
                    <a:pt x="139" y="190"/>
                  </a:lnTo>
                  <a:lnTo>
                    <a:pt x="139" y="193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41" y="196"/>
                  </a:lnTo>
                  <a:lnTo>
                    <a:pt x="141" y="197"/>
                  </a:lnTo>
                  <a:lnTo>
                    <a:pt x="142" y="200"/>
                  </a:lnTo>
                  <a:lnTo>
                    <a:pt x="142" y="202"/>
                  </a:lnTo>
                  <a:lnTo>
                    <a:pt x="142" y="203"/>
                  </a:lnTo>
                  <a:lnTo>
                    <a:pt x="142" y="205"/>
                  </a:lnTo>
                  <a:lnTo>
                    <a:pt x="142" y="206"/>
                  </a:lnTo>
                  <a:lnTo>
                    <a:pt x="141" y="206"/>
                  </a:lnTo>
                  <a:lnTo>
                    <a:pt x="141" y="207"/>
                  </a:lnTo>
                  <a:lnTo>
                    <a:pt x="142" y="207"/>
                  </a:lnTo>
                  <a:lnTo>
                    <a:pt x="143" y="207"/>
                  </a:lnTo>
                  <a:lnTo>
                    <a:pt x="145" y="208"/>
                  </a:lnTo>
                  <a:lnTo>
                    <a:pt x="147" y="208"/>
                  </a:lnTo>
                  <a:lnTo>
                    <a:pt x="149" y="208"/>
                  </a:lnTo>
                  <a:lnTo>
                    <a:pt x="150" y="208"/>
                  </a:lnTo>
                  <a:lnTo>
                    <a:pt x="152" y="208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49" y="214"/>
                  </a:lnTo>
                  <a:lnTo>
                    <a:pt x="148" y="216"/>
                  </a:lnTo>
                  <a:lnTo>
                    <a:pt x="147" y="217"/>
                  </a:lnTo>
                  <a:lnTo>
                    <a:pt x="145" y="219"/>
                  </a:lnTo>
                  <a:lnTo>
                    <a:pt x="143" y="219"/>
                  </a:lnTo>
                  <a:lnTo>
                    <a:pt x="142" y="219"/>
                  </a:lnTo>
                  <a:lnTo>
                    <a:pt x="141" y="220"/>
                  </a:lnTo>
                  <a:lnTo>
                    <a:pt x="141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1" y="225"/>
                  </a:lnTo>
                  <a:lnTo>
                    <a:pt x="139" y="227"/>
                  </a:lnTo>
                  <a:lnTo>
                    <a:pt x="138" y="229"/>
                  </a:lnTo>
                  <a:lnTo>
                    <a:pt x="137" y="230"/>
                  </a:lnTo>
                  <a:lnTo>
                    <a:pt x="137" y="231"/>
                  </a:lnTo>
                  <a:lnTo>
                    <a:pt x="135" y="231"/>
                  </a:lnTo>
                  <a:lnTo>
                    <a:pt x="135" y="230"/>
                  </a:lnTo>
                  <a:lnTo>
                    <a:pt x="137" y="230"/>
                  </a:lnTo>
                  <a:lnTo>
                    <a:pt x="137" y="229"/>
                  </a:lnTo>
                  <a:lnTo>
                    <a:pt x="135" y="229"/>
                  </a:lnTo>
                  <a:lnTo>
                    <a:pt x="133" y="230"/>
                  </a:lnTo>
                  <a:lnTo>
                    <a:pt x="132" y="230"/>
                  </a:lnTo>
                  <a:lnTo>
                    <a:pt x="132" y="231"/>
                  </a:lnTo>
                  <a:lnTo>
                    <a:pt x="131" y="234"/>
                  </a:lnTo>
                  <a:lnTo>
                    <a:pt x="130" y="234"/>
                  </a:lnTo>
                  <a:lnTo>
                    <a:pt x="130" y="233"/>
                  </a:lnTo>
                  <a:lnTo>
                    <a:pt x="128" y="233"/>
                  </a:lnTo>
                  <a:lnTo>
                    <a:pt x="128" y="234"/>
                  </a:lnTo>
                  <a:lnTo>
                    <a:pt x="127" y="234"/>
                  </a:lnTo>
                  <a:lnTo>
                    <a:pt x="127" y="235"/>
                  </a:lnTo>
                  <a:lnTo>
                    <a:pt x="125" y="235"/>
                  </a:lnTo>
                  <a:lnTo>
                    <a:pt x="124" y="235"/>
                  </a:lnTo>
                  <a:lnTo>
                    <a:pt x="124" y="237"/>
                  </a:lnTo>
                  <a:lnTo>
                    <a:pt x="124" y="239"/>
                  </a:lnTo>
                  <a:lnTo>
                    <a:pt x="122" y="240"/>
                  </a:lnTo>
                  <a:lnTo>
                    <a:pt x="122" y="241"/>
                  </a:lnTo>
                  <a:lnTo>
                    <a:pt x="121" y="241"/>
                  </a:lnTo>
                  <a:lnTo>
                    <a:pt x="120" y="242"/>
                  </a:lnTo>
                  <a:lnTo>
                    <a:pt x="120" y="244"/>
                  </a:lnTo>
                  <a:lnTo>
                    <a:pt x="120" y="246"/>
                  </a:lnTo>
                  <a:lnTo>
                    <a:pt x="119" y="246"/>
                  </a:lnTo>
                  <a:lnTo>
                    <a:pt x="119" y="247"/>
                  </a:lnTo>
                  <a:lnTo>
                    <a:pt x="116" y="247"/>
                  </a:lnTo>
                  <a:lnTo>
                    <a:pt x="116" y="246"/>
                  </a:lnTo>
                  <a:lnTo>
                    <a:pt x="116" y="244"/>
                  </a:lnTo>
                  <a:lnTo>
                    <a:pt x="116" y="242"/>
                  </a:lnTo>
                  <a:lnTo>
                    <a:pt x="119" y="242"/>
                  </a:lnTo>
                  <a:lnTo>
                    <a:pt x="119" y="241"/>
                  </a:lnTo>
                  <a:lnTo>
                    <a:pt x="116" y="241"/>
                  </a:lnTo>
                  <a:lnTo>
                    <a:pt x="116" y="240"/>
                  </a:lnTo>
                  <a:lnTo>
                    <a:pt x="115" y="240"/>
                  </a:lnTo>
                  <a:lnTo>
                    <a:pt x="114" y="240"/>
                  </a:lnTo>
                  <a:lnTo>
                    <a:pt x="113" y="241"/>
                  </a:lnTo>
                  <a:lnTo>
                    <a:pt x="112" y="241"/>
                  </a:lnTo>
                  <a:lnTo>
                    <a:pt x="112" y="242"/>
                  </a:lnTo>
                  <a:lnTo>
                    <a:pt x="110" y="242"/>
                  </a:lnTo>
                  <a:lnTo>
                    <a:pt x="110" y="244"/>
                  </a:lnTo>
                  <a:lnTo>
                    <a:pt x="109" y="244"/>
                  </a:lnTo>
                  <a:lnTo>
                    <a:pt x="109" y="246"/>
                  </a:lnTo>
                  <a:lnTo>
                    <a:pt x="107" y="244"/>
                  </a:lnTo>
                  <a:lnTo>
                    <a:pt x="105" y="244"/>
                  </a:lnTo>
                  <a:lnTo>
                    <a:pt x="104" y="244"/>
                  </a:lnTo>
                  <a:lnTo>
                    <a:pt x="104" y="242"/>
                  </a:lnTo>
                  <a:lnTo>
                    <a:pt x="103" y="242"/>
                  </a:lnTo>
                  <a:lnTo>
                    <a:pt x="102" y="241"/>
                  </a:lnTo>
                  <a:lnTo>
                    <a:pt x="102" y="240"/>
                  </a:lnTo>
                  <a:lnTo>
                    <a:pt x="101" y="239"/>
                  </a:lnTo>
                  <a:lnTo>
                    <a:pt x="98" y="237"/>
                  </a:lnTo>
                  <a:lnTo>
                    <a:pt x="97" y="235"/>
                  </a:lnTo>
                  <a:lnTo>
                    <a:pt x="97" y="234"/>
                  </a:lnTo>
                  <a:lnTo>
                    <a:pt x="96" y="234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30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5" y="224"/>
                  </a:lnTo>
                  <a:lnTo>
                    <a:pt x="93" y="220"/>
                  </a:lnTo>
                  <a:lnTo>
                    <a:pt x="93" y="219"/>
                  </a:lnTo>
                  <a:lnTo>
                    <a:pt x="93" y="217"/>
                  </a:lnTo>
                  <a:lnTo>
                    <a:pt x="93" y="216"/>
                  </a:lnTo>
                  <a:lnTo>
                    <a:pt x="93" y="214"/>
                  </a:lnTo>
                  <a:lnTo>
                    <a:pt x="92" y="214"/>
                  </a:lnTo>
                  <a:lnTo>
                    <a:pt x="92" y="213"/>
                  </a:lnTo>
                  <a:lnTo>
                    <a:pt x="92" y="212"/>
                  </a:lnTo>
                  <a:lnTo>
                    <a:pt x="92" y="211"/>
                  </a:lnTo>
                  <a:lnTo>
                    <a:pt x="92" y="208"/>
                  </a:lnTo>
                  <a:lnTo>
                    <a:pt x="90" y="208"/>
                  </a:lnTo>
                  <a:lnTo>
                    <a:pt x="90" y="207"/>
                  </a:lnTo>
                  <a:lnTo>
                    <a:pt x="88" y="207"/>
                  </a:lnTo>
                  <a:lnTo>
                    <a:pt x="88" y="206"/>
                  </a:lnTo>
                  <a:lnTo>
                    <a:pt x="88" y="205"/>
                  </a:lnTo>
                  <a:lnTo>
                    <a:pt x="87" y="205"/>
                  </a:lnTo>
                  <a:lnTo>
                    <a:pt x="87" y="203"/>
                  </a:lnTo>
                  <a:lnTo>
                    <a:pt x="86" y="203"/>
                  </a:lnTo>
                  <a:lnTo>
                    <a:pt x="86" y="202"/>
                  </a:lnTo>
                  <a:lnTo>
                    <a:pt x="86" y="200"/>
                  </a:lnTo>
                  <a:lnTo>
                    <a:pt x="85" y="200"/>
                  </a:lnTo>
                  <a:lnTo>
                    <a:pt x="84" y="200"/>
                  </a:lnTo>
                  <a:lnTo>
                    <a:pt x="84" y="199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7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7" y="193"/>
                  </a:lnTo>
                  <a:lnTo>
                    <a:pt x="87" y="190"/>
                  </a:lnTo>
                  <a:lnTo>
                    <a:pt x="88" y="190"/>
                  </a:lnTo>
                  <a:lnTo>
                    <a:pt x="90" y="189"/>
                  </a:lnTo>
                  <a:lnTo>
                    <a:pt x="90" y="188"/>
                  </a:lnTo>
                  <a:lnTo>
                    <a:pt x="90" y="187"/>
                  </a:lnTo>
                  <a:lnTo>
                    <a:pt x="88" y="187"/>
                  </a:lnTo>
                  <a:lnTo>
                    <a:pt x="88" y="185"/>
                  </a:lnTo>
                  <a:lnTo>
                    <a:pt x="87" y="182"/>
                  </a:lnTo>
                  <a:lnTo>
                    <a:pt x="87" y="180"/>
                  </a:lnTo>
                  <a:lnTo>
                    <a:pt x="86" y="180"/>
                  </a:lnTo>
                  <a:lnTo>
                    <a:pt x="85" y="179"/>
                  </a:lnTo>
                  <a:lnTo>
                    <a:pt x="85" y="178"/>
                  </a:lnTo>
                  <a:lnTo>
                    <a:pt x="85" y="177"/>
                  </a:lnTo>
                  <a:lnTo>
                    <a:pt x="85" y="176"/>
                  </a:lnTo>
                  <a:lnTo>
                    <a:pt x="85" y="173"/>
                  </a:lnTo>
                  <a:lnTo>
                    <a:pt x="84" y="172"/>
                  </a:lnTo>
                  <a:lnTo>
                    <a:pt x="84" y="171"/>
                  </a:lnTo>
                  <a:lnTo>
                    <a:pt x="84" y="170"/>
                  </a:lnTo>
                  <a:lnTo>
                    <a:pt x="84" y="168"/>
                  </a:lnTo>
                  <a:lnTo>
                    <a:pt x="84" y="167"/>
                  </a:lnTo>
                  <a:lnTo>
                    <a:pt x="84" y="166"/>
                  </a:lnTo>
                  <a:lnTo>
                    <a:pt x="84" y="163"/>
                  </a:lnTo>
                  <a:lnTo>
                    <a:pt x="82" y="163"/>
                  </a:lnTo>
                  <a:lnTo>
                    <a:pt x="82" y="162"/>
                  </a:lnTo>
                  <a:lnTo>
                    <a:pt x="82" y="161"/>
                  </a:lnTo>
                  <a:lnTo>
                    <a:pt x="82" y="160"/>
                  </a:lnTo>
                  <a:lnTo>
                    <a:pt x="84" y="160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4" y="155"/>
                  </a:lnTo>
                  <a:lnTo>
                    <a:pt x="84" y="154"/>
                  </a:lnTo>
                  <a:lnTo>
                    <a:pt x="84" y="153"/>
                  </a:lnTo>
                  <a:lnTo>
                    <a:pt x="84" y="151"/>
                  </a:lnTo>
                  <a:lnTo>
                    <a:pt x="84" y="150"/>
                  </a:lnTo>
                  <a:lnTo>
                    <a:pt x="84" y="149"/>
                  </a:lnTo>
                  <a:lnTo>
                    <a:pt x="84" y="146"/>
                  </a:lnTo>
                  <a:lnTo>
                    <a:pt x="84" y="145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6" y="142"/>
                  </a:lnTo>
                  <a:lnTo>
                    <a:pt x="87" y="142"/>
                  </a:lnTo>
                  <a:lnTo>
                    <a:pt x="86" y="142"/>
                  </a:lnTo>
                  <a:lnTo>
                    <a:pt x="86" y="140"/>
                  </a:lnTo>
                  <a:lnTo>
                    <a:pt x="86" y="139"/>
                  </a:lnTo>
                  <a:lnTo>
                    <a:pt x="86" y="137"/>
                  </a:lnTo>
                  <a:lnTo>
                    <a:pt x="87" y="137"/>
                  </a:lnTo>
                  <a:lnTo>
                    <a:pt x="87" y="136"/>
                  </a:lnTo>
                  <a:lnTo>
                    <a:pt x="88" y="134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0" y="132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28"/>
                  </a:lnTo>
                  <a:lnTo>
                    <a:pt x="90" y="128"/>
                  </a:lnTo>
                  <a:lnTo>
                    <a:pt x="90" y="127"/>
                  </a:lnTo>
                  <a:lnTo>
                    <a:pt x="88" y="127"/>
                  </a:lnTo>
                  <a:lnTo>
                    <a:pt x="88" y="126"/>
                  </a:lnTo>
                  <a:lnTo>
                    <a:pt x="86" y="126"/>
                  </a:lnTo>
                  <a:lnTo>
                    <a:pt x="85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2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6" y="128"/>
                  </a:lnTo>
                  <a:lnTo>
                    <a:pt x="75" y="127"/>
                  </a:lnTo>
                  <a:lnTo>
                    <a:pt x="74" y="128"/>
                  </a:lnTo>
                  <a:lnTo>
                    <a:pt x="71" y="128"/>
                  </a:lnTo>
                  <a:lnTo>
                    <a:pt x="70" y="128"/>
                  </a:lnTo>
                  <a:lnTo>
                    <a:pt x="69" y="128"/>
                  </a:lnTo>
                  <a:lnTo>
                    <a:pt x="69" y="127"/>
                  </a:lnTo>
                  <a:lnTo>
                    <a:pt x="68" y="127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8"/>
                  </a:lnTo>
                  <a:lnTo>
                    <a:pt x="62" y="131"/>
                  </a:lnTo>
                  <a:lnTo>
                    <a:pt x="61" y="131"/>
                  </a:lnTo>
                  <a:lnTo>
                    <a:pt x="61" y="128"/>
                  </a:lnTo>
                  <a:lnTo>
                    <a:pt x="59" y="128"/>
                  </a:lnTo>
                  <a:lnTo>
                    <a:pt x="58" y="128"/>
                  </a:lnTo>
                  <a:lnTo>
                    <a:pt x="57" y="126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3" y="120"/>
                  </a:lnTo>
                  <a:lnTo>
                    <a:pt x="52" y="119"/>
                  </a:lnTo>
                  <a:lnTo>
                    <a:pt x="51" y="116"/>
                  </a:lnTo>
                  <a:lnTo>
                    <a:pt x="51" y="115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7" y="110"/>
                  </a:lnTo>
                  <a:lnTo>
                    <a:pt x="47" y="113"/>
                  </a:lnTo>
                  <a:lnTo>
                    <a:pt x="45" y="113"/>
                  </a:lnTo>
                  <a:lnTo>
                    <a:pt x="44" y="110"/>
                  </a:lnTo>
                  <a:lnTo>
                    <a:pt x="42" y="110"/>
                  </a:lnTo>
                  <a:lnTo>
                    <a:pt x="41" y="109"/>
                  </a:lnTo>
                  <a:lnTo>
                    <a:pt x="40" y="109"/>
                  </a:lnTo>
                  <a:lnTo>
                    <a:pt x="39" y="109"/>
                  </a:lnTo>
                  <a:lnTo>
                    <a:pt x="36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13"/>
                  </a:lnTo>
                  <a:lnTo>
                    <a:pt x="31" y="113"/>
                  </a:lnTo>
                  <a:lnTo>
                    <a:pt x="31" y="110"/>
                  </a:lnTo>
                  <a:lnTo>
                    <a:pt x="30" y="110"/>
                  </a:lnTo>
                  <a:lnTo>
                    <a:pt x="29" y="110"/>
                  </a:lnTo>
                  <a:lnTo>
                    <a:pt x="27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9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2" y="110"/>
                  </a:lnTo>
                  <a:lnTo>
                    <a:pt x="21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7" y="109"/>
                  </a:lnTo>
                  <a:lnTo>
                    <a:pt x="17" y="106"/>
                  </a:lnTo>
                  <a:lnTo>
                    <a:pt x="16" y="105"/>
                  </a:lnTo>
                  <a:lnTo>
                    <a:pt x="17" y="104"/>
                  </a:lnTo>
                  <a:lnTo>
                    <a:pt x="16" y="102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2" y="97"/>
                  </a:lnTo>
                  <a:lnTo>
                    <a:pt x="12" y="96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3" y="91"/>
                  </a:lnTo>
                  <a:lnTo>
                    <a:pt x="12" y="91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5" y="81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10" y="69"/>
                  </a:lnTo>
                  <a:lnTo>
                    <a:pt x="8" y="69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7" y="65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0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8" y="43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11"/>
                  </a:lnTo>
                  <a:lnTo>
                    <a:pt x="31" y="11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9" y="24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0" y="26"/>
                  </a:lnTo>
                  <a:lnTo>
                    <a:pt x="29" y="28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0" y="30"/>
                  </a:lnTo>
                  <a:lnTo>
                    <a:pt x="31" y="32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25" y="42"/>
                  </a:lnTo>
                  <a:lnTo>
                    <a:pt x="25" y="43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3" y="46"/>
                  </a:lnTo>
                  <a:lnTo>
                    <a:pt x="23" y="47"/>
                  </a:lnTo>
                  <a:lnTo>
                    <a:pt x="23" y="48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4" y="59"/>
                  </a:lnTo>
                  <a:lnTo>
                    <a:pt x="23" y="60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5" y="60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5" y="65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0" y="66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4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6" y="62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6" y="55"/>
                  </a:lnTo>
                  <a:lnTo>
                    <a:pt x="36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6" y="52"/>
                  </a:lnTo>
                  <a:lnTo>
                    <a:pt x="36" y="51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2"/>
                  </a:lnTo>
                  <a:lnTo>
                    <a:pt x="33" y="40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4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5" y="20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59" y="17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3" y="9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1" y="3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12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8" y="18"/>
                  </a:lnTo>
                  <a:lnTo>
                    <a:pt x="79" y="19"/>
                  </a:lnTo>
                  <a:lnTo>
                    <a:pt x="80" y="20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4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4" y="34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5" y="36"/>
                  </a:lnTo>
                  <a:lnTo>
                    <a:pt x="87" y="36"/>
                  </a:lnTo>
                  <a:lnTo>
                    <a:pt x="87" y="37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3" y="34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5" y="34"/>
                  </a:lnTo>
                  <a:lnTo>
                    <a:pt x="116" y="35"/>
                  </a:lnTo>
                  <a:lnTo>
                    <a:pt x="119" y="35"/>
                  </a:lnTo>
                  <a:lnTo>
                    <a:pt x="116" y="35"/>
                  </a:lnTo>
                  <a:lnTo>
                    <a:pt x="116" y="36"/>
                  </a:lnTo>
                  <a:lnTo>
                    <a:pt x="116" y="37"/>
                  </a:lnTo>
                  <a:lnTo>
                    <a:pt x="119" y="37"/>
                  </a:lnTo>
                  <a:lnTo>
                    <a:pt x="119" y="39"/>
                  </a:lnTo>
                  <a:lnTo>
                    <a:pt x="120" y="40"/>
                  </a:lnTo>
                  <a:lnTo>
                    <a:pt x="121" y="42"/>
                  </a:lnTo>
                  <a:lnTo>
                    <a:pt x="122" y="42"/>
                  </a:lnTo>
                  <a:lnTo>
                    <a:pt x="121" y="40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7" y="43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2" y="46"/>
                  </a:lnTo>
                  <a:lnTo>
                    <a:pt x="131" y="45"/>
                  </a:lnTo>
                  <a:lnTo>
                    <a:pt x="131" y="46"/>
                  </a:lnTo>
                  <a:lnTo>
                    <a:pt x="132" y="46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5" y="45"/>
                  </a:lnTo>
                  <a:lnTo>
                    <a:pt x="137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9" y="42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9" y="43"/>
                  </a:lnTo>
                  <a:lnTo>
                    <a:pt x="139" y="42"/>
                  </a:lnTo>
                  <a:lnTo>
                    <a:pt x="141" y="42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3" y="40"/>
                  </a:lnTo>
                  <a:lnTo>
                    <a:pt x="142" y="40"/>
                  </a:lnTo>
                  <a:lnTo>
                    <a:pt x="143" y="40"/>
                  </a:lnTo>
                  <a:lnTo>
                    <a:pt x="143" y="39"/>
                  </a:lnTo>
                  <a:lnTo>
                    <a:pt x="143" y="40"/>
                  </a:lnTo>
                  <a:lnTo>
                    <a:pt x="145" y="39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7" y="36"/>
                  </a:lnTo>
                  <a:lnTo>
                    <a:pt x="148" y="36"/>
                  </a:lnTo>
                  <a:lnTo>
                    <a:pt x="149" y="37"/>
                  </a:lnTo>
                  <a:lnTo>
                    <a:pt x="150" y="37"/>
                  </a:lnTo>
                  <a:lnTo>
                    <a:pt x="152" y="37"/>
                  </a:lnTo>
                  <a:lnTo>
                    <a:pt x="154" y="37"/>
                  </a:lnTo>
                  <a:lnTo>
                    <a:pt x="155" y="36"/>
                  </a:lnTo>
                  <a:lnTo>
                    <a:pt x="154" y="36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0" y="35"/>
                  </a:lnTo>
                  <a:lnTo>
                    <a:pt x="149" y="35"/>
                  </a:lnTo>
                  <a:lnTo>
                    <a:pt x="148" y="35"/>
                  </a:lnTo>
                  <a:lnTo>
                    <a:pt x="147" y="35"/>
                  </a:lnTo>
                  <a:lnTo>
                    <a:pt x="147" y="36"/>
                  </a:lnTo>
                  <a:lnTo>
                    <a:pt x="147" y="35"/>
                  </a:lnTo>
                  <a:lnTo>
                    <a:pt x="145" y="35"/>
                  </a:lnTo>
                  <a:lnTo>
                    <a:pt x="145" y="34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4"/>
                  </a:lnTo>
                  <a:lnTo>
                    <a:pt x="148" y="34"/>
                  </a:lnTo>
                  <a:lnTo>
                    <a:pt x="149" y="34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2"/>
                  </a:lnTo>
                  <a:lnTo>
                    <a:pt x="164" y="32"/>
                  </a:lnTo>
                  <a:lnTo>
                    <a:pt x="165" y="32"/>
                  </a:lnTo>
                  <a:lnTo>
                    <a:pt x="166" y="32"/>
                  </a:lnTo>
                  <a:lnTo>
                    <a:pt x="167" y="32"/>
                  </a:lnTo>
                  <a:lnTo>
                    <a:pt x="169" y="32"/>
                  </a:lnTo>
                  <a:lnTo>
                    <a:pt x="170" y="30"/>
                  </a:lnTo>
                  <a:lnTo>
                    <a:pt x="172" y="30"/>
                  </a:lnTo>
                  <a:lnTo>
                    <a:pt x="173" y="30"/>
                  </a:lnTo>
                  <a:lnTo>
                    <a:pt x="176" y="32"/>
                  </a:lnTo>
                  <a:lnTo>
                    <a:pt x="177" y="32"/>
                  </a:lnTo>
                  <a:lnTo>
                    <a:pt x="178" y="32"/>
                  </a:lnTo>
                  <a:lnTo>
                    <a:pt x="181" y="32"/>
                  </a:lnTo>
                  <a:lnTo>
                    <a:pt x="182" y="32"/>
                  </a:lnTo>
                  <a:lnTo>
                    <a:pt x="183" y="32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3" y="32"/>
                  </a:lnTo>
                  <a:lnTo>
                    <a:pt x="183" y="34"/>
                  </a:lnTo>
                  <a:lnTo>
                    <a:pt x="182" y="34"/>
                  </a:lnTo>
                  <a:lnTo>
                    <a:pt x="181" y="34"/>
                  </a:lnTo>
                  <a:lnTo>
                    <a:pt x="178" y="34"/>
                  </a:lnTo>
                  <a:lnTo>
                    <a:pt x="177" y="34"/>
                  </a:lnTo>
                  <a:lnTo>
                    <a:pt x="177" y="35"/>
                  </a:lnTo>
                  <a:lnTo>
                    <a:pt x="176" y="36"/>
                  </a:lnTo>
                  <a:lnTo>
                    <a:pt x="176" y="35"/>
                  </a:lnTo>
                  <a:lnTo>
                    <a:pt x="175" y="35"/>
                  </a:lnTo>
                  <a:lnTo>
                    <a:pt x="175" y="36"/>
                  </a:lnTo>
                  <a:lnTo>
                    <a:pt x="175" y="35"/>
                  </a:lnTo>
                  <a:lnTo>
                    <a:pt x="173" y="35"/>
                  </a:lnTo>
                  <a:lnTo>
                    <a:pt x="172" y="35"/>
                  </a:lnTo>
                  <a:lnTo>
                    <a:pt x="167" y="35"/>
                  </a:lnTo>
                  <a:lnTo>
                    <a:pt x="167" y="36"/>
                  </a:lnTo>
                  <a:lnTo>
                    <a:pt x="166" y="36"/>
                  </a:lnTo>
                  <a:lnTo>
                    <a:pt x="166" y="37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69" y="37"/>
                  </a:lnTo>
                  <a:lnTo>
                    <a:pt x="169" y="39"/>
                  </a:lnTo>
                  <a:lnTo>
                    <a:pt x="167" y="39"/>
                  </a:lnTo>
                  <a:lnTo>
                    <a:pt x="167" y="37"/>
                  </a:lnTo>
                  <a:lnTo>
                    <a:pt x="166" y="37"/>
                  </a:lnTo>
                  <a:lnTo>
                    <a:pt x="166" y="39"/>
                  </a:lnTo>
                  <a:lnTo>
                    <a:pt x="166" y="40"/>
                  </a:lnTo>
                  <a:lnTo>
                    <a:pt x="166" y="39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7" y="39"/>
                  </a:lnTo>
                  <a:lnTo>
                    <a:pt x="169" y="39"/>
                  </a:lnTo>
                  <a:lnTo>
                    <a:pt x="169" y="37"/>
                  </a:lnTo>
                  <a:lnTo>
                    <a:pt x="169" y="39"/>
                  </a:lnTo>
                  <a:lnTo>
                    <a:pt x="170" y="39"/>
                  </a:lnTo>
                  <a:lnTo>
                    <a:pt x="170" y="40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2" y="43"/>
                  </a:lnTo>
                  <a:lnTo>
                    <a:pt x="172" y="45"/>
                  </a:lnTo>
                  <a:lnTo>
                    <a:pt x="170" y="45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69" y="45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7" y="45"/>
                  </a:lnTo>
                  <a:lnTo>
                    <a:pt x="167" y="46"/>
                  </a:lnTo>
                  <a:lnTo>
                    <a:pt x="167" y="45"/>
                  </a:lnTo>
                  <a:lnTo>
                    <a:pt x="166" y="45"/>
                  </a:lnTo>
                  <a:lnTo>
                    <a:pt x="165" y="45"/>
                  </a:lnTo>
                  <a:lnTo>
                    <a:pt x="166" y="46"/>
                  </a:lnTo>
                  <a:lnTo>
                    <a:pt x="166" y="45"/>
                  </a:lnTo>
                  <a:lnTo>
                    <a:pt x="166" y="46"/>
                  </a:lnTo>
                  <a:lnTo>
                    <a:pt x="166" y="47"/>
                  </a:lnTo>
                  <a:lnTo>
                    <a:pt x="166" y="46"/>
                  </a:lnTo>
                  <a:lnTo>
                    <a:pt x="166" y="45"/>
                  </a:lnTo>
                  <a:lnTo>
                    <a:pt x="166" y="46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67" y="47"/>
                  </a:lnTo>
                  <a:lnTo>
                    <a:pt x="169" y="47"/>
                  </a:lnTo>
                  <a:lnTo>
                    <a:pt x="169" y="46"/>
                  </a:lnTo>
                  <a:lnTo>
                    <a:pt x="169" y="45"/>
                  </a:lnTo>
                  <a:lnTo>
                    <a:pt x="169" y="46"/>
                  </a:lnTo>
                  <a:lnTo>
                    <a:pt x="170" y="46"/>
                  </a:lnTo>
                  <a:lnTo>
                    <a:pt x="172" y="45"/>
                  </a:lnTo>
                  <a:lnTo>
                    <a:pt x="172" y="43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7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6" y="52"/>
                  </a:lnTo>
                  <a:lnTo>
                    <a:pt x="176" y="53"/>
                  </a:lnTo>
                  <a:lnTo>
                    <a:pt x="176" y="52"/>
                  </a:lnTo>
                  <a:lnTo>
                    <a:pt x="177" y="51"/>
                  </a:lnTo>
                  <a:lnTo>
                    <a:pt x="177" y="48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7" y="51"/>
                  </a:lnTo>
                  <a:lnTo>
                    <a:pt x="177" y="53"/>
                  </a:lnTo>
                  <a:lnTo>
                    <a:pt x="177" y="54"/>
                  </a:lnTo>
                  <a:lnTo>
                    <a:pt x="177" y="53"/>
                  </a:lnTo>
                  <a:lnTo>
                    <a:pt x="178" y="53"/>
                  </a:lnTo>
                  <a:lnTo>
                    <a:pt x="178" y="51"/>
                  </a:lnTo>
                  <a:lnTo>
                    <a:pt x="177" y="48"/>
                  </a:lnTo>
                  <a:lnTo>
                    <a:pt x="178" y="48"/>
                  </a:lnTo>
                  <a:lnTo>
                    <a:pt x="181" y="51"/>
                  </a:lnTo>
                  <a:lnTo>
                    <a:pt x="181" y="48"/>
                  </a:lnTo>
                  <a:lnTo>
                    <a:pt x="178" y="48"/>
                  </a:lnTo>
                  <a:lnTo>
                    <a:pt x="178" y="47"/>
                  </a:lnTo>
                  <a:lnTo>
                    <a:pt x="177" y="47"/>
                  </a:lnTo>
                  <a:lnTo>
                    <a:pt x="177" y="46"/>
                  </a:lnTo>
                  <a:lnTo>
                    <a:pt x="178" y="47"/>
                  </a:lnTo>
                  <a:lnTo>
                    <a:pt x="181" y="47"/>
                  </a:lnTo>
                  <a:lnTo>
                    <a:pt x="182" y="48"/>
                  </a:lnTo>
                  <a:lnTo>
                    <a:pt x="182" y="51"/>
                  </a:lnTo>
                  <a:lnTo>
                    <a:pt x="183" y="51"/>
                  </a:lnTo>
                  <a:lnTo>
                    <a:pt x="183" y="52"/>
                  </a:lnTo>
                  <a:lnTo>
                    <a:pt x="183" y="53"/>
                  </a:lnTo>
                  <a:lnTo>
                    <a:pt x="183" y="54"/>
                  </a:lnTo>
                  <a:lnTo>
                    <a:pt x="183" y="53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4" y="55"/>
                  </a:lnTo>
                  <a:lnTo>
                    <a:pt x="184" y="54"/>
                  </a:lnTo>
                  <a:lnTo>
                    <a:pt x="184" y="53"/>
                  </a:lnTo>
                  <a:lnTo>
                    <a:pt x="184" y="52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4" y="51"/>
                  </a:lnTo>
                  <a:lnTo>
                    <a:pt x="185" y="52"/>
                  </a:lnTo>
                  <a:lnTo>
                    <a:pt x="187" y="52"/>
                  </a:lnTo>
                  <a:lnTo>
                    <a:pt x="187" y="51"/>
                  </a:lnTo>
                  <a:lnTo>
                    <a:pt x="185" y="51"/>
                  </a:lnTo>
                  <a:lnTo>
                    <a:pt x="185" y="48"/>
                  </a:lnTo>
                  <a:lnTo>
                    <a:pt x="187" y="48"/>
                  </a:lnTo>
                  <a:lnTo>
                    <a:pt x="187" y="51"/>
                  </a:lnTo>
                  <a:lnTo>
                    <a:pt x="188" y="51"/>
                  </a:lnTo>
                  <a:lnTo>
                    <a:pt x="188" y="52"/>
                  </a:lnTo>
                  <a:lnTo>
                    <a:pt x="190" y="53"/>
                  </a:lnTo>
                  <a:lnTo>
                    <a:pt x="190" y="52"/>
                  </a:lnTo>
                  <a:lnTo>
                    <a:pt x="188" y="52"/>
                  </a:lnTo>
                  <a:lnTo>
                    <a:pt x="188" y="51"/>
                  </a:lnTo>
                  <a:lnTo>
                    <a:pt x="190" y="51"/>
                  </a:lnTo>
                  <a:lnTo>
                    <a:pt x="190" y="52"/>
                  </a:lnTo>
                  <a:lnTo>
                    <a:pt x="190" y="53"/>
                  </a:lnTo>
                  <a:lnTo>
                    <a:pt x="192" y="53"/>
                  </a:lnTo>
                  <a:lnTo>
                    <a:pt x="192" y="54"/>
                  </a:lnTo>
                  <a:lnTo>
                    <a:pt x="193" y="54"/>
                  </a:lnTo>
                  <a:lnTo>
                    <a:pt x="193" y="55"/>
                  </a:lnTo>
                  <a:lnTo>
                    <a:pt x="194" y="55"/>
                  </a:lnTo>
                  <a:lnTo>
                    <a:pt x="195" y="55"/>
                  </a:lnTo>
                  <a:lnTo>
                    <a:pt x="196" y="55"/>
                  </a:lnTo>
                  <a:lnTo>
                    <a:pt x="196" y="57"/>
                  </a:lnTo>
                  <a:lnTo>
                    <a:pt x="199" y="59"/>
                  </a:lnTo>
                  <a:lnTo>
                    <a:pt x="199" y="60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199" y="63"/>
                  </a:lnTo>
                  <a:lnTo>
                    <a:pt x="196" y="63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4" y="65"/>
                  </a:lnTo>
                  <a:lnTo>
                    <a:pt x="194" y="66"/>
                  </a:lnTo>
                  <a:lnTo>
                    <a:pt x="194" y="65"/>
                  </a:lnTo>
                  <a:lnTo>
                    <a:pt x="195" y="64"/>
                  </a:lnTo>
                  <a:lnTo>
                    <a:pt x="195" y="65"/>
                  </a:lnTo>
                  <a:lnTo>
                    <a:pt x="195" y="66"/>
                  </a:lnTo>
                  <a:lnTo>
                    <a:pt x="194" y="66"/>
                  </a:lnTo>
                  <a:lnTo>
                    <a:pt x="194" y="69"/>
                  </a:lnTo>
                  <a:lnTo>
                    <a:pt x="194" y="70"/>
                  </a:lnTo>
                  <a:lnTo>
                    <a:pt x="193" y="70"/>
                  </a:lnTo>
                  <a:lnTo>
                    <a:pt x="193" y="71"/>
                  </a:lnTo>
                  <a:lnTo>
                    <a:pt x="193" y="72"/>
                  </a:lnTo>
                  <a:lnTo>
                    <a:pt x="193" y="74"/>
                  </a:lnTo>
                  <a:lnTo>
                    <a:pt x="192" y="74"/>
                  </a:lnTo>
                  <a:lnTo>
                    <a:pt x="192" y="75"/>
                  </a:lnTo>
                  <a:lnTo>
                    <a:pt x="192" y="77"/>
                  </a:lnTo>
                  <a:lnTo>
                    <a:pt x="190" y="77"/>
                  </a:lnTo>
                  <a:lnTo>
                    <a:pt x="187" y="77"/>
                  </a:lnTo>
                  <a:lnTo>
                    <a:pt x="185" y="77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4" y="77"/>
                  </a:lnTo>
                  <a:lnTo>
                    <a:pt x="185" y="77"/>
                  </a:lnTo>
                  <a:lnTo>
                    <a:pt x="185" y="79"/>
                  </a:lnTo>
                  <a:lnTo>
                    <a:pt x="187" y="79"/>
                  </a:lnTo>
                  <a:lnTo>
                    <a:pt x="187" y="80"/>
                  </a:lnTo>
                  <a:lnTo>
                    <a:pt x="188" y="80"/>
                  </a:lnTo>
                  <a:lnTo>
                    <a:pt x="190" y="80"/>
                  </a:lnTo>
                  <a:lnTo>
                    <a:pt x="190" y="81"/>
                  </a:lnTo>
                  <a:lnTo>
                    <a:pt x="192" y="80"/>
                  </a:lnTo>
                  <a:lnTo>
                    <a:pt x="192" y="79"/>
                  </a:lnTo>
                  <a:lnTo>
                    <a:pt x="193" y="79"/>
                  </a:lnTo>
                  <a:lnTo>
                    <a:pt x="194" y="79"/>
                  </a:lnTo>
                  <a:lnTo>
                    <a:pt x="194" y="80"/>
                  </a:lnTo>
                  <a:lnTo>
                    <a:pt x="193" y="80"/>
                  </a:lnTo>
                  <a:lnTo>
                    <a:pt x="193" y="81"/>
                  </a:lnTo>
                  <a:lnTo>
                    <a:pt x="193" y="80"/>
                  </a:lnTo>
                  <a:lnTo>
                    <a:pt x="194" y="80"/>
                  </a:lnTo>
                  <a:lnTo>
                    <a:pt x="194" y="79"/>
                  </a:lnTo>
                  <a:lnTo>
                    <a:pt x="195" y="79"/>
                  </a:lnTo>
                  <a:lnTo>
                    <a:pt x="195" y="77"/>
                  </a:lnTo>
                  <a:lnTo>
                    <a:pt x="196" y="77"/>
                  </a:lnTo>
                  <a:lnTo>
                    <a:pt x="200" y="77"/>
                  </a:lnTo>
                  <a:lnTo>
                    <a:pt x="201" y="77"/>
                  </a:lnTo>
                  <a:lnTo>
                    <a:pt x="201" y="79"/>
                  </a:lnTo>
                  <a:lnTo>
                    <a:pt x="202" y="79"/>
                  </a:lnTo>
                  <a:lnTo>
                    <a:pt x="204" y="77"/>
                  </a:lnTo>
                  <a:lnTo>
                    <a:pt x="204" y="75"/>
                  </a:lnTo>
                  <a:lnTo>
                    <a:pt x="205" y="75"/>
                  </a:lnTo>
                  <a:lnTo>
                    <a:pt x="207" y="75"/>
                  </a:lnTo>
                  <a:lnTo>
                    <a:pt x="209" y="77"/>
                  </a:lnTo>
                  <a:lnTo>
                    <a:pt x="210" y="77"/>
                  </a:lnTo>
                  <a:close/>
                  <a:moveTo>
                    <a:pt x="194" y="77"/>
                  </a:moveTo>
                  <a:lnTo>
                    <a:pt x="195" y="77"/>
                  </a:lnTo>
                  <a:lnTo>
                    <a:pt x="194" y="79"/>
                  </a:lnTo>
                  <a:lnTo>
                    <a:pt x="194" y="77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2" y="79"/>
                  </a:lnTo>
                  <a:lnTo>
                    <a:pt x="190" y="79"/>
                  </a:lnTo>
                  <a:lnTo>
                    <a:pt x="192" y="77"/>
                  </a:lnTo>
                  <a:lnTo>
                    <a:pt x="193" y="79"/>
                  </a:lnTo>
                  <a:lnTo>
                    <a:pt x="193" y="77"/>
                  </a:lnTo>
                  <a:lnTo>
                    <a:pt x="194" y="77"/>
                  </a:lnTo>
                  <a:close/>
                  <a:moveTo>
                    <a:pt x="196" y="66"/>
                  </a:moveTo>
                  <a:lnTo>
                    <a:pt x="196" y="69"/>
                  </a:lnTo>
                  <a:lnTo>
                    <a:pt x="199" y="69"/>
                  </a:lnTo>
                  <a:lnTo>
                    <a:pt x="196" y="69"/>
                  </a:lnTo>
                  <a:lnTo>
                    <a:pt x="196" y="70"/>
                  </a:lnTo>
                  <a:lnTo>
                    <a:pt x="195" y="71"/>
                  </a:lnTo>
                  <a:lnTo>
                    <a:pt x="194" y="71"/>
                  </a:lnTo>
                  <a:lnTo>
                    <a:pt x="195" y="70"/>
                  </a:lnTo>
                  <a:lnTo>
                    <a:pt x="195" y="69"/>
                  </a:lnTo>
                  <a:lnTo>
                    <a:pt x="196" y="69"/>
                  </a:lnTo>
                  <a:lnTo>
                    <a:pt x="196" y="66"/>
                  </a:lnTo>
                  <a:close/>
                  <a:moveTo>
                    <a:pt x="194" y="70"/>
                  </a:moveTo>
                  <a:lnTo>
                    <a:pt x="194" y="69"/>
                  </a:lnTo>
                  <a:lnTo>
                    <a:pt x="195" y="69"/>
                  </a:lnTo>
                  <a:lnTo>
                    <a:pt x="195" y="66"/>
                  </a:lnTo>
                  <a:lnTo>
                    <a:pt x="196" y="66"/>
                  </a:lnTo>
                  <a:lnTo>
                    <a:pt x="199" y="65"/>
                  </a:lnTo>
                  <a:lnTo>
                    <a:pt x="199" y="66"/>
                  </a:lnTo>
                  <a:lnTo>
                    <a:pt x="196" y="66"/>
                  </a:lnTo>
                  <a:lnTo>
                    <a:pt x="195" y="66"/>
                  </a:lnTo>
                  <a:lnTo>
                    <a:pt x="194" y="70"/>
                  </a:lnTo>
                  <a:close/>
                  <a:moveTo>
                    <a:pt x="196" y="65"/>
                  </a:moveTo>
                  <a:lnTo>
                    <a:pt x="196" y="66"/>
                  </a:lnTo>
                  <a:lnTo>
                    <a:pt x="195" y="66"/>
                  </a:lnTo>
                  <a:lnTo>
                    <a:pt x="196" y="65"/>
                  </a:lnTo>
                  <a:lnTo>
                    <a:pt x="196" y="64"/>
                  </a:lnTo>
                  <a:lnTo>
                    <a:pt x="199" y="64"/>
                  </a:lnTo>
                  <a:lnTo>
                    <a:pt x="199" y="65"/>
                  </a:lnTo>
                  <a:lnTo>
                    <a:pt x="196" y="65"/>
                  </a:lnTo>
                  <a:close/>
                  <a:moveTo>
                    <a:pt x="199" y="64"/>
                  </a:moveTo>
                  <a:lnTo>
                    <a:pt x="199" y="63"/>
                  </a:lnTo>
                  <a:lnTo>
                    <a:pt x="200" y="63"/>
                  </a:lnTo>
                  <a:lnTo>
                    <a:pt x="200" y="64"/>
                  </a:lnTo>
                  <a:lnTo>
                    <a:pt x="199" y="64"/>
                  </a:lnTo>
                  <a:lnTo>
                    <a:pt x="199" y="65"/>
                  </a:lnTo>
                  <a:lnTo>
                    <a:pt x="199" y="64"/>
                  </a:lnTo>
                  <a:close/>
                  <a:moveTo>
                    <a:pt x="150" y="29"/>
                  </a:moveTo>
                  <a:lnTo>
                    <a:pt x="150" y="30"/>
                  </a:lnTo>
                  <a:lnTo>
                    <a:pt x="152" y="30"/>
                  </a:lnTo>
                  <a:lnTo>
                    <a:pt x="152" y="32"/>
                  </a:lnTo>
                  <a:lnTo>
                    <a:pt x="150" y="30"/>
                  </a:lnTo>
                  <a:lnTo>
                    <a:pt x="150" y="29"/>
                  </a:lnTo>
                  <a:close/>
                  <a:moveTo>
                    <a:pt x="131" y="26"/>
                  </a:moveTo>
                  <a:lnTo>
                    <a:pt x="132" y="26"/>
                  </a:lnTo>
                  <a:lnTo>
                    <a:pt x="131" y="26"/>
                  </a:lnTo>
                  <a:lnTo>
                    <a:pt x="132" y="28"/>
                  </a:lnTo>
                  <a:lnTo>
                    <a:pt x="131" y="28"/>
                  </a:lnTo>
                  <a:lnTo>
                    <a:pt x="130" y="28"/>
                  </a:lnTo>
                  <a:lnTo>
                    <a:pt x="128" y="28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1" y="26"/>
                  </a:lnTo>
                  <a:close/>
                  <a:moveTo>
                    <a:pt x="154" y="22"/>
                  </a:moveTo>
                  <a:lnTo>
                    <a:pt x="154" y="24"/>
                  </a:lnTo>
                  <a:lnTo>
                    <a:pt x="154" y="25"/>
                  </a:lnTo>
                  <a:lnTo>
                    <a:pt x="154" y="26"/>
                  </a:lnTo>
                  <a:lnTo>
                    <a:pt x="152" y="28"/>
                  </a:lnTo>
                  <a:lnTo>
                    <a:pt x="150" y="28"/>
                  </a:lnTo>
                  <a:lnTo>
                    <a:pt x="149" y="29"/>
                  </a:lnTo>
                  <a:lnTo>
                    <a:pt x="149" y="28"/>
                  </a:lnTo>
                  <a:lnTo>
                    <a:pt x="149" y="26"/>
                  </a:lnTo>
                  <a:lnTo>
                    <a:pt x="148" y="26"/>
                  </a:lnTo>
                  <a:lnTo>
                    <a:pt x="147" y="26"/>
                  </a:lnTo>
                  <a:lnTo>
                    <a:pt x="145" y="26"/>
                  </a:lnTo>
                  <a:lnTo>
                    <a:pt x="145" y="25"/>
                  </a:lnTo>
                  <a:lnTo>
                    <a:pt x="147" y="25"/>
                  </a:lnTo>
                  <a:lnTo>
                    <a:pt x="147" y="24"/>
                  </a:lnTo>
                  <a:lnTo>
                    <a:pt x="148" y="24"/>
                  </a:lnTo>
                  <a:lnTo>
                    <a:pt x="148" y="25"/>
                  </a:lnTo>
                  <a:lnTo>
                    <a:pt x="149" y="25"/>
                  </a:lnTo>
                  <a:lnTo>
                    <a:pt x="149" y="26"/>
                  </a:lnTo>
                  <a:lnTo>
                    <a:pt x="150" y="26"/>
                  </a:lnTo>
                  <a:lnTo>
                    <a:pt x="150" y="25"/>
                  </a:lnTo>
                  <a:lnTo>
                    <a:pt x="150" y="24"/>
                  </a:lnTo>
                  <a:lnTo>
                    <a:pt x="152" y="24"/>
                  </a:lnTo>
                  <a:lnTo>
                    <a:pt x="152" y="22"/>
                  </a:lnTo>
                  <a:lnTo>
                    <a:pt x="154" y="22"/>
                  </a:lnTo>
                  <a:close/>
                  <a:moveTo>
                    <a:pt x="112" y="9"/>
                  </a:moveTo>
                  <a:lnTo>
                    <a:pt x="110" y="9"/>
                  </a:lnTo>
                  <a:lnTo>
                    <a:pt x="112" y="9"/>
                  </a:lnTo>
                  <a:lnTo>
                    <a:pt x="112" y="8"/>
                  </a:lnTo>
                  <a:lnTo>
                    <a:pt x="112" y="9"/>
                  </a:lnTo>
                  <a:close/>
                  <a:moveTo>
                    <a:pt x="119" y="8"/>
                  </a:moveTo>
                  <a:lnTo>
                    <a:pt x="120" y="8"/>
                  </a:lnTo>
                  <a:lnTo>
                    <a:pt x="119" y="9"/>
                  </a:lnTo>
                  <a:lnTo>
                    <a:pt x="119" y="8"/>
                  </a:lnTo>
                  <a:close/>
                  <a:moveTo>
                    <a:pt x="142" y="7"/>
                  </a:moveTo>
                  <a:lnTo>
                    <a:pt x="143" y="7"/>
                  </a:lnTo>
                  <a:lnTo>
                    <a:pt x="143" y="8"/>
                  </a:lnTo>
                  <a:lnTo>
                    <a:pt x="142" y="8"/>
                  </a:lnTo>
                  <a:lnTo>
                    <a:pt x="142" y="7"/>
                  </a:lnTo>
                  <a:close/>
                  <a:moveTo>
                    <a:pt x="109" y="9"/>
                  </a:moveTo>
                  <a:lnTo>
                    <a:pt x="110" y="9"/>
                  </a:lnTo>
                  <a:lnTo>
                    <a:pt x="109" y="9"/>
                  </a:lnTo>
                  <a:lnTo>
                    <a:pt x="107" y="9"/>
                  </a:lnTo>
                  <a:lnTo>
                    <a:pt x="109" y="9"/>
                  </a:lnTo>
                  <a:close/>
                  <a:moveTo>
                    <a:pt x="110" y="7"/>
                  </a:moveTo>
                  <a:lnTo>
                    <a:pt x="109" y="7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10" y="7"/>
                  </a:lnTo>
                  <a:close/>
                  <a:moveTo>
                    <a:pt x="95" y="6"/>
                  </a:moveTo>
                  <a:lnTo>
                    <a:pt x="96" y="6"/>
                  </a:lnTo>
                  <a:lnTo>
                    <a:pt x="95" y="6"/>
                  </a:lnTo>
                  <a:close/>
                  <a:moveTo>
                    <a:pt x="188" y="77"/>
                  </a:moveTo>
                  <a:lnTo>
                    <a:pt x="190" y="77"/>
                  </a:lnTo>
                  <a:lnTo>
                    <a:pt x="190" y="79"/>
                  </a:lnTo>
                  <a:lnTo>
                    <a:pt x="190" y="80"/>
                  </a:lnTo>
                  <a:lnTo>
                    <a:pt x="190" y="79"/>
                  </a:lnTo>
                  <a:lnTo>
                    <a:pt x="188" y="79"/>
                  </a:lnTo>
                  <a:lnTo>
                    <a:pt x="187" y="79"/>
                  </a:lnTo>
                  <a:lnTo>
                    <a:pt x="185" y="77"/>
                  </a:lnTo>
                  <a:lnTo>
                    <a:pt x="187" y="77"/>
                  </a:lnTo>
                  <a:lnTo>
                    <a:pt x="188" y="77"/>
                  </a:lnTo>
                  <a:close/>
                  <a:moveTo>
                    <a:pt x="199" y="74"/>
                  </a:moveTo>
                  <a:lnTo>
                    <a:pt x="200" y="74"/>
                  </a:lnTo>
                  <a:lnTo>
                    <a:pt x="200" y="72"/>
                  </a:lnTo>
                  <a:lnTo>
                    <a:pt x="200" y="74"/>
                  </a:lnTo>
                  <a:lnTo>
                    <a:pt x="200" y="75"/>
                  </a:lnTo>
                  <a:lnTo>
                    <a:pt x="201" y="74"/>
                  </a:lnTo>
                  <a:lnTo>
                    <a:pt x="201" y="75"/>
                  </a:lnTo>
                  <a:lnTo>
                    <a:pt x="200" y="75"/>
                  </a:lnTo>
                  <a:lnTo>
                    <a:pt x="199" y="75"/>
                  </a:lnTo>
                  <a:lnTo>
                    <a:pt x="199" y="74"/>
                  </a:lnTo>
                  <a:close/>
                  <a:moveTo>
                    <a:pt x="195" y="71"/>
                  </a:moveTo>
                  <a:lnTo>
                    <a:pt x="196" y="71"/>
                  </a:lnTo>
                  <a:lnTo>
                    <a:pt x="199" y="71"/>
                  </a:lnTo>
                  <a:lnTo>
                    <a:pt x="200" y="70"/>
                  </a:lnTo>
                  <a:lnTo>
                    <a:pt x="200" y="71"/>
                  </a:lnTo>
                  <a:lnTo>
                    <a:pt x="200" y="72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199" y="75"/>
                  </a:lnTo>
                  <a:lnTo>
                    <a:pt x="196" y="75"/>
                  </a:lnTo>
                  <a:lnTo>
                    <a:pt x="195" y="75"/>
                  </a:lnTo>
                  <a:lnTo>
                    <a:pt x="194" y="75"/>
                  </a:lnTo>
                  <a:lnTo>
                    <a:pt x="193" y="75"/>
                  </a:lnTo>
                  <a:lnTo>
                    <a:pt x="193" y="77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3" y="75"/>
                  </a:lnTo>
                  <a:lnTo>
                    <a:pt x="193" y="74"/>
                  </a:lnTo>
                  <a:lnTo>
                    <a:pt x="193" y="72"/>
                  </a:lnTo>
                  <a:lnTo>
                    <a:pt x="194" y="72"/>
                  </a:lnTo>
                  <a:lnTo>
                    <a:pt x="195" y="71"/>
                  </a:lnTo>
                  <a:close/>
                  <a:moveTo>
                    <a:pt x="176" y="48"/>
                  </a:moveTo>
                  <a:lnTo>
                    <a:pt x="176" y="51"/>
                  </a:lnTo>
                  <a:lnTo>
                    <a:pt x="175" y="51"/>
                  </a:lnTo>
                  <a:lnTo>
                    <a:pt x="175" y="48"/>
                  </a:lnTo>
                  <a:lnTo>
                    <a:pt x="176" y="48"/>
                  </a:lnTo>
                  <a:close/>
                  <a:moveTo>
                    <a:pt x="175" y="47"/>
                  </a:moveTo>
                  <a:lnTo>
                    <a:pt x="175" y="46"/>
                  </a:lnTo>
                  <a:lnTo>
                    <a:pt x="175" y="47"/>
                  </a:lnTo>
                  <a:close/>
                  <a:moveTo>
                    <a:pt x="177" y="46"/>
                  </a:moveTo>
                  <a:lnTo>
                    <a:pt x="177" y="47"/>
                  </a:lnTo>
                  <a:lnTo>
                    <a:pt x="176" y="47"/>
                  </a:lnTo>
                  <a:lnTo>
                    <a:pt x="176" y="46"/>
                  </a:lnTo>
                  <a:lnTo>
                    <a:pt x="177" y="46"/>
                  </a:lnTo>
                  <a:close/>
                  <a:moveTo>
                    <a:pt x="170" y="39"/>
                  </a:moveTo>
                  <a:lnTo>
                    <a:pt x="172" y="39"/>
                  </a:lnTo>
                  <a:lnTo>
                    <a:pt x="172" y="40"/>
                  </a:lnTo>
                  <a:lnTo>
                    <a:pt x="170" y="40"/>
                  </a:lnTo>
                  <a:lnTo>
                    <a:pt x="170" y="39"/>
                  </a:lnTo>
                  <a:lnTo>
                    <a:pt x="169" y="37"/>
                  </a:lnTo>
                  <a:lnTo>
                    <a:pt x="169" y="36"/>
                  </a:lnTo>
                  <a:lnTo>
                    <a:pt x="170" y="37"/>
                  </a:lnTo>
                  <a:lnTo>
                    <a:pt x="170" y="39"/>
                  </a:lnTo>
                  <a:close/>
                  <a:moveTo>
                    <a:pt x="148" y="29"/>
                  </a:moveTo>
                  <a:lnTo>
                    <a:pt x="148" y="30"/>
                  </a:lnTo>
                  <a:lnTo>
                    <a:pt x="147" y="29"/>
                  </a:lnTo>
                  <a:lnTo>
                    <a:pt x="148" y="2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1126">
              <a:extLst>
                <a:ext uri="{FF2B5EF4-FFF2-40B4-BE49-F238E27FC236}">
                  <a16:creationId xmlns:a16="http://schemas.microsoft.com/office/drawing/2014/main" id="{B026D23C-1251-6827-ED3A-DB0D9BA0EF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863" y="987425"/>
              <a:ext cx="977900" cy="369888"/>
            </a:xfrm>
            <a:custGeom>
              <a:avLst/>
              <a:gdLst>
                <a:gd name="T0" fmla="*/ 251 w 616"/>
                <a:gd name="T1" fmla="*/ 184 h 233"/>
                <a:gd name="T2" fmla="*/ 228 w 616"/>
                <a:gd name="T3" fmla="*/ 198 h 233"/>
                <a:gd name="T4" fmla="*/ 215 w 616"/>
                <a:gd name="T5" fmla="*/ 218 h 233"/>
                <a:gd name="T6" fmla="*/ 191 w 616"/>
                <a:gd name="T7" fmla="*/ 230 h 233"/>
                <a:gd name="T8" fmla="*/ 190 w 616"/>
                <a:gd name="T9" fmla="*/ 216 h 233"/>
                <a:gd name="T10" fmla="*/ 169 w 616"/>
                <a:gd name="T11" fmla="*/ 216 h 233"/>
                <a:gd name="T12" fmla="*/ 155 w 616"/>
                <a:gd name="T13" fmla="*/ 210 h 233"/>
                <a:gd name="T14" fmla="*/ 146 w 616"/>
                <a:gd name="T15" fmla="*/ 198 h 233"/>
                <a:gd name="T16" fmla="*/ 144 w 616"/>
                <a:gd name="T17" fmla="*/ 181 h 233"/>
                <a:gd name="T18" fmla="*/ 145 w 616"/>
                <a:gd name="T19" fmla="*/ 167 h 233"/>
                <a:gd name="T20" fmla="*/ 143 w 616"/>
                <a:gd name="T21" fmla="*/ 163 h 233"/>
                <a:gd name="T22" fmla="*/ 133 w 616"/>
                <a:gd name="T23" fmla="*/ 156 h 233"/>
                <a:gd name="T24" fmla="*/ 158 w 616"/>
                <a:gd name="T25" fmla="*/ 139 h 233"/>
                <a:gd name="T26" fmla="*/ 138 w 616"/>
                <a:gd name="T27" fmla="*/ 141 h 233"/>
                <a:gd name="T28" fmla="*/ 128 w 616"/>
                <a:gd name="T29" fmla="*/ 135 h 233"/>
                <a:gd name="T30" fmla="*/ 158 w 616"/>
                <a:gd name="T31" fmla="*/ 127 h 233"/>
                <a:gd name="T32" fmla="*/ 160 w 616"/>
                <a:gd name="T33" fmla="*/ 125 h 233"/>
                <a:gd name="T34" fmla="*/ 163 w 616"/>
                <a:gd name="T35" fmla="*/ 120 h 233"/>
                <a:gd name="T36" fmla="*/ 177 w 616"/>
                <a:gd name="T37" fmla="*/ 107 h 233"/>
                <a:gd name="T38" fmla="*/ 179 w 616"/>
                <a:gd name="T39" fmla="*/ 97 h 233"/>
                <a:gd name="T40" fmla="*/ 167 w 616"/>
                <a:gd name="T41" fmla="*/ 85 h 233"/>
                <a:gd name="T42" fmla="*/ 144 w 616"/>
                <a:gd name="T43" fmla="*/ 79 h 233"/>
                <a:gd name="T44" fmla="*/ 141 w 616"/>
                <a:gd name="T45" fmla="*/ 62 h 233"/>
                <a:gd name="T46" fmla="*/ 97 w 616"/>
                <a:gd name="T47" fmla="*/ 45 h 233"/>
                <a:gd name="T48" fmla="*/ 29 w 616"/>
                <a:gd name="T49" fmla="*/ 42 h 233"/>
                <a:gd name="T50" fmla="*/ 23 w 616"/>
                <a:gd name="T51" fmla="*/ 34 h 233"/>
                <a:gd name="T52" fmla="*/ 81 w 616"/>
                <a:gd name="T53" fmla="*/ 23 h 233"/>
                <a:gd name="T54" fmla="*/ 132 w 616"/>
                <a:gd name="T55" fmla="*/ 8 h 233"/>
                <a:gd name="T56" fmla="*/ 243 w 616"/>
                <a:gd name="T57" fmla="*/ 10 h 233"/>
                <a:gd name="T58" fmla="*/ 327 w 616"/>
                <a:gd name="T59" fmla="*/ 5 h 233"/>
                <a:gd name="T60" fmla="*/ 354 w 616"/>
                <a:gd name="T61" fmla="*/ 5 h 233"/>
                <a:gd name="T62" fmla="*/ 476 w 616"/>
                <a:gd name="T63" fmla="*/ 1 h 233"/>
                <a:gd name="T64" fmla="*/ 506 w 616"/>
                <a:gd name="T65" fmla="*/ 5 h 233"/>
                <a:gd name="T66" fmla="*/ 490 w 616"/>
                <a:gd name="T67" fmla="*/ 10 h 233"/>
                <a:gd name="T68" fmla="*/ 600 w 616"/>
                <a:gd name="T69" fmla="*/ 10 h 233"/>
                <a:gd name="T70" fmla="*/ 537 w 616"/>
                <a:gd name="T71" fmla="*/ 21 h 233"/>
                <a:gd name="T72" fmla="*/ 542 w 616"/>
                <a:gd name="T73" fmla="*/ 41 h 233"/>
                <a:gd name="T74" fmla="*/ 517 w 616"/>
                <a:gd name="T75" fmla="*/ 45 h 233"/>
                <a:gd name="T76" fmla="*/ 515 w 616"/>
                <a:gd name="T77" fmla="*/ 59 h 233"/>
                <a:gd name="T78" fmla="*/ 481 w 616"/>
                <a:gd name="T79" fmla="*/ 68 h 233"/>
                <a:gd name="T80" fmla="*/ 441 w 616"/>
                <a:gd name="T81" fmla="*/ 74 h 233"/>
                <a:gd name="T82" fmla="*/ 490 w 616"/>
                <a:gd name="T83" fmla="*/ 91 h 233"/>
                <a:gd name="T84" fmla="*/ 447 w 616"/>
                <a:gd name="T85" fmla="*/ 87 h 233"/>
                <a:gd name="T86" fmla="*/ 419 w 616"/>
                <a:gd name="T87" fmla="*/ 98 h 233"/>
                <a:gd name="T88" fmla="*/ 476 w 616"/>
                <a:gd name="T89" fmla="*/ 106 h 233"/>
                <a:gd name="T90" fmla="*/ 423 w 616"/>
                <a:gd name="T91" fmla="*/ 120 h 233"/>
                <a:gd name="T92" fmla="*/ 361 w 616"/>
                <a:gd name="T93" fmla="*/ 131 h 233"/>
                <a:gd name="T94" fmla="*/ 321 w 616"/>
                <a:gd name="T95" fmla="*/ 152 h 233"/>
                <a:gd name="T96" fmla="*/ 287 w 616"/>
                <a:gd name="T97" fmla="*/ 156 h 233"/>
                <a:gd name="T98" fmla="*/ 186 w 616"/>
                <a:gd name="T99" fmla="*/ 223 h 233"/>
                <a:gd name="T100" fmla="*/ 138 w 616"/>
                <a:gd name="T101" fmla="*/ 187 h 233"/>
                <a:gd name="T102" fmla="*/ 200 w 616"/>
                <a:gd name="T103" fmla="*/ 229 h 233"/>
                <a:gd name="T104" fmla="*/ 135 w 616"/>
                <a:gd name="T105" fmla="*/ 183 h 233"/>
                <a:gd name="T106" fmla="*/ 300 w 616"/>
                <a:gd name="T107" fmla="*/ 152 h 233"/>
                <a:gd name="T108" fmla="*/ 171 w 616"/>
                <a:gd name="T109" fmla="*/ 107 h 233"/>
                <a:gd name="T110" fmla="*/ 138 w 616"/>
                <a:gd name="T111" fmla="*/ 99 h 233"/>
                <a:gd name="T112" fmla="*/ 145 w 616"/>
                <a:gd name="T113" fmla="*/ 78 h 233"/>
                <a:gd name="T114" fmla="*/ 231 w 616"/>
                <a:gd name="T115" fmla="*/ 8 h 233"/>
                <a:gd name="T116" fmla="*/ 445 w 616"/>
                <a:gd name="T117" fmla="*/ 99 h 233"/>
                <a:gd name="T118" fmla="*/ 485 w 616"/>
                <a:gd name="T119" fmla="*/ 74 h 233"/>
                <a:gd name="T120" fmla="*/ 471 w 616"/>
                <a:gd name="T121" fmla="*/ 73 h 233"/>
                <a:gd name="T122" fmla="*/ 545 w 616"/>
                <a:gd name="T123" fmla="*/ 55 h 233"/>
                <a:gd name="T124" fmla="*/ 537 w 616"/>
                <a:gd name="T125" fmla="*/ 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6" h="233">
                  <a:moveTo>
                    <a:pt x="262" y="161"/>
                  </a:moveTo>
                  <a:lnTo>
                    <a:pt x="260" y="161"/>
                  </a:lnTo>
                  <a:lnTo>
                    <a:pt x="259" y="161"/>
                  </a:lnTo>
                  <a:lnTo>
                    <a:pt x="260" y="161"/>
                  </a:lnTo>
                  <a:lnTo>
                    <a:pt x="260" y="163"/>
                  </a:lnTo>
                  <a:lnTo>
                    <a:pt x="259" y="163"/>
                  </a:lnTo>
                  <a:lnTo>
                    <a:pt x="259" y="165"/>
                  </a:lnTo>
                  <a:lnTo>
                    <a:pt x="260" y="165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6"/>
                  </a:lnTo>
                  <a:lnTo>
                    <a:pt x="263" y="166"/>
                  </a:lnTo>
                  <a:lnTo>
                    <a:pt x="262" y="167"/>
                  </a:lnTo>
                  <a:lnTo>
                    <a:pt x="263" y="167"/>
                  </a:lnTo>
                  <a:lnTo>
                    <a:pt x="263" y="169"/>
                  </a:lnTo>
                  <a:lnTo>
                    <a:pt x="262" y="170"/>
                  </a:lnTo>
                  <a:lnTo>
                    <a:pt x="263" y="170"/>
                  </a:lnTo>
                  <a:lnTo>
                    <a:pt x="265" y="170"/>
                  </a:lnTo>
                  <a:lnTo>
                    <a:pt x="265" y="171"/>
                  </a:lnTo>
                  <a:lnTo>
                    <a:pt x="263" y="171"/>
                  </a:lnTo>
                  <a:lnTo>
                    <a:pt x="262" y="171"/>
                  </a:lnTo>
                  <a:lnTo>
                    <a:pt x="262" y="170"/>
                  </a:lnTo>
                  <a:lnTo>
                    <a:pt x="260" y="171"/>
                  </a:lnTo>
                  <a:lnTo>
                    <a:pt x="260" y="170"/>
                  </a:lnTo>
                  <a:lnTo>
                    <a:pt x="260" y="171"/>
                  </a:lnTo>
                  <a:lnTo>
                    <a:pt x="260" y="170"/>
                  </a:lnTo>
                  <a:lnTo>
                    <a:pt x="259" y="170"/>
                  </a:lnTo>
                  <a:lnTo>
                    <a:pt x="258" y="171"/>
                  </a:lnTo>
                  <a:lnTo>
                    <a:pt x="257" y="171"/>
                  </a:lnTo>
                  <a:lnTo>
                    <a:pt x="253" y="171"/>
                  </a:lnTo>
                  <a:lnTo>
                    <a:pt x="252" y="171"/>
                  </a:lnTo>
                  <a:lnTo>
                    <a:pt x="251" y="171"/>
                  </a:lnTo>
                  <a:lnTo>
                    <a:pt x="251" y="173"/>
                  </a:lnTo>
                  <a:lnTo>
                    <a:pt x="252" y="173"/>
                  </a:lnTo>
                  <a:lnTo>
                    <a:pt x="251" y="173"/>
                  </a:lnTo>
                  <a:lnTo>
                    <a:pt x="252" y="173"/>
                  </a:lnTo>
                  <a:lnTo>
                    <a:pt x="254" y="175"/>
                  </a:lnTo>
                  <a:lnTo>
                    <a:pt x="257" y="175"/>
                  </a:lnTo>
                  <a:lnTo>
                    <a:pt x="258" y="175"/>
                  </a:lnTo>
                  <a:lnTo>
                    <a:pt x="258" y="173"/>
                  </a:lnTo>
                  <a:lnTo>
                    <a:pt x="258" y="175"/>
                  </a:lnTo>
                  <a:lnTo>
                    <a:pt x="258" y="173"/>
                  </a:lnTo>
                  <a:lnTo>
                    <a:pt x="259" y="173"/>
                  </a:lnTo>
                  <a:lnTo>
                    <a:pt x="259" y="175"/>
                  </a:lnTo>
                  <a:lnTo>
                    <a:pt x="260" y="175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8" y="177"/>
                  </a:lnTo>
                  <a:lnTo>
                    <a:pt x="259" y="177"/>
                  </a:lnTo>
                  <a:lnTo>
                    <a:pt x="259" y="176"/>
                  </a:lnTo>
                  <a:lnTo>
                    <a:pt x="259" y="177"/>
                  </a:lnTo>
                  <a:lnTo>
                    <a:pt x="259" y="178"/>
                  </a:lnTo>
                  <a:lnTo>
                    <a:pt x="259" y="180"/>
                  </a:lnTo>
                  <a:lnTo>
                    <a:pt x="258" y="180"/>
                  </a:lnTo>
                  <a:lnTo>
                    <a:pt x="259" y="180"/>
                  </a:lnTo>
                  <a:lnTo>
                    <a:pt x="258" y="180"/>
                  </a:lnTo>
                  <a:lnTo>
                    <a:pt x="253" y="180"/>
                  </a:lnTo>
                  <a:lnTo>
                    <a:pt x="252" y="178"/>
                  </a:lnTo>
                  <a:lnTo>
                    <a:pt x="251" y="178"/>
                  </a:lnTo>
                  <a:lnTo>
                    <a:pt x="249" y="178"/>
                  </a:lnTo>
                  <a:lnTo>
                    <a:pt x="249" y="177"/>
                  </a:lnTo>
                  <a:lnTo>
                    <a:pt x="249" y="178"/>
                  </a:lnTo>
                  <a:lnTo>
                    <a:pt x="248" y="178"/>
                  </a:lnTo>
                  <a:lnTo>
                    <a:pt x="249" y="178"/>
                  </a:lnTo>
                  <a:lnTo>
                    <a:pt x="251" y="178"/>
                  </a:lnTo>
                  <a:lnTo>
                    <a:pt x="251" y="180"/>
                  </a:lnTo>
                  <a:lnTo>
                    <a:pt x="252" y="180"/>
                  </a:lnTo>
                  <a:lnTo>
                    <a:pt x="254" y="180"/>
                  </a:lnTo>
                  <a:lnTo>
                    <a:pt x="254" y="181"/>
                  </a:lnTo>
                  <a:lnTo>
                    <a:pt x="257" y="181"/>
                  </a:lnTo>
                  <a:lnTo>
                    <a:pt x="257" y="183"/>
                  </a:lnTo>
                  <a:lnTo>
                    <a:pt x="254" y="183"/>
                  </a:lnTo>
                  <a:lnTo>
                    <a:pt x="254" y="181"/>
                  </a:lnTo>
                  <a:lnTo>
                    <a:pt x="254" y="183"/>
                  </a:lnTo>
                  <a:lnTo>
                    <a:pt x="253" y="181"/>
                  </a:lnTo>
                  <a:lnTo>
                    <a:pt x="252" y="183"/>
                  </a:lnTo>
                  <a:lnTo>
                    <a:pt x="252" y="181"/>
                  </a:lnTo>
                  <a:lnTo>
                    <a:pt x="252" y="183"/>
                  </a:lnTo>
                  <a:lnTo>
                    <a:pt x="253" y="183"/>
                  </a:lnTo>
                  <a:lnTo>
                    <a:pt x="252" y="183"/>
                  </a:lnTo>
                  <a:lnTo>
                    <a:pt x="251" y="181"/>
                  </a:lnTo>
                  <a:lnTo>
                    <a:pt x="249" y="181"/>
                  </a:lnTo>
                  <a:lnTo>
                    <a:pt x="251" y="181"/>
                  </a:lnTo>
                  <a:lnTo>
                    <a:pt x="251" y="183"/>
                  </a:lnTo>
                  <a:lnTo>
                    <a:pt x="252" y="183"/>
                  </a:lnTo>
                  <a:lnTo>
                    <a:pt x="252" y="184"/>
                  </a:lnTo>
                  <a:lnTo>
                    <a:pt x="251" y="184"/>
                  </a:lnTo>
                  <a:lnTo>
                    <a:pt x="251" y="183"/>
                  </a:lnTo>
                  <a:lnTo>
                    <a:pt x="249" y="183"/>
                  </a:lnTo>
                  <a:lnTo>
                    <a:pt x="249" y="181"/>
                  </a:lnTo>
                  <a:lnTo>
                    <a:pt x="248" y="181"/>
                  </a:lnTo>
                  <a:lnTo>
                    <a:pt x="249" y="183"/>
                  </a:lnTo>
                  <a:lnTo>
                    <a:pt x="249" y="184"/>
                  </a:lnTo>
                  <a:lnTo>
                    <a:pt x="248" y="183"/>
                  </a:lnTo>
                  <a:lnTo>
                    <a:pt x="248" y="181"/>
                  </a:lnTo>
                  <a:lnTo>
                    <a:pt x="248" y="183"/>
                  </a:lnTo>
                  <a:lnTo>
                    <a:pt x="247" y="183"/>
                  </a:lnTo>
                  <a:lnTo>
                    <a:pt x="248" y="183"/>
                  </a:lnTo>
                  <a:lnTo>
                    <a:pt x="249" y="184"/>
                  </a:lnTo>
                  <a:lnTo>
                    <a:pt x="251" y="184"/>
                  </a:lnTo>
                  <a:lnTo>
                    <a:pt x="248" y="184"/>
                  </a:lnTo>
                  <a:lnTo>
                    <a:pt x="248" y="183"/>
                  </a:lnTo>
                  <a:lnTo>
                    <a:pt x="247" y="183"/>
                  </a:lnTo>
                  <a:lnTo>
                    <a:pt x="245" y="183"/>
                  </a:lnTo>
                  <a:lnTo>
                    <a:pt x="245" y="181"/>
                  </a:lnTo>
                  <a:lnTo>
                    <a:pt x="243" y="183"/>
                  </a:lnTo>
                  <a:lnTo>
                    <a:pt x="242" y="183"/>
                  </a:lnTo>
                  <a:lnTo>
                    <a:pt x="242" y="184"/>
                  </a:lnTo>
                  <a:lnTo>
                    <a:pt x="245" y="184"/>
                  </a:lnTo>
                  <a:lnTo>
                    <a:pt x="243" y="184"/>
                  </a:lnTo>
                  <a:lnTo>
                    <a:pt x="242" y="184"/>
                  </a:lnTo>
                  <a:lnTo>
                    <a:pt x="243" y="184"/>
                  </a:lnTo>
                  <a:lnTo>
                    <a:pt x="245" y="184"/>
                  </a:lnTo>
                  <a:lnTo>
                    <a:pt x="245" y="186"/>
                  </a:lnTo>
                  <a:lnTo>
                    <a:pt x="247" y="186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3" y="187"/>
                  </a:lnTo>
                  <a:lnTo>
                    <a:pt x="242" y="186"/>
                  </a:lnTo>
                  <a:lnTo>
                    <a:pt x="241" y="186"/>
                  </a:lnTo>
                  <a:lnTo>
                    <a:pt x="240" y="186"/>
                  </a:lnTo>
                  <a:lnTo>
                    <a:pt x="241" y="186"/>
                  </a:lnTo>
                  <a:lnTo>
                    <a:pt x="242" y="186"/>
                  </a:lnTo>
                  <a:lnTo>
                    <a:pt x="242" y="187"/>
                  </a:lnTo>
                  <a:lnTo>
                    <a:pt x="243" y="187"/>
                  </a:lnTo>
                  <a:lnTo>
                    <a:pt x="245" y="188"/>
                  </a:lnTo>
                  <a:lnTo>
                    <a:pt x="243" y="188"/>
                  </a:lnTo>
                  <a:lnTo>
                    <a:pt x="242" y="188"/>
                  </a:lnTo>
                  <a:lnTo>
                    <a:pt x="241" y="188"/>
                  </a:lnTo>
                  <a:lnTo>
                    <a:pt x="241" y="187"/>
                  </a:lnTo>
                  <a:lnTo>
                    <a:pt x="240" y="187"/>
                  </a:lnTo>
                  <a:lnTo>
                    <a:pt x="240" y="188"/>
                  </a:lnTo>
                  <a:lnTo>
                    <a:pt x="240" y="187"/>
                  </a:lnTo>
                  <a:lnTo>
                    <a:pt x="239" y="186"/>
                  </a:lnTo>
                  <a:lnTo>
                    <a:pt x="239" y="187"/>
                  </a:lnTo>
                  <a:lnTo>
                    <a:pt x="236" y="187"/>
                  </a:lnTo>
                  <a:lnTo>
                    <a:pt x="239" y="187"/>
                  </a:lnTo>
                  <a:lnTo>
                    <a:pt x="240" y="188"/>
                  </a:lnTo>
                  <a:lnTo>
                    <a:pt x="242" y="188"/>
                  </a:lnTo>
                  <a:lnTo>
                    <a:pt x="243" y="188"/>
                  </a:lnTo>
                  <a:lnTo>
                    <a:pt x="243" y="189"/>
                  </a:lnTo>
                  <a:lnTo>
                    <a:pt x="242" y="189"/>
                  </a:lnTo>
                  <a:lnTo>
                    <a:pt x="241" y="189"/>
                  </a:lnTo>
                  <a:lnTo>
                    <a:pt x="241" y="192"/>
                  </a:lnTo>
                  <a:lnTo>
                    <a:pt x="241" y="189"/>
                  </a:lnTo>
                  <a:lnTo>
                    <a:pt x="241" y="192"/>
                  </a:lnTo>
                  <a:lnTo>
                    <a:pt x="240" y="192"/>
                  </a:lnTo>
                  <a:lnTo>
                    <a:pt x="239" y="192"/>
                  </a:lnTo>
                  <a:lnTo>
                    <a:pt x="236" y="192"/>
                  </a:lnTo>
                  <a:lnTo>
                    <a:pt x="234" y="192"/>
                  </a:lnTo>
                  <a:lnTo>
                    <a:pt x="235" y="192"/>
                  </a:lnTo>
                  <a:lnTo>
                    <a:pt x="235" y="189"/>
                  </a:lnTo>
                  <a:lnTo>
                    <a:pt x="235" y="192"/>
                  </a:lnTo>
                  <a:lnTo>
                    <a:pt x="235" y="189"/>
                  </a:lnTo>
                  <a:lnTo>
                    <a:pt x="234" y="189"/>
                  </a:lnTo>
                  <a:lnTo>
                    <a:pt x="235" y="189"/>
                  </a:lnTo>
                  <a:lnTo>
                    <a:pt x="234" y="189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1" y="189"/>
                  </a:lnTo>
                  <a:lnTo>
                    <a:pt x="231" y="192"/>
                  </a:lnTo>
                  <a:lnTo>
                    <a:pt x="232" y="192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1" y="192"/>
                  </a:lnTo>
                  <a:lnTo>
                    <a:pt x="232" y="193"/>
                  </a:lnTo>
                  <a:lnTo>
                    <a:pt x="231" y="193"/>
                  </a:lnTo>
                  <a:lnTo>
                    <a:pt x="230" y="193"/>
                  </a:lnTo>
                  <a:lnTo>
                    <a:pt x="230" y="192"/>
                  </a:lnTo>
                  <a:lnTo>
                    <a:pt x="230" y="193"/>
                  </a:lnTo>
                  <a:lnTo>
                    <a:pt x="228" y="193"/>
                  </a:lnTo>
                  <a:lnTo>
                    <a:pt x="226" y="193"/>
                  </a:lnTo>
                  <a:lnTo>
                    <a:pt x="225" y="193"/>
                  </a:lnTo>
                  <a:lnTo>
                    <a:pt x="224" y="193"/>
                  </a:lnTo>
                  <a:lnTo>
                    <a:pt x="225" y="193"/>
                  </a:lnTo>
                  <a:lnTo>
                    <a:pt x="226" y="193"/>
                  </a:lnTo>
                  <a:lnTo>
                    <a:pt x="228" y="194"/>
                  </a:lnTo>
                  <a:lnTo>
                    <a:pt x="230" y="194"/>
                  </a:lnTo>
                  <a:lnTo>
                    <a:pt x="231" y="194"/>
                  </a:lnTo>
                  <a:lnTo>
                    <a:pt x="232" y="194"/>
                  </a:lnTo>
                  <a:lnTo>
                    <a:pt x="232" y="195"/>
                  </a:lnTo>
                  <a:lnTo>
                    <a:pt x="231" y="195"/>
                  </a:lnTo>
                  <a:lnTo>
                    <a:pt x="230" y="195"/>
                  </a:lnTo>
                  <a:lnTo>
                    <a:pt x="231" y="195"/>
                  </a:lnTo>
                  <a:lnTo>
                    <a:pt x="230" y="195"/>
                  </a:lnTo>
                  <a:lnTo>
                    <a:pt x="231" y="195"/>
                  </a:lnTo>
                  <a:lnTo>
                    <a:pt x="231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1" y="197"/>
                  </a:lnTo>
                  <a:lnTo>
                    <a:pt x="230" y="197"/>
                  </a:lnTo>
                  <a:lnTo>
                    <a:pt x="230" y="195"/>
                  </a:lnTo>
                  <a:lnTo>
                    <a:pt x="228" y="195"/>
                  </a:lnTo>
                  <a:lnTo>
                    <a:pt x="226" y="195"/>
                  </a:lnTo>
                  <a:lnTo>
                    <a:pt x="225" y="195"/>
                  </a:lnTo>
                  <a:lnTo>
                    <a:pt x="226" y="197"/>
                  </a:lnTo>
                  <a:lnTo>
                    <a:pt x="228" y="197"/>
                  </a:lnTo>
                  <a:lnTo>
                    <a:pt x="228" y="198"/>
                  </a:lnTo>
                  <a:lnTo>
                    <a:pt x="231" y="198"/>
                  </a:lnTo>
                  <a:lnTo>
                    <a:pt x="232" y="198"/>
                  </a:lnTo>
                  <a:lnTo>
                    <a:pt x="231" y="198"/>
                  </a:lnTo>
                  <a:lnTo>
                    <a:pt x="232" y="198"/>
                  </a:lnTo>
                  <a:lnTo>
                    <a:pt x="232" y="200"/>
                  </a:lnTo>
                  <a:lnTo>
                    <a:pt x="231" y="200"/>
                  </a:lnTo>
                  <a:lnTo>
                    <a:pt x="231" y="201"/>
                  </a:lnTo>
                  <a:lnTo>
                    <a:pt x="230" y="201"/>
                  </a:lnTo>
                  <a:lnTo>
                    <a:pt x="228" y="201"/>
                  </a:lnTo>
                  <a:lnTo>
                    <a:pt x="228" y="203"/>
                  </a:lnTo>
                  <a:lnTo>
                    <a:pt x="230" y="203"/>
                  </a:lnTo>
                  <a:lnTo>
                    <a:pt x="228" y="203"/>
                  </a:lnTo>
                  <a:lnTo>
                    <a:pt x="226" y="203"/>
                  </a:lnTo>
                  <a:lnTo>
                    <a:pt x="228" y="203"/>
                  </a:lnTo>
                  <a:lnTo>
                    <a:pt x="230" y="203"/>
                  </a:lnTo>
                  <a:lnTo>
                    <a:pt x="232" y="203"/>
                  </a:lnTo>
                  <a:lnTo>
                    <a:pt x="231" y="204"/>
                  </a:lnTo>
                  <a:lnTo>
                    <a:pt x="230" y="204"/>
                  </a:lnTo>
                  <a:lnTo>
                    <a:pt x="228" y="204"/>
                  </a:lnTo>
                  <a:lnTo>
                    <a:pt x="230" y="204"/>
                  </a:lnTo>
                  <a:lnTo>
                    <a:pt x="231" y="204"/>
                  </a:lnTo>
                  <a:lnTo>
                    <a:pt x="230" y="204"/>
                  </a:lnTo>
                  <a:lnTo>
                    <a:pt x="231" y="204"/>
                  </a:lnTo>
                  <a:lnTo>
                    <a:pt x="231" y="205"/>
                  </a:lnTo>
                  <a:lnTo>
                    <a:pt x="230" y="205"/>
                  </a:lnTo>
                  <a:lnTo>
                    <a:pt x="228" y="205"/>
                  </a:lnTo>
                  <a:lnTo>
                    <a:pt x="225" y="205"/>
                  </a:lnTo>
                  <a:lnTo>
                    <a:pt x="224" y="205"/>
                  </a:lnTo>
                  <a:lnTo>
                    <a:pt x="223" y="205"/>
                  </a:lnTo>
                  <a:lnTo>
                    <a:pt x="224" y="205"/>
                  </a:lnTo>
                  <a:lnTo>
                    <a:pt x="225" y="206"/>
                  </a:lnTo>
                  <a:lnTo>
                    <a:pt x="226" y="206"/>
                  </a:lnTo>
                  <a:lnTo>
                    <a:pt x="228" y="206"/>
                  </a:lnTo>
                  <a:lnTo>
                    <a:pt x="230" y="206"/>
                  </a:lnTo>
                  <a:lnTo>
                    <a:pt x="228" y="206"/>
                  </a:lnTo>
                  <a:lnTo>
                    <a:pt x="228" y="207"/>
                  </a:lnTo>
                  <a:lnTo>
                    <a:pt x="226" y="206"/>
                  </a:lnTo>
                  <a:lnTo>
                    <a:pt x="226" y="207"/>
                  </a:lnTo>
                  <a:lnTo>
                    <a:pt x="228" y="207"/>
                  </a:lnTo>
                  <a:lnTo>
                    <a:pt x="226" y="207"/>
                  </a:lnTo>
                  <a:lnTo>
                    <a:pt x="225" y="207"/>
                  </a:lnTo>
                  <a:lnTo>
                    <a:pt x="224" y="207"/>
                  </a:lnTo>
                  <a:lnTo>
                    <a:pt x="222" y="207"/>
                  </a:lnTo>
                  <a:lnTo>
                    <a:pt x="220" y="207"/>
                  </a:lnTo>
                  <a:lnTo>
                    <a:pt x="222" y="207"/>
                  </a:lnTo>
                  <a:lnTo>
                    <a:pt x="223" y="210"/>
                  </a:lnTo>
                  <a:lnTo>
                    <a:pt x="225" y="207"/>
                  </a:lnTo>
                  <a:lnTo>
                    <a:pt x="225" y="210"/>
                  </a:lnTo>
                  <a:lnTo>
                    <a:pt x="226" y="210"/>
                  </a:lnTo>
                  <a:lnTo>
                    <a:pt x="226" y="211"/>
                  </a:lnTo>
                  <a:lnTo>
                    <a:pt x="225" y="211"/>
                  </a:lnTo>
                  <a:lnTo>
                    <a:pt x="224" y="211"/>
                  </a:lnTo>
                  <a:lnTo>
                    <a:pt x="224" y="212"/>
                  </a:lnTo>
                  <a:lnTo>
                    <a:pt x="223" y="212"/>
                  </a:lnTo>
                  <a:lnTo>
                    <a:pt x="222" y="211"/>
                  </a:lnTo>
                  <a:lnTo>
                    <a:pt x="220" y="211"/>
                  </a:lnTo>
                  <a:lnTo>
                    <a:pt x="217" y="211"/>
                  </a:lnTo>
                  <a:lnTo>
                    <a:pt x="215" y="211"/>
                  </a:lnTo>
                  <a:lnTo>
                    <a:pt x="220" y="212"/>
                  </a:lnTo>
                  <a:lnTo>
                    <a:pt x="222" y="212"/>
                  </a:lnTo>
                  <a:lnTo>
                    <a:pt x="220" y="212"/>
                  </a:lnTo>
                  <a:lnTo>
                    <a:pt x="222" y="212"/>
                  </a:lnTo>
                  <a:lnTo>
                    <a:pt x="223" y="212"/>
                  </a:lnTo>
                  <a:lnTo>
                    <a:pt x="223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18" y="213"/>
                  </a:lnTo>
                  <a:lnTo>
                    <a:pt x="215" y="213"/>
                  </a:lnTo>
                  <a:lnTo>
                    <a:pt x="217" y="213"/>
                  </a:lnTo>
                  <a:lnTo>
                    <a:pt x="220" y="213"/>
                  </a:lnTo>
                  <a:lnTo>
                    <a:pt x="222" y="213"/>
                  </a:lnTo>
                  <a:lnTo>
                    <a:pt x="223" y="215"/>
                  </a:lnTo>
                  <a:lnTo>
                    <a:pt x="220" y="215"/>
                  </a:lnTo>
                  <a:lnTo>
                    <a:pt x="218" y="213"/>
                  </a:lnTo>
                  <a:lnTo>
                    <a:pt x="218" y="215"/>
                  </a:lnTo>
                  <a:lnTo>
                    <a:pt x="215" y="213"/>
                  </a:lnTo>
                  <a:lnTo>
                    <a:pt x="215" y="215"/>
                  </a:lnTo>
                  <a:lnTo>
                    <a:pt x="215" y="213"/>
                  </a:lnTo>
                  <a:lnTo>
                    <a:pt x="214" y="215"/>
                  </a:lnTo>
                  <a:lnTo>
                    <a:pt x="212" y="213"/>
                  </a:lnTo>
                  <a:lnTo>
                    <a:pt x="209" y="213"/>
                  </a:lnTo>
                  <a:lnTo>
                    <a:pt x="212" y="215"/>
                  </a:lnTo>
                  <a:lnTo>
                    <a:pt x="212" y="213"/>
                  </a:lnTo>
                  <a:lnTo>
                    <a:pt x="213" y="215"/>
                  </a:lnTo>
                  <a:lnTo>
                    <a:pt x="215" y="215"/>
                  </a:lnTo>
                  <a:lnTo>
                    <a:pt x="217" y="215"/>
                  </a:lnTo>
                  <a:lnTo>
                    <a:pt x="218" y="215"/>
                  </a:lnTo>
                  <a:lnTo>
                    <a:pt x="220" y="215"/>
                  </a:lnTo>
                  <a:lnTo>
                    <a:pt x="222" y="215"/>
                  </a:lnTo>
                  <a:lnTo>
                    <a:pt x="220" y="215"/>
                  </a:lnTo>
                  <a:lnTo>
                    <a:pt x="222" y="215"/>
                  </a:lnTo>
                  <a:lnTo>
                    <a:pt x="222" y="216"/>
                  </a:lnTo>
                  <a:lnTo>
                    <a:pt x="220" y="216"/>
                  </a:lnTo>
                  <a:lnTo>
                    <a:pt x="220" y="215"/>
                  </a:lnTo>
                  <a:lnTo>
                    <a:pt x="220" y="216"/>
                  </a:lnTo>
                  <a:lnTo>
                    <a:pt x="217" y="218"/>
                  </a:lnTo>
                  <a:lnTo>
                    <a:pt x="215" y="218"/>
                  </a:lnTo>
                  <a:lnTo>
                    <a:pt x="214" y="218"/>
                  </a:lnTo>
                  <a:lnTo>
                    <a:pt x="213" y="218"/>
                  </a:lnTo>
                  <a:lnTo>
                    <a:pt x="212" y="216"/>
                  </a:lnTo>
                  <a:lnTo>
                    <a:pt x="212" y="218"/>
                  </a:lnTo>
                  <a:lnTo>
                    <a:pt x="214" y="218"/>
                  </a:lnTo>
                  <a:lnTo>
                    <a:pt x="215" y="218"/>
                  </a:lnTo>
                  <a:lnTo>
                    <a:pt x="214" y="218"/>
                  </a:lnTo>
                  <a:lnTo>
                    <a:pt x="215" y="218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18" y="220"/>
                  </a:lnTo>
                  <a:lnTo>
                    <a:pt x="217" y="220"/>
                  </a:lnTo>
                  <a:lnTo>
                    <a:pt x="214" y="218"/>
                  </a:lnTo>
                  <a:lnTo>
                    <a:pt x="209" y="218"/>
                  </a:lnTo>
                  <a:lnTo>
                    <a:pt x="212" y="218"/>
                  </a:lnTo>
                  <a:lnTo>
                    <a:pt x="212" y="220"/>
                  </a:lnTo>
                  <a:lnTo>
                    <a:pt x="213" y="220"/>
                  </a:lnTo>
                  <a:lnTo>
                    <a:pt x="214" y="220"/>
                  </a:lnTo>
                  <a:lnTo>
                    <a:pt x="215" y="220"/>
                  </a:lnTo>
                  <a:lnTo>
                    <a:pt x="217" y="220"/>
                  </a:lnTo>
                  <a:lnTo>
                    <a:pt x="218" y="220"/>
                  </a:lnTo>
                  <a:lnTo>
                    <a:pt x="217" y="221"/>
                  </a:lnTo>
                  <a:lnTo>
                    <a:pt x="215" y="221"/>
                  </a:lnTo>
                  <a:lnTo>
                    <a:pt x="214" y="221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8" y="221"/>
                  </a:lnTo>
                  <a:lnTo>
                    <a:pt x="217" y="221"/>
                  </a:lnTo>
                  <a:lnTo>
                    <a:pt x="217" y="222"/>
                  </a:lnTo>
                  <a:lnTo>
                    <a:pt x="213" y="222"/>
                  </a:lnTo>
                  <a:lnTo>
                    <a:pt x="214" y="222"/>
                  </a:lnTo>
                  <a:lnTo>
                    <a:pt x="215" y="222"/>
                  </a:lnTo>
                  <a:lnTo>
                    <a:pt x="217" y="222"/>
                  </a:lnTo>
                  <a:lnTo>
                    <a:pt x="215" y="222"/>
                  </a:lnTo>
                  <a:lnTo>
                    <a:pt x="213" y="222"/>
                  </a:lnTo>
                  <a:lnTo>
                    <a:pt x="214" y="222"/>
                  </a:lnTo>
                  <a:lnTo>
                    <a:pt x="214" y="223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2" y="222"/>
                  </a:lnTo>
                  <a:lnTo>
                    <a:pt x="213" y="223"/>
                  </a:lnTo>
                  <a:lnTo>
                    <a:pt x="212" y="223"/>
                  </a:lnTo>
                  <a:lnTo>
                    <a:pt x="208" y="222"/>
                  </a:lnTo>
                  <a:lnTo>
                    <a:pt x="207" y="221"/>
                  </a:lnTo>
                  <a:lnTo>
                    <a:pt x="207" y="220"/>
                  </a:lnTo>
                  <a:lnTo>
                    <a:pt x="207" y="221"/>
                  </a:lnTo>
                  <a:lnTo>
                    <a:pt x="207" y="222"/>
                  </a:lnTo>
                  <a:lnTo>
                    <a:pt x="206" y="222"/>
                  </a:lnTo>
                  <a:lnTo>
                    <a:pt x="201" y="222"/>
                  </a:lnTo>
                  <a:lnTo>
                    <a:pt x="201" y="221"/>
                  </a:lnTo>
                  <a:lnTo>
                    <a:pt x="201" y="222"/>
                  </a:lnTo>
                  <a:lnTo>
                    <a:pt x="200" y="222"/>
                  </a:lnTo>
                  <a:lnTo>
                    <a:pt x="201" y="222"/>
                  </a:lnTo>
                  <a:lnTo>
                    <a:pt x="203" y="222"/>
                  </a:lnTo>
                  <a:lnTo>
                    <a:pt x="205" y="222"/>
                  </a:lnTo>
                  <a:lnTo>
                    <a:pt x="205" y="223"/>
                  </a:lnTo>
                  <a:lnTo>
                    <a:pt x="206" y="222"/>
                  </a:lnTo>
                  <a:lnTo>
                    <a:pt x="209" y="223"/>
                  </a:lnTo>
                  <a:lnTo>
                    <a:pt x="208" y="224"/>
                  </a:lnTo>
                  <a:lnTo>
                    <a:pt x="207" y="224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7" y="224"/>
                  </a:lnTo>
                  <a:lnTo>
                    <a:pt x="208" y="224"/>
                  </a:lnTo>
                  <a:lnTo>
                    <a:pt x="209" y="224"/>
                  </a:lnTo>
                  <a:lnTo>
                    <a:pt x="208" y="224"/>
                  </a:lnTo>
                  <a:lnTo>
                    <a:pt x="209" y="224"/>
                  </a:lnTo>
                  <a:lnTo>
                    <a:pt x="212" y="224"/>
                  </a:lnTo>
                  <a:lnTo>
                    <a:pt x="209" y="224"/>
                  </a:lnTo>
                  <a:lnTo>
                    <a:pt x="212" y="227"/>
                  </a:lnTo>
                  <a:lnTo>
                    <a:pt x="212" y="224"/>
                  </a:lnTo>
                  <a:lnTo>
                    <a:pt x="213" y="227"/>
                  </a:lnTo>
                  <a:lnTo>
                    <a:pt x="212" y="227"/>
                  </a:lnTo>
                  <a:lnTo>
                    <a:pt x="213" y="227"/>
                  </a:lnTo>
                  <a:lnTo>
                    <a:pt x="212" y="227"/>
                  </a:lnTo>
                  <a:lnTo>
                    <a:pt x="209" y="227"/>
                  </a:lnTo>
                  <a:lnTo>
                    <a:pt x="208" y="228"/>
                  </a:lnTo>
                  <a:lnTo>
                    <a:pt x="209" y="228"/>
                  </a:lnTo>
                  <a:lnTo>
                    <a:pt x="212" y="228"/>
                  </a:lnTo>
                  <a:lnTo>
                    <a:pt x="209" y="228"/>
                  </a:lnTo>
                  <a:lnTo>
                    <a:pt x="212" y="229"/>
                  </a:lnTo>
                  <a:lnTo>
                    <a:pt x="212" y="228"/>
                  </a:lnTo>
                  <a:lnTo>
                    <a:pt x="212" y="229"/>
                  </a:lnTo>
                  <a:lnTo>
                    <a:pt x="209" y="229"/>
                  </a:lnTo>
                  <a:lnTo>
                    <a:pt x="208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6" y="228"/>
                  </a:lnTo>
                  <a:lnTo>
                    <a:pt x="205" y="228"/>
                  </a:lnTo>
                  <a:lnTo>
                    <a:pt x="203" y="228"/>
                  </a:lnTo>
                  <a:lnTo>
                    <a:pt x="201" y="228"/>
                  </a:lnTo>
                  <a:lnTo>
                    <a:pt x="198" y="228"/>
                  </a:lnTo>
                  <a:lnTo>
                    <a:pt x="198" y="227"/>
                  </a:lnTo>
                  <a:lnTo>
                    <a:pt x="200" y="227"/>
                  </a:lnTo>
                  <a:lnTo>
                    <a:pt x="201" y="227"/>
                  </a:lnTo>
                  <a:lnTo>
                    <a:pt x="201" y="224"/>
                  </a:lnTo>
                  <a:lnTo>
                    <a:pt x="200" y="224"/>
                  </a:lnTo>
                  <a:lnTo>
                    <a:pt x="200" y="227"/>
                  </a:lnTo>
                  <a:lnTo>
                    <a:pt x="198" y="227"/>
                  </a:lnTo>
                  <a:lnTo>
                    <a:pt x="198" y="224"/>
                  </a:lnTo>
                  <a:lnTo>
                    <a:pt x="198" y="227"/>
                  </a:lnTo>
                  <a:lnTo>
                    <a:pt x="197" y="227"/>
                  </a:lnTo>
                  <a:lnTo>
                    <a:pt x="197" y="228"/>
                  </a:lnTo>
                  <a:lnTo>
                    <a:pt x="196" y="228"/>
                  </a:lnTo>
                  <a:lnTo>
                    <a:pt x="195" y="228"/>
                  </a:lnTo>
                  <a:lnTo>
                    <a:pt x="195" y="229"/>
                  </a:lnTo>
                  <a:lnTo>
                    <a:pt x="194" y="230"/>
                  </a:lnTo>
                  <a:lnTo>
                    <a:pt x="191" y="230"/>
                  </a:lnTo>
                  <a:lnTo>
                    <a:pt x="191" y="229"/>
                  </a:lnTo>
                  <a:lnTo>
                    <a:pt x="194" y="229"/>
                  </a:lnTo>
                  <a:lnTo>
                    <a:pt x="191" y="229"/>
                  </a:lnTo>
                  <a:lnTo>
                    <a:pt x="191" y="230"/>
                  </a:lnTo>
                  <a:lnTo>
                    <a:pt x="190" y="230"/>
                  </a:lnTo>
                  <a:lnTo>
                    <a:pt x="190" y="229"/>
                  </a:lnTo>
                  <a:lnTo>
                    <a:pt x="190" y="228"/>
                  </a:lnTo>
                  <a:lnTo>
                    <a:pt x="189" y="229"/>
                  </a:lnTo>
                  <a:lnTo>
                    <a:pt x="190" y="229"/>
                  </a:lnTo>
                  <a:lnTo>
                    <a:pt x="190" y="230"/>
                  </a:lnTo>
                  <a:lnTo>
                    <a:pt x="190" y="229"/>
                  </a:lnTo>
                  <a:lnTo>
                    <a:pt x="189" y="229"/>
                  </a:lnTo>
                  <a:lnTo>
                    <a:pt x="188" y="229"/>
                  </a:lnTo>
                  <a:lnTo>
                    <a:pt x="186" y="229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1" y="228"/>
                  </a:lnTo>
                  <a:lnTo>
                    <a:pt x="191" y="227"/>
                  </a:lnTo>
                  <a:lnTo>
                    <a:pt x="191" y="228"/>
                  </a:lnTo>
                  <a:lnTo>
                    <a:pt x="191" y="227"/>
                  </a:lnTo>
                  <a:lnTo>
                    <a:pt x="194" y="227"/>
                  </a:lnTo>
                  <a:lnTo>
                    <a:pt x="194" y="224"/>
                  </a:lnTo>
                  <a:lnTo>
                    <a:pt x="195" y="224"/>
                  </a:lnTo>
                  <a:lnTo>
                    <a:pt x="195" y="223"/>
                  </a:lnTo>
                  <a:lnTo>
                    <a:pt x="196" y="223"/>
                  </a:lnTo>
                  <a:lnTo>
                    <a:pt x="197" y="223"/>
                  </a:lnTo>
                  <a:lnTo>
                    <a:pt x="197" y="222"/>
                  </a:lnTo>
                  <a:lnTo>
                    <a:pt x="196" y="223"/>
                  </a:lnTo>
                  <a:lnTo>
                    <a:pt x="195" y="223"/>
                  </a:lnTo>
                  <a:lnTo>
                    <a:pt x="195" y="224"/>
                  </a:lnTo>
                  <a:lnTo>
                    <a:pt x="194" y="224"/>
                  </a:lnTo>
                  <a:lnTo>
                    <a:pt x="191" y="227"/>
                  </a:lnTo>
                  <a:lnTo>
                    <a:pt x="190" y="227"/>
                  </a:lnTo>
                  <a:lnTo>
                    <a:pt x="190" y="228"/>
                  </a:lnTo>
                  <a:lnTo>
                    <a:pt x="189" y="228"/>
                  </a:lnTo>
                  <a:lnTo>
                    <a:pt x="188" y="228"/>
                  </a:lnTo>
                  <a:lnTo>
                    <a:pt x="186" y="228"/>
                  </a:lnTo>
                  <a:lnTo>
                    <a:pt x="188" y="228"/>
                  </a:lnTo>
                  <a:lnTo>
                    <a:pt x="186" y="228"/>
                  </a:lnTo>
                  <a:lnTo>
                    <a:pt x="188" y="228"/>
                  </a:lnTo>
                  <a:lnTo>
                    <a:pt x="188" y="227"/>
                  </a:lnTo>
                  <a:lnTo>
                    <a:pt x="189" y="227"/>
                  </a:lnTo>
                  <a:lnTo>
                    <a:pt x="190" y="227"/>
                  </a:lnTo>
                  <a:lnTo>
                    <a:pt x="190" y="224"/>
                  </a:lnTo>
                  <a:lnTo>
                    <a:pt x="191" y="224"/>
                  </a:lnTo>
                  <a:lnTo>
                    <a:pt x="191" y="223"/>
                  </a:lnTo>
                  <a:lnTo>
                    <a:pt x="194" y="222"/>
                  </a:lnTo>
                  <a:lnTo>
                    <a:pt x="195" y="222"/>
                  </a:lnTo>
                  <a:lnTo>
                    <a:pt x="195" y="221"/>
                  </a:lnTo>
                  <a:lnTo>
                    <a:pt x="196" y="220"/>
                  </a:lnTo>
                  <a:lnTo>
                    <a:pt x="195" y="221"/>
                  </a:lnTo>
                  <a:lnTo>
                    <a:pt x="194" y="221"/>
                  </a:lnTo>
                  <a:lnTo>
                    <a:pt x="194" y="222"/>
                  </a:lnTo>
                  <a:lnTo>
                    <a:pt x="190" y="223"/>
                  </a:lnTo>
                  <a:lnTo>
                    <a:pt x="189" y="223"/>
                  </a:lnTo>
                  <a:lnTo>
                    <a:pt x="188" y="223"/>
                  </a:lnTo>
                  <a:lnTo>
                    <a:pt x="188" y="222"/>
                  </a:lnTo>
                  <a:lnTo>
                    <a:pt x="189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2"/>
                  </a:lnTo>
                  <a:lnTo>
                    <a:pt x="188" y="222"/>
                  </a:lnTo>
                  <a:lnTo>
                    <a:pt x="186" y="222"/>
                  </a:lnTo>
                  <a:lnTo>
                    <a:pt x="186" y="223"/>
                  </a:lnTo>
                  <a:lnTo>
                    <a:pt x="185" y="223"/>
                  </a:lnTo>
                  <a:lnTo>
                    <a:pt x="185" y="222"/>
                  </a:lnTo>
                  <a:lnTo>
                    <a:pt x="186" y="222"/>
                  </a:lnTo>
                  <a:lnTo>
                    <a:pt x="188" y="222"/>
                  </a:lnTo>
                  <a:lnTo>
                    <a:pt x="188" y="221"/>
                  </a:lnTo>
                  <a:lnTo>
                    <a:pt x="190" y="221"/>
                  </a:lnTo>
                  <a:lnTo>
                    <a:pt x="190" y="220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0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2"/>
                  </a:lnTo>
                  <a:lnTo>
                    <a:pt x="185" y="222"/>
                  </a:lnTo>
                  <a:lnTo>
                    <a:pt x="185" y="223"/>
                  </a:lnTo>
                  <a:lnTo>
                    <a:pt x="183" y="223"/>
                  </a:lnTo>
                  <a:lnTo>
                    <a:pt x="183" y="222"/>
                  </a:lnTo>
                  <a:lnTo>
                    <a:pt x="185" y="222"/>
                  </a:lnTo>
                  <a:lnTo>
                    <a:pt x="183" y="222"/>
                  </a:lnTo>
                  <a:lnTo>
                    <a:pt x="182" y="222"/>
                  </a:lnTo>
                  <a:lnTo>
                    <a:pt x="183" y="221"/>
                  </a:lnTo>
                  <a:lnTo>
                    <a:pt x="185" y="221"/>
                  </a:lnTo>
                  <a:lnTo>
                    <a:pt x="183" y="221"/>
                  </a:lnTo>
                  <a:lnTo>
                    <a:pt x="182" y="221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80" y="223"/>
                  </a:lnTo>
                  <a:lnTo>
                    <a:pt x="180" y="222"/>
                  </a:lnTo>
                  <a:lnTo>
                    <a:pt x="179" y="222"/>
                  </a:lnTo>
                  <a:lnTo>
                    <a:pt x="180" y="222"/>
                  </a:lnTo>
                  <a:lnTo>
                    <a:pt x="182" y="221"/>
                  </a:lnTo>
                  <a:lnTo>
                    <a:pt x="183" y="221"/>
                  </a:lnTo>
                  <a:lnTo>
                    <a:pt x="185" y="221"/>
                  </a:lnTo>
                  <a:lnTo>
                    <a:pt x="183" y="221"/>
                  </a:lnTo>
                  <a:lnTo>
                    <a:pt x="182" y="221"/>
                  </a:lnTo>
                  <a:lnTo>
                    <a:pt x="183" y="221"/>
                  </a:lnTo>
                  <a:lnTo>
                    <a:pt x="183" y="220"/>
                  </a:lnTo>
                  <a:lnTo>
                    <a:pt x="185" y="220"/>
                  </a:lnTo>
                  <a:lnTo>
                    <a:pt x="186" y="220"/>
                  </a:lnTo>
                  <a:lnTo>
                    <a:pt x="186" y="218"/>
                  </a:lnTo>
                  <a:lnTo>
                    <a:pt x="188" y="218"/>
                  </a:lnTo>
                  <a:lnTo>
                    <a:pt x="189" y="218"/>
                  </a:lnTo>
                  <a:lnTo>
                    <a:pt x="190" y="218"/>
                  </a:lnTo>
                  <a:lnTo>
                    <a:pt x="190" y="216"/>
                  </a:lnTo>
                  <a:lnTo>
                    <a:pt x="189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86" y="218"/>
                  </a:lnTo>
                  <a:lnTo>
                    <a:pt x="185" y="220"/>
                  </a:lnTo>
                  <a:lnTo>
                    <a:pt x="183" y="220"/>
                  </a:lnTo>
                  <a:lnTo>
                    <a:pt x="182" y="220"/>
                  </a:lnTo>
                  <a:lnTo>
                    <a:pt x="183" y="220"/>
                  </a:lnTo>
                  <a:lnTo>
                    <a:pt x="183" y="218"/>
                  </a:lnTo>
                  <a:lnTo>
                    <a:pt x="182" y="218"/>
                  </a:lnTo>
                  <a:lnTo>
                    <a:pt x="180" y="218"/>
                  </a:lnTo>
                  <a:lnTo>
                    <a:pt x="180" y="220"/>
                  </a:lnTo>
                  <a:lnTo>
                    <a:pt x="179" y="220"/>
                  </a:lnTo>
                  <a:lnTo>
                    <a:pt x="178" y="220"/>
                  </a:lnTo>
                  <a:lnTo>
                    <a:pt x="179" y="220"/>
                  </a:lnTo>
                  <a:lnTo>
                    <a:pt x="180" y="218"/>
                  </a:lnTo>
                  <a:lnTo>
                    <a:pt x="182" y="218"/>
                  </a:lnTo>
                  <a:lnTo>
                    <a:pt x="183" y="218"/>
                  </a:lnTo>
                  <a:lnTo>
                    <a:pt x="182" y="218"/>
                  </a:lnTo>
                  <a:lnTo>
                    <a:pt x="180" y="218"/>
                  </a:lnTo>
                  <a:lnTo>
                    <a:pt x="179" y="218"/>
                  </a:lnTo>
                  <a:lnTo>
                    <a:pt x="179" y="220"/>
                  </a:lnTo>
                  <a:lnTo>
                    <a:pt x="178" y="220"/>
                  </a:lnTo>
                  <a:lnTo>
                    <a:pt x="178" y="218"/>
                  </a:lnTo>
                  <a:lnTo>
                    <a:pt x="179" y="218"/>
                  </a:lnTo>
                  <a:lnTo>
                    <a:pt x="182" y="216"/>
                  </a:lnTo>
                  <a:lnTo>
                    <a:pt x="188" y="216"/>
                  </a:lnTo>
                  <a:lnTo>
                    <a:pt x="188" y="215"/>
                  </a:lnTo>
                  <a:lnTo>
                    <a:pt x="189" y="215"/>
                  </a:lnTo>
                  <a:lnTo>
                    <a:pt x="190" y="215"/>
                  </a:lnTo>
                  <a:lnTo>
                    <a:pt x="190" y="213"/>
                  </a:lnTo>
                  <a:lnTo>
                    <a:pt x="191" y="213"/>
                  </a:lnTo>
                  <a:lnTo>
                    <a:pt x="190" y="213"/>
                  </a:lnTo>
                  <a:lnTo>
                    <a:pt x="190" y="215"/>
                  </a:lnTo>
                  <a:lnTo>
                    <a:pt x="189" y="215"/>
                  </a:lnTo>
                  <a:lnTo>
                    <a:pt x="189" y="213"/>
                  </a:lnTo>
                  <a:lnTo>
                    <a:pt x="189" y="212"/>
                  </a:lnTo>
                  <a:lnTo>
                    <a:pt x="189" y="213"/>
                  </a:lnTo>
                  <a:lnTo>
                    <a:pt x="188" y="213"/>
                  </a:lnTo>
                  <a:lnTo>
                    <a:pt x="189" y="213"/>
                  </a:lnTo>
                  <a:lnTo>
                    <a:pt x="188" y="215"/>
                  </a:lnTo>
                  <a:lnTo>
                    <a:pt x="189" y="215"/>
                  </a:lnTo>
                  <a:lnTo>
                    <a:pt x="188" y="215"/>
                  </a:lnTo>
                  <a:lnTo>
                    <a:pt x="186" y="216"/>
                  </a:lnTo>
                  <a:lnTo>
                    <a:pt x="183" y="216"/>
                  </a:lnTo>
                  <a:lnTo>
                    <a:pt x="182" y="216"/>
                  </a:lnTo>
                  <a:lnTo>
                    <a:pt x="180" y="218"/>
                  </a:lnTo>
                  <a:lnTo>
                    <a:pt x="180" y="216"/>
                  </a:lnTo>
                  <a:lnTo>
                    <a:pt x="182" y="215"/>
                  </a:lnTo>
                  <a:lnTo>
                    <a:pt x="185" y="215"/>
                  </a:lnTo>
                  <a:lnTo>
                    <a:pt x="186" y="215"/>
                  </a:lnTo>
                  <a:lnTo>
                    <a:pt x="185" y="215"/>
                  </a:lnTo>
                  <a:lnTo>
                    <a:pt x="186" y="215"/>
                  </a:lnTo>
                  <a:lnTo>
                    <a:pt x="186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2"/>
                  </a:lnTo>
                  <a:lnTo>
                    <a:pt x="186" y="212"/>
                  </a:lnTo>
                  <a:lnTo>
                    <a:pt x="186" y="211"/>
                  </a:lnTo>
                  <a:lnTo>
                    <a:pt x="185" y="212"/>
                  </a:lnTo>
                  <a:lnTo>
                    <a:pt x="183" y="212"/>
                  </a:lnTo>
                  <a:lnTo>
                    <a:pt x="182" y="212"/>
                  </a:lnTo>
                  <a:lnTo>
                    <a:pt x="183" y="213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3" y="215"/>
                  </a:lnTo>
                  <a:lnTo>
                    <a:pt x="182" y="215"/>
                  </a:lnTo>
                  <a:lnTo>
                    <a:pt x="180" y="215"/>
                  </a:lnTo>
                  <a:lnTo>
                    <a:pt x="179" y="215"/>
                  </a:lnTo>
                  <a:lnTo>
                    <a:pt x="180" y="215"/>
                  </a:lnTo>
                  <a:lnTo>
                    <a:pt x="180" y="216"/>
                  </a:lnTo>
                  <a:lnTo>
                    <a:pt x="179" y="216"/>
                  </a:lnTo>
                  <a:lnTo>
                    <a:pt x="179" y="215"/>
                  </a:lnTo>
                  <a:lnTo>
                    <a:pt x="178" y="215"/>
                  </a:lnTo>
                  <a:lnTo>
                    <a:pt x="177" y="215"/>
                  </a:lnTo>
                  <a:lnTo>
                    <a:pt x="177" y="216"/>
                  </a:lnTo>
                  <a:lnTo>
                    <a:pt x="174" y="215"/>
                  </a:lnTo>
                  <a:lnTo>
                    <a:pt x="174" y="216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3" y="216"/>
                  </a:lnTo>
                  <a:lnTo>
                    <a:pt x="172" y="216"/>
                  </a:lnTo>
                  <a:lnTo>
                    <a:pt x="172" y="218"/>
                  </a:lnTo>
                  <a:lnTo>
                    <a:pt x="172" y="216"/>
                  </a:lnTo>
                  <a:lnTo>
                    <a:pt x="171" y="216"/>
                  </a:lnTo>
                  <a:lnTo>
                    <a:pt x="172" y="218"/>
                  </a:lnTo>
                  <a:lnTo>
                    <a:pt x="171" y="218"/>
                  </a:lnTo>
                  <a:lnTo>
                    <a:pt x="171" y="220"/>
                  </a:lnTo>
                  <a:lnTo>
                    <a:pt x="169" y="220"/>
                  </a:lnTo>
                  <a:lnTo>
                    <a:pt x="169" y="218"/>
                  </a:lnTo>
                  <a:lnTo>
                    <a:pt x="171" y="218"/>
                  </a:lnTo>
                  <a:lnTo>
                    <a:pt x="169" y="218"/>
                  </a:lnTo>
                  <a:lnTo>
                    <a:pt x="169" y="220"/>
                  </a:lnTo>
                  <a:lnTo>
                    <a:pt x="169" y="218"/>
                  </a:lnTo>
                  <a:lnTo>
                    <a:pt x="171" y="218"/>
                  </a:lnTo>
                  <a:lnTo>
                    <a:pt x="169" y="218"/>
                  </a:lnTo>
                  <a:lnTo>
                    <a:pt x="168" y="218"/>
                  </a:lnTo>
                  <a:lnTo>
                    <a:pt x="169" y="218"/>
                  </a:lnTo>
                  <a:lnTo>
                    <a:pt x="171" y="216"/>
                  </a:lnTo>
                  <a:lnTo>
                    <a:pt x="169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68" y="216"/>
                  </a:lnTo>
                  <a:lnTo>
                    <a:pt x="167" y="218"/>
                  </a:lnTo>
                  <a:lnTo>
                    <a:pt x="167" y="216"/>
                  </a:lnTo>
                  <a:lnTo>
                    <a:pt x="165" y="216"/>
                  </a:lnTo>
                  <a:lnTo>
                    <a:pt x="163" y="216"/>
                  </a:lnTo>
                  <a:lnTo>
                    <a:pt x="162" y="218"/>
                  </a:lnTo>
                  <a:lnTo>
                    <a:pt x="163" y="218"/>
                  </a:lnTo>
                  <a:lnTo>
                    <a:pt x="162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8"/>
                  </a:lnTo>
                  <a:lnTo>
                    <a:pt x="163" y="218"/>
                  </a:lnTo>
                  <a:lnTo>
                    <a:pt x="165" y="218"/>
                  </a:lnTo>
                  <a:lnTo>
                    <a:pt x="163" y="218"/>
                  </a:lnTo>
                  <a:lnTo>
                    <a:pt x="162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58" y="218"/>
                  </a:lnTo>
                  <a:lnTo>
                    <a:pt x="156" y="218"/>
                  </a:lnTo>
                  <a:lnTo>
                    <a:pt x="155" y="218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4" y="218"/>
                  </a:lnTo>
                  <a:lnTo>
                    <a:pt x="155" y="218"/>
                  </a:lnTo>
                  <a:lnTo>
                    <a:pt x="156" y="218"/>
                  </a:lnTo>
                  <a:lnTo>
                    <a:pt x="158" y="218"/>
                  </a:lnTo>
                  <a:lnTo>
                    <a:pt x="158" y="216"/>
                  </a:lnTo>
                  <a:lnTo>
                    <a:pt x="160" y="216"/>
                  </a:lnTo>
                  <a:lnTo>
                    <a:pt x="161" y="216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8" y="216"/>
                  </a:lnTo>
                  <a:lnTo>
                    <a:pt x="156" y="216"/>
                  </a:lnTo>
                  <a:lnTo>
                    <a:pt x="155" y="216"/>
                  </a:lnTo>
                  <a:lnTo>
                    <a:pt x="156" y="216"/>
                  </a:lnTo>
                  <a:lnTo>
                    <a:pt x="155" y="216"/>
                  </a:lnTo>
                  <a:lnTo>
                    <a:pt x="154" y="216"/>
                  </a:lnTo>
                  <a:lnTo>
                    <a:pt x="152" y="216"/>
                  </a:lnTo>
                  <a:lnTo>
                    <a:pt x="154" y="216"/>
                  </a:lnTo>
                  <a:lnTo>
                    <a:pt x="155" y="215"/>
                  </a:lnTo>
                  <a:lnTo>
                    <a:pt x="155" y="216"/>
                  </a:lnTo>
                  <a:lnTo>
                    <a:pt x="156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3"/>
                  </a:lnTo>
                  <a:lnTo>
                    <a:pt x="162" y="213"/>
                  </a:lnTo>
                  <a:lnTo>
                    <a:pt x="161" y="213"/>
                  </a:lnTo>
                  <a:lnTo>
                    <a:pt x="160" y="213"/>
                  </a:lnTo>
                  <a:lnTo>
                    <a:pt x="158" y="215"/>
                  </a:lnTo>
                  <a:lnTo>
                    <a:pt x="156" y="215"/>
                  </a:lnTo>
                  <a:lnTo>
                    <a:pt x="158" y="213"/>
                  </a:lnTo>
                  <a:lnTo>
                    <a:pt x="156" y="213"/>
                  </a:lnTo>
                  <a:lnTo>
                    <a:pt x="158" y="212"/>
                  </a:lnTo>
                  <a:lnTo>
                    <a:pt x="160" y="212"/>
                  </a:lnTo>
                  <a:lnTo>
                    <a:pt x="161" y="212"/>
                  </a:lnTo>
                  <a:lnTo>
                    <a:pt x="161" y="211"/>
                  </a:lnTo>
                  <a:lnTo>
                    <a:pt x="160" y="211"/>
                  </a:lnTo>
                  <a:lnTo>
                    <a:pt x="158" y="212"/>
                  </a:lnTo>
                  <a:lnTo>
                    <a:pt x="156" y="212"/>
                  </a:lnTo>
                  <a:lnTo>
                    <a:pt x="156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5" y="213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2"/>
                  </a:lnTo>
                  <a:lnTo>
                    <a:pt x="155" y="213"/>
                  </a:lnTo>
                  <a:lnTo>
                    <a:pt x="154" y="213"/>
                  </a:lnTo>
                  <a:lnTo>
                    <a:pt x="152" y="213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1" y="213"/>
                  </a:lnTo>
                  <a:lnTo>
                    <a:pt x="151" y="212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5" y="212"/>
                  </a:lnTo>
                  <a:lnTo>
                    <a:pt x="154" y="212"/>
                  </a:lnTo>
                  <a:lnTo>
                    <a:pt x="154" y="211"/>
                  </a:lnTo>
                  <a:lnTo>
                    <a:pt x="155" y="211"/>
                  </a:lnTo>
                  <a:lnTo>
                    <a:pt x="156" y="211"/>
                  </a:lnTo>
                  <a:lnTo>
                    <a:pt x="155" y="211"/>
                  </a:lnTo>
                  <a:lnTo>
                    <a:pt x="154" y="211"/>
                  </a:lnTo>
                  <a:lnTo>
                    <a:pt x="152" y="211"/>
                  </a:lnTo>
                  <a:lnTo>
                    <a:pt x="152" y="210"/>
                  </a:lnTo>
                  <a:lnTo>
                    <a:pt x="151" y="211"/>
                  </a:lnTo>
                  <a:lnTo>
                    <a:pt x="150" y="211"/>
                  </a:lnTo>
                  <a:lnTo>
                    <a:pt x="148" y="211"/>
                  </a:lnTo>
                  <a:lnTo>
                    <a:pt x="150" y="211"/>
                  </a:lnTo>
                  <a:lnTo>
                    <a:pt x="148" y="211"/>
                  </a:lnTo>
                  <a:lnTo>
                    <a:pt x="150" y="210"/>
                  </a:lnTo>
                  <a:lnTo>
                    <a:pt x="151" y="210"/>
                  </a:lnTo>
                  <a:lnTo>
                    <a:pt x="152" y="210"/>
                  </a:lnTo>
                  <a:lnTo>
                    <a:pt x="155" y="210"/>
                  </a:lnTo>
                  <a:lnTo>
                    <a:pt x="158" y="207"/>
                  </a:lnTo>
                  <a:lnTo>
                    <a:pt x="155" y="207"/>
                  </a:lnTo>
                  <a:lnTo>
                    <a:pt x="156" y="207"/>
                  </a:lnTo>
                  <a:lnTo>
                    <a:pt x="158" y="207"/>
                  </a:lnTo>
                  <a:lnTo>
                    <a:pt x="156" y="207"/>
                  </a:lnTo>
                  <a:lnTo>
                    <a:pt x="155" y="207"/>
                  </a:lnTo>
                  <a:lnTo>
                    <a:pt x="152" y="210"/>
                  </a:lnTo>
                  <a:lnTo>
                    <a:pt x="151" y="210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7"/>
                  </a:lnTo>
                  <a:lnTo>
                    <a:pt x="146" y="207"/>
                  </a:lnTo>
                  <a:lnTo>
                    <a:pt x="145" y="207"/>
                  </a:lnTo>
                  <a:lnTo>
                    <a:pt x="146" y="207"/>
                  </a:lnTo>
                  <a:lnTo>
                    <a:pt x="150" y="207"/>
                  </a:lnTo>
                  <a:lnTo>
                    <a:pt x="154" y="207"/>
                  </a:lnTo>
                  <a:lnTo>
                    <a:pt x="154" y="206"/>
                  </a:lnTo>
                  <a:lnTo>
                    <a:pt x="152" y="207"/>
                  </a:lnTo>
                  <a:lnTo>
                    <a:pt x="150" y="207"/>
                  </a:lnTo>
                  <a:lnTo>
                    <a:pt x="151" y="207"/>
                  </a:lnTo>
                  <a:lnTo>
                    <a:pt x="151" y="206"/>
                  </a:lnTo>
                  <a:lnTo>
                    <a:pt x="150" y="206"/>
                  </a:lnTo>
                  <a:lnTo>
                    <a:pt x="150" y="207"/>
                  </a:lnTo>
                  <a:lnTo>
                    <a:pt x="150" y="206"/>
                  </a:lnTo>
                  <a:lnTo>
                    <a:pt x="151" y="206"/>
                  </a:lnTo>
                  <a:lnTo>
                    <a:pt x="151" y="205"/>
                  </a:lnTo>
                  <a:lnTo>
                    <a:pt x="151" y="206"/>
                  </a:lnTo>
                  <a:lnTo>
                    <a:pt x="151" y="205"/>
                  </a:lnTo>
                  <a:lnTo>
                    <a:pt x="152" y="205"/>
                  </a:lnTo>
                  <a:lnTo>
                    <a:pt x="151" y="205"/>
                  </a:lnTo>
                  <a:lnTo>
                    <a:pt x="150" y="205"/>
                  </a:lnTo>
                  <a:lnTo>
                    <a:pt x="150" y="206"/>
                  </a:lnTo>
                  <a:lnTo>
                    <a:pt x="148" y="206"/>
                  </a:lnTo>
                  <a:lnTo>
                    <a:pt x="148" y="205"/>
                  </a:lnTo>
                  <a:lnTo>
                    <a:pt x="150" y="205"/>
                  </a:lnTo>
                  <a:lnTo>
                    <a:pt x="150" y="204"/>
                  </a:lnTo>
                  <a:lnTo>
                    <a:pt x="151" y="204"/>
                  </a:lnTo>
                  <a:lnTo>
                    <a:pt x="152" y="204"/>
                  </a:lnTo>
                  <a:lnTo>
                    <a:pt x="152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4" y="203"/>
                  </a:lnTo>
                  <a:lnTo>
                    <a:pt x="152" y="203"/>
                  </a:lnTo>
                  <a:lnTo>
                    <a:pt x="150" y="204"/>
                  </a:lnTo>
                  <a:lnTo>
                    <a:pt x="148" y="204"/>
                  </a:lnTo>
                  <a:lnTo>
                    <a:pt x="148" y="205"/>
                  </a:lnTo>
                  <a:lnTo>
                    <a:pt x="148" y="206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6" y="205"/>
                  </a:lnTo>
                  <a:lnTo>
                    <a:pt x="145" y="205"/>
                  </a:lnTo>
                  <a:lnTo>
                    <a:pt x="145" y="204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6" y="203"/>
                  </a:lnTo>
                  <a:lnTo>
                    <a:pt x="148" y="203"/>
                  </a:lnTo>
                  <a:lnTo>
                    <a:pt x="150" y="203"/>
                  </a:lnTo>
                  <a:lnTo>
                    <a:pt x="151" y="203"/>
                  </a:lnTo>
                  <a:lnTo>
                    <a:pt x="152" y="201"/>
                  </a:lnTo>
                  <a:lnTo>
                    <a:pt x="154" y="201"/>
                  </a:lnTo>
                  <a:lnTo>
                    <a:pt x="152" y="201"/>
                  </a:lnTo>
                  <a:lnTo>
                    <a:pt x="151" y="201"/>
                  </a:lnTo>
                  <a:lnTo>
                    <a:pt x="152" y="201"/>
                  </a:lnTo>
                  <a:lnTo>
                    <a:pt x="152" y="200"/>
                  </a:lnTo>
                  <a:lnTo>
                    <a:pt x="151" y="201"/>
                  </a:lnTo>
                  <a:lnTo>
                    <a:pt x="150" y="203"/>
                  </a:lnTo>
                  <a:lnTo>
                    <a:pt x="148" y="203"/>
                  </a:lnTo>
                  <a:lnTo>
                    <a:pt x="146" y="203"/>
                  </a:lnTo>
                  <a:lnTo>
                    <a:pt x="148" y="203"/>
                  </a:lnTo>
                  <a:lnTo>
                    <a:pt x="146" y="203"/>
                  </a:lnTo>
                  <a:lnTo>
                    <a:pt x="146" y="201"/>
                  </a:lnTo>
                  <a:lnTo>
                    <a:pt x="148" y="201"/>
                  </a:lnTo>
                  <a:lnTo>
                    <a:pt x="146" y="201"/>
                  </a:lnTo>
                  <a:lnTo>
                    <a:pt x="146" y="203"/>
                  </a:lnTo>
                  <a:lnTo>
                    <a:pt x="145" y="203"/>
                  </a:lnTo>
                  <a:lnTo>
                    <a:pt x="144" y="203"/>
                  </a:lnTo>
                  <a:lnTo>
                    <a:pt x="145" y="203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5" y="201"/>
                  </a:lnTo>
                  <a:lnTo>
                    <a:pt x="144" y="201"/>
                  </a:lnTo>
                  <a:lnTo>
                    <a:pt x="145" y="201"/>
                  </a:lnTo>
                  <a:lnTo>
                    <a:pt x="148" y="201"/>
                  </a:lnTo>
                  <a:lnTo>
                    <a:pt x="150" y="201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6" y="200"/>
                  </a:lnTo>
                  <a:lnTo>
                    <a:pt x="145" y="200"/>
                  </a:lnTo>
                  <a:lnTo>
                    <a:pt x="146" y="200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50" y="198"/>
                  </a:lnTo>
                  <a:lnTo>
                    <a:pt x="148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5" y="198"/>
                  </a:lnTo>
                  <a:lnTo>
                    <a:pt x="144" y="198"/>
                  </a:lnTo>
                  <a:lnTo>
                    <a:pt x="144" y="200"/>
                  </a:lnTo>
                  <a:lnTo>
                    <a:pt x="143" y="200"/>
                  </a:lnTo>
                  <a:lnTo>
                    <a:pt x="144" y="198"/>
                  </a:lnTo>
                  <a:lnTo>
                    <a:pt x="143" y="198"/>
                  </a:lnTo>
                  <a:lnTo>
                    <a:pt x="144" y="198"/>
                  </a:lnTo>
                  <a:lnTo>
                    <a:pt x="143" y="198"/>
                  </a:lnTo>
                  <a:lnTo>
                    <a:pt x="144" y="198"/>
                  </a:lnTo>
                  <a:lnTo>
                    <a:pt x="144" y="197"/>
                  </a:lnTo>
                  <a:lnTo>
                    <a:pt x="143" y="198"/>
                  </a:lnTo>
                  <a:lnTo>
                    <a:pt x="141" y="198"/>
                  </a:lnTo>
                  <a:lnTo>
                    <a:pt x="143" y="198"/>
                  </a:lnTo>
                  <a:lnTo>
                    <a:pt x="141" y="197"/>
                  </a:lnTo>
                  <a:lnTo>
                    <a:pt x="140" y="197"/>
                  </a:lnTo>
                  <a:lnTo>
                    <a:pt x="140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3"/>
                  </a:lnTo>
                  <a:lnTo>
                    <a:pt x="143" y="193"/>
                  </a:lnTo>
                  <a:lnTo>
                    <a:pt x="144" y="193"/>
                  </a:lnTo>
                  <a:lnTo>
                    <a:pt x="144" y="192"/>
                  </a:lnTo>
                  <a:lnTo>
                    <a:pt x="145" y="192"/>
                  </a:lnTo>
                  <a:lnTo>
                    <a:pt x="146" y="192"/>
                  </a:lnTo>
                  <a:lnTo>
                    <a:pt x="146" y="189"/>
                  </a:lnTo>
                  <a:lnTo>
                    <a:pt x="145" y="192"/>
                  </a:lnTo>
                  <a:lnTo>
                    <a:pt x="144" y="192"/>
                  </a:lnTo>
                  <a:lnTo>
                    <a:pt x="143" y="192"/>
                  </a:lnTo>
                  <a:lnTo>
                    <a:pt x="143" y="193"/>
                  </a:lnTo>
                  <a:lnTo>
                    <a:pt x="141" y="193"/>
                  </a:lnTo>
                  <a:lnTo>
                    <a:pt x="141" y="192"/>
                  </a:lnTo>
                  <a:lnTo>
                    <a:pt x="143" y="192"/>
                  </a:lnTo>
                  <a:lnTo>
                    <a:pt x="144" y="189"/>
                  </a:lnTo>
                  <a:lnTo>
                    <a:pt x="148" y="188"/>
                  </a:lnTo>
                  <a:lnTo>
                    <a:pt x="150" y="188"/>
                  </a:lnTo>
                  <a:lnTo>
                    <a:pt x="148" y="188"/>
                  </a:lnTo>
                  <a:lnTo>
                    <a:pt x="145" y="189"/>
                  </a:lnTo>
                  <a:lnTo>
                    <a:pt x="144" y="189"/>
                  </a:lnTo>
                  <a:lnTo>
                    <a:pt x="143" y="189"/>
                  </a:lnTo>
                  <a:lnTo>
                    <a:pt x="143" y="192"/>
                  </a:lnTo>
                  <a:lnTo>
                    <a:pt x="141" y="192"/>
                  </a:lnTo>
                  <a:lnTo>
                    <a:pt x="140" y="192"/>
                  </a:lnTo>
                  <a:lnTo>
                    <a:pt x="141" y="192"/>
                  </a:lnTo>
                  <a:lnTo>
                    <a:pt x="141" y="189"/>
                  </a:lnTo>
                  <a:lnTo>
                    <a:pt x="143" y="189"/>
                  </a:lnTo>
                  <a:lnTo>
                    <a:pt x="143" y="188"/>
                  </a:lnTo>
                  <a:lnTo>
                    <a:pt x="144" y="188"/>
                  </a:lnTo>
                  <a:lnTo>
                    <a:pt x="143" y="188"/>
                  </a:lnTo>
                  <a:lnTo>
                    <a:pt x="143" y="189"/>
                  </a:lnTo>
                  <a:lnTo>
                    <a:pt x="141" y="189"/>
                  </a:lnTo>
                  <a:lnTo>
                    <a:pt x="140" y="189"/>
                  </a:lnTo>
                  <a:lnTo>
                    <a:pt x="138" y="189"/>
                  </a:lnTo>
                  <a:lnTo>
                    <a:pt x="141" y="188"/>
                  </a:lnTo>
                  <a:lnTo>
                    <a:pt x="140" y="188"/>
                  </a:lnTo>
                  <a:lnTo>
                    <a:pt x="141" y="188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41" y="187"/>
                  </a:lnTo>
                  <a:lnTo>
                    <a:pt x="143" y="187"/>
                  </a:lnTo>
                  <a:lnTo>
                    <a:pt x="146" y="186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3" y="187"/>
                  </a:lnTo>
                  <a:lnTo>
                    <a:pt x="141" y="187"/>
                  </a:lnTo>
                  <a:lnTo>
                    <a:pt x="141" y="186"/>
                  </a:lnTo>
                  <a:lnTo>
                    <a:pt x="140" y="186"/>
                  </a:lnTo>
                  <a:lnTo>
                    <a:pt x="138" y="186"/>
                  </a:lnTo>
                  <a:lnTo>
                    <a:pt x="137" y="187"/>
                  </a:lnTo>
                  <a:lnTo>
                    <a:pt x="137" y="186"/>
                  </a:lnTo>
                  <a:lnTo>
                    <a:pt x="138" y="186"/>
                  </a:lnTo>
                  <a:lnTo>
                    <a:pt x="137" y="186"/>
                  </a:lnTo>
                  <a:lnTo>
                    <a:pt x="135" y="187"/>
                  </a:lnTo>
                  <a:lnTo>
                    <a:pt x="135" y="186"/>
                  </a:lnTo>
                  <a:lnTo>
                    <a:pt x="137" y="186"/>
                  </a:lnTo>
                  <a:lnTo>
                    <a:pt x="135" y="186"/>
                  </a:lnTo>
                  <a:lnTo>
                    <a:pt x="135" y="184"/>
                  </a:lnTo>
                  <a:lnTo>
                    <a:pt x="138" y="184"/>
                  </a:lnTo>
                  <a:lnTo>
                    <a:pt x="143" y="184"/>
                  </a:lnTo>
                  <a:lnTo>
                    <a:pt x="145" y="184"/>
                  </a:lnTo>
                  <a:lnTo>
                    <a:pt x="145" y="183"/>
                  </a:lnTo>
                  <a:lnTo>
                    <a:pt x="144" y="183"/>
                  </a:lnTo>
                  <a:lnTo>
                    <a:pt x="143" y="183"/>
                  </a:lnTo>
                  <a:lnTo>
                    <a:pt x="143" y="184"/>
                  </a:lnTo>
                  <a:lnTo>
                    <a:pt x="140" y="184"/>
                  </a:lnTo>
                  <a:lnTo>
                    <a:pt x="138" y="184"/>
                  </a:lnTo>
                  <a:lnTo>
                    <a:pt x="137" y="184"/>
                  </a:lnTo>
                  <a:lnTo>
                    <a:pt x="135" y="184"/>
                  </a:lnTo>
                  <a:lnTo>
                    <a:pt x="137" y="183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5" y="183"/>
                  </a:lnTo>
                  <a:lnTo>
                    <a:pt x="134" y="183"/>
                  </a:lnTo>
                  <a:lnTo>
                    <a:pt x="135" y="183"/>
                  </a:lnTo>
                  <a:lnTo>
                    <a:pt x="137" y="183"/>
                  </a:lnTo>
                  <a:lnTo>
                    <a:pt x="140" y="181"/>
                  </a:lnTo>
                  <a:lnTo>
                    <a:pt x="141" y="181"/>
                  </a:lnTo>
                  <a:lnTo>
                    <a:pt x="140" y="181"/>
                  </a:lnTo>
                  <a:lnTo>
                    <a:pt x="137" y="181"/>
                  </a:lnTo>
                  <a:lnTo>
                    <a:pt x="137" y="180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81"/>
                  </a:lnTo>
                  <a:lnTo>
                    <a:pt x="144" y="180"/>
                  </a:lnTo>
                  <a:lnTo>
                    <a:pt x="143" y="181"/>
                  </a:lnTo>
                  <a:lnTo>
                    <a:pt x="144" y="181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38" y="180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5" y="181"/>
                  </a:lnTo>
                  <a:lnTo>
                    <a:pt x="135" y="183"/>
                  </a:lnTo>
                  <a:lnTo>
                    <a:pt x="135" y="181"/>
                  </a:lnTo>
                  <a:lnTo>
                    <a:pt x="134" y="181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3" y="180"/>
                  </a:lnTo>
                  <a:lnTo>
                    <a:pt x="135" y="180"/>
                  </a:lnTo>
                  <a:lnTo>
                    <a:pt x="134" y="178"/>
                  </a:lnTo>
                  <a:lnTo>
                    <a:pt x="133" y="180"/>
                  </a:lnTo>
                  <a:lnTo>
                    <a:pt x="133" y="178"/>
                  </a:lnTo>
                  <a:lnTo>
                    <a:pt x="134" y="178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8" y="177"/>
                  </a:lnTo>
                  <a:lnTo>
                    <a:pt x="141" y="177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5" y="178"/>
                  </a:lnTo>
                  <a:lnTo>
                    <a:pt x="134" y="178"/>
                  </a:lnTo>
                  <a:lnTo>
                    <a:pt x="134" y="177"/>
                  </a:lnTo>
                  <a:lnTo>
                    <a:pt x="135" y="177"/>
                  </a:lnTo>
                  <a:lnTo>
                    <a:pt x="135" y="176"/>
                  </a:lnTo>
                  <a:lnTo>
                    <a:pt x="137" y="176"/>
                  </a:lnTo>
                  <a:lnTo>
                    <a:pt x="135" y="176"/>
                  </a:lnTo>
                  <a:lnTo>
                    <a:pt x="134" y="176"/>
                  </a:lnTo>
                  <a:lnTo>
                    <a:pt x="133" y="176"/>
                  </a:lnTo>
                  <a:lnTo>
                    <a:pt x="134" y="176"/>
                  </a:lnTo>
                  <a:lnTo>
                    <a:pt x="135" y="176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5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8" y="175"/>
                  </a:lnTo>
                  <a:lnTo>
                    <a:pt x="148" y="173"/>
                  </a:lnTo>
                  <a:lnTo>
                    <a:pt x="150" y="173"/>
                  </a:lnTo>
                  <a:lnTo>
                    <a:pt x="151" y="173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1" y="171"/>
                  </a:lnTo>
                  <a:lnTo>
                    <a:pt x="150" y="171"/>
                  </a:lnTo>
                  <a:lnTo>
                    <a:pt x="148" y="171"/>
                  </a:lnTo>
                  <a:lnTo>
                    <a:pt x="146" y="173"/>
                  </a:lnTo>
                  <a:lnTo>
                    <a:pt x="145" y="173"/>
                  </a:lnTo>
                  <a:lnTo>
                    <a:pt x="144" y="173"/>
                  </a:lnTo>
                  <a:lnTo>
                    <a:pt x="140" y="175"/>
                  </a:lnTo>
                  <a:lnTo>
                    <a:pt x="135" y="175"/>
                  </a:lnTo>
                  <a:lnTo>
                    <a:pt x="134" y="175"/>
                  </a:lnTo>
                  <a:lnTo>
                    <a:pt x="135" y="173"/>
                  </a:lnTo>
                  <a:lnTo>
                    <a:pt x="137" y="173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5" y="173"/>
                  </a:lnTo>
                  <a:lnTo>
                    <a:pt x="134" y="175"/>
                  </a:lnTo>
                  <a:lnTo>
                    <a:pt x="134" y="173"/>
                  </a:lnTo>
                  <a:lnTo>
                    <a:pt x="133" y="173"/>
                  </a:lnTo>
                  <a:lnTo>
                    <a:pt x="134" y="173"/>
                  </a:lnTo>
                  <a:lnTo>
                    <a:pt x="137" y="173"/>
                  </a:lnTo>
                  <a:lnTo>
                    <a:pt x="138" y="173"/>
                  </a:lnTo>
                  <a:lnTo>
                    <a:pt x="140" y="173"/>
                  </a:lnTo>
                  <a:lnTo>
                    <a:pt x="141" y="173"/>
                  </a:lnTo>
                  <a:lnTo>
                    <a:pt x="143" y="173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1"/>
                  </a:lnTo>
                  <a:lnTo>
                    <a:pt x="143" y="171"/>
                  </a:lnTo>
                  <a:lnTo>
                    <a:pt x="144" y="171"/>
                  </a:lnTo>
                  <a:lnTo>
                    <a:pt x="144" y="170"/>
                  </a:lnTo>
                  <a:lnTo>
                    <a:pt x="145" y="170"/>
                  </a:lnTo>
                  <a:lnTo>
                    <a:pt x="146" y="170"/>
                  </a:lnTo>
                  <a:lnTo>
                    <a:pt x="148" y="170"/>
                  </a:lnTo>
                  <a:lnTo>
                    <a:pt x="146" y="170"/>
                  </a:lnTo>
                  <a:lnTo>
                    <a:pt x="148" y="170"/>
                  </a:lnTo>
                  <a:lnTo>
                    <a:pt x="150" y="170"/>
                  </a:lnTo>
                  <a:lnTo>
                    <a:pt x="151" y="170"/>
                  </a:lnTo>
                  <a:lnTo>
                    <a:pt x="152" y="170"/>
                  </a:lnTo>
                  <a:lnTo>
                    <a:pt x="151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1" y="169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6" y="169"/>
                  </a:lnTo>
                  <a:lnTo>
                    <a:pt x="146" y="167"/>
                  </a:lnTo>
                  <a:lnTo>
                    <a:pt x="145" y="169"/>
                  </a:lnTo>
                  <a:lnTo>
                    <a:pt x="145" y="167"/>
                  </a:lnTo>
                  <a:lnTo>
                    <a:pt x="146" y="167"/>
                  </a:lnTo>
                  <a:lnTo>
                    <a:pt x="148" y="167"/>
                  </a:lnTo>
                  <a:lnTo>
                    <a:pt x="150" y="167"/>
                  </a:lnTo>
                  <a:lnTo>
                    <a:pt x="151" y="167"/>
                  </a:lnTo>
                  <a:lnTo>
                    <a:pt x="150" y="167"/>
                  </a:lnTo>
                  <a:lnTo>
                    <a:pt x="148" y="167"/>
                  </a:lnTo>
                  <a:lnTo>
                    <a:pt x="151" y="166"/>
                  </a:lnTo>
                  <a:lnTo>
                    <a:pt x="151" y="167"/>
                  </a:lnTo>
                  <a:lnTo>
                    <a:pt x="152" y="167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70"/>
                  </a:lnTo>
                  <a:lnTo>
                    <a:pt x="155" y="170"/>
                  </a:lnTo>
                  <a:lnTo>
                    <a:pt x="156" y="170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58" y="171"/>
                  </a:lnTo>
                  <a:lnTo>
                    <a:pt x="158" y="170"/>
                  </a:lnTo>
                  <a:lnTo>
                    <a:pt x="156" y="170"/>
                  </a:lnTo>
                  <a:lnTo>
                    <a:pt x="155" y="169"/>
                  </a:lnTo>
                  <a:lnTo>
                    <a:pt x="154" y="167"/>
                  </a:lnTo>
                  <a:lnTo>
                    <a:pt x="155" y="167"/>
                  </a:lnTo>
                  <a:lnTo>
                    <a:pt x="156" y="167"/>
                  </a:lnTo>
                  <a:lnTo>
                    <a:pt x="156" y="166"/>
                  </a:lnTo>
                  <a:lnTo>
                    <a:pt x="155" y="166"/>
                  </a:lnTo>
                  <a:lnTo>
                    <a:pt x="155" y="167"/>
                  </a:lnTo>
                  <a:lnTo>
                    <a:pt x="154" y="167"/>
                  </a:lnTo>
                  <a:lnTo>
                    <a:pt x="154" y="166"/>
                  </a:lnTo>
                  <a:lnTo>
                    <a:pt x="155" y="166"/>
                  </a:lnTo>
                  <a:lnTo>
                    <a:pt x="158" y="165"/>
                  </a:lnTo>
                  <a:lnTo>
                    <a:pt x="156" y="165"/>
                  </a:lnTo>
                  <a:lnTo>
                    <a:pt x="155" y="165"/>
                  </a:lnTo>
                  <a:lnTo>
                    <a:pt x="155" y="166"/>
                  </a:lnTo>
                  <a:lnTo>
                    <a:pt x="154" y="166"/>
                  </a:lnTo>
                  <a:lnTo>
                    <a:pt x="152" y="166"/>
                  </a:lnTo>
                  <a:lnTo>
                    <a:pt x="151" y="166"/>
                  </a:lnTo>
                  <a:lnTo>
                    <a:pt x="150" y="166"/>
                  </a:lnTo>
                  <a:lnTo>
                    <a:pt x="151" y="165"/>
                  </a:lnTo>
                  <a:lnTo>
                    <a:pt x="150" y="165"/>
                  </a:lnTo>
                  <a:lnTo>
                    <a:pt x="150" y="163"/>
                  </a:lnTo>
                  <a:lnTo>
                    <a:pt x="150" y="161"/>
                  </a:lnTo>
                  <a:lnTo>
                    <a:pt x="151" y="160"/>
                  </a:lnTo>
                  <a:lnTo>
                    <a:pt x="150" y="160"/>
                  </a:lnTo>
                  <a:lnTo>
                    <a:pt x="148" y="160"/>
                  </a:lnTo>
                  <a:lnTo>
                    <a:pt x="150" y="160"/>
                  </a:lnTo>
                  <a:lnTo>
                    <a:pt x="148" y="160"/>
                  </a:lnTo>
                  <a:lnTo>
                    <a:pt x="148" y="161"/>
                  </a:lnTo>
                  <a:lnTo>
                    <a:pt x="148" y="163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46" y="167"/>
                  </a:lnTo>
                  <a:lnTo>
                    <a:pt x="145" y="167"/>
                  </a:lnTo>
                  <a:lnTo>
                    <a:pt x="144" y="167"/>
                  </a:lnTo>
                  <a:lnTo>
                    <a:pt x="143" y="167"/>
                  </a:lnTo>
                  <a:lnTo>
                    <a:pt x="143" y="166"/>
                  </a:lnTo>
                  <a:lnTo>
                    <a:pt x="144" y="166"/>
                  </a:lnTo>
                  <a:lnTo>
                    <a:pt x="145" y="166"/>
                  </a:lnTo>
                  <a:lnTo>
                    <a:pt x="144" y="166"/>
                  </a:lnTo>
                  <a:lnTo>
                    <a:pt x="143" y="166"/>
                  </a:lnTo>
                  <a:lnTo>
                    <a:pt x="141" y="166"/>
                  </a:lnTo>
                  <a:lnTo>
                    <a:pt x="141" y="167"/>
                  </a:lnTo>
                  <a:lnTo>
                    <a:pt x="140" y="167"/>
                  </a:lnTo>
                  <a:lnTo>
                    <a:pt x="138" y="169"/>
                  </a:lnTo>
                  <a:lnTo>
                    <a:pt x="138" y="170"/>
                  </a:lnTo>
                  <a:lnTo>
                    <a:pt x="137" y="170"/>
                  </a:lnTo>
                  <a:lnTo>
                    <a:pt x="135" y="170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3" y="173"/>
                  </a:lnTo>
                  <a:lnTo>
                    <a:pt x="132" y="173"/>
                  </a:lnTo>
                  <a:lnTo>
                    <a:pt x="129" y="173"/>
                  </a:lnTo>
                  <a:lnTo>
                    <a:pt x="128" y="173"/>
                  </a:lnTo>
                  <a:lnTo>
                    <a:pt x="128" y="171"/>
                  </a:lnTo>
                  <a:lnTo>
                    <a:pt x="129" y="171"/>
                  </a:lnTo>
                  <a:lnTo>
                    <a:pt x="129" y="170"/>
                  </a:lnTo>
                  <a:lnTo>
                    <a:pt x="132" y="170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2" y="169"/>
                  </a:lnTo>
                  <a:lnTo>
                    <a:pt x="132" y="167"/>
                  </a:lnTo>
                  <a:lnTo>
                    <a:pt x="133" y="167"/>
                  </a:lnTo>
                  <a:lnTo>
                    <a:pt x="132" y="167"/>
                  </a:lnTo>
                  <a:lnTo>
                    <a:pt x="133" y="166"/>
                  </a:lnTo>
                  <a:lnTo>
                    <a:pt x="134" y="166"/>
                  </a:lnTo>
                  <a:lnTo>
                    <a:pt x="135" y="166"/>
                  </a:lnTo>
                  <a:lnTo>
                    <a:pt x="135" y="165"/>
                  </a:lnTo>
                  <a:lnTo>
                    <a:pt x="137" y="165"/>
                  </a:lnTo>
                  <a:lnTo>
                    <a:pt x="138" y="165"/>
                  </a:lnTo>
                  <a:lnTo>
                    <a:pt x="140" y="165"/>
                  </a:lnTo>
                  <a:lnTo>
                    <a:pt x="141" y="165"/>
                  </a:lnTo>
                  <a:lnTo>
                    <a:pt x="141" y="163"/>
                  </a:lnTo>
                  <a:lnTo>
                    <a:pt x="143" y="163"/>
                  </a:lnTo>
                  <a:lnTo>
                    <a:pt x="144" y="163"/>
                  </a:lnTo>
                  <a:lnTo>
                    <a:pt x="143" y="163"/>
                  </a:lnTo>
                  <a:lnTo>
                    <a:pt x="141" y="163"/>
                  </a:lnTo>
                  <a:lnTo>
                    <a:pt x="143" y="163"/>
                  </a:lnTo>
                  <a:lnTo>
                    <a:pt x="141" y="163"/>
                  </a:lnTo>
                  <a:lnTo>
                    <a:pt x="140" y="165"/>
                  </a:lnTo>
                  <a:lnTo>
                    <a:pt x="138" y="165"/>
                  </a:lnTo>
                  <a:lnTo>
                    <a:pt x="138" y="163"/>
                  </a:lnTo>
                  <a:lnTo>
                    <a:pt x="140" y="163"/>
                  </a:lnTo>
                  <a:lnTo>
                    <a:pt x="138" y="163"/>
                  </a:lnTo>
                  <a:lnTo>
                    <a:pt x="137" y="163"/>
                  </a:lnTo>
                  <a:lnTo>
                    <a:pt x="137" y="165"/>
                  </a:lnTo>
                  <a:lnTo>
                    <a:pt x="135" y="165"/>
                  </a:lnTo>
                  <a:lnTo>
                    <a:pt x="135" y="166"/>
                  </a:lnTo>
                  <a:lnTo>
                    <a:pt x="134" y="166"/>
                  </a:lnTo>
                  <a:lnTo>
                    <a:pt x="133" y="166"/>
                  </a:lnTo>
                  <a:lnTo>
                    <a:pt x="134" y="165"/>
                  </a:lnTo>
                  <a:lnTo>
                    <a:pt x="135" y="165"/>
                  </a:lnTo>
                  <a:lnTo>
                    <a:pt x="134" y="165"/>
                  </a:lnTo>
                  <a:lnTo>
                    <a:pt x="133" y="166"/>
                  </a:lnTo>
                  <a:lnTo>
                    <a:pt x="132" y="166"/>
                  </a:lnTo>
                  <a:lnTo>
                    <a:pt x="132" y="165"/>
                  </a:lnTo>
                  <a:lnTo>
                    <a:pt x="133" y="165"/>
                  </a:lnTo>
                  <a:lnTo>
                    <a:pt x="134" y="163"/>
                  </a:lnTo>
                  <a:lnTo>
                    <a:pt x="135" y="163"/>
                  </a:lnTo>
                  <a:lnTo>
                    <a:pt x="134" y="163"/>
                  </a:lnTo>
                  <a:lnTo>
                    <a:pt x="133" y="163"/>
                  </a:lnTo>
                  <a:lnTo>
                    <a:pt x="134" y="163"/>
                  </a:lnTo>
                  <a:lnTo>
                    <a:pt x="134" y="161"/>
                  </a:lnTo>
                  <a:lnTo>
                    <a:pt x="133" y="161"/>
                  </a:lnTo>
                  <a:lnTo>
                    <a:pt x="134" y="161"/>
                  </a:lnTo>
                  <a:lnTo>
                    <a:pt x="135" y="161"/>
                  </a:lnTo>
                  <a:lnTo>
                    <a:pt x="134" y="161"/>
                  </a:lnTo>
                  <a:lnTo>
                    <a:pt x="134" y="160"/>
                  </a:lnTo>
                  <a:lnTo>
                    <a:pt x="135" y="160"/>
                  </a:lnTo>
                  <a:lnTo>
                    <a:pt x="137" y="159"/>
                  </a:lnTo>
                  <a:lnTo>
                    <a:pt x="135" y="159"/>
                  </a:lnTo>
                  <a:lnTo>
                    <a:pt x="135" y="160"/>
                  </a:lnTo>
                  <a:lnTo>
                    <a:pt x="134" y="160"/>
                  </a:lnTo>
                  <a:lnTo>
                    <a:pt x="133" y="160"/>
                  </a:lnTo>
                  <a:lnTo>
                    <a:pt x="134" y="160"/>
                  </a:lnTo>
                  <a:lnTo>
                    <a:pt x="135" y="159"/>
                  </a:lnTo>
                  <a:lnTo>
                    <a:pt x="134" y="159"/>
                  </a:lnTo>
                  <a:lnTo>
                    <a:pt x="135" y="159"/>
                  </a:lnTo>
                  <a:lnTo>
                    <a:pt x="134" y="159"/>
                  </a:lnTo>
                  <a:lnTo>
                    <a:pt x="133" y="159"/>
                  </a:lnTo>
                  <a:lnTo>
                    <a:pt x="132" y="160"/>
                  </a:lnTo>
                  <a:lnTo>
                    <a:pt x="129" y="160"/>
                  </a:lnTo>
                  <a:lnTo>
                    <a:pt x="132" y="160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4" y="158"/>
                  </a:lnTo>
                  <a:lnTo>
                    <a:pt x="135" y="158"/>
                  </a:lnTo>
                  <a:lnTo>
                    <a:pt x="137" y="158"/>
                  </a:lnTo>
                  <a:lnTo>
                    <a:pt x="138" y="156"/>
                  </a:lnTo>
                  <a:lnTo>
                    <a:pt x="140" y="156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1" y="154"/>
                  </a:lnTo>
                  <a:lnTo>
                    <a:pt x="140" y="154"/>
                  </a:lnTo>
                  <a:lnTo>
                    <a:pt x="141" y="154"/>
                  </a:lnTo>
                  <a:lnTo>
                    <a:pt x="143" y="154"/>
                  </a:lnTo>
                  <a:lnTo>
                    <a:pt x="144" y="154"/>
                  </a:lnTo>
                  <a:lnTo>
                    <a:pt x="145" y="153"/>
                  </a:lnTo>
                  <a:lnTo>
                    <a:pt x="150" y="153"/>
                  </a:lnTo>
                  <a:lnTo>
                    <a:pt x="151" y="153"/>
                  </a:lnTo>
                  <a:lnTo>
                    <a:pt x="152" y="153"/>
                  </a:lnTo>
                  <a:lnTo>
                    <a:pt x="154" y="154"/>
                  </a:lnTo>
                  <a:lnTo>
                    <a:pt x="155" y="154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5" y="154"/>
                  </a:lnTo>
                  <a:lnTo>
                    <a:pt x="154" y="154"/>
                  </a:lnTo>
                  <a:lnTo>
                    <a:pt x="154" y="153"/>
                  </a:lnTo>
                  <a:lnTo>
                    <a:pt x="155" y="153"/>
                  </a:lnTo>
                  <a:lnTo>
                    <a:pt x="154" y="153"/>
                  </a:lnTo>
                  <a:lnTo>
                    <a:pt x="152" y="153"/>
                  </a:lnTo>
                  <a:lnTo>
                    <a:pt x="151" y="153"/>
                  </a:lnTo>
                  <a:lnTo>
                    <a:pt x="148" y="153"/>
                  </a:lnTo>
                  <a:lnTo>
                    <a:pt x="146" y="153"/>
                  </a:lnTo>
                  <a:lnTo>
                    <a:pt x="140" y="154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7" y="156"/>
                  </a:lnTo>
                  <a:lnTo>
                    <a:pt x="135" y="158"/>
                  </a:lnTo>
                  <a:lnTo>
                    <a:pt x="134" y="158"/>
                  </a:lnTo>
                  <a:lnTo>
                    <a:pt x="133" y="158"/>
                  </a:lnTo>
                  <a:lnTo>
                    <a:pt x="132" y="158"/>
                  </a:lnTo>
                  <a:lnTo>
                    <a:pt x="133" y="158"/>
                  </a:lnTo>
                  <a:lnTo>
                    <a:pt x="133" y="156"/>
                  </a:lnTo>
                  <a:lnTo>
                    <a:pt x="134" y="156"/>
                  </a:lnTo>
                  <a:lnTo>
                    <a:pt x="133" y="156"/>
                  </a:lnTo>
                  <a:lnTo>
                    <a:pt x="133" y="158"/>
                  </a:lnTo>
                  <a:lnTo>
                    <a:pt x="132" y="158"/>
                  </a:lnTo>
                  <a:lnTo>
                    <a:pt x="132" y="156"/>
                  </a:lnTo>
                  <a:lnTo>
                    <a:pt x="133" y="156"/>
                  </a:lnTo>
                  <a:lnTo>
                    <a:pt x="132" y="156"/>
                  </a:lnTo>
                  <a:lnTo>
                    <a:pt x="133" y="156"/>
                  </a:lnTo>
                  <a:lnTo>
                    <a:pt x="134" y="154"/>
                  </a:lnTo>
                  <a:lnTo>
                    <a:pt x="133" y="154"/>
                  </a:lnTo>
                  <a:lnTo>
                    <a:pt x="133" y="156"/>
                  </a:lnTo>
                  <a:lnTo>
                    <a:pt x="132" y="156"/>
                  </a:lnTo>
                  <a:lnTo>
                    <a:pt x="129" y="156"/>
                  </a:lnTo>
                  <a:lnTo>
                    <a:pt x="132" y="156"/>
                  </a:lnTo>
                  <a:lnTo>
                    <a:pt x="132" y="154"/>
                  </a:lnTo>
                  <a:lnTo>
                    <a:pt x="129" y="156"/>
                  </a:lnTo>
                  <a:lnTo>
                    <a:pt x="129" y="154"/>
                  </a:lnTo>
                  <a:lnTo>
                    <a:pt x="133" y="154"/>
                  </a:lnTo>
                  <a:lnTo>
                    <a:pt x="132" y="154"/>
                  </a:lnTo>
                  <a:lnTo>
                    <a:pt x="129" y="154"/>
                  </a:lnTo>
                  <a:lnTo>
                    <a:pt x="132" y="154"/>
                  </a:lnTo>
                  <a:lnTo>
                    <a:pt x="133" y="153"/>
                  </a:lnTo>
                  <a:lnTo>
                    <a:pt x="132" y="154"/>
                  </a:lnTo>
                  <a:lnTo>
                    <a:pt x="129" y="154"/>
                  </a:lnTo>
                  <a:lnTo>
                    <a:pt x="128" y="154"/>
                  </a:lnTo>
                  <a:lnTo>
                    <a:pt x="126" y="154"/>
                  </a:lnTo>
                  <a:lnTo>
                    <a:pt x="127" y="153"/>
                  </a:lnTo>
                  <a:lnTo>
                    <a:pt x="128" y="153"/>
                  </a:lnTo>
                  <a:lnTo>
                    <a:pt x="129" y="153"/>
                  </a:lnTo>
                  <a:lnTo>
                    <a:pt x="132" y="153"/>
                  </a:lnTo>
                  <a:lnTo>
                    <a:pt x="129" y="153"/>
                  </a:lnTo>
                  <a:lnTo>
                    <a:pt x="128" y="153"/>
                  </a:lnTo>
                  <a:lnTo>
                    <a:pt x="127" y="153"/>
                  </a:lnTo>
                  <a:lnTo>
                    <a:pt x="126" y="153"/>
                  </a:lnTo>
                  <a:lnTo>
                    <a:pt x="127" y="153"/>
                  </a:lnTo>
                  <a:lnTo>
                    <a:pt x="128" y="153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3" y="152"/>
                  </a:lnTo>
                  <a:lnTo>
                    <a:pt x="134" y="152"/>
                  </a:lnTo>
                  <a:lnTo>
                    <a:pt x="135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40" y="150"/>
                  </a:lnTo>
                  <a:lnTo>
                    <a:pt x="143" y="150"/>
                  </a:lnTo>
                  <a:lnTo>
                    <a:pt x="144" y="150"/>
                  </a:lnTo>
                  <a:lnTo>
                    <a:pt x="144" y="152"/>
                  </a:lnTo>
                  <a:lnTo>
                    <a:pt x="144" y="150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1" y="150"/>
                  </a:lnTo>
                  <a:lnTo>
                    <a:pt x="140" y="150"/>
                  </a:lnTo>
                  <a:lnTo>
                    <a:pt x="138" y="150"/>
                  </a:lnTo>
                  <a:lnTo>
                    <a:pt x="138" y="152"/>
                  </a:lnTo>
                  <a:lnTo>
                    <a:pt x="137" y="152"/>
                  </a:lnTo>
                  <a:lnTo>
                    <a:pt x="135" y="152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5" y="150"/>
                  </a:lnTo>
                  <a:lnTo>
                    <a:pt x="134" y="150"/>
                  </a:lnTo>
                  <a:lnTo>
                    <a:pt x="133" y="150"/>
                  </a:lnTo>
                  <a:lnTo>
                    <a:pt x="132" y="152"/>
                  </a:lnTo>
                  <a:lnTo>
                    <a:pt x="129" y="152"/>
                  </a:lnTo>
                  <a:lnTo>
                    <a:pt x="127" y="152"/>
                  </a:lnTo>
                  <a:lnTo>
                    <a:pt x="128" y="152"/>
                  </a:lnTo>
                  <a:lnTo>
                    <a:pt x="127" y="152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29" y="150"/>
                  </a:lnTo>
                  <a:lnTo>
                    <a:pt x="128" y="150"/>
                  </a:lnTo>
                  <a:lnTo>
                    <a:pt x="127" y="152"/>
                  </a:lnTo>
                  <a:lnTo>
                    <a:pt x="127" y="150"/>
                  </a:lnTo>
                  <a:lnTo>
                    <a:pt x="126" y="150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5" y="150"/>
                  </a:lnTo>
                  <a:lnTo>
                    <a:pt x="126" y="150"/>
                  </a:lnTo>
                  <a:lnTo>
                    <a:pt x="127" y="150"/>
                  </a:lnTo>
                  <a:lnTo>
                    <a:pt x="129" y="150"/>
                  </a:lnTo>
                  <a:lnTo>
                    <a:pt x="128" y="150"/>
                  </a:lnTo>
                  <a:lnTo>
                    <a:pt x="127" y="150"/>
                  </a:lnTo>
                  <a:lnTo>
                    <a:pt x="126" y="150"/>
                  </a:lnTo>
                  <a:lnTo>
                    <a:pt x="127" y="149"/>
                  </a:lnTo>
                  <a:lnTo>
                    <a:pt x="129" y="149"/>
                  </a:lnTo>
                  <a:lnTo>
                    <a:pt x="132" y="148"/>
                  </a:lnTo>
                  <a:lnTo>
                    <a:pt x="135" y="148"/>
                  </a:lnTo>
                  <a:lnTo>
                    <a:pt x="135" y="147"/>
                  </a:lnTo>
                  <a:lnTo>
                    <a:pt x="138" y="147"/>
                  </a:lnTo>
                  <a:lnTo>
                    <a:pt x="140" y="144"/>
                  </a:lnTo>
                  <a:lnTo>
                    <a:pt x="141" y="144"/>
                  </a:lnTo>
                  <a:lnTo>
                    <a:pt x="144" y="144"/>
                  </a:lnTo>
                  <a:lnTo>
                    <a:pt x="145" y="144"/>
                  </a:lnTo>
                  <a:lnTo>
                    <a:pt x="144" y="144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6" y="142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2" y="142"/>
                  </a:lnTo>
                  <a:lnTo>
                    <a:pt x="151" y="142"/>
                  </a:lnTo>
                  <a:lnTo>
                    <a:pt x="152" y="141"/>
                  </a:lnTo>
                  <a:lnTo>
                    <a:pt x="154" y="141"/>
                  </a:lnTo>
                  <a:lnTo>
                    <a:pt x="155" y="141"/>
                  </a:lnTo>
                  <a:lnTo>
                    <a:pt x="156" y="141"/>
                  </a:lnTo>
                  <a:lnTo>
                    <a:pt x="156" y="139"/>
                  </a:lnTo>
                  <a:lnTo>
                    <a:pt x="158" y="139"/>
                  </a:lnTo>
                  <a:lnTo>
                    <a:pt x="160" y="141"/>
                  </a:lnTo>
                  <a:lnTo>
                    <a:pt x="161" y="141"/>
                  </a:lnTo>
                  <a:lnTo>
                    <a:pt x="162" y="141"/>
                  </a:lnTo>
                  <a:lnTo>
                    <a:pt x="165" y="141"/>
                  </a:lnTo>
                  <a:lnTo>
                    <a:pt x="162" y="141"/>
                  </a:lnTo>
                  <a:lnTo>
                    <a:pt x="162" y="139"/>
                  </a:lnTo>
                  <a:lnTo>
                    <a:pt x="161" y="139"/>
                  </a:lnTo>
                  <a:lnTo>
                    <a:pt x="161" y="141"/>
                  </a:lnTo>
                  <a:lnTo>
                    <a:pt x="158" y="139"/>
                  </a:lnTo>
                  <a:lnTo>
                    <a:pt x="160" y="139"/>
                  </a:lnTo>
                  <a:lnTo>
                    <a:pt x="161" y="139"/>
                  </a:lnTo>
                  <a:lnTo>
                    <a:pt x="161" y="138"/>
                  </a:lnTo>
                  <a:lnTo>
                    <a:pt x="162" y="138"/>
                  </a:lnTo>
                  <a:lnTo>
                    <a:pt x="163" y="138"/>
                  </a:lnTo>
                  <a:lnTo>
                    <a:pt x="165" y="138"/>
                  </a:lnTo>
                  <a:lnTo>
                    <a:pt x="167" y="138"/>
                  </a:lnTo>
                  <a:lnTo>
                    <a:pt x="168" y="139"/>
                  </a:lnTo>
                  <a:lnTo>
                    <a:pt x="169" y="139"/>
                  </a:lnTo>
                  <a:lnTo>
                    <a:pt x="171" y="139"/>
                  </a:lnTo>
                  <a:lnTo>
                    <a:pt x="169" y="138"/>
                  </a:lnTo>
                  <a:lnTo>
                    <a:pt x="168" y="138"/>
                  </a:lnTo>
                  <a:lnTo>
                    <a:pt x="167" y="138"/>
                  </a:lnTo>
                  <a:lnTo>
                    <a:pt x="165" y="138"/>
                  </a:lnTo>
                  <a:lnTo>
                    <a:pt x="163" y="138"/>
                  </a:lnTo>
                  <a:lnTo>
                    <a:pt x="165" y="138"/>
                  </a:lnTo>
                  <a:lnTo>
                    <a:pt x="167" y="138"/>
                  </a:lnTo>
                  <a:lnTo>
                    <a:pt x="168" y="138"/>
                  </a:lnTo>
                  <a:lnTo>
                    <a:pt x="167" y="138"/>
                  </a:lnTo>
                  <a:lnTo>
                    <a:pt x="163" y="138"/>
                  </a:lnTo>
                  <a:lnTo>
                    <a:pt x="162" y="138"/>
                  </a:lnTo>
                  <a:lnTo>
                    <a:pt x="161" y="138"/>
                  </a:lnTo>
                  <a:lnTo>
                    <a:pt x="160" y="138"/>
                  </a:lnTo>
                  <a:lnTo>
                    <a:pt x="158" y="139"/>
                  </a:lnTo>
                  <a:lnTo>
                    <a:pt x="156" y="139"/>
                  </a:lnTo>
                  <a:lnTo>
                    <a:pt x="155" y="139"/>
                  </a:lnTo>
                  <a:lnTo>
                    <a:pt x="154" y="141"/>
                  </a:lnTo>
                  <a:lnTo>
                    <a:pt x="152" y="141"/>
                  </a:lnTo>
                  <a:lnTo>
                    <a:pt x="150" y="142"/>
                  </a:lnTo>
                  <a:lnTo>
                    <a:pt x="145" y="142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3" y="143"/>
                  </a:lnTo>
                  <a:lnTo>
                    <a:pt x="141" y="144"/>
                  </a:lnTo>
                  <a:lnTo>
                    <a:pt x="135" y="147"/>
                  </a:lnTo>
                  <a:lnTo>
                    <a:pt x="133" y="148"/>
                  </a:lnTo>
                  <a:lnTo>
                    <a:pt x="132" y="148"/>
                  </a:lnTo>
                  <a:lnTo>
                    <a:pt x="127" y="149"/>
                  </a:lnTo>
                  <a:lnTo>
                    <a:pt x="126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5" y="149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32" y="147"/>
                  </a:lnTo>
                  <a:lnTo>
                    <a:pt x="129" y="148"/>
                  </a:lnTo>
                  <a:lnTo>
                    <a:pt x="128" y="147"/>
                  </a:lnTo>
                  <a:lnTo>
                    <a:pt x="128" y="148"/>
                  </a:lnTo>
                  <a:lnTo>
                    <a:pt x="127" y="148"/>
                  </a:lnTo>
                  <a:lnTo>
                    <a:pt x="126" y="148"/>
                  </a:lnTo>
                  <a:lnTo>
                    <a:pt x="125" y="148"/>
                  </a:lnTo>
                  <a:lnTo>
                    <a:pt x="125" y="147"/>
                  </a:lnTo>
                  <a:lnTo>
                    <a:pt x="126" y="147"/>
                  </a:lnTo>
                  <a:lnTo>
                    <a:pt x="125" y="147"/>
                  </a:lnTo>
                  <a:lnTo>
                    <a:pt x="126" y="147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32" y="143"/>
                  </a:lnTo>
                  <a:lnTo>
                    <a:pt x="129" y="143"/>
                  </a:lnTo>
                  <a:lnTo>
                    <a:pt x="129" y="144"/>
                  </a:lnTo>
                  <a:lnTo>
                    <a:pt x="132" y="144"/>
                  </a:lnTo>
                  <a:lnTo>
                    <a:pt x="133" y="144"/>
                  </a:lnTo>
                  <a:lnTo>
                    <a:pt x="134" y="143"/>
                  </a:lnTo>
                  <a:lnTo>
                    <a:pt x="135" y="143"/>
                  </a:lnTo>
                  <a:lnTo>
                    <a:pt x="140" y="143"/>
                  </a:lnTo>
                  <a:lnTo>
                    <a:pt x="138" y="143"/>
                  </a:lnTo>
                  <a:lnTo>
                    <a:pt x="137" y="143"/>
                  </a:lnTo>
                  <a:lnTo>
                    <a:pt x="135" y="143"/>
                  </a:lnTo>
                  <a:lnTo>
                    <a:pt x="134" y="143"/>
                  </a:lnTo>
                  <a:lnTo>
                    <a:pt x="133" y="143"/>
                  </a:lnTo>
                  <a:lnTo>
                    <a:pt x="132" y="143"/>
                  </a:lnTo>
                  <a:lnTo>
                    <a:pt x="129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9" y="142"/>
                  </a:lnTo>
                  <a:lnTo>
                    <a:pt x="132" y="142"/>
                  </a:lnTo>
                  <a:lnTo>
                    <a:pt x="133" y="142"/>
                  </a:lnTo>
                  <a:lnTo>
                    <a:pt x="134" y="142"/>
                  </a:lnTo>
                  <a:lnTo>
                    <a:pt x="137" y="142"/>
                  </a:lnTo>
                  <a:lnTo>
                    <a:pt x="138" y="142"/>
                  </a:lnTo>
                  <a:lnTo>
                    <a:pt x="140" y="142"/>
                  </a:lnTo>
                  <a:lnTo>
                    <a:pt x="138" y="142"/>
                  </a:lnTo>
                  <a:lnTo>
                    <a:pt x="138" y="141"/>
                  </a:lnTo>
                  <a:lnTo>
                    <a:pt x="137" y="142"/>
                  </a:lnTo>
                  <a:lnTo>
                    <a:pt x="135" y="142"/>
                  </a:lnTo>
                  <a:lnTo>
                    <a:pt x="134" y="142"/>
                  </a:lnTo>
                  <a:lnTo>
                    <a:pt x="133" y="142"/>
                  </a:lnTo>
                  <a:lnTo>
                    <a:pt x="133" y="141"/>
                  </a:lnTo>
                  <a:lnTo>
                    <a:pt x="133" y="142"/>
                  </a:lnTo>
                  <a:lnTo>
                    <a:pt x="134" y="142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38" y="141"/>
                  </a:lnTo>
                  <a:lnTo>
                    <a:pt x="140" y="141"/>
                  </a:lnTo>
                  <a:lnTo>
                    <a:pt x="138" y="141"/>
                  </a:lnTo>
                  <a:lnTo>
                    <a:pt x="137" y="141"/>
                  </a:lnTo>
                  <a:lnTo>
                    <a:pt x="135" y="141"/>
                  </a:lnTo>
                  <a:lnTo>
                    <a:pt x="134" y="141"/>
                  </a:lnTo>
                  <a:lnTo>
                    <a:pt x="135" y="141"/>
                  </a:lnTo>
                  <a:lnTo>
                    <a:pt x="134" y="141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41" y="141"/>
                  </a:lnTo>
                  <a:lnTo>
                    <a:pt x="143" y="141"/>
                  </a:lnTo>
                  <a:lnTo>
                    <a:pt x="144" y="141"/>
                  </a:lnTo>
                  <a:lnTo>
                    <a:pt x="143" y="141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4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38" y="139"/>
                  </a:lnTo>
                  <a:lnTo>
                    <a:pt x="137" y="139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9"/>
                  </a:lnTo>
                  <a:lnTo>
                    <a:pt x="128" y="139"/>
                  </a:lnTo>
                  <a:lnTo>
                    <a:pt x="127" y="139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9" y="139"/>
                  </a:lnTo>
                  <a:lnTo>
                    <a:pt x="132" y="138"/>
                  </a:lnTo>
                  <a:lnTo>
                    <a:pt x="133" y="139"/>
                  </a:lnTo>
                  <a:lnTo>
                    <a:pt x="134" y="138"/>
                  </a:lnTo>
                  <a:lnTo>
                    <a:pt x="129" y="138"/>
                  </a:lnTo>
                  <a:lnTo>
                    <a:pt x="128" y="138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9" y="138"/>
                  </a:lnTo>
                  <a:lnTo>
                    <a:pt x="133" y="138"/>
                  </a:lnTo>
                  <a:lnTo>
                    <a:pt x="133" y="136"/>
                  </a:lnTo>
                  <a:lnTo>
                    <a:pt x="132" y="138"/>
                  </a:lnTo>
                  <a:lnTo>
                    <a:pt x="126" y="138"/>
                  </a:lnTo>
                  <a:lnTo>
                    <a:pt x="127" y="138"/>
                  </a:lnTo>
                  <a:lnTo>
                    <a:pt x="127" y="136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3" y="136"/>
                  </a:lnTo>
                  <a:lnTo>
                    <a:pt x="134" y="136"/>
                  </a:lnTo>
                  <a:lnTo>
                    <a:pt x="133" y="136"/>
                  </a:lnTo>
                  <a:lnTo>
                    <a:pt x="132" y="136"/>
                  </a:lnTo>
                  <a:lnTo>
                    <a:pt x="132" y="135"/>
                  </a:lnTo>
                  <a:lnTo>
                    <a:pt x="133" y="135"/>
                  </a:lnTo>
                  <a:lnTo>
                    <a:pt x="134" y="135"/>
                  </a:lnTo>
                  <a:lnTo>
                    <a:pt x="137" y="135"/>
                  </a:lnTo>
                  <a:lnTo>
                    <a:pt x="138" y="135"/>
                  </a:lnTo>
                  <a:lnTo>
                    <a:pt x="140" y="135"/>
                  </a:lnTo>
                  <a:lnTo>
                    <a:pt x="144" y="135"/>
                  </a:lnTo>
                  <a:lnTo>
                    <a:pt x="145" y="135"/>
                  </a:lnTo>
                  <a:lnTo>
                    <a:pt x="145" y="133"/>
                  </a:lnTo>
                  <a:lnTo>
                    <a:pt x="146" y="133"/>
                  </a:lnTo>
                  <a:lnTo>
                    <a:pt x="148" y="133"/>
                  </a:lnTo>
                  <a:lnTo>
                    <a:pt x="150" y="133"/>
                  </a:lnTo>
                  <a:lnTo>
                    <a:pt x="155" y="135"/>
                  </a:lnTo>
                  <a:lnTo>
                    <a:pt x="156" y="135"/>
                  </a:lnTo>
                  <a:lnTo>
                    <a:pt x="156" y="136"/>
                  </a:lnTo>
                  <a:lnTo>
                    <a:pt x="158" y="136"/>
                  </a:lnTo>
                  <a:lnTo>
                    <a:pt x="160" y="136"/>
                  </a:lnTo>
                  <a:lnTo>
                    <a:pt x="161" y="136"/>
                  </a:lnTo>
                  <a:lnTo>
                    <a:pt x="162" y="136"/>
                  </a:lnTo>
                  <a:lnTo>
                    <a:pt x="163" y="136"/>
                  </a:lnTo>
                  <a:lnTo>
                    <a:pt x="167" y="136"/>
                  </a:lnTo>
                  <a:lnTo>
                    <a:pt x="168" y="136"/>
                  </a:lnTo>
                  <a:lnTo>
                    <a:pt x="167" y="136"/>
                  </a:lnTo>
                  <a:lnTo>
                    <a:pt x="165" y="135"/>
                  </a:lnTo>
                  <a:lnTo>
                    <a:pt x="162" y="136"/>
                  </a:lnTo>
                  <a:lnTo>
                    <a:pt x="158" y="136"/>
                  </a:lnTo>
                  <a:lnTo>
                    <a:pt x="156" y="136"/>
                  </a:lnTo>
                  <a:lnTo>
                    <a:pt x="156" y="135"/>
                  </a:lnTo>
                  <a:lnTo>
                    <a:pt x="155" y="133"/>
                  </a:lnTo>
                  <a:lnTo>
                    <a:pt x="158" y="133"/>
                  </a:lnTo>
                  <a:lnTo>
                    <a:pt x="160" y="133"/>
                  </a:lnTo>
                  <a:lnTo>
                    <a:pt x="161" y="133"/>
                  </a:lnTo>
                  <a:lnTo>
                    <a:pt x="155" y="133"/>
                  </a:lnTo>
                  <a:lnTo>
                    <a:pt x="150" y="133"/>
                  </a:lnTo>
                  <a:lnTo>
                    <a:pt x="148" y="133"/>
                  </a:lnTo>
                  <a:lnTo>
                    <a:pt x="145" y="133"/>
                  </a:lnTo>
                  <a:lnTo>
                    <a:pt x="144" y="133"/>
                  </a:lnTo>
                  <a:lnTo>
                    <a:pt x="143" y="133"/>
                  </a:lnTo>
                  <a:lnTo>
                    <a:pt x="140" y="135"/>
                  </a:lnTo>
                  <a:lnTo>
                    <a:pt x="137" y="135"/>
                  </a:lnTo>
                  <a:lnTo>
                    <a:pt x="135" y="135"/>
                  </a:lnTo>
                  <a:lnTo>
                    <a:pt x="137" y="135"/>
                  </a:lnTo>
                  <a:lnTo>
                    <a:pt x="137" y="133"/>
                  </a:lnTo>
                  <a:lnTo>
                    <a:pt x="135" y="135"/>
                  </a:lnTo>
                  <a:lnTo>
                    <a:pt x="134" y="135"/>
                  </a:lnTo>
                  <a:lnTo>
                    <a:pt x="133" y="135"/>
                  </a:lnTo>
                  <a:lnTo>
                    <a:pt x="132" y="135"/>
                  </a:lnTo>
                  <a:lnTo>
                    <a:pt x="129" y="135"/>
                  </a:lnTo>
                  <a:lnTo>
                    <a:pt x="129" y="136"/>
                  </a:lnTo>
                  <a:lnTo>
                    <a:pt x="128" y="136"/>
                  </a:lnTo>
                  <a:lnTo>
                    <a:pt x="129" y="135"/>
                  </a:lnTo>
                  <a:lnTo>
                    <a:pt x="128" y="135"/>
                  </a:lnTo>
                  <a:lnTo>
                    <a:pt x="129" y="135"/>
                  </a:lnTo>
                  <a:lnTo>
                    <a:pt x="129" y="133"/>
                  </a:lnTo>
                  <a:lnTo>
                    <a:pt x="132" y="133"/>
                  </a:lnTo>
                  <a:lnTo>
                    <a:pt x="132" y="132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7" y="132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1" y="131"/>
                  </a:lnTo>
                  <a:lnTo>
                    <a:pt x="143" y="131"/>
                  </a:lnTo>
                  <a:lnTo>
                    <a:pt x="141" y="131"/>
                  </a:lnTo>
                  <a:lnTo>
                    <a:pt x="140" y="131"/>
                  </a:lnTo>
                  <a:lnTo>
                    <a:pt x="141" y="130"/>
                  </a:lnTo>
                  <a:lnTo>
                    <a:pt x="143" y="130"/>
                  </a:lnTo>
                  <a:lnTo>
                    <a:pt x="144" y="130"/>
                  </a:lnTo>
                  <a:lnTo>
                    <a:pt x="145" y="130"/>
                  </a:lnTo>
                  <a:lnTo>
                    <a:pt x="146" y="130"/>
                  </a:lnTo>
                  <a:lnTo>
                    <a:pt x="144" y="130"/>
                  </a:lnTo>
                  <a:lnTo>
                    <a:pt x="143" y="130"/>
                  </a:lnTo>
                  <a:lnTo>
                    <a:pt x="144" y="130"/>
                  </a:lnTo>
                  <a:lnTo>
                    <a:pt x="145" y="130"/>
                  </a:lnTo>
                  <a:lnTo>
                    <a:pt x="146" y="130"/>
                  </a:lnTo>
                  <a:lnTo>
                    <a:pt x="148" y="130"/>
                  </a:lnTo>
                  <a:lnTo>
                    <a:pt x="150" y="130"/>
                  </a:lnTo>
                  <a:lnTo>
                    <a:pt x="151" y="130"/>
                  </a:lnTo>
                  <a:lnTo>
                    <a:pt x="152" y="130"/>
                  </a:lnTo>
                  <a:lnTo>
                    <a:pt x="152" y="131"/>
                  </a:lnTo>
                  <a:lnTo>
                    <a:pt x="154" y="131"/>
                  </a:lnTo>
                  <a:lnTo>
                    <a:pt x="152" y="131"/>
                  </a:lnTo>
                  <a:lnTo>
                    <a:pt x="154" y="131"/>
                  </a:lnTo>
                  <a:lnTo>
                    <a:pt x="156" y="131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3" y="131"/>
                  </a:lnTo>
                  <a:lnTo>
                    <a:pt x="163" y="132"/>
                  </a:lnTo>
                  <a:lnTo>
                    <a:pt x="165" y="132"/>
                  </a:lnTo>
                  <a:lnTo>
                    <a:pt x="167" y="132"/>
                  </a:lnTo>
                  <a:lnTo>
                    <a:pt x="168" y="132"/>
                  </a:lnTo>
                  <a:lnTo>
                    <a:pt x="171" y="132"/>
                  </a:lnTo>
                  <a:lnTo>
                    <a:pt x="172" y="132"/>
                  </a:lnTo>
                  <a:lnTo>
                    <a:pt x="169" y="132"/>
                  </a:lnTo>
                  <a:lnTo>
                    <a:pt x="167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3" y="131"/>
                  </a:lnTo>
                  <a:lnTo>
                    <a:pt x="165" y="131"/>
                  </a:lnTo>
                  <a:lnTo>
                    <a:pt x="168" y="131"/>
                  </a:lnTo>
                  <a:lnTo>
                    <a:pt x="169" y="130"/>
                  </a:lnTo>
                  <a:lnTo>
                    <a:pt x="171" y="130"/>
                  </a:lnTo>
                  <a:lnTo>
                    <a:pt x="172" y="130"/>
                  </a:lnTo>
                  <a:lnTo>
                    <a:pt x="173" y="130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4" y="130"/>
                  </a:lnTo>
                  <a:lnTo>
                    <a:pt x="173" y="130"/>
                  </a:lnTo>
                  <a:lnTo>
                    <a:pt x="171" y="130"/>
                  </a:lnTo>
                  <a:lnTo>
                    <a:pt x="169" y="130"/>
                  </a:lnTo>
                  <a:lnTo>
                    <a:pt x="168" y="131"/>
                  </a:lnTo>
                  <a:lnTo>
                    <a:pt x="167" y="131"/>
                  </a:lnTo>
                  <a:lnTo>
                    <a:pt x="163" y="131"/>
                  </a:lnTo>
                  <a:lnTo>
                    <a:pt x="162" y="131"/>
                  </a:lnTo>
                  <a:lnTo>
                    <a:pt x="163" y="131"/>
                  </a:lnTo>
                  <a:lnTo>
                    <a:pt x="162" y="131"/>
                  </a:lnTo>
                  <a:lnTo>
                    <a:pt x="160" y="130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3" y="130"/>
                  </a:lnTo>
                  <a:lnTo>
                    <a:pt x="167" y="130"/>
                  </a:lnTo>
                  <a:lnTo>
                    <a:pt x="168" y="127"/>
                  </a:lnTo>
                  <a:lnTo>
                    <a:pt x="171" y="127"/>
                  </a:lnTo>
                  <a:lnTo>
                    <a:pt x="171" y="130"/>
                  </a:lnTo>
                  <a:lnTo>
                    <a:pt x="172" y="130"/>
                  </a:lnTo>
                  <a:lnTo>
                    <a:pt x="172" y="127"/>
                  </a:lnTo>
                  <a:lnTo>
                    <a:pt x="171" y="127"/>
                  </a:lnTo>
                  <a:lnTo>
                    <a:pt x="169" y="127"/>
                  </a:lnTo>
                  <a:lnTo>
                    <a:pt x="168" y="127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7" y="127"/>
                  </a:lnTo>
                  <a:lnTo>
                    <a:pt x="168" y="127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5" y="130"/>
                  </a:lnTo>
                  <a:lnTo>
                    <a:pt x="163" y="130"/>
                  </a:lnTo>
                  <a:lnTo>
                    <a:pt x="162" y="130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1" y="127"/>
                  </a:lnTo>
                  <a:lnTo>
                    <a:pt x="162" y="127"/>
                  </a:lnTo>
                  <a:lnTo>
                    <a:pt x="163" y="127"/>
                  </a:lnTo>
                  <a:lnTo>
                    <a:pt x="165" y="127"/>
                  </a:lnTo>
                  <a:lnTo>
                    <a:pt x="163" y="126"/>
                  </a:lnTo>
                  <a:lnTo>
                    <a:pt x="165" y="126"/>
                  </a:lnTo>
                  <a:lnTo>
                    <a:pt x="162" y="126"/>
                  </a:lnTo>
                  <a:lnTo>
                    <a:pt x="161" y="126"/>
                  </a:lnTo>
                  <a:lnTo>
                    <a:pt x="161" y="127"/>
                  </a:lnTo>
                  <a:lnTo>
                    <a:pt x="160" y="127"/>
                  </a:lnTo>
                  <a:lnTo>
                    <a:pt x="160" y="126"/>
                  </a:lnTo>
                  <a:lnTo>
                    <a:pt x="158" y="126"/>
                  </a:lnTo>
                  <a:lnTo>
                    <a:pt x="158" y="127"/>
                  </a:lnTo>
                  <a:lnTo>
                    <a:pt x="160" y="127"/>
                  </a:lnTo>
                  <a:lnTo>
                    <a:pt x="161" y="127"/>
                  </a:lnTo>
                  <a:lnTo>
                    <a:pt x="160" y="130"/>
                  </a:lnTo>
                  <a:lnTo>
                    <a:pt x="158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4" y="130"/>
                  </a:lnTo>
                  <a:lnTo>
                    <a:pt x="155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4" y="130"/>
                  </a:lnTo>
                  <a:lnTo>
                    <a:pt x="150" y="130"/>
                  </a:lnTo>
                  <a:lnTo>
                    <a:pt x="150" y="127"/>
                  </a:lnTo>
                  <a:lnTo>
                    <a:pt x="151" y="127"/>
                  </a:lnTo>
                  <a:lnTo>
                    <a:pt x="152" y="127"/>
                  </a:lnTo>
                  <a:lnTo>
                    <a:pt x="151" y="127"/>
                  </a:lnTo>
                  <a:lnTo>
                    <a:pt x="154" y="127"/>
                  </a:lnTo>
                  <a:lnTo>
                    <a:pt x="155" y="127"/>
                  </a:lnTo>
                  <a:lnTo>
                    <a:pt x="156" y="127"/>
                  </a:lnTo>
                  <a:lnTo>
                    <a:pt x="158" y="126"/>
                  </a:lnTo>
                  <a:lnTo>
                    <a:pt x="155" y="126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27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30"/>
                  </a:lnTo>
                  <a:lnTo>
                    <a:pt x="145" y="130"/>
                  </a:lnTo>
                  <a:lnTo>
                    <a:pt x="144" y="130"/>
                  </a:lnTo>
                  <a:lnTo>
                    <a:pt x="143" y="130"/>
                  </a:lnTo>
                  <a:lnTo>
                    <a:pt x="141" y="130"/>
                  </a:lnTo>
                  <a:lnTo>
                    <a:pt x="137" y="131"/>
                  </a:lnTo>
                  <a:lnTo>
                    <a:pt x="134" y="132"/>
                  </a:lnTo>
                  <a:lnTo>
                    <a:pt x="133" y="132"/>
                  </a:lnTo>
                  <a:lnTo>
                    <a:pt x="132" y="132"/>
                  </a:lnTo>
                  <a:lnTo>
                    <a:pt x="133" y="132"/>
                  </a:lnTo>
                  <a:lnTo>
                    <a:pt x="133" y="131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4" y="131"/>
                  </a:lnTo>
                  <a:lnTo>
                    <a:pt x="135" y="130"/>
                  </a:lnTo>
                  <a:lnTo>
                    <a:pt x="134" y="130"/>
                  </a:lnTo>
                  <a:lnTo>
                    <a:pt x="135" y="127"/>
                  </a:lnTo>
                  <a:lnTo>
                    <a:pt x="137" y="127"/>
                  </a:lnTo>
                  <a:lnTo>
                    <a:pt x="135" y="127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27"/>
                  </a:lnTo>
                  <a:lnTo>
                    <a:pt x="137" y="130"/>
                  </a:lnTo>
                  <a:lnTo>
                    <a:pt x="138" y="130"/>
                  </a:lnTo>
                  <a:lnTo>
                    <a:pt x="140" y="127"/>
                  </a:lnTo>
                  <a:lnTo>
                    <a:pt x="137" y="127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38" y="127"/>
                  </a:lnTo>
                  <a:lnTo>
                    <a:pt x="141" y="127"/>
                  </a:lnTo>
                  <a:lnTo>
                    <a:pt x="140" y="127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40" y="126"/>
                  </a:lnTo>
                  <a:lnTo>
                    <a:pt x="141" y="126"/>
                  </a:lnTo>
                  <a:lnTo>
                    <a:pt x="143" y="126"/>
                  </a:lnTo>
                  <a:lnTo>
                    <a:pt x="144" y="126"/>
                  </a:lnTo>
                  <a:lnTo>
                    <a:pt x="143" y="126"/>
                  </a:lnTo>
                  <a:lnTo>
                    <a:pt x="140" y="126"/>
                  </a:lnTo>
                  <a:lnTo>
                    <a:pt x="141" y="126"/>
                  </a:lnTo>
                  <a:lnTo>
                    <a:pt x="143" y="125"/>
                  </a:lnTo>
                  <a:lnTo>
                    <a:pt x="145" y="126"/>
                  </a:lnTo>
                  <a:lnTo>
                    <a:pt x="146" y="126"/>
                  </a:lnTo>
                  <a:lnTo>
                    <a:pt x="148" y="126"/>
                  </a:lnTo>
                  <a:lnTo>
                    <a:pt x="151" y="126"/>
                  </a:lnTo>
                  <a:lnTo>
                    <a:pt x="151" y="127"/>
                  </a:lnTo>
                  <a:lnTo>
                    <a:pt x="152" y="126"/>
                  </a:lnTo>
                  <a:lnTo>
                    <a:pt x="154" y="126"/>
                  </a:lnTo>
                  <a:lnTo>
                    <a:pt x="152" y="126"/>
                  </a:lnTo>
                  <a:lnTo>
                    <a:pt x="151" y="126"/>
                  </a:lnTo>
                  <a:lnTo>
                    <a:pt x="148" y="126"/>
                  </a:lnTo>
                  <a:lnTo>
                    <a:pt x="145" y="126"/>
                  </a:lnTo>
                  <a:lnTo>
                    <a:pt x="144" y="125"/>
                  </a:lnTo>
                  <a:lnTo>
                    <a:pt x="143" y="125"/>
                  </a:lnTo>
                  <a:lnTo>
                    <a:pt x="141" y="125"/>
                  </a:lnTo>
                  <a:lnTo>
                    <a:pt x="140" y="125"/>
                  </a:lnTo>
                  <a:lnTo>
                    <a:pt x="138" y="125"/>
                  </a:lnTo>
                  <a:lnTo>
                    <a:pt x="141" y="124"/>
                  </a:lnTo>
                  <a:lnTo>
                    <a:pt x="143" y="124"/>
                  </a:lnTo>
                  <a:lnTo>
                    <a:pt x="144" y="125"/>
                  </a:lnTo>
                  <a:lnTo>
                    <a:pt x="145" y="125"/>
                  </a:lnTo>
                  <a:lnTo>
                    <a:pt x="146" y="125"/>
                  </a:lnTo>
                  <a:lnTo>
                    <a:pt x="148" y="125"/>
                  </a:lnTo>
                  <a:lnTo>
                    <a:pt x="150" y="125"/>
                  </a:lnTo>
                  <a:lnTo>
                    <a:pt x="148" y="125"/>
                  </a:lnTo>
                  <a:lnTo>
                    <a:pt x="150" y="125"/>
                  </a:lnTo>
                  <a:lnTo>
                    <a:pt x="148" y="125"/>
                  </a:lnTo>
                  <a:lnTo>
                    <a:pt x="146" y="125"/>
                  </a:lnTo>
                  <a:lnTo>
                    <a:pt x="146" y="124"/>
                  </a:lnTo>
                  <a:lnTo>
                    <a:pt x="148" y="124"/>
                  </a:lnTo>
                  <a:lnTo>
                    <a:pt x="150" y="124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2" y="125"/>
                  </a:lnTo>
                  <a:lnTo>
                    <a:pt x="154" y="125"/>
                  </a:lnTo>
                  <a:lnTo>
                    <a:pt x="155" y="126"/>
                  </a:lnTo>
                  <a:lnTo>
                    <a:pt x="160" y="125"/>
                  </a:lnTo>
                  <a:lnTo>
                    <a:pt x="163" y="125"/>
                  </a:lnTo>
                  <a:lnTo>
                    <a:pt x="163" y="126"/>
                  </a:lnTo>
                  <a:lnTo>
                    <a:pt x="165" y="126"/>
                  </a:lnTo>
                  <a:lnTo>
                    <a:pt x="167" y="126"/>
                  </a:lnTo>
                  <a:lnTo>
                    <a:pt x="168" y="126"/>
                  </a:lnTo>
                  <a:lnTo>
                    <a:pt x="169" y="127"/>
                  </a:lnTo>
                  <a:lnTo>
                    <a:pt x="171" y="127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7"/>
                  </a:lnTo>
                  <a:lnTo>
                    <a:pt x="172" y="126"/>
                  </a:lnTo>
                  <a:lnTo>
                    <a:pt x="171" y="126"/>
                  </a:lnTo>
                  <a:lnTo>
                    <a:pt x="169" y="126"/>
                  </a:lnTo>
                  <a:lnTo>
                    <a:pt x="168" y="126"/>
                  </a:lnTo>
                  <a:lnTo>
                    <a:pt x="169" y="126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3" y="125"/>
                  </a:lnTo>
                  <a:lnTo>
                    <a:pt x="162" y="125"/>
                  </a:lnTo>
                  <a:lnTo>
                    <a:pt x="162" y="124"/>
                  </a:lnTo>
                  <a:lnTo>
                    <a:pt x="161" y="124"/>
                  </a:lnTo>
                  <a:lnTo>
                    <a:pt x="167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2" y="124"/>
                  </a:lnTo>
                  <a:lnTo>
                    <a:pt x="163" y="124"/>
                  </a:lnTo>
                  <a:lnTo>
                    <a:pt x="165" y="124"/>
                  </a:lnTo>
                  <a:lnTo>
                    <a:pt x="165" y="123"/>
                  </a:lnTo>
                  <a:lnTo>
                    <a:pt x="167" y="123"/>
                  </a:lnTo>
                  <a:lnTo>
                    <a:pt x="165" y="123"/>
                  </a:lnTo>
                  <a:lnTo>
                    <a:pt x="168" y="121"/>
                  </a:lnTo>
                  <a:lnTo>
                    <a:pt x="169" y="121"/>
                  </a:lnTo>
                  <a:lnTo>
                    <a:pt x="171" y="121"/>
                  </a:lnTo>
                  <a:lnTo>
                    <a:pt x="169" y="121"/>
                  </a:lnTo>
                  <a:lnTo>
                    <a:pt x="165" y="123"/>
                  </a:lnTo>
                  <a:lnTo>
                    <a:pt x="163" y="123"/>
                  </a:lnTo>
                  <a:lnTo>
                    <a:pt x="162" y="123"/>
                  </a:lnTo>
                  <a:lnTo>
                    <a:pt x="162" y="121"/>
                  </a:lnTo>
                  <a:lnTo>
                    <a:pt x="161" y="121"/>
                  </a:lnTo>
                  <a:lnTo>
                    <a:pt x="161" y="123"/>
                  </a:lnTo>
                  <a:lnTo>
                    <a:pt x="162" y="123"/>
                  </a:lnTo>
                  <a:lnTo>
                    <a:pt x="163" y="123"/>
                  </a:lnTo>
                  <a:lnTo>
                    <a:pt x="165" y="123"/>
                  </a:lnTo>
                  <a:lnTo>
                    <a:pt x="163" y="123"/>
                  </a:lnTo>
                  <a:lnTo>
                    <a:pt x="163" y="124"/>
                  </a:lnTo>
                  <a:lnTo>
                    <a:pt x="160" y="124"/>
                  </a:lnTo>
                  <a:lnTo>
                    <a:pt x="158" y="124"/>
                  </a:lnTo>
                  <a:lnTo>
                    <a:pt x="155" y="124"/>
                  </a:lnTo>
                  <a:lnTo>
                    <a:pt x="154" y="124"/>
                  </a:lnTo>
                  <a:lnTo>
                    <a:pt x="152" y="124"/>
                  </a:lnTo>
                  <a:lnTo>
                    <a:pt x="150" y="124"/>
                  </a:lnTo>
                  <a:lnTo>
                    <a:pt x="151" y="124"/>
                  </a:lnTo>
                  <a:lnTo>
                    <a:pt x="150" y="124"/>
                  </a:lnTo>
                  <a:lnTo>
                    <a:pt x="148" y="124"/>
                  </a:lnTo>
                  <a:lnTo>
                    <a:pt x="146" y="124"/>
                  </a:lnTo>
                  <a:lnTo>
                    <a:pt x="148" y="124"/>
                  </a:lnTo>
                  <a:lnTo>
                    <a:pt x="146" y="124"/>
                  </a:lnTo>
                  <a:lnTo>
                    <a:pt x="145" y="124"/>
                  </a:lnTo>
                  <a:lnTo>
                    <a:pt x="146" y="124"/>
                  </a:lnTo>
                  <a:lnTo>
                    <a:pt x="145" y="124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48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3" y="124"/>
                  </a:lnTo>
                  <a:lnTo>
                    <a:pt x="143" y="123"/>
                  </a:lnTo>
                  <a:lnTo>
                    <a:pt x="143" y="124"/>
                  </a:lnTo>
                  <a:lnTo>
                    <a:pt x="141" y="124"/>
                  </a:lnTo>
                  <a:lnTo>
                    <a:pt x="141" y="123"/>
                  </a:lnTo>
                  <a:lnTo>
                    <a:pt x="143" y="123"/>
                  </a:lnTo>
                  <a:lnTo>
                    <a:pt x="144" y="123"/>
                  </a:lnTo>
                  <a:lnTo>
                    <a:pt x="145" y="123"/>
                  </a:lnTo>
                  <a:lnTo>
                    <a:pt x="146" y="123"/>
                  </a:lnTo>
                  <a:lnTo>
                    <a:pt x="148" y="123"/>
                  </a:lnTo>
                  <a:lnTo>
                    <a:pt x="146" y="123"/>
                  </a:lnTo>
                  <a:lnTo>
                    <a:pt x="148" y="123"/>
                  </a:lnTo>
                  <a:lnTo>
                    <a:pt x="150" y="121"/>
                  </a:lnTo>
                  <a:lnTo>
                    <a:pt x="151" y="121"/>
                  </a:lnTo>
                  <a:lnTo>
                    <a:pt x="152" y="121"/>
                  </a:lnTo>
                  <a:lnTo>
                    <a:pt x="151" y="121"/>
                  </a:lnTo>
                  <a:lnTo>
                    <a:pt x="152" y="121"/>
                  </a:lnTo>
                  <a:lnTo>
                    <a:pt x="151" y="121"/>
                  </a:lnTo>
                  <a:lnTo>
                    <a:pt x="150" y="121"/>
                  </a:lnTo>
                  <a:lnTo>
                    <a:pt x="151" y="121"/>
                  </a:lnTo>
                  <a:lnTo>
                    <a:pt x="155" y="120"/>
                  </a:lnTo>
                  <a:lnTo>
                    <a:pt x="155" y="121"/>
                  </a:lnTo>
                  <a:lnTo>
                    <a:pt x="156" y="121"/>
                  </a:lnTo>
                  <a:lnTo>
                    <a:pt x="156" y="120"/>
                  </a:lnTo>
                  <a:lnTo>
                    <a:pt x="158" y="120"/>
                  </a:lnTo>
                  <a:lnTo>
                    <a:pt x="160" y="120"/>
                  </a:lnTo>
                  <a:lnTo>
                    <a:pt x="158" y="120"/>
                  </a:lnTo>
                  <a:lnTo>
                    <a:pt x="158" y="121"/>
                  </a:lnTo>
                  <a:lnTo>
                    <a:pt x="160" y="121"/>
                  </a:lnTo>
                  <a:lnTo>
                    <a:pt x="161" y="121"/>
                  </a:lnTo>
                  <a:lnTo>
                    <a:pt x="162" y="121"/>
                  </a:lnTo>
                  <a:lnTo>
                    <a:pt x="162" y="120"/>
                  </a:lnTo>
                  <a:lnTo>
                    <a:pt x="163" y="120"/>
                  </a:lnTo>
                  <a:lnTo>
                    <a:pt x="162" y="121"/>
                  </a:lnTo>
                  <a:lnTo>
                    <a:pt x="163" y="121"/>
                  </a:lnTo>
                  <a:lnTo>
                    <a:pt x="163" y="120"/>
                  </a:lnTo>
                  <a:lnTo>
                    <a:pt x="163" y="121"/>
                  </a:lnTo>
                  <a:lnTo>
                    <a:pt x="165" y="120"/>
                  </a:lnTo>
                  <a:lnTo>
                    <a:pt x="163" y="120"/>
                  </a:lnTo>
                  <a:lnTo>
                    <a:pt x="165" y="120"/>
                  </a:lnTo>
                  <a:lnTo>
                    <a:pt x="167" y="120"/>
                  </a:lnTo>
                  <a:lnTo>
                    <a:pt x="168" y="120"/>
                  </a:lnTo>
                  <a:lnTo>
                    <a:pt x="169" y="120"/>
                  </a:lnTo>
                  <a:lnTo>
                    <a:pt x="168" y="118"/>
                  </a:lnTo>
                  <a:lnTo>
                    <a:pt x="169" y="118"/>
                  </a:lnTo>
                  <a:lnTo>
                    <a:pt x="169" y="120"/>
                  </a:lnTo>
                  <a:lnTo>
                    <a:pt x="171" y="120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69" y="118"/>
                  </a:lnTo>
                  <a:lnTo>
                    <a:pt x="171" y="118"/>
                  </a:lnTo>
                  <a:lnTo>
                    <a:pt x="172" y="118"/>
                  </a:lnTo>
                  <a:lnTo>
                    <a:pt x="172" y="116"/>
                  </a:lnTo>
                  <a:lnTo>
                    <a:pt x="173" y="116"/>
                  </a:lnTo>
                  <a:lnTo>
                    <a:pt x="172" y="116"/>
                  </a:lnTo>
                  <a:lnTo>
                    <a:pt x="171" y="116"/>
                  </a:lnTo>
                  <a:lnTo>
                    <a:pt x="171" y="118"/>
                  </a:lnTo>
                  <a:lnTo>
                    <a:pt x="169" y="118"/>
                  </a:lnTo>
                  <a:lnTo>
                    <a:pt x="168" y="118"/>
                  </a:lnTo>
                  <a:lnTo>
                    <a:pt x="167" y="118"/>
                  </a:lnTo>
                  <a:lnTo>
                    <a:pt x="168" y="118"/>
                  </a:lnTo>
                  <a:lnTo>
                    <a:pt x="168" y="116"/>
                  </a:lnTo>
                  <a:lnTo>
                    <a:pt x="169" y="116"/>
                  </a:lnTo>
                  <a:lnTo>
                    <a:pt x="171" y="116"/>
                  </a:lnTo>
                  <a:lnTo>
                    <a:pt x="171" y="115"/>
                  </a:lnTo>
                  <a:lnTo>
                    <a:pt x="169" y="116"/>
                  </a:lnTo>
                  <a:lnTo>
                    <a:pt x="168" y="116"/>
                  </a:lnTo>
                  <a:lnTo>
                    <a:pt x="169" y="115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3" y="114"/>
                  </a:lnTo>
                  <a:lnTo>
                    <a:pt x="174" y="114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1" y="115"/>
                  </a:lnTo>
                  <a:lnTo>
                    <a:pt x="172" y="115"/>
                  </a:lnTo>
                  <a:lnTo>
                    <a:pt x="174" y="114"/>
                  </a:lnTo>
                  <a:lnTo>
                    <a:pt x="174" y="115"/>
                  </a:lnTo>
                  <a:lnTo>
                    <a:pt x="174" y="114"/>
                  </a:lnTo>
                  <a:lnTo>
                    <a:pt x="177" y="114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78" y="116"/>
                  </a:lnTo>
                  <a:lnTo>
                    <a:pt x="178" y="115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79" y="114"/>
                  </a:lnTo>
                  <a:lnTo>
                    <a:pt x="179" y="115"/>
                  </a:lnTo>
                  <a:lnTo>
                    <a:pt x="180" y="115"/>
                  </a:lnTo>
                  <a:lnTo>
                    <a:pt x="180" y="114"/>
                  </a:lnTo>
                  <a:lnTo>
                    <a:pt x="179" y="114"/>
                  </a:lnTo>
                  <a:lnTo>
                    <a:pt x="178" y="114"/>
                  </a:lnTo>
                  <a:lnTo>
                    <a:pt x="177" y="114"/>
                  </a:lnTo>
                  <a:lnTo>
                    <a:pt x="174" y="114"/>
                  </a:lnTo>
                  <a:lnTo>
                    <a:pt x="178" y="114"/>
                  </a:lnTo>
                  <a:lnTo>
                    <a:pt x="179" y="114"/>
                  </a:lnTo>
                  <a:lnTo>
                    <a:pt x="180" y="114"/>
                  </a:lnTo>
                  <a:lnTo>
                    <a:pt x="182" y="113"/>
                  </a:lnTo>
                  <a:lnTo>
                    <a:pt x="180" y="113"/>
                  </a:lnTo>
                  <a:lnTo>
                    <a:pt x="179" y="113"/>
                  </a:lnTo>
                  <a:lnTo>
                    <a:pt x="178" y="113"/>
                  </a:lnTo>
                  <a:lnTo>
                    <a:pt x="179" y="113"/>
                  </a:lnTo>
                  <a:lnTo>
                    <a:pt x="178" y="113"/>
                  </a:lnTo>
                  <a:lnTo>
                    <a:pt x="179" y="112"/>
                  </a:lnTo>
                  <a:lnTo>
                    <a:pt x="178" y="112"/>
                  </a:lnTo>
                  <a:lnTo>
                    <a:pt x="177" y="113"/>
                  </a:lnTo>
                  <a:lnTo>
                    <a:pt x="178" y="113"/>
                  </a:lnTo>
                  <a:lnTo>
                    <a:pt x="177" y="113"/>
                  </a:lnTo>
                  <a:lnTo>
                    <a:pt x="174" y="113"/>
                  </a:lnTo>
                  <a:lnTo>
                    <a:pt x="173" y="113"/>
                  </a:lnTo>
                  <a:lnTo>
                    <a:pt x="172" y="113"/>
                  </a:lnTo>
                  <a:lnTo>
                    <a:pt x="171" y="113"/>
                  </a:lnTo>
                  <a:lnTo>
                    <a:pt x="172" y="113"/>
                  </a:lnTo>
                  <a:lnTo>
                    <a:pt x="171" y="113"/>
                  </a:lnTo>
                  <a:lnTo>
                    <a:pt x="172" y="113"/>
                  </a:lnTo>
                  <a:lnTo>
                    <a:pt x="173" y="113"/>
                  </a:lnTo>
                  <a:lnTo>
                    <a:pt x="173" y="112"/>
                  </a:lnTo>
                  <a:lnTo>
                    <a:pt x="174" y="112"/>
                  </a:lnTo>
                  <a:lnTo>
                    <a:pt x="174" y="109"/>
                  </a:lnTo>
                  <a:lnTo>
                    <a:pt x="177" y="109"/>
                  </a:lnTo>
                  <a:lnTo>
                    <a:pt x="178" y="109"/>
                  </a:lnTo>
                  <a:lnTo>
                    <a:pt x="179" y="109"/>
                  </a:lnTo>
                  <a:lnTo>
                    <a:pt x="180" y="109"/>
                  </a:lnTo>
                  <a:lnTo>
                    <a:pt x="182" y="109"/>
                  </a:lnTo>
                  <a:lnTo>
                    <a:pt x="183" y="109"/>
                  </a:lnTo>
                  <a:lnTo>
                    <a:pt x="182" y="109"/>
                  </a:lnTo>
                  <a:lnTo>
                    <a:pt x="180" y="109"/>
                  </a:lnTo>
                  <a:lnTo>
                    <a:pt x="179" y="109"/>
                  </a:lnTo>
                  <a:lnTo>
                    <a:pt x="178" y="109"/>
                  </a:lnTo>
                  <a:lnTo>
                    <a:pt x="177" y="109"/>
                  </a:lnTo>
                  <a:lnTo>
                    <a:pt x="178" y="109"/>
                  </a:lnTo>
                  <a:lnTo>
                    <a:pt x="177" y="109"/>
                  </a:lnTo>
                  <a:lnTo>
                    <a:pt x="174" y="109"/>
                  </a:lnTo>
                  <a:lnTo>
                    <a:pt x="177" y="109"/>
                  </a:lnTo>
                  <a:lnTo>
                    <a:pt x="177" y="108"/>
                  </a:lnTo>
                  <a:lnTo>
                    <a:pt x="178" y="108"/>
                  </a:lnTo>
                  <a:lnTo>
                    <a:pt x="180" y="108"/>
                  </a:lnTo>
                  <a:lnTo>
                    <a:pt x="179" y="108"/>
                  </a:lnTo>
                  <a:lnTo>
                    <a:pt x="178" y="108"/>
                  </a:lnTo>
                  <a:lnTo>
                    <a:pt x="177" y="107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80" y="107"/>
                  </a:lnTo>
                  <a:lnTo>
                    <a:pt x="182" y="107"/>
                  </a:lnTo>
                  <a:lnTo>
                    <a:pt x="183" y="107"/>
                  </a:lnTo>
                  <a:lnTo>
                    <a:pt x="185" y="107"/>
                  </a:lnTo>
                  <a:lnTo>
                    <a:pt x="183" y="107"/>
                  </a:lnTo>
                  <a:lnTo>
                    <a:pt x="183" y="106"/>
                  </a:lnTo>
                  <a:lnTo>
                    <a:pt x="182" y="106"/>
                  </a:lnTo>
                  <a:lnTo>
                    <a:pt x="180" y="106"/>
                  </a:lnTo>
                  <a:lnTo>
                    <a:pt x="180" y="104"/>
                  </a:lnTo>
                  <a:lnTo>
                    <a:pt x="182" y="104"/>
                  </a:lnTo>
                  <a:lnTo>
                    <a:pt x="183" y="104"/>
                  </a:lnTo>
                  <a:lnTo>
                    <a:pt x="185" y="104"/>
                  </a:lnTo>
                  <a:lnTo>
                    <a:pt x="183" y="104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8" y="104"/>
                  </a:lnTo>
                  <a:lnTo>
                    <a:pt x="173" y="104"/>
                  </a:lnTo>
                  <a:lnTo>
                    <a:pt x="174" y="104"/>
                  </a:lnTo>
                  <a:lnTo>
                    <a:pt x="177" y="104"/>
                  </a:lnTo>
                  <a:lnTo>
                    <a:pt x="179" y="104"/>
                  </a:lnTo>
                  <a:lnTo>
                    <a:pt x="178" y="104"/>
                  </a:lnTo>
                  <a:lnTo>
                    <a:pt x="177" y="104"/>
                  </a:lnTo>
                  <a:lnTo>
                    <a:pt x="178" y="104"/>
                  </a:lnTo>
                  <a:lnTo>
                    <a:pt x="177" y="104"/>
                  </a:lnTo>
                  <a:lnTo>
                    <a:pt x="174" y="103"/>
                  </a:lnTo>
                  <a:lnTo>
                    <a:pt x="174" y="104"/>
                  </a:lnTo>
                  <a:lnTo>
                    <a:pt x="173" y="104"/>
                  </a:lnTo>
                  <a:lnTo>
                    <a:pt x="172" y="104"/>
                  </a:lnTo>
                  <a:lnTo>
                    <a:pt x="171" y="104"/>
                  </a:lnTo>
                  <a:lnTo>
                    <a:pt x="168" y="104"/>
                  </a:lnTo>
                  <a:lnTo>
                    <a:pt x="167" y="104"/>
                  </a:lnTo>
                  <a:lnTo>
                    <a:pt x="165" y="104"/>
                  </a:lnTo>
                  <a:lnTo>
                    <a:pt x="163" y="104"/>
                  </a:lnTo>
                  <a:lnTo>
                    <a:pt x="162" y="104"/>
                  </a:lnTo>
                  <a:lnTo>
                    <a:pt x="162" y="103"/>
                  </a:lnTo>
                  <a:lnTo>
                    <a:pt x="161" y="103"/>
                  </a:lnTo>
                  <a:lnTo>
                    <a:pt x="161" y="101"/>
                  </a:lnTo>
                  <a:lnTo>
                    <a:pt x="158" y="101"/>
                  </a:lnTo>
                  <a:lnTo>
                    <a:pt x="155" y="99"/>
                  </a:lnTo>
                  <a:lnTo>
                    <a:pt x="151" y="99"/>
                  </a:lnTo>
                  <a:lnTo>
                    <a:pt x="148" y="99"/>
                  </a:lnTo>
                  <a:lnTo>
                    <a:pt x="146" y="99"/>
                  </a:lnTo>
                  <a:lnTo>
                    <a:pt x="145" y="99"/>
                  </a:lnTo>
                  <a:lnTo>
                    <a:pt x="145" y="98"/>
                  </a:lnTo>
                  <a:lnTo>
                    <a:pt x="144" y="98"/>
                  </a:lnTo>
                  <a:lnTo>
                    <a:pt x="143" y="97"/>
                  </a:lnTo>
                  <a:lnTo>
                    <a:pt x="141" y="97"/>
                  </a:lnTo>
                  <a:lnTo>
                    <a:pt x="143" y="97"/>
                  </a:lnTo>
                  <a:lnTo>
                    <a:pt x="144" y="96"/>
                  </a:lnTo>
                  <a:lnTo>
                    <a:pt x="145" y="96"/>
                  </a:lnTo>
                  <a:lnTo>
                    <a:pt x="146" y="96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1" y="96"/>
                  </a:lnTo>
                  <a:lnTo>
                    <a:pt x="152" y="96"/>
                  </a:lnTo>
                  <a:lnTo>
                    <a:pt x="154" y="96"/>
                  </a:lnTo>
                  <a:lnTo>
                    <a:pt x="155" y="96"/>
                  </a:lnTo>
                  <a:lnTo>
                    <a:pt x="158" y="96"/>
                  </a:lnTo>
                  <a:lnTo>
                    <a:pt x="162" y="96"/>
                  </a:lnTo>
                  <a:lnTo>
                    <a:pt x="165" y="97"/>
                  </a:lnTo>
                  <a:lnTo>
                    <a:pt x="167" y="97"/>
                  </a:lnTo>
                  <a:lnTo>
                    <a:pt x="168" y="97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71" y="98"/>
                  </a:lnTo>
                  <a:lnTo>
                    <a:pt x="172" y="98"/>
                  </a:lnTo>
                  <a:lnTo>
                    <a:pt x="173" y="99"/>
                  </a:lnTo>
                  <a:lnTo>
                    <a:pt x="174" y="99"/>
                  </a:lnTo>
                  <a:lnTo>
                    <a:pt x="178" y="99"/>
                  </a:lnTo>
                  <a:lnTo>
                    <a:pt x="180" y="99"/>
                  </a:lnTo>
                  <a:lnTo>
                    <a:pt x="182" y="101"/>
                  </a:lnTo>
                  <a:lnTo>
                    <a:pt x="183" y="101"/>
                  </a:lnTo>
                  <a:lnTo>
                    <a:pt x="183" y="99"/>
                  </a:lnTo>
                  <a:lnTo>
                    <a:pt x="182" y="99"/>
                  </a:lnTo>
                  <a:lnTo>
                    <a:pt x="183" y="99"/>
                  </a:lnTo>
                  <a:lnTo>
                    <a:pt x="185" y="98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2" y="99"/>
                  </a:lnTo>
                  <a:lnTo>
                    <a:pt x="179" y="99"/>
                  </a:lnTo>
                  <a:lnTo>
                    <a:pt x="179" y="98"/>
                  </a:lnTo>
                  <a:lnTo>
                    <a:pt x="180" y="98"/>
                  </a:lnTo>
                  <a:lnTo>
                    <a:pt x="179" y="98"/>
                  </a:lnTo>
                  <a:lnTo>
                    <a:pt x="178" y="98"/>
                  </a:lnTo>
                  <a:lnTo>
                    <a:pt x="177" y="98"/>
                  </a:lnTo>
                  <a:lnTo>
                    <a:pt x="178" y="97"/>
                  </a:lnTo>
                  <a:lnTo>
                    <a:pt x="179" y="97"/>
                  </a:lnTo>
                  <a:lnTo>
                    <a:pt x="178" y="97"/>
                  </a:lnTo>
                  <a:lnTo>
                    <a:pt x="178" y="98"/>
                  </a:lnTo>
                  <a:lnTo>
                    <a:pt x="179" y="98"/>
                  </a:lnTo>
                  <a:lnTo>
                    <a:pt x="180" y="98"/>
                  </a:lnTo>
                  <a:lnTo>
                    <a:pt x="182" y="98"/>
                  </a:lnTo>
                  <a:lnTo>
                    <a:pt x="180" y="98"/>
                  </a:lnTo>
                  <a:lnTo>
                    <a:pt x="182" y="98"/>
                  </a:lnTo>
                  <a:lnTo>
                    <a:pt x="183" y="98"/>
                  </a:lnTo>
                  <a:lnTo>
                    <a:pt x="182" y="98"/>
                  </a:lnTo>
                  <a:lnTo>
                    <a:pt x="182" y="97"/>
                  </a:lnTo>
                  <a:lnTo>
                    <a:pt x="180" y="97"/>
                  </a:lnTo>
                  <a:lnTo>
                    <a:pt x="182" y="97"/>
                  </a:lnTo>
                  <a:lnTo>
                    <a:pt x="183" y="97"/>
                  </a:lnTo>
                  <a:lnTo>
                    <a:pt x="185" y="97"/>
                  </a:lnTo>
                  <a:lnTo>
                    <a:pt x="182" y="97"/>
                  </a:lnTo>
                  <a:lnTo>
                    <a:pt x="179" y="97"/>
                  </a:lnTo>
                  <a:lnTo>
                    <a:pt x="180" y="97"/>
                  </a:lnTo>
                  <a:lnTo>
                    <a:pt x="180" y="96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7" y="97"/>
                  </a:lnTo>
                  <a:lnTo>
                    <a:pt x="177" y="96"/>
                  </a:lnTo>
                  <a:lnTo>
                    <a:pt x="178" y="96"/>
                  </a:lnTo>
                  <a:lnTo>
                    <a:pt x="179" y="96"/>
                  </a:lnTo>
                  <a:lnTo>
                    <a:pt x="180" y="96"/>
                  </a:lnTo>
                  <a:lnTo>
                    <a:pt x="183" y="97"/>
                  </a:lnTo>
                  <a:lnTo>
                    <a:pt x="185" y="97"/>
                  </a:lnTo>
                  <a:lnTo>
                    <a:pt x="185" y="96"/>
                  </a:lnTo>
                  <a:lnTo>
                    <a:pt x="183" y="96"/>
                  </a:lnTo>
                  <a:lnTo>
                    <a:pt x="185" y="96"/>
                  </a:lnTo>
                  <a:lnTo>
                    <a:pt x="182" y="96"/>
                  </a:lnTo>
                  <a:lnTo>
                    <a:pt x="183" y="96"/>
                  </a:lnTo>
                  <a:lnTo>
                    <a:pt x="183" y="95"/>
                  </a:lnTo>
                  <a:lnTo>
                    <a:pt x="182" y="95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79" y="95"/>
                  </a:lnTo>
                  <a:lnTo>
                    <a:pt x="180" y="95"/>
                  </a:lnTo>
                  <a:lnTo>
                    <a:pt x="178" y="95"/>
                  </a:lnTo>
                  <a:lnTo>
                    <a:pt x="177" y="95"/>
                  </a:lnTo>
                  <a:lnTo>
                    <a:pt x="174" y="95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3" y="93"/>
                  </a:lnTo>
                  <a:lnTo>
                    <a:pt x="178" y="93"/>
                  </a:lnTo>
                  <a:lnTo>
                    <a:pt x="180" y="95"/>
                  </a:lnTo>
                  <a:lnTo>
                    <a:pt x="182" y="95"/>
                  </a:lnTo>
                  <a:lnTo>
                    <a:pt x="183" y="95"/>
                  </a:lnTo>
                  <a:lnTo>
                    <a:pt x="183" y="93"/>
                  </a:lnTo>
                  <a:lnTo>
                    <a:pt x="180" y="93"/>
                  </a:lnTo>
                  <a:lnTo>
                    <a:pt x="179" y="93"/>
                  </a:lnTo>
                  <a:lnTo>
                    <a:pt x="178" y="93"/>
                  </a:lnTo>
                  <a:lnTo>
                    <a:pt x="179" y="93"/>
                  </a:lnTo>
                  <a:lnTo>
                    <a:pt x="180" y="93"/>
                  </a:lnTo>
                  <a:lnTo>
                    <a:pt x="179" y="93"/>
                  </a:lnTo>
                  <a:lnTo>
                    <a:pt x="180" y="91"/>
                  </a:lnTo>
                  <a:lnTo>
                    <a:pt x="179" y="91"/>
                  </a:lnTo>
                  <a:lnTo>
                    <a:pt x="178" y="93"/>
                  </a:lnTo>
                  <a:lnTo>
                    <a:pt x="177" y="93"/>
                  </a:lnTo>
                  <a:lnTo>
                    <a:pt x="174" y="93"/>
                  </a:lnTo>
                  <a:lnTo>
                    <a:pt x="174" y="91"/>
                  </a:lnTo>
                  <a:lnTo>
                    <a:pt x="174" y="93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1" y="93"/>
                  </a:lnTo>
                  <a:lnTo>
                    <a:pt x="171" y="91"/>
                  </a:lnTo>
                  <a:lnTo>
                    <a:pt x="172" y="91"/>
                  </a:lnTo>
                  <a:lnTo>
                    <a:pt x="173" y="91"/>
                  </a:lnTo>
                  <a:lnTo>
                    <a:pt x="174" y="91"/>
                  </a:lnTo>
                  <a:lnTo>
                    <a:pt x="178" y="91"/>
                  </a:lnTo>
                  <a:lnTo>
                    <a:pt x="179" y="90"/>
                  </a:lnTo>
                  <a:lnTo>
                    <a:pt x="178" y="90"/>
                  </a:lnTo>
                  <a:lnTo>
                    <a:pt x="177" y="90"/>
                  </a:lnTo>
                  <a:lnTo>
                    <a:pt x="172" y="91"/>
                  </a:lnTo>
                  <a:lnTo>
                    <a:pt x="171" y="91"/>
                  </a:lnTo>
                  <a:lnTo>
                    <a:pt x="169" y="91"/>
                  </a:lnTo>
                  <a:lnTo>
                    <a:pt x="168" y="91"/>
                  </a:lnTo>
                  <a:lnTo>
                    <a:pt x="167" y="91"/>
                  </a:lnTo>
                  <a:lnTo>
                    <a:pt x="168" y="91"/>
                  </a:lnTo>
                  <a:lnTo>
                    <a:pt x="169" y="91"/>
                  </a:lnTo>
                  <a:lnTo>
                    <a:pt x="171" y="91"/>
                  </a:lnTo>
                  <a:lnTo>
                    <a:pt x="171" y="90"/>
                  </a:lnTo>
                  <a:lnTo>
                    <a:pt x="173" y="90"/>
                  </a:lnTo>
                  <a:lnTo>
                    <a:pt x="174" y="89"/>
                  </a:lnTo>
                  <a:lnTo>
                    <a:pt x="177" y="89"/>
                  </a:lnTo>
                  <a:lnTo>
                    <a:pt x="179" y="89"/>
                  </a:lnTo>
                  <a:lnTo>
                    <a:pt x="180" y="89"/>
                  </a:lnTo>
                  <a:lnTo>
                    <a:pt x="182" y="89"/>
                  </a:lnTo>
                  <a:lnTo>
                    <a:pt x="178" y="89"/>
                  </a:lnTo>
                  <a:lnTo>
                    <a:pt x="173" y="89"/>
                  </a:lnTo>
                  <a:lnTo>
                    <a:pt x="172" y="90"/>
                  </a:lnTo>
                  <a:lnTo>
                    <a:pt x="171" y="90"/>
                  </a:lnTo>
                  <a:lnTo>
                    <a:pt x="169" y="90"/>
                  </a:lnTo>
                  <a:lnTo>
                    <a:pt x="167" y="90"/>
                  </a:lnTo>
                  <a:lnTo>
                    <a:pt x="163" y="89"/>
                  </a:lnTo>
                  <a:lnTo>
                    <a:pt x="165" y="89"/>
                  </a:lnTo>
                  <a:lnTo>
                    <a:pt x="167" y="89"/>
                  </a:lnTo>
                  <a:lnTo>
                    <a:pt x="168" y="89"/>
                  </a:lnTo>
                  <a:lnTo>
                    <a:pt x="172" y="87"/>
                  </a:lnTo>
                  <a:lnTo>
                    <a:pt x="173" y="87"/>
                  </a:lnTo>
                  <a:lnTo>
                    <a:pt x="178" y="87"/>
                  </a:lnTo>
                  <a:lnTo>
                    <a:pt x="179" y="87"/>
                  </a:lnTo>
                  <a:lnTo>
                    <a:pt x="179" y="86"/>
                  </a:lnTo>
                  <a:lnTo>
                    <a:pt x="178" y="86"/>
                  </a:lnTo>
                  <a:lnTo>
                    <a:pt x="178" y="87"/>
                  </a:lnTo>
                  <a:lnTo>
                    <a:pt x="177" y="87"/>
                  </a:lnTo>
                  <a:lnTo>
                    <a:pt x="173" y="87"/>
                  </a:lnTo>
                  <a:lnTo>
                    <a:pt x="169" y="87"/>
                  </a:lnTo>
                  <a:lnTo>
                    <a:pt x="169" y="86"/>
                  </a:lnTo>
                  <a:lnTo>
                    <a:pt x="169" y="87"/>
                  </a:lnTo>
                  <a:lnTo>
                    <a:pt x="165" y="86"/>
                  </a:lnTo>
                  <a:lnTo>
                    <a:pt x="162" y="86"/>
                  </a:lnTo>
                  <a:lnTo>
                    <a:pt x="163" y="86"/>
                  </a:lnTo>
                  <a:lnTo>
                    <a:pt x="165" y="86"/>
                  </a:lnTo>
                  <a:lnTo>
                    <a:pt x="167" y="86"/>
                  </a:lnTo>
                  <a:lnTo>
                    <a:pt x="168" y="85"/>
                  </a:lnTo>
                  <a:lnTo>
                    <a:pt x="169" y="85"/>
                  </a:lnTo>
                  <a:lnTo>
                    <a:pt x="169" y="82"/>
                  </a:lnTo>
                  <a:lnTo>
                    <a:pt x="171" y="82"/>
                  </a:lnTo>
                  <a:lnTo>
                    <a:pt x="169" y="82"/>
                  </a:lnTo>
                  <a:lnTo>
                    <a:pt x="167" y="85"/>
                  </a:lnTo>
                  <a:lnTo>
                    <a:pt x="163" y="86"/>
                  </a:lnTo>
                  <a:lnTo>
                    <a:pt x="162" y="86"/>
                  </a:lnTo>
                  <a:lnTo>
                    <a:pt x="162" y="85"/>
                  </a:lnTo>
                  <a:lnTo>
                    <a:pt x="162" y="82"/>
                  </a:lnTo>
                  <a:lnTo>
                    <a:pt x="163" y="82"/>
                  </a:lnTo>
                  <a:lnTo>
                    <a:pt x="162" y="82"/>
                  </a:lnTo>
                  <a:lnTo>
                    <a:pt x="161" y="81"/>
                  </a:lnTo>
                  <a:lnTo>
                    <a:pt x="161" y="80"/>
                  </a:lnTo>
                  <a:lnTo>
                    <a:pt x="160" y="80"/>
                  </a:lnTo>
                  <a:lnTo>
                    <a:pt x="161" y="80"/>
                  </a:lnTo>
                  <a:lnTo>
                    <a:pt x="163" y="80"/>
                  </a:lnTo>
                  <a:lnTo>
                    <a:pt x="160" y="80"/>
                  </a:lnTo>
                  <a:lnTo>
                    <a:pt x="160" y="81"/>
                  </a:lnTo>
                  <a:lnTo>
                    <a:pt x="161" y="82"/>
                  </a:lnTo>
                  <a:lnTo>
                    <a:pt x="162" y="85"/>
                  </a:lnTo>
                  <a:lnTo>
                    <a:pt x="161" y="85"/>
                  </a:lnTo>
                  <a:lnTo>
                    <a:pt x="162" y="85"/>
                  </a:lnTo>
                  <a:lnTo>
                    <a:pt x="161" y="85"/>
                  </a:lnTo>
                  <a:lnTo>
                    <a:pt x="161" y="86"/>
                  </a:lnTo>
                  <a:lnTo>
                    <a:pt x="160" y="86"/>
                  </a:lnTo>
                  <a:lnTo>
                    <a:pt x="158" y="86"/>
                  </a:lnTo>
                  <a:lnTo>
                    <a:pt x="156" y="86"/>
                  </a:lnTo>
                  <a:lnTo>
                    <a:pt x="155" y="86"/>
                  </a:lnTo>
                  <a:lnTo>
                    <a:pt x="156" y="86"/>
                  </a:lnTo>
                  <a:lnTo>
                    <a:pt x="158" y="86"/>
                  </a:lnTo>
                  <a:lnTo>
                    <a:pt x="158" y="87"/>
                  </a:lnTo>
                  <a:lnTo>
                    <a:pt x="156" y="87"/>
                  </a:lnTo>
                  <a:lnTo>
                    <a:pt x="155" y="87"/>
                  </a:lnTo>
                  <a:lnTo>
                    <a:pt x="155" y="86"/>
                  </a:lnTo>
                  <a:lnTo>
                    <a:pt x="154" y="86"/>
                  </a:lnTo>
                  <a:lnTo>
                    <a:pt x="154" y="87"/>
                  </a:lnTo>
                  <a:lnTo>
                    <a:pt x="155" y="87"/>
                  </a:lnTo>
                  <a:lnTo>
                    <a:pt x="155" y="89"/>
                  </a:lnTo>
                  <a:lnTo>
                    <a:pt x="154" y="89"/>
                  </a:lnTo>
                  <a:lnTo>
                    <a:pt x="152" y="89"/>
                  </a:lnTo>
                  <a:lnTo>
                    <a:pt x="151" y="90"/>
                  </a:lnTo>
                  <a:lnTo>
                    <a:pt x="150" y="90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5" y="90"/>
                  </a:lnTo>
                  <a:lnTo>
                    <a:pt x="144" y="90"/>
                  </a:lnTo>
                  <a:lnTo>
                    <a:pt x="143" y="90"/>
                  </a:lnTo>
                  <a:lnTo>
                    <a:pt x="143" y="89"/>
                  </a:lnTo>
                  <a:lnTo>
                    <a:pt x="141" y="89"/>
                  </a:lnTo>
                  <a:lnTo>
                    <a:pt x="140" y="89"/>
                  </a:lnTo>
                  <a:lnTo>
                    <a:pt x="141" y="89"/>
                  </a:lnTo>
                  <a:lnTo>
                    <a:pt x="141" y="90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89"/>
                  </a:lnTo>
                  <a:lnTo>
                    <a:pt x="137" y="89"/>
                  </a:lnTo>
                  <a:lnTo>
                    <a:pt x="137" y="87"/>
                  </a:lnTo>
                  <a:lnTo>
                    <a:pt x="138" y="87"/>
                  </a:lnTo>
                  <a:lnTo>
                    <a:pt x="137" y="87"/>
                  </a:lnTo>
                  <a:lnTo>
                    <a:pt x="135" y="87"/>
                  </a:lnTo>
                  <a:lnTo>
                    <a:pt x="134" y="87"/>
                  </a:lnTo>
                  <a:lnTo>
                    <a:pt x="134" y="86"/>
                  </a:lnTo>
                  <a:lnTo>
                    <a:pt x="135" y="86"/>
                  </a:lnTo>
                  <a:lnTo>
                    <a:pt x="137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1" y="85"/>
                  </a:lnTo>
                  <a:lnTo>
                    <a:pt x="143" y="85"/>
                  </a:lnTo>
                  <a:lnTo>
                    <a:pt x="146" y="85"/>
                  </a:lnTo>
                  <a:lnTo>
                    <a:pt x="151" y="82"/>
                  </a:lnTo>
                  <a:lnTo>
                    <a:pt x="151" y="81"/>
                  </a:lnTo>
                  <a:lnTo>
                    <a:pt x="152" y="81"/>
                  </a:lnTo>
                  <a:lnTo>
                    <a:pt x="154" y="81"/>
                  </a:lnTo>
                  <a:lnTo>
                    <a:pt x="152" y="81"/>
                  </a:lnTo>
                  <a:lnTo>
                    <a:pt x="151" y="81"/>
                  </a:lnTo>
                  <a:lnTo>
                    <a:pt x="151" y="82"/>
                  </a:lnTo>
                  <a:lnTo>
                    <a:pt x="150" y="82"/>
                  </a:lnTo>
                  <a:lnTo>
                    <a:pt x="148" y="82"/>
                  </a:lnTo>
                  <a:lnTo>
                    <a:pt x="146" y="85"/>
                  </a:lnTo>
                  <a:lnTo>
                    <a:pt x="143" y="85"/>
                  </a:lnTo>
                  <a:lnTo>
                    <a:pt x="140" y="82"/>
                  </a:lnTo>
                  <a:lnTo>
                    <a:pt x="141" y="82"/>
                  </a:lnTo>
                  <a:lnTo>
                    <a:pt x="143" y="82"/>
                  </a:lnTo>
                  <a:lnTo>
                    <a:pt x="144" y="82"/>
                  </a:lnTo>
                  <a:lnTo>
                    <a:pt x="143" y="82"/>
                  </a:lnTo>
                  <a:lnTo>
                    <a:pt x="144" y="81"/>
                  </a:lnTo>
                  <a:lnTo>
                    <a:pt x="145" y="81"/>
                  </a:lnTo>
                  <a:lnTo>
                    <a:pt x="146" y="81"/>
                  </a:lnTo>
                  <a:lnTo>
                    <a:pt x="148" y="81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51" y="80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80"/>
                  </a:lnTo>
                  <a:lnTo>
                    <a:pt x="145" y="80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3" y="79"/>
                  </a:lnTo>
                  <a:lnTo>
                    <a:pt x="141" y="79"/>
                  </a:lnTo>
                  <a:lnTo>
                    <a:pt x="144" y="79"/>
                  </a:lnTo>
                  <a:lnTo>
                    <a:pt x="145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1" y="79"/>
                  </a:lnTo>
                  <a:lnTo>
                    <a:pt x="152" y="79"/>
                  </a:lnTo>
                  <a:lnTo>
                    <a:pt x="154" y="79"/>
                  </a:lnTo>
                  <a:lnTo>
                    <a:pt x="155" y="79"/>
                  </a:lnTo>
                  <a:lnTo>
                    <a:pt x="156" y="79"/>
                  </a:lnTo>
                  <a:lnTo>
                    <a:pt x="155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1" y="79"/>
                  </a:lnTo>
                  <a:lnTo>
                    <a:pt x="151" y="78"/>
                  </a:lnTo>
                  <a:lnTo>
                    <a:pt x="151" y="79"/>
                  </a:lnTo>
                  <a:lnTo>
                    <a:pt x="150" y="79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4" y="78"/>
                  </a:lnTo>
                  <a:lnTo>
                    <a:pt x="152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5" y="76"/>
                  </a:lnTo>
                  <a:lnTo>
                    <a:pt x="154" y="76"/>
                  </a:lnTo>
                  <a:lnTo>
                    <a:pt x="152" y="76"/>
                  </a:lnTo>
                  <a:lnTo>
                    <a:pt x="151" y="76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5" y="76"/>
                  </a:lnTo>
                  <a:lnTo>
                    <a:pt x="155" y="74"/>
                  </a:lnTo>
                  <a:lnTo>
                    <a:pt x="154" y="74"/>
                  </a:lnTo>
                  <a:lnTo>
                    <a:pt x="155" y="74"/>
                  </a:lnTo>
                  <a:lnTo>
                    <a:pt x="154" y="74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1" y="73"/>
                  </a:lnTo>
                  <a:lnTo>
                    <a:pt x="152" y="73"/>
                  </a:lnTo>
                  <a:lnTo>
                    <a:pt x="151" y="73"/>
                  </a:lnTo>
                  <a:lnTo>
                    <a:pt x="150" y="73"/>
                  </a:lnTo>
                  <a:lnTo>
                    <a:pt x="148" y="73"/>
                  </a:lnTo>
                  <a:lnTo>
                    <a:pt x="146" y="73"/>
                  </a:lnTo>
                  <a:lnTo>
                    <a:pt x="145" y="73"/>
                  </a:lnTo>
                  <a:lnTo>
                    <a:pt x="145" y="72"/>
                  </a:lnTo>
                  <a:lnTo>
                    <a:pt x="146" y="73"/>
                  </a:lnTo>
                  <a:lnTo>
                    <a:pt x="148" y="73"/>
                  </a:lnTo>
                  <a:lnTo>
                    <a:pt x="148" y="72"/>
                  </a:lnTo>
                  <a:lnTo>
                    <a:pt x="150" y="72"/>
                  </a:lnTo>
                  <a:lnTo>
                    <a:pt x="148" y="72"/>
                  </a:lnTo>
                  <a:lnTo>
                    <a:pt x="151" y="72"/>
                  </a:lnTo>
                  <a:lnTo>
                    <a:pt x="150" y="72"/>
                  </a:lnTo>
                  <a:lnTo>
                    <a:pt x="148" y="72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2" y="70"/>
                  </a:lnTo>
                  <a:lnTo>
                    <a:pt x="150" y="69"/>
                  </a:lnTo>
                  <a:lnTo>
                    <a:pt x="148" y="69"/>
                  </a:lnTo>
                  <a:lnTo>
                    <a:pt x="148" y="68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6" y="68"/>
                  </a:lnTo>
                  <a:lnTo>
                    <a:pt x="148" y="68"/>
                  </a:lnTo>
                  <a:lnTo>
                    <a:pt x="146" y="68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6" y="67"/>
                  </a:lnTo>
                  <a:lnTo>
                    <a:pt x="148" y="68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67"/>
                  </a:lnTo>
                  <a:lnTo>
                    <a:pt x="146" y="67"/>
                  </a:lnTo>
                  <a:lnTo>
                    <a:pt x="148" y="67"/>
                  </a:lnTo>
                  <a:lnTo>
                    <a:pt x="150" y="67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6" y="64"/>
                  </a:lnTo>
                  <a:lnTo>
                    <a:pt x="148" y="64"/>
                  </a:lnTo>
                  <a:lnTo>
                    <a:pt x="148" y="63"/>
                  </a:lnTo>
                  <a:lnTo>
                    <a:pt x="144" y="63"/>
                  </a:lnTo>
                  <a:lnTo>
                    <a:pt x="145" y="63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6" y="62"/>
                  </a:lnTo>
                  <a:lnTo>
                    <a:pt x="145" y="62"/>
                  </a:lnTo>
                  <a:lnTo>
                    <a:pt x="143" y="63"/>
                  </a:lnTo>
                  <a:lnTo>
                    <a:pt x="138" y="63"/>
                  </a:lnTo>
                  <a:lnTo>
                    <a:pt x="134" y="63"/>
                  </a:lnTo>
                  <a:lnTo>
                    <a:pt x="135" y="63"/>
                  </a:lnTo>
                  <a:lnTo>
                    <a:pt x="137" y="63"/>
                  </a:lnTo>
                  <a:lnTo>
                    <a:pt x="138" y="63"/>
                  </a:lnTo>
                  <a:lnTo>
                    <a:pt x="138" y="62"/>
                  </a:lnTo>
                  <a:lnTo>
                    <a:pt x="141" y="62"/>
                  </a:lnTo>
                  <a:lnTo>
                    <a:pt x="143" y="62"/>
                  </a:lnTo>
                  <a:lnTo>
                    <a:pt x="145" y="62"/>
                  </a:lnTo>
                  <a:lnTo>
                    <a:pt x="143" y="62"/>
                  </a:lnTo>
                  <a:lnTo>
                    <a:pt x="144" y="62"/>
                  </a:lnTo>
                  <a:lnTo>
                    <a:pt x="143" y="62"/>
                  </a:lnTo>
                  <a:lnTo>
                    <a:pt x="143" y="61"/>
                  </a:lnTo>
                  <a:lnTo>
                    <a:pt x="144" y="61"/>
                  </a:lnTo>
                  <a:lnTo>
                    <a:pt x="148" y="61"/>
                  </a:lnTo>
                  <a:lnTo>
                    <a:pt x="144" y="61"/>
                  </a:lnTo>
                  <a:lnTo>
                    <a:pt x="143" y="61"/>
                  </a:lnTo>
                  <a:lnTo>
                    <a:pt x="141" y="61"/>
                  </a:lnTo>
                  <a:lnTo>
                    <a:pt x="144" y="61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59"/>
                  </a:lnTo>
                  <a:lnTo>
                    <a:pt x="146" y="59"/>
                  </a:lnTo>
                  <a:lnTo>
                    <a:pt x="145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3" y="59"/>
                  </a:lnTo>
                  <a:lnTo>
                    <a:pt x="144" y="58"/>
                  </a:lnTo>
                  <a:lnTo>
                    <a:pt x="143" y="58"/>
                  </a:lnTo>
                  <a:lnTo>
                    <a:pt x="141" y="58"/>
                  </a:lnTo>
                  <a:lnTo>
                    <a:pt x="140" y="58"/>
                  </a:lnTo>
                  <a:lnTo>
                    <a:pt x="141" y="58"/>
                  </a:lnTo>
                  <a:lnTo>
                    <a:pt x="140" y="58"/>
                  </a:lnTo>
                  <a:lnTo>
                    <a:pt x="141" y="58"/>
                  </a:lnTo>
                  <a:lnTo>
                    <a:pt x="143" y="58"/>
                  </a:lnTo>
                  <a:lnTo>
                    <a:pt x="144" y="58"/>
                  </a:lnTo>
                  <a:lnTo>
                    <a:pt x="144" y="56"/>
                  </a:lnTo>
                  <a:lnTo>
                    <a:pt x="143" y="56"/>
                  </a:lnTo>
                  <a:lnTo>
                    <a:pt x="141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7" y="56"/>
                  </a:lnTo>
                  <a:lnTo>
                    <a:pt x="135" y="55"/>
                  </a:lnTo>
                  <a:lnTo>
                    <a:pt x="134" y="55"/>
                  </a:lnTo>
                  <a:lnTo>
                    <a:pt x="133" y="55"/>
                  </a:lnTo>
                  <a:lnTo>
                    <a:pt x="132" y="55"/>
                  </a:lnTo>
                  <a:lnTo>
                    <a:pt x="133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29" y="53"/>
                  </a:lnTo>
                  <a:lnTo>
                    <a:pt x="132" y="53"/>
                  </a:lnTo>
                  <a:lnTo>
                    <a:pt x="129" y="53"/>
                  </a:lnTo>
                  <a:lnTo>
                    <a:pt x="129" y="52"/>
                  </a:lnTo>
                  <a:lnTo>
                    <a:pt x="132" y="52"/>
                  </a:lnTo>
                  <a:lnTo>
                    <a:pt x="133" y="52"/>
                  </a:lnTo>
                  <a:lnTo>
                    <a:pt x="132" y="52"/>
                  </a:lnTo>
                  <a:lnTo>
                    <a:pt x="129" y="52"/>
                  </a:lnTo>
                  <a:lnTo>
                    <a:pt x="128" y="52"/>
                  </a:lnTo>
                  <a:lnTo>
                    <a:pt x="127" y="52"/>
                  </a:lnTo>
                  <a:lnTo>
                    <a:pt x="128" y="52"/>
                  </a:lnTo>
                  <a:lnTo>
                    <a:pt x="129" y="52"/>
                  </a:lnTo>
                  <a:lnTo>
                    <a:pt x="132" y="52"/>
                  </a:lnTo>
                  <a:lnTo>
                    <a:pt x="133" y="52"/>
                  </a:lnTo>
                  <a:lnTo>
                    <a:pt x="134" y="51"/>
                  </a:lnTo>
                  <a:lnTo>
                    <a:pt x="133" y="51"/>
                  </a:lnTo>
                  <a:lnTo>
                    <a:pt x="132" y="51"/>
                  </a:lnTo>
                  <a:lnTo>
                    <a:pt x="133" y="51"/>
                  </a:lnTo>
                  <a:lnTo>
                    <a:pt x="133" y="50"/>
                  </a:lnTo>
                  <a:lnTo>
                    <a:pt x="132" y="51"/>
                  </a:lnTo>
                  <a:lnTo>
                    <a:pt x="129" y="51"/>
                  </a:lnTo>
                  <a:lnTo>
                    <a:pt x="129" y="50"/>
                  </a:lnTo>
                  <a:lnTo>
                    <a:pt x="132" y="50"/>
                  </a:lnTo>
                  <a:lnTo>
                    <a:pt x="133" y="50"/>
                  </a:lnTo>
                  <a:lnTo>
                    <a:pt x="129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5" y="50"/>
                  </a:lnTo>
                  <a:lnTo>
                    <a:pt x="125" y="47"/>
                  </a:lnTo>
                  <a:lnTo>
                    <a:pt x="126" y="47"/>
                  </a:lnTo>
                  <a:lnTo>
                    <a:pt x="125" y="47"/>
                  </a:lnTo>
                  <a:lnTo>
                    <a:pt x="121" y="47"/>
                  </a:lnTo>
                  <a:lnTo>
                    <a:pt x="120" y="50"/>
                  </a:lnTo>
                  <a:lnTo>
                    <a:pt x="120" y="47"/>
                  </a:lnTo>
                  <a:lnTo>
                    <a:pt x="120" y="50"/>
                  </a:lnTo>
                  <a:lnTo>
                    <a:pt x="118" y="50"/>
                  </a:lnTo>
                  <a:lnTo>
                    <a:pt x="118" y="47"/>
                  </a:lnTo>
                  <a:lnTo>
                    <a:pt x="120" y="47"/>
                  </a:lnTo>
                  <a:lnTo>
                    <a:pt x="121" y="47"/>
                  </a:lnTo>
                  <a:lnTo>
                    <a:pt x="120" y="47"/>
                  </a:lnTo>
                  <a:lnTo>
                    <a:pt x="118" y="47"/>
                  </a:lnTo>
                  <a:lnTo>
                    <a:pt x="117" y="47"/>
                  </a:lnTo>
                  <a:lnTo>
                    <a:pt x="116" y="47"/>
                  </a:lnTo>
                  <a:lnTo>
                    <a:pt x="117" y="46"/>
                  </a:lnTo>
                  <a:lnTo>
                    <a:pt x="114" y="46"/>
                  </a:lnTo>
                  <a:lnTo>
                    <a:pt x="111" y="46"/>
                  </a:lnTo>
                  <a:lnTo>
                    <a:pt x="110" y="46"/>
                  </a:lnTo>
                  <a:lnTo>
                    <a:pt x="109" y="46"/>
                  </a:lnTo>
                  <a:lnTo>
                    <a:pt x="110" y="46"/>
                  </a:lnTo>
                  <a:lnTo>
                    <a:pt x="109" y="46"/>
                  </a:lnTo>
                  <a:lnTo>
                    <a:pt x="108" y="46"/>
                  </a:lnTo>
                  <a:lnTo>
                    <a:pt x="106" y="45"/>
                  </a:lnTo>
                  <a:lnTo>
                    <a:pt x="105" y="45"/>
                  </a:lnTo>
                  <a:lnTo>
                    <a:pt x="103" y="46"/>
                  </a:lnTo>
                  <a:lnTo>
                    <a:pt x="101" y="45"/>
                  </a:lnTo>
                  <a:lnTo>
                    <a:pt x="100" y="45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7" y="45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89" y="45"/>
                  </a:lnTo>
                  <a:lnTo>
                    <a:pt x="88" y="45"/>
                  </a:lnTo>
                  <a:lnTo>
                    <a:pt x="88" y="44"/>
                  </a:lnTo>
                  <a:lnTo>
                    <a:pt x="87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3" y="45"/>
                  </a:lnTo>
                  <a:lnTo>
                    <a:pt x="82" y="45"/>
                  </a:lnTo>
                  <a:lnTo>
                    <a:pt x="81" y="45"/>
                  </a:lnTo>
                  <a:lnTo>
                    <a:pt x="81" y="46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8" y="45"/>
                  </a:lnTo>
                  <a:lnTo>
                    <a:pt x="76" y="4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74" y="45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6" y="46"/>
                  </a:lnTo>
                  <a:lnTo>
                    <a:pt x="65" y="46"/>
                  </a:lnTo>
                  <a:lnTo>
                    <a:pt x="66" y="46"/>
                  </a:lnTo>
                  <a:lnTo>
                    <a:pt x="66" y="45"/>
                  </a:lnTo>
                  <a:lnTo>
                    <a:pt x="65" y="45"/>
                  </a:lnTo>
                  <a:lnTo>
                    <a:pt x="64" y="46"/>
                  </a:lnTo>
                  <a:lnTo>
                    <a:pt x="65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60" y="46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3" y="45"/>
                  </a:lnTo>
                  <a:lnTo>
                    <a:pt x="61" y="45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4" y="46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49" y="46"/>
                  </a:lnTo>
                  <a:lnTo>
                    <a:pt x="49" y="45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8" y="45"/>
                  </a:lnTo>
                  <a:lnTo>
                    <a:pt x="47" y="45"/>
                  </a:lnTo>
                  <a:lnTo>
                    <a:pt x="46" y="45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43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6"/>
                  </a:lnTo>
                  <a:lnTo>
                    <a:pt x="31" y="46"/>
                  </a:lnTo>
                  <a:lnTo>
                    <a:pt x="34" y="46"/>
                  </a:lnTo>
                  <a:lnTo>
                    <a:pt x="30" y="46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3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1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0" y="41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1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5" y="41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34" y="38"/>
                  </a:lnTo>
                  <a:lnTo>
                    <a:pt x="37" y="38"/>
                  </a:lnTo>
                  <a:lnTo>
                    <a:pt x="42" y="38"/>
                  </a:lnTo>
                  <a:lnTo>
                    <a:pt x="46" y="38"/>
                  </a:lnTo>
                  <a:lnTo>
                    <a:pt x="49" y="38"/>
                  </a:lnTo>
                  <a:lnTo>
                    <a:pt x="53" y="38"/>
                  </a:lnTo>
                  <a:lnTo>
                    <a:pt x="54" y="38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1" y="38"/>
                  </a:lnTo>
                  <a:lnTo>
                    <a:pt x="63" y="38"/>
                  </a:lnTo>
                  <a:lnTo>
                    <a:pt x="58" y="38"/>
                  </a:lnTo>
                  <a:lnTo>
                    <a:pt x="53" y="38"/>
                  </a:lnTo>
                  <a:lnTo>
                    <a:pt x="48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4" y="36"/>
                  </a:lnTo>
                  <a:lnTo>
                    <a:pt x="37" y="36"/>
                  </a:lnTo>
                  <a:lnTo>
                    <a:pt x="42" y="36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7" y="36"/>
                  </a:lnTo>
                  <a:lnTo>
                    <a:pt x="60" y="36"/>
                  </a:lnTo>
                  <a:lnTo>
                    <a:pt x="63" y="38"/>
                  </a:lnTo>
                  <a:lnTo>
                    <a:pt x="63" y="36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5" y="35"/>
                  </a:lnTo>
                  <a:lnTo>
                    <a:pt x="64" y="35"/>
                  </a:lnTo>
                  <a:lnTo>
                    <a:pt x="65" y="35"/>
                  </a:lnTo>
                  <a:lnTo>
                    <a:pt x="64" y="35"/>
                  </a:lnTo>
                  <a:lnTo>
                    <a:pt x="63" y="35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58" y="34"/>
                  </a:lnTo>
                  <a:lnTo>
                    <a:pt x="55" y="34"/>
                  </a:lnTo>
                  <a:lnTo>
                    <a:pt x="54" y="35"/>
                  </a:lnTo>
                  <a:lnTo>
                    <a:pt x="49" y="35"/>
                  </a:lnTo>
                  <a:lnTo>
                    <a:pt x="46" y="35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40" y="35"/>
                  </a:lnTo>
                  <a:lnTo>
                    <a:pt x="37" y="35"/>
                  </a:lnTo>
                  <a:lnTo>
                    <a:pt x="34" y="35"/>
                  </a:lnTo>
                  <a:lnTo>
                    <a:pt x="30" y="35"/>
                  </a:lnTo>
                  <a:lnTo>
                    <a:pt x="28" y="35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8" y="35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4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3" y="34"/>
                  </a:lnTo>
                  <a:lnTo>
                    <a:pt x="20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9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3" y="28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1" y="28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30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9" y="25"/>
                  </a:lnTo>
                  <a:lnTo>
                    <a:pt x="54" y="24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7" y="24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1" y="24"/>
                  </a:lnTo>
                  <a:lnTo>
                    <a:pt x="60" y="24"/>
                  </a:lnTo>
                  <a:lnTo>
                    <a:pt x="63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9" y="24"/>
                  </a:lnTo>
                  <a:lnTo>
                    <a:pt x="66" y="24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5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1" y="24"/>
                  </a:lnTo>
                  <a:lnTo>
                    <a:pt x="81" y="23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21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9" y="21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9" y="18"/>
                  </a:lnTo>
                  <a:lnTo>
                    <a:pt x="92" y="18"/>
                  </a:lnTo>
                  <a:lnTo>
                    <a:pt x="97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99" y="18"/>
                  </a:lnTo>
                  <a:lnTo>
                    <a:pt x="98" y="18"/>
                  </a:lnTo>
                  <a:lnTo>
                    <a:pt x="98" y="17"/>
                  </a:lnTo>
                  <a:lnTo>
                    <a:pt x="99" y="17"/>
                  </a:lnTo>
                  <a:lnTo>
                    <a:pt x="98" y="17"/>
                  </a:lnTo>
                  <a:lnTo>
                    <a:pt x="97" y="18"/>
                  </a:lnTo>
                  <a:lnTo>
                    <a:pt x="95" y="18"/>
                  </a:lnTo>
                  <a:lnTo>
                    <a:pt x="91" y="18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1" y="18"/>
                  </a:lnTo>
                  <a:lnTo>
                    <a:pt x="80" y="18"/>
                  </a:lnTo>
                  <a:lnTo>
                    <a:pt x="78" y="18"/>
                  </a:lnTo>
                  <a:lnTo>
                    <a:pt x="76" y="18"/>
                  </a:lnTo>
                  <a:lnTo>
                    <a:pt x="75" y="18"/>
                  </a:lnTo>
                  <a:lnTo>
                    <a:pt x="74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6" y="18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9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2" y="16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8" y="16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5" y="16"/>
                  </a:lnTo>
                  <a:lnTo>
                    <a:pt x="88" y="16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3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3" y="13"/>
                  </a:lnTo>
                  <a:lnTo>
                    <a:pt x="105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1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1" y="13"/>
                  </a:lnTo>
                  <a:lnTo>
                    <a:pt x="110" y="13"/>
                  </a:lnTo>
                  <a:lnTo>
                    <a:pt x="111" y="11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21" y="11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9" y="13"/>
                  </a:lnTo>
                  <a:lnTo>
                    <a:pt x="133" y="13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3" y="11"/>
                  </a:lnTo>
                  <a:lnTo>
                    <a:pt x="132" y="11"/>
                  </a:lnTo>
                  <a:lnTo>
                    <a:pt x="137" y="10"/>
                  </a:lnTo>
                  <a:lnTo>
                    <a:pt x="135" y="10"/>
                  </a:lnTo>
                  <a:lnTo>
                    <a:pt x="134" y="10"/>
                  </a:lnTo>
                  <a:lnTo>
                    <a:pt x="135" y="10"/>
                  </a:lnTo>
                  <a:lnTo>
                    <a:pt x="134" y="10"/>
                  </a:lnTo>
                  <a:lnTo>
                    <a:pt x="133" y="10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7" y="8"/>
                  </a:lnTo>
                  <a:lnTo>
                    <a:pt x="141" y="8"/>
                  </a:lnTo>
                  <a:lnTo>
                    <a:pt x="143" y="8"/>
                  </a:lnTo>
                  <a:lnTo>
                    <a:pt x="145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5" y="8"/>
                  </a:lnTo>
                  <a:lnTo>
                    <a:pt x="156" y="8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2" y="10"/>
                  </a:lnTo>
                  <a:lnTo>
                    <a:pt x="165" y="10"/>
                  </a:lnTo>
                  <a:lnTo>
                    <a:pt x="168" y="10"/>
                  </a:lnTo>
                  <a:lnTo>
                    <a:pt x="169" y="10"/>
                  </a:lnTo>
                  <a:lnTo>
                    <a:pt x="172" y="10"/>
                  </a:lnTo>
                  <a:lnTo>
                    <a:pt x="171" y="10"/>
                  </a:lnTo>
                  <a:lnTo>
                    <a:pt x="171" y="11"/>
                  </a:lnTo>
                  <a:lnTo>
                    <a:pt x="172" y="11"/>
                  </a:lnTo>
                  <a:lnTo>
                    <a:pt x="174" y="11"/>
                  </a:lnTo>
                  <a:lnTo>
                    <a:pt x="177" y="11"/>
                  </a:lnTo>
                  <a:lnTo>
                    <a:pt x="178" y="11"/>
                  </a:lnTo>
                  <a:lnTo>
                    <a:pt x="179" y="11"/>
                  </a:lnTo>
                  <a:lnTo>
                    <a:pt x="178" y="11"/>
                  </a:lnTo>
                  <a:lnTo>
                    <a:pt x="173" y="11"/>
                  </a:lnTo>
                  <a:lnTo>
                    <a:pt x="172" y="10"/>
                  </a:lnTo>
                  <a:lnTo>
                    <a:pt x="171" y="10"/>
                  </a:lnTo>
                  <a:lnTo>
                    <a:pt x="169" y="10"/>
                  </a:lnTo>
                  <a:lnTo>
                    <a:pt x="168" y="10"/>
                  </a:lnTo>
                  <a:lnTo>
                    <a:pt x="167" y="10"/>
                  </a:lnTo>
                  <a:lnTo>
                    <a:pt x="163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8" y="8"/>
                  </a:lnTo>
                  <a:lnTo>
                    <a:pt x="156" y="8"/>
                  </a:lnTo>
                  <a:lnTo>
                    <a:pt x="152" y="8"/>
                  </a:lnTo>
                  <a:lnTo>
                    <a:pt x="151" y="8"/>
                  </a:lnTo>
                  <a:lnTo>
                    <a:pt x="156" y="7"/>
                  </a:lnTo>
                  <a:lnTo>
                    <a:pt x="161" y="7"/>
                  </a:lnTo>
                  <a:lnTo>
                    <a:pt x="163" y="7"/>
                  </a:lnTo>
                  <a:lnTo>
                    <a:pt x="167" y="7"/>
                  </a:lnTo>
                  <a:lnTo>
                    <a:pt x="169" y="7"/>
                  </a:lnTo>
                  <a:lnTo>
                    <a:pt x="172" y="7"/>
                  </a:lnTo>
                  <a:lnTo>
                    <a:pt x="177" y="7"/>
                  </a:lnTo>
                  <a:lnTo>
                    <a:pt x="178" y="7"/>
                  </a:lnTo>
                  <a:lnTo>
                    <a:pt x="179" y="7"/>
                  </a:lnTo>
                  <a:lnTo>
                    <a:pt x="182" y="7"/>
                  </a:lnTo>
                  <a:lnTo>
                    <a:pt x="183" y="7"/>
                  </a:lnTo>
                  <a:lnTo>
                    <a:pt x="182" y="7"/>
                  </a:lnTo>
                  <a:lnTo>
                    <a:pt x="183" y="7"/>
                  </a:lnTo>
                  <a:lnTo>
                    <a:pt x="185" y="7"/>
                  </a:lnTo>
                  <a:lnTo>
                    <a:pt x="186" y="7"/>
                  </a:lnTo>
                  <a:lnTo>
                    <a:pt x="190" y="7"/>
                  </a:lnTo>
                  <a:lnTo>
                    <a:pt x="194" y="7"/>
                  </a:lnTo>
                  <a:lnTo>
                    <a:pt x="191" y="7"/>
                  </a:lnTo>
                  <a:lnTo>
                    <a:pt x="194" y="7"/>
                  </a:lnTo>
                  <a:lnTo>
                    <a:pt x="195" y="7"/>
                  </a:lnTo>
                  <a:lnTo>
                    <a:pt x="194" y="7"/>
                  </a:lnTo>
                  <a:lnTo>
                    <a:pt x="195" y="7"/>
                  </a:lnTo>
                  <a:lnTo>
                    <a:pt x="194" y="7"/>
                  </a:lnTo>
                  <a:lnTo>
                    <a:pt x="191" y="7"/>
                  </a:lnTo>
                  <a:lnTo>
                    <a:pt x="190" y="7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201" y="6"/>
                  </a:lnTo>
                  <a:lnTo>
                    <a:pt x="205" y="6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08" y="8"/>
                  </a:lnTo>
                  <a:lnTo>
                    <a:pt x="207" y="8"/>
                  </a:lnTo>
                  <a:lnTo>
                    <a:pt x="206" y="8"/>
                  </a:lnTo>
                  <a:lnTo>
                    <a:pt x="206" y="10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7" y="10"/>
                  </a:lnTo>
                  <a:lnTo>
                    <a:pt x="208" y="10"/>
                  </a:lnTo>
                  <a:lnTo>
                    <a:pt x="207" y="10"/>
                  </a:lnTo>
                  <a:lnTo>
                    <a:pt x="206" y="10"/>
                  </a:lnTo>
                  <a:lnTo>
                    <a:pt x="208" y="10"/>
                  </a:lnTo>
                  <a:lnTo>
                    <a:pt x="207" y="10"/>
                  </a:lnTo>
                  <a:lnTo>
                    <a:pt x="208" y="10"/>
                  </a:lnTo>
                  <a:lnTo>
                    <a:pt x="212" y="8"/>
                  </a:lnTo>
                  <a:lnTo>
                    <a:pt x="213" y="8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5" y="7"/>
                  </a:lnTo>
                  <a:lnTo>
                    <a:pt x="217" y="7"/>
                  </a:lnTo>
                  <a:lnTo>
                    <a:pt x="218" y="7"/>
                  </a:lnTo>
                  <a:lnTo>
                    <a:pt x="220" y="8"/>
                  </a:lnTo>
                  <a:lnTo>
                    <a:pt x="223" y="8"/>
                  </a:lnTo>
                  <a:lnTo>
                    <a:pt x="226" y="8"/>
                  </a:lnTo>
                  <a:lnTo>
                    <a:pt x="230" y="8"/>
                  </a:lnTo>
                  <a:lnTo>
                    <a:pt x="232" y="8"/>
                  </a:lnTo>
                  <a:lnTo>
                    <a:pt x="235" y="8"/>
                  </a:lnTo>
                  <a:lnTo>
                    <a:pt x="240" y="8"/>
                  </a:lnTo>
                  <a:lnTo>
                    <a:pt x="240" y="10"/>
                  </a:lnTo>
                  <a:lnTo>
                    <a:pt x="241" y="10"/>
                  </a:lnTo>
                  <a:lnTo>
                    <a:pt x="242" y="10"/>
                  </a:lnTo>
                  <a:lnTo>
                    <a:pt x="247" y="10"/>
                  </a:lnTo>
                  <a:lnTo>
                    <a:pt x="243" y="10"/>
                  </a:lnTo>
                  <a:lnTo>
                    <a:pt x="241" y="8"/>
                  </a:lnTo>
                  <a:lnTo>
                    <a:pt x="239" y="8"/>
                  </a:lnTo>
                  <a:lnTo>
                    <a:pt x="236" y="8"/>
                  </a:lnTo>
                  <a:lnTo>
                    <a:pt x="235" y="8"/>
                  </a:lnTo>
                  <a:lnTo>
                    <a:pt x="234" y="8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41" y="8"/>
                  </a:lnTo>
                  <a:lnTo>
                    <a:pt x="245" y="8"/>
                  </a:lnTo>
                  <a:lnTo>
                    <a:pt x="247" y="8"/>
                  </a:lnTo>
                  <a:lnTo>
                    <a:pt x="248" y="8"/>
                  </a:lnTo>
                  <a:lnTo>
                    <a:pt x="245" y="7"/>
                  </a:lnTo>
                  <a:lnTo>
                    <a:pt x="241" y="7"/>
                  </a:lnTo>
                  <a:lnTo>
                    <a:pt x="239" y="7"/>
                  </a:lnTo>
                  <a:lnTo>
                    <a:pt x="236" y="7"/>
                  </a:lnTo>
                  <a:lnTo>
                    <a:pt x="236" y="6"/>
                  </a:lnTo>
                  <a:lnTo>
                    <a:pt x="234" y="6"/>
                  </a:lnTo>
                  <a:lnTo>
                    <a:pt x="239" y="6"/>
                  </a:lnTo>
                  <a:lnTo>
                    <a:pt x="242" y="6"/>
                  </a:lnTo>
                  <a:lnTo>
                    <a:pt x="247" y="6"/>
                  </a:lnTo>
                  <a:lnTo>
                    <a:pt x="251" y="6"/>
                  </a:lnTo>
                  <a:lnTo>
                    <a:pt x="253" y="6"/>
                  </a:lnTo>
                  <a:lnTo>
                    <a:pt x="254" y="6"/>
                  </a:lnTo>
                  <a:lnTo>
                    <a:pt x="257" y="6"/>
                  </a:lnTo>
                  <a:lnTo>
                    <a:pt x="260" y="6"/>
                  </a:lnTo>
                  <a:lnTo>
                    <a:pt x="263" y="7"/>
                  </a:lnTo>
                  <a:lnTo>
                    <a:pt x="268" y="7"/>
                  </a:lnTo>
                  <a:lnTo>
                    <a:pt x="270" y="7"/>
                  </a:lnTo>
                  <a:lnTo>
                    <a:pt x="275" y="7"/>
                  </a:lnTo>
                  <a:lnTo>
                    <a:pt x="279" y="7"/>
                  </a:lnTo>
                  <a:lnTo>
                    <a:pt x="281" y="7"/>
                  </a:lnTo>
                  <a:lnTo>
                    <a:pt x="281" y="8"/>
                  </a:lnTo>
                  <a:lnTo>
                    <a:pt x="283" y="8"/>
                  </a:lnTo>
                  <a:lnTo>
                    <a:pt x="281" y="8"/>
                  </a:lnTo>
                  <a:lnTo>
                    <a:pt x="283" y="8"/>
                  </a:lnTo>
                  <a:lnTo>
                    <a:pt x="285" y="8"/>
                  </a:lnTo>
                  <a:lnTo>
                    <a:pt x="287" y="8"/>
                  </a:lnTo>
                  <a:lnTo>
                    <a:pt x="288" y="8"/>
                  </a:lnTo>
                  <a:lnTo>
                    <a:pt x="289" y="8"/>
                  </a:lnTo>
                  <a:lnTo>
                    <a:pt x="293" y="8"/>
                  </a:lnTo>
                  <a:lnTo>
                    <a:pt x="294" y="8"/>
                  </a:lnTo>
                  <a:lnTo>
                    <a:pt x="298" y="8"/>
                  </a:lnTo>
                  <a:lnTo>
                    <a:pt x="297" y="8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5" y="8"/>
                  </a:lnTo>
                  <a:lnTo>
                    <a:pt x="297" y="8"/>
                  </a:lnTo>
                  <a:lnTo>
                    <a:pt x="295" y="8"/>
                  </a:lnTo>
                  <a:lnTo>
                    <a:pt x="293" y="8"/>
                  </a:lnTo>
                  <a:lnTo>
                    <a:pt x="293" y="7"/>
                  </a:lnTo>
                  <a:lnTo>
                    <a:pt x="294" y="7"/>
                  </a:lnTo>
                  <a:lnTo>
                    <a:pt x="297" y="7"/>
                  </a:lnTo>
                  <a:lnTo>
                    <a:pt x="295" y="7"/>
                  </a:lnTo>
                  <a:lnTo>
                    <a:pt x="294" y="7"/>
                  </a:lnTo>
                  <a:lnTo>
                    <a:pt x="295" y="7"/>
                  </a:lnTo>
                  <a:lnTo>
                    <a:pt x="297" y="7"/>
                  </a:lnTo>
                  <a:lnTo>
                    <a:pt x="300" y="6"/>
                  </a:lnTo>
                  <a:lnTo>
                    <a:pt x="303" y="6"/>
                  </a:lnTo>
                  <a:lnTo>
                    <a:pt x="305" y="7"/>
                  </a:lnTo>
                  <a:lnTo>
                    <a:pt x="310" y="7"/>
                  </a:lnTo>
                  <a:lnTo>
                    <a:pt x="314" y="7"/>
                  </a:lnTo>
                  <a:lnTo>
                    <a:pt x="315" y="7"/>
                  </a:lnTo>
                  <a:lnTo>
                    <a:pt x="314" y="7"/>
                  </a:lnTo>
                  <a:lnTo>
                    <a:pt x="319" y="7"/>
                  </a:lnTo>
                  <a:lnTo>
                    <a:pt x="314" y="7"/>
                  </a:lnTo>
                  <a:lnTo>
                    <a:pt x="311" y="7"/>
                  </a:lnTo>
                  <a:lnTo>
                    <a:pt x="310" y="7"/>
                  </a:lnTo>
                  <a:lnTo>
                    <a:pt x="306" y="6"/>
                  </a:lnTo>
                  <a:lnTo>
                    <a:pt x="304" y="6"/>
                  </a:lnTo>
                  <a:lnTo>
                    <a:pt x="303" y="6"/>
                  </a:lnTo>
                  <a:lnTo>
                    <a:pt x="304" y="6"/>
                  </a:lnTo>
                  <a:lnTo>
                    <a:pt x="305" y="6"/>
                  </a:lnTo>
                  <a:lnTo>
                    <a:pt x="304" y="6"/>
                  </a:lnTo>
                  <a:lnTo>
                    <a:pt x="303" y="6"/>
                  </a:lnTo>
                  <a:lnTo>
                    <a:pt x="302" y="6"/>
                  </a:lnTo>
                  <a:lnTo>
                    <a:pt x="300" y="6"/>
                  </a:lnTo>
                  <a:lnTo>
                    <a:pt x="298" y="6"/>
                  </a:lnTo>
                  <a:lnTo>
                    <a:pt x="297" y="6"/>
                  </a:lnTo>
                  <a:lnTo>
                    <a:pt x="295" y="6"/>
                  </a:lnTo>
                  <a:lnTo>
                    <a:pt x="294" y="5"/>
                  </a:lnTo>
                  <a:lnTo>
                    <a:pt x="293" y="5"/>
                  </a:lnTo>
                  <a:lnTo>
                    <a:pt x="289" y="5"/>
                  </a:lnTo>
                  <a:lnTo>
                    <a:pt x="287" y="5"/>
                  </a:lnTo>
                  <a:lnTo>
                    <a:pt x="286" y="5"/>
                  </a:lnTo>
                  <a:lnTo>
                    <a:pt x="288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4" y="5"/>
                  </a:lnTo>
                  <a:lnTo>
                    <a:pt x="298" y="5"/>
                  </a:lnTo>
                  <a:lnTo>
                    <a:pt x="303" y="5"/>
                  </a:lnTo>
                  <a:lnTo>
                    <a:pt x="308" y="5"/>
                  </a:lnTo>
                  <a:lnTo>
                    <a:pt x="312" y="5"/>
                  </a:lnTo>
                  <a:lnTo>
                    <a:pt x="316" y="5"/>
                  </a:lnTo>
                  <a:lnTo>
                    <a:pt x="322" y="5"/>
                  </a:lnTo>
                  <a:lnTo>
                    <a:pt x="321" y="5"/>
                  </a:lnTo>
                  <a:lnTo>
                    <a:pt x="323" y="5"/>
                  </a:lnTo>
                  <a:lnTo>
                    <a:pt x="323" y="6"/>
                  </a:lnTo>
                  <a:lnTo>
                    <a:pt x="325" y="6"/>
                  </a:lnTo>
                  <a:lnTo>
                    <a:pt x="327" y="6"/>
                  </a:lnTo>
                  <a:lnTo>
                    <a:pt x="325" y="6"/>
                  </a:lnTo>
                  <a:lnTo>
                    <a:pt x="325" y="5"/>
                  </a:lnTo>
                  <a:lnTo>
                    <a:pt x="327" y="5"/>
                  </a:lnTo>
                  <a:lnTo>
                    <a:pt x="325" y="5"/>
                  </a:lnTo>
                  <a:lnTo>
                    <a:pt x="323" y="5"/>
                  </a:lnTo>
                  <a:lnTo>
                    <a:pt x="327" y="5"/>
                  </a:lnTo>
                  <a:lnTo>
                    <a:pt x="329" y="5"/>
                  </a:lnTo>
                  <a:lnTo>
                    <a:pt x="331" y="5"/>
                  </a:lnTo>
                  <a:lnTo>
                    <a:pt x="333" y="5"/>
                  </a:lnTo>
                  <a:lnTo>
                    <a:pt x="334" y="6"/>
                  </a:lnTo>
                  <a:lnTo>
                    <a:pt x="337" y="6"/>
                  </a:lnTo>
                  <a:lnTo>
                    <a:pt x="339" y="6"/>
                  </a:lnTo>
                  <a:lnTo>
                    <a:pt x="340" y="6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2" y="6"/>
                  </a:lnTo>
                  <a:lnTo>
                    <a:pt x="340" y="6"/>
                  </a:lnTo>
                  <a:lnTo>
                    <a:pt x="342" y="6"/>
                  </a:lnTo>
                  <a:lnTo>
                    <a:pt x="342" y="5"/>
                  </a:lnTo>
                  <a:lnTo>
                    <a:pt x="339" y="5"/>
                  </a:lnTo>
                  <a:lnTo>
                    <a:pt x="337" y="5"/>
                  </a:lnTo>
                  <a:lnTo>
                    <a:pt x="333" y="5"/>
                  </a:lnTo>
                  <a:lnTo>
                    <a:pt x="332" y="5"/>
                  </a:lnTo>
                  <a:lnTo>
                    <a:pt x="328" y="5"/>
                  </a:lnTo>
                  <a:lnTo>
                    <a:pt x="323" y="5"/>
                  </a:lnTo>
                  <a:lnTo>
                    <a:pt x="320" y="5"/>
                  </a:lnTo>
                  <a:lnTo>
                    <a:pt x="314" y="5"/>
                  </a:lnTo>
                  <a:lnTo>
                    <a:pt x="310" y="5"/>
                  </a:lnTo>
                  <a:lnTo>
                    <a:pt x="305" y="5"/>
                  </a:lnTo>
                  <a:lnTo>
                    <a:pt x="302" y="5"/>
                  </a:lnTo>
                  <a:lnTo>
                    <a:pt x="297" y="5"/>
                  </a:lnTo>
                  <a:lnTo>
                    <a:pt x="295" y="5"/>
                  </a:lnTo>
                  <a:lnTo>
                    <a:pt x="293" y="5"/>
                  </a:lnTo>
                  <a:lnTo>
                    <a:pt x="295" y="5"/>
                  </a:lnTo>
                  <a:lnTo>
                    <a:pt x="294" y="5"/>
                  </a:lnTo>
                  <a:lnTo>
                    <a:pt x="292" y="5"/>
                  </a:lnTo>
                  <a:lnTo>
                    <a:pt x="287" y="5"/>
                  </a:lnTo>
                  <a:lnTo>
                    <a:pt x="285" y="5"/>
                  </a:lnTo>
                  <a:lnTo>
                    <a:pt x="283" y="5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2"/>
                  </a:lnTo>
                  <a:lnTo>
                    <a:pt x="276" y="2"/>
                  </a:lnTo>
                  <a:lnTo>
                    <a:pt x="280" y="2"/>
                  </a:lnTo>
                  <a:lnTo>
                    <a:pt x="285" y="2"/>
                  </a:lnTo>
                  <a:lnTo>
                    <a:pt x="283" y="2"/>
                  </a:lnTo>
                  <a:lnTo>
                    <a:pt x="277" y="2"/>
                  </a:lnTo>
                  <a:lnTo>
                    <a:pt x="279" y="2"/>
                  </a:lnTo>
                  <a:lnTo>
                    <a:pt x="280" y="2"/>
                  </a:lnTo>
                  <a:lnTo>
                    <a:pt x="283" y="2"/>
                  </a:lnTo>
                  <a:lnTo>
                    <a:pt x="285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9" y="2"/>
                  </a:lnTo>
                  <a:lnTo>
                    <a:pt x="293" y="2"/>
                  </a:lnTo>
                  <a:lnTo>
                    <a:pt x="297" y="2"/>
                  </a:lnTo>
                  <a:lnTo>
                    <a:pt x="300" y="2"/>
                  </a:lnTo>
                  <a:lnTo>
                    <a:pt x="304" y="2"/>
                  </a:lnTo>
                  <a:lnTo>
                    <a:pt x="308" y="2"/>
                  </a:lnTo>
                  <a:lnTo>
                    <a:pt x="308" y="5"/>
                  </a:lnTo>
                  <a:lnTo>
                    <a:pt x="308" y="2"/>
                  </a:lnTo>
                  <a:lnTo>
                    <a:pt x="310" y="2"/>
                  </a:lnTo>
                  <a:lnTo>
                    <a:pt x="305" y="2"/>
                  </a:lnTo>
                  <a:lnTo>
                    <a:pt x="302" y="2"/>
                  </a:lnTo>
                  <a:lnTo>
                    <a:pt x="297" y="2"/>
                  </a:lnTo>
                  <a:lnTo>
                    <a:pt x="293" y="2"/>
                  </a:lnTo>
                  <a:lnTo>
                    <a:pt x="292" y="2"/>
                  </a:lnTo>
                  <a:lnTo>
                    <a:pt x="289" y="2"/>
                  </a:lnTo>
                  <a:lnTo>
                    <a:pt x="292" y="2"/>
                  </a:lnTo>
                  <a:lnTo>
                    <a:pt x="289" y="2"/>
                  </a:lnTo>
                  <a:lnTo>
                    <a:pt x="292" y="2"/>
                  </a:lnTo>
                  <a:lnTo>
                    <a:pt x="293" y="2"/>
                  </a:lnTo>
                  <a:lnTo>
                    <a:pt x="294" y="2"/>
                  </a:lnTo>
                  <a:lnTo>
                    <a:pt x="297" y="2"/>
                  </a:lnTo>
                  <a:lnTo>
                    <a:pt x="298" y="2"/>
                  </a:lnTo>
                  <a:lnTo>
                    <a:pt x="303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11" y="2"/>
                  </a:lnTo>
                  <a:lnTo>
                    <a:pt x="315" y="2"/>
                  </a:lnTo>
                  <a:lnTo>
                    <a:pt x="311" y="2"/>
                  </a:lnTo>
                  <a:lnTo>
                    <a:pt x="308" y="2"/>
                  </a:lnTo>
                  <a:lnTo>
                    <a:pt x="304" y="2"/>
                  </a:lnTo>
                  <a:lnTo>
                    <a:pt x="308" y="2"/>
                  </a:lnTo>
                  <a:lnTo>
                    <a:pt x="311" y="2"/>
                  </a:lnTo>
                  <a:lnTo>
                    <a:pt x="315" y="2"/>
                  </a:lnTo>
                  <a:lnTo>
                    <a:pt x="314" y="2"/>
                  </a:lnTo>
                  <a:lnTo>
                    <a:pt x="312" y="2"/>
                  </a:lnTo>
                  <a:lnTo>
                    <a:pt x="314" y="2"/>
                  </a:lnTo>
                  <a:lnTo>
                    <a:pt x="311" y="2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2"/>
                  </a:lnTo>
                  <a:lnTo>
                    <a:pt x="325" y="2"/>
                  </a:lnTo>
                  <a:lnTo>
                    <a:pt x="327" y="2"/>
                  </a:lnTo>
                  <a:lnTo>
                    <a:pt x="323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9" y="2"/>
                  </a:lnTo>
                  <a:lnTo>
                    <a:pt x="343" y="2"/>
                  </a:lnTo>
                  <a:lnTo>
                    <a:pt x="348" y="2"/>
                  </a:lnTo>
                  <a:lnTo>
                    <a:pt x="351" y="5"/>
                  </a:lnTo>
                  <a:lnTo>
                    <a:pt x="354" y="5"/>
                  </a:lnTo>
                  <a:lnTo>
                    <a:pt x="355" y="5"/>
                  </a:lnTo>
                  <a:lnTo>
                    <a:pt x="356" y="5"/>
                  </a:lnTo>
                  <a:lnTo>
                    <a:pt x="355" y="5"/>
                  </a:lnTo>
                  <a:lnTo>
                    <a:pt x="356" y="5"/>
                  </a:lnTo>
                  <a:lnTo>
                    <a:pt x="355" y="5"/>
                  </a:lnTo>
                  <a:lnTo>
                    <a:pt x="354" y="5"/>
                  </a:lnTo>
                  <a:lnTo>
                    <a:pt x="354" y="2"/>
                  </a:lnTo>
                  <a:lnTo>
                    <a:pt x="351" y="2"/>
                  </a:lnTo>
                  <a:lnTo>
                    <a:pt x="350" y="2"/>
                  </a:lnTo>
                  <a:lnTo>
                    <a:pt x="355" y="2"/>
                  </a:lnTo>
                  <a:lnTo>
                    <a:pt x="360" y="2"/>
                  </a:lnTo>
                  <a:lnTo>
                    <a:pt x="365" y="2"/>
                  </a:lnTo>
                  <a:lnTo>
                    <a:pt x="368" y="2"/>
                  </a:lnTo>
                  <a:lnTo>
                    <a:pt x="367" y="2"/>
                  </a:lnTo>
                  <a:lnTo>
                    <a:pt x="366" y="2"/>
                  </a:lnTo>
                  <a:lnTo>
                    <a:pt x="361" y="2"/>
                  </a:lnTo>
                  <a:lnTo>
                    <a:pt x="357" y="2"/>
                  </a:lnTo>
                  <a:lnTo>
                    <a:pt x="355" y="2"/>
                  </a:lnTo>
                  <a:lnTo>
                    <a:pt x="354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7" y="2"/>
                  </a:lnTo>
                  <a:lnTo>
                    <a:pt x="372" y="2"/>
                  </a:lnTo>
                  <a:lnTo>
                    <a:pt x="373" y="2"/>
                  </a:lnTo>
                  <a:lnTo>
                    <a:pt x="368" y="2"/>
                  </a:lnTo>
                  <a:lnTo>
                    <a:pt x="366" y="2"/>
                  </a:lnTo>
                  <a:lnTo>
                    <a:pt x="363" y="2"/>
                  </a:lnTo>
                  <a:lnTo>
                    <a:pt x="361" y="2"/>
                  </a:lnTo>
                  <a:lnTo>
                    <a:pt x="363" y="2"/>
                  </a:lnTo>
                  <a:lnTo>
                    <a:pt x="360" y="2"/>
                  </a:lnTo>
                  <a:lnTo>
                    <a:pt x="357" y="2"/>
                  </a:lnTo>
                  <a:lnTo>
                    <a:pt x="356" y="2"/>
                  </a:lnTo>
                  <a:lnTo>
                    <a:pt x="355" y="2"/>
                  </a:lnTo>
                  <a:lnTo>
                    <a:pt x="354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5" y="1"/>
                  </a:lnTo>
                  <a:lnTo>
                    <a:pt x="363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6" y="1"/>
                  </a:lnTo>
                  <a:lnTo>
                    <a:pt x="369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6" y="1"/>
                  </a:lnTo>
                  <a:lnTo>
                    <a:pt x="374" y="1"/>
                  </a:lnTo>
                  <a:lnTo>
                    <a:pt x="376" y="1"/>
                  </a:lnTo>
                  <a:lnTo>
                    <a:pt x="377" y="1"/>
                  </a:lnTo>
                  <a:lnTo>
                    <a:pt x="373" y="1"/>
                  </a:lnTo>
                  <a:lnTo>
                    <a:pt x="374" y="1"/>
                  </a:lnTo>
                  <a:lnTo>
                    <a:pt x="380" y="1"/>
                  </a:lnTo>
                  <a:lnTo>
                    <a:pt x="384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2" y="1"/>
                  </a:lnTo>
                  <a:lnTo>
                    <a:pt x="403" y="1"/>
                  </a:lnTo>
                  <a:lnTo>
                    <a:pt x="402" y="1"/>
                  </a:lnTo>
                  <a:lnTo>
                    <a:pt x="401" y="1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2" y="0"/>
                  </a:lnTo>
                  <a:lnTo>
                    <a:pt x="414" y="0"/>
                  </a:lnTo>
                  <a:lnTo>
                    <a:pt x="417" y="0"/>
                  </a:lnTo>
                  <a:lnTo>
                    <a:pt x="418" y="0"/>
                  </a:lnTo>
                  <a:lnTo>
                    <a:pt x="418" y="1"/>
                  </a:lnTo>
                  <a:lnTo>
                    <a:pt x="419" y="1"/>
                  </a:lnTo>
                  <a:lnTo>
                    <a:pt x="422" y="0"/>
                  </a:lnTo>
                  <a:lnTo>
                    <a:pt x="423" y="1"/>
                  </a:lnTo>
                  <a:lnTo>
                    <a:pt x="428" y="1"/>
                  </a:lnTo>
                  <a:lnTo>
                    <a:pt x="431" y="1"/>
                  </a:lnTo>
                  <a:lnTo>
                    <a:pt x="434" y="0"/>
                  </a:lnTo>
                  <a:lnTo>
                    <a:pt x="437" y="1"/>
                  </a:lnTo>
                  <a:lnTo>
                    <a:pt x="441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8" y="1"/>
                  </a:lnTo>
                  <a:lnTo>
                    <a:pt x="453" y="1"/>
                  </a:lnTo>
                  <a:lnTo>
                    <a:pt x="452" y="1"/>
                  </a:lnTo>
                  <a:lnTo>
                    <a:pt x="449" y="1"/>
                  </a:lnTo>
                  <a:lnTo>
                    <a:pt x="453" y="1"/>
                  </a:lnTo>
                  <a:lnTo>
                    <a:pt x="457" y="1"/>
                  </a:lnTo>
                  <a:lnTo>
                    <a:pt x="456" y="1"/>
                  </a:lnTo>
                  <a:lnTo>
                    <a:pt x="454" y="1"/>
                  </a:lnTo>
                  <a:lnTo>
                    <a:pt x="458" y="1"/>
                  </a:lnTo>
                  <a:lnTo>
                    <a:pt x="463" y="1"/>
                  </a:lnTo>
                  <a:lnTo>
                    <a:pt x="466" y="1"/>
                  </a:lnTo>
                  <a:lnTo>
                    <a:pt x="473" y="1"/>
                  </a:lnTo>
                  <a:lnTo>
                    <a:pt x="476" y="1"/>
                  </a:lnTo>
                  <a:lnTo>
                    <a:pt x="481" y="1"/>
                  </a:lnTo>
                  <a:lnTo>
                    <a:pt x="480" y="1"/>
                  </a:lnTo>
                  <a:lnTo>
                    <a:pt x="479" y="1"/>
                  </a:lnTo>
                  <a:lnTo>
                    <a:pt x="479" y="2"/>
                  </a:lnTo>
                  <a:lnTo>
                    <a:pt x="476" y="2"/>
                  </a:lnTo>
                  <a:lnTo>
                    <a:pt x="471" y="2"/>
                  </a:lnTo>
                  <a:lnTo>
                    <a:pt x="466" y="2"/>
                  </a:lnTo>
                  <a:lnTo>
                    <a:pt x="463" y="2"/>
                  </a:lnTo>
                  <a:lnTo>
                    <a:pt x="458" y="2"/>
                  </a:lnTo>
                  <a:lnTo>
                    <a:pt x="454" y="2"/>
                  </a:lnTo>
                  <a:lnTo>
                    <a:pt x="449" y="2"/>
                  </a:lnTo>
                  <a:lnTo>
                    <a:pt x="445" y="2"/>
                  </a:lnTo>
                  <a:lnTo>
                    <a:pt x="440" y="2"/>
                  </a:lnTo>
                  <a:lnTo>
                    <a:pt x="436" y="2"/>
                  </a:lnTo>
                  <a:lnTo>
                    <a:pt x="431" y="2"/>
                  </a:lnTo>
                  <a:lnTo>
                    <a:pt x="430" y="2"/>
                  </a:lnTo>
                  <a:lnTo>
                    <a:pt x="426" y="2"/>
                  </a:lnTo>
                  <a:lnTo>
                    <a:pt x="422" y="2"/>
                  </a:lnTo>
                  <a:lnTo>
                    <a:pt x="418" y="2"/>
                  </a:lnTo>
                  <a:lnTo>
                    <a:pt x="417" y="2"/>
                  </a:lnTo>
                  <a:lnTo>
                    <a:pt x="414" y="2"/>
                  </a:lnTo>
                  <a:lnTo>
                    <a:pt x="411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11" y="2"/>
                  </a:lnTo>
                  <a:lnTo>
                    <a:pt x="414" y="2"/>
                  </a:lnTo>
                  <a:lnTo>
                    <a:pt x="409" y="2"/>
                  </a:lnTo>
                  <a:lnTo>
                    <a:pt x="405" y="2"/>
                  </a:lnTo>
                  <a:lnTo>
                    <a:pt x="401" y="2"/>
                  </a:lnTo>
                  <a:lnTo>
                    <a:pt x="396" y="2"/>
                  </a:lnTo>
                  <a:lnTo>
                    <a:pt x="392" y="2"/>
                  </a:lnTo>
                  <a:lnTo>
                    <a:pt x="388" y="2"/>
                  </a:lnTo>
                  <a:lnTo>
                    <a:pt x="384" y="2"/>
                  </a:lnTo>
                  <a:lnTo>
                    <a:pt x="384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85" y="5"/>
                  </a:lnTo>
                  <a:lnTo>
                    <a:pt x="384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91" y="5"/>
                  </a:lnTo>
                  <a:lnTo>
                    <a:pt x="395" y="5"/>
                  </a:lnTo>
                  <a:lnTo>
                    <a:pt x="400" y="2"/>
                  </a:lnTo>
                  <a:lnTo>
                    <a:pt x="401" y="5"/>
                  </a:lnTo>
                  <a:lnTo>
                    <a:pt x="400" y="5"/>
                  </a:lnTo>
                  <a:lnTo>
                    <a:pt x="401" y="5"/>
                  </a:lnTo>
                  <a:lnTo>
                    <a:pt x="402" y="5"/>
                  </a:lnTo>
                  <a:lnTo>
                    <a:pt x="402" y="2"/>
                  </a:lnTo>
                  <a:lnTo>
                    <a:pt x="403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3" y="2"/>
                  </a:lnTo>
                  <a:lnTo>
                    <a:pt x="418" y="2"/>
                  </a:lnTo>
                  <a:lnTo>
                    <a:pt x="420" y="2"/>
                  </a:lnTo>
                  <a:lnTo>
                    <a:pt x="422" y="2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9" y="2"/>
                  </a:lnTo>
                  <a:lnTo>
                    <a:pt x="431" y="2"/>
                  </a:lnTo>
                  <a:lnTo>
                    <a:pt x="436" y="2"/>
                  </a:lnTo>
                  <a:lnTo>
                    <a:pt x="437" y="2"/>
                  </a:lnTo>
                  <a:lnTo>
                    <a:pt x="441" y="2"/>
                  </a:lnTo>
                  <a:lnTo>
                    <a:pt x="446" y="2"/>
                  </a:lnTo>
                  <a:lnTo>
                    <a:pt x="449" y="2"/>
                  </a:lnTo>
                  <a:lnTo>
                    <a:pt x="456" y="2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63" y="2"/>
                  </a:lnTo>
                  <a:lnTo>
                    <a:pt x="464" y="2"/>
                  </a:lnTo>
                  <a:lnTo>
                    <a:pt x="466" y="2"/>
                  </a:lnTo>
                  <a:lnTo>
                    <a:pt x="471" y="2"/>
                  </a:lnTo>
                  <a:lnTo>
                    <a:pt x="475" y="2"/>
                  </a:lnTo>
                  <a:lnTo>
                    <a:pt x="480" y="2"/>
                  </a:lnTo>
                  <a:lnTo>
                    <a:pt x="483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0" y="2"/>
                  </a:lnTo>
                  <a:lnTo>
                    <a:pt x="488" y="2"/>
                  </a:lnTo>
                  <a:lnTo>
                    <a:pt x="485" y="5"/>
                  </a:lnTo>
                  <a:lnTo>
                    <a:pt x="481" y="5"/>
                  </a:lnTo>
                  <a:lnTo>
                    <a:pt x="476" y="5"/>
                  </a:lnTo>
                  <a:lnTo>
                    <a:pt x="479" y="5"/>
                  </a:lnTo>
                  <a:lnTo>
                    <a:pt x="480" y="5"/>
                  </a:lnTo>
                  <a:lnTo>
                    <a:pt x="481" y="5"/>
                  </a:lnTo>
                  <a:lnTo>
                    <a:pt x="485" y="5"/>
                  </a:lnTo>
                  <a:lnTo>
                    <a:pt x="488" y="5"/>
                  </a:lnTo>
                  <a:lnTo>
                    <a:pt x="491" y="5"/>
                  </a:lnTo>
                  <a:lnTo>
                    <a:pt x="493" y="5"/>
                  </a:lnTo>
                  <a:lnTo>
                    <a:pt x="494" y="5"/>
                  </a:lnTo>
                  <a:lnTo>
                    <a:pt x="497" y="2"/>
                  </a:lnTo>
                  <a:lnTo>
                    <a:pt x="497" y="5"/>
                  </a:lnTo>
                  <a:lnTo>
                    <a:pt x="498" y="5"/>
                  </a:lnTo>
                  <a:lnTo>
                    <a:pt x="497" y="5"/>
                  </a:lnTo>
                  <a:lnTo>
                    <a:pt x="494" y="5"/>
                  </a:lnTo>
                  <a:lnTo>
                    <a:pt x="497" y="5"/>
                  </a:lnTo>
                  <a:lnTo>
                    <a:pt x="494" y="5"/>
                  </a:lnTo>
                  <a:lnTo>
                    <a:pt x="498" y="5"/>
                  </a:lnTo>
                  <a:lnTo>
                    <a:pt x="499" y="5"/>
                  </a:lnTo>
                  <a:lnTo>
                    <a:pt x="502" y="5"/>
                  </a:lnTo>
                  <a:lnTo>
                    <a:pt x="503" y="5"/>
                  </a:lnTo>
                  <a:lnTo>
                    <a:pt x="505" y="5"/>
                  </a:lnTo>
                  <a:lnTo>
                    <a:pt x="506" y="5"/>
                  </a:lnTo>
                  <a:lnTo>
                    <a:pt x="508" y="5"/>
                  </a:lnTo>
                  <a:lnTo>
                    <a:pt x="509" y="5"/>
                  </a:lnTo>
                  <a:lnTo>
                    <a:pt x="510" y="5"/>
                  </a:lnTo>
                  <a:lnTo>
                    <a:pt x="513" y="5"/>
                  </a:lnTo>
                  <a:lnTo>
                    <a:pt x="515" y="5"/>
                  </a:lnTo>
                  <a:lnTo>
                    <a:pt x="516" y="5"/>
                  </a:lnTo>
                  <a:lnTo>
                    <a:pt x="517" y="5"/>
                  </a:lnTo>
                  <a:lnTo>
                    <a:pt x="519" y="5"/>
                  </a:lnTo>
                  <a:lnTo>
                    <a:pt x="520" y="5"/>
                  </a:lnTo>
                  <a:lnTo>
                    <a:pt x="521" y="5"/>
                  </a:lnTo>
                  <a:lnTo>
                    <a:pt x="521" y="6"/>
                  </a:lnTo>
                  <a:lnTo>
                    <a:pt x="520" y="6"/>
                  </a:lnTo>
                  <a:lnTo>
                    <a:pt x="519" y="6"/>
                  </a:lnTo>
                  <a:lnTo>
                    <a:pt x="516" y="6"/>
                  </a:lnTo>
                  <a:lnTo>
                    <a:pt x="513" y="6"/>
                  </a:lnTo>
                  <a:lnTo>
                    <a:pt x="511" y="6"/>
                  </a:lnTo>
                  <a:lnTo>
                    <a:pt x="510" y="6"/>
                  </a:lnTo>
                  <a:lnTo>
                    <a:pt x="506" y="6"/>
                  </a:lnTo>
                  <a:lnTo>
                    <a:pt x="500" y="6"/>
                  </a:lnTo>
                  <a:lnTo>
                    <a:pt x="497" y="7"/>
                  </a:lnTo>
                  <a:lnTo>
                    <a:pt x="491" y="7"/>
                  </a:lnTo>
                  <a:lnTo>
                    <a:pt x="487" y="7"/>
                  </a:lnTo>
                  <a:lnTo>
                    <a:pt x="481" y="7"/>
                  </a:lnTo>
                  <a:lnTo>
                    <a:pt x="476" y="7"/>
                  </a:lnTo>
                  <a:lnTo>
                    <a:pt x="473" y="7"/>
                  </a:lnTo>
                  <a:lnTo>
                    <a:pt x="466" y="7"/>
                  </a:lnTo>
                  <a:lnTo>
                    <a:pt x="463" y="7"/>
                  </a:lnTo>
                  <a:lnTo>
                    <a:pt x="457" y="7"/>
                  </a:lnTo>
                  <a:lnTo>
                    <a:pt x="453" y="7"/>
                  </a:lnTo>
                  <a:lnTo>
                    <a:pt x="447" y="7"/>
                  </a:lnTo>
                  <a:lnTo>
                    <a:pt x="443" y="7"/>
                  </a:lnTo>
                  <a:lnTo>
                    <a:pt x="439" y="7"/>
                  </a:lnTo>
                  <a:lnTo>
                    <a:pt x="437" y="7"/>
                  </a:lnTo>
                  <a:lnTo>
                    <a:pt x="435" y="7"/>
                  </a:lnTo>
                  <a:lnTo>
                    <a:pt x="434" y="7"/>
                  </a:lnTo>
                  <a:lnTo>
                    <a:pt x="430" y="7"/>
                  </a:lnTo>
                  <a:lnTo>
                    <a:pt x="426" y="7"/>
                  </a:lnTo>
                  <a:lnTo>
                    <a:pt x="423" y="7"/>
                  </a:lnTo>
                  <a:lnTo>
                    <a:pt x="422" y="7"/>
                  </a:lnTo>
                  <a:lnTo>
                    <a:pt x="420" y="7"/>
                  </a:lnTo>
                  <a:lnTo>
                    <a:pt x="426" y="7"/>
                  </a:lnTo>
                  <a:lnTo>
                    <a:pt x="430" y="7"/>
                  </a:lnTo>
                  <a:lnTo>
                    <a:pt x="435" y="7"/>
                  </a:lnTo>
                  <a:lnTo>
                    <a:pt x="436" y="7"/>
                  </a:lnTo>
                  <a:lnTo>
                    <a:pt x="437" y="7"/>
                  </a:lnTo>
                  <a:lnTo>
                    <a:pt x="434" y="7"/>
                  </a:lnTo>
                  <a:lnTo>
                    <a:pt x="430" y="7"/>
                  </a:lnTo>
                  <a:lnTo>
                    <a:pt x="426" y="7"/>
                  </a:lnTo>
                  <a:lnTo>
                    <a:pt x="426" y="8"/>
                  </a:lnTo>
                  <a:lnTo>
                    <a:pt x="425" y="8"/>
                  </a:lnTo>
                  <a:lnTo>
                    <a:pt x="422" y="8"/>
                  </a:lnTo>
                  <a:lnTo>
                    <a:pt x="419" y="8"/>
                  </a:lnTo>
                  <a:lnTo>
                    <a:pt x="418" y="8"/>
                  </a:lnTo>
                  <a:lnTo>
                    <a:pt x="417" y="8"/>
                  </a:lnTo>
                  <a:lnTo>
                    <a:pt x="412" y="8"/>
                  </a:lnTo>
                  <a:lnTo>
                    <a:pt x="411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2" y="10"/>
                  </a:lnTo>
                  <a:lnTo>
                    <a:pt x="414" y="10"/>
                  </a:lnTo>
                  <a:lnTo>
                    <a:pt x="414" y="8"/>
                  </a:lnTo>
                  <a:lnTo>
                    <a:pt x="418" y="8"/>
                  </a:lnTo>
                  <a:lnTo>
                    <a:pt x="420" y="8"/>
                  </a:lnTo>
                  <a:lnTo>
                    <a:pt x="425" y="8"/>
                  </a:lnTo>
                  <a:lnTo>
                    <a:pt x="429" y="8"/>
                  </a:lnTo>
                  <a:lnTo>
                    <a:pt x="430" y="8"/>
                  </a:lnTo>
                  <a:lnTo>
                    <a:pt x="431" y="8"/>
                  </a:lnTo>
                  <a:lnTo>
                    <a:pt x="435" y="8"/>
                  </a:lnTo>
                  <a:lnTo>
                    <a:pt x="436" y="8"/>
                  </a:lnTo>
                  <a:lnTo>
                    <a:pt x="439" y="8"/>
                  </a:lnTo>
                  <a:lnTo>
                    <a:pt x="440" y="8"/>
                  </a:lnTo>
                  <a:lnTo>
                    <a:pt x="443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49" y="7"/>
                  </a:lnTo>
                  <a:lnTo>
                    <a:pt x="452" y="7"/>
                  </a:lnTo>
                  <a:lnTo>
                    <a:pt x="453" y="7"/>
                  </a:lnTo>
                  <a:lnTo>
                    <a:pt x="454" y="7"/>
                  </a:lnTo>
                  <a:lnTo>
                    <a:pt x="457" y="7"/>
                  </a:lnTo>
                  <a:lnTo>
                    <a:pt x="458" y="7"/>
                  </a:lnTo>
                  <a:lnTo>
                    <a:pt x="463" y="7"/>
                  </a:lnTo>
                  <a:lnTo>
                    <a:pt x="466" y="7"/>
                  </a:lnTo>
                  <a:lnTo>
                    <a:pt x="471" y="7"/>
                  </a:lnTo>
                  <a:lnTo>
                    <a:pt x="475" y="7"/>
                  </a:lnTo>
                  <a:lnTo>
                    <a:pt x="480" y="7"/>
                  </a:lnTo>
                  <a:lnTo>
                    <a:pt x="483" y="8"/>
                  </a:lnTo>
                  <a:lnTo>
                    <a:pt x="488" y="8"/>
                  </a:lnTo>
                  <a:lnTo>
                    <a:pt x="483" y="8"/>
                  </a:lnTo>
                  <a:lnTo>
                    <a:pt x="480" y="10"/>
                  </a:lnTo>
                  <a:lnTo>
                    <a:pt x="475" y="10"/>
                  </a:lnTo>
                  <a:lnTo>
                    <a:pt x="471" y="10"/>
                  </a:lnTo>
                  <a:lnTo>
                    <a:pt x="470" y="10"/>
                  </a:lnTo>
                  <a:lnTo>
                    <a:pt x="468" y="10"/>
                  </a:lnTo>
                  <a:lnTo>
                    <a:pt x="466" y="10"/>
                  </a:lnTo>
                  <a:lnTo>
                    <a:pt x="468" y="10"/>
                  </a:lnTo>
                  <a:lnTo>
                    <a:pt x="470" y="10"/>
                  </a:lnTo>
                  <a:lnTo>
                    <a:pt x="470" y="11"/>
                  </a:lnTo>
                  <a:lnTo>
                    <a:pt x="471" y="11"/>
                  </a:lnTo>
                  <a:lnTo>
                    <a:pt x="474" y="10"/>
                  </a:lnTo>
                  <a:lnTo>
                    <a:pt x="479" y="10"/>
                  </a:lnTo>
                  <a:lnTo>
                    <a:pt x="480" y="10"/>
                  </a:lnTo>
                  <a:lnTo>
                    <a:pt x="483" y="10"/>
                  </a:lnTo>
                  <a:lnTo>
                    <a:pt x="490" y="10"/>
                  </a:lnTo>
                  <a:lnTo>
                    <a:pt x="491" y="10"/>
                  </a:lnTo>
                  <a:lnTo>
                    <a:pt x="493" y="10"/>
                  </a:lnTo>
                  <a:lnTo>
                    <a:pt x="497" y="8"/>
                  </a:lnTo>
                  <a:lnTo>
                    <a:pt x="499" y="10"/>
                  </a:lnTo>
                  <a:lnTo>
                    <a:pt x="500" y="10"/>
                  </a:lnTo>
                  <a:lnTo>
                    <a:pt x="500" y="8"/>
                  </a:lnTo>
                  <a:lnTo>
                    <a:pt x="502" y="8"/>
                  </a:lnTo>
                  <a:lnTo>
                    <a:pt x="500" y="8"/>
                  </a:lnTo>
                  <a:lnTo>
                    <a:pt x="502" y="8"/>
                  </a:lnTo>
                  <a:lnTo>
                    <a:pt x="502" y="7"/>
                  </a:lnTo>
                  <a:lnTo>
                    <a:pt x="503" y="7"/>
                  </a:lnTo>
                  <a:lnTo>
                    <a:pt x="503" y="8"/>
                  </a:lnTo>
                  <a:lnTo>
                    <a:pt x="503" y="7"/>
                  </a:lnTo>
                  <a:lnTo>
                    <a:pt x="505" y="7"/>
                  </a:lnTo>
                  <a:lnTo>
                    <a:pt x="509" y="7"/>
                  </a:lnTo>
                  <a:lnTo>
                    <a:pt x="511" y="7"/>
                  </a:lnTo>
                  <a:lnTo>
                    <a:pt x="516" y="7"/>
                  </a:lnTo>
                  <a:lnTo>
                    <a:pt x="520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1" y="10"/>
                  </a:lnTo>
                  <a:lnTo>
                    <a:pt x="520" y="10"/>
                  </a:lnTo>
                  <a:lnTo>
                    <a:pt x="517" y="11"/>
                  </a:lnTo>
                  <a:lnTo>
                    <a:pt x="515" y="11"/>
                  </a:lnTo>
                  <a:lnTo>
                    <a:pt x="511" y="11"/>
                  </a:lnTo>
                  <a:lnTo>
                    <a:pt x="510" y="11"/>
                  </a:lnTo>
                  <a:lnTo>
                    <a:pt x="510" y="13"/>
                  </a:lnTo>
                  <a:lnTo>
                    <a:pt x="509" y="13"/>
                  </a:lnTo>
                  <a:lnTo>
                    <a:pt x="508" y="13"/>
                  </a:lnTo>
                  <a:lnTo>
                    <a:pt x="506" y="13"/>
                  </a:lnTo>
                  <a:lnTo>
                    <a:pt x="502" y="15"/>
                  </a:lnTo>
                  <a:lnTo>
                    <a:pt x="500" y="15"/>
                  </a:lnTo>
                  <a:lnTo>
                    <a:pt x="499" y="15"/>
                  </a:lnTo>
                  <a:lnTo>
                    <a:pt x="500" y="15"/>
                  </a:lnTo>
                  <a:lnTo>
                    <a:pt x="499" y="15"/>
                  </a:lnTo>
                  <a:lnTo>
                    <a:pt x="498" y="15"/>
                  </a:lnTo>
                  <a:lnTo>
                    <a:pt x="497" y="15"/>
                  </a:lnTo>
                  <a:lnTo>
                    <a:pt x="494" y="15"/>
                  </a:lnTo>
                  <a:lnTo>
                    <a:pt x="493" y="16"/>
                  </a:lnTo>
                  <a:lnTo>
                    <a:pt x="497" y="16"/>
                  </a:lnTo>
                  <a:lnTo>
                    <a:pt x="499" y="15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3" y="15"/>
                  </a:lnTo>
                  <a:lnTo>
                    <a:pt x="505" y="13"/>
                  </a:lnTo>
                  <a:lnTo>
                    <a:pt x="509" y="13"/>
                  </a:lnTo>
                  <a:lnTo>
                    <a:pt x="510" y="13"/>
                  </a:lnTo>
                  <a:lnTo>
                    <a:pt x="511" y="13"/>
                  </a:lnTo>
                  <a:lnTo>
                    <a:pt x="513" y="13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9" y="11"/>
                  </a:lnTo>
                  <a:lnTo>
                    <a:pt x="523" y="11"/>
                  </a:lnTo>
                  <a:lnTo>
                    <a:pt x="525" y="11"/>
                  </a:lnTo>
                  <a:lnTo>
                    <a:pt x="526" y="11"/>
                  </a:lnTo>
                  <a:lnTo>
                    <a:pt x="530" y="10"/>
                  </a:lnTo>
                  <a:lnTo>
                    <a:pt x="534" y="10"/>
                  </a:lnTo>
                  <a:lnTo>
                    <a:pt x="533" y="10"/>
                  </a:lnTo>
                  <a:lnTo>
                    <a:pt x="534" y="10"/>
                  </a:lnTo>
                  <a:lnTo>
                    <a:pt x="533" y="10"/>
                  </a:lnTo>
                  <a:lnTo>
                    <a:pt x="534" y="10"/>
                  </a:lnTo>
                  <a:lnTo>
                    <a:pt x="536" y="10"/>
                  </a:lnTo>
                  <a:lnTo>
                    <a:pt x="537" y="10"/>
                  </a:lnTo>
                  <a:lnTo>
                    <a:pt x="538" y="10"/>
                  </a:lnTo>
                  <a:lnTo>
                    <a:pt x="539" y="10"/>
                  </a:lnTo>
                  <a:lnTo>
                    <a:pt x="542" y="10"/>
                  </a:lnTo>
                  <a:lnTo>
                    <a:pt x="543" y="10"/>
                  </a:lnTo>
                  <a:lnTo>
                    <a:pt x="539" y="10"/>
                  </a:lnTo>
                  <a:lnTo>
                    <a:pt x="538" y="10"/>
                  </a:lnTo>
                  <a:lnTo>
                    <a:pt x="538" y="11"/>
                  </a:lnTo>
                  <a:lnTo>
                    <a:pt x="537" y="11"/>
                  </a:lnTo>
                  <a:lnTo>
                    <a:pt x="542" y="11"/>
                  </a:lnTo>
                  <a:lnTo>
                    <a:pt x="545" y="10"/>
                  </a:lnTo>
                  <a:lnTo>
                    <a:pt x="546" y="10"/>
                  </a:lnTo>
                  <a:lnTo>
                    <a:pt x="548" y="10"/>
                  </a:lnTo>
                  <a:lnTo>
                    <a:pt x="550" y="10"/>
                  </a:lnTo>
                  <a:lnTo>
                    <a:pt x="553" y="11"/>
                  </a:lnTo>
                  <a:lnTo>
                    <a:pt x="554" y="11"/>
                  </a:lnTo>
                  <a:lnTo>
                    <a:pt x="554" y="10"/>
                  </a:lnTo>
                  <a:lnTo>
                    <a:pt x="555" y="11"/>
                  </a:lnTo>
                  <a:lnTo>
                    <a:pt x="556" y="11"/>
                  </a:lnTo>
                  <a:lnTo>
                    <a:pt x="559" y="11"/>
                  </a:lnTo>
                  <a:lnTo>
                    <a:pt x="560" y="11"/>
                  </a:lnTo>
                  <a:lnTo>
                    <a:pt x="560" y="10"/>
                  </a:lnTo>
                  <a:lnTo>
                    <a:pt x="561" y="10"/>
                  </a:lnTo>
                  <a:lnTo>
                    <a:pt x="562" y="10"/>
                  </a:lnTo>
                  <a:lnTo>
                    <a:pt x="563" y="10"/>
                  </a:lnTo>
                  <a:lnTo>
                    <a:pt x="562" y="10"/>
                  </a:lnTo>
                  <a:lnTo>
                    <a:pt x="561" y="10"/>
                  </a:lnTo>
                  <a:lnTo>
                    <a:pt x="562" y="10"/>
                  </a:lnTo>
                  <a:lnTo>
                    <a:pt x="563" y="10"/>
                  </a:lnTo>
                  <a:lnTo>
                    <a:pt x="566" y="10"/>
                  </a:lnTo>
                  <a:lnTo>
                    <a:pt x="566" y="8"/>
                  </a:lnTo>
                  <a:lnTo>
                    <a:pt x="571" y="8"/>
                  </a:lnTo>
                  <a:lnTo>
                    <a:pt x="572" y="8"/>
                  </a:lnTo>
                  <a:lnTo>
                    <a:pt x="573" y="8"/>
                  </a:lnTo>
                  <a:lnTo>
                    <a:pt x="577" y="8"/>
                  </a:lnTo>
                  <a:lnTo>
                    <a:pt x="579" y="8"/>
                  </a:lnTo>
                  <a:lnTo>
                    <a:pt x="583" y="8"/>
                  </a:lnTo>
                  <a:lnTo>
                    <a:pt x="588" y="8"/>
                  </a:lnTo>
                  <a:lnTo>
                    <a:pt x="591" y="8"/>
                  </a:lnTo>
                  <a:lnTo>
                    <a:pt x="596" y="8"/>
                  </a:lnTo>
                  <a:lnTo>
                    <a:pt x="600" y="10"/>
                  </a:lnTo>
                  <a:lnTo>
                    <a:pt x="601" y="10"/>
                  </a:lnTo>
                  <a:lnTo>
                    <a:pt x="603" y="10"/>
                  </a:lnTo>
                  <a:lnTo>
                    <a:pt x="605" y="10"/>
                  </a:lnTo>
                  <a:lnTo>
                    <a:pt x="607" y="10"/>
                  </a:lnTo>
                  <a:lnTo>
                    <a:pt x="610" y="10"/>
                  </a:lnTo>
                  <a:lnTo>
                    <a:pt x="612" y="10"/>
                  </a:lnTo>
                  <a:lnTo>
                    <a:pt x="613" y="10"/>
                  </a:lnTo>
                  <a:lnTo>
                    <a:pt x="616" y="10"/>
                  </a:lnTo>
                  <a:lnTo>
                    <a:pt x="613" y="11"/>
                  </a:lnTo>
                  <a:lnTo>
                    <a:pt x="612" y="11"/>
                  </a:lnTo>
                  <a:lnTo>
                    <a:pt x="608" y="11"/>
                  </a:lnTo>
                  <a:lnTo>
                    <a:pt x="607" y="11"/>
                  </a:lnTo>
                  <a:lnTo>
                    <a:pt x="606" y="11"/>
                  </a:lnTo>
                  <a:lnTo>
                    <a:pt x="605" y="11"/>
                  </a:lnTo>
                  <a:lnTo>
                    <a:pt x="601" y="13"/>
                  </a:lnTo>
                  <a:lnTo>
                    <a:pt x="599" y="13"/>
                  </a:lnTo>
                  <a:lnTo>
                    <a:pt x="597" y="13"/>
                  </a:lnTo>
                  <a:lnTo>
                    <a:pt x="596" y="13"/>
                  </a:lnTo>
                  <a:lnTo>
                    <a:pt x="593" y="13"/>
                  </a:lnTo>
                  <a:lnTo>
                    <a:pt x="589" y="13"/>
                  </a:lnTo>
                  <a:lnTo>
                    <a:pt x="585" y="13"/>
                  </a:lnTo>
                  <a:lnTo>
                    <a:pt x="588" y="15"/>
                  </a:lnTo>
                  <a:lnTo>
                    <a:pt x="589" y="15"/>
                  </a:lnTo>
                  <a:lnTo>
                    <a:pt x="588" y="15"/>
                  </a:lnTo>
                  <a:lnTo>
                    <a:pt x="583" y="15"/>
                  </a:lnTo>
                  <a:lnTo>
                    <a:pt x="580" y="15"/>
                  </a:lnTo>
                  <a:lnTo>
                    <a:pt x="578" y="15"/>
                  </a:lnTo>
                  <a:lnTo>
                    <a:pt x="577" y="15"/>
                  </a:lnTo>
                  <a:lnTo>
                    <a:pt x="577" y="16"/>
                  </a:lnTo>
                  <a:lnTo>
                    <a:pt x="572" y="16"/>
                  </a:lnTo>
                  <a:lnTo>
                    <a:pt x="568" y="16"/>
                  </a:lnTo>
                  <a:lnTo>
                    <a:pt x="566" y="16"/>
                  </a:lnTo>
                  <a:lnTo>
                    <a:pt x="563" y="16"/>
                  </a:lnTo>
                  <a:lnTo>
                    <a:pt x="560" y="16"/>
                  </a:lnTo>
                  <a:lnTo>
                    <a:pt x="560" y="15"/>
                  </a:lnTo>
                  <a:lnTo>
                    <a:pt x="559" y="15"/>
                  </a:lnTo>
                  <a:lnTo>
                    <a:pt x="556" y="15"/>
                  </a:lnTo>
                  <a:lnTo>
                    <a:pt x="556" y="16"/>
                  </a:lnTo>
                  <a:lnTo>
                    <a:pt x="555" y="16"/>
                  </a:lnTo>
                  <a:lnTo>
                    <a:pt x="553" y="16"/>
                  </a:lnTo>
                  <a:lnTo>
                    <a:pt x="550" y="16"/>
                  </a:lnTo>
                  <a:lnTo>
                    <a:pt x="548" y="16"/>
                  </a:lnTo>
                  <a:lnTo>
                    <a:pt x="545" y="16"/>
                  </a:lnTo>
                  <a:lnTo>
                    <a:pt x="542" y="16"/>
                  </a:lnTo>
                  <a:lnTo>
                    <a:pt x="539" y="16"/>
                  </a:lnTo>
                  <a:lnTo>
                    <a:pt x="538" y="16"/>
                  </a:lnTo>
                  <a:lnTo>
                    <a:pt x="537" y="16"/>
                  </a:lnTo>
                  <a:lnTo>
                    <a:pt x="533" y="16"/>
                  </a:lnTo>
                  <a:lnTo>
                    <a:pt x="528" y="16"/>
                  </a:lnTo>
                  <a:lnTo>
                    <a:pt x="526" y="16"/>
                  </a:lnTo>
                  <a:lnTo>
                    <a:pt x="523" y="16"/>
                  </a:lnTo>
                  <a:lnTo>
                    <a:pt x="527" y="16"/>
                  </a:lnTo>
                  <a:lnTo>
                    <a:pt x="528" y="16"/>
                  </a:lnTo>
                  <a:lnTo>
                    <a:pt x="533" y="16"/>
                  </a:lnTo>
                  <a:lnTo>
                    <a:pt x="537" y="16"/>
                  </a:lnTo>
                  <a:lnTo>
                    <a:pt x="542" y="16"/>
                  </a:lnTo>
                  <a:lnTo>
                    <a:pt x="543" y="16"/>
                  </a:lnTo>
                  <a:lnTo>
                    <a:pt x="544" y="16"/>
                  </a:lnTo>
                  <a:lnTo>
                    <a:pt x="546" y="16"/>
                  </a:lnTo>
                  <a:lnTo>
                    <a:pt x="550" y="16"/>
                  </a:lnTo>
                  <a:lnTo>
                    <a:pt x="554" y="16"/>
                  </a:lnTo>
                  <a:lnTo>
                    <a:pt x="559" y="16"/>
                  </a:lnTo>
                  <a:lnTo>
                    <a:pt x="561" y="16"/>
                  </a:lnTo>
                  <a:lnTo>
                    <a:pt x="562" y="16"/>
                  </a:lnTo>
                  <a:lnTo>
                    <a:pt x="563" y="16"/>
                  </a:lnTo>
                  <a:lnTo>
                    <a:pt x="565" y="16"/>
                  </a:lnTo>
                  <a:lnTo>
                    <a:pt x="570" y="16"/>
                  </a:lnTo>
                  <a:lnTo>
                    <a:pt x="572" y="16"/>
                  </a:lnTo>
                  <a:lnTo>
                    <a:pt x="572" y="17"/>
                  </a:lnTo>
                  <a:lnTo>
                    <a:pt x="568" y="17"/>
                  </a:lnTo>
                  <a:lnTo>
                    <a:pt x="566" y="17"/>
                  </a:lnTo>
                  <a:lnTo>
                    <a:pt x="565" y="17"/>
                  </a:lnTo>
                  <a:lnTo>
                    <a:pt x="561" y="17"/>
                  </a:lnTo>
                  <a:lnTo>
                    <a:pt x="560" y="18"/>
                  </a:lnTo>
                  <a:lnTo>
                    <a:pt x="559" y="17"/>
                  </a:lnTo>
                  <a:lnTo>
                    <a:pt x="556" y="17"/>
                  </a:lnTo>
                  <a:lnTo>
                    <a:pt x="554" y="17"/>
                  </a:lnTo>
                  <a:lnTo>
                    <a:pt x="551" y="18"/>
                  </a:lnTo>
                  <a:lnTo>
                    <a:pt x="548" y="18"/>
                  </a:lnTo>
                  <a:lnTo>
                    <a:pt x="544" y="17"/>
                  </a:lnTo>
                  <a:lnTo>
                    <a:pt x="543" y="17"/>
                  </a:lnTo>
                  <a:lnTo>
                    <a:pt x="539" y="17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4" y="17"/>
                  </a:lnTo>
                  <a:lnTo>
                    <a:pt x="533" y="18"/>
                  </a:lnTo>
                  <a:lnTo>
                    <a:pt x="528" y="18"/>
                  </a:lnTo>
                  <a:lnTo>
                    <a:pt x="530" y="18"/>
                  </a:lnTo>
                  <a:lnTo>
                    <a:pt x="532" y="18"/>
                  </a:lnTo>
                  <a:lnTo>
                    <a:pt x="530" y="18"/>
                  </a:lnTo>
                  <a:lnTo>
                    <a:pt x="528" y="18"/>
                  </a:lnTo>
                  <a:lnTo>
                    <a:pt x="530" y="18"/>
                  </a:lnTo>
                  <a:lnTo>
                    <a:pt x="527" y="19"/>
                  </a:lnTo>
                  <a:lnTo>
                    <a:pt x="526" y="19"/>
                  </a:lnTo>
                  <a:lnTo>
                    <a:pt x="527" y="19"/>
                  </a:lnTo>
                  <a:lnTo>
                    <a:pt x="528" y="19"/>
                  </a:lnTo>
                  <a:lnTo>
                    <a:pt x="530" y="19"/>
                  </a:lnTo>
                  <a:lnTo>
                    <a:pt x="530" y="21"/>
                  </a:lnTo>
                  <a:lnTo>
                    <a:pt x="532" y="21"/>
                  </a:lnTo>
                  <a:lnTo>
                    <a:pt x="532" y="19"/>
                  </a:lnTo>
                  <a:lnTo>
                    <a:pt x="533" y="19"/>
                  </a:lnTo>
                  <a:lnTo>
                    <a:pt x="536" y="19"/>
                  </a:lnTo>
                  <a:lnTo>
                    <a:pt x="537" y="19"/>
                  </a:lnTo>
                  <a:lnTo>
                    <a:pt x="538" y="21"/>
                  </a:lnTo>
                  <a:lnTo>
                    <a:pt x="537" y="21"/>
                  </a:lnTo>
                  <a:lnTo>
                    <a:pt x="536" y="21"/>
                  </a:lnTo>
                  <a:lnTo>
                    <a:pt x="534" y="23"/>
                  </a:lnTo>
                  <a:lnTo>
                    <a:pt x="534" y="24"/>
                  </a:lnTo>
                  <a:lnTo>
                    <a:pt x="533" y="24"/>
                  </a:lnTo>
                  <a:lnTo>
                    <a:pt x="534" y="24"/>
                  </a:lnTo>
                  <a:lnTo>
                    <a:pt x="534" y="23"/>
                  </a:lnTo>
                  <a:lnTo>
                    <a:pt x="536" y="23"/>
                  </a:lnTo>
                  <a:lnTo>
                    <a:pt x="537" y="23"/>
                  </a:lnTo>
                  <a:lnTo>
                    <a:pt x="537" y="24"/>
                  </a:lnTo>
                  <a:lnTo>
                    <a:pt x="537" y="23"/>
                  </a:lnTo>
                  <a:lnTo>
                    <a:pt x="538" y="23"/>
                  </a:lnTo>
                  <a:lnTo>
                    <a:pt x="538" y="24"/>
                  </a:lnTo>
                  <a:lnTo>
                    <a:pt x="539" y="24"/>
                  </a:lnTo>
                  <a:lnTo>
                    <a:pt x="538" y="24"/>
                  </a:lnTo>
                  <a:lnTo>
                    <a:pt x="539" y="24"/>
                  </a:lnTo>
                  <a:lnTo>
                    <a:pt x="538" y="24"/>
                  </a:lnTo>
                  <a:lnTo>
                    <a:pt x="537" y="24"/>
                  </a:lnTo>
                  <a:lnTo>
                    <a:pt x="536" y="24"/>
                  </a:lnTo>
                  <a:lnTo>
                    <a:pt x="534" y="24"/>
                  </a:lnTo>
                  <a:lnTo>
                    <a:pt x="533" y="24"/>
                  </a:lnTo>
                  <a:lnTo>
                    <a:pt x="532" y="24"/>
                  </a:lnTo>
                  <a:lnTo>
                    <a:pt x="532" y="25"/>
                  </a:lnTo>
                  <a:lnTo>
                    <a:pt x="530" y="25"/>
                  </a:lnTo>
                  <a:lnTo>
                    <a:pt x="532" y="25"/>
                  </a:lnTo>
                  <a:lnTo>
                    <a:pt x="530" y="25"/>
                  </a:lnTo>
                  <a:lnTo>
                    <a:pt x="530" y="27"/>
                  </a:lnTo>
                  <a:lnTo>
                    <a:pt x="526" y="27"/>
                  </a:lnTo>
                  <a:lnTo>
                    <a:pt x="525" y="25"/>
                  </a:lnTo>
                  <a:lnTo>
                    <a:pt x="523" y="27"/>
                  </a:lnTo>
                  <a:lnTo>
                    <a:pt x="521" y="27"/>
                  </a:lnTo>
                  <a:lnTo>
                    <a:pt x="523" y="27"/>
                  </a:lnTo>
                  <a:lnTo>
                    <a:pt x="521" y="27"/>
                  </a:lnTo>
                  <a:lnTo>
                    <a:pt x="519" y="27"/>
                  </a:lnTo>
                  <a:lnTo>
                    <a:pt x="520" y="27"/>
                  </a:lnTo>
                  <a:lnTo>
                    <a:pt x="517" y="27"/>
                  </a:lnTo>
                  <a:lnTo>
                    <a:pt x="516" y="27"/>
                  </a:lnTo>
                  <a:lnTo>
                    <a:pt x="516" y="28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19" y="28"/>
                  </a:lnTo>
                  <a:lnTo>
                    <a:pt x="517" y="28"/>
                  </a:lnTo>
                  <a:lnTo>
                    <a:pt x="517" y="29"/>
                  </a:lnTo>
                  <a:lnTo>
                    <a:pt x="516" y="29"/>
                  </a:lnTo>
                  <a:lnTo>
                    <a:pt x="515" y="29"/>
                  </a:lnTo>
                  <a:lnTo>
                    <a:pt x="515" y="32"/>
                  </a:lnTo>
                  <a:lnTo>
                    <a:pt x="513" y="32"/>
                  </a:lnTo>
                  <a:lnTo>
                    <a:pt x="515" y="32"/>
                  </a:lnTo>
                  <a:lnTo>
                    <a:pt x="513" y="32"/>
                  </a:lnTo>
                  <a:lnTo>
                    <a:pt x="510" y="33"/>
                  </a:lnTo>
                  <a:lnTo>
                    <a:pt x="511" y="33"/>
                  </a:lnTo>
                  <a:lnTo>
                    <a:pt x="510" y="33"/>
                  </a:lnTo>
                  <a:lnTo>
                    <a:pt x="509" y="33"/>
                  </a:lnTo>
                  <a:lnTo>
                    <a:pt x="509" y="34"/>
                  </a:lnTo>
                  <a:lnTo>
                    <a:pt x="508" y="34"/>
                  </a:lnTo>
                  <a:lnTo>
                    <a:pt x="510" y="34"/>
                  </a:lnTo>
                  <a:lnTo>
                    <a:pt x="511" y="34"/>
                  </a:lnTo>
                  <a:lnTo>
                    <a:pt x="510" y="35"/>
                  </a:lnTo>
                  <a:lnTo>
                    <a:pt x="511" y="35"/>
                  </a:lnTo>
                  <a:lnTo>
                    <a:pt x="513" y="34"/>
                  </a:lnTo>
                  <a:lnTo>
                    <a:pt x="517" y="33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7" y="34"/>
                  </a:lnTo>
                  <a:lnTo>
                    <a:pt x="530" y="34"/>
                  </a:lnTo>
                  <a:lnTo>
                    <a:pt x="533" y="34"/>
                  </a:lnTo>
                  <a:lnTo>
                    <a:pt x="534" y="34"/>
                  </a:lnTo>
                  <a:lnTo>
                    <a:pt x="536" y="34"/>
                  </a:lnTo>
                  <a:lnTo>
                    <a:pt x="537" y="35"/>
                  </a:lnTo>
                  <a:lnTo>
                    <a:pt x="536" y="35"/>
                  </a:lnTo>
                  <a:lnTo>
                    <a:pt x="534" y="35"/>
                  </a:lnTo>
                  <a:lnTo>
                    <a:pt x="533" y="35"/>
                  </a:lnTo>
                  <a:lnTo>
                    <a:pt x="530" y="35"/>
                  </a:lnTo>
                  <a:lnTo>
                    <a:pt x="526" y="34"/>
                  </a:lnTo>
                  <a:lnTo>
                    <a:pt x="525" y="34"/>
                  </a:lnTo>
                  <a:lnTo>
                    <a:pt x="523" y="34"/>
                  </a:lnTo>
                  <a:lnTo>
                    <a:pt x="519" y="34"/>
                  </a:lnTo>
                  <a:lnTo>
                    <a:pt x="519" y="35"/>
                  </a:lnTo>
                  <a:lnTo>
                    <a:pt x="523" y="35"/>
                  </a:lnTo>
                  <a:lnTo>
                    <a:pt x="521" y="35"/>
                  </a:lnTo>
                  <a:lnTo>
                    <a:pt x="519" y="35"/>
                  </a:lnTo>
                  <a:lnTo>
                    <a:pt x="517" y="35"/>
                  </a:lnTo>
                  <a:lnTo>
                    <a:pt x="519" y="35"/>
                  </a:lnTo>
                  <a:lnTo>
                    <a:pt x="521" y="35"/>
                  </a:lnTo>
                  <a:lnTo>
                    <a:pt x="525" y="36"/>
                  </a:lnTo>
                  <a:lnTo>
                    <a:pt x="521" y="36"/>
                  </a:lnTo>
                  <a:lnTo>
                    <a:pt x="525" y="36"/>
                  </a:lnTo>
                  <a:lnTo>
                    <a:pt x="526" y="36"/>
                  </a:lnTo>
                  <a:lnTo>
                    <a:pt x="528" y="36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2" y="38"/>
                  </a:lnTo>
                  <a:lnTo>
                    <a:pt x="533" y="38"/>
                  </a:lnTo>
                  <a:lnTo>
                    <a:pt x="534" y="38"/>
                  </a:lnTo>
                  <a:lnTo>
                    <a:pt x="536" y="38"/>
                  </a:lnTo>
                  <a:lnTo>
                    <a:pt x="534" y="38"/>
                  </a:lnTo>
                  <a:lnTo>
                    <a:pt x="536" y="38"/>
                  </a:lnTo>
                  <a:lnTo>
                    <a:pt x="536" y="36"/>
                  </a:lnTo>
                  <a:lnTo>
                    <a:pt x="537" y="36"/>
                  </a:lnTo>
                  <a:lnTo>
                    <a:pt x="539" y="36"/>
                  </a:lnTo>
                  <a:lnTo>
                    <a:pt x="542" y="36"/>
                  </a:lnTo>
                  <a:lnTo>
                    <a:pt x="542" y="38"/>
                  </a:lnTo>
                  <a:lnTo>
                    <a:pt x="543" y="38"/>
                  </a:lnTo>
                  <a:lnTo>
                    <a:pt x="543" y="40"/>
                  </a:lnTo>
                  <a:lnTo>
                    <a:pt x="543" y="41"/>
                  </a:lnTo>
                  <a:lnTo>
                    <a:pt x="542" y="41"/>
                  </a:lnTo>
                  <a:lnTo>
                    <a:pt x="539" y="41"/>
                  </a:lnTo>
                  <a:lnTo>
                    <a:pt x="538" y="41"/>
                  </a:lnTo>
                  <a:lnTo>
                    <a:pt x="538" y="42"/>
                  </a:lnTo>
                  <a:lnTo>
                    <a:pt x="538" y="41"/>
                  </a:lnTo>
                  <a:lnTo>
                    <a:pt x="537" y="41"/>
                  </a:lnTo>
                  <a:lnTo>
                    <a:pt x="536" y="41"/>
                  </a:lnTo>
                  <a:lnTo>
                    <a:pt x="534" y="41"/>
                  </a:lnTo>
                  <a:lnTo>
                    <a:pt x="532" y="41"/>
                  </a:lnTo>
                  <a:lnTo>
                    <a:pt x="530" y="41"/>
                  </a:lnTo>
                  <a:lnTo>
                    <a:pt x="528" y="41"/>
                  </a:lnTo>
                  <a:lnTo>
                    <a:pt x="526" y="40"/>
                  </a:lnTo>
                  <a:lnTo>
                    <a:pt x="523" y="40"/>
                  </a:lnTo>
                  <a:lnTo>
                    <a:pt x="521" y="40"/>
                  </a:lnTo>
                  <a:lnTo>
                    <a:pt x="520" y="40"/>
                  </a:lnTo>
                  <a:lnTo>
                    <a:pt x="519" y="40"/>
                  </a:lnTo>
                  <a:lnTo>
                    <a:pt x="517" y="41"/>
                  </a:lnTo>
                  <a:lnTo>
                    <a:pt x="516" y="41"/>
                  </a:lnTo>
                  <a:lnTo>
                    <a:pt x="515" y="40"/>
                  </a:lnTo>
                  <a:lnTo>
                    <a:pt x="511" y="41"/>
                  </a:lnTo>
                  <a:lnTo>
                    <a:pt x="510" y="40"/>
                  </a:lnTo>
                  <a:lnTo>
                    <a:pt x="508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1"/>
                  </a:lnTo>
                  <a:lnTo>
                    <a:pt x="515" y="41"/>
                  </a:lnTo>
                  <a:lnTo>
                    <a:pt x="516" y="41"/>
                  </a:lnTo>
                  <a:lnTo>
                    <a:pt x="517" y="41"/>
                  </a:lnTo>
                  <a:lnTo>
                    <a:pt x="516" y="41"/>
                  </a:lnTo>
                  <a:lnTo>
                    <a:pt x="515" y="41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10" y="42"/>
                  </a:lnTo>
                  <a:lnTo>
                    <a:pt x="508" y="42"/>
                  </a:lnTo>
                  <a:lnTo>
                    <a:pt x="509" y="42"/>
                  </a:lnTo>
                  <a:lnTo>
                    <a:pt x="508" y="42"/>
                  </a:lnTo>
                  <a:lnTo>
                    <a:pt x="506" y="42"/>
                  </a:lnTo>
                  <a:lnTo>
                    <a:pt x="506" y="41"/>
                  </a:lnTo>
                  <a:lnTo>
                    <a:pt x="505" y="41"/>
                  </a:lnTo>
                  <a:lnTo>
                    <a:pt x="503" y="41"/>
                  </a:lnTo>
                  <a:lnTo>
                    <a:pt x="502" y="41"/>
                  </a:lnTo>
                  <a:lnTo>
                    <a:pt x="500" y="41"/>
                  </a:lnTo>
                  <a:lnTo>
                    <a:pt x="502" y="41"/>
                  </a:lnTo>
                  <a:lnTo>
                    <a:pt x="500" y="41"/>
                  </a:lnTo>
                  <a:lnTo>
                    <a:pt x="499" y="41"/>
                  </a:lnTo>
                  <a:lnTo>
                    <a:pt x="498" y="41"/>
                  </a:lnTo>
                  <a:lnTo>
                    <a:pt x="498" y="42"/>
                  </a:lnTo>
                  <a:lnTo>
                    <a:pt x="499" y="42"/>
                  </a:lnTo>
                  <a:lnTo>
                    <a:pt x="500" y="42"/>
                  </a:lnTo>
                  <a:lnTo>
                    <a:pt x="499" y="42"/>
                  </a:lnTo>
                  <a:lnTo>
                    <a:pt x="500" y="42"/>
                  </a:lnTo>
                  <a:lnTo>
                    <a:pt x="500" y="44"/>
                  </a:lnTo>
                  <a:lnTo>
                    <a:pt x="502" y="44"/>
                  </a:lnTo>
                  <a:lnTo>
                    <a:pt x="502" y="42"/>
                  </a:lnTo>
                  <a:lnTo>
                    <a:pt x="500" y="42"/>
                  </a:lnTo>
                  <a:lnTo>
                    <a:pt x="502" y="42"/>
                  </a:lnTo>
                  <a:lnTo>
                    <a:pt x="500" y="42"/>
                  </a:lnTo>
                  <a:lnTo>
                    <a:pt x="502" y="42"/>
                  </a:lnTo>
                  <a:lnTo>
                    <a:pt x="503" y="42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5" y="42"/>
                  </a:lnTo>
                  <a:lnTo>
                    <a:pt x="503" y="42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8" y="42"/>
                  </a:lnTo>
                  <a:lnTo>
                    <a:pt x="505" y="44"/>
                  </a:lnTo>
                  <a:lnTo>
                    <a:pt x="503" y="44"/>
                  </a:lnTo>
                  <a:lnTo>
                    <a:pt x="506" y="44"/>
                  </a:lnTo>
                  <a:lnTo>
                    <a:pt x="508" y="44"/>
                  </a:lnTo>
                  <a:lnTo>
                    <a:pt x="506" y="44"/>
                  </a:lnTo>
                  <a:lnTo>
                    <a:pt x="503" y="44"/>
                  </a:lnTo>
                  <a:lnTo>
                    <a:pt x="502" y="44"/>
                  </a:lnTo>
                  <a:lnTo>
                    <a:pt x="500" y="44"/>
                  </a:lnTo>
                  <a:lnTo>
                    <a:pt x="499" y="44"/>
                  </a:lnTo>
                  <a:lnTo>
                    <a:pt x="500" y="44"/>
                  </a:lnTo>
                  <a:lnTo>
                    <a:pt x="502" y="44"/>
                  </a:lnTo>
                  <a:lnTo>
                    <a:pt x="505" y="44"/>
                  </a:lnTo>
                  <a:lnTo>
                    <a:pt x="508" y="44"/>
                  </a:lnTo>
                  <a:lnTo>
                    <a:pt x="509" y="44"/>
                  </a:lnTo>
                  <a:lnTo>
                    <a:pt x="508" y="44"/>
                  </a:lnTo>
                  <a:lnTo>
                    <a:pt x="509" y="44"/>
                  </a:lnTo>
                  <a:lnTo>
                    <a:pt x="508" y="44"/>
                  </a:lnTo>
                  <a:lnTo>
                    <a:pt x="508" y="45"/>
                  </a:lnTo>
                  <a:lnTo>
                    <a:pt x="506" y="45"/>
                  </a:lnTo>
                  <a:lnTo>
                    <a:pt x="508" y="45"/>
                  </a:lnTo>
                  <a:lnTo>
                    <a:pt x="509" y="45"/>
                  </a:lnTo>
                  <a:lnTo>
                    <a:pt x="510" y="45"/>
                  </a:lnTo>
                  <a:lnTo>
                    <a:pt x="509" y="45"/>
                  </a:lnTo>
                  <a:lnTo>
                    <a:pt x="510" y="45"/>
                  </a:lnTo>
                  <a:lnTo>
                    <a:pt x="513" y="45"/>
                  </a:lnTo>
                  <a:lnTo>
                    <a:pt x="515" y="45"/>
                  </a:lnTo>
                  <a:lnTo>
                    <a:pt x="516" y="45"/>
                  </a:lnTo>
                  <a:lnTo>
                    <a:pt x="517" y="46"/>
                  </a:lnTo>
                  <a:lnTo>
                    <a:pt x="519" y="46"/>
                  </a:lnTo>
                  <a:lnTo>
                    <a:pt x="517" y="46"/>
                  </a:lnTo>
                  <a:lnTo>
                    <a:pt x="519" y="46"/>
                  </a:lnTo>
                  <a:lnTo>
                    <a:pt x="520" y="46"/>
                  </a:lnTo>
                  <a:lnTo>
                    <a:pt x="519" y="46"/>
                  </a:lnTo>
                  <a:lnTo>
                    <a:pt x="517" y="45"/>
                  </a:lnTo>
                  <a:lnTo>
                    <a:pt x="515" y="45"/>
                  </a:lnTo>
                  <a:lnTo>
                    <a:pt x="513" y="45"/>
                  </a:lnTo>
                  <a:lnTo>
                    <a:pt x="515" y="45"/>
                  </a:lnTo>
                  <a:lnTo>
                    <a:pt x="517" y="45"/>
                  </a:lnTo>
                  <a:lnTo>
                    <a:pt x="519" y="45"/>
                  </a:lnTo>
                  <a:lnTo>
                    <a:pt x="521" y="45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6" y="46"/>
                  </a:lnTo>
                  <a:lnTo>
                    <a:pt x="525" y="46"/>
                  </a:lnTo>
                  <a:lnTo>
                    <a:pt x="520" y="47"/>
                  </a:lnTo>
                  <a:lnTo>
                    <a:pt x="516" y="47"/>
                  </a:lnTo>
                  <a:lnTo>
                    <a:pt x="511" y="47"/>
                  </a:lnTo>
                  <a:lnTo>
                    <a:pt x="508" y="47"/>
                  </a:lnTo>
                  <a:lnTo>
                    <a:pt x="506" y="47"/>
                  </a:lnTo>
                  <a:lnTo>
                    <a:pt x="505" y="47"/>
                  </a:lnTo>
                  <a:lnTo>
                    <a:pt x="505" y="46"/>
                  </a:lnTo>
                  <a:lnTo>
                    <a:pt x="503" y="46"/>
                  </a:lnTo>
                  <a:lnTo>
                    <a:pt x="503" y="47"/>
                  </a:lnTo>
                  <a:lnTo>
                    <a:pt x="505" y="47"/>
                  </a:lnTo>
                  <a:lnTo>
                    <a:pt x="508" y="47"/>
                  </a:lnTo>
                  <a:lnTo>
                    <a:pt x="510" y="47"/>
                  </a:lnTo>
                  <a:lnTo>
                    <a:pt x="515" y="47"/>
                  </a:lnTo>
                  <a:lnTo>
                    <a:pt x="517" y="47"/>
                  </a:lnTo>
                  <a:lnTo>
                    <a:pt x="519" y="47"/>
                  </a:lnTo>
                  <a:lnTo>
                    <a:pt x="520" y="47"/>
                  </a:lnTo>
                  <a:lnTo>
                    <a:pt x="525" y="47"/>
                  </a:lnTo>
                  <a:lnTo>
                    <a:pt x="526" y="47"/>
                  </a:lnTo>
                  <a:lnTo>
                    <a:pt x="527" y="47"/>
                  </a:lnTo>
                  <a:lnTo>
                    <a:pt x="527" y="50"/>
                  </a:lnTo>
                  <a:lnTo>
                    <a:pt x="528" y="50"/>
                  </a:lnTo>
                  <a:lnTo>
                    <a:pt x="530" y="50"/>
                  </a:lnTo>
                  <a:lnTo>
                    <a:pt x="528" y="50"/>
                  </a:lnTo>
                  <a:lnTo>
                    <a:pt x="527" y="50"/>
                  </a:lnTo>
                  <a:lnTo>
                    <a:pt x="528" y="51"/>
                  </a:lnTo>
                  <a:lnTo>
                    <a:pt x="527" y="51"/>
                  </a:lnTo>
                  <a:lnTo>
                    <a:pt x="528" y="51"/>
                  </a:lnTo>
                  <a:lnTo>
                    <a:pt x="528" y="52"/>
                  </a:lnTo>
                  <a:lnTo>
                    <a:pt x="528" y="53"/>
                  </a:lnTo>
                  <a:lnTo>
                    <a:pt x="527" y="53"/>
                  </a:lnTo>
                  <a:lnTo>
                    <a:pt x="526" y="55"/>
                  </a:lnTo>
                  <a:lnTo>
                    <a:pt x="523" y="55"/>
                  </a:lnTo>
                  <a:lnTo>
                    <a:pt x="523" y="53"/>
                  </a:lnTo>
                  <a:lnTo>
                    <a:pt x="521" y="53"/>
                  </a:lnTo>
                  <a:lnTo>
                    <a:pt x="523" y="53"/>
                  </a:lnTo>
                  <a:lnTo>
                    <a:pt x="521" y="53"/>
                  </a:lnTo>
                  <a:lnTo>
                    <a:pt x="520" y="52"/>
                  </a:lnTo>
                  <a:lnTo>
                    <a:pt x="519" y="52"/>
                  </a:lnTo>
                  <a:lnTo>
                    <a:pt x="519" y="53"/>
                  </a:lnTo>
                  <a:lnTo>
                    <a:pt x="516" y="53"/>
                  </a:lnTo>
                  <a:lnTo>
                    <a:pt x="515" y="53"/>
                  </a:lnTo>
                  <a:lnTo>
                    <a:pt x="513" y="52"/>
                  </a:lnTo>
                  <a:lnTo>
                    <a:pt x="511" y="52"/>
                  </a:lnTo>
                  <a:lnTo>
                    <a:pt x="510" y="52"/>
                  </a:lnTo>
                  <a:lnTo>
                    <a:pt x="509" y="51"/>
                  </a:lnTo>
                  <a:lnTo>
                    <a:pt x="506" y="51"/>
                  </a:lnTo>
                  <a:lnTo>
                    <a:pt x="503" y="51"/>
                  </a:lnTo>
                  <a:lnTo>
                    <a:pt x="500" y="50"/>
                  </a:lnTo>
                  <a:lnTo>
                    <a:pt x="499" y="50"/>
                  </a:lnTo>
                  <a:lnTo>
                    <a:pt x="499" y="51"/>
                  </a:lnTo>
                  <a:lnTo>
                    <a:pt x="500" y="51"/>
                  </a:lnTo>
                  <a:lnTo>
                    <a:pt x="503" y="51"/>
                  </a:lnTo>
                  <a:lnTo>
                    <a:pt x="506" y="51"/>
                  </a:lnTo>
                  <a:lnTo>
                    <a:pt x="508" y="52"/>
                  </a:lnTo>
                  <a:lnTo>
                    <a:pt x="503" y="52"/>
                  </a:lnTo>
                  <a:lnTo>
                    <a:pt x="498" y="51"/>
                  </a:lnTo>
                  <a:lnTo>
                    <a:pt x="500" y="52"/>
                  </a:lnTo>
                  <a:lnTo>
                    <a:pt x="505" y="52"/>
                  </a:lnTo>
                  <a:lnTo>
                    <a:pt x="508" y="52"/>
                  </a:lnTo>
                  <a:lnTo>
                    <a:pt x="509" y="52"/>
                  </a:lnTo>
                  <a:lnTo>
                    <a:pt x="511" y="53"/>
                  </a:lnTo>
                  <a:lnTo>
                    <a:pt x="513" y="53"/>
                  </a:lnTo>
                  <a:lnTo>
                    <a:pt x="516" y="53"/>
                  </a:lnTo>
                  <a:lnTo>
                    <a:pt x="516" y="55"/>
                  </a:lnTo>
                  <a:lnTo>
                    <a:pt x="515" y="55"/>
                  </a:lnTo>
                  <a:lnTo>
                    <a:pt x="511" y="55"/>
                  </a:lnTo>
                  <a:lnTo>
                    <a:pt x="510" y="55"/>
                  </a:lnTo>
                  <a:lnTo>
                    <a:pt x="506" y="55"/>
                  </a:lnTo>
                  <a:lnTo>
                    <a:pt x="503" y="56"/>
                  </a:lnTo>
                  <a:lnTo>
                    <a:pt x="503" y="55"/>
                  </a:lnTo>
                  <a:lnTo>
                    <a:pt x="502" y="55"/>
                  </a:lnTo>
                  <a:lnTo>
                    <a:pt x="498" y="53"/>
                  </a:lnTo>
                  <a:lnTo>
                    <a:pt x="498" y="55"/>
                  </a:lnTo>
                  <a:lnTo>
                    <a:pt x="499" y="55"/>
                  </a:lnTo>
                  <a:lnTo>
                    <a:pt x="500" y="55"/>
                  </a:lnTo>
                  <a:lnTo>
                    <a:pt x="502" y="55"/>
                  </a:lnTo>
                  <a:lnTo>
                    <a:pt x="500" y="55"/>
                  </a:lnTo>
                  <a:lnTo>
                    <a:pt x="502" y="55"/>
                  </a:lnTo>
                  <a:lnTo>
                    <a:pt x="502" y="56"/>
                  </a:lnTo>
                  <a:lnTo>
                    <a:pt x="503" y="56"/>
                  </a:lnTo>
                  <a:lnTo>
                    <a:pt x="505" y="56"/>
                  </a:lnTo>
                  <a:lnTo>
                    <a:pt x="506" y="56"/>
                  </a:lnTo>
                  <a:lnTo>
                    <a:pt x="510" y="55"/>
                  </a:lnTo>
                  <a:lnTo>
                    <a:pt x="511" y="55"/>
                  </a:lnTo>
                  <a:lnTo>
                    <a:pt x="513" y="55"/>
                  </a:lnTo>
                  <a:lnTo>
                    <a:pt x="515" y="55"/>
                  </a:lnTo>
                  <a:lnTo>
                    <a:pt x="516" y="55"/>
                  </a:lnTo>
                  <a:lnTo>
                    <a:pt x="515" y="55"/>
                  </a:lnTo>
                  <a:lnTo>
                    <a:pt x="515" y="56"/>
                  </a:lnTo>
                  <a:lnTo>
                    <a:pt x="513" y="56"/>
                  </a:lnTo>
                  <a:lnTo>
                    <a:pt x="513" y="58"/>
                  </a:lnTo>
                  <a:lnTo>
                    <a:pt x="515" y="58"/>
                  </a:lnTo>
                  <a:lnTo>
                    <a:pt x="513" y="58"/>
                  </a:lnTo>
                  <a:lnTo>
                    <a:pt x="510" y="58"/>
                  </a:lnTo>
                  <a:lnTo>
                    <a:pt x="509" y="58"/>
                  </a:lnTo>
                  <a:lnTo>
                    <a:pt x="510" y="59"/>
                  </a:lnTo>
                  <a:lnTo>
                    <a:pt x="513" y="59"/>
                  </a:lnTo>
                  <a:lnTo>
                    <a:pt x="515" y="59"/>
                  </a:lnTo>
                  <a:lnTo>
                    <a:pt x="515" y="58"/>
                  </a:lnTo>
                  <a:lnTo>
                    <a:pt x="516" y="58"/>
                  </a:lnTo>
                  <a:lnTo>
                    <a:pt x="517" y="58"/>
                  </a:lnTo>
                  <a:lnTo>
                    <a:pt x="519" y="58"/>
                  </a:lnTo>
                  <a:lnTo>
                    <a:pt x="520" y="59"/>
                  </a:lnTo>
                  <a:lnTo>
                    <a:pt x="521" y="59"/>
                  </a:lnTo>
                  <a:lnTo>
                    <a:pt x="523" y="59"/>
                  </a:lnTo>
                  <a:lnTo>
                    <a:pt x="525" y="59"/>
                  </a:lnTo>
                  <a:lnTo>
                    <a:pt x="526" y="59"/>
                  </a:lnTo>
                  <a:lnTo>
                    <a:pt x="527" y="58"/>
                  </a:lnTo>
                  <a:lnTo>
                    <a:pt x="528" y="58"/>
                  </a:lnTo>
                  <a:lnTo>
                    <a:pt x="528" y="59"/>
                  </a:lnTo>
                  <a:lnTo>
                    <a:pt x="527" y="59"/>
                  </a:lnTo>
                  <a:lnTo>
                    <a:pt x="528" y="59"/>
                  </a:lnTo>
                  <a:lnTo>
                    <a:pt x="527" y="59"/>
                  </a:lnTo>
                  <a:lnTo>
                    <a:pt x="528" y="59"/>
                  </a:lnTo>
                  <a:lnTo>
                    <a:pt x="530" y="61"/>
                  </a:lnTo>
                  <a:lnTo>
                    <a:pt x="532" y="61"/>
                  </a:lnTo>
                  <a:lnTo>
                    <a:pt x="530" y="61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1" y="62"/>
                  </a:lnTo>
                  <a:lnTo>
                    <a:pt x="519" y="62"/>
                  </a:lnTo>
                  <a:lnTo>
                    <a:pt x="517" y="62"/>
                  </a:lnTo>
                  <a:lnTo>
                    <a:pt x="517" y="61"/>
                  </a:lnTo>
                  <a:lnTo>
                    <a:pt x="516" y="61"/>
                  </a:lnTo>
                  <a:lnTo>
                    <a:pt x="515" y="61"/>
                  </a:lnTo>
                  <a:lnTo>
                    <a:pt x="513" y="61"/>
                  </a:lnTo>
                  <a:lnTo>
                    <a:pt x="511" y="61"/>
                  </a:lnTo>
                  <a:lnTo>
                    <a:pt x="508" y="61"/>
                  </a:lnTo>
                  <a:lnTo>
                    <a:pt x="505" y="61"/>
                  </a:lnTo>
                  <a:lnTo>
                    <a:pt x="503" y="61"/>
                  </a:lnTo>
                  <a:lnTo>
                    <a:pt x="502" y="61"/>
                  </a:lnTo>
                  <a:lnTo>
                    <a:pt x="502" y="59"/>
                  </a:lnTo>
                  <a:lnTo>
                    <a:pt x="499" y="59"/>
                  </a:lnTo>
                  <a:lnTo>
                    <a:pt x="500" y="59"/>
                  </a:lnTo>
                  <a:lnTo>
                    <a:pt x="502" y="61"/>
                  </a:lnTo>
                  <a:lnTo>
                    <a:pt x="500" y="62"/>
                  </a:lnTo>
                  <a:lnTo>
                    <a:pt x="499" y="62"/>
                  </a:lnTo>
                  <a:lnTo>
                    <a:pt x="498" y="62"/>
                  </a:lnTo>
                  <a:lnTo>
                    <a:pt x="497" y="62"/>
                  </a:lnTo>
                  <a:lnTo>
                    <a:pt x="494" y="62"/>
                  </a:lnTo>
                  <a:lnTo>
                    <a:pt x="497" y="62"/>
                  </a:lnTo>
                  <a:lnTo>
                    <a:pt x="498" y="62"/>
                  </a:lnTo>
                  <a:lnTo>
                    <a:pt x="499" y="62"/>
                  </a:lnTo>
                  <a:lnTo>
                    <a:pt x="498" y="62"/>
                  </a:lnTo>
                  <a:lnTo>
                    <a:pt x="497" y="63"/>
                  </a:lnTo>
                  <a:lnTo>
                    <a:pt x="498" y="63"/>
                  </a:lnTo>
                  <a:lnTo>
                    <a:pt x="497" y="63"/>
                  </a:lnTo>
                  <a:lnTo>
                    <a:pt x="494" y="63"/>
                  </a:lnTo>
                  <a:lnTo>
                    <a:pt x="493" y="63"/>
                  </a:lnTo>
                  <a:lnTo>
                    <a:pt x="494" y="63"/>
                  </a:lnTo>
                  <a:lnTo>
                    <a:pt x="497" y="63"/>
                  </a:lnTo>
                  <a:lnTo>
                    <a:pt x="498" y="64"/>
                  </a:lnTo>
                  <a:lnTo>
                    <a:pt x="499" y="64"/>
                  </a:lnTo>
                  <a:lnTo>
                    <a:pt x="500" y="64"/>
                  </a:lnTo>
                  <a:lnTo>
                    <a:pt x="500" y="67"/>
                  </a:lnTo>
                  <a:lnTo>
                    <a:pt x="500" y="68"/>
                  </a:lnTo>
                  <a:lnTo>
                    <a:pt x="499" y="68"/>
                  </a:lnTo>
                  <a:lnTo>
                    <a:pt x="500" y="68"/>
                  </a:lnTo>
                  <a:lnTo>
                    <a:pt x="502" y="68"/>
                  </a:lnTo>
                  <a:lnTo>
                    <a:pt x="500" y="67"/>
                  </a:lnTo>
                  <a:lnTo>
                    <a:pt x="500" y="64"/>
                  </a:lnTo>
                  <a:lnTo>
                    <a:pt x="499" y="64"/>
                  </a:lnTo>
                  <a:lnTo>
                    <a:pt x="500" y="64"/>
                  </a:lnTo>
                  <a:lnTo>
                    <a:pt x="502" y="63"/>
                  </a:lnTo>
                  <a:lnTo>
                    <a:pt x="503" y="63"/>
                  </a:lnTo>
                  <a:lnTo>
                    <a:pt x="508" y="64"/>
                  </a:lnTo>
                  <a:lnTo>
                    <a:pt x="511" y="64"/>
                  </a:lnTo>
                  <a:lnTo>
                    <a:pt x="516" y="64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6" y="67"/>
                  </a:lnTo>
                  <a:lnTo>
                    <a:pt x="515" y="67"/>
                  </a:lnTo>
                  <a:lnTo>
                    <a:pt x="513" y="67"/>
                  </a:lnTo>
                  <a:lnTo>
                    <a:pt x="513" y="68"/>
                  </a:lnTo>
                  <a:lnTo>
                    <a:pt x="515" y="68"/>
                  </a:lnTo>
                  <a:lnTo>
                    <a:pt x="513" y="68"/>
                  </a:lnTo>
                  <a:lnTo>
                    <a:pt x="513" y="69"/>
                  </a:lnTo>
                  <a:lnTo>
                    <a:pt x="515" y="69"/>
                  </a:lnTo>
                  <a:lnTo>
                    <a:pt x="513" y="69"/>
                  </a:lnTo>
                  <a:lnTo>
                    <a:pt x="509" y="69"/>
                  </a:lnTo>
                  <a:lnTo>
                    <a:pt x="505" y="69"/>
                  </a:lnTo>
                  <a:lnTo>
                    <a:pt x="503" y="69"/>
                  </a:lnTo>
                  <a:lnTo>
                    <a:pt x="502" y="69"/>
                  </a:lnTo>
                  <a:lnTo>
                    <a:pt x="502" y="70"/>
                  </a:lnTo>
                  <a:lnTo>
                    <a:pt x="500" y="70"/>
                  </a:lnTo>
                  <a:lnTo>
                    <a:pt x="499" y="70"/>
                  </a:lnTo>
                  <a:lnTo>
                    <a:pt x="498" y="70"/>
                  </a:lnTo>
                  <a:lnTo>
                    <a:pt x="497" y="70"/>
                  </a:lnTo>
                  <a:lnTo>
                    <a:pt x="494" y="72"/>
                  </a:lnTo>
                  <a:lnTo>
                    <a:pt x="493" y="72"/>
                  </a:lnTo>
                  <a:lnTo>
                    <a:pt x="491" y="70"/>
                  </a:lnTo>
                  <a:lnTo>
                    <a:pt x="488" y="70"/>
                  </a:lnTo>
                  <a:lnTo>
                    <a:pt x="487" y="70"/>
                  </a:lnTo>
                  <a:lnTo>
                    <a:pt x="485" y="70"/>
                  </a:lnTo>
                  <a:lnTo>
                    <a:pt x="482" y="69"/>
                  </a:lnTo>
                  <a:lnTo>
                    <a:pt x="481" y="69"/>
                  </a:lnTo>
                  <a:lnTo>
                    <a:pt x="480" y="69"/>
                  </a:lnTo>
                  <a:lnTo>
                    <a:pt x="479" y="68"/>
                  </a:lnTo>
                  <a:lnTo>
                    <a:pt x="476" y="68"/>
                  </a:lnTo>
                  <a:lnTo>
                    <a:pt x="479" y="68"/>
                  </a:lnTo>
                  <a:lnTo>
                    <a:pt x="480" y="68"/>
                  </a:lnTo>
                  <a:lnTo>
                    <a:pt x="481" y="68"/>
                  </a:lnTo>
                  <a:lnTo>
                    <a:pt x="482" y="68"/>
                  </a:lnTo>
                  <a:lnTo>
                    <a:pt x="483" y="68"/>
                  </a:lnTo>
                  <a:lnTo>
                    <a:pt x="487" y="68"/>
                  </a:lnTo>
                  <a:lnTo>
                    <a:pt x="490" y="69"/>
                  </a:lnTo>
                  <a:lnTo>
                    <a:pt x="491" y="69"/>
                  </a:lnTo>
                  <a:lnTo>
                    <a:pt x="492" y="69"/>
                  </a:lnTo>
                  <a:lnTo>
                    <a:pt x="493" y="69"/>
                  </a:lnTo>
                  <a:lnTo>
                    <a:pt x="493" y="68"/>
                  </a:lnTo>
                  <a:lnTo>
                    <a:pt x="497" y="68"/>
                  </a:lnTo>
                  <a:lnTo>
                    <a:pt x="494" y="68"/>
                  </a:lnTo>
                  <a:lnTo>
                    <a:pt x="493" y="68"/>
                  </a:lnTo>
                  <a:lnTo>
                    <a:pt x="492" y="69"/>
                  </a:lnTo>
                  <a:lnTo>
                    <a:pt x="490" y="69"/>
                  </a:lnTo>
                  <a:lnTo>
                    <a:pt x="490" y="68"/>
                  </a:lnTo>
                  <a:lnTo>
                    <a:pt x="488" y="68"/>
                  </a:lnTo>
                  <a:lnTo>
                    <a:pt x="487" y="68"/>
                  </a:lnTo>
                  <a:lnTo>
                    <a:pt x="482" y="67"/>
                  </a:lnTo>
                  <a:lnTo>
                    <a:pt x="480" y="67"/>
                  </a:lnTo>
                  <a:lnTo>
                    <a:pt x="479" y="67"/>
                  </a:lnTo>
                  <a:lnTo>
                    <a:pt x="476" y="67"/>
                  </a:lnTo>
                  <a:lnTo>
                    <a:pt x="475" y="67"/>
                  </a:lnTo>
                  <a:lnTo>
                    <a:pt x="474" y="67"/>
                  </a:lnTo>
                  <a:lnTo>
                    <a:pt x="473" y="68"/>
                  </a:lnTo>
                  <a:lnTo>
                    <a:pt x="474" y="69"/>
                  </a:lnTo>
                  <a:lnTo>
                    <a:pt x="473" y="69"/>
                  </a:lnTo>
                  <a:lnTo>
                    <a:pt x="466" y="68"/>
                  </a:lnTo>
                  <a:lnTo>
                    <a:pt x="465" y="67"/>
                  </a:lnTo>
                  <a:lnTo>
                    <a:pt x="464" y="67"/>
                  </a:lnTo>
                  <a:lnTo>
                    <a:pt x="463" y="67"/>
                  </a:lnTo>
                  <a:lnTo>
                    <a:pt x="463" y="64"/>
                  </a:lnTo>
                  <a:lnTo>
                    <a:pt x="462" y="64"/>
                  </a:lnTo>
                  <a:lnTo>
                    <a:pt x="460" y="64"/>
                  </a:lnTo>
                  <a:lnTo>
                    <a:pt x="462" y="67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8"/>
                  </a:lnTo>
                  <a:lnTo>
                    <a:pt x="465" y="68"/>
                  </a:lnTo>
                  <a:lnTo>
                    <a:pt x="466" y="68"/>
                  </a:lnTo>
                  <a:lnTo>
                    <a:pt x="465" y="68"/>
                  </a:lnTo>
                  <a:lnTo>
                    <a:pt x="466" y="68"/>
                  </a:lnTo>
                  <a:lnTo>
                    <a:pt x="468" y="69"/>
                  </a:lnTo>
                  <a:lnTo>
                    <a:pt x="470" y="69"/>
                  </a:lnTo>
                  <a:lnTo>
                    <a:pt x="466" y="69"/>
                  </a:lnTo>
                  <a:lnTo>
                    <a:pt x="464" y="69"/>
                  </a:lnTo>
                  <a:lnTo>
                    <a:pt x="462" y="70"/>
                  </a:lnTo>
                  <a:lnTo>
                    <a:pt x="460" y="70"/>
                  </a:lnTo>
                  <a:lnTo>
                    <a:pt x="458" y="72"/>
                  </a:lnTo>
                  <a:lnTo>
                    <a:pt x="457" y="72"/>
                  </a:lnTo>
                  <a:lnTo>
                    <a:pt x="456" y="72"/>
                  </a:lnTo>
                  <a:lnTo>
                    <a:pt x="454" y="72"/>
                  </a:lnTo>
                  <a:lnTo>
                    <a:pt x="453" y="70"/>
                  </a:lnTo>
                  <a:lnTo>
                    <a:pt x="452" y="70"/>
                  </a:lnTo>
                  <a:lnTo>
                    <a:pt x="449" y="70"/>
                  </a:lnTo>
                  <a:lnTo>
                    <a:pt x="448" y="70"/>
                  </a:lnTo>
                  <a:lnTo>
                    <a:pt x="447" y="70"/>
                  </a:lnTo>
                  <a:lnTo>
                    <a:pt x="445" y="69"/>
                  </a:lnTo>
                  <a:lnTo>
                    <a:pt x="443" y="69"/>
                  </a:lnTo>
                  <a:lnTo>
                    <a:pt x="441" y="69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6" y="70"/>
                  </a:lnTo>
                  <a:lnTo>
                    <a:pt x="447" y="70"/>
                  </a:lnTo>
                  <a:lnTo>
                    <a:pt x="452" y="70"/>
                  </a:lnTo>
                  <a:lnTo>
                    <a:pt x="452" y="72"/>
                  </a:lnTo>
                  <a:lnTo>
                    <a:pt x="449" y="72"/>
                  </a:lnTo>
                  <a:lnTo>
                    <a:pt x="448" y="72"/>
                  </a:lnTo>
                  <a:lnTo>
                    <a:pt x="447" y="72"/>
                  </a:lnTo>
                  <a:lnTo>
                    <a:pt x="446" y="72"/>
                  </a:lnTo>
                  <a:lnTo>
                    <a:pt x="445" y="72"/>
                  </a:lnTo>
                  <a:lnTo>
                    <a:pt x="443" y="72"/>
                  </a:lnTo>
                  <a:lnTo>
                    <a:pt x="440" y="72"/>
                  </a:lnTo>
                  <a:lnTo>
                    <a:pt x="439" y="72"/>
                  </a:lnTo>
                  <a:lnTo>
                    <a:pt x="437" y="72"/>
                  </a:lnTo>
                  <a:lnTo>
                    <a:pt x="437" y="73"/>
                  </a:lnTo>
                  <a:lnTo>
                    <a:pt x="440" y="72"/>
                  </a:lnTo>
                  <a:lnTo>
                    <a:pt x="440" y="73"/>
                  </a:lnTo>
                  <a:lnTo>
                    <a:pt x="440" y="74"/>
                  </a:lnTo>
                  <a:lnTo>
                    <a:pt x="439" y="74"/>
                  </a:lnTo>
                  <a:lnTo>
                    <a:pt x="440" y="74"/>
                  </a:lnTo>
                  <a:lnTo>
                    <a:pt x="441" y="73"/>
                  </a:lnTo>
                  <a:lnTo>
                    <a:pt x="441" y="72"/>
                  </a:lnTo>
                  <a:lnTo>
                    <a:pt x="443" y="72"/>
                  </a:lnTo>
                  <a:lnTo>
                    <a:pt x="447" y="73"/>
                  </a:lnTo>
                  <a:lnTo>
                    <a:pt x="448" y="73"/>
                  </a:lnTo>
                  <a:lnTo>
                    <a:pt x="449" y="72"/>
                  </a:lnTo>
                  <a:lnTo>
                    <a:pt x="452" y="72"/>
                  </a:lnTo>
                  <a:lnTo>
                    <a:pt x="456" y="72"/>
                  </a:lnTo>
                  <a:lnTo>
                    <a:pt x="457" y="72"/>
                  </a:lnTo>
                  <a:lnTo>
                    <a:pt x="458" y="72"/>
                  </a:lnTo>
                  <a:lnTo>
                    <a:pt x="462" y="73"/>
                  </a:lnTo>
                  <a:lnTo>
                    <a:pt x="465" y="73"/>
                  </a:lnTo>
                  <a:lnTo>
                    <a:pt x="464" y="73"/>
                  </a:lnTo>
                  <a:lnTo>
                    <a:pt x="464" y="74"/>
                  </a:lnTo>
                  <a:lnTo>
                    <a:pt x="463" y="74"/>
                  </a:lnTo>
                  <a:lnTo>
                    <a:pt x="462" y="74"/>
                  </a:lnTo>
                  <a:lnTo>
                    <a:pt x="458" y="74"/>
                  </a:lnTo>
                  <a:lnTo>
                    <a:pt x="457" y="74"/>
                  </a:lnTo>
                  <a:lnTo>
                    <a:pt x="456" y="74"/>
                  </a:lnTo>
                  <a:lnTo>
                    <a:pt x="454" y="76"/>
                  </a:lnTo>
                  <a:lnTo>
                    <a:pt x="453" y="76"/>
                  </a:lnTo>
                  <a:lnTo>
                    <a:pt x="452" y="76"/>
                  </a:lnTo>
                  <a:lnTo>
                    <a:pt x="448" y="74"/>
                  </a:lnTo>
                  <a:lnTo>
                    <a:pt x="446" y="74"/>
                  </a:lnTo>
                  <a:lnTo>
                    <a:pt x="443" y="76"/>
                  </a:lnTo>
                  <a:lnTo>
                    <a:pt x="441" y="74"/>
                  </a:lnTo>
                  <a:lnTo>
                    <a:pt x="440" y="74"/>
                  </a:lnTo>
                  <a:lnTo>
                    <a:pt x="441" y="76"/>
                  </a:lnTo>
                  <a:lnTo>
                    <a:pt x="443" y="76"/>
                  </a:lnTo>
                  <a:lnTo>
                    <a:pt x="445" y="76"/>
                  </a:lnTo>
                  <a:lnTo>
                    <a:pt x="447" y="74"/>
                  </a:lnTo>
                  <a:lnTo>
                    <a:pt x="448" y="76"/>
                  </a:lnTo>
                  <a:lnTo>
                    <a:pt x="449" y="76"/>
                  </a:lnTo>
                  <a:lnTo>
                    <a:pt x="448" y="76"/>
                  </a:lnTo>
                  <a:lnTo>
                    <a:pt x="447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2" y="76"/>
                  </a:lnTo>
                  <a:lnTo>
                    <a:pt x="449" y="76"/>
                  </a:lnTo>
                  <a:lnTo>
                    <a:pt x="449" y="78"/>
                  </a:lnTo>
                  <a:lnTo>
                    <a:pt x="448" y="78"/>
                  </a:lnTo>
                  <a:lnTo>
                    <a:pt x="449" y="78"/>
                  </a:lnTo>
                  <a:lnTo>
                    <a:pt x="452" y="76"/>
                  </a:lnTo>
                  <a:lnTo>
                    <a:pt x="453" y="76"/>
                  </a:lnTo>
                  <a:lnTo>
                    <a:pt x="456" y="76"/>
                  </a:lnTo>
                  <a:lnTo>
                    <a:pt x="457" y="76"/>
                  </a:lnTo>
                  <a:lnTo>
                    <a:pt x="458" y="76"/>
                  </a:lnTo>
                  <a:lnTo>
                    <a:pt x="458" y="74"/>
                  </a:lnTo>
                  <a:lnTo>
                    <a:pt x="460" y="74"/>
                  </a:lnTo>
                  <a:lnTo>
                    <a:pt x="462" y="76"/>
                  </a:lnTo>
                  <a:lnTo>
                    <a:pt x="463" y="76"/>
                  </a:lnTo>
                  <a:lnTo>
                    <a:pt x="464" y="76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8" y="78"/>
                  </a:lnTo>
                  <a:lnTo>
                    <a:pt x="468" y="79"/>
                  </a:lnTo>
                  <a:lnTo>
                    <a:pt x="466" y="79"/>
                  </a:lnTo>
                  <a:lnTo>
                    <a:pt x="465" y="79"/>
                  </a:lnTo>
                  <a:lnTo>
                    <a:pt x="463" y="79"/>
                  </a:lnTo>
                  <a:lnTo>
                    <a:pt x="458" y="79"/>
                  </a:lnTo>
                  <a:lnTo>
                    <a:pt x="454" y="79"/>
                  </a:lnTo>
                  <a:lnTo>
                    <a:pt x="456" y="80"/>
                  </a:lnTo>
                  <a:lnTo>
                    <a:pt x="460" y="79"/>
                  </a:lnTo>
                  <a:lnTo>
                    <a:pt x="462" y="80"/>
                  </a:lnTo>
                  <a:lnTo>
                    <a:pt x="460" y="80"/>
                  </a:lnTo>
                  <a:lnTo>
                    <a:pt x="458" y="80"/>
                  </a:lnTo>
                  <a:lnTo>
                    <a:pt x="458" y="81"/>
                  </a:lnTo>
                  <a:lnTo>
                    <a:pt x="457" y="81"/>
                  </a:lnTo>
                  <a:lnTo>
                    <a:pt x="458" y="81"/>
                  </a:lnTo>
                  <a:lnTo>
                    <a:pt x="460" y="81"/>
                  </a:lnTo>
                  <a:lnTo>
                    <a:pt x="460" y="80"/>
                  </a:lnTo>
                  <a:lnTo>
                    <a:pt x="462" y="80"/>
                  </a:lnTo>
                  <a:lnTo>
                    <a:pt x="463" y="80"/>
                  </a:lnTo>
                  <a:lnTo>
                    <a:pt x="464" y="80"/>
                  </a:lnTo>
                  <a:lnTo>
                    <a:pt x="464" y="79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8" y="79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3" y="80"/>
                  </a:lnTo>
                  <a:lnTo>
                    <a:pt x="474" y="80"/>
                  </a:lnTo>
                  <a:lnTo>
                    <a:pt x="475" y="80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9" y="81"/>
                  </a:lnTo>
                  <a:lnTo>
                    <a:pt x="482" y="82"/>
                  </a:lnTo>
                  <a:lnTo>
                    <a:pt x="483" y="82"/>
                  </a:lnTo>
                  <a:lnTo>
                    <a:pt x="487" y="85"/>
                  </a:lnTo>
                  <a:lnTo>
                    <a:pt x="488" y="85"/>
                  </a:lnTo>
                  <a:lnTo>
                    <a:pt x="490" y="85"/>
                  </a:lnTo>
                  <a:lnTo>
                    <a:pt x="488" y="85"/>
                  </a:lnTo>
                  <a:lnTo>
                    <a:pt x="487" y="85"/>
                  </a:lnTo>
                  <a:lnTo>
                    <a:pt x="487" y="86"/>
                  </a:lnTo>
                  <a:lnTo>
                    <a:pt x="485" y="86"/>
                  </a:lnTo>
                  <a:lnTo>
                    <a:pt x="483" y="86"/>
                  </a:lnTo>
                  <a:lnTo>
                    <a:pt x="482" y="86"/>
                  </a:lnTo>
                  <a:lnTo>
                    <a:pt x="482" y="87"/>
                  </a:lnTo>
                  <a:lnTo>
                    <a:pt x="481" y="87"/>
                  </a:lnTo>
                  <a:lnTo>
                    <a:pt x="482" y="87"/>
                  </a:lnTo>
                  <a:lnTo>
                    <a:pt x="483" y="87"/>
                  </a:lnTo>
                  <a:lnTo>
                    <a:pt x="483" y="86"/>
                  </a:lnTo>
                  <a:lnTo>
                    <a:pt x="485" y="86"/>
                  </a:lnTo>
                  <a:lnTo>
                    <a:pt x="488" y="86"/>
                  </a:lnTo>
                  <a:lnTo>
                    <a:pt x="490" y="86"/>
                  </a:lnTo>
                  <a:lnTo>
                    <a:pt x="488" y="86"/>
                  </a:lnTo>
                  <a:lnTo>
                    <a:pt x="487" y="87"/>
                  </a:lnTo>
                  <a:lnTo>
                    <a:pt x="488" y="87"/>
                  </a:lnTo>
                  <a:lnTo>
                    <a:pt x="490" y="87"/>
                  </a:lnTo>
                  <a:lnTo>
                    <a:pt x="491" y="87"/>
                  </a:lnTo>
                  <a:lnTo>
                    <a:pt x="491" y="86"/>
                  </a:lnTo>
                  <a:lnTo>
                    <a:pt x="492" y="86"/>
                  </a:lnTo>
                  <a:lnTo>
                    <a:pt x="494" y="86"/>
                  </a:lnTo>
                  <a:lnTo>
                    <a:pt x="493" y="86"/>
                  </a:lnTo>
                  <a:lnTo>
                    <a:pt x="493" y="87"/>
                  </a:lnTo>
                  <a:lnTo>
                    <a:pt x="492" y="87"/>
                  </a:lnTo>
                  <a:lnTo>
                    <a:pt x="491" y="87"/>
                  </a:lnTo>
                  <a:lnTo>
                    <a:pt x="492" y="87"/>
                  </a:lnTo>
                  <a:lnTo>
                    <a:pt x="491" y="87"/>
                  </a:lnTo>
                  <a:lnTo>
                    <a:pt x="490" y="87"/>
                  </a:lnTo>
                  <a:lnTo>
                    <a:pt x="488" y="87"/>
                  </a:lnTo>
                  <a:lnTo>
                    <a:pt x="488" y="89"/>
                  </a:lnTo>
                  <a:lnTo>
                    <a:pt x="488" y="90"/>
                  </a:lnTo>
                  <a:lnTo>
                    <a:pt x="488" y="91"/>
                  </a:lnTo>
                  <a:lnTo>
                    <a:pt x="490" y="91"/>
                  </a:lnTo>
                  <a:lnTo>
                    <a:pt x="490" y="90"/>
                  </a:lnTo>
                  <a:lnTo>
                    <a:pt x="490" y="89"/>
                  </a:lnTo>
                  <a:lnTo>
                    <a:pt x="492" y="89"/>
                  </a:lnTo>
                  <a:lnTo>
                    <a:pt x="493" y="89"/>
                  </a:lnTo>
                  <a:lnTo>
                    <a:pt x="494" y="89"/>
                  </a:lnTo>
                  <a:lnTo>
                    <a:pt x="493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7" y="90"/>
                  </a:lnTo>
                  <a:lnTo>
                    <a:pt x="494" y="90"/>
                  </a:lnTo>
                  <a:lnTo>
                    <a:pt x="493" y="90"/>
                  </a:lnTo>
                  <a:lnTo>
                    <a:pt x="494" y="90"/>
                  </a:lnTo>
                  <a:lnTo>
                    <a:pt x="497" y="90"/>
                  </a:lnTo>
                  <a:lnTo>
                    <a:pt x="494" y="90"/>
                  </a:lnTo>
                  <a:lnTo>
                    <a:pt x="497" y="90"/>
                  </a:lnTo>
                  <a:lnTo>
                    <a:pt x="493" y="91"/>
                  </a:lnTo>
                  <a:lnTo>
                    <a:pt x="494" y="91"/>
                  </a:lnTo>
                  <a:lnTo>
                    <a:pt x="497" y="91"/>
                  </a:lnTo>
                  <a:lnTo>
                    <a:pt x="494" y="91"/>
                  </a:lnTo>
                  <a:lnTo>
                    <a:pt x="493" y="91"/>
                  </a:lnTo>
                  <a:lnTo>
                    <a:pt x="494" y="91"/>
                  </a:lnTo>
                  <a:lnTo>
                    <a:pt x="494" y="93"/>
                  </a:lnTo>
                  <a:lnTo>
                    <a:pt x="491" y="93"/>
                  </a:lnTo>
                  <a:lnTo>
                    <a:pt x="488" y="93"/>
                  </a:lnTo>
                  <a:lnTo>
                    <a:pt x="490" y="93"/>
                  </a:lnTo>
                  <a:lnTo>
                    <a:pt x="492" y="93"/>
                  </a:lnTo>
                  <a:lnTo>
                    <a:pt x="493" y="93"/>
                  </a:lnTo>
                  <a:lnTo>
                    <a:pt x="494" y="93"/>
                  </a:lnTo>
                  <a:lnTo>
                    <a:pt x="494" y="95"/>
                  </a:lnTo>
                  <a:lnTo>
                    <a:pt x="493" y="95"/>
                  </a:lnTo>
                  <a:lnTo>
                    <a:pt x="492" y="95"/>
                  </a:lnTo>
                  <a:lnTo>
                    <a:pt x="494" y="95"/>
                  </a:lnTo>
                  <a:lnTo>
                    <a:pt x="493" y="95"/>
                  </a:lnTo>
                  <a:lnTo>
                    <a:pt x="494" y="95"/>
                  </a:lnTo>
                  <a:lnTo>
                    <a:pt x="497" y="95"/>
                  </a:lnTo>
                  <a:lnTo>
                    <a:pt x="494" y="95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3" y="96"/>
                  </a:lnTo>
                  <a:lnTo>
                    <a:pt x="492" y="96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7" y="97"/>
                  </a:lnTo>
                  <a:lnTo>
                    <a:pt x="493" y="97"/>
                  </a:lnTo>
                  <a:lnTo>
                    <a:pt x="494" y="97"/>
                  </a:lnTo>
                  <a:lnTo>
                    <a:pt x="493" y="97"/>
                  </a:lnTo>
                  <a:lnTo>
                    <a:pt x="493" y="98"/>
                  </a:lnTo>
                  <a:lnTo>
                    <a:pt x="494" y="98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7" y="98"/>
                  </a:lnTo>
                  <a:lnTo>
                    <a:pt x="494" y="98"/>
                  </a:lnTo>
                  <a:lnTo>
                    <a:pt x="494" y="99"/>
                  </a:lnTo>
                  <a:lnTo>
                    <a:pt x="493" y="99"/>
                  </a:lnTo>
                  <a:lnTo>
                    <a:pt x="492" y="99"/>
                  </a:lnTo>
                  <a:lnTo>
                    <a:pt x="491" y="99"/>
                  </a:lnTo>
                  <a:lnTo>
                    <a:pt x="491" y="98"/>
                  </a:lnTo>
                  <a:lnTo>
                    <a:pt x="490" y="98"/>
                  </a:lnTo>
                  <a:lnTo>
                    <a:pt x="488" y="99"/>
                  </a:lnTo>
                  <a:lnTo>
                    <a:pt x="487" y="99"/>
                  </a:lnTo>
                  <a:lnTo>
                    <a:pt x="487" y="98"/>
                  </a:lnTo>
                  <a:lnTo>
                    <a:pt x="487" y="97"/>
                  </a:lnTo>
                  <a:lnTo>
                    <a:pt x="487" y="96"/>
                  </a:lnTo>
                  <a:lnTo>
                    <a:pt x="485" y="96"/>
                  </a:lnTo>
                  <a:lnTo>
                    <a:pt x="483" y="97"/>
                  </a:lnTo>
                  <a:lnTo>
                    <a:pt x="485" y="97"/>
                  </a:lnTo>
                  <a:lnTo>
                    <a:pt x="485" y="98"/>
                  </a:lnTo>
                  <a:lnTo>
                    <a:pt x="483" y="98"/>
                  </a:lnTo>
                  <a:lnTo>
                    <a:pt x="483" y="99"/>
                  </a:lnTo>
                  <a:lnTo>
                    <a:pt x="480" y="99"/>
                  </a:lnTo>
                  <a:lnTo>
                    <a:pt x="479" y="99"/>
                  </a:lnTo>
                  <a:lnTo>
                    <a:pt x="476" y="99"/>
                  </a:lnTo>
                  <a:lnTo>
                    <a:pt x="473" y="98"/>
                  </a:lnTo>
                  <a:lnTo>
                    <a:pt x="471" y="98"/>
                  </a:lnTo>
                  <a:lnTo>
                    <a:pt x="470" y="97"/>
                  </a:lnTo>
                  <a:lnTo>
                    <a:pt x="468" y="97"/>
                  </a:lnTo>
                  <a:lnTo>
                    <a:pt x="468" y="96"/>
                  </a:lnTo>
                  <a:lnTo>
                    <a:pt x="468" y="95"/>
                  </a:lnTo>
                  <a:lnTo>
                    <a:pt x="468" y="93"/>
                  </a:lnTo>
                  <a:lnTo>
                    <a:pt x="466" y="91"/>
                  </a:lnTo>
                  <a:lnTo>
                    <a:pt x="465" y="91"/>
                  </a:lnTo>
                  <a:lnTo>
                    <a:pt x="464" y="91"/>
                  </a:lnTo>
                  <a:lnTo>
                    <a:pt x="464" y="90"/>
                  </a:lnTo>
                  <a:lnTo>
                    <a:pt x="465" y="90"/>
                  </a:lnTo>
                  <a:lnTo>
                    <a:pt x="464" y="90"/>
                  </a:lnTo>
                  <a:lnTo>
                    <a:pt x="463" y="90"/>
                  </a:lnTo>
                  <a:lnTo>
                    <a:pt x="462" y="90"/>
                  </a:lnTo>
                  <a:lnTo>
                    <a:pt x="460" y="90"/>
                  </a:lnTo>
                  <a:lnTo>
                    <a:pt x="458" y="90"/>
                  </a:lnTo>
                  <a:lnTo>
                    <a:pt x="457" y="90"/>
                  </a:lnTo>
                  <a:lnTo>
                    <a:pt x="457" y="89"/>
                  </a:lnTo>
                  <a:lnTo>
                    <a:pt x="456" y="89"/>
                  </a:lnTo>
                  <a:lnTo>
                    <a:pt x="454" y="89"/>
                  </a:lnTo>
                  <a:lnTo>
                    <a:pt x="453" y="89"/>
                  </a:lnTo>
                  <a:lnTo>
                    <a:pt x="453" y="87"/>
                  </a:lnTo>
                  <a:lnTo>
                    <a:pt x="452" y="87"/>
                  </a:lnTo>
                  <a:lnTo>
                    <a:pt x="449" y="87"/>
                  </a:lnTo>
                  <a:lnTo>
                    <a:pt x="448" y="87"/>
                  </a:lnTo>
                  <a:lnTo>
                    <a:pt x="447" y="87"/>
                  </a:lnTo>
                  <a:lnTo>
                    <a:pt x="446" y="87"/>
                  </a:lnTo>
                  <a:lnTo>
                    <a:pt x="445" y="89"/>
                  </a:lnTo>
                  <a:lnTo>
                    <a:pt x="443" y="89"/>
                  </a:lnTo>
                  <a:lnTo>
                    <a:pt x="441" y="87"/>
                  </a:lnTo>
                  <a:lnTo>
                    <a:pt x="439" y="87"/>
                  </a:lnTo>
                  <a:lnTo>
                    <a:pt x="439" y="86"/>
                  </a:lnTo>
                  <a:lnTo>
                    <a:pt x="437" y="86"/>
                  </a:lnTo>
                  <a:lnTo>
                    <a:pt x="436" y="86"/>
                  </a:lnTo>
                  <a:lnTo>
                    <a:pt x="435" y="85"/>
                  </a:lnTo>
                  <a:lnTo>
                    <a:pt x="431" y="82"/>
                  </a:lnTo>
                  <a:lnTo>
                    <a:pt x="430" y="82"/>
                  </a:lnTo>
                  <a:lnTo>
                    <a:pt x="429" y="82"/>
                  </a:lnTo>
                  <a:lnTo>
                    <a:pt x="428" y="82"/>
                  </a:lnTo>
                  <a:lnTo>
                    <a:pt x="426" y="82"/>
                  </a:lnTo>
                  <a:lnTo>
                    <a:pt x="425" y="81"/>
                  </a:lnTo>
                  <a:lnTo>
                    <a:pt x="425" y="82"/>
                  </a:lnTo>
                  <a:lnTo>
                    <a:pt x="423" y="82"/>
                  </a:lnTo>
                  <a:lnTo>
                    <a:pt x="425" y="82"/>
                  </a:lnTo>
                  <a:lnTo>
                    <a:pt x="426" y="82"/>
                  </a:lnTo>
                  <a:lnTo>
                    <a:pt x="428" y="82"/>
                  </a:lnTo>
                  <a:lnTo>
                    <a:pt x="426" y="82"/>
                  </a:lnTo>
                  <a:lnTo>
                    <a:pt x="426" y="85"/>
                  </a:lnTo>
                  <a:lnTo>
                    <a:pt x="429" y="85"/>
                  </a:lnTo>
                  <a:lnTo>
                    <a:pt x="431" y="85"/>
                  </a:lnTo>
                  <a:lnTo>
                    <a:pt x="434" y="85"/>
                  </a:lnTo>
                  <a:lnTo>
                    <a:pt x="431" y="85"/>
                  </a:lnTo>
                  <a:lnTo>
                    <a:pt x="430" y="85"/>
                  </a:lnTo>
                  <a:lnTo>
                    <a:pt x="435" y="86"/>
                  </a:lnTo>
                  <a:lnTo>
                    <a:pt x="437" y="86"/>
                  </a:lnTo>
                  <a:lnTo>
                    <a:pt x="437" y="87"/>
                  </a:lnTo>
                  <a:lnTo>
                    <a:pt x="436" y="87"/>
                  </a:lnTo>
                  <a:lnTo>
                    <a:pt x="434" y="87"/>
                  </a:lnTo>
                  <a:lnTo>
                    <a:pt x="431" y="87"/>
                  </a:lnTo>
                  <a:lnTo>
                    <a:pt x="430" y="87"/>
                  </a:lnTo>
                  <a:lnTo>
                    <a:pt x="426" y="87"/>
                  </a:lnTo>
                  <a:lnTo>
                    <a:pt x="425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31" y="87"/>
                  </a:lnTo>
                  <a:lnTo>
                    <a:pt x="434" y="87"/>
                  </a:lnTo>
                  <a:lnTo>
                    <a:pt x="436" y="87"/>
                  </a:lnTo>
                  <a:lnTo>
                    <a:pt x="439" y="87"/>
                  </a:lnTo>
                  <a:lnTo>
                    <a:pt x="439" y="89"/>
                  </a:lnTo>
                  <a:lnTo>
                    <a:pt x="437" y="89"/>
                  </a:lnTo>
                  <a:lnTo>
                    <a:pt x="436" y="89"/>
                  </a:lnTo>
                  <a:lnTo>
                    <a:pt x="437" y="89"/>
                  </a:lnTo>
                  <a:lnTo>
                    <a:pt x="439" y="89"/>
                  </a:lnTo>
                  <a:lnTo>
                    <a:pt x="440" y="89"/>
                  </a:lnTo>
                  <a:lnTo>
                    <a:pt x="441" y="89"/>
                  </a:lnTo>
                  <a:lnTo>
                    <a:pt x="443" y="89"/>
                  </a:lnTo>
                  <a:lnTo>
                    <a:pt x="445" y="89"/>
                  </a:lnTo>
                  <a:lnTo>
                    <a:pt x="446" y="89"/>
                  </a:lnTo>
                  <a:lnTo>
                    <a:pt x="447" y="89"/>
                  </a:lnTo>
                  <a:lnTo>
                    <a:pt x="448" y="89"/>
                  </a:lnTo>
                  <a:lnTo>
                    <a:pt x="449" y="89"/>
                  </a:lnTo>
                  <a:lnTo>
                    <a:pt x="453" y="89"/>
                  </a:lnTo>
                  <a:lnTo>
                    <a:pt x="454" y="89"/>
                  </a:lnTo>
                  <a:lnTo>
                    <a:pt x="454" y="90"/>
                  </a:lnTo>
                  <a:lnTo>
                    <a:pt x="456" y="90"/>
                  </a:lnTo>
                  <a:lnTo>
                    <a:pt x="457" y="90"/>
                  </a:lnTo>
                  <a:lnTo>
                    <a:pt x="456" y="90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3" y="91"/>
                  </a:lnTo>
                  <a:lnTo>
                    <a:pt x="454" y="91"/>
                  </a:lnTo>
                  <a:lnTo>
                    <a:pt x="453" y="91"/>
                  </a:lnTo>
                  <a:lnTo>
                    <a:pt x="453" y="93"/>
                  </a:lnTo>
                  <a:lnTo>
                    <a:pt x="452" y="93"/>
                  </a:lnTo>
                  <a:lnTo>
                    <a:pt x="449" y="93"/>
                  </a:lnTo>
                  <a:lnTo>
                    <a:pt x="448" y="93"/>
                  </a:lnTo>
                  <a:lnTo>
                    <a:pt x="447" y="93"/>
                  </a:lnTo>
                  <a:lnTo>
                    <a:pt x="446" y="93"/>
                  </a:lnTo>
                  <a:lnTo>
                    <a:pt x="446" y="95"/>
                  </a:lnTo>
                  <a:lnTo>
                    <a:pt x="445" y="95"/>
                  </a:lnTo>
                  <a:lnTo>
                    <a:pt x="440" y="95"/>
                  </a:lnTo>
                  <a:lnTo>
                    <a:pt x="437" y="95"/>
                  </a:lnTo>
                  <a:lnTo>
                    <a:pt x="436" y="95"/>
                  </a:lnTo>
                  <a:lnTo>
                    <a:pt x="434" y="95"/>
                  </a:lnTo>
                  <a:lnTo>
                    <a:pt x="431" y="93"/>
                  </a:lnTo>
                  <a:lnTo>
                    <a:pt x="430" y="93"/>
                  </a:lnTo>
                  <a:lnTo>
                    <a:pt x="430" y="91"/>
                  </a:lnTo>
                  <a:lnTo>
                    <a:pt x="429" y="91"/>
                  </a:lnTo>
                  <a:lnTo>
                    <a:pt x="429" y="93"/>
                  </a:lnTo>
                  <a:lnTo>
                    <a:pt x="430" y="93"/>
                  </a:lnTo>
                  <a:lnTo>
                    <a:pt x="431" y="93"/>
                  </a:lnTo>
                  <a:lnTo>
                    <a:pt x="431" y="95"/>
                  </a:lnTo>
                  <a:lnTo>
                    <a:pt x="430" y="95"/>
                  </a:lnTo>
                  <a:lnTo>
                    <a:pt x="429" y="95"/>
                  </a:lnTo>
                  <a:lnTo>
                    <a:pt x="428" y="95"/>
                  </a:lnTo>
                  <a:lnTo>
                    <a:pt x="426" y="95"/>
                  </a:lnTo>
                  <a:lnTo>
                    <a:pt x="425" y="95"/>
                  </a:lnTo>
                  <a:lnTo>
                    <a:pt x="423" y="95"/>
                  </a:lnTo>
                  <a:lnTo>
                    <a:pt x="426" y="95"/>
                  </a:lnTo>
                  <a:lnTo>
                    <a:pt x="428" y="95"/>
                  </a:lnTo>
                  <a:lnTo>
                    <a:pt x="426" y="95"/>
                  </a:lnTo>
                  <a:lnTo>
                    <a:pt x="428" y="95"/>
                  </a:lnTo>
                  <a:lnTo>
                    <a:pt x="429" y="95"/>
                  </a:lnTo>
                  <a:lnTo>
                    <a:pt x="428" y="96"/>
                  </a:lnTo>
                  <a:lnTo>
                    <a:pt x="426" y="97"/>
                  </a:lnTo>
                  <a:lnTo>
                    <a:pt x="425" y="97"/>
                  </a:lnTo>
                  <a:lnTo>
                    <a:pt x="423" y="97"/>
                  </a:lnTo>
                  <a:lnTo>
                    <a:pt x="423" y="98"/>
                  </a:lnTo>
                  <a:lnTo>
                    <a:pt x="422" y="98"/>
                  </a:lnTo>
                  <a:lnTo>
                    <a:pt x="420" y="98"/>
                  </a:lnTo>
                  <a:lnTo>
                    <a:pt x="419" y="98"/>
                  </a:lnTo>
                  <a:lnTo>
                    <a:pt x="414" y="98"/>
                  </a:lnTo>
                  <a:lnTo>
                    <a:pt x="414" y="99"/>
                  </a:lnTo>
                  <a:lnTo>
                    <a:pt x="413" y="98"/>
                  </a:lnTo>
                  <a:lnTo>
                    <a:pt x="413" y="99"/>
                  </a:lnTo>
                  <a:lnTo>
                    <a:pt x="414" y="99"/>
                  </a:lnTo>
                  <a:lnTo>
                    <a:pt x="417" y="99"/>
                  </a:lnTo>
                  <a:lnTo>
                    <a:pt x="418" y="98"/>
                  </a:lnTo>
                  <a:lnTo>
                    <a:pt x="420" y="98"/>
                  </a:lnTo>
                  <a:lnTo>
                    <a:pt x="422" y="98"/>
                  </a:lnTo>
                  <a:lnTo>
                    <a:pt x="423" y="98"/>
                  </a:lnTo>
                  <a:lnTo>
                    <a:pt x="422" y="99"/>
                  </a:lnTo>
                  <a:lnTo>
                    <a:pt x="423" y="99"/>
                  </a:lnTo>
                  <a:lnTo>
                    <a:pt x="425" y="99"/>
                  </a:lnTo>
                  <a:lnTo>
                    <a:pt x="430" y="99"/>
                  </a:lnTo>
                  <a:lnTo>
                    <a:pt x="435" y="99"/>
                  </a:lnTo>
                  <a:lnTo>
                    <a:pt x="436" y="99"/>
                  </a:lnTo>
                  <a:lnTo>
                    <a:pt x="437" y="99"/>
                  </a:lnTo>
                  <a:lnTo>
                    <a:pt x="439" y="98"/>
                  </a:lnTo>
                  <a:lnTo>
                    <a:pt x="440" y="98"/>
                  </a:lnTo>
                  <a:lnTo>
                    <a:pt x="441" y="98"/>
                  </a:lnTo>
                  <a:lnTo>
                    <a:pt x="443" y="99"/>
                  </a:lnTo>
                  <a:lnTo>
                    <a:pt x="445" y="99"/>
                  </a:lnTo>
                  <a:lnTo>
                    <a:pt x="443" y="99"/>
                  </a:lnTo>
                  <a:lnTo>
                    <a:pt x="443" y="101"/>
                  </a:lnTo>
                  <a:lnTo>
                    <a:pt x="440" y="101"/>
                  </a:lnTo>
                  <a:lnTo>
                    <a:pt x="439" y="101"/>
                  </a:lnTo>
                  <a:lnTo>
                    <a:pt x="437" y="101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4" y="101"/>
                  </a:lnTo>
                  <a:lnTo>
                    <a:pt x="431" y="103"/>
                  </a:lnTo>
                  <a:lnTo>
                    <a:pt x="429" y="103"/>
                  </a:lnTo>
                  <a:lnTo>
                    <a:pt x="428" y="103"/>
                  </a:lnTo>
                  <a:lnTo>
                    <a:pt x="426" y="103"/>
                  </a:lnTo>
                  <a:lnTo>
                    <a:pt x="423" y="103"/>
                  </a:lnTo>
                  <a:lnTo>
                    <a:pt x="422" y="103"/>
                  </a:lnTo>
                  <a:lnTo>
                    <a:pt x="420" y="103"/>
                  </a:lnTo>
                  <a:lnTo>
                    <a:pt x="419" y="103"/>
                  </a:lnTo>
                  <a:lnTo>
                    <a:pt x="419" y="104"/>
                  </a:lnTo>
                  <a:lnTo>
                    <a:pt x="420" y="104"/>
                  </a:lnTo>
                  <a:lnTo>
                    <a:pt x="422" y="104"/>
                  </a:lnTo>
                  <a:lnTo>
                    <a:pt x="423" y="104"/>
                  </a:lnTo>
                  <a:lnTo>
                    <a:pt x="425" y="104"/>
                  </a:lnTo>
                  <a:lnTo>
                    <a:pt x="426" y="104"/>
                  </a:lnTo>
                  <a:lnTo>
                    <a:pt x="428" y="104"/>
                  </a:lnTo>
                  <a:lnTo>
                    <a:pt x="429" y="104"/>
                  </a:lnTo>
                  <a:lnTo>
                    <a:pt x="430" y="104"/>
                  </a:lnTo>
                  <a:lnTo>
                    <a:pt x="431" y="104"/>
                  </a:lnTo>
                  <a:lnTo>
                    <a:pt x="434" y="103"/>
                  </a:lnTo>
                  <a:lnTo>
                    <a:pt x="435" y="103"/>
                  </a:lnTo>
                  <a:lnTo>
                    <a:pt x="435" y="101"/>
                  </a:lnTo>
                  <a:lnTo>
                    <a:pt x="436" y="101"/>
                  </a:lnTo>
                  <a:lnTo>
                    <a:pt x="436" y="103"/>
                  </a:lnTo>
                  <a:lnTo>
                    <a:pt x="436" y="101"/>
                  </a:lnTo>
                  <a:lnTo>
                    <a:pt x="437" y="101"/>
                  </a:lnTo>
                  <a:lnTo>
                    <a:pt x="440" y="101"/>
                  </a:lnTo>
                  <a:lnTo>
                    <a:pt x="441" y="101"/>
                  </a:lnTo>
                  <a:lnTo>
                    <a:pt x="443" y="103"/>
                  </a:lnTo>
                  <a:lnTo>
                    <a:pt x="445" y="101"/>
                  </a:lnTo>
                  <a:lnTo>
                    <a:pt x="447" y="101"/>
                  </a:lnTo>
                  <a:lnTo>
                    <a:pt x="448" y="101"/>
                  </a:lnTo>
                  <a:lnTo>
                    <a:pt x="453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4" y="99"/>
                  </a:lnTo>
                  <a:lnTo>
                    <a:pt x="454" y="101"/>
                  </a:lnTo>
                  <a:lnTo>
                    <a:pt x="456" y="101"/>
                  </a:lnTo>
                  <a:lnTo>
                    <a:pt x="457" y="99"/>
                  </a:lnTo>
                  <a:lnTo>
                    <a:pt x="458" y="99"/>
                  </a:lnTo>
                  <a:lnTo>
                    <a:pt x="458" y="101"/>
                  </a:lnTo>
                  <a:lnTo>
                    <a:pt x="460" y="101"/>
                  </a:lnTo>
                  <a:lnTo>
                    <a:pt x="462" y="101"/>
                  </a:lnTo>
                  <a:lnTo>
                    <a:pt x="463" y="101"/>
                  </a:lnTo>
                  <a:lnTo>
                    <a:pt x="464" y="101"/>
                  </a:lnTo>
                  <a:lnTo>
                    <a:pt x="465" y="101"/>
                  </a:lnTo>
                  <a:lnTo>
                    <a:pt x="466" y="103"/>
                  </a:lnTo>
                  <a:lnTo>
                    <a:pt x="468" y="103"/>
                  </a:lnTo>
                  <a:lnTo>
                    <a:pt x="470" y="103"/>
                  </a:lnTo>
                  <a:lnTo>
                    <a:pt x="471" y="103"/>
                  </a:lnTo>
                  <a:lnTo>
                    <a:pt x="473" y="103"/>
                  </a:lnTo>
                  <a:lnTo>
                    <a:pt x="476" y="103"/>
                  </a:lnTo>
                  <a:lnTo>
                    <a:pt x="481" y="103"/>
                  </a:lnTo>
                  <a:lnTo>
                    <a:pt x="485" y="103"/>
                  </a:lnTo>
                  <a:lnTo>
                    <a:pt x="487" y="103"/>
                  </a:lnTo>
                  <a:lnTo>
                    <a:pt x="488" y="103"/>
                  </a:lnTo>
                  <a:lnTo>
                    <a:pt x="490" y="103"/>
                  </a:lnTo>
                  <a:lnTo>
                    <a:pt x="488" y="103"/>
                  </a:lnTo>
                  <a:lnTo>
                    <a:pt x="488" y="104"/>
                  </a:lnTo>
                  <a:lnTo>
                    <a:pt x="487" y="104"/>
                  </a:lnTo>
                  <a:lnTo>
                    <a:pt x="485" y="104"/>
                  </a:lnTo>
                  <a:lnTo>
                    <a:pt x="483" y="104"/>
                  </a:lnTo>
                  <a:lnTo>
                    <a:pt x="482" y="106"/>
                  </a:lnTo>
                  <a:lnTo>
                    <a:pt x="481" y="104"/>
                  </a:lnTo>
                  <a:lnTo>
                    <a:pt x="481" y="106"/>
                  </a:lnTo>
                  <a:lnTo>
                    <a:pt x="481" y="104"/>
                  </a:lnTo>
                  <a:lnTo>
                    <a:pt x="480" y="104"/>
                  </a:lnTo>
                  <a:lnTo>
                    <a:pt x="480" y="106"/>
                  </a:lnTo>
                  <a:lnTo>
                    <a:pt x="481" y="106"/>
                  </a:lnTo>
                  <a:lnTo>
                    <a:pt x="480" y="106"/>
                  </a:lnTo>
                  <a:lnTo>
                    <a:pt x="479" y="106"/>
                  </a:lnTo>
                  <a:lnTo>
                    <a:pt x="479" y="104"/>
                  </a:lnTo>
                  <a:lnTo>
                    <a:pt x="479" y="106"/>
                  </a:lnTo>
                  <a:lnTo>
                    <a:pt x="476" y="106"/>
                  </a:lnTo>
                  <a:lnTo>
                    <a:pt x="479" y="106"/>
                  </a:lnTo>
                  <a:lnTo>
                    <a:pt x="476" y="106"/>
                  </a:lnTo>
                  <a:lnTo>
                    <a:pt x="475" y="106"/>
                  </a:lnTo>
                  <a:lnTo>
                    <a:pt x="479" y="106"/>
                  </a:lnTo>
                  <a:lnTo>
                    <a:pt x="480" y="106"/>
                  </a:lnTo>
                  <a:lnTo>
                    <a:pt x="480" y="107"/>
                  </a:lnTo>
                  <a:lnTo>
                    <a:pt x="479" y="107"/>
                  </a:lnTo>
                  <a:lnTo>
                    <a:pt x="476" y="107"/>
                  </a:lnTo>
                  <a:lnTo>
                    <a:pt x="475" y="107"/>
                  </a:lnTo>
                  <a:lnTo>
                    <a:pt x="475" y="106"/>
                  </a:lnTo>
                  <a:lnTo>
                    <a:pt x="474" y="106"/>
                  </a:lnTo>
                  <a:lnTo>
                    <a:pt x="475" y="106"/>
                  </a:lnTo>
                  <a:lnTo>
                    <a:pt x="475" y="107"/>
                  </a:lnTo>
                  <a:lnTo>
                    <a:pt x="474" y="107"/>
                  </a:lnTo>
                  <a:lnTo>
                    <a:pt x="471" y="107"/>
                  </a:lnTo>
                  <a:lnTo>
                    <a:pt x="468" y="107"/>
                  </a:lnTo>
                  <a:lnTo>
                    <a:pt x="470" y="107"/>
                  </a:lnTo>
                  <a:lnTo>
                    <a:pt x="471" y="107"/>
                  </a:lnTo>
                  <a:lnTo>
                    <a:pt x="471" y="108"/>
                  </a:lnTo>
                  <a:lnTo>
                    <a:pt x="470" y="108"/>
                  </a:lnTo>
                  <a:lnTo>
                    <a:pt x="471" y="108"/>
                  </a:lnTo>
                  <a:lnTo>
                    <a:pt x="470" y="109"/>
                  </a:lnTo>
                  <a:lnTo>
                    <a:pt x="468" y="109"/>
                  </a:lnTo>
                  <a:lnTo>
                    <a:pt x="466" y="109"/>
                  </a:lnTo>
                  <a:lnTo>
                    <a:pt x="466" y="108"/>
                  </a:lnTo>
                  <a:lnTo>
                    <a:pt x="465" y="108"/>
                  </a:lnTo>
                  <a:lnTo>
                    <a:pt x="464" y="108"/>
                  </a:lnTo>
                  <a:lnTo>
                    <a:pt x="463" y="108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5" y="112"/>
                  </a:lnTo>
                  <a:lnTo>
                    <a:pt x="464" y="112"/>
                  </a:lnTo>
                  <a:lnTo>
                    <a:pt x="464" y="109"/>
                  </a:lnTo>
                  <a:lnTo>
                    <a:pt x="463" y="109"/>
                  </a:lnTo>
                  <a:lnTo>
                    <a:pt x="463" y="112"/>
                  </a:lnTo>
                  <a:lnTo>
                    <a:pt x="462" y="112"/>
                  </a:lnTo>
                  <a:lnTo>
                    <a:pt x="460" y="112"/>
                  </a:lnTo>
                  <a:lnTo>
                    <a:pt x="462" y="112"/>
                  </a:lnTo>
                  <a:lnTo>
                    <a:pt x="460" y="112"/>
                  </a:lnTo>
                  <a:lnTo>
                    <a:pt x="458" y="112"/>
                  </a:lnTo>
                  <a:lnTo>
                    <a:pt x="458" y="109"/>
                  </a:lnTo>
                  <a:lnTo>
                    <a:pt x="458" y="112"/>
                  </a:lnTo>
                  <a:lnTo>
                    <a:pt x="460" y="112"/>
                  </a:lnTo>
                  <a:lnTo>
                    <a:pt x="458" y="112"/>
                  </a:lnTo>
                  <a:lnTo>
                    <a:pt x="457" y="113"/>
                  </a:lnTo>
                  <a:lnTo>
                    <a:pt x="458" y="113"/>
                  </a:lnTo>
                  <a:lnTo>
                    <a:pt x="457" y="113"/>
                  </a:lnTo>
                  <a:lnTo>
                    <a:pt x="456" y="113"/>
                  </a:lnTo>
                  <a:lnTo>
                    <a:pt x="454" y="112"/>
                  </a:lnTo>
                  <a:lnTo>
                    <a:pt x="454" y="113"/>
                  </a:lnTo>
                  <a:lnTo>
                    <a:pt x="454" y="112"/>
                  </a:lnTo>
                  <a:lnTo>
                    <a:pt x="454" y="113"/>
                  </a:lnTo>
                  <a:lnTo>
                    <a:pt x="453" y="113"/>
                  </a:lnTo>
                  <a:lnTo>
                    <a:pt x="452" y="113"/>
                  </a:lnTo>
                  <a:lnTo>
                    <a:pt x="454" y="113"/>
                  </a:lnTo>
                  <a:lnTo>
                    <a:pt x="454" y="114"/>
                  </a:lnTo>
                  <a:lnTo>
                    <a:pt x="453" y="114"/>
                  </a:lnTo>
                  <a:lnTo>
                    <a:pt x="454" y="114"/>
                  </a:lnTo>
                  <a:lnTo>
                    <a:pt x="453" y="114"/>
                  </a:lnTo>
                  <a:lnTo>
                    <a:pt x="452" y="114"/>
                  </a:lnTo>
                  <a:lnTo>
                    <a:pt x="452" y="115"/>
                  </a:lnTo>
                  <a:lnTo>
                    <a:pt x="449" y="115"/>
                  </a:lnTo>
                  <a:lnTo>
                    <a:pt x="449" y="114"/>
                  </a:lnTo>
                  <a:lnTo>
                    <a:pt x="448" y="114"/>
                  </a:lnTo>
                  <a:lnTo>
                    <a:pt x="447" y="114"/>
                  </a:lnTo>
                  <a:lnTo>
                    <a:pt x="448" y="114"/>
                  </a:lnTo>
                  <a:lnTo>
                    <a:pt x="448" y="115"/>
                  </a:lnTo>
                  <a:lnTo>
                    <a:pt x="447" y="115"/>
                  </a:lnTo>
                  <a:lnTo>
                    <a:pt x="448" y="115"/>
                  </a:lnTo>
                  <a:lnTo>
                    <a:pt x="447" y="115"/>
                  </a:lnTo>
                  <a:lnTo>
                    <a:pt x="446" y="115"/>
                  </a:lnTo>
                  <a:lnTo>
                    <a:pt x="447" y="116"/>
                  </a:lnTo>
                  <a:lnTo>
                    <a:pt x="446" y="116"/>
                  </a:lnTo>
                  <a:lnTo>
                    <a:pt x="445" y="116"/>
                  </a:lnTo>
                  <a:lnTo>
                    <a:pt x="446" y="116"/>
                  </a:lnTo>
                  <a:lnTo>
                    <a:pt x="445" y="116"/>
                  </a:lnTo>
                  <a:lnTo>
                    <a:pt x="443" y="118"/>
                  </a:lnTo>
                  <a:lnTo>
                    <a:pt x="441" y="118"/>
                  </a:lnTo>
                  <a:lnTo>
                    <a:pt x="440" y="118"/>
                  </a:lnTo>
                  <a:lnTo>
                    <a:pt x="439" y="118"/>
                  </a:lnTo>
                  <a:lnTo>
                    <a:pt x="440" y="118"/>
                  </a:lnTo>
                  <a:lnTo>
                    <a:pt x="439" y="118"/>
                  </a:lnTo>
                  <a:lnTo>
                    <a:pt x="437" y="120"/>
                  </a:lnTo>
                  <a:lnTo>
                    <a:pt x="437" y="118"/>
                  </a:lnTo>
                  <a:lnTo>
                    <a:pt x="436" y="118"/>
                  </a:lnTo>
                  <a:lnTo>
                    <a:pt x="436" y="120"/>
                  </a:lnTo>
                  <a:lnTo>
                    <a:pt x="435" y="120"/>
                  </a:lnTo>
                  <a:lnTo>
                    <a:pt x="435" y="118"/>
                  </a:lnTo>
                  <a:lnTo>
                    <a:pt x="434" y="120"/>
                  </a:lnTo>
                  <a:lnTo>
                    <a:pt x="431" y="120"/>
                  </a:lnTo>
                  <a:lnTo>
                    <a:pt x="430" y="120"/>
                  </a:lnTo>
                  <a:lnTo>
                    <a:pt x="429" y="120"/>
                  </a:lnTo>
                  <a:lnTo>
                    <a:pt x="428" y="120"/>
                  </a:lnTo>
                  <a:lnTo>
                    <a:pt x="429" y="120"/>
                  </a:lnTo>
                  <a:lnTo>
                    <a:pt x="429" y="121"/>
                  </a:lnTo>
                  <a:lnTo>
                    <a:pt x="428" y="121"/>
                  </a:lnTo>
                  <a:lnTo>
                    <a:pt x="426" y="121"/>
                  </a:lnTo>
                  <a:lnTo>
                    <a:pt x="425" y="120"/>
                  </a:lnTo>
                  <a:lnTo>
                    <a:pt x="426" y="120"/>
                  </a:lnTo>
                  <a:lnTo>
                    <a:pt x="425" y="120"/>
                  </a:lnTo>
                  <a:lnTo>
                    <a:pt x="423" y="120"/>
                  </a:lnTo>
                  <a:lnTo>
                    <a:pt x="423" y="121"/>
                  </a:lnTo>
                  <a:lnTo>
                    <a:pt x="422" y="121"/>
                  </a:lnTo>
                  <a:lnTo>
                    <a:pt x="425" y="121"/>
                  </a:lnTo>
                  <a:lnTo>
                    <a:pt x="423" y="121"/>
                  </a:lnTo>
                  <a:lnTo>
                    <a:pt x="422" y="121"/>
                  </a:lnTo>
                  <a:lnTo>
                    <a:pt x="420" y="121"/>
                  </a:lnTo>
                  <a:lnTo>
                    <a:pt x="420" y="120"/>
                  </a:lnTo>
                  <a:lnTo>
                    <a:pt x="419" y="120"/>
                  </a:lnTo>
                  <a:lnTo>
                    <a:pt x="419" y="121"/>
                  </a:lnTo>
                  <a:lnTo>
                    <a:pt x="418" y="121"/>
                  </a:lnTo>
                  <a:lnTo>
                    <a:pt x="417" y="121"/>
                  </a:lnTo>
                  <a:lnTo>
                    <a:pt x="414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2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8" y="123"/>
                  </a:lnTo>
                  <a:lnTo>
                    <a:pt x="407" y="123"/>
                  </a:lnTo>
                  <a:lnTo>
                    <a:pt x="407" y="124"/>
                  </a:lnTo>
                  <a:lnTo>
                    <a:pt x="405" y="123"/>
                  </a:lnTo>
                  <a:lnTo>
                    <a:pt x="405" y="124"/>
                  </a:lnTo>
                  <a:lnTo>
                    <a:pt x="403" y="124"/>
                  </a:lnTo>
                  <a:lnTo>
                    <a:pt x="402" y="124"/>
                  </a:lnTo>
                  <a:lnTo>
                    <a:pt x="403" y="124"/>
                  </a:lnTo>
                  <a:lnTo>
                    <a:pt x="402" y="124"/>
                  </a:lnTo>
                  <a:lnTo>
                    <a:pt x="401" y="124"/>
                  </a:lnTo>
                  <a:lnTo>
                    <a:pt x="400" y="124"/>
                  </a:lnTo>
                  <a:lnTo>
                    <a:pt x="400" y="123"/>
                  </a:lnTo>
                  <a:lnTo>
                    <a:pt x="399" y="123"/>
                  </a:lnTo>
                  <a:lnTo>
                    <a:pt x="396" y="123"/>
                  </a:lnTo>
                  <a:lnTo>
                    <a:pt x="396" y="124"/>
                  </a:lnTo>
                  <a:lnTo>
                    <a:pt x="395" y="124"/>
                  </a:lnTo>
                  <a:lnTo>
                    <a:pt x="394" y="124"/>
                  </a:lnTo>
                  <a:lnTo>
                    <a:pt x="395" y="124"/>
                  </a:lnTo>
                  <a:lnTo>
                    <a:pt x="395" y="125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2" y="125"/>
                  </a:lnTo>
                  <a:lnTo>
                    <a:pt x="392" y="124"/>
                  </a:lnTo>
                  <a:lnTo>
                    <a:pt x="390" y="124"/>
                  </a:lnTo>
                  <a:lnTo>
                    <a:pt x="388" y="124"/>
                  </a:lnTo>
                  <a:lnTo>
                    <a:pt x="391" y="124"/>
                  </a:lnTo>
                  <a:lnTo>
                    <a:pt x="391" y="125"/>
                  </a:lnTo>
                  <a:lnTo>
                    <a:pt x="392" y="125"/>
                  </a:lnTo>
                  <a:lnTo>
                    <a:pt x="391" y="125"/>
                  </a:lnTo>
                  <a:lnTo>
                    <a:pt x="390" y="125"/>
                  </a:lnTo>
                  <a:lnTo>
                    <a:pt x="391" y="125"/>
                  </a:lnTo>
                  <a:lnTo>
                    <a:pt x="390" y="125"/>
                  </a:lnTo>
                  <a:lnTo>
                    <a:pt x="388" y="125"/>
                  </a:lnTo>
                  <a:lnTo>
                    <a:pt x="386" y="125"/>
                  </a:lnTo>
                  <a:lnTo>
                    <a:pt x="386" y="126"/>
                  </a:lnTo>
                  <a:lnTo>
                    <a:pt x="385" y="126"/>
                  </a:lnTo>
                  <a:lnTo>
                    <a:pt x="384" y="125"/>
                  </a:lnTo>
                  <a:lnTo>
                    <a:pt x="384" y="126"/>
                  </a:lnTo>
                  <a:lnTo>
                    <a:pt x="384" y="125"/>
                  </a:lnTo>
                  <a:lnTo>
                    <a:pt x="383" y="125"/>
                  </a:lnTo>
                  <a:lnTo>
                    <a:pt x="382" y="125"/>
                  </a:lnTo>
                  <a:lnTo>
                    <a:pt x="383" y="125"/>
                  </a:lnTo>
                  <a:lnTo>
                    <a:pt x="382" y="125"/>
                  </a:lnTo>
                  <a:lnTo>
                    <a:pt x="380" y="125"/>
                  </a:lnTo>
                  <a:lnTo>
                    <a:pt x="382" y="125"/>
                  </a:lnTo>
                  <a:lnTo>
                    <a:pt x="380" y="125"/>
                  </a:lnTo>
                  <a:lnTo>
                    <a:pt x="378" y="125"/>
                  </a:lnTo>
                  <a:lnTo>
                    <a:pt x="378" y="124"/>
                  </a:lnTo>
                  <a:lnTo>
                    <a:pt x="377" y="124"/>
                  </a:lnTo>
                  <a:lnTo>
                    <a:pt x="378" y="124"/>
                  </a:lnTo>
                  <a:lnTo>
                    <a:pt x="380" y="124"/>
                  </a:lnTo>
                  <a:lnTo>
                    <a:pt x="376" y="124"/>
                  </a:lnTo>
                  <a:lnTo>
                    <a:pt x="374" y="123"/>
                  </a:lnTo>
                  <a:lnTo>
                    <a:pt x="374" y="121"/>
                  </a:lnTo>
                  <a:lnTo>
                    <a:pt x="373" y="121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3" y="120"/>
                  </a:lnTo>
                  <a:lnTo>
                    <a:pt x="372" y="120"/>
                  </a:lnTo>
                  <a:lnTo>
                    <a:pt x="372" y="121"/>
                  </a:lnTo>
                  <a:lnTo>
                    <a:pt x="369" y="121"/>
                  </a:lnTo>
                  <a:lnTo>
                    <a:pt x="369" y="123"/>
                  </a:lnTo>
                  <a:lnTo>
                    <a:pt x="372" y="123"/>
                  </a:lnTo>
                  <a:lnTo>
                    <a:pt x="373" y="123"/>
                  </a:lnTo>
                  <a:lnTo>
                    <a:pt x="373" y="124"/>
                  </a:lnTo>
                  <a:lnTo>
                    <a:pt x="374" y="124"/>
                  </a:lnTo>
                  <a:lnTo>
                    <a:pt x="373" y="124"/>
                  </a:lnTo>
                  <a:lnTo>
                    <a:pt x="369" y="124"/>
                  </a:lnTo>
                  <a:lnTo>
                    <a:pt x="372" y="124"/>
                  </a:lnTo>
                  <a:lnTo>
                    <a:pt x="373" y="125"/>
                  </a:lnTo>
                  <a:lnTo>
                    <a:pt x="374" y="125"/>
                  </a:lnTo>
                  <a:lnTo>
                    <a:pt x="374" y="126"/>
                  </a:lnTo>
                  <a:lnTo>
                    <a:pt x="374" y="125"/>
                  </a:lnTo>
                  <a:lnTo>
                    <a:pt x="373" y="125"/>
                  </a:lnTo>
                  <a:lnTo>
                    <a:pt x="373" y="126"/>
                  </a:lnTo>
                  <a:lnTo>
                    <a:pt x="373" y="127"/>
                  </a:lnTo>
                  <a:lnTo>
                    <a:pt x="372" y="127"/>
                  </a:lnTo>
                  <a:lnTo>
                    <a:pt x="373" y="127"/>
                  </a:lnTo>
                  <a:lnTo>
                    <a:pt x="372" y="127"/>
                  </a:lnTo>
                  <a:lnTo>
                    <a:pt x="369" y="127"/>
                  </a:lnTo>
                  <a:lnTo>
                    <a:pt x="368" y="127"/>
                  </a:lnTo>
                  <a:lnTo>
                    <a:pt x="367" y="127"/>
                  </a:lnTo>
                  <a:lnTo>
                    <a:pt x="366" y="130"/>
                  </a:lnTo>
                  <a:lnTo>
                    <a:pt x="365" y="130"/>
                  </a:lnTo>
                  <a:lnTo>
                    <a:pt x="363" y="130"/>
                  </a:lnTo>
                  <a:lnTo>
                    <a:pt x="363" y="131"/>
                  </a:lnTo>
                  <a:lnTo>
                    <a:pt x="361" y="131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0" y="131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7" y="133"/>
                  </a:lnTo>
                  <a:lnTo>
                    <a:pt x="356" y="133"/>
                  </a:lnTo>
                  <a:lnTo>
                    <a:pt x="355" y="133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5" y="135"/>
                  </a:lnTo>
                  <a:lnTo>
                    <a:pt x="354" y="135"/>
                  </a:lnTo>
                  <a:lnTo>
                    <a:pt x="354" y="136"/>
                  </a:lnTo>
                  <a:lnTo>
                    <a:pt x="354" y="135"/>
                  </a:lnTo>
                  <a:lnTo>
                    <a:pt x="355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4" y="136"/>
                  </a:lnTo>
                  <a:lnTo>
                    <a:pt x="354" y="138"/>
                  </a:lnTo>
                  <a:lnTo>
                    <a:pt x="351" y="138"/>
                  </a:lnTo>
                  <a:lnTo>
                    <a:pt x="350" y="138"/>
                  </a:lnTo>
                  <a:lnTo>
                    <a:pt x="349" y="138"/>
                  </a:lnTo>
                  <a:lnTo>
                    <a:pt x="350" y="138"/>
                  </a:lnTo>
                  <a:lnTo>
                    <a:pt x="351" y="138"/>
                  </a:lnTo>
                  <a:lnTo>
                    <a:pt x="350" y="138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8" y="139"/>
                  </a:lnTo>
                  <a:lnTo>
                    <a:pt x="349" y="139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1"/>
                  </a:lnTo>
                  <a:lnTo>
                    <a:pt x="346" y="141"/>
                  </a:lnTo>
                  <a:lnTo>
                    <a:pt x="346" y="142"/>
                  </a:lnTo>
                  <a:lnTo>
                    <a:pt x="346" y="141"/>
                  </a:lnTo>
                  <a:lnTo>
                    <a:pt x="346" y="142"/>
                  </a:lnTo>
                  <a:lnTo>
                    <a:pt x="345" y="142"/>
                  </a:lnTo>
                  <a:lnTo>
                    <a:pt x="345" y="143"/>
                  </a:lnTo>
                  <a:lnTo>
                    <a:pt x="343" y="143"/>
                  </a:lnTo>
                  <a:lnTo>
                    <a:pt x="343" y="142"/>
                  </a:lnTo>
                  <a:lnTo>
                    <a:pt x="342" y="143"/>
                  </a:lnTo>
                  <a:lnTo>
                    <a:pt x="342" y="142"/>
                  </a:lnTo>
                  <a:lnTo>
                    <a:pt x="342" y="141"/>
                  </a:lnTo>
                  <a:lnTo>
                    <a:pt x="342" y="142"/>
                  </a:lnTo>
                  <a:lnTo>
                    <a:pt x="340" y="142"/>
                  </a:lnTo>
                  <a:lnTo>
                    <a:pt x="342" y="142"/>
                  </a:lnTo>
                  <a:lnTo>
                    <a:pt x="342" y="143"/>
                  </a:lnTo>
                  <a:lnTo>
                    <a:pt x="340" y="143"/>
                  </a:lnTo>
                  <a:lnTo>
                    <a:pt x="342" y="143"/>
                  </a:lnTo>
                  <a:lnTo>
                    <a:pt x="340" y="143"/>
                  </a:lnTo>
                  <a:lnTo>
                    <a:pt x="340" y="144"/>
                  </a:lnTo>
                  <a:lnTo>
                    <a:pt x="339" y="144"/>
                  </a:lnTo>
                  <a:lnTo>
                    <a:pt x="338" y="144"/>
                  </a:lnTo>
                  <a:lnTo>
                    <a:pt x="339" y="144"/>
                  </a:lnTo>
                  <a:lnTo>
                    <a:pt x="339" y="147"/>
                  </a:lnTo>
                  <a:lnTo>
                    <a:pt x="338" y="147"/>
                  </a:lnTo>
                  <a:lnTo>
                    <a:pt x="338" y="144"/>
                  </a:lnTo>
                  <a:lnTo>
                    <a:pt x="338" y="147"/>
                  </a:lnTo>
                  <a:lnTo>
                    <a:pt x="337" y="147"/>
                  </a:lnTo>
                  <a:lnTo>
                    <a:pt x="334" y="147"/>
                  </a:lnTo>
                  <a:lnTo>
                    <a:pt x="333" y="147"/>
                  </a:lnTo>
                  <a:lnTo>
                    <a:pt x="332" y="147"/>
                  </a:lnTo>
                  <a:lnTo>
                    <a:pt x="333" y="147"/>
                  </a:lnTo>
                  <a:lnTo>
                    <a:pt x="333" y="144"/>
                  </a:lnTo>
                  <a:lnTo>
                    <a:pt x="332" y="144"/>
                  </a:lnTo>
                  <a:lnTo>
                    <a:pt x="332" y="147"/>
                  </a:lnTo>
                  <a:lnTo>
                    <a:pt x="333" y="148"/>
                  </a:lnTo>
                  <a:lnTo>
                    <a:pt x="332" y="148"/>
                  </a:lnTo>
                  <a:lnTo>
                    <a:pt x="331" y="148"/>
                  </a:lnTo>
                  <a:lnTo>
                    <a:pt x="329" y="147"/>
                  </a:lnTo>
                  <a:lnTo>
                    <a:pt x="328" y="147"/>
                  </a:lnTo>
                  <a:lnTo>
                    <a:pt x="327" y="147"/>
                  </a:lnTo>
                  <a:lnTo>
                    <a:pt x="327" y="144"/>
                  </a:lnTo>
                  <a:lnTo>
                    <a:pt x="325" y="144"/>
                  </a:lnTo>
                  <a:lnTo>
                    <a:pt x="327" y="144"/>
                  </a:lnTo>
                  <a:lnTo>
                    <a:pt x="325" y="144"/>
                  </a:lnTo>
                  <a:lnTo>
                    <a:pt x="325" y="147"/>
                  </a:lnTo>
                  <a:lnTo>
                    <a:pt x="327" y="147"/>
                  </a:lnTo>
                  <a:lnTo>
                    <a:pt x="325" y="148"/>
                  </a:lnTo>
                  <a:lnTo>
                    <a:pt x="327" y="148"/>
                  </a:lnTo>
                  <a:lnTo>
                    <a:pt x="328" y="148"/>
                  </a:lnTo>
                  <a:lnTo>
                    <a:pt x="327" y="148"/>
                  </a:lnTo>
                  <a:lnTo>
                    <a:pt x="327" y="149"/>
                  </a:lnTo>
                  <a:lnTo>
                    <a:pt x="327" y="148"/>
                  </a:lnTo>
                  <a:lnTo>
                    <a:pt x="325" y="148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3" y="150"/>
                  </a:lnTo>
                  <a:lnTo>
                    <a:pt x="322" y="150"/>
                  </a:lnTo>
                  <a:lnTo>
                    <a:pt x="321" y="150"/>
                  </a:lnTo>
                  <a:lnTo>
                    <a:pt x="321" y="152"/>
                  </a:lnTo>
                  <a:lnTo>
                    <a:pt x="320" y="152"/>
                  </a:lnTo>
                  <a:lnTo>
                    <a:pt x="320" y="150"/>
                  </a:lnTo>
                  <a:lnTo>
                    <a:pt x="320" y="152"/>
                  </a:lnTo>
                  <a:lnTo>
                    <a:pt x="320" y="150"/>
                  </a:lnTo>
                  <a:lnTo>
                    <a:pt x="319" y="150"/>
                  </a:lnTo>
                  <a:lnTo>
                    <a:pt x="320" y="150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6" y="152"/>
                  </a:lnTo>
                  <a:lnTo>
                    <a:pt x="316" y="150"/>
                  </a:lnTo>
                  <a:lnTo>
                    <a:pt x="319" y="150"/>
                  </a:lnTo>
                  <a:lnTo>
                    <a:pt x="319" y="149"/>
                  </a:lnTo>
                  <a:lnTo>
                    <a:pt x="316" y="149"/>
                  </a:lnTo>
                  <a:lnTo>
                    <a:pt x="315" y="149"/>
                  </a:lnTo>
                  <a:lnTo>
                    <a:pt x="315" y="150"/>
                  </a:lnTo>
                  <a:lnTo>
                    <a:pt x="316" y="150"/>
                  </a:lnTo>
                  <a:lnTo>
                    <a:pt x="315" y="150"/>
                  </a:lnTo>
                  <a:lnTo>
                    <a:pt x="314" y="150"/>
                  </a:lnTo>
                  <a:lnTo>
                    <a:pt x="312" y="152"/>
                  </a:lnTo>
                  <a:lnTo>
                    <a:pt x="311" y="152"/>
                  </a:lnTo>
                  <a:lnTo>
                    <a:pt x="312" y="152"/>
                  </a:lnTo>
                  <a:lnTo>
                    <a:pt x="311" y="152"/>
                  </a:lnTo>
                  <a:lnTo>
                    <a:pt x="310" y="152"/>
                  </a:lnTo>
                  <a:lnTo>
                    <a:pt x="310" y="150"/>
                  </a:lnTo>
                  <a:lnTo>
                    <a:pt x="310" y="149"/>
                  </a:lnTo>
                  <a:lnTo>
                    <a:pt x="310" y="150"/>
                  </a:lnTo>
                  <a:lnTo>
                    <a:pt x="308" y="150"/>
                  </a:lnTo>
                  <a:lnTo>
                    <a:pt x="308" y="152"/>
                  </a:lnTo>
                  <a:lnTo>
                    <a:pt x="306" y="152"/>
                  </a:lnTo>
                  <a:lnTo>
                    <a:pt x="308" y="152"/>
                  </a:lnTo>
                  <a:lnTo>
                    <a:pt x="308" y="153"/>
                  </a:lnTo>
                  <a:lnTo>
                    <a:pt x="306" y="153"/>
                  </a:lnTo>
                  <a:lnTo>
                    <a:pt x="306" y="152"/>
                  </a:lnTo>
                  <a:lnTo>
                    <a:pt x="306" y="153"/>
                  </a:lnTo>
                  <a:lnTo>
                    <a:pt x="308" y="153"/>
                  </a:lnTo>
                  <a:lnTo>
                    <a:pt x="306" y="153"/>
                  </a:lnTo>
                  <a:lnTo>
                    <a:pt x="304" y="152"/>
                  </a:lnTo>
                  <a:lnTo>
                    <a:pt x="303" y="152"/>
                  </a:lnTo>
                  <a:lnTo>
                    <a:pt x="303" y="150"/>
                  </a:lnTo>
                  <a:lnTo>
                    <a:pt x="303" y="152"/>
                  </a:lnTo>
                  <a:lnTo>
                    <a:pt x="302" y="152"/>
                  </a:lnTo>
                  <a:lnTo>
                    <a:pt x="300" y="152"/>
                  </a:lnTo>
                  <a:lnTo>
                    <a:pt x="302" y="152"/>
                  </a:lnTo>
                  <a:lnTo>
                    <a:pt x="302" y="150"/>
                  </a:lnTo>
                  <a:lnTo>
                    <a:pt x="303" y="150"/>
                  </a:lnTo>
                  <a:lnTo>
                    <a:pt x="302" y="150"/>
                  </a:lnTo>
                  <a:lnTo>
                    <a:pt x="303" y="149"/>
                  </a:lnTo>
                  <a:lnTo>
                    <a:pt x="304" y="149"/>
                  </a:lnTo>
                  <a:lnTo>
                    <a:pt x="303" y="149"/>
                  </a:lnTo>
                  <a:lnTo>
                    <a:pt x="304" y="149"/>
                  </a:lnTo>
                  <a:lnTo>
                    <a:pt x="305" y="149"/>
                  </a:lnTo>
                  <a:lnTo>
                    <a:pt x="305" y="148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0" y="147"/>
                  </a:lnTo>
                  <a:lnTo>
                    <a:pt x="306" y="147"/>
                  </a:lnTo>
                  <a:lnTo>
                    <a:pt x="305" y="147"/>
                  </a:lnTo>
                  <a:lnTo>
                    <a:pt x="304" y="147"/>
                  </a:lnTo>
                  <a:lnTo>
                    <a:pt x="303" y="147"/>
                  </a:lnTo>
                  <a:lnTo>
                    <a:pt x="303" y="144"/>
                  </a:lnTo>
                  <a:lnTo>
                    <a:pt x="303" y="147"/>
                  </a:lnTo>
                  <a:lnTo>
                    <a:pt x="302" y="147"/>
                  </a:lnTo>
                  <a:lnTo>
                    <a:pt x="300" y="147"/>
                  </a:lnTo>
                  <a:lnTo>
                    <a:pt x="298" y="147"/>
                  </a:lnTo>
                  <a:lnTo>
                    <a:pt x="303" y="147"/>
                  </a:lnTo>
                  <a:lnTo>
                    <a:pt x="304" y="148"/>
                  </a:lnTo>
                  <a:lnTo>
                    <a:pt x="303" y="148"/>
                  </a:lnTo>
                  <a:lnTo>
                    <a:pt x="302" y="148"/>
                  </a:lnTo>
                  <a:lnTo>
                    <a:pt x="300" y="148"/>
                  </a:lnTo>
                  <a:lnTo>
                    <a:pt x="302" y="148"/>
                  </a:lnTo>
                  <a:lnTo>
                    <a:pt x="302" y="149"/>
                  </a:lnTo>
                  <a:lnTo>
                    <a:pt x="300" y="149"/>
                  </a:lnTo>
                  <a:lnTo>
                    <a:pt x="298" y="149"/>
                  </a:lnTo>
                  <a:lnTo>
                    <a:pt x="300" y="149"/>
                  </a:lnTo>
                  <a:lnTo>
                    <a:pt x="300" y="150"/>
                  </a:lnTo>
                  <a:lnTo>
                    <a:pt x="298" y="150"/>
                  </a:lnTo>
                  <a:lnTo>
                    <a:pt x="298" y="152"/>
                  </a:lnTo>
                  <a:lnTo>
                    <a:pt x="298" y="150"/>
                  </a:lnTo>
                  <a:lnTo>
                    <a:pt x="297" y="150"/>
                  </a:lnTo>
                  <a:lnTo>
                    <a:pt x="297" y="152"/>
                  </a:lnTo>
                  <a:lnTo>
                    <a:pt x="295" y="152"/>
                  </a:lnTo>
                  <a:lnTo>
                    <a:pt x="294" y="152"/>
                  </a:lnTo>
                  <a:lnTo>
                    <a:pt x="295" y="150"/>
                  </a:lnTo>
                  <a:lnTo>
                    <a:pt x="294" y="150"/>
                  </a:lnTo>
                  <a:lnTo>
                    <a:pt x="294" y="152"/>
                  </a:lnTo>
                  <a:lnTo>
                    <a:pt x="295" y="152"/>
                  </a:lnTo>
                  <a:lnTo>
                    <a:pt x="297" y="153"/>
                  </a:lnTo>
                  <a:lnTo>
                    <a:pt x="295" y="153"/>
                  </a:lnTo>
                  <a:lnTo>
                    <a:pt x="295" y="154"/>
                  </a:lnTo>
                  <a:lnTo>
                    <a:pt x="294" y="154"/>
                  </a:lnTo>
                  <a:lnTo>
                    <a:pt x="295" y="154"/>
                  </a:lnTo>
                  <a:lnTo>
                    <a:pt x="294" y="154"/>
                  </a:lnTo>
                  <a:lnTo>
                    <a:pt x="293" y="154"/>
                  </a:lnTo>
                  <a:lnTo>
                    <a:pt x="292" y="156"/>
                  </a:lnTo>
                  <a:lnTo>
                    <a:pt x="292" y="154"/>
                  </a:lnTo>
                  <a:lnTo>
                    <a:pt x="293" y="154"/>
                  </a:lnTo>
                  <a:lnTo>
                    <a:pt x="292" y="154"/>
                  </a:lnTo>
                  <a:lnTo>
                    <a:pt x="289" y="154"/>
                  </a:lnTo>
                  <a:lnTo>
                    <a:pt x="288" y="154"/>
                  </a:lnTo>
                  <a:lnTo>
                    <a:pt x="289" y="154"/>
                  </a:lnTo>
                  <a:lnTo>
                    <a:pt x="289" y="156"/>
                  </a:lnTo>
                  <a:lnTo>
                    <a:pt x="288" y="156"/>
                  </a:lnTo>
                  <a:lnTo>
                    <a:pt x="288" y="154"/>
                  </a:lnTo>
                  <a:lnTo>
                    <a:pt x="287" y="154"/>
                  </a:lnTo>
                  <a:lnTo>
                    <a:pt x="287" y="156"/>
                  </a:lnTo>
                  <a:lnTo>
                    <a:pt x="286" y="156"/>
                  </a:lnTo>
                  <a:lnTo>
                    <a:pt x="285" y="156"/>
                  </a:lnTo>
                  <a:lnTo>
                    <a:pt x="286" y="156"/>
                  </a:lnTo>
                  <a:lnTo>
                    <a:pt x="285" y="156"/>
                  </a:lnTo>
                  <a:lnTo>
                    <a:pt x="285" y="154"/>
                  </a:lnTo>
                  <a:lnTo>
                    <a:pt x="283" y="154"/>
                  </a:lnTo>
                  <a:lnTo>
                    <a:pt x="283" y="153"/>
                  </a:lnTo>
                  <a:lnTo>
                    <a:pt x="283" y="154"/>
                  </a:lnTo>
                  <a:lnTo>
                    <a:pt x="285" y="154"/>
                  </a:lnTo>
                  <a:lnTo>
                    <a:pt x="285" y="156"/>
                  </a:lnTo>
                  <a:lnTo>
                    <a:pt x="283" y="156"/>
                  </a:lnTo>
                  <a:lnTo>
                    <a:pt x="283" y="154"/>
                  </a:lnTo>
                  <a:lnTo>
                    <a:pt x="283" y="156"/>
                  </a:lnTo>
                  <a:lnTo>
                    <a:pt x="281" y="156"/>
                  </a:lnTo>
                  <a:lnTo>
                    <a:pt x="281" y="154"/>
                  </a:lnTo>
                  <a:lnTo>
                    <a:pt x="281" y="156"/>
                  </a:lnTo>
                  <a:lnTo>
                    <a:pt x="280" y="156"/>
                  </a:lnTo>
                  <a:lnTo>
                    <a:pt x="280" y="154"/>
                  </a:lnTo>
                  <a:lnTo>
                    <a:pt x="279" y="154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6" y="156"/>
                  </a:lnTo>
                  <a:lnTo>
                    <a:pt x="277" y="156"/>
                  </a:lnTo>
                  <a:lnTo>
                    <a:pt x="276" y="156"/>
                  </a:lnTo>
                  <a:lnTo>
                    <a:pt x="275" y="156"/>
                  </a:lnTo>
                  <a:lnTo>
                    <a:pt x="274" y="156"/>
                  </a:lnTo>
                  <a:lnTo>
                    <a:pt x="271" y="156"/>
                  </a:lnTo>
                  <a:lnTo>
                    <a:pt x="271" y="158"/>
                  </a:lnTo>
                  <a:lnTo>
                    <a:pt x="274" y="158"/>
                  </a:lnTo>
                  <a:lnTo>
                    <a:pt x="275" y="158"/>
                  </a:lnTo>
                  <a:lnTo>
                    <a:pt x="276" y="158"/>
                  </a:lnTo>
                  <a:lnTo>
                    <a:pt x="275" y="158"/>
                  </a:lnTo>
                  <a:lnTo>
                    <a:pt x="275" y="159"/>
                  </a:lnTo>
                  <a:lnTo>
                    <a:pt x="275" y="160"/>
                  </a:lnTo>
                  <a:lnTo>
                    <a:pt x="275" y="159"/>
                  </a:lnTo>
                  <a:lnTo>
                    <a:pt x="276" y="159"/>
                  </a:lnTo>
                  <a:lnTo>
                    <a:pt x="276" y="160"/>
                  </a:lnTo>
                  <a:lnTo>
                    <a:pt x="275" y="160"/>
                  </a:lnTo>
                  <a:lnTo>
                    <a:pt x="274" y="160"/>
                  </a:lnTo>
                  <a:lnTo>
                    <a:pt x="271" y="160"/>
                  </a:lnTo>
                  <a:lnTo>
                    <a:pt x="274" y="160"/>
                  </a:lnTo>
                  <a:lnTo>
                    <a:pt x="274" y="161"/>
                  </a:lnTo>
                  <a:lnTo>
                    <a:pt x="271" y="160"/>
                  </a:lnTo>
                  <a:lnTo>
                    <a:pt x="271" y="161"/>
                  </a:lnTo>
                  <a:lnTo>
                    <a:pt x="274" y="161"/>
                  </a:lnTo>
                  <a:lnTo>
                    <a:pt x="271" y="161"/>
                  </a:lnTo>
                  <a:lnTo>
                    <a:pt x="270" y="161"/>
                  </a:lnTo>
                  <a:lnTo>
                    <a:pt x="270" y="163"/>
                  </a:lnTo>
                  <a:lnTo>
                    <a:pt x="270" y="161"/>
                  </a:lnTo>
                  <a:lnTo>
                    <a:pt x="269" y="161"/>
                  </a:lnTo>
                  <a:lnTo>
                    <a:pt x="269" y="163"/>
                  </a:lnTo>
                  <a:lnTo>
                    <a:pt x="269" y="161"/>
                  </a:lnTo>
                  <a:lnTo>
                    <a:pt x="268" y="161"/>
                  </a:lnTo>
                  <a:lnTo>
                    <a:pt x="268" y="163"/>
                  </a:lnTo>
                  <a:lnTo>
                    <a:pt x="268" y="161"/>
                  </a:lnTo>
                  <a:lnTo>
                    <a:pt x="266" y="161"/>
                  </a:lnTo>
                  <a:lnTo>
                    <a:pt x="265" y="161"/>
                  </a:lnTo>
                  <a:lnTo>
                    <a:pt x="265" y="163"/>
                  </a:lnTo>
                  <a:lnTo>
                    <a:pt x="263" y="163"/>
                  </a:lnTo>
                  <a:lnTo>
                    <a:pt x="263" y="161"/>
                  </a:lnTo>
                  <a:lnTo>
                    <a:pt x="262" y="161"/>
                  </a:lnTo>
                  <a:close/>
                  <a:moveTo>
                    <a:pt x="196" y="230"/>
                  </a:moveTo>
                  <a:lnTo>
                    <a:pt x="195" y="230"/>
                  </a:lnTo>
                  <a:lnTo>
                    <a:pt x="196" y="229"/>
                  </a:lnTo>
                  <a:lnTo>
                    <a:pt x="195" y="229"/>
                  </a:lnTo>
                  <a:lnTo>
                    <a:pt x="195" y="230"/>
                  </a:lnTo>
                  <a:lnTo>
                    <a:pt x="195" y="229"/>
                  </a:lnTo>
                  <a:lnTo>
                    <a:pt x="196" y="228"/>
                  </a:lnTo>
                  <a:lnTo>
                    <a:pt x="197" y="228"/>
                  </a:lnTo>
                  <a:lnTo>
                    <a:pt x="197" y="229"/>
                  </a:lnTo>
                  <a:lnTo>
                    <a:pt x="196" y="230"/>
                  </a:lnTo>
                  <a:lnTo>
                    <a:pt x="196" y="229"/>
                  </a:lnTo>
                  <a:lnTo>
                    <a:pt x="196" y="230"/>
                  </a:lnTo>
                  <a:close/>
                  <a:moveTo>
                    <a:pt x="198" y="229"/>
                  </a:moveTo>
                  <a:lnTo>
                    <a:pt x="197" y="229"/>
                  </a:lnTo>
                  <a:lnTo>
                    <a:pt x="197" y="228"/>
                  </a:lnTo>
                  <a:lnTo>
                    <a:pt x="198" y="228"/>
                  </a:lnTo>
                  <a:lnTo>
                    <a:pt x="198" y="229"/>
                  </a:lnTo>
                  <a:lnTo>
                    <a:pt x="200" y="229"/>
                  </a:lnTo>
                  <a:lnTo>
                    <a:pt x="198" y="229"/>
                  </a:lnTo>
                  <a:close/>
                  <a:moveTo>
                    <a:pt x="185" y="228"/>
                  </a:moveTo>
                  <a:lnTo>
                    <a:pt x="186" y="228"/>
                  </a:lnTo>
                  <a:lnTo>
                    <a:pt x="185" y="228"/>
                  </a:lnTo>
                  <a:close/>
                  <a:moveTo>
                    <a:pt x="189" y="224"/>
                  </a:moveTo>
                  <a:lnTo>
                    <a:pt x="188" y="224"/>
                  </a:lnTo>
                  <a:lnTo>
                    <a:pt x="188" y="227"/>
                  </a:lnTo>
                  <a:lnTo>
                    <a:pt x="186" y="227"/>
                  </a:lnTo>
                  <a:lnTo>
                    <a:pt x="185" y="228"/>
                  </a:lnTo>
                  <a:lnTo>
                    <a:pt x="185" y="227"/>
                  </a:lnTo>
                  <a:lnTo>
                    <a:pt x="186" y="224"/>
                  </a:lnTo>
                  <a:lnTo>
                    <a:pt x="188" y="224"/>
                  </a:lnTo>
                  <a:lnTo>
                    <a:pt x="189" y="224"/>
                  </a:lnTo>
                  <a:close/>
                  <a:moveTo>
                    <a:pt x="189" y="224"/>
                  </a:moveTo>
                  <a:lnTo>
                    <a:pt x="189" y="223"/>
                  </a:lnTo>
                  <a:lnTo>
                    <a:pt x="190" y="223"/>
                  </a:lnTo>
                  <a:lnTo>
                    <a:pt x="190" y="224"/>
                  </a:lnTo>
                  <a:lnTo>
                    <a:pt x="189" y="224"/>
                  </a:lnTo>
                  <a:close/>
                  <a:moveTo>
                    <a:pt x="190" y="224"/>
                  </a:moveTo>
                  <a:lnTo>
                    <a:pt x="190" y="223"/>
                  </a:lnTo>
                  <a:lnTo>
                    <a:pt x="191" y="223"/>
                  </a:lnTo>
                  <a:lnTo>
                    <a:pt x="190" y="224"/>
                  </a:lnTo>
                  <a:lnTo>
                    <a:pt x="189" y="227"/>
                  </a:lnTo>
                  <a:lnTo>
                    <a:pt x="189" y="224"/>
                  </a:lnTo>
                  <a:lnTo>
                    <a:pt x="190" y="224"/>
                  </a:lnTo>
                  <a:close/>
                  <a:moveTo>
                    <a:pt x="186" y="223"/>
                  </a:moveTo>
                  <a:lnTo>
                    <a:pt x="185" y="223"/>
                  </a:lnTo>
                  <a:lnTo>
                    <a:pt x="186" y="223"/>
                  </a:lnTo>
                  <a:close/>
                  <a:moveTo>
                    <a:pt x="180" y="221"/>
                  </a:moveTo>
                  <a:lnTo>
                    <a:pt x="182" y="221"/>
                  </a:lnTo>
                  <a:lnTo>
                    <a:pt x="180" y="221"/>
                  </a:lnTo>
                  <a:lnTo>
                    <a:pt x="179" y="221"/>
                  </a:lnTo>
                  <a:lnTo>
                    <a:pt x="180" y="221"/>
                  </a:lnTo>
                  <a:close/>
                  <a:moveTo>
                    <a:pt x="180" y="221"/>
                  </a:moveTo>
                  <a:lnTo>
                    <a:pt x="179" y="221"/>
                  </a:lnTo>
                  <a:lnTo>
                    <a:pt x="178" y="221"/>
                  </a:lnTo>
                  <a:lnTo>
                    <a:pt x="180" y="221"/>
                  </a:lnTo>
                  <a:close/>
                  <a:moveTo>
                    <a:pt x="172" y="220"/>
                  </a:moveTo>
                  <a:lnTo>
                    <a:pt x="173" y="220"/>
                  </a:lnTo>
                  <a:lnTo>
                    <a:pt x="172" y="220"/>
                  </a:lnTo>
                  <a:close/>
                  <a:moveTo>
                    <a:pt x="178" y="220"/>
                  </a:moveTo>
                  <a:lnTo>
                    <a:pt x="177" y="220"/>
                  </a:lnTo>
                  <a:lnTo>
                    <a:pt x="177" y="221"/>
                  </a:lnTo>
                  <a:lnTo>
                    <a:pt x="174" y="220"/>
                  </a:lnTo>
                  <a:lnTo>
                    <a:pt x="174" y="221"/>
                  </a:lnTo>
                  <a:lnTo>
                    <a:pt x="177" y="221"/>
                  </a:lnTo>
                  <a:lnTo>
                    <a:pt x="174" y="221"/>
                  </a:lnTo>
                  <a:lnTo>
                    <a:pt x="173" y="221"/>
                  </a:lnTo>
                  <a:lnTo>
                    <a:pt x="174" y="220"/>
                  </a:lnTo>
                  <a:lnTo>
                    <a:pt x="177" y="220"/>
                  </a:lnTo>
                  <a:lnTo>
                    <a:pt x="178" y="220"/>
                  </a:lnTo>
                  <a:close/>
                  <a:moveTo>
                    <a:pt x="165" y="220"/>
                  </a:moveTo>
                  <a:lnTo>
                    <a:pt x="167" y="220"/>
                  </a:lnTo>
                  <a:lnTo>
                    <a:pt x="165" y="220"/>
                  </a:lnTo>
                  <a:lnTo>
                    <a:pt x="163" y="220"/>
                  </a:lnTo>
                  <a:lnTo>
                    <a:pt x="165" y="220"/>
                  </a:lnTo>
                  <a:close/>
                  <a:moveTo>
                    <a:pt x="169" y="220"/>
                  </a:moveTo>
                  <a:lnTo>
                    <a:pt x="168" y="220"/>
                  </a:lnTo>
                  <a:lnTo>
                    <a:pt x="169" y="220"/>
                  </a:lnTo>
                  <a:close/>
                  <a:moveTo>
                    <a:pt x="167" y="220"/>
                  </a:moveTo>
                  <a:lnTo>
                    <a:pt x="167" y="218"/>
                  </a:lnTo>
                  <a:lnTo>
                    <a:pt x="167" y="220"/>
                  </a:lnTo>
                  <a:close/>
                  <a:moveTo>
                    <a:pt x="177" y="218"/>
                  </a:moveTo>
                  <a:lnTo>
                    <a:pt x="177" y="220"/>
                  </a:lnTo>
                  <a:lnTo>
                    <a:pt x="174" y="220"/>
                  </a:lnTo>
                  <a:lnTo>
                    <a:pt x="177" y="218"/>
                  </a:lnTo>
                  <a:close/>
                  <a:moveTo>
                    <a:pt x="167" y="218"/>
                  </a:moveTo>
                  <a:lnTo>
                    <a:pt x="168" y="218"/>
                  </a:lnTo>
                  <a:lnTo>
                    <a:pt x="167" y="218"/>
                  </a:lnTo>
                  <a:close/>
                  <a:moveTo>
                    <a:pt x="167" y="218"/>
                  </a:moveTo>
                  <a:lnTo>
                    <a:pt x="168" y="218"/>
                  </a:lnTo>
                  <a:lnTo>
                    <a:pt x="168" y="216"/>
                  </a:lnTo>
                  <a:lnTo>
                    <a:pt x="168" y="218"/>
                  </a:lnTo>
                  <a:lnTo>
                    <a:pt x="167" y="218"/>
                  </a:lnTo>
                  <a:close/>
                  <a:moveTo>
                    <a:pt x="168" y="218"/>
                  </a:moveTo>
                  <a:lnTo>
                    <a:pt x="169" y="218"/>
                  </a:lnTo>
                  <a:lnTo>
                    <a:pt x="169" y="216"/>
                  </a:lnTo>
                  <a:lnTo>
                    <a:pt x="169" y="218"/>
                  </a:lnTo>
                  <a:lnTo>
                    <a:pt x="168" y="218"/>
                  </a:lnTo>
                  <a:close/>
                  <a:moveTo>
                    <a:pt x="173" y="220"/>
                  </a:moveTo>
                  <a:lnTo>
                    <a:pt x="172" y="220"/>
                  </a:lnTo>
                  <a:lnTo>
                    <a:pt x="171" y="220"/>
                  </a:lnTo>
                  <a:lnTo>
                    <a:pt x="172" y="218"/>
                  </a:lnTo>
                  <a:lnTo>
                    <a:pt x="174" y="218"/>
                  </a:lnTo>
                  <a:lnTo>
                    <a:pt x="179" y="216"/>
                  </a:lnTo>
                  <a:lnTo>
                    <a:pt x="179" y="218"/>
                  </a:lnTo>
                  <a:lnTo>
                    <a:pt x="178" y="218"/>
                  </a:lnTo>
                  <a:lnTo>
                    <a:pt x="177" y="218"/>
                  </a:lnTo>
                  <a:lnTo>
                    <a:pt x="174" y="218"/>
                  </a:lnTo>
                  <a:lnTo>
                    <a:pt x="174" y="220"/>
                  </a:lnTo>
                  <a:lnTo>
                    <a:pt x="173" y="220"/>
                  </a:lnTo>
                  <a:close/>
                  <a:moveTo>
                    <a:pt x="174" y="216"/>
                  </a:moveTo>
                  <a:lnTo>
                    <a:pt x="177" y="216"/>
                  </a:lnTo>
                  <a:lnTo>
                    <a:pt x="174" y="216"/>
                  </a:lnTo>
                  <a:close/>
                  <a:moveTo>
                    <a:pt x="156" y="215"/>
                  </a:moveTo>
                  <a:lnTo>
                    <a:pt x="155" y="215"/>
                  </a:lnTo>
                  <a:lnTo>
                    <a:pt x="154" y="215"/>
                  </a:lnTo>
                  <a:lnTo>
                    <a:pt x="155" y="215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6" y="215"/>
                  </a:lnTo>
                  <a:close/>
                  <a:moveTo>
                    <a:pt x="148" y="212"/>
                  </a:moveTo>
                  <a:lnTo>
                    <a:pt x="150" y="212"/>
                  </a:lnTo>
                  <a:lnTo>
                    <a:pt x="151" y="212"/>
                  </a:lnTo>
                  <a:lnTo>
                    <a:pt x="150" y="212"/>
                  </a:lnTo>
                  <a:lnTo>
                    <a:pt x="148" y="212"/>
                  </a:lnTo>
                  <a:close/>
                  <a:moveTo>
                    <a:pt x="152" y="211"/>
                  </a:moveTo>
                  <a:lnTo>
                    <a:pt x="154" y="211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1" y="211"/>
                  </a:lnTo>
                  <a:lnTo>
                    <a:pt x="150" y="211"/>
                  </a:lnTo>
                  <a:lnTo>
                    <a:pt x="151" y="211"/>
                  </a:lnTo>
                  <a:lnTo>
                    <a:pt x="152" y="211"/>
                  </a:lnTo>
                  <a:close/>
                  <a:moveTo>
                    <a:pt x="148" y="206"/>
                  </a:moveTo>
                  <a:lnTo>
                    <a:pt x="150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6" y="206"/>
                  </a:lnTo>
                  <a:lnTo>
                    <a:pt x="148" y="206"/>
                  </a:lnTo>
                  <a:close/>
                  <a:moveTo>
                    <a:pt x="138" y="187"/>
                  </a:moveTo>
                  <a:lnTo>
                    <a:pt x="140" y="187"/>
                  </a:lnTo>
                  <a:lnTo>
                    <a:pt x="140" y="188"/>
                  </a:lnTo>
                  <a:lnTo>
                    <a:pt x="138" y="188"/>
                  </a:lnTo>
                  <a:lnTo>
                    <a:pt x="138" y="187"/>
                  </a:lnTo>
                  <a:close/>
                  <a:moveTo>
                    <a:pt x="138" y="187"/>
                  </a:moveTo>
                  <a:lnTo>
                    <a:pt x="137" y="188"/>
                  </a:lnTo>
                  <a:lnTo>
                    <a:pt x="137" y="187"/>
                  </a:lnTo>
                  <a:lnTo>
                    <a:pt x="138" y="187"/>
                  </a:lnTo>
                  <a:close/>
                  <a:moveTo>
                    <a:pt x="141" y="187"/>
                  </a:moveTo>
                  <a:lnTo>
                    <a:pt x="140" y="187"/>
                  </a:lnTo>
                  <a:lnTo>
                    <a:pt x="140" y="186"/>
                  </a:lnTo>
                  <a:lnTo>
                    <a:pt x="141" y="186"/>
                  </a:lnTo>
                  <a:lnTo>
                    <a:pt x="141" y="187"/>
                  </a:lnTo>
                  <a:close/>
                  <a:moveTo>
                    <a:pt x="129" y="173"/>
                  </a:moveTo>
                  <a:lnTo>
                    <a:pt x="132" y="173"/>
                  </a:lnTo>
                  <a:lnTo>
                    <a:pt x="132" y="175"/>
                  </a:lnTo>
                  <a:lnTo>
                    <a:pt x="129" y="175"/>
                  </a:lnTo>
                  <a:lnTo>
                    <a:pt x="128" y="175"/>
                  </a:lnTo>
                  <a:lnTo>
                    <a:pt x="129" y="173"/>
                  </a:lnTo>
                  <a:close/>
                  <a:moveTo>
                    <a:pt x="146" y="169"/>
                  </a:moveTo>
                  <a:lnTo>
                    <a:pt x="145" y="170"/>
                  </a:lnTo>
                  <a:lnTo>
                    <a:pt x="144" y="170"/>
                  </a:lnTo>
                  <a:lnTo>
                    <a:pt x="143" y="170"/>
                  </a:lnTo>
                  <a:lnTo>
                    <a:pt x="143" y="171"/>
                  </a:lnTo>
                  <a:lnTo>
                    <a:pt x="141" y="171"/>
                  </a:lnTo>
                  <a:lnTo>
                    <a:pt x="141" y="173"/>
                  </a:lnTo>
                  <a:lnTo>
                    <a:pt x="140" y="173"/>
                  </a:lnTo>
                  <a:lnTo>
                    <a:pt x="138" y="173"/>
                  </a:lnTo>
                  <a:lnTo>
                    <a:pt x="138" y="171"/>
                  </a:lnTo>
                  <a:lnTo>
                    <a:pt x="140" y="173"/>
                  </a:lnTo>
                  <a:lnTo>
                    <a:pt x="140" y="171"/>
                  </a:lnTo>
                  <a:lnTo>
                    <a:pt x="141" y="171"/>
                  </a:lnTo>
                  <a:lnTo>
                    <a:pt x="140" y="171"/>
                  </a:lnTo>
                  <a:lnTo>
                    <a:pt x="141" y="171"/>
                  </a:lnTo>
                  <a:lnTo>
                    <a:pt x="141" y="170"/>
                  </a:lnTo>
                  <a:lnTo>
                    <a:pt x="143" y="170"/>
                  </a:lnTo>
                  <a:lnTo>
                    <a:pt x="143" y="169"/>
                  </a:lnTo>
                  <a:lnTo>
                    <a:pt x="144" y="169"/>
                  </a:lnTo>
                  <a:lnTo>
                    <a:pt x="145" y="169"/>
                  </a:lnTo>
                  <a:lnTo>
                    <a:pt x="146" y="169"/>
                  </a:lnTo>
                  <a:close/>
                  <a:moveTo>
                    <a:pt x="140" y="170"/>
                  </a:moveTo>
                  <a:lnTo>
                    <a:pt x="140" y="171"/>
                  </a:lnTo>
                  <a:lnTo>
                    <a:pt x="138" y="171"/>
                  </a:lnTo>
                  <a:lnTo>
                    <a:pt x="138" y="170"/>
                  </a:lnTo>
                  <a:lnTo>
                    <a:pt x="137" y="170"/>
                  </a:lnTo>
                  <a:lnTo>
                    <a:pt x="138" y="170"/>
                  </a:lnTo>
                  <a:lnTo>
                    <a:pt x="140" y="170"/>
                  </a:lnTo>
                  <a:lnTo>
                    <a:pt x="141" y="169"/>
                  </a:lnTo>
                  <a:lnTo>
                    <a:pt x="143" y="169"/>
                  </a:lnTo>
                  <a:lnTo>
                    <a:pt x="141" y="169"/>
                  </a:lnTo>
                  <a:lnTo>
                    <a:pt x="141" y="170"/>
                  </a:lnTo>
                  <a:lnTo>
                    <a:pt x="140" y="170"/>
                  </a:lnTo>
                  <a:close/>
                  <a:moveTo>
                    <a:pt x="203" y="232"/>
                  </a:moveTo>
                  <a:lnTo>
                    <a:pt x="201" y="232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200" y="233"/>
                  </a:lnTo>
                  <a:lnTo>
                    <a:pt x="200" y="232"/>
                  </a:lnTo>
                  <a:lnTo>
                    <a:pt x="198" y="232"/>
                  </a:lnTo>
                  <a:lnTo>
                    <a:pt x="198" y="233"/>
                  </a:lnTo>
                  <a:lnTo>
                    <a:pt x="197" y="233"/>
                  </a:lnTo>
                  <a:lnTo>
                    <a:pt x="197" y="232"/>
                  </a:lnTo>
                  <a:lnTo>
                    <a:pt x="198" y="232"/>
                  </a:lnTo>
                  <a:lnTo>
                    <a:pt x="198" y="230"/>
                  </a:lnTo>
                  <a:lnTo>
                    <a:pt x="200" y="230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3" y="232"/>
                  </a:lnTo>
                  <a:close/>
                  <a:moveTo>
                    <a:pt x="209" y="230"/>
                  </a:moveTo>
                  <a:lnTo>
                    <a:pt x="208" y="230"/>
                  </a:lnTo>
                  <a:lnTo>
                    <a:pt x="207" y="230"/>
                  </a:lnTo>
                  <a:lnTo>
                    <a:pt x="207" y="232"/>
                  </a:lnTo>
                  <a:lnTo>
                    <a:pt x="207" y="230"/>
                  </a:lnTo>
                  <a:lnTo>
                    <a:pt x="208" y="230"/>
                  </a:lnTo>
                  <a:lnTo>
                    <a:pt x="209" y="230"/>
                  </a:lnTo>
                  <a:close/>
                  <a:moveTo>
                    <a:pt x="200" y="230"/>
                  </a:moveTo>
                  <a:lnTo>
                    <a:pt x="198" y="230"/>
                  </a:lnTo>
                  <a:lnTo>
                    <a:pt x="197" y="232"/>
                  </a:lnTo>
                  <a:lnTo>
                    <a:pt x="197" y="230"/>
                  </a:lnTo>
                  <a:lnTo>
                    <a:pt x="198" y="230"/>
                  </a:lnTo>
                  <a:lnTo>
                    <a:pt x="197" y="230"/>
                  </a:lnTo>
                  <a:lnTo>
                    <a:pt x="197" y="232"/>
                  </a:lnTo>
                  <a:lnTo>
                    <a:pt x="196" y="232"/>
                  </a:lnTo>
                  <a:lnTo>
                    <a:pt x="195" y="232"/>
                  </a:lnTo>
                  <a:lnTo>
                    <a:pt x="196" y="230"/>
                  </a:lnTo>
                  <a:lnTo>
                    <a:pt x="197" y="230"/>
                  </a:lnTo>
                  <a:lnTo>
                    <a:pt x="197" y="229"/>
                  </a:lnTo>
                  <a:lnTo>
                    <a:pt x="200" y="230"/>
                  </a:lnTo>
                  <a:close/>
                  <a:moveTo>
                    <a:pt x="207" y="230"/>
                  </a:moveTo>
                  <a:lnTo>
                    <a:pt x="206" y="230"/>
                  </a:lnTo>
                  <a:lnTo>
                    <a:pt x="206" y="232"/>
                  </a:lnTo>
                  <a:lnTo>
                    <a:pt x="206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30"/>
                  </a:lnTo>
                  <a:close/>
                  <a:moveTo>
                    <a:pt x="209" y="229"/>
                  </a:moveTo>
                  <a:lnTo>
                    <a:pt x="212" y="229"/>
                  </a:lnTo>
                  <a:lnTo>
                    <a:pt x="209" y="229"/>
                  </a:lnTo>
                  <a:lnTo>
                    <a:pt x="209" y="230"/>
                  </a:lnTo>
                  <a:lnTo>
                    <a:pt x="208" y="230"/>
                  </a:lnTo>
                  <a:lnTo>
                    <a:pt x="208" y="229"/>
                  </a:lnTo>
                  <a:lnTo>
                    <a:pt x="207" y="229"/>
                  </a:lnTo>
                  <a:lnTo>
                    <a:pt x="206" y="229"/>
                  </a:lnTo>
                  <a:lnTo>
                    <a:pt x="206" y="230"/>
                  </a:lnTo>
                  <a:lnTo>
                    <a:pt x="205" y="230"/>
                  </a:lnTo>
                  <a:lnTo>
                    <a:pt x="205" y="232"/>
                  </a:lnTo>
                  <a:lnTo>
                    <a:pt x="205" y="230"/>
                  </a:lnTo>
                  <a:lnTo>
                    <a:pt x="203" y="230"/>
                  </a:lnTo>
                  <a:lnTo>
                    <a:pt x="201" y="230"/>
                  </a:lnTo>
                  <a:lnTo>
                    <a:pt x="201" y="229"/>
                  </a:lnTo>
                  <a:lnTo>
                    <a:pt x="203" y="229"/>
                  </a:lnTo>
                  <a:lnTo>
                    <a:pt x="201" y="229"/>
                  </a:lnTo>
                  <a:lnTo>
                    <a:pt x="200" y="229"/>
                  </a:lnTo>
                  <a:lnTo>
                    <a:pt x="198" y="229"/>
                  </a:lnTo>
                  <a:lnTo>
                    <a:pt x="198" y="228"/>
                  </a:lnTo>
                  <a:lnTo>
                    <a:pt x="200" y="228"/>
                  </a:lnTo>
                  <a:lnTo>
                    <a:pt x="206" y="228"/>
                  </a:lnTo>
                  <a:lnTo>
                    <a:pt x="209" y="229"/>
                  </a:lnTo>
                  <a:close/>
                  <a:moveTo>
                    <a:pt x="160" y="220"/>
                  </a:moveTo>
                  <a:lnTo>
                    <a:pt x="161" y="220"/>
                  </a:lnTo>
                  <a:lnTo>
                    <a:pt x="160" y="220"/>
                  </a:lnTo>
                  <a:lnTo>
                    <a:pt x="158" y="221"/>
                  </a:lnTo>
                  <a:lnTo>
                    <a:pt x="156" y="221"/>
                  </a:lnTo>
                  <a:lnTo>
                    <a:pt x="158" y="221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6" y="221"/>
                  </a:lnTo>
                  <a:lnTo>
                    <a:pt x="155" y="221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5" y="220"/>
                  </a:lnTo>
                  <a:lnTo>
                    <a:pt x="156" y="218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8" y="218"/>
                  </a:lnTo>
                  <a:lnTo>
                    <a:pt x="160" y="220"/>
                  </a:lnTo>
                  <a:lnTo>
                    <a:pt x="158" y="220"/>
                  </a:lnTo>
                  <a:lnTo>
                    <a:pt x="160" y="220"/>
                  </a:lnTo>
                  <a:close/>
                  <a:moveTo>
                    <a:pt x="220" y="218"/>
                  </a:moveTo>
                  <a:lnTo>
                    <a:pt x="222" y="218"/>
                  </a:lnTo>
                  <a:lnTo>
                    <a:pt x="220" y="218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20" y="218"/>
                  </a:lnTo>
                  <a:close/>
                  <a:moveTo>
                    <a:pt x="225" y="210"/>
                  </a:moveTo>
                  <a:lnTo>
                    <a:pt x="226" y="210"/>
                  </a:lnTo>
                  <a:lnTo>
                    <a:pt x="225" y="210"/>
                  </a:lnTo>
                  <a:close/>
                  <a:moveTo>
                    <a:pt x="232" y="204"/>
                  </a:moveTo>
                  <a:lnTo>
                    <a:pt x="232" y="205"/>
                  </a:lnTo>
                  <a:lnTo>
                    <a:pt x="231" y="205"/>
                  </a:lnTo>
                  <a:lnTo>
                    <a:pt x="230" y="205"/>
                  </a:lnTo>
                  <a:lnTo>
                    <a:pt x="231" y="205"/>
                  </a:lnTo>
                  <a:lnTo>
                    <a:pt x="231" y="204"/>
                  </a:lnTo>
                  <a:lnTo>
                    <a:pt x="232" y="204"/>
                  </a:lnTo>
                  <a:close/>
                  <a:moveTo>
                    <a:pt x="234" y="194"/>
                  </a:moveTo>
                  <a:lnTo>
                    <a:pt x="234" y="195"/>
                  </a:lnTo>
                  <a:lnTo>
                    <a:pt x="235" y="194"/>
                  </a:lnTo>
                  <a:lnTo>
                    <a:pt x="235" y="195"/>
                  </a:lnTo>
                  <a:lnTo>
                    <a:pt x="234" y="195"/>
                  </a:lnTo>
                  <a:lnTo>
                    <a:pt x="234" y="194"/>
                  </a:lnTo>
                  <a:close/>
                  <a:moveTo>
                    <a:pt x="239" y="193"/>
                  </a:moveTo>
                  <a:lnTo>
                    <a:pt x="240" y="193"/>
                  </a:lnTo>
                  <a:lnTo>
                    <a:pt x="239" y="193"/>
                  </a:lnTo>
                  <a:lnTo>
                    <a:pt x="235" y="193"/>
                  </a:lnTo>
                  <a:lnTo>
                    <a:pt x="236" y="193"/>
                  </a:lnTo>
                  <a:lnTo>
                    <a:pt x="239" y="193"/>
                  </a:lnTo>
                  <a:lnTo>
                    <a:pt x="236" y="193"/>
                  </a:lnTo>
                  <a:lnTo>
                    <a:pt x="235" y="193"/>
                  </a:lnTo>
                  <a:lnTo>
                    <a:pt x="234" y="193"/>
                  </a:lnTo>
                  <a:lnTo>
                    <a:pt x="232" y="193"/>
                  </a:lnTo>
                  <a:lnTo>
                    <a:pt x="234" y="192"/>
                  </a:lnTo>
                  <a:lnTo>
                    <a:pt x="235" y="192"/>
                  </a:lnTo>
                  <a:lnTo>
                    <a:pt x="239" y="192"/>
                  </a:lnTo>
                  <a:lnTo>
                    <a:pt x="239" y="193"/>
                  </a:lnTo>
                  <a:close/>
                  <a:moveTo>
                    <a:pt x="240" y="192"/>
                  </a:moveTo>
                  <a:lnTo>
                    <a:pt x="241" y="192"/>
                  </a:lnTo>
                  <a:lnTo>
                    <a:pt x="240" y="192"/>
                  </a:lnTo>
                  <a:lnTo>
                    <a:pt x="239" y="192"/>
                  </a:lnTo>
                  <a:lnTo>
                    <a:pt x="240" y="192"/>
                  </a:lnTo>
                  <a:close/>
                  <a:moveTo>
                    <a:pt x="243" y="188"/>
                  </a:moveTo>
                  <a:lnTo>
                    <a:pt x="245" y="188"/>
                  </a:lnTo>
                  <a:lnTo>
                    <a:pt x="245" y="189"/>
                  </a:lnTo>
                  <a:lnTo>
                    <a:pt x="243" y="189"/>
                  </a:lnTo>
                  <a:lnTo>
                    <a:pt x="243" y="192"/>
                  </a:lnTo>
                  <a:lnTo>
                    <a:pt x="243" y="189"/>
                  </a:lnTo>
                  <a:lnTo>
                    <a:pt x="243" y="188"/>
                  </a:lnTo>
                  <a:close/>
                  <a:moveTo>
                    <a:pt x="245" y="188"/>
                  </a:moveTo>
                  <a:lnTo>
                    <a:pt x="245" y="187"/>
                  </a:lnTo>
                  <a:lnTo>
                    <a:pt x="247" y="187"/>
                  </a:lnTo>
                  <a:lnTo>
                    <a:pt x="247" y="188"/>
                  </a:lnTo>
                  <a:lnTo>
                    <a:pt x="248" y="188"/>
                  </a:lnTo>
                  <a:lnTo>
                    <a:pt x="247" y="188"/>
                  </a:lnTo>
                  <a:lnTo>
                    <a:pt x="245" y="188"/>
                  </a:lnTo>
                  <a:close/>
                  <a:moveTo>
                    <a:pt x="249" y="187"/>
                  </a:moveTo>
                  <a:lnTo>
                    <a:pt x="248" y="187"/>
                  </a:lnTo>
                  <a:lnTo>
                    <a:pt x="249" y="187"/>
                  </a:lnTo>
                  <a:lnTo>
                    <a:pt x="248" y="187"/>
                  </a:lnTo>
                  <a:lnTo>
                    <a:pt x="247" y="187"/>
                  </a:lnTo>
                  <a:lnTo>
                    <a:pt x="247" y="186"/>
                  </a:lnTo>
                  <a:lnTo>
                    <a:pt x="248" y="186"/>
                  </a:lnTo>
                  <a:lnTo>
                    <a:pt x="249" y="187"/>
                  </a:lnTo>
                  <a:close/>
                  <a:moveTo>
                    <a:pt x="251" y="186"/>
                  </a:moveTo>
                  <a:lnTo>
                    <a:pt x="249" y="186"/>
                  </a:lnTo>
                  <a:lnTo>
                    <a:pt x="248" y="186"/>
                  </a:lnTo>
                  <a:lnTo>
                    <a:pt x="247" y="186"/>
                  </a:lnTo>
                  <a:lnTo>
                    <a:pt x="245" y="184"/>
                  </a:lnTo>
                  <a:lnTo>
                    <a:pt x="243" y="184"/>
                  </a:lnTo>
                  <a:lnTo>
                    <a:pt x="242" y="183"/>
                  </a:lnTo>
                  <a:lnTo>
                    <a:pt x="243" y="183"/>
                  </a:lnTo>
                  <a:lnTo>
                    <a:pt x="245" y="183"/>
                  </a:lnTo>
                  <a:lnTo>
                    <a:pt x="247" y="183"/>
                  </a:lnTo>
                  <a:lnTo>
                    <a:pt x="248" y="183"/>
                  </a:lnTo>
                  <a:lnTo>
                    <a:pt x="248" y="184"/>
                  </a:lnTo>
                  <a:lnTo>
                    <a:pt x="247" y="184"/>
                  </a:lnTo>
                  <a:lnTo>
                    <a:pt x="249" y="184"/>
                  </a:lnTo>
                  <a:lnTo>
                    <a:pt x="251" y="186"/>
                  </a:lnTo>
                  <a:close/>
                  <a:moveTo>
                    <a:pt x="135" y="181"/>
                  </a:moveTo>
                  <a:lnTo>
                    <a:pt x="135" y="183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5" y="181"/>
                  </a:lnTo>
                  <a:close/>
                  <a:moveTo>
                    <a:pt x="257" y="180"/>
                  </a:moveTo>
                  <a:lnTo>
                    <a:pt x="258" y="180"/>
                  </a:lnTo>
                  <a:lnTo>
                    <a:pt x="258" y="181"/>
                  </a:lnTo>
                  <a:lnTo>
                    <a:pt x="257" y="181"/>
                  </a:lnTo>
                  <a:lnTo>
                    <a:pt x="254" y="180"/>
                  </a:lnTo>
                  <a:lnTo>
                    <a:pt x="257" y="180"/>
                  </a:lnTo>
                  <a:close/>
                  <a:moveTo>
                    <a:pt x="260" y="173"/>
                  </a:moveTo>
                  <a:lnTo>
                    <a:pt x="258" y="173"/>
                  </a:lnTo>
                  <a:lnTo>
                    <a:pt x="257" y="173"/>
                  </a:lnTo>
                  <a:lnTo>
                    <a:pt x="257" y="171"/>
                  </a:lnTo>
                  <a:lnTo>
                    <a:pt x="258" y="171"/>
                  </a:lnTo>
                  <a:lnTo>
                    <a:pt x="259" y="171"/>
                  </a:lnTo>
                  <a:lnTo>
                    <a:pt x="260" y="171"/>
                  </a:lnTo>
                  <a:lnTo>
                    <a:pt x="260" y="173"/>
                  </a:lnTo>
                  <a:lnTo>
                    <a:pt x="259" y="173"/>
                  </a:lnTo>
                  <a:lnTo>
                    <a:pt x="260" y="173"/>
                  </a:lnTo>
                  <a:close/>
                  <a:moveTo>
                    <a:pt x="268" y="170"/>
                  </a:moveTo>
                  <a:lnTo>
                    <a:pt x="266" y="170"/>
                  </a:lnTo>
                  <a:lnTo>
                    <a:pt x="265" y="170"/>
                  </a:lnTo>
                  <a:lnTo>
                    <a:pt x="263" y="170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5" y="167"/>
                  </a:lnTo>
                  <a:lnTo>
                    <a:pt x="263" y="167"/>
                  </a:lnTo>
                  <a:lnTo>
                    <a:pt x="263" y="166"/>
                  </a:lnTo>
                  <a:lnTo>
                    <a:pt x="262" y="166"/>
                  </a:lnTo>
                  <a:lnTo>
                    <a:pt x="262" y="165"/>
                  </a:lnTo>
                  <a:lnTo>
                    <a:pt x="262" y="163"/>
                  </a:lnTo>
                  <a:lnTo>
                    <a:pt x="263" y="163"/>
                  </a:lnTo>
                  <a:lnTo>
                    <a:pt x="263" y="165"/>
                  </a:lnTo>
                  <a:lnTo>
                    <a:pt x="265" y="165"/>
                  </a:lnTo>
                  <a:lnTo>
                    <a:pt x="265" y="166"/>
                  </a:lnTo>
                  <a:lnTo>
                    <a:pt x="266" y="166"/>
                  </a:lnTo>
                  <a:lnTo>
                    <a:pt x="265" y="166"/>
                  </a:lnTo>
                  <a:lnTo>
                    <a:pt x="265" y="167"/>
                  </a:lnTo>
                  <a:lnTo>
                    <a:pt x="266" y="167"/>
                  </a:lnTo>
                  <a:lnTo>
                    <a:pt x="265" y="167"/>
                  </a:lnTo>
                  <a:lnTo>
                    <a:pt x="265" y="169"/>
                  </a:lnTo>
                  <a:lnTo>
                    <a:pt x="266" y="169"/>
                  </a:lnTo>
                  <a:lnTo>
                    <a:pt x="268" y="169"/>
                  </a:lnTo>
                  <a:lnTo>
                    <a:pt x="268" y="170"/>
                  </a:lnTo>
                  <a:close/>
                  <a:moveTo>
                    <a:pt x="279" y="159"/>
                  </a:moveTo>
                  <a:lnTo>
                    <a:pt x="277" y="159"/>
                  </a:lnTo>
                  <a:lnTo>
                    <a:pt x="279" y="159"/>
                  </a:lnTo>
                  <a:lnTo>
                    <a:pt x="277" y="159"/>
                  </a:lnTo>
                  <a:lnTo>
                    <a:pt x="279" y="159"/>
                  </a:lnTo>
                  <a:lnTo>
                    <a:pt x="277" y="159"/>
                  </a:lnTo>
                  <a:lnTo>
                    <a:pt x="276" y="159"/>
                  </a:lnTo>
                  <a:lnTo>
                    <a:pt x="276" y="158"/>
                  </a:lnTo>
                  <a:lnTo>
                    <a:pt x="277" y="159"/>
                  </a:lnTo>
                  <a:lnTo>
                    <a:pt x="276" y="159"/>
                  </a:lnTo>
                  <a:lnTo>
                    <a:pt x="277" y="159"/>
                  </a:lnTo>
                  <a:lnTo>
                    <a:pt x="279" y="159"/>
                  </a:lnTo>
                  <a:close/>
                  <a:moveTo>
                    <a:pt x="305" y="156"/>
                  </a:moveTo>
                  <a:lnTo>
                    <a:pt x="306" y="156"/>
                  </a:lnTo>
                  <a:lnTo>
                    <a:pt x="308" y="156"/>
                  </a:lnTo>
                  <a:lnTo>
                    <a:pt x="306" y="156"/>
                  </a:lnTo>
                  <a:lnTo>
                    <a:pt x="305" y="156"/>
                  </a:lnTo>
                  <a:close/>
                  <a:moveTo>
                    <a:pt x="128" y="154"/>
                  </a:moveTo>
                  <a:lnTo>
                    <a:pt x="129" y="154"/>
                  </a:lnTo>
                  <a:lnTo>
                    <a:pt x="128" y="156"/>
                  </a:lnTo>
                  <a:lnTo>
                    <a:pt x="127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8" y="154"/>
                  </a:lnTo>
                  <a:close/>
                  <a:moveTo>
                    <a:pt x="310" y="154"/>
                  </a:moveTo>
                  <a:lnTo>
                    <a:pt x="308" y="154"/>
                  </a:lnTo>
                  <a:lnTo>
                    <a:pt x="308" y="156"/>
                  </a:lnTo>
                  <a:lnTo>
                    <a:pt x="308" y="154"/>
                  </a:lnTo>
                  <a:lnTo>
                    <a:pt x="306" y="154"/>
                  </a:lnTo>
                  <a:lnTo>
                    <a:pt x="308" y="154"/>
                  </a:lnTo>
                  <a:lnTo>
                    <a:pt x="306" y="154"/>
                  </a:lnTo>
                  <a:lnTo>
                    <a:pt x="308" y="153"/>
                  </a:lnTo>
                  <a:lnTo>
                    <a:pt x="308" y="154"/>
                  </a:lnTo>
                  <a:lnTo>
                    <a:pt x="310" y="154"/>
                  </a:lnTo>
                  <a:close/>
                  <a:moveTo>
                    <a:pt x="312" y="152"/>
                  </a:moveTo>
                  <a:lnTo>
                    <a:pt x="311" y="153"/>
                  </a:lnTo>
                  <a:lnTo>
                    <a:pt x="310" y="153"/>
                  </a:lnTo>
                  <a:lnTo>
                    <a:pt x="311" y="153"/>
                  </a:lnTo>
                  <a:lnTo>
                    <a:pt x="310" y="153"/>
                  </a:lnTo>
                  <a:lnTo>
                    <a:pt x="311" y="152"/>
                  </a:lnTo>
                  <a:lnTo>
                    <a:pt x="312" y="152"/>
                  </a:lnTo>
                  <a:close/>
                  <a:moveTo>
                    <a:pt x="304" y="153"/>
                  </a:moveTo>
                  <a:lnTo>
                    <a:pt x="304" y="154"/>
                  </a:lnTo>
                  <a:lnTo>
                    <a:pt x="305" y="153"/>
                  </a:lnTo>
                  <a:lnTo>
                    <a:pt x="305" y="154"/>
                  </a:lnTo>
                  <a:lnTo>
                    <a:pt x="304" y="154"/>
                  </a:lnTo>
                  <a:lnTo>
                    <a:pt x="303" y="154"/>
                  </a:lnTo>
                  <a:lnTo>
                    <a:pt x="302" y="156"/>
                  </a:lnTo>
                  <a:lnTo>
                    <a:pt x="303" y="154"/>
                  </a:lnTo>
                  <a:lnTo>
                    <a:pt x="302" y="154"/>
                  </a:lnTo>
                  <a:lnTo>
                    <a:pt x="303" y="154"/>
                  </a:lnTo>
                  <a:lnTo>
                    <a:pt x="302" y="154"/>
                  </a:lnTo>
                  <a:lnTo>
                    <a:pt x="300" y="156"/>
                  </a:lnTo>
                  <a:lnTo>
                    <a:pt x="298" y="156"/>
                  </a:lnTo>
                  <a:lnTo>
                    <a:pt x="298" y="154"/>
                  </a:lnTo>
                  <a:lnTo>
                    <a:pt x="298" y="153"/>
                  </a:lnTo>
                  <a:lnTo>
                    <a:pt x="300" y="153"/>
                  </a:lnTo>
                  <a:lnTo>
                    <a:pt x="300" y="152"/>
                  </a:lnTo>
                  <a:lnTo>
                    <a:pt x="302" y="152"/>
                  </a:lnTo>
                  <a:lnTo>
                    <a:pt x="303" y="152"/>
                  </a:lnTo>
                  <a:lnTo>
                    <a:pt x="304" y="152"/>
                  </a:lnTo>
                  <a:lnTo>
                    <a:pt x="305" y="153"/>
                  </a:lnTo>
                  <a:lnTo>
                    <a:pt x="306" y="153"/>
                  </a:lnTo>
                  <a:lnTo>
                    <a:pt x="305" y="153"/>
                  </a:lnTo>
                  <a:lnTo>
                    <a:pt x="304" y="153"/>
                  </a:lnTo>
                  <a:close/>
                  <a:moveTo>
                    <a:pt x="319" y="152"/>
                  </a:moveTo>
                  <a:lnTo>
                    <a:pt x="320" y="152"/>
                  </a:lnTo>
                  <a:lnTo>
                    <a:pt x="319" y="152"/>
                  </a:lnTo>
                  <a:lnTo>
                    <a:pt x="316" y="153"/>
                  </a:lnTo>
                  <a:lnTo>
                    <a:pt x="316" y="152"/>
                  </a:lnTo>
                  <a:lnTo>
                    <a:pt x="319" y="152"/>
                  </a:lnTo>
                  <a:close/>
                  <a:moveTo>
                    <a:pt x="312" y="152"/>
                  </a:moveTo>
                  <a:lnTo>
                    <a:pt x="314" y="152"/>
                  </a:lnTo>
                  <a:lnTo>
                    <a:pt x="314" y="150"/>
                  </a:lnTo>
                  <a:lnTo>
                    <a:pt x="315" y="150"/>
                  </a:lnTo>
                  <a:lnTo>
                    <a:pt x="315" y="152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2" y="153"/>
                  </a:lnTo>
                  <a:lnTo>
                    <a:pt x="314" y="152"/>
                  </a:lnTo>
                  <a:lnTo>
                    <a:pt x="312" y="152"/>
                  </a:lnTo>
                  <a:close/>
                  <a:moveTo>
                    <a:pt x="328" y="148"/>
                  </a:moveTo>
                  <a:lnTo>
                    <a:pt x="329" y="148"/>
                  </a:lnTo>
                  <a:lnTo>
                    <a:pt x="328" y="148"/>
                  </a:lnTo>
                  <a:close/>
                  <a:moveTo>
                    <a:pt x="349" y="141"/>
                  </a:moveTo>
                  <a:lnTo>
                    <a:pt x="348" y="141"/>
                  </a:lnTo>
                  <a:lnTo>
                    <a:pt x="349" y="141"/>
                  </a:lnTo>
                  <a:lnTo>
                    <a:pt x="349" y="139"/>
                  </a:lnTo>
                  <a:lnTo>
                    <a:pt x="349" y="141"/>
                  </a:lnTo>
                  <a:close/>
                  <a:moveTo>
                    <a:pt x="355" y="136"/>
                  </a:moveTo>
                  <a:lnTo>
                    <a:pt x="356" y="136"/>
                  </a:lnTo>
                  <a:lnTo>
                    <a:pt x="355" y="136"/>
                  </a:lnTo>
                  <a:close/>
                  <a:moveTo>
                    <a:pt x="357" y="133"/>
                  </a:moveTo>
                  <a:lnTo>
                    <a:pt x="357" y="135"/>
                  </a:lnTo>
                  <a:lnTo>
                    <a:pt x="357" y="133"/>
                  </a:lnTo>
                  <a:close/>
                  <a:moveTo>
                    <a:pt x="400" y="124"/>
                  </a:moveTo>
                  <a:lnTo>
                    <a:pt x="401" y="124"/>
                  </a:lnTo>
                  <a:lnTo>
                    <a:pt x="400" y="124"/>
                  </a:lnTo>
                  <a:lnTo>
                    <a:pt x="400" y="125"/>
                  </a:lnTo>
                  <a:lnTo>
                    <a:pt x="399" y="125"/>
                  </a:lnTo>
                  <a:lnTo>
                    <a:pt x="396" y="125"/>
                  </a:lnTo>
                  <a:lnTo>
                    <a:pt x="396" y="124"/>
                  </a:lnTo>
                  <a:lnTo>
                    <a:pt x="399" y="124"/>
                  </a:lnTo>
                  <a:lnTo>
                    <a:pt x="400" y="124"/>
                  </a:lnTo>
                  <a:close/>
                  <a:moveTo>
                    <a:pt x="144" y="121"/>
                  </a:moveTo>
                  <a:lnTo>
                    <a:pt x="145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5" y="123"/>
                  </a:lnTo>
                  <a:lnTo>
                    <a:pt x="144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4" y="121"/>
                  </a:lnTo>
                  <a:close/>
                  <a:moveTo>
                    <a:pt x="158" y="120"/>
                  </a:moveTo>
                  <a:lnTo>
                    <a:pt x="160" y="120"/>
                  </a:lnTo>
                  <a:lnTo>
                    <a:pt x="158" y="120"/>
                  </a:lnTo>
                  <a:lnTo>
                    <a:pt x="156" y="120"/>
                  </a:lnTo>
                  <a:lnTo>
                    <a:pt x="155" y="120"/>
                  </a:lnTo>
                  <a:lnTo>
                    <a:pt x="154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5" y="120"/>
                  </a:lnTo>
                  <a:lnTo>
                    <a:pt x="156" y="120"/>
                  </a:lnTo>
                  <a:lnTo>
                    <a:pt x="158" y="120"/>
                  </a:lnTo>
                  <a:lnTo>
                    <a:pt x="156" y="120"/>
                  </a:lnTo>
                  <a:lnTo>
                    <a:pt x="158" y="120"/>
                  </a:lnTo>
                  <a:close/>
                  <a:moveTo>
                    <a:pt x="154" y="120"/>
                  </a:moveTo>
                  <a:lnTo>
                    <a:pt x="152" y="120"/>
                  </a:lnTo>
                  <a:lnTo>
                    <a:pt x="151" y="120"/>
                  </a:lnTo>
                  <a:lnTo>
                    <a:pt x="150" y="120"/>
                  </a:lnTo>
                  <a:lnTo>
                    <a:pt x="146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50" y="120"/>
                  </a:lnTo>
                  <a:lnTo>
                    <a:pt x="150" y="118"/>
                  </a:lnTo>
                  <a:lnTo>
                    <a:pt x="148" y="120"/>
                  </a:lnTo>
                  <a:lnTo>
                    <a:pt x="148" y="118"/>
                  </a:lnTo>
                  <a:lnTo>
                    <a:pt x="151" y="118"/>
                  </a:lnTo>
                  <a:lnTo>
                    <a:pt x="152" y="118"/>
                  </a:lnTo>
                  <a:lnTo>
                    <a:pt x="155" y="118"/>
                  </a:lnTo>
                  <a:lnTo>
                    <a:pt x="156" y="118"/>
                  </a:lnTo>
                  <a:lnTo>
                    <a:pt x="155" y="118"/>
                  </a:lnTo>
                  <a:lnTo>
                    <a:pt x="155" y="120"/>
                  </a:lnTo>
                  <a:lnTo>
                    <a:pt x="154" y="120"/>
                  </a:lnTo>
                  <a:close/>
                  <a:moveTo>
                    <a:pt x="173" y="106"/>
                  </a:moveTo>
                  <a:lnTo>
                    <a:pt x="174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9" y="106"/>
                  </a:lnTo>
                  <a:lnTo>
                    <a:pt x="178" y="106"/>
                  </a:lnTo>
                  <a:lnTo>
                    <a:pt x="179" y="106"/>
                  </a:lnTo>
                  <a:lnTo>
                    <a:pt x="178" y="107"/>
                  </a:lnTo>
                  <a:lnTo>
                    <a:pt x="177" y="107"/>
                  </a:lnTo>
                  <a:lnTo>
                    <a:pt x="174" y="107"/>
                  </a:lnTo>
                  <a:lnTo>
                    <a:pt x="174" y="108"/>
                  </a:lnTo>
                  <a:lnTo>
                    <a:pt x="174" y="109"/>
                  </a:lnTo>
                  <a:lnTo>
                    <a:pt x="173" y="109"/>
                  </a:lnTo>
                  <a:lnTo>
                    <a:pt x="172" y="109"/>
                  </a:lnTo>
                  <a:lnTo>
                    <a:pt x="172" y="108"/>
                  </a:lnTo>
                  <a:lnTo>
                    <a:pt x="171" y="108"/>
                  </a:lnTo>
                  <a:lnTo>
                    <a:pt x="172" y="108"/>
                  </a:lnTo>
                  <a:lnTo>
                    <a:pt x="171" y="107"/>
                  </a:lnTo>
                  <a:lnTo>
                    <a:pt x="172" y="107"/>
                  </a:lnTo>
                  <a:lnTo>
                    <a:pt x="173" y="107"/>
                  </a:lnTo>
                  <a:lnTo>
                    <a:pt x="173" y="106"/>
                  </a:lnTo>
                  <a:lnTo>
                    <a:pt x="174" y="106"/>
                  </a:lnTo>
                  <a:lnTo>
                    <a:pt x="177" y="106"/>
                  </a:lnTo>
                  <a:lnTo>
                    <a:pt x="174" y="106"/>
                  </a:lnTo>
                  <a:lnTo>
                    <a:pt x="173" y="106"/>
                  </a:lnTo>
                  <a:lnTo>
                    <a:pt x="172" y="106"/>
                  </a:lnTo>
                  <a:lnTo>
                    <a:pt x="173" y="106"/>
                  </a:lnTo>
                  <a:lnTo>
                    <a:pt x="174" y="106"/>
                  </a:lnTo>
                  <a:lnTo>
                    <a:pt x="173" y="106"/>
                  </a:lnTo>
                  <a:close/>
                  <a:moveTo>
                    <a:pt x="152" y="112"/>
                  </a:moveTo>
                  <a:lnTo>
                    <a:pt x="148" y="112"/>
                  </a:lnTo>
                  <a:lnTo>
                    <a:pt x="148" y="113"/>
                  </a:lnTo>
                  <a:lnTo>
                    <a:pt x="145" y="113"/>
                  </a:lnTo>
                  <a:lnTo>
                    <a:pt x="144" y="113"/>
                  </a:lnTo>
                  <a:lnTo>
                    <a:pt x="143" y="113"/>
                  </a:lnTo>
                  <a:lnTo>
                    <a:pt x="141" y="113"/>
                  </a:lnTo>
                  <a:lnTo>
                    <a:pt x="141" y="112"/>
                  </a:lnTo>
                  <a:lnTo>
                    <a:pt x="138" y="112"/>
                  </a:lnTo>
                  <a:lnTo>
                    <a:pt x="138" y="109"/>
                  </a:lnTo>
                  <a:lnTo>
                    <a:pt x="140" y="109"/>
                  </a:lnTo>
                  <a:lnTo>
                    <a:pt x="141" y="109"/>
                  </a:lnTo>
                  <a:lnTo>
                    <a:pt x="143" y="112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6" y="108"/>
                  </a:lnTo>
                  <a:lnTo>
                    <a:pt x="145" y="108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1" y="109"/>
                  </a:lnTo>
                  <a:lnTo>
                    <a:pt x="143" y="109"/>
                  </a:lnTo>
                  <a:lnTo>
                    <a:pt x="143" y="108"/>
                  </a:lnTo>
                  <a:lnTo>
                    <a:pt x="141" y="108"/>
                  </a:lnTo>
                  <a:lnTo>
                    <a:pt x="140" y="109"/>
                  </a:lnTo>
                  <a:lnTo>
                    <a:pt x="138" y="108"/>
                  </a:lnTo>
                  <a:lnTo>
                    <a:pt x="134" y="108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32" y="107"/>
                  </a:lnTo>
                  <a:lnTo>
                    <a:pt x="133" y="107"/>
                  </a:lnTo>
                  <a:lnTo>
                    <a:pt x="134" y="107"/>
                  </a:lnTo>
                  <a:lnTo>
                    <a:pt x="135" y="107"/>
                  </a:lnTo>
                  <a:lnTo>
                    <a:pt x="137" y="107"/>
                  </a:lnTo>
                  <a:lnTo>
                    <a:pt x="137" y="108"/>
                  </a:lnTo>
                  <a:lnTo>
                    <a:pt x="138" y="108"/>
                  </a:lnTo>
                  <a:lnTo>
                    <a:pt x="137" y="107"/>
                  </a:lnTo>
                  <a:lnTo>
                    <a:pt x="135" y="107"/>
                  </a:lnTo>
                  <a:lnTo>
                    <a:pt x="134" y="107"/>
                  </a:lnTo>
                  <a:lnTo>
                    <a:pt x="133" y="106"/>
                  </a:lnTo>
                  <a:lnTo>
                    <a:pt x="134" y="106"/>
                  </a:lnTo>
                  <a:lnTo>
                    <a:pt x="135" y="106"/>
                  </a:lnTo>
                  <a:lnTo>
                    <a:pt x="134" y="106"/>
                  </a:lnTo>
                  <a:lnTo>
                    <a:pt x="134" y="104"/>
                  </a:lnTo>
                  <a:lnTo>
                    <a:pt x="135" y="104"/>
                  </a:lnTo>
                  <a:lnTo>
                    <a:pt x="137" y="104"/>
                  </a:lnTo>
                  <a:lnTo>
                    <a:pt x="141" y="106"/>
                  </a:lnTo>
                  <a:lnTo>
                    <a:pt x="141" y="104"/>
                  </a:lnTo>
                  <a:lnTo>
                    <a:pt x="138" y="104"/>
                  </a:lnTo>
                  <a:lnTo>
                    <a:pt x="137" y="104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7" y="103"/>
                  </a:lnTo>
                  <a:lnTo>
                    <a:pt x="137" y="101"/>
                  </a:lnTo>
                  <a:lnTo>
                    <a:pt x="138" y="101"/>
                  </a:lnTo>
                  <a:lnTo>
                    <a:pt x="140" y="101"/>
                  </a:lnTo>
                  <a:lnTo>
                    <a:pt x="141" y="101"/>
                  </a:lnTo>
                  <a:lnTo>
                    <a:pt x="143" y="101"/>
                  </a:lnTo>
                  <a:lnTo>
                    <a:pt x="146" y="101"/>
                  </a:lnTo>
                  <a:lnTo>
                    <a:pt x="148" y="101"/>
                  </a:lnTo>
                  <a:lnTo>
                    <a:pt x="151" y="101"/>
                  </a:lnTo>
                  <a:lnTo>
                    <a:pt x="152" y="101"/>
                  </a:lnTo>
                  <a:lnTo>
                    <a:pt x="154" y="103"/>
                  </a:lnTo>
                  <a:lnTo>
                    <a:pt x="155" y="103"/>
                  </a:lnTo>
                  <a:lnTo>
                    <a:pt x="156" y="104"/>
                  </a:lnTo>
                  <a:lnTo>
                    <a:pt x="158" y="104"/>
                  </a:lnTo>
                  <a:lnTo>
                    <a:pt x="158" y="106"/>
                  </a:lnTo>
                  <a:lnTo>
                    <a:pt x="160" y="106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5" y="107"/>
                  </a:lnTo>
                  <a:lnTo>
                    <a:pt x="163" y="107"/>
                  </a:lnTo>
                  <a:lnTo>
                    <a:pt x="163" y="108"/>
                  </a:lnTo>
                  <a:lnTo>
                    <a:pt x="165" y="108"/>
                  </a:lnTo>
                  <a:lnTo>
                    <a:pt x="162" y="109"/>
                  </a:lnTo>
                  <a:lnTo>
                    <a:pt x="161" y="109"/>
                  </a:lnTo>
                  <a:lnTo>
                    <a:pt x="160" y="109"/>
                  </a:lnTo>
                  <a:lnTo>
                    <a:pt x="154" y="112"/>
                  </a:lnTo>
                  <a:lnTo>
                    <a:pt x="152" y="112"/>
                  </a:lnTo>
                  <a:close/>
                  <a:moveTo>
                    <a:pt x="138" y="99"/>
                  </a:moveTo>
                  <a:lnTo>
                    <a:pt x="137" y="99"/>
                  </a:lnTo>
                  <a:lnTo>
                    <a:pt x="135" y="99"/>
                  </a:lnTo>
                  <a:lnTo>
                    <a:pt x="137" y="98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38" y="99"/>
                  </a:lnTo>
                  <a:close/>
                  <a:moveTo>
                    <a:pt x="173" y="97"/>
                  </a:moveTo>
                  <a:lnTo>
                    <a:pt x="174" y="97"/>
                  </a:lnTo>
                  <a:lnTo>
                    <a:pt x="172" y="97"/>
                  </a:lnTo>
                  <a:lnTo>
                    <a:pt x="172" y="96"/>
                  </a:lnTo>
                  <a:lnTo>
                    <a:pt x="173" y="96"/>
                  </a:lnTo>
                  <a:lnTo>
                    <a:pt x="173" y="97"/>
                  </a:lnTo>
                  <a:close/>
                  <a:moveTo>
                    <a:pt x="173" y="95"/>
                  </a:moveTo>
                  <a:lnTo>
                    <a:pt x="174" y="95"/>
                  </a:lnTo>
                  <a:lnTo>
                    <a:pt x="177" y="95"/>
                  </a:lnTo>
                  <a:lnTo>
                    <a:pt x="174" y="96"/>
                  </a:lnTo>
                  <a:lnTo>
                    <a:pt x="172" y="96"/>
                  </a:lnTo>
                  <a:lnTo>
                    <a:pt x="171" y="96"/>
                  </a:lnTo>
                  <a:lnTo>
                    <a:pt x="169" y="95"/>
                  </a:lnTo>
                  <a:lnTo>
                    <a:pt x="171" y="95"/>
                  </a:lnTo>
                  <a:lnTo>
                    <a:pt x="172" y="95"/>
                  </a:lnTo>
                  <a:lnTo>
                    <a:pt x="173" y="95"/>
                  </a:lnTo>
                  <a:close/>
                  <a:moveTo>
                    <a:pt x="152" y="93"/>
                  </a:moveTo>
                  <a:lnTo>
                    <a:pt x="151" y="93"/>
                  </a:lnTo>
                  <a:lnTo>
                    <a:pt x="151" y="91"/>
                  </a:lnTo>
                  <a:lnTo>
                    <a:pt x="152" y="91"/>
                  </a:lnTo>
                  <a:lnTo>
                    <a:pt x="154" y="91"/>
                  </a:lnTo>
                  <a:lnTo>
                    <a:pt x="155" y="91"/>
                  </a:lnTo>
                  <a:lnTo>
                    <a:pt x="156" y="90"/>
                  </a:lnTo>
                  <a:lnTo>
                    <a:pt x="158" y="91"/>
                  </a:lnTo>
                  <a:lnTo>
                    <a:pt x="158" y="93"/>
                  </a:lnTo>
                  <a:lnTo>
                    <a:pt x="156" y="93"/>
                  </a:lnTo>
                  <a:lnTo>
                    <a:pt x="154" y="93"/>
                  </a:lnTo>
                  <a:lnTo>
                    <a:pt x="152" y="93"/>
                  </a:lnTo>
                  <a:close/>
                  <a:moveTo>
                    <a:pt x="168" y="91"/>
                  </a:moveTo>
                  <a:lnTo>
                    <a:pt x="167" y="91"/>
                  </a:lnTo>
                  <a:lnTo>
                    <a:pt x="162" y="91"/>
                  </a:lnTo>
                  <a:lnTo>
                    <a:pt x="161" y="91"/>
                  </a:lnTo>
                  <a:lnTo>
                    <a:pt x="161" y="90"/>
                  </a:lnTo>
                  <a:lnTo>
                    <a:pt x="162" y="90"/>
                  </a:lnTo>
                  <a:lnTo>
                    <a:pt x="163" y="90"/>
                  </a:lnTo>
                  <a:lnTo>
                    <a:pt x="167" y="90"/>
                  </a:lnTo>
                  <a:lnTo>
                    <a:pt x="169" y="90"/>
                  </a:lnTo>
                  <a:lnTo>
                    <a:pt x="171" y="90"/>
                  </a:lnTo>
                  <a:lnTo>
                    <a:pt x="169" y="90"/>
                  </a:lnTo>
                  <a:lnTo>
                    <a:pt x="169" y="91"/>
                  </a:lnTo>
                  <a:lnTo>
                    <a:pt x="168" y="91"/>
                  </a:lnTo>
                  <a:close/>
                  <a:moveTo>
                    <a:pt x="161" y="89"/>
                  </a:moveTo>
                  <a:lnTo>
                    <a:pt x="160" y="89"/>
                  </a:lnTo>
                  <a:lnTo>
                    <a:pt x="160" y="87"/>
                  </a:lnTo>
                  <a:lnTo>
                    <a:pt x="161" y="87"/>
                  </a:lnTo>
                  <a:lnTo>
                    <a:pt x="163" y="87"/>
                  </a:lnTo>
                  <a:lnTo>
                    <a:pt x="165" y="87"/>
                  </a:lnTo>
                  <a:lnTo>
                    <a:pt x="168" y="87"/>
                  </a:lnTo>
                  <a:lnTo>
                    <a:pt x="167" y="87"/>
                  </a:lnTo>
                  <a:lnTo>
                    <a:pt x="165" y="87"/>
                  </a:lnTo>
                  <a:lnTo>
                    <a:pt x="163" y="87"/>
                  </a:lnTo>
                  <a:lnTo>
                    <a:pt x="163" y="89"/>
                  </a:lnTo>
                  <a:lnTo>
                    <a:pt x="162" y="89"/>
                  </a:lnTo>
                  <a:lnTo>
                    <a:pt x="161" y="89"/>
                  </a:lnTo>
                  <a:close/>
                  <a:moveTo>
                    <a:pt x="138" y="85"/>
                  </a:moveTo>
                  <a:lnTo>
                    <a:pt x="140" y="85"/>
                  </a:lnTo>
                  <a:lnTo>
                    <a:pt x="141" y="85"/>
                  </a:lnTo>
                  <a:lnTo>
                    <a:pt x="140" y="85"/>
                  </a:lnTo>
                  <a:lnTo>
                    <a:pt x="138" y="86"/>
                  </a:lnTo>
                  <a:lnTo>
                    <a:pt x="137" y="85"/>
                  </a:lnTo>
                  <a:lnTo>
                    <a:pt x="138" y="85"/>
                  </a:lnTo>
                  <a:close/>
                  <a:moveTo>
                    <a:pt x="146" y="80"/>
                  </a:moveTo>
                  <a:lnTo>
                    <a:pt x="145" y="80"/>
                  </a:lnTo>
                  <a:lnTo>
                    <a:pt x="145" y="81"/>
                  </a:lnTo>
                  <a:lnTo>
                    <a:pt x="144" y="81"/>
                  </a:lnTo>
                  <a:lnTo>
                    <a:pt x="143" y="81"/>
                  </a:lnTo>
                  <a:lnTo>
                    <a:pt x="141" y="81"/>
                  </a:lnTo>
                  <a:lnTo>
                    <a:pt x="140" y="81"/>
                  </a:lnTo>
                  <a:lnTo>
                    <a:pt x="141" y="81"/>
                  </a:lnTo>
                  <a:lnTo>
                    <a:pt x="143" y="80"/>
                  </a:lnTo>
                  <a:lnTo>
                    <a:pt x="141" y="80"/>
                  </a:lnTo>
                  <a:lnTo>
                    <a:pt x="143" y="80"/>
                  </a:lnTo>
                  <a:lnTo>
                    <a:pt x="144" y="80"/>
                  </a:lnTo>
                  <a:lnTo>
                    <a:pt x="145" y="80"/>
                  </a:lnTo>
                  <a:lnTo>
                    <a:pt x="146" y="80"/>
                  </a:lnTo>
                  <a:lnTo>
                    <a:pt x="148" y="80"/>
                  </a:lnTo>
                  <a:lnTo>
                    <a:pt x="146" y="80"/>
                  </a:lnTo>
                  <a:close/>
                  <a:moveTo>
                    <a:pt x="141" y="76"/>
                  </a:moveTo>
                  <a:lnTo>
                    <a:pt x="140" y="76"/>
                  </a:lnTo>
                  <a:lnTo>
                    <a:pt x="140" y="78"/>
                  </a:lnTo>
                  <a:lnTo>
                    <a:pt x="138" y="78"/>
                  </a:lnTo>
                  <a:lnTo>
                    <a:pt x="137" y="78"/>
                  </a:lnTo>
                  <a:lnTo>
                    <a:pt x="137" y="76"/>
                  </a:lnTo>
                  <a:lnTo>
                    <a:pt x="138" y="76"/>
                  </a:lnTo>
                  <a:lnTo>
                    <a:pt x="140" y="76"/>
                  </a:lnTo>
                  <a:lnTo>
                    <a:pt x="141" y="76"/>
                  </a:lnTo>
                  <a:lnTo>
                    <a:pt x="143" y="76"/>
                  </a:lnTo>
                  <a:lnTo>
                    <a:pt x="144" y="76"/>
                  </a:lnTo>
                  <a:lnTo>
                    <a:pt x="143" y="76"/>
                  </a:lnTo>
                  <a:lnTo>
                    <a:pt x="141" y="76"/>
                  </a:lnTo>
                  <a:close/>
                  <a:moveTo>
                    <a:pt x="141" y="78"/>
                  </a:moveTo>
                  <a:lnTo>
                    <a:pt x="143" y="78"/>
                  </a:lnTo>
                  <a:lnTo>
                    <a:pt x="144" y="76"/>
                  </a:lnTo>
                  <a:lnTo>
                    <a:pt x="145" y="76"/>
                  </a:lnTo>
                  <a:lnTo>
                    <a:pt x="146" y="76"/>
                  </a:lnTo>
                  <a:lnTo>
                    <a:pt x="148" y="76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8" y="74"/>
                  </a:lnTo>
                  <a:lnTo>
                    <a:pt x="151" y="76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1" y="78"/>
                  </a:lnTo>
                  <a:close/>
                  <a:moveTo>
                    <a:pt x="145" y="73"/>
                  </a:moveTo>
                  <a:lnTo>
                    <a:pt x="146" y="73"/>
                  </a:lnTo>
                  <a:lnTo>
                    <a:pt x="150" y="73"/>
                  </a:lnTo>
                  <a:lnTo>
                    <a:pt x="151" y="73"/>
                  </a:lnTo>
                  <a:lnTo>
                    <a:pt x="151" y="74"/>
                  </a:lnTo>
                  <a:lnTo>
                    <a:pt x="150" y="74"/>
                  </a:lnTo>
                  <a:lnTo>
                    <a:pt x="148" y="74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3"/>
                  </a:lnTo>
                  <a:lnTo>
                    <a:pt x="144" y="73"/>
                  </a:lnTo>
                  <a:lnTo>
                    <a:pt x="145" y="73"/>
                  </a:lnTo>
                  <a:close/>
                  <a:moveTo>
                    <a:pt x="144" y="69"/>
                  </a:moveTo>
                  <a:lnTo>
                    <a:pt x="145" y="68"/>
                  </a:lnTo>
                  <a:lnTo>
                    <a:pt x="145" y="69"/>
                  </a:lnTo>
                  <a:lnTo>
                    <a:pt x="146" y="69"/>
                  </a:lnTo>
                  <a:lnTo>
                    <a:pt x="148" y="69"/>
                  </a:lnTo>
                  <a:lnTo>
                    <a:pt x="150" y="69"/>
                  </a:lnTo>
                  <a:lnTo>
                    <a:pt x="148" y="69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8" y="70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5" y="69"/>
                  </a:lnTo>
                  <a:lnTo>
                    <a:pt x="144" y="69"/>
                  </a:lnTo>
                  <a:lnTo>
                    <a:pt x="144" y="68"/>
                  </a:lnTo>
                  <a:lnTo>
                    <a:pt x="144" y="69"/>
                  </a:lnTo>
                  <a:close/>
                  <a:moveTo>
                    <a:pt x="145" y="67"/>
                  </a:moveTo>
                  <a:lnTo>
                    <a:pt x="144" y="67"/>
                  </a:lnTo>
                  <a:lnTo>
                    <a:pt x="143" y="67"/>
                  </a:lnTo>
                  <a:lnTo>
                    <a:pt x="140" y="67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40" y="64"/>
                  </a:lnTo>
                  <a:lnTo>
                    <a:pt x="141" y="64"/>
                  </a:lnTo>
                  <a:lnTo>
                    <a:pt x="144" y="64"/>
                  </a:lnTo>
                  <a:lnTo>
                    <a:pt x="146" y="67"/>
                  </a:lnTo>
                  <a:lnTo>
                    <a:pt x="145" y="67"/>
                  </a:lnTo>
                  <a:close/>
                  <a:moveTo>
                    <a:pt x="145" y="61"/>
                  </a:moveTo>
                  <a:lnTo>
                    <a:pt x="143" y="61"/>
                  </a:lnTo>
                  <a:lnTo>
                    <a:pt x="138" y="61"/>
                  </a:lnTo>
                  <a:lnTo>
                    <a:pt x="134" y="61"/>
                  </a:lnTo>
                  <a:lnTo>
                    <a:pt x="138" y="59"/>
                  </a:lnTo>
                  <a:lnTo>
                    <a:pt x="141" y="59"/>
                  </a:lnTo>
                  <a:lnTo>
                    <a:pt x="143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5" y="61"/>
                  </a:lnTo>
                  <a:close/>
                  <a:moveTo>
                    <a:pt x="26" y="42"/>
                  </a:moveTo>
                  <a:lnTo>
                    <a:pt x="25" y="42"/>
                  </a:lnTo>
                  <a:lnTo>
                    <a:pt x="23" y="42"/>
                  </a:lnTo>
                  <a:lnTo>
                    <a:pt x="20" y="42"/>
                  </a:lnTo>
                  <a:lnTo>
                    <a:pt x="25" y="42"/>
                  </a:lnTo>
                  <a:lnTo>
                    <a:pt x="26" y="42"/>
                  </a:lnTo>
                  <a:close/>
                  <a:moveTo>
                    <a:pt x="9" y="36"/>
                  </a:moveTo>
                  <a:lnTo>
                    <a:pt x="11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8" y="36"/>
                  </a:lnTo>
                  <a:lnTo>
                    <a:pt x="9" y="36"/>
                  </a:lnTo>
                  <a:close/>
                  <a:moveTo>
                    <a:pt x="21" y="36"/>
                  </a:moveTo>
                  <a:lnTo>
                    <a:pt x="25" y="36"/>
                  </a:lnTo>
                  <a:lnTo>
                    <a:pt x="23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7" y="35"/>
                  </a:ln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213" y="7"/>
                  </a:moveTo>
                  <a:lnTo>
                    <a:pt x="212" y="7"/>
                  </a:lnTo>
                  <a:lnTo>
                    <a:pt x="213" y="6"/>
                  </a:lnTo>
                  <a:lnTo>
                    <a:pt x="214" y="6"/>
                  </a:lnTo>
                  <a:lnTo>
                    <a:pt x="217" y="6"/>
                  </a:lnTo>
                  <a:lnTo>
                    <a:pt x="220" y="7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4" y="7"/>
                  </a:lnTo>
                  <a:lnTo>
                    <a:pt x="228" y="7"/>
                  </a:lnTo>
                  <a:lnTo>
                    <a:pt x="231" y="7"/>
                  </a:lnTo>
                  <a:lnTo>
                    <a:pt x="231" y="8"/>
                  </a:lnTo>
                  <a:lnTo>
                    <a:pt x="226" y="8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18" y="7"/>
                  </a:lnTo>
                  <a:lnTo>
                    <a:pt x="214" y="7"/>
                  </a:lnTo>
                  <a:lnTo>
                    <a:pt x="213" y="7"/>
                  </a:lnTo>
                  <a:close/>
                  <a:moveTo>
                    <a:pt x="297" y="6"/>
                  </a:moveTo>
                  <a:lnTo>
                    <a:pt x="298" y="6"/>
                  </a:lnTo>
                  <a:lnTo>
                    <a:pt x="297" y="6"/>
                  </a:lnTo>
                  <a:lnTo>
                    <a:pt x="295" y="6"/>
                  </a:lnTo>
                  <a:lnTo>
                    <a:pt x="292" y="7"/>
                  </a:lnTo>
                  <a:lnTo>
                    <a:pt x="293" y="7"/>
                  </a:lnTo>
                  <a:lnTo>
                    <a:pt x="294" y="7"/>
                  </a:lnTo>
                  <a:lnTo>
                    <a:pt x="293" y="7"/>
                  </a:lnTo>
                  <a:lnTo>
                    <a:pt x="292" y="7"/>
                  </a:lnTo>
                  <a:lnTo>
                    <a:pt x="288" y="7"/>
                  </a:lnTo>
                  <a:lnTo>
                    <a:pt x="283" y="7"/>
                  </a:lnTo>
                  <a:lnTo>
                    <a:pt x="279" y="6"/>
                  </a:lnTo>
                  <a:lnTo>
                    <a:pt x="275" y="6"/>
                  </a:lnTo>
                  <a:lnTo>
                    <a:pt x="274" y="6"/>
                  </a:lnTo>
                  <a:lnTo>
                    <a:pt x="271" y="6"/>
                  </a:lnTo>
                  <a:lnTo>
                    <a:pt x="270" y="6"/>
                  </a:lnTo>
                  <a:lnTo>
                    <a:pt x="269" y="5"/>
                  </a:lnTo>
                  <a:lnTo>
                    <a:pt x="266" y="5"/>
                  </a:lnTo>
                  <a:lnTo>
                    <a:pt x="268" y="5"/>
                  </a:lnTo>
                  <a:lnTo>
                    <a:pt x="271" y="5"/>
                  </a:lnTo>
                  <a:lnTo>
                    <a:pt x="276" y="5"/>
                  </a:lnTo>
                  <a:lnTo>
                    <a:pt x="277" y="5"/>
                  </a:lnTo>
                  <a:lnTo>
                    <a:pt x="280" y="5"/>
                  </a:lnTo>
                  <a:lnTo>
                    <a:pt x="285" y="5"/>
                  </a:lnTo>
                  <a:lnTo>
                    <a:pt x="287" y="5"/>
                  </a:lnTo>
                  <a:lnTo>
                    <a:pt x="289" y="6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7" y="6"/>
                  </a:lnTo>
                  <a:close/>
                  <a:moveTo>
                    <a:pt x="266" y="5"/>
                  </a:moveTo>
                  <a:lnTo>
                    <a:pt x="262" y="5"/>
                  </a:lnTo>
                  <a:lnTo>
                    <a:pt x="260" y="5"/>
                  </a:lnTo>
                  <a:lnTo>
                    <a:pt x="262" y="5"/>
                  </a:lnTo>
                  <a:lnTo>
                    <a:pt x="266" y="5"/>
                  </a:lnTo>
                  <a:lnTo>
                    <a:pt x="269" y="5"/>
                  </a:lnTo>
                  <a:lnTo>
                    <a:pt x="270" y="5"/>
                  </a:lnTo>
                  <a:lnTo>
                    <a:pt x="269" y="5"/>
                  </a:lnTo>
                  <a:lnTo>
                    <a:pt x="266" y="5"/>
                  </a:lnTo>
                  <a:close/>
                  <a:moveTo>
                    <a:pt x="348" y="2"/>
                  </a:moveTo>
                  <a:lnTo>
                    <a:pt x="349" y="2"/>
                  </a:lnTo>
                  <a:lnTo>
                    <a:pt x="346" y="2"/>
                  </a:lnTo>
                  <a:lnTo>
                    <a:pt x="345" y="2"/>
                  </a:lnTo>
                  <a:lnTo>
                    <a:pt x="343" y="2"/>
                  </a:lnTo>
                  <a:lnTo>
                    <a:pt x="342" y="2"/>
                  </a:lnTo>
                  <a:lnTo>
                    <a:pt x="339" y="2"/>
                  </a:lnTo>
                  <a:lnTo>
                    <a:pt x="338" y="2"/>
                  </a:lnTo>
                  <a:lnTo>
                    <a:pt x="340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close/>
                  <a:moveTo>
                    <a:pt x="342" y="2"/>
                  </a:moveTo>
                  <a:lnTo>
                    <a:pt x="343" y="2"/>
                  </a:lnTo>
                  <a:lnTo>
                    <a:pt x="339" y="2"/>
                  </a:lnTo>
                  <a:lnTo>
                    <a:pt x="334" y="2"/>
                  </a:lnTo>
                  <a:lnTo>
                    <a:pt x="333" y="2"/>
                  </a:lnTo>
                  <a:lnTo>
                    <a:pt x="332" y="2"/>
                  </a:lnTo>
                  <a:lnTo>
                    <a:pt x="331" y="2"/>
                  </a:lnTo>
                  <a:lnTo>
                    <a:pt x="329" y="2"/>
                  </a:lnTo>
                  <a:lnTo>
                    <a:pt x="328" y="2"/>
                  </a:lnTo>
                  <a:lnTo>
                    <a:pt x="329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54" y="2"/>
                  </a:moveTo>
                  <a:lnTo>
                    <a:pt x="355" y="2"/>
                  </a:lnTo>
                  <a:lnTo>
                    <a:pt x="356" y="2"/>
                  </a:lnTo>
                  <a:lnTo>
                    <a:pt x="354" y="2"/>
                  </a:lnTo>
                  <a:lnTo>
                    <a:pt x="349" y="2"/>
                  </a:lnTo>
                  <a:lnTo>
                    <a:pt x="345" y="2"/>
                  </a:lnTo>
                  <a:lnTo>
                    <a:pt x="343" y="2"/>
                  </a:lnTo>
                  <a:lnTo>
                    <a:pt x="342" y="1"/>
                  </a:lnTo>
                  <a:lnTo>
                    <a:pt x="339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1"/>
                  </a:lnTo>
                  <a:lnTo>
                    <a:pt x="338" y="1"/>
                  </a:lnTo>
                  <a:lnTo>
                    <a:pt x="340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6" y="1"/>
                  </a:lnTo>
                  <a:lnTo>
                    <a:pt x="346" y="2"/>
                  </a:lnTo>
                  <a:lnTo>
                    <a:pt x="348" y="2"/>
                  </a:lnTo>
                  <a:lnTo>
                    <a:pt x="350" y="2"/>
                  </a:lnTo>
                  <a:lnTo>
                    <a:pt x="354" y="2"/>
                  </a:lnTo>
                  <a:close/>
                  <a:moveTo>
                    <a:pt x="473" y="107"/>
                  </a:moveTo>
                  <a:lnTo>
                    <a:pt x="474" y="107"/>
                  </a:lnTo>
                  <a:lnTo>
                    <a:pt x="475" y="107"/>
                  </a:lnTo>
                  <a:lnTo>
                    <a:pt x="475" y="108"/>
                  </a:lnTo>
                  <a:lnTo>
                    <a:pt x="473" y="108"/>
                  </a:lnTo>
                  <a:lnTo>
                    <a:pt x="471" y="107"/>
                  </a:lnTo>
                  <a:lnTo>
                    <a:pt x="473" y="107"/>
                  </a:lnTo>
                  <a:close/>
                  <a:moveTo>
                    <a:pt x="446" y="98"/>
                  </a:moveTo>
                  <a:lnTo>
                    <a:pt x="447" y="98"/>
                  </a:lnTo>
                  <a:lnTo>
                    <a:pt x="446" y="99"/>
                  </a:lnTo>
                  <a:lnTo>
                    <a:pt x="445" y="99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5" y="98"/>
                  </a:lnTo>
                  <a:lnTo>
                    <a:pt x="446" y="98"/>
                  </a:lnTo>
                  <a:lnTo>
                    <a:pt x="445" y="98"/>
                  </a:lnTo>
                  <a:lnTo>
                    <a:pt x="446" y="98"/>
                  </a:lnTo>
                  <a:close/>
                  <a:moveTo>
                    <a:pt x="430" y="96"/>
                  </a:moveTo>
                  <a:lnTo>
                    <a:pt x="430" y="95"/>
                  </a:lnTo>
                  <a:lnTo>
                    <a:pt x="431" y="95"/>
                  </a:lnTo>
                  <a:lnTo>
                    <a:pt x="434" y="95"/>
                  </a:lnTo>
                  <a:lnTo>
                    <a:pt x="436" y="95"/>
                  </a:lnTo>
                  <a:lnTo>
                    <a:pt x="435" y="95"/>
                  </a:lnTo>
                  <a:lnTo>
                    <a:pt x="435" y="96"/>
                  </a:lnTo>
                  <a:lnTo>
                    <a:pt x="434" y="96"/>
                  </a:lnTo>
                  <a:lnTo>
                    <a:pt x="431" y="96"/>
                  </a:lnTo>
                  <a:lnTo>
                    <a:pt x="430" y="96"/>
                  </a:lnTo>
                  <a:close/>
                  <a:moveTo>
                    <a:pt x="456" y="96"/>
                  </a:moveTo>
                  <a:lnTo>
                    <a:pt x="456" y="97"/>
                  </a:lnTo>
                  <a:lnTo>
                    <a:pt x="454" y="97"/>
                  </a:lnTo>
                  <a:lnTo>
                    <a:pt x="453" y="97"/>
                  </a:lnTo>
                  <a:lnTo>
                    <a:pt x="452" y="97"/>
                  </a:lnTo>
                  <a:lnTo>
                    <a:pt x="449" y="97"/>
                  </a:lnTo>
                  <a:lnTo>
                    <a:pt x="448" y="98"/>
                  </a:lnTo>
                  <a:lnTo>
                    <a:pt x="447" y="98"/>
                  </a:lnTo>
                  <a:lnTo>
                    <a:pt x="446" y="98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1" y="98"/>
                  </a:lnTo>
                  <a:lnTo>
                    <a:pt x="437" y="98"/>
                  </a:lnTo>
                  <a:lnTo>
                    <a:pt x="434" y="98"/>
                  </a:lnTo>
                  <a:lnTo>
                    <a:pt x="429" y="99"/>
                  </a:lnTo>
                  <a:lnTo>
                    <a:pt x="425" y="99"/>
                  </a:lnTo>
                  <a:lnTo>
                    <a:pt x="425" y="98"/>
                  </a:lnTo>
                  <a:lnTo>
                    <a:pt x="426" y="98"/>
                  </a:lnTo>
                  <a:lnTo>
                    <a:pt x="426" y="97"/>
                  </a:lnTo>
                  <a:lnTo>
                    <a:pt x="428" y="97"/>
                  </a:lnTo>
                  <a:lnTo>
                    <a:pt x="430" y="97"/>
                  </a:lnTo>
                  <a:lnTo>
                    <a:pt x="431" y="97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6" y="96"/>
                  </a:lnTo>
                  <a:lnTo>
                    <a:pt x="436" y="95"/>
                  </a:lnTo>
                  <a:lnTo>
                    <a:pt x="437" y="95"/>
                  </a:lnTo>
                  <a:lnTo>
                    <a:pt x="441" y="95"/>
                  </a:lnTo>
                  <a:lnTo>
                    <a:pt x="446" y="95"/>
                  </a:lnTo>
                  <a:lnTo>
                    <a:pt x="447" y="95"/>
                  </a:lnTo>
                  <a:lnTo>
                    <a:pt x="448" y="95"/>
                  </a:lnTo>
                  <a:lnTo>
                    <a:pt x="448" y="93"/>
                  </a:lnTo>
                  <a:lnTo>
                    <a:pt x="453" y="93"/>
                  </a:lnTo>
                  <a:lnTo>
                    <a:pt x="453" y="95"/>
                  </a:lnTo>
                  <a:lnTo>
                    <a:pt x="452" y="95"/>
                  </a:lnTo>
                  <a:lnTo>
                    <a:pt x="453" y="95"/>
                  </a:lnTo>
                  <a:lnTo>
                    <a:pt x="454" y="95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4" y="96"/>
                  </a:lnTo>
                  <a:lnTo>
                    <a:pt x="456" y="96"/>
                  </a:lnTo>
                  <a:close/>
                  <a:moveTo>
                    <a:pt x="454" y="93"/>
                  </a:moveTo>
                  <a:lnTo>
                    <a:pt x="456" y="93"/>
                  </a:lnTo>
                  <a:lnTo>
                    <a:pt x="457" y="93"/>
                  </a:lnTo>
                  <a:lnTo>
                    <a:pt x="456" y="93"/>
                  </a:lnTo>
                  <a:lnTo>
                    <a:pt x="457" y="93"/>
                  </a:lnTo>
                  <a:lnTo>
                    <a:pt x="456" y="93"/>
                  </a:lnTo>
                  <a:lnTo>
                    <a:pt x="454" y="93"/>
                  </a:lnTo>
                  <a:close/>
                  <a:moveTo>
                    <a:pt x="497" y="79"/>
                  </a:moveTo>
                  <a:lnTo>
                    <a:pt x="494" y="80"/>
                  </a:lnTo>
                  <a:lnTo>
                    <a:pt x="493" y="79"/>
                  </a:lnTo>
                  <a:lnTo>
                    <a:pt x="492" y="79"/>
                  </a:lnTo>
                  <a:lnTo>
                    <a:pt x="490" y="79"/>
                  </a:lnTo>
                  <a:lnTo>
                    <a:pt x="488" y="79"/>
                  </a:lnTo>
                  <a:lnTo>
                    <a:pt x="488" y="80"/>
                  </a:lnTo>
                  <a:lnTo>
                    <a:pt x="492" y="80"/>
                  </a:lnTo>
                  <a:lnTo>
                    <a:pt x="493" y="80"/>
                  </a:lnTo>
                  <a:lnTo>
                    <a:pt x="494" y="80"/>
                  </a:lnTo>
                  <a:lnTo>
                    <a:pt x="493" y="81"/>
                  </a:lnTo>
                  <a:lnTo>
                    <a:pt x="492" y="81"/>
                  </a:lnTo>
                  <a:lnTo>
                    <a:pt x="493" y="81"/>
                  </a:lnTo>
                  <a:lnTo>
                    <a:pt x="492" y="81"/>
                  </a:lnTo>
                  <a:lnTo>
                    <a:pt x="490" y="81"/>
                  </a:lnTo>
                  <a:lnTo>
                    <a:pt x="488" y="81"/>
                  </a:lnTo>
                  <a:lnTo>
                    <a:pt x="490" y="81"/>
                  </a:lnTo>
                  <a:lnTo>
                    <a:pt x="488" y="81"/>
                  </a:lnTo>
                  <a:lnTo>
                    <a:pt x="487" y="81"/>
                  </a:lnTo>
                  <a:lnTo>
                    <a:pt x="485" y="81"/>
                  </a:lnTo>
                  <a:lnTo>
                    <a:pt x="483" y="80"/>
                  </a:lnTo>
                  <a:lnTo>
                    <a:pt x="481" y="80"/>
                  </a:lnTo>
                  <a:lnTo>
                    <a:pt x="479" y="79"/>
                  </a:lnTo>
                  <a:lnTo>
                    <a:pt x="476" y="79"/>
                  </a:lnTo>
                  <a:lnTo>
                    <a:pt x="475" y="79"/>
                  </a:lnTo>
                  <a:lnTo>
                    <a:pt x="474" y="79"/>
                  </a:lnTo>
                  <a:lnTo>
                    <a:pt x="474" y="78"/>
                  </a:lnTo>
                  <a:lnTo>
                    <a:pt x="473" y="78"/>
                  </a:lnTo>
                  <a:lnTo>
                    <a:pt x="473" y="79"/>
                  </a:lnTo>
                  <a:lnTo>
                    <a:pt x="473" y="78"/>
                  </a:lnTo>
                  <a:lnTo>
                    <a:pt x="471" y="78"/>
                  </a:lnTo>
                  <a:lnTo>
                    <a:pt x="471" y="76"/>
                  </a:lnTo>
                  <a:lnTo>
                    <a:pt x="470" y="76"/>
                  </a:lnTo>
                  <a:lnTo>
                    <a:pt x="471" y="74"/>
                  </a:lnTo>
                  <a:lnTo>
                    <a:pt x="476" y="74"/>
                  </a:lnTo>
                  <a:lnTo>
                    <a:pt x="479" y="74"/>
                  </a:lnTo>
                  <a:lnTo>
                    <a:pt x="480" y="74"/>
                  </a:lnTo>
                  <a:lnTo>
                    <a:pt x="483" y="74"/>
                  </a:lnTo>
                  <a:lnTo>
                    <a:pt x="485" y="74"/>
                  </a:lnTo>
                  <a:lnTo>
                    <a:pt x="485" y="76"/>
                  </a:lnTo>
                  <a:lnTo>
                    <a:pt x="487" y="76"/>
                  </a:lnTo>
                  <a:lnTo>
                    <a:pt x="488" y="78"/>
                  </a:lnTo>
                  <a:lnTo>
                    <a:pt x="490" y="78"/>
                  </a:lnTo>
                  <a:lnTo>
                    <a:pt x="491" y="78"/>
                  </a:lnTo>
                  <a:lnTo>
                    <a:pt x="492" y="78"/>
                  </a:lnTo>
                  <a:lnTo>
                    <a:pt x="493" y="78"/>
                  </a:lnTo>
                  <a:lnTo>
                    <a:pt x="493" y="79"/>
                  </a:lnTo>
                  <a:lnTo>
                    <a:pt x="494" y="79"/>
                  </a:lnTo>
                  <a:lnTo>
                    <a:pt x="497" y="79"/>
                  </a:lnTo>
                  <a:close/>
                  <a:moveTo>
                    <a:pt x="466" y="74"/>
                  </a:moveTo>
                  <a:lnTo>
                    <a:pt x="466" y="76"/>
                  </a:lnTo>
                  <a:lnTo>
                    <a:pt x="465" y="76"/>
                  </a:lnTo>
                  <a:lnTo>
                    <a:pt x="464" y="76"/>
                  </a:lnTo>
                  <a:lnTo>
                    <a:pt x="462" y="74"/>
                  </a:lnTo>
                  <a:lnTo>
                    <a:pt x="463" y="74"/>
                  </a:lnTo>
                  <a:lnTo>
                    <a:pt x="464" y="74"/>
                  </a:lnTo>
                  <a:lnTo>
                    <a:pt x="465" y="74"/>
                  </a:lnTo>
                  <a:lnTo>
                    <a:pt x="466" y="74"/>
                  </a:lnTo>
                  <a:close/>
                  <a:moveTo>
                    <a:pt x="497" y="76"/>
                  </a:moveTo>
                  <a:lnTo>
                    <a:pt x="498" y="76"/>
                  </a:lnTo>
                  <a:lnTo>
                    <a:pt x="497" y="76"/>
                  </a:lnTo>
                  <a:lnTo>
                    <a:pt x="497" y="78"/>
                  </a:lnTo>
                  <a:lnTo>
                    <a:pt x="497" y="76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0" y="76"/>
                  </a:lnTo>
                  <a:lnTo>
                    <a:pt x="488" y="76"/>
                  </a:lnTo>
                  <a:lnTo>
                    <a:pt x="490" y="76"/>
                  </a:lnTo>
                  <a:lnTo>
                    <a:pt x="488" y="76"/>
                  </a:lnTo>
                  <a:lnTo>
                    <a:pt x="483" y="74"/>
                  </a:lnTo>
                  <a:lnTo>
                    <a:pt x="482" y="74"/>
                  </a:lnTo>
                  <a:lnTo>
                    <a:pt x="481" y="74"/>
                  </a:lnTo>
                  <a:lnTo>
                    <a:pt x="480" y="74"/>
                  </a:lnTo>
                  <a:lnTo>
                    <a:pt x="479" y="74"/>
                  </a:lnTo>
                  <a:lnTo>
                    <a:pt x="476" y="74"/>
                  </a:lnTo>
                  <a:lnTo>
                    <a:pt x="474" y="74"/>
                  </a:lnTo>
                  <a:lnTo>
                    <a:pt x="470" y="74"/>
                  </a:lnTo>
                  <a:lnTo>
                    <a:pt x="470" y="73"/>
                  </a:lnTo>
                  <a:lnTo>
                    <a:pt x="474" y="73"/>
                  </a:lnTo>
                  <a:lnTo>
                    <a:pt x="479" y="73"/>
                  </a:lnTo>
                  <a:lnTo>
                    <a:pt x="480" y="73"/>
                  </a:lnTo>
                  <a:lnTo>
                    <a:pt x="481" y="73"/>
                  </a:lnTo>
                  <a:lnTo>
                    <a:pt x="483" y="73"/>
                  </a:lnTo>
                  <a:lnTo>
                    <a:pt x="487" y="73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3" y="73"/>
                  </a:lnTo>
                  <a:lnTo>
                    <a:pt x="494" y="74"/>
                  </a:lnTo>
                  <a:lnTo>
                    <a:pt x="497" y="74"/>
                  </a:lnTo>
                  <a:lnTo>
                    <a:pt x="498" y="74"/>
                  </a:lnTo>
                  <a:lnTo>
                    <a:pt x="497" y="74"/>
                  </a:lnTo>
                  <a:lnTo>
                    <a:pt x="494" y="74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4" y="76"/>
                  </a:lnTo>
                  <a:lnTo>
                    <a:pt x="497" y="76"/>
                  </a:lnTo>
                  <a:close/>
                  <a:moveTo>
                    <a:pt x="503" y="72"/>
                  </a:moveTo>
                  <a:lnTo>
                    <a:pt x="505" y="72"/>
                  </a:lnTo>
                  <a:lnTo>
                    <a:pt x="506" y="72"/>
                  </a:lnTo>
                  <a:lnTo>
                    <a:pt x="505" y="72"/>
                  </a:lnTo>
                  <a:lnTo>
                    <a:pt x="505" y="73"/>
                  </a:lnTo>
                  <a:lnTo>
                    <a:pt x="503" y="73"/>
                  </a:lnTo>
                  <a:lnTo>
                    <a:pt x="502" y="73"/>
                  </a:lnTo>
                  <a:lnTo>
                    <a:pt x="503" y="72"/>
                  </a:lnTo>
                  <a:close/>
                  <a:moveTo>
                    <a:pt x="471" y="73"/>
                  </a:moveTo>
                  <a:lnTo>
                    <a:pt x="470" y="73"/>
                  </a:lnTo>
                  <a:lnTo>
                    <a:pt x="468" y="73"/>
                  </a:lnTo>
                  <a:lnTo>
                    <a:pt x="466" y="73"/>
                  </a:lnTo>
                  <a:lnTo>
                    <a:pt x="465" y="73"/>
                  </a:lnTo>
                  <a:lnTo>
                    <a:pt x="462" y="73"/>
                  </a:lnTo>
                  <a:lnTo>
                    <a:pt x="460" y="72"/>
                  </a:lnTo>
                  <a:lnTo>
                    <a:pt x="458" y="72"/>
                  </a:lnTo>
                  <a:lnTo>
                    <a:pt x="460" y="72"/>
                  </a:lnTo>
                  <a:lnTo>
                    <a:pt x="462" y="70"/>
                  </a:lnTo>
                  <a:lnTo>
                    <a:pt x="463" y="70"/>
                  </a:lnTo>
                  <a:lnTo>
                    <a:pt x="464" y="70"/>
                  </a:lnTo>
                  <a:lnTo>
                    <a:pt x="468" y="70"/>
                  </a:lnTo>
                  <a:lnTo>
                    <a:pt x="473" y="69"/>
                  </a:lnTo>
                  <a:lnTo>
                    <a:pt x="473" y="70"/>
                  </a:lnTo>
                  <a:lnTo>
                    <a:pt x="476" y="70"/>
                  </a:lnTo>
                  <a:lnTo>
                    <a:pt x="481" y="70"/>
                  </a:lnTo>
                  <a:lnTo>
                    <a:pt x="483" y="72"/>
                  </a:lnTo>
                  <a:lnTo>
                    <a:pt x="485" y="72"/>
                  </a:lnTo>
                  <a:lnTo>
                    <a:pt x="483" y="72"/>
                  </a:lnTo>
                  <a:lnTo>
                    <a:pt x="480" y="72"/>
                  </a:lnTo>
                  <a:lnTo>
                    <a:pt x="475" y="70"/>
                  </a:lnTo>
                  <a:lnTo>
                    <a:pt x="471" y="70"/>
                  </a:lnTo>
                  <a:lnTo>
                    <a:pt x="466" y="70"/>
                  </a:lnTo>
                  <a:lnTo>
                    <a:pt x="465" y="70"/>
                  </a:lnTo>
                  <a:lnTo>
                    <a:pt x="466" y="70"/>
                  </a:lnTo>
                  <a:lnTo>
                    <a:pt x="468" y="70"/>
                  </a:lnTo>
                  <a:lnTo>
                    <a:pt x="473" y="70"/>
                  </a:lnTo>
                  <a:lnTo>
                    <a:pt x="473" y="72"/>
                  </a:lnTo>
                  <a:lnTo>
                    <a:pt x="474" y="72"/>
                  </a:lnTo>
                  <a:lnTo>
                    <a:pt x="475" y="72"/>
                  </a:lnTo>
                  <a:lnTo>
                    <a:pt x="479" y="72"/>
                  </a:lnTo>
                  <a:lnTo>
                    <a:pt x="482" y="72"/>
                  </a:lnTo>
                  <a:lnTo>
                    <a:pt x="485" y="72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87" y="73"/>
                  </a:lnTo>
                  <a:lnTo>
                    <a:pt x="481" y="73"/>
                  </a:lnTo>
                  <a:lnTo>
                    <a:pt x="476" y="73"/>
                  </a:lnTo>
                  <a:lnTo>
                    <a:pt x="471" y="73"/>
                  </a:lnTo>
                  <a:close/>
                  <a:moveTo>
                    <a:pt x="516" y="62"/>
                  </a:moveTo>
                  <a:lnTo>
                    <a:pt x="517" y="62"/>
                  </a:lnTo>
                  <a:lnTo>
                    <a:pt x="519" y="62"/>
                  </a:lnTo>
                  <a:lnTo>
                    <a:pt x="519" y="63"/>
                  </a:lnTo>
                  <a:lnTo>
                    <a:pt x="515" y="63"/>
                  </a:lnTo>
                  <a:lnTo>
                    <a:pt x="511" y="63"/>
                  </a:lnTo>
                  <a:lnTo>
                    <a:pt x="510" y="63"/>
                  </a:lnTo>
                  <a:lnTo>
                    <a:pt x="509" y="63"/>
                  </a:lnTo>
                  <a:lnTo>
                    <a:pt x="506" y="63"/>
                  </a:lnTo>
                  <a:lnTo>
                    <a:pt x="505" y="63"/>
                  </a:lnTo>
                  <a:lnTo>
                    <a:pt x="503" y="63"/>
                  </a:lnTo>
                  <a:lnTo>
                    <a:pt x="500" y="62"/>
                  </a:lnTo>
                  <a:lnTo>
                    <a:pt x="499" y="62"/>
                  </a:lnTo>
                  <a:lnTo>
                    <a:pt x="500" y="62"/>
                  </a:lnTo>
                  <a:lnTo>
                    <a:pt x="502" y="61"/>
                  </a:lnTo>
                  <a:lnTo>
                    <a:pt x="505" y="61"/>
                  </a:lnTo>
                  <a:lnTo>
                    <a:pt x="508" y="61"/>
                  </a:lnTo>
                  <a:lnTo>
                    <a:pt x="510" y="61"/>
                  </a:lnTo>
                  <a:lnTo>
                    <a:pt x="511" y="61"/>
                  </a:lnTo>
                  <a:lnTo>
                    <a:pt x="515" y="61"/>
                  </a:lnTo>
                  <a:lnTo>
                    <a:pt x="516" y="61"/>
                  </a:lnTo>
                  <a:lnTo>
                    <a:pt x="516" y="62"/>
                  </a:lnTo>
                  <a:close/>
                  <a:moveTo>
                    <a:pt x="534" y="59"/>
                  </a:moveTo>
                  <a:lnTo>
                    <a:pt x="533" y="59"/>
                  </a:lnTo>
                  <a:lnTo>
                    <a:pt x="530" y="59"/>
                  </a:lnTo>
                  <a:lnTo>
                    <a:pt x="528" y="59"/>
                  </a:lnTo>
                  <a:lnTo>
                    <a:pt x="530" y="59"/>
                  </a:lnTo>
                  <a:lnTo>
                    <a:pt x="528" y="59"/>
                  </a:lnTo>
                  <a:lnTo>
                    <a:pt x="530" y="59"/>
                  </a:lnTo>
                  <a:lnTo>
                    <a:pt x="533" y="58"/>
                  </a:lnTo>
                  <a:lnTo>
                    <a:pt x="534" y="59"/>
                  </a:lnTo>
                  <a:lnTo>
                    <a:pt x="533" y="59"/>
                  </a:lnTo>
                  <a:lnTo>
                    <a:pt x="534" y="59"/>
                  </a:lnTo>
                  <a:close/>
                  <a:moveTo>
                    <a:pt x="538" y="58"/>
                  </a:moveTo>
                  <a:lnTo>
                    <a:pt x="537" y="58"/>
                  </a:lnTo>
                  <a:lnTo>
                    <a:pt x="538" y="58"/>
                  </a:lnTo>
                  <a:lnTo>
                    <a:pt x="538" y="59"/>
                  </a:lnTo>
                  <a:lnTo>
                    <a:pt x="537" y="59"/>
                  </a:lnTo>
                  <a:lnTo>
                    <a:pt x="536" y="59"/>
                  </a:lnTo>
                  <a:lnTo>
                    <a:pt x="537" y="59"/>
                  </a:lnTo>
                  <a:lnTo>
                    <a:pt x="536" y="59"/>
                  </a:lnTo>
                  <a:lnTo>
                    <a:pt x="536" y="58"/>
                  </a:lnTo>
                  <a:lnTo>
                    <a:pt x="537" y="58"/>
                  </a:lnTo>
                  <a:lnTo>
                    <a:pt x="538" y="58"/>
                  </a:lnTo>
                  <a:close/>
                  <a:moveTo>
                    <a:pt x="523" y="56"/>
                  </a:moveTo>
                  <a:lnTo>
                    <a:pt x="525" y="56"/>
                  </a:lnTo>
                  <a:lnTo>
                    <a:pt x="523" y="56"/>
                  </a:lnTo>
                  <a:lnTo>
                    <a:pt x="523" y="58"/>
                  </a:lnTo>
                  <a:lnTo>
                    <a:pt x="521" y="58"/>
                  </a:lnTo>
                  <a:lnTo>
                    <a:pt x="520" y="58"/>
                  </a:lnTo>
                  <a:lnTo>
                    <a:pt x="519" y="58"/>
                  </a:lnTo>
                  <a:lnTo>
                    <a:pt x="517" y="58"/>
                  </a:lnTo>
                  <a:lnTo>
                    <a:pt x="516" y="58"/>
                  </a:lnTo>
                  <a:lnTo>
                    <a:pt x="515" y="58"/>
                  </a:lnTo>
                  <a:lnTo>
                    <a:pt x="515" y="56"/>
                  </a:lnTo>
                  <a:lnTo>
                    <a:pt x="516" y="56"/>
                  </a:lnTo>
                  <a:lnTo>
                    <a:pt x="516" y="55"/>
                  </a:lnTo>
                  <a:lnTo>
                    <a:pt x="517" y="55"/>
                  </a:lnTo>
                  <a:lnTo>
                    <a:pt x="519" y="55"/>
                  </a:lnTo>
                  <a:lnTo>
                    <a:pt x="520" y="55"/>
                  </a:lnTo>
                  <a:lnTo>
                    <a:pt x="521" y="55"/>
                  </a:lnTo>
                  <a:lnTo>
                    <a:pt x="521" y="56"/>
                  </a:lnTo>
                  <a:lnTo>
                    <a:pt x="520" y="56"/>
                  </a:lnTo>
                  <a:lnTo>
                    <a:pt x="519" y="56"/>
                  </a:lnTo>
                  <a:lnTo>
                    <a:pt x="520" y="56"/>
                  </a:lnTo>
                  <a:lnTo>
                    <a:pt x="521" y="56"/>
                  </a:lnTo>
                  <a:lnTo>
                    <a:pt x="523" y="56"/>
                  </a:lnTo>
                  <a:close/>
                  <a:moveTo>
                    <a:pt x="550" y="55"/>
                  </a:moveTo>
                  <a:lnTo>
                    <a:pt x="548" y="55"/>
                  </a:lnTo>
                  <a:lnTo>
                    <a:pt x="546" y="55"/>
                  </a:lnTo>
                  <a:lnTo>
                    <a:pt x="546" y="56"/>
                  </a:lnTo>
                  <a:lnTo>
                    <a:pt x="545" y="56"/>
                  </a:lnTo>
                  <a:lnTo>
                    <a:pt x="545" y="55"/>
                  </a:lnTo>
                  <a:lnTo>
                    <a:pt x="544" y="55"/>
                  </a:lnTo>
                  <a:lnTo>
                    <a:pt x="542" y="55"/>
                  </a:lnTo>
                  <a:lnTo>
                    <a:pt x="539" y="55"/>
                  </a:lnTo>
                  <a:lnTo>
                    <a:pt x="537" y="56"/>
                  </a:lnTo>
                  <a:lnTo>
                    <a:pt x="534" y="55"/>
                  </a:lnTo>
                  <a:lnTo>
                    <a:pt x="533" y="55"/>
                  </a:lnTo>
                  <a:lnTo>
                    <a:pt x="534" y="55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3" y="52"/>
                  </a:lnTo>
                  <a:lnTo>
                    <a:pt x="534" y="52"/>
                  </a:lnTo>
                  <a:lnTo>
                    <a:pt x="536" y="52"/>
                  </a:lnTo>
                  <a:lnTo>
                    <a:pt x="537" y="52"/>
                  </a:lnTo>
                  <a:lnTo>
                    <a:pt x="538" y="52"/>
                  </a:lnTo>
                  <a:lnTo>
                    <a:pt x="538" y="53"/>
                  </a:lnTo>
                  <a:lnTo>
                    <a:pt x="539" y="53"/>
                  </a:lnTo>
                  <a:lnTo>
                    <a:pt x="542" y="52"/>
                  </a:lnTo>
                  <a:lnTo>
                    <a:pt x="543" y="52"/>
                  </a:lnTo>
                  <a:lnTo>
                    <a:pt x="544" y="52"/>
                  </a:lnTo>
                  <a:lnTo>
                    <a:pt x="544" y="53"/>
                  </a:lnTo>
                  <a:lnTo>
                    <a:pt x="543" y="53"/>
                  </a:lnTo>
                  <a:lnTo>
                    <a:pt x="542" y="53"/>
                  </a:lnTo>
                  <a:lnTo>
                    <a:pt x="539" y="53"/>
                  </a:lnTo>
                  <a:lnTo>
                    <a:pt x="542" y="53"/>
                  </a:lnTo>
                  <a:lnTo>
                    <a:pt x="543" y="53"/>
                  </a:lnTo>
                  <a:lnTo>
                    <a:pt x="542" y="53"/>
                  </a:lnTo>
                  <a:lnTo>
                    <a:pt x="543" y="53"/>
                  </a:lnTo>
                  <a:lnTo>
                    <a:pt x="543" y="55"/>
                  </a:lnTo>
                  <a:lnTo>
                    <a:pt x="544" y="55"/>
                  </a:lnTo>
                  <a:lnTo>
                    <a:pt x="545" y="55"/>
                  </a:lnTo>
                  <a:lnTo>
                    <a:pt x="546" y="55"/>
                  </a:lnTo>
                  <a:lnTo>
                    <a:pt x="546" y="53"/>
                  </a:lnTo>
                  <a:lnTo>
                    <a:pt x="546" y="55"/>
                  </a:lnTo>
                  <a:lnTo>
                    <a:pt x="548" y="55"/>
                  </a:lnTo>
                  <a:lnTo>
                    <a:pt x="548" y="53"/>
                  </a:lnTo>
                  <a:lnTo>
                    <a:pt x="550" y="53"/>
                  </a:lnTo>
                  <a:lnTo>
                    <a:pt x="550" y="55"/>
                  </a:lnTo>
                  <a:close/>
                  <a:moveTo>
                    <a:pt x="538" y="46"/>
                  </a:moveTo>
                  <a:lnTo>
                    <a:pt x="538" y="47"/>
                  </a:lnTo>
                  <a:lnTo>
                    <a:pt x="537" y="47"/>
                  </a:lnTo>
                  <a:lnTo>
                    <a:pt x="536" y="45"/>
                  </a:lnTo>
                  <a:lnTo>
                    <a:pt x="534" y="45"/>
                  </a:lnTo>
                  <a:lnTo>
                    <a:pt x="533" y="44"/>
                  </a:lnTo>
                  <a:lnTo>
                    <a:pt x="533" y="42"/>
                  </a:lnTo>
                  <a:lnTo>
                    <a:pt x="534" y="42"/>
                  </a:lnTo>
                  <a:lnTo>
                    <a:pt x="537" y="42"/>
                  </a:lnTo>
                  <a:lnTo>
                    <a:pt x="536" y="42"/>
                  </a:lnTo>
                  <a:lnTo>
                    <a:pt x="534" y="42"/>
                  </a:lnTo>
                  <a:lnTo>
                    <a:pt x="534" y="41"/>
                  </a:lnTo>
                  <a:lnTo>
                    <a:pt x="536" y="41"/>
                  </a:lnTo>
                  <a:lnTo>
                    <a:pt x="537" y="42"/>
                  </a:lnTo>
                  <a:lnTo>
                    <a:pt x="538" y="42"/>
                  </a:lnTo>
                  <a:lnTo>
                    <a:pt x="537" y="42"/>
                  </a:lnTo>
                  <a:lnTo>
                    <a:pt x="537" y="44"/>
                  </a:lnTo>
                  <a:lnTo>
                    <a:pt x="537" y="45"/>
                  </a:lnTo>
                  <a:lnTo>
                    <a:pt x="538" y="45"/>
                  </a:lnTo>
                  <a:lnTo>
                    <a:pt x="537" y="45"/>
                  </a:lnTo>
                  <a:lnTo>
                    <a:pt x="537" y="46"/>
                  </a:lnTo>
                  <a:lnTo>
                    <a:pt x="538" y="46"/>
                  </a:lnTo>
                  <a:close/>
                  <a:moveTo>
                    <a:pt x="546" y="35"/>
                  </a:moveTo>
                  <a:lnTo>
                    <a:pt x="544" y="35"/>
                  </a:lnTo>
                  <a:lnTo>
                    <a:pt x="544" y="34"/>
                  </a:lnTo>
                  <a:lnTo>
                    <a:pt x="545" y="34"/>
                  </a:lnTo>
                  <a:lnTo>
                    <a:pt x="546" y="34"/>
                  </a:lnTo>
                  <a:lnTo>
                    <a:pt x="546" y="33"/>
                  </a:lnTo>
                  <a:lnTo>
                    <a:pt x="548" y="33"/>
                  </a:lnTo>
                  <a:lnTo>
                    <a:pt x="550" y="33"/>
                  </a:lnTo>
                  <a:lnTo>
                    <a:pt x="551" y="34"/>
                  </a:lnTo>
                  <a:lnTo>
                    <a:pt x="550" y="34"/>
                  </a:lnTo>
                  <a:lnTo>
                    <a:pt x="548" y="34"/>
                  </a:lnTo>
                  <a:lnTo>
                    <a:pt x="546" y="35"/>
                  </a:lnTo>
                  <a:close/>
                  <a:moveTo>
                    <a:pt x="513" y="33"/>
                  </a:moveTo>
                  <a:lnTo>
                    <a:pt x="515" y="33"/>
                  </a:lnTo>
                  <a:lnTo>
                    <a:pt x="516" y="33"/>
                  </a:lnTo>
                  <a:lnTo>
                    <a:pt x="515" y="33"/>
                  </a:lnTo>
                  <a:lnTo>
                    <a:pt x="513" y="33"/>
                  </a:lnTo>
                  <a:close/>
                  <a:moveTo>
                    <a:pt x="534" y="33"/>
                  </a:moveTo>
                  <a:lnTo>
                    <a:pt x="534" y="34"/>
                  </a:lnTo>
                  <a:lnTo>
                    <a:pt x="530" y="33"/>
                  </a:lnTo>
                  <a:lnTo>
                    <a:pt x="526" y="33"/>
                  </a:lnTo>
                  <a:lnTo>
                    <a:pt x="523" y="33"/>
                  </a:lnTo>
                  <a:lnTo>
                    <a:pt x="521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7" y="33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3" y="33"/>
                  </a:lnTo>
                  <a:lnTo>
                    <a:pt x="534" y="33"/>
                  </a:lnTo>
                  <a:close/>
                  <a:moveTo>
                    <a:pt x="536" y="33"/>
                  </a:moveTo>
                  <a:lnTo>
                    <a:pt x="536" y="32"/>
                  </a:lnTo>
                  <a:lnTo>
                    <a:pt x="534" y="32"/>
                  </a:lnTo>
                  <a:lnTo>
                    <a:pt x="536" y="32"/>
                  </a:lnTo>
                  <a:lnTo>
                    <a:pt x="538" y="32"/>
                  </a:lnTo>
                  <a:lnTo>
                    <a:pt x="536" y="33"/>
                  </a:lnTo>
                  <a:close/>
                  <a:moveTo>
                    <a:pt x="523" y="32"/>
                  </a:moveTo>
                  <a:lnTo>
                    <a:pt x="521" y="32"/>
                  </a:lnTo>
                  <a:lnTo>
                    <a:pt x="519" y="32"/>
                  </a:lnTo>
                  <a:lnTo>
                    <a:pt x="520" y="32"/>
                  </a:lnTo>
                  <a:lnTo>
                    <a:pt x="521" y="29"/>
                  </a:lnTo>
                  <a:lnTo>
                    <a:pt x="523" y="29"/>
                  </a:lnTo>
                  <a:lnTo>
                    <a:pt x="523" y="32"/>
                  </a:lnTo>
                  <a:lnTo>
                    <a:pt x="525" y="32"/>
                  </a:lnTo>
                  <a:lnTo>
                    <a:pt x="523" y="32"/>
                  </a:lnTo>
                  <a:close/>
                  <a:moveTo>
                    <a:pt x="533" y="32"/>
                  </a:moveTo>
                  <a:lnTo>
                    <a:pt x="532" y="29"/>
                  </a:lnTo>
                  <a:lnTo>
                    <a:pt x="533" y="29"/>
                  </a:lnTo>
                  <a:lnTo>
                    <a:pt x="534" y="29"/>
                  </a:lnTo>
                  <a:lnTo>
                    <a:pt x="534" y="32"/>
                  </a:lnTo>
                  <a:lnTo>
                    <a:pt x="533" y="32"/>
                  </a:lnTo>
                  <a:close/>
                  <a:moveTo>
                    <a:pt x="538" y="28"/>
                  </a:moveTo>
                  <a:lnTo>
                    <a:pt x="538" y="29"/>
                  </a:lnTo>
                  <a:lnTo>
                    <a:pt x="537" y="29"/>
                  </a:lnTo>
                  <a:lnTo>
                    <a:pt x="538" y="29"/>
                  </a:lnTo>
                  <a:lnTo>
                    <a:pt x="538" y="32"/>
                  </a:lnTo>
                  <a:lnTo>
                    <a:pt x="537" y="32"/>
                  </a:lnTo>
                  <a:lnTo>
                    <a:pt x="534" y="29"/>
                  </a:lnTo>
                  <a:lnTo>
                    <a:pt x="536" y="29"/>
                  </a:lnTo>
                  <a:lnTo>
                    <a:pt x="534" y="29"/>
                  </a:lnTo>
                  <a:lnTo>
                    <a:pt x="536" y="29"/>
                  </a:lnTo>
                  <a:lnTo>
                    <a:pt x="538" y="28"/>
                  </a:lnTo>
                  <a:close/>
                  <a:moveTo>
                    <a:pt x="545" y="28"/>
                  </a:moveTo>
                  <a:lnTo>
                    <a:pt x="543" y="28"/>
                  </a:lnTo>
                  <a:lnTo>
                    <a:pt x="542" y="28"/>
                  </a:lnTo>
                  <a:lnTo>
                    <a:pt x="543" y="28"/>
                  </a:lnTo>
                  <a:lnTo>
                    <a:pt x="544" y="28"/>
                  </a:lnTo>
                  <a:lnTo>
                    <a:pt x="545" y="28"/>
                  </a:lnTo>
                  <a:close/>
                  <a:moveTo>
                    <a:pt x="546" y="27"/>
                  </a:moveTo>
                  <a:lnTo>
                    <a:pt x="545" y="27"/>
                  </a:lnTo>
                  <a:lnTo>
                    <a:pt x="546" y="27"/>
                  </a:lnTo>
                  <a:lnTo>
                    <a:pt x="548" y="27"/>
                  </a:lnTo>
                  <a:lnTo>
                    <a:pt x="546" y="27"/>
                  </a:lnTo>
                  <a:lnTo>
                    <a:pt x="545" y="27"/>
                  </a:lnTo>
                  <a:lnTo>
                    <a:pt x="546" y="27"/>
                  </a:lnTo>
                  <a:close/>
                  <a:moveTo>
                    <a:pt x="537" y="27"/>
                  </a:moveTo>
                  <a:lnTo>
                    <a:pt x="536" y="27"/>
                  </a:lnTo>
                  <a:lnTo>
                    <a:pt x="534" y="27"/>
                  </a:lnTo>
                  <a:lnTo>
                    <a:pt x="533" y="27"/>
                  </a:lnTo>
                  <a:lnTo>
                    <a:pt x="537" y="25"/>
                  </a:lnTo>
                  <a:lnTo>
                    <a:pt x="538" y="25"/>
                  </a:lnTo>
                  <a:lnTo>
                    <a:pt x="537" y="25"/>
                  </a:lnTo>
                  <a:lnTo>
                    <a:pt x="538" y="25"/>
                  </a:lnTo>
                  <a:lnTo>
                    <a:pt x="537" y="27"/>
                  </a:lnTo>
                  <a:lnTo>
                    <a:pt x="536" y="27"/>
                  </a:lnTo>
                  <a:lnTo>
                    <a:pt x="537" y="27"/>
                  </a:lnTo>
                  <a:lnTo>
                    <a:pt x="538" y="27"/>
                  </a:lnTo>
                  <a:lnTo>
                    <a:pt x="537" y="27"/>
                  </a:lnTo>
                  <a:lnTo>
                    <a:pt x="536" y="27"/>
                  </a:lnTo>
                  <a:lnTo>
                    <a:pt x="537" y="27"/>
                  </a:lnTo>
                  <a:lnTo>
                    <a:pt x="538" y="27"/>
                  </a:lnTo>
                  <a:lnTo>
                    <a:pt x="537" y="27"/>
                  </a:lnTo>
                  <a:close/>
                  <a:moveTo>
                    <a:pt x="554" y="25"/>
                  </a:moveTo>
                  <a:lnTo>
                    <a:pt x="553" y="25"/>
                  </a:lnTo>
                  <a:lnTo>
                    <a:pt x="551" y="25"/>
                  </a:lnTo>
                  <a:lnTo>
                    <a:pt x="553" y="25"/>
                  </a:lnTo>
                  <a:lnTo>
                    <a:pt x="551" y="25"/>
                  </a:lnTo>
                  <a:lnTo>
                    <a:pt x="550" y="25"/>
                  </a:lnTo>
                  <a:lnTo>
                    <a:pt x="551" y="25"/>
                  </a:lnTo>
                  <a:lnTo>
                    <a:pt x="550" y="25"/>
                  </a:lnTo>
                  <a:lnTo>
                    <a:pt x="548" y="25"/>
                  </a:lnTo>
                  <a:lnTo>
                    <a:pt x="550" y="25"/>
                  </a:lnTo>
                  <a:lnTo>
                    <a:pt x="550" y="24"/>
                  </a:lnTo>
                  <a:lnTo>
                    <a:pt x="551" y="24"/>
                  </a:lnTo>
                  <a:lnTo>
                    <a:pt x="553" y="24"/>
                  </a:lnTo>
                  <a:lnTo>
                    <a:pt x="554" y="24"/>
                  </a:lnTo>
                  <a:lnTo>
                    <a:pt x="555" y="24"/>
                  </a:lnTo>
                  <a:lnTo>
                    <a:pt x="554" y="24"/>
                  </a:lnTo>
                  <a:lnTo>
                    <a:pt x="554" y="25"/>
                  </a:lnTo>
                  <a:close/>
                  <a:moveTo>
                    <a:pt x="543" y="18"/>
                  </a:moveTo>
                  <a:lnTo>
                    <a:pt x="544" y="18"/>
                  </a:lnTo>
                  <a:lnTo>
                    <a:pt x="548" y="18"/>
                  </a:lnTo>
                  <a:lnTo>
                    <a:pt x="553" y="18"/>
                  </a:lnTo>
                  <a:lnTo>
                    <a:pt x="554" y="18"/>
                  </a:lnTo>
                  <a:lnTo>
                    <a:pt x="556" y="18"/>
                  </a:lnTo>
                  <a:lnTo>
                    <a:pt x="556" y="19"/>
                  </a:lnTo>
                  <a:lnTo>
                    <a:pt x="554" y="19"/>
                  </a:lnTo>
                  <a:lnTo>
                    <a:pt x="551" y="19"/>
                  </a:lnTo>
                  <a:lnTo>
                    <a:pt x="548" y="21"/>
                  </a:lnTo>
                  <a:lnTo>
                    <a:pt x="545" y="21"/>
                  </a:lnTo>
                  <a:lnTo>
                    <a:pt x="544" y="21"/>
                  </a:lnTo>
                  <a:lnTo>
                    <a:pt x="542" y="19"/>
                  </a:lnTo>
                  <a:lnTo>
                    <a:pt x="538" y="19"/>
                  </a:lnTo>
                  <a:lnTo>
                    <a:pt x="537" y="19"/>
                  </a:lnTo>
                  <a:lnTo>
                    <a:pt x="536" y="19"/>
                  </a:lnTo>
                  <a:lnTo>
                    <a:pt x="537" y="19"/>
                  </a:lnTo>
                  <a:lnTo>
                    <a:pt x="538" y="19"/>
                  </a:lnTo>
                  <a:lnTo>
                    <a:pt x="539" y="19"/>
                  </a:lnTo>
                  <a:lnTo>
                    <a:pt x="542" y="19"/>
                  </a:lnTo>
                  <a:lnTo>
                    <a:pt x="542" y="18"/>
                  </a:lnTo>
                  <a:lnTo>
                    <a:pt x="539" y="18"/>
                  </a:lnTo>
                  <a:lnTo>
                    <a:pt x="542" y="18"/>
                  </a:lnTo>
                  <a:lnTo>
                    <a:pt x="543" y="18"/>
                  </a:lnTo>
                  <a:close/>
                  <a:moveTo>
                    <a:pt x="536" y="18"/>
                  </a:moveTo>
                  <a:lnTo>
                    <a:pt x="534" y="18"/>
                  </a:lnTo>
                  <a:lnTo>
                    <a:pt x="533" y="18"/>
                  </a:lnTo>
                  <a:lnTo>
                    <a:pt x="534" y="18"/>
                  </a:lnTo>
                  <a:lnTo>
                    <a:pt x="536" y="17"/>
                  </a:lnTo>
                  <a:lnTo>
                    <a:pt x="537" y="17"/>
                  </a:lnTo>
                  <a:lnTo>
                    <a:pt x="538" y="17"/>
                  </a:lnTo>
                  <a:lnTo>
                    <a:pt x="543" y="18"/>
                  </a:lnTo>
                  <a:lnTo>
                    <a:pt x="538" y="18"/>
                  </a:lnTo>
                  <a:lnTo>
                    <a:pt x="536" y="18"/>
                  </a:lnTo>
                  <a:close/>
                  <a:moveTo>
                    <a:pt x="555" y="10"/>
                  </a:moveTo>
                  <a:lnTo>
                    <a:pt x="554" y="10"/>
                  </a:lnTo>
                  <a:lnTo>
                    <a:pt x="550" y="10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5" y="10"/>
                  </a:lnTo>
                  <a:lnTo>
                    <a:pt x="556" y="10"/>
                  </a:lnTo>
                  <a:lnTo>
                    <a:pt x="559" y="10"/>
                  </a:lnTo>
                  <a:lnTo>
                    <a:pt x="555" y="10"/>
                  </a:lnTo>
                  <a:close/>
                  <a:moveTo>
                    <a:pt x="538" y="8"/>
                  </a:moveTo>
                  <a:lnTo>
                    <a:pt x="537" y="8"/>
                  </a:lnTo>
                  <a:lnTo>
                    <a:pt x="537" y="7"/>
                  </a:lnTo>
                  <a:lnTo>
                    <a:pt x="538" y="7"/>
                  </a:lnTo>
                  <a:lnTo>
                    <a:pt x="539" y="7"/>
                  </a:lnTo>
                  <a:lnTo>
                    <a:pt x="543" y="7"/>
                  </a:lnTo>
                  <a:lnTo>
                    <a:pt x="543" y="8"/>
                  </a:lnTo>
                  <a:lnTo>
                    <a:pt x="544" y="8"/>
                  </a:lnTo>
                  <a:lnTo>
                    <a:pt x="545" y="8"/>
                  </a:lnTo>
                  <a:lnTo>
                    <a:pt x="546" y="8"/>
                  </a:lnTo>
                  <a:lnTo>
                    <a:pt x="545" y="8"/>
                  </a:lnTo>
                  <a:lnTo>
                    <a:pt x="543" y="8"/>
                  </a:lnTo>
                  <a:lnTo>
                    <a:pt x="538" y="8"/>
                  </a:lnTo>
                  <a:close/>
                  <a:moveTo>
                    <a:pt x="75" y="16"/>
                  </a:moveTo>
                  <a:lnTo>
                    <a:pt x="74" y="16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1127">
              <a:extLst>
                <a:ext uri="{FF2B5EF4-FFF2-40B4-BE49-F238E27FC236}">
                  <a16:creationId xmlns:a16="http://schemas.microsoft.com/office/drawing/2014/main" id="{3BBCA974-ECF5-E7E1-F057-733AC22B3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776" y="2760663"/>
              <a:ext cx="11113" cy="9525"/>
            </a:xfrm>
            <a:custGeom>
              <a:avLst/>
              <a:gdLst>
                <a:gd name="T0" fmla="*/ 7 w 7"/>
                <a:gd name="T1" fmla="*/ 5 h 6"/>
                <a:gd name="T2" fmla="*/ 7 w 7"/>
                <a:gd name="T3" fmla="*/ 6 h 6"/>
                <a:gd name="T4" fmla="*/ 5 w 7"/>
                <a:gd name="T5" fmla="*/ 6 h 6"/>
                <a:gd name="T6" fmla="*/ 5 w 7"/>
                <a:gd name="T7" fmla="*/ 5 h 6"/>
                <a:gd name="T8" fmla="*/ 4 w 7"/>
                <a:gd name="T9" fmla="*/ 5 h 6"/>
                <a:gd name="T10" fmla="*/ 3 w 7"/>
                <a:gd name="T11" fmla="*/ 4 h 6"/>
                <a:gd name="T12" fmla="*/ 3 w 7"/>
                <a:gd name="T13" fmla="*/ 3 h 6"/>
                <a:gd name="T14" fmla="*/ 0 w 7"/>
                <a:gd name="T15" fmla="*/ 1 h 6"/>
                <a:gd name="T16" fmla="*/ 0 w 7"/>
                <a:gd name="T17" fmla="*/ 0 h 6"/>
                <a:gd name="T18" fmla="*/ 3 w 7"/>
                <a:gd name="T19" fmla="*/ 0 h 6"/>
                <a:gd name="T20" fmla="*/ 3 w 7"/>
                <a:gd name="T21" fmla="*/ 1 h 6"/>
                <a:gd name="T22" fmla="*/ 3 w 7"/>
                <a:gd name="T23" fmla="*/ 3 h 6"/>
                <a:gd name="T24" fmla="*/ 4 w 7"/>
                <a:gd name="T25" fmla="*/ 3 h 6"/>
                <a:gd name="T26" fmla="*/ 5 w 7"/>
                <a:gd name="T27" fmla="*/ 4 h 6"/>
                <a:gd name="T28" fmla="*/ 7 w 7"/>
                <a:gd name="T29" fmla="*/ 4 h 6"/>
                <a:gd name="T30" fmla="*/ 7 w 7"/>
                <a:gd name="T31" fmla="*/ 5 h 6"/>
                <a:gd name="T32" fmla="*/ 7 w 7"/>
                <a:gd name="T3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6">
                  <a:moveTo>
                    <a:pt x="7" y="5"/>
                  </a:moveTo>
                  <a:lnTo>
                    <a:pt x="7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1128">
              <a:extLst>
                <a:ext uri="{FF2B5EF4-FFF2-40B4-BE49-F238E27FC236}">
                  <a16:creationId xmlns:a16="http://schemas.microsoft.com/office/drawing/2014/main" id="{26BAD898-B84D-869D-4324-CA91DC536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138" y="2751138"/>
              <a:ext cx="4763" cy="6350"/>
            </a:xfrm>
            <a:custGeom>
              <a:avLst/>
              <a:gdLst>
                <a:gd name="T0" fmla="*/ 1 w 3"/>
                <a:gd name="T1" fmla="*/ 1 h 4"/>
                <a:gd name="T2" fmla="*/ 3 w 3"/>
                <a:gd name="T3" fmla="*/ 1 h 4"/>
                <a:gd name="T4" fmla="*/ 3 w 3"/>
                <a:gd name="T5" fmla="*/ 3 h 4"/>
                <a:gd name="T6" fmla="*/ 3 w 3"/>
                <a:gd name="T7" fmla="*/ 4 h 4"/>
                <a:gd name="T8" fmla="*/ 1 w 3"/>
                <a:gd name="T9" fmla="*/ 4 h 4"/>
                <a:gd name="T10" fmla="*/ 3 w 3"/>
                <a:gd name="T11" fmla="*/ 4 h 4"/>
                <a:gd name="T12" fmla="*/ 1 w 3"/>
                <a:gd name="T13" fmla="*/ 3 h 4"/>
                <a:gd name="T14" fmla="*/ 0 w 3"/>
                <a:gd name="T15" fmla="*/ 1 h 4"/>
                <a:gd name="T16" fmla="*/ 0 w 3"/>
                <a:gd name="T17" fmla="*/ 0 h 4"/>
                <a:gd name="T18" fmla="*/ 1 w 3"/>
                <a:gd name="T19" fmla="*/ 0 h 4"/>
                <a:gd name="T20" fmla="*/ 1 w 3"/>
                <a:gd name="T21" fmla="*/ 1 h 4"/>
                <a:gd name="T22" fmla="*/ 1 w 3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1129">
              <a:extLst>
                <a:ext uri="{FF2B5EF4-FFF2-40B4-BE49-F238E27FC236}">
                  <a16:creationId xmlns:a16="http://schemas.microsoft.com/office/drawing/2014/main" id="{09F49760-B676-2A63-E464-CAA3BBF7D2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3163" y="2281238"/>
              <a:ext cx="158750" cy="196850"/>
            </a:xfrm>
            <a:custGeom>
              <a:avLst/>
              <a:gdLst>
                <a:gd name="T0" fmla="*/ 95 w 100"/>
                <a:gd name="T1" fmla="*/ 92 h 124"/>
                <a:gd name="T2" fmla="*/ 100 w 100"/>
                <a:gd name="T3" fmla="*/ 94 h 124"/>
                <a:gd name="T4" fmla="*/ 90 w 100"/>
                <a:gd name="T5" fmla="*/ 89 h 124"/>
                <a:gd name="T6" fmla="*/ 90 w 100"/>
                <a:gd name="T7" fmla="*/ 117 h 124"/>
                <a:gd name="T8" fmla="*/ 89 w 100"/>
                <a:gd name="T9" fmla="*/ 122 h 124"/>
                <a:gd name="T10" fmla="*/ 81 w 100"/>
                <a:gd name="T11" fmla="*/ 119 h 124"/>
                <a:gd name="T12" fmla="*/ 83 w 100"/>
                <a:gd name="T13" fmla="*/ 86 h 124"/>
                <a:gd name="T14" fmla="*/ 86 w 100"/>
                <a:gd name="T15" fmla="*/ 85 h 124"/>
                <a:gd name="T16" fmla="*/ 81 w 100"/>
                <a:gd name="T17" fmla="*/ 94 h 124"/>
                <a:gd name="T18" fmla="*/ 79 w 100"/>
                <a:gd name="T19" fmla="*/ 95 h 124"/>
                <a:gd name="T20" fmla="*/ 83 w 100"/>
                <a:gd name="T21" fmla="*/ 89 h 124"/>
                <a:gd name="T22" fmla="*/ 80 w 100"/>
                <a:gd name="T23" fmla="*/ 84 h 124"/>
                <a:gd name="T24" fmla="*/ 89 w 100"/>
                <a:gd name="T25" fmla="*/ 78 h 124"/>
                <a:gd name="T26" fmla="*/ 60 w 100"/>
                <a:gd name="T27" fmla="*/ 68 h 124"/>
                <a:gd name="T28" fmla="*/ 56 w 100"/>
                <a:gd name="T29" fmla="*/ 67 h 124"/>
                <a:gd name="T30" fmla="*/ 60 w 100"/>
                <a:gd name="T31" fmla="*/ 68 h 124"/>
                <a:gd name="T32" fmla="*/ 68 w 100"/>
                <a:gd name="T33" fmla="*/ 78 h 124"/>
                <a:gd name="T34" fmla="*/ 68 w 100"/>
                <a:gd name="T35" fmla="*/ 73 h 124"/>
                <a:gd name="T36" fmla="*/ 68 w 100"/>
                <a:gd name="T37" fmla="*/ 68 h 124"/>
                <a:gd name="T38" fmla="*/ 73 w 100"/>
                <a:gd name="T39" fmla="*/ 66 h 124"/>
                <a:gd name="T40" fmla="*/ 52 w 100"/>
                <a:gd name="T41" fmla="*/ 57 h 124"/>
                <a:gd name="T42" fmla="*/ 81 w 100"/>
                <a:gd name="T43" fmla="*/ 56 h 124"/>
                <a:gd name="T44" fmla="*/ 32 w 100"/>
                <a:gd name="T45" fmla="*/ 55 h 124"/>
                <a:gd name="T46" fmla="*/ 51 w 100"/>
                <a:gd name="T47" fmla="*/ 55 h 124"/>
                <a:gd name="T48" fmla="*/ 29 w 100"/>
                <a:gd name="T49" fmla="*/ 64 h 124"/>
                <a:gd name="T50" fmla="*/ 32 w 100"/>
                <a:gd name="T51" fmla="*/ 62 h 124"/>
                <a:gd name="T52" fmla="*/ 29 w 100"/>
                <a:gd name="T53" fmla="*/ 56 h 124"/>
                <a:gd name="T54" fmla="*/ 33 w 100"/>
                <a:gd name="T55" fmla="*/ 57 h 124"/>
                <a:gd name="T56" fmla="*/ 33 w 100"/>
                <a:gd name="T57" fmla="*/ 60 h 124"/>
                <a:gd name="T58" fmla="*/ 33 w 100"/>
                <a:gd name="T59" fmla="*/ 51 h 124"/>
                <a:gd name="T60" fmla="*/ 68 w 100"/>
                <a:gd name="T61" fmla="*/ 55 h 124"/>
                <a:gd name="T62" fmla="*/ 63 w 100"/>
                <a:gd name="T63" fmla="*/ 46 h 124"/>
                <a:gd name="T64" fmla="*/ 68 w 100"/>
                <a:gd name="T65" fmla="*/ 55 h 124"/>
                <a:gd name="T66" fmla="*/ 39 w 100"/>
                <a:gd name="T67" fmla="*/ 39 h 124"/>
                <a:gd name="T68" fmla="*/ 26 w 100"/>
                <a:gd name="T69" fmla="*/ 48 h 124"/>
                <a:gd name="T70" fmla="*/ 26 w 100"/>
                <a:gd name="T71" fmla="*/ 44 h 124"/>
                <a:gd name="T72" fmla="*/ 28 w 100"/>
                <a:gd name="T73" fmla="*/ 37 h 124"/>
                <a:gd name="T74" fmla="*/ 33 w 100"/>
                <a:gd name="T75" fmla="*/ 39 h 124"/>
                <a:gd name="T76" fmla="*/ 32 w 100"/>
                <a:gd name="T77" fmla="*/ 51 h 124"/>
                <a:gd name="T78" fmla="*/ 26 w 100"/>
                <a:gd name="T79" fmla="*/ 50 h 124"/>
                <a:gd name="T80" fmla="*/ 60 w 100"/>
                <a:gd name="T81" fmla="*/ 41 h 124"/>
                <a:gd name="T82" fmla="*/ 58 w 100"/>
                <a:gd name="T83" fmla="*/ 41 h 124"/>
                <a:gd name="T84" fmla="*/ 58 w 100"/>
                <a:gd name="T85" fmla="*/ 32 h 124"/>
                <a:gd name="T86" fmla="*/ 56 w 100"/>
                <a:gd name="T87" fmla="*/ 32 h 124"/>
                <a:gd name="T88" fmla="*/ 44 w 100"/>
                <a:gd name="T89" fmla="*/ 14 h 124"/>
                <a:gd name="T90" fmla="*/ 26 w 100"/>
                <a:gd name="T91" fmla="*/ 6 h 124"/>
                <a:gd name="T92" fmla="*/ 33 w 100"/>
                <a:gd name="T93" fmla="*/ 4 h 124"/>
                <a:gd name="T94" fmla="*/ 41 w 100"/>
                <a:gd name="T95" fmla="*/ 3 h 124"/>
                <a:gd name="T96" fmla="*/ 29 w 100"/>
                <a:gd name="T97" fmla="*/ 6 h 124"/>
                <a:gd name="T98" fmla="*/ 46 w 100"/>
                <a:gd name="T99" fmla="*/ 0 h 124"/>
                <a:gd name="T100" fmla="*/ 52 w 100"/>
                <a:gd name="T101" fmla="*/ 10 h 124"/>
                <a:gd name="T102" fmla="*/ 47 w 100"/>
                <a:gd name="T103" fmla="*/ 18 h 124"/>
                <a:gd name="T104" fmla="*/ 47 w 100"/>
                <a:gd name="T105" fmla="*/ 15 h 124"/>
                <a:gd name="T106" fmla="*/ 50 w 100"/>
                <a:gd name="T107" fmla="*/ 6 h 124"/>
                <a:gd name="T108" fmla="*/ 46 w 100"/>
                <a:gd name="T109" fmla="*/ 1 h 124"/>
                <a:gd name="T110" fmla="*/ 55 w 100"/>
                <a:gd name="T111" fmla="*/ 97 h 124"/>
                <a:gd name="T112" fmla="*/ 32 w 100"/>
                <a:gd name="T113" fmla="*/ 51 h 124"/>
                <a:gd name="T114" fmla="*/ 35 w 100"/>
                <a:gd name="T115" fmla="*/ 31 h 124"/>
                <a:gd name="T116" fmla="*/ 52 w 100"/>
                <a:gd name="T117" fmla="*/ 2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" h="124">
                  <a:moveTo>
                    <a:pt x="92" y="112"/>
                  </a:moveTo>
                  <a:lnTo>
                    <a:pt x="92" y="111"/>
                  </a:lnTo>
                  <a:lnTo>
                    <a:pt x="95" y="109"/>
                  </a:lnTo>
                  <a:lnTo>
                    <a:pt x="95" y="111"/>
                  </a:lnTo>
                  <a:lnTo>
                    <a:pt x="96" y="111"/>
                  </a:lnTo>
                  <a:lnTo>
                    <a:pt x="95" y="111"/>
                  </a:lnTo>
                  <a:lnTo>
                    <a:pt x="95" y="112"/>
                  </a:lnTo>
                  <a:lnTo>
                    <a:pt x="92" y="112"/>
                  </a:lnTo>
                  <a:close/>
                  <a:moveTo>
                    <a:pt x="95" y="92"/>
                  </a:moveTo>
                  <a:lnTo>
                    <a:pt x="95" y="91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7" y="92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8" y="92"/>
                  </a:lnTo>
                  <a:lnTo>
                    <a:pt x="100" y="92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6" y="94"/>
                  </a:lnTo>
                  <a:lnTo>
                    <a:pt x="96" y="92"/>
                  </a:lnTo>
                  <a:lnTo>
                    <a:pt x="95" y="92"/>
                  </a:lnTo>
                  <a:close/>
                  <a:moveTo>
                    <a:pt x="90" y="89"/>
                  </a:moveTo>
                  <a:lnTo>
                    <a:pt x="89" y="89"/>
                  </a:lnTo>
                  <a:lnTo>
                    <a:pt x="90" y="89"/>
                  </a:lnTo>
                  <a:close/>
                  <a:moveTo>
                    <a:pt x="81" y="119"/>
                  </a:moveTo>
                  <a:lnTo>
                    <a:pt x="83" y="119"/>
                  </a:lnTo>
                  <a:lnTo>
                    <a:pt x="85" y="118"/>
                  </a:lnTo>
                  <a:lnTo>
                    <a:pt x="86" y="117"/>
                  </a:lnTo>
                  <a:lnTo>
                    <a:pt x="87" y="117"/>
                  </a:lnTo>
                  <a:lnTo>
                    <a:pt x="87" y="118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0" y="117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2" y="113"/>
                  </a:lnTo>
                  <a:lnTo>
                    <a:pt x="92" y="115"/>
                  </a:lnTo>
                  <a:lnTo>
                    <a:pt x="91" y="118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7" y="122"/>
                  </a:lnTo>
                  <a:lnTo>
                    <a:pt x="86" y="122"/>
                  </a:lnTo>
                  <a:lnTo>
                    <a:pt x="85" y="122"/>
                  </a:lnTo>
                  <a:lnTo>
                    <a:pt x="83" y="122"/>
                  </a:lnTo>
                  <a:lnTo>
                    <a:pt x="81" y="122"/>
                  </a:lnTo>
                  <a:lnTo>
                    <a:pt x="81" y="124"/>
                  </a:lnTo>
                  <a:lnTo>
                    <a:pt x="81" y="122"/>
                  </a:lnTo>
                  <a:lnTo>
                    <a:pt x="81" y="120"/>
                  </a:lnTo>
                  <a:lnTo>
                    <a:pt x="81" y="119"/>
                  </a:lnTo>
                  <a:close/>
                  <a:moveTo>
                    <a:pt x="79" y="86"/>
                  </a:moveTo>
                  <a:lnTo>
                    <a:pt x="78" y="86"/>
                  </a:lnTo>
                  <a:lnTo>
                    <a:pt x="78" y="89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8" y="89"/>
                  </a:lnTo>
                  <a:lnTo>
                    <a:pt x="78" y="86"/>
                  </a:lnTo>
                  <a:lnTo>
                    <a:pt x="79" y="86"/>
                  </a:lnTo>
                  <a:close/>
                  <a:moveTo>
                    <a:pt x="83" y="86"/>
                  </a:moveTo>
                  <a:lnTo>
                    <a:pt x="83" y="85"/>
                  </a:lnTo>
                  <a:lnTo>
                    <a:pt x="83" y="86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6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5" y="91"/>
                  </a:lnTo>
                  <a:lnTo>
                    <a:pt x="83" y="91"/>
                  </a:lnTo>
                  <a:lnTo>
                    <a:pt x="81" y="92"/>
                  </a:lnTo>
                  <a:lnTo>
                    <a:pt x="81" y="94"/>
                  </a:lnTo>
                  <a:lnTo>
                    <a:pt x="80" y="94"/>
                  </a:lnTo>
                  <a:lnTo>
                    <a:pt x="79" y="94"/>
                  </a:lnTo>
                  <a:lnTo>
                    <a:pt x="79" y="95"/>
                  </a:lnTo>
                  <a:lnTo>
                    <a:pt x="78" y="95"/>
                  </a:lnTo>
                  <a:lnTo>
                    <a:pt x="78" y="97"/>
                  </a:lnTo>
                  <a:lnTo>
                    <a:pt x="77" y="97"/>
                  </a:lnTo>
                  <a:lnTo>
                    <a:pt x="77" y="95"/>
                  </a:lnTo>
                  <a:lnTo>
                    <a:pt x="78" y="95"/>
                  </a:lnTo>
                  <a:lnTo>
                    <a:pt x="79" y="95"/>
                  </a:lnTo>
                  <a:lnTo>
                    <a:pt x="79" y="94"/>
                  </a:lnTo>
                  <a:lnTo>
                    <a:pt x="80" y="94"/>
                  </a:lnTo>
                  <a:lnTo>
                    <a:pt x="80" y="92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3" y="91"/>
                  </a:lnTo>
                  <a:lnTo>
                    <a:pt x="85" y="90"/>
                  </a:lnTo>
                  <a:lnTo>
                    <a:pt x="85" y="89"/>
                  </a:lnTo>
                  <a:lnTo>
                    <a:pt x="83" y="89"/>
                  </a:lnTo>
                  <a:lnTo>
                    <a:pt x="81" y="89"/>
                  </a:lnTo>
                  <a:lnTo>
                    <a:pt x="81" y="86"/>
                  </a:lnTo>
                  <a:lnTo>
                    <a:pt x="83" y="86"/>
                  </a:lnTo>
                  <a:close/>
                  <a:moveTo>
                    <a:pt x="79" y="85"/>
                  </a:moveTo>
                  <a:lnTo>
                    <a:pt x="78" y="84"/>
                  </a:lnTo>
                  <a:lnTo>
                    <a:pt x="78" y="83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80" y="84"/>
                  </a:lnTo>
                  <a:lnTo>
                    <a:pt x="80" y="85"/>
                  </a:lnTo>
                  <a:lnTo>
                    <a:pt x="81" y="85"/>
                  </a:lnTo>
                  <a:lnTo>
                    <a:pt x="83" y="85"/>
                  </a:lnTo>
                  <a:lnTo>
                    <a:pt x="81" y="86"/>
                  </a:lnTo>
                  <a:lnTo>
                    <a:pt x="80" y="86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9" y="85"/>
                  </a:lnTo>
                  <a:close/>
                  <a:moveTo>
                    <a:pt x="89" y="78"/>
                  </a:moveTo>
                  <a:lnTo>
                    <a:pt x="87" y="78"/>
                  </a:lnTo>
                  <a:lnTo>
                    <a:pt x="89" y="78"/>
                  </a:lnTo>
                  <a:lnTo>
                    <a:pt x="90" y="78"/>
                  </a:lnTo>
                  <a:lnTo>
                    <a:pt x="89" y="78"/>
                  </a:lnTo>
                  <a:close/>
                  <a:moveTo>
                    <a:pt x="61" y="71"/>
                  </a:moveTo>
                  <a:lnTo>
                    <a:pt x="62" y="72"/>
                  </a:lnTo>
                  <a:lnTo>
                    <a:pt x="61" y="72"/>
                  </a:lnTo>
                  <a:lnTo>
                    <a:pt x="61" y="71"/>
                  </a:lnTo>
                  <a:close/>
                  <a:moveTo>
                    <a:pt x="60" y="68"/>
                  </a:moveTo>
                  <a:lnTo>
                    <a:pt x="60" y="71"/>
                  </a:lnTo>
                  <a:lnTo>
                    <a:pt x="61" y="71"/>
                  </a:lnTo>
                  <a:lnTo>
                    <a:pt x="61" y="72"/>
                  </a:lnTo>
                  <a:lnTo>
                    <a:pt x="60" y="72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6" y="66"/>
                  </a:lnTo>
                  <a:lnTo>
                    <a:pt x="56" y="67"/>
                  </a:lnTo>
                  <a:lnTo>
                    <a:pt x="58" y="67"/>
                  </a:lnTo>
                  <a:lnTo>
                    <a:pt x="58" y="68"/>
                  </a:lnTo>
                  <a:lnTo>
                    <a:pt x="60" y="68"/>
                  </a:lnTo>
                  <a:close/>
                  <a:moveTo>
                    <a:pt x="71" y="80"/>
                  </a:moveTo>
                  <a:lnTo>
                    <a:pt x="71" y="81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0"/>
                  </a:lnTo>
                  <a:lnTo>
                    <a:pt x="69" y="78"/>
                  </a:lnTo>
                  <a:lnTo>
                    <a:pt x="68" y="78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6" y="75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8" y="77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6"/>
                  </a:lnTo>
                  <a:lnTo>
                    <a:pt x="68" y="68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9" y="74"/>
                  </a:lnTo>
                  <a:lnTo>
                    <a:pt x="68" y="75"/>
                  </a:lnTo>
                  <a:lnTo>
                    <a:pt x="68" y="77"/>
                  </a:lnTo>
                  <a:lnTo>
                    <a:pt x="69" y="77"/>
                  </a:lnTo>
                  <a:lnTo>
                    <a:pt x="71" y="78"/>
                  </a:lnTo>
                  <a:lnTo>
                    <a:pt x="71" y="80"/>
                  </a:lnTo>
                  <a:close/>
                  <a:moveTo>
                    <a:pt x="73" y="66"/>
                  </a:moveTo>
                  <a:lnTo>
                    <a:pt x="74" y="66"/>
                  </a:lnTo>
                  <a:lnTo>
                    <a:pt x="74" y="67"/>
                  </a:lnTo>
                  <a:lnTo>
                    <a:pt x="73" y="67"/>
                  </a:lnTo>
                  <a:lnTo>
                    <a:pt x="73" y="66"/>
                  </a:lnTo>
                  <a:lnTo>
                    <a:pt x="72" y="66"/>
                  </a:lnTo>
                  <a:lnTo>
                    <a:pt x="73" y="66"/>
                  </a:lnTo>
                  <a:close/>
                  <a:moveTo>
                    <a:pt x="52" y="60"/>
                  </a:moveTo>
                  <a:lnTo>
                    <a:pt x="52" y="58"/>
                  </a:lnTo>
                  <a:lnTo>
                    <a:pt x="52" y="57"/>
                  </a:lnTo>
                  <a:lnTo>
                    <a:pt x="52" y="60"/>
                  </a:lnTo>
                  <a:close/>
                  <a:moveTo>
                    <a:pt x="80" y="58"/>
                  </a:moveTo>
                  <a:lnTo>
                    <a:pt x="80" y="60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80" y="60"/>
                  </a:lnTo>
                  <a:lnTo>
                    <a:pt x="80" y="58"/>
                  </a:lnTo>
                  <a:close/>
                  <a:moveTo>
                    <a:pt x="29" y="56"/>
                  </a:moveTo>
                  <a:lnTo>
                    <a:pt x="28" y="56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29" y="55"/>
                  </a:lnTo>
                  <a:lnTo>
                    <a:pt x="29" y="56"/>
                  </a:lnTo>
                  <a:close/>
                  <a:moveTo>
                    <a:pt x="29" y="55"/>
                  </a:moveTo>
                  <a:lnTo>
                    <a:pt x="28" y="55"/>
                  </a:lnTo>
                  <a:lnTo>
                    <a:pt x="29" y="54"/>
                  </a:lnTo>
                  <a:lnTo>
                    <a:pt x="29" y="55"/>
                  </a:lnTo>
                  <a:close/>
                  <a:moveTo>
                    <a:pt x="51" y="55"/>
                  </a:moveTo>
                  <a:lnTo>
                    <a:pt x="51" y="54"/>
                  </a:lnTo>
                  <a:lnTo>
                    <a:pt x="51" y="55"/>
                  </a:lnTo>
                  <a:close/>
                  <a:moveTo>
                    <a:pt x="34" y="60"/>
                  </a:moveTo>
                  <a:lnTo>
                    <a:pt x="34" y="62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29" y="64"/>
                  </a:lnTo>
                  <a:lnTo>
                    <a:pt x="32" y="64"/>
                  </a:lnTo>
                  <a:lnTo>
                    <a:pt x="32" y="63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29" y="62"/>
                  </a:lnTo>
                  <a:lnTo>
                    <a:pt x="29" y="63"/>
                  </a:lnTo>
                  <a:lnTo>
                    <a:pt x="29" y="62"/>
                  </a:lnTo>
                  <a:lnTo>
                    <a:pt x="29" y="60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4" y="54"/>
                  </a:lnTo>
                  <a:lnTo>
                    <a:pt x="34" y="55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4" y="56"/>
                  </a:lnTo>
                  <a:lnTo>
                    <a:pt x="34" y="57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3" y="62"/>
                  </a:lnTo>
                  <a:lnTo>
                    <a:pt x="34" y="62"/>
                  </a:lnTo>
                  <a:lnTo>
                    <a:pt x="34" y="60"/>
                  </a:lnTo>
                  <a:close/>
                  <a:moveTo>
                    <a:pt x="33" y="54"/>
                  </a:moveTo>
                  <a:lnTo>
                    <a:pt x="32" y="54"/>
                  </a:lnTo>
                  <a:lnTo>
                    <a:pt x="33" y="51"/>
                  </a:lnTo>
                  <a:lnTo>
                    <a:pt x="34" y="51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33" y="54"/>
                  </a:lnTo>
                  <a:close/>
                  <a:moveTo>
                    <a:pt x="69" y="55"/>
                  </a:moveTo>
                  <a:lnTo>
                    <a:pt x="69" y="56"/>
                  </a:lnTo>
                  <a:lnTo>
                    <a:pt x="68" y="56"/>
                  </a:lnTo>
                  <a:lnTo>
                    <a:pt x="66" y="56"/>
                  </a:lnTo>
                  <a:lnTo>
                    <a:pt x="66" y="57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6" y="54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9"/>
                  </a:lnTo>
                  <a:lnTo>
                    <a:pt x="64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6"/>
                  </a:lnTo>
                  <a:lnTo>
                    <a:pt x="66" y="46"/>
                  </a:lnTo>
                  <a:lnTo>
                    <a:pt x="66" y="48"/>
                  </a:lnTo>
                  <a:lnTo>
                    <a:pt x="66" y="49"/>
                  </a:lnTo>
                  <a:lnTo>
                    <a:pt x="66" y="50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69" y="55"/>
                  </a:lnTo>
                  <a:close/>
                  <a:moveTo>
                    <a:pt x="39" y="39"/>
                  </a:moveTo>
                  <a:lnTo>
                    <a:pt x="38" y="39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39"/>
                  </a:lnTo>
                  <a:lnTo>
                    <a:pt x="39" y="39"/>
                  </a:lnTo>
                  <a:close/>
                  <a:moveTo>
                    <a:pt x="24" y="46"/>
                  </a:moveTo>
                  <a:lnTo>
                    <a:pt x="26" y="46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7" y="41"/>
                  </a:lnTo>
                  <a:lnTo>
                    <a:pt x="28" y="41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29" y="35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3" y="37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2" y="39"/>
                  </a:lnTo>
                  <a:lnTo>
                    <a:pt x="33" y="39"/>
                  </a:lnTo>
                  <a:lnTo>
                    <a:pt x="33" y="41"/>
                  </a:lnTo>
                  <a:lnTo>
                    <a:pt x="33" y="44"/>
                  </a:lnTo>
                  <a:lnTo>
                    <a:pt x="34" y="45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4" y="49"/>
                  </a:lnTo>
                  <a:lnTo>
                    <a:pt x="33" y="50"/>
                  </a:lnTo>
                  <a:lnTo>
                    <a:pt x="32" y="50"/>
                  </a:lnTo>
                  <a:lnTo>
                    <a:pt x="32" y="51"/>
                  </a:lnTo>
                  <a:lnTo>
                    <a:pt x="29" y="51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7" y="54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6" y="50"/>
                  </a:lnTo>
                  <a:lnTo>
                    <a:pt x="24" y="49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4" y="46"/>
                  </a:lnTo>
                  <a:close/>
                  <a:moveTo>
                    <a:pt x="61" y="37"/>
                  </a:moveTo>
                  <a:lnTo>
                    <a:pt x="61" y="39"/>
                  </a:lnTo>
                  <a:lnTo>
                    <a:pt x="60" y="39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58" y="44"/>
                  </a:lnTo>
                  <a:lnTo>
                    <a:pt x="58" y="45"/>
                  </a:lnTo>
                  <a:lnTo>
                    <a:pt x="58" y="46"/>
                  </a:lnTo>
                  <a:lnTo>
                    <a:pt x="58" y="45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1"/>
                  </a:lnTo>
                  <a:lnTo>
                    <a:pt x="58" y="44"/>
                  </a:lnTo>
                  <a:lnTo>
                    <a:pt x="58" y="41"/>
                  </a:lnTo>
                  <a:lnTo>
                    <a:pt x="60" y="40"/>
                  </a:lnTo>
                  <a:lnTo>
                    <a:pt x="58" y="41"/>
                  </a:lnTo>
                  <a:lnTo>
                    <a:pt x="58" y="40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0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1"/>
                  </a:lnTo>
                  <a:lnTo>
                    <a:pt x="54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60" y="35"/>
                  </a:lnTo>
                  <a:lnTo>
                    <a:pt x="61" y="37"/>
                  </a:lnTo>
                  <a:close/>
                  <a:moveTo>
                    <a:pt x="37" y="24"/>
                  </a:moveTo>
                  <a:lnTo>
                    <a:pt x="37" y="23"/>
                  </a:lnTo>
                  <a:lnTo>
                    <a:pt x="37" y="24"/>
                  </a:lnTo>
                  <a:close/>
                  <a:moveTo>
                    <a:pt x="44" y="12"/>
                  </a:moveTo>
                  <a:lnTo>
                    <a:pt x="44" y="14"/>
                  </a:lnTo>
                  <a:lnTo>
                    <a:pt x="44" y="12"/>
                  </a:lnTo>
                  <a:close/>
                  <a:moveTo>
                    <a:pt x="29" y="9"/>
                  </a:moveTo>
                  <a:lnTo>
                    <a:pt x="28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29" y="9"/>
                  </a:lnTo>
                  <a:close/>
                  <a:moveTo>
                    <a:pt x="43" y="0"/>
                  </a:moveTo>
                  <a:lnTo>
                    <a:pt x="41" y="1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0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50" y="11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3" y="0"/>
                  </a:lnTo>
                  <a:close/>
                  <a:moveTo>
                    <a:pt x="1" y="68"/>
                  </a:moveTo>
                  <a:lnTo>
                    <a:pt x="0" y="68"/>
                  </a:lnTo>
                  <a:lnTo>
                    <a:pt x="1" y="68"/>
                  </a:lnTo>
                  <a:close/>
                  <a:moveTo>
                    <a:pt x="55" y="97"/>
                  </a:moveTo>
                  <a:lnTo>
                    <a:pt x="54" y="97"/>
                  </a:lnTo>
                  <a:lnTo>
                    <a:pt x="55" y="97"/>
                  </a:lnTo>
                  <a:lnTo>
                    <a:pt x="55" y="95"/>
                  </a:lnTo>
                  <a:lnTo>
                    <a:pt x="55" y="97"/>
                  </a:lnTo>
                  <a:close/>
                  <a:moveTo>
                    <a:pt x="54" y="95"/>
                  </a:moveTo>
                  <a:lnTo>
                    <a:pt x="55" y="95"/>
                  </a:lnTo>
                  <a:lnTo>
                    <a:pt x="54" y="95"/>
                  </a:lnTo>
                  <a:close/>
                  <a:moveTo>
                    <a:pt x="54" y="92"/>
                  </a:moveTo>
                  <a:lnTo>
                    <a:pt x="54" y="94"/>
                  </a:lnTo>
                  <a:lnTo>
                    <a:pt x="54" y="92"/>
                  </a:lnTo>
                  <a:close/>
                  <a:moveTo>
                    <a:pt x="32" y="51"/>
                  </a:moveTo>
                  <a:lnTo>
                    <a:pt x="32" y="54"/>
                  </a:lnTo>
                  <a:lnTo>
                    <a:pt x="29" y="54"/>
                  </a:lnTo>
                  <a:lnTo>
                    <a:pt x="32" y="51"/>
                  </a:lnTo>
                  <a:close/>
                  <a:moveTo>
                    <a:pt x="47" y="49"/>
                  </a:moveTo>
                  <a:lnTo>
                    <a:pt x="47" y="48"/>
                  </a:lnTo>
                  <a:lnTo>
                    <a:pt x="47" y="49"/>
                  </a:lnTo>
                  <a:close/>
                  <a:moveTo>
                    <a:pt x="35" y="31"/>
                  </a:moveTo>
                  <a:lnTo>
                    <a:pt x="34" y="31"/>
                  </a:lnTo>
                  <a:lnTo>
                    <a:pt x="35" y="31"/>
                  </a:lnTo>
                  <a:close/>
                  <a:moveTo>
                    <a:pt x="16" y="23"/>
                  </a:moveTo>
                  <a:lnTo>
                    <a:pt x="16" y="24"/>
                  </a:lnTo>
                  <a:lnTo>
                    <a:pt x="15" y="24"/>
                  </a:lnTo>
                  <a:lnTo>
                    <a:pt x="16" y="23"/>
                  </a:lnTo>
                  <a:close/>
                  <a:moveTo>
                    <a:pt x="41" y="6"/>
                  </a:moveTo>
                  <a:lnTo>
                    <a:pt x="39" y="6"/>
                  </a:lnTo>
                  <a:lnTo>
                    <a:pt x="41" y="6"/>
                  </a:lnTo>
                  <a:close/>
                  <a:moveTo>
                    <a:pt x="51" y="28"/>
                  </a:moveTo>
                  <a:lnTo>
                    <a:pt x="52" y="28"/>
                  </a:lnTo>
                  <a:lnTo>
                    <a:pt x="51" y="28"/>
                  </a:lnTo>
                  <a:lnTo>
                    <a:pt x="51" y="29"/>
                  </a:lnTo>
                  <a:lnTo>
                    <a:pt x="51" y="2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1130">
              <a:extLst>
                <a:ext uri="{FF2B5EF4-FFF2-40B4-BE49-F238E27FC236}">
                  <a16:creationId xmlns:a16="http://schemas.microsoft.com/office/drawing/2014/main" id="{FD870AF4-2AA1-3F0C-49D4-065150A9D4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6676" y="2441575"/>
              <a:ext cx="31750" cy="22225"/>
            </a:xfrm>
            <a:custGeom>
              <a:avLst/>
              <a:gdLst>
                <a:gd name="T0" fmla="*/ 0 w 20"/>
                <a:gd name="T1" fmla="*/ 7 h 14"/>
                <a:gd name="T2" fmla="*/ 0 w 20"/>
                <a:gd name="T3" fmla="*/ 6 h 14"/>
                <a:gd name="T4" fmla="*/ 14 w 20"/>
                <a:gd name="T5" fmla="*/ 4 h 14"/>
                <a:gd name="T6" fmla="*/ 15 w 20"/>
                <a:gd name="T7" fmla="*/ 7 h 14"/>
                <a:gd name="T8" fmla="*/ 14 w 20"/>
                <a:gd name="T9" fmla="*/ 6 h 14"/>
                <a:gd name="T10" fmla="*/ 10 w 20"/>
                <a:gd name="T11" fmla="*/ 2 h 14"/>
                <a:gd name="T12" fmla="*/ 12 w 20"/>
                <a:gd name="T13" fmla="*/ 2 h 14"/>
                <a:gd name="T14" fmla="*/ 12 w 20"/>
                <a:gd name="T15" fmla="*/ 2 h 14"/>
                <a:gd name="T16" fmla="*/ 11 w 20"/>
                <a:gd name="T17" fmla="*/ 4 h 14"/>
                <a:gd name="T18" fmla="*/ 3 w 20"/>
                <a:gd name="T19" fmla="*/ 4 h 14"/>
                <a:gd name="T20" fmla="*/ 4 w 20"/>
                <a:gd name="T21" fmla="*/ 4 h 14"/>
                <a:gd name="T22" fmla="*/ 5 w 20"/>
                <a:gd name="T23" fmla="*/ 2 h 14"/>
                <a:gd name="T24" fmla="*/ 4 w 20"/>
                <a:gd name="T25" fmla="*/ 4 h 14"/>
                <a:gd name="T26" fmla="*/ 1 w 20"/>
                <a:gd name="T27" fmla="*/ 4 h 14"/>
                <a:gd name="T28" fmla="*/ 3 w 20"/>
                <a:gd name="T29" fmla="*/ 2 h 14"/>
                <a:gd name="T30" fmla="*/ 6 w 20"/>
                <a:gd name="T31" fmla="*/ 1 h 14"/>
                <a:gd name="T32" fmla="*/ 9 w 20"/>
                <a:gd name="T33" fmla="*/ 0 h 14"/>
                <a:gd name="T34" fmla="*/ 10 w 20"/>
                <a:gd name="T35" fmla="*/ 1 h 14"/>
                <a:gd name="T36" fmla="*/ 10 w 20"/>
                <a:gd name="T37" fmla="*/ 2 h 14"/>
                <a:gd name="T38" fmla="*/ 9 w 20"/>
                <a:gd name="T39" fmla="*/ 1 h 14"/>
                <a:gd name="T40" fmla="*/ 9 w 20"/>
                <a:gd name="T41" fmla="*/ 1 h 14"/>
                <a:gd name="T42" fmla="*/ 6 w 20"/>
                <a:gd name="T43" fmla="*/ 1 h 14"/>
                <a:gd name="T44" fmla="*/ 20 w 20"/>
                <a:gd name="T45" fmla="*/ 11 h 14"/>
                <a:gd name="T46" fmla="*/ 20 w 20"/>
                <a:gd name="T47" fmla="*/ 10 h 14"/>
                <a:gd name="T48" fmla="*/ 11 w 20"/>
                <a:gd name="T49" fmla="*/ 14 h 14"/>
                <a:gd name="T50" fmla="*/ 10 w 20"/>
                <a:gd name="T51" fmla="*/ 14 h 14"/>
                <a:gd name="T52" fmla="*/ 11 w 20"/>
                <a:gd name="T53" fmla="*/ 14 h 14"/>
                <a:gd name="T54" fmla="*/ 18 w 20"/>
                <a:gd name="T55" fmla="*/ 14 h 14"/>
                <a:gd name="T56" fmla="*/ 18 w 20"/>
                <a:gd name="T57" fmla="*/ 12 h 14"/>
                <a:gd name="T58" fmla="*/ 14 w 20"/>
                <a:gd name="T59" fmla="*/ 10 h 14"/>
                <a:gd name="T60" fmla="*/ 14 w 20"/>
                <a:gd name="T61" fmla="*/ 8 h 14"/>
                <a:gd name="T62" fmla="*/ 5 w 20"/>
                <a:gd name="T63" fmla="*/ 2 h 14"/>
                <a:gd name="T64" fmla="*/ 5 w 20"/>
                <a:gd name="T6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4">
                  <a:moveTo>
                    <a:pt x="0" y="6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close/>
                  <a:moveTo>
                    <a:pt x="14" y="6"/>
                  </a:moveTo>
                  <a:lnTo>
                    <a:pt x="14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close/>
                  <a:moveTo>
                    <a:pt x="10" y="4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close/>
                  <a:moveTo>
                    <a:pt x="3" y="4"/>
                  </a:moveTo>
                  <a:lnTo>
                    <a:pt x="3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close/>
                  <a:moveTo>
                    <a:pt x="6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1"/>
                  </a:lnTo>
                  <a:close/>
                  <a:moveTo>
                    <a:pt x="20" y="10"/>
                  </a:moveTo>
                  <a:lnTo>
                    <a:pt x="20" y="11"/>
                  </a:lnTo>
                  <a:lnTo>
                    <a:pt x="20" y="10"/>
                  </a:lnTo>
                  <a:lnTo>
                    <a:pt x="20" y="10"/>
                  </a:lnTo>
                  <a:close/>
                  <a:moveTo>
                    <a:pt x="10" y="14"/>
                  </a:moveTo>
                  <a:lnTo>
                    <a:pt x="11" y="14"/>
                  </a:lnTo>
                  <a:lnTo>
                    <a:pt x="10" y="14"/>
                  </a:lnTo>
                  <a:lnTo>
                    <a:pt x="10" y="14"/>
                  </a:lnTo>
                  <a:close/>
                  <a:moveTo>
                    <a:pt x="11" y="14"/>
                  </a:moveTo>
                  <a:lnTo>
                    <a:pt x="11" y="14"/>
                  </a:lnTo>
                  <a:close/>
                  <a:moveTo>
                    <a:pt x="18" y="12"/>
                  </a:move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close/>
                  <a:moveTo>
                    <a:pt x="14" y="8"/>
                  </a:move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5" y="2"/>
                  </a:moveTo>
                  <a:lnTo>
                    <a:pt x="5" y="2"/>
                  </a:lnTo>
                  <a:close/>
                  <a:moveTo>
                    <a:pt x="5" y="1"/>
                  </a:moveTo>
                  <a:lnTo>
                    <a:pt x="5" y="2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1131">
              <a:extLst>
                <a:ext uri="{FF2B5EF4-FFF2-40B4-BE49-F238E27FC236}">
                  <a16:creationId xmlns:a16="http://schemas.microsoft.com/office/drawing/2014/main" id="{90B1949D-EDEF-9846-1E9D-C3CF84783C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6676" y="2441575"/>
              <a:ext cx="31750" cy="22225"/>
            </a:xfrm>
            <a:custGeom>
              <a:avLst/>
              <a:gdLst>
                <a:gd name="T0" fmla="*/ 0 w 20"/>
                <a:gd name="T1" fmla="*/ 7 h 14"/>
                <a:gd name="T2" fmla="*/ 0 w 20"/>
                <a:gd name="T3" fmla="*/ 6 h 14"/>
                <a:gd name="T4" fmla="*/ 14 w 20"/>
                <a:gd name="T5" fmla="*/ 4 h 14"/>
                <a:gd name="T6" fmla="*/ 15 w 20"/>
                <a:gd name="T7" fmla="*/ 7 h 14"/>
                <a:gd name="T8" fmla="*/ 14 w 20"/>
                <a:gd name="T9" fmla="*/ 6 h 14"/>
                <a:gd name="T10" fmla="*/ 10 w 20"/>
                <a:gd name="T11" fmla="*/ 2 h 14"/>
                <a:gd name="T12" fmla="*/ 12 w 20"/>
                <a:gd name="T13" fmla="*/ 2 h 14"/>
                <a:gd name="T14" fmla="*/ 12 w 20"/>
                <a:gd name="T15" fmla="*/ 2 h 14"/>
                <a:gd name="T16" fmla="*/ 11 w 20"/>
                <a:gd name="T17" fmla="*/ 4 h 14"/>
                <a:gd name="T18" fmla="*/ 3 w 20"/>
                <a:gd name="T19" fmla="*/ 4 h 14"/>
                <a:gd name="T20" fmla="*/ 4 w 20"/>
                <a:gd name="T21" fmla="*/ 4 h 14"/>
                <a:gd name="T22" fmla="*/ 5 w 20"/>
                <a:gd name="T23" fmla="*/ 2 h 14"/>
                <a:gd name="T24" fmla="*/ 4 w 20"/>
                <a:gd name="T25" fmla="*/ 4 h 14"/>
                <a:gd name="T26" fmla="*/ 1 w 20"/>
                <a:gd name="T27" fmla="*/ 4 h 14"/>
                <a:gd name="T28" fmla="*/ 3 w 20"/>
                <a:gd name="T29" fmla="*/ 2 h 14"/>
                <a:gd name="T30" fmla="*/ 6 w 20"/>
                <a:gd name="T31" fmla="*/ 1 h 14"/>
                <a:gd name="T32" fmla="*/ 9 w 20"/>
                <a:gd name="T33" fmla="*/ 0 h 14"/>
                <a:gd name="T34" fmla="*/ 10 w 20"/>
                <a:gd name="T35" fmla="*/ 1 h 14"/>
                <a:gd name="T36" fmla="*/ 10 w 20"/>
                <a:gd name="T37" fmla="*/ 2 h 14"/>
                <a:gd name="T38" fmla="*/ 9 w 20"/>
                <a:gd name="T39" fmla="*/ 1 h 14"/>
                <a:gd name="T40" fmla="*/ 9 w 20"/>
                <a:gd name="T41" fmla="*/ 1 h 14"/>
                <a:gd name="T42" fmla="*/ 6 w 20"/>
                <a:gd name="T43" fmla="*/ 1 h 14"/>
                <a:gd name="T44" fmla="*/ 20 w 20"/>
                <a:gd name="T45" fmla="*/ 11 h 14"/>
                <a:gd name="T46" fmla="*/ 20 w 20"/>
                <a:gd name="T47" fmla="*/ 10 h 14"/>
                <a:gd name="T48" fmla="*/ 11 w 20"/>
                <a:gd name="T49" fmla="*/ 14 h 14"/>
                <a:gd name="T50" fmla="*/ 10 w 20"/>
                <a:gd name="T51" fmla="*/ 14 h 14"/>
                <a:gd name="T52" fmla="*/ 11 w 20"/>
                <a:gd name="T53" fmla="*/ 14 h 14"/>
                <a:gd name="T54" fmla="*/ 18 w 20"/>
                <a:gd name="T55" fmla="*/ 14 h 14"/>
                <a:gd name="T56" fmla="*/ 18 w 20"/>
                <a:gd name="T57" fmla="*/ 12 h 14"/>
                <a:gd name="T58" fmla="*/ 14 w 20"/>
                <a:gd name="T59" fmla="*/ 10 h 14"/>
                <a:gd name="T60" fmla="*/ 14 w 20"/>
                <a:gd name="T61" fmla="*/ 8 h 14"/>
                <a:gd name="T62" fmla="*/ 5 w 20"/>
                <a:gd name="T63" fmla="*/ 2 h 14"/>
                <a:gd name="T64" fmla="*/ 5 w 20"/>
                <a:gd name="T6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4">
                  <a:moveTo>
                    <a:pt x="0" y="6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moveTo>
                    <a:pt x="14" y="6"/>
                  </a:moveTo>
                  <a:lnTo>
                    <a:pt x="14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moveTo>
                    <a:pt x="10" y="4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moveTo>
                    <a:pt x="3" y="4"/>
                  </a:moveTo>
                  <a:lnTo>
                    <a:pt x="3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moveTo>
                    <a:pt x="6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1"/>
                  </a:lnTo>
                  <a:moveTo>
                    <a:pt x="20" y="10"/>
                  </a:moveTo>
                  <a:lnTo>
                    <a:pt x="20" y="11"/>
                  </a:lnTo>
                  <a:lnTo>
                    <a:pt x="20" y="10"/>
                  </a:lnTo>
                  <a:lnTo>
                    <a:pt x="20" y="10"/>
                  </a:lnTo>
                  <a:moveTo>
                    <a:pt x="10" y="14"/>
                  </a:moveTo>
                  <a:lnTo>
                    <a:pt x="11" y="14"/>
                  </a:lnTo>
                  <a:lnTo>
                    <a:pt x="10" y="14"/>
                  </a:lnTo>
                  <a:lnTo>
                    <a:pt x="10" y="14"/>
                  </a:lnTo>
                  <a:moveTo>
                    <a:pt x="11" y="14"/>
                  </a:moveTo>
                  <a:lnTo>
                    <a:pt x="11" y="14"/>
                  </a:lnTo>
                  <a:moveTo>
                    <a:pt x="18" y="12"/>
                  </a:move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moveTo>
                    <a:pt x="14" y="8"/>
                  </a:move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moveTo>
                    <a:pt x="5" y="2"/>
                  </a:moveTo>
                  <a:lnTo>
                    <a:pt x="5" y="2"/>
                  </a:lnTo>
                  <a:moveTo>
                    <a:pt x="5" y="1"/>
                  </a:move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1132">
              <a:extLst>
                <a:ext uri="{FF2B5EF4-FFF2-40B4-BE49-F238E27FC236}">
                  <a16:creationId xmlns:a16="http://schemas.microsoft.com/office/drawing/2014/main" id="{710177CD-1B77-FC08-6087-EB0401A54E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7063" y="1676400"/>
              <a:ext cx="7938" cy="12700"/>
            </a:xfrm>
            <a:custGeom>
              <a:avLst/>
              <a:gdLst>
                <a:gd name="T0" fmla="*/ 5 w 5"/>
                <a:gd name="T1" fmla="*/ 6 h 8"/>
                <a:gd name="T2" fmla="*/ 4 w 5"/>
                <a:gd name="T3" fmla="*/ 6 h 8"/>
                <a:gd name="T4" fmla="*/ 4 w 5"/>
                <a:gd name="T5" fmla="*/ 8 h 8"/>
                <a:gd name="T6" fmla="*/ 4 w 5"/>
                <a:gd name="T7" fmla="*/ 6 h 8"/>
                <a:gd name="T8" fmla="*/ 5 w 5"/>
                <a:gd name="T9" fmla="*/ 6 h 8"/>
                <a:gd name="T10" fmla="*/ 5 w 5"/>
                <a:gd name="T11" fmla="*/ 6 h 8"/>
                <a:gd name="T12" fmla="*/ 4 w 5"/>
                <a:gd name="T13" fmla="*/ 4 h 8"/>
                <a:gd name="T14" fmla="*/ 1 w 5"/>
                <a:gd name="T15" fmla="*/ 6 h 8"/>
                <a:gd name="T16" fmla="*/ 0 w 5"/>
                <a:gd name="T17" fmla="*/ 6 h 8"/>
                <a:gd name="T18" fmla="*/ 0 w 5"/>
                <a:gd name="T19" fmla="*/ 4 h 8"/>
                <a:gd name="T20" fmla="*/ 1 w 5"/>
                <a:gd name="T21" fmla="*/ 4 h 8"/>
                <a:gd name="T22" fmla="*/ 1 w 5"/>
                <a:gd name="T23" fmla="*/ 3 h 8"/>
                <a:gd name="T24" fmla="*/ 1 w 5"/>
                <a:gd name="T25" fmla="*/ 1 h 8"/>
                <a:gd name="T26" fmla="*/ 1 w 5"/>
                <a:gd name="T27" fmla="*/ 0 h 8"/>
                <a:gd name="T28" fmla="*/ 4 w 5"/>
                <a:gd name="T29" fmla="*/ 0 h 8"/>
                <a:gd name="T30" fmla="*/ 5 w 5"/>
                <a:gd name="T31" fmla="*/ 1 h 8"/>
                <a:gd name="T32" fmla="*/ 4 w 5"/>
                <a:gd name="T33" fmla="*/ 1 h 8"/>
                <a:gd name="T34" fmla="*/ 4 w 5"/>
                <a:gd name="T35" fmla="*/ 3 h 8"/>
                <a:gd name="T36" fmla="*/ 4 w 5"/>
                <a:gd name="T37" fmla="*/ 1 h 8"/>
                <a:gd name="T38" fmla="*/ 4 w 5"/>
                <a:gd name="T39" fmla="*/ 3 h 8"/>
                <a:gd name="T40" fmla="*/ 1 w 5"/>
                <a:gd name="T41" fmla="*/ 3 h 8"/>
                <a:gd name="T42" fmla="*/ 4 w 5"/>
                <a:gd name="T43" fmla="*/ 3 h 8"/>
                <a:gd name="T44" fmla="*/ 1 w 5"/>
                <a:gd name="T45" fmla="*/ 4 h 8"/>
                <a:gd name="T46" fmla="*/ 4 w 5"/>
                <a:gd name="T47" fmla="*/ 4 h 8"/>
                <a:gd name="T48" fmla="*/ 4 w 5"/>
                <a:gd name="T4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8">
                  <a:moveTo>
                    <a:pt x="5" y="6"/>
                  </a:move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close/>
                  <a:moveTo>
                    <a:pt x="4" y="4"/>
                  </a:move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1" y="3"/>
                  </a:lnTo>
                  <a:lnTo>
                    <a:pt x="4" y="3"/>
                  </a:lnTo>
                  <a:lnTo>
                    <a:pt x="1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1133">
              <a:extLst>
                <a:ext uri="{FF2B5EF4-FFF2-40B4-BE49-F238E27FC236}">
                  <a16:creationId xmlns:a16="http://schemas.microsoft.com/office/drawing/2014/main" id="{9649DE8D-F53B-1EE0-36D4-0CE678C5F7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988" y="2794000"/>
              <a:ext cx="39688" cy="44450"/>
            </a:xfrm>
            <a:custGeom>
              <a:avLst/>
              <a:gdLst>
                <a:gd name="T0" fmla="*/ 14 w 25"/>
                <a:gd name="T1" fmla="*/ 16 h 28"/>
                <a:gd name="T2" fmla="*/ 14 w 25"/>
                <a:gd name="T3" fmla="*/ 18 h 28"/>
                <a:gd name="T4" fmla="*/ 14 w 25"/>
                <a:gd name="T5" fmla="*/ 21 h 28"/>
                <a:gd name="T6" fmla="*/ 14 w 25"/>
                <a:gd name="T7" fmla="*/ 22 h 28"/>
                <a:gd name="T8" fmla="*/ 14 w 25"/>
                <a:gd name="T9" fmla="*/ 25 h 28"/>
                <a:gd name="T10" fmla="*/ 14 w 25"/>
                <a:gd name="T11" fmla="*/ 25 h 28"/>
                <a:gd name="T12" fmla="*/ 12 w 25"/>
                <a:gd name="T13" fmla="*/ 27 h 28"/>
                <a:gd name="T14" fmla="*/ 11 w 25"/>
                <a:gd name="T15" fmla="*/ 27 h 28"/>
                <a:gd name="T16" fmla="*/ 8 w 25"/>
                <a:gd name="T17" fmla="*/ 27 h 28"/>
                <a:gd name="T18" fmla="*/ 6 w 25"/>
                <a:gd name="T19" fmla="*/ 27 h 28"/>
                <a:gd name="T20" fmla="*/ 5 w 25"/>
                <a:gd name="T21" fmla="*/ 28 h 28"/>
                <a:gd name="T22" fmla="*/ 3 w 25"/>
                <a:gd name="T23" fmla="*/ 27 h 28"/>
                <a:gd name="T24" fmla="*/ 1 w 25"/>
                <a:gd name="T25" fmla="*/ 28 h 28"/>
                <a:gd name="T26" fmla="*/ 1 w 25"/>
                <a:gd name="T27" fmla="*/ 27 h 28"/>
                <a:gd name="T28" fmla="*/ 2 w 25"/>
                <a:gd name="T29" fmla="*/ 25 h 28"/>
                <a:gd name="T30" fmla="*/ 5 w 25"/>
                <a:gd name="T31" fmla="*/ 24 h 28"/>
                <a:gd name="T32" fmla="*/ 8 w 25"/>
                <a:gd name="T33" fmla="*/ 24 h 28"/>
                <a:gd name="T34" fmla="*/ 8 w 25"/>
                <a:gd name="T35" fmla="*/ 21 h 28"/>
                <a:gd name="T36" fmla="*/ 8 w 25"/>
                <a:gd name="T37" fmla="*/ 18 h 28"/>
                <a:gd name="T38" fmla="*/ 8 w 25"/>
                <a:gd name="T39" fmla="*/ 16 h 28"/>
                <a:gd name="T40" fmla="*/ 6 w 25"/>
                <a:gd name="T41" fmla="*/ 14 h 28"/>
                <a:gd name="T42" fmla="*/ 6 w 25"/>
                <a:gd name="T43" fmla="*/ 12 h 28"/>
                <a:gd name="T44" fmla="*/ 10 w 25"/>
                <a:gd name="T45" fmla="*/ 12 h 28"/>
                <a:gd name="T46" fmla="*/ 11 w 25"/>
                <a:gd name="T47" fmla="*/ 11 h 28"/>
                <a:gd name="T48" fmla="*/ 13 w 25"/>
                <a:gd name="T49" fmla="*/ 12 h 28"/>
                <a:gd name="T50" fmla="*/ 14 w 25"/>
                <a:gd name="T51" fmla="*/ 11 h 28"/>
                <a:gd name="T52" fmla="*/ 18 w 25"/>
                <a:gd name="T53" fmla="*/ 11 h 28"/>
                <a:gd name="T54" fmla="*/ 14 w 25"/>
                <a:gd name="T55" fmla="*/ 14 h 28"/>
                <a:gd name="T56" fmla="*/ 25 w 25"/>
                <a:gd name="T57" fmla="*/ 0 h 28"/>
                <a:gd name="T58" fmla="*/ 23 w 25"/>
                <a:gd name="T59" fmla="*/ 1 h 28"/>
                <a:gd name="T60" fmla="*/ 22 w 25"/>
                <a:gd name="T61" fmla="*/ 2 h 28"/>
                <a:gd name="T62" fmla="*/ 19 w 25"/>
                <a:gd name="T63" fmla="*/ 4 h 28"/>
                <a:gd name="T64" fmla="*/ 20 w 25"/>
                <a:gd name="T65" fmla="*/ 1 h 28"/>
                <a:gd name="T66" fmla="*/ 23 w 25"/>
                <a:gd name="T67" fmla="*/ 1 h 28"/>
                <a:gd name="T68" fmla="*/ 23 w 25"/>
                <a:gd name="T6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28">
                  <a:moveTo>
                    <a:pt x="14" y="14"/>
                  </a:moveTo>
                  <a:lnTo>
                    <a:pt x="14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7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8" y="27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2"/>
                  </a:lnTo>
                  <a:lnTo>
                    <a:pt x="14" y="14"/>
                  </a:lnTo>
                  <a:close/>
                  <a:moveTo>
                    <a:pt x="23" y="0"/>
                  </a:moveTo>
                  <a:lnTo>
                    <a:pt x="25" y="0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1134">
              <a:extLst>
                <a:ext uri="{FF2B5EF4-FFF2-40B4-BE49-F238E27FC236}">
                  <a16:creationId xmlns:a16="http://schemas.microsoft.com/office/drawing/2014/main" id="{49202667-63F4-4799-367E-52489A59A9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8926" y="2752725"/>
              <a:ext cx="11113" cy="17463"/>
            </a:xfrm>
            <a:custGeom>
              <a:avLst/>
              <a:gdLst>
                <a:gd name="T0" fmla="*/ 3 w 7"/>
                <a:gd name="T1" fmla="*/ 8 h 11"/>
                <a:gd name="T2" fmla="*/ 3 w 7"/>
                <a:gd name="T3" fmla="*/ 9 h 11"/>
                <a:gd name="T4" fmla="*/ 3 w 7"/>
                <a:gd name="T5" fmla="*/ 10 h 11"/>
                <a:gd name="T6" fmla="*/ 3 w 7"/>
                <a:gd name="T7" fmla="*/ 11 h 11"/>
                <a:gd name="T8" fmla="*/ 1 w 7"/>
                <a:gd name="T9" fmla="*/ 11 h 11"/>
                <a:gd name="T10" fmla="*/ 0 w 7"/>
                <a:gd name="T11" fmla="*/ 11 h 11"/>
                <a:gd name="T12" fmla="*/ 1 w 7"/>
                <a:gd name="T13" fmla="*/ 11 h 11"/>
                <a:gd name="T14" fmla="*/ 1 w 7"/>
                <a:gd name="T15" fmla="*/ 10 h 11"/>
                <a:gd name="T16" fmla="*/ 1 w 7"/>
                <a:gd name="T17" fmla="*/ 9 h 11"/>
                <a:gd name="T18" fmla="*/ 3 w 7"/>
                <a:gd name="T19" fmla="*/ 8 h 11"/>
                <a:gd name="T20" fmla="*/ 3 w 7"/>
                <a:gd name="T21" fmla="*/ 8 h 11"/>
                <a:gd name="T22" fmla="*/ 7 w 7"/>
                <a:gd name="T23" fmla="*/ 3 h 11"/>
                <a:gd name="T24" fmla="*/ 6 w 7"/>
                <a:gd name="T25" fmla="*/ 3 h 11"/>
                <a:gd name="T26" fmla="*/ 6 w 7"/>
                <a:gd name="T27" fmla="*/ 2 h 11"/>
                <a:gd name="T28" fmla="*/ 7 w 7"/>
                <a:gd name="T29" fmla="*/ 2 h 11"/>
                <a:gd name="T30" fmla="*/ 7 w 7"/>
                <a:gd name="T31" fmla="*/ 0 h 11"/>
                <a:gd name="T32" fmla="*/ 7 w 7"/>
                <a:gd name="T33" fmla="*/ 2 h 11"/>
                <a:gd name="T34" fmla="*/ 7 w 7"/>
                <a:gd name="T3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1">
                  <a:moveTo>
                    <a:pt x="3" y="8"/>
                  </a:moveTo>
                  <a:lnTo>
                    <a:pt x="3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3" y="8"/>
                  </a:lnTo>
                  <a:lnTo>
                    <a:pt x="3" y="8"/>
                  </a:lnTo>
                  <a:close/>
                  <a:moveTo>
                    <a:pt x="7" y="3"/>
                  </a:move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1135">
              <a:extLst>
                <a:ext uri="{FF2B5EF4-FFF2-40B4-BE49-F238E27FC236}">
                  <a16:creationId xmlns:a16="http://schemas.microsoft.com/office/drawing/2014/main" id="{0CB24B18-A44E-C7D4-3BB1-D37F672804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0038" y="2725738"/>
              <a:ext cx="9525" cy="26988"/>
            </a:xfrm>
            <a:custGeom>
              <a:avLst/>
              <a:gdLst>
                <a:gd name="T0" fmla="*/ 5 w 6"/>
                <a:gd name="T1" fmla="*/ 8 h 17"/>
                <a:gd name="T2" fmla="*/ 2 w 6"/>
                <a:gd name="T3" fmla="*/ 9 h 17"/>
                <a:gd name="T4" fmla="*/ 5 w 6"/>
                <a:gd name="T5" fmla="*/ 9 h 17"/>
                <a:gd name="T6" fmla="*/ 2 w 6"/>
                <a:gd name="T7" fmla="*/ 9 h 17"/>
                <a:gd name="T8" fmla="*/ 2 w 6"/>
                <a:gd name="T9" fmla="*/ 8 h 17"/>
                <a:gd name="T10" fmla="*/ 2 w 6"/>
                <a:gd name="T11" fmla="*/ 9 h 17"/>
                <a:gd name="T12" fmla="*/ 5 w 6"/>
                <a:gd name="T13" fmla="*/ 8 h 17"/>
                <a:gd name="T14" fmla="*/ 2 w 6"/>
                <a:gd name="T15" fmla="*/ 8 h 17"/>
                <a:gd name="T16" fmla="*/ 5 w 6"/>
                <a:gd name="T17" fmla="*/ 8 h 17"/>
                <a:gd name="T18" fmla="*/ 5 w 6"/>
                <a:gd name="T19" fmla="*/ 8 h 17"/>
                <a:gd name="T20" fmla="*/ 6 w 6"/>
                <a:gd name="T21" fmla="*/ 5 h 17"/>
                <a:gd name="T22" fmla="*/ 5 w 6"/>
                <a:gd name="T23" fmla="*/ 5 h 17"/>
                <a:gd name="T24" fmla="*/ 2 w 6"/>
                <a:gd name="T25" fmla="*/ 5 h 17"/>
                <a:gd name="T26" fmla="*/ 2 w 6"/>
                <a:gd name="T27" fmla="*/ 4 h 17"/>
                <a:gd name="T28" fmla="*/ 5 w 6"/>
                <a:gd name="T29" fmla="*/ 2 h 17"/>
                <a:gd name="T30" fmla="*/ 5 w 6"/>
                <a:gd name="T31" fmla="*/ 0 h 17"/>
                <a:gd name="T32" fmla="*/ 6 w 6"/>
                <a:gd name="T33" fmla="*/ 0 h 17"/>
                <a:gd name="T34" fmla="*/ 6 w 6"/>
                <a:gd name="T35" fmla="*/ 2 h 17"/>
                <a:gd name="T36" fmla="*/ 6 w 6"/>
                <a:gd name="T37" fmla="*/ 4 h 17"/>
                <a:gd name="T38" fmla="*/ 6 w 6"/>
                <a:gd name="T39" fmla="*/ 5 h 17"/>
                <a:gd name="T40" fmla="*/ 6 w 6"/>
                <a:gd name="T41" fmla="*/ 5 h 17"/>
                <a:gd name="T42" fmla="*/ 0 w 6"/>
                <a:gd name="T43" fmla="*/ 16 h 17"/>
                <a:gd name="T44" fmla="*/ 0 w 6"/>
                <a:gd name="T45" fmla="*/ 17 h 17"/>
                <a:gd name="T46" fmla="*/ 0 w 6"/>
                <a:gd name="T47" fmla="*/ 16 h 17"/>
                <a:gd name="T48" fmla="*/ 0 w 6"/>
                <a:gd name="T49" fmla="*/ 16 h 17"/>
                <a:gd name="T50" fmla="*/ 1 w 6"/>
                <a:gd name="T51" fmla="*/ 14 h 17"/>
                <a:gd name="T52" fmla="*/ 1 w 6"/>
                <a:gd name="T53" fmla="*/ 15 h 17"/>
                <a:gd name="T54" fmla="*/ 1 w 6"/>
                <a:gd name="T55" fmla="*/ 14 h 17"/>
                <a:gd name="T56" fmla="*/ 1 w 6"/>
                <a:gd name="T57" fmla="*/ 14 h 17"/>
                <a:gd name="T58" fmla="*/ 5 w 6"/>
                <a:gd name="T59" fmla="*/ 10 h 17"/>
                <a:gd name="T60" fmla="*/ 5 w 6"/>
                <a:gd name="T61" fmla="*/ 11 h 17"/>
                <a:gd name="T62" fmla="*/ 5 w 6"/>
                <a:gd name="T6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" h="17">
                  <a:moveTo>
                    <a:pt x="5" y="8"/>
                  </a:moveTo>
                  <a:lnTo>
                    <a:pt x="2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close/>
                  <a:moveTo>
                    <a:pt x="6" y="5"/>
                  </a:moveTo>
                  <a:lnTo>
                    <a:pt x="5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0" y="16"/>
                  </a:move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close/>
                  <a:moveTo>
                    <a:pt x="5" y="10"/>
                  </a:moveTo>
                  <a:lnTo>
                    <a:pt x="5" y="11"/>
                  </a:lnTo>
                  <a:lnTo>
                    <a:pt x="5" y="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1136">
              <a:extLst>
                <a:ext uri="{FF2B5EF4-FFF2-40B4-BE49-F238E27FC236}">
                  <a16:creationId xmlns:a16="http://schemas.microsoft.com/office/drawing/2014/main" id="{381722E6-9D63-C63C-62EC-97CF47D3B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076" y="2725738"/>
              <a:ext cx="6350" cy="12700"/>
            </a:xfrm>
            <a:custGeom>
              <a:avLst/>
              <a:gdLst>
                <a:gd name="T0" fmla="*/ 4 w 4"/>
                <a:gd name="T1" fmla="*/ 5 h 8"/>
                <a:gd name="T2" fmla="*/ 4 w 4"/>
                <a:gd name="T3" fmla="*/ 6 h 8"/>
                <a:gd name="T4" fmla="*/ 2 w 4"/>
                <a:gd name="T5" fmla="*/ 6 h 8"/>
                <a:gd name="T6" fmla="*/ 2 w 4"/>
                <a:gd name="T7" fmla="*/ 8 h 8"/>
                <a:gd name="T8" fmla="*/ 2 w 4"/>
                <a:gd name="T9" fmla="*/ 6 h 8"/>
                <a:gd name="T10" fmla="*/ 0 w 4"/>
                <a:gd name="T11" fmla="*/ 6 h 8"/>
                <a:gd name="T12" fmla="*/ 0 w 4"/>
                <a:gd name="T13" fmla="*/ 5 h 8"/>
                <a:gd name="T14" fmla="*/ 0 w 4"/>
                <a:gd name="T15" fmla="*/ 2 h 8"/>
                <a:gd name="T16" fmla="*/ 0 w 4"/>
                <a:gd name="T17" fmla="*/ 0 h 8"/>
                <a:gd name="T18" fmla="*/ 0 w 4"/>
                <a:gd name="T19" fmla="*/ 2 h 8"/>
                <a:gd name="T20" fmla="*/ 2 w 4"/>
                <a:gd name="T21" fmla="*/ 2 h 8"/>
                <a:gd name="T22" fmla="*/ 2 w 4"/>
                <a:gd name="T23" fmla="*/ 4 h 8"/>
                <a:gd name="T24" fmla="*/ 2 w 4"/>
                <a:gd name="T25" fmla="*/ 5 h 8"/>
                <a:gd name="T26" fmla="*/ 4 w 4"/>
                <a:gd name="T27" fmla="*/ 5 h 8"/>
                <a:gd name="T28" fmla="*/ 4 w 4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4" y="5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1137">
              <a:extLst>
                <a:ext uri="{FF2B5EF4-FFF2-40B4-BE49-F238E27FC236}">
                  <a16:creationId xmlns:a16="http://schemas.microsoft.com/office/drawing/2014/main" id="{5BE04DFA-ADD9-DEDA-1120-4DED565E5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1" y="2701925"/>
              <a:ext cx="6350" cy="12700"/>
            </a:xfrm>
            <a:custGeom>
              <a:avLst/>
              <a:gdLst>
                <a:gd name="T0" fmla="*/ 4 w 4"/>
                <a:gd name="T1" fmla="*/ 2 h 8"/>
                <a:gd name="T2" fmla="*/ 4 w 4"/>
                <a:gd name="T3" fmla="*/ 3 h 8"/>
                <a:gd name="T4" fmla="*/ 4 w 4"/>
                <a:gd name="T5" fmla="*/ 5 h 8"/>
                <a:gd name="T6" fmla="*/ 4 w 4"/>
                <a:gd name="T7" fmla="*/ 6 h 8"/>
                <a:gd name="T8" fmla="*/ 3 w 4"/>
                <a:gd name="T9" fmla="*/ 7 h 8"/>
                <a:gd name="T10" fmla="*/ 3 w 4"/>
                <a:gd name="T11" fmla="*/ 8 h 8"/>
                <a:gd name="T12" fmla="*/ 1 w 4"/>
                <a:gd name="T13" fmla="*/ 7 h 8"/>
                <a:gd name="T14" fmla="*/ 0 w 4"/>
                <a:gd name="T15" fmla="*/ 6 h 8"/>
                <a:gd name="T16" fmla="*/ 1 w 4"/>
                <a:gd name="T17" fmla="*/ 6 h 8"/>
                <a:gd name="T18" fmla="*/ 1 w 4"/>
                <a:gd name="T19" fmla="*/ 5 h 8"/>
                <a:gd name="T20" fmla="*/ 0 w 4"/>
                <a:gd name="T21" fmla="*/ 5 h 8"/>
                <a:gd name="T22" fmla="*/ 1 w 4"/>
                <a:gd name="T23" fmla="*/ 5 h 8"/>
                <a:gd name="T24" fmla="*/ 1 w 4"/>
                <a:gd name="T25" fmla="*/ 3 h 8"/>
                <a:gd name="T26" fmla="*/ 3 w 4"/>
                <a:gd name="T27" fmla="*/ 2 h 8"/>
                <a:gd name="T28" fmla="*/ 3 w 4"/>
                <a:gd name="T29" fmla="*/ 0 h 8"/>
                <a:gd name="T30" fmla="*/ 4 w 4"/>
                <a:gd name="T31" fmla="*/ 0 h 8"/>
                <a:gd name="T32" fmla="*/ 4 w 4"/>
                <a:gd name="T33" fmla="*/ 2 h 8"/>
                <a:gd name="T34" fmla="*/ 4 w 4"/>
                <a:gd name="T3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1138">
              <a:extLst>
                <a:ext uri="{FF2B5EF4-FFF2-40B4-BE49-F238E27FC236}">
                  <a16:creationId xmlns:a16="http://schemas.microsoft.com/office/drawing/2014/main" id="{130CAB39-C17C-2485-240A-A21066C70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2651125"/>
              <a:ext cx="4763" cy="14288"/>
            </a:xfrm>
            <a:custGeom>
              <a:avLst/>
              <a:gdLst>
                <a:gd name="T0" fmla="*/ 1 w 3"/>
                <a:gd name="T1" fmla="*/ 9 h 9"/>
                <a:gd name="T2" fmla="*/ 1 w 3"/>
                <a:gd name="T3" fmla="*/ 7 h 9"/>
                <a:gd name="T4" fmla="*/ 1 w 3"/>
                <a:gd name="T5" fmla="*/ 5 h 9"/>
                <a:gd name="T6" fmla="*/ 1 w 3"/>
                <a:gd name="T7" fmla="*/ 4 h 9"/>
                <a:gd name="T8" fmla="*/ 1 w 3"/>
                <a:gd name="T9" fmla="*/ 3 h 9"/>
                <a:gd name="T10" fmla="*/ 0 w 3"/>
                <a:gd name="T11" fmla="*/ 3 h 9"/>
                <a:gd name="T12" fmla="*/ 0 w 3"/>
                <a:gd name="T13" fmla="*/ 1 h 9"/>
                <a:gd name="T14" fmla="*/ 1 w 3"/>
                <a:gd name="T15" fmla="*/ 1 h 9"/>
                <a:gd name="T16" fmla="*/ 0 w 3"/>
                <a:gd name="T17" fmla="*/ 1 h 9"/>
                <a:gd name="T18" fmla="*/ 1 w 3"/>
                <a:gd name="T19" fmla="*/ 1 h 9"/>
                <a:gd name="T20" fmla="*/ 1 w 3"/>
                <a:gd name="T21" fmla="*/ 0 h 9"/>
                <a:gd name="T22" fmla="*/ 2 w 3"/>
                <a:gd name="T23" fmla="*/ 1 h 9"/>
                <a:gd name="T24" fmla="*/ 2 w 3"/>
                <a:gd name="T25" fmla="*/ 0 h 9"/>
                <a:gd name="T26" fmla="*/ 2 w 3"/>
                <a:gd name="T27" fmla="*/ 1 h 9"/>
                <a:gd name="T28" fmla="*/ 3 w 3"/>
                <a:gd name="T29" fmla="*/ 1 h 9"/>
                <a:gd name="T30" fmla="*/ 3 w 3"/>
                <a:gd name="T31" fmla="*/ 3 h 9"/>
                <a:gd name="T32" fmla="*/ 3 w 3"/>
                <a:gd name="T33" fmla="*/ 4 h 9"/>
                <a:gd name="T34" fmla="*/ 3 w 3"/>
                <a:gd name="T35" fmla="*/ 5 h 9"/>
                <a:gd name="T36" fmla="*/ 3 w 3"/>
                <a:gd name="T37" fmla="*/ 7 h 9"/>
                <a:gd name="T38" fmla="*/ 2 w 3"/>
                <a:gd name="T39" fmla="*/ 9 h 9"/>
                <a:gd name="T40" fmla="*/ 1 w 3"/>
                <a:gd name="T41" fmla="*/ 9 h 9"/>
                <a:gd name="T42" fmla="*/ 1 w 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139">
              <a:extLst>
                <a:ext uri="{FF2B5EF4-FFF2-40B4-BE49-F238E27FC236}">
                  <a16:creationId xmlns:a16="http://schemas.microsoft.com/office/drawing/2014/main" id="{225769E2-8629-2F7D-C99F-C482F152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688" y="2611438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2 w 2"/>
                <a:gd name="T9" fmla="*/ 0 h 2"/>
                <a:gd name="T10" fmla="*/ 2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1140">
              <a:extLst>
                <a:ext uri="{FF2B5EF4-FFF2-40B4-BE49-F238E27FC236}">
                  <a16:creationId xmlns:a16="http://schemas.microsoft.com/office/drawing/2014/main" id="{30549EF6-E441-1C9B-E4B6-B4F7395064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0513" y="2581275"/>
              <a:ext cx="19050" cy="26988"/>
            </a:xfrm>
            <a:custGeom>
              <a:avLst/>
              <a:gdLst>
                <a:gd name="T0" fmla="*/ 7 w 12"/>
                <a:gd name="T1" fmla="*/ 15 h 17"/>
                <a:gd name="T2" fmla="*/ 8 w 12"/>
                <a:gd name="T3" fmla="*/ 15 h 17"/>
                <a:gd name="T4" fmla="*/ 8 w 12"/>
                <a:gd name="T5" fmla="*/ 13 h 17"/>
                <a:gd name="T6" fmla="*/ 7 w 12"/>
                <a:gd name="T7" fmla="*/ 13 h 17"/>
                <a:gd name="T8" fmla="*/ 8 w 12"/>
                <a:gd name="T9" fmla="*/ 13 h 17"/>
                <a:gd name="T10" fmla="*/ 8 w 12"/>
                <a:gd name="T11" fmla="*/ 11 h 17"/>
                <a:gd name="T12" fmla="*/ 11 w 12"/>
                <a:gd name="T13" fmla="*/ 11 h 17"/>
                <a:gd name="T14" fmla="*/ 11 w 12"/>
                <a:gd name="T15" fmla="*/ 13 h 17"/>
                <a:gd name="T16" fmla="*/ 11 w 12"/>
                <a:gd name="T17" fmla="*/ 11 h 17"/>
                <a:gd name="T18" fmla="*/ 11 w 12"/>
                <a:gd name="T19" fmla="*/ 13 h 17"/>
                <a:gd name="T20" fmla="*/ 12 w 12"/>
                <a:gd name="T21" fmla="*/ 13 h 17"/>
                <a:gd name="T22" fmla="*/ 11 w 12"/>
                <a:gd name="T23" fmla="*/ 13 h 17"/>
                <a:gd name="T24" fmla="*/ 12 w 12"/>
                <a:gd name="T25" fmla="*/ 13 h 17"/>
                <a:gd name="T26" fmla="*/ 12 w 12"/>
                <a:gd name="T27" fmla="*/ 15 h 17"/>
                <a:gd name="T28" fmla="*/ 11 w 12"/>
                <a:gd name="T29" fmla="*/ 15 h 17"/>
                <a:gd name="T30" fmla="*/ 11 w 12"/>
                <a:gd name="T31" fmla="*/ 16 h 17"/>
                <a:gd name="T32" fmla="*/ 11 w 12"/>
                <a:gd name="T33" fmla="*/ 15 h 17"/>
                <a:gd name="T34" fmla="*/ 8 w 12"/>
                <a:gd name="T35" fmla="*/ 15 h 17"/>
                <a:gd name="T36" fmla="*/ 7 w 12"/>
                <a:gd name="T37" fmla="*/ 15 h 17"/>
                <a:gd name="T38" fmla="*/ 7 w 12"/>
                <a:gd name="T39" fmla="*/ 15 h 17"/>
                <a:gd name="T40" fmla="*/ 11 w 12"/>
                <a:gd name="T41" fmla="*/ 3 h 17"/>
                <a:gd name="T42" fmla="*/ 11 w 12"/>
                <a:gd name="T43" fmla="*/ 2 h 17"/>
                <a:gd name="T44" fmla="*/ 11 w 12"/>
                <a:gd name="T45" fmla="*/ 0 h 17"/>
                <a:gd name="T46" fmla="*/ 11 w 12"/>
                <a:gd name="T47" fmla="*/ 2 h 17"/>
                <a:gd name="T48" fmla="*/ 11 w 12"/>
                <a:gd name="T49" fmla="*/ 0 h 17"/>
                <a:gd name="T50" fmla="*/ 12 w 12"/>
                <a:gd name="T51" fmla="*/ 0 h 17"/>
                <a:gd name="T52" fmla="*/ 12 w 12"/>
                <a:gd name="T53" fmla="*/ 2 h 17"/>
                <a:gd name="T54" fmla="*/ 12 w 12"/>
                <a:gd name="T55" fmla="*/ 3 h 17"/>
                <a:gd name="T56" fmla="*/ 11 w 12"/>
                <a:gd name="T57" fmla="*/ 3 h 17"/>
                <a:gd name="T58" fmla="*/ 11 w 12"/>
                <a:gd name="T59" fmla="*/ 3 h 17"/>
                <a:gd name="T60" fmla="*/ 0 w 12"/>
                <a:gd name="T61" fmla="*/ 16 h 17"/>
                <a:gd name="T62" fmla="*/ 0 w 12"/>
                <a:gd name="T63" fmla="*/ 17 h 17"/>
                <a:gd name="T64" fmla="*/ 0 w 12"/>
                <a:gd name="T65" fmla="*/ 16 h 17"/>
                <a:gd name="T66" fmla="*/ 0 w 12"/>
                <a:gd name="T6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7">
                  <a:moveTo>
                    <a:pt x="7" y="15"/>
                  </a:moveTo>
                  <a:lnTo>
                    <a:pt x="8" y="15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close/>
                  <a:moveTo>
                    <a:pt x="11" y="3"/>
                  </a:moveTo>
                  <a:lnTo>
                    <a:pt x="11" y="2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close/>
                  <a:moveTo>
                    <a:pt x="0" y="16"/>
                  </a:move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1141">
              <a:extLst>
                <a:ext uri="{FF2B5EF4-FFF2-40B4-BE49-F238E27FC236}">
                  <a16:creationId xmlns:a16="http://schemas.microsoft.com/office/drawing/2014/main" id="{F90B4727-FA6F-56FA-1F85-19609DAED1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988" y="2592388"/>
              <a:ext cx="4763" cy="9525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4 h 6"/>
                <a:gd name="T4" fmla="*/ 3 w 3"/>
                <a:gd name="T5" fmla="*/ 6 h 6"/>
                <a:gd name="T6" fmla="*/ 2 w 3"/>
                <a:gd name="T7" fmla="*/ 4 h 6"/>
                <a:gd name="T8" fmla="*/ 3 w 3"/>
                <a:gd name="T9" fmla="*/ 4 h 6"/>
                <a:gd name="T10" fmla="*/ 3 w 3"/>
                <a:gd name="T11" fmla="*/ 3 h 6"/>
                <a:gd name="T12" fmla="*/ 2 w 3"/>
                <a:gd name="T13" fmla="*/ 3 h 6"/>
                <a:gd name="T14" fmla="*/ 3 w 3"/>
                <a:gd name="T15" fmla="*/ 3 h 6"/>
                <a:gd name="T16" fmla="*/ 2 w 3"/>
                <a:gd name="T17" fmla="*/ 3 h 6"/>
                <a:gd name="T18" fmla="*/ 2 w 3"/>
                <a:gd name="T19" fmla="*/ 2 h 6"/>
                <a:gd name="T20" fmla="*/ 1 w 3"/>
                <a:gd name="T21" fmla="*/ 2 h 6"/>
                <a:gd name="T22" fmla="*/ 0 w 3"/>
                <a:gd name="T23" fmla="*/ 2 h 6"/>
                <a:gd name="T24" fmla="*/ 0 w 3"/>
                <a:gd name="T25" fmla="*/ 1 h 6"/>
                <a:gd name="T26" fmla="*/ 1 w 3"/>
                <a:gd name="T27" fmla="*/ 1 h 6"/>
                <a:gd name="T28" fmla="*/ 1 w 3"/>
                <a:gd name="T29" fmla="*/ 0 h 6"/>
                <a:gd name="T30" fmla="*/ 2 w 3"/>
                <a:gd name="T31" fmla="*/ 1 h 6"/>
                <a:gd name="T32" fmla="*/ 2 w 3"/>
                <a:gd name="T33" fmla="*/ 2 h 6"/>
                <a:gd name="T34" fmla="*/ 2 w 3"/>
                <a:gd name="T3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4"/>
                  </a:lnTo>
                  <a:lnTo>
                    <a:pt x="3" y="6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close/>
                  <a:moveTo>
                    <a:pt x="2" y="3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1142">
              <a:extLst>
                <a:ext uri="{FF2B5EF4-FFF2-40B4-BE49-F238E27FC236}">
                  <a16:creationId xmlns:a16="http://schemas.microsoft.com/office/drawing/2014/main" id="{5C53E20B-6D12-8870-7033-EFEF4B5472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0188" y="2559050"/>
              <a:ext cx="9525" cy="22225"/>
            </a:xfrm>
            <a:custGeom>
              <a:avLst/>
              <a:gdLst>
                <a:gd name="T0" fmla="*/ 6 w 6"/>
                <a:gd name="T1" fmla="*/ 13 h 14"/>
                <a:gd name="T2" fmla="*/ 5 w 6"/>
                <a:gd name="T3" fmla="*/ 14 h 14"/>
                <a:gd name="T4" fmla="*/ 2 w 6"/>
                <a:gd name="T5" fmla="*/ 14 h 14"/>
                <a:gd name="T6" fmla="*/ 0 w 6"/>
                <a:gd name="T7" fmla="*/ 14 h 14"/>
                <a:gd name="T8" fmla="*/ 2 w 6"/>
                <a:gd name="T9" fmla="*/ 13 h 14"/>
                <a:gd name="T10" fmla="*/ 4 w 6"/>
                <a:gd name="T11" fmla="*/ 13 h 14"/>
                <a:gd name="T12" fmla="*/ 5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6 w 6"/>
                <a:gd name="T19" fmla="*/ 2 h 14"/>
                <a:gd name="T20" fmla="*/ 5 w 6"/>
                <a:gd name="T21" fmla="*/ 2 h 14"/>
                <a:gd name="T22" fmla="*/ 5 w 6"/>
                <a:gd name="T23" fmla="*/ 0 h 14"/>
                <a:gd name="T24" fmla="*/ 6 w 6"/>
                <a:gd name="T25" fmla="*/ 0 h 14"/>
                <a:gd name="T26" fmla="*/ 6 w 6"/>
                <a:gd name="T27" fmla="*/ 2 h 14"/>
                <a:gd name="T28" fmla="*/ 6 w 6"/>
                <a:gd name="T29" fmla="*/ 2 h 14"/>
                <a:gd name="T30" fmla="*/ 4 w 6"/>
                <a:gd name="T31" fmla="*/ 2 h 14"/>
                <a:gd name="T32" fmla="*/ 2 w 6"/>
                <a:gd name="T33" fmla="*/ 2 h 14"/>
                <a:gd name="T34" fmla="*/ 0 w 6"/>
                <a:gd name="T35" fmla="*/ 0 h 14"/>
                <a:gd name="T36" fmla="*/ 0 w 6"/>
                <a:gd name="T37" fmla="*/ 2 h 14"/>
                <a:gd name="T38" fmla="*/ 0 w 6"/>
                <a:gd name="T39" fmla="*/ 0 h 14"/>
                <a:gd name="T40" fmla="*/ 2 w 6"/>
                <a:gd name="T41" fmla="*/ 0 h 14"/>
                <a:gd name="T42" fmla="*/ 4 w 6"/>
                <a:gd name="T43" fmla="*/ 0 h 14"/>
                <a:gd name="T44" fmla="*/ 4 w 6"/>
                <a:gd name="T45" fmla="*/ 2 h 14"/>
                <a:gd name="T46" fmla="*/ 4 w 6"/>
                <a:gd name="T4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14">
                  <a:moveTo>
                    <a:pt x="6" y="13"/>
                  </a:moveTo>
                  <a:lnTo>
                    <a:pt x="5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3"/>
                  </a:lnTo>
                  <a:close/>
                  <a:moveTo>
                    <a:pt x="6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1143">
              <a:extLst>
                <a:ext uri="{FF2B5EF4-FFF2-40B4-BE49-F238E27FC236}">
                  <a16:creationId xmlns:a16="http://schemas.microsoft.com/office/drawing/2014/main" id="{E26E5D98-EECE-FD39-E969-64F436054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576" y="2574925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144">
              <a:extLst>
                <a:ext uri="{FF2B5EF4-FFF2-40B4-BE49-F238E27FC236}">
                  <a16:creationId xmlns:a16="http://schemas.microsoft.com/office/drawing/2014/main" id="{BB141956-024D-9E11-269A-AD604CB122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7163" y="2554288"/>
              <a:ext cx="69850" cy="20638"/>
            </a:xfrm>
            <a:custGeom>
              <a:avLst/>
              <a:gdLst>
                <a:gd name="T0" fmla="*/ 3 w 44"/>
                <a:gd name="T1" fmla="*/ 9 h 13"/>
                <a:gd name="T2" fmla="*/ 1 w 44"/>
                <a:gd name="T3" fmla="*/ 10 h 13"/>
                <a:gd name="T4" fmla="*/ 1 w 44"/>
                <a:gd name="T5" fmla="*/ 9 h 13"/>
                <a:gd name="T6" fmla="*/ 41 w 44"/>
                <a:gd name="T7" fmla="*/ 9 h 13"/>
                <a:gd name="T8" fmla="*/ 38 w 44"/>
                <a:gd name="T9" fmla="*/ 9 h 13"/>
                <a:gd name="T10" fmla="*/ 41 w 44"/>
                <a:gd name="T11" fmla="*/ 8 h 13"/>
                <a:gd name="T12" fmla="*/ 43 w 44"/>
                <a:gd name="T13" fmla="*/ 9 h 13"/>
                <a:gd name="T14" fmla="*/ 41 w 44"/>
                <a:gd name="T15" fmla="*/ 9 h 13"/>
                <a:gd name="T16" fmla="*/ 44 w 44"/>
                <a:gd name="T17" fmla="*/ 5 h 13"/>
                <a:gd name="T18" fmla="*/ 44 w 44"/>
                <a:gd name="T19" fmla="*/ 5 h 13"/>
                <a:gd name="T20" fmla="*/ 43 w 44"/>
                <a:gd name="T21" fmla="*/ 5 h 13"/>
                <a:gd name="T22" fmla="*/ 37 w 44"/>
                <a:gd name="T23" fmla="*/ 7 h 13"/>
                <a:gd name="T24" fmla="*/ 37 w 44"/>
                <a:gd name="T25" fmla="*/ 7 h 13"/>
                <a:gd name="T26" fmla="*/ 35 w 44"/>
                <a:gd name="T27" fmla="*/ 8 h 13"/>
                <a:gd name="T28" fmla="*/ 34 w 44"/>
                <a:gd name="T29" fmla="*/ 10 h 13"/>
                <a:gd name="T30" fmla="*/ 33 w 44"/>
                <a:gd name="T31" fmla="*/ 11 h 13"/>
                <a:gd name="T32" fmla="*/ 29 w 44"/>
                <a:gd name="T33" fmla="*/ 11 h 13"/>
                <a:gd name="T34" fmla="*/ 28 w 44"/>
                <a:gd name="T35" fmla="*/ 13 h 13"/>
                <a:gd name="T36" fmla="*/ 27 w 44"/>
                <a:gd name="T37" fmla="*/ 11 h 13"/>
                <a:gd name="T38" fmla="*/ 26 w 44"/>
                <a:gd name="T39" fmla="*/ 11 h 13"/>
                <a:gd name="T40" fmla="*/ 23 w 44"/>
                <a:gd name="T41" fmla="*/ 11 h 13"/>
                <a:gd name="T42" fmla="*/ 20 w 44"/>
                <a:gd name="T43" fmla="*/ 11 h 13"/>
                <a:gd name="T44" fmla="*/ 17 w 44"/>
                <a:gd name="T45" fmla="*/ 11 h 13"/>
                <a:gd name="T46" fmla="*/ 16 w 44"/>
                <a:gd name="T47" fmla="*/ 13 h 13"/>
                <a:gd name="T48" fmla="*/ 15 w 44"/>
                <a:gd name="T49" fmla="*/ 11 h 13"/>
                <a:gd name="T50" fmla="*/ 11 w 44"/>
                <a:gd name="T51" fmla="*/ 11 h 13"/>
                <a:gd name="T52" fmla="*/ 11 w 44"/>
                <a:gd name="T53" fmla="*/ 11 h 13"/>
                <a:gd name="T54" fmla="*/ 12 w 44"/>
                <a:gd name="T55" fmla="*/ 10 h 13"/>
                <a:gd name="T56" fmla="*/ 12 w 44"/>
                <a:gd name="T57" fmla="*/ 10 h 13"/>
                <a:gd name="T58" fmla="*/ 12 w 44"/>
                <a:gd name="T59" fmla="*/ 8 h 13"/>
                <a:gd name="T60" fmla="*/ 12 w 44"/>
                <a:gd name="T61" fmla="*/ 5 h 13"/>
                <a:gd name="T62" fmla="*/ 11 w 44"/>
                <a:gd name="T63" fmla="*/ 3 h 13"/>
                <a:gd name="T64" fmla="*/ 15 w 44"/>
                <a:gd name="T65" fmla="*/ 2 h 13"/>
                <a:gd name="T66" fmla="*/ 16 w 44"/>
                <a:gd name="T67" fmla="*/ 0 h 13"/>
                <a:gd name="T68" fmla="*/ 20 w 44"/>
                <a:gd name="T69" fmla="*/ 0 h 13"/>
                <a:gd name="T70" fmla="*/ 23 w 44"/>
                <a:gd name="T71" fmla="*/ 0 h 13"/>
                <a:gd name="T72" fmla="*/ 24 w 44"/>
                <a:gd name="T73" fmla="*/ 2 h 13"/>
                <a:gd name="T74" fmla="*/ 27 w 44"/>
                <a:gd name="T75" fmla="*/ 2 h 13"/>
                <a:gd name="T76" fmla="*/ 28 w 44"/>
                <a:gd name="T77" fmla="*/ 2 h 13"/>
                <a:gd name="T78" fmla="*/ 31 w 44"/>
                <a:gd name="T79" fmla="*/ 2 h 13"/>
                <a:gd name="T80" fmla="*/ 31 w 44"/>
                <a:gd name="T81" fmla="*/ 2 h 13"/>
                <a:gd name="T82" fmla="*/ 34 w 44"/>
                <a:gd name="T83" fmla="*/ 2 h 13"/>
                <a:gd name="T84" fmla="*/ 35 w 44"/>
                <a:gd name="T85" fmla="*/ 2 h 13"/>
                <a:gd name="T86" fmla="*/ 35 w 44"/>
                <a:gd name="T87" fmla="*/ 2 h 13"/>
                <a:gd name="T88" fmla="*/ 37 w 44"/>
                <a:gd name="T89" fmla="*/ 3 h 13"/>
                <a:gd name="T90" fmla="*/ 37 w 44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13">
                  <a:moveTo>
                    <a:pt x="1" y="9"/>
                  </a:moveTo>
                  <a:lnTo>
                    <a:pt x="3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close/>
                  <a:moveTo>
                    <a:pt x="41" y="9"/>
                  </a:moveTo>
                  <a:lnTo>
                    <a:pt x="39" y="9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close/>
                  <a:moveTo>
                    <a:pt x="43" y="5"/>
                  </a:moveTo>
                  <a:lnTo>
                    <a:pt x="44" y="5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3" y="5"/>
                  </a:lnTo>
                  <a:lnTo>
                    <a:pt x="43" y="5"/>
                  </a:lnTo>
                  <a:close/>
                  <a:moveTo>
                    <a:pt x="37" y="5"/>
                  </a:moveTo>
                  <a:lnTo>
                    <a:pt x="37" y="7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1" y="11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145">
              <a:extLst>
                <a:ext uri="{FF2B5EF4-FFF2-40B4-BE49-F238E27FC236}">
                  <a16:creationId xmlns:a16="http://schemas.microsoft.com/office/drawing/2014/main" id="{77BDD958-5BF0-2843-4D32-83848740AC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2552700"/>
              <a:ext cx="11113" cy="14288"/>
            </a:xfrm>
            <a:custGeom>
              <a:avLst/>
              <a:gdLst>
                <a:gd name="T0" fmla="*/ 6 w 7"/>
                <a:gd name="T1" fmla="*/ 8 h 9"/>
                <a:gd name="T2" fmla="*/ 7 w 7"/>
                <a:gd name="T3" fmla="*/ 8 h 9"/>
                <a:gd name="T4" fmla="*/ 6 w 7"/>
                <a:gd name="T5" fmla="*/ 8 h 9"/>
                <a:gd name="T6" fmla="*/ 5 w 7"/>
                <a:gd name="T7" fmla="*/ 9 h 9"/>
                <a:gd name="T8" fmla="*/ 2 w 7"/>
                <a:gd name="T9" fmla="*/ 9 h 9"/>
                <a:gd name="T10" fmla="*/ 5 w 7"/>
                <a:gd name="T11" fmla="*/ 9 h 9"/>
                <a:gd name="T12" fmla="*/ 5 w 7"/>
                <a:gd name="T13" fmla="*/ 8 h 9"/>
                <a:gd name="T14" fmla="*/ 6 w 7"/>
                <a:gd name="T15" fmla="*/ 8 h 9"/>
                <a:gd name="T16" fmla="*/ 6 w 7"/>
                <a:gd name="T17" fmla="*/ 8 h 9"/>
                <a:gd name="T18" fmla="*/ 0 w 7"/>
                <a:gd name="T19" fmla="*/ 0 h 9"/>
                <a:gd name="T20" fmla="*/ 0 w 7"/>
                <a:gd name="T21" fmla="*/ 0 h 9"/>
                <a:gd name="T22" fmla="*/ 7 w 7"/>
                <a:gd name="T23" fmla="*/ 6 h 9"/>
                <a:gd name="T24" fmla="*/ 7 w 7"/>
                <a:gd name="T25" fmla="*/ 8 h 9"/>
                <a:gd name="T26" fmla="*/ 7 w 7"/>
                <a:gd name="T27" fmla="*/ 6 h 9"/>
                <a:gd name="T28" fmla="*/ 7 w 7"/>
                <a:gd name="T29" fmla="*/ 6 h 9"/>
                <a:gd name="T30" fmla="*/ 2 w 7"/>
                <a:gd name="T31" fmla="*/ 8 h 9"/>
                <a:gd name="T32" fmla="*/ 1 w 7"/>
                <a:gd name="T33" fmla="*/ 8 h 9"/>
                <a:gd name="T34" fmla="*/ 1 w 7"/>
                <a:gd name="T35" fmla="*/ 6 h 9"/>
                <a:gd name="T36" fmla="*/ 2 w 7"/>
                <a:gd name="T37" fmla="*/ 6 h 9"/>
                <a:gd name="T38" fmla="*/ 2 w 7"/>
                <a:gd name="T39" fmla="*/ 8 h 9"/>
                <a:gd name="T40" fmla="*/ 2 w 7"/>
                <a:gd name="T41" fmla="*/ 8 h 9"/>
                <a:gd name="T42" fmla="*/ 2 w 7"/>
                <a:gd name="T43" fmla="*/ 8 h 9"/>
                <a:gd name="T44" fmla="*/ 2 w 7"/>
                <a:gd name="T45" fmla="*/ 8 h 9"/>
                <a:gd name="T46" fmla="*/ 2 w 7"/>
                <a:gd name="T4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6" y="8"/>
                  </a:move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7" y="6"/>
                  </a:move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close/>
                  <a:moveTo>
                    <a:pt x="2" y="8"/>
                  </a:moveTo>
                  <a:lnTo>
                    <a:pt x="1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8"/>
                  </a:lnTo>
                  <a:close/>
                  <a:moveTo>
                    <a:pt x="2" y="8"/>
                  </a:moveTo>
                  <a:lnTo>
                    <a:pt x="2" y="8"/>
                  </a:lnTo>
                  <a:close/>
                  <a:moveTo>
                    <a:pt x="2" y="8"/>
                  </a:moveTo>
                  <a:lnTo>
                    <a:pt x="2" y="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146">
              <a:extLst>
                <a:ext uri="{FF2B5EF4-FFF2-40B4-BE49-F238E27FC236}">
                  <a16:creationId xmlns:a16="http://schemas.microsoft.com/office/drawing/2014/main" id="{4567581D-99A3-FF05-6B5C-B3936C569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2552700"/>
              <a:ext cx="11113" cy="14288"/>
            </a:xfrm>
            <a:custGeom>
              <a:avLst/>
              <a:gdLst>
                <a:gd name="T0" fmla="*/ 6 w 7"/>
                <a:gd name="T1" fmla="*/ 8 h 9"/>
                <a:gd name="T2" fmla="*/ 7 w 7"/>
                <a:gd name="T3" fmla="*/ 8 h 9"/>
                <a:gd name="T4" fmla="*/ 6 w 7"/>
                <a:gd name="T5" fmla="*/ 8 h 9"/>
                <a:gd name="T6" fmla="*/ 5 w 7"/>
                <a:gd name="T7" fmla="*/ 9 h 9"/>
                <a:gd name="T8" fmla="*/ 2 w 7"/>
                <a:gd name="T9" fmla="*/ 9 h 9"/>
                <a:gd name="T10" fmla="*/ 5 w 7"/>
                <a:gd name="T11" fmla="*/ 9 h 9"/>
                <a:gd name="T12" fmla="*/ 5 w 7"/>
                <a:gd name="T13" fmla="*/ 8 h 9"/>
                <a:gd name="T14" fmla="*/ 6 w 7"/>
                <a:gd name="T15" fmla="*/ 8 h 9"/>
                <a:gd name="T16" fmla="*/ 6 w 7"/>
                <a:gd name="T17" fmla="*/ 8 h 9"/>
                <a:gd name="T18" fmla="*/ 0 w 7"/>
                <a:gd name="T19" fmla="*/ 0 h 9"/>
                <a:gd name="T20" fmla="*/ 0 w 7"/>
                <a:gd name="T21" fmla="*/ 0 h 9"/>
                <a:gd name="T22" fmla="*/ 7 w 7"/>
                <a:gd name="T23" fmla="*/ 6 h 9"/>
                <a:gd name="T24" fmla="*/ 7 w 7"/>
                <a:gd name="T25" fmla="*/ 8 h 9"/>
                <a:gd name="T26" fmla="*/ 7 w 7"/>
                <a:gd name="T27" fmla="*/ 6 h 9"/>
                <a:gd name="T28" fmla="*/ 7 w 7"/>
                <a:gd name="T29" fmla="*/ 6 h 9"/>
                <a:gd name="T30" fmla="*/ 2 w 7"/>
                <a:gd name="T31" fmla="*/ 8 h 9"/>
                <a:gd name="T32" fmla="*/ 1 w 7"/>
                <a:gd name="T33" fmla="*/ 8 h 9"/>
                <a:gd name="T34" fmla="*/ 1 w 7"/>
                <a:gd name="T35" fmla="*/ 6 h 9"/>
                <a:gd name="T36" fmla="*/ 2 w 7"/>
                <a:gd name="T37" fmla="*/ 6 h 9"/>
                <a:gd name="T38" fmla="*/ 2 w 7"/>
                <a:gd name="T39" fmla="*/ 8 h 9"/>
                <a:gd name="T40" fmla="*/ 2 w 7"/>
                <a:gd name="T41" fmla="*/ 8 h 9"/>
                <a:gd name="T42" fmla="*/ 2 w 7"/>
                <a:gd name="T43" fmla="*/ 8 h 9"/>
                <a:gd name="T44" fmla="*/ 2 w 7"/>
                <a:gd name="T45" fmla="*/ 8 h 9"/>
                <a:gd name="T46" fmla="*/ 2 w 7"/>
                <a:gd name="T4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6" y="8"/>
                  </a:move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7" y="6"/>
                  </a:move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moveTo>
                    <a:pt x="2" y="8"/>
                  </a:moveTo>
                  <a:lnTo>
                    <a:pt x="1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8"/>
                  </a:lnTo>
                  <a:moveTo>
                    <a:pt x="2" y="8"/>
                  </a:moveTo>
                  <a:lnTo>
                    <a:pt x="2" y="8"/>
                  </a:lnTo>
                  <a:moveTo>
                    <a:pt x="2" y="8"/>
                  </a:moveTo>
                  <a:lnTo>
                    <a:pt x="2" y="8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1147">
              <a:extLst>
                <a:ext uri="{FF2B5EF4-FFF2-40B4-BE49-F238E27FC236}">
                  <a16:creationId xmlns:a16="http://schemas.microsoft.com/office/drawing/2014/main" id="{6D682566-CA6F-5ABE-064D-39EFA8E13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8126" y="2549525"/>
              <a:ext cx="14288" cy="12700"/>
            </a:xfrm>
            <a:custGeom>
              <a:avLst/>
              <a:gdLst>
                <a:gd name="T0" fmla="*/ 3 w 9"/>
                <a:gd name="T1" fmla="*/ 6 h 8"/>
                <a:gd name="T2" fmla="*/ 1 w 9"/>
                <a:gd name="T3" fmla="*/ 6 h 8"/>
                <a:gd name="T4" fmla="*/ 1 w 9"/>
                <a:gd name="T5" fmla="*/ 5 h 8"/>
                <a:gd name="T6" fmla="*/ 3 w 9"/>
                <a:gd name="T7" fmla="*/ 5 h 8"/>
                <a:gd name="T8" fmla="*/ 4 w 9"/>
                <a:gd name="T9" fmla="*/ 5 h 8"/>
                <a:gd name="T10" fmla="*/ 3 w 9"/>
                <a:gd name="T11" fmla="*/ 5 h 8"/>
                <a:gd name="T12" fmla="*/ 3 w 9"/>
                <a:gd name="T13" fmla="*/ 6 h 8"/>
                <a:gd name="T14" fmla="*/ 3 w 9"/>
                <a:gd name="T15" fmla="*/ 6 h 8"/>
                <a:gd name="T16" fmla="*/ 5 w 9"/>
                <a:gd name="T17" fmla="*/ 5 h 8"/>
                <a:gd name="T18" fmla="*/ 5 w 9"/>
                <a:gd name="T19" fmla="*/ 3 h 8"/>
                <a:gd name="T20" fmla="*/ 6 w 9"/>
                <a:gd name="T21" fmla="*/ 3 h 8"/>
                <a:gd name="T22" fmla="*/ 5 w 9"/>
                <a:gd name="T23" fmla="*/ 5 h 8"/>
                <a:gd name="T24" fmla="*/ 6 w 9"/>
                <a:gd name="T25" fmla="*/ 0 h 8"/>
                <a:gd name="T26" fmla="*/ 9 w 9"/>
                <a:gd name="T27" fmla="*/ 0 h 8"/>
                <a:gd name="T28" fmla="*/ 6 w 9"/>
                <a:gd name="T29" fmla="*/ 0 h 8"/>
                <a:gd name="T30" fmla="*/ 3 w 9"/>
                <a:gd name="T31" fmla="*/ 6 h 8"/>
                <a:gd name="T32" fmla="*/ 3 w 9"/>
                <a:gd name="T33" fmla="*/ 8 h 8"/>
                <a:gd name="T34" fmla="*/ 3 w 9"/>
                <a:gd name="T35" fmla="*/ 6 h 8"/>
                <a:gd name="T36" fmla="*/ 3 w 9"/>
                <a:gd name="T37" fmla="*/ 6 h 8"/>
                <a:gd name="T38" fmla="*/ 1 w 9"/>
                <a:gd name="T39" fmla="*/ 5 h 8"/>
                <a:gd name="T40" fmla="*/ 0 w 9"/>
                <a:gd name="T41" fmla="*/ 5 h 8"/>
                <a:gd name="T42" fmla="*/ 1 w 9"/>
                <a:gd name="T43" fmla="*/ 5 h 8"/>
                <a:gd name="T44" fmla="*/ 4 w 9"/>
                <a:gd name="T45" fmla="*/ 3 h 8"/>
                <a:gd name="T46" fmla="*/ 4 w 9"/>
                <a:gd name="T47" fmla="*/ 5 h 8"/>
                <a:gd name="T48" fmla="*/ 4 w 9"/>
                <a:gd name="T49" fmla="*/ 3 h 8"/>
                <a:gd name="T50" fmla="*/ 4 w 9"/>
                <a:gd name="T5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8">
                  <a:moveTo>
                    <a:pt x="3" y="6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close/>
                  <a:moveTo>
                    <a:pt x="5" y="5"/>
                  </a:moveTo>
                  <a:lnTo>
                    <a:pt x="5" y="3"/>
                  </a:lnTo>
                  <a:lnTo>
                    <a:pt x="6" y="3"/>
                  </a:lnTo>
                  <a:lnTo>
                    <a:pt x="5" y="5"/>
                  </a:lnTo>
                  <a:close/>
                  <a:moveTo>
                    <a:pt x="6" y="0"/>
                  </a:moveTo>
                  <a:lnTo>
                    <a:pt x="9" y="0"/>
                  </a:lnTo>
                  <a:lnTo>
                    <a:pt x="6" y="0"/>
                  </a:lnTo>
                  <a:close/>
                  <a:moveTo>
                    <a:pt x="3" y="6"/>
                  </a:move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close/>
                  <a:moveTo>
                    <a:pt x="1" y="5"/>
                  </a:moveTo>
                  <a:lnTo>
                    <a:pt x="0" y="5"/>
                  </a:lnTo>
                  <a:lnTo>
                    <a:pt x="1" y="5"/>
                  </a:lnTo>
                  <a:close/>
                  <a:moveTo>
                    <a:pt x="4" y="3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1148">
              <a:extLst>
                <a:ext uri="{FF2B5EF4-FFF2-40B4-BE49-F238E27FC236}">
                  <a16:creationId xmlns:a16="http://schemas.microsoft.com/office/drawing/2014/main" id="{A3F8A04E-C7E7-0443-7850-E2BCB6831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163" y="2554288"/>
              <a:ext cx="52388" cy="26988"/>
            </a:xfrm>
            <a:custGeom>
              <a:avLst/>
              <a:gdLst>
                <a:gd name="T0" fmla="*/ 32 w 33"/>
                <a:gd name="T1" fmla="*/ 11 h 17"/>
                <a:gd name="T2" fmla="*/ 32 w 33"/>
                <a:gd name="T3" fmla="*/ 13 h 17"/>
                <a:gd name="T4" fmla="*/ 29 w 33"/>
                <a:gd name="T5" fmla="*/ 13 h 17"/>
                <a:gd name="T6" fmla="*/ 29 w 33"/>
                <a:gd name="T7" fmla="*/ 13 h 17"/>
                <a:gd name="T8" fmla="*/ 28 w 33"/>
                <a:gd name="T9" fmla="*/ 13 h 17"/>
                <a:gd name="T10" fmla="*/ 27 w 33"/>
                <a:gd name="T11" fmla="*/ 15 h 17"/>
                <a:gd name="T12" fmla="*/ 26 w 33"/>
                <a:gd name="T13" fmla="*/ 13 h 17"/>
                <a:gd name="T14" fmla="*/ 24 w 33"/>
                <a:gd name="T15" fmla="*/ 11 h 17"/>
                <a:gd name="T16" fmla="*/ 23 w 33"/>
                <a:gd name="T17" fmla="*/ 13 h 17"/>
                <a:gd name="T18" fmla="*/ 24 w 33"/>
                <a:gd name="T19" fmla="*/ 11 h 17"/>
                <a:gd name="T20" fmla="*/ 21 w 33"/>
                <a:gd name="T21" fmla="*/ 11 h 17"/>
                <a:gd name="T22" fmla="*/ 21 w 33"/>
                <a:gd name="T23" fmla="*/ 15 h 17"/>
                <a:gd name="T24" fmla="*/ 18 w 33"/>
                <a:gd name="T25" fmla="*/ 15 h 17"/>
                <a:gd name="T26" fmla="*/ 18 w 33"/>
                <a:gd name="T27" fmla="*/ 13 h 17"/>
                <a:gd name="T28" fmla="*/ 17 w 33"/>
                <a:gd name="T29" fmla="*/ 15 h 17"/>
                <a:gd name="T30" fmla="*/ 16 w 33"/>
                <a:gd name="T31" fmla="*/ 16 h 17"/>
                <a:gd name="T32" fmla="*/ 17 w 33"/>
                <a:gd name="T33" fmla="*/ 17 h 17"/>
                <a:gd name="T34" fmla="*/ 15 w 33"/>
                <a:gd name="T35" fmla="*/ 16 h 17"/>
                <a:gd name="T36" fmla="*/ 12 w 33"/>
                <a:gd name="T37" fmla="*/ 15 h 17"/>
                <a:gd name="T38" fmla="*/ 10 w 33"/>
                <a:gd name="T39" fmla="*/ 15 h 17"/>
                <a:gd name="T40" fmla="*/ 7 w 33"/>
                <a:gd name="T41" fmla="*/ 13 h 17"/>
                <a:gd name="T42" fmla="*/ 7 w 33"/>
                <a:gd name="T43" fmla="*/ 10 h 17"/>
                <a:gd name="T44" fmla="*/ 5 w 33"/>
                <a:gd name="T45" fmla="*/ 9 h 17"/>
                <a:gd name="T46" fmla="*/ 3 w 33"/>
                <a:gd name="T47" fmla="*/ 8 h 17"/>
                <a:gd name="T48" fmla="*/ 0 w 33"/>
                <a:gd name="T49" fmla="*/ 7 h 17"/>
                <a:gd name="T50" fmla="*/ 0 w 33"/>
                <a:gd name="T51" fmla="*/ 3 h 17"/>
                <a:gd name="T52" fmla="*/ 1 w 33"/>
                <a:gd name="T53" fmla="*/ 2 h 17"/>
                <a:gd name="T54" fmla="*/ 5 w 33"/>
                <a:gd name="T55" fmla="*/ 2 h 17"/>
                <a:gd name="T56" fmla="*/ 7 w 33"/>
                <a:gd name="T57" fmla="*/ 2 h 17"/>
                <a:gd name="T58" fmla="*/ 9 w 33"/>
                <a:gd name="T59" fmla="*/ 0 h 17"/>
                <a:gd name="T60" fmla="*/ 11 w 33"/>
                <a:gd name="T61" fmla="*/ 0 h 17"/>
                <a:gd name="T62" fmla="*/ 12 w 33"/>
                <a:gd name="T63" fmla="*/ 2 h 17"/>
                <a:gd name="T64" fmla="*/ 16 w 33"/>
                <a:gd name="T65" fmla="*/ 2 h 17"/>
                <a:gd name="T66" fmla="*/ 18 w 33"/>
                <a:gd name="T67" fmla="*/ 2 h 17"/>
                <a:gd name="T68" fmla="*/ 21 w 33"/>
                <a:gd name="T69" fmla="*/ 2 h 17"/>
                <a:gd name="T70" fmla="*/ 23 w 33"/>
                <a:gd name="T71" fmla="*/ 3 h 17"/>
                <a:gd name="T72" fmla="*/ 24 w 33"/>
                <a:gd name="T73" fmla="*/ 7 h 17"/>
                <a:gd name="T74" fmla="*/ 27 w 33"/>
                <a:gd name="T75" fmla="*/ 7 h 17"/>
                <a:gd name="T76" fmla="*/ 28 w 33"/>
                <a:gd name="T77" fmla="*/ 8 h 17"/>
                <a:gd name="T78" fmla="*/ 32 w 33"/>
                <a:gd name="T79" fmla="*/ 8 h 17"/>
                <a:gd name="T80" fmla="*/ 32 w 33"/>
                <a:gd name="T8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17">
                  <a:moveTo>
                    <a:pt x="32" y="10"/>
                  </a:moveTo>
                  <a:lnTo>
                    <a:pt x="32" y="11"/>
                  </a:lnTo>
                  <a:lnTo>
                    <a:pt x="33" y="13"/>
                  </a:lnTo>
                  <a:lnTo>
                    <a:pt x="32" y="13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2" y="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1149">
              <a:extLst>
                <a:ext uri="{FF2B5EF4-FFF2-40B4-BE49-F238E27FC236}">
                  <a16:creationId xmlns:a16="http://schemas.microsoft.com/office/drawing/2014/main" id="{84EB48FC-0EB8-BD86-46EC-88013FC7E7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4901" y="2514600"/>
              <a:ext cx="41275" cy="15875"/>
            </a:xfrm>
            <a:custGeom>
              <a:avLst/>
              <a:gdLst>
                <a:gd name="T0" fmla="*/ 4 w 26"/>
                <a:gd name="T1" fmla="*/ 8 h 10"/>
                <a:gd name="T2" fmla="*/ 4 w 26"/>
                <a:gd name="T3" fmla="*/ 10 h 10"/>
                <a:gd name="T4" fmla="*/ 2 w 26"/>
                <a:gd name="T5" fmla="*/ 8 h 10"/>
                <a:gd name="T6" fmla="*/ 2 w 26"/>
                <a:gd name="T7" fmla="*/ 10 h 10"/>
                <a:gd name="T8" fmla="*/ 1 w 26"/>
                <a:gd name="T9" fmla="*/ 10 h 10"/>
                <a:gd name="T10" fmla="*/ 0 w 26"/>
                <a:gd name="T11" fmla="*/ 10 h 10"/>
                <a:gd name="T12" fmla="*/ 0 w 26"/>
                <a:gd name="T13" fmla="*/ 8 h 10"/>
                <a:gd name="T14" fmla="*/ 0 w 26"/>
                <a:gd name="T15" fmla="*/ 7 h 10"/>
                <a:gd name="T16" fmla="*/ 0 w 26"/>
                <a:gd name="T17" fmla="*/ 8 h 10"/>
                <a:gd name="T18" fmla="*/ 1 w 26"/>
                <a:gd name="T19" fmla="*/ 8 h 10"/>
                <a:gd name="T20" fmla="*/ 1 w 26"/>
                <a:gd name="T21" fmla="*/ 7 h 10"/>
                <a:gd name="T22" fmla="*/ 2 w 26"/>
                <a:gd name="T23" fmla="*/ 8 h 10"/>
                <a:gd name="T24" fmla="*/ 4 w 26"/>
                <a:gd name="T25" fmla="*/ 8 h 10"/>
                <a:gd name="T26" fmla="*/ 4 w 26"/>
                <a:gd name="T27" fmla="*/ 8 h 10"/>
                <a:gd name="T28" fmla="*/ 23 w 26"/>
                <a:gd name="T29" fmla="*/ 0 h 10"/>
                <a:gd name="T30" fmla="*/ 24 w 26"/>
                <a:gd name="T31" fmla="*/ 0 h 10"/>
                <a:gd name="T32" fmla="*/ 23 w 26"/>
                <a:gd name="T33" fmla="*/ 1 h 10"/>
                <a:gd name="T34" fmla="*/ 21 w 26"/>
                <a:gd name="T35" fmla="*/ 1 h 10"/>
                <a:gd name="T36" fmla="*/ 21 w 26"/>
                <a:gd name="T37" fmla="*/ 0 h 10"/>
                <a:gd name="T38" fmla="*/ 23 w 26"/>
                <a:gd name="T39" fmla="*/ 0 h 10"/>
                <a:gd name="T40" fmla="*/ 25 w 26"/>
                <a:gd name="T41" fmla="*/ 0 h 10"/>
                <a:gd name="T42" fmla="*/ 26 w 26"/>
                <a:gd name="T43" fmla="*/ 0 h 10"/>
                <a:gd name="T44" fmla="*/ 25 w 26"/>
                <a:gd name="T45" fmla="*/ 1 h 10"/>
                <a:gd name="T46" fmla="*/ 24 w 26"/>
                <a:gd name="T47" fmla="*/ 1 h 10"/>
                <a:gd name="T48" fmla="*/ 25 w 26"/>
                <a:gd name="T4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10">
                  <a:moveTo>
                    <a:pt x="4" y="8"/>
                  </a:moveTo>
                  <a:lnTo>
                    <a:pt x="4" y="10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3" y="0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close/>
                  <a:moveTo>
                    <a:pt x="25" y="0"/>
                  </a:moveTo>
                  <a:lnTo>
                    <a:pt x="26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1150">
              <a:extLst>
                <a:ext uri="{FF2B5EF4-FFF2-40B4-BE49-F238E27FC236}">
                  <a16:creationId xmlns:a16="http://schemas.microsoft.com/office/drawing/2014/main" id="{3ECDB3FB-4B08-6812-9A56-A0743AE9AC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2108200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2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4 h 4"/>
                <a:gd name="T18" fmla="*/ 0 w 4"/>
                <a:gd name="T19" fmla="*/ 2 h 4"/>
                <a:gd name="T20" fmla="*/ 0 w 4"/>
                <a:gd name="T21" fmla="*/ 4 h 4"/>
                <a:gd name="T22" fmla="*/ 2 w 4"/>
                <a:gd name="T23" fmla="*/ 2 h 4"/>
                <a:gd name="T24" fmla="*/ 0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4 w 4"/>
                <a:gd name="T33" fmla="*/ 2 h 4"/>
                <a:gd name="T34" fmla="*/ 4 w 4"/>
                <a:gd name="T35" fmla="*/ 0 h 4"/>
                <a:gd name="T36" fmla="*/ 4 w 4"/>
                <a:gd name="T37" fmla="*/ 0 h 4"/>
                <a:gd name="T38" fmla="*/ 0 w 4"/>
                <a:gd name="T39" fmla="*/ 2 h 4"/>
                <a:gd name="T40" fmla="*/ 0 w 4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0" y="2"/>
                  </a:moveTo>
                  <a:lnTo>
                    <a:pt x="0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151">
              <a:extLst>
                <a:ext uri="{FF2B5EF4-FFF2-40B4-BE49-F238E27FC236}">
                  <a16:creationId xmlns:a16="http://schemas.microsoft.com/office/drawing/2014/main" id="{8A9FDB36-DA65-7981-23D6-B8BA6EE986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2108200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2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4 h 4"/>
                <a:gd name="T18" fmla="*/ 0 w 4"/>
                <a:gd name="T19" fmla="*/ 2 h 4"/>
                <a:gd name="T20" fmla="*/ 0 w 4"/>
                <a:gd name="T21" fmla="*/ 4 h 4"/>
                <a:gd name="T22" fmla="*/ 2 w 4"/>
                <a:gd name="T23" fmla="*/ 2 h 4"/>
                <a:gd name="T24" fmla="*/ 0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4 w 4"/>
                <a:gd name="T33" fmla="*/ 2 h 4"/>
                <a:gd name="T34" fmla="*/ 4 w 4"/>
                <a:gd name="T35" fmla="*/ 0 h 4"/>
                <a:gd name="T36" fmla="*/ 4 w 4"/>
                <a:gd name="T37" fmla="*/ 0 h 4"/>
                <a:gd name="T38" fmla="*/ 0 w 4"/>
                <a:gd name="T39" fmla="*/ 2 h 4"/>
                <a:gd name="T40" fmla="*/ 0 w 4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moveTo>
                    <a:pt x="0" y="2"/>
                  </a:moveTo>
                  <a:lnTo>
                    <a:pt x="0" y="2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152">
              <a:extLst>
                <a:ext uri="{FF2B5EF4-FFF2-40B4-BE49-F238E27FC236}">
                  <a16:creationId xmlns:a16="http://schemas.microsoft.com/office/drawing/2014/main" id="{70BA56C7-CD0D-FABB-820F-93DCDC9DE8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9913" y="4784725"/>
              <a:ext cx="77788" cy="34925"/>
            </a:xfrm>
            <a:custGeom>
              <a:avLst/>
              <a:gdLst>
                <a:gd name="T0" fmla="*/ 25 w 49"/>
                <a:gd name="T1" fmla="*/ 20 h 22"/>
                <a:gd name="T2" fmla="*/ 5 w 49"/>
                <a:gd name="T3" fmla="*/ 14 h 22"/>
                <a:gd name="T4" fmla="*/ 8 w 49"/>
                <a:gd name="T5" fmla="*/ 16 h 22"/>
                <a:gd name="T6" fmla="*/ 8 w 49"/>
                <a:gd name="T7" fmla="*/ 12 h 22"/>
                <a:gd name="T8" fmla="*/ 9 w 49"/>
                <a:gd name="T9" fmla="*/ 14 h 22"/>
                <a:gd name="T10" fmla="*/ 3 w 49"/>
                <a:gd name="T11" fmla="*/ 12 h 22"/>
                <a:gd name="T12" fmla="*/ 22 w 49"/>
                <a:gd name="T13" fmla="*/ 16 h 22"/>
                <a:gd name="T14" fmla="*/ 18 w 49"/>
                <a:gd name="T15" fmla="*/ 18 h 22"/>
                <a:gd name="T16" fmla="*/ 17 w 49"/>
                <a:gd name="T17" fmla="*/ 20 h 22"/>
                <a:gd name="T18" fmla="*/ 13 w 49"/>
                <a:gd name="T19" fmla="*/ 20 h 22"/>
                <a:gd name="T20" fmla="*/ 9 w 49"/>
                <a:gd name="T21" fmla="*/ 17 h 22"/>
                <a:gd name="T22" fmla="*/ 11 w 49"/>
                <a:gd name="T23" fmla="*/ 16 h 22"/>
                <a:gd name="T24" fmla="*/ 15 w 49"/>
                <a:gd name="T25" fmla="*/ 14 h 22"/>
                <a:gd name="T26" fmla="*/ 15 w 49"/>
                <a:gd name="T27" fmla="*/ 14 h 22"/>
                <a:gd name="T28" fmla="*/ 15 w 49"/>
                <a:gd name="T29" fmla="*/ 14 h 22"/>
                <a:gd name="T30" fmla="*/ 14 w 49"/>
                <a:gd name="T31" fmla="*/ 11 h 22"/>
                <a:gd name="T32" fmla="*/ 13 w 49"/>
                <a:gd name="T33" fmla="*/ 11 h 22"/>
                <a:gd name="T34" fmla="*/ 15 w 49"/>
                <a:gd name="T35" fmla="*/ 10 h 22"/>
                <a:gd name="T36" fmla="*/ 9 w 49"/>
                <a:gd name="T37" fmla="*/ 8 h 22"/>
                <a:gd name="T38" fmla="*/ 14 w 49"/>
                <a:gd name="T39" fmla="*/ 8 h 22"/>
                <a:gd name="T40" fmla="*/ 18 w 49"/>
                <a:gd name="T41" fmla="*/ 5 h 22"/>
                <a:gd name="T42" fmla="*/ 24 w 49"/>
                <a:gd name="T43" fmla="*/ 8 h 22"/>
                <a:gd name="T44" fmla="*/ 24 w 49"/>
                <a:gd name="T45" fmla="*/ 5 h 22"/>
                <a:gd name="T46" fmla="*/ 28 w 49"/>
                <a:gd name="T47" fmla="*/ 8 h 22"/>
                <a:gd name="T48" fmla="*/ 25 w 49"/>
                <a:gd name="T49" fmla="*/ 11 h 22"/>
                <a:gd name="T50" fmla="*/ 18 w 49"/>
                <a:gd name="T51" fmla="*/ 5 h 22"/>
                <a:gd name="T52" fmla="*/ 13 w 49"/>
                <a:gd name="T53" fmla="*/ 4 h 22"/>
                <a:gd name="T54" fmla="*/ 17 w 49"/>
                <a:gd name="T55" fmla="*/ 5 h 22"/>
                <a:gd name="T56" fmla="*/ 46 w 49"/>
                <a:gd name="T57" fmla="*/ 11 h 22"/>
                <a:gd name="T58" fmla="*/ 42 w 49"/>
                <a:gd name="T59" fmla="*/ 12 h 22"/>
                <a:gd name="T60" fmla="*/ 43 w 49"/>
                <a:gd name="T61" fmla="*/ 14 h 22"/>
                <a:gd name="T62" fmla="*/ 34 w 49"/>
                <a:gd name="T63" fmla="*/ 14 h 22"/>
                <a:gd name="T64" fmla="*/ 40 w 49"/>
                <a:gd name="T65" fmla="*/ 16 h 22"/>
                <a:gd name="T66" fmla="*/ 35 w 49"/>
                <a:gd name="T67" fmla="*/ 18 h 22"/>
                <a:gd name="T68" fmla="*/ 31 w 49"/>
                <a:gd name="T69" fmla="*/ 17 h 22"/>
                <a:gd name="T70" fmla="*/ 34 w 49"/>
                <a:gd name="T71" fmla="*/ 18 h 22"/>
                <a:gd name="T72" fmla="*/ 32 w 49"/>
                <a:gd name="T73" fmla="*/ 18 h 22"/>
                <a:gd name="T74" fmla="*/ 32 w 49"/>
                <a:gd name="T75" fmla="*/ 21 h 22"/>
                <a:gd name="T76" fmla="*/ 28 w 49"/>
                <a:gd name="T77" fmla="*/ 20 h 22"/>
                <a:gd name="T78" fmla="*/ 26 w 49"/>
                <a:gd name="T79" fmla="*/ 16 h 22"/>
                <a:gd name="T80" fmla="*/ 28 w 49"/>
                <a:gd name="T81" fmla="*/ 12 h 22"/>
                <a:gd name="T82" fmla="*/ 32 w 49"/>
                <a:gd name="T83" fmla="*/ 12 h 22"/>
                <a:gd name="T84" fmla="*/ 30 w 49"/>
                <a:gd name="T85" fmla="*/ 10 h 22"/>
                <a:gd name="T86" fmla="*/ 31 w 49"/>
                <a:gd name="T87" fmla="*/ 5 h 22"/>
                <a:gd name="T88" fmla="*/ 32 w 49"/>
                <a:gd name="T89" fmla="*/ 4 h 22"/>
                <a:gd name="T90" fmla="*/ 40 w 49"/>
                <a:gd name="T91" fmla="*/ 5 h 22"/>
                <a:gd name="T92" fmla="*/ 40 w 49"/>
                <a:gd name="T93" fmla="*/ 9 h 22"/>
                <a:gd name="T94" fmla="*/ 42 w 49"/>
                <a:gd name="T95" fmla="*/ 11 h 22"/>
                <a:gd name="T96" fmla="*/ 40 w 49"/>
                <a:gd name="T97" fmla="*/ 9 h 22"/>
                <a:gd name="T98" fmla="*/ 46 w 49"/>
                <a:gd name="T99" fmla="*/ 9 h 22"/>
                <a:gd name="T100" fmla="*/ 42 w 49"/>
                <a:gd name="T101" fmla="*/ 10 h 22"/>
                <a:gd name="T102" fmla="*/ 46 w 49"/>
                <a:gd name="T103" fmla="*/ 11 h 22"/>
                <a:gd name="T104" fmla="*/ 23 w 49"/>
                <a:gd name="T105" fmla="*/ 4 h 22"/>
                <a:gd name="T106" fmla="*/ 26 w 49"/>
                <a:gd name="T107" fmla="*/ 21 h 22"/>
                <a:gd name="T108" fmla="*/ 26 w 49"/>
                <a:gd name="T109" fmla="*/ 21 h 22"/>
                <a:gd name="T110" fmla="*/ 42 w 49"/>
                <a:gd name="T111" fmla="*/ 18 h 22"/>
                <a:gd name="T112" fmla="*/ 22 w 49"/>
                <a:gd name="T113" fmla="*/ 8 h 22"/>
                <a:gd name="T114" fmla="*/ 8 w 49"/>
                <a:gd name="T115" fmla="*/ 4 h 22"/>
                <a:gd name="T116" fmla="*/ 1 w 49"/>
                <a:gd name="T1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" h="22">
                  <a:moveTo>
                    <a:pt x="26" y="20"/>
                  </a:moveTo>
                  <a:lnTo>
                    <a:pt x="26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20"/>
                  </a:lnTo>
                  <a:close/>
                  <a:moveTo>
                    <a:pt x="5" y="12"/>
                  </a:moveTo>
                  <a:lnTo>
                    <a:pt x="5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close/>
                  <a:moveTo>
                    <a:pt x="8" y="16"/>
                  </a:moveTo>
                  <a:lnTo>
                    <a:pt x="7" y="16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8" y="16"/>
                  </a:lnTo>
                  <a:close/>
                  <a:moveTo>
                    <a:pt x="3" y="11"/>
                  </a:move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close/>
                  <a:moveTo>
                    <a:pt x="24" y="12"/>
                  </a:moveTo>
                  <a:lnTo>
                    <a:pt x="23" y="14"/>
                  </a:lnTo>
                  <a:lnTo>
                    <a:pt x="23" y="16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4" y="12"/>
                  </a:lnTo>
                  <a:close/>
                  <a:moveTo>
                    <a:pt x="18" y="5"/>
                  </a:moveTo>
                  <a:lnTo>
                    <a:pt x="17" y="5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close/>
                  <a:moveTo>
                    <a:pt x="15" y="8"/>
                  </a:moveTo>
                  <a:lnTo>
                    <a:pt x="14" y="8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8"/>
                  </a:lnTo>
                  <a:close/>
                  <a:moveTo>
                    <a:pt x="48" y="11"/>
                  </a:moveTo>
                  <a:lnTo>
                    <a:pt x="49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30" y="20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8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5" y="9"/>
                  </a:lnTo>
                  <a:lnTo>
                    <a:pt x="43" y="9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close/>
                  <a:moveTo>
                    <a:pt x="19" y="4"/>
                  </a:moveTo>
                  <a:lnTo>
                    <a:pt x="18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19" y="4"/>
                  </a:lnTo>
                  <a:close/>
                  <a:moveTo>
                    <a:pt x="26" y="21"/>
                  </a:moveTo>
                  <a:lnTo>
                    <a:pt x="28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6" y="21"/>
                  </a:lnTo>
                  <a:close/>
                  <a:moveTo>
                    <a:pt x="42" y="17"/>
                  </a:moveTo>
                  <a:lnTo>
                    <a:pt x="41" y="17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1" y="17"/>
                  </a:lnTo>
                  <a:lnTo>
                    <a:pt x="42" y="17"/>
                  </a:lnTo>
                  <a:close/>
                  <a:moveTo>
                    <a:pt x="19" y="5"/>
                  </a:moveTo>
                  <a:lnTo>
                    <a:pt x="22" y="5"/>
                  </a:lnTo>
                  <a:lnTo>
                    <a:pt x="23" y="5"/>
                  </a:lnTo>
                  <a:lnTo>
                    <a:pt x="22" y="8"/>
                  </a:lnTo>
                  <a:lnTo>
                    <a:pt x="22" y="5"/>
                  </a:lnTo>
                  <a:lnTo>
                    <a:pt x="19" y="5"/>
                  </a:lnTo>
                  <a:close/>
                  <a:moveTo>
                    <a:pt x="9" y="4"/>
                  </a:move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9" y="4"/>
                  </a:lnTo>
                  <a:close/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942963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1AAE59-5C31-2B93-D37D-9A554F7970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>
            <a:extLst>
              <a:ext uri="{FF2B5EF4-FFF2-40B4-BE49-F238E27FC236}">
                <a16:creationId xmlns:a16="http://schemas.microsoft.com/office/drawing/2014/main" id="{53DFAF28-E126-9351-6282-B1C39DF2DF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kern="0" dirty="0"/>
              <a:t>North America and South America Map-</a:t>
            </a:r>
            <a:br>
              <a:rPr lang="en-US" altLang="zh-CN" kern="0" dirty="0"/>
            </a:br>
            <a:r>
              <a:rPr lang="en-US" altLang="zh-CN" kern="0" dirty="0"/>
              <a:t>Equal Earth Greenwich Projection</a:t>
            </a:r>
            <a:endParaRPr lang="en-US" altLang="zh-CN" dirty="0">
              <a:solidFill>
                <a:srgbClr val="FF0000"/>
              </a:solidFill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76A15E5-96BC-645B-7B29-5796367C1D11}"/>
              </a:ext>
            </a:extLst>
          </p:cNvPr>
          <p:cNvGrpSpPr/>
          <p:nvPr/>
        </p:nvGrpSpPr>
        <p:grpSpPr>
          <a:xfrm>
            <a:off x="560954" y="1031081"/>
            <a:ext cx="3727450" cy="3922713"/>
            <a:chOff x="468313" y="987425"/>
            <a:chExt cx="3727450" cy="3922713"/>
          </a:xfrm>
          <a:solidFill>
            <a:srgbClr val="C3B996"/>
          </a:solidFill>
        </p:grpSpPr>
        <p:sp>
          <p:nvSpPr>
            <p:cNvPr id="1108" name="Freeform 1098">
              <a:extLst>
                <a:ext uri="{FF2B5EF4-FFF2-40B4-BE49-F238E27FC236}">
                  <a16:creationId xmlns:a16="http://schemas.microsoft.com/office/drawing/2014/main" id="{57379EBE-F079-C7A8-21E4-D159DA74BA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5776" y="3768725"/>
              <a:ext cx="1293813" cy="1141413"/>
            </a:xfrm>
            <a:custGeom>
              <a:avLst/>
              <a:gdLst>
                <a:gd name="T0" fmla="*/ 609 w 815"/>
                <a:gd name="T1" fmla="*/ 105 h 719"/>
                <a:gd name="T2" fmla="*/ 609 w 815"/>
                <a:gd name="T3" fmla="*/ 216 h 719"/>
                <a:gd name="T4" fmla="*/ 616 w 815"/>
                <a:gd name="T5" fmla="*/ 303 h 719"/>
                <a:gd name="T6" fmla="*/ 627 w 815"/>
                <a:gd name="T7" fmla="*/ 382 h 719"/>
                <a:gd name="T8" fmla="*/ 643 w 815"/>
                <a:gd name="T9" fmla="*/ 466 h 719"/>
                <a:gd name="T10" fmla="*/ 676 w 815"/>
                <a:gd name="T11" fmla="*/ 532 h 719"/>
                <a:gd name="T12" fmla="*/ 685 w 815"/>
                <a:gd name="T13" fmla="*/ 594 h 719"/>
                <a:gd name="T14" fmla="*/ 728 w 815"/>
                <a:gd name="T15" fmla="*/ 657 h 719"/>
                <a:gd name="T16" fmla="*/ 725 w 815"/>
                <a:gd name="T17" fmla="*/ 679 h 719"/>
                <a:gd name="T18" fmla="*/ 724 w 815"/>
                <a:gd name="T19" fmla="*/ 680 h 719"/>
                <a:gd name="T20" fmla="*/ 716 w 815"/>
                <a:gd name="T21" fmla="*/ 672 h 719"/>
                <a:gd name="T22" fmla="*/ 708 w 815"/>
                <a:gd name="T23" fmla="*/ 658 h 719"/>
                <a:gd name="T24" fmla="*/ 704 w 815"/>
                <a:gd name="T25" fmla="*/ 651 h 719"/>
                <a:gd name="T26" fmla="*/ 691 w 815"/>
                <a:gd name="T27" fmla="*/ 644 h 719"/>
                <a:gd name="T28" fmla="*/ 681 w 815"/>
                <a:gd name="T29" fmla="*/ 632 h 719"/>
                <a:gd name="T30" fmla="*/ 674 w 815"/>
                <a:gd name="T31" fmla="*/ 617 h 719"/>
                <a:gd name="T32" fmla="*/ 665 w 815"/>
                <a:gd name="T33" fmla="*/ 598 h 719"/>
                <a:gd name="T34" fmla="*/ 664 w 815"/>
                <a:gd name="T35" fmla="*/ 584 h 719"/>
                <a:gd name="T36" fmla="*/ 645 w 815"/>
                <a:gd name="T37" fmla="*/ 567 h 719"/>
                <a:gd name="T38" fmla="*/ 638 w 815"/>
                <a:gd name="T39" fmla="*/ 552 h 719"/>
                <a:gd name="T40" fmla="*/ 654 w 815"/>
                <a:gd name="T41" fmla="*/ 560 h 719"/>
                <a:gd name="T42" fmla="*/ 645 w 815"/>
                <a:gd name="T43" fmla="*/ 516 h 719"/>
                <a:gd name="T44" fmla="*/ 636 w 815"/>
                <a:gd name="T45" fmla="*/ 478 h 719"/>
                <a:gd name="T46" fmla="*/ 603 w 815"/>
                <a:gd name="T47" fmla="*/ 421 h 719"/>
                <a:gd name="T48" fmla="*/ 602 w 815"/>
                <a:gd name="T49" fmla="*/ 326 h 719"/>
                <a:gd name="T50" fmla="*/ 582 w 815"/>
                <a:gd name="T51" fmla="*/ 229 h 719"/>
                <a:gd name="T52" fmla="*/ 575 w 815"/>
                <a:gd name="T53" fmla="*/ 139 h 719"/>
                <a:gd name="T54" fmla="*/ 567 w 815"/>
                <a:gd name="T55" fmla="*/ 56 h 719"/>
                <a:gd name="T56" fmla="*/ 765 w 815"/>
                <a:gd name="T57" fmla="*/ 701 h 719"/>
                <a:gd name="T58" fmla="*/ 744 w 815"/>
                <a:gd name="T59" fmla="*/ 696 h 719"/>
                <a:gd name="T60" fmla="*/ 765 w 815"/>
                <a:gd name="T61" fmla="*/ 695 h 719"/>
                <a:gd name="T62" fmla="*/ 757 w 815"/>
                <a:gd name="T63" fmla="*/ 664 h 719"/>
                <a:gd name="T64" fmla="*/ 805 w 815"/>
                <a:gd name="T65" fmla="*/ 715 h 719"/>
                <a:gd name="T66" fmla="*/ 781 w 815"/>
                <a:gd name="T67" fmla="*/ 706 h 719"/>
                <a:gd name="T68" fmla="*/ 786 w 815"/>
                <a:gd name="T69" fmla="*/ 706 h 719"/>
                <a:gd name="T70" fmla="*/ 764 w 815"/>
                <a:gd name="T71" fmla="*/ 706 h 719"/>
                <a:gd name="T72" fmla="*/ 753 w 815"/>
                <a:gd name="T73" fmla="*/ 702 h 719"/>
                <a:gd name="T74" fmla="*/ 750 w 815"/>
                <a:gd name="T75" fmla="*/ 691 h 719"/>
                <a:gd name="T76" fmla="*/ 755 w 815"/>
                <a:gd name="T77" fmla="*/ 688 h 719"/>
                <a:gd name="T78" fmla="*/ 724 w 815"/>
                <a:gd name="T79" fmla="*/ 685 h 719"/>
                <a:gd name="T80" fmla="*/ 729 w 815"/>
                <a:gd name="T81" fmla="*/ 684 h 719"/>
                <a:gd name="T82" fmla="*/ 694 w 815"/>
                <a:gd name="T83" fmla="*/ 669 h 719"/>
                <a:gd name="T84" fmla="*/ 700 w 815"/>
                <a:gd name="T85" fmla="*/ 662 h 719"/>
                <a:gd name="T86" fmla="*/ 679 w 815"/>
                <a:gd name="T87" fmla="*/ 654 h 719"/>
                <a:gd name="T88" fmla="*/ 676 w 815"/>
                <a:gd name="T89" fmla="*/ 648 h 719"/>
                <a:gd name="T90" fmla="*/ 681 w 815"/>
                <a:gd name="T91" fmla="*/ 640 h 719"/>
                <a:gd name="T92" fmla="*/ 664 w 815"/>
                <a:gd name="T93" fmla="*/ 633 h 719"/>
                <a:gd name="T94" fmla="*/ 666 w 815"/>
                <a:gd name="T95" fmla="*/ 624 h 719"/>
                <a:gd name="T96" fmla="*/ 649 w 815"/>
                <a:gd name="T97" fmla="*/ 606 h 719"/>
                <a:gd name="T98" fmla="*/ 656 w 815"/>
                <a:gd name="T99" fmla="*/ 600 h 719"/>
                <a:gd name="T100" fmla="*/ 664 w 815"/>
                <a:gd name="T101" fmla="*/ 614 h 719"/>
                <a:gd name="T102" fmla="*/ 664 w 815"/>
                <a:gd name="T103" fmla="*/ 597 h 719"/>
                <a:gd name="T104" fmla="*/ 650 w 815"/>
                <a:gd name="T105" fmla="*/ 597 h 719"/>
                <a:gd name="T106" fmla="*/ 664 w 815"/>
                <a:gd name="T107" fmla="*/ 588 h 719"/>
                <a:gd name="T108" fmla="*/ 634 w 815"/>
                <a:gd name="T109" fmla="*/ 554 h 719"/>
                <a:gd name="T110" fmla="*/ 645 w 815"/>
                <a:gd name="T111" fmla="*/ 547 h 719"/>
                <a:gd name="T112" fmla="*/ 641 w 815"/>
                <a:gd name="T113" fmla="*/ 535 h 719"/>
                <a:gd name="T114" fmla="*/ 632 w 815"/>
                <a:gd name="T115" fmla="*/ 529 h 719"/>
                <a:gd name="T116" fmla="*/ 647 w 815"/>
                <a:gd name="T117" fmla="*/ 525 h 719"/>
                <a:gd name="T118" fmla="*/ 619 w 815"/>
                <a:gd name="T119" fmla="*/ 514 h 719"/>
                <a:gd name="T120" fmla="*/ 619 w 815"/>
                <a:gd name="T121" fmla="*/ 481 h 719"/>
                <a:gd name="T122" fmla="*/ 728 w 815"/>
                <a:gd name="T123" fmla="*/ 696 h 719"/>
                <a:gd name="T124" fmla="*/ 624 w 815"/>
                <a:gd name="T125" fmla="*/ 508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5" h="719">
                  <a:moveTo>
                    <a:pt x="568" y="0"/>
                  </a:moveTo>
                  <a:lnTo>
                    <a:pt x="568" y="2"/>
                  </a:lnTo>
                  <a:lnTo>
                    <a:pt x="569" y="3"/>
                  </a:lnTo>
                  <a:lnTo>
                    <a:pt x="571" y="6"/>
                  </a:lnTo>
                  <a:lnTo>
                    <a:pt x="571" y="7"/>
                  </a:lnTo>
                  <a:lnTo>
                    <a:pt x="573" y="7"/>
                  </a:lnTo>
                  <a:lnTo>
                    <a:pt x="573" y="8"/>
                  </a:lnTo>
                  <a:lnTo>
                    <a:pt x="573" y="9"/>
                  </a:lnTo>
                  <a:lnTo>
                    <a:pt x="574" y="9"/>
                  </a:lnTo>
                  <a:lnTo>
                    <a:pt x="574" y="11"/>
                  </a:lnTo>
                  <a:lnTo>
                    <a:pt x="575" y="11"/>
                  </a:lnTo>
                  <a:lnTo>
                    <a:pt x="576" y="11"/>
                  </a:lnTo>
                  <a:lnTo>
                    <a:pt x="576" y="12"/>
                  </a:lnTo>
                  <a:lnTo>
                    <a:pt x="575" y="12"/>
                  </a:lnTo>
                  <a:lnTo>
                    <a:pt x="575" y="13"/>
                  </a:lnTo>
                  <a:lnTo>
                    <a:pt x="576" y="15"/>
                  </a:lnTo>
                  <a:lnTo>
                    <a:pt x="576" y="17"/>
                  </a:lnTo>
                  <a:lnTo>
                    <a:pt x="576" y="18"/>
                  </a:lnTo>
                  <a:lnTo>
                    <a:pt x="576" y="19"/>
                  </a:lnTo>
                  <a:lnTo>
                    <a:pt x="577" y="19"/>
                  </a:lnTo>
                  <a:lnTo>
                    <a:pt x="577" y="20"/>
                  </a:lnTo>
                  <a:lnTo>
                    <a:pt x="577" y="22"/>
                  </a:lnTo>
                  <a:lnTo>
                    <a:pt x="577" y="24"/>
                  </a:lnTo>
                  <a:lnTo>
                    <a:pt x="579" y="25"/>
                  </a:lnTo>
                  <a:lnTo>
                    <a:pt x="579" y="26"/>
                  </a:lnTo>
                  <a:lnTo>
                    <a:pt x="581" y="28"/>
                  </a:lnTo>
                  <a:lnTo>
                    <a:pt x="581" y="29"/>
                  </a:lnTo>
                  <a:lnTo>
                    <a:pt x="581" y="30"/>
                  </a:lnTo>
                  <a:lnTo>
                    <a:pt x="581" y="32"/>
                  </a:lnTo>
                  <a:lnTo>
                    <a:pt x="582" y="32"/>
                  </a:lnTo>
                  <a:lnTo>
                    <a:pt x="582" y="34"/>
                  </a:lnTo>
                  <a:lnTo>
                    <a:pt x="584" y="34"/>
                  </a:lnTo>
                  <a:lnTo>
                    <a:pt x="585" y="35"/>
                  </a:lnTo>
                  <a:lnTo>
                    <a:pt x="585" y="36"/>
                  </a:lnTo>
                  <a:lnTo>
                    <a:pt x="586" y="37"/>
                  </a:lnTo>
                  <a:lnTo>
                    <a:pt x="587" y="37"/>
                  </a:lnTo>
                  <a:lnTo>
                    <a:pt x="590" y="39"/>
                  </a:lnTo>
                  <a:lnTo>
                    <a:pt x="591" y="40"/>
                  </a:lnTo>
                  <a:lnTo>
                    <a:pt x="590" y="40"/>
                  </a:lnTo>
                  <a:lnTo>
                    <a:pt x="590" y="42"/>
                  </a:lnTo>
                  <a:lnTo>
                    <a:pt x="587" y="43"/>
                  </a:lnTo>
                  <a:lnTo>
                    <a:pt x="587" y="45"/>
                  </a:lnTo>
                  <a:lnTo>
                    <a:pt x="587" y="46"/>
                  </a:lnTo>
                  <a:lnTo>
                    <a:pt x="586" y="46"/>
                  </a:lnTo>
                  <a:lnTo>
                    <a:pt x="587" y="47"/>
                  </a:lnTo>
                  <a:lnTo>
                    <a:pt x="590" y="48"/>
                  </a:lnTo>
                  <a:lnTo>
                    <a:pt x="590" y="51"/>
                  </a:lnTo>
                  <a:lnTo>
                    <a:pt x="591" y="51"/>
                  </a:lnTo>
                  <a:lnTo>
                    <a:pt x="591" y="52"/>
                  </a:lnTo>
                  <a:lnTo>
                    <a:pt x="591" y="53"/>
                  </a:lnTo>
                  <a:lnTo>
                    <a:pt x="590" y="53"/>
                  </a:lnTo>
                  <a:lnTo>
                    <a:pt x="586" y="54"/>
                  </a:lnTo>
                  <a:lnTo>
                    <a:pt x="587" y="54"/>
                  </a:lnTo>
                  <a:lnTo>
                    <a:pt x="587" y="56"/>
                  </a:lnTo>
                  <a:lnTo>
                    <a:pt x="587" y="57"/>
                  </a:lnTo>
                  <a:lnTo>
                    <a:pt x="590" y="59"/>
                  </a:lnTo>
                  <a:lnTo>
                    <a:pt x="587" y="59"/>
                  </a:lnTo>
                  <a:lnTo>
                    <a:pt x="587" y="60"/>
                  </a:lnTo>
                  <a:lnTo>
                    <a:pt x="590" y="62"/>
                  </a:lnTo>
                  <a:lnTo>
                    <a:pt x="590" y="63"/>
                  </a:lnTo>
                  <a:lnTo>
                    <a:pt x="592" y="64"/>
                  </a:lnTo>
                  <a:lnTo>
                    <a:pt x="593" y="64"/>
                  </a:lnTo>
                  <a:lnTo>
                    <a:pt x="593" y="65"/>
                  </a:lnTo>
                  <a:lnTo>
                    <a:pt x="592" y="66"/>
                  </a:lnTo>
                  <a:lnTo>
                    <a:pt x="592" y="70"/>
                  </a:lnTo>
                  <a:lnTo>
                    <a:pt x="593" y="71"/>
                  </a:lnTo>
                  <a:lnTo>
                    <a:pt x="594" y="71"/>
                  </a:lnTo>
                  <a:lnTo>
                    <a:pt x="599" y="79"/>
                  </a:lnTo>
                  <a:lnTo>
                    <a:pt x="601" y="80"/>
                  </a:lnTo>
                  <a:lnTo>
                    <a:pt x="601" y="83"/>
                  </a:lnTo>
                  <a:lnTo>
                    <a:pt x="601" y="86"/>
                  </a:lnTo>
                  <a:lnTo>
                    <a:pt x="602" y="87"/>
                  </a:lnTo>
                  <a:lnTo>
                    <a:pt x="603" y="89"/>
                  </a:lnTo>
                  <a:lnTo>
                    <a:pt x="603" y="92"/>
                  </a:lnTo>
                  <a:lnTo>
                    <a:pt x="604" y="93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8" y="98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8" y="102"/>
                  </a:lnTo>
                  <a:lnTo>
                    <a:pt x="609" y="102"/>
                  </a:lnTo>
                  <a:lnTo>
                    <a:pt x="609" y="104"/>
                  </a:lnTo>
                  <a:lnTo>
                    <a:pt x="609" y="105"/>
                  </a:lnTo>
                  <a:lnTo>
                    <a:pt x="609" y="108"/>
                  </a:lnTo>
                  <a:lnTo>
                    <a:pt x="610" y="109"/>
                  </a:lnTo>
                  <a:lnTo>
                    <a:pt x="610" y="110"/>
                  </a:lnTo>
                  <a:lnTo>
                    <a:pt x="611" y="110"/>
                  </a:lnTo>
                  <a:lnTo>
                    <a:pt x="611" y="113"/>
                  </a:lnTo>
                  <a:lnTo>
                    <a:pt x="614" y="113"/>
                  </a:lnTo>
                  <a:lnTo>
                    <a:pt x="616" y="113"/>
                  </a:lnTo>
                  <a:lnTo>
                    <a:pt x="620" y="110"/>
                  </a:lnTo>
                  <a:lnTo>
                    <a:pt x="624" y="114"/>
                  </a:lnTo>
                  <a:lnTo>
                    <a:pt x="624" y="115"/>
                  </a:lnTo>
                  <a:lnTo>
                    <a:pt x="624" y="116"/>
                  </a:lnTo>
                  <a:lnTo>
                    <a:pt x="622" y="120"/>
                  </a:lnTo>
                  <a:lnTo>
                    <a:pt x="622" y="125"/>
                  </a:lnTo>
                  <a:lnTo>
                    <a:pt x="622" y="128"/>
                  </a:lnTo>
                  <a:lnTo>
                    <a:pt x="622" y="131"/>
                  </a:lnTo>
                  <a:lnTo>
                    <a:pt x="622" y="133"/>
                  </a:lnTo>
                  <a:lnTo>
                    <a:pt x="622" y="134"/>
                  </a:lnTo>
                  <a:lnTo>
                    <a:pt x="621" y="134"/>
                  </a:lnTo>
                  <a:lnTo>
                    <a:pt x="621" y="136"/>
                  </a:lnTo>
                  <a:lnTo>
                    <a:pt x="620" y="136"/>
                  </a:lnTo>
                  <a:lnTo>
                    <a:pt x="619" y="137"/>
                  </a:lnTo>
                  <a:lnTo>
                    <a:pt x="617" y="139"/>
                  </a:lnTo>
                  <a:lnTo>
                    <a:pt x="614" y="139"/>
                  </a:lnTo>
                  <a:lnTo>
                    <a:pt x="613" y="140"/>
                  </a:lnTo>
                  <a:lnTo>
                    <a:pt x="611" y="142"/>
                  </a:lnTo>
                  <a:lnTo>
                    <a:pt x="610" y="142"/>
                  </a:lnTo>
                  <a:lnTo>
                    <a:pt x="610" y="143"/>
                  </a:lnTo>
                  <a:lnTo>
                    <a:pt x="609" y="144"/>
                  </a:lnTo>
                  <a:lnTo>
                    <a:pt x="608" y="145"/>
                  </a:lnTo>
                  <a:lnTo>
                    <a:pt x="608" y="146"/>
                  </a:lnTo>
                  <a:lnTo>
                    <a:pt x="608" y="149"/>
                  </a:lnTo>
                  <a:lnTo>
                    <a:pt x="605" y="150"/>
                  </a:lnTo>
                  <a:lnTo>
                    <a:pt x="605" y="151"/>
                  </a:lnTo>
                  <a:lnTo>
                    <a:pt x="608" y="151"/>
                  </a:lnTo>
                  <a:lnTo>
                    <a:pt x="608" y="153"/>
                  </a:lnTo>
                  <a:lnTo>
                    <a:pt x="609" y="153"/>
                  </a:lnTo>
                  <a:lnTo>
                    <a:pt x="609" y="154"/>
                  </a:lnTo>
                  <a:lnTo>
                    <a:pt x="609" y="155"/>
                  </a:lnTo>
                  <a:lnTo>
                    <a:pt x="610" y="155"/>
                  </a:lnTo>
                  <a:lnTo>
                    <a:pt x="611" y="157"/>
                  </a:lnTo>
                  <a:lnTo>
                    <a:pt x="610" y="157"/>
                  </a:lnTo>
                  <a:lnTo>
                    <a:pt x="609" y="157"/>
                  </a:lnTo>
                  <a:lnTo>
                    <a:pt x="609" y="159"/>
                  </a:lnTo>
                  <a:lnTo>
                    <a:pt x="609" y="161"/>
                  </a:lnTo>
                  <a:lnTo>
                    <a:pt x="609" y="163"/>
                  </a:lnTo>
                  <a:lnTo>
                    <a:pt x="609" y="166"/>
                  </a:lnTo>
                  <a:lnTo>
                    <a:pt x="610" y="166"/>
                  </a:lnTo>
                  <a:lnTo>
                    <a:pt x="610" y="167"/>
                  </a:lnTo>
                  <a:lnTo>
                    <a:pt x="610" y="168"/>
                  </a:lnTo>
                  <a:lnTo>
                    <a:pt x="611" y="170"/>
                  </a:lnTo>
                  <a:lnTo>
                    <a:pt x="611" y="171"/>
                  </a:lnTo>
                  <a:lnTo>
                    <a:pt x="614" y="177"/>
                  </a:lnTo>
                  <a:lnTo>
                    <a:pt x="614" y="178"/>
                  </a:lnTo>
                  <a:lnTo>
                    <a:pt x="613" y="180"/>
                  </a:lnTo>
                  <a:lnTo>
                    <a:pt x="613" y="182"/>
                  </a:lnTo>
                  <a:lnTo>
                    <a:pt x="613" y="184"/>
                  </a:lnTo>
                  <a:lnTo>
                    <a:pt x="613" y="185"/>
                  </a:lnTo>
                  <a:lnTo>
                    <a:pt x="613" y="187"/>
                  </a:lnTo>
                  <a:lnTo>
                    <a:pt x="614" y="187"/>
                  </a:lnTo>
                  <a:lnTo>
                    <a:pt x="614" y="188"/>
                  </a:lnTo>
                  <a:lnTo>
                    <a:pt x="619" y="193"/>
                  </a:lnTo>
                  <a:lnTo>
                    <a:pt x="619" y="194"/>
                  </a:lnTo>
                  <a:lnTo>
                    <a:pt x="619" y="195"/>
                  </a:lnTo>
                  <a:lnTo>
                    <a:pt x="619" y="196"/>
                  </a:lnTo>
                  <a:lnTo>
                    <a:pt x="617" y="196"/>
                  </a:lnTo>
                  <a:lnTo>
                    <a:pt x="616" y="196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4" y="197"/>
                  </a:lnTo>
                  <a:lnTo>
                    <a:pt x="613" y="197"/>
                  </a:lnTo>
                  <a:lnTo>
                    <a:pt x="611" y="197"/>
                  </a:lnTo>
                  <a:lnTo>
                    <a:pt x="611" y="199"/>
                  </a:lnTo>
                  <a:lnTo>
                    <a:pt x="611" y="200"/>
                  </a:lnTo>
                  <a:lnTo>
                    <a:pt x="611" y="204"/>
                  </a:lnTo>
                  <a:lnTo>
                    <a:pt x="610" y="205"/>
                  </a:lnTo>
                  <a:lnTo>
                    <a:pt x="611" y="205"/>
                  </a:lnTo>
                  <a:lnTo>
                    <a:pt x="611" y="206"/>
                  </a:lnTo>
                  <a:lnTo>
                    <a:pt x="610" y="207"/>
                  </a:lnTo>
                  <a:lnTo>
                    <a:pt x="610" y="208"/>
                  </a:lnTo>
                  <a:lnTo>
                    <a:pt x="610" y="211"/>
                  </a:lnTo>
                  <a:lnTo>
                    <a:pt x="610" y="213"/>
                  </a:lnTo>
                  <a:lnTo>
                    <a:pt x="610" y="214"/>
                  </a:lnTo>
                  <a:lnTo>
                    <a:pt x="609" y="214"/>
                  </a:lnTo>
                  <a:lnTo>
                    <a:pt x="609" y="216"/>
                  </a:lnTo>
                  <a:lnTo>
                    <a:pt x="609" y="217"/>
                  </a:lnTo>
                  <a:lnTo>
                    <a:pt x="609" y="219"/>
                  </a:lnTo>
                  <a:lnTo>
                    <a:pt x="608" y="219"/>
                  </a:lnTo>
                  <a:lnTo>
                    <a:pt x="608" y="220"/>
                  </a:lnTo>
                  <a:lnTo>
                    <a:pt x="605" y="222"/>
                  </a:lnTo>
                  <a:lnTo>
                    <a:pt x="605" y="223"/>
                  </a:lnTo>
                  <a:lnTo>
                    <a:pt x="605" y="224"/>
                  </a:lnTo>
                  <a:lnTo>
                    <a:pt x="605" y="225"/>
                  </a:lnTo>
                  <a:lnTo>
                    <a:pt x="605" y="227"/>
                  </a:lnTo>
                  <a:lnTo>
                    <a:pt x="604" y="227"/>
                  </a:lnTo>
                  <a:lnTo>
                    <a:pt x="604" y="229"/>
                  </a:lnTo>
                  <a:lnTo>
                    <a:pt x="604" y="230"/>
                  </a:lnTo>
                  <a:lnTo>
                    <a:pt x="605" y="230"/>
                  </a:lnTo>
                  <a:lnTo>
                    <a:pt x="605" y="231"/>
                  </a:lnTo>
                  <a:lnTo>
                    <a:pt x="605" y="233"/>
                  </a:lnTo>
                  <a:lnTo>
                    <a:pt x="605" y="234"/>
                  </a:lnTo>
                  <a:lnTo>
                    <a:pt x="605" y="235"/>
                  </a:lnTo>
                  <a:lnTo>
                    <a:pt x="605" y="237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40"/>
                  </a:lnTo>
                  <a:lnTo>
                    <a:pt x="603" y="241"/>
                  </a:lnTo>
                  <a:lnTo>
                    <a:pt x="603" y="242"/>
                  </a:lnTo>
                  <a:lnTo>
                    <a:pt x="604" y="242"/>
                  </a:lnTo>
                  <a:lnTo>
                    <a:pt x="604" y="244"/>
                  </a:lnTo>
                  <a:lnTo>
                    <a:pt x="604" y="246"/>
                  </a:lnTo>
                  <a:lnTo>
                    <a:pt x="605" y="247"/>
                  </a:lnTo>
                  <a:lnTo>
                    <a:pt x="605" y="248"/>
                  </a:lnTo>
                  <a:lnTo>
                    <a:pt x="608" y="250"/>
                  </a:lnTo>
                  <a:lnTo>
                    <a:pt x="608" y="251"/>
                  </a:lnTo>
                  <a:lnTo>
                    <a:pt x="609" y="253"/>
                  </a:lnTo>
                  <a:lnTo>
                    <a:pt x="609" y="256"/>
                  </a:lnTo>
                  <a:lnTo>
                    <a:pt x="609" y="257"/>
                  </a:lnTo>
                  <a:lnTo>
                    <a:pt x="610" y="257"/>
                  </a:lnTo>
                  <a:lnTo>
                    <a:pt x="610" y="258"/>
                  </a:lnTo>
                  <a:lnTo>
                    <a:pt x="610" y="259"/>
                  </a:lnTo>
                  <a:lnTo>
                    <a:pt x="610" y="261"/>
                  </a:lnTo>
                  <a:lnTo>
                    <a:pt x="610" y="262"/>
                  </a:lnTo>
                  <a:lnTo>
                    <a:pt x="609" y="262"/>
                  </a:lnTo>
                  <a:lnTo>
                    <a:pt x="608" y="262"/>
                  </a:lnTo>
                  <a:lnTo>
                    <a:pt x="605" y="262"/>
                  </a:lnTo>
                  <a:lnTo>
                    <a:pt x="608" y="262"/>
                  </a:lnTo>
                  <a:lnTo>
                    <a:pt x="608" y="264"/>
                  </a:lnTo>
                  <a:lnTo>
                    <a:pt x="608" y="265"/>
                  </a:lnTo>
                  <a:lnTo>
                    <a:pt x="608" y="267"/>
                  </a:lnTo>
                  <a:lnTo>
                    <a:pt x="608" y="268"/>
                  </a:lnTo>
                  <a:lnTo>
                    <a:pt x="605" y="268"/>
                  </a:lnTo>
                  <a:lnTo>
                    <a:pt x="605" y="269"/>
                  </a:lnTo>
                  <a:lnTo>
                    <a:pt x="608" y="269"/>
                  </a:lnTo>
                  <a:lnTo>
                    <a:pt x="608" y="270"/>
                  </a:lnTo>
                  <a:lnTo>
                    <a:pt x="605" y="270"/>
                  </a:lnTo>
                  <a:lnTo>
                    <a:pt x="608" y="274"/>
                  </a:lnTo>
                  <a:lnTo>
                    <a:pt x="608" y="275"/>
                  </a:lnTo>
                  <a:lnTo>
                    <a:pt x="609" y="275"/>
                  </a:lnTo>
                  <a:lnTo>
                    <a:pt x="608" y="275"/>
                  </a:lnTo>
                  <a:lnTo>
                    <a:pt x="608" y="276"/>
                  </a:lnTo>
                  <a:lnTo>
                    <a:pt x="608" y="278"/>
                  </a:lnTo>
                  <a:lnTo>
                    <a:pt x="605" y="278"/>
                  </a:lnTo>
                  <a:lnTo>
                    <a:pt x="605" y="276"/>
                  </a:lnTo>
                  <a:lnTo>
                    <a:pt x="604" y="278"/>
                  </a:lnTo>
                  <a:lnTo>
                    <a:pt x="604" y="279"/>
                  </a:lnTo>
                  <a:lnTo>
                    <a:pt x="605" y="279"/>
                  </a:lnTo>
                  <a:lnTo>
                    <a:pt x="605" y="280"/>
                  </a:lnTo>
                  <a:lnTo>
                    <a:pt x="605" y="282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8" y="287"/>
                  </a:lnTo>
                  <a:lnTo>
                    <a:pt x="609" y="288"/>
                  </a:lnTo>
                  <a:lnTo>
                    <a:pt x="609" y="291"/>
                  </a:lnTo>
                  <a:lnTo>
                    <a:pt x="610" y="292"/>
                  </a:lnTo>
                  <a:lnTo>
                    <a:pt x="611" y="292"/>
                  </a:lnTo>
                  <a:lnTo>
                    <a:pt x="613" y="292"/>
                  </a:lnTo>
                  <a:lnTo>
                    <a:pt x="613" y="293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1" y="294"/>
                  </a:lnTo>
                  <a:lnTo>
                    <a:pt x="611" y="296"/>
                  </a:lnTo>
                  <a:lnTo>
                    <a:pt x="613" y="296"/>
                  </a:lnTo>
                  <a:lnTo>
                    <a:pt x="613" y="297"/>
                  </a:lnTo>
                  <a:lnTo>
                    <a:pt x="613" y="299"/>
                  </a:lnTo>
                  <a:lnTo>
                    <a:pt x="614" y="301"/>
                  </a:lnTo>
                  <a:lnTo>
                    <a:pt x="616" y="301"/>
                  </a:lnTo>
                  <a:lnTo>
                    <a:pt x="616" y="303"/>
                  </a:lnTo>
                  <a:lnTo>
                    <a:pt x="617" y="303"/>
                  </a:lnTo>
                  <a:lnTo>
                    <a:pt x="617" y="304"/>
                  </a:lnTo>
                  <a:lnTo>
                    <a:pt x="619" y="305"/>
                  </a:lnTo>
                  <a:lnTo>
                    <a:pt x="617" y="305"/>
                  </a:lnTo>
                  <a:lnTo>
                    <a:pt x="617" y="307"/>
                  </a:lnTo>
                  <a:lnTo>
                    <a:pt x="619" y="309"/>
                  </a:lnTo>
                  <a:lnTo>
                    <a:pt x="619" y="310"/>
                  </a:lnTo>
                  <a:lnTo>
                    <a:pt x="620" y="310"/>
                  </a:lnTo>
                  <a:lnTo>
                    <a:pt x="621" y="311"/>
                  </a:lnTo>
                  <a:lnTo>
                    <a:pt x="621" y="313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8"/>
                  </a:lnTo>
                  <a:lnTo>
                    <a:pt x="622" y="319"/>
                  </a:lnTo>
                  <a:lnTo>
                    <a:pt x="624" y="320"/>
                  </a:lnTo>
                  <a:lnTo>
                    <a:pt x="624" y="319"/>
                  </a:lnTo>
                  <a:lnTo>
                    <a:pt x="626" y="319"/>
                  </a:lnTo>
                  <a:lnTo>
                    <a:pt x="627" y="320"/>
                  </a:lnTo>
                  <a:lnTo>
                    <a:pt x="627" y="321"/>
                  </a:lnTo>
                  <a:lnTo>
                    <a:pt x="627" y="322"/>
                  </a:lnTo>
                  <a:lnTo>
                    <a:pt x="627" y="324"/>
                  </a:lnTo>
                  <a:lnTo>
                    <a:pt x="627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27" y="328"/>
                  </a:lnTo>
                  <a:lnTo>
                    <a:pt x="627" y="330"/>
                  </a:lnTo>
                  <a:lnTo>
                    <a:pt x="628" y="331"/>
                  </a:lnTo>
                  <a:lnTo>
                    <a:pt x="628" y="332"/>
                  </a:lnTo>
                  <a:lnTo>
                    <a:pt x="630" y="332"/>
                  </a:lnTo>
                  <a:lnTo>
                    <a:pt x="630" y="333"/>
                  </a:lnTo>
                  <a:lnTo>
                    <a:pt x="630" y="336"/>
                  </a:lnTo>
                  <a:lnTo>
                    <a:pt x="630" y="337"/>
                  </a:lnTo>
                  <a:lnTo>
                    <a:pt x="631" y="338"/>
                  </a:lnTo>
                  <a:lnTo>
                    <a:pt x="630" y="338"/>
                  </a:lnTo>
                  <a:lnTo>
                    <a:pt x="630" y="339"/>
                  </a:lnTo>
                  <a:lnTo>
                    <a:pt x="630" y="338"/>
                  </a:lnTo>
                  <a:lnTo>
                    <a:pt x="628" y="338"/>
                  </a:lnTo>
                  <a:lnTo>
                    <a:pt x="628" y="339"/>
                  </a:lnTo>
                  <a:lnTo>
                    <a:pt x="628" y="341"/>
                  </a:lnTo>
                  <a:lnTo>
                    <a:pt x="628" y="342"/>
                  </a:lnTo>
                  <a:lnTo>
                    <a:pt x="628" y="344"/>
                  </a:lnTo>
                  <a:lnTo>
                    <a:pt x="627" y="344"/>
                  </a:lnTo>
                  <a:lnTo>
                    <a:pt x="627" y="345"/>
                  </a:lnTo>
                  <a:lnTo>
                    <a:pt x="627" y="347"/>
                  </a:lnTo>
                  <a:lnTo>
                    <a:pt x="627" y="348"/>
                  </a:lnTo>
                  <a:lnTo>
                    <a:pt x="628" y="349"/>
                  </a:lnTo>
                  <a:lnTo>
                    <a:pt x="627" y="353"/>
                  </a:lnTo>
                  <a:lnTo>
                    <a:pt x="627" y="354"/>
                  </a:lnTo>
                  <a:lnTo>
                    <a:pt x="628" y="355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6" y="358"/>
                  </a:lnTo>
                  <a:lnTo>
                    <a:pt x="627" y="358"/>
                  </a:lnTo>
                  <a:lnTo>
                    <a:pt x="627" y="359"/>
                  </a:lnTo>
                  <a:lnTo>
                    <a:pt x="628" y="359"/>
                  </a:lnTo>
                  <a:lnTo>
                    <a:pt x="628" y="360"/>
                  </a:lnTo>
                  <a:lnTo>
                    <a:pt x="628" y="362"/>
                  </a:lnTo>
                  <a:lnTo>
                    <a:pt x="630" y="362"/>
                  </a:lnTo>
                  <a:lnTo>
                    <a:pt x="630" y="364"/>
                  </a:lnTo>
                  <a:lnTo>
                    <a:pt x="630" y="365"/>
                  </a:lnTo>
                  <a:lnTo>
                    <a:pt x="631" y="367"/>
                  </a:lnTo>
                  <a:lnTo>
                    <a:pt x="632" y="367"/>
                  </a:lnTo>
                  <a:lnTo>
                    <a:pt x="631" y="368"/>
                  </a:lnTo>
                  <a:lnTo>
                    <a:pt x="631" y="371"/>
                  </a:lnTo>
                  <a:lnTo>
                    <a:pt x="632" y="371"/>
                  </a:lnTo>
                  <a:lnTo>
                    <a:pt x="632" y="372"/>
                  </a:lnTo>
                  <a:lnTo>
                    <a:pt x="632" y="373"/>
                  </a:lnTo>
                  <a:lnTo>
                    <a:pt x="632" y="375"/>
                  </a:lnTo>
                  <a:lnTo>
                    <a:pt x="631" y="375"/>
                  </a:lnTo>
                  <a:lnTo>
                    <a:pt x="631" y="376"/>
                  </a:lnTo>
                  <a:lnTo>
                    <a:pt x="630" y="376"/>
                  </a:lnTo>
                  <a:lnTo>
                    <a:pt x="630" y="377"/>
                  </a:lnTo>
                  <a:lnTo>
                    <a:pt x="630" y="379"/>
                  </a:lnTo>
                  <a:lnTo>
                    <a:pt x="631" y="379"/>
                  </a:lnTo>
                  <a:lnTo>
                    <a:pt x="630" y="381"/>
                  </a:lnTo>
                  <a:lnTo>
                    <a:pt x="628" y="381"/>
                  </a:lnTo>
                  <a:lnTo>
                    <a:pt x="628" y="379"/>
                  </a:lnTo>
                  <a:lnTo>
                    <a:pt x="627" y="379"/>
                  </a:lnTo>
                  <a:lnTo>
                    <a:pt x="627" y="381"/>
                  </a:lnTo>
                  <a:lnTo>
                    <a:pt x="628" y="381"/>
                  </a:lnTo>
                  <a:lnTo>
                    <a:pt x="627" y="381"/>
                  </a:lnTo>
                  <a:lnTo>
                    <a:pt x="627" y="382"/>
                  </a:lnTo>
                  <a:lnTo>
                    <a:pt x="627" y="381"/>
                  </a:lnTo>
                  <a:lnTo>
                    <a:pt x="627" y="382"/>
                  </a:lnTo>
                  <a:lnTo>
                    <a:pt x="626" y="382"/>
                  </a:lnTo>
                  <a:lnTo>
                    <a:pt x="627" y="383"/>
                  </a:lnTo>
                  <a:lnTo>
                    <a:pt x="627" y="384"/>
                  </a:lnTo>
                  <a:lnTo>
                    <a:pt x="626" y="384"/>
                  </a:lnTo>
                  <a:lnTo>
                    <a:pt x="626" y="385"/>
                  </a:lnTo>
                  <a:lnTo>
                    <a:pt x="626" y="387"/>
                  </a:lnTo>
                  <a:lnTo>
                    <a:pt x="626" y="389"/>
                  </a:lnTo>
                  <a:lnTo>
                    <a:pt x="627" y="389"/>
                  </a:lnTo>
                  <a:lnTo>
                    <a:pt x="627" y="390"/>
                  </a:lnTo>
                  <a:lnTo>
                    <a:pt x="627" y="392"/>
                  </a:lnTo>
                  <a:lnTo>
                    <a:pt x="628" y="392"/>
                  </a:lnTo>
                  <a:lnTo>
                    <a:pt x="628" y="393"/>
                  </a:lnTo>
                  <a:lnTo>
                    <a:pt x="630" y="393"/>
                  </a:lnTo>
                  <a:lnTo>
                    <a:pt x="628" y="393"/>
                  </a:lnTo>
                  <a:lnTo>
                    <a:pt x="628" y="394"/>
                  </a:lnTo>
                  <a:lnTo>
                    <a:pt x="628" y="395"/>
                  </a:lnTo>
                  <a:lnTo>
                    <a:pt x="628" y="398"/>
                  </a:lnTo>
                  <a:lnTo>
                    <a:pt x="630" y="399"/>
                  </a:lnTo>
                  <a:lnTo>
                    <a:pt x="631" y="400"/>
                  </a:lnTo>
                  <a:lnTo>
                    <a:pt x="631" y="401"/>
                  </a:lnTo>
                  <a:lnTo>
                    <a:pt x="631" y="402"/>
                  </a:lnTo>
                  <a:lnTo>
                    <a:pt x="631" y="404"/>
                  </a:lnTo>
                  <a:lnTo>
                    <a:pt x="632" y="407"/>
                  </a:lnTo>
                  <a:lnTo>
                    <a:pt x="634" y="409"/>
                  </a:lnTo>
                  <a:lnTo>
                    <a:pt x="634" y="410"/>
                  </a:lnTo>
                  <a:lnTo>
                    <a:pt x="636" y="410"/>
                  </a:lnTo>
                  <a:lnTo>
                    <a:pt x="636" y="411"/>
                  </a:lnTo>
                  <a:lnTo>
                    <a:pt x="636" y="412"/>
                  </a:lnTo>
                  <a:lnTo>
                    <a:pt x="637" y="412"/>
                  </a:lnTo>
                  <a:lnTo>
                    <a:pt x="637" y="413"/>
                  </a:lnTo>
                  <a:lnTo>
                    <a:pt x="637" y="416"/>
                  </a:lnTo>
                  <a:lnTo>
                    <a:pt x="638" y="418"/>
                  </a:lnTo>
                  <a:lnTo>
                    <a:pt x="639" y="418"/>
                  </a:lnTo>
                  <a:lnTo>
                    <a:pt x="641" y="419"/>
                  </a:lnTo>
                  <a:lnTo>
                    <a:pt x="641" y="421"/>
                  </a:lnTo>
                  <a:lnTo>
                    <a:pt x="641" y="422"/>
                  </a:lnTo>
                  <a:lnTo>
                    <a:pt x="641" y="424"/>
                  </a:lnTo>
                  <a:lnTo>
                    <a:pt x="639" y="424"/>
                  </a:lnTo>
                  <a:lnTo>
                    <a:pt x="638" y="426"/>
                  </a:lnTo>
                  <a:lnTo>
                    <a:pt x="637" y="426"/>
                  </a:lnTo>
                  <a:lnTo>
                    <a:pt x="636" y="427"/>
                  </a:lnTo>
                  <a:lnTo>
                    <a:pt x="636" y="428"/>
                  </a:lnTo>
                  <a:lnTo>
                    <a:pt x="636" y="429"/>
                  </a:lnTo>
                  <a:lnTo>
                    <a:pt x="637" y="430"/>
                  </a:lnTo>
                  <a:lnTo>
                    <a:pt x="637" y="433"/>
                  </a:lnTo>
                  <a:lnTo>
                    <a:pt x="638" y="435"/>
                  </a:lnTo>
                  <a:lnTo>
                    <a:pt x="637" y="435"/>
                  </a:lnTo>
                  <a:lnTo>
                    <a:pt x="637" y="436"/>
                  </a:lnTo>
                  <a:lnTo>
                    <a:pt x="638" y="436"/>
                  </a:lnTo>
                  <a:lnTo>
                    <a:pt x="638" y="438"/>
                  </a:lnTo>
                  <a:lnTo>
                    <a:pt x="637" y="438"/>
                  </a:lnTo>
                  <a:lnTo>
                    <a:pt x="638" y="439"/>
                  </a:lnTo>
                  <a:lnTo>
                    <a:pt x="637" y="439"/>
                  </a:lnTo>
                  <a:lnTo>
                    <a:pt x="637" y="440"/>
                  </a:lnTo>
                  <a:lnTo>
                    <a:pt x="637" y="439"/>
                  </a:lnTo>
                  <a:lnTo>
                    <a:pt x="636" y="439"/>
                  </a:lnTo>
                  <a:lnTo>
                    <a:pt x="636" y="440"/>
                  </a:lnTo>
                  <a:lnTo>
                    <a:pt x="637" y="440"/>
                  </a:lnTo>
                  <a:lnTo>
                    <a:pt x="636" y="442"/>
                  </a:lnTo>
                  <a:lnTo>
                    <a:pt x="637" y="442"/>
                  </a:lnTo>
                  <a:lnTo>
                    <a:pt x="637" y="444"/>
                  </a:lnTo>
                  <a:lnTo>
                    <a:pt x="637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7"/>
                  </a:lnTo>
                  <a:lnTo>
                    <a:pt x="639" y="449"/>
                  </a:lnTo>
                  <a:lnTo>
                    <a:pt x="638" y="449"/>
                  </a:lnTo>
                  <a:lnTo>
                    <a:pt x="637" y="449"/>
                  </a:lnTo>
                  <a:lnTo>
                    <a:pt x="637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9" y="452"/>
                  </a:lnTo>
                  <a:lnTo>
                    <a:pt x="641" y="453"/>
                  </a:lnTo>
                  <a:lnTo>
                    <a:pt x="641" y="455"/>
                  </a:lnTo>
                  <a:lnTo>
                    <a:pt x="639" y="455"/>
                  </a:lnTo>
                  <a:lnTo>
                    <a:pt x="639" y="456"/>
                  </a:lnTo>
                  <a:lnTo>
                    <a:pt x="639" y="457"/>
                  </a:lnTo>
                  <a:lnTo>
                    <a:pt x="639" y="458"/>
                  </a:lnTo>
                  <a:lnTo>
                    <a:pt x="639" y="461"/>
                  </a:lnTo>
                  <a:lnTo>
                    <a:pt x="639" y="462"/>
                  </a:lnTo>
                  <a:lnTo>
                    <a:pt x="641" y="463"/>
                  </a:lnTo>
                  <a:lnTo>
                    <a:pt x="641" y="464"/>
                  </a:lnTo>
                  <a:lnTo>
                    <a:pt x="643" y="464"/>
                  </a:lnTo>
                  <a:lnTo>
                    <a:pt x="643" y="466"/>
                  </a:lnTo>
                  <a:lnTo>
                    <a:pt x="643" y="467"/>
                  </a:lnTo>
                  <a:lnTo>
                    <a:pt x="643" y="469"/>
                  </a:lnTo>
                  <a:lnTo>
                    <a:pt x="644" y="469"/>
                  </a:lnTo>
                  <a:lnTo>
                    <a:pt x="643" y="469"/>
                  </a:lnTo>
                  <a:lnTo>
                    <a:pt x="644" y="470"/>
                  </a:lnTo>
                  <a:lnTo>
                    <a:pt x="644" y="472"/>
                  </a:lnTo>
                  <a:lnTo>
                    <a:pt x="644" y="473"/>
                  </a:lnTo>
                  <a:lnTo>
                    <a:pt x="645" y="473"/>
                  </a:lnTo>
                  <a:lnTo>
                    <a:pt x="645" y="474"/>
                  </a:lnTo>
                  <a:lnTo>
                    <a:pt x="645" y="475"/>
                  </a:lnTo>
                  <a:lnTo>
                    <a:pt x="647" y="475"/>
                  </a:lnTo>
                  <a:lnTo>
                    <a:pt x="645" y="475"/>
                  </a:lnTo>
                  <a:lnTo>
                    <a:pt x="645" y="478"/>
                  </a:lnTo>
                  <a:lnTo>
                    <a:pt x="647" y="479"/>
                  </a:lnTo>
                  <a:lnTo>
                    <a:pt x="648" y="480"/>
                  </a:lnTo>
                  <a:lnTo>
                    <a:pt x="648" y="481"/>
                  </a:lnTo>
                  <a:lnTo>
                    <a:pt x="649" y="481"/>
                  </a:lnTo>
                  <a:lnTo>
                    <a:pt x="649" y="483"/>
                  </a:lnTo>
                  <a:lnTo>
                    <a:pt x="649" y="484"/>
                  </a:lnTo>
                  <a:lnTo>
                    <a:pt x="650" y="484"/>
                  </a:lnTo>
                  <a:lnTo>
                    <a:pt x="650" y="485"/>
                  </a:lnTo>
                  <a:lnTo>
                    <a:pt x="649" y="485"/>
                  </a:lnTo>
                  <a:lnTo>
                    <a:pt x="649" y="487"/>
                  </a:lnTo>
                  <a:lnTo>
                    <a:pt x="648" y="487"/>
                  </a:lnTo>
                  <a:lnTo>
                    <a:pt x="648" y="485"/>
                  </a:lnTo>
                  <a:lnTo>
                    <a:pt x="647" y="487"/>
                  </a:lnTo>
                  <a:lnTo>
                    <a:pt x="647" y="489"/>
                  </a:lnTo>
                  <a:lnTo>
                    <a:pt x="647" y="490"/>
                  </a:lnTo>
                  <a:lnTo>
                    <a:pt x="648" y="490"/>
                  </a:lnTo>
                  <a:lnTo>
                    <a:pt x="648" y="491"/>
                  </a:lnTo>
                  <a:lnTo>
                    <a:pt x="649" y="492"/>
                  </a:lnTo>
                  <a:lnTo>
                    <a:pt x="648" y="493"/>
                  </a:lnTo>
                  <a:lnTo>
                    <a:pt x="649" y="493"/>
                  </a:lnTo>
                  <a:lnTo>
                    <a:pt x="649" y="496"/>
                  </a:lnTo>
                  <a:lnTo>
                    <a:pt x="649" y="497"/>
                  </a:lnTo>
                  <a:lnTo>
                    <a:pt x="650" y="500"/>
                  </a:lnTo>
                  <a:lnTo>
                    <a:pt x="650" y="501"/>
                  </a:lnTo>
                  <a:lnTo>
                    <a:pt x="650" y="502"/>
                  </a:lnTo>
                  <a:lnTo>
                    <a:pt x="653" y="502"/>
                  </a:lnTo>
                  <a:lnTo>
                    <a:pt x="653" y="504"/>
                  </a:lnTo>
                  <a:lnTo>
                    <a:pt x="654" y="504"/>
                  </a:lnTo>
                  <a:lnTo>
                    <a:pt x="656" y="504"/>
                  </a:lnTo>
                  <a:lnTo>
                    <a:pt x="658" y="506"/>
                  </a:lnTo>
                  <a:lnTo>
                    <a:pt x="658" y="507"/>
                  </a:lnTo>
                  <a:lnTo>
                    <a:pt x="659" y="507"/>
                  </a:lnTo>
                  <a:lnTo>
                    <a:pt x="658" y="507"/>
                  </a:lnTo>
                  <a:lnTo>
                    <a:pt x="658" y="508"/>
                  </a:lnTo>
                  <a:lnTo>
                    <a:pt x="656" y="508"/>
                  </a:lnTo>
                  <a:lnTo>
                    <a:pt x="658" y="508"/>
                  </a:lnTo>
                  <a:lnTo>
                    <a:pt x="656" y="508"/>
                  </a:lnTo>
                  <a:lnTo>
                    <a:pt x="656" y="509"/>
                  </a:lnTo>
                  <a:lnTo>
                    <a:pt x="658" y="509"/>
                  </a:lnTo>
                  <a:lnTo>
                    <a:pt x="656" y="509"/>
                  </a:lnTo>
                  <a:lnTo>
                    <a:pt x="658" y="509"/>
                  </a:lnTo>
                  <a:lnTo>
                    <a:pt x="659" y="510"/>
                  </a:lnTo>
                  <a:lnTo>
                    <a:pt x="659" y="512"/>
                  </a:lnTo>
                  <a:lnTo>
                    <a:pt x="661" y="512"/>
                  </a:lnTo>
                  <a:lnTo>
                    <a:pt x="662" y="512"/>
                  </a:lnTo>
                  <a:lnTo>
                    <a:pt x="662" y="514"/>
                  </a:lnTo>
                  <a:lnTo>
                    <a:pt x="662" y="515"/>
                  </a:lnTo>
                  <a:lnTo>
                    <a:pt x="661" y="515"/>
                  </a:lnTo>
                  <a:lnTo>
                    <a:pt x="662" y="516"/>
                  </a:lnTo>
                  <a:lnTo>
                    <a:pt x="662" y="515"/>
                  </a:lnTo>
                  <a:lnTo>
                    <a:pt x="662" y="516"/>
                  </a:lnTo>
                  <a:lnTo>
                    <a:pt x="664" y="516"/>
                  </a:lnTo>
                  <a:lnTo>
                    <a:pt x="664" y="518"/>
                  </a:lnTo>
                  <a:lnTo>
                    <a:pt x="665" y="518"/>
                  </a:lnTo>
                  <a:lnTo>
                    <a:pt x="665" y="519"/>
                  </a:lnTo>
                  <a:lnTo>
                    <a:pt x="664" y="520"/>
                  </a:lnTo>
                  <a:lnTo>
                    <a:pt x="664" y="523"/>
                  </a:lnTo>
                  <a:lnTo>
                    <a:pt x="665" y="524"/>
                  </a:lnTo>
                  <a:lnTo>
                    <a:pt x="665" y="525"/>
                  </a:lnTo>
                  <a:lnTo>
                    <a:pt x="665" y="526"/>
                  </a:lnTo>
                  <a:lnTo>
                    <a:pt x="666" y="526"/>
                  </a:lnTo>
                  <a:lnTo>
                    <a:pt x="667" y="526"/>
                  </a:lnTo>
                  <a:lnTo>
                    <a:pt x="671" y="526"/>
                  </a:lnTo>
                  <a:lnTo>
                    <a:pt x="673" y="527"/>
                  </a:lnTo>
                  <a:lnTo>
                    <a:pt x="674" y="527"/>
                  </a:lnTo>
                  <a:lnTo>
                    <a:pt x="674" y="529"/>
                  </a:lnTo>
                  <a:lnTo>
                    <a:pt x="676" y="529"/>
                  </a:lnTo>
                  <a:lnTo>
                    <a:pt x="676" y="531"/>
                  </a:lnTo>
                  <a:lnTo>
                    <a:pt x="674" y="531"/>
                  </a:lnTo>
                  <a:lnTo>
                    <a:pt x="674" y="532"/>
                  </a:lnTo>
                  <a:lnTo>
                    <a:pt x="676" y="532"/>
                  </a:lnTo>
                  <a:lnTo>
                    <a:pt x="676" y="533"/>
                  </a:lnTo>
                  <a:lnTo>
                    <a:pt x="674" y="533"/>
                  </a:lnTo>
                  <a:lnTo>
                    <a:pt x="673" y="533"/>
                  </a:lnTo>
                  <a:lnTo>
                    <a:pt x="672" y="533"/>
                  </a:lnTo>
                  <a:lnTo>
                    <a:pt x="671" y="533"/>
                  </a:lnTo>
                  <a:lnTo>
                    <a:pt x="670" y="533"/>
                  </a:lnTo>
                  <a:lnTo>
                    <a:pt x="667" y="533"/>
                  </a:lnTo>
                  <a:lnTo>
                    <a:pt x="666" y="533"/>
                  </a:lnTo>
                  <a:lnTo>
                    <a:pt x="665" y="533"/>
                  </a:lnTo>
                  <a:lnTo>
                    <a:pt x="665" y="535"/>
                  </a:lnTo>
                  <a:lnTo>
                    <a:pt x="665" y="536"/>
                  </a:lnTo>
                  <a:lnTo>
                    <a:pt x="666" y="536"/>
                  </a:lnTo>
                  <a:lnTo>
                    <a:pt x="667" y="536"/>
                  </a:lnTo>
                  <a:lnTo>
                    <a:pt x="670" y="536"/>
                  </a:lnTo>
                  <a:lnTo>
                    <a:pt x="671" y="536"/>
                  </a:lnTo>
                  <a:lnTo>
                    <a:pt x="671" y="537"/>
                  </a:lnTo>
                  <a:lnTo>
                    <a:pt x="672" y="537"/>
                  </a:lnTo>
                  <a:lnTo>
                    <a:pt x="673" y="537"/>
                  </a:lnTo>
                  <a:lnTo>
                    <a:pt x="674" y="538"/>
                  </a:lnTo>
                  <a:lnTo>
                    <a:pt x="674" y="541"/>
                  </a:lnTo>
                  <a:lnTo>
                    <a:pt x="676" y="541"/>
                  </a:lnTo>
                  <a:lnTo>
                    <a:pt x="677" y="541"/>
                  </a:lnTo>
                  <a:lnTo>
                    <a:pt x="677" y="542"/>
                  </a:lnTo>
                  <a:lnTo>
                    <a:pt x="679" y="542"/>
                  </a:lnTo>
                  <a:lnTo>
                    <a:pt x="679" y="543"/>
                  </a:lnTo>
                  <a:lnTo>
                    <a:pt x="677" y="544"/>
                  </a:lnTo>
                  <a:lnTo>
                    <a:pt x="677" y="546"/>
                  </a:lnTo>
                  <a:lnTo>
                    <a:pt x="677" y="547"/>
                  </a:lnTo>
                  <a:lnTo>
                    <a:pt x="676" y="546"/>
                  </a:lnTo>
                  <a:lnTo>
                    <a:pt x="676" y="547"/>
                  </a:lnTo>
                  <a:lnTo>
                    <a:pt x="674" y="547"/>
                  </a:lnTo>
                  <a:lnTo>
                    <a:pt x="674" y="549"/>
                  </a:lnTo>
                  <a:lnTo>
                    <a:pt x="674" y="550"/>
                  </a:lnTo>
                  <a:lnTo>
                    <a:pt x="676" y="550"/>
                  </a:lnTo>
                  <a:lnTo>
                    <a:pt x="676" y="552"/>
                  </a:lnTo>
                  <a:lnTo>
                    <a:pt x="676" y="553"/>
                  </a:lnTo>
                  <a:lnTo>
                    <a:pt x="677" y="553"/>
                  </a:lnTo>
                  <a:lnTo>
                    <a:pt x="679" y="553"/>
                  </a:lnTo>
                  <a:lnTo>
                    <a:pt x="679" y="554"/>
                  </a:lnTo>
                  <a:lnTo>
                    <a:pt x="679" y="555"/>
                  </a:lnTo>
                  <a:lnTo>
                    <a:pt x="679" y="558"/>
                  </a:lnTo>
                  <a:lnTo>
                    <a:pt x="677" y="558"/>
                  </a:lnTo>
                  <a:lnTo>
                    <a:pt x="676" y="558"/>
                  </a:lnTo>
                  <a:lnTo>
                    <a:pt x="677" y="558"/>
                  </a:lnTo>
                  <a:lnTo>
                    <a:pt x="677" y="559"/>
                  </a:lnTo>
                  <a:lnTo>
                    <a:pt x="679" y="559"/>
                  </a:lnTo>
                  <a:lnTo>
                    <a:pt x="679" y="560"/>
                  </a:lnTo>
                  <a:lnTo>
                    <a:pt x="681" y="560"/>
                  </a:lnTo>
                  <a:lnTo>
                    <a:pt x="681" y="561"/>
                  </a:lnTo>
                  <a:lnTo>
                    <a:pt x="682" y="564"/>
                  </a:lnTo>
                  <a:lnTo>
                    <a:pt x="683" y="564"/>
                  </a:lnTo>
                  <a:lnTo>
                    <a:pt x="683" y="565"/>
                  </a:lnTo>
                  <a:lnTo>
                    <a:pt x="683" y="567"/>
                  </a:lnTo>
                  <a:lnTo>
                    <a:pt x="683" y="569"/>
                  </a:lnTo>
                  <a:lnTo>
                    <a:pt x="682" y="569"/>
                  </a:lnTo>
                  <a:lnTo>
                    <a:pt x="681" y="570"/>
                  </a:lnTo>
                  <a:lnTo>
                    <a:pt x="682" y="570"/>
                  </a:lnTo>
                  <a:lnTo>
                    <a:pt x="682" y="571"/>
                  </a:lnTo>
                  <a:lnTo>
                    <a:pt x="683" y="572"/>
                  </a:lnTo>
                  <a:lnTo>
                    <a:pt x="682" y="572"/>
                  </a:lnTo>
                  <a:lnTo>
                    <a:pt x="682" y="574"/>
                  </a:lnTo>
                  <a:lnTo>
                    <a:pt x="683" y="574"/>
                  </a:lnTo>
                  <a:lnTo>
                    <a:pt x="684" y="574"/>
                  </a:lnTo>
                  <a:lnTo>
                    <a:pt x="684" y="576"/>
                  </a:lnTo>
                  <a:lnTo>
                    <a:pt x="684" y="577"/>
                  </a:lnTo>
                  <a:lnTo>
                    <a:pt x="683" y="576"/>
                  </a:lnTo>
                  <a:lnTo>
                    <a:pt x="683" y="577"/>
                  </a:lnTo>
                  <a:lnTo>
                    <a:pt x="683" y="578"/>
                  </a:lnTo>
                  <a:lnTo>
                    <a:pt x="683" y="580"/>
                  </a:lnTo>
                  <a:lnTo>
                    <a:pt x="682" y="580"/>
                  </a:lnTo>
                  <a:lnTo>
                    <a:pt x="681" y="580"/>
                  </a:lnTo>
                  <a:lnTo>
                    <a:pt x="681" y="581"/>
                  </a:lnTo>
                  <a:lnTo>
                    <a:pt x="682" y="581"/>
                  </a:lnTo>
                  <a:lnTo>
                    <a:pt x="682" y="582"/>
                  </a:lnTo>
                  <a:lnTo>
                    <a:pt x="682" y="584"/>
                  </a:lnTo>
                  <a:lnTo>
                    <a:pt x="682" y="586"/>
                  </a:lnTo>
                  <a:lnTo>
                    <a:pt x="682" y="587"/>
                  </a:lnTo>
                  <a:lnTo>
                    <a:pt x="682" y="588"/>
                  </a:lnTo>
                  <a:lnTo>
                    <a:pt x="682" y="589"/>
                  </a:lnTo>
                  <a:lnTo>
                    <a:pt x="683" y="589"/>
                  </a:lnTo>
                  <a:lnTo>
                    <a:pt x="684" y="589"/>
                  </a:lnTo>
                  <a:lnTo>
                    <a:pt x="684" y="590"/>
                  </a:lnTo>
                  <a:lnTo>
                    <a:pt x="685" y="590"/>
                  </a:lnTo>
                  <a:lnTo>
                    <a:pt x="685" y="594"/>
                  </a:lnTo>
                  <a:lnTo>
                    <a:pt x="688" y="594"/>
                  </a:lnTo>
                  <a:lnTo>
                    <a:pt x="688" y="595"/>
                  </a:lnTo>
                  <a:lnTo>
                    <a:pt x="685" y="595"/>
                  </a:lnTo>
                  <a:lnTo>
                    <a:pt x="685" y="597"/>
                  </a:lnTo>
                  <a:lnTo>
                    <a:pt x="684" y="597"/>
                  </a:lnTo>
                  <a:lnTo>
                    <a:pt x="684" y="598"/>
                  </a:lnTo>
                  <a:lnTo>
                    <a:pt x="684" y="599"/>
                  </a:lnTo>
                  <a:lnTo>
                    <a:pt x="685" y="600"/>
                  </a:lnTo>
                  <a:lnTo>
                    <a:pt x="688" y="603"/>
                  </a:lnTo>
                  <a:lnTo>
                    <a:pt x="688" y="604"/>
                  </a:lnTo>
                  <a:lnTo>
                    <a:pt x="685" y="605"/>
                  </a:lnTo>
                  <a:lnTo>
                    <a:pt x="684" y="606"/>
                  </a:lnTo>
                  <a:lnTo>
                    <a:pt x="683" y="606"/>
                  </a:lnTo>
                  <a:lnTo>
                    <a:pt x="683" y="607"/>
                  </a:lnTo>
                  <a:lnTo>
                    <a:pt x="683" y="609"/>
                  </a:lnTo>
                  <a:lnTo>
                    <a:pt x="683" y="611"/>
                  </a:lnTo>
                  <a:lnTo>
                    <a:pt x="684" y="611"/>
                  </a:lnTo>
                  <a:lnTo>
                    <a:pt x="683" y="612"/>
                  </a:lnTo>
                  <a:lnTo>
                    <a:pt x="679" y="612"/>
                  </a:lnTo>
                  <a:lnTo>
                    <a:pt x="681" y="612"/>
                  </a:lnTo>
                  <a:lnTo>
                    <a:pt x="681" y="614"/>
                  </a:lnTo>
                  <a:lnTo>
                    <a:pt x="679" y="614"/>
                  </a:lnTo>
                  <a:lnTo>
                    <a:pt x="679" y="615"/>
                  </a:lnTo>
                  <a:lnTo>
                    <a:pt x="681" y="615"/>
                  </a:lnTo>
                  <a:lnTo>
                    <a:pt x="681" y="616"/>
                  </a:lnTo>
                  <a:lnTo>
                    <a:pt x="682" y="616"/>
                  </a:lnTo>
                  <a:lnTo>
                    <a:pt x="682" y="617"/>
                  </a:lnTo>
                  <a:lnTo>
                    <a:pt x="682" y="618"/>
                  </a:lnTo>
                  <a:lnTo>
                    <a:pt x="683" y="618"/>
                  </a:lnTo>
                  <a:lnTo>
                    <a:pt x="683" y="621"/>
                  </a:lnTo>
                  <a:lnTo>
                    <a:pt x="683" y="622"/>
                  </a:lnTo>
                  <a:lnTo>
                    <a:pt x="683" y="623"/>
                  </a:lnTo>
                  <a:lnTo>
                    <a:pt x="684" y="623"/>
                  </a:lnTo>
                  <a:lnTo>
                    <a:pt x="684" y="624"/>
                  </a:lnTo>
                  <a:lnTo>
                    <a:pt x="684" y="626"/>
                  </a:lnTo>
                  <a:lnTo>
                    <a:pt x="688" y="627"/>
                  </a:lnTo>
                  <a:lnTo>
                    <a:pt x="689" y="627"/>
                  </a:lnTo>
                  <a:lnTo>
                    <a:pt x="689" y="629"/>
                  </a:lnTo>
                  <a:lnTo>
                    <a:pt x="690" y="629"/>
                  </a:lnTo>
                  <a:lnTo>
                    <a:pt x="690" y="631"/>
                  </a:lnTo>
                  <a:lnTo>
                    <a:pt x="691" y="631"/>
                  </a:lnTo>
                  <a:lnTo>
                    <a:pt x="691" y="632"/>
                  </a:lnTo>
                  <a:lnTo>
                    <a:pt x="691" y="633"/>
                  </a:lnTo>
                  <a:lnTo>
                    <a:pt x="693" y="633"/>
                  </a:lnTo>
                  <a:lnTo>
                    <a:pt x="693" y="634"/>
                  </a:lnTo>
                  <a:lnTo>
                    <a:pt x="694" y="634"/>
                  </a:lnTo>
                  <a:lnTo>
                    <a:pt x="694" y="635"/>
                  </a:lnTo>
                  <a:lnTo>
                    <a:pt x="696" y="635"/>
                  </a:lnTo>
                  <a:lnTo>
                    <a:pt x="698" y="635"/>
                  </a:lnTo>
                  <a:lnTo>
                    <a:pt x="698" y="634"/>
                  </a:lnTo>
                  <a:lnTo>
                    <a:pt x="699" y="633"/>
                  </a:lnTo>
                  <a:lnTo>
                    <a:pt x="700" y="634"/>
                  </a:lnTo>
                  <a:lnTo>
                    <a:pt x="701" y="634"/>
                  </a:lnTo>
                  <a:lnTo>
                    <a:pt x="701" y="633"/>
                  </a:lnTo>
                  <a:lnTo>
                    <a:pt x="702" y="633"/>
                  </a:lnTo>
                  <a:lnTo>
                    <a:pt x="704" y="633"/>
                  </a:lnTo>
                  <a:lnTo>
                    <a:pt x="704" y="634"/>
                  </a:lnTo>
                  <a:lnTo>
                    <a:pt x="706" y="634"/>
                  </a:lnTo>
                  <a:lnTo>
                    <a:pt x="706" y="635"/>
                  </a:lnTo>
                  <a:lnTo>
                    <a:pt x="707" y="638"/>
                  </a:lnTo>
                  <a:lnTo>
                    <a:pt x="708" y="639"/>
                  </a:lnTo>
                  <a:lnTo>
                    <a:pt x="708" y="640"/>
                  </a:lnTo>
                  <a:lnTo>
                    <a:pt x="707" y="640"/>
                  </a:lnTo>
                  <a:lnTo>
                    <a:pt x="707" y="641"/>
                  </a:lnTo>
                  <a:lnTo>
                    <a:pt x="708" y="643"/>
                  </a:lnTo>
                  <a:lnTo>
                    <a:pt x="710" y="643"/>
                  </a:lnTo>
                  <a:lnTo>
                    <a:pt x="710" y="644"/>
                  </a:lnTo>
                  <a:lnTo>
                    <a:pt x="710" y="645"/>
                  </a:lnTo>
                  <a:lnTo>
                    <a:pt x="711" y="648"/>
                  </a:lnTo>
                  <a:lnTo>
                    <a:pt x="711" y="649"/>
                  </a:lnTo>
                  <a:lnTo>
                    <a:pt x="710" y="649"/>
                  </a:lnTo>
                  <a:lnTo>
                    <a:pt x="711" y="650"/>
                  </a:lnTo>
                  <a:lnTo>
                    <a:pt x="712" y="650"/>
                  </a:lnTo>
                  <a:lnTo>
                    <a:pt x="712" y="651"/>
                  </a:lnTo>
                  <a:lnTo>
                    <a:pt x="714" y="651"/>
                  </a:lnTo>
                  <a:lnTo>
                    <a:pt x="716" y="651"/>
                  </a:lnTo>
                  <a:lnTo>
                    <a:pt x="716" y="652"/>
                  </a:lnTo>
                  <a:lnTo>
                    <a:pt x="717" y="652"/>
                  </a:lnTo>
                  <a:lnTo>
                    <a:pt x="718" y="654"/>
                  </a:lnTo>
                  <a:lnTo>
                    <a:pt x="719" y="654"/>
                  </a:lnTo>
                  <a:lnTo>
                    <a:pt x="719" y="656"/>
                  </a:lnTo>
                  <a:lnTo>
                    <a:pt x="721" y="656"/>
                  </a:lnTo>
                  <a:lnTo>
                    <a:pt x="725" y="657"/>
                  </a:lnTo>
                  <a:lnTo>
                    <a:pt x="728" y="657"/>
                  </a:lnTo>
                  <a:lnTo>
                    <a:pt x="730" y="657"/>
                  </a:lnTo>
                  <a:lnTo>
                    <a:pt x="734" y="657"/>
                  </a:lnTo>
                  <a:lnTo>
                    <a:pt x="736" y="657"/>
                  </a:lnTo>
                  <a:lnTo>
                    <a:pt x="739" y="657"/>
                  </a:lnTo>
                  <a:lnTo>
                    <a:pt x="742" y="657"/>
                  </a:lnTo>
                  <a:lnTo>
                    <a:pt x="745" y="657"/>
                  </a:lnTo>
                  <a:lnTo>
                    <a:pt x="746" y="657"/>
                  </a:lnTo>
                  <a:lnTo>
                    <a:pt x="747" y="657"/>
                  </a:lnTo>
                  <a:lnTo>
                    <a:pt x="751" y="658"/>
                  </a:lnTo>
                  <a:lnTo>
                    <a:pt x="753" y="658"/>
                  </a:lnTo>
                  <a:lnTo>
                    <a:pt x="756" y="658"/>
                  </a:lnTo>
                  <a:lnTo>
                    <a:pt x="759" y="660"/>
                  </a:lnTo>
                  <a:lnTo>
                    <a:pt x="762" y="660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5" y="661"/>
                  </a:lnTo>
                  <a:lnTo>
                    <a:pt x="768" y="661"/>
                  </a:lnTo>
                  <a:lnTo>
                    <a:pt x="768" y="662"/>
                  </a:lnTo>
                  <a:lnTo>
                    <a:pt x="768" y="661"/>
                  </a:lnTo>
                  <a:lnTo>
                    <a:pt x="765" y="662"/>
                  </a:lnTo>
                  <a:lnTo>
                    <a:pt x="764" y="661"/>
                  </a:lnTo>
                  <a:lnTo>
                    <a:pt x="763" y="661"/>
                  </a:lnTo>
                  <a:lnTo>
                    <a:pt x="762" y="661"/>
                  </a:lnTo>
                  <a:lnTo>
                    <a:pt x="761" y="661"/>
                  </a:lnTo>
                  <a:lnTo>
                    <a:pt x="759" y="660"/>
                  </a:lnTo>
                  <a:lnTo>
                    <a:pt x="757" y="660"/>
                  </a:lnTo>
                  <a:lnTo>
                    <a:pt x="756" y="660"/>
                  </a:lnTo>
                  <a:lnTo>
                    <a:pt x="755" y="660"/>
                  </a:lnTo>
                  <a:lnTo>
                    <a:pt x="755" y="661"/>
                  </a:lnTo>
                  <a:lnTo>
                    <a:pt x="755" y="662"/>
                  </a:lnTo>
                  <a:lnTo>
                    <a:pt x="755" y="664"/>
                  </a:lnTo>
                  <a:lnTo>
                    <a:pt x="753" y="664"/>
                  </a:lnTo>
                  <a:lnTo>
                    <a:pt x="753" y="666"/>
                  </a:lnTo>
                  <a:lnTo>
                    <a:pt x="752" y="666"/>
                  </a:lnTo>
                  <a:lnTo>
                    <a:pt x="752" y="664"/>
                  </a:lnTo>
                  <a:lnTo>
                    <a:pt x="751" y="664"/>
                  </a:lnTo>
                  <a:lnTo>
                    <a:pt x="751" y="666"/>
                  </a:lnTo>
                  <a:lnTo>
                    <a:pt x="750" y="666"/>
                  </a:lnTo>
                  <a:lnTo>
                    <a:pt x="747" y="666"/>
                  </a:lnTo>
                  <a:lnTo>
                    <a:pt x="747" y="667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68"/>
                  </a:lnTo>
                  <a:lnTo>
                    <a:pt x="745" y="667"/>
                  </a:lnTo>
                  <a:lnTo>
                    <a:pt x="744" y="667"/>
                  </a:lnTo>
                  <a:lnTo>
                    <a:pt x="744" y="668"/>
                  </a:lnTo>
                  <a:lnTo>
                    <a:pt x="742" y="668"/>
                  </a:lnTo>
                  <a:lnTo>
                    <a:pt x="741" y="668"/>
                  </a:lnTo>
                  <a:lnTo>
                    <a:pt x="739" y="668"/>
                  </a:lnTo>
                  <a:lnTo>
                    <a:pt x="741" y="668"/>
                  </a:lnTo>
                  <a:lnTo>
                    <a:pt x="741" y="669"/>
                  </a:lnTo>
                  <a:lnTo>
                    <a:pt x="742" y="669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2" y="671"/>
                  </a:lnTo>
                  <a:lnTo>
                    <a:pt x="742" y="672"/>
                  </a:lnTo>
                  <a:lnTo>
                    <a:pt x="742" y="674"/>
                  </a:lnTo>
                  <a:lnTo>
                    <a:pt x="742" y="675"/>
                  </a:lnTo>
                  <a:lnTo>
                    <a:pt x="742" y="677"/>
                  </a:lnTo>
                  <a:lnTo>
                    <a:pt x="744" y="678"/>
                  </a:lnTo>
                  <a:lnTo>
                    <a:pt x="744" y="679"/>
                  </a:lnTo>
                  <a:lnTo>
                    <a:pt x="745" y="679"/>
                  </a:lnTo>
                  <a:lnTo>
                    <a:pt x="745" y="680"/>
                  </a:lnTo>
                  <a:lnTo>
                    <a:pt x="746" y="683"/>
                  </a:lnTo>
                  <a:lnTo>
                    <a:pt x="746" y="684"/>
                  </a:lnTo>
                  <a:lnTo>
                    <a:pt x="746" y="685"/>
                  </a:lnTo>
                  <a:lnTo>
                    <a:pt x="745" y="686"/>
                  </a:lnTo>
                  <a:lnTo>
                    <a:pt x="744" y="686"/>
                  </a:lnTo>
                  <a:lnTo>
                    <a:pt x="742" y="686"/>
                  </a:lnTo>
                  <a:lnTo>
                    <a:pt x="741" y="685"/>
                  </a:lnTo>
                  <a:lnTo>
                    <a:pt x="739" y="685"/>
                  </a:lnTo>
                  <a:lnTo>
                    <a:pt x="738" y="685"/>
                  </a:lnTo>
                  <a:lnTo>
                    <a:pt x="736" y="685"/>
                  </a:lnTo>
                  <a:lnTo>
                    <a:pt x="735" y="685"/>
                  </a:lnTo>
                  <a:lnTo>
                    <a:pt x="735" y="684"/>
                  </a:lnTo>
                  <a:lnTo>
                    <a:pt x="734" y="684"/>
                  </a:lnTo>
                  <a:lnTo>
                    <a:pt x="733" y="684"/>
                  </a:lnTo>
                  <a:lnTo>
                    <a:pt x="730" y="683"/>
                  </a:lnTo>
                  <a:lnTo>
                    <a:pt x="729" y="683"/>
                  </a:lnTo>
                  <a:lnTo>
                    <a:pt x="728" y="683"/>
                  </a:lnTo>
                  <a:lnTo>
                    <a:pt x="728" y="680"/>
                  </a:lnTo>
                  <a:lnTo>
                    <a:pt x="727" y="680"/>
                  </a:lnTo>
                  <a:lnTo>
                    <a:pt x="727" y="679"/>
                  </a:lnTo>
                  <a:lnTo>
                    <a:pt x="725" y="679"/>
                  </a:lnTo>
                  <a:lnTo>
                    <a:pt x="725" y="678"/>
                  </a:lnTo>
                  <a:lnTo>
                    <a:pt x="725" y="677"/>
                  </a:lnTo>
                  <a:lnTo>
                    <a:pt x="727" y="677"/>
                  </a:lnTo>
                  <a:lnTo>
                    <a:pt x="728" y="677"/>
                  </a:lnTo>
                  <a:lnTo>
                    <a:pt x="729" y="678"/>
                  </a:lnTo>
                  <a:lnTo>
                    <a:pt x="729" y="679"/>
                  </a:lnTo>
                  <a:lnTo>
                    <a:pt x="729" y="678"/>
                  </a:lnTo>
                  <a:lnTo>
                    <a:pt x="729" y="679"/>
                  </a:lnTo>
                  <a:lnTo>
                    <a:pt x="728" y="679"/>
                  </a:lnTo>
                  <a:lnTo>
                    <a:pt x="729" y="679"/>
                  </a:lnTo>
                  <a:lnTo>
                    <a:pt x="730" y="679"/>
                  </a:lnTo>
                  <a:lnTo>
                    <a:pt x="730" y="678"/>
                  </a:lnTo>
                  <a:lnTo>
                    <a:pt x="729" y="677"/>
                  </a:lnTo>
                  <a:lnTo>
                    <a:pt x="730" y="677"/>
                  </a:lnTo>
                  <a:lnTo>
                    <a:pt x="733" y="677"/>
                  </a:lnTo>
                  <a:lnTo>
                    <a:pt x="733" y="678"/>
                  </a:lnTo>
                  <a:lnTo>
                    <a:pt x="734" y="678"/>
                  </a:lnTo>
                  <a:lnTo>
                    <a:pt x="734" y="679"/>
                  </a:lnTo>
                  <a:lnTo>
                    <a:pt x="734" y="680"/>
                  </a:lnTo>
                  <a:lnTo>
                    <a:pt x="733" y="680"/>
                  </a:lnTo>
                  <a:lnTo>
                    <a:pt x="733" y="683"/>
                  </a:lnTo>
                  <a:lnTo>
                    <a:pt x="733" y="680"/>
                  </a:lnTo>
                  <a:lnTo>
                    <a:pt x="734" y="680"/>
                  </a:lnTo>
                  <a:lnTo>
                    <a:pt x="735" y="679"/>
                  </a:lnTo>
                  <a:lnTo>
                    <a:pt x="734" y="679"/>
                  </a:lnTo>
                  <a:lnTo>
                    <a:pt x="734" y="678"/>
                  </a:lnTo>
                  <a:lnTo>
                    <a:pt x="733" y="677"/>
                  </a:lnTo>
                  <a:lnTo>
                    <a:pt x="733" y="675"/>
                  </a:lnTo>
                  <a:lnTo>
                    <a:pt x="734" y="675"/>
                  </a:lnTo>
                  <a:lnTo>
                    <a:pt x="735" y="675"/>
                  </a:lnTo>
                  <a:lnTo>
                    <a:pt x="736" y="675"/>
                  </a:lnTo>
                  <a:lnTo>
                    <a:pt x="736" y="674"/>
                  </a:lnTo>
                  <a:lnTo>
                    <a:pt x="738" y="672"/>
                  </a:lnTo>
                  <a:lnTo>
                    <a:pt x="736" y="672"/>
                  </a:lnTo>
                  <a:lnTo>
                    <a:pt x="738" y="671"/>
                  </a:lnTo>
                  <a:lnTo>
                    <a:pt x="738" y="669"/>
                  </a:lnTo>
                  <a:lnTo>
                    <a:pt x="736" y="669"/>
                  </a:lnTo>
                  <a:lnTo>
                    <a:pt x="735" y="669"/>
                  </a:lnTo>
                  <a:lnTo>
                    <a:pt x="734" y="669"/>
                  </a:lnTo>
                  <a:lnTo>
                    <a:pt x="734" y="668"/>
                  </a:lnTo>
                  <a:lnTo>
                    <a:pt x="734" y="669"/>
                  </a:lnTo>
                  <a:lnTo>
                    <a:pt x="733" y="669"/>
                  </a:lnTo>
                  <a:lnTo>
                    <a:pt x="733" y="671"/>
                  </a:lnTo>
                  <a:lnTo>
                    <a:pt x="730" y="671"/>
                  </a:lnTo>
                  <a:lnTo>
                    <a:pt x="730" y="672"/>
                  </a:lnTo>
                  <a:lnTo>
                    <a:pt x="729" y="672"/>
                  </a:lnTo>
                  <a:lnTo>
                    <a:pt x="728" y="674"/>
                  </a:lnTo>
                  <a:lnTo>
                    <a:pt x="728" y="675"/>
                  </a:lnTo>
                  <a:lnTo>
                    <a:pt x="728" y="674"/>
                  </a:lnTo>
                  <a:lnTo>
                    <a:pt x="728" y="675"/>
                  </a:lnTo>
                  <a:lnTo>
                    <a:pt x="727" y="675"/>
                  </a:lnTo>
                  <a:lnTo>
                    <a:pt x="727" y="674"/>
                  </a:lnTo>
                  <a:lnTo>
                    <a:pt x="725" y="674"/>
                  </a:lnTo>
                  <a:lnTo>
                    <a:pt x="724" y="672"/>
                  </a:lnTo>
                  <a:lnTo>
                    <a:pt x="724" y="674"/>
                  </a:lnTo>
                  <a:lnTo>
                    <a:pt x="725" y="674"/>
                  </a:lnTo>
                  <a:lnTo>
                    <a:pt x="724" y="674"/>
                  </a:lnTo>
                  <a:lnTo>
                    <a:pt x="723" y="674"/>
                  </a:lnTo>
                  <a:lnTo>
                    <a:pt x="721" y="674"/>
                  </a:lnTo>
                  <a:lnTo>
                    <a:pt x="723" y="674"/>
                  </a:lnTo>
                  <a:lnTo>
                    <a:pt x="724" y="674"/>
                  </a:lnTo>
                  <a:lnTo>
                    <a:pt x="725" y="675"/>
                  </a:lnTo>
                  <a:lnTo>
                    <a:pt x="727" y="675"/>
                  </a:lnTo>
                  <a:lnTo>
                    <a:pt x="725" y="675"/>
                  </a:lnTo>
                  <a:lnTo>
                    <a:pt x="724" y="675"/>
                  </a:lnTo>
                  <a:lnTo>
                    <a:pt x="725" y="675"/>
                  </a:lnTo>
                  <a:lnTo>
                    <a:pt x="725" y="677"/>
                  </a:lnTo>
                  <a:lnTo>
                    <a:pt x="724" y="675"/>
                  </a:lnTo>
                  <a:lnTo>
                    <a:pt x="723" y="675"/>
                  </a:lnTo>
                  <a:lnTo>
                    <a:pt x="724" y="675"/>
                  </a:lnTo>
                  <a:lnTo>
                    <a:pt x="724" y="677"/>
                  </a:lnTo>
                  <a:lnTo>
                    <a:pt x="723" y="675"/>
                  </a:lnTo>
                  <a:lnTo>
                    <a:pt x="723" y="677"/>
                  </a:lnTo>
                  <a:lnTo>
                    <a:pt x="724" y="677"/>
                  </a:lnTo>
                  <a:lnTo>
                    <a:pt x="723" y="677"/>
                  </a:lnTo>
                  <a:lnTo>
                    <a:pt x="724" y="677"/>
                  </a:lnTo>
                  <a:lnTo>
                    <a:pt x="724" y="678"/>
                  </a:lnTo>
                  <a:lnTo>
                    <a:pt x="723" y="678"/>
                  </a:lnTo>
                  <a:lnTo>
                    <a:pt x="724" y="678"/>
                  </a:lnTo>
                  <a:lnTo>
                    <a:pt x="724" y="679"/>
                  </a:lnTo>
                  <a:lnTo>
                    <a:pt x="725" y="679"/>
                  </a:lnTo>
                  <a:lnTo>
                    <a:pt x="727" y="680"/>
                  </a:lnTo>
                  <a:lnTo>
                    <a:pt x="725" y="680"/>
                  </a:lnTo>
                  <a:lnTo>
                    <a:pt x="724" y="680"/>
                  </a:lnTo>
                  <a:lnTo>
                    <a:pt x="723" y="679"/>
                  </a:lnTo>
                  <a:lnTo>
                    <a:pt x="721" y="679"/>
                  </a:lnTo>
                  <a:lnTo>
                    <a:pt x="721" y="678"/>
                  </a:lnTo>
                  <a:lnTo>
                    <a:pt x="721" y="679"/>
                  </a:lnTo>
                  <a:lnTo>
                    <a:pt x="721" y="678"/>
                  </a:lnTo>
                  <a:lnTo>
                    <a:pt x="719" y="678"/>
                  </a:lnTo>
                  <a:lnTo>
                    <a:pt x="718" y="678"/>
                  </a:lnTo>
                  <a:lnTo>
                    <a:pt x="717" y="677"/>
                  </a:lnTo>
                  <a:lnTo>
                    <a:pt x="716" y="677"/>
                  </a:lnTo>
                  <a:lnTo>
                    <a:pt x="714" y="677"/>
                  </a:lnTo>
                  <a:lnTo>
                    <a:pt x="712" y="675"/>
                  </a:lnTo>
                  <a:lnTo>
                    <a:pt x="714" y="675"/>
                  </a:lnTo>
                  <a:lnTo>
                    <a:pt x="716" y="675"/>
                  </a:lnTo>
                  <a:lnTo>
                    <a:pt x="717" y="675"/>
                  </a:lnTo>
                  <a:lnTo>
                    <a:pt x="718" y="675"/>
                  </a:lnTo>
                  <a:lnTo>
                    <a:pt x="719" y="677"/>
                  </a:lnTo>
                  <a:lnTo>
                    <a:pt x="721" y="677"/>
                  </a:lnTo>
                  <a:lnTo>
                    <a:pt x="719" y="677"/>
                  </a:lnTo>
                  <a:lnTo>
                    <a:pt x="719" y="675"/>
                  </a:lnTo>
                  <a:lnTo>
                    <a:pt x="718" y="675"/>
                  </a:lnTo>
                  <a:lnTo>
                    <a:pt x="719" y="675"/>
                  </a:lnTo>
                  <a:lnTo>
                    <a:pt x="721" y="675"/>
                  </a:lnTo>
                  <a:lnTo>
                    <a:pt x="719" y="675"/>
                  </a:lnTo>
                  <a:lnTo>
                    <a:pt x="719" y="674"/>
                  </a:lnTo>
                  <a:lnTo>
                    <a:pt x="718" y="674"/>
                  </a:lnTo>
                  <a:lnTo>
                    <a:pt x="718" y="675"/>
                  </a:lnTo>
                  <a:lnTo>
                    <a:pt x="717" y="674"/>
                  </a:lnTo>
                  <a:lnTo>
                    <a:pt x="717" y="672"/>
                  </a:lnTo>
                  <a:lnTo>
                    <a:pt x="717" y="674"/>
                  </a:lnTo>
                  <a:lnTo>
                    <a:pt x="717" y="672"/>
                  </a:lnTo>
                  <a:lnTo>
                    <a:pt x="716" y="672"/>
                  </a:lnTo>
                  <a:lnTo>
                    <a:pt x="716" y="671"/>
                  </a:lnTo>
                  <a:lnTo>
                    <a:pt x="714" y="669"/>
                  </a:lnTo>
                  <a:lnTo>
                    <a:pt x="716" y="669"/>
                  </a:lnTo>
                  <a:lnTo>
                    <a:pt x="716" y="668"/>
                  </a:lnTo>
                  <a:lnTo>
                    <a:pt x="717" y="668"/>
                  </a:lnTo>
                  <a:lnTo>
                    <a:pt x="718" y="668"/>
                  </a:lnTo>
                  <a:lnTo>
                    <a:pt x="718" y="669"/>
                  </a:lnTo>
                  <a:lnTo>
                    <a:pt x="717" y="669"/>
                  </a:lnTo>
                  <a:lnTo>
                    <a:pt x="717" y="671"/>
                  </a:lnTo>
                  <a:lnTo>
                    <a:pt x="718" y="669"/>
                  </a:lnTo>
                  <a:lnTo>
                    <a:pt x="719" y="669"/>
                  </a:lnTo>
                  <a:lnTo>
                    <a:pt x="721" y="669"/>
                  </a:lnTo>
                  <a:lnTo>
                    <a:pt x="721" y="668"/>
                  </a:lnTo>
                  <a:lnTo>
                    <a:pt x="723" y="668"/>
                  </a:lnTo>
                  <a:lnTo>
                    <a:pt x="723" y="667"/>
                  </a:lnTo>
                  <a:lnTo>
                    <a:pt x="724" y="667"/>
                  </a:lnTo>
                  <a:lnTo>
                    <a:pt x="725" y="667"/>
                  </a:lnTo>
                  <a:lnTo>
                    <a:pt x="727" y="667"/>
                  </a:lnTo>
                  <a:lnTo>
                    <a:pt x="727" y="668"/>
                  </a:lnTo>
                  <a:lnTo>
                    <a:pt x="729" y="667"/>
                  </a:lnTo>
                  <a:lnTo>
                    <a:pt x="730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8" y="666"/>
                  </a:lnTo>
                  <a:lnTo>
                    <a:pt x="727" y="666"/>
                  </a:lnTo>
                  <a:lnTo>
                    <a:pt x="725" y="666"/>
                  </a:lnTo>
                  <a:lnTo>
                    <a:pt x="724" y="666"/>
                  </a:lnTo>
                  <a:lnTo>
                    <a:pt x="723" y="666"/>
                  </a:lnTo>
                  <a:lnTo>
                    <a:pt x="721" y="666"/>
                  </a:lnTo>
                  <a:lnTo>
                    <a:pt x="719" y="666"/>
                  </a:lnTo>
                  <a:lnTo>
                    <a:pt x="719" y="667"/>
                  </a:lnTo>
                  <a:lnTo>
                    <a:pt x="718" y="667"/>
                  </a:lnTo>
                  <a:lnTo>
                    <a:pt x="717" y="666"/>
                  </a:lnTo>
                  <a:lnTo>
                    <a:pt x="718" y="666"/>
                  </a:lnTo>
                  <a:lnTo>
                    <a:pt x="718" y="664"/>
                  </a:lnTo>
                  <a:lnTo>
                    <a:pt x="718" y="666"/>
                  </a:lnTo>
                  <a:lnTo>
                    <a:pt x="717" y="666"/>
                  </a:lnTo>
                  <a:lnTo>
                    <a:pt x="716" y="666"/>
                  </a:lnTo>
                  <a:lnTo>
                    <a:pt x="714" y="666"/>
                  </a:lnTo>
                  <a:lnTo>
                    <a:pt x="712" y="664"/>
                  </a:lnTo>
                  <a:lnTo>
                    <a:pt x="712" y="666"/>
                  </a:lnTo>
                  <a:lnTo>
                    <a:pt x="712" y="667"/>
                  </a:lnTo>
                  <a:lnTo>
                    <a:pt x="712" y="668"/>
                  </a:lnTo>
                  <a:lnTo>
                    <a:pt x="714" y="667"/>
                  </a:lnTo>
                  <a:lnTo>
                    <a:pt x="714" y="666"/>
                  </a:lnTo>
                  <a:lnTo>
                    <a:pt x="714" y="667"/>
                  </a:lnTo>
                  <a:lnTo>
                    <a:pt x="716" y="667"/>
                  </a:lnTo>
                  <a:lnTo>
                    <a:pt x="717" y="667"/>
                  </a:lnTo>
                  <a:lnTo>
                    <a:pt x="716" y="668"/>
                  </a:lnTo>
                  <a:lnTo>
                    <a:pt x="716" y="669"/>
                  </a:lnTo>
                  <a:lnTo>
                    <a:pt x="714" y="669"/>
                  </a:lnTo>
                  <a:lnTo>
                    <a:pt x="714" y="671"/>
                  </a:lnTo>
                  <a:lnTo>
                    <a:pt x="716" y="672"/>
                  </a:lnTo>
                  <a:lnTo>
                    <a:pt x="716" y="674"/>
                  </a:lnTo>
                  <a:lnTo>
                    <a:pt x="714" y="674"/>
                  </a:lnTo>
                  <a:lnTo>
                    <a:pt x="712" y="674"/>
                  </a:lnTo>
                  <a:lnTo>
                    <a:pt x="712" y="672"/>
                  </a:lnTo>
                  <a:lnTo>
                    <a:pt x="712" y="674"/>
                  </a:lnTo>
                  <a:lnTo>
                    <a:pt x="711" y="674"/>
                  </a:lnTo>
                  <a:lnTo>
                    <a:pt x="710" y="672"/>
                  </a:lnTo>
                  <a:lnTo>
                    <a:pt x="708" y="672"/>
                  </a:lnTo>
                  <a:lnTo>
                    <a:pt x="710" y="672"/>
                  </a:lnTo>
                  <a:lnTo>
                    <a:pt x="710" y="671"/>
                  </a:lnTo>
                  <a:lnTo>
                    <a:pt x="711" y="671"/>
                  </a:lnTo>
                  <a:lnTo>
                    <a:pt x="711" y="672"/>
                  </a:lnTo>
                  <a:lnTo>
                    <a:pt x="711" y="671"/>
                  </a:lnTo>
                  <a:lnTo>
                    <a:pt x="710" y="671"/>
                  </a:lnTo>
                  <a:lnTo>
                    <a:pt x="708" y="669"/>
                  </a:lnTo>
                  <a:lnTo>
                    <a:pt x="707" y="669"/>
                  </a:lnTo>
                  <a:lnTo>
                    <a:pt x="706" y="669"/>
                  </a:lnTo>
                  <a:lnTo>
                    <a:pt x="707" y="669"/>
                  </a:lnTo>
                  <a:lnTo>
                    <a:pt x="708" y="669"/>
                  </a:lnTo>
                  <a:lnTo>
                    <a:pt x="710" y="669"/>
                  </a:lnTo>
                  <a:lnTo>
                    <a:pt x="710" y="668"/>
                  </a:lnTo>
                  <a:lnTo>
                    <a:pt x="708" y="668"/>
                  </a:lnTo>
                  <a:lnTo>
                    <a:pt x="710" y="668"/>
                  </a:lnTo>
                  <a:lnTo>
                    <a:pt x="710" y="667"/>
                  </a:lnTo>
                  <a:lnTo>
                    <a:pt x="710" y="666"/>
                  </a:lnTo>
                  <a:lnTo>
                    <a:pt x="711" y="666"/>
                  </a:lnTo>
                  <a:lnTo>
                    <a:pt x="710" y="666"/>
                  </a:lnTo>
                  <a:lnTo>
                    <a:pt x="710" y="664"/>
                  </a:lnTo>
                  <a:lnTo>
                    <a:pt x="711" y="664"/>
                  </a:lnTo>
                  <a:lnTo>
                    <a:pt x="711" y="666"/>
                  </a:lnTo>
                  <a:lnTo>
                    <a:pt x="712" y="666"/>
                  </a:lnTo>
                  <a:lnTo>
                    <a:pt x="712" y="664"/>
                  </a:lnTo>
                  <a:lnTo>
                    <a:pt x="711" y="664"/>
                  </a:lnTo>
                  <a:lnTo>
                    <a:pt x="710" y="664"/>
                  </a:lnTo>
                  <a:lnTo>
                    <a:pt x="708" y="664"/>
                  </a:lnTo>
                  <a:lnTo>
                    <a:pt x="708" y="666"/>
                  </a:lnTo>
                  <a:lnTo>
                    <a:pt x="710" y="666"/>
                  </a:lnTo>
                  <a:lnTo>
                    <a:pt x="708" y="667"/>
                  </a:lnTo>
                  <a:lnTo>
                    <a:pt x="707" y="667"/>
                  </a:lnTo>
                  <a:lnTo>
                    <a:pt x="708" y="667"/>
                  </a:lnTo>
                  <a:lnTo>
                    <a:pt x="707" y="666"/>
                  </a:lnTo>
                  <a:lnTo>
                    <a:pt x="706" y="666"/>
                  </a:lnTo>
                  <a:lnTo>
                    <a:pt x="707" y="667"/>
                  </a:lnTo>
                  <a:lnTo>
                    <a:pt x="706" y="667"/>
                  </a:lnTo>
                  <a:lnTo>
                    <a:pt x="706" y="668"/>
                  </a:lnTo>
                  <a:lnTo>
                    <a:pt x="704" y="668"/>
                  </a:lnTo>
                  <a:lnTo>
                    <a:pt x="706" y="668"/>
                  </a:lnTo>
                  <a:lnTo>
                    <a:pt x="704" y="668"/>
                  </a:lnTo>
                  <a:lnTo>
                    <a:pt x="704" y="667"/>
                  </a:lnTo>
                  <a:lnTo>
                    <a:pt x="702" y="667"/>
                  </a:lnTo>
                  <a:lnTo>
                    <a:pt x="702" y="666"/>
                  </a:lnTo>
                  <a:lnTo>
                    <a:pt x="704" y="666"/>
                  </a:lnTo>
                  <a:lnTo>
                    <a:pt x="702" y="666"/>
                  </a:lnTo>
                  <a:lnTo>
                    <a:pt x="702" y="664"/>
                  </a:lnTo>
                  <a:lnTo>
                    <a:pt x="704" y="664"/>
                  </a:lnTo>
                  <a:lnTo>
                    <a:pt x="704" y="662"/>
                  </a:lnTo>
                  <a:lnTo>
                    <a:pt x="702" y="662"/>
                  </a:lnTo>
                  <a:lnTo>
                    <a:pt x="702" y="664"/>
                  </a:lnTo>
                  <a:lnTo>
                    <a:pt x="701" y="664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2" y="661"/>
                  </a:lnTo>
                  <a:lnTo>
                    <a:pt x="701" y="661"/>
                  </a:lnTo>
                  <a:lnTo>
                    <a:pt x="701" y="660"/>
                  </a:lnTo>
                  <a:lnTo>
                    <a:pt x="700" y="660"/>
                  </a:lnTo>
                  <a:lnTo>
                    <a:pt x="700" y="658"/>
                  </a:lnTo>
                  <a:lnTo>
                    <a:pt x="699" y="658"/>
                  </a:lnTo>
                  <a:lnTo>
                    <a:pt x="698" y="657"/>
                  </a:lnTo>
                  <a:lnTo>
                    <a:pt x="699" y="657"/>
                  </a:lnTo>
                  <a:lnTo>
                    <a:pt x="700" y="658"/>
                  </a:lnTo>
                  <a:lnTo>
                    <a:pt x="701" y="660"/>
                  </a:lnTo>
                  <a:lnTo>
                    <a:pt x="702" y="660"/>
                  </a:lnTo>
                  <a:lnTo>
                    <a:pt x="701" y="658"/>
                  </a:lnTo>
                  <a:lnTo>
                    <a:pt x="702" y="658"/>
                  </a:lnTo>
                  <a:lnTo>
                    <a:pt x="702" y="660"/>
                  </a:lnTo>
                  <a:lnTo>
                    <a:pt x="704" y="660"/>
                  </a:lnTo>
                  <a:lnTo>
                    <a:pt x="706" y="660"/>
                  </a:lnTo>
                  <a:lnTo>
                    <a:pt x="706" y="658"/>
                  </a:lnTo>
                  <a:lnTo>
                    <a:pt x="707" y="658"/>
                  </a:lnTo>
                  <a:lnTo>
                    <a:pt x="707" y="657"/>
                  </a:lnTo>
                  <a:lnTo>
                    <a:pt x="707" y="658"/>
                  </a:lnTo>
                  <a:lnTo>
                    <a:pt x="708" y="658"/>
                  </a:lnTo>
                  <a:lnTo>
                    <a:pt x="707" y="658"/>
                  </a:lnTo>
                  <a:lnTo>
                    <a:pt x="707" y="660"/>
                  </a:lnTo>
                  <a:lnTo>
                    <a:pt x="708" y="660"/>
                  </a:lnTo>
                  <a:lnTo>
                    <a:pt x="710" y="660"/>
                  </a:lnTo>
                  <a:lnTo>
                    <a:pt x="710" y="661"/>
                  </a:lnTo>
                  <a:lnTo>
                    <a:pt x="711" y="661"/>
                  </a:lnTo>
                  <a:lnTo>
                    <a:pt x="711" y="660"/>
                  </a:lnTo>
                  <a:lnTo>
                    <a:pt x="710" y="658"/>
                  </a:lnTo>
                  <a:lnTo>
                    <a:pt x="711" y="658"/>
                  </a:lnTo>
                  <a:lnTo>
                    <a:pt x="711" y="657"/>
                  </a:lnTo>
                  <a:lnTo>
                    <a:pt x="710" y="657"/>
                  </a:lnTo>
                  <a:lnTo>
                    <a:pt x="710" y="658"/>
                  </a:lnTo>
                  <a:lnTo>
                    <a:pt x="710" y="660"/>
                  </a:lnTo>
                  <a:lnTo>
                    <a:pt x="708" y="660"/>
                  </a:lnTo>
                  <a:lnTo>
                    <a:pt x="708" y="658"/>
                  </a:lnTo>
                  <a:lnTo>
                    <a:pt x="708" y="657"/>
                  </a:lnTo>
                  <a:lnTo>
                    <a:pt x="708" y="656"/>
                  </a:lnTo>
                  <a:lnTo>
                    <a:pt x="710" y="656"/>
                  </a:lnTo>
                  <a:lnTo>
                    <a:pt x="711" y="656"/>
                  </a:lnTo>
                  <a:lnTo>
                    <a:pt x="711" y="657"/>
                  </a:lnTo>
                  <a:lnTo>
                    <a:pt x="711" y="658"/>
                  </a:lnTo>
                  <a:lnTo>
                    <a:pt x="712" y="658"/>
                  </a:lnTo>
                  <a:lnTo>
                    <a:pt x="714" y="658"/>
                  </a:lnTo>
                  <a:lnTo>
                    <a:pt x="714" y="660"/>
                  </a:lnTo>
                  <a:lnTo>
                    <a:pt x="714" y="661"/>
                  </a:lnTo>
                  <a:lnTo>
                    <a:pt x="716" y="661"/>
                  </a:lnTo>
                  <a:lnTo>
                    <a:pt x="714" y="662"/>
                  </a:lnTo>
                  <a:lnTo>
                    <a:pt x="714" y="661"/>
                  </a:lnTo>
                  <a:lnTo>
                    <a:pt x="714" y="662"/>
                  </a:lnTo>
                  <a:lnTo>
                    <a:pt x="712" y="662"/>
                  </a:lnTo>
                  <a:lnTo>
                    <a:pt x="712" y="664"/>
                  </a:lnTo>
                  <a:lnTo>
                    <a:pt x="711" y="664"/>
                  </a:lnTo>
                  <a:lnTo>
                    <a:pt x="712" y="664"/>
                  </a:lnTo>
                  <a:lnTo>
                    <a:pt x="714" y="662"/>
                  </a:lnTo>
                  <a:lnTo>
                    <a:pt x="716" y="662"/>
                  </a:lnTo>
                  <a:lnTo>
                    <a:pt x="716" y="664"/>
                  </a:lnTo>
                  <a:lnTo>
                    <a:pt x="717" y="664"/>
                  </a:lnTo>
                  <a:lnTo>
                    <a:pt x="716" y="662"/>
                  </a:lnTo>
                  <a:lnTo>
                    <a:pt x="714" y="662"/>
                  </a:lnTo>
                  <a:lnTo>
                    <a:pt x="716" y="662"/>
                  </a:lnTo>
                  <a:lnTo>
                    <a:pt x="716" y="661"/>
                  </a:lnTo>
                  <a:lnTo>
                    <a:pt x="716" y="660"/>
                  </a:lnTo>
                  <a:lnTo>
                    <a:pt x="712" y="658"/>
                  </a:lnTo>
                  <a:lnTo>
                    <a:pt x="711" y="657"/>
                  </a:lnTo>
                  <a:lnTo>
                    <a:pt x="711" y="656"/>
                  </a:lnTo>
                  <a:lnTo>
                    <a:pt x="712" y="656"/>
                  </a:lnTo>
                  <a:lnTo>
                    <a:pt x="712" y="654"/>
                  </a:lnTo>
                  <a:lnTo>
                    <a:pt x="711" y="654"/>
                  </a:lnTo>
                  <a:lnTo>
                    <a:pt x="712" y="652"/>
                  </a:lnTo>
                  <a:lnTo>
                    <a:pt x="711" y="652"/>
                  </a:lnTo>
                  <a:lnTo>
                    <a:pt x="711" y="651"/>
                  </a:lnTo>
                  <a:lnTo>
                    <a:pt x="710" y="651"/>
                  </a:lnTo>
                  <a:lnTo>
                    <a:pt x="708" y="651"/>
                  </a:lnTo>
                  <a:lnTo>
                    <a:pt x="708" y="650"/>
                  </a:lnTo>
                  <a:lnTo>
                    <a:pt x="707" y="650"/>
                  </a:lnTo>
                  <a:lnTo>
                    <a:pt x="706" y="650"/>
                  </a:lnTo>
                  <a:lnTo>
                    <a:pt x="706" y="649"/>
                  </a:lnTo>
                  <a:lnTo>
                    <a:pt x="704" y="649"/>
                  </a:lnTo>
                  <a:lnTo>
                    <a:pt x="702" y="649"/>
                  </a:lnTo>
                  <a:lnTo>
                    <a:pt x="701" y="649"/>
                  </a:lnTo>
                  <a:lnTo>
                    <a:pt x="701" y="648"/>
                  </a:lnTo>
                  <a:lnTo>
                    <a:pt x="700" y="648"/>
                  </a:lnTo>
                  <a:lnTo>
                    <a:pt x="699" y="648"/>
                  </a:lnTo>
                  <a:lnTo>
                    <a:pt x="699" y="649"/>
                  </a:lnTo>
                  <a:lnTo>
                    <a:pt x="700" y="649"/>
                  </a:lnTo>
                  <a:lnTo>
                    <a:pt x="701" y="649"/>
                  </a:lnTo>
                  <a:lnTo>
                    <a:pt x="702" y="649"/>
                  </a:lnTo>
                  <a:lnTo>
                    <a:pt x="702" y="650"/>
                  </a:lnTo>
                  <a:lnTo>
                    <a:pt x="702" y="649"/>
                  </a:lnTo>
                  <a:lnTo>
                    <a:pt x="704" y="649"/>
                  </a:lnTo>
                  <a:lnTo>
                    <a:pt x="704" y="650"/>
                  </a:lnTo>
                  <a:lnTo>
                    <a:pt x="706" y="650"/>
                  </a:lnTo>
                  <a:lnTo>
                    <a:pt x="707" y="650"/>
                  </a:lnTo>
                  <a:lnTo>
                    <a:pt x="708" y="651"/>
                  </a:lnTo>
                  <a:lnTo>
                    <a:pt x="710" y="651"/>
                  </a:lnTo>
                  <a:lnTo>
                    <a:pt x="711" y="652"/>
                  </a:lnTo>
                  <a:lnTo>
                    <a:pt x="710" y="652"/>
                  </a:lnTo>
                  <a:lnTo>
                    <a:pt x="710" y="654"/>
                  </a:lnTo>
                  <a:lnTo>
                    <a:pt x="708" y="654"/>
                  </a:lnTo>
                  <a:lnTo>
                    <a:pt x="708" y="652"/>
                  </a:lnTo>
                  <a:lnTo>
                    <a:pt x="707" y="652"/>
                  </a:lnTo>
                  <a:lnTo>
                    <a:pt x="706" y="652"/>
                  </a:lnTo>
                  <a:lnTo>
                    <a:pt x="704" y="652"/>
                  </a:lnTo>
                  <a:lnTo>
                    <a:pt x="704" y="651"/>
                  </a:lnTo>
                  <a:lnTo>
                    <a:pt x="702" y="651"/>
                  </a:lnTo>
                  <a:lnTo>
                    <a:pt x="701" y="651"/>
                  </a:lnTo>
                  <a:lnTo>
                    <a:pt x="701" y="650"/>
                  </a:lnTo>
                  <a:lnTo>
                    <a:pt x="700" y="650"/>
                  </a:lnTo>
                  <a:lnTo>
                    <a:pt x="701" y="651"/>
                  </a:lnTo>
                  <a:lnTo>
                    <a:pt x="704" y="651"/>
                  </a:lnTo>
                  <a:lnTo>
                    <a:pt x="704" y="652"/>
                  </a:lnTo>
                  <a:lnTo>
                    <a:pt x="706" y="652"/>
                  </a:lnTo>
                  <a:lnTo>
                    <a:pt x="704" y="652"/>
                  </a:lnTo>
                  <a:lnTo>
                    <a:pt x="702" y="652"/>
                  </a:lnTo>
                  <a:lnTo>
                    <a:pt x="704" y="652"/>
                  </a:lnTo>
                  <a:lnTo>
                    <a:pt x="704" y="654"/>
                  </a:lnTo>
                  <a:lnTo>
                    <a:pt x="702" y="654"/>
                  </a:lnTo>
                  <a:lnTo>
                    <a:pt x="704" y="654"/>
                  </a:lnTo>
                  <a:lnTo>
                    <a:pt x="706" y="654"/>
                  </a:lnTo>
                  <a:lnTo>
                    <a:pt x="707" y="654"/>
                  </a:lnTo>
                  <a:lnTo>
                    <a:pt x="706" y="654"/>
                  </a:lnTo>
                  <a:lnTo>
                    <a:pt x="706" y="656"/>
                  </a:lnTo>
                  <a:lnTo>
                    <a:pt x="704" y="656"/>
                  </a:lnTo>
                  <a:lnTo>
                    <a:pt x="704" y="657"/>
                  </a:lnTo>
                  <a:lnTo>
                    <a:pt x="706" y="657"/>
                  </a:lnTo>
                  <a:lnTo>
                    <a:pt x="706" y="658"/>
                  </a:lnTo>
                  <a:lnTo>
                    <a:pt x="704" y="658"/>
                  </a:lnTo>
                  <a:lnTo>
                    <a:pt x="704" y="657"/>
                  </a:lnTo>
                  <a:lnTo>
                    <a:pt x="702" y="657"/>
                  </a:lnTo>
                  <a:lnTo>
                    <a:pt x="702" y="656"/>
                  </a:lnTo>
                  <a:lnTo>
                    <a:pt x="701" y="654"/>
                  </a:lnTo>
                  <a:lnTo>
                    <a:pt x="700" y="651"/>
                  </a:lnTo>
                  <a:lnTo>
                    <a:pt x="699" y="651"/>
                  </a:lnTo>
                  <a:lnTo>
                    <a:pt x="700" y="651"/>
                  </a:lnTo>
                  <a:lnTo>
                    <a:pt x="700" y="652"/>
                  </a:lnTo>
                  <a:lnTo>
                    <a:pt x="701" y="652"/>
                  </a:lnTo>
                  <a:lnTo>
                    <a:pt x="701" y="654"/>
                  </a:lnTo>
                  <a:lnTo>
                    <a:pt x="702" y="656"/>
                  </a:lnTo>
                  <a:lnTo>
                    <a:pt x="702" y="657"/>
                  </a:lnTo>
                  <a:lnTo>
                    <a:pt x="704" y="658"/>
                  </a:lnTo>
                  <a:lnTo>
                    <a:pt x="704" y="660"/>
                  </a:lnTo>
                  <a:lnTo>
                    <a:pt x="704" y="658"/>
                  </a:lnTo>
                  <a:lnTo>
                    <a:pt x="702" y="658"/>
                  </a:lnTo>
                  <a:lnTo>
                    <a:pt x="701" y="658"/>
                  </a:lnTo>
                  <a:lnTo>
                    <a:pt x="700" y="657"/>
                  </a:lnTo>
                  <a:lnTo>
                    <a:pt x="699" y="656"/>
                  </a:lnTo>
                  <a:lnTo>
                    <a:pt x="698" y="654"/>
                  </a:lnTo>
                  <a:lnTo>
                    <a:pt x="698" y="652"/>
                  </a:lnTo>
                  <a:lnTo>
                    <a:pt x="698" y="654"/>
                  </a:lnTo>
                  <a:lnTo>
                    <a:pt x="699" y="654"/>
                  </a:lnTo>
                  <a:lnTo>
                    <a:pt x="700" y="656"/>
                  </a:lnTo>
                  <a:lnTo>
                    <a:pt x="701" y="657"/>
                  </a:lnTo>
                  <a:lnTo>
                    <a:pt x="701" y="656"/>
                  </a:lnTo>
                  <a:lnTo>
                    <a:pt x="700" y="656"/>
                  </a:lnTo>
                  <a:lnTo>
                    <a:pt x="700" y="654"/>
                  </a:lnTo>
                  <a:lnTo>
                    <a:pt x="699" y="654"/>
                  </a:lnTo>
                  <a:lnTo>
                    <a:pt x="699" y="652"/>
                  </a:lnTo>
                  <a:lnTo>
                    <a:pt x="698" y="652"/>
                  </a:lnTo>
                  <a:lnTo>
                    <a:pt x="699" y="651"/>
                  </a:lnTo>
                  <a:lnTo>
                    <a:pt x="698" y="651"/>
                  </a:lnTo>
                  <a:lnTo>
                    <a:pt x="696" y="651"/>
                  </a:lnTo>
                  <a:lnTo>
                    <a:pt x="696" y="652"/>
                  </a:lnTo>
                  <a:lnTo>
                    <a:pt x="694" y="652"/>
                  </a:lnTo>
                  <a:lnTo>
                    <a:pt x="694" y="651"/>
                  </a:lnTo>
                  <a:lnTo>
                    <a:pt x="694" y="650"/>
                  </a:lnTo>
                  <a:lnTo>
                    <a:pt x="693" y="650"/>
                  </a:lnTo>
                  <a:lnTo>
                    <a:pt x="691" y="650"/>
                  </a:lnTo>
                  <a:lnTo>
                    <a:pt x="693" y="649"/>
                  </a:lnTo>
                  <a:lnTo>
                    <a:pt x="691" y="649"/>
                  </a:lnTo>
                  <a:lnTo>
                    <a:pt x="690" y="649"/>
                  </a:lnTo>
                  <a:lnTo>
                    <a:pt x="691" y="649"/>
                  </a:lnTo>
                  <a:lnTo>
                    <a:pt x="690" y="648"/>
                  </a:lnTo>
                  <a:lnTo>
                    <a:pt x="690" y="645"/>
                  </a:lnTo>
                  <a:lnTo>
                    <a:pt x="690" y="648"/>
                  </a:lnTo>
                  <a:lnTo>
                    <a:pt x="691" y="648"/>
                  </a:lnTo>
                  <a:lnTo>
                    <a:pt x="693" y="648"/>
                  </a:lnTo>
                  <a:lnTo>
                    <a:pt x="693" y="649"/>
                  </a:lnTo>
                  <a:lnTo>
                    <a:pt x="694" y="649"/>
                  </a:lnTo>
                  <a:lnTo>
                    <a:pt x="694" y="650"/>
                  </a:lnTo>
                  <a:lnTo>
                    <a:pt x="696" y="650"/>
                  </a:lnTo>
                  <a:lnTo>
                    <a:pt x="694" y="649"/>
                  </a:lnTo>
                  <a:lnTo>
                    <a:pt x="696" y="649"/>
                  </a:lnTo>
                  <a:lnTo>
                    <a:pt x="694" y="649"/>
                  </a:lnTo>
                  <a:lnTo>
                    <a:pt x="694" y="648"/>
                  </a:lnTo>
                  <a:lnTo>
                    <a:pt x="693" y="648"/>
                  </a:lnTo>
                  <a:lnTo>
                    <a:pt x="693" y="645"/>
                  </a:lnTo>
                  <a:lnTo>
                    <a:pt x="691" y="645"/>
                  </a:lnTo>
                  <a:lnTo>
                    <a:pt x="691" y="644"/>
                  </a:lnTo>
                  <a:lnTo>
                    <a:pt x="690" y="644"/>
                  </a:lnTo>
                  <a:lnTo>
                    <a:pt x="690" y="643"/>
                  </a:lnTo>
                  <a:lnTo>
                    <a:pt x="691" y="643"/>
                  </a:lnTo>
                  <a:lnTo>
                    <a:pt x="691" y="644"/>
                  </a:lnTo>
                  <a:lnTo>
                    <a:pt x="691" y="643"/>
                  </a:lnTo>
                  <a:lnTo>
                    <a:pt x="690" y="643"/>
                  </a:lnTo>
                  <a:lnTo>
                    <a:pt x="691" y="643"/>
                  </a:lnTo>
                  <a:lnTo>
                    <a:pt x="690" y="641"/>
                  </a:lnTo>
                  <a:lnTo>
                    <a:pt x="690" y="643"/>
                  </a:lnTo>
                  <a:lnTo>
                    <a:pt x="690" y="641"/>
                  </a:lnTo>
                  <a:lnTo>
                    <a:pt x="690" y="643"/>
                  </a:lnTo>
                  <a:lnTo>
                    <a:pt x="690" y="644"/>
                  </a:lnTo>
                  <a:lnTo>
                    <a:pt x="689" y="644"/>
                  </a:lnTo>
                  <a:lnTo>
                    <a:pt x="689" y="643"/>
                  </a:lnTo>
                  <a:lnTo>
                    <a:pt x="688" y="643"/>
                  </a:lnTo>
                  <a:lnTo>
                    <a:pt x="688" y="641"/>
                  </a:lnTo>
                  <a:lnTo>
                    <a:pt x="685" y="641"/>
                  </a:lnTo>
                  <a:lnTo>
                    <a:pt x="688" y="643"/>
                  </a:lnTo>
                  <a:lnTo>
                    <a:pt x="685" y="643"/>
                  </a:lnTo>
                  <a:lnTo>
                    <a:pt x="684" y="641"/>
                  </a:lnTo>
                  <a:lnTo>
                    <a:pt x="684" y="640"/>
                  </a:lnTo>
                  <a:lnTo>
                    <a:pt x="684" y="639"/>
                  </a:lnTo>
                  <a:lnTo>
                    <a:pt x="684" y="640"/>
                  </a:lnTo>
                  <a:lnTo>
                    <a:pt x="683" y="640"/>
                  </a:lnTo>
                  <a:lnTo>
                    <a:pt x="683" y="639"/>
                  </a:lnTo>
                  <a:lnTo>
                    <a:pt x="682" y="639"/>
                  </a:lnTo>
                  <a:lnTo>
                    <a:pt x="683" y="638"/>
                  </a:lnTo>
                  <a:lnTo>
                    <a:pt x="684" y="639"/>
                  </a:lnTo>
                  <a:lnTo>
                    <a:pt x="685" y="639"/>
                  </a:lnTo>
                  <a:lnTo>
                    <a:pt x="685" y="638"/>
                  </a:lnTo>
                  <a:lnTo>
                    <a:pt x="685" y="639"/>
                  </a:lnTo>
                  <a:lnTo>
                    <a:pt x="688" y="639"/>
                  </a:lnTo>
                  <a:lnTo>
                    <a:pt x="689" y="639"/>
                  </a:lnTo>
                  <a:lnTo>
                    <a:pt x="688" y="639"/>
                  </a:lnTo>
                  <a:lnTo>
                    <a:pt x="685" y="638"/>
                  </a:lnTo>
                  <a:lnTo>
                    <a:pt x="688" y="638"/>
                  </a:lnTo>
                  <a:lnTo>
                    <a:pt x="688" y="635"/>
                  </a:lnTo>
                  <a:lnTo>
                    <a:pt x="685" y="635"/>
                  </a:lnTo>
                  <a:lnTo>
                    <a:pt x="685" y="634"/>
                  </a:lnTo>
                  <a:lnTo>
                    <a:pt x="688" y="634"/>
                  </a:lnTo>
                  <a:lnTo>
                    <a:pt x="689" y="634"/>
                  </a:lnTo>
                  <a:lnTo>
                    <a:pt x="689" y="635"/>
                  </a:lnTo>
                  <a:lnTo>
                    <a:pt x="690" y="635"/>
                  </a:lnTo>
                  <a:lnTo>
                    <a:pt x="690" y="634"/>
                  </a:lnTo>
                  <a:lnTo>
                    <a:pt x="689" y="634"/>
                  </a:lnTo>
                  <a:lnTo>
                    <a:pt x="688" y="633"/>
                  </a:lnTo>
                  <a:lnTo>
                    <a:pt x="685" y="633"/>
                  </a:lnTo>
                  <a:lnTo>
                    <a:pt x="685" y="632"/>
                  </a:lnTo>
                  <a:lnTo>
                    <a:pt x="688" y="632"/>
                  </a:lnTo>
                  <a:lnTo>
                    <a:pt x="688" y="631"/>
                  </a:lnTo>
                  <a:lnTo>
                    <a:pt x="685" y="631"/>
                  </a:lnTo>
                  <a:lnTo>
                    <a:pt x="685" y="632"/>
                  </a:lnTo>
                  <a:lnTo>
                    <a:pt x="684" y="632"/>
                  </a:lnTo>
                  <a:lnTo>
                    <a:pt x="685" y="633"/>
                  </a:lnTo>
                  <a:lnTo>
                    <a:pt x="685" y="634"/>
                  </a:lnTo>
                  <a:lnTo>
                    <a:pt x="685" y="635"/>
                  </a:lnTo>
                  <a:lnTo>
                    <a:pt x="685" y="638"/>
                  </a:lnTo>
                  <a:lnTo>
                    <a:pt x="684" y="638"/>
                  </a:lnTo>
                  <a:lnTo>
                    <a:pt x="683" y="638"/>
                  </a:lnTo>
                  <a:lnTo>
                    <a:pt x="683" y="635"/>
                  </a:lnTo>
                  <a:lnTo>
                    <a:pt x="682" y="635"/>
                  </a:lnTo>
                  <a:lnTo>
                    <a:pt x="683" y="635"/>
                  </a:lnTo>
                  <a:lnTo>
                    <a:pt x="682" y="634"/>
                  </a:lnTo>
                  <a:lnTo>
                    <a:pt x="682" y="635"/>
                  </a:lnTo>
                  <a:lnTo>
                    <a:pt x="682" y="634"/>
                  </a:lnTo>
                  <a:lnTo>
                    <a:pt x="681" y="634"/>
                  </a:lnTo>
                  <a:lnTo>
                    <a:pt x="679" y="633"/>
                  </a:lnTo>
                  <a:lnTo>
                    <a:pt x="681" y="633"/>
                  </a:lnTo>
                  <a:lnTo>
                    <a:pt x="679" y="633"/>
                  </a:lnTo>
                  <a:lnTo>
                    <a:pt x="679" y="632"/>
                  </a:lnTo>
                  <a:lnTo>
                    <a:pt x="677" y="632"/>
                  </a:lnTo>
                  <a:lnTo>
                    <a:pt x="679" y="632"/>
                  </a:lnTo>
                  <a:lnTo>
                    <a:pt x="681" y="632"/>
                  </a:lnTo>
                  <a:lnTo>
                    <a:pt x="681" y="633"/>
                  </a:lnTo>
                  <a:lnTo>
                    <a:pt x="682" y="633"/>
                  </a:lnTo>
                  <a:lnTo>
                    <a:pt x="681" y="633"/>
                  </a:lnTo>
                  <a:lnTo>
                    <a:pt x="681" y="632"/>
                  </a:lnTo>
                  <a:lnTo>
                    <a:pt x="682" y="632"/>
                  </a:lnTo>
                  <a:lnTo>
                    <a:pt x="683" y="633"/>
                  </a:lnTo>
                  <a:lnTo>
                    <a:pt x="683" y="632"/>
                  </a:lnTo>
                  <a:lnTo>
                    <a:pt x="682" y="632"/>
                  </a:lnTo>
                  <a:lnTo>
                    <a:pt x="682" y="631"/>
                  </a:lnTo>
                  <a:lnTo>
                    <a:pt x="681" y="631"/>
                  </a:lnTo>
                  <a:lnTo>
                    <a:pt x="681" y="632"/>
                  </a:lnTo>
                  <a:lnTo>
                    <a:pt x="681" y="631"/>
                  </a:lnTo>
                  <a:lnTo>
                    <a:pt x="679" y="631"/>
                  </a:lnTo>
                  <a:lnTo>
                    <a:pt x="681" y="631"/>
                  </a:lnTo>
                  <a:lnTo>
                    <a:pt x="681" y="629"/>
                  </a:lnTo>
                  <a:lnTo>
                    <a:pt x="679" y="629"/>
                  </a:lnTo>
                  <a:lnTo>
                    <a:pt x="681" y="629"/>
                  </a:lnTo>
                  <a:lnTo>
                    <a:pt x="681" y="631"/>
                  </a:lnTo>
                  <a:lnTo>
                    <a:pt x="679" y="631"/>
                  </a:lnTo>
                  <a:lnTo>
                    <a:pt x="677" y="631"/>
                  </a:lnTo>
                  <a:lnTo>
                    <a:pt x="676" y="631"/>
                  </a:lnTo>
                  <a:lnTo>
                    <a:pt x="676" y="629"/>
                  </a:lnTo>
                  <a:lnTo>
                    <a:pt x="677" y="629"/>
                  </a:lnTo>
                  <a:lnTo>
                    <a:pt x="676" y="629"/>
                  </a:lnTo>
                  <a:lnTo>
                    <a:pt x="676" y="627"/>
                  </a:lnTo>
                  <a:lnTo>
                    <a:pt x="676" y="629"/>
                  </a:lnTo>
                  <a:lnTo>
                    <a:pt x="674" y="629"/>
                  </a:lnTo>
                  <a:lnTo>
                    <a:pt x="673" y="629"/>
                  </a:lnTo>
                  <a:lnTo>
                    <a:pt x="673" y="627"/>
                  </a:lnTo>
                  <a:lnTo>
                    <a:pt x="672" y="627"/>
                  </a:lnTo>
                  <a:lnTo>
                    <a:pt x="672" y="626"/>
                  </a:lnTo>
                  <a:lnTo>
                    <a:pt x="672" y="627"/>
                  </a:lnTo>
                  <a:lnTo>
                    <a:pt x="671" y="627"/>
                  </a:lnTo>
                  <a:lnTo>
                    <a:pt x="671" y="626"/>
                  </a:lnTo>
                  <a:lnTo>
                    <a:pt x="671" y="624"/>
                  </a:lnTo>
                  <a:lnTo>
                    <a:pt x="672" y="624"/>
                  </a:lnTo>
                  <a:lnTo>
                    <a:pt x="672" y="626"/>
                  </a:lnTo>
                  <a:lnTo>
                    <a:pt x="672" y="624"/>
                  </a:lnTo>
                  <a:lnTo>
                    <a:pt x="673" y="624"/>
                  </a:lnTo>
                  <a:lnTo>
                    <a:pt x="672" y="624"/>
                  </a:lnTo>
                  <a:lnTo>
                    <a:pt x="673" y="624"/>
                  </a:lnTo>
                  <a:lnTo>
                    <a:pt x="674" y="624"/>
                  </a:lnTo>
                  <a:lnTo>
                    <a:pt x="674" y="626"/>
                  </a:lnTo>
                  <a:lnTo>
                    <a:pt x="676" y="626"/>
                  </a:lnTo>
                  <a:lnTo>
                    <a:pt x="677" y="627"/>
                  </a:lnTo>
                  <a:lnTo>
                    <a:pt x="679" y="627"/>
                  </a:lnTo>
                  <a:lnTo>
                    <a:pt x="681" y="629"/>
                  </a:lnTo>
                  <a:lnTo>
                    <a:pt x="682" y="629"/>
                  </a:lnTo>
                  <a:lnTo>
                    <a:pt x="682" y="627"/>
                  </a:lnTo>
                  <a:lnTo>
                    <a:pt x="681" y="627"/>
                  </a:lnTo>
                  <a:lnTo>
                    <a:pt x="679" y="627"/>
                  </a:lnTo>
                  <a:lnTo>
                    <a:pt x="681" y="627"/>
                  </a:lnTo>
                  <a:lnTo>
                    <a:pt x="679" y="627"/>
                  </a:lnTo>
                  <a:lnTo>
                    <a:pt x="679" y="626"/>
                  </a:lnTo>
                  <a:lnTo>
                    <a:pt x="677" y="626"/>
                  </a:lnTo>
                  <a:lnTo>
                    <a:pt x="677" y="627"/>
                  </a:lnTo>
                  <a:lnTo>
                    <a:pt x="677" y="626"/>
                  </a:lnTo>
                  <a:lnTo>
                    <a:pt x="676" y="626"/>
                  </a:lnTo>
                  <a:lnTo>
                    <a:pt x="676" y="624"/>
                  </a:lnTo>
                  <a:lnTo>
                    <a:pt x="674" y="624"/>
                  </a:lnTo>
                  <a:lnTo>
                    <a:pt x="673" y="623"/>
                  </a:lnTo>
                  <a:lnTo>
                    <a:pt x="673" y="622"/>
                  </a:lnTo>
                  <a:lnTo>
                    <a:pt x="673" y="623"/>
                  </a:lnTo>
                  <a:lnTo>
                    <a:pt x="673" y="622"/>
                  </a:lnTo>
                  <a:lnTo>
                    <a:pt x="674" y="622"/>
                  </a:lnTo>
                  <a:lnTo>
                    <a:pt x="674" y="623"/>
                  </a:lnTo>
                  <a:lnTo>
                    <a:pt x="676" y="623"/>
                  </a:lnTo>
                  <a:lnTo>
                    <a:pt x="677" y="623"/>
                  </a:lnTo>
                  <a:lnTo>
                    <a:pt x="677" y="624"/>
                  </a:lnTo>
                  <a:lnTo>
                    <a:pt x="679" y="623"/>
                  </a:lnTo>
                  <a:lnTo>
                    <a:pt x="679" y="624"/>
                  </a:lnTo>
                  <a:lnTo>
                    <a:pt x="681" y="624"/>
                  </a:lnTo>
                  <a:lnTo>
                    <a:pt x="679" y="623"/>
                  </a:lnTo>
                  <a:lnTo>
                    <a:pt x="677" y="623"/>
                  </a:lnTo>
                  <a:lnTo>
                    <a:pt x="677" y="622"/>
                  </a:lnTo>
                  <a:lnTo>
                    <a:pt x="679" y="622"/>
                  </a:lnTo>
                  <a:lnTo>
                    <a:pt x="677" y="621"/>
                  </a:lnTo>
                  <a:lnTo>
                    <a:pt x="677" y="622"/>
                  </a:lnTo>
                  <a:lnTo>
                    <a:pt x="677" y="623"/>
                  </a:lnTo>
                  <a:lnTo>
                    <a:pt x="676" y="623"/>
                  </a:lnTo>
                  <a:lnTo>
                    <a:pt x="676" y="622"/>
                  </a:lnTo>
                  <a:lnTo>
                    <a:pt x="674" y="622"/>
                  </a:lnTo>
                  <a:lnTo>
                    <a:pt x="673" y="622"/>
                  </a:lnTo>
                  <a:lnTo>
                    <a:pt x="672" y="621"/>
                  </a:lnTo>
                  <a:lnTo>
                    <a:pt x="672" y="618"/>
                  </a:lnTo>
                  <a:lnTo>
                    <a:pt x="673" y="618"/>
                  </a:lnTo>
                  <a:lnTo>
                    <a:pt x="674" y="618"/>
                  </a:lnTo>
                  <a:lnTo>
                    <a:pt x="673" y="618"/>
                  </a:lnTo>
                  <a:lnTo>
                    <a:pt x="672" y="618"/>
                  </a:lnTo>
                  <a:lnTo>
                    <a:pt x="671" y="617"/>
                  </a:lnTo>
                  <a:lnTo>
                    <a:pt x="671" y="616"/>
                  </a:lnTo>
                  <a:lnTo>
                    <a:pt x="672" y="616"/>
                  </a:lnTo>
                  <a:lnTo>
                    <a:pt x="673" y="616"/>
                  </a:lnTo>
                  <a:lnTo>
                    <a:pt x="674" y="616"/>
                  </a:lnTo>
                  <a:lnTo>
                    <a:pt x="674" y="617"/>
                  </a:lnTo>
                  <a:lnTo>
                    <a:pt x="674" y="616"/>
                  </a:lnTo>
                  <a:lnTo>
                    <a:pt x="676" y="616"/>
                  </a:lnTo>
                  <a:lnTo>
                    <a:pt x="676" y="617"/>
                  </a:lnTo>
                  <a:lnTo>
                    <a:pt x="677" y="617"/>
                  </a:lnTo>
                  <a:lnTo>
                    <a:pt x="679" y="618"/>
                  </a:lnTo>
                  <a:lnTo>
                    <a:pt x="681" y="621"/>
                  </a:lnTo>
                  <a:lnTo>
                    <a:pt x="681" y="618"/>
                  </a:lnTo>
                  <a:lnTo>
                    <a:pt x="679" y="618"/>
                  </a:lnTo>
                  <a:lnTo>
                    <a:pt x="679" y="617"/>
                  </a:lnTo>
                  <a:lnTo>
                    <a:pt x="677" y="617"/>
                  </a:lnTo>
                  <a:lnTo>
                    <a:pt x="676" y="617"/>
                  </a:lnTo>
                  <a:lnTo>
                    <a:pt x="676" y="616"/>
                  </a:lnTo>
                  <a:lnTo>
                    <a:pt x="674" y="615"/>
                  </a:lnTo>
                  <a:lnTo>
                    <a:pt x="673" y="615"/>
                  </a:lnTo>
                  <a:lnTo>
                    <a:pt x="672" y="615"/>
                  </a:lnTo>
                  <a:lnTo>
                    <a:pt x="672" y="614"/>
                  </a:lnTo>
                  <a:lnTo>
                    <a:pt x="672" y="612"/>
                  </a:lnTo>
                  <a:lnTo>
                    <a:pt x="671" y="612"/>
                  </a:lnTo>
                  <a:lnTo>
                    <a:pt x="671" y="611"/>
                  </a:lnTo>
                  <a:lnTo>
                    <a:pt x="672" y="611"/>
                  </a:lnTo>
                  <a:lnTo>
                    <a:pt x="672" y="612"/>
                  </a:lnTo>
                  <a:lnTo>
                    <a:pt x="673" y="612"/>
                  </a:lnTo>
                  <a:lnTo>
                    <a:pt x="674" y="612"/>
                  </a:lnTo>
                  <a:lnTo>
                    <a:pt x="673" y="612"/>
                  </a:lnTo>
                  <a:lnTo>
                    <a:pt x="672" y="611"/>
                  </a:lnTo>
                  <a:lnTo>
                    <a:pt x="672" y="609"/>
                  </a:lnTo>
                  <a:lnTo>
                    <a:pt x="671" y="609"/>
                  </a:lnTo>
                  <a:lnTo>
                    <a:pt x="671" y="607"/>
                  </a:lnTo>
                  <a:lnTo>
                    <a:pt x="671" y="606"/>
                  </a:lnTo>
                  <a:lnTo>
                    <a:pt x="672" y="607"/>
                  </a:lnTo>
                  <a:lnTo>
                    <a:pt x="673" y="607"/>
                  </a:lnTo>
                  <a:lnTo>
                    <a:pt x="672" y="607"/>
                  </a:lnTo>
                  <a:lnTo>
                    <a:pt x="672" y="606"/>
                  </a:lnTo>
                  <a:lnTo>
                    <a:pt x="671" y="606"/>
                  </a:lnTo>
                  <a:lnTo>
                    <a:pt x="670" y="606"/>
                  </a:lnTo>
                  <a:lnTo>
                    <a:pt x="670" y="607"/>
                  </a:lnTo>
                  <a:lnTo>
                    <a:pt x="671" y="607"/>
                  </a:lnTo>
                  <a:lnTo>
                    <a:pt x="671" y="609"/>
                  </a:lnTo>
                  <a:lnTo>
                    <a:pt x="671" y="611"/>
                  </a:lnTo>
                  <a:lnTo>
                    <a:pt x="670" y="611"/>
                  </a:lnTo>
                  <a:lnTo>
                    <a:pt x="671" y="611"/>
                  </a:lnTo>
                  <a:lnTo>
                    <a:pt x="671" y="612"/>
                  </a:lnTo>
                  <a:lnTo>
                    <a:pt x="671" y="614"/>
                  </a:lnTo>
                  <a:lnTo>
                    <a:pt x="671" y="615"/>
                  </a:lnTo>
                  <a:lnTo>
                    <a:pt x="672" y="615"/>
                  </a:lnTo>
                  <a:lnTo>
                    <a:pt x="671" y="616"/>
                  </a:lnTo>
                  <a:lnTo>
                    <a:pt x="671" y="615"/>
                  </a:lnTo>
                  <a:lnTo>
                    <a:pt x="670" y="615"/>
                  </a:lnTo>
                  <a:lnTo>
                    <a:pt x="670" y="614"/>
                  </a:lnTo>
                  <a:lnTo>
                    <a:pt x="667" y="614"/>
                  </a:lnTo>
                  <a:lnTo>
                    <a:pt x="667" y="612"/>
                  </a:lnTo>
                  <a:lnTo>
                    <a:pt x="666" y="611"/>
                  </a:lnTo>
                  <a:lnTo>
                    <a:pt x="666" y="609"/>
                  </a:lnTo>
                  <a:lnTo>
                    <a:pt x="665" y="609"/>
                  </a:lnTo>
                  <a:lnTo>
                    <a:pt x="665" y="607"/>
                  </a:lnTo>
                  <a:lnTo>
                    <a:pt x="664" y="607"/>
                  </a:lnTo>
                  <a:lnTo>
                    <a:pt x="664" y="606"/>
                  </a:lnTo>
                  <a:lnTo>
                    <a:pt x="665" y="606"/>
                  </a:lnTo>
                  <a:lnTo>
                    <a:pt x="664" y="606"/>
                  </a:lnTo>
                  <a:lnTo>
                    <a:pt x="664" y="605"/>
                  </a:lnTo>
                  <a:lnTo>
                    <a:pt x="665" y="605"/>
                  </a:lnTo>
                  <a:lnTo>
                    <a:pt x="664" y="605"/>
                  </a:lnTo>
                  <a:lnTo>
                    <a:pt x="664" y="604"/>
                  </a:lnTo>
                  <a:lnTo>
                    <a:pt x="662" y="604"/>
                  </a:lnTo>
                  <a:lnTo>
                    <a:pt x="664" y="603"/>
                  </a:lnTo>
                  <a:lnTo>
                    <a:pt x="665" y="603"/>
                  </a:lnTo>
                  <a:lnTo>
                    <a:pt x="666" y="603"/>
                  </a:lnTo>
                  <a:lnTo>
                    <a:pt x="667" y="603"/>
                  </a:lnTo>
                  <a:lnTo>
                    <a:pt x="666" y="603"/>
                  </a:lnTo>
                  <a:lnTo>
                    <a:pt x="665" y="603"/>
                  </a:lnTo>
                  <a:lnTo>
                    <a:pt x="664" y="603"/>
                  </a:lnTo>
                  <a:lnTo>
                    <a:pt x="664" y="600"/>
                  </a:lnTo>
                  <a:lnTo>
                    <a:pt x="662" y="600"/>
                  </a:lnTo>
                  <a:lnTo>
                    <a:pt x="662" y="599"/>
                  </a:lnTo>
                  <a:lnTo>
                    <a:pt x="664" y="599"/>
                  </a:lnTo>
                  <a:lnTo>
                    <a:pt x="662" y="598"/>
                  </a:lnTo>
                  <a:lnTo>
                    <a:pt x="664" y="598"/>
                  </a:lnTo>
                  <a:lnTo>
                    <a:pt x="665" y="598"/>
                  </a:lnTo>
                  <a:lnTo>
                    <a:pt x="665" y="599"/>
                  </a:lnTo>
                  <a:lnTo>
                    <a:pt x="666" y="599"/>
                  </a:lnTo>
                  <a:lnTo>
                    <a:pt x="667" y="599"/>
                  </a:lnTo>
                  <a:lnTo>
                    <a:pt x="666" y="599"/>
                  </a:lnTo>
                  <a:lnTo>
                    <a:pt x="666" y="598"/>
                  </a:lnTo>
                  <a:lnTo>
                    <a:pt x="665" y="598"/>
                  </a:lnTo>
                  <a:lnTo>
                    <a:pt x="665" y="597"/>
                  </a:lnTo>
                  <a:lnTo>
                    <a:pt x="666" y="597"/>
                  </a:lnTo>
                  <a:lnTo>
                    <a:pt x="665" y="597"/>
                  </a:lnTo>
                  <a:lnTo>
                    <a:pt x="664" y="597"/>
                  </a:lnTo>
                  <a:lnTo>
                    <a:pt x="664" y="595"/>
                  </a:lnTo>
                  <a:lnTo>
                    <a:pt x="662" y="595"/>
                  </a:lnTo>
                  <a:lnTo>
                    <a:pt x="664" y="595"/>
                  </a:lnTo>
                  <a:lnTo>
                    <a:pt x="662" y="595"/>
                  </a:lnTo>
                  <a:lnTo>
                    <a:pt x="661" y="595"/>
                  </a:lnTo>
                  <a:lnTo>
                    <a:pt x="661" y="594"/>
                  </a:lnTo>
                  <a:lnTo>
                    <a:pt x="659" y="594"/>
                  </a:lnTo>
                  <a:lnTo>
                    <a:pt x="658" y="592"/>
                  </a:lnTo>
                  <a:lnTo>
                    <a:pt x="656" y="590"/>
                  </a:lnTo>
                  <a:lnTo>
                    <a:pt x="656" y="589"/>
                  </a:lnTo>
                  <a:lnTo>
                    <a:pt x="656" y="590"/>
                  </a:lnTo>
                  <a:lnTo>
                    <a:pt x="655" y="590"/>
                  </a:lnTo>
                  <a:lnTo>
                    <a:pt x="654" y="590"/>
                  </a:lnTo>
                  <a:lnTo>
                    <a:pt x="654" y="589"/>
                  </a:lnTo>
                  <a:lnTo>
                    <a:pt x="655" y="589"/>
                  </a:lnTo>
                  <a:lnTo>
                    <a:pt x="656" y="589"/>
                  </a:lnTo>
                  <a:lnTo>
                    <a:pt x="658" y="589"/>
                  </a:lnTo>
                  <a:lnTo>
                    <a:pt x="659" y="590"/>
                  </a:lnTo>
                  <a:lnTo>
                    <a:pt x="659" y="592"/>
                  </a:lnTo>
                  <a:lnTo>
                    <a:pt x="661" y="592"/>
                  </a:lnTo>
                  <a:lnTo>
                    <a:pt x="661" y="594"/>
                  </a:lnTo>
                  <a:lnTo>
                    <a:pt x="662" y="594"/>
                  </a:lnTo>
                  <a:lnTo>
                    <a:pt x="661" y="594"/>
                  </a:lnTo>
                  <a:lnTo>
                    <a:pt x="661" y="592"/>
                  </a:lnTo>
                  <a:lnTo>
                    <a:pt x="659" y="592"/>
                  </a:lnTo>
                  <a:lnTo>
                    <a:pt x="659" y="590"/>
                  </a:lnTo>
                  <a:lnTo>
                    <a:pt x="658" y="590"/>
                  </a:lnTo>
                  <a:lnTo>
                    <a:pt x="658" y="589"/>
                  </a:lnTo>
                  <a:lnTo>
                    <a:pt x="659" y="589"/>
                  </a:lnTo>
                  <a:lnTo>
                    <a:pt x="662" y="589"/>
                  </a:lnTo>
                  <a:lnTo>
                    <a:pt x="662" y="590"/>
                  </a:lnTo>
                  <a:lnTo>
                    <a:pt x="662" y="589"/>
                  </a:lnTo>
                  <a:lnTo>
                    <a:pt x="664" y="590"/>
                  </a:lnTo>
                  <a:lnTo>
                    <a:pt x="664" y="589"/>
                  </a:lnTo>
                  <a:lnTo>
                    <a:pt x="665" y="589"/>
                  </a:lnTo>
                  <a:lnTo>
                    <a:pt x="665" y="590"/>
                  </a:lnTo>
                  <a:lnTo>
                    <a:pt x="665" y="589"/>
                  </a:lnTo>
                  <a:lnTo>
                    <a:pt x="666" y="589"/>
                  </a:lnTo>
                  <a:lnTo>
                    <a:pt x="666" y="590"/>
                  </a:lnTo>
                  <a:lnTo>
                    <a:pt x="666" y="592"/>
                  </a:lnTo>
                  <a:lnTo>
                    <a:pt x="666" y="590"/>
                  </a:lnTo>
                  <a:lnTo>
                    <a:pt x="667" y="590"/>
                  </a:lnTo>
                  <a:lnTo>
                    <a:pt x="670" y="592"/>
                  </a:lnTo>
                  <a:lnTo>
                    <a:pt x="670" y="594"/>
                  </a:lnTo>
                  <a:lnTo>
                    <a:pt x="671" y="594"/>
                  </a:lnTo>
                  <a:lnTo>
                    <a:pt x="671" y="592"/>
                  </a:lnTo>
                  <a:lnTo>
                    <a:pt x="672" y="592"/>
                  </a:lnTo>
                  <a:lnTo>
                    <a:pt x="673" y="594"/>
                  </a:lnTo>
                  <a:lnTo>
                    <a:pt x="672" y="594"/>
                  </a:lnTo>
                  <a:lnTo>
                    <a:pt x="672" y="592"/>
                  </a:lnTo>
                  <a:lnTo>
                    <a:pt x="673" y="592"/>
                  </a:lnTo>
                  <a:lnTo>
                    <a:pt x="673" y="590"/>
                  </a:lnTo>
                  <a:lnTo>
                    <a:pt x="672" y="590"/>
                  </a:lnTo>
                  <a:lnTo>
                    <a:pt x="673" y="590"/>
                  </a:lnTo>
                  <a:lnTo>
                    <a:pt x="673" y="592"/>
                  </a:lnTo>
                  <a:lnTo>
                    <a:pt x="672" y="592"/>
                  </a:lnTo>
                  <a:lnTo>
                    <a:pt x="671" y="592"/>
                  </a:lnTo>
                  <a:lnTo>
                    <a:pt x="670" y="590"/>
                  </a:lnTo>
                  <a:lnTo>
                    <a:pt x="667" y="590"/>
                  </a:lnTo>
                  <a:lnTo>
                    <a:pt x="667" y="589"/>
                  </a:lnTo>
                  <a:lnTo>
                    <a:pt x="666" y="589"/>
                  </a:lnTo>
                  <a:lnTo>
                    <a:pt x="667" y="589"/>
                  </a:lnTo>
                  <a:lnTo>
                    <a:pt x="666" y="589"/>
                  </a:lnTo>
                  <a:lnTo>
                    <a:pt x="666" y="588"/>
                  </a:lnTo>
                  <a:lnTo>
                    <a:pt x="667" y="588"/>
                  </a:lnTo>
                  <a:lnTo>
                    <a:pt x="667" y="589"/>
                  </a:lnTo>
                  <a:lnTo>
                    <a:pt x="670" y="589"/>
                  </a:lnTo>
                  <a:lnTo>
                    <a:pt x="671" y="589"/>
                  </a:lnTo>
                  <a:lnTo>
                    <a:pt x="672" y="589"/>
                  </a:lnTo>
                  <a:lnTo>
                    <a:pt x="673" y="589"/>
                  </a:lnTo>
                  <a:lnTo>
                    <a:pt x="672" y="589"/>
                  </a:lnTo>
                  <a:lnTo>
                    <a:pt x="671" y="589"/>
                  </a:lnTo>
                  <a:lnTo>
                    <a:pt x="670" y="589"/>
                  </a:lnTo>
                  <a:lnTo>
                    <a:pt x="667" y="588"/>
                  </a:lnTo>
                  <a:lnTo>
                    <a:pt x="666" y="588"/>
                  </a:lnTo>
                  <a:lnTo>
                    <a:pt x="666" y="587"/>
                  </a:lnTo>
                  <a:lnTo>
                    <a:pt x="665" y="587"/>
                  </a:lnTo>
                  <a:lnTo>
                    <a:pt x="665" y="586"/>
                  </a:lnTo>
                  <a:lnTo>
                    <a:pt x="664" y="586"/>
                  </a:lnTo>
                  <a:lnTo>
                    <a:pt x="664" y="584"/>
                  </a:lnTo>
                  <a:lnTo>
                    <a:pt x="664" y="582"/>
                  </a:lnTo>
                  <a:lnTo>
                    <a:pt x="664" y="584"/>
                  </a:lnTo>
                  <a:lnTo>
                    <a:pt x="664" y="582"/>
                  </a:lnTo>
                  <a:lnTo>
                    <a:pt x="662" y="582"/>
                  </a:lnTo>
                  <a:lnTo>
                    <a:pt x="662" y="581"/>
                  </a:lnTo>
                  <a:lnTo>
                    <a:pt x="662" y="582"/>
                  </a:lnTo>
                  <a:lnTo>
                    <a:pt x="664" y="584"/>
                  </a:lnTo>
                  <a:lnTo>
                    <a:pt x="664" y="586"/>
                  </a:lnTo>
                  <a:lnTo>
                    <a:pt x="664" y="587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59" y="586"/>
                  </a:lnTo>
                  <a:lnTo>
                    <a:pt x="658" y="587"/>
                  </a:lnTo>
                  <a:lnTo>
                    <a:pt x="656" y="586"/>
                  </a:lnTo>
                  <a:lnTo>
                    <a:pt x="656" y="587"/>
                  </a:lnTo>
                  <a:lnTo>
                    <a:pt x="655" y="586"/>
                  </a:lnTo>
                  <a:lnTo>
                    <a:pt x="656" y="586"/>
                  </a:lnTo>
                  <a:lnTo>
                    <a:pt x="655" y="586"/>
                  </a:lnTo>
                  <a:lnTo>
                    <a:pt x="654" y="586"/>
                  </a:lnTo>
                  <a:lnTo>
                    <a:pt x="653" y="586"/>
                  </a:lnTo>
                  <a:lnTo>
                    <a:pt x="650" y="586"/>
                  </a:lnTo>
                  <a:lnTo>
                    <a:pt x="650" y="584"/>
                  </a:lnTo>
                  <a:lnTo>
                    <a:pt x="653" y="584"/>
                  </a:lnTo>
                  <a:lnTo>
                    <a:pt x="650" y="584"/>
                  </a:lnTo>
                  <a:lnTo>
                    <a:pt x="650" y="582"/>
                  </a:lnTo>
                  <a:lnTo>
                    <a:pt x="653" y="582"/>
                  </a:lnTo>
                  <a:lnTo>
                    <a:pt x="654" y="582"/>
                  </a:lnTo>
                  <a:lnTo>
                    <a:pt x="655" y="582"/>
                  </a:lnTo>
                  <a:lnTo>
                    <a:pt x="655" y="584"/>
                  </a:lnTo>
                  <a:lnTo>
                    <a:pt x="654" y="584"/>
                  </a:lnTo>
                  <a:lnTo>
                    <a:pt x="655" y="584"/>
                  </a:lnTo>
                  <a:lnTo>
                    <a:pt x="656" y="586"/>
                  </a:lnTo>
                  <a:lnTo>
                    <a:pt x="658" y="586"/>
                  </a:lnTo>
                  <a:lnTo>
                    <a:pt x="656" y="586"/>
                  </a:lnTo>
                  <a:lnTo>
                    <a:pt x="656" y="584"/>
                  </a:lnTo>
                  <a:lnTo>
                    <a:pt x="658" y="584"/>
                  </a:lnTo>
                  <a:lnTo>
                    <a:pt x="656" y="584"/>
                  </a:lnTo>
                  <a:lnTo>
                    <a:pt x="656" y="582"/>
                  </a:lnTo>
                  <a:lnTo>
                    <a:pt x="658" y="582"/>
                  </a:lnTo>
                  <a:lnTo>
                    <a:pt x="658" y="584"/>
                  </a:lnTo>
                  <a:lnTo>
                    <a:pt x="659" y="582"/>
                  </a:lnTo>
                  <a:lnTo>
                    <a:pt x="658" y="582"/>
                  </a:lnTo>
                  <a:lnTo>
                    <a:pt x="658" y="581"/>
                  </a:lnTo>
                  <a:lnTo>
                    <a:pt x="658" y="582"/>
                  </a:lnTo>
                  <a:lnTo>
                    <a:pt x="656" y="582"/>
                  </a:lnTo>
                  <a:lnTo>
                    <a:pt x="655" y="582"/>
                  </a:lnTo>
                  <a:lnTo>
                    <a:pt x="654" y="581"/>
                  </a:lnTo>
                  <a:lnTo>
                    <a:pt x="653" y="581"/>
                  </a:lnTo>
                  <a:lnTo>
                    <a:pt x="654" y="580"/>
                  </a:lnTo>
                  <a:lnTo>
                    <a:pt x="653" y="580"/>
                  </a:lnTo>
                  <a:lnTo>
                    <a:pt x="653" y="581"/>
                  </a:lnTo>
                  <a:lnTo>
                    <a:pt x="650" y="580"/>
                  </a:lnTo>
                  <a:lnTo>
                    <a:pt x="650" y="578"/>
                  </a:lnTo>
                  <a:lnTo>
                    <a:pt x="653" y="578"/>
                  </a:lnTo>
                  <a:lnTo>
                    <a:pt x="653" y="577"/>
                  </a:lnTo>
                  <a:lnTo>
                    <a:pt x="653" y="576"/>
                  </a:lnTo>
                  <a:lnTo>
                    <a:pt x="654" y="577"/>
                  </a:lnTo>
                  <a:lnTo>
                    <a:pt x="654" y="576"/>
                  </a:lnTo>
                  <a:lnTo>
                    <a:pt x="654" y="577"/>
                  </a:lnTo>
                  <a:lnTo>
                    <a:pt x="655" y="577"/>
                  </a:lnTo>
                  <a:lnTo>
                    <a:pt x="655" y="578"/>
                  </a:lnTo>
                  <a:lnTo>
                    <a:pt x="656" y="578"/>
                  </a:lnTo>
                  <a:lnTo>
                    <a:pt x="655" y="578"/>
                  </a:lnTo>
                  <a:lnTo>
                    <a:pt x="655" y="577"/>
                  </a:lnTo>
                  <a:lnTo>
                    <a:pt x="655" y="576"/>
                  </a:lnTo>
                  <a:lnTo>
                    <a:pt x="656" y="576"/>
                  </a:lnTo>
                  <a:lnTo>
                    <a:pt x="656" y="577"/>
                  </a:lnTo>
                  <a:lnTo>
                    <a:pt x="656" y="576"/>
                  </a:lnTo>
                  <a:lnTo>
                    <a:pt x="655" y="576"/>
                  </a:lnTo>
                  <a:lnTo>
                    <a:pt x="656" y="574"/>
                  </a:lnTo>
                  <a:lnTo>
                    <a:pt x="656" y="572"/>
                  </a:lnTo>
                  <a:lnTo>
                    <a:pt x="655" y="572"/>
                  </a:lnTo>
                  <a:lnTo>
                    <a:pt x="654" y="572"/>
                  </a:lnTo>
                  <a:lnTo>
                    <a:pt x="653" y="572"/>
                  </a:lnTo>
                  <a:lnTo>
                    <a:pt x="653" y="571"/>
                  </a:lnTo>
                  <a:lnTo>
                    <a:pt x="650" y="571"/>
                  </a:lnTo>
                  <a:lnTo>
                    <a:pt x="650" y="570"/>
                  </a:lnTo>
                  <a:lnTo>
                    <a:pt x="653" y="570"/>
                  </a:lnTo>
                  <a:lnTo>
                    <a:pt x="650" y="570"/>
                  </a:lnTo>
                  <a:lnTo>
                    <a:pt x="649" y="570"/>
                  </a:lnTo>
                  <a:lnTo>
                    <a:pt x="649" y="569"/>
                  </a:lnTo>
                  <a:lnTo>
                    <a:pt x="648" y="569"/>
                  </a:lnTo>
                  <a:lnTo>
                    <a:pt x="647" y="569"/>
                  </a:lnTo>
                  <a:lnTo>
                    <a:pt x="645" y="567"/>
                  </a:lnTo>
                  <a:lnTo>
                    <a:pt x="645" y="569"/>
                  </a:lnTo>
                  <a:lnTo>
                    <a:pt x="647" y="569"/>
                  </a:lnTo>
                  <a:lnTo>
                    <a:pt x="645" y="569"/>
                  </a:lnTo>
                  <a:lnTo>
                    <a:pt x="644" y="569"/>
                  </a:lnTo>
                  <a:lnTo>
                    <a:pt x="645" y="569"/>
                  </a:lnTo>
                  <a:lnTo>
                    <a:pt x="645" y="570"/>
                  </a:lnTo>
                  <a:lnTo>
                    <a:pt x="647" y="570"/>
                  </a:lnTo>
                  <a:lnTo>
                    <a:pt x="648" y="570"/>
                  </a:lnTo>
                  <a:lnTo>
                    <a:pt x="648" y="571"/>
                  </a:lnTo>
                  <a:lnTo>
                    <a:pt x="647" y="571"/>
                  </a:lnTo>
                  <a:lnTo>
                    <a:pt x="645" y="570"/>
                  </a:lnTo>
                  <a:lnTo>
                    <a:pt x="644" y="570"/>
                  </a:lnTo>
                  <a:lnTo>
                    <a:pt x="643" y="569"/>
                  </a:lnTo>
                  <a:lnTo>
                    <a:pt x="643" y="570"/>
                  </a:lnTo>
                  <a:lnTo>
                    <a:pt x="641" y="569"/>
                  </a:lnTo>
                  <a:lnTo>
                    <a:pt x="639" y="569"/>
                  </a:lnTo>
                  <a:lnTo>
                    <a:pt x="639" y="567"/>
                  </a:lnTo>
                  <a:lnTo>
                    <a:pt x="638" y="567"/>
                  </a:lnTo>
                  <a:lnTo>
                    <a:pt x="638" y="565"/>
                  </a:lnTo>
                  <a:lnTo>
                    <a:pt x="637" y="565"/>
                  </a:lnTo>
                  <a:lnTo>
                    <a:pt x="638" y="565"/>
                  </a:lnTo>
                  <a:lnTo>
                    <a:pt x="638" y="564"/>
                  </a:lnTo>
                  <a:lnTo>
                    <a:pt x="638" y="563"/>
                  </a:lnTo>
                  <a:lnTo>
                    <a:pt x="638" y="564"/>
                  </a:lnTo>
                  <a:lnTo>
                    <a:pt x="637" y="564"/>
                  </a:lnTo>
                  <a:lnTo>
                    <a:pt x="637" y="565"/>
                  </a:lnTo>
                  <a:lnTo>
                    <a:pt x="636" y="565"/>
                  </a:lnTo>
                  <a:lnTo>
                    <a:pt x="634" y="565"/>
                  </a:lnTo>
                  <a:lnTo>
                    <a:pt x="634" y="567"/>
                  </a:lnTo>
                  <a:lnTo>
                    <a:pt x="634" y="565"/>
                  </a:lnTo>
                  <a:lnTo>
                    <a:pt x="632" y="565"/>
                  </a:lnTo>
                  <a:lnTo>
                    <a:pt x="632" y="567"/>
                  </a:lnTo>
                  <a:lnTo>
                    <a:pt x="631" y="567"/>
                  </a:lnTo>
                  <a:lnTo>
                    <a:pt x="631" y="569"/>
                  </a:lnTo>
                  <a:lnTo>
                    <a:pt x="631" y="567"/>
                  </a:lnTo>
                  <a:lnTo>
                    <a:pt x="632" y="567"/>
                  </a:lnTo>
                  <a:lnTo>
                    <a:pt x="634" y="567"/>
                  </a:lnTo>
                  <a:lnTo>
                    <a:pt x="632" y="567"/>
                  </a:lnTo>
                  <a:lnTo>
                    <a:pt x="634" y="569"/>
                  </a:lnTo>
                  <a:lnTo>
                    <a:pt x="632" y="569"/>
                  </a:lnTo>
                  <a:lnTo>
                    <a:pt x="634" y="569"/>
                  </a:lnTo>
                  <a:lnTo>
                    <a:pt x="636" y="569"/>
                  </a:lnTo>
                  <a:lnTo>
                    <a:pt x="636" y="570"/>
                  </a:lnTo>
                  <a:lnTo>
                    <a:pt x="634" y="570"/>
                  </a:lnTo>
                  <a:lnTo>
                    <a:pt x="636" y="570"/>
                  </a:lnTo>
                  <a:lnTo>
                    <a:pt x="636" y="571"/>
                  </a:lnTo>
                  <a:lnTo>
                    <a:pt x="634" y="571"/>
                  </a:lnTo>
                  <a:lnTo>
                    <a:pt x="632" y="571"/>
                  </a:lnTo>
                  <a:lnTo>
                    <a:pt x="632" y="570"/>
                  </a:lnTo>
                  <a:lnTo>
                    <a:pt x="631" y="570"/>
                  </a:lnTo>
                  <a:lnTo>
                    <a:pt x="630" y="569"/>
                  </a:lnTo>
                  <a:lnTo>
                    <a:pt x="630" y="567"/>
                  </a:lnTo>
                  <a:lnTo>
                    <a:pt x="630" y="565"/>
                  </a:lnTo>
                  <a:lnTo>
                    <a:pt x="631" y="565"/>
                  </a:lnTo>
                  <a:lnTo>
                    <a:pt x="631" y="564"/>
                  </a:lnTo>
                  <a:lnTo>
                    <a:pt x="630" y="564"/>
                  </a:lnTo>
                  <a:lnTo>
                    <a:pt x="631" y="564"/>
                  </a:lnTo>
                  <a:lnTo>
                    <a:pt x="631" y="563"/>
                  </a:lnTo>
                  <a:lnTo>
                    <a:pt x="632" y="563"/>
                  </a:lnTo>
                  <a:lnTo>
                    <a:pt x="631" y="563"/>
                  </a:lnTo>
                  <a:lnTo>
                    <a:pt x="632" y="561"/>
                  </a:lnTo>
                  <a:lnTo>
                    <a:pt x="634" y="561"/>
                  </a:lnTo>
                  <a:lnTo>
                    <a:pt x="634" y="560"/>
                  </a:lnTo>
                  <a:lnTo>
                    <a:pt x="634" y="561"/>
                  </a:lnTo>
                  <a:lnTo>
                    <a:pt x="636" y="561"/>
                  </a:lnTo>
                  <a:lnTo>
                    <a:pt x="634" y="560"/>
                  </a:lnTo>
                  <a:lnTo>
                    <a:pt x="634" y="559"/>
                  </a:lnTo>
                  <a:lnTo>
                    <a:pt x="636" y="559"/>
                  </a:lnTo>
                  <a:lnTo>
                    <a:pt x="636" y="560"/>
                  </a:lnTo>
                  <a:lnTo>
                    <a:pt x="637" y="560"/>
                  </a:lnTo>
                  <a:lnTo>
                    <a:pt x="636" y="559"/>
                  </a:lnTo>
                  <a:lnTo>
                    <a:pt x="637" y="559"/>
                  </a:lnTo>
                  <a:lnTo>
                    <a:pt x="637" y="558"/>
                  </a:lnTo>
                  <a:lnTo>
                    <a:pt x="637" y="559"/>
                  </a:lnTo>
                  <a:lnTo>
                    <a:pt x="638" y="559"/>
                  </a:lnTo>
                  <a:lnTo>
                    <a:pt x="638" y="558"/>
                  </a:lnTo>
                  <a:lnTo>
                    <a:pt x="637" y="558"/>
                  </a:lnTo>
                  <a:lnTo>
                    <a:pt x="637" y="555"/>
                  </a:lnTo>
                  <a:lnTo>
                    <a:pt x="638" y="555"/>
                  </a:lnTo>
                  <a:lnTo>
                    <a:pt x="638" y="554"/>
                  </a:lnTo>
                  <a:lnTo>
                    <a:pt x="637" y="554"/>
                  </a:lnTo>
                  <a:lnTo>
                    <a:pt x="637" y="553"/>
                  </a:lnTo>
                  <a:lnTo>
                    <a:pt x="637" y="552"/>
                  </a:lnTo>
                  <a:lnTo>
                    <a:pt x="638" y="552"/>
                  </a:lnTo>
                  <a:lnTo>
                    <a:pt x="638" y="553"/>
                  </a:lnTo>
                  <a:lnTo>
                    <a:pt x="638" y="552"/>
                  </a:lnTo>
                  <a:lnTo>
                    <a:pt x="638" y="553"/>
                  </a:lnTo>
                  <a:lnTo>
                    <a:pt x="639" y="553"/>
                  </a:lnTo>
                  <a:lnTo>
                    <a:pt x="639" y="554"/>
                  </a:lnTo>
                  <a:lnTo>
                    <a:pt x="641" y="554"/>
                  </a:lnTo>
                  <a:lnTo>
                    <a:pt x="641" y="555"/>
                  </a:lnTo>
                  <a:lnTo>
                    <a:pt x="641" y="554"/>
                  </a:lnTo>
                  <a:lnTo>
                    <a:pt x="641" y="553"/>
                  </a:lnTo>
                  <a:lnTo>
                    <a:pt x="639" y="553"/>
                  </a:lnTo>
                  <a:lnTo>
                    <a:pt x="639" y="552"/>
                  </a:lnTo>
                  <a:lnTo>
                    <a:pt x="641" y="553"/>
                  </a:lnTo>
                  <a:lnTo>
                    <a:pt x="639" y="552"/>
                  </a:lnTo>
                  <a:lnTo>
                    <a:pt x="641" y="552"/>
                  </a:lnTo>
                  <a:lnTo>
                    <a:pt x="643" y="552"/>
                  </a:lnTo>
                  <a:lnTo>
                    <a:pt x="644" y="552"/>
                  </a:lnTo>
                  <a:lnTo>
                    <a:pt x="645" y="552"/>
                  </a:lnTo>
                  <a:lnTo>
                    <a:pt x="645" y="553"/>
                  </a:lnTo>
                  <a:lnTo>
                    <a:pt x="644" y="553"/>
                  </a:lnTo>
                  <a:lnTo>
                    <a:pt x="645" y="553"/>
                  </a:lnTo>
                  <a:lnTo>
                    <a:pt x="645" y="554"/>
                  </a:lnTo>
                  <a:lnTo>
                    <a:pt x="645" y="553"/>
                  </a:lnTo>
                  <a:lnTo>
                    <a:pt x="647" y="554"/>
                  </a:lnTo>
                  <a:lnTo>
                    <a:pt x="645" y="554"/>
                  </a:lnTo>
                  <a:lnTo>
                    <a:pt x="645" y="555"/>
                  </a:lnTo>
                  <a:lnTo>
                    <a:pt x="647" y="555"/>
                  </a:lnTo>
                  <a:lnTo>
                    <a:pt x="647" y="558"/>
                  </a:lnTo>
                  <a:lnTo>
                    <a:pt x="647" y="555"/>
                  </a:lnTo>
                  <a:lnTo>
                    <a:pt x="647" y="554"/>
                  </a:lnTo>
                  <a:lnTo>
                    <a:pt x="647" y="555"/>
                  </a:lnTo>
                  <a:lnTo>
                    <a:pt x="648" y="555"/>
                  </a:lnTo>
                  <a:lnTo>
                    <a:pt x="648" y="558"/>
                  </a:lnTo>
                  <a:lnTo>
                    <a:pt x="648" y="559"/>
                  </a:lnTo>
                  <a:lnTo>
                    <a:pt x="647" y="559"/>
                  </a:lnTo>
                  <a:lnTo>
                    <a:pt x="645" y="559"/>
                  </a:lnTo>
                  <a:lnTo>
                    <a:pt x="645" y="560"/>
                  </a:lnTo>
                  <a:lnTo>
                    <a:pt x="644" y="560"/>
                  </a:lnTo>
                  <a:lnTo>
                    <a:pt x="644" y="559"/>
                  </a:lnTo>
                  <a:lnTo>
                    <a:pt x="643" y="559"/>
                  </a:lnTo>
                  <a:lnTo>
                    <a:pt x="644" y="559"/>
                  </a:lnTo>
                  <a:lnTo>
                    <a:pt x="644" y="560"/>
                  </a:lnTo>
                  <a:lnTo>
                    <a:pt x="645" y="560"/>
                  </a:lnTo>
                  <a:lnTo>
                    <a:pt x="647" y="559"/>
                  </a:lnTo>
                  <a:lnTo>
                    <a:pt x="648" y="559"/>
                  </a:lnTo>
                  <a:lnTo>
                    <a:pt x="648" y="560"/>
                  </a:lnTo>
                  <a:lnTo>
                    <a:pt x="649" y="560"/>
                  </a:lnTo>
                  <a:lnTo>
                    <a:pt x="648" y="560"/>
                  </a:lnTo>
                  <a:lnTo>
                    <a:pt x="649" y="560"/>
                  </a:lnTo>
                  <a:lnTo>
                    <a:pt x="650" y="560"/>
                  </a:lnTo>
                  <a:lnTo>
                    <a:pt x="650" y="561"/>
                  </a:lnTo>
                  <a:lnTo>
                    <a:pt x="653" y="561"/>
                  </a:lnTo>
                  <a:lnTo>
                    <a:pt x="649" y="560"/>
                  </a:lnTo>
                  <a:lnTo>
                    <a:pt x="649" y="559"/>
                  </a:lnTo>
                  <a:lnTo>
                    <a:pt x="648" y="559"/>
                  </a:lnTo>
                  <a:lnTo>
                    <a:pt x="648" y="558"/>
                  </a:lnTo>
                  <a:lnTo>
                    <a:pt x="649" y="558"/>
                  </a:lnTo>
                  <a:lnTo>
                    <a:pt x="650" y="558"/>
                  </a:lnTo>
                  <a:lnTo>
                    <a:pt x="650" y="559"/>
                  </a:lnTo>
                  <a:lnTo>
                    <a:pt x="653" y="559"/>
                  </a:lnTo>
                  <a:lnTo>
                    <a:pt x="653" y="560"/>
                  </a:lnTo>
                  <a:lnTo>
                    <a:pt x="653" y="561"/>
                  </a:lnTo>
                  <a:lnTo>
                    <a:pt x="653" y="563"/>
                  </a:lnTo>
                  <a:lnTo>
                    <a:pt x="653" y="564"/>
                  </a:lnTo>
                  <a:lnTo>
                    <a:pt x="653" y="565"/>
                  </a:lnTo>
                  <a:lnTo>
                    <a:pt x="654" y="565"/>
                  </a:lnTo>
                  <a:lnTo>
                    <a:pt x="654" y="564"/>
                  </a:lnTo>
                  <a:lnTo>
                    <a:pt x="655" y="564"/>
                  </a:lnTo>
                  <a:lnTo>
                    <a:pt x="654" y="564"/>
                  </a:lnTo>
                  <a:lnTo>
                    <a:pt x="654" y="563"/>
                  </a:lnTo>
                  <a:lnTo>
                    <a:pt x="654" y="561"/>
                  </a:lnTo>
                  <a:lnTo>
                    <a:pt x="655" y="561"/>
                  </a:lnTo>
                  <a:lnTo>
                    <a:pt x="655" y="560"/>
                  </a:lnTo>
                  <a:lnTo>
                    <a:pt x="656" y="560"/>
                  </a:lnTo>
                  <a:lnTo>
                    <a:pt x="655" y="560"/>
                  </a:lnTo>
                  <a:lnTo>
                    <a:pt x="655" y="559"/>
                  </a:lnTo>
                  <a:lnTo>
                    <a:pt x="655" y="558"/>
                  </a:lnTo>
                  <a:lnTo>
                    <a:pt x="655" y="555"/>
                  </a:lnTo>
                  <a:lnTo>
                    <a:pt x="656" y="555"/>
                  </a:lnTo>
                  <a:lnTo>
                    <a:pt x="655" y="555"/>
                  </a:lnTo>
                  <a:lnTo>
                    <a:pt x="655" y="558"/>
                  </a:lnTo>
                  <a:lnTo>
                    <a:pt x="655" y="559"/>
                  </a:lnTo>
                  <a:lnTo>
                    <a:pt x="654" y="559"/>
                  </a:lnTo>
                  <a:lnTo>
                    <a:pt x="655" y="560"/>
                  </a:lnTo>
                  <a:lnTo>
                    <a:pt x="654" y="560"/>
                  </a:lnTo>
                  <a:lnTo>
                    <a:pt x="654" y="559"/>
                  </a:lnTo>
                  <a:lnTo>
                    <a:pt x="654" y="558"/>
                  </a:lnTo>
                  <a:lnTo>
                    <a:pt x="653" y="555"/>
                  </a:lnTo>
                  <a:lnTo>
                    <a:pt x="653" y="554"/>
                  </a:lnTo>
                  <a:lnTo>
                    <a:pt x="653" y="553"/>
                  </a:lnTo>
                  <a:lnTo>
                    <a:pt x="653" y="552"/>
                  </a:lnTo>
                  <a:lnTo>
                    <a:pt x="654" y="550"/>
                  </a:lnTo>
                  <a:lnTo>
                    <a:pt x="656" y="549"/>
                  </a:lnTo>
                  <a:lnTo>
                    <a:pt x="655" y="549"/>
                  </a:lnTo>
                  <a:lnTo>
                    <a:pt x="654" y="549"/>
                  </a:lnTo>
                  <a:lnTo>
                    <a:pt x="653" y="549"/>
                  </a:lnTo>
                  <a:lnTo>
                    <a:pt x="653" y="550"/>
                  </a:lnTo>
                  <a:lnTo>
                    <a:pt x="653" y="552"/>
                  </a:lnTo>
                  <a:lnTo>
                    <a:pt x="650" y="552"/>
                  </a:lnTo>
                  <a:lnTo>
                    <a:pt x="650" y="550"/>
                  </a:lnTo>
                  <a:lnTo>
                    <a:pt x="650" y="549"/>
                  </a:lnTo>
                  <a:lnTo>
                    <a:pt x="650" y="547"/>
                  </a:lnTo>
                  <a:lnTo>
                    <a:pt x="650" y="546"/>
                  </a:lnTo>
                  <a:lnTo>
                    <a:pt x="649" y="546"/>
                  </a:lnTo>
                  <a:lnTo>
                    <a:pt x="650" y="544"/>
                  </a:lnTo>
                  <a:lnTo>
                    <a:pt x="650" y="546"/>
                  </a:lnTo>
                  <a:lnTo>
                    <a:pt x="650" y="544"/>
                  </a:lnTo>
                  <a:lnTo>
                    <a:pt x="653" y="544"/>
                  </a:lnTo>
                  <a:lnTo>
                    <a:pt x="653" y="543"/>
                  </a:lnTo>
                  <a:lnTo>
                    <a:pt x="654" y="543"/>
                  </a:lnTo>
                  <a:lnTo>
                    <a:pt x="654" y="544"/>
                  </a:lnTo>
                  <a:lnTo>
                    <a:pt x="655" y="544"/>
                  </a:lnTo>
                  <a:lnTo>
                    <a:pt x="656" y="544"/>
                  </a:lnTo>
                  <a:lnTo>
                    <a:pt x="656" y="546"/>
                  </a:lnTo>
                  <a:lnTo>
                    <a:pt x="658" y="546"/>
                  </a:lnTo>
                  <a:lnTo>
                    <a:pt x="659" y="546"/>
                  </a:lnTo>
                  <a:lnTo>
                    <a:pt x="659" y="544"/>
                  </a:lnTo>
                  <a:lnTo>
                    <a:pt x="658" y="544"/>
                  </a:lnTo>
                  <a:lnTo>
                    <a:pt x="656" y="544"/>
                  </a:lnTo>
                  <a:lnTo>
                    <a:pt x="655" y="543"/>
                  </a:lnTo>
                  <a:lnTo>
                    <a:pt x="654" y="543"/>
                  </a:lnTo>
                  <a:lnTo>
                    <a:pt x="653" y="542"/>
                  </a:lnTo>
                  <a:lnTo>
                    <a:pt x="650" y="542"/>
                  </a:lnTo>
                  <a:lnTo>
                    <a:pt x="650" y="543"/>
                  </a:lnTo>
                  <a:lnTo>
                    <a:pt x="649" y="543"/>
                  </a:lnTo>
                  <a:lnTo>
                    <a:pt x="649" y="542"/>
                  </a:lnTo>
                  <a:lnTo>
                    <a:pt x="649" y="541"/>
                  </a:lnTo>
                  <a:lnTo>
                    <a:pt x="650" y="541"/>
                  </a:lnTo>
                  <a:lnTo>
                    <a:pt x="649" y="538"/>
                  </a:lnTo>
                  <a:lnTo>
                    <a:pt x="648" y="538"/>
                  </a:lnTo>
                  <a:lnTo>
                    <a:pt x="648" y="537"/>
                  </a:lnTo>
                  <a:lnTo>
                    <a:pt x="648" y="536"/>
                  </a:lnTo>
                  <a:lnTo>
                    <a:pt x="650" y="537"/>
                  </a:lnTo>
                  <a:lnTo>
                    <a:pt x="650" y="536"/>
                  </a:lnTo>
                  <a:lnTo>
                    <a:pt x="653" y="536"/>
                  </a:lnTo>
                  <a:lnTo>
                    <a:pt x="653" y="535"/>
                  </a:lnTo>
                  <a:lnTo>
                    <a:pt x="654" y="535"/>
                  </a:lnTo>
                  <a:lnTo>
                    <a:pt x="655" y="533"/>
                  </a:lnTo>
                  <a:lnTo>
                    <a:pt x="655" y="532"/>
                  </a:lnTo>
                  <a:lnTo>
                    <a:pt x="655" y="531"/>
                  </a:lnTo>
                  <a:lnTo>
                    <a:pt x="655" y="529"/>
                  </a:lnTo>
                  <a:lnTo>
                    <a:pt x="655" y="527"/>
                  </a:lnTo>
                  <a:lnTo>
                    <a:pt x="655" y="526"/>
                  </a:lnTo>
                  <a:lnTo>
                    <a:pt x="654" y="526"/>
                  </a:lnTo>
                  <a:lnTo>
                    <a:pt x="654" y="527"/>
                  </a:lnTo>
                  <a:lnTo>
                    <a:pt x="654" y="529"/>
                  </a:lnTo>
                  <a:lnTo>
                    <a:pt x="654" y="527"/>
                  </a:lnTo>
                  <a:lnTo>
                    <a:pt x="653" y="527"/>
                  </a:lnTo>
                  <a:lnTo>
                    <a:pt x="650" y="526"/>
                  </a:lnTo>
                  <a:lnTo>
                    <a:pt x="649" y="526"/>
                  </a:lnTo>
                  <a:lnTo>
                    <a:pt x="649" y="525"/>
                  </a:lnTo>
                  <a:lnTo>
                    <a:pt x="648" y="525"/>
                  </a:lnTo>
                  <a:lnTo>
                    <a:pt x="647" y="525"/>
                  </a:lnTo>
                  <a:lnTo>
                    <a:pt x="645" y="524"/>
                  </a:lnTo>
                  <a:lnTo>
                    <a:pt x="647" y="524"/>
                  </a:lnTo>
                  <a:lnTo>
                    <a:pt x="647" y="523"/>
                  </a:lnTo>
                  <a:lnTo>
                    <a:pt x="645" y="523"/>
                  </a:lnTo>
                  <a:lnTo>
                    <a:pt x="645" y="524"/>
                  </a:lnTo>
                  <a:lnTo>
                    <a:pt x="644" y="524"/>
                  </a:lnTo>
                  <a:lnTo>
                    <a:pt x="644" y="523"/>
                  </a:lnTo>
                  <a:lnTo>
                    <a:pt x="644" y="520"/>
                  </a:lnTo>
                  <a:lnTo>
                    <a:pt x="645" y="520"/>
                  </a:lnTo>
                  <a:lnTo>
                    <a:pt x="645" y="523"/>
                  </a:lnTo>
                  <a:lnTo>
                    <a:pt x="645" y="520"/>
                  </a:lnTo>
                  <a:lnTo>
                    <a:pt x="645" y="519"/>
                  </a:lnTo>
                  <a:lnTo>
                    <a:pt x="645" y="518"/>
                  </a:lnTo>
                  <a:lnTo>
                    <a:pt x="645" y="516"/>
                  </a:lnTo>
                  <a:lnTo>
                    <a:pt x="645" y="515"/>
                  </a:lnTo>
                  <a:lnTo>
                    <a:pt x="645" y="516"/>
                  </a:lnTo>
                  <a:lnTo>
                    <a:pt x="647" y="516"/>
                  </a:lnTo>
                  <a:lnTo>
                    <a:pt x="647" y="515"/>
                  </a:lnTo>
                  <a:lnTo>
                    <a:pt x="647" y="516"/>
                  </a:lnTo>
                  <a:lnTo>
                    <a:pt x="648" y="516"/>
                  </a:lnTo>
                  <a:lnTo>
                    <a:pt x="647" y="515"/>
                  </a:lnTo>
                  <a:lnTo>
                    <a:pt x="647" y="514"/>
                  </a:lnTo>
                  <a:lnTo>
                    <a:pt x="647" y="515"/>
                  </a:lnTo>
                  <a:lnTo>
                    <a:pt x="645" y="515"/>
                  </a:lnTo>
                  <a:lnTo>
                    <a:pt x="644" y="515"/>
                  </a:lnTo>
                  <a:lnTo>
                    <a:pt x="644" y="514"/>
                  </a:lnTo>
                  <a:lnTo>
                    <a:pt x="645" y="512"/>
                  </a:lnTo>
                  <a:lnTo>
                    <a:pt x="644" y="512"/>
                  </a:lnTo>
                  <a:lnTo>
                    <a:pt x="643" y="510"/>
                  </a:lnTo>
                  <a:lnTo>
                    <a:pt x="641" y="509"/>
                  </a:lnTo>
                  <a:lnTo>
                    <a:pt x="641" y="508"/>
                  </a:lnTo>
                  <a:lnTo>
                    <a:pt x="641" y="507"/>
                  </a:lnTo>
                  <a:lnTo>
                    <a:pt x="643" y="507"/>
                  </a:lnTo>
                  <a:lnTo>
                    <a:pt x="643" y="506"/>
                  </a:lnTo>
                  <a:lnTo>
                    <a:pt x="641" y="504"/>
                  </a:lnTo>
                  <a:lnTo>
                    <a:pt x="641" y="502"/>
                  </a:lnTo>
                  <a:lnTo>
                    <a:pt x="643" y="502"/>
                  </a:lnTo>
                  <a:lnTo>
                    <a:pt x="644" y="502"/>
                  </a:lnTo>
                  <a:lnTo>
                    <a:pt x="644" y="504"/>
                  </a:lnTo>
                  <a:lnTo>
                    <a:pt x="644" y="502"/>
                  </a:lnTo>
                  <a:lnTo>
                    <a:pt x="643" y="502"/>
                  </a:lnTo>
                  <a:lnTo>
                    <a:pt x="643" y="501"/>
                  </a:lnTo>
                  <a:lnTo>
                    <a:pt x="643" y="500"/>
                  </a:lnTo>
                  <a:lnTo>
                    <a:pt x="641" y="500"/>
                  </a:lnTo>
                  <a:lnTo>
                    <a:pt x="641" y="498"/>
                  </a:lnTo>
                  <a:lnTo>
                    <a:pt x="639" y="497"/>
                  </a:lnTo>
                  <a:lnTo>
                    <a:pt x="639" y="496"/>
                  </a:lnTo>
                  <a:lnTo>
                    <a:pt x="638" y="493"/>
                  </a:lnTo>
                  <a:lnTo>
                    <a:pt x="638" y="492"/>
                  </a:lnTo>
                  <a:lnTo>
                    <a:pt x="639" y="492"/>
                  </a:lnTo>
                  <a:lnTo>
                    <a:pt x="641" y="492"/>
                  </a:lnTo>
                  <a:lnTo>
                    <a:pt x="641" y="493"/>
                  </a:lnTo>
                  <a:lnTo>
                    <a:pt x="643" y="493"/>
                  </a:lnTo>
                  <a:lnTo>
                    <a:pt x="643" y="492"/>
                  </a:lnTo>
                  <a:lnTo>
                    <a:pt x="641" y="492"/>
                  </a:lnTo>
                  <a:lnTo>
                    <a:pt x="639" y="491"/>
                  </a:lnTo>
                  <a:lnTo>
                    <a:pt x="638" y="491"/>
                  </a:lnTo>
                  <a:lnTo>
                    <a:pt x="638" y="490"/>
                  </a:lnTo>
                  <a:lnTo>
                    <a:pt x="637" y="490"/>
                  </a:lnTo>
                  <a:lnTo>
                    <a:pt x="637" y="489"/>
                  </a:lnTo>
                  <a:lnTo>
                    <a:pt x="638" y="489"/>
                  </a:lnTo>
                  <a:lnTo>
                    <a:pt x="638" y="487"/>
                  </a:lnTo>
                  <a:lnTo>
                    <a:pt x="639" y="487"/>
                  </a:lnTo>
                  <a:lnTo>
                    <a:pt x="641" y="487"/>
                  </a:lnTo>
                  <a:lnTo>
                    <a:pt x="644" y="491"/>
                  </a:lnTo>
                  <a:lnTo>
                    <a:pt x="644" y="492"/>
                  </a:lnTo>
                  <a:lnTo>
                    <a:pt x="644" y="491"/>
                  </a:lnTo>
                  <a:lnTo>
                    <a:pt x="643" y="490"/>
                  </a:lnTo>
                  <a:lnTo>
                    <a:pt x="643" y="489"/>
                  </a:lnTo>
                  <a:lnTo>
                    <a:pt x="641" y="489"/>
                  </a:lnTo>
                  <a:lnTo>
                    <a:pt x="641" y="487"/>
                  </a:lnTo>
                  <a:lnTo>
                    <a:pt x="643" y="487"/>
                  </a:lnTo>
                  <a:lnTo>
                    <a:pt x="641" y="487"/>
                  </a:lnTo>
                  <a:lnTo>
                    <a:pt x="641" y="485"/>
                  </a:lnTo>
                  <a:lnTo>
                    <a:pt x="639" y="483"/>
                  </a:lnTo>
                  <a:lnTo>
                    <a:pt x="639" y="484"/>
                  </a:lnTo>
                  <a:lnTo>
                    <a:pt x="638" y="484"/>
                  </a:lnTo>
                  <a:lnTo>
                    <a:pt x="637" y="484"/>
                  </a:lnTo>
                  <a:lnTo>
                    <a:pt x="636" y="483"/>
                  </a:lnTo>
                  <a:lnTo>
                    <a:pt x="634" y="483"/>
                  </a:lnTo>
                  <a:lnTo>
                    <a:pt x="634" y="481"/>
                  </a:lnTo>
                  <a:lnTo>
                    <a:pt x="636" y="480"/>
                  </a:lnTo>
                  <a:lnTo>
                    <a:pt x="636" y="479"/>
                  </a:lnTo>
                  <a:lnTo>
                    <a:pt x="637" y="479"/>
                  </a:lnTo>
                  <a:lnTo>
                    <a:pt x="638" y="479"/>
                  </a:lnTo>
                  <a:lnTo>
                    <a:pt x="639" y="479"/>
                  </a:lnTo>
                  <a:lnTo>
                    <a:pt x="639" y="478"/>
                  </a:lnTo>
                  <a:lnTo>
                    <a:pt x="639" y="475"/>
                  </a:lnTo>
                  <a:lnTo>
                    <a:pt x="639" y="474"/>
                  </a:lnTo>
                  <a:lnTo>
                    <a:pt x="638" y="474"/>
                  </a:lnTo>
                  <a:lnTo>
                    <a:pt x="638" y="473"/>
                  </a:lnTo>
                  <a:lnTo>
                    <a:pt x="638" y="472"/>
                  </a:lnTo>
                  <a:lnTo>
                    <a:pt x="638" y="473"/>
                  </a:lnTo>
                  <a:lnTo>
                    <a:pt x="638" y="474"/>
                  </a:lnTo>
                  <a:lnTo>
                    <a:pt x="638" y="475"/>
                  </a:lnTo>
                  <a:lnTo>
                    <a:pt x="639" y="478"/>
                  </a:lnTo>
                  <a:lnTo>
                    <a:pt x="638" y="478"/>
                  </a:lnTo>
                  <a:lnTo>
                    <a:pt x="637" y="479"/>
                  </a:lnTo>
                  <a:lnTo>
                    <a:pt x="636" y="479"/>
                  </a:lnTo>
                  <a:lnTo>
                    <a:pt x="636" y="478"/>
                  </a:lnTo>
                  <a:lnTo>
                    <a:pt x="634" y="478"/>
                  </a:lnTo>
                  <a:lnTo>
                    <a:pt x="634" y="475"/>
                  </a:lnTo>
                  <a:lnTo>
                    <a:pt x="632" y="475"/>
                  </a:lnTo>
                  <a:lnTo>
                    <a:pt x="632" y="474"/>
                  </a:lnTo>
                  <a:lnTo>
                    <a:pt x="631" y="474"/>
                  </a:lnTo>
                  <a:lnTo>
                    <a:pt x="630" y="474"/>
                  </a:lnTo>
                  <a:lnTo>
                    <a:pt x="630" y="475"/>
                  </a:lnTo>
                  <a:lnTo>
                    <a:pt x="628" y="475"/>
                  </a:lnTo>
                  <a:lnTo>
                    <a:pt x="628" y="478"/>
                  </a:lnTo>
                  <a:lnTo>
                    <a:pt x="630" y="478"/>
                  </a:lnTo>
                  <a:lnTo>
                    <a:pt x="630" y="479"/>
                  </a:lnTo>
                  <a:lnTo>
                    <a:pt x="630" y="480"/>
                  </a:lnTo>
                  <a:lnTo>
                    <a:pt x="628" y="479"/>
                  </a:lnTo>
                  <a:lnTo>
                    <a:pt x="628" y="480"/>
                  </a:lnTo>
                  <a:lnTo>
                    <a:pt x="627" y="480"/>
                  </a:lnTo>
                  <a:lnTo>
                    <a:pt x="626" y="480"/>
                  </a:lnTo>
                  <a:lnTo>
                    <a:pt x="624" y="480"/>
                  </a:lnTo>
                  <a:lnTo>
                    <a:pt x="622" y="480"/>
                  </a:lnTo>
                  <a:lnTo>
                    <a:pt x="621" y="479"/>
                  </a:lnTo>
                  <a:lnTo>
                    <a:pt x="620" y="479"/>
                  </a:lnTo>
                  <a:lnTo>
                    <a:pt x="621" y="479"/>
                  </a:lnTo>
                  <a:lnTo>
                    <a:pt x="621" y="478"/>
                  </a:lnTo>
                  <a:lnTo>
                    <a:pt x="622" y="478"/>
                  </a:lnTo>
                  <a:lnTo>
                    <a:pt x="622" y="475"/>
                  </a:lnTo>
                  <a:lnTo>
                    <a:pt x="622" y="474"/>
                  </a:lnTo>
                  <a:lnTo>
                    <a:pt x="622" y="475"/>
                  </a:lnTo>
                  <a:lnTo>
                    <a:pt x="621" y="475"/>
                  </a:lnTo>
                  <a:lnTo>
                    <a:pt x="620" y="475"/>
                  </a:lnTo>
                  <a:lnTo>
                    <a:pt x="619" y="475"/>
                  </a:lnTo>
                  <a:lnTo>
                    <a:pt x="619" y="474"/>
                  </a:lnTo>
                  <a:lnTo>
                    <a:pt x="617" y="474"/>
                  </a:lnTo>
                  <a:lnTo>
                    <a:pt x="617" y="473"/>
                  </a:lnTo>
                  <a:lnTo>
                    <a:pt x="617" y="472"/>
                  </a:lnTo>
                  <a:lnTo>
                    <a:pt x="616" y="470"/>
                  </a:lnTo>
                  <a:lnTo>
                    <a:pt x="614" y="469"/>
                  </a:lnTo>
                  <a:lnTo>
                    <a:pt x="614" y="467"/>
                  </a:lnTo>
                  <a:lnTo>
                    <a:pt x="613" y="466"/>
                  </a:lnTo>
                  <a:lnTo>
                    <a:pt x="613" y="464"/>
                  </a:lnTo>
                  <a:lnTo>
                    <a:pt x="614" y="464"/>
                  </a:lnTo>
                  <a:lnTo>
                    <a:pt x="613" y="463"/>
                  </a:lnTo>
                  <a:lnTo>
                    <a:pt x="613" y="462"/>
                  </a:lnTo>
                  <a:lnTo>
                    <a:pt x="613" y="461"/>
                  </a:lnTo>
                  <a:lnTo>
                    <a:pt x="613" y="458"/>
                  </a:lnTo>
                  <a:lnTo>
                    <a:pt x="613" y="457"/>
                  </a:lnTo>
                  <a:lnTo>
                    <a:pt x="613" y="456"/>
                  </a:lnTo>
                  <a:lnTo>
                    <a:pt x="611" y="456"/>
                  </a:lnTo>
                  <a:lnTo>
                    <a:pt x="611" y="455"/>
                  </a:lnTo>
                  <a:lnTo>
                    <a:pt x="611" y="453"/>
                  </a:lnTo>
                  <a:lnTo>
                    <a:pt x="611" y="452"/>
                  </a:lnTo>
                  <a:lnTo>
                    <a:pt x="611" y="451"/>
                  </a:lnTo>
                  <a:lnTo>
                    <a:pt x="610" y="451"/>
                  </a:lnTo>
                  <a:lnTo>
                    <a:pt x="610" y="449"/>
                  </a:lnTo>
                  <a:lnTo>
                    <a:pt x="611" y="449"/>
                  </a:lnTo>
                  <a:lnTo>
                    <a:pt x="611" y="447"/>
                  </a:lnTo>
                  <a:lnTo>
                    <a:pt x="610" y="447"/>
                  </a:lnTo>
                  <a:lnTo>
                    <a:pt x="610" y="446"/>
                  </a:lnTo>
                  <a:lnTo>
                    <a:pt x="611" y="445"/>
                  </a:lnTo>
                  <a:lnTo>
                    <a:pt x="611" y="444"/>
                  </a:lnTo>
                  <a:lnTo>
                    <a:pt x="613" y="444"/>
                  </a:lnTo>
                  <a:lnTo>
                    <a:pt x="613" y="445"/>
                  </a:lnTo>
                  <a:lnTo>
                    <a:pt x="614" y="445"/>
                  </a:lnTo>
                  <a:lnTo>
                    <a:pt x="613" y="445"/>
                  </a:lnTo>
                  <a:lnTo>
                    <a:pt x="613" y="444"/>
                  </a:lnTo>
                  <a:lnTo>
                    <a:pt x="613" y="442"/>
                  </a:lnTo>
                  <a:lnTo>
                    <a:pt x="611" y="442"/>
                  </a:lnTo>
                  <a:lnTo>
                    <a:pt x="611" y="440"/>
                  </a:lnTo>
                  <a:lnTo>
                    <a:pt x="613" y="440"/>
                  </a:lnTo>
                  <a:lnTo>
                    <a:pt x="613" y="439"/>
                  </a:lnTo>
                  <a:lnTo>
                    <a:pt x="613" y="438"/>
                  </a:lnTo>
                  <a:lnTo>
                    <a:pt x="613" y="436"/>
                  </a:lnTo>
                  <a:lnTo>
                    <a:pt x="613" y="435"/>
                  </a:lnTo>
                  <a:lnTo>
                    <a:pt x="611" y="435"/>
                  </a:lnTo>
                  <a:lnTo>
                    <a:pt x="611" y="434"/>
                  </a:lnTo>
                  <a:lnTo>
                    <a:pt x="611" y="433"/>
                  </a:lnTo>
                  <a:lnTo>
                    <a:pt x="610" y="430"/>
                  </a:lnTo>
                  <a:lnTo>
                    <a:pt x="610" y="429"/>
                  </a:lnTo>
                  <a:lnTo>
                    <a:pt x="608" y="427"/>
                  </a:lnTo>
                  <a:lnTo>
                    <a:pt x="605" y="422"/>
                  </a:lnTo>
                  <a:lnTo>
                    <a:pt x="604" y="422"/>
                  </a:lnTo>
                  <a:lnTo>
                    <a:pt x="605" y="424"/>
                  </a:lnTo>
                  <a:lnTo>
                    <a:pt x="604" y="424"/>
                  </a:lnTo>
                  <a:lnTo>
                    <a:pt x="604" y="422"/>
                  </a:lnTo>
                  <a:lnTo>
                    <a:pt x="604" y="421"/>
                  </a:lnTo>
                  <a:lnTo>
                    <a:pt x="603" y="421"/>
                  </a:lnTo>
                  <a:lnTo>
                    <a:pt x="603" y="419"/>
                  </a:lnTo>
                  <a:lnTo>
                    <a:pt x="603" y="418"/>
                  </a:lnTo>
                  <a:lnTo>
                    <a:pt x="602" y="418"/>
                  </a:lnTo>
                  <a:lnTo>
                    <a:pt x="602" y="417"/>
                  </a:lnTo>
                  <a:lnTo>
                    <a:pt x="602" y="416"/>
                  </a:lnTo>
                  <a:lnTo>
                    <a:pt x="602" y="413"/>
                  </a:lnTo>
                  <a:lnTo>
                    <a:pt x="602" y="411"/>
                  </a:lnTo>
                  <a:lnTo>
                    <a:pt x="601" y="411"/>
                  </a:lnTo>
                  <a:lnTo>
                    <a:pt x="601" y="410"/>
                  </a:lnTo>
                  <a:lnTo>
                    <a:pt x="601" y="409"/>
                  </a:lnTo>
                  <a:lnTo>
                    <a:pt x="599" y="407"/>
                  </a:lnTo>
                  <a:lnTo>
                    <a:pt x="598" y="406"/>
                  </a:lnTo>
                  <a:lnTo>
                    <a:pt x="596" y="406"/>
                  </a:lnTo>
                  <a:lnTo>
                    <a:pt x="596" y="404"/>
                  </a:lnTo>
                  <a:lnTo>
                    <a:pt x="596" y="402"/>
                  </a:lnTo>
                  <a:lnTo>
                    <a:pt x="594" y="402"/>
                  </a:lnTo>
                  <a:lnTo>
                    <a:pt x="594" y="401"/>
                  </a:lnTo>
                  <a:lnTo>
                    <a:pt x="596" y="401"/>
                  </a:lnTo>
                  <a:lnTo>
                    <a:pt x="596" y="400"/>
                  </a:lnTo>
                  <a:lnTo>
                    <a:pt x="594" y="400"/>
                  </a:lnTo>
                  <a:lnTo>
                    <a:pt x="594" y="399"/>
                  </a:lnTo>
                  <a:lnTo>
                    <a:pt x="593" y="398"/>
                  </a:lnTo>
                  <a:lnTo>
                    <a:pt x="593" y="395"/>
                  </a:lnTo>
                  <a:lnTo>
                    <a:pt x="593" y="394"/>
                  </a:lnTo>
                  <a:lnTo>
                    <a:pt x="594" y="394"/>
                  </a:lnTo>
                  <a:lnTo>
                    <a:pt x="596" y="394"/>
                  </a:lnTo>
                  <a:lnTo>
                    <a:pt x="596" y="395"/>
                  </a:lnTo>
                  <a:lnTo>
                    <a:pt x="598" y="395"/>
                  </a:lnTo>
                  <a:lnTo>
                    <a:pt x="599" y="394"/>
                  </a:lnTo>
                  <a:lnTo>
                    <a:pt x="599" y="393"/>
                  </a:lnTo>
                  <a:lnTo>
                    <a:pt x="599" y="392"/>
                  </a:lnTo>
                  <a:lnTo>
                    <a:pt x="599" y="390"/>
                  </a:lnTo>
                  <a:lnTo>
                    <a:pt x="598" y="387"/>
                  </a:lnTo>
                  <a:lnTo>
                    <a:pt x="598" y="385"/>
                  </a:lnTo>
                  <a:lnTo>
                    <a:pt x="598" y="384"/>
                  </a:lnTo>
                  <a:lnTo>
                    <a:pt x="598" y="383"/>
                  </a:lnTo>
                  <a:lnTo>
                    <a:pt x="598" y="384"/>
                  </a:lnTo>
                  <a:lnTo>
                    <a:pt x="599" y="385"/>
                  </a:lnTo>
                  <a:lnTo>
                    <a:pt x="599" y="384"/>
                  </a:lnTo>
                  <a:lnTo>
                    <a:pt x="599" y="383"/>
                  </a:lnTo>
                  <a:lnTo>
                    <a:pt x="599" y="382"/>
                  </a:lnTo>
                  <a:lnTo>
                    <a:pt x="599" y="381"/>
                  </a:lnTo>
                  <a:lnTo>
                    <a:pt x="599" y="379"/>
                  </a:lnTo>
                  <a:lnTo>
                    <a:pt x="599" y="377"/>
                  </a:lnTo>
                  <a:lnTo>
                    <a:pt x="599" y="376"/>
                  </a:lnTo>
                  <a:lnTo>
                    <a:pt x="599" y="375"/>
                  </a:lnTo>
                  <a:lnTo>
                    <a:pt x="599" y="373"/>
                  </a:lnTo>
                  <a:lnTo>
                    <a:pt x="599" y="372"/>
                  </a:lnTo>
                  <a:lnTo>
                    <a:pt x="598" y="372"/>
                  </a:lnTo>
                  <a:lnTo>
                    <a:pt x="598" y="371"/>
                  </a:lnTo>
                  <a:lnTo>
                    <a:pt x="599" y="368"/>
                  </a:lnTo>
                  <a:lnTo>
                    <a:pt x="601" y="368"/>
                  </a:lnTo>
                  <a:lnTo>
                    <a:pt x="601" y="367"/>
                  </a:lnTo>
                  <a:lnTo>
                    <a:pt x="599" y="366"/>
                  </a:lnTo>
                  <a:lnTo>
                    <a:pt x="598" y="365"/>
                  </a:lnTo>
                  <a:lnTo>
                    <a:pt x="598" y="364"/>
                  </a:lnTo>
                  <a:lnTo>
                    <a:pt x="599" y="362"/>
                  </a:lnTo>
                  <a:lnTo>
                    <a:pt x="599" y="360"/>
                  </a:lnTo>
                  <a:lnTo>
                    <a:pt x="599" y="359"/>
                  </a:lnTo>
                  <a:lnTo>
                    <a:pt x="599" y="358"/>
                  </a:lnTo>
                  <a:lnTo>
                    <a:pt x="601" y="356"/>
                  </a:lnTo>
                  <a:lnTo>
                    <a:pt x="602" y="355"/>
                  </a:lnTo>
                  <a:lnTo>
                    <a:pt x="602" y="354"/>
                  </a:lnTo>
                  <a:lnTo>
                    <a:pt x="601" y="350"/>
                  </a:lnTo>
                  <a:lnTo>
                    <a:pt x="601" y="349"/>
                  </a:lnTo>
                  <a:lnTo>
                    <a:pt x="601" y="348"/>
                  </a:lnTo>
                  <a:lnTo>
                    <a:pt x="602" y="348"/>
                  </a:lnTo>
                  <a:lnTo>
                    <a:pt x="602" y="347"/>
                  </a:lnTo>
                  <a:lnTo>
                    <a:pt x="601" y="344"/>
                  </a:lnTo>
                  <a:lnTo>
                    <a:pt x="601" y="342"/>
                  </a:lnTo>
                  <a:lnTo>
                    <a:pt x="601" y="341"/>
                  </a:lnTo>
                  <a:lnTo>
                    <a:pt x="601" y="339"/>
                  </a:lnTo>
                  <a:lnTo>
                    <a:pt x="601" y="338"/>
                  </a:lnTo>
                  <a:lnTo>
                    <a:pt x="599" y="337"/>
                  </a:lnTo>
                  <a:lnTo>
                    <a:pt x="599" y="336"/>
                  </a:lnTo>
                  <a:lnTo>
                    <a:pt x="599" y="333"/>
                  </a:lnTo>
                  <a:lnTo>
                    <a:pt x="601" y="333"/>
                  </a:lnTo>
                  <a:lnTo>
                    <a:pt x="601" y="332"/>
                  </a:lnTo>
                  <a:lnTo>
                    <a:pt x="601" y="331"/>
                  </a:lnTo>
                  <a:lnTo>
                    <a:pt x="601" y="330"/>
                  </a:lnTo>
                  <a:lnTo>
                    <a:pt x="601" y="328"/>
                  </a:lnTo>
                  <a:lnTo>
                    <a:pt x="602" y="328"/>
                  </a:lnTo>
                  <a:lnTo>
                    <a:pt x="602" y="327"/>
                  </a:lnTo>
                  <a:lnTo>
                    <a:pt x="602" y="326"/>
                  </a:lnTo>
                  <a:lnTo>
                    <a:pt x="602" y="324"/>
                  </a:lnTo>
                  <a:lnTo>
                    <a:pt x="601" y="324"/>
                  </a:lnTo>
                  <a:lnTo>
                    <a:pt x="601" y="322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599" y="320"/>
                  </a:lnTo>
                  <a:lnTo>
                    <a:pt x="599" y="319"/>
                  </a:lnTo>
                  <a:lnTo>
                    <a:pt x="598" y="318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14"/>
                  </a:lnTo>
                  <a:lnTo>
                    <a:pt x="599" y="313"/>
                  </a:lnTo>
                  <a:lnTo>
                    <a:pt x="599" y="311"/>
                  </a:lnTo>
                  <a:lnTo>
                    <a:pt x="599" y="310"/>
                  </a:lnTo>
                  <a:lnTo>
                    <a:pt x="599" y="309"/>
                  </a:lnTo>
                  <a:lnTo>
                    <a:pt x="599" y="307"/>
                  </a:lnTo>
                  <a:lnTo>
                    <a:pt x="599" y="305"/>
                  </a:lnTo>
                  <a:lnTo>
                    <a:pt x="599" y="304"/>
                  </a:lnTo>
                  <a:lnTo>
                    <a:pt x="598" y="304"/>
                  </a:lnTo>
                  <a:lnTo>
                    <a:pt x="599" y="304"/>
                  </a:lnTo>
                  <a:lnTo>
                    <a:pt x="599" y="303"/>
                  </a:lnTo>
                  <a:lnTo>
                    <a:pt x="599" y="302"/>
                  </a:lnTo>
                  <a:lnTo>
                    <a:pt x="598" y="302"/>
                  </a:lnTo>
                  <a:lnTo>
                    <a:pt x="598" y="301"/>
                  </a:lnTo>
                  <a:lnTo>
                    <a:pt x="596" y="301"/>
                  </a:lnTo>
                  <a:lnTo>
                    <a:pt x="596" y="299"/>
                  </a:lnTo>
                  <a:lnTo>
                    <a:pt x="594" y="297"/>
                  </a:lnTo>
                  <a:lnTo>
                    <a:pt x="594" y="296"/>
                  </a:lnTo>
                  <a:lnTo>
                    <a:pt x="594" y="294"/>
                  </a:lnTo>
                  <a:lnTo>
                    <a:pt x="594" y="293"/>
                  </a:lnTo>
                  <a:lnTo>
                    <a:pt x="594" y="292"/>
                  </a:lnTo>
                  <a:lnTo>
                    <a:pt x="593" y="292"/>
                  </a:lnTo>
                  <a:lnTo>
                    <a:pt x="593" y="291"/>
                  </a:lnTo>
                  <a:lnTo>
                    <a:pt x="592" y="286"/>
                  </a:lnTo>
                  <a:lnTo>
                    <a:pt x="592" y="285"/>
                  </a:lnTo>
                  <a:lnTo>
                    <a:pt x="591" y="284"/>
                  </a:lnTo>
                  <a:lnTo>
                    <a:pt x="590" y="279"/>
                  </a:lnTo>
                  <a:lnTo>
                    <a:pt x="590" y="278"/>
                  </a:lnTo>
                  <a:lnTo>
                    <a:pt x="587" y="278"/>
                  </a:lnTo>
                  <a:lnTo>
                    <a:pt x="587" y="276"/>
                  </a:lnTo>
                  <a:lnTo>
                    <a:pt x="587" y="275"/>
                  </a:lnTo>
                  <a:lnTo>
                    <a:pt x="587" y="274"/>
                  </a:lnTo>
                  <a:lnTo>
                    <a:pt x="586" y="273"/>
                  </a:lnTo>
                  <a:lnTo>
                    <a:pt x="586" y="270"/>
                  </a:lnTo>
                  <a:lnTo>
                    <a:pt x="586" y="269"/>
                  </a:lnTo>
                  <a:lnTo>
                    <a:pt x="585" y="269"/>
                  </a:lnTo>
                  <a:lnTo>
                    <a:pt x="585" y="267"/>
                  </a:lnTo>
                  <a:lnTo>
                    <a:pt x="585" y="265"/>
                  </a:lnTo>
                  <a:lnTo>
                    <a:pt x="585" y="264"/>
                  </a:lnTo>
                  <a:lnTo>
                    <a:pt x="585" y="262"/>
                  </a:lnTo>
                  <a:lnTo>
                    <a:pt x="585" y="259"/>
                  </a:lnTo>
                  <a:lnTo>
                    <a:pt x="585" y="261"/>
                  </a:lnTo>
                  <a:lnTo>
                    <a:pt x="586" y="261"/>
                  </a:lnTo>
                  <a:lnTo>
                    <a:pt x="586" y="259"/>
                  </a:lnTo>
                  <a:lnTo>
                    <a:pt x="586" y="258"/>
                  </a:lnTo>
                  <a:lnTo>
                    <a:pt x="587" y="258"/>
                  </a:lnTo>
                  <a:lnTo>
                    <a:pt x="587" y="257"/>
                  </a:lnTo>
                  <a:lnTo>
                    <a:pt x="587" y="256"/>
                  </a:lnTo>
                  <a:lnTo>
                    <a:pt x="586" y="256"/>
                  </a:lnTo>
                  <a:lnTo>
                    <a:pt x="586" y="253"/>
                  </a:lnTo>
                  <a:lnTo>
                    <a:pt x="587" y="253"/>
                  </a:lnTo>
                  <a:lnTo>
                    <a:pt x="587" y="252"/>
                  </a:lnTo>
                  <a:lnTo>
                    <a:pt x="587" y="251"/>
                  </a:lnTo>
                  <a:lnTo>
                    <a:pt x="586" y="251"/>
                  </a:lnTo>
                  <a:lnTo>
                    <a:pt x="586" y="250"/>
                  </a:lnTo>
                  <a:lnTo>
                    <a:pt x="586" y="248"/>
                  </a:lnTo>
                  <a:lnTo>
                    <a:pt x="586" y="247"/>
                  </a:lnTo>
                  <a:lnTo>
                    <a:pt x="585" y="246"/>
                  </a:lnTo>
                  <a:lnTo>
                    <a:pt x="585" y="244"/>
                  </a:lnTo>
                  <a:lnTo>
                    <a:pt x="585" y="242"/>
                  </a:lnTo>
                  <a:lnTo>
                    <a:pt x="585" y="241"/>
                  </a:lnTo>
                  <a:lnTo>
                    <a:pt x="584" y="241"/>
                  </a:lnTo>
                  <a:lnTo>
                    <a:pt x="582" y="240"/>
                  </a:lnTo>
                  <a:lnTo>
                    <a:pt x="582" y="239"/>
                  </a:lnTo>
                  <a:lnTo>
                    <a:pt x="581" y="239"/>
                  </a:lnTo>
                  <a:lnTo>
                    <a:pt x="581" y="237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79" y="234"/>
                  </a:lnTo>
                  <a:lnTo>
                    <a:pt x="579" y="233"/>
                  </a:lnTo>
                  <a:lnTo>
                    <a:pt x="579" y="231"/>
                  </a:lnTo>
                  <a:lnTo>
                    <a:pt x="581" y="231"/>
                  </a:lnTo>
                  <a:lnTo>
                    <a:pt x="581" y="230"/>
                  </a:lnTo>
                  <a:lnTo>
                    <a:pt x="582" y="229"/>
                  </a:lnTo>
                  <a:lnTo>
                    <a:pt x="582" y="227"/>
                  </a:lnTo>
                  <a:lnTo>
                    <a:pt x="581" y="227"/>
                  </a:lnTo>
                  <a:lnTo>
                    <a:pt x="581" y="225"/>
                  </a:lnTo>
                  <a:lnTo>
                    <a:pt x="582" y="225"/>
                  </a:lnTo>
                  <a:lnTo>
                    <a:pt x="582" y="224"/>
                  </a:lnTo>
                  <a:lnTo>
                    <a:pt x="582" y="223"/>
                  </a:lnTo>
                  <a:lnTo>
                    <a:pt x="582" y="222"/>
                  </a:lnTo>
                  <a:lnTo>
                    <a:pt x="582" y="220"/>
                  </a:lnTo>
                  <a:lnTo>
                    <a:pt x="582" y="219"/>
                  </a:lnTo>
                  <a:lnTo>
                    <a:pt x="582" y="217"/>
                  </a:lnTo>
                  <a:lnTo>
                    <a:pt x="581" y="217"/>
                  </a:lnTo>
                  <a:lnTo>
                    <a:pt x="581" y="216"/>
                  </a:lnTo>
                  <a:lnTo>
                    <a:pt x="581" y="214"/>
                  </a:lnTo>
                  <a:lnTo>
                    <a:pt x="581" y="213"/>
                  </a:lnTo>
                  <a:lnTo>
                    <a:pt x="581" y="212"/>
                  </a:lnTo>
                  <a:lnTo>
                    <a:pt x="581" y="211"/>
                  </a:lnTo>
                  <a:lnTo>
                    <a:pt x="581" y="208"/>
                  </a:lnTo>
                  <a:lnTo>
                    <a:pt x="582" y="208"/>
                  </a:lnTo>
                  <a:lnTo>
                    <a:pt x="582" y="207"/>
                  </a:lnTo>
                  <a:lnTo>
                    <a:pt x="584" y="207"/>
                  </a:lnTo>
                  <a:lnTo>
                    <a:pt x="582" y="207"/>
                  </a:lnTo>
                  <a:lnTo>
                    <a:pt x="582" y="206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1" y="202"/>
                  </a:lnTo>
                  <a:lnTo>
                    <a:pt x="581" y="200"/>
                  </a:lnTo>
                  <a:lnTo>
                    <a:pt x="581" y="199"/>
                  </a:lnTo>
                  <a:lnTo>
                    <a:pt x="581" y="197"/>
                  </a:lnTo>
                  <a:lnTo>
                    <a:pt x="581" y="196"/>
                  </a:lnTo>
                  <a:lnTo>
                    <a:pt x="582" y="196"/>
                  </a:lnTo>
                  <a:lnTo>
                    <a:pt x="582" y="195"/>
                  </a:lnTo>
                  <a:lnTo>
                    <a:pt x="582" y="194"/>
                  </a:lnTo>
                  <a:lnTo>
                    <a:pt x="581" y="194"/>
                  </a:lnTo>
                  <a:lnTo>
                    <a:pt x="581" y="193"/>
                  </a:lnTo>
                  <a:lnTo>
                    <a:pt x="581" y="190"/>
                  </a:lnTo>
                  <a:lnTo>
                    <a:pt x="582" y="190"/>
                  </a:lnTo>
                  <a:lnTo>
                    <a:pt x="582" y="189"/>
                  </a:lnTo>
                  <a:lnTo>
                    <a:pt x="581" y="189"/>
                  </a:lnTo>
                  <a:lnTo>
                    <a:pt x="582" y="189"/>
                  </a:lnTo>
                  <a:lnTo>
                    <a:pt x="582" y="188"/>
                  </a:lnTo>
                  <a:lnTo>
                    <a:pt x="582" y="187"/>
                  </a:lnTo>
                  <a:lnTo>
                    <a:pt x="581" y="185"/>
                  </a:lnTo>
                  <a:lnTo>
                    <a:pt x="581" y="184"/>
                  </a:lnTo>
                  <a:lnTo>
                    <a:pt x="581" y="182"/>
                  </a:lnTo>
                  <a:lnTo>
                    <a:pt x="582" y="182"/>
                  </a:lnTo>
                  <a:lnTo>
                    <a:pt x="581" y="180"/>
                  </a:lnTo>
                  <a:lnTo>
                    <a:pt x="581" y="179"/>
                  </a:lnTo>
                  <a:lnTo>
                    <a:pt x="581" y="178"/>
                  </a:lnTo>
                  <a:lnTo>
                    <a:pt x="581" y="177"/>
                  </a:lnTo>
                  <a:lnTo>
                    <a:pt x="581" y="176"/>
                  </a:lnTo>
                  <a:lnTo>
                    <a:pt x="581" y="173"/>
                  </a:lnTo>
                  <a:lnTo>
                    <a:pt x="579" y="173"/>
                  </a:lnTo>
                  <a:lnTo>
                    <a:pt x="579" y="172"/>
                  </a:lnTo>
                  <a:lnTo>
                    <a:pt x="577" y="172"/>
                  </a:lnTo>
                  <a:lnTo>
                    <a:pt x="577" y="171"/>
                  </a:lnTo>
                  <a:lnTo>
                    <a:pt x="577" y="170"/>
                  </a:lnTo>
                  <a:lnTo>
                    <a:pt x="577" y="168"/>
                  </a:lnTo>
                  <a:lnTo>
                    <a:pt x="579" y="167"/>
                  </a:lnTo>
                  <a:lnTo>
                    <a:pt x="577" y="167"/>
                  </a:lnTo>
                  <a:lnTo>
                    <a:pt x="577" y="166"/>
                  </a:lnTo>
                  <a:lnTo>
                    <a:pt x="579" y="166"/>
                  </a:lnTo>
                  <a:lnTo>
                    <a:pt x="579" y="163"/>
                  </a:lnTo>
                  <a:lnTo>
                    <a:pt x="579" y="162"/>
                  </a:lnTo>
                  <a:lnTo>
                    <a:pt x="581" y="162"/>
                  </a:lnTo>
                  <a:lnTo>
                    <a:pt x="581" y="161"/>
                  </a:lnTo>
                  <a:lnTo>
                    <a:pt x="581" y="160"/>
                  </a:lnTo>
                  <a:lnTo>
                    <a:pt x="579" y="159"/>
                  </a:lnTo>
                  <a:lnTo>
                    <a:pt x="579" y="157"/>
                  </a:lnTo>
                  <a:lnTo>
                    <a:pt x="577" y="157"/>
                  </a:lnTo>
                  <a:lnTo>
                    <a:pt x="577" y="155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7" y="153"/>
                  </a:lnTo>
                  <a:lnTo>
                    <a:pt x="576" y="153"/>
                  </a:lnTo>
                  <a:lnTo>
                    <a:pt x="576" y="151"/>
                  </a:lnTo>
                  <a:lnTo>
                    <a:pt x="576" y="150"/>
                  </a:lnTo>
                  <a:lnTo>
                    <a:pt x="576" y="149"/>
                  </a:lnTo>
                  <a:lnTo>
                    <a:pt x="575" y="146"/>
                  </a:lnTo>
                  <a:lnTo>
                    <a:pt x="575" y="145"/>
                  </a:lnTo>
                  <a:lnTo>
                    <a:pt x="575" y="144"/>
                  </a:lnTo>
                  <a:lnTo>
                    <a:pt x="575" y="143"/>
                  </a:lnTo>
                  <a:lnTo>
                    <a:pt x="575" y="142"/>
                  </a:lnTo>
                  <a:lnTo>
                    <a:pt x="575" y="140"/>
                  </a:lnTo>
                  <a:lnTo>
                    <a:pt x="575" y="139"/>
                  </a:lnTo>
                  <a:lnTo>
                    <a:pt x="575" y="137"/>
                  </a:lnTo>
                  <a:lnTo>
                    <a:pt x="575" y="136"/>
                  </a:lnTo>
                  <a:lnTo>
                    <a:pt x="574" y="134"/>
                  </a:lnTo>
                  <a:lnTo>
                    <a:pt x="574" y="133"/>
                  </a:lnTo>
                  <a:lnTo>
                    <a:pt x="574" y="132"/>
                  </a:lnTo>
                  <a:lnTo>
                    <a:pt x="574" y="131"/>
                  </a:lnTo>
                  <a:lnTo>
                    <a:pt x="574" y="128"/>
                  </a:lnTo>
                  <a:lnTo>
                    <a:pt x="574" y="127"/>
                  </a:lnTo>
                  <a:lnTo>
                    <a:pt x="574" y="126"/>
                  </a:lnTo>
                  <a:lnTo>
                    <a:pt x="574" y="125"/>
                  </a:lnTo>
                  <a:lnTo>
                    <a:pt x="574" y="123"/>
                  </a:lnTo>
                  <a:lnTo>
                    <a:pt x="573" y="123"/>
                  </a:lnTo>
                  <a:lnTo>
                    <a:pt x="573" y="125"/>
                  </a:lnTo>
                  <a:lnTo>
                    <a:pt x="571" y="125"/>
                  </a:lnTo>
                  <a:lnTo>
                    <a:pt x="571" y="123"/>
                  </a:lnTo>
                  <a:lnTo>
                    <a:pt x="571" y="122"/>
                  </a:lnTo>
                  <a:lnTo>
                    <a:pt x="571" y="120"/>
                  </a:lnTo>
                  <a:lnTo>
                    <a:pt x="569" y="120"/>
                  </a:lnTo>
                  <a:lnTo>
                    <a:pt x="569" y="119"/>
                  </a:lnTo>
                  <a:lnTo>
                    <a:pt x="569" y="117"/>
                  </a:lnTo>
                  <a:lnTo>
                    <a:pt x="569" y="116"/>
                  </a:lnTo>
                  <a:lnTo>
                    <a:pt x="569" y="115"/>
                  </a:lnTo>
                  <a:lnTo>
                    <a:pt x="571" y="115"/>
                  </a:lnTo>
                  <a:lnTo>
                    <a:pt x="571" y="114"/>
                  </a:lnTo>
                  <a:lnTo>
                    <a:pt x="571" y="115"/>
                  </a:lnTo>
                  <a:lnTo>
                    <a:pt x="571" y="116"/>
                  </a:lnTo>
                  <a:lnTo>
                    <a:pt x="573" y="116"/>
                  </a:lnTo>
                  <a:lnTo>
                    <a:pt x="573" y="115"/>
                  </a:lnTo>
                  <a:lnTo>
                    <a:pt x="573" y="114"/>
                  </a:lnTo>
                  <a:lnTo>
                    <a:pt x="574" y="113"/>
                  </a:lnTo>
                  <a:lnTo>
                    <a:pt x="574" y="110"/>
                  </a:lnTo>
                  <a:lnTo>
                    <a:pt x="573" y="110"/>
                  </a:lnTo>
                  <a:lnTo>
                    <a:pt x="573" y="109"/>
                  </a:lnTo>
                  <a:lnTo>
                    <a:pt x="573" y="108"/>
                  </a:lnTo>
                  <a:lnTo>
                    <a:pt x="573" y="106"/>
                  </a:lnTo>
                  <a:lnTo>
                    <a:pt x="573" y="105"/>
                  </a:lnTo>
                  <a:lnTo>
                    <a:pt x="573" y="104"/>
                  </a:lnTo>
                  <a:lnTo>
                    <a:pt x="573" y="102"/>
                  </a:lnTo>
                  <a:lnTo>
                    <a:pt x="573" y="100"/>
                  </a:lnTo>
                  <a:lnTo>
                    <a:pt x="573" y="99"/>
                  </a:lnTo>
                  <a:lnTo>
                    <a:pt x="573" y="97"/>
                  </a:lnTo>
                  <a:lnTo>
                    <a:pt x="573" y="96"/>
                  </a:lnTo>
                  <a:lnTo>
                    <a:pt x="571" y="96"/>
                  </a:lnTo>
                  <a:lnTo>
                    <a:pt x="573" y="96"/>
                  </a:lnTo>
                  <a:lnTo>
                    <a:pt x="573" y="93"/>
                  </a:lnTo>
                  <a:lnTo>
                    <a:pt x="571" y="93"/>
                  </a:lnTo>
                  <a:lnTo>
                    <a:pt x="573" y="92"/>
                  </a:lnTo>
                  <a:lnTo>
                    <a:pt x="571" y="91"/>
                  </a:lnTo>
                  <a:lnTo>
                    <a:pt x="573" y="91"/>
                  </a:lnTo>
                  <a:lnTo>
                    <a:pt x="573" y="89"/>
                  </a:lnTo>
                  <a:lnTo>
                    <a:pt x="571" y="88"/>
                  </a:lnTo>
                  <a:lnTo>
                    <a:pt x="571" y="87"/>
                  </a:lnTo>
                  <a:lnTo>
                    <a:pt x="571" y="86"/>
                  </a:lnTo>
                  <a:lnTo>
                    <a:pt x="573" y="86"/>
                  </a:lnTo>
                  <a:lnTo>
                    <a:pt x="573" y="83"/>
                  </a:lnTo>
                  <a:lnTo>
                    <a:pt x="571" y="82"/>
                  </a:lnTo>
                  <a:lnTo>
                    <a:pt x="573" y="82"/>
                  </a:lnTo>
                  <a:lnTo>
                    <a:pt x="573" y="81"/>
                  </a:lnTo>
                  <a:lnTo>
                    <a:pt x="571" y="81"/>
                  </a:lnTo>
                  <a:lnTo>
                    <a:pt x="571" y="80"/>
                  </a:lnTo>
                  <a:lnTo>
                    <a:pt x="571" y="79"/>
                  </a:lnTo>
                  <a:lnTo>
                    <a:pt x="571" y="77"/>
                  </a:lnTo>
                  <a:lnTo>
                    <a:pt x="569" y="77"/>
                  </a:lnTo>
                  <a:lnTo>
                    <a:pt x="569" y="75"/>
                  </a:lnTo>
                  <a:lnTo>
                    <a:pt x="569" y="74"/>
                  </a:lnTo>
                  <a:lnTo>
                    <a:pt x="568" y="74"/>
                  </a:lnTo>
                  <a:lnTo>
                    <a:pt x="568" y="72"/>
                  </a:lnTo>
                  <a:lnTo>
                    <a:pt x="568" y="71"/>
                  </a:lnTo>
                  <a:lnTo>
                    <a:pt x="569" y="71"/>
                  </a:lnTo>
                  <a:lnTo>
                    <a:pt x="568" y="71"/>
                  </a:lnTo>
                  <a:lnTo>
                    <a:pt x="568" y="70"/>
                  </a:lnTo>
                  <a:lnTo>
                    <a:pt x="568" y="69"/>
                  </a:lnTo>
                  <a:lnTo>
                    <a:pt x="567" y="69"/>
                  </a:lnTo>
                  <a:lnTo>
                    <a:pt x="568" y="69"/>
                  </a:lnTo>
                  <a:lnTo>
                    <a:pt x="567" y="69"/>
                  </a:lnTo>
                  <a:lnTo>
                    <a:pt x="567" y="66"/>
                  </a:lnTo>
                  <a:lnTo>
                    <a:pt x="567" y="65"/>
                  </a:lnTo>
                  <a:lnTo>
                    <a:pt x="567" y="63"/>
                  </a:lnTo>
                  <a:lnTo>
                    <a:pt x="567" y="62"/>
                  </a:lnTo>
                  <a:lnTo>
                    <a:pt x="567" y="60"/>
                  </a:lnTo>
                  <a:lnTo>
                    <a:pt x="567" y="59"/>
                  </a:lnTo>
                  <a:lnTo>
                    <a:pt x="567" y="57"/>
                  </a:lnTo>
                  <a:lnTo>
                    <a:pt x="565" y="56"/>
                  </a:lnTo>
                  <a:lnTo>
                    <a:pt x="567" y="56"/>
                  </a:lnTo>
                  <a:lnTo>
                    <a:pt x="565" y="54"/>
                  </a:lnTo>
                  <a:lnTo>
                    <a:pt x="567" y="54"/>
                  </a:lnTo>
                  <a:lnTo>
                    <a:pt x="567" y="53"/>
                  </a:lnTo>
                  <a:lnTo>
                    <a:pt x="565" y="53"/>
                  </a:lnTo>
                  <a:lnTo>
                    <a:pt x="565" y="52"/>
                  </a:lnTo>
                  <a:lnTo>
                    <a:pt x="565" y="51"/>
                  </a:lnTo>
                  <a:lnTo>
                    <a:pt x="565" y="48"/>
                  </a:lnTo>
                  <a:lnTo>
                    <a:pt x="565" y="47"/>
                  </a:lnTo>
                  <a:lnTo>
                    <a:pt x="565" y="46"/>
                  </a:lnTo>
                  <a:lnTo>
                    <a:pt x="564" y="45"/>
                  </a:lnTo>
                  <a:lnTo>
                    <a:pt x="563" y="43"/>
                  </a:lnTo>
                  <a:lnTo>
                    <a:pt x="564" y="43"/>
                  </a:lnTo>
                  <a:lnTo>
                    <a:pt x="564" y="42"/>
                  </a:lnTo>
                  <a:lnTo>
                    <a:pt x="563" y="42"/>
                  </a:lnTo>
                  <a:lnTo>
                    <a:pt x="563" y="40"/>
                  </a:lnTo>
                  <a:lnTo>
                    <a:pt x="563" y="39"/>
                  </a:lnTo>
                  <a:lnTo>
                    <a:pt x="560" y="37"/>
                  </a:lnTo>
                  <a:lnTo>
                    <a:pt x="560" y="36"/>
                  </a:lnTo>
                  <a:lnTo>
                    <a:pt x="560" y="35"/>
                  </a:lnTo>
                  <a:lnTo>
                    <a:pt x="560" y="34"/>
                  </a:lnTo>
                  <a:lnTo>
                    <a:pt x="559" y="32"/>
                  </a:lnTo>
                  <a:lnTo>
                    <a:pt x="559" y="30"/>
                  </a:lnTo>
                  <a:lnTo>
                    <a:pt x="559" y="29"/>
                  </a:lnTo>
                  <a:lnTo>
                    <a:pt x="558" y="28"/>
                  </a:lnTo>
                  <a:lnTo>
                    <a:pt x="558" y="26"/>
                  </a:lnTo>
                  <a:lnTo>
                    <a:pt x="558" y="25"/>
                  </a:lnTo>
                  <a:lnTo>
                    <a:pt x="558" y="24"/>
                  </a:lnTo>
                  <a:lnTo>
                    <a:pt x="558" y="22"/>
                  </a:lnTo>
                  <a:lnTo>
                    <a:pt x="558" y="20"/>
                  </a:lnTo>
                  <a:lnTo>
                    <a:pt x="558" y="19"/>
                  </a:lnTo>
                  <a:lnTo>
                    <a:pt x="557" y="18"/>
                  </a:lnTo>
                  <a:lnTo>
                    <a:pt x="557" y="17"/>
                  </a:lnTo>
                  <a:lnTo>
                    <a:pt x="558" y="17"/>
                  </a:lnTo>
                  <a:lnTo>
                    <a:pt x="559" y="18"/>
                  </a:lnTo>
                  <a:lnTo>
                    <a:pt x="560" y="17"/>
                  </a:lnTo>
                  <a:lnTo>
                    <a:pt x="563" y="17"/>
                  </a:lnTo>
                  <a:lnTo>
                    <a:pt x="563" y="15"/>
                  </a:lnTo>
                  <a:lnTo>
                    <a:pt x="564" y="15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5" y="9"/>
                  </a:lnTo>
                  <a:lnTo>
                    <a:pt x="564" y="8"/>
                  </a:lnTo>
                  <a:lnTo>
                    <a:pt x="564" y="7"/>
                  </a:lnTo>
                  <a:lnTo>
                    <a:pt x="564" y="6"/>
                  </a:lnTo>
                  <a:lnTo>
                    <a:pt x="564" y="3"/>
                  </a:lnTo>
                  <a:lnTo>
                    <a:pt x="565" y="3"/>
                  </a:lnTo>
                  <a:lnTo>
                    <a:pt x="567" y="2"/>
                  </a:lnTo>
                  <a:lnTo>
                    <a:pt x="568" y="0"/>
                  </a:lnTo>
                  <a:close/>
                  <a:moveTo>
                    <a:pt x="784" y="701"/>
                  </a:moveTo>
                  <a:lnTo>
                    <a:pt x="784" y="702"/>
                  </a:lnTo>
                  <a:lnTo>
                    <a:pt x="786" y="702"/>
                  </a:lnTo>
                  <a:lnTo>
                    <a:pt x="784" y="702"/>
                  </a:lnTo>
                  <a:lnTo>
                    <a:pt x="780" y="701"/>
                  </a:lnTo>
                  <a:lnTo>
                    <a:pt x="781" y="701"/>
                  </a:lnTo>
                  <a:lnTo>
                    <a:pt x="781" y="702"/>
                  </a:lnTo>
                  <a:lnTo>
                    <a:pt x="782" y="702"/>
                  </a:lnTo>
                  <a:lnTo>
                    <a:pt x="784" y="702"/>
                  </a:lnTo>
                  <a:lnTo>
                    <a:pt x="784" y="703"/>
                  </a:lnTo>
                  <a:lnTo>
                    <a:pt x="780" y="703"/>
                  </a:lnTo>
                  <a:lnTo>
                    <a:pt x="778" y="702"/>
                  </a:lnTo>
                  <a:lnTo>
                    <a:pt x="774" y="702"/>
                  </a:lnTo>
                  <a:lnTo>
                    <a:pt x="773" y="702"/>
                  </a:lnTo>
                  <a:lnTo>
                    <a:pt x="771" y="702"/>
                  </a:lnTo>
                  <a:lnTo>
                    <a:pt x="771" y="701"/>
                  </a:lnTo>
                  <a:lnTo>
                    <a:pt x="771" y="698"/>
                  </a:lnTo>
                  <a:lnTo>
                    <a:pt x="771" y="701"/>
                  </a:lnTo>
                  <a:lnTo>
                    <a:pt x="770" y="701"/>
                  </a:lnTo>
                  <a:lnTo>
                    <a:pt x="770" y="698"/>
                  </a:lnTo>
                  <a:lnTo>
                    <a:pt x="770" y="701"/>
                  </a:lnTo>
                  <a:lnTo>
                    <a:pt x="771" y="701"/>
                  </a:lnTo>
                  <a:lnTo>
                    <a:pt x="770" y="701"/>
                  </a:lnTo>
                  <a:lnTo>
                    <a:pt x="770" y="698"/>
                  </a:lnTo>
                  <a:lnTo>
                    <a:pt x="769" y="698"/>
                  </a:lnTo>
                  <a:lnTo>
                    <a:pt x="769" y="701"/>
                  </a:lnTo>
                  <a:lnTo>
                    <a:pt x="770" y="701"/>
                  </a:lnTo>
                  <a:lnTo>
                    <a:pt x="770" y="702"/>
                  </a:lnTo>
                  <a:lnTo>
                    <a:pt x="769" y="702"/>
                  </a:lnTo>
                  <a:lnTo>
                    <a:pt x="769" y="701"/>
                  </a:lnTo>
                  <a:lnTo>
                    <a:pt x="768" y="701"/>
                  </a:lnTo>
                  <a:lnTo>
                    <a:pt x="768" y="698"/>
                  </a:lnTo>
                  <a:lnTo>
                    <a:pt x="768" y="701"/>
                  </a:lnTo>
                  <a:lnTo>
                    <a:pt x="768" y="702"/>
                  </a:lnTo>
                  <a:lnTo>
                    <a:pt x="765" y="702"/>
                  </a:lnTo>
                  <a:lnTo>
                    <a:pt x="765" y="701"/>
                  </a:lnTo>
                  <a:lnTo>
                    <a:pt x="765" y="702"/>
                  </a:lnTo>
                  <a:lnTo>
                    <a:pt x="764" y="702"/>
                  </a:lnTo>
                  <a:lnTo>
                    <a:pt x="763" y="702"/>
                  </a:lnTo>
                  <a:lnTo>
                    <a:pt x="763" y="701"/>
                  </a:lnTo>
                  <a:lnTo>
                    <a:pt x="763" y="698"/>
                  </a:lnTo>
                  <a:lnTo>
                    <a:pt x="763" y="701"/>
                  </a:lnTo>
                  <a:lnTo>
                    <a:pt x="763" y="702"/>
                  </a:lnTo>
                  <a:lnTo>
                    <a:pt x="762" y="701"/>
                  </a:lnTo>
                  <a:lnTo>
                    <a:pt x="761" y="701"/>
                  </a:lnTo>
                  <a:lnTo>
                    <a:pt x="759" y="701"/>
                  </a:lnTo>
                  <a:lnTo>
                    <a:pt x="759" y="702"/>
                  </a:lnTo>
                  <a:lnTo>
                    <a:pt x="757" y="702"/>
                  </a:lnTo>
                  <a:lnTo>
                    <a:pt x="757" y="701"/>
                  </a:lnTo>
                  <a:lnTo>
                    <a:pt x="756" y="701"/>
                  </a:lnTo>
                  <a:lnTo>
                    <a:pt x="757" y="701"/>
                  </a:lnTo>
                  <a:lnTo>
                    <a:pt x="759" y="701"/>
                  </a:lnTo>
                  <a:lnTo>
                    <a:pt x="761" y="698"/>
                  </a:lnTo>
                  <a:lnTo>
                    <a:pt x="761" y="697"/>
                  </a:lnTo>
                  <a:lnTo>
                    <a:pt x="759" y="697"/>
                  </a:lnTo>
                  <a:lnTo>
                    <a:pt x="759" y="698"/>
                  </a:lnTo>
                  <a:lnTo>
                    <a:pt x="759" y="701"/>
                  </a:lnTo>
                  <a:lnTo>
                    <a:pt x="757" y="701"/>
                  </a:lnTo>
                  <a:lnTo>
                    <a:pt x="757" y="698"/>
                  </a:lnTo>
                  <a:lnTo>
                    <a:pt x="757" y="701"/>
                  </a:lnTo>
                  <a:lnTo>
                    <a:pt x="756" y="701"/>
                  </a:lnTo>
                  <a:lnTo>
                    <a:pt x="755" y="701"/>
                  </a:lnTo>
                  <a:lnTo>
                    <a:pt x="755" y="698"/>
                  </a:lnTo>
                  <a:lnTo>
                    <a:pt x="756" y="698"/>
                  </a:lnTo>
                  <a:lnTo>
                    <a:pt x="755" y="698"/>
                  </a:lnTo>
                  <a:lnTo>
                    <a:pt x="755" y="701"/>
                  </a:lnTo>
                  <a:lnTo>
                    <a:pt x="753" y="701"/>
                  </a:lnTo>
                  <a:lnTo>
                    <a:pt x="755" y="701"/>
                  </a:lnTo>
                  <a:lnTo>
                    <a:pt x="755" y="698"/>
                  </a:lnTo>
                  <a:lnTo>
                    <a:pt x="753" y="698"/>
                  </a:lnTo>
                  <a:lnTo>
                    <a:pt x="753" y="697"/>
                  </a:lnTo>
                  <a:lnTo>
                    <a:pt x="752" y="697"/>
                  </a:lnTo>
                  <a:lnTo>
                    <a:pt x="753" y="697"/>
                  </a:lnTo>
                  <a:lnTo>
                    <a:pt x="753" y="698"/>
                  </a:lnTo>
                  <a:lnTo>
                    <a:pt x="752" y="698"/>
                  </a:lnTo>
                  <a:lnTo>
                    <a:pt x="752" y="697"/>
                  </a:lnTo>
                  <a:lnTo>
                    <a:pt x="752" y="698"/>
                  </a:lnTo>
                  <a:lnTo>
                    <a:pt x="751" y="698"/>
                  </a:lnTo>
                  <a:lnTo>
                    <a:pt x="750" y="698"/>
                  </a:lnTo>
                  <a:lnTo>
                    <a:pt x="751" y="698"/>
                  </a:lnTo>
                  <a:lnTo>
                    <a:pt x="751" y="697"/>
                  </a:lnTo>
                  <a:lnTo>
                    <a:pt x="750" y="697"/>
                  </a:lnTo>
                  <a:lnTo>
                    <a:pt x="750" y="696"/>
                  </a:lnTo>
                  <a:lnTo>
                    <a:pt x="750" y="697"/>
                  </a:lnTo>
                  <a:lnTo>
                    <a:pt x="747" y="696"/>
                  </a:lnTo>
                  <a:lnTo>
                    <a:pt x="747" y="697"/>
                  </a:lnTo>
                  <a:lnTo>
                    <a:pt x="750" y="697"/>
                  </a:lnTo>
                  <a:lnTo>
                    <a:pt x="747" y="697"/>
                  </a:lnTo>
                  <a:lnTo>
                    <a:pt x="750" y="697"/>
                  </a:lnTo>
                  <a:lnTo>
                    <a:pt x="747" y="697"/>
                  </a:lnTo>
                  <a:lnTo>
                    <a:pt x="747" y="698"/>
                  </a:lnTo>
                  <a:lnTo>
                    <a:pt x="747" y="697"/>
                  </a:lnTo>
                  <a:lnTo>
                    <a:pt x="747" y="698"/>
                  </a:lnTo>
                  <a:lnTo>
                    <a:pt x="746" y="698"/>
                  </a:lnTo>
                  <a:lnTo>
                    <a:pt x="746" y="697"/>
                  </a:lnTo>
                  <a:lnTo>
                    <a:pt x="746" y="698"/>
                  </a:lnTo>
                  <a:lnTo>
                    <a:pt x="746" y="697"/>
                  </a:lnTo>
                  <a:lnTo>
                    <a:pt x="745" y="697"/>
                  </a:lnTo>
                  <a:lnTo>
                    <a:pt x="745" y="698"/>
                  </a:lnTo>
                  <a:lnTo>
                    <a:pt x="745" y="697"/>
                  </a:lnTo>
                  <a:lnTo>
                    <a:pt x="744" y="697"/>
                  </a:lnTo>
                  <a:lnTo>
                    <a:pt x="744" y="698"/>
                  </a:lnTo>
                  <a:lnTo>
                    <a:pt x="742" y="698"/>
                  </a:lnTo>
                  <a:lnTo>
                    <a:pt x="741" y="697"/>
                  </a:lnTo>
                  <a:lnTo>
                    <a:pt x="742" y="697"/>
                  </a:lnTo>
                  <a:lnTo>
                    <a:pt x="741" y="697"/>
                  </a:lnTo>
                  <a:lnTo>
                    <a:pt x="741" y="696"/>
                  </a:lnTo>
                  <a:lnTo>
                    <a:pt x="739" y="696"/>
                  </a:lnTo>
                  <a:lnTo>
                    <a:pt x="741" y="696"/>
                  </a:lnTo>
                  <a:lnTo>
                    <a:pt x="739" y="696"/>
                  </a:lnTo>
                  <a:lnTo>
                    <a:pt x="739" y="695"/>
                  </a:lnTo>
                  <a:lnTo>
                    <a:pt x="741" y="696"/>
                  </a:lnTo>
                  <a:lnTo>
                    <a:pt x="742" y="696"/>
                  </a:lnTo>
                  <a:lnTo>
                    <a:pt x="742" y="697"/>
                  </a:lnTo>
                  <a:lnTo>
                    <a:pt x="744" y="697"/>
                  </a:lnTo>
                  <a:lnTo>
                    <a:pt x="745" y="697"/>
                  </a:lnTo>
                  <a:lnTo>
                    <a:pt x="744" y="697"/>
                  </a:lnTo>
                  <a:lnTo>
                    <a:pt x="744" y="696"/>
                  </a:lnTo>
                  <a:lnTo>
                    <a:pt x="745" y="697"/>
                  </a:lnTo>
                  <a:lnTo>
                    <a:pt x="744" y="696"/>
                  </a:lnTo>
                  <a:lnTo>
                    <a:pt x="742" y="696"/>
                  </a:lnTo>
                  <a:lnTo>
                    <a:pt x="741" y="695"/>
                  </a:lnTo>
                  <a:lnTo>
                    <a:pt x="742" y="695"/>
                  </a:lnTo>
                  <a:lnTo>
                    <a:pt x="741" y="695"/>
                  </a:lnTo>
                  <a:lnTo>
                    <a:pt x="742" y="695"/>
                  </a:lnTo>
                  <a:lnTo>
                    <a:pt x="744" y="695"/>
                  </a:lnTo>
                  <a:lnTo>
                    <a:pt x="745" y="696"/>
                  </a:lnTo>
                  <a:lnTo>
                    <a:pt x="746" y="696"/>
                  </a:lnTo>
                  <a:lnTo>
                    <a:pt x="745" y="696"/>
                  </a:lnTo>
                  <a:lnTo>
                    <a:pt x="745" y="695"/>
                  </a:lnTo>
                  <a:lnTo>
                    <a:pt x="744" y="695"/>
                  </a:lnTo>
                  <a:lnTo>
                    <a:pt x="745" y="695"/>
                  </a:lnTo>
                  <a:lnTo>
                    <a:pt x="746" y="695"/>
                  </a:lnTo>
                  <a:lnTo>
                    <a:pt x="747" y="696"/>
                  </a:lnTo>
                  <a:lnTo>
                    <a:pt x="747" y="695"/>
                  </a:lnTo>
                  <a:lnTo>
                    <a:pt x="746" y="695"/>
                  </a:lnTo>
                  <a:lnTo>
                    <a:pt x="747" y="695"/>
                  </a:lnTo>
                  <a:lnTo>
                    <a:pt x="750" y="695"/>
                  </a:lnTo>
                  <a:lnTo>
                    <a:pt x="751" y="696"/>
                  </a:lnTo>
                  <a:lnTo>
                    <a:pt x="752" y="696"/>
                  </a:lnTo>
                  <a:lnTo>
                    <a:pt x="751" y="695"/>
                  </a:lnTo>
                  <a:lnTo>
                    <a:pt x="752" y="695"/>
                  </a:lnTo>
                  <a:lnTo>
                    <a:pt x="752" y="696"/>
                  </a:lnTo>
                  <a:lnTo>
                    <a:pt x="752" y="695"/>
                  </a:lnTo>
                  <a:lnTo>
                    <a:pt x="752" y="694"/>
                  </a:lnTo>
                  <a:lnTo>
                    <a:pt x="753" y="694"/>
                  </a:lnTo>
                  <a:lnTo>
                    <a:pt x="755" y="694"/>
                  </a:lnTo>
                  <a:lnTo>
                    <a:pt x="756" y="694"/>
                  </a:lnTo>
                  <a:lnTo>
                    <a:pt x="756" y="695"/>
                  </a:lnTo>
                  <a:lnTo>
                    <a:pt x="755" y="695"/>
                  </a:lnTo>
                  <a:lnTo>
                    <a:pt x="756" y="695"/>
                  </a:lnTo>
                  <a:lnTo>
                    <a:pt x="756" y="696"/>
                  </a:lnTo>
                  <a:lnTo>
                    <a:pt x="756" y="697"/>
                  </a:lnTo>
                  <a:lnTo>
                    <a:pt x="757" y="697"/>
                  </a:lnTo>
                  <a:lnTo>
                    <a:pt x="756" y="696"/>
                  </a:lnTo>
                  <a:lnTo>
                    <a:pt x="756" y="695"/>
                  </a:lnTo>
                  <a:lnTo>
                    <a:pt x="757" y="695"/>
                  </a:lnTo>
                  <a:lnTo>
                    <a:pt x="759" y="695"/>
                  </a:lnTo>
                  <a:lnTo>
                    <a:pt x="759" y="696"/>
                  </a:lnTo>
                  <a:lnTo>
                    <a:pt x="761" y="696"/>
                  </a:lnTo>
                  <a:lnTo>
                    <a:pt x="762" y="697"/>
                  </a:lnTo>
                  <a:lnTo>
                    <a:pt x="762" y="696"/>
                  </a:lnTo>
                  <a:lnTo>
                    <a:pt x="763" y="696"/>
                  </a:lnTo>
                  <a:lnTo>
                    <a:pt x="763" y="697"/>
                  </a:lnTo>
                  <a:lnTo>
                    <a:pt x="763" y="696"/>
                  </a:lnTo>
                  <a:lnTo>
                    <a:pt x="762" y="696"/>
                  </a:lnTo>
                  <a:lnTo>
                    <a:pt x="759" y="695"/>
                  </a:lnTo>
                  <a:lnTo>
                    <a:pt x="757" y="695"/>
                  </a:lnTo>
                  <a:lnTo>
                    <a:pt x="757" y="694"/>
                  </a:lnTo>
                  <a:lnTo>
                    <a:pt x="756" y="694"/>
                  </a:lnTo>
                  <a:lnTo>
                    <a:pt x="756" y="692"/>
                  </a:lnTo>
                  <a:lnTo>
                    <a:pt x="755" y="692"/>
                  </a:lnTo>
                  <a:lnTo>
                    <a:pt x="753" y="692"/>
                  </a:lnTo>
                  <a:lnTo>
                    <a:pt x="752" y="692"/>
                  </a:lnTo>
                  <a:lnTo>
                    <a:pt x="751" y="691"/>
                  </a:lnTo>
                  <a:lnTo>
                    <a:pt x="752" y="691"/>
                  </a:lnTo>
                  <a:lnTo>
                    <a:pt x="752" y="692"/>
                  </a:lnTo>
                  <a:lnTo>
                    <a:pt x="752" y="691"/>
                  </a:lnTo>
                  <a:lnTo>
                    <a:pt x="751" y="691"/>
                  </a:lnTo>
                  <a:lnTo>
                    <a:pt x="756" y="692"/>
                  </a:lnTo>
                  <a:lnTo>
                    <a:pt x="757" y="694"/>
                  </a:lnTo>
                  <a:lnTo>
                    <a:pt x="759" y="694"/>
                  </a:lnTo>
                  <a:lnTo>
                    <a:pt x="761" y="694"/>
                  </a:lnTo>
                  <a:lnTo>
                    <a:pt x="762" y="695"/>
                  </a:lnTo>
                  <a:lnTo>
                    <a:pt x="763" y="695"/>
                  </a:lnTo>
                  <a:lnTo>
                    <a:pt x="762" y="695"/>
                  </a:lnTo>
                  <a:lnTo>
                    <a:pt x="763" y="695"/>
                  </a:lnTo>
                  <a:lnTo>
                    <a:pt x="763" y="694"/>
                  </a:lnTo>
                  <a:lnTo>
                    <a:pt x="762" y="694"/>
                  </a:lnTo>
                  <a:lnTo>
                    <a:pt x="761" y="694"/>
                  </a:lnTo>
                  <a:lnTo>
                    <a:pt x="762" y="694"/>
                  </a:lnTo>
                  <a:lnTo>
                    <a:pt x="762" y="692"/>
                  </a:lnTo>
                  <a:lnTo>
                    <a:pt x="763" y="692"/>
                  </a:lnTo>
                  <a:lnTo>
                    <a:pt x="763" y="694"/>
                  </a:lnTo>
                  <a:lnTo>
                    <a:pt x="764" y="694"/>
                  </a:lnTo>
                  <a:lnTo>
                    <a:pt x="764" y="695"/>
                  </a:lnTo>
                  <a:lnTo>
                    <a:pt x="765" y="695"/>
                  </a:lnTo>
                  <a:lnTo>
                    <a:pt x="765" y="696"/>
                  </a:lnTo>
                  <a:lnTo>
                    <a:pt x="768" y="696"/>
                  </a:lnTo>
                  <a:lnTo>
                    <a:pt x="769" y="697"/>
                  </a:lnTo>
                  <a:lnTo>
                    <a:pt x="769" y="696"/>
                  </a:lnTo>
                  <a:lnTo>
                    <a:pt x="768" y="696"/>
                  </a:lnTo>
                  <a:lnTo>
                    <a:pt x="768" y="695"/>
                  </a:lnTo>
                  <a:lnTo>
                    <a:pt x="765" y="695"/>
                  </a:lnTo>
                  <a:lnTo>
                    <a:pt x="765" y="694"/>
                  </a:lnTo>
                  <a:lnTo>
                    <a:pt x="764" y="694"/>
                  </a:lnTo>
                  <a:lnTo>
                    <a:pt x="765" y="694"/>
                  </a:lnTo>
                  <a:lnTo>
                    <a:pt x="768" y="694"/>
                  </a:lnTo>
                  <a:lnTo>
                    <a:pt x="769" y="694"/>
                  </a:lnTo>
                  <a:lnTo>
                    <a:pt x="769" y="695"/>
                  </a:lnTo>
                  <a:lnTo>
                    <a:pt x="770" y="695"/>
                  </a:lnTo>
                  <a:lnTo>
                    <a:pt x="769" y="695"/>
                  </a:lnTo>
                  <a:lnTo>
                    <a:pt x="769" y="694"/>
                  </a:lnTo>
                  <a:lnTo>
                    <a:pt x="770" y="694"/>
                  </a:lnTo>
                  <a:lnTo>
                    <a:pt x="773" y="695"/>
                  </a:lnTo>
                  <a:lnTo>
                    <a:pt x="774" y="695"/>
                  </a:lnTo>
                  <a:lnTo>
                    <a:pt x="774" y="696"/>
                  </a:lnTo>
                  <a:lnTo>
                    <a:pt x="773" y="697"/>
                  </a:lnTo>
                  <a:lnTo>
                    <a:pt x="774" y="698"/>
                  </a:lnTo>
                  <a:lnTo>
                    <a:pt x="774" y="697"/>
                  </a:lnTo>
                  <a:lnTo>
                    <a:pt x="774" y="696"/>
                  </a:lnTo>
                  <a:lnTo>
                    <a:pt x="776" y="696"/>
                  </a:lnTo>
                  <a:lnTo>
                    <a:pt x="776" y="697"/>
                  </a:lnTo>
                  <a:lnTo>
                    <a:pt x="776" y="696"/>
                  </a:lnTo>
                  <a:lnTo>
                    <a:pt x="776" y="695"/>
                  </a:lnTo>
                  <a:lnTo>
                    <a:pt x="778" y="696"/>
                  </a:lnTo>
                  <a:lnTo>
                    <a:pt x="778" y="695"/>
                  </a:lnTo>
                  <a:lnTo>
                    <a:pt x="776" y="695"/>
                  </a:lnTo>
                  <a:lnTo>
                    <a:pt x="774" y="695"/>
                  </a:lnTo>
                  <a:lnTo>
                    <a:pt x="773" y="694"/>
                  </a:lnTo>
                  <a:lnTo>
                    <a:pt x="769" y="692"/>
                  </a:lnTo>
                  <a:lnTo>
                    <a:pt x="768" y="692"/>
                  </a:lnTo>
                  <a:lnTo>
                    <a:pt x="763" y="691"/>
                  </a:lnTo>
                  <a:lnTo>
                    <a:pt x="762" y="691"/>
                  </a:lnTo>
                  <a:lnTo>
                    <a:pt x="761" y="689"/>
                  </a:lnTo>
                  <a:lnTo>
                    <a:pt x="759" y="688"/>
                  </a:lnTo>
                  <a:lnTo>
                    <a:pt x="757" y="686"/>
                  </a:lnTo>
                  <a:lnTo>
                    <a:pt x="757" y="685"/>
                  </a:lnTo>
                  <a:lnTo>
                    <a:pt x="757" y="684"/>
                  </a:lnTo>
                  <a:lnTo>
                    <a:pt x="759" y="684"/>
                  </a:lnTo>
                  <a:lnTo>
                    <a:pt x="761" y="684"/>
                  </a:lnTo>
                  <a:lnTo>
                    <a:pt x="763" y="683"/>
                  </a:lnTo>
                  <a:lnTo>
                    <a:pt x="765" y="680"/>
                  </a:lnTo>
                  <a:lnTo>
                    <a:pt x="765" y="679"/>
                  </a:lnTo>
                  <a:lnTo>
                    <a:pt x="764" y="679"/>
                  </a:lnTo>
                  <a:lnTo>
                    <a:pt x="764" y="678"/>
                  </a:lnTo>
                  <a:lnTo>
                    <a:pt x="763" y="678"/>
                  </a:lnTo>
                  <a:lnTo>
                    <a:pt x="761" y="678"/>
                  </a:lnTo>
                  <a:lnTo>
                    <a:pt x="759" y="678"/>
                  </a:lnTo>
                  <a:lnTo>
                    <a:pt x="757" y="678"/>
                  </a:lnTo>
                  <a:lnTo>
                    <a:pt x="757" y="679"/>
                  </a:lnTo>
                  <a:lnTo>
                    <a:pt x="756" y="679"/>
                  </a:lnTo>
                  <a:lnTo>
                    <a:pt x="755" y="679"/>
                  </a:lnTo>
                  <a:lnTo>
                    <a:pt x="753" y="679"/>
                  </a:lnTo>
                  <a:lnTo>
                    <a:pt x="752" y="679"/>
                  </a:lnTo>
                  <a:lnTo>
                    <a:pt x="752" y="678"/>
                  </a:lnTo>
                  <a:lnTo>
                    <a:pt x="751" y="678"/>
                  </a:lnTo>
                  <a:lnTo>
                    <a:pt x="750" y="678"/>
                  </a:lnTo>
                  <a:lnTo>
                    <a:pt x="750" y="677"/>
                  </a:lnTo>
                  <a:lnTo>
                    <a:pt x="750" y="675"/>
                  </a:lnTo>
                  <a:lnTo>
                    <a:pt x="747" y="674"/>
                  </a:lnTo>
                  <a:lnTo>
                    <a:pt x="747" y="672"/>
                  </a:lnTo>
                  <a:lnTo>
                    <a:pt x="750" y="672"/>
                  </a:lnTo>
                  <a:lnTo>
                    <a:pt x="750" y="674"/>
                  </a:lnTo>
                  <a:lnTo>
                    <a:pt x="751" y="674"/>
                  </a:lnTo>
                  <a:lnTo>
                    <a:pt x="751" y="672"/>
                  </a:lnTo>
                  <a:lnTo>
                    <a:pt x="752" y="672"/>
                  </a:lnTo>
                  <a:lnTo>
                    <a:pt x="752" y="671"/>
                  </a:lnTo>
                  <a:lnTo>
                    <a:pt x="751" y="671"/>
                  </a:lnTo>
                  <a:lnTo>
                    <a:pt x="750" y="671"/>
                  </a:lnTo>
                  <a:lnTo>
                    <a:pt x="747" y="669"/>
                  </a:lnTo>
                  <a:lnTo>
                    <a:pt x="746" y="669"/>
                  </a:lnTo>
                  <a:lnTo>
                    <a:pt x="746" y="668"/>
                  </a:lnTo>
                  <a:lnTo>
                    <a:pt x="747" y="668"/>
                  </a:lnTo>
                  <a:lnTo>
                    <a:pt x="750" y="668"/>
                  </a:lnTo>
                  <a:lnTo>
                    <a:pt x="751" y="668"/>
                  </a:lnTo>
                  <a:lnTo>
                    <a:pt x="751" y="669"/>
                  </a:lnTo>
                  <a:lnTo>
                    <a:pt x="752" y="669"/>
                  </a:lnTo>
                  <a:lnTo>
                    <a:pt x="753" y="669"/>
                  </a:lnTo>
                  <a:lnTo>
                    <a:pt x="755" y="669"/>
                  </a:lnTo>
                  <a:lnTo>
                    <a:pt x="755" y="668"/>
                  </a:lnTo>
                  <a:lnTo>
                    <a:pt x="755" y="667"/>
                  </a:lnTo>
                  <a:lnTo>
                    <a:pt x="756" y="667"/>
                  </a:lnTo>
                  <a:lnTo>
                    <a:pt x="755" y="667"/>
                  </a:lnTo>
                  <a:lnTo>
                    <a:pt x="755" y="666"/>
                  </a:lnTo>
                  <a:lnTo>
                    <a:pt x="755" y="664"/>
                  </a:lnTo>
                  <a:lnTo>
                    <a:pt x="756" y="664"/>
                  </a:lnTo>
                  <a:lnTo>
                    <a:pt x="757" y="664"/>
                  </a:lnTo>
                  <a:lnTo>
                    <a:pt x="757" y="666"/>
                  </a:lnTo>
                  <a:lnTo>
                    <a:pt x="759" y="666"/>
                  </a:lnTo>
                  <a:lnTo>
                    <a:pt x="761" y="667"/>
                  </a:lnTo>
                  <a:lnTo>
                    <a:pt x="762" y="667"/>
                  </a:lnTo>
                  <a:lnTo>
                    <a:pt x="763" y="667"/>
                  </a:lnTo>
                  <a:lnTo>
                    <a:pt x="764" y="667"/>
                  </a:lnTo>
                  <a:lnTo>
                    <a:pt x="764" y="666"/>
                  </a:lnTo>
                  <a:lnTo>
                    <a:pt x="765" y="666"/>
                  </a:lnTo>
                  <a:lnTo>
                    <a:pt x="764" y="666"/>
                  </a:lnTo>
                  <a:lnTo>
                    <a:pt x="765" y="666"/>
                  </a:lnTo>
                  <a:lnTo>
                    <a:pt x="768" y="667"/>
                  </a:lnTo>
                  <a:lnTo>
                    <a:pt x="770" y="671"/>
                  </a:lnTo>
                  <a:lnTo>
                    <a:pt x="771" y="675"/>
                  </a:lnTo>
                  <a:lnTo>
                    <a:pt x="774" y="679"/>
                  </a:lnTo>
                  <a:lnTo>
                    <a:pt x="776" y="684"/>
                  </a:lnTo>
                  <a:lnTo>
                    <a:pt x="779" y="688"/>
                  </a:lnTo>
                  <a:lnTo>
                    <a:pt x="780" y="692"/>
                  </a:lnTo>
                  <a:lnTo>
                    <a:pt x="782" y="696"/>
                  </a:lnTo>
                  <a:lnTo>
                    <a:pt x="784" y="701"/>
                  </a:lnTo>
                  <a:lnTo>
                    <a:pt x="782" y="701"/>
                  </a:lnTo>
                  <a:lnTo>
                    <a:pt x="784" y="701"/>
                  </a:lnTo>
                  <a:close/>
                  <a:moveTo>
                    <a:pt x="470" y="328"/>
                  </a:moveTo>
                  <a:lnTo>
                    <a:pt x="468" y="328"/>
                  </a:lnTo>
                  <a:lnTo>
                    <a:pt x="470" y="327"/>
                  </a:lnTo>
                  <a:lnTo>
                    <a:pt x="470" y="328"/>
                  </a:lnTo>
                  <a:lnTo>
                    <a:pt x="470" y="330"/>
                  </a:lnTo>
                  <a:lnTo>
                    <a:pt x="470" y="328"/>
                  </a:lnTo>
                  <a:close/>
                  <a:moveTo>
                    <a:pt x="497" y="326"/>
                  </a:moveTo>
                  <a:lnTo>
                    <a:pt x="497" y="327"/>
                  </a:lnTo>
                  <a:lnTo>
                    <a:pt x="496" y="327"/>
                  </a:lnTo>
                  <a:lnTo>
                    <a:pt x="495" y="327"/>
                  </a:lnTo>
                  <a:lnTo>
                    <a:pt x="495" y="326"/>
                  </a:lnTo>
                  <a:lnTo>
                    <a:pt x="496" y="326"/>
                  </a:lnTo>
                  <a:lnTo>
                    <a:pt x="497" y="326"/>
                  </a:lnTo>
                  <a:close/>
                  <a:moveTo>
                    <a:pt x="4" y="196"/>
                  </a:moveTo>
                  <a:lnTo>
                    <a:pt x="4" y="197"/>
                  </a:lnTo>
                  <a:lnTo>
                    <a:pt x="3" y="197"/>
                  </a:lnTo>
                  <a:lnTo>
                    <a:pt x="3" y="199"/>
                  </a:lnTo>
                  <a:lnTo>
                    <a:pt x="0" y="19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3" y="196"/>
                  </a:lnTo>
                  <a:lnTo>
                    <a:pt x="4" y="196"/>
                  </a:lnTo>
                  <a:lnTo>
                    <a:pt x="4" y="197"/>
                  </a:lnTo>
                  <a:lnTo>
                    <a:pt x="4" y="196"/>
                  </a:lnTo>
                  <a:close/>
                  <a:moveTo>
                    <a:pt x="809" y="718"/>
                  </a:moveTo>
                  <a:lnTo>
                    <a:pt x="810" y="718"/>
                  </a:lnTo>
                  <a:lnTo>
                    <a:pt x="809" y="718"/>
                  </a:lnTo>
                  <a:lnTo>
                    <a:pt x="808" y="718"/>
                  </a:lnTo>
                  <a:lnTo>
                    <a:pt x="808" y="715"/>
                  </a:lnTo>
                  <a:lnTo>
                    <a:pt x="809" y="718"/>
                  </a:lnTo>
                  <a:close/>
                  <a:moveTo>
                    <a:pt x="813" y="718"/>
                  </a:moveTo>
                  <a:lnTo>
                    <a:pt x="813" y="719"/>
                  </a:lnTo>
                  <a:lnTo>
                    <a:pt x="813" y="718"/>
                  </a:lnTo>
                  <a:lnTo>
                    <a:pt x="810" y="718"/>
                  </a:lnTo>
                  <a:lnTo>
                    <a:pt x="810" y="715"/>
                  </a:lnTo>
                  <a:lnTo>
                    <a:pt x="813" y="715"/>
                  </a:lnTo>
                  <a:lnTo>
                    <a:pt x="813" y="718"/>
                  </a:lnTo>
                  <a:close/>
                  <a:moveTo>
                    <a:pt x="807" y="718"/>
                  </a:moveTo>
                  <a:lnTo>
                    <a:pt x="807" y="715"/>
                  </a:lnTo>
                  <a:lnTo>
                    <a:pt x="807" y="718"/>
                  </a:lnTo>
                  <a:lnTo>
                    <a:pt x="805" y="718"/>
                  </a:lnTo>
                  <a:lnTo>
                    <a:pt x="807" y="719"/>
                  </a:lnTo>
                  <a:lnTo>
                    <a:pt x="805" y="719"/>
                  </a:lnTo>
                  <a:lnTo>
                    <a:pt x="805" y="718"/>
                  </a:lnTo>
                  <a:lnTo>
                    <a:pt x="804" y="718"/>
                  </a:lnTo>
                  <a:lnTo>
                    <a:pt x="803" y="718"/>
                  </a:lnTo>
                  <a:lnTo>
                    <a:pt x="801" y="718"/>
                  </a:lnTo>
                  <a:lnTo>
                    <a:pt x="803" y="718"/>
                  </a:lnTo>
                  <a:lnTo>
                    <a:pt x="803" y="715"/>
                  </a:lnTo>
                  <a:lnTo>
                    <a:pt x="803" y="718"/>
                  </a:lnTo>
                  <a:lnTo>
                    <a:pt x="804" y="718"/>
                  </a:lnTo>
                  <a:lnTo>
                    <a:pt x="805" y="718"/>
                  </a:lnTo>
                  <a:lnTo>
                    <a:pt x="807" y="718"/>
                  </a:lnTo>
                  <a:lnTo>
                    <a:pt x="805" y="718"/>
                  </a:lnTo>
                  <a:lnTo>
                    <a:pt x="805" y="715"/>
                  </a:lnTo>
                  <a:lnTo>
                    <a:pt x="807" y="715"/>
                  </a:lnTo>
                  <a:lnTo>
                    <a:pt x="807" y="718"/>
                  </a:lnTo>
                  <a:close/>
                  <a:moveTo>
                    <a:pt x="809" y="715"/>
                  </a:moveTo>
                  <a:lnTo>
                    <a:pt x="810" y="715"/>
                  </a:lnTo>
                  <a:lnTo>
                    <a:pt x="809" y="715"/>
                  </a:lnTo>
                  <a:close/>
                  <a:moveTo>
                    <a:pt x="808" y="715"/>
                  </a:moveTo>
                  <a:lnTo>
                    <a:pt x="807" y="715"/>
                  </a:lnTo>
                  <a:lnTo>
                    <a:pt x="805" y="715"/>
                  </a:lnTo>
                  <a:lnTo>
                    <a:pt x="805" y="714"/>
                  </a:lnTo>
                  <a:lnTo>
                    <a:pt x="807" y="714"/>
                  </a:lnTo>
                  <a:lnTo>
                    <a:pt x="807" y="713"/>
                  </a:lnTo>
                  <a:lnTo>
                    <a:pt x="805" y="713"/>
                  </a:lnTo>
                  <a:lnTo>
                    <a:pt x="807" y="713"/>
                  </a:lnTo>
                  <a:lnTo>
                    <a:pt x="807" y="714"/>
                  </a:lnTo>
                  <a:lnTo>
                    <a:pt x="808" y="714"/>
                  </a:lnTo>
                  <a:lnTo>
                    <a:pt x="809" y="715"/>
                  </a:lnTo>
                  <a:lnTo>
                    <a:pt x="808" y="715"/>
                  </a:lnTo>
                  <a:close/>
                  <a:moveTo>
                    <a:pt x="803" y="712"/>
                  </a:moveTo>
                  <a:lnTo>
                    <a:pt x="804" y="712"/>
                  </a:lnTo>
                  <a:lnTo>
                    <a:pt x="804" y="713"/>
                  </a:lnTo>
                  <a:lnTo>
                    <a:pt x="803" y="713"/>
                  </a:lnTo>
                  <a:lnTo>
                    <a:pt x="803" y="712"/>
                  </a:lnTo>
                  <a:lnTo>
                    <a:pt x="801" y="712"/>
                  </a:lnTo>
                  <a:lnTo>
                    <a:pt x="803" y="712"/>
                  </a:lnTo>
                  <a:close/>
                  <a:moveTo>
                    <a:pt x="776" y="709"/>
                  </a:moveTo>
                  <a:lnTo>
                    <a:pt x="776" y="711"/>
                  </a:lnTo>
                  <a:lnTo>
                    <a:pt x="778" y="711"/>
                  </a:lnTo>
                  <a:lnTo>
                    <a:pt x="776" y="711"/>
                  </a:lnTo>
                  <a:lnTo>
                    <a:pt x="774" y="711"/>
                  </a:lnTo>
                  <a:lnTo>
                    <a:pt x="774" y="709"/>
                  </a:lnTo>
                  <a:lnTo>
                    <a:pt x="776" y="709"/>
                  </a:lnTo>
                  <a:close/>
                  <a:moveTo>
                    <a:pt x="771" y="709"/>
                  </a:moveTo>
                  <a:lnTo>
                    <a:pt x="771" y="711"/>
                  </a:lnTo>
                  <a:lnTo>
                    <a:pt x="771" y="709"/>
                  </a:lnTo>
                  <a:lnTo>
                    <a:pt x="770" y="709"/>
                  </a:lnTo>
                  <a:lnTo>
                    <a:pt x="771" y="709"/>
                  </a:lnTo>
                  <a:close/>
                  <a:moveTo>
                    <a:pt x="810" y="709"/>
                  </a:moveTo>
                  <a:lnTo>
                    <a:pt x="809" y="709"/>
                  </a:lnTo>
                  <a:lnTo>
                    <a:pt x="808" y="709"/>
                  </a:lnTo>
                  <a:lnTo>
                    <a:pt x="808" y="707"/>
                  </a:lnTo>
                  <a:lnTo>
                    <a:pt x="809" y="707"/>
                  </a:lnTo>
                  <a:lnTo>
                    <a:pt x="810" y="707"/>
                  </a:lnTo>
                  <a:lnTo>
                    <a:pt x="810" y="709"/>
                  </a:lnTo>
                  <a:close/>
                  <a:moveTo>
                    <a:pt x="815" y="707"/>
                  </a:moveTo>
                  <a:lnTo>
                    <a:pt x="815" y="709"/>
                  </a:lnTo>
                  <a:lnTo>
                    <a:pt x="814" y="709"/>
                  </a:lnTo>
                  <a:lnTo>
                    <a:pt x="814" y="707"/>
                  </a:lnTo>
                  <a:lnTo>
                    <a:pt x="813" y="707"/>
                  </a:lnTo>
                  <a:lnTo>
                    <a:pt x="814" y="707"/>
                  </a:lnTo>
                  <a:lnTo>
                    <a:pt x="814" y="706"/>
                  </a:lnTo>
                  <a:lnTo>
                    <a:pt x="815" y="707"/>
                  </a:lnTo>
                  <a:close/>
                  <a:moveTo>
                    <a:pt x="808" y="705"/>
                  </a:moveTo>
                  <a:lnTo>
                    <a:pt x="809" y="705"/>
                  </a:lnTo>
                  <a:lnTo>
                    <a:pt x="809" y="706"/>
                  </a:lnTo>
                  <a:lnTo>
                    <a:pt x="808" y="705"/>
                  </a:lnTo>
                  <a:lnTo>
                    <a:pt x="807" y="705"/>
                  </a:lnTo>
                  <a:lnTo>
                    <a:pt x="805" y="705"/>
                  </a:lnTo>
                  <a:lnTo>
                    <a:pt x="805" y="703"/>
                  </a:lnTo>
                  <a:lnTo>
                    <a:pt x="807" y="703"/>
                  </a:lnTo>
                  <a:lnTo>
                    <a:pt x="807" y="705"/>
                  </a:lnTo>
                  <a:lnTo>
                    <a:pt x="808" y="705"/>
                  </a:lnTo>
                  <a:close/>
                  <a:moveTo>
                    <a:pt x="798" y="713"/>
                  </a:moveTo>
                  <a:lnTo>
                    <a:pt x="798" y="714"/>
                  </a:lnTo>
                  <a:lnTo>
                    <a:pt x="799" y="714"/>
                  </a:lnTo>
                  <a:lnTo>
                    <a:pt x="798" y="714"/>
                  </a:lnTo>
                  <a:lnTo>
                    <a:pt x="797" y="714"/>
                  </a:lnTo>
                  <a:lnTo>
                    <a:pt x="797" y="713"/>
                  </a:lnTo>
                  <a:lnTo>
                    <a:pt x="796" y="713"/>
                  </a:lnTo>
                  <a:lnTo>
                    <a:pt x="796" y="712"/>
                  </a:lnTo>
                  <a:lnTo>
                    <a:pt x="795" y="712"/>
                  </a:lnTo>
                  <a:lnTo>
                    <a:pt x="792" y="712"/>
                  </a:lnTo>
                  <a:lnTo>
                    <a:pt x="791" y="712"/>
                  </a:lnTo>
                  <a:lnTo>
                    <a:pt x="790" y="711"/>
                  </a:lnTo>
                  <a:lnTo>
                    <a:pt x="790" y="712"/>
                  </a:lnTo>
                  <a:lnTo>
                    <a:pt x="788" y="712"/>
                  </a:lnTo>
                  <a:lnTo>
                    <a:pt x="787" y="711"/>
                  </a:lnTo>
                  <a:lnTo>
                    <a:pt x="788" y="712"/>
                  </a:lnTo>
                  <a:lnTo>
                    <a:pt x="787" y="712"/>
                  </a:lnTo>
                  <a:lnTo>
                    <a:pt x="788" y="712"/>
                  </a:lnTo>
                  <a:lnTo>
                    <a:pt x="787" y="712"/>
                  </a:lnTo>
                  <a:lnTo>
                    <a:pt x="786" y="712"/>
                  </a:lnTo>
                  <a:lnTo>
                    <a:pt x="786" y="711"/>
                  </a:lnTo>
                  <a:lnTo>
                    <a:pt x="787" y="711"/>
                  </a:lnTo>
                  <a:lnTo>
                    <a:pt x="787" y="709"/>
                  </a:lnTo>
                  <a:lnTo>
                    <a:pt x="786" y="711"/>
                  </a:lnTo>
                  <a:lnTo>
                    <a:pt x="784" y="711"/>
                  </a:lnTo>
                  <a:lnTo>
                    <a:pt x="786" y="709"/>
                  </a:lnTo>
                  <a:lnTo>
                    <a:pt x="786" y="707"/>
                  </a:lnTo>
                  <a:lnTo>
                    <a:pt x="784" y="707"/>
                  </a:lnTo>
                  <a:lnTo>
                    <a:pt x="782" y="707"/>
                  </a:lnTo>
                  <a:lnTo>
                    <a:pt x="781" y="707"/>
                  </a:lnTo>
                  <a:lnTo>
                    <a:pt x="781" y="706"/>
                  </a:lnTo>
                  <a:lnTo>
                    <a:pt x="781" y="707"/>
                  </a:lnTo>
                  <a:lnTo>
                    <a:pt x="780" y="707"/>
                  </a:lnTo>
                  <a:lnTo>
                    <a:pt x="780" y="706"/>
                  </a:lnTo>
                  <a:lnTo>
                    <a:pt x="779" y="706"/>
                  </a:lnTo>
                  <a:lnTo>
                    <a:pt x="778" y="706"/>
                  </a:lnTo>
                  <a:lnTo>
                    <a:pt x="779" y="706"/>
                  </a:lnTo>
                  <a:lnTo>
                    <a:pt x="780" y="707"/>
                  </a:lnTo>
                  <a:lnTo>
                    <a:pt x="779" y="707"/>
                  </a:lnTo>
                  <a:lnTo>
                    <a:pt x="778" y="707"/>
                  </a:lnTo>
                  <a:lnTo>
                    <a:pt x="779" y="707"/>
                  </a:lnTo>
                  <a:lnTo>
                    <a:pt x="779" y="709"/>
                  </a:lnTo>
                  <a:lnTo>
                    <a:pt x="780" y="709"/>
                  </a:lnTo>
                  <a:lnTo>
                    <a:pt x="780" y="711"/>
                  </a:lnTo>
                  <a:lnTo>
                    <a:pt x="781" y="711"/>
                  </a:lnTo>
                  <a:lnTo>
                    <a:pt x="782" y="712"/>
                  </a:lnTo>
                  <a:lnTo>
                    <a:pt x="782" y="711"/>
                  </a:lnTo>
                  <a:lnTo>
                    <a:pt x="782" y="712"/>
                  </a:lnTo>
                  <a:lnTo>
                    <a:pt x="784" y="712"/>
                  </a:lnTo>
                  <a:lnTo>
                    <a:pt x="782" y="712"/>
                  </a:lnTo>
                  <a:lnTo>
                    <a:pt x="781" y="712"/>
                  </a:lnTo>
                  <a:lnTo>
                    <a:pt x="780" y="711"/>
                  </a:lnTo>
                  <a:lnTo>
                    <a:pt x="780" y="712"/>
                  </a:lnTo>
                  <a:lnTo>
                    <a:pt x="780" y="711"/>
                  </a:lnTo>
                  <a:lnTo>
                    <a:pt x="779" y="711"/>
                  </a:lnTo>
                  <a:lnTo>
                    <a:pt x="780" y="711"/>
                  </a:lnTo>
                  <a:lnTo>
                    <a:pt x="779" y="709"/>
                  </a:lnTo>
                  <a:lnTo>
                    <a:pt x="779" y="711"/>
                  </a:lnTo>
                  <a:lnTo>
                    <a:pt x="779" y="709"/>
                  </a:lnTo>
                  <a:lnTo>
                    <a:pt x="778" y="709"/>
                  </a:lnTo>
                  <a:lnTo>
                    <a:pt x="778" y="711"/>
                  </a:lnTo>
                  <a:lnTo>
                    <a:pt x="776" y="711"/>
                  </a:lnTo>
                  <a:lnTo>
                    <a:pt x="778" y="709"/>
                  </a:lnTo>
                  <a:lnTo>
                    <a:pt x="776" y="709"/>
                  </a:lnTo>
                  <a:lnTo>
                    <a:pt x="774" y="709"/>
                  </a:lnTo>
                  <a:lnTo>
                    <a:pt x="776" y="709"/>
                  </a:lnTo>
                  <a:lnTo>
                    <a:pt x="778" y="709"/>
                  </a:lnTo>
                  <a:lnTo>
                    <a:pt x="776" y="707"/>
                  </a:lnTo>
                  <a:lnTo>
                    <a:pt x="778" y="707"/>
                  </a:lnTo>
                  <a:lnTo>
                    <a:pt x="778" y="706"/>
                  </a:lnTo>
                  <a:lnTo>
                    <a:pt x="776" y="706"/>
                  </a:lnTo>
                  <a:lnTo>
                    <a:pt x="776" y="707"/>
                  </a:lnTo>
                  <a:lnTo>
                    <a:pt x="774" y="707"/>
                  </a:lnTo>
                  <a:lnTo>
                    <a:pt x="773" y="707"/>
                  </a:lnTo>
                  <a:lnTo>
                    <a:pt x="771" y="707"/>
                  </a:lnTo>
                  <a:lnTo>
                    <a:pt x="773" y="707"/>
                  </a:lnTo>
                  <a:lnTo>
                    <a:pt x="771" y="707"/>
                  </a:lnTo>
                  <a:lnTo>
                    <a:pt x="771" y="706"/>
                  </a:lnTo>
                  <a:lnTo>
                    <a:pt x="770" y="706"/>
                  </a:lnTo>
                  <a:lnTo>
                    <a:pt x="770" y="705"/>
                  </a:lnTo>
                  <a:lnTo>
                    <a:pt x="771" y="705"/>
                  </a:lnTo>
                  <a:lnTo>
                    <a:pt x="774" y="705"/>
                  </a:lnTo>
                  <a:lnTo>
                    <a:pt x="776" y="706"/>
                  </a:lnTo>
                  <a:lnTo>
                    <a:pt x="776" y="705"/>
                  </a:lnTo>
                  <a:lnTo>
                    <a:pt x="774" y="705"/>
                  </a:lnTo>
                  <a:lnTo>
                    <a:pt x="776" y="705"/>
                  </a:lnTo>
                  <a:lnTo>
                    <a:pt x="778" y="705"/>
                  </a:lnTo>
                  <a:lnTo>
                    <a:pt x="778" y="703"/>
                  </a:lnTo>
                  <a:lnTo>
                    <a:pt x="779" y="703"/>
                  </a:lnTo>
                  <a:lnTo>
                    <a:pt x="779" y="705"/>
                  </a:lnTo>
                  <a:lnTo>
                    <a:pt x="779" y="703"/>
                  </a:lnTo>
                  <a:lnTo>
                    <a:pt x="780" y="703"/>
                  </a:lnTo>
                  <a:lnTo>
                    <a:pt x="781" y="705"/>
                  </a:lnTo>
                  <a:lnTo>
                    <a:pt x="781" y="703"/>
                  </a:lnTo>
                  <a:lnTo>
                    <a:pt x="782" y="703"/>
                  </a:lnTo>
                  <a:lnTo>
                    <a:pt x="784" y="703"/>
                  </a:lnTo>
                  <a:lnTo>
                    <a:pt x="786" y="703"/>
                  </a:lnTo>
                  <a:lnTo>
                    <a:pt x="787" y="703"/>
                  </a:lnTo>
                  <a:lnTo>
                    <a:pt x="788" y="703"/>
                  </a:lnTo>
                  <a:lnTo>
                    <a:pt x="790" y="703"/>
                  </a:lnTo>
                  <a:lnTo>
                    <a:pt x="790" y="705"/>
                  </a:lnTo>
                  <a:lnTo>
                    <a:pt x="788" y="705"/>
                  </a:lnTo>
                  <a:lnTo>
                    <a:pt x="790" y="705"/>
                  </a:lnTo>
                  <a:lnTo>
                    <a:pt x="788" y="706"/>
                  </a:lnTo>
                  <a:lnTo>
                    <a:pt x="787" y="705"/>
                  </a:lnTo>
                  <a:lnTo>
                    <a:pt x="787" y="706"/>
                  </a:lnTo>
                  <a:lnTo>
                    <a:pt x="788" y="706"/>
                  </a:lnTo>
                  <a:lnTo>
                    <a:pt x="787" y="706"/>
                  </a:lnTo>
                  <a:lnTo>
                    <a:pt x="786" y="706"/>
                  </a:lnTo>
                  <a:lnTo>
                    <a:pt x="784" y="706"/>
                  </a:lnTo>
                  <a:lnTo>
                    <a:pt x="782" y="705"/>
                  </a:lnTo>
                  <a:lnTo>
                    <a:pt x="781" y="705"/>
                  </a:lnTo>
                  <a:lnTo>
                    <a:pt x="782" y="705"/>
                  </a:lnTo>
                  <a:lnTo>
                    <a:pt x="782" y="706"/>
                  </a:lnTo>
                  <a:lnTo>
                    <a:pt x="786" y="706"/>
                  </a:lnTo>
                  <a:lnTo>
                    <a:pt x="787" y="706"/>
                  </a:lnTo>
                  <a:lnTo>
                    <a:pt x="788" y="706"/>
                  </a:lnTo>
                  <a:lnTo>
                    <a:pt x="788" y="707"/>
                  </a:lnTo>
                  <a:lnTo>
                    <a:pt x="790" y="707"/>
                  </a:lnTo>
                  <a:lnTo>
                    <a:pt x="791" y="707"/>
                  </a:lnTo>
                  <a:lnTo>
                    <a:pt x="792" y="707"/>
                  </a:lnTo>
                  <a:lnTo>
                    <a:pt x="791" y="707"/>
                  </a:lnTo>
                  <a:lnTo>
                    <a:pt x="792" y="707"/>
                  </a:lnTo>
                  <a:lnTo>
                    <a:pt x="795" y="707"/>
                  </a:lnTo>
                  <a:lnTo>
                    <a:pt x="795" y="709"/>
                  </a:lnTo>
                  <a:lnTo>
                    <a:pt x="792" y="709"/>
                  </a:lnTo>
                  <a:lnTo>
                    <a:pt x="791" y="709"/>
                  </a:lnTo>
                  <a:lnTo>
                    <a:pt x="790" y="709"/>
                  </a:lnTo>
                  <a:lnTo>
                    <a:pt x="788" y="709"/>
                  </a:lnTo>
                  <a:lnTo>
                    <a:pt x="788" y="707"/>
                  </a:lnTo>
                  <a:lnTo>
                    <a:pt x="787" y="707"/>
                  </a:lnTo>
                  <a:lnTo>
                    <a:pt x="787" y="709"/>
                  </a:lnTo>
                  <a:lnTo>
                    <a:pt x="787" y="707"/>
                  </a:lnTo>
                  <a:lnTo>
                    <a:pt x="787" y="709"/>
                  </a:lnTo>
                  <a:lnTo>
                    <a:pt x="788" y="709"/>
                  </a:lnTo>
                  <a:lnTo>
                    <a:pt x="790" y="709"/>
                  </a:lnTo>
                  <a:lnTo>
                    <a:pt x="790" y="711"/>
                  </a:lnTo>
                  <a:lnTo>
                    <a:pt x="790" y="709"/>
                  </a:lnTo>
                  <a:lnTo>
                    <a:pt x="791" y="709"/>
                  </a:lnTo>
                  <a:lnTo>
                    <a:pt x="792" y="709"/>
                  </a:lnTo>
                  <a:lnTo>
                    <a:pt x="792" y="711"/>
                  </a:lnTo>
                  <a:lnTo>
                    <a:pt x="795" y="711"/>
                  </a:lnTo>
                  <a:lnTo>
                    <a:pt x="796" y="711"/>
                  </a:lnTo>
                  <a:lnTo>
                    <a:pt x="796" y="712"/>
                  </a:lnTo>
                  <a:lnTo>
                    <a:pt x="797" y="712"/>
                  </a:lnTo>
                  <a:lnTo>
                    <a:pt x="797" y="713"/>
                  </a:lnTo>
                  <a:lnTo>
                    <a:pt x="798" y="713"/>
                  </a:lnTo>
                  <a:lnTo>
                    <a:pt x="799" y="713"/>
                  </a:lnTo>
                  <a:lnTo>
                    <a:pt x="798" y="713"/>
                  </a:lnTo>
                  <a:lnTo>
                    <a:pt x="799" y="713"/>
                  </a:lnTo>
                  <a:lnTo>
                    <a:pt x="798" y="713"/>
                  </a:lnTo>
                  <a:close/>
                  <a:moveTo>
                    <a:pt x="797" y="707"/>
                  </a:moveTo>
                  <a:lnTo>
                    <a:pt x="798" y="707"/>
                  </a:lnTo>
                  <a:lnTo>
                    <a:pt x="799" y="707"/>
                  </a:lnTo>
                  <a:lnTo>
                    <a:pt x="798" y="707"/>
                  </a:lnTo>
                  <a:lnTo>
                    <a:pt x="797" y="707"/>
                  </a:lnTo>
                  <a:lnTo>
                    <a:pt x="797" y="706"/>
                  </a:lnTo>
                  <a:lnTo>
                    <a:pt x="797" y="707"/>
                  </a:lnTo>
                  <a:lnTo>
                    <a:pt x="796" y="707"/>
                  </a:lnTo>
                  <a:lnTo>
                    <a:pt x="795" y="707"/>
                  </a:lnTo>
                  <a:lnTo>
                    <a:pt x="795" y="706"/>
                  </a:lnTo>
                  <a:lnTo>
                    <a:pt x="792" y="706"/>
                  </a:lnTo>
                  <a:lnTo>
                    <a:pt x="792" y="705"/>
                  </a:lnTo>
                  <a:lnTo>
                    <a:pt x="791" y="705"/>
                  </a:lnTo>
                  <a:lnTo>
                    <a:pt x="791" y="703"/>
                  </a:lnTo>
                  <a:lnTo>
                    <a:pt x="791" y="705"/>
                  </a:lnTo>
                  <a:lnTo>
                    <a:pt x="790" y="705"/>
                  </a:lnTo>
                  <a:lnTo>
                    <a:pt x="790" y="703"/>
                  </a:lnTo>
                  <a:lnTo>
                    <a:pt x="788" y="703"/>
                  </a:lnTo>
                  <a:lnTo>
                    <a:pt x="790" y="703"/>
                  </a:lnTo>
                  <a:lnTo>
                    <a:pt x="791" y="703"/>
                  </a:lnTo>
                  <a:lnTo>
                    <a:pt x="795" y="703"/>
                  </a:lnTo>
                  <a:lnTo>
                    <a:pt x="796" y="703"/>
                  </a:lnTo>
                  <a:lnTo>
                    <a:pt x="797" y="703"/>
                  </a:lnTo>
                  <a:lnTo>
                    <a:pt x="798" y="703"/>
                  </a:lnTo>
                  <a:lnTo>
                    <a:pt x="799" y="703"/>
                  </a:lnTo>
                  <a:lnTo>
                    <a:pt x="803" y="703"/>
                  </a:lnTo>
                  <a:lnTo>
                    <a:pt x="804" y="703"/>
                  </a:lnTo>
                  <a:lnTo>
                    <a:pt x="805" y="705"/>
                  </a:lnTo>
                  <a:lnTo>
                    <a:pt x="807" y="705"/>
                  </a:lnTo>
                  <a:lnTo>
                    <a:pt x="807" y="706"/>
                  </a:lnTo>
                  <a:lnTo>
                    <a:pt x="807" y="707"/>
                  </a:lnTo>
                  <a:lnTo>
                    <a:pt x="807" y="709"/>
                  </a:lnTo>
                  <a:lnTo>
                    <a:pt x="805" y="709"/>
                  </a:lnTo>
                  <a:lnTo>
                    <a:pt x="804" y="709"/>
                  </a:lnTo>
                  <a:lnTo>
                    <a:pt x="803" y="709"/>
                  </a:lnTo>
                  <a:lnTo>
                    <a:pt x="803" y="707"/>
                  </a:lnTo>
                  <a:lnTo>
                    <a:pt x="801" y="706"/>
                  </a:lnTo>
                  <a:lnTo>
                    <a:pt x="801" y="707"/>
                  </a:lnTo>
                  <a:lnTo>
                    <a:pt x="799" y="707"/>
                  </a:lnTo>
                  <a:lnTo>
                    <a:pt x="801" y="707"/>
                  </a:lnTo>
                  <a:lnTo>
                    <a:pt x="799" y="707"/>
                  </a:lnTo>
                  <a:lnTo>
                    <a:pt x="798" y="707"/>
                  </a:lnTo>
                  <a:lnTo>
                    <a:pt x="797" y="707"/>
                  </a:lnTo>
                  <a:close/>
                  <a:moveTo>
                    <a:pt x="765" y="705"/>
                  </a:moveTo>
                  <a:lnTo>
                    <a:pt x="765" y="706"/>
                  </a:lnTo>
                  <a:lnTo>
                    <a:pt x="764" y="706"/>
                  </a:lnTo>
                  <a:lnTo>
                    <a:pt x="764" y="705"/>
                  </a:lnTo>
                  <a:lnTo>
                    <a:pt x="764" y="706"/>
                  </a:lnTo>
                  <a:lnTo>
                    <a:pt x="765" y="706"/>
                  </a:lnTo>
                  <a:lnTo>
                    <a:pt x="764" y="706"/>
                  </a:lnTo>
                  <a:lnTo>
                    <a:pt x="764" y="707"/>
                  </a:lnTo>
                  <a:lnTo>
                    <a:pt x="764" y="706"/>
                  </a:lnTo>
                  <a:lnTo>
                    <a:pt x="763" y="706"/>
                  </a:lnTo>
                  <a:lnTo>
                    <a:pt x="764" y="707"/>
                  </a:lnTo>
                  <a:lnTo>
                    <a:pt x="763" y="707"/>
                  </a:lnTo>
                  <a:lnTo>
                    <a:pt x="763" y="706"/>
                  </a:lnTo>
                  <a:lnTo>
                    <a:pt x="762" y="705"/>
                  </a:lnTo>
                  <a:lnTo>
                    <a:pt x="762" y="706"/>
                  </a:lnTo>
                  <a:lnTo>
                    <a:pt x="761" y="706"/>
                  </a:lnTo>
                  <a:lnTo>
                    <a:pt x="761" y="705"/>
                  </a:lnTo>
                  <a:lnTo>
                    <a:pt x="759" y="705"/>
                  </a:lnTo>
                  <a:lnTo>
                    <a:pt x="759" y="706"/>
                  </a:lnTo>
                  <a:lnTo>
                    <a:pt x="759" y="705"/>
                  </a:lnTo>
                  <a:lnTo>
                    <a:pt x="757" y="705"/>
                  </a:lnTo>
                  <a:lnTo>
                    <a:pt x="756" y="705"/>
                  </a:lnTo>
                  <a:lnTo>
                    <a:pt x="757" y="705"/>
                  </a:lnTo>
                  <a:lnTo>
                    <a:pt x="757" y="703"/>
                  </a:lnTo>
                  <a:lnTo>
                    <a:pt x="756" y="703"/>
                  </a:lnTo>
                  <a:lnTo>
                    <a:pt x="757" y="703"/>
                  </a:lnTo>
                  <a:lnTo>
                    <a:pt x="759" y="703"/>
                  </a:lnTo>
                  <a:lnTo>
                    <a:pt x="761" y="703"/>
                  </a:lnTo>
                  <a:lnTo>
                    <a:pt x="762" y="703"/>
                  </a:lnTo>
                  <a:lnTo>
                    <a:pt x="761" y="703"/>
                  </a:lnTo>
                  <a:lnTo>
                    <a:pt x="762" y="703"/>
                  </a:lnTo>
                  <a:lnTo>
                    <a:pt x="762" y="702"/>
                  </a:lnTo>
                  <a:lnTo>
                    <a:pt x="763" y="702"/>
                  </a:lnTo>
                  <a:lnTo>
                    <a:pt x="764" y="702"/>
                  </a:lnTo>
                  <a:lnTo>
                    <a:pt x="764" y="703"/>
                  </a:lnTo>
                  <a:lnTo>
                    <a:pt x="763" y="703"/>
                  </a:lnTo>
                  <a:lnTo>
                    <a:pt x="762" y="703"/>
                  </a:lnTo>
                  <a:lnTo>
                    <a:pt x="763" y="703"/>
                  </a:lnTo>
                  <a:lnTo>
                    <a:pt x="762" y="705"/>
                  </a:lnTo>
                  <a:lnTo>
                    <a:pt x="762" y="703"/>
                  </a:lnTo>
                  <a:lnTo>
                    <a:pt x="762" y="705"/>
                  </a:lnTo>
                  <a:lnTo>
                    <a:pt x="761" y="705"/>
                  </a:lnTo>
                  <a:lnTo>
                    <a:pt x="761" y="703"/>
                  </a:lnTo>
                  <a:lnTo>
                    <a:pt x="761" y="705"/>
                  </a:lnTo>
                  <a:lnTo>
                    <a:pt x="762" y="705"/>
                  </a:lnTo>
                  <a:lnTo>
                    <a:pt x="763" y="705"/>
                  </a:lnTo>
                  <a:lnTo>
                    <a:pt x="764" y="705"/>
                  </a:lnTo>
                  <a:lnTo>
                    <a:pt x="765" y="705"/>
                  </a:lnTo>
                  <a:lnTo>
                    <a:pt x="764" y="705"/>
                  </a:lnTo>
                  <a:lnTo>
                    <a:pt x="765" y="705"/>
                  </a:lnTo>
                  <a:close/>
                  <a:moveTo>
                    <a:pt x="770" y="705"/>
                  </a:moveTo>
                  <a:lnTo>
                    <a:pt x="770" y="703"/>
                  </a:lnTo>
                  <a:lnTo>
                    <a:pt x="769" y="703"/>
                  </a:lnTo>
                  <a:lnTo>
                    <a:pt x="770" y="703"/>
                  </a:lnTo>
                  <a:lnTo>
                    <a:pt x="769" y="703"/>
                  </a:lnTo>
                  <a:lnTo>
                    <a:pt x="769" y="702"/>
                  </a:lnTo>
                  <a:lnTo>
                    <a:pt x="770" y="702"/>
                  </a:lnTo>
                  <a:lnTo>
                    <a:pt x="771" y="703"/>
                  </a:lnTo>
                  <a:lnTo>
                    <a:pt x="771" y="702"/>
                  </a:lnTo>
                  <a:lnTo>
                    <a:pt x="770" y="702"/>
                  </a:lnTo>
                  <a:lnTo>
                    <a:pt x="771" y="702"/>
                  </a:lnTo>
                  <a:lnTo>
                    <a:pt x="774" y="702"/>
                  </a:lnTo>
                  <a:lnTo>
                    <a:pt x="774" y="703"/>
                  </a:lnTo>
                  <a:lnTo>
                    <a:pt x="776" y="703"/>
                  </a:lnTo>
                  <a:lnTo>
                    <a:pt x="776" y="702"/>
                  </a:lnTo>
                  <a:lnTo>
                    <a:pt x="776" y="703"/>
                  </a:lnTo>
                  <a:lnTo>
                    <a:pt x="778" y="703"/>
                  </a:lnTo>
                  <a:lnTo>
                    <a:pt x="779" y="703"/>
                  </a:lnTo>
                  <a:lnTo>
                    <a:pt x="778" y="703"/>
                  </a:lnTo>
                  <a:lnTo>
                    <a:pt x="776" y="705"/>
                  </a:lnTo>
                  <a:lnTo>
                    <a:pt x="776" y="703"/>
                  </a:lnTo>
                  <a:lnTo>
                    <a:pt x="774" y="703"/>
                  </a:lnTo>
                  <a:lnTo>
                    <a:pt x="776" y="705"/>
                  </a:lnTo>
                  <a:lnTo>
                    <a:pt x="774" y="705"/>
                  </a:lnTo>
                  <a:lnTo>
                    <a:pt x="771" y="705"/>
                  </a:lnTo>
                  <a:lnTo>
                    <a:pt x="770" y="705"/>
                  </a:lnTo>
                  <a:close/>
                  <a:moveTo>
                    <a:pt x="762" y="702"/>
                  </a:moveTo>
                  <a:lnTo>
                    <a:pt x="763" y="702"/>
                  </a:lnTo>
                  <a:lnTo>
                    <a:pt x="762" y="702"/>
                  </a:lnTo>
                  <a:lnTo>
                    <a:pt x="761" y="702"/>
                  </a:lnTo>
                  <a:lnTo>
                    <a:pt x="759" y="702"/>
                  </a:lnTo>
                  <a:lnTo>
                    <a:pt x="761" y="702"/>
                  </a:lnTo>
                  <a:lnTo>
                    <a:pt x="762" y="702"/>
                  </a:lnTo>
                  <a:close/>
                  <a:moveTo>
                    <a:pt x="756" y="703"/>
                  </a:moveTo>
                  <a:lnTo>
                    <a:pt x="755" y="703"/>
                  </a:lnTo>
                  <a:lnTo>
                    <a:pt x="753" y="703"/>
                  </a:lnTo>
                  <a:lnTo>
                    <a:pt x="755" y="703"/>
                  </a:lnTo>
                  <a:lnTo>
                    <a:pt x="755" y="702"/>
                  </a:lnTo>
                  <a:lnTo>
                    <a:pt x="753" y="702"/>
                  </a:lnTo>
                  <a:lnTo>
                    <a:pt x="753" y="703"/>
                  </a:lnTo>
                  <a:lnTo>
                    <a:pt x="753" y="702"/>
                  </a:lnTo>
                  <a:lnTo>
                    <a:pt x="752" y="702"/>
                  </a:lnTo>
                  <a:lnTo>
                    <a:pt x="752" y="703"/>
                  </a:lnTo>
                  <a:lnTo>
                    <a:pt x="752" y="702"/>
                  </a:lnTo>
                  <a:lnTo>
                    <a:pt x="751" y="702"/>
                  </a:lnTo>
                  <a:lnTo>
                    <a:pt x="751" y="703"/>
                  </a:lnTo>
                  <a:lnTo>
                    <a:pt x="751" y="702"/>
                  </a:lnTo>
                  <a:lnTo>
                    <a:pt x="750" y="702"/>
                  </a:lnTo>
                  <a:lnTo>
                    <a:pt x="751" y="702"/>
                  </a:lnTo>
                  <a:lnTo>
                    <a:pt x="752" y="702"/>
                  </a:lnTo>
                  <a:lnTo>
                    <a:pt x="753" y="702"/>
                  </a:lnTo>
                  <a:lnTo>
                    <a:pt x="755" y="702"/>
                  </a:lnTo>
                  <a:lnTo>
                    <a:pt x="756" y="702"/>
                  </a:lnTo>
                  <a:lnTo>
                    <a:pt x="756" y="703"/>
                  </a:lnTo>
                  <a:lnTo>
                    <a:pt x="757" y="703"/>
                  </a:lnTo>
                  <a:lnTo>
                    <a:pt x="756" y="703"/>
                  </a:lnTo>
                  <a:close/>
                  <a:moveTo>
                    <a:pt x="742" y="698"/>
                  </a:moveTo>
                  <a:lnTo>
                    <a:pt x="742" y="701"/>
                  </a:lnTo>
                  <a:lnTo>
                    <a:pt x="742" y="698"/>
                  </a:lnTo>
                  <a:lnTo>
                    <a:pt x="741" y="698"/>
                  </a:lnTo>
                  <a:lnTo>
                    <a:pt x="739" y="698"/>
                  </a:lnTo>
                  <a:lnTo>
                    <a:pt x="739" y="697"/>
                  </a:lnTo>
                  <a:lnTo>
                    <a:pt x="741" y="697"/>
                  </a:lnTo>
                  <a:lnTo>
                    <a:pt x="741" y="698"/>
                  </a:lnTo>
                  <a:lnTo>
                    <a:pt x="742" y="698"/>
                  </a:lnTo>
                  <a:close/>
                  <a:moveTo>
                    <a:pt x="734" y="694"/>
                  </a:moveTo>
                  <a:lnTo>
                    <a:pt x="735" y="694"/>
                  </a:lnTo>
                  <a:lnTo>
                    <a:pt x="734" y="694"/>
                  </a:lnTo>
                  <a:lnTo>
                    <a:pt x="734" y="695"/>
                  </a:lnTo>
                  <a:lnTo>
                    <a:pt x="733" y="695"/>
                  </a:lnTo>
                  <a:lnTo>
                    <a:pt x="733" y="694"/>
                  </a:lnTo>
                  <a:lnTo>
                    <a:pt x="734" y="694"/>
                  </a:lnTo>
                  <a:lnTo>
                    <a:pt x="733" y="694"/>
                  </a:lnTo>
                  <a:lnTo>
                    <a:pt x="734" y="694"/>
                  </a:lnTo>
                  <a:close/>
                  <a:moveTo>
                    <a:pt x="757" y="692"/>
                  </a:moveTo>
                  <a:lnTo>
                    <a:pt x="759" y="691"/>
                  </a:lnTo>
                  <a:lnTo>
                    <a:pt x="759" y="692"/>
                  </a:lnTo>
                  <a:lnTo>
                    <a:pt x="761" y="692"/>
                  </a:lnTo>
                  <a:lnTo>
                    <a:pt x="759" y="692"/>
                  </a:lnTo>
                  <a:lnTo>
                    <a:pt x="757" y="692"/>
                  </a:lnTo>
                  <a:lnTo>
                    <a:pt x="756" y="692"/>
                  </a:lnTo>
                  <a:lnTo>
                    <a:pt x="756" y="691"/>
                  </a:lnTo>
                  <a:lnTo>
                    <a:pt x="757" y="692"/>
                  </a:lnTo>
                  <a:close/>
                  <a:moveTo>
                    <a:pt x="733" y="689"/>
                  </a:moveTo>
                  <a:lnTo>
                    <a:pt x="734" y="691"/>
                  </a:lnTo>
                  <a:lnTo>
                    <a:pt x="734" y="692"/>
                  </a:lnTo>
                  <a:lnTo>
                    <a:pt x="733" y="692"/>
                  </a:lnTo>
                  <a:lnTo>
                    <a:pt x="730" y="692"/>
                  </a:lnTo>
                  <a:lnTo>
                    <a:pt x="730" y="691"/>
                  </a:lnTo>
                  <a:lnTo>
                    <a:pt x="733" y="691"/>
                  </a:lnTo>
                  <a:lnTo>
                    <a:pt x="730" y="689"/>
                  </a:lnTo>
                  <a:lnTo>
                    <a:pt x="733" y="689"/>
                  </a:lnTo>
                  <a:close/>
                  <a:moveTo>
                    <a:pt x="721" y="689"/>
                  </a:moveTo>
                  <a:lnTo>
                    <a:pt x="721" y="691"/>
                  </a:lnTo>
                  <a:lnTo>
                    <a:pt x="723" y="691"/>
                  </a:lnTo>
                  <a:lnTo>
                    <a:pt x="721" y="691"/>
                  </a:lnTo>
                  <a:lnTo>
                    <a:pt x="719" y="691"/>
                  </a:lnTo>
                  <a:lnTo>
                    <a:pt x="719" y="689"/>
                  </a:lnTo>
                  <a:lnTo>
                    <a:pt x="718" y="689"/>
                  </a:lnTo>
                  <a:lnTo>
                    <a:pt x="719" y="689"/>
                  </a:lnTo>
                  <a:lnTo>
                    <a:pt x="721" y="689"/>
                  </a:lnTo>
                  <a:close/>
                  <a:moveTo>
                    <a:pt x="741" y="689"/>
                  </a:moveTo>
                  <a:lnTo>
                    <a:pt x="739" y="688"/>
                  </a:lnTo>
                  <a:lnTo>
                    <a:pt x="741" y="688"/>
                  </a:lnTo>
                  <a:lnTo>
                    <a:pt x="742" y="688"/>
                  </a:lnTo>
                  <a:lnTo>
                    <a:pt x="744" y="688"/>
                  </a:lnTo>
                  <a:lnTo>
                    <a:pt x="744" y="689"/>
                  </a:lnTo>
                  <a:lnTo>
                    <a:pt x="744" y="688"/>
                  </a:lnTo>
                  <a:lnTo>
                    <a:pt x="745" y="688"/>
                  </a:lnTo>
                  <a:lnTo>
                    <a:pt x="745" y="689"/>
                  </a:lnTo>
                  <a:lnTo>
                    <a:pt x="746" y="689"/>
                  </a:lnTo>
                  <a:lnTo>
                    <a:pt x="745" y="689"/>
                  </a:lnTo>
                  <a:lnTo>
                    <a:pt x="745" y="691"/>
                  </a:lnTo>
                  <a:lnTo>
                    <a:pt x="746" y="691"/>
                  </a:lnTo>
                  <a:lnTo>
                    <a:pt x="747" y="691"/>
                  </a:lnTo>
                  <a:lnTo>
                    <a:pt x="746" y="691"/>
                  </a:lnTo>
                  <a:lnTo>
                    <a:pt x="746" y="689"/>
                  </a:lnTo>
                  <a:lnTo>
                    <a:pt x="747" y="691"/>
                  </a:lnTo>
                  <a:lnTo>
                    <a:pt x="747" y="689"/>
                  </a:lnTo>
                  <a:lnTo>
                    <a:pt x="750" y="689"/>
                  </a:lnTo>
                  <a:lnTo>
                    <a:pt x="750" y="691"/>
                  </a:lnTo>
                  <a:lnTo>
                    <a:pt x="750" y="692"/>
                  </a:lnTo>
                  <a:lnTo>
                    <a:pt x="750" y="691"/>
                  </a:lnTo>
                  <a:lnTo>
                    <a:pt x="751" y="692"/>
                  </a:lnTo>
                  <a:lnTo>
                    <a:pt x="751" y="694"/>
                  </a:lnTo>
                  <a:lnTo>
                    <a:pt x="750" y="694"/>
                  </a:lnTo>
                  <a:lnTo>
                    <a:pt x="751" y="694"/>
                  </a:lnTo>
                  <a:lnTo>
                    <a:pt x="751" y="695"/>
                  </a:lnTo>
                  <a:lnTo>
                    <a:pt x="750" y="695"/>
                  </a:lnTo>
                  <a:lnTo>
                    <a:pt x="750" y="694"/>
                  </a:lnTo>
                  <a:lnTo>
                    <a:pt x="750" y="695"/>
                  </a:lnTo>
                  <a:lnTo>
                    <a:pt x="750" y="694"/>
                  </a:lnTo>
                  <a:lnTo>
                    <a:pt x="747" y="694"/>
                  </a:lnTo>
                  <a:lnTo>
                    <a:pt x="746" y="694"/>
                  </a:lnTo>
                  <a:lnTo>
                    <a:pt x="746" y="692"/>
                  </a:lnTo>
                  <a:lnTo>
                    <a:pt x="747" y="692"/>
                  </a:lnTo>
                  <a:lnTo>
                    <a:pt x="747" y="694"/>
                  </a:lnTo>
                  <a:lnTo>
                    <a:pt x="747" y="692"/>
                  </a:lnTo>
                  <a:lnTo>
                    <a:pt x="746" y="692"/>
                  </a:lnTo>
                  <a:lnTo>
                    <a:pt x="745" y="692"/>
                  </a:lnTo>
                  <a:lnTo>
                    <a:pt x="744" y="691"/>
                  </a:lnTo>
                  <a:lnTo>
                    <a:pt x="745" y="691"/>
                  </a:lnTo>
                  <a:lnTo>
                    <a:pt x="744" y="691"/>
                  </a:lnTo>
                  <a:lnTo>
                    <a:pt x="745" y="691"/>
                  </a:lnTo>
                  <a:lnTo>
                    <a:pt x="744" y="691"/>
                  </a:lnTo>
                  <a:lnTo>
                    <a:pt x="744" y="692"/>
                  </a:lnTo>
                  <a:lnTo>
                    <a:pt x="742" y="692"/>
                  </a:lnTo>
                  <a:lnTo>
                    <a:pt x="744" y="692"/>
                  </a:lnTo>
                  <a:lnTo>
                    <a:pt x="744" y="691"/>
                  </a:lnTo>
                  <a:lnTo>
                    <a:pt x="742" y="692"/>
                  </a:lnTo>
                  <a:lnTo>
                    <a:pt x="741" y="691"/>
                  </a:lnTo>
                  <a:lnTo>
                    <a:pt x="742" y="691"/>
                  </a:lnTo>
                  <a:lnTo>
                    <a:pt x="742" y="689"/>
                  </a:lnTo>
                  <a:lnTo>
                    <a:pt x="741" y="689"/>
                  </a:lnTo>
                  <a:close/>
                  <a:moveTo>
                    <a:pt x="736" y="692"/>
                  </a:moveTo>
                  <a:lnTo>
                    <a:pt x="735" y="691"/>
                  </a:lnTo>
                  <a:lnTo>
                    <a:pt x="736" y="691"/>
                  </a:lnTo>
                  <a:lnTo>
                    <a:pt x="735" y="691"/>
                  </a:lnTo>
                  <a:lnTo>
                    <a:pt x="736" y="691"/>
                  </a:lnTo>
                  <a:lnTo>
                    <a:pt x="735" y="691"/>
                  </a:lnTo>
                  <a:lnTo>
                    <a:pt x="735" y="689"/>
                  </a:lnTo>
                  <a:lnTo>
                    <a:pt x="735" y="691"/>
                  </a:lnTo>
                  <a:lnTo>
                    <a:pt x="734" y="691"/>
                  </a:lnTo>
                  <a:lnTo>
                    <a:pt x="734" y="689"/>
                  </a:lnTo>
                  <a:lnTo>
                    <a:pt x="734" y="688"/>
                  </a:lnTo>
                  <a:lnTo>
                    <a:pt x="733" y="688"/>
                  </a:lnTo>
                  <a:lnTo>
                    <a:pt x="734" y="688"/>
                  </a:lnTo>
                  <a:lnTo>
                    <a:pt x="735" y="688"/>
                  </a:lnTo>
                  <a:lnTo>
                    <a:pt x="734" y="688"/>
                  </a:lnTo>
                  <a:lnTo>
                    <a:pt x="735" y="688"/>
                  </a:lnTo>
                  <a:lnTo>
                    <a:pt x="735" y="686"/>
                  </a:lnTo>
                  <a:lnTo>
                    <a:pt x="736" y="686"/>
                  </a:lnTo>
                  <a:lnTo>
                    <a:pt x="738" y="688"/>
                  </a:lnTo>
                  <a:lnTo>
                    <a:pt x="738" y="686"/>
                  </a:lnTo>
                  <a:lnTo>
                    <a:pt x="739" y="686"/>
                  </a:lnTo>
                  <a:lnTo>
                    <a:pt x="739" y="688"/>
                  </a:lnTo>
                  <a:lnTo>
                    <a:pt x="738" y="688"/>
                  </a:lnTo>
                  <a:lnTo>
                    <a:pt x="739" y="688"/>
                  </a:lnTo>
                  <a:lnTo>
                    <a:pt x="739" y="689"/>
                  </a:lnTo>
                  <a:lnTo>
                    <a:pt x="741" y="689"/>
                  </a:lnTo>
                  <a:lnTo>
                    <a:pt x="741" y="691"/>
                  </a:lnTo>
                  <a:lnTo>
                    <a:pt x="739" y="691"/>
                  </a:lnTo>
                  <a:lnTo>
                    <a:pt x="738" y="689"/>
                  </a:lnTo>
                  <a:lnTo>
                    <a:pt x="736" y="689"/>
                  </a:lnTo>
                  <a:lnTo>
                    <a:pt x="736" y="688"/>
                  </a:lnTo>
                  <a:lnTo>
                    <a:pt x="736" y="689"/>
                  </a:lnTo>
                  <a:lnTo>
                    <a:pt x="738" y="691"/>
                  </a:lnTo>
                  <a:lnTo>
                    <a:pt x="739" y="691"/>
                  </a:lnTo>
                  <a:lnTo>
                    <a:pt x="739" y="692"/>
                  </a:lnTo>
                  <a:lnTo>
                    <a:pt x="741" y="692"/>
                  </a:lnTo>
                  <a:lnTo>
                    <a:pt x="739" y="692"/>
                  </a:lnTo>
                  <a:lnTo>
                    <a:pt x="739" y="694"/>
                  </a:lnTo>
                  <a:lnTo>
                    <a:pt x="741" y="694"/>
                  </a:lnTo>
                  <a:lnTo>
                    <a:pt x="739" y="694"/>
                  </a:lnTo>
                  <a:lnTo>
                    <a:pt x="738" y="694"/>
                  </a:lnTo>
                  <a:lnTo>
                    <a:pt x="739" y="694"/>
                  </a:lnTo>
                  <a:lnTo>
                    <a:pt x="738" y="692"/>
                  </a:lnTo>
                  <a:lnTo>
                    <a:pt x="739" y="692"/>
                  </a:lnTo>
                  <a:lnTo>
                    <a:pt x="738" y="692"/>
                  </a:lnTo>
                  <a:lnTo>
                    <a:pt x="736" y="692"/>
                  </a:lnTo>
                  <a:close/>
                  <a:moveTo>
                    <a:pt x="752" y="683"/>
                  </a:moveTo>
                  <a:lnTo>
                    <a:pt x="752" y="684"/>
                  </a:lnTo>
                  <a:lnTo>
                    <a:pt x="753" y="684"/>
                  </a:lnTo>
                  <a:lnTo>
                    <a:pt x="753" y="685"/>
                  </a:lnTo>
                  <a:lnTo>
                    <a:pt x="755" y="685"/>
                  </a:lnTo>
                  <a:lnTo>
                    <a:pt x="755" y="686"/>
                  </a:lnTo>
                  <a:lnTo>
                    <a:pt x="755" y="688"/>
                  </a:lnTo>
                  <a:lnTo>
                    <a:pt x="756" y="688"/>
                  </a:lnTo>
                  <a:lnTo>
                    <a:pt x="757" y="689"/>
                  </a:lnTo>
                  <a:lnTo>
                    <a:pt x="756" y="689"/>
                  </a:lnTo>
                  <a:lnTo>
                    <a:pt x="755" y="689"/>
                  </a:lnTo>
                  <a:lnTo>
                    <a:pt x="755" y="688"/>
                  </a:lnTo>
                  <a:lnTo>
                    <a:pt x="753" y="688"/>
                  </a:lnTo>
                  <a:lnTo>
                    <a:pt x="752" y="688"/>
                  </a:lnTo>
                  <a:lnTo>
                    <a:pt x="753" y="688"/>
                  </a:lnTo>
                  <a:lnTo>
                    <a:pt x="753" y="689"/>
                  </a:lnTo>
                  <a:lnTo>
                    <a:pt x="755" y="689"/>
                  </a:lnTo>
                  <a:lnTo>
                    <a:pt x="755" y="691"/>
                  </a:lnTo>
                  <a:lnTo>
                    <a:pt x="756" y="691"/>
                  </a:lnTo>
                  <a:lnTo>
                    <a:pt x="756" y="692"/>
                  </a:lnTo>
                  <a:lnTo>
                    <a:pt x="755" y="692"/>
                  </a:lnTo>
                  <a:lnTo>
                    <a:pt x="753" y="692"/>
                  </a:lnTo>
                  <a:lnTo>
                    <a:pt x="752" y="691"/>
                  </a:lnTo>
                  <a:lnTo>
                    <a:pt x="752" y="689"/>
                  </a:lnTo>
                  <a:lnTo>
                    <a:pt x="751" y="689"/>
                  </a:lnTo>
                  <a:lnTo>
                    <a:pt x="750" y="688"/>
                  </a:lnTo>
                  <a:lnTo>
                    <a:pt x="750" y="686"/>
                  </a:lnTo>
                  <a:lnTo>
                    <a:pt x="750" y="685"/>
                  </a:lnTo>
                  <a:lnTo>
                    <a:pt x="751" y="686"/>
                  </a:lnTo>
                  <a:lnTo>
                    <a:pt x="752" y="686"/>
                  </a:lnTo>
                  <a:lnTo>
                    <a:pt x="752" y="685"/>
                  </a:lnTo>
                  <a:lnTo>
                    <a:pt x="751" y="685"/>
                  </a:lnTo>
                  <a:lnTo>
                    <a:pt x="751" y="684"/>
                  </a:lnTo>
                  <a:lnTo>
                    <a:pt x="750" y="684"/>
                  </a:lnTo>
                  <a:lnTo>
                    <a:pt x="751" y="684"/>
                  </a:lnTo>
                  <a:lnTo>
                    <a:pt x="751" y="683"/>
                  </a:lnTo>
                  <a:lnTo>
                    <a:pt x="751" y="680"/>
                  </a:lnTo>
                  <a:lnTo>
                    <a:pt x="752" y="680"/>
                  </a:lnTo>
                  <a:lnTo>
                    <a:pt x="752" y="683"/>
                  </a:lnTo>
                  <a:close/>
                  <a:moveTo>
                    <a:pt x="708" y="679"/>
                  </a:moveTo>
                  <a:lnTo>
                    <a:pt x="708" y="680"/>
                  </a:lnTo>
                  <a:lnTo>
                    <a:pt x="710" y="680"/>
                  </a:lnTo>
                  <a:lnTo>
                    <a:pt x="710" y="683"/>
                  </a:lnTo>
                  <a:lnTo>
                    <a:pt x="708" y="683"/>
                  </a:lnTo>
                  <a:lnTo>
                    <a:pt x="708" y="680"/>
                  </a:lnTo>
                  <a:lnTo>
                    <a:pt x="707" y="679"/>
                  </a:lnTo>
                  <a:lnTo>
                    <a:pt x="708" y="679"/>
                  </a:lnTo>
                  <a:close/>
                  <a:moveTo>
                    <a:pt x="712" y="679"/>
                  </a:moveTo>
                  <a:lnTo>
                    <a:pt x="712" y="680"/>
                  </a:lnTo>
                  <a:lnTo>
                    <a:pt x="712" y="679"/>
                  </a:lnTo>
                  <a:lnTo>
                    <a:pt x="712" y="680"/>
                  </a:lnTo>
                  <a:lnTo>
                    <a:pt x="714" y="680"/>
                  </a:lnTo>
                  <a:lnTo>
                    <a:pt x="714" y="683"/>
                  </a:lnTo>
                  <a:lnTo>
                    <a:pt x="712" y="683"/>
                  </a:lnTo>
                  <a:lnTo>
                    <a:pt x="712" y="680"/>
                  </a:lnTo>
                  <a:lnTo>
                    <a:pt x="711" y="680"/>
                  </a:lnTo>
                  <a:lnTo>
                    <a:pt x="710" y="680"/>
                  </a:lnTo>
                  <a:lnTo>
                    <a:pt x="710" y="679"/>
                  </a:lnTo>
                  <a:lnTo>
                    <a:pt x="708" y="679"/>
                  </a:lnTo>
                  <a:lnTo>
                    <a:pt x="710" y="679"/>
                  </a:lnTo>
                  <a:lnTo>
                    <a:pt x="711" y="679"/>
                  </a:lnTo>
                  <a:lnTo>
                    <a:pt x="711" y="680"/>
                  </a:lnTo>
                  <a:lnTo>
                    <a:pt x="711" y="679"/>
                  </a:lnTo>
                  <a:lnTo>
                    <a:pt x="710" y="679"/>
                  </a:lnTo>
                  <a:lnTo>
                    <a:pt x="710" y="678"/>
                  </a:lnTo>
                  <a:lnTo>
                    <a:pt x="711" y="678"/>
                  </a:lnTo>
                  <a:lnTo>
                    <a:pt x="711" y="679"/>
                  </a:lnTo>
                  <a:lnTo>
                    <a:pt x="712" y="679"/>
                  </a:lnTo>
                  <a:close/>
                  <a:moveTo>
                    <a:pt x="729" y="689"/>
                  </a:moveTo>
                  <a:lnTo>
                    <a:pt x="729" y="691"/>
                  </a:lnTo>
                  <a:lnTo>
                    <a:pt x="729" y="689"/>
                  </a:lnTo>
                  <a:lnTo>
                    <a:pt x="728" y="689"/>
                  </a:lnTo>
                  <a:lnTo>
                    <a:pt x="728" y="691"/>
                  </a:lnTo>
                  <a:lnTo>
                    <a:pt x="727" y="691"/>
                  </a:lnTo>
                  <a:lnTo>
                    <a:pt x="727" y="689"/>
                  </a:lnTo>
                  <a:lnTo>
                    <a:pt x="727" y="691"/>
                  </a:lnTo>
                  <a:lnTo>
                    <a:pt x="725" y="691"/>
                  </a:lnTo>
                  <a:lnTo>
                    <a:pt x="725" y="689"/>
                  </a:lnTo>
                  <a:lnTo>
                    <a:pt x="725" y="691"/>
                  </a:lnTo>
                  <a:lnTo>
                    <a:pt x="725" y="689"/>
                  </a:lnTo>
                  <a:lnTo>
                    <a:pt x="724" y="689"/>
                  </a:lnTo>
                  <a:lnTo>
                    <a:pt x="725" y="689"/>
                  </a:lnTo>
                  <a:lnTo>
                    <a:pt x="727" y="689"/>
                  </a:lnTo>
                  <a:lnTo>
                    <a:pt x="725" y="689"/>
                  </a:lnTo>
                  <a:lnTo>
                    <a:pt x="727" y="689"/>
                  </a:lnTo>
                  <a:lnTo>
                    <a:pt x="725" y="688"/>
                  </a:lnTo>
                  <a:lnTo>
                    <a:pt x="725" y="686"/>
                  </a:lnTo>
                  <a:lnTo>
                    <a:pt x="727" y="686"/>
                  </a:lnTo>
                  <a:lnTo>
                    <a:pt x="725" y="686"/>
                  </a:lnTo>
                  <a:lnTo>
                    <a:pt x="724" y="686"/>
                  </a:lnTo>
                  <a:lnTo>
                    <a:pt x="724" y="685"/>
                  </a:lnTo>
                  <a:lnTo>
                    <a:pt x="724" y="686"/>
                  </a:lnTo>
                  <a:lnTo>
                    <a:pt x="723" y="686"/>
                  </a:lnTo>
                  <a:lnTo>
                    <a:pt x="721" y="686"/>
                  </a:lnTo>
                  <a:lnTo>
                    <a:pt x="721" y="685"/>
                  </a:lnTo>
                  <a:lnTo>
                    <a:pt x="721" y="686"/>
                  </a:lnTo>
                  <a:lnTo>
                    <a:pt x="721" y="688"/>
                  </a:lnTo>
                  <a:lnTo>
                    <a:pt x="723" y="688"/>
                  </a:lnTo>
                  <a:lnTo>
                    <a:pt x="723" y="689"/>
                  </a:lnTo>
                  <a:lnTo>
                    <a:pt x="721" y="689"/>
                  </a:lnTo>
                  <a:lnTo>
                    <a:pt x="721" y="688"/>
                  </a:lnTo>
                  <a:lnTo>
                    <a:pt x="719" y="688"/>
                  </a:lnTo>
                  <a:lnTo>
                    <a:pt x="718" y="688"/>
                  </a:lnTo>
                  <a:lnTo>
                    <a:pt x="719" y="688"/>
                  </a:lnTo>
                  <a:lnTo>
                    <a:pt x="719" y="686"/>
                  </a:lnTo>
                  <a:lnTo>
                    <a:pt x="718" y="686"/>
                  </a:lnTo>
                  <a:lnTo>
                    <a:pt x="718" y="685"/>
                  </a:lnTo>
                  <a:lnTo>
                    <a:pt x="717" y="685"/>
                  </a:lnTo>
                  <a:lnTo>
                    <a:pt x="717" y="684"/>
                  </a:lnTo>
                  <a:lnTo>
                    <a:pt x="718" y="684"/>
                  </a:lnTo>
                  <a:lnTo>
                    <a:pt x="717" y="684"/>
                  </a:lnTo>
                  <a:lnTo>
                    <a:pt x="716" y="684"/>
                  </a:lnTo>
                  <a:lnTo>
                    <a:pt x="714" y="685"/>
                  </a:lnTo>
                  <a:lnTo>
                    <a:pt x="714" y="684"/>
                  </a:lnTo>
                  <a:lnTo>
                    <a:pt x="712" y="684"/>
                  </a:lnTo>
                  <a:lnTo>
                    <a:pt x="712" y="683"/>
                  </a:lnTo>
                  <a:lnTo>
                    <a:pt x="714" y="683"/>
                  </a:lnTo>
                  <a:lnTo>
                    <a:pt x="714" y="680"/>
                  </a:lnTo>
                  <a:lnTo>
                    <a:pt x="714" y="683"/>
                  </a:lnTo>
                  <a:lnTo>
                    <a:pt x="716" y="683"/>
                  </a:lnTo>
                  <a:lnTo>
                    <a:pt x="717" y="683"/>
                  </a:lnTo>
                  <a:lnTo>
                    <a:pt x="717" y="684"/>
                  </a:lnTo>
                  <a:lnTo>
                    <a:pt x="718" y="684"/>
                  </a:lnTo>
                  <a:lnTo>
                    <a:pt x="721" y="684"/>
                  </a:lnTo>
                  <a:lnTo>
                    <a:pt x="721" y="683"/>
                  </a:lnTo>
                  <a:lnTo>
                    <a:pt x="719" y="683"/>
                  </a:lnTo>
                  <a:lnTo>
                    <a:pt x="719" y="684"/>
                  </a:lnTo>
                  <a:lnTo>
                    <a:pt x="719" y="683"/>
                  </a:lnTo>
                  <a:lnTo>
                    <a:pt x="718" y="683"/>
                  </a:lnTo>
                  <a:lnTo>
                    <a:pt x="717" y="683"/>
                  </a:lnTo>
                  <a:lnTo>
                    <a:pt x="716" y="683"/>
                  </a:lnTo>
                  <a:lnTo>
                    <a:pt x="716" y="680"/>
                  </a:lnTo>
                  <a:lnTo>
                    <a:pt x="714" y="680"/>
                  </a:lnTo>
                  <a:lnTo>
                    <a:pt x="714" y="679"/>
                  </a:lnTo>
                  <a:lnTo>
                    <a:pt x="712" y="679"/>
                  </a:lnTo>
                  <a:lnTo>
                    <a:pt x="714" y="679"/>
                  </a:lnTo>
                  <a:lnTo>
                    <a:pt x="716" y="680"/>
                  </a:lnTo>
                  <a:lnTo>
                    <a:pt x="717" y="680"/>
                  </a:lnTo>
                  <a:lnTo>
                    <a:pt x="718" y="680"/>
                  </a:lnTo>
                  <a:lnTo>
                    <a:pt x="717" y="680"/>
                  </a:lnTo>
                  <a:lnTo>
                    <a:pt x="717" y="679"/>
                  </a:lnTo>
                  <a:lnTo>
                    <a:pt x="716" y="679"/>
                  </a:lnTo>
                  <a:lnTo>
                    <a:pt x="717" y="679"/>
                  </a:lnTo>
                  <a:lnTo>
                    <a:pt x="717" y="678"/>
                  </a:lnTo>
                  <a:lnTo>
                    <a:pt x="718" y="679"/>
                  </a:lnTo>
                  <a:lnTo>
                    <a:pt x="718" y="680"/>
                  </a:lnTo>
                  <a:lnTo>
                    <a:pt x="718" y="679"/>
                  </a:lnTo>
                  <a:lnTo>
                    <a:pt x="719" y="679"/>
                  </a:lnTo>
                  <a:lnTo>
                    <a:pt x="719" y="680"/>
                  </a:lnTo>
                  <a:lnTo>
                    <a:pt x="721" y="680"/>
                  </a:lnTo>
                  <a:lnTo>
                    <a:pt x="721" y="683"/>
                  </a:lnTo>
                  <a:lnTo>
                    <a:pt x="721" y="684"/>
                  </a:lnTo>
                  <a:lnTo>
                    <a:pt x="723" y="684"/>
                  </a:lnTo>
                  <a:lnTo>
                    <a:pt x="721" y="683"/>
                  </a:lnTo>
                  <a:lnTo>
                    <a:pt x="723" y="683"/>
                  </a:lnTo>
                  <a:lnTo>
                    <a:pt x="721" y="680"/>
                  </a:lnTo>
                  <a:lnTo>
                    <a:pt x="721" y="679"/>
                  </a:lnTo>
                  <a:lnTo>
                    <a:pt x="719" y="679"/>
                  </a:lnTo>
                  <a:lnTo>
                    <a:pt x="721" y="679"/>
                  </a:lnTo>
                  <a:lnTo>
                    <a:pt x="721" y="680"/>
                  </a:lnTo>
                  <a:lnTo>
                    <a:pt x="723" y="680"/>
                  </a:lnTo>
                  <a:lnTo>
                    <a:pt x="724" y="683"/>
                  </a:lnTo>
                  <a:lnTo>
                    <a:pt x="724" y="684"/>
                  </a:lnTo>
                  <a:lnTo>
                    <a:pt x="725" y="684"/>
                  </a:lnTo>
                  <a:lnTo>
                    <a:pt x="724" y="683"/>
                  </a:lnTo>
                  <a:lnTo>
                    <a:pt x="724" y="680"/>
                  </a:lnTo>
                  <a:lnTo>
                    <a:pt x="725" y="683"/>
                  </a:lnTo>
                  <a:lnTo>
                    <a:pt x="727" y="683"/>
                  </a:lnTo>
                  <a:lnTo>
                    <a:pt x="728" y="683"/>
                  </a:lnTo>
                  <a:lnTo>
                    <a:pt x="728" y="684"/>
                  </a:lnTo>
                  <a:lnTo>
                    <a:pt x="727" y="684"/>
                  </a:lnTo>
                  <a:lnTo>
                    <a:pt x="728" y="684"/>
                  </a:lnTo>
                  <a:lnTo>
                    <a:pt x="728" y="685"/>
                  </a:lnTo>
                  <a:lnTo>
                    <a:pt x="728" y="684"/>
                  </a:lnTo>
                  <a:lnTo>
                    <a:pt x="729" y="684"/>
                  </a:lnTo>
                  <a:lnTo>
                    <a:pt x="730" y="684"/>
                  </a:lnTo>
                  <a:lnTo>
                    <a:pt x="730" y="685"/>
                  </a:lnTo>
                  <a:lnTo>
                    <a:pt x="733" y="685"/>
                  </a:lnTo>
                  <a:lnTo>
                    <a:pt x="730" y="685"/>
                  </a:lnTo>
                  <a:lnTo>
                    <a:pt x="730" y="686"/>
                  </a:lnTo>
                  <a:lnTo>
                    <a:pt x="733" y="686"/>
                  </a:lnTo>
                  <a:lnTo>
                    <a:pt x="730" y="686"/>
                  </a:lnTo>
                  <a:lnTo>
                    <a:pt x="729" y="686"/>
                  </a:lnTo>
                  <a:lnTo>
                    <a:pt x="730" y="686"/>
                  </a:lnTo>
                  <a:lnTo>
                    <a:pt x="730" y="688"/>
                  </a:lnTo>
                  <a:lnTo>
                    <a:pt x="729" y="686"/>
                  </a:lnTo>
                  <a:lnTo>
                    <a:pt x="729" y="688"/>
                  </a:lnTo>
                  <a:lnTo>
                    <a:pt x="730" y="688"/>
                  </a:lnTo>
                  <a:lnTo>
                    <a:pt x="729" y="688"/>
                  </a:lnTo>
                  <a:lnTo>
                    <a:pt x="730" y="688"/>
                  </a:lnTo>
                  <a:lnTo>
                    <a:pt x="733" y="688"/>
                  </a:lnTo>
                  <a:lnTo>
                    <a:pt x="733" y="689"/>
                  </a:lnTo>
                  <a:lnTo>
                    <a:pt x="730" y="689"/>
                  </a:lnTo>
                  <a:lnTo>
                    <a:pt x="729" y="689"/>
                  </a:lnTo>
                  <a:lnTo>
                    <a:pt x="729" y="688"/>
                  </a:lnTo>
                  <a:lnTo>
                    <a:pt x="729" y="689"/>
                  </a:lnTo>
                  <a:close/>
                  <a:moveTo>
                    <a:pt x="702" y="677"/>
                  </a:moveTo>
                  <a:lnTo>
                    <a:pt x="702" y="678"/>
                  </a:lnTo>
                  <a:lnTo>
                    <a:pt x="701" y="678"/>
                  </a:lnTo>
                  <a:lnTo>
                    <a:pt x="701" y="677"/>
                  </a:lnTo>
                  <a:lnTo>
                    <a:pt x="702" y="677"/>
                  </a:lnTo>
                  <a:close/>
                  <a:moveTo>
                    <a:pt x="708" y="671"/>
                  </a:moveTo>
                  <a:lnTo>
                    <a:pt x="710" y="671"/>
                  </a:lnTo>
                  <a:lnTo>
                    <a:pt x="710" y="672"/>
                  </a:lnTo>
                  <a:lnTo>
                    <a:pt x="708" y="672"/>
                  </a:lnTo>
                  <a:lnTo>
                    <a:pt x="708" y="671"/>
                  </a:lnTo>
                  <a:lnTo>
                    <a:pt x="707" y="671"/>
                  </a:lnTo>
                  <a:lnTo>
                    <a:pt x="706" y="671"/>
                  </a:lnTo>
                  <a:lnTo>
                    <a:pt x="704" y="671"/>
                  </a:lnTo>
                  <a:lnTo>
                    <a:pt x="704" y="669"/>
                  </a:lnTo>
                  <a:lnTo>
                    <a:pt x="706" y="669"/>
                  </a:lnTo>
                  <a:lnTo>
                    <a:pt x="706" y="671"/>
                  </a:lnTo>
                  <a:lnTo>
                    <a:pt x="706" y="669"/>
                  </a:lnTo>
                  <a:lnTo>
                    <a:pt x="707" y="669"/>
                  </a:lnTo>
                  <a:lnTo>
                    <a:pt x="707" y="671"/>
                  </a:lnTo>
                  <a:lnTo>
                    <a:pt x="708" y="671"/>
                  </a:lnTo>
                  <a:close/>
                  <a:moveTo>
                    <a:pt x="716" y="678"/>
                  </a:moveTo>
                  <a:lnTo>
                    <a:pt x="717" y="678"/>
                  </a:lnTo>
                  <a:lnTo>
                    <a:pt x="716" y="678"/>
                  </a:lnTo>
                  <a:lnTo>
                    <a:pt x="714" y="678"/>
                  </a:lnTo>
                  <a:lnTo>
                    <a:pt x="712" y="678"/>
                  </a:lnTo>
                  <a:lnTo>
                    <a:pt x="711" y="677"/>
                  </a:lnTo>
                  <a:lnTo>
                    <a:pt x="711" y="678"/>
                  </a:lnTo>
                  <a:lnTo>
                    <a:pt x="710" y="678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1" y="678"/>
                  </a:lnTo>
                  <a:lnTo>
                    <a:pt x="711" y="677"/>
                  </a:lnTo>
                  <a:lnTo>
                    <a:pt x="710" y="677"/>
                  </a:lnTo>
                  <a:lnTo>
                    <a:pt x="708" y="677"/>
                  </a:lnTo>
                  <a:lnTo>
                    <a:pt x="710" y="677"/>
                  </a:lnTo>
                  <a:lnTo>
                    <a:pt x="708" y="677"/>
                  </a:lnTo>
                  <a:lnTo>
                    <a:pt x="708" y="675"/>
                  </a:lnTo>
                  <a:lnTo>
                    <a:pt x="707" y="675"/>
                  </a:lnTo>
                  <a:lnTo>
                    <a:pt x="706" y="675"/>
                  </a:lnTo>
                  <a:lnTo>
                    <a:pt x="706" y="674"/>
                  </a:lnTo>
                  <a:lnTo>
                    <a:pt x="704" y="674"/>
                  </a:lnTo>
                  <a:lnTo>
                    <a:pt x="702" y="674"/>
                  </a:lnTo>
                  <a:lnTo>
                    <a:pt x="701" y="674"/>
                  </a:lnTo>
                  <a:lnTo>
                    <a:pt x="702" y="674"/>
                  </a:lnTo>
                  <a:lnTo>
                    <a:pt x="701" y="674"/>
                  </a:lnTo>
                  <a:lnTo>
                    <a:pt x="700" y="674"/>
                  </a:lnTo>
                  <a:lnTo>
                    <a:pt x="699" y="674"/>
                  </a:lnTo>
                  <a:lnTo>
                    <a:pt x="700" y="674"/>
                  </a:lnTo>
                  <a:lnTo>
                    <a:pt x="699" y="674"/>
                  </a:lnTo>
                  <a:lnTo>
                    <a:pt x="699" y="672"/>
                  </a:lnTo>
                  <a:lnTo>
                    <a:pt x="698" y="672"/>
                  </a:lnTo>
                  <a:lnTo>
                    <a:pt x="698" y="674"/>
                  </a:lnTo>
                  <a:lnTo>
                    <a:pt x="698" y="672"/>
                  </a:lnTo>
                  <a:lnTo>
                    <a:pt x="696" y="672"/>
                  </a:lnTo>
                  <a:lnTo>
                    <a:pt x="694" y="671"/>
                  </a:lnTo>
                  <a:lnTo>
                    <a:pt x="693" y="671"/>
                  </a:lnTo>
                  <a:lnTo>
                    <a:pt x="693" y="669"/>
                  </a:lnTo>
                  <a:lnTo>
                    <a:pt x="691" y="669"/>
                  </a:lnTo>
                  <a:lnTo>
                    <a:pt x="690" y="668"/>
                  </a:lnTo>
                  <a:lnTo>
                    <a:pt x="691" y="668"/>
                  </a:lnTo>
                  <a:lnTo>
                    <a:pt x="693" y="668"/>
                  </a:lnTo>
                  <a:lnTo>
                    <a:pt x="693" y="669"/>
                  </a:lnTo>
                  <a:lnTo>
                    <a:pt x="694" y="669"/>
                  </a:lnTo>
                  <a:lnTo>
                    <a:pt x="696" y="669"/>
                  </a:lnTo>
                  <a:lnTo>
                    <a:pt x="696" y="671"/>
                  </a:lnTo>
                  <a:lnTo>
                    <a:pt x="698" y="671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700" y="671"/>
                  </a:lnTo>
                  <a:lnTo>
                    <a:pt x="700" y="672"/>
                  </a:lnTo>
                  <a:lnTo>
                    <a:pt x="701" y="672"/>
                  </a:lnTo>
                  <a:lnTo>
                    <a:pt x="700" y="672"/>
                  </a:lnTo>
                  <a:lnTo>
                    <a:pt x="700" y="671"/>
                  </a:lnTo>
                  <a:lnTo>
                    <a:pt x="701" y="671"/>
                  </a:lnTo>
                  <a:lnTo>
                    <a:pt x="701" y="672"/>
                  </a:lnTo>
                  <a:lnTo>
                    <a:pt x="702" y="672"/>
                  </a:lnTo>
                  <a:lnTo>
                    <a:pt x="704" y="674"/>
                  </a:lnTo>
                  <a:lnTo>
                    <a:pt x="704" y="672"/>
                  </a:lnTo>
                  <a:lnTo>
                    <a:pt x="702" y="672"/>
                  </a:lnTo>
                  <a:lnTo>
                    <a:pt x="704" y="672"/>
                  </a:lnTo>
                  <a:lnTo>
                    <a:pt x="704" y="674"/>
                  </a:lnTo>
                  <a:lnTo>
                    <a:pt x="706" y="674"/>
                  </a:lnTo>
                  <a:lnTo>
                    <a:pt x="707" y="674"/>
                  </a:lnTo>
                  <a:lnTo>
                    <a:pt x="708" y="675"/>
                  </a:lnTo>
                  <a:lnTo>
                    <a:pt x="707" y="674"/>
                  </a:lnTo>
                  <a:lnTo>
                    <a:pt x="708" y="674"/>
                  </a:lnTo>
                  <a:lnTo>
                    <a:pt x="708" y="675"/>
                  </a:lnTo>
                  <a:lnTo>
                    <a:pt x="710" y="675"/>
                  </a:lnTo>
                  <a:lnTo>
                    <a:pt x="708" y="675"/>
                  </a:lnTo>
                  <a:lnTo>
                    <a:pt x="710" y="675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1" y="675"/>
                  </a:lnTo>
                  <a:lnTo>
                    <a:pt x="710" y="675"/>
                  </a:lnTo>
                  <a:lnTo>
                    <a:pt x="711" y="675"/>
                  </a:lnTo>
                  <a:lnTo>
                    <a:pt x="712" y="675"/>
                  </a:lnTo>
                  <a:lnTo>
                    <a:pt x="712" y="677"/>
                  </a:lnTo>
                  <a:lnTo>
                    <a:pt x="714" y="677"/>
                  </a:lnTo>
                  <a:lnTo>
                    <a:pt x="716" y="678"/>
                  </a:lnTo>
                  <a:close/>
                  <a:moveTo>
                    <a:pt x="708" y="668"/>
                  </a:moveTo>
                  <a:lnTo>
                    <a:pt x="707" y="668"/>
                  </a:lnTo>
                  <a:lnTo>
                    <a:pt x="708" y="668"/>
                  </a:lnTo>
                  <a:close/>
                  <a:moveTo>
                    <a:pt x="701" y="668"/>
                  </a:moveTo>
                  <a:lnTo>
                    <a:pt x="700" y="668"/>
                  </a:lnTo>
                  <a:lnTo>
                    <a:pt x="700" y="667"/>
                  </a:lnTo>
                  <a:lnTo>
                    <a:pt x="701" y="666"/>
                  </a:lnTo>
                  <a:lnTo>
                    <a:pt x="700" y="667"/>
                  </a:lnTo>
                  <a:lnTo>
                    <a:pt x="700" y="666"/>
                  </a:lnTo>
                  <a:lnTo>
                    <a:pt x="699" y="667"/>
                  </a:lnTo>
                  <a:lnTo>
                    <a:pt x="699" y="668"/>
                  </a:lnTo>
                  <a:lnTo>
                    <a:pt x="698" y="668"/>
                  </a:lnTo>
                  <a:lnTo>
                    <a:pt x="698" y="667"/>
                  </a:lnTo>
                  <a:lnTo>
                    <a:pt x="696" y="666"/>
                  </a:lnTo>
                  <a:lnTo>
                    <a:pt x="698" y="666"/>
                  </a:lnTo>
                  <a:lnTo>
                    <a:pt x="699" y="666"/>
                  </a:lnTo>
                  <a:lnTo>
                    <a:pt x="699" y="664"/>
                  </a:lnTo>
                  <a:lnTo>
                    <a:pt x="698" y="664"/>
                  </a:lnTo>
                  <a:lnTo>
                    <a:pt x="699" y="662"/>
                  </a:lnTo>
                  <a:lnTo>
                    <a:pt x="700" y="662"/>
                  </a:lnTo>
                  <a:lnTo>
                    <a:pt x="700" y="664"/>
                  </a:lnTo>
                  <a:lnTo>
                    <a:pt x="700" y="662"/>
                  </a:lnTo>
                  <a:lnTo>
                    <a:pt x="701" y="662"/>
                  </a:lnTo>
                  <a:lnTo>
                    <a:pt x="701" y="664"/>
                  </a:lnTo>
                  <a:lnTo>
                    <a:pt x="701" y="666"/>
                  </a:lnTo>
                  <a:lnTo>
                    <a:pt x="702" y="666"/>
                  </a:lnTo>
                  <a:lnTo>
                    <a:pt x="702" y="667"/>
                  </a:lnTo>
                  <a:lnTo>
                    <a:pt x="702" y="668"/>
                  </a:lnTo>
                  <a:lnTo>
                    <a:pt x="701" y="668"/>
                  </a:lnTo>
                  <a:close/>
                  <a:moveTo>
                    <a:pt x="689" y="662"/>
                  </a:moveTo>
                  <a:lnTo>
                    <a:pt x="688" y="662"/>
                  </a:lnTo>
                  <a:lnTo>
                    <a:pt x="685" y="662"/>
                  </a:lnTo>
                  <a:lnTo>
                    <a:pt x="685" y="661"/>
                  </a:lnTo>
                  <a:lnTo>
                    <a:pt x="684" y="661"/>
                  </a:lnTo>
                  <a:lnTo>
                    <a:pt x="684" y="660"/>
                  </a:lnTo>
                  <a:lnTo>
                    <a:pt x="683" y="660"/>
                  </a:lnTo>
                  <a:lnTo>
                    <a:pt x="684" y="660"/>
                  </a:lnTo>
                  <a:lnTo>
                    <a:pt x="685" y="660"/>
                  </a:lnTo>
                  <a:lnTo>
                    <a:pt x="688" y="660"/>
                  </a:lnTo>
                  <a:lnTo>
                    <a:pt x="689" y="660"/>
                  </a:lnTo>
                  <a:lnTo>
                    <a:pt x="689" y="661"/>
                  </a:lnTo>
                  <a:lnTo>
                    <a:pt x="690" y="662"/>
                  </a:lnTo>
                  <a:lnTo>
                    <a:pt x="689" y="662"/>
                  </a:lnTo>
                  <a:close/>
                  <a:moveTo>
                    <a:pt x="700" y="662"/>
                  </a:moveTo>
                  <a:lnTo>
                    <a:pt x="699" y="662"/>
                  </a:lnTo>
                  <a:lnTo>
                    <a:pt x="699" y="661"/>
                  </a:lnTo>
                  <a:lnTo>
                    <a:pt x="698" y="661"/>
                  </a:lnTo>
                  <a:lnTo>
                    <a:pt x="696" y="661"/>
                  </a:lnTo>
                  <a:lnTo>
                    <a:pt x="696" y="660"/>
                  </a:lnTo>
                  <a:lnTo>
                    <a:pt x="694" y="660"/>
                  </a:lnTo>
                  <a:lnTo>
                    <a:pt x="694" y="658"/>
                  </a:lnTo>
                  <a:lnTo>
                    <a:pt x="696" y="658"/>
                  </a:lnTo>
                  <a:lnTo>
                    <a:pt x="696" y="660"/>
                  </a:lnTo>
                  <a:lnTo>
                    <a:pt x="698" y="660"/>
                  </a:lnTo>
                  <a:lnTo>
                    <a:pt x="699" y="660"/>
                  </a:lnTo>
                  <a:lnTo>
                    <a:pt x="699" y="661"/>
                  </a:lnTo>
                  <a:lnTo>
                    <a:pt x="700" y="662"/>
                  </a:lnTo>
                  <a:close/>
                  <a:moveTo>
                    <a:pt x="696" y="662"/>
                  </a:moveTo>
                  <a:lnTo>
                    <a:pt x="694" y="662"/>
                  </a:lnTo>
                  <a:lnTo>
                    <a:pt x="694" y="661"/>
                  </a:lnTo>
                  <a:lnTo>
                    <a:pt x="693" y="661"/>
                  </a:lnTo>
                  <a:lnTo>
                    <a:pt x="694" y="661"/>
                  </a:lnTo>
                  <a:lnTo>
                    <a:pt x="693" y="660"/>
                  </a:lnTo>
                  <a:lnTo>
                    <a:pt x="694" y="660"/>
                  </a:lnTo>
                  <a:lnTo>
                    <a:pt x="693" y="660"/>
                  </a:lnTo>
                  <a:lnTo>
                    <a:pt x="691" y="660"/>
                  </a:lnTo>
                  <a:lnTo>
                    <a:pt x="691" y="658"/>
                  </a:lnTo>
                  <a:lnTo>
                    <a:pt x="691" y="660"/>
                  </a:lnTo>
                  <a:lnTo>
                    <a:pt x="690" y="658"/>
                  </a:lnTo>
                  <a:lnTo>
                    <a:pt x="691" y="658"/>
                  </a:lnTo>
                  <a:lnTo>
                    <a:pt x="694" y="660"/>
                  </a:lnTo>
                  <a:lnTo>
                    <a:pt x="696" y="660"/>
                  </a:lnTo>
                  <a:lnTo>
                    <a:pt x="696" y="661"/>
                  </a:lnTo>
                  <a:lnTo>
                    <a:pt x="698" y="661"/>
                  </a:lnTo>
                  <a:lnTo>
                    <a:pt x="698" y="662"/>
                  </a:lnTo>
                  <a:lnTo>
                    <a:pt x="696" y="662"/>
                  </a:lnTo>
                  <a:close/>
                  <a:moveTo>
                    <a:pt x="684" y="660"/>
                  </a:moveTo>
                  <a:lnTo>
                    <a:pt x="684" y="658"/>
                  </a:lnTo>
                  <a:lnTo>
                    <a:pt x="685" y="658"/>
                  </a:lnTo>
                  <a:lnTo>
                    <a:pt x="685" y="657"/>
                  </a:lnTo>
                  <a:lnTo>
                    <a:pt x="688" y="657"/>
                  </a:lnTo>
                  <a:lnTo>
                    <a:pt x="688" y="658"/>
                  </a:lnTo>
                  <a:lnTo>
                    <a:pt x="685" y="658"/>
                  </a:lnTo>
                  <a:lnTo>
                    <a:pt x="685" y="660"/>
                  </a:lnTo>
                  <a:lnTo>
                    <a:pt x="684" y="660"/>
                  </a:lnTo>
                  <a:close/>
                  <a:moveTo>
                    <a:pt x="690" y="657"/>
                  </a:moveTo>
                  <a:lnTo>
                    <a:pt x="690" y="658"/>
                  </a:lnTo>
                  <a:lnTo>
                    <a:pt x="690" y="657"/>
                  </a:lnTo>
                  <a:lnTo>
                    <a:pt x="689" y="657"/>
                  </a:lnTo>
                  <a:lnTo>
                    <a:pt x="690" y="657"/>
                  </a:lnTo>
                  <a:close/>
                  <a:moveTo>
                    <a:pt x="688" y="656"/>
                  </a:moveTo>
                  <a:lnTo>
                    <a:pt x="688" y="657"/>
                  </a:lnTo>
                  <a:lnTo>
                    <a:pt x="685" y="657"/>
                  </a:lnTo>
                  <a:lnTo>
                    <a:pt x="685" y="658"/>
                  </a:lnTo>
                  <a:lnTo>
                    <a:pt x="684" y="658"/>
                  </a:lnTo>
                  <a:lnTo>
                    <a:pt x="684" y="657"/>
                  </a:lnTo>
                  <a:lnTo>
                    <a:pt x="685" y="657"/>
                  </a:lnTo>
                  <a:lnTo>
                    <a:pt x="685" y="656"/>
                  </a:lnTo>
                  <a:lnTo>
                    <a:pt x="688" y="656"/>
                  </a:lnTo>
                  <a:close/>
                  <a:moveTo>
                    <a:pt x="699" y="660"/>
                  </a:moveTo>
                  <a:lnTo>
                    <a:pt x="700" y="660"/>
                  </a:lnTo>
                  <a:lnTo>
                    <a:pt x="699" y="660"/>
                  </a:lnTo>
                  <a:lnTo>
                    <a:pt x="698" y="658"/>
                  </a:lnTo>
                  <a:lnTo>
                    <a:pt x="696" y="658"/>
                  </a:lnTo>
                  <a:lnTo>
                    <a:pt x="694" y="657"/>
                  </a:lnTo>
                  <a:lnTo>
                    <a:pt x="693" y="657"/>
                  </a:lnTo>
                  <a:lnTo>
                    <a:pt x="693" y="656"/>
                  </a:lnTo>
                  <a:lnTo>
                    <a:pt x="691" y="656"/>
                  </a:lnTo>
                  <a:lnTo>
                    <a:pt x="693" y="656"/>
                  </a:lnTo>
                  <a:lnTo>
                    <a:pt x="691" y="656"/>
                  </a:lnTo>
                  <a:lnTo>
                    <a:pt x="693" y="656"/>
                  </a:lnTo>
                  <a:lnTo>
                    <a:pt x="694" y="656"/>
                  </a:lnTo>
                  <a:lnTo>
                    <a:pt x="698" y="657"/>
                  </a:lnTo>
                  <a:lnTo>
                    <a:pt x="698" y="658"/>
                  </a:lnTo>
                  <a:lnTo>
                    <a:pt x="699" y="658"/>
                  </a:lnTo>
                  <a:lnTo>
                    <a:pt x="699" y="660"/>
                  </a:lnTo>
                  <a:close/>
                  <a:moveTo>
                    <a:pt x="684" y="657"/>
                  </a:moveTo>
                  <a:lnTo>
                    <a:pt x="684" y="658"/>
                  </a:lnTo>
                  <a:lnTo>
                    <a:pt x="683" y="658"/>
                  </a:lnTo>
                  <a:lnTo>
                    <a:pt x="683" y="657"/>
                  </a:lnTo>
                  <a:lnTo>
                    <a:pt x="684" y="657"/>
                  </a:lnTo>
                  <a:lnTo>
                    <a:pt x="683" y="657"/>
                  </a:lnTo>
                  <a:lnTo>
                    <a:pt x="683" y="656"/>
                  </a:lnTo>
                  <a:lnTo>
                    <a:pt x="683" y="654"/>
                  </a:lnTo>
                  <a:lnTo>
                    <a:pt x="684" y="654"/>
                  </a:lnTo>
                  <a:lnTo>
                    <a:pt x="684" y="656"/>
                  </a:lnTo>
                  <a:lnTo>
                    <a:pt x="684" y="657"/>
                  </a:lnTo>
                  <a:close/>
                  <a:moveTo>
                    <a:pt x="679" y="654"/>
                  </a:moveTo>
                  <a:lnTo>
                    <a:pt x="677" y="652"/>
                  </a:lnTo>
                  <a:lnTo>
                    <a:pt x="677" y="651"/>
                  </a:lnTo>
                  <a:lnTo>
                    <a:pt x="679" y="651"/>
                  </a:lnTo>
                  <a:lnTo>
                    <a:pt x="679" y="652"/>
                  </a:lnTo>
                  <a:lnTo>
                    <a:pt x="681" y="654"/>
                  </a:lnTo>
                  <a:lnTo>
                    <a:pt x="679" y="654"/>
                  </a:lnTo>
                  <a:close/>
                  <a:moveTo>
                    <a:pt x="688" y="654"/>
                  </a:moveTo>
                  <a:lnTo>
                    <a:pt x="688" y="652"/>
                  </a:lnTo>
                  <a:lnTo>
                    <a:pt x="685" y="652"/>
                  </a:lnTo>
                  <a:lnTo>
                    <a:pt x="685" y="651"/>
                  </a:lnTo>
                  <a:lnTo>
                    <a:pt x="684" y="651"/>
                  </a:lnTo>
                  <a:lnTo>
                    <a:pt x="685" y="651"/>
                  </a:lnTo>
                  <a:lnTo>
                    <a:pt x="688" y="652"/>
                  </a:lnTo>
                  <a:lnTo>
                    <a:pt x="689" y="652"/>
                  </a:lnTo>
                  <a:lnTo>
                    <a:pt x="689" y="654"/>
                  </a:lnTo>
                  <a:lnTo>
                    <a:pt x="689" y="652"/>
                  </a:lnTo>
                  <a:lnTo>
                    <a:pt x="690" y="654"/>
                  </a:lnTo>
                  <a:lnTo>
                    <a:pt x="691" y="654"/>
                  </a:lnTo>
                  <a:lnTo>
                    <a:pt x="691" y="656"/>
                  </a:lnTo>
                  <a:lnTo>
                    <a:pt x="690" y="656"/>
                  </a:lnTo>
                  <a:lnTo>
                    <a:pt x="689" y="656"/>
                  </a:lnTo>
                  <a:lnTo>
                    <a:pt x="689" y="654"/>
                  </a:lnTo>
                  <a:lnTo>
                    <a:pt x="688" y="654"/>
                  </a:lnTo>
                  <a:close/>
                  <a:moveTo>
                    <a:pt x="694" y="652"/>
                  </a:moveTo>
                  <a:lnTo>
                    <a:pt x="696" y="652"/>
                  </a:lnTo>
                  <a:lnTo>
                    <a:pt x="694" y="652"/>
                  </a:lnTo>
                  <a:lnTo>
                    <a:pt x="693" y="652"/>
                  </a:lnTo>
                  <a:lnTo>
                    <a:pt x="693" y="651"/>
                  </a:lnTo>
                  <a:lnTo>
                    <a:pt x="691" y="651"/>
                  </a:lnTo>
                  <a:lnTo>
                    <a:pt x="693" y="651"/>
                  </a:lnTo>
                  <a:lnTo>
                    <a:pt x="694" y="652"/>
                  </a:lnTo>
                  <a:lnTo>
                    <a:pt x="694" y="651"/>
                  </a:lnTo>
                  <a:lnTo>
                    <a:pt x="694" y="652"/>
                  </a:lnTo>
                  <a:close/>
                  <a:moveTo>
                    <a:pt x="683" y="657"/>
                  </a:moveTo>
                  <a:lnTo>
                    <a:pt x="682" y="657"/>
                  </a:lnTo>
                  <a:lnTo>
                    <a:pt x="683" y="657"/>
                  </a:lnTo>
                  <a:lnTo>
                    <a:pt x="683" y="658"/>
                  </a:lnTo>
                  <a:lnTo>
                    <a:pt x="682" y="658"/>
                  </a:lnTo>
                  <a:lnTo>
                    <a:pt x="682" y="657"/>
                  </a:lnTo>
                  <a:lnTo>
                    <a:pt x="682" y="658"/>
                  </a:lnTo>
                  <a:lnTo>
                    <a:pt x="682" y="657"/>
                  </a:lnTo>
                  <a:lnTo>
                    <a:pt x="681" y="657"/>
                  </a:lnTo>
                  <a:lnTo>
                    <a:pt x="681" y="656"/>
                  </a:lnTo>
                  <a:lnTo>
                    <a:pt x="681" y="654"/>
                  </a:lnTo>
                  <a:lnTo>
                    <a:pt x="681" y="652"/>
                  </a:lnTo>
                  <a:lnTo>
                    <a:pt x="681" y="654"/>
                  </a:lnTo>
                  <a:lnTo>
                    <a:pt x="682" y="654"/>
                  </a:lnTo>
                  <a:lnTo>
                    <a:pt x="682" y="652"/>
                  </a:lnTo>
                  <a:lnTo>
                    <a:pt x="681" y="652"/>
                  </a:lnTo>
                  <a:lnTo>
                    <a:pt x="682" y="652"/>
                  </a:lnTo>
                  <a:lnTo>
                    <a:pt x="681" y="652"/>
                  </a:lnTo>
                  <a:lnTo>
                    <a:pt x="681" y="651"/>
                  </a:lnTo>
                  <a:lnTo>
                    <a:pt x="679" y="651"/>
                  </a:lnTo>
                  <a:lnTo>
                    <a:pt x="679" y="650"/>
                  </a:lnTo>
                  <a:lnTo>
                    <a:pt x="681" y="650"/>
                  </a:lnTo>
                  <a:lnTo>
                    <a:pt x="681" y="651"/>
                  </a:lnTo>
                  <a:lnTo>
                    <a:pt x="682" y="651"/>
                  </a:lnTo>
                  <a:lnTo>
                    <a:pt x="682" y="652"/>
                  </a:lnTo>
                  <a:lnTo>
                    <a:pt x="682" y="654"/>
                  </a:lnTo>
                  <a:lnTo>
                    <a:pt x="683" y="656"/>
                  </a:lnTo>
                  <a:lnTo>
                    <a:pt x="683" y="657"/>
                  </a:lnTo>
                  <a:close/>
                  <a:moveTo>
                    <a:pt x="693" y="652"/>
                  </a:moveTo>
                  <a:lnTo>
                    <a:pt x="691" y="652"/>
                  </a:lnTo>
                  <a:lnTo>
                    <a:pt x="689" y="651"/>
                  </a:lnTo>
                  <a:lnTo>
                    <a:pt x="689" y="650"/>
                  </a:lnTo>
                  <a:lnTo>
                    <a:pt x="690" y="650"/>
                  </a:lnTo>
                  <a:lnTo>
                    <a:pt x="689" y="650"/>
                  </a:lnTo>
                  <a:lnTo>
                    <a:pt x="689" y="649"/>
                  </a:lnTo>
                  <a:lnTo>
                    <a:pt x="690" y="649"/>
                  </a:lnTo>
                  <a:lnTo>
                    <a:pt x="690" y="650"/>
                  </a:lnTo>
                  <a:lnTo>
                    <a:pt x="691" y="651"/>
                  </a:lnTo>
                  <a:lnTo>
                    <a:pt x="693" y="652"/>
                  </a:lnTo>
                  <a:close/>
                  <a:moveTo>
                    <a:pt x="688" y="648"/>
                  </a:moveTo>
                  <a:lnTo>
                    <a:pt x="685" y="648"/>
                  </a:lnTo>
                  <a:lnTo>
                    <a:pt x="685" y="645"/>
                  </a:lnTo>
                  <a:lnTo>
                    <a:pt x="684" y="645"/>
                  </a:lnTo>
                  <a:lnTo>
                    <a:pt x="684" y="644"/>
                  </a:lnTo>
                  <a:lnTo>
                    <a:pt x="685" y="644"/>
                  </a:lnTo>
                  <a:lnTo>
                    <a:pt x="685" y="645"/>
                  </a:lnTo>
                  <a:lnTo>
                    <a:pt x="688" y="645"/>
                  </a:lnTo>
                  <a:lnTo>
                    <a:pt x="688" y="648"/>
                  </a:lnTo>
                  <a:close/>
                  <a:moveTo>
                    <a:pt x="674" y="645"/>
                  </a:moveTo>
                  <a:lnTo>
                    <a:pt x="676" y="645"/>
                  </a:lnTo>
                  <a:lnTo>
                    <a:pt x="676" y="648"/>
                  </a:lnTo>
                  <a:lnTo>
                    <a:pt x="674" y="648"/>
                  </a:lnTo>
                  <a:lnTo>
                    <a:pt x="674" y="649"/>
                  </a:lnTo>
                  <a:lnTo>
                    <a:pt x="676" y="649"/>
                  </a:lnTo>
                  <a:lnTo>
                    <a:pt x="676" y="650"/>
                  </a:lnTo>
                  <a:lnTo>
                    <a:pt x="674" y="650"/>
                  </a:lnTo>
                  <a:lnTo>
                    <a:pt x="674" y="649"/>
                  </a:lnTo>
                  <a:lnTo>
                    <a:pt x="674" y="650"/>
                  </a:lnTo>
                  <a:lnTo>
                    <a:pt x="673" y="650"/>
                  </a:lnTo>
                  <a:lnTo>
                    <a:pt x="673" y="649"/>
                  </a:lnTo>
                  <a:lnTo>
                    <a:pt x="673" y="648"/>
                  </a:lnTo>
                  <a:lnTo>
                    <a:pt x="673" y="645"/>
                  </a:lnTo>
                  <a:lnTo>
                    <a:pt x="672" y="645"/>
                  </a:lnTo>
                  <a:lnTo>
                    <a:pt x="672" y="644"/>
                  </a:lnTo>
                  <a:lnTo>
                    <a:pt x="673" y="644"/>
                  </a:lnTo>
                  <a:lnTo>
                    <a:pt x="673" y="645"/>
                  </a:lnTo>
                  <a:lnTo>
                    <a:pt x="674" y="645"/>
                  </a:lnTo>
                  <a:lnTo>
                    <a:pt x="673" y="645"/>
                  </a:lnTo>
                  <a:lnTo>
                    <a:pt x="673" y="644"/>
                  </a:lnTo>
                  <a:lnTo>
                    <a:pt x="674" y="644"/>
                  </a:lnTo>
                  <a:lnTo>
                    <a:pt x="674" y="645"/>
                  </a:lnTo>
                  <a:close/>
                  <a:moveTo>
                    <a:pt x="690" y="644"/>
                  </a:moveTo>
                  <a:lnTo>
                    <a:pt x="691" y="644"/>
                  </a:lnTo>
                  <a:lnTo>
                    <a:pt x="691" y="645"/>
                  </a:lnTo>
                  <a:lnTo>
                    <a:pt x="690" y="645"/>
                  </a:lnTo>
                  <a:lnTo>
                    <a:pt x="689" y="645"/>
                  </a:lnTo>
                  <a:lnTo>
                    <a:pt x="689" y="644"/>
                  </a:lnTo>
                  <a:lnTo>
                    <a:pt x="690" y="644"/>
                  </a:lnTo>
                  <a:close/>
                  <a:moveTo>
                    <a:pt x="679" y="645"/>
                  </a:moveTo>
                  <a:lnTo>
                    <a:pt x="679" y="648"/>
                  </a:lnTo>
                  <a:lnTo>
                    <a:pt x="677" y="648"/>
                  </a:lnTo>
                  <a:lnTo>
                    <a:pt x="676" y="648"/>
                  </a:lnTo>
                  <a:lnTo>
                    <a:pt x="677" y="645"/>
                  </a:lnTo>
                  <a:lnTo>
                    <a:pt x="676" y="645"/>
                  </a:lnTo>
                  <a:lnTo>
                    <a:pt x="676" y="644"/>
                  </a:lnTo>
                  <a:lnTo>
                    <a:pt x="677" y="644"/>
                  </a:lnTo>
                  <a:lnTo>
                    <a:pt x="677" y="643"/>
                  </a:lnTo>
                  <a:lnTo>
                    <a:pt x="679" y="643"/>
                  </a:lnTo>
                  <a:lnTo>
                    <a:pt x="681" y="643"/>
                  </a:lnTo>
                  <a:lnTo>
                    <a:pt x="681" y="644"/>
                  </a:lnTo>
                  <a:lnTo>
                    <a:pt x="681" y="645"/>
                  </a:lnTo>
                  <a:lnTo>
                    <a:pt x="682" y="645"/>
                  </a:lnTo>
                  <a:lnTo>
                    <a:pt x="682" y="648"/>
                  </a:lnTo>
                  <a:lnTo>
                    <a:pt x="681" y="648"/>
                  </a:lnTo>
                  <a:lnTo>
                    <a:pt x="681" y="645"/>
                  </a:lnTo>
                  <a:lnTo>
                    <a:pt x="679" y="645"/>
                  </a:lnTo>
                  <a:lnTo>
                    <a:pt x="679" y="644"/>
                  </a:lnTo>
                  <a:lnTo>
                    <a:pt x="679" y="645"/>
                  </a:lnTo>
                  <a:lnTo>
                    <a:pt x="679" y="644"/>
                  </a:lnTo>
                  <a:lnTo>
                    <a:pt x="679" y="645"/>
                  </a:lnTo>
                  <a:close/>
                  <a:moveTo>
                    <a:pt x="676" y="641"/>
                  </a:moveTo>
                  <a:lnTo>
                    <a:pt x="676" y="643"/>
                  </a:lnTo>
                  <a:lnTo>
                    <a:pt x="674" y="643"/>
                  </a:lnTo>
                  <a:lnTo>
                    <a:pt x="673" y="643"/>
                  </a:lnTo>
                  <a:lnTo>
                    <a:pt x="673" y="641"/>
                  </a:lnTo>
                  <a:lnTo>
                    <a:pt x="674" y="641"/>
                  </a:lnTo>
                  <a:lnTo>
                    <a:pt x="676" y="641"/>
                  </a:lnTo>
                  <a:close/>
                  <a:moveTo>
                    <a:pt x="682" y="641"/>
                  </a:moveTo>
                  <a:lnTo>
                    <a:pt x="682" y="643"/>
                  </a:lnTo>
                  <a:lnTo>
                    <a:pt x="681" y="643"/>
                  </a:lnTo>
                  <a:lnTo>
                    <a:pt x="679" y="641"/>
                  </a:lnTo>
                  <a:lnTo>
                    <a:pt x="679" y="640"/>
                  </a:lnTo>
                  <a:lnTo>
                    <a:pt x="681" y="640"/>
                  </a:lnTo>
                  <a:lnTo>
                    <a:pt x="681" y="641"/>
                  </a:lnTo>
                  <a:lnTo>
                    <a:pt x="682" y="641"/>
                  </a:lnTo>
                  <a:close/>
                  <a:moveTo>
                    <a:pt x="684" y="644"/>
                  </a:moveTo>
                  <a:lnTo>
                    <a:pt x="684" y="643"/>
                  </a:lnTo>
                  <a:lnTo>
                    <a:pt x="683" y="643"/>
                  </a:lnTo>
                  <a:lnTo>
                    <a:pt x="683" y="641"/>
                  </a:lnTo>
                  <a:lnTo>
                    <a:pt x="682" y="640"/>
                  </a:lnTo>
                  <a:lnTo>
                    <a:pt x="682" y="639"/>
                  </a:lnTo>
                  <a:lnTo>
                    <a:pt x="681" y="639"/>
                  </a:lnTo>
                  <a:lnTo>
                    <a:pt x="682" y="639"/>
                  </a:lnTo>
                  <a:lnTo>
                    <a:pt x="682" y="640"/>
                  </a:lnTo>
                  <a:lnTo>
                    <a:pt x="683" y="640"/>
                  </a:lnTo>
                  <a:lnTo>
                    <a:pt x="683" y="641"/>
                  </a:lnTo>
                  <a:lnTo>
                    <a:pt x="684" y="641"/>
                  </a:lnTo>
                  <a:lnTo>
                    <a:pt x="684" y="643"/>
                  </a:lnTo>
                  <a:lnTo>
                    <a:pt x="684" y="644"/>
                  </a:lnTo>
                  <a:close/>
                  <a:moveTo>
                    <a:pt x="681" y="640"/>
                  </a:moveTo>
                  <a:lnTo>
                    <a:pt x="682" y="640"/>
                  </a:lnTo>
                  <a:lnTo>
                    <a:pt x="681" y="640"/>
                  </a:lnTo>
                  <a:lnTo>
                    <a:pt x="682" y="641"/>
                  </a:lnTo>
                  <a:lnTo>
                    <a:pt x="681" y="641"/>
                  </a:lnTo>
                  <a:lnTo>
                    <a:pt x="681" y="640"/>
                  </a:lnTo>
                  <a:lnTo>
                    <a:pt x="679" y="640"/>
                  </a:lnTo>
                  <a:lnTo>
                    <a:pt x="677" y="640"/>
                  </a:lnTo>
                  <a:lnTo>
                    <a:pt x="677" y="641"/>
                  </a:lnTo>
                  <a:lnTo>
                    <a:pt x="679" y="641"/>
                  </a:lnTo>
                  <a:lnTo>
                    <a:pt x="677" y="641"/>
                  </a:lnTo>
                  <a:lnTo>
                    <a:pt x="676" y="641"/>
                  </a:lnTo>
                  <a:lnTo>
                    <a:pt x="676" y="640"/>
                  </a:lnTo>
                  <a:lnTo>
                    <a:pt x="677" y="640"/>
                  </a:lnTo>
                  <a:lnTo>
                    <a:pt x="676" y="640"/>
                  </a:lnTo>
                  <a:lnTo>
                    <a:pt x="676" y="641"/>
                  </a:lnTo>
                  <a:lnTo>
                    <a:pt x="674" y="641"/>
                  </a:lnTo>
                  <a:lnTo>
                    <a:pt x="674" y="640"/>
                  </a:lnTo>
                  <a:lnTo>
                    <a:pt x="673" y="639"/>
                  </a:lnTo>
                  <a:lnTo>
                    <a:pt x="673" y="640"/>
                  </a:lnTo>
                  <a:lnTo>
                    <a:pt x="673" y="639"/>
                  </a:lnTo>
                  <a:lnTo>
                    <a:pt x="676" y="639"/>
                  </a:lnTo>
                  <a:lnTo>
                    <a:pt x="677" y="639"/>
                  </a:lnTo>
                  <a:lnTo>
                    <a:pt x="676" y="639"/>
                  </a:lnTo>
                  <a:lnTo>
                    <a:pt x="676" y="638"/>
                  </a:lnTo>
                  <a:lnTo>
                    <a:pt x="677" y="638"/>
                  </a:lnTo>
                  <a:lnTo>
                    <a:pt x="676" y="638"/>
                  </a:lnTo>
                  <a:lnTo>
                    <a:pt x="676" y="635"/>
                  </a:lnTo>
                  <a:lnTo>
                    <a:pt x="674" y="635"/>
                  </a:lnTo>
                  <a:lnTo>
                    <a:pt x="676" y="635"/>
                  </a:lnTo>
                  <a:lnTo>
                    <a:pt x="677" y="635"/>
                  </a:lnTo>
                  <a:lnTo>
                    <a:pt x="677" y="638"/>
                  </a:lnTo>
                  <a:lnTo>
                    <a:pt x="679" y="638"/>
                  </a:lnTo>
                  <a:lnTo>
                    <a:pt x="681" y="638"/>
                  </a:lnTo>
                  <a:lnTo>
                    <a:pt x="681" y="639"/>
                  </a:lnTo>
                  <a:lnTo>
                    <a:pt x="679" y="639"/>
                  </a:lnTo>
                  <a:lnTo>
                    <a:pt x="681" y="639"/>
                  </a:lnTo>
                  <a:lnTo>
                    <a:pt x="681" y="640"/>
                  </a:lnTo>
                  <a:close/>
                  <a:moveTo>
                    <a:pt x="672" y="638"/>
                  </a:moveTo>
                  <a:lnTo>
                    <a:pt x="672" y="635"/>
                  </a:lnTo>
                  <a:lnTo>
                    <a:pt x="671" y="635"/>
                  </a:lnTo>
                  <a:lnTo>
                    <a:pt x="672" y="635"/>
                  </a:lnTo>
                  <a:lnTo>
                    <a:pt x="673" y="635"/>
                  </a:lnTo>
                  <a:lnTo>
                    <a:pt x="672" y="635"/>
                  </a:lnTo>
                  <a:lnTo>
                    <a:pt x="672" y="634"/>
                  </a:lnTo>
                  <a:lnTo>
                    <a:pt x="673" y="635"/>
                  </a:lnTo>
                  <a:lnTo>
                    <a:pt x="673" y="634"/>
                  </a:lnTo>
                  <a:lnTo>
                    <a:pt x="672" y="634"/>
                  </a:lnTo>
                  <a:lnTo>
                    <a:pt x="673" y="634"/>
                  </a:lnTo>
                  <a:lnTo>
                    <a:pt x="673" y="635"/>
                  </a:lnTo>
                  <a:lnTo>
                    <a:pt x="674" y="635"/>
                  </a:lnTo>
                  <a:lnTo>
                    <a:pt x="674" y="638"/>
                  </a:lnTo>
                  <a:lnTo>
                    <a:pt x="676" y="638"/>
                  </a:lnTo>
                  <a:lnTo>
                    <a:pt x="674" y="638"/>
                  </a:lnTo>
                  <a:lnTo>
                    <a:pt x="676" y="638"/>
                  </a:lnTo>
                  <a:lnTo>
                    <a:pt x="676" y="639"/>
                  </a:lnTo>
                  <a:lnTo>
                    <a:pt x="674" y="639"/>
                  </a:lnTo>
                  <a:lnTo>
                    <a:pt x="673" y="638"/>
                  </a:lnTo>
                  <a:lnTo>
                    <a:pt x="672" y="638"/>
                  </a:lnTo>
                  <a:lnTo>
                    <a:pt x="673" y="638"/>
                  </a:lnTo>
                  <a:lnTo>
                    <a:pt x="672" y="638"/>
                  </a:lnTo>
                  <a:close/>
                  <a:moveTo>
                    <a:pt x="672" y="638"/>
                  </a:moveTo>
                  <a:lnTo>
                    <a:pt x="671" y="638"/>
                  </a:lnTo>
                  <a:lnTo>
                    <a:pt x="671" y="635"/>
                  </a:lnTo>
                  <a:lnTo>
                    <a:pt x="670" y="635"/>
                  </a:lnTo>
                  <a:lnTo>
                    <a:pt x="671" y="635"/>
                  </a:lnTo>
                  <a:lnTo>
                    <a:pt x="670" y="634"/>
                  </a:lnTo>
                  <a:lnTo>
                    <a:pt x="671" y="634"/>
                  </a:lnTo>
                  <a:lnTo>
                    <a:pt x="671" y="635"/>
                  </a:lnTo>
                  <a:lnTo>
                    <a:pt x="672" y="638"/>
                  </a:lnTo>
                  <a:close/>
                  <a:moveTo>
                    <a:pt x="674" y="632"/>
                  </a:moveTo>
                  <a:lnTo>
                    <a:pt x="674" y="633"/>
                  </a:lnTo>
                  <a:lnTo>
                    <a:pt x="673" y="633"/>
                  </a:lnTo>
                  <a:lnTo>
                    <a:pt x="673" y="632"/>
                  </a:lnTo>
                  <a:lnTo>
                    <a:pt x="674" y="632"/>
                  </a:lnTo>
                  <a:close/>
                  <a:moveTo>
                    <a:pt x="667" y="632"/>
                  </a:moveTo>
                  <a:lnTo>
                    <a:pt x="667" y="633"/>
                  </a:lnTo>
                  <a:lnTo>
                    <a:pt x="666" y="633"/>
                  </a:lnTo>
                  <a:lnTo>
                    <a:pt x="667" y="633"/>
                  </a:lnTo>
                  <a:lnTo>
                    <a:pt x="666" y="633"/>
                  </a:lnTo>
                  <a:lnTo>
                    <a:pt x="665" y="633"/>
                  </a:lnTo>
                  <a:lnTo>
                    <a:pt x="666" y="633"/>
                  </a:lnTo>
                  <a:lnTo>
                    <a:pt x="666" y="634"/>
                  </a:lnTo>
                  <a:lnTo>
                    <a:pt x="666" y="635"/>
                  </a:lnTo>
                  <a:lnTo>
                    <a:pt x="667" y="635"/>
                  </a:lnTo>
                  <a:lnTo>
                    <a:pt x="666" y="635"/>
                  </a:lnTo>
                  <a:lnTo>
                    <a:pt x="665" y="635"/>
                  </a:lnTo>
                  <a:lnTo>
                    <a:pt x="665" y="634"/>
                  </a:lnTo>
                  <a:lnTo>
                    <a:pt x="664" y="634"/>
                  </a:lnTo>
                  <a:lnTo>
                    <a:pt x="664" y="633"/>
                  </a:lnTo>
                  <a:lnTo>
                    <a:pt x="665" y="633"/>
                  </a:lnTo>
                  <a:lnTo>
                    <a:pt x="664" y="633"/>
                  </a:lnTo>
                  <a:lnTo>
                    <a:pt x="664" y="632"/>
                  </a:lnTo>
                  <a:lnTo>
                    <a:pt x="662" y="632"/>
                  </a:lnTo>
                  <a:lnTo>
                    <a:pt x="664" y="632"/>
                  </a:lnTo>
                  <a:lnTo>
                    <a:pt x="665" y="632"/>
                  </a:lnTo>
                  <a:lnTo>
                    <a:pt x="666" y="632"/>
                  </a:lnTo>
                  <a:lnTo>
                    <a:pt x="667" y="632"/>
                  </a:lnTo>
                  <a:close/>
                  <a:moveTo>
                    <a:pt x="681" y="638"/>
                  </a:moveTo>
                  <a:lnTo>
                    <a:pt x="679" y="638"/>
                  </a:lnTo>
                  <a:lnTo>
                    <a:pt x="679" y="635"/>
                  </a:lnTo>
                  <a:lnTo>
                    <a:pt x="677" y="635"/>
                  </a:lnTo>
                  <a:lnTo>
                    <a:pt x="677" y="634"/>
                  </a:lnTo>
                  <a:lnTo>
                    <a:pt x="676" y="634"/>
                  </a:lnTo>
                  <a:lnTo>
                    <a:pt x="674" y="634"/>
                  </a:lnTo>
                  <a:lnTo>
                    <a:pt x="674" y="633"/>
                  </a:lnTo>
                  <a:lnTo>
                    <a:pt x="676" y="633"/>
                  </a:lnTo>
                  <a:lnTo>
                    <a:pt x="676" y="632"/>
                  </a:lnTo>
                  <a:lnTo>
                    <a:pt x="674" y="632"/>
                  </a:lnTo>
                  <a:lnTo>
                    <a:pt x="673" y="632"/>
                  </a:lnTo>
                  <a:lnTo>
                    <a:pt x="673" y="631"/>
                  </a:lnTo>
                  <a:lnTo>
                    <a:pt x="674" y="631"/>
                  </a:lnTo>
                  <a:lnTo>
                    <a:pt x="674" y="632"/>
                  </a:lnTo>
                  <a:lnTo>
                    <a:pt x="676" y="632"/>
                  </a:lnTo>
                  <a:lnTo>
                    <a:pt x="677" y="632"/>
                  </a:lnTo>
                  <a:lnTo>
                    <a:pt x="677" y="633"/>
                  </a:lnTo>
                  <a:lnTo>
                    <a:pt x="679" y="633"/>
                  </a:lnTo>
                  <a:lnTo>
                    <a:pt x="679" y="634"/>
                  </a:lnTo>
                  <a:lnTo>
                    <a:pt x="681" y="634"/>
                  </a:lnTo>
                  <a:lnTo>
                    <a:pt x="679" y="634"/>
                  </a:lnTo>
                  <a:lnTo>
                    <a:pt x="677" y="634"/>
                  </a:lnTo>
                  <a:lnTo>
                    <a:pt x="679" y="634"/>
                  </a:lnTo>
                  <a:lnTo>
                    <a:pt x="681" y="634"/>
                  </a:lnTo>
                  <a:lnTo>
                    <a:pt x="681" y="635"/>
                  </a:lnTo>
                  <a:lnTo>
                    <a:pt x="682" y="635"/>
                  </a:lnTo>
                  <a:lnTo>
                    <a:pt x="682" y="638"/>
                  </a:lnTo>
                  <a:lnTo>
                    <a:pt x="681" y="635"/>
                  </a:lnTo>
                  <a:lnTo>
                    <a:pt x="681" y="638"/>
                  </a:lnTo>
                  <a:close/>
                  <a:moveTo>
                    <a:pt x="672" y="632"/>
                  </a:moveTo>
                  <a:lnTo>
                    <a:pt x="672" y="631"/>
                  </a:lnTo>
                  <a:lnTo>
                    <a:pt x="671" y="631"/>
                  </a:lnTo>
                  <a:lnTo>
                    <a:pt x="672" y="631"/>
                  </a:lnTo>
                  <a:lnTo>
                    <a:pt x="672" y="629"/>
                  </a:lnTo>
                  <a:lnTo>
                    <a:pt x="673" y="629"/>
                  </a:lnTo>
                  <a:lnTo>
                    <a:pt x="673" y="631"/>
                  </a:lnTo>
                  <a:lnTo>
                    <a:pt x="673" y="632"/>
                  </a:lnTo>
                  <a:lnTo>
                    <a:pt x="672" y="632"/>
                  </a:lnTo>
                  <a:close/>
                  <a:moveTo>
                    <a:pt x="666" y="629"/>
                  </a:moveTo>
                  <a:lnTo>
                    <a:pt x="666" y="631"/>
                  </a:lnTo>
                  <a:lnTo>
                    <a:pt x="665" y="631"/>
                  </a:lnTo>
                  <a:lnTo>
                    <a:pt x="664" y="631"/>
                  </a:lnTo>
                  <a:lnTo>
                    <a:pt x="665" y="631"/>
                  </a:lnTo>
                  <a:lnTo>
                    <a:pt x="665" y="629"/>
                  </a:lnTo>
                  <a:lnTo>
                    <a:pt x="664" y="629"/>
                  </a:lnTo>
                  <a:lnTo>
                    <a:pt x="662" y="629"/>
                  </a:lnTo>
                  <a:lnTo>
                    <a:pt x="661" y="627"/>
                  </a:lnTo>
                  <a:lnTo>
                    <a:pt x="662" y="627"/>
                  </a:lnTo>
                  <a:lnTo>
                    <a:pt x="661" y="627"/>
                  </a:lnTo>
                  <a:lnTo>
                    <a:pt x="661" y="626"/>
                  </a:lnTo>
                  <a:lnTo>
                    <a:pt x="662" y="626"/>
                  </a:lnTo>
                  <a:lnTo>
                    <a:pt x="664" y="626"/>
                  </a:lnTo>
                  <a:lnTo>
                    <a:pt x="662" y="626"/>
                  </a:lnTo>
                  <a:lnTo>
                    <a:pt x="662" y="627"/>
                  </a:lnTo>
                  <a:lnTo>
                    <a:pt x="664" y="627"/>
                  </a:lnTo>
                  <a:lnTo>
                    <a:pt x="665" y="627"/>
                  </a:lnTo>
                  <a:lnTo>
                    <a:pt x="665" y="626"/>
                  </a:lnTo>
                  <a:lnTo>
                    <a:pt x="664" y="626"/>
                  </a:lnTo>
                  <a:lnTo>
                    <a:pt x="662" y="626"/>
                  </a:lnTo>
                  <a:lnTo>
                    <a:pt x="662" y="624"/>
                  </a:lnTo>
                  <a:lnTo>
                    <a:pt x="661" y="624"/>
                  </a:lnTo>
                  <a:lnTo>
                    <a:pt x="659" y="624"/>
                  </a:lnTo>
                  <a:lnTo>
                    <a:pt x="661" y="624"/>
                  </a:lnTo>
                  <a:lnTo>
                    <a:pt x="661" y="623"/>
                  </a:lnTo>
                  <a:lnTo>
                    <a:pt x="661" y="624"/>
                  </a:lnTo>
                  <a:lnTo>
                    <a:pt x="662" y="624"/>
                  </a:lnTo>
                  <a:lnTo>
                    <a:pt x="662" y="623"/>
                  </a:lnTo>
                  <a:lnTo>
                    <a:pt x="662" y="624"/>
                  </a:lnTo>
                  <a:lnTo>
                    <a:pt x="662" y="623"/>
                  </a:lnTo>
                  <a:lnTo>
                    <a:pt x="664" y="623"/>
                  </a:lnTo>
                  <a:lnTo>
                    <a:pt x="664" y="624"/>
                  </a:lnTo>
                  <a:lnTo>
                    <a:pt x="665" y="624"/>
                  </a:lnTo>
                  <a:lnTo>
                    <a:pt x="665" y="626"/>
                  </a:lnTo>
                  <a:lnTo>
                    <a:pt x="665" y="624"/>
                  </a:lnTo>
                  <a:lnTo>
                    <a:pt x="666" y="624"/>
                  </a:lnTo>
                  <a:lnTo>
                    <a:pt x="666" y="626"/>
                  </a:lnTo>
                  <a:lnTo>
                    <a:pt x="665" y="626"/>
                  </a:lnTo>
                  <a:lnTo>
                    <a:pt x="666" y="626"/>
                  </a:lnTo>
                  <a:lnTo>
                    <a:pt x="667" y="626"/>
                  </a:lnTo>
                  <a:lnTo>
                    <a:pt x="670" y="626"/>
                  </a:lnTo>
                  <a:lnTo>
                    <a:pt x="670" y="627"/>
                  </a:lnTo>
                  <a:lnTo>
                    <a:pt x="667" y="627"/>
                  </a:lnTo>
                  <a:lnTo>
                    <a:pt x="666" y="629"/>
                  </a:lnTo>
                  <a:close/>
                  <a:moveTo>
                    <a:pt x="656" y="618"/>
                  </a:moveTo>
                  <a:lnTo>
                    <a:pt x="656" y="621"/>
                  </a:lnTo>
                  <a:lnTo>
                    <a:pt x="655" y="622"/>
                  </a:lnTo>
                  <a:lnTo>
                    <a:pt x="655" y="621"/>
                  </a:lnTo>
                  <a:lnTo>
                    <a:pt x="655" y="618"/>
                  </a:lnTo>
                  <a:lnTo>
                    <a:pt x="656" y="618"/>
                  </a:lnTo>
                  <a:lnTo>
                    <a:pt x="655" y="618"/>
                  </a:lnTo>
                  <a:lnTo>
                    <a:pt x="655" y="617"/>
                  </a:lnTo>
                  <a:lnTo>
                    <a:pt x="654" y="617"/>
                  </a:lnTo>
                  <a:lnTo>
                    <a:pt x="654" y="616"/>
                  </a:lnTo>
                  <a:lnTo>
                    <a:pt x="655" y="616"/>
                  </a:lnTo>
                  <a:lnTo>
                    <a:pt x="656" y="616"/>
                  </a:lnTo>
                  <a:lnTo>
                    <a:pt x="656" y="617"/>
                  </a:lnTo>
                  <a:lnTo>
                    <a:pt x="658" y="617"/>
                  </a:lnTo>
                  <a:lnTo>
                    <a:pt x="658" y="618"/>
                  </a:lnTo>
                  <a:lnTo>
                    <a:pt x="659" y="618"/>
                  </a:lnTo>
                  <a:lnTo>
                    <a:pt x="661" y="621"/>
                  </a:lnTo>
                  <a:lnTo>
                    <a:pt x="662" y="622"/>
                  </a:lnTo>
                  <a:lnTo>
                    <a:pt x="661" y="622"/>
                  </a:lnTo>
                  <a:lnTo>
                    <a:pt x="661" y="621"/>
                  </a:lnTo>
                  <a:lnTo>
                    <a:pt x="659" y="621"/>
                  </a:lnTo>
                  <a:lnTo>
                    <a:pt x="661" y="621"/>
                  </a:lnTo>
                  <a:lnTo>
                    <a:pt x="661" y="622"/>
                  </a:lnTo>
                  <a:lnTo>
                    <a:pt x="659" y="622"/>
                  </a:lnTo>
                  <a:lnTo>
                    <a:pt x="659" y="621"/>
                  </a:lnTo>
                  <a:lnTo>
                    <a:pt x="658" y="621"/>
                  </a:lnTo>
                  <a:lnTo>
                    <a:pt x="658" y="618"/>
                  </a:lnTo>
                  <a:lnTo>
                    <a:pt x="656" y="618"/>
                  </a:lnTo>
                  <a:close/>
                  <a:moveTo>
                    <a:pt x="654" y="614"/>
                  </a:moveTo>
                  <a:lnTo>
                    <a:pt x="654" y="615"/>
                  </a:lnTo>
                  <a:lnTo>
                    <a:pt x="655" y="615"/>
                  </a:lnTo>
                  <a:lnTo>
                    <a:pt x="654" y="615"/>
                  </a:lnTo>
                  <a:lnTo>
                    <a:pt x="654" y="614"/>
                  </a:lnTo>
                  <a:lnTo>
                    <a:pt x="653" y="614"/>
                  </a:lnTo>
                  <a:lnTo>
                    <a:pt x="654" y="614"/>
                  </a:lnTo>
                  <a:close/>
                  <a:moveTo>
                    <a:pt x="659" y="607"/>
                  </a:moveTo>
                  <a:lnTo>
                    <a:pt x="659" y="609"/>
                  </a:lnTo>
                  <a:lnTo>
                    <a:pt x="659" y="611"/>
                  </a:lnTo>
                  <a:lnTo>
                    <a:pt x="661" y="611"/>
                  </a:lnTo>
                  <a:lnTo>
                    <a:pt x="659" y="612"/>
                  </a:lnTo>
                  <a:lnTo>
                    <a:pt x="659" y="611"/>
                  </a:lnTo>
                  <a:lnTo>
                    <a:pt x="658" y="611"/>
                  </a:lnTo>
                  <a:lnTo>
                    <a:pt x="658" y="609"/>
                  </a:lnTo>
                  <a:lnTo>
                    <a:pt x="656" y="609"/>
                  </a:lnTo>
                  <a:lnTo>
                    <a:pt x="655" y="609"/>
                  </a:lnTo>
                  <a:lnTo>
                    <a:pt x="656" y="609"/>
                  </a:lnTo>
                  <a:lnTo>
                    <a:pt x="655" y="609"/>
                  </a:lnTo>
                  <a:lnTo>
                    <a:pt x="655" y="607"/>
                  </a:lnTo>
                  <a:lnTo>
                    <a:pt x="656" y="607"/>
                  </a:lnTo>
                  <a:lnTo>
                    <a:pt x="655" y="607"/>
                  </a:lnTo>
                  <a:lnTo>
                    <a:pt x="655" y="606"/>
                  </a:lnTo>
                  <a:lnTo>
                    <a:pt x="656" y="607"/>
                  </a:lnTo>
                  <a:lnTo>
                    <a:pt x="658" y="607"/>
                  </a:lnTo>
                  <a:lnTo>
                    <a:pt x="659" y="607"/>
                  </a:lnTo>
                  <a:close/>
                  <a:moveTo>
                    <a:pt x="650" y="611"/>
                  </a:moveTo>
                  <a:lnTo>
                    <a:pt x="649" y="611"/>
                  </a:lnTo>
                  <a:lnTo>
                    <a:pt x="650" y="611"/>
                  </a:lnTo>
                  <a:lnTo>
                    <a:pt x="649" y="609"/>
                  </a:lnTo>
                  <a:lnTo>
                    <a:pt x="650" y="609"/>
                  </a:lnTo>
                  <a:lnTo>
                    <a:pt x="650" y="607"/>
                  </a:lnTo>
                  <a:lnTo>
                    <a:pt x="653" y="607"/>
                  </a:lnTo>
                  <a:lnTo>
                    <a:pt x="650" y="607"/>
                  </a:lnTo>
                  <a:lnTo>
                    <a:pt x="653" y="606"/>
                  </a:lnTo>
                  <a:lnTo>
                    <a:pt x="653" y="607"/>
                  </a:lnTo>
                  <a:lnTo>
                    <a:pt x="654" y="607"/>
                  </a:lnTo>
                  <a:lnTo>
                    <a:pt x="654" y="609"/>
                  </a:lnTo>
                  <a:lnTo>
                    <a:pt x="653" y="609"/>
                  </a:lnTo>
                  <a:lnTo>
                    <a:pt x="653" y="611"/>
                  </a:lnTo>
                  <a:lnTo>
                    <a:pt x="650" y="611"/>
                  </a:lnTo>
                  <a:close/>
                  <a:moveTo>
                    <a:pt x="654" y="606"/>
                  </a:moveTo>
                  <a:lnTo>
                    <a:pt x="655" y="607"/>
                  </a:lnTo>
                  <a:lnTo>
                    <a:pt x="654" y="607"/>
                  </a:lnTo>
                  <a:lnTo>
                    <a:pt x="653" y="606"/>
                  </a:lnTo>
                  <a:lnTo>
                    <a:pt x="650" y="606"/>
                  </a:lnTo>
                  <a:lnTo>
                    <a:pt x="650" y="607"/>
                  </a:lnTo>
                  <a:lnTo>
                    <a:pt x="649" y="606"/>
                  </a:lnTo>
                  <a:lnTo>
                    <a:pt x="650" y="606"/>
                  </a:lnTo>
                  <a:lnTo>
                    <a:pt x="649" y="606"/>
                  </a:lnTo>
                  <a:lnTo>
                    <a:pt x="648" y="606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9" y="604"/>
                  </a:lnTo>
                  <a:lnTo>
                    <a:pt x="649" y="605"/>
                  </a:lnTo>
                  <a:lnTo>
                    <a:pt x="649" y="604"/>
                  </a:lnTo>
                  <a:lnTo>
                    <a:pt x="650" y="604"/>
                  </a:lnTo>
                  <a:lnTo>
                    <a:pt x="650" y="605"/>
                  </a:lnTo>
                  <a:lnTo>
                    <a:pt x="650" y="604"/>
                  </a:lnTo>
                  <a:lnTo>
                    <a:pt x="653" y="605"/>
                  </a:lnTo>
                  <a:lnTo>
                    <a:pt x="654" y="606"/>
                  </a:lnTo>
                  <a:close/>
                  <a:moveTo>
                    <a:pt x="655" y="606"/>
                  </a:moveTo>
                  <a:lnTo>
                    <a:pt x="654" y="606"/>
                  </a:lnTo>
                  <a:lnTo>
                    <a:pt x="654" y="605"/>
                  </a:lnTo>
                  <a:lnTo>
                    <a:pt x="653" y="605"/>
                  </a:lnTo>
                  <a:lnTo>
                    <a:pt x="653" y="604"/>
                  </a:lnTo>
                  <a:lnTo>
                    <a:pt x="650" y="604"/>
                  </a:lnTo>
                  <a:lnTo>
                    <a:pt x="653" y="604"/>
                  </a:lnTo>
                  <a:lnTo>
                    <a:pt x="654" y="604"/>
                  </a:lnTo>
                  <a:lnTo>
                    <a:pt x="655" y="605"/>
                  </a:lnTo>
                  <a:lnTo>
                    <a:pt x="655" y="606"/>
                  </a:lnTo>
                  <a:close/>
                  <a:moveTo>
                    <a:pt x="661" y="618"/>
                  </a:moveTo>
                  <a:lnTo>
                    <a:pt x="659" y="618"/>
                  </a:lnTo>
                  <a:lnTo>
                    <a:pt x="659" y="617"/>
                  </a:lnTo>
                  <a:lnTo>
                    <a:pt x="658" y="617"/>
                  </a:lnTo>
                  <a:lnTo>
                    <a:pt x="658" y="616"/>
                  </a:lnTo>
                  <a:lnTo>
                    <a:pt x="656" y="616"/>
                  </a:lnTo>
                  <a:lnTo>
                    <a:pt x="658" y="615"/>
                  </a:lnTo>
                  <a:lnTo>
                    <a:pt x="656" y="615"/>
                  </a:lnTo>
                  <a:lnTo>
                    <a:pt x="655" y="615"/>
                  </a:lnTo>
                  <a:lnTo>
                    <a:pt x="655" y="614"/>
                  </a:lnTo>
                  <a:lnTo>
                    <a:pt x="654" y="614"/>
                  </a:lnTo>
                  <a:lnTo>
                    <a:pt x="654" y="612"/>
                  </a:lnTo>
                  <a:lnTo>
                    <a:pt x="654" y="611"/>
                  </a:lnTo>
                  <a:lnTo>
                    <a:pt x="654" y="612"/>
                  </a:lnTo>
                  <a:lnTo>
                    <a:pt x="655" y="612"/>
                  </a:lnTo>
                  <a:lnTo>
                    <a:pt x="656" y="614"/>
                  </a:lnTo>
                  <a:lnTo>
                    <a:pt x="658" y="615"/>
                  </a:lnTo>
                  <a:lnTo>
                    <a:pt x="659" y="615"/>
                  </a:lnTo>
                  <a:lnTo>
                    <a:pt x="658" y="615"/>
                  </a:lnTo>
                  <a:lnTo>
                    <a:pt x="658" y="614"/>
                  </a:lnTo>
                  <a:lnTo>
                    <a:pt x="656" y="614"/>
                  </a:lnTo>
                  <a:lnTo>
                    <a:pt x="655" y="612"/>
                  </a:lnTo>
                  <a:lnTo>
                    <a:pt x="655" y="611"/>
                  </a:lnTo>
                  <a:lnTo>
                    <a:pt x="656" y="612"/>
                  </a:lnTo>
                  <a:lnTo>
                    <a:pt x="658" y="614"/>
                  </a:lnTo>
                  <a:lnTo>
                    <a:pt x="658" y="612"/>
                  </a:lnTo>
                  <a:lnTo>
                    <a:pt x="656" y="612"/>
                  </a:lnTo>
                  <a:lnTo>
                    <a:pt x="658" y="612"/>
                  </a:lnTo>
                  <a:lnTo>
                    <a:pt x="658" y="611"/>
                  </a:lnTo>
                  <a:lnTo>
                    <a:pt x="659" y="611"/>
                  </a:lnTo>
                  <a:lnTo>
                    <a:pt x="659" y="612"/>
                  </a:lnTo>
                  <a:lnTo>
                    <a:pt x="661" y="612"/>
                  </a:lnTo>
                  <a:lnTo>
                    <a:pt x="661" y="614"/>
                  </a:lnTo>
                  <a:lnTo>
                    <a:pt x="661" y="612"/>
                  </a:lnTo>
                  <a:lnTo>
                    <a:pt x="661" y="611"/>
                  </a:lnTo>
                  <a:lnTo>
                    <a:pt x="661" y="609"/>
                  </a:lnTo>
                  <a:lnTo>
                    <a:pt x="659" y="609"/>
                  </a:lnTo>
                  <a:lnTo>
                    <a:pt x="661" y="609"/>
                  </a:lnTo>
                  <a:lnTo>
                    <a:pt x="659" y="609"/>
                  </a:lnTo>
                  <a:lnTo>
                    <a:pt x="659" y="607"/>
                  </a:lnTo>
                  <a:lnTo>
                    <a:pt x="661" y="607"/>
                  </a:lnTo>
                  <a:lnTo>
                    <a:pt x="658" y="606"/>
                  </a:lnTo>
                  <a:lnTo>
                    <a:pt x="659" y="606"/>
                  </a:lnTo>
                  <a:lnTo>
                    <a:pt x="658" y="605"/>
                  </a:lnTo>
                  <a:lnTo>
                    <a:pt x="658" y="606"/>
                  </a:lnTo>
                  <a:lnTo>
                    <a:pt x="656" y="606"/>
                  </a:lnTo>
                  <a:lnTo>
                    <a:pt x="656" y="605"/>
                  </a:lnTo>
                  <a:lnTo>
                    <a:pt x="658" y="604"/>
                  </a:lnTo>
                  <a:lnTo>
                    <a:pt x="656" y="604"/>
                  </a:lnTo>
                  <a:lnTo>
                    <a:pt x="656" y="605"/>
                  </a:lnTo>
                  <a:lnTo>
                    <a:pt x="655" y="605"/>
                  </a:lnTo>
                  <a:lnTo>
                    <a:pt x="655" y="604"/>
                  </a:lnTo>
                  <a:lnTo>
                    <a:pt x="656" y="604"/>
                  </a:lnTo>
                  <a:lnTo>
                    <a:pt x="655" y="604"/>
                  </a:lnTo>
                  <a:lnTo>
                    <a:pt x="655" y="603"/>
                  </a:lnTo>
                  <a:lnTo>
                    <a:pt x="656" y="603"/>
                  </a:lnTo>
                  <a:lnTo>
                    <a:pt x="656" y="600"/>
                  </a:lnTo>
                  <a:lnTo>
                    <a:pt x="656" y="603"/>
                  </a:lnTo>
                  <a:lnTo>
                    <a:pt x="658" y="603"/>
                  </a:lnTo>
                  <a:lnTo>
                    <a:pt x="658" y="600"/>
                  </a:lnTo>
                  <a:lnTo>
                    <a:pt x="659" y="600"/>
                  </a:lnTo>
                  <a:lnTo>
                    <a:pt x="659" y="603"/>
                  </a:lnTo>
                  <a:lnTo>
                    <a:pt x="659" y="604"/>
                  </a:lnTo>
                  <a:lnTo>
                    <a:pt x="661" y="604"/>
                  </a:lnTo>
                  <a:lnTo>
                    <a:pt x="661" y="603"/>
                  </a:lnTo>
                  <a:lnTo>
                    <a:pt x="662" y="604"/>
                  </a:lnTo>
                  <a:lnTo>
                    <a:pt x="662" y="605"/>
                  </a:lnTo>
                  <a:lnTo>
                    <a:pt x="664" y="605"/>
                  </a:lnTo>
                  <a:lnTo>
                    <a:pt x="664" y="606"/>
                  </a:lnTo>
                  <a:lnTo>
                    <a:pt x="664" y="607"/>
                  </a:lnTo>
                  <a:lnTo>
                    <a:pt x="665" y="607"/>
                  </a:lnTo>
                  <a:lnTo>
                    <a:pt x="665" y="609"/>
                  </a:lnTo>
                  <a:lnTo>
                    <a:pt x="666" y="609"/>
                  </a:lnTo>
                  <a:lnTo>
                    <a:pt x="666" y="611"/>
                  </a:lnTo>
                  <a:lnTo>
                    <a:pt x="666" y="612"/>
                  </a:lnTo>
                  <a:lnTo>
                    <a:pt x="666" y="614"/>
                  </a:lnTo>
                  <a:lnTo>
                    <a:pt x="667" y="614"/>
                  </a:lnTo>
                  <a:lnTo>
                    <a:pt x="667" y="615"/>
                  </a:lnTo>
                  <a:lnTo>
                    <a:pt x="666" y="615"/>
                  </a:lnTo>
                  <a:lnTo>
                    <a:pt x="667" y="615"/>
                  </a:lnTo>
                  <a:lnTo>
                    <a:pt x="667" y="616"/>
                  </a:lnTo>
                  <a:lnTo>
                    <a:pt x="667" y="617"/>
                  </a:lnTo>
                  <a:lnTo>
                    <a:pt x="667" y="618"/>
                  </a:lnTo>
                  <a:lnTo>
                    <a:pt x="667" y="617"/>
                  </a:lnTo>
                  <a:lnTo>
                    <a:pt x="670" y="617"/>
                  </a:lnTo>
                  <a:lnTo>
                    <a:pt x="671" y="617"/>
                  </a:lnTo>
                  <a:lnTo>
                    <a:pt x="671" y="618"/>
                  </a:lnTo>
                  <a:lnTo>
                    <a:pt x="670" y="618"/>
                  </a:lnTo>
                  <a:lnTo>
                    <a:pt x="671" y="618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2" y="622"/>
                  </a:lnTo>
                  <a:lnTo>
                    <a:pt x="671" y="623"/>
                  </a:lnTo>
                  <a:lnTo>
                    <a:pt x="670" y="622"/>
                  </a:lnTo>
                  <a:lnTo>
                    <a:pt x="671" y="623"/>
                  </a:lnTo>
                  <a:lnTo>
                    <a:pt x="671" y="624"/>
                  </a:lnTo>
                  <a:lnTo>
                    <a:pt x="670" y="624"/>
                  </a:lnTo>
                  <a:lnTo>
                    <a:pt x="670" y="623"/>
                  </a:lnTo>
                  <a:lnTo>
                    <a:pt x="670" y="624"/>
                  </a:lnTo>
                  <a:lnTo>
                    <a:pt x="667" y="624"/>
                  </a:lnTo>
                  <a:lnTo>
                    <a:pt x="667" y="623"/>
                  </a:lnTo>
                  <a:lnTo>
                    <a:pt x="666" y="623"/>
                  </a:lnTo>
                  <a:lnTo>
                    <a:pt x="667" y="623"/>
                  </a:lnTo>
                  <a:lnTo>
                    <a:pt x="666" y="623"/>
                  </a:lnTo>
                  <a:lnTo>
                    <a:pt x="667" y="622"/>
                  </a:lnTo>
                  <a:lnTo>
                    <a:pt x="670" y="622"/>
                  </a:lnTo>
                  <a:lnTo>
                    <a:pt x="670" y="623"/>
                  </a:lnTo>
                  <a:lnTo>
                    <a:pt x="670" y="622"/>
                  </a:lnTo>
                  <a:lnTo>
                    <a:pt x="667" y="622"/>
                  </a:lnTo>
                  <a:lnTo>
                    <a:pt x="666" y="622"/>
                  </a:lnTo>
                  <a:lnTo>
                    <a:pt x="666" y="623"/>
                  </a:lnTo>
                  <a:lnTo>
                    <a:pt x="665" y="622"/>
                  </a:lnTo>
                  <a:lnTo>
                    <a:pt x="666" y="622"/>
                  </a:lnTo>
                  <a:lnTo>
                    <a:pt x="667" y="621"/>
                  </a:lnTo>
                  <a:lnTo>
                    <a:pt x="666" y="621"/>
                  </a:lnTo>
                  <a:lnTo>
                    <a:pt x="665" y="621"/>
                  </a:lnTo>
                  <a:lnTo>
                    <a:pt x="666" y="621"/>
                  </a:lnTo>
                  <a:lnTo>
                    <a:pt x="666" y="618"/>
                  </a:lnTo>
                  <a:lnTo>
                    <a:pt x="665" y="618"/>
                  </a:lnTo>
                  <a:lnTo>
                    <a:pt x="665" y="621"/>
                  </a:lnTo>
                  <a:lnTo>
                    <a:pt x="665" y="618"/>
                  </a:lnTo>
                  <a:lnTo>
                    <a:pt x="664" y="618"/>
                  </a:lnTo>
                  <a:lnTo>
                    <a:pt x="664" y="617"/>
                  </a:lnTo>
                  <a:lnTo>
                    <a:pt x="665" y="617"/>
                  </a:lnTo>
                  <a:lnTo>
                    <a:pt x="664" y="617"/>
                  </a:lnTo>
                  <a:lnTo>
                    <a:pt x="665" y="617"/>
                  </a:lnTo>
                  <a:lnTo>
                    <a:pt x="666" y="617"/>
                  </a:lnTo>
                  <a:lnTo>
                    <a:pt x="665" y="617"/>
                  </a:lnTo>
                  <a:lnTo>
                    <a:pt x="665" y="616"/>
                  </a:lnTo>
                  <a:lnTo>
                    <a:pt x="664" y="616"/>
                  </a:lnTo>
                  <a:lnTo>
                    <a:pt x="662" y="616"/>
                  </a:lnTo>
                  <a:lnTo>
                    <a:pt x="664" y="615"/>
                  </a:lnTo>
                  <a:lnTo>
                    <a:pt x="665" y="615"/>
                  </a:lnTo>
                  <a:lnTo>
                    <a:pt x="664" y="615"/>
                  </a:lnTo>
                  <a:lnTo>
                    <a:pt x="664" y="614"/>
                  </a:lnTo>
                  <a:lnTo>
                    <a:pt x="665" y="614"/>
                  </a:lnTo>
                  <a:lnTo>
                    <a:pt x="664" y="614"/>
                  </a:lnTo>
                  <a:lnTo>
                    <a:pt x="665" y="614"/>
                  </a:lnTo>
                  <a:lnTo>
                    <a:pt x="665" y="612"/>
                  </a:lnTo>
                  <a:lnTo>
                    <a:pt x="664" y="612"/>
                  </a:lnTo>
                  <a:lnTo>
                    <a:pt x="664" y="614"/>
                  </a:lnTo>
                  <a:lnTo>
                    <a:pt x="662" y="614"/>
                  </a:lnTo>
                  <a:lnTo>
                    <a:pt x="664" y="614"/>
                  </a:lnTo>
                  <a:lnTo>
                    <a:pt x="664" y="615"/>
                  </a:lnTo>
                  <a:lnTo>
                    <a:pt x="662" y="615"/>
                  </a:lnTo>
                  <a:lnTo>
                    <a:pt x="662" y="616"/>
                  </a:lnTo>
                  <a:lnTo>
                    <a:pt x="661" y="615"/>
                  </a:lnTo>
                  <a:lnTo>
                    <a:pt x="661" y="616"/>
                  </a:lnTo>
                  <a:lnTo>
                    <a:pt x="662" y="616"/>
                  </a:lnTo>
                  <a:lnTo>
                    <a:pt x="661" y="616"/>
                  </a:lnTo>
                  <a:lnTo>
                    <a:pt x="662" y="617"/>
                  </a:lnTo>
                  <a:lnTo>
                    <a:pt x="662" y="618"/>
                  </a:lnTo>
                  <a:lnTo>
                    <a:pt x="664" y="618"/>
                  </a:lnTo>
                  <a:lnTo>
                    <a:pt x="664" y="621"/>
                  </a:lnTo>
                  <a:lnTo>
                    <a:pt x="664" y="622"/>
                  </a:lnTo>
                  <a:lnTo>
                    <a:pt x="662" y="622"/>
                  </a:lnTo>
                  <a:lnTo>
                    <a:pt x="662" y="621"/>
                  </a:lnTo>
                  <a:lnTo>
                    <a:pt x="661" y="621"/>
                  </a:lnTo>
                  <a:lnTo>
                    <a:pt x="661" y="618"/>
                  </a:lnTo>
                  <a:close/>
                  <a:moveTo>
                    <a:pt x="653" y="600"/>
                  </a:moveTo>
                  <a:lnTo>
                    <a:pt x="654" y="600"/>
                  </a:lnTo>
                  <a:lnTo>
                    <a:pt x="654" y="603"/>
                  </a:lnTo>
                  <a:lnTo>
                    <a:pt x="654" y="604"/>
                  </a:lnTo>
                  <a:lnTo>
                    <a:pt x="653" y="604"/>
                  </a:lnTo>
                  <a:lnTo>
                    <a:pt x="653" y="603"/>
                  </a:lnTo>
                  <a:lnTo>
                    <a:pt x="653" y="600"/>
                  </a:lnTo>
                  <a:close/>
                  <a:moveTo>
                    <a:pt x="654" y="600"/>
                  </a:moveTo>
                  <a:lnTo>
                    <a:pt x="655" y="600"/>
                  </a:lnTo>
                  <a:lnTo>
                    <a:pt x="654" y="600"/>
                  </a:lnTo>
                  <a:lnTo>
                    <a:pt x="655" y="600"/>
                  </a:lnTo>
                  <a:lnTo>
                    <a:pt x="656" y="600"/>
                  </a:lnTo>
                  <a:lnTo>
                    <a:pt x="655" y="603"/>
                  </a:lnTo>
                  <a:lnTo>
                    <a:pt x="654" y="603"/>
                  </a:lnTo>
                  <a:lnTo>
                    <a:pt x="654" y="600"/>
                  </a:lnTo>
                  <a:close/>
                  <a:moveTo>
                    <a:pt x="649" y="600"/>
                  </a:moveTo>
                  <a:lnTo>
                    <a:pt x="650" y="600"/>
                  </a:lnTo>
                  <a:lnTo>
                    <a:pt x="650" y="603"/>
                  </a:lnTo>
                  <a:lnTo>
                    <a:pt x="649" y="603"/>
                  </a:lnTo>
                  <a:lnTo>
                    <a:pt x="648" y="603"/>
                  </a:lnTo>
                  <a:lnTo>
                    <a:pt x="648" y="604"/>
                  </a:lnTo>
                  <a:lnTo>
                    <a:pt x="647" y="604"/>
                  </a:lnTo>
                  <a:lnTo>
                    <a:pt x="647" y="603"/>
                  </a:lnTo>
                  <a:lnTo>
                    <a:pt x="648" y="603"/>
                  </a:lnTo>
                  <a:lnTo>
                    <a:pt x="649" y="600"/>
                  </a:lnTo>
                  <a:close/>
                  <a:moveTo>
                    <a:pt x="649" y="599"/>
                  </a:moveTo>
                  <a:lnTo>
                    <a:pt x="649" y="600"/>
                  </a:lnTo>
                  <a:lnTo>
                    <a:pt x="648" y="603"/>
                  </a:lnTo>
                  <a:lnTo>
                    <a:pt x="647" y="603"/>
                  </a:lnTo>
                  <a:lnTo>
                    <a:pt x="647" y="600"/>
                  </a:lnTo>
                  <a:lnTo>
                    <a:pt x="648" y="600"/>
                  </a:lnTo>
                  <a:lnTo>
                    <a:pt x="648" y="599"/>
                  </a:lnTo>
                  <a:lnTo>
                    <a:pt x="648" y="600"/>
                  </a:lnTo>
                  <a:lnTo>
                    <a:pt x="647" y="600"/>
                  </a:lnTo>
                  <a:lnTo>
                    <a:pt x="647" y="599"/>
                  </a:lnTo>
                  <a:lnTo>
                    <a:pt x="647" y="600"/>
                  </a:lnTo>
                  <a:lnTo>
                    <a:pt x="645" y="600"/>
                  </a:lnTo>
                  <a:lnTo>
                    <a:pt x="645" y="599"/>
                  </a:lnTo>
                  <a:lnTo>
                    <a:pt x="644" y="598"/>
                  </a:lnTo>
                  <a:lnTo>
                    <a:pt x="645" y="598"/>
                  </a:lnTo>
                  <a:lnTo>
                    <a:pt x="644" y="598"/>
                  </a:lnTo>
                  <a:lnTo>
                    <a:pt x="644" y="597"/>
                  </a:lnTo>
                  <a:lnTo>
                    <a:pt x="645" y="597"/>
                  </a:lnTo>
                  <a:lnTo>
                    <a:pt x="645" y="598"/>
                  </a:lnTo>
                  <a:lnTo>
                    <a:pt x="647" y="598"/>
                  </a:lnTo>
                  <a:lnTo>
                    <a:pt x="647" y="597"/>
                  </a:lnTo>
                  <a:lnTo>
                    <a:pt x="647" y="598"/>
                  </a:lnTo>
                  <a:lnTo>
                    <a:pt x="647" y="597"/>
                  </a:lnTo>
                  <a:lnTo>
                    <a:pt x="648" y="597"/>
                  </a:lnTo>
                  <a:lnTo>
                    <a:pt x="648" y="598"/>
                  </a:lnTo>
                  <a:lnTo>
                    <a:pt x="648" y="597"/>
                  </a:lnTo>
                  <a:lnTo>
                    <a:pt x="648" y="598"/>
                  </a:lnTo>
                  <a:lnTo>
                    <a:pt x="648" y="599"/>
                  </a:lnTo>
                  <a:lnTo>
                    <a:pt x="649" y="599"/>
                  </a:lnTo>
                  <a:close/>
                  <a:moveTo>
                    <a:pt x="659" y="598"/>
                  </a:moveTo>
                  <a:lnTo>
                    <a:pt x="659" y="597"/>
                  </a:lnTo>
                  <a:lnTo>
                    <a:pt x="661" y="597"/>
                  </a:lnTo>
                  <a:lnTo>
                    <a:pt x="662" y="598"/>
                  </a:lnTo>
                  <a:lnTo>
                    <a:pt x="661" y="598"/>
                  </a:lnTo>
                  <a:lnTo>
                    <a:pt x="659" y="598"/>
                  </a:lnTo>
                  <a:close/>
                  <a:moveTo>
                    <a:pt x="665" y="598"/>
                  </a:moveTo>
                  <a:lnTo>
                    <a:pt x="664" y="597"/>
                  </a:lnTo>
                  <a:lnTo>
                    <a:pt x="662" y="597"/>
                  </a:lnTo>
                  <a:lnTo>
                    <a:pt x="664" y="597"/>
                  </a:lnTo>
                  <a:lnTo>
                    <a:pt x="665" y="597"/>
                  </a:lnTo>
                  <a:lnTo>
                    <a:pt x="665" y="598"/>
                  </a:lnTo>
                  <a:close/>
                  <a:moveTo>
                    <a:pt x="658" y="595"/>
                  </a:moveTo>
                  <a:lnTo>
                    <a:pt x="659" y="595"/>
                  </a:lnTo>
                  <a:lnTo>
                    <a:pt x="661" y="597"/>
                  </a:lnTo>
                  <a:lnTo>
                    <a:pt x="659" y="595"/>
                  </a:lnTo>
                  <a:lnTo>
                    <a:pt x="661" y="595"/>
                  </a:lnTo>
                  <a:lnTo>
                    <a:pt x="661" y="597"/>
                  </a:lnTo>
                  <a:lnTo>
                    <a:pt x="662" y="597"/>
                  </a:lnTo>
                  <a:lnTo>
                    <a:pt x="664" y="597"/>
                  </a:lnTo>
                  <a:lnTo>
                    <a:pt x="662" y="598"/>
                  </a:lnTo>
                  <a:lnTo>
                    <a:pt x="661" y="597"/>
                  </a:lnTo>
                  <a:lnTo>
                    <a:pt x="659" y="597"/>
                  </a:lnTo>
                  <a:lnTo>
                    <a:pt x="658" y="595"/>
                  </a:lnTo>
                  <a:close/>
                  <a:moveTo>
                    <a:pt x="661" y="599"/>
                  </a:moveTo>
                  <a:lnTo>
                    <a:pt x="661" y="600"/>
                  </a:lnTo>
                  <a:lnTo>
                    <a:pt x="659" y="600"/>
                  </a:lnTo>
                  <a:lnTo>
                    <a:pt x="659" y="603"/>
                  </a:lnTo>
                  <a:lnTo>
                    <a:pt x="659" y="600"/>
                  </a:lnTo>
                  <a:lnTo>
                    <a:pt x="658" y="600"/>
                  </a:lnTo>
                  <a:lnTo>
                    <a:pt x="656" y="600"/>
                  </a:lnTo>
                  <a:lnTo>
                    <a:pt x="655" y="600"/>
                  </a:lnTo>
                  <a:lnTo>
                    <a:pt x="654" y="600"/>
                  </a:lnTo>
                  <a:lnTo>
                    <a:pt x="654" y="599"/>
                  </a:lnTo>
                  <a:lnTo>
                    <a:pt x="653" y="598"/>
                  </a:lnTo>
                  <a:lnTo>
                    <a:pt x="654" y="597"/>
                  </a:lnTo>
                  <a:lnTo>
                    <a:pt x="655" y="597"/>
                  </a:lnTo>
                  <a:lnTo>
                    <a:pt x="655" y="598"/>
                  </a:lnTo>
                  <a:lnTo>
                    <a:pt x="656" y="598"/>
                  </a:lnTo>
                  <a:lnTo>
                    <a:pt x="656" y="597"/>
                  </a:lnTo>
                  <a:lnTo>
                    <a:pt x="655" y="597"/>
                  </a:lnTo>
                  <a:lnTo>
                    <a:pt x="654" y="595"/>
                  </a:lnTo>
                  <a:lnTo>
                    <a:pt x="654" y="594"/>
                  </a:lnTo>
                  <a:lnTo>
                    <a:pt x="654" y="592"/>
                  </a:lnTo>
                  <a:lnTo>
                    <a:pt x="655" y="592"/>
                  </a:lnTo>
                  <a:lnTo>
                    <a:pt x="654" y="594"/>
                  </a:lnTo>
                  <a:lnTo>
                    <a:pt x="655" y="594"/>
                  </a:lnTo>
                  <a:lnTo>
                    <a:pt x="655" y="595"/>
                  </a:lnTo>
                  <a:lnTo>
                    <a:pt x="656" y="595"/>
                  </a:lnTo>
                  <a:lnTo>
                    <a:pt x="658" y="595"/>
                  </a:lnTo>
                  <a:lnTo>
                    <a:pt x="658" y="597"/>
                  </a:lnTo>
                  <a:lnTo>
                    <a:pt x="656" y="597"/>
                  </a:lnTo>
                  <a:lnTo>
                    <a:pt x="658" y="597"/>
                  </a:lnTo>
                  <a:lnTo>
                    <a:pt x="658" y="598"/>
                  </a:lnTo>
                  <a:lnTo>
                    <a:pt x="658" y="599"/>
                  </a:lnTo>
                  <a:lnTo>
                    <a:pt x="659" y="599"/>
                  </a:lnTo>
                  <a:lnTo>
                    <a:pt x="659" y="600"/>
                  </a:lnTo>
                  <a:lnTo>
                    <a:pt x="661" y="600"/>
                  </a:lnTo>
                  <a:lnTo>
                    <a:pt x="661" y="599"/>
                  </a:lnTo>
                  <a:lnTo>
                    <a:pt x="659" y="599"/>
                  </a:lnTo>
                  <a:lnTo>
                    <a:pt x="661" y="599"/>
                  </a:lnTo>
                  <a:close/>
                  <a:moveTo>
                    <a:pt x="658" y="595"/>
                  </a:moveTo>
                  <a:lnTo>
                    <a:pt x="656" y="594"/>
                  </a:lnTo>
                  <a:lnTo>
                    <a:pt x="656" y="592"/>
                  </a:lnTo>
                  <a:lnTo>
                    <a:pt x="656" y="594"/>
                  </a:lnTo>
                  <a:lnTo>
                    <a:pt x="656" y="592"/>
                  </a:lnTo>
                  <a:lnTo>
                    <a:pt x="655" y="592"/>
                  </a:lnTo>
                  <a:lnTo>
                    <a:pt x="656" y="592"/>
                  </a:lnTo>
                  <a:lnTo>
                    <a:pt x="658" y="592"/>
                  </a:lnTo>
                  <a:lnTo>
                    <a:pt x="658" y="594"/>
                  </a:lnTo>
                  <a:lnTo>
                    <a:pt x="659" y="594"/>
                  </a:lnTo>
                  <a:lnTo>
                    <a:pt x="659" y="595"/>
                  </a:lnTo>
                  <a:lnTo>
                    <a:pt x="658" y="595"/>
                  </a:lnTo>
                  <a:close/>
                  <a:moveTo>
                    <a:pt x="649" y="595"/>
                  </a:moveTo>
                  <a:lnTo>
                    <a:pt x="649" y="594"/>
                  </a:lnTo>
                  <a:lnTo>
                    <a:pt x="648" y="594"/>
                  </a:lnTo>
                  <a:lnTo>
                    <a:pt x="648" y="592"/>
                  </a:lnTo>
                  <a:lnTo>
                    <a:pt x="647" y="592"/>
                  </a:lnTo>
                  <a:lnTo>
                    <a:pt x="647" y="590"/>
                  </a:lnTo>
                  <a:lnTo>
                    <a:pt x="648" y="590"/>
                  </a:lnTo>
                  <a:lnTo>
                    <a:pt x="649" y="590"/>
                  </a:lnTo>
                  <a:lnTo>
                    <a:pt x="648" y="590"/>
                  </a:lnTo>
                  <a:lnTo>
                    <a:pt x="649" y="590"/>
                  </a:lnTo>
                  <a:lnTo>
                    <a:pt x="650" y="590"/>
                  </a:lnTo>
                  <a:lnTo>
                    <a:pt x="650" y="592"/>
                  </a:lnTo>
                  <a:lnTo>
                    <a:pt x="653" y="592"/>
                  </a:lnTo>
                  <a:lnTo>
                    <a:pt x="654" y="592"/>
                  </a:lnTo>
                  <a:lnTo>
                    <a:pt x="654" y="594"/>
                  </a:lnTo>
                  <a:lnTo>
                    <a:pt x="654" y="595"/>
                  </a:lnTo>
                  <a:lnTo>
                    <a:pt x="654" y="597"/>
                  </a:lnTo>
                  <a:lnTo>
                    <a:pt x="653" y="597"/>
                  </a:lnTo>
                  <a:lnTo>
                    <a:pt x="650" y="597"/>
                  </a:lnTo>
                  <a:lnTo>
                    <a:pt x="649" y="595"/>
                  </a:lnTo>
                  <a:close/>
                  <a:moveTo>
                    <a:pt x="653" y="600"/>
                  </a:moveTo>
                  <a:lnTo>
                    <a:pt x="653" y="603"/>
                  </a:lnTo>
                  <a:lnTo>
                    <a:pt x="650" y="603"/>
                  </a:lnTo>
                  <a:lnTo>
                    <a:pt x="650" y="600"/>
                  </a:lnTo>
                  <a:lnTo>
                    <a:pt x="650" y="599"/>
                  </a:lnTo>
                  <a:lnTo>
                    <a:pt x="649" y="599"/>
                  </a:lnTo>
                  <a:lnTo>
                    <a:pt x="649" y="598"/>
                  </a:lnTo>
                  <a:lnTo>
                    <a:pt x="648" y="598"/>
                  </a:lnTo>
                  <a:lnTo>
                    <a:pt x="648" y="597"/>
                  </a:lnTo>
                  <a:lnTo>
                    <a:pt x="649" y="597"/>
                  </a:lnTo>
                  <a:lnTo>
                    <a:pt x="648" y="597"/>
                  </a:lnTo>
                  <a:lnTo>
                    <a:pt x="648" y="595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5" y="597"/>
                  </a:lnTo>
                  <a:lnTo>
                    <a:pt x="645" y="595"/>
                  </a:lnTo>
                  <a:lnTo>
                    <a:pt x="647" y="595"/>
                  </a:lnTo>
                  <a:lnTo>
                    <a:pt x="647" y="594"/>
                  </a:lnTo>
                  <a:lnTo>
                    <a:pt x="645" y="595"/>
                  </a:lnTo>
                  <a:lnTo>
                    <a:pt x="644" y="595"/>
                  </a:lnTo>
                  <a:lnTo>
                    <a:pt x="644" y="594"/>
                  </a:lnTo>
                  <a:lnTo>
                    <a:pt x="645" y="594"/>
                  </a:lnTo>
                  <a:lnTo>
                    <a:pt x="644" y="594"/>
                  </a:lnTo>
                  <a:lnTo>
                    <a:pt x="644" y="592"/>
                  </a:lnTo>
                  <a:lnTo>
                    <a:pt x="643" y="592"/>
                  </a:lnTo>
                  <a:lnTo>
                    <a:pt x="643" y="590"/>
                  </a:lnTo>
                  <a:lnTo>
                    <a:pt x="643" y="589"/>
                  </a:lnTo>
                  <a:lnTo>
                    <a:pt x="644" y="590"/>
                  </a:lnTo>
                  <a:lnTo>
                    <a:pt x="644" y="589"/>
                  </a:lnTo>
                  <a:lnTo>
                    <a:pt x="645" y="589"/>
                  </a:lnTo>
                  <a:lnTo>
                    <a:pt x="645" y="590"/>
                  </a:lnTo>
                  <a:lnTo>
                    <a:pt x="647" y="592"/>
                  </a:lnTo>
                  <a:lnTo>
                    <a:pt x="647" y="594"/>
                  </a:lnTo>
                  <a:lnTo>
                    <a:pt x="648" y="594"/>
                  </a:lnTo>
                  <a:lnTo>
                    <a:pt x="648" y="595"/>
                  </a:lnTo>
                  <a:lnTo>
                    <a:pt x="649" y="595"/>
                  </a:lnTo>
                  <a:lnTo>
                    <a:pt x="649" y="597"/>
                  </a:lnTo>
                  <a:lnTo>
                    <a:pt x="650" y="597"/>
                  </a:lnTo>
                  <a:lnTo>
                    <a:pt x="650" y="598"/>
                  </a:lnTo>
                  <a:lnTo>
                    <a:pt x="653" y="598"/>
                  </a:lnTo>
                  <a:lnTo>
                    <a:pt x="653" y="599"/>
                  </a:lnTo>
                  <a:lnTo>
                    <a:pt x="653" y="600"/>
                  </a:lnTo>
                  <a:close/>
                  <a:moveTo>
                    <a:pt x="645" y="589"/>
                  </a:moveTo>
                  <a:lnTo>
                    <a:pt x="647" y="589"/>
                  </a:lnTo>
                  <a:lnTo>
                    <a:pt x="645" y="589"/>
                  </a:lnTo>
                  <a:lnTo>
                    <a:pt x="645" y="588"/>
                  </a:lnTo>
                  <a:lnTo>
                    <a:pt x="647" y="588"/>
                  </a:lnTo>
                  <a:lnTo>
                    <a:pt x="647" y="587"/>
                  </a:lnTo>
                  <a:lnTo>
                    <a:pt x="648" y="587"/>
                  </a:lnTo>
                  <a:lnTo>
                    <a:pt x="649" y="588"/>
                  </a:lnTo>
                  <a:lnTo>
                    <a:pt x="649" y="587"/>
                  </a:lnTo>
                  <a:lnTo>
                    <a:pt x="650" y="587"/>
                  </a:lnTo>
                  <a:lnTo>
                    <a:pt x="650" y="588"/>
                  </a:lnTo>
                  <a:lnTo>
                    <a:pt x="653" y="589"/>
                  </a:lnTo>
                  <a:lnTo>
                    <a:pt x="650" y="589"/>
                  </a:lnTo>
                  <a:lnTo>
                    <a:pt x="653" y="589"/>
                  </a:lnTo>
                  <a:lnTo>
                    <a:pt x="653" y="590"/>
                  </a:lnTo>
                  <a:lnTo>
                    <a:pt x="654" y="590"/>
                  </a:lnTo>
                  <a:lnTo>
                    <a:pt x="653" y="590"/>
                  </a:lnTo>
                  <a:lnTo>
                    <a:pt x="650" y="590"/>
                  </a:lnTo>
                  <a:lnTo>
                    <a:pt x="649" y="590"/>
                  </a:lnTo>
                  <a:lnTo>
                    <a:pt x="649" y="589"/>
                  </a:lnTo>
                  <a:lnTo>
                    <a:pt x="648" y="589"/>
                  </a:lnTo>
                  <a:lnTo>
                    <a:pt x="647" y="589"/>
                  </a:lnTo>
                  <a:lnTo>
                    <a:pt x="647" y="590"/>
                  </a:lnTo>
                  <a:lnTo>
                    <a:pt x="645" y="589"/>
                  </a:lnTo>
                  <a:close/>
                  <a:moveTo>
                    <a:pt x="656" y="588"/>
                  </a:moveTo>
                  <a:lnTo>
                    <a:pt x="655" y="588"/>
                  </a:lnTo>
                  <a:lnTo>
                    <a:pt x="655" y="587"/>
                  </a:lnTo>
                  <a:lnTo>
                    <a:pt x="656" y="587"/>
                  </a:lnTo>
                  <a:lnTo>
                    <a:pt x="658" y="587"/>
                  </a:lnTo>
                  <a:lnTo>
                    <a:pt x="658" y="588"/>
                  </a:lnTo>
                  <a:lnTo>
                    <a:pt x="658" y="587"/>
                  </a:lnTo>
                  <a:lnTo>
                    <a:pt x="656" y="587"/>
                  </a:lnTo>
                  <a:lnTo>
                    <a:pt x="658" y="587"/>
                  </a:lnTo>
                  <a:lnTo>
                    <a:pt x="661" y="587"/>
                  </a:lnTo>
                  <a:lnTo>
                    <a:pt x="662" y="587"/>
                  </a:lnTo>
                  <a:lnTo>
                    <a:pt x="662" y="588"/>
                  </a:lnTo>
                  <a:lnTo>
                    <a:pt x="664" y="588"/>
                  </a:lnTo>
                  <a:lnTo>
                    <a:pt x="664" y="587"/>
                  </a:lnTo>
                  <a:lnTo>
                    <a:pt x="664" y="588"/>
                  </a:lnTo>
                  <a:lnTo>
                    <a:pt x="665" y="588"/>
                  </a:lnTo>
                  <a:lnTo>
                    <a:pt x="664" y="588"/>
                  </a:lnTo>
                  <a:lnTo>
                    <a:pt x="665" y="588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4" y="588"/>
                  </a:lnTo>
                  <a:lnTo>
                    <a:pt x="662" y="588"/>
                  </a:lnTo>
                  <a:lnTo>
                    <a:pt x="662" y="589"/>
                  </a:lnTo>
                  <a:lnTo>
                    <a:pt x="661" y="588"/>
                  </a:lnTo>
                  <a:lnTo>
                    <a:pt x="659" y="589"/>
                  </a:lnTo>
                  <a:lnTo>
                    <a:pt x="658" y="589"/>
                  </a:lnTo>
                  <a:lnTo>
                    <a:pt x="656" y="588"/>
                  </a:lnTo>
                  <a:close/>
                  <a:moveTo>
                    <a:pt x="645" y="587"/>
                  </a:moveTo>
                  <a:lnTo>
                    <a:pt x="644" y="587"/>
                  </a:lnTo>
                  <a:lnTo>
                    <a:pt x="644" y="586"/>
                  </a:lnTo>
                  <a:lnTo>
                    <a:pt x="643" y="586"/>
                  </a:lnTo>
                  <a:lnTo>
                    <a:pt x="643" y="584"/>
                  </a:lnTo>
                  <a:lnTo>
                    <a:pt x="644" y="586"/>
                  </a:lnTo>
                  <a:lnTo>
                    <a:pt x="645" y="586"/>
                  </a:lnTo>
                  <a:lnTo>
                    <a:pt x="645" y="584"/>
                  </a:lnTo>
                  <a:lnTo>
                    <a:pt x="647" y="586"/>
                  </a:lnTo>
                  <a:lnTo>
                    <a:pt x="645" y="586"/>
                  </a:lnTo>
                  <a:lnTo>
                    <a:pt x="647" y="586"/>
                  </a:lnTo>
                  <a:lnTo>
                    <a:pt x="647" y="587"/>
                  </a:lnTo>
                  <a:lnTo>
                    <a:pt x="645" y="587"/>
                  </a:lnTo>
                  <a:close/>
                  <a:moveTo>
                    <a:pt x="648" y="586"/>
                  </a:moveTo>
                  <a:lnTo>
                    <a:pt x="649" y="586"/>
                  </a:lnTo>
                  <a:lnTo>
                    <a:pt x="648" y="586"/>
                  </a:lnTo>
                  <a:lnTo>
                    <a:pt x="647" y="586"/>
                  </a:lnTo>
                  <a:lnTo>
                    <a:pt x="647" y="584"/>
                  </a:lnTo>
                  <a:lnTo>
                    <a:pt x="645" y="584"/>
                  </a:lnTo>
                  <a:lnTo>
                    <a:pt x="647" y="584"/>
                  </a:lnTo>
                  <a:lnTo>
                    <a:pt x="648" y="584"/>
                  </a:lnTo>
                  <a:lnTo>
                    <a:pt x="648" y="586"/>
                  </a:lnTo>
                  <a:close/>
                  <a:moveTo>
                    <a:pt x="649" y="574"/>
                  </a:moveTo>
                  <a:lnTo>
                    <a:pt x="649" y="572"/>
                  </a:lnTo>
                  <a:lnTo>
                    <a:pt x="650" y="572"/>
                  </a:lnTo>
                  <a:lnTo>
                    <a:pt x="650" y="574"/>
                  </a:lnTo>
                  <a:lnTo>
                    <a:pt x="649" y="576"/>
                  </a:lnTo>
                  <a:lnTo>
                    <a:pt x="649" y="574"/>
                  </a:lnTo>
                  <a:close/>
                  <a:moveTo>
                    <a:pt x="654" y="572"/>
                  </a:moveTo>
                  <a:lnTo>
                    <a:pt x="655" y="572"/>
                  </a:lnTo>
                  <a:lnTo>
                    <a:pt x="655" y="574"/>
                  </a:lnTo>
                  <a:lnTo>
                    <a:pt x="655" y="576"/>
                  </a:lnTo>
                  <a:lnTo>
                    <a:pt x="654" y="576"/>
                  </a:lnTo>
                  <a:lnTo>
                    <a:pt x="654" y="574"/>
                  </a:lnTo>
                  <a:lnTo>
                    <a:pt x="653" y="574"/>
                  </a:lnTo>
                  <a:lnTo>
                    <a:pt x="653" y="572"/>
                  </a:lnTo>
                  <a:lnTo>
                    <a:pt x="654" y="572"/>
                  </a:lnTo>
                  <a:lnTo>
                    <a:pt x="654" y="574"/>
                  </a:lnTo>
                  <a:lnTo>
                    <a:pt x="654" y="572"/>
                  </a:lnTo>
                  <a:close/>
                  <a:moveTo>
                    <a:pt x="650" y="555"/>
                  </a:moveTo>
                  <a:lnTo>
                    <a:pt x="653" y="555"/>
                  </a:lnTo>
                  <a:lnTo>
                    <a:pt x="653" y="558"/>
                  </a:lnTo>
                  <a:lnTo>
                    <a:pt x="653" y="559"/>
                  </a:lnTo>
                  <a:lnTo>
                    <a:pt x="650" y="559"/>
                  </a:lnTo>
                  <a:lnTo>
                    <a:pt x="650" y="558"/>
                  </a:lnTo>
                  <a:lnTo>
                    <a:pt x="649" y="558"/>
                  </a:lnTo>
                  <a:lnTo>
                    <a:pt x="649" y="555"/>
                  </a:lnTo>
                  <a:lnTo>
                    <a:pt x="648" y="555"/>
                  </a:lnTo>
                  <a:lnTo>
                    <a:pt x="649" y="555"/>
                  </a:lnTo>
                  <a:lnTo>
                    <a:pt x="650" y="555"/>
                  </a:lnTo>
                  <a:close/>
                  <a:moveTo>
                    <a:pt x="650" y="554"/>
                  </a:moveTo>
                  <a:lnTo>
                    <a:pt x="653" y="555"/>
                  </a:lnTo>
                  <a:lnTo>
                    <a:pt x="650" y="555"/>
                  </a:lnTo>
                  <a:lnTo>
                    <a:pt x="649" y="554"/>
                  </a:lnTo>
                  <a:lnTo>
                    <a:pt x="649" y="553"/>
                  </a:lnTo>
                  <a:lnTo>
                    <a:pt x="650" y="553"/>
                  </a:lnTo>
                  <a:lnTo>
                    <a:pt x="650" y="554"/>
                  </a:lnTo>
                  <a:lnTo>
                    <a:pt x="650" y="553"/>
                  </a:lnTo>
                  <a:lnTo>
                    <a:pt x="650" y="554"/>
                  </a:lnTo>
                  <a:close/>
                  <a:moveTo>
                    <a:pt x="636" y="552"/>
                  </a:moveTo>
                  <a:lnTo>
                    <a:pt x="637" y="552"/>
                  </a:lnTo>
                  <a:lnTo>
                    <a:pt x="637" y="553"/>
                  </a:lnTo>
                  <a:lnTo>
                    <a:pt x="637" y="554"/>
                  </a:lnTo>
                  <a:lnTo>
                    <a:pt x="637" y="555"/>
                  </a:lnTo>
                  <a:lnTo>
                    <a:pt x="636" y="555"/>
                  </a:lnTo>
                  <a:lnTo>
                    <a:pt x="636" y="558"/>
                  </a:lnTo>
                  <a:lnTo>
                    <a:pt x="634" y="558"/>
                  </a:lnTo>
                  <a:lnTo>
                    <a:pt x="634" y="555"/>
                  </a:lnTo>
                  <a:lnTo>
                    <a:pt x="632" y="555"/>
                  </a:lnTo>
                  <a:lnTo>
                    <a:pt x="634" y="555"/>
                  </a:lnTo>
                  <a:lnTo>
                    <a:pt x="636" y="555"/>
                  </a:lnTo>
                  <a:lnTo>
                    <a:pt x="636" y="554"/>
                  </a:lnTo>
                  <a:lnTo>
                    <a:pt x="636" y="555"/>
                  </a:lnTo>
                  <a:lnTo>
                    <a:pt x="634" y="554"/>
                  </a:lnTo>
                  <a:lnTo>
                    <a:pt x="632" y="554"/>
                  </a:lnTo>
                  <a:lnTo>
                    <a:pt x="632" y="553"/>
                  </a:lnTo>
                  <a:lnTo>
                    <a:pt x="631" y="553"/>
                  </a:lnTo>
                  <a:lnTo>
                    <a:pt x="632" y="553"/>
                  </a:lnTo>
                  <a:lnTo>
                    <a:pt x="634" y="553"/>
                  </a:lnTo>
                  <a:lnTo>
                    <a:pt x="636" y="554"/>
                  </a:lnTo>
                  <a:lnTo>
                    <a:pt x="636" y="553"/>
                  </a:lnTo>
                  <a:lnTo>
                    <a:pt x="634" y="553"/>
                  </a:lnTo>
                  <a:lnTo>
                    <a:pt x="632" y="553"/>
                  </a:lnTo>
                  <a:lnTo>
                    <a:pt x="634" y="553"/>
                  </a:lnTo>
                  <a:lnTo>
                    <a:pt x="636" y="553"/>
                  </a:lnTo>
                  <a:lnTo>
                    <a:pt x="636" y="552"/>
                  </a:lnTo>
                  <a:close/>
                  <a:moveTo>
                    <a:pt x="649" y="552"/>
                  </a:moveTo>
                  <a:lnTo>
                    <a:pt x="650" y="553"/>
                  </a:lnTo>
                  <a:lnTo>
                    <a:pt x="649" y="553"/>
                  </a:lnTo>
                  <a:lnTo>
                    <a:pt x="649" y="554"/>
                  </a:lnTo>
                  <a:lnTo>
                    <a:pt x="648" y="554"/>
                  </a:lnTo>
                  <a:lnTo>
                    <a:pt x="648" y="553"/>
                  </a:lnTo>
                  <a:lnTo>
                    <a:pt x="649" y="552"/>
                  </a:lnTo>
                  <a:close/>
                  <a:moveTo>
                    <a:pt x="647" y="550"/>
                  </a:moveTo>
                  <a:lnTo>
                    <a:pt x="647" y="552"/>
                  </a:lnTo>
                  <a:lnTo>
                    <a:pt x="647" y="553"/>
                  </a:lnTo>
                  <a:lnTo>
                    <a:pt x="645" y="553"/>
                  </a:lnTo>
                  <a:lnTo>
                    <a:pt x="645" y="552"/>
                  </a:lnTo>
                  <a:lnTo>
                    <a:pt x="644" y="552"/>
                  </a:lnTo>
                  <a:lnTo>
                    <a:pt x="645" y="552"/>
                  </a:lnTo>
                  <a:lnTo>
                    <a:pt x="645" y="550"/>
                  </a:lnTo>
                  <a:lnTo>
                    <a:pt x="647" y="550"/>
                  </a:lnTo>
                  <a:close/>
                  <a:moveTo>
                    <a:pt x="634" y="549"/>
                  </a:moveTo>
                  <a:lnTo>
                    <a:pt x="636" y="550"/>
                  </a:lnTo>
                  <a:lnTo>
                    <a:pt x="634" y="550"/>
                  </a:lnTo>
                  <a:lnTo>
                    <a:pt x="634" y="549"/>
                  </a:lnTo>
                  <a:lnTo>
                    <a:pt x="632" y="549"/>
                  </a:lnTo>
                  <a:lnTo>
                    <a:pt x="634" y="549"/>
                  </a:lnTo>
                  <a:close/>
                  <a:moveTo>
                    <a:pt x="637" y="547"/>
                  </a:moveTo>
                  <a:lnTo>
                    <a:pt x="637" y="549"/>
                  </a:lnTo>
                  <a:lnTo>
                    <a:pt x="638" y="550"/>
                  </a:lnTo>
                  <a:lnTo>
                    <a:pt x="637" y="550"/>
                  </a:lnTo>
                  <a:lnTo>
                    <a:pt x="636" y="550"/>
                  </a:lnTo>
                  <a:lnTo>
                    <a:pt x="636" y="549"/>
                  </a:lnTo>
                  <a:lnTo>
                    <a:pt x="636" y="547"/>
                  </a:lnTo>
                  <a:lnTo>
                    <a:pt x="637" y="547"/>
                  </a:lnTo>
                  <a:close/>
                  <a:moveTo>
                    <a:pt x="644" y="550"/>
                  </a:moveTo>
                  <a:lnTo>
                    <a:pt x="644" y="549"/>
                  </a:lnTo>
                  <a:lnTo>
                    <a:pt x="643" y="549"/>
                  </a:lnTo>
                  <a:lnTo>
                    <a:pt x="643" y="547"/>
                  </a:lnTo>
                  <a:lnTo>
                    <a:pt x="644" y="547"/>
                  </a:lnTo>
                  <a:lnTo>
                    <a:pt x="645" y="547"/>
                  </a:lnTo>
                  <a:lnTo>
                    <a:pt x="647" y="549"/>
                  </a:lnTo>
                  <a:lnTo>
                    <a:pt x="647" y="550"/>
                  </a:lnTo>
                  <a:lnTo>
                    <a:pt x="645" y="550"/>
                  </a:lnTo>
                  <a:lnTo>
                    <a:pt x="644" y="550"/>
                  </a:lnTo>
                  <a:close/>
                  <a:moveTo>
                    <a:pt x="638" y="550"/>
                  </a:moveTo>
                  <a:lnTo>
                    <a:pt x="638" y="549"/>
                  </a:lnTo>
                  <a:lnTo>
                    <a:pt x="638" y="547"/>
                  </a:lnTo>
                  <a:lnTo>
                    <a:pt x="638" y="546"/>
                  </a:lnTo>
                  <a:lnTo>
                    <a:pt x="639" y="546"/>
                  </a:lnTo>
                  <a:lnTo>
                    <a:pt x="641" y="546"/>
                  </a:lnTo>
                  <a:lnTo>
                    <a:pt x="641" y="547"/>
                  </a:lnTo>
                  <a:lnTo>
                    <a:pt x="641" y="549"/>
                  </a:lnTo>
                  <a:lnTo>
                    <a:pt x="643" y="549"/>
                  </a:lnTo>
                  <a:lnTo>
                    <a:pt x="641" y="549"/>
                  </a:lnTo>
                  <a:lnTo>
                    <a:pt x="641" y="550"/>
                  </a:lnTo>
                  <a:lnTo>
                    <a:pt x="639" y="550"/>
                  </a:lnTo>
                  <a:lnTo>
                    <a:pt x="641" y="550"/>
                  </a:lnTo>
                  <a:lnTo>
                    <a:pt x="639" y="552"/>
                  </a:lnTo>
                  <a:lnTo>
                    <a:pt x="638" y="550"/>
                  </a:lnTo>
                  <a:close/>
                  <a:moveTo>
                    <a:pt x="648" y="544"/>
                  </a:moveTo>
                  <a:lnTo>
                    <a:pt x="648" y="546"/>
                  </a:lnTo>
                  <a:lnTo>
                    <a:pt x="649" y="546"/>
                  </a:lnTo>
                  <a:lnTo>
                    <a:pt x="649" y="547"/>
                  </a:lnTo>
                  <a:lnTo>
                    <a:pt x="649" y="549"/>
                  </a:lnTo>
                  <a:lnTo>
                    <a:pt x="650" y="549"/>
                  </a:lnTo>
                  <a:lnTo>
                    <a:pt x="650" y="550"/>
                  </a:lnTo>
                  <a:lnTo>
                    <a:pt x="649" y="550"/>
                  </a:lnTo>
                  <a:lnTo>
                    <a:pt x="648" y="549"/>
                  </a:lnTo>
                  <a:lnTo>
                    <a:pt x="647" y="549"/>
                  </a:lnTo>
                  <a:lnTo>
                    <a:pt x="648" y="549"/>
                  </a:lnTo>
                  <a:lnTo>
                    <a:pt x="647" y="547"/>
                  </a:lnTo>
                  <a:lnTo>
                    <a:pt x="647" y="546"/>
                  </a:lnTo>
                  <a:lnTo>
                    <a:pt x="648" y="544"/>
                  </a:lnTo>
                  <a:close/>
                  <a:moveTo>
                    <a:pt x="645" y="546"/>
                  </a:moveTo>
                  <a:lnTo>
                    <a:pt x="647" y="546"/>
                  </a:lnTo>
                  <a:lnTo>
                    <a:pt x="645" y="547"/>
                  </a:lnTo>
                  <a:lnTo>
                    <a:pt x="644" y="547"/>
                  </a:lnTo>
                  <a:lnTo>
                    <a:pt x="644" y="546"/>
                  </a:lnTo>
                  <a:lnTo>
                    <a:pt x="643" y="546"/>
                  </a:lnTo>
                  <a:lnTo>
                    <a:pt x="643" y="547"/>
                  </a:lnTo>
                  <a:lnTo>
                    <a:pt x="643" y="546"/>
                  </a:lnTo>
                  <a:lnTo>
                    <a:pt x="643" y="544"/>
                  </a:lnTo>
                  <a:lnTo>
                    <a:pt x="644" y="544"/>
                  </a:lnTo>
                  <a:lnTo>
                    <a:pt x="644" y="546"/>
                  </a:lnTo>
                  <a:lnTo>
                    <a:pt x="645" y="546"/>
                  </a:lnTo>
                  <a:close/>
                  <a:moveTo>
                    <a:pt x="637" y="547"/>
                  </a:moveTo>
                  <a:lnTo>
                    <a:pt x="637" y="546"/>
                  </a:lnTo>
                  <a:lnTo>
                    <a:pt x="637" y="544"/>
                  </a:lnTo>
                  <a:lnTo>
                    <a:pt x="637" y="546"/>
                  </a:lnTo>
                  <a:lnTo>
                    <a:pt x="637" y="547"/>
                  </a:lnTo>
                  <a:lnTo>
                    <a:pt x="638" y="547"/>
                  </a:lnTo>
                  <a:lnTo>
                    <a:pt x="637" y="547"/>
                  </a:lnTo>
                  <a:close/>
                  <a:moveTo>
                    <a:pt x="645" y="544"/>
                  </a:moveTo>
                  <a:lnTo>
                    <a:pt x="644" y="544"/>
                  </a:lnTo>
                  <a:lnTo>
                    <a:pt x="643" y="544"/>
                  </a:lnTo>
                  <a:lnTo>
                    <a:pt x="644" y="544"/>
                  </a:lnTo>
                  <a:lnTo>
                    <a:pt x="645" y="544"/>
                  </a:lnTo>
                  <a:close/>
                  <a:moveTo>
                    <a:pt x="638" y="543"/>
                  </a:moveTo>
                  <a:lnTo>
                    <a:pt x="638" y="544"/>
                  </a:lnTo>
                  <a:lnTo>
                    <a:pt x="636" y="543"/>
                  </a:lnTo>
                  <a:lnTo>
                    <a:pt x="637" y="542"/>
                  </a:lnTo>
                  <a:lnTo>
                    <a:pt x="637" y="543"/>
                  </a:lnTo>
                  <a:lnTo>
                    <a:pt x="638" y="543"/>
                  </a:lnTo>
                  <a:close/>
                  <a:moveTo>
                    <a:pt x="644" y="542"/>
                  </a:moveTo>
                  <a:lnTo>
                    <a:pt x="645" y="542"/>
                  </a:lnTo>
                  <a:lnTo>
                    <a:pt x="645" y="543"/>
                  </a:lnTo>
                  <a:lnTo>
                    <a:pt x="643" y="543"/>
                  </a:lnTo>
                  <a:lnTo>
                    <a:pt x="641" y="543"/>
                  </a:lnTo>
                  <a:lnTo>
                    <a:pt x="639" y="543"/>
                  </a:lnTo>
                  <a:lnTo>
                    <a:pt x="639" y="542"/>
                  </a:lnTo>
                  <a:lnTo>
                    <a:pt x="641" y="542"/>
                  </a:lnTo>
                  <a:lnTo>
                    <a:pt x="643" y="542"/>
                  </a:lnTo>
                  <a:lnTo>
                    <a:pt x="644" y="542"/>
                  </a:lnTo>
                  <a:close/>
                  <a:moveTo>
                    <a:pt x="638" y="542"/>
                  </a:moveTo>
                  <a:lnTo>
                    <a:pt x="638" y="543"/>
                  </a:lnTo>
                  <a:lnTo>
                    <a:pt x="637" y="542"/>
                  </a:lnTo>
                  <a:lnTo>
                    <a:pt x="636" y="542"/>
                  </a:lnTo>
                  <a:lnTo>
                    <a:pt x="636" y="541"/>
                  </a:lnTo>
                  <a:lnTo>
                    <a:pt x="637" y="541"/>
                  </a:lnTo>
                  <a:lnTo>
                    <a:pt x="638" y="542"/>
                  </a:lnTo>
                  <a:close/>
                  <a:moveTo>
                    <a:pt x="645" y="542"/>
                  </a:moveTo>
                  <a:lnTo>
                    <a:pt x="645" y="543"/>
                  </a:lnTo>
                  <a:lnTo>
                    <a:pt x="645" y="542"/>
                  </a:lnTo>
                  <a:lnTo>
                    <a:pt x="644" y="542"/>
                  </a:lnTo>
                  <a:lnTo>
                    <a:pt x="643" y="542"/>
                  </a:lnTo>
                  <a:lnTo>
                    <a:pt x="641" y="542"/>
                  </a:lnTo>
                  <a:lnTo>
                    <a:pt x="641" y="541"/>
                  </a:lnTo>
                  <a:lnTo>
                    <a:pt x="639" y="541"/>
                  </a:lnTo>
                  <a:lnTo>
                    <a:pt x="638" y="541"/>
                  </a:lnTo>
                  <a:lnTo>
                    <a:pt x="637" y="538"/>
                  </a:lnTo>
                  <a:lnTo>
                    <a:pt x="638" y="537"/>
                  </a:lnTo>
                  <a:lnTo>
                    <a:pt x="639" y="537"/>
                  </a:lnTo>
                  <a:lnTo>
                    <a:pt x="641" y="537"/>
                  </a:lnTo>
                  <a:lnTo>
                    <a:pt x="643" y="537"/>
                  </a:lnTo>
                  <a:lnTo>
                    <a:pt x="644" y="537"/>
                  </a:lnTo>
                  <a:lnTo>
                    <a:pt x="644" y="538"/>
                  </a:lnTo>
                  <a:lnTo>
                    <a:pt x="645" y="538"/>
                  </a:lnTo>
                  <a:lnTo>
                    <a:pt x="645" y="541"/>
                  </a:lnTo>
                  <a:lnTo>
                    <a:pt x="645" y="542"/>
                  </a:lnTo>
                  <a:close/>
                  <a:moveTo>
                    <a:pt x="636" y="536"/>
                  </a:moveTo>
                  <a:lnTo>
                    <a:pt x="637" y="536"/>
                  </a:lnTo>
                  <a:lnTo>
                    <a:pt x="637" y="535"/>
                  </a:lnTo>
                  <a:lnTo>
                    <a:pt x="638" y="536"/>
                  </a:lnTo>
                  <a:lnTo>
                    <a:pt x="639" y="536"/>
                  </a:lnTo>
                  <a:lnTo>
                    <a:pt x="641" y="536"/>
                  </a:lnTo>
                  <a:lnTo>
                    <a:pt x="641" y="537"/>
                  </a:lnTo>
                  <a:lnTo>
                    <a:pt x="639" y="537"/>
                  </a:lnTo>
                  <a:lnTo>
                    <a:pt x="637" y="537"/>
                  </a:lnTo>
                  <a:lnTo>
                    <a:pt x="636" y="537"/>
                  </a:lnTo>
                  <a:lnTo>
                    <a:pt x="636" y="536"/>
                  </a:lnTo>
                  <a:close/>
                  <a:moveTo>
                    <a:pt x="639" y="535"/>
                  </a:moveTo>
                  <a:lnTo>
                    <a:pt x="638" y="535"/>
                  </a:lnTo>
                  <a:lnTo>
                    <a:pt x="637" y="535"/>
                  </a:lnTo>
                  <a:lnTo>
                    <a:pt x="637" y="533"/>
                  </a:lnTo>
                  <a:lnTo>
                    <a:pt x="638" y="533"/>
                  </a:lnTo>
                  <a:lnTo>
                    <a:pt x="639" y="533"/>
                  </a:lnTo>
                  <a:lnTo>
                    <a:pt x="639" y="535"/>
                  </a:lnTo>
                  <a:close/>
                  <a:moveTo>
                    <a:pt x="639" y="533"/>
                  </a:moveTo>
                  <a:lnTo>
                    <a:pt x="641" y="533"/>
                  </a:lnTo>
                  <a:lnTo>
                    <a:pt x="641" y="535"/>
                  </a:lnTo>
                  <a:lnTo>
                    <a:pt x="643" y="536"/>
                  </a:lnTo>
                  <a:lnTo>
                    <a:pt x="641" y="536"/>
                  </a:lnTo>
                  <a:lnTo>
                    <a:pt x="639" y="535"/>
                  </a:lnTo>
                  <a:lnTo>
                    <a:pt x="641" y="535"/>
                  </a:lnTo>
                  <a:lnTo>
                    <a:pt x="641" y="536"/>
                  </a:lnTo>
                  <a:lnTo>
                    <a:pt x="641" y="535"/>
                  </a:lnTo>
                  <a:lnTo>
                    <a:pt x="639" y="535"/>
                  </a:lnTo>
                  <a:lnTo>
                    <a:pt x="639" y="533"/>
                  </a:lnTo>
                  <a:close/>
                  <a:moveTo>
                    <a:pt x="624" y="533"/>
                  </a:moveTo>
                  <a:lnTo>
                    <a:pt x="624" y="535"/>
                  </a:lnTo>
                  <a:lnTo>
                    <a:pt x="626" y="535"/>
                  </a:lnTo>
                  <a:lnTo>
                    <a:pt x="626" y="536"/>
                  </a:lnTo>
                  <a:lnTo>
                    <a:pt x="624" y="536"/>
                  </a:lnTo>
                  <a:lnTo>
                    <a:pt x="624" y="535"/>
                  </a:lnTo>
                  <a:lnTo>
                    <a:pt x="622" y="535"/>
                  </a:lnTo>
                  <a:lnTo>
                    <a:pt x="622" y="533"/>
                  </a:lnTo>
                  <a:lnTo>
                    <a:pt x="624" y="533"/>
                  </a:lnTo>
                  <a:close/>
                  <a:moveTo>
                    <a:pt x="644" y="533"/>
                  </a:moveTo>
                  <a:lnTo>
                    <a:pt x="644" y="535"/>
                  </a:lnTo>
                  <a:lnTo>
                    <a:pt x="643" y="535"/>
                  </a:lnTo>
                  <a:lnTo>
                    <a:pt x="643" y="533"/>
                  </a:lnTo>
                  <a:lnTo>
                    <a:pt x="644" y="533"/>
                  </a:lnTo>
                  <a:close/>
                  <a:moveTo>
                    <a:pt x="634" y="535"/>
                  </a:moveTo>
                  <a:lnTo>
                    <a:pt x="632" y="535"/>
                  </a:lnTo>
                  <a:lnTo>
                    <a:pt x="632" y="533"/>
                  </a:lnTo>
                  <a:lnTo>
                    <a:pt x="631" y="533"/>
                  </a:lnTo>
                  <a:lnTo>
                    <a:pt x="631" y="532"/>
                  </a:lnTo>
                  <a:lnTo>
                    <a:pt x="632" y="532"/>
                  </a:lnTo>
                  <a:lnTo>
                    <a:pt x="632" y="533"/>
                  </a:lnTo>
                  <a:lnTo>
                    <a:pt x="634" y="533"/>
                  </a:lnTo>
                  <a:lnTo>
                    <a:pt x="634" y="535"/>
                  </a:lnTo>
                  <a:close/>
                  <a:moveTo>
                    <a:pt x="631" y="531"/>
                  </a:moveTo>
                  <a:lnTo>
                    <a:pt x="631" y="532"/>
                  </a:lnTo>
                  <a:lnTo>
                    <a:pt x="630" y="532"/>
                  </a:lnTo>
                  <a:lnTo>
                    <a:pt x="628" y="532"/>
                  </a:lnTo>
                  <a:lnTo>
                    <a:pt x="628" y="531"/>
                  </a:lnTo>
                  <a:lnTo>
                    <a:pt x="630" y="531"/>
                  </a:lnTo>
                  <a:lnTo>
                    <a:pt x="631" y="531"/>
                  </a:lnTo>
                  <a:close/>
                  <a:moveTo>
                    <a:pt x="638" y="531"/>
                  </a:moveTo>
                  <a:lnTo>
                    <a:pt x="639" y="532"/>
                  </a:lnTo>
                  <a:lnTo>
                    <a:pt x="638" y="532"/>
                  </a:lnTo>
                  <a:lnTo>
                    <a:pt x="637" y="533"/>
                  </a:lnTo>
                  <a:lnTo>
                    <a:pt x="636" y="533"/>
                  </a:lnTo>
                  <a:lnTo>
                    <a:pt x="636" y="535"/>
                  </a:lnTo>
                  <a:lnTo>
                    <a:pt x="636" y="533"/>
                  </a:lnTo>
                  <a:lnTo>
                    <a:pt x="634" y="533"/>
                  </a:lnTo>
                  <a:lnTo>
                    <a:pt x="632" y="533"/>
                  </a:lnTo>
                  <a:lnTo>
                    <a:pt x="632" y="532"/>
                  </a:lnTo>
                  <a:lnTo>
                    <a:pt x="634" y="532"/>
                  </a:lnTo>
                  <a:lnTo>
                    <a:pt x="632" y="532"/>
                  </a:lnTo>
                  <a:lnTo>
                    <a:pt x="632" y="531"/>
                  </a:lnTo>
                  <a:lnTo>
                    <a:pt x="634" y="531"/>
                  </a:lnTo>
                  <a:lnTo>
                    <a:pt x="632" y="531"/>
                  </a:lnTo>
                  <a:lnTo>
                    <a:pt x="634" y="531"/>
                  </a:lnTo>
                  <a:lnTo>
                    <a:pt x="637" y="531"/>
                  </a:lnTo>
                  <a:lnTo>
                    <a:pt x="638" y="531"/>
                  </a:lnTo>
                  <a:close/>
                  <a:moveTo>
                    <a:pt x="627" y="531"/>
                  </a:moveTo>
                  <a:lnTo>
                    <a:pt x="627" y="532"/>
                  </a:lnTo>
                  <a:lnTo>
                    <a:pt x="626" y="531"/>
                  </a:lnTo>
                  <a:lnTo>
                    <a:pt x="626" y="529"/>
                  </a:lnTo>
                  <a:lnTo>
                    <a:pt x="627" y="531"/>
                  </a:lnTo>
                  <a:close/>
                  <a:moveTo>
                    <a:pt x="643" y="532"/>
                  </a:moveTo>
                  <a:lnTo>
                    <a:pt x="644" y="532"/>
                  </a:lnTo>
                  <a:lnTo>
                    <a:pt x="643" y="532"/>
                  </a:lnTo>
                  <a:lnTo>
                    <a:pt x="643" y="533"/>
                  </a:lnTo>
                  <a:lnTo>
                    <a:pt x="641" y="533"/>
                  </a:lnTo>
                  <a:lnTo>
                    <a:pt x="641" y="532"/>
                  </a:lnTo>
                  <a:lnTo>
                    <a:pt x="639" y="532"/>
                  </a:lnTo>
                  <a:lnTo>
                    <a:pt x="639" y="531"/>
                  </a:lnTo>
                  <a:lnTo>
                    <a:pt x="639" y="532"/>
                  </a:lnTo>
                  <a:lnTo>
                    <a:pt x="639" y="531"/>
                  </a:lnTo>
                  <a:lnTo>
                    <a:pt x="639" y="529"/>
                  </a:lnTo>
                  <a:lnTo>
                    <a:pt x="641" y="529"/>
                  </a:lnTo>
                  <a:lnTo>
                    <a:pt x="643" y="531"/>
                  </a:lnTo>
                  <a:lnTo>
                    <a:pt x="641" y="531"/>
                  </a:lnTo>
                  <a:lnTo>
                    <a:pt x="643" y="531"/>
                  </a:lnTo>
                  <a:lnTo>
                    <a:pt x="643" y="532"/>
                  </a:lnTo>
                  <a:close/>
                  <a:moveTo>
                    <a:pt x="634" y="529"/>
                  </a:moveTo>
                  <a:lnTo>
                    <a:pt x="636" y="529"/>
                  </a:lnTo>
                  <a:lnTo>
                    <a:pt x="634" y="531"/>
                  </a:lnTo>
                  <a:lnTo>
                    <a:pt x="632" y="531"/>
                  </a:lnTo>
                  <a:lnTo>
                    <a:pt x="632" y="529"/>
                  </a:lnTo>
                  <a:lnTo>
                    <a:pt x="631" y="529"/>
                  </a:lnTo>
                  <a:lnTo>
                    <a:pt x="632" y="529"/>
                  </a:lnTo>
                  <a:lnTo>
                    <a:pt x="634" y="529"/>
                  </a:lnTo>
                  <a:close/>
                  <a:moveTo>
                    <a:pt x="636" y="529"/>
                  </a:moveTo>
                  <a:lnTo>
                    <a:pt x="636" y="527"/>
                  </a:lnTo>
                  <a:lnTo>
                    <a:pt x="634" y="527"/>
                  </a:lnTo>
                  <a:lnTo>
                    <a:pt x="636" y="527"/>
                  </a:lnTo>
                  <a:lnTo>
                    <a:pt x="637" y="527"/>
                  </a:lnTo>
                  <a:lnTo>
                    <a:pt x="637" y="529"/>
                  </a:lnTo>
                  <a:lnTo>
                    <a:pt x="638" y="529"/>
                  </a:lnTo>
                  <a:lnTo>
                    <a:pt x="637" y="529"/>
                  </a:lnTo>
                  <a:lnTo>
                    <a:pt x="636" y="529"/>
                  </a:lnTo>
                  <a:close/>
                  <a:moveTo>
                    <a:pt x="631" y="529"/>
                  </a:moveTo>
                  <a:lnTo>
                    <a:pt x="630" y="529"/>
                  </a:lnTo>
                  <a:lnTo>
                    <a:pt x="628" y="527"/>
                  </a:lnTo>
                  <a:lnTo>
                    <a:pt x="630" y="527"/>
                  </a:lnTo>
                  <a:lnTo>
                    <a:pt x="631" y="527"/>
                  </a:lnTo>
                  <a:lnTo>
                    <a:pt x="631" y="526"/>
                  </a:lnTo>
                  <a:lnTo>
                    <a:pt x="632" y="526"/>
                  </a:lnTo>
                  <a:lnTo>
                    <a:pt x="632" y="527"/>
                  </a:lnTo>
                  <a:lnTo>
                    <a:pt x="631" y="529"/>
                  </a:lnTo>
                  <a:close/>
                  <a:moveTo>
                    <a:pt x="638" y="527"/>
                  </a:moveTo>
                  <a:lnTo>
                    <a:pt x="639" y="527"/>
                  </a:lnTo>
                  <a:lnTo>
                    <a:pt x="638" y="527"/>
                  </a:lnTo>
                  <a:lnTo>
                    <a:pt x="637" y="527"/>
                  </a:lnTo>
                  <a:lnTo>
                    <a:pt x="637" y="526"/>
                  </a:lnTo>
                  <a:lnTo>
                    <a:pt x="638" y="526"/>
                  </a:lnTo>
                  <a:lnTo>
                    <a:pt x="638" y="527"/>
                  </a:lnTo>
                  <a:close/>
                  <a:moveTo>
                    <a:pt x="645" y="531"/>
                  </a:moveTo>
                  <a:lnTo>
                    <a:pt x="647" y="531"/>
                  </a:lnTo>
                  <a:lnTo>
                    <a:pt x="648" y="531"/>
                  </a:lnTo>
                  <a:lnTo>
                    <a:pt x="647" y="531"/>
                  </a:lnTo>
                  <a:lnTo>
                    <a:pt x="647" y="529"/>
                  </a:lnTo>
                  <a:lnTo>
                    <a:pt x="648" y="531"/>
                  </a:lnTo>
                  <a:lnTo>
                    <a:pt x="648" y="529"/>
                  </a:lnTo>
                  <a:lnTo>
                    <a:pt x="647" y="529"/>
                  </a:lnTo>
                  <a:lnTo>
                    <a:pt x="647" y="527"/>
                  </a:lnTo>
                  <a:lnTo>
                    <a:pt x="648" y="527"/>
                  </a:lnTo>
                  <a:lnTo>
                    <a:pt x="649" y="527"/>
                  </a:lnTo>
                  <a:lnTo>
                    <a:pt x="648" y="527"/>
                  </a:lnTo>
                  <a:lnTo>
                    <a:pt x="648" y="526"/>
                  </a:lnTo>
                  <a:lnTo>
                    <a:pt x="649" y="526"/>
                  </a:lnTo>
                  <a:lnTo>
                    <a:pt x="650" y="527"/>
                  </a:lnTo>
                  <a:lnTo>
                    <a:pt x="650" y="529"/>
                  </a:lnTo>
                  <a:lnTo>
                    <a:pt x="650" y="527"/>
                  </a:lnTo>
                  <a:lnTo>
                    <a:pt x="653" y="527"/>
                  </a:lnTo>
                  <a:lnTo>
                    <a:pt x="654" y="527"/>
                  </a:lnTo>
                  <a:lnTo>
                    <a:pt x="654" y="529"/>
                  </a:lnTo>
                  <a:lnTo>
                    <a:pt x="654" y="531"/>
                  </a:lnTo>
                  <a:lnTo>
                    <a:pt x="653" y="531"/>
                  </a:lnTo>
                  <a:lnTo>
                    <a:pt x="650" y="531"/>
                  </a:lnTo>
                  <a:lnTo>
                    <a:pt x="653" y="531"/>
                  </a:lnTo>
                  <a:lnTo>
                    <a:pt x="653" y="532"/>
                  </a:lnTo>
                  <a:lnTo>
                    <a:pt x="654" y="532"/>
                  </a:lnTo>
                  <a:lnTo>
                    <a:pt x="654" y="533"/>
                  </a:lnTo>
                  <a:lnTo>
                    <a:pt x="653" y="533"/>
                  </a:lnTo>
                  <a:lnTo>
                    <a:pt x="653" y="535"/>
                  </a:lnTo>
                  <a:lnTo>
                    <a:pt x="650" y="536"/>
                  </a:lnTo>
                  <a:lnTo>
                    <a:pt x="649" y="536"/>
                  </a:lnTo>
                  <a:lnTo>
                    <a:pt x="648" y="535"/>
                  </a:lnTo>
                  <a:lnTo>
                    <a:pt x="647" y="535"/>
                  </a:lnTo>
                  <a:lnTo>
                    <a:pt x="648" y="535"/>
                  </a:lnTo>
                  <a:lnTo>
                    <a:pt x="648" y="533"/>
                  </a:lnTo>
                  <a:lnTo>
                    <a:pt x="649" y="535"/>
                  </a:lnTo>
                  <a:lnTo>
                    <a:pt x="649" y="533"/>
                  </a:lnTo>
                  <a:lnTo>
                    <a:pt x="648" y="533"/>
                  </a:lnTo>
                  <a:lnTo>
                    <a:pt x="647" y="533"/>
                  </a:lnTo>
                  <a:lnTo>
                    <a:pt x="645" y="532"/>
                  </a:lnTo>
                  <a:lnTo>
                    <a:pt x="645" y="531"/>
                  </a:lnTo>
                  <a:close/>
                  <a:moveTo>
                    <a:pt x="639" y="527"/>
                  </a:moveTo>
                  <a:lnTo>
                    <a:pt x="638" y="526"/>
                  </a:lnTo>
                  <a:lnTo>
                    <a:pt x="639" y="526"/>
                  </a:lnTo>
                  <a:lnTo>
                    <a:pt x="641" y="527"/>
                  </a:lnTo>
                  <a:lnTo>
                    <a:pt x="639" y="527"/>
                  </a:lnTo>
                  <a:close/>
                  <a:moveTo>
                    <a:pt x="636" y="526"/>
                  </a:moveTo>
                  <a:lnTo>
                    <a:pt x="637" y="526"/>
                  </a:lnTo>
                  <a:lnTo>
                    <a:pt x="637" y="527"/>
                  </a:lnTo>
                  <a:lnTo>
                    <a:pt x="636" y="527"/>
                  </a:lnTo>
                  <a:lnTo>
                    <a:pt x="636" y="526"/>
                  </a:lnTo>
                  <a:lnTo>
                    <a:pt x="634" y="526"/>
                  </a:lnTo>
                  <a:lnTo>
                    <a:pt x="634" y="525"/>
                  </a:lnTo>
                  <a:lnTo>
                    <a:pt x="634" y="526"/>
                  </a:lnTo>
                  <a:lnTo>
                    <a:pt x="636" y="526"/>
                  </a:lnTo>
                  <a:close/>
                  <a:moveTo>
                    <a:pt x="645" y="526"/>
                  </a:moveTo>
                  <a:lnTo>
                    <a:pt x="645" y="525"/>
                  </a:lnTo>
                  <a:lnTo>
                    <a:pt x="647" y="525"/>
                  </a:lnTo>
                  <a:lnTo>
                    <a:pt x="647" y="526"/>
                  </a:lnTo>
                  <a:lnTo>
                    <a:pt x="645" y="526"/>
                  </a:lnTo>
                  <a:close/>
                  <a:moveTo>
                    <a:pt x="637" y="526"/>
                  </a:moveTo>
                  <a:lnTo>
                    <a:pt x="637" y="525"/>
                  </a:lnTo>
                  <a:lnTo>
                    <a:pt x="636" y="525"/>
                  </a:lnTo>
                  <a:lnTo>
                    <a:pt x="637" y="525"/>
                  </a:lnTo>
                  <a:lnTo>
                    <a:pt x="638" y="525"/>
                  </a:lnTo>
                  <a:lnTo>
                    <a:pt x="637" y="526"/>
                  </a:lnTo>
                  <a:close/>
                  <a:moveTo>
                    <a:pt x="630" y="524"/>
                  </a:moveTo>
                  <a:lnTo>
                    <a:pt x="631" y="525"/>
                  </a:lnTo>
                  <a:lnTo>
                    <a:pt x="630" y="525"/>
                  </a:lnTo>
                  <a:lnTo>
                    <a:pt x="630" y="524"/>
                  </a:lnTo>
                  <a:close/>
                  <a:moveTo>
                    <a:pt x="638" y="525"/>
                  </a:moveTo>
                  <a:lnTo>
                    <a:pt x="638" y="524"/>
                  </a:lnTo>
                  <a:lnTo>
                    <a:pt x="639" y="524"/>
                  </a:lnTo>
                  <a:lnTo>
                    <a:pt x="639" y="525"/>
                  </a:lnTo>
                  <a:lnTo>
                    <a:pt x="638" y="525"/>
                  </a:lnTo>
                  <a:close/>
                  <a:moveTo>
                    <a:pt x="632" y="524"/>
                  </a:moveTo>
                  <a:lnTo>
                    <a:pt x="634" y="524"/>
                  </a:lnTo>
                  <a:lnTo>
                    <a:pt x="632" y="523"/>
                  </a:lnTo>
                  <a:lnTo>
                    <a:pt x="634" y="523"/>
                  </a:lnTo>
                  <a:lnTo>
                    <a:pt x="634" y="524"/>
                  </a:lnTo>
                  <a:lnTo>
                    <a:pt x="636" y="524"/>
                  </a:lnTo>
                  <a:lnTo>
                    <a:pt x="636" y="525"/>
                  </a:lnTo>
                  <a:lnTo>
                    <a:pt x="634" y="525"/>
                  </a:lnTo>
                  <a:lnTo>
                    <a:pt x="636" y="525"/>
                  </a:lnTo>
                  <a:lnTo>
                    <a:pt x="634" y="525"/>
                  </a:lnTo>
                  <a:lnTo>
                    <a:pt x="632" y="524"/>
                  </a:lnTo>
                  <a:close/>
                  <a:moveTo>
                    <a:pt x="630" y="523"/>
                  </a:moveTo>
                  <a:lnTo>
                    <a:pt x="631" y="523"/>
                  </a:lnTo>
                  <a:lnTo>
                    <a:pt x="631" y="524"/>
                  </a:lnTo>
                  <a:lnTo>
                    <a:pt x="630" y="524"/>
                  </a:lnTo>
                  <a:lnTo>
                    <a:pt x="628" y="523"/>
                  </a:lnTo>
                  <a:lnTo>
                    <a:pt x="630" y="523"/>
                  </a:lnTo>
                  <a:close/>
                  <a:moveTo>
                    <a:pt x="636" y="523"/>
                  </a:moveTo>
                  <a:lnTo>
                    <a:pt x="637" y="523"/>
                  </a:lnTo>
                  <a:lnTo>
                    <a:pt x="637" y="524"/>
                  </a:lnTo>
                  <a:lnTo>
                    <a:pt x="636" y="524"/>
                  </a:lnTo>
                  <a:lnTo>
                    <a:pt x="634" y="523"/>
                  </a:lnTo>
                  <a:lnTo>
                    <a:pt x="636" y="523"/>
                  </a:lnTo>
                  <a:close/>
                  <a:moveTo>
                    <a:pt x="628" y="519"/>
                  </a:moveTo>
                  <a:lnTo>
                    <a:pt x="630" y="519"/>
                  </a:lnTo>
                  <a:lnTo>
                    <a:pt x="630" y="520"/>
                  </a:lnTo>
                  <a:lnTo>
                    <a:pt x="628" y="520"/>
                  </a:lnTo>
                  <a:lnTo>
                    <a:pt x="628" y="519"/>
                  </a:lnTo>
                  <a:close/>
                  <a:moveTo>
                    <a:pt x="636" y="519"/>
                  </a:moveTo>
                  <a:lnTo>
                    <a:pt x="637" y="519"/>
                  </a:lnTo>
                  <a:lnTo>
                    <a:pt x="638" y="519"/>
                  </a:lnTo>
                  <a:lnTo>
                    <a:pt x="638" y="520"/>
                  </a:lnTo>
                  <a:lnTo>
                    <a:pt x="638" y="523"/>
                  </a:lnTo>
                  <a:lnTo>
                    <a:pt x="638" y="520"/>
                  </a:lnTo>
                  <a:lnTo>
                    <a:pt x="637" y="520"/>
                  </a:lnTo>
                  <a:lnTo>
                    <a:pt x="637" y="519"/>
                  </a:lnTo>
                  <a:lnTo>
                    <a:pt x="636" y="519"/>
                  </a:lnTo>
                  <a:close/>
                  <a:moveTo>
                    <a:pt x="644" y="519"/>
                  </a:moveTo>
                  <a:lnTo>
                    <a:pt x="643" y="519"/>
                  </a:lnTo>
                  <a:lnTo>
                    <a:pt x="643" y="518"/>
                  </a:lnTo>
                  <a:lnTo>
                    <a:pt x="644" y="518"/>
                  </a:lnTo>
                  <a:lnTo>
                    <a:pt x="644" y="519"/>
                  </a:lnTo>
                  <a:lnTo>
                    <a:pt x="645" y="519"/>
                  </a:lnTo>
                  <a:lnTo>
                    <a:pt x="645" y="520"/>
                  </a:lnTo>
                  <a:lnTo>
                    <a:pt x="644" y="520"/>
                  </a:lnTo>
                  <a:lnTo>
                    <a:pt x="644" y="519"/>
                  </a:lnTo>
                  <a:close/>
                  <a:moveTo>
                    <a:pt x="630" y="516"/>
                  </a:moveTo>
                  <a:lnTo>
                    <a:pt x="631" y="516"/>
                  </a:lnTo>
                  <a:lnTo>
                    <a:pt x="632" y="516"/>
                  </a:lnTo>
                  <a:lnTo>
                    <a:pt x="632" y="515"/>
                  </a:lnTo>
                  <a:lnTo>
                    <a:pt x="634" y="516"/>
                  </a:lnTo>
                  <a:lnTo>
                    <a:pt x="636" y="516"/>
                  </a:lnTo>
                  <a:lnTo>
                    <a:pt x="636" y="518"/>
                  </a:lnTo>
                  <a:lnTo>
                    <a:pt x="634" y="518"/>
                  </a:lnTo>
                  <a:lnTo>
                    <a:pt x="632" y="518"/>
                  </a:lnTo>
                  <a:lnTo>
                    <a:pt x="634" y="518"/>
                  </a:lnTo>
                  <a:lnTo>
                    <a:pt x="634" y="516"/>
                  </a:lnTo>
                  <a:lnTo>
                    <a:pt x="632" y="516"/>
                  </a:lnTo>
                  <a:lnTo>
                    <a:pt x="632" y="518"/>
                  </a:lnTo>
                  <a:lnTo>
                    <a:pt x="634" y="518"/>
                  </a:lnTo>
                  <a:lnTo>
                    <a:pt x="632" y="518"/>
                  </a:lnTo>
                  <a:lnTo>
                    <a:pt x="632" y="519"/>
                  </a:lnTo>
                  <a:lnTo>
                    <a:pt x="632" y="518"/>
                  </a:lnTo>
                  <a:lnTo>
                    <a:pt x="631" y="518"/>
                  </a:lnTo>
                  <a:lnTo>
                    <a:pt x="630" y="518"/>
                  </a:lnTo>
                  <a:lnTo>
                    <a:pt x="630" y="516"/>
                  </a:lnTo>
                  <a:close/>
                  <a:moveTo>
                    <a:pt x="619" y="514"/>
                  </a:moveTo>
                  <a:lnTo>
                    <a:pt x="619" y="512"/>
                  </a:lnTo>
                  <a:lnTo>
                    <a:pt x="620" y="512"/>
                  </a:lnTo>
                  <a:lnTo>
                    <a:pt x="620" y="510"/>
                  </a:lnTo>
                  <a:lnTo>
                    <a:pt x="620" y="512"/>
                  </a:lnTo>
                  <a:lnTo>
                    <a:pt x="621" y="512"/>
                  </a:lnTo>
                  <a:lnTo>
                    <a:pt x="622" y="514"/>
                  </a:lnTo>
                  <a:lnTo>
                    <a:pt x="621" y="514"/>
                  </a:lnTo>
                  <a:lnTo>
                    <a:pt x="620" y="514"/>
                  </a:lnTo>
                  <a:lnTo>
                    <a:pt x="619" y="514"/>
                  </a:lnTo>
                  <a:close/>
                  <a:moveTo>
                    <a:pt x="631" y="501"/>
                  </a:moveTo>
                  <a:lnTo>
                    <a:pt x="631" y="500"/>
                  </a:lnTo>
                  <a:lnTo>
                    <a:pt x="631" y="501"/>
                  </a:lnTo>
                  <a:lnTo>
                    <a:pt x="632" y="501"/>
                  </a:lnTo>
                  <a:lnTo>
                    <a:pt x="634" y="501"/>
                  </a:lnTo>
                  <a:lnTo>
                    <a:pt x="634" y="502"/>
                  </a:lnTo>
                  <a:lnTo>
                    <a:pt x="634" y="501"/>
                  </a:lnTo>
                  <a:lnTo>
                    <a:pt x="632" y="501"/>
                  </a:lnTo>
                  <a:lnTo>
                    <a:pt x="631" y="501"/>
                  </a:lnTo>
                  <a:close/>
                  <a:moveTo>
                    <a:pt x="628" y="493"/>
                  </a:moveTo>
                  <a:lnTo>
                    <a:pt x="628" y="496"/>
                  </a:lnTo>
                  <a:lnTo>
                    <a:pt x="627" y="496"/>
                  </a:lnTo>
                  <a:lnTo>
                    <a:pt x="627" y="493"/>
                  </a:lnTo>
                  <a:lnTo>
                    <a:pt x="628" y="493"/>
                  </a:lnTo>
                  <a:close/>
                  <a:moveTo>
                    <a:pt x="631" y="492"/>
                  </a:moveTo>
                  <a:lnTo>
                    <a:pt x="631" y="493"/>
                  </a:lnTo>
                  <a:lnTo>
                    <a:pt x="630" y="492"/>
                  </a:lnTo>
                  <a:lnTo>
                    <a:pt x="628" y="492"/>
                  </a:lnTo>
                  <a:lnTo>
                    <a:pt x="627" y="492"/>
                  </a:lnTo>
                  <a:lnTo>
                    <a:pt x="627" y="491"/>
                  </a:lnTo>
                  <a:lnTo>
                    <a:pt x="627" y="490"/>
                  </a:lnTo>
                  <a:lnTo>
                    <a:pt x="628" y="491"/>
                  </a:lnTo>
                  <a:lnTo>
                    <a:pt x="631" y="492"/>
                  </a:lnTo>
                  <a:close/>
                  <a:moveTo>
                    <a:pt x="634" y="489"/>
                  </a:moveTo>
                  <a:lnTo>
                    <a:pt x="634" y="490"/>
                  </a:lnTo>
                  <a:lnTo>
                    <a:pt x="632" y="490"/>
                  </a:lnTo>
                  <a:lnTo>
                    <a:pt x="632" y="489"/>
                  </a:lnTo>
                  <a:lnTo>
                    <a:pt x="634" y="489"/>
                  </a:lnTo>
                  <a:close/>
                  <a:moveTo>
                    <a:pt x="639" y="485"/>
                  </a:moveTo>
                  <a:lnTo>
                    <a:pt x="639" y="484"/>
                  </a:lnTo>
                  <a:lnTo>
                    <a:pt x="639" y="485"/>
                  </a:lnTo>
                  <a:lnTo>
                    <a:pt x="641" y="485"/>
                  </a:lnTo>
                  <a:lnTo>
                    <a:pt x="641" y="487"/>
                  </a:lnTo>
                  <a:lnTo>
                    <a:pt x="639" y="485"/>
                  </a:lnTo>
                  <a:close/>
                  <a:moveTo>
                    <a:pt x="622" y="507"/>
                  </a:moveTo>
                  <a:lnTo>
                    <a:pt x="621" y="507"/>
                  </a:lnTo>
                  <a:lnTo>
                    <a:pt x="622" y="506"/>
                  </a:lnTo>
                  <a:lnTo>
                    <a:pt x="621" y="506"/>
                  </a:lnTo>
                  <a:lnTo>
                    <a:pt x="622" y="506"/>
                  </a:lnTo>
                  <a:lnTo>
                    <a:pt x="622" y="504"/>
                  </a:lnTo>
                  <a:lnTo>
                    <a:pt x="621" y="504"/>
                  </a:lnTo>
                  <a:lnTo>
                    <a:pt x="621" y="502"/>
                  </a:lnTo>
                  <a:lnTo>
                    <a:pt x="622" y="504"/>
                  </a:lnTo>
                  <a:lnTo>
                    <a:pt x="622" y="502"/>
                  </a:lnTo>
                  <a:lnTo>
                    <a:pt x="622" y="501"/>
                  </a:lnTo>
                  <a:lnTo>
                    <a:pt x="622" y="500"/>
                  </a:lnTo>
                  <a:lnTo>
                    <a:pt x="622" y="498"/>
                  </a:lnTo>
                  <a:lnTo>
                    <a:pt x="621" y="498"/>
                  </a:lnTo>
                  <a:lnTo>
                    <a:pt x="622" y="497"/>
                  </a:lnTo>
                  <a:lnTo>
                    <a:pt x="621" y="497"/>
                  </a:lnTo>
                  <a:lnTo>
                    <a:pt x="621" y="496"/>
                  </a:lnTo>
                  <a:lnTo>
                    <a:pt x="621" y="493"/>
                  </a:lnTo>
                  <a:lnTo>
                    <a:pt x="620" y="493"/>
                  </a:lnTo>
                  <a:lnTo>
                    <a:pt x="620" y="492"/>
                  </a:lnTo>
                  <a:lnTo>
                    <a:pt x="620" y="491"/>
                  </a:lnTo>
                  <a:lnTo>
                    <a:pt x="620" y="490"/>
                  </a:lnTo>
                  <a:lnTo>
                    <a:pt x="619" y="490"/>
                  </a:lnTo>
                  <a:lnTo>
                    <a:pt x="619" y="489"/>
                  </a:lnTo>
                  <a:lnTo>
                    <a:pt x="619" y="487"/>
                  </a:lnTo>
                  <a:lnTo>
                    <a:pt x="619" y="485"/>
                  </a:lnTo>
                  <a:lnTo>
                    <a:pt x="619" y="484"/>
                  </a:lnTo>
                  <a:lnTo>
                    <a:pt x="619" y="483"/>
                  </a:lnTo>
                  <a:lnTo>
                    <a:pt x="617" y="483"/>
                  </a:lnTo>
                  <a:lnTo>
                    <a:pt x="619" y="483"/>
                  </a:lnTo>
                  <a:lnTo>
                    <a:pt x="619" y="481"/>
                  </a:lnTo>
                  <a:lnTo>
                    <a:pt x="617" y="481"/>
                  </a:lnTo>
                  <a:lnTo>
                    <a:pt x="617" y="480"/>
                  </a:lnTo>
                  <a:lnTo>
                    <a:pt x="619" y="480"/>
                  </a:lnTo>
                  <a:lnTo>
                    <a:pt x="620" y="480"/>
                  </a:lnTo>
                  <a:lnTo>
                    <a:pt x="620" y="481"/>
                  </a:lnTo>
                  <a:lnTo>
                    <a:pt x="619" y="481"/>
                  </a:lnTo>
                  <a:lnTo>
                    <a:pt x="619" y="480"/>
                  </a:lnTo>
                  <a:lnTo>
                    <a:pt x="617" y="480"/>
                  </a:lnTo>
                  <a:lnTo>
                    <a:pt x="617" y="481"/>
                  </a:lnTo>
                  <a:lnTo>
                    <a:pt x="619" y="481"/>
                  </a:lnTo>
                  <a:lnTo>
                    <a:pt x="620" y="481"/>
                  </a:lnTo>
                  <a:lnTo>
                    <a:pt x="621" y="481"/>
                  </a:lnTo>
                  <a:lnTo>
                    <a:pt x="621" y="480"/>
                  </a:lnTo>
                  <a:lnTo>
                    <a:pt x="622" y="480"/>
                  </a:lnTo>
                  <a:lnTo>
                    <a:pt x="622" y="481"/>
                  </a:lnTo>
                  <a:lnTo>
                    <a:pt x="622" y="480"/>
                  </a:lnTo>
                  <a:lnTo>
                    <a:pt x="624" y="480"/>
                  </a:lnTo>
                  <a:lnTo>
                    <a:pt x="624" y="481"/>
                  </a:lnTo>
                  <a:lnTo>
                    <a:pt x="626" y="481"/>
                  </a:lnTo>
                  <a:lnTo>
                    <a:pt x="624" y="481"/>
                  </a:lnTo>
                  <a:lnTo>
                    <a:pt x="626" y="481"/>
                  </a:lnTo>
                  <a:lnTo>
                    <a:pt x="626" y="483"/>
                  </a:lnTo>
                  <a:lnTo>
                    <a:pt x="624" y="483"/>
                  </a:lnTo>
                  <a:lnTo>
                    <a:pt x="626" y="483"/>
                  </a:lnTo>
                  <a:lnTo>
                    <a:pt x="626" y="484"/>
                  </a:lnTo>
                  <a:lnTo>
                    <a:pt x="627" y="484"/>
                  </a:lnTo>
                  <a:lnTo>
                    <a:pt x="627" y="485"/>
                  </a:lnTo>
                  <a:lnTo>
                    <a:pt x="627" y="487"/>
                  </a:lnTo>
                  <a:lnTo>
                    <a:pt x="628" y="487"/>
                  </a:lnTo>
                  <a:lnTo>
                    <a:pt x="630" y="489"/>
                  </a:lnTo>
                  <a:lnTo>
                    <a:pt x="630" y="490"/>
                  </a:lnTo>
                  <a:lnTo>
                    <a:pt x="628" y="490"/>
                  </a:lnTo>
                  <a:lnTo>
                    <a:pt x="627" y="490"/>
                  </a:lnTo>
                  <a:lnTo>
                    <a:pt x="626" y="490"/>
                  </a:lnTo>
                  <a:lnTo>
                    <a:pt x="626" y="491"/>
                  </a:lnTo>
                  <a:lnTo>
                    <a:pt x="627" y="491"/>
                  </a:lnTo>
                  <a:lnTo>
                    <a:pt x="627" y="492"/>
                  </a:lnTo>
                  <a:lnTo>
                    <a:pt x="628" y="492"/>
                  </a:lnTo>
                  <a:lnTo>
                    <a:pt x="627" y="493"/>
                  </a:lnTo>
                  <a:lnTo>
                    <a:pt x="626" y="493"/>
                  </a:lnTo>
                  <a:lnTo>
                    <a:pt x="626" y="492"/>
                  </a:lnTo>
                  <a:lnTo>
                    <a:pt x="626" y="493"/>
                  </a:lnTo>
                  <a:lnTo>
                    <a:pt x="626" y="496"/>
                  </a:lnTo>
                  <a:lnTo>
                    <a:pt x="627" y="496"/>
                  </a:lnTo>
                  <a:lnTo>
                    <a:pt x="628" y="496"/>
                  </a:lnTo>
                  <a:lnTo>
                    <a:pt x="628" y="497"/>
                  </a:lnTo>
                  <a:lnTo>
                    <a:pt x="630" y="497"/>
                  </a:lnTo>
                  <a:lnTo>
                    <a:pt x="631" y="498"/>
                  </a:lnTo>
                  <a:lnTo>
                    <a:pt x="631" y="500"/>
                  </a:lnTo>
                  <a:lnTo>
                    <a:pt x="632" y="500"/>
                  </a:lnTo>
                  <a:lnTo>
                    <a:pt x="631" y="500"/>
                  </a:lnTo>
                  <a:lnTo>
                    <a:pt x="630" y="500"/>
                  </a:lnTo>
                  <a:lnTo>
                    <a:pt x="628" y="500"/>
                  </a:lnTo>
                  <a:lnTo>
                    <a:pt x="630" y="500"/>
                  </a:lnTo>
                  <a:lnTo>
                    <a:pt x="630" y="501"/>
                  </a:lnTo>
                  <a:lnTo>
                    <a:pt x="631" y="501"/>
                  </a:lnTo>
                  <a:lnTo>
                    <a:pt x="632" y="502"/>
                  </a:lnTo>
                  <a:lnTo>
                    <a:pt x="631" y="502"/>
                  </a:lnTo>
                  <a:lnTo>
                    <a:pt x="632" y="502"/>
                  </a:lnTo>
                  <a:lnTo>
                    <a:pt x="634" y="504"/>
                  </a:lnTo>
                  <a:lnTo>
                    <a:pt x="632" y="504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31" y="506"/>
                  </a:lnTo>
                  <a:lnTo>
                    <a:pt x="631" y="507"/>
                  </a:lnTo>
                  <a:lnTo>
                    <a:pt x="632" y="507"/>
                  </a:lnTo>
                  <a:lnTo>
                    <a:pt x="632" y="508"/>
                  </a:lnTo>
                  <a:lnTo>
                    <a:pt x="631" y="508"/>
                  </a:lnTo>
                  <a:lnTo>
                    <a:pt x="632" y="508"/>
                  </a:lnTo>
                  <a:lnTo>
                    <a:pt x="632" y="509"/>
                  </a:lnTo>
                  <a:lnTo>
                    <a:pt x="632" y="508"/>
                  </a:lnTo>
                  <a:lnTo>
                    <a:pt x="631" y="508"/>
                  </a:lnTo>
                  <a:lnTo>
                    <a:pt x="631" y="509"/>
                  </a:lnTo>
                  <a:lnTo>
                    <a:pt x="630" y="509"/>
                  </a:lnTo>
                  <a:lnTo>
                    <a:pt x="630" y="508"/>
                  </a:lnTo>
                  <a:lnTo>
                    <a:pt x="628" y="508"/>
                  </a:lnTo>
                  <a:lnTo>
                    <a:pt x="628" y="509"/>
                  </a:lnTo>
                  <a:lnTo>
                    <a:pt x="628" y="508"/>
                  </a:lnTo>
                  <a:lnTo>
                    <a:pt x="627" y="508"/>
                  </a:lnTo>
                  <a:lnTo>
                    <a:pt x="627" y="509"/>
                  </a:lnTo>
                  <a:lnTo>
                    <a:pt x="627" y="508"/>
                  </a:lnTo>
                  <a:lnTo>
                    <a:pt x="626" y="508"/>
                  </a:lnTo>
                  <a:lnTo>
                    <a:pt x="624" y="508"/>
                  </a:lnTo>
                  <a:lnTo>
                    <a:pt x="624" y="507"/>
                  </a:lnTo>
                  <a:lnTo>
                    <a:pt x="622" y="507"/>
                  </a:lnTo>
                  <a:close/>
                  <a:moveTo>
                    <a:pt x="631" y="481"/>
                  </a:moveTo>
                  <a:lnTo>
                    <a:pt x="631" y="480"/>
                  </a:lnTo>
                  <a:lnTo>
                    <a:pt x="630" y="480"/>
                  </a:lnTo>
                  <a:lnTo>
                    <a:pt x="630" y="479"/>
                  </a:lnTo>
                  <a:lnTo>
                    <a:pt x="631" y="480"/>
                  </a:lnTo>
                  <a:lnTo>
                    <a:pt x="631" y="481"/>
                  </a:lnTo>
                  <a:close/>
                  <a:moveTo>
                    <a:pt x="727" y="696"/>
                  </a:moveTo>
                  <a:lnTo>
                    <a:pt x="727" y="695"/>
                  </a:lnTo>
                  <a:lnTo>
                    <a:pt x="728" y="696"/>
                  </a:lnTo>
                  <a:lnTo>
                    <a:pt x="727" y="696"/>
                  </a:lnTo>
                  <a:lnTo>
                    <a:pt x="725" y="696"/>
                  </a:lnTo>
                  <a:lnTo>
                    <a:pt x="727" y="696"/>
                  </a:lnTo>
                  <a:close/>
                  <a:moveTo>
                    <a:pt x="756" y="689"/>
                  </a:moveTo>
                  <a:lnTo>
                    <a:pt x="757" y="689"/>
                  </a:lnTo>
                  <a:lnTo>
                    <a:pt x="759" y="691"/>
                  </a:lnTo>
                  <a:lnTo>
                    <a:pt x="757" y="691"/>
                  </a:lnTo>
                  <a:lnTo>
                    <a:pt x="756" y="691"/>
                  </a:lnTo>
                  <a:lnTo>
                    <a:pt x="755" y="689"/>
                  </a:lnTo>
                  <a:lnTo>
                    <a:pt x="756" y="689"/>
                  </a:lnTo>
                  <a:close/>
                  <a:moveTo>
                    <a:pt x="744" y="669"/>
                  </a:moveTo>
                  <a:lnTo>
                    <a:pt x="744" y="671"/>
                  </a:lnTo>
                  <a:lnTo>
                    <a:pt x="742" y="671"/>
                  </a:lnTo>
                  <a:lnTo>
                    <a:pt x="744" y="671"/>
                  </a:lnTo>
                  <a:lnTo>
                    <a:pt x="744" y="669"/>
                  </a:lnTo>
                  <a:close/>
                  <a:moveTo>
                    <a:pt x="693" y="664"/>
                  </a:moveTo>
                  <a:lnTo>
                    <a:pt x="693" y="666"/>
                  </a:lnTo>
                  <a:lnTo>
                    <a:pt x="694" y="666"/>
                  </a:lnTo>
                  <a:lnTo>
                    <a:pt x="694" y="667"/>
                  </a:lnTo>
                  <a:lnTo>
                    <a:pt x="693" y="667"/>
                  </a:lnTo>
                  <a:lnTo>
                    <a:pt x="693" y="666"/>
                  </a:lnTo>
                  <a:lnTo>
                    <a:pt x="691" y="666"/>
                  </a:lnTo>
                  <a:lnTo>
                    <a:pt x="693" y="666"/>
                  </a:lnTo>
                  <a:lnTo>
                    <a:pt x="693" y="664"/>
                  </a:lnTo>
                  <a:close/>
                  <a:moveTo>
                    <a:pt x="690" y="661"/>
                  </a:moveTo>
                  <a:lnTo>
                    <a:pt x="690" y="662"/>
                  </a:lnTo>
                  <a:lnTo>
                    <a:pt x="691" y="662"/>
                  </a:lnTo>
                  <a:lnTo>
                    <a:pt x="691" y="664"/>
                  </a:lnTo>
                  <a:lnTo>
                    <a:pt x="690" y="664"/>
                  </a:lnTo>
                  <a:lnTo>
                    <a:pt x="690" y="662"/>
                  </a:lnTo>
                  <a:lnTo>
                    <a:pt x="690" y="661"/>
                  </a:lnTo>
                  <a:close/>
                  <a:moveTo>
                    <a:pt x="696" y="654"/>
                  </a:moveTo>
                  <a:lnTo>
                    <a:pt x="698" y="654"/>
                  </a:lnTo>
                  <a:lnTo>
                    <a:pt x="698" y="656"/>
                  </a:lnTo>
                  <a:lnTo>
                    <a:pt x="698" y="657"/>
                  </a:lnTo>
                  <a:lnTo>
                    <a:pt x="696" y="656"/>
                  </a:lnTo>
                  <a:lnTo>
                    <a:pt x="694" y="654"/>
                  </a:lnTo>
                  <a:lnTo>
                    <a:pt x="693" y="654"/>
                  </a:lnTo>
                  <a:lnTo>
                    <a:pt x="693" y="652"/>
                  </a:lnTo>
                  <a:lnTo>
                    <a:pt x="694" y="652"/>
                  </a:lnTo>
                  <a:lnTo>
                    <a:pt x="694" y="654"/>
                  </a:lnTo>
                  <a:lnTo>
                    <a:pt x="696" y="654"/>
                  </a:lnTo>
                  <a:close/>
                  <a:moveTo>
                    <a:pt x="684" y="645"/>
                  </a:moveTo>
                  <a:lnTo>
                    <a:pt x="684" y="648"/>
                  </a:lnTo>
                  <a:lnTo>
                    <a:pt x="683" y="648"/>
                  </a:lnTo>
                  <a:lnTo>
                    <a:pt x="683" y="645"/>
                  </a:lnTo>
                  <a:lnTo>
                    <a:pt x="684" y="645"/>
                  </a:lnTo>
                  <a:close/>
                  <a:moveTo>
                    <a:pt x="667" y="629"/>
                  </a:moveTo>
                  <a:lnTo>
                    <a:pt x="667" y="627"/>
                  </a:lnTo>
                  <a:lnTo>
                    <a:pt x="670" y="629"/>
                  </a:lnTo>
                  <a:lnTo>
                    <a:pt x="667" y="629"/>
                  </a:lnTo>
                  <a:lnTo>
                    <a:pt x="670" y="631"/>
                  </a:lnTo>
                  <a:lnTo>
                    <a:pt x="667" y="632"/>
                  </a:lnTo>
                  <a:lnTo>
                    <a:pt x="666" y="632"/>
                  </a:lnTo>
                  <a:lnTo>
                    <a:pt x="666" y="631"/>
                  </a:lnTo>
                  <a:lnTo>
                    <a:pt x="666" y="629"/>
                  </a:lnTo>
                  <a:lnTo>
                    <a:pt x="667" y="629"/>
                  </a:lnTo>
                  <a:close/>
                  <a:moveTo>
                    <a:pt x="670" y="617"/>
                  </a:moveTo>
                  <a:lnTo>
                    <a:pt x="670" y="616"/>
                  </a:lnTo>
                  <a:lnTo>
                    <a:pt x="670" y="615"/>
                  </a:lnTo>
                  <a:lnTo>
                    <a:pt x="667" y="615"/>
                  </a:lnTo>
                  <a:lnTo>
                    <a:pt x="667" y="614"/>
                  </a:lnTo>
                  <a:lnTo>
                    <a:pt x="667" y="615"/>
                  </a:lnTo>
                  <a:lnTo>
                    <a:pt x="670" y="615"/>
                  </a:lnTo>
                  <a:lnTo>
                    <a:pt x="671" y="615"/>
                  </a:lnTo>
                  <a:lnTo>
                    <a:pt x="671" y="616"/>
                  </a:lnTo>
                  <a:lnTo>
                    <a:pt x="670" y="617"/>
                  </a:lnTo>
                  <a:close/>
                  <a:moveTo>
                    <a:pt x="653" y="587"/>
                  </a:moveTo>
                  <a:lnTo>
                    <a:pt x="654" y="587"/>
                  </a:lnTo>
                  <a:lnTo>
                    <a:pt x="655" y="587"/>
                  </a:lnTo>
                  <a:lnTo>
                    <a:pt x="654" y="588"/>
                  </a:lnTo>
                  <a:lnTo>
                    <a:pt x="654" y="587"/>
                  </a:lnTo>
                  <a:lnTo>
                    <a:pt x="654" y="588"/>
                  </a:lnTo>
                  <a:lnTo>
                    <a:pt x="653" y="588"/>
                  </a:lnTo>
                  <a:lnTo>
                    <a:pt x="653" y="587"/>
                  </a:lnTo>
                  <a:close/>
                  <a:moveTo>
                    <a:pt x="634" y="567"/>
                  </a:moveTo>
                  <a:lnTo>
                    <a:pt x="636" y="567"/>
                  </a:lnTo>
                  <a:lnTo>
                    <a:pt x="637" y="567"/>
                  </a:lnTo>
                  <a:lnTo>
                    <a:pt x="638" y="569"/>
                  </a:lnTo>
                  <a:lnTo>
                    <a:pt x="637" y="569"/>
                  </a:lnTo>
                  <a:lnTo>
                    <a:pt x="636" y="569"/>
                  </a:lnTo>
                  <a:lnTo>
                    <a:pt x="636" y="567"/>
                  </a:lnTo>
                  <a:lnTo>
                    <a:pt x="634" y="567"/>
                  </a:lnTo>
                  <a:close/>
                  <a:moveTo>
                    <a:pt x="624" y="508"/>
                  </a:moveTo>
                  <a:lnTo>
                    <a:pt x="626" y="508"/>
                  </a:lnTo>
                  <a:lnTo>
                    <a:pt x="626" y="509"/>
                  </a:lnTo>
                  <a:lnTo>
                    <a:pt x="624" y="509"/>
                  </a:lnTo>
                  <a:lnTo>
                    <a:pt x="624" y="508"/>
                  </a:lnTo>
                  <a:close/>
                  <a:moveTo>
                    <a:pt x="631" y="506"/>
                  </a:moveTo>
                  <a:lnTo>
                    <a:pt x="632" y="506"/>
                  </a:lnTo>
                  <a:lnTo>
                    <a:pt x="632" y="507"/>
                  </a:lnTo>
                  <a:lnTo>
                    <a:pt x="631" y="507"/>
                  </a:lnTo>
                  <a:lnTo>
                    <a:pt x="631" y="506"/>
                  </a:lnTo>
                  <a:close/>
                  <a:moveTo>
                    <a:pt x="637" y="497"/>
                  </a:moveTo>
                  <a:lnTo>
                    <a:pt x="638" y="497"/>
                  </a:lnTo>
                  <a:lnTo>
                    <a:pt x="639" y="497"/>
                  </a:lnTo>
                  <a:lnTo>
                    <a:pt x="639" y="498"/>
                  </a:lnTo>
                  <a:lnTo>
                    <a:pt x="638" y="498"/>
                  </a:lnTo>
                  <a:lnTo>
                    <a:pt x="638" y="497"/>
                  </a:lnTo>
                  <a:lnTo>
                    <a:pt x="637" y="497"/>
                  </a:lnTo>
                  <a:close/>
                  <a:moveTo>
                    <a:pt x="632" y="496"/>
                  </a:moveTo>
                  <a:lnTo>
                    <a:pt x="634" y="496"/>
                  </a:lnTo>
                  <a:lnTo>
                    <a:pt x="632" y="496"/>
                  </a:lnTo>
                  <a:close/>
                  <a:moveTo>
                    <a:pt x="598" y="417"/>
                  </a:moveTo>
                  <a:lnTo>
                    <a:pt x="598" y="418"/>
                  </a:lnTo>
                  <a:lnTo>
                    <a:pt x="596" y="417"/>
                  </a:lnTo>
                  <a:lnTo>
                    <a:pt x="596" y="416"/>
                  </a:lnTo>
                  <a:lnTo>
                    <a:pt x="598" y="417"/>
                  </a:lnTo>
                  <a:close/>
                  <a:moveTo>
                    <a:pt x="593" y="390"/>
                  </a:moveTo>
                  <a:lnTo>
                    <a:pt x="593" y="392"/>
                  </a:lnTo>
                  <a:lnTo>
                    <a:pt x="594" y="392"/>
                  </a:lnTo>
                  <a:lnTo>
                    <a:pt x="594" y="393"/>
                  </a:lnTo>
                  <a:lnTo>
                    <a:pt x="593" y="392"/>
                  </a:lnTo>
                  <a:lnTo>
                    <a:pt x="593" y="39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1099">
              <a:extLst>
                <a:ext uri="{FF2B5EF4-FFF2-40B4-BE49-F238E27FC236}">
                  <a16:creationId xmlns:a16="http://schemas.microsoft.com/office/drawing/2014/main" id="{5499FFBF-65E3-BF09-A4F7-351267883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6" y="3506788"/>
              <a:ext cx="323850" cy="441325"/>
            </a:xfrm>
            <a:custGeom>
              <a:avLst/>
              <a:gdLst>
                <a:gd name="T0" fmla="*/ 16 w 204"/>
                <a:gd name="T1" fmla="*/ 156 h 278"/>
                <a:gd name="T2" fmla="*/ 21 w 204"/>
                <a:gd name="T3" fmla="*/ 147 h 278"/>
                <a:gd name="T4" fmla="*/ 19 w 204"/>
                <a:gd name="T5" fmla="*/ 138 h 278"/>
                <a:gd name="T6" fmla="*/ 13 w 204"/>
                <a:gd name="T7" fmla="*/ 122 h 278"/>
                <a:gd name="T8" fmla="*/ 13 w 204"/>
                <a:gd name="T9" fmla="*/ 114 h 278"/>
                <a:gd name="T10" fmla="*/ 13 w 204"/>
                <a:gd name="T11" fmla="*/ 103 h 278"/>
                <a:gd name="T12" fmla="*/ 17 w 204"/>
                <a:gd name="T13" fmla="*/ 93 h 278"/>
                <a:gd name="T14" fmla="*/ 15 w 204"/>
                <a:gd name="T15" fmla="*/ 82 h 278"/>
                <a:gd name="T16" fmla="*/ 15 w 204"/>
                <a:gd name="T17" fmla="*/ 66 h 278"/>
                <a:gd name="T18" fmla="*/ 11 w 204"/>
                <a:gd name="T19" fmla="*/ 47 h 278"/>
                <a:gd name="T20" fmla="*/ 6 w 204"/>
                <a:gd name="T21" fmla="*/ 26 h 278"/>
                <a:gd name="T22" fmla="*/ 17 w 204"/>
                <a:gd name="T23" fmla="*/ 29 h 278"/>
                <a:gd name="T24" fmla="*/ 25 w 204"/>
                <a:gd name="T25" fmla="*/ 22 h 278"/>
                <a:gd name="T26" fmla="*/ 34 w 204"/>
                <a:gd name="T27" fmla="*/ 14 h 278"/>
                <a:gd name="T28" fmla="*/ 44 w 204"/>
                <a:gd name="T29" fmla="*/ 6 h 278"/>
                <a:gd name="T30" fmla="*/ 57 w 204"/>
                <a:gd name="T31" fmla="*/ 2 h 278"/>
                <a:gd name="T32" fmla="*/ 65 w 204"/>
                <a:gd name="T33" fmla="*/ 5 h 278"/>
                <a:gd name="T34" fmla="*/ 65 w 204"/>
                <a:gd name="T35" fmla="*/ 15 h 278"/>
                <a:gd name="T36" fmla="*/ 67 w 204"/>
                <a:gd name="T37" fmla="*/ 25 h 278"/>
                <a:gd name="T38" fmla="*/ 67 w 204"/>
                <a:gd name="T39" fmla="*/ 35 h 278"/>
                <a:gd name="T40" fmla="*/ 72 w 204"/>
                <a:gd name="T41" fmla="*/ 42 h 278"/>
                <a:gd name="T42" fmla="*/ 78 w 204"/>
                <a:gd name="T43" fmla="*/ 51 h 278"/>
                <a:gd name="T44" fmla="*/ 82 w 204"/>
                <a:gd name="T45" fmla="*/ 56 h 278"/>
                <a:gd name="T46" fmla="*/ 89 w 204"/>
                <a:gd name="T47" fmla="*/ 59 h 278"/>
                <a:gd name="T48" fmla="*/ 98 w 204"/>
                <a:gd name="T49" fmla="*/ 62 h 278"/>
                <a:gd name="T50" fmla="*/ 106 w 204"/>
                <a:gd name="T51" fmla="*/ 66 h 278"/>
                <a:gd name="T52" fmla="*/ 114 w 204"/>
                <a:gd name="T53" fmla="*/ 71 h 278"/>
                <a:gd name="T54" fmla="*/ 122 w 204"/>
                <a:gd name="T55" fmla="*/ 77 h 278"/>
                <a:gd name="T56" fmla="*/ 132 w 204"/>
                <a:gd name="T57" fmla="*/ 82 h 278"/>
                <a:gd name="T58" fmla="*/ 142 w 204"/>
                <a:gd name="T59" fmla="*/ 83 h 278"/>
                <a:gd name="T60" fmla="*/ 149 w 204"/>
                <a:gd name="T61" fmla="*/ 93 h 278"/>
                <a:gd name="T62" fmla="*/ 152 w 204"/>
                <a:gd name="T63" fmla="*/ 105 h 278"/>
                <a:gd name="T64" fmla="*/ 154 w 204"/>
                <a:gd name="T65" fmla="*/ 120 h 278"/>
                <a:gd name="T66" fmla="*/ 166 w 204"/>
                <a:gd name="T67" fmla="*/ 139 h 278"/>
                <a:gd name="T68" fmla="*/ 187 w 204"/>
                <a:gd name="T69" fmla="*/ 139 h 278"/>
                <a:gd name="T70" fmla="*/ 187 w 204"/>
                <a:gd name="T71" fmla="*/ 155 h 278"/>
                <a:gd name="T72" fmla="*/ 194 w 204"/>
                <a:gd name="T73" fmla="*/ 165 h 278"/>
                <a:gd name="T74" fmla="*/ 201 w 204"/>
                <a:gd name="T75" fmla="*/ 176 h 278"/>
                <a:gd name="T76" fmla="*/ 203 w 204"/>
                <a:gd name="T77" fmla="*/ 194 h 278"/>
                <a:gd name="T78" fmla="*/ 199 w 204"/>
                <a:gd name="T79" fmla="*/ 210 h 278"/>
                <a:gd name="T80" fmla="*/ 199 w 204"/>
                <a:gd name="T81" fmla="*/ 219 h 278"/>
                <a:gd name="T82" fmla="*/ 190 w 204"/>
                <a:gd name="T83" fmla="*/ 208 h 278"/>
                <a:gd name="T84" fmla="*/ 172 w 204"/>
                <a:gd name="T85" fmla="*/ 202 h 278"/>
                <a:gd name="T86" fmla="*/ 142 w 204"/>
                <a:gd name="T87" fmla="*/ 210 h 278"/>
                <a:gd name="T88" fmla="*/ 139 w 204"/>
                <a:gd name="T89" fmla="*/ 222 h 278"/>
                <a:gd name="T90" fmla="*/ 138 w 204"/>
                <a:gd name="T91" fmla="*/ 237 h 278"/>
                <a:gd name="T92" fmla="*/ 137 w 204"/>
                <a:gd name="T93" fmla="*/ 261 h 278"/>
                <a:gd name="T94" fmla="*/ 119 w 204"/>
                <a:gd name="T95" fmla="*/ 258 h 278"/>
                <a:gd name="T96" fmla="*/ 113 w 204"/>
                <a:gd name="T97" fmla="*/ 273 h 278"/>
                <a:gd name="T98" fmla="*/ 109 w 204"/>
                <a:gd name="T99" fmla="*/ 267 h 278"/>
                <a:gd name="T100" fmla="*/ 98 w 204"/>
                <a:gd name="T101" fmla="*/ 261 h 278"/>
                <a:gd name="T102" fmla="*/ 79 w 204"/>
                <a:gd name="T103" fmla="*/ 254 h 278"/>
                <a:gd name="T104" fmla="*/ 74 w 204"/>
                <a:gd name="T105" fmla="*/ 265 h 278"/>
                <a:gd name="T106" fmla="*/ 59 w 204"/>
                <a:gd name="T107" fmla="*/ 278 h 278"/>
                <a:gd name="T108" fmla="*/ 56 w 204"/>
                <a:gd name="T109" fmla="*/ 264 h 278"/>
                <a:gd name="T110" fmla="*/ 49 w 204"/>
                <a:gd name="T111" fmla="*/ 245 h 278"/>
                <a:gd name="T112" fmla="*/ 38 w 204"/>
                <a:gd name="T113" fmla="*/ 227 h 278"/>
                <a:gd name="T114" fmla="*/ 39 w 204"/>
                <a:gd name="T115" fmla="*/ 217 h 278"/>
                <a:gd name="T116" fmla="*/ 38 w 204"/>
                <a:gd name="T117" fmla="*/ 205 h 278"/>
                <a:gd name="T118" fmla="*/ 29 w 204"/>
                <a:gd name="T119" fmla="*/ 197 h 278"/>
                <a:gd name="T120" fmla="*/ 24 w 204"/>
                <a:gd name="T121" fmla="*/ 184 h 278"/>
                <a:gd name="T122" fmla="*/ 22 w 204"/>
                <a:gd name="T123" fmla="*/ 17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" h="278">
                  <a:moveTo>
                    <a:pt x="16" y="165"/>
                  </a:moveTo>
                  <a:lnTo>
                    <a:pt x="16" y="163"/>
                  </a:lnTo>
                  <a:lnTo>
                    <a:pt x="15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9"/>
                  </a:lnTo>
                  <a:lnTo>
                    <a:pt x="13" y="157"/>
                  </a:lnTo>
                  <a:lnTo>
                    <a:pt x="15" y="157"/>
                  </a:lnTo>
                  <a:lnTo>
                    <a:pt x="15" y="156"/>
                  </a:lnTo>
                  <a:lnTo>
                    <a:pt x="16" y="156"/>
                  </a:lnTo>
                  <a:lnTo>
                    <a:pt x="16" y="155"/>
                  </a:lnTo>
                  <a:lnTo>
                    <a:pt x="17" y="155"/>
                  </a:lnTo>
                  <a:lnTo>
                    <a:pt x="17" y="154"/>
                  </a:lnTo>
                  <a:lnTo>
                    <a:pt x="19" y="150"/>
                  </a:lnTo>
                  <a:lnTo>
                    <a:pt x="19" y="149"/>
                  </a:lnTo>
                  <a:lnTo>
                    <a:pt x="21" y="149"/>
                  </a:lnTo>
                  <a:lnTo>
                    <a:pt x="21" y="148"/>
                  </a:lnTo>
                  <a:lnTo>
                    <a:pt x="22" y="148"/>
                  </a:lnTo>
                  <a:lnTo>
                    <a:pt x="22" y="147"/>
                  </a:lnTo>
                  <a:lnTo>
                    <a:pt x="21" y="147"/>
                  </a:lnTo>
                  <a:lnTo>
                    <a:pt x="21" y="145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22" y="142"/>
                  </a:lnTo>
                  <a:lnTo>
                    <a:pt x="23" y="140"/>
                  </a:lnTo>
                  <a:lnTo>
                    <a:pt x="23" y="139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1" y="138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7"/>
                  </a:lnTo>
                  <a:lnTo>
                    <a:pt x="16" y="136"/>
                  </a:lnTo>
                  <a:lnTo>
                    <a:pt x="16" y="133"/>
                  </a:lnTo>
                  <a:lnTo>
                    <a:pt x="15" y="131"/>
                  </a:lnTo>
                  <a:lnTo>
                    <a:pt x="13" y="130"/>
                  </a:lnTo>
                  <a:lnTo>
                    <a:pt x="13" y="127"/>
                  </a:lnTo>
                  <a:lnTo>
                    <a:pt x="12" y="127"/>
                  </a:lnTo>
                  <a:lnTo>
                    <a:pt x="12" y="125"/>
                  </a:lnTo>
                  <a:lnTo>
                    <a:pt x="13" y="122"/>
                  </a:lnTo>
                  <a:lnTo>
                    <a:pt x="13" y="121"/>
                  </a:lnTo>
                  <a:lnTo>
                    <a:pt x="13" y="120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5" y="117"/>
                  </a:lnTo>
                  <a:lnTo>
                    <a:pt x="15" y="115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2" y="109"/>
                  </a:lnTo>
                  <a:lnTo>
                    <a:pt x="11" y="109"/>
                  </a:lnTo>
                  <a:lnTo>
                    <a:pt x="12" y="109"/>
                  </a:lnTo>
                  <a:lnTo>
                    <a:pt x="12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6" y="100"/>
                  </a:lnTo>
                  <a:lnTo>
                    <a:pt x="16" y="98"/>
                  </a:lnTo>
                  <a:lnTo>
                    <a:pt x="16" y="97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7" y="94"/>
                  </a:lnTo>
                  <a:lnTo>
                    <a:pt x="17" y="93"/>
                  </a:lnTo>
                  <a:lnTo>
                    <a:pt x="16" y="93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5" y="91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76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5" y="56"/>
                  </a:lnTo>
                  <a:lnTo>
                    <a:pt x="12" y="51"/>
                  </a:lnTo>
                  <a:lnTo>
                    <a:pt x="11" y="47"/>
                  </a:lnTo>
                  <a:lnTo>
                    <a:pt x="8" y="43"/>
                  </a:lnTo>
                  <a:lnTo>
                    <a:pt x="6" y="40"/>
                  </a:lnTo>
                  <a:lnTo>
                    <a:pt x="5" y="35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7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8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2" y="2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5" y="15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5" y="18"/>
                  </a:lnTo>
                  <a:lnTo>
                    <a:pt x="65" y="20"/>
                  </a:lnTo>
                  <a:lnTo>
                    <a:pt x="65" y="22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7" y="24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8" y="26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7" y="30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8" y="35"/>
                  </a:lnTo>
                  <a:lnTo>
                    <a:pt x="67" y="35"/>
                  </a:lnTo>
                  <a:lnTo>
                    <a:pt x="67" y="37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69" y="40"/>
                  </a:lnTo>
                  <a:lnTo>
                    <a:pt x="69" y="41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0" y="43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4" y="48"/>
                  </a:lnTo>
                  <a:lnTo>
                    <a:pt x="74" y="49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9" y="52"/>
                  </a:lnTo>
                  <a:lnTo>
                    <a:pt x="79" y="51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82" y="53"/>
                  </a:lnTo>
                  <a:lnTo>
                    <a:pt x="82" y="56"/>
                  </a:lnTo>
                  <a:lnTo>
                    <a:pt x="82" y="53"/>
                  </a:lnTo>
                  <a:lnTo>
                    <a:pt x="82" y="56"/>
                  </a:lnTo>
                  <a:lnTo>
                    <a:pt x="82" y="57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2" y="60"/>
                  </a:lnTo>
                  <a:lnTo>
                    <a:pt x="92" y="59"/>
                  </a:lnTo>
                  <a:lnTo>
                    <a:pt x="93" y="59"/>
                  </a:lnTo>
                  <a:lnTo>
                    <a:pt x="96" y="59"/>
                  </a:lnTo>
                  <a:lnTo>
                    <a:pt x="96" y="60"/>
                  </a:lnTo>
                  <a:lnTo>
                    <a:pt x="97" y="60"/>
                  </a:lnTo>
                  <a:lnTo>
                    <a:pt x="98" y="60"/>
                  </a:lnTo>
                  <a:lnTo>
                    <a:pt x="98" y="62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2" y="64"/>
                  </a:lnTo>
                  <a:lnTo>
                    <a:pt x="103" y="64"/>
                  </a:lnTo>
                  <a:lnTo>
                    <a:pt x="104" y="64"/>
                  </a:lnTo>
                  <a:lnTo>
                    <a:pt x="104" y="62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6" y="65"/>
                  </a:lnTo>
                  <a:lnTo>
                    <a:pt x="106" y="66"/>
                  </a:lnTo>
                  <a:lnTo>
                    <a:pt x="107" y="66"/>
                  </a:lnTo>
                  <a:lnTo>
                    <a:pt x="107" y="68"/>
                  </a:lnTo>
                  <a:lnTo>
                    <a:pt x="109" y="68"/>
                  </a:lnTo>
                  <a:lnTo>
                    <a:pt x="109" y="69"/>
                  </a:lnTo>
                  <a:lnTo>
                    <a:pt x="110" y="69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4" y="71"/>
                  </a:lnTo>
                  <a:lnTo>
                    <a:pt x="115" y="71"/>
                  </a:lnTo>
                  <a:lnTo>
                    <a:pt x="115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20" y="74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2" y="76"/>
                  </a:lnTo>
                  <a:lnTo>
                    <a:pt x="122" y="77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5" y="80"/>
                  </a:lnTo>
                  <a:lnTo>
                    <a:pt x="125" y="82"/>
                  </a:lnTo>
                  <a:lnTo>
                    <a:pt x="127" y="82"/>
                  </a:lnTo>
                  <a:lnTo>
                    <a:pt x="129" y="82"/>
                  </a:lnTo>
                  <a:lnTo>
                    <a:pt x="130" y="82"/>
                  </a:lnTo>
                  <a:lnTo>
                    <a:pt x="131" y="82"/>
                  </a:lnTo>
                  <a:lnTo>
                    <a:pt x="132" y="82"/>
                  </a:lnTo>
                  <a:lnTo>
                    <a:pt x="133" y="80"/>
                  </a:lnTo>
                  <a:lnTo>
                    <a:pt x="136" y="82"/>
                  </a:lnTo>
                  <a:lnTo>
                    <a:pt x="137" y="82"/>
                  </a:lnTo>
                  <a:lnTo>
                    <a:pt x="137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9" y="82"/>
                  </a:lnTo>
                  <a:lnTo>
                    <a:pt x="141" y="82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4" y="85"/>
                  </a:lnTo>
                  <a:lnTo>
                    <a:pt x="146" y="86"/>
                  </a:lnTo>
                  <a:lnTo>
                    <a:pt x="147" y="86"/>
                  </a:lnTo>
                  <a:lnTo>
                    <a:pt x="147" y="87"/>
                  </a:lnTo>
                  <a:lnTo>
                    <a:pt x="148" y="87"/>
                  </a:lnTo>
                  <a:lnTo>
                    <a:pt x="148" y="88"/>
                  </a:lnTo>
                  <a:lnTo>
                    <a:pt x="149" y="88"/>
                  </a:lnTo>
                  <a:lnTo>
                    <a:pt x="149" y="91"/>
                  </a:lnTo>
                  <a:lnTo>
                    <a:pt x="149" y="92"/>
                  </a:lnTo>
                  <a:lnTo>
                    <a:pt x="149" y="93"/>
                  </a:lnTo>
                  <a:lnTo>
                    <a:pt x="149" y="94"/>
                  </a:lnTo>
                  <a:lnTo>
                    <a:pt x="149" y="96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0" y="100"/>
                  </a:lnTo>
                  <a:lnTo>
                    <a:pt x="152" y="102"/>
                  </a:lnTo>
                  <a:lnTo>
                    <a:pt x="152" y="103"/>
                  </a:lnTo>
                  <a:lnTo>
                    <a:pt x="150" y="103"/>
                  </a:lnTo>
                  <a:lnTo>
                    <a:pt x="152" y="104"/>
                  </a:lnTo>
                  <a:lnTo>
                    <a:pt x="152" y="105"/>
                  </a:lnTo>
                  <a:lnTo>
                    <a:pt x="154" y="109"/>
                  </a:lnTo>
                  <a:lnTo>
                    <a:pt x="154" y="110"/>
                  </a:lnTo>
                  <a:lnTo>
                    <a:pt x="154" y="111"/>
                  </a:lnTo>
                  <a:lnTo>
                    <a:pt x="154" y="113"/>
                  </a:lnTo>
                  <a:lnTo>
                    <a:pt x="154" y="114"/>
                  </a:lnTo>
                  <a:lnTo>
                    <a:pt x="152" y="114"/>
                  </a:lnTo>
                  <a:lnTo>
                    <a:pt x="149" y="114"/>
                  </a:lnTo>
                  <a:lnTo>
                    <a:pt x="149" y="115"/>
                  </a:lnTo>
                  <a:lnTo>
                    <a:pt x="150" y="117"/>
                  </a:lnTo>
                  <a:lnTo>
                    <a:pt x="154" y="120"/>
                  </a:lnTo>
                  <a:lnTo>
                    <a:pt x="155" y="122"/>
                  </a:lnTo>
                  <a:lnTo>
                    <a:pt x="156" y="127"/>
                  </a:lnTo>
                  <a:lnTo>
                    <a:pt x="156" y="131"/>
                  </a:lnTo>
                  <a:lnTo>
                    <a:pt x="156" y="133"/>
                  </a:lnTo>
                  <a:lnTo>
                    <a:pt x="158" y="137"/>
                  </a:lnTo>
                  <a:lnTo>
                    <a:pt x="158" y="138"/>
                  </a:lnTo>
                  <a:lnTo>
                    <a:pt x="158" y="139"/>
                  </a:lnTo>
                  <a:lnTo>
                    <a:pt x="159" y="139"/>
                  </a:lnTo>
                  <a:lnTo>
                    <a:pt x="164" y="139"/>
                  </a:lnTo>
                  <a:lnTo>
                    <a:pt x="166" y="139"/>
                  </a:lnTo>
                  <a:lnTo>
                    <a:pt x="169" y="139"/>
                  </a:lnTo>
                  <a:lnTo>
                    <a:pt x="172" y="139"/>
                  </a:lnTo>
                  <a:lnTo>
                    <a:pt x="175" y="139"/>
                  </a:lnTo>
                  <a:lnTo>
                    <a:pt x="177" y="140"/>
                  </a:lnTo>
                  <a:lnTo>
                    <a:pt x="181" y="140"/>
                  </a:lnTo>
                  <a:lnTo>
                    <a:pt x="183" y="140"/>
                  </a:lnTo>
                  <a:lnTo>
                    <a:pt x="184" y="140"/>
                  </a:lnTo>
                  <a:lnTo>
                    <a:pt x="186" y="140"/>
                  </a:lnTo>
                  <a:lnTo>
                    <a:pt x="186" y="139"/>
                  </a:lnTo>
                  <a:lnTo>
                    <a:pt x="187" y="139"/>
                  </a:lnTo>
                  <a:lnTo>
                    <a:pt x="187" y="142"/>
                  </a:lnTo>
                  <a:lnTo>
                    <a:pt x="186" y="142"/>
                  </a:lnTo>
                  <a:lnTo>
                    <a:pt x="187" y="144"/>
                  </a:lnTo>
                  <a:lnTo>
                    <a:pt x="186" y="147"/>
                  </a:lnTo>
                  <a:lnTo>
                    <a:pt x="186" y="148"/>
                  </a:lnTo>
                  <a:lnTo>
                    <a:pt x="186" y="149"/>
                  </a:lnTo>
                  <a:lnTo>
                    <a:pt x="186" y="150"/>
                  </a:lnTo>
                  <a:lnTo>
                    <a:pt x="186" y="151"/>
                  </a:lnTo>
                  <a:lnTo>
                    <a:pt x="186" y="154"/>
                  </a:lnTo>
                  <a:lnTo>
                    <a:pt x="187" y="155"/>
                  </a:lnTo>
                  <a:lnTo>
                    <a:pt x="187" y="156"/>
                  </a:lnTo>
                  <a:lnTo>
                    <a:pt x="187" y="159"/>
                  </a:lnTo>
                  <a:lnTo>
                    <a:pt x="189" y="160"/>
                  </a:lnTo>
                  <a:lnTo>
                    <a:pt x="190" y="160"/>
                  </a:lnTo>
                  <a:lnTo>
                    <a:pt x="190" y="162"/>
                  </a:lnTo>
                  <a:lnTo>
                    <a:pt x="192" y="162"/>
                  </a:lnTo>
                  <a:lnTo>
                    <a:pt x="192" y="163"/>
                  </a:lnTo>
                  <a:lnTo>
                    <a:pt x="193" y="163"/>
                  </a:lnTo>
                  <a:lnTo>
                    <a:pt x="193" y="165"/>
                  </a:lnTo>
                  <a:lnTo>
                    <a:pt x="194" y="165"/>
                  </a:lnTo>
                  <a:lnTo>
                    <a:pt x="195" y="166"/>
                  </a:lnTo>
                  <a:lnTo>
                    <a:pt x="198" y="165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99" y="167"/>
                  </a:lnTo>
                  <a:lnTo>
                    <a:pt x="199" y="168"/>
                  </a:lnTo>
                  <a:lnTo>
                    <a:pt x="199" y="171"/>
                  </a:lnTo>
                  <a:lnTo>
                    <a:pt x="200" y="171"/>
                  </a:lnTo>
                  <a:lnTo>
                    <a:pt x="200" y="172"/>
                  </a:lnTo>
                  <a:lnTo>
                    <a:pt x="201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4" y="180"/>
                  </a:lnTo>
                  <a:lnTo>
                    <a:pt x="203" y="180"/>
                  </a:lnTo>
                  <a:lnTo>
                    <a:pt x="203" y="182"/>
                  </a:lnTo>
                  <a:lnTo>
                    <a:pt x="203" y="184"/>
                  </a:lnTo>
                  <a:lnTo>
                    <a:pt x="203" y="187"/>
                  </a:lnTo>
                  <a:lnTo>
                    <a:pt x="201" y="191"/>
                  </a:lnTo>
                  <a:lnTo>
                    <a:pt x="201" y="194"/>
                  </a:lnTo>
                  <a:lnTo>
                    <a:pt x="203" y="194"/>
                  </a:lnTo>
                  <a:lnTo>
                    <a:pt x="203" y="195"/>
                  </a:lnTo>
                  <a:lnTo>
                    <a:pt x="203" y="197"/>
                  </a:lnTo>
                  <a:lnTo>
                    <a:pt x="201" y="197"/>
                  </a:lnTo>
                  <a:lnTo>
                    <a:pt x="201" y="199"/>
                  </a:lnTo>
                  <a:lnTo>
                    <a:pt x="201" y="200"/>
                  </a:lnTo>
                  <a:lnTo>
                    <a:pt x="200" y="202"/>
                  </a:lnTo>
                  <a:lnTo>
                    <a:pt x="200" y="205"/>
                  </a:lnTo>
                  <a:lnTo>
                    <a:pt x="200" y="207"/>
                  </a:lnTo>
                  <a:lnTo>
                    <a:pt x="199" y="208"/>
                  </a:lnTo>
                  <a:lnTo>
                    <a:pt x="199" y="210"/>
                  </a:lnTo>
                  <a:lnTo>
                    <a:pt x="199" y="211"/>
                  </a:lnTo>
                  <a:lnTo>
                    <a:pt x="199" y="212"/>
                  </a:lnTo>
                  <a:lnTo>
                    <a:pt x="200" y="213"/>
                  </a:lnTo>
                  <a:lnTo>
                    <a:pt x="201" y="216"/>
                  </a:lnTo>
                  <a:lnTo>
                    <a:pt x="203" y="217"/>
                  </a:lnTo>
                  <a:lnTo>
                    <a:pt x="203" y="218"/>
                  </a:lnTo>
                  <a:lnTo>
                    <a:pt x="201" y="218"/>
                  </a:lnTo>
                  <a:lnTo>
                    <a:pt x="200" y="219"/>
                  </a:lnTo>
                  <a:lnTo>
                    <a:pt x="199" y="221"/>
                  </a:lnTo>
                  <a:lnTo>
                    <a:pt x="199" y="219"/>
                  </a:lnTo>
                  <a:lnTo>
                    <a:pt x="199" y="218"/>
                  </a:lnTo>
                  <a:lnTo>
                    <a:pt x="199" y="217"/>
                  </a:lnTo>
                  <a:lnTo>
                    <a:pt x="199" y="216"/>
                  </a:lnTo>
                  <a:lnTo>
                    <a:pt x="199" y="213"/>
                  </a:lnTo>
                  <a:lnTo>
                    <a:pt x="198" y="213"/>
                  </a:lnTo>
                  <a:lnTo>
                    <a:pt x="198" y="212"/>
                  </a:lnTo>
                  <a:lnTo>
                    <a:pt x="195" y="211"/>
                  </a:lnTo>
                  <a:lnTo>
                    <a:pt x="194" y="211"/>
                  </a:lnTo>
                  <a:lnTo>
                    <a:pt x="193" y="210"/>
                  </a:lnTo>
                  <a:lnTo>
                    <a:pt x="190" y="208"/>
                  </a:lnTo>
                  <a:lnTo>
                    <a:pt x="189" y="207"/>
                  </a:lnTo>
                  <a:lnTo>
                    <a:pt x="187" y="205"/>
                  </a:lnTo>
                  <a:lnTo>
                    <a:pt x="186" y="205"/>
                  </a:lnTo>
                  <a:lnTo>
                    <a:pt x="184" y="204"/>
                  </a:lnTo>
                  <a:lnTo>
                    <a:pt x="183" y="202"/>
                  </a:lnTo>
                  <a:lnTo>
                    <a:pt x="182" y="202"/>
                  </a:lnTo>
                  <a:lnTo>
                    <a:pt x="181" y="202"/>
                  </a:lnTo>
                  <a:lnTo>
                    <a:pt x="177" y="202"/>
                  </a:lnTo>
                  <a:lnTo>
                    <a:pt x="175" y="202"/>
                  </a:lnTo>
                  <a:lnTo>
                    <a:pt x="172" y="202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6" y="202"/>
                  </a:lnTo>
                  <a:lnTo>
                    <a:pt x="160" y="204"/>
                  </a:lnTo>
                  <a:lnTo>
                    <a:pt x="155" y="205"/>
                  </a:lnTo>
                  <a:lnTo>
                    <a:pt x="150" y="207"/>
                  </a:lnTo>
                  <a:lnTo>
                    <a:pt x="146" y="208"/>
                  </a:lnTo>
                  <a:lnTo>
                    <a:pt x="146" y="210"/>
                  </a:lnTo>
                  <a:lnTo>
                    <a:pt x="144" y="210"/>
                  </a:lnTo>
                  <a:lnTo>
                    <a:pt x="142" y="210"/>
                  </a:lnTo>
                  <a:lnTo>
                    <a:pt x="142" y="211"/>
                  </a:lnTo>
                  <a:lnTo>
                    <a:pt x="141" y="212"/>
                  </a:lnTo>
                  <a:lnTo>
                    <a:pt x="141" y="213"/>
                  </a:lnTo>
                  <a:lnTo>
                    <a:pt x="141" y="216"/>
                  </a:lnTo>
                  <a:lnTo>
                    <a:pt x="141" y="217"/>
                  </a:lnTo>
                  <a:lnTo>
                    <a:pt x="141" y="218"/>
                  </a:lnTo>
                  <a:lnTo>
                    <a:pt x="141" y="219"/>
                  </a:lnTo>
                  <a:lnTo>
                    <a:pt x="139" y="219"/>
                  </a:lnTo>
                  <a:lnTo>
                    <a:pt x="139" y="221"/>
                  </a:lnTo>
                  <a:lnTo>
                    <a:pt x="139" y="222"/>
                  </a:lnTo>
                  <a:lnTo>
                    <a:pt x="138" y="224"/>
                  </a:lnTo>
                  <a:lnTo>
                    <a:pt x="138" y="225"/>
                  </a:lnTo>
                  <a:lnTo>
                    <a:pt x="138" y="227"/>
                  </a:lnTo>
                  <a:lnTo>
                    <a:pt x="137" y="227"/>
                  </a:lnTo>
                  <a:lnTo>
                    <a:pt x="137" y="228"/>
                  </a:lnTo>
                  <a:lnTo>
                    <a:pt x="137" y="229"/>
                  </a:lnTo>
                  <a:lnTo>
                    <a:pt x="137" y="230"/>
                  </a:lnTo>
                  <a:lnTo>
                    <a:pt x="137" y="231"/>
                  </a:lnTo>
                  <a:lnTo>
                    <a:pt x="137" y="235"/>
                  </a:lnTo>
                  <a:lnTo>
                    <a:pt x="138" y="237"/>
                  </a:lnTo>
                  <a:lnTo>
                    <a:pt x="138" y="239"/>
                  </a:lnTo>
                  <a:lnTo>
                    <a:pt x="138" y="240"/>
                  </a:lnTo>
                  <a:lnTo>
                    <a:pt x="138" y="244"/>
                  </a:lnTo>
                  <a:lnTo>
                    <a:pt x="137" y="246"/>
                  </a:lnTo>
                  <a:lnTo>
                    <a:pt x="137" y="247"/>
                  </a:lnTo>
                  <a:lnTo>
                    <a:pt x="137" y="251"/>
                  </a:lnTo>
                  <a:lnTo>
                    <a:pt x="137" y="253"/>
                  </a:lnTo>
                  <a:lnTo>
                    <a:pt x="137" y="256"/>
                  </a:lnTo>
                  <a:lnTo>
                    <a:pt x="137" y="258"/>
                  </a:lnTo>
                  <a:lnTo>
                    <a:pt x="137" y="261"/>
                  </a:lnTo>
                  <a:lnTo>
                    <a:pt x="137" y="262"/>
                  </a:lnTo>
                  <a:lnTo>
                    <a:pt x="136" y="263"/>
                  </a:lnTo>
                  <a:lnTo>
                    <a:pt x="133" y="262"/>
                  </a:lnTo>
                  <a:lnTo>
                    <a:pt x="133" y="261"/>
                  </a:lnTo>
                  <a:lnTo>
                    <a:pt x="132" y="261"/>
                  </a:lnTo>
                  <a:lnTo>
                    <a:pt x="132" y="258"/>
                  </a:lnTo>
                  <a:lnTo>
                    <a:pt x="130" y="258"/>
                  </a:lnTo>
                  <a:lnTo>
                    <a:pt x="124" y="258"/>
                  </a:lnTo>
                  <a:lnTo>
                    <a:pt x="120" y="258"/>
                  </a:lnTo>
                  <a:lnTo>
                    <a:pt x="119" y="258"/>
                  </a:lnTo>
                  <a:lnTo>
                    <a:pt x="118" y="258"/>
                  </a:lnTo>
                  <a:lnTo>
                    <a:pt x="115" y="258"/>
                  </a:lnTo>
                  <a:lnTo>
                    <a:pt x="115" y="261"/>
                  </a:lnTo>
                  <a:lnTo>
                    <a:pt x="114" y="261"/>
                  </a:lnTo>
                  <a:lnTo>
                    <a:pt x="114" y="262"/>
                  </a:lnTo>
                  <a:lnTo>
                    <a:pt x="114" y="263"/>
                  </a:lnTo>
                  <a:lnTo>
                    <a:pt x="113" y="267"/>
                  </a:lnTo>
                  <a:lnTo>
                    <a:pt x="113" y="269"/>
                  </a:lnTo>
                  <a:lnTo>
                    <a:pt x="113" y="270"/>
                  </a:lnTo>
                  <a:lnTo>
                    <a:pt x="113" y="273"/>
                  </a:lnTo>
                  <a:lnTo>
                    <a:pt x="113" y="274"/>
                  </a:lnTo>
                  <a:lnTo>
                    <a:pt x="113" y="275"/>
                  </a:lnTo>
                  <a:lnTo>
                    <a:pt x="112" y="275"/>
                  </a:lnTo>
                  <a:lnTo>
                    <a:pt x="112" y="274"/>
                  </a:lnTo>
                  <a:lnTo>
                    <a:pt x="112" y="273"/>
                  </a:lnTo>
                  <a:lnTo>
                    <a:pt x="110" y="273"/>
                  </a:lnTo>
                  <a:lnTo>
                    <a:pt x="110" y="271"/>
                  </a:lnTo>
                  <a:lnTo>
                    <a:pt x="110" y="270"/>
                  </a:lnTo>
                  <a:lnTo>
                    <a:pt x="109" y="269"/>
                  </a:lnTo>
                  <a:lnTo>
                    <a:pt x="109" y="267"/>
                  </a:lnTo>
                  <a:lnTo>
                    <a:pt x="107" y="267"/>
                  </a:lnTo>
                  <a:lnTo>
                    <a:pt x="107" y="265"/>
                  </a:lnTo>
                  <a:lnTo>
                    <a:pt x="107" y="264"/>
                  </a:lnTo>
                  <a:lnTo>
                    <a:pt x="107" y="263"/>
                  </a:lnTo>
                  <a:lnTo>
                    <a:pt x="106" y="263"/>
                  </a:lnTo>
                  <a:lnTo>
                    <a:pt x="106" y="262"/>
                  </a:lnTo>
                  <a:lnTo>
                    <a:pt x="104" y="262"/>
                  </a:lnTo>
                  <a:lnTo>
                    <a:pt x="103" y="262"/>
                  </a:lnTo>
                  <a:lnTo>
                    <a:pt x="102" y="262"/>
                  </a:lnTo>
                  <a:lnTo>
                    <a:pt x="98" y="261"/>
                  </a:lnTo>
                  <a:lnTo>
                    <a:pt x="96" y="261"/>
                  </a:lnTo>
                  <a:lnTo>
                    <a:pt x="92" y="261"/>
                  </a:lnTo>
                  <a:lnTo>
                    <a:pt x="91" y="261"/>
                  </a:lnTo>
                  <a:lnTo>
                    <a:pt x="87" y="261"/>
                  </a:lnTo>
                  <a:lnTo>
                    <a:pt x="85" y="257"/>
                  </a:lnTo>
                  <a:lnTo>
                    <a:pt x="84" y="256"/>
                  </a:lnTo>
                  <a:lnTo>
                    <a:pt x="82" y="256"/>
                  </a:lnTo>
                  <a:lnTo>
                    <a:pt x="82" y="254"/>
                  </a:lnTo>
                  <a:lnTo>
                    <a:pt x="80" y="254"/>
                  </a:lnTo>
                  <a:lnTo>
                    <a:pt x="79" y="254"/>
                  </a:lnTo>
                  <a:lnTo>
                    <a:pt x="79" y="257"/>
                  </a:lnTo>
                  <a:lnTo>
                    <a:pt x="79" y="258"/>
                  </a:lnTo>
                  <a:lnTo>
                    <a:pt x="79" y="261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5" y="262"/>
                  </a:lnTo>
                  <a:lnTo>
                    <a:pt x="75" y="263"/>
                  </a:lnTo>
                  <a:lnTo>
                    <a:pt x="74" y="263"/>
                  </a:lnTo>
                  <a:lnTo>
                    <a:pt x="74" y="264"/>
                  </a:lnTo>
                  <a:lnTo>
                    <a:pt x="74" y="265"/>
                  </a:lnTo>
                  <a:lnTo>
                    <a:pt x="74" y="267"/>
                  </a:lnTo>
                  <a:lnTo>
                    <a:pt x="70" y="269"/>
                  </a:lnTo>
                  <a:lnTo>
                    <a:pt x="69" y="269"/>
                  </a:lnTo>
                  <a:lnTo>
                    <a:pt x="70" y="271"/>
                  </a:lnTo>
                  <a:lnTo>
                    <a:pt x="69" y="273"/>
                  </a:lnTo>
                  <a:lnTo>
                    <a:pt x="69" y="274"/>
                  </a:lnTo>
                  <a:lnTo>
                    <a:pt x="68" y="275"/>
                  </a:lnTo>
                  <a:lnTo>
                    <a:pt x="64" y="278"/>
                  </a:lnTo>
                  <a:lnTo>
                    <a:pt x="62" y="278"/>
                  </a:lnTo>
                  <a:lnTo>
                    <a:pt x="59" y="278"/>
                  </a:lnTo>
                  <a:lnTo>
                    <a:pt x="59" y="275"/>
                  </a:lnTo>
                  <a:lnTo>
                    <a:pt x="58" y="275"/>
                  </a:lnTo>
                  <a:lnTo>
                    <a:pt x="58" y="274"/>
                  </a:lnTo>
                  <a:lnTo>
                    <a:pt x="57" y="273"/>
                  </a:lnTo>
                  <a:lnTo>
                    <a:pt x="57" y="270"/>
                  </a:lnTo>
                  <a:lnTo>
                    <a:pt x="57" y="269"/>
                  </a:lnTo>
                  <a:lnTo>
                    <a:pt x="57" y="267"/>
                  </a:lnTo>
                  <a:lnTo>
                    <a:pt x="56" y="267"/>
                  </a:lnTo>
                  <a:lnTo>
                    <a:pt x="56" y="265"/>
                  </a:lnTo>
                  <a:lnTo>
                    <a:pt x="56" y="264"/>
                  </a:lnTo>
                  <a:lnTo>
                    <a:pt x="56" y="263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2" y="258"/>
                  </a:lnTo>
                  <a:lnTo>
                    <a:pt x="51" y="257"/>
                  </a:lnTo>
                  <a:lnTo>
                    <a:pt x="51" y="254"/>
                  </a:lnTo>
                  <a:lnTo>
                    <a:pt x="50" y="252"/>
                  </a:lnTo>
                  <a:lnTo>
                    <a:pt x="49" y="251"/>
                  </a:lnTo>
                  <a:lnTo>
                    <a:pt x="49" y="248"/>
                  </a:lnTo>
                  <a:lnTo>
                    <a:pt x="49" y="245"/>
                  </a:lnTo>
                  <a:lnTo>
                    <a:pt x="47" y="244"/>
                  </a:lnTo>
                  <a:lnTo>
                    <a:pt x="42" y="236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40" y="231"/>
                  </a:lnTo>
                  <a:lnTo>
                    <a:pt x="41" y="230"/>
                  </a:lnTo>
                  <a:lnTo>
                    <a:pt x="41" y="229"/>
                  </a:lnTo>
                  <a:lnTo>
                    <a:pt x="40" y="229"/>
                  </a:lnTo>
                  <a:lnTo>
                    <a:pt x="38" y="228"/>
                  </a:lnTo>
                  <a:lnTo>
                    <a:pt x="38" y="227"/>
                  </a:lnTo>
                  <a:lnTo>
                    <a:pt x="35" y="225"/>
                  </a:lnTo>
                  <a:lnTo>
                    <a:pt x="35" y="224"/>
                  </a:lnTo>
                  <a:lnTo>
                    <a:pt x="38" y="224"/>
                  </a:lnTo>
                  <a:lnTo>
                    <a:pt x="35" y="222"/>
                  </a:lnTo>
                  <a:lnTo>
                    <a:pt x="35" y="221"/>
                  </a:lnTo>
                  <a:lnTo>
                    <a:pt x="35" y="219"/>
                  </a:lnTo>
                  <a:lnTo>
                    <a:pt x="34" y="219"/>
                  </a:lnTo>
                  <a:lnTo>
                    <a:pt x="38" y="218"/>
                  </a:lnTo>
                  <a:lnTo>
                    <a:pt x="39" y="218"/>
                  </a:lnTo>
                  <a:lnTo>
                    <a:pt x="39" y="217"/>
                  </a:lnTo>
                  <a:lnTo>
                    <a:pt x="39" y="216"/>
                  </a:lnTo>
                  <a:lnTo>
                    <a:pt x="38" y="216"/>
                  </a:lnTo>
                  <a:lnTo>
                    <a:pt x="38" y="213"/>
                  </a:lnTo>
                  <a:lnTo>
                    <a:pt x="35" y="212"/>
                  </a:lnTo>
                  <a:lnTo>
                    <a:pt x="34" y="211"/>
                  </a:lnTo>
                  <a:lnTo>
                    <a:pt x="35" y="211"/>
                  </a:lnTo>
                  <a:lnTo>
                    <a:pt x="35" y="210"/>
                  </a:lnTo>
                  <a:lnTo>
                    <a:pt x="35" y="208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9" y="205"/>
                  </a:lnTo>
                  <a:lnTo>
                    <a:pt x="38" y="204"/>
                  </a:lnTo>
                  <a:lnTo>
                    <a:pt x="35" y="202"/>
                  </a:lnTo>
                  <a:lnTo>
                    <a:pt x="34" y="202"/>
                  </a:lnTo>
                  <a:lnTo>
                    <a:pt x="33" y="201"/>
                  </a:lnTo>
                  <a:lnTo>
                    <a:pt x="33" y="200"/>
                  </a:lnTo>
                  <a:lnTo>
                    <a:pt x="32" y="199"/>
                  </a:lnTo>
                  <a:lnTo>
                    <a:pt x="30" y="199"/>
                  </a:lnTo>
                  <a:lnTo>
                    <a:pt x="30" y="197"/>
                  </a:lnTo>
                  <a:lnTo>
                    <a:pt x="29" y="197"/>
                  </a:lnTo>
                  <a:lnTo>
                    <a:pt x="29" y="195"/>
                  </a:lnTo>
                  <a:lnTo>
                    <a:pt x="29" y="194"/>
                  </a:lnTo>
                  <a:lnTo>
                    <a:pt x="29" y="193"/>
                  </a:lnTo>
                  <a:lnTo>
                    <a:pt x="27" y="191"/>
                  </a:lnTo>
                  <a:lnTo>
                    <a:pt x="27" y="190"/>
                  </a:lnTo>
                  <a:lnTo>
                    <a:pt x="25" y="189"/>
                  </a:lnTo>
                  <a:lnTo>
                    <a:pt x="25" y="187"/>
                  </a:lnTo>
                  <a:lnTo>
                    <a:pt x="25" y="185"/>
                  </a:lnTo>
                  <a:lnTo>
                    <a:pt x="25" y="184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4" y="176"/>
                  </a:lnTo>
                  <a:lnTo>
                    <a:pt x="23" y="176"/>
                  </a:lnTo>
                  <a:lnTo>
                    <a:pt x="22" y="176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1" y="173"/>
                  </a:lnTo>
                  <a:lnTo>
                    <a:pt x="21" y="172"/>
                  </a:lnTo>
                  <a:lnTo>
                    <a:pt x="19" y="172"/>
                  </a:lnTo>
                  <a:lnTo>
                    <a:pt x="19" y="171"/>
                  </a:lnTo>
                  <a:lnTo>
                    <a:pt x="17" y="168"/>
                  </a:lnTo>
                  <a:lnTo>
                    <a:pt x="16" y="167"/>
                  </a:lnTo>
                  <a:lnTo>
                    <a:pt x="16" y="16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1100">
              <a:extLst>
                <a:ext uri="{FF2B5EF4-FFF2-40B4-BE49-F238E27FC236}">
                  <a16:creationId xmlns:a16="http://schemas.microsoft.com/office/drawing/2014/main" id="{166E7F51-0B4A-4313-31DF-043A7F1E3A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4101" y="3178175"/>
              <a:ext cx="344488" cy="619125"/>
            </a:xfrm>
            <a:custGeom>
              <a:avLst/>
              <a:gdLst>
                <a:gd name="T0" fmla="*/ 200 w 217"/>
                <a:gd name="T1" fmla="*/ 389 h 390"/>
                <a:gd name="T2" fmla="*/ 184 w 217"/>
                <a:gd name="T3" fmla="*/ 379 h 390"/>
                <a:gd name="T4" fmla="*/ 167 w 217"/>
                <a:gd name="T5" fmla="*/ 361 h 390"/>
                <a:gd name="T6" fmla="*/ 149 w 217"/>
                <a:gd name="T7" fmla="*/ 349 h 390"/>
                <a:gd name="T8" fmla="*/ 131 w 217"/>
                <a:gd name="T9" fmla="*/ 338 h 390"/>
                <a:gd name="T10" fmla="*/ 116 w 217"/>
                <a:gd name="T11" fmla="*/ 326 h 390"/>
                <a:gd name="T12" fmla="*/ 103 w 217"/>
                <a:gd name="T13" fmla="*/ 312 h 390"/>
                <a:gd name="T14" fmla="*/ 95 w 217"/>
                <a:gd name="T15" fmla="*/ 300 h 390"/>
                <a:gd name="T16" fmla="*/ 95 w 217"/>
                <a:gd name="T17" fmla="*/ 286 h 390"/>
                <a:gd name="T18" fmla="*/ 84 w 217"/>
                <a:gd name="T19" fmla="*/ 267 h 390"/>
                <a:gd name="T20" fmla="*/ 76 w 217"/>
                <a:gd name="T21" fmla="*/ 250 h 390"/>
                <a:gd name="T22" fmla="*/ 67 w 217"/>
                <a:gd name="T23" fmla="*/ 236 h 390"/>
                <a:gd name="T24" fmla="*/ 58 w 217"/>
                <a:gd name="T25" fmla="*/ 218 h 390"/>
                <a:gd name="T26" fmla="*/ 51 w 217"/>
                <a:gd name="T27" fmla="*/ 198 h 390"/>
                <a:gd name="T28" fmla="*/ 46 w 217"/>
                <a:gd name="T29" fmla="*/ 187 h 390"/>
                <a:gd name="T30" fmla="*/ 36 w 217"/>
                <a:gd name="T31" fmla="*/ 169 h 390"/>
                <a:gd name="T32" fmla="*/ 27 w 217"/>
                <a:gd name="T33" fmla="*/ 150 h 390"/>
                <a:gd name="T34" fmla="*/ 4 w 217"/>
                <a:gd name="T35" fmla="*/ 130 h 390"/>
                <a:gd name="T36" fmla="*/ 4 w 217"/>
                <a:gd name="T37" fmla="*/ 113 h 390"/>
                <a:gd name="T38" fmla="*/ 1 w 217"/>
                <a:gd name="T39" fmla="*/ 95 h 390"/>
                <a:gd name="T40" fmla="*/ 11 w 217"/>
                <a:gd name="T41" fmla="*/ 78 h 390"/>
                <a:gd name="T42" fmla="*/ 16 w 217"/>
                <a:gd name="T43" fmla="*/ 81 h 390"/>
                <a:gd name="T44" fmla="*/ 15 w 217"/>
                <a:gd name="T45" fmla="*/ 95 h 390"/>
                <a:gd name="T46" fmla="*/ 29 w 217"/>
                <a:gd name="T47" fmla="*/ 100 h 390"/>
                <a:gd name="T48" fmla="*/ 40 w 217"/>
                <a:gd name="T49" fmla="*/ 99 h 390"/>
                <a:gd name="T50" fmla="*/ 46 w 217"/>
                <a:gd name="T51" fmla="*/ 79 h 390"/>
                <a:gd name="T52" fmla="*/ 53 w 217"/>
                <a:gd name="T53" fmla="*/ 65 h 390"/>
                <a:gd name="T54" fmla="*/ 76 w 217"/>
                <a:gd name="T55" fmla="*/ 51 h 390"/>
                <a:gd name="T56" fmla="*/ 90 w 217"/>
                <a:gd name="T57" fmla="*/ 32 h 390"/>
                <a:gd name="T58" fmla="*/ 92 w 217"/>
                <a:gd name="T59" fmla="*/ 10 h 390"/>
                <a:gd name="T60" fmla="*/ 93 w 217"/>
                <a:gd name="T61" fmla="*/ 2 h 390"/>
                <a:gd name="T62" fmla="*/ 109 w 217"/>
                <a:gd name="T63" fmla="*/ 15 h 390"/>
                <a:gd name="T64" fmla="*/ 118 w 217"/>
                <a:gd name="T65" fmla="*/ 26 h 390"/>
                <a:gd name="T66" fmla="*/ 125 w 217"/>
                <a:gd name="T67" fmla="*/ 37 h 390"/>
                <a:gd name="T68" fmla="*/ 131 w 217"/>
                <a:gd name="T69" fmla="*/ 51 h 390"/>
                <a:gd name="T70" fmla="*/ 146 w 217"/>
                <a:gd name="T71" fmla="*/ 50 h 390"/>
                <a:gd name="T72" fmla="*/ 156 w 217"/>
                <a:gd name="T73" fmla="*/ 51 h 390"/>
                <a:gd name="T74" fmla="*/ 167 w 217"/>
                <a:gd name="T75" fmla="*/ 51 h 390"/>
                <a:gd name="T76" fmla="*/ 173 w 217"/>
                <a:gd name="T77" fmla="*/ 67 h 390"/>
                <a:gd name="T78" fmla="*/ 176 w 217"/>
                <a:gd name="T79" fmla="*/ 87 h 390"/>
                <a:gd name="T80" fmla="*/ 170 w 217"/>
                <a:gd name="T81" fmla="*/ 89 h 390"/>
                <a:gd name="T82" fmla="*/ 160 w 217"/>
                <a:gd name="T83" fmla="*/ 95 h 390"/>
                <a:gd name="T84" fmla="*/ 144 w 217"/>
                <a:gd name="T85" fmla="*/ 102 h 390"/>
                <a:gd name="T86" fmla="*/ 135 w 217"/>
                <a:gd name="T87" fmla="*/ 112 h 390"/>
                <a:gd name="T88" fmla="*/ 131 w 217"/>
                <a:gd name="T89" fmla="*/ 138 h 390"/>
                <a:gd name="T90" fmla="*/ 121 w 217"/>
                <a:gd name="T91" fmla="*/ 152 h 390"/>
                <a:gd name="T92" fmla="*/ 122 w 217"/>
                <a:gd name="T93" fmla="*/ 169 h 390"/>
                <a:gd name="T94" fmla="*/ 133 w 217"/>
                <a:gd name="T95" fmla="*/ 186 h 390"/>
                <a:gd name="T96" fmla="*/ 144 w 217"/>
                <a:gd name="T97" fmla="*/ 203 h 390"/>
                <a:gd name="T98" fmla="*/ 161 w 217"/>
                <a:gd name="T99" fmla="*/ 214 h 390"/>
                <a:gd name="T100" fmla="*/ 175 w 217"/>
                <a:gd name="T101" fmla="*/ 203 h 390"/>
                <a:gd name="T102" fmla="*/ 176 w 217"/>
                <a:gd name="T103" fmla="*/ 220 h 390"/>
                <a:gd name="T104" fmla="*/ 193 w 217"/>
                <a:gd name="T105" fmla="*/ 233 h 390"/>
                <a:gd name="T106" fmla="*/ 209 w 217"/>
                <a:gd name="T107" fmla="*/ 272 h 390"/>
                <a:gd name="T108" fmla="*/ 209 w 217"/>
                <a:gd name="T109" fmla="*/ 295 h 390"/>
                <a:gd name="T110" fmla="*/ 207 w 217"/>
                <a:gd name="T111" fmla="*/ 311 h 390"/>
                <a:gd name="T112" fmla="*/ 209 w 217"/>
                <a:gd name="T113" fmla="*/ 327 h 390"/>
                <a:gd name="T114" fmla="*/ 216 w 217"/>
                <a:gd name="T115" fmla="*/ 346 h 390"/>
                <a:gd name="T116" fmla="*/ 210 w 217"/>
                <a:gd name="T117" fmla="*/ 362 h 390"/>
                <a:gd name="T118" fmla="*/ 92 w 217"/>
                <a:gd name="T119" fmla="*/ 29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7" h="390">
                  <a:moveTo>
                    <a:pt x="210" y="372"/>
                  </a:moveTo>
                  <a:lnTo>
                    <a:pt x="209" y="374"/>
                  </a:lnTo>
                  <a:lnTo>
                    <a:pt x="207" y="375"/>
                  </a:lnTo>
                  <a:lnTo>
                    <a:pt x="206" y="375"/>
                  </a:lnTo>
                  <a:lnTo>
                    <a:pt x="206" y="378"/>
                  </a:lnTo>
                  <a:lnTo>
                    <a:pt x="206" y="379"/>
                  </a:lnTo>
                  <a:lnTo>
                    <a:pt x="206" y="380"/>
                  </a:lnTo>
                  <a:lnTo>
                    <a:pt x="207" y="381"/>
                  </a:lnTo>
                  <a:lnTo>
                    <a:pt x="206" y="384"/>
                  </a:lnTo>
                  <a:lnTo>
                    <a:pt x="206" y="385"/>
                  </a:lnTo>
                  <a:lnTo>
                    <a:pt x="206" y="387"/>
                  </a:lnTo>
                  <a:lnTo>
                    <a:pt x="205" y="387"/>
                  </a:lnTo>
                  <a:lnTo>
                    <a:pt x="205" y="389"/>
                  </a:lnTo>
                  <a:lnTo>
                    <a:pt x="202" y="389"/>
                  </a:lnTo>
                  <a:lnTo>
                    <a:pt x="201" y="390"/>
                  </a:lnTo>
                  <a:lnTo>
                    <a:pt x="200" y="389"/>
                  </a:lnTo>
                  <a:lnTo>
                    <a:pt x="199" y="389"/>
                  </a:lnTo>
                  <a:lnTo>
                    <a:pt x="199" y="390"/>
                  </a:lnTo>
                  <a:lnTo>
                    <a:pt x="199" y="389"/>
                  </a:lnTo>
                  <a:lnTo>
                    <a:pt x="198" y="389"/>
                  </a:lnTo>
                  <a:lnTo>
                    <a:pt x="196" y="387"/>
                  </a:lnTo>
                  <a:lnTo>
                    <a:pt x="194" y="387"/>
                  </a:lnTo>
                  <a:lnTo>
                    <a:pt x="194" y="385"/>
                  </a:lnTo>
                  <a:lnTo>
                    <a:pt x="193" y="385"/>
                  </a:lnTo>
                  <a:lnTo>
                    <a:pt x="193" y="384"/>
                  </a:lnTo>
                  <a:lnTo>
                    <a:pt x="192" y="384"/>
                  </a:lnTo>
                  <a:lnTo>
                    <a:pt x="190" y="383"/>
                  </a:lnTo>
                  <a:lnTo>
                    <a:pt x="189" y="381"/>
                  </a:lnTo>
                  <a:lnTo>
                    <a:pt x="188" y="380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4" y="379"/>
                  </a:lnTo>
                  <a:lnTo>
                    <a:pt x="184" y="378"/>
                  </a:lnTo>
                  <a:lnTo>
                    <a:pt x="183" y="378"/>
                  </a:lnTo>
                  <a:lnTo>
                    <a:pt x="182" y="375"/>
                  </a:lnTo>
                  <a:lnTo>
                    <a:pt x="182" y="374"/>
                  </a:lnTo>
                  <a:lnTo>
                    <a:pt x="181" y="372"/>
                  </a:lnTo>
                  <a:lnTo>
                    <a:pt x="181" y="370"/>
                  </a:lnTo>
                  <a:lnTo>
                    <a:pt x="179" y="369"/>
                  </a:lnTo>
                  <a:lnTo>
                    <a:pt x="178" y="367"/>
                  </a:lnTo>
                  <a:lnTo>
                    <a:pt x="176" y="367"/>
                  </a:lnTo>
                  <a:lnTo>
                    <a:pt x="176" y="366"/>
                  </a:lnTo>
                  <a:lnTo>
                    <a:pt x="173" y="366"/>
                  </a:lnTo>
                  <a:lnTo>
                    <a:pt x="172" y="364"/>
                  </a:lnTo>
                  <a:lnTo>
                    <a:pt x="171" y="363"/>
                  </a:lnTo>
                  <a:lnTo>
                    <a:pt x="170" y="362"/>
                  </a:lnTo>
                  <a:lnTo>
                    <a:pt x="167" y="362"/>
                  </a:lnTo>
                  <a:lnTo>
                    <a:pt x="167" y="361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5" y="358"/>
                  </a:lnTo>
                  <a:lnTo>
                    <a:pt x="165" y="357"/>
                  </a:lnTo>
                  <a:lnTo>
                    <a:pt x="164" y="356"/>
                  </a:lnTo>
                  <a:lnTo>
                    <a:pt x="162" y="356"/>
                  </a:lnTo>
                  <a:lnTo>
                    <a:pt x="162" y="355"/>
                  </a:lnTo>
                  <a:lnTo>
                    <a:pt x="161" y="355"/>
                  </a:lnTo>
                  <a:lnTo>
                    <a:pt x="160" y="355"/>
                  </a:lnTo>
                  <a:lnTo>
                    <a:pt x="158" y="355"/>
                  </a:lnTo>
                  <a:lnTo>
                    <a:pt x="156" y="354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2" y="351"/>
                  </a:lnTo>
                  <a:lnTo>
                    <a:pt x="152" y="349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7" y="347"/>
                  </a:lnTo>
                  <a:lnTo>
                    <a:pt x="146" y="346"/>
                  </a:lnTo>
                  <a:lnTo>
                    <a:pt x="144" y="346"/>
                  </a:lnTo>
                  <a:lnTo>
                    <a:pt x="143" y="345"/>
                  </a:lnTo>
                  <a:lnTo>
                    <a:pt x="141" y="345"/>
                  </a:lnTo>
                  <a:lnTo>
                    <a:pt x="141" y="346"/>
                  </a:lnTo>
                  <a:lnTo>
                    <a:pt x="141" y="345"/>
                  </a:lnTo>
                  <a:lnTo>
                    <a:pt x="139" y="345"/>
                  </a:lnTo>
                  <a:lnTo>
                    <a:pt x="138" y="344"/>
                  </a:lnTo>
                  <a:lnTo>
                    <a:pt x="137" y="343"/>
                  </a:lnTo>
                  <a:lnTo>
                    <a:pt x="136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31" y="337"/>
                  </a:lnTo>
                  <a:lnTo>
                    <a:pt x="130" y="338"/>
                  </a:lnTo>
                  <a:lnTo>
                    <a:pt x="130" y="337"/>
                  </a:lnTo>
                  <a:lnTo>
                    <a:pt x="129" y="337"/>
                  </a:lnTo>
                  <a:lnTo>
                    <a:pt x="129" y="335"/>
                  </a:lnTo>
                  <a:lnTo>
                    <a:pt x="127" y="335"/>
                  </a:lnTo>
                  <a:lnTo>
                    <a:pt x="127" y="334"/>
                  </a:lnTo>
                  <a:lnTo>
                    <a:pt x="125" y="334"/>
                  </a:lnTo>
                  <a:lnTo>
                    <a:pt x="122" y="332"/>
                  </a:lnTo>
                  <a:lnTo>
                    <a:pt x="121" y="330"/>
                  </a:lnTo>
                  <a:lnTo>
                    <a:pt x="119" y="329"/>
                  </a:lnTo>
                  <a:lnTo>
                    <a:pt x="118" y="329"/>
                  </a:lnTo>
                  <a:lnTo>
                    <a:pt x="118" y="328"/>
                  </a:lnTo>
                  <a:lnTo>
                    <a:pt x="116" y="328"/>
                  </a:lnTo>
                  <a:lnTo>
                    <a:pt x="116" y="327"/>
                  </a:lnTo>
                  <a:lnTo>
                    <a:pt x="116" y="326"/>
                  </a:lnTo>
                  <a:lnTo>
                    <a:pt x="114" y="326"/>
                  </a:lnTo>
                  <a:lnTo>
                    <a:pt x="114" y="324"/>
                  </a:lnTo>
                  <a:lnTo>
                    <a:pt x="113" y="322"/>
                  </a:lnTo>
                  <a:lnTo>
                    <a:pt x="112" y="322"/>
                  </a:lnTo>
                  <a:lnTo>
                    <a:pt x="112" y="321"/>
                  </a:lnTo>
                  <a:lnTo>
                    <a:pt x="110" y="320"/>
                  </a:lnTo>
                  <a:lnTo>
                    <a:pt x="110" y="318"/>
                  </a:lnTo>
                  <a:lnTo>
                    <a:pt x="109" y="318"/>
                  </a:lnTo>
                  <a:lnTo>
                    <a:pt x="109" y="317"/>
                  </a:lnTo>
                  <a:lnTo>
                    <a:pt x="108" y="317"/>
                  </a:lnTo>
                  <a:lnTo>
                    <a:pt x="108" y="316"/>
                  </a:lnTo>
                  <a:lnTo>
                    <a:pt x="107" y="316"/>
                  </a:lnTo>
                  <a:lnTo>
                    <a:pt x="104" y="316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3" y="312"/>
                  </a:lnTo>
                  <a:lnTo>
                    <a:pt x="102" y="312"/>
                  </a:lnTo>
                  <a:lnTo>
                    <a:pt x="102" y="311"/>
                  </a:lnTo>
                  <a:lnTo>
                    <a:pt x="102" y="310"/>
                  </a:lnTo>
                  <a:lnTo>
                    <a:pt x="101" y="310"/>
                  </a:lnTo>
                  <a:lnTo>
                    <a:pt x="101" y="309"/>
                  </a:lnTo>
                  <a:lnTo>
                    <a:pt x="101" y="307"/>
                  </a:lnTo>
                  <a:lnTo>
                    <a:pt x="99" y="307"/>
                  </a:lnTo>
                  <a:lnTo>
                    <a:pt x="98" y="305"/>
                  </a:lnTo>
                  <a:lnTo>
                    <a:pt x="99" y="305"/>
                  </a:lnTo>
                  <a:lnTo>
                    <a:pt x="98" y="304"/>
                  </a:lnTo>
                  <a:lnTo>
                    <a:pt x="98" y="303"/>
                  </a:lnTo>
                  <a:lnTo>
                    <a:pt x="96" y="303"/>
                  </a:lnTo>
                  <a:lnTo>
                    <a:pt x="96" y="301"/>
                  </a:lnTo>
                  <a:lnTo>
                    <a:pt x="96" y="303"/>
                  </a:lnTo>
                  <a:lnTo>
                    <a:pt x="95" y="301"/>
                  </a:lnTo>
                  <a:lnTo>
                    <a:pt x="95" y="300"/>
                  </a:lnTo>
                  <a:lnTo>
                    <a:pt x="95" y="299"/>
                  </a:lnTo>
                  <a:lnTo>
                    <a:pt x="95" y="298"/>
                  </a:lnTo>
                  <a:lnTo>
                    <a:pt x="95" y="295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3" y="295"/>
                  </a:lnTo>
                  <a:lnTo>
                    <a:pt x="93" y="294"/>
                  </a:lnTo>
                  <a:lnTo>
                    <a:pt x="95" y="294"/>
                  </a:lnTo>
                  <a:lnTo>
                    <a:pt x="95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2"/>
                  </a:lnTo>
                  <a:lnTo>
                    <a:pt x="95" y="290"/>
                  </a:lnTo>
                  <a:lnTo>
                    <a:pt x="95" y="289"/>
                  </a:lnTo>
                  <a:lnTo>
                    <a:pt x="95" y="287"/>
                  </a:lnTo>
                  <a:lnTo>
                    <a:pt x="95" y="286"/>
                  </a:lnTo>
                  <a:lnTo>
                    <a:pt x="95" y="284"/>
                  </a:lnTo>
                  <a:lnTo>
                    <a:pt x="93" y="283"/>
                  </a:lnTo>
                  <a:lnTo>
                    <a:pt x="92" y="282"/>
                  </a:lnTo>
                  <a:lnTo>
                    <a:pt x="91" y="278"/>
                  </a:lnTo>
                  <a:lnTo>
                    <a:pt x="90" y="277"/>
                  </a:lnTo>
                  <a:lnTo>
                    <a:pt x="90" y="276"/>
                  </a:lnTo>
                  <a:lnTo>
                    <a:pt x="90" y="275"/>
                  </a:lnTo>
                  <a:lnTo>
                    <a:pt x="87" y="275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6" y="272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5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5"/>
                  </a:lnTo>
                  <a:lnTo>
                    <a:pt x="82" y="264"/>
                  </a:lnTo>
                  <a:lnTo>
                    <a:pt x="82" y="263"/>
                  </a:lnTo>
                  <a:lnTo>
                    <a:pt x="81" y="263"/>
                  </a:lnTo>
                  <a:lnTo>
                    <a:pt x="80" y="260"/>
                  </a:lnTo>
                  <a:lnTo>
                    <a:pt x="80" y="259"/>
                  </a:lnTo>
                  <a:lnTo>
                    <a:pt x="78" y="259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6" y="256"/>
                  </a:lnTo>
                  <a:lnTo>
                    <a:pt x="76" y="255"/>
                  </a:lnTo>
                  <a:lnTo>
                    <a:pt x="76" y="254"/>
                  </a:lnTo>
                  <a:lnTo>
                    <a:pt x="75" y="252"/>
                  </a:lnTo>
                  <a:lnTo>
                    <a:pt x="75" y="250"/>
                  </a:lnTo>
                  <a:lnTo>
                    <a:pt x="76" y="250"/>
                  </a:lnTo>
                  <a:lnTo>
                    <a:pt x="75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8"/>
                  </a:lnTo>
                  <a:lnTo>
                    <a:pt x="74" y="247"/>
                  </a:lnTo>
                  <a:lnTo>
                    <a:pt x="74" y="246"/>
                  </a:lnTo>
                  <a:lnTo>
                    <a:pt x="73" y="246"/>
                  </a:lnTo>
                  <a:lnTo>
                    <a:pt x="72" y="244"/>
                  </a:lnTo>
                  <a:lnTo>
                    <a:pt x="68" y="242"/>
                  </a:lnTo>
                  <a:lnTo>
                    <a:pt x="68" y="241"/>
                  </a:lnTo>
                  <a:lnTo>
                    <a:pt x="67" y="241"/>
                  </a:lnTo>
                  <a:lnTo>
                    <a:pt x="67" y="239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7" y="237"/>
                  </a:lnTo>
                  <a:lnTo>
                    <a:pt x="67" y="236"/>
                  </a:lnTo>
                  <a:lnTo>
                    <a:pt x="67" y="233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5" y="231"/>
                  </a:lnTo>
                  <a:lnTo>
                    <a:pt x="64" y="230"/>
                  </a:lnTo>
                  <a:lnTo>
                    <a:pt x="64" y="229"/>
                  </a:lnTo>
                  <a:lnTo>
                    <a:pt x="63" y="229"/>
                  </a:lnTo>
                  <a:lnTo>
                    <a:pt x="63" y="225"/>
                  </a:lnTo>
                  <a:lnTo>
                    <a:pt x="61" y="225"/>
                  </a:lnTo>
                  <a:lnTo>
                    <a:pt x="61" y="224"/>
                  </a:lnTo>
                  <a:lnTo>
                    <a:pt x="59" y="222"/>
                  </a:lnTo>
                  <a:lnTo>
                    <a:pt x="59" y="221"/>
                  </a:lnTo>
                  <a:lnTo>
                    <a:pt x="59" y="220"/>
                  </a:lnTo>
                  <a:lnTo>
                    <a:pt x="58" y="220"/>
                  </a:lnTo>
                  <a:lnTo>
                    <a:pt x="58" y="219"/>
                  </a:lnTo>
                  <a:lnTo>
                    <a:pt x="58" y="218"/>
                  </a:lnTo>
                  <a:lnTo>
                    <a:pt x="57" y="218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6" y="213"/>
                  </a:lnTo>
                  <a:lnTo>
                    <a:pt x="56" y="212"/>
                  </a:lnTo>
                  <a:lnTo>
                    <a:pt x="56" y="210"/>
                  </a:lnTo>
                  <a:lnTo>
                    <a:pt x="55" y="209"/>
                  </a:lnTo>
                  <a:lnTo>
                    <a:pt x="55" y="207"/>
                  </a:lnTo>
                  <a:lnTo>
                    <a:pt x="55" y="206"/>
                  </a:lnTo>
                  <a:lnTo>
                    <a:pt x="53" y="206"/>
                  </a:lnTo>
                  <a:lnTo>
                    <a:pt x="53" y="204"/>
                  </a:lnTo>
                  <a:lnTo>
                    <a:pt x="53" y="203"/>
                  </a:lnTo>
                  <a:lnTo>
                    <a:pt x="53" y="202"/>
                  </a:lnTo>
                  <a:lnTo>
                    <a:pt x="51" y="202"/>
                  </a:lnTo>
                  <a:lnTo>
                    <a:pt x="51" y="201"/>
                  </a:lnTo>
                  <a:lnTo>
                    <a:pt x="51" y="198"/>
                  </a:lnTo>
                  <a:lnTo>
                    <a:pt x="51" y="201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0" y="196"/>
                  </a:lnTo>
                  <a:lnTo>
                    <a:pt x="49" y="196"/>
                  </a:lnTo>
                  <a:lnTo>
                    <a:pt x="50" y="197"/>
                  </a:lnTo>
                  <a:lnTo>
                    <a:pt x="49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47" y="193"/>
                  </a:lnTo>
                  <a:lnTo>
                    <a:pt x="49" y="193"/>
                  </a:lnTo>
                  <a:lnTo>
                    <a:pt x="47" y="193"/>
                  </a:lnTo>
                  <a:lnTo>
                    <a:pt x="47" y="192"/>
                  </a:lnTo>
                  <a:lnTo>
                    <a:pt x="47" y="191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5" y="184"/>
                  </a:lnTo>
                  <a:lnTo>
                    <a:pt x="45" y="182"/>
                  </a:lnTo>
                  <a:lnTo>
                    <a:pt x="42" y="182"/>
                  </a:lnTo>
                  <a:lnTo>
                    <a:pt x="42" y="180"/>
                  </a:lnTo>
                  <a:lnTo>
                    <a:pt x="41" y="180"/>
                  </a:lnTo>
                  <a:lnTo>
                    <a:pt x="42" y="180"/>
                  </a:lnTo>
                  <a:lnTo>
                    <a:pt x="42" y="179"/>
                  </a:lnTo>
                  <a:lnTo>
                    <a:pt x="41" y="178"/>
                  </a:lnTo>
                  <a:lnTo>
                    <a:pt x="41" y="176"/>
                  </a:lnTo>
                  <a:lnTo>
                    <a:pt x="40" y="175"/>
                  </a:lnTo>
                  <a:lnTo>
                    <a:pt x="39" y="174"/>
                  </a:lnTo>
                  <a:lnTo>
                    <a:pt x="39" y="172"/>
                  </a:lnTo>
                  <a:lnTo>
                    <a:pt x="38" y="172"/>
                  </a:lnTo>
                  <a:lnTo>
                    <a:pt x="36" y="169"/>
                  </a:lnTo>
                  <a:lnTo>
                    <a:pt x="34" y="169"/>
                  </a:lnTo>
                  <a:lnTo>
                    <a:pt x="34" y="168"/>
                  </a:lnTo>
                  <a:lnTo>
                    <a:pt x="34" y="167"/>
                  </a:lnTo>
                  <a:lnTo>
                    <a:pt x="33" y="165"/>
                  </a:lnTo>
                  <a:lnTo>
                    <a:pt x="33" y="164"/>
                  </a:lnTo>
                  <a:lnTo>
                    <a:pt x="32" y="162"/>
                  </a:lnTo>
                  <a:lnTo>
                    <a:pt x="30" y="161"/>
                  </a:lnTo>
                  <a:lnTo>
                    <a:pt x="30" y="159"/>
                  </a:lnTo>
                  <a:lnTo>
                    <a:pt x="30" y="158"/>
                  </a:lnTo>
                  <a:lnTo>
                    <a:pt x="30" y="157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3"/>
                  </a:lnTo>
                  <a:lnTo>
                    <a:pt x="29" y="152"/>
                  </a:lnTo>
                  <a:lnTo>
                    <a:pt x="28" y="152"/>
                  </a:lnTo>
                  <a:lnTo>
                    <a:pt x="27" y="150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3" y="147"/>
                  </a:lnTo>
                  <a:lnTo>
                    <a:pt x="23" y="145"/>
                  </a:lnTo>
                  <a:lnTo>
                    <a:pt x="23" y="144"/>
                  </a:lnTo>
                  <a:lnTo>
                    <a:pt x="21" y="142"/>
                  </a:lnTo>
                  <a:lnTo>
                    <a:pt x="21" y="141"/>
                  </a:lnTo>
                  <a:lnTo>
                    <a:pt x="18" y="140"/>
                  </a:lnTo>
                  <a:lnTo>
                    <a:pt x="15" y="139"/>
                  </a:lnTo>
                  <a:lnTo>
                    <a:pt x="11" y="135"/>
                  </a:lnTo>
                  <a:lnTo>
                    <a:pt x="10" y="135"/>
                  </a:lnTo>
                  <a:lnTo>
                    <a:pt x="10" y="134"/>
                  </a:lnTo>
                  <a:lnTo>
                    <a:pt x="7" y="133"/>
                  </a:lnTo>
                  <a:lnTo>
                    <a:pt x="6" y="132"/>
                  </a:lnTo>
                  <a:lnTo>
                    <a:pt x="5" y="130"/>
                  </a:lnTo>
                  <a:lnTo>
                    <a:pt x="4" y="130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6" y="124"/>
                  </a:lnTo>
                  <a:lnTo>
                    <a:pt x="6" y="125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7" y="122"/>
                  </a:lnTo>
                  <a:lnTo>
                    <a:pt x="7" y="121"/>
                  </a:lnTo>
                  <a:lnTo>
                    <a:pt x="6" y="117"/>
                  </a:lnTo>
                  <a:lnTo>
                    <a:pt x="6" y="116"/>
                  </a:lnTo>
                  <a:lnTo>
                    <a:pt x="5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2" y="111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7"/>
                  </a:lnTo>
                  <a:lnTo>
                    <a:pt x="4" y="106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0" y="91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5" y="85"/>
                  </a:lnTo>
                  <a:lnTo>
                    <a:pt x="5" y="84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1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3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5" y="76"/>
                  </a:lnTo>
                  <a:lnTo>
                    <a:pt x="16" y="76"/>
                  </a:lnTo>
                  <a:lnTo>
                    <a:pt x="16" y="77"/>
                  </a:lnTo>
                  <a:lnTo>
                    <a:pt x="16" y="78"/>
                  </a:lnTo>
                  <a:lnTo>
                    <a:pt x="16" y="79"/>
                  </a:lnTo>
                  <a:lnTo>
                    <a:pt x="16" y="81"/>
                  </a:lnTo>
                  <a:lnTo>
                    <a:pt x="16" y="82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6" y="85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2" y="87"/>
                  </a:lnTo>
                  <a:lnTo>
                    <a:pt x="12" y="88"/>
                  </a:lnTo>
                  <a:lnTo>
                    <a:pt x="12" y="89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2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6" y="94"/>
                  </a:lnTo>
                  <a:lnTo>
                    <a:pt x="16" y="91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19" y="94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2" y="95"/>
                  </a:lnTo>
                  <a:lnTo>
                    <a:pt x="23" y="96"/>
                  </a:lnTo>
                  <a:lnTo>
                    <a:pt x="24" y="96"/>
                  </a:lnTo>
                  <a:lnTo>
                    <a:pt x="27" y="95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9" y="98"/>
                  </a:lnTo>
                  <a:lnTo>
                    <a:pt x="28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9" y="104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2" y="105"/>
                  </a:lnTo>
                  <a:lnTo>
                    <a:pt x="32" y="106"/>
                  </a:lnTo>
                  <a:lnTo>
                    <a:pt x="33" y="106"/>
                  </a:lnTo>
                  <a:lnTo>
                    <a:pt x="34" y="107"/>
                  </a:lnTo>
                  <a:lnTo>
                    <a:pt x="36" y="107"/>
                  </a:lnTo>
                  <a:lnTo>
                    <a:pt x="38" y="106"/>
                  </a:lnTo>
                  <a:lnTo>
                    <a:pt x="38" y="105"/>
                  </a:lnTo>
                  <a:lnTo>
                    <a:pt x="39" y="105"/>
                  </a:lnTo>
                  <a:lnTo>
                    <a:pt x="39" y="104"/>
                  </a:lnTo>
                  <a:lnTo>
                    <a:pt x="38" y="102"/>
                  </a:lnTo>
                  <a:lnTo>
                    <a:pt x="39" y="100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1" y="98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1" y="94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2" y="85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6" y="81"/>
                  </a:lnTo>
                  <a:lnTo>
                    <a:pt x="45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6" y="73"/>
                  </a:lnTo>
                  <a:lnTo>
                    <a:pt x="46" y="72"/>
                  </a:lnTo>
                  <a:lnTo>
                    <a:pt x="47" y="72"/>
                  </a:lnTo>
                  <a:lnTo>
                    <a:pt x="47" y="73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49" y="73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50" y="71"/>
                  </a:lnTo>
                  <a:lnTo>
                    <a:pt x="50" y="70"/>
                  </a:lnTo>
                  <a:lnTo>
                    <a:pt x="51" y="68"/>
                  </a:lnTo>
                  <a:lnTo>
                    <a:pt x="53" y="65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57" y="62"/>
                  </a:lnTo>
                  <a:lnTo>
                    <a:pt x="58" y="61"/>
                  </a:lnTo>
                  <a:lnTo>
                    <a:pt x="61" y="61"/>
                  </a:lnTo>
                  <a:lnTo>
                    <a:pt x="63" y="60"/>
                  </a:lnTo>
                  <a:lnTo>
                    <a:pt x="64" y="59"/>
                  </a:lnTo>
                  <a:lnTo>
                    <a:pt x="67" y="59"/>
                  </a:lnTo>
                  <a:lnTo>
                    <a:pt x="68" y="58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4"/>
                  </a:lnTo>
                  <a:lnTo>
                    <a:pt x="74" y="54"/>
                  </a:lnTo>
                  <a:lnTo>
                    <a:pt x="75" y="53"/>
                  </a:lnTo>
                  <a:lnTo>
                    <a:pt x="75" y="51"/>
                  </a:lnTo>
                  <a:lnTo>
                    <a:pt x="76" y="51"/>
                  </a:lnTo>
                  <a:lnTo>
                    <a:pt x="78" y="50"/>
                  </a:lnTo>
                  <a:lnTo>
                    <a:pt x="78" y="49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2" y="44"/>
                  </a:lnTo>
                  <a:lnTo>
                    <a:pt x="82" y="43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6" y="38"/>
                  </a:lnTo>
                  <a:lnTo>
                    <a:pt x="86" y="37"/>
                  </a:lnTo>
                  <a:lnTo>
                    <a:pt x="87" y="36"/>
                  </a:lnTo>
                  <a:lnTo>
                    <a:pt x="87" y="34"/>
                  </a:lnTo>
                  <a:lnTo>
                    <a:pt x="90" y="34"/>
                  </a:lnTo>
                  <a:lnTo>
                    <a:pt x="90" y="33"/>
                  </a:lnTo>
                  <a:lnTo>
                    <a:pt x="90" y="32"/>
                  </a:lnTo>
                  <a:lnTo>
                    <a:pt x="91" y="28"/>
                  </a:lnTo>
                  <a:lnTo>
                    <a:pt x="91" y="26"/>
                  </a:lnTo>
                  <a:lnTo>
                    <a:pt x="91" y="24"/>
                  </a:lnTo>
                  <a:lnTo>
                    <a:pt x="92" y="20"/>
                  </a:lnTo>
                  <a:lnTo>
                    <a:pt x="92" y="22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5" y="20"/>
                  </a:lnTo>
                  <a:lnTo>
                    <a:pt x="93" y="20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3" y="14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2" y="10"/>
                  </a:lnTo>
                  <a:lnTo>
                    <a:pt x="92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8"/>
                  </a:lnTo>
                  <a:lnTo>
                    <a:pt x="103" y="8"/>
                  </a:lnTo>
                  <a:lnTo>
                    <a:pt x="104" y="9"/>
                  </a:lnTo>
                  <a:lnTo>
                    <a:pt x="107" y="10"/>
                  </a:lnTo>
                  <a:lnTo>
                    <a:pt x="108" y="11"/>
                  </a:lnTo>
                  <a:lnTo>
                    <a:pt x="109" y="15"/>
                  </a:lnTo>
                  <a:lnTo>
                    <a:pt x="108" y="15"/>
                  </a:lnTo>
                  <a:lnTo>
                    <a:pt x="108" y="16"/>
                  </a:lnTo>
                  <a:lnTo>
                    <a:pt x="109" y="16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12" y="22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7"/>
                  </a:lnTo>
                  <a:lnTo>
                    <a:pt x="120" y="28"/>
                  </a:lnTo>
                  <a:lnTo>
                    <a:pt x="121" y="28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1" y="31"/>
                  </a:lnTo>
                  <a:lnTo>
                    <a:pt x="121" y="32"/>
                  </a:lnTo>
                  <a:lnTo>
                    <a:pt x="121" y="33"/>
                  </a:lnTo>
                  <a:lnTo>
                    <a:pt x="122" y="33"/>
                  </a:lnTo>
                  <a:lnTo>
                    <a:pt x="122" y="34"/>
                  </a:lnTo>
                  <a:lnTo>
                    <a:pt x="121" y="34"/>
                  </a:lnTo>
                  <a:lnTo>
                    <a:pt x="121" y="36"/>
                  </a:lnTo>
                  <a:lnTo>
                    <a:pt x="121" y="37"/>
                  </a:lnTo>
                  <a:lnTo>
                    <a:pt x="122" y="37"/>
                  </a:lnTo>
                  <a:lnTo>
                    <a:pt x="125" y="37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7" y="41"/>
                  </a:lnTo>
                  <a:lnTo>
                    <a:pt x="127" y="42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7" y="47"/>
                  </a:lnTo>
                  <a:lnTo>
                    <a:pt x="127" y="49"/>
                  </a:lnTo>
                  <a:lnTo>
                    <a:pt x="127" y="50"/>
                  </a:lnTo>
                  <a:lnTo>
                    <a:pt x="129" y="50"/>
                  </a:lnTo>
                  <a:lnTo>
                    <a:pt x="130" y="50"/>
                  </a:lnTo>
                  <a:lnTo>
                    <a:pt x="131" y="51"/>
                  </a:lnTo>
                  <a:lnTo>
                    <a:pt x="131" y="53"/>
                  </a:lnTo>
                  <a:lnTo>
                    <a:pt x="133" y="51"/>
                  </a:lnTo>
                  <a:lnTo>
                    <a:pt x="135" y="51"/>
                  </a:lnTo>
                  <a:lnTo>
                    <a:pt x="135" y="53"/>
                  </a:lnTo>
                  <a:lnTo>
                    <a:pt x="136" y="53"/>
                  </a:lnTo>
                  <a:lnTo>
                    <a:pt x="136" y="51"/>
                  </a:lnTo>
                  <a:lnTo>
                    <a:pt x="136" y="50"/>
                  </a:lnTo>
                  <a:lnTo>
                    <a:pt x="137" y="50"/>
                  </a:lnTo>
                  <a:lnTo>
                    <a:pt x="137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1" y="51"/>
                  </a:lnTo>
                  <a:lnTo>
                    <a:pt x="143" y="51"/>
                  </a:lnTo>
                  <a:lnTo>
                    <a:pt x="144" y="51"/>
                  </a:lnTo>
                  <a:lnTo>
                    <a:pt x="146" y="50"/>
                  </a:lnTo>
                  <a:lnTo>
                    <a:pt x="147" y="50"/>
                  </a:lnTo>
                  <a:lnTo>
                    <a:pt x="147" y="49"/>
                  </a:lnTo>
                  <a:lnTo>
                    <a:pt x="148" y="49"/>
                  </a:lnTo>
                  <a:lnTo>
                    <a:pt x="148" y="47"/>
                  </a:lnTo>
                  <a:lnTo>
                    <a:pt x="149" y="47"/>
                  </a:lnTo>
                  <a:lnTo>
                    <a:pt x="149" y="45"/>
                  </a:lnTo>
                  <a:lnTo>
                    <a:pt x="149" y="47"/>
                  </a:lnTo>
                  <a:lnTo>
                    <a:pt x="152" y="47"/>
                  </a:lnTo>
                  <a:lnTo>
                    <a:pt x="153" y="47"/>
                  </a:lnTo>
                  <a:lnTo>
                    <a:pt x="154" y="49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5" y="49"/>
                  </a:lnTo>
                  <a:lnTo>
                    <a:pt x="155" y="50"/>
                  </a:lnTo>
                  <a:lnTo>
                    <a:pt x="155" y="51"/>
                  </a:lnTo>
                  <a:lnTo>
                    <a:pt x="156" y="51"/>
                  </a:lnTo>
                  <a:lnTo>
                    <a:pt x="156" y="50"/>
                  </a:lnTo>
                  <a:lnTo>
                    <a:pt x="158" y="50"/>
                  </a:lnTo>
                  <a:lnTo>
                    <a:pt x="160" y="50"/>
                  </a:lnTo>
                  <a:lnTo>
                    <a:pt x="160" y="49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4" y="49"/>
                  </a:lnTo>
                  <a:lnTo>
                    <a:pt x="165" y="49"/>
                  </a:lnTo>
                  <a:lnTo>
                    <a:pt x="165" y="50"/>
                  </a:lnTo>
                  <a:lnTo>
                    <a:pt x="166" y="50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67" y="53"/>
                  </a:lnTo>
                  <a:lnTo>
                    <a:pt x="167" y="51"/>
                  </a:lnTo>
                  <a:lnTo>
                    <a:pt x="170" y="51"/>
                  </a:lnTo>
                  <a:lnTo>
                    <a:pt x="170" y="53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2" y="54"/>
                  </a:lnTo>
                  <a:lnTo>
                    <a:pt x="172" y="55"/>
                  </a:lnTo>
                  <a:lnTo>
                    <a:pt x="173" y="54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58"/>
                  </a:lnTo>
                  <a:lnTo>
                    <a:pt x="176" y="59"/>
                  </a:lnTo>
                  <a:lnTo>
                    <a:pt x="178" y="59"/>
                  </a:lnTo>
                  <a:lnTo>
                    <a:pt x="178" y="60"/>
                  </a:lnTo>
                  <a:lnTo>
                    <a:pt x="176" y="61"/>
                  </a:lnTo>
                  <a:lnTo>
                    <a:pt x="175" y="64"/>
                  </a:lnTo>
                  <a:lnTo>
                    <a:pt x="173" y="67"/>
                  </a:lnTo>
                  <a:lnTo>
                    <a:pt x="172" y="70"/>
                  </a:lnTo>
                  <a:lnTo>
                    <a:pt x="171" y="72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67" y="79"/>
                  </a:lnTo>
                  <a:lnTo>
                    <a:pt x="166" y="81"/>
                  </a:lnTo>
                  <a:lnTo>
                    <a:pt x="167" y="81"/>
                  </a:lnTo>
                  <a:lnTo>
                    <a:pt x="170" y="82"/>
                  </a:lnTo>
                  <a:lnTo>
                    <a:pt x="171" y="84"/>
                  </a:lnTo>
                  <a:lnTo>
                    <a:pt x="172" y="84"/>
                  </a:lnTo>
                  <a:lnTo>
                    <a:pt x="172" y="82"/>
                  </a:lnTo>
                  <a:lnTo>
                    <a:pt x="173" y="82"/>
                  </a:lnTo>
                  <a:lnTo>
                    <a:pt x="175" y="82"/>
                  </a:lnTo>
                  <a:lnTo>
                    <a:pt x="175" y="84"/>
                  </a:lnTo>
                  <a:lnTo>
                    <a:pt x="175" y="85"/>
                  </a:lnTo>
                  <a:lnTo>
                    <a:pt x="176" y="87"/>
                  </a:lnTo>
                  <a:lnTo>
                    <a:pt x="178" y="88"/>
                  </a:lnTo>
                  <a:lnTo>
                    <a:pt x="179" y="89"/>
                  </a:lnTo>
                  <a:lnTo>
                    <a:pt x="179" y="90"/>
                  </a:lnTo>
                  <a:lnTo>
                    <a:pt x="179" y="91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1"/>
                  </a:lnTo>
                  <a:lnTo>
                    <a:pt x="176" y="91"/>
                  </a:lnTo>
                  <a:lnTo>
                    <a:pt x="176" y="94"/>
                  </a:lnTo>
                  <a:lnTo>
                    <a:pt x="175" y="91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3" y="89"/>
                  </a:lnTo>
                  <a:lnTo>
                    <a:pt x="172" y="89"/>
                  </a:lnTo>
                  <a:lnTo>
                    <a:pt x="171" y="89"/>
                  </a:lnTo>
                  <a:lnTo>
                    <a:pt x="170" y="89"/>
                  </a:lnTo>
                  <a:lnTo>
                    <a:pt x="170" y="90"/>
                  </a:lnTo>
                  <a:lnTo>
                    <a:pt x="170" y="89"/>
                  </a:lnTo>
                  <a:lnTo>
                    <a:pt x="170" y="88"/>
                  </a:lnTo>
                  <a:lnTo>
                    <a:pt x="167" y="88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5" y="89"/>
                  </a:lnTo>
                  <a:lnTo>
                    <a:pt x="165" y="90"/>
                  </a:lnTo>
                  <a:lnTo>
                    <a:pt x="165" y="91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2" y="94"/>
                  </a:lnTo>
                  <a:lnTo>
                    <a:pt x="161" y="94"/>
                  </a:lnTo>
                  <a:lnTo>
                    <a:pt x="161" y="95"/>
                  </a:lnTo>
                  <a:lnTo>
                    <a:pt x="161" y="94"/>
                  </a:lnTo>
                  <a:lnTo>
                    <a:pt x="160" y="95"/>
                  </a:lnTo>
                  <a:lnTo>
                    <a:pt x="160" y="94"/>
                  </a:lnTo>
                  <a:lnTo>
                    <a:pt x="158" y="94"/>
                  </a:lnTo>
                  <a:lnTo>
                    <a:pt x="158" y="95"/>
                  </a:lnTo>
                  <a:lnTo>
                    <a:pt x="158" y="96"/>
                  </a:lnTo>
                  <a:lnTo>
                    <a:pt x="156" y="95"/>
                  </a:lnTo>
                  <a:lnTo>
                    <a:pt x="155" y="95"/>
                  </a:lnTo>
                  <a:lnTo>
                    <a:pt x="155" y="96"/>
                  </a:lnTo>
                  <a:lnTo>
                    <a:pt x="154" y="96"/>
                  </a:lnTo>
                  <a:lnTo>
                    <a:pt x="153" y="96"/>
                  </a:lnTo>
                  <a:lnTo>
                    <a:pt x="152" y="96"/>
                  </a:lnTo>
                  <a:lnTo>
                    <a:pt x="149" y="96"/>
                  </a:lnTo>
                  <a:lnTo>
                    <a:pt x="148" y="98"/>
                  </a:lnTo>
                  <a:lnTo>
                    <a:pt x="147" y="99"/>
                  </a:lnTo>
                  <a:lnTo>
                    <a:pt x="146" y="99"/>
                  </a:lnTo>
                  <a:lnTo>
                    <a:pt x="146" y="100"/>
                  </a:lnTo>
                  <a:lnTo>
                    <a:pt x="144" y="102"/>
                  </a:lnTo>
                  <a:lnTo>
                    <a:pt x="143" y="102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41" y="105"/>
                  </a:lnTo>
                  <a:lnTo>
                    <a:pt x="139" y="105"/>
                  </a:lnTo>
                  <a:lnTo>
                    <a:pt x="139" y="106"/>
                  </a:lnTo>
                  <a:lnTo>
                    <a:pt x="138" y="106"/>
                  </a:lnTo>
                  <a:lnTo>
                    <a:pt x="138" y="107"/>
                  </a:lnTo>
                  <a:lnTo>
                    <a:pt x="138" y="108"/>
                  </a:lnTo>
                  <a:lnTo>
                    <a:pt x="137" y="108"/>
                  </a:lnTo>
                  <a:lnTo>
                    <a:pt x="136" y="108"/>
                  </a:lnTo>
                  <a:lnTo>
                    <a:pt x="135" y="108"/>
                  </a:lnTo>
                  <a:lnTo>
                    <a:pt x="135" y="111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2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3" y="116"/>
                  </a:lnTo>
                  <a:lnTo>
                    <a:pt x="133" y="117"/>
                  </a:lnTo>
                  <a:lnTo>
                    <a:pt x="133" y="118"/>
                  </a:lnTo>
                  <a:lnTo>
                    <a:pt x="133" y="122"/>
                  </a:lnTo>
                  <a:lnTo>
                    <a:pt x="133" y="123"/>
                  </a:lnTo>
                  <a:lnTo>
                    <a:pt x="131" y="125"/>
                  </a:lnTo>
                  <a:lnTo>
                    <a:pt x="130" y="125"/>
                  </a:lnTo>
                  <a:lnTo>
                    <a:pt x="130" y="129"/>
                  </a:lnTo>
                  <a:lnTo>
                    <a:pt x="130" y="130"/>
                  </a:lnTo>
                  <a:lnTo>
                    <a:pt x="130" y="132"/>
                  </a:lnTo>
                  <a:lnTo>
                    <a:pt x="130" y="133"/>
                  </a:lnTo>
                  <a:lnTo>
                    <a:pt x="131" y="135"/>
                  </a:lnTo>
                  <a:lnTo>
                    <a:pt x="131" y="138"/>
                  </a:lnTo>
                  <a:lnTo>
                    <a:pt x="131" y="139"/>
                  </a:lnTo>
                  <a:lnTo>
                    <a:pt x="131" y="140"/>
                  </a:lnTo>
                  <a:lnTo>
                    <a:pt x="130" y="140"/>
                  </a:lnTo>
                  <a:lnTo>
                    <a:pt x="130" y="141"/>
                  </a:lnTo>
                  <a:lnTo>
                    <a:pt x="129" y="141"/>
                  </a:lnTo>
                  <a:lnTo>
                    <a:pt x="127" y="141"/>
                  </a:lnTo>
                  <a:lnTo>
                    <a:pt x="127" y="142"/>
                  </a:lnTo>
                  <a:lnTo>
                    <a:pt x="126" y="144"/>
                  </a:lnTo>
                  <a:lnTo>
                    <a:pt x="125" y="144"/>
                  </a:lnTo>
                  <a:lnTo>
                    <a:pt x="122" y="145"/>
                  </a:lnTo>
                  <a:lnTo>
                    <a:pt x="122" y="147"/>
                  </a:lnTo>
                  <a:lnTo>
                    <a:pt x="121" y="147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1" y="151"/>
                  </a:lnTo>
                  <a:lnTo>
                    <a:pt x="121" y="152"/>
                  </a:lnTo>
                  <a:lnTo>
                    <a:pt x="122" y="156"/>
                  </a:lnTo>
                  <a:lnTo>
                    <a:pt x="122" y="157"/>
                  </a:lnTo>
                  <a:lnTo>
                    <a:pt x="121" y="157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20" y="159"/>
                  </a:lnTo>
                  <a:lnTo>
                    <a:pt x="120" y="161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21" y="165"/>
                  </a:lnTo>
                  <a:lnTo>
                    <a:pt x="122" y="167"/>
                  </a:lnTo>
                  <a:lnTo>
                    <a:pt x="125" y="167"/>
                  </a:lnTo>
                  <a:lnTo>
                    <a:pt x="125" y="168"/>
                  </a:lnTo>
                  <a:lnTo>
                    <a:pt x="122" y="169"/>
                  </a:lnTo>
                  <a:lnTo>
                    <a:pt x="122" y="168"/>
                  </a:lnTo>
                  <a:lnTo>
                    <a:pt x="122" y="169"/>
                  </a:lnTo>
                  <a:lnTo>
                    <a:pt x="122" y="170"/>
                  </a:lnTo>
                  <a:lnTo>
                    <a:pt x="125" y="170"/>
                  </a:lnTo>
                  <a:lnTo>
                    <a:pt x="125" y="172"/>
                  </a:lnTo>
                  <a:lnTo>
                    <a:pt x="126" y="172"/>
                  </a:lnTo>
                  <a:lnTo>
                    <a:pt x="126" y="174"/>
                  </a:lnTo>
                  <a:lnTo>
                    <a:pt x="126" y="175"/>
                  </a:lnTo>
                  <a:lnTo>
                    <a:pt x="126" y="176"/>
                  </a:lnTo>
                  <a:lnTo>
                    <a:pt x="127" y="178"/>
                  </a:lnTo>
                  <a:lnTo>
                    <a:pt x="127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1" y="185"/>
                  </a:lnTo>
                  <a:lnTo>
                    <a:pt x="131" y="186"/>
                  </a:lnTo>
                  <a:lnTo>
                    <a:pt x="133" y="186"/>
                  </a:lnTo>
                  <a:lnTo>
                    <a:pt x="135" y="186"/>
                  </a:lnTo>
                  <a:lnTo>
                    <a:pt x="135" y="187"/>
                  </a:lnTo>
                  <a:lnTo>
                    <a:pt x="136" y="191"/>
                  </a:lnTo>
                  <a:lnTo>
                    <a:pt x="137" y="192"/>
                  </a:lnTo>
                  <a:lnTo>
                    <a:pt x="137" y="193"/>
                  </a:lnTo>
                  <a:lnTo>
                    <a:pt x="137" y="195"/>
                  </a:lnTo>
                  <a:lnTo>
                    <a:pt x="137" y="196"/>
                  </a:lnTo>
                  <a:lnTo>
                    <a:pt x="137" y="197"/>
                  </a:lnTo>
                  <a:lnTo>
                    <a:pt x="136" y="197"/>
                  </a:lnTo>
                  <a:lnTo>
                    <a:pt x="136" y="198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9" y="202"/>
                  </a:lnTo>
                  <a:lnTo>
                    <a:pt x="143" y="202"/>
                  </a:lnTo>
                  <a:lnTo>
                    <a:pt x="144" y="202"/>
                  </a:lnTo>
                  <a:lnTo>
                    <a:pt x="144" y="203"/>
                  </a:lnTo>
                  <a:lnTo>
                    <a:pt x="146" y="203"/>
                  </a:lnTo>
                  <a:lnTo>
                    <a:pt x="147" y="203"/>
                  </a:lnTo>
                  <a:lnTo>
                    <a:pt x="148" y="203"/>
                  </a:lnTo>
                  <a:lnTo>
                    <a:pt x="148" y="204"/>
                  </a:lnTo>
                  <a:lnTo>
                    <a:pt x="148" y="206"/>
                  </a:lnTo>
                  <a:lnTo>
                    <a:pt x="149" y="206"/>
                  </a:lnTo>
                  <a:lnTo>
                    <a:pt x="149" y="207"/>
                  </a:lnTo>
                  <a:lnTo>
                    <a:pt x="149" y="209"/>
                  </a:lnTo>
                  <a:lnTo>
                    <a:pt x="152" y="210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4"/>
                  </a:lnTo>
                  <a:lnTo>
                    <a:pt x="153" y="214"/>
                  </a:lnTo>
                  <a:lnTo>
                    <a:pt x="155" y="214"/>
                  </a:lnTo>
                  <a:lnTo>
                    <a:pt x="158" y="214"/>
                  </a:lnTo>
                  <a:lnTo>
                    <a:pt x="161" y="214"/>
                  </a:lnTo>
                  <a:lnTo>
                    <a:pt x="164" y="214"/>
                  </a:lnTo>
                  <a:lnTo>
                    <a:pt x="164" y="213"/>
                  </a:lnTo>
                  <a:lnTo>
                    <a:pt x="165" y="213"/>
                  </a:lnTo>
                  <a:lnTo>
                    <a:pt x="165" y="214"/>
                  </a:lnTo>
                  <a:lnTo>
                    <a:pt x="165" y="213"/>
                  </a:lnTo>
                  <a:lnTo>
                    <a:pt x="166" y="213"/>
                  </a:lnTo>
                  <a:lnTo>
                    <a:pt x="166" y="212"/>
                  </a:lnTo>
                  <a:lnTo>
                    <a:pt x="167" y="212"/>
                  </a:lnTo>
                  <a:lnTo>
                    <a:pt x="167" y="210"/>
                  </a:lnTo>
                  <a:lnTo>
                    <a:pt x="170" y="210"/>
                  </a:lnTo>
                  <a:lnTo>
                    <a:pt x="170" y="209"/>
                  </a:lnTo>
                  <a:lnTo>
                    <a:pt x="171" y="209"/>
                  </a:lnTo>
                  <a:lnTo>
                    <a:pt x="171" y="207"/>
                  </a:lnTo>
                  <a:lnTo>
                    <a:pt x="172" y="206"/>
                  </a:lnTo>
                  <a:lnTo>
                    <a:pt x="173" y="204"/>
                  </a:lnTo>
                  <a:lnTo>
                    <a:pt x="175" y="203"/>
                  </a:lnTo>
                  <a:lnTo>
                    <a:pt x="175" y="202"/>
                  </a:lnTo>
                  <a:lnTo>
                    <a:pt x="176" y="202"/>
                  </a:lnTo>
                  <a:lnTo>
                    <a:pt x="176" y="203"/>
                  </a:lnTo>
                  <a:lnTo>
                    <a:pt x="176" y="204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6" y="206"/>
                  </a:lnTo>
                  <a:lnTo>
                    <a:pt x="176" y="207"/>
                  </a:lnTo>
                  <a:lnTo>
                    <a:pt x="176" y="209"/>
                  </a:lnTo>
                  <a:lnTo>
                    <a:pt x="176" y="210"/>
                  </a:lnTo>
                  <a:lnTo>
                    <a:pt x="175" y="210"/>
                  </a:lnTo>
                  <a:lnTo>
                    <a:pt x="175" y="212"/>
                  </a:lnTo>
                  <a:lnTo>
                    <a:pt x="175" y="213"/>
                  </a:lnTo>
                  <a:lnTo>
                    <a:pt x="176" y="214"/>
                  </a:lnTo>
                  <a:lnTo>
                    <a:pt x="176" y="218"/>
                  </a:lnTo>
                  <a:lnTo>
                    <a:pt x="176" y="220"/>
                  </a:lnTo>
                  <a:lnTo>
                    <a:pt x="176" y="222"/>
                  </a:lnTo>
                  <a:lnTo>
                    <a:pt x="176" y="225"/>
                  </a:lnTo>
                  <a:lnTo>
                    <a:pt x="176" y="229"/>
                  </a:lnTo>
                  <a:lnTo>
                    <a:pt x="176" y="231"/>
                  </a:lnTo>
                  <a:lnTo>
                    <a:pt x="178" y="233"/>
                  </a:lnTo>
                  <a:lnTo>
                    <a:pt x="178" y="236"/>
                  </a:lnTo>
                  <a:lnTo>
                    <a:pt x="179" y="233"/>
                  </a:lnTo>
                  <a:lnTo>
                    <a:pt x="181" y="236"/>
                  </a:lnTo>
                  <a:lnTo>
                    <a:pt x="182" y="237"/>
                  </a:lnTo>
                  <a:lnTo>
                    <a:pt x="183" y="237"/>
                  </a:lnTo>
                  <a:lnTo>
                    <a:pt x="184" y="236"/>
                  </a:lnTo>
                  <a:lnTo>
                    <a:pt x="188" y="233"/>
                  </a:lnTo>
                  <a:lnTo>
                    <a:pt x="189" y="233"/>
                  </a:lnTo>
                  <a:lnTo>
                    <a:pt x="190" y="233"/>
                  </a:lnTo>
                  <a:lnTo>
                    <a:pt x="192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4" y="236"/>
                  </a:lnTo>
                  <a:lnTo>
                    <a:pt x="196" y="239"/>
                  </a:lnTo>
                  <a:lnTo>
                    <a:pt x="199" y="242"/>
                  </a:lnTo>
                  <a:lnTo>
                    <a:pt x="200" y="247"/>
                  </a:lnTo>
                  <a:lnTo>
                    <a:pt x="202" y="250"/>
                  </a:lnTo>
                  <a:lnTo>
                    <a:pt x="205" y="254"/>
                  </a:lnTo>
                  <a:lnTo>
                    <a:pt x="206" y="258"/>
                  </a:lnTo>
                  <a:lnTo>
                    <a:pt x="209" y="263"/>
                  </a:lnTo>
                  <a:lnTo>
                    <a:pt x="210" y="266"/>
                  </a:lnTo>
                  <a:lnTo>
                    <a:pt x="211" y="266"/>
                  </a:lnTo>
                  <a:lnTo>
                    <a:pt x="210" y="267"/>
                  </a:lnTo>
                  <a:lnTo>
                    <a:pt x="210" y="269"/>
                  </a:lnTo>
                  <a:lnTo>
                    <a:pt x="210" y="271"/>
                  </a:lnTo>
                  <a:lnTo>
                    <a:pt x="210" y="272"/>
                  </a:lnTo>
                  <a:lnTo>
                    <a:pt x="209" y="272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6"/>
                  </a:lnTo>
                  <a:lnTo>
                    <a:pt x="207" y="277"/>
                  </a:lnTo>
                  <a:lnTo>
                    <a:pt x="207" y="278"/>
                  </a:lnTo>
                  <a:lnTo>
                    <a:pt x="207" y="281"/>
                  </a:lnTo>
                  <a:lnTo>
                    <a:pt x="207" y="282"/>
                  </a:lnTo>
                  <a:lnTo>
                    <a:pt x="209" y="283"/>
                  </a:lnTo>
                  <a:lnTo>
                    <a:pt x="209" y="287"/>
                  </a:lnTo>
                  <a:lnTo>
                    <a:pt x="209" y="289"/>
                  </a:lnTo>
                  <a:lnTo>
                    <a:pt x="207" y="290"/>
                  </a:lnTo>
                  <a:lnTo>
                    <a:pt x="207" y="292"/>
                  </a:lnTo>
                  <a:lnTo>
                    <a:pt x="209" y="293"/>
                  </a:lnTo>
                  <a:lnTo>
                    <a:pt x="209" y="294"/>
                  </a:lnTo>
                  <a:lnTo>
                    <a:pt x="209" y="295"/>
                  </a:lnTo>
                  <a:lnTo>
                    <a:pt x="209" y="298"/>
                  </a:lnTo>
                  <a:lnTo>
                    <a:pt x="209" y="299"/>
                  </a:lnTo>
                  <a:lnTo>
                    <a:pt x="210" y="299"/>
                  </a:lnTo>
                  <a:lnTo>
                    <a:pt x="210" y="300"/>
                  </a:lnTo>
                  <a:lnTo>
                    <a:pt x="211" y="300"/>
                  </a:lnTo>
                  <a:lnTo>
                    <a:pt x="211" y="301"/>
                  </a:lnTo>
                  <a:lnTo>
                    <a:pt x="211" y="303"/>
                  </a:lnTo>
                  <a:lnTo>
                    <a:pt x="210" y="303"/>
                  </a:lnTo>
                  <a:lnTo>
                    <a:pt x="210" y="304"/>
                  </a:lnTo>
                  <a:lnTo>
                    <a:pt x="210" y="305"/>
                  </a:lnTo>
                  <a:lnTo>
                    <a:pt x="210" y="307"/>
                  </a:lnTo>
                  <a:lnTo>
                    <a:pt x="209" y="307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7" y="310"/>
                  </a:lnTo>
                  <a:lnTo>
                    <a:pt x="207" y="311"/>
                  </a:lnTo>
                  <a:lnTo>
                    <a:pt x="207" y="313"/>
                  </a:lnTo>
                  <a:lnTo>
                    <a:pt x="206" y="313"/>
                  </a:lnTo>
                  <a:lnTo>
                    <a:pt x="206" y="316"/>
                  </a:lnTo>
                  <a:lnTo>
                    <a:pt x="205" y="316"/>
                  </a:lnTo>
                  <a:lnTo>
                    <a:pt x="206" y="316"/>
                  </a:lnTo>
                  <a:lnTo>
                    <a:pt x="206" y="317"/>
                  </a:lnTo>
                  <a:lnTo>
                    <a:pt x="206" y="318"/>
                  </a:lnTo>
                  <a:lnTo>
                    <a:pt x="206" y="320"/>
                  </a:lnTo>
                  <a:lnTo>
                    <a:pt x="207" y="321"/>
                  </a:lnTo>
                  <a:lnTo>
                    <a:pt x="207" y="322"/>
                  </a:lnTo>
                  <a:lnTo>
                    <a:pt x="209" y="322"/>
                  </a:lnTo>
                  <a:lnTo>
                    <a:pt x="209" y="324"/>
                  </a:lnTo>
                  <a:lnTo>
                    <a:pt x="210" y="324"/>
                  </a:lnTo>
                  <a:lnTo>
                    <a:pt x="210" y="326"/>
                  </a:lnTo>
                  <a:lnTo>
                    <a:pt x="209" y="326"/>
                  </a:lnTo>
                  <a:lnTo>
                    <a:pt x="209" y="327"/>
                  </a:lnTo>
                  <a:lnTo>
                    <a:pt x="207" y="327"/>
                  </a:lnTo>
                  <a:lnTo>
                    <a:pt x="207" y="328"/>
                  </a:lnTo>
                  <a:lnTo>
                    <a:pt x="207" y="329"/>
                  </a:lnTo>
                  <a:lnTo>
                    <a:pt x="206" y="332"/>
                  </a:lnTo>
                  <a:lnTo>
                    <a:pt x="206" y="334"/>
                  </a:lnTo>
                  <a:lnTo>
                    <a:pt x="207" y="334"/>
                  </a:lnTo>
                  <a:lnTo>
                    <a:pt x="207" y="337"/>
                  </a:lnTo>
                  <a:lnTo>
                    <a:pt x="209" y="338"/>
                  </a:lnTo>
                  <a:lnTo>
                    <a:pt x="210" y="340"/>
                  </a:lnTo>
                  <a:lnTo>
                    <a:pt x="210" y="343"/>
                  </a:lnTo>
                  <a:lnTo>
                    <a:pt x="211" y="344"/>
                  </a:lnTo>
                  <a:lnTo>
                    <a:pt x="211" y="345"/>
                  </a:lnTo>
                  <a:lnTo>
                    <a:pt x="213" y="345"/>
                  </a:lnTo>
                  <a:lnTo>
                    <a:pt x="215" y="345"/>
                  </a:lnTo>
                  <a:lnTo>
                    <a:pt x="216" y="345"/>
                  </a:lnTo>
                  <a:lnTo>
                    <a:pt x="216" y="346"/>
                  </a:lnTo>
                  <a:lnTo>
                    <a:pt x="217" y="346"/>
                  </a:lnTo>
                  <a:lnTo>
                    <a:pt x="217" y="347"/>
                  </a:lnTo>
                  <a:lnTo>
                    <a:pt x="216" y="349"/>
                  </a:lnTo>
                  <a:lnTo>
                    <a:pt x="215" y="349"/>
                  </a:lnTo>
                  <a:lnTo>
                    <a:pt x="215" y="351"/>
                  </a:lnTo>
                  <a:lnTo>
                    <a:pt x="215" y="352"/>
                  </a:lnTo>
                  <a:lnTo>
                    <a:pt x="215" y="354"/>
                  </a:lnTo>
                  <a:lnTo>
                    <a:pt x="216" y="354"/>
                  </a:lnTo>
                  <a:lnTo>
                    <a:pt x="216" y="355"/>
                  </a:lnTo>
                  <a:lnTo>
                    <a:pt x="215" y="355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3" y="357"/>
                  </a:lnTo>
                  <a:lnTo>
                    <a:pt x="211" y="361"/>
                  </a:lnTo>
                  <a:lnTo>
                    <a:pt x="211" y="362"/>
                  </a:lnTo>
                  <a:lnTo>
                    <a:pt x="210" y="362"/>
                  </a:lnTo>
                  <a:lnTo>
                    <a:pt x="210" y="363"/>
                  </a:lnTo>
                  <a:lnTo>
                    <a:pt x="209" y="363"/>
                  </a:lnTo>
                  <a:lnTo>
                    <a:pt x="209" y="364"/>
                  </a:lnTo>
                  <a:lnTo>
                    <a:pt x="207" y="364"/>
                  </a:lnTo>
                  <a:lnTo>
                    <a:pt x="207" y="366"/>
                  </a:lnTo>
                  <a:lnTo>
                    <a:pt x="207" y="367"/>
                  </a:lnTo>
                  <a:lnTo>
                    <a:pt x="209" y="367"/>
                  </a:lnTo>
                  <a:lnTo>
                    <a:pt x="209" y="369"/>
                  </a:lnTo>
                  <a:lnTo>
                    <a:pt x="210" y="370"/>
                  </a:lnTo>
                  <a:lnTo>
                    <a:pt x="210" y="372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92" y="294"/>
                  </a:moveTo>
                  <a:lnTo>
                    <a:pt x="92" y="295"/>
                  </a:lnTo>
                  <a:lnTo>
                    <a:pt x="92" y="294"/>
                  </a:lnTo>
                  <a:close/>
                  <a:moveTo>
                    <a:pt x="75" y="258"/>
                  </a:moveTo>
                  <a:lnTo>
                    <a:pt x="76" y="258"/>
                  </a:lnTo>
                  <a:lnTo>
                    <a:pt x="76" y="259"/>
                  </a:lnTo>
                  <a:lnTo>
                    <a:pt x="76" y="258"/>
                  </a:lnTo>
                  <a:lnTo>
                    <a:pt x="75" y="258"/>
                  </a:lnTo>
                  <a:close/>
                  <a:moveTo>
                    <a:pt x="10" y="138"/>
                  </a:moveTo>
                  <a:lnTo>
                    <a:pt x="10" y="139"/>
                  </a:lnTo>
                  <a:lnTo>
                    <a:pt x="10" y="13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1101">
              <a:extLst>
                <a:ext uri="{FF2B5EF4-FFF2-40B4-BE49-F238E27FC236}">
                  <a16:creationId xmlns:a16="http://schemas.microsoft.com/office/drawing/2014/main" id="{8EE616A3-9161-3590-8FA4-EF2EAF9D61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3038" y="3910013"/>
              <a:ext cx="382588" cy="977900"/>
            </a:xfrm>
            <a:custGeom>
              <a:avLst/>
              <a:gdLst>
                <a:gd name="T0" fmla="*/ 47 w 241"/>
                <a:gd name="T1" fmla="*/ 7 h 616"/>
                <a:gd name="T2" fmla="*/ 64 w 241"/>
                <a:gd name="T3" fmla="*/ 4 h 616"/>
                <a:gd name="T4" fmla="*/ 96 w 241"/>
                <a:gd name="T5" fmla="*/ 21 h 616"/>
                <a:gd name="T6" fmla="*/ 124 w 241"/>
                <a:gd name="T7" fmla="*/ 45 h 616"/>
                <a:gd name="T8" fmla="*/ 161 w 241"/>
                <a:gd name="T9" fmla="*/ 64 h 616"/>
                <a:gd name="T10" fmla="*/ 167 w 241"/>
                <a:gd name="T11" fmla="*/ 90 h 616"/>
                <a:gd name="T12" fmla="*/ 165 w 241"/>
                <a:gd name="T13" fmla="*/ 111 h 616"/>
                <a:gd name="T14" fmla="*/ 201 w 241"/>
                <a:gd name="T15" fmla="*/ 113 h 616"/>
                <a:gd name="T16" fmla="*/ 218 w 241"/>
                <a:gd name="T17" fmla="*/ 99 h 616"/>
                <a:gd name="T18" fmla="*/ 223 w 241"/>
                <a:gd name="T19" fmla="*/ 78 h 616"/>
                <a:gd name="T20" fmla="*/ 234 w 241"/>
                <a:gd name="T21" fmla="*/ 91 h 616"/>
                <a:gd name="T22" fmla="*/ 224 w 241"/>
                <a:gd name="T23" fmla="*/ 116 h 616"/>
                <a:gd name="T24" fmla="*/ 211 w 241"/>
                <a:gd name="T25" fmla="*/ 130 h 616"/>
                <a:gd name="T26" fmla="*/ 196 w 241"/>
                <a:gd name="T27" fmla="*/ 158 h 616"/>
                <a:gd name="T28" fmla="*/ 188 w 241"/>
                <a:gd name="T29" fmla="*/ 189 h 616"/>
                <a:gd name="T30" fmla="*/ 193 w 241"/>
                <a:gd name="T31" fmla="*/ 226 h 616"/>
                <a:gd name="T32" fmla="*/ 195 w 241"/>
                <a:gd name="T33" fmla="*/ 255 h 616"/>
                <a:gd name="T34" fmla="*/ 216 w 241"/>
                <a:gd name="T35" fmla="*/ 282 h 616"/>
                <a:gd name="T36" fmla="*/ 224 w 241"/>
                <a:gd name="T37" fmla="*/ 320 h 616"/>
                <a:gd name="T38" fmla="*/ 176 w 241"/>
                <a:gd name="T39" fmla="*/ 339 h 616"/>
                <a:gd name="T40" fmla="*/ 166 w 241"/>
                <a:gd name="T41" fmla="*/ 346 h 616"/>
                <a:gd name="T42" fmla="*/ 170 w 241"/>
                <a:gd name="T43" fmla="*/ 367 h 616"/>
                <a:gd name="T44" fmla="*/ 149 w 241"/>
                <a:gd name="T45" fmla="*/ 377 h 616"/>
                <a:gd name="T46" fmla="*/ 139 w 241"/>
                <a:gd name="T47" fmla="*/ 386 h 616"/>
                <a:gd name="T48" fmla="*/ 154 w 241"/>
                <a:gd name="T49" fmla="*/ 398 h 616"/>
                <a:gd name="T50" fmla="*/ 150 w 241"/>
                <a:gd name="T51" fmla="*/ 403 h 616"/>
                <a:gd name="T52" fmla="*/ 148 w 241"/>
                <a:gd name="T53" fmla="*/ 427 h 616"/>
                <a:gd name="T54" fmla="*/ 152 w 241"/>
                <a:gd name="T55" fmla="*/ 447 h 616"/>
                <a:gd name="T56" fmla="*/ 133 w 241"/>
                <a:gd name="T57" fmla="*/ 458 h 616"/>
                <a:gd name="T58" fmla="*/ 150 w 241"/>
                <a:gd name="T59" fmla="*/ 483 h 616"/>
                <a:gd name="T60" fmla="*/ 161 w 241"/>
                <a:gd name="T61" fmla="*/ 498 h 616"/>
                <a:gd name="T62" fmla="*/ 162 w 241"/>
                <a:gd name="T63" fmla="*/ 506 h 616"/>
                <a:gd name="T64" fmla="*/ 154 w 241"/>
                <a:gd name="T65" fmla="*/ 526 h 616"/>
                <a:gd name="T66" fmla="*/ 142 w 241"/>
                <a:gd name="T67" fmla="*/ 534 h 616"/>
                <a:gd name="T68" fmla="*/ 143 w 241"/>
                <a:gd name="T69" fmla="*/ 551 h 616"/>
                <a:gd name="T70" fmla="*/ 162 w 241"/>
                <a:gd name="T71" fmla="*/ 569 h 616"/>
                <a:gd name="T72" fmla="*/ 113 w 241"/>
                <a:gd name="T73" fmla="*/ 563 h 616"/>
                <a:gd name="T74" fmla="*/ 95 w 241"/>
                <a:gd name="T75" fmla="*/ 546 h 616"/>
                <a:gd name="T76" fmla="*/ 80 w 241"/>
                <a:gd name="T77" fmla="*/ 522 h 616"/>
                <a:gd name="T78" fmla="*/ 78 w 241"/>
                <a:gd name="T79" fmla="*/ 492 h 616"/>
                <a:gd name="T80" fmla="*/ 74 w 241"/>
                <a:gd name="T81" fmla="*/ 469 h 616"/>
                <a:gd name="T82" fmla="*/ 68 w 241"/>
                <a:gd name="T83" fmla="*/ 448 h 616"/>
                <a:gd name="T84" fmla="*/ 62 w 241"/>
                <a:gd name="T85" fmla="*/ 436 h 616"/>
                <a:gd name="T86" fmla="*/ 55 w 241"/>
                <a:gd name="T87" fmla="*/ 418 h 616"/>
                <a:gd name="T88" fmla="*/ 45 w 241"/>
                <a:gd name="T89" fmla="*/ 392 h 616"/>
                <a:gd name="T90" fmla="*/ 36 w 241"/>
                <a:gd name="T91" fmla="*/ 363 h 616"/>
                <a:gd name="T92" fmla="*/ 34 w 241"/>
                <a:gd name="T93" fmla="*/ 341 h 616"/>
                <a:gd name="T94" fmla="*/ 25 w 241"/>
                <a:gd name="T95" fmla="*/ 306 h 616"/>
                <a:gd name="T96" fmla="*/ 27 w 241"/>
                <a:gd name="T97" fmla="*/ 288 h 616"/>
                <a:gd name="T98" fmla="*/ 24 w 241"/>
                <a:gd name="T99" fmla="*/ 258 h 616"/>
                <a:gd name="T100" fmla="*/ 21 w 241"/>
                <a:gd name="T101" fmla="*/ 230 h 616"/>
                <a:gd name="T102" fmla="*/ 8 w 241"/>
                <a:gd name="T103" fmla="*/ 203 h 616"/>
                <a:gd name="T104" fmla="*/ 5 w 241"/>
                <a:gd name="T105" fmla="*/ 176 h 616"/>
                <a:gd name="T106" fmla="*/ 2 w 241"/>
                <a:gd name="T107" fmla="*/ 145 h 616"/>
                <a:gd name="T108" fmla="*/ 8 w 241"/>
                <a:gd name="T109" fmla="*/ 110 h 616"/>
                <a:gd name="T110" fmla="*/ 6 w 241"/>
                <a:gd name="T111" fmla="*/ 72 h 616"/>
                <a:gd name="T112" fmla="*/ 19 w 241"/>
                <a:gd name="T113" fmla="*/ 44 h 616"/>
                <a:gd name="T114" fmla="*/ 171 w 241"/>
                <a:gd name="T115" fmla="*/ 582 h 616"/>
                <a:gd name="T116" fmla="*/ 198 w 241"/>
                <a:gd name="T117" fmla="*/ 603 h 616"/>
                <a:gd name="T118" fmla="*/ 222 w 241"/>
                <a:gd name="T119" fmla="*/ 614 h 616"/>
                <a:gd name="T120" fmla="*/ 184 w 241"/>
                <a:gd name="T121" fmla="*/ 613 h 616"/>
                <a:gd name="T122" fmla="*/ 234 w 241"/>
                <a:gd name="T123" fmla="*/ 609 h 616"/>
                <a:gd name="T124" fmla="*/ 167 w 241"/>
                <a:gd name="T125" fmla="*/ 34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616">
                  <a:moveTo>
                    <a:pt x="17" y="21"/>
                  </a:moveTo>
                  <a:lnTo>
                    <a:pt x="18" y="20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8" y="7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6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5" y="8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59" y="19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2" y="16"/>
                  </a:lnTo>
                  <a:lnTo>
                    <a:pt x="62" y="15"/>
                  </a:lnTo>
                  <a:lnTo>
                    <a:pt x="62" y="13"/>
                  </a:lnTo>
                  <a:lnTo>
                    <a:pt x="63" y="9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8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6" y="10"/>
                  </a:lnTo>
                  <a:lnTo>
                    <a:pt x="87" y="10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1" y="15"/>
                  </a:lnTo>
                  <a:lnTo>
                    <a:pt x="93" y="16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5" y="19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6" y="21"/>
                  </a:lnTo>
                  <a:lnTo>
                    <a:pt x="97" y="24"/>
                  </a:lnTo>
                  <a:lnTo>
                    <a:pt x="97" y="25"/>
                  </a:lnTo>
                  <a:lnTo>
                    <a:pt x="98" y="26"/>
                  </a:lnTo>
                  <a:lnTo>
                    <a:pt x="99" y="27"/>
                  </a:lnTo>
                  <a:lnTo>
                    <a:pt x="101" y="27"/>
                  </a:lnTo>
                  <a:lnTo>
                    <a:pt x="101" y="28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09" y="36"/>
                  </a:lnTo>
                  <a:lnTo>
                    <a:pt x="111" y="36"/>
                  </a:lnTo>
                  <a:lnTo>
                    <a:pt x="113" y="37"/>
                  </a:lnTo>
                  <a:lnTo>
                    <a:pt x="113" y="38"/>
                  </a:lnTo>
                  <a:lnTo>
                    <a:pt x="114" y="39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3"/>
                  </a:lnTo>
                  <a:lnTo>
                    <a:pt x="122" y="43"/>
                  </a:lnTo>
                  <a:lnTo>
                    <a:pt x="122" y="44"/>
                  </a:lnTo>
                  <a:lnTo>
                    <a:pt x="124" y="44"/>
                  </a:lnTo>
                  <a:lnTo>
                    <a:pt x="124" y="45"/>
                  </a:lnTo>
                  <a:lnTo>
                    <a:pt x="125" y="45"/>
                  </a:lnTo>
                  <a:lnTo>
                    <a:pt x="126" y="45"/>
                  </a:lnTo>
                  <a:lnTo>
                    <a:pt x="127" y="45"/>
                  </a:lnTo>
                  <a:lnTo>
                    <a:pt x="130" y="45"/>
                  </a:lnTo>
                  <a:lnTo>
                    <a:pt x="131" y="45"/>
                  </a:lnTo>
                  <a:lnTo>
                    <a:pt x="136" y="50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1" y="54"/>
                  </a:lnTo>
                  <a:lnTo>
                    <a:pt x="142" y="54"/>
                  </a:lnTo>
                  <a:lnTo>
                    <a:pt x="142" y="55"/>
                  </a:lnTo>
                  <a:lnTo>
                    <a:pt x="143" y="55"/>
                  </a:lnTo>
                  <a:lnTo>
                    <a:pt x="144" y="56"/>
                  </a:lnTo>
                  <a:lnTo>
                    <a:pt x="147" y="56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9" y="57"/>
                  </a:lnTo>
                  <a:lnTo>
                    <a:pt x="152" y="61"/>
                  </a:lnTo>
                  <a:lnTo>
                    <a:pt x="153" y="61"/>
                  </a:lnTo>
                  <a:lnTo>
                    <a:pt x="153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4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7" y="66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68" y="70"/>
                  </a:lnTo>
                  <a:lnTo>
                    <a:pt x="170" y="71"/>
                  </a:lnTo>
                  <a:lnTo>
                    <a:pt x="170" y="72"/>
                  </a:lnTo>
                  <a:lnTo>
                    <a:pt x="171" y="73"/>
                  </a:lnTo>
                  <a:lnTo>
                    <a:pt x="173" y="73"/>
                  </a:lnTo>
                  <a:lnTo>
                    <a:pt x="173" y="74"/>
                  </a:lnTo>
                  <a:lnTo>
                    <a:pt x="173" y="77"/>
                  </a:lnTo>
                  <a:lnTo>
                    <a:pt x="173" y="78"/>
                  </a:lnTo>
                  <a:lnTo>
                    <a:pt x="171" y="78"/>
                  </a:lnTo>
                  <a:lnTo>
                    <a:pt x="171" y="79"/>
                  </a:lnTo>
                  <a:lnTo>
                    <a:pt x="170" y="79"/>
                  </a:lnTo>
                  <a:lnTo>
                    <a:pt x="170" y="81"/>
                  </a:lnTo>
                  <a:lnTo>
                    <a:pt x="171" y="81"/>
                  </a:lnTo>
                  <a:lnTo>
                    <a:pt x="170" y="81"/>
                  </a:lnTo>
                  <a:lnTo>
                    <a:pt x="170" y="82"/>
                  </a:lnTo>
                  <a:lnTo>
                    <a:pt x="170" y="83"/>
                  </a:lnTo>
                  <a:lnTo>
                    <a:pt x="170" y="84"/>
                  </a:lnTo>
                  <a:lnTo>
                    <a:pt x="170" y="87"/>
                  </a:lnTo>
                  <a:lnTo>
                    <a:pt x="168" y="88"/>
                  </a:lnTo>
                  <a:lnTo>
                    <a:pt x="167" y="89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7" y="90"/>
                  </a:lnTo>
                  <a:lnTo>
                    <a:pt x="167" y="91"/>
                  </a:lnTo>
                  <a:lnTo>
                    <a:pt x="166" y="91"/>
                  </a:lnTo>
                  <a:lnTo>
                    <a:pt x="167" y="91"/>
                  </a:lnTo>
                  <a:lnTo>
                    <a:pt x="167" y="93"/>
                  </a:lnTo>
                  <a:lnTo>
                    <a:pt x="166" y="95"/>
                  </a:lnTo>
                  <a:lnTo>
                    <a:pt x="167" y="95"/>
                  </a:lnTo>
                  <a:lnTo>
                    <a:pt x="167" y="96"/>
                  </a:lnTo>
                  <a:lnTo>
                    <a:pt x="167" y="98"/>
                  </a:lnTo>
                  <a:lnTo>
                    <a:pt x="167" y="99"/>
                  </a:lnTo>
                  <a:lnTo>
                    <a:pt x="167" y="100"/>
                  </a:lnTo>
                  <a:lnTo>
                    <a:pt x="167" y="101"/>
                  </a:lnTo>
                  <a:lnTo>
                    <a:pt x="166" y="101"/>
                  </a:lnTo>
                  <a:lnTo>
                    <a:pt x="167" y="101"/>
                  </a:lnTo>
                  <a:lnTo>
                    <a:pt x="166" y="101"/>
                  </a:lnTo>
                  <a:lnTo>
                    <a:pt x="166" y="104"/>
                  </a:lnTo>
                  <a:lnTo>
                    <a:pt x="166" y="105"/>
                  </a:lnTo>
                  <a:lnTo>
                    <a:pt x="165" y="105"/>
                  </a:lnTo>
                  <a:lnTo>
                    <a:pt x="165" y="106"/>
                  </a:lnTo>
                  <a:lnTo>
                    <a:pt x="165" y="107"/>
                  </a:lnTo>
                  <a:lnTo>
                    <a:pt x="162" y="107"/>
                  </a:lnTo>
                  <a:lnTo>
                    <a:pt x="162" y="108"/>
                  </a:lnTo>
                  <a:lnTo>
                    <a:pt x="162" y="110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65" y="111"/>
                  </a:lnTo>
                  <a:lnTo>
                    <a:pt x="168" y="111"/>
                  </a:lnTo>
                  <a:lnTo>
                    <a:pt x="170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5" y="111"/>
                  </a:lnTo>
                  <a:lnTo>
                    <a:pt x="176" y="113"/>
                  </a:lnTo>
                  <a:lnTo>
                    <a:pt x="177" y="113"/>
                  </a:lnTo>
                  <a:lnTo>
                    <a:pt x="179" y="115"/>
                  </a:lnTo>
                  <a:lnTo>
                    <a:pt x="181" y="115"/>
                  </a:lnTo>
                  <a:lnTo>
                    <a:pt x="183" y="115"/>
                  </a:lnTo>
                  <a:lnTo>
                    <a:pt x="184" y="115"/>
                  </a:lnTo>
                  <a:lnTo>
                    <a:pt x="184" y="116"/>
                  </a:lnTo>
                  <a:lnTo>
                    <a:pt x="185" y="116"/>
                  </a:lnTo>
                  <a:lnTo>
                    <a:pt x="187" y="116"/>
                  </a:lnTo>
                  <a:lnTo>
                    <a:pt x="188" y="115"/>
                  </a:lnTo>
                  <a:lnTo>
                    <a:pt x="189" y="115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6"/>
                  </a:lnTo>
                  <a:lnTo>
                    <a:pt x="196" y="117"/>
                  </a:lnTo>
                  <a:lnTo>
                    <a:pt x="198" y="118"/>
                  </a:lnTo>
                  <a:lnTo>
                    <a:pt x="198" y="117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0" y="115"/>
                  </a:lnTo>
                  <a:lnTo>
                    <a:pt x="200" y="113"/>
                  </a:lnTo>
                  <a:lnTo>
                    <a:pt x="201" y="113"/>
                  </a:lnTo>
                  <a:lnTo>
                    <a:pt x="201" y="111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6" y="115"/>
                  </a:lnTo>
                  <a:lnTo>
                    <a:pt x="206" y="116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10" y="113"/>
                  </a:lnTo>
                  <a:lnTo>
                    <a:pt x="210" y="111"/>
                  </a:lnTo>
                  <a:lnTo>
                    <a:pt x="210" y="110"/>
                  </a:lnTo>
                  <a:lnTo>
                    <a:pt x="207" y="110"/>
                  </a:lnTo>
                  <a:lnTo>
                    <a:pt x="210" y="108"/>
                  </a:lnTo>
                  <a:lnTo>
                    <a:pt x="211" y="108"/>
                  </a:lnTo>
                  <a:lnTo>
                    <a:pt x="211" y="107"/>
                  </a:lnTo>
                  <a:lnTo>
                    <a:pt x="211" y="106"/>
                  </a:lnTo>
                  <a:lnTo>
                    <a:pt x="212" y="106"/>
                  </a:lnTo>
                  <a:lnTo>
                    <a:pt x="212" y="105"/>
                  </a:lnTo>
                  <a:lnTo>
                    <a:pt x="213" y="105"/>
                  </a:lnTo>
                  <a:lnTo>
                    <a:pt x="213" y="106"/>
                  </a:lnTo>
                  <a:lnTo>
                    <a:pt x="215" y="105"/>
                  </a:lnTo>
                  <a:lnTo>
                    <a:pt x="215" y="104"/>
                  </a:lnTo>
                  <a:lnTo>
                    <a:pt x="215" y="101"/>
                  </a:lnTo>
                  <a:lnTo>
                    <a:pt x="216" y="101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19" y="99"/>
                  </a:lnTo>
                  <a:lnTo>
                    <a:pt x="219" y="98"/>
                  </a:lnTo>
                  <a:lnTo>
                    <a:pt x="218" y="98"/>
                  </a:lnTo>
                  <a:lnTo>
                    <a:pt x="218" y="96"/>
                  </a:lnTo>
                  <a:lnTo>
                    <a:pt x="219" y="96"/>
                  </a:lnTo>
                  <a:lnTo>
                    <a:pt x="219" y="95"/>
                  </a:lnTo>
                  <a:lnTo>
                    <a:pt x="219" y="93"/>
                  </a:lnTo>
                  <a:lnTo>
                    <a:pt x="219" y="91"/>
                  </a:lnTo>
                  <a:lnTo>
                    <a:pt x="219" y="90"/>
                  </a:lnTo>
                  <a:lnTo>
                    <a:pt x="219" y="89"/>
                  </a:lnTo>
                  <a:lnTo>
                    <a:pt x="219" y="88"/>
                  </a:lnTo>
                  <a:lnTo>
                    <a:pt x="219" y="87"/>
                  </a:lnTo>
                  <a:lnTo>
                    <a:pt x="219" y="84"/>
                  </a:lnTo>
                  <a:lnTo>
                    <a:pt x="219" y="83"/>
                  </a:lnTo>
                  <a:lnTo>
                    <a:pt x="219" y="82"/>
                  </a:lnTo>
                  <a:lnTo>
                    <a:pt x="218" y="81"/>
                  </a:lnTo>
                  <a:lnTo>
                    <a:pt x="218" y="79"/>
                  </a:lnTo>
                  <a:lnTo>
                    <a:pt x="219" y="79"/>
                  </a:lnTo>
                  <a:lnTo>
                    <a:pt x="219" y="78"/>
                  </a:lnTo>
                  <a:lnTo>
                    <a:pt x="218" y="78"/>
                  </a:lnTo>
                  <a:lnTo>
                    <a:pt x="219" y="78"/>
                  </a:lnTo>
                  <a:lnTo>
                    <a:pt x="221" y="78"/>
                  </a:lnTo>
                  <a:lnTo>
                    <a:pt x="221" y="79"/>
                  </a:lnTo>
                  <a:lnTo>
                    <a:pt x="221" y="78"/>
                  </a:lnTo>
                  <a:lnTo>
                    <a:pt x="222" y="78"/>
                  </a:lnTo>
                  <a:lnTo>
                    <a:pt x="222" y="77"/>
                  </a:lnTo>
                  <a:lnTo>
                    <a:pt x="223" y="77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7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4" y="74"/>
                  </a:lnTo>
                  <a:lnTo>
                    <a:pt x="224" y="77"/>
                  </a:lnTo>
                  <a:lnTo>
                    <a:pt x="224" y="78"/>
                  </a:lnTo>
                  <a:lnTo>
                    <a:pt x="227" y="78"/>
                  </a:lnTo>
                  <a:lnTo>
                    <a:pt x="227" y="77"/>
                  </a:lnTo>
                  <a:lnTo>
                    <a:pt x="227" y="78"/>
                  </a:lnTo>
                  <a:lnTo>
                    <a:pt x="227" y="77"/>
                  </a:lnTo>
                  <a:lnTo>
                    <a:pt x="228" y="78"/>
                  </a:lnTo>
                  <a:lnTo>
                    <a:pt x="228" y="79"/>
                  </a:lnTo>
                  <a:lnTo>
                    <a:pt x="229" y="78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30" y="81"/>
                  </a:lnTo>
                  <a:lnTo>
                    <a:pt x="230" y="82"/>
                  </a:lnTo>
                  <a:lnTo>
                    <a:pt x="230" y="83"/>
                  </a:lnTo>
                  <a:lnTo>
                    <a:pt x="230" y="84"/>
                  </a:lnTo>
                  <a:lnTo>
                    <a:pt x="232" y="84"/>
                  </a:lnTo>
                  <a:lnTo>
                    <a:pt x="232" y="87"/>
                  </a:lnTo>
                  <a:lnTo>
                    <a:pt x="232" y="88"/>
                  </a:lnTo>
                  <a:lnTo>
                    <a:pt x="233" y="88"/>
                  </a:lnTo>
                  <a:lnTo>
                    <a:pt x="233" y="89"/>
                  </a:lnTo>
                  <a:lnTo>
                    <a:pt x="234" y="89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3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4" y="100"/>
                  </a:lnTo>
                  <a:lnTo>
                    <a:pt x="234" y="101"/>
                  </a:lnTo>
                  <a:lnTo>
                    <a:pt x="236" y="101"/>
                  </a:lnTo>
                  <a:lnTo>
                    <a:pt x="236" y="104"/>
                  </a:lnTo>
                  <a:lnTo>
                    <a:pt x="236" y="105"/>
                  </a:lnTo>
                  <a:lnTo>
                    <a:pt x="236" y="106"/>
                  </a:lnTo>
                  <a:lnTo>
                    <a:pt x="236" y="107"/>
                  </a:lnTo>
                  <a:lnTo>
                    <a:pt x="234" y="107"/>
                  </a:lnTo>
                  <a:lnTo>
                    <a:pt x="234" y="108"/>
                  </a:lnTo>
                  <a:lnTo>
                    <a:pt x="233" y="108"/>
                  </a:lnTo>
                  <a:lnTo>
                    <a:pt x="233" y="110"/>
                  </a:lnTo>
                  <a:lnTo>
                    <a:pt x="233" y="108"/>
                  </a:lnTo>
                  <a:lnTo>
                    <a:pt x="233" y="110"/>
                  </a:lnTo>
                  <a:lnTo>
                    <a:pt x="232" y="110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8" y="115"/>
                  </a:lnTo>
                  <a:lnTo>
                    <a:pt x="228" y="116"/>
                  </a:lnTo>
                  <a:lnTo>
                    <a:pt x="228" y="115"/>
                  </a:lnTo>
                  <a:lnTo>
                    <a:pt x="227" y="115"/>
                  </a:lnTo>
                  <a:lnTo>
                    <a:pt x="227" y="116"/>
                  </a:lnTo>
                  <a:lnTo>
                    <a:pt x="224" y="116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6"/>
                  </a:lnTo>
                  <a:lnTo>
                    <a:pt x="223" y="117"/>
                  </a:lnTo>
                  <a:lnTo>
                    <a:pt x="222" y="117"/>
                  </a:lnTo>
                  <a:lnTo>
                    <a:pt x="221" y="117"/>
                  </a:lnTo>
                  <a:lnTo>
                    <a:pt x="221" y="118"/>
                  </a:lnTo>
                  <a:lnTo>
                    <a:pt x="221" y="119"/>
                  </a:lnTo>
                  <a:lnTo>
                    <a:pt x="221" y="122"/>
                  </a:lnTo>
                  <a:lnTo>
                    <a:pt x="219" y="122"/>
                  </a:lnTo>
                  <a:lnTo>
                    <a:pt x="218" y="122"/>
                  </a:lnTo>
                  <a:lnTo>
                    <a:pt x="218" y="123"/>
                  </a:lnTo>
                  <a:lnTo>
                    <a:pt x="219" y="123"/>
                  </a:lnTo>
                  <a:lnTo>
                    <a:pt x="218" y="123"/>
                  </a:lnTo>
                  <a:lnTo>
                    <a:pt x="218" y="124"/>
                  </a:lnTo>
                  <a:lnTo>
                    <a:pt x="218" y="123"/>
                  </a:lnTo>
                  <a:lnTo>
                    <a:pt x="216" y="123"/>
                  </a:lnTo>
                  <a:lnTo>
                    <a:pt x="216" y="124"/>
                  </a:lnTo>
                  <a:lnTo>
                    <a:pt x="215" y="124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3" y="127"/>
                  </a:lnTo>
                  <a:lnTo>
                    <a:pt x="213" y="128"/>
                  </a:lnTo>
                  <a:lnTo>
                    <a:pt x="212" y="128"/>
                  </a:lnTo>
                  <a:lnTo>
                    <a:pt x="212" y="130"/>
                  </a:lnTo>
                  <a:lnTo>
                    <a:pt x="212" y="128"/>
                  </a:lnTo>
                  <a:lnTo>
                    <a:pt x="211" y="128"/>
                  </a:lnTo>
                  <a:lnTo>
                    <a:pt x="211" y="130"/>
                  </a:lnTo>
                  <a:lnTo>
                    <a:pt x="210" y="131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0" y="134"/>
                  </a:lnTo>
                  <a:lnTo>
                    <a:pt x="210" y="133"/>
                  </a:lnTo>
                  <a:lnTo>
                    <a:pt x="207" y="134"/>
                  </a:lnTo>
                  <a:lnTo>
                    <a:pt x="207" y="135"/>
                  </a:lnTo>
                  <a:lnTo>
                    <a:pt x="206" y="136"/>
                  </a:lnTo>
                  <a:lnTo>
                    <a:pt x="206" y="138"/>
                  </a:lnTo>
                  <a:lnTo>
                    <a:pt x="206" y="140"/>
                  </a:lnTo>
                  <a:lnTo>
                    <a:pt x="205" y="141"/>
                  </a:lnTo>
                  <a:lnTo>
                    <a:pt x="204" y="141"/>
                  </a:lnTo>
                  <a:lnTo>
                    <a:pt x="204" y="142"/>
                  </a:lnTo>
                  <a:lnTo>
                    <a:pt x="204" y="144"/>
                  </a:lnTo>
                  <a:lnTo>
                    <a:pt x="202" y="145"/>
                  </a:lnTo>
                  <a:lnTo>
                    <a:pt x="202" y="146"/>
                  </a:lnTo>
                  <a:lnTo>
                    <a:pt x="202" y="148"/>
                  </a:lnTo>
                  <a:lnTo>
                    <a:pt x="201" y="148"/>
                  </a:lnTo>
                  <a:lnTo>
                    <a:pt x="201" y="150"/>
                  </a:lnTo>
                  <a:lnTo>
                    <a:pt x="200" y="150"/>
                  </a:lnTo>
                  <a:lnTo>
                    <a:pt x="200" y="151"/>
                  </a:lnTo>
                  <a:lnTo>
                    <a:pt x="200" y="152"/>
                  </a:lnTo>
                  <a:lnTo>
                    <a:pt x="200" y="153"/>
                  </a:lnTo>
                  <a:lnTo>
                    <a:pt x="198" y="153"/>
                  </a:lnTo>
                  <a:lnTo>
                    <a:pt x="198" y="155"/>
                  </a:lnTo>
                  <a:lnTo>
                    <a:pt x="196" y="157"/>
                  </a:lnTo>
                  <a:lnTo>
                    <a:pt x="196" y="158"/>
                  </a:lnTo>
                  <a:lnTo>
                    <a:pt x="196" y="159"/>
                  </a:lnTo>
                  <a:lnTo>
                    <a:pt x="195" y="161"/>
                  </a:lnTo>
                  <a:lnTo>
                    <a:pt x="195" y="162"/>
                  </a:lnTo>
                  <a:lnTo>
                    <a:pt x="194" y="162"/>
                  </a:lnTo>
                  <a:lnTo>
                    <a:pt x="193" y="162"/>
                  </a:lnTo>
                  <a:lnTo>
                    <a:pt x="193" y="163"/>
                  </a:lnTo>
                  <a:lnTo>
                    <a:pt x="193" y="164"/>
                  </a:lnTo>
                  <a:lnTo>
                    <a:pt x="193" y="167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89" y="169"/>
                  </a:lnTo>
                  <a:lnTo>
                    <a:pt x="188" y="169"/>
                  </a:lnTo>
                  <a:lnTo>
                    <a:pt x="188" y="170"/>
                  </a:lnTo>
                  <a:lnTo>
                    <a:pt x="189" y="170"/>
                  </a:lnTo>
                  <a:lnTo>
                    <a:pt x="189" y="172"/>
                  </a:lnTo>
                  <a:lnTo>
                    <a:pt x="187" y="176"/>
                  </a:lnTo>
                  <a:lnTo>
                    <a:pt x="187" y="178"/>
                  </a:lnTo>
                  <a:lnTo>
                    <a:pt x="187" y="179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88" y="181"/>
                  </a:lnTo>
                  <a:lnTo>
                    <a:pt x="189" y="181"/>
                  </a:lnTo>
                  <a:lnTo>
                    <a:pt x="189" y="184"/>
                  </a:lnTo>
                  <a:lnTo>
                    <a:pt x="189" y="185"/>
                  </a:lnTo>
                  <a:lnTo>
                    <a:pt x="188" y="185"/>
                  </a:lnTo>
                  <a:lnTo>
                    <a:pt x="188" y="186"/>
                  </a:lnTo>
                  <a:lnTo>
                    <a:pt x="189" y="187"/>
                  </a:lnTo>
                  <a:lnTo>
                    <a:pt x="188" y="189"/>
                  </a:lnTo>
                  <a:lnTo>
                    <a:pt x="189" y="190"/>
                  </a:lnTo>
                  <a:lnTo>
                    <a:pt x="188" y="191"/>
                  </a:lnTo>
                  <a:lnTo>
                    <a:pt x="188" y="193"/>
                  </a:lnTo>
                  <a:lnTo>
                    <a:pt x="188" y="195"/>
                  </a:lnTo>
                  <a:lnTo>
                    <a:pt x="188" y="196"/>
                  </a:lnTo>
                  <a:lnTo>
                    <a:pt x="189" y="197"/>
                  </a:lnTo>
                  <a:lnTo>
                    <a:pt x="189" y="198"/>
                  </a:lnTo>
                  <a:lnTo>
                    <a:pt x="189" y="202"/>
                  </a:lnTo>
                  <a:lnTo>
                    <a:pt x="188" y="202"/>
                  </a:lnTo>
                  <a:lnTo>
                    <a:pt x="188" y="203"/>
                  </a:lnTo>
                  <a:lnTo>
                    <a:pt x="187" y="203"/>
                  </a:lnTo>
                  <a:lnTo>
                    <a:pt x="188" y="204"/>
                  </a:lnTo>
                  <a:lnTo>
                    <a:pt x="188" y="205"/>
                  </a:lnTo>
                  <a:lnTo>
                    <a:pt x="188" y="207"/>
                  </a:lnTo>
                  <a:lnTo>
                    <a:pt x="188" y="208"/>
                  </a:lnTo>
                  <a:lnTo>
                    <a:pt x="189" y="208"/>
                  </a:lnTo>
                  <a:lnTo>
                    <a:pt x="189" y="210"/>
                  </a:lnTo>
                  <a:lnTo>
                    <a:pt x="192" y="212"/>
                  </a:lnTo>
                  <a:lnTo>
                    <a:pt x="189" y="213"/>
                  </a:lnTo>
                  <a:lnTo>
                    <a:pt x="189" y="214"/>
                  </a:lnTo>
                  <a:lnTo>
                    <a:pt x="189" y="215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1"/>
                  </a:lnTo>
                  <a:lnTo>
                    <a:pt x="193" y="222"/>
                  </a:lnTo>
                  <a:lnTo>
                    <a:pt x="193" y="224"/>
                  </a:lnTo>
                  <a:lnTo>
                    <a:pt x="193" y="225"/>
                  </a:lnTo>
                  <a:lnTo>
                    <a:pt x="193" y="226"/>
                  </a:lnTo>
                  <a:lnTo>
                    <a:pt x="189" y="226"/>
                  </a:lnTo>
                  <a:lnTo>
                    <a:pt x="189" y="229"/>
                  </a:lnTo>
                  <a:lnTo>
                    <a:pt x="189" y="230"/>
                  </a:lnTo>
                  <a:lnTo>
                    <a:pt x="189" y="231"/>
                  </a:lnTo>
                  <a:lnTo>
                    <a:pt x="189" y="232"/>
                  </a:lnTo>
                  <a:lnTo>
                    <a:pt x="189" y="233"/>
                  </a:lnTo>
                  <a:lnTo>
                    <a:pt x="189" y="235"/>
                  </a:lnTo>
                  <a:lnTo>
                    <a:pt x="189" y="237"/>
                  </a:lnTo>
                  <a:lnTo>
                    <a:pt x="189" y="238"/>
                  </a:lnTo>
                  <a:lnTo>
                    <a:pt x="189" y="239"/>
                  </a:lnTo>
                  <a:lnTo>
                    <a:pt x="192" y="239"/>
                  </a:lnTo>
                  <a:lnTo>
                    <a:pt x="192" y="241"/>
                  </a:lnTo>
                  <a:lnTo>
                    <a:pt x="193" y="241"/>
                  </a:lnTo>
                  <a:lnTo>
                    <a:pt x="193" y="242"/>
                  </a:lnTo>
                  <a:lnTo>
                    <a:pt x="193" y="243"/>
                  </a:lnTo>
                  <a:lnTo>
                    <a:pt x="193" y="244"/>
                  </a:lnTo>
                  <a:lnTo>
                    <a:pt x="194" y="244"/>
                  </a:lnTo>
                  <a:lnTo>
                    <a:pt x="194" y="247"/>
                  </a:lnTo>
                  <a:lnTo>
                    <a:pt x="194" y="248"/>
                  </a:lnTo>
                  <a:lnTo>
                    <a:pt x="195" y="248"/>
                  </a:lnTo>
                  <a:lnTo>
                    <a:pt x="194" y="249"/>
                  </a:lnTo>
                  <a:lnTo>
                    <a:pt x="193" y="249"/>
                  </a:lnTo>
                  <a:lnTo>
                    <a:pt x="193" y="250"/>
                  </a:lnTo>
                  <a:lnTo>
                    <a:pt x="194" y="250"/>
                  </a:lnTo>
                  <a:lnTo>
                    <a:pt x="194" y="252"/>
                  </a:lnTo>
                  <a:lnTo>
                    <a:pt x="194" y="253"/>
                  </a:lnTo>
                  <a:lnTo>
                    <a:pt x="195" y="253"/>
                  </a:lnTo>
                  <a:lnTo>
                    <a:pt x="195" y="255"/>
                  </a:lnTo>
                  <a:lnTo>
                    <a:pt x="196" y="255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200" y="258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9"/>
                  </a:lnTo>
                  <a:lnTo>
                    <a:pt x="204" y="260"/>
                  </a:lnTo>
                  <a:lnTo>
                    <a:pt x="205" y="260"/>
                  </a:lnTo>
                  <a:lnTo>
                    <a:pt x="206" y="261"/>
                  </a:lnTo>
                  <a:lnTo>
                    <a:pt x="207" y="261"/>
                  </a:lnTo>
                  <a:lnTo>
                    <a:pt x="210" y="264"/>
                  </a:lnTo>
                  <a:lnTo>
                    <a:pt x="211" y="265"/>
                  </a:lnTo>
                  <a:lnTo>
                    <a:pt x="212" y="265"/>
                  </a:lnTo>
                  <a:lnTo>
                    <a:pt x="213" y="266"/>
                  </a:lnTo>
                  <a:lnTo>
                    <a:pt x="215" y="267"/>
                  </a:lnTo>
                  <a:lnTo>
                    <a:pt x="216" y="269"/>
                  </a:lnTo>
                  <a:lnTo>
                    <a:pt x="216" y="270"/>
                  </a:lnTo>
                  <a:lnTo>
                    <a:pt x="218" y="270"/>
                  </a:lnTo>
                  <a:lnTo>
                    <a:pt x="218" y="271"/>
                  </a:lnTo>
                  <a:lnTo>
                    <a:pt x="219" y="271"/>
                  </a:lnTo>
                  <a:lnTo>
                    <a:pt x="218" y="273"/>
                  </a:lnTo>
                  <a:lnTo>
                    <a:pt x="218" y="275"/>
                  </a:lnTo>
                  <a:lnTo>
                    <a:pt x="216" y="277"/>
                  </a:lnTo>
                  <a:lnTo>
                    <a:pt x="216" y="278"/>
                  </a:lnTo>
                  <a:lnTo>
                    <a:pt x="216" y="279"/>
                  </a:lnTo>
                  <a:lnTo>
                    <a:pt x="216" y="282"/>
                  </a:lnTo>
                  <a:lnTo>
                    <a:pt x="218" y="282"/>
                  </a:lnTo>
                  <a:lnTo>
                    <a:pt x="218" y="283"/>
                  </a:lnTo>
                  <a:lnTo>
                    <a:pt x="219" y="284"/>
                  </a:lnTo>
                  <a:lnTo>
                    <a:pt x="219" y="286"/>
                  </a:lnTo>
                  <a:lnTo>
                    <a:pt x="221" y="286"/>
                  </a:lnTo>
                  <a:lnTo>
                    <a:pt x="222" y="288"/>
                  </a:lnTo>
                  <a:lnTo>
                    <a:pt x="224" y="290"/>
                  </a:lnTo>
                  <a:lnTo>
                    <a:pt x="227" y="290"/>
                  </a:lnTo>
                  <a:lnTo>
                    <a:pt x="224" y="290"/>
                  </a:lnTo>
                  <a:lnTo>
                    <a:pt x="227" y="290"/>
                  </a:lnTo>
                  <a:lnTo>
                    <a:pt x="228" y="290"/>
                  </a:lnTo>
                  <a:lnTo>
                    <a:pt x="228" y="288"/>
                  </a:lnTo>
                  <a:lnTo>
                    <a:pt x="229" y="290"/>
                  </a:lnTo>
                  <a:lnTo>
                    <a:pt x="229" y="293"/>
                  </a:lnTo>
                  <a:lnTo>
                    <a:pt x="230" y="294"/>
                  </a:lnTo>
                  <a:lnTo>
                    <a:pt x="230" y="296"/>
                  </a:lnTo>
                  <a:lnTo>
                    <a:pt x="232" y="300"/>
                  </a:lnTo>
                  <a:lnTo>
                    <a:pt x="232" y="301"/>
                  </a:lnTo>
                  <a:lnTo>
                    <a:pt x="230" y="303"/>
                  </a:lnTo>
                  <a:lnTo>
                    <a:pt x="230" y="305"/>
                  </a:lnTo>
                  <a:lnTo>
                    <a:pt x="229" y="309"/>
                  </a:lnTo>
                  <a:lnTo>
                    <a:pt x="229" y="310"/>
                  </a:lnTo>
                  <a:lnTo>
                    <a:pt x="228" y="312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4" y="317"/>
                  </a:lnTo>
                  <a:lnTo>
                    <a:pt x="224" y="318"/>
                  </a:lnTo>
                  <a:lnTo>
                    <a:pt x="224" y="320"/>
                  </a:lnTo>
                  <a:lnTo>
                    <a:pt x="224" y="321"/>
                  </a:lnTo>
                  <a:lnTo>
                    <a:pt x="224" y="322"/>
                  </a:lnTo>
                  <a:lnTo>
                    <a:pt x="224" y="323"/>
                  </a:lnTo>
                  <a:lnTo>
                    <a:pt x="223" y="324"/>
                  </a:lnTo>
                  <a:lnTo>
                    <a:pt x="222" y="324"/>
                  </a:lnTo>
                  <a:lnTo>
                    <a:pt x="222" y="327"/>
                  </a:lnTo>
                  <a:lnTo>
                    <a:pt x="219" y="328"/>
                  </a:lnTo>
                  <a:lnTo>
                    <a:pt x="218" y="329"/>
                  </a:lnTo>
                  <a:lnTo>
                    <a:pt x="216" y="329"/>
                  </a:lnTo>
                  <a:lnTo>
                    <a:pt x="216" y="330"/>
                  </a:lnTo>
                  <a:lnTo>
                    <a:pt x="215" y="330"/>
                  </a:lnTo>
                  <a:lnTo>
                    <a:pt x="213" y="330"/>
                  </a:lnTo>
                  <a:lnTo>
                    <a:pt x="212" y="330"/>
                  </a:lnTo>
                  <a:lnTo>
                    <a:pt x="211" y="332"/>
                  </a:lnTo>
                  <a:lnTo>
                    <a:pt x="207" y="333"/>
                  </a:lnTo>
                  <a:lnTo>
                    <a:pt x="206" y="333"/>
                  </a:lnTo>
                  <a:lnTo>
                    <a:pt x="202" y="335"/>
                  </a:lnTo>
                  <a:lnTo>
                    <a:pt x="198" y="335"/>
                  </a:lnTo>
                  <a:lnTo>
                    <a:pt x="196" y="337"/>
                  </a:lnTo>
                  <a:lnTo>
                    <a:pt x="195" y="337"/>
                  </a:lnTo>
                  <a:lnTo>
                    <a:pt x="189" y="338"/>
                  </a:lnTo>
                  <a:lnTo>
                    <a:pt x="187" y="338"/>
                  </a:lnTo>
                  <a:lnTo>
                    <a:pt x="185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79" y="339"/>
                  </a:lnTo>
                  <a:lnTo>
                    <a:pt x="178" y="339"/>
                  </a:lnTo>
                  <a:lnTo>
                    <a:pt x="176" y="339"/>
                  </a:lnTo>
                  <a:lnTo>
                    <a:pt x="175" y="339"/>
                  </a:lnTo>
                  <a:lnTo>
                    <a:pt x="173" y="339"/>
                  </a:lnTo>
                  <a:lnTo>
                    <a:pt x="171" y="339"/>
                  </a:lnTo>
                  <a:lnTo>
                    <a:pt x="170" y="339"/>
                  </a:lnTo>
                  <a:lnTo>
                    <a:pt x="168" y="339"/>
                  </a:lnTo>
                  <a:lnTo>
                    <a:pt x="166" y="338"/>
                  </a:lnTo>
                  <a:lnTo>
                    <a:pt x="165" y="338"/>
                  </a:lnTo>
                  <a:lnTo>
                    <a:pt x="162" y="337"/>
                  </a:lnTo>
                  <a:lnTo>
                    <a:pt x="160" y="337"/>
                  </a:lnTo>
                  <a:lnTo>
                    <a:pt x="160" y="335"/>
                  </a:lnTo>
                  <a:lnTo>
                    <a:pt x="160" y="337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1" y="339"/>
                  </a:lnTo>
                  <a:lnTo>
                    <a:pt x="161" y="340"/>
                  </a:lnTo>
                  <a:lnTo>
                    <a:pt x="161" y="341"/>
                  </a:lnTo>
                  <a:lnTo>
                    <a:pt x="161" y="344"/>
                  </a:lnTo>
                  <a:lnTo>
                    <a:pt x="162" y="344"/>
                  </a:lnTo>
                  <a:lnTo>
                    <a:pt x="165" y="345"/>
                  </a:lnTo>
                  <a:lnTo>
                    <a:pt x="162" y="345"/>
                  </a:lnTo>
                  <a:lnTo>
                    <a:pt x="165" y="345"/>
                  </a:lnTo>
                  <a:lnTo>
                    <a:pt x="166" y="345"/>
                  </a:lnTo>
                  <a:lnTo>
                    <a:pt x="167" y="345"/>
                  </a:lnTo>
                  <a:lnTo>
                    <a:pt x="167" y="346"/>
                  </a:lnTo>
                  <a:lnTo>
                    <a:pt x="168" y="346"/>
                  </a:lnTo>
                  <a:lnTo>
                    <a:pt x="168" y="347"/>
                  </a:lnTo>
                  <a:lnTo>
                    <a:pt x="167" y="347"/>
                  </a:lnTo>
                  <a:lnTo>
                    <a:pt x="166" y="346"/>
                  </a:lnTo>
                  <a:lnTo>
                    <a:pt x="166" y="345"/>
                  </a:lnTo>
                  <a:lnTo>
                    <a:pt x="165" y="345"/>
                  </a:lnTo>
                  <a:lnTo>
                    <a:pt x="165" y="346"/>
                  </a:lnTo>
                  <a:lnTo>
                    <a:pt x="166" y="346"/>
                  </a:lnTo>
                  <a:lnTo>
                    <a:pt x="166" y="347"/>
                  </a:lnTo>
                  <a:lnTo>
                    <a:pt x="167" y="347"/>
                  </a:lnTo>
                  <a:lnTo>
                    <a:pt x="168" y="347"/>
                  </a:lnTo>
                  <a:lnTo>
                    <a:pt x="168" y="349"/>
                  </a:lnTo>
                  <a:lnTo>
                    <a:pt x="168" y="350"/>
                  </a:lnTo>
                  <a:lnTo>
                    <a:pt x="168" y="353"/>
                  </a:lnTo>
                  <a:lnTo>
                    <a:pt x="168" y="355"/>
                  </a:lnTo>
                  <a:lnTo>
                    <a:pt x="168" y="356"/>
                  </a:lnTo>
                  <a:lnTo>
                    <a:pt x="167" y="356"/>
                  </a:lnTo>
                  <a:lnTo>
                    <a:pt x="167" y="355"/>
                  </a:lnTo>
                  <a:lnTo>
                    <a:pt x="166" y="355"/>
                  </a:lnTo>
                  <a:lnTo>
                    <a:pt x="167" y="356"/>
                  </a:lnTo>
                  <a:lnTo>
                    <a:pt x="167" y="357"/>
                  </a:lnTo>
                  <a:lnTo>
                    <a:pt x="167" y="358"/>
                  </a:lnTo>
                  <a:lnTo>
                    <a:pt x="167" y="360"/>
                  </a:lnTo>
                  <a:lnTo>
                    <a:pt x="167" y="362"/>
                  </a:lnTo>
                  <a:lnTo>
                    <a:pt x="167" y="363"/>
                  </a:lnTo>
                  <a:lnTo>
                    <a:pt x="166" y="363"/>
                  </a:lnTo>
                  <a:lnTo>
                    <a:pt x="166" y="364"/>
                  </a:lnTo>
                  <a:lnTo>
                    <a:pt x="167" y="364"/>
                  </a:lnTo>
                  <a:lnTo>
                    <a:pt x="167" y="366"/>
                  </a:lnTo>
                  <a:lnTo>
                    <a:pt x="168" y="366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8"/>
                  </a:lnTo>
                  <a:lnTo>
                    <a:pt x="171" y="368"/>
                  </a:lnTo>
                  <a:lnTo>
                    <a:pt x="171" y="369"/>
                  </a:lnTo>
                  <a:lnTo>
                    <a:pt x="170" y="369"/>
                  </a:lnTo>
                  <a:lnTo>
                    <a:pt x="170" y="368"/>
                  </a:lnTo>
                  <a:lnTo>
                    <a:pt x="170" y="369"/>
                  </a:lnTo>
                  <a:lnTo>
                    <a:pt x="171" y="369"/>
                  </a:lnTo>
                  <a:lnTo>
                    <a:pt x="173" y="369"/>
                  </a:lnTo>
                  <a:lnTo>
                    <a:pt x="171" y="369"/>
                  </a:lnTo>
                  <a:lnTo>
                    <a:pt x="171" y="372"/>
                  </a:lnTo>
                  <a:lnTo>
                    <a:pt x="173" y="372"/>
                  </a:lnTo>
                  <a:lnTo>
                    <a:pt x="171" y="373"/>
                  </a:lnTo>
                  <a:lnTo>
                    <a:pt x="171" y="374"/>
                  </a:lnTo>
                  <a:lnTo>
                    <a:pt x="170" y="375"/>
                  </a:lnTo>
                  <a:lnTo>
                    <a:pt x="168" y="377"/>
                  </a:lnTo>
                  <a:lnTo>
                    <a:pt x="167" y="377"/>
                  </a:lnTo>
                  <a:lnTo>
                    <a:pt x="166" y="377"/>
                  </a:lnTo>
                  <a:lnTo>
                    <a:pt x="166" y="378"/>
                  </a:lnTo>
                  <a:lnTo>
                    <a:pt x="165" y="378"/>
                  </a:lnTo>
                  <a:lnTo>
                    <a:pt x="162" y="380"/>
                  </a:lnTo>
                  <a:lnTo>
                    <a:pt x="160" y="380"/>
                  </a:lnTo>
                  <a:lnTo>
                    <a:pt x="159" y="380"/>
                  </a:lnTo>
                  <a:lnTo>
                    <a:pt x="158" y="380"/>
                  </a:lnTo>
                  <a:lnTo>
                    <a:pt x="156" y="380"/>
                  </a:lnTo>
                  <a:lnTo>
                    <a:pt x="153" y="380"/>
                  </a:lnTo>
                  <a:lnTo>
                    <a:pt x="152" y="378"/>
                  </a:lnTo>
                  <a:lnTo>
                    <a:pt x="150" y="377"/>
                  </a:lnTo>
                  <a:lnTo>
                    <a:pt x="149" y="377"/>
                  </a:lnTo>
                  <a:lnTo>
                    <a:pt x="148" y="377"/>
                  </a:lnTo>
                  <a:lnTo>
                    <a:pt x="147" y="377"/>
                  </a:lnTo>
                  <a:lnTo>
                    <a:pt x="143" y="374"/>
                  </a:lnTo>
                  <a:lnTo>
                    <a:pt x="141" y="374"/>
                  </a:lnTo>
                  <a:lnTo>
                    <a:pt x="139" y="374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5" y="373"/>
                  </a:lnTo>
                  <a:lnTo>
                    <a:pt x="136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2"/>
                  </a:lnTo>
                  <a:lnTo>
                    <a:pt x="135" y="372"/>
                  </a:lnTo>
                  <a:lnTo>
                    <a:pt x="133" y="372"/>
                  </a:lnTo>
                  <a:lnTo>
                    <a:pt x="135" y="372"/>
                  </a:lnTo>
                  <a:lnTo>
                    <a:pt x="135" y="373"/>
                  </a:lnTo>
                  <a:lnTo>
                    <a:pt x="133" y="373"/>
                  </a:lnTo>
                  <a:lnTo>
                    <a:pt x="132" y="373"/>
                  </a:lnTo>
                  <a:lnTo>
                    <a:pt x="132" y="374"/>
                  </a:lnTo>
                  <a:lnTo>
                    <a:pt x="132" y="375"/>
                  </a:lnTo>
                  <a:lnTo>
                    <a:pt x="133" y="377"/>
                  </a:lnTo>
                  <a:lnTo>
                    <a:pt x="135" y="380"/>
                  </a:lnTo>
                  <a:lnTo>
                    <a:pt x="135" y="383"/>
                  </a:lnTo>
                  <a:lnTo>
                    <a:pt x="136" y="383"/>
                  </a:lnTo>
                  <a:lnTo>
                    <a:pt x="136" y="384"/>
                  </a:lnTo>
                  <a:lnTo>
                    <a:pt x="136" y="385"/>
                  </a:lnTo>
                  <a:lnTo>
                    <a:pt x="138" y="385"/>
                  </a:lnTo>
                  <a:lnTo>
                    <a:pt x="139" y="386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1"/>
                  </a:lnTo>
                  <a:lnTo>
                    <a:pt x="141" y="391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4"/>
                  </a:lnTo>
                  <a:lnTo>
                    <a:pt x="141" y="394"/>
                  </a:lnTo>
                  <a:lnTo>
                    <a:pt x="141" y="395"/>
                  </a:lnTo>
                  <a:lnTo>
                    <a:pt x="142" y="396"/>
                  </a:lnTo>
                  <a:lnTo>
                    <a:pt x="143" y="398"/>
                  </a:lnTo>
                  <a:lnTo>
                    <a:pt x="144" y="398"/>
                  </a:lnTo>
                  <a:lnTo>
                    <a:pt x="147" y="400"/>
                  </a:lnTo>
                  <a:lnTo>
                    <a:pt x="148" y="400"/>
                  </a:lnTo>
                  <a:lnTo>
                    <a:pt x="149" y="400"/>
                  </a:lnTo>
                  <a:lnTo>
                    <a:pt x="150" y="400"/>
                  </a:lnTo>
                  <a:lnTo>
                    <a:pt x="150" y="401"/>
                  </a:lnTo>
                  <a:lnTo>
                    <a:pt x="149" y="402"/>
                  </a:lnTo>
                  <a:lnTo>
                    <a:pt x="150" y="402"/>
                  </a:lnTo>
                  <a:lnTo>
                    <a:pt x="152" y="402"/>
                  </a:lnTo>
                  <a:lnTo>
                    <a:pt x="153" y="402"/>
                  </a:lnTo>
                  <a:lnTo>
                    <a:pt x="156" y="402"/>
                  </a:lnTo>
                  <a:lnTo>
                    <a:pt x="156" y="401"/>
                  </a:lnTo>
                  <a:lnTo>
                    <a:pt x="156" y="400"/>
                  </a:lnTo>
                  <a:lnTo>
                    <a:pt x="154" y="400"/>
                  </a:lnTo>
                  <a:lnTo>
                    <a:pt x="153" y="400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6" y="398"/>
                  </a:lnTo>
                  <a:lnTo>
                    <a:pt x="156" y="396"/>
                  </a:lnTo>
                  <a:lnTo>
                    <a:pt x="158" y="396"/>
                  </a:lnTo>
                  <a:lnTo>
                    <a:pt x="159" y="396"/>
                  </a:lnTo>
                  <a:lnTo>
                    <a:pt x="160" y="396"/>
                  </a:lnTo>
                  <a:lnTo>
                    <a:pt x="160" y="398"/>
                  </a:lnTo>
                  <a:lnTo>
                    <a:pt x="161" y="400"/>
                  </a:lnTo>
                  <a:lnTo>
                    <a:pt x="162" y="401"/>
                  </a:lnTo>
                  <a:lnTo>
                    <a:pt x="162" y="402"/>
                  </a:lnTo>
                  <a:lnTo>
                    <a:pt x="165" y="404"/>
                  </a:lnTo>
                  <a:lnTo>
                    <a:pt x="165" y="407"/>
                  </a:lnTo>
                  <a:lnTo>
                    <a:pt x="165" y="408"/>
                  </a:lnTo>
                  <a:lnTo>
                    <a:pt x="165" y="409"/>
                  </a:lnTo>
                  <a:lnTo>
                    <a:pt x="162" y="409"/>
                  </a:lnTo>
                  <a:lnTo>
                    <a:pt x="161" y="411"/>
                  </a:lnTo>
                  <a:lnTo>
                    <a:pt x="160" y="411"/>
                  </a:lnTo>
                  <a:lnTo>
                    <a:pt x="159" y="411"/>
                  </a:lnTo>
                  <a:lnTo>
                    <a:pt x="158" y="411"/>
                  </a:lnTo>
                  <a:lnTo>
                    <a:pt x="158" y="409"/>
                  </a:lnTo>
                  <a:lnTo>
                    <a:pt x="156" y="409"/>
                  </a:lnTo>
                  <a:lnTo>
                    <a:pt x="156" y="408"/>
                  </a:lnTo>
                  <a:lnTo>
                    <a:pt x="156" y="407"/>
                  </a:lnTo>
                  <a:lnTo>
                    <a:pt x="154" y="407"/>
                  </a:lnTo>
                  <a:lnTo>
                    <a:pt x="154" y="404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2" y="403"/>
                  </a:lnTo>
                  <a:lnTo>
                    <a:pt x="150" y="403"/>
                  </a:lnTo>
                  <a:lnTo>
                    <a:pt x="149" y="403"/>
                  </a:lnTo>
                  <a:lnTo>
                    <a:pt x="149" y="404"/>
                  </a:lnTo>
                  <a:lnTo>
                    <a:pt x="148" y="404"/>
                  </a:lnTo>
                  <a:lnTo>
                    <a:pt x="148" y="407"/>
                  </a:lnTo>
                  <a:lnTo>
                    <a:pt x="147" y="407"/>
                  </a:lnTo>
                  <a:lnTo>
                    <a:pt x="147" y="408"/>
                  </a:lnTo>
                  <a:lnTo>
                    <a:pt x="144" y="408"/>
                  </a:lnTo>
                  <a:lnTo>
                    <a:pt x="147" y="409"/>
                  </a:lnTo>
                  <a:lnTo>
                    <a:pt x="148" y="409"/>
                  </a:lnTo>
                  <a:lnTo>
                    <a:pt x="150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3" y="412"/>
                  </a:lnTo>
                  <a:lnTo>
                    <a:pt x="154" y="412"/>
                  </a:lnTo>
                  <a:lnTo>
                    <a:pt x="156" y="412"/>
                  </a:lnTo>
                  <a:lnTo>
                    <a:pt x="158" y="412"/>
                  </a:lnTo>
                  <a:lnTo>
                    <a:pt x="156" y="413"/>
                  </a:lnTo>
                  <a:lnTo>
                    <a:pt x="154" y="413"/>
                  </a:lnTo>
                  <a:lnTo>
                    <a:pt x="153" y="415"/>
                  </a:lnTo>
                  <a:lnTo>
                    <a:pt x="152" y="415"/>
                  </a:lnTo>
                  <a:lnTo>
                    <a:pt x="149" y="418"/>
                  </a:lnTo>
                  <a:lnTo>
                    <a:pt x="149" y="419"/>
                  </a:lnTo>
                  <a:lnTo>
                    <a:pt x="149" y="420"/>
                  </a:lnTo>
                  <a:lnTo>
                    <a:pt x="148" y="421"/>
                  </a:lnTo>
                  <a:lnTo>
                    <a:pt x="148" y="423"/>
                  </a:lnTo>
                  <a:lnTo>
                    <a:pt x="147" y="425"/>
                  </a:lnTo>
                  <a:lnTo>
                    <a:pt x="148" y="426"/>
                  </a:lnTo>
                  <a:lnTo>
                    <a:pt x="148" y="427"/>
                  </a:lnTo>
                  <a:lnTo>
                    <a:pt x="149" y="427"/>
                  </a:lnTo>
                  <a:lnTo>
                    <a:pt x="149" y="429"/>
                  </a:lnTo>
                  <a:lnTo>
                    <a:pt x="149" y="430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50" y="434"/>
                  </a:lnTo>
                  <a:lnTo>
                    <a:pt x="152" y="434"/>
                  </a:lnTo>
                  <a:lnTo>
                    <a:pt x="150" y="434"/>
                  </a:lnTo>
                  <a:lnTo>
                    <a:pt x="150" y="435"/>
                  </a:lnTo>
                  <a:lnTo>
                    <a:pt x="150" y="436"/>
                  </a:lnTo>
                  <a:lnTo>
                    <a:pt x="152" y="436"/>
                  </a:lnTo>
                  <a:lnTo>
                    <a:pt x="152" y="437"/>
                  </a:lnTo>
                  <a:lnTo>
                    <a:pt x="153" y="437"/>
                  </a:lnTo>
                  <a:lnTo>
                    <a:pt x="152" y="437"/>
                  </a:lnTo>
                  <a:lnTo>
                    <a:pt x="152" y="438"/>
                  </a:lnTo>
                  <a:lnTo>
                    <a:pt x="152" y="440"/>
                  </a:lnTo>
                  <a:lnTo>
                    <a:pt x="153" y="440"/>
                  </a:lnTo>
                  <a:lnTo>
                    <a:pt x="152" y="440"/>
                  </a:lnTo>
                  <a:lnTo>
                    <a:pt x="152" y="442"/>
                  </a:lnTo>
                  <a:lnTo>
                    <a:pt x="150" y="442"/>
                  </a:lnTo>
                  <a:lnTo>
                    <a:pt x="149" y="443"/>
                  </a:lnTo>
                  <a:lnTo>
                    <a:pt x="149" y="442"/>
                  </a:lnTo>
                  <a:lnTo>
                    <a:pt x="149" y="443"/>
                  </a:lnTo>
                  <a:lnTo>
                    <a:pt x="149" y="444"/>
                  </a:lnTo>
                  <a:lnTo>
                    <a:pt x="149" y="446"/>
                  </a:lnTo>
                  <a:lnTo>
                    <a:pt x="150" y="446"/>
                  </a:lnTo>
                  <a:lnTo>
                    <a:pt x="150" y="447"/>
                  </a:lnTo>
                  <a:lnTo>
                    <a:pt x="152" y="447"/>
                  </a:lnTo>
                  <a:lnTo>
                    <a:pt x="152" y="448"/>
                  </a:lnTo>
                  <a:lnTo>
                    <a:pt x="152" y="449"/>
                  </a:lnTo>
                  <a:lnTo>
                    <a:pt x="150" y="448"/>
                  </a:lnTo>
                  <a:lnTo>
                    <a:pt x="150" y="449"/>
                  </a:lnTo>
                  <a:lnTo>
                    <a:pt x="150" y="448"/>
                  </a:lnTo>
                  <a:lnTo>
                    <a:pt x="149" y="448"/>
                  </a:lnTo>
                  <a:lnTo>
                    <a:pt x="148" y="448"/>
                  </a:lnTo>
                  <a:lnTo>
                    <a:pt x="148" y="449"/>
                  </a:lnTo>
                  <a:lnTo>
                    <a:pt x="147" y="448"/>
                  </a:lnTo>
                  <a:lnTo>
                    <a:pt x="144" y="448"/>
                  </a:lnTo>
                  <a:lnTo>
                    <a:pt x="143" y="448"/>
                  </a:lnTo>
                  <a:lnTo>
                    <a:pt x="142" y="449"/>
                  </a:lnTo>
                  <a:lnTo>
                    <a:pt x="141" y="449"/>
                  </a:lnTo>
                  <a:lnTo>
                    <a:pt x="139" y="449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1" y="453"/>
                  </a:lnTo>
                  <a:lnTo>
                    <a:pt x="139" y="453"/>
                  </a:lnTo>
                  <a:lnTo>
                    <a:pt x="138" y="453"/>
                  </a:lnTo>
                  <a:lnTo>
                    <a:pt x="136" y="453"/>
                  </a:lnTo>
                  <a:lnTo>
                    <a:pt x="135" y="453"/>
                  </a:lnTo>
                  <a:lnTo>
                    <a:pt x="135" y="454"/>
                  </a:lnTo>
                  <a:lnTo>
                    <a:pt x="133" y="454"/>
                  </a:lnTo>
                  <a:lnTo>
                    <a:pt x="133" y="455"/>
                  </a:lnTo>
                  <a:lnTo>
                    <a:pt x="133" y="457"/>
                  </a:lnTo>
                  <a:lnTo>
                    <a:pt x="133" y="458"/>
                  </a:lnTo>
                  <a:lnTo>
                    <a:pt x="132" y="458"/>
                  </a:lnTo>
                  <a:lnTo>
                    <a:pt x="132" y="460"/>
                  </a:lnTo>
                  <a:lnTo>
                    <a:pt x="132" y="461"/>
                  </a:lnTo>
                  <a:lnTo>
                    <a:pt x="132" y="463"/>
                  </a:lnTo>
                  <a:lnTo>
                    <a:pt x="132" y="464"/>
                  </a:lnTo>
                  <a:lnTo>
                    <a:pt x="131" y="464"/>
                  </a:lnTo>
                  <a:lnTo>
                    <a:pt x="131" y="465"/>
                  </a:lnTo>
                  <a:lnTo>
                    <a:pt x="132" y="465"/>
                  </a:lnTo>
                  <a:lnTo>
                    <a:pt x="131" y="465"/>
                  </a:lnTo>
                  <a:lnTo>
                    <a:pt x="131" y="466"/>
                  </a:lnTo>
                  <a:lnTo>
                    <a:pt x="131" y="469"/>
                  </a:lnTo>
                  <a:lnTo>
                    <a:pt x="132" y="469"/>
                  </a:lnTo>
                  <a:lnTo>
                    <a:pt x="132" y="470"/>
                  </a:lnTo>
                  <a:lnTo>
                    <a:pt x="133" y="471"/>
                  </a:lnTo>
                  <a:lnTo>
                    <a:pt x="135" y="472"/>
                  </a:lnTo>
                  <a:lnTo>
                    <a:pt x="135" y="474"/>
                  </a:lnTo>
                  <a:lnTo>
                    <a:pt x="138" y="476"/>
                  </a:lnTo>
                  <a:lnTo>
                    <a:pt x="139" y="476"/>
                  </a:lnTo>
                  <a:lnTo>
                    <a:pt x="141" y="476"/>
                  </a:lnTo>
                  <a:lnTo>
                    <a:pt x="141" y="478"/>
                  </a:lnTo>
                  <a:lnTo>
                    <a:pt x="142" y="478"/>
                  </a:lnTo>
                  <a:lnTo>
                    <a:pt x="142" y="480"/>
                  </a:lnTo>
                  <a:lnTo>
                    <a:pt x="143" y="480"/>
                  </a:lnTo>
                  <a:lnTo>
                    <a:pt x="144" y="481"/>
                  </a:lnTo>
                  <a:lnTo>
                    <a:pt x="147" y="482"/>
                  </a:lnTo>
                  <a:lnTo>
                    <a:pt x="148" y="483"/>
                  </a:lnTo>
                  <a:lnTo>
                    <a:pt x="149" y="483"/>
                  </a:lnTo>
                  <a:lnTo>
                    <a:pt x="150" y="483"/>
                  </a:lnTo>
                  <a:lnTo>
                    <a:pt x="152" y="483"/>
                  </a:lnTo>
                  <a:lnTo>
                    <a:pt x="153" y="483"/>
                  </a:lnTo>
                  <a:lnTo>
                    <a:pt x="153" y="485"/>
                  </a:lnTo>
                  <a:lnTo>
                    <a:pt x="154" y="485"/>
                  </a:lnTo>
                  <a:lnTo>
                    <a:pt x="156" y="485"/>
                  </a:lnTo>
                  <a:lnTo>
                    <a:pt x="158" y="485"/>
                  </a:lnTo>
                  <a:lnTo>
                    <a:pt x="159" y="485"/>
                  </a:lnTo>
                  <a:lnTo>
                    <a:pt x="160" y="485"/>
                  </a:lnTo>
                  <a:lnTo>
                    <a:pt x="161" y="485"/>
                  </a:lnTo>
                  <a:lnTo>
                    <a:pt x="161" y="487"/>
                  </a:lnTo>
                  <a:lnTo>
                    <a:pt x="162" y="487"/>
                  </a:lnTo>
                  <a:lnTo>
                    <a:pt x="165" y="487"/>
                  </a:lnTo>
                  <a:lnTo>
                    <a:pt x="165" y="488"/>
                  </a:lnTo>
                  <a:lnTo>
                    <a:pt x="165" y="489"/>
                  </a:lnTo>
                  <a:lnTo>
                    <a:pt x="166" y="489"/>
                  </a:lnTo>
                  <a:lnTo>
                    <a:pt x="166" y="491"/>
                  </a:lnTo>
                  <a:lnTo>
                    <a:pt x="166" y="492"/>
                  </a:lnTo>
                  <a:lnTo>
                    <a:pt x="166" y="493"/>
                  </a:lnTo>
                  <a:lnTo>
                    <a:pt x="166" y="495"/>
                  </a:lnTo>
                  <a:lnTo>
                    <a:pt x="166" y="497"/>
                  </a:lnTo>
                  <a:lnTo>
                    <a:pt x="165" y="497"/>
                  </a:lnTo>
                  <a:lnTo>
                    <a:pt x="162" y="497"/>
                  </a:lnTo>
                  <a:lnTo>
                    <a:pt x="162" y="498"/>
                  </a:lnTo>
                  <a:lnTo>
                    <a:pt x="161" y="498"/>
                  </a:lnTo>
                  <a:lnTo>
                    <a:pt x="160" y="498"/>
                  </a:lnTo>
                  <a:lnTo>
                    <a:pt x="160" y="499"/>
                  </a:lnTo>
                  <a:lnTo>
                    <a:pt x="161" y="499"/>
                  </a:lnTo>
                  <a:lnTo>
                    <a:pt x="161" y="498"/>
                  </a:lnTo>
                  <a:lnTo>
                    <a:pt x="162" y="498"/>
                  </a:lnTo>
                  <a:lnTo>
                    <a:pt x="165" y="498"/>
                  </a:lnTo>
                  <a:lnTo>
                    <a:pt x="165" y="497"/>
                  </a:lnTo>
                  <a:lnTo>
                    <a:pt x="166" y="497"/>
                  </a:lnTo>
                  <a:lnTo>
                    <a:pt x="167" y="498"/>
                  </a:lnTo>
                  <a:lnTo>
                    <a:pt x="167" y="499"/>
                  </a:lnTo>
                  <a:lnTo>
                    <a:pt x="168" y="499"/>
                  </a:lnTo>
                  <a:lnTo>
                    <a:pt x="168" y="500"/>
                  </a:lnTo>
                  <a:lnTo>
                    <a:pt x="167" y="500"/>
                  </a:lnTo>
                  <a:lnTo>
                    <a:pt x="167" y="499"/>
                  </a:lnTo>
                  <a:lnTo>
                    <a:pt x="166" y="499"/>
                  </a:lnTo>
                  <a:lnTo>
                    <a:pt x="166" y="500"/>
                  </a:lnTo>
                  <a:lnTo>
                    <a:pt x="167" y="500"/>
                  </a:lnTo>
                  <a:lnTo>
                    <a:pt x="167" y="501"/>
                  </a:lnTo>
                  <a:lnTo>
                    <a:pt x="168" y="501"/>
                  </a:lnTo>
                  <a:lnTo>
                    <a:pt x="167" y="501"/>
                  </a:lnTo>
                  <a:lnTo>
                    <a:pt x="167" y="503"/>
                  </a:lnTo>
                  <a:lnTo>
                    <a:pt x="167" y="501"/>
                  </a:lnTo>
                  <a:lnTo>
                    <a:pt x="166" y="501"/>
                  </a:lnTo>
                  <a:lnTo>
                    <a:pt x="166" y="503"/>
                  </a:lnTo>
                  <a:lnTo>
                    <a:pt x="165" y="503"/>
                  </a:lnTo>
                  <a:lnTo>
                    <a:pt x="166" y="503"/>
                  </a:lnTo>
                  <a:lnTo>
                    <a:pt x="165" y="503"/>
                  </a:lnTo>
                  <a:lnTo>
                    <a:pt x="165" y="505"/>
                  </a:lnTo>
                  <a:lnTo>
                    <a:pt x="162" y="505"/>
                  </a:lnTo>
                  <a:lnTo>
                    <a:pt x="162" y="506"/>
                  </a:lnTo>
                  <a:lnTo>
                    <a:pt x="165" y="506"/>
                  </a:lnTo>
                  <a:lnTo>
                    <a:pt x="162" y="506"/>
                  </a:lnTo>
                  <a:lnTo>
                    <a:pt x="161" y="508"/>
                  </a:lnTo>
                  <a:lnTo>
                    <a:pt x="162" y="508"/>
                  </a:lnTo>
                  <a:lnTo>
                    <a:pt x="161" y="508"/>
                  </a:lnTo>
                  <a:lnTo>
                    <a:pt x="160" y="508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9" y="510"/>
                  </a:lnTo>
                  <a:lnTo>
                    <a:pt x="158" y="510"/>
                  </a:lnTo>
                  <a:lnTo>
                    <a:pt x="158" y="511"/>
                  </a:lnTo>
                  <a:lnTo>
                    <a:pt x="156" y="511"/>
                  </a:lnTo>
                  <a:lnTo>
                    <a:pt x="156" y="514"/>
                  </a:lnTo>
                  <a:lnTo>
                    <a:pt x="156" y="515"/>
                  </a:lnTo>
                  <a:lnTo>
                    <a:pt x="154" y="515"/>
                  </a:lnTo>
                  <a:lnTo>
                    <a:pt x="154" y="516"/>
                  </a:lnTo>
                  <a:lnTo>
                    <a:pt x="153" y="516"/>
                  </a:lnTo>
                  <a:lnTo>
                    <a:pt x="152" y="517"/>
                  </a:lnTo>
                  <a:lnTo>
                    <a:pt x="152" y="518"/>
                  </a:lnTo>
                  <a:lnTo>
                    <a:pt x="152" y="520"/>
                  </a:lnTo>
                  <a:lnTo>
                    <a:pt x="153" y="520"/>
                  </a:lnTo>
                  <a:lnTo>
                    <a:pt x="152" y="522"/>
                  </a:lnTo>
                  <a:lnTo>
                    <a:pt x="152" y="523"/>
                  </a:lnTo>
                  <a:lnTo>
                    <a:pt x="152" y="525"/>
                  </a:lnTo>
                  <a:lnTo>
                    <a:pt x="153" y="525"/>
                  </a:lnTo>
                  <a:lnTo>
                    <a:pt x="153" y="523"/>
                  </a:lnTo>
                  <a:lnTo>
                    <a:pt x="153" y="522"/>
                  </a:lnTo>
                  <a:lnTo>
                    <a:pt x="153" y="523"/>
                  </a:lnTo>
                  <a:lnTo>
                    <a:pt x="153" y="525"/>
                  </a:lnTo>
                  <a:lnTo>
                    <a:pt x="154" y="526"/>
                  </a:lnTo>
                  <a:lnTo>
                    <a:pt x="154" y="527"/>
                  </a:lnTo>
                  <a:lnTo>
                    <a:pt x="154" y="528"/>
                  </a:lnTo>
                  <a:lnTo>
                    <a:pt x="156" y="532"/>
                  </a:lnTo>
                  <a:lnTo>
                    <a:pt x="156" y="533"/>
                  </a:lnTo>
                  <a:lnTo>
                    <a:pt x="156" y="534"/>
                  </a:lnTo>
                  <a:lnTo>
                    <a:pt x="154" y="534"/>
                  </a:lnTo>
                  <a:lnTo>
                    <a:pt x="154" y="535"/>
                  </a:lnTo>
                  <a:lnTo>
                    <a:pt x="153" y="535"/>
                  </a:lnTo>
                  <a:lnTo>
                    <a:pt x="152" y="535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50" y="535"/>
                  </a:lnTo>
                  <a:lnTo>
                    <a:pt x="149" y="535"/>
                  </a:lnTo>
                  <a:lnTo>
                    <a:pt x="148" y="535"/>
                  </a:lnTo>
                  <a:lnTo>
                    <a:pt x="148" y="534"/>
                  </a:lnTo>
                  <a:lnTo>
                    <a:pt x="147" y="533"/>
                  </a:lnTo>
                  <a:lnTo>
                    <a:pt x="144" y="532"/>
                  </a:lnTo>
                  <a:lnTo>
                    <a:pt x="143" y="529"/>
                  </a:lnTo>
                  <a:lnTo>
                    <a:pt x="142" y="529"/>
                  </a:lnTo>
                  <a:lnTo>
                    <a:pt x="143" y="529"/>
                  </a:lnTo>
                  <a:lnTo>
                    <a:pt x="143" y="532"/>
                  </a:lnTo>
                  <a:lnTo>
                    <a:pt x="144" y="532"/>
                  </a:lnTo>
                  <a:lnTo>
                    <a:pt x="144" y="533"/>
                  </a:lnTo>
                  <a:lnTo>
                    <a:pt x="147" y="533"/>
                  </a:lnTo>
                  <a:lnTo>
                    <a:pt x="144" y="533"/>
                  </a:lnTo>
                  <a:lnTo>
                    <a:pt x="144" y="534"/>
                  </a:lnTo>
                  <a:lnTo>
                    <a:pt x="143" y="534"/>
                  </a:lnTo>
                  <a:lnTo>
                    <a:pt x="142" y="534"/>
                  </a:lnTo>
                  <a:lnTo>
                    <a:pt x="141" y="534"/>
                  </a:lnTo>
                  <a:lnTo>
                    <a:pt x="142" y="534"/>
                  </a:lnTo>
                  <a:lnTo>
                    <a:pt x="143" y="534"/>
                  </a:lnTo>
                  <a:lnTo>
                    <a:pt x="144" y="534"/>
                  </a:lnTo>
                  <a:lnTo>
                    <a:pt x="147" y="534"/>
                  </a:lnTo>
                  <a:lnTo>
                    <a:pt x="148" y="534"/>
                  </a:lnTo>
                  <a:lnTo>
                    <a:pt x="148" y="535"/>
                  </a:lnTo>
                  <a:lnTo>
                    <a:pt x="149" y="535"/>
                  </a:lnTo>
                  <a:lnTo>
                    <a:pt x="149" y="537"/>
                  </a:lnTo>
                  <a:lnTo>
                    <a:pt x="150" y="537"/>
                  </a:lnTo>
                  <a:lnTo>
                    <a:pt x="149" y="537"/>
                  </a:lnTo>
                  <a:lnTo>
                    <a:pt x="149" y="538"/>
                  </a:lnTo>
                  <a:lnTo>
                    <a:pt x="148" y="538"/>
                  </a:lnTo>
                  <a:lnTo>
                    <a:pt x="147" y="540"/>
                  </a:lnTo>
                  <a:lnTo>
                    <a:pt x="144" y="540"/>
                  </a:lnTo>
                  <a:lnTo>
                    <a:pt x="147" y="540"/>
                  </a:lnTo>
                  <a:lnTo>
                    <a:pt x="144" y="540"/>
                  </a:lnTo>
                  <a:lnTo>
                    <a:pt x="144" y="542"/>
                  </a:lnTo>
                  <a:lnTo>
                    <a:pt x="143" y="542"/>
                  </a:lnTo>
                  <a:lnTo>
                    <a:pt x="143" y="543"/>
                  </a:lnTo>
                  <a:lnTo>
                    <a:pt x="143" y="544"/>
                  </a:lnTo>
                  <a:lnTo>
                    <a:pt x="143" y="545"/>
                  </a:lnTo>
                  <a:lnTo>
                    <a:pt x="143" y="546"/>
                  </a:lnTo>
                  <a:lnTo>
                    <a:pt x="144" y="546"/>
                  </a:lnTo>
                  <a:lnTo>
                    <a:pt x="144" y="549"/>
                  </a:lnTo>
                  <a:lnTo>
                    <a:pt x="144" y="550"/>
                  </a:lnTo>
                  <a:lnTo>
                    <a:pt x="144" y="551"/>
                  </a:lnTo>
                  <a:lnTo>
                    <a:pt x="143" y="551"/>
                  </a:lnTo>
                  <a:lnTo>
                    <a:pt x="143" y="552"/>
                  </a:lnTo>
                  <a:lnTo>
                    <a:pt x="143" y="551"/>
                  </a:lnTo>
                  <a:lnTo>
                    <a:pt x="144" y="551"/>
                  </a:lnTo>
                  <a:lnTo>
                    <a:pt x="147" y="551"/>
                  </a:lnTo>
                  <a:lnTo>
                    <a:pt x="147" y="552"/>
                  </a:lnTo>
                  <a:lnTo>
                    <a:pt x="148" y="554"/>
                  </a:lnTo>
                  <a:lnTo>
                    <a:pt x="149" y="555"/>
                  </a:lnTo>
                  <a:lnTo>
                    <a:pt x="149" y="556"/>
                  </a:lnTo>
                  <a:lnTo>
                    <a:pt x="152" y="560"/>
                  </a:lnTo>
                  <a:lnTo>
                    <a:pt x="153" y="560"/>
                  </a:lnTo>
                  <a:lnTo>
                    <a:pt x="152" y="561"/>
                  </a:lnTo>
                  <a:lnTo>
                    <a:pt x="150" y="561"/>
                  </a:lnTo>
                  <a:lnTo>
                    <a:pt x="149" y="560"/>
                  </a:lnTo>
                  <a:lnTo>
                    <a:pt x="148" y="560"/>
                  </a:lnTo>
                  <a:lnTo>
                    <a:pt x="147" y="561"/>
                  </a:lnTo>
                  <a:lnTo>
                    <a:pt x="144" y="561"/>
                  </a:lnTo>
                  <a:lnTo>
                    <a:pt x="148" y="561"/>
                  </a:lnTo>
                  <a:lnTo>
                    <a:pt x="149" y="561"/>
                  </a:lnTo>
                  <a:lnTo>
                    <a:pt x="150" y="561"/>
                  </a:lnTo>
                  <a:lnTo>
                    <a:pt x="150" y="562"/>
                  </a:lnTo>
                  <a:lnTo>
                    <a:pt x="152" y="562"/>
                  </a:lnTo>
                  <a:lnTo>
                    <a:pt x="152" y="561"/>
                  </a:lnTo>
                  <a:lnTo>
                    <a:pt x="153" y="561"/>
                  </a:lnTo>
                  <a:lnTo>
                    <a:pt x="154" y="563"/>
                  </a:lnTo>
                  <a:lnTo>
                    <a:pt x="156" y="563"/>
                  </a:lnTo>
                  <a:lnTo>
                    <a:pt x="158" y="567"/>
                  </a:lnTo>
                  <a:lnTo>
                    <a:pt x="159" y="568"/>
                  </a:lnTo>
                  <a:lnTo>
                    <a:pt x="162" y="569"/>
                  </a:lnTo>
                  <a:lnTo>
                    <a:pt x="166" y="572"/>
                  </a:lnTo>
                  <a:lnTo>
                    <a:pt x="166" y="573"/>
                  </a:lnTo>
                  <a:lnTo>
                    <a:pt x="165" y="573"/>
                  </a:lnTo>
                  <a:lnTo>
                    <a:pt x="165" y="572"/>
                  </a:lnTo>
                  <a:lnTo>
                    <a:pt x="162" y="572"/>
                  </a:lnTo>
                  <a:lnTo>
                    <a:pt x="161" y="572"/>
                  </a:lnTo>
                  <a:lnTo>
                    <a:pt x="160" y="571"/>
                  </a:lnTo>
                  <a:lnTo>
                    <a:pt x="159" y="571"/>
                  </a:lnTo>
                  <a:lnTo>
                    <a:pt x="156" y="571"/>
                  </a:lnTo>
                  <a:lnTo>
                    <a:pt x="153" y="569"/>
                  </a:lnTo>
                  <a:lnTo>
                    <a:pt x="150" y="569"/>
                  </a:lnTo>
                  <a:lnTo>
                    <a:pt x="148" y="569"/>
                  </a:lnTo>
                  <a:lnTo>
                    <a:pt x="144" y="568"/>
                  </a:lnTo>
                  <a:lnTo>
                    <a:pt x="143" y="568"/>
                  </a:lnTo>
                  <a:lnTo>
                    <a:pt x="142" y="568"/>
                  </a:lnTo>
                  <a:lnTo>
                    <a:pt x="139" y="568"/>
                  </a:lnTo>
                  <a:lnTo>
                    <a:pt x="136" y="568"/>
                  </a:lnTo>
                  <a:lnTo>
                    <a:pt x="133" y="568"/>
                  </a:lnTo>
                  <a:lnTo>
                    <a:pt x="131" y="568"/>
                  </a:lnTo>
                  <a:lnTo>
                    <a:pt x="127" y="568"/>
                  </a:lnTo>
                  <a:lnTo>
                    <a:pt x="125" y="568"/>
                  </a:lnTo>
                  <a:lnTo>
                    <a:pt x="122" y="568"/>
                  </a:lnTo>
                  <a:lnTo>
                    <a:pt x="118" y="567"/>
                  </a:lnTo>
                  <a:lnTo>
                    <a:pt x="116" y="567"/>
                  </a:lnTo>
                  <a:lnTo>
                    <a:pt x="116" y="565"/>
                  </a:lnTo>
                  <a:lnTo>
                    <a:pt x="115" y="565"/>
                  </a:lnTo>
                  <a:lnTo>
                    <a:pt x="114" y="563"/>
                  </a:lnTo>
                  <a:lnTo>
                    <a:pt x="113" y="563"/>
                  </a:lnTo>
                  <a:lnTo>
                    <a:pt x="113" y="562"/>
                  </a:lnTo>
                  <a:lnTo>
                    <a:pt x="111" y="562"/>
                  </a:lnTo>
                  <a:lnTo>
                    <a:pt x="109" y="562"/>
                  </a:lnTo>
                  <a:lnTo>
                    <a:pt x="109" y="561"/>
                  </a:lnTo>
                  <a:lnTo>
                    <a:pt x="108" y="561"/>
                  </a:lnTo>
                  <a:lnTo>
                    <a:pt x="107" y="560"/>
                  </a:lnTo>
                  <a:lnTo>
                    <a:pt x="108" y="560"/>
                  </a:lnTo>
                  <a:lnTo>
                    <a:pt x="108" y="559"/>
                  </a:lnTo>
                  <a:lnTo>
                    <a:pt x="107" y="556"/>
                  </a:lnTo>
                  <a:lnTo>
                    <a:pt x="107" y="555"/>
                  </a:lnTo>
                  <a:lnTo>
                    <a:pt x="107" y="554"/>
                  </a:lnTo>
                  <a:lnTo>
                    <a:pt x="105" y="554"/>
                  </a:lnTo>
                  <a:lnTo>
                    <a:pt x="104" y="552"/>
                  </a:lnTo>
                  <a:lnTo>
                    <a:pt x="104" y="551"/>
                  </a:lnTo>
                  <a:lnTo>
                    <a:pt x="105" y="551"/>
                  </a:lnTo>
                  <a:lnTo>
                    <a:pt x="105" y="550"/>
                  </a:lnTo>
                  <a:lnTo>
                    <a:pt x="104" y="549"/>
                  </a:lnTo>
                  <a:lnTo>
                    <a:pt x="103" y="546"/>
                  </a:lnTo>
                  <a:lnTo>
                    <a:pt x="103" y="545"/>
                  </a:lnTo>
                  <a:lnTo>
                    <a:pt x="101" y="545"/>
                  </a:lnTo>
                  <a:lnTo>
                    <a:pt x="101" y="544"/>
                  </a:lnTo>
                  <a:lnTo>
                    <a:pt x="99" y="544"/>
                  </a:lnTo>
                  <a:lnTo>
                    <a:pt x="98" y="544"/>
                  </a:lnTo>
                  <a:lnTo>
                    <a:pt x="98" y="545"/>
                  </a:lnTo>
                  <a:lnTo>
                    <a:pt x="97" y="545"/>
                  </a:lnTo>
                  <a:lnTo>
                    <a:pt x="96" y="544"/>
                  </a:lnTo>
                  <a:lnTo>
                    <a:pt x="95" y="545"/>
                  </a:lnTo>
                  <a:lnTo>
                    <a:pt x="95" y="546"/>
                  </a:lnTo>
                  <a:lnTo>
                    <a:pt x="93" y="546"/>
                  </a:lnTo>
                  <a:lnTo>
                    <a:pt x="91" y="546"/>
                  </a:lnTo>
                  <a:lnTo>
                    <a:pt x="91" y="545"/>
                  </a:lnTo>
                  <a:lnTo>
                    <a:pt x="90" y="545"/>
                  </a:lnTo>
                  <a:lnTo>
                    <a:pt x="90" y="544"/>
                  </a:lnTo>
                  <a:lnTo>
                    <a:pt x="88" y="544"/>
                  </a:lnTo>
                  <a:lnTo>
                    <a:pt x="88" y="543"/>
                  </a:lnTo>
                  <a:lnTo>
                    <a:pt x="88" y="542"/>
                  </a:lnTo>
                  <a:lnTo>
                    <a:pt x="87" y="542"/>
                  </a:lnTo>
                  <a:lnTo>
                    <a:pt x="87" y="540"/>
                  </a:lnTo>
                  <a:lnTo>
                    <a:pt x="86" y="540"/>
                  </a:lnTo>
                  <a:lnTo>
                    <a:pt x="86" y="538"/>
                  </a:lnTo>
                  <a:lnTo>
                    <a:pt x="85" y="538"/>
                  </a:lnTo>
                  <a:lnTo>
                    <a:pt x="81" y="537"/>
                  </a:lnTo>
                  <a:lnTo>
                    <a:pt x="81" y="535"/>
                  </a:lnTo>
                  <a:lnTo>
                    <a:pt x="81" y="534"/>
                  </a:lnTo>
                  <a:lnTo>
                    <a:pt x="80" y="534"/>
                  </a:lnTo>
                  <a:lnTo>
                    <a:pt x="80" y="533"/>
                  </a:lnTo>
                  <a:lnTo>
                    <a:pt x="80" y="532"/>
                  </a:lnTo>
                  <a:lnTo>
                    <a:pt x="80" y="529"/>
                  </a:lnTo>
                  <a:lnTo>
                    <a:pt x="82" y="528"/>
                  </a:lnTo>
                  <a:lnTo>
                    <a:pt x="85" y="527"/>
                  </a:lnTo>
                  <a:lnTo>
                    <a:pt x="82" y="526"/>
                  </a:lnTo>
                  <a:lnTo>
                    <a:pt x="82" y="525"/>
                  </a:lnTo>
                  <a:lnTo>
                    <a:pt x="81" y="525"/>
                  </a:lnTo>
                  <a:lnTo>
                    <a:pt x="81" y="523"/>
                  </a:lnTo>
                  <a:lnTo>
                    <a:pt x="81" y="522"/>
                  </a:lnTo>
                  <a:lnTo>
                    <a:pt x="80" y="522"/>
                  </a:lnTo>
                  <a:lnTo>
                    <a:pt x="80" y="520"/>
                  </a:lnTo>
                  <a:lnTo>
                    <a:pt x="80" y="518"/>
                  </a:lnTo>
                  <a:lnTo>
                    <a:pt x="80" y="517"/>
                  </a:lnTo>
                  <a:lnTo>
                    <a:pt x="81" y="517"/>
                  </a:lnTo>
                  <a:lnTo>
                    <a:pt x="82" y="516"/>
                  </a:lnTo>
                  <a:lnTo>
                    <a:pt x="85" y="515"/>
                  </a:lnTo>
                  <a:lnTo>
                    <a:pt x="85" y="514"/>
                  </a:lnTo>
                  <a:lnTo>
                    <a:pt x="82" y="511"/>
                  </a:lnTo>
                  <a:lnTo>
                    <a:pt x="81" y="510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82" y="508"/>
                  </a:lnTo>
                  <a:lnTo>
                    <a:pt x="82" y="506"/>
                  </a:lnTo>
                  <a:lnTo>
                    <a:pt x="85" y="506"/>
                  </a:lnTo>
                  <a:lnTo>
                    <a:pt x="85" y="505"/>
                  </a:lnTo>
                  <a:lnTo>
                    <a:pt x="82" y="505"/>
                  </a:lnTo>
                  <a:lnTo>
                    <a:pt x="82" y="501"/>
                  </a:lnTo>
                  <a:lnTo>
                    <a:pt x="81" y="501"/>
                  </a:lnTo>
                  <a:lnTo>
                    <a:pt x="81" y="500"/>
                  </a:lnTo>
                  <a:lnTo>
                    <a:pt x="80" y="500"/>
                  </a:lnTo>
                  <a:lnTo>
                    <a:pt x="79" y="500"/>
                  </a:lnTo>
                  <a:lnTo>
                    <a:pt x="79" y="499"/>
                  </a:lnTo>
                  <a:lnTo>
                    <a:pt x="79" y="498"/>
                  </a:lnTo>
                  <a:lnTo>
                    <a:pt x="79" y="497"/>
                  </a:lnTo>
                  <a:lnTo>
                    <a:pt x="79" y="495"/>
                  </a:lnTo>
                  <a:lnTo>
                    <a:pt x="79" y="493"/>
                  </a:lnTo>
                  <a:lnTo>
                    <a:pt x="79" y="492"/>
                  </a:lnTo>
                  <a:lnTo>
                    <a:pt x="78" y="492"/>
                  </a:lnTo>
                  <a:lnTo>
                    <a:pt x="78" y="491"/>
                  </a:lnTo>
                  <a:lnTo>
                    <a:pt x="79" y="491"/>
                  </a:lnTo>
                  <a:lnTo>
                    <a:pt x="80" y="491"/>
                  </a:lnTo>
                  <a:lnTo>
                    <a:pt x="80" y="489"/>
                  </a:lnTo>
                  <a:lnTo>
                    <a:pt x="80" y="488"/>
                  </a:lnTo>
                  <a:lnTo>
                    <a:pt x="80" y="487"/>
                  </a:lnTo>
                  <a:lnTo>
                    <a:pt x="81" y="488"/>
                  </a:lnTo>
                  <a:lnTo>
                    <a:pt x="81" y="487"/>
                  </a:lnTo>
                  <a:lnTo>
                    <a:pt x="81" y="485"/>
                  </a:lnTo>
                  <a:lnTo>
                    <a:pt x="80" y="485"/>
                  </a:lnTo>
                  <a:lnTo>
                    <a:pt x="79" y="485"/>
                  </a:lnTo>
                  <a:lnTo>
                    <a:pt x="79" y="483"/>
                  </a:lnTo>
                  <a:lnTo>
                    <a:pt x="80" y="483"/>
                  </a:lnTo>
                  <a:lnTo>
                    <a:pt x="79" y="482"/>
                  </a:lnTo>
                  <a:lnTo>
                    <a:pt x="79" y="481"/>
                  </a:lnTo>
                  <a:lnTo>
                    <a:pt x="78" y="481"/>
                  </a:lnTo>
                  <a:lnTo>
                    <a:pt x="79" y="480"/>
                  </a:lnTo>
                  <a:lnTo>
                    <a:pt x="80" y="480"/>
                  </a:lnTo>
                  <a:lnTo>
                    <a:pt x="80" y="478"/>
                  </a:lnTo>
                  <a:lnTo>
                    <a:pt x="80" y="476"/>
                  </a:lnTo>
                  <a:lnTo>
                    <a:pt x="80" y="475"/>
                  </a:lnTo>
                  <a:lnTo>
                    <a:pt x="79" y="475"/>
                  </a:lnTo>
                  <a:lnTo>
                    <a:pt x="78" y="472"/>
                  </a:lnTo>
                  <a:lnTo>
                    <a:pt x="78" y="471"/>
                  </a:lnTo>
                  <a:lnTo>
                    <a:pt x="76" y="471"/>
                  </a:lnTo>
                  <a:lnTo>
                    <a:pt x="76" y="470"/>
                  </a:lnTo>
                  <a:lnTo>
                    <a:pt x="74" y="470"/>
                  </a:lnTo>
                  <a:lnTo>
                    <a:pt x="74" y="469"/>
                  </a:lnTo>
                  <a:lnTo>
                    <a:pt x="73" y="469"/>
                  </a:lnTo>
                  <a:lnTo>
                    <a:pt x="74" y="469"/>
                  </a:lnTo>
                  <a:lnTo>
                    <a:pt x="76" y="469"/>
                  </a:lnTo>
                  <a:lnTo>
                    <a:pt x="76" y="466"/>
                  </a:lnTo>
                  <a:lnTo>
                    <a:pt x="76" y="465"/>
                  </a:lnTo>
                  <a:lnTo>
                    <a:pt x="76" y="464"/>
                  </a:lnTo>
                  <a:lnTo>
                    <a:pt x="74" y="464"/>
                  </a:lnTo>
                  <a:lnTo>
                    <a:pt x="73" y="464"/>
                  </a:lnTo>
                  <a:lnTo>
                    <a:pt x="73" y="463"/>
                  </a:lnTo>
                  <a:lnTo>
                    <a:pt x="73" y="461"/>
                  </a:lnTo>
                  <a:lnTo>
                    <a:pt x="71" y="461"/>
                  </a:lnTo>
                  <a:lnTo>
                    <a:pt x="71" y="460"/>
                  </a:lnTo>
                  <a:lnTo>
                    <a:pt x="71" y="458"/>
                  </a:lnTo>
                  <a:lnTo>
                    <a:pt x="73" y="458"/>
                  </a:lnTo>
                  <a:lnTo>
                    <a:pt x="73" y="457"/>
                  </a:lnTo>
                  <a:lnTo>
                    <a:pt x="74" y="458"/>
                  </a:lnTo>
                  <a:lnTo>
                    <a:pt x="74" y="457"/>
                  </a:lnTo>
                  <a:lnTo>
                    <a:pt x="74" y="455"/>
                  </a:lnTo>
                  <a:lnTo>
                    <a:pt x="76" y="454"/>
                  </a:lnTo>
                  <a:lnTo>
                    <a:pt x="76" y="453"/>
                  </a:lnTo>
                  <a:lnTo>
                    <a:pt x="74" y="453"/>
                  </a:lnTo>
                  <a:lnTo>
                    <a:pt x="74" y="452"/>
                  </a:lnTo>
                  <a:lnTo>
                    <a:pt x="73" y="452"/>
                  </a:lnTo>
                  <a:lnTo>
                    <a:pt x="71" y="452"/>
                  </a:lnTo>
                  <a:lnTo>
                    <a:pt x="71" y="449"/>
                  </a:lnTo>
                  <a:lnTo>
                    <a:pt x="70" y="448"/>
                  </a:lnTo>
                  <a:lnTo>
                    <a:pt x="69" y="448"/>
                  </a:lnTo>
                  <a:lnTo>
                    <a:pt x="68" y="448"/>
                  </a:lnTo>
                  <a:lnTo>
                    <a:pt x="68" y="447"/>
                  </a:lnTo>
                  <a:lnTo>
                    <a:pt x="67" y="447"/>
                  </a:lnTo>
                  <a:lnTo>
                    <a:pt x="64" y="447"/>
                  </a:lnTo>
                  <a:lnTo>
                    <a:pt x="63" y="447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2" y="444"/>
                  </a:lnTo>
                  <a:lnTo>
                    <a:pt x="63" y="444"/>
                  </a:lnTo>
                  <a:lnTo>
                    <a:pt x="64" y="444"/>
                  </a:lnTo>
                  <a:lnTo>
                    <a:pt x="67" y="444"/>
                  </a:lnTo>
                  <a:lnTo>
                    <a:pt x="68" y="444"/>
                  </a:lnTo>
                  <a:lnTo>
                    <a:pt x="69" y="444"/>
                  </a:lnTo>
                  <a:lnTo>
                    <a:pt x="70" y="444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3"/>
                  </a:lnTo>
                  <a:lnTo>
                    <a:pt x="71" y="443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0" y="438"/>
                  </a:lnTo>
                  <a:lnTo>
                    <a:pt x="68" y="437"/>
                  </a:lnTo>
                  <a:lnTo>
                    <a:pt x="64" y="437"/>
                  </a:lnTo>
                  <a:lnTo>
                    <a:pt x="63" y="437"/>
                  </a:lnTo>
                  <a:lnTo>
                    <a:pt x="62" y="437"/>
                  </a:lnTo>
                  <a:lnTo>
                    <a:pt x="62" y="436"/>
                  </a:lnTo>
                  <a:lnTo>
                    <a:pt x="62" y="435"/>
                  </a:lnTo>
                  <a:lnTo>
                    <a:pt x="61" y="434"/>
                  </a:lnTo>
                  <a:lnTo>
                    <a:pt x="61" y="431"/>
                  </a:lnTo>
                  <a:lnTo>
                    <a:pt x="62" y="430"/>
                  </a:lnTo>
                  <a:lnTo>
                    <a:pt x="62" y="429"/>
                  </a:lnTo>
                  <a:lnTo>
                    <a:pt x="61" y="429"/>
                  </a:lnTo>
                  <a:lnTo>
                    <a:pt x="61" y="427"/>
                  </a:lnTo>
                  <a:lnTo>
                    <a:pt x="59" y="427"/>
                  </a:lnTo>
                  <a:lnTo>
                    <a:pt x="59" y="426"/>
                  </a:lnTo>
                  <a:lnTo>
                    <a:pt x="59" y="427"/>
                  </a:lnTo>
                  <a:lnTo>
                    <a:pt x="58" y="426"/>
                  </a:lnTo>
                  <a:lnTo>
                    <a:pt x="59" y="426"/>
                  </a:lnTo>
                  <a:lnTo>
                    <a:pt x="59" y="425"/>
                  </a:lnTo>
                  <a:lnTo>
                    <a:pt x="59" y="423"/>
                  </a:lnTo>
                  <a:lnTo>
                    <a:pt x="58" y="423"/>
                  </a:lnTo>
                  <a:lnTo>
                    <a:pt x="56" y="423"/>
                  </a:lnTo>
                  <a:lnTo>
                    <a:pt x="56" y="421"/>
                  </a:lnTo>
                  <a:lnTo>
                    <a:pt x="55" y="420"/>
                  </a:lnTo>
                  <a:lnTo>
                    <a:pt x="53" y="420"/>
                  </a:lnTo>
                  <a:lnTo>
                    <a:pt x="55" y="420"/>
                  </a:lnTo>
                  <a:lnTo>
                    <a:pt x="53" y="420"/>
                  </a:lnTo>
                  <a:lnTo>
                    <a:pt x="53" y="419"/>
                  </a:lnTo>
                  <a:lnTo>
                    <a:pt x="55" y="419"/>
                  </a:lnTo>
                  <a:lnTo>
                    <a:pt x="53" y="419"/>
                  </a:lnTo>
                  <a:lnTo>
                    <a:pt x="55" y="419"/>
                  </a:lnTo>
                  <a:lnTo>
                    <a:pt x="55" y="418"/>
                  </a:lnTo>
                  <a:lnTo>
                    <a:pt x="56" y="418"/>
                  </a:lnTo>
                  <a:lnTo>
                    <a:pt x="55" y="418"/>
                  </a:lnTo>
                  <a:lnTo>
                    <a:pt x="55" y="417"/>
                  </a:lnTo>
                  <a:lnTo>
                    <a:pt x="53" y="415"/>
                  </a:lnTo>
                  <a:lnTo>
                    <a:pt x="51" y="415"/>
                  </a:lnTo>
                  <a:lnTo>
                    <a:pt x="50" y="415"/>
                  </a:lnTo>
                  <a:lnTo>
                    <a:pt x="50" y="413"/>
                  </a:lnTo>
                  <a:lnTo>
                    <a:pt x="47" y="413"/>
                  </a:lnTo>
                  <a:lnTo>
                    <a:pt x="47" y="412"/>
                  </a:lnTo>
                  <a:lnTo>
                    <a:pt x="47" y="411"/>
                  </a:lnTo>
                  <a:lnTo>
                    <a:pt x="46" y="408"/>
                  </a:lnTo>
                  <a:lnTo>
                    <a:pt x="46" y="407"/>
                  </a:lnTo>
                  <a:lnTo>
                    <a:pt x="46" y="404"/>
                  </a:lnTo>
                  <a:lnTo>
                    <a:pt x="45" y="404"/>
                  </a:lnTo>
                  <a:lnTo>
                    <a:pt x="46" y="403"/>
                  </a:lnTo>
                  <a:lnTo>
                    <a:pt x="45" y="402"/>
                  </a:lnTo>
                  <a:lnTo>
                    <a:pt x="45" y="401"/>
                  </a:lnTo>
                  <a:lnTo>
                    <a:pt x="44" y="401"/>
                  </a:lnTo>
                  <a:lnTo>
                    <a:pt x="44" y="400"/>
                  </a:lnTo>
                  <a:lnTo>
                    <a:pt x="44" y="398"/>
                  </a:lnTo>
                  <a:lnTo>
                    <a:pt x="45" y="396"/>
                  </a:lnTo>
                  <a:lnTo>
                    <a:pt x="45" y="398"/>
                  </a:lnTo>
                  <a:lnTo>
                    <a:pt x="46" y="398"/>
                  </a:lnTo>
                  <a:lnTo>
                    <a:pt x="46" y="396"/>
                  </a:lnTo>
                  <a:lnTo>
                    <a:pt x="47" y="396"/>
                  </a:lnTo>
                  <a:lnTo>
                    <a:pt x="47" y="395"/>
                  </a:lnTo>
                  <a:lnTo>
                    <a:pt x="46" y="395"/>
                  </a:lnTo>
                  <a:lnTo>
                    <a:pt x="46" y="394"/>
                  </a:lnTo>
                  <a:lnTo>
                    <a:pt x="46" y="392"/>
                  </a:lnTo>
                  <a:lnTo>
                    <a:pt x="45" y="392"/>
                  </a:lnTo>
                  <a:lnTo>
                    <a:pt x="45" y="391"/>
                  </a:lnTo>
                  <a:lnTo>
                    <a:pt x="44" y="390"/>
                  </a:lnTo>
                  <a:lnTo>
                    <a:pt x="42" y="389"/>
                  </a:ln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2" y="385"/>
                  </a:lnTo>
                  <a:lnTo>
                    <a:pt x="42" y="384"/>
                  </a:lnTo>
                  <a:lnTo>
                    <a:pt x="41" y="384"/>
                  </a:lnTo>
                  <a:lnTo>
                    <a:pt x="41" y="383"/>
                  </a:lnTo>
                  <a:lnTo>
                    <a:pt x="41" y="381"/>
                  </a:lnTo>
                  <a:lnTo>
                    <a:pt x="40" y="380"/>
                  </a:lnTo>
                  <a:lnTo>
                    <a:pt x="41" y="380"/>
                  </a:lnTo>
                  <a:lnTo>
                    <a:pt x="40" y="380"/>
                  </a:lnTo>
                  <a:lnTo>
                    <a:pt x="40" y="378"/>
                  </a:lnTo>
                  <a:lnTo>
                    <a:pt x="40" y="377"/>
                  </a:lnTo>
                  <a:lnTo>
                    <a:pt x="40" y="375"/>
                  </a:lnTo>
                  <a:lnTo>
                    <a:pt x="38" y="375"/>
                  </a:lnTo>
                  <a:lnTo>
                    <a:pt x="38" y="374"/>
                  </a:lnTo>
                  <a:lnTo>
                    <a:pt x="36" y="373"/>
                  </a:lnTo>
                  <a:lnTo>
                    <a:pt x="36" y="372"/>
                  </a:lnTo>
                  <a:lnTo>
                    <a:pt x="36" y="369"/>
                  </a:lnTo>
                  <a:lnTo>
                    <a:pt x="36" y="368"/>
                  </a:lnTo>
                  <a:lnTo>
                    <a:pt x="36" y="367"/>
                  </a:lnTo>
                  <a:lnTo>
                    <a:pt x="36" y="366"/>
                  </a:lnTo>
                  <a:lnTo>
                    <a:pt x="38" y="366"/>
                  </a:lnTo>
                  <a:lnTo>
                    <a:pt x="38" y="364"/>
                  </a:lnTo>
                  <a:lnTo>
                    <a:pt x="36" y="363"/>
                  </a:lnTo>
                  <a:lnTo>
                    <a:pt x="35" y="363"/>
                  </a:lnTo>
                  <a:lnTo>
                    <a:pt x="35" y="362"/>
                  </a:lnTo>
                  <a:lnTo>
                    <a:pt x="34" y="362"/>
                  </a:lnTo>
                  <a:lnTo>
                    <a:pt x="34" y="360"/>
                  </a:lnTo>
                  <a:lnTo>
                    <a:pt x="35" y="360"/>
                  </a:lnTo>
                  <a:lnTo>
                    <a:pt x="36" y="360"/>
                  </a:lnTo>
                  <a:lnTo>
                    <a:pt x="35" y="358"/>
                  </a:lnTo>
                  <a:lnTo>
                    <a:pt x="35" y="357"/>
                  </a:lnTo>
                  <a:lnTo>
                    <a:pt x="35" y="356"/>
                  </a:lnTo>
                  <a:lnTo>
                    <a:pt x="34" y="356"/>
                  </a:lnTo>
                  <a:lnTo>
                    <a:pt x="34" y="355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4" y="351"/>
                  </a:lnTo>
                  <a:lnTo>
                    <a:pt x="33" y="351"/>
                  </a:lnTo>
                  <a:lnTo>
                    <a:pt x="33" y="350"/>
                  </a:lnTo>
                  <a:lnTo>
                    <a:pt x="34" y="350"/>
                  </a:lnTo>
                  <a:lnTo>
                    <a:pt x="34" y="351"/>
                  </a:lnTo>
                  <a:lnTo>
                    <a:pt x="34" y="350"/>
                  </a:lnTo>
                  <a:lnTo>
                    <a:pt x="35" y="350"/>
                  </a:lnTo>
                  <a:lnTo>
                    <a:pt x="34" y="349"/>
                  </a:lnTo>
                  <a:lnTo>
                    <a:pt x="35" y="349"/>
                  </a:lnTo>
                  <a:lnTo>
                    <a:pt x="35" y="347"/>
                  </a:lnTo>
                  <a:lnTo>
                    <a:pt x="34" y="347"/>
                  </a:lnTo>
                  <a:lnTo>
                    <a:pt x="34" y="346"/>
                  </a:lnTo>
                  <a:lnTo>
                    <a:pt x="35" y="346"/>
                  </a:lnTo>
                  <a:lnTo>
                    <a:pt x="34" y="344"/>
                  </a:lnTo>
                  <a:lnTo>
                    <a:pt x="34" y="341"/>
                  </a:lnTo>
                  <a:lnTo>
                    <a:pt x="33" y="340"/>
                  </a:lnTo>
                  <a:lnTo>
                    <a:pt x="33" y="339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7"/>
                  </a:lnTo>
                  <a:lnTo>
                    <a:pt x="36" y="335"/>
                  </a:lnTo>
                  <a:lnTo>
                    <a:pt x="38" y="335"/>
                  </a:lnTo>
                  <a:lnTo>
                    <a:pt x="38" y="333"/>
                  </a:lnTo>
                  <a:lnTo>
                    <a:pt x="38" y="332"/>
                  </a:lnTo>
                  <a:lnTo>
                    <a:pt x="38" y="330"/>
                  </a:lnTo>
                  <a:lnTo>
                    <a:pt x="36" y="329"/>
                  </a:lnTo>
                  <a:lnTo>
                    <a:pt x="35" y="329"/>
                  </a:lnTo>
                  <a:lnTo>
                    <a:pt x="34" y="327"/>
                  </a:lnTo>
                  <a:lnTo>
                    <a:pt x="34" y="324"/>
                  </a:lnTo>
                  <a:lnTo>
                    <a:pt x="34" y="323"/>
                  </a:lnTo>
                  <a:lnTo>
                    <a:pt x="33" y="323"/>
                  </a:lnTo>
                  <a:lnTo>
                    <a:pt x="33" y="322"/>
                  </a:lnTo>
                  <a:lnTo>
                    <a:pt x="33" y="321"/>
                  </a:lnTo>
                  <a:lnTo>
                    <a:pt x="31" y="321"/>
                  </a:lnTo>
                  <a:lnTo>
                    <a:pt x="31" y="320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8" y="313"/>
                  </a:lnTo>
                  <a:lnTo>
                    <a:pt x="28" y="312"/>
                  </a:lnTo>
                  <a:lnTo>
                    <a:pt x="28" y="311"/>
                  </a:lnTo>
                  <a:lnTo>
                    <a:pt x="27" y="310"/>
                  </a:lnTo>
                  <a:lnTo>
                    <a:pt x="25" y="309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5" y="304"/>
                  </a:lnTo>
                  <a:lnTo>
                    <a:pt x="27" y="304"/>
                  </a:lnTo>
                  <a:lnTo>
                    <a:pt x="25" y="304"/>
                  </a:lnTo>
                  <a:lnTo>
                    <a:pt x="25" y="303"/>
                  </a:lnTo>
                  <a:lnTo>
                    <a:pt x="24" y="303"/>
                  </a:lnTo>
                  <a:lnTo>
                    <a:pt x="24" y="301"/>
                  </a:lnTo>
                  <a:lnTo>
                    <a:pt x="24" y="300"/>
                  </a:lnTo>
                  <a:lnTo>
                    <a:pt x="23" y="300"/>
                  </a:lnTo>
                  <a:lnTo>
                    <a:pt x="23" y="298"/>
                  </a:lnTo>
                  <a:lnTo>
                    <a:pt x="23" y="296"/>
                  </a:lnTo>
                  <a:lnTo>
                    <a:pt x="23" y="295"/>
                  </a:lnTo>
                  <a:lnTo>
                    <a:pt x="24" y="295"/>
                  </a:lnTo>
                  <a:lnTo>
                    <a:pt x="24" y="294"/>
                  </a:lnTo>
                  <a:lnTo>
                    <a:pt x="23" y="293"/>
                  </a:lnTo>
                  <a:lnTo>
                    <a:pt x="24" y="293"/>
                  </a:lnTo>
                  <a:lnTo>
                    <a:pt x="24" y="292"/>
                  </a:lnTo>
                  <a:lnTo>
                    <a:pt x="24" y="293"/>
                  </a:lnTo>
                  <a:lnTo>
                    <a:pt x="24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4" y="290"/>
                  </a:lnTo>
                  <a:lnTo>
                    <a:pt x="25" y="290"/>
                  </a:lnTo>
                  <a:lnTo>
                    <a:pt x="25" y="292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7" y="288"/>
                  </a:lnTo>
                  <a:lnTo>
                    <a:pt x="27" y="287"/>
                  </a:lnTo>
                  <a:lnTo>
                    <a:pt x="28" y="287"/>
                  </a:lnTo>
                  <a:lnTo>
                    <a:pt x="28" y="286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9" y="283"/>
                  </a:lnTo>
                  <a:lnTo>
                    <a:pt x="29" y="282"/>
                  </a:lnTo>
                  <a:lnTo>
                    <a:pt x="28" y="282"/>
                  </a:lnTo>
                  <a:lnTo>
                    <a:pt x="28" y="279"/>
                  </a:lnTo>
                  <a:lnTo>
                    <a:pt x="29" y="278"/>
                  </a:lnTo>
                  <a:lnTo>
                    <a:pt x="28" y="278"/>
                  </a:lnTo>
                  <a:lnTo>
                    <a:pt x="27" y="276"/>
                  </a:lnTo>
                  <a:lnTo>
                    <a:pt x="27" y="275"/>
                  </a:lnTo>
                  <a:lnTo>
                    <a:pt x="27" y="273"/>
                  </a:lnTo>
                  <a:lnTo>
                    <a:pt x="25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4" y="270"/>
                  </a:lnTo>
                  <a:lnTo>
                    <a:pt x="24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6"/>
                  </a:lnTo>
                  <a:lnTo>
                    <a:pt x="24" y="265"/>
                  </a:lnTo>
                  <a:lnTo>
                    <a:pt x="24" y="264"/>
                  </a:lnTo>
                  <a:lnTo>
                    <a:pt x="25" y="260"/>
                  </a:lnTo>
                  <a:lnTo>
                    <a:pt x="24" y="259"/>
                  </a:lnTo>
                  <a:lnTo>
                    <a:pt x="24" y="258"/>
                  </a:lnTo>
                  <a:lnTo>
                    <a:pt x="24" y="256"/>
                  </a:lnTo>
                  <a:lnTo>
                    <a:pt x="24" y="255"/>
                  </a:lnTo>
                  <a:lnTo>
                    <a:pt x="25" y="255"/>
                  </a:lnTo>
                  <a:lnTo>
                    <a:pt x="25" y="253"/>
                  </a:lnTo>
                  <a:lnTo>
                    <a:pt x="25" y="252"/>
                  </a:lnTo>
                  <a:lnTo>
                    <a:pt x="25" y="250"/>
                  </a:lnTo>
                  <a:lnTo>
                    <a:pt x="25" y="249"/>
                  </a:lnTo>
                  <a:lnTo>
                    <a:pt x="27" y="249"/>
                  </a:lnTo>
                  <a:lnTo>
                    <a:pt x="27" y="250"/>
                  </a:lnTo>
                  <a:lnTo>
                    <a:pt x="27" y="249"/>
                  </a:lnTo>
                  <a:lnTo>
                    <a:pt x="28" y="249"/>
                  </a:lnTo>
                  <a:lnTo>
                    <a:pt x="27" y="248"/>
                  </a:lnTo>
                  <a:lnTo>
                    <a:pt x="27" y="247"/>
                  </a:lnTo>
                  <a:lnTo>
                    <a:pt x="27" y="244"/>
                  </a:lnTo>
                  <a:lnTo>
                    <a:pt x="27" y="243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4" y="241"/>
                  </a:lnTo>
                  <a:lnTo>
                    <a:pt x="24" y="239"/>
                  </a:lnTo>
                  <a:lnTo>
                    <a:pt x="25" y="239"/>
                  </a:lnTo>
                  <a:lnTo>
                    <a:pt x="24" y="238"/>
                  </a:lnTo>
                  <a:lnTo>
                    <a:pt x="24" y="237"/>
                  </a:lnTo>
                  <a:lnTo>
                    <a:pt x="24" y="235"/>
                  </a:lnTo>
                  <a:lnTo>
                    <a:pt x="24" y="233"/>
                  </a:lnTo>
                  <a:lnTo>
                    <a:pt x="24" y="232"/>
                  </a:lnTo>
                  <a:lnTo>
                    <a:pt x="24" y="231"/>
                  </a:lnTo>
                  <a:lnTo>
                    <a:pt x="23" y="230"/>
                  </a:lnTo>
                  <a:lnTo>
                    <a:pt x="21" y="230"/>
                  </a:lnTo>
                  <a:lnTo>
                    <a:pt x="21" y="231"/>
                  </a:lnTo>
                  <a:lnTo>
                    <a:pt x="19" y="230"/>
                  </a:lnTo>
                  <a:lnTo>
                    <a:pt x="18" y="229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4"/>
                  </a:lnTo>
                  <a:lnTo>
                    <a:pt x="18" y="222"/>
                  </a:lnTo>
                  <a:lnTo>
                    <a:pt x="17" y="221"/>
                  </a:lnTo>
                  <a:lnTo>
                    <a:pt x="16" y="221"/>
                  </a:lnTo>
                  <a:lnTo>
                    <a:pt x="16" y="220"/>
                  </a:lnTo>
                  <a:lnTo>
                    <a:pt x="14" y="218"/>
                  </a:lnTo>
                  <a:lnTo>
                    <a:pt x="14" y="216"/>
                  </a:lnTo>
                  <a:lnTo>
                    <a:pt x="16" y="216"/>
                  </a:lnTo>
                  <a:lnTo>
                    <a:pt x="14" y="215"/>
                  </a:lnTo>
                  <a:lnTo>
                    <a:pt x="14" y="214"/>
                  </a:lnTo>
                  <a:lnTo>
                    <a:pt x="13" y="214"/>
                  </a:lnTo>
                  <a:lnTo>
                    <a:pt x="13" y="212"/>
                  </a:lnTo>
                  <a:lnTo>
                    <a:pt x="11" y="212"/>
                  </a:lnTo>
                  <a:lnTo>
                    <a:pt x="10" y="210"/>
                  </a:lnTo>
                  <a:lnTo>
                    <a:pt x="10" y="208"/>
                  </a:lnTo>
                  <a:lnTo>
                    <a:pt x="10" y="207"/>
                  </a:lnTo>
                  <a:lnTo>
                    <a:pt x="8" y="207"/>
                  </a:lnTo>
                  <a:lnTo>
                    <a:pt x="8" y="205"/>
                  </a:lnTo>
                  <a:lnTo>
                    <a:pt x="10" y="207"/>
                  </a:lnTo>
                  <a:lnTo>
                    <a:pt x="10" y="205"/>
                  </a:lnTo>
                  <a:lnTo>
                    <a:pt x="10" y="204"/>
                  </a:lnTo>
                  <a:lnTo>
                    <a:pt x="10" y="203"/>
                  </a:lnTo>
                  <a:lnTo>
                    <a:pt x="8" y="203"/>
                  </a:lnTo>
                  <a:lnTo>
                    <a:pt x="7" y="203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5" y="198"/>
                  </a:lnTo>
                  <a:lnTo>
                    <a:pt x="2" y="197"/>
                  </a:lnTo>
                  <a:lnTo>
                    <a:pt x="2" y="196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2" y="190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2" y="187"/>
                  </a:lnTo>
                  <a:lnTo>
                    <a:pt x="2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5" y="186"/>
                  </a:lnTo>
                  <a:lnTo>
                    <a:pt x="5" y="185"/>
                  </a:lnTo>
                  <a:lnTo>
                    <a:pt x="2" y="181"/>
                  </a:lnTo>
                  <a:lnTo>
                    <a:pt x="5" y="181"/>
                  </a:lnTo>
                  <a:lnTo>
                    <a:pt x="5" y="180"/>
                  </a:lnTo>
                  <a:lnTo>
                    <a:pt x="2" y="180"/>
                  </a:lnTo>
                  <a:lnTo>
                    <a:pt x="2" y="179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6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2" y="173"/>
                  </a:lnTo>
                  <a:lnTo>
                    <a:pt x="5" y="173"/>
                  </a:lnTo>
                  <a:lnTo>
                    <a:pt x="6" y="173"/>
                  </a:lnTo>
                  <a:lnTo>
                    <a:pt x="7" y="173"/>
                  </a:lnTo>
                  <a:lnTo>
                    <a:pt x="7" y="172"/>
                  </a:lnTo>
                  <a:lnTo>
                    <a:pt x="7" y="170"/>
                  </a:lnTo>
                  <a:lnTo>
                    <a:pt x="7" y="169"/>
                  </a:lnTo>
                  <a:lnTo>
                    <a:pt x="7" y="168"/>
                  </a:lnTo>
                  <a:lnTo>
                    <a:pt x="6" y="168"/>
                  </a:lnTo>
                  <a:lnTo>
                    <a:pt x="6" y="167"/>
                  </a:lnTo>
                  <a:lnTo>
                    <a:pt x="6" y="164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2" y="159"/>
                  </a:lnTo>
                  <a:lnTo>
                    <a:pt x="2" y="158"/>
                  </a:lnTo>
                  <a:lnTo>
                    <a:pt x="1" y="157"/>
                  </a:lnTo>
                  <a:lnTo>
                    <a:pt x="1" y="155"/>
                  </a:lnTo>
                  <a:lnTo>
                    <a:pt x="1" y="153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2" y="145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1"/>
                  </a:lnTo>
                  <a:lnTo>
                    <a:pt x="1" y="141"/>
                  </a:lnTo>
                  <a:lnTo>
                    <a:pt x="1" y="140"/>
                  </a:lnTo>
                  <a:lnTo>
                    <a:pt x="1" y="138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2" y="135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7" y="124"/>
                  </a:lnTo>
                  <a:lnTo>
                    <a:pt x="7" y="122"/>
                  </a:lnTo>
                  <a:lnTo>
                    <a:pt x="7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8" y="111"/>
                  </a:lnTo>
                  <a:lnTo>
                    <a:pt x="8" y="110"/>
                  </a:lnTo>
                  <a:lnTo>
                    <a:pt x="8" y="108"/>
                  </a:lnTo>
                  <a:lnTo>
                    <a:pt x="10" y="108"/>
                  </a:lnTo>
                  <a:lnTo>
                    <a:pt x="11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4" y="107"/>
                  </a:lnTo>
                  <a:lnTo>
                    <a:pt x="16" y="107"/>
                  </a:lnTo>
                  <a:lnTo>
                    <a:pt x="16" y="106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1" y="99"/>
                  </a:lnTo>
                  <a:lnTo>
                    <a:pt x="11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0" y="93"/>
                  </a:lnTo>
                  <a:lnTo>
                    <a:pt x="10" y="91"/>
                  </a:lnTo>
                  <a:lnTo>
                    <a:pt x="11" y="89"/>
                  </a:lnTo>
                  <a:lnTo>
                    <a:pt x="11" y="88"/>
                  </a:lnTo>
                  <a:lnTo>
                    <a:pt x="8" y="82"/>
                  </a:lnTo>
                  <a:lnTo>
                    <a:pt x="8" y="81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7" y="77"/>
                  </a:lnTo>
                  <a:lnTo>
                    <a:pt x="6" y="77"/>
                  </a:lnTo>
                  <a:lnTo>
                    <a:pt x="6" y="74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5" y="60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10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6" y="48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39"/>
                  </a:lnTo>
                  <a:lnTo>
                    <a:pt x="19" y="36"/>
                  </a:lnTo>
                  <a:lnTo>
                    <a:pt x="19" y="31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1" y="25"/>
                  </a:lnTo>
                  <a:lnTo>
                    <a:pt x="17" y="21"/>
                  </a:lnTo>
                  <a:close/>
                  <a:moveTo>
                    <a:pt x="183" y="613"/>
                  </a:moveTo>
                  <a:lnTo>
                    <a:pt x="181" y="613"/>
                  </a:lnTo>
                  <a:lnTo>
                    <a:pt x="181" y="612"/>
                  </a:lnTo>
                  <a:lnTo>
                    <a:pt x="183" y="613"/>
                  </a:lnTo>
                  <a:close/>
                  <a:moveTo>
                    <a:pt x="181" y="612"/>
                  </a:moveTo>
                  <a:lnTo>
                    <a:pt x="179" y="607"/>
                  </a:lnTo>
                  <a:lnTo>
                    <a:pt x="177" y="603"/>
                  </a:lnTo>
                  <a:lnTo>
                    <a:pt x="176" y="599"/>
                  </a:lnTo>
                  <a:lnTo>
                    <a:pt x="173" y="595"/>
                  </a:lnTo>
                  <a:lnTo>
                    <a:pt x="171" y="590"/>
                  </a:lnTo>
                  <a:lnTo>
                    <a:pt x="168" y="586"/>
                  </a:lnTo>
                  <a:lnTo>
                    <a:pt x="167" y="582"/>
                  </a:lnTo>
                  <a:lnTo>
                    <a:pt x="165" y="578"/>
                  </a:lnTo>
                  <a:lnTo>
                    <a:pt x="166" y="578"/>
                  </a:lnTo>
                  <a:lnTo>
                    <a:pt x="166" y="579"/>
                  </a:lnTo>
                  <a:lnTo>
                    <a:pt x="167" y="579"/>
                  </a:lnTo>
                  <a:lnTo>
                    <a:pt x="168" y="580"/>
                  </a:lnTo>
                  <a:lnTo>
                    <a:pt x="170" y="580"/>
                  </a:lnTo>
                  <a:lnTo>
                    <a:pt x="170" y="582"/>
                  </a:lnTo>
                  <a:lnTo>
                    <a:pt x="171" y="582"/>
                  </a:lnTo>
                  <a:lnTo>
                    <a:pt x="173" y="583"/>
                  </a:lnTo>
                  <a:lnTo>
                    <a:pt x="173" y="585"/>
                  </a:lnTo>
                  <a:lnTo>
                    <a:pt x="175" y="585"/>
                  </a:lnTo>
                  <a:lnTo>
                    <a:pt x="173" y="585"/>
                  </a:lnTo>
                  <a:lnTo>
                    <a:pt x="173" y="583"/>
                  </a:lnTo>
                  <a:lnTo>
                    <a:pt x="171" y="583"/>
                  </a:lnTo>
                  <a:lnTo>
                    <a:pt x="171" y="585"/>
                  </a:lnTo>
                  <a:lnTo>
                    <a:pt x="170" y="585"/>
                  </a:lnTo>
                  <a:lnTo>
                    <a:pt x="170" y="586"/>
                  </a:lnTo>
                  <a:lnTo>
                    <a:pt x="170" y="588"/>
                  </a:lnTo>
                  <a:lnTo>
                    <a:pt x="171" y="588"/>
                  </a:lnTo>
                  <a:lnTo>
                    <a:pt x="173" y="588"/>
                  </a:lnTo>
                  <a:lnTo>
                    <a:pt x="173" y="589"/>
                  </a:lnTo>
                  <a:lnTo>
                    <a:pt x="175" y="589"/>
                  </a:lnTo>
                  <a:lnTo>
                    <a:pt x="176" y="589"/>
                  </a:lnTo>
                  <a:lnTo>
                    <a:pt x="177" y="589"/>
                  </a:lnTo>
                  <a:lnTo>
                    <a:pt x="178" y="590"/>
                  </a:lnTo>
                  <a:lnTo>
                    <a:pt x="178" y="591"/>
                  </a:lnTo>
                  <a:lnTo>
                    <a:pt x="179" y="594"/>
                  </a:lnTo>
                  <a:lnTo>
                    <a:pt x="184" y="595"/>
                  </a:lnTo>
                  <a:lnTo>
                    <a:pt x="185" y="596"/>
                  </a:lnTo>
                  <a:lnTo>
                    <a:pt x="187" y="596"/>
                  </a:lnTo>
                  <a:lnTo>
                    <a:pt x="188" y="597"/>
                  </a:lnTo>
                  <a:lnTo>
                    <a:pt x="193" y="600"/>
                  </a:lnTo>
                  <a:lnTo>
                    <a:pt x="195" y="602"/>
                  </a:lnTo>
                  <a:lnTo>
                    <a:pt x="196" y="602"/>
                  </a:lnTo>
                  <a:lnTo>
                    <a:pt x="198" y="602"/>
                  </a:lnTo>
                  <a:lnTo>
                    <a:pt x="198" y="603"/>
                  </a:lnTo>
                  <a:lnTo>
                    <a:pt x="200" y="603"/>
                  </a:lnTo>
                  <a:lnTo>
                    <a:pt x="201" y="603"/>
                  </a:lnTo>
                  <a:lnTo>
                    <a:pt x="202" y="605"/>
                  </a:lnTo>
                  <a:lnTo>
                    <a:pt x="204" y="605"/>
                  </a:lnTo>
                  <a:lnTo>
                    <a:pt x="205" y="606"/>
                  </a:lnTo>
                  <a:lnTo>
                    <a:pt x="206" y="607"/>
                  </a:lnTo>
                  <a:lnTo>
                    <a:pt x="207" y="607"/>
                  </a:lnTo>
                  <a:lnTo>
                    <a:pt x="210" y="607"/>
                  </a:lnTo>
                  <a:lnTo>
                    <a:pt x="213" y="608"/>
                  </a:lnTo>
                  <a:lnTo>
                    <a:pt x="215" y="608"/>
                  </a:lnTo>
                  <a:lnTo>
                    <a:pt x="215" y="609"/>
                  </a:lnTo>
                  <a:lnTo>
                    <a:pt x="216" y="609"/>
                  </a:lnTo>
                  <a:lnTo>
                    <a:pt x="218" y="609"/>
                  </a:lnTo>
                  <a:lnTo>
                    <a:pt x="221" y="609"/>
                  </a:lnTo>
                  <a:lnTo>
                    <a:pt x="222" y="609"/>
                  </a:lnTo>
                  <a:lnTo>
                    <a:pt x="222" y="608"/>
                  </a:lnTo>
                  <a:lnTo>
                    <a:pt x="224" y="609"/>
                  </a:lnTo>
                  <a:lnTo>
                    <a:pt x="223" y="609"/>
                  </a:lnTo>
                  <a:lnTo>
                    <a:pt x="223" y="612"/>
                  </a:lnTo>
                  <a:lnTo>
                    <a:pt x="224" y="612"/>
                  </a:lnTo>
                  <a:lnTo>
                    <a:pt x="223" y="612"/>
                  </a:lnTo>
                  <a:lnTo>
                    <a:pt x="224" y="612"/>
                  </a:lnTo>
                  <a:lnTo>
                    <a:pt x="224" y="613"/>
                  </a:lnTo>
                  <a:lnTo>
                    <a:pt x="223" y="613"/>
                  </a:lnTo>
                  <a:lnTo>
                    <a:pt x="223" y="614"/>
                  </a:lnTo>
                  <a:lnTo>
                    <a:pt x="223" y="613"/>
                  </a:lnTo>
                  <a:lnTo>
                    <a:pt x="222" y="613"/>
                  </a:lnTo>
                  <a:lnTo>
                    <a:pt x="222" y="614"/>
                  </a:lnTo>
                  <a:lnTo>
                    <a:pt x="221" y="614"/>
                  </a:lnTo>
                  <a:lnTo>
                    <a:pt x="219" y="614"/>
                  </a:lnTo>
                  <a:lnTo>
                    <a:pt x="218" y="614"/>
                  </a:lnTo>
                  <a:lnTo>
                    <a:pt x="216" y="613"/>
                  </a:lnTo>
                  <a:lnTo>
                    <a:pt x="216" y="614"/>
                  </a:lnTo>
                  <a:lnTo>
                    <a:pt x="216" y="613"/>
                  </a:lnTo>
                  <a:lnTo>
                    <a:pt x="216" y="614"/>
                  </a:lnTo>
                  <a:lnTo>
                    <a:pt x="215" y="614"/>
                  </a:lnTo>
                  <a:lnTo>
                    <a:pt x="215" y="616"/>
                  </a:lnTo>
                  <a:lnTo>
                    <a:pt x="213" y="614"/>
                  </a:lnTo>
                  <a:lnTo>
                    <a:pt x="212" y="616"/>
                  </a:lnTo>
                  <a:lnTo>
                    <a:pt x="211" y="616"/>
                  </a:lnTo>
                  <a:lnTo>
                    <a:pt x="210" y="616"/>
                  </a:lnTo>
                  <a:lnTo>
                    <a:pt x="207" y="616"/>
                  </a:lnTo>
                  <a:lnTo>
                    <a:pt x="207" y="614"/>
                  </a:lnTo>
                  <a:lnTo>
                    <a:pt x="206" y="614"/>
                  </a:lnTo>
                  <a:lnTo>
                    <a:pt x="205" y="614"/>
                  </a:lnTo>
                  <a:lnTo>
                    <a:pt x="204" y="614"/>
                  </a:lnTo>
                  <a:lnTo>
                    <a:pt x="202" y="614"/>
                  </a:lnTo>
                  <a:lnTo>
                    <a:pt x="198" y="613"/>
                  </a:lnTo>
                  <a:lnTo>
                    <a:pt x="195" y="613"/>
                  </a:lnTo>
                  <a:lnTo>
                    <a:pt x="194" y="613"/>
                  </a:lnTo>
                  <a:lnTo>
                    <a:pt x="192" y="613"/>
                  </a:lnTo>
                  <a:lnTo>
                    <a:pt x="188" y="613"/>
                  </a:lnTo>
                  <a:lnTo>
                    <a:pt x="187" y="613"/>
                  </a:lnTo>
                  <a:lnTo>
                    <a:pt x="185" y="612"/>
                  </a:lnTo>
                  <a:lnTo>
                    <a:pt x="185" y="613"/>
                  </a:lnTo>
                  <a:lnTo>
                    <a:pt x="184" y="613"/>
                  </a:lnTo>
                  <a:lnTo>
                    <a:pt x="183" y="613"/>
                  </a:lnTo>
                  <a:lnTo>
                    <a:pt x="183" y="612"/>
                  </a:lnTo>
                  <a:lnTo>
                    <a:pt x="181" y="612"/>
                  </a:lnTo>
                  <a:close/>
                  <a:moveTo>
                    <a:pt x="240" y="612"/>
                  </a:moveTo>
                  <a:lnTo>
                    <a:pt x="241" y="612"/>
                  </a:lnTo>
                  <a:lnTo>
                    <a:pt x="241" y="609"/>
                  </a:lnTo>
                  <a:lnTo>
                    <a:pt x="241" y="612"/>
                  </a:lnTo>
                  <a:lnTo>
                    <a:pt x="240" y="612"/>
                  </a:lnTo>
                  <a:lnTo>
                    <a:pt x="240" y="613"/>
                  </a:lnTo>
                  <a:lnTo>
                    <a:pt x="240" y="612"/>
                  </a:lnTo>
                  <a:lnTo>
                    <a:pt x="239" y="612"/>
                  </a:lnTo>
                  <a:lnTo>
                    <a:pt x="238" y="613"/>
                  </a:lnTo>
                  <a:lnTo>
                    <a:pt x="236" y="613"/>
                  </a:lnTo>
                  <a:lnTo>
                    <a:pt x="236" y="612"/>
                  </a:lnTo>
                  <a:lnTo>
                    <a:pt x="234" y="612"/>
                  </a:lnTo>
                  <a:lnTo>
                    <a:pt x="234" y="613"/>
                  </a:lnTo>
                  <a:lnTo>
                    <a:pt x="233" y="613"/>
                  </a:lnTo>
                  <a:lnTo>
                    <a:pt x="232" y="613"/>
                  </a:lnTo>
                  <a:lnTo>
                    <a:pt x="230" y="613"/>
                  </a:lnTo>
                  <a:lnTo>
                    <a:pt x="230" y="612"/>
                  </a:lnTo>
                  <a:lnTo>
                    <a:pt x="232" y="612"/>
                  </a:lnTo>
                  <a:lnTo>
                    <a:pt x="233" y="612"/>
                  </a:lnTo>
                  <a:lnTo>
                    <a:pt x="232" y="612"/>
                  </a:lnTo>
                  <a:lnTo>
                    <a:pt x="232" y="609"/>
                  </a:lnTo>
                  <a:lnTo>
                    <a:pt x="233" y="609"/>
                  </a:lnTo>
                  <a:lnTo>
                    <a:pt x="233" y="612"/>
                  </a:lnTo>
                  <a:lnTo>
                    <a:pt x="234" y="612"/>
                  </a:lnTo>
                  <a:lnTo>
                    <a:pt x="234" y="609"/>
                  </a:lnTo>
                  <a:lnTo>
                    <a:pt x="236" y="609"/>
                  </a:lnTo>
                  <a:lnTo>
                    <a:pt x="236" y="612"/>
                  </a:lnTo>
                  <a:lnTo>
                    <a:pt x="236" y="609"/>
                  </a:lnTo>
                  <a:lnTo>
                    <a:pt x="236" y="612"/>
                  </a:lnTo>
                  <a:lnTo>
                    <a:pt x="238" y="612"/>
                  </a:lnTo>
                  <a:lnTo>
                    <a:pt x="238" y="609"/>
                  </a:lnTo>
                  <a:lnTo>
                    <a:pt x="238" y="612"/>
                  </a:lnTo>
                  <a:lnTo>
                    <a:pt x="238" y="609"/>
                  </a:lnTo>
                  <a:lnTo>
                    <a:pt x="239" y="609"/>
                  </a:lnTo>
                  <a:lnTo>
                    <a:pt x="239" y="612"/>
                  </a:lnTo>
                  <a:lnTo>
                    <a:pt x="240" y="609"/>
                  </a:lnTo>
                  <a:lnTo>
                    <a:pt x="240" y="612"/>
                  </a:lnTo>
                  <a:close/>
                  <a:moveTo>
                    <a:pt x="168" y="341"/>
                  </a:moveTo>
                  <a:lnTo>
                    <a:pt x="170" y="344"/>
                  </a:lnTo>
                  <a:lnTo>
                    <a:pt x="168" y="345"/>
                  </a:lnTo>
                  <a:lnTo>
                    <a:pt x="168" y="344"/>
                  </a:lnTo>
                  <a:lnTo>
                    <a:pt x="167" y="344"/>
                  </a:lnTo>
                  <a:lnTo>
                    <a:pt x="166" y="341"/>
                  </a:lnTo>
                  <a:lnTo>
                    <a:pt x="166" y="340"/>
                  </a:lnTo>
                  <a:lnTo>
                    <a:pt x="166" y="341"/>
                  </a:lnTo>
                  <a:lnTo>
                    <a:pt x="167" y="341"/>
                  </a:lnTo>
                  <a:lnTo>
                    <a:pt x="168" y="341"/>
                  </a:lnTo>
                  <a:close/>
                  <a:moveTo>
                    <a:pt x="166" y="340"/>
                  </a:moveTo>
                  <a:lnTo>
                    <a:pt x="165" y="340"/>
                  </a:lnTo>
                  <a:lnTo>
                    <a:pt x="165" y="339"/>
                  </a:lnTo>
                  <a:lnTo>
                    <a:pt x="166" y="339"/>
                  </a:lnTo>
                  <a:lnTo>
                    <a:pt x="166" y="340"/>
                  </a:lnTo>
                  <a:lnTo>
                    <a:pt x="167" y="340"/>
                  </a:lnTo>
                  <a:lnTo>
                    <a:pt x="166" y="340"/>
                  </a:lnTo>
                  <a:close/>
                  <a:moveTo>
                    <a:pt x="171" y="364"/>
                  </a:moveTo>
                  <a:lnTo>
                    <a:pt x="171" y="366"/>
                  </a:lnTo>
                  <a:lnTo>
                    <a:pt x="173" y="366"/>
                  </a:lnTo>
                  <a:lnTo>
                    <a:pt x="175" y="367"/>
                  </a:lnTo>
                  <a:lnTo>
                    <a:pt x="173" y="368"/>
                  </a:lnTo>
                  <a:lnTo>
                    <a:pt x="173" y="367"/>
                  </a:lnTo>
                  <a:lnTo>
                    <a:pt x="171" y="367"/>
                  </a:lnTo>
                  <a:lnTo>
                    <a:pt x="171" y="366"/>
                  </a:lnTo>
                  <a:lnTo>
                    <a:pt x="171" y="364"/>
                  </a:lnTo>
                  <a:close/>
                  <a:moveTo>
                    <a:pt x="170" y="360"/>
                  </a:moveTo>
                  <a:lnTo>
                    <a:pt x="171" y="360"/>
                  </a:lnTo>
                  <a:lnTo>
                    <a:pt x="173" y="362"/>
                  </a:lnTo>
                  <a:lnTo>
                    <a:pt x="173" y="363"/>
                  </a:lnTo>
                  <a:lnTo>
                    <a:pt x="173" y="364"/>
                  </a:lnTo>
                  <a:lnTo>
                    <a:pt x="173" y="363"/>
                  </a:lnTo>
                  <a:lnTo>
                    <a:pt x="171" y="362"/>
                  </a:lnTo>
                  <a:lnTo>
                    <a:pt x="170" y="36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1102">
              <a:extLst>
                <a:ext uri="{FF2B5EF4-FFF2-40B4-BE49-F238E27FC236}">
                  <a16:creationId xmlns:a16="http://schemas.microsoft.com/office/drawing/2014/main" id="{09602743-55BD-935C-8838-38F71F86E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8" y="2974975"/>
              <a:ext cx="103188" cy="142875"/>
            </a:xfrm>
            <a:custGeom>
              <a:avLst/>
              <a:gdLst>
                <a:gd name="T0" fmla="*/ 60 w 65"/>
                <a:gd name="T1" fmla="*/ 62 h 90"/>
                <a:gd name="T2" fmla="*/ 60 w 65"/>
                <a:gd name="T3" fmla="*/ 67 h 90"/>
                <a:gd name="T4" fmla="*/ 57 w 65"/>
                <a:gd name="T5" fmla="*/ 74 h 90"/>
                <a:gd name="T6" fmla="*/ 53 w 65"/>
                <a:gd name="T7" fmla="*/ 79 h 90"/>
                <a:gd name="T8" fmla="*/ 51 w 65"/>
                <a:gd name="T9" fmla="*/ 75 h 90"/>
                <a:gd name="T10" fmla="*/ 47 w 65"/>
                <a:gd name="T11" fmla="*/ 73 h 90"/>
                <a:gd name="T12" fmla="*/ 43 w 65"/>
                <a:gd name="T13" fmla="*/ 75 h 90"/>
                <a:gd name="T14" fmla="*/ 41 w 65"/>
                <a:gd name="T15" fmla="*/ 76 h 90"/>
                <a:gd name="T16" fmla="*/ 35 w 65"/>
                <a:gd name="T17" fmla="*/ 76 h 90"/>
                <a:gd name="T18" fmla="*/ 32 w 65"/>
                <a:gd name="T19" fmla="*/ 75 h 90"/>
                <a:gd name="T20" fmla="*/ 29 w 65"/>
                <a:gd name="T21" fmla="*/ 79 h 90"/>
                <a:gd name="T22" fmla="*/ 30 w 65"/>
                <a:gd name="T23" fmla="*/ 82 h 90"/>
                <a:gd name="T24" fmla="*/ 32 w 65"/>
                <a:gd name="T25" fmla="*/ 87 h 90"/>
                <a:gd name="T26" fmla="*/ 28 w 65"/>
                <a:gd name="T27" fmla="*/ 88 h 90"/>
                <a:gd name="T28" fmla="*/ 24 w 65"/>
                <a:gd name="T29" fmla="*/ 87 h 90"/>
                <a:gd name="T30" fmla="*/ 18 w 65"/>
                <a:gd name="T31" fmla="*/ 81 h 90"/>
                <a:gd name="T32" fmla="*/ 17 w 65"/>
                <a:gd name="T33" fmla="*/ 76 h 90"/>
                <a:gd name="T34" fmla="*/ 15 w 65"/>
                <a:gd name="T35" fmla="*/ 73 h 90"/>
                <a:gd name="T36" fmla="*/ 14 w 65"/>
                <a:gd name="T37" fmla="*/ 67 h 90"/>
                <a:gd name="T38" fmla="*/ 12 w 65"/>
                <a:gd name="T39" fmla="*/ 65 h 90"/>
                <a:gd name="T40" fmla="*/ 11 w 65"/>
                <a:gd name="T41" fmla="*/ 62 h 90"/>
                <a:gd name="T42" fmla="*/ 11 w 65"/>
                <a:gd name="T43" fmla="*/ 56 h 90"/>
                <a:gd name="T44" fmla="*/ 7 w 65"/>
                <a:gd name="T45" fmla="*/ 56 h 90"/>
                <a:gd name="T46" fmla="*/ 6 w 65"/>
                <a:gd name="T47" fmla="*/ 55 h 90"/>
                <a:gd name="T48" fmla="*/ 3 w 65"/>
                <a:gd name="T49" fmla="*/ 50 h 90"/>
                <a:gd name="T50" fmla="*/ 1 w 65"/>
                <a:gd name="T51" fmla="*/ 45 h 90"/>
                <a:gd name="T52" fmla="*/ 0 w 65"/>
                <a:gd name="T53" fmla="*/ 39 h 90"/>
                <a:gd name="T54" fmla="*/ 2 w 65"/>
                <a:gd name="T55" fmla="*/ 34 h 90"/>
                <a:gd name="T56" fmla="*/ 3 w 65"/>
                <a:gd name="T57" fmla="*/ 29 h 90"/>
                <a:gd name="T58" fmla="*/ 2 w 65"/>
                <a:gd name="T59" fmla="*/ 23 h 90"/>
                <a:gd name="T60" fmla="*/ 7 w 65"/>
                <a:gd name="T61" fmla="*/ 21 h 90"/>
                <a:gd name="T62" fmla="*/ 11 w 65"/>
                <a:gd name="T63" fmla="*/ 21 h 90"/>
                <a:gd name="T64" fmla="*/ 14 w 65"/>
                <a:gd name="T65" fmla="*/ 18 h 90"/>
                <a:gd name="T66" fmla="*/ 12 w 65"/>
                <a:gd name="T67" fmla="*/ 17 h 90"/>
                <a:gd name="T68" fmla="*/ 12 w 65"/>
                <a:gd name="T69" fmla="*/ 11 h 90"/>
                <a:gd name="T70" fmla="*/ 15 w 65"/>
                <a:gd name="T71" fmla="*/ 7 h 90"/>
                <a:gd name="T72" fmla="*/ 17 w 65"/>
                <a:gd name="T73" fmla="*/ 1 h 90"/>
                <a:gd name="T74" fmla="*/ 20 w 65"/>
                <a:gd name="T75" fmla="*/ 1 h 90"/>
                <a:gd name="T76" fmla="*/ 26 w 65"/>
                <a:gd name="T77" fmla="*/ 2 h 90"/>
                <a:gd name="T78" fmla="*/ 30 w 65"/>
                <a:gd name="T79" fmla="*/ 4 h 90"/>
                <a:gd name="T80" fmla="*/ 35 w 65"/>
                <a:gd name="T81" fmla="*/ 5 h 90"/>
                <a:gd name="T82" fmla="*/ 34 w 65"/>
                <a:gd name="T83" fmla="*/ 2 h 90"/>
                <a:gd name="T84" fmla="*/ 37 w 65"/>
                <a:gd name="T85" fmla="*/ 1 h 90"/>
                <a:gd name="T86" fmla="*/ 44 w 65"/>
                <a:gd name="T87" fmla="*/ 1 h 90"/>
                <a:gd name="T88" fmla="*/ 47 w 65"/>
                <a:gd name="T89" fmla="*/ 4 h 90"/>
                <a:gd name="T90" fmla="*/ 51 w 65"/>
                <a:gd name="T91" fmla="*/ 2 h 90"/>
                <a:gd name="T92" fmla="*/ 47 w 65"/>
                <a:gd name="T93" fmla="*/ 2 h 90"/>
                <a:gd name="T94" fmla="*/ 47 w 65"/>
                <a:gd name="T95" fmla="*/ 0 h 90"/>
                <a:gd name="T96" fmla="*/ 57 w 65"/>
                <a:gd name="T97" fmla="*/ 1 h 90"/>
                <a:gd name="T98" fmla="*/ 63 w 65"/>
                <a:gd name="T99" fmla="*/ 4 h 90"/>
                <a:gd name="T100" fmla="*/ 64 w 65"/>
                <a:gd name="T101" fmla="*/ 5 h 90"/>
                <a:gd name="T102" fmla="*/ 64 w 65"/>
                <a:gd name="T103" fmla="*/ 11 h 90"/>
                <a:gd name="T104" fmla="*/ 61 w 65"/>
                <a:gd name="T105" fmla="*/ 14 h 90"/>
                <a:gd name="T106" fmla="*/ 59 w 65"/>
                <a:gd name="T107" fmla="*/ 19 h 90"/>
                <a:gd name="T108" fmla="*/ 57 w 65"/>
                <a:gd name="T109" fmla="*/ 27 h 90"/>
                <a:gd name="T110" fmla="*/ 57 w 65"/>
                <a:gd name="T111" fmla="*/ 31 h 90"/>
                <a:gd name="T112" fmla="*/ 57 w 65"/>
                <a:gd name="T113" fmla="*/ 39 h 90"/>
                <a:gd name="T114" fmla="*/ 59 w 65"/>
                <a:gd name="T115" fmla="*/ 44 h 90"/>
                <a:gd name="T116" fmla="*/ 60 w 65"/>
                <a:gd name="T117" fmla="*/ 47 h 90"/>
                <a:gd name="T118" fmla="*/ 64 w 65"/>
                <a:gd name="T119" fmla="*/ 50 h 90"/>
                <a:gd name="T120" fmla="*/ 63 w 65"/>
                <a:gd name="T121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" h="90">
                  <a:moveTo>
                    <a:pt x="63" y="57"/>
                  </a:moveTo>
                  <a:lnTo>
                    <a:pt x="61" y="58"/>
                  </a:lnTo>
                  <a:lnTo>
                    <a:pt x="60" y="61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4"/>
                  </a:lnTo>
                  <a:lnTo>
                    <a:pt x="60" y="65"/>
                  </a:lnTo>
                  <a:lnTo>
                    <a:pt x="60" y="67"/>
                  </a:lnTo>
                  <a:lnTo>
                    <a:pt x="60" y="68"/>
                  </a:lnTo>
                  <a:lnTo>
                    <a:pt x="59" y="71"/>
                  </a:lnTo>
                  <a:lnTo>
                    <a:pt x="59" y="73"/>
                  </a:lnTo>
                  <a:lnTo>
                    <a:pt x="57" y="74"/>
                  </a:lnTo>
                  <a:lnTo>
                    <a:pt x="57" y="75"/>
                  </a:lnTo>
                  <a:lnTo>
                    <a:pt x="55" y="76"/>
                  </a:lnTo>
                  <a:lnTo>
                    <a:pt x="54" y="79"/>
                  </a:lnTo>
                  <a:lnTo>
                    <a:pt x="53" y="79"/>
                  </a:lnTo>
                  <a:lnTo>
                    <a:pt x="52" y="79"/>
                  </a:lnTo>
                  <a:lnTo>
                    <a:pt x="52" y="76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51" y="76"/>
                  </a:lnTo>
                  <a:lnTo>
                    <a:pt x="49" y="75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6" y="73"/>
                  </a:lnTo>
                  <a:lnTo>
                    <a:pt x="46" y="74"/>
                  </a:lnTo>
                  <a:lnTo>
                    <a:pt x="44" y="74"/>
                  </a:lnTo>
                  <a:lnTo>
                    <a:pt x="43" y="75"/>
                  </a:lnTo>
                  <a:lnTo>
                    <a:pt x="43" y="74"/>
                  </a:lnTo>
                  <a:lnTo>
                    <a:pt x="42" y="74"/>
                  </a:lnTo>
                  <a:lnTo>
                    <a:pt x="42" y="75"/>
                  </a:lnTo>
                  <a:lnTo>
                    <a:pt x="41" y="76"/>
                  </a:lnTo>
                  <a:lnTo>
                    <a:pt x="38" y="76"/>
                  </a:lnTo>
                  <a:lnTo>
                    <a:pt x="37" y="76"/>
                  </a:lnTo>
                  <a:lnTo>
                    <a:pt x="36" y="76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4" y="75"/>
                  </a:lnTo>
                  <a:lnTo>
                    <a:pt x="32" y="74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30" y="76"/>
                  </a:lnTo>
                  <a:lnTo>
                    <a:pt x="30" y="79"/>
                  </a:lnTo>
                  <a:lnTo>
                    <a:pt x="29" y="79"/>
                  </a:lnTo>
                  <a:lnTo>
                    <a:pt x="29" y="80"/>
                  </a:lnTo>
                  <a:lnTo>
                    <a:pt x="30" y="80"/>
                  </a:lnTo>
                  <a:lnTo>
                    <a:pt x="30" y="81"/>
                  </a:lnTo>
                  <a:lnTo>
                    <a:pt x="30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2" y="85"/>
                  </a:lnTo>
                  <a:lnTo>
                    <a:pt x="32" y="87"/>
                  </a:lnTo>
                  <a:lnTo>
                    <a:pt x="32" y="88"/>
                  </a:lnTo>
                  <a:lnTo>
                    <a:pt x="30" y="90"/>
                  </a:lnTo>
                  <a:lnTo>
                    <a:pt x="29" y="88"/>
                  </a:lnTo>
                  <a:lnTo>
                    <a:pt x="28" y="88"/>
                  </a:lnTo>
                  <a:lnTo>
                    <a:pt x="26" y="88"/>
                  </a:lnTo>
                  <a:lnTo>
                    <a:pt x="26" y="87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3" y="85"/>
                  </a:lnTo>
                  <a:lnTo>
                    <a:pt x="20" y="85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1" y="58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60" y="17"/>
                  </a:lnTo>
                  <a:lnTo>
                    <a:pt x="59" y="18"/>
                  </a:lnTo>
                  <a:lnTo>
                    <a:pt x="59" y="19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7" y="31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9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9" y="41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0" y="46"/>
                  </a:lnTo>
                  <a:lnTo>
                    <a:pt x="60" y="47"/>
                  </a:lnTo>
                  <a:lnTo>
                    <a:pt x="61" y="47"/>
                  </a:lnTo>
                  <a:lnTo>
                    <a:pt x="61" y="48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52"/>
                  </a:lnTo>
                  <a:lnTo>
                    <a:pt x="63" y="53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3" y="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1103">
              <a:extLst>
                <a:ext uri="{FF2B5EF4-FFF2-40B4-BE49-F238E27FC236}">
                  <a16:creationId xmlns:a16="http://schemas.microsoft.com/office/drawing/2014/main" id="{1671DF3C-B2CB-61E8-B1DE-4A9500ACA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5751" y="2887663"/>
              <a:ext cx="122238" cy="250825"/>
            </a:xfrm>
            <a:custGeom>
              <a:avLst/>
              <a:gdLst>
                <a:gd name="T0" fmla="*/ 72 w 77"/>
                <a:gd name="T1" fmla="*/ 142 h 158"/>
                <a:gd name="T2" fmla="*/ 67 w 77"/>
                <a:gd name="T3" fmla="*/ 140 h 158"/>
                <a:gd name="T4" fmla="*/ 60 w 77"/>
                <a:gd name="T5" fmla="*/ 147 h 158"/>
                <a:gd name="T6" fmla="*/ 53 w 77"/>
                <a:gd name="T7" fmla="*/ 147 h 158"/>
                <a:gd name="T8" fmla="*/ 47 w 77"/>
                <a:gd name="T9" fmla="*/ 150 h 158"/>
                <a:gd name="T10" fmla="*/ 44 w 77"/>
                <a:gd name="T11" fmla="*/ 154 h 158"/>
                <a:gd name="T12" fmla="*/ 38 w 77"/>
                <a:gd name="T13" fmla="*/ 157 h 158"/>
                <a:gd name="T14" fmla="*/ 32 w 77"/>
                <a:gd name="T15" fmla="*/ 150 h 158"/>
                <a:gd name="T16" fmla="*/ 26 w 77"/>
                <a:gd name="T17" fmla="*/ 145 h 158"/>
                <a:gd name="T18" fmla="*/ 25 w 77"/>
                <a:gd name="T19" fmla="*/ 136 h 158"/>
                <a:gd name="T20" fmla="*/ 22 w 77"/>
                <a:gd name="T21" fmla="*/ 129 h 158"/>
                <a:gd name="T22" fmla="*/ 22 w 77"/>
                <a:gd name="T23" fmla="*/ 117 h 158"/>
                <a:gd name="T24" fmla="*/ 24 w 77"/>
                <a:gd name="T25" fmla="*/ 113 h 158"/>
                <a:gd name="T26" fmla="*/ 25 w 77"/>
                <a:gd name="T27" fmla="*/ 108 h 158"/>
                <a:gd name="T28" fmla="*/ 26 w 77"/>
                <a:gd name="T29" fmla="*/ 102 h 158"/>
                <a:gd name="T30" fmla="*/ 27 w 77"/>
                <a:gd name="T31" fmla="*/ 95 h 158"/>
                <a:gd name="T32" fmla="*/ 26 w 77"/>
                <a:gd name="T33" fmla="*/ 89 h 158"/>
                <a:gd name="T34" fmla="*/ 19 w 77"/>
                <a:gd name="T35" fmla="*/ 86 h 158"/>
                <a:gd name="T36" fmla="*/ 22 w 77"/>
                <a:gd name="T37" fmla="*/ 78 h 158"/>
                <a:gd name="T38" fmla="*/ 19 w 77"/>
                <a:gd name="T39" fmla="*/ 72 h 158"/>
                <a:gd name="T40" fmla="*/ 15 w 77"/>
                <a:gd name="T41" fmla="*/ 73 h 158"/>
                <a:gd name="T42" fmla="*/ 8 w 77"/>
                <a:gd name="T43" fmla="*/ 67 h 158"/>
                <a:gd name="T44" fmla="*/ 0 w 77"/>
                <a:gd name="T45" fmla="*/ 56 h 158"/>
                <a:gd name="T46" fmla="*/ 5 w 77"/>
                <a:gd name="T47" fmla="*/ 50 h 158"/>
                <a:gd name="T48" fmla="*/ 5 w 77"/>
                <a:gd name="T49" fmla="*/ 42 h 158"/>
                <a:gd name="T50" fmla="*/ 11 w 77"/>
                <a:gd name="T51" fmla="*/ 38 h 158"/>
                <a:gd name="T52" fmla="*/ 19 w 77"/>
                <a:gd name="T53" fmla="*/ 33 h 158"/>
                <a:gd name="T54" fmla="*/ 15 w 77"/>
                <a:gd name="T55" fmla="*/ 29 h 158"/>
                <a:gd name="T56" fmla="*/ 14 w 77"/>
                <a:gd name="T57" fmla="*/ 23 h 158"/>
                <a:gd name="T58" fmla="*/ 16 w 77"/>
                <a:gd name="T59" fmla="*/ 16 h 158"/>
                <a:gd name="T60" fmla="*/ 24 w 77"/>
                <a:gd name="T61" fmla="*/ 12 h 158"/>
                <a:gd name="T62" fmla="*/ 27 w 77"/>
                <a:gd name="T63" fmla="*/ 6 h 158"/>
                <a:gd name="T64" fmla="*/ 28 w 77"/>
                <a:gd name="T65" fmla="*/ 5 h 158"/>
                <a:gd name="T66" fmla="*/ 33 w 77"/>
                <a:gd name="T67" fmla="*/ 6 h 158"/>
                <a:gd name="T68" fmla="*/ 32 w 77"/>
                <a:gd name="T69" fmla="*/ 5 h 158"/>
                <a:gd name="T70" fmla="*/ 40 w 77"/>
                <a:gd name="T71" fmla="*/ 14 h 158"/>
                <a:gd name="T72" fmla="*/ 45 w 77"/>
                <a:gd name="T73" fmla="*/ 22 h 158"/>
                <a:gd name="T74" fmla="*/ 47 w 77"/>
                <a:gd name="T75" fmla="*/ 33 h 158"/>
                <a:gd name="T76" fmla="*/ 45 w 77"/>
                <a:gd name="T77" fmla="*/ 45 h 158"/>
                <a:gd name="T78" fmla="*/ 49 w 77"/>
                <a:gd name="T79" fmla="*/ 38 h 158"/>
                <a:gd name="T80" fmla="*/ 55 w 77"/>
                <a:gd name="T81" fmla="*/ 39 h 158"/>
                <a:gd name="T82" fmla="*/ 60 w 77"/>
                <a:gd name="T83" fmla="*/ 45 h 158"/>
                <a:gd name="T84" fmla="*/ 64 w 77"/>
                <a:gd name="T85" fmla="*/ 49 h 158"/>
                <a:gd name="T86" fmla="*/ 68 w 77"/>
                <a:gd name="T87" fmla="*/ 56 h 158"/>
                <a:gd name="T88" fmla="*/ 68 w 77"/>
                <a:gd name="T89" fmla="*/ 62 h 158"/>
                <a:gd name="T90" fmla="*/ 65 w 77"/>
                <a:gd name="T91" fmla="*/ 69 h 158"/>
                <a:gd name="T92" fmla="*/ 65 w 77"/>
                <a:gd name="T93" fmla="*/ 74 h 158"/>
                <a:gd name="T94" fmla="*/ 59 w 77"/>
                <a:gd name="T95" fmla="*/ 76 h 158"/>
                <a:gd name="T96" fmla="*/ 56 w 77"/>
                <a:gd name="T97" fmla="*/ 84 h 158"/>
                <a:gd name="T98" fmla="*/ 54 w 77"/>
                <a:gd name="T99" fmla="*/ 91 h 158"/>
                <a:gd name="T100" fmla="*/ 55 w 77"/>
                <a:gd name="T101" fmla="*/ 103 h 158"/>
                <a:gd name="T102" fmla="*/ 59 w 77"/>
                <a:gd name="T103" fmla="*/ 111 h 158"/>
                <a:gd name="T104" fmla="*/ 64 w 77"/>
                <a:gd name="T105" fmla="*/ 111 h 158"/>
                <a:gd name="T106" fmla="*/ 65 w 77"/>
                <a:gd name="T107" fmla="*/ 119 h 158"/>
                <a:gd name="T108" fmla="*/ 67 w 77"/>
                <a:gd name="T109" fmla="*/ 125 h 158"/>
                <a:gd name="T110" fmla="*/ 70 w 77"/>
                <a:gd name="T111" fmla="*/ 134 h 158"/>
                <a:gd name="T112" fmla="*/ 77 w 77"/>
                <a:gd name="T113" fmla="*/ 14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58">
                  <a:moveTo>
                    <a:pt x="77" y="142"/>
                  </a:moveTo>
                  <a:lnTo>
                    <a:pt x="76" y="142"/>
                  </a:lnTo>
                  <a:lnTo>
                    <a:pt x="76" y="143"/>
                  </a:lnTo>
                  <a:lnTo>
                    <a:pt x="76" y="142"/>
                  </a:lnTo>
                  <a:lnTo>
                    <a:pt x="73" y="142"/>
                  </a:lnTo>
                  <a:lnTo>
                    <a:pt x="73" y="143"/>
                  </a:lnTo>
                  <a:lnTo>
                    <a:pt x="72" y="142"/>
                  </a:lnTo>
                  <a:lnTo>
                    <a:pt x="72" y="143"/>
                  </a:lnTo>
                  <a:lnTo>
                    <a:pt x="71" y="143"/>
                  </a:lnTo>
                  <a:lnTo>
                    <a:pt x="70" y="143"/>
                  </a:lnTo>
                  <a:lnTo>
                    <a:pt x="70" y="142"/>
                  </a:lnTo>
                  <a:lnTo>
                    <a:pt x="68" y="142"/>
                  </a:lnTo>
                  <a:lnTo>
                    <a:pt x="67" y="142"/>
                  </a:lnTo>
                  <a:lnTo>
                    <a:pt x="67" y="140"/>
                  </a:lnTo>
                  <a:lnTo>
                    <a:pt x="65" y="140"/>
                  </a:lnTo>
                  <a:lnTo>
                    <a:pt x="64" y="142"/>
                  </a:lnTo>
                  <a:lnTo>
                    <a:pt x="62" y="142"/>
                  </a:lnTo>
                  <a:lnTo>
                    <a:pt x="61" y="143"/>
                  </a:lnTo>
                  <a:lnTo>
                    <a:pt x="61" y="145"/>
                  </a:lnTo>
                  <a:lnTo>
                    <a:pt x="60" y="146"/>
                  </a:lnTo>
                  <a:lnTo>
                    <a:pt x="60" y="147"/>
                  </a:lnTo>
                  <a:lnTo>
                    <a:pt x="59" y="147"/>
                  </a:lnTo>
                  <a:lnTo>
                    <a:pt x="56" y="147"/>
                  </a:lnTo>
                  <a:lnTo>
                    <a:pt x="55" y="147"/>
                  </a:lnTo>
                  <a:lnTo>
                    <a:pt x="54" y="147"/>
                  </a:lnTo>
                  <a:lnTo>
                    <a:pt x="54" y="148"/>
                  </a:lnTo>
                  <a:lnTo>
                    <a:pt x="53" y="148"/>
                  </a:lnTo>
                  <a:lnTo>
                    <a:pt x="53" y="147"/>
                  </a:lnTo>
                  <a:lnTo>
                    <a:pt x="53" y="148"/>
                  </a:lnTo>
                  <a:lnTo>
                    <a:pt x="53" y="150"/>
                  </a:lnTo>
                  <a:lnTo>
                    <a:pt x="51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7" y="150"/>
                  </a:lnTo>
                  <a:lnTo>
                    <a:pt x="45" y="150"/>
                  </a:lnTo>
                  <a:lnTo>
                    <a:pt x="45" y="152"/>
                  </a:lnTo>
                  <a:lnTo>
                    <a:pt x="44" y="152"/>
                  </a:lnTo>
                  <a:lnTo>
                    <a:pt x="44" y="153"/>
                  </a:lnTo>
                  <a:lnTo>
                    <a:pt x="44" y="154"/>
                  </a:lnTo>
                  <a:lnTo>
                    <a:pt x="44" y="156"/>
                  </a:lnTo>
                  <a:lnTo>
                    <a:pt x="43" y="156"/>
                  </a:lnTo>
                  <a:lnTo>
                    <a:pt x="42" y="156"/>
                  </a:lnTo>
                  <a:lnTo>
                    <a:pt x="40" y="157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8" y="157"/>
                  </a:lnTo>
                  <a:lnTo>
                    <a:pt x="37" y="157"/>
                  </a:lnTo>
                  <a:lnTo>
                    <a:pt x="37" y="156"/>
                  </a:lnTo>
                  <a:lnTo>
                    <a:pt x="36" y="154"/>
                  </a:lnTo>
                  <a:lnTo>
                    <a:pt x="33" y="154"/>
                  </a:lnTo>
                  <a:lnTo>
                    <a:pt x="32" y="153"/>
                  </a:lnTo>
                  <a:lnTo>
                    <a:pt x="32" y="152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48"/>
                  </a:lnTo>
                  <a:lnTo>
                    <a:pt x="28" y="147"/>
                  </a:lnTo>
                  <a:lnTo>
                    <a:pt x="27" y="147"/>
                  </a:lnTo>
                  <a:lnTo>
                    <a:pt x="27" y="146"/>
                  </a:lnTo>
                  <a:lnTo>
                    <a:pt x="26" y="146"/>
                  </a:lnTo>
                  <a:lnTo>
                    <a:pt x="26" y="145"/>
                  </a:lnTo>
                  <a:lnTo>
                    <a:pt x="26" y="143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4" y="135"/>
                  </a:lnTo>
                  <a:lnTo>
                    <a:pt x="24" y="134"/>
                  </a:lnTo>
                  <a:lnTo>
                    <a:pt x="22" y="134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29"/>
                  </a:lnTo>
                  <a:lnTo>
                    <a:pt x="22" y="128"/>
                  </a:lnTo>
                  <a:lnTo>
                    <a:pt x="20" y="126"/>
                  </a:lnTo>
                  <a:lnTo>
                    <a:pt x="22" y="122"/>
                  </a:lnTo>
                  <a:lnTo>
                    <a:pt x="22" y="120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2" y="117"/>
                  </a:lnTo>
                  <a:lnTo>
                    <a:pt x="24" y="117"/>
                  </a:lnTo>
                  <a:lnTo>
                    <a:pt x="22" y="117"/>
                  </a:lnTo>
                  <a:lnTo>
                    <a:pt x="24" y="117"/>
                  </a:lnTo>
                  <a:lnTo>
                    <a:pt x="24" y="116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5" y="112"/>
                  </a:lnTo>
                  <a:lnTo>
                    <a:pt x="25" y="111"/>
                  </a:lnTo>
                  <a:lnTo>
                    <a:pt x="25" y="110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4" y="108"/>
                  </a:lnTo>
                  <a:lnTo>
                    <a:pt x="24" y="107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3"/>
                  </a:lnTo>
                  <a:lnTo>
                    <a:pt x="26" y="102"/>
                  </a:lnTo>
                  <a:lnTo>
                    <a:pt x="27" y="102"/>
                  </a:lnTo>
                  <a:lnTo>
                    <a:pt x="27" y="101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7" y="96"/>
                  </a:lnTo>
                  <a:lnTo>
                    <a:pt x="27" y="95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1"/>
                  </a:lnTo>
                  <a:lnTo>
                    <a:pt x="27" y="90"/>
                  </a:lnTo>
                  <a:lnTo>
                    <a:pt x="26" y="90"/>
                  </a:lnTo>
                  <a:lnTo>
                    <a:pt x="26" y="89"/>
                  </a:lnTo>
                  <a:lnTo>
                    <a:pt x="25" y="89"/>
                  </a:lnTo>
                  <a:lnTo>
                    <a:pt x="24" y="89"/>
                  </a:lnTo>
                  <a:lnTo>
                    <a:pt x="25" y="86"/>
                  </a:lnTo>
                  <a:lnTo>
                    <a:pt x="24" y="86"/>
                  </a:lnTo>
                  <a:lnTo>
                    <a:pt x="22" y="86"/>
                  </a:lnTo>
                  <a:lnTo>
                    <a:pt x="20" y="86"/>
                  </a:lnTo>
                  <a:lnTo>
                    <a:pt x="19" y="86"/>
                  </a:lnTo>
                  <a:lnTo>
                    <a:pt x="19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7"/>
                  </a:lnTo>
                  <a:lnTo>
                    <a:pt x="24" y="76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6" y="72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7" y="65"/>
                  </a:lnTo>
                  <a:lnTo>
                    <a:pt x="5" y="63"/>
                  </a:lnTo>
                  <a:lnTo>
                    <a:pt x="3" y="62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5" y="37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0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8" y="5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9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33" y="6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0" y="14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7" y="23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6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4" y="46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5" y="46"/>
                  </a:lnTo>
                  <a:lnTo>
                    <a:pt x="45" y="45"/>
                  </a:lnTo>
                  <a:lnTo>
                    <a:pt x="45" y="42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50" y="37"/>
                  </a:lnTo>
                  <a:lnTo>
                    <a:pt x="51" y="37"/>
                  </a:lnTo>
                  <a:lnTo>
                    <a:pt x="53" y="38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5" y="39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3"/>
                  </a:lnTo>
                  <a:lnTo>
                    <a:pt x="60" y="43"/>
                  </a:lnTo>
                  <a:lnTo>
                    <a:pt x="60" y="45"/>
                  </a:lnTo>
                  <a:lnTo>
                    <a:pt x="61" y="45"/>
                  </a:lnTo>
                  <a:lnTo>
                    <a:pt x="61" y="46"/>
                  </a:lnTo>
                  <a:lnTo>
                    <a:pt x="61" y="48"/>
                  </a:lnTo>
                  <a:lnTo>
                    <a:pt x="62" y="49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68" y="60"/>
                  </a:lnTo>
                  <a:lnTo>
                    <a:pt x="67" y="60"/>
                  </a:lnTo>
                  <a:lnTo>
                    <a:pt x="68" y="62"/>
                  </a:lnTo>
                  <a:lnTo>
                    <a:pt x="68" y="63"/>
                  </a:lnTo>
                  <a:lnTo>
                    <a:pt x="67" y="65"/>
                  </a:lnTo>
                  <a:lnTo>
                    <a:pt x="67" y="66"/>
                  </a:lnTo>
                  <a:lnTo>
                    <a:pt x="65" y="66"/>
                  </a:lnTo>
                  <a:lnTo>
                    <a:pt x="65" y="67"/>
                  </a:lnTo>
                  <a:lnTo>
                    <a:pt x="65" y="68"/>
                  </a:lnTo>
                  <a:lnTo>
                    <a:pt x="65" y="69"/>
                  </a:lnTo>
                  <a:lnTo>
                    <a:pt x="65" y="72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72"/>
                  </a:lnTo>
                  <a:lnTo>
                    <a:pt x="67" y="73"/>
                  </a:lnTo>
                  <a:lnTo>
                    <a:pt x="65" y="73"/>
                  </a:lnTo>
                  <a:lnTo>
                    <a:pt x="65" y="74"/>
                  </a:lnTo>
                  <a:lnTo>
                    <a:pt x="65" y="76"/>
                  </a:lnTo>
                  <a:lnTo>
                    <a:pt x="64" y="76"/>
                  </a:lnTo>
                  <a:lnTo>
                    <a:pt x="62" y="77"/>
                  </a:lnTo>
                  <a:lnTo>
                    <a:pt x="61" y="76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7"/>
                  </a:lnTo>
                  <a:lnTo>
                    <a:pt x="56" y="78"/>
                  </a:lnTo>
                  <a:lnTo>
                    <a:pt x="55" y="78"/>
                  </a:lnTo>
                  <a:lnTo>
                    <a:pt x="55" y="80"/>
                  </a:lnTo>
                  <a:lnTo>
                    <a:pt x="55" y="82"/>
                  </a:lnTo>
                  <a:lnTo>
                    <a:pt x="55" y="83"/>
                  </a:lnTo>
                  <a:lnTo>
                    <a:pt x="56" y="84"/>
                  </a:lnTo>
                  <a:lnTo>
                    <a:pt x="55" y="84"/>
                  </a:lnTo>
                  <a:lnTo>
                    <a:pt x="55" y="85"/>
                  </a:lnTo>
                  <a:lnTo>
                    <a:pt x="55" y="86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4" y="90"/>
                  </a:lnTo>
                  <a:lnTo>
                    <a:pt x="54" y="91"/>
                  </a:lnTo>
                  <a:lnTo>
                    <a:pt x="53" y="94"/>
                  </a:lnTo>
                  <a:lnTo>
                    <a:pt x="53" y="95"/>
                  </a:lnTo>
                  <a:lnTo>
                    <a:pt x="53" y="96"/>
                  </a:lnTo>
                  <a:lnTo>
                    <a:pt x="53" y="99"/>
                  </a:lnTo>
                  <a:lnTo>
                    <a:pt x="54" y="100"/>
                  </a:lnTo>
                  <a:lnTo>
                    <a:pt x="55" y="102"/>
                  </a:lnTo>
                  <a:lnTo>
                    <a:pt x="55" y="103"/>
                  </a:lnTo>
                  <a:lnTo>
                    <a:pt x="55" y="105"/>
                  </a:lnTo>
                  <a:lnTo>
                    <a:pt x="56" y="105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59" y="108"/>
                  </a:lnTo>
                  <a:lnTo>
                    <a:pt x="59" y="110"/>
                  </a:lnTo>
                  <a:lnTo>
                    <a:pt x="59" y="111"/>
                  </a:lnTo>
                  <a:lnTo>
                    <a:pt x="60" y="111"/>
                  </a:lnTo>
                  <a:lnTo>
                    <a:pt x="60" y="112"/>
                  </a:lnTo>
                  <a:lnTo>
                    <a:pt x="60" y="111"/>
                  </a:lnTo>
                  <a:lnTo>
                    <a:pt x="61" y="111"/>
                  </a:lnTo>
                  <a:lnTo>
                    <a:pt x="61" y="112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4" y="112"/>
                  </a:lnTo>
                  <a:lnTo>
                    <a:pt x="64" y="113"/>
                  </a:lnTo>
                  <a:lnTo>
                    <a:pt x="64" y="116"/>
                  </a:lnTo>
                  <a:lnTo>
                    <a:pt x="64" y="117"/>
                  </a:lnTo>
                  <a:lnTo>
                    <a:pt x="65" y="117"/>
                  </a:lnTo>
                  <a:lnTo>
                    <a:pt x="65" y="118"/>
                  </a:lnTo>
                  <a:lnTo>
                    <a:pt x="65" y="119"/>
                  </a:lnTo>
                  <a:lnTo>
                    <a:pt x="65" y="120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8" y="126"/>
                  </a:lnTo>
                  <a:lnTo>
                    <a:pt x="68" y="128"/>
                  </a:lnTo>
                  <a:lnTo>
                    <a:pt x="68" y="129"/>
                  </a:lnTo>
                  <a:lnTo>
                    <a:pt x="70" y="129"/>
                  </a:lnTo>
                  <a:lnTo>
                    <a:pt x="70" y="130"/>
                  </a:lnTo>
                  <a:lnTo>
                    <a:pt x="70" y="131"/>
                  </a:lnTo>
                  <a:lnTo>
                    <a:pt x="70" y="134"/>
                  </a:lnTo>
                  <a:lnTo>
                    <a:pt x="71" y="134"/>
                  </a:lnTo>
                  <a:lnTo>
                    <a:pt x="71" y="135"/>
                  </a:lnTo>
                  <a:lnTo>
                    <a:pt x="71" y="136"/>
                  </a:lnTo>
                  <a:lnTo>
                    <a:pt x="71" y="137"/>
                  </a:lnTo>
                  <a:lnTo>
                    <a:pt x="73" y="140"/>
                  </a:lnTo>
                  <a:lnTo>
                    <a:pt x="76" y="140"/>
                  </a:lnTo>
                  <a:lnTo>
                    <a:pt x="77" y="142"/>
                  </a:lnTo>
                  <a:close/>
                  <a:moveTo>
                    <a:pt x="50" y="36"/>
                  </a:moveTo>
                  <a:lnTo>
                    <a:pt x="49" y="37"/>
                  </a:lnTo>
                  <a:lnTo>
                    <a:pt x="49" y="36"/>
                  </a:lnTo>
                  <a:lnTo>
                    <a:pt x="49" y="33"/>
                  </a:lnTo>
                  <a:lnTo>
                    <a:pt x="50" y="3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1104">
              <a:extLst>
                <a:ext uri="{FF2B5EF4-FFF2-40B4-BE49-F238E27FC236}">
                  <a16:creationId xmlns:a16="http://schemas.microsoft.com/office/drawing/2014/main" id="{4EA825E5-F251-AD0F-2BC8-705866452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8051" y="2797175"/>
              <a:ext cx="125413" cy="195263"/>
            </a:xfrm>
            <a:custGeom>
              <a:avLst/>
              <a:gdLst>
                <a:gd name="T0" fmla="*/ 65 w 79"/>
                <a:gd name="T1" fmla="*/ 9 h 123"/>
                <a:gd name="T2" fmla="*/ 65 w 79"/>
                <a:gd name="T3" fmla="*/ 12 h 123"/>
                <a:gd name="T4" fmla="*/ 67 w 79"/>
                <a:gd name="T5" fmla="*/ 16 h 123"/>
                <a:gd name="T6" fmla="*/ 71 w 79"/>
                <a:gd name="T7" fmla="*/ 26 h 123"/>
                <a:gd name="T8" fmla="*/ 75 w 79"/>
                <a:gd name="T9" fmla="*/ 33 h 123"/>
                <a:gd name="T10" fmla="*/ 79 w 79"/>
                <a:gd name="T11" fmla="*/ 35 h 123"/>
                <a:gd name="T12" fmla="*/ 76 w 79"/>
                <a:gd name="T13" fmla="*/ 35 h 123"/>
                <a:gd name="T14" fmla="*/ 73 w 79"/>
                <a:gd name="T15" fmla="*/ 39 h 123"/>
                <a:gd name="T16" fmla="*/ 73 w 79"/>
                <a:gd name="T17" fmla="*/ 49 h 123"/>
                <a:gd name="T18" fmla="*/ 71 w 79"/>
                <a:gd name="T19" fmla="*/ 51 h 123"/>
                <a:gd name="T20" fmla="*/ 73 w 79"/>
                <a:gd name="T21" fmla="*/ 57 h 123"/>
                <a:gd name="T22" fmla="*/ 69 w 79"/>
                <a:gd name="T23" fmla="*/ 63 h 123"/>
                <a:gd name="T24" fmla="*/ 70 w 79"/>
                <a:gd name="T25" fmla="*/ 67 h 123"/>
                <a:gd name="T26" fmla="*/ 69 w 79"/>
                <a:gd name="T27" fmla="*/ 60 h 123"/>
                <a:gd name="T28" fmla="*/ 68 w 79"/>
                <a:gd name="T29" fmla="*/ 55 h 123"/>
                <a:gd name="T30" fmla="*/ 62 w 79"/>
                <a:gd name="T31" fmla="*/ 54 h 123"/>
                <a:gd name="T32" fmla="*/ 65 w 79"/>
                <a:gd name="T33" fmla="*/ 59 h 123"/>
                <a:gd name="T34" fmla="*/ 65 w 79"/>
                <a:gd name="T35" fmla="*/ 61 h 123"/>
                <a:gd name="T36" fmla="*/ 60 w 79"/>
                <a:gd name="T37" fmla="*/ 60 h 123"/>
                <a:gd name="T38" fmla="*/ 59 w 79"/>
                <a:gd name="T39" fmla="*/ 55 h 123"/>
                <a:gd name="T40" fmla="*/ 60 w 79"/>
                <a:gd name="T41" fmla="*/ 51 h 123"/>
                <a:gd name="T42" fmla="*/ 62 w 79"/>
                <a:gd name="T43" fmla="*/ 51 h 123"/>
                <a:gd name="T44" fmla="*/ 60 w 79"/>
                <a:gd name="T45" fmla="*/ 45 h 123"/>
                <a:gd name="T46" fmla="*/ 57 w 79"/>
                <a:gd name="T47" fmla="*/ 42 h 123"/>
                <a:gd name="T48" fmla="*/ 52 w 79"/>
                <a:gd name="T49" fmla="*/ 37 h 123"/>
                <a:gd name="T50" fmla="*/ 46 w 79"/>
                <a:gd name="T51" fmla="*/ 35 h 123"/>
                <a:gd name="T52" fmla="*/ 45 w 79"/>
                <a:gd name="T53" fmla="*/ 33 h 123"/>
                <a:gd name="T54" fmla="*/ 45 w 79"/>
                <a:gd name="T55" fmla="*/ 27 h 123"/>
                <a:gd name="T56" fmla="*/ 42 w 79"/>
                <a:gd name="T57" fmla="*/ 25 h 123"/>
                <a:gd name="T58" fmla="*/ 39 w 79"/>
                <a:gd name="T59" fmla="*/ 23 h 123"/>
                <a:gd name="T60" fmla="*/ 39 w 79"/>
                <a:gd name="T61" fmla="*/ 23 h 123"/>
                <a:gd name="T62" fmla="*/ 41 w 79"/>
                <a:gd name="T63" fmla="*/ 28 h 123"/>
                <a:gd name="T64" fmla="*/ 41 w 79"/>
                <a:gd name="T65" fmla="*/ 32 h 123"/>
                <a:gd name="T66" fmla="*/ 40 w 79"/>
                <a:gd name="T67" fmla="*/ 34 h 123"/>
                <a:gd name="T68" fmla="*/ 36 w 79"/>
                <a:gd name="T69" fmla="*/ 32 h 123"/>
                <a:gd name="T70" fmla="*/ 33 w 79"/>
                <a:gd name="T71" fmla="*/ 31 h 123"/>
                <a:gd name="T72" fmla="*/ 30 w 79"/>
                <a:gd name="T73" fmla="*/ 25 h 123"/>
                <a:gd name="T74" fmla="*/ 28 w 79"/>
                <a:gd name="T75" fmla="*/ 17 h 123"/>
                <a:gd name="T76" fmla="*/ 31 w 79"/>
                <a:gd name="T77" fmla="*/ 15 h 123"/>
                <a:gd name="T78" fmla="*/ 31 w 79"/>
                <a:gd name="T79" fmla="*/ 14 h 123"/>
                <a:gd name="T80" fmla="*/ 31 w 79"/>
                <a:gd name="T81" fmla="*/ 9 h 123"/>
                <a:gd name="T82" fmla="*/ 28 w 79"/>
                <a:gd name="T83" fmla="*/ 8 h 123"/>
                <a:gd name="T84" fmla="*/ 31 w 79"/>
                <a:gd name="T85" fmla="*/ 6 h 123"/>
                <a:gd name="T86" fmla="*/ 33 w 79"/>
                <a:gd name="T87" fmla="*/ 5 h 123"/>
                <a:gd name="T88" fmla="*/ 35 w 79"/>
                <a:gd name="T89" fmla="*/ 2 h 123"/>
                <a:gd name="T90" fmla="*/ 45 w 79"/>
                <a:gd name="T91" fmla="*/ 6 h 123"/>
                <a:gd name="T92" fmla="*/ 51 w 79"/>
                <a:gd name="T93" fmla="*/ 5 h 123"/>
                <a:gd name="T94" fmla="*/ 54 w 79"/>
                <a:gd name="T95" fmla="*/ 8 h 123"/>
                <a:gd name="T96" fmla="*/ 59 w 79"/>
                <a:gd name="T97" fmla="*/ 10 h 123"/>
                <a:gd name="T98" fmla="*/ 63 w 79"/>
                <a:gd name="T99" fmla="*/ 10 h 123"/>
                <a:gd name="T100" fmla="*/ 40 w 79"/>
                <a:gd name="T101" fmla="*/ 26 h 123"/>
                <a:gd name="T102" fmla="*/ 1 w 79"/>
                <a:gd name="T103" fmla="*/ 12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123">
                  <a:moveTo>
                    <a:pt x="63" y="6"/>
                  </a:moveTo>
                  <a:lnTo>
                    <a:pt x="63" y="8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3" y="12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4"/>
                  </a:lnTo>
                  <a:lnTo>
                    <a:pt x="67" y="16"/>
                  </a:lnTo>
                  <a:lnTo>
                    <a:pt x="68" y="19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71" y="27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3" y="28"/>
                  </a:lnTo>
                  <a:lnTo>
                    <a:pt x="73" y="31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9" y="35"/>
                  </a:lnTo>
                  <a:lnTo>
                    <a:pt x="79" y="37"/>
                  </a:lnTo>
                  <a:lnTo>
                    <a:pt x="79" y="35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6" y="35"/>
                  </a:lnTo>
                  <a:lnTo>
                    <a:pt x="75" y="35"/>
                  </a:lnTo>
                  <a:lnTo>
                    <a:pt x="73" y="35"/>
                  </a:lnTo>
                  <a:lnTo>
                    <a:pt x="75" y="37"/>
                  </a:lnTo>
                  <a:lnTo>
                    <a:pt x="73" y="37"/>
                  </a:lnTo>
                  <a:lnTo>
                    <a:pt x="73" y="39"/>
                  </a:lnTo>
                  <a:lnTo>
                    <a:pt x="71" y="40"/>
                  </a:lnTo>
                  <a:lnTo>
                    <a:pt x="71" y="43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3" y="49"/>
                  </a:lnTo>
                  <a:lnTo>
                    <a:pt x="75" y="49"/>
                  </a:lnTo>
                  <a:lnTo>
                    <a:pt x="75" y="50"/>
                  </a:lnTo>
                  <a:lnTo>
                    <a:pt x="75" y="51"/>
                  </a:lnTo>
                  <a:lnTo>
                    <a:pt x="73" y="51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3" y="55"/>
                  </a:lnTo>
                  <a:lnTo>
                    <a:pt x="73" y="57"/>
                  </a:lnTo>
                  <a:lnTo>
                    <a:pt x="73" y="59"/>
                  </a:lnTo>
                  <a:lnTo>
                    <a:pt x="71" y="60"/>
                  </a:lnTo>
                  <a:lnTo>
                    <a:pt x="70" y="61"/>
                  </a:lnTo>
                  <a:lnTo>
                    <a:pt x="69" y="62"/>
                  </a:lnTo>
                  <a:lnTo>
                    <a:pt x="69" y="63"/>
                  </a:lnTo>
                  <a:lnTo>
                    <a:pt x="70" y="63"/>
                  </a:lnTo>
                  <a:lnTo>
                    <a:pt x="70" y="66"/>
                  </a:lnTo>
                  <a:lnTo>
                    <a:pt x="71" y="67"/>
                  </a:lnTo>
                  <a:lnTo>
                    <a:pt x="70" y="68"/>
                  </a:lnTo>
                  <a:lnTo>
                    <a:pt x="70" y="67"/>
                  </a:lnTo>
                  <a:lnTo>
                    <a:pt x="70" y="66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8" y="61"/>
                  </a:lnTo>
                  <a:lnTo>
                    <a:pt x="69" y="60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68" y="59"/>
                  </a:lnTo>
                  <a:lnTo>
                    <a:pt x="68" y="57"/>
                  </a:lnTo>
                  <a:lnTo>
                    <a:pt x="68" y="55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3" y="54"/>
                  </a:lnTo>
                  <a:lnTo>
                    <a:pt x="62" y="54"/>
                  </a:lnTo>
                  <a:lnTo>
                    <a:pt x="63" y="54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7" y="60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9"/>
                  </a:lnTo>
                  <a:lnTo>
                    <a:pt x="59" y="57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0" y="52"/>
                  </a:lnTo>
                  <a:lnTo>
                    <a:pt x="60" y="51"/>
                  </a:lnTo>
                  <a:lnTo>
                    <a:pt x="62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0" y="51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49"/>
                  </a:lnTo>
                  <a:lnTo>
                    <a:pt x="60" y="46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8" y="44"/>
                  </a:lnTo>
                  <a:lnTo>
                    <a:pt x="58" y="43"/>
                  </a:lnTo>
                  <a:lnTo>
                    <a:pt x="57" y="42"/>
                  </a:lnTo>
                  <a:lnTo>
                    <a:pt x="54" y="42"/>
                  </a:lnTo>
                  <a:lnTo>
                    <a:pt x="53" y="40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1" y="37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48" y="35"/>
                  </a:lnTo>
                  <a:lnTo>
                    <a:pt x="46" y="35"/>
                  </a:lnTo>
                  <a:lnTo>
                    <a:pt x="46" y="37"/>
                  </a:lnTo>
                  <a:lnTo>
                    <a:pt x="46" y="35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6" y="33"/>
                  </a:lnTo>
                  <a:lnTo>
                    <a:pt x="46" y="32"/>
                  </a:lnTo>
                  <a:lnTo>
                    <a:pt x="45" y="31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2" y="26"/>
                  </a:lnTo>
                  <a:lnTo>
                    <a:pt x="42" y="25"/>
                  </a:lnTo>
                  <a:lnTo>
                    <a:pt x="41" y="25"/>
                  </a:lnTo>
                  <a:lnTo>
                    <a:pt x="40" y="25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2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4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28"/>
                  </a:lnTo>
                  <a:lnTo>
                    <a:pt x="33" y="31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59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2" y="10"/>
                  </a:lnTo>
                  <a:lnTo>
                    <a:pt x="63" y="10"/>
                  </a:lnTo>
                  <a:lnTo>
                    <a:pt x="63" y="9"/>
                  </a:lnTo>
                  <a:lnTo>
                    <a:pt x="63" y="8"/>
                  </a:lnTo>
                  <a:lnTo>
                    <a:pt x="63" y="6"/>
                  </a:lnTo>
                  <a:close/>
                  <a:moveTo>
                    <a:pt x="40" y="25"/>
                  </a:moveTo>
                  <a:lnTo>
                    <a:pt x="40" y="26"/>
                  </a:lnTo>
                  <a:lnTo>
                    <a:pt x="39" y="25"/>
                  </a:lnTo>
                  <a:lnTo>
                    <a:pt x="40" y="25"/>
                  </a:lnTo>
                  <a:close/>
                  <a:moveTo>
                    <a:pt x="1" y="123"/>
                  </a:moveTo>
                  <a:lnTo>
                    <a:pt x="0" y="123"/>
                  </a:lnTo>
                  <a:lnTo>
                    <a:pt x="1" y="122"/>
                  </a:lnTo>
                  <a:lnTo>
                    <a:pt x="1" y="12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1105">
              <a:extLst>
                <a:ext uri="{FF2B5EF4-FFF2-40B4-BE49-F238E27FC236}">
                  <a16:creationId xmlns:a16="http://schemas.microsoft.com/office/drawing/2014/main" id="{BE9CE5E8-B598-797A-38BF-29A433E74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7576" y="2670175"/>
              <a:ext cx="128588" cy="146050"/>
            </a:xfrm>
            <a:custGeom>
              <a:avLst/>
              <a:gdLst>
                <a:gd name="T0" fmla="*/ 22 w 81"/>
                <a:gd name="T1" fmla="*/ 79 h 92"/>
                <a:gd name="T2" fmla="*/ 18 w 81"/>
                <a:gd name="T3" fmla="*/ 72 h 92"/>
                <a:gd name="T4" fmla="*/ 13 w 81"/>
                <a:gd name="T5" fmla="*/ 68 h 92"/>
                <a:gd name="T6" fmla="*/ 12 w 81"/>
                <a:gd name="T7" fmla="*/ 61 h 92"/>
                <a:gd name="T8" fmla="*/ 7 w 81"/>
                <a:gd name="T9" fmla="*/ 54 h 92"/>
                <a:gd name="T10" fmla="*/ 2 w 81"/>
                <a:gd name="T11" fmla="*/ 49 h 92"/>
                <a:gd name="T12" fmla="*/ 1 w 81"/>
                <a:gd name="T13" fmla="*/ 46 h 92"/>
                <a:gd name="T14" fmla="*/ 1 w 81"/>
                <a:gd name="T15" fmla="*/ 41 h 92"/>
                <a:gd name="T16" fmla="*/ 6 w 81"/>
                <a:gd name="T17" fmla="*/ 45 h 92"/>
                <a:gd name="T18" fmla="*/ 10 w 81"/>
                <a:gd name="T19" fmla="*/ 44 h 92"/>
                <a:gd name="T20" fmla="*/ 12 w 81"/>
                <a:gd name="T21" fmla="*/ 40 h 92"/>
                <a:gd name="T22" fmla="*/ 17 w 81"/>
                <a:gd name="T23" fmla="*/ 35 h 92"/>
                <a:gd name="T24" fmla="*/ 17 w 81"/>
                <a:gd name="T25" fmla="*/ 31 h 92"/>
                <a:gd name="T26" fmla="*/ 19 w 81"/>
                <a:gd name="T27" fmla="*/ 27 h 92"/>
                <a:gd name="T28" fmla="*/ 25 w 81"/>
                <a:gd name="T29" fmla="*/ 25 h 92"/>
                <a:gd name="T30" fmla="*/ 28 w 81"/>
                <a:gd name="T31" fmla="*/ 22 h 92"/>
                <a:gd name="T32" fmla="*/ 33 w 81"/>
                <a:gd name="T33" fmla="*/ 26 h 92"/>
                <a:gd name="T34" fmla="*/ 35 w 81"/>
                <a:gd name="T35" fmla="*/ 22 h 92"/>
                <a:gd name="T36" fmla="*/ 39 w 81"/>
                <a:gd name="T37" fmla="*/ 18 h 92"/>
                <a:gd name="T38" fmla="*/ 44 w 81"/>
                <a:gd name="T39" fmla="*/ 16 h 92"/>
                <a:gd name="T40" fmla="*/ 44 w 81"/>
                <a:gd name="T41" fmla="*/ 12 h 92"/>
                <a:gd name="T42" fmla="*/ 46 w 81"/>
                <a:gd name="T43" fmla="*/ 8 h 92"/>
                <a:gd name="T44" fmla="*/ 51 w 81"/>
                <a:gd name="T45" fmla="*/ 5 h 92"/>
                <a:gd name="T46" fmla="*/ 53 w 81"/>
                <a:gd name="T47" fmla="*/ 9 h 92"/>
                <a:gd name="T48" fmla="*/ 57 w 81"/>
                <a:gd name="T49" fmla="*/ 6 h 92"/>
                <a:gd name="T50" fmla="*/ 61 w 81"/>
                <a:gd name="T51" fmla="*/ 5 h 92"/>
                <a:gd name="T52" fmla="*/ 64 w 81"/>
                <a:gd name="T53" fmla="*/ 6 h 92"/>
                <a:gd name="T54" fmla="*/ 69 w 81"/>
                <a:gd name="T55" fmla="*/ 4 h 92"/>
                <a:gd name="T56" fmla="*/ 71 w 81"/>
                <a:gd name="T57" fmla="*/ 1 h 92"/>
                <a:gd name="T58" fmla="*/ 75 w 81"/>
                <a:gd name="T59" fmla="*/ 1 h 92"/>
                <a:gd name="T60" fmla="*/ 74 w 81"/>
                <a:gd name="T61" fmla="*/ 4 h 92"/>
                <a:gd name="T62" fmla="*/ 74 w 81"/>
                <a:gd name="T63" fmla="*/ 5 h 92"/>
                <a:gd name="T64" fmla="*/ 73 w 81"/>
                <a:gd name="T65" fmla="*/ 6 h 92"/>
                <a:gd name="T66" fmla="*/ 73 w 81"/>
                <a:gd name="T67" fmla="*/ 17 h 92"/>
                <a:gd name="T68" fmla="*/ 69 w 81"/>
                <a:gd name="T69" fmla="*/ 25 h 92"/>
                <a:gd name="T70" fmla="*/ 65 w 81"/>
                <a:gd name="T71" fmla="*/ 33 h 92"/>
                <a:gd name="T72" fmla="*/ 64 w 81"/>
                <a:gd name="T73" fmla="*/ 45 h 92"/>
                <a:gd name="T74" fmla="*/ 64 w 81"/>
                <a:gd name="T75" fmla="*/ 57 h 92"/>
                <a:gd name="T76" fmla="*/ 62 w 81"/>
                <a:gd name="T77" fmla="*/ 54 h 92"/>
                <a:gd name="T78" fmla="*/ 64 w 81"/>
                <a:gd name="T79" fmla="*/ 50 h 92"/>
                <a:gd name="T80" fmla="*/ 63 w 81"/>
                <a:gd name="T81" fmla="*/ 50 h 92"/>
                <a:gd name="T82" fmla="*/ 61 w 81"/>
                <a:gd name="T83" fmla="*/ 55 h 92"/>
                <a:gd name="T84" fmla="*/ 62 w 81"/>
                <a:gd name="T85" fmla="*/ 58 h 92"/>
                <a:gd name="T86" fmla="*/ 61 w 81"/>
                <a:gd name="T87" fmla="*/ 66 h 92"/>
                <a:gd name="T88" fmla="*/ 61 w 81"/>
                <a:gd name="T89" fmla="*/ 61 h 92"/>
                <a:gd name="T90" fmla="*/ 59 w 81"/>
                <a:gd name="T91" fmla="*/ 66 h 92"/>
                <a:gd name="T92" fmla="*/ 61 w 81"/>
                <a:gd name="T93" fmla="*/ 68 h 92"/>
                <a:gd name="T94" fmla="*/ 57 w 81"/>
                <a:gd name="T95" fmla="*/ 73 h 92"/>
                <a:gd name="T96" fmla="*/ 56 w 81"/>
                <a:gd name="T97" fmla="*/ 79 h 92"/>
                <a:gd name="T98" fmla="*/ 57 w 81"/>
                <a:gd name="T99" fmla="*/ 88 h 92"/>
                <a:gd name="T100" fmla="*/ 56 w 81"/>
                <a:gd name="T101" fmla="*/ 90 h 92"/>
                <a:gd name="T102" fmla="*/ 52 w 81"/>
                <a:gd name="T103" fmla="*/ 90 h 92"/>
                <a:gd name="T104" fmla="*/ 47 w 81"/>
                <a:gd name="T105" fmla="*/ 88 h 92"/>
                <a:gd name="T106" fmla="*/ 44 w 81"/>
                <a:gd name="T107" fmla="*/ 85 h 92"/>
                <a:gd name="T108" fmla="*/ 37 w 81"/>
                <a:gd name="T109" fmla="*/ 86 h 92"/>
                <a:gd name="T110" fmla="*/ 28 w 81"/>
                <a:gd name="T111" fmla="*/ 80 h 92"/>
                <a:gd name="T112" fmla="*/ 57 w 81"/>
                <a:gd name="T113" fmla="*/ 88 h 92"/>
                <a:gd name="T114" fmla="*/ 59 w 81"/>
                <a:gd name="T115" fmla="*/ 66 h 92"/>
                <a:gd name="T116" fmla="*/ 81 w 81"/>
                <a:gd name="T117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1" h="92">
                  <a:moveTo>
                    <a:pt x="27" y="84"/>
                  </a:moveTo>
                  <a:lnTo>
                    <a:pt x="25" y="84"/>
                  </a:lnTo>
                  <a:lnTo>
                    <a:pt x="25" y="82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19" y="75"/>
                  </a:lnTo>
                  <a:lnTo>
                    <a:pt x="19" y="73"/>
                  </a:lnTo>
                  <a:lnTo>
                    <a:pt x="18" y="72"/>
                  </a:lnTo>
                  <a:lnTo>
                    <a:pt x="17" y="72"/>
                  </a:lnTo>
                  <a:lnTo>
                    <a:pt x="17" y="71"/>
                  </a:lnTo>
                  <a:lnTo>
                    <a:pt x="16" y="69"/>
                  </a:lnTo>
                  <a:lnTo>
                    <a:pt x="16" y="68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4" y="51"/>
                  </a:lnTo>
                  <a:lnTo>
                    <a:pt x="2" y="49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2" y="49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6" y="32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6"/>
                  </a:lnTo>
                  <a:lnTo>
                    <a:pt x="33" y="26"/>
                  </a:lnTo>
                  <a:lnTo>
                    <a:pt x="34" y="25"/>
                  </a:lnTo>
                  <a:lnTo>
                    <a:pt x="33" y="25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6" y="9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4" y="6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1" y="6"/>
                  </a:lnTo>
                  <a:lnTo>
                    <a:pt x="73" y="6"/>
                  </a:lnTo>
                  <a:lnTo>
                    <a:pt x="73" y="9"/>
                  </a:lnTo>
                  <a:lnTo>
                    <a:pt x="73" y="10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3" y="17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7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4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4" y="51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5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2" y="55"/>
                  </a:lnTo>
                  <a:lnTo>
                    <a:pt x="63" y="55"/>
                  </a:lnTo>
                  <a:lnTo>
                    <a:pt x="62" y="54"/>
                  </a:lnTo>
                  <a:lnTo>
                    <a:pt x="62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63" y="49"/>
                  </a:lnTo>
                  <a:lnTo>
                    <a:pt x="63" y="50"/>
                  </a:lnTo>
                  <a:lnTo>
                    <a:pt x="63" y="51"/>
                  </a:lnTo>
                  <a:lnTo>
                    <a:pt x="62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2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60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1" y="66"/>
                  </a:lnTo>
                  <a:lnTo>
                    <a:pt x="61" y="63"/>
                  </a:lnTo>
                  <a:lnTo>
                    <a:pt x="61" y="62"/>
                  </a:lnTo>
                  <a:lnTo>
                    <a:pt x="61" y="61"/>
                  </a:lnTo>
                  <a:lnTo>
                    <a:pt x="59" y="61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59" y="63"/>
                  </a:lnTo>
                  <a:lnTo>
                    <a:pt x="59" y="62"/>
                  </a:lnTo>
                  <a:lnTo>
                    <a:pt x="59" y="63"/>
                  </a:lnTo>
                  <a:lnTo>
                    <a:pt x="59" y="66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7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71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7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56" y="79"/>
                  </a:lnTo>
                  <a:lnTo>
                    <a:pt x="56" y="82"/>
                  </a:lnTo>
                  <a:lnTo>
                    <a:pt x="56" y="84"/>
                  </a:lnTo>
                  <a:lnTo>
                    <a:pt x="56" y="85"/>
                  </a:lnTo>
                  <a:lnTo>
                    <a:pt x="57" y="86"/>
                  </a:lnTo>
                  <a:lnTo>
                    <a:pt x="57" y="88"/>
                  </a:lnTo>
                  <a:lnTo>
                    <a:pt x="57" y="86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7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1" y="90"/>
                  </a:lnTo>
                  <a:lnTo>
                    <a:pt x="48" y="90"/>
                  </a:lnTo>
                  <a:lnTo>
                    <a:pt x="48" y="89"/>
                  </a:lnTo>
                  <a:lnTo>
                    <a:pt x="48" y="88"/>
                  </a:lnTo>
                  <a:lnTo>
                    <a:pt x="47" y="88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4" y="85"/>
                  </a:lnTo>
                  <a:lnTo>
                    <a:pt x="42" y="84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9" y="86"/>
                  </a:lnTo>
                  <a:lnTo>
                    <a:pt x="37" y="86"/>
                  </a:lnTo>
                  <a:lnTo>
                    <a:pt x="36" y="86"/>
                  </a:lnTo>
                  <a:lnTo>
                    <a:pt x="34" y="85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0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4"/>
                  </a:lnTo>
                  <a:close/>
                  <a:moveTo>
                    <a:pt x="57" y="86"/>
                  </a:moveTo>
                  <a:lnTo>
                    <a:pt x="57" y="88"/>
                  </a:lnTo>
                  <a:lnTo>
                    <a:pt x="57" y="86"/>
                  </a:lnTo>
                  <a:close/>
                  <a:moveTo>
                    <a:pt x="59" y="67"/>
                  </a:moveTo>
                  <a:lnTo>
                    <a:pt x="59" y="66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9" y="67"/>
                  </a:lnTo>
                  <a:close/>
                  <a:moveTo>
                    <a:pt x="70" y="61"/>
                  </a:moveTo>
                  <a:lnTo>
                    <a:pt x="71" y="61"/>
                  </a:lnTo>
                  <a:lnTo>
                    <a:pt x="70" y="61"/>
                  </a:lnTo>
                  <a:close/>
                  <a:moveTo>
                    <a:pt x="81" y="14"/>
                  </a:moveTo>
                  <a:lnTo>
                    <a:pt x="81" y="15"/>
                  </a:lnTo>
                  <a:lnTo>
                    <a:pt x="80" y="15"/>
                  </a:lnTo>
                  <a:lnTo>
                    <a:pt x="80" y="14"/>
                  </a:lnTo>
                  <a:lnTo>
                    <a:pt x="81" y="1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1106">
              <a:extLst>
                <a:ext uri="{FF2B5EF4-FFF2-40B4-BE49-F238E27FC236}">
                  <a16:creationId xmlns:a16="http://schemas.microsoft.com/office/drawing/2014/main" id="{90ACD404-7841-5C7E-157D-A4A030437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2568575"/>
              <a:ext cx="6350" cy="1588"/>
            </a:xfrm>
            <a:custGeom>
              <a:avLst/>
              <a:gdLst>
                <a:gd name="T0" fmla="*/ 4 w 4"/>
                <a:gd name="T1" fmla="*/ 1 h 1"/>
                <a:gd name="T2" fmla="*/ 3 w 4"/>
                <a:gd name="T3" fmla="*/ 1 h 1"/>
                <a:gd name="T4" fmla="*/ 0 w 4"/>
                <a:gd name="T5" fmla="*/ 1 h 1"/>
                <a:gd name="T6" fmla="*/ 3 w 4"/>
                <a:gd name="T7" fmla="*/ 1 h 1"/>
                <a:gd name="T8" fmla="*/ 3 w 4"/>
                <a:gd name="T9" fmla="*/ 0 h 1"/>
                <a:gd name="T10" fmla="*/ 4 w 4"/>
                <a:gd name="T11" fmla="*/ 0 h 1"/>
                <a:gd name="T12" fmla="*/ 4 w 4"/>
                <a:gd name="T13" fmla="*/ 1 h 1"/>
                <a:gd name="T14" fmla="*/ 4 w 4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3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1107">
              <a:extLst>
                <a:ext uri="{FF2B5EF4-FFF2-40B4-BE49-F238E27FC236}">
                  <a16:creationId xmlns:a16="http://schemas.microsoft.com/office/drawing/2014/main" id="{4BE44F2F-8488-E27D-414A-C22F6B50F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401" y="257016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108">
              <a:extLst>
                <a:ext uri="{FF2B5EF4-FFF2-40B4-BE49-F238E27FC236}">
                  <a16:creationId xmlns:a16="http://schemas.microsoft.com/office/drawing/2014/main" id="{EFB4EA15-BAA0-FEFA-97DA-E5FB41B333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3013" y="2997200"/>
              <a:ext cx="1141413" cy="1292225"/>
            </a:xfrm>
            <a:custGeom>
              <a:avLst/>
              <a:gdLst>
                <a:gd name="T0" fmla="*/ 347 w 719"/>
                <a:gd name="T1" fmla="*/ 694 h 814"/>
                <a:gd name="T2" fmla="*/ 349 w 719"/>
                <a:gd name="T3" fmla="*/ 652 h 814"/>
                <a:gd name="T4" fmla="*/ 321 w 719"/>
                <a:gd name="T5" fmla="*/ 602 h 814"/>
                <a:gd name="T6" fmla="*/ 282 w 719"/>
                <a:gd name="T7" fmla="*/ 574 h 814"/>
                <a:gd name="T8" fmla="*/ 278 w 719"/>
                <a:gd name="T9" fmla="*/ 508 h 814"/>
                <a:gd name="T10" fmla="*/ 227 w 719"/>
                <a:gd name="T11" fmla="*/ 435 h 814"/>
                <a:gd name="T12" fmla="*/ 185 w 719"/>
                <a:gd name="T13" fmla="*/ 390 h 814"/>
                <a:gd name="T14" fmla="*/ 144 w 719"/>
                <a:gd name="T15" fmla="*/ 361 h 814"/>
                <a:gd name="T16" fmla="*/ 110 w 719"/>
                <a:gd name="T17" fmla="*/ 335 h 814"/>
                <a:gd name="T18" fmla="*/ 57 w 719"/>
                <a:gd name="T19" fmla="*/ 323 h 814"/>
                <a:gd name="T20" fmla="*/ 11 w 719"/>
                <a:gd name="T21" fmla="*/ 296 h 814"/>
                <a:gd name="T22" fmla="*/ 16 w 719"/>
                <a:gd name="T23" fmla="*/ 225 h 814"/>
                <a:gd name="T24" fmla="*/ 62 w 719"/>
                <a:gd name="T25" fmla="*/ 204 h 814"/>
                <a:gd name="T26" fmla="*/ 64 w 719"/>
                <a:gd name="T27" fmla="*/ 100 h 814"/>
                <a:gd name="T28" fmla="*/ 90 w 719"/>
                <a:gd name="T29" fmla="*/ 74 h 814"/>
                <a:gd name="T30" fmla="*/ 139 w 719"/>
                <a:gd name="T31" fmla="*/ 89 h 814"/>
                <a:gd name="T32" fmla="*/ 150 w 719"/>
                <a:gd name="T33" fmla="*/ 34 h 814"/>
                <a:gd name="T34" fmla="*/ 194 w 719"/>
                <a:gd name="T35" fmla="*/ 24 h 814"/>
                <a:gd name="T36" fmla="*/ 225 w 719"/>
                <a:gd name="T37" fmla="*/ 30 h 814"/>
                <a:gd name="T38" fmla="*/ 235 w 719"/>
                <a:gd name="T39" fmla="*/ 89 h 814"/>
                <a:gd name="T40" fmla="*/ 280 w 719"/>
                <a:gd name="T41" fmla="*/ 66 h 814"/>
                <a:gd name="T42" fmla="*/ 331 w 719"/>
                <a:gd name="T43" fmla="*/ 67 h 814"/>
                <a:gd name="T44" fmla="*/ 359 w 719"/>
                <a:gd name="T45" fmla="*/ 42 h 814"/>
                <a:gd name="T46" fmla="*/ 377 w 719"/>
                <a:gd name="T47" fmla="*/ 88 h 814"/>
                <a:gd name="T48" fmla="*/ 339 w 719"/>
                <a:gd name="T49" fmla="*/ 145 h 814"/>
                <a:gd name="T50" fmla="*/ 364 w 719"/>
                <a:gd name="T51" fmla="*/ 156 h 814"/>
                <a:gd name="T52" fmla="*/ 383 w 719"/>
                <a:gd name="T53" fmla="*/ 172 h 814"/>
                <a:gd name="T54" fmla="*/ 404 w 719"/>
                <a:gd name="T55" fmla="*/ 138 h 814"/>
                <a:gd name="T56" fmla="*/ 424 w 719"/>
                <a:gd name="T57" fmla="*/ 131 h 814"/>
                <a:gd name="T58" fmla="*/ 436 w 719"/>
                <a:gd name="T59" fmla="*/ 136 h 814"/>
                <a:gd name="T60" fmla="*/ 448 w 719"/>
                <a:gd name="T61" fmla="*/ 142 h 814"/>
                <a:gd name="T62" fmla="*/ 459 w 719"/>
                <a:gd name="T63" fmla="*/ 151 h 814"/>
                <a:gd name="T64" fmla="*/ 463 w 719"/>
                <a:gd name="T65" fmla="*/ 169 h 814"/>
                <a:gd name="T66" fmla="*/ 470 w 719"/>
                <a:gd name="T67" fmla="*/ 175 h 814"/>
                <a:gd name="T68" fmla="*/ 499 w 719"/>
                <a:gd name="T69" fmla="*/ 174 h 814"/>
                <a:gd name="T70" fmla="*/ 541 w 719"/>
                <a:gd name="T71" fmla="*/ 179 h 814"/>
                <a:gd name="T72" fmla="*/ 604 w 719"/>
                <a:gd name="T73" fmla="*/ 222 h 814"/>
                <a:gd name="T74" fmla="*/ 618 w 719"/>
                <a:gd name="T75" fmla="*/ 282 h 814"/>
                <a:gd name="T76" fmla="*/ 594 w 719"/>
                <a:gd name="T77" fmla="*/ 339 h 814"/>
                <a:gd name="T78" fmla="*/ 567 w 719"/>
                <a:gd name="T79" fmla="*/ 390 h 814"/>
                <a:gd name="T80" fmla="*/ 559 w 719"/>
                <a:gd name="T81" fmla="*/ 409 h 814"/>
                <a:gd name="T82" fmla="*/ 562 w 719"/>
                <a:gd name="T83" fmla="*/ 488 h 814"/>
                <a:gd name="T84" fmla="*/ 542 w 719"/>
                <a:gd name="T85" fmla="*/ 579 h 814"/>
                <a:gd name="T86" fmla="*/ 499 w 719"/>
                <a:gd name="T87" fmla="*/ 601 h 814"/>
                <a:gd name="T88" fmla="*/ 481 w 719"/>
                <a:gd name="T89" fmla="*/ 611 h 814"/>
                <a:gd name="T90" fmla="*/ 442 w 719"/>
                <a:gd name="T91" fmla="*/ 647 h 814"/>
                <a:gd name="T92" fmla="*/ 435 w 719"/>
                <a:gd name="T93" fmla="*/ 665 h 814"/>
                <a:gd name="T94" fmla="*/ 438 w 719"/>
                <a:gd name="T95" fmla="*/ 716 h 814"/>
                <a:gd name="T96" fmla="*/ 419 w 719"/>
                <a:gd name="T97" fmla="*/ 754 h 814"/>
                <a:gd name="T98" fmla="*/ 408 w 719"/>
                <a:gd name="T99" fmla="*/ 764 h 814"/>
                <a:gd name="T100" fmla="*/ 390 w 719"/>
                <a:gd name="T101" fmla="*/ 799 h 814"/>
                <a:gd name="T102" fmla="*/ 345 w 719"/>
                <a:gd name="T103" fmla="*/ 761 h 814"/>
                <a:gd name="T104" fmla="*/ 464 w 719"/>
                <a:gd name="T105" fmla="*/ 174 h 814"/>
                <a:gd name="T106" fmla="*/ 404 w 719"/>
                <a:gd name="T107" fmla="*/ 136 h 814"/>
                <a:gd name="T108" fmla="*/ 350 w 719"/>
                <a:gd name="T109" fmla="*/ 131 h 814"/>
                <a:gd name="T110" fmla="*/ 395 w 719"/>
                <a:gd name="T111" fmla="*/ 142 h 814"/>
                <a:gd name="T112" fmla="*/ 373 w 719"/>
                <a:gd name="T113" fmla="*/ 151 h 814"/>
                <a:gd name="T114" fmla="*/ 365 w 719"/>
                <a:gd name="T115" fmla="*/ 124 h 814"/>
                <a:gd name="T116" fmla="*/ 381 w 719"/>
                <a:gd name="T117" fmla="*/ 114 h 814"/>
                <a:gd name="T118" fmla="*/ 368 w 719"/>
                <a:gd name="T119" fmla="*/ 111 h 814"/>
                <a:gd name="T120" fmla="*/ 371 w 719"/>
                <a:gd name="T121" fmla="*/ 74 h 814"/>
                <a:gd name="T122" fmla="*/ 465 w 719"/>
                <a:gd name="T123" fmla="*/ 619 h 814"/>
                <a:gd name="T124" fmla="*/ 475 w 719"/>
                <a:gd name="T125" fmla="*/ 168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9" h="814">
                  <a:moveTo>
                    <a:pt x="315" y="745"/>
                  </a:moveTo>
                  <a:lnTo>
                    <a:pt x="315" y="744"/>
                  </a:lnTo>
                  <a:lnTo>
                    <a:pt x="318" y="744"/>
                  </a:lnTo>
                  <a:lnTo>
                    <a:pt x="318" y="742"/>
                  </a:lnTo>
                  <a:lnTo>
                    <a:pt x="319" y="742"/>
                  </a:lnTo>
                  <a:lnTo>
                    <a:pt x="319" y="739"/>
                  </a:lnTo>
                  <a:lnTo>
                    <a:pt x="319" y="738"/>
                  </a:lnTo>
                  <a:lnTo>
                    <a:pt x="319" y="737"/>
                  </a:lnTo>
                  <a:lnTo>
                    <a:pt x="320" y="737"/>
                  </a:lnTo>
                  <a:lnTo>
                    <a:pt x="321" y="737"/>
                  </a:lnTo>
                  <a:lnTo>
                    <a:pt x="321" y="736"/>
                  </a:lnTo>
                  <a:lnTo>
                    <a:pt x="322" y="734"/>
                  </a:lnTo>
                  <a:lnTo>
                    <a:pt x="322" y="733"/>
                  </a:lnTo>
                  <a:lnTo>
                    <a:pt x="322" y="732"/>
                  </a:lnTo>
                  <a:lnTo>
                    <a:pt x="324" y="730"/>
                  </a:lnTo>
                  <a:lnTo>
                    <a:pt x="324" y="728"/>
                  </a:lnTo>
                  <a:lnTo>
                    <a:pt x="326" y="728"/>
                  </a:lnTo>
                  <a:lnTo>
                    <a:pt x="326" y="727"/>
                  </a:lnTo>
                  <a:lnTo>
                    <a:pt x="326" y="726"/>
                  </a:lnTo>
                  <a:lnTo>
                    <a:pt x="326" y="725"/>
                  </a:lnTo>
                  <a:lnTo>
                    <a:pt x="327" y="725"/>
                  </a:lnTo>
                  <a:lnTo>
                    <a:pt x="327" y="723"/>
                  </a:lnTo>
                  <a:lnTo>
                    <a:pt x="328" y="723"/>
                  </a:lnTo>
                  <a:lnTo>
                    <a:pt x="328" y="721"/>
                  </a:lnTo>
                  <a:lnTo>
                    <a:pt x="328" y="720"/>
                  </a:lnTo>
                  <a:lnTo>
                    <a:pt x="330" y="719"/>
                  </a:lnTo>
                  <a:lnTo>
                    <a:pt x="330" y="717"/>
                  </a:lnTo>
                  <a:lnTo>
                    <a:pt x="330" y="716"/>
                  </a:lnTo>
                  <a:lnTo>
                    <a:pt x="331" y="716"/>
                  </a:lnTo>
                  <a:lnTo>
                    <a:pt x="332" y="715"/>
                  </a:lnTo>
                  <a:lnTo>
                    <a:pt x="332" y="713"/>
                  </a:lnTo>
                  <a:lnTo>
                    <a:pt x="332" y="711"/>
                  </a:lnTo>
                  <a:lnTo>
                    <a:pt x="333" y="710"/>
                  </a:lnTo>
                  <a:lnTo>
                    <a:pt x="333" y="709"/>
                  </a:lnTo>
                  <a:lnTo>
                    <a:pt x="336" y="708"/>
                  </a:lnTo>
                  <a:lnTo>
                    <a:pt x="336" y="709"/>
                  </a:lnTo>
                  <a:lnTo>
                    <a:pt x="337" y="709"/>
                  </a:lnTo>
                  <a:lnTo>
                    <a:pt x="337" y="708"/>
                  </a:lnTo>
                  <a:lnTo>
                    <a:pt x="337" y="706"/>
                  </a:lnTo>
                  <a:lnTo>
                    <a:pt x="336" y="706"/>
                  </a:lnTo>
                  <a:lnTo>
                    <a:pt x="337" y="705"/>
                  </a:lnTo>
                  <a:lnTo>
                    <a:pt x="337" y="703"/>
                  </a:lnTo>
                  <a:lnTo>
                    <a:pt x="338" y="703"/>
                  </a:lnTo>
                  <a:lnTo>
                    <a:pt x="338" y="705"/>
                  </a:lnTo>
                  <a:lnTo>
                    <a:pt x="338" y="703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41" y="702"/>
                  </a:lnTo>
                  <a:lnTo>
                    <a:pt x="341" y="700"/>
                  </a:lnTo>
                  <a:lnTo>
                    <a:pt x="341" y="699"/>
                  </a:lnTo>
                  <a:lnTo>
                    <a:pt x="342" y="699"/>
                  </a:lnTo>
                  <a:lnTo>
                    <a:pt x="342" y="698"/>
                  </a:lnTo>
                  <a:lnTo>
                    <a:pt x="344" y="698"/>
                  </a:lnTo>
                  <a:lnTo>
                    <a:pt x="344" y="699"/>
                  </a:lnTo>
                  <a:lnTo>
                    <a:pt x="344" y="698"/>
                  </a:lnTo>
                  <a:lnTo>
                    <a:pt x="345" y="698"/>
                  </a:lnTo>
                  <a:lnTo>
                    <a:pt x="344" y="698"/>
                  </a:lnTo>
                  <a:lnTo>
                    <a:pt x="344" y="697"/>
                  </a:lnTo>
                  <a:lnTo>
                    <a:pt x="345" y="697"/>
                  </a:lnTo>
                  <a:lnTo>
                    <a:pt x="347" y="697"/>
                  </a:lnTo>
                  <a:lnTo>
                    <a:pt x="347" y="694"/>
                  </a:lnTo>
                  <a:lnTo>
                    <a:pt x="347" y="693"/>
                  </a:lnTo>
                  <a:lnTo>
                    <a:pt x="347" y="692"/>
                  </a:lnTo>
                  <a:lnTo>
                    <a:pt x="348" y="692"/>
                  </a:lnTo>
                  <a:lnTo>
                    <a:pt x="349" y="692"/>
                  </a:lnTo>
                  <a:lnTo>
                    <a:pt x="349" y="691"/>
                  </a:lnTo>
                  <a:lnTo>
                    <a:pt x="349" y="692"/>
                  </a:lnTo>
                  <a:lnTo>
                    <a:pt x="350" y="692"/>
                  </a:lnTo>
                  <a:lnTo>
                    <a:pt x="350" y="691"/>
                  </a:lnTo>
                  <a:lnTo>
                    <a:pt x="353" y="691"/>
                  </a:lnTo>
                  <a:lnTo>
                    <a:pt x="353" y="690"/>
                  </a:lnTo>
                  <a:lnTo>
                    <a:pt x="354" y="690"/>
                  </a:lnTo>
                  <a:lnTo>
                    <a:pt x="354" y="691"/>
                  </a:lnTo>
                  <a:lnTo>
                    <a:pt x="354" y="690"/>
                  </a:lnTo>
                  <a:lnTo>
                    <a:pt x="355" y="690"/>
                  </a:lnTo>
                  <a:lnTo>
                    <a:pt x="355" y="688"/>
                  </a:lnTo>
                  <a:lnTo>
                    <a:pt x="356" y="686"/>
                  </a:lnTo>
                  <a:lnTo>
                    <a:pt x="358" y="686"/>
                  </a:lnTo>
                  <a:lnTo>
                    <a:pt x="358" y="685"/>
                  </a:lnTo>
                  <a:lnTo>
                    <a:pt x="359" y="685"/>
                  </a:lnTo>
                  <a:lnTo>
                    <a:pt x="359" y="683"/>
                  </a:lnTo>
                  <a:lnTo>
                    <a:pt x="359" y="685"/>
                  </a:lnTo>
                  <a:lnTo>
                    <a:pt x="359" y="683"/>
                  </a:lnTo>
                  <a:lnTo>
                    <a:pt x="360" y="683"/>
                  </a:lnTo>
                  <a:lnTo>
                    <a:pt x="360" y="682"/>
                  </a:lnTo>
                  <a:lnTo>
                    <a:pt x="362" y="682"/>
                  </a:lnTo>
                  <a:lnTo>
                    <a:pt x="362" y="681"/>
                  </a:lnTo>
                  <a:lnTo>
                    <a:pt x="362" y="680"/>
                  </a:lnTo>
                  <a:lnTo>
                    <a:pt x="362" y="679"/>
                  </a:lnTo>
                  <a:lnTo>
                    <a:pt x="362" y="676"/>
                  </a:lnTo>
                  <a:lnTo>
                    <a:pt x="360" y="676"/>
                  </a:lnTo>
                  <a:lnTo>
                    <a:pt x="360" y="675"/>
                  </a:lnTo>
                  <a:lnTo>
                    <a:pt x="360" y="674"/>
                  </a:lnTo>
                  <a:lnTo>
                    <a:pt x="360" y="673"/>
                  </a:lnTo>
                  <a:lnTo>
                    <a:pt x="360" y="671"/>
                  </a:lnTo>
                  <a:lnTo>
                    <a:pt x="360" y="668"/>
                  </a:lnTo>
                  <a:lnTo>
                    <a:pt x="360" y="666"/>
                  </a:lnTo>
                  <a:lnTo>
                    <a:pt x="360" y="665"/>
                  </a:lnTo>
                  <a:lnTo>
                    <a:pt x="360" y="664"/>
                  </a:lnTo>
                  <a:lnTo>
                    <a:pt x="359" y="664"/>
                  </a:lnTo>
                  <a:lnTo>
                    <a:pt x="359" y="663"/>
                  </a:lnTo>
                  <a:lnTo>
                    <a:pt x="358" y="663"/>
                  </a:lnTo>
                  <a:lnTo>
                    <a:pt x="358" y="662"/>
                  </a:lnTo>
                  <a:lnTo>
                    <a:pt x="358" y="659"/>
                  </a:lnTo>
                  <a:lnTo>
                    <a:pt x="356" y="659"/>
                  </a:lnTo>
                  <a:lnTo>
                    <a:pt x="356" y="658"/>
                  </a:lnTo>
                  <a:lnTo>
                    <a:pt x="356" y="657"/>
                  </a:lnTo>
                  <a:lnTo>
                    <a:pt x="356" y="656"/>
                  </a:lnTo>
                  <a:lnTo>
                    <a:pt x="355" y="656"/>
                  </a:lnTo>
                  <a:lnTo>
                    <a:pt x="355" y="654"/>
                  </a:lnTo>
                  <a:lnTo>
                    <a:pt x="355" y="653"/>
                  </a:lnTo>
                  <a:lnTo>
                    <a:pt x="354" y="654"/>
                  </a:lnTo>
                  <a:lnTo>
                    <a:pt x="354" y="653"/>
                  </a:lnTo>
                  <a:lnTo>
                    <a:pt x="353" y="652"/>
                  </a:lnTo>
                  <a:lnTo>
                    <a:pt x="353" y="653"/>
                  </a:lnTo>
                  <a:lnTo>
                    <a:pt x="353" y="652"/>
                  </a:lnTo>
                  <a:lnTo>
                    <a:pt x="353" y="653"/>
                  </a:lnTo>
                  <a:lnTo>
                    <a:pt x="350" y="653"/>
                  </a:lnTo>
                  <a:lnTo>
                    <a:pt x="350" y="652"/>
                  </a:lnTo>
                  <a:lnTo>
                    <a:pt x="350" y="649"/>
                  </a:lnTo>
                  <a:lnTo>
                    <a:pt x="350" y="652"/>
                  </a:lnTo>
                  <a:lnTo>
                    <a:pt x="349" y="652"/>
                  </a:lnTo>
                  <a:lnTo>
                    <a:pt x="350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9" y="652"/>
                  </a:lnTo>
                  <a:lnTo>
                    <a:pt x="348" y="652"/>
                  </a:lnTo>
                  <a:lnTo>
                    <a:pt x="348" y="653"/>
                  </a:lnTo>
                  <a:lnTo>
                    <a:pt x="347" y="653"/>
                  </a:lnTo>
                  <a:lnTo>
                    <a:pt x="347" y="654"/>
                  </a:lnTo>
                  <a:lnTo>
                    <a:pt x="347" y="653"/>
                  </a:lnTo>
                  <a:lnTo>
                    <a:pt x="345" y="653"/>
                  </a:lnTo>
                  <a:lnTo>
                    <a:pt x="344" y="653"/>
                  </a:lnTo>
                  <a:lnTo>
                    <a:pt x="344" y="652"/>
                  </a:lnTo>
                  <a:lnTo>
                    <a:pt x="344" y="649"/>
                  </a:lnTo>
                  <a:lnTo>
                    <a:pt x="344" y="648"/>
                  </a:lnTo>
                  <a:lnTo>
                    <a:pt x="344" y="647"/>
                  </a:lnTo>
                  <a:lnTo>
                    <a:pt x="345" y="646"/>
                  </a:lnTo>
                  <a:lnTo>
                    <a:pt x="345" y="645"/>
                  </a:lnTo>
                  <a:lnTo>
                    <a:pt x="345" y="643"/>
                  </a:lnTo>
                  <a:lnTo>
                    <a:pt x="345" y="641"/>
                  </a:lnTo>
                  <a:lnTo>
                    <a:pt x="345" y="640"/>
                  </a:lnTo>
                  <a:lnTo>
                    <a:pt x="345" y="637"/>
                  </a:lnTo>
                  <a:lnTo>
                    <a:pt x="345" y="636"/>
                  </a:lnTo>
                  <a:lnTo>
                    <a:pt x="345" y="635"/>
                  </a:lnTo>
                  <a:lnTo>
                    <a:pt x="345" y="632"/>
                  </a:lnTo>
                  <a:lnTo>
                    <a:pt x="345" y="631"/>
                  </a:lnTo>
                  <a:lnTo>
                    <a:pt x="345" y="630"/>
                  </a:lnTo>
                  <a:lnTo>
                    <a:pt x="345" y="629"/>
                  </a:lnTo>
                  <a:lnTo>
                    <a:pt x="345" y="628"/>
                  </a:lnTo>
                  <a:lnTo>
                    <a:pt x="345" y="626"/>
                  </a:lnTo>
                  <a:lnTo>
                    <a:pt x="345" y="625"/>
                  </a:lnTo>
                  <a:lnTo>
                    <a:pt x="344" y="625"/>
                  </a:lnTo>
                  <a:lnTo>
                    <a:pt x="344" y="623"/>
                  </a:lnTo>
                  <a:lnTo>
                    <a:pt x="344" y="622"/>
                  </a:lnTo>
                  <a:lnTo>
                    <a:pt x="345" y="622"/>
                  </a:lnTo>
                  <a:lnTo>
                    <a:pt x="344" y="620"/>
                  </a:lnTo>
                  <a:lnTo>
                    <a:pt x="342" y="620"/>
                  </a:lnTo>
                  <a:lnTo>
                    <a:pt x="342" y="619"/>
                  </a:lnTo>
                  <a:lnTo>
                    <a:pt x="341" y="618"/>
                  </a:lnTo>
                  <a:lnTo>
                    <a:pt x="338" y="617"/>
                  </a:lnTo>
                  <a:lnTo>
                    <a:pt x="337" y="618"/>
                  </a:lnTo>
                  <a:lnTo>
                    <a:pt x="336" y="618"/>
                  </a:lnTo>
                  <a:lnTo>
                    <a:pt x="333" y="619"/>
                  </a:lnTo>
                  <a:lnTo>
                    <a:pt x="332" y="619"/>
                  </a:lnTo>
                  <a:lnTo>
                    <a:pt x="332" y="620"/>
                  </a:lnTo>
                  <a:lnTo>
                    <a:pt x="331" y="620"/>
                  </a:lnTo>
                  <a:lnTo>
                    <a:pt x="330" y="620"/>
                  </a:lnTo>
                  <a:lnTo>
                    <a:pt x="328" y="620"/>
                  </a:lnTo>
                  <a:lnTo>
                    <a:pt x="327" y="620"/>
                  </a:lnTo>
                  <a:lnTo>
                    <a:pt x="327" y="619"/>
                  </a:lnTo>
                  <a:lnTo>
                    <a:pt x="326" y="614"/>
                  </a:lnTo>
                  <a:lnTo>
                    <a:pt x="326" y="613"/>
                  </a:lnTo>
                  <a:lnTo>
                    <a:pt x="324" y="612"/>
                  </a:lnTo>
                  <a:lnTo>
                    <a:pt x="324" y="611"/>
                  </a:lnTo>
                  <a:lnTo>
                    <a:pt x="322" y="609"/>
                  </a:lnTo>
                  <a:lnTo>
                    <a:pt x="324" y="608"/>
                  </a:lnTo>
                  <a:lnTo>
                    <a:pt x="322" y="608"/>
                  </a:lnTo>
                  <a:lnTo>
                    <a:pt x="322" y="606"/>
                  </a:lnTo>
                  <a:lnTo>
                    <a:pt x="322" y="605"/>
                  </a:lnTo>
                  <a:lnTo>
                    <a:pt x="322" y="603"/>
                  </a:lnTo>
                  <a:lnTo>
                    <a:pt x="322" y="602"/>
                  </a:lnTo>
                  <a:lnTo>
                    <a:pt x="321" y="602"/>
                  </a:lnTo>
                  <a:lnTo>
                    <a:pt x="321" y="601"/>
                  </a:lnTo>
                  <a:lnTo>
                    <a:pt x="320" y="600"/>
                  </a:lnTo>
                  <a:lnTo>
                    <a:pt x="320" y="599"/>
                  </a:lnTo>
                  <a:lnTo>
                    <a:pt x="320" y="596"/>
                  </a:lnTo>
                  <a:lnTo>
                    <a:pt x="320" y="595"/>
                  </a:lnTo>
                  <a:lnTo>
                    <a:pt x="320" y="594"/>
                  </a:lnTo>
                  <a:lnTo>
                    <a:pt x="320" y="592"/>
                  </a:lnTo>
                  <a:lnTo>
                    <a:pt x="319" y="592"/>
                  </a:lnTo>
                  <a:lnTo>
                    <a:pt x="319" y="591"/>
                  </a:lnTo>
                  <a:lnTo>
                    <a:pt x="318" y="591"/>
                  </a:lnTo>
                  <a:lnTo>
                    <a:pt x="318" y="590"/>
                  </a:lnTo>
                  <a:lnTo>
                    <a:pt x="318" y="588"/>
                  </a:lnTo>
                  <a:lnTo>
                    <a:pt x="318" y="586"/>
                  </a:lnTo>
                  <a:lnTo>
                    <a:pt x="315" y="586"/>
                  </a:lnTo>
                  <a:lnTo>
                    <a:pt x="315" y="585"/>
                  </a:lnTo>
                  <a:lnTo>
                    <a:pt x="314" y="585"/>
                  </a:lnTo>
                  <a:lnTo>
                    <a:pt x="313" y="585"/>
                  </a:lnTo>
                  <a:lnTo>
                    <a:pt x="310" y="585"/>
                  </a:lnTo>
                  <a:lnTo>
                    <a:pt x="309" y="585"/>
                  </a:lnTo>
                  <a:lnTo>
                    <a:pt x="309" y="584"/>
                  </a:lnTo>
                  <a:lnTo>
                    <a:pt x="307" y="584"/>
                  </a:lnTo>
                  <a:lnTo>
                    <a:pt x="307" y="583"/>
                  </a:lnTo>
                  <a:lnTo>
                    <a:pt x="305" y="582"/>
                  </a:lnTo>
                  <a:lnTo>
                    <a:pt x="304" y="582"/>
                  </a:lnTo>
                  <a:lnTo>
                    <a:pt x="304" y="583"/>
                  </a:lnTo>
                  <a:lnTo>
                    <a:pt x="303" y="583"/>
                  </a:lnTo>
                  <a:lnTo>
                    <a:pt x="303" y="584"/>
                  </a:lnTo>
                  <a:lnTo>
                    <a:pt x="303" y="585"/>
                  </a:lnTo>
                  <a:lnTo>
                    <a:pt x="303" y="584"/>
                  </a:lnTo>
                  <a:lnTo>
                    <a:pt x="302" y="584"/>
                  </a:lnTo>
                  <a:lnTo>
                    <a:pt x="301" y="584"/>
                  </a:lnTo>
                  <a:lnTo>
                    <a:pt x="301" y="585"/>
                  </a:lnTo>
                  <a:lnTo>
                    <a:pt x="299" y="585"/>
                  </a:lnTo>
                  <a:lnTo>
                    <a:pt x="299" y="584"/>
                  </a:lnTo>
                  <a:lnTo>
                    <a:pt x="299" y="585"/>
                  </a:lnTo>
                  <a:lnTo>
                    <a:pt x="299" y="584"/>
                  </a:lnTo>
                  <a:lnTo>
                    <a:pt x="297" y="584"/>
                  </a:lnTo>
                  <a:lnTo>
                    <a:pt x="296" y="584"/>
                  </a:lnTo>
                  <a:lnTo>
                    <a:pt x="294" y="584"/>
                  </a:lnTo>
                  <a:lnTo>
                    <a:pt x="294" y="583"/>
                  </a:lnTo>
                  <a:lnTo>
                    <a:pt x="293" y="583"/>
                  </a:lnTo>
                  <a:lnTo>
                    <a:pt x="293" y="584"/>
                  </a:lnTo>
                  <a:lnTo>
                    <a:pt x="292" y="584"/>
                  </a:lnTo>
                  <a:lnTo>
                    <a:pt x="291" y="584"/>
                  </a:lnTo>
                  <a:lnTo>
                    <a:pt x="291" y="583"/>
                  </a:lnTo>
                  <a:lnTo>
                    <a:pt x="288" y="583"/>
                  </a:lnTo>
                  <a:lnTo>
                    <a:pt x="287" y="583"/>
                  </a:lnTo>
                  <a:lnTo>
                    <a:pt x="287" y="582"/>
                  </a:lnTo>
                  <a:lnTo>
                    <a:pt x="286" y="582"/>
                  </a:lnTo>
                  <a:lnTo>
                    <a:pt x="285" y="582"/>
                  </a:lnTo>
                  <a:lnTo>
                    <a:pt x="285" y="583"/>
                  </a:lnTo>
                  <a:lnTo>
                    <a:pt x="284" y="583"/>
                  </a:lnTo>
                  <a:lnTo>
                    <a:pt x="284" y="582"/>
                  </a:lnTo>
                  <a:lnTo>
                    <a:pt x="284" y="583"/>
                  </a:lnTo>
                  <a:lnTo>
                    <a:pt x="284" y="582"/>
                  </a:lnTo>
                  <a:lnTo>
                    <a:pt x="282" y="582"/>
                  </a:lnTo>
                  <a:lnTo>
                    <a:pt x="282" y="579"/>
                  </a:lnTo>
                  <a:lnTo>
                    <a:pt x="282" y="578"/>
                  </a:lnTo>
                  <a:lnTo>
                    <a:pt x="282" y="577"/>
                  </a:lnTo>
                  <a:lnTo>
                    <a:pt x="282" y="575"/>
                  </a:lnTo>
                  <a:lnTo>
                    <a:pt x="282" y="574"/>
                  </a:lnTo>
                  <a:lnTo>
                    <a:pt x="282" y="573"/>
                  </a:lnTo>
                  <a:lnTo>
                    <a:pt x="282" y="572"/>
                  </a:lnTo>
                  <a:lnTo>
                    <a:pt x="282" y="569"/>
                  </a:lnTo>
                  <a:lnTo>
                    <a:pt x="280" y="569"/>
                  </a:lnTo>
                  <a:lnTo>
                    <a:pt x="280" y="568"/>
                  </a:lnTo>
                  <a:lnTo>
                    <a:pt x="282" y="566"/>
                  </a:lnTo>
                  <a:lnTo>
                    <a:pt x="280" y="565"/>
                  </a:lnTo>
                  <a:lnTo>
                    <a:pt x="282" y="565"/>
                  </a:lnTo>
                  <a:lnTo>
                    <a:pt x="282" y="563"/>
                  </a:lnTo>
                  <a:lnTo>
                    <a:pt x="282" y="561"/>
                  </a:lnTo>
                  <a:lnTo>
                    <a:pt x="282" y="560"/>
                  </a:lnTo>
                  <a:lnTo>
                    <a:pt x="280" y="560"/>
                  </a:lnTo>
                  <a:lnTo>
                    <a:pt x="282" y="558"/>
                  </a:lnTo>
                  <a:lnTo>
                    <a:pt x="282" y="557"/>
                  </a:lnTo>
                  <a:lnTo>
                    <a:pt x="280" y="557"/>
                  </a:lnTo>
                  <a:lnTo>
                    <a:pt x="279" y="557"/>
                  </a:lnTo>
                  <a:lnTo>
                    <a:pt x="279" y="556"/>
                  </a:lnTo>
                  <a:lnTo>
                    <a:pt x="280" y="556"/>
                  </a:lnTo>
                  <a:lnTo>
                    <a:pt x="280" y="555"/>
                  </a:lnTo>
                  <a:lnTo>
                    <a:pt x="279" y="555"/>
                  </a:lnTo>
                  <a:lnTo>
                    <a:pt x="279" y="552"/>
                  </a:lnTo>
                  <a:lnTo>
                    <a:pt x="280" y="552"/>
                  </a:lnTo>
                  <a:lnTo>
                    <a:pt x="279" y="552"/>
                  </a:lnTo>
                  <a:lnTo>
                    <a:pt x="279" y="551"/>
                  </a:lnTo>
                  <a:lnTo>
                    <a:pt x="279" y="552"/>
                  </a:lnTo>
                  <a:lnTo>
                    <a:pt x="278" y="552"/>
                  </a:lnTo>
                  <a:lnTo>
                    <a:pt x="278" y="551"/>
                  </a:lnTo>
                  <a:lnTo>
                    <a:pt x="278" y="550"/>
                  </a:lnTo>
                  <a:lnTo>
                    <a:pt x="278" y="549"/>
                  </a:lnTo>
                  <a:lnTo>
                    <a:pt x="276" y="548"/>
                  </a:lnTo>
                  <a:lnTo>
                    <a:pt x="278" y="548"/>
                  </a:lnTo>
                  <a:lnTo>
                    <a:pt x="276" y="548"/>
                  </a:lnTo>
                  <a:lnTo>
                    <a:pt x="276" y="546"/>
                  </a:lnTo>
                  <a:lnTo>
                    <a:pt x="275" y="546"/>
                  </a:lnTo>
                  <a:lnTo>
                    <a:pt x="275" y="545"/>
                  </a:lnTo>
                  <a:lnTo>
                    <a:pt x="275" y="543"/>
                  </a:lnTo>
                  <a:lnTo>
                    <a:pt x="274" y="543"/>
                  </a:lnTo>
                  <a:lnTo>
                    <a:pt x="275" y="542"/>
                  </a:lnTo>
                  <a:lnTo>
                    <a:pt x="274" y="542"/>
                  </a:lnTo>
                  <a:lnTo>
                    <a:pt x="275" y="540"/>
                  </a:lnTo>
                  <a:lnTo>
                    <a:pt x="276" y="539"/>
                  </a:lnTo>
                  <a:lnTo>
                    <a:pt x="278" y="539"/>
                  </a:lnTo>
                  <a:lnTo>
                    <a:pt x="278" y="538"/>
                  </a:lnTo>
                  <a:lnTo>
                    <a:pt x="276" y="537"/>
                  </a:lnTo>
                  <a:lnTo>
                    <a:pt x="275" y="534"/>
                  </a:lnTo>
                  <a:lnTo>
                    <a:pt x="274" y="533"/>
                  </a:lnTo>
                  <a:lnTo>
                    <a:pt x="274" y="532"/>
                  </a:lnTo>
                  <a:lnTo>
                    <a:pt x="274" y="531"/>
                  </a:lnTo>
                  <a:lnTo>
                    <a:pt x="274" y="529"/>
                  </a:lnTo>
                  <a:lnTo>
                    <a:pt x="275" y="528"/>
                  </a:lnTo>
                  <a:lnTo>
                    <a:pt x="275" y="526"/>
                  </a:lnTo>
                  <a:lnTo>
                    <a:pt x="275" y="523"/>
                  </a:lnTo>
                  <a:lnTo>
                    <a:pt x="276" y="521"/>
                  </a:lnTo>
                  <a:lnTo>
                    <a:pt x="276" y="520"/>
                  </a:lnTo>
                  <a:lnTo>
                    <a:pt x="276" y="518"/>
                  </a:lnTo>
                  <a:lnTo>
                    <a:pt x="278" y="518"/>
                  </a:lnTo>
                  <a:lnTo>
                    <a:pt x="278" y="516"/>
                  </a:lnTo>
                  <a:lnTo>
                    <a:pt x="278" y="515"/>
                  </a:lnTo>
                  <a:lnTo>
                    <a:pt x="276" y="515"/>
                  </a:lnTo>
                  <a:lnTo>
                    <a:pt x="276" y="512"/>
                  </a:lnTo>
                  <a:lnTo>
                    <a:pt x="278" y="508"/>
                  </a:lnTo>
                  <a:lnTo>
                    <a:pt x="278" y="505"/>
                  </a:lnTo>
                  <a:lnTo>
                    <a:pt x="278" y="503"/>
                  </a:lnTo>
                  <a:lnTo>
                    <a:pt x="278" y="501"/>
                  </a:lnTo>
                  <a:lnTo>
                    <a:pt x="279" y="501"/>
                  </a:lnTo>
                  <a:lnTo>
                    <a:pt x="278" y="499"/>
                  </a:lnTo>
                  <a:lnTo>
                    <a:pt x="278" y="498"/>
                  </a:lnTo>
                  <a:lnTo>
                    <a:pt x="276" y="497"/>
                  </a:lnTo>
                  <a:lnTo>
                    <a:pt x="275" y="493"/>
                  </a:lnTo>
                  <a:lnTo>
                    <a:pt x="275" y="492"/>
                  </a:lnTo>
                  <a:lnTo>
                    <a:pt x="274" y="492"/>
                  </a:lnTo>
                  <a:lnTo>
                    <a:pt x="274" y="489"/>
                  </a:lnTo>
                  <a:lnTo>
                    <a:pt x="274" y="488"/>
                  </a:lnTo>
                  <a:lnTo>
                    <a:pt x="274" y="487"/>
                  </a:lnTo>
                  <a:lnTo>
                    <a:pt x="273" y="487"/>
                  </a:lnTo>
                  <a:lnTo>
                    <a:pt x="273" y="486"/>
                  </a:lnTo>
                  <a:lnTo>
                    <a:pt x="270" y="487"/>
                  </a:lnTo>
                  <a:lnTo>
                    <a:pt x="269" y="486"/>
                  </a:lnTo>
                  <a:lnTo>
                    <a:pt x="268" y="486"/>
                  </a:lnTo>
                  <a:lnTo>
                    <a:pt x="268" y="484"/>
                  </a:lnTo>
                  <a:lnTo>
                    <a:pt x="267" y="484"/>
                  </a:lnTo>
                  <a:lnTo>
                    <a:pt x="267" y="483"/>
                  </a:lnTo>
                  <a:lnTo>
                    <a:pt x="265" y="483"/>
                  </a:lnTo>
                  <a:lnTo>
                    <a:pt x="265" y="481"/>
                  </a:lnTo>
                  <a:lnTo>
                    <a:pt x="264" y="481"/>
                  </a:lnTo>
                  <a:lnTo>
                    <a:pt x="262" y="480"/>
                  </a:lnTo>
                  <a:lnTo>
                    <a:pt x="262" y="477"/>
                  </a:lnTo>
                  <a:lnTo>
                    <a:pt x="262" y="476"/>
                  </a:lnTo>
                  <a:lnTo>
                    <a:pt x="261" y="475"/>
                  </a:lnTo>
                  <a:lnTo>
                    <a:pt x="261" y="472"/>
                  </a:lnTo>
                  <a:lnTo>
                    <a:pt x="261" y="471"/>
                  </a:lnTo>
                  <a:lnTo>
                    <a:pt x="261" y="470"/>
                  </a:lnTo>
                  <a:lnTo>
                    <a:pt x="261" y="469"/>
                  </a:lnTo>
                  <a:lnTo>
                    <a:pt x="261" y="468"/>
                  </a:lnTo>
                  <a:lnTo>
                    <a:pt x="262" y="465"/>
                  </a:lnTo>
                  <a:lnTo>
                    <a:pt x="261" y="463"/>
                  </a:lnTo>
                  <a:lnTo>
                    <a:pt x="262" y="463"/>
                  </a:lnTo>
                  <a:lnTo>
                    <a:pt x="262" y="460"/>
                  </a:lnTo>
                  <a:lnTo>
                    <a:pt x="261" y="460"/>
                  </a:lnTo>
                  <a:lnTo>
                    <a:pt x="261" y="461"/>
                  </a:lnTo>
                  <a:lnTo>
                    <a:pt x="259" y="461"/>
                  </a:lnTo>
                  <a:lnTo>
                    <a:pt x="258" y="461"/>
                  </a:lnTo>
                  <a:lnTo>
                    <a:pt x="256" y="461"/>
                  </a:lnTo>
                  <a:lnTo>
                    <a:pt x="252" y="461"/>
                  </a:lnTo>
                  <a:lnTo>
                    <a:pt x="250" y="460"/>
                  </a:lnTo>
                  <a:lnTo>
                    <a:pt x="247" y="460"/>
                  </a:lnTo>
                  <a:lnTo>
                    <a:pt x="244" y="460"/>
                  </a:lnTo>
                  <a:lnTo>
                    <a:pt x="241" y="460"/>
                  </a:lnTo>
                  <a:lnTo>
                    <a:pt x="239" y="460"/>
                  </a:lnTo>
                  <a:lnTo>
                    <a:pt x="234" y="460"/>
                  </a:lnTo>
                  <a:lnTo>
                    <a:pt x="233" y="460"/>
                  </a:lnTo>
                  <a:lnTo>
                    <a:pt x="233" y="459"/>
                  </a:lnTo>
                  <a:lnTo>
                    <a:pt x="233" y="458"/>
                  </a:lnTo>
                  <a:lnTo>
                    <a:pt x="231" y="454"/>
                  </a:lnTo>
                  <a:lnTo>
                    <a:pt x="231" y="452"/>
                  </a:lnTo>
                  <a:lnTo>
                    <a:pt x="231" y="448"/>
                  </a:lnTo>
                  <a:lnTo>
                    <a:pt x="230" y="443"/>
                  </a:lnTo>
                  <a:lnTo>
                    <a:pt x="229" y="441"/>
                  </a:lnTo>
                  <a:lnTo>
                    <a:pt x="225" y="438"/>
                  </a:lnTo>
                  <a:lnTo>
                    <a:pt x="224" y="436"/>
                  </a:lnTo>
                  <a:lnTo>
                    <a:pt x="224" y="435"/>
                  </a:lnTo>
                  <a:lnTo>
                    <a:pt x="227" y="435"/>
                  </a:lnTo>
                  <a:lnTo>
                    <a:pt x="229" y="435"/>
                  </a:lnTo>
                  <a:lnTo>
                    <a:pt x="229" y="434"/>
                  </a:lnTo>
                  <a:lnTo>
                    <a:pt x="229" y="432"/>
                  </a:lnTo>
                  <a:lnTo>
                    <a:pt x="229" y="431"/>
                  </a:lnTo>
                  <a:lnTo>
                    <a:pt x="229" y="430"/>
                  </a:lnTo>
                  <a:lnTo>
                    <a:pt x="227" y="426"/>
                  </a:lnTo>
                  <a:lnTo>
                    <a:pt x="227" y="425"/>
                  </a:lnTo>
                  <a:lnTo>
                    <a:pt x="225" y="424"/>
                  </a:lnTo>
                  <a:lnTo>
                    <a:pt x="227" y="424"/>
                  </a:lnTo>
                  <a:lnTo>
                    <a:pt x="227" y="423"/>
                  </a:lnTo>
                  <a:lnTo>
                    <a:pt x="225" y="421"/>
                  </a:lnTo>
                  <a:lnTo>
                    <a:pt x="225" y="419"/>
                  </a:lnTo>
                  <a:lnTo>
                    <a:pt x="224" y="418"/>
                  </a:lnTo>
                  <a:lnTo>
                    <a:pt x="224" y="417"/>
                  </a:lnTo>
                  <a:lnTo>
                    <a:pt x="224" y="415"/>
                  </a:lnTo>
                  <a:lnTo>
                    <a:pt x="224" y="414"/>
                  </a:lnTo>
                  <a:lnTo>
                    <a:pt x="224" y="413"/>
                  </a:lnTo>
                  <a:lnTo>
                    <a:pt x="224" y="412"/>
                  </a:lnTo>
                  <a:lnTo>
                    <a:pt x="224" y="409"/>
                  </a:lnTo>
                  <a:lnTo>
                    <a:pt x="223" y="409"/>
                  </a:lnTo>
                  <a:lnTo>
                    <a:pt x="223" y="408"/>
                  </a:lnTo>
                  <a:lnTo>
                    <a:pt x="222" y="408"/>
                  </a:lnTo>
                  <a:lnTo>
                    <a:pt x="222" y="407"/>
                  </a:lnTo>
                  <a:lnTo>
                    <a:pt x="221" y="407"/>
                  </a:lnTo>
                  <a:lnTo>
                    <a:pt x="219" y="406"/>
                  </a:lnTo>
                  <a:lnTo>
                    <a:pt x="217" y="404"/>
                  </a:lnTo>
                  <a:lnTo>
                    <a:pt x="216" y="404"/>
                  </a:lnTo>
                  <a:lnTo>
                    <a:pt x="216" y="403"/>
                  </a:lnTo>
                  <a:lnTo>
                    <a:pt x="214" y="403"/>
                  </a:lnTo>
                  <a:lnTo>
                    <a:pt x="213" y="403"/>
                  </a:lnTo>
                  <a:lnTo>
                    <a:pt x="213" y="401"/>
                  </a:lnTo>
                  <a:lnTo>
                    <a:pt x="212" y="401"/>
                  </a:lnTo>
                  <a:lnTo>
                    <a:pt x="212" y="403"/>
                  </a:lnTo>
                  <a:lnTo>
                    <a:pt x="211" y="403"/>
                  </a:lnTo>
                  <a:lnTo>
                    <a:pt x="208" y="401"/>
                  </a:lnTo>
                  <a:lnTo>
                    <a:pt x="207" y="403"/>
                  </a:lnTo>
                  <a:lnTo>
                    <a:pt x="206" y="403"/>
                  </a:lnTo>
                  <a:lnTo>
                    <a:pt x="205" y="403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0" y="403"/>
                  </a:lnTo>
                  <a:lnTo>
                    <a:pt x="200" y="401"/>
                  </a:lnTo>
                  <a:lnTo>
                    <a:pt x="200" y="400"/>
                  </a:lnTo>
                  <a:lnTo>
                    <a:pt x="199" y="400"/>
                  </a:lnTo>
                  <a:lnTo>
                    <a:pt x="199" y="398"/>
                  </a:lnTo>
                  <a:lnTo>
                    <a:pt x="197" y="398"/>
                  </a:lnTo>
                  <a:lnTo>
                    <a:pt x="197" y="397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6" y="395"/>
                  </a:lnTo>
                  <a:lnTo>
                    <a:pt x="195" y="395"/>
                  </a:lnTo>
                  <a:lnTo>
                    <a:pt x="194" y="395"/>
                  </a:lnTo>
                  <a:lnTo>
                    <a:pt x="193" y="395"/>
                  </a:lnTo>
                  <a:lnTo>
                    <a:pt x="190" y="395"/>
                  </a:lnTo>
                  <a:lnTo>
                    <a:pt x="190" y="392"/>
                  </a:lnTo>
                  <a:lnTo>
                    <a:pt x="189" y="392"/>
                  </a:lnTo>
                  <a:lnTo>
                    <a:pt x="188" y="391"/>
                  </a:lnTo>
                  <a:lnTo>
                    <a:pt x="187" y="390"/>
                  </a:lnTo>
                  <a:lnTo>
                    <a:pt x="187" y="391"/>
                  </a:lnTo>
                  <a:lnTo>
                    <a:pt x="185" y="391"/>
                  </a:lnTo>
                  <a:lnTo>
                    <a:pt x="185" y="390"/>
                  </a:lnTo>
                  <a:lnTo>
                    <a:pt x="184" y="390"/>
                  </a:lnTo>
                  <a:lnTo>
                    <a:pt x="184" y="389"/>
                  </a:lnTo>
                  <a:lnTo>
                    <a:pt x="182" y="389"/>
                  </a:lnTo>
                  <a:lnTo>
                    <a:pt x="182" y="387"/>
                  </a:lnTo>
                  <a:lnTo>
                    <a:pt x="181" y="387"/>
                  </a:lnTo>
                  <a:lnTo>
                    <a:pt x="181" y="386"/>
                  </a:lnTo>
                  <a:lnTo>
                    <a:pt x="181" y="385"/>
                  </a:lnTo>
                  <a:lnTo>
                    <a:pt x="179" y="385"/>
                  </a:lnTo>
                  <a:lnTo>
                    <a:pt x="179" y="383"/>
                  </a:lnTo>
                  <a:lnTo>
                    <a:pt x="179" y="385"/>
                  </a:lnTo>
                  <a:lnTo>
                    <a:pt x="178" y="385"/>
                  </a:lnTo>
                  <a:lnTo>
                    <a:pt x="177" y="385"/>
                  </a:lnTo>
                  <a:lnTo>
                    <a:pt x="176" y="385"/>
                  </a:lnTo>
                  <a:lnTo>
                    <a:pt x="176" y="383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2" y="381"/>
                  </a:lnTo>
                  <a:lnTo>
                    <a:pt x="171" y="381"/>
                  </a:lnTo>
                  <a:lnTo>
                    <a:pt x="171" y="380"/>
                  </a:lnTo>
                  <a:lnTo>
                    <a:pt x="168" y="380"/>
                  </a:lnTo>
                  <a:lnTo>
                    <a:pt x="167" y="380"/>
                  </a:lnTo>
                  <a:lnTo>
                    <a:pt x="167" y="381"/>
                  </a:lnTo>
                  <a:lnTo>
                    <a:pt x="166" y="381"/>
                  </a:lnTo>
                  <a:lnTo>
                    <a:pt x="164" y="381"/>
                  </a:lnTo>
                  <a:lnTo>
                    <a:pt x="164" y="380"/>
                  </a:lnTo>
                  <a:lnTo>
                    <a:pt x="164" y="381"/>
                  </a:lnTo>
                  <a:lnTo>
                    <a:pt x="162" y="381"/>
                  </a:lnTo>
                  <a:lnTo>
                    <a:pt x="162" y="380"/>
                  </a:lnTo>
                  <a:lnTo>
                    <a:pt x="161" y="380"/>
                  </a:lnTo>
                  <a:lnTo>
                    <a:pt x="160" y="380"/>
                  </a:lnTo>
                  <a:lnTo>
                    <a:pt x="159" y="380"/>
                  </a:lnTo>
                  <a:lnTo>
                    <a:pt x="159" y="379"/>
                  </a:lnTo>
                  <a:lnTo>
                    <a:pt x="157" y="379"/>
                  </a:lnTo>
                  <a:lnTo>
                    <a:pt x="157" y="378"/>
                  </a:lnTo>
                  <a:lnTo>
                    <a:pt x="157" y="377"/>
                  </a:lnTo>
                  <a:lnTo>
                    <a:pt x="157" y="374"/>
                  </a:lnTo>
                  <a:lnTo>
                    <a:pt x="157" y="377"/>
                  </a:lnTo>
                  <a:lnTo>
                    <a:pt x="157" y="374"/>
                  </a:lnTo>
                  <a:lnTo>
                    <a:pt x="155" y="374"/>
                  </a:lnTo>
                  <a:lnTo>
                    <a:pt x="154" y="374"/>
                  </a:lnTo>
                  <a:lnTo>
                    <a:pt x="154" y="373"/>
                  </a:lnTo>
                  <a:lnTo>
                    <a:pt x="154" y="372"/>
                  </a:lnTo>
                  <a:lnTo>
                    <a:pt x="154" y="373"/>
                  </a:lnTo>
                  <a:lnTo>
                    <a:pt x="153" y="373"/>
                  </a:lnTo>
                  <a:lnTo>
                    <a:pt x="153" y="372"/>
                  </a:lnTo>
                  <a:lnTo>
                    <a:pt x="153" y="370"/>
                  </a:lnTo>
                  <a:lnTo>
                    <a:pt x="151" y="370"/>
                  </a:lnTo>
                  <a:lnTo>
                    <a:pt x="150" y="370"/>
                  </a:lnTo>
                  <a:lnTo>
                    <a:pt x="149" y="370"/>
                  </a:lnTo>
                  <a:lnTo>
                    <a:pt x="149" y="369"/>
                  </a:lnTo>
                  <a:lnTo>
                    <a:pt x="149" y="368"/>
                  </a:lnTo>
                  <a:lnTo>
                    <a:pt x="149" y="366"/>
                  </a:lnTo>
                  <a:lnTo>
                    <a:pt x="147" y="366"/>
                  </a:lnTo>
                  <a:lnTo>
                    <a:pt x="147" y="364"/>
                  </a:lnTo>
                  <a:lnTo>
                    <a:pt x="147" y="363"/>
                  </a:lnTo>
                  <a:lnTo>
                    <a:pt x="145" y="363"/>
                  </a:lnTo>
                  <a:lnTo>
                    <a:pt x="145" y="364"/>
                  </a:lnTo>
                  <a:lnTo>
                    <a:pt x="145" y="363"/>
                  </a:lnTo>
                  <a:lnTo>
                    <a:pt x="145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4" y="360"/>
                  </a:lnTo>
                  <a:lnTo>
                    <a:pt x="143" y="360"/>
                  </a:lnTo>
                  <a:lnTo>
                    <a:pt x="142" y="358"/>
                  </a:lnTo>
                  <a:lnTo>
                    <a:pt x="142" y="356"/>
                  </a:lnTo>
                  <a:lnTo>
                    <a:pt x="143" y="356"/>
                  </a:lnTo>
                  <a:lnTo>
                    <a:pt x="142" y="355"/>
                  </a:lnTo>
                  <a:lnTo>
                    <a:pt x="142" y="353"/>
                  </a:lnTo>
                  <a:lnTo>
                    <a:pt x="142" y="352"/>
                  </a:lnTo>
                  <a:lnTo>
                    <a:pt x="142" y="351"/>
                  </a:lnTo>
                  <a:lnTo>
                    <a:pt x="142" y="350"/>
                  </a:lnTo>
                  <a:lnTo>
                    <a:pt x="143" y="350"/>
                  </a:lnTo>
                  <a:lnTo>
                    <a:pt x="143" y="347"/>
                  </a:lnTo>
                  <a:lnTo>
                    <a:pt x="142" y="347"/>
                  </a:lnTo>
                  <a:lnTo>
                    <a:pt x="142" y="346"/>
                  </a:lnTo>
                  <a:lnTo>
                    <a:pt x="142" y="345"/>
                  </a:lnTo>
                  <a:lnTo>
                    <a:pt x="140" y="345"/>
                  </a:lnTo>
                  <a:lnTo>
                    <a:pt x="140" y="344"/>
                  </a:lnTo>
                  <a:lnTo>
                    <a:pt x="140" y="343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9" y="339"/>
                  </a:lnTo>
                  <a:lnTo>
                    <a:pt x="139" y="338"/>
                  </a:lnTo>
                  <a:lnTo>
                    <a:pt x="140" y="338"/>
                  </a:lnTo>
                  <a:lnTo>
                    <a:pt x="140" y="336"/>
                  </a:lnTo>
                  <a:lnTo>
                    <a:pt x="140" y="335"/>
                  </a:lnTo>
                  <a:lnTo>
                    <a:pt x="140" y="334"/>
                  </a:lnTo>
                  <a:lnTo>
                    <a:pt x="142" y="334"/>
                  </a:lnTo>
                  <a:lnTo>
                    <a:pt x="142" y="333"/>
                  </a:lnTo>
                  <a:lnTo>
                    <a:pt x="142" y="332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8"/>
                  </a:lnTo>
                  <a:lnTo>
                    <a:pt x="140" y="327"/>
                  </a:lnTo>
                  <a:lnTo>
                    <a:pt x="140" y="326"/>
                  </a:lnTo>
                  <a:lnTo>
                    <a:pt x="140" y="324"/>
                  </a:lnTo>
                  <a:lnTo>
                    <a:pt x="140" y="323"/>
                  </a:lnTo>
                  <a:lnTo>
                    <a:pt x="139" y="321"/>
                  </a:lnTo>
                  <a:lnTo>
                    <a:pt x="137" y="321"/>
                  </a:lnTo>
                  <a:lnTo>
                    <a:pt x="137" y="323"/>
                  </a:lnTo>
                  <a:lnTo>
                    <a:pt x="136" y="324"/>
                  </a:lnTo>
                  <a:lnTo>
                    <a:pt x="134" y="324"/>
                  </a:lnTo>
                  <a:lnTo>
                    <a:pt x="134" y="323"/>
                  </a:lnTo>
                  <a:lnTo>
                    <a:pt x="133" y="323"/>
                  </a:lnTo>
                  <a:lnTo>
                    <a:pt x="132" y="323"/>
                  </a:lnTo>
                  <a:lnTo>
                    <a:pt x="131" y="323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7" y="324"/>
                  </a:lnTo>
                  <a:lnTo>
                    <a:pt x="126" y="324"/>
                  </a:lnTo>
                  <a:lnTo>
                    <a:pt x="124" y="324"/>
                  </a:lnTo>
                  <a:lnTo>
                    <a:pt x="124" y="326"/>
                  </a:lnTo>
                  <a:lnTo>
                    <a:pt x="122" y="326"/>
                  </a:lnTo>
                  <a:lnTo>
                    <a:pt x="119" y="326"/>
                  </a:lnTo>
                  <a:lnTo>
                    <a:pt x="119" y="327"/>
                  </a:lnTo>
                  <a:lnTo>
                    <a:pt x="117" y="327"/>
                  </a:lnTo>
                  <a:lnTo>
                    <a:pt x="117" y="328"/>
                  </a:lnTo>
                  <a:lnTo>
                    <a:pt x="116" y="329"/>
                  </a:lnTo>
                  <a:lnTo>
                    <a:pt x="114" y="334"/>
                  </a:lnTo>
                  <a:lnTo>
                    <a:pt x="113" y="334"/>
                  </a:lnTo>
                  <a:lnTo>
                    <a:pt x="113" y="335"/>
                  </a:lnTo>
                  <a:lnTo>
                    <a:pt x="110" y="335"/>
                  </a:lnTo>
                  <a:lnTo>
                    <a:pt x="110" y="334"/>
                  </a:lnTo>
                  <a:lnTo>
                    <a:pt x="109" y="334"/>
                  </a:lnTo>
                  <a:lnTo>
                    <a:pt x="109" y="335"/>
                  </a:lnTo>
                  <a:lnTo>
                    <a:pt x="108" y="335"/>
                  </a:lnTo>
                  <a:lnTo>
                    <a:pt x="108" y="336"/>
                  </a:lnTo>
                  <a:lnTo>
                    <a:pt x="108" y="338"/>
                  </a:lnTo>
                  <a:lnTo>
                    <a:pt x="107" y="338"/>
                  </a:lnTo>
                  <a:lnTo>
                    <a:pt x="105" y="338"/>
                  </a:lnTo>
                  <a:lnTo>
                    <a:pt x="105" y="339"/>
                  </a:lnTo>
                  <a:lnTo>
                    <a:pt x="104" y="341"/>
                  </a:lnTo>
                  <a:lnTo>
                    <a:pt x="104" y="343"/>
                  </a:lnTo>
                  <a:lnTo>
                    <a:pt x="102" y="343"/>
                  </a:lnTo>
                  <a:lnTo>
                    <a:pt x="100" y="343"/>
                  </a:lnTo>
                  <a:lnTo>
                    <a:pt x="99" y="343"/>
                  </a:lnTo>
                  <a:lnTo>
                    <a:pt x="98" y="343"/>
                  </a:lnTo>
                  <a:lnTo>
                    <a:pt x="97" y="344"/>
                  </a:lnTo>
                  <a:lnTo>
                    <a:pt x="97" y="345"/>
                  </a:lnTo>
                  <a:lnTo>
                    <a:pt x="97" y="346"/>
                  </a:lnTo>
                  <a:lnTo>
                    <a:pt x="96" y="347"/>
                  </a:lnTo>
                  <a:lnTo>
                    <a:pt x="96" y="350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2" y="350"/>
                  </a:lnTo>
                  <a:lnTo>
                    <a:pt x="92" y="351"/>
                  </a:lnTo>
                  <a:lnTo>
                    <a:pt x="91" y="351"/>
                  </a:lnTo>
                  <a:lnTo>
                    <a:pt x="88" y="352"/>
                  </a:lnTo>
                  <a:lnTo>
                    <a:pt x="88" y="351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50"/>
                  </a:lnTo>
                  <a:lnTo>
                    <a:pt x="83" y="350"/>
                  </a:lnTo>
                  <a:lnTo>
                    <a:pt x="82" y="347"/>
                  </a:lnTo>
                  <a:lnTo>
                    <a:pt x="81" y="347"/>
                  </a:lnTo>
                  <a:lnTo>
                    <a:pt x="80" y="347"/>
                  </a:lnTo>
                  <a:lnTo>
                    <a:pt x="79" y="347"/>
                  </a:lnTo>
                  <a:lnTo>
                    <a:pt x="77" y="347"/>
                  </a:lnTo>
                  <a:lnTo>
                    <a:pt x="75" y="347"/>
                  </a:lnTo>
                  <a:lnTo>
                    <a:pt x="74" y="347"/>
                  </a:lnTo>
                  <a:lnTo>
                    <a:pt x="73" y="347"/>
                  </a:lnTo>
                  <a:lnTo>
                    <a:pt x="71" y="347"/>
                  </a:lnTo>
                  <a:lnTo>
                    <a:pt x="70" y="347"/>
                  </a:lnTo>
                  <a:lnTo>
                    <a:pt x="69" y="347"/>
                  </a:lnTo>
                  <a:lnTo>
                    <a:pt x="65" y="350"/>
                  </a:lnTo>
                  <a:lnTo>
                    <a:pt x="64" y="351"/>
                  </a:lnTo>
                  <a:lnTo>
                    <a:pt x="63" y="351"/>
                  </a:lnTo>
                  <a:lnTo>
                    <a:pt x="62" y="350"/>
                  </a:lnTo>
                  <a:lnTo>
                    <a:pt x="60" y="347"/>
                  </a:lnTo>
                  <a:lnTo>
                    <a:pt x="59" y="350"/>
                  </a:lnTo>
                  <a:lnTo>
                    <a:pt x="59" y="347"/>
                  </a:lnTo>
                  <a:lnTo>
                    <a:pt x="57" y="345"/>
                  </a:lnTo>
                  <a:lnTo>
                    <a:pt x="57" y="343"/>
                  </a:lnTo>
                  <a:lnTo>
                    <a:pt x="57" y="339"/>
                  </a:lnTo>
                  <a:lnTo>
                    <a:pt x="57" y="336"/>
                  </a:lnTo>
                  <a:lnTo>
                    <a:pt x="57" y="334"/>
                  </a:lnTo>
                  <a:lnTo>
                    <a:pt x="57" y="332"/>
                  </a:lnTo>
                  <a:lnTo>
                    <a:pt x="57" y="328"/>
                  </a:lnTo>
                  <a:lnTo>
                    <a:pt x="56" y="327"/>
                  </a:lnTo>
                  <a:lnTo>
                    <a:pt x="56" y="326"/>
                  </a:lnTo>
                  <a:lnTo>
                    <a:pt x="56" y="324"/>
                  </a:lnTo>
                  <a:lnTo>
                    <a:pt x="57" y="324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7" y="320"/>
                  </a:lnTo>
                  <a:lnTo>
                    <a:pt x="56" y="320"/>
                  </a:lnTo>
                  <a:lnTo>
                    <a:pt x="56" y="318"/>
                  </a:lnTo>
                  <a:lnTo>
                    <a:pt x="57" y="318"/>
                  </a:lnTo>
                  <a:lnTo>
                    <a:pt x="57" y="317"/>
                  </a:lnTo>
                  <a:lnTo>
                    <a:pt x="57" y="316"/>
                  </a:lnTo>
                  <a:lnTo>
                    <a:pt x="56" y="316"/>
                  </a:lnTo>
                  <a:lnTo>
                    <a:pt x="56" y="317"/>
                  </a:lnTo>
                  <a:lnTo>
                    <a:pt x="54" y="318"/>
                  </a:lnTo>
                  <a:lnTo>
                    <a:pt x="53" y="320"/>
                  </a:lnTo>
                  <a:lnTo>
                    <a:pt x="52" y="321"/>
                  </a:lnTo>
                  <a:lnTo>
                    <a:pt x="52" y="323"/>
                  </a:lnTo>
                  <a:lnTo>
                    <a:pt x="51" y="323"/>
                  </a:lnTo>
                  <a:lnTo>
                    <a:pt x="51" y="324"/>
                  </a:lnTo>
                  <a:lnTo>
                    <a:pt x="48" y="324"/>
                  </a:lnTo>
                  <a:lnTo>
                    <a:pt x="48" y="326"/>
                  </a:lnTo>
                  <a:lnTo>
                    <a:pt x="47" y="326"/>
                  </a:lnTo>
                  <a:lnTo>
                    <a:pt x="47" y="327"/>
                  </a:lnTo>
                  <a:lnTo>
                    <a:pt x="46" y="327"/>
                  </a:lnTo>
                  <a:lnTo>
                    <a:pt x="46" y="328"/>
                  </a:lnTo>
                  <a:lnTo>
                    <a:pt x="46" y="327"/>
                  </a:lnTo>
                  <a:lnTo>
                    <a:pt x="45" y="327"/>
                  </a:lnTo>
                  <a:lnTo>
                    <a:pt x="45" y="328"/>
                  </a:lnTo>
                  <a:lnTo>
                    <a:pt x="42" y="328"/>
                  </a:lnTo>
                  <a:lnTo>
                    <a:pt x="39" y="328"/>
                  </a:lnTo>
                  <a:lnTo>
                    <a:pt x="36" y="328"/>
                  </a:lnTo>
                  <a:lnTo>
                    <a:pt x="34" y="328"/>
                  </a:lnTo>
                  <a:lnTo>
                    <a:pt x="33" y="328"/>
                  </a:lnTo>
                  <a:lnTo>
                    <a:pt x="33" y="327"/>
                  </a:lnTo>
                  <a:lnTo>
                    <a:pt x="33" y="326"/>
                  </a:lnTo>
                  <a:lnTo>
                    <a:pt x="33" y="324"/>
                  </a:lnTo>
                  <a:lnTo>
                    <a:pt x="30" y="323"/>
                  </a:lnTo>
                  <a:lnTo>
                    <a:pt x="30" y="321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9" y="318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7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4" y="316"/>
                  </a:lnTo>
                  <a:lnTo>
                    <a:pt x="20" y="316"/>
                  </a:lnTo>
                  <a:lnTo>
                    <a:pt x="16" y="316"/>
                  </a:lnTo>
                  <a:lnTo>
                    <a:pt x="16" y="315"/>
                  </a:lnTo>
                  <a:lnTo>
                    <a:pt x="17" y="312"/>
                  </a:lnTo>
                  <a:lnTo>
                    <a:pt x="17" y="311"/>
                  </a:lnTo>
                  <a:lnTo>
                    <a:pt x="18" y="311"/>
                  </a:lnTo>
                  <a:lnTo>
                    <a:pt x="18" y="310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1"/>
                  </a:lnTo>
                  <a:lnTo>
                    <a:pt x="16" y="300"/>
                  </a:lnTo>
                  <a:lnTo>
                    <a:pt x="14" y="300"/>
                  </a:lnTo>
                  <a:lnTo>
                    <a:pt x="12" y="300"/>
                  </a:lnTo>
                  <a:lnTo>
                    <a:pt x="12" y="299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0" y="294"/>
                  </a:lnTo>
                  <a:lnTo>
                    <a:pt x="8" y="293"/>
                  </a:lnTo>
                  <a:lnTo>
                    <a:pt x="8" y="292"/>
                  </a:lnTo>
                  <a:lnTo>
                    <a:pt x="7" y="290"/>
                  </a:lnTo>
                  <a:lnTo>
                    <a:pt x="7" y="289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6" y="286"/>
                  </a:lnTo>
                  <a:lnTo>
                    <a:pt x="6" y="284"/>
                  </a:lnTo>
                  <a:lnTo>
                    <a:pt x="3" y="284"/>
                  </a:lnTo>
                  <a:lnTo>
                    <a:pt x="3" y="283"/>
                  </a:lnTo>
                  <a:lnTo>
                    <a:pt x="3" y="282"/>
                  </a:lnTo>
                  <a:lnTo>
                    <a:pt x="3" y="283"/>
                  </a:lnTo>
                  <a:lnTo>
                    <a:pt x="6" y="282"/>
                  </a:lnTo>
                  <a:lnTo>
                    <a:pt x="6" y="281"/>
                  </a:lnTo>
                  <a:lnTo>
                    <a:pt x="3" y="281"/>
                  </a:lnTo>
                  <a:lnTo>
                    <a:pt x="2" y="279"/>
                  </a:lnTo>
                  <a:lnTo>
                    <a:pt x="0" y="276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2"/>
                  </a:lnTo>
                  <a:lnTo>
                    <a:pt x="1" y="272"/>
                  </a:lnTo>
                  <a:lnTo>
                    <a:pt x="2" y="271"/>
                  </a:lnTo>
                  <a:lnTo>
                    <a:pt x="3" y="271"/>
                  </a:lnTo>
                  <a:lnTo>
                    <a:pt x="3" y="270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4"/>
                  </a:lnTo>
                  <a:lnTo>
                    <a:pt x="2" y="262"/>
                  </a:lnTo>
                  <a:lnTo>
                    <a:pt x="2" y="261"/>
                  </a:lnTo>
                  <a:lnTo>
                    <a:pt x="3" y="261"/>
                  </a:lnTo>
                  <a:lnTo>
                    <a:pt x="3" y="259"/>
                  </a:lnTo>
                  <a:lnTo>
                    <a:pt x="6" y="258"/>
                  </a:lnTo>
                  <a:lnTo>
                    <a:pt x="7" y="258"/>
                  </a:lnTo>
                  <a:lnTo>
                    <a:pt x="8" y="256"/>
                  </a:lnTo>
                  <a:lnTo>
                    <a:pt x="8" y="255"/>
                  </a:lnTo>
                  <a:lnTo>
                    <a:pt x="10" y="255"/>
                  </a:lnTo>
                  <a:lnTo>
                    <a:pt x="11" y="255"/>
                  </a:lnTo>
                  <a:lnTo>
                    <a:pt x="11" y="254"/>
                  </a:lnTo>
                  <a:lnTo>
                    <a:pt x="12" y="254"/>
                  </a:lnTo>
                  <a:lnTo>
                    <a:pt x="12" y="253"/>
                  </a:lnTo>
                  <a:lnTo>
                    <a:pt x="12" y="252"/>
                  </a:lnTo>
                  <a:lnTo>
                    <a:pt x="12" y="249"/>
                  </a:lnTo>
                  <a:lnTo>
                    <a:pt x="11" y="247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11" y="243"/>
                  </a:lnTo>
                  <a:lnTo>
                    <a:pt x="11" y="239"/>
                  </a:lnTo>
                  <a:lnTo>
                    <a:pt x="12" y="239"/>
                  </a:lnTo>
                  <a:lnTo>
                    <a:pt x="14" y="237"/>
                  </a:lnTo>
                  <a:lnTo>
                    <a:pt x="14" y="236"/>
                  </a:lnTo>
                  <a:lnTo>
                    <a:pt x="14" y="232"/>
                  </a:lnTo>
                  <a:lnTo>
                    <a:pt x="14" y="231"/>
                  </a:lnTo>
                  <a:lnTo>
                    <a:pt x="14" y="230"/>
                  </a:lnTo>
                  <a:lnTo>
                    <a:pt x="14" y="229"/>
                  </a:lnTo>
                  <a:lnTo>
                    <a:pt x="16" y="229"/>
                  </a:lnTo>
                  <a:lnTo>
                    <a:pt x="16" y="227"/>
                  </a:lnTo>
                  <a:lnTo>
                    <a:pt x="16" y="226"/>
                  </a:lnTo>
                  <a:lnTo>
                    <a:pt x="16" y="225"/>
                  </a:lnTo>
                  <a:lnTo>
                    <a:pt x="14" y="225"/>
                  </a:lnTo>
                  <a:lnTo>
                    <a:pt x="16" y="225"/>
                  </a:lnTo>
                  <a:lnTo>
                    <a:pt x="16" y="222"/>
                  </a:lnTo>
                  <a:lnTo>
                    <a:pt x="17" y="222"/>
                  </a:lnTo>
                  <a:lnTo>
                    <a:pt x="18" y="222"/>
                  </a:lnTo>
                  <a:lnTo>
                    <a:pt x="19" y="222"/>
                  </a:lnTo>
                  <a:lnTo>
                    <a:pt x="19" y="221"/>
                  </a:lnTo>
                  <a:lnTo>
                    <a:pt x="19" y="220"/>
                  </a:lnTo>
                  <a:lnTo>
                    <a:pt x="20" y="220"/>
                  </a:lnTo>
                  <a:lnTo>
                    <a:pt x="20" y="219"/>
                  </a:lnTo>
                  <a:lnTo>
                    <a:pt x="22" y="219"/>
                  </a:lnTo>
                  <a:lnTo>
                    <a:pt x="22" y="218"/>
                  </a:lnTo>
                  <a:lnTo>
                    <a:pt x="24" y="218"/>
                  </a:lnTo>
                  <a:lnTo>
                    <a:pt x="24" y="216"/>
                  </a:lnTo>
                  <a:lnTo>
                    <a:pt x="25" y="216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8" y="213"/>
                  </a:lnTo>
                  <a:lnTo>
                    <a:pt x="29" y="212"/>
                  </a:lnTo>
                  <a:lnTo>
                    <a:pt x="30" y="210"/>
                  </a:lnTo>
                  <a:lnTo>
                    <a:pt x="33" y="210"/>
                  </a:lnTo>
                  <a:lnTo>
                    <a:pt x="34" y="210"/>
                  </a:lnTo>
                  <a:lnTo>
                    <a:pt x="35" y="210"/>
                  </a:lnTo>
                  <a:lnTo>
                    <a:pt x="36" y="210"/>
                  </a:lnTo>
                  <a:lnTo>
                    <a:pt x="36" y="209"/>
                  </a:lnTo>
                  <a:lnTo>
                    <a:pt x="37" y="209"/>
                  </a:lnTo>
                  <a:lnTo>
                    <a:pt x="39" y="210"/>
                  </a:lnTo>
                  <a:lnTo>
                    <a:pt x="39" y="209"/>
                  </a:lnTo>
                  <a:lnTo>
                    <a:pt x="39" y="208"/>
                  </a:lnTo>
                  <a:lnTo>
                    <a:pt x="41" y="208"/>
                  </a:lnTo>
                  <a:lnTo>
                    <a:pt x="41" y="209"/>
                  </a:lnTo>
                  <a:lnTo>
                    <a:pt x="42" y="208"/>
                  </a:lnTo>
                  <a:lnTo>
                    <a:pt x="42" y="209"/>
                  </a:lnTo>
                  <a:lnTo>
                    <a:pt x="42" y="208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6" y="208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6" y="203"/>
                  </a:lnTo>
                  <a:lnTo>
                    <a:pt x="47" y="203"/>
                  </a:lnTo>
                  <a:lnTo>
                    <a:pt x="48" y="203"/>
                  </a:lnTo>
                  <a:lnTo>
                    <a:pt x="48" y="202"/>
                  </a:lnTo>
                  <a:lnTo>
                    <a:pt x="51" y="202"/>
                  </a:lnTo>
                  <a:lnTo>
                    <a:pt x="51" y="203"/>
                  </a:lnTo>
                  <a:lnTo>
                    <a:pt x="51" y="204"/>
                  </a:lnTo>
                  <a:lnTo>
                    <a:pt x="51" y="203"/>
                  </a:lnTo>
                  <a:lnTo>
                    <a:pt x="52" y="203"/>
                  </a:lnTo>
                  <a:lnTo>
                    <a:pt x="53" y="203"/>
                  </a:lnTo>
                  <a:lnTo>
                    <a:pt x="54" y="203"/>
                  </a:lnTo>
                  <a:lnTo>
                    <a:pt x="54" y="204"/>
                  </a:lnTo>
                  <a:lnTo>
                    <a:pt x="54" y="205"/>
                  </a:lnTo>
                  <a:lnTo>
                    <a:pt x="56" y="205"/>
                  </a:lnTo>
                  <a:lnTo>
                    <a:pt x="57" y="208"/>
                  </a:lnTo>
                  <a:lnTo>
                    <a:pt x="57" y="205"/>
                  </a:lnTo>
                  <a:lnTo>
                    <a:pt x="59" y="205"/>
                  </a:lnTo>
                  <a:lnTo>
                    <a:pt x="59" y="208"/>
                  </a:lnTo>
                  <a:lnTo>
                    <a:pt x="60" y="208"/>
                  </a:lnTo>
                  <a:lnTo>
                    <a:pt x="60" y="205"/>
                  </a:lnTo>
                  <a:lnTo>
                    <a:pt x="60" y="204"/>
                  </a:lnTo>
                  <a:lnTo>
                    <a:pt x="62" y="204"/>
                  </a:lnTo>
                  <a:lnTo>
                    <a:pt x="62" y="201"/>
                  </a:lnTo>
                  <a:lnTo>
                    <a:pt x="62" y="198"/>
                  </a:lnTo>
                  <a:lnTo>
                    <a:pt x="62" y="193"/>
                  </a:lnTo>
                  <a:lnTo>
                    <a:pt x="63" y="191"/>
                  </a:lnTo>
                  <a:lnTo>
                    <a:pt x="63" y="186"/>
                  </a:lnTo>
                  <a:lnTo>
                    <a:pt x="63" y="184"/>
                  </a:lnTo>
                  <a:lnTo>
                    <a:pt x="63" y="179"/>
                  </a:lnTo>
                  <a:lnTo>
                    <a:pt x="64" y="176"/>
                  </a:lnTo>
                  <a:lnTo>
                    <a:pt x="64" y="174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5" y="163"/>
                  </a:lnTo>
                  <a:lnTo>
                    <a:pt x="65" y="159"/>
                  </a:lnTo>
                  <a:lnTo>
                    <a:pt x="65" y="156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7"/>
                  </a:lnTo>
                  <a:lnTo>
                    <a:pt x="68" y="146"/>
                  </a:lnTo>
                  <a:lnTo>
                    <a:pt x="68" y="145"/>
                  </a:lnTo>
                  <a:lnTo>
                    <a:pt x="69" y="141"/>
                  </a:lnTo>
                  <a:lnTo>
                    <a:pt x="69" y="140"/>
                  </a:lnTo>
                  <a:lnTo>
                    <a:pt x="69" y="139"/>
                  </a:lnTo>
                  <a:lnTo>
                    <a:pt x="68" y="138"/>
                  </a:lnTo>
                  <a:lnTo>
                    <a:pt x="68" y="136"/>
                  </a:lnTo>
                  <a:lnTo>
                    <a:pt x="68" y="134"/>
                  </a:lnTo>
                  <a:lnTo>
                    <a:pt x="65" y="134"/>
                  </a:lnTo>
                  <a:lnTo>
                    <a:pt x="65" y="133"/>
                  </a:lnTo>
                  <a:lnTo>
                    <a:pt x="65" y="131"/>
                  </a:lnTo>
                  <a:lnTo>
                    <a:pt x="64" y="130"/>
                  </a:lnTo>
                  <a:lnTo>
                    <a:pt x="65" y="129"/>
                  </a:lnTo>
                  <a:lnTo>
                    <a:pt x="65" y="128"/>
                  </a:lnTo>
                  <a:lnTo>
                    <a:pt x="64" y="128"/>
                  </a:lnTo>
                  <a:lnTo>
                    <a:pt x="64" y="125"/>
                  </a:lnTo>
                  <a:lnTo>
                    <a:pt x="64" y="124"/>
                  </a:lnTo>
                  <a:lnTo>
                    <a:pt x="63" y="124"/>
                  </a:lnTo>
                  <a:lnTo>
                    <a:pt x="63" y="123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0" y="122"/>
                  </a:lnTo>
                  <a:lnTo>
                    <a:pt x="60" y="121"/>
                  </a:lnTo>
                  <a:lnTo>
                    <a:pt x="59" y="121"/>
                  </a:lnTo>
                  <a:lnTo>
                    <a:pt x="59" y="119"/>
                  </a:lnTo>
                  <a:lnTo>
                    <a:pt x="57" y="118"/>
                  </a:lnTo>
                  <a:lnTo>
                    <a:pt x="57" y="116"/>
                  </a:lnTo>
                  <a:lnTo>
                    <a:pt x="57" y="114"/>
                  </a:lnTo>
                  <a:lnTo>
                    <a:pt x="57" y="113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2" y="102"/>
                  </a:lnTo>
                  <a:lnTo>
                    <a:pt x="62" y="101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4" y="100"/>
                  </a:lnTo>
                  <a:lnTo>
                    <a:pt x="65" y="100"/>
                  </a:lnTo>
                  <a:lnTo>
                    <a:pt x="68" y="100"/>
                  </a:lnTo>
                  <a:lnTo>
                    <a:pt x="68" y="98"/>
                  </a:lnTo>
                  <a:lnTo>
                    <a:pt x="68" y="100"/>
                  </a:lnTo>
                  <a:lnTo>
                    <a:pt x="69" y="101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3" y="101"/>
                  </a:lnTo>
                  <a:lnTo>
                    <a:pt x="73" y="100"/>
                  </a:lnTo>
                  <a:lnTo>
                    <a:pt x="71" y="100"/>
                  </a:lnTo>
                  <a:lnTo>
                    <a:pt x="71" y="98"/>
                  </a:lnTo>
                  <a:lnTo>
                    <a:pt x="71" y="96"/>
                  </a:lnTo>
                  <a:lnTo>
                    <a:pt x="73" y="96"/>
                  </a:lnTo>
                  <a:lnTo>
                    <a:pt x="73" y="95"/>
                  </a:lnTo>
                  <a:lnTo>
                    <a:pt x="71" y="95"/>
                  </a:lnTo>
                  <a:lnTo>
                    <a:pt x="71" y="94"/>
                  </a:lnTo>
                  <a:lnTo>
                    <a:pt x="71" y="93"/>
                  </a:lnTo>
                  <a:lnTo>
                    <a:pt x="70" y="93"/>
                  </a:lnTo>
                  <a:lnTo>
                    <a:pt x="69" y="91"/>
                  </a:lnTo>
                  <a:lnTo>
                    <a:pt x="69" y="93"/>
                  </a:lnTo>
                  <a:lnTo>
                    <a:pt x="68" y="93"/>
                  </a:lnTo>
                  <a:lnTo>
                    <a:pt x="68" y="91"/>
                  </a:lnTo>
                  <a:lnTo>
                    <a:pt x="68" y="93"/>
                  </a:lnTo>
                  <a:lnTo>
                    <a:pt x="65" y="93"/>
                  </a:lnTo>
                  <a:lnTo>
                    <a:pt x="65" y="91"/>
                  </a:lnTo>
                  <a:lnTo>
                    <a:pt x="64" y="91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2" y="91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8"/>
                  </a:lnTo>
                  <a:lnTo>
                    <a:pt x="62" y="85"/>
                  </a:lnTo>
                  <a:lnTo>
                    <a:pt x="62" y="84"/>
                  </a:lnTo>
                  <a:lnTo>
                    <a:pt x="62" y="83"/>
                  </a:lnTo>
                  <a:lnTo>
                    <a:pt x="62" y="81"/>
                  </a:lnTo>
                  <a:lnTo>
                    <a:pt x="62" y="79"/>
                  </a:lnTo>
                  <a:lnTo>
                    <a:pt x="62" y="78"/>
                  </a:lnTo>
                  <a:lnTo>
                    <a:pt x="63" y="77"/>
                  </a:lnTo>
                  <a:lnTo>
                    <a:pt x="64" y="77"/>
                  </a:lnTo>
                  <a:lnTo>
                    <a:pt x="65" y="77"/>
                  </a:lnTo>
                  <a:lnTo>
                    <a:pt x="68" y="77"/>
                  </a:lnTo>
                  <a:lnTo>
                    <a:pt x="69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4" y="77"/>
                  </a:lnTo>
                  <a:lnTo>
                    <a:pt x="79" y="77"/>
                  </a:lnTo>
                  <a:lnTo>
                    <a:pt x="81" y="77"/>
                  </a:lnTo>
                  <a:lnTo>
                    <a:pt x="83" y="77"/>
                  </a:lnTo>
                  <a:lnTo>
                    <a:pt x="86" y="77"/>
                  </a:lnTo>
                  <a:lnTo>
                    <a:pt x="87" y="77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87" y="71"/>
                  </a:lnTo>
                  <a:lnTo>
                    <a:pt x="88" y="71"/>
                  </a:lnTo>
                  <a:lnTo>
                    <a:pt x="88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1" y="77"/>
                  </a:lnTo>
                  <a:lnTo>
                    <a:pt x="92" y="77"/>
                  </a:lnTo>
                  <a:lnTo>
                    <a:pt x="94" y="76"/>
                  </a:lnTo>
                  <a:lnTo>
                    <a:pt x="96" y="73"/>
                  </a:lnTo>
                  <a:lnTo>
                    <a:pt x="97" y="70"/>
                  </a:lnTo>
                  <a:lnTo>
                    <a:pt x="98" y="70"/>
                  </a:lnTo>
                  <a:lnTo>
                    <a:pt x="99" y="68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2" y="73"/>
                  </a:lnTo>
                  <a:lnTo>
                    <a:pt x="104" y="76"/>
                  </a:lnTo>
                  <a:lnTo>
                    <a:pt x="105" y="78"/>
                  </a:lnTo>
                  <a:lnTo>
                    <a:pt x="105" y="79"/>
                  </a:lnTo>
                  <a:lnTo>
                    <a:pt x="105" y="81"/>
                  </a:lnTo>
                  <a:lnTo>
                    <a:pt x="105" y="88"/>
                  </a:lnTo>
                  <a:lnTo>
                    <a:pt x="105" y="89"/>
                  </a:lnTo>
                  <a:lnTo>
                    <a:pt x="107" y="88"/>
                  </a:lnTo>
                  <a:lnTo>
                    <a:pt x="108" y="88"/>
                  </a:lnTo>
                  <a:lnTo>
                    <a:pt x="109" y="88"/>
                  </a:lnTo>
                  <a:lnTo>
                    <a:pt x="109" y="89"/>
                  </a:lnTo>
                  <a:lnTo>
                    <a:pt x="110" y="91"/>
                  </a:lnTo>
                  <a:lnTo>
                    <a:pt x="113" y="93"/>
                  </a:lnTo>
                  <a:lnTo>
                    <a:pt x="114" y="94"/>
                  </a:lnTo>
                  <a:lnTo>
                    <a:pt x="114" y="95"/>
                  </a:lnTo>
                  <a:lnTo>
                    <a:pt x="115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7" y="98"/>
                  </a:lnTo>
                  <a:lnTo>
                    <a:pt x="119" y="98"/>
                  </a:lnTo>
                  <a:lnTo>
                    <a:pt x="121" y="100"/>
                  </a:lnTo>
                  <a:lnTo>
                    <a:pt x="121" y="98"/>
                  </a:lnTo>
                  <a:lnTo>
                    <a:pt x="122" y="98"/>
                  </a:lnTo>
                  <a:lnTo>
                    <a:pt x="122" y="96"/>
                  </a:lnTo>
                  <a:lnTo>
                    <a:pt x="124" y="96"/>
                  </a:lnTo>
                  <a:lnTo>
                    <a:pt x="124" y="95"/>
                  </a:lnTo>
                  <a:lnTo>
                    <a:pt x="125" y="95"/>
                  </a:lnTo>
                  <a:lnTo>
                    <a:pt x="126" y="94"/>
                  </a:lnTo>
                  <a:lnTo>
                    <a:pt x="127" y="94"/>
                  </a:lnTo>
                  <a:lnTo>
                    <a:pt x="128" y="94"/>
                  </a:lnTo>
                  <a:lnTo>
                    <a:pt x="128" y="95"/>
                  </a:lnTo>
                  <a:lnTo>
                    <a:pt x="131" y="95"/>
                  </a:lnTo>
                  <a:lnTo>
                    <a:pt x="131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8" y="101"/>
                  </a:lnTo>
                  <a:lnTo>
                    <a:pt x="131" y="101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32" y="98"/>
                  </a:lnTo>
                  <a:lnTo>
                    <a:pt x="132" y="96"/>
                  </a:lnTo>
                  <a:lnTo>
                    <a:pt x="133" y="95"/>
                  </a:lnTo>
                  <a:lnTo>
                    <a:pt x="134" y="95"/>
                  </a:lnTo>
                  <a:lnTo>
                    <a:pt x="134" y="94"/>
                  </a:lnTo>
                  <a:lnTo>
                    <a:pt x="136" y="93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7" y="89"/>
                  </a:lnTo>
                  <a:lnTo>
                    <a:pt x="139" y="89"/>
                  </a:lnTo>
                  <a:lnTo>
                    <a:pt x="139" y="88"/>
                  </a:lnTo>
                  <a:lnTo>
                    <a:pt x="140" y="88"/>
                  </a:lnTo>
                  <a:lnTo>
                    <a:pt x="140" y="87"/>
                  </a:lnTo>
                  <a:lnTo>
                    <a:pt x="142" y="87"/>
                  </a:lnTo>
                  <a:lnTo>
                    <a:pt x="142" y="88"/>
                  </a:lnTo>
                  <a:lnTo>
                    <a:pt x="143" y="88"/>
                  </a:lnTo>
                  <a:lnTo>
                    <a:pt x="144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3"/>
                  </a:lnTo>
                  <a:lnTo>
                    <a:pt x="149" y="84"/>
                  </a:lnTo>
                  <a:lnTo>
                    <a:pt x="147" y="84"/>
                  </a:lnTo>
                  <a:lnTo>
                    <a:pt x="147" y="85"/>
                  </a:lnTo>
                  <a:lnTo>
                    <a:pt x="149" y="85"/>
                  </a:lnTo>
                  <a:lnTo>
                    <a:pt x="149" y="84"/>
                  </a:lnTo>
                  <a:lnTo>
                    <a:pt x="150" y="83"/>
                  </a:lnTo>
                  <a:lnTo>
                    <a:pt x="151" y="81"/>
                  </a:lnTo>
                  <a:lnTo>
                    <a:pt x="153" y="79"/>
                  </a:lnTo>
                  <a:lnTo>
                    <a:pt x="153" y="78"/>
                  </a:lnTo>
                  <a:lnTo>
                    <a:pt x="153" y="77"/>
                  </a:lnTo>
                  <a:lnTo>
                    <a:pt x="153" y="76"/>
                  </a:lnTo>
                  <a:lnTo>
                    <a:pt x="153" y="74"/>
                  </a:lnTo>
                  <a:lnTo>
                    <a:pt x="154" y="73"/>
                  </a:lnTo>
                  <a:lnTo>
                    <a:pt x="155" y="73"/>
                  </a:lnTo>
                  <a:lnTo>
                    <a:pt x="157" y="73"/>
                  </a:lnTo>
                  <a:lnTo>
                    <a:pt x="159" y="71"/>
                  </a:lnTo>
                  <a:lnTo>
                    <a:pt x="160" y="70"/>
                  </a:lnTo>
                  <a:lnTo>
                    <a:pt x="161" y="68"/>
                  </a:lnTo>
                  <a:lnTo>
                    <a:pt x="162" y="68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4" y="66"/>
                  </a:lnTo>
                  <a:lnTo>
                    <a:pt x="164" y="65"/>
                  </a:lnTo>
                  <a:lnTo>
                    <a:pt x="164" y="62"/>
                  </a:lnTo>
                  <a:lnTo>
                    <a:pt x="162" y="62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5" y="61"/>
                  </a:lnTo>
                  <a:lnTo>
                    <a:pt x="154" y="61"/>
                  </a:lnTo>
                  <a:lnTo>
                    <a:pt x="153" y="61"/>
                  </a:lnTo>
                  <a:lnTo>
                    <a:pt x="153" y="60"/>
                  </a:lnTo>
                  <a:lnTo>
                    <a:pt x="154" y="60"/>
                  </a:lnTo>
                  <a:lnTo>
                    <a:pt x="154" y="59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4" y="54"/>
                  </a:lnTo>
                  <a:lnTo>
                    <a:pt x="153" y="51"/>
                  </a:lnTo>
                  <a:lnTo>
                    <a:pt x="153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1" y="42"/>
                  </a:lnTo>
                  <a:lnTo>
                    <a:pt x="151" y="41"/>
                  </a:lnTo>
                  <a:lnTo>
                    <a:pt x="151" y="39"/>
                  </a:lnTo>
                  <a:lnTo>
                    <a:pt x="151" y="38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49" y="33"/>
                  </a:lnTo>
                  <a:lnTo>
                    <a:pt x="147" y="32"/>
                  </a:lnTo>
                  <a:lnTo>
                    <a:pt x="145" y="31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3" y="26"/>
                  </a:lnTo>
                  <a:lnTo>
                    <a:pt x="143" y="25"/>
                  </a:lnTo>
                  <a:lnTo>
                    <a:pt x="143" y="24"/>
                  </a:lnTo>
                  <a:lnTo>
                    <a:pt x="143" y="22"/>
                  </a:lnTo>
                  <a:lnTo>
                    <a:pt x="144" y="24"/>
                  </a:lnTo>
                  <a:lnTo>
                    <a:pt x="144" y="25"/>
                  </a:lnTo>
                  <a:lnTo>
                    <a:pt x="145" y="25"/>
                  </a:lnTo>
                  <a:lnTo>
                    <a:pt x="145" y="26"/>
                  </a:lnTo>
                  <a:lnTo>
                    <a:pt x="150" y="25"/>
                  </a:lnTo>
                  <a:lnTo>
                    <a:pt x="151" y="26"/>
                  </a:lnTo>
                  <a:lnTo>
                    <a:pt x="153" y="26"/>
                  </a:lnTo>
                  <a:lnTo>
                    <a:pt x="153" y="27"/>
                  </a:lnTo>
                  <a:lnTo>
                    <a:pt x="154" y="27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5" y="32"/>
                  </a:lnTo>
                  <a:lnTo>
                    <a:pt x="155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9" y="31"/>
                  </a:lnTo>
                  <a:lnTo>
                    <a:pt x="160" y="31"/>
                  </a:lnTo>
                  <a:lnTo>
                    <a:pt x="161" y="31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7" y="31"/>
                  </a:lnTo>
                  <a:lnTo>
                    <a:pt x="168" y="33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2" y="38"/>
                  </a:lnTo>
                  <a:lnTo>
                    <a:pt x="173" y="38"/>
                  </a:lnTo>
                  <a:lnTo>
                    <a:pt x="173" y="36"/>
                  </a:lnTo>
                  <a:lnTo>
                    <a:pt x="176" y="36"/>
                  </a:lnTo>
                  <a:lnTo>
                    <a:pt x="176" y="34"/>
                  </a:lnTo>
                  <a:lnTo>
                    <a:pt x="176" y="33"/>
                  </a:lnTo>
                  <a:lnTo>
                    <a:pt x="173" y="32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8" y="27"/>
                  </a:lnTo>
                  <a:lnTo>
                    <a:pt x="178" y="26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1" y="25"/>
                  </a:lnTo>
                  <a:lnTo>
                    <a:pt x="184" y="26"/>
                  </a:lnTo>
                  <a:lnTo>
                    <a:pt x="185" y="26"/>
                  </a:lnTo>
                  <a:lnTo>
                    <a:pt x="187" y="25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0" y="24"/>
                  </a:lnTo>
                  <a:lnTo>
                    <a:pt x="193" y="24"/>
                  </a:lnTo>
                  <a:lnTo>
                    <a:pt x="194" y="24"/>
                  </a:lnTo>
                  <a:lnTo>
                    <a:pt x="195" y="24"/>
                  </a:lnTo>
                  <a:lnTo>
                    <a:pt x="195" y="22"/>
                  </a:lnTo>
                  <a:lnTo>
                    <a:pt x="195" y="21"/>
                  </a:lnTo>
                  <a:lnTo>
                    <a:pt x="196" y="20"/>
                  </a:lnTo>
                  <a:lnTo>
                    <a:pt x="197" y="20"/>
                  </a:lnTo>
                  <a:lnTo>
                    <a:pt x="197" y="17"/>
                  </a:lnTo>
                  <a:lnTo>
                    <a:pt x="199" y="17"/>
                  </a:lnTo>
                  <a:lnTo>
                    <a:pt x="200" y="17"/>
                  </a:lnTo>
                  <a:lnTo>
                    <a:pt x="202" y="17"/>
                  </a:lnTo>
                  <a:lnTo>
                    <a:pt x="204" y="17"/>
                  </a:lnTo>
                  <a:lnTo>
                    <a:pt x="204" y="16"/>
                  </a:lnTo>
                  <a:lnTo>
                    <a:pt x="205" y="15"/>
                  </a:lnTo>
                  <a:lnTo>
                    <a:pt x="205" y="14"/>
                  </a:lnTo>
                  <a:lnTo>
                    <a:pt x="207" y="13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11" y="8"/>
                  </a:lnTo>
                  <a:lnTo>
                    <a:pt x="208" y="4"/>
                  </a:lnTo>
                  <a:lnTo>
                    <a:pt x="207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1" y="4"/>
                  </a:lnTo>
                  <a:lnTo>
                    <a:pt x="212" y="4"/>
                  </a:lnTo>
                  <a:lnTo>
                    <a:pt x="213" y="3"/>
                  </a:lnTo>
                  <a:lnTo>
                    <a:pt x="213" y="4"/>
                  </a:lnTo>
                  <a:lnTo>
                    <a:pt x="214" y="4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6" y="0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1" y="7"/>
                  </a:lnTo>
                  <a:lnTo>
                    <a:pt x="219" y="8"/>
                  </a:lnTo>
                  <a:lnTo>
                    <a:pt x="219" y="9"/>
                  </a:lnTo>
                  <a:lnTo>
                    <a:pt x="219" y="11"/>
                  </a:lnTo>
                  <a:lnTo>
                    <a:pt x="219" y="13"/>
                  </a:lnTo>
                  <a:lnTo>
                    <a:pt x="219" y="14"/>
                  </a:lnTo>
                  <a:lnTo>
                    <a:pt x="217" y="15"/>
                  </a:lnTo>
                  <a:lnTo>
                    <a:pt x="217" y="16"/>
                  </a:lnTo>
                  <a:lnTo>
                    <a:pt x="216" y="16"/>
                  </a:lnTo>
                  <a:lnTo>
                    <a:pt x="216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7"/>
                  </a:lnTo>
                  <a:lnTo>
                    <a:pt x="222" y="17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3" y="20"/>
                  </a:lnTo>
                  <a:lnTo>
                    <a:pt x="223" y="21"/>
                  </a:lnTo>
                  <a:lnTo>
                    <a:pt x="224" y="21"/>
                  </a:lnTo>
                  <a:lnTo>
                    <a:pt x="223" y="22"/>
                  </a:lnTo>
                  <a:lnTo>
                    <a:pt x="223" y="24"/>
                  </a:lnTo>
                  <a:lnTo>
                    <a:pt x="223" y="25"/>
                  </a:lnTo>
                  <a:lnTo>
                    <a:pt x="224" y="25"/>
                  </a:lnTo>
                  <a:lnTo>
                    <a:pt x="224" y="26"/>
                  </a:lnTo>
                  <a:lnTo>
                    <a:pt x="224" y="27"/>
                  </a:lnTo>
                  <a:lnTo>
                    <a:pt x="224" y="30"/>
                  </a:lnTo>
                  <a:lnTo>
                    <a:pt x="225" y="30"/>
                  </a:lnTo>
                  <a:lnTo>
                    <a:pt x="225" y="31"/>
                  </a:lnTo>
                  <a:lnTo>
                    <a:pt x="224" y="32"/>
                  </a:lnTo>
                  <a:lnTo>
                    <a:pt x="224" y="33"/>
                  </a:lnTo>
                  <a:lnTo>
                    <a:pt x="223" y="33"/>
                  </a:lnTo>
                  <a:lnTo>
                    <a:pt x="223" y="34"/>
                  </a:lnTo>
                  <a:lnTo>
                    <a:pt x="223" y="36"/>
                  </a:lnTo>
                  <a:lnTo>
                    <a:pt x="222" y="36"/>
                  </a:lnTo>
                  <a:lnTo>
                    <a:pt x="222" y="38"/>
                  </a:lnTo>
                  <a:lnTo>
                    <a:pt x="221" y="38"/>
                  </a:lnTo>
                  <a:lnTo>
                    <a:pt x="221" y="39"/>
                  </a:lnTo>
                  <a:lnTo>
                    <a:pt x="222" y="39"/>
                  </a:lnTo>
                  <a:lnTo>
                    <a:pt x="222" y="41"/>
                  </a:lnTo>
                  <a:lnTo>
                    <a:pt x="221" y="41"/>
                  </a:lnTo>
                  <a:lnTo>
                    <a:pt x="222" y="41"/>
                  </a:lnTo>
                  <a:lnTo>
                    <a:pt x="222" y="42"/>
                  </a:lnTo>
                  <a:lnTo>
                    <a:pt x="222" y="43"/>
                  </a:lnTo>
                  <a:lnTo>
                    <a:pt x="221" y="43"/>
                  </a:lnTo>
                  <a:lnTo>
                    <a:pt x="221" y="44"/>
                  </a:lnTo>
                  <a:lnTo>
                    <a:pt x="221" y="47"/>
                  </a:lnTo>
                  <a:lnTo>
                    <a:pt x="219" y="47"/>
                  </a:lnTo>
                  <a:lnTo>
                    <a:pt x="221" y="47"/>
                  </a:lnTo>
                  <a:lnTo>
                    <a:pt x="221" y="48"/>
                  </a:lnTo>
                  <a:lnTo>
                    <a:pt x="219" y="48"/>
                  </a:lnTo>
                  <a:lnTo>
                    <a:pt x="221" y="48"/>
                  </a:lnTo>
                  <a:lnTo>
                    <a:pt x="219" y="48"/>
                  </a:lnTo>
                  <a:lnTo>
                    <a:pt x="219" y="49"/>
                  </a:lnTo>
                  <a:lnTo>
                    <a:pt x="219" y="50"/>
                  </a:lnTo>
                  <a:lnTo>
                    <a:pt x="219" y="51"/>
                  </a:lnTo>
                  <a:lnTo>
                    <a:pt x="219" y="53"/>
                  </a:lnTo>
                  <a:lnTo>
                    <a:pt x="217" y="57"/>
                  </a:lnTo>
                  <a:lnTo>
                    <a:pt x="219" y="59"/>
                  </a:lnTo>
                  <a:lnTo>
                    <a:pt x="219" y="60"/>
                  </a:lnTo>
                  <a:lnTo>
                    <a:pt x="219" y="61"/>
                  </a:lnTo>
                  <a:lnTo>
                    <a:pt x="219" y="62"/>
                  </a:lnTo>
                  <a:lnTo>
                    <a:pt x="219" y="65"/>
                  </a:lnTo>
                  <a:lnTo>
                    <a:pt x="221" y="65"/>
                  </a:lnTo>
                  <a:lnTo>
                    <a:pt x="221" y="66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2" y="73"/>
                  </a:lnTo>
                  <a:lnTo>
                    <a:pt x="222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4" y="78"/>
                  </a:lnTo>
                  <a:lnTo>
                    <a:pt x="225" y="78"/>
                  </a:lnTo>
                  <a:lnTo>
                    <a:pt x="225" y="79"/>
                  </a:lnTo>
                  <a:lnTo>
                    <a:pt x="227" y="81"/>
                  </a:lnTo>
                  <a:lnTo>
                    <a:pt x="229" y="81"/>
                  </a:lnTo>
                  <a:lnTo>
                    <a:pt x="229" y="83"/>
                  </a:lnTo>
                  <a:lnTo>
                    <a:pt x="229" y="84"/>
                  </a:lnTo>
                  <a:lnTo>
                    <a:pt x="230" y="85"/>
                  </a:lnTo>
                  <a:lnTo>
                    <a:pt x="233" y="85"/>
                  </a:lnTo>
                  <a:lnTo>
                    <a:pt x="234" y="87"/>
                  </a:lnTo>
                  <a:lnTo>
                    <a:pt x="234" y="88"/>
                  </a:lnTo>
                  <a:lnTo>
                    <a:pt x="235" y="88"/>
                  </a:lnTo>
                  <a:lnTo>
                    <a:pt x="235" y="89"/>
                  </a:lnTo>
                  <a:lnTo>
                    <a:pt x="237" y="89"/>
                  </a:lnTo>
                  <a:lnTo>
                    <a:pt x="237" y="88"/>
                  </a:lnTo>
                  <a:lnTo>
                    <a:pt x="239" y="87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1" y="83"/>
                  </a:lnTo>
                  <a:lnTo>
                    <a:pt x="242" y="83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79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7" y="81"/>
                  </a:lnTo>
                  <a:lnTo>
                    <a:pt x="247" y="83"/>
                  </a:lnTo>
                  <a:lnTo>
                    <a:pt x="248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8"/>
                  </a:lnTo>
                  <a:lnTo>
                    <a:pt x="250" y="79"/>
                  </a:lnTo>
                  <a:lnTo>
                    <a:pt x="251" y="79"/>
                  </a:lnTo>
                  <a:lnTo>
                    <a:pt x="251" y="78"/>
                  </a:lnTo>
                  <a:lnTo>
                    <a:pt x="252" y="78"/>
                  </a:lnTo>
                  <a:lnTo>
                    <a:pt x="253" y="78"/>
                  </a:lnTo>
                  <a:lnTo>
                    <a:pt x="256" y="78"/>
                  </a:lnTo>
                  <a:lnTo>
                    <a:pt x="257" y="78"/>
                  </a:lnTo>
                  <a:lnTo>
                    <a:pt x="257" y="77"/>
                  </a:lnTo>
                  <a:lnTo>
                    <a:pt x="258" y="76"/>
                  </a:lnTo>
                  <a:lnTo>
                    <a:pt x="258" y="74"/>
                  </a:lnTo>
                  <a:lnTo>
                    <a:pt x="259" y="73"/>
                  </a:lnTo>
                  <a:lnTo>
                    <a:pt x="261" y="73"/>
                  </a:lnTo>
                  <a:lnTo>
                    <a:pt x="262" y="71"/>
                  </a:lnTo>
                  <a:lnTo>
                    <a:pt x="264" y="71"/>
                  </a:lnTo>
                  <a:lnTo>
                    <a:pt x="264" y="73"/>
                  </a:lnTo>
                  <a:lnTo>
                    <a:pt x="265" y="73"/>
                  </a:lnTo>
                  <a:lnTo>
                    <a:pt x="267" y="73"/>
                  </a:lnTo>
                  <a:lnTo>
                    <a:pt x="267" y="74"/>
                  </a:lnTo>
                  <a:lnTo>
                    <a:pt x="268" y="74"/>
                  </a:lnTo>
                  <a:lnTo>
                    <a:pt x="269" y="74"/>
                  </a:lnTo>
                  <a:lnTo>
                    <a:pt x="269" y="73"/>
                  </a:lnTo>
                  <a:lnTo>
                    <a:pt x="270" y="74"/>
                  </a:lnTo>
                  <a:lnTo>
                    <a:pt x="270" y="73"/>
                  </a:lnTo>
                  <a:lnTo>
                    <a:pt x="273" y="73"/>
                  </a:lnTo>
                  <a:lnTo>
                    <a:pt x="273" y="74"/>
                  </a:lnTo>
                  <a:lnTo>
                    <a:pt x="273" y="73"/>
                  </a:lnTo>
                  <a:lnTo>
                    <a:pt x="274" y="73"/>
                  </a:lnTo>
                  <a:lnTo>
                    <a:pt x="275" y="73"/>
                  </a:lnTo>
                  <a:lnTo>
                    <a:pt x="276" y="73"/>
                  </a:lnTo>
                  <a:lnTo>
                    <a:pt x="276" y="74"/>
                  </a:lnTo>
                  <a:lnTo>
                    <a:pt x="278" y="74"/>
                  </a:lnTo>
                  <a:lnTo>
                    <a:pt x="279" y="74"/>
                  </a:lnTo>
                  <a:lnTo>
                    <a:pt x="280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82" y="70"/>
                  </a:lnTo>
                  <a:lnTo>
                    <a:pt x="282" y="68"/>
                  </a:lnTo>
                  <a:lnTo>
                    <a:pt x="280" y="68"/>
                  </a:lnTo>
                  <a:lnTo>
                    <a:pt x="280" y="67"/>
                  </a:lnTo>
                  <a:lnTo>
                    <a:pt x="280" y="66"/>
                  </a:lnTo>
                  <a:lnTo>
                    <a:pt x="279" y="66"/>
                  </a:lnTo>
                  <a:lnTo>
                    <a:pt x="279" y="65"/>
                  </a:lnTo>
                  <a:lnTo>
                    <a:pt x="280" y="65"/>
                  </a:lnTo>
                  <a:lnTo>
                    <a:pt x="280" y="62"/>
                  </a:lnTo>
                  <a:lnTo>
                    <a:pt x="280" y="61"/>
                  </a:lnTo>
                  <a:lnTo>
                    <a:pt x="282" y="61"/>
                  </a:lnTo>
                  <a:lnTo>
                    <a:pt x="282" y="60"/>
                  </a:lnTo>
                  <a:lnTo>
                    <a:pt x="284" y="61"/>
                  </a:lnTo>
                  <a:lnTo>
                    <a:pt x="285" y="61"/>
                  </a:lnTo>
                  <a:lnTo>
                    <a:pt x="285" y="62"/>
                  </a:lnTo>
                  <a:lnTo>
                    <a:pt x="286" y="62"/>
                  </a:lnTo>
                  <a:lnTo>
                    <a:pt x="287" y="62"/>
                  </a:lnTo>
                  <a:lnTo>
                    <a:pt x="288" y="62"/>
                  </a:lnTo>
                  <a:lnTo>
                    <a:pt x="291" y="62"/>
                  </a:lnTo>
                  <a:lnTo>
                    <a:pt x="292" y="61"/>
                  </a:lnTo>
                  <a:lnTo>
                    <a:pt x="292" y="60"/>
                  </a:lnTo>
                  <a:lnTo>
                    <a:pt x="293" y="60"/>
                  </a:lnTo>
                  <a:lnTo>
                    <a:pt x="293" y="61"/>
                  </a:lnTo>
                  <a:lnTo>
                    <a:pt x="294" y="60"/>
                  </a:lnTo>
                  <a:lnTo>
                    <a:pt x="296" y="60"/>
                  </a:lnTo>
                  <a:lnTo>
                    <a:pt x="296" y="59"/>
                  </a:lnTo>
                  <a:lnTo>
                    <a:pt x="297" y="59"/>
                  </a:lnTo>
                  <a:lnTo>
                    <a:pt x="297" y="60"/>
                  </a:lnTo>
                  <a:lnTo>
                    <a:pt x="299" y="61"/>
                  </a:lnTo>
                  <a:lnTo>
                    <a:pt x="301" y="62"/>
                  </a:lnTo>
                  <a:lnTo>
                    <a:pt x="301" y="61"/>
                  </a:lnTo>
                  <a:lnTo>
                    <a:pt x="302" y="61"/>
                  </a:lnTo>
                  <a:lnTo>
                    <a:pt x="302" y="62"/>
                  </a:lnTo>
                  <a:lnTo>
                    <a:pt x="302" y="65"/>
                  </a:lnTo>
                  <a:lnTo>
                    <a:pt x="303" y="65"/>
                  </a:lnTo>
                  <a:lnTo>
                    <a:pt x="304" y="65"/>
                  </a:lnTo>
                  <a:lnTo>
                    <a:pt x="304" y="66"/>
                  </a:lnTo>
                  <a:lnTo>
                    <a:pt x="305" y="67"/>
                  </a:lnTo>
                  <a:lnTo>
                    <a:pt x="307" y="67"/>
                  </a:lnTo>
                  <a:lnTo>
                    <a:pt x="307" y="68"/>
                  </a:lnTo>
                  <a:lnTo>
                    <a:pt x="309" y="68"/>
                  </a:lnTo>
                  <a:lnTo>
                    <a:pt x="310" y="68"/>
                  </a:lnTo>
                  <a:lnTo>
                    <a:pt x="311" y="68"/>
                  </a:lnTo>
                  <a:lnTo>
                    <a:pt x="311" y="67"/>
                  </a:lnTo>
                  <a:lnTo>
                    <a:pt x="313" y="67"/>
                  </a:lnTo>
                  <a:lnTo>
                    <a:pt x="314" y="67"/>
                  </a:lnTo>
                  <a:lnTo>
                    <a:pt x="314" y="66"/>
                  </a:lnTo>
                  <a:lnTo>
                    <a:pt x="315" y="66"/>
                  </a:lnTo>
                  <a:lnTo>
                    <a:pt x="315" y="65"/>
                  </a:lnTo>
                  <a:lnTo>
                    <a:pt x="318" y="65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6"/>
                  </a:lnTo>
                  <a:lnTo>
                    <a:pt x="322" y="65"/>
                  </a:lnTo>
                  <a:lnTo>
                    <a:pt x="324" y="65"/>
                  </a:lnTo>
                  <a:lnTo>
                    <a:pt x="324" y="66"/>
                  </a:lnTo>
                  <a:lnTo>
                    <a:pt x="326" y="66"/>
                  </a:lnTo>
                  <a:lnTo>
                    <a:pt x="326" y="67"/>
                  </a:lnTo>
                  <a:lnTo>
                    <a:pt x="324" y="67"/>
                  </a:lnTo>
                  <a:lnTo>
                    <a:pt x="326" y="67"/>
                  </a:lnTo>
                  <a:lnTo>
                    <a:pt x="327" y="67"/>
                  </a:lnTo>
                  <a:lnTo>
                    <a:pt x="328" y="67"/>
                  </a:lnTo>
                  <a:lnTo>
                    <a:pt x="330" y="68"/>
                  </a:lnTo>
                  <a:lnTo>
                    <a:pt x="330" y="67"/>
                  </a:lnTo>
                  <a:lnTo>
                    <a:pt x="331" y="67"/>
                  </a:lnTo>
                  <a:lnTo>
                    <a:pt x="331" y="66"/>
                  </a:lnTo>
                  <a:lnTo>
                    <a:pt x="332" y="66"/>
                  </a:lnTo>
                  <a:lnTo>
                    <a:pt x="333" y="65"/>
                  </a:lnTo>
                  <a:lnTo>
                    <a:pt x="333" y="62"/>
                  </a:lnTo>
                  <a:lnTo>
                    <a:pt x="336" y="61"/>
                  </a:lnTo>
                  <a:lnTo>
                    <a:pt x="336" y="60"/>
                  </a:lnTo>
                  <a:lnTo>
                    <a:pt x="337" y="60"/>
                  </a:lnTo>
                  <a:lnTo>
                    <a:pt x="337" y="59"/>
                  </a:lnTo>
                  <a:lnTo>
                    <a:pt x="336" y="59"/>
                  </a:lnTo>
                  <a:lnTo>
                    <a:pt x="336" y="57"/>
                  </a:lnTo>
                  <a:lnTo>
                    <a:pt x="337" y="57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39" y="49"/>
                  </a:lnTo>
                  <a:lnTo>
                    <a:pt x="339" y="48"/>
                  </a:lnTo>
                  <a:lnTo>
                    <a:pt x="339" y="47"/>
                  </a:lnTo>
                  <a:lnTo>
                    <a:pt x="341" y="47"/>
                  </a:lnTo>
                  <a:lnTo>
                    <a:pt x="341" y="44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4" y="38"/>
                  </a:lnTo>
                  <a:lnTo>
                    <a:pt x="345" y="38"/>
                  </a:lnTo>
                  <a:lnTo>
                    <a:pt x="345" y="36"/>
                  </a:lnTo>
                  <a:lnTo>
                    <a:pt x="345" y="34"/>
                  </a:lnTo>
                  <a:lnTo>
                    <a:pt x="347" y="34"/>
                  </a:lnTo>
                  <a:lnTo>
                    <a:pt x="347" y="33"/>
                  </a:lnTo>
                  <a:lnTo>
                    <a:pt x="348" y="32"/>
                  </a:lnTo>
                  <a:lnTo>
                    <a:pt x="348" y="31"/>
                  </a:lnTo>
                  <a:lnTo>
                    <a:pt x="349" y="30"/>
                  </a:lnTo>
                  <a:lnTo>
                    <a:pt x="350" y="27"/>
                  </a:lnTo>
                  <a:lnTo>
                    <a:pt x="353" y="25"/>
                  </a:lnTo>
                  <a:lnTo>
                    <a:pt x="353" y="24"/>
                  </a:lnTo>
                  <a:lnTo>
                    <a:pt x="353" y="25"/>
                  </a:lnTo>
                  <a:lnTo>
                    <a:pt x="354" y="25"/>
                  </a:lnTo>
                  <a:lnTo>
                    <a:pt x="354" y="26"/>
                  </a:lnTo>
                  <a:lnTo>
                    <a:pt x="354" y="30"/>
                  </a:lnTo>
                  <a:lnTo>
                    <a:pt x="355" y="31"/>
                  </a:lnTo>
                  <a:lnTo>
                    <a:pt x="355" y="30"/>
                  </a:lnTo>
                  <a:lnTo>
                    <a:pt x="354" y="27"/>
                  </a:lnTo>
                  <a:lnTo>
                    <a:pt x="354" y="26"/>
                  </a:lnTo>
                  <a:lnTo>
                    <a:pt x="353" y="24"/>
                  </a:lnTo>
                  <a:lnTo>
                    <a:pt x="353" y="21"/>
                  </a:lnTo>
                  <a:lnTo>
                    <a:pt x="354" y="20"/>
                  </a:lnTo>
                  <a:lnTo>
                    <a:pt x="355" y="21"/>
                  </a:lnTo>
                  <a:lnTo>
                    <a:pt x="356" y="24"/>
                  </a:lnTo>
                  <a:lnTo>
                    <a:pt x="358" y="25"/>
                  </a:lnTo>
                  <a:lnTo>
                    <a:pt x="358" y="27"/>
                  </a:lnTo>
                  <a:lnTo>
                    <a:pt x="359" y="27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4"/>
                  </a:lnTo>
                  <a:lnTo>
                    <a:pt x="358" y="36"/>
                  </a:lnTo>
                  <a:lnTo>
                    <a:pt x="359" y="34"/>
                  </a:lnTo>
                  <a:lnTo>
                    <a:pt x="359" y="32"/>
                  </a:lnTo>
                  <a:lnTo>
                    <a:pt x="359" y="31"/>
                  </a:lnTo>
                  <a:lnTo>
                    <a:pt x="360" y="31"/>
                  </a:lnTo>
                  <a:lnTo>
                    <a:pt x="359" y="34"/>
                  </a:lnTo>
                  <a:lnTo>
                    <a:pt x="359" y="38"/>
                  </a:lnTo>
                  <a:lnTo>
                    <a:pt x="359" y="39"/>
                  </a:lnTo>
                  <a:lnTo>
                    <a:pt x="359" y="41"/>
                  </a:lnTo>
                  <a:lnTo>
                    <a:pt x="359" y="42"/>
                  </a:lnTo>
                  <a:lnTo>
                    <a:pt x="360" y="44"/>
                  </a:lnTo>
                  <a:lnTo>
                    <a:pt x="360" y="47"/>
                  </a:lnTo>
                  <a:lnTo>
                    <a:pt x="360" y="48"/>
                  </a:lnTo>
                  <a:lnTo>
                    <a:pt x="360" y="49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2" y="51"/>
                  </a:lnTo>
                  <a:lnTo>
                    <a:pt x="362" y="53"/>
                  </a:lnTo>
                  <a:lnTo>
                    <a:pt x="362" y="54"/>
                  </a:lnTo>
                  <a:lnTo>
                    <a:pt x="362" y="56"/>
                  </a:lnTo>
                  <a:lnTo>
                    <a:pt x="364" y="56"/>
                  </a:lnTo>
                  <a:lnTo>
                    <a:pt x="364" y="57"/>
                  </a:lnTo>
                  <a:lnTo>
                    <a:pt x="364" y="59"/>
                  </a:lnTo>
                  <a:lnTo>
                    <a:pt x="364" y="60"/>
                  </a:lnTo>
                  <a:lnTo>
                    <a:pt x="364" y="61"/>
                  </a:lnTo>
                  <a:lnTo>
                    <a:pt x="364" y="60"/>
                  </a:lnTo>
                  <a:lnTo>
                    <a:pt x="364" y="61"/>
                  </a:lnTo>
                  <a:lnTo>
                    <a:pt x="365" y="61"/>
                  </a:lnTo>
                  <a:lnTo>
                    <a:pt x="365" y="62"/>
                  </a:lnTo>
                  <a:lnTo>
                    <a:pt x="365" y="65"/>
                  </a:lnTo>
                  <a:lnTo>
                    <a:pt x="365" y="66"/>
                  </a:lnTo>
                  <a:lnTo>
                    <a:pt x="365" y="67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68"/>
                  </a:lnTo>
                  <a:lnTo>
                    <a:pt x="364" y="68"/>
                  </a:lnTo>
                  <a:lnTo>
                    <a:pt x="365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0"/>
                  </a:lnTo>
                  <a:lnTo>
                    <a:pt x="365" y="68"/>
                  </a:lnTo>
                  <a:lnTo>
                    <a:pt x="366" y="68"/>
                  </a:lnTo>
                  <a:lnTo>
                    <a:pt x="366" y="70"/>
                  </a:lnTo>
                  <a:lnTo>
                    <a:pt x="367" y="70"/>
                  </a:lnTo>
                  <a:lnTo>
                    <a:pt x="367" y="71"/>
                  </a:lnTo>
                  <a:lnTo>
                    <a:pt x="367" y="73"/>
                  </a:lnTo>
                  <a:lnTo>
                    <a:pt x="367" y="74"/>
                  </a:lnTo>
                  <a:lnTo>
                    <a:pt x="368" y="74"/>
                  </a:lnTo>
                  <a:lnTo>
                    <a:pt x="368" y="76"/>
                  </a:lnTo>
                  <a:lnTo>
                    <a:pt x="371" y="76"/>
                  </a:lnTo>
                  <a:lnTo>
                    <a:pt x="372" y="76"/>
                  </a:lnTo>
                  <a:lnTo>
                    <a:pt x="373" y="76"/>
                  </a:lnTo>
                  <a:lnTo>
                    <a:pt x="375" y="76"/>
                  </a:lnTo>
                  <a:lnTo>
                    <a:pt x="376" y="77"/>
                  </a:lnTo>
                  <a:lnTo>
                    <a:pt x="377" y="77"/>
                  </a:lnTo>
                  <a:lnTo>
                    <a:pt x="377" y="78"/>
                  </a:lnTo>
                  <a:lnTo>
                    <a:pt x="377" y="79"/>
                  </a:lnTo>
                  <a:lnTo>
                    <a:pt x="377" y="81"/>
                  </a:lnTo>
                  <a:lnTo>
                    <a:pt x="379" y="83"/>
                  </a:lnTo>
                  <a:lnTo>
                    <a:pt x="379" y="84"/>
                  </a:lnTo>
                  <a:lnTo>
                    <a:pt x="379" y="85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7" y="88"/>
                  </a:lnTo>
                  <a:lnTo>
                    <a:pt x="376" y="88"/>
                  </a:lnTo>
                  <a:lnTo>
                    <a:pt x="375" y="88"/>
                  </a:lnTo>
                  <a:lnTo>
                    <a:pt x="375" y="89"/>
                  </a:lnTo>
                  <a:lnTo>
                    <a:pt x="375" y="88"/>
                  </a:lnTo>
                  <a:lnTo>
                    <a:pt x="375" y="89"/>
                  </a:lnTo>
                  <a:lnTo>
                    <a:pt x="376" y="88"/>
                  </a:lnTo>
                  <a:lnTo>
                    <a:pt x="377" y="88"/>
                  </a:lnTo>
                  <a:lnTo>
                    <a:pt x="377" y="89"/>
                  </a:lnTo>
                  <a:lnTo>
                    <a:pt x="379" y="89"/>
                  </a:lnTo>
                  <a:lnTo>
                    <a:pt x="377" y="89"/>
                  </a:lnTo>
                  <a:lnTo>
                    <a:pt x="377" y="91"/>
                  </a:lnTo>
                  <a:lnTo>
                    <a:pt x="376" y="91"/>
                  </a:lnTo>
                  <a:lnTo>
                    <a:pt x="376" y="93"/>
                  </a:lnTo>
                  <a:lnTo>
                    <a:pt x="375" y="93"/>
                  </a:lnTo>
                  <a:lnTo>
                    <a:pt x="375" y="94"/>
                  </a:lnTo>
                  <a:lnTo>
                    <a:pt x="373" y="95"/>
                  </a:lnTo>
                  <a:lnTo>
                    <a:pt x="372" y="95"/>
                  </a:lnTo>
                  <a:lnTo>
                    <a:pt x="372" y="96"/>
                  </a:lnTo>
                  <a:lnTo>
                    <a:pt x="371" y="98"/>
                  </a:lnTo>
                  <a:lnTo>
                    <a:pt x="371" y="100"/>
                  </a:lnTo>
                  <a:lnTo>
                    <a:pt x="368" y="100"/>
                  </a:lnTo>
                  <a:lnTo>
                    <a:pt x="368" y="101"/>
                  </a:lnTo>
                  <a:lnTo>
                    <a:pt x="368" y="102"/>
                  </a:lnTo>
                  <a:lnTo>
                    <a:pt x="367" y="105"/>
                  </a:lnTo>
                  <a:lnTo>
                    <a:pt x="366" y="106"/>
                  </a:lnTo>
                  <a:lnTo>
                    <a:pt x="365" y="107"/>
                  </a:lnTo>
                  <a:lnTo>
                    <a:pt x="364" y="111"/>
                  </a:lnTo>
                  <a:lnTo>
                    <a:pt x="362" y="111"/>
                  </a:lnTo>
                  <a:lnTo>
                    <a:pt x="360" y="112"/>
                  </a:lnTo>
                  <a:lnTo>
                    <a:pt x="360" y="113"/>
                  </a:lnTo>
                  <a:lnTo>
                    <a:pt x="359" y="114"/>
                  </a:lnTo>
                  <a:lnTo>
                    <a:pt x="358" y="114"/>
                  </a:lnTo>
                  <a:lnTo>
                    <a:pt x="356" y="116"/>
                  </a:lnTo>
                  <a:lnTo>
                    <a:pt x="355" y="116"/>
                  </a:lnTo>
                  <a:lnTo>
                    <a:pt x="356" y="116"/>
                  </a:lnTo>
                  <a:lnTo>
                    <a:pt x="356" y="118"/>
                  </a:lnTo>
                  <a:lnTo>
                    <a:pt x="355" y="119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4" y="122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3" y="125"/>
                  </a:lnTo>
                  <a:lnTo>
                    <a:pt x="350" y="125"/>
                  </a:lnTo>
                  <a:lnTo>
                    <a:pt x="353" y="125"/>
                  </a:lnTo>
                  <a:lnTo>
                    <a:pt x="350" y="125"/>
                  </a:lnTo>
                  <a:lnTo>
                    <a:pt x="353" y="125"/>
                  </a:lnTo>
                  <a:lnTo>
                    <a:pt x="350" y="128"/>
                  </a:lnTo>
                  <a:lnTo>
                    <a:pt x="350" y="129"/>
                  </a:lnTo>
                  <a:lnTo>
                    <a:pt x="349" y="129"/>
                  </a:lnTo>
                  <a:lnTo>
                    <a:pt x="349" y="130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6"/>
                  </a:lnTo>
                  <a:lnTo>
                    <a:pt x="349" y="138"/>
                  </a:lnTo>
                  <a:lnTo>
                    <a:pt x="348" y="138"/>
                  </a:lnTo>
                  <a:lnTo>
                    <a:pt x="348" y="139"/>
                  </a:lnTo>
                  <a:lnTo>
                    <a:pt x="347" y="139"/>
                  </a:lnTo>
                  <a:lnTo>
                    <a:pt x="345" y="140"/>
                  </a:lnTo>
                  <a:lnTo>
                    <a:pt x="347" y="142"/>
                  </a:lnTo>
                  <a:lnTo>
                    <a:pt x="345" y="142"/>
                  </a:lnTo>
                  <a:lnTo>
                    <a:pt x="345" y="145"/>
                  </a:lnTo>
                  <a:lnTo>
                    <a:pt x="344" y="145"/>
                  </a:lnTo>
                  <a:lnTo>
                    <a:pt x="342" y="145"/>
                  </a:lnTo>
                  <a:lnTo>
                    <a:pt x="342" y="142"/>
                  </a:lnTo>
                  <a:lnTo>
                    <a:pt x="341" y="142"/>
                  </a:lnTo>
                  <a:lnTo>
                    <a:pt x="341" y="145"/>
                  </a:lnTo>
                  <a:lnTo>
                    <a:pt x="339" y="145"/>
                  </a:lnTo>
                  <a:lnTo>
                    <a:pt x="338" y="145"/>
                  </a:lnTo>
                  <a:lnTo>
                    <a:pt x="338" y="146"/>
                  </a:lnTo>
                  <a:lnTo>
                    <a:pt x="337" y="146"/>
                  </a:lnTo>
                  <a:lnTo>
                    <a:pt x="336" y="147"/>
                  </a:lnTo>
                  <a:lnTo>
                    <a:pt x="333" y="147"/>
                  </a:lnTo>
                  <a:lnTo>
                    <a:pt x="333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9" y="147"/>
                  </a:lnTo>
                  <a:lnTo>
                    <a:pt x="341" y="147"/>
                  </a:lnTo>
                  <a:lnTo>
                    <a:pt x="341" y="148"/>
                  </a:lnTo>
                  <a:lnTo>
                    <a:pt x="341" y="150"/>
                  </a:lnTo>
                  <a:lnTo>
                    <a:pt x="341" y="151"/>
                  </a:lnTo>
                  <a:lnTo>
                    <a:pt x="341" y="150"/>
                  </a:lnTo>
                  <a:lnTo>
                    <a:pt x="342" y="150"/>
                  </a:lnTo>
                  <a:lnTo>
                    <a:pt x="342" y="148"/>
                  </a:lnTo>
                  <a:lnTo>
                    <a:pt x="344" y="148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9" y="145"/>
                  </a:lnTo>
                  <a:lnTo>
                    <a:pt x="350" y="145"/>
                  </a:lnTo>
                  <a:lnTo>
                    <a:pt x="353" y="142"/>
                  </a:lnTo>
                  <a:lnTo>
                    <a:pt x="354" y="142"/>
                  </a:lnTo>
                  <a:lnTo>
                    <a:pt x="354" y="141"/>
                  </a:lnTo>
                  <a:lnTo>
                    <a:pt x="355" y="141"/>
                  </a:lnTo>
                  <a:lnTo>
                    <a:pt x="355" y="140"/>
                  </a:lnTo>
                  <a:lnTo>
                    <a:pt x="355" y="141"/>
                  </a:lnTo>
                  <a:lnTo>
                    <a:pt x="356" y="140"/>
                  </a:lnTo>
                  <a:lnTo>
                    <a:pt x="356" y="139"/>
                  </a:lnTo>
                  <a:lnTo>
                    <a:pt x="358" y="139"/>
                  </a:lnTo>
                  <a:lnTo>
                    <a:pt x="358" y="138"/>
                  </a:lnTo>
                  <a:lnTo>
                    <a:pt x="360" y="136"/>
                  </a:lnTo>
                  <a:lnTo>
                    <a:pt x="360" y="134"/>
                  </a:lnTo>
                  <a:lnTo>
                    <a:pt x="362" y="134"/>
                  </a:lnTo>
                  <a:lnTo>
                    <a:pt x="360" y="134"/>
                  </a:lnTo>
                  <a:lnTo>
                    <a:pt x="362" y="134"/>
                  </a:lnTo>
                  <a:lnTo>
                    <a:pt x="362" y="133"/>
                  </a:lnTo>
                  <a:lnTo>
                    <a:pt x="362" y="134"/>
                  </a:lnTo>
                  <a:lnTo>
                    <a:pt x="364" y="134"/>
                  </a:lnTo>
                  <a:lnTo>
                    <a:pt x="364" y="136"/>
                  </a:lnTo>
                  <a:lnTo>
                    <a:pt x="364" y="138"/>
                  </a:lnTo>
                  <a:lnTo>
                    <a:pt x="362" y="138"/>
                  </a:lnTo>
                  <a:lnTo>
                    <a:pt x="362" y="139"/>
                  </a:lnTo>
                  <a:lnTo>
                    <a:pt x="360" y="139"/>
                  </a:lnTo>
                  <a:lnTo>
                    <a:pt x="364" y="140"/>
                  </a:lnTo>
                  <a:lnTo>
                    <a:pt x="364" y="141"/>
                  </a:lnTo>
                  <a:lnTo>
                    <a:pt x="364" y="142"/>
                  </a:lnTo>
                  <a:lnTo>
                    <a:pt x="364" y="145"/>
                  </a:lnTo>
                  <a:lnTo>
                    <a:pt x="364" y="146"/>
                  </a:lnTo>
                  <a:lnTo>
                    <a:pt x="365" y="147"/>
                  </a:lnTo>
                  <a:lnTo>
                    <a:pt x="366" y="148"/>
                  </a:lnTo>
                  <a:lnTo>
                    <a:pt x="366" y="151"/>
                  </a:lnTo>
                  <a:lnTo>
                    <a:pt x="366" y="152"/>
                  </a:lnTo>
                  <a:lnTo>
                    <a:pt x="365" y="151"/>
                  </a:lnTo>
                  <a:lnTo>
                    <a:pt x="365" y="152"/>
                  </a:lnTo>
                  <a:lnTo>
                    <a:pt x="365" y="155"/>
                  </a:lnTo>
                  <a:lnTo>
                    <a:pt x="364" y="156"/>
                  </a:lnTo>
                  <a:lnTo>
                    <a:pt x="364" y="155"/>
                  </a:lnTo>
                  <a:lnTo>
                    <a:pt x="362" y="155"/>
                  </a:lnTo>
                  <a:lnTo>
                    <a:pt x="362" y="156"/>
                  </a:lnTo>
                  <a:lnTo>
                    <a:pt x="364" y="156"/>
                  </a:lnTo>
                  <a:lnTo>
                    <a:pt x="364" y="157"/>
                  </a:lnTo>
                  <a:lnTo>
                    <a:pt x="364" y="156"/>
                  </a:lnTo>
                  <a:lnTo>
                    <a:pt x="365" y="156"/>
                  </a:lnTo>
                  <a:lnTo>
                    <a:pt x="365" y="155"/>
                  </a:lnTo>
                  <a:lnTo>
                    <a:pt x="366" y="155"/>
                  </a:lnTo>
                  <a:lnTo>
                    <a:pt x="366" y="152"/>
                  </a:lnTo>
                  <a:lnTo>
                    <a:pt x="367" y="155"/>
                  </a:lnTo>
                  <a:lnTo>
                    <a:pt x="367" y="156"/>
                  </a:lnTo>
                  <a:lnTo>
                    <a:pt x="368" y="156"/>
                  </a:lnTo>
                  <a:lnTo>
                    <a:pt x="368" y="157"/>
                  </a:lnTo>
                  <a:lnTo>
                    <a:pt x="368" y="156"/>
                  </a:lnTo>
                  <a:lnTo>
                    <a:pt x="368" y="157"/>
                  </a:lnTo>
                  <a:lnTo>
                    <a:pt x="368" y="158"/>
                  </a:lnTo>
                  <a:lnTo>
                    <a:pt x="371" y="158"/>
                  </a:lnTo>
                  <a:lnTo>
                    <a:pt x="371" y="157"/>
                  </a:lnTo>
                  <a:lnTo>
                    <a:pt x="371" y="156"/>
                  </a:lnTo>
                  <a:lnTo>
                    <a:pt x="372" y="156"/>
                  </a:lnTo>
                  <a:lnTo>
                    <a:pt x="373" y="156"/>
                  </a:lnTo>
                  <a:lnTo>
                    <a:pt x="375" y="156"/>
                  </a:lnTo>
                  <a:lnTo>
                    <a:pt x="375" y="155"/>
                  </a:lnTo>
                  <a:lnTo>
                    <a:pt x="376" y="152"/>
                  </a:lnTo>
                  <a:lnTo>
                    <a:pt x="377" y="152"/>
                  </a:lnTo>
                  <a:lnTo>
                    <a:pt x="377" y="155"/>
                  </a:lnTo>
                  <a:lnTo>
                    <a:pt x="379" y="155"/>
                  </a:lnTo>
                  <a:lnTo>
                    <a:pt x="379" y="156"/>
                  </a:lnTo>
                  <a:lnTo>
                    <a:pt x="379" y="157"/>
                  </a:lnTo>
                  <a:lnTo>
                    <a:pt x="379" y="156"/>
                  </a:lnTo>
                  <a:lnTo>
                    <a:pt x="379" y="157"/>
                  </a:lnTo>
                  <a:lnTo>
                    <a:pt x="379" y="158"/>
                  </a:lnTo>
                  <a:lnTo>
                    <a:pt x="379" y="159"/>
                  </a:lnTo>
                  <a:lnTo>
                    <a:pt x="379" y="158"/>
                  </a:lnTo>
                  <a:lnTo>
                    <a:pt x="379" y="157"/>
                  </a:lnTo>
                  <a:lnTo>
                    <a:pt x="379" y="156"/>
                  </a:lnTo>
                  <a:lnTo>
                    <a:pt x="381" y="156"/>
                  </a:lnTo>
                  <a:lnTo>
                    <a:pt x="382" y="156"/>
                  </a:lnTo>
                  <a:lnTo>
                    <a:pt x="383" y="156"/>
                  </a:lnTo>
                  <a:lnTo>
                    <a:pt x="383" y="157"/>
                  </a:lnTo>
                  <a:lnTo>
                    <a:pt x="382" y="156"/>
                  </a:lnTo>
                  <a:lnTo>
                    <a:pt x="383" y="155"/>
                  </a:lnTo>
                  <a:lnTo>
                    <a:pt x="384" y="155"/>
                  </a:lnTo>
                  <a:lnTo>
                    <a:pt x="384" y="152"/>
                  </a:lnTo>
                  <a:lnTo>
                    <a:pt x="385" y="152"/>
                  </a:lnTo>
                  <a:lnTo>
                    <a:pt x="384" y="155"/>
                  </a:lnTo>
                  <a:lnTo>
                    <a:pt x="385" y="155"/>
                  </a:lnTo>
                  <a:lnTo>
                    <a:pt x="385" y="156"/>
                  </a:lnTo>
                  <a:lnTo>
                    <a:pt x="387" y="156"/>
                  </a:lnTo>
                  <a:lnTo>
                    <a:pt x="385" y="156"/>
                  </a:lnTo>
                  <a:lnTo>
                    <a:pt x="385" y="157"/>
                  </a:lnTo>
                  <a:lnTo>
                    <a:pt x="385" y="158"/>
                  </a:lnTo>
                  <a:lnTo>
                    <a:pt x="385" y="159"/>
                  </a:lnTo>
                  <a:lnTo>
                    <a:pt x="385" y="161"/>
                  </a:lnTo>
                  <a:lnTo>
                    <a:pt x="384" y="161"/>
                  </a:lnTo>
                  <a:lnTo>
                    <a:pt x="384" y="163"/>
                  </a:lnTo>
                  <a:lnTo>
                    <a:pt x="384" y="164"/>
                  </a:lnTo>
                  <a:lnTo>
                    <a:pt x="384" y="165"/>
                  </a:lnTo>
                  <a:lnTo>
                    <a:pt x="384" y="167"/>
                  </a:lnTo>
                  <a:lnTo>
                    <a:pt x="384" y="168"/>
                  </a:lnTo>
                  <a:lnTo>
                    <a:pt x="383" y="169"/>
                  </a:lnTo>
                  <a:lnTo>
                    <a:pt x="383" y="172"/>
                  </a:lnTo>
                  <a:lnTo>
                    <a:pt x="382" y="172"/>
                  </a:lnTo>
                  <a:lnTo>
                    <a:pt x="383" y="172"/>
                  </a:lnTo>
                  <a:lnTo>
                    <a:pt x="384" y="172"/>
                  </a:lnTo>
                  <a:lnTo>
                    <a:pt x="384" y="169"/>
                  </a:lnTo>
                  <a:lnTo>
                    <a:pt x="384" y="168"/>
                  </a:lnTo>
                  <a:lnTo>
                    <a:pt x="385" y="168"/>
                  </a:lnTo>
                  <a:lnTo>
                    <a:pt x="385" y="167"/>
                  </a:lnTo>
                  <a:lnTo>
                    <a:pt x="385" y="165"/>
                  </a:lnTo>
                  <a:lnTo>
                    <a:pt x="387" y="161"/>
                  </a:lnTo>
                  <a:lnTo>
                    <a:pt x="387" y="159"/>
                  </a:lnTo>
                  <a:lnTo>
                    <a:pt x="389" y="156"/>
                  </a:lnTo>
                  <a:lnTo>
                    <a:pt x="390" y="155"/>
                  </a:lnTo>
                  <a:lnTo>
                    <a:pt x="390" y="152"/>
                  </a:lnTo>
                  <a:lnTo>
                    <a:pt x="391" y="151"/>
                  </a:lnTo>
                  <a:lnTo>
                    <a:pt x="393" y="150"/>
                  </a:lnTo>
                  <a:lnTo>
                    <a:pt x="393" y="148"/>
                  </a:lnTo>
                  <a:lnTo>
                    <a:pt x="394" y="148"/>
                  </a:lnTo>
                  <a:lnTo>
                    <a:pt x="394" y="147"/>
                  </a:lnTo>
                  <a:lnTo>
                    <a:pt x="394" y="148"/>
                  </a:lnTo>
                  <a:lnTo>
                    <a:pt x="394" y="150"/>
                  </a:lnTo>
                  <a:lnTo>
                    <a:pt x="393" y="150"/>
                  </a:lnTo>
                  <a:lnTo>
                    <a:pt x="393" y="151"/>
                  </a:lnTo>
                  <a:lnTo>
                    <a:pt x="393" y="152"/>
                  </a:lnTo>
                  <a:lnTo>
                    <a:pt x="391" y="155"/>
                  </a:lnTo>
                  <a:lnTo>
                    <a:pt x="393" y="155"/>
                  </a:lnTo>
                  <a:lnTo>
                    <a:pt x="393" y="152"/>
                  </a:lnTo>
                  <a:lnTo>
                    <a:pt x="394" y="152"/>
                  </a:lnTo>
                  <a:lnTo>
                    <a:pt x="394" y="151"/>
                  </a:lnTo>
                  <a:lnTo>
                    <a:pt x="394" y="150"/>
                  </a:lnTo>
                  <a:lnTo>
                    <a:pt x="395" y="150"/>
                  </a:lnTo>
                  <a:lnTo>
                    <a:pt x="395" y="148"/>
                  </a:lnTo>
                  <a:lnTo>
                    <a:pt x="398" y="147"/>
                  </a:lnTo>
                  <a:lnTo>
                    <a:pt x="398" y="146"/>
                  </a:lnTo>
                  <a:lnTo>
                    <a:pt x="398" y="145"/>
                  </a:lnTo>
                  <a:lnTo>
                    <a:pt x="399" y="145"/>
                  </a:lnTo>
                  <a:lnTo>
                    <a:pt x="399" y="146"/>
                  </a:lnTo>
                  <a:lnTo>
                    <a:pt x="399" y="147"/>
                  </a:lnTo>
                  <a:lnTo>
                    <a:pt x="400" y="147"/>
                  </a:lnTo>
                  <a:lnTo>
                    <a:pt x="400" y="148"/>
                  </a:lnTo>
                  <a:lnTo>
                    <a:pt x="401" y="148"/>
                  </a:lnTo>
                  <a:lnTo>
                    <a:pt x="401" y="150"/>
                  </a:lnTo>
                  <a:lnTo>
                    <a:pt x="401" y="148"/>
                  </a:lnTo>
                  <a:lnTo>
                    <a:pt x="401" y="147"/>
                  </a:lnTo>
                  <a:lnTo>
                    <a:pt x="400" y="147"/>
                  </a:lnTo>
                  <a:lnTo>
                    <a:pt x="401" y="147"/>
                  </a:lnTo>
                  <a:lnTo>
                    <a:pt x="402" y="147"/>
                  </a:lnTo>
                  <a:lnTo>
                    <a:pt x="402" y="146"/>
                  </a:lnTo>
                  <a:lnTo>
                    <a:pt x="401" y="146"/>
                  </a:lnTo>
                  <a:lnTo>
                    <a:pt x="400" y="146"/>
                  </a:lnTo>
                  <a:lnTo>
                    <a:pt x="400" y="145"/>
                  </a:lnTo>
                  <a:lnTo>
                    <a:pt x="400" y="142"/>
                  </a:lnTo>
                  <a:lnTo>
                    <a:pt x="400" y="141"/>
                  </a:lnTo>
                  <a:lnTo>
                    <a:pt x="401" y="141"/>
                  </a:lnTo>
                  <a:lnTo>
                    <a:pt x="401" y="140"/>
                  </a:lnTo>
                  <a:lnTo>
                    <a:pt x="401" y="141"/>
                  </a:lnTo>
                  <a:lnTo>
                    <a:pt x="401" y="142"/>
                  </a:lnTo>
                  <a:lnTo>
                    <a:pt x="402" y="142"/>
                  </a:lnTo>
                  <a:lnTo>
                    <a:pt x="402" y="141"/>
                  </a:lnTo>
                  <a:lnTo>
                    <a:pt x="402" y="140"/>
                  </a:lnTo>
                  <a:lnTo>
                    <a:pt x="404" y="139"/>
                  </a:lnTo>
                  <a:lnTo>
                    <a:pt x="404" y="140"/>
                  </a:lnTo>
                  <a:lnTo>
                    <a:pt x="404" y="139"/>
                  </a:lnTo>
                  <a:lnTo>
                    <a:pt x="404" y="138"/>
                  </a:lnTo>
                  <a:lnTo>
                    <a:pt x="404" y="136"/>
                  </a:lnTo>
                  <a:lnTo>
                    <a:pt x="406" y="136"/>
                  </a:lnTo>
                  <a:lnTo>
                    <a:pt x="406" y="134"/>
                  </a:lnTo>
                  <a:lnTo>
                    <a:pt x="406" y="133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07" y="129"/>
                  </a:lnTo>
                  <a:lnTo>
                    <a:pt x="408" y="129"/>
                  </a:lnTo>
                  <a:lnTo>
                    <a:pt x="408" y="130"/>
                  </a:lnTo>
                  <a:lnTo>
                    <a:pt x="408" y="131"/>
                  </a:lnTo>
                  <a:lnTo>
                    <a:pt x="408" y="130"/>
                  </a:lnTo>
                  <a:lnTo>
                    <a:pt x="410" y="129"/>
                  </a:lnTo>
                  <a:lnTo>
                    <a:pt x="411" y="129"/>
                  </a:lnTo>
                  <a:lnTo>
                    <a:pt x="411" y="128"/>
                  </a:lnTo>
                  <a:lnTo>
                    <a:pt x="411" y="125"/>
                  </a:lnTo>
                  <a:lnTo>
                    <a:pt x="411" y="128"/>
                  </a:lnTo>
                  <a:lnTo>
                    <a:pt x="412" y="128"/>
                  </a:lnTo>
                  <a:lnTo>
                    <a:pt x="412" y="129"/>
                  </a:lnTo>
                  <a:lnTo>
                    <a:pt x="412" y="130"/>
                  </a:lnTo>
                  <a:lnTo>
                    <a:pt x="413" y="130"/>
                  </a:lnTo>
                  <a:lnTo>
                    <a:pt x="413" y="129"/>
                  </a:lnTo>
                  <a:lnTo>
                    <a:pt x="413" y="128"/>
                  </a:lnTo>
                  <a:lnTo>
                    <a:pt x="416" y="128"/>
                  </a:lnTo>
                  <a:lnTo>
                    <a:pt x="416" y="125"/>
                  </a:lnTo>
                  <a:lnTo>
                    <a:pt x="416" y="128"/>
                  </a:lnTo>
                  <a:lnTo>
                    <a:pt x="416" y="129"/>
                  </a:lnTo>
                  <a:lnTo>
                    <a:pt x="417" y="130"/>
                  </a:lnTo>
                  <a:lnTo>
                    <a:pt x="418" y="130"/>
                  </a:lnTo>
                  <a:lnTo>
                    <a:pt x="418" y="131"/>
                  </a:lnTo>
                  <a:lnTo>
                    <a:pt x="418" y="130"/>
                  </a:lnTo>
                  <a:lnTo>
                    <a:pt x="417" y="130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28"/>
                  </a:lnTo>
                  <a:lnTo>
                    <a:pt x="417" y="125"/>
                  </a:lnTo>
                  <a:lnTo>
                    <a:pt x="417" y="128"/>
                  </a:lnTo>
                  <a:lnTo>
                    <a:pt x="418" y="128"/>
                  </a:lnTo>
                  <a:lnTo>
                    <a:pt x="417" y="128"/>
                  </a:lnTo>
                  <a:lnTo>
                    <a:pt x="418" y="128"/>
                  </a:lnTo>
                  <a:lnTo>
                    <a:pt x="417" y="129"/>
                  </a:lnTo>
                  <a:lnTo>
                    <a:pt x="418" y="129"/>
                  </a:lnTo>
                  <a:lnTo>
                    <a:pt x="418" y="128"/>
                  </a:lnTo>
                  <a:lnTo>
                    <a:pt x="418" y="129"/>
                  </a:lnTo>
                  <a:lnTo>
                    <a:pt x="418" y="128"/>
                  </a:lnTo>
                  <a:lnTo>
                    <a:pt x="419" y="128"/>
                  </a:lnTo>
                  <a:lnTo>
                    <a:pt x="419" y="129"/>
                  </a:lnTo>
                  <a:lnTo>
                    <a:pt x="419" y="128"/>
                  </a:lnTo>
                  <a:lnTo>
                    <a:pt x="419" y="129"/>
                  </a:lnTo>
                  <a:lnTo>
                    <a:pt x="419" y="128"/>
                  </a:lnTo>
                  <a:lnTo>
                    <a:pt x="421" y="129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21" y="130"/>
                  </a:lnTo>
                  <a:lnTo>
                    <a:pt x="421" y="129"/>
                  </a:lnTo>
                  <a:lnTo>
                    <a:pt x="421" y="130"/>
                  </a:lnTo>
                  <a:lnTo>
                    <a:pt x="422" y="131"/>
                  </a:lnTo>
                  <a:lnTo>
                    <a:pt x="422" y="130"/>
                  </a:lnTo>
                  <a:lnTo>
                    <a:pt x="422" y="129"/>
                  </a:lnTo>
                  <a:lnTo>
                    <a:pt x="422" y="130"/>
                  </a:lnTo>
                  <a:lnTo>
                    <a:pt x="422" y="131"/>
                  </a:lnTo>
                  <a:lnTo>
                    <a:pt x="424" y="131"/>
                  </a:lnTo>
                  <a:lnTo>
                    <a:pt x="422" y="131"/>
                  </a:lnTo>
                  <a:lnTo>
                    <a:pt x="422" y="133"/>
                  </a:lnTo>
                  <a:lnTo>
                    <a:pt x="424" y="133"/>
                  </a:lnTo>
                  <a:lnTo>
                    <a:pt x="424" y="131"/>
                  </a:lnTo>
                  <a:lnTo>
                    <a:pt x="424" y="130"/>
                  </a:lnTo>
                  <a:lnTo>
                    <a:pt x="425" y="129"/>
                  </a:lnTo>
                  <a:lnTo>
                    <a:pt x="425" y="130"/>
                  </a:lnTo>
                  <a:lnTo>
                    <a:pt x="425" y="131"/>
                  </a:lnTo>
                  <a:lnTo>
                    <a:pt x="425" y="130"/>
                  </a:lnTo>
                  <a:lnTo>
                    <a:pt x="425" y="131"/>
                  </a:lnTo>
                  <a:lnTo>
                    <a:pt x="425" y="133"/>
                  </a:lnTo>
                  <a:lnTo>
                    <a:pt x="425" y="131"/>
                  </a:lnTo>
                  <a:lnTo>
                    <a:pt x="425" y="133"/>
                  </a:lnTo>
                  <a:lnTo>
                    <a:pt x="425" y="131"/>
                  </a:lnTo>
                  <a:lnTo>
                    <a:pt x="427" y="131"/>
                  </a:lnTo>
                  <a:lnTo>
                    <a:pt x="427" y="130"/>
                  </a:lnTo>
                  <a:lnTo>
                    <a:pt x="427" y="129"/>
                  </a:lnTo>
                  <a:lnTo>
                    <a:pt x="427" y="130"/>
                  </a:lnTo>
                  <a:lnTo>
                    <a:pt x="427" y="131"/>
                  </a:lnTo>
                  <a:lnTo>
                    <a:pt x="428" y="131"/>
                  </a:lnTo>
                  <a:lnTo>
                    <a:pt x="427" y="133"/>
                  </a:lnTo>
                  <a:lnTo>
                    <a:pt x="428" y="133"/>
                  </a:lnTo>
                  <a:lnTo>
                    <a:pt x="428" y="131"/>
                  </a:lnTo>
                  <a:lnTo>
                    <a:pt x="428" y="133"/>
                  </a:lnTo>
                  <a:lnTo>
                    <a:pt x="428" y="134"/>
                  </a:lnTo>
                  <a:lnTo>
                    <a:pt x="428" y="133"/>
                  </a:lnTo>
                  <a:lnTo>
                    <a:pt x="429" y="133"/>
                  </a:lnTo>
                  <a:lnTo>
                    <a:pt x="429" y="131"/>
                  </a:lnTo>
                  <a:lnTo>
                    <a:pt x="429" y="133"/>
                  </a:lnTo>
                  <a:lnTo>
                    <a:pt x="429" y="131"/>
                  </a:lnTo>
                  <a:lnTo>
                    <a:pt x="430" y="131"/>
                  </a:lnTo>
                  <a:lnTo>
                    <a:pt x="430" y="133"/>
                  </a:lnTo>
                  <a:lnTo>
                    <a:pt x="429" y="133"/>
                  </a:lnTo>
                  <a:lnTo>
                    <a:pt x="429" y="134"/>
                  </a:lnTo>
                  <a:lnTo>
                    <a:pt x="430" y="133"/>
                  </a:lnTo>
                  <a:lnTo>
                    <a:pt x="430" y="134"/>
                  </a:lnTo>
                  <a:lnTo>
                    <a:pt x="429" y="134"/>
                  </a:lnTo>
                  <a:lnTo>
                    <a:pt x="428" y="134"/>
                  </a:lnTo>
                  <a:lnTo>
                    <a:pt x="428" y="136"/>
                  </a:lnTo>
                  <a:lnTo>
                    <a:pt x="429" y="134"/>
                  </a:lnTo>
                  <a:lnTo>
                    <a:pt x="430" y="134"/>
                  </a:lnTo>
                  <a:lnTo>
                    <a:pt x="433" y="133"/>
                  </a:lnTo>
                  <a:lnTo>
                    <a:pt x="434" y="133"/>
                  </a:lnTo>
                  <a:lnTo>
                    <a:pt x="433" y="133"/>
                  </a:lnTo>
                  <a:lnTo>
                    <a:pt x="433" y="134"/>
                  </a:lnTo>
                  <a:lnTo>
                    <a:pt x="433" y="136"/>
                  </a:lnTo>
                  <a:lnTo>
                    <a:pt x="433" y="138"/>
                  </a:lnTo>
                  <a:lnTo>
                    <a:pt x="433" y="136"/>
                  </a:lnTo>
                  <a:lnTo>
                    <a:pt x="434" y="136"/>
                  </a:lnTo>
                  <a:lnTo>
                    <a:pt x="434" y="138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5" y="138"/>
                  </a:lnTo>
                  <a:lnTo>
                    <a:pt x="435" y="139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6" y="136"/>
                  </a:lnTo>
                  <a:lnTo>
                    <a:pt x="435" y="136"/>
                  </a:lnTo>
                  <a:lnTo>
                    <a:pt x="435" y="134"/>
                  </a:lnTo>
                  <a:lnTo>
                    <a:pt x="436" y="134"/>
                  </a:lnTo>
                  <a:lnTo>
                    <a:pt x="436" y="133"/>
                  </a:lnTo>
                  <a:lnTo>
                    <a:pt x="438" y="134"/>
                  </a:lnTo>
                  <a:lnTo>
                    <a:pt x="436" y="134"/>
                  </a:lnTo>
                  <a:lnTo>
                    <a:pt x="436" y="136"/>
                  </a:lnTo>
                  <a:lnTo>
                    <a:pt x="436" y="138"/>
                  </a:lnTo>
                  <a:lnTo>
                    <a:pt x="436" y="140"/>
                  </a:lnTo>
                  <a:lnTo>
                    <a:pt x="436" y="139"/>
                  </a:lnTo>
                  <a:lnTo>
                    <a:pt x="438" y="139"/>
                  </a:lnTo>
                  <a:lnTo>
                    <a:pt x="438" y="140"/>
                  </a:lnTo>
                  <a:lnTo>
                    <a:pt x="438" y="139"/>
                  </a:lnTo>
                  <a:lnTo>
                    <a:pt x="438" y="138"/>
                  </a:lnTo>
                  <a:lnTo>
                    <a:pt x="439" y="138"/>
                  </a:lnTo>
                  <a:lnTo>
                    <a:pt x="439" y="139"/>
                  </a:lnTo>
                  <a:lnTo>
                    <a:pt x="438" y="140"/>
                  </a:lnTo>
                  <a:lnTo>
                    <a:pt x="439" y="140"/>
                  </a:lnTo>
                  <a:lnTo>
                    <a:pt x="439" y="139"/>
                  </a:lnTo>
                  <a:lnTo>
                    <a:pt x="439" y="140"/>
                  </a:lnTo>
                  <a:lnTo>
                    <a:pt x="439" y="139"/>
                  </a:lnTo>
                  <a:lnTo>
                    <a:pt x="439" y="138"/>
                  </a:lnTo>
                  <a:lnTo>
                    <a:pt x="439" y="139"/>
                  </a:lnTo>
                  <a:lnTo>
                    <a:pt x="440" y="138"/>
                  </a:lnTo>
                  <a:lnTo>
                    <a:pt x="440" y="139"/>
                  </a:lnTo>
                  <a:lnTo>
                    <a:pt x="439" y="140"/>
                  </a:lnTo>
                  <a:lnTo>
                    <a:pt x="440" y="140"/>
                  </a:lnTo>
                  <a:lnTo>
                    <a:pt x="440" y="141"/>
                  </a:lnTo>
                  <a:lnTo>
                    <a:pt x="440" y="140"/>
                  </a:lnTo>
                  <a:lnTo>
                    <a:pt x="442" y="139"/>
                  </a:lnTo>
                  <a:lnTo>
                    <a:pt x="442" y="138"/>
                  </a:lnTo>
                  <a:lnTo>
                    <a:pt x="442" y="139"/>
                  </a:lnTo>
                  <a:lnTo>
                    <a:pt x="442" y="140"/>
                  </a:lnTo>
                  <a:lnTo>
                    <a:pt x="442" y="139"/>
                  </a:lnTo>
                  <a:lnTo>
                    <a:pt x="442" y="140"/>
                  </a:lnTo>
                  <a:lnTo>
                    <a:pt x="442" y="141"/>
                  </a:lnTo>
                  <a:lnTo>
                    <a:pt x="442" y="140"/>
                  </a:lnTo>
                  <a:lnTo>
                    <a:pt x="442" y="141"/>
                  </a:lnTo>
                  <a:lnTo>
                    <a:pt x="442" y="140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4" y="142"/>
                  </a:lnTo>
                  <a:lnTo>
                    <a:pt x="444" y="141"/>
                  </a:lnTo>
                  <a:lnTo>
                    <a:pt x="444" y="140"/>
                  </a:lnTo>
                  <a:lnTo>
                    <a:pt x="445" y="139"/>
                  </a:lnTo>
                  <a:lnTo>
                    <a:pt x="445" y="140"/>
                  </a:lnTo>
                  <a:lnTo>
                    <a:pt x="445" y="141"/>
                  </a:lnTo>
                  <a:lnTo>
                    <a:pt x="445" y="140"/>
                  </a:lnTo>
                  <a:lnTo>
                    <a:pt x="445" y="141"/>
                  </a:lnTo>
                  <a:lnTo>
                    <a:pt x="445" y="142"/>
                  </a:lnTo>
                  <a:lnTo>
                    <a:pt x="446" y="145"/>
                  </a:lnTo>
                  <a:lnTo>
                    <a:pt x="446" y="142"/>
                  </a:lnTo>
                  <a:lnTo>
                    <a:pt x="446" y="141"/>
                  </a:lnTo>
                  <a:lnTo>
                    <a:pt x="446" y="142"/>
                  </a:lnTo>
                  <a:lnTo>
                    <a:pt x="446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7" y="145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8" y="142"/>
                  </a:lnTo>
                  <a:lnTo>
                    <a:pt x="448" y="145"/>
                  </a:lnTo>
                  <a:lnTo>
                    <a:pt x="447" y="145"/>
                  </a:lnTo>
                  <a:lnTo>
                    <a:pt x="447" y="146"/>
                  </a:lnTo>
                  <a:lnTo>
                    <a:pt x="447" y="147"/>
                  </a:lnTo>
                  <a:lnTo>
                    <a:pt x="447" y="146"/>
                  </a:lnTo>
                  <a:lnTo>
                    <a:pt x="448" y="147"/>
                  </a:lnTo>
                  <a:lnTo>
                    <a:pt x="448" y="146"/>
                  </a:lnTo>
                  <a:lnTo>
                    <a:pt x="448" y="145"/>
                  </a:lnTo>
                  <a:lnTo>
                    <a:pt x="448" y="146"/>
                  </a:lnTo>
                  <a:lnTo>
                    <a:pt x="448" y="145"/>
                  </a:lnTo>
                  <a:lnTo>
                    <a:pt x="451" y="145"/>
                  </a:lnTo>
                  <a:lnTo>
                    <a:pt x="451" y="142"/>
                  </a:lnTo>
                  <a:lnTo>
                    <a:pt x="451" y="145"/>
                  </a:lnTo>
                  <a:lnTo>
                    <a:pt x="451" y="146"/>
                  </a:lnTo>
                  <a:lnTo>
                    <a:pt x="448" y="146"/>
                  </a:lnTo>
                  <a:lnTo>
                    <a:pt x="451" y="146"/>
                  </a:lnTo>
                  <a:lnTo>
                    <a:pt x="451" y="147"/>
                  </a:lnTo>
                  <a:lnTo>
                    <a:pt x="448" y="147"/>
                  </a:lnTo>
                  <a:lnTo>
                    <a:pt x="448" y="148"/>
                  </a:lnTo>
                  <a:lnTo>
                    <a:pt x="451" y="147"/>
                  </a:lnTo>
                  <a:lnTo>
                    <a:pt x="448" y="147"/>
                  </a:lnTo>
                  <a:lnTo>
                    <a:pt x="451" y="147"/>
                  </a:lnTo>
                  <a:lnTo>
                    <a:pt x="451" y="148"/>
                  </a:lnTo>
                  <a:lnTo>
                    <a:pt x="451" y="150"/>
                  </a:lnTo>
                  <a:lnTo>
                    <a:pt x="451" y="151"/>
                  </a:lnTo>
                  <a:lnTo>
                    <a:pt x="452" y="151"/>
                  </a:lnTo>
                  <a:lnTo>
                    <a:pt x="452" y="150"/>
                  </a:lnTo>
                  <a:lnTo>
                    <a:pt x="452" y="148"/>
                  </a:lnTo>
                  <a:lnTo>
                    <a:pt x="452" y="147"/>
                  </a:lnTo>
                  <a:lnTo>
                    <a:pt x="453" y="147"/>
                  </a:lnTo>
                  <a:lnTo>
                    <a:pt x="453" y="146"/>
                  </a:lnTo>
                  <a:lnTo>
                    <a:pt x="453" y="147"/>
                  </a:lnTo>
                  <a:lnTo>
                    <a:pt x="453" y="146"/>
                  </a:lnTo>
                  <a:lnTo>
                    <a:pt x="455" y="146"/>
                  </a:lnTo>
                  <a:lnTo>
                    <a:pt x="455" y="145"/>
                  </a:lnTo>
                  <a:lnTo>
                    <a:pt x="455" y="146"/>
                  </a:lnTo>
                  <a:lnTo>
                    <a:pt x="456" y="146"/>
                  </a:lnTo>
                  <a:lnTo>
                    <a:pt x="456" y="147"/>
                  </a:lnTo>
                  <a:lnTo>
                    <a:pt x="456" y="148"/>
                  </a:lnTo>
                  <a:lnTo>
                    <a:pt x="456" y="147"/>
                  </a:lnTo>
                  <a:lnTo>
                    <a:pt x="456" y="146"/>
                  </a:lnTo>
                  <a:lnTo>
                    <a:pt x="457" y="146"/>
                  </a:lnTo>
                  <a:lnTo>
                    <a:pt x="457" y="145"/>
                  </a:lnTo>
                  <a:lnTo>
                    <a:pt x="457" y="146"/>
                  </a:lnTo>
                  <a:lnTo>
                    <a:pt x="459" y="146"/>
                  </a:lnTo>
                  <a:lnTo>
                    <a:pt x="457" y="146"/>
                  </a:lnTo>
                  <a:lnTo>
                    <a:pt x="457" y="147"/>
                  </a:lnTo>
                  <a:lnTo>
                    <a:pt x="457" y="148"/>
                  </a:lnTo>
                  <a:lnTo>
                    <a:pt x="456" y="148"/>
                  </a:lnTo>
                  <a:lnTo>
                    <a:pt x="457" y="148"/>
                  </a:lnTo>
                  <a:lnTo>
                    <a:pt x="457" y="150"/>
                  </a:lnTo>
                  <a:lnTo>
                    <a:pt x="457" y="148"/>
                  </a:lnTo>
                  <a:lnTo>
                    <a:pt x="457" y="150"/>
                  </a:lnTo>
                  <a:lnTo>
                    <a:pt x="459" y="150"/>
                  </a:lnTo>
                  <a:lnTo>
                    <a:pt x="459" y="148"/>
                  </a:lnTo>
                  <a:lnTo>
                    <a:pt x="459" y="150"/>
                  </a:lnTo>
                  <a:lnTo>
                    <a:pt x="459" y="151"/>
                  </a:lnTo>
                  <a:lnTo>
                    <a:pt x="459" y="152"/>
                  </a:lnTo>
                  <a:lnTo>
                    <a:pt x="459" y="151"/>
                  </a:lnTo>
                  <a:lnTo>
                    <a:pt x="461" y="151"/>
                  </a:lnTo>
                  <a:lnTo>
                    <a:pt x="459" y="151"/>
                  </a:lnTo>
                  <a:lnTo>
                    <a:pt x="461" y="151"/>
                  </a:lnTo>
                  <a:lnTo>
                    <a:pt x="461" y="152"/>
                  </a:lnTo>
                  <a:lnTo>
                    <a:pt x="459" y="152"/>
                  </a:lnTo>
                  <a:lnTo>
                    <a:pt x="461" y="152"/>
                  </a:lnTo>
                  <a:lnTo>
                    <a:pt x="462" y="152"/>
                  </a:lnTo>
                  <a:lnTo>
                    <a:pt x="462" y="151"/>
                  </a:lnTo>
                  <a:lnTo>
                    <a:pt x="462" y="152"/>
                  </a:lnTo>
                  <a:lnTo>
                    <a:pt x="462" y="155"/>
                  </a:lnTo>
                  <a:lnTo>
                    <a:pt x="462" y="152"/>
                  </a:lnTo>
                  <a:lnTo>
                    <a:pt x="462" y="155"/>
                  </a:lnTo>
                  <a:lnTo>
                    <a:pt x="463" y="155"/>
                  </a:lnTo>
                  <a:lnTo>
                    <a:pt x="463" y="152"/>
                  </a:lnTo>
                  <a:lnTo>
                    <a:pt x="463" y="155"/>
                  </a:lnTo>
                  <a:lnTo>
                    <a:pt x="463" y="152"/>
                  </a:lnTo>
                  <a:lnTo>
                    <a:pt x="463" y="155"/>
                  </a:lnTo>
                  <a:lnTo>
                    <a:pt x="463" y="156"/>
                  </a:lnTo>
                  <a:lnTo>
                    <a:pt x="463" y="155"/>
                  </a:lnTo>
                  <a:lnTo>
                    <a:pt x="463" y="156"/>
                  </a:lnTo>
                  <a:lnTo>
                    <a:pt x="464" y="156"/>
                  </a:lnTo>
                  <a:lnTo>
                    <a:pt x="464" y="157"/>
                  </a:lnTo>
                  <a:lnTo>
                    <a:pt x="463" y="157"/>
                  </a:lnTo>
                  <a:lnTo>
                    <a:pt x="463" y="158"/>
                  </a:lnTo>
                  <a:lnTo>
                    <a:pt x="462" y="158"/>
                  </a:lnTo>
                  <a:lnTo>
                    <a:pt x="463" y="158"/>
                  </a:lnTo>
                  <a:lnTo>
                    <a:pt x="464" y="158"/>
                  </a:lnTo>
                  <a:lnTo>
                    <a:pt x="463" y="158"/>
                  </a:lnTo>
                  <a:lnTo>
                    <a:pt x="463" y="159"/>
                  </a:lnTo>
                  <a:lnTo>
                    <a:pt x="462" y="159"/>
                  </a:lnTo>
                  <a:lnTo>
                    <a:pt x="462" y="161"/>
                  </a:lnTo>
                  <a:lnTo>
                    <a:pt x="463" y="161"/>
                  </a:lnTo>
                  <a:lnTo>
                    <a:pt x="462" y="161"/>
                  </a:lnTo>
                  <a:lnTo>
                    <a:pt x="462" y="163"/>
                  </a:lnTo>
                  <a:lnTo>
                    <a:pt x="461" y="163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61" y="163"/>
                  </a:lnTo>
                  <a:lnTo>
                    <a:pt x="461" y="164"/>
                  </a:lnTo>
                  <a:lnTo>
                    <a:pt x="461" y="163"/>
                  </a:lnTo>
                  <a:lnTo>
                    <a:pt x="462" y="163"/>
                  </a:lnTo>
                  <a:lnTo>
                    <a:pt x="462" y="164"/>
                  </a:lnTo>
                  <a:lnTo>
                    <a:pt x="461" y="164"/>
                  </a:lnTo>
                  <a:lnTo>
                    <a:pt x="461" y="165"/>
                  </a:lnTo>
                  <a:lnTo>
                    <a:pt x="462" y="165"/>
                  </a:lnTo>
                  <a:lnTo>
                    <a:pt x="462" y="167"/>
                  </a:lnTo>
                  <a:lnTo>
                    <a:pt x="462" y="165"/>
                  </a:lnTo>
                  <a:lnTo>
                    <a:pt x="462" y="164"/>
                  </a:lnTo>
                  <a:lnTo>
                    <a:pt x="462" y="163"/>
                  </a:lnTo>
                  <a:lnTo>
                    <a:pt x="463" y="163"/>
                  </a:lnTo>
                  <a:lnTo>
                    <a:pt x="463" y="161"/>
                  </a:lnTo>
                  <a:lnTo>
                    <a:pt x="464" y="159"/>
                  </a:lnTo>
                  <a:lnTo>
                    <a:pt x="464" y="161"/>
                  </a:lnTo>
                  <a:lnTo>
                    <a:pt x="465" y="161"/>
                  </a:lnTo>
                  <a:lnTo>
                    <a:pt x="465" y="163"/>
                  </a:lnTo>
                  <a:lnTo>
                    <a:pt x="465" y="164"/>
                  </a:lnTo>
                  <a:lnTo>
                    <a:pt x="465" y="165"/>
                  </a:lnTo>
                  <a:lnTo>
                    <a:pt x="464" y="165"/>
                  </a:lnTo>
                  <a:lnTo>
                    <a:pt x="463" y="165"/>
                  </a:lnTo>
                  <a:lnTo>
                    <a:pt x="464" y="165"/>
                  </a:lnTo>
                  <a:lnTo>
                    <a:pt x="464" y="167"/>
                  </a:lnTo>
                  <a:lnTo>
                    <a:pt x="463" y="168"/>
                  </a:lnTo>
                  <a:lnTo>
                    <a:pt x="463" y="169"/>
                  </a:lnTo>
                  <a:lnTo>
                    <a:pt x="462" y="169"/>
                  </a:lnTo>
                  <a:lnTo>
                    <a:pt x="463" y="169"/>
                  </a:lnTo>
                  <a:lnTo>
                    <a:pt x="463" y="168"/>
                  </a:lnTo>
                  <a:lnTo>
                    <a:pt x="463" y="169"/>
                  </a:lnTo>
                  <a:lnTo>
                    <a:pt x="462" y="172"/>
                  </a:lnTo>
                  <a:lnTo>
                    <a:pt x="462" y="173"/>
                  </a:lnTo>
                  <a:lnTo>
                    <a:pt x="462" y="174"/>
                  </a:lnTo>
                  <a:lnTo>
                    <a:pt x="462" y="175"/>
                  </a:lnTo>
                  <a:lnTo>
                    <a:pt x="462" y="176"/>
                  </a:lnTo>
                  <a:lnTo>
                    <a:pt x="462" y="178"/>
                  </a:lnTo>
                  <a:lnTo>
                    <a:pt x="462" y="179"/>
                  </a:lnTo>
                  <a:lnTo>
                    <a:pt x="462" y="181"/>
                  </a:lnTo>
                  <a:lnTo>
                    <a:pt x="461" y="181"/>
                  </a:lnTo>
                  <a:lnTo>
                    <a:pt x="461" y="182"/>
                  </a:lnTo>
                  <a:lnTo>
                    <a:pt x="461" y="184"/>
                  </a:lnTo>
                  <a:lnTo>
                    <a:pt x="461" y="185"/>
                  </a:lnTo>
                  <a:lnTo>
                    <a:pt x="459" y="185"/>
                  </a:lnTo>
                  <a:lnTo>
                    <a:pt x="461" y="185"/>
                  </a:lnTo>
                  <a:lnTo>
                    <a:pt x="461" y="184"/>
                  </a:lnTo>
                  <a:lnTo>
                    <a:pt x="461" y="182"/>
                  </a:lnTo>
                  <a:lnTo>
                    <a:pt x="462" y="182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3" y="179"/>
                  </a:lnTo>
                  <a:lnTo>
                    <a:pt x="464" y="178"/>
                  </a:lnTo>
                  <a:lnTo>
                    <a:pt x="465" y="178"/>
                  </a:lnTo>
                  <a:lnTo>
                    <a:pt x="465" y="176"/>
                  </a:lnTo>
                  <a:lnTo>
                    <a:pt x="465" y="175"/>
                  </a:lnTo>
                  <a:lnTo>
                    <a:pt x="465" y="174"/>
                  </a:lnTo>
                  <a:lnTo>
                    <a:pt x="465" y="172"/>
                  </a:lnTo>
                  <a:lnTo>
                    <a:pt x="465" y="169"/>
                  </a:lnTo>
                  <a:lnTo>
                    <a:pt x="465" y="168"/>
                  </a:lnTo>
                  <a:lnTo>
                    <a:pt x="467" y="168"/>
                  </a:lnTo>
                  <a:lnTo>
                    <a:pt x="467" y="169"/>
                  </a:lnTo>
                  <a:lnTo>
                    <a:pt x="467" y="168"/>
                  </a:lnTo>
                  <a:lnTo>
                    <a:pt x="467" y="167"/>
                  </a:lnTo>
                  <a:lnTo>
                    <a:pt x="469" y="167"/>
                  </a:lnTo>
                  <a:lnTo>
                    <a:pt x="470" y="165"/>
                  </a:lnTo>
                  <a:lnTo>
                    <a:pt x="472" y="165"/>
                  </a:lnTo>
                  <a:lnTo>
                    <a:pt x="472" y="167"/>
                  </a:lnTo>
                  <a:lnTo>
                    <a:pt x="470" y="167"/>
                  </a:lnTo>
                  <a:lnTo>
                    <a:pt x="472" y="167"/>
                  </a:lnTo>
                  <a:lnTo>
                    <a:pt x="472" y="168"/>
                  </a:lnTo>
                  <a:lnTo>
                    <a:pt x="472" y="167"/>
                  </a:lnTo>
                  <a:lnTo>
                    <a:pt x="472" y="168"/>
                  </a:lnTo>
                  <a:lnTo>
                    <a:pt x="472" y="169"/>
                  </a:lnTo>
                  <a:lnTo>
                    <a:pt x="470" y="169"/>
                  </a:lnTo>
                  <a:lnTo>
                    <a:pt x="470" y="172"/>
                  </a:lnTo>
                  <a:lnTo>
                    <a:pt x="470" y="173"/>
                  </a:lnTo>
                  <a:lnTo>
                    <a:pt x="469" y="173"/>
                  </a:lnTo>
                  <a:lnTo>
                    <a:pt x="469" y="172"/>
                  </a:lnTo>
                  <a:lnTo>
                    <a:pt x="469" y="173"/>
                  </a:lnTo>
                  <a:lnTo>
                    <a:pt x="467" y="174"/>
                  </a:lnTo>
                  <a:lnTo>
                    <a:pt x="465" y="174"/>
                  </a:lnTo>
                  <a:lnTo>
                    <a:pt x="467" y="175"/>
                  </a:lnTo>
                  <a:lnTo>
                    <a:pt x="467" y="174"/>
                  </a:lnTo>
                  <a:lnTo>
                    <a:pt x="467" y="175"/>
                  </a:lnTo>
                  <a:lnTo>
                    <a:pt x="467" y="174"/>
                  </a:lnTo>
                  <a:lnTo>
                    <a:pt x="469" y="174"/>
                  </a:lnTo>
                  <a:lnTo>
                    <a:pt x="469" y="175"/>
                  </a:lnTo>
                  <a:lnTo>
                    <a:pt x="470" y="175"/>
                  </a:lnTo>
                  <a:lnTo>
                    <a:pt x="470" y="174"/>
                  </a:lnTo>
                  <a:lnTo>
                    <a:pt x="472" y="174"/>
                  </a:lnTo>
                  <a:lnTo>
                    <a:pt x="470" y="174"/>
                  </a:lnTo>
                  <a:lnTo>
                    <a:pt x="472" y="174"/>
                  </a:lnTo>
                  <a:lnTo>
                    <a:pt x="472" y="173"/>
                  </a:lnTo>
                  <a:lnTo>
                    <a:pt x="472" y="172"/>
                  </a:lnTo>
                  <a:lnTo>
                    <a:pt x="473" y="172"/>
                  </a:lnTo>
                  <a:lnTo>
                    <a:pt x="473" y="169"/>
                  </a:lnTo>
                  <a:lnTo>
                    <a:pt x="473" y="172"/>
                  </a:lnTo>
                  <a:lnTo>
                    <a:pt x="473" y="169"/>
                  </a:lnTo>
                  <a:lnTo>
                    <a:pt x="473" y="168"/>
                  </a:lnTo>
                  <a:lnTo>
                    <a:pt x="473" y="169"/>
                  </a:lnTo>
                  <a:lnTo>
                    <a:pt x="474" y="169"/>
                  </a:lnTo>
                  <a:lnTo>
                    <a:pt x="474" y="172"/>
                  </a:lnTo>
                  <a:lnTo>
                    <a:pt x="474" y="169"/>
                  </a:lnTo>
                  <a:lnTo>
                    <a:pt x="475" y="169"/>
                  </a:lnTo>
                  <a:lnTo>
                    <a:pt x="475" y="168"/>
                  </a:lnTo>
                  <a:lnTo>
                    <a:pt x="475" y="167"/>
                  </a:lnTo>
                  <a:lnTo>
                    <a:pt x="478" y="168"/>
                  </a:lnTo>
                  <a:lnTo>
                    <a:pt x="475" y="169"/>
                  </a:lnTo>
                  <a:lnTo>
                    <a:pt x="478" y="169"/>
                  </a:lnTo>
                  <a:lnTo>
                    <a:pt x="478" y="168"/>
                  </a:lnTo>
                  <a:lnTo>
                    <a:pt x="478" y="167"/>
                  </a:lnTo>
                  <a:lnTo>
                    <a:pt x="478" y="168"/>
                  </a:lnTo>
                  <a:lnTo>
                    <a:pt x="479" y="168"/>
                  </a:lnTo>
                  <a:lnTo>
                    <a:pt x="480" y="168"/>
                  </a:lnTo>
                  <a:lnTo>
                    <a:pt x="480" y="167"/>
                  </a:lnTo>
                  <a:lnTo>
                    <a:pt x="479" y="167"/>
                  </a:lnTo>
                  <a:lnTo>
                    <a:pt x="480" y="167"/>
                  </a:lnTo>
                  <a:lnTo>
                    <a:pt x="480" y="168"/>
                  </a:lnTo>
                  <a:lnTo>
                    <a:pt x="481" y="169"/>
                  </a:lnTo>
                  <a:lnTo>
                    <a:pt x="481" y="168"/>
                  </a:lnTo>
                  <a:lnTo>
                    <a:pt x="480" y="168"/>
                  </a:lnTo>
                  <a:lnTo>
                    <a:pt x="481" y="168"/>
                  </a:lnTo>
                  <a:lnTo>
                    <a:pt x="481" y="167"/>
                  </a:lnTo>
                  <a:lnTo>
                    <a:pt x="480" y="167"/>
                  </a:lnTo>
                  <a:lnTo>
                    <a:pt x="481" y="167"/>
                  </a:lnTo>
                  <a:lnTo>
                    <a:pt x="480" y="167"/>
                  </a:lnTo>
                  <a:lnTo>
                    <a:pt x="480" y="165"/>
                  </a:lnTo>
                  <a:lnTo>
                    <a:pt x="480" y="164"/>
                  </a:lnTo>
                  <a:lnTo>
                    <a:pt x="481" y="164"/>
                  </a:lnTo>
                  <a:lnTo>
                    <a:pt x="482" y="164"/>
                  </a:lnTo>
                  <a:lnTo>
                    <a:pt x="484" y="165"/>
                  </a:lnTo>
                  <a:lnTo>
                    <a:pt x="486" y="165"/>
                  </a:lnTo>
                  <a:lnTo>
                    <a:pt x="487" y="167"/>
                  </a:lnTo>
                  <a:lnTo>
                    <a:pt x="488" y="167"/>
                  </a:lnTo>
                  <a:lnTo>
                    <a:pt x="490" y="168"/>
                  </a:lnTo>
                  <a:lnTo>
                    <a:pt x="491" y="168"/>
                  </a:lnTo>
                  <a:lnTo>
                    <a:pt x="491" y="169"/>
                  </a:lnTo>
                  <a:lnTo>
                    <a:pt x="492" y="169"/>
                  </a:lnTo>
                  <a:lnTo>
                    <a:pt x="493" y="172"/>
                  </a:lnTo>
                  <a:lnTo>
                    <a:pt x="496" y="172"/>
                  </a:lnTo>
                  <a:lnTo>
                    <a:pt x="496" y="173"/>
                  </a:lnTo>
                  <a:lnTo>
                    <a:pt x="496" y="172"/>
                  </a:lnTo>
                  <a:lnTo>
                    <a:pt x="496" y="173"/>
                  </a:lnTo>
                  <a:lnTo>
                    <a:pt x="497" y="173"/>
                  </a:lnTo>
                  <a:lnTo>
                    <a:pt x="497" y="174"/>
                  </a:lnTo>
                  <a:lnTo>
                    <a:pt x="497" y="173"/>
                  </a:lnTo>
                  <a:lnTo>
                    <a:pt x="497" y="174"/>
                  </a:lnTo>
                  <a:lnTo>
                    <a:pt x="498" y="174"/>
                  </a:lnTo>
                  <a:lnTo>
                    <a:pt x="499" y="174"/>
                  </a:lnTo>
                  <a:lnTo>
                    <a:pt x="499" y="175"/>
                  </a:lnTo>
                  <a:lnTo>
                    <a:pt x="499" y="174"/>
                  </a:lnTo>
                  <a:lnTo>
                    <a:pt x="499" y="175"/>
                  </a:lnTo>
                  <a:lnTo>
                    <a:pt x="501" y="174"/>
                  </a:lnTo>
                  <a:lnTo>
                    <a:pt x="501" y="175"/>
                  </a:lnTo>
                  <a:lnTo>
                    <a:pt x="501" y="174"/>
                  </a:lnTo>
                  <a:lnTo>
                    <a:pt x="502" y="174"/>
                  </a:lnTo>
                  <a:lnTo>
                    <a:pt x="502" y="175"/>
                  </a:lnTo>
                  <a:lnTo>
                    <a:pt x="504" y="175"/>
                  </a:lnTo>
                  <a:lnTo>
                    <a:pt x="505" y="175"/>
                  </a:lnTo>
                  <a:lnTo>
                    <a:pt x="505" y="174"/>
                  </a:lnTo>
                  <a:lnTo>
                    <a:pt x="504" y="174"/>
                  </a:lnTo>
                  <a:lnTo>
                    <a:pt x="504" y="173"/>
                  </a:lnTo>
                  <a:lnTo>
                    <a:pt x="505" y="173"/>
                  </a:lnTo>
                  <a:lnTo>
                    <a:pt x="507" y="173"/>
                  </a:lnTo>
                  <a:lnTo>
                    <a:pt x="507" y="174"/>
                  </a:lnTo>
                  <a:lnTo>
                    <a:pt x="507" y="173"/>
                  </a:lnTo>
                  <a:lnTo>
                    <a:pt x="507" y="174"/>
                  </a:lnTo>
                  <a:lnTo>
                    <a:pt x="508" y="175"/>
                  </a:lnTo>
                  <a:lnTo>
                    <a:pt x="509" y="175"/>
                  </a:lnTo>
                  <a:lnTo>
                    <a:pt x="508" y="175"/>
                  </a:lnTo>
                  <a:lnTo>
                    <a:pt x="509" y="175"/>
                  </a:lnTo>
                  <a:lnTo>
                    <a:pt x="509" y="176"/>
                  </a:lnTo>
                  <a:lnTo>
                    <a:pt x="509" y="175"/>
                  </a:lnTo>
                  <a:lnTo>
                    <a:pt x="509" y="176"/>
                  </a:lnTo>
                  <a:lnTo>
                    <a:pt x="510" y="176"/>
                  </a:lnTo>
                  <a:lnTo>
                    <a:pt x="513" y="176"/>
                  </a:lnTo>
                  <a:lnTo>
                    <a:pt x="513" y="178"/>
                  </a:lnTo>
                  <a:lnTo>
                    <a:pt x="513" y="176"/>
                  </a:lnTo>
                  <a:lnTo>
                    <a:pt x="514" y="176"/>
                  </a:lnTo>
                  <a:lnTo>
                    <a:pt x="515" y="176"/>
                  </a:lnTo>
                  <a:lnTo>
                    <a:pt x="515" y="178"/>
                  </a:lnTo>
                  <a:lnTo>
                    <a:pt x="514" y="178"/>
                  </a:lnTo>
                  <a:lnTo>
                    <a:pt x="515" y="178"/>
                  </a:lnTo>
                  <a:lnTo>
                    <a:pt x="516" y="179"/>
                  </a:lnTo>
                  <a:lnTo>
                    <a:pt x="516" y="178"/>
                  </a:lnTo>
                  <a:lnTo>
                    <a:pt x="515" y="178"/>
                  </a:lnTo>
                  <a:lnTo>
                    <a:pt x="515" y="176"/>
                  </a:lnTo>
                  <a:lnTo>
                    <a:pt x="515" y="175"/>
                  </a:lnTo>
                  <a:lnTo>
                    <a:pt x="516" y="175"/>
                  </a:lnTo>
                  <a:lnTo>
                    <a:pt x="516" y="176"/>
                  </a:lnTo>
                  <a:lnTo>
                    <a:pt x="518" y="176"/>
                  </a:lnTo>
                  <a:lnTo>
                    <a:pt x="518" y="175"/>
                  </a:lnTo>
                  <a:lnTo>
                    <a:pt x="518" y="176"/>
                  </a:lnTo>
                  <a:lnTo>
                    <a:pt x="520" y="175"/>
                  </a:lnTo>
                  <a:lnTo>
                    <a:pt x="522" y="175"/>
                  </a:lnTo>
                  <a:lnTo>
                    <a:pt x="522" y="176"/>
                  </a:lnTo>
                  <a:lnTo>
                    <a:pt x="522" y="175"/>
                  </a:lnTo>
                  <a:lnTo>
                    <a:pt x="524" y="175"/>
                  </a:lnTo>
                  <a:lnTo>
                    <a:pt x="526" y="175"/>
                  </a:lnTo>
                  <a:lnTo>
                    <a:pt x="527" y="174"/>
                  </a:lnTo>
                  <a:lnTo>
                    <a:pt x="529" y="174"/>
                  </a:lnTo>
                  <a:lnTo>
                    <a:pt x="532" y="174"/>
                  </a:lnTo>
                  <a:lnTo>
                    <a:pt x="532" y="175"/>
                  </a:lnTo>
                  <a:lnTo>
                    <a:pt x="533" y="175"/>
                  </a:lnTo>
                  <a:lnTo>
                    <a:pt x="535" y="175"/>
                  </a:lnTo>
                  <a:lnTo>
                    <a:pt x="536" y="175"/>
                  </a:lnTo>
                  <a:lnTo>
                    <a:pt x="537" y="176"/>
                  </a:lnTo>
                  <a:lnTo>
                    <a:pt x="539" y="178"/>
                  </a:lnTo>
                  <a:lnTo>
                    <a:pt x="541" y="178"/>
                  </a:lnTo>
                  <a:lnTo>
                    <a:pt x="541" y="179"/>
                  </a:lnTo>
                  <a:lnTo>
                    <a:pt x="542" y="179"/>
                  </a:lnTo>
                  <a:lnTo>
                    <a:pt x="543" y="181"/>
                  </a:lnTo>
                  <a:lnTo>
                    <a:pt x="543" y="182"/>
                  </a:lnTo>
                  <a:lnTo>
                    <a:pt x="544" y="182"/>
                  </a:lnTo>
                  <a:lnTo>
                    <a:pt x="545" y="182"/>
                  </a:lnTo>
                  <a:lnTo>
                    <a:pt x="545" y="184"/>
                  </a:lnTo>
                  <a:lnTo>
                    <a:pt x="547" y="184"/>
                  </a:lnTo>
                  <a:lnTo>
                    <a:pt x="549" y="185"/>
                  </a:lnTo>
                  <a:lnTo>
                    <a:pt x="550" y="185"/>
                  </a:lnTo>
                  <a:lnTo>
                    <a:pt x="550" y="186"/>
                  </a:lnTo>
                  <a:lnTo>
                    <a:pt x="552" y="186"/>
                  </a:lnTo>
                  <a:lnTo>
                    <a:pt x="552" y="187"/>
                  </a:lnTo>
                  <a:lnTo>
                    <a:pt x="553" y="187"/>
                  </a:lnTo>
                  <a:lnTo>
                    <a:pt x="553" y="190"/>
                  </a:lnTo>
                  <a:lnTo>
                    <a:pt x="554" y="190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5" y="192"/>
                  </a:lnTo>
                  <a:lnTo>
                    <a:pt x="558" y="192"/>
                  </a:lnTo>
                  <a:lnTo>
                    <a:pt x="558" y="193"/>
                  </a:lnTo>
                  <a:lnTo>
                    <a:pt x="559" y="193"/>
                  </a:lnTo>
                  <a:lnTo>
                    <a:pt x="560" y="193"/>
                  </a:lnTo>
                  <a:lnTo>
                    <a:pt x="560" y="195"/>
                  </a:lnTo>
                  <a:lnTo>
                    <a:pt x="561" y="195"/>
                  </a:lnTo>
                  <a:lnTo>
                    <a:pt x="561" y="196"/>
                  </a:lnTo>
                  <a:lnTo>
                    <a:pt x="561" y="198"/>
                  </a:lnTo>
                  <a:lnTo>
                    <a:pt x="562" y="198"/>
                  </a:lnTo>
                  <a:lnTo>
                    <a:pt x="562" y="199"/>
                  </a:lnTo>
                  <a:lnTo>
                    <a:pt x="564" y="199"/>
                  </a:lnTo>
                  <a:lnTo>
                    <a:pt x="564" y="201"/>
                  </a:lnTo>
                  <a:lnTo>
                    <a:pt x="565" y="203"/>
                  </a:lnTo>
                  <a:lnTo>
                    <a:pt x="567" y="204"/>
                  </a:lnTo>
                  <a:lnTo>
                    <a:pt x="569" y="205"/>
                  </a:lnTo>
                  <a:lnTo>
                    <a:pt x="570" y="208"/>
                  </a:lnTo>
                  <a:lnTo>
                    <a:pt x="571" y="209"/>
                  </a:lnTo>
                  <a:lnTo>
                    <a:pt x="572" y="210"/>
                  </a:lnTo>
                  <a:lnTo>
                    <a:pt x="572" y="212"/>
                  </a:lnTo>
                  <a:lnTo>
                    <a:pt x="573" y="212"/>
                  </a:lnTo>
                  <a:lnTo>
                    <a:pt x="573" y="213"/>
                  </a:lnTo>
                  <a:lnTo>
                    <a:pt x="576" y="213"/>
                  </a:lnTo>
                  <a:lnTo>
                    <a:pt x="577" y="214"/>
                  </a:lnTo>
                  <a:lnTo>
                    <a:pt x="578" y="214"/>
                  </a:lnTo>
                  <a:lnTo>
                    <a:pt x="579" y="216"/>
                  </a:lnTo>
                  <a:lnTo>
                    <a:pt x="579" y="218"/>
                  </a:lnTo>
                  <a:lnTo>
                    <a:pt x="581" y="219"/>
                  </a:lnTo>
                  <a:lnTo>
                    <a:pt x="582" y="220"/>
                  </a:lnTo>
                  <a:lnTo>
                    <a:pt x="584" y="220"/>
                  </a:lnTo>
                  <a:lnTo>
                    <a:pt x="585" y="220"/>
                  </a:lnTo>
                  <a:lnTo>
                    <a:pt x="587" y="221"/>
                  </a:lnTo>
                  <a:lnTo>
                    <a:pt x="587" y="222"/>
                  </a:lnTo>
                  <a:lnTo>
                    <a:pt x="588" y="222"/>
                  </a:lnTo>
                  <a:lnTo>
                    <a:pt x="589" y="222"/>
                  </a:lnTo>
                  <a:lnTo>
                    <a:pt x="590" y="222"/>
                  </a:lnTo>
                  <a:lnTo>
                    <a:pt x="590" y="225"/>
                  </a:lnTo>
                  <a:lnTo>
                    <a:pt x="590" y="222"/>
                  </a:lnTo>
                  <a:lnTo>
                    <a:pt x="594" y="222"/>
                  </a:lnTo>
                  <a:lnTo>
                    <a:pt x="595" y="222"/>
                  </a:lnTo>
                  <a:lnTo>
                    <a:pt x="598" y="222"/>
                  </a:lnTo>
                  <a:lnTo>
                    <a:pt x="599" y="222"/>
                  </a:lnTo>
                  <a:lnTo>
                    <a:pt x="600" y="222"/>
                  </a:lnTo>
                  <a:lnTo>
                    <a:pt x="604" y="222"/>
                  </a:lnTo>
                  <a:lnTo>
                    <a:pt x="605" y="225"/>
                  </a:lnTo>
                  <a:lnTo>
                    <a:pt x="606" y="225"/>
                  </a:lnTo>
                  <a:lnTo>
                    <a:pt x="607" y="225"/>
                  </a:lnTo>
                  <a:lnTo>
                    <a:pt x="609" y="226"/>
                  </a:lnTo>
                  <a:lnTo>
                    <a:pt x="609" y="227"/>
                  </a:lnTo>
                  <a:lnTo>
                    <a:pt x="611" y="227"/>
                  </a:lnTo>
                  <a:lnTo>
                    <a:pt x="611" y="229"/>
                  </a:lnTo>
                  <a:lnTo>
                    <a:pt x="611" y="230"/>
                  </a:lnTo>
                  <a:lnTo>
                    <a:pt x="612" y="231"/>
                  </a:lnTo>
                  <a:lnTo>
                    <a:pt x="612" y="232"/>
                  </a:lnTo>
                  <a:lnTo>
                    <a:pt x="612" y="235"/>
                  </a:lnTo>
                  <a:lnTo>
                    <a:pt x="613" y="236"/>
                  </a:lnTo>
                  <a:lnTo>
                    <a:pt x="613" y="237"/>
                  </a:lnTo>
                  <a:lnTo>
                    <a:pt x="613" y="238"/>
                  </a:lnTo>
                  <a:lnTo>
                    <a:pt x="613" y="239"/>
                  </a:lnTo>
                  <a:lnTo>
                    <a:pt x="613" y="241"/>
                  </a:lnTo>
                  <a:lnTo>
                    <a:pt x="615" y="243"/>
                  </a:lnTo>
                  <a:lnTo>
                    <a:pt x="615" y="244"/>
                  </a:lnTo>
                  <a:lnTo>
                    <a:pt x="615" y="247"/>
                  </a:lnTo>
                  <a:lnTo>
                    <a:pt x="613" y="247"/>
                  </a:lnTo>
                  <a:lnTo>
                    <a:pt x="615" y="247"/>
                  </a:lnTo>
                  <a:lnTo>
                    <a:pt x="616" y="248"/>
                  </a:lnTo>
                  <a:lnTo>
                    <a:pt x="616" y="249"/>
                  </a:lnTo>
                  <a:lnTo>
                    <a:pt x="616" y="252"/>
                  </a:lnTo>
                  <a:lnTo>
                    <a:pt x="616" y="253"/>
                  </a:lnTo>
                  <a:lnTo>
                    <a:pt x="617" y="254"/>
                  </a:lnTo>
                  <a:lnTo>
                    <a:pt x="617" y="255"/>
                  </a:lnTo>
                  <a:lnTo>
                    <a:pt x="617" y="256"/>
                  </a:lnTo>
                  <a:lnTo>
                    <a:pt x="617" y="258"/>
                  </a:lnTo>
                  <a:lnTo>
                    <a:pt x="617" y="259"/>
                  </a:lnTo>
                  <a:lnTo>
                    <a:pt x="617" y="261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4"/>
                  </a:lnTo>
                  <a:lnTo>
                    <a:pt x="618" y="265"/>
                  </a:lnTo>
                  <a:lnTo>
                    <a:pt x="617" y="266"/>
                  </a:lnTo>
                  <a:lnTo>
                    <a:pt x="617" y="265"/>
                  </a:lnTo>
                  <a:lnTo>
                    <a:pt x="617" y="266"/>
                  </a:lnTo>
                  <a:lnTo>
                    <a:pt x="618" y="266"/>
                  </a:lnTo>
                  <a:lnTo>
                    <a:pt x="618" y="265"/>
                  </a:lnTo>
                  <a:lnTo>
                    <a:pt x="618" y="264"/>
                  </a:lnTo>
                  <a:lnTo>
                    <a:pt x="618" y="265"/>
                  </a:lnTo>
                  <a:lnTo>
                    <a:pt x="618" y="266"/>
                  </a:lnTo>
                  <a:lnTo>
                    <a:pt x="621" y="267"/>
                  </a:lnTo>
                  <a:lnTo>
                    <a:pt x="621" y="270"/>
                  </a:lnTo>
                  <a:lnTo>
                    <a:pt x="621" y="272"/>
                  </a:lnTo>
                  <a:lnTo>
                    <a:pt x="621" y="273"/>
                  </a:lnTo>
                  <a:lnTo>
                    <a:pt x="621" y="275"/>
                  </a:lnTo>
                  <a:lnTo>
                    <a:pt x="621" y="276"/>
                  </a:lnTo>
                  <a:lnTo>
                    <a:pt x="618" y="275"/>
                  </a:lnTo>
                  <a:lnTo>
                    <a:pt x="618" y="276"/>
                  </a:lnTo>
                  <a:lnTo>
                    <a:pt x="617" y="276"/>
                  </a:lnTo>
                  <a:lnTo>
                    <a:pt x="618" y="276"/>
                  </a:lnTo>
                  <a:lnTo>
                    <a:pt x="621" y="276"/>
                  </a:lnTo>
                  <a:lnTo>
                    <a:pt x="621" y="278"/>
                  </a:lnTo>
                  <a:lnTo>
                    <a:pt x="621" y="279"/>
                  </a:lnTo>
                  <a:lnTo>
                    <a:pt x="618" y="279"/>
                  </a:lnTo>
                  <a:lnTo>
                    <a:pt x="618" y="278"/>
                  </a:lnTo>
                  <a:lnTo>
                    <a:pt x="618" y="279"/>
                  </a:lnTo>
                  <a:lnTo>
                    <a:pt x="618" y="281"/>
                  </a:lnTo>
                  <a:lnTo>
                    <a:pt x="618" y="282"/>
                  </a:lnTo>
                  <a:lnTo>
                    <a:pt x="618" y="283"/>
                  </a:lnTo>
                  <a:lnTo>
                    <a:pt x="621" y="282"/>
                  </a:lnTo>
                  <a:lnTo>
                    <a:pt x="621" y="283"/>
                  </a:lnTo>
                  <a:lnTo>
                    <a:pt x="621" y="284"/>
                  </a:lnTo>
                  <a:lnTo>
                    <a:pt x="621" y="286"/>
                  </a:lnTo>
                  <a:lnTo>
                    <a:pt x="618" y="286"/>
                  </a:lnTo>
                  <a:lnTo>
                    <a:pt x="618" y="288"/>
                  </a:lnTo>
                  <a:lnTo>
                    <a:pt x="618" y="289"/>
                  </a:lnTo>
                  <a:lnTo>
                    <a:pt x="618" y="290"/>
                  </a:lnTo>
                  <a:lnTo>
                    <a:pt x="618" y="292"/>
                  </a:lnTo>
                  <a:lnTo>
                    <a:pt x="618" y="293"/>
                  </a:lnTo>
                  <a:lnTo>
                    <a:pt x="617" y="293"/>
                  </a:lnTo>
                  <a:lnTo>
                    <a:pt x="617" y="298"/>
                  </a:lnTo>
                  <a:lnTo>
                    <a:pt x="616" y="299"/>
                  </a:lnTo>
                  <a:lnTo>
                    <a:pt x="616" y="300"/>
                  </a:lnTo>
                  <a:lnTo>
                    <a:pt x="616" y="301"/>
                  </a:lnTo>
                  <a:lnTo>
                    <a:pt x="616" y="303"/>
                  </a:lnTo>
                  <a:lnTo>
                    <a:pt x="616" y="305"/>
                  </a:lnTo>
                  <a:lnTo>
                    <a:pt x="615" y="306"/>
                  </a:lnTo>
                  <a:lnTo>
                    <a:pt x="615" y="307"/>
                  </a:lnTo>
                  <a:lnTo>
                    <a:pt x="613" y="309"/>
                  </a:lnTo>
                  <a:lnTo>
                    <a:pt x="613" y="310"/>
                  </a:lnTo>
                  <a:lnTo>
                    <a:pt x="612" y="312"/>
                  </a:lnTo>
                  <a:lnTo>
                    <a:pt x="611" y="315"/>
                  </a:lnTo>
                  <a:lnTo>
                    <a:pt x="611" y="316"/>
                  </a:lnTo>
                  <a:lnTo>
                    <a:pt x="609" y="317"/>
                  </a:lnTo>
                  <a:lnTo>
                    <a:pt x="609" y="318"/>
                  </a:lnTo>
                  <a:lnTo>
                    <a:pt x="607" y="318"/>
                  </a:lnTo>
                  <a:lnTo>
                    <a:pt x="607" y="320"/>
                  </a:lnTo>
                  <a:lnTo>
                    <a:pt x="607" y="321"/>
                  </a:lnTo>
                  <a:lnTo>
                    <a:pt x="606" y="321"/>
                  </a:lnTo>
                  <a:lnTo>
                    <a:pt x="606" y="320"/>
                  </a:lnTo>
                  <a:lnTo>
                    <a:pt x="606" y="318"/>
                  </a:lnTo>
                  <a:lnTo>
                    <a:pt x="605" y="320"/>
                  </a:lnTo>
                  <a:lnTo>
                    <a:pt x="606" y="320"/>
                  </a:lnTo>
                  <a:lnTo>
                    <a:pt x="606" y="321"/>
                  </a:lnTo>
                  <a:lnTo>
                    <a:pt x="605" y="323"/>
                  </a:lnTo>
                  <a:lnTo>
                    <a:pt x="605" y="321"/>
                  </a:lnTo>
                  <a:lnTo>
                    <a:pt x="604" y="320"/>
                  </a:lnTo>
                  <a:lnTo>
                    <a:pt x="604" y="321"/>
                  </a:lnTo>
                  <a:lnTo>
                    <a:pt x="605" y="323"/>
                  </a:lnTo>
                  <a:lnTo>
                    <a:pt x="606" y="323"/>
                  </a:lnTo>
                  <a:lnTo>
                    <a:pt x="606" y="321"/>
                  </a:lnTo>
                  <a:lnTo>
                    <a:pt x="606" y="323"/>
                  </a:lnTo>
                  <a:lnTo>
                    <a:pt x="605" y="324"/>
                  </a:lnTo>
                  <a:lnTo>
                    <a:pt x="605" y="326"/>
                  </a:lnTo>
                  <a:lnTo>
                    <a:pt x="604" y="326"/>
                  </a:lnTo>
                  <a:lnTo>
                    <a:pt x="604" y="327"/>
                  </a:lnTo>
                  <a:lnTo>
                    <a:pt x="604" y="328"/>
                  </a:lnTo>
                  <a:lnTo>
                    <a:pt x="602" y="329"/>
                  </a:lnTo>
                  <a:lnTo>
                    <a:pt x="600" y="332"/>
                  </a:lnTo>
                  <a:lnTo>
                    <a:pt x="599" y="333"/>
                  </a:lnTo>
                  <a:lnTo>
                    <a:pt x="599" y="334"/>
                  </a:lnTo>
                  <a:lnTo>
                    <a:pt x="598" y="334"/>
                  </a:lnTo>
                  <a:lnTo>
                    <a:pt x="598" y="335"/>
                  </a:lnTo>
                  <a:lnTo>
                    <a:pt x="599" y="335"/>
                  </a:lnTo>
                  <a:lnTo>
                    <a:pt x="598" y="335"/>
                  </a:lnTo>
                  <a:lnTo>
                    <a:pt x="596" y="338"/>
                  </a:lnTo>
                  <a:lnTo>
                    <a:pt x="596" y="339"/>
                  </a:lnTo>
                  <a:lnTo>
                    <a:pt x="595" y="339"/>
                  </a:lnTo>
                  <a:lnTo>
                    <a:pt x="594" y="339"/>
                  </a:lnTo>
                  <a:lnTo>
                    <a:pt x="590" y="343"/>
                  </a:lnTo>
                  <a:lnTo>
                    <a:pt x="589" y="344"/>
                  </a:lnTo>
                  <a:lnTo>
                    <a:pt x="588" y="345"/>
                  </a:lnTo>
                  <a:lnTo>
                    <a:pt x="588" y="346"/>
                  </a:lnTo>
                  <a:lnTo>
                    <a:pt x="588" y="347"/>
                  </a:lnTo>
                  <a:lnTo>
                    <a:pt x="587" y="347"/>
                  </a:lnTo>
                  <a:lnTo>
                    <a:pt x="587" y="350"/>
                  </a:lnTo>
                  <a:lnTo>
                    <a:pt x="587" y="352"/>
                  </a:lnTo>
                  <a:lnTo>
                    <a:pt x="585" y="352"/>
                  </a:lnTo>
                  <a:lnTo>
                    <a:pt x="585" y="351"/>
                  </a:lnTo>
                  <a:lnTo>
                    <a:pt x="585" y="350"/>
                  </a:lnTo>
                  <a:lnTo>
                    <a:pt x="584" y="350"/>
                  </a:lnTo>
                  <a:lnTo>
                    <a:pt x="584" y="351"/>
                  </a:lnTo>
                  <a:lnTo>
                    <a:pt x="585" y="351"/>
                  </a:lnTo>
                  <a:lnTo>
                    <a:pt x="585" y="352"/>
                  </a:lnTo>
                  <a:lnTo>
                    <a:pt x="585" y="353"/>
                  </a:lnTo>
                  <a:lnTo>
                    <a:pt x="585" y="355"/>
                  </a:lnTo>
                  <a:lnTo>
                    <a:pt x="584" y="355"/>
                  </a:lnTo>
                  <a:lnTo>
                    <a:pt x="584" y="356"/>
                  </a:lnTo>
                  <a:lnTo>
                    <a:pt x="584" y="358"/>
                  </a:lnTo>
                  <a:lnTo>
                    <a:pt x="582" y="358"/>
                  </a:lnTo>
                  <a:lnTo>
                    <a:pt x="582" y="356"/>
                  </a:lnTo>
                  <a:lnTo>
                    <a:pt x="582" y="355"/>
                  </a:lnTo>
                  <a:lnTo>
                    <a:pt x="584" y="355"/>
                  </a:lnTo>
                  <a:lnTo>
                    <a:pt x="584" y="353"/>
                  </a:lnTo>
                  <a:lnTo>
                    <a:pt x="582" y="353"/>
                  </a:lnTo>
                  <a:lnTo>
                    <a:pt x="584" y="355"/>
                  </a:lnTo>
                  <a:lnTo>
                    <a:pt x="582" y="355"/>
                  </a:lnTo>
                  <a:lnTo>
                    <a:pt x="582" y="356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81" y="356"/>
                  </a:lnTo>
                  <a:lnTo>
                    <a:pt x="581" y="358"/>
                  </a:lnTo>
                  <a:lnTo>
                    <a:pt x="582" y="358"/>
                  </a:lnTo>
                  <a:lnTo>
                    <a:pt x="582" y="360"/>
                  </a:lnTo>
                  <a:lnTo>
                    <a:pt x="581" y="360"/>
                  </a:lnTo>
                  <a:lnTo>
                    <a:pt x="581" y="361"/>
                  </a:lnTo>
                  <a:lnTo>
                    <a:pt x="582" y="360"/>
                  </a:lnTo>
                  <a:lnTo>
                    <a:pt x="581" y="361"/>
                  </a:lnTo>
                  <a:lnTo>
                    <a:pt x="581" y="364"/>
                  </a:lnTo>
                  <a:lnTo>
                    <a:pt x="581" y="366"/>
                  </a:lnTo>
                  <a:lnTo>
                    <a:pt x="579" y="366"/>
                  </a:lnTo>
                  <a:lnTo>
                    <a:pt x="579" y="369"/>
                  </a:lnTo>
                  <a:lnTo>
                    <a:pt x="579" y="370"/>
                  </a:lnTo>
                  <a:lnTo>
                    <a:pt x="578" y="372"/>
                  </a:lnTo>
                  <a:lnTo>
                    <a:pt x="578" y="373"/>
                  </a:lnTo>
                  <a:lnTo>
                    <a:pt x="577" y="377"/>
                  </a:lnTo>
                  <a:lnTo>
                    <a:pt x="576" y="379"/>
                  </a:lnTo>
                  <a:lnTo>
                    <a:pt x="576" y="380"/>
                  </a:lnTo>
                  <a:lnTo>
                    <a:pt x="573" y="381"/>
                  </a:lnTo>
                  <a:lnTo>
                    <a:pt x="572" y="385"/>
                  </a:lnTo>
                  <a:lnTo>
                    <a:pt x="571" y="386"/>
                  </a:lnTo>
                  <a:lnTo>
                    <a:pt x="571" y="387"/>
                  </a:lnTo>
                  <a:lnTo>
                    <a:pt x="570" y="389"/>
                  </a:lnTo>
                  <a:lnTo>
                    <a:pt x="570" y="390"/>
                  </a:lnTo>
                  <a:lnTo>
                    <a:pt x="569" y="390"/>
                  </a:lnTo>
                  <a:lnTo>
                    <a:pt x="569" y="391"/>
                  </a:lnTo>
                  <a:lnTo>
                    <a:pt x="567" y="391"/>
                  </a:lnTo>
                  <a:lnTo>
                    <a:pt x="565" y="391"/>
                  </a:lnTo>
                  <a:lnTo>
                    <a:pt x="565" y="390"/>
                  </a:lnTo>
                  <a:lnTo>
                    <a:pt x="567" y="390"/>
                  </a:lnTo>
                  <a:lnTo>
                    <a:pt x="567" y="389"/>
                  </a:lnTo>
                  <a:lnTo>
                    <a:pt x="567" y="387"/>
                  </a:lnTo>
                  <a:lnTo>
                    <a:pt x="565" y="387"/>
                  </a:lnTo>
                  <a:lnTo>
                    <a:pt x="565" y="386"/>
                  </a:lnTo>
                  <a:lnTo>
                    <a:pt x="565" y="385"/>
                  </a:lnTo>
                  <a:lnTo>
                    <a:pt x="564" y="386"/>
                  </a:lnTo>
                  <a:lnTo>
                    <a:pt x="564" y="385"/>
                  </a:lnTo>
                  <a:lnTo>
                    <a:pt x="564" y="383"/>
                  </a:lnTo>
                  <a:lnTo>
                    <a:pt x="562" y="383"/>
                  </a:lnTo>
                  <a:lnTo>
                    <a:pt x="562" y="381"/>
                  </a:lnTo>
                  <a:lnTo>
                    <a:pt x="562" y="383"/>
                  </a:lnTo>
                  <a:lnTo>
                    <a:pt x="562" y="385"/>
                  </a:lnTo>
                  <a:lnTo>
                    <a:pt x="562" y="386"/>
                  </a:lnTo>
                  <a:lnTo>
                    <a:pt x="561" y="387"/>
                  </a:lnTo>
                  <a:lnTo>
                    <a:pt x="561" y="389"/>
                  </a:lnTo>
                  <a:lnTo>
                    <a:pt x="561" y="387"/>
                  </a:lnTo>
                  <a:lnTo>
                    <a:pt x="560" y="387"/>
                  </a:lnTo>
                  <a:lnTo>
                    <a:pt x="560" y="386"/>
                  </a:lnTo>
                  <a:lnTo>
                    <a:pt x="560" y="385"/>
                  </a:lnTo>
                  <a:lnTo>
                    <a:pt x="561" y="385"/>
                  </a:lnTo>
                  <a:lnTo>
                    <a:pt x="560" y="385"/>
                  </a:lnTo>
                  <a:lnTo>
                    <a:pt x="560" y="386"/>
                  </a:lnTo>
                  <a:lnTo>
                    <a:pt x="560" y="387"/>
                  </a:lnTo>
                  <a:lnTo>
                    <a:pt x="560" y="389"/>
                  </a:lnTo>
                  <a:lnTo>
                    <a:pt x="561" y="389"/>
                  </a:lnTo>
                  <a:lnTo>
                    <a:pt x="562" y="389"/>
                  </a:lnTo>
                  <a:lnTo>
                    <a:pt x="562" y="390"/>
                  </a:lnTo>
                  <a:lnTo>
                    <a:pt x="562" y="391"/>
                  </a:lnTo>
                  <a:lnTo>
                    <a:pt x="561" y="391"/>
                  </a:lnTo>
                  <a:lnTo>
                    <a:pt x="561" y="392"/>
                  </a:lnTo>
                  <a:lnTo>
                    <a:pt x="560" y="392"/>
                  </a:lnTo>
                  <a:lnTo>
                    <a:pt x="560" y="395"/>
                  </a:lnTo>
                  <a:lnTo>
                    <a:pt x="561" y="395"/>
                  </a:lnTo>
                  <a:lnTo>
                    <a:pt x="561" y="396"/>
                  </a:lnTo>
                  <a:lnTo>
                    <a:pt x="560" y="396"/>
                  </a:lnTo>
                  <a:lnTo>
                    <a:pt x="560" y="397"/>
                  </a:lnTo>
                  <a:lnTo>
                    <a:pt x="560" y="398"/>
                  </a:lnTo>
                  <a:lnTo>
                    <a:pt x="560" y="400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9" y="401"/>
                  </a:lnTo>
                  <a:lnTo>
                    <a:pt x="559" y="403"/>
                  </a:lnTo>
                  <a:lnTo>
                    <a:pt x="559" y="404"/>
                  </a:lnTo>
                  <a:lnTo>
                    <a:pt x="558" y="404"/>
                  </a:lnTo>
                  <a:lnTo>
                    <a:pt x="559" y="404"/>
                  </a:lnTo>
                  <a:lnTo>
                    <a:pt x="559" y="403"/>
                  </a:lnTo>
                  <a:lnTo>
                    <a:pt x="559" y="401"/>
                  </a:lnTo>
                  <a:lnTo>
                    <a:pt x="559" y="403"/>
                  </a:lnTo>
                  <a:lnTo>
                    <a:pt x="560" y="403"/>
                  </a:lnTo>
                  <a:lnTo>
                    <a:pt x="559" y="403"/>
                  </a:lnTo>
                  <a:lnTo>
                    <a:pt x="560" y="404"/>
                  </a:lnTo>
                  <a:lnTo>
                    <a:pt x="560" y="406"/>
                  </a:lnTo>
                  <a:lnTo>
                    <a:pt x="560" y="407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60" y="408"/>
                  </a:lnTo>
                  <a:lnTo>
                    <a:pt x="559" y="408"/>
                  </a:lnTo>
                  <a:lnTo>
                    <a:pt x="559" y="407"/>
                  </a:lnTo>
                  <a:lnTo>
                    <a:pt x="558" y="407"/>
                  </a:lnTo>
                  <a:lnTo>
                    <a:pt x="559" y="408"/>
                  </a:lnTo>
                  <a:lnTo>
                    <a:pt x="559" y="409"/>
                  </a:lnTo>
                  <a:lnTo>
                    <a:pt x="560" y="409"/>
                  </a:lnTo>
                  <a:lnTo>
                    <a:pt x="559" y="409"/>
                  </a:lnTo>
                  <a:lnTo>
                    <a:pt x="559" y="412"/>
                  </a:lnTo>
                  <a:lnTo>
                    <a:pt x="560" y="412"/>
                  </a:lnTo>
                  <a:lnTo>
                    <a:pt x="560" y="413"/>
                  </a:lnTo>
                  <a:lnTo>
                    <a:pt x="560" y="414"/>
                  </a:lnTo>
                  <a:lnTo>
                    <a:pt x="559" y="414"/>
                  </a:lnTo>
                  <a:lnTo>
                    <a:pt x="559" y="415"/>
                  </a:lnTo>
                  <a:lnTo>
                    <a:pt x="560" y="415"/>
                  </a:lnTo>
                  <a:lnTo>
                    <a:pt x="560" y="417"/>
                  </a:lnTo>
                  <a:lnTo>
                    <a:pt x="559" y="415"/>
                  </a:lnTo>
                  <a:lnTo>
                    <a:pt x="560" y="414"/>
                  </a:lnTo>
                  <a:lnTo>
                    <a:pt x="560" y="413"/>
                  </a:lnTo>
                  <a:lnTo>
                    <a:pt x="560" y="412"/>
                  </a:lnTo>
                  <a:lnTo>
                    <a:pt x="560" y="409"/>
                  </a:lnTo>
                  <a:lnTo>
                    <a:pt x="561" y="409"/>
                  </a:lnTo>
                  <a:lnTo>
                    <a:pt x="561" y="413"/>
                  </a:lnTo>
                  <a:lnTo>
                    <a:pt x="561" y="414"/>
                  </a:lnTo>
                  <a:lnTo>
                    <a:pt x="560" y="415"/>
                  </a:lnTo>
                  <a:lnTo>
                    <a:pt x="560" y="417"/>
                  </a:lnTo>
                  <a:lnTo>
                    <a:pt x="560" y="418"/>
                  </a:lnTo>
                  <a:lnTo>
                    <a:pt x="560" y="419"/>
                  </a:lnTo>
                  <a:lnTo>
                    <a:pt x="560" y="421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5"/>
                  </a:lnTo>
                  <a:lnTo>
                    <a:pt x="560" y="426"/>
                  </a:lnTo>
                  <a:lnTo>
                    <a:pt x="560" y="427"/>
                  </a:lnTo>
                  <a:lnTo>
                    <a:pt x="560" y="430"/>
                  </a:lnTo>
                  <a:lnTo>
                    <a:pt x="560" y="431"/>
                  </a:lnTo>
                  <a:lnTo>
                    <a:pt x="561" y="431"/>
                  </a:lnTo>
                  <a:lnTo>
                    <a:pt x="561" y="434"/>
                  </a:lnTo>
                  <a:lnTo>
                    <a:pt x="561" y="438"/>
                  </a:lnTo>
                  <a:lnTo>
                    <a:pt x="561" y="441"/>
                  </a:lnTo>
                  <a:lnTo>
                    <a:pt x="562" y="442"/>
                  </a:lnTo>
                  <a:lnTo>
                    <a:pt x="562" y="444"/>
                  </a:lnTo>
                  <a:lnTo>
                    <a:pt x="562" y="449"/>
                  </a:lnTo>
                  <a:lnTo>
                    <a:pt x="564" y="449"/>
                  </a:lnTo>
                  <a:lnTo>
                    <a:pt x="564" y="451"/>
                  </a:lnTo>
                  <a:lnTo>
                    <a:pt x="564" y="452"/>
                  </a:lnTo>
                  <a:lnTo>
                    <a:pt x="564" y="453"/>
                  </a:lnTo>
                  <a:lnTo>
                    <a:pt x="564" y="454"/>
                  </a:lnTo>
                  <a:lnTo>
                    <a:pt x="564" y="457"/>
                  </a:lnTo>
                  <a:lnTo>
                    <a:pt x="564" y="458"/>
                  </a:lnTo>
                  <a:lnTo>
                    <a:pt x="564" y="459"/>
                  </a:lnTo>
                  <a:lnTo>
                    <a:pt x="562" y="460"/>
                  </a:lnTo>
                  <a:lnTo>
                    <a:pt x="562" y="461"/>
                  </a:lnTo>
                  <a:lnTo>
                    <a:pt x="562" y="463"/>
                  </a:lnTo>
                  <a:lnTo>
                    <a:pt x="562" y="465"/>
                  </a:lnTo>
                  <a:lnTo>
                    <a:pt x="562" y="469"/>
                  </a:lnTo>
                  <a:lnTo>
                    <a:pt x="561" y="471"/>
                  </a:lnTo>
                  <a:lnTo>
                    <a:pt x="561" y="472"/>
                  </a:lnTo>
                  <a:lnTo>
                    <a:pt x="561" y="475"/>
                  </a:lnTo>
                  <a:lnTo>
                    <a:pt x="561" y="477"/>
                  </a:lnTo>
                  <a:lnTo>
                    <a:pt x="561" y="478"/>
                  </a:lnTo>
                  <a:lnTo>
                    <a:pt x="561" y="481"/>
                  </a:lnTo>
                  <a:lnTo>
                    <a:pt x="561" y="483"/>
                  </a:lnTo>
                  <a:lnTo>
                    <a:pt x="561" y="484"/>
                  </a:lnTo>
                  <a:lnTo>
                    <a:pt x="561" y="486"/>
                  </a:lnTo>
                  <a:lnTo>
                    <a:pt x="561" y="487"/>
                  </a:lnTo>
                  <a:lnTo>
                    <a:pt x="562" y="488"/>
                  </a:lnTo>
                  <a:lnTo>
                    <a:pt x="562" y="489"/>
                  </a:lnTo>
                  <a:lnTo>
                    <a:pt x="561" y="493"/>
                  </a:lnTo>
                  <a:lnTo>
                    <a:pt x="561" y="494"/>
                  </a:lnTo>
                  <a:lnTo>
                    <a:pt x="560" y="494"/>
                  </a:lnTo>
                  <a:lnTo>
                    <a:pt x="559" y="494"/>
                  </a:lnTo>
                  <a:lnTo>
                    <a:pt x="559" y="495"/>
                  </a:lnTo>
                  <a:lnTo>
                    <a:pt x="559" y="497"/>
                  </a:lnTo>
                  <a:lnTo>
                    <a:pt x="555" y="501"/>
                  </a:lnTo>
                  <a:lnTo>
                    <a:pt x="555" y="503"/>
                  </a:lnTo>
                  <a:lnTo>
                    <a:pt x="555" y="506"/>
                  </a:lnTo>
                  <a:lnTo>
                    <a:pt x="555" y="511"/>
                  </a:lnTo>
                  <a:lnTo>
                    <a:pt x="555" y="515"/>
                  </a:lnTo>
                  <a:lnTo>
                    <a:pt x="555" y="520"/>
                  </a:lnTo>
                  <a:lnTo>
                    <a:pt x="558" y="522"/>
                  </a:lnTo>
                  <a:lnTo>
                    <a:pt x="558" y="525"/>
                  </a:lnTo>
                  <a:lnTo>
                    <a:pt x="558" y="526"/>
                  </a:lnTo>
                  <a:lnTo>
                    <a:pt x="555" y="529"/>
                  </a:lnTo>
                  <a:lnTo>
                    <a:pt x="555" y="531"/>
                  </a:lnTo>
                  <a:lnTo>
                    <a:pt x="554" y="532"/>
                  </a:lnTo>
                  <a:lnTo>
                    <a:pt x="553" y="533"/>
                  </a:lnTo>
                  <a:lnTo>
                    <a:pt x="552" y="537"/>
                  </a:lnTo>
                  <a:lnTo>
                    <a:pt x="552" y="538"/>
                  </a:lnTo>
                  <a:lnTo>
                    <a:pt x="552" y="539"/>
                  </a:lnTo>
                  <a:lnTo>
                    <a:pt x="552" y="540"/>
                  </a:lnTo>
                  <a:lnTo>
                    <a:pt x="552" y="542"/>
                  </a:lnTo>
                  <a:lnTo>
                    <a:pt x="550" y="542"/>
                  </a:lnTo>
                  <a:lnTo>
                    <a:pt x="550" y="543"/>
                  </a:lnTo>
                  <a:lnTo>
                    <a:pt x="549" y="543"/>
                  </a:lnTo>
                  <a:lnTo>
                    <a:pt x="549" y="545"/>
                  </a:lnTo>
                  <a:lnTo>
                    <a:pt x="550" y="545"/>
                  </a:lnTo>
                  <a:lnTo>
                    <a:pt x="550" y="546"/>
                  </a:lnTo>
                  <a:lnTo>
                    <a:pt x="549" y="548"/>
                  </a:lnTo>
                  <a:lnTo>
                    <a:pt x="549" y="549"/>
                  </a:lnTo>
                  <a:lnTo>
                    <a:pt x="549" y="550"/>
                  </a:lnTo>
                  <a:lnTo>
                    <a:pt x="549" y="551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7" y="552"/>
                  </a:lnTo>
                  <a:lnTo>
                    <a:pt x="545" y="552"/>
                  </a:lnTo>
                  <a:lnTo>
                    <a:pt x="545" y="555"/>
                  </a:lnTo>
                  <a:lnTo>
                    <a:pt x="545" y="556"/>
                  </a:lnTo>
                  <a:lnTo>
                    <a:pt x="545" y="555"/>
                  </a:lnTo>
                  <a:lnTo>
                    <a:pt x="544" y="555"/>
                  </a:lnTo>
                  <a:lnTo>
                    <a:pt x="544" y="556"/>
                  </a:lnTo>
                  <a:lnTo>
                    <a:pt x="543" y="556"/>
                  </a:lnTo>
                  <a:lnTo>
                    <a:pt x="543" y="557"/>
                  </a:lnTo>
                  <a:lnTo>
                    <a:pt x="543" y="558"/>
                  </a:lnTo>
                  <a:lnTo>
                    <a:pt x="543" y="560"/>
                  </a:lnTo>
                  <a:lnTo>
                    <a:pt x="542" y="563"/>
                  </a:lnTo>
                  <a:lnTo>
                    <a:pt x="542" y="565"/>
                  </a:lnTo>
                  <a:lnTo>
                    <a:pt x="542" y="566"/>
                  </a:lnTo>
                  <a:lnTo>
                    <a:pt x="542" y="567"/>
                  </a:lnTo>
                  <a:lnTo>
                    <a:pt x="541" y="567"/>
                  </a:lnTo>
                  <a:lnTo>
                    <a:pt x="541" y="568"/>
                  </a:lnTo>
                  <a:lnTo>
                    <a:pt x="541" y="569"/>
                  </a:lnTo>
                  <a:lnTo>
                    <a:pt x="541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2" y="575"/>
                  </a:lnTo>
                  <a:lnTo>
                    <a:pt x="543" y="578"/>
                  </a:lnTo>
                  <a:lnTo>
                    <a:pt x="542" y="579"/>
                  </a:lnTo>
                  <a:lnTo>
                    <a:pt x="541" y="582"/>
                  </a:lnTo>
                  <a:lnTo>
                    <a:pt x="539" y="583"/>
                  </a:lnTo>
                  <a:lnTo>
                    <a:pt x="537" y="583"/>
                  </a:lnTo>
                  <a:lnTo>
                    <a:pt x="535" y="584"/>
                  </a:lnTo>
                  <a:lnTo>
                    <a:pt x="532" y="585"/>
                  </a:lnTo>
                  <a:lnTo>
                    <a:pt x="531" y="586"/>
                  </a:lnTo>
                  <a:lnTo>
                    <a:pt x="531" y="588"/>
                  </a:lnTo>
                  <a:lnTo>
                    <a:pt x="529" y="590"/>
                  </a:lnTo>
                  <a:lnTo>
                    <a:pt x="529" y="591"/>
                  </a:lnTo>
                  <a:lnTo>
                    <a:pt x="527" y="591"/>
                  </a:lnTo>
                  <a:lnTo>
                    <a:pt x="527" y="592"/>
                  </a:lnTo>
                  <a:lnTo>
                    <a:pt x="527" y="594"/>
                  </a:lnTo>
                  <a:lnTo>
                    <a:pt x="529" y="594"/>
                  </a:lnTo>
                  <a:lnTo>
                    <a:pt x="529" y="595"/>
                  </a:lnTo>
                  <a:lnTo>
                    <a:pt x="531" y="595"/>
                  </a:lnTo>
                  <a:lnTo>
                    <a:pt x="531" y="594"/>
                  </a:lnTo>
                  <a:lnTo>
                    <a:pt x="531" y="595"/>
                  </a:lnTo>
                  <a:lnTo>
                    <a:pt x="529" y="595"/>
                  </a:lnTo>
                  <a:lnTo>
                    <a:pt x="529" y="596"/>
                  </a:lnTo>
                  <a:lnTo>
                    <a:pt x="529" y="599"/>
                  </a:lnTo>
                  <a:lnTo>
                    <a:pt x="527" y="599"/>
                  </a:lnTo>
                  <a:lnTo>
                    <a:pt x="529" y="599"/>
                  </a:lnTo>
                  <a:lnTo>
                    <a:pt x="529" y="600"/>
                  </a:lnTo>
                  <a:lnTo>
                    <a:pt x="527" y="600"/>
                  </a:lnTo>
                  <a:lnTo>
                    <a:pt x="526" y="600"/>
                  </a:lnTo>
                  <a:lnTo>
                    <a:pt x="524" y="599"/>
                  </a:lnTo>
                  <a:lnTo>
                    <a:pt x="520" y="599"/>
                  </a:lnTo>
                  <a:lnTo>
                    <a:pt x="519" y="599"/>
                  </a:lnTo>
                  <a:lnTo>
                    <a:pt x="519" y="600"/>
                  </a:lnTo>
                  <a:lnTo>
                    <a:pt x="518" y="600"/>
                  </a:lnTo>
                  <a:lnTo>
                    <a:pt x="516" y="600"/>
                  </a:lnTo>
                  <a:lnTo>
                    <a:pt x="515" y="600"/>
                  </a:lnTo>
                  <a:lnTo>
                    <a:pt x="514" y="600"/>
                  </a:lnTo>
                  <a:lnTo>
                    <a:pt x="513" y="600"/>
                  </a:lnTo>
                  <a:lnTo>
                    <a:pt x="513" y="599"/>
                  </a:lnTo>
                  <a:lnTo>
                    <a:pt x="513" y="600"/>
                  </a:lnTo>
                  <a:lnTo>
                    <a:pt x="513" y="599"/>
                  </a:lnTo>
                  <a:lnTo>
                    <a:pt x="510" y="599"/>
                  </a:lnTo>
                  <a:lnTo>
                    <a:pt x="513" y="599"/>
                  </a:lnTo>
                  <a:lnTo>
                    <a:pt x="510" y="599"/>
                  </a:lnTo>
                  <a:lnTo>
                    <a:pt x="513" y="596"/>
                  </a:lnTo>
                  <a:lnTo>
                    <a:pt x="513" y="595"/>
                  </a:lnTo>
                  <a:lnTo>
                    <a:pt x="513" y="594"/>
                  </a:lnTo>
                  <a:lnTo>
                    <a:pt x="513" y="592"/>
                  </a:lnTo>
                  <a:lnTo>
                    <a:pt x="510" y="594"/>
                  </a:lnTo>
                  <a:lnTo>
                    <a:pt x="509" y="594"/>
                  </a:lnTo>
                  <a:lnTo>
                    <a:pt x="509" y="595"/>
                  </a:lnTo>
                  <a:lnTo>
                    <a:pt x="509" y="596"/>
                  </a:lnTo>
                  <a:lnTo>
                    <a:pt x="510" y="596"/>
                  </a:lnTo>
                  <a:lnTo>
                    <a:pt x="509" y="596"/>
                  </a:lnTo>
                  <a:lnTo>
                    <a:pt x="510" y="599"/>
                  </a:lnTo>
                  <a:lnTo>
                    <a:pt x="510" y="600"/>
                  </a:lnTo>
                  <a:lnTo>
                    <a:pt x="507" y="601"/>
                  </a:lnTo>
                  <a:lnTo>
                    <a:pt x="505" y="601"/>
                  </a:lnTo>
                  <a:lnTo>
                    <a:pt x="504" y="601"/>
                  </a:lnTo>
                  <a:lnTo>
                    <a:pt x="501" y="601"/>
                  </a:lnTo>
                  <a:lnTo>
                    <a:pt x="499" y="601"/>
                  </a:lnTo>
                  <a:lnTo>
                    <a:pt x="499" y="602"/>
                  </a:lnTo>
                  <a:lnTo>
                    <a:pt x="498" y="602"/>
                  </a:lnTo>
                  <a:lnTo>
                    <a:pt x="498" y="601"/>
                  </a:lnTo>
                  <a:lnTo>
                    <a:pt x="499" y="601"/>
                  </a:lnTo>
                  <a:lnTo>
                    <a:pt x="501" y="601"/>
                  </a:lnTo>
                  <a:lnTo>
                    <a:pt x="502" y="601"/>
                  </a:lnTo>
                  <a:lnTo>
                    <a:pt x="504" y="601"/>
                  </a:lnTo>
                  <a:lnTo>
                    <a:pt x="504" y="600"/>
                  </a:lnTo>
                  <a:lnTo>
                    <a:pt x="502" y="600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8" y="599"/>
                  </a:lnTo>
                  <a:lnTo>
                    <a:pt x="498" y="600"/>
                  </a:lnTo>
                  <a:lnTo>
                    <a:pt x="498" y="599"/>
                  </a:lnTo>
                  <a:lnTo>
                    <a:pt x="497" y="599"/>
                  </a:lnTo>
                  <a:lnTo>
                    <a:pt x="497" y="600"/>
                  </a:lnTo>
                  <a:lnTo>
                    <a:pt x="497" y="601"/>
                  </a:lnTo>
                  <a:lnTo>
                    <a:pt x="496" y="601"/>
                  </a:lnTo>
                  <a:lnTo>
                    <a:pt x="493" y="600"/>
                  </a:lnTo>
                  <a:lnTo>
                    <a:pt x="493" y="601"/>
                  </a:lnTo>
                  <a:lnTo>
                    <a:pt x="492" y="600"/>
                  </a:lnTo>
                  <a:lnTo>
                    <a:pt x="493" y="600"/>
                  </a:lnTo>
                  <a:lnTo>
                    <a:pt x="493" y="599"/>
                  </a:lnTo>
                  <a:lnTo>
                    <a:pt x="492" y="599"/>
                  </a:lnTo>
                  <a:lnTo>
                    <a:pt x="493" y="599"/>
                  </a:lnTo>
                  <a:lnTo>
                    <a:pt x="492" y="599"/>
                  </a:lnTo>
                  <a:lnTo>
                    <a:pt x="492" y="600"/>
                  </a:lnTo>
                  <a:lnTo>
                    <a:pt x="492" y="599"/>
                  </a:lnTo>
                  <a:lnTo>
                    <a:pt x="492" y="600"/>
                  </a:lnTo>
                  <a:lnTo>
                    <a:pt x="492" y="599"/>
                  </a:lnTo>
                  <a:lnTo>
                    <a:pt x="491" y="600"/>
                  </a:lnTo>
                  <a:lnTo>
                    <a:pt x="491" y="601"/>
                  </a:lnTo>
                  <a:lnTo>
                    <a:pt x="490" y="601"/>
                  </a:lnTo>
                  <a:lnTo>
                    <a:pt x="488" y="601"/>
                  </a:lnTo>
                  <a:lnTo>
                    <a:pt x="488" y="602"/>
                  </a:lnTo>
                  <a:lnTo>
                    <a:pt x="488" y="603"/>
                  </a:lnTo>
                  <a:lnTo>
                    <a:pt x="490" y="603"/>
                  </a:lnTo>
                  <a:lnTo>
                    <a:pt x="488" y="605"/>
                  </a:lnTo>
                  <a:lnTo>
                    <a:pt x="490" y="605"/>
                  </a:lnTo>
                  <a:lnTo>
                    <a:pt x="488" y="605"/>
                  </a:lnTo>
                  <a:lnTo>
                    <a:pt x="490" y="605"/>
                  </a:lnTo>
                  <a:lnTo>
                    <a:pt x="491" y="605"/>
                  </a:lnTo>
                  <a:lnTo>
                    <a:pt x="491" y="606"/>
                  </a:lnTo>
                  <a:lnTo>
                    <a:pt x="490" y="606"/>
                  </a:lnTo>
                  <a:lnTo>
                    <a:pt x="488" y="606"/>
                  </a:lnTo>
                  <a:lnTo>
                    <a:pt x="488" y="608"/>
                  </a:lnTo>
                  <a:lnTo>
                    <a:pt x="487" y="608"/>
                  </a:lnTo>
                  <a:lnTo>
                    <a:pt x="486" y="608"/>
                  </a:lnTo>
                  <a:lnTo>
                    <a:pt x="486" y="606"/>
                  </a:lnTo>
                  <a:lnTo>
                    <a:pt x="484" y="608"/>
                  </a:lnTo>
                  <a:lnTo>
                    <a:pt x="482" y="608"/>
                  </a:lnTo>
                  <a:lnTo>
                    <a:pt x="482" y="609"/>
                  </a:lnTo>
                  <a:lnTo>
                    <a:pt x="484" y="609"/>
                  </a:lnTo>
                  <a:lnTo>
                    <a:pt x="482" y="609"/>
                  </a:lnTo>
                  <a:lnTo>
                    <a:pt x="482" y="611"/>
                  </a:lnTo>
                  <a:lnTo>
                    <a:pt x="482" y="609"/>
                  </a:lnTo>
                  <a:lnTo>
                    <a:pt x="482" y="611"/>
                  </a:lnTo>
                  <a:lnTo>
                    <a:pt x="482" y="609"/>
                  </a:lnTo>
                  <a:lnTo>
                    <a:pt x="481" y="609"/>
                  </a:lnTo>
                  <a:lnTo>
                    <a:pt x="481" y="611"/>
                  </a:lnTo>
                  <a:lnTo>
                    <a:pt x="482" y="611"/>
                  </a:lnTo>
                  <a:lnTo>
                    <a:pt x="481" y="611"/>
                  </a:lnTo>
                  <a:lnTo>
                    <a:pt x="481" y="612"/>
                  </a:lnTo>
                  <a:lnTo>
                    <a:pt x="480" y="612"/>
                  </a:lnTo>
                  <a:lnTo>
                    <a:pt x="479" y="612"/>
                  </a:lnTo>
                  <a:lnTo>
                    <a:pt x="479" y="613"/>
                  </a:lnTo>
                  <a:lnTo>
                    <a:pt x="479" y="614"/>
                  </a:lnTo>
                  <a:lnTo>
                    <a:pt x="479" y="617"/>
                  </a:lnTo>
                  <a:lnTo>
                    <a:pt x="478" y="617"/>
                  </a:lnTo>
                  <a:lnTo>
                    <a:pt x="475" y="617"/>
                  </a:lnTo>
                  <a:lnTo>
                    <a:pt x="474" y="617"/>
                  </a:lnTo>
                  <a:lnTo>
                    <a:pt x="473" y="614"/>
                  </a:lnTo>
                  <a:lnTo>
                    <a:pt x="472" y="614"/>
                  </a:lnTo>
                  <a:lnTo>
                    <a:pt x="470" y="617"/>
                  </a:lnTo>
                  <a:lnTo>
                    <a:pt x="469" y="617"/>
                  </a:lnTo>
                  <a:lnTo>
                    <a:pt x="467" y="618"/>
                  </a:lnTo>
                  <a:lnTo>
                    <a:pt x="465" y="619"/>
                  </a:lnTo>
                  <a:lnTo>
                    <a:pt x="467" y="619"/>
                  </a:lnTo>
                  <a:lnTo>
                    <a:pt x="467" y="618"/>
                  </a:lnTo>
                  <a:lnTo>
                    <a:pt x="469" y="618"/>
                  </a:lnTo>
                  <a:lnTo>
                    <a:pt x="467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5" y="620"/>
                  </a:lnTo>
                  <a:lnTo>
                    <a:pt x="465" y="619"/>
                  </a:lnTo>
                  <a:lnTo>
                    <a:pt x="464" y="619"/>
                  </a:lnTo>
                  <a:lnTo>
                    <a:pt x="464" y="618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lnTo>
                    <a:pt x="464" y="620"/>
                  </a:lnTo>
                  <a:lnTo>
                    <a:pt x="463" y="620"/>
                  </a:lnTo>
                  <a:lnTo>
                    <a:pt x="462" y="622"/>
                  </a:lnTo>
                  <a:lnTo>
                    <a:pt x="459" y="623"/>
                  </a:lnTo>
                  <a:lnTo>
                    <a:pt x="457" y="625"/>
                  </a:lnTo>
                  <a:lnTo>
                    <a:pt x="456" y="626"/>
                  </a:lnTo>
                  <a:lnTo>
                    <a:pt x="456" y="628"/>
                  </a:lnTo>
                  <a:lnTo>
                    <a:pt x="456" y="629"/>
                  </a:lnTo>
                  <a:lnTo>
                    <a:pt x="455" y="629"/>
                  </a:lnTo>
                  <a:lnTo>
                    <a:pt x="455" y="630"/>
                  </a:lnTo>
                  <a:lnTo>
                    <a:pt x="453" y="631"/>
                  </a:lnTo>
                  <a:lnTo>
                    <a:pt x="451" y="635"/>
                  </a:lnTo>
                  <a:lnTo>
                    <a:pt x="448" y="635"/>
                  </a:lnTo>
                  <a:lnTo>
                    <a:pt x="447" y="635"/>
                  </a:lnTo>
                  <a:lnTo>
                    <a:pt x="447" y="636"/>
                  </a:lnTo>
                  <a:lnTo>
                    <a:pt x="445" y="639"/>
                  </a:lnTo>
                  <a:lnTo>
                    <a:pt x="445" y="640"/>
                  </a:lnTo>
                  <a:lnTo>
                    <a:pt x="444" y="640"/>
                  </a:lnTo>
                  <a:lnTo>
                    <a:pt x="444" y="641"/>
                  </a:lnTo>
                  <a:lnTo>
                    <a:pt x="442" y="641"/>
                  </a:lnTo>
                  <a:lnTo>
                    <a:pt x="444" y="641"/>
                  </a:lnTo>
                  <a:lnTo>
                    <a:pt x="444" y="640"/>
                  </a:lnTo>
                  <a:lnTo>
                    <a:pt x="442" y="641"/>
                  </a:lnTo>
                  <a:lnTo>
                    <a:pt x="444" y="641"/>
                  </a:lnTo>
                  <a:lnTo>
                    <a:pt x="444" y="643"/>
                  </a:lnTo>
                  <a:lnTo>
                    <a:pt x="444" y="641"/>
                  </a:lnTo>
                  <a:lnTo>
                    <a:pt x="445" y="641"/>
                  </a:lnTo>
                  <a:lnTo>
                    <a:pt x="444" y="645"/>
                  </a:lnTo>
                  <a:lnTo>
                    <a:pt x="444" y="646"/>
                  </a:lnTo>
                  <a:lnTo>
                    <a:pt x="442" y="646"/>
                  </a:lnTo>
                  <a:lnTo>
                    <a:pt x="442" y="647"/>
                  </a:lnTo>
                  <a:lnTo>
                    <a:pt x="440" y="648"/>
                  </a:lnTo>
                  <a:lnTo>
                    <a:pt x="440" y="649"/>
                  </a:lnTo>
                  <a:lnTo>
                    <a:pt x="439" y="649"/>
                  </a:lnTo>
                  <a:lnTo>
                    <a:pt x="439" y="648"/>
                  </a:lnTo>
                  <a:lnTo>
                    <a:pt x="440" y="647"/>
                  </a:lnTo>
                  <a:lnTo>
                    <a:pt x="440" y="646"/>
                  </a:lnTo>
                  <a:lnTo>
                    <a:pt x="440" y="647"/>
                  </a:lnTo>
                  <a:lnTo>
                    <a:pt x="439" y="647"/>
                  </a:lnTo>
                  <a:lnTo>
                    <a:pt x="439" y="648"/>
                  </a:lnTo>
                  <a:lnTo>
                    <a:pt x="438" y="648"/>
                  </a:lnTo>
                  <a:lnTo>
                    <a:pt x="438" y="647"/>
                  </a:lnTo>
                  <a:lnTo>
                    <a:pt x="438" y="646"/>
                  </a:lnTo>
                  <a:lnTo>
                    <a:pt x="438" y="647"/>
                  </a:lnTo>
                  <a:lnTo>
                    <a:pt x="436" y="646"/>
                  </a:lnTo>
                  <a:lnTo>
                    <a:pt x="436" y="647"/>
                  </a:lnTo>
                  <a:lnTo>
                    <a:pt x="436" y="648"/>
                  </a:lnTo>
                  <a:lnTo>
                    <a:pt x="438" y="648"/>
                  </a:lnTo>
                  <a:lnTo>
                    <a:pt x="438" y="649"/>
                  </a:lnTo>
                  <a:lnTo>
                    <a:pt x="436" y="649"/>
                  </a:lnTo>
                  <a:lnTo>
                    <a:pt x="435" y="649"/>
                  </a:lnTo>
                  <a:lnTo>
                    <a:pt x="434" y="649"/>
                  </a:lnTo>
                  <a:lnTo>
                    <a:pt x="434" y="648"/>
                  </a:lnTo>
                  <a:lnTo>
                    <a:pt x="433" y="648"/>
                  </a:lnTo>
                  <a:lnTo>
                    <a:pt x="433" y="647"/>
                  </a:lnTo>
                  <a:lnTo>
                    <a:pt x="433" y="648"/>
                  </a:lnTo>
                  <a:lnTo>
                    <a:pt x="433" y="649"/>
                  </a:lnTo>
                  <a:lnTo>
                    <a:pt x="434" y="649"/>
                  </a:lnTo>
                  <a:lnTo>
                    <a:pt x="433" y="649"/>
                  </a:lnTo>
                  <a:lnTo>
                    <a:pt x="434" y="652"/>
                  </a:lnTo>
                  <a:lnTo>
                    <a:pt x="434" y="649"/>
                  </a:lnTo>
                  <a:lnTo>
                    <a:pt x="435" y="652"/>
                  </a:lnTo>
                  <a:lnTo>
                    <a:pt x="434" y="652"/>
                  </a:lnTo>
                  <a:lnTo>
                    <a:pt x="435" y="652"/>
                  </a:lnTo>
                  <a:lnTo>
                    <a:pt x="436" y="652"/>
                  </a:lnTo>
                  <a:lnTo>
                    <a:pt x="436" y="653"/>
                  </a:lnTo>
                  <a:lnTo>
                    <a:pt x="436" y="652"/>
                  </a:lnTo>
                  <a:lnTo>
                    <a:pt x="438" y="652"/>
                  </a:lnTo>
                  <a:lnTo>
                    <a:pt x="439" y="653"/>
                  </a:lnTo>
                  <a:lnTo>
                    <a:pt x="438" y="653"/>
                  </a:lnTo>
                  <a:lnTo>
                    <a:pt x="436" y="656"/>
                  </a:lnTo>
                  <a:lnTo>
                    <a:pt x="436" y="657"/>
                  </a:lnTo>
                  <a:lnTo>
                    <a:pt x="436" y="658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6" y="657"/>
                  </a:lnTo>
                  <a:lnTo>
                    <a:pt x="436" y="658"/>
                  </a:lnTo>
                  <a:lnTo>
                    <a:pt x="435" y="658"/>
                  </a:lnTo>
                  <a:lnTo>
                    <a:pt x="434" y="658"/>
                  </a:lnTo>
                  <a:lnTo>
                    <a:pt x="436" y="658"/>
                  </a:lnTo>
                  <a:lnTo>
                    <a:pt x="436" y="659"/>
                  </a:lnTo>
                  <a:lnTo>
                    <a:pt x="436" y="662"/>
                  </a:lnTo>
                  <a:lnTo>
                    <a:pt x="436" y="663"/>
                  </a:lnTo>
                  <a:lnTo>
                    <a:pt x="436" y="664"/>
                  </a:lnTo>
                  <a:lnTo>
                    <a:pt x="436" y="665"/>
                  </a:lnTo>
                  <a:lnTo>
                    <a:pt x="435" y="665"/>
                  </a:lnTo>
                  <a:lnTo>
                    <a:pt x="435" y="664"/>
                  </a:lnTo>
                  <a:lnTo>
                    <a:pt x="434" y="664"/>
                  </a:lnTo>
                  <a:lnTo>
                    <a:pt x="434" y="663"/>
                  </a:lnTo>
                  <a:lnTo>
                    <a:pt x="434" y="664"/>
                  </a:lnTo>
                  <a:lnTo>
                    <a:pt x="434" y="665"/>
                  </a:lnTo>
                  <a:lnTo>
                    <a:pt x="435" y="665"/>
                  </a:lnTo>
                  <a:lnTo>
                    <a:pt x="435" y="666"/>
                  </a:lnTo>
                  <a:lnTo>
                    <a:pt x="434" y="666"/>
                  </a:lnTo>
                  <a:lnTo>
                    <a:pt x="435" y="666"/>
                  </a:lnTo>
                  <a:lnTo>
                    <a:pt x="434" y="666"/>
                  </a:lnTo>
                  <a:lnTo>
                    <a:pt x="435" y="666"/>
                  </a:lnTo>
                  <a:lnTo>
                    <a:pt x="435" y="668"/>
                  </a:lnTo>
                  <a:lnTo>
                    <a:pt x="436" y="668"/>
                  </a:lnTo>
                  <a:lnTo>
                    <a:pt x="436" y="670"/>
                  </a:lnTo>
                  <a:lnTo>
                    <a:pt x="438" y="670"/>
                  </a:lnTo>
                  <a:lnTo>
                    <a:pt x="436" y="673"/>
                  </a:lnTo>
                  <a:lnTo>
                    <a:pt x="436" y="674"/>
                  </a:lnTo>
                  <a:lnTo>
                    <a:pt x="436" y="675"/>
                  </a:lnTo>
                  <a:lnTo>
                    <a:pt x="438" y="675"/>
                  </a:lnTo>
                  <a:lnTo>
                    <a:pt x="438" y="676"/>
                  </a:lnTo>
                  <a:lnTo>
                    <a:pt x="439" y="676"/>
                  </a:lnTo>
                  <a:lnTo>
                    <a:pt x="438" y="679"/>
                  </a:lnTo>
                  <a:lnTo>
                    <a:pt x="438" y="680"/>
                  </a:lnTo>
                  <a:lnTo>
                    <a:pt x="439" y="680"/>
                  </a:lnTo>
                  <a:lnTo>
                    <a:pt x="439" y="681"/>
                  </a:lnTo>
                  <a:lnTo>
                    <a:pt x="439" y="682"/>
                  </a:lnTo>
                  <a:lnTo>
                    <a:pt x="439" y="683"/>
                  </a:lnTo>
                  <a:lnTo>
                    <a:pt x="440" y="683"/>
                  </a:lnTo>
                  <a:lnTo>
                    <a:pt x="442" y="683"/>
                  </a:lnTo>
                  <a:lnTo>
                    <a:pt x="440" y="685"/>
                  </a:lnTo>
                  <a:lnTo>
                    <a:pt x="442" y="685"/>
                  </a:lnTo>
                  <a:lnTo>
                    <a:pt x="440" y="685"/>
                  </a:lnTo>
                  <a:lnTo>
                    <a:pt x="439" y="685"/>
                  </a:lnTo>
                  <a:lnTo>
                    <a:pt x="439" y="686"/>
                  </a:lnTo>
                  <a:lnTo>
                    <a:pt x="439" y="688"/>
                  </a:lnTo>
                  <a:lnTo>
                    <a:pt x="440" y="688"/>
                  </a:lnTo>
                  <a:lnTo>
                    <a:pt x="440" y="690"/>
                  </a:lnTo>
                  <a:lnTo>
                    <a:pt x="440" y="688"/>
                  </a:lnTo>
                  <a:lnTo>
                    <a:pt x="440" y="690"/>
                  </a:lnTo>
                  <a:lnTo>
                    <a:pt x="439" y="691"/>
                  </a:lnTo>
                  <a:lnTo>
                    <a:pt x="440" y="692"/>
                  </a:lnTo>
                  <a:lnTo>
                    <a:pt x="440" y="693"/>
                  </a:lnTo>
                  <a:lnTo>
                    <a:pt x="440" y="694"/>
                  </a:lnTo>
                  <a:lnTo>
                    <a:pt x="440" y="697"/>
                  </a:lnTo>
                  <a:lnTo>
                    <a:pt x="442" y="698"/>
                  </a:lnTo>
                  <a:lnTo>
                    <a:pt x="442" y="699"/>
                  </a:lnTo>
                  <a:lnTo>
                    <a:pt x="442" y="700"/>
                  </a:lnTo>
                  <a:lnTo>
                    <a:pt x="442" y="702"/>
                  </a:lnTo>
                  <a:lnTo>
                    <a:pt x="442" y="703"/>
                  </a:lnTo>
                  <a:lnTo>
                    <a:pt x="442" y="705"/>
                  </a:lnTo>
                  <a:lnTo>
                    <a:pt x="442" y="706"/>
                  </a:lnTo>
                  <a:lnTo>
                    <a:pt x="442" y="708"/>
                  </a:lnTo>
                  <a:lnTo>
                    <a:pt x="442" y="709"/>
                  </a:lnTo>
                  <a:lnTo>
                    <a:pt x="440" y="709"/>
                  </a:lnTo>
                  <a:lnTo>
                    <a:pt x="440" y="710"/>
                  </a:lnTo>
                  <a:lnTo>
                    <a:pt x="440" y="709"/>
                  </a:lnTo>
                  <a:lnTo>
                    <a:pt x="439" y="708"/>
                  </a:lnTo>
                  <a:lnTo>
                    <a:pt x="439" y="709"/>
                  </a:lnTo>
                  <a:lnTo>
                    <a:pt x="439" y="710"/>
                  </a:lnTo>
                  <a:lnTo>
                    <a:pt x="440" y="710"/>
                  </a:lnTo>
                  <a:lnTo>
                    <a:pt x="440" y="711"/>
                  </a:lnTo>
                  <a:lnTo>
                    <a:pt x="442" y="711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9" y="713"/>
                  </a:lnTo>
                  <a:lnTo>
                    <a:pt x="439" y="715"/>
                  </a:lnTo>
                  <a:lnTo>
                    <a:pt x="438" y="716"/>
                  </a:lnTo>
                  <a:lnTo>
                    <a:pt x="434" y="720"/>
                  </a:lnTo>
                  <a:lnTo>
                    <a:pt x="430" y="723"/>
                  </a:lnTo>
                  <a:lnTo>
                    <a:pt x="429" y="727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7" y="737"/>
                  </a:lnTo>
                  <a:lnTo>
                    <a:pt x="425" y="745"/>
                  </a:lnTo>
                  <a:lnTo>
                    <a:pt x="425" y="747"/>
                  </a:lnTo>
                  <a:lnTo>
                    <a:pt x="425" y="750"/>
                  </a:lnTo>
                  <a:lnTo>
                    <a:pt x="422" y="759"/>
                  </a:lnTo>
                  <a:lnTo>
                    <a:pt x="421" y="762"/>
                  </a:lnTo>
                  <a:lnTo>
                    <a:pt x="419" y="764"/>
                  </a:lnTo>
                  <a:lnTo>
                    <a:pt x="418" y="765"/>
                  </a:lnTo>
                  <a:lnTo>
                    <a:pt x="417" y="768"/>
                  </a:lnTo>
                  <a:lnTo>
                    <a:pt x="416" y="771"/>
                  </a:lnTo>
                  <a:lnTo>
                    <a:pt x="413" y="772"/>
                  </a:lnTo>
                  <a:lnTo>
                    <a:pt x="411" y="777"/>
                  </a:lnTo>
                  <a:lnTo>
                    <a:pt x="407" y="779"/>
                  </a:lnTo>
                  <a:lnTo>
                    <a:pt x="406" y="782"/>
                  </a:lnTo>
                  <a:lnTo>
                    <a:pt x="404" y="783"/>
                  </a:lnTo>
                  <a:lnTo>
                    <a:pt x="404" y="782"/>
                  </a:lnTo>
                  <a:lnTo>
                    <a:pt x="404" y="780"/>
                  </a:lnTo>
                  <a:lnTo>
                    <a:pt x="404" y="779"/>
                  </a:lnTo>
                  <a:lnTo>
                    <a:pt x="402" y="778"/>
                  </a:lnTo>
                  <a:lnTo>
                    <a:pt x="402" y="777"/>
                  </a:lnTo>
                  <a:lnTo>
                    <a:pt x="404" y="777"/>
                  </a:lnTo>
                  <a:lnTo>
                    <a:pt x="406" y="778"/>
                  </a:lnTo>
                  <a:lnTo>
                    <a:pt x="407" y="778"/>
                  </a:lnTo>
                  <a:lnTo>
                    <a:pt x="407" y="777"/>
                  </a:lnTo>
                  <a:lnTo>
                    <a:pt x="408" y="777"/>
                  </a:lnTo>
                  <a:lnTo>
                    <a:pt x="410" y="777"/>
                  </a:lnTo>
                  <a:lnTo>
                    <a:pt x="410" y="773"/>
                  </a:lnTo>
                  <a:lnTo>
                    <a:pt x="411" y="773"/>
                  </a:lnTo>
                  <a:lnTo>
                    <a:pt x="411" y="772"/>
                  </a:lnTo>
                  <a:lnTo>
                    <a:pt x="411" y="773"/>
                  </a:lnTo>
                  <a:lnTo>
                    <a:pt x="412" y="772"/>
                  </a:lnTo>
                  <a:lnTo>
                    <a:pt x="411" y="772"/>
                  </a:lnTo>
                  <a:lnTo>
                    <a:pt x="411" y="771"/>
                  </a:lnTo>
                  <a:lnTo>
                    <a:pt x="412" y="771"/>
                  </a:lnTo>
                  <a:lnTo>
                    <a:pt x="413" y="771"/>
                  </a:lnTo>
                  <a:lnTo>
                    <a:pt x="413" y="770"/>
                  </a:lnTo>
                  <a:lnTo>
                    <a:pt x="416" y="770"/>
                  </a:lnTo>
                  <a:lnTo>
                    <a:pt x="416" y="768"/>
                  </a:lnTo>
                  <a:lnTo>
                    <a:pt x="416" y="766"/>
                  </a:lnTo>
                  <a:lnTo>
                    <a:pt x="416" y="765"/>
                  </a:lnTo>
                  <a:lnTo>
                    <a:pt x="413" y="764"/>
                  </a:lnTo>
                  <a:lnTo>
                    <a:pt x="413" y="762"/>
                  </a:lnTo>
                  <a:lnTo>
                    <a:pt x="416" y="762"/>
                  </a:lnTo>
                  <a:lnTo>
                    <a:pt x="417" y="762"/>
                  </a:lnTo>
                  <a:lnTo>
                    <a:pt x="417" y="764"/>
                  </a:lnTo>
                  <a:lnTo>
                    <a:pt x="417" y="762"/>
                  </a:lnTo>
                  <a:lnTo>
                    <a:pt x="418" y="762"/>
                  </a:lnTo>
                  <a:lnTo>
                    <a:pt x="417" y="762"/>
                  </a:lnTo>
                  <a:lnTo>
                    <a:pt x="417" y="761"/>
                  </a:lnTo>
                  <a:lnTo>
                    <a:pt x="417" y="760"/>
                  </a:lnTo>
                  <a:lnTo>
                    <a:pt x="417" y="759"/>
                  </a:lnTo>
                  <a:lnTo>
                    <a:pt x="418" y="759"/>
                  </a:lnTo>
                  <a:lnTo>
                    <a:pt x="419" y="756"/>
                  </a:lnTo>
                  <a:lnTo>
                    <a:pt x="419" y="755"/>
                  </a:lnTo>
                  <a:lnTo>
                    <a:pt x="419" y="754"/>
                  </a:lnTo>
                  <a:lnTo>
                    <a:pt x="419" y="750"/>
                  </a:lnTo>
                  <a:lnTo>
                    <a:pt x="418" y="750"/>
                  </a:lnTo>
                  <a:lnTo>
                    <a:pt x="418" y="748"/>
                  </a:lnTo>
                  <a:lnTo>
                    <a:pt x="419" y="748"/>
                  </a:lnTo>
                  <a:lnTo>
                    <a:pt x="419" y="750"/>
                  </a:lnTo>
                  <a:lnTo>
                    <a:pt x="419" y="751"/>
                  </a:lnTo>
                  <a:lnTo>
                    <a:pt x="421" y="751"/>
                  </a:lnTo>
                  <a:lnTo>
                    <a:pt x="421" y="750"/>
                  </a:lnTo>
                  <a:lnTo>
                    <a:pt x="421" y="748"/>
                  </a:lnTo>
                  <a:lnTo>
                    <a:pt x="421" y="747"/>
                  </a:lnTo>
                  <a:lnTo>
                    <a:pt x="421" y="745"/>
                  </a:lnTo>
                  <a:lnTo>
                    <a:pt x="419" y="745"/>
                  </a:lnTo>
                  <a:lnTo>
                    <a:pt x="419" y="744"/>
                  </a:lnTo>
                  <a:lnTo>
                    <a:pt x="418" y="744"/>
                  </a:lnTo>
                  <a:lnTo>
                    <a:pt x="418" y="745"/>
                  </a:lnTo>
                  <a:lnTo>
                    <a:pt x="418" y="747"/>
                  </a:lnTo>
                  <a:lnTo>
                    <a:pt x="417" y="747"/>
                  </a:lnTo>
                  <a:lnTo>
                    <a:pt x="416" y="747"/>
                  </a:lnTo>
                  <a:lnTo>
                    <a:pt x="416" y="748"/>
                  </a:lnTo>
                  <a:lnTo>
                    <a:pt x="416" y="750"/>
                  </a:lnTo>
                  <a:lnTo>
                    <a:pt x="413" y="748"/>
                  </a:lnTo>
                  <a:lnTo>
                    <a:pt x="413" y="747"/>
                  </a:lnTo>
                  <a:lnTo>
                    <a:pt x="412" y="745"/>
                  </a:lnTo>
                  <a:lnTo>
                    <a:pt x="412" y="747"/>
                  </a:lnTo>
                  <a:lnTo>
                    <a:pt x="412" y="745"/>
                  </a:lnTo>
                  <a:lnTo>
                    <a:pt x="411" y="745"/>
                  </a:lnTo>
                  <a:lnTo>
                    <a:pt x="410" y="745"/>
                  </a:lnTo>
                  <a:lnTo>
                    <a:pt x="410" y="744"/>
                  </a:lnTo>
                  <a:lnTo>
                    <a:pt x="410" y="745"/>
                  </a:lnTo>
                  <a:lnTo>
                    <a:pt x="410" y="744"/>
                  </a:lnTo>
                  <a:lnTo>
                    <a:pt x="410" y="743"/>
                  </a:lnTo>
                  <a:lnTo>
                    <a:pt x="410" y="742"/>
                  </a:lnTo>
                  <a:lnTo>
                    <a:pt x="408" y="742"/>
                  </a:lnTo>
                  <a:lnTo>
                    <a:pt x="408" y="743"/>
                  </a:lnTo>
                  <a:lnTo>
                    <a:pt x="408" y="744"/>
                  </a:lnTo>
                  <a:lnTo>
                    <a:pt x="408" y="745"/>
                  </a:lnTo>
                  <a:lnTo>
                    <a:pt x="410" y="745"/>
                  </a:lnTo>
                  <a:lnTo>
                    <a:pt x="410" y="747"/>
                  </a:lnTo>
                  <a:lnTo>
                    <a:pt x="411" y="747"/>
                  </a:lnTo>
                  <a:lnTo>
                    <a:pt x="411" y="748"/>
                  </a:lnTo>
                  <a:lnTo>
                    <a:pt x="412" y="748"/>
                  </a:lnTo>
                  <a:lnTo>
                    <a:pt x="412" y="750"/>
                  </a:lnTo>
                  <a:lnTo>
                    <a:pt x="412" y="748"/>
                  </a:lnTo>
                  <a:lnTo>
                    <a:pt x="411" y="748"/>
                  </a:lnTo>
                  <a:lnTo>
                    <a:pt x="411" y="750"/>
                  </a:lnTo>
                  <a:lnTo>
                    <a:pt x="411" y="751"/>
                  </a:lnTo>
                  <a:lnTo>
                    <a:pt x="411" y="753"/>
                  </a:lnTo>
                  <a:lnTo>
                    <a:pt x="411" y="754"/>
                  </a:lnTo>
                  <a:lnTo>
                    <a:pt x="411" y="755"/>
                  </a:lnTo>
                  <a:lnTo>
                    <a:pt x="411" y="756"/>
                  </a:lnTo>
                  <a:lnTo>
                    <a:pt x="411" y="755"/>
                  </a:lnTo>
                  <a:lnTo>
                    <a:pt x="411" y="754"/>
                  </a:lnTo>
                  <a:lnTo>
                    <a:pt x="410" y="754"/>
                  </a:lnTo>
                  <a:lnTo>
                    <a:pt x="410" y="756"/>
                  </a:lnTo>
                  <a:lnTo>
                    <a:pt x="410" y="759"/>
                  </a:lnTo>
                  <a:lnTo>
                    <a:pt x="411" y="759"/>
                  </a:lnTo>
                  <a:lnTo>
                    <a:pt x="410" y="759"/>
                  </a:lnTo>
                  <a:lnTo>
                    <a:pt x="408" y="760"/>
                  </a:lnTo>
                  <a:lnTo>
                    <a:pt x="410" y="761"/>
                  </a:lnTo>
                  <a:lnTo>
                    <a:pt x="410" y="762"/>
                  </a:lnTo>
                  <a:lnTo>
                    <a:pt x="408" y="764"/>
                  </a:lnTo>
                  <a:lnTo>
                    <a:pt x="407" y="764"/>
                  </a:lnTo>
                  <a:lnTo>
                    <a:pt x="407" y="765"/>
                  </a:lnTo>
                  <a:lnTo>
                    <a:pt x="408" y="765"/>
                  </a:lnTo>
                  <a:lnTo>
                    <a:pt x="407" y="766"/>
                  </a:lnTo>
                  <a:lnTo>
                    <a:pt x="407" y="765"/>
                  </a:lnTo>
                  <a:lnTo>
                    <a:pt x="407" y="766"/>
                  </a:lnTo>
                  <a:lnTo>
                    <a:pt x="406" y="766"/>
                  </a:lnTo>
                  <a:lnTo>
                    <a:pt x="404" y="766"/>
                  </a:lnTo>
                  <a:lnTo>
                    <a:pt x="402" y="768"/>
                  </a:lnTo>
                  <a:lnTo>
                    <a:pt x="404" y="768"/>
                  </a:lnTo>
                  <a:lnTo>
                    <a:pt x="402" y="768"/>
                  </a:lnTo>
                  <a:lnTo>
                    <a:pt x="402" y="770"/>
                  </a:lnTo>
                  <a:lnTo>
                    <a:pt x="402" y="771"/>
                  </a:lnTo>
                  <a:lnTo>
                    <a:pt x="404" y="772"/>
                  </a:lnTo>
                  <a:lnTo>
                    <a:pt x="404" y="773"/>
                  </a:lnTo>
                  <a:lnTo>
                    <a:pt x="402" y="773"/>
                  </a:lnTo>
                  <a:lnTo>
                    <a:pt x="402" y="772"/>
                  </a:lnTo>
                  <a:lnTo>
                    <a:pt x="402" y="773"/>
                  </a:lnTo>
                  <a:lnTo>
                    <a:pt x="402" y="774"/>
                  </a:lnTo>
                  <a:lnTo>
                    <a:pt x="401" y="774"/>
                  </a:lnTo>
                  <a:lnTo>
                    <a:pt x="401" y="777"/>
                  </a:lnTo>
                  <a:lnTo>
                    <a:pt x="401" y="778"/>
                  </a:lnTo>
                  <a:lnTo>
                    <a:pt x="402" y="778"/>
                  </a:lnTo>
                  <a:lnTo>
                    <a:pt x="402" y="779"/>
                  </a:lnTo>
                  <a:lnTo>
                    <a:pt x="401" y="779"/>
                  </a:lnTo>
                  <a:lnTo>
                    <a:pt x="401" y="780"/>
                  </a:lnTo>
                  <a:lnTo>
                    <a:pt x="401" y="782"/>
                  </a:lnTo>
                  <a:lnTo>
                    <a:pt x="402" y="782"/>
                  </a:lnTo>
                  <a:lnTo>
                    <a:pt x="401" y="782"/>
                  </a:lnTo>
                  <a:lnTo>
                    <a:pt x="402" y="782"/>
                  </a:lnTo>
                  <a:lnTo>
                    <a:pt x="402" y="780"/>
                  </a:lnTo>
                  <a:lnTo>
                    <a:pt x="404" y="780"/>
                  </a:lnTo>
                  <a:lnTo>
                    <a:pt x="404" y="782"/>
                  </a:lnTo>
                  <a:lnTo>
                    <a:pt x="402" y="782"/>
                  </a:lnTo>
                  <a:lnTo>
                    <a:pt x="402" y="783"/>
                  </a:lnTo>
                  <a:lnTo>
                    <a:pt x="404" y="783"/>
                  </a:lnTo>
                  <a:lnTo>
                    <a:pt x="404" y="782"/>
                  </a:lnTo>
                  <a:lnTo>
                    <a:pt x="404" y="783"/>
                  </a:lnTo>
                  <a:lnTo>
                    <a:pt x="402" y="785"/>
                  </a:lnTo>
                  <a:lnTo>
                    <a:pt x="402" y="787"/>
                  </a:lnTo>
                  <a:lnTo>
                    <a:pt x="401" y="790"/>
                  </a:lnTo>
                  <a:lnTo>
                    <a:pt x="401" y="793"/>
                  </a:lnTo>
                  <a:lnTo>
                    <a:pt x="401" y="796"/>
                  </a:lnTo>
                  <a:lnTo>
                    <a:pt x="400" y="801"/>
                  </a:lnTo>
                  <a:lnTo>
                    <a:pt x="400" y="804"/>
                  </a:lnTo>
                  <a:lnTo>
                    <a:pt x="399" y="805"/>
                  </a:lnTo>
                  <a:lnTo>
                    <a:pt x="399" y="806"/>
                  </a:lnTo>
                  <a:lnTo>
                    <a:pt x="398" y="807"/>
                  </a:lnTo>
                  <a:lnTo>
                    <a:pt x="395" y="810"/>
                  </a:lnTo>
                  <a:lnTo>
                    <a:pt x="394" y="812"/>
                  </a:lnTo>
                  <a:lnTo>
                    <a:pt x="393" y="813"/>
                  </a:lnTo>
                  <a:lnTo>
                    <a:pt x="391" y="814"/>
                  </a:lnTo>
                  <a:lnTo>
                    <a:pt x="390" y="813"/>
                  </a:lnTo>
                  <a:lnTo>
                    <a:pt x="389" y="813"/>
                  </a:lnTo>
                  <a:lnTo>
                    <a:pt x="389" y="812"/>
                  </a:lnTo>
                  <a:lnTo>
                    <a:pt x="389" y="807"/>
                  </a:lnTo>
                  <a:lnTo>
                    <a:pt x="387" y="805"/>
                  </a:lnTo>
                  <a:lnTo>
                    <a:pt x="387" y="804"/>
                  </a:lnTo>
                  <a:lnTo>
                    <a:pt x="387" y="801"/>
                  </a:lnTo>
                  <a:lnTo>
                    <a:pt x="387" y="800"/>
                  </a:lnTo>
                  <a:lnTo>
                    <a:pt x="390" y="799"/>
                  </a:lnTo>
                  <a:lnTo>
                    <a:pt x="390" y="797"/>
                  </a:lnTo>
                  <a:lnTo>
                    <a:pt x="390" y="796"/>
                  </a:lnTo>
                  <a:lnTo>
                    <a:pt x="391" y="796"/>
                  </a:lnTo>
                  <a:lnTo>
                    <a:pt x="391" y="795"/>
                  </a:lnTo>
                  <a:lnTo>
                    <a:pt x="390" y="793"/>
                  </a:lnTo>
                  <a:lnTo>
                    <a:pt x="389" y="791"/>
                  </a:lnTo>
                  <a:lnTo>
                    <a:pt x="387" y="791"/>
                  </a:lnTo>
                  <a:lnTo>
                    <a:pt x="385" y="791"/>
                  </a:lnTo>
                  <a:lnTo>
                    <a:pt x="385" y="790"/>
                  </a:lnTo>
                  <a:lnTo>
                    <a:pt x="384" y="789"/>
                  </a:lnTo>
                  <a:lnTo>
                    <a:pt x="383" y="789"/>
                  </a:lnTo>
                  <a:lnTo>
                    <a:pt x="383" y="788"/>
                  </a:lnTo>
                  <a:lnTo>
                    <a:pt x="382" y="788"/>
                  </a:lnTo>
                  <a:lnTo>
                    <a:pt x="382" y="787"/>
                  </a:lnTo>
                  <a:lnTo>
                    <a:pt x="382" y="785"/>
                  </a:lnTo>
                  <a:lnTo>
                    <a:pt x="381" y="783"/>
                  </a:lnTo>
                  <a:lnTo>
                    <a:pt x="381" y="782"/>
                  </a:lnTo>
                  <a:lnTo>
                    <a:pt x="379" y="782"/>
                  </a:lnTo>
                  <a:lnTo>
                    <a:pt x="379" y="780"/>
                  </a:lnTo>
                  <a:lnTo>
                    <a:pt x="377" y="780"/>
                  </a:lnTo>
                  <a:lnTo>
                    <a:pt x="377" y="779"/>
                  </a:lnTo>
                  <a:lnTo>
                    <a:pt x="376" y="779"/>
                  </a:lnTo>
                  <a:lnTo>
                    <a:pt x="375" y="779"/>
                  </a:lnTo>
                  <a:lnTo>
                    <a:pt x="375" y="778"/>
                  </a:lnTo>
                  <a:lnTo>
                    <a:pt x="373" y="778"/>
                  </a:lnTo>
                  <a:lnTo>
                    <a:pt x="373" y="779"/>
                  </a:lnTo>
                  <a:lnTo>
                    <a:pt x="373" y="778"/>
                  </a:lnTo>
                  <a:lnTo>
                    <a:pt x="372" y="778"/>
                  </a:lnTo>
                  <a:lnTo>
                    <a:pt x="371" y="777"/>
                  </a:lnTo>
                  <a:lnTo>
                    <a:pt x="368" y="774"/>
                  </a:lnTo>
                  <a:lnTo>
                    <a:pt x="367" y="774"/>
                  </a:lnTo>
                  <a:lnTo>
                    <a:pt x="367" y="773"/>
                  </a:lnTo>
                  <a:lnTo>
                    <a:pt x="367" y="772"/>
                  </a:lnTo>
                  <a:lnTo>
                    <a:pt x="366" y="772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5" y="770"/>
                  </a:lnTo>
                  <a:lnTo>
                    <a:pt x="364" y="770"/>
                  </a:lnTo>
                  <a:lnTo>
                    <a:pt x="362" y="770"/>
                  </a:lnTo>
                  <a:lnTo>
                    <a:pt x="360" y="770"/>
                  </a:lnTo>
                  <a:lnTo>
                    <a:pt x="360" y="768"/>
                  </a:lnTo>
                  <a:lnTo>
                    <a:pt x="359" y="768"/>
                  </a:lnTo>
                  <a:lnTo>
                    <a:pt x="358" y="766"/>
                  </a:lnTo>
                  <a:lnTo>
                    <a:pt x="356" y="766"/>
                  </a:lnTo>
                  <a:lnTo>
                    <a:pt x="355" y="766"/>
                  </a:lnTo>
                  <a:lnTo>
                    <a:pt x="355" y="765"/>
                  </a:lnTo>
                  <a:lnTo>
                    <a:pt x="354" y="765"/>
                  </a:lnTo>
                  <a:lnTo>
                    <a:pt x="354" y="764"/>
                  </a:lnTo>
                  <a:lnTo>
                    <a:pt x="353" y="764"/>
                  </a:lnTo>
                  <a:lnTo>
                    <a:pt x="353" y="762"/>
                  </a:lnTo>
                  <a:lnTo>
                    <a:pt x="353" y="761"/>
                  </a:lnTo>
                  <a:lnTo>
                    <a:pt x="350" y="760"/>
                  </a:lnTo>
                  <a:lnTo>
                    <a:pt x="349" y="760"/>
                  </a:lnTo>
                  <a:lnTo>
                    <a:pt x="349" y="759"/>
                  </a:lnTo>
                  <a:lnTo>
                    <a:pt x="348" y="759"/>
                  </a:lnTo>
                  <a:lnTo>
                    <a:pt x="347" y="759"/>
                  </a:lnTo>
                  <a:lnTo>
                    <a:pt x="347" y="760"/>
                  </a:lnTo>
                  <a:lnTo>
                    <a:pt x="347" y="761"/>
                  </a:lnTo>
                  <a:lnTo>
                    <a:pt x="345" y="761"/>
                  </a:lnTo>
                  <a:lnTo>
                    <a:pt x="345" y="762"/>
                  </a:lnTo>
                  <a:lnTo>
                    <a:pt x="345" y="761"/>
                  </a:lnTo>
                  <a:lnTo>
                    <a:pt x="344" y="761"/>
                  </a:lnTo>
                  <a:lnTo>
                    <a:pt x="344" y="760"/>
                  </a:lnTo>
                  <a:lnTo>
                    <a:pt x="342" y="760"/>
                  </a:lnTo>
                  <a:lnTo>
                    <a:pt x="342" y="759"/>
                  </a:lnTo>
                  <a:lnTo>
                    <a:pt x="342" y="756"/>
                  </a:lnTo>
                  <a:lnTo>
                    <a:pt x="341" y="756"/>
                  </a:lnTo>
                  <a:lnTo>
                    <a:pt x="339" y="755"/>
                  </a:lnTo>
                  <a:lnTo>
                    <a:pt x="339" y="754"/>
                  </a:lnTo>
                  <a:lnTo>
                    <a:pt x="338" y="754"/>
                  </a:lnTo>
                  <a:lnTo>
                    <a:pt x="338" y="753"/>
                  </a:lnTo>
                  <a:lnTo>
                    <a:pt x="337" y="753"/>
                  </a:lnTo>
                  <a:lnTo>
                    <a:pt x="336" y="751"/>
                  </a:lnTo>
                  <a:lnTo>
                    <a:pt x="333" y="751"/>
                  </a:lnTo>
                  <a:lnTo>
                    <a:pt x="333" y="750"/>
                  </a:lnTo>
                  <a:lnTo>
                    <a:pt x="332" y="748"/>
                  </a:lnTo>
                  <a:lnTo>
                    <a:pt x="331" y="747"/>
                  </a:lnTo>
                  <a:lnTo>
                    <a:pt x="330" y="747"/>
                  </a:lnTo>
                  <a:lnTo>
                    <a:pt x="330" y="745"/>
                  </a:lnTo>
                  <a:lnTo>
                    <a:pt x="328" y="745"/>
                  </a:lnTo>
                  <a:lnTo>
                    <a:pt x="328" y="744"/>
                  </a:lnTo>
                  <a:lnTo>
                    <a:pt x="327" y="744"/>
                  </a:lnTo>
                  <a:lnTo>
                    <a:pt x="327" y="743"/>
                  </a:lnTo>
                  <a:lnTo>
                    <a:pt x="326" y="743"/>
                  </a:lnTo>
                  <a:lnTo>
                    <a:pt x="324" y="743"/>
                  </a:lnTo>
                  <a:lnTo>
                    <a:pt x="322" y="743"/>
                  </a:lnTo>
                  <a:lnTo>
                    <a:pt x="322" y="744"/>
                  </a:lnTo>
                  <a:lnTo>
                    <a:pt x="322" y="745"/>
                  </a:lnTo>
                  <a:lnTo>
                    <a:pt x="321" y="747"/>
                  </a:lnTo>
                  <a:lnTo>
                    <a:pt x="320" y="747"/>
                  </a:lnTo>
                  <a:lnTo>
                    <a:pt x="319" y="747"/>
                  </a:lnTo>
                  <a:lnTo>
                    <a:pt x="318" y="747"/>
                  </a:lnTo>
                  <a:lnTo>
                    <a:pt x="315" y="745"/>
                  </a:lnTo>
                  <a:close/>
                  <a:moveTo>
                    <a:pt x="560" y="400"/>
                  </a:moveTo>
                  <a:lnTo>
                    <a:pt x="561" y="401"/>
                  </a:lnTo>
                  <a:lnTo>
                    <a:pt x="560" y="401"/>
                  </a:lnTo>
                  <a:lnTo>
                    <a:pt x="560" y="403"/>
                  </a:lnTo>
                  <a:lnTo>
                    <a:pt x="560" y="404"/>
                  </a:lnTo>
                  <a:lnTo>
                    <a:pt x="561" y="404"/>
                  </a:lnTo>
                  <a:lnTo>
                    <a:pt x="561" y="406"/>
                  </a:lnTo>
                  <a:lnTo>
                    <a:pt x="560" y="406"/>
                  </a:lnTo>
                  <a:lnTo>
                    <a:pt x="560" y="404"/>
                  </a:lnTo>
                  <a:lnTo>
                    <a:pt x="560" y="403"/>
                  </a:lnTo>
                  <a:lnTo>
                    <a:pt x="560" y="401"/>
                  </a:lnTo>
                  <a:lnTo>
                    <a:pt x="559" y="401"/>
                  </a:lnTo>
                  <a:lnTo>
                    <a:pt x="559" y="400"/>
                  </a:lnTo>
                  <a:lnTo>
                    <a:pt x="560" y="400"/>
                  </a:lnTo>
                  <a:close/>
                  <a:moveTo>
                    <a:pt x="564" y="390"/>
                  </a:moveTo>
                  <a:lnTo>
                    <a:pt x="565" y="390"/>
                  </a:lnTo>
                  <a:lnTo>
                    <a:pt x="565" y="391"/>
                  </a:lnTo>
                  <a:lnTo>
                    <a:pt x="564" y="391"/>
                  </a:lnTo>
                  <a:lnTo>
                    <a:pt x="564" y="392"/>
                  </a:lnTo>
                  <a:lnTo>
                    <a:pt x="562" y="392"/>
                  </a:lnTo>
                  <a:lnTo>
                    <a:pt x="562" y="395"/>
                  </a:lnTo>
                  <a:lnTo>
                    <a:pt x="561" y="392"/>
                  </a:lnTo>
                  <a:lnTo>
                    <a:pt x="562" y="392"/>
                  </a:lnTo>
                  <a:lnTo>
                    <a:pt x="562" y="391"/>
                  </a:lnTo>
                  <a:lnTo>
                    <a:pt x="564" y="390"/>
                  </a:lnTo>
                  <a:lnTo>
                    <a:pt x="562" y="389"/>
                  </a:lnTo>
                  <a:lnTo>
                    <a:pt x="564" y="389"/>
                  </a:lnTo>
                  <a:lnTo>
                    <a:pt x="564" y="390"/>
                  </a:lnTo>
                  <a:close/>
                  <a:moveTo>
                    <a:pt x="464" y="174"/>
                  </a:moveTo>
                  <a:lnTo>
                    <a:pt x="464" y="175"/>
                  </a:lnTo>
                  <a:lnTo>
                    <a:pt x="464" y="174"/>
                  </a:lnTo>
                  <a:lnTo>
                    <a:pt x="464" y="175"/>
                  </a:lnTo>
                  <a:lnTo>
                    <a:pt x="464" y="176"/>
                  </a:lnTo>
                  <a:lnTo>
                    <a:pt x="464" y="178"/>
                  </a:lnTo>
                  <a:lnTo>
                    <a:pt x="463" y="178"/>
                  </a:lnTo>
                  <a:lnTo>
                    <a:pt x="463" y="179"/>
                  </a:lnTo>
                  <a:lnTo>
                    <a:pt x="463" y="178"/>
                  </a:lnTo>
                  <a:lnTo>
                    <a:pt x="463" y="176"/>
                  </a:lnTo>
                  <a:lnTo>
                    <a:pt x="463" y="175"/>
                  </a:lnTo>
                  <a:lnTo>
                    <a:pt x="463" y="174"/>
                  </a:lnTo>
                  <a:lnTo>
                    <a:pt x="463" y="173"/>
                  </a:lnTo>
                  <a:lnTo>
                    <a:pt x="464" y="173"/>
                  </a:lnTo>
                  <a:lnTo>
                    <a:pt x="464" y="174"/>
                  </a:lnTo>
                  <a:close/>
                  <a:moveTo>
                    <a:pt x="502" y="173"/>
                  </a:moveTo>
                  <a:lnTo>
                    <a:pt x="504" y="173"/>
                  </a:lnTo>
                  <a:lnTo>
                    <a:pt x="504" y="174"/>
                  </a:lnTo>
                  <a:lnTo>
                    <a:pt x="502" y="174"/>
                  </a:lnTo>
                  <a:lnTo>
                    <a:pt x="502" y="173"/>
                  </a:lnTo>
                  <a:lnTo>
                    <a:pt x="501" y="173"/>
                  </a:lnTo>
                  <a:lnTo>
                    <a:pt x="501" y="172"/>
                  </a:lnTo>
                  <a:lnTo>
                    <a:pt x="502" y="172"/>
                  </a:lnTo>
                  <a:lnTo>
                    <a:pt x="502" y="173"/>
                  </a:lnTo>
                  <a:close/>
                  <a:moveTo>
                    <a:pt x="478" y="163"/>
                  </a:moveTo>
                  <a:lnTo>
                    <a:pt x="479" y="163"/>
                  </a:lnTo>
                  <a:lnTo>
                    <a:pt x="479" y="164"/>
                  </a:lnTo>
                  <a:lnTo>
                    <a:pt x="478" y="164"/>
                  </a:lnTo>
                  <a:lnTo>
                    <a:pt x="478" y="165"/>
                  </a:lnTo>
                  <a:lnTo>
                    <a:pt x="478" y="167"/>
                  </a:lnTo>
                  <a:lnTo>
                    <a:pt x="475" y="167"/>
                  </a:lnTo>
                  <a:lnTo>
                    <a:pt x="475" y="165"/>
                  </a:lnTo>
                  <a:lnTo>
                    <a:pt x="475" y="164"/>
                  </a:lnTo>
                  <a:lnTo>
                    <a:pt x="478" y="163"/>
                  </a:lnTo>
                  <a:close/>
                  <a:moveTo>
                    <a:pt x="387" y="151"/>
                  </a:moveTo>
                  <a:lnTo>
                    <a:pt x="387" y="152"/>
                  </a:lnTo>
                  <a:lnTo>
                    <a:pt x="387" y="155"/>
                  </a:lnTo>
                  <a:lnTo>
                    <a:pt x="385" y="156"/>
                  </a:lnTo>
                  <a:lnTo>
                    <a:pt x="385" y="155"/>
                  </a:lnTo>
                  <a:lnTo>
                    <a:pt x="385" y="152"/>
                  </a:lnTo>
                  <a:lnTo>
                    <a:pt x="385" y="151"/>
                  </a:lnTo>
                  <a:lnTo>
                    <a:pt x="387" y="151"/>
                  </a:lnTo>
                  <a:close/>
                  <a:moveTo>
                    <a:pt x="457" y="141"/>
                  </a:moveTo>
                  <a:lnTo>
                    <a:pt x="457" y="142"/>
                  </a:lnTo>
                  <a:lnTo>
                    <a:pt x="456" y="145"/>
                  </a:lnTo>
                  <a:lnTo>
                    <a:pt x="456" y="142"/>
                  </a:lnTo>
                  <a:lnTo>
                    <a:pt x="456" y="141"/>
                  </a:lnTo>
                  <a:lnTo>
                    <a:pt x="457" y="141"/>
                  </a:lnTo>
                  <a:close/>
                  <a:moveTo>
                    <a:pt x="402" y="138"/>
                  </a:moveTo>
                  <a:lnTo>
                    <a:pt x="402" y="139"/>
                  </a:lnTo>
                  <a:lnTo>
                    <a:pt x="404" y="139"/>
                  </a:lnTo>
                  <a:lnTo>
                    <a:pt x="402" y="139"/>
                  </a:lnTo>
                  <a:lnTo>
                    <a:pt x="402" y="140"/>
                  </a:lnTo>
                  <a:lnTo>
                    <a:pt x="401" y="140"/>
                  </a:lnTo>
                  <a:lnTo>
                    <a:pt x="401" y="139"/>
                  </a:lnTo>
                  <a:lnTo>
                    <a:pt x="401" y="138"/>
                  </a:lnTo>
                  <a:lnTo>
                    <a:pt x="402" y="138"/>
                  </a:lnTo>
                  <a:close/>
                  <a:moveTo>
                    <a:pt x="406" y="131"/>
                  </a:moveTo>
                  <a:lnTo>
                    <a:pt x="406" y="133"/>
                  </a:lnTo>
                  <a:lnTo>
                    <a:pt x="406" y="134"/>
                  </a:lnTo>
                  <a:lnTo>
                    <a:pt x="406" y="136"/>
                  </a:lnTo>
                  <a:lnTo>
                    <a:pt x="404" y="136"/>
                  </a:lnTo>
                  <a:lnTo>
                    <a:pt x="402" y="136"/>
                  </a:lnTo>
                  <a:lnTo>
                    <a:pt x="402" y="134"/>
                  </a:lnTo>
                  <a:lnTo>
                    <a:pt x="404" y="134"/>
                  </a:lnTo>
                  <a:lnTo>
                    <a:pt x="404" y="133"/>
                  </a:lnTo>
                  <a:lnTo>
                    <a:pt x="404" y="131"/>
                  </a:lnTo>
                  <a:lnTo>
                    <a:pt x="406" y="131"/>
                  </a:lnTo>
                  <a:close/>
                  <a:moveTo>
                    <a:pt x="408" y="128"/>
                  </a:moveTo>
                  <a:lnTo>
                    <a:pt x="410" y="128"/>
                  </a:lnTo>
                  <a:lnTo>
                    <a:pt x="410" y="129"/>
                  </a:lnTo>
                  <a:lnTo>
                    <a:pt x="408" y="130"/>
                  </a:lnTo>
                  <a:lnTo>
                    <a:pt x="408" y="129"/>
                  </a:lnTo>
                  <a:lnTo>
                    <a:pt x="408" y="128"/>
                  </a:lnTo>
                  <a:close/>
                  <a:moveTo>
                    <a:pt x="364" y="128"/>
                  </a:moveTo>
                  <a:lnTo>
                    <a:pt x="364" y="129"/>
                  </a:lnTo>
                  <a:lnTo>
                    <a:pt x="364" y="130"/>
                  </a:lnTo>
                  <a:lnTo>
                    <a:pt x="362" y="130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59" y="131"/>
                  </a:lnTo>
                  <a:lnTo>
                    <a:pt x="359" y="130"/>
                  </a:lnTo>
                  <a:lnTo>
                    <a:pt x="359" y="129"/>
                  </a:lnTo>
                  <a:lnTo>
                    <a:pt x="360" y="129"/>
                  </a:lnTo>
                  <a:lnTo>
                    <a:pt x="360" y="128"/>
                  </a:lnTo>
                  <a:lnTo>
                    <a:pt x="362" y="128"/>
                  </a:lnTo>
                  <a:lnTo>
                    <a:pt x="362" y="125"/>
                  </a:lnTo>
                  <a:lnTo>
                    <a:pt x="362" y="128"/>
                  </a:lnTo>
                  <a:lnTo>
                    <a:pt x="364" y="125"/>
                  </a:lnTo>
                  <a:lnTo>
                    <a:pt x="364" y="128"/>
                  </a:lnTo>
                  <a:close/>
                  <a:moveTo>
                    <a:pt x="413" y="125"/>
                  </a:moveTo>
                  <a:lnTo>
                    <a:pt x="413" y="128"/>
                  </a:lnTo>
                  <a:lnTo>
                    <a:pt x="413" y="129"/>
                  </a:lnTo>
                  <a:lnTo>
                    <a:pt x="412" y="129"/>
                  </a:lnTo>
                  <a:lnTo>
                    <a:pt x="412" y="128"/>
                  </a:lnTo>
                  <a:lnTo>
                    <a:pt x="412" y="125"/>
                  </a:lnTo>
                  <a:lnTo>
                    <a:pt x="412" y="128"/>
                  </a:lnTo>
                  <a:lnTo>
                    <a:pt x="413" y="125"/>
                  </a:lnTo>
                  <a:close/>
                  <a:moveTo>
                    <a:pt x="358" y="128"/>
                  </a:moveTo>
                  <a:lnTo>
                    <a:pt x="358" y="129"/>
                  </a:lnTo>
                  <a:lnTo>
                    <a:pt x="356" y="131"/>
                  </a:lnTo>
                  <a:lnTo>
                    <a:pt x="356" y="134"/>
                  </a:lnTo>
                  <a:lnTo>
                    <a:pt x="356" y="136"/>
                  </a:lnTo>
                  <a:lnTo>
                    <a:pt x="355" y="136"/>
                  </a:lnTo>
                  <a:lnTo>
                    <a:pt x="354" y="139"/>
                  </a:lnTo>
                  <a:lnTo>
                    <a:pt x="354" y="140"/>
                  </a:lnTo>
                  <a:lnTo>
                    <a:pt x="353" y="141"/>
                  </a:lnTo>
                  <a:lnTo>
                    <a:pt x="350" y="142"/>
                  </a:lnTo>
                  <a:lnTo>
                    <a:pt x="349" y="142"/>
                  </a:lnTo>
                  <a:lnTo>
                    <a:pt x="349" y="145"/>
                  </a:lnTo>
                  <a:lnTo>
                    <a:pt x="348" y="146"/>
                  </a:lnTo>
                  <a:lnTo>
                    <a:pt x="347" y="146"/>
                  </a:lnTo>
                  <a:lnTo>
                    <a:pt x="345" y="146"/>
                  </a:lnTo>
                  <a:lnTo>
                    <a:pt x="345" y="145"/>
                  </a:lnTo>
                  <a:lnTo>
                    <a:pt x="347" y="142"/>
                  </a:lnTo>
                  <a:lnTo>
                    <a:pt x="347" y="141"/>
                  </a:lnTo>
                  <a:lnTo>
                    <a:pt x="348" y="140"/>
                  </a:lnTo>
                  <a:lnTo>
                    <a:pt x="348" y="139"/>
                  </a:lnTo>
                  <a:lnTo>
                    <a:pt x="349" y="139"/>
                  </a:lnTo>
                  <a:lnTo>
                    <a:pt x="349" y="138"/>
                  </a:lnTo>
                  <a:lnTo>
                    <a:pt x="349" y="136"/>
                  </a:lnTo>
                  <a:lnTo>
                    <a:pt x="349" y="133"/>
                  </a:lnTo>
                  <a:lnTo>
                    <a:pt x="350" y="131"/>
                  </a:lnTo>
                  <a:lnTo>
                    <a:pt x="350" y="129"/>
                  </a:lnTo>
                  <a:lnTo>
                    <a:pt x="353" y="129"/>
                  </a:lnTo>
                  <a:lnTo>
                    <a:pt x="353" y="128"/>
                  </a:lnTo>
                  <a:lnTo>
                    <a:pt x="354" y="125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5" y="129"/>
                  </a:lnTo>
                  <a:lnTo>
                    <a:pt x="355" y="128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6" y="128"/>
                  </a:lnTo>
                  <a:lnTo>
                    <a:pt x="355" y="125"/>
                  </a:lnTo>
                  <a:lnTo>
                    <a:pt x="356" y="125"/>
                  </a:lnTo>
                  <a:lnTo>
                    <a:pt x="358" y="128"/>
                  </a:lnTo>
                  <a:close/>
                  <a:moveTo>
                    <a:pt x="358" y="118"/>
                  </a:moveTo>
                  <a:lnTo>
                    <a:pt x="359" y="118"/>
                  </a:lnTo>
                  <a:lnTo>
                    <a:pt x="358" y="118"/>
                  </a:lnTo>
                  <a:lnTo>
                    <a:pt x="358" y="119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6" y="123"/>
                  </a:lnTo>
                  <a:lnTo>
                    <a:pt x="355" y="123"/>
                  </a:lnTo>
                  <a:lnTo>
                    <a:pt x="355" y="124"/>
                  </a:lnTo>
                  <a:lnTo>
                    <a:pt x="354" y="124"/>
                  </a:lnTo>
                  <a:lnTo>
                    <a:pt x="354" y="123"/>
                  </a:lnTo>
                  <a:lnTo>
                    <a:pt x="355" y="123"/>
                  </a:lnTo>
                  <a:lnTo>
                    <a:pt x="355" y="122"/>
                  </a:lnTo>
                  <a:lnTo>
                    <a:pt x="356" y="119"/>
                  </a:lnTo>
                  <a:lnTo>
                    <a:pt x="356" y="118"/>
                  </a:lnTo>
                  <a:lnTo>
                    <a:pt x="358" y="118"/>
                  </a:lnTo>
                  <a:close/>
                  <a:moveTo>
                    <a:pt x="401" y="125"/>
                  </a:moveTo>
                  <a:lnTo>
                    <a:pt x="401" y="128"/>
                  </a:lnTo>
                  <a:lnTo>
                    <a:pt x="400" y="128"/>
                  </a:lnTo>
                  <a:lnTo>
                    <a:pt x="400" y="129"/>
                  </a:lnTo>
                  <a:lnTo>
                    <a:pt x="400" y="130"/>
                  </a:lnTo>
                  <a:lnTo>
                    <a:pt x="399" y="129"/>
                  </a:lnTo>
                  <a:lnTo>
                    <a:pt x="399" y="130"/>
                  </a:lnTo>
                  <a:lnTo>
                    <a:pt x="400" y="130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4"/>
                  </a:lnTo>
                  <a:lnTo>
                    <a:pt x="399" y="134"/>
                  </a:lnTo>
                  <a:lnTo>
                    <a:pt x="399" y="136"/>
                  </a:lnTo>
                  <a:lnTo>
                    <a:pt x="398" y="136"/>
                  </a:lnTo>
                  <a:lnTo>
                    <a:pt x="399" y="136"/>
                  </a:lnTo>
                  <a:lnTo>
                    <a:pt x="398" y="138"/>
                  </a:lnTo>
                  <a:lnTo>
                    <a:pt x="399" y="138"/>
                  </a:lnTo>
                  <a:lnTo>
                    <a:pt x="398" y="138"/>
                  </a:lnTo>
                  <a:lnTo>
                    <a:pt x="398" y="139"/>
                  </a:lnTo>
                  <a:lnTo>
                    <a:pt x="395" y="139"/>
                  </a:lnTo>
                  <a:lnTo>
                    <a:pt x="395" y="140"/>
                  </a:lnTo>
                  <a:lnTo>
                    <a:pt x="394" y="140"/>
                  </a:lnTo>
                  <a:lnTo>
                    <a:pt x="394" y="139"/>
                  </a:lnTo>
                  <a:lnTo>
                    <a:pt x="393" y="139"/>
                  </a:lnTo>
                  <a:lnTo>
                    <a:pt x="394" y="139"/>
                  </a:lnTo>
                  <a:lnTo>
                    <a:pt x="394" y="140"/>
                  </a:lnTo>
                  <a:lnTo>
                    <a:pt x="394" y="141"/>
                  </a:lnTo>
                  <a:lnTo>
                    <a:pt x="395" y="141"/>
                  </a:lnTo>
                  <a:lnTo>
                    <a:pt x="395" y="142"/>
                  </a:lnTo>
                  <a:lnTo>
                    <a:pt x="394" y="145"/>
                  </a:lnTo>
                  <a:lnTo>
                    <a:pt x="393" y="141"/>
                  </a:lnTo>
                  <a:lnTo>
                    <a:pt x="393" y="142"/>
                  </a:lnTo>
                  <a:lnTo>
                    <a:pt x="393" y="145"/>
                  </a:lnTo>
                  <a:lnTo>
                    <a:pt x="393" y="142"/>
                  </a:lnTo>
                  <a:lnTo>
                    <a:pt x="393" y="145"/>
                  </a:lnTo>
                  <a:lnTo>
                    <a:pt x="394" y="145"/>
                  </a:lnTo>
                  <a:lnTo>
                    <a:pt x="394" y="146"/>
                  </a:lnTo>
                  <a:lnTo>
                    <a:pt x="394" y="147"/>
                  </a:lnTo>
                  <a:lnTo>
                    <a:pt x="393" y="146"/>
                  </a:lnTo>
                  <a:lnTo>
                    <a:pt x="393" y="147"/>
                  </a:lnTo>
                  <a:lnTo>
                    <a:pt x="391" y="147"/>
                  </a:lnTo>
                  <a:lnTo>
                    <a:pt x="390" y="147"/>
                  </a:lnTo>
                  <a:lnTo>
                    <a:pt x="390" y="146"/>
                  </a:lnTo>
                  <a:lnTo>
                    <a:pt x="390" y="145"/>
                  </a:lnTo>
                  <a:lnTo>
                    <a:pt x="389" y="145"/>
                  </a:lnTo>
                  <a:lnTo>
                    <a:pt x="390" y="145"/>
                  </a:lnTo>
                  <a:lnTo>
                    <a:pt x="390" y="146"/>
                  </a:lnTo>
                  <a:lnTo>
                    <a:pt x="389" y="147"/>
                  </a:lnTo>
                  <a:lnTo>
                    <a:pt x="390" y="148"/>
                  </a:lnTo>
                  <a:lnTo>
                    <a:pt x="389" y="148"/>
                  </a:lnTo>
                  <a:lnTo>
                    <a:pt x="389" y="147"/>
                  </a:lnTo>
                  <a:lnTo>
                    <a:pt x="389" y="148"/>
                  </a:lnTo>
                  <a:lnTo>
                    <a:pt x="390" y="148"/>
                  </a:lnTo>
                  <a:lnTo>
                    <a:pt x="389" y="148"/>
                  </a:lnTo>
                  <a:lnTo>
                    <a:pt x="387" y="148"/>
                  </a:lnTo>
                  <a:lnTo>
                    <a:pt x="385" y="147"/>
                  </a:lnTo>
                  <a:lnTo>
                    <a:pt x="385" y="146"/>
                  </a:lnTo>
                  <a:lnTo>
                    <a:pt x="385" y="147"/>
                  </a:lnTo>
                  <a:lnTo>
                    <a:pt x="385" y="148"/>
                  </a:lnTo>
                  <a:lnTo>
                    <a:pt x="387" y="148"/>
                  </a:lnTo>
                  <a:lnTo>
                    <a:pt x="387" y="150"/>
                  </a:lnTo>
                  <a:lnTo>
                    <a:pt x="385" y="150"/>
                  </a:lnTo>
                  <a:lnTo>
                    <a:pt x="384" y="148"/>
                  </a:lnTo>
                  <a:lnTo>
                    <a:pt x="384" y="147"/>
                  </a:lnTo>
                  <a:lnTo>
                    <a:pt x="384" y="146"/>
                  </a:lnTo>
                  <a:lnTo>
                    <a:pt x="384" y="147"/>
                  </a:lnTo>
                  <a:lnTo>
                    <a:pt x="384" y="146"/>
                  </a:lnTo>
                  <a:lnTo>
                    <a:pt x="384" y="147"/>
                  </a:lnTo>
                  <a:lnTo>
                    <a:pt x="384" y="148"/>
                  </a:lnTo>
                  <a:lnTo>
                    <a:pt x="383" y="150"/>
                  </a:lnTo>
                  <a:lnTo>
                    <a:pt x="383" y="151"/>
                  </a:lnTo>
                  <a:lnTo>
                    <a:pt x="382" y="151"/>
                  </a:lnTo>
                  <a:lnTo>
                    <a:pt x="382" y="152"/>
                  </a:lnTo>
                  <a:lnTo>
                    <a:pt x="382" y="151"/>
                  </a:lnTo>
                  <a:lnTo>
                    <a:pt x="381" y="151"/>
                  </a:lnTo>
                  <a:lnTo>
                    <a:pt x="381" y="150"/>
                  </a:lnTo>
                  <a:lnTo>
                    <a:pt x="381" y="148"/>
                  </a:lnTo>
                  <a:lnTo>
                    <a:pt x="381" y="150"/>
                  </a:lnTo>
                  <a:lnTo>
                    <a:pt x="381" y="151"/>
                  </a:lnTo>
                  <a:lnTo>
                    <a:pt x="381" y="152"/>
                  </a:lnTo>
                  <a:lnTo>
                    <a:pt x="379" y="152"/>
                  </a:lnTo>
                  <a:lnTo>
                    <a:pt x="377" y="152"/>
                  </a:lnTo>
                  <a:lnTo>
                    <a:pt x="377" y="151"/>
                  </a:lnTo>
                  <a:lnTo>
                    <a:pt x="376" y="151"/>
                  </a:lnTo>
                  <a:lnTo>
                    <a:pt x="376" y="150"/>
                  </a:lnTo>
                  <a:lnTo>
                    <a:pt x="376" y="151"/>
                  </a:lnTo>
                  <a:lnTo>
                    <a:pt x="375" y="151"/>
                  </a:lnTo>
                  <a:lnTo>
                    <a:pt x="375" y="152"/>
                  </a:lnTo>
                  <a:lnTo>
                    <a:pt x="373" y="152"/>
                  </a:lnTo>
                  <a:lnTo>
                    <a:pt x="373" y="151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2" y="148"/>
                  </a:lnTo>
                  <a:lnTo>
                    <a:pt x="372" y="147"/>
                  </a:lnTo>
                  <a:lnTo>
                    <a:pt x="372" y="146"/>
                  </a:lnTo>
                  <a:lnTo>
                    <a:pt x="372" y="147"/>
                  </a:lnTo>
                  <a:lnTo>
                    <a:pt x="372" y="148"/>
                  </a:lnTo>
                  <a:lnTo>
                    <a:pt x="372" y="147"/>
                  </a:lnTo>
                  <a:lnTo>
                    <a:pt x="372" y="148"/>
                  </a:lnTo>
                  <a:lnTo>
                    <a:pt x="373" y="150"/>
                  </a:lnTo>
                  <a:lnTo>
                    <a:pt x="372" y="150"/>
                  </a:lnTo>
                  <a:lnTo>
                    <a:pt x="372" y="151"/>
                  </a:lnTo>
                  <a:lnTo>
                    <a:pt x="372" y="150"/>
                  </a:lnTo>
                  <a:lnTo>
                    <a:pt x="372" y="151"/>
                  </a:lnTo>
                  <a:lnTo>
                    <a:pt x="372" y="152"/>
                  </a:lnTo>
                  <a:lnTo>
                    <a:pt x="371" y="152"/>
                  </a:lnTo>
                  <a:lnTo>
                    <a:pt x="372" y="152"/>
                  </a:lnTo>
                  <a:lnTo>
                    <a:pt x="371" y="155"/>
                  </a:lnTo>
                  <a:lnTo>
                    <a:pt x="367" y="152"/>
                  </a:lnTo>
                  <a:lnTo>
                    <a:pt x="366" y="152"/>
                  </a:lnTo>
                  <a:lnTo>
                    <a:pt x="367" y="151"/>
                  </a:lnTo>
                  <a:lnTo>
                    <a:pt x="367" y="150"/>
                  </a:lnTo>
                  <a:lnTo>
                    <a:pt x="365" y="147"/>
                  </a:lnTo>
                  <a:lnTo>
                    <a:pt x="365" y="146"/>
                  </a:lnTo>
                  <a:lnTo>
                    <a:pt x="364" y="146"/>
                  </a:lnTo>
                  <a:lnTo>
                    <a:pt x="364" y="145"/>
                  </a:lnTo>
                  <a:lnTo>
                    <a:pt x="364" y="142"/>
                  </a:lnTo>
                  <a:lnTo>
                    <a:pt x="364" y="140"/>
                  </a:lnTo>
                  <a:lnTo>
                    <a:pt x="364" y="139"/>
                  </a:lnTo>
                  <a:lnTo>
                    <a:pt x="364" y="138"/>
                  </a:lnTo>
                  <a:lnTo>
                    <a:pt x="365" y="139"/>
                  </a:lnTo>
                  <a:lnTo>
                    <a:pt x="366" y="139"/>
                  </a:lnTo>
                  <a:lnTo>
                    <a:pt x="367" y="140"/>
                  </a:lnTo>
                  <a:lnTo>
                    <a:pt x="367" y="139"/>
                  </a:lnTo>
                  <a:lnTo>
                    <a:pt x="366" y="139"/>
                  </a:lnTo>
                  <a:lnTo>
                    <a:pt x="367" y="139"/>
                  </a:lnTo>
                  <a:lnTo>
                    <a:pt x="367" y="138"/>
                  </a:lnTo>
                  <a:lnTo>
                    <a:pt x="367" y="139"/>
                  </a:lnTo>
                  <a:lnTo>
                    <a:pt x="367" y="138"/>
                  </a:lnTo>
                  <a:lnTo>
                    <a:pt x="367" y="136"/>
                  </a:lnTo>
                  <a:lnTo>
                    <a:pt x="368" y="136"/>
                  </a:lnTo>
                  <a:lnTo>
                    <a:pt x="367" y="136"/>
                  </a:lnTo>
                  <a:lnTo>
                    <a:pt x="367" y="138"/>
                  </a:lnTo>
                  <a:lnTo>
                    <a:pt x="366" y="138"/>
                  </a:lnTo>
                  <a:lnTo>
                    <a:pt x="365" y="138"/>
                  </a:lnTo>
                  <a:lnTo>
                    <a:pt x="364" y="136"/>
                  </a:lnTo>
                  <a:lnTo>
                    <a:pt x="364" y="134"/>
                  </a:lnTo>
                  <a:lnTo>
                    <a:pt x="364" y="133"/>
                  </a:lnTo>
                  <a:lnTo>
                    <a:pt x="364" y="131"/>
                  </a:lnTo>
                  <a:lnTo>
                    <a:pt x="365" y="131"/>
                  </a:lnTo>
                  <a:lnTo>
                    <a:pt x="364" y="131"/>
                  </a:lnTo>
                  <a:lnTo>
                    <a:pt x="364" y="130"/>
                  </a:lnTo>
                  <a:lnTo>
                    <a:pt x="364" y="129"/>
                  </a:lnTo>
                  <a:lnTo>
                    <a:pt x="365" y="125"/>
                  </a:lnTo>
                  <a:lnTo>
                    <a:pt x="365" y="128"/>
                  </a:lnTo>
                  <a:lnTo>
                    <a:pt x="366" y="129"/>
                  </a:lnTo>
                  <a:lnTo>
                    <a:pt x="367" y="129"/>
                  </a:lnTo>
                  <a:lnTo>
                    <a:pt x="366" y="128"/>
                  </a:lnTo>
                  <a:lnTo>
                    <a:pt x="365" y="128"/>
                  </a:lnTo>
                  <a:lnTo>
                    <a:pt x="365" y="125"/>
                  </a:lnTo>
                  <a:lnTo>
                    <a:pt x="365" y="124"/>
                  </a:lnTo>
                  <a:lnTo>
                    <a:pt x="365" y="123"/>
                  </a:lnTo>
                  <a:lnTo>
                    <a:pt x="365" y="122"/>
                  </a:lnTo>
                  <a:lnTo>
                    <a:pt x="366" y="122"/>
                  </a:lnTo>
                  <a:lnTo>
                    <a:pt x="366" y="121"/>
                  </a:lnTo>
                  <a:lnTo>
                    <a:pt x="366" y="119"/>
                  </a:lnTo>
                  <a:lnTo>
                    <a:pt x="367" y="119"/>
                  </a:lnTo>
                  <a:lnTo>
                    <a:pt x="367" y="118"/>
                  </a:lnTo>
                  <a:lnTo>
                    <a:pt x="368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2" y="116"/>
                  </a:lnTo>
                  <a:lnTo>
                    <a:pt x="375" y="118"/>
                  </a:lnTo>
                  <a:lnTo>
                    <a:pt x="376" y="118"/>
                  </a:lnTo>
                  <a:lnTo>
                    <a:pt x="381" y="119"/>
                  </a:lnTo>
                  <a:lnTo>
                    <a:pt x="382" y="119"/>
                  </a:lnTo>
                  <a:lnTo>
                    <a:pt x="384" y="119"/>
                  </a:lnTo>
                  <a:lnTo>
                    <a:pt x="385" y="119"/>
                  </a:lnTo>
                  <a:lnTo>
                    <a:pt x="385" y="121"/>
                  </a:lnTo>
                  <a:lnTo>
                    <a:pt x="385" y="119"/>
                  </a:lnTo>
                  <a:lnTo>
                    <a:pt x="385" y="118"/>
                  </a:lnTo>
                  <a:lnTo>
                    <a:pt x="387" y="118"/>
                  </a:lnTo>
                  <a:lnTo>
                    <a:pt x="389" y="118"/>
                  </a:lnTo>
                  <a:lnTo>
                    <a:pt x="390" y="118"/>
                  </a:lnTo>
                  <a:lnTo>
                    <a:pt x="391" y="118"/>
                  </a:lnTo>
                  <a:lnTo>
                    <a:pt x="393" y="118"/>
                  </a:lnTo>
                  <a:lnTo>
                    <a:pt x="394" y="118"/>
                  </a:lnTo>
                  <a:lnTo>
                    <a:pt x="394" y="119"/>
                  </a:lnTo>
                  <a:lnTo>
                    <a:pt x="395" y="119"/>
                  </a:lnTo>
                  <a:lnTo>
                    <a:pt x="398" y="119"/>
                  </a:lnTo>
                  <a:lnTo>
                    <a:pt x="399" y="119"/>
                  </a:lnTo>
                  <a:lnTo>
                    <a:pt x="400" y="119"/>
                  </a:lnTo>
                  <a:lnTo>
                    <a:pt x="401" y="121"/>
                  </a:lnTo>
                  <a:lnTo>
                    <a:pt x="402" y="121"/>
                  </a:lnTo>
                  <a:lnTo>
                    <a:pt x="402" y="122"/>
                  </a:lnTo>
                  <a:lnTo>
                    <a:pt x="402" y="123"/>
                  </a:lnTo>
                  <a:lnTo>
                    <a:pt x="401" y="123"/>
                  </a:lnTo>
                  <a:lnTo>
                    <a:pt x="401" y="124"/>
                  </a:lnTo>
                  <a:lnTo>
                    <a:pt x="401" y="125"/>
                  </a:lnTo>
                  <a:close/>
                  <a:moveTo>
                    <a:pt x="360" y="121"/>
                  </a:moveTo>
                  <a:lnTo>
                    <a:pt x="359" y="119"/>
                  </a:lnTo>
                  <a:lnTo>
                    <a:pt x="360" y="119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4"/>
                  </a:lnTo>
                  <a:lnTo>
                    <a:pt x="362" y="114"/>
                  </a:lnTo>
                  <a:lnTo>
                    <a:pt x="364" y="113"/>
                  </a:lnTo>
                  <a:lnTo>
                    <a:pt x="365" y="113"/>
                  </a:lnTo>
                  <a:lnTo>
                    <a:pt x="365" y="114"/>
                  </a:lnTo>
                  <a:lnTo>
                    <a:pt x="366" y="114"/>
                  </a:lnTo>
                  <a:lnTo>
                    <a:pt x="366" y="116"/>
                  </a:lnTo>
                  <a:lnTo>
                    <a:pt x="366" y="118"/>
                  </a:lnTo>
                  <a:lnTo>
                    <a:pt x="365" y="118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64" y="121"/>
                  </a:lnTo>
                  <a:lnTo>
                    <a:pt x="362" y="121"/>
                  </a:lnTo>
                  <a:lnTo>
                    <a:pt x="362" y="122"/>
                  </a:lnTo>
                  <a:lnTo>
                    <a:pt x="360" y="121"/>
                  </a:lnTo>
                  <a:close/>
                  <a:moveTo>
                    <a:pt x="379" y="116"/>
                  </a:moveTo>
                  <a:lnTo>
                    <a:pt x="379" y="114"/>
                  </a:lnTo>
                  <a:lnTo>
                    <a:pt x="381" y="114"/>
                  </a:lnTo>
                  <a:lnTo>
                    <a:pt x="382" y="113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3"/>
                  </a:lnTo>
                  <a:lnTo>
                    <a:pt x="385" y="113"/>
                  </a:lnTo>
                  <a:lnTo>
                    <a:pt x="385" y="114"/>
                  </a:lnTo>
                  <a:lnTo>
                    <a:pt x="387" y="114"/>
                  </a:lnTo>
                  <a:lnTo>
                    <a:pt x="385" y="114"/>
                  </a:lnTo>
                  <a:lnTo>
                    <a:pt x="385" y="116"/>
                  </a:lnTo>
                  <a:lnTo>
                    <a:pt x="385" y="114"/>
                  </a:lnTo>
                  <a:lnTo>
                    <a:pt x="385" y="116"/>
                  </a:lnTo>
                  <a:lnTo>
                    <a:pt x="384" y="118"/>
                  </a:lnTo>
                  <a:lnTo>
                    <a:pt x="382" y="118"/>
                  </a:lnTo>
                  <a:lnTo>
                    <a:pt x="381" y="118"/>
                  </a:lnTo>
                  <a:lnTo>
                    <a:pt x="379" y="116"/>
                  </a:lnTo>
                  <a:close/>
                  <a:moveTo>
                    <a:pt x="366" y="113"/>
                  </a:moveTo>
                  <a:lnTo>
                    <a:pt x="366" y="112"/>
                  </a:lnTo>
                  <a:lnTo>
                    <a:pt x="366" y="111"/>
                  </a:lnTo>
                  <a:lnTo>
                    <a:pt x="367" y="111"/>
                  </a:lnTo>
                  <a:lnTo>
                    <a:pt x="368" y="111"/>
                  </a:lnTo>
                  <a:lnTo>
                    <a:pt x="368" y="112"/>
                  </a:lnTo>
                  <a:lnTo>
                    <a:pt x="368" y="113"/>
                  </a:lnTo>
                  <a:lnTo>
                    <a:pt x="368" y="114"/>
                  </a:lnTo>
                  <a:lnTo>
                    <a:pt x="367" y="114"/>
                  </a:lnTo>
                  <a:lnTo>
                    <a:pt x="367" y="113"/>
                  </a:lnTo>
                  <a:lnTo>
                    <a:pt x="366" y="113"/>
                  </a:lnTo>
                  <a:close/>
                  <a:moveTo>
                    <a:pt x="375" y="107"/>
                  </a:moveTo>
                  <a:lnTo>
                    <a:pt x="373" y="110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5" y="106"/>
                  </a:lnTo>
                  <a:lnTo>
                    <a:pt x="375" y="107"/>
                  </a:lnTo>
                  <a:close/>
                  <a:moveTo>
                    <a:pt x="376" y="107"/>
                  </a:moveTo>
                  <a:lnTo>
                    <a:pt x="377" y="107"/>
                  </a:lnTo>
                  <a:lnTo>
                    <a:pt x="379" y="107"/>
                  </a:lnTo>
                  <a:lnTo>
                    <a:pt x="381" y="106"/>
                  </a:lnTo>
                  <a:lnTo>
                    <a:pt x="382" y="106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7"/>
                  </a:lnTo>
                  <a:lnTo>
                    <a:pt x="383" y="110"/>
                  </a:lnTo>
                  <a:lnTo>
                    <a:pt x="382" y="110"/>
                  </a:lnTo>
                  <a:lnTo>
                    <a:pt x="382" y="111"/>
                  </a:lnTo>
                  <a:lnTo>
                    <a:pt x="381" y="112"/>
                  </a:lnTo>
                  <a:lnTo>
                    <a:pt x="379" y="113"/>
                  </a:lnTo>
                  <a:lnTo>
                    <a:pt x="379" y="114"/>
                  </a:lnTo>
                  <a:lnTo>
                    <a:pt x="377" y="114"/>
                  </a:lnTo>
                  <a:lnTo>
                    <a:pt x="376" y="114"/>
                  </a:lnTo>
                  <a:lnTo>
                    <a:pt x="375" y="113"/>
                  </a:lnTo>
                  <a:lnTo>
                    <a:pt x="373" y="113"/>
                  </a:lnTo>
                  <a:lnTo>
                    <a:pt x="372" y="113"/>
                  </a:lnTo>
                  <a:lnTo>
                    <a:pt x="371" y="113"/>
                  </a:lnTo>
                  <a:lnTo>
                    <a:pt x="371" y="112"/>
                  </a:lnTo>
                  <a:lnTo>
                    <a:pt x="371" y="111"/>
                  </a:lnTo>
                  <a:lnTo>
                    <a:pt x="371" y="110"/>
                  </a:lnTo>
                  <a:lnTo>
                    <a:pt x="372" y="110"/>
                  </a:lnTo>
                  <a:lnTo>
                    <a:pt x="373" y="110"/>
                  </a:lnTo>
                  <a:lnTo>
                    <a:pt x="375" y="110"/>
                  </a:lnTo>
                  <a:lnTo>
                    <a:pt x="376" y="107"/>
                  </a:lnTo>
                  <a:close/>
                  <a:moveTo>
                    <a:pt x="371" y="110"/>
                  </a:moveTo>
                  <a:lnTo>
                    <a:pt x="368" y="111"/>
                  </a:lnTo>
                  <a:lnTo>
                    <a:pt x="367" y="110"/>
                  </a:lnTo>
                  <a:lnTo>
                    <a:pt x="368" y="110"/>
                  </a:lnTo>
                  <a:lnTo>
                    <a:pt x="368" y="107"/>
                  </a:lnTo>
                  <a:lnTo>
                    <a:pt x="368" y="106"/>
                  </a:lnTo>
                  <a:lnTo>
                    <a:pt x="368" y="105"/>
                  </a:lnTo>
                  <a:lnTo>
                    <a:pt x="371" y="105"/>
                  </a:lnTo>
                  <a:lnTo>
                    <a:pt x="368" y="105"/>
                  </a:lnTo>
                  <a:lnTo>
                    <a:pt x="368" y="104"/>
                  </a:lnTo>
                  <a:lnTo>
                    <a:pt x="368" y="102"/>
                  </a:lnTo>
                  <a:lnTo>
                    <a:pt x="371" y="101"/>
                  </a:lnTo>
                  <a:lnTo>
                    <a:pt x="371" y="102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7"/>
                  </a:lnTo>
                  <a:lnTo>
                    <a:pt x="371" y="110"/>
                  </a:lnTo>
                  <a:close/>
                  <a:moveTo>
                    <a:pt x="372" y="105"/>
                  </a:moveTo>
                  <a:lnTo>
                    <a:pt x="372" y="104"/>
                  </a:lnTo>
                  <a:lnTo>
                    <a:pt x="372" y="102"/>
                  </a:lnTo>
                  <a:lnTo>
                    <a:pt x="373" y="102"/>
                  </a:lnTo>
                  <a:lnTo>
                    <a:pt x="373" y="101"/>
                  </a:lnTo>
                  <a:lnTo>
                    <a:pt x="375" y="102"/>
                  </a:lnTo>
                  <a:lnTo>
                    <a:pt x="375" y="101"/>
                  </a:lnTo>
                  <a:lnTo>
                    <a:pt x="376" y="101"/>
                  </a:lnTo>
                  <a:lnTo>
                    <a:pt x="376" y="102"/>
                  </a:lnTo>
                  <a:lnTo>
                    <a:pt x="376" y="104"/>
                  </a:lnTo>
                  <a:lnTo>
                    <a:pt x="373" y="105"/>
                  </a:lnTo>
                  <a:lnTo>
                    <a:pt x="373" y="106"/>
                  </a:lnTo>
                  <a:lnTo>
                    <a:pt x="372" y="106"/>
                  </a:lnTo>
                  <a:lnTo>
                    <a:pt x="372" y="105"/>
                  </a:lnTo>
                  <a:close/>
                  <a:moveTo>
                    <a:pt x="373" y="98"/>
                  </a:moveTo>
                  <a:lnTo>
                    <a:pt x="372" y="98"/>
                  </a:lnTo>
                  <a:lnTo>
                    <a:pt x="372" y="96"/>
                  </a:lnTo>
                  <a:lnTo>
                    <a:pt x="373" y="96"/>
                  </a:lnTo>
                  <a:lnTo>
                    <a:pt x="373" y="95"/>
                  </a:lnTo>
                  <a:lnTo>
                    <a:pt x="375" y="95"/>
                  </a:lnTo>
                  <a:lnTo>
                    <a:pt x="376" y="95"/>
                  </a:lnTo>
                  <a:lnTo>
                    <a:pt x="376" y="96"/>
                  </a:lnTo>
                  <a:lnTo>
                    <a:pt x="375" y="96"/>
                  </a:lnTo>
                  <a:lnTo>
                    <a:pt x="375" y="98"/>
                  </a:lnTo>
                  <a:lnTo>
                    <a:pt x="373" y="98"/>
                  </a:lnTo>
                  <a:close/>
                  <a:moveTo>
                    <a:pt x="376" y="95"/>
                  </a:moveTo>
                  <a:lnTo>
                    <a:pt x="375" y="94"/>
                  </a:lnTo>
                  <a:lnTo>
                    <a:pt x="376" y="94"/>
                  </a:lnTo>
                  <a:lnTo>
                    <a:pt x="376" y="93"/>
                  </a:lnTo>
                  <a:lnTo>
                    <a:pt x="377" y="93"/>
                  </a:lnTo>
                  <a:lnTo>
                    <a:pt x="377" y="91"/>
                  </a:lnTo>
                  <a:lnTo>
                    <a:pt x="377" y="93"/>
                  </a:lnTo>
                  <a:lnTo>
                    <a:pt x="377" y="94"/>
                  </a:lnTo>
                  <a:lnTo>
                    <a:pt x="376" y="94"/>
                  </a:lnTo>
                  <a:lnTo>
                    <a:pt x="376" y="95"/>
                  </a:lnTo>
                  <a:close/>
                  <a:moveTo>
                    <a:pt x="368" y="68"/>
                  </a:moveTo>
                  <a:lnTo>
                    <a:pt x="368" y="70"/>
                  </a:lnTo>
                  <a:lnTo>
                    <a:pt x="371" y="68"/>
                  </a:lnTo>
                  <a:lnTo>
                    <a:pt x="371" y="70"/>
                  </a:lnTo>
                  <a:lnTo>
                    <a:pt x="371" y="71"/>
                  </a:lnTo>
                  <a:lnTo>
                    <a:pt x="372" y="71"/>
                  </a:lnTo>
                  <a:lnTo>
                    <a:pt x="372" y="73"/>
                  </a:lnTo>
                  <a:lnTo>
                    <a:pt x="372" y="74"/>
                  </a:lnTo>
                  <a:lnTo>
                    <a:pt x="371" y="74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1"/>
                  </a:lnTo>
                  <a:lnTo>
                    <a:pt x="367" y="71"/>
                  </a:lnTo>
                  <a:lnTo>
                    <a:pt x="368" y="70"/>
                  </a:lnTo>
                  <a:lnTo>
                    <a:pt x="368" y="68"/>
                  </a:lnTo>
                  <a:close/>
                  <a:moveTo>
                    <a:pt x="367" y="68"/>
                  </a:moveTo>
                  <a:lnTo>
                    <a:pt x="368" y="67"/>
                  </a:lnTo>
                  <a:lnTo>
                    <a:pt x="371" y="68"/>
                  </a:lnTo>
                  <a:lnTo>
                    <a:pt x="368" y="68"/>
                  </a:lnTo>
                  <a:lnTo>
                    <a:pt x="368" y="70"/>
                  </a:lnTo>
                  <a:lnTo>
                    <a:pt x="368" y="68"/>
                  </a:lnTo>
                  <a:lnTo>
                    <a:pt x="368" y="70"/>
                  </a:lnTo>
                  <a:lnTo>
                    <a:pt x="367" y="68"/>
                  </a:lnTo>
                  <a:close/>
                  <a:moveTo>
                    <a:pt x="719" y="550"/>
                  </a:moveTo>
                  <a:lnTo>
                    <a:pt x="719" y="549"/>
                  </a:lnTo>
                  <a:lnTo>
                    <a:pt x="719" y="550"/>
                  </a:lnTo>
                  <a:close/>
                  <a:moveTo>
                    <a:pt x="444" y="690"/>
                  </a:moveTo>
                  <a:lnTo>
                    <a:pt x="444" y="691"/>
                  </a:lnTo>
                  <a:lnTo>
                    <a:pt x="444" y="692"/>
                  </a:lnTo>
                  <a:lnTo>
                    <a:pt x="444" y="693"/>
                  </a:lnTo>
                  <a:lnTo>
                    <a:pt x="444" y="694"/>
                  </a:lnTo>
                  <a:lnTo>
                    <a:pt x="444" y="697"/>
                  </a:lnTo>
                  <a:lnTo>
                    <a:pt x="442" y="697"/>
                  </a:lnTo>
                  <a:lnTo>
                    <a:pt x="442" y="698"/>
                  </a:lnTo>
                  <a:lnTo>
                    <a:pt x="442" y="697"/>
                  </a:lnTo>
                  <a:lnTo>
                    <a:pt x="442" y="694"/>
                  </a:lnTo>
                  <a:lnTo>
                    <a:pt x="442" y="693"/>
                  </a:lnTo>
                  <a:lnTo>
                    <a:pt x="442" y="692"/>
                  </a:lnTo>
                  <a:lnTo>
                    <a:pt x="442" y="691"/>
                  </a:lnTo>
                  <a:lnTo>
                    <a:pt x="442" y="690"/>
                  </a:lnTo>
                  <a:lnTo>
                    <a:pt x="444" y="690"/>
                  </a:lnTo>
                  <a:close/>
                  <a:moveTo>
                    <a:pt x="438" y="668"/>
                  </a:moveTo>
                  <a:lnTo>
                    <a:pt x="438" y="670"/>
                  </a:lnTo>
                  <a:lnTo>
                    <a:pt x="436" y="668"/>
                  </a:lnTo>
                  <a:lnTo>
                    <a:pt x="435" y="666"/>
                  </a:lnTo>
                  <a:lnTo>
                    <a:pt x="436" y="666"/>
                  </a:lnTo>
                  <a:lnTo>
                    <a:pt x="436" y="665"/>
                  </a:lnTo>
                  <a:lnTo>
                    <a:pt x="438" y="665"/>
                  </a:lnTo>
                  <a:lnTo>
                    <a:pt x="438" y="664"/>
                  </a:lnTo>
                  <a:lnTo>
                    <a:pt x="438" y="665"/>
                  </a:lnTo>
                  <a:lnTo>
                    <a:pt x="438" y="666"/>
                  </a:lnTo>
                  <a:lnTo>
                    <a:pt x="438" y="668"/>
                  </a:lnTo>
                  <a:close/>
                  <a:moveTo>
                    <a:pt x="448" y="635"/>
                  </a:moveTo>
                  <a:lnTo>
                    <a:pt x="451" y="635"/>
                  </a:lnTo>
                  <a:lnTo>
                    <a:pt x="448" y="635"/>
                  </a:lnTo>
                  <a:lnTo>
                    <a:pt x="448" y="636"/>
                  </a:lnTo>
                  <a:lnTo>
                    <a:pt x="445" y="639"/>
                  </a:lnTo>
                  <a:lnTo>
                    <a:pt x="445" y="640"/>
                  </a:lnTo>
                  <a:lnTo>
                    <a:pt x="445" y="641"/>
                  </a:lnTo>
                  <a:lnTo>
                    <a:pt x="444" y="641"/>
                  </a:lnTo>
                  <a:lnTo>
                    <a:pt x="445" y="640"/>
                  </a:lnTo>
                  <a:lnTo>
                    <a:pt x="445" y="639"/>
                  </a:lnTo>
                  <a:lnTo>
                    <a:pt x="446" y="637"/>
                  </a:lnTo>
                  <a:lnTo>
                    <a:pt x="447" y="636"/>
                  </a:lnTo>
                  <a:lnTo>
                    <a:pt x="448" y="636"/>
                  </a:lnTo>
                  <a:lnTo>
                    <a:pt x="448" y="635"/>
                  </a:lnTo>
                  <a:close/>
                  <a:moveTo>
                    <a:pt x="464" y="619"/>
                  </a:moveTo>
                  <a:lnTo>
                    <a:pt x="465" y="619"/>
                  </a:lnTo>
                  <a:lnTo>
                    <a:pt x="464" y="619"/>
                  </a:lnTo>
                  <a:lnTo>
                    <a:pt x="465" y="619"/>
                  </a:lnTo>
                  <a:lnTo>
                    <a:pt x="465" y="620"/>
                  </a:lnTo>
                  <a:lnTo>
                    <a:pt x="464" y="619"/>
                  </a:lnTo>
                  <a:lnTo>
                    <a:pt x="464" y="620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close/>
                  <a:moveTo>
                    <a:pt x="481" y="618"/>
                  </a:moveTo>
                  <a:lnTo>
                    <a:pt x="481" y="619"/>
                  </a:lnTo>
                  <a:lnTo>
                    <a:pt x="480" y="619"/>
                  </a:lnTo>
                  <a:lnTo>
                    <a:pt x="479" y="619"/>
                  </a:lnTo>
                  <a:lnTo>
                    <a:pt x="479" y="618"/>
                  </a:lnTo>
                  <a:lnTo>
                    <a:pt x="480" y="617"/>
                  </a:lnTo>
                  <a:lnTo>
                    <a:pt x="480" y="614"/>
                  </a:lnTo>
                  <a:lnTo>
                    <a:pt x="481" y="614"/>
                  </a:lnTo>
                  <a:lnTo>
                    <a:pt x="481" y="617"/>
                  </a:lnTo>
                  <a:lnTo>
                    <a:pt x="481" y="618"/>
                  </a:lnTo>
                  <a:close/>
                  <a:moveTo>
                    <a:pt x="497" y="602"/>
                  </a:moveTo>
                  <a:lnTo>
                    <a:pt x="497" y="603"/>
                  </a:lnTo>
                  <a:lnTo>
                    <a:pt x="496" y="603"/>
                  </a:lnTo>
                  <a:lnTo>
                    <a:pt x="493" y="603"/>
                  </a:lnTo>
                  <a:lnTo>
                    <a:pt x="493" y="605"/>
                  </a:lnTo>
                  <a:lnTo>
                    <a:pt x="493" y="603"/>
                  </a:lnTo>
                  <a:lnTo>
                    <a:pt x="492" y="603"/>
                  </a:lnTo>
                  <a:lnTo>
                    <a:pt x="493" y="602"/>
                  </a:lnTo>
                  <a:lnTo>
                    <a:pt x="496" y="602"/>
                  </a:lnTo>
                  <a:lnTo>
                    <a:pt x="496" y="601"/>
                  </a:lnTo>
                  <a:lnTo>
                    <a:pt x="496" y="602"/>
                  </a:lnTo>
                  <a:lnTo>
                    <a:pt x="497" y="602"/>
                  </a:lnTo>
                  <a:close/>
                  <a:moveTo>
                    <a:pt x="657" y="196"/>
                  </a:moveTo>
                  <a:lnTo>
                    <a:pt x="657" y="198"/>
                  </a:lnTo>
                  <a:lnTo>
                    <a:pt x="656" y="198"/>
                  </a:lnTo>
                  <a:lnTo>
                    <a:pt x="656" y="196"/>
                  </a:lnTo>
                  <a:lnTo>
                    <a:pt x="657" y="196"/>
                  </a:lnTo>
                  <a:close/>
                  <a:moveTo>
                    <a:pt x="703" y="95"/>
                  </a:moveTo>
                  <a:lnTo>
                    <a:pt x="704" y="95"/>
                  </a:lnTo>
                  <a:lnTo>
                    <a:pt x="704" y="96"/>
                  </a:lnTo>
                  <a:lnTo>
                    <a:pt x="703" y="96"/>
                  </a:lnTo>
                  <a:lnTo>
                    <a:pt x="703" y="95"/>
                  </a:lnTo>
                  <a:close/>
                  <a:moveTo>
                    <a:pt x="439" y="648"/>
                  </a:moveTo>
                  <a:lnTo>
                    <a:pt x="439" y="647"/>
                  </a:lnTo>
                  <a:lnTo>
                    <a:pt x="439" y="648"/>
                  </a:lnTo>
                  <a:lnTo>
                    <a:pt x="439" y="649"/>
                  </a:lnTo>
                  <a:lnTo>
                    <a:pt x="438" y="648"/>
                  </a:lnTo>
                  <a:lnTo>
                    <a:pt x="439" y="648"/>
                  </a:lnTo>
                  <a:close/>
                  <a:moveTo>
                    <a:pt x="618" y="279"/>
                  </a:moveTo>
                  <a:lnTo>
                    <a:pt x="621" y="279"/>
                  </a:lnTo>
                  <a:lnTo>
                    <a:pt x="621" y="281"/>
                  </a:lnTo>
                  <a:lnTo>
                    <a:pt x="618" y="282"/>
                  </a:lnTo>
                  <a:lnTo>
                    <a:pt x="618" y="281"/>
                  </a:lnTo>
                  <a:lnTo>
                    <a:pt x="618" y="279"/>
                  </a:lnTo>
                  <a:close/>
                  <a:moveTo>
                    <a:pt x="499" y="173"/>
                  </a:moveTo>
                  <a:lnTo>
                    <a:pt x="501" y="173"/>
                  </a:lnTo>
                  <a:lnTo>
                    <a:pt x="502" y="174"/>
                  </a:lnTo>
                  <a:lnTo>
                    <a:pt x="501" y="174"/>
                  </a:lnTo>
                  <a:lnTo>
                    <a:pt x="501" y="173"/>
                  </a:lnTo>
                  <a:lnTo>
                    <a:pt x="499" y="173"/>
                  </a:lnTo>
                  <a:close/>
                  <a:moveTo>
                    <a:pt x="474" y="167"/>
                  </a:moveTo>
                  <a:lnTo>
                    <a:pt x="474" y="165"/>
                  </a:lnTo>
                  <a:lnTo>
                    <a:pt x="474" y="167"/>
                  </a:lnTo>
                  <a:lnTo>
                    <a:pt x="475" y="167"/>
                  </a:lnTo>
                  <a:lnTo>
                    <a:pt x="475" y="168"/>
                  </a:lnTo>
                  <a:lnTo>
                    <a:pt x="474" y="168"/>
                  </a:lnTo>
                  <a:lnTo>
                    <a:pt x="474" y="167"/>
                  </a:lnTo>
                  <a:close/>
                  <a:moveTo>
                    <a:pt x="479" y="165"/>
                  </a:moveTo>
                  <a:lnTo>
                    <a:pt x="479" y="167"/>
                  </a:lnTo>
                  <a:lnTo>
                    <a:pt x="479" y="165"/>
                  </a:lnTo>
                  <a:close/>
                  <a:moveTo>
                    <a:pt x="384" y="150"/>
                  </a:moveTo>
                  <a:lnTo>
                    <a:pt x="385" y="150"/>
                  </a:lnTo>
                  <a:lnTo>
                    <a:pt x="385" y="151"/>
                  </a:lnTo>
                  <a:lnTo>
                    <a:pt x="384" y="151"/>
                  </a:lnTo>
                  <a:lnTo>
                    <a:pt x="384" y="15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1109">
              <a:extLst>
                <a:ext uri="{FF2B5EF4-FFF2-40B4-BE49-F238E27FC236}">
                  <a16:creationId xmlns:a16="http://schemas.microsoft.com/office/drawing/2014/main" id="{479F08E2-918C-2EB3-8E7A-05CD861CD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901" y="4176713"/>
              <a:ext cx="123825" cy="152400"/>
            </a:xfrm>
            <a:custGeom>
              <a:avLst/>
              <a:gdLst>
                <a:gd name="T0" fmla="*/ 7 w 78"/>
                <a:gd name="T1" fmla="*/ 4 h 96"/>
                <a:gd name="T2" fmla="*/ 9 w 78"/>
                <a:gd name="T3" fmla="*/ 0 h 96"/>
                <a:gd name="T4" fmla="*/ 14 w 78"/>
                <a:gd name="T5" fmla="*/ 1 h 96"/>
                <a:gd name="T6" fmla="*/ 17 w 78"/>
                <a:gd name="T7" fmla="*/ 4 h 96"/>
                <a:gd name="T8" fmla="*/ 20 w 78"/>
                <a:gd name="T9" fmla="*/ 8 h 96"/>
                <a:gd name="T10" fmla="*/ 25 w 78"/>
                <a:gd name="T11" fmla="*/ 11 h 96"/>
                <a:gd name="T12" fmla="*/ 29 w 78"/>
                <a:gd name="T13" fmla="*/ 13 h 96"/>
                <a:gd name="T14" fmla="*/ 29 w 78"/>
                <a:gd name="T15" fmla="*/ 19 h 96"/>
                <a:gd name="T16" fmla="*/ 34 w 78"/>
                <a:gd name="T17" fmla="*/ 18 h 96"/>
                <a:gd name="T18" fmla="*/ 36 w 78"/>
                <a:gd name="T19" fmla="*/ 16 h 96"/>
                <a:gd name="T20" fmla="*/ 40 w 78"/>
                <a:gd name="T21" fmla="*/ 19 h 96"/>
                <a:gd name="T22" fmla="*/ 42 w 78"/>
                <a:gd name="T23" fmla="*/ 22 h 96"/>
                <a:gd name="T24" fmla="*/ 46 w 78"/>
                <a:gd name="T25" fmla="*/ 25 h 96"/>
                <a:gd name="T26" fmla="*/ 51 w 78"/>
                <a:gd name="T27" fmla="*/ 27 h 96"/>
                <a:gd name="T28" fmla="*/ 53 w 78"/>
                <a:gd name="T29" fmla="*/ 29 h 96"/>
                <a:gd name="T30" fmla="*/ 55 w 78"/>
                <a:gd name="T31" fmla="*/ 31 h 96"/>
                <a:gd name="T32" fmla="*/ 60 w 78"/>
                <a:gd name="T33" fmla="*/ 36 h 96"/>
                <a:gd name="T34" fmla="*/ 63 w 78"/>
                <a:gd name="T35" fmla="*/ 36 h 96"/>
                <a:gd name="T36" fmla="*/ 66 w 78"/>
                <a:gd name="T37" fmla="*/ 39 h 96"/>
                <a:gd name="T38" fmla="*/ 69 w 78"/>
                <a:gd name="T39" fmla="*/ 44 h 96"/>
                <a:gd name="T40" fmla="*/ 71 w 78"/>
                <a:gd name="T41" fmla="*/ 46 h 96"/>
                <a:gd name="T42" fmla="*/ 76 w 78"/>
                <a:gd name="T43" fmla="*/ 48 h 96"/>
                <a:gd name="T44" fmla="*/ 77 w 78"/>
                <a:gd name="T45" fmla="*/ 53 h 96"/>
                <a:gd name="T46" fmla="*/ 74 w 78"/>
                <a:gd name="T47" fmla="*/ 58 h 96"/>
                <a:gd name="T48" fmla="*/ 76 w 78"/>
                <a:gd name="T49" fmla="*/ 69 h 96"/>
                <a:gd name="T50" fmla="*/ 78 w 78"/>
                <a:gd name="T51" fmla="*/ 73 h 96"/>
                <a:gd name="T52" fmla="*/ 77 w 78"/>
                <a:gd name="T53" fmla="*/ 76 h 96"/>
                <a:gd name="T54" fmla="*/ 76 w 78"/>
                <a:gd name="T55" fmla="*/ 81 h 96"/>
                <a:gd name="T56" fmla="*/ 72 w 78"/>
                <a:gd name="T57" fmla="*/ 85 h 96"/>
                <a:gd name="T58" fmla="*/ 70 w 78"/>
                <a:gd name="T59" fmla="*/ 88 h 96"/>
                <a:gd name="T60" fmla="*/ 69 w 78"/>
                <a:gd name="T61" fmla="*/ 88 h 96"/>
                <a:gd name="T62" fmla="*/ 66 w 78"/>
                <a:gd name="T63" fmla="*/ 92 h 96"/>
                <a:gd name="T64" fmla="*/ 62 w 78"/>
                <a:gd name="T65" fmla="*/ 96 h 96"/>
                <a:gd name="T66" fmla="*/ 58 w 78"/>
                <a:gd name="T67" fmla="*/ 93 h 96"/>
                <a:gd name="T68" fmla="*/ 52 w 78"/>
                <a:gd name="T69" fmla="*/ 92 h 96"/>
                <a:gd name="T70" fmla="*/ 47 w 78"/>
                <a:gd name="T71" fmla="*/ 91 h 96"/>
                <a:gd name="T72" fmla="*/ 43 w 78"/>
                <a:gd name="T73" fmla="*/ 93 h 96"/>
                <a:gd name="T74" fmla="*/ 41 w 78"/>
                <a:gd name="T75" fmla="*/ 93 h 96"/>
                <a:gd name="T76" fmla="*/ 36 w 78"/>
                <a:gd name="T77" fmla="*/ 91 h 96"/>
                <a:gd name="T78" fmla="*/ 31 w 78"/>
                <a:gd name="T79" fmla="*/ 88 h 96"/>
                <a:gd name="T80" fmla="*/ 28 w 78"/>
                <a:gd name="T81" fmla="*/ 85 h 96"/>
                <a:gd name="T82" fmla="*/ 23 w 78"/>
                <a:gd name="T83" fmla="*/ 85 h 96"/>
                <a:gd name="T84" fmla="*/ 19 w 78"/>
                <a:gd name="T85" fmla="*/ 85 h 96"/>
                <a:gd name="T86" fmla="*/ 15 w 78"/>
                <a:gd name="T87" fmla="*/ 82 h 96"/>
                <a:gd name="T88" fmla="*/ 11 w 78"/>
                <a:gd name="T89" fmla="*/ 80 h 96"/>
                <a:gd name="T90" fmla="*/ 7 w 78"/>
                <a:gd name="T91" fmla="*/ 75 h 96"/>
                <a:gd name="T92" fmla="*/ 5 w 78"/>
                <a:gd name="T93" fmla="*/ 69 h 96"/>
                <a:gd name="T94" fmla="*/ 5 w 78"/>
                <a:gd name="T95" fmla="*/ 63 h 96"/>
                <a:gd name="T96" fmla="*/ 6 w 78"/>
                <a:gd name="T97" fmla="*/ 58 h 96"/>
                <a:gd name="T98" fmla="*/ 7 w 78"/>
                <a:gd name="T99" fmla="*/ 54 h 96"/>
                <a:gd name="T100" fmla="*/ 5 w 78"/>
                <a:gd name="T101" fmla="*/ 50 h 96"/>
                <a:gd name="T102" fmla="*/ 2 w 78"/>
                <a:gd name="T103" fmla="*/ 45 h 96"/>
                <a:gd name="T104" fmla="*/ 1 w 78"/>
                <a:gd name="T105" fmla="*/ 40 h 96"/>
                <a:gd name="T106" fmla="*/ 0 w 78"/>
                <a:gd name="T107" fmla="*/ 35 h 96"/>
                <a:gd name="T108" fmla="*/ 2 w 78"/>
                <a:gd name="T109" fmla="*/ 30 h 96"/>
                <a:gd name="T110" fmla="*/ 1 w 78"/>
                <a:gd name="T111" fmla="*/ 25 h 96"/>
                <a:gd name="T112" fmla="*/ 2 w 78"/>
                <a:gd name="T113" fmla="*/ 19 h 96"/>
                <a:gd name="T114" fmla="*/ 2 w 78"/>
                <a:gd name="T115" fmla="*/ 16 h 96"/>
                <a:gd name="T116" fmla="*/ 1 w 78"/>
                <a:gd name="T117" fmla="*/ 11 h 96"/>
                <a:gd name="T118" fmla="*/ 2 w 78"/>
                <a:gd name="T119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96">
                  <a:moveTo>
                    <a:pt x="2" y="2"/>
                  </a:move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8" y="34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2" y="35"/>
                  </a:lnTo>
                  <a:lnTo>
                    <a:pt x="62" y="36"/>
                  </a:lnTo>
                  <a:lnTo>
                    <a:pt x="63" y="36"/>
                  </a:lnTo>
                  <a:lnTo>
                    <a:pt x="64" y="36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6" y="39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70" y="45"/>
                  </a:lnTo>
                  <a:lnTo>
                    <a:pt x="70" y="46"/>
                  </a:lnTo>
                  <a:lnTo>
                    <a:pt x="71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8"/>
                  </a:lnTo>
                  <a:lnTo>
                    <a:pt x="77" y="50"/>
                  </a:lnTo>
                  <a:lnTo>
                    <a:pt x="78" y="52"/>
                  </a:lnTo>
                  <a:lnTo>
                    <a:pt x="78" y="53"/>
                  </a:lnTo>
                  <a:lnTo>
                    <a:pt x="77" y="53"/>
                  </a:lnTo>
                  <a:lnTo>
                    <a:pt x="77" y="54"/>
                  </a:lnTo>
                  <a:lnTo>
                    <a:pt x="77" y="56"/>
                  </a:lnTo>
                  <a:lnTo>
                    <a:pt x="74" y="57"/>
                  </a:lnTo>
                  <a:lnTo>
                    <a:pt x="74" y="58"/>
                  </a:lnTo>
                  <a:lnTo>
                    <a:pt x="74" y="61"/>
                  </a:lnTo>
                  <a:lnTo>
                    <a:pt x="74" y="62"/>
                  </a:lnTo>
                  <a:lnTo>
                    <a:pt x="76" y="64"/>
                  </a:lnTo>
                  <a:lnTo>
                    <a:pt x="76" y="69"/>
                  </a:lnTo>
                  <a:lnTo>
                    <a:pt x="76" y="70"/>
                  </a:lnTo>
                  <a:lnTo>
                    <a:pt x="77" y="70"/>
                  </a:lnTo>
                  <a:lnTo>
                    <a:pt x="78" y="71"/>
                  </a:lnTo>
                  <a:lnTo>
                    <a:pt x="78" y="73"/>
                  </a:lnTo>
                  <a:lnTo>
                    <a:pt x="77" y="73"/>
                  </a:lnTo>
                  <a:lnTo>
                    <a:pt x="77" y="74"/>
                  </a:lnTo>
                  <a:lnTo>
                    <a:pt x="77" y="75"/>
                  </a:lnTo>
                  <a:lnTo>
                    <a:pt x="77" y="76"/>
                  </a:lnTo>
                  <a:lnTo>
                    <a:pt x="77" y="79"/>
                  </a:lnTo>
                  <a:lnTo>
                    <a:pt x="77" y="80"/>
                  </a:lnTo>
                  <a:lnTo>
                    <a:pt x="76" y="80"/>
                  </a:lnTo>
                  <a:lnTo>
                    <a:pt x="76" y="81"/>
                  </a:lnTo>
                  <a:lnTo>
                    <a:pt x="76" y="82"/>
                  </a:lnTo>
                  <a:lnTo>
                    <a:pt x="76" y="84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1" y="88"/>
                  </a:lnTo>
                  <a:lnTo>
                    <a:pt x="71" y="90"/>
                  </a:lnTo>
                  <a:lnTo>
                    <a:pt x="70" y="90"/>
                  </a:lnTo>
                  <a:lnTo>
                    <a:pt x="70" y="88"/>
                  </a:lnTo>
                  <a:lnTo>
                    <a:pt x="69" y="87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70" y="90"/>
                  </a:lnTo>
                  <a:lnTo>
                    <a:pt x="69" y="90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3"/>
                  </a:lnTo>
                  <a:lnTo>
                    <a:pt x="62" y="93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3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5" y="93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2" y="92"/>
                  </a:lnTo>
                  <a:lnTo>
                    <a:pt x="52" y="91"/>
                  </a:lnTo>
                  <a:lnTo>
                    <a:pt x="51" y="91"/>
                  </a:lnTo>
                  <a:lnTo>
                    <a:pt x="49" y="91"/>
                  </a:lnTo>
                  <a:lnTo>
                    <a:pt x="47" y="91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5" y="93"/>
                  </a:lnTo>
                  <a:lnTo>
                    <a:pt x="43" y="93"/>
                  </a:lnTo>
                  <a:lnTo>
                    <a:pt x="43" y="96"/>
                  </a:lnTo>
                  <a:lnTo>
                    <a:pt x="43" y="93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40" y="92"/>
                  </a:lnTo>
                  <a:lnTo>
                    <a:pt x="40" y="91"/>
                  </a:lnTo>
                  <a:lnTo>
                    <a:pt x="37" y="91"/>
                  </a:lnTo>
                  <a:lnTo>
                    <a:pt x="36" y="91"/>
                  </a:lnTo>
                  <a:lnTo>
                    <a:pt x="35" y="91"/>
                  </a:lnTo>
                  <a:lnTo>
                    <a:pt x="34" y="90"/>
                  </a:lnTo>
                  <a:lnTo>
                    <a:pt x="32" y="90"/>
                  </a:lnTo>
                  <a:lnTo>
                    <a:pt x="31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19" y="84"/>
                  </a:lnTo>
                  <a:lnTo>
                    <a:pt x="19" y="85"/>
                  </a:lnTo>
                  <a:lnTo>
                    <a:pt x="18" y="85"/>
                  </a:lnTo>
                  <a:lnTo>
                    <a:pt x="17" y="85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4" y="81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9" y="80"/>
                  </a:lnTo>
                  <a:lnTo>
                    <a:pt x="9" y="79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2" y="61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7" y="58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110">
              <a:extLst>
                <a:ext uri="{FF2B5EF4-FFF2-40B4-BE49-F238E27FC236}">
                  <a16:creationId xmlns:a16="http://schemas.microsoft.com/office/drawing/2014/main" id="{CD59C8E9-7A13-A228-956A-166A6D6594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0001" y="2503488"/>
              <a:ext cx="73025" cy="66675"/>
            </a:xfrm>
            <a:custGeom>
              <a:avLst/>
              <a:gdLst>
                <a:gd name="T0" fmla="*/ 46 w 46"/>
                <a:gd name="T1" fmla="*/ 12 h 42"/>
                <a:gd name="T2" fmla="*/ 45 w 46"/>
                <a:gd name="T3" fmla="*/ 15 h 42"/>
                <a:gd name="T4" fmla="*/ 45 w 46"/>
                <a:gd name="T5" fmla="*/ 20 h 42"/>
                <a:gd name="T6" fmla="*/ 42 w 46"/>
                <a:gd name="T7" fmla="*/ 24 h 42"/>
                <a:gd name="T8" fmla="*/ 43 w 46"/>
                <a:gd name="T9" fmla="*/ 25 h 42"/>
                <a:gd name="T10" fmla="*/ 42 w 46"/>
                <a:gd name="T11" fmla="*/ 30 h 42"/>
                <a:gd name="T12" fmla="*/ 39 w 46"/>
                <a:gd name="T13" fmla="*/ 31 h 42"/>
                <a:gd name="T14" fmla="*/ 42 w 46"/>
                <a:gd name="T15" fmla="*/ 37 h 42"/>
                <a:gd name="T16" fmla="*/ 40 w 46"/>
                <a:gd name="T17" fmla="*/ 42 h 42"/>
                <a:gd name="T18" fmla="*/ 36 w 46"/>
                <a:gd name="T19" fmla="*/ 39 h 42"/>
                <a:gd name="T20" fmla="*/ 29 w 46"/>
                <a:gd name="T21" fmla="*/ 40 h 42"/>
                <a:gd name="T22" fmla="*/ 26 w 46"/>
                <a:gd name="T23" fmla="*/ 40 h 42"/>
                <a:gd name="T24" fmla="*/ 24 w 46"/>
                <a:gd name="T25" fmla="*/ 40 h 42"/>
                <a:gd name="T26" fmla="*/ 18 w 46"/>
                <a:gd name="T27" fmla="*/ 39 h 42"/>
                <a:gd name="T28" fmla="*/ 12 w 46"/>
                <a:gd name="T29" fmla="*/ 39 h 42"/>
                <a:gd name="T30" fmla="*/ 11 w 46"/>
                <a:gd name="T31" fmla="*/ 40 h 42"/>
                <a:gd name="T32" fmla="*/ 8 w 46"/>
                <a:gd name="T33" fmla="*/ 42 h 42"/>
                <a:gd name="T34" fmla="*/ 5 w 46"/>
                <a:gd name="T35" fmla="*/ 39 h 42"/>
                <a:gd name="T36" fmla="*/ 1 w 46"/>
                <a:gd name="T37" fmla="*/ 37 h 42"/>
                <a:gd name="T38" fmla="*/ 0 w 46"/>
                <a:gd name="T39" fmla="*/ 32 h 42"/>
                <a:gd name="T40" fmla="*/ 3 w 46"/>
                <a:gd name="T41" fmla="*/ 30 h 42"/>
                <a:gd name="T42" fmla="*/ 10 w 46"/>
                <a:gd name="T43" fmla="*/ 31 h 42"/>
                <a:gd name="T44" fmla="*/ 13 w 46"/>
                <a:gd name="T45" fmla="*/ 31 h 42"/>
                <a:gd name="T46" fmla="*/ 13 w 46"/>
                <a:gd name="T47" fmla="*/ 32 h 42"/>
                <a:gd name="T48" fmla="*/ 19 w 46"/>
                <a:gd name="T49" fmla="*/ 32 h 42"/>
                <a:gd name="T50" fmla="*/ 24 w 46"/>
                <a:gd name="T51" fmla="*/ 34 h 42"/>
                <a:gd name="T52" fmla="*/ 28 w 46"/>
                <a:gd name="T53" fmla="*/ 32 h 42"/>
                <a:gd name="T54" fmla="*/ 31 w 46"/>
                <a:gd name="T55" fmla="*/ 32 h 42"/>
                <a:gd name="T56" fmla="*/ 34 w 46"/>
                <a:gd name="T57" fmla="*/ 29 h 42"/>
                <a:gd name="T58" fmla="*/ 29 w 46"/>
                <a:gd name="T59" fmla="*/ 24 h 42"/>
                <a:gd name="T60" fmla="*/ 29 w 46"/>
                <a:gd name="T61" fmla="*/ 18 h 42"/>
                <a:gd name="T62" fmla="*/ 29 w 46"/>
                <a:gd name="T63" fmla="*/ 15 h 42"/>
                <a:gd name="T64" fmla="*/ 29 w 46"/>
                <a:gd name="T65" fmla="*/ 13 h 42"/>
                <a:gd name="T66" fmla="*/ 26 w 46"/>
                <a:gd name="T67" fmla="*/ 11 h 42"/>
                <a:gd name="T68" fmla="*/ 22 w 46"/>
                <a:gd name="T69" fmla="*/ 8 h 42"/>
                <a:gd name="T70" fmla="*/ 19 w 46"/>
                <a:gd name="T71" fmla="*/ 8 h 42"/>
                <a:gd name="T72" fmla="*/ 20 w 46"/>
                <a:gd name="T73" fmla="*/ 6 h 42"/>
                <a:gd name="T74" fmla="*/ 26 w 46"/>
                <a:gd name="T75" fmla="*/ 3 h 42"/>
                <a:gd name="T76" fmla="*/ 31 w 46"/>
                <a:gd name="T77" fmla="*/ 3 h 42"/>
                <a:gd name="T78" fmla="*/ 35 w 46"/>
                <a:gd name="T79" fmla="*/ 5 h 42"/>
                <a:gd name="T80" fmla="*/ 36 w 46"/>
                <a:gd name="T81" fmla="*/ 7 h 42"/>
                <a:gd name="T82" fmla="*/ 40 w 46"/>
                <a:gd name="T83" fmla="*/ 7 h 42"/>
                <a:gd name="T84" fmla="*/ 43 w 46"/>
                <a:gd name="T85" fmla="*/ 7 h 42"/>
                <a:gd name="T86" fmla="*/ 45 w 46"/>
                <a:gd name="T87" fmla="*/ 8 h 42"/>
                <a:gd name="T88" fmla="*/ 12 w 46"/>
                <a:gd name="T89" fmla="*/ 42 h 42"/>
                <a:gd name="T90" fmla="*/ 11 w 46"/>
                <a:gd name="T91" fmla="*/ 30 h 42"/>
                <a:gd name="T92" fmla="*/ 11 w 46"/>
                <a:gd name="T93" fmla="*/ 30 h 42"/>
                <a:gd name="T94" fmla="*/ 31 w 46"/>
                <a:gd name="T95" fmla="*/ 2 h 42"/>
                <a:gd name="T96" fmla="*/ 28 w 46"/>
                <a:gd name="T97" fmla="*/ 0 h 42"/>
                <a:gd name="T98" fmla="*/ 19 w 46"/>
                <a:gd name="T99" fmla="*/ 24 h 42"/>
                <a:gd name="T100" fmla="*/ 26 w 46"/>
                <a:gd name="T101" fmla="*/ 25 h 42"/>
                <a:gd name="T102" fmla="*/ 24 w 46"/>
                <a:gd name="T103" fmla="*/ 29 h 42"/>
                <a:gd name="T104" fmla="*/ 19 w 46"/>
                <a:gd name="T105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" h="42">
                  <a:moveTo>
                    <a:pt x="46" y="7"/>
                  </a:moveTo>
                  <a:lnTo>
                    <a:pt x="46" y="8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9"/>
                  </a:lnTo>
                  <a:lnTo>
                    <a:pt x="42" y="29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40" y="35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40" y="42"/>
                  </a:lnTo>
                  <a:lnTo>
                    <a:pt x="39" y="41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0" y="39"/>
                  </a:lnTo>
                  <a:lnTo>
                    <a:pt x="29" y="40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9" y="40"/>
                  </a:lnTo>
                  <a:lnTo>
                    <a:pt x="18" y="39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1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8" y="41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4" y="30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9" y="24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6" y="7"/>
                  </a:lnTo>
                  <a:close/>
                  <a:moveTo>
                    <a:pt x="12" y="41"/>
                  </a:moveTo>
                  <a:lnTo>
                    <a:pt x="12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2" y="41"/>
                  </a:lnTo>
                  <a:close/>
                  <a:moveTo>
                    <a:pt x="11" y="30"/>
                  </a:moveTo>
                  <a:lnTo>
                    <a:pt x="12" y="30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0"/>
                  </a:lnTo>
                  <a:close/>
                  <a:moveTo>
                    <a:pt x="30" y="0"/>
                  </a:moveTo>
                  <a:lnTo>
                    <a:pt x="31" y="0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close/>
                  <a:moveTo>
                    <a:pt x="19" y="25"/>
                  </a:moveTo>
                  <a:lnTo>
                    <a:pt x="19" y="24"/>
                  </a:lnTo>
                  <a:lnTo>
                    <a:pt x="20" y="23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20" y="25"/>
                  </a:lnTo>
                  <a:lnTo>
                    <a:pt x="19" y="2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111">
              <a:extLst>
                <a:ext uri="{FF2B5EF4-FFF2-40B4-BE49-F238E27FC236}">
                  <a16:creationId xmlns:a16="http://schemas.microsoft.com/office/drawing/2014/main" id="{F81C7237-B81B-E417-EDC6-0650F55EF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1913" y="2508250"/>
              <a:ext cx="90488" cy="77788"/>
            </a:xfrm>
            <a:custGeom>
              <a:avLst/>
              <a:gdLst>
                <a:gd name="T0" fmla="*/ 7 w 57"/>
                <a:gd name="T1" fmla="*/ 3 h 49"/>
                <a:gd name="T2" fmla="*/ 9 w 57"/>
                <a:gd name="T3" fmla="*/ 0 h 49"/>
                <a:gd name="T4" fmla="*/ 15 w 57"/>
                <a:gd name="T5" fmla="*/ 2 h 49"/>
                <a:gd name="T6" fmla="*/ 19 w 57"/>
                <a:gd name="T7" fmla="*/ 2 h 49"/>
                <a:gd name="T8" fmla="*/ 23 w 57"/>
                <a:gd name="T9" fmla="*/ 3 h 49"/>
                <a:gd name="T10" fmla="*/ 26 w 57"/>
                <a:gd name="T11" fmla="*/ 3 h 49"/>
                <a:gd name="T12" fmla="*/ 30 w 57"/>
                <a:gd name="T13" fmla="*/ 5 h 49"/>
                <a:gd name="T14" fmla="*/ 34 w 57"/>
                <a:gd name="T15" fmla="*/ 5 h 49"/>
                <a:gd name="T16" fmla="*/ 35 w 57"/>
                <a:gd name="T17" fmla="*/ 10 h 49"/>
                <a:gd name="T18" fmla="*/ 36 w 57"/>
                <a:gd name="T19" fmla="*/ 14 h 49"/>
                <a:gd name="T20" fmla="*/ 42 w 57"/>
                <a:gd name="T21" fmla="*/ 12 h 49"/>
                <a:gd name="T22" fmla="*/ 44 w 57"/>
                <a:gd name="T23" fmla="*/ 12 h 49"/>
                <a:gd name="T24" fmla="*/ 42 w 57"/>
                <a:gd name="T25" fmla="*/ 15 h 49"/>
                <a:gd name="T26" fmla="*/ 38 w 57"/>
                <a:gd name="T27" fmla="*/ 17 h 49"/>
                <a:gd name="T28" fmla="*/ 42 w 57"/>
                <a:gd name="T29" fmla="*/ 17 h 49"/>
                <a:gd name="T30" fmla="*/ 44 w 57"/>
                <a:gd name="T31" fmla="*/ 19 h 49"/>
                <a:gd name="T32" fmla="*/ 46 w 57"/>
                <a:gd name="T33" fmla="*/ 20 h 49"/>
                <a:gd name="T34" fmla="*/ 49 w 57"/>
                <a:gd name="T35" fmla="*/ 20 h 49"/>
                <a:gd name="T36" fmla="*/ 54 w 57"/>
                <a:gd name="T37" fmla="*/ 26 h 49"/>
                <a:gd name="T38" fmla="*/ 53 w 57"/>
                <a:gd name="T39" fmla="*/ 32 h 49"/>
                <a:gd name="T40" fmla="*/ 51 w 57"/>
                <a:gd name="T41" fmla="*/ 36 h 49"/>
                <a:gd name="T42" fmla="*/ 48 w 57"/>
                <a:gd name="T43" fmla="*/ 34 h 49"/>
                <a:gd name="T44" fmla="*/ 44 w 57"/>
                <a:gd name="T45" fmla="*/ 32 h 49"/>
                <a:gd name="T46" fmla="*/ 41 w 57"/>
                <a:gd name="T47" fmla="*/ 31 h 49"/>
                <a:gd name="T48" fmla="*/ 35 w 57"/>
                <a:gd name="T49" fmla="*/ 31 h 49"/>
                <a:gd name="T50" fmla="*/ 31 w 57"/>
                <a:gd name="T51" fmla="*/ 31 h 49"/>
                <a:gd name="T52" fmla="*/ 27 w 57"/>
                <a:gd name="T53" fmla="*/ 36 h 49"/>
                <a:gd name="T54" fmla="*/ 23 w 57"/>
                <a:gd name="T55" fmla="*/ 36 h 49"/>
                <a:gd name="T56" fmla="*/ 21 w 57"/>
                <a:gd name="T57" fmla="*/ 34 h 49"/>
                <a:gd name="T58" fmla="*/ 21 w 57"/>
                <a:gd name="T59" fmla="*/ 31 h 49"/>
                <a:gd name="T60" fmla="*/ 17 w 57"/>
                <a:gd name="T61" fmla="*/ 34 h 49"/>
                <a:gd name="T62" fmla="*/ 14 w 57"/>
                <a:gd name="T63" fmla="*/ 34 h 49"/>
                <a:gd name="T64" fmla="*/ 13 w 57"/>
                <a:gd name="T65" fmla="*/ 38 h 49"/>
                <a:gd name="T66" fmla="*/ 8 w 57"/>
                <a:gd name="T67" fmla="*/ 44 h 49"/>
                <a:gd name="T68" fmla="*/ 7 w 57"/>
                <a:gd name="T69" fmla="*/ 48 h 49"/>
                <a:gd name="T70" fmla="*/ 4 w 57"/>
                <a:gd name="T71" fmla="*/ 45 h 49"/>
                <a:gd name="T72" fmla="*/ 3 w 57"/>
                <a:gd name="T73" fmla="*/ 44 h 49"/>
                <a:gd name="T74" fmla="*/ 1 w 57"/>
                <a:gd name="T75" fmla="*/ 39 h 49"/>
                <a:gd name="T76" fmla="*/ 3 w 57"/>
                <a:gd name="T77" fmla="*/ 34 h 49"/>
                <a:gd name="T78" fmla="*/ 0 w 57"/>
                <a:gd name="T79" fmla="*/ 28 h 49"/>
                <a:gd name="T80" fmla="*/ 3 w 57"/>
                <a:gd name="T81" fmla="*/ 27 h 49"/>
                <a:gd name="T82" fmla="*/ 4 w 57"/>
                <a:gd name="T83" fmla="*/ 22 h 49"/>
                <a:gd name="T84" fmla="*/ 3 w 57"/>
                <a:gd name="T85" fmla="*/ 21 h 49"/>
                <a:gd name="T86" fmla="*/ 6 w 57"/>
                <a:gd name="T87" fmla="*/ 17 h 49"/>
                <a:gd name="T88" fmla="*/ 6 w 57"/>
                <a:gd name="T89" fmla="*/ 12 h 49"/>
                <a:gd name="T90" fmla="*/ 7 w 57"/>
                <a:gd name="T91" fmla="*/ 9 h 49"/>
                <a:gd name="T92" fmla="*/ 4 w 57"/>
                <a:gd name="T93" fmla="*/ 49 h 49"/>
                <a:gd name="T94" fmla="*/ 51 w 57"/>
                <a:gd name="T95" fmla="*/ 38 h 49"/>
                <a:gd name="T96" fmla="*/ 48 w 57"/>
                <a:gd name="T97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" h="49">
                  <a:moveTo>
                    <a:pt x="7" y="4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51" y="20"/>
                  </a:lnTo>
                  <a:lnTo>
                    <a:pt x="52" y="22"/>
                  </a:lnTo>
                  <a:lnTo>
                    <a:pt x="53" y="23"/>
                  </a:lnTo>
                  <a:lnTo>
                    <a:pt x="54" y="26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4" y="31"/>
                  </a:lnTo>
                  <a:lnTo>
                    <a:pt x="53" y="32"/>
                  </a:lnTo>
                  <a:lnTo>
                    <a:pt x="52" y="32"/>
                  </a:lnTo>
                  <a:lnTo>
                    <a:pt x="52" y="34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1"/>
                  </a:lnTo>
                  <a:lnTo>
                    <a:pt x="44" y="32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1" y="31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30" y="32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3" y="37"/>
                  </a:lnTo>
                  <a:lnTo>
                    <a:pt x="13" y="38"/>
                  </a:lnTo>
                  <a:lnTo>
                    <a:pt x="13" y="39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1" y="45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4"/>
                  </a:lnTo>
                  <a:close/>
                  <a:moveTo>
                    <a:pt x="4" y="49"/>
                  </a:moveTo>
                  <a:lnTo>
                    <a:pt x="4" y="48"/>
                  </a:lnTo>
                  <a:lnTo>
                    <a:pt x="4" y="49"/>
                  </a:lnTo>
                  <a:close/>
                  <a:moveTo>
                    <a:pt x="51" y="37"/>
                  </a:moveTo>
                  <a:lnTo>
                    <a:pt x="51" y="38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49" y="38"/>
                  </a:lnTo>
                  <a:lnTo>
                    <a:pt x="48" y="37"/>
                  </a:lnTo>
                  <a:lnTo>
                    <a:pt x="49" y="37"/>
                  </a:lnTo>
                  <a:lnTo>
                    <a:pt x="51" y="3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112">
              <a:extLst>
                <a:ext uri="{FF2B5EF4-FFF2-40B4-BE49-F238E27FC236}">
                  <a16:creationId xmlns:a16="http://schemas.microsoft.com/office/drawing/2014/main" id="{3B5E62FB-3CD4-B7B8-1E0F-3A7F8D67A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0426" y="2692400"/>
              <a:ext cx="58738" cy="41275"/>
            </a:xfrm>
            <a:custGeom>
              <a:avLst/>
              <a:gdLst>
                <a:gd name="T0" fmla="*/ 0 w 37"/>
                <a:gd name="T1" fmla="*/ 12 h 26"/>
                <a:gd name="T2" fmla="*/ 1 w 37"/>
                <a:gd name="T3" fmla="*/ 11 h 26"/>
                <a:gd name="T4" fmla="*/ 2 w 37"/>
                <a:gd name="T5" fmla="*/ 9 h 26"/>
                <a:gd name="T6" fmla="*/ 4 w 37"/>
                <a:gd name="T7" fmla="*/ 8 h 26"/>
                <a:gd name="T8" fmla="*/ 4 w 37"/>
                <a:gd name="T9" fmla="*/ 8 h 26"/>
                <a:gd name="T10" fmla="*/ 7 w 37"/>
                <a:gd name="T11" fmla="*/ 6 h 26"/>
                <a:gd name="T12" fmla="*/ 9 w 37"/>
                <a:gd name="T13" fmla="*/ 3 h 26"/>
                <a:gd name="T14" fmla="*/ 10 w 37"/>
                <a:gd name="T15" fmla="*/ 2 h 26"/>
                <a:gd name="T16" fmla="*/ 9 w 37"/>
                <a:gd name="T17" fmla="*/ 1 h 26"/>
                <a:gd name="T18" fmla="*/ 9 w 37"/>
                <a:gd name="T19" fmla="*/ 1 h 26"/>
                <a:gd name="T20" fmla="*/ 10 w 37"/>
                <a:gd name="T21" fmla="*/ 1 h 26"/>
                <a:gd name="T22" fmla="*/ 12 w 37"/>
                <a:gd name="T23" fmla="*/ 0 h 26"/>
                <a:gd name="T24" fmla="*/ 15 w 37"/>
                <a:gd name="T25" fmla="*/ 0 h 26"/>
                <a:gd name="T26" fmla="*/ 18 w 37"/>
                <a:gd name="T27" fmla="*/ 1 h 26"/>
                <a:gd name="T28" fmla="*/ 18 w 37"/>
                <a:gd name="T29" fmla="*/ 1 h 26"/>
                <a:gd name="T30" fmla="*/ 19 w 37"/>
                <a:gd name="T31" fmla="*/ 3 h 26"/>
                <a:gd name="T32" fmla="*/ 19 w 37"/>
                <a:gd name="T33" fmla="*/ 3 h 26"/>
                <a:gd name="T34" fmla="*/ 20 w 37"/>
                <a:gd name="T35" fmla="*/ 4 h 26"/>
                <a:gd name="T36" fmla="*/ 21 w 37"/>
                <a:gd name="T37" fmla="*/ 6 h 26"/>
                <a:gd name="T38" fmla="*/ 23 w 37"/>
                <a:gd name="T39" fmla="*/ 8 h 26"/>
                <a:gd name="T40" fmla="*/ 26 w 37"/>
                <a:gd name="T41" fmla="*/ 9 h 26"/>
                <a:gd name="T42" fmla="*/ 26 w 37"/>
                <a:gd name="T43" fmla="*/ 12 h 26"/>
                <a:gd name="T44" fmla="*/ 27 w 37"/>
                <a:gd name="T45" fmla="*/ 11 h 26"/>
                <a:gd name="T46" fmla="*/ 29 w 37"/>
                <a:gd name="T47" fmla="*/ 9 h 26"/>
                <a:gd name="T48" fmla="*/ 30 w 37"/>
                <a:gd name="T49" fmla="*/ 8 h 26"/>
                <a:gd name="T50" fmla="*/ 31 w 37"/>
                <a:gd name="T51" fmla="*/ 8 h 26"/>
                <a:gd name="T52" fmla="*/ 33 w 37"/>
                <a:gd name="T53" fmla="*/ 9 h 26"/>
                <a:gd name="T54" fmla="*/ 35 w 37"/>
                <a:gd name="T55" fmla="*/ 11 h 26"/>
                <a:gd name="T56" fmla="*/ 37 w 37"/>
                <a:gd name="T57" fmla="*/ 11 h 26"/>
                <a:gd name="T58" fmla="*/ 37 w 37"/>
                <a:gd name="T59" fmla="*/ 13 h 26"/>
                <a:gd name="T60" fmla="*/ 36 w 37"/>
                <a:gd name="T61" fmla="*/ 14 h 26"/>
                <a:gd name="T62" fmla="*/ 36 w 37"/>
                <a:gd name="T63" fmla="*/ 18 h 26"/>
                <a:gd name="T64" fmla="*/ 36 w 37"/>
                <a:gd name="T65" fmla="*/ 20 h 26"/>
                <a:gd name="T66" fmla="*/ 35 w 37"/>
                <a:gd name="T67" fmla="*/ 21 h 26"/>
                <a:gd name="T68" fmla="*/ 35 w 37"/>
                <a:gd name="T69" fmla="*/ 25 h 26"/>
                <a:gd name="T70" fmla="*/ 33 w 37"/>
                <a:gd name="T71" fmla="*/ 26 h 26"/>
                <a:gd name="T72" fmla="*/ 29 w 37"/>
                <a:gd name="T73" fmla="*/ 26 h 26"/>
                <a:gd name="T74" fmla="*/ 26 w 37"/>
                <a:gd name="T75" fmla="*/ 26 h 26"/>
                <a:gd name="T76" fmla="*/ 25 w 37"/>
                <a:gd name="T77" fmla="*/ 25 h 26"/>
                <a:gd name="T78" fmla="*/ 26 w 37"/>
                <a:gd name="T79" fmla="*/ 26 h 26"/>
                <a:gd name="T80" fmla="*/ 25 w 37"/>
                <a:gd name="T81" fmla="*/ 25 h 26"/>
                <a:gd name="T82" fmla="*/ 25 w 37"/>
                <a:gd name="T83" fmla="*/ 25 h 26"/>
                <a:gd name="T84" fmla="*/ 23 w 37"/>
                <a:gd name="T85" fmla="*/ 23 h 26"/>
                <a:gd name="T86" fmla="*/ 20 w 37"/>
                <a:gd name="T87" fmla="*/ 23 h 26"/>
                <a:gd name="T88" fmla="*/ 21 w 37"/>
                <a:gd name="T89" fmla="*/ 23 h 26"/>
                <a:gd name="T90" fmla="*/ 21 w 37"/>
                <a:gd name="T91" fmla="*/ 25 h 26"/>
                <a:gd name="T92" fmla="*/ 25 w 37"/>
                <a:gd name="T93" fmla="*/ 25 h 26"/>
                <a:gd name="T94" fmla="*/ 23 w 37"/>
                <a:gd name="T95" fmla="*/ 26 h 26"/>
                <a:gd name="T96" fmla="*/ 19 w 37"/>
                <a:gd name="T97" fmla="*/ 25 h 26"/>
                <a:gd name="T98" fmla="*/ 15 w 37"/>
                <a:gd name="T99" fmla="*/ 21 h 26"/>
                <a:gd name="T100" fmla="*/ 12 w 37"/>
                <a:gd name="T101" fmla="*/ 19 h 26"/>
                <a:gd name="T102" fmla="*/ 8 w 37"/>
                <a:gd name="T103" fmla="*/ 19 h 26"/>
                <a:gd name="T104" fmla="*/ 7 w 37"/>
                <a:gd name="T105" fmla="*/ 18 h 26"/>
                <a:gd name="T106" fmla="*/ 3 w 37"/>
                <a:gd name="T107" fmla="*/ 18 h 26"/>
                <a:gd name="T108" fmla="*/ 2 w 37"/>
                <a:gd name="T109" fmla="*/ 14 h 26"/>
                <a:gd name="T110" fmla="*/ 0 w 37"/>
                <a:gd name="T111" fmla="*/ 13 h 26"/>
                <a:gd name="T112" fmla="*/ 36 w 37"/>
                <a:gd name="T113" fmla="*/ 26 h 26"/>
                <a:gd name="T114" fmla="*/ 36 w 37"/>
                <a:gd name="T115" fmla="*/ 25 h 26"/>
                <a:gd name="T116" fmla="*/ 36 w 37"/>
                <a:gd name="T11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" h="26">
                  <a:moveTo>
                    <a:pt x="0" y="13"/>
                  </a:move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6" y="14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0" y="26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5" y="21"/>
                  </a:lnTo>
                  <a:lnTo>
                    <a:pt x="13" y="20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13"/>
                  </a:lnTo>
                  <a:close/>
                  <a:moveTo>
                    <a:pt x="36" y="25"/>
                  </a:moveTo>
                  <a:lnTo>
                    <a:pt x="36" y="26"/>
                  </a:lnTo>
                  <a:lnTo>
                    <a:pt x="36" y="25"/>
                  </a:lnTo>
                  <a:close/>
                  <a:moveTo>
                    <a:pt x="36" y="25"/>
                  </a:moveTo>
                  <a:lnTo>
                    <a:pt x="35" y="25"/>
                  </a:lnTo>
                  <a:lnTo>
                    <a:pt x="36" y="2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113">
              <a:extLst>
                <a:ext uri="{FF2B5EF4-FFF2-40B4-BE49-F238E27FC236}">
                  <a16:creationId xmlns:a16="http://schemas.microsoft.com/office/drawing/2014/main" id="{556E8713-5CEB-25BB-F797-FCF65BC7B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6" y="2578100"/>
              <a:ext cx="107950" cy="134938"/>
            </a:xfrm>
            <a:custGeom>
              <a:avLst/>
              <a:gdLst>
                <a:gd name="T0" fmla="*/ 42 w 68"/>
                <a:gd name="T1" fmla="*/ 72 h 85"/>
                <a:gd name="T2" fmla="*/ 41 w 68"/>
                <a:gd name="T3" fmla="*/ 73 h 85"/>
                <a:gd name="T4" fmla="*/ 41 w 68"/>
                <a:gd name="T5" fmla="*/ 74 h 85"/>
                <a:gd name="T6" fmla="*/ 41 w 68"/>
                <a:gd name="T7" fmla="*/ 75 h 85"/>
                <a:gd name="T8" fmla="*/ 39 w 68"/>
                <a:gd name="T9" fmla="*/ 80 h 85"/>
                <a:gd name="T10" fmla="*/ 36 w 68"/>
                <a:gd name="T11" fmla="*/ 80 h 85"/>
                <a:gd name="T12" fmla="*/ 34 w 68"/>
                <a:gd name="T13" fmla="*/ 83 h 85"/>
                <a:gd name="T14" fmla="*/ 32 w 68"/>
                <a:gd name="T15" fmla="*/ 84 h 85"/>
                <a:gd name="T16" fmla="*/ 27 w 68"/>
                <a:gd name="T17" fmla="*/ 83 h 85"/>
                <a:gd name="T18" fmla="*/ 23 w 68"/>
                <a:gd name="T19" fmla="*/ 81 h 85"/>
                <a:gd name="T20" fmla="*/ 17 w 68"/>
                <a:gd name="T21" fmla="*/ 83 h 85"/>
                <a:gd name="T22" fmla="*/ 10 w 68"/>
                <a:gd name="T23" fmla="*/ 78 h 85"/>
                <a:gd name="T24" fmla="*/ 5 w 68"/>
                <a:gd name="T25" fmla="*/ 74 h 85"/>
                <a:gd name="T26" fmla="*/ 2 w 68"/>
                <a:gd name="T27" fmla="*/ 68 h 85"/>
                <a:gd name="T28" fmla="*/ 2 w 68"/>
                <a:gd name="T29" fmla="*/ 64 h 85"/>
                <a:gd name="T30" fmla="*/ 4 w 68"/>
                <a:gd name="T31" fmla="*/ 62 h 85"/>
                <a:gd name="T32" fmla="*/ 5 w 68"/>
                <a:gd name="T33" fmla="*/ 58 h 85"/>
                <a:gd name="T34" fmla="*/ 4 w 68"/>
                <a:gd name="T35" fmla="*/ 53 h 85"/>
                <a:gd name="T36" fmla="*/ 6 w 68"/>
                <a:gd name="T37" fmla="*/ 50 h 85"/>
                <a:gd name="T38" fmla="*/ 10 w 68"/>
                <a:gd name="T39" fmla="*/ 44 h 85"/>
                <a:gd name="T40" fmla="*/ 13 w 68"/>
                <a:gd name="T41" fmla="*/ 38 h 85"/>
                <a:gd name="T42" fmla="*/ 18 w 68"/>
                <a:gd name="T43" fmla="*/ 36 h 85"/>
                <a:gd name="T44" fmla="*/ 25 w 68"/>
                <a:gd name="T45" fmla="*/ 36 h 85"/>
                <a:gd name="T46" fmla="*/ 32 w 68"/>
                <a:gd name="T47" fmla="*/ 36 h 85"/>
                <a:gd name="T48" fmla="*/ 34 w 68"/>
                <a:gd name="T49" fmla="*/ 35 h 85"/>
                <a:gd name="T50" fmla="*/ 35 w 68"/>
                <a:gd name="T51" fmla="*/ 32 h 85"/>
                <a:gd name="T52" fmla="*/ 35 w 68"/>
                <a:gd name="T53" fmla="*/ 30 h 85"/>
                <a:gd name="T54" fmla="*/ 34 w 68"/>
                <a:gd name="T55" fmla="*/ 28 h 85"/>
                <a:gd name="T56" fmla="*/ 33 w 68"/>
                <a:gd name="T57" fmla="*/ 28 h 85"/>
                <a:gd name="T58" fmla="*/ 33 w 68"/>
                <a:gd name="T59" fmla="*/ 27 h 85"/>
                <a:gd name="T60" fmla="*/ 32 w 68"/>
                <a:gd name="T61" fmla="*/ 21 h 85"/>
                <a:gd name="T62" fmla="*/ 28 w 68"/>
                <a:gd name="T63" fmla="*/ 19 h 85"/>
                <a:gd name="T64" fmla="*/ 27 w 68"/>
                <a:gd name="T65" fmla="*/ 17 h 85"/>
                <a:gd name="T66" fmla="*/ 24 w 68"/>
                <a:gd name="T67" fmla="*/ 15 h 85"/>
                <a:gd name="T68" fmla="*/ 23 w 68"/>
                <a:gd name="T69" fmla="*/ 12 h 85"/>
                <a:gd name="T70" fmla="*/ 32 w 68"/>
                <a:gd name="T71" fmla="*/ 1 h 85"/>
                <a:gd name="T72" fmla="*/ 35 w 68"/>
                <a:gd name="T73" fmla="*/ 0 h 85"/>
                <a:gd name="T74" fmla="*/ 47 w 68"/>
                <a:gd name="T75" fmla="*/ 0 h 85"/>
                <a:gd name="T76" fmla="*/ 57 w 68"/>
                <a:gd name="T77" fmla="*/ 0 h 85"/>
                <a:gd name="T78" fmla="*/ 58 w 68"/>
                <a:gd name="T79" fmla="*/ 11 h 85"/>
                <a:gd name="T80" fmla="*/ 55 w 68"/>
                <a:gd name="T81" fmla="*/ 28 h 85"/>
                <a:gd name="T82" fmla="*/ 52 w 68"/>
                <a:gd name="T83" fmla="*/ 39 h 85"/>
                <a:gd name="T84" fmla="*/ 55 w 68"/>
                <a:gd name="T85" fmla="*/ 40 h 85"/>
                <a:gd name="T86" fmla="*/ 58 w 68"/>
                <a:gd name="T87" fmla="*/ 40 h 85"/>
                <a:gd name="T88" fmla="*/ 61 w 68"/>
                <a:gd name="T89" fmla="*/ 45 h 85"/>
                <a:gd name="T90" fmla="*/ 62 w 68"/>
                <a:gd name="T91" fmla="*/ 41 h 85"/>
                <a:gd name="T92" fmla="*/ 62 w 68"/>
                <a:gd name="T93" fmla="*/ 40 h 85"/>
                <a:gd name="T94" fmla="*/ 63 w 68"/>
                <a:gd name="T95" fmla="*/ 41 h 85"/>
                <a:gd name="T96" fmla="*/ 68 w 68"/>
                <a:gd name="T97" fmla="*/ 45 h 85"/>
                <a:gd name="T98" fmla="*/ 65 w 68"/>
                <a:gd name="T99" fmla="*/ 46 h 85"/>
                <a:gd name="T100" fmla="*/ 61 w 68"/>
                <a:gd name="T101" fmla="*/ 50 h 85"/>
                <a:gd name="T102" fmla="*/ 57 w 68"/>
                <a:gd name="T103" fmla="*/ 55 h 85"/>
                <a:gd name="T104" fmla="*/ 51 w 68"/>
                <a:gd name="T105" fmla="*/ 57 h 85"/>
                <a:gd name="T106" fmla="*/ 50 w 68"/>
                <a:gd name="T107" fmla="*/ 59 h 85"/>
                <a:gd name="T108" fmla="*/ 49 w 68"/>
                <a:gd name="T109" fmla="*/ 63 h 85"/>
                <a:gd name="T110" fmla="*/ 50 w 68"/>
                <a:gd name="T111" fmla="*/ 66 h 85"/>
                <a:gd name="T112" fmla="*/ 49 w 68"/>
                <a:gd name="T113" fmla="*/ 68 h 85"/>
                <a:gd name="T114" fmla="*/ 45 w 68"/>
                <a:gd name="T115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" h="85">
                  <a:moveTo>
                    <a:pt x="45" y="72"/>
                  </a:moveTo>
                  <a:lnTo>
                    <a:pt x="44" y="72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1" y="73"/>
                  </a:lnTo>
                  <a:lnTo>
                    <a:pt x="41" y="74"/>
                  </a:lnTo>
                  <a:lnTo>
                    <a:pt x="42" y="74"/>
                  </a:lnTo>
                  <a:lnTo>
                    <a:pt x="42" y="75"/>
                  </a:lnTo>
                  <a:lnTo>
                    <a:pt x="41" y="75"/>
                  </a:lnTo>
                  <a:lnTo>
                    <a:pt x="40" y="76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36" y="80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5" y="80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2" y="84"/>
                  </a:lnTo>
                  <a:lnTo>
                    <a:pt x="32" y="85"/>
                  </a:lnTo>
                  <a:lnTo>
                    <a:pt x="30" y="84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17" y="83"/>
                  </a:lnTo>
                  <a:lnTo>
                    <a:pt x="16" y="81"/>
                  </a:lnTo>
                  <a:lnTo>
                    <a:pt x="13" y="81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7" y="76"/>
                  </a:lnTo>
                  <a:lnTo>
                    <a:pt x="5" y="74"/>
                  </a:lnTo>
                  <a:lnTo>
                    <a:pt x="4" y="72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5" y="53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8" y="46"/>
                  </a:lnTo>
                  <a:lnTo>
                    <a:pt x="10" y="44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5"/>
                  </a:lnTo>
                  <a:lnTo>
                    <a:pt x="58" y="11"/>
                  </a:lnTo>
                  <a:lnTo>
                    <a:pt x="57" y="17"/>
                  </a:lnTo>
                  <a:lnTo>
                    <a:pt x="57" y="22"/>
                  </a:lnTo>
                  <a:lnTo>
                    <a:pt x="55" y="28"/>
                  </a:lnTo>
                  <a:lnTo>
                    <a:pt x="53" y="30"/>
                  </a:lnTo>
                  <a:lnTo>
                    <a:pt x="53" y="35"/>
                  </a:lnTo>
                  <a:lnTo>
                    <a:pt x="52" y="39"/>
                  </a:lnTo>
                  <a:lnTo>
                    <a:pt x="52" y="40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8" y="41"/>
                  </a:lnTo>
                  <a:lnTo>
                    <a:pt x="58" y="40"/>
                  </a:lnTo>
                  <a:lnTo>
                    <a:pt x="59" y="41"/>
                  </a:lnTo>
                  <a:lnTo>
                    <a:pt x="61" y="44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39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5" y="41"/>
                  </a:lnTo>
                  <a:lnTo>
                    <a:pt x="67" y="44"/>
                  </a:lnTo>
                  <a:lnTo>
                    <a:pt x="68" y="45"/>
                  </a:lnTo>
                  <a:lnTo>
                    <a:pt x="67" y="45"/>
                  </a:lnTo>
                  <a:lnTo>
                    <a:pt x="65" y="45"/>
                  </a:lnTo>
                  <a:lnTo>
                    <a:pt x="65" y="46"/>
                  </a:lnTo>
                  <a:lnTo>
                    <a:pt x="63" y="47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59" y="51"/>
                  </a:lnTo>
                  <a:lnTo>
                    <a:pt x="58" y="53"/>
                  </a:lnTo>
                  <a:lnTo>
                    <a:pt x="57" y="55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1" y="57"/>
                  </a:lnTo>
                  <a:lnTo>
                    <a:pt x="51" y="58"/>
                  </a:lnTo>
                  <a:lnTo>
                    <a:pt x="50" y="58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0" y="64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5" y="70"/>
                  </a:lnTo>
                  <a:lnTo>
                    <a:pt x="45" y="72"/>
                  </a:lnTo>
                  <a:lnTo>
                    <a:pt x="45" y="7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1114">
              <a:extLst>
                <a:ext uri="{FF2B5EF4-FFF2-40B4-BE49-F238E27FC236}">
                  <a16:creationId xmlns:a16="http://schemas.microsoft.com/office/drawing/2014/main" id="{30362316-BB89-10F2-8AD1-1F1DC66C2B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3463" y="2398713"/>
              <a:ext cx="254000" cy="114300"/>
            </a:xfrm>
            <a:custGeom>
              <a:avLst/>
              <a:gdLst>
                <a:gd name="T0" fmla="*/ 143 w 160"/>
                <a:gd name="T1" fmla="*/ 69 h 72"/>
                <a:gd name="T2" fmla="*/ 129 w 160"/>
                <a:gd name="T3" fmla="*/ 68 h 72"/>
                <a:gd name="T4" fmla="*/ 112 w 160"/>
                <a:gd name="T5" fmla="*/ 69 h 72"/>
                <a:gd name="T6" fmla="*/ 105 w 160"/>
                <a:gd name="T7" fmla="*/ 68 h 72"/>
                <a:gd name="T8" fmla="*/ 115 w 160"/>
                <a:gd name="T9" fmla="*/ 56 h 72"/>
                <a:gd name="T10" fmla="*/ 105 w 160"/>
                <a:gd name="T11" fmla="*/ 52 h 72"/>
                <a:gd name="T12" fmla="*/ 97 w 160"/>
                <a:gd name="T13" fmla="*/ 48 h 72"/>
                <a:gd name="T14" fmla="*/ 95 w 160"/>
                <a:gd name="T15" fmla="*/ 37 h 72"/>
                <a:gd name="T16" fmla="*/ 85 w 160"/>
                <a:gd name="T17" fmla="*/ 35 h 72"/>
                <a:gd name="T18" fmla="*/ 74 w 160"/>
                <a:gd name="T19" fmla="*/ 31 h 72"/>
                <a:gd name="T20" fmla="*/ 69 w 160"/>
                <a:gd name="T21" fmla="*/ 26 h 72"/>
                <a:gd name="T22" fmla="*/ 58 w 160"/>
                <a:gd name="T23" fmla="*/ 23 h 72"/>
                <a:gd name="T24" fmla="*/ 45 w 160"/>
                <a:gd name="T25" fmla="*/ 17 h 72"/>
                <a:gd name="T26" fmla="*/ 46 w 160"/>
                <a:gd name="T27" fmla="*/ 12 h 72"/>
                <a:gd name="T28" fmla="*/ 31 w 160"/>
                <a:gd name="T29" fmla="*/ 16 h 72"/>
                <a:gd name="T30" fmla="*/ 23 w 160"/>
                <a:gd name="T31" fmla="*/ 21 h 72"/>
                <a:gd name="T32" fmla="*/ 11 w 160"/>
                <a:gd name="T33" fmla="*/ 28 h 72"/>
                <a:gd name="T34" fmla="*/ 1 w 160"/>
                <a:gd name="T35" fmla="*/ 28 h 72"/>
                <a:gd name="T36" fmla="*/ 9 w 160"/>
                <a:gd name="T37" fmla="*/ 24 h 72"/>
                <a:gd name="T38" fmla="*/ 18 w 160"/>
                <a:gd name="T39" fmla="*/ 12 h 72"/>
                <a:gd name="T40" fmla="*/ 29 w 160"/>
                <a:gd name="T41" fmla="*/ 7 h 72"/>
                <a:gd name="T42" fmla="*/ 42 w 160"/>
                <a:gd name="T43" fmla="*/ 4 h 72"/>
                <a:gd name="T44" fmla="*/ 55 w 160"/>
                <a:gd name="T45" fmla="*/ 3 h 72"/>
                <a:gd name="T46" fmla="*/ 63 w 160"/>
                <a:gd name="T47" fmla="*/ 4 h 72"/>
                <a:gd name="T48" fmla="*/ 72 w 160"/>
                <a:gd name="T49" fmla="*/ 6 h 72"/>
                <a:gd name="T50" fmla="*/ 82 w 160"/>
                <a:gd name="T51" fmla="*/ 10 h 72"/>
                <a:gd name="T52" fmla="*/ 93 w 160"/>
                <a:gd name="T53" fmla="*/ 18 h 72"/>
                <a:gd name="T54" fmla="*/ 106 w 160"/>
                <a:gd name="T55" fmla="*/ 24 h 72"/>
                <a:gd name="T56" fmla="*/ 114 w 160"/>
                <a:gd name="T57" fmla="*/ 31 h 72"/>
                <a:gd name="T58" fmla="*/ 112 w 160"/>
                <a:gd name="T59" fmla="*/ 29 h 72"/>
                <a:gd name="T60" fmla="*/ 115 w 160"/>
                <a:gd name="T61" fmla="*/ 34 h 72"/>
                <a:gd name="T62" fmla="*/ 123 w 160"/>
                <a:gd name="T63" fmla="*/ 38 h 72"/>
                <a:gd name="T64" fmla="*/ 125 w 160"/>
                <a:gd name="T65" fmla="*/ 41 h 72"/>
                <a:gd name="T66" fmla="*/ 129 w 160"/>
                <a:gd name="T67" fmla="*/ 41 h 72"/>
                <a:gd name="T68" fmla="*/ 139 w 160"/>
                <a:gd name="T69" fmla="*/ 48 h 72"/>
                <a:gd name="T70" fmla="*/ 138 w 160"/>
                <a:gd name="T71" fmla="*/ 54 h 72"/>
                <a:gd name="T72" fmla="*/ 143 w 160"/>
                <a:gd name="T73" fmla="*/ 52 h 72"/>
                <a:gd name="T74" fmla="*/ 152 w 160"/>
                <a:gd name="T75" fmla="*/ 57 h 72"/>
                <a:gd name="T76" fmla="*/ 156 w 160"/>
                <a:gd name="T77" fmla="*/ 66 h 72"/>
                <a:gd name="T78" fmla="*/ 95 w 160"/>
                <a:gd name="T79" fmla="*/ 56 h 72"/>
                <a:gd name="T80" fmla="*/ 89 w 160"/>
                <a:gd name="T81" fmla="*/ 54 h 72"/>
                <a:gd name="T82" fmla="*/ 87 w 160"/>
                <a:gd name="T83" fmla="*/ 50 h 72"/>
                <a:gd name="T84" fmla="*/ 85 w 160"/>
                <a:gd name="T85" fmla="*/ 46 h 72"/>
                <a:gd name="T86" fmla="*/ 52 w 160"/>
                <a:gd name="T87" fmla="*/ 34 h 72"/>
                <a:gd name="T88" fmla="*/ 26 w 160"/>
                <a:gd name="T89" fmla="*/ 35 h 72"/>
                <a:gd name="T90" fmla="*/ 31 w 160"/>
                <a:gd name="T91" fmla="*/ 27 h 72"/>
                <a:gd name="T92" fmla="*/ 111 w 160"/>
                <a:gd name="T93" fmla="*/ 28 h 72"/>
                <a:gd name="T94" fmla="*/ 109 w 160"/>
                <a:gd name="T95" fmla="*/ 26 h 72"/>
                <a:gd name="T96" fmla="*/ 111 w 160"/>
                <a:gd name="T97" fmla="*/ 21 h 72"/>
                <a:gd name="T98" fmla="*/ 108 w 160"/>
                <a:gd name="T99" fmla="*/ 24 h 72"/>
                <a:gd name="T100" fmla="*/ 108 w 160"/>
                <a:gd name="T101" fmla="*/ 21 h 72"/>
                <a:gd name="T102" fmla="*/ 104 w 160"/>
                <a:gd name="T103" fmla="*/ 16 h 72"/>
                <a:gd name="T104" fmla="*/ 86 w 160"/>
                <a:gd name="T105" fmla="*/ 11 h 72"/>
                <a:gd name="T106" fmla="*/ 78 w 160"/>
                <a:gd name="T107" fmla="*/ 4 h 72"/>
                <a:gd name="T108" fmla="*/ 74 w 160"/>
                <a:gd name="T109" fmla="*/ 1 h 72"/>
                <a:gd name="T110" fmla="*/ 43 w 160"/>
                <a:gd name="T111" fmla="*/ 35 h 72"/>
                <a:gd name="T112" fmla="*/ 53 w 160"/>
                <a:gd name="T113" fmla="*/ 26 h 72"/>
                <a:gd name="T114" fmla="*/ 85 w 160"/>
                <a:gd name="T115" fmla="*/ 9 h 72"/>
                <a:gd name="T116" fmla="*/ 77 w 160"/>
                <a:gd name="T117" fmla="*/ 3 h 72"/>
                <a:gd name="T118" fmla="*/ 70 w 160"/>
                <a:gd name="T119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" h="72">
                  <a:moveTo>
                    <a:pt x="144" y="71"/>
                  </a:moveTo>
                  <a:lnTo>
                    <a:pt x="143" y="71"/>
                  </a:lnTo>
                  <a:lnTo>
                    <a:pt x="143" y="69"/>
                  </a:lnTo>
                  <a:lnTo>
                    <a:pt x="144" y="69"/>
                  </a:lnTo>
                  <a:lnTo>
                    <a:pt x="143" y="69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4" y="68"/>
                  </a:lnTo>
                  <a:lnTo>
                    <a:pt x="143" y="68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2" y="71"/>
                  </a:lnTo>
                  <a:lnTo>
                    <a:pt x="140" y="71"/>
                  </a:lnTo>
                  <a:lnTo>
                    <a:pt x="139" y="71"/>
                  </a:lnTo>
                  <a:lnTo>
                    <a:pt x="138" y="71"/>
                  </a:lnTo>
                  <a:lnTo>
                    <a:pt x="135" y="71"/>
                  </a:lnTo>
                  <a:lnTo>
                    <a:pt x="135" y="69"/>
                  </a:lnTo>
                  <a:lnTo>
                    <a:pt x="134" y="69"/>
                  </a:lnTo>
                  <a:lnTo>
                    <a:pt x="133" y="69"/>
                  </a:lnTo>
                  <a:lnTo>
                    <a:pt x="132" y="68"/>
                  </a:lnTo>
                  <a:lnTo>
                    <a:pt x="132" y="69"/>
                  </a:lnTo>
                  <a:lnTo>
                    <a:pt x="131" y="69"/>
                  </a:lnTo>
                  <a:lnTo>
                    <a:pt x="129" y="68"/>
                  </a:lnTo>
                  <a:lnTo>
                    <a:pt x="127" y="68"/>
                  </a:lnTo>
                  <a:lnTo>
                    <a:pt x="126" y="68"/>
                  </a:lnTo>
                  <a:lnTo>
                    <a:pt x="125" y="68"/>
                  </a:lnTo>
                  <a:lnTo>
                    <a:pt x="125" y="69"/>
                  </a:lnTo>
                  <a:lnTo>
                    <a:pt x="123" y="69"/>
                  </a:lnTo>
                  <a:lnTo>
                    <a:pt x="122" y="69"/>
                  </a:lnTo>
                  <a:lnTo>
                    <a:pt x="121" y="69"/>
                  </a:lnTo>
                  <a:lnTo>
                    <a:pt x="117" y="69"/>
                  </a:lnTo>
                  <a:lnTo>
                    <a:pt x="116" y="69"/>
                  </a:lnTo>
                  <a:lnTo>
                    <a:pt x="115" y="71"/>
                  </a:lnTo>
                  <a:lnTo>
                    <a:pt x="114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09" y="69"/>
                  </a:lnTo>
                  <a:lnTo>
                    <a:pt x="109" y="71"/>
                  </a:lnTo>
                  <a:lnTo>
                    <a:pt x="108" y="71"/>
                  </a:lnTo>
                  <a:lnTo>
                    <a:pt x="106" y="71"/>
                  </a:lnTo>
                  <a:lnTo>
                    <a:pt x="105" y="71"/>
                  </a:lnTo>
                  <a:lnTo>
                    <a:pt x="104" y="72"/>
                  </a:lnTo>
                  <a:lnTo>
                    <a:pt x="104" y="71"/>
                  </a:lnTo>
                  <a:lnTo>
                    <a:pt x="103" y="71"/>
                  </a:lnTo>
                  <a:lnTo>
                    <a:pt x="104" y="69"/>
                  </a:lnTo>
                  <a:lnTo>
                    <a:pt x="105" y="68"/>
                  </a:lnTo>
                  <a:lnTo>
                    <a:pt x="106" y="66"/>
                  </a:lnTo>
                  <a:lnTo>
                    <a:pt x="108" y="66"/>
                  </a:lnTo>
                  <a:lnTo>
                    <a:pt x="108" y="64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11" y="62"/>
                  </a:lnTo>
                  <a:lnTo>
                    <a:pt x="112" y="62"/>
                  </a:lnTo>
                  <a:lnTo>
                    <a:pt x="114" y="62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5" y="60"/>
                  </a:lnTo>
                  <a:lnTo>
                    <a:pt x="115" y="57"/>
                  </a:lnTo>
                  <a:lnTo>
                    <a:pt x="115" y="56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4" y="54"/>
                  </a:lnTo>
                  <a:lnTo>
                    <a:pt x="114" y="55"/>
                  </a:lnTo>
                  <a:lnTo>
                    <a:pt x="114" y="54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8" y="54"/>
                  </a:lnTo>
                  <a:lnTo>
                    <a:pt x="106" y="54"/>
                  </a:lnTo>
                  <a:lnTo>
                    <a:pt x="105" y="54"/>
                  </a:lnTo>
                  <a:lnTo>
                    <a:pt x="105" y="52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3" y="54"/>
                  </a:lnTo>
                  <a:lnTo>
                    <a:pt x="100" y="54"/>
                  </a:lnTo>
                  <a:lnTo>
                    <a:pt x="100" y="52"/>
                  </a:lnTo>
                  <a:lnTo>
                    <a:pt x="100" y="54"/>
                  </a:lnTo>
                  <a:lnTo>
                    <a:pt x="100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8" y="48"/>
                  </a:lnTo>
                  <a:lnTo>
                    <a:pt x="97" y="48"/>
                  </a:lnTo>
                  <a:lnTo>
                    <a:pt x="97" y="46"/>
                  </a:lnTo>
                  <a:lnTo>
                    <a:pt x="95" y="46"/>
                  </a:lnTo>
                  <a:lnTo>
                    <a:pt x="95" y="45"/>
                  </a:lnTo>
                  <a:lnTo>
                    <a:pt x="95" y="44"/>
                  </a:lnTo>
                  <a:lnTo>
                    <a:pt x="95" y="43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5" y="38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4" y="35"/>
                  </a:lnTo>
                  <a:lnTo>
                    <a:pt x="95" y="35"/>
                  </a:lnTo>
                  <a:lnTo>
                    <a:pt x="94" y="34"/>
                  </a:lnTo>
                  <a:lnTo>
                    <a:pt x="93" y="34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89" y="34"/>
                  </a:lnTo>
                  <a:lnTo>
                    <a:pt x="89" y="35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6" y="35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2" y="35"/>
                  </a:lnTo>
                  <a:lnTo>
                    <a:pt x="82" y="34"/>
                  </a:lnTo>
                  <a:lnTo>
                    <a:pt x="81" y="34"/>
                  </a:lnTo>
                  <a:lnTo>
                    <a:pt x="81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7" y="33"/>
                  </a:lnTo>
                  <a:lnTo>
                    <a:pt x="77" y="31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3"/>
                  </a:lnTo>
                  <a:lnTo>
                    <a:pt x="74" y="31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3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8" y="26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4"/>
                  </a:lnTo>
                  <a:lnTo>
                    <a:pt x="59" y="23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2" y="17"/>
                  </a:lnTo>
                  <a:lnTo>
                    <a:pt x="53" y="17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49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4" y="16"/>
                  </a:lnTo>
                  <a:lnTo>
                    <a:pt x="32" y="16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5" y="24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1" y="18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63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1" y="9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5" y="11"/>
                  </a:lnTo>
                  <a:lnTo>
                    <a:pt x="85" y="10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7" y="17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91" y="18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18"/>
                  </a:lnTo>
                  <a:lnTo>
                    <a:pt x="97" y="18"/>
                  </a:lnTo>
                  <a:lnTo>
                    <a:pt x="97" y="20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9" y="20"/>
                  </a:lnTo>
                  <a:lnTo>
                    <a:pt x="100" y="21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5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6" y="27"/>
                  </a:lnTo>
                  <a:lnTo>
                    <a:pt x="108" y="27"/>
                  </a:lnTo>
                  <a:lnTo>
                    <a:pt x="108" y="28"/>
                  </a:lnTo>
                  <a:lnTo>
                    <a:pt x="108" y="29"/>
                  </a:lnTo>
                  <a:lnTo>
                    <a:pt x="108" y="28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09" y="29"/>
                  </a:lnTo>
                  <a:lnTo>
                    <a:pt x="109" y="31"/>
                  </a:lnTo>
                  <a:lnTo>
                    <a:pt x="111" y="31"/>
                  </a:lnTo>
                  <a:lnTo>
                    <a:pt x="112" y="31"/>
                  </a:lnTo>
                  <a:lnTo>
                    <a:pt x="114" y="31"/>
                  </a:lnTo>
                  <a:lnTo>
                    <a:pt x="115" y="31"/>
                  </a:lnTo>
                  <a:lnTo>
                    <a:pt x="114" y="33"/>
                  </a:lnTo>
                  <a:lnTo>
                    <a:pt x="114" y="34"/>
                  </a:lnTo>
                  <a:lnTo>
                    <a:pt x="115" y="34"/>
                  </a:lnTo>
                  <a:lnTo>
                    <a:pt x="116" y="34"/>
                  </a:lnTo>
                  <a:lnTo>
                    <a:pt x="115" y="33"/>
                  </a:lnTo>
                  <a:lnTo>
                    <a:pt x="115" y="31"/>
                  </a:lnTo>
                  <a:lnTo>
                    <a:pt x="115" y="29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2" y="29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4" y="29"/>
                  </a:lnTo>
                  <a:lnTo>
                    <a:pt x="115" y="31"/>
                  </a:lnTo>
                  <a:lnTo>
                    <a:pt x="116" y="31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7" y="34"/>
                  </a:lnTo>
                  <a:lnTo>
                    <a:pt x="120" y="34"/>
                  </a:lnTo>
                  <a:lnTo>
                    <a:pt x="120" y="35"/>
                  </a:lnTo>
                  <a:lnTo>
                    <a:pt x="117" y="35"/>
                  </a:lnTo>
                  <a:lnTo>
                    <a:pt x="116" y="34"/>
                  </a:lnTo>
                  <a:lnTo>
                    <a:pt x="115" y="34"/>
                  </a:lnTo>
                  <a:lnTo>
                    <a:pt x="115" y="35"/>
                  </a:lnTo>
                  <a:lnTo>
                    <a:pt x="116" y="35"/>
                  </a:lnTo>
                  <a:lnTo>
                    <a:pt x="116" y="37"/>
                  </a:lnTo>
                  <a:lnTo>
                    <a:pt x="116" y="38"/>
                  </a:lnTo>
                  <a:lnTo>
                    <a:pt x="117" y="37"/>
                  </a:lnTo>
                  <a:lnTo>
                    <a:pt x="117" y="35"/>
                  </a:lnTo>
                  <a:lnTo>
                    <a:pt x="120" y="35"/>
                  </a:lnTo>
                  <a:lnTo>
                    <a:pt x="120" y="34"/>
                  </a:lnTo>
                  <a:lnTo>
                    <a:pt x="120" y="35"/>
                  </a:lnTo>
                  <a:lnTo>
                    <a:pt x="121" y="37"/>
                  </a:lnTo>
                  <a:lnTo>
                    <a:pt x="121" y="38"/>
                  </a:lnTo>
                  <a:lnTo>
                    <a:pt x="122" y="38"/>
                  </a:lnTo>
                  <a:lnTo>
                    <a:pt x="123" y="38"/>
                  </a:lnTo>
                  <a:lnTo>
                    <a:pt x="122" y="39"/>
                  </a:lnTo>
                  <a:lnTo>
                    <a:pt x="121" y="39"/>
                  </a:lnTo>
                  <a:lnTo>
                    <a:pt x="122" y="41"/>
                  </a:lnTo>
                  <a:lnTo>
                    <a:pt x="122" y="39"/>
                  </a:lnTo>
                  <a:lnTo>
                    <a:pt x="122" y="41"/>
                  </a:lnTo>
                  <a:lnTo>
                    <a:pt x="122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5" y="43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6" y="44"/>
                  </a:lnTo>
                  <a:lnTo>
                    <a:pt x="126" y="43"/>
                  </a:lnTo>
                  <a:lnTo>
                    <a:pt x="127" y="43"/>
                  </a:lnTo>
                  <a:lnTo>
                    <a:pt x="126" y="43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1" y="43"/>
                  </a:lnTo>
                  <a:lnTo>
                    <a:pt x="132" y="44"/>
                  </a:lnTo>
                  <a:lnTo>
                    <a:pt x="132" y="45"/>
                  </a:lnTo>
                  <a:lnTo>
                    <a:pt x="133" y="45"/>
                  </a:lnTo>
                  <a:lnTo>
                    <a:pt x="134" y="45"/>
                  </a:lnTo>
                  <a:lnTo>
                    <a:pt x="135" y="45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0" y="45"/>
                  </a:lnTo>
                  <a:lnTo>
                    <a:pt x="140" y="46"/>
                  </a:lnTo>
                  <a:lnTo>
                    <a:pt x="140" y="48"/>
                  </a:lnTo>
                  <a:lnTo>
                    <a:pt x="139" y="48"/>
                  </a:lnTo>
                  <a:lnTo>
                    <a:pt x="139" y="50"/>
                  </a:lnTo>
                  <a:lnTo>
                    <a:pt x="139" y="4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39" y="50"/>
                  </a:lnTo>
                  <a:lnTo>
                    <a:pt x="140" y="50"/>
                  </a:lnTo>
                  <a:lnTo>
                    <a:pt x="140" y="51"/>
                  </a:lnTo>
                  <a:lnTo>
                    <a:pt x="139" y="51"/>
                  </a:lnTo>
                  <a:lnTo>
                    <a:pt x="138" y="51"/>
                  </a:lnTo>
                  <a:lnTo>
                    <a:pt x="135" y="51"/>
                  </a:lnTo>
                  <a:lnTo>
                    <a:pt x="135" y="52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2" y="52"/>
                  </a:lnTo>
                  <a:lnTo>
                    <a:pt x="140" y="52"/>
                  </a:lnTo>
                  <a:lnTo>
                    <a:pt x="142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3" y="54"/>
                  </a:lnTo>
                  <a:lnTo>
                    <a:pt x="143" y="52"/>
                  </a:lnTo>
                  <a:lnTo>
                    <a:pt x="144" y="52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4" y="54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49" y="54"/>
                  </a:lnTo>
                  <a:lnTo>
                    <a:pt x="150" y="54"/>
                  </a:lnTo>
                  <a:lnTo>
                    <a:pt x="150" y="55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2" y="56"/>
                  </a:lnTo>
                  <a:lnTo>
                    <a:pt x="152" y="57"/>
                  </a:lnTo>
                  <a:lnTo>
                    <a:pt x="154" y="57"/>
                  </a:lnTo>
                  <a:lnTo>
                    <a:pt x="154" y="60"/>
                  </a:lnTo>
                  <a:lnTo>
                    <a:pt x="154" y="61"/>
                  </a:lnTo>
                  <a:lnTo>
                    <a:pt x="156" y="61"/>
                  </a:lnTo>
                  <a:lnTo>
                    <a:pt x="156" y="62"/>
                  </a:lnTo>
                  <a:lnTo>
                    <a:pt x="157" y="62"/>
                  </a:lnTo>
                  <a:lnTo>
                    <a:pt x="159" y="61"/>
                  </a:lnTo>
                  <a:lnTo>
                    <a:pt x="159" y="62"/>
                  </a:lnTo>
                  <a:lnTo>
                    <a:pt x="160" y="62"/>
                  </a:lnTo>
                  <a:lnTo>
                    <a:pt x="160" y="63"/>
                  </a:lnTo>
                  <a:lnTo>
                    <a:pt x="159" y="64"/>
                  </a:lnTo>
                  <a:lnTo>
                    <a:pt x="157" y="66"/>
                  </a:lnTo>
                  <a:lnTo>
                    <a:pt x="156" y="66"/>
                  </a:lnTo>
                  <a:lnTo>
                    <a:pt x="154" y="66"/>
                  </a:lnTo>
                  <a:lnTo>
                    <a:pt x="152" y="66"/>
                  </a:lnTo>
                  <a:lnTo>
                    <a:pt x="151" y="66"/>
                  </a:lnTo>
                  <a:lnTo>
                    <a:pt x="150" y="66"/>
                  </a:lnTo>
                  <a:lnTo>
                    <a:pt x="149" y="66"/>
                  </a:lnTo>
                  <a:lnTo>
                    <a:pt x="149" y="68"/>
                  </a:lnTo>
                  <a:lnTo>
                    <a:pt x="148" y="68"/>
                  </a:lnTo>
                  <a:lnTo>
                    <a:pt x="146" y="68"/>
                  </a:lnTo>
                  <a:lnTo>
                    <a:pt x="146" y="69"/>
                  </a:lnTo>
                  <a:lnTo>
                    <a:pt x="144" y="69"/>
                  </a:lnTo>
                  <a:lnTo>
                    <a:pt x="144" y="71"/>
                  </a:lnTo>
                  <a:close/>
                  <a:moveTo>
                    <a:pt x="97" y="56"/>
                  </a:moveTo>
                  <a:lnTo>
                    <a:pt x="95" y="56"/>
                  </a:lnTo>
                  <a:lnTo>
                    <a:pt x="95" y="55"/>
                  </a:lnTo>
                  <a:lnTo>
                    <a:pt x="94" y="55"/>
                  </a:lnTo>
                  <a:lnTo>
                    <a:pt x="95" y="55"/>
                  </a:lnTo>
                  <a:lnTo>
                    <a:pt x="95" y="56"/>
                  </a:lnTo>
                  <a:lnTo>
                    <a:pt x="97" y="56"/>
                  </a:lnTo>
                  <a:close/>
                  <a:moveTo>
                    <a:pt x="95" y="52"/>
                  </a:moveTo>
                  <a:lnTo>
                    <a:pt x="95" y="54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5" y="52"/>
                  </a:lnTo>
                  <a:close/>
                  <a:moveTo>
                    <a:pt x="89" y="52"/>
                  </a:moveTo>
                  <a:lnTo>
                    <a:pt x="91" y="52"/>
                  </a:lnTo>
                  <a:lnTo>
                    <a:pt x="89" y="54"/>
                  </a:lnTo>
                  <a:lnTo>
                    <a:pt x="89" y="52"/>
                  </a:lnTo>
                  <a:close/>
                  <a:moveTo>
                    <a:pt x="140" y="51"/>
                  </a:moveTo>
                  <a:lnTo>
                    <a:pt x="140" y="52"/>
                  </a:lnTo>
                  <a:lnTo>
                    <a:pt x="139" y="52"/>
                  </a:lnTo>
                  <a:lnTo>
                    <a:pt x="139" y="51"/>
                  </a:lnTo>
                  <a:lnTo>
                    <a:pt x="140" y="51"/>
                  </a:lnTo>
                  <a:close/>
                  <a:moveTo>
                    <a:pt x="88" y="51"/>
                  </a:moveTo>
                  <a:lnTo>
                    <a:pt x="89" y="51"/>
                  </a:lnTo>
                  <a:lnTo>
                    <a:pt x="89" y="52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88" y="51"/>
                  </a:lnTo>
                  <a:close/>
                  <a:moveTo>
                    <a:pt x="87" y="50"/>
                  </a:moveTo>
                  <a:lnTo>
                    <a:pt x="88" y="50"/>
                  </a:lnTo>
                  <a:lnTo>
                    <a:pt x="87" y="50"/>
                  </a:lnTo>
                  <a:lnTo>
                    <a:pt x="87" y="51"/>
                  </a:lnTo>
                  <a:lnTo>
                    <a:pt x="87" y="50"/>
                  </a:lnTo>
                  <a:lnTo>
                    <a:pt x="86" y="50"/>
                  </a:lnTo>
                  <a:lnTo>
                    <a:pt x="87" y="50"/>
                  </a:lnTo>
                  <a:close/>
                  <a:moveTo>
                    <a:pt x="87" y="50"/>
                  </a:moveTo>
                  <a:lnTo>
                    <a:pt x="86" y="50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5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7" y="50"/>
                  </a:lnTo>
                  <a:close/>
                  <a:moveTo>
                    <a:pt x="82" y="45"/>
                  </a:moveTo>
                  <a:lnTo>
                    <a:pt x="82" y="44"/>
                  </a:lnTo>
                  <a:lnTo>
                    <a:pt x="82" y="45"/>
                  </a:lnTo>
                  <a:lnTo>
                    <a:pt x="85" y="45"/>
                  </a:lnTo>
                  <a:lnTo>
                    <a:pt x="82" y="45"/>
                  </a:lnTo>
                  <a:close/>
                  <a:moveTo>
                    <a:pt x="54" y="33"/>
                  </a:moveTo>
                  <a:lnTo>
                    <a:pt x="53" y="34"/>
                  </a:lnTo>
                  <a:lnTo>
                    <a:pt x="52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3" y="33"/>
                  </a:lnTo>
                  <a:lnTo>
                    <a:pt x="54" y="33"/>
                  </a:lnTo>
                  <a:close/>
                  <a:moveTo>
                    <a:pt x="35" y="34"/>
                  </a:moveTo>
                  <a:lnTo>
                    <a:pt x="35" y="35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6" y="35"/>
                  </a:lnTo>
                  <a:lnTo>
                    <a:pt x="28" y="35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9" y="28"/>
                  </a:lnTo>
                  <a:lnTo>
                    <a:pt x="31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2" y="28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5" y="33"/>
                  </a:lnTo>
                  <a:lnTo>
                    <a:pt x="35" y="34"/>
                  </a:lnTo>
                  <a:close/>
                  <a:moveTo>
                    <a:pt x="112" y="26"/>
                  </a:moveTo>
                  <a:lnTo>
                    <a:pt x="112" y="27"/>
                  </a:lnTo>
                  <a:lnTo>
                    <a:pt x="112" y="28"/>
                  </a:lnTo>
                  <a:lnTo>
                    <a:pt x="111" y="28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9" y="24"/>
                  </a:lnTo>
                  <a:lnTo>
                    <a:pt x="109" y="26"/>
                  </a:lnTo>
                  <a:lnTo>
                    <a:pt x="109" y="24"/>
                  </a:lnTo>
                  <a:lnTo>
                    <a:pt x="111" y="24"/>
                  </a:lnTo>
                  <a:lnTo>
                    <a:pt x="111" y="26"/>
                  </a:lnTo>
                  <a:lnTo>
                    <a:pt x="111" y="24"/>
                  </a:lnTo>
                  <a:lnTo>
                    <a:pt x="111" y="26"/>
                  </a:lnTo>
                  <a:lnTo>
                    <a:pt x="112" y="26"/>
                  </a:lnTo>
                  <a:close/>
                  <a:moveTo>
                    <a:pt x="111" y="21"/>
                  </a:moveTo>
                  <a:lnTo>
                    <a:pt x="111" y="20"/>
                  </a:lnTo>
                  <a:lnTo>
                    <a:pt x="109" y="20"/>
                  </a:lnTo>
                  <a:lnTo>
                    <a:pt x="111" y="20"/>
                  </a:lnTo>
                  <a:lnTo>
                    <a:pt x="111" y="21"/>
                  </a:lnTo>
                  <a:lnTo>
                    <a:pt x="111" y="23"/>
                  </a:lnTo>
                  <a:lnTo>
                    <a:pt x="111" y="21"/>
                  </a:lnTo>
                  <a:close/>
                  <a:moveTo>
                    <a:pt x="108" y="23"/>
                  </a:moveTo>
                  <a:lnTo>
                    <a:pt x="106" y="23"/>
                  </a:lnTo>
                  <a:lnTo>
                    <a:pt x="108" y="21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09" y="24"/>
                  </a:lnTo>
                  <a:lnTo>
                    <a:pt x="108" y="23"/>
                  </a:lnTo>
                  <a:lnTo>
                    <a:pt x="108" y="24"/>
                  </a:lnTo>
                  <a:lnTo>
                    <a:pt x="108" y="23"/>
                  </a:lnTo>
                  <a:close/>
                  <a:moveTo>
                    <a:pt x="105" y="20"/>
                  </a:moveTo>
                  <a:lnTo>
                    <a:pt x="105" y="18"/>
                  </a:lnTo>
                  <a:lnTo>
                    <a:pt x="105" y="20"/>
                  </a:lnTo>
                  <a:lnTo>
                    <a:pt x="105" y="18"/>
                  </a:lnTo>
                  <a:lnTo>
                    <a:pt x="104" y="18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6" y="17"/>
                  </a:lnTo>
                  <a:lnTo>
                    <a:pt x="106" y="18"/>
                  </a:lnTo>
                  <a:lnTo>
                    <a:pt x="106" y="20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6" y="20"/>
                  </a:lnTo>
                  <a:lnTo>
                    <a:pt x="105" y="20"/>
                  </a:lnTo>
                  <a:close/>
                  <a:moveTo>
                    <a:pt x="103" y="17"/>
                  </a:moveTo>
                  <a:lnTo>
                    <a:pt x="100" y="17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100" y="16"/>
                  </a:lnTo>
                  <a:lnTo>
                    <a:pt x="103" y="16"/>
                  </a:lnTo>
                  <a:lnTo>
                    <a:pt x="103" y="15"/>
                  </a:lnTo>
                  <a:lnTo>
                    <a:pt x="104" y="16"/>
                  </a:lnTo>
                  <a:lnTo>
                    <a:pt x="104" y="17"/>
                  </a:lnTo>
                  <a:lnTo>
                    <a:pt x="103" y="18"/>
                  </a:lnTo>
                  <a:lnTo>
                    <a:pt x="103" y="17"/>
                  </a:lnTo>
                  <a:close/>
                  <a:moveTo>
                    <a:pt x="94" y="12"/>
                  </a:moveTo>
                  <a:lnTo>
                    <a:pt x="93" y="12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4" y="12"/>
                  </a:lnTo>
                  <a:close/>
                  <a:moveTo>
                    <a:pt x="88" y="12"/>
                  </a:moveTo>
                  <a:lnTo>
                    <a:pt x="88" y="11"/>
                  </a:lnTo>
                  <a:lnTo>
                    <a:pt x="87" y="12"/>
                  </a:lnTo>
                  <a:lnTo>
                    <a:pt x="87" y="11"/>
                  </a:lnTo>
                  <a:lnTo>
                    <a:pt x="86" y="11"/>
                  </a:lnTo>
                  <a:lnTo>
                    <a:pt x="86" y="10"/>
                  </a:lnTo>
                  <a:lnTo>
                    <a:pt x="87" y="11"/>
                  </a:lnTo>
                  <a:lnTo>
                    <a:pt x="88" y="12"/>
                  </a:lnTo>
                  <a:lnTo>
                    <a:pt x="89" y="15"/>
                  </a:lnTo>
                  <a:lnTo>
                    <a:pt x="88" y="12"/>
                  </a:lnTo>
                  <a:close/>
                  <a:moveTo>
                    <a:pt x="76" y="6"/>
                  </a:moveTo>
                  <a:lnTo>
                    <a:pt x="77" y="6"/>
                  </a:lnTo>
                  <a:lnTo>
                    <a:pt x="77" y="7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6" y="6"/>
                  </a:lnTo>
                  <a:close/>
                  <a:moveTo>
                    <a:pt x="78" y="3"/>
                  </a:moveTo>
                  <a:lnTo>
                    <a:pt x="78" y="4"/>
                  </a:lnTo>
                  <a:lnTo>
                    <a:pt x="77" y="4"/>
                  </a:lnTo>
                  <a:lnTo>
                    <a:pt x="77" y="3"/>
                  </a:lnTo>
                  <a:lnTo>
                    <a:pt x="78" y="3"/>
                  </a:lnTo>
                  <a:close/>
                  <a:moveTo>
                    <a:pt x="69" y="1"/>
                  </a:moveTo>
                  <a:lnTo>
                    <a:pt x="69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1"/>
                  </a:lnTo>
                  <a:lnTo>
                    <a:pt x="69" y="3"/>
                  </a:lnTo>
                  <a:lnTo>
                    <a:pt x="69" y="1"/>
                  </a:lnTo>
                  <a:close/>
                  <a:moveTo>
                    <a:pt x="74" y="1"/>
                  </a:moveTo>
                  <a:lnTo>
                    <a:pt x="72" y="3"/>
                  </a:lnTo>
                  <a:lnTo>
                    <a:pt x="72" y="1"/>
                  </a:lnTo>
                  <a:lnTo>
                    <a:pt x="74" y="1"/>
                  </a:lnTo>
                  <a:close/>
                  <a:moveTo>
                    <a:pt x="93" y="54"/>
                  </a:moveTo>
                  <a:lnTo>
                    <a:pt x="93" y="55"/>
                  </a:lnTo>
                  <a:lnTo>
                    <a:pt x="93" y="54"/>
                  </a:lnTo>
                  <a:close/>
                  <a:moveTo>
                    <a:pt x="91" y="54"/>
                  </a:moveTo>
                  <a:lnTo>
                    <a:pt x="93" y="54"/>
                  </a:lnTo>
                  <a:lnTo>
                    <a:pt x="91" y="54"/>
                  </a:lnTo>
                  <a:close/>
                  <a:moveTo>
                    <a:pt x="45" y="34"/>
                  </a:moveTo>
                  <a:lnTo>
                    <a:pt x="43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4"/>
                  </a:lnTo>
                  <a:lnTo>
                    <a:pt x="45" y="34"/>
                  </a:lnTo>
                  <a:close/>
                  <a:moveTo>
                    <a:pt x="46" y="34"/>
                  </a:moveTo>
                  <a:lnTo>
                    <a:pt x="45" y="34"/>
                  </a:lnTo>
                  <a:lnTo>
                    <a:pt x="46" y="34"/>
                  </a:lnTo>
                  <a:close/>
                  <a:moveTo>
                    <a:pt x="35" y="27"/>
                  </a:moveTo>
                  <a:lnTo>
                    <a:pt x="36" y="28"/>
                  </a:lnTo>
                  <a:lnTo>
                    <a:pt x="35" y="28"/>
                  </a:lnTo>
                  <a:lnTo>
                    <a:pt x="35" y="27"/>
                  </a:lnTo>
                  <a:close/>
                  <a:moveTo>
                    <a:pt x="20" y="27"/>
                  </a:moveTo>
                  <a:lnTo>
                    <a:pt x="23" y="27"/>
                  </a:lnTo>
                  <a:lnTo>
                    <a:pt x="20" y="27"/>
                  </a:lnTo>
                  <a:close/>
                  <a:moveTo>
                    <a:pt x="53" y="26"/>
                  </a:moveTo>
                  <a:lnTo>
                    <a:pt x="52" y="26"/>
                  </a:lnTo>
                  <a:lnTo>
                    <a:pt x="53" y="26"/>
                  </a:lnTo>
                  <a:close/>
                  <a:moveTo>
                    <a:pt x="98" y="16"/>
                  </a:moveTo>
                  <a:lnTo>
                    <a:pt x="97" y="16"/>
                  </a:lnTo>
                  <a:lnTo>
                    <a:pt x="98" y="16"/>
                  </a:lnTo>
                  <a:close/>
                  <a:moveTo>
                    <a:pt x="41" y="12"/>
                  </a:moveTo>
                  <a:lnTo>
                    <a:pt x="41" y="15"/>
                  </a:lnTo>
                  <a:lnTo>
                    <a:pt x="40" y="15"/>
                  </a:lnTo>
                  <a:lnTo>
                    <a:pt x="41" y="12"/>
                  </a:lnTo>
                  <a:close/>
                  <a:moveTo>
                    <a:pt x="91" y="12"/>
                  </a:moveTo>
                  <a:lnTo>
                    <a:pt x="91" y="15"/>
                  </a:lnTo>
                  <a:lnTo>
                    <a:pt x="91" y="12"/>
                  </a:lnTo>
                  <a:close/>
                  <a:moveTo>
                    <a:pt x="85" y="9"/>
                  </a:moveTo>
                  <a:lnTo>
                    <a:pt x="86" y="9"/>
                  </a:lnTo>
                  <a:lnTo>
                    <a:pt x="85" y="9"/>
                  </a:lnTo>
                  <a:lnTo>
                    <a:pt x="85" y="7"/>
                  </a:lnTo>
                  <a:lnTo>
                    <a:pt x="85" y="9"/>
                  </a:lnTo>
                  <a:close/>
                  <a:moveTo>
                    <a:pt x="82" y="7"/>
                  </a:moveTo>
                  <a:lnTo>
                    <a:pt x="82" y="6"/>
                  </a:lnTo>
                  <a:lnTo>
                    <a:pt x="82" y="7"/>
                  </a:lnTo>
                  <a:close/>
                  <a:moveTo>
                    <a:pt x="80" y="4"/>
                  </a:moveTo>
                  <a:lnTo>
                    <a:pt x="80" y="6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80" y="4"/>
                  </a:lnTo>
                  <a:close/>
                  <a:moveTo>
                    <a:pt x="77" y="3"/>
                  </a:moveTo>
                  <a:lnTo>
                    <a:pt x="77" y="4"/>
                  </a:lnTo>
                  <a:lnTo>
                    <a:pt x="77" y="3"/>
                  </a:lnTo>
                  <a:lnTo>
                    <a:pt x="76" y="3"/>
                  </a:lnTo>
                  <a:lnTo>
                    <a:pt x="77" y="3"/>
                  </a:lnTo>
                  <a:close/>
                  <a:moveTo>
                    <a:pt x="74" y="3"/>
                  </a:moveTo>
                  <a:lnTo>
                    <a:pt x="76" y="3"/>
                  </a:lnTo>
                  <a:lnTo>
                    <a:pt x="74" y="3"/>
                  </a:lnTo>
                  <a:close/>
                  <a:moveTo>
                    <a:pt x="71" y="1"/>
                  </a:moveTo>
                  <a:lnTo>
                    <a:pt x="70" y="1"/>
                  </a:lnTo>
                  <a:lnTo>
                    <a:pt x="71" y="1"/>
                  </a:lnTo>
                  <a:close/>
                  <a:moveTo>
                    <a:pt x="70" y="1"/>
                  </a:moveTo>
                  <a:lnTo>
                    <a:pt x="69" y="1"/>
                  </a:lnTo>
                  <a:lnTo>
                    <a:pt x="70" y="1"/>
                  </a:lnTo>
                  <a:close/>
                  <a:moveTo>
                    <a:pt x="69" y="0"/>
                  </a:moveTo>
                  <a:lnTo>
                    <a:pt x="69" y="1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115">
              <a:extLst>
                <a:ext uri="{FF2B5EF4-FFF2-40B4-BE49-F238E27FC236}">
                  <a16:creationId xmlns:a16="http://schemas.microsoft.com/office/drawing/2014/main" id="{9876998E-2531-2E59-0D02-58EA4BDC7F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1063" y="2622550"/>
              <a:ext cx="160338" cy="117475"/>
            </a:xfrm>
            <a:custGeom>
              <a:avLst/>
              <a:gdLst>
                <a:gd name="T0" fmla="*/ 5 w 101"/>
                <a:gd name="T1" fmla="*/ 40 h 74"/>
                <a:gd name="T2" fmla="*/ 4 w 101"/>
                <a:gd name="T3" fmla="*/ 34 h 74"/>
                <a:gd name="T4" fmla="*/ 8 w 101"/>
                <a:gd name="T5" fmla="*/ 29 h 74"/>
                <a:gd name="T6" fmla="*/ 17 w 101"/>
                <a:gd name="T7" fmla="*/ 21 h 74"/>
                <a:gd name="T8" fmla="*/ 24 w 101"/>
                <a:gd name="T9" fmla="*/ 17 h 74"/>
                <a:gd name="T10" fmla="*/ 30 w 101"/>
                <a:gd name="T11" fmla="*/ 12 h 74"/>
                <a:gd name="T12" fmla="*/ 34 w 101"/>
                <a:gd name="T13" fmla="*/ 16 h 74"/>
                <a:gd name="T14" fmla="*/ 41 w 101"/>
                <a:gd name="T15" fmla="*/ 16 h 74"/>
                <a:gd name="T16" fmla="*/ 47 w 101"/>
                <a:gd name="T17" fmla="*/ 16 h 74"/>
                <a:gd name="T18" fmla="*/ 56 w 101"/>
                <a:gd name="T19" fmla="*/ 12 h 74"/>
                <a:gd name="T20" fmla="*/ 60 w 101"/>
                <a:gd name="T21" fmla="*/ 10 h 74"/>
                <a:gd name="T22" fmla="*/ 67 w 101"/>
                <a:gd name="T23" fmla="*/ 12 h 74"/>
                <a:gd name="T24" fmla="*/ 75 w 101"/>
                <a:gd name="T25" fmla="*/ 11 h 74"/>
                <a:gd name="T26" fmla="*/ 79 w 101"/>
                <a:gd name="T27" fmla="*/ 16 h 74"/>
                <a:gd name="T28" fmla="*/ 79 w 101"/>
                <a:gd name="T29" fmla="*/ 13 h 74"/>
                <a:gd name="T30" fmla="*/ 88 w 101"/>
                <a:gd name="T31" fmla="*/ 19 h 74"/>
                <a:gd name="T32" fmla="*/ 88 w 101"/>
                <a:gd name="T33" fmla="*/ 22 h 74"/>
                <a:gd name="T34" fmla="*/ 86 w 101"/>
                <a:gd name="T35" fmla="*/ 19 h 74"/>
                <a:gd name="T36" fmla="*/ 86 w 101"/>
                <a:gd name="T37" fmla="*/ 19 h 74"/>
                <a:gd name="T38" fmla="*/ 87 w 101"/>
                <a:gd name="T39" fmla="*/ 27 h 74"/>
                <a:gd name="T40" fmla="*/ 87 w 101"/>
                <a:gd name="T41" fmla="*/ 23 h 74"/>
                <a:gd name="T42" fmla="*/ 90 w 101"/>
                <a:gd name="T43" fmla="*/ 25 h 74"/>
                <a:gd name="T44" fmla="*/ 94 w 101"/>
                <a:gd name="T45" fmla="*/ 27 h 74"/>
                <a:gd name="T46" fmla="*/ 94 w 101"/>
                <a:gd name="T47" fmla="*/ 25 h 74"/>
                <a:gd name="T48" fmla="*/ 93 w 101"/>
                <a:gd name="T49" fmla="*/ 23 h 74"/>
                <a:gd name="T50" fmla="*/ 97 w 101"/>
                <a:gd name="T51" fmla="*/ 30 h 74"/>
                <a:gd name="T52" fmla="*/ 96 w 101"/>
                <a:gd name="T53" fmla="*/ 30 h 74"/>
                <a:gd name="T54" fmla="*/ 93 w 101"/>
                <a:gd name="T55" fmla="*/ 34 h 74"/>
                <a:gd name="T56" fmla="*/ 87 w 101"/>
                <a:gd name="T57" fmla="*/ 36 h 74"/>
                <a:gd name="T58" fmla="*/ 84 w 101"/>
                <a:gd name="T59" fmla="*/ 36 h 74"/>
                <a:gd name="T60" fmla="*/ 79 w 101"/>
                <a:gd name="T61" fmla="*/ 38 h 74"/>
                <a:gd name="T62" fmla="*/ 74 w 101"/>
                <a:gd name="T63" fmla="*/ 38 h 74"/>
                <a:gd name="T64" fmla="*/ 69 w 101"/>
                <a:gd name="T65" fmla="*/ 36 h 74"/>
                <a:gd name="T66" fmla="*/ 67 w 101"/>
                <a:gd name="T67" fmla="*/ 42 h 74"/>
                <a:gd name="T68" fmla="*/ 65 w 101"/>
                <a:gd name="T69" fmla="*/ 46 h 74"/>
                <a:gd name="T70" fmla="*/ 60 w 101"/>
                <a:gd name="T71" fmla="*/ 50 h 74"/>
                <a:gd name="T72" fmla="*/ 56 w 101"/>
                <a:gd name="T73" fmla="*/ 55 h 74"/>
                <a:gd name="T74" fmla="*/ 52 w 101"/>
                <a:gd name="T75" fmla="*/ 53 h 74"/>
                <a:gd name="T76" fmla="*/ 48 w 101"/>
                <a:gd name="T77" fmla="*/ 55 h 74"/>
                <a:gd name="T78" fmla="*/ 41 w 101"/>
                <a:gd name="T79" fmla="*/ 57 h 74"/>
                <a:gd name="T80" fmla="*/ 40 w 101"/>
                <a:gd name="T81" fmla="*/ 64 h 74"/>
                <a:gd name="T82" fmla="*/ 36 w 101"/>
                <a:gd name="T83" fmla="*/ 67 h 74"/>
                <a:gd name="T84" fmla="*/ 33 w 101"/>
                <a:gd name="T85" fmla="*/ 73 h 74"/>
                <a:gd name="T86" fmla="*/ 29 w 101"/>
                <a:gd name="T87" fmla="*/ 73 h 74"/>
                <a:gd name="T88" fmla="*/ 25 w 101"/>
                <a:gd name="T89" fmla="*/ 67 h 74"/>
                <a:gd name="T90" fmla="*/ 27 w 101"/>
                <a:gd name="T91" fmla="*/ 65 h 74"/>
                <a:gd name="T92" fmla="*/ 25 w 101"/>
                <a:gd name="T93" fmla="*/ 63 h 74"/>
                <a:gd name="T94" fmla="*/ 22 w 101"/>
                <a:gd name="T95" fmla="*/ 64 h 74"/>
                <a:gd name="T96" fmla="*/ 24 w 101"/>
                <a:gd name="T97" fmla="*/ 58 h 74"/>
                <a:gd name="T98" fmla="*/ 20 w 101"/>
                <a:gd name="T99" fmla="*/ 55 h 74"/>
                <a:gd name="T100" fmla="*/ 17 w 101"/>
                <a:gd name="T101" fmla="*/ 53 h 74"/>
                <a:gd name="T102" fmla="*/ 13 w 101"/>
                <a:gd name="T103" fmla="*/ 55 h 74"/>
                <a:gd name="T104" fmla="*/ 7 w 101"/>
                <a:gd name="T105" fmla="*/ 50 h 74"/>
                <a:gd name="T106" fmla="*/ 6 w 101"/>
                <a:gd name="T107" fmla="*/ 46 h 74"/>
                <a:gd name="T108" fmla="*/ 0 w 101"/>
                <a:gd name="T109" fmla="*/ 44 h 74"/>
                <a:gd name="T110" fmla="*/ 25 w 101"/>
                <a:gd name="T111" fmla="*/ 67 h 74"/>
                <a:gd name="T112" fmla="*/ 50 w 101"/>
                <a:gd name="T113" fmla="*/ 4 h 74"/>
                <a:gd name="T114" fmla="*/ 57 w 101"/>
                <a:gd name="T115" fmla="*/ 1 h 74"/>
                <a:gd name="T116" fmla="*/ 50 w 101"/>
                <a:gd name="T117" fmla="*/ 4 h 74"/>
                <a:gd name="T118" fmla="*/ 60 w 101"/>
                <a:gd name="T119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74">
                  <a:moveTo>
                    <a:pt x="0" y="44"/>
                  </a:move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12" y="27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19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6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50" y="13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8" y="12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1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2"/>
                  </a:lnTo>
                  <a:lnTo>
                    <a:pt x="77" y="13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3"/>
                  </a:lnTo>
                  <a:lnTo>
                    <a:pt x="79" y="16"/>
                  </a:lnTo>
                  <a:lnTo>
                    <a:pt x="80" y="16"/>
                  </a:lnTo>
                  <a:lnTo>
                    <a:pt x="82" y="13"/>
                  </a:lnTo>
                  <a:lnTo>
                    <a:pt x="80" y="13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5" y="16"/>
                  </a:lnTo>
                  <a:lnTo>
                    <a:pt x="86" y="17"/>
                  </a:lnTo>
                  <a:lnTo>
                    <a:pt x="87" y="18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90" y="22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0" y="22"/>
                  </a:lnTo>
                  <a:lnTo>
                    <a:pt x="88" y="22"/>
                  </a:lnTo>
                  <a:lnTo>
                    <a:pt x="88" y="21"/>
                  </a:lnTo>
                  <a:lnTo>
                    <a:pt x="87" y="21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6" y="21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88" y="25"/>
                  </a:lnTo>
                  <a:lnTo>
                    <a:pt x="88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6" y="22"/>
                  </a:lnTo>
                  <a:lnTo>
                    <a:pt x="87" y="22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3" y="25"/>
                  </a:lnTo>
                  <a:lnTo>
                    <a:pt x="93" y="23"/>
                  </a:lnTo>
                  <a:lnTo>
                    <a:pt x="92" y="23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7" y="27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7" y="30"/>
                  </a:lnTo>
                  <a:lnTo>
                    <a:pt x="101" y="30"/>
                  </a:lnTo>
                  <a:lnTo>
                    <a:pt x="98" y="30"/>
                  </a:lnTo>
                  <a:lnTo>
                    <a:pt x="98" y="31"/>
                  </a:lnTo>
                  <a:lnTo>
                    <a:pt x="97" y="31"/>
                  </a:lnTo>
                  <a:lnTo>
                    <a:pt x="97" y="30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3" y="34"/>
                  </a:lnTo>
                  <a:lnTo>
                    <a:pt x="92" y="34"/>
                  </a:lnTo>
                  <a:lnTo>
                    <a:pt x="90" y="34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6" y="35"/>
                  </a:lnTo>
                  <a:lnTo>
                    <a:pt x="86" y="36"/>
                  </a:lnTo>
                  <a:lnTo>
                    <a:pt x="85" y="36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4" y="38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80" y="38"/>
                  </a:lnTo>
                  <a:lnTo>
                    <a:pt x="79" y="38"/>
                  </a:lnTo>
                  <a:lnTo>
                    <a:pt x="79" y="39"/>
                  </a:lnTo>
                  <a:lnTo>
                    <a:pt x="77" y="39"/>
                  </a:lnTo>
                  <a:lnTo>
                    <a:pt x="76" y="39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4" y="38"/>
                  </a:lnTo>
                  <a:lnTo>
                    <a:pt x="74" y="36"/>
                  </a:lnTo>
                  <a:lnTo>
                    <a:pt x="74" y="35"/>
                  </a:lnTo>
                  <a:lnTo>
                    <a:pt x="71" y="35"/>
                  </a:lnTo>
                  <a:lnTo>
                    <a:pt x="70" y="35"/>
                  </a:lnTo>
                  <a:lnTo>
                    <a:pt x="70" y="36"/>
                  </a:lnTo>
                  <a:lnTo>
                    <a:pt x="69" y="36"/>
                  </a:lnTo>
                  <a:lnTo>
                    <a:pt x="69" y="38"/>
                  </a:lnTo>
                  <a:lnTo>
                    <a:pt x="69" y="39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7" y="40"/>
                  </a:lnTo>
                  <a:lnTo>
                    <a:pt x="67" y="42"/>
                  </a:lnTo>
                  <a:lnTo>
                    <a:pt x="67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5" y="46"/>
                  </a:lnTo>
                  <a:lnTo>
                    <a:pt x="63" y="46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5"/>
                  </a:lnTo>
                  <a:lnTo>
                    <a:pt x="52" y="55"/>
                  </a:lnTo>
                  <a:lnTo>
                    <a:pt x="52" y="53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0" y="52"/>
                  </a:lnTo>
                  <a:lnTo>
                    <a:pt x="50" y="53"/>
                  </a:lnTo>
                  <a:lnTo>
                    <a:pt x="48" y="55"/>
                  </a:lnTo>
                  <a:lnTo>
                    <a:pt x="47" y="56"/>
                  </a:lnTo>
                  <a:lnTo>
                    <a:pt x="47" y="57"/>
                  </a:lnTo>
                  <a:lnTo>
                    <a:pt x="45" y="57"/>
                  </a:lnTo>
                  <a:lnTo>
                    <a:pt x="44" y="57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40" y="58"/>
                  </a:lnTo>
                  <a:lnTo>
                    <a:pt x="39" y="61"/>
                  </a:lnTo>
                  <a:lnTo>
                    <a:pt x="40" y="61"/>
                  </a:lnTo>
                  <a:lnTo>
                    <a:pt x="39" y="62"/>
                  </a:lnTo>
                  <a:lnTo>
                    <a:pt x="40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3" y="73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29" y="74"/>
                  </a:lnTo>
                  <a:lnTo>
                    <a:pt x="29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0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9" y="65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4" y="65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4"/>
                  </a:lnTo>
                  <a:lnTo>
                    <a:pt x="24" y="65"/>
                  </a:lnTo>
                  <a:lnTo>
                    <a:pt x="23" y="65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3" y="55"/>
                  </a:lnTo>
                  <a:lnTo>
                    <a:pt x="22" y="55"/>
                  </a:lnTo>
                  <a:lnTo>
                    <a:pt x="20" y="55"/>
                  </a:lnTo>
                  <a:lnTo>
                    <a:pt x="20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24" y="67"/>
                  </a:moveTo>
                  <a:lnTo>
                    <a:pt x="24" y="69"/>
                  </a:lnTo>
                  <a:lnTo>
                    <a:pt x="24" y="67"/>
                  </a:lnTo>
                  <a:close/>
                  <a:moveTo>
                    <a:pt x="24" y="65"/>
                  </a:moveTo>
                  <a:lnTo>
                    <a:pt x="25" y="65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4" y="65"/>
                  </a:lnTo>
                  <a:close/>
                  <a:moveTo>
                    <a:pt x="44" y="8"/>
                  </a:moveTo>
                  <a:lnTo>
                    <a:pt x="42" y="8"/>
                  </a:lnTo>
                  <a:lnTo>
                    <a:pt x="44" y="8"/>
                  </a:lnTo>
                  <a:close/>
                  <a:moveTo>
                    <a:pt x="50" y="4"/>
                  </a:move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6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0" y="4"/>
                  </a:lnTo>
                  <a:close/>
                  <a:moveTo>
                    <a:pt x="60" y="1"/>
                  </a:moveTo>
                  <a:lnTo>
                    <a:pt x="60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1116">
              <a:extLst>
                <a:ext uri="{FF2B5EF4-FFF2-40B4-BE49-F238E27FC236}">
                  <a16:creationId xmlns:a16="http://schemas.microsoft.com/office/drawing/2014/main" id="{E0239F7C-653B-AB49-B37F-1EAD4A65D6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1051" y="3121025"/>
              <a:ext cx="423863" cy="227013"/>
            </a:xfrm>
            <a:custGeom>
              <a:avLst/>
              <a:gdLst>
                <a:gd name="T0" fmla="*/ 217 w 267"/>
                <a:gd name="T1" fmla="*/ 13 h 143"/>
                <a:gd name="T2" fmla="*/ 227 w 267"/>
                <a:gd name="T3" fmla="*/ 18 h 143"/>
                <a:gd name="T4" fmla="*/ 231 w 267"/>
                <a:gd name="T5" fmla="*/ 28 h 143"/>
                <a:gd name="T6" fmla="*/ 240 w 267"/>
                <a:gd name="T7" fmla="*/ 32 h 143"/>
                <a:gd name="T8" fmla="*/ 247 w 267"/>
                <a:gd name="T9" fmla="*/ 28 h 143"/>
                <a:gd name="T10" fmla="*/ 256 w 267"/>
                <a:gd name="T11" fmla="*/ 33 h 143"/>
                <a:gd name="T12" fmla="*/ 263 w 267"/>
                <a:gd name="T13" fmla="*/ 36 h 143"/>
                <a:gd name="T14" fmla="*/ 262 w 267"/>
                <a:gd name="T15" fmla="*/ 38 h 143"/>
                <a:gd name="T16" fmla="*/ 264 w 267"/>
                <a:gd name="T17" fmla="*/ 46 h 143"/>
                <a:gd name="T18" fmla="*/ 265 w 267"/>
                <a:gd name="T19" fmla="*/ 56 h 143"/>
                <a:gd name="T20" fmla="*/ 262 w 267"/>
                <a:gd name="T21" fmla="*/ 70 h 143"/>
                <a:gd name="T22" fmla="*/ 253 w 267"/>
                <a:gd name="T23" fmla="*/ 81 h 143"/>
                <a:gd name="T24" fmla="*/ 245 w 267"/>
                <a:gd name="T25" fmla="*/ 90 h 143"/>
                <a:gd name="T26" fmla="*/ 229 w 267"/>
                <a:gd name="T27" fmla="*/ 98 h 143"/>
                <a:gd name="T28" fmla="*/ 221 w 267"/>
                <a:gd name="T29" fmla="*/ 109 h 143"/>
                <a:gd name="T30" fmla="*/ 218 w 267"/>
                <a:gd name="T31" fmla="*/ 114 h 143"/>
                <a:gd name="T32" fmla="*/ 214 w 267"/>
                <a:gd name="T33" fmla="*/ 124 h 143"/>
                <a:gd name="T34" fmla="*/ 211 w 267"/>
                <a:gd name="T35" fmla="*/ 136 h 143"/>
                <a:gd name="T36" fmla="*/ 204 w 267"/>
                <a:gd name="T37" fmla="*/ 142 h 143"/>
                <a:gd name="T38" fmla="*/ 200 w 267"/>
                <a:gd name="T39" fmla="*/ 134 h 143"/>
                <a:gd name="T40" fmla="*/ 191 w 267"/>
                <a:gd name="T41" fmla="*/ 127 h 143"/>
                <a:gd name="T42" fmla="*/ 187 w 267"/>
                <a:gd name="T43" fmla="*/ 126 h 143"/>
                <a:gd name="T44" fmla="*/ 190 w 267"/>
                <a:gd name="T45" fmla="*/ 118 h 143"/>
                <a:gd name="T46" fmla="*/ 188 w 267"/>
                <a:gd name="T47" fmla="*/ 109 h 143"/>
                <a:gd name="T48" fmla="*/ 191 w 267"/>
                <a:gd name="T49" fmla="*/ 104 h 143"/>
                <a:gd name="T50" fmla="*/ 194 w 267"/>
                <a:gd name="T51" fmla="*/ 98 h 143"/>
                <a:gd name="T52" fmla="*/ 194 w 267"/>
                <a:gd name="T53" fmla="*/ 87 h 143"/>
                <a:gd name="T54" fmla="*/ 193 w 267"/>
                <a:gd name="T55" fmla="*/ 80 h 143"/>
                <a:gd name="T56" fmla="*/ 190 w 267"/>
                <a:gd name="T57" fmla="*/ 91 h 143"/>
                <a:gd name="T58" fmla="*/ 191 w 267"/>
                <a:gd name="T59" fmla="*/ 87 h 143"/>
                <a:gd name="T60" fmla="*/ 187 w 267"/>
                <a:gd name="T61" fmla="*/ 91 h 143"/>
                <a:gd name="T62" fmla="*/ 177 w 267"/>
                <a:gd name="T63" fmla="*/ 86 h 143"/>
                <a:gd name="T64" fmla="*/ 179 w 267"/>
                <a:gd name="T65" fmla="*/ 79 h 143"/>
                <a:gd name="T66" fmla="*/ 178 w 267"/>
                <a:gd name="T67" fmla="*/ 69 h 143"/>
                <a:gd name="T68" fmla="*/ 177 w 267"/>
                <a:gd name="T69" fmla="*/ 58 h 143"/>
                <a:gd name="T70" fmla="*/ 184 w 267"/>
                <a:gd name="T71" fmla="*/ 50 h 143"/>
                <a:gd name="T72" fmla="*/ 184 w 267"/>
                <a:gd name="T73" fmla="*/ 44 h 143"/>
                <a:gd name="T74" fmla="*/ 190 w 267"/>
                <a:gd name="T75" fmla="*/ 36 h 143"/>
                <a:gd name="T76" fmla="*/ 191 w 267"/>
                <a:gd name="T77" fmla="*/ 28 h 143"/>
                <a:gd name="T78" fmla="*/ 191 w 267"/>
                <a:gd name="T79" fmla="*/ 18 h 143"/>
                <a:gd name="T80" fmla="*/ 196 w 267"/>
                <a:gd name="T81" fmla="*/ 18 h 143"/>
                <a:gd name="T82" fmla="*/ 204 w 267"/>
                <a:gd name="T83" fmla="*/ 13 h 143"/>
                <a:gd name="T84" fmla="*/ 210 w 267"/>
                <a:gd name="T85" fmla="*/ 9 h 143"/>
                <a:gd name="T86" fmla="*/ 190 w 267"/>
                <a:gd name="T87" fmla="*/ 98 h 143"/>
                <a:gd name="T88" fmla="*/ 190 w 267"/>
                <a:gd name="T89" fmla="*/ 95 h 143"/>
                <a:gd name="T90" fmla="*/ 25 w 267"/>
                <a:gd name="T91" fmla="*/ 63 h 143"/>
                <a:gd name="T92" fmla="*/ 42 w 267"/>
                <a:gd name="T93" fmla="*/ 51 h 143"/>
                <a:gd name="T94" fmla="*/ 39 w 267"/>
                <a:gd name="T95" fmla="*/ 56 h 143"/>
                <a:gd name="T96" fmla="*/ 28 w 267"/>
                <a:gd name="T97" fmla="*/ 50 h 143"/>
                <a:gd name="T98" fmla="*/ 23 w 267"/>
                <a:gd name="T99" fmla="*/ 51 h 143"/>
                <a:gd name="T100" fmla="*/ 28 w 267"/>
                <a:gd name="T101" fmla="*/ 46 h 143"/>
                <a:gd name="T102" fmla="*/ 7 w 267"/>
                <a:gd name="T103" fmla="*/ 43 h 143"/>
                <a:gd name="T104" fmla="*/ 22 w 267"/>
                <a:gd name="T105" fmla="*/ 44 h 143"/>
                <a:gd name="T106" fmla="*/ 23 w 267"/>
                <a:gd name="T107" fmla="*/ 43 h 143"/>
                <a:gd name="T108" fmla="*/ 14 w 267"/>
                <a:gd name="T109" fmla="*/ 58 h 143"/>
                <a:gd name="T110" fmla="*/ 13 w 267"/>
                <a:gd name="T111" fmla="*/ 51 h 143"/>
                <a:gd name="T112" fmla="*/ 10 w 267"/>
                <a:gd name="T113" fmla="*/ 43 h 143"/>
                <a:gd name="T114" fmla="*/ 8 w 267"/>
                <a:gd name="T115" fmla="*/ 35 h 143"/>
                <a:gd name="T116" fmla="*/ 13 w 267"/>
                <a:gd name="T117" fmla="*/ 41 h 143"/>
                <a:gd name="T118" fmla="*/ 17 w 267"/>
                <a:gd name="T119" fmla="*/ 50 h 143"/>
                <a:gd name="T120" fmla="*/ 24 w 267"/>
                <a:gd name="T121" fmla="*/ 32 h 143"/>
                <a:gd name="T122" fmla="*/ 208 w 267"/>
                <a:gd name="T123" fmla="*/ 10 h 143"/>
                <a:gd name="T124" fmla="*/ 195 w 267"/>
                <a:gd name="T125" fmla="*/ 9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7" h="143">
                  <a:moveTo>
                    <a:pt x="210" y="6"/>
                  </a:moveTo>
                  <a:lnTo>
                    <a:pt x="211" y="6"/>
                  </a:lnTo>
                  <a:lnTo>
                    <a:pt x="211" y="7"/>
                  </a:lnTo>
                  <a:lnTo>
                    <a:pt x="212" y="9"/>
                  </a:lnTo>
                  <a:lnTo>
                    <a:pt x="213" y="9"/>
                  </a:lnTo>
                  <a:lnTo>
                    <a:pt x="213" y="10"/>
                  </a:lnTo>
                  <a:lnTo>
                    <a:pt x="214" y="10"/>
                  </a:lnTo>
                  <a:lnTo>
                    <a:pt x="214" y="11"/>
                  </a:lnTo>
                  <a:lnTo>
                    <a:pt x="217" y="13"/>
                  </a:lnTo>
                  <a:lnTo>
                    <a:pt x="217" y="15"/>
                  </a:lnTo>
                  <a:lnTo>
                    <a:pt x="218" y="15"/>
                  </a:lnTo>
                  <a:lnTo>
                    <a:pt x="219" y="15"/>
                  </a:lnTo>
                  <a:lnTo>
                    <a:pt x="221" y="17"/>
                  </a:lnTo>
                  <a:lnTo>
                    <a:pt x="222" y="17"/>
                  </a:lnTo>
                  <a:lnTo>
                    <a:pt x="223" y="17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7" y="18"/>
                  </a:lnTo>
                  <a:lnTo>
                    <a:pt x="228" y="18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29" y="22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1" y="26"/>
                  </a:lnTo>
                  <a:lnTo>
                    <a:pt x="231" y="27"/>
                  </a:lnTo>
                  <a:lnTo>
                    <a:pt x="231" y="28"/>
                  </a:lnTo>
                  <a:lnTo>
                    <a:pt x="233" y="28"/>
                  </a:lnTo>
                  <a:lnTo>
                    <a:pt x="235" y="28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9" y="29"/>
                  </a:lnTo>
                  <a:lnTo>
                    <a:pt x="240" y="32"/>
                  </a:lnTo>
                  <a:lnTo>
                    <a:pt x="241" y="32"/>
                  </a:lnTo>
                  <a:lnTo>
                    <a:pt x="244" y="32"/>
                  </a:lnTo>
                  <a:lnTo>
                    <a:pt x="244" y="29"/>
                  </a:lnTo>
                  <a:lnTo>
                    <a:pt x="244" y="32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29"/>
                  </a:lnTo>
                  <a:lnTo>
                    <a:pt x="247" y="28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4" y="28"/>
                  </a:lnTo>
                  <a:lnTo>
                    <a:pt x="254" y="29"/>
                  </a:lnTo>
                  <a:lnTo>
                    <a:pt x="254" y="32"/>
                  </a:lnTo>
                  <a:lnTo>
                    <a:pt x="256" y="33"/>
                  </a:lnTo>
                  <a:lnTo>
                    <a:pt x="257" y="33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59" y="35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3" y="36"/>
                  </a:lnTo>
                  <a:lnTo>
                    <a:pt x="264" y="38"/>
                  </a:lnTo>
                  <a:lnTo>
                    <a:pt x="265" y="38"/>
                  </a:lnTo>
                  <a:lnTo>
                    <a:pt x="265" y="40"/>
                  </a:lnTo>
                  <a:lnTo>
                    <a:pt x="264" y="40"/>
                  </a:lnTo>
                  <a:lnTo>
                    <a:pt x="263" y="40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9" y="40"/>
                  </a:lnTo>
                  <a:lnTo>
                    <a:pt x="262" y="40"/>
                  </a:lnTo>
                  <a:lnTo>
                    <a:pt x="262" y="41"/>
                  </a:lnTo>
                  <a:lnTo>
                    <a:pt x="263" y="41"/>
                  </a:lnTo>
                  <a:lnTo>
                    <a:pt x="263" y="44"/>
                  </a:lnTo>
                  <a:lnTo>
                    <a:pt x="263" y="45"/>
                  </a:lnTo>
                  <a:lnTo>
                    <a:pt x="264" y="45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5" y="50"/>
                  </a:lnTo>
                  <a:lnTo>
                    <a:pt x="265" y="51"/>
                  </a:lnTo>
                  <a:lnTo>
                    <a:pt x="265" y="52"/>
                  </a:lnTo>
                  <a:lnTo>
                    <a:pt x="267" y="55"/>
                  </a:lnTo>
                  <a:lnTo>
                    <a:pt x="265" y="56"/>
                  </a:lnTo>
                  <a:lnTo>
                    <a:pt x="267" y="56"/>
                  </a:lnTo>
                  <a:lnTo>
                    <a:pt x="265" y="56"/>
                  </a:lnTo>
                  <a:lnTo>
                    <a:pt x="265" y="58"/>
                  </a:lnTo>
                  <a:lnTo>
                    <a:pt x="264" y="58"/>
                  </a:lnTo>
                  <a:lnTo>
                    <a:pt x="264" y="56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3" y="64"/>
                  </a:lnTo>
                  <a:lnTo>
                    <a:pt x="262" y="68"/>
                  </a:lnTo>
                  <a:lnTo>
                    <a:pt x="262" y="69"/>
                  </a:lnTo>
                  <a:lnTo>
                    <a:pt x="262" y="70"/>
                  </a:lnTo>
                  <a:lnTo>
                    <a:pt x="259" y="70"/>
                  </a:lnTo>
                  <a:lnTo>
                    <a:pt x="259" y="72"/>
                  </a:lnTo>
                  <a:lnTo>
                    <a:pt x="258" y="73"/>
                  </a:lnTo>
                  <a:lnTo>
                    <a:pt x="258" y="74"/>
                  </a:lnTo>
                  <a:lnTo>
                    <a:pt x="257" y="77"/>
                  </a:lnTo>
                  <a:lnTo>
                    <a:pt x="256" y="78"/>
                  </a:lnTo>
                  <a:lnTo>
                    <a:pt x="254" y="79"/>
                  </a:lnTo>
                  <a:lnTo>
                    <a:pt x="254" y="80"/>
                  </a:lnTo>
                  <a:lnTo>
                    <a:pt x="253" y="81"/>
                  </a:lnTo>
                  <a:lnTo>
                    <a:pt x="253" y="83"/>
                  </a:lnTo>
                  <a:lnTo>
                    <a:pt x="252" y="83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48" y="87"/>
                  </a:lnTo>
                  <a:lnTo>
                    <a:pt x="247" y="87"/>
                  </a:lnTo>
                  <a:lnTo>
                    <a:pt x="247" y="89"/>
                  </a:lnTo>
                  <a:lnTo>
                    <a:pt x="246" y="90"/>
                  </a:lnTo>
                  <a:lnTo>
                    <a:pt x="245" y="90"/>
                  </a:lnTo>
                  <a:lnTo>
                    <a:pt x="245" y="91"/>
                  </a:lnTo>
                  <a:lnTo>
                    <a:pt x="244" y="91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7"/>
                  </a:lnTo>
                  <a:lnTo>
                    <a:pt x="230" y="97"/>
                  </a:lnTo>
                  <a:lnTo>
                    <a:pt x="229" y="98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5" y="101"/>
                  </a:lnTo>
                  <a:lnTo>
                    <a:pt x="223" y="104"/>
                  </a:lnTo>
                  <a:lnTo>
                    <a:pt x="222" y="106"/>
                  </a:lnTo>
                  <a:lnTo>
                    <a:pt x="222" y="107"/>
                  </a:lnTo>
                  <a:lnTo>
                    <a:pt x="221" y="107"/>
                  </a:lnTo>
                  <a:lnTo>
                    <a:pt x="221" y="108"/>
                  </a:lnTo>
                  <a:lnTo>
                    <a:pt x="221" y="109"/>
                  </a:lnTo>
                  <a:lnTo>
                    <a:pt x="221" y="112"/>
                  </a:lnTo>
                  <a:lnTo>
                    <a:pt x="219" y="112"/>
                  </a:lnTo>
                  <a:lnTo>
                    <a:pt x="219" y="109"/>
                  </a:lnTo>
                  <a:lnTo>
                    <a:pt x="219" y="108"/>
                  </a:lnTo>
                  <a:lnTo>
                    <a:pt x="218" y="108"/>
                  </a:lnTo>
                  <a:lnTo>
                    <a:pt x="218" y="109"/>
                  </a:lnTo>
                  <a:lnTo>
                    <a:pt x="218" y="112"/>
                  </a:lnTo>
                  <a:lnTo>
                    <a:pt x="218" y="113"/>
                  </a:lnTo>
                  <a:lnTo>
                    <a:pt x="218" y="114"/>
                  </a:lnTo>
                  <a:lnTo>
                    <a:pt x="218" y="115"/>
                  </a:lnTo>
                  <a:lnTo>
                    <a:pt x="217" y="115"/>
                  </a:lnTo>
                  <a:lnTo>
                    <a:pt x="218" y="117"/>
                  </a:lnTo>
                  <a:lnTo>
                    <a:pt x="217" y="118"/>
                  </a:lnTo>
                  <a:lnTo>
                    <a:pt x="217" y="120"/>
                  </a:lnTo>
                  <a:lnTo>
                    <a:pt x="217" y="121"/>
                  </a:lnTo>
                  <a:lnTo>
                    <a:pt x="214" y="121"/>
                  </a:lnTo>
                  <a:lnTo>
                    <a:pt x="214" y="123"/>
                  </a:lnTo>
                  <a:lnTo>
                    <a:pt x="214" y="124"/>
                  </a:lnTo>
                  <a:lnTo>
                    <a:pt x="213" y="126"/>
                  </a:lnTo>
                  <a:lnTo>
                    <a:pt x="213" y="127"/>
                  </a:lnTo>
                  <a:lnTo>
                    <a:pt x="213" y="130"/>
                  </a:lnTo>
                  <a:lnTo>
                    <a:pt x="213" y="131"/>
                  </a:lnTo>
                  <a:lnTo>
                    <a:pt x="213" y="132"/>
                  </a:lnTo>
                  <a:lnTo>
                    <a:pt x="213" y="134"/>
                  </a:lnTo>
                  <a:lnTo>
                    <a:pt x="213" y="135"/>
                  </a:lnTo>
                  <a:lnTo>
                    <a:pt x="212" y="135"/>
                  </a:lnTo>
                  <a:lnTo>
                    <a:pt x="211" y="136"/>
                  </a:lnTo>
                  <a:lnTo>
                    <a:pt x="210" y="138"/>
                  </a:lnTo>
                  <a:lnTo>
                    <a:pt x="211" y="140"/>
                  </a:lnTo>
                  <a:lnTo>
                    <a:pt x="211" y="141"/>
                  </a:lnTo>
                  <a:lnTo>
                    <a:pt x="210" y="141"/>
                  </a:lnTo>
                  <a:lnTo>
                    <a:pt x="210" y="142"/>
                  </a:lnTo>
                  <a:lnTo>
                    <a:pt x="208" y="143"/>
                  </a:lnTo>
                  <a:lnTo>
                    <a:pt x="206" y="143"/>
                  </a:lnTo>
                  <a:lnTo>
                    <a:pt x="205" y="142"/>
                  </a:lnTo>
                  <a:lnTo>
                    <a:pt x="204" y="142"/>
                  </a:lnTo>
                  <a:lnTo>
                    <a:pt x="204" y="141"/>
                  </a:lnTo>
                  <a:lnTo>
                    <a:pt x="202" y="141"/>
                  </a:lnTo>
                  <a:lnTo>
                    <a:pt x="202" y="140"/>
                  </a:lnTo>
                  <a:lnTo>
                    <a:pt x="201" y="140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0" y="135"/>
                  </a:lnTo>
                  <a:lnTo>
                    <a:pt x="201" y="134"/>
                  </a:lnTo>
                  <a:lnTo>
                    <a:pt x="200" y="134"/>
                  </a:lnTo>
                  <a:lnTo>
                    <a:pt x="200" y="132"/>
                  </a:lnTo>
                  <a:lnTo>
                    <a:pt x="199" y="131"/>
                  </a:lnTo>
                  <a:lnTo>
                    <a:pt x="196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3" y="131"/>
                  </a:lnTo>
                  <a:lnTo>
                    <a:pt x="193" y="130"/>
                  </a:lnTo>
                  <a:lnTo>
                    <a:pt x="191" y="130"/>
                  </a:lnTo>
                  <a:lnTo>
                    <a:pt x="191" y="127"/>
                  </a:lnTo>
                  <a:lnTo>
                    <a:pt x="190" y="127"/>
                  </a:lnTo>
                  <a:lnTo>
                    <a:pt x="188" y="127"/>
                  </a:lnTo>
                  <a:lnTo>
                    <a:pt x="188" y="130"/>
                  </a:lnTo>
                  <a:lnTo>
                    <a:pt x="187" y="131"/>
                  </a:lnTo>
                  <a:lnTo>
                    <a:pt x="187" y="132"/>
                  </a:lnTo>
                  <a:lnTo>
                    <a:pt x="185" y="132"/>
                  </a:lnTo>
                  <a:lnTo>
                    <a:pt x="185" y="131"/>
                  </a:lnTo>
                  <a:lnTo>
                    <a:pt x="184" y="131"/>
                  </a:lnTo>
                  <a:lnTo>
                    <a:pt x="187" y="126"/>
                  </a:lnTo>
                  <a:lnTo>
                    <a:pt x="185" y="126"/>
                  </a:lnTo>
                  <a:lnTo>
                    <a:pt x="184" y="125"/>
                  </a:lnTo>
                  <a:lnTo>
                    <a:pt x="184" y="124"/>
                  </a:lnTo>
                  <a:lnTo>
                    <a:pt x="184" y="123"/>
                  </a:lnTo>
                  <a:lnTo>
                    <a:pt x="185" y="121"/>
                  </a:lnTo>
                  <a:lnTo>
                    <a:pt x="187" y="123"/>
                  </a:lnTo>
                  <a:lnTo>
                    <a:pt x="188" y="121"/>
                  </a:lnTo>
                  <a:lnTo>
                    <a:pt x="190" y="120"/>
                  </a:lnTo>
                  <a:lnTo>
                    <a:pt x="190" y="118"/>
                  </a:lnTo>
                  <a:lnTo>
                    <a:pt x="188" y="118"/>
                  </a:lnTo>
                  <a:lnTo>
                    <a:pt x="188" y="117"/>
                  </a:lnTo>
                  <a:lnTo>
                    <a:pt x="188" y="115"/>
                  </a:lnTo>
                  <a:lnTo>
                    <a:pt x="188" y="114"/>
                  </a:lnTo>
                  <a:lnTo>
                    <a:pt x="188" y="113"/>
                  </a:lnTo>
                  <a:lnTo>
                    <a:pt x="188" y="112"/>
                  </a:lnTo>
                  <a:lnTo>
                    <a:pt x="187" y="112"/>
                  </a:lnTo>
                  <a:lnTo>
                    <a:pt x="187" y="109"/>
                  </a:lnTo>
                  <a:lnTo>
                    <a:pt x="188" y="109"/>
                  </a:lnTo>
                  <a:lnTo>
                    <a:pt x="187" y="109"/>
                  </a:lnTo>
                  <a:lnTo>
                    <a:pt x="187" y="108"/>
                  </a:lnTo>
                  <a:lnTo>
                    <a:pt x="187" y="107"/>
                  </a:lnTo>
                  <a:lnTo>
                    <a:pt x="187" y="108"/>
                  </a:lnTo>
                  <a:lnTo>
                    <a:pt x="187" y="107"/>
                  </a:lnTo>
                  <a:lnTo>
                    <a:pt x="188" y="108"/>
                  </a:lnTo>
                  <a:lnTo>
                    <a:pt x="190" y="107"/>
                  </a:lnTo>
                  <a:lnTo>
                    <a:pt x="191" y="106"/>
                  </a:lnTo>
                  <a:lnTo>
                    <a:pt x="191" y="104"/>
                  </a:lnTo>
                  <a:lnTo>
                    <a:pt x="191" y="106"/>
                  </a:lnTo>
                  <a:lnTo>
                    <a:pt x="191" y="107"/>
                  </a:lnTo>
                  <a:lnTo>
                    <a:pt x="191" y="106"/>
                  </a:lnTo>
                  <a:lnTo>
                    <a:pt x="193" y="106"/>
                  </a:lnTo>
                  <a:lnTo>
                    <a:pt x="193" y="104"/>
                  </a:lnTo>
                  <a:lnTo>
                    <a:pt x="193" y="103"/>
                  </a:lnTo>
                  <a:lnTo>
                    <a:pt x="194" y="101"/>
                  </a:lnTo>
                  <a:lnTo>
                    <a:pt x="194" y="100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5" y="94"/>
                  </a:lnTo>
                  <a:lnTo>
                    <a:pt x="195" y="91"/>
                  </a:lnTo>
                  <a:lnTo>
                    <a:pt x="195" y="90"/>
                  </a:lnTo>
                  <a:lnTo>
                    <a:pt x="195" y="89"/>
                  </a:lnTo>
                  <a:lnTo>
                    <a:pt x="194" y="89"/>
                  </a:lnTo>
                  <a:lnTo>
                    <a:pt x="194" y="87"/>
                  </a:lnTo>
                  <a:lnTo>
                    <a:pt x="194" y="86"/>
                  </a:lnTo>
                  <a:lnTo>
                    <a:pt x="194" y="85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4" y="80"/>
                  </a:lnTo>
                  <a:lnTo>
                    <a:pt x="195" y="80"/>
                  </a:lnTo>
                  <a:lnTo>
                    <a:pt x="195" y="79"/>
                  </a:lnTo>
                  <a:lnTo>
                    <a:pt x="194" y="80"/>
                  </a:lnTo>
                  <a:lnTo>
                    <a:pt x="193" y="80"/>
                  </a:lnTo>
                  <a:lnTo>
                    <a:pt x="193" y="81"/>
                  </a:lnTo>
                  <a:lnTo>
                    <a:pt x="193" y="83"/>
                  </a:lnTo>
                  <a:lnTo>
                    <a:pt x="194" y="85"/>
                  </a:lnTo>
                  <a:lnTo>
                    <a:pt x="194" y="86"/>
                  </a:lnTo>
                  <a:lnTo>
                    <a:pt x="194" y="90"/>
                  </a:lnTo>
                  <a:lnTo>
                    <a:pt x="193" y="90"/>
                  </a:lnTo>
                  <a:lnTo>
                    <a:pt x="193" y="91"/>
                  </a:lnTo>
                  <a:lnTo>
                    <a:pt x="191" y="91"/>
                  </a:lnTo>
                  <a:lnTo>
                    <a:pt x="190" y="91"/>
                  </a:lnTo>
                  <a:lnTo>
                    <a:pt x="191" y="90"/>
                  </a:lnTo>
                  <a:lnTo>
                    <a:pt x="191" y="89"/>
                  </a:lnTo>
                  <a:lnTo>
                    <a:pt x="193" y="89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1" y="89"/>
                  </a:lnTo>
                  <a:lnTo>
                    <a:pt x="191" y="87"/>
                  </a:lnTo>
                  <a:lnTo>
                    <a:pt x="191" y="86"/>
                  </a:lnTo>
                  <a:lnTo>
                    <a:pt x="193" y="86"/>
                  </a:lnTo>
                  <a:lnTo>
                    <a:pt x="191" y="86"/>
                  </a:lnTo>
                  <a:lnTo>
                    <a:pt x="190" y="89"/>
                  </a:lnTo>
                  <a:lnTo>
                    <a:pt x="190" y="91"/>
                  </a:lnTo>
                  <a:lnTo>
                    <a:pt x="188" y="91"/>
                  </a:lnTo>
                  <a:lnTo>
                    <a:pt x="188" y="94"/>
                  </a:lnTo>
                  <a:lnTo>
                    <a:pt x="187" y="94"/>
                  </a:lnTo>
                  <a:lnTo>
                    <a:pt x="187" y="91"/>
                  </a:lnTo>
                  <a:lnTo>
                    <a:pt x="187" y="94"/>
                  </a:lnTo>
                  <a:lnTo>
                    <a:pt x="187" y="95"/>
                  </a:lnTo>
                  <a:lnTo>
                    <a:pt x="185" y="94"/>
                  </a:lnTo>
                  <a:lnTo>
                    <a:pt x="184" y="94"/>
                  </a:lnTo>
                  <a:lnTo>
                    <a:pt x="183" y="90"/>
                  </a:lnTo>
                  <a:lnTo>
                    <a:pt x="182" y="87"/>
                  </a:lnTo>
                  <a:lnTo>
                    <a:pt x="179" y="87"/>
                  </a:lnTo>
                  <a:lnTo>
                    <a:pt x="178" y="87"/>
                  </a:lnTo>
                  <a:lnTo>
                    <a:pt x="177" y="86"/>
                  </a:lnTo>
                  <a:lnTo>
                    <a:pt x="177" y="85"/>
                  </a:lnTo>
                  <a:lnTo>
                    <a:pt x="176" y="85"/>
                  </a:lnTo>
                  <a:lnTo>
                    <a:pt x="176" y="83"/>
                  </a:lnTo>
                  <a:lnTo>
                    <a:pt x="177" y="83"/>
                  </a:lnTo>
                  <a:lnTo>
                    <a:pt x="178" y="83"/>
                  </a:lnTo>
                  <a:lnTo>
                    <a:pt x="178" y="81"/>
                  </a:lnTo>
                  <a:lnTo>
                    <a:pt x="179" y="81"/>
                  </a:lnTo>
                  <a:lnTo>
                    <a:pt x="179" y="80"/>
                  </a:lnTo>
                  <a:lnTo>
                    <a:pt x="179" y="79"/>
                  </a:lnTo>
                  <a:lnTo>
                    <a:pt x="178" y="79"/>
                  </a:lnTo>
                  <a:lnTo>
                    <a:pt x="179" y="79"/>
                  </a:lnTo>
                  <a:lnTo>
                    <a:pt x="179" y="78"/>
                  </a:lnTo>
                  <a:lnTo>
                    <a:pt x="178" y="74"/>
                  </a:lnTo>
                  <a:lnTo>
                    <a:pt x="178" y="73"/>
                  </a:lnTo>
                  <a:lnTo>
                    <a:pt x="178" y="72"/>
                  </a:lnTo>
                  <a:lnTo>
                    <a:pt x="177" y="72"/>
                  </a:lnTo>
                  <a:lnTo>
                    <a:pt x="177" y="70"/>
                  </a:lnTo>
                  <a:lnTo>
                    <a:pt x="178" y="69"/>
                  </a:lnTo>
                  <a:lnTo>
                    <a:pt x="178" y="68"/>
                  </a:lnTo>
                  <a:lnTo>
                    <a:pt x="178" y="67"/>
                  </a:lnTo>
                  <a:lnTo>
                    <a:pt x="178" y="64"/>
                  </a:lnTo>
                  <a:lnTo>
                    <a:pt x="177" y="62"/>
                  </a:lnTo>
                  <a:lnTo>
                    <a:pt x="177" y="61"/>
                  </a:lnTo>
                  <a:lnTo>
                    <a:pt x="177" y="60"/>
                  </a:lnTo>
                  <a:lnTo>
                    <a:pt x="176" y="60"/>
                  </a:lnTo>
                  <a:lnTo>
                    <a:pt x="177" y="60"/>
                  </a:lnTo>
                  <a:lnTo>
                    <a:pt x="177" y="58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79" y="56"/>
                  </a:lnTo>
                  <a:lnTo>
                    <a:pt x="182" y="56"/>
                  </a:lnTo>
                  <a:lnTo>
                    <a:pt x="183" y="55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4" y="50"/>
                  </a:lnTo>
                  <a:lnTo>
                    <a:pt x="184" y="51"/>
                  </a:lnTo>
                  <a:lnTo>
                    <a:pt x="185" y="51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47"/>
                  </a:lnTo>
                  <a:lnTo>
                    <a:pt x="184" y="46"/>
                  </a:lnTo>
                  <a:lnTo>
                    <a:pt x="183" y="45"/>
                  </a:lnTo>
                  <a:lnTo>
                    <a:pt x="183" y="44"/>
                  </a:lnTo>
                  <a:lnTo>
                    <a:pt x="184" y="44"/>
                  </a:lnTo>
                  <a:lnTo>
                    <a:pt x="184" y="43"/>
                  </a:lnTo>
                  <a:lnTo>
                    <a:pt x="184" y="41"/>
                  </a:lnTo>
                  <a:lnTo>
                    <a:pt x="185" y="41"/>
                  </a:lnTo>
                  <a:lnTo>
                    <a:pt x="185" y="40"/>
                  </a:lnTo>
                  <a:lnTo>
                    <a:pt x="185" y="41"/>
                  </a:lnTo>
                  <a:lnTo>
                    <a:pt x="187" y="40"/>
                  </a:lnTo>
                  <a:lnTo>
                    <a:pt x="188" y="38"/>
                  </a:lnTo>
                  <a:lnTo>
                    <a:pt x="188" y="36"/>
                  </a:lnTo>
                  <a:lnTo>
                    <a:pt x="190" y="36"/>
                  </a:lnTo>
                  <a:lnTo>
                    <a:pt x="190" y="35"/>
                  </a:lnTo>
                  <a:lnTo>
                    <a:pt x="190" y="34"/>
                  </a:lnTo>
                  <a:lnTo>
                    <a:pt x="190" y="33"/>
                  </a:lnTo>
                  <a:lnTo>
                    <a:pt x="190" y="32"/>
                  </a:lnTo>
                  <a:lnTo>
                    <a:pt x="190" y="29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9"/>
                  </a:lnTo>
                  <a:lnTo>
                    <a:pt x="191" y="28"/>
                  </a:lnTo>
                  <a:lnTo>
                    <a:pt x="190" y="27"/>
                  </a:lnTo>
                  <a:lnTo>
                    <a:pt x="190" y="26"/>
                  </a:lnTo>
                  <a:lnTo>
                    <a:pt x="191" y="24"/>
                  </a:lnTo>
                  <a:lnTo>
                    <a:pt x="190" y="24"/>
                  </a:lnTo>
                  <a:lnTo>
                    <a:pt x="190" y="23"/>
                  </a:lnTo>
                  <a:lnTo>
                    <a:pt x="190" y="22"/>
                  </a:lnTo>
                  <a:lnTo>
                    <a:pt x="190" y="20"/>
                  </a:lnTo>
                  <a:lnTo>
                    <a:pt x="190" y="18"/>
                  </a:lnTo>
                  <a:lnTo>
                    <a:pt x="191" y="18"/>
                  </a:lnTo>
                  <a:lnTo>
                    <a:pt x="193" y="18"/>
                  </a:lnTo>
                  <a:lnTo>
                    <a:pt x="193" y="17"/>
                  </a:lnTo>
                  <a:lnTo>
                    <a:pt x="194" y="17"/>
                  </a:lnTo>
                  <a:lnTo>
                    <a:pt x="194" y="16"/>
                  </a:lnTo>
                  <a:lnTo>
                    <a:pt x="195" y="16"/>
                  </a:lnTo>
                  <a:lnTo>
                    <a:pt x="196" y="15"/>
                  </a:lnTo>
                  <a:lnTo>
                    <a:pt x="196" y="16"/>
                  </a:lnTo>
                  <a:lnTo>
                    <a:pt x="196" y="17"/>
                  </a:lnTo>
                  <a:lnTo>
                    <a:pt x="196" y="18"/>
                  </a:lnTo>
                  <a:lnTo>
                    <a:pt x="196" y="17"/>
                  </a:lnTo>
                  <a:lnTo>
                    <a:pt x="196" y="16"/>
                  </a:lnTo>
                  <a:lnTo>
                    <a:pt x="196" y="15"/>
                  </a:lnTo>
                  <a:lnTo>
                    <a:pt x="199" y="16"/>
                  </a:lnTo>
                  <a:lnTo>
                    <a:pt x="199" y="15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2" y="13"/>
                  </a:lnTo>
                  <a:lnTo>
                    <a:pt x="204" y="13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8" y="11"/>
                  </a:lnTo>
                  <a:lnTo>
                    <a:pt x="208" y="10"/>
                  </a:lnTo>
                  <a:lnTo>
                    <a:pt x="208" y="9"/>
                  </a:lnTo>
                  <a:lnTo>
                    <a:pt x="210" y="9"/>
                  </a:lnTo>
                  <a:lnTo>
                    <a:pt x="210" y="7"/>
                  </a:lnTo>
                  <a:lnTo>
                    <a:pt x="210" y="6"/>
                  </a:lnTo>
                  <a:close/>
                  <a:moveTo>
                    <a:pt x="191" y="94"/>
                  </a:moveTo>
                  <a:lnTo>
                    <a:pt x="193" y="95"/>
                  </a:lnTo>
                  <a:lnTo>
                    <a:pt x="193" y="96"/>
                  </a:lnTo>
                  <a:lnTo>
                    <a:pt x="191" y="96"/>
                  </a:lnTo>
                  <a:lnTo>
                    <a:pt x="191" y="97"/>
                  </a:lnTo>
                  <a:lnTo>
                    <a:pt x="191" y="98"/>
                  </a:lnTo>
                  <a:lnTo>
                    <a:pt x="190" y="98"/>
                  </a:lnTo>
                  <a:lnTo>
                    <a:pt x="190" y="100"/>
                  </a:lnTo>
                  <a:lnTo>
                    <a:pt x="190" y="101"/>
                  </a:lnTo>
                  <a:lnTo>
                    <a:pt x="188" y="101"/>
                  </a:lnTo>
                  <a:lnTo>
                    <a:pt x="187" y="101"/>
                  </a:lnTo>
                  <a:lnTo>
                    <a:pt x="187" y="100"/>
                  </a:lnTo>
                  <a:lnTo>
                    <a:pt x="187" y="97"/>
                  </a:lnTo>
                  <a:lnTo>
                    <a:pt x="188" y="96"/>
                  </a:lnTo>
                  <a:lnTo>
                    <a:pt x="188" y="95"/>
                  </a:lnTo>
                  <a:lnTo>
                    <a:pt x="190" y="95"/>
                  </a:lnTo>
                  <a:lnTo>
                    <a:pt x="190" y="94"/>
                  </a:lnTo>
                  <a:lnTo>
                    <a:pt x="191" y="94"/>
                  </a:lnTo>
                  <a:close/>
                  <a:moveTo>
                    <a:pt x="39" y="64"/>
                  </a:moveTo>
                  <a:lnTo>
                    <a:pt x="39" y="67"/>
                  </a:lnTo>
                  <a:lnTo>
                    <a:pt x="36" y="67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9" y="64"/>
                  </a:lnTo>
                  <a:close/>
                  <a:moveTo>
                    <a:pt x="25" y="63"/>
                  </a:moveTo>
                  <a:lnTo>
                    <a:pt x="26" y="63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5" y="62"/>
                  </a:lnTo>
                  <a:lnTo>
                    <a:pt x="25" y="63"/>
                  </a:lnTo>
                  <a:close/>
                  <a:moveTo>
                    <a:pt x="42" y="51"/>
                  </a:moveTo>
                  <a:lnTo>
                    <a:pt x="43" y="51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2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40" y="55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1" y="52"/>
                  </a:lnTo>
                  <a:lnTo>
                    <a:pt x="42" y="51"/>
                  </a:lnTo>
                  <a:close/>
                  <a:moveTo>
                    <a:pt x="28" y="47"/>
                  </a:moveTo>
                  <a:lnTo>
                    <a:pt x="30" y="47"/>
                  </a:lnTo>
                  <a:lnTo>
                    <a:pt x="28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6" y="52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28" y="47"/>
                  </a:lnTo>
                  <a:close/>
                  <a:moveTo>
                    <a:pt x="10" y="46"/>
                  </a:move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0" y="46"/>
                  </a:lnTo>
                  <a:close/>
                  <a:moveTo>
                    <a:pt x="23" y="43"/>
                  </a:moveTo>
                  <a:lnTo>
                    <a:pt x="23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3"/>
                  </a:lnTo>
                  <a:close/>
                  <a:moveTo>
                    <a:pt x="18" y="52"/>
                  </a:moveTo>
                  <a:lnTo>
                    <a:pt x="20" y="52"/>
                  </a:lnTo>
                  <a:lnTo>
                    <a:pt x="18" y="52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12" y="51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41"/>
                  </a:lnTo>
                  <a:lnTo>
                    <a:pt x="14" y="43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8" y="52"/>
                  </a:lnTo>
                  <a:close/>
                  <a:moveTo>
                    <a:pt x="24" y="29"/>
                  </a:moveTo>
                  <a:lnTo>
                    <a:pt x="23" y="29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4" y="32"/>
                  </a:lnTo>
                  <a:lnTo>
                    <a:pt x="24" y="29"/>
                  </a:lnTo>
                  <a:close/>
                  <a:moveTo>
                    <a:pt x="20" y="23"/>
                  </a:moveTo>
                  <a:lnTo>
                    <a:pt x="20" y="24"/>
                  </a:lnTo>
                  <a:lnTo>
                    <a:pt x="20" y="23"/>
                  </a:lnTo>
                  <a:close/>
                  <a:moveTo>
                    <a:pt x="208" y="7"/>
                  </a:moveTo>
                  <a:lnTo>
                    <a:pt x="208" y="9"/>
                  </a:lnTo>
                  <a:lnTo>
                    <a:pt x="208" y="10"/>
                  </a:lnTo>
                  <a:lnTo>
                    <a:pt x="208" y="9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06" y="9"/>
                  </a:lnTo>
                  <a:lnTo>
                    <a:pt x="208" y="7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  <a:moveTo>
                    <a:pt x="194" y="90"/>
                  </a:moveTo>
                  <a:lnTo>
                    <a:pt x="195" y="90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4" y="94"/>
                  </a:lnTo>
                  <a:lnTo>
                    <a:pt x="194" y="91"/>
                  </a:lnTo>
                  <a:lnTo>
                    <a:pt x="194" y="9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1117">
              <a:extLst>
                <a:ext uri="{FF2B5EF4-FFF2-40B4-BE49-F238E27FC236}">
                  <a16:creationId xmlns:a16="http://schemas.microsoft.com/office/drawing/2014/main" id="{74405A07-61E9-23C1-5912-4F8DA37DE4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3626" y="2725738"/>
              <a:ext cx="350838" cy="595313"/>
            </a:xfrm>
            <a:custGeom>
              <a:avLst/>
              <a:gdLst>
                <a:gd name="T0" fmla="*/ 35 w 221"/>
                <a:gd name="T1" fmla="*/ 245 h 375"/>
                <a:gd name="T2" fmla="*/ 39 w 221"/>
                <a:gd name="T3" fmla="*/ 231 h 375"/>
                <a:gd name="T4" fmla="*/ 47 w 221"/>
                <a:gd name="T5" fmla="*/ 231 h 375"/>
                <a:gd name="T6" fmla="*/ 51 w 221"/>
                <a:gd name="T7" fmla="*/ 221 h 375"/>
                <a:gd name="T8" fmla="*/ 57 w 221"/>
                <a:gd name="T9" fmla="*/ 210 h 375"/>
                <a:gd name="T10" fmla="*/ 59 w 221"/>
                <a:gd name="T11" fmla="*/ 203 h 375"/>
                <a:gd name="T12" fmla="*/ 55 w 221"/>
                <a:gd name="T13" fmla="*/ 202 h 375"/>
                <a:gd name="T14" fmla="*/ 58 w 221"/>
                <a:gd name="T15" fmla="*/ 185 h 375"/>
                <a:gd name="T16" fmla="*/ 57 w 221"/>
                <a:gd name="T17" fmla="*/ 168 h 375"/>
                <a:gd name="T18" fmla="*/ 57 w 221"/>
                <a:gd name="T19" fmla="*/ 152 h 375"/>
                <a:gd name="T20" fmla="*/ 53 w 221"/>
                <a:gd name="T21" fmla="*/ 135 h 375"/>
                <a:gd name="T22" fmla="*/ 61 w 221"/>
                <a:gd name="T23" fmla="*/ 121 h 375"/>
                <a:gd name="T24" fmla="*/ 59 w 221"/>
                <a:gd name="T25" fmla="*/ 102 h 375"/>
                <a:gd name="T26" fmla="*/ 68 w 221"/>
                <a:gd name="T27" fmla="*/ 112 h 375"/>
                <a:gd name="T28" fmla="*/ 70 w 221"/>
                <a:gd name="T29" fmla="*/ 108 h 375"/>
                <a:gd name="T30" fmla="*/ 78 w 221"/>
                <a:gd name="T31" fmla="*/ 95 h 375"/>
                <a:gd name="T32" fmla="*/ 89 w 221"/>
                <a:gd name="T33" fmla="*/ 84 h 375"/>
                <a:gd name="T34" fmla="*/ 93 w 221"/>
                <a:gd name="T35" fmla="*/ 68 h 375"/>
                <a:gd name="T36" fmla="*/ 95 w 221"/>
                <a:gd name="T37" fmla="*/ 62 h 375"/>
                <a:gd name="T38" fmla="*/ 98 w 221"/>
                <a:gd name="T39" fmla="*/ 55 h 375"/>
                <a:gd name="T40" fmla="*/ 113 w 221"/>
                <a:gd name="T41" fmla="*/ 51 h 375"/>
                <a:gd name="T42" fmla="*/ 114 w 221"/>
                <a:gd name="T43" fmla="*/ 53 h 375"/>
                <a:gd name="T44" fmla="*/ 130 w 221"/>
                <a:gd name="T45" fmla="*/ 44 h 375"/>
                <a:gd name="T46" fmla="*/ 149 w 221"/>
                <a:gd name="T47" fmla="*/ 28 h 375"/>
                <a:gd name="T48" fmla="*/ 156 w 221"/>
                <a:gd name="T49" fmla="*/ 20 h 375"/>
                <a:gd name="T50" fmla="*/ 166 w 221"/>
                <a:gd name="T51" fmla="*/ 27 h 375"/>
                <a:gd name="T52" fmla="*/ 150 w 221"/>
                <a:gd name="T53" fmla="*/ 38 h 375"/>
                <a:gd name="T54" fmla="*/ 138 w 221"/>
                <a:gd name="T55" fmla="*/ 57 h 375"/>
                <a:gd name="T56" fmla="*/ 127 w 221"/>
                <a:gd name="T57" fmla="*/ 88 h 375"/>
                <a:gd name="T58" fmla="*/ 135 w 221"/>
                <a:gd name="T59" fmla="*/ 97 h 375"/>
                <a:gd name="T60" fmla="*/ 138 w 221"/>
                <a:gd name="T61" fmla="*/ 117 h 375"/>
                <a:gd name="T62" fmla="*/ 148 w 221"/>
                <a:gd name="T63" fmla="*/ 135 h 375"/>
                <a:gd name="T64" fmla="*/ 160 w 221"/>
                <a:gd name="T65" fmla="*/ 134 h 375"/>
                <a:gd name="T66" fmla="*/ 181 w 221"/>
                <a:gd name="T67" fmla="*/ 150 h 375"/>
                <a:gd name="T68" fmla="*/ 201 w 221"/>
                <a:gd name="T69" fmla="*/ 153 h 375"/>
                <a:gd name="T70" fmla="*/ 213 w 221"/>
                <a:gd name="T71" fmla="*/ 159 h 375"/>
                <a:gd name="T72" fmla="*/ 209 w 221"/>
                <a:gd name="T73" fmla="*/ 179 h 375"/>
                <a:gd name="T74" fmla="*/ 210 w 221"/>
                <a:gd name="T75" fmla="*/ 202 h 375"/>
                <a:gd name="T76" fmla="*/ 209 w 221"/>
                <a:gd name="T77" fmla="*/ 222 h 375"/>
                <a:gd name="T78" fmla="*/ 215 w 221"/>
                <a:gd name="T79" fmla="*/ 233 h 375"/>
                <a:gd name="T80" fmla="*/ 221 w 221"/>
                <a:gd name="T81" fmla="*/ 258 h 375"/>
                <a:gd name="T82" fmla="*/ 204 w 221"/>
                <a:gd name="T83" fmla="*/ 248 h 375"/>
                <a:gd name="T84" fmla="*/ 184 w 221"/>
                <a:gd name="T85" fmla="*/ 248 h 375"/>
                <a:gd name="T86" fmla="*/ 176 w 221"/>
                <a:gd name="T87" fmla="*/ 262 h 375"/>
                <a:gd name="T88" fmla="*/ 184 w 221"/>
                <a:gd name="T89" fmla="*/ 271 h 375"/>
                <a:gd name="T90" fmla="*/ 172 w 221"/>
                <a:gd name="T91" fmla="*/ 273 h 375"/>
                <a:gd name="T92" fmla="*/ 176 w 221"/>
                <a:gd name="T93" fmla="*/ 295 h 375"/>
                <a:gd name="T94" fmla="*/ 181 w 221"/>
                <a:gd name="T95" fmla="*/ 318 h 375"/>
                <a:gd name="T96" fmla="*/ 173 w 221"/>
                <a:gd name="T97" fmla="*/ 375 h 375"/>
                <a:gd name="T98" fmla="*/ 166 w 221"/>
                <a:gd name="T99" fmla="*/ 355 h 375"/>
                <a:gd name="T100" fmla="*/ 161 w 221"/>
                <a:gd name="T101" fmla="*/ 338 h 375"/>
                <a:gd name="T102" fmla="*/ 149 w 221"/>
                <a:gd name="T103" fmla="*/ 334 h 375"/>
                <a:gd name="T104" fmla="*/ 133 w 221"/>
                <a:gd name="T105" fmla="*/ 338 h 375"/>
                <a:gd name="T106" fmla="*/ 123 w 221"/>
                <a:gd name="T107" fmla="*/ 329 h 375"/>
                <a:gd name="T108" fmla="*/ 115 w 221"/>
                <a:gd name="T109" fmla="*/ 316 h 375"/>
                <a:gd name="T110" fmla="*/ 103 w 221"/>
                <a:gd name="T111" fmla="*/ 304 h 375"/>
                <a:gd name="T112" fmla="*/ 90 w 221"/>
                <a:gd name="T113" fmla="*/ 285 h 375"/>
                <a:gd name="T114" fmla="*/ 75 w 221"/>
                <a:gd name="T115" fmla="*/ 277 h 375"/>
                <a:gd name="T116" fmla="*/ 58 w 221"/>
                <a:gd name="T117" fmla="*/ 277 h 375"/>
                <a:gd name="T118" fmla="*/ 44 w 221"/>
                <a:gd name="T119" fmla="*/ 266 h 375"/>
                <a:gd name="T120" fmla="*/ 41 w 221"/>
                <a:gd name="T121" fmla="*/ 230 h 375"/>
                <a:gd name="T122" fmla="*/ 49 w 221"/>
                <a:gd name="T123" fmla="*/ 227 h 375"/>
                <a:gd name="T124" fmla="*/ 7 w 221"/>
                <a:gd name="T12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375">
                  <a:moveTo>
                    <a:pt x="32" y="255"/>
                  </a:moveTo>
                  <a:lnTo>
                    <a:pt x="32" y="254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0" y="250"/>
                  </a:lnTo>
                  <a:lnTo>
                    <a:pt x="28" y="250"/>
                  </a:lnTo>
                  <a:lnTo>
                    <a:pt x="28" y="249"/>
                  </a:lnTo>
                  <a:lnTo>
                    <a:pt x="30" y="249"/>
                  </a:lnTo>
                  <a:lnTo>
                    <a:pt x="30" y="248"/>
                  </a:lnTo>
                  <a:lnTo>
                    <a:pt x="32" y="247"/>
                  </a:lnTo>
                  <a:lnTo>
                    <a:pt x="33" y="247"/>
                  </a:lnTo>
                  <a:lnTo>
                    <a:pt x="34" y="247"/>
                  </a:lnTo>
                  <a:lnTo>
                    <a:pt x="35" y="247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5" y="244"/>
                  </a:lnTo>
                  <a:lnTo>
                    <a:pt x="35" y="245"/>
                  </a:lnTo>
                  <a:lnTo>
                    <a:pt x="35" y="244"/>
                  </a:lnTo>
                  <a:lnTo>
                    <a:pt x="35" y="242"/>
                  </a:lnTo>
                  <a:lnTo>
                    <a:pt x="34" y="242"/>
                  </a:lnTo>
                  <a:lnTo>
                    <a:pt x="34" y="244"/>
                  </a:lnTo>
                  <a:lnTo>
                    <a:pt x="34" y="242"/>
                  </a:lnTo>
                  <a:lnTo>
                    <a:pt x="34" y="241"/>
                  </a:lnTo>
                  <a:lnTo>
                    <a:pt x="34" y="239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5" y="237"/>
                  </a:lnTo>
                  <a:lnTo>
                    <a:pt x="35" y="236"/>
                  </a:lnTo>
                  <a:lnTo>
                    <a:pt x="35" y="233"/>
                  </a:lnTo>
                  <a:lnTo>
                    <a:pt x="35" y="232"/>
                  </a:lnTo>
                  <a:lnTo>
                    <a:pt x="35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9" y="231"/>
                  </a:lnTo>
                  <a:lnTo>
                    <a:pt x="39" y="230"/>
                  </a:lnTo>
                  <a:lnTo>
                    <a:pt x="40" y="230"/>
                  </a:lnTo>
                  <a:lnTo>
                    <a:pt x="40" y="228"/>
                  </a:lnTo>
                  <a:lnTo>
                    <a:pt x="40" y="230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1" y="228"/>
                  </a:lnTo>
                  <a:lnTo>
                    <a:pt x="41" y="230"/>
                  </a:lnTo>
                  <a:lnTo>
                    <a:pt x="41" y="231"/>
                  </a:lnTo>
                  <a:lnTo>
                    <a:pt x="43" y="231"/>
                  </a:lnTo>
                  <a:lnTo>
                    <a:pt x="43" y="232"/>
                  </a:lnTo>
                  <a:lnTo>
                    <a:pt x="44" y="231"/>
                  </a:lnTo>
                  <a:lnTo>
                    <a:pt x="44" y="230"/>
                  </a:lnTo>
                  <a:lnTo>
                    <a:pt x="44" y="228"/>
                  </a:lnTo>
                  <a:lnTo>
                    <a:pt x="45" y="228"/>
                  </a:lnTo>
                  <a:lnTo>
                    <a:pt x="47" y="228"/>
                  </a:lnTo>
                  <a:lnTo>
                    <a:pt x="47" y="230"/>
                  </a:lnTo>
                  <a:lnTo>
                    <a:pt x="47" y="231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50" y="230"/>
                  </a:lnTo>
                  <a:lnTo>
                    <a:pt x="50" y="228"/>
                  </a:lnTo>
                  <a:lnTo>
                    <a:pt x="49" y="228"/>
                  </a:lnTo>
                  <a:lnTo>
                    <a:pt x="49" y="227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0" y="224"/>
                  </a:lnTo>
                  <a:lnTo>
                    <a:pt x="50" y="222"/>
                  </a:lnTo>
                  <a:lnTo>
                    <a:pt x="51" y="222"/>
                  </a:lnTo>
                  <a:lnTo>
                    <a:pt x="51" y="221"/>
                  </a:lnTo>
                  <a:lnTo>
                    <a:pt x="50" y="221"/>
                  </a:lnTo>
                  <a:lnTo>
                    <a:pt x="51" y="221"/>
                  </a:lnTo>
                  <a:lnTo>
                    <a:pt x="51" y="220"/>
                  </a:lnTo>
                  <a:lnTo>
                    <a:pt x="52" y="219"/>
                  </a:lnTo>
                  <a:lnTo>
                    <a:pt x="52" y="218"/>
                  </a:lnTo>
                  <a:lnTo>
                    <a:pt x="53" y="218"/>
                  </a:lnTo>
                  <a:lnTo>
                    <a:pt x="53" y="215"/>
                  </a:lnTo>
                  <a:lnTo>
                    <a:pt x="52" y="215"/>
                  </a:lnTo>
                  <a:lnTo>
                    <a:pt x="53" y="215"/>
                  </a:lnTo>
                  <a:lnTo>
                    <a:pt x="53" y="214"/>
                  </a:lnTo>
                  <a:lnTo>
                    <a:pt x="53" y="213"/>
                  </a:lnTo>
                  <a:lnTo>
                    <a:pt x="55" y="213"/>
                  </a:lnTo>
                  <a:lnTo>
                    <a:pt x="55" y="214"/>
                  </a:lnTo>
                  <a:lnTo>
                    <a:pt x="57" y="214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7" y="213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9"/>
                  </a:lnTo>
                  <a:lnTo>
                    <a:pt x="58" y="209"/>
                  </a:lnTo>
                  <a:lnTo>
                    <a:pt x="58" y="207"/>
                  </a:lnTo>
                  <a:lnTo>
                    <a:pt x="59" y="207"/>
                  </a:lnTo>
                  <a:lnTo>
                    <a:pt x="59" y="205"/>
                  </a:lnTo>
                  <a:lnTo>
                    <a:pt x="58" y="205"/>
                  </a:lnTo>
                  <a:lnTo>
                    <a:pt x="58" y="204"/>
                  </a:lnTo>
                  <a:lnTo>
                    <a:pt x="59" y="205"/>
                  </a:lnTo>
                  <a:lnTo>
                    <a:pt x="59" y="204"/>
                  </a:lnTo>
                  <a:lnTo>
                    <a:pt x="59" y="203"/>
                  </a:lnTo>
                  <a:lnTo>
                    <a:pt x="59" y="204"/>
                  </a:lnTo>
                  <a:lnTo>
                    <a:pt x="59" y="203"/>
                  </a:lnTo>
                  <a:lnTo>
                    <a:pt x="61" y="203"/>
                  </a:lnTo>
                  <a:lnTo>
                    <a:pt x="61" y="202"/>
                  </a:lnTo>
                  <a:lnTo>
                    <a:pt x="59" y="202"/>
                  </a:lnTo>
                  <a:lnTo>
                    <a:pt x="59" y="203"/>
                  </a:lnTo>
                  <a:lnTo>
                    <a:pt x="58" y="203"/>
                  </a:lnTo>
                  <a:lnTo>
                    <a:pt x="57" y="203"/>
                  </a:lnTo>
                  <a:lnTo>
                    <a:pt x="58" y="203"/>
                  </a:lnTo>
                  <a:lnTo>
                    <a:pt x="58" y="202"/>
                  </a:lnTo>
                  <a:lnTo>
                    <a:pt x="57" y="202"/>
                  </a:lnTo>
                  <a:lnTo>
                    <a:pt x="57" y="201"/>
                  </a:lnTo>
                  <a:lnTo>
                    <a:pt x="58" y="201"/>
                  </a:lnTo>
                  <a:lnTo>
                    <a:pt x="58" y="198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8" y="197"/>
                  </a:lnTo>
                  <a:lnTo>
                    <a:pt x="58" y="198"/>
                  </a:lnTo>
                  <a:lnTo>
                    <a:pt x="58" y="197"/>
                  </a:lnTo>
                  <a:lnTo>
                    <a:pt x="58" y="198"/>
                  </a:lnTo>
                  <a:lnTo>
                    <a:pt x="57" y="198"/>
                  </a:lnTo>
                  <a:lnTo>
                    <a:pt x="57" y="201"/>
                  </a:ln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7" y="196"/>
                  </a:lnTo>
                  <a:lnTo>
                    <a:pt x="57" y="195"/>
                  </a:lnTo>
                  <a:lnTo>
                    <a:pt x="57" y="196"/>
                  </a:lnTo>
                  <a:lnTo>
                    <a:pt x="58" y="195"/>
                  </a:lnTo>
                  <a:lnTo>
                    <a:pt x="57" y="195"/>
                  </a:lnTo>
                  <a:lnTo>
                    <a:pt x="57" y="193"/>
                  </a:lnTo>
                  <a:lnTo>
                    <a:pt x="57" y="192"/>
                  </a:lnTo>
                  <a:lnTo>
                    <a:pt x="57" y="191"/>
                  </a:lnTo>
                  <a:lnTo>
                    <a:pt x="57" y="188"/>
                  </a:lnTo>
                  <a:lnTo>
                    <a:pt x="57" y="191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5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7" y="185"/>
                  </a:lnTo>
                  <a:lnTo>
                    <a:pt x="57" y="184"/>
                  </a:lnTo>
                  <a:lnTo>
                    <a:pt x="58" y="184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58" y="182"/>
                  </a:lnTo>
                  <a:lnTo>
                    <a:pt x="57" y="182"/>
                  </a:lnTo>
                  <a:lnTo>
                    <a:pt x="57" y="179"/>
                  </a:lnTo>
                  <a:lnTo>
                    <a:pt x="57" y="175"/>
                  </a:lnTo>
                  <a:lnTo>
                    <a:pt x="57" y="174"/>
                  </a:lnTo>
                  <a:lnTo>
                    <a:pt x="58" y="174"/>
                  </a:lnTo>
                  <a:lnTo>
                    <a:pt x="57" y="174"/>
                  </a:lnTo>
                  <a:lnTo>
                    <a:pt x="57" y="171"/>
                  </a:lnTo>
                  <a:lnTo>
                    <a:pt x="57" y="170"/>
                  </a:lnTo>
                  <a:lnTo>
                    <a:pt x="57" y="169"/>
                  </a:lnTo>
                  <a:lnTo>
                    <a:pt x="57" y="168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5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8" y="164"/>
                  </a:lnTo>
                  <a:lnTo>
                    <a:pt x="59" y="164"/>
                  </a:lnTo>
                  <a:lnTo>
                    <a:pt x="59" y="162"/>
                  </a:lnTo>
                  <a:lnTo>
                    <a:pt x="59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7" y="156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7" y="151"/>
                  </a:lnTo>
                  <a:lnTo>
                    <a:pt x="57" y="152"/>
                  </a:lnTo>
                  <a:lnTo>
                    <a:pt x="58" y="152"/>
                  </a:lnTo>
                  <a:lnTo>
                    <a:pt x="58" y="151"/>
                  </a:lnTo>
                  <a:lnTo>
                    <a:pt x="58" y="150"/>
                  </a:lnTo>
                  <a:lnTo>
                    <a:pt x="58" y="148"/>
                  </a:lnTo>
                  <a:lnTo>
                    <a:pt x="58" y="147"/>
                  </a:lnTo>
                  <a:lnTo>
                    <a:pt x="58" y="145"/>
                  </a:lnTo>
                  <a:lnTo>
                    <a:pt x="59" y="145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7" y="141"/>
                  </a:lnTo>
                  <a:lnTo>
                    <a:pt x="57" y="142"/>
                  </a:lnTo>
                  <a:lnTo>
                    <a:pt x="55" y="142"/>
                  </a:lnTo>
                  <a:lnTo>
                    <a:pt x="57" y="141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3" y="135"/>
                  </a:lnTo>
                  <a:lnTo>
                    <a:pt x="53" y="134"/>
                  </a:lnTo>
                  <a:lnTo>
                    <a:pt x="52" y="133"/>
                  </a:lnTo>
                  <a:lnTo>
                    <a:pt x="52" y="131"/>
                  </a:lnTo>
                  <a:lnTo>
                    <a:pt x="51" y="131"/>
                  </a:lnTo>
                  <a:lnTo>
                    <a:pt x="51" y="129"/>
                  </a:lnTo>
                  <a:lnTo>
                    <a:pt x="52" y="125"/>
                  </a:lnTo>
                  <a:lnTo>
                    <a:pt x="53" y="125"/>
                  </a:lnTo>
                  <a:lnTo>
                    <a:pt x="53" y="124"/>
                  </a:lnTo>
                  <a:lnTo>
                    <a:pt x="53" y="123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7" y="124"/>
                  </a:lnTo>
                  <a:lnTo>
                    <a:pt x="58" y="123"/>
                  </a:lnTo>
                  <a:lnTo>
                    <a:pt x="59" y="122"/>
                  </a:lnTo>
                  <a:lnTo>
                    <a:pt x="61" y="121"/>
                  </a:lnTo>
                  <a:lnTo>
                    <a:pt x="59" y="121"/>
                  </a:lnTo>
                  <a:lnTo>
                    <a:pt x="59" y="118"/>
                  </a:lnTo>
                  <a:lnTo>
                    <a:pt x="61" y="118"/>
                  </a:lnTo>
                  <a:lnTo>
                    <a:pt x="61" y="117"/>
                  </a:lnTo>
                  <a:lnTo>
                    <a:pt x="61" y="116"/>
                  </a:lnTo>
                  <a:lnTo>
                    <a:pt x="62" y="116"/>
                  </a:lnTo>
                  <a:lnTo>
                    <a:pt x="63" y="116"/>
                  </a:lnTo>
                  <a:lnTo>
                    <a:pt x="63" y="114"/>
                  </a:lnTo>
                  <a:lnTo>
                    <a:pt x="62" y="114"/>
                  </a:lnTo>
                  <a:lnTo>
                    <a:pt x="62" y="112"/>
                  </a:lnTo>
                  <a:lnTo>
                    <a:pt x="62" y="111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1" y="106"/>
                  </a:lnTo>
                  <a:lnTo>
                    <a:pt x="61" y="105"/>
                  </a:lnTo>
                  <a:lnTo>
                    <a:pt x="59" y="105"/>
                  </a:lnTo>
                  <a:lnTo>
                    <a:pt x="59" y="104"/>
                  </a:lnTo>
                  <a:lnTo>
                    <a:pt x="59" y="102"/>
                  </a:lnTo>
                  <a:lnTo>
                    <a:pt x="61" y="102"/>
                  </a:lnTo>
                  <a:lnTo>
                    <a:pt x="59" y="102"/>
                  </a:lnTo>
                  <a:lnTo>
                    <a:pt x="61" y="100"/>
                  </a:lnTo>
                  <a:lnTo>
                    <a:pt x="62" y="100"/>
                  </a:lnTo>
                  <a:lnTo>
                    <a:pt x="62" y="102"/>
                  </a:lnTo>
                  <a:lnTo>
                    <a:pt x="62" y="104"/>
                  </a:lnTo>
                  <a:lnTo>
                    <a:pt x="63" y="105"/>
                  </a:lnTo>
                  <a:lnTo>
                    <a:pt x="66" y="106"/>
                  </a:lnTo>
                  <a:lnTo>
                    <a:pt x="66" y="108"/>
                  </a:lnTo>
                  <a:lnTo>
                    <a:pt x="67" y="108"/>
                  </a:lnTo>
                  <a:lnTo>
                    <a:pt x="68" y="108"/>
                  </a:lnTo>
                  <a:lnTo>
                    <a:pt x="67" y="108"/>
                  </a:lnTo>
                  <a:lnTo>
                    <a:pt x="67" y="111"/>
                  </a:lnTo>
                  <a:lnTo>
                    <a:pt x="68" y="111"/>
                  </a:lnTo>
                  <a:lnTo>
                    <a:pt x="68" y="112"/>
                  </a:lnTo>
                  <a:lnTo>
                    <a:pt x="68" y="111"/>
                  </a:lnTo>
                  <a:lnTo>
                    <a:pt x="67" y="111"/>
                  </a:lnTo>
                  <a:lnTo>
                    <a:pt x="68" y="112"/>
                  </a:lnTo>
                  <a:lnTo>
                    <a:pt x="69" y="112"/>
                  </a:lnTo>
                  <a:lnTo>
                    <a:pt x="68" y="113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8" y="114"/>
                  </a:lnTo>
                  <a:lnTo>
                    <a:pt x="67" y="114"/>
                  </a:lnTo>
                  <a:lnTo>
                    <a:pt x="68" y="116"/>
                  </a:lnTo>
                  <a:lnTo>
                    <a:pt x="69" y="116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0" y="112"/>
                  </a:lnTo>
                  <a:lnTo>
                    <a:pt x="70" y="113"/>
                  </a:lnTo>
                  <a:lnTo>
                    <a:pt x="70" y="112"/>
                  </a:lnTo>
                  <a:lnTo>
                    <a:pt x="70" y="111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70" y="105"/>
                  </a:lnTo>
                  <a:lnTo>
                    <a:pt x="69" y="105"/>
                  </a:lnTo>
                  <a:lnTo>
                    <a:pt x="69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9" y="102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5"/>
                  </a:lnTo>
                  <a:lnTo>
                    <a:pt x="79" y="94"/>
                  </a:lnTo>
                  <a:lnTo>
                    <a:pt x="79" y="91"/>
                  </a:lnTo>
                  <a:lnTo>
                    <a:pt x="80" y="90"/>
                  </a:lnTo>
                  <a:lnTo>
                    <a:pt x="80" y="89"/>
                  </a:lnTo>
                  <a:lnTo>
                    <a:pt x="80" y="88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4" y="87"/>
                  </a:lnTo>
                  <a:lnTo>
                    <a:pt x="84" y="85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86" y="84"/>
                  </a:lnTo>
                  <a:lnTo>
                    <a:pt x="86" y="85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9" y="84"/>
                  </a:lnTo>
                  <a:lnTo>
                    <a:pt x="89" y="85"/>
                  </a:lnTo>
                  <a:lnTo>
                    <a:pt x="89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90" y="80"/>
                  </a:lnTo>
                  <a:lnTo>
                    <a:pt x="92" y="79"/>
                  </a:lnTo>
                  <a:lnTo>
                    <a:pt x="90" y="79"/>
                  </a:lnTo>
                  <a:lnTo>
                    <a:pt x="90" y="78"/>
                  </a:lnTo>
                  <a:lnTo>
                    <a:pt x="89" y="78"/>
                  </a:lnTo>
                  <a:lnTo>
                    <a:pt x="90" y="77"/>
                  </a:lnTo>
                  <a:lnTo>
                    <a:pt x="90" y="76"/>
                  </a:lnTo>
                  <a:lnTo>
                    <a:pt x="90" y="73"/>
                  </a:lnTo>
                  <a:lnTo>
                    <a:pt x="92" y="73"/>
                  </a:lnTo>
                  <a:lnTo>
                    <a:pt x="92" y="72"/>
                  </a:lnTo>
                  <a:lnTo>
                    <a:pt x="92" y="71"/>
                  </a:lnTo>
                  <a:lnTo>
                    <a:pt x="92" y="70"/>
                  </a:lnTo>
                  <a:lnTo>
                    <a:pt x="92" y="68"/>
                  </a:lnTo>
                  <a:lnTo>
                    <a:pt x="93" y="68"/>
                  </a:lnTo>
                  <a:lnTo>
                    <a:pt x="93" y="67"/>
                  </a:lnTo>
                  <a:lnTo>
                    <a:pt x="92" y="67"/>
                  </a:lnTo>
                  <a:lnTo>
                    <a:pt x="92" y="68"/>
                  </a:lnTo>
                  <a:lnTo>
                    <a:pt x="90" y="68"/>
                  </a:lnTo>
                  <a:lnTo>
                    <a:pt x="90" y="70"/>
                  </a:lnTo>
                  <a:lnTo>
                    <a:pt x="90" y="68"/>
                  </a:lnTo>
                  <a:lnTo>
                    <a:pt x="92" y="68"/>
                  </a:lnTo>
                  <a:lnTo>
                    <a:pt x="92" y="67"/>
                  </a:lnTo>
                  <a:lnTo>
                    <a:pt x="92" y="65"/>
                  </a:lnTo>
                  <a:lnTo>
                    <a:pt x="93" y="65"/>
                  </a:lnTo>
                  <a:lnTo>
                    <a:pt x="93" y="64"/>
                  </a:lnTo>
                  <a:lnTo>
                    <a:pt x="93" y="62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3" y="62"/>
                  </a:lnTo>
                  <a:lnTo>
                    <a:pt x="93" y="61"/>
                  </a:lnTo>
                  <a:lnTo>
                    <a:pt x="93" y="62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3" y="61"/>
                  </a:lnTo>
                  <a:lnTo>
                    <a:pt x="95" y="61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5" y="60"/>
                  </a:lnTo>
                  <a:lnTo>
                    <a:pt x="95" y="59"/>
                  </a:lnTo>
                  <a:lnTo>
                    <a:pt x="96" y="59"/>
                  </a:lnTo>
                  <a:lnTo>
                    <a:pt x="96" y="57"/>
                  </a:lnTo>
                  <a:lnTo>
                    <a:pt x="97" y="57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7" y="57"/>
                  </a:lnTo>
                  <a:lnTo>
                    <a:pt x="98" y="57"/>
                  </a:lnTo>
                  <a:lnTo>
                    <a:pt x="98" y="55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8" y="54"/>
                  </a:lnTo>
                  <a:lnTo>
                    <a:pt x="101" y="54"/>
                  </a:lnTo>
                  <a:lnTo>
                    <a:pt x="101" y="53"/>
                  </a:lnTo>
                  <a:lnTo>
                    <a:pt x="102" y="53"/>
                  </a:lnTo>
                  <a:lnTo>
                    <a:pt x="102" y="51"/>
                  </a:lnTo>
                  <a:lnTo>
                    <a:pt x="103" y="51"/>
                  </a:lnTo>
                  <a:lnTo>
                    <a:pt x="103" y="50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6" y="49"/>
                  </a:lnTo>
                  <a:lnTo>
                    <a:pt x="107" y="49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1"/>
                  </a:lnTo>
                  <a:lnTo>
                    <a:pt x="112" y="51"/>
                  </a:lnTo>
                  <a:lnTo>
                    <a:pt x="113" y="51"/>
                  </a:lnTo>
                  <a:lnTo>
                    <a:pt x="114" y="51"/>
                  </a:lnTo>
                  <a:lnTo>
                    <a:pt x="113" y="51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10" y="54"/>
                  </a:lnTo>
                  <a:lnTo>
                    <a:pt x="110" y="53"/>
                  </a:lnTo>
                  <a:lnTo>
                    <a:pt x="108" y="53"/>
                  </a:lnTo>
                  <a:lnTo>
                    <a:pt x="108" y="54"/>
                  </a:lnTo>
                  <a:lnTo>
                    <a:pt x="108" y="55"/>
                  </a:lnTo>
                  <a:lnTo>
                    <a:pt x="108" y="54"/>
                  </a:lnTo>
                  <a:lnTo>
                    <a:pt x="110" y="54"/>
                  </a:lnTo>
                  <a:lnTo>
                    <a:pt x="110" y="55"/>
                  </a:lnTo>
                  <a:lnTo>
                    <a:pt x="110" y="54"/>
                  </a:lnTo>
                  <a:lnTo>
                    <a:pt x="110" y="55"/>
                  </a:lnTo>
                  <a:lnTo>
                    <a:pt x="112" y="55"/>
                  </a:lnTo>
                  <a:lnTo>
                    <a:pt x="113" y="55"/>
                  </a:lnTo>
                  <a:lnTo>
                    <a:pt x="113" y="54"/>
                  </a:lnTo>
                  <a:lnTo>
                    <a:pt x="113" y="53"/>
                  </a:lnTo>
                  <a:lnTo>
                    <a:pt x="114" y="53"/>
                  </a:lnTo>
                  <a:lnTo>
                    <a:pt x="114" y="51"/>
                  </a:lnTo>
                  <a:lnTo>
                    <a:pt x="115" y="49"/>
                  </a:lnTo>
                  <a:lnTo>
                    <a:pt x="115" y="47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9" y="44"/>
                  </a:lnTo>
                  <a:lnTo>
                    <a:pt x="119" y="43"/>
                  </a:lnTo>
                  <a:lnTo>
                    <a:pt x="120" y="43"/>
                  </a:lnTo>
                  <a:lnTo>
                    <a:pt x="120" y="44"/>
                  </a:lnTo>
                  <a:lnTo>
                    <a:pt x="121" y="44"/>
                  </a:lnTo>
                  <a:lnTo>
                    <a:pt x="124" y="44"/>
                  </a:lnTo>
                  <a:lnTo>
                    <a:pt x="125" y="44"/>
                  </a:lnTo>
                  <a:lnTo>
                    <a:pt x="129" y="44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1" y="43"/>
                  </a:lnTo>
                  <a:lnTo>
                    <a:pt x="132" y="43"/>
                  </a:lnTo>
                  <a:lnTo>
                    <a:pt x="132" y="42"/>
                  </a:lnTo>
                  <a:lnTo>
                    <a:pt x="133" y="42"/>
                  </a:lnTo>
                  <a:lnTo>
                    <a:pt x="133" y="40"/>
                  </a:lnTo>
                  <a:lnTo>
                    <a:pt x="137" y="38"/>
                  </a:lnTo>
                  <a:lnTo>
                    <a:pt x="140" y="36"/>
                  </a:lnTo>
                  <a:lnTo>
                    <a:pt x="141" y="34"/>
                  </a:lnTo>
                  <a:lnTo>
                    <a:pt x="142" y="34"/>
                  </a:lnTo>
                  <a:lnTo>
                    <a:pt x="143" y="34"/>
                  </a:lnTo>
                  <a:lnTo>
                    <a:pt x="146" y="34"/>
                  </a:lnTo>
                  <a:lnTo>
                    <a:pt x="146" y="33"/>
                  </a:lnTo>
                  <a:lnTo>
                    <a:pt x="147" y="33"/>
                  </a:lnTo>
                  <a:lnTo>
                    <a:pt x="147" y="32"/>
                  </a:lnTo>
                  <a:lnTo>
                    <a:pt x="148" y="32"/>
                  </a:lnTo>
                  <a:lnTo>
                    <a:pt x="148" y="31"/>
                  </a:lnTo>
                  <a:lnTo>
                    <a:pt x="149" y="28"/>
                  </a:lnTo>
                  <a:lnTo>
                    <a:pt x="149" y="27"/>
                  </a:lnTo>
                  <a:lnTo>
                    <a:pt x="149" y="26"/>
                  </a:lnTo>
                  <a:lnTo>
                    <a:pt x="149" y="25"/>
                  </a:lnTo>
                  <a:lnTo>
                    <a:pt x="150" y="25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6"/>
                  </a:lnTo>
                  <a:lnTo>
                    <a:pt x="154" y="26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4" y="23"/>
                  </a:lnTo>
                  <a:lnTo>
                    <a:pt x="155" y="22"/>
                  </a:lnTo>
                  <a:lnTo>
                    <a:pt x="155" y="23"/>
                  </a:lnTo>
                  <a:lnTo>
                    <a:pt x="155" y="22"/>
                  </a:lnTo>
                  <a:lnTo>
                    <a:pt x="156" y="22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56" y="20"/>
                  </a:lnTo>
                  <a:lnTo>
                    <a:pt x="158" y="22"/>
                  </a:lnTo>
                  <a:lnTo>
                    <a:pt x="158" y="20"/>
                  </a:lnTo>
                  <a:lnTo>
                    <a:pt x="159" y="20"/>
                  </a:lnTo>
                  <a:lnTo>
                    <a:pt x="158" y="20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1" y="20"/>
                  </a:lnTo>
                  <a:lnTo>
                    <a:pt x="161" y="22"/>
                  </a:lnTo>
                  <a:lnTo>
                    <a:pt x="164" y="22"/>
                  </a:lnTo>
                  <a:lnTo>
                    <a:pt x="165" y="22"/>
                  </a:lnTo>
                  <a:lnTo>
                    <a:pt x="165" y="23"/>
                  </a:lnTo>
                  <a:lnTo>
                    <a:pt x="165" y="26"/>
                  </a:lnTo>
                  <a:lnTo>
                    <a:pt x="166" y="27"/>
                  </a:lnTo>
                  <a:lnTo>
                    <a:pt x="166" y="28"/>
                  </a:lnTo>
                  <a:lnTo>
                    <a:pt x="165" y="28"/>
                  </a:lnTo>
                  <a:lnTo>
                    <a:pt x="164" y="31"/>
                  </a:lnTo>
                  <a:lnTo>
                    <a:pt x="164" y="32"/>
                  </a:lnTo>
                  <a:lnTo>
                    <a:pt x="161" y="32"/>
                  </a:lnTo>
                  <a:lnTo>
                    <a:pt x="161" y="33"/>
                  </a:lnTo>
                  <a:lnTo>
                    <a:pt x="160" y="33"/>
                  </a:lnTo>
                  <a:lnTo>
                    <a:pt x="160" y="34"/>
                  </a:lnTo>
                  <a:lnTo>
                    <a:pt x="159" y="34"/>
                  </a:lnTo>
                  <a:lnTo>
                    <a:pt x="158" y="34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5" y="36"/>
                  </a:lnTo>
                  <a:lnTo>
                    <a:pt x="154" y="36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49" y="40"/>
                  </a:lnTo>
                  <a:lnTo>
                    <a:pt x="149" y="42"/>
                  </a:lnTo>
                  <a:lnTo>
                    <a:pt x="148" y="43"/>
                  </a:lnTo>
                  <a:lnTo>
                    <a:pt x="148" y="44"/>
                  </a:lnTo>
                  <a:lnTo>
                    <a:pt x="147" y="45"/>
                  </a:lnTo>
                  <a:lnTo>
                    <a:pt x="147" y="47"/>
                  </a:lnTo>
                  <a:lnTo>
                    <a:pt x="146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41" y="53"/>
                  </a:lnTo>
                  <a:lnTo>
                    <a:pt x="140" y="53"/>
                  </a:lnTo>
                  <a:lnTo>
                    <a:pt x="140" y="54"/>
                  </a:lnTo>
                  <a:lnTo>
                    <a:pt x="138" y="54"/>
                  </a:lnTo>
                  <a:lnTo>
                    <a:pt x="138" y="57"/>
                  </a:lnTo>
                  <a:lnTo>
                    <a:pt x="137" y="59"/>
                  </a:lnTo>
                  <a:lnTo>
                    <a:pt x="135" y="60"/>
                  </a:lnTo>
                  <a:lnTo>
                    <a:pt x="135" y="61"/>
                  </a:lnTo>
                  <a:lnTo>
                    <a:pt x="135" y="62"/>
                  </a:lnTo>
                  <a:lnTo>
                    <a:pt x="133" y="62"/>
                  </a:lnTo>
                  <a:lnTo>
                    <a:pt x="133" y="64"/>
                  </a:lnTo>
                  <a:lnTo>
                    <a:pt x="133" y="68"/>
                  </a:lnTo>
                  <a:lnTo>
                    <a:pt x="132" y="72"/>
                  </a:lnTo>
                  <a:lnTo>
                    <a:pt x="132" y="73"/>
                  </a:lnTo>
                  <a:lnTo>
                    <a:pt x="132" y="76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0" y="80"/>
                  </a:lnTo>
                  <a:lnTo>
                    <a:pt x="130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7" y="85"/>
                  </a:lnTo>
                  <a:lnTo>
                    <a:pt x="127" y="88"/>
                  </a:lnTo>
                  <a:lnTo>
                    <a:pt x="125" y="88"/>
                  </a:lnTo>
                  <a:lnTo>
                    <a:pt x="125" y="89"/>
                  </a:lnTo>
                  <a:lnTo>
                    <a:pt x="127" y="89"/>
                  </a:lnTo>
                  <a:lnTo>
                    <a:pt x="129" y="89"/>
                  </a:lnTo>
                  <a:lnTo>
                    <a:pt x="129" y="88"/>
                  </a:lnTo>
                  <a:lnTo>
                    <a:pt x="130" y="88"/>
                  </a:lnTo>
                  <a:lnTo>
                    <a:pt x="131" y="87"/>
                  </a:lnTo>
                  <a:lnTo>
                    <a:pt x="131" y="88"/>
                  </a:lnTo>
                  <a:lnTo>
                    <a:pt x="131" y="89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90"/>
                  </a:lnTo>
                  <a:lnTo>
                    <a:pt x="133" y="91"/>
                  </a:lnTo>
                  <a:lnTo>
                    <a:pt x="133" y="94"/>
                  </a:lnTo>
                  <a:lnTo>
                    <a:pt x="135" y="94"/>
                  </a:lnTo>
                  <a:lnTo>
                    <a:pt x="135" y="95"/>
                  </a:lnTo>
                  <a:lnTo>
                    <a:pt x="135" y="96"/>
                  </a:lnTo>
                  <a:lnTo>
                    <a:pt x="135" y="97"/>
                  </a:lnTo>
                  <a:lnTo>
                    <a:pt x="135" y="99"/>
                  </a:lnTo>
                  <a:lnTo>
                    <a:pt x="135" y="100"/>
                  </a:lnTo>
                  <a:lnTo>
                    <a:pt x="135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8" y="105"/>
                  </a:lnTo>
                  <a:lnTo>
                    <a:pt x="138" y="106"/>
                  </a:lnTo>
                  <a:lnTo>
                    <a:pt x="140" y="106"/>
                  </a:lnTo>
                  <a:lnTo>
                    <a:pt x="140" y="107"/>
                  </a:lnTo>
                  <a:lnTo>
                    <a:pt x="140" y="108"/>
                  </a:lnTo>
                  <a:lnTo>
                    <a:pt x="140" y="111"/>
                  </a:lnTo>
                  <a:lnTo>
                    <a:pt x="140" y="112"/>
                  </a:lnTo>
                  <a:lnTo>
                    <a:pt x="140" y="113"/>
                  </a:lnTo>
                  <a:lnTo>
                    <a:pt x="138" y="114"/>
                  </a:lnTo>
                  <a:lnTo>
                    <a:pt x="138" y="116"/>
                  </a:lnTo>
                  <a:lnTo>
                    <a:pt x="137" y="116"/>
                  </a:lnTo>
                  <a:lnTo>
                    <a:pt x="138" y="116"/>
                  </a:lnTo>
                  <a:lnTo>
                    <a:pt x="138" y="117"/>
                  </a:lnTo>
                  <a:lnTo>
                    <a:pt x="138" y="118"/>
                  </a:lnTo>
                  <a:lnTo>
                    <a:pt x="137" y="121"/>
                  </a:lnTo>
                  <a:lnTo>
                    <a:pt x="137" y="122"/>
                  </a:lnTo>
                  <a:lnTo>
                    <a:pt x="137" y="123"/>
                  </a:lnTo>
                  <a:lnTo>
                    <a:pt x="137" y="124"/>
                  </a:lnTo>
                  <a:lnTo>
                    <a:pt x="137" y="125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41" y="127"/>
                  </a:lnTo>
                  <a:lnTo>
                    <a:pt x="142" y="129"/>
                  </a:lnTo>
                  <a:lnTo>
                    <a:pt x="141" y="130"/>
                  </a:lnTo>
                  <a:lnTo>
                    <a:pt x="142" y="131"/>
                  </a:lnTo>
                  <a:lnTo>
                    <a:pt x="142" y="134"/>
                  </a:lnTo>
                  <a:lnTo>
                    <a:pt x="143" y="134"/>
                  </a:lnTo>
                  <a:lnTo>
                    <a:pt x="143" y="135"/>
                  </a:lnTo>
                  <a:lnTo>
                    <a:pt x="146" y="135"/>
                  </a:lnTo>
                  <a:lnTo>
                    <a:pt x="147" y="135"/>
                  </a:lnTo>
                  <a:lnTo>
                    <a:pt x="148" y="135"/>
                  </a:lnTo>
                  <a:lnTo>
                    <a:pt x="149" y="135"/>
                  </a:lnTo>
                  <a:lnTo>
                    <a:pt x="149" y="134"/>
                  </a:lnTo>
                  <a:lnTo>
                    <a:pt x="150" y="134"/>
                  </a:lnTo>
                  <a:lnTo>
                    <a:pt x="150" y="135"/>
                  </a:lnTo>
                  <a:lnTo>
                    <a:pt x="150" y="134"/>
                  </a:lnTo>
                  <a:lnTo>
                    <a:pt x="150" y="135"/>
                  </a:lnTo>
                  <a:lnTo>
                    <a:pt x="152" y="135"/>
                  </a:lnTo>
                  <a:lnTo>
                    <a:pt x="150" y="135"/>
                  </a:lnTo>
                  <a:lnTo>
                    <a:pt x="152" y="135"/>
                  </a:lnTo>
                  <a:lnTo>
                    <a:pt x="154" y="135"/>
                  </a:lnTo>
                  <a:lnTo>
                    <a:pt x="155" y="135"/>
                  </a:lnTo>
                  <a:lnTo>
                    <a:pt x="156" y="135"/>
                  </a:lnTo>
                  <a:lnTo>
                    <a:pt x="156" y="138"/>
                  </a:lnTo>
                  <a:lnTo>
                    <a:pt x="158" y="138"/>
                  </a:lnTo>
                  <a:lnTo>
                    <a:pt x="158" y="135"/>
                  </a:lnTo>
                  <a:lnTo>
                    <a:pt x="159" y="135"/>
                  </a:lnTo>
                  <a:lnTo>
                    <a:pt x="160" y="135"/>
                  </a:lnTo>
                  <a:lnTo>
                    <a:pt x="160" y="134"/>
                  </a:lnTo>
                  <a:lnTo>
                    <a:pt x="161" y="134"/>
                  </a:lnTo>
                  <a:lnTo>
                    <a:pt x="164" y="134"/>
                  </a:lnTo>
                  <a:lnTo>
                    <a:pt x="165" y="134"/>
                  </a:lnTo>
                  <a:lnTo>
                    <a:pt x="166" y="134"/>
                  </a:lnTo>
                  <a:lnTo>
                    <a:pt x="167" y="135"/>
                  </a:lnTo>
                  <a:lnTo>
                    <a:pt x="169" y="135"/>
                  </a:lnTo>
                  <a:lnTo>
                    <a:pt x="170" y="138"/>
                  </a:lnTo>
                  <a:lnTo>
                    <a:pt x="172" y="138"/>
                  </a:lnTo>
                  <a:lnTo>
                    <a:pt x="172" y="135"/>
                  </a:lnTo>
                  <a:lnTo>
                    <a:pt x="173" y="135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6" y="140"/>
                  </a:lnTo>
                  <a:lnTo>
                    <a:pt x="176" y="141"/>
                  </a:lnTo>
                  <a:lnTo>
                    <a:pt x="177" y="144"/>
                  </a:lnTo>
                  <a:lnTo>
                    <a:pt x="178" y="145"/>
                  </a:lnTo>
                  <a:lnTo>
                    <a:pt x="181" y="148"/>
                  </a:lnTo>
                  <a:lnTo>
                    <a:pt x="181" y="150"/>
                  </a:lnTo>
                  <a:lnTo>
                    <a:pt x="182" y="151"/>
                  </a:lnTo>
                  <a:lnTo>
                    <a:pt x="183" y="153"/>
                  </a:lnTo>
                  <a:lnTo>
                    <a:pt x="184" y="153"/>
                  </a:lnTo>
                  <a:lnTo>
                    <a:pt x="186" y="153"/>
                  </a:lnTo>
                  <a:lnTo>
                    <a:pt x="186" y="156"/>
                  </a:lnTo>
                  <a:lnTo>
                    <a:pt x="187" y="156"/>
                  </a:lnTo>
                  <a:lnTo>
                    <a:pt x="188" y="153"/>
                  </a:lnTo>
                  <a:lnTo>
                    <a:pt x="188" y="152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3" y="152"/>
                  </a:lnTo>
                  <a:lnTo>
                    <a:pt x="194" y="152"/>
                  </a:lnTo>
                  <a:lnTo>
                    <a:pt x="194" y="153"/>
                  </a:lnTo>
                  <a:lnTo>
                    <a:pt x="195" y="153"/>
                  </a:lnTo>
                  <a:lnTo>
                    <a:pt x="196" y="153"/>
                  </a:lnTo>
                  <a:lnTo>
                    <a:pt x="199" y="153"/>
                  </a:lnTo>
                  <a:lnTo>
                    <a:pt x="200" y="152"/>
                  </a:lnTo>
                  <a:lnTo>
                    <a:pt x="201" y="153"/>
                  </a:lnTo>
                  <a:lnTo>
                    <a:pt x="204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9" y="151"/>
                  </a:lnTo>
                  <a:lnTo>
                    <a:pt x="210" y="151"/>
                  </a:lnTo>
                  <a:lnTo>
                    <a:pt x="211" y="151"/>
                  </a:lnTo>
                  <a:lnTo>
                    <a:pt x="213" y="151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3"/>
                  </a:lnTo>
                  <a:lnTo>
                    <a:pt x="213" y="153"/>
                  </a:lnTo>
                  <a:lnTo>
                    <a:pt x="213" y="156"/>
                  </a:lnTo>
                  <a:lnTo>
                    <a:pt x="215" y="156"/>
                  </a:lnTo>
                  <a:lnTo>
                    <a:pt x="215" y="157"/>
                  </a:lnTo>
                  <a:lnTo>
                    <a:pt x="215" y="158"/>
                  </a:lnTo>
                  <a:lnTo>
                    <a:pt x="213" y="158"/>
                  </a:lnTo>
                  <a:lnTo>
                    <a:pt x="213" y="159"/>
                  </a:lnTo>
                  <a:lnTo>
                    <a:pt x="212" y="161"/>
                  </a:lnTo>
                  <a:lnTo>
                    <a:pt x="212" y="162"/>
                  </a:lnTo>
                  <a:lnTo>
                    <a:pt x="211" y="162"/>
                  </a:lnTo>
                  <a:lnTo>
                    <a:pt x="211" y="164"/>
                  </a:lnTo>
                  <a:lnTo>
                    <a:pt x="211" y="165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1" y="169"/>
                  </a:lnTo>
                  <a:lnTo>
                    <a:pt x="210" y="169"/>
                  </a:lnTo>
                  <a:lnTo>
                    <a:pt x="209" y="170"/>
                  </a:lnTo>
                  <a:lnTo>
                    <a:pt x="209" y="171"/>
                  </a:lnTo>
                  <a:lnTo>
                    <a:pt x="209" y="174"/>
                  </a:lnTo>
                  <a:lnTo>
                    <a:pt x="209" y="175"/>
                  </a:lnTo>
                  <a:lnTo>
                    <a:pt x="209" y="176"/>
                  </a:lnTo>
                  <a:lnTo>
                    <a:pt x="209" y="178"/>
                  </a:lnTo>
                  <a:lnTo>
                    <a:pt x="209" y="179"/>
                  </a:lnTo>
                  <a:lnTo>
                    <a:pt x="209" y="180"/>
                  </a:lnTo>
                  <a:lnTo>
                    <a:pt x="209" y="182"/>
                  </a:lnTo>
                  <a:lnTo>
                    <a:pt x="209" y="184"/>
                  </a:lnTo>
                  <a:lnTo>
                    <a:pt x="209" y="185"/>
                  </a:lnTo>
                  <a:lnTo>
                    <a:pt x="207" y="185"/>
                  </a:lnTo>
                  <a:lnTo>
                    <a:pt x="207" y="186"/>
                  </a:lnTo>
                  <a:lnTo>
                    <a:pt x="207" y="187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1"/>
                  </a:lnTo>
                  <a:lnTo>
                    <a:pt x="209" y="192"/>
                  </a:lnTo>
                  <a:lnTo>
                    <a:pt x="209" y="193"/>
                  </a:lnTo>
                  <a:lnTo>
                    <a:pt x="209" y="195"/>
                  </a:lnTo>
                  <a:lnTo>
                    <a:pt x="209" y="196"/>
                  </a:lnTo>
                  <a:lnTo>
                    <a:pt x="209" y="197"/>
                  </a:lnTo>
                  <a:lnTo>
                    <a:pt x="210" y="198"/>
                  </a:lnTo>
                  <a:lnTo>
                    <a:pt x="210" y="201"/>
                  </a:lnTo>
                  <a:lnTo>
                    <a:pt x="210" y="202"/>
                  </a:lnTo>
                  <a:lnTo>
                    <a:pt x="210" y="203"/>
                  </a:lnTo>
                  <a:lnTo>
                    <a:pt x="210" y="204"/>
                  </a:lnTo>
                  <a:lnTo>
                    <a:pt x="211" y="205"/>
                  </a:lnTo>
                  <a:lnTo>
                    <a:pt x="212" y="205"/>
                  </a:lnTo>
                  <a:lnTo>
                    <a:pt x="212" y="207"/>
                  </a:lnTo>
                  <a:lnTo>
                    <a:pt x="213" y="210"/>
                  </a:lnTo>
                  <a:lnTo>
                    <a:pt x="213" y="212"/>
                  </a:lnTo>
                  <a:lnTo>
                    <a:pt x="215" y="212"/>
                  </a:lnTo>
                  <a:lnTo>
                    <a:pt x="215" y="213"/>
                  </a:lnTo>
                  <a:lnTo>
                    <a:pt x="215" y="214"/>
                  </a:lnTo>
                  <a:lnTo>
                    <a:pt x="213" y="215"/>
                  </a:lnTo>
                  <a:lnTo>
                    <a:pt x="212" y="215"/>
                  </a:lnTo>
                  <a:lnTo>
                    <a:pt x="212" y="218"/>
                  </a:lnTo>
                  <a:lnTo>
                    <a:pt x="211" y="219"/>
                  </a:lnTo>
                  <a:lnTo>
                    <a:pt x="210" y="220"/>
                  </a:lnTo>
                  <a:lnTo>
                    <a:pt x="210" y="221"/>
                  </a:lnTo>
                  <a:lnTo>
                    <a:pt x="209" y="221"/>
                  </a:lnTo>
                  <a:lnTo>
                    <a:pt x="209" y="222"/>
                  </a:lnTo>
                  <a:lnTo>
                    <a:pt x="207" y="222"/>
                  </a:lnTo>
                  <a:lnTo>
                    <a:pt x="207" y="224"/>
                  </a:lnTo>
                  <a:lnTo>
                    <a:pt x="207" y="225"/>
                  </a:lnTo>
                  <a:lnTo>
                    <a:pt x="207" y="224"/>
                  </a:lnTo>
                  <a:lnTo>
                    <a:pt x="207" y="225"/>
                  </a:lnTo>
                  <a:lnTo>
                    <a:pt x="209" y="224"/>
                  </a:lnTo>
                  <a:lnTo>
                    <a:pt x="209" y="225"/>
                  </a:lnTo>
                  <a:lnTo>
                    <a:pt x="210" y="225"/>
                  </a:lnTo>
                  <a:lnTo>
                    <a:pt x="211" y="225"/>
                  </a:lnTo>
                  <a:lnTo>
                    <a:pt x="211" y="227"/>
                  </a:lnTo>
                  <a:lnTo>
                    <a:pt x="211" y="228"/>
                  </a:lnTo>
                  <a:lnTo>
                    <a:pt x="212" y="228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31"/>
                  </a:lnTo>
                  <a:lnTo>
                    <a:pt x="213" y="232"/>
                  </a:lnTo>
                  <a:lnTo>
                    <a:pt x="215" y="232"/>
                  </a:lnTo>
                  <a:lnTo>
                    <a:pt x="215" y="233"/>
                  </a:lnTo>
                  <a:lnTo>
                    <a:pt x="217" y="233"/>
                  </a:lnTo>
                  <a:lnTo>
                    <a:pt x="217" y="236"/>
                  </a:lnTo>
                  <a:lnTo>
                    <a:pt x="217" y="237"/>
                  </a:lnTo>
                  <a:lnTo>
                    <a:pt x="217" y="238"/>
                  </a:lnTo>
                  <a:lnTo>
                    <a:pt x="217" y="239"/>
                  </a:lnTo>
                  <a:lnTo>
                    <a:pt x="218" y="239"/>
                  </a:lnTo>
                  <a:lnTo>
                    <a:pt x="218" y="241"/>
                  </a:lnTo>
                  <a:lnTo>
                    <a:pt x="218" y="242"/>
                  </a:lnTo>
                  <a:lnTo>
                    <a:pt x="218" y="244"/>
                  </a:lnTo>
                  <a:lnTo>
                    <a:pt x="218" y="245"/>
                  </a:lnTo>
                  <a:lnTo>
                    <a:pt x="220" y="249"/>
                  </a:lnTo>
                  <a:lnTo>
                    <a:pt x="220" y="250"/>
                  </a:lnTo>
                  <a:lnTo>
                    <a:pt x="220" y="252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5"/>
                  </a:lnTo>
                  <a:lnTo>
                    <a:pt x="221" y="256"/>
                  </a:lnTo>
                  <a:lnTo>
                    <a:pt x="221" y="258"/>
                  </a:lnTo>
                  <a:lnTo>
                    <a:pt x="221" y="259"/>
                  </a:lnTo>
                  <a:lnTo>
                    <a:pt x="220" y="259"/>
                  </a:lnTo>
                  <a:lnTo>
                    <a:pt x="218" y="260"/>
                  </a:lnTo>
                  <a:lnTo>
                    <a:pt x="218" y="259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8" y="249"/>
                  </a:lnTo>
                  <a:lnTo>
                    <a:pt x="217" y="247"/>
                  </a:lnTo>
                  <a:lnTo>
                    <a:pt x="215" y="244"/>
                  </a:lnTo>
                  <a:lnTo>
                    <a:pt x="213" y="241"/>
                  </a:lnTo>
                  <a:lnTo>
                    <a:pt x="213" y="239"/>
                  </a:lnTo>
                  <a:lnTo>
                    <a:pt x="212" y="239"/>
                  </a:lnTo>
                  <a:lnTo>
                    <a:pt x="211" y="241"/>
                  </a:lnTo>
                  <a:lnTo>
                    <a:pt x="210" y="241"/>
                  </a:lnTo>
                  <a:lnTo>
                    <a:pt x="209" y="244"/>
                  </a:lnTo>
                  <a:lnTo>
                    <a:pt x="207" y="247"/>
                  </a:lnTo>
                  <a:lnTo>
                    <a:pt x="205" y="248"/>
                  </a:lnTo>
                  <a:lnTo>
                    <a:pt x="204" y="248"/>
                  </a:lnTo>
                  <a:lnTo>
                    <a:pt x="203" y="248"/>
                  </a:lnTo>
                  <a:lnTo>
                    <a:pt x="203" y="247"/>
                  </a:lnTo>
                  <a:lnTo>
                    <a:pt x="203" y="245"/>
                  </a:lnTo>
                  <a:lnTo>
                    <a:pt x="203" y="244"/>
                  </a:lnTo>
                  <a:lnTo>
                    <a:pt x="201" y="244"/>
                  </a:lnTo>
                  <a:lnTo>
                    <a:pt x="201" y="242"/>
                  </a:lnTo>
                  <a:lnTo>
                    <a:pt x="200" y="242"/>
                  </a:lnTo>
                  <a:lnTo>
                    <a:pt x="200" y="245"/>
                  </a:lnTo>
                  <a:lnTo>
                    <a:pt x="200" y="247"/>
                  </a:lnTo>
                  <a:lnTo>
                    <a:pt x="200" y="248"/>
                  </a:lnTo>
                  <a:lnTo>
                    <a:pt x="201" y="248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87" y="248"/>
                  </a:lnTo>
                  <a:lnTo>
                    <a:pt x="184" y="248"/>
                  </a:lnTo>
                  <a:lnTo>
                    <a:pt x="183" y="248"/>
                  </a:lnTo>
                  <a:lnTo>
                    <a:pt x="182" y="248"/>
                  </a:lnTo>
                  <a:lnTo>
                    <a:pt x="181" y="248"/>
                  </a:lnTo>
                  <a:lnTo>
                    <a:pt x="178" y="248"/>
                  </a:lnTo>
                  <a:lnTo>
                    <a:pt x="177" y="248"/>
                  </a:lnTo>
                  <a:lnTo>
                    <a:pt x="176" y="248"/>
                  </a:lnTo>
                  <a:lnTo>
                    <a:pt x="175" y="249"/>
                  </a:lnTo>
                  <a:lnTo>
                    <a:pt x="175" y="250"/>
                  </a:lnTo>
                  <a:lnTo>
                    <a:pt x="175" y="252"/>
                  </a:lnTo>
                  <a:lnTo>
                    <a:pt x="175" y="254"/>
                  </a:lnTo>
                  <a:lnTo>
                    <a:pt x="175" y="255"/>
                  </a:lnTo>
                  <a:lnTo>
                    <a:pt x="175" y="256"/>
                  </a:lnTo>
                  <a:lnTo>
                    <a:pt x="175" y="259"/>
                  </a:lnTo>
                  <a:lnTo>
                    <a:pt x="175" y="260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5" y="262"/>
                  </a:lnTo>
                  <a:lnTo>
                    <a:pt x="176" y="262"/>
                  </a:lnTo>
                  <a:lnTo>
                    <a:pt x="176" y="264"/>
                  </a:lnTo>
                  <a:lnTo>
                    <a:pt x="177" y="262"/>
                  </a:lnTo>
                  <a:lnTo>
                    <a:pt x="178" y="262"/>
                  </a:lnTo>
                  <a:lnTo>
                    <a:pt x="178" y="264"/>
                  </a:lnTo>
                  <a:lnTo>
                    <a:pt x="181" y="264"/>
                  </a:lnTo>
                  <a:lnTo>
                    <a:pt x="181" y="262"/>
                  </a:lnTo>
                  <a:lnTo>
                    <a:pt x="181" y="264"/>
                  </a:lnTo>
                  <a:lnTo>
                    <a:pt x="182" y="264"/>
                  </a:lnTo>
                  <a:lnTo>
                    <a:pt x="182" y="262"/>
                  </a:lnTo>
                  <a:lnTo>
                    <a:pt x="183" y="264"/>
                  </a:lnTo>
                  <a:lnTo>
                    <a:pt x="184" y="264"/>
                  </a:lnTo>
                  <a:lnTo>
                    <a:pt x="184" y="265"/>
                  </a:lnTo>
                  <a:lnTo>
                    <a:pt x="184" y="266"/>
                  </a:lnTo>
                  <a:lnTo>
                    <a:pt x="186" y="266"/>
                  </a:lnTo>
                  <a:lnTo>
                    <a:pt x="186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4" y="271"/>
                  </a:lnTo>
                  <a:lnTo>
                    <a:pt x="186" y="271"/>
                  </a:lnTo>
                  <a:lnTo>
                    <a:pt x="186" y="272"/>
                  </a:lnTo>
                  <a:lnTo>
                    <a:pt x="184" y="272"/>
                  </a:lnTo>
                  <a:lnTo>
                    <a:pt x="183" y="272"/>
                  </a:lnTo>
                  <a:lnTo>
                    <a:pt x="182" y="272"/>
                  </a:lnTo>
                  <a:lnTo>
                    <a:pt x="181" y="271"/>
                  </a:lnTo>
                  <a:lnTo>
                    <a:pt x="181" y="269"/>
                  </a:lnTo>
                  <a:lnTo>
                    <a:pt x="181" y="271"/>
                  </a:lnTo>
                  <a:lnTo>
                    <a:pt x="178" y="271"/>
                  </a:lnTo>
                  <a:lnTo>
                    <a:pt x="177" y="271"/>
                  </a:lnTo>
                  <a:lnTo>
                    <a:pt x="177" y="272"/>
                  </a:lnTo>
                  <a:lnTo>
                    <a:pt x="177" y="271"/>
                  </a:lnTo>
                  <a:lnTo>
                    <a:pt x="176" y="271"/>
                  </a:lnTo>
                  <a:lnTo>
                    <a:pt x="176" y="272"/>
                  </a:lnTo>
                  <a:lnTo>
                    <a:pt x="175" y="272"/>
                  </a:lnTo>
                  <a:lnTo>
                    <a:pt x="175" y="273"/>
                  </a:lnTo>
                  <a:lnTo>
                    <a:pt x="173" y="273"/>
                  </a:lnTo>
                  <a:lnTo>
                    <a:pt x="172" y="273"/>
                  </a:lnTo>
                  <a:lnTo>
                    <a:pt x="170" y="273"/>
                  </a:lnTo>
                  <a:lnTo>
                    <a:pt x="170" y="275"/>
                  </a:lnTo>
                  <a:lnTo>
                    <a:pt x="170" y="276"/>
                  </a:lnTo>
                  <a:lnTo>
                    <a:pt x="170" y="278"/>
                  </a:lnTo>
                  <a:lnTo>
                    <a:pt x="170" y="281"/>
                  </a:lnTo>
                  <a:lnTo>
                    <a:pt x="170" y="283"/>
                  </a:lnTo>
                  <a:lnTo>
                    <a:pt x="170" y="284"/>
                  </a:lnTo>
                  <a:lnTo>
                    <a:pt x="170" y="285"/>
                  </a:lnTo>
                  <a:lnTo>
                    <a:pt x="170" y="287"/>
                  </a:lnTo>
                  <a:lnTo>
                    <a:pt x="170" y="289"/>
                  </a:lnTo>
                  <a:lnTo>
                    <a:pt x="172" y="290"/>
                  </a:lnTo>
                  <a:lnTo>
                    <a:pt x="172" y="292"/>
                  </a:lnTo>
                  <a:lnTo>
                    <a:pt x="173" y="292"/>
                  </a:lnTo>
                  <a:lnTo>
                    <a:pt x="173" y="293"/>
                  </a:lnTo>
                  <a:lnTo>
                    <a:pt x="175" y="293"/>
                  </a:lnTo>
                  <a:lnTo>
                    <a:pt x="175" y="294"/>
                  </a:lnTo>
                  <a:lnTo>
                    <a:pt x="176" y="294"/>
                  </a:lnTo>
                  <a:lnTo>
                    <a:pt x="176" y="295"/>
                  </a:lnTo>
                  <a:lnTo>
                    <a:pt x="177" y="295"/>
                  </a:lnTo>
                  <a:lnTo>
                    <a:pt x="177" y="296"/>
                  </a:lnTo>
                  <a:lnTo>
                    <a:pt x="177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1"/>
                  </a:lnTo>
                  <a:lnTo>
                    <a:pt x="178" y="302"/>
                  </a:lnTo>
                  <a:lnTo>
                    <a:pt x="178" y="304"/>
                  </a:lnTo>
                  <a:lnTo>
                    <a:pt x="178" y="305"/>
                  </a:lnTo>
                  <a:lnTo>
                    <a:pt x="181" y="305"/>
                  </a:lnTo>
                  <a:lnTo>
                    <a:pt x="181" y="307"/>
                  </a:lnTo>
                  <a:lnTo>
                    <a:pt x="181" y="309"/>
                  </a:lnTo>
                  <a:lnTo>
                    <a:pt x="182" y="310"/>
                  </a:lnTo>
                  <a:lnTo>
                    <a:pt x="182" y="311"/>
                  </a:lnTo>
                  <a:lnTo>
                    <a:pt x="182" y="312"/>
                  </a:lnTo>
                  <a:lnTo>
                    <a:pt x="181" y="316"/>
                  </a:lnTo>
                  <a:lnTo>
                    <a:pt x="181" y="317"/>
                  </a:lnTo>
                  <a:lnTo>
                    <a:pt x="181" y="318"/>
                  </a:lnTo>
                  <a:lnTo>
                    <a:pt x="181" y="319"/>
                  </a:lnTo>
                  <a:lnTo>
                    <a:pt x="181" y="323"/>
                  </a:lnTo>
                  <a:lnTo>
                    <a:pt x="178" y="327"/>
                  </a:lnTo>
                  <a:lnTo>
                    <a:pt x="178" y="330"/>
                  </a:lnTo>
                  <a:lnTo>
                    <a:pt x="178" y="334"/>
                  </a:lnTo>
                  <a:lnTo>
                    <a:pt x="177" y="338"/>
                  </a:lnTo>
                  <a:lnTo>
                    <a:pt x="177" y="340"/>
                  </a:lnTo>
                  <a:lnTo>
                    <a:pt x="177" y="345"/>
                  </a:lnTo>
                  <a:lnTo>
                    <a:pt x="177" y="347"/>
                  </a:lnTo>
                  <a:lnTo>
                    <a:pt x="176" y="350"/>
                  </a:lnTo>
                  <a:lnTo>
                    <a:pt x="176" y="355"/>
                  </a:lnTo>
                  <a:lnTo>
                    <a:pt x="176" y="357"/>
                  </a:lnTo>
                  <a:lnTo>
                    <a:pt x="176" y="362"/>
                  </a:lnTo>
                  <a:lnTo>
                    <a:pt x="175" y="364"/>
                  </a:lnTo>
                  <a:lnTo>
                    <a:pt x="175" y="369"/>
                  </a:lnTo>
                  <a:lnTo>
                    <a:pt x="175" y="372"/>
                  </a:lnTo>
                  <a:lnTo>
                    <a:pt x="175" y="375"/>
                  </a:lnTo>
                  <a:lnTo>
                    <a:pt x="173" y="375"/>
                  </a:lnTo>
                  <a:lnTo>
                    <a:pt x="173" y="374"/>
                  </a:lnTo>
                  <a:lnTo>
                    <a:pt x="172" y="373"/>
                  </a:lnTo>
                  <a:lnTo>
                    <a:pt x="170" y="372"/>
                  </a:lnTo>
                  <a:lnTo>
                    <a:pt x="169" y="370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67" y="367"/>
                  </a:lnTo>
                  <a:lnTo>
                    <a:pt x="166" y="367"/>
                  </a:lnTo>
                  <a:lnTo>
                    <a:pt x="166" y="369"/>
                  </a:lnTo>
                  <a:lnTo>
                    <a:pt x="165" y="369"/>
                  </a:lnTo>
                  <a:lnTo>
                    <a:pt x="164" y="367"/>
                  </a:lnTo>
                  <a:lnTo>
                    <a:pt x="161" y="366"/>
                  </a:lnTo>
                  <a:lnTo>
                    <a:pt x="160" y="366"/>
                  </a:lnTo>
                  <a:lnTo>
                    <a:pt x="161" y="364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5" y="357"/>
                  </a:lnTo>
                  <a:lnTo>
                    <a:pt x="166" y="355"/>
                  </a:lnTo>
                  <a:lnTo>
                    <a:pt x="167" y="352"/>
                  </a:lnTo>
                  <a:lnTo>
                    <a:pt x="169" y="349"/>
                  </a:lnTo>
                  <a:lnTo>
                    <a:pt x="170" y="346"/>
                  </a:lnTo>
                  <a:lnTo>
                    <a:pt x="172" y="345"/>
                  </a:lnTo>
                  <a:lnTo>
                    <a:pt x="172" y="344"/>
                  </a:lnTo>
                  <a:lnTo>
                    <a:pt x="170" y="344"/>
                  </a:lnTo>
                  <a:lnTo>
                    <a:pt x="170" y="343"/>
                  </a:lnTo>
                  <a:lnTo>
                    <a:pt x="169" y="343"/>
                  </a:lnTo>
                  <a:lnTo>
                    <a:pt x="167" y="340"/>
                  </a:lnTo>
                  <a:lnTo>
                    <a:pt x="167" y="339"/>
                  </a:lnTo>
                  <a:lnTo>
                    <a:pt x="166" y="340"/>
                  </a:lnTo>
                  <a:lnTo>
                    <a:pt x="166" y="339"/>
                  </a:lnTo>
                  <a:lnTo>
                    <a:pt x="165" y="339"/>
                  </a:lnTo>
                  <a:lnTo>
                    <a:pt x="165" y="338"/>
                  </a:lnTo>
                  <a:lnTo>
                    <a:pt x="164" y="338"/>
                  </a:lnTo>
                  <a:lnTo>
                    <a:pt x="164" y="336"/>
                  </a:lnTo>
                  <a:lnTo>
                    <a:pt x="161" y="336"/>
                  </a:lnTo>
                  <a:lnTo>
                    <a:pt x="161" y="338"/>
                  </a:lnTo>
                  <a:lnTo>
                    <a:pt x="161" y="336"/>
                  </a:lnTo>
                  <a:lnTo>
                    <a:pt x="160" y="336"/>
                  </a:lnTo>
                  <a:lnTo>
                    <a:pt x="160" y="335"/>
                  </a:lnTo>
                  <a:lnTo>
                    <a:pt x="159" y="335"/>
                  </a:lnTo>
                  <a:lnTo>
                    <a:pt x="159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2"/>
                  </a:lnTo>
                  <a:lnTo>
                    <a:pt x="156" y="334"/>
                  </a:lnTo>
                  <a:lnTo>
                    <a:pt x="155" y="334"/>
                  </a:lnTo>
                  <a:lnTo>
                    <a:pt x="154" y="334"/>
                  </a:lnTo>
                  <a:lnTo>
                    <a:pt x="154" y="335"/>
                  </a:lnTo>
                  <a:lnTo>
                    <a:pt x="152" y="335"/>
                  </a:lnTo>
                  <a:lnTo>
                    <a:pt x="150" y="335"/>
                  </a:lnTo>
                  <a:lnTo>
                    <a:pt x="150" y="336"/>
                  </a:lnTo>
                  <a:lnTo>
                    <a:pt x="149" y="336"/>
                  </a:lnTo>
                  <a:lnTo>
                    <a:pt x="149" y="335"/>
                  </a:lnTo>
                  <a:lnTo>
                    <a:pt x="149" y="334"/>
                  </a:lnTo>
                  <a:lnTo>
                    <a:pt x="148" y="334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7" y="332"/>
                  </a:lnTo>
                  <a:lnTo>
                    <a:pt x="146" y="332"/>
                  </a:lnTo>
                  <a:lnTo>
                    <a:pt x="143" y="332"/>
                  </a:lnTo>
                  <a:lnTo>
                    <a:pt x="143" y="330"/>
                  </a:lnTo>
                  <a:lnTo>
                    <a:pt x="143" y="332"/>
                  </a:lnTo>
                  <a:lnTo>
                    <a:pt x="142" y="332"/>
                  </a:lnTo>
                  <a:lnTo>
                    <a:pt x="142" y="334"/>
                  </a:lnTo>
                  <a:lnTo>
                    <a:pt x="141" y="334"/>
                  </a:lnTo>
                  <a:lnTo>
                    <a:pt x="141" y="335"/>
                  </a:lnTo>
                  <a:lnTo>
                    <a:pt x="140" y="335"/>
                  </a:lnTo>
                  <a:lnTo>
                    <a:pt x="138" y="336"/>
                  </a:lnTo>
                  <a:lnTo>
                    <a:pt x="137" y="336"/>
                  </a:lnTo>
                  <a:lnTo>
                    <a:pt x="135" y="336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3" y="336"/>
                  </a:lnTo>
                  <a:lnTo>
                    <a:pt x="131" y="336"/>
                  </a:lnTo>
                  <a:lnTo>
                    <a:pt x="131" y="335"/>
                  </a:lnTo>
                  <a:lnTo>
                    <a:pt x="130" y="335"/>
                  </a:lnTo>
                  <a:lnTo>
                    <a:pt x="130" y="336"/>
                  </a:lnTo>
                  <a:lnTo>
                    <a:pt x="130" y="338"/>
                  </a:lnTo>
                  <a:lnTo>
                    <a:pt x="129" y="338"/>
                  </a:lnTo>
                  <a:lnTo>
                    <a:pt x="129" y="336"/>
                  </a:lnTo>
                  <a:lnTo>
                    <a:pt x="127" y="336"/>
                  </a:lnTo>
                  <a:lnTo>
                    <a:pt x="125" y="338"/>
                  </a:lnTo>
                  <a:lnTo>
                    <a:pt x="125" y="336"/>
                  </a:lnTo>
                  <a:lnTo>
                    <a:pt x="124" y="335"/>
                  </a:lnTo>
                  <a:lnTo>
                    <a:pt x="123" y="335"/>
                  </a:lnTo>
                  <a:lnTo>
                    <a:pt x="121" y="335"/>
                  </a:lnTo>
                  <a:lnTo>
                    <a:pt x="121" y="334"/>
                  </a:lnTo>
                  <a:lnTo>
                    <a:pt x="121" y="332"/>
                  </a:lnTo>
                  <a:lnTo>
                    <a:pt x="123" y="330"/>
                  </a:lnTo>
                  <a:lnTo>
                    <a:pt x="123" y="329"/>
                  </a:lnTo>
                  <a:lnTo>
                    <a:pt x="123" y="328"/>
                  </a:lnTo>
                  <a:lnTo>
                    <a:pt x="121" y="328"/>
                  </a:lnTo>
                  <a:lnTo>
                    <a:pt x="121" y="327"/>
                  </a:lnTo>
                  <a:lnTo>
                    <a:pt x="121" y="326"/>
                  </a:lnTo>
                  <a:lnTo>
                    <a:pt x="121" y="323"/>
                  </a:lnTo>
                  <a:lnTo>
                    <a:pt x="120" y="322"/>
                  </a:lnTo>
                  <a:lnTo>
                    <a:pt x="120" y="323"/>
                  </a:lnTo>
                  <a:lnTo>
                    <a:pt x="119" y="323"/>
                  </a:lnTo>
                  <a:lnTo>
                    <a:pt x="119" y="322"/>
                  </a:lnTo>
                  <a:lnTo>
                    <a:pt x="116" y="322"/>
                  </a:lnTo>
                  <a:lnTo>
                    <a:pt x="115" y="322"/>
                  </a:lnTo>
                  <a:lnTo>
                    <a:pt x="115" y="321"/>
                  </a:lnTo>
                  <a:lnTo>
                    <a:pt x="115" y="319"/>
                  </a:lnTo>
                  <a:lnTo>
                    <a:pt x="116" y="319"/>
                  </a:lnTo>
                  <a:lnTo>
                    <a:pt x="116" y="318"/>
                  </a:lnTo>
                  <a:lnTo>
                    <a:pt x="115" y="318"/>
                  </a:lnTo>
                  <a:lnTo>
                    <a:pt x="115" y="317"/>
                  </a:lnTo>
                  <a:lnTo>
                    <a:pt x="115" y="316"/>
                  </a:lnTo>
                  <a:lnTo>
                    <a:pt x="114" y="316"/>
                  </a:lnTo>
                  <a:lnTo>
                    <a:pt x="115" y="316"/>
                  </a:lnTo>
                  <a:lnTo>
                    <a:pt x="115" y="313"/>
                  </a:lnTo>
                  <a:lnTo>
                    <a:pt x="114" y="313"/>
                  </a:lnTo>
                  <a:lnTo>
                    <a:pt x="114" y="312"/>
                  </a:lnTo>
                  <a:lnTo>
                    <a:pt x="113" y="311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10" y="310"/>
                  </a:lnTo>
                  <a:lnTo>
                    <a:pt x="108" y="310"/>
                  </a:lnTo>
                  <a:lnTo>
                    <a:pt x="108" y="309"/>
                  </a:lnTo>
                  <a:lnTo>
                    <a:pt x="107" y="309"/>
                  </a:lnTo>
                  <a:lnTo>
                    <a:pt x="107" y="307"/>
                  </a:lnTo>
                  <a:lnTo>
                    <a:pt x="106" y="307"/>
                  </a:lnTo>
                  <a:lnTo>
                    <a:pt x="104" y="307"/>
                  </a:lnTo>
                  <a:lnTo>
                    <a:pt x="104" y="305"/>
                  </a:lnTo>
                  <a:lnTo>
                    <a:pt x="103" y="305"/>
                  </a:lnTo>
                  <a:lnTo>
                    <a:pt x="103" y="304"/>
                  </a:lnTo>
                  <a:lnTo>
                    <a:pt x="103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2" y="300"/>
                  </a:lnTo>
                  <a:lnTo>
                    <a:pt x="103" y="300"/>
                  </a:lnTo>
                  <a:lnTo>
                    <a:pt x="102" y="296"/>
                  </a:lnTo>
                  <a:lnTo>
                    <a:pt x="101" y="295"/>
                  </a:lnTo>
                  <a:lnTo>
                    <a:pt x="98" y="294"/>
                  </a:lnTo>
                  <a:lnTo>
                    <a:pt x="97" y="293"/>
                  </a:lnTo>
                  <a:lnTo>
                    <a:pt x="96" y="293"/>
                  </a:lnTo>
                  <a:lnTo>
                    <a:pt x="96" y="292"/>
                  </a:lnTo>
                  <a:lnTo>
                    <a:pt x="96" y="290"/>
                  </a:lnTo>
                  <a:lnTo>
                    <a:pt x="95" y="289"/>
                  </a:lnTo>
                  <a:lnTo>
                    <a:pt x="95" y="290"/>
                  </a:lnTo>
                  <a:lnTo>
                    <a:pt x="93" y="290"/>
                  </a:lnTo>
                  <a:lnTo>
                    <a:pt x="92" y="289"/>
                  </a:lnTo>
                  <a:lnTo>
                    <a:pt x="90" y="287"/>
                  </a:lnTo>
                  <a:lnTo>
                    <a:pt x="90" y="285"/>
                  </a:lnTo>
                  <a:lnTo>
                    <a:pt x="89" y="285"/>
                  </a:lnTo>
                  <a:lnTo>
                    <a:pt x="89" y="287"/>
                  </a:lnTo>
                  <a:lnTo>
                    <a:pt x="87" y="287"/>
                  </a:lnTo>
                  <a:lnTo>
                    <a:pt x="86" y="287"/>
                  </a:lnTo>
                  <a:lnTo>
                    <a:pt x="85" y="285"/>
                  </a:lnTo>
                  <a:lnTo>
                    <a:pt x="84" y="285"/>
                  </a:lnTo>
                  <a:lnTo>
                    <a:pt x="84" y="284"/>
                  </a:lnTo>
                  <a:lnTo>
                    <a:pt x="81" y="284"/>
                  </a:lnTo>
                  <a:lnTo>
                    <a:pt x="81" y="283"/>
                  </a:lnTo>
                  <a:lnTo>
                    <a:pt x="80" y="284"/>
                  </a:lnTo>
                  <a:lnTo>
                    <a:pt x="80" y="283"/>
                  </a:lnTo>
                  <a:lnTo>
                    <a:pt x="79" y="283"/>
                  </a:lnTo>
                  <a:lnTo>
                    <a:pt x="79" y="282"/>
                  </a:lnTo>
                  <a:lnTo>
                    <a:pt x="78" y="282"/>
                  </a:lnTo>
                  <a:lnTo>
                    <a:pt x="76" y="281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4" y="277"/>
                  </a:lnTo>
                  <a:lnTo>
                    <a:pt x="72" y="276"/>
                  </a:lnTo>
                  <a:lnTo>
                    <a:pt x="70" y="276"/>
                  </a:lnTo>
                  <a:lnTo>
                    <a:pt x="70" y="277"/>
                  </a:lnTo>
                  <a:lnTo>
                    <a:pt x="69" y="277"/>
                  </a:lnTo>
                  <a:lnTo>
                    <a:pt x="69" y="278"/>
                  </a:lnTo>
                  <a:lnTo>
                    <a:pt x="69" y="281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6" y="281"/>
                  </a:lnTo>
                  <a:lnTo>
                    <a:pt x="66" y="278"/>
                  </a:lnTo>
                  <a:lnTo>
                    <a:pt x="66" y="281"/>
                  </a:lnTo>
                  <a:lnTo>
                    <a:pt x="63" y="281"/>
                  </a:lnTo>
                  <a:lnTo>
                    <a:pt x="62" y="281"/>
                  </a:lnTo>
                  <a:lnTo>
                    <a:pt x="61" y="278"/>
                  </a:lnTo>
                  <a:lnTo>
                    <a:pt x="59" y="278"/>
                  </a:lnTo>
                  <a:lnTo>
                    <a:pt x="59" y="277"/>
                  </a:lnTo>
                  <a:lnTo>
                    <a:pt x="58" y="277"/>
                  </a:lnTo>
                  <a:lnTo>
                    <a:pt x="58" y="278"/>
                  </a:lnTo>
                  <a:lnTo>
                    <a:pt x="57" y="278"/>
                  </a:lnTo>
                  <a:lnTo>
                    <a:pt x="57" y="277"/>
                  </a:lnTo>
                  <a:lnTo>
                    <a:pt x="55" y="277"/>
                  </a:lnTo>
                  <a:lnTo>
                    <a:pt x="53" y="277"/>
                  </a:lnTo>
                  <a:lnTo>
                    <a:pt x="53" y="276"/>
                  </a:lnTo>
                  <a:lnTo>
                    <a:pt x="53" y="275"/>
                  </a:lnTo>
                  <a:lnTo>
                    <a:pt x="53" y="272"/>
                  </a:lnTo>
                  <a:lnTo>
                    <a:pt x="52" y="272"/>
                  </a:lnTo>
                  <a:lnTo>
                    <a:pt x="51" y="271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50" y="267"/>
                  </a:lnTo>
                  <a:lnTo>
                    <a:pt x="49" y="267"/>
                  </a:lnTo>
                  <a:lnTo>
                    <a:pt x="47" y="267"/>
                  </a:lnTo>
                  <a:lnTo>
                    <a:pt x="45" y="267"/>
                  </a:lnTo>
                  <a:lnTo>
                    <a:pt x="45" y="266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4"/>
                  </a:lnTo>
                  <a:lnTo>
                    <a:pt x="39" y="262"/>
                  </a:lnTo>
                  <a:lnTo>
                    <a:pt x="36" y="260"/>
                  </a:lnTo>
                  <a:lnTo>
                    <a:pt x="36" y="259"/>
                  </a:lnTo>
                  <a:lnTo>
                    <a:pt x="35" y="259"/>
                  </a:lnTo>
                  <a:lnTo>
                    <a:pt x="35" y="258"/>
                  </a:lnTo>
                  <a:lnTo>
                    <a:pt x="34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2" y="255"/>
                  </a:lnTo>
                  <a:close/>
                  <a:moveTo>
                    <a:pt x="43" y="230"/>
                  </a:moveTo>
                  <a:lnTo>
                    <a:pt x="44" y="230"/>
                  </a:lnTo>
                  <a:lnTo>
                    <a:pt x="44" y="231"/>
                  </a:lnTo>
                  <a:lnTo>
                    <a:pt x="43" y="231"/>
                  </a:lnTo>
                  <a:lnTo>
                    <a:pt x="41" y="230"/>
                  </a:lnTo>
                  <a:lnTo>
                    <a:pt x="43" y="230"/>
                  </a:lnTo>
                  <a:lnTo>
                    <a:pt x="43" y="228"/>
                  </a:lnTo>
                  <a:lnTo>
                    <a:pt x="41" y="228"/>
                  </a:lnTo>
                  <a:lnTo>
                    <a:pt x="43" y="228"/>
                  </a:lnTo>
                  <a:lnTo>
                    <a:pt x="43" y="230"/>
                  </a:lnTo>
                  <a:close/>
                  <a:moveTo>
                    <a:pt x="47" y="228"/>
                  </a:moveTo>
                  <a:lnTo>
                    <a:pt x="49" y="228"/>
                  </a:lnTo>
                  <a:lnTo>
                    <a:pt x="49" y="230"/>
                  </a:lnTo>
                  <a:lnTo>
                    <a:pt x="47" y="230"/>
                  </a:lnTo>
                  <a:lnTo>
                    <a:pt x="47" y="228"/>
                  </a:lnTo>
                  <a:close/>
                  <a:moveTo>
                    <a:pt x="49" y="228"/>
                  </a:moveTo>
                  <a:lnTo>
                    <a:pt x="49" y="230"/>
                  </a:lnTo>
                  <a:lnTo>
                    <a:pt x="50" y="230"/>
                  </a:lnTo>
                  <a:lnTo>
                    <a:pt x="49" y="230"/>
                  </a:lnTo>
                  <a:lnTo>
                    <a:pt x="49" y="228"/>
                  </a:lnTo>
                  <a:lnTo>
                    <a:pt x="47" y="228"/>
                  </a:lnTo>
                  <a:lnTo>
                    <a:pt x="47" y="227"/>
                  </a:lnTo>
                  <a:lnTo>
                    <a:pt x="49" y="227"/>
                  </a:lnTo>
                  <a:lnTo>
                    <a:pt x="49" y="228"/>
                  </a:lnTo>
                  <a:close/>
                  <a:moveTo>
                    <a:pt x="57" y="195"/>
                  </a:moveTo>
                  <a:lnTo>
                    <a:pt x="58" y="195"/>
                  </a:lnTo>
                  <a:lnTo>
                    <a:pt x="57" y="195"/>
                  </a:lnTo>
                  <a:lnTo>
                    <a:pt x="55" y="195"/>
                  </a:lnTo>
                  <a:lnTo>
                    <a:pt x="53" y="195"/>
                  </a:lnTo>
                  <a:lnTo>
                    <a:pt x="53" y="196"/>
                  </a:lnTo>
                  <a:lnTo>
                    <a:pt x="53" y="195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7" y="193"/>
                  </a:lnTo>
                  <a:lnTo>
                    <a:pt x="57" y="195"/>
                  </a:lnTo>
                  <a:close/>
                  <a:moveTo>
                    <a:pt x="0" y="19"/>
                  </a:moveTo>
                  <a:lnTo>
                    <a:pt x="0" y="17"/>
                  </a:lnTo>
                  <a:lnTo>
                    <a:pt x="0" y="19"/>
                  </a:lnTo>
                  <a:close/>
                  <a:moveTo>
                    <a:pt x="7" y="2"/>
                  </a:moveTo>
                  <a:lnTo>
                    <a:pt x="7" y="0"/>
                  </a:lnTo>
                  <a:lnTo>
                    <a:pt x="7" y="2"/>
                  </a:lnTo>
                  <a:close/>
                  <a:moveTo>
                    <a:pt x="43" y="221"/>
                  </a:moveTo>
                  <a:lnTo>
                    <a:pt x="43" y="222"/>
                  </a:lnTo>
                  <a:lnTo>
                    <a:pt x="41" y="222"/>
                  </a:lnTo>
                  <a:lnTo>
                    <a:pt x="43" y="222"/>
                  </a:lnTo>
                  <a:lnTo>
                    <a:pt x="43" y="221"/>
                  </a:lnTo>
                  <a:close/>
                  <a:moveTo>
                    <a:pt x="92" y="64"/>
                  </a:moveTo>
                  <a:lnTo>
                    <a:pt x="93" y="64"/>
                  </a:lnTo>
                  <a:lnTo>
                    <a:pt x="92" y="65"/>
                  </a:lnTo>
                  <a:lnTo>
                    <a:pt x="92" y="6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1118">
              <a:extLst>
                <a:ext uri="{FF2B5EF4-FFF2-40B4-BE49-F238E27FC236}">
                  <a16:creationId xmlns:a16="http://schemas.microsoft.com/office/drawing/2014/main" id="{AFF1749E-76D0-98A0-C97E-1563C1D44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3827463"/>
              <a:ext cx="212725" cy="269875"/>
            </a:xfrm>
            <a:custGeom>
              <a:avLst/>
              <a:gdLst>
                <a:gd name="T0" fmla="*/ 1 w 134"/>
                <a:gd name="T1" fmla="*/ 49 h 170"/>
                <a:gd name="T2" fmla="*/ 1 w 134"/>
                <a:gd name="T3" fmla="*/ 33 h 170"/>
                <a:gd name="T4" fmla="*/ 2 w 134"/>
                <a:gd name="T5" fmla="*/ 23 h 170"/>
                <a:gd name="T6" fmla="*/ 5 w 134"/>
                <a:gd name="T7" fmla="*/ 15 h 170"/>
                <a:gd name="T8" fmla="*/ 10 w 134"/>
                <a:gd name="T9" fmla="*/ 8 h 170"/>
                <a:gd name="T10" fmla="*/ 33 w 134"/>
                <a:gd name="T11" fmla="*/ 0 h 170"/>
                <a:gd name="T12" fmla="*/ 48 w 134"/>
                <a:gd name="T13" fmla="*/ 2 h 170"/>
                <a:gd name="T14" fmla="*/ 59 w 134"/>
                <a:gd name="T15" fmla="*/ 9 h 170"/>
                <a:gd name="T16" fmla="*/ 63 w 134"/>
                <a:gd name="T17" fmla="*/ 17 h 170"/>
                <a:gd name="T18" fmla="*/ 65 w 134"/>
                <a:gd name="T19" fmla="*/ 23 h 170"/>
                <a:gd name="T20" fmla="*/ 67 w 134"/>
                <a:gd name="T21" fmla="*/ 29 h 170"/>
                <a:gd name="T22" fmla="*/ 69 w 134"/>
                <a:gd name="T23" fmla="*/ 32 h 170"/>
                <a:gd name="T24" fmla="*/ 69 w 134"/>
                <a:gd name="T25" fmla="*/ 37 h 170"/>
                <a:gd name="T26" fmla="*/ 69 w 134"/>
                <a:gd name="T27" fmla="*/ 45 h 170"/>
                <a:gd name="T28" fmla="*/ 71 w 134"/>
                <a:gd name="T29" fmla="*/ 54 h 170"/>
                <a:gd name="T30" fmla="*/ 73 w 134"/>
                <a:gd name="T31" fmla="*/ 60 h 170"/>
                <a:gd name="T32" fmla="*/ 80 w 134"/>
                <a:gd name="T33" fmla="*/ 60 h 170"/>
                <a:gd name="T34" fmla="*/ 85 w 134"/>
                <a:gd name="T35" fmla="*/ 61 h 170"/>
                <a:gd name="T36" fmla="*/ 90 w 134"/>
                <a:gd name="T37" fmla="*/ 61 h 170"/>
                <a:gd name="T38" fmla="*/ 93 w 134"/>
                <a:gd name="T39" fmla="*/ 59 h 170"/>
                <a:gd name="T40" fmla="*/ 102 w 134"/>
                <a:gd name="T41" fmla="*/ 62 h 170"/>
                <a:gd name="T42" fmla="*/ 107 w 134"/>
                <a:gd name="T43" fmla="*/ 68 h 170"/>
                <a:gd name="T44" fmla="*/ 109 w 134"/>
                <a:gd name="T45" fmla="*/ 76 h 170"/>
                <a:gd name="T46" fmla="*/ 111 w 134"/>
                <a:gd name="T47" fmla="*/ 83 h 170"/>
                <a:gd name="T48" fmla="*/ 115 w 134"/>
                <a:gd name="T49" fmla="*/ 91 h 170"/>
                <a:gd name="T50" fmla="*/ 121 w 134"/>
                <a:gd name="T51" fmla="*/ 96 h 170"/>
                <a:gd name="T52" fmla="*/ 131 w 134"/>
                <a:gd name="T53" fmla="*/ 97 h 170"/>
                <a:gd name="T54" fmla="*/ 134 w 134"/>
                <a:gd name="T55" fmla="*/ 103 h 170"/>
                <a:gd name="T56" fmla="*/ 134 w 134"/>
                <a:gd name="T57" fmla="*/ 113 h 170"/>
                <a:gd name="T58" fmla="*/ 133 w 134"/>
                <a:gd name="T59" fmla="*/ 124 h 170"/>
                <a:gd name="T60" fmla="*/ 133 w 134"/>
                <a:gd name="T61" fmla="*/ 131 h 170"/>
                <a:gd name="T62" fmla="*/ 134 w 134"/>
                <a:gd name="T63" fmla="*/ 141 h 170"/>
                <a:gd name="T64" fmla="*/ 133 w 134"/>
                <a:gd name="T65" fmla="*/ 150 h 170"/>
                <a:gd name="T66" fmla="*/ 130 w 134"/>
                <a:gd name="T67" fmla="*/ 153 h 170"/>
                <a:gd name="T68" fmla="*/ 126 w 134"/>
                <a:gd name="T69" fmla="*/ 158 h 170"/>
                <a:gd name="T70" fmla="*/ 125 w 134"/>
                <a:gd name="T71" fmla="*/ 165 h 170"/>
                <a:gd name="T72" fmla="*/ 119 w 134"/>
                <a:gd name="T73" fmla="*/ 165 h 170"/>
                <a:gd name="T74" fmla="*/ 113 w 134"/>
                <a:gd name="T75" fmla="*/ 168 h 170"/>
                <a:gd name="T76" fmla="*/ 107 w 134"/>
                <a:gd name="T77" fmla="*/ 168 h 170"/>
                <a:gd name="T78" fmla="*/ 98 w 134"/>
                <a:gd name="T79" fmla="*/ 167 h 170"/>
                <a:gd name="T80" fmla="*/ 86 w 134"/>
                <a:gd name="T81" fmla="*/ 163 h 170"/>
                <a:gd name="T82" fmla="*/ 77 w 134"/>
                <a:gd name="T83" fmla="*/ 160 h 170"/>
                <a:gd name="T84" fmla="*/ 81 w 134"/>
                <a:gd name="T85" fmla="*/ 153 h 170"/>
                <a:gd name="T86" fmla="*/ 82 w 134"/>
                <a:gd name="T87" fmla="*/ 148 h 170"/>
                <a:gd name="T88" fmla="*/ 82 w 134"/>
                <a:gd name="T89" fmla="*/ 142 h 170"/>
                <a:gd name="T90" fmla="*/ 85 w 134"/>
                <a:gd name="T91" fmla="*/ 136 h 170"/>
                <a:gd name="T92" fmla="*/ 86 w 134"/>
                <a:gd name="T93" fmla="*/ 131 h 170"/>
                <a:gd name="T94" fmla="*/ 85 w 134"/>
                <a:gd name="T95" fmla="*/ 124 h 170"/>
                <a:gd name="T96" fmla="*/ 80 w 134"/>
                <a:gd name="T97" fmla="*/ 118 h 170"/>
                <a:gd name="T98" fmla="*/ 73 w 134"/>
                <a:gd name="T99" fmla="*/ 116 h 170"/>
                <a:gd name="T100" fmla="*/ 62 w 134"/>
                <a:gd name="T101" fmla="*/ 109 h 170"/>
                <a:gd name="T102" fmla="*/ 56 w 134"/>
                <a:gd name="T103" fmla="*/ 105 h 170"/>
                <a:gd name="T104" fmla="*/ 42 w 134"/>
                <a:gd name="T105" fmla="*/ 97 h 170"/>
                <a:gd name="T106" fmla="*/ 36 w 134"/>
                <a:gd name="T107" fmla="*/ 95 h 170"/>
                <a:gd name="T108" fmla="*/ 28 w 134"/>
                <a:gd name="T109" fmla="*/ 89 h 170"/>
                <a:gd name="T110" fmla="*/ 20 w 134"/>
                <a:gd name="T111" fmla="*/ 83 h 170"/>
                <a:gd name="T112" fmla="*/ 13 w 134"/>
                <a:gd name="T113" fmla="*/ 78 h 170"/>
                <a:gd name="T114" fmla="*/ 8 w 134"/>
                <a:gd name="T115" fmla="*/ 71 h 170"/>
                <a:gd name="T116" fmla="*/ 5 w 134"/>
                <a:gd name="T117" fmla="*/ 65 h 170"/>
                <a:gd name="T118" fmla="*/ 0 w 134"/>
                <a:gd name="T119" fmla="*/ 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4" h="170">
                  <a:moveTo>
                    <a:pt x="0" y="61"/>
                  </a:moveTo>
                  <a:lnTo>
                    <a:pt x="1" y="60"/>
                  </a:lnTo>
                  <a:lnTo>
                    <a:pt x="1" y="59"/>
                  </a:lnTo>
                  <a:lnTo>
                    <a:pt x="1" y="56"/>
                  </a:lnTo>
                  <a:lnTo>
                    <a:pt x="1" y="54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4" y="5"/>
                  </a:lnTo>
                  <a:lnTo>
                    <a:pt x="19" y="3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3" y="14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19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7" y="25"/>
                  </a:lnTo>
                  <a:lnTo>
                    <a:pt x="65" y="25"/>
                  </a:lnTo>
                  <a:lnTo>
                    <a:pt x="67" y="26"/>
                  </a:lnTo>
                  <a:lnTo>
                    <a:pt x="67" y="27"/>
                  </a:lnTo>
                  <a:lnTo>
                    <a:pt x="67" y="28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32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69" y="34"/>
                  </a:lnTo>
                  <a:lnTo>
                    <a:pt x="71" y="34"/>
                  </a:lnTo>
                  <a:lnTo>
                    <a:pt x="71" y="35"/>
                  </a:lnTo>
                  <a:lnTo>
                    <a:pt x="69" y="37"/>
                  </a:lnTo>
                  <a:lnTo>
                    <a:pt x="71" y="37"/>
                  </a:lnTo>
                  <a:lnTo>
                    <a:pt x="71" y="38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71" y="43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1" y="49"/>
                  </a:lnTo>
                  <a:lnTo>
                    <a:pt x="71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73" y="59"/>
                  </a:lnTo>
                  <a:lnTo>
                    <a:pt x="73" y="60"/>
                  </a:lnTo>
                  <a:lnTo>
                    <a:pt x="73" y="59"/>
                  </a:lnTo>
                  <a:lnTo>
                    <a:pt x="73" y="60"/>
                  </a:lnTo>
                  <a:lnTo>
                    <a:pt x="74" y="60"/>
                  </a:lnTo>
                  <a:lnTo>
                    <a:pt x="74" y="59"/>
                  </a:lnTo>
                  <a:lnTo>
                    <a:pt x="75" y="59"/>
                  </a:lnTo>
                  <a:lnTo>
                    <a:pt x="76" y="59"/>
                  </a:lnTo>
                  <a:lnTo>
                    <a:pt x="76" y="60"/>
                  </a:lnTo>
                  <a:lnTo>
                    <a:pt x="77" y="60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1"/>
                  </a:lnTo>
                  <a:lnTo>
                    <a:pt x="82" y="61"/>
                  </a:lnTo>
                  <a:lnTo>
                    <a:pt x="82" y="60"/>
                  </a:lnTo>
                  <a:lnTo>
                    <a:pt x="83" y="60"/>
                  </a:lnTo>
                  <a:lnTo>
                    <a:pt x="83" y="61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3" y="60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9" y="62"/>
                  </a:lnTo>
                  <a:lnTo>
                    <a:pt x="102" y="62"/>
                  </a:lnTo>
                  <a:lnTo>
                    <a:pt x="103" y="62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7" y="63"/>
                  </a:lnTo>
                  <a:lnTo>
                    <a:pt x="107" y="65"/>
                  </a:lnTo>
                  <a:lnTo>
                    <a:pt x="107" y="67"/>
                  </a:lnTo>
                  <a:lnTo>
                    <a:pt x="107" y="68"/>
                  </a:lnTo>
                  <a:lnTo>
                    <a:pt x="108" y="68"/>
                  </a:lnTo>
                  <a:lnTo>
                    <a:pt x="108" y="69"/>
                  </a:lnTo>
                  <a:lnTo>
                    <a:pt x="109" y="69"/>
                  </a:lnTo>
                  <a:lnTo>
                    <a:pt x="109" y="71"/>
                  </a:lnTo>
                  <a:lnTo>
                    <a:pt x="109" y="72"/>
                  </a:lnTo>
                  <a:lnTo>
                    <a:pt x="109" y="73"/>
                  </a:lnTo>
                  <a:lnTo>
                    <a:pt x="109" y="76"/>
                  </a:lnTo>
                  <a:lnTo>
                    <a:pt x="109" y="77"/>
                  </a:lnTo>
                  <a:lnTo>
                    <a:pt x="110" y="78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1" y="82"/>
                  </a:lnTo>
                  <a:lnTo>
                    <a:pt x="111" y="83"/>
                  </a:lnTo>
                  <a:lnTo>
                    <a:pt x="111" y="85"/>
                  </a:lnTo>
                  <a:lnTo>
                    <a:pt x="113" y="85"/>
                  </a:lnTo>
                  <a:lnTo>
                    <a:pt x="111" y="86"/>
                  </a:lnTo>
                  <a:lnTo>
                    <a:pt x="113" y="88"/>
                  </a:lnTo>
                  <a:lnTo>
                    <a:pt x="113" y="89"/>
                  </a:lnTo>
                  <a:lnTo>
                    <a:pt x="115" y="90"/>
                  </a:lnTo>
                  <a:lnTo>
                    <a:pt x="115" y="91"/>
                  </a:lnTo>
                  <a:lnTo>
                    <a:pt x="116" y="96"/>
                  </a:lnTo>
                  <a:lnTo>
                    <a:pt x="116" y="97"/>
                  </a:lnTo>
                  <a:lnTo>
                    <a:pt x="117" y="97"/>
                  </a:lnTo>
                  <a:lnTo>
                    <a:pt x="119" y="97"/>
                  </a:lnTo>
                  <a:lnTo>
                    <a:pt x="120" y="97"/>
                  </a:lnTo>
                  <a:lnTo>
                    <a:pt x="121" y="97"/>
                  </a:lnTo>
                  <a:lnTo>
                    <a:pt x="121" y="96"/>
                  </a:lnTo>
                  <a:lnTo>
                    <a:pt x="122" y="96"/>
                  </a:lnTo>
                  <a:lnTo>
                    <a:pt x="125" y="95"/>
                  </a:lnTo>
                  <a:lnTo>
                    <a:pt x="126" y="95"/>
                  </a:lnTo>
                  <a:lnTo>
                    <a:pt x="127" y="94"/>
                  </a:lnTo>
                  <a:lnTo>
                    <a:pt x="130" y="95"/>
                  </a:lnTo>
                  <a:lnTo>
                    <a:pt x="131" y="96"/>
                  </a:lnTo>
                  <a:lnTo>
                    <a:pt x="131" y="97"/>
                  </a:lnTo>
                  <a:lnTo>
                    <a:pt x="133" y="97"/>
                  </a:lnTo>
                  <a:lnTo>
                    <a:pt x="134" y="99"/>
                  </a:lnTo>
                  <a:lnTo>
                    <a:pt x="133" y="99"/>
                  </a:lnTo>
                  <a:lnTo>
                    <a:pt x="133" y="100"/>
                  </a:lnTo>
                  <a:lnTo>
                    <a:pt x="133" y="102"/>
                  </a:lnTo>
                  <a:lnTo>
                    <a:pt x="134" y="102"/>
                  </a:lnTo>
                  <a:lnTo>
                    <a:pt x="134" y="103"/>
                  </a:lnTo>
                  <a:lnTo>
                    <a:pt x="134" y="105"/>
                  </a:lnTo>
                  <a:lnTo>
                    <a:pt x="134" y="106"/>
                  </a:lnTo>
                  <a:lnTo>
                    <a:pt x="134" y="107"/>
                  </a:lnTo>
                  <a:lnTo>
                    <a:pt x="134" y="108"/>
                  </a:lnTo>
                  <a:lnTo>
                    <a:pt x="134" y="109"/>
                  </a:lnTo>
                  <a:lnTo>
                    <a:pt x="134" y="112"/>
                  </a:lnTo>
                  <a:lnTo>
                    <a:pt x="134" y="113"/>
                  </a:lnTo>
                  <a:lnTo>
                    <a:pt x="134" y="114"/>
                  </a:lnTo>
                  <a:lnTo>
                    <a:pt x="134" y="117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4" y="122"/>
                  </a:lnTo>
                  <a:lnTo>
                    <a:pt x="134" y="123"/>
                  </a:lnTo>
                  <a:lnTo>
                    <a:pt x="133" y="124"/>
                  </a:lnTo>
                  <a:lnTo>
                    <a:pt x="133" y="125"/>
                  </a:lnTo>
                  <a:lnTo>
                    <a:pt x="133" y="126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4" y="130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3" y="133"/>
                  </a:lnTo>
                  <a:lnTo>
                    <a:pt x="134" y="134"/>
                  </a:lnTo>
                  <a:lnTo>
                    <a:pt x="134" y="135"/>
                  </a:lnTo>
                  <a:lnTo>
                    <a:pt x="134" y="136"/>
                  </a:lnTo>
                  <a:lnTo>
                    <a:pt x="134" y="139"/>
                  </a:lnTo>
                  <a:lnTo>
                    <a:pt x="134" y="140"/>
                  </a:lnTo>
                  <a:lnTo>
                    <a:pt x="134" y="141"/>
                  </a:lnTo>
                  <a:lnTo>
                    <a:pt x="134" y="142"/>
                  </a:lnTo>
                  <a:lnTo>
                    <a:pt x="134" y="143"/>
                  </a:lnTo>
                  <a:lnTo>
                    <a:pt x="134" y="145"/>
                  </a:lnTo>
                  <a:lnTo>
                    <a:pt x="134" y="147"/>
                  </a:lnTo>
                  <a:lnTo>
                    <a:pt x="134" y="148"/>
                  </a:lnTo>
                  <a:lnTo>
                    <a:pt x="133" y="148"/>
                  </a:lnTo>
                  <a:lnTo>
                    <a:pt x="133" y="150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3" y="151"/>
                  </a:lnTo>
                  <a:lnTo>
                    <a:pt x="131" y="151"/>
                  </a:lnTo>
                  <a:lnTo>
                    <a:pt x="131" y="152"/>
                  </a:lnTo>
                  <a:lnTo>
                    <a:pt x="131" y="153"/>
                  </a:lnTo>
                  <a:lnTo>
                    <a:pt x="130" y="153"/>
                  </a:lnTo>
                  <a:lnTo>
                    <a:pt x="130" y="156"/>
                  </a:lnTo>
                  <a:lnTo>
                    <a:pt x="130" y="157"/>
                  </a:lnTo>
                  <a:lnTo>
                    <a:pt x="128" y="158"/>
                  </a:lnTo>
                  <a:lnTo>
                    <a:pt x="128" y="157"/>
                  </a:lnTo>
                  <a:lnTo>
                    <a:pt x="127" y="157"/>
                  </a:lnTo>
                  <a:lnTo>
                    <a:pt x="127" y="158"/>
                  </a:lnTo>
                  <a:lnTo>
                    <a:pt x="126" y="158"/>
                  </a:lnTo>
                  <a:lnTo>
                    <a:pt x="126" y="159"/>
                  </a:lnTo>
                  <a:lnTo>
                    <a:pt x="126" y="160"/>
                  </a:lnTo>
                  <a:lnTo>
                    <a:pt x="125" y="160"/>
                  </a:lnTo>
                  <a:lnTo>
                    <a:pt x="122" y="162"/>
                  </a:lnTo>
                  <a:lnTo>
                    <a:pt x="125" y="162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2" y="165"/>
                  </a:lnTo>
                  <a:lnTo>
                    <a:pt x="122" y="167"/>
                  </a:lnTo>
                  <a:lnTo>
                    <a:pt x="121" y="168"/>
                  </a:lnTo>
                  <a:lnTo>
                    <a:pt x="121" y="167"/>
                  </a:lnTo>
                  <a:lnTo>
                    <a:pt x="120" y="167"/>
                  </a:lnTo>
                  <a:lnTo>
                    <a:pt x="120" y="165"/>
                  </a:lnTo>
                  <a:lnTo>
                    <a:pt x="119" y="165"/>
                  </a:lnTo>
                  <a:lnTo>
                    <a:pt x="117" y="165"/>
                  </a:lnTo>
                  <a:lnTo>
                    <a:pt x="116" y="163"/>
                  </a:lnTo>
                  <a:lnTo>
                    <a:pt x="116" y="165"/>
                  </a:lnTo>
                  <a:lnTo>
                    <a:pt x="115" y="165"/>
                  </a:lnTo>
                  <a:lnTo>
                    <a:pt x="115" y="167"/>
                  </a:lnTo>
                  <a:lnTo>
                    <a:pt x="115" y="168"/>
                  </a:lnTo>
                  <a:lnTo>
                    <a:pt x="113" y="168"/>
                  </a:lnTo>
                  <a:lnTo>
                    <a:pt x="113" y="169"/>
                  </a:lnTo>
                  <a:lnTo>
                    <a:pt x="113" y="170"/>
                  </a:lnTo>
                  <a:lnTo>
                    <a:pt x="111" y="169"/>
                  </a:lnTo>
                  <a:lnTo>
                    <a:pt x="110" y="168"/>
                  </a:lnTo>
                  <a:lnTo>
                    <a:pt x="109" y="168"/>
                  </a:lnTo>
                  <a:lnTo>
                    <a:pt x="108" y="168"/>
                  </a:lnTo>
                  <a:lnTo>
                    <a:pt x="107" y="168"/>
                  </a:lnTo>
                  <a:lnTo>
                    <a:pt x="104" y="167"/>
                  </a:lnTo>
                  <a:lnTo>
                    <a:pt x="103" y="167"/>
                  </a:lnTo>
                  <a:lnTo>
                    <a:pt x="102" y="168"/>
                  </a:lnTo>
                  <a:lnTo>
                    <a:pt x="100" y="168"/>
                  </a:lnTo>
                  <a:lnTo>
                    <a:pt x="99" y="168"/>
                  </a:lnTo>
                  <a:lnTo>
                    <a:pt x="99" y="167"/>
                  </a:lnTo>
                  <a:lnTo>
                    <a:pt x="98" y="167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2" y="165"/>
                  </a:lnTo>
                  <a:lnTo>
                    <a:pt x="91" y="165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6" y="163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80" y="163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80" y="159"/>
                  </a:lnTo>
                  <a:lnTo>
                    <a:pt x="80" y="158"/>
                  </a:lnTo>
                  <a:lnTo>
                    <a:pt x="80" y="157"/>
                  </a:lnTo>
                  <a:lnTo>
                    <a:pt x="81" y="157"/>
                  </a:lnTo>
                  <a:lnTo>
                    <a:pt x="81" y="156"/>
                  </a:lnTo>
                  <a:lnTo>
                    <a:pt x="81" y="153"/>
                  </a:lnTo>
                  <a:lnTo>
                    <a:pt x="82" y="153"/>
                  </a:lnTo>
                  <a:lnTo>
                    <a:pt x="81" y="153"/>
                  </a:lnTo>
                  <a:lnTo>
                    <a:pt x="82" y="153"/>
                  </a:lnTo>
                  <a:lnTo>
                    <a:pt x="82" y="152"/>
                  </a:lnTo>
                  <a:lnTo>
                    <a:pt x="82" y="151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47"/>
                  </a:lnTo>
                  <a:lnTo>
                    <a:pt x="81" y="147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1" y="141"/>
                  </a:lnTo>
                  <a:lnTo>
                    <a:pt x="82" y="141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3" y="140"/>
                  </a:lnTo>
                  <a:lnTo>
                    <a:pt x="85" y="139"/>
                  </a:lnTo>
                  <a:lnTo>
                    <a:pt x="85" y="136"/>
                  </a:lnTo>
                  <a:lnTo>
                    <a:pt x="85" y="135"/>
                  </a:lnTo>
                  <a:lnTo>
                    <a:pt x="85" y="134"/>
                  </a:lnTo>
                  <a:lnTo>
                    <a:pt x="85" y="133"/>
                  </a:lnTo>
                  <a:lnTo>
                    <a:pt x="86" y="133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31"/>
                  </a:lnTo>
                  <a:lnTo>
                    <a:pt x="86" y="130"/>
                  </a:lnTo>
                  <a:lnTo>
                    <a:pt x="88" y="130"/>
                  </a:lnTo>
                  <a:lnTo>
                    <a:pt x="88" y="129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86" y="125"/>
                  </a:lnTo>
                  <a:lnTo>
                    <a:pt x="85" y="124"/>
                  </a:lnTo>
                  <a:lnTo>
                    <a:pt x="85" y="123"/>
                  </a:lnTo>
                  <a:lnTo>
                    <a:pt x="83" y="122"/>
                  </a:lnTo>
                  <a:lnTo>
                    <a:pt x="83" y="120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1" y="118"/>
                  </a:lnTo>
                  <a:lnTo>
                    <a:pt x="80" y="118"/>
                  </a:lnTo>
                  <a:lnTo>
                    <a:pt x="77" y="118"/>
                  </a:lnTo>
                  <a:lnTo>
                    <a:pt x="77" y="117"/>
                  </a:lnTo>
                  <a:lnTo>
                    <a:pt x="76" y="116"/>
                  </a:lnTo>
                  <a:lnTo>
                    <a:pt x="75" y="117"/>
                  </a:lnTo>
                  <a:lnTo>
                    <a:pt x="74" y="117"/>
                  </a:lnTo>
                  <a:lnTo>
                    <a:pt x="74" y="116"/>
                  </a:lnTo>
                  <a:lnTo>
                    <a:pt x="73" y="116"/>
                  </a:lnTo>
                  <a:lnTo>
                    <a:pt x="73" y="114"/>
                  </a:lnTo>
                  <a:lnTo>
                    <a:pt x="68" y="114"/>
                  </a:lnTo>
                  <a:lnTo>
                    <a:pt x="68" y="113"/>
                  </a:lnTo>
                  <a:lnTo>
                    <a:pt x="67" y="113"/>
                  </a:lnTo>
                  <a:lnTo>
                    <a:pt x="64" y="109"/>
                  </a:lnTo>
                  <a:lnTo>
                    <a:pt x="63" y="109"/>
                  </a:lnTo>
                  <a:lnTo>
                    <a:pt x="62" y="109"/>
                  </a:lnTo>
                  <a:lnTo>
                    <a:pt x="62" y="108"/>
                  </a:lnTo>
                  <a:lnTo>
                    <a:pt x="59" y="108"/>
                  </a:lnTo>
                  <a:lnTo>
                    <a:pt x="58" y="107"/>
                  </a:lnTo>
                  <a:lnTo>
                    <a:pt x="57" y="107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5"/>
                  </a:lnTo>
                  <a:lnTo>
                    <a:pt x="54" y="105"/>
                  </a:lnTo>
                  <a:lnTo>
                    <a:pt x="54" y="103"/>
                  </a:lnTo>
                  <a:lnTo>
                    <a:pt x="53" y="103"/>
                  </a:lnTo>
                  <a:lnTo>
                    <a:pt x="51" y="102"/>
                  </a:lnTo>
                  <a:lnTo>
                    <a:pt x="46" y="97"/>
                  </a:lnTo>
                  <a:lnTo>
                    <a:pt x="45" y="97"/>
                  </a:lnTo>
                  <a:lnTo>
                    <a:pt x="42" y="97"/>
                  </a:lnTo>
                  <a:lnTo>
                    <a:pt x="41" y="97"/>
                  </a:lnTo>
                  <a:lnTo>
                    <a:pt x="40" y="97"/>
                  </a:lnTo>
                  <a:lnTo>
                    <a:pt x="39" y="97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3" y="95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3" y="86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20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3" y="78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Rectangle 1119">
              <a:extLst>
                <a:ext uri="{FF2B5EF4-FFF2-40B4-BE49-F238E27FC236}">
                  <a16:creationId xmlns:a16="http://schemas.microsoft.com/office/drawing/2014/main" id="{5F2C1C4C-C7B1-D421-9B50-7F1098A29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4178300"/>
              <a:ext cx="1588" cy="1588"/>
            </a:xfrm>
            <a:prstGeom prst="rect">
              <a:avLst/>
            </a:pr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120">
              <a:extLst>
                <a:ext uri="{FF2B5EF4-FFF2-40B4-BE49-F238E27FC236}">
                  <a16:creationId xmlns:a16="http://schemas.microsoft.com/office/drawing/2014/main" id="{4D3578E0-A483-4500-F179-45726C19A2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313" y="1130300"/>
              <a:ext cx="2459038" cy="1411288"/>
            </a:xfrm>
            <a:custGeom>
              <a:avLst/>
              <a:gdLst>
                <a:gd name="T0" fmla="*/ 30 w 1549"/>
                <a:gd name="T1" fmla="*/ 840 h 889"/>
                <a:gd name="T2" fmla="*/ 1448 w 1549"/>
                <a:gd name="T3" fmla="*/ 455 h 889"/>
                <a:gd name="T4" fmla="*/ 1515 w 1549"/>
                <a:gd name="T5" fmla="*/ 393 h 889"/>
                <a:gd name="T6" fmla="*/ 1464 w 1549"/>
                <a:gd name="T7" fmla="*/ 443 h 889"/>
                <a:gd name="T8" fmla="*/ 1410 w 1549"/>
                <a:gd name="T9" fmla="*/ 480 h 889"/>
                <a:gd name="T10" fmla="*/ 1378 w 1549"/>
                <a:gd name="T11" fmla="*/ 490 h 889"/>
                <a:gd name="T12" fmla="*/ 1362 w 1549"/>
                <a:gd name="T13" fmla="*/ 523 h 889"/>
                <a:gd name="T14" fmla="*/ 1350 w 1549"/>
                <a:gd name="T15" fmla="*/ 563 h 889"/>
                <a:gd name="T16" fmla="*/ 1272 w 1549"/>
                <a:gd name="T17" fmla="*/ 615 h 889"/>
                <a:gd name="T18" fmla="*/ 1242 w 1549"/>
                <a:gd name="T19" fmla="*/ 757 h 889"/>
                <a:gd name="T20" fmla="*/ 1219 w 1549"/>
                <a:gd name="T21" fmla="*/ 677 h 889"/>
                <a:gd name="T22" fmla="*/ 1152 w 1549"/>
                <a:gd name="T23" fmla="*/ 657 h 889"/>
                <a:gd name="T24" fmla="*/ 1112 w 1549"/>
                <a:gd name="T25" fmla="*/ 682 h 889"/>
                <a:gd name="T26" fmla="*/ 1015 w 1549"/>
                <a:gd name="T27" fmla="*/ 692 h 889"/>
                <a:gd name="T28" fmla="*/ 969 w 1549"/>
                <a:gd name="T29" fmla="*/ 739 h 889"/>
                <a:gd name="T30" fmla="*/ 906 w 1549"/>
                <a:gd name="T31" fmla="*/ 673 h 889"/>
                <a:gd name="T32" fmla="*/ 774 w 1549"/>
                <a:gd name="T33" fmla="*/ 614 h 889"/>
                <a:gd name="T34" fmla="*/ 705 w 1549"/>
                <a:gd name="T35" fmla="*/ 542 h 889"/>
                <a:gd name="T36" fmla="*/ 719 w 1549"/>
                <a:gd name="T37" fmla="*/ 457 h 889"/>
                <a:gd name="T38" fmla="*/ 792 w 1549"/>
                <a:gd name="T39" fmla="*/ 348 h 889"/>
                <a:gd name="T40" fmla="*/ 831 w 1549"/>
                <a:gd name="T41" fmla="*/ 325 h 889"/>
                <a:gd name="T42" fmla="*/ 1089 w 1549"/>
                <a:gd name="T43" fmla="*/ 312 h 889"/>
                <a:gd name="T44" fmla="*/ 1278 w 1549"/>
                <a:gd name="T45" fmla="*/ 326 h 889"/>
                <a:gd name="T46" fmla="*/ 1334 w 1549"/>
                <a:gd name="T47" fmla="*/ 430 h 889"/>
                <a:gd name="T48" fmla="*/ 1500 w 1549"/>
                <a:gd name="T49" fmla="*/ 371 h 889"/>
                <a:gd name="T50" fmla="*/ 1356 w 1549"/>
                <a:gd name="T51" fmla="*/ 521 h 889"/>
                <a:gd name="T52" fmla="*/ 1447 w 1549"/>
                <a:gd name="T53" fmla="*/ 451 h 889"/>
                <a:gd name="T54" fmla="*/ 1216 w 1549"/>
                <a:gd name="T55" fmla="*/ 711 h 889"/>
                <a:gd name="T56" fmla="*/ 709 w 1549"/>
                <a:gd name="T57" fmla="*/ 587 h 889"/>
                <a:gd name="T58" fmla="*/ 371 w 1549"/>
                <a:gd name="T59" fmla="*/ 229 h 889"/>
                <a:gd name="T60" fmla="*/ 321 w 1549"/>
                <a:gd name="T61" fmla="*/ 238 h 889"/>
                <a:gd name="T62" fmla="*/ 457 w 1549"/>
                <a:gd name="T63" fmla="*/ 213 h 889"/>
                <a:gd name="T64" fmla="*/ 572 w 1549"/>
                <a:gd name="T65" fmla="*/ 177 h 889"/>
                <a:gd name="T66" fmla="*/ 823 w 1549"/>
                <a:gd name="T67" fmla="*/ 335 h 889"/>
                <a:gd name="T68" fmla="*/ 639 w 1549"/>
                <a:gd name="T69" fmla="*/ 144 h 889"/>
                <a:gd name="T70" fmla="*/ 620 w 1549"/>
                <a:gd name="T71" fmla="*/ 144 h 889"/>
                <a:gd name="T72" fmla="*/ 508 w 1549"/>
                <a:gd name="T73" fmla="*/ 190 h 889"/>
                <a:gd name="T74" fmla="*/ 423 w 1549"/>
                <a:gd name="T75" fmla="*/ 213 h 889"/>
                <a:gd name="T76" fmla="*/ 540 w 1549"/>
                <a:gd name="T77" fmla="*/ 156 h 889"/>
                <a:gd name="T78" fmla="*/ 492 w 1549"/>
                <a:gd name="T79" fmla="*/ 132 h 889"/>
                <a:gd name="T80" fmla="*/ 560 w 1549"/>
                <a:gd name="T81" fmla="*/ 98 h 889"/>
                <a:gd name="T82" fmla="*/ 569 w 1549"/>
                <a:gd name="T83" fmla="*/ 71 h 889"/>
                <a:gd name="T84" fmla="*/ 659 w 1549"/>
                <a:gd name="T85" fmla="*/ 48 h 889"/>
                <a:gd name="T86" fmla="*/ 754 w 1549"/>
                <a:gd name="T87" fmla="*/ 7 h 889"/>
                <a:gd name="T88" fmla="*/ 914 w 1549"/>
                <a:gd name="T89" fmla="*/ 14 h 889"/>
                <a:gd name="T90" fmla="*/ 799 w 1549"/>
                <a:gd name="T91" fmla="*/ 150 h 889"/>
                <a:gd name="T92" fmla="*/ 815 w 1549"/>
                <a:gd name="T93" fmla="*/ 214 h 889"/>
                <a:gd name="T94" fmla="*/ 820 w 1549"/>
                <a:gd name="T95" fmla="*/ 182 h 889"/>
                <a:gd name="T96" fmla="*/ 823 w 1549"/>
                <a:gd name="T97" fmla="*/ 156 h 889"/>
                <a:gd name="T98" fmla="*/ 777 w 1549"/>
                <a:gd name="T99" fmla="*/ 147 h 889"/>
                <a:gd name="T100" fmla="*/ 703 w 1549"/>
                <a:gd name="T101" fmla="*/ 126 h 889"/>
                <a:gd name="T102" fmla="*/ 712 w 1549"/>
                <a:gd name="T103" fmla="*/ 123 h 889"/>
                <a:gd name="T104" fmla="*/ 159 w 1549"/>
                <a:gd name="T105" fmla="*/ 267 h 889"/>
                <a:gd name="T106" fmla="*/ 489 w 1549"/>
                <a:gd name="T107" fmla="*/ 91 h 889"/>
                <a:gd name="T108" fmla="*/ 285 w 1549"/>
                <a:gd name="T109" fmla="*/ 247 h 889"/>
                <a:gd name="T110" fmla="*/ 716 w 1549"/>
                <a:gd name="T111" fmla="*/ 133 h 889"/>
                <a:gd name="T112" fmla="*/ 788 w 1549"/>
                <a:gd name="T113" fmla="*/ 196 h 889"/>
                <a:gd name="T114" fmla="*/ 793 w 1549"/>
                <a:gd name="T115" fmla="*/ 195 h 889"/>
                <a:gd name="T116" fmla="*/ 809 w 1549"/>
                <a:gd name="T117" fmla="*/ 193 h 889"/>
                <a:gd name="T118" fmla="*/ 815 w 1549"/>
                <a:gd name="T119" fmla="*/ 195 h 889"/>
                <a:gd name="T120" fmla="*/ 697 w 1549"/>
                <a:gd name="T121" fmla="*/ 130 h 889"/>
                <a:gd name="T122" fmla="*/ 617 w 1549"/>
                <a:gd name="T123" fmla="*/ 155 h 889"/>
                <a:gd name="T124" fmla="*/ 614 w 1549"/>
                <a:gd name="T125" fmla="*/ 53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9" h="889">
                  <a:moveTo>
                    <a:pt x="66" y="873"/>
                  </a:moveTo>
                  <a:lnTo>
                    <a:pt x="66" y="876"/>
                  </a:lnTo>
                  <a:lnTo>
                    <a:pt x="67" y="876"/>
                  </a:lnTo>
                  <a:lnTo>
                    <a:pt x="67" y="877"/>
                  </a:lnTo>
                  <a:lnTo>
                    <a:pt x="67" y="878"/>
                  </a:lnTo>
                  <a:lnTo>
                    <a:pt x="66" y="879"/>
                  </a:lnTo>
                  <a:lnTo>
                    <a:pt x="63" y="880"/>
                  </a:lnTo>
                  <a:lnTo>
                    <a:pt x="62" y="880"/>
                  </a:lnTo>
                  <a:lnTo>
                    <a:pt x="61" y="882"/>
                  </a:lnTo>
                  <a:lnTo>
                    <a:pt x="60" y="882"/>
                  </a:lnTo>
                  <a:lnTo>
                    <a:pt x="58" y="882"/>
                  </a:lnTo>
                  <a:lnTo>
                    <a:pt x="57" y="882"/>
                  </a:lnTo>
                  <a:lnTo>
                    <a:pt x="57" y="883"/>
                  </a:lnTo>
                  <a:lnTo>
                    <a:pt x="55" y="883"/>
                  </a:lnTo>
                  <a:lnTo>
                    <a:pt x="53" y="885"/>
                  </a:lnTo>
                  <a:lnTo>
                    <a:pt x="52" y="885"/>
                  </a:lnTo>
                  <a:lnTo>
                    <a:pt x="52" y="887"/>
                  </a:lnTo>
                  <a:lnTo>
                    <a:pt x="51" y="888"/>
                  </a:lnTo>
                  <a:lnTo>
                    <a:pt x="51" y="889"/>
                  </a:lnTo>
                  <a:lnTo>
                    <a:pt x="50" y="889"/>
                  </a:lnTo>
                  <a:lnTo>
                    <a:pt x="50" y="888"/>
                  </a:lnTo>
                  <a:lnTo>
                    <a:pt x="49" y="888"/>
                  </a:lnTo>
                  <a:lnTo>
                    <a:pt x="49" y="887"/>
                  </a:lnTo>
                  <a:lnTo>
                    <a:pt x="47" y="887"/>
                  </a:lnTo>
                  <a:lnTo>
                    <a:pt x="47" y="885"/>
                  </a:lnTo>
                  <a:lnTo>
                    <a:pt x="49" y="883"/>
                  </a:lnTo>
                  <a:lnTo>
                    <a:pt x="50" y="880"/>
                  </a:lnTo>
                  <a:lnTo>
                    <a:pt x="50" y="879"/>
                  </a:lnTo>
                  <a:lnTo>
                    <a:pt x="50" y="878"/>
                  </a:lnTo>
                  <a:lnTo>
                    <a:pt x="50" y="877"/>
                  </a:lnTo>
                  <a:lnTo>
                    <a:pt x="50" y="876"/>
                  </a:lnTo>
                  <a:lnTo>
                    <a:pt x="50" y="873"/>
                  </a:lnTo>
                  <a:lnTo>
                    <a:pt x="50" y="872"/>
                  </a:lnTo>
                  <a:lnTo>
                    <a:pt x="50" y="871"/>
                  </a:lnTo>
                  <a:lnTo>
                    <a:pt x="51" y="871"/>
                  </a:lnTo>
                  <a:lnTo>
                    <a:pt x="51" y="870"/>
                  </a:lnTo>
                  <a:lnTo>
                    <a:pt x="52" y="870"/>
                  </a:lnTo>
                  <a:lnTo>
                    <a:pt x="52" y="868"/>
                  </a:lnTo>
                  <a:lnTo>
                    <a:pt x="53" y="868"/>
                  </a:lnTo>
                  <a:lnTo>
                    <a:pt x="53" y="867"/>
                  </a:lnTo>
                  <a:lnTo>
                    <a:pt x="55" y="867"/>
                  </a:lnTo>
                  <a:lnTo>
                    <a:pt x="55" y="865"/>
                  </a:lnTo>
                  <a:lnTo>
                    <a:pt x="55" y="863"/>
                  </a:lnTo>
                  <a:lnTo>
                    <a:pt x="55" y="862"/>
                  </a:lnTo>
                  <a:lnTo>
                    <a:pt x="55" y="861"/>
                  </a:lnTo>
                  <a:lnTo>
                    <a:pt x="57" y="861"/>
                  </a:lnTo>
                  <a:lnTo>
                    <a:pt x="58" y="861"/>
                  </a:lnTo>
                  <a:lnTo>
                    <a:pt x="58" y="862"/>
                  </a:lnTo>
                  <a:lnTo>
                    <a:pt x="60" y="863"/>
                  </a:lnTo>
                  <a:lnTo>
                    <a:pt x="61" y="863"/>
                  </a:lnTo>
                  <a:lnTo>
                    <a:pt x="62" y="865"/>
                  </a:lnTo>
                  <a:lnTo>
                    <a:pt x="63" y="867"/>
                  </a:lnTo>
                  <a:lnTo>
                    <a:pt x="66" y="868"/>
                  </a:lnTo>
                  <a:lnTo>
                    <a:pt x="66" y="870"/>
                  </a:lnTo>
                  <a:lnTo>
                    <a:pt x="66" y="871"/>
                  </a:lnTo>
                  <a:lnTo>
                    <a:pt x="66" y="872"/>
                  </a:lnTo>
                  <a:lnTo>
                    <a:pt x="67" y="872"/>
                  </a:lnTo>
                  <a:lnTo>
                    <a:pt x="66" y="873"/>
                  </a:lnTo>
                  <a:close/>
                  <a:moveTo>
                    <a:pt x="51" y="845"/>
                  </a:moveTo>
                  <a:lnTo>
                    <a:pt x="50" y="845"/>
                  </a:lnTo>
                  <a:lnTo>
                    <a:pt x="49" y="847"/>
                  </a:lnTo>
                  <a:lnTo>
                    <a:pt x="49" y="849"/>
                  </a:lnTo>
                  <a:lnTo>
                    <a:pt x="49" y="850"/>
                  </a:lnTo>
                  <a:lnTo>
                    <a:pt x="50" y="850"/>
                  </a:lnTo>
                  <a:lnTo>
                    <a:pt x="51" y="850"/>
                  </a:lnTo>
                  <a:lnTo>
                    <a:pt x="51" y="851"/>
                  </a:lnTo>
                  <a:lnTo>
                    <a:pt x="50" y="853"/>
                  </a:lnTo>
                  <a:lnTo>
                    <a:pt x="50" y="854"/>
                  </a:lnTo>
                  <a:lnTo>
                    <a:pt x="51" y="854"/>
                  </a:lnTo>
                  <a:lnTo>
                    <a:pt x="52" y="854"/>
                  </a:lnTo>
                  <a:lnTo>
                    <a:pt x="53" y="854"/>
                  </a:lnTo>
                  <a:lnTo>
                    <a:pt x="55" y="854"/>
                  </a:lnTo>
                  <a:lnTo>
                    <a:pt x="55" y="853"/>
                  </a:lnTo>
                  <a:lnTo>
                    <a:pt x="57" y="853"/>
                  </a:lnTo>
                  <a:lnTo>
                    <a:pt x="58" y="851"/>
                  </a:lnTo>
                  <a:lnTo>
                    <a:pt x="58" y="850"/>
                  </a:lnTo>
                  <a:lnTo>
                    <a:pt x="57" y="850"/>
                  </a:lnTo>
                  <a:lnTo>
                    <a:pt x="57" y="849"/>
                  </a:lnTo>
                  <a:lnTo>
                    <a:pt x="55" y="849"/>
                  </a:lnTo>
                  <a:lnTo>
                    <a:pt x="55" y="847"/>
                  </a:lnTo>
                  <a:lnTo>
                    <a:pt x="53" y="847"/>
                  </a:lnTo>
                  <a:lnTo>
                    <a:pt x="52" y="847"/>
                  </a:lnTo>
                  <a:lnTo>
                    <a:pt x="52" y="849"/>
                  </a:lnTo>
                  <a:lnTo>
                    <a:pt x="51" y="849"/>
                  </a:lnTo>
                  <a:lnTo>
                    <a:pt x="51" y="847"/>
                  </a:lnTo>
                  <a:lnTo>
                    <a:pt x="51" y="845"/>
                  </a:lnTo>
                  <a:close/>
                  <a:moveTo>
                    <a:pt x="44" y="844"/>
                  </a:moveTo>
                  <a:lnTo>
                    <a:pt x="45" y="844"/>
                  </a:lnTo>
                  <a:lnTo>
                    <a:pt x="47" y="845"/>
                  </a:lnTo>
                  <a:lnTo>
                    <a:pt x="47" y="844"/>
                  </a:lnTo>
                  <a:lnTo>
                    <a:pt x="49" y="844"/>
                  </a:lnTo>
                  <a:lnTo>
                    <a:pt x="50" y="843"/>
                  </a:lnTo>
                  <a:lnTo>
                    <a:pt x="49" y="843"/>
                  </a:lnTo>
                  <a:lnTo>
                    <a:pt x="47" y="843"/>
                  </a:lnTo>
                  <a:lnTo>
                    <a:pt x="47" y="842"/>
                  </a:lnTo>
                  <a:lnTo>
                    <a:pt x="45" y="842"/>
                  </a:lnTo>
                  <a:lnTo>
                    <a:pt x="45" y="843"/>
                  </a:lnTo>
                  <a:lnTo>
                    <a:pt x="44" y="843"/>
                  </a:lnTo>
                  <a:lnTo>
                    <a:pt x="43" y="842"/>
                  </a:lnTo>
                  <a:lnTo>
                    <a:pt x="41" y="843"/>
                  </a:lnTo>
                  <a:lnTo>
                    <a:pt x="40" y="843"/>
                  </a:lnTo>
                  <a:lnTo>
                    <a:pt x="40" y="844"/>
                  </a:lnTo>
                  <a:lnTo>
                    <a:pt x="41" y="844"/>
                  </a:lnTo>
                  <a:lnTo>
                    <a:pt x="43" y="844"/>
                  </a:lnTo>
                  <a:lnTo>
                    <a:pt x="44" y="844"/>
                  </a:lnTo>
                  <a:close/>
                  <a:moveTo>
                    <a:pt x="33" y="832"/>
                  </a:moveTo>
                  <a:lnTo>
                    <a:pt x="33" y="833"/>
                  </a:lnTo>
                  <a:lnTo>
                    <a:pt x="32" y="833"/>
                  </a:lnTo>
                  <a:lnTo>
                    <a:pt x="32" y="834"/>
                  </a:lnTo>
                  <a:lnTo>
                    <a:pt x="30" y="834"/>
                  </a:lnTo>
                  <a:lnTo>
                    <a:pt x="28" y="836"/>
                  </a:lnTo>
                  <a:lnTo>
                    <a:pt x="28" y="837"/>
                  </a:lnTo>
                  <a:lnTo>
                    <a:pt x="30" y="838"/>
                  </a:lnTo>
                  <a:lnTo>
                    <a:pt x="30" y="840"/>
                  </a:lnTo>
                  <a:lnTo>
                    <a:pt x="32" y="840"/>
                  </a:lnTo>
                  <a:lnTo>
                    <a:pt x="33" y="840"/>
                  </a:lnTo>
                  <a:lnTo>
                    <a:pt x="34" y="840"/>
                  </a:lnTo>
                  <a:lnTo>
                    <a:pt x="35" y="840"/>
                  </a:lnTo>
                  <a:lnTo>
                    <a:pt x="35" y="838"/>
                  </a:lnTo>
                  <a:lnTo>
                    <a:pt x="35" y="837"/>
                  </a:lnTo>
                  <a:lnTo>
                    <a:pt x="34" y="837"/>
                  </a:lnTo>
                  <a:lnTo>
                    <a:pt x="34" y="836"/>
                  </a:lnTo>
                  <a:lnTo>
                    <a:pt x="35" y="836"/>
                  </a:lnTo>
                  <a:lnTo>
                    <a:pt x="35" y="834"/>
                  </a:lnTo>
                  <a:lnTo>
                    <a:pt x="35" y="833"/>
                  </a:lnTo>
                  <a:lnTo>
                    <a:pt x="35" y="832"/>
                  </a:lnTo>
                  <a:lnTo>
                    <a:pt x="34" y="832"/>
                  </a:lnTo>
                  <a:lnTo>
                    <a:pt x="33" y="832"/>
                  </a:lnTo>
                  <a:close/>
                  <a:moveTo>
                    <a:pt x="16" y="822"/>
                  </a:moveTo>
                  <a:lnTo>
                    <a:pt x="15" y="822"/>
                  </a:lnTo>
                  <a:lnTo>
                    <a:pt x="15" y="820"/>
                  </a:lnTo>
                  <a:lnTo>
                    <a:pt x="13" y="822"/>
                  </a:lnTo>
                  <a:lnTo>
                    <a:pt x="12" y="822"/>
                  </a:lnTo>
                  <a:lnTo>
                    <a:pt x="12" y="823"/>
                  </a:lnTo>
                  <a:lnTo>
                    <a:pt x="10" y="823"/>
                  </a:lnTo>
                  <a:lnTo>
                    <a:pt x="10" y="825"/>
                  </a:lnTo>
                  <a:lnTo>
                    <a:pt x="9" y="825"/>
                  </a:lnTo>
                  <a:lnTo>
                    <a:pt x="9" y="826"/>
                  </a:lnTo>
                  <a:lnTo>
                    <a:pt x="10" y="826"/>
                  </a:lnTo>
                  <a:lnTo>
                    <a:pt x="10" y="827"/>
                  </a:lnTo>
                  <a:lnTo>
                    <a:pt x="12" y="827"/>
                  </a:lnTo>
                  <a:lnTo>
                    <a:pt x="13" y="827"/>
                  </a:lnTo>
                  <a:lnTo>
                    <a:pt x="15" y="827"/>
                  </a:lnTo>
                  <a:lnTo>
                    <a:pt x="16" y="827"/>
                  </a:lnTo>
                  <a:lnTo>
                    <a:pt x="16" y="826"/>
                  </a:lnTo>
                  <a:lnTo>
                    <a:pt x="16" y="825"/>
                  </a:lnTo>
                  <a:lnTo>
                    <a:pt x="17" y="825"/>
                  </a:lnTo>
                  <a:lnTo>
                    <a:pt x="17" y="823"/>
                  </a:lnTo>
                  <a:lnTo>
                    <a:pt x="17" y="822"/>
                  </a:lnTo>
                  <a:lnTo>
                    <a:pt x="17" y="820"/>
                  </a:lnTo>
                  <a:lnTo>
                    <a:pt x="16" y="820"/>
                  </a:lnTo>
                  <a:lnTo>
                    <a:pt x="16" y="822"/>
                  </a:lnTo>
                  <a:close/>
                  <a:moveTo>
                    <a:pt x="1091" y="669"/>
                  </a:moveTo>
                  <a:lnTo>
                    <a:pt x="1090" y="669"/>
                  </a:lnTo>
                  <a:lnTo>
                    <a:pt x="1090" y="672"/>
                  </a:lnTo>
                  <a:lnTo>
                    <a:pt x="1089" y="672"/>
                  </a:lnTo>
                  <a:lnTo>
                    <a:pt x="1089" y="673"/>
                  </a:lnTo>
                  <a:lnTo>
                    <a:pt x="1090" y="673"/>
                  </a:lnTo>
                  <a:lnTo>
                    <a:pt x="1091" y="674"/>
                  </a:lnTo>
                  <a:lnTo>
                    <a:pt x="1091" y="673"/>
                  </a:lnTo>
                  <a:lnTo>
                    <a:pt x="1093" y="673"/>
                  </a:lnTo>
                  <a:lnTo>
                    <a:pt x="1093" y="672"/>
                  </a:lnTo>
                  <a:lnTo>
                    <a:pt x="1091" y="672"/>
                  </a:lnTo>
                  <a:lnTo>
                    <a:pt x="1091" y="669"/>
                  </a:lnTo>
                  <a:close/>
                  <a:moveTo>
                    <a:pt x="728" y="595"/>
                  </a:moveTo>
                  <a:lnTo>
                    <a:pt x="726" y="595"/>
                  </a:lnTo>
                  <a:lnTo>
                    <a:pt x="726" y="597"/>
                  </a:lnTo>
                  <a:lnTo>
                    <a:pt x="726" y="598"/>
                  </a:lnTo>
                  <a:lnTo>
                    <a:pt x="728" y="598"/>
                  </a:lnTo>
                  <a:lnTo>
                    <a:pt x="729" y="598"/>
                  </a:lnTo>
                  <a:lnTo>
                    <a:pt x="729" y="597"/>
                  </a:lnTo>
                  <a:lnTo>
                    <a:pt x="728" y="597"/>
                  </a:lnTo>
                  <a:lnTo>
                    <a:pt x="728" y="595"/>
                  </a:lnTo>
                  <a:close/>
                  <a:moveTo>
                    <a:pt x="1027" y="691"/>
                  </a:moveTo>
                  <a:lnTo>
                    <a:pt x="1028" y="690"/>
                  </a:lnTo>
                  <a:lnTo>
                    <a:pt x="1027" y="690"/>
                  </a:lnTo>
                  <a:lnTo>
                    <a:pt x="1023" y="691"/>
                  </a:lnTo>
                  <a:lnTo>
                    <a:pt x="1025" y="691"/>
                  </a:lnTo>
                  <a:lnTo>
                    <a:pt x="1027" y="691"/>
                  </a:lnTo>
                  <a:close/>
                  <a:moveTo>
                    <a:pt x="1020" y="692"/>
                  </a:moveTo>
                  <a:lnTo>
                    <a:pt x="1021" y="691"/>
                  </a:lnTo>
                  <a:lnTo>
                    <a:pt x="1020" y="691"/>
                  </a:lnTo>
                  <a:lnTo>
                    <a:pt x="1020" y="692"/>
                  </a:lnTo>
                  <a:close/>
                  <a:moveTo>
                    <a:pt x="1047" y="675"/>
                  </a:moveTo>
                  <a:lnTo>
                    <a:pt x="1048" y="675"/>
                  </a:lnTo>
                  <a:lnTo>
                    <a:pt x="1049" y="674"/>
                  </a:lnTo>
                  <a:lnTo>
                    <a:pt x="1048" y="674"/>
                  </a:lnTo>
                  <a:lnTo>
                    <a:pt x="1047" y="675"/>
                  </a:lnTo>
                  <a:close/>
                  <a:moveTo>
                    <a:pt x="1351" y="565"/>
                  </a:moveTo>
                  <a:lnTo>
                    <a:pt x="1350" y="566"/>
                  </a:lnTo>
                  <a:lnTo>
                    <a:pt x="1351" y="566"/>
                  </a:lnTo>
                  <a:lnTo>
                    <a:pt x="1351" y="565"/>
                  </a:lnTo>
                  <a:close/>
                  <a:moveTo>
                    <a:pt x="993" y="718"/>
                  </a:moveTo>
                  <a:lnTo>
                    <a:pt x="993" y="719"/>
                  </a:lnTo>
                  <a:lnTo>
                    <a:pt x="994" y="718"/>
                  </a:lnTo>
                  <a:lnTo>
                    <a:pt x="993" y="718"/>
                  </a:lnTo>
                  <a:close/>
                  <a:moveTo>
                    <a:pt x="1396" y="490"/>
                  </a:moveTo>
                  <a:lnTo>
                    <a:pt x="1396" y="491"/>
                  </a:lnTo>
                  <a:lnTo>
                    <a:pt x="1397" y="491"/>
                  </a:lnTo>
                  <a:lnTo>
                    <a:pt x="1398" y="490"/>
                  </a:lnTo>
                  <a:lnTo>
                    <a:pt x="1398" y="489"/>
                  </a:lnTo>
                  <a:lnTo>
                    <a:pt x="1397" y="490"/>
                  </a:lnTo>
                  <a:lnTo>
                    <a:pt x="1396" y="490"/>
                  </a:lnTo>
                  <a:close/>
                  <a:moveTo>
                    <a:pt x="1352" y="567"/>
                  </a:moveTo>
                  <a:lnTo>
                    <a:pt x="1352" y="566"/>
                  </a:lnTo>
                  <a:lnTo>
                    <a:pt x="1351" y="566"/>
                  </a:lnTo>
                  <a:lnTo>
                    <a:pt x="1351" y="567"/>
                  </a:lnTo>
                  <a:lnTo>
                    <a:pt x="1352" y="567"/>
                  </a:lnTo>
                  <a:close/>
                  <a:moveTo>
                    <a:pt x="1376" y="496"/>
                  </a:moveTo>
                  <a:lnTo>
                    <a:pt x="1376" y="495"/>
                  </a:lnTo>
                  <a:lnTo>
                    <a:pt x="1375" y="496"/>
                  </a:lnTo>
                  <a:lnTo>
                    <a:pt x="1376" y="496"/>
                  </a:lnTo>
                  <a:close/>
                  <a:moveTo>
                    <a:pt x="793" y="347"/>
                  </a:moveTo>
                  <a:lnTo>
                    <a:pt x="793" y="345"/>
                  </a:lnTo>
                  <a:lnTo>
                    <a:pt x="792" y="347"/>
                  </a:lnTo>
                  <a:lnTo>
                    <a:pt x="793" y="347"/>
                  </a:lnTo>
                  <a:close/>
                  <a:moveTo>
                    <a:pt x="1004" y="702"/>
                  </a:moveTo>
                  <a:lnTo>
                    <a:pt x="1005" y="701"/>
                  </a:lnTo>
                  <a:lnTo>
                    <a:pt x="1004" y="701"/>
                  </a:lnTo>
                  <a:lnTo>
                    <a:pt x="1004" y="702"/>
                  </a:lnTo>
                  <a:close/>
                  <a:moveTo>
                    <a:pt x="1129" y="662"/>
                  </a:moveTo>
                  <a:lnTo>
                    <a:pt x="1129" y="663"/>
                  </a:lnTo>
                  <a:lnTo>
                    <a:pt x="1130" y="663"/>
                  </a:lnTo>
                  <a:lnTo>
                    <a:pt x="1129" y="662"/>
                  </a:lnTo>
                  <a:close/>
                  <a:moveTo>
                    <a:pt x="1445" y="453"/>
                  </a:moveTo>
                  <a:lnTo>
                    <a:pt x="1445" y="455"/>
                  </a:lnTo>
                  <a:lnTo>
                    <a:pt x="1447" y="455"/>
                  </a:lnTo>
                  <a:lnTo>
                    <a:pt x="1448" y="455"/>
                  </a:lnTo>
                  <a:lnTo>
                    <a:pt x="1449" y="453"/>
                  </a:lnTo>
                  <a:lnTo>
                    <a:pt x="1449" y="452"/>
                  </a:lnTo>
                  <a:lnTo>
                    <a:pt x="1448" y="452"/>
                  </a:lnTo>
                  <a:lnTo>
                    <a:pt x="1448" y="451"/>
                  </a:lnTo>
                  <a:lnTo>
                    <a:pt x="1447" y="452"/>
                  </a:lnTo>
                  <a:lnTo>
                    <a:pt x="1447" y="453"/>
                  </a:lnTo>
                  <a:lnTo>
                    <a:pt x="1445" y="453"/>
                  </a:lnTo>
                  <a:close/>
                  <a:moveTo>
                    <a:pt x="834" y="318"/>
                  </a:moveTo>
                  <a:lnTo>
                    <a:pt x="836" y="316"/>
                  </a:lnTo>
                  <a:lnTo>
                    <a:pt x="834" y="316"/>
                  </a:lnTo>
                  <a:lnTo>
                    <a:pt x="834" y="318"/>
                  </a:lnTo>
                  <a:close/>
                  <a:moveTo>
                    <a:pt x="708" y="577"/>
                  </a:moveTo>
                  <a:lnTo>
                    <a:pt x="708" y="576"/>
                  </a:lnTo>
                  <a:lnTo>
                    <a:pt x="707" y="576"/>
                  </a:lnTo>
                  <a:lnTo>
                    <a:pt x="708" y="577"/>
                  </a:lnTo>
                  <a:close/>
                  <a:moveTo>
                    <a:pt x="1011" y="700"/>
                  </a:moveTo>
                  <a:lnTo>
                    <a:pt x="1013" y="699"/>
                  </a:lnTo>
                  <a:lnTo>
                    <a:pt x="1011" y="699"/>
                  </a:lnTo>
                  <a:lnTo>
                    <a:pt x="1011" y="700"/>
                  </a:lnTo>
                  <a:close/>
                  <a:moveTo>
                    <a:pt x="1473" y="444"/>
                  </a:moveTo>
                  <a:lnTo>
                    <a:pt x="1475" y="443"/>
                  </a:lnTo>
                  <a:lnTo>
                    <a:pt x="1473" y="443"/>
                  </a:lnTo>
                  <a:lnTo>
                    <a:pt x="1473" y="444"/>
                  </a:lnTo>
                  <a:close/>
                  <a:moveTo>
                    <a:pt x="817" y="339"/>
                  </a:moveTo>
                  <a:lnTo>
                    <a:pt x="817" y="342"/>
                  </a:lnTo>
                  <a:lnTo>
                    <a:pt x="819" y="339"/>
                  </a:lnTo>
                  <a:lnTo>
                    <a:pt x="817" y="339"/>
                  </a:lnTo>
                  <a:close/>
                  <a:moveTo>
                    <a:pt x="1464" y="445"/>
                  </a:moveTo>
                  <a:lnTo>
                    <a:pt x="1465" y="445"/>
                  </a:lnTo>
                  <a:lnTo>
                    <a:pt x="1465" y="444"/>
                  </a:lnTo>
                  <a:lnTo>
                    <a:pt x="1464" y="444"/>
                  </a:lnTo>
                  <a:lnTo>
                    <a:pt x="1464" y="445"/>
                  </a:lnTo>
                  <a:close/>
                  <a:moveTo>
                    <a:pt x="1549" y="343"/>
                  </a:moveTo>
                  <a:lnTo>
                    <a:pt x="1549" y="344"/>
                  </a:lnTo>
                  <a:lnTo>
                    <a:pt x="1549" y="345"/>
                  </a:lnTo>
                  <a:lnTo>
                    <a:pt x="1549" y="348"/>
                  </a:lnTo>
                  <a:lnTo>
                    <a:pt x="1547" y="350"/>
                  </a:lnTo>
                  <a:lnTo>
                    <a:pt x="1546" y="353"/>
                  </a:lnTo>
                  <a:lnTo>
                    <a:pt x="1546" y="355"/>
                  </a:lnTo>
                  <a:lnTo>
                    <a:pt x="1545" y="356"/>
                  </a:lnTo>
                  <a:lnTo>
                    <a:pt x="1544" y="360"/>
                  </a:lnTo>
                  <a:lnTo>
                    <a:pt x="1544" y="362"/>
                  </a:lnTo>
                  <a:lnTo>
                    <a:pt x="1541" y="364"/>
                  </a:lnTo>
                  <a:lnTo>
                    <a:pt x="1541" y="365"/>
                  </a:lnTo>
                  <a:lnTo>
                    <a:pt x="1541" y="366"/>
                  </a:lnTo>
                  <a:lnTo>
                    <a:pt x="1540" y="366"/>
                  </a:lnTo>
                  <a:lnTo>
                    <a:pt x="1540" y="369"/>
                  </a:lnTo>
                  <a:lnTo>
                    <a:pt x="1540" y="370"/>
                  </a:lnTo>
                  <a:lnTo>
                    <a:pt x="1541" y="370"/>
                  </a:lnTo>
                  <a:lnTo>
                    <a:pt x="1541" y="371"/>
                  </a:lnTo>
                  <a:lnTo>
                    <a:pt x="1544" y="371"/>
                  </a:lnTo>
                  <a:lnTo>
                    <a:pt x="1545" y="371"/>
                  </a:lnTo>
                  <a:lnTo>
                    <a:pt x="1545" y="372"/>
                  </a:lnTo>
                  <a:lnTo>
                    <a:pt x="1544" y="372"/>
                  </a:lnTo>
                  <a:lnTo>
                    <a:pt x="1544" y="373"/>
                  </a:lnTo>
                  <a:lnTo>
                    <a:pt x="1544" y="375"/>
                  </a:lnTo>
                  <a:lnTo>
                    <a:pt x="1541" y="375"/>
                  </a:lnTo>
                  <a:lnTo>
                    <a:pt x="1541" y="377"/>
                  </a:lnTo>
                  <a:lnTo>
                    <a:pt x="1541" y="378"/>
                  </a:lnTo>
                  <a:lnTo>
                    <a:pt x="1544" y="378"/>
                  </a:lnTo>
                  <a:lnTo>
                    <a:pt x="1545" y="378"/>
                  </a:lnTo>
                  <a:lnTo>
                    <a:pt x="1545" y="379"/>
                  </a:lnTo>
                  <a:lnTo>
                    <a:pt x="1546" y="379"/>
                  </a:lnTo>
                  <a:lnTo>
                    <a:pt x="1545" y="381"/>
                  </a:lnTo>
                  <a:lnTo>
                    <a:pt x="1546" y="381"/>
                  </a:lnTo>
                  <a:lnTo>
                    <a:pt x="1546" y="382"/>
                  </a:lnTo>
                  <a:lnTo>
                    <a:pt x="1546" y="383"/>
                  </a:lnTo>
                  <a:lnTo>
                    <a:pt x="1545" y="382"/>
                  </a:lnTo>
                  <a:lnTo>
                    <a:pt x="1545" y="383"/>
                  </a:lnTo>
                  <a:lnTo>
                    <a:pt x="1546" y="383"/>
                  </a:lnTo>
                  <a:lnTo>
                    <a:pt x="1546" y="384"/>
                  </a:lnTo>
                  <a:lnTo>
                    <a:pt x="1545" y="384"/>
                  </a:lnTo>
                  <a:lnTo>
                    <a:pt x="1544" y="384"/>
                  </a:lnTo>
                  <a:lnTo>
                    <a:pt x="1544" y="387"/>
                  </a:lnTo>
                  <a:lnTo>
                    <a:pt x="1541" y="387"/>
                  </a:lnTo>
                  <a:lnTo>
                    <a:pt x="1541" y="388"/>
                  </a:lnTo>
                  <a:lnTo>
                    <a:pt x="1540" y="388"/>
                  </a:lnTo>
                  <a:lnTo>
                    <a:pt x="1539" y="388"/>
                  </a:lnTo>
                  <a:lnTo>
                    <a:pt x="1540" y="387"/>
                  </a:lnTo>
                  <a:lnTo>
                    <a:pt x="1539" y="387"/>
                  </a:lnTo>
                  <a:lnTo>
                    <a:pt x="1539" y="388"/>
                  </a:lnTo>
                  <a:lnTo>
                    <a:pt x="1538" y="388"/>
                  </a:lnTo>
                  <a:lnTo>
                    <a:pt x="1536" y="388"/>
                  </a:lnTo>
                  <a:lnTo>
                    <a:pt x="1536" y="389"/>
                  </a:lnTo>
                  <a:lnTo>
                    <a:pt x="1535" y="389"/>
                  </a:lnTo>
                  <a:lnTo>
                    <a:pt x="1534" y="389"/>
                  </a:lnTo>
                  <a:lnTo>
                    <a:pt x="1532" y="389"/>
                  </a:lnTo>
                  <a:lnTo>
                    <a:pt x="1532" y="390"/>
                  </a:lnTo>
                  <a:lnTo>
                    <a:pt x="1530" y="390"/>
                  </a:lnTo>
                  <a:lnTo>
                    <a:pt x="1529" y="390"/>
                  </a:lnTo>
                  <a:lnTo>
                    <a:pt x="1529" y="392"/>
                  </a:lnTo>
                  <a:lnTo>
                    <a:pt x="1528" y="392"/>
                  </a:lnTo>
                  <a:lnTo>
                    <a:pt x="1528" y="390"/>
                  </a:lnTo>
                  <a:lnTo>
                    <a:pt x="1527" y="390"/>
                  </a:lnTo>
                  <a:lnTo>
                    <a:pt x="1527" y="389"/>
                  </a:lnTo>
                  <a:lnTo>
                    <a:pt x="1525" y="389"/>
                  </a:lnTo>
                  <a:lnTo>
                    <a:pt x="1525" y="390"/>
                  </a:lnTo>
                  <a:lnTo>
                    <a:pt x="1523" y="390"/>
                  </a:lnTo>
                  <a:lnTo>
                    <a:pt x="1522" y="390"/>
                  </a:lnTo>
                  <a:lnTo>
                    <a:pt x="1522" y="392"/>
                  </a:lnTo>
                  <a:lnTo>
                    <a:pt x="1522" y="393"/>
                  </a:lnTo>
                  <a:lnTo>
                    <a:pt x="1521" y="393"/>
                  </a:lnTo>
                  <a:lnTo>
                    <a:pt x="1521" y="395"/>
                  </a:lnTo>
                  <a:lnTo>
                    <a:pt x="1519" y="393"/>
                  </a:lnTo>
                  <a:lnTo>
                    <a:pt x="1518" y="393"/>
                  </a:lnTo>
                  <a:lnTo>
                    <a:pt x="1518" y="392"/>
                  </a:lnTo>
                  <a:lnTo>
                    <a:pt x="1519" y="392"/>
                  </a:lnTo>
                  <a:lnTo>
                    <a:pt x="1519" y="390"/>
                  </a:lnTo>
                  <a:lnTo>
                    <a:pt x="1519" y="389"/>
                  </a:lnTo>
                  <a:lnTo>
                    <a:pt x="1518" y="389"/>
                  </a:lnTo>
                  <a:lnTo>
                    <a:pt x="1518" y="390"/>
                  </a:lnTo>
                  <a:lnTo>
                    <a:pt x="1517" y="390"/>
                  </a:lnTo>
                  <a:lnTo>
                    <a:pt x="1515" y="392"/>
                  </a:lnTo>
                  <a:lnTo>
                    <a:pt x="1515" y="393"/>
                  </a:lnTo>
                  <a:lnTo>
                    <a:pt x="1513" y="393"/>
                  </a:lnTo>
                  <a:lnTo>
                    <a:pt x="1513" y="395"/>
                  </a:lnTo>
                  <a:lnTo>
                    <a:pt x="1512" y="396"/>
                  </a:lnTo>
                  <a:lnTo>
                    <a:pt x="1512" y="398"/>
                  </a:lnTo>
                  <a:lnTo>
                    <a:pt x="1511" y="398"/>
                  </a:lnTo>
                  <a:lnTo>
                    <a:pt x="1511" y="399"/>
                  </a:lnTo>
                  <a:lnTo>
                    <a:pt x="1510" y="399"/>
                  </a:lnTo>
                  <a:lnTo>
                    <a:pt x="1510" y="400"/>
                  </a:lnTo>
                  <a:lnTo>
                    <a:pt x="1509" y="400"/>
                  </a:lnTo>
                  <a:lnTo>
                    <a:pt x="1509" y="399"/>
                  </a:lnTo>
                  <a:lnTo>
                    <a:pt x="1507" y="399"/>
                  </a:lnTo>
                  <a:lnTo>
                    <a:pt x="1505" y="401"/>
                  </a:lnTo>
                  <a:lnTo>
                    <a:pt x="1504" y="401"/>
                  </a:lnTo>
                  <a:lnTo>
                    <a:pt x="1502" y="401"/>
                  </a:lnTo>
                  <a:lnTo>
                    <a:pt x="1502" y="404"/>
                  </a:lnTo>
                  <a:lnTo>
                    <a:pt x="1501" y="401"/>
                  </a:lnTo>
                  <a:lnTo>
                    <a:pt x="1500" y="401"/>
                  </a:lnTo>
                  <a:lnTo>
                    <a:pt x="1499" y="404"/>
                  </a:lnTo>
                  <a:lnTo>
                    <a:pt x="1499" y="401"/>
                  </a:lnTo>
                  <a:lnTo>
                    <a:pt x="1496" y="401"/>
                  </a:lnTo>
                  <a:lnTo>
                    <a:pt x="1495" y="401"/>
                  </a:lnTo>
                  <a:lnTo>
                    <a:pt x="1495" y="404"/>
                  </a:lnTo>
                  <a:lnTo>
                    <a:pt x="1494" y="404"/>
                  </a:lnTo>
                  <a:lnTo>
                    <a:pt x="1494" y="405"/>
                  </a:lnTo>
                  <a:lnTo>
                    <a:pt x="1493" y="405"/>
                  </a:lnTo>
                  <a:lnTo>
                    <a:pt x="1493" y="406"/>
                  </a:lnTo>
                  <a:lnTo>
                    <a:pt x="1493" y="407"/>
                  </a:lnTo>
                  <a:lnTo>
                    <a:pt x="1492" y="407"/>
                  </a:lnTo>
                  <a:lnTo>
                    <a:pt x="1490" y="407"/>
                  </a:lnTo>
                  <a:lnTo>
                    <a:pt x="1490" y="409"/>
                  </a:lnTo>
                  <a:lnTo>
                    <a:pt x="1490" y="410"/>
                  </a:lnTo>
                  <a:lnTo>
                    <a:pt x="1488" y="410"/>
                  </a:lnTo>
                  <a:lnTo>
                    <a:pt x="1487" y="410"/>
                  </a:lnTo>
                  <a:lnTo>
                    <a:pt x="1487" y="411"/>
                  </a:lnTo>
                  <a:lnTo>
                    <a:pt x="1485" y="411"/>
                  </a:lnTo>
                  <a:lnTo>
                    <a:pt x="1485" y="413"/>
                  </a:lnTo>
                  <a:lnTo>
                    <a:pt x="1484" y="415"/>
                  </a:lnTo>
                  <a:lnTo>
                    <a:pt x="1484" y="416"/>
                  </a:lnTo>
                  <a:lnTo>
                    <a:pt x="1483" y="416"/>
                  </a:lnTo>
                  <a:lnTo>
                    <a:pt x="1482" y="417"/>
                  </a:lnTo>
                  <a:lnTo>
                    <a:pt x="1481" y="418"/>
                  </a:lnTo>
                  <a:lnTo>
                    <a:pt x="1481" y="419"/>
                  </a:lnTo>
                  <a:lnTo>
                    <a:pt x="1481" y="422"/>
                  </a:lnTo>
                  <a:lnTo>
                    <a:pt x="1478" y="422"/>
                  </a:lnTo>
                  <a:lnTo>
                    <a:pt x="1478" y="423"/>
                  </a:lnTo>
                  <a:lnTo>
                    <a:pt x="1481" y="423"/>
                  </a:lnTo>
                  <a:lnTo>
                    <a:pt x="1482" y="423"/>
                  </a:lnTo>
                  <a:lnTo>
                    <a:pt x="1482" y="424"/>
                  </a:lnTo>
                  <a:lnTo>
                    <a:pt x="1481" y="424"/>
                  </a:lnTo>
                  <a:lnTo>
                    <a:pt x="1478" y="424"/>
                  </a:lnTo>
                  <a:lnTo>
                    <a:pt x="1477" y="426"/>
                  </a:lnTo>
                  <a:lnTo>
                    <a:pt x="1476" y="427"/>
                  </a:lnTo>
                  <a:lnTo>
                    <a:pt x="1475" y="427"/>
                  </a:lnTo>
                  <a:lnTo>
                    <a:pt x="1475" y="428"/>
                  </a:lnTo>
                  <a:lnTo>
                    <a:pt x="1473" y="428"/>
                  </a:lnTo>
                  <a:lnTo>
                    <a:pt x="1473" y="430"/>
                  </a:lnTo>
                  <a:lnTo>
                    <a:pt x="1475" y="430"/>
                  </a:lnTo>
                  <a:lnTo>
                    <a:pt x="1476" y="430"/>
                  </a:lnTo>
                  <a:lnTo>
                    <a:pt x="1477" y="430"/>
                  </a:lnTo>
                  <a:lnTo>
                    <a:pt x="1477" y="432"/>
                  </a:lnTo>
                  <a:lnTo>
                    <a:pt x="1477" y="433"/>
                  </a:lnTo>
                  <a:lnTo>
                    <a:pt x="1477" y="434"/>
                  </a:lnTo>
                  <a:lnTo>
                    <a:pt x="1476" y="435"/>
                  </a:lnTo>
                  <a:lnTo>
                    <a:pt x="1477" y="435"/>
                  </a:lnTo>
                  <a:lnTo>
                    <a:pt x="1477" y="436"/>
                  </a:lnTo>
                  <a:lnTo>
                    <a:pt x="1477" y="438"/>
                  </a:lnTo>
                  <a:lnTo>
                    <a:pt x="1477" y="440"/>
                  </a:lnTo>
                  <a:lnTo>
                    <a:pt x="1478" y="440"/>
                  </a:lnTo>
                  <a:lnTo>
                    <a:pt x="1481" y="440"/>
                  </a:lnTo>
                  <a:lnTo>
                    <a:pt x="1482" y="440"/>
                  </a:lnTo>
                  <a:lnTo>
                    <a:pt x="1483" y="440"/>
                  </a:lnTo>
                  <a:lnTo>
                    <a:pt x="1484" y="438"/>
                  </a:lnTo>
                  <a:lnTo>
                    <a:pt x="1484" y="436"/>
                  </a:lnTo>
                  <a:lnTo>
                    <a:pt x="1484" y="435"/>
                  </a:lnTo>
                  <a:lnTo>
                    <a:pt x="1484" y="434"/>
                  </a:lnTo>
                  <a:lnTo>
                    <a:pt x="1485" y="434"/>
                  </a:lnTo>
                  <a:lnTo>
                    <a:pt x="1485" y="435"/>
                  </a:lnTo>
                  <a:lnTo>
                    <a:pt x="1485" y="436"/>
                  </a:lnTo>
                  <a:lnTo>
                    <a:pt x="1485" y="438"/>
                  </a:lnTo>
                  <a:lnTo>
                    <a:pt x="1484" y="440"/>
                  </a:lnTo>
                  <a:lnTo>
                    <a:pt x="1484" y="441"/>
                  </a:lnTo>
                  <a:lnTo>
                    <a:pt x="1483" y="443"/>
                  </a:lnTo>
                  <a:lnTo>
                    <a:pt x="1483" y="441"/>
                  </a:lnTo>
                  <a:lnTo>
                    <a:pt x="1482" y="441"/>
                  </a:lnTo>
                  <a:lnTo>
                    <a:pt x="1481" y="441"/>
                  </a:lnTo>
                  <a:lnTo>
                    <a:pt x="1478" y="441"/>
                  </a:lnTo>
                  <a:lnTo>
                    <a:pt x="1477" y="443"/>
                  </a:lnTo>
                  <a:lnTo>
                    <a:pt x="1476" y="443"/>
                  </a:lnTo>
                  <a:lnTo>
                    <a:pt x="1475" y="443"/>
                  </a:lnTo>
                  <a:lnTo>
                    <a:pt x="1475" y="441"/>
                  </a:lnTo>
                  <a:lnTo>
                    <a:pt x="1475" y="440"/>
                  </a:lnTo>
                  <a:lnTo>
                    <a:pt x="1473" y="440"/>
                  </a:lnTo>
                  <a:lnTo>
                    <a:pt x="1473" y="441"/>
                  </a:lnTo>
                  <a:lnTo>
                    <a:pt x="1472" y="441"/>
                  </a:lnTo>
                  <a:lnTo>
                    <a:pt x="1472" y="443"/>
                  </a:lnTo>
                  <a:lnTo>
                    <a:pt x="1470" y="441"/>
                  </a:lnTo>
                  <a:lnTo>
                    <a:pt x="1470" y="443"/>
                  </a:lnTo>
                  <a:lnTo>
                    <a:pt x="1469" y="444"/>
                  </a:lnTo>
                  <a:lnTo>
                    <a:pt x="1467" y="444"/>
                  </a:lnTo>
                  <a:lnTo>
                    <a:pt x="1466" y="445"/>
                  </a:lnTo>
                  <a:lnTo>
                    <a:pt x="1466" y="444"/>
                  </a:lnTo>
                  <a:lnTo>
                    <a:pt x="1465" y="444"/>
                  </a:lnTo>
                  <a:lnTo>
                    <a:pt x="1465" y="443"/>
                  </a:lnTo>
                  <a:lnTo>
                    <a:pt x="1466" y="443"/>
                  </a:lnTo>
                  <a:lnTo>
                    <a:pt x="1466" y="441"/>
                  </a:lnTo>
                  <a:lnTo>
                    <a:pt x="1467" y="441"/>
                  </a:lnTo>
                  <a:lnTo>
                    <a:pt x="1469" y="440"/>
                  </a:lnTo>
                  <a:lnTo>
                    <a:pt x="1469" y="438"/>
                  </a:lnTo>
                  <a:lnTo>
                    <a:pt x="1467" y="440"/>
                  </a:lnTo>
                  <a:lnTo>
                    <a:pt x="1466" y="440"/>
                  </a:lnTo>
                  <a:lnTo>
                    <a:pt x="1465" y="440"/>
                  </a:lnTo>
                  <a:lnTo>
                    <a:pt x="1465" y="441"/>
                  </a:lnTo>
                  <a:lnTo>
                    <a:pt x="1464" y="441"/>
                  </a:lnTo>
                  <a:lnTo>
                    <a:pt x="1464" y="443"/>
                  </a:lnTo>
                  <a:lnTo>
                    <a:pt x="1464" y="444"/>
                  </a:lnTo>
                  <a:lnTo>
                    <a:pt x="1461" y="444"/>
                  </a:lnTo>
                  <a:lnTo>
                    <a:pt x="1461" y="445"/>
                  </a:lnTo>
                  <a:lnTo>
                    <a:pt x="1461" y="446"/>
                  </a:lnTo>
                  <a:lnTo>
                    <a:pt x="1460" y="446"/>
                  </a:lnTo>
                  <a:lnTo>
                    <a:pt x="1459" y="446"/>
                  </a:lnTo>
                  <a:lnTo>
                    <a:pt x="1456" y="446"/>
                  </a:lnTo>
                  <a:lnTo>
                    <a:pt x="1456" y="449"/>
                  </a:lnTo>
                  <a:lnTo>
                    <a:pt x="1455" y="449"/>
                  </a:lnTo>
                  <a:lnTo>
                    <a:pt x="1455" y="446"/>
                  </a:lnTo>
                  <a:lnTo>
                    <a:pt x="1454" y="446"/>
                  </a:lnTo>
                  <a:lnTo>
                    <a:pt x="1454" y="449"/>
                  </a:lnTo>
                  <a:lnTo>
                    <a:pt x="1452" y="446"/>
                  </a:lnTo>
                  <a:lnTo>
                    <a:pt x="1452" y="449"/>
                  </a:lnTo>
                  <a:lnTo>
                    <a:pt x="1450" y="446"/>
                  </a:lnTo>
                  <a:lnTo>
                    <a:pt x="1450" y="449"/>
                  </a:lnTo>
                  <a:lnTo>
                    <a:pt x="1449" y="449"/>
                  </a:lnTo>
                  <a:lnTo>
                    <a:pt x="1448" y="449"/>
                  </a:lnTo>
                  <a:lnTo>
                    <a:pt x="1447" y="449"/>
                  </a:lnTo>
                  <a:lnTo>
                    <a:pt x="1445" y="449"/>
                  </a:lnTo>
                  <a:lnTo>
                    <a:pt x="1443" y="449"/>
                  </a:lnTo>
                  <a:lnTo>
                    <a:pt x="1442" y="449"/>
                  </a:lnTo>
                  <a:lnTo>
                    <a:pt x="1441" y="449"/>
                  </a:lnTo>
                  <a:lnTo>
                    <a:pt x="1439" y="449"/>
                  </a:lnTo>
                  <a:lnTo>
                    <a:pt x="1439" y="450"/>
                  </a:lnTo>
                  <a:lnTo>
                    <a:pt x="1438" y="450"/>
                  </a:lnTo>
                  <a:lnTo>
                    <a:pt x="1437" y="450"/>
                  </a:lnTo>
                  <a:lnTo>
                    <a:pt x="1435" y="450"/>
                  </a:lnTo>
                  <a:lnTo>
                    <a:pt x="1435" y="451"/>
                  </a:lnTo>
                  <a:lnTo>
                    <a:pt x="1433" y="451"/>
                  </a:lnTo>
                  <a:lnTo>
                    <a:pt x="1432" y="451"/>
                  </a:lnTo>
                  <a:lnTo>
                    <a:pt x="1432" y="452"/>
                  </a:lnTo>
                  <a:lnTo>
                    <a:pt x="1431" y="452"/>
                  </a:lnTo>
                  <a:lnTo>
                    <a:pt x="1430" y="452"/>
                  </a:lnTo>
                  <a:lnTo>
                    <a:pt x="1428" y="453"/>
                  </a:lnTo>
                  <a:lnTo>
                    <a:pt x="1427" y="453"/>
                  </a:lnTo>
                  <a:lnTo>
                    <a:pt x="1425" y="455"/>
                  </a:lnTo>
                  <a:lnTo>
                    <a:pt x="1425" y="457"/>
                  </a:lnTo>
                  <a:lnTo>
                    <a:pt x="1427" y="457"/>
                  </a:lnTo>
                  <a:lnTo>
                    <a:pt x="1427" y="455"/>
                  </a:lnTo>
                  <a:lnTo>
                    <a:pt x="1428" y="455"/>
                  </a:lnTo>
                  <a:lnTo>
                    <a:pt x="1430" y="455"/>
                  </a:lnTo>
                  <a:lnTo>
                    <a:pt x="1430" y="453"/>
                  </a:lnTo>
                  <a:lnTo>
                    <a:pt x="1431" y="453"/>
                  </a:lnTo>
                  <a:lnTo>
                    <a:pt x="1432" y="455"/>
                  </a:lnTo>
                  <a:lnTo>
                    <a:pt x="1433" y="455"/>
                  </a:lnTo>
                  <a:lnTo>
                    <a:pt x="1435" y="455"/>
                  </a:lnTo>
                  <a:lnTo>
                    <a:pt x="1435" y="453"/>
                  </a:lnTo>
                  <a:lnTo>
                    <a:pt x="1437" y="453"/>
                  </a:lnTo>
                  <a:lnTo>
                    <a:pt x="1438" y="453"/>
                  </a:lnTo>
                  <a:lnTo>
                    <a:pt x="1439" y="453"/>
                  </a:lnTo>
                  <a:lnTo>
                    <a:pt x="1441" y="453"/>
                  </a:lnTo>
                  <a:lnTo>
                    <a:pt x="1442" y="453"/>
                  </a:lnTo>
                  <a:lnTo>
                    <a:pt x="1443" y="452"/>
                  </a:lnTo>
                  <a:lnTo>
                    <a:pt x="1445" y="452"/>
                  </a:lnTo>
                  <a:lnTo>
                    <a:pt x="1445" y="453"/>
                  </a:lnTo>
                  <a:lnTo>
                    <a:pt x="1443" y="453"/>
                  </a:lnTo>
                  <a:lnTo>
                    <a:pt x="1442" y="455"/>
                  </a:lnTo>
                  <a:lnTo>
                    <a:pt x="1443" y="455"/>
                  </a:lnTo>
                  <a:lnTo>
                    <a:pt x="1445" y="455"/>
                  </a:lnTo>
                  <a:lnTo>
                    <a:pt x="1443" y="457"/>
                  </a:lnTo>
                  <a:lnTo>
                    <a:pt x="1442" y="457"/>
                  </a:lnTo>
                  <a:lnTo>
                    <a:pt x="1439" y="458"/>
                  </a:lnTo>
                  <a:lnTo>
                    <a:pt x="1441" y="457"/>
                  </a:lnTo>
                  <a:lnTo>
                    <a:pt x="1439" y="457"/>
                  </a:lnTo>
                  <a:lnTo>
                    <a:pt x="1438" y="457"/>
                  </a:lnTo>
                  <a:lnTo>
                    <a:pt x="1438" y="458"/>
                  </a:lnTo>
                  <a:lnTo>
                    <a:pt x="1437" y="458"/>
                  </a:lnTo>
                  <a:lnTo>
                    <a:pt x="1435" y="458"/>
                  </a:lnTo>
                  <a:lnTo>
                    <a:pt x="1433" y="458"/>
                  </a:lnTo>
                  <a:lnTo>
                    <a:pt x="1433" y="460"/>
                  </a:lnTo>
                  <a:lnTo>
                    <a:pt x="1432" y="460"/>
                  </a:lnTo>
                  <a:lnTo>
                    <a:pt x="1432" y="458"/>
                  </a:lnTo>
                  <a:lnTo>
                    <a:pt x="1431" y="460"/>
                  </a:lnTo>
                  <a:lnTo>
                    <a:pt x="1430" y="461"/>
                  </a:lnTo>
                  <a:lnTo>
                    <a:pt x="1428" y="461"/>
                  </a:lnTo>
                  <a:lnTo>
                    <a:pt x="1430" y="460"/>
                  </a:lnTo>
                  <a:lnTo>
                    <a:pt x="1428" y="460"/>
                  </a:lnTo>
                  <a:lnTo>
                    <a:pt x="1427" y="460"/>
                  </a:lnTo>
                  <a:lnTo>
                    <a:pt x="1425" y="461"/>
                  </a:lnTo>
                  <a:lnTo>
                    <a:pt x="1424" y="461"/>
                  </a:lnTo>
                  <a:lnTo>
                    <a:pt x="1424" y="460"/>
                  </a:lnTo>
                  <a:lnTo>
                    <a:pt x="1422" y="460"/>
                  </a:lnTo>
                  <a:lnTo>
                    <a:pt x="1422" y="461"/>
                  </a:lnTo>
                  <a:lnTo>
                    <a:pt x="1421" y="461"/>
                  </a:lnTo>
                  <a:lnTo>
                    <a:pt x="1420" y="461"/>
                  </a:lnTo>
                  <a:lnTo>
                    <a:pt x="1419" y="461"/>
                  </a:lnTo>
                  <a:lnTo>
                    <a:pt x="1419" y="460"/>
                  </a:lnTo>
                  <a:lnTo>
                    <a:pt x="1416" y="461"/>
                  </a:lnTo>
                  <a:lnTo>
                    <a:pt x="1419" y="461"/>
                  </a:lnTo>
                  <a:lnTo>
                    <a:pt x="1419" y="462"/>
                  </a:lnTo>
                  <a:lnTo>
                    <a:pt x="1416" y="462"/>
                  </a:lnTo>
                  <a:lnTo>
                    <a:pt x="1415" y="462"/>
                  </a:lnTo>
                  <a:lnTo>
                    <a:pt x="1415" y="463"/>
                  </a:lnTo>
                  <a:lnTo>
                    <a:pt x="1416" y="463"/>
                  </a:lnTo>
                  <a:lnTo>
                    <a:pt x="1419" y="463"/>
                  </a:lnTo>
                  <a:lnTo>
                    <a:pt x="1420" y="463"/>
                  </a:lnTo>
                  <a:lnTo>
                    <a:pt x="1420" y="464"/>
                  </a:lnTo>
                  <a:lnTo>
                    <a:pt x="1419" y="467"/>
                  </a:lnTo>
                  <a:lnTo>
                    <a:pt x="1419" y="468"/>
                  </a:lnTo>
                  <a:lnTo>
                    <a:pt x="1419" y="469"/>
                  </a:lnTo>
                  <a:lnTo>
                    <a:pt x="1416" y="469"/>
                  </a:lnTo>
                  <a:lnTo>
                    <a:pt x="1416" y="470"/>
                  </a:lnTo>
                  <a:lnTo>
                    <a:pt x="1415" y="472"/>
                  </a:lnTo>
                  <a:lnTo>
                    <a:pt x="1414" y="472"/>
                  </a:lnTo>
                  <a:lnTo>
                    <a:pt x="1414" y="473"/>
                  </a:lnTo>
                  <a:lnTo>
                    <a:pt x="1414" y="475"/>
                  </a:lnTo>
                  <a:lnTo>
                    <a:pt x="1413" y="475"/>
                  </a:lnTo>
                  <a:lnTo>
                    <a:pt x="1413" y="477"/>
                  </a:lnTo>
                  <a:lnTo>
                    <a:pt x="1414" y="477"/>
                  </a:lnTo>
                  <a:lnTo>
                    <a:pt x="1413" y="478"/>
                  </a:lnTo>
                  <a:lnTo>
                    <a:pt x="1412" y="478"/>
                  </a:lnTo>
                  <a:lnTo>
                    <a:pt x="1412" y="479"/>
                  </a:lnTo>
                  <a:lnTo>
                    <a:pt x="1410" y="480"/>
                  </a:lnTo>
                  <a:lnTo>
                    <a:pt x="1410" y="479"/>
                  </a:lnTo>
                  <a:lnTo>
                    <a:pt x="1409" y="480"/>
                  </a:lnTo>
                  <a:lnTo>
                    <a:pt x="1409" y="481"/>
                  </a:lnTo>
                  <a:lnTo>
                    <a:pt x="1407" y="483"/>
                  </a:lnTo>
                  <a:lnTo>
                    <a:pt x="1407" y="481"/>
                  </a:lnTo>
                  <a:lnTo>
                    <a:pt x="1405" y="483"/>
                  </a:lnTo>
                  <a:lnTo>
                    <a:pt x="1404" y="483"/>
                  </a:lnTo>
                  <a:lnTo>
                    <a:pt x="1404" y="485"/>
                  </a:lnTo>
                  <a:lnTo>
                    <a:pt x="1403" y="486"/>
                  </a:lnTo>
                  <a:lnTo>
                    <a:pt x="1402" y="487"/>
                  </a:lnTo>
                  <a:lnTo>
                    <a:pt x="1402" y="489"/>
                  </a:lnTo>
                  <a:lnTo>
                    <a:pt x="1401" y="489"/>
                  </a:lnTo>
                  <a:lnTo>
                    <a:pt x="1398" y="489"/>
                  </a:lnTo>
                  <a:lnTo>
                    <a:pt x="1398" y="487"/>
                  </a:lnTo>
                  <a:lnTo>
                    <a:pt x="1398" y="486"/>
                  </a:lnTo>
                  <a:lnTo>
                    <a:pt x="1397" y="486"/>
                  </a:lnTo>
                  <a:lnTo>
                    <a:pt x="1396" y="486"/>
                  </a:lnTo>
                  <a:lnTo>
                    <a:pt x="1395" y="486"/>
                  </a:lnTo>
                  <a:lnTo>
                    <a:pt x="1395" y="485"/>
                  </a:lnTo>
                  <a:lnTo>
                    <a:pt x="1393" y="485"/>
                  </a:lnTo>
                  <a:lnTo>
                    <a:pt x="1393" y="483"/>
                  </a:lnTo>
                  <a:lnTo>
                    <a:pt x="1392" y="481"/>
                  </a:lnTo>
                  <a:lnTo>
                    <a:pt x="1392" y="483"/>
                  </a:lnTo>
                  <a:lnTo>
                    <a:pt x="1392" y="485"/>
                  </a:lnTo>
                  <a:lnTo>
                    <a:pt x="1392" y="486"/>
                  </a:lnTo>
                  <a:lnTo>
                    <a:pt x="1392" y="487"/>
                  </a:lnTo>
                  <a:lnTo>
                    <a:pt x="1392" y="489"/>
                  </a:lnTo>
                  <a:lnTo>
                    <a:pt x="1392" y="490"/>
                  </a:lnTo>
                  <a:lnTo>
                    <a:pt x="1392" y="491"/>
                  </a:lnTo>
                  <a:lnTo>
                    <a:pt x="1392" y="493"/>
                  </a:lnTo>
                  <a:lnTo>
                    <a:pt x="1393" y="495"/>
                  </a:lnTo>
                  <a:lnTo>
                    <a:pt x="1393" y="496"/>
                  </a:lnTo>
                  <a:lnTo>
                    <a:pt x="1392" y="496"/>
                  </a:lnTo>
                  <a:lnTo>
                    <a:pt x="1392" y="497"/>
                  </a:lnTo>
                  <a:lnTo>
                    <a:pt x="1390" y="497"/>
                  </a:lnTo>
                  <a:lnTo>
                    <a:pt x="1390" y="498"/>
                  </a:lnTo>
                  <a:lnTo>
                    <a:pt x="1392" y="497"/>
                  </a:lnTo>
                  <a:lnTo>
                    <a:pt x="1392" y="498"/>
                  </a:lnTo>
                  <a:lnTo>
                    <a:pt x="1392" y="500"/>
                  </a:lnTo>
                  <a:lnTo>
                    <a:pt x="1390" y="500"/>
                  </a:lnTo>
                  <a:lnTo>
                    <a:pt x="1390" y="502"/>
                  </a:lnTo>
                  <a:lnTo>
                    <a:pt x="1392" y="502"/>
                  </a:lnTo>
                  <a:lnTo>
                    <a:pt x="1392" y="503"/>
                  </a:lnTo>
                  <a:lnTo>
                    <a:pt x="1390" y="503"/>
                  </a:lnTo>
                  <a:lnTo>
                    <a:pt x="1390" y="504"/>
                  </a:lnTo>
                  <a:lnTo>
                    <a:pt x="1388" y="506"/>
                  </a:lnTo>
                  <a:lnTo>
                    <a:pt x="1388" y="504"/>
                  </a:lnTo>
                  <a:lnTo>
                    <a:pt x="1387" y="504"/>
                  </a:lnTo>
                  <a:lnTo>
                    <a:pt x="1387" y="506"/>
                  </a:lnTo>
                  <a:lnTo>
                    <a:pt x="1386" y="507"/>
                  </a:lnTo>
                  <a:lnTo>
                    <a:pt x="1385" y="507"/>
                  </a:lnTo>
                  <a:lnTo>
                    <a:pt x="1385" y="508"/>
                  </a:lnTo>
                  <a:lnTo>
                    <a:pt x="1384" y="508"/>
                  </a:lnTo>
                  <a:lnTo>
                    <a:pt x="1384" y="509"/>
                  </a:lnTo>
                  <a:lnTo>
                    <a:pt x="1384" y="512"/>
                  </a:lnTo>
                  <a:lnTo>
                    <a:pt x="1382" y="512"/>
                  </a:lnTo>
                  <a:lnTo>
                    <a:pt x="1382" y="513"/>
                  </a:lnTo>
                  <a:lnTo>
                    <a:pt x="1380" y="513"/>
                  </a:lnTo>
                  <a:lnTo>
                    <a:pt x="1380" y="514"/>
                  </a:lnTo>
                  <a:lnTo>
                    <a:pt x="1379" y="514"/>
                  </a:lnTo>
                  <a:lnTo>
                    <a:pt x="1379" y="515"/>
                  </a:lnTo>
                  <a:lnTo>
                    <a:pt x="1378" y="515"/>
                  </a:lnTo>
                  <a:lnTo>
                    <a:pt x="1378" y="517"/>
                  </a:lnTo>
                  <a:lnTo>
                    <a:pt x="1376" y="517"/>
                  </a:lnTo>
                  <a:lnTo>
                    <a:pt x="1376" y="518"/>
                  </a:lnTo>
                  <a:lnTo>
                    <a:pt x="1375" y="518"/>
                  </a:lnTo>
                  <a:lnTo>
                    <a:pt x="1375" y="520"/>
                  </a:lnTo>
                  <a:lnTo>
                    <a:pt x="1374" y="521"/>
                  </a:lnTo>
                  <a:lnTo>
                    <a:pt x="1371" y="521"/>
                  </a:lnTo>
                  <a:lnTo>
                    <a:pt x="1371" y="520"/>
                  </a:lnTo>
                  <a:lnTo>
                    <a:pt x="1374" y="518"/>
                  </a:lnTo>
                  <a:lnTo>
                    <a:pt x="1374" y="517"/>
                  </a:lnTo>
                  <a:lnTo>
                    <a:pt x="1375" y="515"/>
                  </a:lnTo>
                  <a:lnTo>
                    <a:pt x="1376" y="515"/>
                  </a:lnTo>
                  <a:lnTo>
                    <a:pt x="1376" y="514"/>
                  </a:lnTo>
                  <a:lnTo>
                    <a:pt x="1378" y="513"/>
                  </a:lnTo>
                  <a:lnTo>
                    <a:pt x="1379" y="513"/>
                  </a:lnTo>
                  <a:lnTo>
                    <a:pt x="1379" y="512"/>
                  </a:lnTo>
                  <a:lnTo>
                    <a:pt x="1379" y="509"/>
                  </a:lnTo>
                  <a:lnTo>
                    <a:pt x="1378" y="509"/>
                  </a:lnTo>
                  <a:lnTo>
                    <a:pt x="1378" y="508"/>
                  </a:lnTo>
                  <a:lnTo>
                    <a:pt x="1379" y="508"/>
                  </a:lnTo>
                  <a:lnTo>
                    <a:pt x="1379" y="507"/>
                  </a:lnTo>
                  <a:lnTo>
                    <a:pt x="1379" y="506"/>
                  </a:lnTo>
                  <a:lnTo>
                    <a:pt x="1378" y="506"/>
                  </a:lnTo>
                  <a:lnTo>
                    <a:pt x="1379" y="504"/>
                  </a:lnTo>
                  <a:lnTo>
                    <a:pt x="1379" y="503"/>
                  </a:lnTo>
                  <a:lnTo>
                    <a:pt x="1380" y="503"/>
                  </a:lnTo>
                  <a:lnTo>
                    <a:pt x="1380" y="502"/>
                  </a:lnTo>
                  <a:lnTo>
                    <a:pt x="1379" y="502"/>
                  </a:lnTo>
                  <a:lnTo>
                    <a:pt x="1378" y="502"/>
                  </a:lnTo>
                  <a:lnTo>
                    <a:pt x="1378" y="503"/>
                  </a:lnTo>
                  <a:lnTo>
                    <a:pt x="1379" y="503"/>
                  </a:lnTo>
                  <a:lnTo>
                    <a:pt x="1378" y="504"/>
                  </a:lnTo>
                  <a:lnTo>
                    <a:pt x="1376" y="504"/>
                  </a:lnTo>
                  <a:lnTo>
                    <a:pt x="1376" y="503"/>
                  </a:lnTo>
                  <a:lnTo>
                    <a:pt x="1375" y="502"/>
                  </a:lnTo>
                  <a:lnTo>
                    <a:pt x="1375" y="500"/>
                  </a:lnTo>
                  <a:lnTo>
                    <a:pt x="1375" y="498"/>
                  </a:lnTo>
                  <a:lnTo>
                    <a:pt x="1376" y="497"/>
                  </a:lnTo>
                  <a:lnTo>
                    <a:pt x="1378" y="497"/>
                  </a:lnTo>
                  <a:lnTo>
                    <a:pt x="1379" y="498"/>
                  </a:lnTo>
                  <a:lnTo>
                    <a:pt x="1379" y="497"/>
                  </a:lnTo>
                  <a:lnTo>
                    <a:pt x="1378" y="497"/>
                  </a:lnTo>
                  <a:lnTo>
                    <a:pt x="1378" y="496"/>
                  </a:lnTo>
                  <a:lnTo>
                    <a:pt x="1378" y="495"/>
                  </a:lnTo>
                  <a:lnTo>
                    <a:pt x="1376" y="495"/>
                  </a:lnTo>
                  <a:lnTo>
                    <a:pt x="1376" y="493"/>
                  </a:lnTo>
                  <a:lnTo>
                    <a:pt x="1378" y="493"/>
                  </a:lnTo>
                  <a:lnTo>
                    <a:pt x="1379" y="493"/>
                  </a:lnTo>
                  <a:lnTo>
                    <a:pt x="1379" y="491"/>
                  </a:lnTo>
                  <a:lnTo>
                    <a:pt x="1378" y="491"/>
                  </a:lnTo>
                  <a:lnTo>
                    <a:pt x="1376" y="491"/>
                  </a:lnTo>
                  <a:lnTo>
                    <a:pt x="1378" y="490"/>
                  </a:lnTo>
                  <a:lnTo>
                    <a:pt x="1379" y="490"/>
                  </a:lnTo>
                  <a:lnTo>
                    <a:pt x="1380" y="490"/>
                  </a:lnTo>
                  <a:lnTo>
                    <a:pt x="1380" y="489"/>
                  </a:lnTo>
                  <a:lnTo>
                    <a:pt x="1382" y="487"/>
                  </a:lnTo>
                  <a:lnTo>
                    <a:pt x="1380" y="487"/>
                  </a:lnTo>
                  <a:lnTo>
                    <a:pt x="1380" y="489"/>
                  </a:lnTo>
                  <a:lnTo>
                    <a:pt x="1379" y="489"/>
                  </a:lnTo>
                  <a:lnTo>
                    <a:pt x="1379" y="487"/>
                  </a:lnTo>
                  <a:lnTo>
                    <a:pt x="1379" y="486"/>
                  </a:lnTo>
                  <a:lnTo>
                    <a:pt x="1380" y="486"/>
                  </a:lnTo>
                  <a:lnTo>
                    <a:pt x="1382" y="485"/>
                  </a:lnTo>
                  <a:lnTo>
                    <a:pt x="1384" y="483"/>
                  </a:lnTo>
                  <a:lnTo>
                    <a:pt x="1385" y="483"/>
                  </a:lnTo>
                  <a:lnTo>
                    <a:pt x="1385" y="481"/>
                  </a:lnTo>
                  <a:lnTo>
                    <a:pt x="1386" y="480"/>
                  </a:lnTo>
                  <a:lnTo>
                    <a:pt x="1386" y="481"/>
                  </a:lnTo>
                  <a:lnTo>
                    <a:pt x="1387" y="481"/>
                  </a:lnTo>
                  <a:lnTo>
                    <a:pt x="1387" y="480"/>
                  </a:lnTo>
                  <a:lnTo>
                    <a:pt x="1386" y="480"/>
                  </a:lnTo>
                  <a:lnTo>
                    <a:pt x="1387" y="479"/>
                  </a:lnTo>
                  <a:lnTo>
                    <a:pt x="1386" y="479"/>
                  </a:lnTo>
                  <a:lnTo>
                    <a:pt x="1386" y="480"/>
                  </a:lnTo>
                  <a:lnTo>
                    <a:pt x="1385" y="480"/>
                  </a:lnTo>
                  <a:lnTo>
                    <a:pt x="1384" y="480"/>
                  </a:lnTo>
                  <a:lnTo>
                    <a:pt x="1384" y="481"/>
                  </a:lnTo>
                  <a:lnTo>
                    <a:pt x="1384" y="483"/>
                  </a:lnTo>
                  <a:lnTo>
                    <a:pt x="1382" y="483"/>
                  </a:lnTo>
                  <a:lnTo>
                    <a:pt x="1382" y="481"/>
                  </a:lnTo>
                  <a:lnTo>
                    <a:pt x="1380" y="483"/>
                  </a:lnTo>
                  <a:lnTo>
                    <a:pt x="1379" y="483"/>
                  </a:lnTo>
                  <a:lnTo>
                    <a:pt x="1379" y="485"/>
                  </a:lnTo>
                  <a:lnTo>
                    <a:pt x="1378" y="485"/>
                  </a:lnTo>
                  <a:lnTo>
                    <a:pt x="1378" y="486"/>
                  </a:lnTo>
                  <a:lnTo>
                    <a:pt x="1376" y="486"/>
                  </a:lnTo>
                  <a:lnTo>
                    <a:pt x="1376" y="485"/>
                  </a:lnTo>
                  <a:lnTo>
                    <a:pt x="1375" y="485"/>
                  </a:lnTo>
                  <a:lnTo>
                    <a:pt x="1375" y="486"/>
                  </a:lnTo>
                  <a:lnTo>
                    <a:pt x="1376" y="486"/>
                  </a:lnTo>
                  <a:lnTo>
                    <a:pt x="1376" y="487"/>
                  </a:lnTo>
                  <a:lnTo>
                    <a:pt x="1376" y="489"/>
                  </a:lnTo>
                  <a:lnTo>
                    <a:pt x="1376" y="490"/>
                  </a:lnTo>
                  <a:lnTo>
                    <a:pt x="1375" y="490"/>
                  </a:lnTo>
                  <a:lnTo>
                    <a:pt x="1375" y="489"/>
                  </a:lnTo>
                  <a:lnTo>
                    <a:pt x="1374" y="489"/>
                  </a:lnTo>
                  <a:lnTo>
                    <a:pt x="1375" y="490"/>
                  </a:lnTo>
                  <a:lnTo>
                    <a:pt x="1375" y="491"/>
                  </a:lnTo>
                  <a:lnTo>
                    <a:pt x="1374" y="493"/>
                  </a:lnTo>
                  <a:lnTo>
                    <a:pt x="1374" y="495"/>
                  </a:lnTo>
                  <a:lnTo>
                    <a:pt x="1371" y="495"/>
                  </a:lnTo>
                  <a:lnTo>
                    <a:pt x="1374" y="496"/>
                  </a:lnTo>
                  <a:lnTo>
                    <a:pt x="1371" y="496"/>
                  </a:lnTo>
                  <a:lnTo>
                    <a:pt x="1371" y="497"/>
                  </a:lnTo>
                  <a:lnTo>
                    <a:pt x="1371" y="498"/>
                  </a:lnTo>
                  <a:lnTo>
                    <a:pt x="1371" y="500"/>
                  </a:lnTo>
                  <a:lnTo>
                    <a:pt x="1371" y="502"/>
                  </a:lnTo>
                  <a:lnTo>
                    <a:pt x="1371" y="503"/>
                  </a:lnTo>
                  <a:lnTo>
                    <a:pt x="1371" y="504"/>
                  </a:lnTo>
                  <a:lnTo>
                    <a:pt x="1371" y="506"/>
                  </a:lnTo>
                  <a:lnTo>
                    <a:pt x="1371" y="507"/>
                  </a:lnTo>
                  <a:lnTo>
                    <a:pt x="1370" y="507"/>
                  </a:lnTo>
                  <a:lnTo>
                    <a:pt x="1370" y="506"/>
                  </a:lnTo>
                  <a:lnTo>
                    <a:pt x="1369" y="506"/>
                  </a:lnTo>
                  <a:lnTo>
                    <a:pt x="1368" y="506"/>
                  </a:lnTo>
                  <a:lnTo>
                    <a:pt x="1368" y="504"/>
                  </a:lnTo>
                  <a:lnTo>
                    <a:pt x="1367" y="504"/>
                  </a:lnTo>
                  <a:lnTo>
                    <a:pt x="1367" y="503"/>
                  </a:lnTo>
                  <a:lnTo>
                    <a:pt x="1367" y="502"/>
                  </a:lnTo>
                  <a:lnTo>
                    <a:pt x="1365" y="502"/>
                  </a:lnTo>
                  <a:lnTo>
                    <a:pt x="1365" y="503"/>
                  </a:lnTo>
                  <a:lnTo>
                    <a:pt x="1365" y="504"/>
                  </a:lnTo>
                  <a:lnTo>
                    <a:pt x="1363" y="503"/>
                  </a:lnTo>
                  <a:lnTo>
                    <a:pt x="1362" y="503"/>
                  </a:lnTo>
                  <a:lnTo>
                    <a:pt x="1363" y="504"/>
                  </a:lnTo>
                  <a:lnTo>
                    <a:pt x="1363" y="506"/>
                  </a:lnTo>
                  <a:lnTo>
                    <a:pt x="1365" y="506"/>
                  </a:lnTo>
                  <a:lnTo>
                    <a:pt x="1367" y="506"/>
                  </a:lnTo>
                  <a:lnTo>
                    <a:pt x="1368" y="506"/>
                  </a:lnTo>
                  <a:lnTo>
                    <a:pt x="1368" y="507"/>
                  </a:lnTo>
                  <a:lnTo>
                    <a:pt x="1368" y="508"/>
                  </a:lnTo>
                  <a:lnTo>
                    <a:pt x="1369" y="508"/>
                  </a:lnTo>
                  <a:lnTo>
                    <a:pt x="1369" y="509"/>
                  </a:lnTo>
                  <a:lnTo>
                    <a:pt x="1370" y="509"/>
                  </a:lnTo>
                  <a:lnTo>
                    <a:pt x="1370" y="512"/>
                  </a:lnTo>
                  <a:lnTo>
                    <a:pt x="1369" y="512"/>
                  </a:lnTo>
                  <a:lnTo>
                    <a:pt x="1369" y="513"/>
                  </a:lnTo>
                  <a:lnTo>
                    <a:pt x="1369" y="514"/>
                  </a:lnTo>
                  <a:lnTo>
                    <a:pt x="1369" y="515"/>
                  </a:lnTo>
                  <a:lnTo>
                    <a:pt x="1368" y="515"/>
                  </a:lnTo>
                  <a:lnTo>
                    <a:pt x="1367" y="515"/>
                  </a:lnTo>
                  <a:lnTo>
                    <a:pt x="1367" y="514"/>
                  </a:lnTo>
                  <a:lnTo>
                    <a:pt x="1367" y="513"/>
                  </a:lnTo>
                  <a:lnTo>
                    <a:pt x="1365" y="513"/>
                  </a:lnTo>
                  <a:lnTo>
                    <a:pt x="1365" y="512"/>
                  </a:lnTo>
                  <a:lnTo>
                    <a:pt x="1363" y="512"/>
                  </a:lnTo>
                  <a:lnTo>
                    <a:pt x="1363" y="513"/>
                  </a:lnTo>
                  <a:lnTo>
                    <a:pt x="1365" y="513"/>
                  </a:lnTo>
                  <a:lnTo>
                    <a:pt x="1365" y="514"/>
                  </a:lnTo>
                  <a:lnTo>
                    <a:pt x="1365" y="515"/>
                  </a:lnTo>
                  <a:lnTo>
                    <a:pt x="1365" y="517"/>
                  </a:lnTo>
                  <a:lnTo>
                    <a:pt x="1367" y="515"/>
                  </a:lnTo>
                  <a:lnTo>
                    <a:pt x="1367" y="517"/>
                  </a:lnTo>
                  <a:lnTo>
                    <a:pt x="1367" y="518"/>
                  </a:lnTo>
                  <a:lnTo>
                    <a:pt x="1368" y="518"/>
                  </a:lnTo>
                  <a:lnTo>
                    <a:pt x="1368" y="520"/>
                  </a:lnTo>
                  <a:lnTo>
                    <a:pt x="1368" y="521"/>
                  </a:lnTo>
                  <a:lnTo>
                    <a:pt x="1367" y="521"/>
                  </a:lnTo>
                  <a:lnTo>
                    <a:pt x="1367" y="520"/>
                  </a:lnTo>
                  <a:lnTo>
                    <a:pt x="1365" y="520"/>
                  </a:lnTo>
                  <a:lnTo>
                    <a:pt x="1365" y="521"/>
                  </a:lnTo>
                  <a:lnTo>
                    <a:pt x="1365" y="523"/>
                  </a:lnTo>
                  <a:lnTo>
                    <a:pt x="1363" y="523"/>
                  </a:lnTo>
                  <a:lnTo>
                    <a:pt x="1363" y="521"/>
                  </a:lnTo>
                  <a:lnTo>
                    <a:pt x="1362" y="521"/>
                  </a:lnTo>
                  <a:lnTo>
                    <a:pt x="1362" y="523"/>
                  </a:lnTo>
                  <a:lnTo>
                    <a:pt x="1363" y="523"/>
                  </a:lnTo>
                  <a:lnTo>
                    <a:pt x="1363" y="524"/>
                  </a:lnTo>
                  <a:lnTo>
                    <a:pt x="1365" y="524"/>
                  </a:lnTo>
                  <a:lnTo>
                    <a:pt x="1365" y="525"/>
                  </a:lnTo>
                  <a:lnTo>
                    <a:pt x="1367" y="525"/>
                  </a:lnTo>
                  <a:lnTo>
                    <a:pt x="1367" y="526"/>
                  </a:lnTo>
                  <a:lnTo>
                    <a:pt x="1365" y="526"/>
                  </a:lnTo>
                  <a:lnTo>
                    <a:pt x="1365" y="529"/>
                  </a:lnTo>
                  <a:lnTo>
                    <a:pt x="1367" y="530"/>
                  </a:lnTo>
                  <a:lnTo>
                    <a:pt x="1368" y="530"/>
                  </a:lnTo>
                  <a:lnTo>
                    <a:pt x="1369" y="530"/>
                  </a:lnTo>
                  <a:lnTo>
                    <a:pt x="1369" y="531"/>
                  </a:lnTo>
                  <a:lnTo>
                    <a:pt x="1369" y="535"/>
                  </a:lnTo>
                  <a:lnTo>
                    <a:pt x="1368" y="536"/>
                  </a:lnTo>
                  <a:lnTo>
                    <a:pt x="1368" y="535"/>
                  </a:lnTo>
                  <a:lnTo>
                    <a:pt x="1368" y="534"/>
                  </a:lnTo>
                  <a:lnTo>
                    <a:pt x="1367" y="535"/>
                  </a:lnTo>
                  <a:lnTo>
                    <a:pt x="1367" y="536"/>
                  </a:lnTo>
                  <a:lnTo>
                    <a:pt x="1365" y="536"/>
                  </a:lnTo>
                  <a:lnTo>
                    <a:pt x="1365" y="538"/>
                  </a:lnTo>
                  <a:lnTo>
                    <a:pt x="1367" y="538"/>
                  </a:lnTo>
                  <a:lnTo>
                    <a:pt x="1367" y="540"/>
                  </a:lnTo>
                  <a:lnTo>
                    <a:pt x="1367" y="541"/>
                  </a:lnTo>
                  <a:lnTo>
                    <a:pt x="1367" y="542"/>
                  </a:lnTo>
                  <a:lnTo>
                    <a:pt x="1367" y="543"/>
                  </a:lnTo>
                  <a:lnTo>
                    <a:pt x="1365" y="542"/>
                  </a:lnTo>
                  <a:lnTo>
                    <a:pt x="1365" y="543"/>
                  </a:lnTo>
                  <a:lnTo>
                    <a:pt x="1363" y="543"/>
                  </a:lnTo>
                  <a:lnTo>
                    <a:pt x="1363" y="542"/>
                  </a:lnTo>
                  <a:lnTo>
                    <a:pt x="1362" y="541"/>
                  </a:lnTo>
                  <a:lnTo>
                    <a:pt x="1362" y="542"/>
                  </a:lnTo>
                  <a:lnTo>
                    <a:pt x="1363" y="543"/>
                  </a:lnTo>
                  <a:lnTo>
                    <a:pt x="1362" y="543"/>
                  </a:lnTo>
                  <a:lnTo>
                    <a:pt x="1362" y="544"/>
                  </a:lnTo>
                  <a:lnTo>
                    <a:pt x="1361" y="544"/>
                  </a:lnTo>
                  <a:lnTo>
                    <a:pt x="1359" y="543"/>
                  </a:lnTo>
                  <a:lnTo>
                    <a:pt x="1361" y="543"/>
                  </a:lnTo>
                  <a:lnTo>
                    <a:pt x="1361" y="542"/>
                  </a:lnTo>
                  <a:lnTo>
                    <a:pt x="1359" y="542"/>
                  </a:lnTo>
                  <a:lnTo>
                    <a:pt x="1359" y="543"/>
                  </a:lnTo>
                  <a:lnTo>
                    <a:pt x="1358" y="543"/>
                  </a:lnTo>
                  <a:lnTo>
                    <a:pt x="1358" y="544"/>
                  </a:lnTo>
                  <a:lnTo>
                    <a:pt x="1357" y="547"/>
                  </a:lnTo>
                  <a:lnTo>
                    <a:pt x="1356" y="547"/>
                  </a:lnTo>
                  <a:lnTo>
                    <a:pt x="1353" y="547"/>
                  </a:lnTo>
                  <a:lnTo>
                    <a:pt x="1353" y="544"/>
                  </a:lnTo>
                  <a:lnTo>
                    <a:pt x="1353" y="543"/>
                  </a:lnTo>
                  <a:lnTo>
                    <a:pt x="1352" y="544"/>
                  </a:lnTo>
                  <a:lnTo>
                    <a:pt x="1352" y="547"/>
                  </a:lnTo>
                  <a:lnTo>
                    <a:pt x="1352" y="548"/>
                  </a:lnTo>
                  <a:lnTo>
                    <a:pt x="1353" y="548"/>
                  </a:lnTo>
                  <a:lnTo>
                    <a:pt x="1356" y="548"/>
                  </a:lnTo>
                  <a:lnTo>
                    <a:pt x="1357" y="548"/>
                  </a:lnTo>
                  <a:lnTo>
                    <a:pt x="1358" y="548"/>
                  </a:lnTo>
                  <a:lnTo>
                    <a:pt x="1359" y="548"/>
                  </a:lnTo>
                  <a:lnTo>
                    <a:pt x="1361" y="547"/>
                  </a:lnTo>
                  <a:lnTo>
                    <a:pt x="1362" y="547"/>
                  </a:lnTo>
                  <a:lnTo>
                    <a:pt x="1362" y="548"/>
                  </a:lnTo>
                  <a:lnTo>
                    <a:pt x="1362" y="549"/>
                  </a:lnTo>
                  <a:lnTo>
                    <a:pt x="1361" y="549"/>
                  </a:lnTo>
                  <a:lnTo>
                    <a:pt x="1361" y="551"/>
                  </a:lnTo>
                  <a:lnTo>
                    <a:pt x="1361" y="552"/>
                  </a:lnTo>
                  <a:lnTo>
                    <a:pt x="1362" y="552"/>
                  </a:lnTo>
                  <a:lnTo>
                    <a:pt x="1362" y="549"/>
                  </a:lnTo>
                  <a:lnTo>
                    <a:pt x="1363" y="548"/>
                  </a:lnTo>
                  <a:lnTo>
                    <a:pt x="1365" y="548"/>
                  </a:lnTo>
                  <a:lnTo>
                    <a:pt x="1367" y="549"/>
                  </a:lnTo>
                  <a:lnTo>
                    <a:pt x="1367" y="548"/>
                  </a:lnTo>
                  <a:lnTo>
                    <a:pt x="1368" y="548"/>
                  </a:lnTo>
                  <a:lnTo>
                    <a:pt x="1368" y="547"/>
                  </a:lnTo>
                  <a:lnTo>
                    <a:pt x="1368" y="544"/>
                  </a:lnTo>
                  <a:lnTo>
                    <a:pt x="1369" y="549"/>
                  </a:lnTo>
                  <a:lnTo>
                    <a:pt x="1369" y="551"/>
                  </a:lnTo>
                  <a:lnTo>
                    <a:pt x="1369" y="552"/>
                  </a:lnTo>
                  <a:lnTo>
                    <a:pt x="1369" y="553"/>
                  </a:lnTo>
                  <a:lnTo>
                    <a:pt x="1368" y="555"/>
                  </a:lnTo>
                  <a:lnTo>
                    <a:pt x="1368" y="553"/>
                  </a:lnTo>
                  <a:lnTo>
                    <a:pt x="1368" y="552"/>
                  </a:lnTo>
                  <a:lnTo>
                    <a:pt x="1368" y="551"/>
                  </a:lnTo>
                  <a:lnTo>
                    <a:pt x="1367" y="551"/>
                  </a:lnTo>
                  <a:lnTo>
                    <a:pt x="1365" y="551"/>
                  </a:lnTo>
                  <a:lnTo>
                    <a:pt x="1365" y="552"/>
                  </a:lnTo>
                  <a:lnTo>
                    <a:pt x="1365" y="553"/>
                  </a:lnTo>
                  <a:lnTo>
                    <a:pt x="1363" y="555"/>
                  </a:lnTo>
                  <a:lnTo>
                    <a:pt x="1362" y="555"/>
                  </a:lnTo>
                  <a:lnTo>
                    <a:pt x="1361" y="557"/>
                  </a:lnTo>
                  <a:lnTo>
                    <a:pt x="1359" y="557"/>
                  </a:lnTo>
                  <a:lnTo>
                    <a:pt x="1359" y="558"/>
                  </a:lnTo>
                  <a:lnTo>
                    <a:pt x="1358" y="558"/>
                  </a:lnTo>
                  <a:lnTo>
                    <a:pt x="1358" y="559"/>
                  </a:lnTo>
                  <a:lnTo>
                    <a:pt x="1357" y="559"/>
                  </a:lnTo>
                  <a:lnTo>
                    <a:pt x="1356" y="559"/>
                  </a:lnTo>
                  <a:lnTo>
                    <a:pt x="1356" y="558"/>
                  </a:lnTo>
                  <a:lnTo>
                    <a:pt x="1353" y="558"/>
                  </a:lnTo>
                  <a:lnTo>
                    <a:pt x="1352" y="558"/>
                  </a:lnTo>
                  <a:lnTo>
                    <a:pt x="1352" y="557"/>
                  </a:lnTo>
                  <a:lnTo>
                    <a:pt x="1352" y="555"/>
                  </a:lnTo>
                  <a:lnTo>
                    <a:pt x="1351" y="557"/>
                  </a:lnTo>
                  <a:lnTo>
                    <a:pt x="1351" y="558"/>
                  </a:lnTo>
                  <a:lnTo>
                    <a:pt x="1350" y="558"/>
                  </a:lnTo>
                  <a:lnTo>
                    <a:pt x="1348" y="558"/>
                  </a:lnTo>
                  <a:lnTo>
                    <a:pt x="1347" y="558"/>
                  </a:lnTo>
                  <a:lnTo>
                    <a:pt x="1347" y="557"/>
                  </a:lnTo>
                  <a:lnTo>
                    <a:pt x="1345" y="557"/>
                  </a:lnTo>
                  <a:lnTo>
                    <a:pt x="1345" y="558"/>
                  </a:lnTo>
                  <a:lnTo>
                    <a:pt x="1347" y="558"/>
                  </a:lnTo>
                  <a:lnTo>
                    <a:pt x="1348" y="559"/>
                  </a:lnTo>
                  <a:lnTo>
                    <a:pt x="1350" y="559"/>
                  </a:lnTo>
                  <a:lnTo>
                    <a:pt x="1351" y="560"/>
                  </a:lnTo>
                  <a:lnTo>
                    <a:pt x="1351" y="561"/>
                  </a:lnTo>
                  <a:lnTo>
                    <a:pt x="1350" y="561"/>
                  </a:lnTo>
                  <a:lnTo>
                    <a:pt x="1348" y="561"/>
                  </a:lnTo>
                  <a:lnTo>
                    <a:pt x="1348" y="563"/>
                  </a:lnTo>
                  <a:lnTo>
                    <a:pt x="1350" y="563"/>
                  </a:lnTo>
                  <a:lnTo>
                    <a:pt x="1350" y="565"/>
                  </a:lnTo>
                  <a:lnTo>
                    <a:pt x="1348" y="565"/>
                  </a:lnTo>
                  <a:lnTo>
                    <a:pt x="1347" y="565"/>
                  </a:lnTo>
                  <a:lnTo>
                    <a:pt x="1347" y="566"/>
                  </a:lnTo>
                  <a:lnTo>
                    <a:pt x="1345" y="566"/>
                  </a:lnTo>
                  <a:lnTo>
                    <a:pt x="1344" y="566"/>
                  </a:lnTo>
                  <a:lnTo>
                    <a:pt x="1344" y="565"/>
                  </a:lnTo>
                  <a:lnTo>
                    <a:pt x="1342" y="565"/>
                  </a:lnTo>
                  <a:lnTo>
                    <a:pt x="1342" y="566"/>
                  </a:lnTo>
                  <a:lnTo>
                    <a:pt x="1344" y="566"/>
                  </a:lnTo>
                  <a:lnTo>
                    <a:pt x="1344" y="567"/>
                  </a:lnTo>
                  <a:lnTo>
                    <a:pt x="1345" y="567"/>
                  </a:lnTo>
                  <a:lnTo>
                    <a:pt x="1347" y="567"/>
                  </a:lnTo>
                  <a:lnTo>
                    <a:pt x="1347" y="566"/>
                  </a:lnTo>
                  <a:lnTo>
                    <a:pt x="1348" y="566"/>
                  </a:lnTo>
                  <a:lnTo>
                    <a:pt x="1350" y="566"/>
                  </a:lnTo>
                  <a:lnTo>
                    <a:pt x="1350" y="567"/>
                  </a:lnTo>
                  <a:lnTo>
                    <a:pt x="1351" y="567"/>
                  </a:lnTo>
                  <a:lnTo>
                    <a:pt x="1351" y="569"/>
                  </a:lnTo>
                  <a:lnTo>
                    <a:pt x="1350" y="569"/>
                  </a:lnTo>
                  <a:lnTo>
                    <a:pt x="1348" y="570"/>
                  </a:lnTo>
                  <a:lnTo>
                    <a:pt x="1348" y="571"/>
                  </a:lnTo>
                  <a:lnTo>
                    <a:pt x="1347" y="571"/>
                  </a:lnTo>
                  <a:lnTo>
                    <a:pt x="1347" y="574"/>
                  </a:lnTo>
                  <a:lnTo>
                    <a:pt x="1345" y="571"/>
                  </a:lnTo>
                  <a:lnTo>
                    <a:pt x="1342" y="571"/>
                  </a:lnTo>
                  <a:lnTo>
                    <a:pt x="1340" y="574"/>
                  </a:lnTo>
                  <a:lnTo>
                    <a:pt x="1340" y="571"/>
                  </a:lnTo>
                  <a:lnTo>
                    <a:pt x="1339" y="571"/>
                  </a:lnTo>
                  <a:lnTo>
                    <a:pt x="1339" y="574"/>
                  </a:lnTo>
                  <a:lnTo>
                    <a:pt x="1336" y="574"/>
                  </a:lnTo>
                  <a:lnTo>
                    <a:pt x="1336" y="575"/>
                  </a:lnTo>
                  <a:lnTo>
                    <a:pt x="1335" y="575"/>
                  </a:lnTo>
                  <a:lnTo>
                    <a:pt x="1334" y="575"/>
                  </a:lnTo>
                  <a:lnTo>
                    <a:pt x="1334" y="576"/>
                  </a:lnTo>
                  <a:lnTo>
                    <a:pt x="1333" y="576"/>
                  </a:lnTo>
                  <a:lnTo>
                    <a:pt x="1331" y="577"/>
                  </a:lnTo>
                  <a:lnTo>
                    <a:pt x="1330" y="577"/>
                  </a:lnTo>
                  <a:lnTo>
                    <a:pt x="1329" y="578"/>
                  </a:lnTo>
                  <a:lnTo>
                    <a:pt x="1327" y="578"/>
                  </a:lnTo>
                  <a:lnTo>
                    <a:pt x="1327" y="580"/>
                  </a:lnTo>
                  <a:lnTo>
                    <a:pt x="1325" y="582"/>
                  </a:lnTo>
                  <a:lnTo>
                    <a:pt x="1324" y="583"/>
                  </a:lnTo>
                  <a:lnTo>
                    <a:pt x="1324" y="582"/>
                  </a:lnTo>
                  <a:lnTo>
                    <a:pt x="1323" y="582"/>
                  </a:lnTo>
                  <a:lnTo>
                    <a:pt x="1323" y="583"/>
                  </a:lnTo>
                  <a:lnTo>
                    <a:pt x="1323" y="584"/>
                  </a:lnTo>
                  <a:lnTo>
                    <a:pt x="1324" y="583"/>
                  </a:lnTo>
                  <a:lnTo>
                    <a:pt x="1324" y="586"/>
                  </a:lnTo>
                  <a:lnTo>
                    <a:pt x="1323" y="586"/>
                  </a:lnTo>
                  <a:lnTo>
                    <a:pt x="1322" y="586"/>
                  </a:lnTo>
                  <a:lnTo>
                    <a:pt x="1322" y="587"/>
                  </a:lnTo>
                  <a:lnTo>
                    <a:pt x="1321" y="587"/>
                  </a:lnTo>
                  <a:lnTo>
                    <a:pt x="1318" y="587"/>
                  </a:lnTo>
                  <a:lnTo>
                    <a:pt x="1317" y="587"/>
                  </a:lnTo>
                  <a:lnTo>
                    <a:pt x="1316" y="587"/>
                  </a:lnTo>
                  <a:lnTo>
                    <a:pt x="1315" y="587"/>
                  </a:lnTo>
                  <a:lnTo>
                    <a:pt x="1313" y="587"/>
                  </a:lnTo>
                  <a:lnTo>
                    <a:pt x="1313" y="588"/>
                  </a:lnTo>
                  <a:lnTo>
                    <a:pt x="1312" y="588"/>
                  </a:lnTo>
                  <a:lnTo>
                    <a:pt x="1308" y="589"/>
                  </a:lnTo>
                  <a:lnTo>
                    <a:pt x="1307" y="592"/>
                  </a:lnTo>
                  <a:lnTo>
                    <a:pt x="1306" y="593"/>
                  </a:lnTo>
                  <a:lnTo>
                    <a:pt x="1305" y="594"/>
                  </a:lnTo>
                  <a:lnTo>
                    <a:pt x="1302" y="597"/>
                  </a:lnTo>
                  <a:lnTo>
                    <a:pt x="1302" y="595"/>
                  </a:lnTo>
                  <a:lnTo>
                    <a:pt x="1300" y="597"/>
                  </a:lnTo>
                  <a:lnTo>
                    <a:pt x="1302" y="597"/>
                  </a:lnTo>
                  <a:lnTo>
                    <a:pt x="1302" y="598"/>
                  </a:lnTo>
                  <a:lnTo>
                    <a:pt x="1300" y="600"/>
                  </a:lnTo>
                  <a:lnTo>
                    <a:pt x="1300" y="598"/>
                  </a:lnTo>
                  <a:lnTo>
                    <a:pt x="1299" y="598"/>
                  </a:lnTo>
                  <a:lnTo>
                    <a:pt x="1299" y="600"/>
                  </a:lnTo>
                  <a:lnTo>
                    <a:pt x="1299" y="601"/>
                  </a:lnTo>
                  <a:lnTo>
                    <a:pt x="1299" y="603"/>
                  </a:lnTo>
                  <a:lnTo>
                    <a:pt x="1298" y="603"/>
                  </a:lnTo>
                  <a:lnTo>
                    <a:pt x="1296" y="603"/>
                  </a:lnTo>
                  <a:lnTo>
                    <a:pt x="1296" y="604"/>
                  </a:lnTo>
                  <a:lnTo>
                    <a:pt x="1295" y="604"/>
                  </a:lnTo>
                  <a:lnTo>
                    <a:pt x="1294" y="604"/>
                  </a:lnTo>
                  <a:lnTo>
                    <a:pt x="1294" y="605"/>
                  </a:lnTo>
                  <a:lnTo>
                    <a:pt x="1291" y="606"/>
                  </a:lnTo>
                  <a:lnTo>
                    <a:pt x="1290" y="606"/>
                  </a:lnTo>
                  <a:lnTo>
                    <a:pt x="1290" y="609"/>
                  </a:lnTo>
                  <a:lnTo>
                    <a:pt x="1289" y="609"/>
                  </a:lnTo>
                  <a:lnTo>
                    <a:pt x="1288" y="610"/>
                  </a:lnTo>
                  <a:lnTo>
                    <a:pt x="1288" y="609"/>
                  </a:lnTo>
                  <a:lnTo>
                    <a:pt x="1287" y="609"/>
                  </a:lnTo>
                  <a:lnTo>
                    <a:pt x="1287" y="610"/>
                  </a:lnTo>
                  <a:lnTo>
                    <a:pt x="1288" y="610"/>
                  </a:lnTo>
                  <a:lnTo>
                    <a:pt x="1287" y="611"/>
                  </a:lnTo>
                  <a:lnTo>
                    <a:pt x="1285" y="611"/>
                  </a:lnTo>
                  <a:lnTo>
                    <a:pt x="1285" y="612"/>
                  </a:lnTo>
                  <a:lnTo>
                    <a:pt x="1283" y="612"/>
                  </a:lnTo>
                  <a:lnTo>
                    <a:pt x="1282" y="612"/>
                  </a:lnTo>
                  <a:lnTo>
                    <a:pt x="1282" y="614"/>
                  </a:lnTo>
                  <a:lnTo>
                    <a:pt x="1281" y="612"/>
                  </a:lnTo>
                  <a:lnTo>
                    <a:pt x="1281" y="614"/>
                  </a:lnTo>
                  <a:lnTo>
                    <a:pt x="1279" y="614"/>
                  </a:lnTo>
                  <a:lnTo>
                    <a:pt x="1278" y="614"/>
                  </a:lnTo>
                  <a:lnTo>
                    <a:pt x="1277" y="614"/>
                  </a:lnTo>
                  <a:lnTo>
                    <a:pt x="1276" y="614"/>
                  </a:lnTo>
                  <a:lnTo>
                    <a:pt x="1273" y="614"/>
                  </a:lnTo>
                  <a:lnTo>
                    <a:pt x="1276" y="615"/>
                  </a:lnTo>
                  <a:lnTo>
                    <a:pt x="1277" y="614"/>
                  </a:lnTo>
                  <a:lnTo>
                    <a:pt x="1277" y="615"/>
                  </a:lnTo>
                  <a:lnTo>
                    <a:pt x="1277" y="616"/>
                  </a:lnTo>
                  <a:lnTo>
                    <a:pt x="1277" y="618"/>
                  </a:lnTo>
                  <a:lnTo>
                    <a:pt x="1276" y="620"/>
                  </a:lnTo>
                  <a:lnTo>
                    <a:pt x="1273" y="620"/>
                  </a:lnTo>
                  <a:lnTo>
                    <a:pt x="1273" y="618"/>
                  </a:lnTo>
                  <a:lnTo>
                    <a:pt x="1272" y="618"/>
                  </a:lnTo>
                  <a:lnTo>
                    <a:pt x="1272" y="616"/>
                  </a:lnTo>
                  <a:lnTo>
                    <a:pt x="1272" y="615"/>
                  </a:lnTo>
                  <a:lnTo>
                    <a:pt x="1271" y="615"/>
                  </a:lnTo>
                  <a:lnTo>
                    <a:pt x="1271" y="616"/>
                  </a:lnTo>
                  <a:lnTo>
                    <a:pt x="1271" y="618"/>
                  </a:lnTo>
                  <a:lnTo>
                    <a:pt x="1271" y="620"/>
                  </a:lnTo>
                  <a:lnTo>
                    <a:pt x="1272" y="620"/>
                  </a:lnTo>
                  <a:lnTo>
                    <a:pt x="1272" y="621"/>
                  </a:lnTo>
                  <a:lnTo>
                    <a:pt x="1271" y="621"/>
                  </a:lnTo>
                  <a:lnTo>
                    <a:pt x="1270" y="622"/>
                  </a:lnTo>
                  <a:lnTo>
                    <a:pt x="1268" y="622"/>
                  </a:lnTo>
                  <a:lnTo>
                    <a:pt x="1268" y="623"/>
                  </a:lnTo>
                  <a:lnTo>
                    <a:pt x="1268" y="625"/>
                  </a:lnTo>
                  <a:lnTo>
                    <a:pt x="1267" y="625"/>
                  </a:lnTo>
                  <a:lnTo>
                    <a:pt x="1267" y="627"/>
                  </a:lnTo>
                  <a:lnTo>
                    <a:pt x="1265" y="627"/>
                  </a:lnTo>
                  <a:lnTo>
                    <a:pt x="1264" y="627"/>
                  </a:lnTo>
                  <a:lnTo>
                    <a:pt x="1264" y="628"/>
                  </a:lnTo>
                  <a:lnTo>
                    <a:pt x="1264" y="629"/>
                  </a:lnTo>
                  <a:lnTo>
                    <a:pt x="1262" y="629"/>
                  </a:lnTo>
                  <a:lnTo>
                    <a:pt x="1261" y="629"/>
                  </a:lnTo>
                  <a:lnTo>
                    <a:pt x="1261" y="631"/>
                  </a:lnTo>
                  <a:lnTo>
                    <a:pt x="1260" y="632"/>
                  </a:lnTo>
                  <a:lnTo>
                    <a:pt x="1259" y="633"/>
                  </a:lnTo>
                  <a:lnTo>
                    <a:pt x="1259" y="635"/>
                  </a:lnTo>
                  <a:lnTo>
                    <a:pt x="1256" y="637"/>
                  </a:lnTo>
                  <a:lnTo>
                    <a:pt x="1255" y="637"/>
                  </a:lnTo>
                  <a:lnTo>
                    <a:pt x="1255" y="638"/>
                  </a:lnTo>
                  <a:lnTo>
                    <a:pt x="1256" y="638"/>
                  </a:lnTo>
                  <a:lnTo>
                    <a:pt x="1256" y="637"/>
                  </a:lnTo>
                  <a:lnTo>
                    <a:pt x="1259" y="637"/>
                  </a:lnTo>
                  <a:lnTo>
                    <a:pt x="1259" y="638"/>
                  </a:lnTo>
                  <a:lnTo>
                    <a:pt x="1259" y="639"/>
                  </a:lnTo>
                  <a:lnTo>
                    <a:pt x="1256" y="639"/>
                  </a:lnTo>
                  <a:lnTo>
                    <a:pt x="1256" y="640"/>
                  </a:lnTo>
                  <a:lnTo>
                    <a:pt x="1255" y="640"/>
                  </a:lnTo>
                  <a:lnTo>
                    <a:pt x="1254" y="641"/>
                  </a:lnTo>
                  <a:lnTo>
                    <a:pt x="1255" y="641"/>
                  </a:lnTo>
                  <a:lnTo>
                    <a:pt x="1254" y="643"/>
                  </a:lnTo>
                  <a:lnTo>
                    <a:pt x="1254" y="645"/>
                  </a:lnTo>
                  <a:lnTo>
                    <a:pt x="1254" y="646"/>
                  </a:lnTo>
                  <a:lnTo>
                    <a:pt x="1253" y="648"/>
                  </a:lnTo>
                  <a:lnTo>
                    <a:pt x="1253" y="646"/>
                  </a:lnTo>
                  <a:lnTo>
                    <a:pt x="1251" y="646"/>
                  </a:lnTo>
                  <a:lnTo>
                    <a:pt x="1251" y="648"/>
                  </a:lnTo>
                  <a:lnTo>
                    <a:pt x="1253" y="648"/>
                  </a:lnTo>
                  <a:lnTo>
                    <a:pt x="1253" y="649"/>
                  </a:lnTo>
                  <a:lnTo>
                    <a:pt x="1251" y="649"/>
                  </a:lnTo>
                  <a:lnTo>
                    <a:pt x="1251" y="650"/>
                  </a:lnTo>
                  <a:lnTo>
                    <a:pt x="1253" y="650"/>
                  </a:lnTo>
                  <a:lnTo>
                    <a:pt x="1251" y="654"/>
                  </a:lnTo>
                  <a:lnTo>
                    <a:pt x="1251" y="655"/>
                  </a:lnTo>
                  <a:lnTo>
                    <a:pt x="1251" y="656"/>
                  </a:lnTo>
                  <a:lnTo>
                    <a:pt x="1251" y="657"/>
                  </a:lnTo>
                  <a:lnTo>
                    <a:pt x="1251" y="660"/>
                  </a:lnTo>
                  <a:lnTo>
                    <a:pt x="1250" y="663"/>
                  </a:lnTo>
                  <a:lnTo>
                    <a:pt x="1250" y="666"/>
                  </a:lnTo>
                  <a:lnTo>
                    <a:pt x="1250" y="667"/>
                  </a:lnTo>
                  <a:lnTo>
                    <a:pt x="1250" y="668"/>
                  </a:lnTo>
                  <a:lnTo>
                    <a:pt x="1250" y="669"/>
                  </a:lnTo>
                  <a:lnTo>
                    <a:pt x="1250" y="672"/>
                  </a:lnTo>
                  <a:lnTo>
                    <a:pt x="1250" y="673"/>
                  </a:lnTo>
                  <a:lnTo>
                    <a:pt x="1250" y="675"/>
                  </a:lnTo>
                  <a:lnTo>
                    <a:pt x="1251" y="678"/>
                  </a:lnTo>
                  <a:lnTo>
                    <a:pt x="1251" y="680"/>
                  </a:lnTo>
                  <a:lnTo>
                    <a:pt x="1251" y="682"/>
                  </a:lnTo>
                  <a:lnTo>
                    <a:pt x="1251" y="683"/>
                  </a:lnTo>
                  <a:lnTo>
                    <a:pt x="1251" y="684"/>
                  </a:lnTo>
                  <a:lnTo>
                    <a:pt x="1253" y="686"/>
                  </a:lnTo>
                  <a:lnTo>
                    <a:pt x="1253" y="690"/>
                  </a:lnTo>
                  <a:lnTo>
                    <a:pt x="1253" y="691"/>
                  </a:lnTo>
                  <a:lnTo>
                    <a:pt x="1251" y="691"/>
                  </a:lnTo>
                  <a:lnTo>
                    <a:pt x="1251" y="690"/>
                  </a:lnTo>
                  <a:lnTo>
                    <a:pt x="1251" y="689"/>
                  </a:lnTo>
                  <a:lnTo>
                    <a:pt x="1250" y="690"/>
                  </a:lnTo>
                  <a:lnTo>
                    <a:pt x="1251" y="691"/>
                  </a:lnTo>
                  <a:lnTo>
                    <a:pt x="1250" y="691"/>
                  </a:lnTo>
                  <a:lnTo>
                    <a:pt x="1250" y="692"/>
                  </a:lnTo>
                  <a:lnTo>
                    <a:pt x="1250" y="694"/>
                  </a:lnTo>
                  <a:lnTo>
                    <a:pt x="1250" y="695"/>
                  </a:lnTo>
                  <a:lnTo>
                    <a:pt x="1250" y="696"/>
                  </a:lnTo>
                  <a:lnTo>
                    <a:pt x="1250" y="699"/>
                  </a:lnTo>
                  <a:lnTo>
                    <a:pt x="1251" y="703"/>
                  </a:lnTo>
                  <a:lnTo>
                    <a:pt x="1253" y="705"/>
                  </a:lnTo>
                  <a:lnTo>
                    <a:pt x="1251" y="707"/>
                  </a:lnTo>
                  <a:lnTo>
                    <a:pt x="1253" y="711"/>
                  </a:lnTo>
                  <a:lnTo>
                    <a:pt x="1251" y="713"/>
                  </a:lnTo>
                  <a:lnTo>
                    <a:pt x="1253" y="719"/>
                  </a:lnTo>
                  <a:lnTo>
                    <a:pt x="1253" y="720"/>
                  </a:lnTo>
                  <a:lnTo>
                    <a:pt x="1253" y="722"/>
                  </a:lnTo>
                  <a:lnTo>
                    <a:pt x="1253" y="723"/>
                  </a:lnTo>
                  <a:lnTo>
                    <a:pt x="1253" y="725"/>
                  </a:lnTo>
                  <a:lnTo>
                    <a:pt x="1253" y="726"/>
                  </a:lnTo>
                  <a:lnTo>
                    <a:pt x="1253" y="728"/>
                  </a:lnTo>
                  <a:lnTo>
                    <a:pt x="1253" y="729"/>
                  </a:lnTo>
                  <a:lnTo>
                    <a:pt x="1251" y="731"/>
                  </a:lnTo>
                  <a:lnTo>
                    <a:pt x="1251" y="734"/>
                  </a:lnTo>
                  <a:lnTo>
                    <a:pt x="1251" y="735"/>
                  </a:lnTo>
                  <a:lnTo>
                    <a:pt x="1250" y="736"/>
                  </a:lnTo>
                  <a:lnTo>
                    <a:pt x="1250" y="737"/>
                  </a:lnTo>
                  <a:lnTo>
                    <a:pt x="1249" y="742"/>
                  </a:lnTo>
                  <a:lnTo>
                    <a:pt x="1249" y="743"/>
                  </a:lnTo>
                  <a:lnTo>
                    <a:pt x="1247" y="748"/>
                  </a:lnTo>
                  <a:lnTo>
                    <a:pt x="1247" y="747"/>
                  </a:lnTo>
                  <a:lnTo>
                    <a:pt x="1247" y="746"/>
                  </a:lnTo>
                  <a:lnTo>
                    <a:pt x="1245" y="747"/>
                  </a:lnTo>
                  <a:lnTo>
                    <a:pt x="1245" y="748"/>
                  </a:lnTo>
                  <a:lnTo>
                    <a:pt x="1244" y="748"/>
                  </a:lnTo>
                  <a:lnTo>
                    <a:pt x="1244" y="749"/>
                  </a:lnTo>
                  <a:lnTo>
                    <a:pt x="1244" y="752"/>
                  </a:lnTo>
                  <a:lnTo>
                    <a:pt x="1243" y="752"/>
                  </a:lnTo>
                  <a:lnTo>
                    <a:pt x="1243" y="753"/>
                  </a:lnTo>
                  <a:lnTo>
                    <a:pt x="1243" y="754"/>
                  </a:lnTo>
                  <a:lnTo>
                    <a:pt x="1242" y="754"/>
                  </a:lnTo>
                  <a:lnTo>
                    <a:pt x="1242" y="756"/>
                  </a:lnTo>
                  <a:lnTo>
                    <a:pt x="1242" y="757"/>
                  </a:lnTo>
                  <a:lnTo>
                    <a:pt x="1241" y="758"/>
                  </a:lnTo>
                  <a:lnTo>
                    <a:pt x="1241" y="760"/>
                  </a:lnTo>
                  <a:lnTo>
                    <a:pt x="1238" y="760"/>
                  </a:lnTo>
                  <a:lnTo>
                    <a:pt x="1238" y="758"/>
                  </a:lnTo>
                  <a:lnTo>
                    <a:pt x="1237" y="758"/>
                  </a:lnTo>
                  <a:lnTo>
                    <a:pt x="1237" y="760"/>
                  </a:lnTo>
                  <a:lnTo>
                    <a:pt x="1236" y="760"/>
                  </a:lnTo>
                  <a:lnTo>
                    <a:pt x="1236" y="762"/>
                  </a:lnTo>
                  <a:lnTo>
                    <a:pt x="1234" y="762"/>
                  </a:lnTo>
                  <a:lnTo>
                    <a:pt x="1233" y="762"/>
                  </a:lnTo>
                  <a:lnTo>
                    <a:pt x="1232" y="762"/>
                  </a:lnTo>
                  <a:lnTo>
                    <a:pt x="1230" y="762"/>
                  </a:lnTo>
                  <a:lnTo>
                    <a:pt x="1228" y="762"/>
                  </a:lnTo>
                  <a:lnTo>
                    <a:pt x="1228" y="760"/>
                  </a:lnTo>
                  <a:lnTo>
                    <a:pt x="1228" y="758"/>
                  </a:lnTo>
                  <a:lnTo>
                    <a:pt x="1228" y="757"/>
                  </a:lnTo>
                  <a:lnTo>
                    <a:pt x="1230" y="757"/>
                  </a:lnTo>
                  <a:lnTo>
                    <a:pt x="1230" y="758"/>
                  </a:lnTo>
                  <a:lnTo>
                    <a:pt x="1232" y="760"/>
                  </a:lnTo>
                  <a:lnTo>
                    <a:pt x="1232" y="758"/>
                  </a:lnTo>
                  <a:lnTo>
                    <a:pt x="1232" y="757"/>
                  </a:lnTo>
                  <a:lnTo>
                    <a:pt x="1230" y="757"/>
                  </a:lnTo>
                  <a:lnTo>
                    <a:pt x="1228" y="756"/>
                  </a:lnTo>
                  <a:lnTo>
                    <a:pt x="1228" y="754"/>
                  </a:lnTo>
                  <a:lnTo>
                    <a:pt x="1228" y="753"/>
                  </a:lnTo>
                  <a:lnTo>
                    <a:pt x="1228" y="752"/>
                  </a:lnTo>
                  <a:lnTo>
                    <a:pt x="1228" y="749"/>
                  </a:lnTo>
                  <a:lnTo>
                    <a:pt x="1228" y="748"/>
                  </a:lnTo>
                  <a:lnTo>
                    <a:pt x="1228" y="747"/>
                  </a:lnTo>
                  <a:lnTo>
                    <a:pt x="1227" y="747"/>
                  </a:lnTo>
                  <a:lnTo>
                    <a:pt x="1226" y="747"/>
                  </a:lnTo>
                  <a:lnTo>
                    <a:pt x="1226" y="746"/>
                  </a:lnTo>
                  <a:lnTo>
                    <a:pt x="1225" y="746"/>
                  </a:lnTo>
                  <a:lnTo>
                    <a:pt x="1224" y="746"/>
                  </a:lnTo>
                  <a:lnTo>
                    <a:pt x="1224" y="745"/>
                  </a:lnTo>
                  <a:lnTo>
                    <a:pt x="1224" y="743"/>
                  </a:lnTo>
                  <a:lnTo>
                    <a:pt x="1224" y="742"/>
                  </a:lnTo>
                  <a:lnTo>
                    <a:pt x="1224" y="740"/>
                  </a:lnTo>
                  <a:lnTo>
                    <a:pt x="1224" y="739"/>
                  </a:lnTo>
                  <a:lnTo>
                    <a:pt x="1224" y="737"/>
                  </a:lnTo>
                  <a:lnTo>
                    <a:pt x="1224" y="736"/>
                  </a:lnTo>
                  <a:lnTo>
                    <a:pt x="1224" y="735"/>
                  </a:lnTo>
                  <a:lnTo>
                    <a:pt x="1222" y="735"/>
                  </a:lnTo>
                  <a:lnTo>
                    <a:pt x="1222" y="734"/>
                  </a:lnTo>
                  <a:lnTo>
                    <a:pt x="1222" y="731"/>
                  </a:lnTo>
                  <a:lnTo>
                    <a:pt x="1222" y="730"/>
                  </a:lnTo>
                  <a:lnTo>
                    <a:pt x="1222" y="729"/>
                  </a:lnTo>
                  <a:lnTo>
                    <a:pt x="1224" y="728"/>
                  </a:lnTo>
                  <a:lnTo>
                    <a:pt x="1224" y="726"/>
                  </a:lnTo>
                  <a:lnTo>
                    <a:pt x="1222" y="726"/>
                  </a:lnTo>
                  <a:lnTo>
                    <a:pt x="1222" y="728"/>
                  </a:lnTo>
                  <a:lnTo>
                    <a:pt x="1220" y="728"/>
                  </a:lnTo>
                  <a:lnTo>
                    <a:pt x="1219" y="728"/>
                  </a:lnTo>
                  <a:lnTo>
                    <a:pt x="1219" y="726"/>
                  </a:lnTo>
                  <a:lnTo>
                    <a:pt x="1219" y="725"/>
                  </a:lnTo>
                  <a:lnTo>
                    <a:pt x="1218" y="722"/>
                  </a:lnTo>
                  <a:lnTo>
                    <a:pt x="1218" y="720"/>
                  </a:lnTo>
                  <a:lnTo>
                    <a:pt x="1218" y="719"/>
                  </a:lnTo>
                  <a:lnTo>
                    <a:pt x="1218" y="718"/>
                  </a:lnTo>
                  <a:lnTo>
                    <a:pt x="1218" y="717"/>
                  </a:lnTo>
                  <a:lnTo>
                    <a:pt x="1218" y="715"/>
                  </a:lnTo>
                  <a:lnTo>
                    <a:pt x="1216" y="715"/>
                  </a:lnTo>
                  <a:lnTo>
                    <a:pt x="1218" y="713"/>
                  </a:lnTo>
                  <a:lnTo>
                    <a:pt x="1218" y="712"/>
                  </a:lnTo>
                  <a:lnTo>
                    <a:pt x="1219" y="712"/>
                  </a:lnTo>
                  <a:lnTo>
                    <a:pt x="1219" y="711"/>
                  </a:lnTo>
                  <a:lnTo>
                    <a:pt x="1220" y="711"/>
                  </a:lnTo>
                  <a:lnTo>
                    <a:pt x="1220" y="709"/>
                  </a:lnTo>
                  <a:lnTo>
                    <a:pt x="1222" y="708"/>
                  </a:lnTo>
                  <a:lnTo>
                    <a:pt x="1224" y="708"/>
                  </a:lnTo>
                  <a:lnTo>
                    <a:pt x="1224" y="707"/>
                  </a:lnTo>
                  <a:lnTo>
                    <a:pt x="1224" y="705"/>
                  </a:lnTo>
                  <a:lnTo>
                    <a:pt x="1222" y="705"/>
                  </a:lnTo>
                  <a:lnTo>
                    <a:pt x="1222" y="707"/>
                  </a:lnTo>
                  <a:lnTo>
                    <a:pt x="1220" y="707"/>
                  </a:lnTo>
                  <a:lnTo>
                    <a:pt x="1220" y="705"/>
                  </a:lnTo>
                  <a:lnTo>
                    <a:pt x="1220" y="703"/>
                  </a:lnTo>
                  <a:lnTo>
                    <a:pt x="1219" y="702"/>
                  </a:lnTo>
                  <a:lnTo>
                    <a:pt x="1219" y="703"/>
                  </a:lnTo>
                  <a:lnTo>
                    <a:pt x="1219" y="705"/>
                  </a:lnTo>
                  <a:lnTo>
                    <a:pt x="1220" y="707"/>
                  </a:lnTo>
                  <a:lnTo>
                    <a:pt x="1219" y="707"/>
                  </a:lnTo>
                  <a:lnTo>
                    <a:pt x="1219" y="708"/>
                  </a:lnTo>
                  <a:lnTo>
                    <a:pt x="1219" y="709"/>
                  </a:lnTo>
                  <a:lnTo>
                    <a:pt x="1218" y="709"/>
                  </a:lnTo>
                  <a:lnTo>
                    <a:pt x="1218" y="708"/>
                  </a:lnTo>
                  <a:lnTo>
                    <a:pt x="1216" y="707"/>
                  </a:lnTo>
                  <a:lnTo>
                    <a:pt x="1216" y="705"/>
                  </a:lnTo>
                  <a:lnTo>
                    <a:pt x="1218" y="703"/>
                  </a:lnTo>
                  <a:lnTo>
                    <a:pt x="1218" y="702"/>
                  </a:lnTo>
                  <a:lnTo>
                    <a:pt x="1219" y="701"/>
                  </a:lnTo>
                  <a:lnTo>
                    <a:pt x="1219" y="700"/>
                  </a:lnTo>
                  <a:lnTo>
                    <a:pt x="1219" y="699"/>
                  </a:lnTo>
                  <a:lnTo>
                    <a:pt x="1220" y="699"/>
                  </a:lnTo>
                  <a:lnTo>
                    <a:pt x="1220" y="695"/>
                  </a:lnTo>
                  <a:lnTo>
                    <a:pt x="1222" y="695"/>
                  </a:lnTo>
                  <a:lnTo>
                    <a:pt x="1222" y="694"/>
                  </a:lnTo>
                  <a:lnTo>
                    <a:pt x="1224" y="692"/>
                  </a:lnTo>
                  <a:lnTo>
                    <a:pt x="1224" y="691"/>
                  </a:lnTo>
                  <a:lnTo>
                    <a:pt x="1224" y="690"/>
                  </a:lnTo>
                  <a:lnTo>
                    <a:pt x="1224" y="689"/>
                  </a:lnTo>
                  <a:lnTo>
                    <a:pt x="1224" y="686"/>
                  </a:lnTo>
                  <a:lnTo>
                    <a:pt x="1225" y="686"/>
                  </a:lnTo>
                  <a:lnTo>
                    <a:pt x="1225" y="685"/>
                  </a:lnTo>
                  <a:lnTo>
                    <a:pt x="1224" y="684"/>
                  </a:lnTo>
                  <a:lnTo>
                    <a:pt x="1224" y="683"/>
                  </a:lnTo>
                  <a:lnTo>
                    <a:pt x="1225" y="683"/>
                  </a:lnTo>
                  <a:lnTo>
                    <a:pt x="1224" y="682"/>
                  </a:lnTo>
                  <a:lnTo>
                    <a:pt x="1224" y="680"/>
                  </a:lnTo>
                  <a:lnTo>
                    <a:pt x="1222" y="680"/>
                  </a:lnTo>
                  <a:lnTo>
                    <a:pt x="1220" y="680"/>
                  </a:lnTo>
                  <a:lnTo>
                    <a:pt x="1220" y="678"/>
                  </a:lnTo>
                  <a:lnTo>
                    <a:pt x="1219" y="678"/>
                  </a:lnTo>
                  <a:lnTo>
                    <a:pt x="1219" y="677"/>
                  </a:lnTo>
                  <a:lnTo>
                    <a:pt x="1219" y="675"/>
                  </a:lnTo>
                  <a:lnTo>
                    <a:pt x="1219" y="674"/>
                  </a:lnTo>
                  <a:lnTo>
                    <a:pt x="1218" y="674"/>
                  </a:lnTo>
                  <a:lnTo>
                    <a:pt x="1218" y="673"/>
                  </a:lnTo>
                  <a:lnTo>
                    <a:pt x="1216" y="673"/>
                  </a:lnTo>
                  <a:lnTo>
                    <a:pt x="1216" y="672"/>
                  </a:lnTo>
                  <a:lnTo>
                    <a:pt x="1218" y="672"/>
                  </a:lnTo>
                  <a:lnTo>
                    <a:pt x="1218" y="669"/>
                  </a:lnTo>
                  <a:lnTo>
                    <a:pt x="1216" y="669"/>
                  </a:lnTo>
                  <a:lnTo>
                    <a:pt x="1216" y="668"/>
                  </a:lnTo>
                  <a:lnTo>
                    <a:pt x="1215" y="668"/>
                  </a:lnTo>
                  <a:lnTo>
                    <a:pt x="1215" y="667"/>
                  </a:lnTo>
                  <a:lnTo>
                    <a:pt x="1215" y="666"/>
                  </a:lnTo>
                  <a:lnTo>
                    <a:pt x="1215" y="665"/>
                  </a:lnTo>
                  <a:lnTo>
                    <a:pt x="1214" y="665"/>
                  </a:lnTo>
                  <a:lnTo>
                    <a:pt x="1211" y="663"/>
                  </a:lnTo>
                  <a:lnTo>
                    <a:pt x="1210" y="662"/>
                  </a:lnTo>
                  <a:lnTo>
                    <a:pt x="1209" y="662"/>
                  </a:lnTo>
                  <a:lnTo>
                    <a:pt x="1208" y="662"/>
                  </a:lnTo>
                  <a:lnTo>
                    <a:pt x="1207" y="662"/>
                  </a:lnTo>
                  <a:lnTo>
                    <a:pt x="1207" y="663"/>
                  </a:lnTo>
                  <a:lnTo>
                    <a:pt x="1205" y="663"/>
                  </a:lnTo>
                  <a:lnTo>
                    <a:pt x="1205" y="665"/>
                  </a:lnTo>
                  <a:lnTo>
                    <a:pt x="1205" y="666"/>
                  </a:lnTo>
                  <a:lnTo>
                    <a:pt x="1203" y="666"/>
                  </a:lnTo>
                  <a:lnTo>
                    <a:pt x="1202" y="666"/>
                  </a:lnTo>
                  <a:lnTo>
                    <a:pt x="1201" y="666"/>
                  </a:lnTo>
                  <a:lnTo>
                    <a:pt x="1199" y="667"/>
                  </a:lnTo>
                  <a:lnTo>
                    <a:pt x="1198" y="667"/>
                  </a:lnTo>
                  <a:lnTo>
                    <a:pt x="1198" y="668"/>
                  </a:lnTo>
                  <a:lnTo>
                    <a:pt x="1197" y="668"/>
                  </a:lnTo>
                  <a:lnTo>
                    <a:pt x="1197" y="667"/>
                  </a:lnTo>
                  <a:lnTo>
                    <a:pt x="1196" y="668"/>
                  </a:lnTo>
                  <a:lnTo>
                    <a:pt x="1193" y="668"/>
                  </a:lnTo>
                  <a:lnTo>
                    <a:pt x="1192" y="668"/>
                  </a:lnTo>
                  <a:lnTo>
                    <a:pt x="1191" y="669"/>
                  </a:lnTo>
                  <a:lnTo>
                    <a:pt x="1190" y="669"/>
                  </a:lnTo>
                  <a:lnTo>
                    <a:pt x="1190" y="668"/>
                  </a:lnTo>
                  <a:lnTo>
                    <a:pt x="1190" y="667"/>
                  </a:lnTo>
                  <a:lnTo>
                    <a:pt x="1190" y="666"/>
                  </a:lnTo>
                  <a:lnTo>
                    <a:pt x="1190" y="665"/>
                  </a:lnTo>
                  <a:lnTo>
                    <a:pt x="1188" y="665"/>
                  </a:lnTo>
                  <a:lnTo>
                    <a:pt x="1187" y="662"/>
                  </a:lnTo>
                  <a:lnTo>
                    <a:pt x="1187" y="660"/>
                  </a:lnTo>
                  <a:lnTo>
                    <a:pt x="1187" y="658"/>
                  </a:lnTo>
                  <a:lnTo>
                    <a:pt x="1188" y="658"/>
                  </a:lnTo>
                  <a:lnTo>
                    <a:pt x="1188" y="657"/>
                  </a:lnTo>
                  <a:lnTo>
                    <a:pt x="1187" y="658"/>
                  </a:lnTo>
                  <a:lnTo>
                    <a:pt x="1187" y="657"/>
                  </a:lnTo>
                  <a:lnTo>
                    <a:pt x="1185" y="657"/>
                  </a:lnTo>
                  <a:lnTo>
                    <a:pt x="1185" y="658"/>
                  </a:lnTo>
                  <a:lnTo>
                    <a:pt x="1185" y="660"/>
                  </a:lnTo>
                  <a:lnTo>
                    <a:pt x="1185" y="662"/>
                  </a:lnTo>
                  <a:lnTo>
                    <a:pt x="1184" y="658"/>
                  </a:lnTo>
                  <a:lnTo>
                    <a:pt x="1182" y="658"/>
                  </a:lnTo>
                  <a:lnTo>
                    <a:pt x="1181" y="657"/>
                  </a:lnTo>
                  <a:lnTo>
                    <a:pt x="1180" y="657"/>
                  </a:lnTo>
                  <a:lnTo>
                    <a:pt x="1176" y="656"/>
                  </a:lnTo>
                  <a:lnTo>
                    <a:pt x="1179" y="656"/>
                  </a:lnTo>
                  <a:lnTo>
                    <a:pt x="1180" y="656"/>
                  </a:lnTo>
                  <a:lnTo>
                    <a:pt x="1181" y="656"/>
                  </a:lnTo>
                  <a:lnTo>
                    <a:pt x="1181" y="655"/>
                  </a:lnTo>
                  <a:lnTo>
                    <a:pt x="1181" y="654"/>
                  </a:lnTo>
                  <a:lnTo>
                    <a:pt x="1180" y="655"/>
                  </a:lnTo>
                  <a:lnTo>
                    <a:pt x="1179" y="655"/>
                  </a:lnTo>
                  <a:lnTo>
                    <a:pt x="1176" y="655"/>
                  </a:lnTo>
                  <a:lnTo>
                    <a:pt x="1179" y="654"/>
                  </a:lnTo>
                  <a:lnTo>
                    <a:pt x="1176" y="654"/>
                  </a:lnTo>
                  <a:lnTo>
                    <a:pt x="1176" y="655"/>
                  </a:lnTo>
                  <a:lnTo>
                    <a:pt x="1175" y="655"/>
                  </a:lnTo>
                  <a:lnTo>
                    <a:pt x="1174" y="655"/>
                  </a:lnTo>
                  <a:lnTo>
                    <a:pt x="1174" y="656"/>
                  </a:lnTo>
                  <a:lnTo>
                    <a:pt x="1173" y="656"/>
                  </a:lnTo>
                  <a:lnTo>
                    <a:pt x="1171" y="656"/>
                  </a:lnTo>
                  <a:lnTo>
                    <a:pt x="1170" y="656"/>
                  </a:lnTo>
                  <a:lnTo>
                    <a:pt x="1165" y="657"/>
                  </a:lnTo>
                  <a:lnTo>
                    <a:pt x="1167" y="656"/>
                  </a:lnTo>
                  <a:lnTo>
                    <a:pt x="1169" y="656"/>
                  </a:lnTo>
                  <a:lnTo>
                    <a:pt x="1170" y="655"/>
                  </a:lnTo>
                  <a:lnTo>
                    <a:pt x="1169" y="655"/>
                  </a:lnTo>
                  <a:lnTo>
                    <a:pt x="1167" y="655"/>
                  </a:lnTo>
                  <a:lnTo>
                    <a:pt x="1165" y="655"/>
                  </a:lnTo>
                  <a:lnTo>
                    <a:pt x="1165" y="656"/>
                  </a:lnTo>
                  <a:lnTo>
                    <a:pt x="1164" y="656"/>
                  </a:lnTo>
                  <a:lnTo>
                    <a:pt x="1164" y="657"/>
                  </a:lnTo>
                  <a:lnTo>
                    <a:pt x="1163" y="657"/>
                  </a:lnTo>
                  <a:lnTo>
                    <a:pt x="1162" y="657"/>
                  </a:lnTo>
                  <a:lnTo>
                    <a:pt x="1162" y="656"/>
                  </a:lnTo>
                  <a:lnTo>
                    <a:pt x="1163" y="656"/>
                  </a:lnTo>
                  <a:lnTo>
                    <a:pt x="1163" y="655"/>
                  </a:lnTo>
                  <a:lnTo>
                    <a:pt x="1162" y="656"/>
                  </a:lnTo>
                  <a:lnTo>
                    <a:pt x="1161" y="656"/>
                  </a:lnTo>
                  <a:lnTo>
                    <a:pt x="1161" y="657"/>
                  </a:lnTo>
                  <a:lnTo>
                    <a:pt x="1158" y="658"/>
                  </a:lnTo>
                  <a:lnTo>
                    <a:pt x="1157" y="658"/>
                  </a:lnTo>
                  <a:lnTo>
                    <a:pt x="1156" y="658"/>
                  </a:lnTo>
                  <a:lnTo>
                    <a:pt x="1156" y="657"/>
                  </a:lnTo>
                  <a:lnTo>
                    <a:pt x="1156" y="656"/>
                  </a:lnTo>
                  <a:lnTo>
                    <a:pt x="1154" y="656"/>
                  </a:lnTo>
                  <a:lnTo>
                    <a:pt x="1154" y="655"/>
                  </a:lnTo>
                  <a:lnTo>
                    <a:pt x="1154" y="654"/>
                  </a:lnTo>
                  <a:lnTo>
                    <a:pt x="1156" y="654"/>
                  </a:lnTo>
                  <a:lnTo>
                    <a:pt x="1156" y="651"/>
                  </a:lnTo>
                  <a:lnTo>
                    <a:pt x="1156" y="650"/>
                  </a:lnTo>
                  <a:lnTo>
                    <a:pt x="1154" y="650"/>
                  </a:lnTo>
                  <a:lnTo>
                    <a:pt x="1156" y="649"/>
                  </a:lnTo>
                  <a:lnTo>
                    <a:pt x="1154" y="649"/>
                  </a:lnTo>
                  <a:lnTo>
                    <a:pt x="1154" y="650"/>
                  </a:lnTo>
                  <a:lnTo>
                    <a:pt x="1154" y="651"/>
                  </a:lnTo>
                  <a:lnTo>
                    <a:pt x="1153" y="651"/>
                  </a:lnTo>
                  <a:lnTo>
                    <a:pt x="1153" y="654"/>
                  </a:lnTo>
                  <a:lnTo>
                    <a:pt x="1152" y="655"/>
                  </a:lnTo>
                  <a:lnTo>
                    <a:pt x="1152" y="656"/>
                  </a:lnTo>
                  <a:lnTo>
                    <a:pt x="1152" y="657"/>
                  </a:lnTo>
                  <a:lnTo>
                    <a:pt x="1150" y="657"/>
                  </a:lnTo>
                  <a:lnTo>
                    <a:pt x="1150" y="656"/>
                  </a:lnTo>
                  <a:lnTo>
                    <a:pt x="1148" y="656"/>
                  </a:lnTo>
                  <a:lnTo>
                    <a:pt x="1147" y="656"/>
                  </a:lnTo>
                  <a:lnTo>
                    <a:pt x="1147" y="657"/>
                  </a:lnTo>
                  <a:lnTo>
                    <a:pt x="1146" y="657"/>
                  </a:lnTo>
                  <a:lnTo>
                    <a:pt x="1145" y="657"/>
                  </a:lnTo>
                  <a:lnTo>
                    <a:pt x="1145" y="656"/>
                  </a:lnTo>
                  <a:lnTo>
                    <a:pt x="1144" y="656"/>
                  </a:lnTo>
                  <a:lnTo>
                    <a:pt x="1144" y="657"/>
                  </a:lnTo>
                  <a:lnTo>
                    <a:pt x="1142" y="656"/>
                  </a:lnTo>
                  <a:lnTo>
                    <a:pt x="1140" y="656"/>
                  </a:lnTo>
                  <a:lnTo>
                    <a:pt x="1140" y="655"/>
                  </a:lnTo>
                  <a:lnTo>
                    <a:pt x="1139" y="655"/>
                  </a:lnTo>
                  <a:lnTo>
                    <a:pt x="1139" y="656"/>
                  </a:lnTo>
                  <a:lnTo>
                    <a:pt x="1137" y="656"/>
                  </a:lnTo>
                  <a:lnTo>
                    <a:pt x="1136" y="657"/>
                  </a:lnTo>
                  <a:lnTo>
                    <a:pt x="1135" y="657"/>
                  </a:lnTo>
                  <a:lnTo>
                    <a:pt x="1135" y="656"/>
                  </a:lnTo>
                  <a:lnTo>
                    <a:pt x="1134" y="656"/>
                  </a:lnTo>
                  <a:lnTo>
                    <a:pt x="1134" y="657"/>
                  </a:lnTo>
                  <a:lnTo>
                    <a:pt x="1131" y="658"/>
                  </a:lnTo>
                  <a:lnTo>
                    <a:pt x="1130" y="658"/>
                  </a:lnTo>
                  <a:lnTo>
                    <a:pt x="1130" y="660"/>
                  </a:lnTo>
                  <a:lnTo>
                    <a:pt x="1129" y="660"/>
                  </a:lnTo>
                  <a:lnTo>
                    <a:pt x="1128" y="660"/>
                  </a:lnTo>
                  <a:lnTo>
                    <a:pt x="1128" y="662"/>
                  </a:lnTo>
                  <a:lnTo>
                    <a:pt x="1127" y="662"/>
                  </a:lnTo>
                  <a:lnTo>
                    <a:pt x="1127" y="660"/>
                  </a:lnTo>
                  <a:lnTo>
                    <a:pt x="1127" y="658"/>
                  </a:lnTo>
                  <a:lnTo>
                    <a:pt x="1125" y="658"/>
                  </a:lnTo>
                  <a:lnTo>
                    <a:pt x="1123" y="658"/>
                  </a:lnTo>
                  <a:lnTo>
                    <a:pt x="1123" y="657"/>
                  </a:lnTo>
                  <a:lnTo>
                    <a:pt x="1122" y="656"/>
                  </a:lnTo>
                  <a:lnTo>
                    <a:pt x="1120" y="656"/>
                  </a:lnTo>
                  <a:lnTo>
                    <a:pt x="1119" y="656"/>
                  </a:lnTo>
                  <a:lnTo>
                    <a:pt x="1119" y="657"/>
                  </a:lnTo>
                  <a:lnTo>
                    <a:pt x="1118" y="658"/>
                  </a:lnTo>
                  <a:lnTo>
                    <a:pt x="1117" y="658"/>
                  </a:lnTo>
                  <a:lnTo>
                    <a:pt x="1117" y="660"/>
                  </a:lnTo>
                  <a:lnTo>
                    <a:pt x="1116" y="660"/>
                  </a:lnTo>
                  <a:lnTo>
                    <a:pt x="1116" y="662"/>
                  </a:lnTo>
                  <a:lnTo>
                    <a:pt x="1117" y="662"/>
                  </a:lnTo>
                  <a:lnTo>
                    <a:pt x="1117" y="663"/>
                  </a:lnTo>
                  <a:lnTo>
                    <a:pt x="1118" y="663"/>
                  </a:lnTo>
                  <a:lnTo>
                    <a:pt x="1119" y="663"/>
                  </a:lnTo>
                  <a:lnTo>
                    <a:pt x="1120" y="663"/>
                  </a:lnTo>
                  <a:lnTo>
                    <a:pt x="1122" y="663"/>
                  </a:lnTo>
                  <a:lnTo>
                    <a:pt x="1123" y="662"/>
                  </a:lnTo>
                  <a:lnTo>
                    <a:pt x="1123" y="660"/>
                  </a:lnTo>
                  <a:lnTo>
                    <a:pt x="1125" y="660"/>
                  </a:lnTo>
                  <a:lnTo>
                    <a:pt x="1125" y="662"/>
                  </a:lnTo>
                  <a:lnTo>
                    <a:pt x="1127" y="662"/>
                  </a:lnTo>
                  <a:lnTo>
                    <a:pt x="1127" y="663"/>
                  </a:lnTo>
                  <a:lnTo>
                    <a:pt x="1125" y="663"/>
                  </a:lnTo>
                  <a:lnTo>
                    <a:pt x="1123" y="663"/>
                  </a:lnTo>
                  <a:lnTo>
                    <a:pt x="1123" y="665"/>
                  </a:lnTo>
                  <a:lnTo>
                    <a:pt x="1125" y="665"/>
                  </a:lnTo>
                  <a:lnTo>
                    <a:pt x="1125" y="666"/>
                  </a:lnTo>
                  <a:lnTo>
                    <a:pt x="1127" y="666"/>
                  </a:lnTo>
                  <a:lnTo>
                    <a:pt x="1128" y="665"/>
                  </a:lnTo>
                  <a:lnTo>
                    <a:pt x="1128" y="663"/>
                  </a:lnTo>
                  <a:lnTo>
                    <a:pt x="1129" y="663"/>
                  </a:lnTo>
                  <a:lnTo>
                    <a:pt x="1129" y="665"/>
                  </a:lnTo>
                  <a:lnTo>
                    <a:pt x="1129" y="666"/>
                  </a:lnTo>
                  <a:lnTo>
                    <a:pt x="1130" y="666"/>
                  </a:lnTo>
                  <a:lnTo>
                    <a:pt x="1130" y="667"/>
                  </a:lnTo>
                  <a:lnTo>
                    <a:pt x="1129" y="667"/>
                  </a:lnTo>
                  <a:lnTo>
                    <a:pt x="1128" y="667"/>
                  </a:lnTo>
                  <a:lnTo>
                    <a:pt x="1128" y="668"/>
                  </a:lnTo>
                  <a:lnTo>
                    <a:pt x="1127" y="668"/>
                  </a:lnTo>
                  <a:lnTo>
                    <a:pt x="1125" y="668"/>
                  </a:lnTo>
                  <a:lnTo>
                    <a:pt x="1125" y="669"/>
                  </a:lnTo>
                  <a:lnTo>
                    <a:pt x="1125" y="672"/>
                  </a:lnTo>
                  <a:lnTo>
                    <a:pt x="1123" y="672"/>
                  </a:lnTo>
                  <a:lnTo>
                    <a:pt x="1123" y="673"/>
                  </a:lnTo>
                  <a:lnTo>
                    <a:pt x="1123" y="674"/>
                  </a:lnTo>
                  <a:lnTo>
                    <a:pt x="1125" y="674"/>
                  </a:lnTo>
                  <a:lnTo>
                    <a:pt x="1125" y="675"/>
                  </a:lnTo>
                  <a:lnTo>
                    <a:pt x="1127" y="675"/>
                  </a:lnTo>
                  <a:lnTo>
                    <a:pt x="1127" y="677"/>
                  </a:lnTo>
                  <a:lnTo>
                    <a:pt x="1128" y="677"/>
                  </a:lnTo>
                  <a:lnTo>
                    <a:pt x="1129" y="677"/>
                  </a:lnTo>
                  <a:lnTo>
                    <a:pt x="1130" y="677"/>
                  </a:lnTo>
                  <a:lnTo>
                    <a:pt x="1130" y="678"/>
                  </a:lnTo>
                  <a:lnTo>
                    <a:pt x="1130" y="680"/>
                  </a:lnTo>
                  <a:lnTo>
                    <a:pt x="1129" y="680"/>
                  </a:lnTo>
                  <a:lnTo>
                    <a:pt x="1129" y="682"/>
                  </a:lnTo>
                  <a:lnTo>
                    <a:pt x="1129" y="683"/>
                  </a:lnTo>
                  <a:lnTo>
                    <a:pt x="1128" y="683"/>
                  </a:lnTo>
                  <a:lnTo>
                    <a:pt x="1127" y="683"/>
                  </a:lnTo>
                  <a:lnTo>
                    <a:pt x="1127" y="682"/>
                  </a:lnTo>
                  <a:lnTo>
                    <a:pt x="1128" y="680"/>
                  </a:lnTo>
                  <a:lnTo>
                    <a:pt x="1127" y="680"/>
                  </a:lnTo>
                  <a:lnTo>
                    <a:pt x="1127" y="682"/>
                  </a:lnTo>
                  <a:lnTo>
                    <a:pt x="1125" y="682"/>
                  </a:lnTo>
                  <a:lnTo>
                    <a:pt x="1125" y="680"/>
                  </a:lnTo>
                  <a:lnTo>
                    <a:pt x="1125" y="678"/>
                  </a:lnTo>
                  <a:lnTo>
                    <a:pt x="1123" y="678"/>
                  </a:lnTo>
                  <a:lnTo>
                    <a:pt x="1122" y="678"/>
                  </a:lnTo>
                  <a:lnTo>
                    <a:pt x="1122" y="677"/>
                  </a:lnTo>
                  <a:lnTo>
                    <a:pt x="1120" y="677"/>
                  </a:lnTo>
                  <a:lnTo>
                    <a:pt x="1120" y="675"/>
                  </a:lnTo>
                  <a:lnTo>
                    <a:pt x="1120" y="674"/>
                  </a:lnTo>
                  <a:lnTo>
                    <a:pt x="1119" y="674"/>
                  </a:lnTo>
                  <a:lnTo>
                    <a:pt x="1118" y="674"/>
                  </a:lnTo>
                  <a:lnTo>
                    <a:pt x="1118" y="675"/>
                  </a:lnTo>
                  <a:lnTo>
                    <a:pt x="1117" y="675"/>
                  </a:lnTo>
                  <a:lnTo>
                    <a:pt x="1117" y="677"/>
                  </a:lnTo>
                  <a:lnTo>
                    <a:pt x="1117" y="678"/>
                  </a:lnTo>
                  <a:lnTo>
                    <a:pt x="1116" y="680"/>
                  </a:lnTo>
                  <a:lnTo>
                    <a:pt x="1116" y="682"/>
                  </a:lnTo>
                  <a:lnTo>
                    <a:pt x="1113" y="682"/>
                  </a:lnTo>
                  <a:lnTo>
                    <a:pt x="1112" y="682"/>
                  </a:lnTo>
                  <a:lnTo>
                    <a:pt x="1112" y="680"/>
                  </a:lnTo>
                  <a:lnTo>
                    <a:pt x="1112" y="678"/>
                  </a:lnTo>
                  <a:lnTo>
                    <a:pt x="1112" y="677"/>
                  </a:lnTo>
                  <a:lnTo>
                    <a:pt x="1111" y="678"/>
                  </a:lnTo>
                  <a:lnTo>
                    <a:pt x="1111" y="677"/>
                  </a:lnTo>
                  <a:lnTo>
                    <a:pt x="1110" y="678"/>
                  </a:lnTo>
                  <a:lnTo>
                    <a:pt x="1108" y="677"/>
                  </a:lnTo>
                  <a:lnTo>
                    <a:pt x="1108" y="678"/>
                  </a:lnTo>
                  <a:lnTo>
                    <a:pt x="1107" y="678"/>
                  </a:lnTo>
                  <a:lnTo>
                    <a:pt x="1107" y="680"/>
                  </a:lnTo>
                  <a:lnTo>
                    <a:pt x="1107" y="682"/>
                  </a:lnTo>
                  <a:lnTo>
                    <a:pt x="1105" y="682"/>
                  </a:lnTo>
                  <a:lnTo>
                    <a:pt x="1105" y="680"/>
                  </a:lnTo>
                  <a:lnTo>
                    <a:pt x="1104" y="680"/>
                  </a:lnTo>
                  <a:lnTo>
                    <a:pt x="1104" y="682"/>
                  </a:lnTo>
                  <a:lnTo>
                    <a:pt x="1102" y="682"/>
                  </a:lnTo>
                  <a:lnTo>
                    <a:pt x="1102" y="680"/>
                  </a:lnTo>
                  <a:lnTo>
                    <a:pt x="1101" y="680"/>
                  </a:lnTo>
                  <a:lnTo>
                    <a:pt x="1100" y="680"/>
                  </a:lnTo>
                  <a:lnTo>
                    <a:pt x="1100" y="678"/>
                  </a:lnTo>
                  <a:lnTo>
                    <a:pt x="1101" y="677"/>
                  </a:lnTo>
                  <a:lnTo>
                    <a:pt x="1100" y="675"/>
                  </a:lnTo>
                  <a:lnTo>
                    <a:pt x="1100" y="674"/>
                  </a:lnTo>
                  <a:lnTo>
                    <a:pt x="1099" y="674"/>
                  </a:lnTo>
                  <a:lnTo>
                    <a:pt x="1099" y="673"/>
                  </a:lnTo>
                  <a:lnTo>
                    <a:pt x="1096" y="673"/>
                  </a:lnTo>
                  <a:lnTo>
                    <a:pt x="1095" y="673"/>
                  </a:lnTo>
                  <a:lnTo>
                    <a:pt x="1095" y="672"/>
                  </a:lnTo>
                  <a:lnTo>
                    <a:pt x="1094" y="672"/>
                  </a:lnTo>
                  <a:lnTo>
                    <a:pt x="1094" y="669"/>
                  </a:lnTo>
                  <a:lnTo>
                    <a:pt x="1095" y="669"/>
                  </a:lnTo>
                  <a:lnTo>
                    <a:pt x="1095" y="668"/>
                  </a:lnTo>
                  <a:lnTo>
                    <a:pt x="1094" y="668"/>
                  </a:lnTo>
                  <a:lnTo>
                    <a:pt x="1093" y="668"/>
                  </a:lnTo>
                  <a:lnTo>
                    <a:pt x="1093" y="667"/>
                  </a:lnTo>
                  <a:lnTo>
                    <a:pt x="1091" y="667"/>
                  </a:lnTo>
                  <a:lnTo>
                    <a:pt x="1090" y="667"/>
                  </a:lnTo>
                  <a:lnTo>
                    <a:pt x="1089" y="668"/>
                  </a:lnTo>
                  <a:lnTo>
                    <a:pt x="1087" y="668"/>
                  </a:lnTo>
                  <a:lnTo>
                    <a:pt x="1087" y="669"/>
                  </a:lnTo>
                  <a:lnTo>
                    <a:pt x="1087" y="672"/>
                  </a:lnTo>
                  <a:lnTo>
                    <a:pt x="1085" y="673"/>
                  </a:lnTo>
                  <a:lnTo>
                    <a:pt x="1084" y="673"/>
                  </a:lnTo>
                  <a:lnTo>
                    <a:pt x="1082" y="673"/>
                  </a:lnTo>
                  <a:lnTo>
                    <a:pt x="1078" y="672"/>
                  </a:lnTo>
                  <a:lnTo>
                    <a:pt x="1077" y="672"/>
                  </a:lnTo>
                  <a:lnTo>
                    <a:pt x="1077" y="669"/>
                  </a:lnTo>
                  <a:lnTo>
                    <a:pt x="1076" y="669"/>
                  </a:lnTo>
                  <a:lnTo>
                    <a:pt x="1074" y="668"/>
                  </a:lnTo>
                  <a:lnTo>
                    <a:pt x="1073" y="668"/>
                  </a:lnTo>
                  <a:lnTo>
                    <a:pt x="1072" y="668"/>
                  </a:lnTo>
                  <a:lnTo>
                    <a:pt x="1070" y="668"/>
                  </a:lnTo>
                  <a:lnTo>
                    <a:pt x="1068" y="668"/>
                  </a:lnTo>
                  <a:lnTo>
                    <a:pt x="1067" y="668"/>
                  </a:lnTo>
                  <a:lnTo>
                    <a:pt x="1066" y="668"/>
                  </a:lnTo>
                  <a:lnTo>
                    <a:pt x="1065" y="668"/>
                  </a:lnTo>
                  <a:lnTo>
                    <a:pt x="1064" y="668"/>
                  </a:lnTo>
                  <a:lnTo>
                    <a:pt x="1064" y="669"/>
                  </a:lnTo>
                  <a:lnTo>
                    <a:pt x="1062" y="668"/>
                  </a:lnTo>
                  <a:lnTo>
                    <a:pt x="1062" y="669"/>
                  </a:lnTo>
                  <a:lnTo>
                    <a:pt x="1059" y="669"/>
                  </a:lnTo>
                  <a:lnTo>
                    <a:pt x="1057" y="669"/>
                  </a:lnTo>
                  <a:lnTo>
                    <a:pt x="1056" y="672"/>
                  </a:lnTo>
                  <a:lnTo>
                    <a:pt x="1055" y="672"/>
                  </a:lnTo>
                  <a:lnTo>
                    <a:pt x="1049" y="674"/>
                  </a:lnTo>
                  <a:lnTo>
                    <a:pt x="1050" y="673"/>
                  </a:lnTo>
                  <a:lnTo>
                    <a:pt x="1049" y="673"/>
                  </a:lnTo>
                  <a:lnTo>
                    <a:pt x="1048" y="673"/>
                  </a:lnTo>
                  <a:lnTo>
                    <a:pt x="1048" y="672"/>
                  </a:lnTo>
                  <a:lnTo>
                    <a:pt x="1049" y="672"/>
                  </a:lnTo>
                  <a:lnTo>
                    <a:pt x="1049" y="669"/>
                  </a:lnTo>
                  <a:lnTo>
                    <a:pt x="1049" y="668"/>
                  </a:lnTo>
                  <a:lnTo>
                    <a:pt x="1048" y="668"/>
                  </a:lnTo>
                  <a:lnTo>
                    <a:pt x="1048" y="669"/>
                  </a:lnTo>
                  <a:lnTo>
                    <a:pt x="1047" y="669"/>
                  </a:lnTo>
                  <a:lnTo>
                    <a:pt x="1045" y="668"/>
                  </a:lnTo>
                  <a:lnTo>
                    <a:pt x="1045" y="669"/>
                  </a:lnTo>
                  <a:lnTo>
                    <a:pt x="1045" y="672"/>
                  </a:lnTo>
                  <a:lnTo>
                    <a:pt x="1043" y="673"/>
                  </a:lnTo>
                  <a:lnTo>
                    <a:pt x="1045" y="674"/>
                  </a:lnTo>
                  <a:lnTo>
                    <a:pt x="1043" y="674"/>
                  </a:lnTo>
                  <a:lnTo>
                    <a:pt x="1043" y="675"/>
                  </a:lnTo>
                  <a:lnTo>
                    <a:pt x="1045" y="675"/>
                  </a:lnTo>
                  <a:lnTo>
                    <a:pt x="1045" y="677"/>
                  </a:lnTo>
                  <a:lnTo>
                    <a:pt x="1043" y="677"/>
                  </a:lnTo>
                  <a:lnTo>
                    <a:pt x="1042" y="678"/>
                  </a:lnTo>
                  <a:lnTo>
                    <a:pt x="1040" y="680"/>
                  </a:lnTo>
                  <a:lnTo>
                    <a:pt x="1039" y="680"/>
                  </a:lnTo>
                  <a:lnTo>
                    <a:pt x="1039" y="682"/>
                  </a:lnTo>
                  <a:lnTo>
                    <a:pt x="1039" y="683"/>
                  </a:lnTo>
                  <a:lnTo>
                    <a:pt x="1038" y="684"/>
                  </a:lnTo>
                  <a:lnTo>
                    <a:pt x="1037" y="684"/>
                  </a:lnTo>
                  <a:lnTo>
                    <a:pt x="1036" y="685"/>
                  </a:lnTo>
                  <a:lnTo>
                    <a:pt x="1033" y="685"/>
                  </a:lnTo>
                  <a:lnTo>
                    <a:pt x="1032" y="686"/>
                  </a:lnTo>
                  <a:lnTo>
                    <a:pt x="1031" y="689"/>
                  </a:lnTo>
                  <a:lnTo>
                    <a:pt x="1030" y="689"/>
                  </a:lnTo>
                  <a:lnTo>
                    <a:pt x="1028" y="689"/>
                  </a:lnTo>
                  <a:lnTo>
                    <a:pt x="1027" y="689"/>
                  </a:lnTo>
                  <a:lnTo>
                    <a:pt x="1023" y="690"/>
                  </a:lnTo>
                  <a:lnTo>
                    <a:pt x="1023" y="691"/>
                  </a:lnTo>
                  <a:lnTo>
                    <a:pt x="1022" y="692"/>
                  </a:lnTo>
                  <a:lnTo>
                    <a:pt x="1021" y="692"/>
                  </a:lnTo>
                  <a:lnTo>
                    <a:pt x="1022" y="691"/>
                  </a:lnTo>
                  <a:lnTo>
                    <a:pt x="1021" y="691"/>
                  </a:lnTo>
                  <a:lnTo>
                    <a:pt x="1021" y="690"/>
                  </a:lnTo>
                  <a:lnTo>
                    <a:pt x="1020" y="690"/>
                  </a:lnTo>
                  <a:lnTo>
                    <a:pt x="1020" y="691"/>
                  </a:lnTo>
                  <a:lnTo>
                    <a:pt x="1019" y="691"/>
                  </a:lnTo>
                  <a:lnTo>
                    <a:pt x="1019" y="690"/>
                  </a:lnTo>
                  <a:lnTo>
                    <a:pt x="1017" y="690"/>
                  </a:lnTo>
                  <a:lnTo>
                    <a:pt x="1017" y="691"/>
                  </a:lnTo>
                  <a:lnTo>
                    <a:pt x="1017" y="692"/>
                  </a:lnTo>
                  <a:lnTo>
                    <a:pt x="1015" y="692"/>
                  </a:lnTo>
                  <a:lnTo>
                    <a:pt x="1015" y="691"/>
                  </a:lnTo>
                  <a:lnTo>
                    <a:pt x="1015" y="690"/>
                  </a:lnTo>
                  <a:lnTo>
                    <a:pt x="1014" y="690"/>
                  </a:lnTo>
                  <a:lnTo>
                    <a:pt x="1014" y="691"/>
                  </a:lnTo>
                  <a:lnTo>
                    <a:pt x="1014" y="692"/>
                  </a:lnTo>
                  <a:lnTo>
                    <a:pt x="1015" y="692"/>
                  </a:lnTo>
                  <a:lnTo>
                    <a:pt x="1015" y="694"/>
                  </a:lnTo>
                  <a:lnTo>
                    <a:pt x="1017" y="694"/>
                  </a:lnTo>
                  <a:lnTo>
                    <a:pt x="1017" y="695"/>
                  </a:lnTo>
                  <a:lnTo>
                    <a:pt x="1015" y="695"/>
                  </a:lnTo>
                  <a:lnTo>
                    <a:pt x="1014" y="695"/>
                  </a:lnTo>
                  <a:lnTo>
                    <a:pt x="1014" y="696"/>
                  </a:lnTo>
                  <a:lnTo>
                    <a:pt x="1015" y="696"/>
                  </a:lnTo>
                  <a:lnTo>
                    <a:pt x="1014" y="699"/>
                  </a:lnTo>
                  <a:lnTo>
                    <a:pt x="1013" y="699"/>
                  </a:lnTo>
                  <a:lnTo>
                    <a:pt x="1013" y="696"/>
                  </a:lnTo>
                  <a:lnTo>
                    <a:pt x="1011" y="696"/>
                  </a:lnTo>
                  <a:lnTo>
                    <a:pt x="1011" y="695"/>
                  </a:lnTo>
                  <a:lnTo>
                    <a:pt x="1011" y="694"/>
                  </a:lnTo>
                  <a:lnTo>
                    <a:pt x="1010" y="694"/>
                  </a:lnTo>
                  <a:lnTo>
                    <a:pt x="1011" y="695"/>
                  </a:lnTo>
                  <a:lnTo>
                    <a:pt x="1010" y="695"/>
                  </a:lnTo>
                  <a:lnTo>
                    <a:pt x="1010" y="696"/>
                  </a:lnTo>
                  <a:lnTo>
                    <a:pt x="1010" y="699"/>
                  </a:lnTo>
                  <a:lnTo>
                    <a:pt x="1010" y="700"/>
                  </a:lnTo>
                  <a:lnTo>
                    <a:pt x="1010" y="701"/>
                  </a:lnTo>
                  <a:lnTo>
                    <a:pt x="1009" y="701"/>
                  </a:lnTo>
                  <a:lnTo>
                    <a:pt x="1009" y="700"/>
                  </a:lnTo>
                  <a:lnTo>
                    <a:pt x="1007" y="701"/>
                  </a:lnTo>
                  <a:lnTo>
                    <a:pt x="1007" y="700"/>
                  </a:lnTo>
                  <a:lnTo>
                    <a:pt x="1005" y="701"/>
                  </a:lnTo>
                  <a:lnTo>
                    <a:pt x="1005" y="700"/>
                  </a:lnTo>
                  <a:lnTo>
                    <a:pt x="1004" y="700"/>
                  </a:lnTo>
                  <a:lnTo>
                    <a:pt x="1004" y="701"/>
                  </a:lnTo>
                  <a:lnTo>
                    <a:pt x="1003" y="700"/>
                  </a:lnTo>
                  <a:lnTo>
                    <a:pt x="1003" y="701"/>
                  </a:lnTo>
                  <a:lnTo>
                    <a:pt x="1002" y="702"/>
                  </a:lnTo>
                  <a:lnTo>
                    <a:pt x="1003" y="702"/>
                  </a:lnTo>
                  <a:lnTo>
                    <a:pt x="1004" y="702"/>
                  </a:lnTo>
                  <a:lnTo>
                    <a:pt x="1004" y="703"/>
                  </a:lnTo>
                  <a:lnTo>
                    <a:pt x="1003" y="705"/>
                  </a:lnTo>
                  <a:lnTo>
                    <a:pt x="1002" y="707"/>
                  </a:lnTo>
                  <a:lnTo>
                    <a:pt x="1000" y="707"/>
                  </a:lnTo>
                  <a:lnTo>
                    <a:pt x="998" y="707"/>
                  </a:lnTo>
                  <a:lnTo>
                    <a:pt x="997" y="707"/>
                  </a:lnTo>
                  <a:lnTo>
                    <a:pt x="997" y="708"/>
                  </a:lnTo>
                  <a:lnTo>
                    <a:pt x="997" y="709"/>
                  </a:lnTo>
                  <a:lnTo>
                    <a:pt x="998" y="709"/>
                  </a:lnTo>
                  <a:lnTo>
                    <a:pt x="998" y="711"/>
                  </a:lnTo>
                  <a:lnTo>
                    <a:pt x="997" y="711"/>
                  </a:lnTo>
                  <a:lnTo>
                    <a:pt x="997" y="712"/>
                  </a:lnTo>
                  <a:lnTo>
                    <a:pt x="996" y="713"/>
                  </a:lnTo>
                  <a:lnTo>
                    <a:pt x="996" y="715"/>
                  </a:lnTo>
                  <a:lnTo>
                    <a:pt x="994" y="717"/>
                  </a:lnTo>
                  <a:lnTo>
                    <a:pt x="993" y="718"/>
                  </a:lnTo>
                  <a:lnTo>
                    <a:pt x="993" y="717"/>
                  </a:lnTo>
                  <a:lnTo>
                    <a:pt x="992" y="717"/>
                  </a:lnTo>
                  <a:lnTo>
                    <a:pt x="992" y="718"/>
                  </a:lnTo>
                  <a:lnTo>
                    <a:pt x="991" y="715"/>
                  </a:lnTo>
                  <a:lnTo>
                    <a:pt x="991" y="717"/>
                  </a:lnTo>
                  <a:lnTo>
                    <a:pt x="991" y="718"/>
                  </a:lnTo>
                  <a:lnTo>
                    <a:pt x="991" y="719"/>
                  </a:lnTo>
                  <a:lnTo>
                    <a:pt x="992" y="719"/>
                  </a:lnTo>
                  <a:lnTo>
                    <a:pt x="993" y="719"/>
                  </a:lnTo>
                  <a:lnTo>
                    <a:pt x="993" y="720"/>
                  </a:lnTo>
                  <a:lnTo>
                    <a:pt x="992" y="722"/>
                  </a:lnTo>
                  <a:lnTo>
                    <a:pt x="992" y="723"/>
                  </a:lnTo>
                  <a:lnTo>
                    <a:pt x="991" y="723"/>
                  </a:lnTo>
                  <a:lnTo>
                    <a:pt x="991" y="725"/>
                  </a:lnTo>
                  <a:lnTo>
                    <a:pt x="991" y="726"/>
                  </a:lnTo>
                  <a:lnTo>
                    <a:pt x="988" y="726"/>
                  </a:lnTo>
                  <a:lnTo>
                    <a:pt x="988" y="728"/>
                  </a:lnTo>
                  <a:lnTo>
                    <a:pt x="991" y="728"/>
                  </a:lnTo>
                  <a:lnTo>
                    <a:pt x="991" y="729"/>
                  </a:lnTo>
                  <a:lnTo>
                    <a:pt x="991" y="730"/>
                  </a:lnTo>
                  <a:lnTo>
                    <a:pt x="991" y="731"/>
                  </a:lnTo>
                  <a:lnTo>
                    <a:pt x="988" y="734"/>
                  </a:lnTo>
                  <a:lnTo>
                    <a:pt x="988" y="735"/>
                  </a:lnTo>
                  <a:lnTo>
                    <a:pt x="988" y="736"/>
                  </a:lnTo>
                  <a:lnTo>
                    <a:pt x="988" y="737"/>
                  </a:lnTo>
                  <a:lnTo>
                    <a:pt x="991" y="739"/>
                  </a:lnTo>
                  <a:lnTo>
                    <a:pt x="988" y="739"/>
                  </a:lnTo>
                  <a:lnTo>
                    <a:pt x="988" y="740"/>
                  </a:lnTo>
                  <a:lnTo>
                    <a:pt x="988" y="742"/>
                  </a:lnTo>
                  <a:lnTo>
                    <a:pt x="991" y="742"/>
                  </a:lnTo>
                  <a:lnTo>
                    <a:pt x="991" y="740"/>
                  </a:lnTo>
                  <a:lnTo>
                    <a:pt x="992" y="737"/>
                  </a:lnTo>
                  <a:lnTo>
                    <a:pt x="992" y="739"/>
                  </a:lnTo>
                  <a:lnTo>
                    <a:pt x="992" y="740"/>
                  </a:lnTo>
                  <a:lnTo>
                    <a:pt x="992" y="742"/>
                  </a:lnTo>
                  <a:lnTo>
                    <a:pt x="992" y="743"/>
                  </a:lnTo>
                  <a:lnTo>
                    <a:pt x="991" y="743"/>
                  </a:lnTo>
                  <a:lnTo>
                    <a:pt x="988" y="743"/>
                  </a:lnTo>
                  <a:lnTo>
                    <a:pt x="988" y="745"/>
                  </a:lnTo>
                  <a:lnTo>
                    <a:pt x="987" y="746"/>
                  </a:lnTo>
                  <a:lnTo>
                    <a:pt x="987" y="747"/>
                  </a:lnTo>
                  <a:lnTo>
                    <a:pt x="986" y="747"/>
                  </a:lnTo>
                  <a:lnTo>
                    <a:pt x="986" y="746"/>
                  </a:lnTo>
                  <a:lnTo>
                    <a:pt x="985" y="746"/>
                  </a:lnTo>
                  <a:lnTo>
                    <a:pt x="985" y="745"/>
                  </a:lnTo>
                  <a:lnTo>
                    <a:pt x="983" y="745"/>
                  </a:lnTo>
                  <a:lnTo>
                    <a:pt x="983" y="743"/>
                  </a:lnTo>
                  <a:lnTo>
                    <a:pt x="982" y="743"/>
                  </a:lnTo>
                  <a:lnTo>
                    <a:pt x="980" y="743"/>
                  </a:lnTo>
                  <a:lnTo>
                    <a:pt x="979" y="743"/>
                  </a:lnTo>
                  <a:lnTo>
                    <a:pt x="977" y="743"/>
                  </a:lnTo>
                  <a:lnTo>
                    <a:pt x="976" y="743"/>
                  </a:lnTo>
                  <a:lnTo>
                    <a:pt x="975" y="743"/>
                  </a:lnTo>
                  <a:lnTo>
                    <a:pt x="975" y="742"/>
                  </a:lnTo>
                  <a:lnTo>
                    <a:pt x="974" y="742"/>
                  </a:lnTo>
                  <a:lnTo>
                    <a:pt x="974" y="740"/>
                  </a:lnTo>
                  <a:lnTo>
                    <a:pt x="971" y="739"/>
                  </a:lnTo>
                  <a:lnTo>
                    <a:pt x="970" y="739"/>
                  </a:lnTo>
                  <a:lnTo>
                    <a:pt x="969" y="739"/>
                  </a:lnTo>
                  <a:lnTo>
                    <a:pt x="969" y="737"/>
                  </a:lnTo>
                  <a:lnTo>
                    <a:pt x="968" y="737"/>
                  </a:lnTo>
                  <a:lnTo>
                    <a:pt x="968" y="736"/>
                  </a:lnTo>
                  <a:lnTo>
                    <a:pt x="967" y="736"/>
                  </a:lnTo>
                  <a:lnTo>
                    <a:pt x="965" y="736"/>
                  </a:lnTo>
                  <a:lnTo>
                    <a:pt x="964" y="736"/>
                  </a:lnTo>
                  <a:lnTo>
                    <a:pt x="964" y="735"/>
                  </a:lnTo>
                  <a:lnTo>
                    <a:pt x="964" y="734"/>
                  </a:lnTo>
                  <a:lnTo>
                    <a:pt x="964" y="731"/>
                  </a:lnTo>
                  <a:lnTo>
                    <a:pt x="964" y="730"/>
                  </a:lnTo>
                  <a:lnTo>
                    <a:pt x="964" y="729"/>
                  </a:lnTo>
                  <a:lnTo>
                    <a:pt x="964" y="728"/>
                  </a:lnTo>
                  <a:lnTo>
                    <a:pt x="964" y="726"/>
                  </a:lnTo>
                  <a:lnTo>
                    <a:pt x="964" y="725"/>
                  </a:lnTo>
                  <a:lnTo>
                    <a:pt x="962" y="725"/>
                  </a:lnTo>
                  <a:lnTo>
                    <a:pt x="962" y="723"/>
                  </a:lnTo>
                  <a:lnTo>
                    <a:pt x="962" y="722"/>
                  </a:lnTo>
                  <a:lnTo>
                    <a:pt x="962" y="720"/>
                  </a:lnTo>
                  <a:lnTo>
                    <a:pt x="964" y="719"/>
                  </a:lnTo>
                  <a:lnTo>
                    <a:pt x="964" y="718"/>
                  </a:lnTo>
                  <a:lnTo>
                    <a:pt x="962" y="718"/>
                  </a:lnTo>
                  <a:lnTo>
                    <a:pt x="964" y="717"/>
                  </a:lnTo>
                  <a:lnTo>
                    <a:pt x="964" y="715"/>
                  </a:lnTo>
                  <a:lnTo>
                    <a:pt x="965" y="713"/>
                  </a:lnTo>
                  <a:lnTo>
                    <a:pt x="964" y="713"/>
                  </a:lnTo>
                  <a:lnTo>
                    <a:pt x="965" y="712"/>
                  </a:lnTo>
                  <a:lnTo>
                    <a:pt x="964" y="712"/>
                  </a:lnTo>
                  <a:lnTo>
                    <a:pt x="964" y="711"/>
                  </a:lnTo>
                  <a:lnTo>
                    <a:pt x="962" y="711"/>
                  </a:lnTo>
                  <a:lnTo>
                    <a:pt x="962" y="709"/>
                  </a:lnTo>
                  <a:lnTo>
                    <a:pt x="960" y="709"/>
                  </a:lnTo>
                  <a:lnTo>
                    <a:pt x="960" y="708"/>
                  </a:lnTo>
                  <a:lnTo>
                    <a:pt x="960" y="707"/>
                  </a:lnTo>
                  <a:lnTo>
                    <a:pt x="960" y="705"/>
                  </a:lnTo>
                  <a:lnTo>
                    <a:pt x="960" y="703"/>
                  </a:lnTo>
                  <a:lnTo>
                    <a:pt x="959" y="703"/>
                  </a:lnTo>
                  <a:lnTo>
                    <a:pt x="959" y="702"/>
                  </a:lnTo>
                  <a:lnTo>
                    <a:pt x="959" y="701"/>
                  </a:lnTo>
                  <a:lnTo>
                    <a:pt x="958" y="700"/>
                  </a:lnTo>
                  <a:lnTo>
                    <a:pt x="958" y="699"/>
                  </a:lnTo>
                  <a:lnTo>
                    <a:pt x="958" y="696"/>
                  </a:lnTo>
                  <a:lnTo>
                    <a:pt x="958" y="695"/>
                  </a:lnTo>
                  <a:lnTo>
                    <a:pt x="958" y="694"/>
                  </a:lnTo>
                  <a:lnTo>
                    <a:pt x="958" y="692"/>
                  </a:lnTo>
                  <a:lnTo>
                    <a:pt x="958" y="691"/>
                  </a:lnTo>
                  <a:lnTo>
                    <a:pt x="957" y="691"/>
                  </a:lnTo>
                  <a:lnTo>
                    <a:pt x="957" y="690"/>
                  </a:lnTo>
                  <a:lnTo>
                    <a:pt x="957" y="686"/>
                  </a:lnTo>
                  <a:lnTo>
                    <a:pt x="957" y="685"/>
                  </a:lnTo>
                  <a:lnTo>
                    <a:pt x="957" y="684"/>
                  </a:lnTo>
                  <a:lnTo>
                    <a:pt x="957" y="683"/>
                  </a:lnTo>
                  <a:lnTo>
                    <a:pt x="957" y="682"/>
                  </a:lnTo>
                  <a:lnTo>
                    <a:pt x="957" y="680"/>
                  </a:lnTo>
                  <a:lnTo>
                    <a:pt x="957" y="678"/>
                  </a:lnTo>
                  <a:lnTo>
                    <a:pt x="956" y="678"/>
                  </a:lnTo>
                  <a:lnTo>
                    <a:pt x="956" y="677"/>
                  </a:lnTo>
                  <a:lnTo>
                    <a:pt x="953" y="675"/>
                  </a:lnTo>
                  <a:lnTo>
                    <a:pt x="953" y="674"/>
                  </a:lnTo>
                  <a:lnTo>
                    <a:pt x="952" y="674"/>
                  </a:lnTo>
                  <a:lnTo>
                    <a:pt x="952" y="673"/>
                  </a:lnTo>
                  <a:lnTo>
                    <a:pt x="951" y="673"/>
                  </a:lnTo>
                  <a:lnTo>
                    <a:pt x="952" y="672"/>
                  </a:lnTo>
                  <a:lnTo>
                    <a:pt x="951" y="672"/>
                  </a:lnTo>
                  <a:lnTo>
                    <a:pt x="951" y="669"/>
                  </a:lnTo>
                  <a:lnTo>
                    <a:pt x="951" y="668"/>
                  </a:lnTo>
                  <a:lnTo>
                    <a:pt x="950" y="668"/>
                  </a:lnTo>
                  <a:lnTo>
                    <a:pt x="948" y="668"/>
                  </a:lnTo>
                  <a:lnTo>
                    <a:pt x="947" y="668"/>
                  </a:lnTo>
                  <a:lnTo>
                    <a:pt x="945" y="667"/>
                  </a:lnTo>
                  <a:lnTo>
                    <a:pt x="943" y="667"/>
                  </a:lnTo>
                  <a:lnTo>
                    <a:pt x="942" y="667"/>
                  </a:lnTo>
                  <a:lnTo>
                    <a:pt x="941" y="667"/>
                  </a:lnTo>
                  <a:lnTo>
                    <a:pt x="940" y="667"/>
                  </a:lnTo>
                  <a:lnTo>
                    <a:pt x="939" y="667"/>
                  </a:lnTo>
                  <a:lnTo>
                    <a:pt x="939" y="666"/>
                  </a:lnTo>
                  <a:lnTo>
                    <a:pt x="937" y="666"/>
                  </a:lnTo>
                  <a:lnTo>
                    <a:pt x="937" y="667"/>
                  </a:lnTo>
                  <a:lnTo>
                    <a:pt x="935" y="667"/>
                  </a:lnTo>
                  <a:lnTo>
                    <a:pt x="935" y="668"/>
                  </a:lnTo>
                  <a:lnTo>
                    <a:pt x="934" y="668"/>
                  </a:lnTo>
                  <a:lnTo>
                    <a:pt x="933" y="668"/>
                  </a:lnTo>
                  <a:lnTo>
                    <a:pt x="931" y="668"/>
                  </a:lnTo>
                  <a:lnTo>
                    <a:pt x="931" y="669"/>
                  </a:lnTo>
                  <a:lnTo>
                    <a:pt x="930" y="669"/>
                  </a:lnTo>
                  <a:lnTo>
                    <a:pt x="930" y="672"/>
                  </a:lnTo>
                  <a:lnTo>
                    <a:pt x="929" y="672"/>
                  </a:lnTo>
                  <a:lnTo>
                    <a:pt x="929" y="673"/>
                  </a:lnTo>
                  <a:lnTo>
                    <a:pt x="926" y="674"/>
                  </a:lnTo>
                  <a:lnTo>
                    <a:pt x="926" y="675"/>
                  </a:lnTo>
                  <a:lnTo>
                    <a:pt x="925" y="675"/>
                  </a:lnTo>
                  <a:lnTo>
                    <a:pt x="925" y="677"/>
                  </a:lnTo>
                  <a:lnTo>
                    <a:pt x="924" y="678"/>
                  </a:lnTo>
                  <a:lnTo>
                    <a:pt x="924" y="680"/>
                  </a:lnTo>
                  <a:lnTo>
                    <a:pt x="923" y="680"/>
                  </a:lnTo>
                  <a:lnTo>
                    <a:pt x="922" y="682"/>
                  </a:lnTo>
                  <a:lnTo>
                    <a:pt x="920" y="682"/>
                  </a:lnTo>
                  <a:lnTo>
                    <a:pt x="920" y="683"/>
                  </a:lnTo>
                  <a:lnTo>
                    <a:pt x="920" y="684"/>
                  </a:lnTo>
                  <a:lnTo>
                    <a:pt x="918" y="684"/>
                  </a:lnTo>
                  <a:lnTo>
                    <a:pt x="917" y="684"/>
                  </a:lnTo>
                  <a:lnTo>
                    <a:pt x="917" y="683"/>
                  </a:lnTo>
                  <a:lnTo>
                    <a:pt x="916" y="683"/>
                  </a:lnTo>
                  <a:lnTo>
                    <a:pt x="914" y="682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0"/>
                  </a:lnTo>
                  <a:lnTo>
                    <a:pt x="912" y="678"/>
                  </a:lnTo>
                  <a:lnTo>
                    <a:pt x="911" y="678"/>
                  </a:lnTo>
                  <a:lnTo>
                    <a:pt x="911" y="677"/>
                  </a:lnTo>
                  <a:lnTo>
                    <a:pt x="908" y="677"/>
                  </a:lnTo>
                  <a:lnTo>
                    <a:pt x="907" y="677"/>
                  </a:lnTo>
                  <a:lnTo>
                    <a:pt x="907" y="675"/>
                  </a:lnTo>
                  <a:lnTo>
                    <a:pt x="906" y="674"/>
                  </a:lnTo>
                  <a:lnTo>
                    <a:pt x="906" y="673"/>
                  </a:lnTo>
                  <a:lnTo>
                    <a:pt x="905" y="673"/>
                  </a:lnTo>
                  <a:lnTo>
                    <a:pt x="905" y="672"/>
                  </a:lnTo>
                  <a:lnTo>
                    <a:pt x="903" y="672"/>
                  </a:lnTo>
                  <a:lnTo>
                    <a:pt x="903" y="669"/>
                  </a:lnTo>
                  <a:lnTo>
                    <a:pt x="903" y="668"/>
                  </a:lnTo>
                  <a:lnTo>
                    <a:pt x="903" y="667"/>
                  </a:lnTo>
                  <a:lnTo>
                    <a:pt x="903" y="666"/>
                  </a:lnTo>
                  <a:lnTo>
                    <a:pt x="903" y="665"/>
                  </a:lnTo>
                  <a:lnTo>
                    <a:pt x="903" y="663"/>
                  </a:lnTo>
                  <a:lnTo>
                    <a:pt x="903" y="662"/>
                  </a:lnTo>
                  <a:lnTo>
                    <a:pt x="905" y="662"/>
                  </a:lnTo>
                  <a:lnTo>
                    <a:pt x="905" y="660"/>
                  </a:lnTo>
                  <a:lnTo>
                    <a:pt x="905" y="658"/>
                  </a:lnTo>
                  <a:lnTo>
                    <a:pt x="905" y="657"/>
                  </a:lnTo>
                  <a:lnTo>
                    <a:pt x="903" y="657"/>
                  </a:lnTo>
                  <a:lnTo>
                    <a:pt x="903" y="656"/>
                  </a:lnTo>
                  <a:lnTo>
                    <a:pt x="903" y="655"/>
                  </a:lnTo>
                  <a:lnTo>
                    <a:pt x="905" y="655"/>
                  </a:lnTo>
                  <a:lnTo>
                    <a:pt x="905" y="654"/>
                  </a:lnTo>
                  <a:lnTo>
                    <a:pt x="905" y="651"/>
                  </a:lnTo>
                  <a:lnTo>
                    <a:pt x="903" y="651"/>
                  </a:lnTo>
                  <a:lnTo>
                    <a:pt x="903" y="650"/>
                  </a:lnTo>
                  <a:lnTo>
                    <a:pt x="902" y="649"/>
                  </a:lnTo>
                  <a:lnTo>
                    <a:pt x="902" y="648"/>
                  </a:lnTo>
                  <a:lnTo>
                    <a:pt x="900" y="648"/>
                  </a:lnTo>
                  <a:lnTo>
                    <a:pt x="899" y="648"/>
                  </a:lnTo>
                  <a:lnTo>
                    <a:pt x="899" y="646"/>
                  </a:lnTo>
                  <a:lnTo>
                    <a:pt x="897" y="645"/>
                  </a:lnTo>
                  <a:lnTo>
                    <a:pt x="897" y="643"/>
                  </a:lnTo>
                  <a:lnTo>
                    <a:pt x="897" y="641"/>
                  </a:lnTo>
                  <a:lnTo>
                    <a:pt x="896" y="641"/>
                  </a:lnTo>
                  <a:lnTo>
                    <a:pt x="896" y="640"/>
                  </a:lnTo>
                  <a:lnTo>
                    <a:pt x="896" y="639"/>
                  </a:lnTo>
                  <a:lnTo>
                    <a:pt x="895" y="638"/>
                  </a:lnTo>
                  <a:lnTo>
                    <a:pt x="895" y="637"/>
                  </a:lnTo>
                  <a:lnTo>
                    <a:pt x="894" y="637"/>
                  </a:lnTo>
                  <a:lnTo>
                    <a:pt x="891" y="635"/>
                  </a:lnTo>
                  <a:lnTo>
                    <a:pt x="891" y="633"/>
                  </a:lnTo>
                  <a:lnTo>
                    <a:pt x="890" y="633"/>
                  </a:lnTo>
                  <a:lnTo>
                    <a:pt x="890" y="632"/>
                  </a:lnTo>
                  <a:lnTo>
                    <a:pt x="890" y="631"/>
                  </a:lnTo>
                  <a:lnTo>
                    <a:pt x="890" y="629"/>
                  </a:lnTo>
                  <a:lnTo>
                    <a:pt x="889" y="629"/>
                  </a:lnTo>
                  <a:lnTo>
                    <a:pt x="888" y="629"/>
                  </a:lnTo>
                  <a:lnTo>
                    <a:pt x="886" y="629"/>
                  </a:lnTo>
                  <a:lnTo>
                    <a:pt x="885" y="629"/>
                  </a:lnTo>
                  <a:lnTo>
                    <a:pt x="884" y="629"/>
                  </a:lnTo>
                  <a:lnTo>
                    <a:pt x="882" y="629"/>
                  </a:lnTo>
                  <a:lnTo>
                    <a:pt x="880" y="629"/>
                  </a:lnTo>
                  <a:lnTo>
                    <a:pt x="879" y="629"/>
                  </a:lnTo>
                  <a:lnTo>
                    <a:pt x="878" y="629"/>
                  </a:lnTo>
                  <a:lnTo>
                    <a:pt x="877" y="629"/>
                  </a:lnTo>
                  <a:lnTo>
                    <a:pt x="876" y="629"/>
                  </a:lnTo>
                  <a:lnTo>
                    <a:pt x="873" y="629"/>
                  </a:lnTo>
                  <a:lnTo>
                    <a:pt x="872" y="629"/>
                  </a:lnTo>
                  <a:lnTo>
                    <a:pt x="871" y="629"/>
                  </a:lnTo>
                  <a:lnTo>
                    <a:pt x="869" y="629"/>
                  </a:lnTo>
                  <a:lnTo>
                    <a:pt x="868" y="629"/>
                  </a:lnTo>
                  <a:lnTo>
                    <a:pt x="867" y="629"/>
                  </a:lnTo>
                  <a:lnTo>
                    <a:pt x="865" y="629"/>
                  </a:lnTo>
                  <a:lnTo>
                    <a:pt x="863" y="629"/>
                  </a:lnTo>
                  <a:lnTo>
                    <a:pt x="863" y="631"/>
                  </a:lnTo>
                  <a:lnTo>
                    <a:pt x="862" y="631"/>
                  </a:lnTo>
                  <a:lnTo>
                    <a:pt x="862" y="632"/>
                  </a:lnTo>
                  <a:lnTo>
                    <a:pt x="862" y="633"/>
                  </a:lnTo>
                  <a:lnTo>
                    <a:pt x="862" y="635"/>
                  </a:lnTo>
                  <a:lnTo>
                    <a:pt x="861" y="635"/>
                  </a:lnTo>
                  <a:lnTo>
                    <a:pt x="861" y="637"/>
                  </a:lnTo>
                  <a:lnTo>
                    <a:pt x="861" y="638"/>
                  </a:lnTo>
                  <a:lnTo>
                    <a:pt x="860" y="638"/>
                  </a:lnTo>
                  <a:lnTo>
                    <a:pt x="859" y="638"/>
                  </a:lnTo>
                  <a:lnTo>
                    <a:pt x="857" y="638"/>
                  </a:lnTo>
                  <a:lnTo>
                    <a:pt x="855" y="638"/>
                  </a:lnTo>
                  <a:lnTo>
                    <a:pt x="854" y="638"/>
                  </a:lnTo>
                  <a:lnTo>
                    <a:pt x="853" y="638"/>
                  </a:lnTo>
                  <a:lnTo>
                    <a:pt x="851" y="638"/>
                  </a:lnTo>
                  <a:lnTo>
                    <a:pt x="850" y="638"/>
                  </a:lnTo>
                  <a:lnTo>
                    <a:pt x="849" y="638"/>
                  </a:lnTo>
                  <a:lnTo>
                    <a:pt x="846" y="638"/>
                  </a:lnTo>
                  <a:lnTo>
                    <a:pt x="845" y="638"/>
                  </a:lnTo>
                  <a:lnTo>
                    <a:pt x="844" y="638"/>
                  </a:lnTo>
                  <a:lnTo>
                    <a:pt x="843" y="638"/>
                  </a:lnTo>
                  <a:lnTo>
                    <a:pt x="842" y="638"/>
                  </a:lnTo>
                  <a:lnTo>
                    <a:pt x="840" y="638"/>
                  </a:lnTo>
                  <a:lnTo>
                    <a:pt x="838" y="638"/>
                  </a:lnTo>
                  <a:lnTo>
                    <a:pt x="837" y="638"/>
                  </a:lnTo>
                  <a:lnTo>
                    <a:pt x="836" y="638"/>
                  </a:lnTo>
                  <a:lnTo>
                    <a:pt x="834" y="638"/>
                  </a:lnTo>
                  <a:lnTo>
                    <a:pt x="833" y="638"/>
                  </a:lnTo>
                  <a:lnTo>
                    <a:pt x="832" y="638"/>
                  </a:lnTo>
                  <a:lnTo>
                    <a:pt x="831" y="638"/>
                  </a:lnTo>
                  <a:lnTo>
                    <a:pt x="828" y="638"/>
                  </a:lnTo>
                  <a:lnTo>
                    <a:pt x="827" y="638"/>
                  </a:lnTo>
                  <a:lnTo>
                    <a:pt x="826" y="638"/>
                  </a:lnTo>
                  <a:lnTo>
                    <a:pt x="825" y="638"/>
                  </a:lnTo>
                  <a:lnTo>
                    <a:pt x="823" y="638"/>
                  </a:lnTo>
                  <a:lnTo>
                    <a:pt x="822" y="638"/>
                  </a:lnTo>
                  <a:lnTo>
                    <a:pt x="820" y="638"/>
                  </a:lnTo>
                  <a:lnTo>
                    <a:pt x="819" y="638"/>
                  </a:lnTo>
                  <a:lnTo>
                    <a:pt x="817" y="638"/>
                  </a:lnTo>
                  <a:lnTo>
                    <a:pt x="817" y="637"/>
                  </a:lnTo>
                  <a:lnTo>
                    <a:pt x="816" y="637"/>
                  </a:lnTo>
                  <a:lnTo>
                    <a:pt x="815" y="635"/>
                  </a:lnTo>
                  <a:lnTo>
                    <a:pt x="814" y="635"/>
                  </a:lnTo>
                  <a:lnTo>
                    <a:pt x="808" y="632"/>
                  </a:lnTo>
                  <a:lnTo>
                    <a:pt x="804" y="629"/>
                  </a:lnTo>
                  <a:lnTo>
                    <a:pt x="798" y="627"/>
                  </a:lnTo>
                  <a:lnTo>
                    <a:pt x="793" y="625"/>
                  </a:lnTo>
                  <a:lnTo>
                    <a:pt x="788" y="622"/>
                  </a:lnTo>
                  <a:lnTo>
                    <a:pt x="782" y="620"/>
                  </a:lnTo>
                  <a:lnTo>
                    <a:pt x="779" y="616"/>
                  </a:lnTo>
                  <a:lnTo>
                    <a:pt x="772" y="615"/>
                  </a:lnTo>
                  <a:lnTo>
                    <a:pt x="772" y="614"/>
                  </a:lnTo>
                  <a:lnTo>
                    <a:pt x="774" y="614"/>
                  </a:lnTo>
                  <a:lnTo>
                    <a:pt x="774" y="612"/>
                  </a:lnTo>
                  <a:lnTo>
                    <a:pt x="775" y="611"/>
                  </a:lnTo>
                  <a:lnTo>
                    <a:pt x="774" y="611"/>
                  </a:lnTo>
                  <a:lnTo>
                    <a:pt x="772" y="611"/>
                  </a:lnTo>
                  <a:lnTo>
                    <a:pt x="771" y="611"/>
                  </a:lnTo>
                  <a:lnTo>
                    <a:pt x="770" y="611"/>
                  </a:lnTo>
                  <a:lnTo>
                    <a:pt x="769" y="611"/>
                  </a:lnTo>
                  <a:lnTo>
                    <a:pt x="766" y="611"/>
                  </a:lnTo>
                  <a:lnTo>
                    <a:pt x="765" y="611"/>
                  </a:lnTo>
                  <a:lnTo>
                    <a:pt x="764" y="611"/>
                  </a:lnTo>
                  <a:lnTo>
                    <a:pt x="763" y="611"/>
                  </a:lnTo>
                  <a:lnTo>
                    <a:pt x="762" y="611"/>
                  </a:lnTo>
                  <a:lnTo>
                    <a:pt x="760" y="612"/>
                  </a:lnTo>
                  <a:lnTo>
                    <a:pt x="758" y="612"/>
                  </a:lnTo>
                  <a:lnTo>
                    <a:pt x="757" y="612"/>
                  </a:lnTo>
                  <a:lnTo>
                    <a:pt x="756" y="612"/>
                  </a:lnTo>
                  <a:lnTo>
                    <a:pt x="754" y="612"/>
                  </a:lnTo>
                  <a:lnTo>
                    <a:pt x="753" y="612"/>
                  </a:lnTo>
                  <a:lnTo>
                    <a:pt x="752" y="612"/>
                  </a:lnTo>
                  <a:lnTo>
                    <a:pt x="751" y="612"/>
                  </a:lnTo>
                  <a:lnTo>
                    <a:pt x="748" y="612"/>
                  </a:lnTo>
                  <a:lnTo>
                    <a:pt x="747" y="612"/>
                  </a:lnTo>
                  <a:lnTo>
                    <a:pt x="746" y="614"/>
                  </a:lnTo>
                  <a:lnTo>
                    <a:pt x="745" y="614"/>
                  </a:lnTo>
                  <a:lnTo>
                    <a:pt x="743" y="614"/>
                  </a:lnTo>
                  <a:lnTo>
                    <a:pt x="742" y="614"/>
                  </a:lnTo>
                  <a:lnTo>
                    <a:pt x="740" y="614"/>
                  </a:lnTo>
                  <a:lnTo>
                    <a:pt x="739" y="614"/>
                  </a:lnTo>
                  <a:lnTo>
                    <a:pt x="739" y="612"/>
                  </a:lnTo>
                  <a:lnTo>
                    <a:pt x="740" y="612"/>
                  </a:lnTo>
                  <a:lnTo>
                    <a:pt x="740" y="611"/>
                  </a:lnTo>
                  <a:lnTo>
                    <a:pt x="739" y="611"/>
                  </a:lnTo>
                  <a:lnTo>
                    <a:pt x="739" y="610"/>
                  </a:lnTo>
                  <a:lnTo>
                    <a:pt x="739" y="609"/>
                  </a:lnTo>
                  <a:lnTo>
                    <a:pt x="740" y="609"/>
                  </a:lnTo>
                  <a:lnTo>
                    <a:pt x="740" y="606"/>
                  </a:lnTo>
                  <a:lnTo>
                    <a:pt x="740" y="605"/>
                  </a:lnTo>
                  <a:lnTo>
                    <a:pt x="740" y="604"/>
                  </a:lnTo>
                  <a:lnTo>
                    <a:pt x="742" y="603"/>
                  </a:lnTo>
                  <a:lnTo>
                    <a:pt x="742" y="601"/>
                  </a:lnTo>
                  <a:lnTo>
                    <a:pt x="740" y="598"/>
                  </a:lnTo>
                  <a:lnTo>
                    <a:pt x="740" y="597"/>
                  </a:lnTo>
                  <a:lnTo>
                    <a:pt x="739" y="595"/>
                  </a:lnTo>
                  <a:lnTo>
                    <a:pt x="739" y="594"/>
                  </a:lnTo>
                  <a:lnTo>
                    <a:pt x="737" y="594"/>
                  </a:lnTo>
                  <a:lnTo>
                    <a:pt x="737" y="593"/>
                  </a:lnTo>
                  <a:lnTo>
                    <a:pt x="736" y="593"/>
                  </a:lnTo>
                  <a:lnTo>
                    <a:pt x="736" y="589"/>
                  </a:lnTo>
                  <a:lnTo>
                    <a:pt x="735" y="589"/>
                  </a:lnTo>
                  <a:lnTo>
                    <a:pt x="734" y="589"/>
                  </a:lnTo>
                  <a:lnTo>
                    <a:pt x="734" y="592"/>
                  </a:lnTo>
                  <a:lnTo>
                    <a:pt x="731" y="592"/>
                  </a:lnTo>
                  <a:lnTo>
                    <a:pt x="731" y="589"/>
                  </a:lnTo>
                  <a:lnTo>
                    <a:pt x="731" y="588"/>
                  </a:lnTo>
                  <a:lnTo>
                    <a:pt x="731" y="587"/>
                  </a:lnTo>
                  <a:lnTo>
                    <a:pt x="731" y="586"/>
                  </a:lnTo>
                  <a:lnTo>
                    <a:pt x="731" y="584"/>
                  </a:lnTo>
                  <a:lnTo>
                    <a:pt x="730" y="584"/>
                  </a:lnTo>
                  <a:lnTo>
                    <a:pt x="729" y="584"/>
                  </a:lnTo>
                  <a:lnTo>
                    <a:pt x="728" y="584"/>
                  </a:lnTo>
                  <a:lnTo>
                    <a:pt x="726" y="584"/>
                  </a:lnTo>
                  <a:lnTo>
                    <a:pt x="725" y="584"/>
                  </a:lnTo>
                  <a:lnTo>
                    <a:pt x="725" y="583"/>
                  </a:lnTo>
                  <a:lnTo>
                    <a:pt x="724" y="583"/>
                  </a:lnTo>
                  <a:lnTo>
                    <a:pt x="722" y="583"/>
                  </a:lnTo>
                  <a:lnTo>
                    <a:pt x="722" y="582"/>
                  </a:lnTo>
                  <a:lnTo>
                    <a:pt x="724" y="582"/>
                  </a:lnTo>
                  <a:lnTo>
                    <a:pt x="724" y="580"/>
                  </a:lnTo>
                  <a:lnTo>
                    <a:pt x="722" y="580"/>
                  </a:lnTo>
                  <a:lnTo>
                    <a:pt x="722" y="578"/>
                  </a:lnTo>
                  <a:lnTo>
                    <a:pt x="720" y="578"/>
                  </a:lnTo>
                  <a:lnTo>
                    <a:pt x="720" y="577"/>
                  </a:lnTo>
                  <a:lnTo>
                    <a:pt x="719" y="577"/>
                  </a:lnTo>
                  <a:lnTo>
                    <a:pt x="718" y="577"/>
                  </a:lnTo>
                  <a:lnTo>
                    <a:pt x="717" y="577"/>
                  </a:lnTo>
                  <a:lnTo>
                    <a:pt x="716" y="577"/>
                  </a:lnTo>
                  <a:lnTo>
                    <a:pt x="716" y="576"/>
                  </a:lnTo>
                  <a:lnTo>
                    <a:pt x="713" y="576"/>
                  </a:lnTo>
                  <a:lnTo>
                    <a:pt x="712" y="576"/>
                  </a:lnTo>
                  <a:lnTo>
                    <a:pt x="709" y="576"/>
                  </a:lnTo>
                  <a:lnTo>
                    <a:pt x="708" y="576"/>
                  </a:lnTo>
                  <a:lnTo>
                    <a:pt x="707" y="575"/>
                  </a:lnTo>
                  <a:lnTo>
                    <a:pt x="707" y="574"/>
                  </a:lnTo>
                  <a:lnTo>
                    <a:pt x="708" y="571"/>
                  </a:lnTo>
                  <a:lnTo>
                    <a:pt x="708" y="570"/>
                  </a:lnTo>
                  <a:lnTo>
                    <a:pt x="708" y="569"/>
                  </a:lnTo>
                  <a:lnTo>
                    <a:pt x="709" y="569"/>
                  </a:lnTo>
                  <a:lnTo>
                    <a:pt x="709" y="567"/>
                  </a:lnTo>
                  <a:lnTo>
                    <a:pt x="709" y="566"/>
                  </a:lnTo>
                  <a:lnTo>
                    <a:pt x="711" y="565"/>
                  </a:lnTo>
                  <a:lnTo>
                    <a:pt x="711" y="563"/>
                  </a:lnTo>
                  <a:lnTo>
                    <a:pt x="709" y="563"/>
                  </a:lnTo>
                  <a:lnTo>
                    <a:pt x="709" y="561"/>
                  </a:lnTo>
                  <a:lnTo>
                    <a:pt x="708" y="561"/>
                  </a:lnTo>
                  <a:lnTo>
                    <a:pt x="709" y="560"/>
                  </a:lnTo>
                  <a:lnTo>
                    <a:pt x="711" y="559"/>
                  </a:lnTo>
                  <a:lnTo>
                    <a:pt x="711" y="558"/>
                  </a:lnTo>
                  <a:lnTo>
                    <a:pt x="709" y="558"/>
                  </a:lnTo>
                  <a:lnTo>
                    <a:pt x="709" y="557"/>
                  </a:lnTo>
                  <a:lnTo>
                    <a:pt x="708" y="557"/>
                  </a:lnTo>
                  <a:lnTo>
                    <a:pt x="708" y="555"/>
                  </a:lnTo>
                  <a:lnTo>
                    <a:pt x="708" y="553"/>
                  </a:lnTo>
                  <a:lnTo>
                    <a:pt x="707" y="553"/>
                  </a:lnTo>
                  <a:lnTo>
                    <a:pt x="707" y="552"/>
                  </a:lnTo>
                  <a:lnTo>
                    <a:pt x="708" y="552"/>
                  </a:lnTo>
                  <a:lnTo>
                    <a:pt x="708" y="551"/>
                  </a:lnTo>
                  <a:lnTo>
                    <a:pt x="707" y="551"/>
                  </a:lnTo>
                  <a:lnTo>
                    <a:pt x="707" y="549"/>
                  </a:lnTo>
                  <a:lnTo>
                    <a:pt x="707" y="548"/>
                  </a:lnTo>
                  <a:lnTo>
                    <a:pt x="707" y="547"/>
                  </a:lnTo>
                  <a:lnTo>
                    <a:pt x="707" y="544"/>
                  </a:lnTo>
                  <a:lnTo>
                    <a:pt x="707" y="543"/>
                  </a:lnTo>
                  <a:lnTo>
                    <a:pt x="705" y="543"/>
                  </a:lnTo>
                  <a:lnTo>
                    <a:pt x="705" y="542"/>
                  </a:lnTo>
                  <a:lnTo>
                    <a:pt x="705" y="541"/>
                  </a:lnTo>
                  <a:lnTo>
                    <a:pt x="705" y="540"/>
                  </a:lnTo>
                  <a:lnTo>
                    <a:pt x="705" y="538"/>
                  </a:lnTo>
                  <a:lnTo>
                    <a:pt x="705" y="536"/>
                  </a:lnTo>
                  <a:lnTo>
                    <a:pt x="707" y="535"/>
                  </a:lnTo>
                  <a:lnTo>
                    <a:pt x="708" y="535"/>
                  </a:lnTo>
                  <a:lnTo>
                    <a:pt x="709" y="534"/>
                  </a:lnTo>
                  <a:lnTo>
                    <a:pt x="709" y="532"/>
                  </a:lnTo>
                  <a:lnTo>
                    <a:pt x="711" y="534"/>
                  </a:lnTo>
                  <a:lnTo>
                    <a:pt x="711" y="532"/>
                  </a:lnTo>
                  <a:lnTo>
                    <a:pt x="711" y="531"/>
                  </a:lnTo>
                  <a:lnTo>
                    <a:pt x="711" y="530"/>
                  </a:lnTo>
                  <a:lnTo>
                    <a:pt x="711" y="529"/>
                  </a:lnTo>
                  <a:lnTo>
                    <a:pt x="709" y="529"/>
                  </a:lnTo>
                  <a:lnTo>
                    <a:pt x="708" y="529"/>
                  </a:lnTo>
                  <a:lnTo>
                    <a:pt x="707" y="529"/>
                  </a:lnTo>
                  <a:lnTo>
                    <a:pt x="707" y="526"/>
                  </a:lnTo>
                  <a:lnTo>
                    <a:pt x="707" y="525"/>
                  </a:lnTo>
                  <a:lnTo>
                    <a:pt x="707" y="524"/>
                  </a:lnTo>
                  <a:lnTo>
                    <a:pt x="707" y="523"/>
                  </a:lnTo>
                  <a:lnTo>
                    <a:pt x="708" y="521"/>
                  </a:lnTo>
                  <a:lnTo>
                    <a:pt x="708" y="520"/>
                  </a:lnTo>
                  <a:lnTo>
                    <a:pt x="708" y="518"/>
                  </a:lnTo>
                  <a:lnTo>
                    <a:pt x="708" y="517"/>
                  </a:lnTo>
                  <a:lnTo>
                    <a:pt x="709" y="517"/>
                  </a:lnTo>
                  <a:lnTo>
                    <a:pt x="709" y="515"/>
                  </a:lnTo>
                  <a:lnTo>
                    <a:pt x="709" y="514"/>
                  </a:lnTo>
                  <a:lnTo>
                    <a:pt x="711" y="513"/>
                  </a:lnTo>
                  <a:lnTo>
                    <a:pt x="712" y="513"/>
                  </a:lnTo>
                  <a:lnTo>
                    <a:pt x="712" y="514"/>
                  </a:lnTo>
                  <a:lnTo>
                    <a:pt x="711" y="514"/>
                  </a:lnTo>
                  <a:lnTo>
                    <a:pt x="711" y="515"/>
                  </a:lnTo>
                  <a:lnTo>
                    <a:pt x="711" y="517"/>
                  </a:lnTo>
                  <a:lnTo>
                    <a:pt x="712" y="517"/>
                  </a:lnTo>
                  <a:lnTo>
                    <a:pt x="712" y="518"/>
                  </a:lnTo>
                  <a:lnTo>
                    <a:pt x="713" y="520"/>
                  </a:lnTo>
                  <a:lnTo>
                    <a:pt x="713" y="518"/>
                  </a:lnTo>
                  <a:lnTo>
                    <a:pt x="713" y="517"/>
                  </a:lnTo>
                  <a:lnTo>
                    <a:pt x="713" y="515"/>
                  </a:lnTo>
                  <a:lnTo>
                    <a:pt x="713" y="514"/>
                  </a:lnTo>
                  <a:lnTo>
                    <a:pt x="713" y="513"/>
                  </a:lnTo>
                  <a:lnTo>
                    <a:pt x="713" y="512"/>
                  </a:lnTo>
                  <a:lnTo>
                    <a:pt x="713" y="509"/>
                  </a:lnTo>
                  <a:lnTo>
                    <a:pt x="716" y="509"/>
                  </a:lnTo>
                  <a:lnTo>
                    <a:pt x="716" y="508"/>
                  </a:lnTo>
                  <a:lnTo>
                    <a:pt x="717" y="508"/>
                  </a:lnTo>
                  <a:lnTo>
                    <a:pt x="718" y="508"/>
                  </a:lnTo>
                  <a:lnTo>
                    <a:pt x="718" y="507"/>
                  </a:lnTo>
                  <a:lnTo>
                    <a:pt x="717" y="507"/>
                  </a:lnTo>
                  <a:lnTo>
                    <a:pt x="717" y="506"/>
                  </a:lnTo>
                  <a:lnTo>
                    <a:pt x="716" y="507"/>
                  </a:lnTo>
                  <a:lnTo>
                    <a:pt x="713" y="507"/>
                  </a:lnTo>
                  <a:lnTo>
                    <a:pt x="713" y="508"/>
                  </a:lnTo>
                  <a:lnTo>
                    <a:pt x="713" y="509"/>
                  </a:lnTo>
                  <a:lnTo>
                    <a:pt x="712" y="509"/>
                  </a:lnTo>
                  <a:lnTo>
                    <a:pt x="712" y="512"/>
                  </a:lnTo>
                  <a:lnTo>
                    <a:pt x="711" y="513"/>
                  </a:lnTo>
                  <a:lnTo>
                    <a:pt x="711" y="512"/>
                  </a:lnTo>
                  <a:lnTo>
                    <a:pt x="709" y="512"/>
                  </a:lnTo>
                  <a:lnTo>
                    <a:pt x="708" y="512"/>
                  </a:lnTo>
                  <a:lnTo>
                    <a:pt x="708" y="509"/>
                  </a:lnTo>
                  <a:lnTo>
                    <a:pt x="708" y="508"/>
                  </a:lnTo>
                  <a:lnTo>
                    <a:pt x="707" y="508"/>
                  </a:lnTo>
                  <a:lnTo>
                    <a:pt x="707" y="507"/>
                  </a:lnTo>
                  <a:lnTo>
                    <a:pt x="708" y="507"/>
                  </a:lnTo>
                  <a:lnTo>
                    <a:pt x="709" y="507"/>
                  </a:lnTo>
                  <a:lnTo>
                    <a:pt x="709" y="506"/>
                  </a:lnTo>
                  <a:lnTo>
                    <a:pt x="709" y="504"/>
                  </a:lnTo>
                  <a:lnTo>
                    <a:pt x="709" y="503"/>
                  </a:lnTo>
                  <a:lnTo>
                    <a:pt x="708" y="503"/>
                  </a:lnTo>
                  <a:lnTo>
                    <a:pt x="708" y="502"/>
                  </a:lnTo>
                  <a:lnTo>
                    <a:pt x="708" y="500"/>
                  </a:lnTo>
                  <a:lnTo>
                    <a:pt x="708" y="498"/>
                  </a:lnTo>
                  <a:lnTo>
                    <a:pt x="707" y="498"/>
                  </a:lnTo>
                  <a:lnTo>
                    <a:pt x="707" y="497"/>
                  </a:lnTo>
                  <a:lnTo>
                    <a:pt x="707" y="496"/>
                  </a:lnTo>
                  <a:lnTo>
                    <a:pt x="707" y="495"/>
                  </a:lnTo>
                  <a:lnTo>
                    <a:pt x="705" y="495"/>
                  </a:lnTo>
                  <a:lnTo>
                    <a:pt x="705" y="493"/>
                  </a:lnTo>
                  <a:lnTo>
                    <a:pt x="705" y="491"/>
                  </a:lnTo>
                  <a:lnTo>
                    <a:pt x="707" y="490"/>
                  </a:lnTo>
                  <a:lnTo>
                    <a:pt x="707" y="489"/>
                  </a:lnTo>
                  <a:lnTo>
                    <a:pt x="708" y="487"/>
                  </a:lnTo>
                  <a:lnTo>
                    <a:pt x="708" y="486"/>
                  </a:lnTo>
                  <a:lnTo>
                    <a:pt x="708" y="485"/>
                  </a:lnTo>
                  <a:lnTo>
                    <a:pt x="708" y="483"/>
                  </a:lnTo>
                  <a:lnTo>
                    <a:pt x="709" y="483"/>
                  </a:lnTo>
                  <a:lnTo>
                    <a:pt x="709" y="481"/>
                  </a:lnTo>
                  <a:lnTo>
                    <a:pt x="709" y="480"/>
                  </a:lnTo>
                  <a:lnTo>
                    <a:pt x="711" y="480"/>
                  </a:lnTo>
                  <a:lnTo>
                    <a:pt x="711" y="479"/>
                  </a:lnTo>
                  <a:lnTo>
                    <a:pt x="712" y="478"/>
                  </a:lnTo>
                  <a:lnTo>
                    <a:pt x="712" y="477"/>
                  </a:lnTo>
                  <a:lnTo>
                    <a:pt x="712" y="475"/>
                  </a:lnTo>
                  <a:lnTo>
                    <a:pt x="712" y="473"/>
                  </a:lnTo>
                  <a:lnTo>
                    <a:pt x="712" y="472"/>
                  </a:lnTo>
                  <a:lnTo>
                    <a:pt x="712" y="470"/>
                  </a:lnTo>
                  <a:lnTo>
                    <a:pt x="712" y="469"/>
                  </a:lnTo>
                  <a:lnTo>
                    <a:pt x="711" y="469"/>
                  </a:lnTo>
                  <a:lnTo>
                    <a:pt x="711" y="468"/>
                  </a:lnTo>
                  <a:lnTo>
                    <a:pt x="711" y="467"/>
                  </a:lnTo>
                  <a:lnTo>
                    <a:pt x="711" y="464"/>
                  </a:lnTo>
                  <a:lnTo>
                    <a:pt x="712" y="464"/>
                  </a:lnTo>
                  <a:lnTo>
                    <a:pt x="712" y="463"/>
                  </a:lnTo>
                  <a:lnTo>
                    <a:pt x="712" y="462"/>
                  </a:lnTo>
                  <a:lnTo>
                    <a:pt x="713" y="462"/>
                  </a:lnTo>
                  <a:lnTo>
                    <a:pt x="713" y="461"/>
                  </a:lnTo>
                  <a:lnTo>
                    <a:pt x="716" y="461"/>
                  </a:lnTo>
                  <a:lnTo>
                    <a:pt x="716" y="460"/>
                  </a:lnTo>
                  <a:lnTo>
                    <a:pt x="717" y="460"/>
                  </a:lnTo>
                  <a:lnTo>
                    <a:pt x="718" y="460"/>
                  </a:lnTo>
                  <a:lnTo>
                    <a:pt x="718" y="458"/>
                  </a:lnTo>
                  <a:lnTo>
                    <a:pt x="719" y="458"/>
                  </a:lnTo>
                  <a:lnTo>
                    <a:pt x="719" y="457"/>
                  </a:lnTo>
                  <a:lnTo>
                    <a:pt x="720" y="453"/>
                  </a:lnTo>
                  <a:lnTo>
                    <a:pt x="722" y="453"/>
                  </a:lnTo>
                  <a:lnTo>
                    <a:pt x="722" y="452"/>
                  </a:lnTo>
                  <a:lnTo>
                    <a:pt x="722" y="451"/>
                  </a:lnTo>
                  <a:lnTo>
                    <a:pt x="724" y="451"/>
                  </a:lnTo>
                  <a:lnTo>
                    <a:pt x="724" y="450"/>
                  </a:lnTo>
                  <a:lnTo>
                    <a:pt x="725" y="450"/>
                  </a:lnTo>
                  <a:lnTo>
                    <a:pt x="726" y="449"/>
                  </a:lnTo>
                  <a:lnTo>
                    <a:pt x="726" y="446"/>
                  </a:lnTo>
                  <a:lnTo>
                    <a:pt x="728" y="445"/>
                  </a:lnTo>
                  <a:lnTo>
                    <a:pt x="728" y="444"/>
                  </a:lnTo>
                  <a:lnTo>
                    <a:pt x="729" y="444"/>
                  </a:lnTo>
                  <a:lnTo>
                    <a:pt x="729" y="443"/>
                  </a:lnTo>
                  <a:lnTo>
                    <a:pt x="729" y="441"/>
                  </a:lnTo>
                  <a:lnTo>
                    <a:pt x="729" y="440"/>
                  </a:lnTo>
                  <a:lnTo>
                    <a:pt x="729" y="438"/>
                  </a:lnTo>
                  <a:lnTo>
                    <a:pt x="730" y="438"/>
                  </a:lnTo>
                  <a:lnTo>
                    <a:pt x="730" y="436"/>
                  </a:lnTo>
                  <a:lnTo>
                    <a:pt x="731" y="435"/>
                  </a:lnTo>
                  <a:lnTo>
                    <a:pt x="731" y="434"/>
                  </a:lnTo>
                  <a:lnTo>
                    <a:pt x="731" y="433"/>
                  </a:lnTo>
                  <a:lnTo>
                    <a:pt x="731" y="432"/>
                  </a:lnTo>
                  <a:lnTo>
                    <a:pt x="731" y="430"/>
                  </a:lnTo>
                  <a:lnTo>
                    <a:pt x="734" y="430"/>
                  </a:lnTo>
                  <a:lnTo>
                    <a:pt x="734" y="428"/>
                  </a:lnTo>
                  <a:lnTo>
                    <a:pt x="735" y="427"/>
                  </a:lnTo>
                  <a:lnTo>
                    <a:pt x="735" y="426"/>
                  </a:lnTo>
                  <a:lnTo>
                    <a:pt x="736" y="426"/>
                  </a:lnTo>
                  <a:lnTo>
                    <a:pt x="736" y="424"/>
                  </a:lnTo>
                  <a:lnTo>
                    <a:pt x="737" y="423"/>
                  </a:lnTo>
                  <a:lnTo>
                    <a:pt x="736" y="423"/>
                  </a:lnTo>
                  <a:lnTo>
                    <a:pt x="737" y="422"/>
                  </a:lnTo>
                  <a:lnTo>
                    <a:pt x="736" y="422"/>
                  </a:lnTo>
                  <a:lnTo>
                    <a:pt x="737" y="419"/>
                  </a:lnTo>
                  <a:lnTo>
                    <a:pt x="739" y="418"/>
                  </a:lnTo>
                  <a:lnTo>
                    <a:pt x="740" y="417"/>
                  </a:lnTo>
                  <a:lnTo>
                    <a:pt x="740" y="416"/>
                  </a:lnTo>
                  <a:lnTo>
                    <a:pt x="742" y="416"/>
                  </a:lnTo>
                  <a:lnTo>
                    <a:pt x="742" y="415"/>
                  </a:lnTo>
                  <a:lnTo>
                    <a:pt x="743" y="415"/>
                  </a:lnTo>
                  <a:lnTo>
                    <a:pt x="745" y="411"/>
                  </a:lnTo>
                  <a:lnTo>
                    <a:pt x="746" y="410"/>
                  </a:lnTo>
                  <a:lnTo>
                    <a:pt x="747" y="409"/>
                  </a:lnTo>
                  <a:lnTo>
                    <a:pt x="747" y="410"/>
                  </a:lnTo>
                  <a:lnTo>
                    <a:pt x="748" y="409"/>
                  </a:lnTo>
                  <a:lnTo>
                    <a:pt x="747" y="409"/>
                  </a:lnTo>
                  <a:lnTo>
                    <a:pt x="751" y="407"/>
                  </a:lnTo>
                  <a:lnTo>
                    <a:pt x="751" y="406"/>
                  </a:lnTo>
                  <a:lnTo>
                    <a:pt x="752" y="406"/>
                  </a:lnTo>
                  <a:lnTo>
                    <a:pt x="752" y="405"/>
                  </a:lnTo>
                  <a:lnTo>
                    <a:pt x="753" y="405"/>
                  </a:lnTo>
                  <a:lnTo>
                    <a:pt x="754" y="405"/>
                  </a:lnTo>
                  <a:lnTo>
                    <a:pt x="754" y="404"/>
                  </a:lnTo>
                  <a:lnTo>
                    <a:pt x="753" y="404"/>
                  </a:lnTo>
                  <a:lnTo>
                    <a:pt x="754" y="400"/>
                  </a:lnTo>
                  <a:lnTo>
                    <a:pt x="756" y="400"/>
                  </a:lnTo>
                  <a:lnTo>
                    <a:pt x="756" y="399"/>
                  </a:lnTo>
                  <a:lnTo>
                    <a:pt x="757" y="399"/>
                  </a:lnTo>
                  <a:lnTo>
                    <a:pt x="757" y="398"/>
                  </a:lnTo>
                  <a:lnTo>
                    <a:pt x="758" y="398"/>
                  </a:lnTo>
                  <a:lnTo>
                    <a:pt x="758" y="396"/>
                  </a:lnTo>
                  <a:lnTo>
                    <a:pt x="760" y="395"/>
                  </a:lnTo>
                  <a:lnTo>
                    <a:pt x="760" y="393"/>
                  </a:lnTo>
                  <a:lnTo>
                    <a:pt x="762" y="393"/>
                  </a:lnTo>
                  <a:lnTo>
                    <a:pt x="762" y="392"/>
                  </a:lnTo>
                  <a:lnTo>
                    <a:pt x="763" y="392"/>
                  </a:lnTo>
                  <a:lnTo>
                    <a:pt x="763" y="390"/>
                  </a:lnTo>
                  <a:lnTo>
                    <a:pt x="764" y="388"/>
                  </a:lnTo>
                  <a:lnTo>
                    <a:pt x="765" y="388"/>
                  </a:lnTo>
                  <a:lnTo>
                    <a:pt x="765" y="387"/>
                  </a:lnTo>
                  <a:lnTo>
                    <a:pt x="766" y="387"/>
                  </a:lnTo>
                  <a:lnTo>
                    <a:pt x="766" y="384"/>
                  </a:lnTo>
                  <a:lnTo>
                    <a:pt x="769" y="383"/>
                  </a:lnTo>
                  <a:lnTo>
                    <a:pt x="769" y="382"/>
                  </a:lnTo>
                  <a:lnTo>
                    <a:pt x="770" y="382"/>
                  </a:lnTo>
                  <a:lnTo>
                    <a:pt x="770" y="381"/>
                  </a:lnTo>
                  <a:lnTo>
                    <a:pt x="771" y="381"/>
                  </a:lnTo>
                  <a:lnTo>
                    <a:pt x="771" y="379"/>
                  </a:lnTo>
                  <a:lnTo>
                    <a:pt x="772" y="379"/>
                  </a:lnTo>
                  <a:lnTo>
                    <a:pt x="772" y="378"/>
                  </a:lnTo>
                  <a:lnTo>
                    <a:pt x="774" y="378"/>
                  </a:lnTo>
                  <a:lnTo>
                    <a:pt x="774" y="377"/>
                  </a:lnTo>
                  <a:lnTo>
                    <a:pt x="775" y="375"/>
                  </a:lnTo>
                  <a:lnTo>
                    <a:pt x="775" y="373"/>
                  </a:lnTo>
                  <a:lnTo>
                    <a:pt x="777" y="373"/>
                  </a:lnTo>
                  <a:lnTo>
                    <a:pt x="777" y="372"/>
                  </a:lnTo>
                  <a:lnTo>
                    <a:pt x="779" y="371"/>
                  </a:lnTo>
                  <a:lnTo>
                    <a:pt x="780" y="370"/>
                  </a:lnTo>
                  <a:lnTo>
                    <a:pt x="780" y="369"/>
                  </a:lnTo>
                  <a:lnTo>
                    <a:pt x="781" y="369"/>
                  </a:lnTo>
                  <a:lnTo>
                    <a:pt x="781" y="366"/>
                  </a:lnTo>
                  <a:lnTo>
                    <a:pt x="781" y="365"/>
                  </a:lnTo>
                  <a:lnTo>
                    <a:pt x="782" y="365"/>
                  </a:lnTo>
                  <a:lnTo>
                    <a:pt x="782" y="364"/>
                  </a:lnTo>
                  <a:lnTo>
                    <a:pt x="783" y="364"/>
                  </a:lnTo>
                  <a:lnTo>
                    <a:pt x="783" y="362"/>
                  </a:lnTo>
                  <a:lnTo>
                    <a:pt x="785" y="361"/>
                  </a:lnTo>
                  <a:lnTo>
                    <a:pt x="785" y="360"/>
                  </a:lnTo>
                  <a:lnTo>
                    <a:pt x="787" y="360"/>
                  </a:lnTo>
                  <a:lnTo>
                    <a:pt x="787" y="358"/>
                  </a:lnTo>
                  <a:lnTo>
                    <a:pt x="787" y="356"/>
                  </a:lnTo>
                  <a:lnTo>
                    <a:pt x="787" y="355"/>
                  </a:lnTo>
                  <a:lnTo>
                    <a:pt x="789" y="353"/>
                  </a:lnTo>
                  <a:lnTo>
                    <a:pt x="789" y="354"/>
                  </a:lnTo>
                  <a:lnTo>
                    <a:pt x="788" y="355"/>
                  </a:lnTo>
                  <a:lnTo>
                    <a:pt x="789" y="355"/>
                  </a:lnTo>
                  <a:lnTo>
                    <a:pt x="791" y="355"/>
                  </a:lnTo>
                  <a:lnTo>
                    <a:pt x="791" y="354"/>
                  </a:lnTo>
                  <a:lnTo>
                    <a:pt x="791" y="353"/>
                  </a:lnTo>
                  <a:lnTo>
                    <a:pt x="792" y="353"/>
                  </a:lnTo>
                  <a:lnTo>
                    <a:pt x="792" y="352"/>
                  </a:lnTo>
                  <a:lnTo>
                    <a:pt x="791" y="352"/>
                  </a:lnTo>
                  <a:lnTo>
                    <a:pt x="791" y="350"/>
                  </a:lnTo>
                  <a:lnTo>
                    <a:pt x="792" y="348"/>
                  </a:lnTo>
                  <a:lnTo>
                    <a:pt x="792" y="350"/>
                  </a:lnTo>
                  <a:lnTo>
                    <a:pt x="793" y="348"/>
                  </a:lnTo>
                  <a:lnTo>
                    <a:pt x="796" y="347"/>
                  </a:lnTo>
                  <a:lnTo>
                    <a:pt x="796" y="345"/>
                  </a:lnTo>
                  <a:lnTo>
                    <a:pt x="793" y="345"/>
                  </a:lnTo>
                  <a:lnTo>
                    <a:pt x="793" y="344"/>
                  </a:lnTo>
                  <a:lnTo>
                    <a:pt x="796" y="343"/>
                  </a:lnTo>
                  <a:lnTo>
                    <a:pt x="796" y="342"/>
                  </a:lnTo>
                  <a:lnTo>
                    <a:pt x="796" y="339"/>
                  </a:lnTo>
                  <a:lnTo>
                    <a:pt x="797" y="337"/>
                  </a:lnTo>
                  <a:lnTo>
                    <a:pt x="798" y="337"/>
                  </a:lnTo>
                  <a:lnTo>
                    <a:pt x="798" y="336"/>
                  </a:lnTo>
                  <a:lnTo>
                    <a:pt x="798" y="335"/>
                  </a:lnTo>
                  <a:lnTo>
                    <a:pt x="799" y="335"/>
                  </a:lnTo>
                  <a:lnTo>
                    <a:pt x="799" y="333"/>
                  </a:lnTo>
                  <a:lnTo>
                    <a:pt x="799" y="331"/>
                  </a:lnTo>
                  <a:lnTo>
                    <a:pt x="798" y="331"/>
                  </a:lnTo>
                  <a:lnTo>
                    <a:pt x="798" y="330"/>
                  </a:lnTo>
                  <a:lnTo>
                    <a:pt x="799" y="329"/>
                  </a:lnTo>
                  <a:lnTo>
                    <a:pt x="799" y="327"/>
                  </a:lnTo>
                  <a:lnTo>
                    <a:pt x="800" y="326"/>
                  </a:lnTo>
                  <a:lnTo>
                    <a:pt x="802" y="326"/>
                  </a:lnTo>
                  <a:lnTo>
                    <a:pt x="802" y="325"/>
                  </a:lnTo>
                  <a:lnTo>
                    <a:pt x="804" y="324"/>
                  </a:lnTo>
                  <a:lnTo>
                    <a:pt x="805" y="324"/>
                  </a:lnTo>
                  <a:lnTo>
                    <a:pt x="806" y="324"/>
                  </a:lnTo>
                  <a:lnTo>
                    <a:pt x="806" y="325"/>
                  </a:lnTo>
                  <a:lnTo>
                    <a:pt x="808" y="325"/>
                  </a:lnTo>
                  <a:lnTo>
                    <a:pt x="809" y="325"/>
                  </a:lnTo>
                  <a:lnTo>
                    <a:pt x="809" y="326"/>
                  </a:lnTo>
                  <a:lnTo>
                    <a:pt x="810" y="326"/>
                  </a:lnTo>
                  <a:lnTo>
                    <a:pt x="811" y="326"/>
                  </a:lnTo>
                  <a:lnTo>
                    <a:pt x="814" y="326"/>
                  </a:lnTo>
                  <a:lnTo>
                    <a:pt x="815" y="326"/>
                  </a:lnTo>
                  <a:lnTo>
                    <a:pt x="815" y="327"/>
                  </a:lnTo>
                  <a:lnTo>
                    <a:pt x="816" y="326"/>
                  </a:lnTo>
                  <a:lnTo>
                    <a:pt x="816" y="327"/>
                  </a:lnTo>
                  <a:lnTo>
                    <a:pt x="817" y="326"/>
                  </a:lnTo>
                  <a:lnTo>
                    <a:pt x="817" y="327"/>
                  </a:lnTo>
                  <a:lnTo>
                    <a:pt x="819" y="327"/>
                  </a:lnTo>
                  <a:lnTo>
                    <a:pt x="820" y="327"/>
                  </a:lnTo>
                  <a:lnTo>
                    <a:pt x="820" y="326"/>
                  </a:lnTo>
                  <a:lnTo>
                    <a:pt x="822" y="326"/>
                  </a:lnTo>
                  <a:lnTo>
                    <a:pt x="822" y="327"/>
                  </a:lnTo>
                  <a:lnTo>
                    <a:pt x="823" y="327"/>
                  </a:lnTo>
                  <a:lnTo>
                    <a:pt x="823" y="329"/>
                  </a:lnTo>
                  <a:lnTo>
                    <a:pt x="825" y="329"/>
                  </a:lnTo>
                  <a:lnTo>
                    <a:pt x="825" y="330"/>
                  </a:lnTo>
                  <a:lnTo>
                    <a:pt x="825" y="331"/>
                  </a:lnTo>
                  <a:lnTo>
                    <a:pt x="823" y="331"/>
                  </a:lnTo>
                  <a:lnTo>
                    <a:pt x="822" y="333"/>
                  </a:lnTo>
                  <a:lnTo>
                    <a:pt x="820" y="333"/>
                  </a:lnTo>
                  <a:lnTo>
                    <a:pt x="819" y="333"/>
                  </a:lnTo>
                  <a:lnTo>
                    <a:pt x="819" y="335"/>
                  </a:lnTo>
                  <a:lnTo>
                    <a:pt x="817" y="335"/>
                  </a:lnTo>
                  <a:lnTo>
                    <a:pt x="817" y="336"/>
                  </a:lnTo>
                  <a:lnTo>
                    <a:pt x="816" y="336"/>
                  </a:lnTo>
                  <a:lnTo>
                    <a:pt x="815" y="337"/>
                  </a:lnTo>
                  <a:lnTo>
                    <a:pt x="814" y="337"/>
                  </a:lnTo>
                  <a:lnTo>
                    <a:pt x="814" y="338"/>
                  </a:lnTo>
                  <a:lnTo>
                    <a:pt x="815" y="337"/>
                  </a:lnTo>
                  <a:lnTo>
                    <a:pt x="817" y="336"/>
                  </a:lnTo>
                  <a:lnTo>
                    <a:pt x="819" y="335"/>
                  </a:lnTo>
                  <a:lnTo>
                    <a:pt x="820" y="335"/>
                  </a:lnTo>
                  <a:lnTo>
                    <a:pt x="822" y="335"/>
                  </a:lnTo>
                  <a:lnTo>
                    <a:pt x="822" y="336"/>
                  </a:lnTo>
                  <a:lnTo>
                    <a:pt x="820" y="336"/>
                  </a:lnTo>
                  <a:lnTo>
                    <a:pt x="820" y="337"/>
                  </a:lnTo>
                  <a:lnTo>
                    <a:pt x="822" y="336"/>
                  </a:lnTo>
                  <a:lnTo>
                    <a:pt x="822" y="337"/>
                  </a:lnTo>
                  <a:lnTo>
                    <a:pt x="820" y="338"/>
                  </a:lnTo>
                  <a:lnTo>
                    <a:pt x="819" y="339"/>
                  </a:lnTo>
                  <a:lnTo>
                    <a:pt x="819" y="338"/>
                  </a:lnTo>
                  <a:lnTo>
                    <a:pt x="817" y="339"/>
                  </a:lnTo>
                  <a:lnTo>
                    <a:pt x="816" y="339"/>
                  </a:lnTo>
                  <a:lnTo>
                    <a:pt x="815" y="339"/>
                  </a:lnTo>
                  <a:lnTo>
                    <a:pt x="815" y="338"/>
                  </a:lnTo>
                  <a:lnTo>
                    <a:pt x="814" y="339"/>
                  </a:lnTo>
                  <a:lnTo>
                    <a:pt x="815" y="339"/>
                  </a:lnTo>
                  <a:lnTo>
                    <a:pt x="815" y="342"/>
                  </a:lnTo>
                  <a:lnTo>
                    <a:pt x="814" y="342"/>
                  </a:lnTo>
                  <a:lnTo>
                    <a:pt x="814" y="343"/>
                  </a:lnTo>
                  <a:lnTo>
                    <a:pt x="811" y="343"/>
                  </a:lnTo>
                  <a:lnTo>
                    <a:pt x="810" y="343"/>
                  </a:lnTo>
                  <a:lnTo>
                    <a:pt x="810" y="344"/>
                  </a:lnTo>
                  <a:lnTo>
                    <a:pt x="811" y="344"/>
                  </a:lnTo>
                  <a:lnTo>
                    <a:pt x="814" y="344"/>
                  </a:lnTo>
                  <a:lnTo>
                    <a:pt x="815" y="344"/>
                  </a:lnTo>
                  <a:lnTo>
                    <a:pt x="817" y="343"/>
                  </a:lnTo>
                  <a:lnTo>
                    <a:pt x="817" y="342"/>
                  </a:lnTo>
                  <a:lnTo>
                    <a:pt x="819" y="342"/>
                  </a:lnTo>
                  <a:lnTo>
                    <a:pt x="820" y="342"/>
                  </a:lnTo>
                  <a:lnTo>
                    <a:pt x="820" y="339"/>
                  </a:lnTo>
                  <a:lnTo>
                    <a:pt x="820" y="338"/>
                  </a:lnTo>
                  <a:lnTo>
                    <a:pt x="822" y="338"/>
                  </a:lnTo>
                  <a:lnTo>
                    <a:pt x="822" y="339"/>
                  </a:lnTo>
                  <a:lnTo>
                    <a:pt x="823" y="339"/>
                  </a:lnTo>
                  <a:lnTo>
                    <a:pt x="823" y="338"/>
                  </a:lnTo>
                  <a:lnTo>
                    <a:pt x="823" y="337"/>
                  </a:lnTo>
                  <a:lnTo>
                    <a:pt x="823" y="336"/>
                  </a:lnTo>
                  <a:lnTo>
                    <a:pt x="825" y="336"/>
                  </a:lnTo>
                  <a:lnTo>
                    <a:pt x="825" y="335"/>
                  </a:lnTo>
                  <a:lnTo>
                    <a:pt x="826" y="335"/>
                  </a:lnTo>
                  <a:lnTo>
                    <a:pt x="826" y="333"/>
                  </a:lnTo>
                  <a:lnTo>
                    <a:pt x="827" y="331"/>
                  </a:lnTo>
                  <a:lnTo>
                    <a:pt x="828" y="331"/>
                  </a:lnTo>
                  <a:lnTo>
                    <a:pt x="828" y="330"/>
                  </a:lnTo>
                  <a:lnTo>
                    <a:pt x="831" y="330"/>
                  </a:lnTo>
                  <a:lnTo>
                    <a:pt x="832" y="330"/>
                  </a:lnTo>
                  <a:lnTo>
                    <a:pt x="832" y="329"/>
                  </a:lnTo>
                  <a:lnTo>
                    <a:pt x="832" y="327"/>
                  </a:lnTo>
                  <a:lnTo>
                    <a:pt x="832" y="326"/>
                  </a:lnTo>
                  <a:lnTo>
                    <a:pt x="831" y="326"/>
                  </a:lnTo>
                  <a:lnTo>
                    <a:pt x="831" y="325"/>
                  </a:lnTo>
                  <a:lnTo>
                    <a:pt x="828" y="325"/>
                  </a:lnTo>
                  <a:lnTo>
                    <a:pt x="827" y="325"/>
                  </a:lnTo>
                  <a:lnTo>
                    <a:pt x="831" y="324"/>
                  </a:lnTo>
                  <a:lnTo>
                    <a:pt x="832" y="324"/>
                  </a:lnTo>
                  <a:lnTo>
                    <a:pt x="832" y="325"/>
                  </a:lnTo>
                  <a:lnTo>
                    <a:pt x="833" y="325"/>
                  </a:lnTo>
                  <a:lnTo>
                    <a:pt x="833" y="324"/>
                  </a:lnTo>
                  <a:lnTo>
                    <a:pt x="832" y="324"/>
                  </a:lnTo>
                  <a:lnTo>
                    <a:pt x="832" y="321"/>
                  </a:lnTo>
                  <a:lnTo>
                    <a:pt x="832" y="320"/>
                  </a:lnTo>
                  <a:lnTo>
                    <a:pt x="833" y="320"/>
                  </a:lnTo>
                  <a:lnTo>
                    <a:pt x="833" y="321"/>
                  </a:lnTo>
                  <a:lnTo>
                    <a:pt x="834" y="321"/>
                  </a:lnTo>
                  <a:lnTo>
                    <a:pt x="834" y="320"/>
                  </a:lnTo>
                  <a:lnTo>
                    <a:pt x="834" y="319"/>
                  </a:lnTo>
                  <a:lnTo>
                    <a:pt x="836" y="319"/>
                  </a:lnTo>
                  <a:lnTo>
                    <a:pt x="836" y="318"/>
                  </a:lnTo>
                  <a:lnTo>
                    <a:pt x="837" y="318"/>
                  </a:lnTo>
                  <a:lnTo>
                    <a:pt x="837" y="316"/>
                  </a:lnTo>
                  <a:lnTo>
                    <a:pt x="836" y="316"/>
                  </a:lnTo>
                  <a:lnTo>
                    <a:pt x="836" y="315"/>
                  </a:lnTo>
                  <a:lnTo>
                    <a:pt x="836" y="313"/>
                  </a:lnTo>
                  <a:lnTo>
                    <a:pt x="837" y="313"/>
                  </a:lnTo>
                  <a:lnTo>
                    <a:pt x="837" y="312"/>
                  </a:lnTo>
                  <a:lnTo>
                    <a:pt x="838" y="312"/>
                  </a:lnTo>
                  <a:lnTo>
                    <a:pt x="842" y="312"/>
                  </a:lnTo>
                  <a:lnTo>
                    <a:pt x="844" y="312"/>
                  </a:lnTo>
                  <a:lnTo>
                    <a:pt x="846" y="312"/>
                  </a:lnTo>
                  <a:lnTo>
                    <a:pt x="850" y="312"/>
                  </a:lnTo>
                  <a:lnTo>
                    <a:pt x="853" y="312"/>
                  </a:lnTo>
                  <a:lnTo>
                    <a:pt x="855" y="312"/>
                  </a:lnTo>
                  <a:lnTo>
                    <a:pt x="859" y="312"/>
                  </a:lnTo>
                  <a:lnTo>
                    <a:pt x="861" y="312"/>
                  </a:lnTo>
                  <a:lnTo>
                    <a:pt x="863" y="312"/>
                  </a:lnTo>
                  <a:lnTo>
                    <a:pt x="868" y="312"/>
                  </a:lnTo>
                  <a:lnTo>
                    <a:pt x="871" y="312"/>
                  </a:lnTo>
                  <a:lnTo>
                    <a:pt x="873" y="312"/>
                  </a:lnTo>
                  <a:lnTo>
                    <a:pt x="877" y="312"/>
                  </a:lnTo>
                  <a:lnTo>
                    <a:pt x="879" y="312"/>
                  </a:lnTo>
                  <a:lnTo>
                    <a:pt x="882" y="312"/>
                  </a:lnTo>
                  <a:lnTo>
                    <a:pt x="885" y="312"/>
                  </a:lnTo>
                  <a:lnTo>
                    <a:pt x="888" y="312"/>
                  </a:lnTo>
                  <a:lnTo>
                    <a:pt x="890" y="312"/>
                  </a:lnTo>
                  <a:lnTo>
                    <a:pt x="894" y="312"/>
                  </a:lnTo>
                  <a:lnTo>
                    <a:pt x="896" y="312"/>
                  </a:lnTo>
                  <a:lnTo>
                    <a:pt x="899" y="312"/>
                  </a:lnTo>
                  <a:lnTo>
                    <a:pt x="902" y="312"/>
                  </a:lnTo>
                  <a:lnTo>
                    <a:pt x="905" y="312"/>
                  </a:lnTo>
                  <a:lnTo>
                    <a:pt x="908" y="312"/>
                  </a:lnTo>
                  <a:lnTo>
                    <a:pt x="912" y="312"/>
                  </a:lnTo>
                  <a:lnTo>
                    <a:pt x="913" y="312"/>
                  </a:lnTo>
                  <a:lnTo>
                    <a:pt x="914" y="312"/>
                  </a:lnTo>
                  <a:lnTo>
                    <a:pt x="917" y="312"/>
                  </a:lnTo>
                  <a:lnTo>
                    <a:pt x="920" y="312"/>
                  </a:lnTo>
                  <a:lnTo>
                    <a:pt x="923" y="312"/>
                  </a:lnTo>
                  <a:lnTo>
                    <a:pt x="925" y="312"/>
                  </a:lnTo>
                  <a:lnTo>
                    <a:pt x="929" y="312"/>
                  </a:lnTo>
                  <a:lnTo>
                    <a:pt x="931" y="312"/>
                  </a:lnTo>
                  <a:lnTo>
                    <a:pt x="934" y="312"/>
                  </a:lnTo>
                  <a:lnTo>
                    <a:pt x="937" y="312"/>
                  </a:lnTo>
                  <a:lnTo>
                    <a:pt x="940" y="312"/>
                  </a:lnTo>
                  <a:lnTo>
                    <a:pt x="942" y="312"/>
                  </a:lnTo>
                  <a:lnTo>
                    <a:pt x="945" y="312"/>
                  </a:lnTo>
                  <a:lnTo>
                    <a:pt x="948" y="312"/>
                  </a:lnTo>
                  <a:lnTo>
                    <a:pt x="952" y="312"/>
                  </a:lnTo>
                  <a:lnTo>
                    <a:pt x="956" y="312"/>
                  </a:lnTo>
                  <a:lnTo>
                    <a:pt x="958" y="312"/>
                  </a:lnTo>
                  <a:lnTo>
                    <a:pt x="960" y="312"/>
                  </a:lnTo>
                  <a:lnTo>
                    <a:pt x="964" y="312"/>
                  </a:lnTo>
                  <a:lnTo>
                    <a:pt x="967" y="312"/>
                  </a:lnTo>
                  <a:lnTo>
                    <a:pt x="969" y="312"/>
                  </a:lnTo>
                  <a:lnTo>
                    <a:pt x="971" y="312"/>
                  </a:lnTo>
                  <a:lnTo>
                    <a:pt x="975" y="312"/>
                  </a:lnTo>
                  <a:lnTo>
                    <a:pt x="977" y="312"/>
                  </a:lnTo>
                  <a:lnTo>
                    <a:pt x="980" y="312"/>
                  </a:lnTo>
                  <a:lnTo>
                    <a:pt x="983" y="312"/>
                  </a:lnTo>
                  <a:lnTo>
                    <a:pt x="986" y="312"/>
                  </a:lnTo>
                  <a:lnTo>
                    <a:pt x="988" y="312"/>
                  </a:lnTo>
                  <a:lnTo>
                    <a:pt x="992" y="312"/>
                  </a:lnTo>
                  <a:lnTo>
                    <a:pt x="996" y="312"/>
                  </a:lnTo>
                  <a:lnTo>
                    <a:pt x="998" y="312"/>
                  </a:lnTo>
                  <a:lnTo>
                    <a:pt x="1002" y="312"/>
                  </a:lnTo>
                  <a:lnTo>
                    <a:pt x="1004" y="312"/>
                  </a:lnTo>
                  <a:lnTo>
                    <a:pt x="1005" y="312"/>
                  </a:lnTo>
                  <a:lnTo>
                    <a:pt x="1007" y="312"/>
                  </a:lnTo>
                  <a:lnTo>
                    <a:pt x="1010" y="312"/>
                  </a:lnTo>
                  <a:lnTo>
                    <a:pt x="1013" y="312"/>
                  </a:lnTo>
                  <a:lnTo>
                    <a:pt x="1015" y="312"/>
                  </a:lnTo>
                  <a:lnTo>
                    <a:pt x="1019" y="312"/>
                  </a:lnTo>
                  <a:lnTo>
                    <a:pt x="1021" y="312"/>
                  </a:lnTo>
                  <a:lnTo>
                    <a:pt x="1023" y="312"/>
                  </a:lnTo>
                  <a:lnTo>
                    <a:pt x="1027" y="312"/>
                  </a:lnTo>
                  <a:lnTo>
                    <a:pt x="1030" y="312"/>
                  </a:lnTo>
                  <a:lnTo>
                    <a:pt x="1032" y="312"/>
                  </a:lnTo>
                  <a:lnTo>
                    <a:pt x="1037" y="312"/>
                  </a:lnTo>
                  <a:lnTo>
                    <a:pt x="1039" y="312"/>
                  </a:lnTo>
                  <a:lnTo>
                    <a:pt x="1042" y="312"/>
                  </a:lnTo>
                  <a:lnTo>
                    <a:pt x="1045" y="312"/>
                  </a:lnTo>
                  <a:lnTo>
                    <a:pt x="1048" y="312"/>
                  </a:lnTo>
                  <a:lnTo>
                    <a:pt x="1050" y="312"/>
                  </a:lnTo>
                  <a:lnTo>
                    <a:pt x="1054" y="312"/>
                  </a:lnTo>
                  <a:lnTo>
                    <a:pt x="1056" y="312"/>
                  </a:lnTo>
                  <a:lnTo>
                    <a:pt x="1059" y="312"/>
                  </a:lnTo>
                  <a:lnTo>
                    <a:pt x="1062" y="312"/>
                  </a:lnTo>
                  <a:lnTo>
                    <a:pt x="1065" y="312"/>
                  </a:lnTo>
                  <a:lnTo>
                    <a:pt x="1067" y="312"/>
                  </a:lnTo>
                  <a:lnTo>
                    <a:pt x="1070" y="312"/>
                  </a:lnTo>
                  <a:lnTo>
                    <a:pt x="1073" y="312"/>
                  </a:lnTo>
                  <a:lnTo>
                    <a:pt x="1076" y="312"/>
                  </a:lnTo>
                  <a:lnTo>
                    <a:pt x="1080" y="312"/>
                  </a:lnTo>
                  <a:lnTo>
                    <a:pt x="1083" y="312"/>
                  </a:lnTo>
                  <a:lnTo>
                    <a:pt x="1084" y="312"/>
                  </a:lnTo>
                  <a:lnTo>
                    <a:pt x="1085" y="312"/>
                  </a:lnTo>
                  <a:lnTo>
                    <a:pt x="1089" y="312"/>
                  </a:lnTo>
                  <a:lnTo>
                    <a:pt x="1091" y="312"/>
                  </a:lnTo>
                  <a:lnTo>
                    <a:pt x="1094" y="312"/>
                  </a:lnTo>
                  <a:lnTo>
                    <a:pt x="1096" y="312"/>
                  </a:lnTo>
                  <a:lnTo>
                    <a:pt x="1100" y="312"/>
                  </a:lnTo>
                  <a:lnTo>
                    <a:pt x="1102" y="312"/>
                  </a:lnTo>
                  <a:lnTo>
                    <a:pt x="1105" y="312"/>
                  </a:lnTo>
                  <a:lnTo>
                    <a:pt x="1108" y="312"/>
                  </a:lnTo>
                  <a:lnTo>
                    <a:pt x="1111" y="312"/>
                  </a:lnTo>
                  <a:lnTo>
                    <a:pt x="1113" y="312"/>
                  </a:lnTo>
                  <a:lnTo>
                    <a:pt x="1117" y="312"/>
                  </a:lnTo>
                  <a:lnTo>
                    <a:pt x="1119" y="312"/>
                  </a:lnTo>
                  <a:lnTo>
                    <a:pt x="1123" y="312"/>
                  </a:lnTo>
                  <a:lnTo>
                    <a:pt x="1127" y="312"/>
                  </a:lnTo>
                  <a:lnTo>
                    <a:pt x="1129" y="312"/>
                  </a:lnTo>
                  <a:lnTo>
                    <a:pt x="1131" y="312"/>
                  </a:lnTo>
                  <a:lnTo>
                    <a:pt x="1135" y="312"/>
                  </a:lnTo>
                  <a:lnTo>
                    <a:pt x="1137" y="312"/>
                  </a:lnTo>
                  <a:lnTo>
                    <a:pt x="1140" y="312"/>
                  </a:lnTo>
                  <a:lnTo>
                    <a:pt x="1144" y="312"/>
                  </a:lnTo>
                  <a:lnTo>
                    <a:pt x="1146" y="312"/>
                  </a:lnTo>
                  <a:lnTo>
                    <a:pt x="1148" y="312"/>
                  </a:lnTo>
                  <a:lnTo>
                    <a:pt x="1152" y="312"/>
                  </a:lnTo>
                  <a:lnTo>
                    <a:pt x="1154" y="312"/>
                  </a:lnTo>
                  <a:lnTo>
                    <a:pt x="1157" y="312"/>
                  </a:lnTo>
                  <a:lnTo>
                    <a:pt x="1161" y="312"/>
                  </a:lnTo>
                  <a:lnTo>
                    <a:pt x="1164" y="312"/>
                  </a:lnTo>
                  <a:lnTo>
                    <a:pt x="1167" y="312"/>
                  </a:lnTo>
                  <a:lnTo>
                    <a:pt x="1170" y="312"/>
                  </a:lnTo>
                  <a:lnTo>
                    <a:pt x="1173" y="312"/>
                  </a:lnTo>
                  <a:lnTo>
                    <a:pt x="1174" y="312"/>
                  </a:lnTo>
                  <a:lnTo>
                    <a:pt x="1175" y="312"/>
                  </a:lnTo>
                  <a:lnTo>
                    <a:pt x="1179" y="312"/>
                  </a:lnTo>
                  <a:lnTo>
                    <a:pt x="1181" y="312"/>
                  </a:lnTo>
                  <a:lnTo>
                    <a:pt x="1184" y="312"/>
                  </a:lnTo>
                  <a:lnTo>
                    <a:pt x="1187" y="312"/>
                  </a:lnTo>
                  <a:lnTo>
                    <a:pt x="1190" y="312"/>
                  </a:lnTo>
                  <a:lnTo>
                    <a:pt x="1192" y="312"/>
                  </a:lnTo>
                  <a:lnTo>
                    <a:pt x="1196" y="312"/>
                  </a:lnTo>
                  <a:lnTo>
                    <a:pt x="1198" y="312"/>
                  </a:lnTo>
                  <a:lnTo>
                    <a:pt x="1201" y="312"/>
                  </a:lnTo>
                  <a:lnTo>
                    <a:pt x="1202" y="312"/>
                  </a:lnTo>
                  <a:lnTo>
                    <a:pt x="1202" y="310"/>
                  </a:lnTo>
                  <a:lnTo>
                    <a:pt x="1203" y="308"/>
                  </a:lnTo>
                  <a:lnTo>
                    <a:pt x="1205" y="307"/>
                  </a:lnTo>
                  <a:lnTo>
                    <a:pt x="1207" y="307"/>
                  </a:lnTo>
                  <a:lnTo>
                    <a:pt x="1208" y="307"/>
                  </a:lnTo>
                  <a:lnTo>
                    <a:pt x="1209" y="307"/>
                  </a:lnTo>
                  <a:lnTo>
                    <a:pt x="1209" y="308"/>
                  </a:lnTo>
                  <a:lnTo>
                    <a:pt x="1208" y="309"/>
                  </a:lnTo>
                  <a:lnTo>
                    <a:pt x="1208" y="310"/>
                  </a:lnTo>
                  <a:lnTo>
                    <a:pt x="1208" y="312"/>
                  </a:lnTo>
                  <a:lnTo>
                    <a:pt x="1207" y="313"/>
                  </a:lnTo>
                  <a:lnTo>
                    <a:pt x="1207" y="315"/>
                  </a:lnTo>
                  <a:lnTo>
                    <a:pt x="1205" y="315"/>
                  </a:lnTo>
                  <a:lnTo>
                    <a:pt x="1205" y="316"/>
                  </a:lnTo>
                  <a:lnTo>
                    <a:pt x="1207" y="316"/>
                  </a:lnTo>
                  <a:lnTo>
                    <a:pt x="1208" y="318"/>
                  </a:lnTo>
                  <a:lnTo>
                    <a:pt x="1210" y="318"/>
                  </a:lnTo>
                  <a:lnTo>
                    <a:pt x="1214" y="318"/>
                  </a:lnTo>
                  <a:lnTo>
                    <a:pt x="1215" y="319"/>
                  </a:lnTo>
                  <a:lnTo>
                    <a:pt x="1215" y="320"/>
                  </a:lnTo>
                  <a:lnTo>
                    <a:pt x="1218" y="320"/>
                  </a:lnTo>
                  <a:lnTo>
                    <a:pt x="1219" y="320"/>
                  </a:lnTo>
                  <a:lnTo>
                    <a:pt x="1220" y="319"/>
                  </a:lnTo>
                  <a:lnTo>
                    <a:pt x="1222" y="319"/>
                  </a:lnTo>
                  <a:lnTo>
                    <a:pt x="1224" y="319"/>
                  </a:lnTo>
                  <a:lnTo>
                    <a:pt x="1225" y="319"/>
                  </a:lnTo>
                  <a:lnTo>
                    <a:pt x="1226" y="319"/>
                  </a:lnTo>
                  <a:lnTo>
                    <a:pt x="1227" y="319"/>
                  </a:lnTo>
                  <a:lnTo>
                    <a:pt x="1228" y="320"/>
                  </a:lnTo>
                  <a:lnTo>
                    <a:pt x="1228" y="321"/>
                  </a:lnTo>
                  <a:lnTo>
                    <a:pt x="1230" y="321"/>
                  </a:lnTo>
                  <a:lnTo>
                    <a:pt x="1232" y="321"/>
                  </a:lnTo>
                  <a:lnTo>
                    <a:pt x="1232" y="324"/>
                  </a:lnTo>
                  <a:lnTo>
                    <a:pt x="1230" y="324"/>
                  </a:lnTo>
                  <a:lnTo>
                    <a:pt x="1230" y="325"/>
                  </a:lnTo>
                  <a:lnTo>
                    <a:pt x="1232" y="326"/>
                  </a:lnTo>
                  <a:lnTo>
                    <a:pt x="1232" y="325"/>
                  </a:lnTo>
                  <a:lnTo>
                    <a:pt x="1233" y="325"/>
                  </a:lnTo>
                  <a:lnTo>
                    <a:pt x="1233" y="324"/>
                  </a:lnTo>
                  <a:lnTo>
                    <a:pt x="1234" y="324"/>
                  </a:lnTo>
                  <a:lnTo>
                    <a:pt x="1236" y="324"/>
                  </a:lnTo>
                  <a:lnTo>
                    <a:pt x="1236" y="325"/>
                  </a:lnTo>
                  <a:lnTo>
                    <a:pt x="1237" y="326"/>
                  </a:lnTo>
                  <a:lnTo>
                    <a:pt x="1238" y="326"/>
                  </a:lnTo>
                  <a:lnTo>
                    <a:pt x="1238" y="327"/>
                  </a:lnTo>
                  <a:lnTo>
                    <a:pt x="1241" y="327"/>
                  </a:lnTo>
                  <a:lnTo>
                    <a:pt x="1241" y="329"/>
                  </a:lnTo>
                  <a:lnTo>
                    <a:pt x="1242" y="329"/>
                  </a:lnTo>
                  <a:lnTo>
                    <a:pt x="1243" y="329"/>
                  </a:lnTo>
                  <a:lnTo>
                    <a:pt x="1244" y="327"/>
                  </a:lnTo>
                  <a:lnTo>
                    <a:pt x="1245" y="327"/>
                  </a:lnTo>
                  <a:lnTo>
                    <a:pt x="1247" y="326"/>
                  </a:lnTo>
                  <a:lnTo>
                    <a:pt x="1249" y="326"/>
                  </a:lnTo>
                  <a:lnTo>
                    <a:pt x="1250" y="325"/>
                  </a:lnTo>
                  <a:lnTo>
                    <a:pt x="1251" y="325"/>
                  </a:lnTo>
                  <a:lnTo>
                    <a:pt x="1251" y="326"/>
                  </a:lnTo>
                  <a:lnTo>
                    <a:pt x="1251" y="327"/>
                  </a:lnTo>
                  <a:lnTo>
                    <a:pt x="1253" y="327"/>
                  </a:lnTo>
                  <a:lnTo>
                    <a:pt x="1254" y="327"/>
                  </a:lnTo>
                  <a:lnTo>
                    <a:pt x="1255" y="327"/>
                  </a:lnTo>
                  <a:lnTo>
                    <a:pt x="1260" y="327"/>
                  </a:lnTo>
                  <a:lnTo>
                    <a:pt x="1261" y="327"/>
                  </a:lnTo>
                  <a:lnTo>
                    <a:pt x="1261" y="329"/>
                  </a:lnTo>
                  <a:lnTo>
                    <a:pt x="1262" y="329"/>
                  </a:lnTo>
                  <a:lnTo>
                    <a:pt x="1264" y="329"/>
                  </a:lnTo>
                  <a:lnTo>
                    <a:pt x="1265" y="329"/>
                  </a:lnTo>
                  <a:lnTo>
                    <a:pt x="1267" y="329"/>
                  </a:lnTo>
                  <a:lnTo>
                    <a:pt x="1268" y="329"/>
                  </a:lnTo>
                  <a:lnTo>
                    <a:pt x="1270" y="329"/>
                  </a:lnTo>
                  <a:lnTo>
                    <a:pt x="1271" y="329"/>
                  </a:lnTo>
                  <a:lnTo>
                    <a:pt x="1273" y="327"/>
                  </a:lnTo>
                  <a:lnTo>
                    <a:pt x="1277" y="326"/>
                  </a:lnTo>
                  <a:lnTo>
                    <a:pt x="1278" y="326"/>
                  </a:lnTo>
                  <a:lnTo>
                    <a:pt x="1281" y="325"/>
                  </a:lnTo>
                  <a:lnTo>
                    <a:pt x="1282" y="325"/>
                  </a:lnTo>
                  <a:lnTo>
                    <a:pt x="1285" y="325"/>
                  </a:lnTo>
                  <a:lnTo>
                    <a:pt x="1287" y="325"/>
                  </a:lnTo>
                  <a:lnTo>
                    <a:pt x="1289" y="326"/>
                  </a:lnTo>
                  <a:lnTo>
                    <a:pt x="1290" y="327"/>
                  </a:lnTo>
                  <a:lnTo>
                    <a:pt x="1291" y="329"/>
                  </a:lnTo>
                  <a:lnTo>
                    <a:pt x="1295" y="330"/>
                  </a:lnTo>
                  <a:lnTo>
                    <a:pt x="1296" y="331"/>
                  </a:lnTo>
                  <a:lnTo>
                    <a:pt x="1298" y="333"/>
                  </a:lnTo>
                  <a:lnTo>
                    <a:pt x="1300" y="335"/>
                  </a:lnTo>
                  <a:lnTo>
                    <a:pt x="1302" y="336"/>
                  </a:lnTo>
                  <a:lnTo>
                    <a:pt x="1304" y="336"/>
                  </a:lnTo>
                  <a:lnTo>
                    <a:pt x="1304" y="337"/>
                  </a:lnTo>
                  <a:lnTo>
                    <a:pt x="1305" y="337"/>
                  </a:lnTo>
                  <a:lnTo>
                    <a:pt x="1306" y="338"/>
                  </a:lnTo>
                  <a:lnTo>
                    <a:pt x="1307" y="338"/>
                  </a:lnTo>
                  <a:lnTo>
                    <a:pt x="1307" y="339"/>
                  </a:lnTo>
                  <a:lnTo>
                    <a:pt x="1308" y="342"/>
                  </a:lnTo>
                  <a:lnTo>
                    <a:pt x="1310" y="342"/>
                  </a:lnTo>
                  <a:lnTo>
                    <a:pt x="1312" y="343"/>
                  </a:lnTo>
                  <a:lnTo>
                    <a:pt x="1313" y="343"/>
                  </a:lnTo>
                  <a:lnTo>
                    <a:pt x="1315" y="344"/>
                  </a:lnTo>
                  <a:lnTo>
                    <a:pt x="1316" y="345"/>
                  </a:lnTo>
                  <a:lnTo>
                    <a:pt x="1317" y="347"/>
                  </a:lnTo>
                  <a:lnTo>
                    <a:pt x="1318" y="347"/>
                  </a:lnTo>
                  <a:lnTo>
                    <a:pt x="1318" y="348"/>
                  </a:lnTo>
                  <a:lnTo>
                    <a:pt x="1318" y="350"/>
                  </a:lnTo>
                  <a:lnTo>
                    <a:pt x="1318" y="352"/>
                  </a:lnTo>
                  <a:lnTo>
                    <a:pt x="1318" y="353"/>
                  </a:lnTo>
                  <a:lnTo>
                    <a:pt x="1318" y="354"/>
                  </a:lnTo>
                  <a:lnTo>
                    <a:pt x="1318" y="355"/>
                  </a:lnTo>
                  <a:lnTo>
                    <a:pt x="1321" y="355"/>
                  </a:lnTo>
                  <a:lnTo>
                    <a:pt x="1322" y="355"/>
                  </a:lnTo>
                  <a:lnTo>
                    <a:pt x="1322" y="354"/>
                  </a:lnTo>
                  <a:lnTo>
                    <a:pt x="1323" y="354"/>
                  </a:lnTo>
                  <a:lnTo>
                    <a:pt x="1323" y="355"/>
                  </a:lnTo>
                  <a:lnTo>
                    <a:pt x="1324" y="354"/>
                  </a:lnTo>
                  <a:lnTo>
                    <a:pt x="1325" y="354"/>
                  </a:lnTo>
                  <a:lnTo>
                    <a:pt x="1324" y="355"/>
                  </a:lnTo>
                  <a:lnTo>
                    <a:pt x="1324" y="356"/>
                  </a:lnTo>
                  <a:lnTo>
                    <a:pt x="1324" y="358"/>
                  </a:lnTo>
                  <a:lnTo>
                    <a:pt x="1324" y="360"/>
                  </a:lnTo>
                  <a:lnTo>
                    <a:pt x="1324" y="361"/>
                  </a:lnTo>
                  <a:lnTo>
                    <a:pt x="1324" y="362"/>
                  </a:lnTo>
                  <a:lnTo>
                    <a:pt x="1325" y="361"/>
                  </a:lnTo>
                  <a:lnTo>
                    <a:pt x="1327" y="361"/>
                  </a:lnTo>
                  <a:lnTo>
                    <a:pt x="1327" y="362"/>
                  </a:lnTo>
                  <a:lnTo>
                    <a:pt x="1329" y="361"/>
                  </a:lnTo>
                  <a:lnTo>
                    <a:pt x="1330" y="361"/>
                  </a:lnTo>
                  <a:lnTo>
                    <a:pt x="1330" y="362"/>
                  </a:lnTo>
                  <a:lnTo>
                    <a:pt x="1330" y="364"/>
                  </a:lnTo>
                  <a:lnTo>
                    <a:pt x="1330" y="365"/>
                  </a:lnTo>
                  <a:lnTo>
                    <a:pt x="1329" y="365"/>
                  </a:lnTo>
                  <a:lnTo>
                    <a:pt x="1325" y="369"/>
                  </a:lnTo>
                  <a:lnTo>
                    <a:pt x="1329" y="369"/>
                  </a:lnTo>
                  <a:lnTo>
                    <a:pt x="1330" y="369"/>
                  </a:lnTo>
                  <a:lnTo>
                    <a:pt x="1331" y="370"/>
                  </a:lnTo>
                  <a:lnTo>
                    <a:pt x="1333" y="371"/>
                  </a:lnTo>
                  <a:lnTo>
                    <a:pt x="1335" y="373"/>
                  </a:lnTo>
                  <a:lnTo>
                    <a:pt x="1336" y="375"/>
                  </a:lnTo>
                  <a:lnTo>
                    <a:pt x="1336" y="377"/>
                  </a:lnTo>
                  <a:lnTo>
                    <a:pt x="1336" y="379"/>
                  </a:lnTo>
                  <a:lnTo>
                    <a:pt x="1335" y="383"/>
                  </a:lnTo>
                  <a:lnTo>
                    <a:pt x="1334" y="388"/>
                  </a:lnTo>
                  <a:lnTo>
                    <a:pt x="1333" y="390"/>
                  </a:lnTo>
                  <a:lnTo>
                    <a:pt x="1333" y="395"/>
                  </a:lnTo>
                  <a:lnTo>
                    <a:pt x="1331" y="399"/>
                  </a:lnTo>
                  <a:lnTo>
                    <a:pt x="1330" y="401"/>
                  </a:lnTo>
                  <a:lnTo>
                    <a:pt x="1329" y="406"/>
                  </a:lnTo>
                  <a:lnTo>
                    <a:pt x="1329" y="407"/>
                  </a:lnTo>
                  <a:lnTo>
                    <a:pt x="1327" y="409"/>
                  </a:lnTo>
                  <a:lnTo>
                    <a:pt x="1325" y="410"/>
                  </a:lnTo>
                  <a:lnTo>
                    <a:pt x="1324" y="411"/>
                  </a:lnTo>
                  <a:lnTo>
                    <a:pt x="1324" y="413"/>
                  </a:lnTo>
                  <a:lnTo>
                    <a:pt x="1323" y="415"/>
                  </a:lnTo>
                  <a:lnTo>
                    <a:pt x="1322" y="415"/>
                  </a:lnTo>
                  <a:lnTo>
                    <a:pt x="1322" y="416"/>
                  </a:lnTo>
                  <a:lnTo>
                    <a:pt x="1322" y="417"/>
                  </a:lnTo>
                  <a:lnTo>
                    <a:pt x="1321" y="417"/>
                  </a:lnTo>
                  <a:lnTo>
                    <a:pt x="1321" y="418"/>
                  </a:lnTo>
                  <a:lnTo>
                    <a:pt x="1318" y="418"/>
                  </a:lnTo>
                  <a:lnTo>
                    <a:pt x="1318" y="419"/>
                  </a:lnTo>
                  <a:lnTo>
                    <a:pt x="1318" y="422"/>
                  </a:lnTo>
                  <a:lnTo>
                    <a:pt x="1317" y="422"/>
                  </a:lnTo>
                  <a:lnTo>
                    <a:pt x="1317" y="423"/>
                  </a:lnTo>
                  <a:lnTo>
                    <a:pt x="1316" y="424"/>
                  </a:lnTo>
                  <a:lnTo>
                    <a:pt x="1315" y="424"/>
                  </a:lnTo>
                  <a:lnTo>
                    <a:pt x="1313" y="426"/>
                  </a:lnTo>
                  <a:lnTo>
                    <a:pt x="1310" y="427"/>
                  </a:lnTo>
                  <a:lnTo>
                    <a:pt x="1310" y="428"/>
                  </a:lnTo>
                  <a:lnTo>
                    <a:pt x="1308" y="428"/>
                  </a:lnTo>
                  <a:lnTo>
                    <a:pt x="1307" y="428"/>
                  </a:lnTo>
                  <a:lnTo>
                    <a:pt x="1306" y="430"/>
                  </a:lnTo>
                  <a:lnTo>
                    <a:pt x="1305" y="432"/>
                  </a:lnTo>
                  <a:lnTo>
                    <a:pt x="1304" y="433"/>
                  </a:lnTo>
                  <a:lnTo>
                    <a:pt x="1304" y="434"/>
                  </a:lnTo>
                  <a:lnTo>
                    <a:pt x="1304" y="435"/>
                  </a:lnTo>
                  <a:lnTo>
                    <a:pt x="1304" y="436"/>
                  </a:lnTo>
                  <a:lnTo>
                    <a:pt x="1304" y="438"/>
                  </a:lnTo>
                  <a:lnTo>
                    <a:pt x="1305" y="440"/>
                  </a:lnTo>
                  <a:lnTo>
                    <a:pt x="1306" y="441"/>
                  </a:lnTo>
                  <a:lnTo>
                    <a:pt x="1307" y="441"/>
                  </a:lnTo>
                  <a:lnTo>
                    <a:pt x="1310" y="441"/>
                  </a:lnTo>
                  <a:lnTo>
                    <a:pt x="1313" y="440"/>
                  </a:lnTo>
                  <a:lnTo>
                    <a:pt x="1316" y="438"/>
                  </a:lnTo>
                  <a:lnTo>
                    <a:pt x="1318" y="436"/>
                  </a:lnTo>
                  <a:lnTo>
                    <a:pt x="1321" y="435"/>
                  </a:lnTo>
                  <a:lnTo>
                    <a:pt x="1323" y="435"/>
                  </a:lnTo>
                  <a:lnTo>
                    <a:pt x="1325" y="434"/>
                  </a:lnTo>
                  <a:lnTo>
                    <a:pt x="1329" y="433"/>
                  </a:lnTo>
                  <a:lnTo>
                    <a:pt x="1330" y="432"/>
                  </a:lnTo>
                  <a:lnTo>
                    <a:pt x="1333" y="432"/>
                  </a:lnTo>
                  <a:lnTo>
                    <a:pt x="1334" y="430"/>
                  </a:lnTo>
                  <a:lnTo>
                    <a:pt x="1336" y="430"/>
                  </a:lnTo>
                  <a:lnTo>
                    <a:pt x="1339" y="430"/>
                  </a:lnTo>
                  <a:lnTo>
                    <a:pt x="1340" y="430"/>
                  </a:lnTo>
                  <a:lnTo>
                    <a:pt x="1341" y="428"/>
                  </a:lnTo>
                  <a:lnTo>
                    <a:pt x="1342" y="428"/>
                  </a:lnTo>
                  <a:lnTo>
                    <a:pt x="1344" y="428"/>
                  </a:lnTo>
                  <a:lnTo>
                    <a:pt x="1345" y="428"/>
                  </a:lnTo>
                  <a:lnTo>
                    <a:pt x="1348" y="427"/>
                  </a:lnTo>
                  <a:lnTo>
                    <a:pt x="1351" y="427"/>
                  </a:lnTo>
                  <a:lnTo>
                    <a:pt x="1353" y="426"/>
                  </a:lnTo>
                  <a:lnTo>
                    <a:pt x="1357" y="424"/>
                  </a:lnTo>
                  <a:lnTo>
                    <a:pt x="1358" y="423"/>
                  </a:lnTo>
                  <a:lnTo>
                    <a:pt x="1361" y="423"/>
                  </a:lnTo>
                  <a:lnTo>
                    <a:pt x="1363" y="422"/>
                  </a:lnTo>
                  <a:lnTo>
                    <a:pt x="1367" y="419"/>
                  </a:lnTo>
                  <a:lnTo>
                    <a:pt x="1368" y="419"/>
                  </a:lnTo>
                  <a:lnTo>
                    <a:pt x="1368" y="418"/>
                  </a:lnTo>
                  <a:lnTo>
                    <a:pt x="1369" y="418"/>
                  </a:lnTo>
                  <a:lnTo>
                    <a:pt x="1369" y="417"/>
                  </a:lnTo>
                  <a:lnTo>
                    <a:pt x="1368" y="417"/>
                  </a:lnTo>
                  <a:lnTo>
                    <a:pt x="1368" y="416"/>
                  </a:lnTo>
                  <a:lnTo>
                    <a:pt x="1368" y="415"/>
                  </a:lnTo>
                  <a:lnTo>
                    <a:pt x="1369" y="411"/>
                  </a:lnTo>
                  <a:lnTo>
                    <a:pt x="1369" y="410"/>
                  </a:lnTo>
                  <a:lnTo>
                    <a:pt x="1369" y="409"/>
                  </a:lnTo>
                  <a:lnTo>
                    <a:pt x="1370" y="407"/>
                  </a:lnTo>
                  <a:lnTo>
                    <a:pt x="1371" y="407"/>
                  </a:lnTo>
                  <a:lnTo>
                    <a:pt x="1376" y="406"/>
                  </a:lnTo>
                  <a:lnTo>
                    <a:pt x="1380" y="406"/>
                  </a:lnTo>
                  <a:lnTo>
                    <a:pt x="1384" y="406"/>
                  </a:lnTo>
                  <a:lnTo>
                    <a:pt x="1386" y="406"/>
                  </a:lnTo>
                  <a:lnTo>
                    <a:pt x="1388" y="406"/>
                  </a:lnTo>
                  <a:lnTo>
                    <a:pt x="1393" y="406"/>
                  </a:lnTo>
                  <a:lnTo>
                    <a:pt x="1396" y="406"/>
                  </a:lnTo>
                  <a:lnTo>
                    <a:pt x="1398" y="406"/>
                  </a:lnTo>
                  <a:lnTo>
                    <a:pt x="1403" y="406"/>
                  </a:lnTo>
                  <a:lnTo>
                    <a:pt x="1404" y="405"/>
                  </a:lnTo>
                  <a:lnTo>
                    <a:pt x="1404" y="404"/>
                  </a:lnTo>
                  <a:lnTo>
                    <a:pt x="1405" y="401"/>
                  </a:lnTo>
                  <a:lnTo>
                    <a:pt x="1407" y="401"/>
                  </a:lnTo>
                  <a:lnTo>
                    <a:pt x="1409" y="400"/>
                  </a:lnTo>
                  <a:lnTo>
                    <a:pt x="1409" y="399"/>
                  </a:lnTo>
                  <a:lnTo>
                    <a:pt x="1410" y="399"/>
                  </a:lnTo>
                  <a:lnTo>
                    <a:pt x="1412" y="398"/>
                  </a:lnTo>
                  <a:lnTo>
                    <a:pt x="1413" y="396"/>
                  </a:lnTo>
                  <a:lnTo>
                    <a:pt x="1414" y="396"/>
                  </a:lnTo>
                  <a:lnTo>
                    <a:pt x="1415" y="395"/>
                  </a:lnTo>
                  <a:lnTo>
                    <a:pt x="1415" y="393"/>
                  </a:lnTo>
                  <a:lnTo>
                    <a:pt x="1416" y="393"/>
                  </a:lnTo>
                  <a:lnTo>
                    <a:pt x="1419" y="393"/>
                  </a:lnTo>
                  <a:lnTo>
                    <a:pt x="1421" y="392"/>
                  </a:lnTo>
                  <a:lnTo>
                    <a:pt x="1421" y="390"/>
                  </a:lnTo>
                  <a:lnTo>
                    <a:pt x="1422" y="390"/>
                  </a:lnTo>
                  <a:lnTo>
                    <a:pt x="1424" y="389"/>
                  </a:lnTo>
                  <a:lnTo>
                    <a:pt x="1425" y="389"/>
                  </a:lnTo>
                  <a:lnTo>
                    <a:pt x="1427" y="388"/>
                  </a:lnTo>
                  <a:lnTo>
                    <a:pt x="1430" y="387"/>
                  </a:lnTo>
                  <a:lnTo>
                    <a:pt x="1431" y="384"/>
                  </a:lnTo>
                  <a:lnTo>
                    <a:pt x="1432" y="383"/>
                  </a:lnTo>
                  <a:lnTo>
                    <a:pt x="1435" y="382"/>
                  </a:lnTo>
                  <a:lnTo>
                    <a:pt x="1437" y="382"/>
                  </a:lnTo>
                  <a:lnTo>
                    <a:pt x="1438" y="382"/>
                  </a:lnTo>
                  <a:lnTo>
                    <a:pt x="1439" y="381"/>
                  </a:lnTo>
                  <a:lnTo>
                    <a:pt x="1441" y="381"/>
                  </a:lnTo>
                  <a:lnTo>
                    <a:pt x="1442" y="381"/>
                  </a:lnTo>
                  <a:lnTo>
                    <a:pt x="1443" y="381"/>
                  </a:lnTo>
                  <a:lnTo>
                    <a:pt x="1445" y="381"/>
                  </a:lnTo>
                  <a:lnTo>
                    <a:pt x="1447" y="381"/>
                  </a:lnTo>
                  <a:lnTo>
                    <a:pt x="1448" y="381"/>
                  </a:lnTo>
                  <a:lnTo>
                    <a:pt x="1449" y="381"/>
                  </a:lnTo>
                  <a:lnTo>
                    <a:pt x="1450" y="381"/>
                  </a:lnTo>
                  <a:lnTo>
                    <a:pt x="1452" y="381"/>
                  </a:lnTo>
                  <a:lnTo>
                    <a:pt x="1454" y="381"/>
                  </a:lnTo>
                  <a:lnTo>
                    <a:pt x="1455" y="381"/>
                  </a:lnTo>
                  <a:lnTo>
                    <a:pt x="1456" y="381"/>
                  </a:lnTo>
                  <a:lnTo>
                    <a:pt x="1458" y="381"/>
                  </a:lnTo>
                  <a:lnTo>
                    <a:pt x="1459" y="381"/>
                  </a:lnTo>
                  <a:lnTo>
                    <a:pt x="1460" y="381"/>
                  </a:lnTo>
                  <a:lnTo>
                    <a:pt x="1461" y="381"/>
                  </a:lnTo>
                  <a:lnTo>
                    <a:pt x="1464" y="381"/>
                  </a:lnTo>
                  <a:lnTo>
                    <a:pt x="1465" y="381"/>
                  </a:lnTo>
                  <a:lnTo>
                    <a:pt x="1466" y="381"/>
                  </a:lnTo>
                  <a:lnTo>
                    <a:pt x="1467" y="381"/>
                  </a:lnTo>
                  <a:lnTo>
                    <a:pt x="1469" y="381"/>
                  </a:lnTo>
                  <a:lnTo>
                    <a:pt x="1470" y="381"/>
                  </a:lnTo>
                  <a:lnTo>
                    <a:pt x="1472" y="381"/>
                  </a:lnTo>
                  <a:lnTo>
                    <a:pt x="1473" y="381"/>
                  </a:lnTo>
                  <a:lnTo>
                    <a:pt x="1475" y="381"/>
                  </a:lnTo>
                  <a:lnTo>
                    <a:pt x="1476" y="381"/>
                  </a:lnTo>
                  <a:lnTo>
                    <a:pt x="1477" y="381"/>
                  </a:lnTo>
                  <a:lnTo>
                    <a:pt x="1478" y="381"/>
                  </a:lnTo>
                  <a:lnTo>
                    <a:pt x="1481" y="381"/>
                  </a:lnTo>
                  <a:lnTo>
                    <a:pt x="1482" y="381"/>
                  </a:lnTo>
                  <a:lnTo>
                    <a:pt x="1483" y="381"/>
                  </a:lnTo>
                  <a:lnTo>
                    <a:pt x="1484" y="381"/>
                  </a:lnTo>
                  <a:lnTo>
                    <a:pt x="1485" y="381"/>
                  </a:lnTo>
                  <a:lnTo>
                    <a:pt x="1487" y="379"/>
                  </a:lnTo>
                  <a:lnTo>
                    <a:pt x="1487" y="378"/>
                  </a:lnTo>
                  <a:lnTo>
                    <a:pt x="1487" y="377"/>
                  </a:lnTo>
                  <a:lnTo>
                    <a:pt x="1488" y="377"/>
                  </a:lnTo>
                  <a:lnTo>
                    <a:pt x="1490" y="377"/>
                  </a:lnTo>
                  <a:lnTo>
                    <a:pt x="1492" y="377"/>
                  </a:lnTo>
                  <a:lnTo>
                    <a:pt x="1493" y="377"/>
                  </a:lnTo>
                  <a:lnTo>
                    <a:pt x="1493" y="375"/>
                  </a:lnTo>
                  <a:lnTo>
                    <a:pt x="1494" y="375"/>
                  </a:lnTo>
                  <a:lnTo>
                    <a:pt x="1495" y="375"/>
                  </a:lnTo>
                  <a:lnTo>
                    <a:pt x="1495" y="377"/>
                  </a:lnTo>
                  <a:lnTo>
                    <a:pt x="1496" y="375"/>
                  </a:lnTo>
                  <a:lnTo>
                    <a:pt x="1496" y="373"/>
                  </a:lnTo>
                  <a:lnTo>
                    <a:pt x="1499" y="373"/>
                  </a:lnTo>
                  <a:lnTo>
                    <a:pt x="1500" y="373"/>
                  </a:lnTo>
                  <a:lnTo>
                    <a:pt x="1499" y="372"/>
                  </a:lnTo>
                  <a:lnTo>
                    <a:pt x="1500" y="372"/>
                  </a:lnTo>
                  <a:lnTo>
                    <a:pt x="1500" y="371"/>
                  </a:lnTo>
                  <a:lnTo>
                    <a:pt x="1502" y="370"/>
                  </a:lnTo>
                  <a:lnTo>
                    <a:pt x="1504" y="370"/>
                  </a:lnTo>
                  <a:lnTo>
                    <a:pt x="1505" y="369"/>
                  </a:lnTo>
                  <a:lnTo>
                    <a:pt x="1505" y="366"/>
                  </a:lnTo>
                  <a:lnTo>
                    <a:pt x="1507" y="365"/>
                  </a:lnTo>
                  <a:lnTo>
                    <a:pt x="1509" y="365"/>
                  </a:lnTo>
                  <a:lnTo>
                    <a:pt x="1509" y="364"/>
                  </a:lnTo>
                  <a:lnTo>
                    <a:pt x="1509" y="362"/>
                  </a:lnTo>
                  <a:lnTo>
                    <a:pt x="1510" y="362"/>
                  </a:lnTo>
                  <a:lnTo>
                    <a:pt x="1510" y="361"/>
                  </a:lnTo>
                  <a:lnTo>
                    <a:pt x="1510" y="360"/>
                  </a:lnTo>
                  <a:lnTo>
                    <a:pt x="1511" y="360"/>
                  </a:lnTo>
                  <a:lnTo>
                    <a:pt x="1511" y="358"/>
                  </a:lnTo>
                  <a:lnTo>
                    <a:pt x="1512" y="358"/>
                  </a:lnTo>
                  <a:lnTo>
                    <a:pt x="1512" y="356"/>
                  </a:lnTo>
                  <a:lnTo>
                    <a:pt x="1513" y="356"/>
                  </a:lnTo>
                  <a:lnTo>
                    <a:pt x="1515" y="355"/>
                  </a:lnTo>
                  <a:lnTo>
                    <a:pt x="1515" y="354"/>
                  </a:lnTo>
                  <a:lnTo>
                    <a:pt x="1517" y="353"/>
                  </a:lnTo>
                  <a:lnTo>
                    <a:pt x="1517" y="352"/>
                  </a:lnTo>
                  <a:lnTo>
                    <a:pt x="1518" y="352"/>
                  </a:lnTo>
                  <a:lnTo>
                    <a:pt x="1519" y="350"/>
                  </a:lnTo>
                  <a:lnTo>
                    <a:pt x="1521" y="348"/>
                  </a:lnTo>
                  <a:lnTo>
                    <a:pt x="1523" y="347"/>
                  </a:lnTo>
                  <a:lnTo>
                    <a:pt x="1525" y="344"/>
                  </a:lnTo>
                  <a:lnTo>
                    <a:pt x="1527" y="343"/>
                  </a:lnTo>
                  <a:lnTo>
                    <a:pt x="1529" y="342"/>
                  </a:lnTo>
                  <a:lnTo>
                    <a:pt x="1530" y="339"/>
                  </a:lnTo>
                  <a:lnTo>
                    <a:pt x="1532" y="338"/>
                  </a:lnTo>
                  <a:lnTo>
                    <a:pt x="1534" y="338"/>
                  </a:lnTo>
                  <a:lnTo>
                    <a:pt x="1535" y="338"/>
                  </a:lnTo>
                  <a:lnTo>
                    <a:pt x="1535" y="339"/>
                  </a:lnTo>
                  <a:lnTo>
                    <a:pt x="1534" y="342"/>
                  </a:lnTo>
                  <a:lnTo>
                    <a:pt x="1535" y="343"/>
                  </a:lnTo>
                  <a:lnTo>
                    <a:pt x="1536" y="343"/>
                  </a:lnTo>
                  <a:lnTo>
                    <a:pt x="1538" y="343"/>
                  </a:lnTo>
                  <a:lnTo>
                    <a:pt x="1539" y="342"/>
                  </a:lnTo>
                  <a:lnTo>
                    <a:pt x="1540" y="342"/>
                  </a:lnTo>
                  <a:lnTo>
                    <a:pt x="1541" y="342"/>
                  </a:lnTo>
                  <a:lnTo>
                    <a:pt x="1544" y="342"/>
                  </a:lnTo>
                  <a:lnTo>
                    <a:pt x="1544" y="339"/>
                  </a:lnTo>
                  <a:lnTo>
                    <a:pt x="1545" y="339"/>
                  </a:lnTo>
                  <a:lnTo>
                    <a:pt x="1546" y="339"/>
                  </a:lnTo>
                  <a:lnTo>
                    <a:pt x="1546" y="342"/>
                  </a:lnTo>
                  <a:lnTo>
                    <a:pt x="1547" y="342"/>
                  </a:lnTo>
                  <a:lnTo>
                    <a:pt x="1547" y="343"/>
                  </a:lnTo>
                  <a:lnTo>
                    <a:pt x="1549" y="343"/>
                  </a:lnTo>
                  <a:close/>
                  <a:moveTo>
                    <a:pt x="810" y="339"/>
                  </a:moveTo>
                  <a:lnTo>
                    <a:pt x="811" y="339"/>
                  </a:lnTo>
                  <a:lnTo>
                    <a:pt x="811" y="338"/>
                  </a:lnTo>
                  <a:lnTo>
                    <a:pt x="810" y="339"/>
                  </a:lnTo>
                  <a:close/>
                  <a:moveTo>
                    <a:pt x="724" y="507"/>
                  </a:moveTo>
                  <a:lnTo>
                    <a:pt x="722" y="507"/>
                  </a:lnTo>
                  <a:lnTo>
                    <a:pt x="720" y="506"/>
                  </a:lnTo>
                  <a:lnTo>
                    <a:pt x="720" y="507"/>
                  </a:lnTo>
                  <a:lnTo>
                    <a:pt x="719" y="507"/>
                  </a:lnTo>
                  <a:lnTo>
                    <a:pt x="719" y="508"/>
                  </a:lnTo>
                  <a:lnTo>
                    <a:pt x="720" y="508"/>
                  </a:lnTo>
                  <a:lnTo>
                    <a:pt x="722" y="508"/>
                  </a:lnTo>
                  <a:lnTo>
                    <a:pt x="724" y="508"/>
                  </a:lnTo>
                  <a:lnTo>
                    <a:pt x="724" y="507"/>
                  </a:lnTo>
                  <a:close/>
                  <a:moveTo>
                    <a:pt x="728" y="507"/>
                  </a:moveTo>
                  <a:lnTo>
                    <a:pt x="726" y="507"/>
                  </a:lnTo>
                  <a:lnTo>
                    <a:pt x="726" y="506"/>
                  </a:lnTo>
                  <a:lnTo>
                    <a:pt x="725" y="507"/>
                  </a:lnTo>
                  <a:lnTo>
                    <a:pt x="726" y="507"/>
                  </a:lnTo>
                  <a:lnTo>
                    <a:pt x="726" y="508"/>
                  </a:lnTo>
                  <a:lnTo>
                    <a:pt x="728" y="508"/>
                  </a:lnTo>
                  <a:lnTo>
                    <a:pt x="728" y="507"/>
                  </a:lnTo>
                  <a:close/>
                  <a:moveTo>
                    <a:pt x="793" y="358"/>
                  </a:moveTo>
                  <a:lnTo>
                    <a:pt x="791" y="360"/>
                  </a:lnTo>
                  <a:lnTo>
                    <a:pt x="791" y="358"/>
                  </a:lnTo>
                  <a:lnTo>
                    <a:pt x="789" y="358"/>
                  </a:lnTo>
                  <a:lnTo>
                    <a:pt x="788" y="358"/>
                  </a:lnTo>
                  <a:lnTo>
                    <a:pt x="788" y="360"/>
                  </a:lnTo>
                  <a:lnTo>
                    <a:pt x="788" y="361"/>
                  </a:lnTo>
                  <a:lnTo>
                    <a:pt x="789" y="361"/>
                  </a:lnTo>
                  <a:lnTo>
                    <a:pt x="791" y="361"/>
                  </a:lnTo>
                  <a:lnTo>
                    <a:pt x="791" y="360"/>
                  </a:lnTo>
                  <a:lnTo>
                    <a:pt x="792" y="360"/>
                  </a:lnTo>
                  <a:lnTo>
                    <a:pt x="792" y="361"/>
                  </a:lnTo>
                  <a:lnTo>
                    <a:pt x="793" y="360"/>
                  </a:lnTo>
                  <a:lnTo>
                    <a:pt x="793" y="358"/>
                  </a:lnTo>
                  <a:close/>
                  <a:moveTo>
                    <a:pt x="1065" y="665"/>
                  </a:moveTo>
                  <a:lnTo>
                    <a:pt x="1064" y="665"/>
                  </a:lnTo>
                  <a:lnTo>
                    <a:pt x="1062" y="666"/>
                  </a:lnTo>
                  <a:lnTo>
                    <a:pt x="1062" y="667"/>
                  </a:lnTo>
                  <a:lnTo>
                    <a:pt x="1064" y="667"/>
                  </a:lnTo>
                  <a:lnTo>
                    <a:pt x="1065" y="667"/>
                  </a:lnTo>
                  <a:lnTo>
                    <a:pt x="1065" y="666"/>
                  </a:lnTo>
                  <a:lnTo>
                    <a:pt x="1065" y="665"/>
                  </a:lnTo>
                  <a:close/>
                  <a:moveTo>
                    <a:pt x="1101" y="672"/>
                  </a:moveTo>
                  <a:lnTo>
                    <a:pt x="1100" y="672"/>
                  </a:lnTo>
                  <a:lnTo>
                    <a:pt x="1100" y="673"/>
                  </a:lnTo>
                  <a:lnTo>
                    <a:pt x="1101" y="673"/>
                  </a:lnTo>
                  <a:lnTo>
                    <a:pt x="1101" y="672"/>
                  </a:lnTo>
                  <a:close/>
                  <a:moveTo>
                    <a:pt x="1116" y="673"/>
                  </a:moveTo>
                  <a:lnTo>
                    <a:pt x="1117" y="674"/>
                  </a:lnTo>
                  <a:lnTo>
                    <a:pt x="1117" y="673"/>
                  </a:lnTo>
                  <a:lnTo>
                    <a:pt x="1116" y="673"/>
                  </a:lnTo>
                  <a:close/>
                  <a:moveTo>
                    <a:pt x="1170" y="651"/>
                  </a:moveTo>
                  <a:lnTo>
                    <a:pt x="1169" y="651"/>
                  </a:lnTo>
                  <a:lnTo>
                    <a:pt x="1169" y="654"/>
                  </a:lnTo>
                  <a:lnTo>
                    <a:pt x="1170" y="654"/>
                  </a:lnTo>
                  <a:lnTo>
                    <a:pt x="1170" y="651"/>
                  </a:lnTo>
                  <a:close/>
                  <a:moveTo>
                    <a:pt x="1190" y="662"/>
                  </a:moveTo>
                  <a:lnTo>
                    <a:pt x="1188" y="662"/>
                  </a:lnTo>
                  <a:lnTo>
                    <a:pt x="1188" y="663"/>
                  </a:lnTo>
                  <a:lnTo>
                    <a:pt x="1190" y="662"/>
                  </a:lnTo>
                  <a:close/>
                  <a:moveTo>
                    <a:pt x="1225" y="730"/>
                  </a:moveTo>
                  <a:lnTo>
                    <a:pt x="1224" y="731"/>
                  </a:lnTo>
                  <a:lnTo>
                    <a:pt x="1225" y="731"/>
                  </a:lnTo>
                  <a:lnTo>
                    <a:pt x="1225" y="730"/>
                  </a:lnTo>
                  <a:close/>
                  <a:moveTo>
                    <a:pt x="1356" y="521"/>
                  </a:moveTo>
                  <a:lnTo>
                    <a:pt x="1353" y="521"/>
                  </a:lnTo>
                  <a:lnTo>
                    <a:pt x="1352" y="521"/>
                  </a:lnTo>
                  <a:lnTo>
                    <a:pt x="1352" y="523"/>
                  </a:lnTo>
                  <a:lnTo>
                    <a:pt x="1353" y="523"/>
                  </a:lnTo>
                  <a:lnTo>
                    <a:pt x="1356" y="523"/>
                  </a:lnTo>
                  <a:lnTo>
                    <a:pt x="1356" y="521"/>
                  </a:lnTo>
                  <a:close/>
                  <a:moveTo>
                    <a:pt x="1359" y="524"/>
                  </a:moveTo>
                  <a:lnTo>
                    <a:pt x="1359" y="525"/>
                  </a:lnTo>
                  <a:lnTo>
                    <a:pt x="1361" y="524"/>
                  </a:lnTo>
                  <a:lnTo>
                    <a:pt x="1359" y="524"/>
                  </a:lnTo>
                  <a:lnTo>
                    <a:pt x="1359" y="523"/>
                  </a:lnTo>
                  <a:lnTo>
                    <a:pt x="1359" y="521"/>
                  </a:lnTo>
                  <a:lnTo>
                    <a:pt x="1358" y="523"/>
                  </a:lnTo>
                  <a:lnTo>
                    <a:pt x="1357" y="523"/>
                  </a:lnTo>
                  <a:lnTo>
                    <a:pt x="1357" y="524"/>
                  </a:lnTo>
                  <a:lnTo>
                    <a:pt x="1358" y="524"/>
                  </a:lnTo>
                  <a:lnTo>
                    <a:pt x="1359" y="524"/>
                  </a:lnTo>
                  <a:close/>
                  <a:moveTo>
                    <a:pt x="1362" y="526"/>
                  </a:moveTo>
                  <a:lnTo>
                    <a:pt x="1361" y="525"/>
                  </a:lnTo>
                  <a:lnTo>
                    <a:pt x="1359" y="526"/>
                  </a:lnTo>
                  <a:lnTo>
                    <a:pt x="1361" y="526"/>
                  </a:lnTo>
                  <a:lnTo>
                    <a:pt x="1361" y="529"/>
                  </a:lnTo>
                  <a:lnTo>
                    <a:pt x="1362" y="529"/>
                  </a:lnTo>
                  <a:lnTo>
                    <a:pt x="1362" y="530"/>
                  </a:lnTo>
                  <a:lnTo>
                    <a:pt x="1361" y="530"/>
                  </a:lnTo>
                  <a:lnTo>
                    <a:pt x="1361" y="531"/>
                  </a:lnTo>
                  <a:lnTo>
                    <a:pt x="1362" y="530"/>
                  </a:lnTo>
                  <a:lnTo>
                    <a:pt x="1363" y="530"/>
                  </a:lnTo>
                  <a:lnTo>
                    <a:pt x="1363" y="529"/>
                  </a:lnTo>
                  <a:lnTo>
                    <a:pt x="1362" y="526"/>
                  </a:lnTo>
                  <a:close/>
                  <a:moveTo>
                    <a:pt x="1362" y="518"/>
                  </a:moveTo>
                  <a:lnTo>
                    <a:pt x="1361" y="518"/>
                  </a:lnTo>
                  <a:lnTo>
                    <a:pt x="1362" y="520"/>
                  </a:lnTo>
                  <a:lnTo>
                    <a:pt x="1362" y="518"/>
                  </a:lnTo>
                  <a:close/>
                  <a:moveTo>
                    <a:pt x="1362" y="507"/>
                  </a:moveTo>
                  <a:lnTo>
                    <a:pt x="1362" y="506"/>
                  </a:lnTo>
                  <a:lnTo>
                    <a:pt x="1361" y="506"/>
                  </a:lnTo>
                  <a:lnTo>
                    <a:pt x="1361" y="507"/>
                  </a:lnTo>
                  <a:lnTo>
                    <a:pt x="1362" y="507"/>
                  </a:lnTo>
                  <a:close/>
                  <a:moveTo>
                    <a:pt x="1362" y="508"/>
                  </a:moveTo>
                  <a:lnTo>
                    <a:pt x="1362" y="509"/>
                  </a:lnTo>
                  <a:lnTo>
                    <a:pt x="1363" y="509"/>
                  </a:lnTo>
                  <a:lnTo>
                    <a:pt x="1362" y="508"/>
                  </a:lnTo>
                  <a:close/>
                  <a:moveTo>
                    <a:pt x="1362" y="502"/>
                  </a:moveTo>
                  <a:lnTo>
                    <a:pt x="1361" y="502"/>
                  </a:lnTo>
                  <a:lnTo>
                    <a:pt x="1361" y="500"/>
                  </a:lnTo>
                  <a:lnTo>
                    <a:pt x="1359" y="500"/>
                  </a:lnTo>
                  <a:lnTo>
                    <a:pt x="1359" y="502"/>
                  </a:lnTo>
                  <a:lnTo>
                    <a:pt x="1359" y="503"/>
                  </a:lnTo>
                  <a:lnTo>
                    <a:pt x="1361" y="503"/>
                  </a:lnTo>
                  <a:lnTo>
                    <a:pt x="1362" y="502"/>
                  </a:lnTo>
                  <a:close/>
                  <a:moveTo>
                    <a:pt x="1362" y="497"/>
                  </a:moveTo>
                  <a:lnTo>
                    <a:pt x="1361" y="497"/>
                  </a:lnTo>
                  <a:lnTo>
                    <a:pt x="1361" y="498"/>
                  </a:lnTo>
                  <a:lnTo>
                    <a:pt x="1362" y="498"/>
                  </a:lnTo>
                  <a:lnTo>
                    <a:pt x="1362" y="497"/>
                  </a:lnTo>
                  <a:close/>
                  <a:moveTo>
                    <a:pt x="1369" y="500"/>
                  </a:moveTo>
                  <a:lnTo>
                    <a:pt x="1370" y="497"/>
                  </a:lnTo>
                  <a:lnTo>
                    <a:pt x="1369" y="498"/>
                  </a:lnTo>
                  <a:lnTo>
                    <a:pt x="1369" y="500"/>
                  </a:lnTo>
                  <a:lnTo>
                    <a:pt x="1369" y="502"/>
                  </a:lnTo>
                  <a:lnTo>
                    <a:pt x="1370" y="502"/>
                  </a:lnTo>
                  <a:lnTo>
                    <a:pt x="1369" y="500"/>
                  </a:lnTo>
                  <a:close/>
                  <a:moveTo>
                    <a:pt x="1395" y="477"/>
                  </a:moveTo>
                  <a:lnTo>
                    <a:pt x="1393" y="478"/>
                  </a:lnTo>
                  <a:lnTo>
                    <a:pt x="1392" y="478"/>
                  </a:lnTo>
                  <a:lnTo>
                    <a:pt x="1392" y="479"/>
                  </a:lnTo>
                  <a:lnTo>
                    <a:pt x="1392" y="480"/>
                  </a:lnTo>
                  <a:lnTo>
                    <a:pt x="1393" y="480"/>
                  </a:lnTo>
                  <a:lnTo>
                    <a:pt x="1393" y="479"/>
                  </a:lnTo>
                  <a:lnTo>
                    <a:pt x="1393" y="478"/>
                  </a:lnTo>
                  <a:lnTo>
                    <a:pt x="1395" y="478"/>
                  </a:lnTo>
                  <a:lnTo>
                    <a:pt x="1395" y="477"/>
                  </a:lnTo>
                  <a:close/>
                  <a:moveTo>
                    <a:pt x="1397" y="473"/>
                  </a:moveTo>
                  <a:lnTo>
                    <a:pt x="1396" y="475"/>
                  </a:lnTo>
                  <a:lnTo>
                    <a:pt x="1397" y="475"/>
                  </a:lnTo>
                  <a:lnTo>
                    <a:pt x="1397" y="473"/>
                  </a:lnTo>
                  <a:close/>
                  <a:moveTo>
                    <a:pt x="1401" y="473"/>
                  </a:moveTo>
                  <a:lnTo>
                    <a:pt x="1398" y="473"/>
                  </a:lnTo>
                  <a:lnTo>
                    <a:pt x="1398" y="475"/>
                  </a:lnTo>
                  <a:lnTo>
                    <a:pt x="1401" y="473"/>
                  </a:lnTo>
                  <a:close/>
                  <a:moveTo>
                    <a:pt x="1424" y="455"/>
                  </a:moveTo>
                  <a:lnTo>
                    <a:pt x="1422" y="455"/>
                  </a:lnTo>
                  <a:lnTo>
                    <a:pt x="1422" y="457"/>
                  </a:lnTo>
                  <a:lnTo>
                    <a:pt x="1421" y="458"/>
                  </a:lnTo>
                  <a:lnTo>
                    <a:pt x="1422" y="458"/>
                  </a:lnTo>
                  <a:lnTo>
                    <a:pt x="1422" y="457"/>
                  </a:lnTo>
                  <a:lnTo>
                    <a:pt x="1424" y="458"/>
                  </a:lnTo>
                  <a:lnTo>
                    <a:pt x="1424" y="457"/>
                  </a:lnTo>
                  <a:lnTo>
                    <a:pt x="1424" y="455"/>
                  </a:lnTo>
                  <a:close/>
                  <a:moveTo>
                    <a:pt x="1427" y="450"/>
                  </a:moveTo>
                  <a:lnTo>
                    <a:pt x="1425" y="450"/>
                  </a:lnTo>
                  <a:lnTo>
                    <a:pt x="1425" y="451"/>
                  </a:lnTo>
                  <a:lnTo>
                    <a:pt x="1427" y="450"/>
                  </a:lnTo>
                  <a:close/>
                  <a:moveTo>
                    <a:pt x="1504" y="399"/>
                  </a:moveTo>
                  <a:lnTo>
                    <a:pt x="1501" y="400"/>
                  </a:lnTo>
                  <a:lnTo>
                    <a:pt x="1501" y="399"/>
                  </a:lnTo>
                  <a:lnTo>
                    <a:pt x="1502" y="399"/>
                  </a:lnTo>
                  <a:lnTo>
                    <a:pt x="1502" y="398"/>
                  </a:lnTo>
                  <a:lnTo>
                    <a:pt x="1501" y="398"/>
                  </a:lnTo>
                  <a:lnTo>
                    <a:pt x="1501" y="399"/>
                  </a:lnTo>
                  <a:lnTo>
                    <a:pt x="1500" y="399"/>
                  </a:lnTo>
                  <a:lnTo>
                    <a:pt x="1500" y="400"/>
                  </a:lnTo>
                  <a:lnTo>
                    <a:pt x="1501" y="400"/>
                  </a:lnTo>
                  <a:lnTo>
                    <a:pt x="1502" y="400"/>
                  </a:lnTo>
                  <a:lnTo>
                    <a:pt x="1504" y="399"/>
                  </a:lnTo>
                  <a:close/>
                  <a:moveTo>
                    <a:pt x="1009" y="702"/>
                  </a:moveTo>
                  <a:lnTo>
                    <a:pt x="1009" y="701"/>
                  </a:lnTo>
                  <a:lnTo>
                    <a:pt x="1007" y="702"/>
                  </a:lnTo>
                  <a:lnTo>
                    <a:pt x="1009" y="702"/>
                  </a:lnTo>
                  <a:close/>
                  <a:moveTo>
                    <a:pt x="1447" y="451"/>
                  </a:moveTo>
                  <a:lnTo>
                    <a:pt x="1445" y="452"/>
                  </a:lnTo>
                  <a:lnTo>
                    <a:pt x="1447" y="452"/>
                  </a:lnTo>
                  <a:lnTo>
                    <a:pt x="1447" y="451"/>
                  </a:lnTo>
                  <a:close/>
                  <a:moveTo>
                    <a:pt x="825" y="327"/>
                  </a:moveTo>
                  <a:lnTo>
                    <a:pt x="823" y="327"/>
                  </a:lnTo>
                  <a:lnTo>
                    <a:pt x="825" y="329"/>
                  </a:lnTo>
                  <a:lnTo>
                    <a:pt x="825" y="327"/>
                  </a:lnTo>
                  <a:close/>
                  <a:moveTo>
                    <a:pt x="1475" y="444"/>
                  </a:moveTo>
                  <a:lnTo>
                    <a:pt x="1473" y="445"/>
                  </a:lnTo>
                  <a:lnTo>
                    <a:pt x="1472" y="445"/>
                  </a:lnTo>
                  <a:lnTo>
                    <a:pt x="1472" y="446"/>
                  </a:lnTo>
                  <a:lnTo>
                    <a:pt x="1475" y="446"/>
                  </a:lnTo>
                  <a:lnTo>
                    <a:pt x="1476" y="446"/>
                  </a:lnTo>
                  <a:lnTo>
                    <a:pt x="1476" y="445"/>
                  </a:lnTo>
                  <a:lnTo>
                    <a:pt x="1475" y="445"/>
                  </a:lnTo>
                  <a:lnTo>
                    <a:pt x="1475" y="444"/>
                  </a:lnTo>
                  <a:close/>
                  <a:moveTo>
                    <a:pt x="1522" y="393"/>
                  </a:moveTo>
                  <a:lnTo>
                    <a:pt x="1522" y="395"/>
                  </a:lnTo>
                  <a:lnTo>
                    <a:pt x="1523" y="395"/>
                  </a:lnTo>
                  <a:lnTo>
                    <a:pt x="1523" y="393"/>
                  </a:lnTo>
                  <a:lnTo>
                    <a:pt x="1525" y="393"/>
                  </a:lnTo>
                  <a:lnTo>
                    <a:pt x="1527" y="393"/>
                  </a:lnTo>
                  <a:lnTo>
                    <a:pt x="1527" y="392"/>
                  </a:lnTo>
                  <a:lnTo>
                    <a:pt x="1525" y="392"/>
                  </a:lnTo>
                  <a:lnTo>
                    <a:pt x="1525" y="390"/>
                  </a:lnTo>
                  <a:lnTo>
                    <a:pt x="1523" y="392"/>
                  </a:lnTo>
                  <a:lnTo>
                    <a:pt x="1522" y="393"/>
                  </a:lnTo>
                  <a:close/>
                  <a:moveTo>
                    <a:pt x="49" y="854"/>
                  </a:moveTo>
                  <a:lnTo>
                    <a:pt x="47" y="854"/>
                  </a:lnTo>
                  <a:lnTo>
                    <a:pt x="47" y="855"/>
                  </a:lnTo>
                  <a:lnTo>
                    <a:pt x="49" y="855"/>
                  </a:lnTo>
                  <a:lnTo>
                    <a:pt x="49" y="854"/>
                  </a:lnTo>
                  <a:close/>
                  <a:moveTo>
                    <a:pt x="45" y="855"/>
                  </a:moveTo>
                  <a:lnTo>
                    <a:pt x="45" y="856"/>
                  </a:lnTo>
                  <a:lnTo>
                    <a:pt x="47" y="855"/>
                  </a:lnTo>
                  <a:lnTo>
                    <a:pt x="45" y="855"/>
                  </a:lnTo>
                  <a:close/>
                  <a:moveTo>
                    <a:pt x="45" y="850"/>
                  </a:moveTo>
                  <a:lnTo>
                    <a:pt x="45" y="849"/>
                  </a:lnTo>
                  <a:lnTo>
                    <a:pt x="44" y="847"/>
                  </a:lnTo>
                  <a:lnTo>
                    <a:pt x="43" y="847"/>
                  </a:lnTo>
                  <a:lnTo>
                    <a:pt x="43" y="849"/>
                  </a:lnTo>
                  <a:lnTo>
                    <a:pt x="43" y="850"/>
                  </a:lnTo>
                  <a:lnTo>
                    <a:pt x="43" y="851"/>
                  </a:lnTo>
                  <a:lnTo>
                    <a:pt x="44" y="851"/>
                  </a:lnTo>
                  <a:lnTo>
                    <a:pt x="45" y="851"/>
                  </a:lnTo>
                  <a:lnTo>
                    <a:pt x="45" y="850"/>
                  </a:lnTo>
                  <a:close/>
                  <a:moveTo>
                    <a:pt x="0" y="828"/>
                  </a:moveTo>
                  <a:lnTo>
                    <a:pt x="0" y="830"/>
                  </a:lnTo>
                  <a:lnTo>
                    <a:pt x="1" y="830"/>
                  </a:lnTo>
                  <a:lnTo>
                    <a:pt x="1" y="828"/>
                  </a:lnTo>
                  <a:lnTo>
                    <a:pt x="4" y="828"/>
                  </a:lnTo>
                  <a:lnTo>
                    <a:pt x="4" y="827"/>
                  </a:lnTo>
                  <a:lnTo>
                    <a:pt x="1" y="827"/>
                  </a:lnTo>
                  <a:lnTo>
                    <a:pt x="0" y="828"/>
                  </a:lnTo>
                  <a:close/>
                  <a:moveTo>
                    <a:pt x="4" y="827"/>
                  </a:moveTo>
                  <a:lnTo>
                    <a:pt x="5" y="827"/>
                  </a:lnTo>
                  <a:lnTo>
                    <a:pt x="5" y="826"/>
                  </a:lnTo>
                  <a:lnTo>
                    <a:pt x="4" y="826"/>
                  </a:lnTo>
                  <a:lnTo>
                    <a:pt x="4" y="827"/>
                  </a:lnTo>
                  <a:close/>
                  <a:moveTo>
                    <a:pt x="1216" y="774"/>
                  </a:moveTo>
                  <a:lnTo>
                    <a:pt x="1216" y="773"/>
                  </a:lnTo>
                  <a:lnTo>
                    <a:pt x="1215" y="774"/>
                  </a:lnTo>
                  <a:lnTo>
                    <a:pt x="1216" y="774"/>
                  </a:lnTo>
                  <a:close/>
                  <a:moveTo>
                    <a:pt x="1219" y="773"/>
                  </a:moveTo>
                  <a:lnTo>
                    <a:pt x="1220" y="773"/>
                  </a:lnTo>
                  <a:lnTo>
                    <a:pt x="1220" y="771"/>
                  </a:lnTo>
                  <a:lnTo>
                    <a:pt x="1219" y="771"/>
                  </a:lnTo>
                  <a:lnTo>
                    <a:pt x="1219" y="773"/>
                  </a:lnTo>
                  <a:close/>
                  <a:moveTo>
                    <a:pt x="1224" y="771"/>
                  </a:moveTo>
                  <a:lnTo>
                    <a:pt x="1224" y="770"/>
                  </a:lnTo>
                  <a:lnTo>
                    <a:pt x="1222" y="770"/>
                  </a:lnTo>
                  <a:lnTo>
                    <a:pt x="1224" y="771"/>
                  </a:lnTo>
                  <a:close/>
                  <a:moveTo>
                    <a:pt x="1227" y="770"/>
                  </a:moveTo>
                  <a:lnTo>
                    <a:pt x="1228" y="770"/>
                  </a:lnTo>
                  <a:lnTo>
                    <a:pt x="1230" y="769"/>
                  </a:lnTo>
                  <a:lnTo>
                    <a:pt x="1228" y="769"/>
                  </a:lnTo>
                  <a:lnTo>
                    <a:pt x="1227" y="770"/>
                  </a:lnTo>
                  <a:close/>
                  <a:moveTo>
                    <a:pt x="1238" y="763"/>
                  </a:moveTo>
                  <a:lnTo>
                    <a:pt x="1241" y="762"/>
                  </a:lnTo>
                  <a:lnTo>
                    <a:pt x="1238" y="762"/>
                  </a:lnTo>
                  <a:lnTo>
                    <a:pt x="1238" y="763"/>
                  </a:lnTo>
                  <a:close/>
                  <a:moveTo>
                    <a:pt x="991" y="745"/>
                  </a:moveTo>
                  <a:lnTo>
                    <a:pt x="991" y="743"/>
                  </a:lnTo>
                  <a:lnTo>
                    <a:pt x="988" y="745"/>
                  </a:lnTo>
                  <a:lnTo>
                    <a:pt x="991" y="745"/>
                  </a:lnTo>
                  <a:close/>
                  <a:moveTo>
                    <a:pt x="991" y="736"/>
                  </a:moveTo>
                  <a:lnTo>
                    <a:pt x="988" y="737"/>
                  </a:lnTo>
                  <a:lnTo>
                    <a:pt x="991" y="737"/>
                  </a:lnTo>
                  <a:lnTo>
                    <a:pt x="991" y="736"/>
                  </a:lnTo>
                  <a:close/>
                  <a:moveTo>
                    <a:pt x="993" y="722"/>
                  </a:moveTo>
                  <a:lnTo>
                    <a:pt x="993" y="723"/>
                  </a:lnTo>
                  <a:lnTo>
                    <a:pt x="992" y="726"/>
                  </a:lnTo>
                  <a:lnTo>
                    <a:pt x="992" y="728"/>
                  </a:lnTo>
                  <a:lnTo>
                    <a:pt x="992" y="729"/>
                  </a:lnTo>
                  <a:lnTo>
                    <a:pt x="993" y="725"/>
                  </a:lnTo>
                  <a:lnTo>
                    <a:pt x="994" y="719"/>
                  </a:lnTo>
                  <a:lnTo>
                    <a:pt x="993" y="720"/>
                  </a:lnTo>
                  <a:lnTo>
                    <a:pt x="993" y="722"/>
                  </a:lnTo>
                  <a:close/>
                  <a:moveTo>
                    <a:pt x="994" y="719"/>
                  </a:moveTo>
                  <a:lnTo>
                    <a:pt x="996" y="717"/>
                  </a:lnTo>
                  <a:lnTo>
                    <a:pt x="994" y="718"/>
                  </a:lnTo>
                  <a:lnTo>
                    <a:pt x="994" y="719"/>
                  </a:lnTo>
                  <a:close/>
                  <a:moveTo>
                    <a:pt x="996" y="717"/>
                  </a:moveTo>
                  <a:lnTo>
                    <a:pt x="997" y="713"/>
                  </a:lnTo>
                  <a:lnTo>
                    <a:pt x="996" y="715"/>
                  </a:lnTo>
                  <a:lnTo>
                    <a:pt x="996" y="717"/>
                  </a:lnTo>
                  <a:close/>
                  <a:moveTo>
                    <a:pt x="997" y="713"/>
                  </a:moveTo>
                  <a:lnTo>
                    <a:pt x="998" y="712"/>
                  </a:lnTo>
                  <a:lnTo>
                    <a:pt x="997" y="712"/>
                  </a:lnTo>
                  <a:lnTo>
                    <a:pt x="997" y="713"/>
                  </a:lnTo>
                  <a:close/>
                  <a:moveTo>
                    <a:pt x="1000" y="711"/>
                  </a:moveTo>
                  <a:lnTo>
                    <a:pt x="1002" y="709"/>
                  </a:lnTo>
                  <a:lnTo>
                    <a:pt x="998" y="711"/>
                  </a:lnTo>
                  <a:lnTo>
                    <a:pt x="998" y="712"/>
                  </a:lnTo>
                  <a:lnTo>
                    <a:pt x="1000" y="711"/>
                  </a:lnTo>
                  <a:close/>
                  <a:moveTo>
                    <a:pt x="1216" y="709"/>
                  </a:moveTo>
                  <a:lnTo>
                    <a:pt x="1216" y="711"/>
                  </a:lnTo>
                  <a:lnTo>
                    <a:pt x="1218" y="711"/>
                  </a:lnTo>
                  <a:lnTo>
                    <a:pt x="1218" y="709"/>
                  </a:lnTo>
                  <a:lnTo>
                    <a:pt x="1216" y="708"/>
                  </a:lnTo>
                  <a:lnTo>
                    <a:pt x="1216" y="709"/>
                  </a:lnTo>
                  <a:close/>
                  <a:moveTo>
                    <a:pt x="1003" y="708"/>
                  </a:moveTo>
                  <a:lnTo>
                    <a:pt x="1003" y="707"/>
                  </a:lnTo>
                  <a:lnTo>
                    <a:pt x="1002" y="708"/>
                  </a:lnTo>
                  <a:lnTo>
                    <a:pt x="1003" y="708"/>
                  </a:lnTo>
                  <a:close/>
                  <a:moveTo>
                    <a:pt x="1005" y="703"/>
                  </a:moveTo>
                  <a:lnTo>
                    <a:pt x="1007" y="702"/>
                  </a:lnTo>
                  <a:lnTo>
                    <a:pt x="1007" y="701"/>
                  </a:lnTo>
                  <a:lnTo>
                    <a:pt x="1005" y="703"/>
                  </a:lnTo>
                  <a:close/>
                  <a:moveTo>
                    <a:pt x="1253" y="695"/>
                  </a:moveTo>
                  <a:lnTo>
                    <a:pt x="1254" y="694"/>
                  </a:lnTo>
                  <a:lnTo>
                    <a:pt x="1254" y="692"/>
                  </a:lnTo>
                  <a:lnTo>
                    <a:pt x="1253" y="694"/>
                  </a:lnTo>
                  <a:lnTo>
                    <a:pt x="1253" y="695"/>
                  </a:lnTo>
                  <a:close/>
                  <a:moveTo>
                    <a:pt x="1253" y="699"/>
                  </a:moveTo>
                  <a:lnTo>
                    <a:pt x="1253" y="695"/>
                  </a:lnTo>
                  <a:lnTo>
                    <a:pt x="1251" y="699"/>
                  </a:lnTo>
                  <a:lnTo>
                    <a:pt x="1253" y="699"/>
                  </a:lnTo>
                  <a:close/>
                  <a:moveTo>
                    <a:pt x="1019" y="694"/>
                  </a:moveTo>
                  <a:lnTo>
                    <a:pt x="1017" y="695"/>
                  </a:lnTo>
                  <a:lnTo>
                    <a:pt x="1019" y="695"/>
                  </a:lnTo>
                  <a:lnTo>
                    <a:pt x="1019" y="694"/>
                  </a:lnTo>
                  <a:close/>
                  <a:moveTo>
                    <a:pt x="1251" y="692"/>
                  </a:moveTo>
                  <a:lnTo>
                    <a:pt x="1251" y="694"/>
                  </a:lnTo>
                  <a:lnTo>
                    <a:pt x="1251" y="695"/>
                  </a:lnTo>
                  <a:lnTo>
                    <a:pt x="1253" y="694"/>
                  </a:lnTo>
                  <a:lnTo>
                    <a:pt x="1253" y="692"/>
                  </a:lnTo>
                  <a:lnTo>
                    <a:pt x="1251" y="692"/>
                  </a:lnTo>
                  <a:close/>
                  <a:moveTo>
                    <a:pt x="1254" y="691"/>
                  </a:moveTo>
                  <a:lnTo>
                    <a:pt x="1253" y="691"/>
                  </a:lnTo>
                  <a:lnTo>
                    <a:pt x="1254" y="692"/>
                  </a:lnTo>
                  <a:lnTo>
                    <a:pt x="1254" y="691"/>
                  </a:lnTo>
                  <a:close/>
                  <a:moveTo>
                    <a:pt x="1123" y="685"/>
                  </a:moveTo>
                  <a:lnTo>
                    <a:pt x="1125" y="684"/>
                  </a:lnTo>
                  <a:lnTo>
                    <a:pt x="1123" y="684"/>
                  </a:lnTo>
                  <a:lnTo>
                    <a:pt x="1123" y="685"/>
                  </a:lnTo>
                  <a:close/>
                  <a:moveTo>
                    <a:pt x="1108" y="683"/>
                  </a:moveTo>
                  <a:lnTo>
                    <a:pt x="1110" y="683"/>
                  </a:lnTo>
                  <a:lnTo>
                    <a:pt x="1108" y="682"/>
                  </a:lnTo>
                  <a:lnTo>
                    <a:pt x="1108" y="683"/>
                  </a:lnTo>
                  <a:close/>
                  <a:moveTo>
                    <a:pt x="1042" y="680"/>
                  </a:moveTo>
                  <a:lnTo>
                    <a:pt x="1040" y="680"/>
                  </a:lnTo>
                  <a:lnTo>
                    <a:pt x="1040" y="682"/>
                  </a:lnTo>
                  <a:lnTo>
                    <a:pt x="1042" y="680"/>
                  </a:lnTo>
                  <a:close/>
                  <a:moveTo>
                    <a:pt x="1100" y="675"/>
                  </a:moveTo>
                  <a:lnTo>
                    <a:pt x="1099" y="675"/>
                  </a:lnTo>
                  <a:lnTo>
                    <a:pt x="1099" y="677"/>
                  </a:lnTo>
                  <a:lnTo>
                    <a:pt x="1096" y="677"/>
                  </a:lnTo>
                  <a:lnTo>
                    <a:pt x="1099" y="678"/>
                  </a:lnTo>
                  <a:lnTo>
                    <a:pt x="1100" y="678"/>
                  </a:lnTo>
                  <a:lnTo>
                    <a:pt x="1100" y="677"/>
                  </a:lnTo>
                  <a:lnTo>
                    <a:pt x="1100" y="675"/>
                  </a:lnTo>
                  <a:close/>
                  <a:moveTo>
                    <a:pt x="1047" y="677"/>
                  </a:moveTo>
                  <a:lnTo>
                    <a:pt x="1045" y="677"/>
                  </a:lnTo>
                  <a:lnTo>
                    <a:pt x="1045" y="678"/>
                  </a:lnTo>
                  <a:lnTo>
                    <a:pt x="1047" y="677"/>
                  </a:lnTo>
                  <a:close/>
                  <a:moveTo>
                    <a:pt x="1192" y="672"/>
                  </a:moveTo>
                  <a:lnTo>
                    <a:pt x="1192" y="669"/>
                  </a:lnTo>
                  <a:lnTo>
                    <a:pt x="1191" y="669"/>
                  </a:lnTo>
                  <a:lnTo>
                    <a:pt x="1191" y="672"/>
                  </a:lnTo>
                  <a:lnTo>
                    <a:pt x="1192" y="672"/>
                  </a:lnTo>
                  <a:close/>
                  <a:moveTo>
                    <a:pt x="1196" y="669"/>
                  </a:moveTo>
                  <a:lnTo>
                    <a:pt x="1196" y="672"/>
                  </a:lnTo>
                  <a:lnTo>
                    <a:pt x="1198" y="669"/>
                  </a:lnTo>
                  <a:lnTo>
                    <a:pt x="1198" y="668"/>
                  </a:lnTo>
                  <a:lnTo>
                    <a:pt x="1197" y="669"/>
                  </a:lnTo>
                  <a:lnTo>
                    <a:pt x="1196" y="669"/>
                  </a:lnTo>
                  <a:close/>
                  <a:moveTo>
                    <a:pt x="1201" y="667"/>
                  </a:moveTo>
                  <a:lnTo>
                    <a:pt x="1199" y="667"/>
                  </a:lnTo>
                  <a:lnTo>
                    <a:pt x="1199" y="668"/>
                  </a:lnTo>
                  <a:lnTo>
                    <a:pt x="1201" y="667"/>
                  </a:lnTo>
                  <a:close/>
                  <a:moveTo>
                    <a:pt x="1137" y="667"/>
                  </a:moveTo>
                  <a:lnTo>
                    <a:pt x="1139" y="666"/>
                  </a:lnTo>
                  <a:lnTo>
                    <a:pt x="1139" y="665"/>
                  </a:lnTo>
                  <a:lnTo>
                    <a:pt x="1137" y="666"/>
                  </a:lnTo>
                  <a:lnTo>
                    <a:pt x="1137" y="667"/>
                  </a:lnTo>
                  <a:close/>
                  <a:moveTo>
                    <a:pt x="1137" y="660"/>
                  </a:moveTo>
                  <a:lnTo>
                    <a:pt x="1139" y="658"/>
                  </a:lnTo>
                  <a:lnTo>
                    <a:pt x="1137" y="658"/>
                  </a:lnTo>
                  <a:lnTo>
                    <a:pt x="1137" y="660"/>
                  </a:lnTo>
                  <a:close/>
                  <a:moveTo>
                    <a:pt x="1146" y="660"/>
                  </a:moveTo>
                  <a:lnTo>
                    <a:pt x="1146" y="658"/>
                  </a:lnTo>
                  <a:lnTo>
                    <a:pt x="1145" y="658"/>
                  </a:lnTo>
                  <a:lnTo>
                    <a:pt x="1146" y="660"/>
                  </a:lnTo>
                  <a:close/>
                  <a:moveTo>
                    <a:pt x="1260" y="635"/>
                  </a:moveTo>
                  <a:lnTo>
                    <a:pt x="1259" y="635"/>
                  </a:lnTo>
                  <a:lnTo>
                    <a:pt x="1259" y="637"/>
                  </a:lnTo>
                  <a:lnTo>
                    <a:pt x="1260" y="635"/>
                  </a:lnTo>
                  <a:close/>
                  <a:moveTo>
                    <a:pt x="1260" y="633"/>
                  </a:moveTo>
                  <a:lnTo>
                    <a:pt x="1260" y="635"/>
                  </a:lnTo>
                  <a:lnTo>
                    <a:pt x="1261" y="633"/>
                  </a:lnTo>
                  <a:lnTo>
                    <a:pt x="1260" y="633"/>
                  </a:lnTo>
                  <a:close/>
                  <a:moveTo>
                    <a:pt x="1262" y="632"/>
                  </a:moveTo>
                  <a:lnTo>
                    <a:pt x="1262" y="631"/>
                  </a:lnTo>
                  <a:lnTo>
                    <a:pt x="1261" y="631"/>
                  </a:lnTo>
                  <a:lnTo>
                    <a:pt x="1261" y="632"/>
                  </a:lnTo>
                  <a:lnTo>
                    <a:pt x="1262" y="632"/>
                  </a:lnTo>
                  <a:close/>
                  <a:moveTo>
                    <a:pt x="722" y="609"/>
                  </a:moveTo>
                  <a:lnTo>
                    <a:pt x="724" y="609"/>
                  </a:lnTo>
                  <a:lnTo>
                    <a:pt x="724" y="606"/>
                  </a:lnTo>
                  <a:lnTo>
                    <a:pt x="722" y="606"/>
                  </a:lnTo>
                  <a:lnTo>
                    <a:pt x="722" y="609"/>
                  </a:lnTo>
                  <a:close/>
                  <a:moveTo>
                    <a:pt x="1323" y="587"/>
                  </a:moveTo>
                  <a:lnTo>
                    <a:pt x="1322" y="587"/>
                  </a:lnTo>
                  <a:lnTo>
                    <a:pt x="1322" y="588"/>
                  </a:lnTo>
                  <a:lnTo>
                    <a:pt x="1323" y="587"/>
                  </a:lnTo>
                  <a:close/>
                  <a:moveTo>
                    <a:pt x="708" y="586"/>
                  </a:moveTo>
                  <a:lnTo>
                    <a:pt x="707" y="586"/>
                  </a:lnTo>
                  <a:lnTo>
                    <a:pt x="707" y="587"/>
                  </a:lnTo>
                  <a:lnTo>
                    <a:pt x="708" y="587"/>
                  </a:lnTo>
                  <a:lnTo>
                    <a:pt x="709" y="587"/>
                  </a:lnTo>
                  <a:lnTo>
                    <a:pt x="709" y="586"/>
                  </a:lnTo>
                  <a:lnTo>
                    <a:pt x="709" y="584"/>
                  </a:lnTo>
                  <a:lnTo>
                    <a:pt x="708" y="584"/>
                  </a:lnTo>
                  <a:lnTo>
                    <a:pt x="708" y="586"/>
                  </a:lnTo>
                  <a:close/>
                  <a:moveTo>
                    <a:pt x="713" y="584"/>
                  </a:moveTo>
                  <a:lnTo>
                    <a:pt x="712" y="584"/>
                  </a:lnTo>
                  <a:lnTo>
                    <a:pt x="712" y="586"/>
                  </a:lnTo>
                  <a:lnTo>
                    <a:pt x="713" y="586"/>
                  </a:lnTo>
                  <a:lnTo>
                    <a:pt x="716" y="586"/>
                  </a:lnTo>
                  <a:lnTo>
                    <a:pt x="717" y="586"/>
                  </a:lnTo>
                  <a:lnTo>
                    <a:pt x="717" y="584"/>
                  </a:lnTo>
                  <a:lnTo>
                    <a:pt x="716" y="584"/>
                  </a:lnTo>
                  <a:lnTo>
                    <a:pt x="713" y="584"/>
                  </a:lnTo>
                  <a:close/>
                  <a:moveTo>
                    <a:pt x="1352" y="569"/>
                  </a:moveTo>
                  <a:lnTo>
                    <a:pt x="1351" y="569"/>
                  </a:lnTo>
                  <a:lnTo>
                    <a:pt x="1350" y="570"/>
                  </a:lnTo>
                  <a:lnTo>
                    <a:pt x="1352" y="569"/>
                  </a:lnTo>
                  <a:close/>
                  <a:moveTo>
                    <a:pt x="1356" y="566"/>
                  </a:moveTo>
                  <a:lnTo>
                    <a:pt x="1357" y="565"/>
                  </a:lnTo>
                  <a:lnTo>
                    <a:pt x="1356" y="565"/>
                  </a:lnTo>
                  <a:lnTo>
                    <a:pt x="1356" y="566"/>
                  </a:lnTo>
                  <a:close/>
                  <a:moveTo>
                    <a:pt x="1358" y="565"/>
                  </a:moveTo>
                  <a:lnTo>
                    <a:pt x="1359" y="563"/>
                  </a:lnTo>
                  <a:lnTo>
                    <a:pt x="1358" y="563"/>
                  </a:lnTo>
                  <a:lnTo>
                    <a:pt x="1358" y="565"/>
                  </a:lnTo>
                  <a:close/>
                  <a:moveTo>
                    <a:pt x="1361" y="563"/>
                  </a:moveTo>
                  <a:lnTo>
                    <a:pt x="1361" y="561"/>
                  </a:lnTo>
                  <a:lnTo>
                    <a:pt x="1359" y="563"/>
                  </a:lnTo>
                  <a:lnTo>
                    <a:pt x="1361" y="563"/>
                  </a:lnTo>
                  <a:close/>
                  <a:moveTo>
                    <a:pt x="1365" y="561"/>
                  </a:moveTo>
                  <a:lnTo>
                    <a:pt x="1365" y="560"/>
                  </a:lnTo>
                  <a:lnTo>
                    <a:pt x="1363" y="561"/>
                  </a:lnTo>
                  <a:lnTo>
                    <a:pt x="1365" y="561"/>
                  </a:lnTo>
                  <a:close/>
                  <a:moveTo>
                    <a:pt x="1367" y="560"/>
                  </a:moveTo>
                  <a:lnTo>
                    <a:pt x="1367" y="559"/>
                  </a:lnTo>
                  <a:lnTo>
                    <a:pt x="1365" y="560"/>
                  </a:lnTo>
                  <a:lnTo>
                    <a:pt x="1367" y="560"/>
                  </a:lnTo>
                  <a:close/>
                  <a:moveTo>
                    <a:pt x="1367" y="559"/>
                  </a:moveTo>
                  <a:lnTo>
                    <a:pt x="1368" y="558"/>
                  </a:lnTo>
                  <a:lnTo>
                    <a:pt x="1367" y="558"/>
                  </a:lnTo>
                  <a:lnTo>
                    <a:pt x="1367" y="559"/>
                  </a:lnTo>
                  <a:close/>
                  <a:moveTo>
                    <a:pt x="1367" y="538"/>
                  </a:moveTo>
                  <a:lnTo>
                    <a:pt x="1368" y="538"/>
                  </a:lnTo>
                  <a:lnTo>
                    <a:pt x="1368" y="536"/>
                  </a:lnTo>
                  <a:lnTo>
                    <a:pt x="1367" y="536"/>
                  </a:lnTo>
                  <a:lnTo>
                    <a:pt x="1367" y="538"/>
                  </a:lnTo>
                  <a:close/>
                  <a:moveTo>
                    <a:pt x="1370" y="523"/>
                  </a:moveTo>
                  <a:lnTo>
                    <a:pt x="1370" y="524"/>
                  </a:lnTo>
                  <a:lnTo>
                    <a:pt x="1371" y="524"/>
                  </a:lnTo>
                  <a:lnTo>
                    <a:pt x="1371" y="523"/>
                  </a:lnTo>
                  <a:lnTo>
                    <a:pt x="1370" y="521"/>
                  </a:lnTo>
                  <a:lnTo>
                    <a:pt x="1370" y="523"/>
                  </a:lnTo>
                  <a:close/>
                  <a:moveTo>
                    <a:pt x="1379" y="517"/>
                  </a:moveTo>
                  <a:lnTo>
                    <a:pt x="1378" y="517"/>
                  </a:lnTo>
                  <a:lnTo>
                    <a:pt x="1378" y="518"/>
                  </a:lnTo>
                  <a:lnTo>
                    <a:pt x="1379" y="517"/>
                  </a:lnTo>
                  <a:close/>
                  <a:moveTo>
                    <a:pt x="1375" y="508"/>
                  </a:moveTo>
                  <a:lnTo>
                    <a:pt x="1375" y="509"/>
                  </a:lnTo>
                  <a:lnTo>
                    <a:pt x="1376" y="508"/>
                  </a:lnTo>
                  <a:lnTo>
                    <a:pt x="1375" y="508"/>
                  </a:lnTo>
                  <a:close/>
                  <a:moveTo>
                    <a:pt x="1386" y="509"/>
                  </a:moveTo>
                  <a:lnTo>
                    <a:pt x="1386" y="508"/>
                  </a:lnTo>
                  <a:lnTo>
                    <a:pt x="1385" y="509"/>
                  </a:lnTo>
                  <a:lnTo>
                    <a:pt x="1386" y="509"/>
                  </a:lnTo>
                  <a:close/>
                  <a:moveTo>
                    <a:pt x="1387" y="507"/>
                  </a:moveTo>
                  <a:lnTo>
                    <a:pt x="1388" y="506"/>
                  </a:lnTo>
                  <a:lnTo>
                    <a:pt x="1387" y="506"/>
                  </a:lnTo>
                  <a:lnTo>
                    <a:pt x="1387" y="507"/>
                  </a:lnTo>
                  <a:close/>
                  <a:moveTo>
                    <a:pt x="1393" y="497"/>
                  </a:moveTo>
                  <a:lnTo>
                    <a:pt x="1392" y="498"/>
                  </a:lnTo>
                  <a:lnTo>
                    <a:pt x="1393" y="498"/>
                  </a:lnTo>
                  <a:lnTo>
                    <a:pt x="1393" y="497"/>
                  </a:lnTo>
                  <a:close/>
                  <a:moveTo>
                    <a:pt x="1405" y="485"/>
                  </a:moveTo>
                  <a:lnTo>
                    <a:pt x="1405" y="483"/>
                  </a:lnTo>
                  <a:lnTo>
                    <a:pt x="1404" y="485"/>
                  </a:lnTo>
                  <a:lnTo>
                    <a:pt x="1405" y="485"/>
                  </a:lnTo>
                  <a:close/>
                  <a:moveTo>
                    <a:pt x="1431" y="461"/>
                  </a:moveTo>
                  <a:lnTo>
                    <a:pt x="1432" y="460"/>
                  </a:lnTo>
                  <a:lnTo>
                    <a:pt x="1431" y="460"/>
                  </a:lnTo>
                  <a:lnTo>
                    <a:pt x="1431" y="461"/>
                  </a:lnTo>
                  <a:close/>
                  <a:moveTo>
                    <a:pt x="717" y="458"/>
                  </a:moveTo>
                  <a:lnTo>
                    <a:pt x="717" y="460"/>
                  </a:lnTo>
                  <a:lnTo>
                    <a:pt x="718" y="458"/>
                  </a:lnTo>
                  <a:lnTo>
                    <a:pt x="717" y="458"/>
                  </a:lnTo>
                  <a:close/>
                  <a:moveTo>
                    <a:pt x="718" y="457"/>
                  </a:moveTo>
                  <a:lnTo>
                    <a:pt x="718" y="458"/>
                  </a:lnTo>
                  <a:lnTo>
                    <a:pt x="719" y="457"/>
                  </a:lnTo>
                  <a:lnTo>
                    <a:pt x="718" y="457"/>
                  </a:lnTo>
                  <a:close/>
                  <a:moveTo>
                    <a:pt x="1450" y="453"/>
                  </a:moveTo>
                  <a:lnTo>
                    <a:pt x="1452" y="452"/>
                  </a:lnTo>
                  <a:lnTo>
                    <a:pt x="1450" y="452"/>
                  </a:lnTo>
                  <a:lnTo>
                    <a:pt x="1450" y="453"/>
                  </a:lnTo>
                  <a:close/>
                  <a:moveTo>
                    <a:pt x="1458" y="451"/>
                  </a:moveTo>
                  <a:lnTo>
                    <a:pt x="1459" y="451"/>
                  </a:lnTo>
                  <a:lnTo>
                    <a:pt x="1459" y="450"/>
                  </a:lnTo>
                  <a:lnTo>
                    <a:pt x="1458" y="450"/>
                  </a:lnTo>
                  <a:lnTo>
                    <a:pt x="1458" y="451"/>
                  </a:lnTo>
                  <a:close/>
                  <a:moveTo>
                    <a:pt x="1481" y="450"/>
                  </a:moveTo>
                  <a:lnTo>
                    <a:pt x="1482" y="449"/>
                  </a:lnTo>
                  <a:lnTo>
                    <a:pt x="1481" y="449"/>
                  </a:lnTo>
                  <a:lnTo>
                    <a:pt x="1481" y="450"/>
                  </a:lnTo>
                  <a:close/>
                  <a:moveTo>
                    <a:pt x="1500" y="405"/>
                  </a:moveTo>
                  <a:lnTo>
                    <a:pt x="1500" y="404"/>
                  </a:lnTo>
                  <a:lnTo>
                    <a:pt x="1499" y="405"/>
                  </a:lnTo>
                  <a:lnTo>
                    <a:pt x="1500" y="405"/>
                  </a:lnTo>
                  <a:close/>
                  <a:moveTo>
                    <a:pt x="1518" y="390"/>
                  </a:moveTo>
                  <a:lnTo>
                    <a:pt x="1518" y="392"/>
                  </a:lnTo>
                  <a:lnTo>
                    <a:pt x="1519" y="390"/>
                  </a:lnTo>
                  <a:lnTo>
                    <a:pt x="1518" y="390"/>
                  </a:lnTo>
                  <a:close/>
                  <a:moveTo>
                    <a:pt x="371" y="229"/>
                  </a:moveTo>
                  <a:lnTo>
                    <a:pt x="372" y="229"/>
                  </a:lnTo>
                  <a:lnTo>
                    <a:pt x="372" y="228"/>
                  </a:lnTo>
                  <a:lnTo>
                    <a:pt x="371" y="228"/>
                  </a:lnTo>
                  <a:lnTo>
                    <a:pt x="371" y="229"/>
                  </a:lnTo>
                  <a:close/>
                  <a:moveTo>
                    <a:pt x="366" y="182"/>
                  </a:moveTo>
                  <a:lnTo>
                    <a:pt x="366" y="179"/>
                  </a:lnTo>
                  <a:lnTo>
                    <a:pt x="365" y="182"/>
                  </a:lnTo>
                  <a:lnTo>
                    <a:pt x="366" y="182"/>
                  </a:lnTo>
                  <a:close/>
                  <a:moveTo>
                    <a:pt x="365" y="228"/>
                  </a:moveTo>
                  <a:lnTo>
                    <a:pt x="366" y="228"/>
                  </a:lnTo>
                  <a:lnTo>
                    <a:pt x="366" y="227"/>
                  </a:lnTo>
                  <a:lnTo>
                    <a:pt x="365" y="227"/>
                  </a:lnTo>
                  <a:lnTo>
                    <a:pt x="365" y="228"/>
                  </a:lnTo>
                  <a:close/>
                  <a:moveTo>
                    <a:pt x="360" y="190"/>
                  </a:moveTo>
                  <a:lnTo>
                    <a:pt x="360" y="191"/>
                  </a:lnTo>
                  <a:lnTo>
                    <a:pt x="361" y="191"/>
                  </a:lnTo>
                  <a:lnTo>
                    <a:pt x="363" y="190"/>
                  </a:lnTo>
                  <a:lnTo>
                    <a:pt x="361" y="190"/>
                  </a:lnTo>
                  <a:lnTo>
                    <a:pt x="360" y="190"/>
                  </a:lnTo>
                  <a:close/>
                  <a:moveTo>
                    <a:pt x="454" y="212"/>
                  </a:moveTo>
                  <a:lnTo>
                    <a:pt x="455" y="211"/>
                  </a:lnTo>
                  <a:lnTo>
                    <a:pt x="454" y="211"/>
                  </a:lnTo>
                  <a:lnTo>
                    <a:pt x="454" y="212"/>
                  </a:lnTo>
                  <a:close/>
                  <a:moveTo>
                    <a:pt x="361" y="227"/>
                  </a:moveTo>
                  <a:lnTo>
                    <a:pt x="360" y="228"/>
                  </a:lnTo>
                  <a:lnTo>
                    <a:pt x="359" y="228"/>
                  </a:lnTo>
                  <a:lnTo>
                    <a:pt x="357" y="228"/>
                  </a:lnTo>
                  <a:lnTo>
                    <a:pt x="357" y="229"/>
                  </a:lnTo>
                  <a:lnTo>
                    <a:pt x="359" y="229"/>
                  </a:lnTo>
                  <a:lnTo>
                    <a:pt x="360" y="229"/>
                  </a:lnTo>
                  <a:lnTo>
                    <a:pt x="361" y="229"/>
                  </a:lnTo>
                  <a:lnTo>
                    <a:pt x="363" y="229"/>
                  </a:lnTo>
                  <a:lnTo>
                    <a:pt x="363" y="228"/>
                  </a:lnTo>
                  <a:lnTo>
                    <a:pt x="361" y="228"/>
                  </a:lnTo>
                  <a:lnTo>
                    <a:pt x="361" y="227"/>
                  </a:lnTo>
                  <a:close/>
                  <a:moveTo>
                    <a:pt x="451" y="212"/>
                  </a:moveTo>
                  <a:lnTo>
                    <a:pt x="450" y="212"/>
                  </a:lnTo>
                  <a:lnTo>
                    <a:pt x="450" y="213"/>
                  </a:lnTo>
                  <a:lnTo>
                    <a:pt x="450" y="214"/>
                  </a:lnTo>
                  <a:lnTo>
                    <a:pt x="451" y="213"/>
                  </a:lnTo>
                  <a:lnTo>
                    <a:pt x="452" y="213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1" y="212"/>
                  </a:lnTo>
                  <a:close/>
                  <a:moveTo>
                    <a:pt x="446" y="217"/>
                  </a:moveTo>
                  <a:lnTo>
                    <a:pt x="446" y="214"/>
                  </a:lnTo>
                  <a:lnTo>
                    <a:pt x="445" y="217"/>
                  </a:lnTo>
                  <a:lnTo>
                    <a:pt x="446" y="217"/>
                  </a:lnTo>
                  <a:close/>
                  <a:moveTo>
                    <a:pt x="406" y="222"/>
                  </a:moveTo>
                  <a:lnTo>
                    <a:pt x="405" y="222"/>
                  </a:lnTo>
                  <a:lnTo>
                    <a:pt x="405" y="223"/>
                  </a:lnTo>
                  <a:lnTo>
                    <a:pt x="406" y="224"/>
                  </a:lnTo>
                  <a:lnTo>
                    <a:pt x="408" y="224"/>
                  </a:lnTo>
                  <a:lnTo>
                    <a:pt x="409" y="224"/>
                  </a:lnTo>
                  <a:lnTo>
                    <a:pt x="409" y="223"/>
                  </a:lnTo>
                  <a:lnTo>
                    <a:pt x="408" y="223"/>
                  </a:lnTo>
                  <a:lnTo>
                    <a:pt x="406" y="222"/>
                  </a:lnTo>
                  <a:close/>
                  <a:moveTo>
                    <a:pt x="435" y="212"/>
                  </a:moveTo>
                  <a:lnTo>
                    <a:pt x="437" y="212"/>
                  </a:lnTo>
                  <a:lnTo>
                    <a:pt x="437" y="211"/>
                  </a:lnTo>
                  <a:lnTo>
                    <a:pt x="435" y="211"/>
                  </a:lnTo>
                  <a:lnTo>
                    <a:pt x="435" y="212"/>
                  </a:lnTo>
                  <a:close/>
                  <a:moveTo>
                    <a:pt x="311" y="241"/>
                  </a:moveTo>
                  <a:lnTo>
                    <a:pt x="309" y="241"/>
                  </a:lnTo>
                  <a:lnTo>
                    <a:pt x="308" y="244"/>
                  </a:lnTo>
                  <a:lnTo>
                    <a:pt x="307" y="244"/>
                  </a:lnTo>
                  <a:lnTo>
                    <a:pt x="306" y="244"/>
                  </a:lnTo>
                  <a:lnTo>
                    <a:pt x="306" y="245"/>
                  </a:lnTo>
                  <a:lnTo>
                    <a:pt x="303" y="245"/>
                  </a:lnTo>
                  <a:lnTo>
                    <a:pt x="302" y="246"/>
                  </a:lnTo>
                  <a:lnTo>
                    <a:pt x="301" y="246"/>
                  </a:lnTo>
                  <a:lnTo>
                    <a:pt x="301" y="247"/>
                  </a:lnTo>
                  <a:lnTo>
                    <a:pt x="302" y="247"/>
                  </a:lnTo>
                  <a:lnTo>
                    <a:pt x="303" y="246"/>
                  </a:lnTo>
                  <a:lnTo>
                    <a:pt x="306" y="246"/>
                  </a:lnTo>
                  <a:lnTo>
                    <a:pt x="307" y="246"/>
                  </a:lnTo>
                  <a:lnTo>
                    <a:pt x="308" y="246"/>
                  </a:lnTo>
                  <a:lnTo>
                    <a:pt x="308" y="245"/>
                  </a:lnTo>
                  <a:lnTo>
                    <a:pt x="309" y="245"/>
                  </a:lnTo>
                  <a:lnTo>
                    <a:pt x="311" y="244"/>
                  </a:lnTo>
                  <a:lnTo>
                    <a:pt x="312" y="244"/>
                  </a:lnTo>
                  <a:lnTo>
                    <a:pt x="313" y="241"/>
                  </a:lnTo>
                  <a:lnTo>
                    <a:pt x="312" y="241"/>
                  </a:lnTo>
                  <a:lnTo>
                    <a:pt x="311" y="241"/>
                  </a:lnTo>
                  <a:close/>
                  <a:moveTo>
                    <a:pt x="327" y="239"/>
                  </a:moveTo>
                  <a:lnTo>
                    <a:pt x="326" y="239"/>
                  </a:lnTo>
                  <a:lnTo>
                    <a:pt x="326" y="240"/>
                  </a:lnTo>
                  <a:lnTo>
                    <a:pt x="327" y="240"/>
                  </a:lnTo>
                  <a:lnTo>
                    <a:pt x="329" y="240"/>
                  </a:lnTo>
                  <a:lnTo>
                    <a:pt x="330" y="239"/>
                  </a:lnTo>
                  <a:lnTo>
                    <a:pt x="329" y="239"/>
                  </a:lnTo>
                  <a:lnTo>
                    <a:pt x="327" y="239"/>
                  </a:lnTo>
                  <a:close/>
                  <a:moveTo>
                    <a:pt x="324" y="240"/>
                  </a:moveTo>
                  <a:lnTo>
                    <a:pt x="320" y="241"/>
                  </a:lnTo>
                  <a:lnTo>
                    <a:pt x="321" y="241"/>
                  </a:lnTo>
                  <a:lnTo>
                    <a:pt x="324" y="241"/>
                  </a:lnTo>
                  <a:lnTo>
                    <a:pt x="325" y="241"/>
                  </a:lnTo>
                  <a:lnTo>
                    <a:pt x="326" y="240"/>
                  </a:lnTo>
                  <a:lnTo>
                    <a:pt x="325" y="240"/>
                  </a:lnTo>
                  <a:lnTo>
                    <a:pt x="324" y="240"/>
                  </a:lnTo>
                  <a:close/>
                  <a:moveTo>
                    <a:pt x="351" y="230"/>
                  </a:moveTo>
                  <a:lnTo>
                    <a:pt x="351" y="231"/>
                  </a:lnTo>
                  <a:lnTo>
                    <a:pt x="352" y="231"/>
                  </a:lnTo>
                  <a:lnTo>
                    <a:pt x="353" y="230"/>
                  </a:lnTo>
                  <a:lnTo>
                    <a:pt x="352" y="230"/>
                  </a:lnTo>
                  <a:lnTo>
                    <a:pt x="351" y="230"/>
                  </a:lnTo>
                  <a:close/>
                  <a:moveTo>
                    <a:pt x="348" y="235"/>
                  </a:moveTo>
                  <a:lnTo>
                    <a:pt x="351" y="235"/>
                  </a:lnTo>
                  <a:lnTo>
                    <a:pt x="351" y="233"/>
                  </a:lnTo>
                  <a:lnTo>
                    <a:pt x="348" y="233"/>
                  </a:lnTo>
                  <a:lnTo>
                    <a:pt x="348" y="235"/>
                  </a:lnTo>
                  <a:close/>
                  <a:moveTo>
                    <a:pt x="321" y="240"/>
                  </a:moveTo>
                  <a:lnTo>
                    <a:pt x="321" y="239"/>
                  </a:lnTo>
                  <a:lnTo>
                    <a:pt x="324" y="239"/>
                  </a:lnTo>
                  <a:lnTo>
                    <a:pt x="325" y="239"/>
                  </a:lnTo>
                  <a:lnTo>
                    <a:pt x="325" y="238"/>
                  </a:lnTo>
                  <a:lnTo>
                    <a:pt x="324" y="238"/>
                  </a:lnTo>
                  <a:lnTo>
                    <a:pt x="321" y="238"/>
                  </a:lnTo>
                  <a:lnTo>
                    <a:pt x="320" y="238"/>
                  </a:lnTo>
                  <a:lnTo>
                    <a:pt x="319" y="238"/>
                  </a:lnTo>
                  <a:lnTo>
                    <a:pt x="318" y="238"/>
                  </a:lnTo>
                  <a:lnTo>
                    <a:pt x="318" y="239"/>
                  </a:lnTo>
                  <a:lnTo>
                    <a:pt x="317" y="239"/>
                  </a:lnTo>
                  <a:lnTo>
                    <a:pt x="315" y="239"/>
                  </a:lnTo>
                  <a:lnTo>
                    <a:pt x="315" y="240"/>
                  </a:lnTo>
                  <a:lnTo>
                    <a:pt x="313" y="240"/>
                  </a:lnTo>
                  <a:lnTo>
                    <a:pt x="313" y="241"/>
                  </a:lnTo>
                  <a:lnTo>
                    <a:pt x="315" y="241"/>
                  </a:lnTo>
                  <a:lnTo>
                    <a:pt x="319" y="240"/>
                  </a:lnTo>
                  <a:lnTo>
                    <a:pt x="320" y="240"/>
                  </a:lnTo>
                  <a:lnTo>
                    <a:pt x="321" y="240"/>
                  </a:lnTo>
                  <a:close/>
                  <a:moveTo>
                    <a:pt x="297" y="248"/>
                  </a:moveTo>
                  <a:lnTo>
                    <a:pt x="298" y="248"/>
                  </a:lnTo>
                  <a:lnTo>
                    <a:pt x="300" y="247"/>
                  </a:lnTo>
                  <a:lnTo>
                    <a:pt x="298" y="247"/>
                  </a:lnTo>
                  <a:lnTo>
                    <a:pt x="297" y="248"/>
                  </a:lnTo>
                  <a:close/>
                  <a:moveTo>
                    <a:pt x="703" y="134"/>
                  </a:moveTo>
                  <a:lnTo>
                    <a:pt x="702" y="134"/>
                  </a:lnTo>
                  <a:lnTo>
                    <a:pt x="702" y="137"/>
                  </a:lnTo>
                  <a:lnTo>
                    <a:pt x="701" y="137"/>
                  </a:lnTo>
                  <a:lnTo>
                    <a:pt x="700" y="137"/>
                  </a:lnTo>
                  <a:lnTo>
                    <a:pt x="699" y="138"/>
                  </a:lnTo>
                  <a:lnTo>
                    <a:pt x="697" y="138"/>
                  </a:lnTo>
                  <a:lnTo>
                    <a:pt x="697" y="139"/>
                  </a:lnTo>
                  <a:lnTo>
                    <a:pt x="700" y="138"/>
                  </a:lnTo>
                  <a:lnTo>
                    <a:pt x="703" y="137"/>
                  </a:lnTo>
                  <a:lnTo>
                    <a:pt x="705" y="134"/>
                  </a:lnTo>
                  <a:lnTo>
                    <a:pt x="703" y="134"/>
                  </a:lnTo>
                  <a:close/>
                  <a:moveTo>
                    <a:pt x="691" y="138"/>
                  </a:moveTo>
                  <a:lnTo>
                    <a:pt x="690" y="139"/>
                  </a:lnTo>
                  <a:lnTo>
                    <a:pt x="691" y="139"/>
                  </a:lnTo>
                  <a:lnTo>
                    <a:pt x="691" y="138"/>
                  </a:lnTo>
                  <a:close/>
                  <a:moveTo>
                    <a:pt x="346" y="233"/>
                  </a:moveTo>
                  <a:lnTo>
                    <a:pt x="347" y="233"/>
                  </a:lnTo>
                  <a:lnTo>
                    <a:pt x="347" y="235"/>
                  </a:lnTo>
                  <a:lnTo>
                    <a:pt x="348" y="233"/>
                  </a:lnTo>
                  <a:lnTo>
                    <a:pt x="348" y="231"/>
                  </a:lnTo>
                  <a:lnTo>
                    <a:pt x="346" y="233"/>
                  </a:lnTo>
                  <a:close/>
                  <a:moveTo>
                    <a:pt x="346" y="233"/>
                  </a:moveTo>
                  <a:lnTo>
                    <a:pt x="347" y="231"/>
                  </a:lnTo>
                  <a:lnTo>
                    <a:pt x="347" y="230"/>
                  </a:lnTo>
                  <a:lnTo>
                    <a:pt x="346" y="230"/>
                  </a:lnTo>
                  <a:lnTo>
                    <a:pt x="344" y="230"/>
                  </a:lnTo>
                  <a:lnTo>
                    <a:pt x="343" y="230"/>
                  </a:lnTo>
                  <a:lnTo>
                    <a:pt x="342" y="231"/>
                  </a:lnTo>
                  <a:lnTo>
                    <a:pt x="340" y="231"/>
                  </a:lnTo>
                  <a:lnTo>
                    <a:pt x="338" y="231"/>
                  </a:lnTo>
                  <a:lnTo>
                    <a:pt x="338" y="233"/>
                  </a:lnTo>
                  <a:lnTo>
                    <a:pt x="338" y="235"/>
                  </a:lnTo>
                  <a:lnTo>
                    <a:pt x="340" y="233"/>
                  </a:lnTo>
                  <a:lnTo>
                    <a:pt x="340" y="235"/>
                  </a:lnTo>
                  <a:lnTo>
                    <a:pt x="338" y="236"/>
                  </a:lnTo>
                  <a:lnTo>
                    <a:pt x="338" y="235"/>
                  </a:lnTo>
                  <a:lnTo>
                    <a:pt x="337" y="235"/>
                  </a:lnTo>
                  <a:lnTo>
                    <a:pt x="336" y="236"/>
                  </a:lnTo>
                  <a:lnTo>
                    <a:pt x="335" y="236"/>
                  </a:lnTo>
                  <a:lnTo>
                    <a:pt x="334" y="238"/>
                  </a:lnTo>
                  <a:lnTo>
                    <a:pt x="332" y="238"/>
                  </a:lnTo>
                  <a:lnTo>
                    <a:pt x="332" y="239"/>
                  </a:lnTo>
                  <a:lnTo>
                    <a:pt x="334" y="239"/>
                  </a:lnTo>
                  <a:lnTo>
                    <a:pt x="335" y="239"/>
                  </a:lnTo>
                  <a:lnTo>
                    <a:pt x="336" y="239"/>
                  </a:lnTo>
                  <a:lnTo>
                    <a:pt x="337" y="239"/>
                  </a:lnTo>
                  <a:lnTo>
                    <a:pt x="337" y="238"/>
                  </a:lnTo>
                  <a:lnTo>
                    <a:pt x="338" y="238"/>
                  </a:lnTo>
                  <a:lnTo>
                    <a:pt x="340" y="238"/>
                  </a:lnTo>
                  <a:lnTo>
                    <a:pt x="342" y="236"/>
                  </a:lnTo>
                  <a:lnTo>
                    <a:pt x="343" y="236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7" y="236"/>
                  </a:lnTo>
                  <a:lnTo>
                    <a:pt x="347" y="235"/>
                  </a:lnTo>
                  <a:lnTo>
                    <a:pt x="346" y="235"/>
                  </a:lnTo>
                  <a:lnTo>
                    <a:pt x="346" y="233"/>
                  </a:lnTo>
                  <a:close/>
                  <a:moveTo>
                    <a:pt x="460" y="217"/>
                  </a:moveTo>
                  <a:lnTo>
                    <a:pt x="460" y="214"/>
                  </a:lnTo>
                  <a:lnTo>
                    <a:pt x="458" y="217"/>
                  </a:lnTo>
                  <a:lnTo>
                    <a:pt x="460" y="217"/>
                  </a:lnTo>
                  <a:close/>
                  <a:moveTo>
                    <a:pt x="831" y="319"/>
                  </a:moveTo>
                  <a:lnTo>
                    <a:pt x="828" y="320"/>
                  </a:lnTo>
                  <a:lnTo>
                    <a:pt x="831" y="320"/>
                  </a:lnTo>
                  <a:lnTo>
                    <a:pt x="831" y="319"/>
                  </a:lnTo>
                  <a:close/>
                  <a:moveTo>
                    <a:pt x="815" y="211"/>
                  </a:moveTo>
                  <a:lnTo>
                    <a:pt x="815" y="212"/>
                  </a:lnTo>
                  <a:lnTo>
                    <a:pt x="816" y="212"/>
                  </a:lnTo>
                  <a:lnTo>
                    <a:pt x="816" y="211"/>
                  </a:lnTo>
                  <a:lnTo>
                    <a:pt x="815" y="211"/>
                  </a:lnTo>
                  <a:close/>
                  <a:moveTo>
                    <a:pt x="646" y="57"/>
                  </a:moveTo>
                  <a:lnTo>
                    <a:pt x="646" y="54"/>
                  </a:lnTo>
                  <a:lnTo>
                    <a:pt x="645" y="54"/>
                  </a:lnTo>
                  <a:lnTo>
                    <a:pt x="644" y="57"/>
                  </a:lnTo>
                  <a:lnTo>
                    <a:pt x="645" y="57"/>
                  </a:lnTo>
                  <a:lnTo>
                    <a:pt x="646" y="57"/>
                  </a:lnTo>
                  <a:close/>
                  <a:moveTo>
                    <a:pt x="831" y="321"/>
                  </a:moveTo>
                  <a:lnTo>
                    <a:pt x="831" y="320"/>
                  </a:lnTo>
                  <a:lnTo>
                    <a:pt x="828" y="321"/>
                  </a:lnTo>
                  <a:lnTo>
                    <a:pt x="831" y="321"/>
                  </a:lnTo>
                  <a:close/>
                  <a:moveTo>
                    <a:pt x="566" y="69"/>
                  </a:moveTo>
                  <a:lnTo>
                    <a:pt x="566" y="70"/>
                  </a:lnTo>
                  <a:lnTo>
                    <a:pt x="568" y="69"/>
                  </a:lnTo>
                  <a:lnTo>
                    <a:pt x="566" y="69"/>
                  </a:lnTo>
                  <a:close/>
                  <a:moveTo>
                    <a:pt x="605" y="161"/>
                  </a:moveTo>
                  <a:lnTo>
                    <a:pt x="604" y="164"/>
                  </a:lnTo>
                  <a:lnTo>
                    <a:pt x="605" y="164"/>
                  </a:lnTo>
                  <a:lnTo>
                    <a:pt x="605" y="161"/>
                  </a:lnTo>
                  <a:close/>
                  <a:moveTo>
                    <a:pt x="591" y="167"/>
                  </a:moveTo>
                  <a:lnTo>
                    <a:pt x="591" y="168"/>
                  </a:lnTo>
                  <a:lnTo>
                    <a:pt x="592" y="168"/>
                  </a:lnTo>
                  <a:lnTo>
                    <a:pt x="592" y="167"/>
                  </a:lnTo>
                  <a:lnTo>
                    <a:pt x="591" y="167"/>
                  </a:lnTo>
                  <a:close/>
                  <a:moveTo>
                    <a:pt x="457" y="212"/>
                  </a:moveTo>
                  <a:lnTo>
                    <a:pt x="457" y="213"/>
                  </a:lnTo>
                  <a:lnTo>
                    <a:pt x="458" y="213"/>
                  </a:lnTo>
                  <a:lnTo>
                    <a:pt x="457" y="212"/>
                  </a:lnTo>
                  <a:close/>
                  <a:moveTo>
                    <a:pt x="506" y="161"/>
                  </a:moveTo>
                  <a:lnTo>
                    <a:pt x="506" y="160"/>
                  </a:lnTo>
                  <a:lnTo>
                    <a:pt x="507" y="160"/>
                  </a:lnTo>
                  <a:lnTo>
                    <a:pt x="508" y="160"/>
                  </a:lnTo>
                  <a:lnTo>
                    <a:pt x="508" y="159"/>
                  </a:lnTo>
                  <a:lnTo>
                    <a:pt x="507" y="159"/>
                  </a:lnTo>
                  <a:lnTo>
                    <a:pt x="506" y="159"/>
                  </a:lnTo>
                  <a:lnTo>
                    <a:pt x="505" y="160"/>
                  </a:lnTo>
                  <a:lnTo>
                    <a:pt x="503" y="160"/>
                  </a:lnTo>
                  <a:lnTo>
                    <a:pt x="503" y="161"/>
                  </a:lnTo>
                  <a:lnTo>
                    <a:pt x="505" y="161"/>
                  </a:lnTo>
                  <a:lnTo>
                    <a:pt x="506" y="161"/>
                  </a:lnTo>
                  <a:close/>
                  <a:moveTo>
                    <a:pt x="587" y="170"/>
                  </a:moveTo>
                  <a:lnTo>
                    <a:pt x="588" y="170"/>
                  </a:lnTo>
                  <a:lnTo>
                    <a:pt x="588" y="168"/>
                  </a:lnTo>
                  <a:lnTo>
                    <a:pt x="591" y="167"/>
                  </a:lnTo>
                  <a:lnTo>
                    <a:pt x="587" y="168"/>
                  </a:lnTo>
                  <a:lnTo>
                    <a:pt x="587" y="170"/>
                  </a:lnTo>
                  <a:close/>
                  <a:moveTo>
                    <a:pt x="588" y="171"/>
                  </a:moveTo>
                  <a:lnTo>
                    <a:pt x="588" y="170"/>
                  </a:lnTo>
                  <a:lnTo>
                    <a:pt x="591" y="170"/>
                  </a:lnTo>
                  <a:lnTo>
                    <a:pt x="592" y="170"/>
                  </a:lnTo>
                  <a:lnTo>
                    <a:pt x="592" y="171"/>
                  </a:lnTo>
                  <a:lnTo>
                    <a:pt x="593" y="171"/>
                  </a:lnTo>
                  <a:lnTo>
                    <a:pt x="594" y="171"/>
                  </a:lnTo>
                  <a:lnTo>
                    <a:pt x="594" y="170"/>
                  </a:lnTo>
                  <a:lnTo>
                    <a:pt x="595" y="170"/>
                  </a:lnTo>
                  <a:lnTo>
                    <a:pt x="595" y="171"/>
                  </a:lnTo>
                  <a:lnTo>
                    <a:pt x="594" y="173"/>
                  </a:lnTo>
                  <a:lnTo>
                    <a:pt x="593" y="173"/>
                  </a:lnTo>
                  <a:lnTo>
                    <a:pt x="592" y="173"/>
                  </a:lnTo>
                  <a:lnTo>
                    <a:pt x="592" y="174"/>
                  </a:lnTo>
                  <a:lnTo>
                    <a:pt x="593" y="173"/>
                  </a:lnTo>
                  <a:lnTo>
                    <a:pt x="593" y="174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76"/>
                  </a:lnTo>
                  <a:lnTo>
                    <a:pt x="592" y="176"/>
                  </a:lnTo>
                  <a:lnTo>
                    <a:pt x="592" y="177"/>
                  </a:lnTo>
                  <a:lnTo>
                    <a:pt x="591" y="177"/>
                  </a:lnTo>
                  <a:lnTo>
                    <a:pt x="588" y="177"/>
                  </a:lnTo>
                  <a:lnTo>
                    <a:pt x="587" y="177"/>
                  </a:lnTo>
                  <a:lnTo>
                    <a:pt x="586" y="177"/>
                  </a:lnTo>
                  <a:lnTo>
                    <a:pt x="585" y="177"/>
                  </a:lnTo>
                  <a:lnTo>
                    <a:pt x="585" y="176"/>
                  </a:lnTo>
                  <a:lnTo>
                    <a:pt x="583" y="176"/>
                  </a:lnTo>
                  <a:lnTo>
                    <a:pt x="583" y="177"/>
                  </a:lnTo>
                  <a:lnTo>
                    <a:pt x="585" y="177"/>
                  </a:lnTo>
                  <a:lnTo>
                    <a:pt x="586" y="178"/>
                  </a:lnTo>
                  <a:lnTo>
                    <a:pt x="585" y="178"/>
                  </a:lnTo>
                  <a:lnTo>
                    <a:pt x="583" y="179"/>
                  </a:lnTo>
                  <a:lnTo>
                    <a:pt x="582" y="179"/>
                  </a:lnTo>
                  <a:lnTo>
                    <a:pt x="580" y="179"/>
                  </a:lnTo>
                  <a:lnTo>
                    <a:pt x="582" y="178"/>
                  </a:lnTo>
                  <a:lnTo>
                    <a:pt x="580" y="178"/>
                  </a:lnTo>
                  <a:lnTo>
                    <a:pt x="578" y="178"/>
                  </a:lnTo>
                  <a:lnTo>
                    <a:pt x="577" y="179"/>
                  </a:lnTo>
                  <a:lnTo>
                    <a:pt x="578" y="179"/>
                  </a:lnTo>
                  <a:lnTo>
                    <a:pt x="577" y="182"/>
                  </a:lnTo>
                  <a:lnTo>
                    <a:pt x="577" y="183"/>
                  </a:lnTo>
                  <a:lnTo>
                    <a:pt x="576" y="183"/>
                  </a:lnTo>
                  <a:lnTo>
                    <a:pt x="575" y="183"/>
                  </a:lnTo>
                  <a:lnTo>
                    <a:pt x="574" y="183"/>
                  </a:lnTo>
                  <a:lnTo>
                    <a:pt x="572" y="183"/>
                  </a:lnTo>
                  <a:lnTo>
                    <a:pt x="572" y="184"/>
                  </a:lnTo>
                  <a:lnTo>
                    <a:pt x="570" y="184"/>
                  </a:lnTo>
                  <a:lnTo>
                    <a:pt x="570" y="183"/>
                  </a:lnTo>
                  <a:lnTo>
                    <a:pt x="572" y="182"/>
                  </a:lnTo>
                  <a:lnTo>
                    <a:pt x="570" y="182"/>
                  </a:lnTo>
                  <a:lnTo>
                    <a:pt x="569" y="183"/>
                  </a:lnTo>
                  <a:lnTo>
                    <a:pt x="568" y="183"/>
                  </a:lnTo>
                  <a:lnTo>
                    <a:pt x="568" y="184"/>
                  </a:lnTo>
                  <a:lnTo>
                    <a:pt x="566" y="184"/>
                  </a:lnTo>
                  <a:lnTo>
                    <a:pt x="565" y="184"/>
                  </a:lnTo>
                  <a:lnTo>
                    <a:pt x="564" y="185"/>
                  </a:lnTo>
                  <a:lnTo>
                    <a:pt x="562" y="185"/>
                  </a:lnTo>
                  <a:lnTo>
                    <a:pt x="564" y="184"/>
                  </a:lnTo>
                  <a:lnTo>
                    <a:pt x="564" y="183"/>
                  </a:lnTo>
                  <a:lnTo>
                    <a:pt x="562" y="183"/>
                  </a:lnTo>
                  <a:lnTo>
                    <a:pt x="562" y="182"/>
                  </a:lnTo>
                  <a:lnTo>
                    <a:pt x="560" y="182"/>
                  </a:lnTo>
                  <a:lnTo>
                    <a:pt x="559" y="182"/>
                  </a:lnTo>
                  <a:lnTo>
                    <a:pt x="559" y="183"/>
                  </a:lnTo>
                  <a:lnTo>
                    <a:pt x="560" y="183"/>
                  </a:lnTo>
                  <a:lnTo>
                    <a:pt x="559" y="184"/>
                  </a:lnTo>
                  <a:lnTo>
                    <a:pt x="558" y="184"/>
                  </a:lnTo>
                  <a:lnTo>
                    <a:pt x="558" y="185"/>
                  </a:lnTo>
                  <a:lnTo>
                    <a:pt x="557" y="185"/>
                  </a:lnTo>
                  <a:lnTo>
                    <a:pt x="557" y="184"/>
                  </a:lnTo>
                  <a:lnTo>
                    <a:pt x="555" y="184"/>
                  </a:lnTo>
                  <a:lnTo>
                    <a:pt x="557" y="183"/>
                  </a:lnTo>
                  <a:lnTo>
                    <a:pt x="558" y="182"/>
                  </a:lnTo>
                  <a:lnTo>
                    <a:pt x="558" y="179"/>
                  </a:lnTo>
                  <a:lnTo>
                    <a:pt x="558" y="178"/>
                  </a:lnTo>
                  <a:lnTo>
                    <a:pt x="559" y="178"/>
                  </a:lnTo>
                  <a:lnTo>
                    <a:pt x="560" y="178"/>
                  </a:lnTo>
                  <a:lnTo>
                    <a:pt x="560" y="177"/>
                  </a:lnTo>
                  <a:lnTo>
                    <a:pt x="562" y="177"/>
                  </a:lnTo>
                  <a:lnTo>
                    <a:pt x="564" y="176"/>
                  </a:lnTo>
                  <a:lnTo>
                    <a:pt x="565" y="176"/>
                  </a:lnTo>
                  <a:lnTo>
                    <a:pt x="566" y="176"/>
                  </a:lnTo>
                  <a:lnTo>
                    <a:pt x="568" y="174"/>
                  </a:lnTo>
                  <a:lnTo>
                    <a:pt x="569" y="174"/>
                  </a:lnTo>
                  <a:lnTo>
                    <a:pt x="570" y="174"/>
                  </a:lnTo>
                  <a:lnTo>
                    <a:pt x="572" y="174"/>
                  </a:lnTo>
                  <a:lnTo>
                    <a:pt x="574" y="174"/>
                  </a:lnTo>
                  <a:lnTo>
                    <a:pt x="572" y="176"/>
                  </a:lnTo>
                  <a:lnTo>
                    <a:pt x="574" y="176"/>
                  </a:lnTo>
                  <a:lnTo>
                    <a:pt x="572" y="177"/>
                  </a:lnTo>
                  <a:lnTo>
                    <a:pt x="570" y="177"/>
                  </a:lnTo>
                  <a:lnTo>
                    <a:pt x="570" y="178"/>
                  </a:lnTo>
                  <a:lnTo>
                    <a:pt x="572" y="177"/>
                  </a:lnTo>
                  <a:lnTo>
                    <a:pt x="574" y="177"/>
                  </a:lnTo>
                  <a:lnTo>
                    <a:pt x="574" y="176"/>
                  </a:lnTo>
                  <a:lnTo>
                    <a:pt x="575" y="176"/>
                  </a:lnTo>
                  <a:lnTo>
                    <a:pt x="575" y="174"/>
                  </a:lnTo>
                  <a:lnTo>
                    <a:pt x="576" y="174"/>
                  </a:lnTo>
                  <a:lnTo>
                    <a:pt x="575" y="173"/>
                  </a:lnTo>
                  <a:lnTo>
                    <a:pt x="576" y="173"/>
                  </a:lnTo>
                  <a:lnTo>
                    <a:pt x="576" y="171"/>
                  </a:lnTo>
                  <a:lnTo>
                    <a:pt x="577" y="171"/>
                  </a:lnTo>
                  <a:lnTo>
                    <a:pt x="578" y="171"/>
                  </a:lnTo>
                  <a:lnTo>
                    <a:pt x="580" y="170"/>
                  </a:lnTo>
                  <a:lnTo>
                    <a:pt x="580" y="171"/>
                  </a:lnTo>
                  <a:lnTo>
                    <a:pt x="580" y="173"/>
                  </a:lnTo>
                  <a:lnTo>
                    <a:pt x="578" y="174"/>
                  </a:lnTo>
                  <a:lnTo>
                    <a:pt x="580" y="174"/>
                  </a:lnTo>
                  <a:lnTo>
                    <a:pt x="580" y="173"/>
                  </a:lnTo>
                  <a:lnTo>
                    <a:pt x="582" y="173"/>
                  </a:lnTo>
                  <a:lnTo>
                    <a:pt x="583" y="173"/>
                  </a:lnTo>
                  <a:lnTo>
                    <a:pt x="582" y="171"/>
                  </a:lnTo>
                  <a:lnTo>
                    <a:pt x="583" y="171"/>
                  </a:lnTo>
                  <a:lnTo>
                    <a:pt x="585" y="171"/>
                  </a:lnTo>
                  <a:lnTo>
                    <a:pt x="585" y="173"/>
                  </a:lnTo>
                  <a:lnTo>
                    <a:pt x="586" y="171"/>
                  </a:lnTo>
                  <a:lnTo>
                    <a:pt x="587" y="171"/>
                  </a:lnTo>
                  <a:lnTo>
                    <a:pt x="588" y="171"/>
                  </a:lnTo>
                  <a:lnTo>
                    <a:pt x="588" y="173"/>
                  </a:lnTo>
                  <a:lnTo>
                    <a:pt x="591" y="171"/>
                  </a:lnTo>
                  <a:lnTo>
                    <a:pt x="588" y="171"/>
                  </a:lnTo>
                  <a:close/>
                  <a:moveTo>
                    <a:pt x="577" y="174"/>
                  </a:move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close/>
                  <a:moveTo>
                    <a:pt x="542" y="193"/>
                  </a:moveTo>
                  <a:lnTo>
                    <a:pt x="543" y="193"/>
                  </a:lnTo>
                  <a:lnTo>
                    <a:pt x="546" y="191"/>
                  </a:lnTo>
                  <a:lnTo>
                    <a:pt x="547" y="191"/>
                  </a:lnTo>
                  <a:lnTo>
                    <a:pt x="548" y="190"/>
                  </a:lnTo>
                  <a:lnTo>
                    <a:pt x="543" y="191"/>
                  </a:lnTo>
                  <a:lnTo>
                    <a:pt x="542" y="193"/>
                  </a:lnTo>
                  <a:close/>
                  <a:moveTo>
                    <a:pt x="548" y="191"/>
                  </a:moveTo>
                  <a:lnTo>
                    <a:pt x="549" y="190"/>
                  </a:lnTo>
                  <a:lnTo>
                    <a:pt x="548" y="190"/>
                  </a:lnTo>
                  <a:lnTo>
                    <a:pt x="548" y="191"/>
                  </a:lnTo>
                  <a:close/>
                  <a:moveTo>
                    <a:pt x="549" y="190"/>
                  </a:moveTo>
                  <a:lnTo>
                    <a:pt x="549" y="191"/>
                  </a:lnTo>
                  <a:lnTo>
                    <a:pt x="551" y="191"/>
                  </a:lnTo>
                  <a:lnTo>
                    <a:pt x="552" y="191"/>
                  </a:lnTo>
                  <a:lnTo>
                    <a:pt x="552" y="190"/>
                  </a:lnTo>
                  <a:lnTo>
                    <a:pt x="551" y="190"/>
                  </a:lnTo>
                  <a:lnTo>
                    <a:pt x="549" y="190"/>
                  </a:lnTo>
                  <a:close/>
                  <a:moveTo>
                    <a:pt x="520" y="202"/>
                  </a:moveTo>
                  <a:lnTo>
                    <a:pt x="521" y="202"/>
                  </a:lnTo>
                  <a:lnTo>
                    <a:pt x="521" y="201"/>
                  </a:lnTo>
                  <a:lnTo>
                    <a:pt x="520" y="201"/>
                  </a:lnTo>
                  <a:lnTo>
                    <a:pt x="520" y="202"/>
                  </a:lnTo>
                  <a:close/>
                  <a:moveTo>
                    <a:pt x="463" y="206"/>
                  </a:moveTo>
                  <a:lnTo>
                    <a:pt x="466" y="205"/>
                  </a:lnTo>
                  <a:lnTo>
                    <a:pt x="463" y="205"/>
                  </a:lnTo>
                  <a:lnTo>
                    <a:pt x="463" y="206"/>
                  </a:lnTo>
                  <a:close/>
                  <a:moveTo>
                    <a:pt x="559" y="185"/>
                  </a:moveTo>
                  <a:lnTo>
                    <a:pt x="558" y="187"/>
                  </a:lnTo>
                  <a:lnTo>
                    <a:pt x="557" y="187"/>
                  </a:lnTo>
                  <a:lnTo>
                    <a:pt x="555" y="187"/>
                  </a:lnTo>
                  <a:lnTo>
                    <a:pt x="555" y="188"/>
                  </a:lnTo>
                  <a:lnTo>
                    <a:pt x="557" y="188"/>
                  </a:lnTo>
                  <a:lnTo>
                    <a:pt x="558" y="188"/>
                  </a:lnTo>
                  <a:lnTo>
                    <a:pt x="559" y="187"/>
                  </a:lnTo>
                  <a:lnTo>
                    <a:pt x="560" y="187"/>
                  </a:lnTo>
                  <a:lnTo>
                    <a:pt x="562" y="187"/>
                  </a:lnTo>
                  <a:lnTo>
                    <a:pt x="562" y="185"/>
                  </a:lnTo>
                  <a:lnTo>
                    <a:pt x="560" y="185"/>
                  </a:lnTo>
                  <a:lnTo>
                    <a:pt x="559" y="185"/>
                  </a:lnTo>
                  <a:close/>
                  <a:moveTo>
                    <a:pt x="495" y="160"/>
                  </a:moveTo>
                  <a:lnTo>
                    <a:pt x="495" y="159"/>
                  </a:lnTo>
                  <a:lnTo>
                    <a:pt x="494" y="159"/>
                  </a:lnTo>
                  <a:lnTo>
                    <a:pt x="492" y="160"/>
                  </a:lnTo>
                  <a:lnTo>
                    <a:pt x="494" y="160"/>
                  </a:lnTo>
                  <a:lnTo>
                    <a:pt x="495" y="160"/>
                  </a:lnTo>
                  <a:close/>
                  <a:moveTo>
                    <a:pt x="691" y="140"/>
                  </a:moveTo>
                  <a:lnTo>
                    <a:pt x="690" y="140"/>
                  </a:lnTo>
                  <a:lnTo>
                    <a:pt x="689" y="142"/>
                  </a:lnTo>
                  <a:lnTo>
                    <a:pt x="686" y="142"/>
                  </a:lnTo>
                  <a:lnTo>
                    <a:pt x="685" y="142"/>
                  </a:lnTo>
                  <a:lnTo>
                    <a:pt x="685" y="143"/>
                  </a:lnTo>
                  <a:lnTo>
                    <a:pt x="686" y="143"/>
                  </a:lnTo>
                  <a:lnTo>
                    <a:pt x="689" y="143"/>
                  </a:lnTo>
                  <a:lnTo>
                    <a:pt x="690" y="142"/>
                  </a:lnTo>
                  <a:lnTo>
                    <a:pt x="691" y="142"/>
                  </a:lnTo>
                  <a:lnTo>
                    <a:pt x="692" y="142"/>
                  </a:lnTo>
                  <a:lnTo>
                    <a:pt x="692" y="140"/>
                  </a:lnTo>
                  <a:lnTo>
                    <a:pt x="694" y="140"/>
                  </a:lnTo>
                  <a:lnTo>
                    <a:pt x="695" y="140"/>
                  </a:lnTo>
                  <a:lnTo>
                    <a:pt x="695" y="139"/>
                  </a:lnTo>
                  <a:lnTo>
                    <a:pt x="694" y="139"/>
                  </a:lnTo>
                  <a:lnTo>
                    <a:pt x="691" y="140"/>
                  </a:lnTo>
                  <a:close/>
                  <a:moveTo>
                    <a:pt x="586" y="170"/>
                  </a:moveTo>
                  <a:lnTo>
                    <a:pt x="585" y="170"/>
                  </a:lnTo>
                  <a:lnTo>
                    <a:pt x="583" y="170"/>
                  </a:lnTo>
                  <a:lnTo>
                    <a:pt x="585" y="171"/>
                  </a:lnTo>
                  <a:lnTo>
                    <a:pt x="586" y="171"/>
                  </a:lnTo>
                  <a:lnTo>
                    <a:pt x="586" y="170"/>
                  </a:lnTo>
                  <a:close/>
                  <a:moveTo>
                    <a:pt x="562" y="184"/>
                  </a:moveTo>
                  <a:lnTo>
                    <a:pt x="562" y="183"/>
                  </a:lnTo>
                  <a:lnTo>
                    <a:pt x="560" y="184"/>
                  </a:lnTo>
                  <a:lnTo>
                    <a:pt x="562" y="184"/>
                  </a:lnTo>
                  <a:close/>
                  <a:moveTo>
                    <a:pt x="823" y="335"/>
                  </a:moveTo>
                  <a:lnTo>
                    <a:pt x="823" y="333"/>
                  </a:lnTo>
                  <a:lnTo>
                    <a:pt x="825" y="333"/>
                  </a:lnTo>
                  <a:lnTo>
                    <a:pt x="826" y="333"/>
                  </a:lnTo>
                  <a:lnTo>
                    <a:pt x="826" y="331"/>
                  </a:lnTo>
                  <a:lnTo>
                    <a:pt x="826" y="330"/>
                  </a:lnTo>
                  <a:lnTo>
                    <a:pt x="825" y="331"/>
                  </a:lnTo>
                  <a:lnTo>
                    <a:pt x="822" y="333"/>
                  </a:lnTo>
                  <a:lnTo>
                    <a:pt x="823" y="335"/>
                  </a:lnTo>
                  <a:close/>
                  <a:moveTo>
                    <a:pt x="826" y="319"/>
                  </a:moveTo>
                  <a:lnTo>
                    <a:pt x="826" y="320"/>
                  </a:lnTo>
                  <a:lnTo>
                    <a:pt x="826" y="321"/>
                  </a:lnTo>
                  <a:lnTo>
                    <a:pt x="827" y="321"/>
                  </a:lnTo>
                  <a:lnTo>
                    <a:pt x="828" y="321"/>
                  </a:lnTo>
                  <a:lnTo>
                    <a:pt x="828" y="320"/>
                  </a:lnTo>
                  <a:lnTo>
                    <a:pt x="827" y="320"/>
                  </a:lnTo>
                  <a:lnTo>
                    <a:pt x="827" y="319"/>
                  </a:lnTo>
                  <a:lnTo>
                    <a:pt x="826" y="319"/>
                  </a:lnTo>
                  <a:close/>
                  <a:moveTo>
                    <a:pt x="689" y="138"/>
                  </a:moveTo>
                  <a:lnTo>
                    <a:pt x="685" y="139"/>
                  </a:lnTo>
                  <a:lnTo>
                    <a:pt x="686" y="139"/>
                  </a:lnTo>
                  <a:lnTo>
                    <a:pt x="689" y="139"/>
                  </a:lnTo>
                  <a:lnTo>
                    <a:pt x="689" y="138"/>
                  </a:lnTo>
                  <a:close/>
                  <a:moveTo>
                    <a:pt x="822" y="336"/>
                  </a:moveTo>
                  <a:lnTo>
                    <a:pt x="823" y="336"/>
                  </a:lnTo>
                  <a:lnTo>
                    <a:pt x="823" y="335"/>
                  </a:lnTo>
                  <a:lnTo>
                    <a:pt x="822" y="336"/>
                  </a:lnTo>
                  <a:close/>
                  <a:moveTo>
                    <a:pt x="828" y="329"/>
                  </a:moveTo>
                  <a:lnTo>
                    <a:pt x="827" y="329"/>
                  </a:lnTo>
                  <a:lnTo>
                    <a:pt x="827" y="330"/>
                  </a:lnTo>
                  <a:lnTo>
                    <a:pt x="828" y="330"/>
                  </a:lnTo>
                  <a:lnTo>
                    <a:pt x="831" y="329"/>
                  </a:lnTo>
                  <a:lnTo>
                    <a:pt x="828" y="329"/>
                  </a:lnTo>
                  <a:close/>
                  <a:moveTo>
                    <a:pt x="686" y="138"/>
                  </a:moveTo>
                  <a:lnTo>
                    <a:pt x="685" y="139"/>
                  </a:lnTo>
                  <a:lnTo>
                    <a:pt x="684" y="139"/>
                  </a:lnTo>
                  <a:lnTo>
                    <a:pt x="683" y="139"/>
                  </a:lnTo>
                  <a:lnTo>
                    <a:pt x="683" y="140"/>
                  </a:lnTo>
                  <a:lnTo>
                    <a:pt x="682" y="140"/>
                  </a:lnTo>
                  <a:lnTo>
                    <a:pt x="680" y="140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77" y="140"/>
                  </a:lnTo>
                  <a:lnTo>
                    <a:pt x="675" y="140"/>
                  </a:lnTo>
                  <a:lnTo>
                    <a:pt x="674" y="140"/>
                  </a:lnTo>
                  <a:lnTo>
                    <a:pt x="675" y="139"/>
                  </a:lnTo>
                  <a:lnTo>
                    <a:pt x="674" y="139"/>
                  </a:lnTo>
                  <a:lnTo>
                    <a:pt x="673" y="140"/>
                  </a:lnTo>
                  <a:lnTo>
                    <a:pt x="672" y="140"/>
                  </a:lnTo>
                  <a:lnTo>
                    <a:pt x="672" y="142"/>
                  </a:lnTo>
                  <a:lnTo>
                    <a:pt x="671" y="142"/>
                  </a:lnTo>
                  <a:lnTo>
                    <a:pt x="671" y="140"/>
                  </a:lnTo>
                  <a:lnTo>
                    <a:pt x="668" y="140"/>
                  </a:lnTo>
                  <a:lnTo>
                    <a:pt x="667" y="140"/>
                  </a:lnTo>
                  <a:lnTo>
                    <a:pt x="667" y="142"/>
                  </a:lnTo>
                  <a:lnTo>
                    <a:pt x="666" y="142"/>
                  </a:lnTo>
                  <a:lnTo>
                    <a:pt x="666" y="140"/>
                  </a:lnTo>
                  <a:lnTo>
                    <a:pt x="665" y="142"/>
                  </a:lnTo>
                  <a:lnTo>
                    <a:pt x="663" y="142"/>
                  </a:lnTo>
                  <a:lnTo>
                    <a:pt x="663" y="143"/>
                  </a:lnTo>
                  <a:lnTo>
                    <a:pt x="662" y="144"/>
                  </a:lnTo>
                  <a:lnTo>
                    <a:pt x="660" y="144"/>
                  </a:lnTo>
                  <a:lnTo>
                    <a:pt x="660" y="143"/>
                  </a:lnTo>
                  <a:lnTo>
                    <a:pt x="659" y="143"/>
                  </a:lnTo>
                  <a:lnTo>
                    <a:pt x="659" y="144"/>
                  </a:lnTo>
                  <a:lnTo>
                    <a:pt x="657" y="144"/>
                  </a:lnTo>
                  <a:lnTo>
                    <a:pt x="656" y="147"/>
                  </a:lnTo>
                  <a:lnTo>
                    <a:pt x="655" y="147"/>
                  </a:lnTo>
                  <a:lnTo>
                    <a:pt x="654" y="147"/>
                  </a:lnTo>
                  <a:lnTo>
                    <a:pt x="655" y="144"/>
                  </a:lnTo>
                  <a:lnTo>
                    <a:pt x="654" y="144"/>
                  </a:lnTo>
                  <a:lnTo>
                    <a:pt x="654" y="147"/>
                  </a:lnTo>
                  <a:lnTo>
                    <a:pt x="651" y="147"/>
                  </a:lnTo>
                  <a:lnTo>
                    <a:pt x="651" y="148"/>
                  </a:lnTo>
                  <a:lnTo>
                    <a:pt x="650" y="148"/>
                  </a:lnTo>
                  <a:lnTo>
                    <a:pt x="650" y="147"/>
                  </a:lnTo>
                  <a:lnTo>
                    <a:pt x="649" y="148"/>
                  </a:lnTo>
                  <a:lnTo>
                    <a:pt x="649" y="147"/>
                  </a:lnTo>
                  <a:lnTo>
                    <a:pt x="648" y="147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49"/>
                  </a:lnTo>
                  <a:lnTo>
                    <a:pt x="645" y="149"/>
                  </a:lnTo>
                  <a:lnTo>
                    <a:pt x="644" y="150"/>
                  </a:lnTo>
                  <a:lnTo>
                    <a:pt x="642" y="150"/>
                  </a:lnTo>
                  <a:lnTo>
                    <a:pt x="644" y="149"/>
                  </a:lnTo>
                  <a:lnTo>
                    <a:pt x="642" y="149"/>
                  </a:lnTo>
                  <a:lnTo>
                    <a:pt x="640" y="149"/>
                  </a:lnTo>
                  <a:lnTo>
                    <a:pt x="640" y="150"/>
                  </a:lnTo>
                  <a:lnTo>
                    <a:pt x="639" y="150"/>
                  </a:lnTo>
                  <a:lnTo>
                    <a:pt x="638" y="151"/>
                  </a:lnTo>
                  <a:lnTo>
                    <a:pt x="638" y="150"/>
                  </a:lnTo>
                  <a:lnTo>
                    <a:pt x="637" y="150"/>
                  </a:lnTo>
                  <a:lnTo>
                    <a:pt x="637" y="151"/>
                  </a:lnTo>
                  <a:lnTo>
                    <a:pt x="635" y="151"/>
                  </a:lnTo>
                  <a:lnTo>
                    <a:pt x="633" y="151"/>
                  </a:lnTo>
                  <a:lnTo>
                    <a:pt x="633" y="150"/>
                  </a:lnTo>
                  <a:lnTo>
                    <a:pt x="632" y="151"/>
                  </a:lnTo>
                  <a:lnTo>
                    <a:pt x="631" y="151"/>
                  </a:lnTo>
                  <a:lnTo>
                    <a:pt x="629" y="151"/>
                  </a:lnTo>
                  <a:lnTo>
                    <a:pt x="628" y="151"/>
                  </a:lnTo>
                  <a:lnTo>
                    <a:pt x="627" y="151"/>
                  </a:lnTo>
                  <a:lnTo>
                    <a:pt x="627" y="150"/>
                  </a:lnTo>
                  <a:lnTo>
                    <a:pt x="628" y="150"/>
                  </a:lnTo>
                  <a:lnTo>
                    <a:pt x="628" y="149"/>
                  </a:lnTo>
                  <a:lnTo>
                    <a:pt x="629" y="149"/>
                  </a:lnTo>
                  <a:lnTo>
                    <a:pt x="631" y="149"/>
                  </a:lnTo>
                  <a:lnTo>
                    <a:pt x="632" y="148"/>
                  </a:lnTo>
                  <a:lnTo>
                    <a:pt x="633" y="148"/>
                  </a:lnTo>
                  <a:lnTo>
                    <a:pt x="635" y="148"/>
                  </a:lnTo>
                  <a:lnTo>
                    <a:pt x="637" y="148"/>
                  </a:lnTo>
                  <a:lnTo>
                    <a:pt x="638" y="148"/>
                  </a:lnTo>
                  <a:lnTo>
                    <a:pt x="638" y="147"/>
                  </a:lnTo>
                  <a:lnTo>
                    <a:pt x="639" y="147"/>
                  </a:lnTo>
                  <a:lnTo>
                    <a:pt x="640" y="147"/>
                  </a:lnTo>
                  <a:lnTo>
                    <a:pt x="642" y="147"/>
                  </a:lnTo>
                  <a:lnTo>
                    <a:pt x="642" y="144"/>
                  </a:lnTo>
                  <a:lnTo>
                    <a:pt x="644" y="144"/>
                  </a:lnTo>
                  <a:lnTo>
                    <a:pt x="645" y="144"/>
                  </a:lnTo>
                  <a:lnTo>
                    <a:pt x="646" y="143"/>
                  </a:lnTo>
                  <a:lnTo>
                    <a:pt x="645" y="143"/>
                  </a:lnTo>
                  <a:lnTo>
                    <a:pt x="640" y="144"/>
                  </a:lnTo>
                  <a:lnTo>
                    <a:pt x="639" y="144"/>
                  </a:lnTo>
                  <a:lnTo>
                    <a:pt x="639" y="147"/>
                  </a:lnTo>
                  <a:lnTo>
                    <a:pt x="637" y="144"/>
                  </a:lnTo>
                  <a:lnTo>
                    <a:pt x="637" y="143"/>
                  </a:lnTo>
                  <a:lnTo>
                    <a:pt x="638" y="143"/>
                  </a:lnTo>
                  <a:lnTo>
                    <a:pt x="638" y="142"/>
                  </a:lnTo>
                  <a:lnTo>
                    <a:pt x="639" y="142"/>
                  </a:lnTo>
                  <a:lnTo>
                    <a:pt x="642" y="140"/>
                  </a:lnTo>
                  <a:lnTo>
                    <a:pt x="644" y="140"/>
                  </a:lnTo>
                  <a:lnTo>
                    <a:pt x="644" y="139"/>
                  </a:lnTo>
                  <a:lnTo>
                    <a:pt x="649" y="138"/>
                  </a:lnTo>
                  <a:lnTo>
                    <a:pt x="650" y="138"/>
                  </a:lnTo>
                  <a:lnTo>
                    <a:pt x="651" y="137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6" y="133"/>
                  </a:lnTo>
                  <a:lnTo>
                    <a:pt x="657" y="133"/>
                  </a:lnTo>
                  <a:lnTo>
                    <a:pt x="657" y="132"/>
                  </a:lnTo>
                  <a:lnTo>
                    <a:pt x="659" y="132"/>
                  </a:lnTo>
                  <a:lnTo>
                    <a:pt x="659" y="131"/>
                  </a:lnTo>
                  <a:lnTo>
                    <a:pt x="660" y="130"/>
                  </a:lnTo>
                  <a:lnTo>
                    <a:pt x="662" y="130"/>
                  </a:lnTo>
                  <a:lnTo>
                    <a:pt x="663" y="130"/>
                  </a:lnTo>
                  <a:lnTo>
                    <a:pt x="665" y="130"/>
                  </a:lnTo>
                  <a:lnTo>
                    <a:pt x="666" y="130"/>
                  </a:lnTo>
                  <a:lnTo>
                    <a:pt x="672" y="126"/>
                  </a:lnTo>
                  <a:lnTo>
                    <a:pt x="674" y="126"/>
                  </a:lnTo>
                  <a:lnTo>
                    <a:pt x="677" y="125"/>
                  </a:lnTo>
                  <a:lnTo>
                    <a:pt x="678" y="125"/>
                  </a:lnTo>
                  <a:lnTo>
                    <a:pt x="678" y="126"/>
                  </a:lnTo>
                  <a:lnTo>
                    <a:pt x="677" y="126"/>
                  </a:lnTo>
                  <a:lnTo>
                    <a:pt x="680" y="128"/>
                  </a:lnTo>
                  <a:lnTo>
                    <a:pt x="680" y="126"/>
                  </a:lnTo>
                  <a:lnTo>
                    <a:pt x="682" y="126"/>
                  </a:lnTo>
                  <a:lnTo>
                    <a:pt x="683" y="126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8"/>
                  </a:lnTo>
                  <a:lnTo>
                    <a:pt x="690" y="128"/>
                  </a:lnTo>
                  <a:lnTo>
                    <a:pt x="691" y="128"/>
                  </a:lnTo>
                  <a:lnTo>
                    <a:pt x="691" y="126"/>
                  </a:lnTo>
                  <a:lnTo>
                    <a:pt x="690" y="126"/>
                  </a:lnTo>
                  <a:lnTo>
                    <a:pt x="689" y="126"/>
                  </a:lnTo>
                  <a:lnTo>
                    <a:pt x="686" y="126"/>
                  </a:lnTo>
                  <a:lnTo>
                    <a:pt x="685" y="126"/>
                  </a:lnTo>
                  <a:lnTo>
                    <a:pt x="684" y="125"/>
                  </a:lnTo>
                  <a:lnTo>
                    <a:pt x="683" y="123"/>
                  </a:lnTo>
                  <a:lnTo>
                    <a:pt x="684" y="123"/>
                  </a:lnTo>
                  <a:lnTo>
                    <a:pt x="685" y="123"/>
                  </a:lnTo>
                  <a:lnTo>
                    <a:pt x="686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3" y="122"/>
                  </a:lnTo>
                  <a:lnTo>
                    <a:pt x="682" y="122"/>
                  </a:lnTo>
                  <a:lnTo>
                    <a:pt x="680" y="122"/>
                  </a:lnTo>
                  <a:lnTo>
                    <a:pt x="682" y="121"/>
                  </a:lnTo>
                  <a:lnTo>
                    <a:pt x="680" y="121"/>
                  </a:lnTo>
                  <a:lnTo>
                    <a:pt x="680" y="122"/>
                  </a:lnTo>
                  <a:lnTo>
                    <a:pt x="678" y="122"/>
                  </a:lnTo>
                  <a:lnTo>
                    <a:pt x="677" y="122"/>
                  </a:lnTo>
                  <a:lnTo>
                    <a:pt x="674" y="123"/>
                  </a:lnTo>
                  <a:lnTo>
                    <a:pt x="673" y="123"/>
                  </a:lnTo>
                  <a:lnTo>
                    <a:pt x="672" y="123"/>
                  </a:lnTo>
                  <a:lnTo>
                    <a:pt x="671" y="125"/>
                  </a:lnTo>
                  <a:lnTo>
                    <a:pt x="668" y="125"/>
                  </a:lnTo>
                  <a:lnTo>
                    <a:pt x="667" y="125"/>
                  </a:lnTo>
                  <a:lnTo>
                    <a:pt x="666" y="125"/>
                  </a:lnTo>
                  <a:lnTo>
                    <a:pt x="666" y="126"/>
                  </a:lnTo>
                  <a:lnTo>
                    <a:pt x="665" y="126"/>
                  </a:lnTo>
                  <a:lnTo>
                    <a:pt x="663" y="126"/>
                  </a:lnTo>
                  <a:lnTo>
                    <a:pt x="662" y="126"/>
                  </a:lnTo>
                  <a:lnTo>
                    <a:pt x="660" y="126"/>
                  </a:lnTo>
                  <a:lnTo>
                    <a:pt x="659" y="128"/>
                  </a:lnTo>
                  <a:lnTo>
                    <a:pt x="657" y="128"/>
                  </a:lnTo>
                  <a:lnTo>
                    <a:pt x="656" y="130"/>
                  </a:lnTo>
                  <a:lnTo>
                    <a:pt x="656" y="131"/>
                  </a:lnTo>
                  <a:lnTo>
                    <a:pt x="655" y="130"/>
                  </a:lnTo>
                  <a:lnTo>
                    <a:pt x="654" y="130"/>
                  </a:lnTo>
                  <a:lnTo>
                    <a:pt x="654" y="131"/>
                  </a:lnTo>
                  <a:lnTo>
                    <a:pt x="651" y="131"/>
                  </a:lnTo>
                  <a:lnTo>
                    <a:pt x="650" y="131"/>
                  </a:lnTo>
                  <a:lnTo>
                    <a:pt x="649" y="132"/>
                  </a:lnTo>
                  <a:lnTo>
                    <a:pt x="648" y="132"/>
                  </a:lnTo>
                  <a:lnTo>
                    <a:pt x="645" y="133"/>
                  </a:lnTo>
                  <a:lnTo>
                    <a:pt x="644" y="133"/>
                  </a:lnTo>
                  <a:lnTo>
                    <a:pt x="644" y="134"/>
                  </a:lnTo>
                  <a:lnTo>
                    <a:pt x="642" y="134"/>
                  </a:lnTo>
                  <a:lnTo>
                    <a:pt x="640" y="134"/>
                  </a:lnTo>
                  <a:lnTo>
                    <a:pt x="640" y="137"/>
                  </a:lnTo>
                  <a:lnTo>
                    <a:pt x="639" y="137"/>
                  </a:lnTo>
                  <a:lnTo>
                    <a:pt x="638" y="137"/>
                  </a:lnTo>
                  <a:lnTo>
                    <a:pt x="637" y="137"/>
                  </a:lnTo>
                  <a:lnTo>
                    <a:pt x="635" y="137"/>
                  </a:lnTo>
                  <a:lnTo>
                    <a:pt x="633" y="137"/>
                  </a:lnTo>
                  <a:lnTo>
                    <a:pt x="633" y="138"/>
                  </a:lnTo>
                  <a:lnTo>
                    <a:pt x="633" y="139"/>
                  </a:lnTo>
                  <a:lnTo>
                    <a:pt x="632" y="139"/>
                  </a:lnTo>
                  <a:lnTo>
                    <a:pt x="632" y="140"/>
                  </a:lnTo>
                  <a:lnTo>
                    <a:pt x="631" y="140"/>
                  </a:lnTo>
                  <a:lnTo>
                    <a:pt x="629" y="140"/>
                  </a:lnTo>
                  <a:lnTo>
                    <a:pt x="629" y="142"/>
                  </a:lnTo>
                  <a:lnTo>
                    <a:pt x="628" y="142"/>
                  </a:lnTo>
                  <a:lnTo>
                    <a:pt x="627" y="142"/>
                  </a:lnTo>
                  <a:lnTo>
                    <a:pt x="625" y="142"/>
                  </a:lnTo>
                  <a:lnTo>
                    <a:pt x="623" y="142"/>
                  </a:lnTo>
                  <a:lnTo>
                    <a:pt x="622" y="142"/>
                  </a:lnTo>
                  <a:lnTo>
                    <a:pt x="621" y="142"/>
                  </a:lnTo>
                  <a:lnTo>
                    <a:pt x="621" y="143"/>
                  </a:lnTo>
                  <a:lnTo>
                    <a:pt x="622" y="142"/>
                  </a:lnTo>
                  <a:lnTo>
                    <a:pt x="622" y="143"/>
                  </a:lnTo>
                  <a:lnTo>
                    <a:pt x="623" y="142"/>
                  </a:lnTo>
                  <a:lnTo>
                    <a:pt x="623" y="143"/>
                  </a:lnTo>
                  <a:lnTo>
                    <a:pt x="622" y="144"/>
                  </a:lnTo>
                  <a:lnTo>
                    <a:pt x="621" y="144"/>
                  </a:lnTo>
                  <a:lnTo>
                    <a:pt x="620" y="144"/>
                  </a:lnTo>
                  <a:lnTo>
                    <a:pt x="618" y="144"/>
                  </a:lnTo>
                  <a:lnTo>
                    <a:pt x="618" y="143"/>
                  </a:lnTo>
                  <a:lnTo>
                    <a:pt x="617" y="143"/>
                  </a:lnTo>
                  <a:lnTo>
                    <a:pt x="617" y="144"/>
                  </a:lnTo>
                  <a:lnTo>
                    <a:pt x="615" y="144"/>
                  </a:lnTo>
                  <a:lnTo>
                    <a:pt x="614" y="144"/>
                  </a:lnTo>
                  <a:lnTo>
                    <a:pt x="612" y="144"/>
                  </a:lnTo>
                  <a:lnTo>
                    <a:pt x="614" y="147"/>
                  </a:lnTo>
                  <a:lnTo>
                    <a:pt x="612" y="147"/>
                  </a:lnTo>
                  <a:lnTo>
                    <a:pt x="610" y="147"/>
                  </a:lnTo>
                  <a:lnTo>
                    <a:pt x="610" y="148"/>
                  </a:lnTo>
                  <a:lnTo>
                    <a:pt x="609" y="148"/>
                  </a:lnTo>
                  <a:lnTo>
                    <a:pt x="606" y="149"/>
                  </a:lnTo>
                  <a:lnTo>
                    <a:pt x="605" y="149"/>
                  </a:lnTo>
                  <a:lnTo>
                    <a:pt x="604" y="149"/>
                  </a:lnTo>
                  <a:lnTo>
                    <a:pt x="603" y="149"/>
                  </a:lnTo>
                  <a:lnTo>
                    <a:pt x="602" y="150"/>
                  </a:lnTo>
                  <a:lnTo>
                    <a:pt x="600" y="150"/>
                  </a:lnTo>
                  <a:lnTo>
                    <a:pt x="600" y="151"/>
                  </a:lnTo>
                  <a:lnTo>
                    <a:pt x="599" y="151"/>
                  </a:lnTo>
                  <a:lnTo>
                    <a:pt x="597" y="151"/>
                  </a:lnTo>
                  <a:lnTo>
                    <a:pt x="597" y="153"/>
                  </a:lnTo>
                  <a:lnTo>
                    <a:pt x="595" y="153"/>
                  </a:lnTo>
                  <a:lnTo>
                    <a:pt x="595" y="155"/>
                  </a:lnTo>
                  <a:lnTo>
                    <a:pt x="597" y="153"/>
                  </a:lnTo>
                  <a:lnTo>
                    <a:pt x="599" y="153"/>
                  </a:lnTo>
                  <a:lnTo>
                    <a:pt x="600" y="153"/>
                  </a:lnTo>
                  <a:lnTo>
                    <a:pt x="602" y="153"/>
                  </a:lnTo>
                  <a:lnTo>
                    <a:pt x="603" y="153"/>
                  </a:lnTo>
                  <a:lnTo>
                    <a:pt x="603" y="155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3" y="157"/>
                  </a:lnTo>
                  <a:lnTo>
                    <a:pt x="602" y="157"/>
                  </a:lnTo>
                  <a:lnTo>
                    <a:pt x="600" y="157"/>
                  </a:lnTo>
                  <a:lnTo>
                    <a:pt x="600" y="159"/>
                  </a:lnTo>
                  <a:lnTo>
                    <a:pt x="597" y="159"/>
                  </a:lnTo>
                  <a:lnTo>
                    <a:pt x="595" y="159"/>
                  </a:lnTo>
                  <a:lnTo>
                    <a:pt x="595" y="160"/>
                  </a:lnTo>
                  <a:lnTo>
                    <a:pt x="594" y="160"/>
                  </a:lnTo>
                  <a:lnTo>
                    <a:pt x="593" y="160"/>
                  </a:lnTo>
                  <a:lnTo>
                    <a:pt x="592" y="160"/>
                  </a:lnTo>
                  <a:lnTo>
                    <a:pt x="591" y="160"/>
                  </a:lnTo>
                  <a:lnTo>
                    <a:pt x="591" y="161"/>
                  </a:lnTo>
                  <a:lnTo>
                    <a:pt x="588" y="161"/>
                  </a:lnTo>
                  <a:lnTo>
                    <a:pt x="587" y="161"/>
                  </a:lnTo>
                  <a:lnTo>
                    <a:pt x="586" y="161"/>
                  </a:lnTo>
                  <a:lnTo>
                    <a:pt x="586" y="164"/>
                  </a:lnTo>
                  <a:lnTo>
                    <a:pt x="585" y="165"/>
                  </a:lnTo>
                  <a:lnTo>
                    <a:pt x="583" y="165"/>
                  </a:lnTo>
                  <a:lnTo>
                    <a:pt x="582" y="166"/>
                  </a:lnTo>
                  <a:lnTo>
                    <a:pt x="580" y="166"/>
                  </a:lnTo>
                  <a:lnTo>
                    <a:pt x="578" y="166"/>
                  </a:lnTo>
                  <a:lnTo>
                    <a:pt x="578" y="167"/>
                  </a:lnTo>
                  <a:lnTo>
                    <a:pt x="577" y="167"/>
                  </a:lnTo>
                  <a:lnTo>
                    <a:pt x="577" y="166"/>
                  </a:lnTo>
                  <a:lnTo>
                    <a:pt x="576" y="167"/>
                  </a:lnTo>
                  <a:lnTo>
                    <a:pt x="575" y="167"/>
                  </a:lnTo>
                  <a:lnTo>
                    <a:pt x="574" y="168"/>
                  </a:lnTo>
                  <a:lnTo>
                    <a:pt x="572" y="168"/>
                  </a:lnTo>
                  <a:lnTo>
                    <a:pt x="570" y="168"/>
                  </a:lnTo>
                  <a:lnTo>
                    <a:pt x="569" y="168"/>
                  </a:lnTo>
                  <a:lnTo>
                    <a:pt x="568" y="168"/>
                  </a:lnTo>
                  <a:lnTo>
                    <a:pt x="566" y="168"/>
                  </a:lnTo>
                  <a:lnTo>
                    <a:pt x="566" y="170"/>
                  </a:lnTo>
                  <a:lnTo>
                    <a:pt x="565" y="170"/>
                  </a:lnTo>
                  <a:lnTo>
                    <a:pt x="564" y="171"/>
                  </a:lnTo>
                  <a:lnTo>
                    <a:pt x="562" y="171"/>
                  </a:lnTo>
                  <a:lnTo>
                    <a:pt x="560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8" y="173"/>
                  </a:lnTo>
                  <a:lnTo>
                    <a:pt x="557" y="173"/>
                  </a:lnTo>
                  <a:lnTo>
                    <a:pt x="555" y="173"/>
                  </a:lnTo>
                  <a:lnTo>
                    <a:pt x="553" y="173"/>
                  </a:lnTo>
                  <a:lnTo>
                    <a:pt x="553" y="174"/>
                  </a:lnTo>
                  <a:lnTo>
                    <a:pt x="552" y="174"/>
                  </a:lnTo>
                  <a:lnTo>
                    <a:pt x="551" y="174"/>
                  </a:lnTo>
                  <a:lnTo>
                    <a:pt x="551" y="176"/>
                  </a:lnTo>
                  <a:lnTo>
                    <a:pt x="549" y="176"/>
                  </a:lnTo>
                  <a:lnTo>
                    <a:pt x="548" y="176"/>
                  </a:lnTo>
                  <a:lnTo>
                    <a:pt x="547" y="176"/>
                  </a:lnTo>
                  <a:lnTo>
                    <a:pt x="546" y="176"/>
                  </a:lnTo>
                  <a:lnTo>
                    <a:pt x="546" y="177"/>
                  </a:lnTo>
                  <a:lnTo>
                    <a:pt x="543" y="177"/>
                  </a:lnTo>
                  <a:lnTo>
                    <a:pt x="542" y="177"/>
                  </a:lnTo>
                  <a:lnTo>
                    <a:pt x="541" y="177"/>
                  </a:lnTo>
                  <a:lnTo>
                    <a:pt x="540" y="178"/>
                  </a:lnTo>
                  <a:lnTo>
                    <a:pt x="537" y="178"/>
                  </a:lnTo>
                  <a:lnTo>
                    <a:pt x="535" y="179"/>
                  </a:lnTo>
                  <a:lnTo>
                    <a:pt x="537" y="179"/>
                  </a:lnTo>
                  <a:lnTo>
                    <a:pt x="535" y="182"/>
                  </a:lnTo>
                  <a:lnTo>
                    <a:pt x="534" y="182"/>
                  </a:lnTo>
                  <a:lnTo>
                    <a:pt x="532" y="183"/>
                  </a:lnTo>
                  <a:lnTo>
                    <a:pt x="531" y="183"/>
                  </a:lnTo>
                  <a:lnTo>
                    <a:pt x="530" y="183"/>
                  </a:lnTo>
                  <a:lnTo>
                    <a:pt x="530" y="184"/>
                  </a:lnTo>
                  <a:lnTo>
                    <a:pt x="529" y="184"/>
                  </a:lnTo>
                  <a:lnTo>
                    <a:pt x="526" y="184"/>
                  </a:lnTo>
                  <a:lnTo>
                    <a:pt x="525" y="185"/>
                  </a:lnTo>
                  <a:lnTo>
                    <a:pt x="524" y="185"/>
                  </a:lnTo>
                  <a:lnTo>
                    <a:pt x="523" y="185"/>
                  </a:lnTo>
                  <a:lnTo>
                    <a:pt x="521" y="185"/>
                  </a:lnTo>
                  <a:lnTo>
                    <a:pt x="520" y="187"/>
                  </a:lnTo>
                  <a:lnTo>
                    <a:pt x="519" y="187"/>
                  </a:lnTo>
                  <a:lnTo>
                    <a:pt x="517" y="187"/>
                  </a:lnTo>
                  <a:lnTo>
                    <a:pt x="517" y="185"/>
                  </a:lnTo>
                  <a:lnTo>
                    <a:pt x="515" y="187"/>
                  </a:lnTo>
                  <a:lnTo>
                    <a:pt x="514" y="188"/>
                  </a:lnTo>
                  <a:lnTo>
                    <a:pt x="513" y="188"/>
                  </a:lnTo>
                  <a:lnTo>
                    <a:pt x="513" y="190"/>
                  </a:lnTo>
                  <a:lnTo>
                    <a:pt x="512" y="190"/>
                  </a:lnTo>
                  <a:lnTo>
                    <a:pt x="511" y="190"/>
                  </a:lnTo>
                  <a:lnTo>
                    <a:pt x="508" y="190"/>
                  </a:lnTo>
                  <a:lnTo>
                    <a:pt x="508" y="188"/>
                  </a:lnTo>
                  <a:lnTo>
                    <a:pt x="507" y="190"/>
                  </a:lnTo>
                  <a:lnTo>
                    <a:pt x="506" y="190"/>
                  </a:lnTo>
                  <a:lnTo>
                    <a:pt x="505" y="190"/>
                  </a:lnTo>
                  <a:lnTo>
                    <a:pt x="503" y="190"/>
                  </a:lnTo>
                  <a:lnTo>
                    <a:pt x="503" y="191"/>
                  </a:lnTo>
                  <a:lnTo>
                    <a:pt x="505" y="191"/>
                  </a:lnTo>
                  <a:lnTo>
                    <a:pt x="505" y="193"/>
                  </a:lnTo>
                  <a:lnTo>
                    <a:pt x="503" y="193"/>
                  </a:lnTo>
                  <a:lnTo>
                    <a:pt x="502" y="191"/>
                  </a:lnTo>
                  <a:lnTo>
                    <a:pt x="500" y="193"/>
                  </a:lnTo>
                  <a:lnTo>
                    <a:pt x="498" y="193"/>
                  </a:lnTo>
                  <a:lnTo>
                    <a:pt x="497" y="193"/>
                  </a:lnTo>
                  <a:lnTo>
                    <a:pt x="496" y="193"/>
                  </a:lnTo>
                  <a:lnTo>
                    <a:pt x="495" y="193"/>
                  </a:lnTo>
                  <a:lnTo>
                    <a:pt x="495" y="194"/>
                  </a:lnTo>
                  <a:lnTo>
                    <a:pt x="496" y="194"/>
                  </a:lnTo>
                  <a:lnTo>
                    <a:pt x="496" y="195"/>
                  </a:lnTo>
                  <a:lnTo>
                    <a:pt x="495" y="196"/>
                  </a:lnTo>
                  <a:lnTo>
                    <a:pt x="495" y="195"/>
                  </a:lnTo>
                  <a:lnTo>
                    <a:pt x="494" y="195"/>
                  </a:lnTo>
                  <a:lnTo>
                    <a:pt x="492" y="195"/>
                  </a:lnTo>
                  <a:lnTo>
                    <a:pt x="492" y="196"/>
                  </a:lnTo>
                  <a:lnTo>
                    <a:pt x="490" y="196"/>
                  </a:lnTo>
                  <a:lnTo>
                    <a:pt x="490" y="197"/>
                  </a:lnTo>
                  <a:lnTo>
                    <a:pt x="489" y="197"/>
                  </a:lnTo>
                  <a:lnTo>
                    <a:pt x="489" y="196"/>
                  </a:lnTo>
                  <a:lnTo>
                    <a:pt x="488" y="196"/>
                  </a:lnTo>
                  <a:lnTo>
                    <a:pt x="488" y="197"/>
                  </a:lnTo>
                  <a:lnTo>
                    <a:pt x="486" y="197"/>
                  </a:lnTo>
                  <a:lnTo>
                    <a:pt x="486" y="200"/>
                  </a:lnTo>
                  <a:lnTo>
                    <a:pt x="485" y="200"/>
                  </a:lnTo>
                  <a:lnTo>
                    <a:pt x="484" y="200"/>
                  </a:lnTo>
                  <a:lnTo>
                    <a:pt x="481" y="200"/>
                  </a:lnTo>
                  <a:lnTo>
                    <a:pt x="480" y="201"/>
                  </a:lnTo>
                  <a:lnTo>
                    <a:pt x="479" y="201"/>
                  </a:lnTo>
                  <a:lnTo>
                    <a:pt x="478" y="201"/>
                  </a:lnTo>
                  <a:lnTo>
                    <a:pt x="477" y="201"/>
                  </a:lnTo>
                  <a:lnTo>
                    <a:pt x="475" y="201"/>
                  </a:lnTo>
                  <a:lnTo>
                    <a:pt x="473" y="201"/>
                  </a:lnTo>
                  <a:lnTo>
                    <a:pt x="472" y="202"/>
                  </a:lnTo>
                  <a:lnTo>
                    <a:pt x="471" y="202"/>
                  </a:lnTo>
                  <a:lnTo>
                    <a:pt x="469" y="204"/>
                  </a:lnTo>
                  <a:lnTo>
                    <a:pt x="468" y="204"/>
                  </a:lnTo>
                  <a:lnTo>
                    <a:pt x="468" y="202"/>
                  </a:lnTo>
                  <a:lnTo>
                    <a:pt x="469" y="202"/>
                  </a:lnTo>
                  <a:lnTo>
                    <a:pt x="469" y="201"/>
                  </a:lnTo>
                  <a:lnTo>
                    <a:pt x="468" y="201"/>
                  </a:lnTo>
                  <a:lnTo>
                    <a:pt x="468" y="202"/>
                  </a:lnTo>
                  <a:lnTo>
                    <a:pt x="467" y="202"/>
                  </a:lnTo>
                  <a:lnTo>
                    <a:pt x="466" y="202"/>
                  </a:lnTo>
                  <a:lnTo>
                    <a:pt x="463" y="202"/>
                  </a:lnTo>
                  <a:lnTo>
                    <a:pt x="463" y="204"/>
                  </a:lnTo>
                  <a:lnTo>
                    <a:pt x="462" y="204"/>
                  </a:lnTo>
                  <a:lnTo>
                    <a:pt x="461" y="204"/>
                  </a:lnTo>
                  <a:lnTo>
                    <a:pt x="461" y="205"/>
                  </a:lnTo>
                  <a:lnTo>
                    <a:pt x="460" y="204"/>
                  </a:lnTo>
                  <a:lnTo>
                    <a:pt x="460" y="205"/>
                  </a:lnTo>
                  <a:lnTo>
                    <a:pt x="458" y="205"/>
                  </a:lnTo>
                  <a:lnTo>
                    <a:pt x="457" y="205"/>
                  </a:lnTo>
                  <a:lnTo>
                    <a:pt x="455" y="205"/>
                  </a:lnTo>
                  <a:lnTo>
                    <a:pt x="455" y="206"/>
                  </a:lnTo>
                  <a:lnTo>
                    <a:pt x="454" y="206"/>
                  </a:lnTo>
                  <a:lnTo>
                    <a:pt x="454" y="205"/>
                  </a:lnTo>
                  <a:lnTo>
                    <a:pt x="452" y="205"/>
                  </a:lnTo>
                  <a:lnTo>
                    <a:pt x="452" y="206"/>
                  </a:lnTo>
                  <a:lnTo>
                    <a:pt x="451" y="206"/>
                  </a:lnTo>
                  <a:lnTo>
                    <a:pt x="450" y="208"/>
                  </a:lnTo>
                  <a:lnTo>
                    <a:pt x="451" y="208"/>
                  </a:lnTo>
                  <a:lnTo>
                    <a:pt x="450" y="210"/>
                  </a:lnTo>
                  <a:lnTo>
                    <a:pt x="449" y="210"/>
                  </a:lnTo>
                  <a:lnTo>
                    <a:pt x="449" y="211"/>
                  </a:lnTo>
                  <a:lnTo>
                    <a:pt x="449" y="212"/>
                  </a:lnTo>
                  <a:lnTo>
                    <a:pt x="446" y="212"/>
                  </a:lnTo>
                  <a:lnTo>
                    <a:pt x="445" y="212"/>
                  </a:lnTo>
                  <a:lnTo>
                    <a:pt x="444" y="212"/>
                  </a:lnTo>
                  <a:lnTo>
                    <a:pt x="444" y="211"/>
                  </a:lnTo>
                  <a:lnTo>
                    <a:pt x="445" y="211"/>
                  </a:lnTo>
                  <a:lnTo>
                    <a:pt x="445" y="210"/>
                  </a:lnTo>
                  <a:lnTo>
                    <a:pt x="446" y="210"/>
                  </a:lnTo>
                  <a:lnTo>
                    <a:pt x="449" y="208"/>
                  </a:lnTo>
                  <a:lnTo>
                    <a:pt x="449" y="206"/>
                  </a:lnTo>
                  <a:lnTo>
                    <a:pt x="446" y="206"/>
                  </a:lnTo>
                  <a:lnTo>
                    <a:pt x="446" y="208"/>
                  </a:lnTo>
                  <a:lnTo>
                    <a:pt x="445" y="208"/>
                  </a:lnTo>
                  <a:lnTo>
                    <a:pt x="444" y="208"/>
                  </a:lnTo>
                  <a:lnTo>
                    <a:pt x="441" y="210"/>
                  </a:lnTo>
                  <a:lnTo>
                    <a:pt x="440" y="210"/>
                  </a:lnTo>
                  <a:lnTo>
                    <a:pt x="439" y="210"/>
                  </a:lnTo>
                  <a:lnTo>
                    <a:pt x="439" y="208"/>
                  </a:lnTo>
                  <a:lnTo>
                    <a:pt x="440" y="208"/>
                  </a:lnTo>
                  <a:lnTo>
                    <a:pt x="441" y="206"/>
                  </a:lnTo>
                  <a:lnTo>
                    <a:pt x="443" y="206"/>
                  </a:lnTo>
                  <a:lnTo>
                    <a:pt x="444" y="205"/>
                  </a:lnTo>
                  <a:lnTo>
                    <a:pt x="444" y="206"/>
                  </a:lnTo>
                  <a:lnTo>
                    <a:pt x="445" y="206"/>
                  </a:lnTo>
                  <a:lnTo>
                    <a:pt x="445" y="205"/>
                  </a:lnTo>
                  <a:lnTo>
                    <a:pt x="444" y="205"/>
                  </a:lnTo>
                  <a:lnTo>
                    <a:pt x="441" y="205"/>
                  </a:lnTo>
                  <a:lnTo>
                    <a:pt x="440" y="206"/>
                  </a:lnTo>
                  <a:lnTo>
                    <a:pt x="439" y="206"/>
                  </a:lnTo>
                  <a:lnTo>
                    <a:pt x="437" y="208"/>
                  </a:lnTo>
                  <a:lnTo>
                    <a:pt x="435" y="208"/>
                  </a:lnTo>
                  <a:lnTo>
                    <a:pt x="433" y="210"/>
                  </a:lnTo>
                  <a:lnTo>
                    <a:pt x="433" y="211"/>
                  </a:lnTo>
                  <a:lnTo>
                    <a:pt x="432" y="211"/>
                  </a:lnTo>
                  <a:lnTo>
                    <a:pt x="431" y="211"/>
                  </a:lnTo>
                  <a:lnTo>
                    <a:pt x="428" y="211"/>
                  </a:lnTo>
                  <a:lnTo>
                    <a:pt x="428" y="212"/>
                  </a:lnTo>
                  <a:lnTo>
                    <a:pt x="427" y="213"/>
                  </a:lnTo>
                  <a:lnTo>
                    <a:pt x="426" y="213"/>
                  </a:lnTo>
                  <a:lnTo>
                    <a:pt x="426" y="212"/>
                  </a:lnTo>
                  <a:lnTo>
                    <a:pt x="424" y="213"/>
                  </a:lnTo>
                  <a:lnTo>
                    <a:pt x="423" y="213"/>
                  </a:lnTo>
                  <a:lnTo>
                    <a:pt x="423" y="212"/>
                  </a:lnTo>
                  <a:lnTo>
                    <a:pt x="423" y="211"/>
                  </a:lnTo>
                  <a:lnTo>
                    <a:pt x="422" y="211"/>
                  </a:lnTo>
                  <a:lnTo>
                    <a:pt x="420" y="211"/>
                  </a:lnTo>
                  <a:lnTo>
                    <a:pt x="422" y="210"/>
                  </a:lnTo>
                  <a:lnTo>
                    <a:pt x="423" y="210"/>
                  </a:lnTo>
                  <a:lnTo>
                    <a:pt x="424" y="210"/>
                  </a:lnTo>
                  <a:lnTo>
                    <a:pt x="426" y="210"/>
                  </a:lnTo>
                  <a:lnTo>
                    <a:pt x="426" y="208"/>
                  </a:lnTo>
                  <a:lnTo>
                    <a:pt x="427" y="208"/>
                  </a:lnTo>
                  <a:lnTo>
                    <a:pt x="435" y="204"/>
                  </a:lnTo>
                  <a:lnTo>
                    <a:pt x="437" y="204"/>
                  </a:lnTo>
                  <a:lnTo>
                    <a:pt x="439" y="202"/>
                  </a:lnTo>
                  <a:lnTo>
                    <a:pt x="441" y="202"/>
                  </a:lnTo>
                  <a:lnTo>
                    <a:pt x="443" y="201"/>
                  </a:lnTo>
                  <a:lnTo>
                    <a:pt x="444" y="201"/>
                  </a:lnTo>
                  <a:lnTo>
                    <a:pt x="445" y="201"/>
                  </a:lnTo>
                  <a:lnTo>
                    <a:pt x="446" y="201"/>
                  </a:lnTo>
                  <a:lnTo>
                    <a:pt x="449" y="200"/>
                  </a:lnTo>
                  <a:lnTo>
                    <a:pt x="450" y="200"/>
                  </a:lnTo>
                  <a:lnTo>
                    <a:pt x="451" y="200"/>
                  </a:lnTo>
                  <a:lnTo>
                    <a:pt x="452" y="200"/>
                  </a:lnTo>
                  <a:lnTo>
                    <a:pt x="454" y="200"/>
                  </a:lnTo>
                  <a:lnTo>
                    <a:pt x="455" y="200"/>
                  </a:lnTo>
                  <a:lnTo>
                    <a:pt x="455" y="201"/>
                  </a:lnTo>
                  <a:lnTo>
                    <a:pt x="454" y="201"/>
                  </a:lnTo>
                  <a:lnTo>
                    <a:pt x="454" y="202"/>
                  </a:lnTo>
                  <a:lnTo>
                    <a:pt x="455" y="202"/>
                  </a:lnTo>
                  <a:lnTo>
                    <a:pt x="457" y="201"/>
                  </a:lnTo>
                  <a:lnTo>
                    <a:pt x="458" y="201"/>
                  </a:lnTo>
                  <a:lnTo>
                    <a:pt x="460" y="201"/>
                  </a:lnTo>
                  <a:lnTo>
                    <a:pt x="460" y="202"/>
                  </a:lnTo>
                  <a:lnTo>
                    <a:pt x="461" y="202"/>
                  </a:lnTo>
                  <a:lnTo>
                    <a:pt x="462" y="202"/>
                  </a:lnTo>
                  <a:lnTo>
                    <a:pt x="462" y="201"/>
                  </a:lnTo>
                  <a:lnTo>
                    <a:pt x="461" y="200"/>
                  </a:lnTo>
                  <a:lnTo>
                    <a:pt x="462" y="200"/>
                  </a:lnTo>
                  <a:lnTo>
                    <a:pt x="462" y="197"/>
                  </a:lnTo>
                  <a:lnTo>
                    <a:pt x="463" y="197"/>
                  </a:lnTo>
                  <a:lnTo>
                    <a:pt x="466" y="197"/>
                  </a:lnTo>
                  <a:lnTo>
                    <a:pt x="466" y="196"/>
                  </a:lnTo>
                  <a:lnTo>
                    <a:pt x="467" y="196"/>
                  </a:lnTo>
                  <a:lnTo>
                    <a:pt x="468" y="195"/>
                  </a:lnTo>
                  <a:lnTo>
                    <a:pt x="469" y="195"/>
                  </a:lnTo>
                  <a:lnTo>
                    <a:pt x="472" y="194"/>
                  </a:lnTo>
                  <a:lnTo>
                    <a:pt x="473" y="194"/>
                  </a:lnTo>
                  <a:lnTo>
                    <a:pt x="477" y="193"/>
                  </a:lnTo>
                  <a:lnTo>
                    <a:pt x="479" y="191"/>
                  </a:lnTo>
                  <a:lnTo>
                    <a:pt x="480" y="191"/>
                  </a:lnTo>
                  <a:lnTo>
                    <a:pt x="481" y="190"/>
                  </a:lnTo>
                  <a:lnTo>
                    <a:pt x="486" y="190"/>
                  </a:lnTo>
                  <a:lnTo>
                    <a:pt x="488" y="190"/>
                  </a:lnTo>
                  <a:lnTo>
                    <a:pt x="489" y="188"/>
                  </a:lnTo>
                  <a:lnTo>
                    <a:pt x="490" y="188"/>
                  </a:lnTo>
                  <a:lnTo>
                    <a:pt x="494" y="188"/>
                  </a:lnTo>
                  <a:lnTo>
                    <a:pt x="495" y="187"/>
                  </a:lnTo>
                  <a:lnTo>
                    <a:pt x="496" y="187"/>
                  </a:lnTo>
                  <a:lnTo>
                    <a:pt x="497" y="187"/>
                  </a:lnTo>
                  <a:lnTo>
                    <a:pt x="498" y="187"/>
                  </a:lnTo>
                  <a:lnTo>
                    <a:pt x="500" y="187"/>
                  </a:lnTo>
                  <a:lnTo>
                    <a:pt x="502" y="185"/>
                  </a:lnTo>
                  <a:lnTo>
                    <a:pt x="503" y="185"/>
                  </a:lnTo>
                  <a:lnTo>
                    <a:pt x="503" y="184"/>
                  </a:lnTo>
                  <a:lnTo>
                    <a:pt x="505" y="184"/>
                  </a:lnTo>
                  <a:lnTo>
                    <a:pt x="505" y="183"/>
                  </a:lnTo>
                  <a:lnTo>
                    <a:pt x="506" y="183"/>
                  </a:lnTo>
                  <a:lnTo>
                    <a:pt x="514" y="179"/>
                  </a:lnTo>
                  <a:lnTo>
                    <a:pt x="515" y="178"/>
                  </a:lnTo>
                  <a:lnTo>
                    <a:pt x="517" y="178"/>
                  </a:lnTo>
                  <a:lnTo>
                    <a:pt x="519" y="178"/>
                  </a:lnTo>
                  <a:lnTo>
                    <a:pt x="520" y="177"/>
                  </a:lnTo>
                  <a:lnTo>
                    <a:pt x="521" y="177"/>
                  </a:lnTo>
                  <a:lnTo>
                    <a:pt x="523" y="177"/>
                  </a:lnTo>
                  <a:lnTo>
                    <a:pt x="525" y="176"/>
                  </a:lnTo>
                  <a:lnTo>
                    <a:pt x="525" y="177"/>
                  </a:lnTo>
                  <a:lnTo>
                    <a:pt x="526" y="176"/>
                  </a:lnTo>
                  <a:lnTo>
                    <a:pt x="529" y="176"/>
                  </a:lnTo>
                  <a:lnTo>
                    <a:pt x="529" y="174"/>
                  </a:lnTo>
                  <a:lnTo>
                    <a:pt x="529" y="173"/>
                  </a:lnTo>
                  <a:lnTo>
                    <a:pt x="530" y="173"/>
                  </a:lnTo>
                  <a:lnTo>
                    <a:pt x="531" y="171"/>
                  </a:lnTo>
                  <a:lnTo>
                    <a:pt x="532" y="171"/>
                  </a:lnTo>
                  <a:lnTo>
                    <a:pt x="532" y="170"/>
                  </a:lnTo>
                  <a:lnTo>
                    <a:pt x="534" y="170"/>
                  </a:lnTo>
                  <a:lnTo>
                    <a:pt x="535" y="168"/>
                  </a:lnTo>
                  <a:lnTo>
                    <a:pt x="537" y="167"/>
                  </a:lnTo>
                  <a:lnTo>
                    <a:pt x="538" y="167"/>
                  </a:lnTo>
                  <a:lnTo>
                    <a:pt x="540" y="167"/>
                  </a:lnTo>
                  <a:lnTo>
                    <a:pt x="541" y="167"/>
                  </a:lnTo>
                  <a:lnTo>
                    <a:pt x="541" y="166"/>
                  </a:lnTo>
                  <a:lnTo>
                    <a:pt x="541" y="165"/>
                  </a:lnTo>
                  <a:lnTo>
                    <a:pt x="542" y="165"/>
                  </a:lnTo>
                  <a:lnTo>
                    <a:pt x="546" y="164"/>
                  </a:lnTo>
                  <a:lnTo>
                    <a:pt x="547" y="161"/>
                  </a:lnTo>
                  <a:lnTo>
                    <a:pt x="548" y="161"/>
                  </a:lnTo>
                  <a:lnTo>
                    <a:pt x="551" y="160"/>
                  </a:lnTo>
                  <a:lnTo>
                    <a:pt x="553" y="159"/>
                  </a:lnTo>
                  <a:lnTo>
                    <a:pt x="555" y="159"/>
                  </a:lnTo>
                  <a:lnTo>
                    <a:pt x="555" y="157"/>
                  </a:lnTo>
                  <a:lnTo>
                    <a:pt x="557" y="157"/>
                  </a:lnTo>
                  <a:lnTo>
                    <a:pt x="558" y="157"/>
                  </a:lnTo>
                  <a:lnTo>
                    <a:pt x="558" y="156"/>
                  </a:lnTo>
                  <a:lnTo>
                    <a:pt x="555" y="157"/>
                  </a:lnTo>
                  <a:lnTo>
                    <a:pt x="553" y="157"/>
                  </a:lnTo>
                  <a:lnTo>
                    <a:pt x="552" y="157"/>
                  </a:lnTo>
                  <a:lnTo>
                    <a:pt x="549" y="159"/>
                  </a:lnTo>
                  <a:lnTo>
                    <a:pt x="548" y="159"/>
                  </a:lnTo>
                  <a:lnTo>
                    <a:pt x="546" y="159"/>
                  </a:lnTo>
                  <a:lnTo>
                    <a:pt x="542" y="160"/>
                  </a:lnTo>
                  <a:lnTo>
                    <a:pt x="540" y="160"/>
                  </a:lnTo>
                  <a:lnTo>
                    <a:pt x="538" y="160"/>
                  </a:lnTo>
                  <a:lnTo>
                    <a:pt x="540" y="159"/>
                  </a:lnTo>
                  <a:lnTo>
                    <a:pt x="540" y="157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5" y="157"/>
                  </a:lnTo>
                  <a:lnTo>
                    <a:pt x="534" y="159"/>
                  </a:lnTo>
                  <a:lnTo>
                    <a:pt x="534" y="157"/>
                  </a:lnTo>
                  <a:lnTo>
                    <a:pt x="532" y="159"/>
                  </a:lnTo>
                  <a:lnTo>
                    <a:pt x="532" y="160"/>
                  </a:lnTo>
                  <a:lnTo>
                    <a:pt x="531" y="160"/>
                  </a:lnTo>
                  <a:lnTo>
                    <a:pt x="531" y="161"/>
                  </a:lnTo>
                  <a:lnTo>
                    <a:pt x="530" y="161"/>
                  </a:lnTo>
                  <a:lnTo>
                    <a:pt x="530" y="164"/>
                  </a:lnTo>
                  <a:lnTo>
                    <a:pt x="529" y="164"/>
                  </a:lnTo>
                  <a:lnTo>
                    <a:pt x="526" y="164"/>
                  </a:lnTo>
                  <a:lnTo>
                    <a:pt x="525" y="164"/>
                  </a:lnTo>
                  <a:lnTo>
                    <a:pt x="525" y="161"/>
                  </a:lnTo>
                  <a:lnTo>
                    <a:pt x="526" y="160"/>
                  </a:lnTo>
                  <a:lnTo>
                    <a:pt x="526" y="159"/>
                  </a:lnTo>
                  <a:lnTo>
                    <a:pt x="529" y="157"/>
                  </a:lnTo>
                  <a:lnTo>
                    <a:pt x="526" y="157"/>
                  </a:lnTo>
                  <a:lnTo>
                    <a:pt x="525" y="157"/>
                  </a:lnTo>
                  <a:lnTo>
                    <a:pt x="526" y="156"/>
                  </a:lnTo>
                  <a:lnTo>
                    <a:pt x="525" y="156"/>
                  </a:lnTo>
                  <a:lnTo>
                    <a:pt x="525" y="157"/>
                  </a:lnTo>
                  <a:lnTo>
                    <a:pt x="524" y="157"/>
                  </a:lnTo>
                  <a:lnTo>
                    <a:pt x="523" y="157"/>
                  </a:lnTo>
                  <a:lnTo>
                    <a:pt x="523" y="156"/>
                  </a:lnTo>
                  <a:lnTo>
                    <a:pt x="521" y="156"/>
                  </a:lnTo>
                  <a:lnTo>
                    <a:pt x="521" y="155"/>
                  </a:lnTo>
                  <a:lnTo>
                    <a:pt x="521" y="153"/>
                  </a:lnTo>
                  <a:lnTo>
                    <a:pt x="519" y="155"/>
                  </a:lnTo>
                  <a:lnTo>
                    <a:pt x="515" y="155"/>
                  </a:lnTo>
                  <a:lnTo>
                    <a:pt x="515" y="156"/>
                  </a:lnTo>
                  <a:lnTo>
                    <a:pt x="514" y="156"/>
                  </a:lnTo>
                  <a:lnTo>
                    <a:pt x="512" y="157"/>
                  </a:lnTo>
                  <a:lnTo>
                    <a:pt x="512" y="156"/>
                  </a:lnTo>
                  <a:lnTo>
                    <a:pt x="511" y="156"/>
                  </a:lnTo>
                  <a:lnTo>
                    <a:pt x="511" y="157"/>
                  </a:lnTo>
                  <a:lnTo>
                    <a:pt x="508" y="157"/>
                  </a:lnTo>
                  <a:lnTo>
                    <a:pt x="507" y="157"/>
                  </a:lnTo>
                  <a:lnTo>
                    <a:pt x="506" y="157"/>
                  </a:lnTo>
                  <a:lnTo>
                    <a:pt x="505" y="157"/>
                  </a:lnTo>
                  <a:lnTo>
                    <a:pt x="505" y="159"/>
                  </a:lnTo>
                  <a:lnTo>
                    <a:pt x="503" y="159"/>
                  </a:lnTo>
                  <a:lnTo>
                    <a:pt x="502" y="159"/>
                  </a:lnTo>
                  <a:lnTo>
                    <a:pt x="500" y="160"/>
                  </a:lnTo>
                  <a:lnTo>
                    <a:pt x="498" y="160"/>
                  </a:lnTo>
                  <a:lnTo>
                    <a:pt x="497" y="160"/>
                  </a:lnTo>
                  <a:lnTo>
                    <a:pt x="496" y="160"/>
                  </a:lnTo>
                  <a:lnTo>
                    <a:pt x="496" y="159"/>
                  </a:lnTo>
                  <a:lnTo>
                    <a:pt x="497" y="159"/>
                  </a:lnTo>
                  <a:lnTo>
                    <a:pt x="498" y="157"/>
                  </a:lnTo>
                  <a:lnTo>
                    <a:pt x="500" y="157"/>
                  </a:lnTo>
                  <a:lnTo>
                    <a:pt x="500" y="156"/>
                  </a:lnTo>
                  <a:lnTo>
                    <a:pt x="502" y="156"/>
                  </a:lnTo>
                  <a:lnTo>
                    <a:pt x="503" y="155"/>
                  </a:lnTo>
                  <a:lnTo>
                    <a:pt x="505" y="155"/>
                  </a:lnTo>
                  <a:lnTo>
                    <a:pt x="506" y="153"/>
                  </a:lnTo>
                  <a:lnTo>
                    <a:pt x="505" y="153"/>
                  </a:lnTo>
                  <a:lnTo>
                    <a:pt x="503" y="153"/>
                  </a:lnTo>
                  <a:lnTo>
                    <a:pt x="505" y="151"/>
                  </a:lnTo>
                  <a:lnTo>
                    <a:pt x="506" y="150"/>
                  </a:lnTo>
                  <a:lnTo>
                    <a:pt x="507" y="150"/>
                  </a:lnTo>
                  <a:lnTo>
                    <a:pt x="507" y="149"/>
                  </a:lnTo>
                  <a:lnTo>
                    <a:pt x="508" y="149"/>
                  </a:lnTo>
                  <a:lnTo>
                    <a:pt x="511" y="149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4" y="147"/>
                  </a:lnTo>
                  <a:lnTo>
                    <a:pt x="514" y="144"/>
                  </a:lnTo>
                  <a:lnTo>
                    <a:pt x="515" y="144"/>
                  </a:lnTo>
                  <a:lnTo>
                    <a:pt x="515" y="143"/>
                  </a:lnTo>
                  <a:lnTo>
                    <a:pt x="517" y="142"/>
                  </a:lnTo>
                  <a:lnTo>
                    <a:pt x="517" y="140"/>
                  </a:lnTo>
                  <a:lnTo>
                    <a:pt x="519" y="139"/>
                  </a:lnTo>
                  <a:lnTo>
                    <a:pt x="520" y="139"/>
                  </a:lnTo>
                  <a:lnTo>
                    <a:pt x="520" y="138"/>
                  </a:lnTo>
                  <a:lnTo>
                    <a:pt x="521" y="138"/>
                  </a:lnTo>
                  <a:lnTo>
                    <a:pt x="523" y="138"/>
                  </a:lnTo>
                  <a:lnTo>
                    <a:pt x="523" y="137"/>
                  </a:lnTo>
                  <a:lnTo>
                    <a:pt x="521" y="138"/>
                  </a:lnTo>
                  <a:lnTo>
                    <a:pt x="521" y="137"/>
                  </a:lnTo>
                  <a:lnTo>
                    <a:pt x="521" y="134"/>
                  </a:lnTo>
                  <a:lnTo>
                    <a:pt x="520" y="134"/>
                  </a:lnTo>
                  <a:lnTo>
                    <a:pt x="519" y="134"/>
                  </a:lnTo>
                  <a:lnTo>
                    <a:pt x="519" y="137"/>
                  </a:lnTo>
                  <a:lnTo>
                    <a:pt x="519" y="138"/>
                  </a:lnTo>
                  <a:lnTo>
                    <a:pt x="517" y="138"/>
                  </a:lnTo>
                  <a:lnTo>
                    <a:pt x="515" y="139"/>
                  </a:lnTo>
                  <a:lnTo>
                    <a:pt x="514" y="139"/>
                  </a:lnTo>
                  <a:lnTo>
                    <a:pt x="514" y="140"/>
                  </a:lnTo>
                  <a:lnTo>
                    <a:pt x="513" y="140"/>
                  </a:lnTo>
                  <a:lnTo>
                    <a:pt x="512" y="140"/>
                  </a:lnTo>
                  <a:lnTo>
                    <a:pt x="511" y="140"/>
                  </a:lnTo>
                  <a:lnTo>
                    <a:pt x="508" y="140"/>
                  </a:lnTo>
                  <a:lnTo>
                    <a:pt x="505" y="142"/>
                  </a:lnTo>
                  <a:lnTo>
                    <a:pt x="500" y="142"/>
                  </a:lnTo>
                  <a:lnTo>
                    <a:pt x="496" y="143"/>
                  </a:lnTo>
                  <a:lnTo>
                    <a:pt x="494" y="143"/>
                  </a:lnTo>
                  <a:lnTo>
                    <a:pt x="492" y="142"/>
                  </a:lnTo>
                  <a:lnTo>
                    <a:pt x="494" y="140"/>
                  </a:lnTo>
                  <a:lnTo>
                    <a:pt x="495" y="140"/>
                  </a:lnTo>
                  <a:lnTo>
                    <a:pt x="495" y="139"/>
                  </a:lnTo>
                  <a:lnTo>
                    <a:pt x="494" y="139"/>
                  </a:lnTo>
                  <a:lnTo>
                    <a:pt x="494" y="138"/>
                  </a:lnTo>
                  <a:lnTo>
                    <a:pt x="494" y="137"/>
                  </a:lnTo>
                  <a:lnTo>
                    <a:pt x="495" y="137"/>
                  </a:lnTo>
                  <a:lnTo>
                    <a:pt x="495" y="134"/>
                  </a:lnTo>
                  <a:lnTo>
                    <a:pt x="494" y="137"/>
                  </a:lnTo>
                  <a:lnTo>
                    <a:pt x="492" y="137"/>
                  </a:lnTo>
                  <a:lnTo>
                    <a:pt x="490" y="134"/>
                  </a:lnTo>
                  <a:lnTo>
                    <a:pt x="490" y="133"/>
                  </a:lnTo>
                  <a:lnTo>
                    <a:pt x="489" y="133"/>
                  </a:lnTo>
                  <a:lnTo>
                    <a:pt x="490" y="132"/>
                  </a:lnTo>
                  <a:lnTo>
                    <a:pt x="492" y="132"/>
                  </a:lnTo>
                  <a:lnTo>
                    <a:pt x="492" y="133"/>
                  </a:lnTo>
                  <a:lnTo>
                    <a:pt x="494" y="133"/>
                  </a:lnTo>
                  <a:lnTo>
                    <a:pt x="495" y="133"/>
                  </a:lnTo>
                  <a:lnTo>
                    <a:pt x="495" y="132"/>
                  </a:lnTo>
                  <a:lnTo>
                    <a:pt x="494" y="132"/>
                  </a:lnTo>
                  <a:lnTo>
                    <a:pt x="494" y="131"/>
                  </a:lnTo>
                  <a:lnTo>
                    <a:pt x="495" y="131"/>
                  </a:lnTo>
                  <a:lnTo>
                    <a:pt x="496" y="131"/>
                  </a:lnTo>
                  <a:lnTo>
                    <a:pt x="497" y="131"/>
                  </a:lnTo>
                  <a:lnTo>
                    <a:pt x="498" y="130"/>
                  </a:lnTo>
                  <a:lnTo>
                    <a:pt x="500" y="130"/>
                  </a:lnTo>
                  <a:lnTo>
                    <a:pt x="502" y="128"/>
                  </a:lnTo>
                  <a:lnTo>
                    <a:pt x="503" y="128"/>
                  </a:lnTo>
                  <a:lnTo>
                    <a:pt x="505" y="128"/>
                  </a:lnTo>
                  <a:lnTo>
                    <a:pt x="505" y="130"/>
                  </a:lnTo>
                  <a:lnTo>
                    <a:pt x="506" y="128"/>
                  </a:lnTo>
                  <a:lnTo>
                    <a:pt x="507" y="130"/>
                  </a:lnTo>
                  <a:lnTo>
                    <a:pt x="507" y="131"/>
                  </a:lnTo>
                  <a:lnTo>
                    <a:pt x="508" y="131"/>
                  </a:lnTo>
                  <a:lnTo>
                    <a:pt x="508" y="130"/>
                  </a:lnTo>
                  <a:lnTo>
                    <a:pt x="511" y="130"/>
                  </a:lnTo>
                  <a:lnTo>
                    <a:pt x="512" y="130"/>
                  </a:lnTo>
                  <a:lnTo>
                    <a:pt x="513" y="130"/>
                  </a:lnTo>
                  <a:lnTo>
                    <a:pt x="512" y="131"/>
                  </a:lnTo>
                  <a:lnTo>
                    <a:pt x="511" y="131"/>
                  </a:lnTo>
                  <a:lnTo>
                    <a:pt x="511" y="132"/>
                  </a:lnTo>
                  <a:lnTo>
                    <a:pt x="512" y="132"/>
                  </a:lnTo>
                  <a:lnTo>
                    <a:pt x="515" y="131"/>
                  </a:lnTo>
                  <a:lnTo>
                    <a:pt x="517" y="131"/>
                  </a:lnTo>
                  <a:lnTo>
                    <a:pt x="517" y="130"/>
                  </a:lnTo>
                  <a:lnTo>
                    <a:pt x="514" y="128"/>
                  </a:lnTo>
                  <a:lnTo>
                    <a:pt x="513" y="128"/>
                  </a:lnTo>
                  <a:lnTo>
                    <a:pt x="512" y="128"/>
                  </a:lnTo>
                  <a:lnTo>
                    <a:pt x="508" y="128"/>
                  </a:lnTo>
                  <a:lnTo>
                    <a:pt x="507" y="128"/>
                  </a:lnTo>
                  <a:lnTo>
                    <a:pt x="507" y="126"/>
                  </a:lnTo>
                  <a:lnTo>
                    <a:pt x="506" y="126"/>
                  </a:lnTo>
                  <a:lnTo>
                    <a:pt x="505" y="128"/>
                  </a:lnTo>
                  <a:lnTo>
                    <a:pt x="505" y="126"/>
                  </a:lnTo>
                  <a:lnTo>
                    <a:pt x="506" y="125"/>
                  </a:lnTo>
                  <a:lnTo>
                    <a:pt x="505" y="125"/>
                  </a:lnTo>
                  <a:lnTo>
                    <a:pt x="505" y="123"/>
                  </a:lnTo>
                  <a:lnTo>
                    <a:pt x="503" y="123"/>
                  </a:lnTo>
                  <a:lnTo>
                    <a:pt x="505" y="122"/>
                  </a:lnTo>
                  <a:lnTo>
                    <a:pt x="503" y="122"/>
                  </a:lnTo>
                  <a:lnTo>
                    <a:pt x="503" y="123"/>
                  </a:lnTo>
                  <a:lnTo>
                    <a:pt x="502" y="123"/>
                  </a:lnTo>
                  <a:lnTo>
                    <a:pt x="502" y="125"/>
                  </a:lnTo>
                  <a:lnTo>
                    <a:pt x="500" y="125"/>
                  </a:lnTo>
                  <a:lnTo>
                    <a:pt x="498" y="125"/>
                  </a:lnTo>
                  <a:lnTo>
                    <a:pt x="498" y="123"/>
                  </a:lnTo>
                  <a:lnTo>
                    <a:pt x="500" y="123"/>
                  </a:lnTo>
                  <a:lnTo>
                    <a:pt x="500" y="122"/>
                  </a:lnTo>
                  <a:lnTo>
                    <a:pt x="500" y="121"/>
                  </a:lnTo>
                  <a:lnTo>
                    <a:pt x="502" y="121"/>
                  </a:lnTo>
                  <a:lnTo>
                    <a:pt x="502" y="120"/>
                  </a:lnTo>
                  <a:lnTo>
                    <a:pt x="503" y="120"/>
                  </a:lnTo>
                  <a:lnTo>
                    <a:pt x="505" y="120"/>
                  </a:lnTo>
                  <a:lnTo>
                    <a:pt x="505" y="117"/>
                  </a:lnTo>
                  <a:lnTo>
                    <a:pt x="502" y="117"/>
                  </a:lnTo>
                  <a:lnTo>
                    <a:pt x="503" y="116"/>
                  </a:lnTo>
                  <a:lnTo>
                    <a:pt x="505" y="116"/>
                  </a:lnTo>
                  <a:lnTo>
                    <a:pt x="507" y="116"/>
                  </a:lnTo>
                  <a:lnTo>
                    <a:pt x="506" y="115"/>
                  </a:lnTo>
                  <a:lnTo>
                    <a:pt x="507" y="115"/>
                  </a:lnTo>
                  <a:lnTo>
                    <a:pt x="508" y="115"/>
                  </a:lnTo>
                  <a:lnTo>
                    <a:pt x="511" y="115"/>
                  </a:lnTo>
                  <a:lnTo>
                    <a:pt x="512" y="115"/>
                  </a:lnTo>
                  <a:lnTo>
                    <a:pt x="512" y="114"/>
                  </a:lnTo>
                  <a:lnTo>
                    <a:pt x="513" y="114"/>
                  </a:lnTo>
                  <a:lnTo>
                    <a:pt x="514" y="114"/>
                  </a:lnTo>
                  <a:lnTo>
                    <a:pt x="514" y="113"/>
                  </a:lnTo>
                  <a:lnTo>
                    <a:pt x="515" y="113"/>
                  </a:lnTo>
                  <a:lnTo>
                    <a:pt x="517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20" y="110"/>
                  </a:lnTo>
                  <a:lnTo>
                    <a:pt x="524" y="108"/>
                  </a:lnTo>
                  <a:lnTo>
                    <a:pt x="526" y="107"/>
                  </a:lnTo>
                  <a:lnTo>
                    <a:pt x="529" y="107"/>
                  </a:lnTo>
                  <a:lnTo>
                    <a:pt x="531" y="105"/>
                  </a:lnTo>
                  <a:lnTo>
                    <a:pt x="532" y="105"/>
                  </a:lnTo>
                  <a:lnTo>
                    <a:pt x="534" y="105"/>
                  </a:lnTo>
                  <a:lnTo>
                    <a:pt x="535" y="105"/>
                  </a:lnTo>
                  <a:lnTo>
                    <a:pt x="535" y="107"/>
                  </a:lnTo>
                  <a:lnTo>
                    <a:pt x="537" y="107"/>
                  </a:lnTo>
                  <a:lnTo>
                    <a:pt x="537" y="105"/>
                  </a:lnTo>
                  <a:lnTo>
                    <a:pt x="537" y="104"/>
                  </a:lnTo>
                  <a:lnTo>
                    <a:pt x="538" y="104"/>
                  </a:lnTo>
                  <a:lnTo>
                    <a:pt x="540" y="103"/>
                  </a:lnTo>
                  <a:lnTo>
                    <a:pt x="541" y="103"/>
                  </a:lnTo>
                  <a:lnTo>
                    <a:pt x="540" y="104"/>
                  </a:lnTo>
                  <a:lnTo>
                    <a:pt x="543" y="103"/>
                  </a:lnTo>
                  <a:lnTo>
                    <a:pt x="542" y="103"/>
                  </a:lnTo>
                  <a:lnTo>
                    <a:pt x="541" y="103"/>
                  </a:lnTo>
                  <a:lnTo>
                    <a:pt x="541" y="102"/>
                  </a:lnTo>
                  <a:lnTo>
                    <a:pt x="542" y="102"/>
                  </a:lnTo>
                  <a:lnTo>
                    <a:pt x="542" y="99"/>
                  </a:lnTo>
                  <a:lnTo>
                    <a:pt x="543" y="99"/>
                  </a:lnTo>
                  <a:lnTo>
                    <a:pt x="547" y="98"/>
                  </a:lnTo>
                  <a:lnTo>
                    <a:pt x="548" y="98"/>
                  </a:lnTo>
                  <a:lnTo>
                    <a:pt x="549" y="98"/>
                  </a:lnTo>
                  <a:lnTo>
                    <a:pt x="551" y="98"/>
                  </a:lnTo>
                  <a:lnTo>
                    <a:pt x="552" y="98"/>
                  </a:lnTo>
                  <a:lnTo>
                    <a:pt x="551" y="97"/>
                  </a:lnTo>
                  <a:lnTo>
                    <a:pt x="552" y="97"/>
                  </a:lnTo>
                  <a:lnTo>
                    <a:pt x="553" y="96"/>
                  </a:lnTo>
                  <a:lnTo>
                    <a:pt x="555" y="96"/>
                  </a:lnTo>
                  <a:lnTo>
                    <a:pt x="558" y="96"/>
                  </a:lnTo>
                  <a:lnTo>
                    <a:pt x="560" y="96"/>
                  </a:lnTo>
                  <a:lnTo>
                    <a:pt x="562" y="96"/>
                  </a:lnTo>
                  <a:lnTo>
                    <a:pt x="562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2" y="97"/>
                  </a:lnTo>
                  <a:lnTo>
                    <a:pt x="564" y="97"/>
                  </a:lnTo>
                  <a:lnTo>
                    <a:pt x="564" y="98"/>
                  </a:lnTo>
                  <a:lnTo>
                    <a:pt x="566" y="98"/>
                  </a:lnTo>
                  <a:lnTo>
                    <a:pt x="568" y="98"/>
                  </a:lnTo>
                  <a:lnTo>
                    <a:pt x="569" y="97"/>
                  </a:lnTo>
                  <a:lnTo>
                    <a:pt x="570" y="97"/>
                  </a:lnTo>
                  <a:lnTo>
                    <a:pt x="572" y="97"/>
                  </a:lnTo>
                  <a:lnTo>
                    <a:pt x="572" y="96"/>
                  </a:lnTo>
                  <a:lnTo>
                    <a:pt x="574" y="96"/>
                  </a:lnTo>
                  <a:lnTo>
                    <a:pt x="575" y="96"/>
                  </a:lnTo>
                  <a:lnTo>
                    <a:pt x="576" y="96"/>
                  </a:lnTo>
                  <a:lnTo>
                    <a:pt x="582" y="94"/>
                  </a:lnTo>
                  <a:lnTo>
                    <a:pt x="582" y="93"/>
                  </a:lnTo>
                  <a:lnTo>
                    <a:pt x="583" y="93"/>
                  </a:lnTo>
                  <a:lnTo>
                    <a:pt x="585" y="93"/>
                  </a:lnTo>
                  <a:lnTo>
                    <a:pt x="585" y="91"/>
                  </a:lnTo>
                  <a:lnTo>
                    <a:pt x="583" y="91"/>
                  </a:lnTo>
                  <a:lnTo>
                    <a:pt x="583" y="90"/>
                  </a:lnTo>
                  <a:lnTo>
                    <a:pt x="585" y="90"/>
                  </a:lnTo>
                  <a:lnTo>
                    <a:pt x="586" y="90"/>
                  </a:lnTo>
                  <a:lnTo>
                    <a:pt x="586" y="91"/>
                  </a:lnTo>
                  <a:lnTo>
                    <a:pt x="587" y="91"/>
                  </a:lnTo>
                  <a:lnTo>
                    <a:pt x="587" y="93"/>
                  </a:lnTo>
                  <a:lnTo>
                    <a:pt x="592" y="93"/>
                  </a:lnTo>
                  <a:lnTo>
                    <a:pt x="593" y="93"/>
                  </a:lnTo>
                  <a:lnTo>
                    <a:pt x="594" y="93"/>
                  </a:lnTo>
                  <a:lnTo>
                    <a:pt x="597" y="93"/>
                  </a:lnTo>
                  <a:lnTo>
                    <a:pt x="600" y="91"/>
                  </a:lnTo>
                  <a:lnTo>
                    <a:pt x="602" y="91"/>
                  </a:lnTo>
                  <a:lnTo>
                    <a:pt x="602" y="90"/>
                  </a:lnTo>
                  <a:lnTo>
                    <a:pt x="603" y="90"/>
                  </a:lnTo>
                  <a:lnTo>
                    <a:pt x="604" y="90"/>
                  </a:lnTo>
                  <a:lnTo>
                    <a:pt x="605" y="90"/>
                  </a:lnTo>
                  <a:lnTo>
                    <a:pt x="606" y="88"/>
                  </a:lnTo>
                  <a:lnTo>
                    <a:pt x="609" y="88"/>
                  </a:lnTo>
                  <a:lnTo>
                    <a:pt x="610" y="87"/>
                  </a:lnTo>
                  <a:lnTo>
                    <a:pt x="611" y="86"/>
                  </a:lnTo>
                  <a:lnTo>
                    <a:pt x="611" y="85"/>
                  </a:lnTo>
                  <a:lnTo>
                    <a:pt x="614" y="83"/>
                  </a:lnTo>
                  <a:lnTo>
                    <a:pt x="614" y="81"/>
                  </a:lnTo>
                  <a:lnTo>
                    <a:pt x="614" y="80"/>
                  </a:lnTo>
                  <a:lnTo>
                    <a:pt x="612" y="80"/>
                  </a:lnTo>
                  <a:lnTo>
                    <a:pt x="612" y="79"/>
                  </a:lnTo>
                  <a:lnTo>
                    <a:pt x="614" y="79"/>
                  </a:lnTo>
                  <a:lnTo>
                    <a:pt x="615" y="79"/>
                  </a:lnTo>
                  <a:lnTo>
                    <a:pt x="618" y="79"/>
                  </a:lnTo>
                  <a:lnTo>
                    <a:pt x="620" y="79"/>
                  </a:lnTo>
                  <a:lnTo>
                    <a:pt x="621" y="79"/>
                  </a:lnTo>
                  <a:lnTo>
                    <a:pt x="622" y="77"/>
                  </a:lnTo>
                  <a:lnTo>
                    <a:pt x="623" y="77"/>
                  </a:lnTo>
                  <a:lnTo>
                    <a:pt x="625" y="76"/>
                  </a:lnTo>
                  <a:lnTo>
                    <a:pt x="627" y="76"/>
                  </a:lnTo>
                  <a:lnTo>
                    <a:pt x="627" y="75"/>
                  </a:lnTo>
                  <a:lnTo>
                    <a:pt x="627" y="73"/>
                  </a:lnTo>
                  <a:lnTo>
                    <a:pt x="625" y="73"/>
                  </a:lnTo>
                  <a:lnTo>
                    <a:pt x="623" y="75"/>
                  </a:lnTo>
                  <a:lnTo>
                    <a:pt x="622" y="75"/>
                  </a:lnTo>
                  <a:lnTo>
                    <a:pt x="621" y="75"/>
                  </a:lnTo>
                  <a:lnTo>
                    <a:pt x="621" y="76"/>
                  </a:lnTo>
                  <a:lnTo>
                    <a:pt x="620" y="76"/>
                  </a:lnTo>
                  <a:lnTo>
                    <a:pt x="618" y="76"/>
                  </a:lnTo>
                  <a:lnTo>
                    <a:pt x="617" y="76"/>
                  </a:lnTo>
                  <a:lnTo>
                    <a:pt x="617" y="75"/>
                  </a:lnTo>
                  <a:lnTo>
                    <a:pt x="615" y="75"/>
                  </a:lnTo>
                  <a:lnTo>
                    <a:pt x="615" y="76"/>
                  </a:lnTo>
                  <a:lnTo>
                    <a:pt x="614" y="76"/>
                  </a:lnTo>
                  <a:lnTo>
                    <a:pt x="612" y="76"/>
                  </a:lnTo>
                  <a:lnTo>
                    <a:pt x="611" y="77"/>
                  </a:lnTo>
                  <a:lnTo>
                    <a:pt x="611" y="76"/>
                  </a:lnTo>
                  <a:lnTo>
                    <a:pt x="610" y="76"/>
                  </a:lnTo>
                  <a:lnTo>
                    <a:pt x="610" y="77"/>
                  </a:lnTo>
                  <a:lnTo>
                    <a:pt x="609" y="77"/>
                  </a:lnTo>
                  <a:lnTo>
                    <a:pt x="606" y="77"/>
                  </a:lnTo>
                  <a:lnTo>
                    <a:pt x="605" y="77"/>
                  </a:lnTo>
                  <a:lnTo>
                    <a:pt x="603" y="79"/>
                  </a:lnTo>
                  <a:lnTo>
                    <a:pt x="602" y="79"/>
                  </a:lnTo>
                  <a:lnTo>
                    <a:pt x="600" y="79"/>
                  </a:lnTo>
                  <a:lnTo>
                    <a:pt x="600" y="80"/>
                  </a:lnTo>
                  <a:lnTo>
                    <a:pt x="599" y="80"/>
                  </a:lnTo>
                  <a:lnTo>
                    <a:pt x="595" y="81"/>
                  </a:lnTo>
                  <a:lnTo>
                    <a:pt x="595" y="80"/>
                  </a:lnTo>
                  <a:lnTo>
                    <a:pt x="597" y="80"/>
                  </a:lnTo>
                  <a:lnTo>
                    <a:pt x="597" y="79"/>
                  </a:lnTo>
                  <a:lnTo>
                    <a:pt x="597" y="77"/>
                  </a:lnTo>
                  <a:lnTo>
                    <a:pt x="595" y="77"/>
                  </a:lnTo>
                  <a:lnTo>
                    <a:pt x="594" y="77"/>
                  </a:lnTo>
                  <a:lnTo>
                    <a:pt x="593" y="79"/>
                  </a:lnTo>
                  <a:lnTo>
                    <a:pt x="592" y="79"/>
                  </a:lnTo>
                  <a:lnTo>
                    <a:pt x="591" y="79"/>
                  </a:lnTo>
                  <a:lnTo>
                    <a:pt x="588" y="79"/>
                  </a:lnTo>
                  <a:lnTo>
                    <a:pt x="586" y="79"/>
                  </a:lnTo>
                  <a:lnTo>
                    <a:pt x="583" y="79"/>
                  </a:lnTo>
                  <a:lnTo>
                    <a:pt x="582" y="79"/>
                  </a:lnTo>
                  <a:lnTo>
                    <a:pt x="577" y="79"/>
                  </a:lnTo>
                  <a:lnTo>
                    <a:pt x="576" y="79"/>
                  </a:lnTo>
                  <a:lnTo>
                    <a:pt x="575" y="79"/>
                  </a:lnTo>
                  <a:lnTo>
                    <a:pt x="574" y="79"/>
                  </a:lnTo>
                  <a:lnTo>
                    <a:pt x="574" y="80"/>
                  </a:lnTo>
                  <a:lnTo>
                    <a:pt x="572" y="80"/>
                  </a:lnTo>
                  <a:lnTo>
                    <a:pt x="568" y="79"/>
                  </a:lnTo>
                  <a:lnTo>
                    <a:pt x="564" y="79"/>
                  </a:lnTo>
                  <a:lnTo>
                    <a:pt x="560" y="79"/>
                  </a:lnTo>
                  <a:lnTo>
                    <a:pt x="560" y="77"/>
                  </a:lnTo>
                  <a:lnTo>
                    <a:pt x="560" y="76"/>
                  </a:lnTo>
                  <a:lnTo>
                    <a:pt x="562" y="76"/>
                  </a:lnTo>
                  <a:lnTo>
                    <a:pt x="564" y="76"/>
                  </a:lnTo>
                  <a:lnTo>
                    <a:pt x="564" y="75"/>
                  </a:lnTo>
                  <a:lnTo>
                    <a:pt x="565" y="75"/>
                  </a:lnTo>
                  <a:lnTo>
                    <a:pt x="565" y="73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1"/>
                  </a:lnTo>
                  <a:lnTo>
                    <a:pt x="569" y="70"/>
                  </a:lnTo>
                  <a:lnTo>
                    <a:pt x="570" y="70"/>
                  </a:lnTo>
                  <a:lnTo>
                    <a:pt x="572" y="70"/>
                  </a:lnTo>
                  <a:lnTo>
                    <a:pt x="572" y="69"/>
                  </a:lnTo>
                  <a:lnTo>
                    <a:pt x="569" y="68"/>
                  </a:lnTo>
                  <a:lnTo>
                    <a:pt x="569" y="69"/>
                  </a:lnTo>
                  <a:lnTo>
                    <a:pt x="568" y="68"/>
                  </a:lnTo>
                  <a:lnTo>
                    <a:pt x="566" y="68"/>
                  </a:lnTo>
                  <a:lnTo>
                    <a:pt x="564" y="68"/>
                  </a:lnTo>
                  <a:lnTo>
                    <a:pt x="562" y="68"/>
                  </a:lnTo>
                  <a:lnTo>
                    <a:pt x="562" y="66"/>
                  </a:lnTo>
                  <a:lnTo>
                    <a:pt x="560" y="66"/>
                  </a:lnTo>
                  <a:lnTo>
                    <a:pt x="559" y="66"/>
                  </a:lnTo>
                  <a:lnTo>
                    <a:pt x="559" y="64"/>
                  </a:lnTo>
                  <a:lnTo>
                    <a:pt x="560" y="64"/>
                  </a:lnTo>
                  <a:lnTo>
                    <a:pt x="562" y="64"/>
                  </a:lnTo>
                  <a:lnTo>
                    <a:pt x="564" y="63"/>
                  </a:lnTo>
                  <a:lnTo>
                    <a:pt x="564" y="64"/>
                  </a:lnTo>
                  <a:lnTo>
                    <a:pt x="565" y="64"/>
                  </a:lnTo>
                  <a:lnTo>
                    <a:pt x="565" y="63"/>
                  </a:lnTo>
                  <a:lnTo>
                    <a:pt x="568" y="63"/>
                  </a:lnTo>
                  <a:lnTo>
                    <a:pt x="569" y="63"/>
                  </a:lnTo>
                  <a:lnTo>
                    <a:pt x="570" y="63"/>
                  </a:lnTo>
                  <a:lnTo>
                    <a:pt x="570" y="62"/>
                  </a:lnTo>
                  <a:lnTo>
                    <a:pt x="575" y="62"/>
                  </a:lnTo>
                  <a:lnTo>
                    <a:pt x="576" y="62"/>
                  </a:lnTo>
                  <a:lnTo>
                    <a:pt x="577" y="62"/>
                  </a:lnTo>
                  <a:lnTo>
                    <a:pt x="578" y="62"/>
                  </a:lnTo>
                  <a:lnTo>
                    <a:pt x="580" y="62"/>
                  </a:lnTo>
                  <a:lnTo>
                    <a:pt x="580" y="60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3" y="59"/>
                  </a:lnTo>
                  <a:lnTo>
                    <a:pt x="585" y="59"/>
                  </a:lnTo>
                  <a:lnTo>
                    <a:pt x="592" y="58"/>
                  </a:lnTo>
                  <a:lnTo>
                    <a:pt x="593" y="58"/>
                  </a:lnTo>
                  <a:lnTo>
                    <a:pt x="593" y="59"/>
                  </a:lnTo>
                  <a:lnTo>
                    <a:pt x="595" y="59"/>
                  </a:lnTo>
                  <a:lnTo>
                    <a:pt x="600" y="59"/>
                  </a:lnTo>
                  <a:lnTo>
                    <a:pt x="600" y="58"/>
                  </a:lnTo>
                  <a:lnTo>
                    <a:pt x="599" y="58"/>
                  </a:lnTo>
                  <a:lnTo>
                    <a:pt x="599" y="57"/>
                  </a:lnTo>
                  <a:lnTo>
                    <a:pt x="600" y="57"/>
                  </a:lnTo>
                  <a:lnTo>
                    <a:pt x="605" y="54"/>
                  </a:lnTo>
                  <a:lnTo>
                    <a:pt x="603" y="57"/>
                  </a:lnTo>
                  <a:lnTo>
                    <a:pt x="604" y="57"/>
                  </a:lnTo>
                  <a:lnTo>
                    <a:pt x="605" y="54"/>
                  </a:lnTo>
                  <a:lnTo>
                    <a:pt x="606" y="54"/>
                  </a:lnTo>
                  <a:lnTo>
                    <a:pt x="609" y="54"/>
                  </a:lnTo>
                  <a:lnTo>
                    <a:pt x="610" y="54"/>
                  </a:lnTo>
                  <a:lnTo>
                    <a:pt x="611" y="54"/>
                  </a:lnTo>
                  <a:lnTo>
                    <a:pt x="612" y="54"/>
                  </a:lnTo>
                  <a:lnTo>
                    <a:pt x="614" y="54"/>
                  </a:lnTo>
                  <a:lnTo>
                    <a:pt x="617" y="53"/>
                  </a:lnTo>
                  <a:lnTo>
                    <a:pt x="620" y="53"/>
                  </a:lnTo>
                  <a:lnTo>
                    <a:pt x="622" y="53"/>
                  </a:lnTo>
                  <a:lnTo>
                    <a:pt x="627" y="53"/>
                  </a:lnTo>
                  <a:lnTo>
                    <a:pt x="627" y="54"/>
                  </a:lnTo>
                  <a:lnTo>
                    <a:pt x="625" y="54"/>
                  </a:lnTo>
                  <a:lnTo>
                    <a:pt x="623" y="54"/>
                  </a:lnTo>
                  <a:lnTo>
                    <a:pt x="622" y="54"/>
                  </a:lnTo>
                  <a:lnTo>
                    <a:pt x="622" y="57"/>
                  </a:lnTo>
                  <a:lnTo>
                    <a:pt x="621" y="57"/>
                  </a:lnTo>
                  <a:lnTo>
                    <a:pt x="621" y="58"/>
                  </a:lnTo>
                  <a:lnTo>
                    <a:pt x="620" y="58"/>
                  </a:lnTo>
                  <a:lnTo>
                    <a:pt x="618" y="59"/>
                  </a:lnTo>
                  <a:lnTo>
                    <a:pt x="620" y="59"/>
                  </a:lnTo>
                  <a:lnTo>
                    <a:pt x="622" y="59"/>
                  </a:lnTo>
                  <a:lnTo>
                    <a:pt x="623" y="59"/>
                  </a:lnTo>
                  <a:lnTo>
                    <a:pt x="625" y="59"/>
                  </a:lnTo>
                  <a:lnTo>
                    <a:pt x="627" y="59"/>
                  </a:lnTo>
                  <a:lnTo>
                    <a:pt x="628" y="59"/>
                  </a:lnTo>
                  <a:lnTo>
                    <a:pt x="629" y="59"/>
                  </a:lnTo>
                  <a:lnTo>
                    <a:pt x="629" y="60"/>
                  </a:lnTo>
                  <a:lnTo>
                    <a:pt x="631" y="60"/>
                  </a:lnTo>
                  <a:lnTo>
                    <a:pt x="632" y="59"/>
                  </a:lnTo>
                  <a:lnTo>
                    <a:pt x="632" y="60"/>
                  </a:lnTo>
                  <a:lnTo>
                    <a:pt x="633" y="60"/>
                  </a:lnTo>
                  <a:lnTo>
                    <a:pt x="635" y="59"/>
                  </a:lnTo>
                  <a:lnTo>
                    <a:pt x="637" y="59"/>
                  </a:lnTo>
                  <a:lnTo>
                    <a:pt x="638" y="60"/>
                  </a:lnTo>
                  <a:lnTo>
                    <a:pt x="639" y="60"/>
                  </a:lnTo>
                  <a:lnTo>
                    <a:pt x="640" y="59"/>
                  </a:lnTo>
                  <a:lnTo>
                    <a:pt x="642" y="59"/>
                  </a:lnTo>
                  <a:lnTo>
                    <a:pt x="644" y="59"/>
                  </a:lnTo>
                  <a:lnTo>
                    <a:pt x="644" y="58"/>
                  </a:lnTo>
                  <a:lnTo>
                    <a:pt x="645" y="58"/>
                  </a:lnTo>
                  <a:lnTo>
                    <a:pt x="646" y="58"/>
                  </a:lnTo>
                  <a:lnTo>
                    <a:pt x="648" y="58"/>
                  </a:lnTo>
                  <a:lnTo>
                    <a:pt x="649" y="58"/>
                  </a:lnTo>
                  <a:lnTo>
                    <a:pt x="650" y="58"/>
                  </a:lnTo>
                  <a:lnTo>
                    <a:pt x="649" y="59"/>
                  </a:lnTo>
                  <a:lnTo>
                    <a:pt x="650" y="59"/>
                  </a:lnTo>
                  <a:lnTo>
                    <a:pt x="650" y="58"/>
                  </a:lnTo>
                  <a:lnTo>
                    <a:pt x="651" y="58"/>
                  </a:lnTo>
                  <a:lnTo>
                    <a:pt x="651" y="57"/>
                  </a:lnTo>
                  <a:lnTo>
                    <a:pt x="650" y="57"/>
                  </a:lnTo>
                  <a:lnTo>
                    <a:pt x="649" y="54"/>
                  </a:lnTo>
                  <a:lnTo>
                    <a:pt x="651" y="54"/>
                  </a:lnTo>
                  <a:lnTo>
                    <a:pt x="654" y="54"/>
                  </a:lnTo>
                  <a:lnTo>
                    <a:pt x="655" y="53"/>
                  </a:lnTo>
                  <a:lnTo>
                    <a:pt x="654" y="53"/>
                  </a:lnTo>
                  <a:lnTo>
                    <a:pt x="651" y="53"/>
                  </a:lnTo>
                  <a:lnTo>
                    <a:pt x="651" y="52"/>
                  </a:lnTo>
                  <a:lnTo>
                    <a:pt x="651" y="51"/>
                  </a:lnTo>
                  <a:lnTo>
                    <a:pt x="654" y="51"/>
                  </a:lnTo>
                  <a:lnTo>
                    <a:pt x="655" y="51"/>
                  </a:lnTo>
                  <a:lnTo>
                    <a:pt x="655" y="49"/>
                  </a:lnTo>
                  <a:lnTo>
                    <a:pt x="656" y="49"/>
                  </a:lnTo>
                  <a:lnTo>
                    <a:pt x="657" y="49"/>
                  </a:lnTo>
                  <a:lnTo>
                    <a:pt x="659" y="49"/>
                  </a:lnTo>
                  <a:lnTo>
                    <a:pt x="660" y="49"/>
                  </a:lnTo>
                  <a:lnTo>
                    <a:pt x="660" y="48"/>
                  </a:lnTo>
                  <a:lnTo>
                    <a:pt x="659" y="48"/>
                  </a:lnTo>
                  <a:lnTo>
                    <a:pt x="656" y="48"/>
                  </a:lnTo>
                  <a:lnTo>
                    <a:pt x="654" y="48"/>
                  </a:lnTo>
                  <a:lnTo>
                    <a:pt x="655" y="46"/>
                  </a:lnTo>
                  <a:lnTo>
                    <a:pt x="654" y="46"/>
                  </a:lnTo>
                  <a:lnTo>
                    <a:pt x="651" y="48"/>
                  </a:lnTo>
                  <a:lnTo>
                    <a:pt x="650" y="48"/>
                  </a:lnTo>
                  <a:lnTo>
                    <a:pt x="649" y="48"/>
                  </a:lnTo>
                  <a:lnTo>
                    <a:pt x="646" y="48"/>
                  </a:lnTo>
                  <a:lnTo>
                    <a:pt x="645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9" y="46"/>
                  </a:lnTo>
                  <a:lnTo>
                    <a:pt x="640" y="45"/>
                  </a:lnTo>
                  <a:lnTo>
                    <a:pt x="642" y="45"/>
                  </a:lnTo>
                  <a:lnTo>
                    <a:pt x="642" y="43"/>
                  </a:lnTo>
                  <a:lnTo>
                    <a:pt x="644" y="42"/>
                  </a:lnTo>
                  <a:lnTo>
                    <a:pt x="644" y="41"/>
                  </a:lnTo>
                  <a:lnTo>
                    <a:pt x="642" y="40"/>
                  </a:lnTo>
                  <a:lnTo>
                    <a:pt x="642" y="37"/>
                  </a:lnTo>
                  <a:lnTo>
                    <a:pt x="640" y="37"/>
                  </a:lnTo>
                  <a:lnTo>
                    <a:pt x="639" y="37"/>
                  </a:lnTo>
                  <a:lnTo>
                    <a:pt x="639" y="36"/>
                  </a:lnTo>
                  <a:lnTo>
                    <a:pt x="638" y="35"/>
                  </a:lnTo>
                  <a:lnTo>
                    <a:pt x="637" y="35"/>
                  </a:lnTo>
                  <a:lnTo>
                    <a:pt x="635" y="35"/>
                  </a:lnTo>
                  <a:lnTo>
                    <a:pt x="633" y="35"/>
                  </a:lnTo>
                  <a:lnTo>
                    <a:pt x="633" y="34"/>
                  </a:lnTo>
                  <a:lnTo>
                    <a:pt x="631" y="33"/>
                  </a:lnTo>
                  <a:lnTo>
                    <a:pt x="632" y="33"/>
                  </a:lnTo>
                  <a:lnTo>
                    <a:pt x="633" y="33"/>
                  </a:lnTo>
                  <a:lnTo>
                    <a:pt x="635" y="33"/>
                  </a:lnTo>
                  <a:lnTo>
                    <a:pt x="635" y="31"/>
                  </a:lnTo>
                  <a:lnTo>
                    <a:pt x="637" y="31"/>
                  </a:lnTo>
                  <a:lnTo>
                    <a:pt x="638" y="31"/>
                  </a:lnTo>
                  <a:lnTo>
                    <a:pt x="639" y="30"/>
                  </a:lnTo>
                  <a:lnTo>
                    <a:pt x="640" y="30"/>
                  </a:lnTo>
                  <a:lnTo>
                    <a:pt x="642" y="28"/>
                  </a:lnTo>
                  <a:lnTo>
                    <a:pt x="644" y="28"/>
                  </a:lnTo>
                  <a:lnTo>
                    <a:pt x="644" y="26"/>
                  </a:lnTo>
                  <a:lnTo>
                    <a:pt x="645" y="26"/>
                  </a:lnTo>
                  <a:lnTo>
                    <a:pt x="648" y="26"/>
                  </a:lnTo>
                  <a:lnTo>
                    <a:pt x="650" y="26"/>
                  </a:lnTo>
                  <a:lnTo>
                    <a:pt x="655" y="26"/>
                  </a:lnTo>
                  <a:lnTo>
                    <a:pt x="659" y="26"/>
                  </a:lnTo>
                  <a:lnTo>
                    <a:pt x="662" y="26"/>
                  </a:lnTo>
                  <a:lnTo>
                    <a:pt x="667" y="25"/>
                  </a:lnTo>
                  <a:lnTo>
                    <a:pt x="668" y="25"/>
                  </a:lnTo>
                  <a:lnTo>
                    <a:pt x="671" y="25"/>
                  </a:lnTo>
                  <a:lnTo>
                    <a:pt x="673" y="25"/>
                  </a:lnTo>
                  <a:lnTo>
                    <a:pt x="674" y="25"/>
                  </a:lnTo>
                  <a:lnTo>
                    <a:pt x="674" y="24"/>
                  </a:lnTo>
                  <a:lnTo>
                    <a:pt x="678" y="24"/>
                  </a:lnTo>
                  <a:lnTo>
                    <a:pt x="685" y="22"/>
                  </a:lnTo>
                  <a:lnTo>
                    <a:pt x="689" y="22"/>
                  </a:lnTo>
                  <a:lnTo>
                    <a:pt x="690" y="22"/>
                  </a:lnTo>
                  <a:lnTo>
                    <a:pt x="690" y="19"/>
                  </a:lnTo>
                  <a:lnTo>
                    <a:pt x="691" y="18"/>
                  </a:lnTo>
                  <a:lnTo>
                    <a:pt x="692" y="18"/>
                  </a:lnTo>
                  <a:lnTo>
                    <a:pt x="691" y="19"/>
                  </a:lnTo>
                  <a:lnTo>
                    <a:pt x="692" y="19"/>
                  </a:lnTo>
                  <a:lnTo>
                    <a:pt x="692" y="18"/>
                  </a:lnTo>
                  <a:lnTo>
                    <a:pt x="694" y="18"/>
                  </a:lnTo>
                  <a:lnTo>
                    <a:pt x="695" y="18"/>
                  </a:lnTo>
                  <a:lnTo>
                    <a:pt x="697" y="17"/>
                  </a:lnTo>
                  <a:lnTo>
                    <a:pt x="699" y="17"/>
                  </a:lnTo>
                  <a:lnTo>
                    <a:pt x="701" y="16"/>
                  </a:lnTo>
                  <a:lnTo>
                    <a:pt x="702" y="16"/>
                  </a:lnTo>
                  <a:lnTo>
                    <a:pt x="703" y="16"/>
                  </a:lnTo>
                  <a:lnTo>
                    <a:pt x="705" y="14"/>
                  </a:lnTo>
                  <a:lnTo>
                    <a:pt x="707" y="14"/>
                  </a:lnTo>
                  <a:lnTo>
                    <a:pt x="708" y="14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2" y="11"/>
                  </a:lnTo>
                  <a:lnTo>
                    <a:pt x="713" y="11"/>
                  </a:lnTo>
                  <a:lnTo>
                    <a:pt x="711" y="13"/>
                  </a:lnTo>
                  <a:lnTo>
                    <a:pt x="712" y="13"/>
                  </a:lnTo>
                  <a:lnTo>
                    <a:pt x="713" y="13"/>
                  </a:lnTo>
                  <a:lnTo>
                    <a:pt x="716" y="11"/>
                  </a:lnTo>
                  <a:lnTo>
                    <a:pt x="717" y="11"/>
                  </a:lnTo>
                  <a:lnTo>
                    <a:pt x="718" y="11"/>
                  </a:lnTo>
                  <a:lnTo>
                    <a:pt x="718" y="13"/>
                  </a:lnTo>
                  <a:lnTo>
                    <a:pt x="719" y="13"/>
                  </a:lnTo>
                  <a:lnTo>
                    <a:pt x="719" y="11"/>
                  </a:lnTo>
                  <a:lnTo>
                    <a:pt x="720" y="11"/>
                  </a:lnTo>
                  <a:lnTo>
                    <a:pt x="724" y="11"/>
                  </a:lnTo>
                  <a:lnTo>
                    <a:pt x="726" y="11"/>
                  </a:lnTo>
                  <a:lnTo>
                    <a:pt x="728" y="11"/>
                  </a:lnTo>
                  <a:lnTo>
                    <a:pt x="729" y="11"/>
                  </a:lnTo>
                  <a:lnTo>
                    <a:pt x="730" y="9"/>
                  </a:lnTo>
                  <a:lnTo>
                    <a:pt x="731" y="9"/>
                  </a:lnTo>
                  <a:lnTo>
                    <a:pt x="734" y="9"/>
                  </a:lnTo>
                  <a:lnTo>
                    <a:pt x="735" y="9"/>
                  </a:lnTo>
                  <a:lnTo>
                    <a:pt x="737" y="8"/>
                  </a:lnTo>
                  <a:lnTo>
                    <a:pt x="740" y="8"/>
                  </a:lnTo>
                  <a:lnTo>
                    <a:pt x="740" y="9"/>
                  </a:lnTo>
                  <a:lnTo>
                    <a:pt x="739" y="9"/>
                  </a:lnTo>
                  <a:lnTo>
                    <a:pt x="739" y="11"/>
                  </a:lnTo>
                  <a:lnTo>
                    <a:pt x="740" y="9"/>
                  </a:lnTo>
                  <a:lnTo>
                    <a:pt x="743" y="8"/>
                  </a:lnTo>
                  <a:lnTo>
                    <a:pt x="742" y="9"/>
                  </a:lnTo>
                  <a:lnTo>
                    <a:pt x="740" y="11"/>
                  </a:lnTo>
                  <a:lnTo>
                    <a:pt x="742" y="11"/>
                  </a:lnTo>
                  <a:lnTo>
                    <a:pt x="742" y="9"/>
                  </a:lnTo>
                  <a:lnTo>
                    <a:pt x="743" y="9"/>
                  </a:lnTo>
                  <a:lnTo>
                    <a:pt x="745" y="8"/>
                  </a:lnTo>
                  <a:lnTo>
                    <a:pt x="746" y="8"/>
                  </a:lnTo>
                  <a:lnTo>
                    <a:pt x="746" y="7"/>
                  </a:lnTo>
                  <a:lnTo>
                    <a:pt x="747" y="7"/>
                  </a:lnTo>
                  <a:lnTo>
                    <a:pt x="748" y="7"/>
                  </a:lnTo>
                  <a:lnTo>
                    <a:pt x="752" y="6"/>
                  </a:lnTo>
                  <a:lnTo>
                    <a:pt x="753" y="6"/>
                  </a:lnTo>
                  <a:lnTo>
                    <a:pt x="754" y="6"/>
                  </a:lnTo>
                  <a:lnTo>
                    <a:pt x="754" y="7"/>
                  </a:lnTo>
                  <a:lnTo>
                    <a:pt x="756" y="6"/>
                  </a:lnTo>
                  <a:lnTo>
                    <a:pt x="758" y="5"/>
                  </a:lnTo>
                  <a:lnTo>
                    <a:pt x="758" y="6"/>
                  </a:lnTo>
                  <a:lnTo>
                    <a:pt x="762" y="6"/>
                  </a:lnTo>
                  <a:lnTo>
                    <a:pt x="765" y="6"/>
                  </a:lnTo>
                  <a:lnTo>
                    <a:pt x="770" y="6"/>
                  </a:lnTo>
                  <a:lnTo>
                    <a:pt x="772" y="6"/>
                  </a:lnTo>
                  <a:lnTo>
                    <a:pt x="775" y="5"/>
                  </a:lnTo>
                  <a:lnTo>
                    <a:pt x="777" y="5"/>
                  </a:lnTo>
                  <a:lnTo>
                    <a:pt x="782" y="3"/>
                  </a:lnTo>
                  <a:lnTo>
                    <a:pt x="785" y="1"/>
                  </a:lnTo>
                  <a:lnTo>
                    <a:pt x="787" y="1"/>
                  </a:lnTo>
                  <a:lnTo>
                    <a:pt x="791" y="0"/>
                  </a:lnTo>
                  <a:lnTo>
                    <a:pt x="793" y="0"/>
                  </a:lnTo>
                  <a:lnTo>
                    <a:pt x="796" y="0"/>
                  </a:lnTo>
                  <a:lnTo>
                    <a:pt x="796" y="1"/>
                  </a:lnTo>
                  <a:lnTo>
                    <a:pt x="797" y="1"/>
                  </a:lnTo>
                  <a:lnTo>
                    <a:pt x="798" y="1"/>
                  </a:lnTo>
                  <a:lnTo>
                    <a:pt x="799" y="1"/>
                  </a:lnTo>
                  <a:lnTo>
                    <a:pt x="800" y="1"/>
                  </a:lnTo>
                  <a:lnTo>
                    <a:pt x="802" y="1"/>
                  </a:lnTo>
                  <a:lnTo>
                    <a:pt x="802" y="3"/>
                  </a:lnTo>
                  <a:lnTo>
                    <a:pt x="802" y="5"/>
                  </a:lnTo>
                  <a:lnTo>
                    <a:pt x="804" y="5"/>
                  </a:lnTo>
                  <a:lnTo>
                    <a:pt x="804" y="3"/>
                  </a:lnTo>
                  <a:lnTo>
                    <a:pt x="805" y="3"/>
                  </a:lnTo>
                  <a:lnTo>
                    <a:pt x="806" y="3"/>
                  </a:lnTo>
                  <a:lnTo>
                    <a:pt x="806" y="1"/>
                  </a:lnTo>
                  <a:lnTo>
                    <a:pt x="808" y="1"/>
                  </a:lnTo>
                  <a:lnTo>
                    <a:pt x="808" y="3"/>
                  </a:lnTo>
                  <a:lnTo>
                    <a:pt x="809" y="3"/>
                  </a:lnTo>
                  <a:lnTo>
                    <a:pt x="809" y="5"/>
                  </a:lnTo>
                  <a:lnTo>
                    <a:pt x="808" y="5"/>
                  </a:lnTo>
                  <a:lnTo>
                    <a:pt x="806" y="5"/>
                  </a:lnTo>
                  <a:lnTo>
                    <a:pt x="806" y="6"/>
                  </a:lnTo>
                  <a:lnTo>
                    <a:pt x="808" y="6"/>
                  </a:lnTo>
                  <a:lnTo>
                    <a:pt x="809" y="6"/>
                  </a:lnTo>
                  <a:lnTo>
                    <a:pt x="810" y="6"/>
                  </a:lnTo>
                  <a:lnTo>
                    <a:pt x="811" y="6"/>
                  </a:lnTo>
                  <a:lnTo>
                    <a:pt x="814" y="6"/>
                  </a:lnTo>
                  <a:lnTo>
                    <a:pt x="815" y="5"/>
                  </a:lnTo>
                  <a:lnTo>
                    <a:pt x="819" y="5"/>
                  </a:lnTo>
                  <a:lnTo>
                    <a:pt x="820" y="5"/>
                  </a:lnTo>
                  <a:lnTo>
                    <a:pt x="822" y="5"/>
                  </a:lnTo>
                  <a:lnTo>
                    <a:pt x="823" y="5"/>
                  </a:lnTo>
                  <a:lnTo>
                    <a:pt x="825" y="5"/>
                  </a:lnTo>
                  <a:lnTo>
                    <a:pt x="826" y="6"/>
                  </a:lnTo>
                  <a:lnTo>
                    <a:pt x="827" y="6"/>
                  </a:lnTo>
                  <a:lnTo>
                    <a:pt x="827" y="5"/>
                  </a:lnTo>
                  <a:lnTo>
                    <a:pt x="831" y="5"/>
                  </a:lnTo>
                  <a:lnTo>
                    <a:pt x="832" y="6"/>
                  </a:lnTo>
                  <a:lnTo>
                    <a:pt x="828" y="6"/>
                  </a:lnTo>
                  <a:lnTo>
                    <a:pt x="828" y="7"/>
                  </a:lnTo>
                  <a:lnTo>
                    <a:pt x="828" y="8"/>
                  </a:lnTo>
                  <a:lnTo>
                    <a:pt x="827" y="9"/>
                  </a:lnTo>
                  <a:lnTo>
                    <a:pt x="831" y="9"/>
                  </a:lnTo>
                  <a:lnTo>
                    <a:pt x="833" y="9"/>
                  </a:lnTo>
                  <a:lnTo>
                    <a:pt x="834" y="9"/>
                  </a:lnTo>
                  <a:lnTo>
                    <a:pt x="836" y="9"/>
                  </a:lnTo>
                  <a:lnTo>
                    <a:pt x="837" y="9"/>
                  </a:lnTo>
                  <a:lnTo>
                    <a:pt x="838" y="9"/>
                  </a:lnTo>
                  <a:lnTo>
                    <a:pt x="840" y="8"/>
                  </a:lnTo>
                  <a:lnTo>
                    <a:pt x="842" y="8"/>
                  </a:lnTo>
                  <a:lnTo>
                    <a:pt x="844" y="8"/>
                  </a:lnTo>
                  <a:lnTo>
                    <a:pt x="845" y="8"/>
                  </a:lnTo>
                  <a:lnTo>
                    <a:pt x="844" y="9"/>
                  </a:lnTo>
                  <a:lnTo>
                    <a:pt x="846" y="9"/>
                  </a:lnTo>
                  <a:lnTo>
                    <a:pt x="849" y="9"/>
                  </a:lnTo>
                  <a:lnTo>
                    <a:pt x="851" y="8"/>
                  </a:lnTo>
                  <a:lnTo>
                    <a:pt x="853" y="8"/>
                  </a:lnTo>
                  <a:lnTo>
                    <a:pt x="855" y="8"/>
                  </a:lnTo>
                  <a:lnTo>
                    <a:pt x="857" y="8"/>
                  </a:lnTo>
                  <a:lnTo>
                    <a:pt x="860" y="8"/>
                  </a:lnTo>
                  <a:lnTo>
                    <a:pt x="860" y="9"/>
                  </a:lnTo>
                  <a:lnTo>
                    <a:pt x="861" y="9"/>
                  </a:lnTo>
                  <a:lnTo>
                    <a:pt x="862" y="9"/>
                  </a:lnTo>
                  <a:lnTo>
                    <a:pt x="863" y="9"/>
                  </a:lnTo>
                  <a:lnTo>
                    <a:pt x="862" y="11"/>
                  </a:lnTo>
                  <a:lnTo>
                    <a:pt x="863" y="11"/>
                  </a:lnTo>
                  <a:lnTo>
                    <a:pt x="865" y="11"/>
                  </a:lnTo>
                  <a:lnTo>
                    <a:pt x="867" y="9"/>
                  </a:lnTo>
                  <a:lnTo>
                    <a:pt x="868" y="9"/>
                  </a:lnTo>
                  <a:lnTo>
                    <a:pt x="868" y="11"/>
                  </a:lnTo>
                  <a:lnTo>
                    <a:pt x="869" y="11"/>
                  </a:lnTo>
                  <a:lnTo>
                    <a:pt x="871" y="11"/>
                  </a:lnTo>
                  <a:lnTo>
                    <a:pt x="872" y="13"/>
                  </a:lnTo>
                  <a:lnTo>
                    <a:pt x="876" y="13"/>
                  </a:lnTo>
                  <a:lnTo>
                    <a:pt x="878" y="13"/>
                  </a:lnTo>
                  <a:lnTo>
                    <a:pt x="879" y="13"/>
                  </a:lnTo>
                  <a:lnTo>
                    <a:pt x="884" y="13"/>
                  </a:lnTo>
                  <a:lnTo>
                    <a:pt x="885" y="13"/>
                  </a:lnTo>
                  <a:lnTo>
                    <a:pt x="886" y="13"/>
                  </a:lnTo>
                  <a:lnTo>
                    <a:pt x="888" y="13"/>
                  </a:lnTo>
                  <a:lnTo>
                    <a:pt x="889" y="13"/>
                  </a:lnTo>
                  <a:lnTo>
                    <a:pt x="890" y="13"/>
                  </a:lnTo>
                  <a:lnTo>
                    <a:pt x="891" y="13"/>
                  </a:lnTo>
                  <a:lnTo>
                    <a:pt x="891" y="14"/>
                  </a:lnTo>
                  <a:lnTo>
                    <a:pt x="894" y="14"/>
                  </a:lnTo>
                  <a:lnTo>
                    <a:pt x="896" y="14"/>
                  </a:lnTo>
                  <a:lnTo>
                    <a:pt x="897" y="14"/>
                  </a:lnTo>
                  <a:lnTo>
                    <a:pt x="899" y="14"/>
                  </a:lnTo>
                  <a:lnTo>
                    <a:pt x="900" y="14"/>
                  </a:lnTo>
                  <a:lnTo>
                    <a:pt x="902" y="14"/>
                  </a:lnTo>
                  <a:lnTo>
                    <a:pt x="903" y="14"/>
                  </a:lnTo>
                  <a:lnTo>
                    <a:pt x="905" y="14"/>
                  </a:lnTo>
                  <a:lnTo>
                    <a:pt x="906" y="14"/>
                  </a:lnTo>
                  <a:lnTo>
                    <a:pt x="907" y="14"/>
                  </a:lnTo>
                  <a:lnTo>
                    <a:pt x="907" y="13"/>
                  </a:lnTo>
                  <a:lnTo>
                    <a:pt x="908" y="13"/>
                  </a:lnTo>
                  <a:lnTo>
                    <a:pt x="911" y="13"/>
                  </a:lnTo>
                  <a:lnTo>
                    <a:pt x="912" y="13"/>
                  </a:lnTo>
                  <a:lnTo>
                    <a:pt x="913" y="13"/>
                  </a:lnTo>
                  <a:lnTo>
                    <a:pt x="914" y="13"/>
                  </a:lnTo>
                  <a:lnTo>
                    <a:pt x="914" y="14"/>
                  </a:lnTo>
                  <a:lnTo>
                    <a:pt x="916" y="13"/>
                  </a:lnTo>
                  <a:lnTo>
                    <a:pt x="917" y="13"/>
                  </a:lnTo>
                  <a:lnTo>
                    <a:pt x="918" y="13"/>
                  </a:lnTo>
                  <a:lnTo>
                    <a:pt x="920" y="13"/>
                  </a:lnTo>
                  <a:lnTo>
                    <a:pt x="922" y="14"/>
                  </a:lnTo>
                  <a:lnTo>
                    <a:pt x="923" y="14"/>
                  </a:lnTo>
                  <a:lnTo>
                    <a:pt x="923" y="16"/>
                  </a:lnTo>
                  <a:lnTo>
                    <a:pt x="924" y="16"/>
                  </a:lnTo>
                  <a:lnTo>
                    <a:pt x="924" y="17"/>
                  </a:lnTo>
                  <a:lnTo>
                    <a:pt x="925" y="17"/>
                  </a:lnTo>
                  <a:lnTo>
                    <a:pt x="926" y="17"/>
                  </a:lnTo>
                  <a:lnTo>
                    <a:pt x="926" y="16"/>
                  </a:lnTo>
                  <a:lnTo>
                    <a:pt x="929" y="17"/>
                  </a:lnTo>
                  <a:lnTo>
                    <a:pt x="929" y="18"/>
                  </a:lnTo>
                  <a:lnTo>
                    <a:pt x="930" y="18"/>
                  </a:lnTo>
                  <a:lnTo>
                    <a:pt x="931" y="18"/>
                  </a:lnTo>
                  <a:lnTo>
                    <a:pt x="930" y="17"/>
                  </a:lnTo>
                  <a:lnTo>
                    <a:pt x="933" y="18"/>
                  </a:lnTo>
                  <a:lnTo>
                    <a:pt x="931" y="19"/>
                  </a:lnTo>
                  <a:lnTo>
                    <a:pt x="929" y="22"/>
                  </a:lnTo>
                  <a:lnTo>
                    <a:pt x="925" y="23"/>
                  </a:lnTo>
                  <a:lnTo>
                    <a:pt x="923" y="24"/>
                  </a:lnTo>
                  <a:lnTo>
                    <a:pt x="922" y="25"/>
                  </a:lnTo>
                  <a:lnTo>
                    <a:pt x="918" y="28"/>
                  </a:lnTo>
                  <a:lnTo>
                    <a:pt x="916" y="30"/>
                  </a:lnTo>
                  <a:lnTo>
                    <a:pt x="914" y="31"/>
                  </a:lnTo>
                  <a:lnTo>
                    <a:pt x="912" y="33"/>
                  </a:lnTo>
                  <a:lnTo>
                    <a:pt x="908" y="34"/>
                  </a:lnTo>
                  <a:lnTo>
                    <a:pt x="907" y="36"/>
                  </a:lnTo>
                  <a:lnTo>
                    <a:pt x="905" y="37"/>
                  </a:lnTo>
                  <a:lnTo>
                    <a:pt x="902" y="40"/>
                  </a:lnTo>
                  <a:lnTo>
                    <a:pt x="899" y="41"/>
                  </a:lnTo>
                  <a:lnTo>
                    <a:pt x="897" y="42"/>
                  </a:lnTo>
                  <a:lnTo>
                    <a:pt x="895" y="45"/>
                  </a:lnTo>
                  <a:lnTo>
                    <a:pt x="891" y="46"/>
                  </a:lnTo>
                  <a:lnTo>
                    <a:pt x="889" y="48"/>
                  </a:lnTo>
                  <a:lnTo>
                    <a:pt x="888" y="49"/>
                  </a:lnTo>
                  <a:lnTo>
                    <a:pt x="885" y="52"/>
                  </a:lnTo>
                  <a:lnTo>
                    <a:pt x="882" y="53"/>
                  </a:lnTo>
                  <a:lnTo>
                    <a:pt x="880" y="54"/>
                  </a:lnTo>
                  <a:lnTo>
                    <a:pt x="878" y="57"/>
                  </a:lnTo>
                  <a:lnTo>
                    <a:pt x="876" y="59"/>
                  </a:lnTo>
                  <a:lnTo>
                    <a:pt x="872" y="60"/>
                  </a:lnTo>
                  <a:lnTo>
                    <a:pt x="871" y="62"/>
                  </a:lnTo>
                  <a:lnTo>
                    <a:pt x="868" y="63"/>
                  </a:lnTo>
                  <a:lnTo>
                    <a:pt x="865" y="66"/>
                  </a:lnTo>
                  <a:lnTo>
                    <a:pt x="862" y="68"/>
                  </a:lnTo>
                  <a:lnTo>
                    <a:pt x="861" y="69"/>
                  </a:lnTo>
                  <a:lnTo>
                    <a:pt x="859" y="71"/>
                  </a:lnTo>
                  <a:lnTo>
                    <a:pt x="855" y="73"/>
                  </a:lnTo>
                  <a:lnTo>
                    <a:pt x="853" y="75"/>
                  </a:lnTo>
                  <a:lnTo>
                    <a:pt x="851" y="77"/>
                  </a:lnTo>
                  <a:lnTo>
                    <a:pt x="849" y="79"/>
                  </a:lnTo>
                  <a:lnTo>
                    <a:pt x="845" y="80"/>
                  </a:lnTo>
                  <a:lnTo>
                    <a:pt x="843" y="83"/>
                  </a:lnTo>
                  <a:lnTo>
                    <a:pt x="840" y="85"/>
                  </a:lnTo>
                  <a:lnTo>
                    <a:pt x="838" y="86"/>
                  </a:lnTo>
                  <a:lnTo>
                    <a:pt x="836" y="88"/>
                  </a:lnTo>
                  <a:lnTo>
                    <a:pt x="833" y="90"/>
                  </a:lnTo>
                  <a:lnTo>
                    <a:pt x="831" y="91"/>
                  </a:lnTo>
                  <a:lnTo>
                    <a:pt x="828" y="94"/>
                  </a:lnTo>
                  <a:lnTo>
                    <a:pt x="826" y="96"/>
                  </a:lnTo>
                  <a:lnTo>
                    <a:pt x="823" y="97"/>
                  </a:lnTo>
                  <a:lnTo>
                    <a:pt x="820" y="99"/>
                  </a:lnTo>
                  <a:lnTo>
                    <a:pt x="819" y="102"/>
                  </a:lnTo>
                  <a:lnTo>
                    <a:pt x="816" y="104"/>
                  </a:lnTo>
                  <a:lnTo>
                    <a:pt x="814" y="105"/>
                  </a:lnTo>
                  <a:lnTo>
                    <a:pt x="810" y="107"/>
                  </a:lnTo>
                  <a:lnTo>
                    <a:pt x="809" y="110"/>
                  </a:lnTo>
                  <a:lnTo>
                    <a:pt x="806" y="111"/>
                  </a:lnTo>
                  <a:lnTo>
                    <a:pt x="804" y="114"/>
                  </a:lnTo>
                  <a:lnTo>
                    <a:pt x="800" y="115"/>
                  </a:lnTo>
                  <a:lnTo>
                    <a:pt x="799" y="116"/>
                  </a:lnTo>
                  <a:lnTo>
                    <a:pt x="797" y="120"/>
                  </a:lnTo>
                  <a:lnTo>
                    <a:pt x="793" y="121"/>
                  </a:lnTo>
                  <a:lnTo>
                    <a:pt x="791" y="123"/>
                  </a:lnTo>
                  <a:lnTo>
                    <a:pt x="789" y="125"/>
                  </a:lnTo>
                  <a:lnTo>
                    <a:pt x="787" y="128"/>
                  </a:lnTo>
                  <a:lnTo>
                    <a:pt x="783" y="130"/>
                  </a:lnTo>
                  <a:lnTo>
                    <a:pt x="781" y="132"/>
                  </a:lnTo>
                  <a:lnTo>
                    <a:pt x="780" y="133"/>
                  </a:lnTo>
                  <a:lnTo>
                    <a:pt x="777" y="134"/>
                  </a:lnTo>
                  <a:lnTo>
                    <a:pt x="777" y="137"/>
                  </a:lnTo>
                  <a:lnTo>
                    <a:pt x="779" y="137"/>
                  </a:lnTo>
                  <a:lnTo>
                    <a:pt x="780" y="137"/>
                  </a:lnTo>
                  <a:lnTo>
                    <a:pt x="781" y="138"/>
                  </a:lnTo>
                  <a:lnTo>
                    <a:pt x="781" y="137"/>
                  </a:lnTo>
                  <a:lnTo>
                    <a:pt x="782" y="137"/>
                  </a:lnTo>
                  <a:lnTo>
                    <a:pt x="783" y="137"/>
                  </a:lnTo>
                  <a:lnTo>
                    <a:pt x="785" y="137"/>
                  </a:lnTo>
                  <a:lnTo>
                    <a:pt x="787" y="138"/>
                  </a:lnTo>
                  <a:lnTo>
                    <a:pt x="788" y="138"/>
                  </a:lnTo>
                  <a:lnTo>
                    <a:pt x="789" y="137"/>
                  </a:lnTo>
                  <a:lnTo>
                    <a:pt x="792" y="137"/>
                  </a:lnTo>
                  <a:lnTo>
                    <a:pt x="792" y="134"/>
                  </a:lnTo>
                  <a:lnTo>
                    <a:pt x="793" y="134"/>
                  </a:lnTo>
                  <a:lnTo>
                    <a:pt x="796" y="134"/>
                  </a:lnTo>
                  <a:lnTo>
                    <a:pt x="797" y="134"/>
                  </a:lnTo>
                  <a:lnTo>
                    <a:pt x="798" y="134"/>
                  </a:lnTo>
                  <a:lnTo>
                    <a:pt x="799" y="134"/>
                  </a:lnTo>
                  <a:lnTo>
                    <a:pt x="799" y="137"/>
                  </a:lnTo>
                  <a:lnTo>
                    <a:pt x="798" y="137"/>
                  </a:lnTo>
                  <a:lnTo>
                    <a:pt x="797" y="138"/>
                  </a:lnTo>
                  <a:lnTo>
                    <a:pt x="796" y="139"/>
                  </a:lnTo>
                  <a:lnTo>
                    <a:pt x="793" y="139"/>
                  </a:lnTo>
                  <a:lnTo>
                    <a:pt x="796" y="140"/>
                  </a:lnTo>
                  <a:lnTo>
                    <a:pt x="797" y="140"/>
                  </a:lnTo>
                  <a:lnTo>
                    <a:pt x="797" y="142"/>
                  </a:lnTo>
                  <a:lnTo>
                    <a:pt x="797" y="143"/>
                  </a:lnTo>
                  <a:lnTo>
                    <a:pt x="797" y="144"/>
                  </a:lnTo>
                  <a:lnTo>
                    <a:pt x="798" y="147"/>
                  </a:lnTo>
                  <a:lnTo>
                    <a:pt x="798" y="148"/>
                  </a:lnTo>
                  <a:lnTo>
                    <a:pt x="798" y="149"/>
                  </a:lnTo>
                  <a:lnTo>
                    <a:pt x="799" y="150"/>
                  </a:lnTo>
                  <a:lnTo>
                    <a:pt x="799" y="151"/>
                  </a:lnTo>
                  <a:lnTo>
                    <a:pt x="798" y="153"/>
                  </a:lnTo>
                  <a:lnTo>
                    <a:pt x="797" y="155"/>
                  </a:lnTo>
                  <a:lnTo>
                    <a:pt x="796" y="156"/>
                  </a:lnTo>
                  <a:lnTo>
                    <a:pt x="797" y="156"/>
                  </a:lnTo>
                  <a:lnTo>
                    <a:pt x="798" y="155"/>
                  </a:lnTo>
                  <a:lnTo>
                    <a:pt x="799" y="155"/>
                  </a:lnTo>
                  <a:lnTo>
                    <a:pt x="800" y="155"/>
                  </a:lnTo>
                  <a:lnTo>
                    <a:pt x="804" y="153"/>
                  </a:lnTo>
                  <a:lnTo>
                    <a:pt x="805" y="153"/>
                  </a:lnTo>
                  <a:lnTo>
                    <a:pt x="808" y="151"/>
                  </a:lnTo>
                  <a:lnTo>
                    <a:pt x="809" y="151"/>
                  </a:lnTo>
                  <a:lnTo>
                    <a:pt x="810" y="151"/>
                  </a:lnTo>
                  <a:lnTo>
                    <a:pt x="814" y="150"/>
                  </a:lnTo>
                  <a:lnTo>
                    <a:pt x="816" y="149"/>
                  </a:lnTo>
                  <a:lnTo>
                    <a:pt x="816" y="148"/>
                  </a:lnTo>
                  <a:lnTo>
                    <a:pt x="817" y="148"/>
                  </a:lnTo>
                  <a:lnTo>
                    <a:pt x="819" y="148"/>
                  </a:lnTo>
                  <a:lnTo>
                    <a:pt x="820" y="148"/>
                  </a:lnTo>
                  <a:lnTo>
                    <a:pt x="820" y="147"/>
                  </a:lnTo>
                  <a:lnTo>
                    <a:pt x="822" y="147"/>
                  </a:lnTo>
                  <a:lnTo>
                    <a:pt x="823" y="144"/>
                  </a:lnTo>
                  <a:lnTo>
                    <a:pt x="825" y="144"/>
                  </a:lnTo>
                  <a:lnTo>
                    <a:pt x="826" y="144"/>
                  </a:lnTo>
                  <a:lnTo>
                    <a:pt x="828" y="144"/>
                  </a:lnTo>
                  <a:lnTo>
                    <a:pt x="832" y="143"/>
                  </a:lnTo>
                  <a:lnTo>
                    <a:pt x="834" y="143"/>
                  </a:lnTo>
                  <a:lnTo>
                    <a:pt x="836" y="144"/>
                  </a:lnTo>
                  <a:lnTo>
                    <a:pt x="834" y="144"/>
                  </a:lnTo>
                  <a:lnTo>
                    <a:pt x="836" y="147"/>
                  </a:lnTo>
                  <a:lnTo>
                    <a:pt x="834" y="148"/>
                  </a:lnTo>
                  <a:lnTo>
                    <a:pt x="833" y="148"/>
                  </a:lnTo>
                  <a:lnTo>
                    <a:pt x="833" y="149"/>
                  </a:lnTo>
                  <a:lnTo>
                    <a:pt x="832" y="149"/>
                  </a:lnTo>
                  <a:lnTo>
                    <a:pt x="832" y="150"/>
                  </a:lnTo>
                  <a:lnTo>
                    <a:pt x="833" y="150"/>
                  </a:lnTo>
                  <a:lnTo>
                    <a:pt x="834" y="150"/>
                  </a:lnTo>
                  <a:lnTo>
                    <a:pt x="834" y="151"/>
                  </a:lnTo>
                  <a:lnTo>
                    <a:pt x="834" y="153"/>
                  </a:lnTo>
                  <a:lnTo>
                    <a:pt x="836" y="153"/>
                  </a:lnTo>
                  <a:lnTo>
                    <a:pt x="834" y="155"/>
                  </a:lnTo>
                  <a:lnTo>
                    <a:pt x="834" y="156"/>
                  </a:lnTo>
                  <a:lnTo>
                    <a:pt x="834" y="157"/>
                  </a:lnTo>
                  <a:lnTo>
                    <a:pt x="836" y="157"/>
                  </a:lnTo>
                  <a:lnTo>
                    <a:pt x="837" y="159"/>
                  </a:lnTo>
                  <a:lnTo>
                    <a:pt x="836" y="160"/>
                  </a:lnTo>
                  <a:lnTo>
                    <a:pt x="836" y="161"/>
                  </a:lnTo>
                  <a:lnTo>
                    <a:pt x="837" y="161"/>
                  </a:lnTo>
                  <a:lnTo>
                    <a:pt x="837" y="164"/>
                  </a:lnTo>
                  <a:lnTo>
                    <a:pt x="836" y="164"/>
                  </a:lnTo>
                  <a:lnTo>
                    <a:pt x="836" y="165"/>
                  </a:lnTo>
                  <a:lnTo>
                    <a:pt x="836" y="166"/>
                  </a:lnTo>
                  <a:lnTo>
                    <a:pt x="836" y="167"/>
                  </a:lnTo>
                  <a:lnTo>
                    <a:pt x="834" y="168"/>
                  </a:lnTo>
                  <a:lnTo>
                    <a:pt x="834" y="170"/>
                  </a:lnTo>
                  <a:lnTo>
                    <a:pt x="834" y="171"/>
                  </a:lnTo>
                  <a:lnTo>
                    <a:pt x="834" y="173"/>
                  </a:lnTo>
                  <a:lnTo>
                    <a:pt x="834" y="174"/>
                  </a:lnTo>
                  <a:lnTo>
                    <a:pt x="833" y="176"/>
                  </a:lnTo>
                  <a:lnTo>
                    <a:pt x="833" y="177"/>
                  </a:lnTo>
                  <a:lnTo>
                    <a:pt x="833" y="178"/>
                  </a:lnTo>
                  <a:lnTo>
                    <a:pt x="833" y="179"/>
                  </a:lnTo>
                  <a:lnTo>
                    <a:pt x="833" y="182"/>
                  </a:lnTo>
                  <a:lnTo>
                    <a:pt x="832" y="182"/>
                  </a:lnTo>
                  <a:lnTo>
                    <a:pt x="828" y="183"/>
                  </a:lnTo>
                  <a:lnTo>
                    <a:pt x="832" y="183"/>
                  </a:lnTo>
                  <a:lnTo>
                    <a:pt x="833" y="184"/>
                  </a:lnTo>
                  <a:lnTo>
                    <a:pt x="828" y="185"/>
                  </a:lnTo>
                  <a:lnTo>
                    <a:pt x="831" y="187"/>
                  </a:lnTo>
                  <a:lnTo>
                    <a:pt x="831" y="188"/>
                  </a:lnTo>
                  <a:lnTo>
                    <a:pt x="828" y="188"/>
                  </a:lnTo>
                  <a:lnTo>
                    <a:pt x="828" y="190"/>
                  </a:lnTo>
                  <a:lnTo>
                    <a:pt x="831" y="190"/>
                  </a:lnTo>
                  <a:lnTo>
                    <a:pt x="832" y="190"/>
                  </a:lnTo>
                  <a:lnTo>
                    <a:pt x="832" y="191"/>
                  </a:lnTo>
                  <a:lnTo>
                    <a:pt x="833" y="191"/>
                  </a:lnTo>
                  <a:lnTo>
                    <a:pt x="833" y="193"/>
                  </a:lnTo>
                  <a:lnTo>
                    <a:pt x="834" y="193"/>
                  </a:lnTo>
                  <a:lnTo>
                    <a:pt x="836" y="194"/>
                  </a:lnTo>
                  <a:lnTo>
                    <a:pt x="837" y="194"/>
                  </a:lnTo>
                  <a:lnTo>
                    <a:pt x="837" y="195"/>
                  </a:lnTo>
                  <a:lnTo>
                    <a:pt x="838" y="195"/>
                  </a:lnTo>
                  <a:lnTo>
                    <a:pt x="840" y="195"/>
                  </a:lnTo>
                  <a:lnTo>
                    <a:pt x="838" y="196"/>
                  </a:lnTo>
                  <a:lnTo>
                    <a:pt x="840" y="197"/>
                  </a:lnTo>
                  <a:lnTo>
                    <a:pt x="842" y="197"/>
                  </a:lnTo>
                  <a:lnTo>
                    <a:pt x="842" y="200"/>
                  </a:lnTo>
                  <a:lnTo>
                    <a:pt x="840" y="201"/>
                  </a:lnTo>
                  <a:lnTo>
                    <a:pt x="838" y="202"/>
                  </a:lnTo>
                  <a:lnTo>
                    <a:pt x="837" y="202"/>
                  </a:lnTo>
                  <a:lnTo>
                    <a:pt x="836" y="202"/>
                  </a:lnTo>
                  <a:lnTo>
                    <a:pt x="836" y="204"/>
                  </a:lnTo>
                  <a:lnTo>
                    <a:pt x="836" y="205"/>
                  </a:lnTo>
                  <a:lnTo>
                    <a:pt x="834" y="205"/>
                  </a:lnTo>
                  <a:lnTo>
                    <a:pt x="833" y="205"/>
                  </a:lnTo>
                  <a:lnTo>
                    <a:pt x="833" y="206"/>
                  </a:lnTo>
                  <a:lnTo>
                    <a:pt x="833" y="208"/>
                  </a:lnTo>
                  <a:lnTo>
                    <a:pt x="832" y="210"/>
                  </a:lnTo>
                  <a:lnTo>
                    <a:pt x="832" y="211"/>
                  </a:lnTo>
                  <a:lnTo>
                    <a:pt x="831" y="211"/>
                  </a:lnTo>
                  <a:lnTo>
                    <a:pt x="828" y="211"/>
                  </a:lnTo>
                  <a:lnTo>
                    <a:pt x="828" y="212"/>
                  </a:lnTo>
                  <a:lnTo>
                    <a:pt x="827" y="212"/>
                  </a:lnTo>
                  <a:lnTo>
                    <a:pt x="826" y="212"/>
                  </a:lnTo>
                  <a:lnTo>
                    <a:pt x="826" y="213"/>
                  </a:lnTo>
                  <a:lnTo>
                    <a:pt x="825" y="213"/>
                  </a:lnTo>
                  <a:lnTo>
                    <a:pt x="823" y="214"/>
                  </a:lnTo>
                  <a:lnTo>
                    <a:pt x="822" y="214"/>
                  </a:lnTo>
                  <a:lnTo>
                    <a:pt x="820" y="217"/>
                  </a:lnTo>
                  <a:lnTo>
                    <a:pt x="819" y="217"/>
                  </a:lnTo>
                  <a:lnTo>
                    <a:pt x="816" y="218"/>
                  </a:lnTo>
                  <a:lnTo>
                    <a:pt x="816" y="217"/>
                  </a:lnTo>
                  <a:lnTo>
                    <a:pt x="815" y="217"/>
                  </a:lnTo>
                  <a:lnTo>
                    <a:pt x="815" y="214"/>
                  </a:lnTo>
                  <a:lnTo>
                    <a:pt x="815" y="213"/>
                  </a:lnTo>
                  <a:lnTo>
                    <a:pt x="816" y="213"/>
                  </a:lnTo>
                  <a:lnTo>
                    <a:pt x="816" y="212"/>
                  </a:lnTo>
                  <a:lnTo>
                    <a:pt x="817" y="211"/>
                  </a:lnTo>
                  <a:lnTo>
                    <a:pt x="819" y="211"/>
                  </a:lnTo>
                  <a:lnTo>
                    <a:pt x="820" y="211"/>
                  </a:lnTo>
                  <a:lnTo>
                    <a:pt x="823" y="211"/>
                  </a:lnTo>
                  <a:lnTo>
                    <a:pt x="823" y="210"/>
                  </a:lnTo>
                  <a:lnTo>
                    <a:pt x="822" y="210"/>
                  </a:lnTo>
                  <a:lnTo>
                    <a:pt x="823" y="208"/>
                  </a:lnTo>
                  <a:lnTo>
                    <a:pt x="825" y="206"/>
                  </a:lnTo>
                  <a:lnTo>
                    <a:pt x="826" y="205"/>
                  </a:lnTo>
                  <a:lnTo>
                    <a:pt x="826" y="204"/>
                  </a:lnTo>
                  <a:lnTo>
                    <a:pt x="827" y="204"/>
                  </a:lnTo>
                  <a:lnTo>
                    <a:pt x="826" y="202"/>
                  </a:lnTo>
                  <a:lnTo>
                    <a:pt x="827" y="201"/>
                  </a:lnTo>
                  <a:lnTo>
                    <a:pt x="827" y="200"/>
                  </a:lnTo>
                  <a:lnTo>
                    <a:pt x="831" y="197"/>
                  </a:lnTo>
                  <a:lnTo>
                    <a:pt x="828" y="197"/>
                  </a:lnTo>
                  <a:lnTo>
                    <a:pt x="827" y="197"/>
                  </a:lnTo>
                  <a:lnTo>
                    <a:pt x="827" y="200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2"/>
                  </a:lnTo>
                  <a:lnTo>
                    <a:pt x="826" y="204"/>
                  </a:lnTo>
                  <a:lnTo>
                    <a:pt x="825" y="204"/>
                  </a:lnTo>
                  <a:lnTo>
                    <a:pt x="825" y="205"/>
                  </a:lnTo>
                  <a:lnTo>
                    <a:pt x="823" y="205"/>
                  </a:lnTo>
                  <a:lnTo>
                    <a:pt x="823" y="206"/>
                  </a:lnTo>
                  <a:lnTo>
                    <a:pt x="822" y="206"/>
                  </a:lnTo>
                  <a:lnTo>
                    <a:pt x="822" y="208"/>
                  </a:lnTo>
                  <a:lnTo>
                    <a:pt x="820" y="208"/>
                  </a:lnTo>
                  <a:lnTo>
                    <a:pt x="820" y="210"/>
                  </a:lnTo>
                  <a:lnTo>
                    <a:pt x="819" y="210"/>
                  </a:lnTo>
                  <a:lnTo>
                    <a:pt x="817" y="211"/>
                  </a:lnTo>
                  <a:lnTo>
                    <a:pt x="816" y="211"/>
                  </a:lnTo>
                  <a:lnTo>
                    <a:pt x="816" y="210"/>
                  </a:lnTo>
                  <a:lnTo>
                    <a:pt x="817" y="210"/>
                  </a:lnTo>
                  <a:lnTo>
                    <a:pt x="817" y="208"/>
                  </a:lnTo>
                  <a:lnTo>
                    <a:pt x="819" y="206"/>
                  </a:lnTo>
                  <a:lnTo>
                    <a:pt x="819" y="205"/>
                  </a:lnTo>
                  <a:lnTo>
                    <a:pt x="817" y="206"/>
                  </a:lnTo>
                  <a:lnTo>
                    <a:pt x="817" y="208"/>
                  </a:lnTo>
                  <a:lnTo>
                    <a:pt x="816" y="210"/>
                  </a:lnTo>
                  <a:lnTo>
                    <a:pt x="816" y="208"/>
                  </a:lnTo>
                  <a:lnTo>
                    <a:pt x="816" y="206"/>
                  </a:lnTo>
                  <a:lnTo>
                    <a:pt x="815" y="206"/>
                  </a:lnTo>
                  <a:lnTo>
                    <a:pt x="816" y="205"/>
                  </a:lnTo>
                  <a:lnTo>
                    <a:pt x="815" y="205"/>
                  </a:lnTo>
                  <a:lnTo>
                    <a:pt x="816" y="204"/>
                  </a:lnTo>
                  <a:lnTo>
                    <a:pt x="817" y="202"/>
                  </a:lnTo>
                  <a:lnTo>
                    <a:pt x="819" y="202"/>
                  </a:lnTo>
                  <a:lnTo>
                    <a:pt x="822" y="202"/>
                  </a:lnTo>
                  <a:lnTo>
                    <a:pt x="822" y="201"/>
                  </a:lnTo>
                  <a:lnTo>
                    <a:pt x="823" y="201"/>
                  </a:lnTo>
                  <a:lnTo>
                    <a:pt x="825" y="200"/>
                  </a:lnTo>
                  <a:lnTo>
                    <a:pt x="823" y="200"/>
                  </a:lnTo>
                  <a:lnTo>
                    <a:pt x="822" y="200"/>
                  </a:lnTo>
                  <a:lnTo>
                    <a:pt x="820" y="200"/>
                  </a:lnTo>
                  <a:lnTo>
                    <a:pt x="820" y="201"/>
                  </a:lnTo>
                  <a:lnTo>
                    <a:pt x="819" y="201"/>
                  </a:lnTo>
                  <a:lnTo>
                    <a:pt x="817" y="201"/>
                  </a:lnTo>
                  <a:lnTo>
                    <a:pt x="816" y="201"/>
                  </a:lnTo>
                  <a:lnTo>
                    <a:pt x="816" y="202"/>
                  </a:lnTo>
                  <a:lnTo>
                    <a:pt x="816" y="204"/>
                  </a:lnTo>
                  <a:lnTo>
                    <a:pt x="815" y="204"/>
                  </a:lnTo>
                  <a:lnTo>
                    <a:pt x="814" y="205"/>
                  </a:lnTo>
                  <a:lnTo>
                    <a:pt x="811" y="205"/>
                  </a:lnTo>
                  <a:lnTo>
                    <a:pt x="811" y="206"/>
                  </a:lnTo>
                  <a:lnTo>
                    <a:pt x="810" y="206"/>
                  </a:lnTo>
                  <a:lnTo>
                    <a:pt x="809" y="206"/>
                  </a:lnTo>
                  <a:lnTo>
                    <a:pt x="809" y="205"/>
                  </a:lnTo>
                  <a:lnTo>
                    <a:pt x="809" y="204"/>
                  </a:lnTo>
                  <a:lnTo>
                    <a:pt x="810" y="202"/>
                  </a:lnTo>
                  <a:lnTo>
                    <a:pt x="811" y="202"/>
                  </a:lnTo>
                  <a:lnTo>
                    <a:pt x="814" y="202"/>
                  </a:lnTo>
                  <a:lnTo>
                    <a:pt x="814" y="201"/>
                  </a:lnTo>
                  <a:lnTo>
                    <a:pt x="815" y="201"/>
                  </a:lnTo>
                  <a:lnTo>
                    <a:pt x="816" y="200"/>
                  </a:lnTo>
                  <a:lnTo>
                    <a:pt x="817" y="200"/>
                  </a:lnTo>
                  <a:lnTo>
                    <a:pt x="819" y="197"/>
                  </a:lnTo>
                  <a:lnTo>
                    <a:pt x="820" y="196"/>
                  </a:lnTo>
                  <a:lnTo>
                    <a:pt x="822" y="196"/>
                  </a:lnTo>
                  <a:lnTo>
                    <a:pt x="823" y="196"/>
                  </a:lnTo>
                  <a:lnTo>
                    <a:pt x="825" y="196"/>
                  </a:lnTo>
                  <a:lnTo>
                    <a:pt x="825" y="195"/>
                  </a:lnTo>
                  <a:lnTo>
                    <a:pt x="822" y="195"/>
                  </a:lnTo>
                  <a:lnTo>
                    <a:pt x="820" y="196"/>
                  </a:lnTo>
                  <a:lnTo>
                    <a:pt x="819" y="196"/>
                  </a:lnTo>
                  <a:lnTo>
                    <a:pt x="817" y="196"/>
                  </a:lnTo>
                  <a:lnTo>
                    <a:pt x="817" y="195"/>
                  </a:lnTo>
                  <a:lnTo>
                    <a:pt x="817" y="194"/>
                  </a:lnTo>
                  <a:lnTo>
                    <a:pt x="819" y="194"/>
                  </a:lnTo>
                  <a:lnTo>
                    <a:pt x="819" y="193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20" y="194"/>
                  </a:lnTo>
                  <a:lnTo>
                    <a:pt x="822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2" y="190"/>
                  </a:lnTo>
                  <a:lnTo>
                    <a:pt x="820" y="190"/>
                  </a:lnTo>
                  <a:lnTo>
                    <a:pt x="820" y="188"/>
                  </a:lnTo>
                  <a:lnTo>
                    <a:pt x="822" y="188"/>
                  </a:lnTo>
                  <a:lnTo>
                    <a:pt x="820" y="187"/>
                  </a:lnTo>
                  <a:lnTo>
                    <a:pt x="820" y="185"/>
                  </a:lnTo>
                  <a:lnTo>
                    <a:pt x="820" y="184"/>
                  </a:lnTo>
                  <a:lnTo>
                    <a:pt x="822" y="184"/>
                  </a:lnTo>
                  <a:lnTo>
                    <a:pt x="823" y="184"/>
                  </a:lnTo>
                  <a:lnTo>
                    <a:pt x="823" y="183"/>
                  </a:lnTo>
                  <a:lnTo>
                    <a:pt x="822" y="184"/>
                  </a:lnTo>
                  <a:lnTo>
                    <a:pt x="822" y="183"/>
                  </a:lnTo>
                  <a:lnTo>
                    <a:pt x="820" y="183"/>
                  </a:lnTo>
                  <a:lnTo>
                    <a:pt x="820" y="182"/>
                  </a:lnTo>
                  <a:lnTo>
                    <a:pt x="819" y="182"/>
                  </a:lnTo>
                  <a:lnTo>
                    <a:pt x="819" y="183"/>
                  </a:lnTo>
                  <a:lnTo>
                    <a:pt x="817" y="183"/>
                  </a:lnTo>
                  <a:lnTo>
                    <a:pt x="817" y="182"/>
                  </a:lnTo>
                  <a:lnTo>
                    <a:pt x="817" y="179"/>
                  </a:lnTo>
                  <a:lnTo>
                    <a:pt x="819" y="179"/>
                  </a:lnTo>
                  <a:lnTo>
                    <a:pt x="822" y="179"/>
                  </a:lnTo>
                  <a:lnTo>
                    <a:pt x="823" y="179"/>
                  </a:lnTo>
                  <a:lnTo>
                    <a:pt x="825" y="179"/>
                  </a:lnTo>
                  <a:lnTo>
                    <a:pt x="825" y="178"/>
                  </a:lnTo>
                  <a:lnTo>
                    <a:pt x="823" y="178"/>
                  </a:lnTo>
                  <a:lnTo>
                    <a:pt x="822" y="179"/>
                  </a:lnTo>
                  <a:lnTo>
                    <a:pt x="822" y="178"/>
                  </a:lnTo>
                  <a:lnTo>
                    <a:pt x="823" y="177"/>
                  </a:lnTo>
                  <a:lnTo>
                    <a:pt x="822" y="177"/>
                  </a:lnTo>
                  <a:lnTo>
                    <a:pt x="822" y="176"/>
                  </a:lnTo>
                  <a:lnTo>
                    <a:pt x="822" y="174"/>
                  </a:lnTo>
                  <a:lnTo>
                    <a:pt x="823" y="174"/>
                  </a:lnTo>
                  <a:lnTo>
                    <a:pt x="823" y="173"/>
                  </a:lnTo>
                  <a:lnTo>
                    <a:pt x="825" y="173"/>
                  </a:lnTo>
                  <a:lnTo>
                    <a:pt x="825" y="174"/>
                  </a:lnTo>
                  <a:lnTo>
                    <a:pt x="826" y="176"/>
                  </a:lnTo>
                  <a:lnTo>
                    <a:pt x="827" y="176"/>
                  </a:lnTo>
                  <a:lnTo>
                    <a:pt x="827" y="174"/>
                  </a:lnTo>
                  <a:lnTo>
                    <a:pt x="826" y="174"/>
                  </a:lnTo>
                  <a:lnTo>
                    <a:pt x="826" y="173"/>
                  </a:lnTo>
                  <a:lnTo>
                    <a:pt x="827" y="171"/>
                  </a:lnTo>
                  <a:lnTo>
                    <a:pt x="827" y="170"/>
                  </a:lnTo>
                  <a:lnTo>
                    <a:pt x="826" y="171"/>
                  </a:lnTo>
                  <a:lnTo>
                    <a:pt x="825" y="171"/>
                  </a:lnTo>
                  <a:lnTo>
                    <a:pt x="825" y="170"/>
                  </a:lnTo>
                  <a:lnTo>
                    <a:pt x="826" y="170"/>
                  </a:lnTo>
                  <a:lnTo>
                    <a:pt x="827" y="168"/>
                  </a:lnTo>
                  <a:lnTo>
                    <a:pt x="828" y="167"/>
                  </a:lnTo>
                  <a:lnTo>
                    <a:pt x="827" y="167"/>
                  </a:lnTo>
                  <a:lnTo>
                    <a:pt x="826" y="168"/>
                  </a:lnTo>
                  <a:lnTo>
                    <a:pt x="825" y="170"/>
                  </a:lnTo>
                  <a:lnTo>
                    <a:pt x="825" y="168"/>
                  </a:lnTo>
                  <a:lnTo>
                    <a:pt x="823" y="168"/>
                  </a:lnTo>
                  <a:lnTo>
                    <a:pt x="825" y="167"/>
                  </a:lnTo>
                  <a:lnTo>
                    <a:pt x="825" y="166"/>
                  </a:lnTo>
                  <a:lnTo>
                    <a:pt x="823" y="166"/>
                  </a:lnTo>
                  <a:lnTo>
                    <a:pt x="822" y="166"/>
                  </a:lnTo>
                  <a:lnTo>
                    <a:pt x="820" y="166"/>
                  </a:lnTo>
                  <a:lnTo>
                    <a:pt x="820" y="167"/>
                  </a:lnTo>
                  <a:lnTo>
                    <a:pt x="820" y="168"/>
                  </a:lnTo>
                  <a:lnTo>
                    <a:pt x="822" y="168"/>
                  </a:lnTo>
                  <a:lnTo>
                    <a:pt x="822" y="170"/>
                  </a:lnTo>
                  <a:lnTo>
                    <a:pt x="822" y="171"/>
                  </a:lnTo>
                  <a:lnTo>
                    <a:pt x="822" y="173"/>
                  </a:lnTo>
                  <a:lnTo>
                    <a:pt x="820" y="173"/>
                  </a:lnTo>
                  <a:lnTo>
                    <a:pt x="820" y="174"/>
                  </a:lnTo>
                  <a:lnTo>
                    <a:pt x="819" y="174"/>
                  </a:lnTo>
                  <a:lnTo>
                    <a:pt x="819" y="173"/>
                  </a:lnTo>
                  <a:lnTo>
                    <a:pt x="820" y="171"/>
                  </a:lnTo>
                  <a:lnTo>
                    <a:pt x="820" y="170"/>
                  </a:lnTo>
                  <a:lnTo>
                    <a:pt x="819" y="168"/>
                  </a:lnTo>
                  <a:lnTo>
                    <a:pt x="819" y="170"/>
                  </a:lnTo>
                  <a:lnTo>
                    <a:pt x="817" y="171"/>
                  </a:lnTo>
                  <a:lnTo>
                    <a:pt x="819" y="171"/>
                  </a:lnTo>
                  <a:lnTo>
                    <a:pt x="817" y="174"/>
                  </a:lnTo>
                  <a:lnTo>
                    <a:pt x="817" y="176"/>
                  </a:lnTo>
                  <a:lnTo>
                    <a:pt x="816" y="177"/>
                  </a:lnTo>
                  <a:lnTo>
                    <a:pt x="816" y="178"/>
                  </a:lnTo>
                  <a:lnTo>
                    <a:pt x="815" y="178"/>
                  </a:lnTo>
                  <a:lnTo>
                    <a:pt x="814" y="178"/>
                  </a:lnTo>
                  <a:lnTo>
                    <a:pt x="814" y="179"/>
                  </a:lnTo>
                  <a:lnTo>
                    <a:pt x="811" y="178"/>
                  </a:lnTo>
                  <a:lnTo>
                    <a:pt x="810" y="178"/>
                  </a:lnTo>
                  <a:lnTo>
                    <a:pt x="810" y="179"/>
                  </a:lnTo>
                  <a:lnTo>
                    <a:pt x="809" y="182"/>
                  </a:lnTo>
                  <a:lnTo>
                    <a:pt x="808" y="182"/>
                  </a:lnTo>
                  <a:lnTo>
                    <a:pt x="806" y="182"/>
                  </a:lnTo>
                  <a:lnTo>
                    <a:pt x="806" y="183"/>
                  </a:lnTo>
                  <a:lnTo>
                    <a:pt x="805" y="183"/>
                  </a:lnTo>
                  <a:lnTo>
                    <a:pt x="804" y="183"/>
                  </a:lnTo>
                  <a:lnTo>
                    <a:pt x="802" y="184"/>
                  </a:lnTo>
                  <a:lnTo>
                    <a:pt x="800" y="184"/>
                  </a:lnTo>
                  <a:lnTo>
                    <a:pt x="800" y="183"/>
                  </a:lnTo>
                  <a:lnTo>
                    <a:pt x="802" y="183"/>
                  </a:lnTo>
                  <a:lnTo>
                    <a:pt x="802" y="182"/>
                  </a:lnTo>
                  <a:lnTo>
                    <a:pt x="804" y="182"/>
                  </a:lnTo>
                  <a:lnTo>
                    <a:pt x="805" y="182"/>
                  </a:lnTo>
                  <a:lnTo>
                    <a:pt x="805" y="179"/>
                  </a:lnTo>
                  <a:lnTo>
                    <a:pt x="806" y="179"/>
                  </a:lnTo>
                  <a:lnTo>
                    <a:pt x="806" y="178"/>
                  </a:lnTo>
                  <a:lnTo>
                    <a:pt x="808" y="178"/>
                  </a:lnTo>
                  <a:lnTo>
                    <a:pt x="808" y="177"/>
                  </a:lnTo>
                  <a:lnTo>
                    <a:pt x="809" y="177"/>
                  </a:lnTo>
                  <a:lnTo>
                    <a:pt x="809" y="176"/>
                  </a:lnTo>
                  <a:lnTo>
                    <a:pt x="809" y="174"/>
                  </a:lnTo>
                  <a:lnTo>
                    <a:pt x="810" y="174"/>
                  </a:lnTo>
                  <a:lnTo>
                    <a:pt x="810" y="173"/>
                  </a:lnTo>
                  <a:lnTo>
                    <a:pt x="811" y="173"/>
                  </a:lnTo>
                  <a:lnTo>
                    <a:pt x="811" y="171"/>
                  </a:lnTo>
                  <a:lnTo>
                    <a:pt x="814" y="170"/>
                  </a:lnTo>
                  <a:lnTo>
                    <a:pt x="814" y="168"/>
                  </a:lnTo>
                  <a:lnTo>
                    <a:pt x="815" y="168"/>
                  </a:lnTo>
                  <a:lnTo>
                    <a:pt x="816" y="167"/>
                  </a:lnTo>
                  <a:lnTo>
                    <a:pt x="817" y="167"/>
                  </a:lnTo>
                  <a:lnTo>
                    <a:pt x="819" y="167"/>
                  </a:lnTo>
                  <a:lnTo>
                    <a:pt x="819" y="166"/>
                  </a:lnTo>
                  <a:lnTo>
                    <a:pt x="820" y="165"/>
                  </a:lnTo>
                  <a:lnTo>
                    <a:pt x="822" y="165"/>
                  </a:lnTo>
                  <a:lnTo>
                    <a:pt x="822" y="164"/>
                  </a:lnTo>
                  <a:lnTo>
                    <a:pt x="820" y="164"/>
                  </a:lnTo>
                  <a:lnTo>
                    <a:pt x="822" y="161"/>
                  </a:lnTo>
                  <a:lnTo>
                    <a:pt x="822" y="160"/>
                  </a:lnTo>
                  <a:lnTo>
                    <a:pt x="822" y="159"/>
                  </a:lnTo>
                  <a:lnTo>
                    <a:pt x="823" y="157"/>
                  </a:lnTo>
                  <a:lnTo>
                    <a:pt x="823" y="159"/>
                  </a:lnTo>
                  <a:lnTo>
                    <a:pt x="825" y="157"/>
                  </a:lnTo>
                  <a:lnTo>
                    <a:pt x="823" y="157"/>
                  </a:lnTo>
                  <a:lnTo>
                    <a:pt x="823" y="156"/>
                  </a:lnTo>
                  <a:lnTo>
                    <a:pt x="825" y="156"/>
                  </a:lnTo>
                  <a:lnTo>
                    <a:pt x="825" y="155"/>
                  </a:lnTo>
                  <a:lnTo>
                    <a:pt x="826" y="153"/>
                  </a:lnTo>
                  <a:lnTo>
                    <a:pt x="827" y="151"/>
                  </a:lnTo>
                  <a:lnTo>
                    <a:pt x="827" y="150"/>
                  </a:lnTo>
                  <a:lnTo>
                    <a:pt x="826" y="150"/>
                  </a:lnTo>
                  <a:lnTo>
                    <a:pt x="826" y="151"/>
                  </a:lnTo>
                  <a:lnTo>
                    <a:pt x="826" y="153"/>
                  </a:lnTo>
                  <a:lnTo>
                    <a:pt x="825" y="153"/>
                  </a:lnTo>
                  <a:lnTo>
                    <a:pt x="825" y="151"/>
                  </a:lnTo>
                  <a:lnTo>
                    <a:pt x="823" y="151"/>
                  </a:lnTo>
                  <a:lnTo>
                    <a:pt x="823" y="153"/>
                  </a:lnTo>
                  <a:lnTo>
                    <a:pt x="823" y="155"/>
                  </a:lnTo>
                  <a:lnTo>
                    <a:pt x="822" y="155"/>
                  </a:lnTo>
                  <a:lnTo>
                    <a:pt x="822" y="156"/>
                  </a:lnTo>
                  <a:lnTo>
                    <a:pt x="820" y="157"/>
                  </a:lnTo>
                  <a:lnTo>
                    <a:pt x="820" y="159"/>
                  </a:lnTo>
                  <a:lnTo>
                    <a:pt x="819" y="160"/>
                  </a:lnTo>
                  <a:lnTo>
                    <a:pt x="817" y="160"/>
                  </a:lnTo>
                  <a:lnTo>
                    <a:pt x="817" y="161"/>
                  </a:lnTo>
                  <a:lnTo>
                    <a:pt x="817" y="164"/>
                  </a:lnTo>
                  <a:lnTo>
                    <a:pt x="816" y="165"/>
                  </a:lnTo>
                  <a:lnTo>
                    <a:pt x="815" y="165"/>
                  </a:lnTo>
                  <a:lnTo>
                    <a:pt x="815" y="166"/>
                  </a:lnTo>
                  <a:lnTo>
                    <a:pt x="814" y="166"/>
                  </a:lnTo>
                  <a:lnTo>
                    <a:pt x="811" y="166"/>
                  </a:lnTo>
                  <a:lnTo>
                    <a:pt x="811" y="165"/>
                  </a:lnTo>
                  <a:lnTo>
                    <a:pt x="811" y="164"/>
                  </a:lnTo>
                  <a:lnTo>
                    <a:pt x="814" y="164"/>
                  </a:lnTo>
                  <a:lnTo>
                    <a:pt x="814" y="161"/>
                  </a:lnTo>
                  <a:lnTo>
                    <a:pt x="811" y="161"/>
                  </a:lnTo>
                  <a:lnTo>
                    <a:pt x="811" y="164"/>
                  </a:lnTo>
                  <a:lnTo>
                    <a:pt x="810" y="164"/>
                  </a:lnTo>
                  <a:lnTo>
                    <a:pt x="810" y="165"/>
                  </a:lnTo>
                  <a:lnTo>
                    <a:pt x="809" y="165"/>
                  </a:lnTo>
                  <a:lnTo>
                    <a:pt x="808" y="165"/>
                  </a:lnTo>
                  <a:lnTo>
                    <a:pt x="808" y="164"/>
                  </a:lnTo>
                  <a:lnTo>
                    <a:pt x="808" y="161"/>
                  </a:lnTo>
                  <a:lnTo>
                    <a:pt x="809" y="161"/>
                  </a:lnTo>
                  <a:lnTo>
                    <a:pt x="809" y="160"/>
                  </a:lnTo>
                  <a:lnTo>
                    <a:pt x="810" y="160"/>
                  </a:lnTo>
                  <a:lnTo>
                    <a:pt x="810" y="159"/>
                  </a:lnTo>
                  <a:lnTo>
                    <a:pt x="810" y="157"/>
                  </a:lnTo>
                  <a:lnTo>
                    <a:pt x="811" y="157"/>
                  </a:lnTo>
                  <a:lnTo>
                    <a:pt x="814" y="156"/>
                  </a:lnTo>
                  <a:lnTo>
                    <a:pt x="814" y="155"/>
                  </a:lnTo>
                  <a:lnTo>
                    <a:pt x="811" y="155"/>
                  </a:lnTo>
                  <a:lnTo>
                    <a:pt x="811" y="156"/>
                  </a:lnTo>
                  <a:lnTo>
                    <a:pt x="810" y="157"/>
                  </a:lnTo>
                  <a:lnTo>
                    <a:pt x="809" y="157"/>
                  </a:lnTo>
                  <a:lnTo>
                    <a:pt x="808" y="159"/>
                  </a:lnTo>
                  <a:lnTo>
                    <a:pt x="808" y="157"/>
                  </a:lnTo>
                  <a:lnTo>
                    <a:pt x="806" y="157"/>
                  </a:lnTo>
                  <a:lnTo>
                    <a:pt x="806" y="156"/>
                  </a:lnTo>
                  <a:lnTo>
                    <a:pt x="808" y="156"/>
                  </a:lnTo>
                  <a:lnTo>
                    <a:pt x="808" y="155"/>
                  </a:lnTo>
                  <a:lnTo>
                    <a:pt x="806" y="156"/>
                  </a:lnTo>
                  <a:lnTo>
                    <a:pt x="805" y="156"/>
                  </a:lnTo>
                  <a:lnTo>
                    <a:pt x="805" y="155"/>
                  </a:lnTo>
                  <a:lnTo>
                    <a:pt x="804" y="155"/>
                  </a:lnTo>
                  <a:lnTo>
                    <a:pt x="804" y="156"/>
                  </a:lnTo>
                  <a:lnTo>
                    <a:pt x="802" y="156"/>
                  </a:lnTo>
                  <a:lnTo>
                    <a:pt x="802" y="157"/>
                  </a:lnTo>
                  <a:lnTo>
                    <a:pt x="804" y="156"/>
                  </a:lnTo>
                  <a:lnTo>
                    <a:pt x="805" y="156"/>
                  </a:lnTo>
                  <a:lnTo>
                    <a:pt x="805" y="157"/>
                  </a:lnTo>
                  <a:lnTo>
                    <a:pt x="805" y="159"/>
                  </a:lnTo>
                  <a:lnTo>
                    <a:pt x="805" y="160"/>
                  </a:lnTo>
                  <a:lnTo>
                    <a:pt x="806" y="160"/>
                  </a:lnTo>
                  <a:lnTo>
                    <a:pt x="806" y="161"/>
                  </a:lnTo>
                  <a:lnTo>
                    <a:pt x="805" y="164"/>
                  </a:lnTo>
                  <a:lnTo>
                    <a:pt x="804" y="165"/>
                  </a:lnTo>
                  <a:lnTo>
                    <a:pt x="802" y="166"/>
                  </a:lnTo>
                  <a:lnTo>
                    <a:pt x="802" y="165"/>
                  </a:lnTo>
                  <a:lnTo>
                    <a:pt x="800" y="165"/>
                  </a:lnTo>
                  <a:lnTo>
                    <a:pt x="802" y="164"/>
                  </a:lnTo>
                  <a:lnTo>
                    <a:pt x="800" y="164"/>
                  </a:lnTo>
                  <a:lnTo>
                    <a:pt x="799" y="164"/>
                  </a:lnTo>
                  <a:lnTo>
                    <a:pt x="798" y="164"/>
                  </a:lnTo>
                  <a:lnTo>
                    <a:pt x="798" y="165"/>
                  </a:lnTo>
                  <a:lnTo>
                    <a:pt x="797" y="165"/>
                  </a:lnTo>
                  <a:lnTo>
                    <a:pt x="797" y="166"/>
                  </a:lnTo>
                  <a:lnTo>
                    <a:pt x="796" y="166"/>
                  </a:lnTo>
                  <a:lnTo>
                    <a:pt x="796" y="165"/>
                  </a:lnTo>
                  <a:lnTo>
                    <a:pt x="796" y="164"/>
                  </a:lnTo>
                  <a:lnTo>
                    <a:pt x="793" y="165"/>
                  </a:lnTo>
                  <a:lnTo>
                    <a:pt x="793" y="164"/>
                  </a:lnTo>
                  <a:lnTo>
                    <a:pt x="792" y="164"/>
                  </a:lnTo>
                  <a:lnTo>
                    <a:pt x="791" y="164"/>
                  </a:lnTo>
                  <a:lnTo>
                    <a:pt x="791" y="161"/>
                  </a:lnTo>
                  <a:lnTo>
                    <a:pt x="789" y="161"/>
                  </a:lnTo>
                  <a:lnTo>
                    <a:pt x="789" y="160"/>
                  </a:lnTo>
                  <a:lnTo>
                    <a:pt x="791" y="160"/>
                  </a:lnTo>
                  <a:lnTo>
                    <a:pt x="792" y="160"/>
                  </a:lnTo>
                  <a:lnTo>
                    <a:pt x="792" y="159"/>
                  </a:lnTo>
                  <a:lnTo>
                    <a:pt x="791" y="159"/>
                  </a:lnTo>
                  <a:lnTo>
                    <a:pt x="789" y="160"/>
                  </a:lnTo>
                  <a:lnTo>
                    <a:pt x="789" y="159"/>
                  </a:lnTo>
                  <a:lnTo>
                    <a:pt x="788" y="157"/>
                  </a:lnTo>
                  <a:lnTo>
                    <a:pt x="789" y="157"/>
                  </a:lnTo>
                  <a:lnTo>
                    <a:pt x="789" y="156"/>
                  </a:lnTo>
                  <a:lnTo>
                    <a:pt x="789" y="155"/>
                  </a:lnTo>
                  <a:lnTo>
                    <a:pt x="788" y="153"/>
                  </a:lnTo>
                  <a:lnTo>
                    <a:pt x="787" y="153"/>
                  </a:lnTo>
                  <a:lnTo>
                    <a:pt x="787" y="151"/>
                  </a:lnTo>
                  <a:lnTo>
                    <a:pt x="785" y="151"/>
                  </a:lnTo>
                  <a:lnTo>
                    <a:pt x="783" y="151"/>
                  </a:lnTo>
                  <a:lnTo>
                    <a:pt x="783" y="150"/>
                  </a:lnTo>
                  <a:lnTo>
                    <a:pt x="782" y="150"/>
                  </a:lnTo>
                  <a:lnTo>
                    <a:pt x="782" y="149"/>
                  </a:lnTo>
                  <a:lnTo>
                    <a:pt x="781" y="149"/>
                  </a:lnTo>
                  <a:lnTo>
                    <a:pt x="780" y="149"/>
                  </a:lnTo>
                  <a:lnTo>
                    <a:pt x="780" y="148"/>
                  </a:lnTo>
                  <a:lnTo>
                    <a:pt x="777" y="147"/>
                  </a:lnTo>
                  <a:lnTo>
                    <a:pt x="779" y="147"/>
                  </a:lnTo>
                  <a:lnTo>
                    <a:pt x="780" y="147"/>
                  </a:lnTo>
                  <a:lnTo>
                    <a:pt x="781" y="147"/>
                  </a:lnTo>
                  <a:lnTo>
                    <a:pt x="782" y="147"/>
                  </a:lnTo>
                  <a:lnTo>
                    <a:pt x="782" y="144"/>
                  </a:lnTo>
                  <a:lnTo>
                    <a:pt x="783" y="144"/>
                  </a:lnTo>
                  <a:lnTo>
                    <a:pt x="785" y="144"/>
                  </a:lnTo>
                  <a:lnTo>
                    <a:pt x="785" y="143"/>
                  </a:lnTo>
                  <a:lnTo>
                    <a:pt x="785" y="142"/>
                  </a:lnTo>
                  <a:lnTo>
                    <a:pt x="787" y="142"/>
                  </a:lnTo>
                  <a:lnTo>
                    <a:pt x="787" y="140"/>
                  </a:lnTo>
                  <a:lnTo>
                    <a:pt x="785" y="142"/>
                  </a:lnTo>
                  <a:lnTo>
                    <a:pt x="783" y="142"/>
                  </a:lnTo>
                  <a:lnTo>
                    <a:pt x="782" y="143"/>
                  </a:lnTo>
                  <a:lnTo>
                    <a:pt x="780" y="143"/>
                  </a:lnTo>
                  <a:lnTo>
                    <a:pt x="779" y="143"/>
                  </a:lnTo>
                  <a:lnTo>
                    <a:pt x="777" y="143"/>
                  </a:lnTo>
                  <a:lnTo>
                    <a:pt x="775" y="144"/>
                  </a:lnTo>
                  <a:lnTo>
                    <a:pt x="774" y="144"/>
                  </a:lnTo>
                  <a:lnTo>
                    <a:pt x="772" y="144"/>
                  </a:lnTo>
                  <a:lnTo>
                    <a:pt x="771" y="144"/>
                  </a:lnTo>
                  <a:lnTo>
                    <a:pt x="770" y="144"/>
                  </a:lnTo>
                  <a:lnTo>
                    <a:pt x="770" y="143"/>
                  </a:lnTo>
                  <a:lnTo>
                    <a:pt x="769" y="143"/>
                  </a:lnTo>
                  <a:lnTo>
                    <a:pt x="766" y="143"/>
                  </a:lnTo>
                  <a:lnTo>
                    <a:pt x="765" y="142"/>
                  </a:lnTo>
                  <a:lnTo>
                    <a:pt x="765" y="140"/>
                  </a:lnTo>
                  <a:lnTo>
                    <a:pt x="764" y="142"/>
                  </a:lnTo>
                  <a:lnTo>
                    <a:pt x="764" y="140"/>
                  </a:lnTo>
                  <a:lnTo>
                    <a:pt x="763" y="140"/>
                  </a:lnTo>
                  <a:lnTo>
                    <a:pt x="762" y="140"/>
                  </a:lnTo>
                  <a:lnTo>
                    <a:pt x="760" y="140"/>
                  </a:lnTo>
                  <a:lnTo>
                    <a:pt x="760" y="139"/>
                  </a:lnTo>
                  <a:lnTo>
                    <a:pt x="758" y="139"/>
                  </a:lnTo>
                  <a:lnTo>
                    <a:pt x="757" y="139"/>
                  </a:lnTo>
                  <a:lnTo>
                    <a:pt x="756" y="139"/>
                  </a:lnTo>
                  <a:lnTo>
                    <a:pt x="754" y="139"/>
                  </a:lnTo>
                  <a:lnTo>
                    <a:pt x="753" y="139"/>
                  </a:lnTo>
                  <a:lnTo>
                    <a:pt x="752" y="139"/>
                  </a:lnTo>
                  <a:lnTo>
                    <a:pt x="748" y="139"/>
                  </a:lnTo>
                  <a:lnTo>
                    <a:pt x="746" y="139"/>
                  </a:lnTo>
                  <a:lnTo>
                    <a:pt x="743" y="139"/>
                  </a:lnTo>
                  <a:lnTo>
                    <a:pt x="740" y="139"/>
                  </a:lnTo>
                  <a:lnTo>
                    <a:pt x="739" y="139"/>
                  </a:lnTo>
                  <a:lnTo>
                    <a:pt x="737" y="140"/>
                  </a:lnTo>
                  <a:lnTo>
                    <a:pt x="736" y="140"/>
                  </a:lnTo>
                  <a:lnTo>
                    <a:pt x="735" y="139"/>
                  </a:lnTo>
                  <a:lnTo>
                    <a:pt x="736" y="139"/>
                  </a:lnTo>
                  <a:lnTo>
                    <a:pt x="735" y="138"/>
                  </a:lnTo>
                  <a:lnTo>
                    <a:pt x="734" y="138"/>
                  </a:lnTo>
                  <a:lnTo>
                    <a:pt x="731" y="138"/>
                  </a:lnTo>
                  <a:lnTo>
                    <a:pt x="730" y="138"/>
                  </a:lnTo>
                  <a:lnTo>
                    <a:pt x="730" y="137"/>
                  </a:lnTo>
                  <a:lnTo>
                    <a:pt x="729" y="137"/>
                  </a:lnTo>
                  <a:lnTo>
                    <a:pt x="730" y="134"/>
                  </a:lnTo>
                  <a:lnTo>
                    <a:pt x="731" y="134"/>
                  </a:lnTo>
                  <a:lnTo>
                    <a:pt x="734" y="133"/>
                  </a:lnTo>
                  <a:lnTo>
                    <a:pt x="735" y="133"/>
                  </a:lnTo>
                  <a:lnTo>
                    <a:pt x="735" y="132"/>
                  </a:lnTo>
                  <a:lnTo>
                    <a:pt x="736" y="132"/>
                  </a:lnTo>
                  <a:lnTo>
                    <a:pt x="737" y="131"/>
                  </a:lnTo>
                  <a:lnTo>
                    <a:pt x="736" y="131"/>
                  </a:lnTo>
                  <a:lnTo>
                    <a:pt x="735" y="132"/>
                  </a:lnTo>
                  <a:lnTo>
                    <a:pt x="734" y="132"/>
                  </a:lnTo>
                  <a:lnTo>
                    <a:pt x="731" y="132"/>
                  </a:lnTo>
                  <a:lnTo>
                    <a:pt x="731" y="133"/>
                  </a:lnTo>
                  <a:lnTo>
                    <a:pt x="730" y="133"/>
                  </a:lnTo>
                  <a:lnTo>
                    <a:pt x="729" y="133"/>
                  </a:lnTo>
                  <a:lnTo>
                    <a:pt x="729" y="134"/>
                  </a:lnTo>
                  <a:lnTo>
                    <a:pt x="728" y="134"/>
                  </a:lnTo>
                  <a:lnTo>
                    <a:pt x="728" y="137"/>
                  </a:lnTo>
                  <a:lnTo>
                    <a:pt x="726" y="137"/>
                  </a:lnTo>
                  <a:lnTo>
                    <a:pt x="726" y="134"/>
                  </a:lnTo>
                  <a:lnTo>
                    <a:pt x="725" y="134"/>
                  </a:lnTo>
                  <a:lnTo>
                    <a:pt x="725" y="133"/>
                  </a:lnTo>
                  <a:lnTo>
                    <a:pt x="724" y="133"/>
                  </a:lnTo>
                  <a:lnTo>
                    <a:pt x="722" y="133"/>
                  </a:lnTo>
                  <a:lnTo>
                    <a:pt x="724" y="132"/>
                  </a:lnTo>
                  <a:lnTo>
                    <a:pt x="726" y="132"/>
                  </a:lnTo>
                  <a:lnTo>
                    <a:pt x="726" y="131"/>
                  </a:lnTo>
                  <a:lnTo>
                    <a:pt x="725" y="131"/>
                  </a:lnTo>
                  <a:lnTo>
                    <a:pt x="724" y="131"/>
                  </a:lnTo>
                  <a:lnTo>
                    <a:pt x="722" y="131"/>
                  </a:lnTo>
                  <a:lnTo>
                    <a:pt x="720" y="131"/>
                  </a:lnTo>
                  <a:lnTo>
                    <a:pt x="722" y="130"/>
                  </a:lnTo>
                  <a:lnTo>
                    <a:pt x="724" y="128"/>
                  </a:lnTo>
                  <a:lnTo>
                    <a:pt x="722" y="128"/>
                  </a:lnTo>
                  <a:lnTo>
                    <a:pt x="719" y="130"/>
                  </a:lnTo>
                  <a:lnTo>
                    <a:pt x="719" y="128"/>
                  </a:lnTo>
                  <a:lnTo>
                    <a:pt x="719" y="126"/>
                  </a:lnTo>
                  <a:lnTo>
                    <a:pt x="720" y="126"/>
                  </a:lnTo>
                  <a:lnTo>
                    <a:pt x="722" y="125"/>
                  </a:lnTo>
                  <a:lnTo>
                    <a:pt x="719" y="125"/>
                  </a:lnTo>
                  <a:lnTo>
                    <a:pt x="719" y="126"/>
                  </a:lnTo>
                  <a:lnTo>
                    <a:pt x="718" y="126"/>
                  </a:lnTo>
                  <a:lnTo>
                    <a:pt x="717" y="126"/>
                  </a:lnTo>
                  <a:lnTo>
                    <a:pt x="716" y="126"/>
                  </a:lnTo>
                  <a:lnTo>
                    <a:pt x="713" y="126"/>
                  </a:lnTo>
                  <a:lnTo>
                    <a:pt x="712" y="126"/>
                  </a:lnTo>
                  <a:lnTo>
                    <a:pt x="711" y="128"/>
                  </a:lnTo>
                  <a:lnTo>
                    <a:pt x="709" y="128"/>
                  </a:lnTo>
                  <a:lnTo>
                    <a:pt x="709" y="126"/>
                  </a:lnTo>
                  <a:lnTo>
                    <a:pt x="711" y="126"/>
                  </a:lnTo>
                  <a:lnTo>
                    <a:pt x="711" y="125"/>
                  </a:lnTo>
                  <a:lnTo>
                    <a:pt x="709" y="125"/>
                  </a:lnTo>
                  <a:lnTo>
                    <a:pt x="709" y="126"/>
                  </a:lnTo>
                  <a:lnTo>
                    <a:pt x="708" y="126"/>
                  </a:lnTo>
                  <a:lnTo>
                    <a:pt x="707" y="126"/>
                  </a:lnTo>
                  <a:lnTo>
                    <a:pt x="707" y="128"/>
                  </a:lnTo>
                  <a:lnTo>
                    <a:pt x="705" y="128"/>
                  </a:lnTo>
                  <a:lnTo>
                    <a:pt x="703" y="128"/>
                  </a:lnTo>
                  <a:lnTo>
                    <a:pt x="702" y="128"/>
                  </a:lnTo>
                  <a:lnTo>
                    <a:pt x="702" y="126"/>
                  </a:lnTo>
                  <a:lnTo>
                    <a:pt x="703" y="126"/>
                  </a:lnTo>
                  <a:lnTo>
                    <a:pt x="705" y="126"/>
                  </a:lnTo>
                  <a:lnTo>
                    <a:pt x="707" y="125"/>
                  </a:lnTo>
                  <a:lnTo>
                    <a:pt x="705" y="125"/>
                  </a:lnTo>
                  <a:lnTo>
                    <a:pt x="703" y="125"/>
                  </a:lnTo>
                  <a:lnTo>
                    <a:pt x="702" y="126"/>
                  </a:lnTo>
                  <a:lnTo>
                    <a:pt x="701" y="126"/>
                  </a:lnTo>
                  <a:lnTo>
                    <a:pt x="702" y="125"/>
                  </a:lnTo>
                  <a:lnTo>
                    <a:pt x="701" y="125"/>
                  </a:lnTo>
                  <a:lnTo>
                    <a:pt x="701" y="126"/>
                  </a:lnTo>
                  <a:lnTo>
                    <a:pt x="701" y="128"/>
                  </a:lnTo>
                  <a:lnTo>
                    <a:pt x="700" y="128"/>
                  </a:lnTo>
                  <a:lnTo>
                    <a:pt x="699" y="128"/>
                  </a:lnTo>
                  <a:lnTo>
                    <a:pt x="699" y="130"/>
                  </a:lnTo>
                  <a:lnTo>
                    <a:pt x="697" y="130"/>
                  </a:lnTo>
                  <a:lnTo>
                    <a:pt x="697" y="128"/>
                  </a:lnTo>
                  <a:lnTo>
                    <a:pt x="695" y="128"/>
                  </a:lnTo>
                  <a:lnTo>
                    <a:pt x="692" y="130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0"/>
                  </a:lnTo>
                  <a:lnTo>
                    <a:pt x="695" y="130"/>
                  </a:lnTo>
                  <a:lnTo>
                    <a:pt x="695" y="131"/>
                  </a:lnTo>
                  <a:lnTo>
                    <a:pt x="695" y="132"/>
                  </a:lnTo>
                  <a:lnTo>
                    <a:pt x="694" y="132"/>
                  </a:lnTo>
                  <a:lnTo>
                    <a:pt x="692" y="132"/>
                  </a:lnTo>
                  <a:lnTo>
                    <a:pt x="692" y="133"/>
                  </a:lnTo>
                  <a:lnTo>
                    <a:pt x="694" y="133"/>
                  </a:lnTo>
                  <a:lnTo>
                    <a:pt x="695" y="132"/>
                  </a:lnTo>
                  <a:lnTo>
                    <a:pt x="697" y="132"/>
                  </a:lnTo>
                  <a:lnTo>
                    <a:pt x="697" y="133"/>
                  </a:lnTo>
                  <a:lnTo>
                    <a:pt x="695" y="133"/>
                  </a:lnTo>
                  <a:lnTo>
                    <a:pt x="694" y="134"/>
                  </a:lnTo>
                  <a:lnTo>
                    <a:pt x="692" y="137"/>
                  </a:lnTo>
                  <a:lnTo>
                    <a:pt x="691" y="137"/>
                  </a:lnTo>
                  <a:lnTo>
                    <a:pt x="691" y="134"/>
                  </a:lnTo>
                  <a:lnTo>
                    <a:pt x="690" y="137"/>
                  </a:lnTo>
                  <a:lnTo>
                    <a:pt x="689" y="137"/>
                  </a:lnTo>
                  <a:lnTo>
                    <a:pt x="686" y="137"/>
                  </a:lnTo>
                  <a:lnTo>
                    <a:pt x="686" y="138"/>
                  </a:lnTo>
                  <a:close/>
                  <a:moveTo>
                    <a:pt x="827" y="165"/>
                  </a:moveTo>
                  <a:lnTo>
                    <a:pt x="826" y="165"/>
                  </a:lnTo>
                  <a:lnTo>
                    <a:pt x="826" y="166"/>
                  </a:lnTo>
                  <a:lnTo>
                    <a:pt x="827" y="166"/>
                  </a:lnTo>
                  <a:lnTo>
                    <a:pt x="827" y="165"/>
                  </a:lnTo>
                  <a:close/>
                  <a:moveTo>
                    <a:pt x="825" y="187"/>
                  </a:moveTo>
                  <a:lnTo>
                    <a:pt x="823" y="187"/>
                  </a:lnTo>
                  <a:lnTo>
                    <a:pt x="823" y="188"/>
                  </a:lnTo>
                  <a:lnTo>
                    <a:pt x="825" y="187"/>
                  </a:lnTo>
                  <a:close/>
                  <a:moveTo>
                    <a:pt x="819" y="212"/>
                  </a:moveTo>
                  <a:lnTo>
                    <a:pt x="817" y="213"/>
                  </a:lnTo>
                  <a:lnTo>
                    <a:pt x="819" y="213"/>
                  </a:lnTo>
                  <a:lnTo>
                    <a:pt x="819" y="212"/>
                  </a:lnTo>
                  <a:close/>
                  <a:moveTo>
                    <a:pt x="826" y="210"/>
                  </a:moveTo>
                  <a:lnTo>
                    <a:pt x="825" y="210"/>
                  </a:lnTo>
                  <a:lnTo>
                    <a:pt x="825" y="211"/>
                  </a:lnTo>
                  <a:lnTo>
                    <a:pt x="826" y="210"/>
                  </a:lnTo>
                  <a:close/>
                  <a:moveTo>
                    <a:pt x="831" y="164"/>
                  </a:moveTo>
                  <a:lnTo>
                    <a:pt x="832" y="164"/>
                  </a:lnTo>
                  <a:lnTo>
                    <a:pt x="832" y="161"/>
                  </a:lnTo>
                  <a:lnTo>
                    <a:pt x="831" y="164"/>
                  </a:lnTo>
                  <a:close/>
                  <a:moveTo>
                    <a:pt x="828" y="170"/>
                  </a:moveTo>
                  <a:lnTo>
                    <a:pt x="831" y="171"/>
                  </a:lnTo>
                  <a:lnTo>
                    <a:pt x="832" y="171"/>
                  </a:lnTo>
                  <a:lnTo>
                    <a:pt x="832" y="170"/>
                  </a:lnTo>
                  <a:lnTo>
                    <a:pt x="828" y="170"/>
                  </a:lnTo>
                  <a:close/>
                  <a:moveTo>
                    <a:pt x="787" y="143"/>
                  </a:moveTo>
                  <a:lnTo>
                    <a:pt x="787" y="144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4"/>
                  </a:lnTo>
                  <a:lnTo>
                    <a:pt x="788" y="143"/>
                  </a:lnTo>
                  <a:lnTo>
                    <a:pt x="789" y="143"/>
                  </a:lnTo>
                  <a:lnTo>
                    <a:pt x="789" y="142"/>
                  </a:lnTo>
                  <a:lnTo>
                    <a:pt x="791" y="142"/>
                  </a:lnTo>
                  <a:lnTo>
                    <a:pt x="791" y="140"/>
                  </a:lnTo>
                  <a:lnTo>
                    <a:pt x="789" y="140"/>
                  </a:lnTo>
                  <a:lnTo>
                    <a:pt x="789" y="139"/>
                  </a:lnTo>
                  <a:lnTo>
                    <a:pt x="788" y="140"/>
                  </a:lnTo>
                  <a:lnTo>
                    <a:pt x="789" y="140"/>
                  </a:lnTo>
                  <a:lnTo>
                    <a:pt x="789" y="142"/>
                  </a:lnTo>
                  <a:lnTo>
                    <a:pt x="788" y="143"/>
                  </a:lnTo>
                  <a:lnTo>
                    <a:pt x="787" y="143"/>
                  </a:lnTo>
                  <a:close/>
                  <a:moveTo>
                    <a:pt x="792" y="6"/>
                  </a:moveTo>
                  <a:lnTo>
                    <a:pt x="793" y="6"/>
                  </a:lnTo>
                  <a:lnTo>
                    <a:pt x="796" y="6"/>
                  </a:lnTo>
                  <a:lnTo>
                    <a:pt x="797" y="6"/>
                  </a:lnTo>
                  <a:lnTo>
                    <a:pt x="798" y="5"/>
                  </a:lnTo>
                  <a:lnTo>
                    <a:pt x="799" y="5"/>
                  </a:lnTo>
                  <a:lnTo>
                    <a:pt x="800" y="5"/>
                  </a:lnTo>
                  <a:lnTo>
                    <a:pt x="800" y="3"/>
                  </a:lnTo>
                  <a:lnTo>
                    <a:pt x="799" y="3"/>
                  </a:lnTo>
                  <a:lnTo>
                    <a:pt x="798" y="3"/>
                  </a:lnTo>
                  <a:lnTo>
                    <a:pt x="797" y="5"/>
                  </a:lnTo>
                  <a:lnTo>
                    <a:pt x="793" y="5"/>
                  </a:lnTo>
                  <a:lnTo>
                    <a:pt x="792" y="5"/>
                  </a:lnTo>
                  <a:lnTo>
                    <a:pt x="792" y="6"/>
                  </a:lnTo>
                  <a:close/>
                  <a:moveTo>
                    <a:pt x="766" y="140"/>
                  </a:moveTo>
                  <a:lnTo>
                    <a:pt x="769" y="140"/>
                  </a:lnTo>
                  <a:lnTo>
                    <a:pt x="769" y="139"/>
                  </a:lnTo>
                  <a:lnTo>
                    <a:pt x="770" y="138"/>
                  </a:lnTo>
                  <a:lnTo>
                    <a:pt x="769" y="138"/>
                  </a:lnTo>
                  <a:lnTo>
                    <a:pt x="766" y="138"/>
                  </a:lnTo>
                  <a:lnTo>
                    <a:pt x="766" y="139"/>
                  </a:lnTo>
                  <a:lnTo>
                    <a:pt x="766" y="140"/>
                  </a:lnTo>
                  <a:close/>
                  <a:moveTo>
                    <a:pt x="724" y="125"/>
                  </a:moveTo>
                  <a:lnTo>
                    <a:pt x="726" y="125"/>
                  </a:lnTo>
                  <a:lnTo>
                    <a:pt x="728" y="125"/>
                  </a:lnTo>
                  <a:lnTo>
                    <a:pt x="728" y="123"/>
                  </a:lnTo>
                  <a:lnTo>
                    <a:pt x="726" y="123"/>
                  </a:lnTo>
                  <a:lnTo>
                    <a:pt x="725" y="123"/>
                  </a:lnTo>
                  <a:lnTo>
                    <a:pt x="724" y="123"/>
                  </a:lnTo>
                  <a:lnTo>
                    <a:pt x="724" y="125"/>
                  </a:lnTo>
                  <a:close/>
                  <a:moveTo>
                    <a:pt x="711" y="123"/>
                  </a:moveTo>
                  <a:lnTo>
                    <a:pt x="712" y="123"/>
                  </a:lnTo>
                  <a:lnTo>
                    <a:pt x="712" y="122"/>
                  </a:lnTo>
                  <a:lnTo>
                    <a:pt x="711" y="123"/>
                  </a:lnTo>
                  <a:close/>
                  <a:moveTo>
                    <a:pt x="576" y="69"/>
                  </a:moveTo>
                  <a:lnTo>
                    <a:pt x="575" y="69"/>
                  </a:lnTo>
                  <a:lnTo>
                    <a:pt x="574" y="69"/>
                  </a:lnTo>
                  <a:lnTo>
                    <a:pt x="574" y="70"/>
                  </a:lnTo>
                  <a:lnTo>
                    <a:pt x="575" y="70"/>
                  </a:lnTo>
                  <a:lnTo>
                    <a:pt x="576" y="70"/>
                  </a:lnTo>
                  <a:lnTo>
                    <a:pt x="576" y="69"/>
                  </a:lnTo>
                  <a:close/>
                  <a:moveTo>
                    <a:pt x="512" y="120"/>
                  </a:moveTo>
                  <a:lnTo>
                    <a:pt x="511" y="120"/>
                  </a:lnTo>
                  <a:lnTo>
                    <a:pt x="511" y="121"/>
                  </a:lnTo>
                  <a:lnTo>
                    <a:pt x="512" y="121"/>
                  </a:lnTo>
                  <a:lnTo>
                    <a:pt x="512" y="120"/>
                  </a:lnTo>
                  <a:close/>
                  <a:moveTo>
                    <a:pt x="519" y="128"/>
                  </a:moveTo>
                  <a:lnTo>
                    <a:pt x="517" y="126"/>
                  </a:lnTo>
                  <a:lnTo>
                    <a:pt x="515" y="126"/>
                  </a:lnTo>
                  <a:lnTo>
                    <a:pt x="515" y="128"/>
                  </a:lnTo>
                  <a:lnTo>
                    <a:pt x="517" y="128"/>
                  </a:lnTo>
                  <a:lnTo>
                    <a:pt x="519" y="128"/>
                  </a:lnTo>
                  <a:close/>
                  <a:moveTo>
                    <a:pt x="526" y="132"/>
                  </a:moveTo>
                  <a:lnTo>
                    <a:pt x="524" y="133"/>
                  </a:lnTo>
                  <a:lnTo>
                    <a:pt x="523" y="133"/>
                  </a:lnTo>
                  <a:lnTo>
                    <a:pt x="523" y="134"/>
                  </a:lnTo>
                  <a:lnTo>
                    <a:pt x="524" y="134"/>
                  </a:lnTo>
                  <a:lnTo>
                    <a:pt x="524" y="133"/>
                  </a:lnTo>
                  <a:lnTo>
                    <a:pt x="525" y="133"/>
                  </a:lnTo>
                  <a:lnTo>
                    <a:pt x="526" y="133"/>
                  </a:lnTo>
                  <a:lnTo>
                    <a:pt x="526" y="132"/>
                  </a:lnTo>
                  <a:close/>
                  <a:moveTo>
                    <a:pt x="531" y="131"/>
                  </a:moveTo>
                  <a:lnTo>
                    <a:pt x="530" y="131"/>
                  </a:lnTo>
                  <a:lnTo>
                    <a:pt x="529" y="131"/>
                  </a:lnTo>
                  <a:lnTo>
                    <a:pt x="529" y="132"/>
                  </a:lnTo>
                  <a:lnTo>
                    <a:pt x="530" y="132"/>
                  </a:lnTo>
                  <a:lnTo>
                    <a:pt x="531" y="131"/>
                  </a:lnTo>
                  <a:close/>
                  <a:moveTo>
                    <a:pt x="542" y="155"/>
                  </a:moveTo>
                  <a:lnTo>
                    <a:pt x="541" y="155"/>
                  </a:lnTo>
                  <a:lnTo>
                    <a:pt x="541" y="156"/>
                  </a:lnTo>
                  <a:lnTo>
                    <a:pt x="542" y="156"/>
                  </a:lnTo>
                  <a:lnTo>
                    <a:pt x="542" y="155"/>
                  </a:lnTo>
                  <a:close/>
                  <a:moveTo>
                    <a:pt x="546" y="155"/>
                  </a:moveTo>
                  <a:lnTo>
                    <a:pt x="547" y="155"/>
                  </a:lnTo>
                  <a:lnTo>
                    <a:pt x="547" y="153"/>
                  </a:lnTo>
                  <a:lnTo>
                    <a:pt x="546" y="153"/>
                  </a:lnTo>
                  <a:lnTo>
                    <a:pt x="543" y="153"/>
                  </a:lnTo>
                  <a:lnTo>
                    <a:pt x="543" y="155"/>
                  </a:lnTo>
                  <a:lnTo>
                    <a:pt x="546" y="155"/>
                  </a:lnTo>
                  <a:close/>
                  <a:moveTo>
                    <a:pt x="548" y="155"/>
                  </a:moveTo>
                  <a:lnTo>
                    <a:pt x="547" y="156"/>
                  </a:lnTo>
                  <a:lnTo>
                    <a:pt x="548" y="156"/>
                  </a:lnTo>
                  <a:lnTo>
                    <a:pt x="548" y="155"/>
                  </a:lnTo>
                  <a:close/>
                  <a:moveTo>
                    <a:pt x="560" y="155"/>
                  </a:moveTo>
                  <a:lnTo>
                    <a:pt x="559" y="156"/>
                  </a:lnTo>
                  <a:lnTo>
                    <a:pt x="560" y="156"/>
                  </a:lnTo>
                  <a:lnTo>
                    <a:pt x="560" y="155"/>
                  </a:lnTo>
                  <a:close/>
                  <a:moveTo>
                    <a:pt x="566" y="151"/>
                  </a:moveTo>
                  <a:lnTo>
                    <a:pt x="565" y="153"/>
                  </a:lnTo>
                  <a:lnTo>
                    <a:pt x="564" y="153"/>
                  </a:lnTo>
                  <a:lnTo>
                    <a:pt x="564" y="155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6" y="151"/>
                  </a:lnTo>
                  <a:close/>
                  <a:moveTo>
                    <a:pt x="667" y="52"/>
                  </a:moveTo>
                  <a:lnTo>
                    <a:pt x="666" y="53"/>
                  </a:lnTo>
                  <a:lnTo>
                    <a:pt x="666" y="52"/>
                  </a:lnTo>
                  <a:lnTo>
                    <a:pt x="665" y="53"/>
                  </a:lnTo>
                  <a:lnTo>
                    <a:pt x="663" y="53"/>
                  </a:lnTo>
                  <a:lnTo>
                    <a:pt x="663" y="52"/>
                  </a:lnTo>
                  <a:lnTo>
                    <a:pt x="662" y="52"/>
                  </a:lnTo>
                  <a:lnTo>
                    <a:pt x="659" y="52"/>
                  </a:lnTo>
                  <a:lnTo>
                    <a:pt x="657" y="52"/>
                  </a:lnTo>
                  <a:lnTo>
                    <a:pt x="657" y="53"/>
                  </a:lnTo>
                  <a:lnTo>
                    <a:pt x="656" y="53"/>
                  </a:lnTo>
                  <a:lnTo>
                    <a:pt x="656" y="54"/>
                  </a:lnTo>
                  <a:lnTo>
                    <a:pt x="657" y="57"/>
                  </a:lnTo>
                  <a:lnTo>
                    <a:pt x="659" y="57"/>
                  </a:lnTo>
                  <a:lnTo>
                    <a:pt x="662" y="57"/>
                  </a:lnTo>
                  <a:lnTo>
                    <a:pt x="663" y="54"/>
                  </a:lnTo>
                  <a:lnTo>
                    <a:pt x="665" y="54"/>
                  </a:lnTo>
                  <a:lnTo>
                    <a:pt x="666" y="54"/>
                  </a:lnTo>
                  <a:lnTo>
                    <a:pt x="666" y="53"/>
                  </a:lnTo>
                  <a:lnTo>
                    <a:pt x="667" y="53"/>
                  </a:lnTo>
                  <a:lnTo>
                    <a:pt x="667" y="52"/>
                  </a:lnTo>
                  <a:close/>
                  <a:moveTo>
                    <a:pt x="690" y="121"/>
                  </a:moveTo>
                  <a:lnTo>
                    <a:pt x="689" y="121"/>
                  </a:lnTo>
                  <a:lnTo>
                    <a:pt x="689" y="122"/>
                  </a:lnTo>
                  <a:lnTo>
                    <a:pt x="690" y="121"/>
                  </a:lnTo>
                  <a:close/>
                  <a:moveTo>
                    <a:pt x="691" y="121"/>
                  </a:moveTo>
                  <a:lnTo>
                    <a:pt x="692" y="121"/>
                  </a:lnTo>
                  <a:lnTo>
                    <a:pt x="699" y="120"/>
                  </a:lnTo>
                  <a:lnTo>
                    <a:pt x="697" y="120"/>
                  </a:lnTo>
                  <a:lnTo>
                    <a:pt x="694" y="120"/>
                  </a:lnTo>
                  <a:lnTo>
                    <a:pt x="692" y="120"/>
                  </a:lnTo>
                  <a:lnTo>
                    <a:pt x="691" y="121"/>
                  </a:lnTo>
                  <a:close/>
                  <a:moveTo>
                    <a:pt x="689" y="133"/>
                  </a:moveTo>
                  <a:lnTo>
                    <a:pt x="690" y="133"/>
                  </a:lnTo>
                  <a:lnTo>
                    <a:pt x="691" y="132"/>
                  </a:lnTo>
                  <a:lnTo>
                    <a:pt x="690" y="132"/>
                  </a:lnTo>
                  <a:lnTo>
                    <a:pt x="689" y="133"/>
                  </a:lnTo>
                  <a:close/>
                  <a:moveTo>
                    <a:pt x="828" y="326"/>
                  </a:moveTo>
                  <a:lnTo>
                    <a:pt x="828" y="325"/>
                  </a:lnTo>
                  <a:lnTo>
                    <a:pt x="827" y="326"/>
                  </a:lnTo>
                  <a:lnTo>
                    <a:pt x="828" y="326"/>
                  </a:lnTo>
                  <a:close/>
                  <a:moveTo>
                    <a:pt x="135" y="275"/>
                  </a:moveTo>
                  <a:lnTo>
                    <a:pt x="137" y="275"/>
                  </a:lnTo>
                  <a:lnTo>
                    <a:pt x="137" y="274"/>
                  </a:lnTo>
                  <a:lnTo>
                    <a:pt x="135" y="274"/>
                  </a:lnTo>
                  <a:lnTo>
                    <a:pt x="135" y="275"/>
                  </a:lnTo>
                  <a:close/>
                  <a:moveTo>
                    <a:pt x="158" y="267"/>
                  </a:moveTo>
                  <a:lnTo>
                    <a:pt x="157" y="268"/>
                  </a:lnTo>
                  <a:lnTo>
                    <a:pt x="158" y="268"/>
                  </a:lnTo>
                  <a:lnTo>
                    <a:pt x="159" y="268"/>
                  </a:lnTo>
                  <a:lnTo>
                    <a:pt x="160" y="267"/>
                  </a:lnTo>
                  <a:lnTo>
                    <a:pt x="159" y="267"/>
                  </a:lnTo>
                  <a:lnTo>
                    <a:pt x="158" y="267"/>
                  </a:lnTo>
                  <a:close/>
                  <a:moveTo>
                    <a:pt x="164" y="268"/>
                  </a:moveTo>
                  <a:lnTo>
                    <a:pt x="164" y="267"/>
                  </a:lnTo>
                  <a:lnTo>
                    <a:pt x="161" y="268"/>
                  </a:lnTo>
                  <a:lnTo>
                    <a:pt x="164" y="268"/>
                  </a:lnTo>
                  <a:close/>
                  <a:moveTo>
                    <a:pt x="149" y="267"/>
                  </a:moveTo>
                  <a:lnTo>
                    <a:pt x="150" y="267"/>
                  </a:lnTo>
                  <a:lnTo>
                    <a:pt x="150" y="265"/>
                  </a:lnTo>
                  <a:lnTo>
                    <a:pt x="149" y="265"/>
                  </a:lnTo>
                  <a:lnTo>
                    <a:pt x="149" y="267"/>
                  </a:lnTo>
                  <a:close/>
                  <a:moveTo>
                    <a:pt x="400" y="134"/>
                  </a:moveTo>
                  <a:lnTo>
                    <a:pt x="401" y="134"/>
                  </a:lnTo>
                  <a:lnTo>
                    <a:pt x="400" y="133"/>
                  </a:lnTo>
                  <a:lnTo>
                    <a:pt x="400" y="132"/>
                  </a:lnTo>
                  <a:lnTo>
                    <a:pt x="399" y="132"/>
                  </a:lnTo>
                  <a:lnTo>
                    <a:pt x="399" y="133"/>
                  </a:lnTo>
                  <a:lnTo>
                    <a:pt x="398" y="133"/>
                  </a:lnTo>
                  <a:lnTo>
                    <a:pt x="399" y="134"/>
                  </a:lnTo>
                  <a:lnTo>
                    <a:pt x="400" y="134"/>
                  </a:lnTo>
                  <a:close/>
                  <a:moveTo>
                    <a:pt x="467" y="143"/>
                  </a:moveTo>
                  <a:lnTo>
                    <a:pt x="466" y="142"/>
                  </a:lnTo>
                  <a:lnTo>
                    <a:pt x="466" y="143"/>
                  </a:lnTo>
                  <a:lnTo>
                    <a:pt x="467" y="143"/>
                  </a:lnTo>
                  <a:close/>
                  <a:moveTo>
                    <a:pt x="405" y="134"/>
                  </a:moveTo>
                  <a:lnTo>
                    <a:pt x="404" y="134"/>
                  </a:lnTo>
                  <a:lnTo>
                    <a:pt x="404" y="137"/>
                  </a:lnTo>
                  <a:lnTo>
                    <a:pt x="405" y="137"/>
                  </a:lnTo>
                  <a:lnTo>
                    <a:pt x="405" y="134"/>
                  </a:lnTo>
                  <a:close/>
                  <a:moveTo>
                    <a:pt x="461" y="142"/>
                  </a:moveTo>
                  <a:lnTo>
                    <a:pt x="462" y="142"/>
                  </a:lnTo>
                  <a:lnTo>
                    <a:pt x="463" y="142"/>
                  </a:lnTo>
                  <a:lnTo>
                    <a:pt x="466" y="142"/>
                  </a:lnTo>
                  <a:lnTo>
                    <a:pt x="467" y="142"/>
                  </a:lnTo>
                  <a:lnTo>
                    <a:pt x="468" y="142"/>
                  </a:lnTo>
                  <a:lnTo>
                    <a:pt x="469" y="142"/>
                  </a:lnTo>
                  <a:lnTo>
                    <a:pt x="471" y="142"/>
                  </a:lnTo>
                  <a:lnTo>
                    <a:pt x="473" y="142"/>
                  </a:lnTo>
                  <a:lnTo>
                    <a:pt x="475" y="142"/>
                  </a:lnTo>
                  <a:lnTo>
                    <a:pt x="477" y="140"/>
                  </a:lnTo>
                  <a:lnTo>
                    <a:pt x="477" y="139"/>
                  </a:lnTo>
                  <a:lnTo>
                    <a:pt x="478" y="139"/>
                  </a:lnTo>
                  <a:lnTo>
                    <a:pt x="478" y="138"/>
                  </a:lnTo>
                  <a:lnTo>
                    <a:pt x="479" y="138"/>
                  </a:lnTo>
                  <a:lnTo>
                    <a:pt x="480" y="138"/>
                  </a:lnTo>
                  <a:lnTo>
                    <a:pt x="480" y="137"/>
                  </a:lnTo>
                  <a:lnTo>
                    <a:pt x="481" y="137"/>
                  </a:lnTo>
                  <a:lnTo>
                    <a:pt x="480" y="134"/>
                  </a:lnTo>
                  <a:lnTo>
                    <a:pt x="479" y="134"/>
                  </a:lnTo>
                  <a:lnTo>
                    <a:pt x="478" y="134"/>
                  </a:lnTo>
                  <a:lnTo>
                    <a:pt x="477" y="134"/>
                  </a:lnTo>
                  <a:lnTo>
                    <a:pt x="475" y="134"/>
                  </a:lnTo>
                  <a:lnTo>
                    <a:pt x="473" y="134"/>
                  </a:lnTo>
                  <a:lnTo>
                    <a:pt x="472" y="134"/>
                  </a:lnTo>
                  <a:lnTo>
                    <a:pt x="471" y="137"/>
                  </a:lnTo>
                  <a:lnTo>
                    <a:pt x="471" y="134"/>
                  </a:lnTo>
                  <a:lnTo>
                    <a:pt x="469" y="137"/>
                  </a:lnTo>
                  <a:lnTo>
                    <a:pt x="468" y="137"/>
                  </a:lnTo>
                  <a:lnTo>
                    <a:pt x="467" y="138"/>
                  </a:lnTo>
                  <a:lnTo>
                    <a:pt x="466" y="138"/>
                  </a:lnTo>
                  <a:lnTo>
                    <a:pt x="462" y="137"/>
                  </a:lnTo>
                  <a:lnTo>
                    <a:pt x="461" y="137"/>
                  </a:lnTo>
                  <a:lnTo>
                    <a:pt x="460" y="138"/>
                  </a:lnTo>
                  <a:lnTo>
                    <a:pt x="458" y="138"/>
                  </a:lnTo>
                  <a:lnTo>
                    <a:pt x="458" y="139"/>
                  </a:lnTo>
                  <a:lnTo>
                    <a:pt x="458" y="140"/>
                  </a:lnTo>
                  <a:lnTo>
                    <a:pt x="460" y="140"/>
                  </a:lnTo>
                  <a:lnTo>
                    <a:pt x="461" y="142"/>
                  </a:lnTo>
                  <a:close/>
                  <a:moveTo>
                    <a:pt x="477" y="94"/>
                  </a:moveTo>
                  <a:lnTo>
                    <a:pt x="478" y="94"/>
                  </a:lnTo>
                  <a:lnTo>
                    <a:pt x="479" y="94"/>
                  </a:lnTo>
                  <a:lnTo>
                    <a:pt x="480" y="93"/>
                  </a:lnTo>
                  <a:lnTo>
                    <a:pt x="481" y="93"/>
                  </a:lnTo>
                  <a:lnTo>
                    <a:pt x="485" y="93"/>
                  </a:lnTo>
                  <a:lnTo>
                    <a:pt x="486" y="93"/>
                  </a:lnTo>
                  <a:lnTo>
                    <a:pt x="486" y="94"/>
                  </a:lnTo>
                  <a:lnTo>
                    <a:pt x="488" y="96"/>
                  </a:lnTo>
                  <a:lnTo>
                    <a:pt x="486" y="96"/>
                  </a:lnTo>
                  <a:lnTo>
                    <a:pt x="488" y="97"/>
                  </a:lnTo>
                  <a:lnTo>
                    <a:pt x="489" y="97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90" y="98"/>
                  </a:lnTo>
                  <a:lnTo>
                    <a:pt x="492" y="98"/>
                  </a:lnTo>
                  <a:lnTo>
                    <a:pt x="494" y="97"/>
                  </a:lnTo>
                  <a:lnTo>
                    <a:pt x="495" y="97"/>
                  </a:lnTo>
                  <a:lnTo>
                    <a:pt x="496" y="97"/>
                  </a:lnTo>
                  <a:lnTo>
                    <a:pt x="497" y="97"/>
                  </a:lnTo>
                  <a:lnTo>
                    <a:pt x="498" y="96"/>
                  </a:lnTo>
                  <a:lnTo>
                    <a:pt x="498" y="97"/>
                  </a:lnTo>
                  <a:lnTo>
                    <a:pt x="500" y="97"/>
                  </a:lnTo>
                  <a:lnTo>
                    <a:pt x="502" y="97"/>
                  </a:lnTo>
                  <a:lnTo>
                    <a:pt x="503" y="97"/>
                  </a:lnTo>
                  <a:lnTo>
                    <a:pt x="505" y="96"/>
                  </a:lnTo>
                  <a:lnTo>
                    <a:pt x="506" y="96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0" y="94"/>
                  </a:lnTo>
                  <a:lnTo>
                    <a:pt x="498" y="94"/>
                  </a:lnTo>
                  <a:lnTo>
                    <a:pt x="497" y="94"/>
                  </a:lnTo>
                  <a:lnTo>
                    <a:pt x="498" y="93"/>
                  </a:lnTo>
                  <a:lnTo>
                    <a:pt x="496" y="93"/>
                  </a:lnTo>
                  <a:lnTo>
                    <a:pt x="495" y="93"/>
                  </a:lnTo>
                  <a:lnTo>
                    <a:pt x="495" y="91"/>
                  </a:lnTo>
                  <a:lnTo>
                    <a:pt x="496" y="91"/>
                  </a:lnTo>
                  <a:lnTo>
                    <a:pt x="497" y="91"/>
                  </a:lnTo>
                  <a:lnTo>
                    <a:pt x="496" y="90"/>
                  </a:lnTo>
                  <a:lnTo>
                    <a:pt x="495" y="90"/>
                  </a:lnTo>
                  <a:lnTo>
                    <a:pt x="494" y="90"/>
                  </a:lnTo>
                  <a:lnTo>
                    <a:pt x="492" y="90"/>
                  </a:lnTo>
                  <a:lnTo>
                    <a:pt x="490" y="90"/>
                  </a:lnTo>
                  <a:lnTo>
                    <a:pt x="489" y="91"/>
                  </a:lnTo>
                  <a:lnTo>
                    <a:pt x="488" y="91"/>
                  </a:lnTo>
                  <a:lnTo>
                    <a:pt x="486" y="91"/>
                  </a:lnTo>
                  <a:lnTo>
                    <a:pt x="485" y="91"/>
                  </a:lnTo>
                  <a:lnTo>
                    <a:pt x="484" y="90"/>
                  </a:lnTo>
                  <a:lnTo>
                    <a:pt x="481" y="91"/>
                  </a:lnTo>
                  <a:lnTo>
                    <a:pt x="480" y="91"/>
                  </a:lnTo>
                  <a:lnTo>
                    <a:pt x="480" y="90"/>
                  </a:lnTo>
                  <a:lnTo>
                    <a:pt x="481" y="88"/>
                  </a:lnTo>
                  <a:lnTo>
                    <a:pt x="480" y="88"/>
                  </a:lnTo>
                  <a:lnTo>
                    <a:pt x="479" y="90"/>
                  </a:lnTo>
                  <a:lnTo>
                    <a:pt x="478" y="90"/>
                  </a:lnTo>
                  <a:lnTo>
                    <a:pt x="478" y="91"/>
                  </a:lnTo>
                  <a:lnTo>
                    <a:pt x="477" y="91"/>
                  </a:lnTo>
                  <a:lnTo>
                    <a:pt x="475" y="91"/>
                  </a:lnTo>
                  <a:lnTo>
                    <a:pt x="475" y="93"/>
                  </a:lnTo>
                  <a:lnTo>
                    <a:pt x="473" y="93"/>
                  </a:lnTo>
                  <a:lnTo>
                    <a:pt x="473" y="94"/>
                  </a:lnTo>
                  <a:lnTo>
                    <a:pt x="475" y="94"/>
                  </a:lnTo>
                  <a:lnTo>
                    <a:pt x="477" y="94"/>
                  </a:lnTo>
                  <a:close/>
                  <a:moveTo>
                    <a:pt x="488" y="99"/>
                  </a:moveTo>
                  <a:lnTo>
                    <a:pt x="489" y="99"/>
                  </a:lnTo>
                  <a:lnTo>
                    <a:pt x="489" y="98"/>
                  </a:lnTo>
                  <a:lnTo>
                    <a:pt x="488" y="98"/>
                  </a:lnTo>
                  <a:lnTo>
                    <a:pt x="488" y="99"/>
                  </a:lnTo>
                  <a:close/>
                  <a:moveTo>
                    <a:pt x="832" y="319"/>
                  </a:moveTo>
                  <a:lnTo>
                    <a:pt x="832" y="320"/>
                  </a:lnTo>
                  <a:lnTo>
                    <a:pt x="833" y="319"/>
                  </a:lnTo>
                  <a:lnTo>
                    <a:pt x="832" y="319"/>
                  </a:lnTo>
                  <a:close/>
                  <a:moveTo>
                    <a:pt x="159" y="264"/>
                  </a:moveTo>
                  <a:lnTo>
                    <a:pt x="160" y="265"/>
                  </a:lnTo>
                  <a:lnTo>
                    <a:pt x="160" y="267"/>
                  </a:lnTo>
                  <a:lnTo>
                    <a:pt x="161" y="267"/>
                  </a:lnTo>
                  <a:lnTo>
                    <a:pt x="164" y="267"/>
                  </a:lnTo>
                  <a:lnTo>
                    <a:pt x="164" y="265"/>
                  </a:lnTo>
                  <a:lnTo>
                    <a:pt x="164" y="264"/>
                  </a:lnTo>
                  <a:lnTo>
                    <a:pt x="160" y="264"/>
                  </a:lnTo>
                  <a:lnTo>
                    <a:pt x="159" y="264"/>
                  </a:lnTo>
                  <a:close/>
                  <a:moveTo>
                    <a:pt x="815" y="342"/>
                  </a:moveTo>
                  <a:lnTo>
                    <a:pt x="814" y="343"/>
                  </a:lnTo>
                  <a:lnTo>
                    <a:pt x="815" y="343"/>
                  </a:lnTo>
                  <a:lnTo>
                    <a:pt x="815" y="342"/>
                  </a:lnTo>
                  <a:close/>
                  <a:moveTo>
                    <a:pt x="832" y="318"/>
                  </a:moveTo>
                  <a:lnTo>
                    <a:pt x="832" y="319"/>
                  </a:lnTo>
                  <a:lnTo>
                    <a:pt x="833" y="318"/>
                  </a:lnTo>
                  <a:lnTo>
                    <a:pt x="832" y="318"/>
                  </a:lnTo>
                  <a:close/>
                  <a:moveTo>
                    <a:pt x="290" y="247"/>
                  </a:moveTo>
                  <a:lnTo>
                    <a:pt x="291" y="246"/>
                  </a:lnTo>
                  <a:lnTo>
                    <a:pt x="290" y="246"/>
                  </a:lnTo>
                  <a:lnTo>
                    <a:pt x="290" y="247"/>
                  </a:lnTo>
                  <a:close/>
                  <a:moveTo>
                    <a:pt x="816" y="339"/>
                  </a:moveTo>
                  <a:lnTo>
                    <a:pt x="815" y="342"/>
                  </a:lnTo>
                  <a:lnTo>
                    <a:pt x="816" y="342"/>
                  </a:lnTo>
                  <a:lnTo>
                    <a:pt x="816" y="339"/>
                  </a:lnTo>
                  <a:close/>
                  <a:moveTo>
                    <a:pt x="239" y="258"/>
                  </a:moveTo>
                  <a:lnTo>
                    <a:pt x="240" y="258"/>
                  </a:lnTo>
                  <a:lnTo>
                    <a:pt x="241" y="257"/>
                  </a:lnTo>
                  <a:lnTo>
                    <a:pt x="240" y="257"/>
                  </a:lnTo>
                  <a:lnTo>
                    <a:pt x="239" y="258"/>
                  </a:lnTo>
                  <a:close/>
                  <a:moveTo>
                    <a:pt x="226" y="259"/>
                  </a:moveTo>
                  <a:lnTo>
                    <a:pt x="223" y="259"/>
                  </a:lnTo>
                  <a:lnTo>
                    <a:pt x="222" y="259"/>
                  </a:lnTo>
                  <a:lnTo>
                    <a:pt x="221" y="259"/>
                  </a:lnTo>
                  <a:lnTo>
                    <a:pt x="220" y="259"/>
                  </a:lnTo>
                  <a:lnTo>
                    <a:pt x="218" y="259"/>
                  </a:lnTo>
                  <a:lnTo>
                    <a:pt x="218" y="262"/>
                  </a:lnTo>
                  <a:lnTo>
                    <a:pt x="220" y="262"/>
                  </a:lnTo>
                  <a:lnTo>
                    <a:pt x="221" y="262"/>
                  </a:lnTo>
                  <a:lnTo>
                    <a:pt x="222" y="262"/>
                  </a:lnTo>
                  <a:lnTo>
                    <a:pt x="223" y="262"/>
                  </a:lnTo>
                  <a:lnTo>
                    <a:pt x="226" y="262"/>
                  </a:lnTo>
                  <a:lnTo>
                    <a:pt x="227" y="262"/>
                  </a:lnTo>
                  <a:lnTo>
                    <a:pt x="227" y="259"/>
                  </a:lnTo>
                  <a:lnTo>
                    <a:pt x="226" y="259"/>
                  </a:lnTo>
                  <a:close/>
                  <a:moveTo>
                    <a:pt x="221" y="258"/>
                  </a:moveTo>
                  <a:lnTo>
                    <a:pt x="221" y="257"/>
                  </a:lnTo>
                  <a:lnTo>
                    <a:pt x="222" y="257"/>
                  </a:lnTo>
                  <a:lnTo>
                    <a:pt x="222" y="256"/>
                  </a:lnTo>
                  <a:lnTo>
                    <a:pt x="221" y="256"/>
                  </a:lnTo>
                  <a:lnTo>
                    <a:pt x="220" y="256"/>
                  </a:lnTo>
                  <a:lnTo>
                    <a:pt x="220" y="257"/>
                  </a:lnTo>
                  <a:lnTo>
                    <a:pt x="218" y="257"/>
                  </a:lnTo>
                  <a:lnTo>
                    <a:pt x="218" y="258"/>
                  </a:lnTo>
                  <a:lnTo>
                    <a:pt x="220" y="258"/>
                  </a:lnTo>
                  <a:lnTo>
                    <a:pt x="221" y="258"/>
                  </a:lnTo>
                  <a:close/>
                  <a:moveTo>
                    <a:pt x="217" y="258"/>
                  </a:moveTo>
                  <a:lnTo>
                    <a:pt x="215" y="258"/>
                  </a:lnTo>
                  <a:lnTo>
                    <a:pt x="215" y="259"/>
                  </a:lnTo>
                  <a:lnTo>
                    <a:pt x="217" y="259"/>
                  </a:lnTo>
                  <a:lnTo>
                    <a:pt x="218" y="259"/>
                  </a:lnTo>
                  <a:lnTo>
                    <a:pt x="218" y="258"/>
                  </a:lnTo>
                  <a:lnTo>
                    <a:pt x="217" y="258"/>
                  </a:lnTo>
                  <a:close/>
                  <a:moveTo>
                    <a:pt x="211" y="262"/>
                  </a:moveTo>
                  <a:lnTo>
                    <a:pt x="212" y="262"/>
                  </a:lnTo>
                  <a:lnTo>
                    <a:pt x="212" y="259"/>
                  </a:lnTo>
                  <a:lnTo>
                    <a:pt x="211" y="259"/>
                  </a:lnTo>
                  <a:lnTo>
                    <a:pt x="211" y="262"/>
                  </a:lnTo>
                  <a:close/>
                  <a:moveTo>
                    <a:pt x="228" y="262"/>
                  </a:moveTo>
                  <a:lnTo>
                    <a:pt x="228" y="259"/>
                  </a:lnTo>
                  <a:lnTo>
                    <a:pt x="227" y="262"/>
                  </a:lnTo>
                  <a:lnTo>
                    <a:pt x="228" y="262"/>
                  </a:lnTo>
                  <a:close/>
                  <a:moveTo>
                    <a:pt x="285" y="250"/>
                  </a:moveTo>
                  <a:lnTo>
                    <a:pt x="286" y="250"/>
                  </a:lnTo>
                  <a:lnTo>
                    <a:pt x="286" y="248"/>
                  </a:lnTo>
                  <a:lnTo>
                    <a:pt x="285" y="248"/>
                  </a:lnTo>
                  <a:lnTo>
                    <a:pt x="285" y="250"/>
                  </a:lnTo>
                  <a:close/>
                  <a:moveTo>
                    <a:pt x="285" y="247"/>
                  </a:moveTo>
                  <a:lnTo>
                    <a:pt x="284" y="247"/>
                  </a:lnTo>
                  <a:lnTo>
                    <a:pt x="283" y="247"/>
                  </a:lnTo>
                  <a:lnTo>
                    <a:pt x="283" y="248"/>
                  </a:lnTo>
                  <a:lnTo>
                    <a:pt x="283" y="250"/>
                  </a:lnTo>
                  <a:lnTo>
                    <a:pt x="284" y="250"/>
                  </a:lnTo>
                  <a:lnTo>
                    <a:pt x="285" y="248"/>
                  </a:lnTo>
                  <a:lnTo>
                    <a:pt x="284" y="248"/>
                  </a:lnTo>
                  <a:lnTo>
                    <a:pt x="285" y="247"/>
                  </a:lnTo>
                  <a:close/>
                  <a:moveTo>
                    <a:pt x="241" y="257"/>
                  </a:moveTo>
                  <a:lnTo>
                    <a:pt x="244" y="257"/>
                  </a:lnTo>
                  <a:lnTo>
                    <a:pt x="245" y="257"/>
                  </a:lnTo>
                  <a:lnTo>
                    <a:pt x="245" y="256"/>
                  </a:lnTo>
                  <a:lnTo>
                    <a:pt x="244" y="256"/>
                  </a:lnTo>
                  <a:lnTo>
                    <a:pt x="241" y="257"/>
                  </a:lnTo>
                  <a:close/>
                  <a:moveTo>
                    <a:pt x="270" y="251"/>
                  </a:moveTo>
                  <a:lnTo>
                    <a:pt x="268" y="253"/>
                  </a:lnTo>
                  <a:lnTo>
                    <a:pt x="270" y="253"/>
                  </a:lnTo>
                  <a:lnTo>
                    <a:pt x="272" y="253"/>
                  </a:lnTo>
                  <a:lnTo>
                    <a:pt x="273" y="251"/>
                  </a:lnTo>
                  <a:lnTo>
                    <a:pt x="272" y="251"/>
                  </a:lnTo>
                  <a:lnTo>
                    <a:pt x="270" y="251"/>
                  </a:lnTo>
                  <a:close/>
                  <a:moveTo>
                    <a:pt x="184" y="264"/>
                  </a:moveTo>
                  <a:lnTo>
                    <a:pt x="183" y="264"/>
                  </a:lnTo>
                  <a:lnTo>
                    <a:pt x="182" y="264"/>
                  </a:lnTo>
                  <a:lnTo>
                    <a:pt x="182" y="265"/>
                  </a:lnTo>
                  <a:lnTo>
                    <a:pt x="181" y="267"/>
                  </a:lnTo>
                  <a:lnTo>
                    <a:pt x="182" y="267"/>
                  </a:lnTo>
                  <a:lnTo>
                    <a:pt x="183" y="265"/>
                  </a:lnTo>
                  <a:lnTo>
                    <a:pt x="184" y="265"/>
                  </a:lnTo>
                  <a:lnTo>
                    <a:pt x="186" y="265"/>
                  </a:lnTo>
                  <a:lnTo>
                    <a:pt x="187" y="265"/>
                  </a:lnTo>
                  <a:lnTo>
                    <a:pt x="187" y="264"/>
                  </a:lnTo>
                  <a:lnTo>
                    <a:pt x="186" y="264"/>
                  </a:lnTo>
                  <a:lnTo>
                    <a:pt x="184" y="264"/>
                  </a:lnTo>
                  <a:close/>
                  <a:moveTo>
                    <a:pt x="172" y="268"/>
                  </a:moveTo>
                  <a:lnTo>
                    <a:pt x="173" y="268"/>
                  </a:lnTo>
                  <a:lnTo>
                    <a:pt x="173" y="267"/>
                  </a:lnTo>
                  <a:lnTo>
                    <a:pt x="172" y="268"/>
                  </a:lnTo>
                  <a:close/>
                  <a:moveTo>
                    <a:pt x="689" y="139"/>
                  </a:moveTo>
                  <a:lnTo>
                    <a:pt x="686" y="140"/>
                  </a:lnTo>
                  <a:lnTo>
                    <a:pt x="689" y="140"/>
                  </a:lnTo>
                  <a:lnTo>
                    <a:pt x="690" y="140"/>
                  </a:lnTo>
                  <a:lnTo>
                    <a:pt x="690" y="139"/>
                  </a:lnTo>
                  <a:lnTo>
                    <a:pt x="689" y="139"/>
                  </a:lnTo>
                  <a:close/>
                  <a:moveTo>
                    <a:pt x="181" y="264"/>
                  </a:moveTo>
                  <a:lnTo>
                    <a:pt x="182" y="264"/>
                  </a:lnTo>
                  <a:lnTo>
                    <a:pt x="183" y="263"/>
                  </a:lnTo>
                  <a:lnTo>
                    <a:pt x="182" y="263"/>
                  </a:lnTo>
                  <a:lnTo>
                    <a:pt x="181" y="263"/>
                  </a:lnTo>
                  <a:lnTo>
                    <a:pt x="178" y="263"/>
                  </a:lnTo>
                  <a:lnTo>
                    <a:pt x="178" y="264"/>
                  </a:lnTo>
                  <a:lnTo>
                    <a:pt x="177" y="264"/>
                  </a:lnTo>
                  <a:lnTo>
                    <a:pt x="177" y="265"/>
                  </a:lnTo>
                  <a:lnTo>
                    <a:pt x="176" y="265"/>
                  </a:lnTo>
                  <a:lnTo>
                    <a:pt x="175" y="267"/>
                  </a:lnTo>
                  <a:lnTo>
                    <a:pt x="173" y="268"/>
                  </a:lnTo>
                  <a:lnTo>
                    <a:pt x="175" y="268"/>
                  </a:lnTo>
                  <a:lnTo>
                    <a:pt x="176" y="267"/>
                  </a:lnTo>
                  <a:lnTo>
                    <a:pt x="177" y="267"/>
                  </a:lnTo>
                  <a:lnTo>
                    <a:pt x="178" y="267"/>
                  </a:lnTo>
                  <a:lnTo>
                    <a:pt x="181" y="267"/>
                  </a:lnTo>
                  <a:lnTo>
                    <a:pt x="181" y="265"/>
                  </a:lnTo>
                  <a:lnTo>
                    <a:pt x="181" y="264"/>
                  </a:lnTo>
                  <a:close/>
                  <a:moveTo>
                    <a:pt x="792" y="201"/>
                  </a:moveTo>
                  <a:lnTo>
                    <a:pt x="793" y="200"/>
                  </a:lnTo>
                  <a:lnTo>
                    <a:pt x="792" y="200"/>
                  </a:lnTo>
                  <a:lnTo>
                    <a:pt x="792" y="201"/>
                  </a:lnTo>
                  <a:close/>
                  <a:moveTo>
                    <a:pt x="175" y="264"/>
                  </a:moveTo>
                  <a:lnTo>
                    <a:pt x="175" y="263"/>
                  </a:lnTo>
                  <a:lnTo>
                    <a:pt x="173" y="264"/>
                  </a:lnTo>
                  <a:lnTo>
                    <a:pt x="172" y="265"/>
                  </a:lnTo>
                  <a:lnTo>
                    <a:pt x="173" y="265"/>
                  </a:lnTo>
                  <a:lnTo>
                    <a:pt x="175" y="264"/>
                  </a:lnTo>
                  <a:close/>
                  <a:moveTo>
                    <a:pt x="188" y="262"/>
                  </a:moveTo>
                  <a:lnTo>
                    <a:pt x="188" y="263"/>
                  </a:lnTo>
                  <a:lnTo>
                    <a:pt x="190" y="263"/>
                  </a:lnTo>
                  <a:lnTo>
                    <a:pt x="192" y="262"/>
                  </a:lnTo>
                  <a:lnTo>
                    <a:pt x="192" y="259"/>
                  </a:lnTo>
                  <a:lnTo>
                    <a:pt x="190" y="262"/>
                  </a:lnTo>
                  <a:lnTo>
                    <a:pt x="188" y="262"/>
                  </a:lnTo>
                  <a:close/>
                  <a:moveTo>
                    <a:pt x="210" y="262"/>
                  </a:moveTo>
                  <a:lnTo>
                    <a:pt x="210" y="259"/>
                  </a:lnTo>
                  <a:lnTo>
                    <a:pt x="209" y="262"/>
                  </a:lnTo>
                  <a:lnTo>
                    <a:pt x="210" y="262"/>
                  </a:lnTo>
                  <a:close/>
                  <a:moveTo>
                    <a:pt x="201" y="262"/>
                  </a:moveTo>
                  <a:lnTo>
                    <a:pt x="200" y="262"/>
                  </a:lnTo>
                  <a:lnTo>
                    <a:pt x="200" y="263"/>
                  </a:lnTo>
                  <a:lnTo>
                    <a:pt x="203" y="263"/>
                  </a:lnTo>
                  <a:lnTo>
                    <a:pt x="204" y="263"/>
                  </a:lnTo>
                  <a:lnTo>
                    <a:pt x="204" y="262"/>
                  </a:lnTo>
                  <a:lnTo>
                    <a:pt x="203" y="262"/>
                  </a:lnTo>
                  <a:lnTo>
                    <a:pt x="201" y="262"/>
                  </a:lnTo>
                  <a:close/>
                  <a:moveTo>
                    <a:pt x="166" y="264"/>
                  </a:moveTo>
                  <a:lnTo>
                    <a:pt x="165" y="265"/>
                  </a:lnTo>
                  <a:lnTo>
                    <a:pt x="166" y="265"/>
                  </a:lnTo>
                  <a:lnTo>
                    <a:pt x="167" y="264"/>
                  </a:lnTo>
                  <a:lnTo>
                    <a:pt x="166" y="264"/>
                  </a:lnTo>
                  <a:close/>
                  <a:moveTo>
                    <a:pt x="207" y="263"/>
                  </a:moveTo>
                  <a:lnTo>
                    <a:pt x="209" y="262"/>
                  </a:lnTo>
                  <a:lnTo>
                    <a:pt x="207" y="262"/>
                  </a:lnTo>
                  <a:lnTo>
                    <a:pt x="207" y="263"/>
                  </a:lnTo>
                  <a:close/>
                  <a:moveTo>
                    <a:pt x="172" y="265"/>
                  </a:moveTo>
                  <a:lnTo>
                    <a:pt x="170" y="265"/>
                  </a:lnTo>
                  <a:lnTo>
                    <a:pt x="167" y="265"/>
                  </a:lnTo>
                  <a:lnTo>
                    <a:pt x="167" y="267"/>
                  </a:lnTo>
                  <a:lnTo>
                    <a:pt x="169" y="267"/>
                  </a:lnTo>
                  <a:lnTo>
                    <a:pt x="170" y="267"/>
                  </a:lnTo>
                  <a:lnTo>
                    <a:pt x="172" y="267"/>
                  </a:lnTo>
                  <a:lnTo>
                    <a:pt x="172" y="265"/>
                  </a:lnTo>
                  <a:close/>
                  <a:moveTo>
                    <a:pt x="718" y="133"/>
                  </a:moveTo>
                  <a:lnTo>
                    <a:pt x="717" y="133"/>
                  </a:lnTo>
                  <a:lnTo>
                    <a:pt x="716" y="134"/>
                  </a:lnTo>
                  <a:lnTo>
                    <a:pt x="717" y="134"/>
                  </a:lnTo>
                  <a:lnTo>
                    <a:pt x="718" y="133"/>
                  </a:lnTo>
                  <a:close/>
                  <a:moveTo>
                    <a:pt x="785" y="210"/>
                  </a:moveTo>
                  <a:lnTo>
                    <a:pt x="785" y="211"/>
                  </a:lnTo>
                  <a:lnTo>
                    <a:pt x="787" y="211"/>
                  </a:lnTo>
                  <a:lnTo>
                    <a:pt x="787" y="210"/>
                  </a:lnTo>
                  <a:lnTo>
                    <a:pt x="785" y="210"/>
                  </a:lnTo>
                  <a:close/>
                  <a:moveTo>
                    <a:pt x="711" y="137"/>
                  </a:moveTo>
                  <a:lnTo>
                    <a:pt x="713" y="134"/>
                  </a:lnTo>
                  <a:lnTo>
                    <a:pt x="716" y="133"/>
                  </a:lnTo>
                  <a:lnTo>
                    <a:pt x="713" y="133"/>
                  </a:lnTo>
                  <a:lnTo>
                    <a:pt x="712" y="133"/>
                  </a:lnTo>
                  <a:lnTo>
                    <a:pt x="711" y="133"/>
                  </a:lnTo>
                  <a:lnTo>
                    <a:pt x="709" y="134"/>
                  </a:lnTo>
                  <a:lnTo>
                    <a:pt x="711" y="134"/>
                  </a:lnTo>
                  <a:lnTo>
                    <a:pt x="712" y="134"/>
                  </a:lnTo>
                  <a:lnTo>
                    <a:pt x="709" y="137"/>
                  </a:lnTo>
                  <a:lnTo>
                    <a:pt x="711" y="137"/>
                  </a:lnTo>
                  <a:close/>
                  <a:moveTo>
                    <a:pt x="717" y="128"/>
                  </a:moveTo>
                  <a:lnTo>
                    <a:pt x="717" y="130"/>
                  </a:lnTo>
                  <a:lnTo>
                    <a:pt x="718" y="128"/>
                  </a:lnTo>
                  <a:lnTo>
                    <a:pt x="717" y="128"/>
                  </a:lnTo>
                  <a:close/>
                  <a:moveTo>
                    <a:pt x="793" y="168"/>
                  </a:moveTo>
                  <a:lnTo>
                    <a:pt x="792" y="168"/>
                  </a:lnTo>
                  <a:lnTo>
                    <a:pt x="792" y="170"/>
                  </a:lnTo>
                  <a:lnTo>
                    <a:pt x="793" y="170"/>
                  </a:lnTo>
                  <a:lnTo>
                    <a:pt x="793" y="168"/>
                  </a:lnTo>
                  <a:close/>
                  <a:moveTo>
                    <a:pt x="719" y="132"/>
                  </a:moveTo>
                  <a:lnTo>
                    <a:pt x="719" y="133"/>
                  </a:lnTo>
                  <a:lnTo>
                    <a:pt x="720" y="133"/>
                  </a:lnTo>
                  <a:lnTo>
                    <a:pt x="722" y="132"/>
                  </a:lnTo>
                  <a:lnTo>
                    <a:pt x="720" y="132"/>
                  </a:lnTo>
                  <a:lnTo>
                    <a:pt x="719" y="132"/>
                  </a:lnTo>
                  <a:close/>
                  <a:moveTo>
                    <a:pt x="791" y="208"/>
                  </a:moveTo>
                  <a:lnTo>
                    <a:pt x="791" y="206"/>
                  </a:lnTo>
                  <a:lnTo>
                    <a:pt x="789" y="206"/>
                  </a:lnTo>
                  <a:lnTo>
                    <a:pt x="789" y="208"/>
                  </a:lnTo>
                  <a:lnTo>
                    <a:pt x="791" y="208"/>
                  </a:lnTo>
                  <a:close/>
                  <a:moveTo>
                    <a:pt x="816" y="197"/>
                  </a:moveTo>
                  <a:lnTo>
                    <a:pt x="817" y="197"/>
                  </a:lnTo>
                  <a:lnTo>
                    <a:pt x="817" y="196"/>
                  </a:lnTo>
                  <a:lnTo>
                    <a:pt x="816" y="196"/>
                  </a:lnTo>
                  <a:lnTo>
                    <a:pt x="816" y="195"/>
                  </a:lnTo>
                  <a:lnTo>
                    <a:pt x="815" y="196"/>
                  </a:lnTo>
                  <a:lnTo>
                    <a:pt x="815" y="195"/>
                  </a:lnTo>
                  <a:lnTo>
                    <a:pt x="814" y="195"/>
                  </a:lnTo>
                  <a:lnTo>
                    <a:pt x="814" y="194"/>
                  </a:lnTo>
                  <a:lnTo>
                    <a:pt x="815" y="194"/>
                  </a:lnTo>
                  <a:lnTo>
                    <a:pt x="816" y="193"/>
                  </a:lnTo>
                  <a:lnTo>
                    <a:pt x="815" y="193"/>
                  </a:lnTo>
                  <a:lnTo>
                    <a:pt x="814" y="193"/>
                  </a:lnTo>
                  <a:lnTo>
                    <a:pt x="811" y="193"/>
                  </a:lnTo>
                  <a:lnTo>
                    <a:pt x="810" y="193"/>
                  </a:lnTo>
                  <a:lnTo>
                    <a:pt x="809" y="194"/>
                  </a:lnTo>
                  <a:lnTo>
                    <a:pt x="810" y="195"/>
                  </a:lnTo>
                  <a:lnTo>
                    <a:pt x="811" y="195"/>
                  </a:lnTo>
                  <a:lnTo>
                    <a:pt x="811" y="196"/>
                  </a:lnTo>
                  <a:lnTo>
                    <a:pt x="810" y="196"/>
                  </a:lnTo>
                  <a:lnTo>
                    <a:pt x="810" y="197"/>
                  </a:lnTo>
                  <a:lnTo>
                    <a:pt x="811" y="197"/>
                  </a:lnTo>
                  <a:lnTo>
                    <a:pt x="814" y="197"/>
                  </a:lnTo>
                  <a:lnTo>
                    <a:pt x="811" y="200"/>
                  </a:lnTo>
                  <a:lnTo>
                    <a:pt x="811" y="201"/>
                  </a:lnTo>
                  <a:lnTo>
                    <a:pt x="814" y="200"/>
                  </a:lnTo>
                  <a:lnTo>
                    <a:pt x="815" y="201"/>
                  </a:lnTo>
                  <a:lnTo>
                    <a:pt x="815" y="200"/>
                  </a:lnTo>
                  <a:lnTo>
                    <a:pt x="816" y="197"/>
                  </a:lnTo>
                  <a:close/>
                  <a:moveTo>
                    <a:pt x="800" y="166"/>
                  </a:moveTo>
                  <a:lnTo>
                    <a:pt x="802" y="166"/>
                  </a:lnTo>
                  <a:lnTo>
                    <a:pt x="804" y="166"/>
                  </a:lnTo>
                  <a:lnTo>
                    <a:pt x="805" y="165"/>
                  </a:lnTo>
                  <a:lnTo>
                    <a:pt x="806" y="165"/>
                  </a:lnTo>
                  <a:lnTo>
                    <a:pt x="806" y="166"/>
                  </a:lnTo>
                  <a:lnTo>
                    <a:pt x="808" y="166"/>
                  </a:lnTo>
                  <a:lnTo>
                    <a:pt x="808" y="167"/>
                  </a:lnTo>
                  <a:lnTo>
                    <a:pt x="806" y="167"/>
                  </a:lnTo>
                  <a:lnTo>
                    <a:pt x="805" y="168"/>
                  </a:lnTo>
                  <a:lnTo>
                    <a:pt x="806" y="168"/>
                  </a:lnTo>
                  <a:lnTo>
                    <a:pt x="808" y="168"/>
                  </a:lnTo>
                  <a:lnTo>
                    <a:pt x="808" y="167"/>
                  </a:lnTo>
                  <a:lnTo>
                    <a:pt x="809" y="167"/>
                  </a:lnTo>
                  <a:lnTo>
                    <a:pt x="810" y="167"/>
                  </a:lnTo>
                  <a:lnTo>
                    <a:pt x="811" y="167"/>
                  </a:lnTo>
                  <a:lnTo>
                    <a:pt x="811" y="168"/>
                  </a:lnTo>
                  <a:lnTo>
                    <a:pt x="811" y="170"/>
                  </a:lnTo>
                  <a:lnTo>
                    <a:pt x="810" y="170"/>
                  </a:lnTo>
                  <a:lnTo>
                    <a:pt x="809" y="171"/>
                  </a:lnTo>
                  <a:lnTo>
                    <a:pt x="809" y="170"/>
                  </a:lnTo>
                  <a:lnTo>
                    <a:pt x="808" y="170"/>
                  </a:lnTo>
                  <a:lnTo>
                    <a:pt x="808" y="171"/>
                  </a:lnTo>
                  <a:lnTo>
                    <a:pt x="808" y="173"/>
                  </a:lnTo>
                  <a:lnTo>
                    <a:pt x="808" y="174"/>
                  </a:lnTo>
                  <a:lnTo>
                    <a:pt x="806" y="176"/>
                  </a:lnTo>
                  <a:lnTo>
                    <a:pt x="805" y="176"/>
                  </a:lnTo>
                  <a:lnTo>
                    <a:pt x="805" y="177"/>
                  </a:lnTo>
                  <a:lnTo>
                    <a:pt x="804" y="177"/>
                  </a:lnTo>
                  <a:lnTo>
                    <a:pt x="802" y="177"/>
                  </a:lnTo>
                  <a:lnTo>
                    <a:pt x="800" y="176"/>
                  </a:lnTo>
                  <a:lnTo>
                    <a:pt x="799" y="174"/>
                  </a:lnTo>
                  <a:lnTo>
                    <a:pt x="799" y="173"/>
                  </a:lnTo>
                  <a:lnTo>
                    <a:pt x="798" y="173"/>
                  </a:lnTo>
                  <a:lnTo>
                    <a:pt x="798" y="174"/>
                  </a:lnTo>
                  <a:lnTo>
                    <a:pt x="798" y="176"/>
                  </a:lnTo>
                  <a:lnTo>
                    <a:pt x="799" y="176"/>
                  </a:lnTo>
                  <a:lnTo>
                    <a:pt x="799" y="177"/>
                  </a:lnTo>
                  <a:lnTo>
                    <a:pt x="800" y="177"/>
                  </a:lnTo>
                  <a:lnTo>
                    <a:pt x="800" y="178"/>
                  </a:lnTo>
                  <a:lnTo>
                    <a:pt x="800" y="179"/>
                  </a:lnTo>
                  <a:lnTo>
                    <a:pt x="800" y="182"/>
                  </a:lnTo>
                  <a:lnTo>
                    <a:pt x="799" y="182"/>
                  </a:lnTo>
                  <a:lnTo>
                    <a:pt x="799" y="183"/>
                  </a:lnTo>
                  <a:lnTo>
                    <a:pt x="799" y="184"/>
                  </a:lnTo>
                  <a:lnTo>
                    <a:pt x="798" y="184"/>
                  </a:lnTo>
                  <a:lnTo>
                    <a:pt x="798" y="185"/>
                  </a:lnTo>
                  <a:lnTo>
                    <a:pt x="797" y="187"/>
                  </a:lnTo>
                  <a:lnTo>
                    <a:pt x="797" y="188"/>
                  </a:lnTo>
                  <a:lnTo>
                    <a:pt x="793" y="190"/>
                  </a:lnTo>
                  <a:lnTo>
                    <a:pt x="792" y="191"/>
                  </a:lnTo>
                  <a:lnTo>
                    <a:pt x="792" y="193"/>
                  </a:lnTo>
                  <a:lnTo>
                    <a:pt x="791" y="193"/>
                  </a:lnTo>
                  <a:lnTo>
                    <a:pt x="791" y="194"/>
                  </a:lnTo>
                  <a:lnTo>
                    <a:pt x="789" y="194"/>
                  </a:lnTo>
                  <a:lnTo>
                    <a:pt x="788" y="195"/>
                  </a:lnTo>
                  <a:lnTo>
                    <a:pt x="788" y="196"/>
                  </a:lnTo>
                  <a:lnTo>
                    <a:pt x="787" y="196"/>
                  </a:lnTo>
                  <a:lnTo>
                    <a:pt x="787" y="195"/>
                  </a:lnTo>
                  <a:lnTo>
                    <a:pt x="787" y="194"/>
                  </a:lnTo>
                  <a:lnTo>
                    <a:pt x="787" y="193"/>
                  </a:lnTo>
                  <a:lnTo>
                    <a:pt x="787" y="191"/>
                  </a:lnTo>
                  <a:lnTo>
                    <a:pt x="788" y="191"/>
                  </a:lnTo>
                  <a:lnTo>
                    <a:pt x="788" y="190"/>
                  </a:lnTo>
                  <a:lnTo>
                    <a:pt x="789" y="188"/>
                  </a:lnTo>
                  <a:lnTo>
                    <a:pt x="789" y="187"/>
                  </a:lnTo>
                  <a:lnTo>
                    <a:pt x="788" y="187"/>
                  </a:lnTo>
                  <a:lnTo>
                    <a:pt x="789" y="185"/>
                  </a:lnTo>
                  <a:lnTo>
                    <a:pt x="791" y="184"/>
                  </a:lnTo>
                  <a:lnTo>
                    <a:pt x="792" y="184"/>
                  </a:lnTo>
                  <a:lnTo>
                    <a:pt x="792" y="183"/>
                  </a:lnTo>
                  <a:lnTo>
                    <a:pt x="793" y="182"/>
                  </a:lnTo>
                  <a:lnTo>
                    <a:pt x="796" y="179"/>
                  </a:lnTo>
                  <a:lnTo>
                    <a:pt x="793" y="179"/>
                  </a:lnTo>
                  <a:lnTo>
                    <a:pt x="792" y="179"/>
                  </a:lnTo>
                  <a:lnTo>
                    <a:pt x="792" y="182"/>
                  </a:lnTo>
                  <a:lnTo>
                    <a:pt x="791" y="179"/>
                  </a:lnTo>
                  <a:lnTo>
                    <a:pt x="791" y="182"/>
                  </a:lnTo>
                  <a:lnTo>
                    <a:pt x="789" y="183"/>
                  </a:lnTo>
                  <a:lnTo>
                    <a:pt x="788" y="184"/>
                  </a:lnTo>
                  <a:lnTo>
                    <a:pt x="787" y="184"/>
                  </a:lnTo>
                  <a:lnTo>
                    <a:pt x="785" y="184"/>
                  </a:lnTo>
                  <a:lnTo>
                    <a:pt x="785" y="183"/>
                  </a:lnTo>
                  <a:lnTo>
                    <a:pt x="787" y="183"/>
                  </a:lnTo>
                  <a:lnTo>
                    <a:pt x="788" y="183"/>
                  </a:lnTo>
                  <a:lnTo>
                    <a:pt x="788" y="182"/>
                  </a:lnTo>
                  <a:lnTo>
                    <a:pt x="789" y="182"/>
                  </a:lnTo>
                  <a:lnTo>
                    <a:pt x="789" y="179"/>
                  </a:lnTo>
                  <a:lnTo>
                    <a:pt x="791" y="178"/>
                  </a:lnTo>
                  <a:lnTo>
                    <a:pt x="791" y="177"/>
                  </a:lnTo>
                  <a:lnTo>
                    <a:pt x="791" y="176"/>
                  </a:lnTo>
                  <a:lnTo>
                    <a:pt x="792" y="176"/>
                  </a:lnTo>
                  <a:lnTo>
                    <a:pt x="792" y="174"/>
                  </a:lnTo>
                  <a:lnTo>
                    <a:pt x="792" y="173"/>
                  </a:lnTo>
                  <a:lnTo>
                    <a:pt x="792" y="171"/>
                  </a:lnTo>
                  <a:lnTo>
                    <a:pt x="793" y="170"/>
                  </a:lnTo>
                  <a:lnTo>
                    <a:pt x="796" y="168"/>
                  </a:lnTo>
                  <a:lnTo>
                    <a:pt x="793" y="168"/>
                  </a:lnTo>
                  <a:lnTo>
                    <a:pt x="793" y="167"/>
                  </a:lnTo>
                  <a:lnTo>
                    <a:pt x="796" y="167"/>
                  </a:lnTo>
                  <a:lnTo>
                    <a:pt x="797" y="167"/>
                  </a:lnTo>
                  <a:lnTo>
                    <a:pt x="798" y="167"/>
                  </a:lnTo>
                  <a:lnTo>
                    <a:pt x="798" y="166"/>
                  </a:lnTo>
                  <a:lnTo>
                    <a:pt x="799" y="166"/>
                  </a:lnTo>
                  <a:lnTo>
                    <a:pt x="800" y="166"/>
                  </a:lnTo>
                  <a:close/>
                  <a:moveTo>
                    <a:pt x="792" y="188"/>
                  </a:moveTo>
                  <a:lnTo>
                    <a:pt x="791" y="187"/>
                  </a:lnTo>
                  <a:lnTo>
                    <a:pt x="791" y="188"/>
                  </a:lnTo>
                  <a:lnTo>
                    <a:pt x="789" y="190"/>
                  </a:lnTo>
                  <a:lnTo>
                    <a:pt x="791" y="190"/>
                  </a:lnTo>
                  <a:lnTo>
                    <a:pt x="792" y="188"/>
                  </a:lnTo>
                  <a:close/>
                  <a:moveTo>
                    <a:pt x="802" y="170"/>
                  </a:moveTo>
                  <a:lnTo>
                    <a:pt x="800" y="168"/>
                  </a:lnTo>
                  <a:lnTo>
                    <a:pt x="800" y="170"/>
                  </a:lnTo>
                  <a:lnTo>
                    <a:pt x="802" y="170"/>
                  </a:lnTo>
                  <a:lnTo>
                    <a:pt x="802" y="171"/>
                  </a:lnTo>
                  <a:lnTo>
                    <a:pt x="804" y="171"/>
                  </a:lnTo>
                  <a:lnTo>
                    <a:pt x="804" y="173"/>
                  </a:lnTo>
                  <a:lnTo>
                    <a:pt x="805" y="173"/>
                  </a:lnTo>
                  <a:lnTo>
                    <a:pt x="804" y="171"/>
                  </a:lnTo>
                  <a:lnTo>
                    <a:pt x="802" y="170"/>
                  </a:lnTo>
                  <a:lnTo>
                    <a:pt x="804" y="170"/>
                  </a:lnTo>
                  <a:lnTo>
                    <a:pt x="804" y="168"/>
                  </a:lnTo>
                  <a:lnTo>
                    <a:pt x="802" y="168"/>
                  </a:lnTo>
                  <a:lnTo>
                    <a:pt x="802" y="170"/>
                  </a:lnTo>
                  <a:close/>
                  <a:moveTo>
                    <a:pt x="788" y="206"/>
                  </a:moveTo>
                  <a:lnTo>
                    <a:pt x="787" y="208"/>
                  </a:lnTo>
                  <a:lnTo>
                    <a:pt x="788" y="208"/>
                  </a:lnTo>
                  <a:lnTo>
                    <a:pt x="789" y="206"/>
                  </a:lnTo>
                  <a:lnTo>
                    <a:pt x="788" y="206"/>
                  </a:lnTo>
                  <a:close/>
                  <a:moveTo>
                    <a:pt x="815" y="210"/>
                  </a:moveTo>
                  <a:lnTo>
                    <a:pt x="816" y="208"/>
                  </a:lnTo>
                  <a:lnTo>
                    <a:pt x="815" y="208"/>
                  </a:lnTo>
                  <a:lnTo>
                    <a:pt x="815" y="206"/>
                  </a:lnTo>
                  <a:lnTo>
                    <a:pt x="814" y="206"/>
                  </a:lnTo>
                  <a:lnTo>
                    <a:pt x="811" y="206"/>
                  </a:lnTo>
                  <a:lnTo>
                    <a:pt x="810" y="208"/>
                  </a:lnTo>
                  <a:lnTo>
                    <a:pt x="809" y="208"/>
                  </a:lnTo>
                  <a:lnTo>
                    <a:pt x="809" y="210"/>
                  </a:lnTo>
                  <a:lnTo>
                    <a:pt x="808" y="210"/>
                  </a:lnTo>
                  <a:lnTo>
                    <a:pt x="808" y="212"/>
                  </a:lnTo>
                  <a:lnTo>
                    <a:pt x="809" y="212"/>
                  </a:lnTo>
                  <a:lnTo>
                    <a:pt x="809" y="211"/>
                  </a:lnTo>
                  <a:lnTo>
                    <a:pt x="810" y="211"/>
                  </a:lnTo>
                  <a:lnTo>
                    <a:pt x="810" y="210"/>
                  </a:lnTo>
                  <a:lnTo>
                    <a:pt x="811" y="210"/>
                  </a:lnTo>
                  <a:lnTo>
                    <a:pt x="814" y="210"/>
                  </a:lnTo>
                  <a:lnTo>
                    <a:pt x="814" y="211"/>
                  </a:lnTo>
                  <a:lnTo>
                    <a:pt x="815" y="211"/>
                  </a:lnTo>
                  <a:lnTo>
                    <a:pt x="816" y="210"/>
                  </a:lnTo>
                  <a:lnTo>
                    <a:pt x="815" y="210"/>
                  </a:lnTo>
                  <a:close/>
                  <a:moveTo>
                    <a:pt x="805" y="187"/>
                  </a:moveTo>
                  <a:lnTo>
                    <a:pt x="806" y="185"/>
                  </a:lnTo>
                  <a:lnTo>
                    <a:pt x="805" y="185"/>
                  </a:lnTo>
                  <a:lnTo>
                    <a:pt x="804" y="185"/>
                  </a:lnTo>
                  <a:lnTo>
                    <a:pt x="802" y="185"/>
                  </a:lnTo>
                  <a:lnTo>
                    <a:pt x="802" y="187"/>
                  </a:lnTo>
                  <a:lnTo>
                    <a:pt x="800" y="187"/>
                  </a:lnTo>
                  <a:lnTo>
                    <a:pt x="799" y="187"/>
                  </a:lnTo>
                  <a:lnTo>
                    <a:pt x="799" y="188"/>
                  </a:lnTo>
                  <a:lnTo>
                    <a:pt x="800" y="188"/>
                  </a:lnTo>
                  <a:lnTo>
                    <a:pt x="799" y="190"/>
                  </a:lnTo>
                  <a:lnTo>
                    <a:pt x="797" y="191"/>
                  </a:lnTo>
                  <a:lnTo>
                    <a:pt x="798" y="191"/>
                  </a:lnTo>
                  <a:lnTo>
                    <a:pt x="799" y="191"/>
                  </a:lnTo>
                  <a:lnTo>
                    <a:pt x="799" y="193"/>
                  </a:lnTo>
                  <a:lnTo>
                    <a:pt x="798" y="193"/>
                  </a:lnTo>
                  <a:lnTo>
                    <a:pt x="797" y="193"/>
                  </a:lnTo>
                  <a:lnTo>
                    <a:pt x="796" y="193"/>
                  </a:lnTo>
                  <a:lnTo>
                    <a:pt x="796" y="194"/>
                  </a:lnTo>
                  <a:lnTo>
                    <a:pt x="793" y="195"/>
                  </a:lnTo>
                  <a:lnTo>
                    <a:pt x="792" y="195"/>
                  </a:lnTo>
                  <a:lnTo>
                    <a:pt x="792" y="196"/>
                  </a:lnTo>
                  <a:lnTo>
                    <a:pt x="793" y="196"/>
                  </a:lnTo>
                  <a:lnTo>
                    <a:pt x="796" y="195"/>
                  </a:lnTo>
                  <a:lnTo>
                    <a:pt x="797" y="194"/>
                  </a:lnTo>
                  <a:lnTo>
                    <a:pt x="797" y="195"/>
                  </a:lnTo>
                  <a:lnTo>
                    <a:pt x="798" y="194"/>
                  </a:lnTo>
                  <a:lnTo>
                    <a:pt x="798" y="195"/>
                  </a:lnTo>
                  <a:lnTo>
                    <a:pt x="799" y="195"/>
                  </a:lnTo>
                  <a:lnTo>
                    <a:pt x="799" y="194"/>
                  </a:lnTo>
                  <a:lnTo>
                    <a:pt x="800" y="193"/>
                  </a:lnTo>
                  <a:lnTo>
                    <a:pt x="800" y="191"/>
                  </a:lnTo>
                  <a:lnTo>
                    <a:pt x="802" y="191"/>
                  </a:lnTo>
                  <a:lnTo>
                    <a:pt x="804" y="190"/>
                  </a:lnTo>
                  <a:lnTo>
                    <a:pt x="804" y="191"/>
                  </a:lnTo>
                  <a:lnTo>
                    <a:pt x="805" y="190"/>
                  </a:lnTo>
                  <a:lnTo>
                    <a:pt x="805" y="188"/>
                  </a:lnTo>
                  <a:lnTo>
                    <a:pt x="805" y="187"/>
                  </a:lnTo>
                  <a:close/>
                  <a:moveTo>
                    <a:pt x="806" y="187"/>
                  </a:moveTo>
                  <a:lnTo>
                    <a:pt x="806" y="188"/>
                  </a:lnTo>
                  <a:lnTo>
                    <a:pt x="808" y="187"/>
                  </a:lnTo>
                  <a:lnTo>
                    <a:pt x="806" y="187"/>
                  </a:lnTo>
                  <a:close/>
                  <a:moveTo>
                    <a:pt x="828" y="318"/>
                  </a:moveTo>
                  <a:lnTo>
                    <a:pt x="828" y="319"/>
                  </a:lnTo>
                  <a:lnTo>
                    <a:pt x="831" y="318"/>
                  </a:lnTo>
                  <a:lnTo>
                    <a:pt x="828" y="318"/>
                  </a:lnTo>
                  <a:close/>
                  <a:moveTo>
                    <a:pt x="796" y="196"/>
                  </a:moveTo>
                  <a:lnTo>
                    <a:pt x="797" y="196"/>
                  </a:lnTo>
                  <a:lnTo>
                    <a:pt x="797" y="195"/>
                  </a:lnTo>
                  <a:lnTo>
                    <a:pt x="796" y="195"/>
                  </a:lnTo>
                  <a:lnTo>
                    <a:pt x="796" y="196"/>
                  </a:lnTo>
                  <a:close/>
                  <a:moveTo>
                    <a:pt x="791" y="170"/>
                  </a:moveTo>
                  <a:lnTo>
                    <a:pt x="791" y="171"/>
                  </a:lnTo>
                  <a:lnTo>
                    <a:pt x="792" y="171"/>
                  </a:lnTo>
                  <a:lnTo>
                    <a:pt x="792" y="170"/>
                  </a:lnTo>
                  <a:lnTo>
                    <a:pt x="791" y="170"/>
                  </a:lnTo>
                  <a:close/>
                  <a:moveTo>
                    <a:pt x="810" y="211"/>
                  </a:moveTo>
                  <a:lnTo>
                    <a:pt x="810" y="212"/>
                  </a:lnTo>
                  <a:lnTo>
                    <a:pt x="809" y="212"/>
                  </a:lnTo>
                  <a:lnTo>
                    <a:pt x="808" y="213"/>
                  </a:lnTo>
                  <a:lnTo>
                    <a:pt x="809" y="213"/>
                  </a:lnTo>
                  <a:lnTo>
                    <a:pt x="809" y="214"/>
                  </a:lnTo>
                  <a:lnTo>
                    <a:pt x="808" y="214"/>
                  </a:lnTo>
                  <a:lnTo>
                    <a:pt x="808" y="217"/>
                  </a:lnTo>
                  <a:lnTo>
                    <a:pt x="809" y="217"/>
                  </a:lnTo>
                  <a:lnTo>
                    <a:pt x="810" y="217"/>
                  </a:lnTo>
                  <a:lnTo>
                    <a:pt x="810" y="214"/>
                  </a:lnTo>
                  <a:lnTo>
                    <a:pt x="810" y="213"/>
                  </a:lnTo>
                  <a:lnTo>
                    <a:pt x="811" y="213"/>
                  </a:lnTo>
                  <a:lnTo>
                    <a:pt x="811" y="212"/>
                  </a:lnTo>
                  <a:lnTo>
                    <a:pt x="814" y="212"/>
                  </a:lnTo>
                  <a:lnTo>
                    <a:pt x="814" y="211"/>
                  </a:lnTo>
                  <a:lnTo>
                    <a:pt x="811" y="211"/>
                  </a:lnTo>
                  <a:lnTo>
                    <a:pt x="810" y="211"/>
                  </a:lnTo>
                  <a:close/>
                  <a:moveTo>
                    <a:pt x="792" y="217"/>
                  </a:moveTo>
                  <a:lnTo>
                    <a:pt x="792" y="214"/>
                  </a:lnTo>
                  <a:lnTo>
                    <a:pt x="791" y="217"/>
                  </a:lnTo>
                  <a:lnTo>
                    <a:pt x="792" y="217"/>
                  </a:lnTo>
                  <a:close/>
                  <a:moveTo>
                    <a:pt x="792" y="212"/>
                  </a:moveTo>
                  <a:lnTo>
                    <a:pt x="792" y="213"/>
                  </a:lnTo>
                  <a:lnTo>
                    <a:pt x="791" y="213"/>
                  </a:lnTo>
                  <a:lnTo>
                    <a:pt x="792" y="214"/>
                  </a:lnTo>
                  <a:lnTo>
                    <a:pt x="793" y="213"/>
                  </a:lnTo>
                  <a:lnTo>
                    <a:pt x="796" y="212"/>
                  </a:lnTo>
                  <a:lnTo>
                    <a:pt x="793" y="212"/>
                  </a:lnTo>
                  <a:lnTo>
                    <a:pt x="792" y="212"/>
                  </a:lnTo>
                  <a:close/>
                  <a:moveTo>
                    <a:pt x="811" y="191"/>
                  </a:moveTo>
                  <a:lnTo>
                    <a:pt x="811" y="190"/>
                  </a:lnTo>
                  <a:lnTo>
                    <a:pt x="811" y="188"/>
                  </a:lnTo>
                  <a:lnTo>
                    <a:pt x="811" y="187"/>
                  </a:lnTo>
                  <a:lnTo>
                    <a:pt x="814" y="187"/>
                  </a:lnTo>
                  <a:lnTo>
                    <a:pt x="814" y="188"/>
                  </a:lnTo>
                  <a:lnTo>
                    <a:pt x="814" y="190"/>
                  </a:lnTo>
                  <a:lnTo>
                    <a:pt x="815" y="190"/>
                  </a:lnTo>
                  <a:lnTo>
                    <a:pt x="816" y="188"/>
                  </a:lnTo>
                  <a:lnTo>
                    <a:pt x="817" y="187"/>
                  </a:lnTo>
                  <a:lnTo>
                    <a:pt x="817" y="188"/>
                  </a:lnTo>
                  <a:lnTo>
                    <a:pt x="816" y="188"/>
                  </a:lnTo>
                  <a:lnTo>
                    <a:pt x="816" y="190"/>
                  </a:lnTo>
                  <a:lnTo>
                    <a:pt x="815" y="190"/>
                  </a:lnTo>
                  <a:lnTo>
                    <a:pt x="814" y="191"/>
                  </a:lnTo>
                  <a:lnTo>
                    <a:pt x="815" y="191"/>
                  </a:lnTo>
                  <a:lnTo>
                    <a:pt x="816" y="191"/>
                  </a:lnTo>
                  <a:lnTo>
                    <a:pt x="817" y="191"/>
                  </a:lnTo>
                  <a:lnTo>
                    <a:pt x="819" y="191"/>
                  </a:lnTo>
                  <a:lnTo>
                    <a:pt x="819" y="190"/>
                  </a:lnTo>
                  <a:lnTo>
                    <a:pt x="819" y="188"/>
                  </a:lnTo>
                  <a:lnTo>
                    <a:pt x="819" y="187"/>
                  </a:lnTo>
                  <a:lnTo>
                    <a:pt x="819" y="185"/>
                  </a:lnTo>
                  <a:lnTo>
                    <a:pt x="819" y="184"/>
                  </a:lnTo>
                  <a:lnTo>
                    <a:pt x="817" y="184"/>
                  </a:lnTo>
                  <a:lnTo>
                    <a:pt x="816" y="184"/>
                  </a:lnTo>
                  <a:lnTo>
                    <a:pt x="815" y="184"/>
                  </a:lnTo>
                  <a:lnTo>
                    <a:pt x="814" y="184"/>
                  </a:lnTo>
                  <a:lnTo>
                    <a:pt x="814" y="183"/>
                  </a:lnTo>
                  <a:lnTo>
                    <a:pt x="811" y="183"/>
                  </a:lnTo>
                  <a:lnTo>
                    <a:pt x="810" y="183"/>
                  </a:lnTo>
                  <a:lnTo>
                    <a:pt x="809" y="183"/>
                  </a:lnTo>
                  <a:lnTo>
                    <a:pt x="808" y="183"/>
                  </a:lnTo>
                  <a:lnTo>
                    <a:pt x="808" y="184"/>
                  </a:lnTo>
                  <a:lnTo>
                    <a:pt x="808" y="185"/>
                  </a:lnTo>
                  <a:lnTo>
                    <a:pt x="808" y="187"/>
                  </a:lnTo>
                  <a:lnTo>
                    <a:pt x="808" y="188"/>
                  </a:lnTo>
                  <a:lnTo>
                    <a:pt x="806" y="188"/>
                  </a:lnTo>
                  <a:lnTo>
                    <a:pt x="806" y="190"/>
                  </a:lnTo>
                  <a:lnTo>
                    <a:pt x="805" y="190"/>
                  </a:lnTo>
                  <a:lnTo>
                    <a:pt x="805" y="191"/>
                  </a:lnTo>
                  <a:lnTo>
                    <a:pt x="804" y="193"/>
                  </a:lnTo>
                  <a:lnTo>
                    <a:pt x="805" y="193"/>
                  </a:lnTo>
                  <a:lnTo>
                    <a:pt x="806" y="193"/>
                  </a:lnTo>
                  <a:lnTo>
                    <a:pt x="806" y="191"/>
                  </a:lnTo>
                  <a:lnTo>
                    <a:pt x="808" y="191"/>
                  </a:lnTo>
                  <a:lnTo>
                    <a:pt x="808" y="193"/>
                  </a:lnTo>
                  <a:lnTo>
                    <a:pt x="809" y="193"/>
                  </a:lnTo>
                  <a:lnTo>
                    <a:pt x="810" y="193"/>
                  </a:lnTo>
                  <a:lnTo>
                    <a:pt x="810" y="191"/>
                  </a:lnTo>
                  <a:lnTo>
                    <a:pt x="811" y="191"/>
                  </a:lnTo>
                  <a:close/>
                  <a:moveTo>
                    <a:pt x="789" y="212"/>
                  </a:moveTo>
                  <a:lnTo>
                    <a:pt x="789" y="213"/>
                  </a:lnTo>
                  <a:lnTo>
                    <a:pt x="788" y="213"/>
                  </a:lnTo>
                  <a:lnTo>
                    <a:pt x="788" y="214"/>
                  </a:lnTo>
                  <a:lnTo>
                    <a:pt x="787" y="217"/>
                  </a:lnTo>
                  <a:lnTo>
                    <a:pt x="787" y="218"/>
                  </a:lnTo>
                  <a:lnTo>
                    <a:pt x="788" y="219"/>
                  </a:lnTo>
                  <a:lnTo>
                    <a:pt x="789" y="218"/>
                  </a:lnTo>
                  <a:lnTo>
                    <a:pt x="789" y="217"/>
                  </a:lnTo>
                  <a:lnTo>
                    <a:pt x="789" y="214"/>
                  </a:lnTo>
                  <a:lnTo>
                    <a:pt x="791" y="213"/>
                  </a:lnTo>
                  <a:lnTo>
                    <a:pt x="791" y="212"/>
                  </a:lnTo>
                  <a:lnTo>
                    <a:pt x="789" y="212"/>
                  </a:lnTo>
                  <a:close/>
                  <a:moveTo>
                    <a:pt x="694" y="138"/>
                  </a:moveTo>
                  <a:lnTo>
                    <a:pt x="694" y="137"/>
                  </a:lnTo>
                  <a:lnTo>
                    <a:pt x="692" y="138"/>
                  </a:lnTo>
                  <a:lnTo>
                    <a:pt x="694" y="138"/>
                  </a:lnTo>
                  <a:close/>
                  <a:moveTo>
                    <a:pt x="520" y="138"/>
                  </a:moveTo>
                  <a:lnTo>
                    <a:pt x="521" y="137"/>
                  </a:lnTo>
                  <a:lnTo>
                    <a:pt x="520" y="137"/>
                  </a:lnTo>
                  <a:lnTo>
                    <a:pt x="520" y="138"/>
                  </a:lnTo>
                  <a:close/>
                  <a:moveTo>
                    <a:pt x="789" y="208"/>
                  </a:moveTo>
                  <a:lnTo>
                    <a:pt x="788" y="208"/>
                  </a:lnTo>
                  <a:lnTo>
                    <a:pt x="787" y="210"/>
                  </a:lnTo>
                  <a:lnTo>
                    <a:pt x="788" y="210"/>
                  </a:lnTo>
                  <a:lnTo>
                    <a:pt x="788" y="211"/>
                  </a:lnTo>
                  <a:lnTo>
                    <a:pt x="787" y="211"/>
                  </a:lnTo>
                  <a:lnTo>
                    <a:pt x="787" y="212"/>
                  </a:lnTo>
                  <a:lnTo>
                    <a:pt x="788" y="212"/>
                  </a:lnTo>
                  <a:lnTo>
                    <a:pt x="789" y="211"/>
                  </a:lnTo>
                  <a:lnTo>
                    <a:pt x="791" y="210"/>
                  </a:lnTo>
                  <a:lnTo>
                    <a:pt x="789" y="210"/>
                  </a:lnTo>
                  <a:lnTo>
                    <a:pt x="789" y="208"/>
                  </a:lnTo>
                  <a:close/>
                  <a:moveTo>
                    <a:pt x="717" y="130"/>
                  </a:moveTo>
                  <a:lnTo>
                    <a:pt x="717" y="131"/>
                  </a:lnTo>
                  <a:lnTo>
                    <a:pt x="718" y="131"/>
                  </a:lnTo>
                  <a:lnTo>
                    <a:pt x="719" y="131"/>
                  </a:lnTo>
                  <a:lnTo>
                    <a:pt x="719" y="130"/>
                  </a:lnTo>
                  <a:lnTo>
                    <a:pt x="718" y="130"/>
                  </a:lnTo>
                  <a:lnTo>
                    <a:pt x="717" y="130"/>
                  </a:lnTo>
                  <a:close/>
                  <a:moveTo>
                    <a:pt x="808" y="208"/>
                  </a:moveTo>
                  <a:lnTo>
                    <a:pt x="808" y="206"/>
                  </a:lnTo>
                  <a:lnTo>
                    <a:pt x="806" y="206"/>
                  </a:lnTo>
                  <a:lnTo>
                    <a:pt x="806" y="208"/>
                  </a:lnTo>
                  <a:lnTo>
                    <a:pt x="808" y="208"/>
                  </a:lnTo>
                  <a:close/>
                  <a:moveTo>
                    <a:pt x="505" y="125"/>
                  </a:moveTo>
                  <a:lnTo>
                    <a:pt x="503" y="126"/>
                  </a:lnTo>
                  <a:lnTo>
                    <a:pt x="505" y="126"/>
                  </a:lnTo>
                  <a:lnTo>
                    <a:pt x="505" y="125"/>
                  </a:lnTo>
                  <a:close/>
                  <a:moveTo>
                    <a:pt x="792" y="206"/>
                  </a:moveTo>
                  <a:lnTo>
                    <a:pt x="792" y="208"/>
                  </a:lnTo>
                  <a:lnTo>
                    <a:pt x="793" y="206"/>
                  </a:lnTo>
                  <a:lnTo>
                    <a:pt x="792" y="206"/>
                  </a:lnTo>
                  <a:close/>
                  <a:moveTo>
                    <a:pt x="819" y="165"/>
                  </a:moveTo>
                  <a:lnTo>
                    <a:pt x="819" y="164"/>
                  </a:lnTo>
                  <a:lnTo>
                    <a:pt x="817" y="164"/>
                  </a:lnTo>
                  <a:lnTo>
                    <a:pt x="817" y="165"/>
                  </a:lnTo>
                  <a:lnTo>
                    <a:pt x="816" y="165"/>
                  </a:lnTo>
                  <a:lnTo>
                    <a:pt x="816" y="166"/>
                  </a:lnTo>
                  <a:lnTo>
                    <a:pt x="816" y="167"/>
                  </a:lnTo>
                  <a:lnTo>
                    <a:pt x="817" y="166"/>
                  </a:lnTo>
                  <a:lnTo>
                    <a:pt x="819" y="165"/>
                  </a:lnTo>
                  <a:close/>
                  <a:moveTo>
                    <a:pt x="793" y="201"/>
                  </a:moveTo>
                  <a:lnTo>
                    <a:pt x="796" y="201"/>
                  </a:lnTo>
                  <a:lnTo>
                    <a:pt x="797" y="201"/>
                  </a:lnTo>
                  <a:lnTo>
                    <a:pt x="796" y="200"/>
                  </a:lnTo>
                  <a:lnTo>
                    <a:pt x="793" y="200"/>
                  </a:lnTo>
                  <a:lnTo>
                    <a:pt x="793" y="201"/>
                  </a:lnTo>
                  <a:close/>
                  <a:moveTo>
                    <a:pt x="822" y="167"/>
                  </a:moveTo>
                  <a:lnTo>
                    <a:pt x="822" y="168"/>
                  </a:lnTo>
                  <a:lnTo>
                    <a:pt x="823" y="168"/>
                  </a:lnTo>
                  <a:lnTo>
                    <a:pt x="823" y="167"/>
                  </a:lnTo>
                  <a:lnTo>
                    <a:pt x="822" y="167"/>
                  </a:lnTo>
                  <a:close/>
                  <a:moveTo>
                    <a:pt x="699" y="149"/>
                  </a:moveTo>
                  <a:lnTo>
                    <a:pt x="699" y="148"/>
                  </a:lnTo>
                  <a:lnTo>
                    <a:pt x="697" y="149"/>
                  </a:lnTo>
                  <a:lnTo>
                    <a:pt x="699" y="149"/>
                  </a:lnTo>
                  <a:close/>
                  <a:moveTo>
                    <a:pt x="808" y="205"/>
                  </a:moveTo>
                  <a:lnTo>
                    <a:pt x="808" y="204"/>
                  </a:lnTo>
                  <a:lnTo>
                    <a:pt x="806" y="205"/>
                  </a:lnTo>
                  <a:lnTo>
                    <a:pt x="808" y="205"/>
                  </a:lnTo>
                  <a:close/>
                  <a:moveTo>
                    <a:pt x="700" y="130"/>
                  </a:moveTo>
                  <a:lnTo>
                    <a:pt x="700" y="131"/>
                  </a:lnTo>
                  <a:lnTo>
                    <a:pt x="701" y="131"/>
                  </a:lnTo>
                  <a:lnTo>
                    <a:pt x="702" y="130"/>
                  </a:lnTo>
                  <a:lnTo>
                    <a:pt x="701" y="130"/>
                  </a:lnTo>
                  <a:lnTo>
                    <a:pt x="702" y="128"/>
                  </a:lnTo>
                  <a:lnTo>
                    <a:pt x="701" y="128"/>
                  </a:lnTo>
                  <a:lnTo>
                    <a:pt x="700" y="130"/>
                  </a:lnTo>
                  <a:close/>
                  <a:moveTo>
                    <a:pt x="729" y="142"/>
                  </a:moveTo>
                  <a:lnTo>
                    <a:pt x="729" y="140"/>
                  </a:lnTo>
                  <a:lnTo>
                    <a:pt x="728" y="142"/>
                  </a:lnTo>
                  <a:lnTo>
                    <a:pt x="729" y="142"/>
                  </a:lnTo>
                  <a:close/>
                  <a:moveTo>
                    <a:pt x="708" y="128"/>
                  </a:moveTo>
                  <a:lnTo>
                    <a:pt x="708" y="126"/>
                  </a:lnTo>
                  <a:lnTo>
                    <a:pt x="707" y="128"/>
                  </a:lnTo>
                  <a:lnTo>
                    <a:pt x="708" y="128"/>
                  </a:lnTo>
                  <a:close/>
                  <a:moveTo>
                    <a:pt x="689" y="138"/>
                  </a:moveTo>
                  <a:lnTo>
                    <a:pt x="689" y="137"/>
                  </a:lnTo>
                  <a:lnTo>
                    <a:pt x="686" y="138"/>
                  </a:lnTo>
                  <a:lnTo>
                    <a:pt x="689" y="138"/>
                  </a:lnTo>
                  <a:close/>
                  <a:moveTo>
                    <a:pt x="787" y="201"/>
                  </a:moveTo>
                  <a:lnTo>
                    <a:pt x="785" y="201"/>
                  </a:lnTo>
                  <a:lnTo>
                    <a:pt x="785" y="202"/>
                  </a:lnTo>
                  <a:lnTo>
                    <a:pt x="787" y="202"/>
                  </a:lnTo>
                  <a:lnTo>
                    <a:pt x="787" y="201"/>
                  </a:lnTo>
                  <a:close/>
                  <a:moveTo>
                    <a:pt x="816" y="195"/>
                  </a:moveTo>
                  <a:lnTo>
                    <a:pt x="817" y="194"/>
                  </a:lnTo>
                  <a:lnTo>
                    <a:pt x="816" y="194"/>
                  </a:lnTo>
                  <a:lnTo>
                    <a:pt x="815" y="194"/>
                  </a:lnTo>
                  <a:lnTo>
                    <a:pt x="815" y="195"/>
                  </a:lnTo>
                  <a:lnTo>
                    <a:pt x="816" y="195"/>
                  </a:lnTo>
                  <a:close/>
                  <a:moveTo>
                    <a:pt x="519" y="138"/>
                  </a:moveTo>
                  <a:lnTo>
                    <a:pt x="519" y="139"/>
                  </a:lnTo>
                  <a:lnTo>
                    <a:pt x="520" y="138"/>
                  </a:lnTo>
                  <a:lnTo>
                    <a:pt x="519" y="138"/>
                  </a:lnTo>
                  <a:close/>
                  <a:moveTo>
                    <a:pt x="697" y="131"/>
                  </a:moveTo>
                  <a:lnTo>
                    <a:pt x="699" y="131"/>
                  </a:lnTo>
                  <a:lnTo>
                    <a:pt x="700" y="130"/>
                  </a:lnTo>
                  <a:lnTo>
                    <a:pt x="699" y="130"/>
                  </a:lnTo>
                  <a:lnTo>
                    <a:pt x="697" y="131"/>
                  </a:lnTo>
                  <a:close/>
                  <a:moveTo>
                    <a:pt x="797" y="217"/>
                  </a:moveTo>
                  <a:lnTo>
                    <a:pt x="797" y="214"/>
                  </a:lnTo>
                  <a:lnTo>
                    <a:pt x="796" y="217"/>
                  </a:lnTo>
                  <a:lnTo>
                    <a:pt x="796" y="214"/>
                  </a:lnTo>
                  <a:lnTo>
                    <a:pt x="796" y="213"/>
                  </a:lnTo>
                  <a:lnTo>
                    <a:pt x="797" y="213"/>
                  </a:lnTo>
                  <a:lnTo>
                    <a:pt x="797" y="212"/>
                  </a:lnTo>
                  <a:lnTo>
                    <a:pt x="798" y="212"/>
                  </a:lnTo>
                  <a:lnTo>
                    <a:pt x="798" y="211"/>
                  </a:lnTo>
                  <a:lnTo>
                    <a:pt x="797" y="211"/>
                  </a:lnTo>
                  <a:lnTo>
                    <a:pt x="797" y="212"/>
                  </a:lnTo>
                  <a:lnTo>
                    <a:pt x="796" y="212"/>
                  </a:lnTo>
                  <a:lnTo>
                    <a:pt x="796" y="211"/>
                  </a:lnTo>
                  <a:lnTo>
                    <a:pt x="793" y="211"/>
                  </a:lnTo>
                  <a:lnTo>
                    <a:pt x="792" y="211"/>
                  </a:lnTo>
                  <a:lnTo>
                    <a:pt x="791" y="211"/>
                  </a:lnTo>
                  <a:lnTo>
                    <a:pt x="791" y="210"/>
                  </a:lnTo>
                  <a:lnTo>
                    <a:pt x="792" y="210"/>
                  </a:lnTo>
                  <a:lnTo>
                    <a:pt x="792" y="208"/>
                  </a:lnTo>
                  <a:lnTo>
                    <a:pt x="793" y="210"/>
                  </a:lnTo>
                  <a:lnTo>
                    <a:pt x="796" y="210"/>
                  </a:lnTo>
                  <a:lnTo>
                    <a:pt x="796" y="208"/>
                  </a:lnTo>
                  <a:lnTo>
                    <a:pt x="796" y="206"/>
                  </a:lnTo>
                  <a:lnTo>
                    <a:pt x="797" y="206"/>
                  </a:lnTo>
                  <a:lnTo>
                    <a:pt x="797" y="205"/>
                  </a:lnTo>
                  <a:lnTo>
                    <a:pt x="796" y="205"/>
                  </a:lnTo>
                  <a:lnTo>
                    <a:pt x="796" y="204"/>
                  </a:lnTo>
                  <a:lnTo>
                    <a:pt x="793" y="204"/>
                  </a:lnTo>
                  <a:lnTo>
                    <a:pt x="792" y="204"/>
                  </a:lnTo>
                  <a:lnTo>
                    <a:pt x="792" y="202"/>
                  </a:lnTo>
                  <a:lnTo>
                    <a:pt x="793" y="202"/>
                  </a:lnTo>
                  <a:lnTo>
                    <a:pt x="796" y="202"/>
                  </a:lnTo>
                  <a:lnTo>
                    <a:pt x="797" y="202"/>
                  </a:lnTo>
                  <a:lnTo>
                    <a:pt x="798" y="202"/>
                  </a:lnTo>
                  <a:lnTo>
                    <a:pt x="798" y="201"/>
                  </a:lnTo>
                  <a:lnTo>
                    <a:pt x="799" y="201"/>
                  </a:lnTo>
                  <a:lnTo>
                    <a:pt x="799" y="202"/>
                  </a:lnTo>
                  <a:lnTo>
                    <a:pt x="800" y="202"/>
                  </a:lnTo>
                  <a:lnTo>
                    <a:pt x="800" y="201"/>
                  </a:lnTo>
                  <a:lnTo>
                    <a:pt x="800" y="200"/>
                  </a:lnTo>
                  <a:lnTo>
                    <a:pt x="802" y="200"/>
                  </a:lnTo>
                  <a:lnTo>
                    <a:pt x="802" y="197"/>
                  </a:lnTo>
                  <a:lnTo>
                    <a:pt x="800" y="197"/>
                  </a:lnTo>
                  <a:lnTo>
                    <a:pt x="799" y="200"/>
                  </a:lnTo>
                  <a:lnTo>
                    <a:pt x="798" y="200"/>
                  </a:lnTo>
                  <a:lnTo>
                    <a:pt x="797" y="200"/>
                  </a:lnTo>
                  <a:lnTo>
                    <a:pt x="796" y="200"/>
                  </a:lnTo>
                  <a:lnTo>
                    <a:pt x="797" y="197"/>
                  </a:lnTo>
                  <a:lnTo>
                    <a:pt x="798" y="197"/>
                  </a:lnTo>
                  <a:lnTo>
                    <a:pt x="799" y="197"/>
                  </a:lnTo>
                  <a:lnTo>
                    <a:pt x="799" y="196"/>
                  </a:lnTo>
                  <a:lnTo>
                    <a:pt x="800" y="196"/>
                  </a:lnTo>
                  <a:lnTo>
                    <a:pt x="800" y="195"/>
                  </a:lnTo>
                  <a:lnTo>
                    <a:pt x="802" y="195"/>
                  </a:lnTo>
                  <a:lnTo>
                    <a:pt x="802" y="194"/>
                  </a:lnTo>
                  <a:lnTo>
                    <a:pt x="805" y="194"/>
                  </a:lnTo>
                  <a:lnTo>
                    <a:pt x="805" y="195"/>
                  </a:lnTo>
                  <a:lnTo>
                    <a:pt x="806" y="194"/>
                  </a:lnTo>
                  <a:lnTo>
                    <a:pt x="808" y="194"/>
                  </a:lnTo>
                  <a:lnTo>
                    <a:pt x="808" y="195"/>
                  </a:lnTo>
                  <a:lnTo>
                    <a:pt x="808" y="196"/>
                  </a:lnTo>
                  <a:lnTo>
                    <a:pt x="806" y="196"/>
                  </a:lnTo>
                  <a:lnTo>
                    <a:pt x="805" y="197"/>
                  </a:lnTo>
                  <a:lnTo>
                    <a:pt x="806" y="197"/>
                  </a:lnTo>
                  <a:lnTo>
                    <a:pt x="808" y="197"/>
                  </a:lnTo>
                  <a:lnTo>
                    <a:pt x="808" y="200"/>
                  </a:lnTo>
                  <a:lnTo>
                    <a:pt x="808" y="201"/>
                  </a:lnTo>
                  <a:lnTo>
                    <a:pt x="808" y="202"/>
                  </a:lnTo>
                  <a:lnTo>
                    <a:pt x="808" y="204"/>
                  </a:lnTo>
                  <a:lnTo>
                    <a:pt x="806" y="204"/>
                  </a:lnTo>
                  <a:lnTo>
                    <a:pt x="806" y="205"/>
                  </a:lnTo>
                  <a:lnTo>
                    <a:pt x="806" y="206"/>
                  </a:lnTo>
                  <a:lnTo>
                    <a:pt x="805" y="206"/>
                  </a:lnTo>
                  <a:lnTo>
                    <a:pt x="805" y="205"/>
                  </a:lnTo>
                  <a:lnTo>
                    <a:pt x="804" y="205"/>
                  </a:lnTo>
                  <a:lnTo>
                    <a:pt x="804" y="206"/>
                  </a:lnTo>
                  <a:lnTo>
                    <a:pt x="805" y="206"/>
                  </a:lnTo>
                  <a:lnTo>
                    <a:pt x="805" y="208"/>
                  </a:lnTo>
                  <a:lnTo>
                    <a:pt x="805" y="210"/>
                  </a:lnTo>
                  <a:lnTo>
                    <a:pt x="805" y="211"/>
                  </a:lnTo>
                  <a:lnTo>
                    <a:pt x="805" y="212"/>
                  </a:lnTo>
                  <a:lnTo>
                    <a:pt x="804" y="212"/>
                  </a:lnTo>
                  <a:lnTo>
                    <a:pt x="804" y="213"/>
                  </a:lnTo>
                  <a:lnTo>
                    <a:pt x="802" y="213"/>
                  </a:lnTo>
                  <a:lnTo>
                    <a:pt x="800" y="213"/>
                  </a:lnTo>
                  <a:lnTo>
                    <a:pt x="800" y="214"/>
                  </a:lnTo>
                  <a:lnTo>
                    <a:pt x="800" y="217"/>
                  </a:lnTo>
                  <a:lnTo>
                    <a:pt x="800" y="218"/>
                  </a:lnTo>
                  <a:lnTo>
                    <a:pt x="799" y="218"/>
                  </a:lnTo>
                  <a:lnTo>
                    <a:pt x="798" y="218"/>
                  </a:lnTo>
                  <a:lnTo>
                    <a:pt x="798" y="219"/>
                  </a:lnTo>
                  <a:lnTo>
                    <a:pt x="797" y="219"/>
                  </a:lnTo>
                  <a:lnTo>
                    <a:pt x="796" y="219"/>
                  </a:lnTo>
                  <a:lnTo>
                    <a:pt x="793" y="219"/>
                  </a:lnTo>
                  <a:lnTo>
                    <a:pt x="796" y="218"/>
                  </a:lnTo>
                  <a:lnTo>
                    <a:pt x="797" y="218"/>
                  </a:lnTo>
                  <a:lnTo>
                    <a:pt x="797" y="217"/>
                  </a:lnTo>
                  <a:close/>
                  <a:moveTo>
                    <a:pt x="800" y="208"/>
                  </a:moveTo>
                  <a:lnTo>
                    <a:pt x="802" y="208"/>
                  </a:lnTo>
                  <a:lnTo>
                    <a:pt x="802" y="206"/>
                  </a:lnTo>
                  <a:lnTo>
                    <a:pt x="800" y="208"/>
                  </a:lnTo>
                  <a:close/>
                  <a:moveTo>
                    <a:pt x="695" y="131"/>
                  </a:moveTo>
                  <a:lnTo>
                    <a:pt x="697" y="131"/>
                  </a:lnTo>
                  <a:lnTo>
                    <a:pt x="697" y="130"/>
                  </a:lnTo>
                  <a:lnTo>
                    <a:pt x="695" y="131"/>
                  </a:lnTo>
                  <a:close/>
                  <a:moveTo>
                    <a:pt x="514" y="191"/>
                  </a:moveTo>
                  <a:lnTo>
                    <a:pt x="515" y="191"/>
                  </a:lnTo>
                  <a:lnTo>
                    <a:pt x="515" y="190"/>
                  </a:lnTo>
                  <a:lnTo>
                    <a:pt x="514" y="190"/>
                  </a:lnTo>
                  <a:lnTo>
                    <a:pt x="513" y="190"/>
                  </a:lnTo>
                  <a:lnTo>
                    <a:pt x="513" y="191"/>
                  </a:lnTo>
                  <a:lnTo>
                    <a:pt x="514" y="191"/>
                  </a:lnTo>
                  <a:close/>
                  <a:moveTo>
                    <a:pt x="481" y="201"/>
                  </a:moveTo>
                  <a:lnTo>
                    <a:pt x="480" y="201"/>
                  </a:lnTo>
                  <a:lnTo>
                    <a:pt x="481" y="202"/>
                  </a:lnTo>
                  <a:lnTo>
                    <a:pt x="481" y="201"/>
                  </a:lnTo>
                  <a:close/>
                  <a:moveTo>
                    <a:pt x="434" y="211"/>
                  </a:moveTo>
                  <a:lnTo>
                    <a:pt x="433" y="211"/>
                  </a:lnTo>
                  <a:lnTo>
                    <a:pt x="433" y="212"/>
                  </a:lnTo>
                  <a:lnTo>
                    <a:pt x="434" y="211"/>
                  </a:lnTo>
                  <a:close/>
                  <a:moveTo>
                    <a:pt x="432" y="213"/>
                  </a:moveTo>
                  <a:lnTo>
                    <a:pt x="432" y="212"/>
                  </a:lnTo>
                  <a:lnTo>
                    <a:pt x="431" y="212"/>
                  </a:lnTo>
                  <a:lnTo>
                    <a:pt x="428" y="212"/>
                  </a:lnTo>
                  <a:lnTo>
                    <a:pt x="431" y="213"/>
                  </a:lnTo>
                  <a:lnTo>
                    <a:pt x="432" y="213"/>
                  </a:lnTo>
                  <a:close/>
                  <a:moveTo>
                    <a:pt x="451" y="210"/>
                  </a:moveTo>
                  <a:lnTo>
                    <a:pt x="450" y="210"/>
                  </a:lnTo>
                  <a:lnTo>
                    <a:pt x="451" y="211"/>
                  </a:lnTo>
                  <a:lnTo>
                    <a:pt x="451" y="210"/>
                  </a:lnTo>
                  <a:close/>
                  <a:moveTo>
                    <a:pt x="467" y="205"/>
                  </a:moveTo>
                  <a:lnTo>
                    <a:pt x="468" y="205"/>
                  </a:lnTo>
                  <a:lnTo>
                    <a:pt x="468" y="204"/>
                  </a:lnTo>
                  <a:lnTo>
                    <a:pt x="467" y="204"/>
                  </a:lnTo>
                  <a:lnTo>
                    <a:pt x="467" y="205"/>
                  </a:lnTo>
                  <a:close/>
                  <a:moveTo>
                    <a:pt x="408" y="214"/>
                  </a:moveTo>
                  <a:lnTo>
                    <a:pt x="408" y="217"/>
                  </a:lnTo>
                  <a:lnTo>
                    <a:pt x="409" y="217"/>
                  </a:lnTo>
                  <a:lnTo>
                    <a:pt x="410" y="217"/>
                  </a:lnTo>
                  <a:lnTo>
                    <a:pt x="410" y="214"/>
                  </a:lnTo>
                  <a:lnTo>
                    <a:pt x="410" y="213"/>
                  </a:lnTo>
                  <a:lnTo>
                    <a:pt x="409" y="214"/>
                  </a:lnTo>
                  <a:lnTo>
                    <a:pt x="408" y="214"/>
                  </a:lnTo>
                  <a:close/>
                  <a:moveTo>
                    <a:pt x="406" y="214"/>
                  </a:moveTo>
                  <a:lnTo>
                    <a:pt x="406" y="213"/>
                  </a:lnTo>
                  <a:lnTo>
                    <a:pt x="405" y="213"/>
                  </a:lnTo>
                  <a:lnTo>
                    <a:pt x="404" y="213"/>
                  </a:lnTo>
                  <a:lnTo>
                    <a:pt x="401" y="213"/>
                  </a:lnTo>
                  <a:lnTo>
                    <a:pt x="400" y="214"/>
                  </a:lnTo>
                  <a:lnTo>
                    <a:pt x="399" y="214"/>
                  </a:lnTo>
                  <a:lnTo>
                    <a:pt x="398" y="214"/>
                  </a:lnTo>
                  <a:lnTo>
                    <a:pt x="397" y="214"/>
                  </a:lnTo>
                  <a:lnTo>
                    <a:pt x="397" y="217"/>
                  </a:lnTo>
                  <a:lnTo>
                    <a:pt x="395" y="217"/>
                  </a:lnTo>
                  <a:lnTo>
                    <a:pt x="393" y="217"/>
                  </a:lnTo>
                  <a:lnTo>
                    <a:pt x="392" y="217"/>
                  </a:lnTo>
                  <a:lnTo>
                    <a:pt x="391" y="217"/>
                  </a:lnTo>
                  <a:lnTo>
                    <a:pt x="389" y="218"/>
                  </a:lnTo>
                  <a:lnTo>
                    <a:pt x="386" y="219"/>
                  </a:lnTo>
                  <a:lnTo>
                    <a:pt x="386" y="221"/>
                  </a:lnTo>
                  <a:lnTo>
                    <a:pt x="383" y="221"/>
                  </a:lnTo>
                  <a:lnTo>
                    <a:pt x="382" y="221"/>
                  </a:lnTo>
                  <a:lnTo>
                    <a:pt x="381" y="221"/>
                  </a:lnTo>
                  <a:lnTo>
                    <a:pt x="380" y="222"/>
                  </a:lnTo>
                  <a:lnTo>
                    <a:pt x="380" y="223"/>
                  </a:lnTo>
                  <a:lnTo>
                    <a:pt x="381" y="224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6" y="223"/>
                  </a:lnTo>
                  <a:lnTo>
                    <a:pt x="387" y="222"/>
                  </a:lnTo>
                  <a:lnTo>
                    <a:pt x="388" y="222"/>
                  </a:lnTo>
                  <a:lnTo>
                    <a:pt x="389" y="221"/>
                  </a:lnTo>
                  <a:lnTo>
                    <a:pt x="391" y="221"/>
                  </a:lnTo>
                  <a:lnTo>
                    <a:pt x="392" y="221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0" y="221"/>
                  </a:lnTo>
                  <a:lnTo>
                    <a:pt x="400" y="219"/>
                  </a:lnTo>
                  <a:lnTo>
                    <a:pt x="401" y="219"/>
                  </a:lnTo>
                  <a:lnTo>
                    <a:pt x="404" y="219"/>
                  </a:lnTo>
                  <a:lnTo>
                    <a:pt x="405" y="219"/>
                  </a:lnTo>
                  <a:lnTo>
                    <a:pt x="406" y="221"/>
                  </a:lnTo>
                  <a:lnTo>
                    <a:pt x="406" y="219"/>
                  </a:lnTo>
                  <a:lnTo>
                    <a:pt x="406" y="218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6" y="214"/>
                  </a:lnTo>
                  <a:close/>
                  <a:moveTo>
                    <a:pt x="418" y="214"/>
                  </a:moveTo>
                  <a:lnTo>
                    <a:pt x="418" y="217"/>
                  </a:lnTo>
                  <a:lnTo>
                    <a:pt x="420" y="217"/>
                  </a:lnTo>
                  <a:lnTo>
                    <a:pt x="422" y="217"/>
                  </a:lnTo>
                  <a:lnTo>
                    <a:pt x="422" y="214"/>
                  </a:lnTo>
                  <a:lnTo>
                    <a:pt x="420" y="214"/>
                  </a:lnTo>
                  <a:lnTo>
                    <a:pt x="418" y="214"/>
                  </a:lnTo>
                  <a:close/>
                  <a:moveTo>
                    <a:pt x="420" y="213"/>
                  </a:moveTo>
                  <a:lnTo>
                    <a:pt x="422" y="213"/>
                  </a:lnTo>
                  <a:lnTo>
                    <a:pt x="422" y="212"/>
                  </a:lnTo>
                  <a:lnTo>
                    <a:pt x="420" y="213"/>
                  </a:lnTo>
                  <a:close/>
                  <a:moveTo>
                    <a:pt x="422" y="214"/>
                  </a:moveTo>
                  <a:lnTo>
                    <a:pt x="423" y="214"/>
                  </a:lnTo>
                  <a:lnTo>
                    <a:pt x="423" y="213"/>
                  </a:lnTo>
                  <a:lnTo>
                    <a:pt x="422" y="213"/>
                  </a:lnTo>
                  <a:lnTo>
                    <a:pt x="422" y="214"/>
                  </a:lnTo>
                  <a:close/>
                  <a:moveTo>
                    <a:pt x="417" y="218"/>
                  </a:moveTo>
                  <a:lnTo>
                    <a:pt x="418" y="218"/>
                  </a:lnTo>
                  <a:lnTo>
                    <a:pt x="418" y="217"/>
                  </a:lnTo>
                  <a:lnTo>
                    <a:pt x="417" y="217"/>
                  </a:lnTo>
                  <a:lnTo>
                    <a:pt x="417" y="218"/>
                  </a:lnTo>
                  <a:close/>
                  <a:moveTo>
                    <a:pt x="610" y="150"/>
                  </a:moveTo>
                  <a:lnTo>
                    <a:pt x="611" y="149"/>
                  </a:lnTo>
                  <a:lnTo>
                    <a:pt x="610" y="149"/>
                  </a:lnTo>
                  <a:lnTo>
                    <a:pt x="610" y="150"/>
                  </a:lnTo>
                  <a:close/>
                  <a:moveTo>
                    <a:pt x="617" y="156"/>
                  </a:moveTo>
                  <a:lnTo>
                    <a:pt x="618" y="156"/>
                  </a:lnTo>
                  <a:lnTo>
                    <a:pt x="618" y="155"/>
                  </a:lnTo>
                  <a:lnTo>
                    <a:pt x="617" y="155"/>
                  </a:lnTo>
                  <a:lnTo>
                    <a:pt x="617" y="156"/>
                  </a:lnTo>
                  <a:close/>
                  <a:moveTo>
                    <a:pt x="488" y="200"/>
                  </a:moveTo>
                  <a:lnTo>
                    <a:pt x="489" y="200"/>
                  </a:lnTo>
                  <a:lnTo>
                    <a:pt x="489" y="197"/>
                  </a:lnTo>
                  <a:lnTo>
                    <a:pt x="488" y="197"/>
                  </a:lnTo>
                  <a:lnTo>
                    <a:pt x="488" y="200"/>
                  </a:lnTo>
                  <a:close/>
                  <a:moveTo>
                    <a:pt x="609" y="165"/>
                  </a:moveTo>
                  <a:lnTo>
                    <a:pt x="606" y="165"/>
                  </a:lnTo>
                  <a:lnTo>
                    <a:pt x="606" y="164"/>
                  </a:lnTo>
                  <a:lnTo>
                    <a:pt x="605" y="164"/>
                  </a:lnTo>
                  <a:lnTo>
                    <a:pt x="604" y="165"/>
                  </a:lnTo>
                  <a:lnTo>
                    <a:pt x="604" y="164"/>
                  </a:lnTo>
                  <a:lnTo>
                    <a:pt x="603" y="164"/>
                  </a:lnTo>
                  <a:lnTo>
                    <a:pt x="602" y="164"/>
                  </a:lnTo>
                  <a:lnTo>
                    <a:pt x="602" y="165"/>
                  </a:lnTo>
                  <a:lnTo>
                    <a:pt x="600" y="165"/>
                  </a:lnTo>
                  <a:lnTo>
                    <a:pt x="600" y="166"/>
                  </a:lnTo>
                  <a:lnTo>
                    <a:pt x="599" y="166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4" y="166"/>
                  </a:lnTo>
                  <a:lnTo>
                    <a:pt x="593" y="166"/>
                  </a:lnTo>
                  <a:lnTo>
                    <a:pt x="592" y="166"/>
                  </a:lnTo>
                  <a:lnTo>
                    <a:pt x="592" y="167"/>
                  </a:lnTo>
                  <a:lnTo>
                    <a:pt x="593" y="167"/>
                  </a:lnTo>
                  <a:lnTo>
                    <a:pt x="592" y="168"/>
                  </a:lnTo>
                  <a:lnTo>
                    <a:pt x="593" y="168"/>
                  </a:lnTo>
                  <a:lnTo>
                    <a:pt x="594" y="168"/>
                  </a:lnTo>
                  <a:lnTo>
                    <a:pt x="595" y="168"/>
                  </a:lnTo>
                  <a:lnTo>
                    <a:pt x="597" y="168"/>
                  </a:lnTo>
                  <a:lnTo>
                    <a:pt x="597" y="167"/>
                  </a:lnTo>
                  <a:lnTo>
                    <a:pt x="599" y="167"/>
                  </a:lnTo>
                  <a:lnTo>
                    <a:pt x="600" y="167"/>
                  </a:lnTo>
                  <a:lnTo>
                    <a:pt x="602" y="167"/>
                  </a:lnTo>
                  <a:lnTo>
                    <a:pt x="603" y="167"/>
                  </a:lnTo>
                  <a:lnTo>
                    <a:pt x="603" y="166"/>
                  </a:lnTo>
                  <a:lnTo>
                    <a:pt x="604" y="166"/>
                  </a:lnTo>
                  <a:lnTo>
                    <a:pt x="605" y="167"/>
                  </a:lnTo>
                  <a:lnTo>
                    <a:pt x="606" y="166"/>
                  </a:lnTo>
                  <a:lnTo>
                    <a:pt x="609" y="166"/>
                  </a:lnTo>
                  <a:lnTo>
                    <a:pt x="610" y="165"/>
                  </a:lnTo>
                  <a:lnTo>
                    <a:pt x="610" y="164"/>
                  </a:lnTo>
                  <a:lnTo>
                    <a:pt x="609" y="164"/>
                  </a:lnTo>
                  <a:lnTo>
                    <a:pt x="609" y="165"/>
                  </a:lnTo>
                  <a:close/>
                  <a:moveTo>
                    <a:pt x="606" y="160"/>
                  </a:moveTo>
                  <a:lnTo>
                    <a:pt x="606" y="161"/>
                  </a:lnTo>
                  <a:lnTo>
                    <a:pt x="610" y="161"/>
                  </a:lnTo>
                  <a:lnTo>
                    <a:pt x="610" y="160"/>
                  </a:lnTo>
                  <a:lnTo>
                    <a:pt x="609" y="160"/>
                  </a:lnTo>
                  <a:lnTo>
                    <a:pt x="606" y="160"/>
                  </a:lnTo>
                  <a:close/>
                  <a:moveTo>
                    <a:pt x="620" y="156"/>
                  </a:moveTo>
                  <a:lnTo>
                    <a:pt x="621" y="156"/>
                  </a:lnTo>
                  <a:lnTo>
                    <a:pt x="620" y="155"/>
                  </a:lnTo>
                  <a:lnTo>
                    <a:pt x="620" y="156"/>
                  </a:lnTo>
                  <a:close/>
                  <a:moveTo>
                    <a:pt x="685" y="140"/>
                  </a:moveTo>
                  <a:lnTo>
                    <a:pt x="686" y="140"/>
                  </a:lnTo>
                  <a:lnTo>
                    <a:pt x="686" y="139"/>
                  </a:lnTo>
                  <a:lnTo>
                    <a:pt x="685" y="140"/>
                  </a:lnTo>
                  <a:close/>
                  <a:moveTo>
                    <a:pt x="494" y="196"/>
                  </a:moveTo>
                  <a:lnTo>
                    <a:pt x="494" y="195"/>
                  </a:lnTo>
                  <a:lnTo>
                    <a:pt x="492" y="196"/>
                  </a:lnTo>
                  <a:lnTo>
                    <a:pt x="494" y="196"/>
                  </a:lnTo>
                  <a:close/>
                  <a:moveTo>
                    <a:pt x="699" y="134"/>
                  </a:moveTo>
                  <a:lnTo>
                    <a:pt x="700" y="133"/>
                  </a:lnTo>
                  <a:lnTo>
                    <a:pt x="699" y="133"/>
                  </a:lnTo>
                  <a:lnTo>
                    <a:pt x="697" y="134"/>
                  </a:lnTo>
                  <a:lnTo>
                    <a:pt x="695" y="137"/>
                  </a:lnTo>
                  <a:lnTo>
                    <a:pt x="697" y="137"/>
                  </a:lnTo>
                  <a:lnTo>
                    <a:pt x="699" y="134"/>
                  </a:lnTo>
                  <a:close/>
                  <a:moveTo>
                    <a:pt x="648" y="149"/>
                  </a:moveTo>
                  <a:lnTo>
                    <a:pt x="649" y="149"/>
                  </a:lnTo>
                  <a:lnTo>
                    <a:pt x="650" y="148"/>
                  </a:lnTo>
                  <a:lnTo>
                    <a:pt x="649" y="148"/>
                  </a:lnTo>
                  <a:lnTo>
                    <a:pt x="648" y="149"/>
                  </a:lnTo>
                  <a:close/>
                  <a:moveTo>
                    <a:pt x="649" y="52"/>
                  </a:moveTo>
                  <a:lnTo>
                    <a:pt x="650" y="52"/>
                  </a:lnTo>
                  <a:lnTo>
                    <a:pt x="650" y="51"/>
                  </a:lnTo>
                  <a:lnTo>
                    <a:pt x="650" y="49"/>
                  </a:lnTo>
                  <a:lnTo>
                    <a:pt x="649" y="49"/>
                  </a:lnTo>
                  <a:lnTo>
                    <a:pt x="648" y="49"/>
                  </a:lnTo>
                  <a:lnTo>
                    <a:pt x="646" y="49"/>
                  </a:lnTo>
                  <a:lnTo>
                    <a:pt x="646" y="51"/>
                  </a:lnTo>
                  <a:lnTo>
                    <a:pt x="645" y="51"/>
                  </a:lnTo>
                  <a:lnTo>
                    <a:pt x="645" y="52"/>
                  </a:lnTo>
                  <a:lnTo>
                    <a:pt x="646" y="52"/>
                  </a:lnTo>
                  <a:lnTo>
                    <a:pt x="648" y="52"/>
                  </a:lnTo>
                  <a:lnTo>
                    <a:pt x="648" y="53"/>
                  </a:lnTo>
                  <a:lnTo>
                    <a:pt x="649" y="53"/>
                  </a:lnTo>
                  <a:lnTo>
                    <a:pt x="649" y="52"/>
                  </a:lnTo>
                  <a:close/>
                  <a:moveTo>
                    <a:pt x="564" y="70"/>
                  </a:moveTo>
                  <a:lnTo>
                    <a:pt x="564" y="71"/>
                  </a:lnTo>
                  <a:lnTo>
                    <a:pt x="565" y="71"/>
                  </a:lnTo>
                  <a:lnTo>
                    <a:pt x="565" y="70"/>
                  </a:lnTo>
                  <a:lnTo>
                    <a:pt x="564" y="70"/>
                  </a:lnTo>
                  <a:close/>
                  <a:moveTo>
                    <a:pt x="648" y="54"/>
                  </a:moveTo>
                  <a:lnTo>
                    <a:pt x="649" y="54"/>
                  </a:lnTo>
                  <a:lnTo>
                    <a:pt x="648" y="53"/>
                  </a:lnTo>
                  <a:lnTo>
                    <a:pt x="648" y="54"/>
                  </a:lnTo>
                  <a:close/>
                  <a:moveTo>
                    <a:pt x="410" y="213"/>
                  </a:moveTo>
                  <a:lnTo>
                    <a:pt x="412" y="213"/>
                  </a:lnTo>
                  <a:lnTo>
                    <a:pt x="414" y="212"/>
                  </a:lnTo>
                  <a:lnTo>
                    <a:pt x="410" y="212"/>
                  </a:lnTo>
                  <a:lnTo>
                    <a:pt x="410" y="213"/>
                  </a:lnTo>
                  <a:close/>
                  <a:moveTo>
                    <a:pt x="597" y="58"/>
                  </a:moveTo>
                  <a:lnTo>
                    <a:pt x="599" y="57"/>
                  </a:lnTo>
                  <a:lnTo>
                    <a:pt x="597" y="57"/>
                  </a:lnTo>
                  <a:lnTo>
                    <a:pt x="597" y="58"/>
                  </a:lnTo>
                  <a:close/>
                  <a:moveTo>
                    <a:pt x="798" y="188"/>
                  </a:moveTo>
                  <a:lnTo>
                    <a:pt x="798" y="190"/>
                  </a:lnTo>
                  <a:lnTo>
                    <a:pt x="799" y="190"/>
                  </a:lnTo>
                  <a:lnTo>
                    <a:pt x="799" y="188"/>
                  </a:lnTo>
                  <a:lnTo>
                    <a:pt x="798" y="188"/>
                  </a:lnTo>
                  <a:close/>
                  <a:moveTo>
                    <a:pt x="614" y="53"/>
                  </a:moveTo>
                  <a:lnTo>
                    <a:pt x="614" y="54"/>
                  </a:lnTo>
                  <a:lnTo>
                    <a:pt x="615" y="53"/>
                  </a:lnTo>
                  <a:lnTo>
                    <a:pt x="614" y="53"/>
                  </a:lnTo>
                  <a:close/>
                  <a:moveTo>
                    <a:pt x="814" y="218"/>
                  </a:moveTo>
                  <a:lnTo>
                    <a:pt x="815" y="218"/>
                  </a:lnTo>
                  <a:lnTo>
                    <a:pt x="815" y="217"/>
                  </a:lnTo>
                  <a:lnTo>
                    <a:pt x="814" y="217"/>
                  </a:lnTo>
                  <a:lnTo>
                    <a:pt x="814" y="218"/>
                  </a:lnTo>
                  <a:close/>
                  <a:moveTo>
                    <a:pt x="791" y="197"/>
                  </a:moveTo>
                  <a:lnTo>
                    <a:pt x="792" y="197"/>
                  </a:lnTo>
                  <a:lnTo>
                    <a:pt x="792" y="196"/>
                  </a:lnTo>
                  <a:lnTo>
                    <a:pt x="791" y="196"/>
                  </a:lnTo>
                  <a:lnTo>
                    <a:pt x="791" y="197"/>
                  </a:lnTo>
                  <a:close/>
                  <a:moveTo>
                    <a:pt x="793" y="197"/>
                  </a:moveTo>
                  <a:lnTo>
                    <a:pt x="796" y="197"/>
                  </a:lnTo>
                  <a:lnTo>
                    <a:pt x="796" y="196"/>
                  </a:lnTo>
                  <a:lnTo>
                    <a:pt x="793" y="196"/>
                  </a:lnTo>
                  <a:lnTo>
                    <a:pt x="793" y="197"/>
                  </a:lnTo>
                  <a:close/>
                  <a:moveTo>
                    <a:pt x="806" y="214"/>
                  </a:moveTo>
                  <a:lnTo>
                    <a:pt x="808" y="214"/>
                  </a:lnTo>
                  <a:lnTo>
                    <a:pt x="808" y="213"/>
                  </a:lnTo>
                  <a:lnTo>
                    <a:pt x="806" y="214"/>
                  </a:lnTo>
                  <a:close/>
                  <a:moveTo>
                    <a:pt x="578" y="60"/>
                  </a:moveTo>
                  <a:lnTo>
                    <a:pt x="577" y="60"/>
                  </a:lnTo>
                  <a:lnTo>
                    <a:pt x="577" y="62"/>
                  </a:lnTo>
                  <a:lnTo>
                    <a:pt x="580" y="60"/>
                  </a:lnTo>
                  <a:lnTo>
                    <a:pt x="578" y="60"/>
                  </a:lnTo>
                  <a:close/>
                  <a:moveTo>
                    <a:pt x="520" y="156"/>
                  </a:moveTo>
                  <a:lnTo>
                    <a:pt x="521" y="155"/>
                  </a:lnTo>
                  <a:lnTo>
                    <a:pt x="520" y="155"/>
                  </a:lnTo>
                  <a:lnTo>
                    <a:pt x="520" y="156"/>
                  </a:lnTo>
                  <a:close/>
                  <a:moveTo>
                    <a:pt x="417" y="212"/>
                  </a:moveTo>
                  <a:lnTo>
                    <a:pt x="416" y="212"/>
                  </a:lnTo>
                  <a:lnTo>
                    <a:pt x="415" y="212"/>
                  </a:lnTo>
                  <a:lnTo>
                    <a:pt x="414" y="212"/>
                  </a:lnTo>
                  <a:lnTo>
                    <a:pt x="414" y="213"/>
                  </a:lnTo>
                  <a:lnTo>
                    <a:pt x="415" y="213"/>
                  </a:lnTo>
                  <a:lnTo>
                    <a:pt x="415" y="214"/>
                  </a:lnTo>
                  <a:lnTo>
                    <a:pt x="416" y="214"/>
                  </a:lnTo>
                  <a:lnTo>
                    <a:pt x="417" y="214"/>
                  </a:lnTo>
                  <a:lnTo>
                    <a:pt x="418" y="213"/>
                  </a:lnTo>
                  <a:lnTo>
                    <a:pt x="420" y="212"/>
                  </a:lnTo>
                  <a:lnTo>
                    <a:pt x="420" y="211"/>
                  </a:lnTo>
                  <a:lnTo>
                    <a:pt x="418" y="211"/>
                  </a:lnTo>
                  <a:lnTo>
                    <a:pt x="417" y="212"/>
                  </a:lnTo>
                  <a:close/>
                  <a:moveTo>
                    <a:pt x="497" y="185"/>
                  </a:moveTo>
                  <a:lnTo>
                    <a:pt x="497" y="187"/>
                  </a:lnTo>
                  <a:lnTo>
                    <a:pt x="498" y="185"/>
                  </a:lnTo>
                  <a:lnTo>
                    <a:pt x="497" y="185"/>
                  </a:lnTo>
                  <a:close/>
                  <a:moveTo>
                    <a:pt x="416" y="211"/>
                  </a:moveTo>
                  <a:lnTo>
                    <a:pt x="416" y="212"/>
                  </a:lnTo>
                  <a:lnTo>
                    <a:pt x="417" y="211"/>
                  </a:lnTo>
                  <a:lnTo>
                    <a:pt x="416" y="211"/>
                  </a:lnTo>
                  <a:close/>
                  <a:moveTo>
                    <a:pt x="511" y="159"/>
                  </a:moveTo>
                  <a:lnTo>
                    <a:pt x="512" y="157"/>
                  </a:lnTo>
                  <a:lnTo>
                    <a:pt x="511" y="157"/>
                  </a:lnTo>
                  <a:lnTo>
                    <a:pt x="511" y="159"/>
                  </a:lnTo>
                  <a:close/>
                  <a:moveTo>
                    <a:pt x="500" y="120"/>
                  </a:moveTo>
                  <a:lnTo>
                    <a:pt x="502" y="120"/>
                  </a:lnTo>
                  <a:lnTo>
                    <a:pt x="502" y="117"/>
                  </a:lnTo>
                  <a:lnTo>
                    <a:pt x="500" y="120"/>
                  </a:lnTo>
                  <a:close/>
                  <a:moveTo>
                    <a:pt x="500" y="126"/>
                  </a:moveTo>
                  <a:lnTo>
                    <a:pt x="502" y="128"/>
                  </a:lnTo>
                  <a:lnTo>
                    <a:pt x="503" y="126"/>
                  </a:lnTo>
                  <a:lnTo>
                    <a:pt x="500" y="126"/>
                  </a:lnTo>
                  <a:close/>
                  <a:moveTo>
                    <a:pt x="496" y="161"/>
                  </a:moveTo>
                  <a:lnTo>
                    <a:pt x="496" y="160"/>
                  </a:lnTo>
                  <a:lnTo>
                    <a:pt x="495" y="161"/>
                  </a:lnTo>
                  <a:lnTo>
                    <a:pt x="496" y="161"/>
                  </a:lnTo>
                  <a:close/>
                  <a:moveTo>
                    <a:pt x="594" y="80"/>
                  </a:moveTo>
                  <a:lnTo>
                    <a:pt x="595" y="79"/>
                  </a:lnTo>
                  <a:lnTo>
                    <a:pt x="594" y="79"/>
                  </a:lnTo>
                  <a:lnTo>
                    <a:pt x="593" y="79"/>
                  </a:lnTo>
                  <a:lnTo>
                    <a:pt x="593" y="80"/>
                  </a:lnTo>
                  <a:lnTo>
                    <a:pt x="594" y="8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121">
              <a:extLst>
                <a:ext uri="{FF2B5EF4-FFF2-40B4-BE49-F238E27FC236}">
                  <a16:creationId xmlns:a16="http://schemas.microsoft.com/office/drawing/2014/main" id="{C90140D0-A2A8-41F9-8C1A-11B71DABD7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4338" y="990600"/>
              <a:ext cx="1751013" cy="839788"/>
            </a:xfrm>
            <a:custGeom>
              <a:avLst/>
              <a:gdLst>
                <a:gd name="T0" fmla="*/ 842 w 1103"/>
                <a:gd name="T1" fmla="*/ 446 h 529"/>
                <a:gd name="T2" fmla="*/ 964 w 1103"/>
                <a:gd name="T3" fmla="*/ 426 h 529"/>
                <a:gd name="T4" fmla="*/ 962 w 1103"/>
                <a:gd name="T5" fmla="*/ 359 h 529"/>
                <a:gd name="T6" fmla="*/ 987 w 1103"/>
                <a:gd name="T7" fmla="*/ 415 h 529"/>
                <a:gd name="T8" fmla="*/ 36 w 1103"/>
                <a:gd name="T9" fmla="*/ 332 h 529"/>
                <a:gd name="T10" fmla="*/ 795 w 1103"/>
                <a:gd name="T11" fmla="*/ 184 h 529"/>
                <a:gd name="T12" fmla="*/ 759 w 1103"/>
                <a:gd name="T13" fmla="*/ 179 h 529"/>
                <a:gd name="T14" fmla="*/ 855 w 1103"/>
                <a:gd name="T15" fmla="*/ 112 h 529"/>
                <a:gd name="T16" fmla="*/ 749 w 1103"/>
                <a:gd name="T17" fmla="*/ 150 h 529"/>
                <a:gd name="T18" fmla="*/ 603 w 1103"/>
                <a:gd name="T19" fmla="*/ 198 h 529"/>
                <a:gd name="T20" fmla="*/ 650 w 1103"/>
                <a:gd name="T21" fmla="*/ 321 h 529"/>
                <a:gd name="T22" fmla="*/ 739 w 1103"/>
                <a:gd name="T23" fmla="*/ 247 h 529"/>
                <a:gd name="T24" fmla="*/ 855 w 1103"/>
                <a:gd name="T25" fmla="*/ 235 h 529"/>
                <a:gd name="T26" fmla="*/ 932 w 1103"/>
                <a:gd name="T27" fmla="*/ 265 h 529"/>
                <a:gd name="T28" fmla="*/ 975 w 1103"/>
                <a:gd name="T29" fmla="*/ 339 h 529"/>
                <a:gd name="T30" fmla="*/ 763 w 1103"/>
                <a:gd name="T31" fmla="*/ 417 h 529"/>
                <a:gd name="T32" fmla="*/ 846 w 1103"/>
                <a:gd name="T33" fmla="*/ 459 h 529"/>
                <a:gd name="T34" fmla="*/ 814 w 1103"/>
                <a:gd name="T35" fmla="*/ 458 h 529"/>
                <a:gd name="T36" fmla="*/ 579 w 1103"/>
                <a:gd name="T37" fmla="*/ 516 h 529"/>
                <a:gd name="T38" fmla="*/ 371 w 1103"/>
                <a:gd name="T39" fmla="*/ 400 h 529"/>
                <a:gd name="T40" fmla="*/ 54 w 1103"/>
                <a:gd name="T41" fmla="*/ 408 h 529"/>
                <a:gd name="T42" fmla="*/ 42 w 1103"/>
                <a:gd name="T43" fmla="*/ 346 h 529"/>
                <a:gd name="T44" fmla="*/ 51 w 1103"/>
                <a:gd name="T45" fmla="*/ 236 h 529"/>
                <a:gd name="T46" fmla="*/ 276 w 1103"/>
                <a:gd name="T47" fmla="*/ 104 h 529"/>
                <a:gd name="T48" fmla="*/ 452 w 1103"/>
                <a:gd name="T49" fmla="*/ 128 h 529"/>
                <a:gd name="T50" fmla="*/ 581 w 1103"/>
                <a:gd name="T51" fmla="*/ 128 h 529"/>
                <a:gd name="T52" fmla="*/ 654 w 1103"/>
                <a:gd name="T53" fmla="*/ 101 h 529"/>
                <a:gd name="T54" fmla="*/ 706 w 1103"/>
                <a:gd name="T55" fmla="*/ 106 h 529"/>
                <a:gd name="T56" fmla="*/ 66 w 1103"/>
                <a:gd name="T57" fmla="*/ 391 h 529"/>
                <a:gd name="T58" fmla="*/ 60 w 1103"/>
                <a:gd name="T59" fmla="*/ 376 h 529"/>
                <a:gd name="T60" fmla="*/ 923 w 1103"/>
                <a:gd name="T61" fmla="*/ 252 h 529"/>
                <a:gd name="T62" fmla="*/ 684 w 1103"/>
                <a:gd name="T63" fmla="*/ 463 h 529"/>
                <a:gd name="T64" fmla="*/ 744 w 1103"/>
                <a:gd name="T65" fmla="*/ 137 h 529"/>
                <a:gd name="T66" fmla="*/ 528 w 1103"/>
                <a:gd name="T67" fmla="*/ 112 h 529"/>
                <a:gd name="T68" fmla="*/ 454 w 1103"/>
                <a:gd name="T69" fmla="*/ 76 h 529"/>
                <a:gd name="T70" fmla="*/ 401 w 1103"/>
                <a:gd name="T71" fmla="*/ 87 h 529"/>
                <a:gd name="T72" fmla="*/ 683 w 1103"/>
                <a:gd name="T73" fmla="*/ 61 h 529"/>
                <a:gd name="T74" fmla="*/ 974 w 1103"/>
                <a:gd name="T75" fmla="*/ 157 h 529"/>
                <a:gd name="T76" fmla="*/ 933 w 1103"/>
                <a:gd name="T77" fmla="*/ 193 h 529"/>
                <a:gd name="T78" fmla="*/ 841 w 1103"/>
                <a:gd name="T79" fmla="*/ 165 h 529"/>
                <a:gd name="T80" fmla="*/ 861 w 1103"/>
                <a:gd name="T81" fmla="*/ 104 h 529"/>
                <a:gd name="T82" fmla="*/ 783 w 1103"/>
                <a:gd name="T83" fmla="*/ 66 h 529"/>
                <a:gd name="T84" fmla="*/ 884 w 1103"/>
                <a:gd name="T85" fmla="*/ 74 h 529"/>
                <a:gd name="T86" fmla="*/ 966 w 1103"/>
                <a:gd name="T87" fmla="*/ 124 h 529"/>
                <a:gd name="T88" fmla="*/ 894 w 1103"/>
                <a:gd name="T89" fmla="*/ 84 h 529"/>
                <a:gd name="T90" fmla="*/ 961 w 1103"/>
                <a:gd name="T91" fmla="*/ 147 h 529"/>
                <a:gd name="T92" fmla="*/ 734 w 1103"/>
                <a:gd name="T93" fmla="*/ 56 h 529"/>
                <a:gd name="T94" fmla="*/ 530 w 1103"/>
                <a:gd name="T95" fmla="*/ 50 h 529"/>
                <a:gd name="T96" fmla="*/ 672 w 1103"/>
                <a:gd name="T97" fmla="*/ 44 h 529"/>
                <a:gd name="T98" fmla="*/ 745 w 1103"/>
                <a:gd name="T99" fmla="*/ 38 h 529"/>
                <a:gd name="T100" fmla="*/ 826 w 1103"/>
                <a:gd name="T101" fmla="*/ 48 h 529"/>
                <a:gd name="T102" fmla="*/ 552 w 1103"/>
                <a:gd name="T103" fmla="*/ 30 h 529"/>
                <a:gd name="T104" fmla="*/ 915 w 1103"/>
                <a:gd name="T105" fmla="*/ 33 h 529"/>
                <a:gd name="T106" fmla="*/ 824 w 1103"/>
                <a:gd name="T107" fmla="*/ 26 h 529"/>
                <a:gd name="T108" fmla="*/ 848 w 1103"/>
                <a:gd name="T109" fmla="*/ 15 h 529"/>
                <a:gd name="T110" fmla="*/ 1049 w 1103"/>
                <a:gd name="T111" fmla="*/ 0 h 529"/>
                <a:gd name="T112" fmla="*/ 934 w 1103"/>
                <a:gd name="T113" fmla="*/ 27 h 529"/>
                <a:gd name="T114" fmla="*/ 780 w 1103"/>
                <a:gd name="T115" fmla="*/ 476 h 529"/>
                <a:gd name="T116" fmla="*/ 38 w 1103"/>
                <a:gd name="T117" fmla="*/ 361 h 529"/>
                <a:gd name="T118" fmla="*/ 712 w 1103"/>
                <a:gd name="T119" fmla="*/ 284 h 529"/>
                <a:gd name="T120" fmla="*/ 850 w 1103"/>
                <a:gd name="T121" fmla="*/ 168 h 529"/>
                <a:gd name="T122" fmla="*/ 576 w 1103"/>
                <a:gd name="T123" fmla="*/ 118 h 529"/>
                <a:gd name="T124" fmla="*/ 570 w 1103"/>
                <a:gd name="T125" fmla="*/ 67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3" h="529">
                  <a:moveTo>
                    <a:pt x="867" y="453"/>
                  </a:moveTo>
                  <a:lnTo>
                    <a:pt x="869" y="452"/>
                  </a:lnTo>
                  <a:lnTo>
                    <a:pt x="870" y="452"/>
                  </a:lnTo>
                  <a:lnTo>
                    <a:pt x="870" y="453"/>
                  </a:lnTo>
                  <a:lnTo>
                    <a:pt x="869" y="453"/>
                  </a:lnTo>
                  <a:lnTo>
                    <a:pt x="867" y="453"/>
                  </a:lnTo>
                  <a:close/>
                  <a:moveTo>
                    <a:pt x="863" y="459"/>
                  </a:moveTo>
                  <a:lnTo>
                    <a:pt x="864" y="459"/>
                  </a:lnTo>
                  <a:lnTo>
                    <a:pt x="864" y="460"/>
                  </a:lnTo>
                  <a:lnTo>
                    <a:pt x="864" y="461"/>
                  </a:lnTo>
                  <a:lnTo>
                    <a:pt x="866" y="460"/>
                  </a:lnTo>
                  <a:lnTo>
                    <a:pt x="867" y="459"/>
                  </a:lnTo>
                  <a:lnTo>
                    <a:pt x="867" y="458"/>
                  </a:lnTo>
                  <a:lnTo>
                    <a:pt x="869" y="458"/>
                  </a:lnTo>
                  <a:lnTo>
                    <a:pt x="869" y="457"/>
                  </a:lnTo>
                  <a:lnTo>
                    <a:pt x="867" y="457"/>
                  </a:lnTo>
                  <a:lnTo>
                    <a:pt x="866" y="458"/>
                  </a:lnTo>
                  <a:lnTo>
                    <a:pt x="864" y="458"/>
                  </a:lnTo>
                  <a:lnTo>
                    <a:pt x="864" y="457"/>
                  </a:lnTo>
                  <a:lnTo>
                    <a:pt x="866" y="457"/>
                  </a:lnTo>
                  <a:lnTo>
                    <a:pt x="867" y="454"/>
                  </a:lnTo>
                  <a:lnTo>
                    <a:pt x="866" y="454"/>
                  </a:lnTo>
                  <a:lnTo>
                    <a:pt x="866" y="453"/>
                  </a:lnTo>
                  <a:lnTo>
                    <a:pt x="866" y="452"/>
                  </a:lnTo>
                  <a:lnTo>
                    <a:pt x="867" y="452"/>
                  </a:lnTo>
                  <a:lnTo>
                    <a:pt x="869" y="452"/>
                  </a:lnTo>
                  <a:lnTo>
                    <a:pt x="870" y="450"/>
                  </a:lnTo>
                  <a:lnTo>
                    <a:pt x="870" y="452"/>
                  </a:lnTo>
                  <a:lnTo>
                    <a:pt x="871" y="452"/>
                  </a:lnTo>
                  <a:lnTo>
                    <a:pt x="871" y="450"/>
                  </a:lnTo>
                  <a:lnTo>
                    <a:pt x="872" y="450"/>
                  </a:lnTo>
                  <a:lnTo>
                    <a:pt x="875" y="449"/>
                  </a:lnTo>
                  <a:lnTo>
                    <a:pt x="876" y="448"/>
                  </a:lnTo>
                  <a:lnTo>
                    <a:pt x="876" y="446"/>
                  </a:lnTo>
                  <a:lnTo>
                    <a:pt x="877" y="446"/>
                  </a:lnTo>
                  <a:lnTo>
                    <a:pt x="877" y="444"/>
                  </a:lnTo>
                  <a:lnTo>
                    <a:pt x="878" y="444"/>
                  </a:lnTo>
                  <a:lnTo>
                    <a:pt x="880" y="442"/>
                  </a:lnTo>
                  <a:lnTo>
                    <a:pt x="880" y="441"/>
                  </a:lnTo>
                  <a:lnTo>
                    <a:pt x="881" y="440"/>
                  </a:lnTo>
                  <a:lnTo>
                    <a:pt x="882" y="438"/>
                  </a:lnTo>
                  <a:lnTo>
                    <a:pt x="882" y="436"/>
                  </a:lnTo>
                  <a:lnTo>
                    <a:pt x="881" y="436"/>
                  </a:lnTo>
                  <a:lnTo>
                    <a:pt x="881" y="435"/>
                  </a:lnTo>
                  <a:lnTo>
                    <a:pt x="882" y="435"/>
                  </a:lnTo>
                  <a:lnTo>
                    <a:pt x="882" y="433"/>
                  </a:lnTo>
                  <a:lnTo>
                    <a:pt x="881" y="433"/>
                  </a:lnTo>
                  <a:lnTo>
                    <a:pt x="880" y="433"/>
                  </a:lnTo>
                  <a:lnTo>
                    <a:pt x="878" y="433"/>
                  </a:lnTo>
                  <a:lnTo>
                    <a:pt x="878" y="435"/>
                  </a:lnTo>
                  <a:lnTo>
                    <a:pt x="877" y="436"/>
                  </a:lnTo>
                  <a:lnTo>
                    <a:pt x="876" y="436"/>
                  </a:lnTo>
                  <a:lnTo>
                    <a:pt x="876" y="438"/>
                  </a:lnTo>
                  <a:lnTo>
                    <a:pt x="875" y="438"/>
                  </a:lnTo>
                  <a:lnTo>
                    <a:pt x="872" y="440"/>
                  </a:lnTo>
                  <a:lnTo>
                    <a:pt x="872" y="441"/>
                  </a:lnTo>
                  <a:lnTo>
                    <a:pt x="871" y="441"/>
                  </a:lnTo>
                  <a:lnTo>
                    <a:pt x="871" y="442"/>
                  </a:lnTo>
                  <a:lnTo>
                    <a:pt x="870" y="442"/>
                  </a:lnTo>
                  <a:lnTo>
                    <a:pt x="870" y="443"/>
                  </a:lnTo>
                  <a:lnTo>
                    <a:pt x="869" y="444"/>
                  </a:lnTo>
                  <a:lnTo>
                    <a:pt x="867" y="444"/>
                  </a:lnTo>
                  <a:lnTo>
                    <a:pt x="867" y="446"/>
                  </a:lnTo>
                  <a:lnTo>
                    <a:pt x="866" y="448"/>
                  </a:lnTo>
                  <a:lnTo>
                    <a:pt x="864" y="448"/>
                  </a:lnTo>
                  <a:lnTo>
                    <a:pt x="863" y="449"/>
                  </a:lnTo>
                  <a:lnTo>
                    <a:pt x="863" y="450"/>
                  </a:lnTo>
                  <a:lnTo>
                    <a:pt x="861" y="450"/>
                  </a:lnTo>
                  <a:lnTo>
                    <a:pt x="860" y="452"/>
                  </a:lnTo>
                  <a:lnTo>
                    <a:pt x="860" y="453"/>
                  </a:lnTo>
                  <a:lnTo>
                    <a:pt x="860" y="454"/>
                  </a:lnTo>
                  <a:lnTo>
                    <a:pt x="860" y="457"/>
                  </a:lnTo>
                  <a:lnTo>
                    <a:pt x="860" y="458"/>
                  </a:lnTo>
                  <a:lnTo>
                    <a:pt x="861" y="459"/>
                  </a:lnTo>
                  <a:lnTo>
                    <a:pt x="863" y="459"/>
                  </a:lnTo>
                  <a:close/>
                  <a:moveTo>
                    <a:pt x="867" y="453"/>
                  </a:moveTo>
                  <a:lnTo>
                    <a:pt x="867" y="454"/>
                  </a:lnTo>
                  <a:lnTo>
                    <a:pt x="869" y="454"/>
                  </a:lnTo>
                  <a:lnTo>
                    <a:pt x="867" y="453"/>
                  </a:lnTo>
                  <a:close/>
                  <a:moveTo>
                    <a:pt x="875" y="450"/>
                  </a:moveTo>
                  <a:lnTo>
                    <a:pt x="877" y="449"/>
                  </a:lnTo>
                  <a:lnTo>
                    <a:pt x="877" y="448"/>
                  </a:lnTo>
                  <a:lnTo>
                    <a:pt x="875" y="449"/>
                  </a:lnTo>
                  <a:lnTo>
                    <a:pt x="875" y="450"/>
                  </a:lnTo>
                  <a:close/>
                  <a:moveTo>
                    <a:pt x="878" y="448"/>
                  </a:moveTo>
                  <a:lnTo>
                    <a:pt x="877" y="448"/>
                  </a:lnTo>
                  <a:lnTo>
                    <a:pt x="878" y="446"/>
                  </a:lnTo>
                  <a:lnTo>
                    <a:pt x="880" y="446"/>
                  </a:lnTo>
                  <a:lnTo>
                    <a:pt x="880" y="448"/>
                  </a:lnTo>
                  <a:lnTo>
                    <a:pt x="878" y="449"/>
                  </a:lnTo>
                  <a:lnTo>
                    <a:pt x="880" y="449"/>
                  </a:lnTo>
                  <a:lnTo>
                    <a:pt x="880" y="448"/>
                  </a:lnTo>
                  <a:lnTo>
                    <a:pt x="881" y="448"/>
                  </a:lnTo>
                  <a:lnTo>
                    <a:pt x="882" y="448"/>
                  </a:lnTo>
                  <a:lnTo>
                    <a:pt x="884" y="448"/>
                  </a:lnTo>
                  <a:lnTo>
                    <a:pt x="884" y="449"/>
                  </a:lnTo>
                  <a:lnTo>
                    <a:pt x="886" y="449"/>
                  </a:lnTo>
                  <a:lnTo>
                    <a:pt x="884" y="450"/>
                  </a:lnTo>
                  <a:lnTo>
                    <a:pt x="882" y="450"/>
                  </a:lnTo>
                  <a:lnTo>
                    <a:pt x="882" y="452"/>
                  </a:lnTo>
                  <a:lnTo>
                    <a:pt x="884" y="452"/>
                  </a:lnTo>
                  <a:lnTo>
                    <a:pt x="884" y="453"/>
                  </a:lnTo>
                  <a:lnTo>
                    <a:pt x="882" y="453"/>
                  </a:lnTo>
                  <a:lnTo>
                    <a:pt x="881" y="453"/>
                  </a:lnTo>
                  <a:lnTo>
                    <a:pt x="880" y="453"/>
                  </a:lnTo>
                  <a:lnTo>
                    <a:pt x="878" y="454"/>
                  </a:lnTo>
                  <a:lnTo>
                    <a:pt x="880" y="454"/>
                  </a:lnTo>
                  <a:lnTo>
                    <a:pt x="878" y="457"/>
                  </a:lnTo>
                  <a:lnTo>
                    <a:pt x="877" y="457"/>
                  </a:lnTo>
                  <a:lnTo>
                    <a:pt x="877" y="458"/>
                  </a:lnTo>
                  <a:lnTo>
                    <a:pt x="876" y="458"/>
                  </a:lnTo>
                  <a:lnTo>
                    <a:pt x="875" y="458"/>
                  </a:lnTo>
                  <a:lnTo>
                    <a:pt x="872" y="458"/>
                  </a:lnTo>
                  <a:lnTo>
                    <a:pt x="871" y="459"/>
                  </a:lnTo>
                  <a:lnTo>
                    <a:pt x="870" y="459"/>
                  </a:lnTo>
                  <a:lnTo>
                    <a:pt x="869" y="459"/>
                  </a:lnTo>
                  <a:lnTo>
                    <a:pt x="867" y="459"/>
                  </a:lnTo>
                  <a:lnTo>
                    <a:pt x="869" y="458"/>
                  </a:lnTo>
                  <a:lnTo>
                    <a:pt x="870" y="458"/>
                  </a:lnTo>
                  <a:lnTo>
                    <a:pt x="870" y="457"/>
                  </a:lnTo>
                  <a:lnTo>
                    <a:pt x="871" y="454"/>
                  </a:lnTo>
                  <a:lnTo>
                    <a:pt x="872" y="454"/>
                  </a:lnTo>
                  <a:lnTo>
                    <a:pt x="872" y="453"/>
                  </a:lnTo>
                  <a:lnTo>
                    <a:pt x="871" y="453"/>
                  </a:lnTo>
                  <a:lnTo>
                    <a:pt x="870" y="453"/>
                  </a:lnTo>
                  <a:lnTo>
                    <a:pt x="871" y="452"/>
                  </a:lnTo>
                  <a:lnTo>
                    <a:pt x="872" y="452"/>
                  </a:lnTo>
                  <a:lnTo>
                    <a:pt x="875" y="450"/>
                  </a:lnTo>
                  <a:lnTo>
                    <a:pt x="876" y="450"/>
                  </a:lnTo>
                  <a:lnTo>
                    <a:pt x="877" y="449"/>
                  </a:lnTo>
                  <a:lnTo>
                    <a:pt x="878" y="448"/>
                  </a:lnTo>
                  <a:close/>
                  <a:moveTo>
                    <a:pt x="876" y="452"/>
                  </a:moveTo>
                  <a:lnTo>
                    <a:pt x="875" y="452"/>
                  </a:lnTo>
                  <a:lnTo>
                    <a:pt x="875" y="453"/>
                  </a:lnTo>
                  <a:lnTo>
                    <a:pt x="876" y="452"/>
                  </a:lnTo>
                  <a:close/>
                  <a:moveTo>
                    <a:pt x="843" y="450"/>
                  </a:moveTo>
                  <a:lnTo>
                    <a:pt x="842" y="450"/>
                  </a:lnTo>
                  <a:lnTo>
                    <a:pt x="842" y="452"/>
                  </a:lnTo>
                  <a:lnTo>
                    <a:pt x="843" y="452"/>
                  </a:lnTo>
                  <a:lnTo>
                    <a:pt x="844" y="452"/>
                  </a:lnTo>
                  <a:lnTo>
                    <a:pt x="848" y="452"/>
                  </a:lnTo>
                  <a:lnTo>
                    <a:pt x="848" y="450"/>
                  </a:lnTo>
                  <a:lnTo>
                    <a:pt x="849" y="450"/>
                  </a:lnTo>
                  <a:lnTo>
                    <a:pt x="849" y="449"/>
                  </a:lnTo>
                  <a:lnTo>
                    <a:pt x="848" y="449"/>
                  </a:lnTo>
                  <a:lnTo>
                    <a:pt x="848" y="448"/>
                  </a:lnTo>
                  <a:lnTo>
                    <a:pt x="849" y="449"/>
                  </a:lnTo>
                  <a:lnTo>
                    <a:pt x="849" y="448"/>
                  </a:lnTo>
                  <a:lnTo>
                    <a:pt x="850" y="448"/>
                  </a:lnTo>
                  <a:lnTo>
                    <a:pt x="849" y="446"/>
                  </a:lnTo>
                  <a:lnTo>
                    <a:pt x="850" y="446"/>
                  </a:lnTo>
                  <a:lnTo>
                    <a:pt x="850" y="448"/>
                  </a:lnTo>
                  <a:lnTo>
                    <a:pt x="852" y="446"/>
                  </a:lnTo>
                  <a:lnTo>
                    <a:pt x="852" y="444"/>
                  </a:lnTo>
                  <a:lnTo>
                    <a:pt x="853" y="446"/>
                  </a:lnTo>
                  <a:lnTo>
                    <a:pt x="854" y="446"/>
                  </a:lnTo>
                  <a:lnTo>
                    <a:pt x="854" y="444"/>
                  </a:lnTo>
                  <a:lnTo>
                    <a:pt x="858" y="444"/>
                  </a:lnTo>
                  <a:lnTo>
                    <a:pt x="858" y="443"/>
                  </a:lnTo>
                  <a:lnTo>
                    <a:pt x="855" y="443"/>
                  </a:lnTo>
                  <a:lnTo>
                    <a:pt x="854" y="443"/>
                  </a:lnTo>
                  <a:lnTo>
                    <a:pt x="853" y="443"/>
                  </a:lnTo>
                  <a:lnTo>
                    <a:pt x="850" y="443"/>
                  </a:lnTo>
                  <a:lnTo>
                    <a:pt x="849" y="443"/>
                  </a:lnTo>
                  <a:lnTo>
                    <a:pt x="849" y="444"/>
                  </a:lnTo>
                  <a:lnTo>
                    <a:pt x="848" y="443"/>
                  </a:lnTo>
                  <a:lnTo>
                    <a:pt x="846" y="443"/>
                  </a:lnTo>
                  <a:lnTo>
                    <a:pt x="844" y="444"/>
                  </a:lnTo>
                  <a:lnTo>
                    <a:pt x="843" y="444"/>
                  </a:lnTo>
                  <a:lnTo>
                    <a:pt x="841" y="443"/>
                  </a:lnTo>
                  <a:lnTo>
                    <a:pt x="840" y="443"/>
                  </a:lnTo>
                  <a:lnTo>
                    <a:pt x="840" y="442"/>
                  </a:lnTo>
                  <a:lnTo>
                    <a:pt x="837" y="443"/>
                  </a:lnTo>
                  <a:lnTo>
                    <a:pt x="837" y="442"/>
                  </a:lnTo>
                  <a:lnTo>
                    <a:pt x="836" y="442"/>
                  </a:lnTo>
                  <a:lnTo>
                    <a:pt x="835" y="442"/>
                  </a:lnTo>
                  <a:lnTo>
                    <a:pt x="835" y="443"/>
                  </a:lnTo>
                  <a:lnTo>
                    <a:pt x="833" y="443"/>
                  </a:lnTo>
                  <a:lnTo>
                    <a:pt x="833" y="442"/>
                  </a:lnTo>
                  <a:lnTo>
                    <a:pt x="832" y="443"/>
                  </a:lnTo>
                  <a:lnTo>
                    <a:pt x="832" y="442"/>
                  </a:lnTo>
                  <a:lnTo>
                    <a:pt x="833" y="442"/>
                  </a:lnTo>
                  <a:lnTo>
                    <a:pt x="833" y="441"/>
                  </a:lnTo>
                  <a:lnTo>
                    <a:pt x="833" y="440"/>
                  </a:lnTo>
                  <a:lnTo>
                    <a:pt x="832" y="440"/>
                  </a:lnTo>
                  <a:lnTo>
                    <a:pt x="832" y="438"/>
                  </a:lnTo>
                  <a:lnTo>
                    <a:pt x="832" y="436"/>
                  </a:lnTo>
                  <a:lnTo>
                    <a:pt x="833" y="436"/>
                  </a:lnTo>
                  <a:lnTo>
                    <a:pt x="833" y="435"/>
                  </a:lnTo>
                  <a:lnTo>
                    <a:pt x="833" y="433"/>
                  </a:lnTo>
                  <a:lnTo>
                    <a:pt x="832" y="435"/>
                  </a:lnTo>
                  <a:lnTo>
                    <a:pt x="831" y="436"/>
                  </a:lnTo>
                  <a:lnTo>
                    <a:pt x="829" y="436"/>
                  </a:lnTo>
                  <a:lnTo>
                    <a:pt x="829" y="438"/>
                  </a:lnTo>
                  <a:lnTo>
                    <a:pt x="827" y="438"/>
                  </a:lnTo>
                  <a:lnTo>
                    <a:pt x="826" y="440"/>
                  </a:lnTo>
                  <a:lnTo>
                    <a:pt x="826" y="441"/>
                  </a:lnTo>
                  <a:lnTo>
                    <a:pt x="827" y="441"/>
                  </a:lnTo>
                  <a:lnTo>
                    <a:pt x="829" y="441"/>
                  </a:lnTo>
                  <a:lnTo>
                    <a:pt x="831" y="441"/>
                  </a:lnTo>
                  <a:lnTo>
                    <a:pt x="831" y="442"/>
                  </a:lnTo>
                  <a:lnTo>
                    <a:pt x="829" y="442"/>
                  </a:lnTo>
                  <a:lnTo>
                    <a:pt x="829" y="443"/>
                  </a:lnTo>
                  <a:lnTo>
                    <a:pt x="827" y="444"/>
                  </a:lnTo>
                  <a:lnTo>
                    <a:pt x="829" y="444"/>
                  </a:lnTo>
                  <a:lnTo>
                    <a:pt x="831" y="444"/>
                  </a:lnTo>
                  <a:lnTo>
                    <a:pt x="832" y="444"/>
                  </a:lnTo>
                  <a:lnTo>
                    <a:pt x="832" y="446"/>
                  </a:lnTo>
                  <a:lnTo>
                    <a:pt x="833" y="446"/>
                  </a:lnTo>
                  <a:lnTo>
                    <a:pt x="833" y="448"/>
                  </a:lnTo>
                  <a:lnTo>
                    <a:pt x="835" y="448"/>
                  </a:lnTo>
                  <a:lnTo>
                    <a:pt x="836" y="448"/>
                  </a:lnTo>
                  <a:lnTo>
                    <a:pt x="836" y="449"/>
                  </a:lnTo>
                  <a:lnTo>
                    <a:pt x="837" y="449"/>
                  </a:lnTo>
                  <a:lnTo>
                    <a:pt x="840" y="449"/>
                  </a:lnTo>
                  <a:lnTo>
                    <a:pt x="841" y="449"/>
                  </a:lnTo>
                  <a:lnTo>
                    <a:pt x="841" y="448"/>
                  </a:lnTo>
                  <a:lnTo>
                    <a:pt x="842" y="446"/>
                  </a:lnTo>
                  <a:lnTo>
                    <a:pt x="842" y="448"/>
                  </a:lnTo>
                  <a:lnTo>
                    <a:pt x="843" y="448"/>
                  </a:lnTo>
                  <a:lnTo>
                    <a:pt x="843" y="449"/>
                  </a:lnTo>
                  <a:lnTo>
                    <a:pt x="843" y="450"/>
                  </a:lnTo>
                  <a:close/>
                  <a:moveTo>
                    <a:pt x="912" y="407"/>
                  </a:moveTo>
                  <a:lnTo>
                    <a:pt x="912" y="406"/>
                  </a:lnTo>
                  <a:lnTo>
                    <a:pt x="909" y="407"/>
                  </a:lnTo>
                  <a:lnTo>
                    <a:pt x="907" y="407"/>
                  </a:lnTo>
                  <a:lnTo>
                    <a:pt x="907" y="408"/>
                  </a:lnTo>
                  <a:lnTo>
                    <a:pt x="909" y="408"/>
                  </a:lnTo>
                  <a:lnTo>
                    <a:pt x="911" y="408"/>
                  </a:lnTo>
                  <a:lnTo>
                    <a:pt x="912" y="408"/>
                  </a:lnTo>
                  <a:lnTo>
                    <a:pt x="913" y="408"/>
                  </a:lnTo>
                  <a:lnTo>
                    <a:pt x="915" y="407"/>
                  </a:lnTo>
                  <a:lnTo>
                    <a:pt x="913" y="407"/>
                  </a:lnTo>
                  <a:lnTo>
                    <a:pt x="912" y="407"/>
                  </a:lnTo>
                  <a:close/>
                  <a:moveTo>
                    <a:pt x="979" y="408"/>
                  </a:moveTo>
                  <a:lnTo>
                    <a:pt x="981" y="407"/>
                  </a:lnTo>
                  <a:lnTo>
                    <a:pt x="979" y="407"/>
                  </a:lnTo>
                  <a:lnTo>
                    <a:pt x="981" y="406"/>
                  </a:lnTo>
                  <a:lnTo>
                    <a:pt x="978" y="407"/>
                  </a:lnTo>
                  <a:lnTo>
                    <a:pt x="978" y="408"/>
                  </a:lnTo>
                  <a:lnTo>
                    <a:pt x="979" y="408"/>
                  </a:lnTo>
                  <a:close/>
                  <a:moveTo>
                    <a:pt x="872" y="398"/>
                  </a:moveTo>
                  <a:lnTo>
                    <a:pt x="876" y="398"/>
                  </a:lnTo>
                  <a:lnTo>
                    <a:pt x="877" y="398"/>
                  </a:lnTo>
                  <a:lnTo>
                    <a:pt x="878" y="398"/>
                  </a:lnTo>
                  <a:lnTo>
                    <a:pt x="878" y="397"/>
                  </a:lnTo>
                  <a:lnTo>
                    <a:pt x="878" y="396"/>
                  </a:lnTo>
                  <a:lnTo>
                    <a:pt x="878" y="395"/>
                  </a:lnTo>
                  <a:lnTo>
                    <a:pt x="877" y="395"/>
                  </a:lnTo>
                  <a:lnTo>
                    <a:pt x="876" y="395"/>
                  </a:lnTo>
                  <a:lnTo>
                    <a:pt x="876" y="392"/>
                  </a:lnTo>
                  <a:lnTo>
                    <a:pt x="875" y="392"/>
                  </a:lnTo>
                  <a:lnTo>
                    <a:pt x="872" y="392"/>
                  </a:lnTo>
                  <a:lnTo>
                    <a:pt x="872" y="391"/>
                  </a:lnTo>
                  <a:lnTo>
                    <a:pt x="871" y="391"/>
                  </a:lnTo>
                  <a:lnTo>
                    <a:pt x="871" y="390"/>
                  </a:lnTo>
                  <a:lnTo>
                    <a:pt x="870" y="390"/>
                  </a:lnTo>
                  <a:lnTo>
                    <a:pt x="869" y="389"/>
                  </a:lnTo>
                  <a:lnTo>
                    <a:pt x="867" y="389"/>
                  </a:lnTo>
                  <a:lnTo>
                    <a:pt x="866" y="389"/>
                  </a:lnTo>
                  <a:lnTo>
                    <a:pt x="866" y="387"/>
                  </a:lnTo>
                  <a:lnTo>
                    <a:pt x="864" y="387"/>
                  </a:lnTo>
                  <a:lnTo>
                    <a:pt x="863" y="387"/>
                  </a:lnTo>
                  <a:lnTo>
                    <a:pt x="861" y="386"/>
                  </a:lnTo>
                  <a:lnTo>
                    <a:pt x="859" y="386"/>
                  </a:lnTo>
                  <a:lnTo>
                    <a:pt x="858" y="386"/>
                  </a:lnTo>
                  <a:lnTo>
                    <a:pt x="854" y="385"/>
                  </a:lnTo>
                  <a:lnTo>
                    <a:pt x="853" y="385"/>
                  </a:lnTo>
                  <a:lnTo>
                    <a:pt x="852" y="385"/>
                  </a:lnTo>
                  <a:lnTo>
                    <a:pt x="850" y="385"/>
                  </a:lnTo>
                  <a:lnTo>
                    <a:pt x="849" y="385"/>
                  </a:lnTo>
                  <a:lnTo>
                    <a:pt x="848" y="385"/>
                  </a:lnTo>
                  <a:lnTo>
                    <a:pt x="846" y="385"/>
                  </a:lnTo>
                  <a:lnTo>
                    <a:pt x="846" y="386"/>
                  </a:lnTo>
                  <a:lnTo>
                    <a:pt x="848" y="386"/>
                  </a:lnTo>
                  <a:lnTo>
                    <a:pt x="849" y="386"/>
                  </a:lnTo>
                  <a:lnTo>
                    <a:pt x="849" y="387"/>
                  </a:lnTo>
                  <a:lnTo>
                    <a:pt x="850" y="387"/>
                  </a:lnTo>
                  <a:lnTo>
                    <a:pt x="852" y="389"/>
                  </a:lnTo>
                  <a:lnTo>
                    <a:pt x="853" y="389"/>
                  </a:lnTo>
                  <a:lnTo>
                    <a:pt x="854" y="390"/>
                  </a:lnTo>
                  <a:lnTo>
                    <a:pt x="854" y="391"/>
                  </a:lnTo>
                  <a:lnTo>
                    <a:pt x="855" y="391"/>
                  </a:lnTo>
                  <a:lnTo>
                    <a:pt x="855" y="392"/>
                  </a:lnTo>
                  <a:lnTo>
                    <a:pt x="858" y="395"/>
                  </a:lnTo>
                  <a:lnTo>
                    <a:pt x="859" y="395"/>
                  </a:lnTo>
                  <a:lnTo>
                    <a:pt x="859" y="396"/>
                  </a:lnTo>
                  <a:lnTo>
                    <a:pt x="860" y="396"/>
                  </a:lnTo>
                  <a:lnTo>
                    <a:pt x="863" y="397"/>
                  </a:lnTo>
                  <a:lnTo>
                    <a:pt x="866" y="397"/>
                  </a:lnTo>
                  <a:lnTo>
                    <a:pt x="867" y="397"/>
                  </a:lnTo>
                  <a:lnTo>
                    <a:pt x="869" y="398"/>
                  </a:lnTo>
                  <a:lnTo>
                    <a:pt x="870" y="398"/>
                  </a:lnTo>
                  <a:lnTo>
                    <a:pt x="871" y="398"/>
                  </a:lnTo>
                  <a:lnTo>
                    <a:pt x="872" y="398"/>
                  </a:lnTo>
                  <a:close/>
                  <a:moveTo>
                    <a:pt x="913" y="424"/>
                  </a:moveTo>
                  <a:lnTo>
                    <a:pt x="915" y="423"/>
                  </a:lnTo>
                  <a:lnTo>
                    <a:pt x="913" y="423"/>
                  </a:lnTo>
                  <a:lnTo>
                    <a:pt x="913" y="424"/>
                  </a:lnTo>
                  <a:close/>
                  <a:moveTo>
                    <a:pt x="941" y="425"/>
                  </a:moveTo>
                  <a:lnTo>
                    <a:pt x="943" y="426"/>
                  </a:lnTo>
                  <a:lnTo>
                    <a:pt x="944" y="425"/>
                  </a:lnTo>
                  <a:lnTo>
                    <a:pt x="943" y="425"/>
                  </a:lnTo>
                  <a:lnTo>
                    <a:pt x="941" y="425"/>
                  </a:lnTo>
                  <a:close/>
                  <a:moveTo>
                    <a:pt x="989" y="406"/>
                  </a:moveTo>
                  <a:lnTo>
                    <a:pt x="991" y="406"/>
                  </a:lnTo>
                  <a:lnTo>
                    <a:pt x="991" y="407"/>
                  </a:lnTo>
                  <a:lnTo>
                    <a:pt x="991" y="408"/>
                  </a:lnTo>
                  <a:lnTo>
                    <a:pt x="989" y="408"/>
                  </a:lnTo>
                  <a:lnTo>
                    <a:pt x="989" y="409"/>
                  </a:lnTo>
                  <a:lnTo>
                    <a:pt x="987" y="409"/>
                  </a:lnTo>
                  <a:lnTo>
                    <a:pt x="986" y="409"/>
                  </a:lnTo>
                  <a:lnTo>
                    <a:pt x="986" y="412"/>
                  </a:lnTo>
                  <a:lnTo>
                    <a:pt x="985" y="412"/>
                  </a:lnTo>
                  <a:lnTo>
                    <a:pt x="984" y="412"/>
                  </a:lnTo>
                  <a:lnTo>
                    <a:pt x="984" y="413"/>
                  </a:lnTo>
                  <a:lnTo>
                    <a:pt x="983" y="413"/>
                  </a:lnTo>
                  <a:lnTo>
                    <a:pt x="981" y="413"/>
                  </a:lnTo>
                  <a:lnTo>
                    <a:pt x="981" y="414"/>
                  </a:lnTo>
                  <a:lnTo>
                    <a:pt x="981" y="415"/>
                  </a:lnTo>
                  <a:lnTo>
                    <a:pt x="979" y="415"/>
                  </a:lnTo>
                  <a:lnTo>
                    <a:pt x="978" y="415"/>
                  </a:lnTo>
                  <a:lnTo>
                    <a:pt x="978" y="417"/>
                  </a:lnTo>
                  <a:lnTo>
                    <a:pt x="978" y="418"/>
                  </a:lnTo>
                  <a:lnTo>
                    <a:pt x="977" y="418"/>
                  </a:lnTo>
                  <a:lnTo>
                    <a:pt x="977" y="419"/>
                  </a:lnTo>
                  <a:lnTo>
                    <a:pt x="975" y="421"/>
                  </a:lnTo>
                  <a:lnTo>
                    <a:pt x="975" y="419"/>
                  </a:lnTo>
                  <a:lnTo>
                    <a:pt x="974" y="419"/>
                  </a:lnTo>
                  <a:lnTo>
                    <a:pt x="974" y="421"/>
                  </a:lnTo>
                  <a:lnTo>
                    <a:pt x="974" y="423"/>
                  </a:lnTo>
                  <a:lnTo>
                    <a:pt x="975" y="424"/>
                  </a:lnTo>
                  <a:lnTo>
                    <a:pt x="977" y="424"/>
                  </a:lnTo>
                  <a:lnTo>
                    <a:pt x="975" y="425"/>
                  </a:lnTo>
                  <a:lnTo>
                    <a:pt x="977" y="425"/>
                  </a:lnTo>
                  <a:lnTo>
                    <a:pt x="977" y="424"/>
                  </a:lnTo>
                  <a:lnTo>
                    <a:pt x="978" y="424"/>
                  </a:lnTo>
                  <a:lnTo>
                    <a:pt x="978" y="423"/>
                  </a:lnTo>
                  <a:lnTo>
                    <a:pt x="979" y="423"/>
                  </a:lnTo>
                  <a:lnTo>
                    <a:pt x="979" y="421"/>
                  </a:lnTo>
                  <a:lnTo>
                    <a:pt x="979" y="419"/>
                  </a:lnTo>
                  <a:lnTo>
                    <a:pt x="981" y="419"/>
                  </a:lnTo>
                  <a:lnTo>
                    <a:pt x="983" y="418"/>
                  </a:lnTo>
                  <a:lnTo>
                    <a:pt x="983" y="417"/>
                  </a:lnTo>
                  <a:lnTo>
                    <a:pt x="984" y="417"/>
                  </a:lnTo>
                  <a:lnTo>
                    <a:pt x="985" y="417"/>
                  </a:lnTo>
                  <a:lnTo>
                    <a:pt x="986" y="417"/>
                  </a:lnTo>
                  <a:lnTo>
                    <a:pt x="986" y="418"/>
                  </a:lnTo>
                  <a:lnTo>
                    <a:pt x="985" y="418"/>
                  </a:lnTo>
                  <a:lnTo>
                    <a:pt x="985" y="419"/>
                  </a:lnTo>
                  <a:lnTo>
                    <a:pt x="984" y="421"/>
                  </a:lnTo>
                  <a:lnTo>
                    <a:pt x="983" y="421"/>
                  </a:lnTo>
                  <a:lnTo>
                    <a:pt x="983" y="423"/>
                  </a:lnTo>
                  <a:lnTo>
                    <a:pt x="983" y="424"/>
                  </a:lnTo>
                  <a:lnTo>
                    <a:pt x="981" y="425"/>
                  </a:lnTo>
                  <a:lnTo>
                    <a:pt x="983" y="425"/>
                  </a:lnTo>
                  <a:lnTo>
                    <a:pt x="981" y="426"/>
                  </a:lnTo>
                  <a:lnTo>
                    <a:pt x="983" y="426"/>
                  </a:lnTo>
                  <a:lnTo>
                    <a:pt x="984" y="426"/>
                  </a:lnTo>
                  <a:lnTo>
                    <a:pt x="985" y="425"/>
                  </a:lnTo>
                  <a:lnTo>
                    <a:pt x="986" y="424"/>
                  </a:lnTo>
                  <a:lnTo>
                    <a:pt x="987" y="423"/>
                  </a:lnTo>
                  <a:lnTo>
                    <a:pt x="987" y="421"/>
                  </a:lnTo>
                  <a:lnTo>
                    <a:pt x="989" y="421"/>
                  </a:lnTo>
                  <a:lnTo>
                    <a:pt x="989" y="423"/>
                  </a:lnTo>
                  <a:lnTo>
                    <a:pt x="989" y="424"/>
                  </a:lnTo>
                  <a:lnTo>
                    <a:pt x="989" y="425"/>
                  </a:lnTo>
                  <a:lnTo>
                    <a:pt x="989" y="426"/>
                  </a:lnTo>
                  <a:lnTo>
                    <a:pt x="987" y="426"/>
                  </a:lnTo>
                  <a:lnTo>
                    <a:pt x="987" y="427"/>
                  </a:lnTo>
                  <a:lnTo>
                    <a:pt x="986" y="427"/>
                  </a:lnTo>
                  <a:lnTo>
                    <a:pt x="986" y="430"/>
                  </a:lnTo>
                  <a:lnTo>
                    <a:pt x="985" y="430"/>
                  </a:lnTo>
                  <a:lnTo>
                    <a:pt x="985" y="431"/>
                  </a:lnTo>
                  <a:lnTo>
                    <a:pt x="984" y="432"/>
                  </a:lnTo>
                  <a:lnTo>
                    <a:pt x="983" y="432"/>
                  </a:lnTo>
                  <a:lnTo>
                    <a:pt x="984" y="433"/>
                  </a:lnTo>
                  <a:lnTo>
                    <a:pt x="983" y="435"/>
                  </a:lnTo>
                  <a:lnTo>
                    <a:pt x="983" y="436"/>
                  </a:lnTo>
                  <a:lnTo>
                    <a:pt x="981" y="438"/>
                  </a:lnTo>
                  <a:lnTo>
                    <a:pt x="979" y="440"/>
                  </a:lnTo>
                  <a:lnTo>
                    <a:pt x="979" y="441"/>
                  </a:lnTo>
                  <a:lnTo>
                    <a:pt x="978" y="441"/>
                  </a:lnTo>
                  <a:lnTo>
                    <a:pt x="977" y="441"/>
                  </a:lnTo>
                  <a:lnTo>
                    <a:pt x="977" y="440"/>
                  </a:lnTo>
                  <a:lnTo>
                    <a:pt x="975" y="440"/>
                  </a:lnTo>
                  <a:lnTo>
                    <a:pt x="974" y="440"/>
                  </a:lnTo>
                  <a:lnTo>
                    <a:pt x="974" y="441"/>
                  </a:lnTo>
                  <a:lnTo>
                    <a:pt x="973" y="441"/>
                  </a:lnTo>
                  <a:lnTo>
                    <a:pt x="970" y="441"/>
                  </a:lnTo>
                  <a:lnTo>
                    <a:pt x="970" y="440"/>
                  </a:lnTo>
                  <a:lnTo>
                    <a:pt x="973" y="440"/>
                  </a:lnTo>
                  <a:lnTo>
                    <a:pt x="973" y="438"/>
                  </a:lnTo>
                  <a:lnTo>
                    <a:pt x="973" y="436"/>
                  </a:lnTo>
                  <a:lnTo>
                    <a:pt x="974" y="435"/>
                  </a:lnTo>
                  <a:lnTo>
                    <a:pt x="973" y="435"/>
                  </a:lnTo>
                  <a:lnTo>
                    <a:pt x="974" y="433"/>
                  </a:lnTo>
                  <a:lnTo>
                    <a:pt x="974" y="432"/>
                  </a:lnTo>
                  <a:lnTo>
                    <a:pt x="975" y="432"/>
                  </a:lnTo>
                  <a:lnTo>
                    <a:pt x="975" y="431"/>
                  </a:lnTo>
                  <a:lnTo>
                    <a:pt x="974" y="432"/>
                  </a:lnTo>
                  <a:lnTo>
                    <a:pt x="973" y="432"/>
                  </a:lnTo>
                  <a:lnTo>
                    <a:pt x="973" y="433"/>
                  </a:lnTo>
                  <a:lnTo>
                    <a:pt x="970" y="433"/>
                  </a:lnTo>
                  <a:lnTo>
                    <a:pt x="970" y="435"/>
                  </a:lnTo>
                  <a:lnTo>
                    <a:pt x="969" y="435"/>
                  </a:lnTo>
                  <a:lnTo>
                    <a:pt x="969" y="436"/>
                  </a:lnTo>
                  <a:lnTo>
                    <a:pt x="968" y="436"/>
                  </a:lnTo>
                  <a:lnTo>
                    <a:pt x="967" y="436"/>
                  </a:lnTo>
                  <a:lnTo>
                    <a:pt x="967" y="438"/>
                  </a:lnTo>
                  <a:lnTo>
                    <a:pt x="966" y="438"/>
                  </a:lnTo>
                  <a:lnTo>
                    <a:pt x="964" y="438"/>
                  </a:lnTo>
                  <a:lnTo>
                    <a:pt x="966" y="436"/>
                  </a:lnTo>
                  <a:lnTo>
                    <a:pt x="966" y="435"/>
                  </a:lnTo>
                  <a:lnTo>
                    <a:pt x="967" y="433"/>
                  </a:lnTo>
                  <a:lnTo>
                    <a:pt x="968" y="431"/>
                  </a:lnTo>
                  <a:lnTo>
                    <a:pt x="969" y="431"/>
                  </a:lnTo>
                  <a:lnTo>
                    <a:pt x="970" y="431"/>
                  </a:lnTo>
                  <a:lnTo>
                    <a:pt x="969" y="430"/>
                  </a:lnTo>
                  <a:lnTo>
                    <a:pt x="970" y="430"/>
                  </a:lnTo>
                  <a:lnTo>
                    <a:pt x="970" y="427"/>
                  </a:lnTo>
                  <a:lnTo>
                    <a:pt x="973" y="426"/>
                  </a:lnTo>
                  <a:lnTo>
                    <a:pt x="973" y="425"/>
                  </a:lnTo>
                  <a:lnTo>
                    <a:pt x="973" y="424"/>
                  </a:lnTo>
                  <a:lnTo>
                    <a:pt x="973" y="423"/>
                  </a:lnTo>
                  <a:lnTo>
                    <a:pt x="973" y="421"/>
                  </a:lnTo>
                  <a:lnTo>
                    <a:pt x="970" y="421"/>
                  </a:lnTo>
                  <a:lnTo>
                    <a:pt x="970" y="419"/>
                  </a:lnTo>
                  <a:lnTo>
                    <a:pt x="969" y="419"/>
                  </a:lnTo>
                  <a:lnTo>
                    <a:pt x="969" y="421"/>
                  </a:lnTo>
                  <a:lnTo>
                    <a:pt x="968" y="423"/>
                  </a:lnTo>
                  <a:lnTo>
                    <a:pt x="967" y="423"/>
                  </a:lnTo>
                  <a:lnTo>
                    <a:pt x="967" y="424"/>
                  </a:lnTo>
                  <a:lnTo>
                    <a:pt x="966" y="425"/>
                  </a:lnTo>
                  <a:lnTo>
                    <a:pt x="964" y="425"/>
                  </a:lnTo>
                  <a:lnTo>
                    <a:pt x="964" y="426"/>
                  </a:lnTo>
                  <a:lnTo>
                    <a:pt x="962" y="426"/>
                  </a:lnTo>
                  <a:lnTo>
                    <a:pt x="961" y="427"/>
                  </a:lnTo>
                  <a:lnTo>
                    <a:pt x="960" y="427"/>
                  </a:lnTo>
                  <a:lnTo>
                    <a:pt x="958" y="427"/>
                  </a:lnTo>
                  <a:lnTo>
                    <a:pt x="960" y="426"/>
                  </a:lnTo>
                  <a:lnTo>
                    <a:pt x="958" y="426"/>
                  </a:lnTo>
                  <a:lnTo>
                    <a:pt x="958" y="427"/>
                  </a:lnTo>
                  <a:lnTo>
                    <a:pt x="957" y="427"/>
                  </a:lnTo>
                  <a:lnTo>
                    <a:pt x="957" y="430"/>
                  </a:lnTo>
                  <a:lnTo>
                    <a:pt x="956" y="430"/>
                  </a:lnTo>
                  <a:lnTo>
                    <a:pt x="956" y="431"/>
                  </a:lnTo>
                  <a:lnTo>
                    <a:pt x="955" y="432"/>
                  </a:lnTo>
                  <a:lnTo>
                    <a:pt x="955" y="433"/>
                  </a:lnTo>
                  <a:lnTo>
                    <a:pt x="952" y="433"/>
                  </a:lnTo>
                  <a:lnTo>
                    <a:pt x="951" y="435"/>
                  </a:lnTo>
                  <a:lnTo>
                    <a:pt x="950" y="436"/>
                  </a:lnTo>
                  <a:lnTo>
                    <a:pt x="949" y="436"/>
                  </a:lnTo>
                  <a:lnTo>
                    <a:pt x="947" y="436"/>
                  </a:lnTo>
                  <a:lnTo>
                    <a:pt x="949" y="435"/>
                  </a:lnTo>
                  <a:lnTo>
                    <a:pt x="947" y="435"/>
                  </a:lnTo>
                  <a:lnTo>
                    <a:pt x="947" y="436"/>
                  </a:lnTo>
                  <a:lnTo>
                    <a:pt x="946" y="436"/>
                  </a:lnTo>
                  <a:lnTo>
                    <a:pt x="944" y="436"/>
                  </a:lnTo>
                  <a:lnTo>
                    <a:pt x="943" y="436"/>
                  </a:lnTo>
                  <a:lnTo>
                    <a:pt x="941" y="436"/>
                  </a:lnTo>
                  <a:lnTo>
                    <a:pt x="941" y="435"/>
                  </a:lnTo>
                  <a:lnTo>
                    <a:pt x="943" y="433"/>
                  </a:lnTo>
                  <a:lnTo>
                    <a:pt x="944" y="432"/>
                  </a:lnTo>
                  <a:lnTo>
                    <a:pt x="946" y="432"/>
                  </a:lnTo>
                  <a:lnTo>
                    <a:pt x="947" y="432"/>
                  </a:lnTo>
                  <a:lnTo>
                    <a:pt x="949" y="432"/>
                  </a:lnTo>
                  <a:lnTo>
                    <a:pt x="950" y="431"/>
                  </a:lnTo>
                  <a:lnTo>
                    <a:pt x="951" y="431"/>
                  </a:lnTo>
                  <a:lnTo>
                    <a:pt x="951" y="430"/>
                  </a:lnTo>
                  <a:lnTo>
                    <a:pt x="952" y="430"/>
                  </a:lnTo>
                  <a:lnTo>
                    <a:pt x="952" y="427"/>
                  </a:lnTo>
                  <a:lnTo>
                    <a:pt x="955" y="426"/>
                  </a:lnTo>
                  <a:lnTo>
                    <a:pt x="956" y="426"/>
                  </a:lnTo>
                  <a:lnTo>
                    <a:pt x="956" y="425"/>
                  </a:lnTo>
                  <a:lnTo>
                    <a:pt x="957" y="426"/>
                  </a:lnTo>
                  <a:lnTo>
                    <a:pt x="957" y="425"/>
                  </a:lnTo>
                  <a:lnTo>
                    <a:pt x="958" y="425"/>
                  </a:lnTo>
                  <a:lnTo>
                    <a:pt x="960" y="425"/>
                  </a:lnTo>
                  <a:lnTo>
                    <a:pt x="960" y="424"/>
                  </a:lnTo>
                  <a:lnTo>
                    <a:pt x="958" y="424"/>
                  </a:lnTo>
                  <a:lnTo>
                    <a:pt x="957" y="424"/>
                  </a:lnTo>
                  <a:lnTo>
                    <a:pt x="958" y="423"/>
                  </a:lnTo>
                  <a:lnTo>
                    <a:pt x="960" y="421"/>
                  </a:lnTo>
                  <a:lnTo>
                    <a:pt x="957" y="423"/>
                  </a:lnTo>
                  <a:lnTo>
                    <a:pt x="956" y="424"/>
                  </a:lnTo>
                  <a:lnTo>
                    <a:pt x="956" y="423"/>
                  </a:lnTo>
                  <a:lnTo>
                    <a:pt x="955" y="423"/>
                  </a:lnTo>
                  <a:lnTo>
                    <a:pt x="952" y="423"/>
                  </a:lnTo>
                  <a:lnTo>
                    <a:pt x="952" y="424"/>
                  </a:lnTo>
                  <a:lnTo>
                    <a:pt x="952" y="425"/>
                  </a:lnTo>
                  <a:lnTo>
                    <a:pt x="951" y="426"/>
                  </a:lnTo>
                  <a:lnTo>
                    <a:pt x="950" y="426"/>
                  </a:lnTo>
                  <a:lnTo>
                    <a:pt x="949" y="427"/>
                  </a:lnTo>
                  <a:lnTo>
                    <a:pt x="949" y="426"/>
                  </a:lnTo>
                  <a:lnTo>
                    <a:pt x="950" y="425"/>
                  </a:lnTo>
                  <a:lnTo>
                    <a:pt x="949" y="425"/>
                  </a:lnTo>
                  <a:lnTo>
                    <a:pt x="947" y="426"/>
                  </a:lnTo>
                  <a:lnTo>
                    <a:pt x="946" y="426"/>
                  </a:lnTo>
                  <a:lnTo>
                    <a:pt x="946" y="425"/>
                  </a:lnTo>
                  <a:lnTo>
                    <a:pt x="947" y="425"/>
                  </a:lnTo>
                  <a:lnTo>
                    <a:pt x="947" y="424"/>
                  </a:lnTo>
                  <a:lnTo>
                    <a:pt x="949" y="424"/>
                  </a:lnTo>
                  <a:lnTo>
                    <a:pt x="949" y="423"/>
                  </a:lnTo>
                  <a:lnTo>
                    <a:pt x="947" y="424"/>
                  </a:lnTo>
                  <a:lnTo>
                    <a:pt x="946" y="425"/>
                  </a:lnTo>
                  <a:lnTo>
                    <a:pt x="944" y="425"/>
                  </a:lnTo>
                  <a:lnTo>
                    <a:pt x="946" y="424"/>
                  </a:lnTo>
                  <a:lnTo>
                    <a:pt x="944" y="424"/>
                  </a:lnTo>
                  <a:lnTo>
                    <a:pt x="943" y="424"/>
                  </a:lnTo>
                  <a:lnTo>
                    <a:pt x="943" y="423"/>
                  </a:lnTo>
                  <a:lnTo>
                    <a:pt x="944" y="423"/>
                  </a:lnTo>
                  <a:lnTo>
                    <a:pt x="946" y="423"/>
                  </a:lnTo>
                  <a:lnTo>
                    <a:pt x="947" y="423"/>
                  </a:lnTo>
                  <a:lnTo>
                    <a:pt x="947" y="421"/>
                  </a:lnTo>
                  <a:lnTo>
                    <a:pt x="946" y="421"/>
                  </a:lnTo>
                  <a:lnTo>
                    <a:pt x="944" y="423"/>
                  </a:lnTo>
                  <a:lnTo>
                    <a:pt x="944" y="421"/>
                  </a:lnTo>
                  <a:lnTo>
                    <a:pt x="943" y="423"/>
                  </a:lnTo>
                  <a:lnTo>
                    <a:pt x="941" y="423"/>
                  </a:lnTo>
                  <a:lnTo>
                    <a:pt x="940" y="424"/>
                  </a:lnTo>
                  <a:lnTo>
                    <a:pt x="939" y="424"/>
                  </a:lnTo>
                  <a:lnTo>
                    <a:pt x="938" y="424"/>
                  </a:lnTo>
                  <a:lnTo>
                    <a:pt x="935" y="424"/>
                  </a:lnTo>
                  <a:lnTo>
                    <a:pt x="934" y="424"/>
                  </a:lnTo>
                  <a:lnTo>
                    <a:pt x="934" y="425"/>
                  </a:lnTo>
                  <a:lnTo>
                    <a:pt x="933" y="425"/>
                  </a:lnTo>
                  <a:lnTo>
                    <a:pt x="932" y="425"/>
                  </a:lnTo>
                  <a:lnTo>
                    <a:pt x="932" y="424"/>
                  </a:lnTo>
                  <a:lnTo>
                    <a:pt x="929" y="424"/>
                  </a:lnTo>
                  <a:lnTo>
                    <a:pt x="928" y="424"/>
                  </a:lnTo>
                  <a:lnTo>
                    <a:pt x="926" y="424"/>
                  </a:lnTo>
                  <a:lnTo>
                    <a:pt x="924" y="424"/>
                  </a:lnTo>
                  <a:lnTo>
                    <a:pt x="923" y="424"/>
                  </a:lnTo>
                  <a:lnTo>
                    <a:pt x="922" y="424"/>
                  </a:lnTo>
                  <a:lnTo>
                    <a:pt x="921" y="424"/>
                  </a:lnTo>
                  <a:lnTo>
                    <a:pt x="921" y="423"/>
                  </a:lnTo>
                  <a:lnTo>
                    <a:pt x="920" y="423"/>
                  </a:lnTo>
                  <a:lnTo>
                    <a:pt x="917" y="423"/>
                  </a:lnTo>
                  <a:lnTo>
                    <a:pt x="916" y="423"/>
                  </a:lnTo>
                  <a:lnTo>
                    <a:pt x="915" y="423"/>
                  </a:lnTo>
                  <a:lnTo>
                    <a:pt x="915" y="421"/>
                  </a:lnTo>
                  <a:lnTo>
                    <a:pt x="913" y="423"/>
                  </a:lnTo>
                  <a:lnTo>
                    <a:pt x="912" y="424"/>
                  </a:lnTo>
                  <a:lnTo>
                    <a:pt x="912" y="423"/>
                  </a:lnTo>
                  <a:lnTo>
                    <a:pt x="911" y="423"/>
                  </a:lnTo>
                  <a:lnTo>
                    <a:pt x="911" y="424"/>
                  </a:lnTo>
                  <a:lnTo>
                    <a:pt x="909" y="424"/>
                  </a:lnTo>
                  <a:lnTo>
                    <a:pt x="907" y="424"/>
                  </a:lnTo>
                  <a:lnTo>
                    <a:pt x="905" y="424"/>
                  </a:lnTo>
                  <a:lnTo>
                    <a:pt x="904" y="424"/>
                  </a:lnTo>
                  <a:lnTo>
                    <a:pt x="903" y="425"/>
                  </a:lnTo>
                  <a:lnTo>
                    <a:pt x="903" y="424"/>
                  </a:lnTo>
                  <a:lnTo>
                    <a:pt x="901" y="424"/>
                  </a:lnTo>
                  <a:lnTo>
                    <a:pt x="901" y="423"/>
                  </a:lnTo>
                  <a:lnTo>
                    <a:pt x="903" y="421"/>
                  </a:lnTo>
                  <a:lnTo>
                    <a:pt x="901" y="421"/>
                  </a:lnTo>
                  <a:lnTo>
                    <a:pt x="903" y="419"/>
                  </a:lnTo>
                  <a:lnTo>
                    <a:pt x="901" y="419"/>
                  </a:lnTo>
                  <a:lnTo>
                    <a:pt x="901" y="418"/>
                  </a:lnTo>
                  <a:lnTo>
                    <a:pt x="903" y="418"/>
                  </a:lnTo>
                  <a:lnTo>
                    <a:pt x="904" y="417"/>
                  </a:lnTo>
                  <a:lnTo>
                    <a:pt x="905" y="417"/>
                  </a:lnTo>
                  <a:lnTo>
                    <a:pt x="907" y="415"/>
                  </a:lnTo>
                  <a:lnTo>
                    <a:pt x="907" y="414"/>
                  </a:lnTo>
                  <a:lnTo>
                    <a:pt x="909" y="414"/>
                  </a:lnTo>
                  <a:lnTo>
                    <a:pt x="911" y="414"/>
                  </a:lnTo>
                  <a:lnTo>
                    <a:pt x="911" y="413"/>
                  </a:lnTo>
                  <a:lnTo>
                    <a:pt x="912" y="413"/>
                  </a:lnTo>
                  <a:lnTo>
                    <a:pt x="913" y="412"/>
                  </a:lnTo>
                  <a:lnTo>
                    <a:pt x="915" y="409"/>
                  </a:lnTo>
                  <a:lnTo>
                    <a:pt x="916" y="409"/>
                  </a:lnTo>
                  <a:lnTo>
                    <a:pt x="917" y="409"/>
                  </a:lnTo>
                  <a:lnTo>
                    <a:pt x="917" y="408"/>
                  </a:lnTo>
                  <a:lnTo>
                    <a:pt x="916" y="408"/>
                  </a:lnTo>
                  <a:lnTo>
                    <a:pt x="915" y="407"/>
                  </a:lnTo>
                  <a:lnTo>
                    <a:pt x="915" y="406"/>
                  </a:lnTo>
                  <a:lnTo>
                    <a:pt x="916" y="404"/>
                  </a:lnTo>
                  <a:lnTo>
                    <a:pt x="917" y="403"/>
                  </a:lnTo>
                  <a:lnTo>
                    <a:pt x="920" y="403"/>
                  </a:lnTo>
                  <a:lnTo>
                    <a:pt x="920" y="401"/>
                  </a:lnTo>
                  <a:lnTo>
                    <a:pt x="921" y="400"/>
                  </a:lnTo>
                  <a:lnTo>
                    <a:pt x="921" y="398"/>
                  </a:lnTo>
                  <a:lnTo>
                    <a:pt x="922" y="398"/>
                  </a:lnTo>
                  <a:lnTo>
                    <a:pt x="922" y="397"/>
                  </a:lnTo>
                  <a:lnTo>
                    <a:pt x="923" y="397"/>
                  </a:lnTo>
                  <a:lnTo>
                    <a:pt x="923" y="398"/>
                  </a:lnTo>
                  <a:lnTo>
                    <a:pt x="924" y="398"/>
                  </a:lnTo>
                  <a:lnTo>
                    <a:pt x="926" y="398"/>
                  </a:lnTo>
                  <a:lnTo>
                    <a:pt x="928" y="397"/>
                  </a:lnTo>
                  <a:lnTo>
                    <a:pt x="928" y="398"/>
                  </a:lnTo>
                  <a:lnTo>
                    <a:pt x="929" y="398"/>
                  </a:lnTo>
                  <a:lnTo>
                    <a:pt x="929" y="397"/>
                  </a:lnTo>
                  <a:lnTo>
                    <a:pt x="928" y="397"/>
                  </a:lnTo>
                  <a:lnTo>
                    <a:pt x="929" y="396"/>
                  </a:lnTo>
                  <a:lnTo>
                    <a:pt x="928" y="396"/>
                  </a:lnTo>
                  <a:lnTo>
                    <a:pt x="928" y="397"/>
                  </a:lnTo>
                  <a:lnTo>
                    <a:pt x="926" y="396"/>
                  </a:lnTo>
                  <a:lnTo>
                    <a:pt x="924" y="396"/>
                  </a:lnTo>
                  <a:lnTo>
                    <a:pt x="924" y="395"/>
                  </a:lnTo>
                  <a:lnTo>
                    <a:pt x="926" y="395"/>
                  </a:lnTo>
                  <a:lnTo>
                    <a:pt x="926" y="392"/>
                  </a:lnTo>
                  <a:lnTo>
                    <a:pt x="928" y="391"/>
                  </a:lnTo>
                  <a:lnTo>
                    <a:pt x="929" y="391"/>
                  </a:lnTo>
                  <a:lnTo>
                    <a:pt x="929" y="390"/>
                  </a:lnTo>
                  <a:lnTo>
                    <a:pt x="930" y="390"/>
                  </a:lnTo>
                  <a:lnTo>
                    <a:pt x="930" y="391"/>
                  </a:lnTo>
                  <a:lnTo>
                    <a:pt x="932" y="391"/>
                  </a:lnTo>
                  <a:lnTo>
                    <a:pt x="932" y="392"/>
                  </a:lnTo>
                  <a:lnTo>
                    <a:pt x="933" y="392"/>
                  </a:lnTo>
                  <a:lnTo>
                    <a:pt x="933" y="391"/>
                  </a:lnTo>
                  <a:lnTo>
                    <a:pt x="932" y="391"/>
                  </a:lnTo>
                  <a:lnTo>
                    <a:pt x="932" y="390"/>
                  </a:lnTo>
                  <a:lnTo>
                    <a:pt x="930" y="390"/>
                  </a:lnTo>
                  <a:lnTo>
                    <a:pt x="930" y="389"/>
                  </a:lnTo>
                  <a:lnTo>
                    <a:pt x="932" y="389"/>
                  </a:lnTo>
                  <a:lnTo>
                    <a:pt x="932" y="387"/>
                  </a:lnTo>
                  <a:lnTo>
                    <a:pt x="933" y="387"/>
                  </a:lnTo>
                  <a:lnTo>
                    <a:pt x="933" y="386"/>
                  </a:lnTo>
                  <a:lnTo>
                    <a:pt x="934" y="386"/>
                  </a:lnTo>
                  <a:lnTo>
                    <a:pt x="934" y="385"/>
                  </a:lnTo>
                  <a:lnTo>
                    <a:pt x="935" y="385"/>
                  </a:lnTo>
                  <a:lnTo>
                    <a:pt x="935" y="383"/>
                  </a:lnTo>
                  <a:lnTo>
                    <a:pt x="938" y="383"/>
                  </a:lnTo>
                  <a:lnTo>
                    <a:pt x="938" y="381"/>
                  </a:lnTo>
                  <a:lnTo>
                    <a:pt x="939" y="380"/>
                  </a:lnTo>
                  <a:lnTo>
                    <a:pt x="940" y="379"/>
                  </a:lnTo>
                  <a:lnTo>
                    <a:pt x="940" y="378"/>
                  </a:lnTo>
                  <a:lnTo>
                    <a:pt x="941" y="378"/>
                  </a:lnTo>
                  <a:lnTo>
                    <a:pt x="941" y="376"/>
                  </a:lnTo>
                  <a:lnTo>
                    <a:pt x="943" y="376"/>
                  </a:lnTo>
                  <a:lnTo>
                    <a:pt x="943" y="374"/>
                  </a:lnTo>
                  <a:lnTo>
                    <a:pt x="944" y="374"/>
                  </a:lnTo>
                  <a:lnTo>
                    <a:pt x="944" y="373"/>
                  </a:lnTo>
                  <a:lnTo>
                    <a:pt x="946" y="373"/>
                  </a:lnTo>
                  <a:lnTo>
                    <a:pt x="946" y="372"/>
                  </a:lnTo>
                  <a:lnTo>
                    <a:pt x="947" y="370"/>
                  </a:lnTo>
                  <a:lnTo>
                    <a:pt x="947" y="369"/>
                  </a:lnTo>
                  <a:lnTo>
                    <a:pt x="949" y="369"/>
                  </a:lnTo>
                  <a:lnTo>
                    <a:pt x="949" y="370"/>
                  </a:lnTo>
                  <a:lnTo>
                    <a:pt x="950" y="370"/>
                  </a:lnTo>
                  <a:lnTo>
                    <a:pt x="950" y="369"/>
                  </a:lnTo>
                  <a:lnTo>
                    <a:pt x="951" y="369"/>
                  </a:lnTo>
                  <a:lnTo>
                    <a:pt x="951" y="368"/>
                  </a:lnTo>
                  <a:lnTo>
                    <a:pt x="952" y="366"/>
                  </a:lnTo>
                  <a:lnTo>
                    <a:pt x="955" y="364"/>
                  </a:lnTo>
                  <a:lnTo>
                    <a:pt x="956" y="364"/>
                  </a:lnTo>
                  <a:lnTo>
                    <a:pt x="956" y="363"/>
                  </a:lnTo>
                  <a:lnTo>
                    <a:pt x="956" y="362"/>
                  </a:lnTo>
                  <a:lnTo>
                    <a:pt x="957" y="362"/>
                  </a:lnTo>
                  <a:lnTo>
                    <a:pt x="958" y="361"/>
                  </a:lnTo>
                  <a:lnTo>
                    <a:pt x="961" y="361"/>
                  </a:lnTo>
                  <a:lnTo>
                    <a:pt x="961" y="359"/>
                  </a:lnTo>
                  <a:lnTo>
                    <a:pt x="962" y="359"/>
                  </a:lnTo>
                  <a:lnTo>
                    <a:pt x="964" y="359"/>
                  </a:lnTo>
                  <a:lnTo>
                    <a:pt x="966" y="359"/>
                  </a:lnTo>
                  <a:lnTo>
                    <a:pt x="966" y="358"/>
                  </a:lnTo>
                  <a:lnTo>
                    <a:pt x="967" y="358"/>
                  </a:lnTo>
                  <a:lnTo>
                    <a:pt x="968" y="358"/>
                  </a:lnTo>
                  <a:lnTo>
                    <a:pt x="969" y="356"/>
                  </a:lnTo>
                  <a:lnTo>
                    <a:pt x="970" y="356"/>
                  </a:lnTo>
                  <a:lnTo>
                    <a:pt x="969" y="358"/>
                  </a:lnTo>
                  <a:lnTo>
                    <a:pt x="969" y="359"/>
                  </a:lnTo>
                  <a:lnTo>
                    <a:pt x="970" y="359"/>
                  </a:lnTo>
                  <a:lnTo>
                    <a:pt x="973" y="359"/>
                  </a:lnTo>
                  <a:lnTo>
                    <a:pt x="973" y="358"/>
                  </a:lnTo>
                  <a:lnTo>
                    <a:pt x="974" y="358"/>
                  </a:lnTo>
                  <a:lnTo>
                    <a:pt x="974" y="359"/>
                  </a:lnTo>
                  <a:lnTo>
                    <a:pt x="974" y="361"/>
                  </a:lnTo>
                  <a:lnTo>
                    <a:pt x="973" y="361"/>
                  </a:lnTo>
                  <a:lnTo>
                    <a:pt x="973" y="362"/>
                  </a:lnTo>
                  <a:lnTo>
                    <a:pt x="970" y="362"/>
                  </a:lnTo>
                  <a:lnTo>
                    <a:pt x="970" y="361"/>
                  </a:lnTo>
                  <a:lnTo>
                    <a:pt x="969" y="361"/>
                  </a:lnTo>
                  <a:lnTo>
                    <a:pt x="968" y="361"/>
                  </a:lnTo>
                  <a:lnTo>
                    <a:pt x="967" y="361"/>
                  </a:lnTo>
                  <a:lnTo>
                    <a:pt x="966" y="361"/>
                  </a:lnTo>
                  <a:lnTo>
                    <a:pt x="966" y="362"/>
                  </a:lnTo>
                  <a:lnTo>
                    <a:pt x="966" y="363"/>
                  </a:lnTo>
                  <a:lnTo>
                    <a:pt x="967" y="364"/>
                  </a:lnTo>
                  <a:lnTo>
                    <a:pt x="967" y="363"/>
                  </a:lnTo>
                  <a:lnTo>
                    <a:pt x="968" y="363"/>
                  </a:lnTo>
                  <a:lnTo>
                    <a:pt x="969" y="363"/>
                  </a:lnTo>
                  <a:lnTo>
                    <a:pt x="969" y="364"/>
                  </a:lnTo>
                  <a:lnTo>
                    <a:pt x="968" y="364"/>
                  </a:lnTo>
                  <a:lnTo>
                    <a:pt x="968" y="366"/>
                  </a:lnTo>
                  <a:lnTo>
                    <a:pt x="967" y="366"/>
                  </a:lnTo>
                  <a:lnTo>
                    <a:pt x="967" y="368"/>
                  </a:lnTo>
                  <a:lnTo>
                    <a:pt x="966" y="369"/>
                  </a:lnTo>
                  <a:lnTo>
                    <a:pt x="964" y="369"/>
                  </a:lnTo>
                  <a:lnTo>
                    <a:pt x="964" y="370"/>
                  </a:lnTo>
                  <a:lnTo>
                    <a:pt x="962" y="370"/>
                  </a:lnTo>
                  <a:lnTo>
                    <a:pt x="962" y="369"/>
                  </a:lnTo>
                  <a:lnTo>
                    <a:pt x="961" y="369"/>
                  </a:lnTo>
                  <a:lnTo>
                    <a:pt x="961" y="370"/>
                  </a:lnTo>
                  <a:lnTo>
                    <a:pt x="961" y="372"/>
                  </a:lnTo>
                  <a:lnTo>
                    <a:pt x="961" y="373"/>
                  </a:lnTo>
                  <a:lnTo>
                    <a:pt x="960" y="373"/>
                  </a:lnTo>
                  <a:lnTo>
                    <a:pt x="958" y="374"/>
                  </a:lnTo>
                  <a:lnTo>
                    <a:pt x="957" y="376"/>
                  </a:lnTo>
                  <a:lnTo>
                    <a:pt x="956" y="378"/>
                  </a:lnTo>
                  <a:lnTo>
                    <a:pt x="956" y="376"/>
                  </a:lnTo>
                  <a:lnTo>
                    <a:pt x="955" y="378"/>
                  </a:lnTo>
                  <a:lnTo>
                    <a:pt x="956" y="378"/>
                  </a:lnTo>
                  <a:lnTo>
                    <a:pt x="955" y="379"/>
                  </a:lnTo>
                  <a:lnTo>
                    <a:pt x="955" y="380"/>
                  </a:lnTo>
                  <a:lnTo>
                    <a:pt x="952" y="380"/>
                  </a:lnTo>
                  <a:lnTo>
                    <a:pt x="951" y="381"/>
                  </a:lnTo>
                  <a:lnTo>
                    <a:pt x="950" y="381"/>
                  </a:lnTo>
                  <a:lnTo>
                    <a:pt x="950" y="383"/>
                  </a:lnTo>
                  <a:lnTo>
                    <a:pt x="949" y="383"/>
                  </a:lnTo>
                  <a:lnTo>
                    <a:pt x="949" y="385"/>
                  </a:lnTo>
                  <a:lnTo>
                    <a:pt x="949" y="386"/>
                  </a:lnTo>
                  <a:lnTo>
                    <a:pt x="947" y="386"/>
                  </a:lnTo>
                  <a:lnTo>
                    <a:pt x="947" y="387"/>
                  </a:lnTo>
                  <a:lnTo>
                    <a:pt x="947" y="389"/>
                  </a:lnTo>
                  <a:lnTo>
                    <a:pt x="950" y="386"/>
                  </a:lnTo>
                  <a:lnTo>
                    <a:pt x="951" y="386"/>
                  </a:lnTo>
                  <a:lnTo>
                    <a:pt x="951" y="385"/>
                  </a:lnTo>
                  <a:lnTo>
                    <a:pt x="952" y="386"/>
                  </a:lnTo>
                  <a:lnTo>
                    <a:pt x="952" y="385"/>
                  </a:lnTo>
                  <a:lnTo>
                    <a:pt x="955" y="383"/>
                  </a:lnTo>
                  <a:lnTo>
                    <a:pt x="956" y="383"/>
                  </a:lnTo>
                  <a:lnTo>
                    <a:pt x="956" y="381"/>
                  </a:lnTo>
                  <a:lnTo>
                    <a:pt x="957" y="380"/>
                  </a:lnTo>
                  <a:lnTo>
                    <a:pt x="958" y="380"/>
                  </a:lnTo>
                  <a:lnTo>
                    <a:pt x="958" y="381"/>
                  </a:lnTo>
                  <a:lnTo>
                    <a:pt x="958" y="383"/>
                  </a:lnTo>
                  <a:lnTo>
                    <a:pt x="957" y="383"/>
                  </a:lnTo>
                  <a:lnTo>
                    <a:pt x="957" y="385"/>
                  </a:lnTo>
                  <a:lnTo>
                    <a:pt x="958" y="383"/>
                  </a:lnTo>
                  <a:lnTo>
                    <a:pt x="960" y="383"/>
                  </a:lnTo>
                  <a:lnTo>
                    <a:pt x="961" y="383"/>
                  </a:lnTo>
                  <a:lnTo>
                    <a:pt x="961" y="385"/>
                  </a:lnTo>
                  <a:lnTo>
                    <a:pt x="962" y="385"/>
                  </a:lnTo>
                  <a:lnTo>
                    <a:pt x="962" y="383"/>
                  </a:lnTo>
                  <a:lnTo>
                    <a:pt x="964" y="383"/>
                  </a:lnTo>
                  <a:lnTo>
                    <a:pt x="966" y="383"/>
                  </a:lnTo>
                  <a:lnTo>
                    <a:pt x="966" y="385"/>
                  </a:lnTo>
                  <a:lnTo>
                    <a:pt x="964" y="385"/>
                  </a:lnTo>
                  <a:lnTo>
                    <a:pt x="962" y="386"/>
                  </a:lnTo>
                  <a:lnTo>
                    <a:pt x="961" y="386"/>
                  </a:lnTo>
                  <a:lnTo>
                    <a:pt x="960" y="387"/>
                  </a:lnTo>
                  <a:lnTo>
                    <a:pt x="958" y="387"/>
                  </a:lnTo>
                  <a:lnTo>
                    <a:pt x="957" y="387"/>
                  </a:lnTo>
                  <a:lnTo>
                    <a:pt x="957" y="389"/>
                  </a:lnTo>
                  <a:lnTo>
                    <a:pt x="958" y="389"/>
                  </a:lnTo>
                  <a:lnTo>
                    <a:pt x="958" y="390"/>
                  </a:lnTo>
                  <a:lnTo>
                    <a:pt x="957" y="390"/>
                  </a:lnTo>
                  <a:lnTo>
                    <a:pt x="957" y="391"/>
                  </a:lnTo>
                  <a:lnTo>
                    <a:pt x="958" y="391"/>
                  </a:lnTo>
                  <a:lnTo>
                    <a:pt x="958" y="392"/>
                  </a:lnTo>
                  <a:lnTo>
                    <a:pt x="960" y="391"/>
                  </a:lnTo>
                  <a:lnTo>
                    <a:pt x="960" y="392"/>
                  </a:lnTo>
                  <a:lnTo>
                    <a:pt x="961" y="391"/>
                  </a:lnTo>
                  <a:lnTo>
                    <a:pt x="962" y="391"/>
                  </a:lnTo>
                  <a:lnTo>
                    <a:pt x="961" y="392"/>
                  </a:lnTo>
                  <a:lnTo>
                    <a:pt x="962" y="392"/>
                  </a:lnTo>
                  <a:lnTo>
                    <a:pt x="962" y="395"/>
                  </a:lnTo>
                  <a:lnTo>
                    <a:pt x="964" y="395"/>
                  </a:lnTo>
                  <a:lnTo>
                    <a:pt x="966" y="395"/>
                  </a:lnTo>
                  <a:lnTo>
                    <a:pt x="966" y="396"/>
                  </a:lnTo>
                  <a:lnTo>
                    <a:pt x="967" y="396"/>
                  </a:lnTo>
                  <a:lnTo>
                    <a:pt x="967" y="395"/>
                  </a:lnTo>
                  <a:lnTo>
                    <a:pt x="968" y="395"/>
                  </a:lnTo>
                  <a:lnTo>
                    <a:pt x="968" y="396"/>
                  </a:lnTo>
                  <a:lnTo>
                    <a:pt x="969" y="396"/>
                  </a:lnTo>
                  <a:lnTo>
                    <a:pt x="970" y="396"/>
                  </a:lnTo>
                  <a:lnTo>
                    <a:pt x="970" y="395"/>
                  </a:lnTo>
                  <a:lnTo>
                    <a:pt x="973" y="395"/>
                  </a:lnTo>
                  <a:lnTo>
                    <a:pt x="973" y="392"/>
                  </a:lnTo>
                  <a:lnTo>
                    <a:pt x="973" y="391"/>
                  </a:lnTo>
                  <a:lnTo>
                    <a:pt x="970" y="391"/>
                  </a:lnTo>
                  <a:lnTo>
                    <a:pt x="970" y="390"/>
                  </a:lnTo>
                  <a:lnTo>
                    <a:pt x="973" y="390"/>
                  </a:lnTo>
                  <a:lnTo>
                    <a:pt x="974" y="390"/>
                  </a:lnTo>
                  <a:lnTo>
                    <a:pt x="974" y="391"/>
                  </a:lnTo>
                  <a:lnTo>
                    <a:pt x="975" y="391"/>
                  </a:lnTo>
                  <a:lnTo>
                    <a:pt x="977" y="391"/>
                  </a:lnTo>
                  <a:lnTo>
                    <a:pt x="977" y="392"/>
                  </a:lnTo>
                  <a:lnTo>
                    <a:pt x="975" y="392"/>
                  </a:lnTo>
                  <a:lnTo>
                    <a:pt x="975" y="395"/>
                  </a:lnTo>
                  <a:lnTo>
                    <a:pt x="974" y="396"/>
                  </a:lnTo>
                  <a:lnTo>
                    <a:pt x="975" y="396"/>
                  </a:lnTo>
                  <a:lnTo>
                    <a:pt x="975" y="395"/>
                  </a:lnTo>
                  <a:lnTo>
                    <a:pt x="977" y="395"/>
                  </a:lnTo>
                  <a:lnTo>
                    <a:pt x="977" y="392"/>
                  </a:lnTo>
                  <a:lnTo>
                    <a:pt x="978" y="392"/>
                  </a:lnTo>
                  <a:lnTo>
                    <a:pt x="979" y="392"/>
                  </a:lnTo>
                  <a:lnTo>
                    <a:pt x="981" y="392"/>
                  </a:lnTo>
                  <a:lnTo>
                    <a:pt x="981" y="391"/>
                  </a:lnTo>
                  <a:lnTo>
                    <a:pt x="983" y="392"/>
                  </a:lnTo>
                  <a:lnTo>
                    <a:pt x="984" y="392"/>
                  </a:lnTo>
                  <a:lnTo>
                    <a:pt x="985" y="392"/>
                  </a:lnTo>
                  <a:lnTo>
                    <a:pt x="985" y="395"/>
                  </a:lnTo>
                  <a:lnTo>
                    <a:pt x="986" y="395"/>
                  </a:lnTo>
                  <a:lnTo>
                    <a:pt x="986" y="396"/>
                  </a:lnTo>
                  <a:lnTo>
                    <a:pt x="987" y="396"/>
                  </a:lnTo>
                  <a:lnTo>
                    <a:pt x="986" y="397"/>
                  </a:lnTo>
                  <a:lnTo>
                    <a:pt x="986" y="398"/>
                  </a:lnTo>
                  <a:lnTo>
                    <a:pt x="985" y="398"/>
                  </a:lnTo>
                  <a:lnTo>
                    <a:pt x="985" y="400"/>
                  </a:lnTo>
                  <a:lnTo>
                    <a:pt x="984" y="400"/>
                  </a:lnTo>
                  <a:lnTo>
                    <a:pt x="983" y="400"/>
                  </a:lnTo>
                  <a:lnTo>
                    <a:pt x="981" y="400"/>
                  </a:lnTo>
                  <a:lnTo>
                    <a:pt x="981" y="401"/>
                  </a:lnTo>
                  <a:lnTo>
                    <a:pt x="979" y="403"/>
                  </a:lnTo>
                  <a:lnTo>
                    <a:pt x="978" y="403"/>
                  </a:lnTo>
                  <a:lnTo>
                    <a:pt x="977" y="403"/>
                  </a:lnTo>
                  <a:lnTo>
                    <a:pt x="975" y="403"/>
                  </a:lnTo>
                  <a:lnTo>
                    <a:pt x="975" y="404"/>
                  </a:lnTo>
                  <a:lnTo>
                    <a:pt x="978" y="403"/>
                  </a:lnTo>
                  <a:lnTo>
                    <a:pt x="978" y="404"/>
                  </a:lnTo>
                  <a:lnTo>
                    <a:pt x="978" y="406"/>
                  </a:lnTo>
                  <a:lnTo>
                    <a:pt x="978" y="407"/>
                  </a:lnTo>
                  <a:lnTo>
                    <a:pt x="977" y="408"/>
                  </a:lnTo>
                  <a:lnTo>
                    <a:pt x="977" y="409"/>
                  </a:lnTo>
                  <a:lnTo>
                    <a:pt x="978" y="409"/>
                  </a:lnTo>
                  <a:lnTo>
                    <a:pt x="979" y="409"/>
                  </a:lnTo>
                  <a:lnTo>
                    <a:pt x="979" y="408"/>
                  </a:lnTo>
                  <a:lnTo>
                    <a:pt x="981" y="408"/>
                  </a:lnTo>
                  <a:lnTo>
                    <a:pt x="981" y="409"/>
                  </a:lnTo>
                  <a:lnTo>
                    <a:pt x="983" y="409"/>
                  </a:lnTo>
                  <a:lnTo>
                    <a:pt x="983" y="408"/>
                  </a:lnTo>
                  <a:lnTo>
                    <a:pt x="984" y="408"/>
                  </a:lnTo>
                  <a:lnTo>
                    <a:pt x="984" y="407"/>
                  </a:lnTo>
                  <a:lnTo>
                    <a:pt x="985" y="407"/>
                  </a:lnTo>
                  <a:lnTo>
                    <a:pt x="986" y="407"/>
                  </a:lnTo>
                  <a:lnTo>
                    <a:pt x="987" y="407"/>
                  </a:lnTo>
                  <a:lnTo>
                    <a:pt x="989" y="406"/>
                  </a:lnTo>
                  <a:close/>
                  <a:moveTo>
                    <a:pt x="928" y="400"/>
                  </a:moveTo>
                  <a:lnTo>
                    <a:pt x="926" y="400"/>
                  </a:lnTo>
                  <a:lnTo>
                    <a:pt x="924" y="400"/>
                  </a:lnTo>
                  <a:lnTo>
                    <a:pt x="928" y="401"/>
                  </a:lnTo>
                  <a:lnTo>
                    <a:pt x="928" y="400"/>
                  </a:lnTo>
                  <a:close/>
                  <a:moveTo>
                    <a:pt x="950" y="418"/>
                  </a:moveTo>
                  <a:lnTo>
                    <a:pt x="949" y="418"/>
                  </a:lnTo>
                  <a:lnTo>
                    <a:pt x="949" y="419"/>
                  </a:lnTo>
                  <a:lnTo>
                    <a:pt x="950" y="418"/>
                  </a:lnTo>
                  <a:close/>
                  <a:moveTo>
                    <a:pt x="956" y="391"/>
                  </a:moveTo>
                  <a:lnTo>
                    <a:pt x="955" y="391"/>
                  </a:lnTo>
                  <a:lnTo>
                    <a:pt x="955" y="392"/>
                  </a:lnTo>
                  <a:lnTo>
                    <a:pt x="956" y="391"/>
                  </a:lnTo>
                  <a:close/>
                  <a:moveTo>
                    <a:pt x="962" y="398"/>
                  </a:moveTo>
                  <a:lnTo>
                    <a:pt x="961" y="398"/>
                  </a:lnTo>
                  <a:lnTo>
                    <a:pt x="961" y="400"/>
                  </a:lnTo>
                  <a:lnTo>
                    <a:pt x="962" y="398"/>
                  </a:lnTo>
                  <a:close/>
                  <a:moveTo>
                    <a:pt x="964" y="396"/>
                  </a:moveTo>
                  <a:lnTo>
                    <a:pt x="962" y="397"/>
                  </a:lnTo>
                  <a:lnTo>
                    <a:pt x="964" y="397"/>
                  </a:lnTo>
                  <a:lnTo>
                    <a:pt x="964" y="396"/>
                  </a:lnTo>
                  <a:close/>
                  <a:moveTo>
                    <a:pt x="975" y="409"/>
                  </a:moveTo>
                  <a:lnTo>
                    <a:pt x="974" y="409"/>
                  </a:lnTo>
                  <a:lnTo>
                    <a:pt x="974" y="412"/>
                  </a:lnTo>
                  <a:lnTo>
                    <a:pt x="975" y="409"/>
                  </a:lnTo>
                  <a:close/>
                  <a:moveTo>
                    <a:pt x="977" y="413"/>
                  </a:moveTo>
                  <a:lnTo>
                    <a:pt x="975" y="413"/>
                  </a:lnTo>
                  <a:lnTo>
                    <a:pt x="975" y="414"/>
                  </a:lnTo>
                  <a:lnTo>
                    <a:pt x="977" y="414"/>
                  </a:lnTo>
                  <a:lnTo>
                    <a:pt x="977" y="413"/>
                  </a:lnTo>
                  <a:close/>
                  <a:moveTo>
                    <a:pt x="987" y="415"/>
                  </a:moveTo>
                  <a:lnTo>
                    <a:pt x="986" y="415"/>
                  </a:lnTo>
                  <a:lnTo>
                    <a:pt x="986" y="417"/>
                  </a:lnTo>
                  <a:lnTo>
                    <a:pt x="987" y="417"/>
                  </a:lnTo>
                  <a:lnTo>
                    <a:pt x="987" y="415"/>
                  </a:lnTo>
                  <a:close/>
                  <a:moveTo>
                    <a:pt x="964" y="391"/>
                  </a:moveTo>
                  <a:lnTo>
                    <a:pt x="962" y="391"/>
                  </a:lnTo>
                  <a:lnTo>
                    <a:pt x="962" y="392"/>
                  </a:lnTo>
                  <a:lnTo>
                    <a:pt x="964" y="391"/>
                  </a:lnTo>
                  <a:close/>
                  <a:moveTo>
                    <a:pt x="989" y="414"/>
                  </a:moveTo>
                  <a:lnTo>
                    <a:pt x="987" y="414"/>
                  </a:lnTo>
                  <a:lnTo>
                    <a:pt x="987" y="415"/>
                  </a:lnTo>
                  <a:lnTo>
                    <a:pt x="989" y="415"/>
                  </a:lnTo>
                  <a:lnTo>
                    <a:pt x="989" y="414"/>
                  </a:lnTo>
                  <a:close/>
                  <a:moveTo>
                    <a:pt x="962" y="372"/>
                  </a:moveTo>
                  <a:lnTo>
                    <a:pt x="962" y="370"/>
                  </a:lnTo>
                  <a:lnTo>
                    <a:pt x="961" y="372"/>
                  </a:lnTo>
                  <a:lnTo>
                    <a:pt x="962" y="372"/>
                  </a:lnTo>
                  <a:close/>
                  <a:moveTo>
                    <a:pt x="56" y="387"/>
                  </a:moveTo>
                  <a:lnTo>
                    <a:pt x="56" y="389"/>
                  </a:lnTo>
                  <a:lnTo>
                    <a:pt x="57" y="389"/>
                  </a:lnTo>
                  <a:lnTo>
                    <a:pt x="57" y="390"/>
                  </a:lnTo>
                  <a:lnTo>
                    <a:pt x="59" y="391"/>
                  </a:lnTo>
                  <a:lnTo>
                    <a:pt x="60" y="391"/>
                  </a:lnTo>
                  <a:lnTo>
                    <a:pt x="60" y="390"/>
                  </a:lnTo>
                  <a:lnTo>
                    <a:pt x="59" y="390"/>
                  </a:lnTo>
                  <a:lnTo>
                    <a:pt x="60" y="389"/>
                  </a:lnTo>
                  <a:lnTo>
                    <a:pt x="59" y="387"/>
                  </a:lnTo>
                  <a:lnTo>
                    <a:pt x="57" y="387"/>
                  </a:lnTo>
                  <a:lnTo>
                    <a:pt x="56" y="387"/>
                  </a:lnTo>
                  <a:close/>
                  <a:moveTo>
                    <a:pt x="17" y="324"/>
                  </a:moveTo>
                  <a:lnTo>
                    <a:pt x="16" y="324"/>
                  </a:lnTo>
                  <a:lnTo>
                    <a:pt x="15" y="324"/>
                  </a:lnTo>
                  <a:lnTo>
                    <a:pt x="15" y="326"/>
                  </a:lnTo>
                  <a:lnTo>
                    <a:pt x="14" y="327"/>
                  </a:lnTo>
                  <a:lnTo>
                    <a:pt x="13" y="328"/>
                  </a:lnTo>
                  <a:lnTo>
                    <a:pt x="11" y="329"/>
                  </a:lnTo>
                  <a:lnTo>
                    <a:pt x="9" y="329"/>
                  </a:lnTo>
                  <a:lnTo>
                    <a:pt x="8" y="329"/>
                  </a:lnTo>
                  <a:lnTo>
                    <a:pt x="6" y="332"/>
                  </a:lnTo>
                  <a:lnTo>
                    <a:pt x="8" y="332"/>
                  </a:lnTo>
                  <a:lnTo>
                    <a:pt x="9" y="332"/>
                  </a:lnTo>
                  <a:lnTo>
                    <a:pt x="11" y="332"/>
                  </a:lnTo>
                  <a:lnTo>
                    <a:pt x="11" y="329"/>
                  </a:lnTo>
                  <a:lnTo>
                    <a:pt x="13" y="329"/>
                  </a:lnTo>
                  <a:lnTo>
                    <a:pt x="13" y="332"/>
                  </a:lnTo>
                  <a:lnTo>
                    <a:pt x="13" y="333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9" y="333"/>
                  </a:lnTo>
                  <a:lnTo>
                    <a:pt x="8" y="333"/>
                  </a:lnTo>
                  <a:lnTo>
                    <a:pt x="6" y="333"/>
                  </a:lnTo>
                  <a:lnTo>
                    <a:pt x="6" y="334"/>
                  </a:lnTo>
                  <a:lnTo>
                    <a:pt x="8" y="334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5"/>
                  </a:lnTo>
                  <a:lnTo>
                    <a:pt x="9" y="335"/>
                  </a:lnTo>
                  <a:lnTo>
                    <a:pt x="8" y="336"/>
                  </a:lnTo>
                  <a:lnTo>
                    <a:pt x="8" y="338"/>
                  </a:lnTo>
                  <a:lnTo>
                    <a:pt x="6" y="338"/>
                  </a:lnTo>
                  <a:lnTo>
                    <a:pt x="6" y="339"/>
                  </a:lnTo>
                  <a:lnTo>
                    <a:pt x="6" y="341"/>
                  </a:lnTo>
                  <a:lnTo>
                    <a:pt x="5" y="341"/>
                  </a:lnTo>
                  <a:lnTo>
                    <a:pt x="5" y="339"/>
                  </a:lnTo>
                  <a:lnTo>
                    <a:pt x="4" y="341"/>
                  </a:lnTo>
                  <a:lnTo>
                    <a:pt x="4" y="343"/>
                  </a:lnTo>
                  <a:lnTo>
                    <a:pt x="5" y="343"/>
                  </a:lnTo>
                  <a:lnTo>
                    <a:pt x="5" y="344"/>
                  </a:lnTo>
                  <a:lnTo>
                    <a:pt x="4" y="345"/>
                  </a:lnTo>
                  <a:lnTo>
                    <a:pt x="5" y="345"/>
                  </a:lnTo>
                  <a:lnTo>
                    <a:pt x="5" y="344"/>
                  </a:lnTo>
                  <a:lnTo>
                    <a:pt x="6" y="344"/>
                  </a:lnTo>
                  <a:lnTo>
                    <a:pt x="6" y="345"/>
                  </a:lnTo>
                  <a:lnTo>
                    <a:pt x="8" y="345"/>
                  </a:lnTo>
                  <a:lnTo>
                    <a:pt x="6" y="346"/>
                  </a:lnTo>
                  <a:lnTo>
                    <a:pt x="6" y="347"/>
                  </a:lnTo>
                  <a:lnTo>
                    <a:pt x="6" y="350"/>
                  </a:lnTo>
                  <a:lnTo>
                    <a:pt x="5" y="350"/>
                  </a:lnTo>
                  <a:lnTo>
                    <a:pt x="5" y="351"/>
                  </a:lnTo>
                  <a:lnTo>
                    <a:pt x="4" y="350"/>
                  </a:lnTo>
                  <a:lnTo>
                    <a:pt x="4" y="347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5"/>
                  </a:lnTo>
                  <a:lnTo>
                    <a:pt x="3" y="344"/>
                  </a:lnTo>
                  <a:lnTo>
                    <a:pt x="3" y="343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0" y="336"/>
                  </a:lnTo>
                  <a:lnTo>
                    <a:pt x="0" y="335"/>
                  </a:lnTo>
                  <a:lnTo>
                    <a:pt x="0" y="334"/>
                  </a:lnTo>
                  <a:lnTo>
                    <a:pt x="0" y="333"/>
                  </a:lnTo>
                  <a:lnTo>
                    <a:pt x="0" y="332"/>
                  </a:lnTo>
                  <a:lnTo>
                    <a:pt x="3" y="333"/>
                  </a:lnTo>
                  <a:lnTo>
                    <a:pt x="3" y="332"/>
                  </a:lnTo>
                  <a:lnTo>
                    <a:pt x="3" y="329"/>
                  </a:lnTo>
                  <a:lnTo>
                    <a:pt x="4" y="329"/>
                  </a:lnTo>
                  <a:lnTo>
                    <a:pt x="4" y="328"/>
                  </a:lnTo>
                  <a:lnTo>
                    <a:pt x="5" y="328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6"/>
                  </a:lnTo>
                  <a:lnTo>
                    <a:pt x="3" y="324"/>
                  </a:lnTo>
                  <a:lnTo>
                    <a:pt x="4" y="326"/>
                  </a:lnTo>
                  <a:lnTo>
                    <a:pt x="4" y="324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5" y="321"/>
                  </a:lnTo>
                  <a:lnTo>
                    <a:pt x="5" y="319"/>
                  </a:lnTo>
                  <a:lnTo>
                    <a:pt x="6" y="318"/>
                  </a:lnTo>
                  <a:lnTo>
                    <a:pt x="8" y="318"/>
                  </a:lnTo>
                  <a:lnTo>
                    <a:pt x="8" y="317"/>
                  </a:lnTo>
                  <a:lnTo>
                    <a:pt x="9" y="317"/>
                  </a:lnTo>
                  <a:lnTo>
                    <a:pt x="9" y="316"/>
                  </a:lnTo>
                  <a:lnTo>
                    <a:pt x="11" y="316"/>
                  </a:lnTo>
                  <a:lnTo>
                    <a:pt x="11" y="315"/>
                  </a:lnTo>
                  <a:lnTo>
                    <a:pt x="13" y="315"/>
                  </a:lnTo>
                  <a:lnTo>
                    <a:pt x="13" y="316"/>
                  </a:lnTo>
                  <a:lnTo>
                    <a:pt x="14" y="316"/>
                  </a:lnTo>
                  <a:lnTo>
                    <a:pt x="15" y="316"/>
                  </a:lnTo>
                  <a:lnTo>
                    <a:pt x="15" y="317"/>
                  </a:lnTo>
                  <a:lnTo>
                    <a:pt x="16" y="317"/>
                  </a:lnTo>
                  <a:lnTo>
                    <a:pt x="17" y="317"/>
                  </a:lnTo>
                  <a:lnTo>
                    <a:pt x="19" y="317"/>
                  </a:lnTo>
                  <a:lnTo>
                    <a:pt x="17" y="318"/>
                  </a:lnTo>
                  <a:lnTo>
                    <a:pt x="17" y="319"/>
                  </a:lnTo>
                  <a:lnTo>
                    <a:pt x="19" y="319"/>
                  </a:lnTo>
                  <a:lnTo>
                    <a:pt x="19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2" y="317"/>
                  </a:lnTo>
                  <a:lnTo>
                    <a:pt x="23" y="317"/>
                  </a:lnTo>
                  <a:lnTo>
                    <a:pt x="25" y="317"/>
                  </a:lnTo>
                  <a:lnTo>
                    <a:pt x="26" y="317"/>
                  </a:lnTo>
                  <a:lnTo>
                    <a:pt x="25" y="318"/>
                  </a:lnTo>
                  <a:lnTo>
                    <a:pt x="23" y="318"/>
                  </a:lnTo>
                  <a:lnTo>
                    <a:pt x="23" y="319"/>
                  </a:lnTo>
                  <a:lnTo>
                    <a:pt x="21" y="321"/>
                  </a:lnTo>
                  <a:lnTo>
                    <a:pt x="19" y="321"/>
                  </a:lnTo>
                  <a:lnTo>
                    <a:pt x="19" y="323"/>
                  </a:lnTo>
                  <a:lnTo>
                    <a:pt x="17" y="323"/>
                  </a:lnTo>
                  <a:lnTo>
                    <a:pt x="17" y="324"/>
                  </a:lnTo>
                  <a:close/>
                  <a:moveTo>
                    <a:pt x="4" y="338"/>
                  </a:moveTo>
                  <a:lnTo>
                    <a:pt x="3" y="336"/>
                  </a:lnTo>
                  <a:lnTo>
                    <a:pt x="3" y="338"/>
                  </a:lnTo>
                  <a:lnTo>
                    <a:pt x="4" y="338"/>
                  </a:lnTo>
                  <a:close/>
                  <a:moveTo>
                    <a:pt x="4" y="334"/>
                  </a:moveTo>
                  <a:lnTo>
                    <a:pt x="3" y="335"/>
                  </a:lnTo>
                  <a:lnTo>
                    <a:pt x="4" y="335"/>
                  </a:lnTo>
                  <a:lnTo>
                    <a:pt x="4" y="334"/>
                  </a:lnTo>
                  <a:close/>
                  <a:moveTo>
                    <a:pt x="6" y="336"/>
                  </a:moveTo>
                  <a:lnTo>
                    <a:pt x="5" y="335"/>
                  </a:lnTo>
                  <a:lnTo>
                    <a:pt x="5" y="336"/>
                  </a:lnTo>
                  <a:lnTo>
                    <a:pt x="6" y="336"/>
                  </a:lnTo>
                  <a:close/>
                  <a:moveTo>
                    <a:pt x="15" y="321"/>
                  </a:moveTo>
                  <a:lnTo>
                    <a:pt x="14" y="323"/>
                  </a:lnTo>
                  <a:lnTo>
                    <a:pt x="13" y="323"/>
                  </a:lnTo>
                  <a:lnTo>
                    <a:pt x="11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4"/>
                  </a:lnTo>
                  <a:lnTo>
                    <a:pt x="9" y="324"/>
                  </a:lnTo>
                  <a:lnTo>
                    <a:pt x="8" y="326"/>
                  </a:lnTo>
                  <a:lnTo>
                    <a:pt x="9" y="326"/>
                  </a:lnTo>
                  <a:lnTo>
                    <a:pt x="9" y="324"/>
                  </a:lnTo>
                  <a:lnTo>
                    <a:pt x="11" y="324"/>
                  </a:lnTo>
                  <a:lnTo>
                    <a:pt x="13" y="324"/>
                  </a:lnTo>
                  <a:lnTo>
                    <a:pt x="14" y="324"/>
                  </a:lnTo>
                  <a:lnTo>
                    <a:pt x="14" y="323"/>
                  </a:lnTo>
                  <a:lnTo>
                    <a:pt x="15" y="323"/>
                  </a:lnTo>
                  <a:lnTo>
                    <a:pt x="15" y="321"/>
                  </a:lnTo>
                  <a:close/>
                  <a:moveTo>
                    <a:pt x="26" y="316"/>
                  </a:moveTo>
                  <a:lnTo>
                    <a:pt x="26" y="317"/>
                  </a:lnTo>
                  <a:lnTo>
                    <a:pt x="27" y="316"/>
                  </a:lnTo>
                  <a:lnTo>
                    <a:pt x="26" y="316"/>
                  </a:lnTo>
                  <a:close/>
                  <a:moveTo>
                    <a:pt x="39" y="338"/>
                  </a:moveTo>
                  <a:lnTo>
                    <a:pt x="39" y="336"/>
                  </a:lnTo>
                  <a:lnTo>
                    <a:pt x="38" y="336"/>
                  </a:lnTo>
                  <a:lnTo>
                    <a:pt x="38" y="338"/>
                  </a:lnTo>
                  <a:lnTo>
                    <a:pt x="38" y="339"/>
                  </a:lnTo>
                  <a:lnTo>
                    <a:pt x="36" y="339"/>
                  </a:lnTo>
                  <a:lnTo>
                    <a:pt x="38" y="341"/>
                  </a:lnTo>
                  <a:lnTo>
                    <a:pt x="38" y="343"/>
                  </a:lnTo>
                  <a:lnTo>
                    <a:pt x="39" y="343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0" y="339"/>
                  </a:lnTo>
                  <a:lnTo>
                    <a:pt x="39" y="339"/>
                  </a:lnTo>
                  <a:lnTo>
                    <a:pt x="39" y="338"/>
                  </a:lnTo>
                  <a:close/>
                  <a:moveTo>
                    <a:pt x="659" y="339"/>
                  </a:moveTo>
                  <a:lnTo>
                    <a:pt x="659" y="338"/>
                  </a:lnTo>
                  <a:lnTo>
                    <a:pt x="659" y="336"/>
                  </a:lnTo>
                  <a:lnTo>
                    <a:pt x="659" y="335"/>
                  </a:lnTo>
                  <a:lnTo>
                    <a:pt x="659" y="334"/>
                  </a:lnTo>
                  <a:lnTo>
                    <a:pt x="659" y="333"/>
                  </a:lnTo>
                  <a:lnTo>
                    <a:pt x="658" y="332"/>
                  </a:lnTo>
                  <a:lnTo>
                    <a:pt x="654" y="332"/>
                  </a:lnTo>
                  <a:lnTo>
                    <a:pt x="653" y="332"/>
                  </a:lnTo>
                  <a:lnTo>
                    <a:pt x="650" y="332"/>
                  </a:lnTo>
                  <a:lnTo>
                    <a:pt x="649" y="332"/>
                  </a:lnTo>
                  <a:lnTo>
                    <a:pt x="648" y="332"/>
                  </a:lnTo>
                  <a:lnTo>
                    <a:pt x="647" y="333"/>
                  </a:lnTo>
                  <a:lnTo>
                    <a:pt x="646" y="333"/>
                  </a:lnTo>
                  <a:lnTo>
                    <a:pt x="644" y="334"/>
                  </a:lnTo>
                  <a:lnTo>
                    <a:pt x="646" y="334"/>
                  </a:lnTo>
                  <a:lnTo>
                    <a:pt x="646" y="335"/>
                  </a:lnTo>
                  <a:lnTo>
                    <a:pt x="647" y="335"/>
                  </a:lnTo>
                  <a:lnTo>
                    <a:pt x="648" y="335"/>
                  </a:lnTo>
                  <a:lnTo>
                    <a:pt x="650" y="336"/>
                  </a:lnTo>
                  <a:lnTo>
                    <a:pt x="653" y="336"/>
                  </a:lnTo>
                  <a:lnTo>
                    <a:pt x="654" y="336"/>
                  </a:lnTo>
                  <a:lnTo>
                    <a:pt x="655" y="338"/>
                  </a:lnTo>
                  <a:lnTo>
                    <a:pt x="658" y="338"/>
                  </a:lnTo>
                  <a:lnTo>
                    <a:pt x="658" y="339"/>
                  </a:lnTo>
                  <a:lnTo>
                    <a:pt x="659" y="339"/>
                  </a:lnTo>
                  <a:close/>
                  <a:moveTo>
                    <a:pt x="36" y="324"/>
                  </a:moveTo>
                  <a:lnTo>
                    <a:pt x="34" y="324"/>
                  </a:lnTo>
                  <a:lnTo>
                    <a:pt x="33" y="324"/>
                  </a:lnTo>
                  <a:lnTo>
                    <a:pt x="33" y="326"/>
                  </a:lnTo>
                  <a:lnTo>
                    <a:pt x="33" y="327"/>
                  </a:lnTo>
                  <a:lnTo>
                    <a:pt x="33" y="328"/>
                  </a:lnTo>
                  <a:lnTo>
                    <a:pt x="34" y="328"/>
                  </a:lnTo>
                  <a:lnTo>
                    <a:pt x="34" y="329"/>
                  </a:lnTo>
                  <a:lnTo>
                    <a:pt x="34" y="332"/>
                  </a:lnTo>
                  <a:lnTo>
                    <a:pt x="36" y="332"/>
                  </a:lnTo>
                  <a:lnTo>
                    <a:pt x="38" y="332"/>
                  </a:lnTo>
                  <a:lnTo>
                    <a:pt x="39" y="332"/>
                  </a:lnTo>
                  <a:lnTo>
                    <a:pt x="39" y="329"/>
                  </a:lnTo>
                  <a:lnTo>
                    <a:pt x="39" y="328"/>
                  </a:lnTo>
                  <a:lnTo>
                    <a:pt x="39" y="327"/>
                  </a:lnTo>
                  <a:lnTo>
                    <a:pt x="38" y="327"/>
                  </a:lnTo>
                  <a:lnTo>
                    <a:pt x="38" y="326"/>
                  </a:lnTo>
                  <a:lnTo>
                    <a:pt x="36" y="326"/>
                  </a:lnTo>
                  <a:lnTo>
                    <a:pt x="36" y="324"/>
                  </a:lnTo>
                  <a:close/>
                  <a:moveTo>
                    <a:pt x="707" y="282"/>
                  </a:moveTo>
                  <a:lnTo>
                    <a:pt x="706" y="283"/>
                  </a:lnTo>
                  <a:lnTo>
                    <a:pt x="707" y="283"/>
                  </a:lnTo>
                  <a:lnTo>
                    <a:pt x="707" y="282"/>
                  </a:lnTo>
                  <a:close/>
                  <a:moveTo>
                    <a:pt x="709" y="281"/>
                  </a:moveTo>
                  <a:lnTo>
                    <a:pt x="707" y="282"/>
                  </a:lnTo>
                  <a:lnTo>
                    <a:pt x="709" y="282"/>
                  </a:lnTo>
                  <a:lnTo>
                    <a:pt x="709" y="281"/>
                  </a:lnTo>
                  <a:close/>
                  <a:moveTo>
                    <a:pt x="715" y="276"/>
                  </a:moveTo>
                  <a:lnTo>
                    <a:pt x="712" y="276"/>
                  </a:lnTo>
                  <a:lnTo>
                    <a:pt x="712" y="278"/>
                  </a:lnTo>
                  <a:lnTo>
                    <a:pt x="715" y="278"/>
                  </a:lnTo>
                  <a:lnTo>
                    <a:pt x="715" y="276"/>
                  </a:lnTo>
                  <a:close/>
                  <a:moveTo>
                    <a:pt x="715" y="281"/>
                  </a:moveTo>
                  <a:lnTo>
                    <a:pt x="712" y="281"/>
                  </a:lnTo>
                  <a:lnTo>
                    <a:pt x="712" y="279"/>
                  </a:lnTo>
                  <a:lnTo>
                    <a:pt x="712" y="278"/>
                  </a:lnTo>
                  <a:lnTo>
                    <a:pt x="711" y="278"/>
                  </a:lnTo>
                  <a:lnTo>
                    <a:pt x="711" y="281"/>
                  </a:lnTo>
                  <a:lnTo>
                    <a:pt x="710" y="281"/>
                  </a:lnTo>
                  <a:lnTo>
                    <a:pt x="709" y="282"/>
                  </a:lnTo>
                  <a:lnTo>
                    <a:pt x="707" y="283"/>
                  </a:lnTo>
                  <a:lnTo>
                    <a:pt x="706" y="284"/>
                  </a:lnTo>
                  <a:lnTo>
                    <a:pt x="706" y="285"/>
                  </a:lnTo>
                  <a:lnTo>
                    <a:pt x="704" y="285"/>
                  </a:lnTo>
                  <a:lnTo>
                    <a:pt x="704" y="284"/>
                  </a:lnTo>
                  <a:lnTo>
                    <a:pt x="706" y="283"/>
                  </a:lnTo>
                  <a:lnTo>
                    <a:pt x="703" y="284"/>
                  </a:lnTo>
                  <a:lnTo>
                    <a:pt x="699" y="288"/>
                  </a:lnTo>
                  <a:lnTo>
                    <a:pt x="698" y="288"/>
                  </a:lnTo>
                  <a:lnTo>
                    <a:pt x="695" y="289"/>
                  </a:lnTo>
                  <a:lnTo>
                    <a:pt x="698" y="289"/>
                  </a:lnTo>
                  <a:lnTo>
                    <a:pt x="699" y="289"/>
                  </a:lnTo>
                  <a:lnTo>
                    <a:pt x="701" y="288"/>
                  </a:lnTo>
                  <a:lnTo>
                    <a:pt x="699" y="290"/>
                  </a:lnTo>
                  <a:lnTo>
                    <a:pt x="701" y="289"/>
                  </a:lnTo>
                  <a:lnTo>
                    <a:pt x="703" y="289"/>
                  </a:lnTo>
                  <a:lnTo>
                    <a:pt x="704" y="288"/>
                  </a:lnTo>
                  <a:lnTo>
                    <a:pt x="706" y="288"/>
                  </a:lnTo>
                  <a:lnTo>
                    <a:pt x="709" y="284"/>
                  </a:lnTo>
                  <a:lnTo>
                    <a:pt x="710" y="283"/>
                  </a:lnTo>
                  <a:lnTo>
                    <a:pt x="710" y="284"/>
                  </a:lnTo>
                  <a:lnTo>
                    <a:pt x="709" y="285"/>
                  </a:lnTo>
                  <a:lnTo>
                    <a:pt x="709" y="288"/>
                  </a:lnTo>
                  <a:lnTo>
                    <a:pt x="710" y="285"/>
                  </a:lnTo>
                  <a:lnTo>
                    <a:pt x="711" y="284"/>
                  </a:lnTo>
                  <a:lnTo>
                    <a:pt x="711" y="283"/>
                  </a:lnTo>
                  <a:lnTo>
                    <a:pt x="712" y="282"/>
                  </a:lnTo>
                  <a:lnTo>
                    <a:pt x="712" y="283"/>
                  </a:lnTo>
                  <a:lnTo>
                    <a:pt x="715" y="283"/>
                  </a:lnTo>
                  <a:lnTo>
                    <a:pt x="715" y="282"/>
                  </a:lnTo>
                  <a:lnTo>
                    <a:pt x="715" y="281"/>
                  </a:lnTo>
                  <a:close/>
                  <a:moveTo>
                    <a:pt x="710" y="279"/>
                  </a:moveTo>
                  <a:lnTo>
                    <a:pt x="709" y="279"/>
                  </a:lnTo>
                  <a:lnTo>
                    <a:pt x="709" y="281"/>
                  </a:lnTo>
                  <a:lnTo>
                    <a:pt x="710" y="281"/>
                  </a:lnTo>
                  <a:lnTo>
                    <a:pt x="710" y="279"/>
                  </a:lnTo>
                  <a:close/>
                  <a:moveTo>
                    <a:pt x="707" y="289"/>
                  </a:moveTo>
                  <a:lnTo>
                    <a:pt x="709" y="288"/>
                  </a:lnTo>
                  <a:lnTo>
                    <a:pt x="707" y="288"/>
                  </a:lnTo>
                  <a:lnTo>
                    <a:pt x="707" y="289"/>
                  </a:lnTo>
                  <a:close/>
                  <a:moveTo>
                    <a:pt x="930" y="281"/>
                  </a:moveTo>
                  <a:lnTo>
                    <a:pt x="930" y="282"/>
                  </a:lnTo>
                  <a:lnTo>
                    <a:pt x="932" y="282"/>
                  </a:lnTo>
                  <a:lnTo>
                    <a:pt x="932" y="281"/>
                  </a:lnTo>
                  <a:lnTo>
                    <a:pt x="929" y="279"/>
                  </a:lnTo>
                  <a:lnTo>
                    <a:pt x="929" y="281"/>
                  </a:lnTo>
                  <a:lnTo>
                    <a:pt x="930" y="281"/>
                  </a:lnTo>
                  <a:close/>
                  <a:moveTo>
                    <a:pt x="859" y="239"/>
                  </a:moveTo>
                  <a:lnTo>
                    <a:pt x="858" y="241"/>
                  </a:lnTo>
                  <a:lnTo>
                    <a:pt x="859" y="241"/>
                  </a:lnTo>
                  <a:lnTo>
                    <a:pt x="859" y="239"/>
                  </a:lnTo>
                  <a:close/>
                  <a:moveTo>
                    <a:pt x="855" y="241"/>
                  </a:moveTo>
                  <a:lnTo>
                    <a:pt x="855" y="243"/>
                  </a:lnTo>
                  <a:lnTo>
                    <a:pt x="858" y="243"/>
                  </a:lnTo>
                  <a:lnTo>
                    <a:pt x="858" y="241"/>
                  </a:lnTo>
                  <a:lnTo>
                    <a:pt x="858" y="239"/>
                  </a:lnTo>
                  <a:lnTo>
                    <a:pt x="855" y="239"/>
                  </a:lnTo>
                  <a:lnTo>
                    <a:pt x="855" y="241"/>
                  </a:lnTo>
                  <a:close/>
                  <a:moveTo>
                    <a:pt x="922" y="204"/>
                  </a:moveTo>
                  <a:lnTo>
                    <a:pt x="922" y="205"/>
                  </a:lnTo>
                  <a:lnTo>
                    <a:pt x="923" y="205"/>
                  </a:lnTo>
                  <a:lnTo>
                    <a:pt x="923" y="208"/>
                  </a:lnTo>
                  <a:lnTo>
                    <a:pt x="924" y="208"/>
                  </a:lnTo>
                  <a:lnTo>
                    <a:pt x="924" y="209"/>
                  </a:lnTo>
                  <a:lnTo>
                    <a:pt x="926" y="209"/>
                  </a:lnTo>
                  <a:lnTo>
                    <a:pt x="928" y="209"/>
                  </a:lnTo>
                  <a:lnTo>
                    <a:pt x="929" y="209"/>
                  </a:lnTo>
                  <a:lnTo>
                    <a:pt x="929" y="208"/>
                  </a:lnTo>
                  <a:lnTo>
                    <a:pt x="930" y="208"/>
                  </a:lnTo>
                  <a:lnTo>
                    <a:pt x="930" y="205"/>
                  </a:lnTo>
                  <a:lnTo>
                    <a:pt x="930" y="204"/>
                  </a:lnTo>
                  <a:lnTo>
                    <a:pt x="929" y="204"/>
                  </a:lnTo>
                  <a:lnTo>
                    <a:pt x="928" y="204"/>
                  </a:lnTo>
                  <a:lnTo>
                    <a:pt x="922" y="204"/>
                  </a:lnTo>
                  <a:close/>
                  <a:moveTo>
                    <a:pt x="753" y="205"/>
                  </a:moveTo>
                  <a:lnTo>
                    <a:pt x="755" y="205"/>
                  </a:lnTo>
                  <a:lnTo>
                    <a:pt x="755" y="204"/>
                  </a:lnTo>
                  <a:lnTo>
                    <a:pt x="756" y="204"/>
                  </a:lnTo>
                  <a:lnTo>
                    <a:pt x="757" y="203"/>
                  </a:lnTo>
                  <a:lnTo>
                    <a:pt x="759" y="203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1" y="201"/>
                  </a:lnTo>
                  <a:lnTo>
                    <a:pt x="762" y="201"/>
                  </a:lnTo>
                  <a:lnTo>
                    <a:pt x="763" y="199"/>
                  </a:lnTo>
                  <a:lnTo>
                    <a:pt x="764" y="199"/>
                  </a:lnTo>
                  <a:lnTo>
                    <a:pt x="764" y="198"/>
                  </a:lnTo>
                  <a:lnTo>
                    <a:pt x="764" y="196"/>
                  </a:lnTo>
                  <a:lnTo>
                    <a:pt x="764" y="195"/>
                  </a:lnTo>
                  <a:lnTo>
                    <a:pt x="763" y="195"/>
                  </a:lnTo>
                  <a:lnTo>
                    <a:pt x="762" y="195"/>
                  </a:lnTo>
                  <a:lnTo>
                    <a:pt x="761" y="195"/>
                  </a:lnTo>
                  <a:lnTo>
                    <a:pt x="759" y="195"/>
                  </a:lnTo>
                  <a:lnTo>
                    <a:pt x="757" y="196"/>
                  </a:lnTo>
                  <a:lnTo>
                    <a:pt x="756" y="196"/>
                  </a:lnTo>
                  <a:lnTo>
                    <a:pt x="756" y="198"/>
                  </a:lnTo>
                  <a:lnTo>
                    <a:pt x="755" y="198"/>
                  </a:lnTo>
                  <a:lnTo>
                    <a:pt x="753" y="199"/>
                  </a:lnTo>
                  <a:lnTo>
                    <a:pt x="752" y="199"/>
                  </a:lnTo>
                  <a:lnTo>
                    <a:pt x="752" y="201"/>
                  </a:lnTo>
                  <a:lnTo>
                    <a:pt x="751" y="201"/>
                  </a:lnTo>
                  <a:lnTo>
                    <a:pt x="751" y="202"/>
                  </a:lnTo>
                  <a:lnTo>
                    <a:pt x="749" y="202"/>
                  </a:lnTo>
                  <a:lnTo>
                    <a:pt x="749" y="203"/>
                  </a:lnTo>
                  <a:lnTo>
                    <a:pt x="751" y="203"/>
                  </a:lnTo>
                  <a:lnTo>
                    <a:pt x="751" y="204"/>
                  </a:lnTo>
                  <a:lnTo>
                    <a:pt x="752" y="204"/>
                  </a:lnTo>
                  <a:lnTo>
                    <a:pt x="752" y="205"/>
                  </a:lnTo>
                  <a:lnTo>
                    <a:pt x="753" y="205"/>
                  </a:lnTo>
                  <a:close/>
                  <a:moveTo>
                    <a:pt x="929" y="202"/>
                  </a:moveTo>
                  <a:lnTo>
                    <a:pt x="929" y="201"/>
                  </a:lnTo>
                  <a:lnTo>
                    <a:pt x="928" y="201"/>
                  </a:lnTo>
                  <a:lnTo>
                    <a:pt x="928" y="202"/>
                  </a:lnTo>
                  <a:lnTo>
                    <a:pt x="926" y="202"/>
                  </a:lnTo>
                  <a:lnTo>
                    <a:pt x="926" y="203"/>
                  </a:lnTo>
                  <a:lnTo>
                    <a:pt x="928" y="203"/>
                  </a:lnTo>
                  <a:lnTo>
                    <a:pt x="929" y="204"/>
                  </a:lnTo>
                  <a:lnTo>
                    <a:pt x="930" y="203"/>
                  </a:lnTo>
                  <a:lnTo>
                    <a:pt x="929" y="203"/>
                  </a:lnTo>
                  <a:lnTo>
                    <a:pt x="930" y="202"/>
                  </a:lnTo>
                  <a:lnTo>
                    <a:pt x="929" y="202"/>
                  </a:lnTo>
                  <a:close/>
                  <a:moveTo>
                    <a:pt x="739" y="191"/>
                  </a:moveTo>
                  <a:lnTo>
                    <a:pt x="739" y="190"/>
                  </a:lnTo>
                  <a:lnTo>
                    <a:pt x="741" y="190"/>
                  </a:lnTo>
                  <a:lnTo>
                    <a:pt x="741" y="187"/>
                  </a:lnTo>
                  <a:lnTo>
                    <a:pt x="739" y="187"/>
                  </a:lnTo>
                  <a:lnTo>
                    <a:pt x="738" y="186"/>
                  </a:lnTo>
                  <a:lnTo>
                    <a:pt x="736" y="187"/>
                  </a:lnTo>
                  <a:lnTo>
                    <a:pt x="735" y="187"/>
                  </a:lnTo>
                  <a:lnTo>
                    <a:pt x="734" y="187"/>
                  </a:lnTo>
                  <a:lnTo>
                    <a:pt x="733" y="187"/>
                  </a:lnTo>
                  <a:lnTo>
                    <a:pt x="730" y="187"/>
                  </a:lnTo>
                  <a:lnTo>
                    <a:pt x="728" y="190"/>
                  </a:lnTo>
                  <a:lnTo>
                    <a:pt x="727" y="190"/>
                  </a:lnTo>
                  <a:lnTo>
                    <a:pt x="726" y="190"/>
                  </a:lnTo>
                  <a:lnTo>
                    <a:pt x="726" y="187"/>
                  </a:lnTo>
                  <a:lnTo>
                    <a:pt x="722" y="187"/>
                  </a:lnTo>
                  <a:lnTo>
                    <a:pt x="722" y="190"/>
                  </a:lnTo>
                  <a:lnTo>
                    <a:pt x="721" y="190"/>
                  </a:lnTo>
                  <a:lnTo>
                    <a:pt x="719" y="191"/>
                  </a:lnTo>
                  <a:lnTo>
                    <a:pt x="718" y="191"/>
                  </a:lnTo>
                  <a:lnTo>
                    <a:pt x="718" y="192"/>
                  </a:lnTo>
                  <a:lnTo>
                    <a:pt x="717" y="192"/>
                  </a:lnTo>
                  <a:lnTo>
                    <a:pt x="715" y="193"/>
                  </a:lnTo>
                  <a:lnTo>
                    <a:pt x="712" y="193"/>
                  </a:lnTo>
                  <a:lnTo>
                    <a:pt x="712" y="195"/>
                  </a:lnTo>
                  <a:lnTo>
                    <a:pt x="715" y="196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7" y="198"/>
                  </a:lnTo>
                  <a:lnTo>
                    <a:pt x="718" y="196"/>
                  </a:lnTo>
                  <a:lnTo>
                    <a:pt x="718" y="198"/>
                  </a:lnTo>
                  <a:lnTo>
                    <a:pt x="719" y="198"/>
                  </a:lnTo>
                  <a:lnTo>
                    <a:pt x="722" y="198"/>
                  </a:lnTo>
                  <a:lnTo>
                    <a:pt x="726" y="196"/>
                  </a:lnTo>
                  <a:lnTo>
                    <a:pt x="728" y="195"/>
                  </a:lnTo>
                  <a:lnTo>
                    <a:pt x="730" y="193"/>
                  </a:lnTo>
                  <a:lnTo>
                    <a:pt x="733" y="193"/>
                  </a:lnTo>
                  <a:lnTo>
                    <a:pt x="733" y="192"/>
                  </a:lnTo>
                  <a:lnTo>
                    <a:pt x="734" y="192"/>
                  </a:lnTo>
                  <a:lnTo>
                    <a:pt x="735" y="192"/>
                  </a:lnTo>
                  <a:lnTo>
                    <a:pt x="736" y="192"/>
                  </a:lnTo>
                  <a:lnTo>
                    <a:pt x="738" y="191"/>
                  </a:lnTo>
                  <a:lnTo>
                    <a:pt x="739" y="191"/>
                  </a:lnTo>
                  <a:close/>
                  <a:moveTo>
                    <a:pt x="871" y="193"/>
                  </a:moveTo>
                  <a:lnTo>
                    <a:pt x="872" y="193"/>
                  </a:lnTo>
                  <a:lnTo>
                    <a:pt x="875" y="193"/>
                  </a:lnTo>
                  <a:lnTo>
                    <a:pt x="875" y="192"/>
                  </a:lnTo>
                  <a:lnTo>
                    <a:pt x="872" y="192"/>
                  </a:lnTo>
                  <a:lnTo>
                    <a:pt x="872" y="191"/>
                  </a:lnTo>
                  <a:lnTo>
                    <a:pt x="871" y="190"/>
                  </a:lnTo>
                  <a:lnTo>
                    <a:pt x="870" y="190"/>
                  </a:lnTo>
                  <a:lnTo>
                    <a:pt x="864" y="187"/>
                  </a:lnTo>
                  <a:lnTo>
                    <a:pt x="864" y="190"/>
                  </a:lnTo>
                  <a:lnTo>
                    <a:pt x="866" y="190"/>
                  </a:lnTo>
                  <a:lnTo>
                    <a:pt x="867" y="190"/>
                  </a:lnTo>
                  <a:lnTo>
                    <a:pt x="869" y="190"/>
                  </a:lnTo>
                  <a:lnTo>
                    <a:pt x="869" y="191"/>
                  </a:lnTo>
                  <a:lnTo>
                    <a:pt x="867" y="191"/>
                  </a:lnTo>
                  <a:lnTo>
                    <a:pt x="867" y="192"/>
                  </a:lnTo>
                  <a:lnTo>
                    <a:pt x="869" y="192"/>
                  </a:lnTo>
                  <a:lnTo>
                    <a:pt x="870" y="193"/>
                  </a:lnTo>
                  <a:lnTo>
                    <a:pt x="871" y="193"/>
                  </a:lnTo>
                  <a:close/>
                  <a:moveTo>
                    <a:pt x="790" y="185"/>
                  </a:moveTo>
                  <a:lnTo>
                    <a:pt x="791" y="185"/>
                  </a:lnTo>
                  <a:lnTo>
                    <a:pt x="792" y="185"/>
                  </a:lnTo>
                  <a:lnTo>
                    <a:pt x="795" y="185"/>
                  </a:lnTo>
                  <a:lnTo>
                    <a:pt x="795" y="184"/>
                  </a:lnTo>
                  <a:lnTo>
                    <a:pt x="796" y="184"/>
                  </a:lnTo>
                  <a:lnTo>
                    <a:pt x="796" y="182"/>
                  </a:lnTo>
                  <a:lnTo>
                    <a:pt x="796" y="181"/>
                  </a:lnTo>
                  <a:lnTo>
                    <a:pt x="795" y="181"/>
                  </a:lnTo>
                  <a:lnTo>
                    <a:pt x="792" y="181"/>
                  </a:lnTo>
                  <a:lnTo>
                    <a:pt x="791" y="181"/>
                  </a:lnTo>
                  <a:lnTo>
                    <a:pt x="790" y="181"/>
                  </a:lnTo>
                  <a:lnTo>
                    <a:pt x="789" y="181"/>
                  </a:lnTo>
                  <a:lnTo>
                    <a:pt x="787" y="181"/>
                  </a:lnTo>
                  <a:lnTo>
                    <a:pt x="787" y="179"/>
                  </a:lnTo>
                  <a:lnTo>
                    <a:pt x="786" y="181"/>
                  </a:lnTo>
                  <a:lnTo>
                    <a:pt x="784" y="182"/>
                  </a:lnTo>
                  <a:lnTo>
                    <a:pt x="786" y="182"/>
                  </a:lnTo>
                  <a:lnTo>
                    <a:pt x="786" y="184"/>
                  </a:lnTo>
                  <a:lnTo>
                    <a:pt x="787" y="184"/>
                  </a:lnTo>
                  <a:lnTo>
                    <a:pt x="787" y="185"/>
                  </a:lnTo>
                  <a:lnTo>
                    <a:pt x="789" y="185"/>
                  </a:lnTo>
                  <a:lnTo>
                    <a:pt x="789" y="186"/>
                  </a:lnTo>
                  <a:lnTo>
                    <a:pt x="790" y="185"/>
                  </a:lnTo>
                  <a:close/>
                  <a:moveTo>
                    <a:pt x="806" y="182"/>
                  </a:moveTo>
                  <a:lnTo>
                    <a:pt x="807" y="182"/>
                  </a:lnTo>
                  <a:lnTo>
                    <a:pt x="807" y="181"/>
                  </a:lnTo>
                  <a:lnTo>
                    <a:pt x="808" y="179"/>
                  </a:lnTo>
                  <a:lnTo>
                    <a:pt x="807" y="179"/>
                  </a:lnTo>
                  <a:lnTo>
                    <a:pt x="804" y="178"/>
                  </a:lnTo>
                  <a:lnTo>
                    <a:pt x="802" y="178"/>
                  </a:lnTo>
                  <a:lnTo>
                    <a:pt x="801" y="178"/>
                  </a:lnTo>
                  <a:lnTo>
                    <a:pt x="800" y="178"/>
                  </a:lnTo>
                  <a:lnTo>
                    <a:pt x="800" y="179"/>
                  </a:lnTo>
                  <a:lnTo>
                    <a:pt x="801" y="179"/>
                  </a:lnTo>
                  <a:lnTo>
                    <a:pt x="801" y="181"/>
                  </a:lnTo>
                  <a:lnTo>
                    <a:pt x="802" y="181"/>
                  </a:lnTo>
                  <a:lnTo>
                    <a:pt x="804" y="181"/>
                  </a:lnTo>
                  <a:lnTo>
                    <a:pt x="804" y="182"/>
                  </a:lnTo>
                  <a:lnTo>
                    <a:pt x="806" y="182"/>
                  </a:lnTo>
                  <a:close/>
                  <a:moveTo>
                    <a:pt x="766" y="178"/>
                  </a:moveTo>
                  <a:lnTo>
                    <a:pt x="768" y="176"/>
                  </a:lnTo>
                  <a:lnTo>
                    <a:pt x="769" y="176"/>
                  </a:lnTo>
                  <a:lnTo>
                    <a:pt x="768" y="175"/>
                  </a:lnTo>
                  <a:lnTo>
                    <a:pt x="766" y="175"/>
                  </a:lnTo>
                  <a:lnTo>
                    <a:pt x="768" y="174"/>
                  </a:lnTo>
                  <a:lnTo>
                    <a:pt x="766" y="174"/>
                  </a:lnTo>
                  <a:lnTo>
                    <a:pt x="766" y="173"/>
                  </a:lnTo>
                  <a:lnTo>
                    <a:pt x="764" y="173"/>
                  </a:lnTo>
                  <a:lnTo>
                    <a:pt x="763" y="173"/>
                  </a:lnTo>
                  <a:lnTo>
                    <a:pt x="763" y="174"/>
                  </a:lnTo>
                  <a:lnTo>
                    <a:pt x="762" y="174"/>
                  </a:lnTo>
                  <a:lnTo>
                    <a:pt x="761" y="173"/>
                  </a:lnTo>
                  <a:lnTo>
                    <a:pt x="759" y="173"/>
                  </a:lnTo>
                  <a:lnTo>
                    <a:pt x="757" y="173"/>
                  </a:lnTo>
                  <a:lnTo>
                    <a:pt x="757" y="174"/>
                  </a:lnTo>
                  <a:lnTo>
                    <a:pt x="756" y="174"/>
                  </a:lnTo>
                  <a:lnTo>
                    <a:pt x="755" y="174"/>
                  </a:lnTo>
                  <a:lnTo>
                    <a:pt x="753" y="174"/>
                  </a:lnTo>
                  <a:lnTo>
                    <a:pt x="752" y="174"/>
                  </a:lnTo>
                  <a:lnTo>
                    <a:pt x="751" y="174"/>
                  </a:lnTo>
                  <a:lnTo>
                    <a:pt x="752" y="173"/>
                  </a:lnTo>
                  <a:lnTo>
                    <a:pt x="753" y="173"/>
                  </a:lnTo>
                  <a:lnTo>
                    <a:pt x="755" y="173"/>
                  </a:lnTo>
                  <a:lnTo>
                    <a:pt x="756" y="173"/>
                  </a:lnTo>
                  <a:lnTo>
                    <a:pt x="757" y="171"/>
                  </a:lnTo>
                  <a:lnTo>
                    <a:pt x="756" y="171"/>
                  </a:lnTo>
                  <a:lnTo>
                    <a:pt x="756" y="169"/>
                  </a:lnTo>
                  <a:lnTo>
                    <a:pt x="757" y="169"/>
                  </a:lnTo>
                  <a:lnTo>
                    <a:pt x="757" y="168"/>
                  </a:lnTo>
                  <a:lnTo>
                    <a:pt x="757" y="167"/>
                  </a:lnTo>
                  <a:lnTo>
                    <a:pt x="756" y="165"/>
                  </a:lnTo>
                  <a:lnTo>
                    <a:pt x="755" y="165"/>
                  </a:lnTo>
                  <a:lnTo>
                    <a:pt x="755" y="164"/>
                  </a:lnTo>
                  <a:lnTo>
                    <a:pt x="753" y="164"/>
                  </a:lnTo>
                  <a:lnTo>
                    <a:pt x="752" y="164"/>
                  </a:lnTo>
                  <a:lnTo>
                    <a:pt x="751" y="164"/>
                  </a:lnTo>
                  <a:lnTo>
                    <a:pt x="749" y="164"/>
                  </a:lnTo>
                  <a:lnTo>
                    <a:pt x="749" y="163"/>
                  </a:lnTo>
                  <a:lnTo>
                    <a:pt x="747" y="163"/>
                  </a:lnTo>
                  <a:lnTo>
                    <a:pt x="747" y="161"/>
                  </a:lnTo>
                  <a:lnTo>
                    <a:pt x="746" y="161"/>
                  </a:lnTo>
                  <a:lnTo>
                    <a:pt x="745" y="161"/>
                  </a:lnTo>
                  <a:lnTo>
                    <a:pt x="746" y="159"/>
                  </a:lnTo>
                  <a:lnTo>
                    <a:pt x="745" y="159"/>
                  </a:lnTo>
                  <a:lnTo>
                    <a:pt x="745" y="158"/>
                  </a:lnTo>
                  <a:lnTo>
                    <a:pt x="743" y="158"/>
                  </a:lnTo>
                  <a:lnTo>
                    <a:pt x="741" y="158"/>
                  </a:lnTo>
                  <a:lnTo>
                    <a:pt x="739" y="158"/>
                  </a:lnTo>
                  <a:lnTo>
                    <a:pt x="738" y="158"/>
                  </a:lnTo>
                  <a:lnTo>
                    <a:pt x="738" y="157"/>
                  </a:lnTo>
                  <a:lnTo>
                    <a:pt x="739" y="157"/>
                  </a:lnTo>
                  <a:lnTo>
                    <a:pt x="738" y="156"/>
                  </a:lnTo>
                  <a:lnTo>
                    <a:pt x="736" y="156"/>
                  </a:lnTo>
                  <a:lnTo>
                    <a:pt x="736" y="154"/>
                  </a:lnTo>
                  <a:lnTo>
                    <a:pt x="735" y="156"/>
                  </a:lnTo>
                  <a:lnTo>
                    <a:pt x="734" y="156"/>
                  </a:lnTo>
                  <a:lnTo>
                    <a:pt x="734" y="157"/>
                  </a:lnTo>
                  <a:lnTo>
                    <a:pt x="733" y="157"/>
                  </a:lnTo>
                  <a:lnTo>
                    <a:pt x="730" y="158"/>
                  </a:lnTo>
                  <a:lnTo>
                    <a:pt x="729" y="158"/>
                  </a:lnTo>
                  <a:lnTo>
                    <a:pt x="729" y="157"/>
                  </a:lnTo>
                  <a:lnTo>
                    <a:pt x="730" y="156"/>
                  </a:lnTo>
                  <a:lnTo>
                    <a:pt x="729" y="156"/>
                  </a:lnTo>
                  <a:lnTo>
                    <a:pt x="728" y="154"/>
                  </a:lnTo>
                  <a:lnTo>
                    <a:pt x="729" y="154"/>
                  </a:lnTo>
                  <a:lnTo>
                    <a:pt x="730" y="154"/>
                  </a:lnTo>
                  <a:lnTo>
                    <a:pt x="733" y="152"/>
                  </a:lnTo>
                  <a:lnTo>
                    <a:pt x="730" y="152"/>
                  </a:lnTo>
                  <a:lnTo>
                    <a:pt x="730" y="151"/>
                  </a:lnTo>
                  <a:lnTo>
                    <a:pt x="733" y="151"/>
                  </a:lnTo>
                  <a:lnTo>
                    <a:pt x="730" y="150"/>
                  </a:lnTo>
                  <a:lnTo>
                    <a:pt x="729" y="150"/>
                  </a:lnTo>
                  <a:lnTo>
                    <a:pt x="728" y="150"/>
                  </a:lnTo>
                  <a:lnTo>
                    <a:pt x="727" y="150"/>
                  </a:lnTo>
                  <a:lnTo>
                    <a:pt x="724" y="151"/>
                  </a:lnTo>
                  <a:lnTo>
                    <a:pt x="722" y="152"/>
                  </a:lnTo>
                  <a:lnTo>
                    <a:pt x="721" y="152"/>
                  </a:lnTo>
                  <a:lnTo>
                    <a:pt x="719" y="154"/>
                  </a:lnTo>
                  <a:lnTo>
                    <a:pt x="718" y="154"/>
                  </a:lnTo>
                  <a:lnTo>
                    <a:pt x="718" y="156"/>
                  </a:lnTo>
                  <a:lnTo>
                    <a:pt x="717" y="156"/>
                  </a:lnTo>
                  <a:lnTo>
                    <a:pt x="717" y="157"/>
                  </a:lnTo>
                  <a:lnTo>
                    <a:pt x="716" y="157"/>
                  </a:lnTo>
                  <a:lnTo>
                    <a:pt x="716" y="158"/>
                  </a:lnTo>
                  <a:lnTo>
                    <a:pt x="715" y="159"/>
                  </a:lnTo>
                  <a:lnTo>
                    <a:pt x="712" y="159"/>
                  </a:lnTo>
                  <a:lnTo>
                    <a:pt x="712" y="161"/>
                  </a:lnTo>
                  <a:lnTo>
                    <a:pt x="712" y="163"/>
                  </a:lnTo>
                  <a:lnTo>
                    <a:pt x="711" y="163"/>
                  </a:lnTo>
                  <a:lnTo>
                    <a:pt x="711" y="164"/>
                  </a:lnTo>
                  <a:lnTo>
                    <a:pt x="710" y="164"/>
                  </a:lnTo>
                  <a:lnTo>
                    <a:pt x="707" y="165"/>
                  </a:lnTo>
                  <a:lnTo>
                    <a:pt x="706" y="167"/>
                  </a:lnTo>
                  <a:lnTo>
                    <a:pt x="706" y="168"/>
                  </a:lnTo>
                  <a:lnTo>
                    <a:pt x="704" y="168"/>
                  </a:lnTo>
                  <a:lnTo>
                    <a:pt x="704" y="169"/>
                  </a:lnTo>
                  <a:lnTo>
                    <a:pt x="704" y="171"/>
                  </a:lnTo>
                  <a:lnTo>
                    <a:pt x="704" y="173"/>
                  </a:lnTo>
                  <a:lnTo>
                    <a:pt x="703" y="173"/>
                  </a:lnTo>
                  <a:lnTo>
                    <a:pt x="701" y="173"/>
                  </a:lnTo>
                  <a:lnTo>
                    <a:pt x="700" y="173"/>
                  </a:lnTo>
                  <a:lnTo>
                    <a:pt x="699" y="174"/>
                  </a:lnTo>
                  <a:lnTo>
                    <a:pt x="698" y="174"/>
                  </a:lnTo>
                  <a:lnTo>
                    <a:pt x="693" y="175"/>
                  </a:lnTo>
                  <a:lnTo>
                    <a:pt x="689" y="176"/>
                  </a:lnTo>
                  <a:lnTo>
                    <a:pt x="688" y="178"/>
                  </a:lnTo>
                  <a:lnTo>
                    <a:pt x="686" y="178"/>
                  </a:lnTo>
                  <a:lnTo>
                    <a:pt x="688" y="179"/>
                  </a:lnTo>
                  <a:lnTo>
                    <a:pt x="690" y="179"/>
                  </a:lnTo>
                  <a:lnTo>
                    <a:pt x="692" y="179"/>
                  </a:lnTo>
                  <a:lnTo>
                    <a:pt x="693" y="178"/>
                  </a:lnTo>
                  <a:lnTo>
                    <a:pt x="694" y="178"/>
                  </a:lnTo>
                  <a:lnTo>
                    <a:pt x="695" y="178"/>
                  </a:lnTo>
                  <a:lnTo>
                    <a:pt x="698" y="178"/>
                  </a:lnTo>
                  <a:lnTo>
                    <a:pt x="699" y="178"/>
                  </a:lnTo>
                  <a:lnTo>
                    <a:pt x="701" y="178"/>
                  </a:lnTo>
                  <a:lnTo>
                    <a:pt x="704" y="178"/>
                  </a:lnTo>
                  <a:lnTo>
                    <a:pt x="704" y="176"/>
                  </a:lnTo>
                  <a:lnTo>
                    <a:pt x="706" y="176"/>
                  </a:lnTo>
                  <a:lnTo>
                    <a:pt x="704" y="178"/>
                  </a:lnTo>
                  <a:lnTo>
                    <a:pt x="706" y="178"/>
                  </a:lnTo>
                  <a:lnTo>
                    <a:pt x="706" y="179"/>
                  </a:lnTo>
                  <a:lnTo>
                    <a:pt x="704" y="179"/>
                  </a:lnTo>
                  <a:lnTo>
                    <a:pt x="704" y="181"/>
                  </a:lnTo>
                  <a:lnTo>
                    <a:pt x="703" y="181"/>
                  </a:lnTo>
                  <a:lnTo>
                    <a:pt x="701" y="182"/>
                  </a:lnTo>
                  <a:lnTo>
                    <a:pt x="701" y="184"/>
                  </a:lnTo>
                  <a:lnTo>
                    <a:pt x="701" y="185"/>
                  </a:lnTo>
                  <a:lnTo>
                    <a:pt x="704" y="185"/>
                  </a:lnTo>
                  <a:lnTo>
                    <a:pt x="706" y="185"/>
                  </a:lnTo>
                  <a:lnTo>
                    <a:pt x="709" y="185"/>
                  </a:lnTo>
                  <a:lnTo>
                    <a:pt x="711" y="184"/>
                  </a:lnTo>
                  <a:lnTo>
                    <a:pt x="712" y="184"/>
                  </a:lnTo>
                  <a:lnTo>
                    <a:pt x="712" y="182"/>
                  </a:lnTo>
                  <a:lnTo>
                    <a:pt x="715" y="182"/>
                  </a:lnTo>
                  <a:lnTo>
                    <a:pt x="716" y="182"/>
                  </a:lnTo>
                  <a:lnTo>
                    <a:pt x="717" y="181"/>
                  </a:lnTo>
                  <a:lnTo>
                    <a:pt x="718" y="179"/>
                  </a:lnTo>
                  <a:lnTo>
                    <a:pt x="719" y="179"/>
                  </a:lnTo>
                  <a:lnTo>
                    <a:pt x="721" y="178"/>
                  </a:lnTo>
                  <a:lnTo>
                    <a:pt x="722" y="179"/>
                  </a:lnTo>
                  <a:lnTo>
                    <a:pt x="724" y="178"/>
                  </a:lnTo>
                  <a:lnTo>
                    <a:pt x="726" y="178"/>
                  </a:lnTo>
                  <a:lnTo>
                    <a:pt x="728" y="176"/>
                  </a:lnTo>
                  <a:lnTo>
                    <a:pt x="729" y="176"/>
                  </a:lnTo>
                  <a:lnTo>
                    <a:pt x="730" y="176"/>
                  </a:lnTo>
                  <a:lnTo>
                    <a:pt x="729" y="175"/>
                  </a:lnTo>
                  <a:lnTo>
                    <a:pt x="730" y="175"/>
                  </a:lnTo>
                  <a:lnTo>
                    <a:pt x="730" y="174"/>
                  </a:lnTo>
                  <a:lnTo>
                    <a:pt x="733" y="174"/>
                  </a:lnTo>
                  <a:lnTo>
                    <a:pt x="733" y="173"/>
                  </a:lnTo>
                  <a:lnTo>
                    <a:pt x="734" y="173"/>
                  </a:lnTo>
                  <a:lnTo>
                    <a:pt x="735" y="173"/>
                  </a:lnTo>
                  <a:lnTo>
                    <a:pt x="736" y="173"/>
                  </a:lnTo>
                  <a:lnTo>
                    <a:pt x="738" y="173"/>
                  </a:lnTo>
                  <a:lnTo>
                    <a:pt x="739" y="171"/>
                  </a:lnTo>
                  <a:lnTo>
                    <a:pt x="741" y="171"/>
                  </a:lnTo>
                  <a:lnTo>
                    <a:pt x="741" y="173"/>
                  </a:lnTo>
                  <a:lnTo>
                    <a:pt x="739" y="173"/>
                  </a:lnTo>
                  <a:lnTo>
                    <a:pt x="739" y="174"/>
                  </a:lnTo>
                  <a:lnTo>
                    <a:pt x="741" y="174"/>
                  </a:lnTo>
                  <a:lnTo>
                    <a:pt x="743" y="174"/>
                  </a:lnTo>
                  <a:lnTo>
                    <a:pt x="744" y="174"/>
                  </a:lnTo>
                  <a:lnTo>
                    <a:pt x="745" y="174"/>
                  </a:lnTo>
                  <a:lnTo>
                    <a:pt x="745" y="175"/>
                  </a:lnTo>
                  <a:lnTo>
                    <a:pt x="745" y="176"/>
                  </a:lnTo>
                  <a:lnTo>
                    <a:pt x="744" y="176"/>
                  </a:lnTo>
                  <a:lnTo>
                    <a:pt x="743" y="176"/>
                  </a:lnTo>
                  <a:lnTo>
                    <a:pt x="743" y="178"/>
                  </a:lnTo>
                  <a:lnTo>
                    <a:pt x="744" y="178"/>
                  </a:lnTo>
                  <a:lnTo>
                    <a:pt x="745" y="178"/>
                  </a:lnTo>
                  <a:lnTo>
                    <a:pt x="746" y="178"/>
                  </a:lnTo>
                  <a:lnTo>
                    <a:pt x="747" y="178"/>
                  </a:lnTo>
                  <a:lnTo>
                    <a:pt x="749" y="178"/>
                  </a:lnTo>
                  <a:lnTo>
                    <a:pt x="751" y="178"/>
                  </a:lnTo>
                  <a:lnTo>
                    <a:pt x="751" y="179"/>
                  </a:lnTo>
                  <a:lnTo>
                    <a:pt x="752" y="179"/>
                  </a:lnTo>
                  <a:lnTo>
                    <a:pt x="755" y="181"/>
                  </a:lnTo>
                  <a:lnTo>
                    <a:pt x="756" y="181"/>
                  </a:lnTo>
                  <a:lnTo>
                    <a:pt x="757" y="181"/>
                  </a:lnTo>
                  <a:lnTo>
                    <a:pt x="757" y="179"/>
                  </a:lnTo>
                  <a:lnTo>
                    <a:pt x="759" y="179"/>
                  </a:lnTo>
                  <a:lnTo>
                    <a:pt x="761" y="179"/>
                  </a:lnTo>
                  <a:lnTo>
                    <a:pt x="762" y="179"/>
                  </a:lnTo>
                  <a:lnTo>
                    <a:pt x="763" y="178"/>
                  </a:lnTo>
                  <a:lnTo>
                    <a:pt x="764" y="178"/>
                  </a:lnTo>
                  <a:lnTo>
                    <a:pt x="766" y="178"/>
                  </a:lnTo>
                  <a:close/>
                  <a:moveTo>
                    <a:pt x="848" y="123"/>
                  </a:moveTo>
                  <a:lnTo>
                    <a:pt x="846" y="123"/>
                  </a:lnTo>
                  <a:lnTo>
                    <a:pt x="841" y="125"/>
                  </a:lnTo>
                  <a:lnTo>
                    <a:pt x="840" y="128"/>
                  </a:lnTo>
                  <a:lnTo>
                    <a:pt x="837" y="129"/>
                  </a:lnTo>
                  <a:lnTo>
                    <a:pt x="837" y="130"/>
                  </a:lnTo>
                  <a:lnTo>
                    <a:pt x="836" y="131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42" y="133"/>
                  </a:lnTo>
                  <a:lnTo>
                    <a:pt x="843" y="133"/>
                  </a:lnTo>
                  <a:lnTo>
                    <a:pt x="844" y="133"/>
                  </a:lnTo>
                  <a:lnTo>
                    <a:pt x="846" y="133"/>
                  </a:lnTo>
                  <a:lnTo>
                    <a:pt x="848" y="133"/>
                  </a:lnTo>
                  <a:lnTo>
                    <a:pt x="850" y="133"/>
                  </a:lnTo>
                  <a:lnTo>
                    <a:pt x="853" y="133"/>
                  </a:lnTo>
                  <a:lnTo>
                    <a:pt x="854" y="133"/>
                  </a:lnTo>
                  <a:lnTo>
                    <a:pt x="854" y="131"/>
                  </a:lnTo>
                  <a:lnTo>
                    <a:pt x="855" y="131"/>
                  </a:lnTo>
                  <a:lnTo>
                    <a:pt x="858" y="131"/>
                  </a:lnTo>
                  <a:lnTo>
                    <a:pt x="859" y="131"/>
                  </a:lnTo>
                  <a:lnTo>
                    <a:pt x="860" y="131"/>
                  </a:lnTo>
                  <a:lnTo>
                    <a:pt x="860" y="130"/>
                  </a:lnTo>
                  <a:lnTo>
                    <a:pt x="861" y="130"/>
                  </a:lnTo>
                  <a:lnTo>
                    <a:pt x="863" y="129"/>
                  </a:lnTo>
                  <a:lnTo>
                    <a:pt x="863" y="128"/>
                  </a:lnTo>
                  <a:lnTo>
                    <a:pt x="864" y="128"/>
                  </a:lnTo>
                  <a:lnTo>
                    <a:pt x="864" y="125"/>
                  </a:lnTo>
                  <a:lnTo>
                    <a:pt x="864" y="124"/>
                  </a:lnTo>
                  <a:lnTo>
                    <a:pt x="866" y="124"/>
                  </a:lnTo>
                  <a:lnTo>
                    <a:pt x="867" y="124"/>
                  </a:lnTo>
                  <a:lnTo>
                    <a:pt x="867" y="123"/>
                  </a:lnTo>
                  <a:lnTo>
                    <a:pt x="867" y="122"/>
                  </a:lnTo>
                  <a:lnTo>
                    <a:pt x="864" y="122"/>
                  </a:lnTo>
                  <a:lnTo>
                    <a:pt x="863" y="121"/>
                  </a:lnTo>
                  <a:lnTo>
                    <a:pt x="860" y="121"/>
                  </a:lnTo>
                  <a:lnTo>
                    <a:pt x="859" y="121"/>
                  </a:lnTo>
                  <a:lnTo>
                    <a:pt x="858" y="121"/>
                  </a:lnTo>
                  <a:lnTo>
                    <a:pt x="858" y="122"/>
                  </a:lnTo>
                  <a:lnTo>
                    <a:pt x="855" y="122"/>
                  </a:lnTo>
                  <a:lnTo>
                    <a:pt x="855" y="121"/>
                  </a:lnTo>
                  <a:lnTo>
                    <a:pt x="850" y="122"/>
                  </a:lnTo>
                  <a:lnTo>
                    <a:pt x="848" y="123"/>
                  </a:lnTo>
                  <a:close/>
                  <a:moveTo>
                    <a:pt x="876" y="123"/>
                  </a:moveTo>
                  <a:lnTo>
                    <a:pt x="875" y="123"/>
                  </a:lnTo>
                  <a:lnTo>
                    <a:pt x="872" y="123"/>
                  </a:lnTo>
                  <a:lnTo>
                    <a:pt x="871" y="123"/>
                  </a:lnTo>
                  <a:lnTo>
                    <a:pt x="870" y="123"/>
                  </a:lnTo>
                  <a:lnTo>
                    <a:pt x="870" y="124"/>
                  </a:lnTo>
                  <a:lnTo>
                    <a:pt x="869" y="124"/>
                  </a:lnTo>
                  <a:lnTo>
                    <a:pt x="870" y="125"/>
                  </a:lnTo>
                  <a:lnTo>
                    <a:pt x="870" y="128"/>
                  </a:lnTo>
                  <a:lnTo>
                    <a:pt x="871" y="128"/>
                  </a:lnTo>
                  <a:lnTo>
                    <a:pt x="877" y="128"/>
                  </a:lnTo>
                  <a:lnTo>
                    <a:pt x="882" y="128"/>
                  </a:lnTo>
                  <a:lnTo>
                    <a:pt x="882" y="125"/>
                  </a:lnTo>
                  <a:lnTo>
                    <a:pt x="884" y="125"/>
                  </a:lnTo>
                  <a:lnTo>
                    <a:pt x="884" y="124"/>
                  </a:lnTo>
                  <a:lnTo>
                    <a:pt x="882" y="124"/>
                  </a:lnTo>
                  <a:lnTo>
                    <a:pt x="881" y="124"/>
                  </a:lnTo>
                  <a:lnTo>
                    <a:pt x="880" y="124"/>
                  </a:lnTo>
                  <a:lnTo>
                    <a:pt x="878" y="124"/>
                  </a:lnTo>
                  <a:lnTo>
                    <a:pt x="877" y="124"/>
                  </a:lnTo>
                  <a:lnTo>
                    <a:pt x="877" y="123"/>
                  </a:lnTo>
                  <a:lnTo>
                    <a:pt x="876" y="123"/>
                  </a:lnTo>
                  <a:close/>
                  <a:moveTo>
                    <a:pt x="741" y="125"/>
                  </a:moveTo>
                  <a:lnTo>
                    <a:pt x="741" y="124"/>
                  </a:lnTo>
                  <a:lnTo>
                    <a:pt x="743" y="124"/>
                  </a:lnTo>
                  <a:lnTo>
                    <a:pt x="743" y="123"/>
                  </a:lnTo>
                  <a:lnTo>
                    <a:pt x="744" y="122"/>
                  </a:lnTo>
                  <a:lnTo>
                    <a:pt x="743" y="122"/>
                  </a:lnTo>
                  <a:lnTo>
                    <a:pt x="741" y="121"/>
                  </a:lnTo>
                  <a:lnTo>
                    <a:pt x="741" y="122"/>
                  </a:lnTo>
                  <a:lnTo>
                    <a:pt x="739" y="122"/>
                  </a:lnTo>
                  <a:lnTo>
                    <a:pt x="738" y="122"/>
                  </a:lnTo>
                  <a:lnTo>
                    <a:pt x="736" y="123"/>
                  </a:lnTo>
                  <a:lnTo>
                    <a:pt x="735" y="123"/>
                  </a:lnTo>
                  <a:lnTo>
                    <a:pt x="735" y="124"/>
                  </a:lnTo>
                  <a:lnTo>
                    <a:pt x="734" y="125"/>
                  </a:lnTo>
                  <a:lnTo>
                    <a:pt x="734" y="128"/>
                  </a:lnTo>
                  <a:lnTo>
                    <a:pt x="735" y="128"/>
                  </a:lnTo>
                  <a:lnTo>
                    <a:pt x="736" y="128"/>
                  </a:lnTo>
                  <a:lnTo>
                    <a:pt x="738" y="128"/>
                  </a:lnTo>
                  <a:lnTo>
                    <a:pt x="739" y="125"/>
                  </a:lnTo>
                  <a:lnTo>
                    <a:pt x="741" y="125"/>
                  </a:lnTo>
                  <a:close/>
                  <a:moveTo>
                    <a:pt x="546" y="121"/>
                  </a:moveTo>
                  <a:lnTo>
                    <a:pt x="547" y="121"/>
                  </a:lnTo>
                  <a:lnTo>
                    <a:pt x="549" y="119"/>
                  </a:lnTo>
                  <a:lnTo>
                    <a:pt x="549" y="118"/>
                  </a:lnTo>
                  <a:lnTo>
                    <a:pt x="547" y="118"/>
                  </a:lnTo>
                  <a:lnTo>
                    <a:pt x="544" y="118"/>
                  </a:lnTo>
                  <a:lnTo>
                    <a:pt x="542" y="118"/>
                  </a:lnTo>
                  <a:lnTo>
                    <a:pt x="542" y="119"/>
                  </a:lnTo>
                  <a:lnTo>
                    <a:pt x="544" y="119"/>
                  </a:lnTo>
                  <a:lnTo>
                    <a:pt x="544" y="121"/>
                  </a:lnTo>
                  <a:lnTo>
                    <a:pt x="546" y="121"/>
                  </a:lnTo>
                  <a:close/>
                  <a:moveTo>
                    <a:pt x="597" y="113"/>
                  </a:moveTo>
                  <a:lnTo>
                    <a:pt x="596" y="113"/>
                  </a:lnTo>
                  <a:lnTo>
                    <a:pt x="595" y="113"/>
                  </a:lnTo>
                  <a:lnTo>
                    <a:pt x="595" y="114"/>
                  </a:lnTo>
                  <a:lnTo>
                    <a:pt x="596" y="114"/>
                  </a:lnTo>
                  <a:lnTo>
                    <a:pt x="596" y="116"/>
                  </a:lnTo>
                  <a:lnTo>
                    <a:pt x="597" y="116"/>
                  </a:lnTo>
                  <a:lnTo>
                    <a:pt x="599" y="114"/>
                  </a:lnTo>
                  <a:lnTo>
                    <a:pt x="601" y="114"/>
                  </a:lnTo>
                  <a:lnTo>
                    <a:pt x="601" y="113"/>
                  </a:lnTo>
                  <a:lnTo>
                    <a:pt x="599" y="113"/>
                  </a:lnTo>
                  <a:lnTo>
                    <a:pt x="597" y="113"/>
                  </a:lnTo>
                  <a:close/>
                  <a:moveTo>
                    <a:pt x="593" y="116"/>
                  </a:moveTo>
                  <a:lnTo>
                    <a:pt x="595" y="116"/>
                  </a:lnTo>
                  <a:lnTo>
                    <a:pt x="595" y="114"/>
                  </a:lnTo>
                  <a:lnTo>
                    <a:pt x="593" y="114"/>
                  </a:lnTo>
                  <a:lnTo>
                    <a:pt x="593" y="116"/>
                  </a:lnTo>
                  <a:close/>
                  <a:moveTo>
                    <a:pt x="626" y="118"/>
                  </a:moveTo>
                  <a:lnTo>
                    <a:pt x="626" y="119"/>
                  </a:lnTo>
                  <a:lnTo>
                    <a:pt x="624" y="118"/>
                  </a:lnTo>
                  <a:lnTo>
                    <a:pt x="622" y="118"/>
                  </a:lnTo>
                  <a:lnTo>
                    <a:pt x="621" y="116"/>
                  </a:lnTo>
                  <a:lnTo>
                    <a:pt x="620" y="116"/>
                  </a:lnTo>
                  <a:lnTo>
                    <a:pt x="620" y="114"/>
                  </a:lnTo>
                  <a:lnTo>
                    <a:pt x="619" y="114"/>
                  </a:lnTo>
                  <a:lnTo>
                    <a:pt x="619" y="116"/>
                  </a:lnTo>
                  <a:lnTo>
                    <a:pt x="618" y="116"/>
                  </a:lnTo>
                  <a:lnTo>
                    <a:pt x="616" y="116"/>
                  </a:lnTo>
                  <a:lnTo>
                    <a:pt x="614" y="116"/>
                  </a:lnTo>
                  <a:lnTo>
                    <a:pt x="613" y="114"/>
                  </a:lnTo>
                  <a:lnTo>
                    <a:pt x="614" y="114"/>
                  </a:lnTo>
                  <a:lnTo>
                    <a:pt x="614" y="113"/>
                  </a:lnTo>
                  <a:lnTo>
                    <a:pt x="613" y="113"/>
                  </a:lnTo>
                  <a:lnTo>
                    <a:pt x="613" y="114"/>
                  </a:lnTo>
                  <a:lnTo>
                    <a:pt x="612" y="114"/>
                  </a:lnTo>
                  <a:lnTo>
                    <a:pt x="610" y="114"/>
                  </a:lnTo>
                  <a:lnTo>
                    <a:pt x="609" y="114"/>
                  </a:lnTo>
                  <a:lnTo>
                    <a:pt x="608" y="114"/>
                  </a:lnTo>
                  <a:lnTo>
                    <a:pt x="609" y="113"/>
                  </a:lnTo>
                  <a:lnTo>
                    <a:pt x="608" y="113"/>
                  </a:lnTo>
                  <a:lnTo>
                    <a:pt x="609" y="112"/>
                  </a:lnTo>
                  <a:lnTo>
                    <a:pt x="610" y="112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4" y="112"/>
                  </a:lnTo>
                  <a:lnTo>
                    <a:pt x="616" y="112"/>
                  </a:lnTo>
                  <a:lnTo>
                    <a:pt x="618" y="112"/>
                  </a:lnTo>
                  <a:lnTo>
                    <a:pt x="618" y="111"/>
                  </a:lnTo>
                  <a:lnTo>
                    <a:pt x="619" y="111"/>
                  </a:lnTo>
                  <a:lnTo>
                    <a:pt x="620" y="111"/>
                  </a:lnTo>
                  <a:lnTo>
                    <a:pt x="621" y="110"/>
                  </a:lnTo>
                  <a:lnTo>
                    <a:pt x="621" y="111"/>
                  </a:lnTo>
                  <a:lnTo>
                    <a:pt x="622" y="111"/>
                  </a:lnTo>
                  <a:lnTo>
                    <a:pt x="622" y="110"/>
                  </a:lnTo>
                  <a:lnTo>
                    <a:pt x="622" y="107"/>
                  </a:lnTo>
                  <a:lnTo>
                    <a:pt x="624" y="107"/>
                  </a:lnTo>
                  <a:lnTo>
                    <a:pt x="624" y="106"/>
                  </a:lnTo>
                  <a:lnTo>
                    <a:pt x="626" y="106"/>
                  </a:lnTo>
                  <a:lnTo>
                    <a:pt x="627" y="106"/>
                  </a:lnTo>
                  <a:lnTo>
                    <a:pt x="627" y="107"/>
                  </a:lnTo>
                  <a:lnTo>
                    <a:pt x="629" y="107"/>
                  </a:lnTo>
                  <a:lnTo>
                    <a:pt x="629" y="110"/>
                  </a:lnTo>
                  <a:lnTo>
                    <a:pt x="630" y="107"/>
                  </a:lnTo>
                  <a:lnTo>
                    <a:pt x="629" y="107"/>
                  </a:lnTo>
                  <a:lnTo>
                    <a:pt x="629" y="106"/>
                  </a:lnTo>
                  <a:lnTo>
                    <a:pt x="629" y="105"/>
                  </a:lnTo>
                  <a:lnTo>
                    <a:pt x="630" y="105"/>
                  </a:lnTo>
                  <a:lnTo>
                    <a:pt x="631" y="105"/>
                  </a:lnTo>
                  <a:lnTo>
                    <a:pt x="632" y="105"/>
                  </a:lnTo>
                  <a:lnTo>
                    <a:pt x="632" y="104"/>
                  </a:lnTo>
                  <a:lnTo>
                    <a:pt x="635" y="104"/>
                  </a:lnTo>
                  <a:lnTo>
                    <a:pt x="636" y="104"/>
                  </a:lnTo>
                  <a:lnTo>
                    <a:pt x="637" y="104"/>
                  </a:lnTo>
                  <a:lnTo>
                    <a:pt x="637" y="105"/>
                  </a:lnTo>
                  <a:lnTo>
                    <a:pt x="638" y="105"/>
                  </a:lnTo>
                  <a:lnTo>
                    <a:pt x="638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41" y="105"/>
                  </a:lnTo>
                  <a:lnTo>
                    <a:pt x="641" y="106"/>
                  </a:lnTo>
                  <a:lnTo>
                    <a:pt x="643" y="107"/>
                  </a:lnTo>
                  <a:lnTo>
                    <a:pt x="644" y="107"/>
                  </a:lnTo>
                  <a:lnTo>
                    <a:pt x="646" y="107"/>
                  </a:lnTo>
                  <a:lnTo>
                    <a:pt x="646" y="110"/>
                  </a:lnTo>
                  <a:lnTo>
                    <a:pt x="647" y="110"/>
                  </a:lnTo>
                  <a:lnTo>
                    <a:pt x="648" y="110"/>
                  </a:lnTo>
                  <a:lnTo>
                    <a:pt x="648" y="111"/>
                  </a:lnTo>
                  <a:lnTo>
                    <a:pt x="648" y="112"/>
                  </a:lnTo>
                  <a:lnTo>
                    <a:pt x="647" y="113"/>
                  </a:lnTo>
                  <a:lnTo>
                    <a:pt x="648" y="113"/>
                  </a:lnTo>
                  <a:lnTo>
                    <a:pt x="647" y="114"/>
                  </a:lnTo>
                  <a:lnTo>
                    <a:pt x="648" y="114"/>
                  </a:lnTo>
                  <a:lnTo>
                    <a:pt x="649" y="114"/>
                  </a:lnTo>
                  <a:lnTo>
                    <a:pt x="653" y="114"/>
                  </a:lnTo>
                  <a:lnTo>
                    <a:pt x="650" y="116"/>
                  </a:lnTo>
                  <a:lnTo>
                    <a:pt x="649" y="116"/>
                  </a:lnTo>
                  <a:lnTo>
                    <a:pt x="648" y="116"/>
                  </a:lnTo>
                  <a:lnTo>
                    <a:pt x="647" y="116"/>
                  </a:lnTo>
                  <a:lnTo>
                    <a:pt x="646" y="116"/>
                  </a:lnTo>
                  <a:lnTo>
                    <a:pt x="644" y="118"/>
                  </a:lnTo>
                  <a:lnTo>
                    <a:pt x="643" y="118"/>
                  </a:lnTo>
                  <a:lnTo>
                    <a:pt x="641" y="118"/>
                  </a:lnTo>
                  <a:lnTo>
                    <a:pt x="639" y="118"/>
                  </a:lnTo>
                  <a:lnTo>
                    <a:pt x="637" y="119"/>
                  </a:lnTo>
                  <a:lnTo>
                    <a:pt x="635" y="119"/>
                  </a:lnTo>
                  <a:lnTo>
                    <a:pt x="632" y="119"/>
                  </a:lnTo>
                  <a:lnTo>
                    <a:pt x="631" y="119"/>
                  </a:lnTo>
                  <a:lnTo>
                    <a:pt x="630" y="119"/>
                  </a:lnTo>
                  <a:lnTo>
                    <a:pt x="629" y="119"/>
                  </a:lnTo>
                  <a:lnTo>
                    <a:pt x="627" y="119"/>
                  </a:lnTo>
                  <a:lnTo>
                    <a:pt x="627" y="118"/>
                  </a:lnTo>
                  <a:lnTo>
                    <a:pt x="626" y="118"/>
                  </a:lnTo>
                  <a:close/>
                  <a:moveTo>
                    <a:pt x="646" y="112"/>
                  </a:moveTo>
                  <a:lnTo>
                    <a:pt x="647" y="112"/>
                  </a:lnTo>
                  <a:lnTo>
                    <a:pt x="647" y="111"/>
                  </a:lnTo>
                  <a:lnTo>
                    <a:pt x="646" y="112"/>
                  </a:lnTo>
                  <a:close/>
                  <a:moveTo>
                    <a:pt x="855" y="112"/>
                  </a:moveTo>
                  <a:lnTo>
                    <a:pt x="855" y="111"/>
                  </a:lnTo>
                  <a:lnTo>
                    <a:pt x="858" y="111"/>
                  </a:lnTo>
                  <a:lnTo>
                    <a:pt x="859" y="111"/>
                  </a:lnTo>
                  <a:lnTo>
                    <a:pt x="860" y="110"/>
                  </a:lnTo>
                  <a:lnTo>
                    <a:pt x="858" y="110"/>
                  </a:lnTo>
                  <a:lnTo>
                    <a:pt x="855" y="107"/>
                  </a:lnTo>
                  <a:lnTo>
                    <a:pt x="854" y="107"/>
                  </a:lnTo>
                  <a:lnTo>
                    <a:pt x="854" y="110"/>
                  </a:lnTo>
                  <a:lnTo>
                    <a:pt x="853" y="110"/>
                  </a:lnTo>
                  <a:lnTo>
                    <a:pt x="852" y="111"/>
                  </a:lnTo>
                  <a:lnTo>
                    <a:pt x="852" y="112"/>
                  </a:lnTo>
                  <a:lnTo>
                    <a:pt x="853" y="112"/>
                  </a:lnTo>
                  <a:lnTo>
                    <a:pt x="854" y="112"/>
                  </a:lnTo>
                  <a:lnTo>
                    <a:pt x="855" y="112"/>
                  </a:lnTo>
                  <a:close/>
                  <a:moveTo>
                    <a:pt x="648" y="107"/>
                  </a:moveTo>
                  <a:lnTo>
                    <a:pt x="648" y="110"/>
                  </a:lnTo>
                  <a:lnTo>
                    <a:pt x="649" y="110"/>
                  </a:lnTo>
                  <a:lnTo>
                    <a:pt x="649" y="107"/>
                  </a:lnTo>
                  <a:lnTo>
                    <a:pt x="649" y="106"/>
                  </a:lnTo>
                  <a:lnTo>
                    <a:pt x="648" y="106"/>
                  </a:lnTo>
                  <a:lnTo>
                    <a:pt x="647" y="106"/>
                  </a:lnTo>
                  <a:lnTo>
                    <a:pt x="646" y="106"/>
                  </a:lnTo>
                  <a:lnTo>
                    <a:pt x="646" y="107"/>
                  </a:lnTo>
                  <a:lnTo>
                    <a:pt x="647" y="107"/>
                  </a:lnTo>
                  <a:lnTo>
                    <a:pt x="648" y="107"/>
                  </a:lnTo>
                  <a:close/>
                  <a:moveTo>
                    <a:pt x="979" y="324"/>
                  </a:moveTo>
                  <a:lnTo>
                    <a:pt x="978" y="324"/>
                  </a:lnTo>
                  <a:lnTo>
                    <a:pt x="978" y="326"/>
                  </a:lnTo>
                  <a:lnTo>
                    <a:pt x="979" y="326"/>
                  </a:lnTo>
                  <a:lnTo>
                    <a:pt x="979" y="324"/>
                  </a:lnTo>
                  <a:close/>
                  <a:moveTo>
                    <a:pt x="60" y="404"/>
                  </a:moveTo>
                  <a:lnTo>
                    <a:pt x="60" y="403"/>
                  </a:lnTo>
                  <a:lnTo>
                    <a:pt x="60" y="401"/>
                  </a:lnTo>
                  <a:lnTo>
                    <a:pt x="59" y="401"/>
                  </a:lnTo>
                  <a:lnTo>
                    <a:pt x="59" y="403"/>
                  </a:lnTo>
                  <a:lnTo>
                    <a:pt x="59" y="404"/>
                  </a:lnTo>
                  <a:lnTo>
                    <a:pt x="60" y="404"/>
                  </a:lnTo>
                  <a:close/>
                  <a:moveTo>
                    <a:pt x="827" y="419"/>
                  </a:moveTo>
                  <a:lnTo>
                    <a:pt x="827" y="421"/>
                  </a:lnTo>
                  <a:lnTo>
                    <a:pt x="829" y="421"/>
                  </a:lnTo>
                  <a:lnTo>
                    <a:pt x="827" y="419"/>
                  </a:lnTo>
                  <a:close/>
                  <a:moveTo>
                    <a:pt x="950" y="299"/>
                  </a:moveTo>
                  <a:lnTo>
                    <a:pt x="950" y="300"/>
                  </a:lnTo>
                  <a:lnTo>
                    <a:pt x="951" y="299"/>
                  </a:lnTo>
                  <a:lnTo>
                    <a:pt x="950" y="299"/>
                  </a:lnTo>
                  <a:close/>
                  <a:moveTo>
                    <a:pt x="940" y="292"/>
                  </a:moveTo>
                  <a:lnTo>
                    <a:pt x="940" y="290"/>
                  </a:lnTo>
                  <a:lnTo>
                    <a:pt x="939" y="290"/>
                  </a:lnTo>
                  <a:lnTo>
                    <a:pt x="938" y="292"/>
                  </a:lnTo>
                  <a:lnTo>
                    <a:pt x="939" y="292"/>
                  </a:lnTo>
                  <a:lnTo>
                    <a:pt x="940" y="292"/>
                  </a:lnTo>
                  <a:close/>
                  <a:moveTo>
                    <a:pt x="924" y="227"/>
                  </a:moveTo>
                  <a:lnTo>
                    <a:pt x="923" y="227"/>
                  </a:lnTo>
                  <a:lnTo>
                    <a:pt x="923" y="228"/>
                  </a:lnTo>
                  <a:lnTo>
                    <a:pt x="924" y="228"/>
                  </a:lnTo>
                  <a:lnTo>
                    <a:pt x="924" y="227"/>
                  </a:lnTo>
                  <a:close/>
                  <a:moveTo>
                    <a:pt x="932" y="278"/>
                  </a:moveTo>
                  <a:lnTo>
                    <a:pt x="933" y="278"/>
                  </a:lnTo>
                  <a:lnTo>
                    <a:pt x="933" y="276"/>
                  </a:lnTo>
                  <a:lnTo>
                    <a:pt x="932" y="276"/>
                  </a:lnTo>
                  <a:lnTo>
                    <a:pt x="932" y="278"/>
                  </a:lnTo>
                  <a:close/>
                  <a:moveTo>
                    <a:pt x="26" y="395"/>
                  </a:moveTo>
                  <a:lnTo>
                    <a:pt x="27" y="392"/>
                  </a:lnTo>
                  <a:lnTo>
                    <a:pt x="26" y="392"/>
                  </a:lnTo>
                  <a:lnTo>
                    <a:pt x="26" y="395"/>
                  </a:lnTo>
                  <a:close/>
                  <a:moveTo>
                    <a:pt x="938" y="292"/>
                  </a:moveTo>
                  <a:lnTo>
                    <a:pt x="938" y="290"/>
                  </a:lnTo>
                  <a:lnTo>
                    <a:pt x="935" y="290"/>
                  </a:lnTo>
                  <a:lnTo>
                    <a:pt x="935" y="292"/>
                  </a:lnTo>
                  <a:lnTo>
                    <a:pt x="938" y="292"/>
                  </a:lnTo>
                  <a:close/>
                  <a:moveTo>
                    <a:pt x="38" y="355"/>
                  </a:moveTo>
                  <a:lnTo>
                    <a:pt x="39" y="353"/>
                  </a:lnTo>
                  <a:lnTo>
                    <a:pt x="38" y="353"/>
                  </a:lnTo>
                  <a:lnTo>
                    <a:pt x="38" y="355"/>
                  </a:lnTo>
                  <a:close/>
                  <a:moveTo>
                    <a:pt x="635" y="122"/>
                  </a:moveTo>
                  <a:lnTo>
                    <a:pt x="635" y="121"/>
                  </a:lnTo>
                  <a:lnTo>
                    <a:pt x="631" y="122"/>
                  </a:lnTo>
                  <a:lnTo>
                    <a:pt x="632" y="122"/>
                  </a:lnTo>
                  <a:lnTo>
                    <a:pt x="635" y="122"/>
                  </a:lnTo>
                  <a:close/>
                  <a:moveTo>
                    <a:pt x="818" y="463"/>
                  </a:moveTo>
                  <a:lnTo>
                    <a:pt x="818" y="465"/>
                  </a:lnTo>
                  <a:lnTo>
                    <a:pt x="819" y="465"/>
                  </a:lnTo>
                  <a:lnTo>
                    <a:pt x="818" y="463"/>
                  </a:lnTo>
                  <a:close/>
                  <a:moveTo>
                    <a:pt x="752" y="139"/>
                  </a:moveTo>
                  <a:lnTo>
                    <a:pt x="752" y="140"/>
                  </a:lnTo>
                  <a:lnTo>
                    <a:pt x="753" y="140"/>
                  </a:lnTo>
                  <a:lnTo>
                    <a:pt x="753" y="139"/>
                  </a:lnTo>
                  <a:lnTo>
                    <a:pt x="752" y="139"/>
                  </a:lnTo>
                  <a:close/>
                  <a:moveTo>
                    <a:pt x="796" y="105"/>
                  </a:moveTo>
                  <a:lnTo>
                    <a:pt x="798" y="106"/>
                  </a:lnTo>
                  <a:lnTo>
                    <a:pt x="798" y="107"/>
                  </a:lnTo>
                  <a:lnTo>
                    <a:pt x="796" y="107"/>
                  </a:lnTo>
                  <a:lnTo>
                    <a:pt x="800" y="110"/>
                  </a:lnTo>
                  <a:lnTo>
                    <a:pt x="800" y="111"/>
                  </a:lnTo>
                  <a:lnTo>
                    <a:pt x="801" y="111"/>
                  </a:lnTo>
                  <a:lnTo>
                    <a:pt x="802" y="111"/>
                  </a:lnTo>
                  <a:lnTo>
                    <a:pt x="804" y="111"/>
                  </a:lnTo>
                  <a:lnTo>
                    <a:pt x="806" y="111"/>
                  </a:lnTo>
                  <a:lnTo>
                    <a:pt x="807" y="111"/>
                  </a:lnTo>
                  <a:lnTo>
                    <a:pt x="808" y="111"/>
                  </a:lnTo>
                  <a:lnTo>
                    <a:pt x="808" y="112"/>
                  </a:lnTo>
                  <a:lnTo>
                    <a:pt x="807" y="112"/>
                  </a:lnTo>
                  <a:lnTo>
                    <a:pt x="806" y="112"/>
                  </a:lnTo>
                  <a:lnTo>
                    <a:pt x="804" y="113"/>
                  </a:lnTo>
                  <a:lnTo>
                    <a:pt x="802" y="113"/>
                  </a:lnTo>
                  <a:lnTo>
                    <a:pt x="801" y="113"/>
                  </a:lnTo>
                  <a:lnTo>
                    <a:pt x="800" y="113"/>
                  </a:lnTo>
                  <a:lnTo>
                    <a:pt x="798" y="114"/>
                  </a:lnTo>
                  <a:lnTo>
                    <a:pt x="800" y="114"/>
                  </a:lnTo>
                  <a:lnTo>
                    <a:pt x="801" y="114"/>
                  </a:lnTo>
                  <a:lnTo>
                    <a:pt x="802" y="114"/>
                  </a:lnTo>
                  <a:lnTo>
                    <a:pt x="804" y="114"/>
                  </a:lnTo>
                  <a:lnTo>
                    <a:pt x="806" y="114"/>
                  </a:lnTo>
                  <a:lnTo>
                    <a:pt x="806" y="116"/>
                  </a:lnTo>
                  <a:lnTo>
                    <a:pt x="804" y="116"/>
                  </a:lnTo>
                  <a:lnTo>
                    <a:pt x="804" y="118"/>
                  </a:lnTo>
                  <a:lnTo>
                    <a:pt x="802" y="118"/>
                  </a:lnTo>
                  <a:lnTo>
                    <a:pt x="801" y="118"/>
                  </a:lnTo>
                  <a:lnTo>
                    <a:pt x="798" y="119"/>
                  </a:lnTo>
                  <a:lnTo>
                    <a:pt x="797" y="119"/>
                  </a:lnTo>
                  <a:lnTo>
                    <a:pt x="796" y="119"/>
                  </a:lnTo>
                  <a:lnTo>
                    <a:pt x="795" y="119"/>
                  </a:lnTo>
                  <a:lnTo>
                    <a:pt x="792" y="119"/>
                  </a:lnTo>
                  <a:lnTo>
                    <a:pt x="791" y="119"/>
                  </a:lnTo>
                  <a:lnTo>
                    <a:pt x="790" y="119"/>
                  </a:lnTo>
                  <a:lnTo>
                    <a:pt x="789" y="119"/>
                  </a:lnTo>
                  <a:lnTo>
                    <a:pt x="787" y="119"/>
                  </a:lnTo>
                  <a:lnTo>
                    <a:pt x="787" y="121"/>
                  </a:lnTo>
                  <a:lnTo>
                    <a:pt x="787" y="122"/>
                  </a:lnTo>
                  <a:lnTo>
                    <a:pt x="789" y="122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4"/>
                  </a:lnTo>
                  <a:lnTo>
                    <a:pt x="787" y="124"/>
                  </a:lnTo>
                  <a:lnTo>
                    <a:pt x="787" y="125"/>
                  </a:lnTo>
                  <a:lnTo>
                    <a:pt x="789" y="125"/>
                  </a:lnTo>
                  <a:lnTo>
                    <a:pt x="789" y="128"/>
                  </a:lnTo>
                  <a:lnTo>
                    <a:pt x="790" y="128"/>
                  </a:lnTo>
                  <a:lnTo>
                    <a:pt x="790" y="129"/>
                  </a:lnTo>
                  <a:lnTo>
                    <a:pt x="791" y="129"/>
                  </a:lnTo>
                  <a:lnTo>
                    <a:pt x="792" y="129"/>
                  </a:lnTo>
                  <a:lnTo>
                    <a:pt x="792" y="130"/>
                  </a:lnTo>
                  <a:lnTo>
                    <a:pt x="792" y="131"/>
                  </a:lnTo>
                  <a:lnTo>
                    <a:pt x="791" y="131"/>
                  </a:lnTo>
                  <a:lnTo>
                    <a:pt x="790" y="133"/>
                  </a:lnTo>
                  <a:lnTo>
                    <a:pt x="789" y="134"/>
                  </a:lnTo>
                  <a:lnTo>
                    <a:pt x="787" y="134"/>
                  </a:lnTo>
                  <a:lnTo>
                    <a:pt x="787" y="136"/>
                  </a:lnTo>
                  <a:lnTo>
                    <a:pt x="786" y="136"/>
                  </a:lnTo>
                  <a:lnTo>
                    <a:pt x="784" y="136"/>
                  </a:lnTo>
                  <a:lnTo>
                    <a:pt x="783" y="137"/>
                  </a:lnTo>
                  <a:lnTo>
                    <a:pt x="781" y="136"/>
                  </a:lnTo>
                  <a:lnTo>
                    <a:pt x="780" y="137"/>
                  </a:lnTo>
                  <a:lnTo>
                    <a:pt x="779" y="137"/>
                  </a:lnTo>
                  <a:lnTo>
                    <a:pt x="778" y="139"/>
                  </a:lnTo>
                  <a:lnTo>
                    <a:pt x="775" y="139"/>
                  </a:lnTo>
                  <a:lnTo>
                    <a:pt x="775" y="140"/>
                  </a:lnTo>
                  <a:lnTo>
                    <a:pt x="773" y="140"/>
                  </a:lnTo>
                  <a:lnTo>
                    <a:pt x="772" y="140"/>
                  </a:lnTo>
                  <a:lnTo>
                    <a:pt x="770" y="140"/>
                  </a:lnTo>
                  <a:lnTo>
                    <a:pt x="770" y="141"/>
                  </a:lnTo>
                  <a:lnTo>
                    <a:pt x="769" y="141"/>
                  </a:lnTo>
                  <a:lnTo>
                    <a:pt x="766" y="141"/>
                  </a:lnTo>
                  <a:lnTo>
                    <a:pt x="764" y="141"/>
                  </a:lnTo>
                  <a:lnTo>
                    <a:pt x="763" y="142"/>
                  </a:lnTo>
                  <a:lnTo>
                    <a:pt x="762" y="142"/>
                  </a:lnTo>
                  <a:lnTo>
                    <a:pt x="761" y="145"/>
                  </a:lnTo>
                  <a:lnTo>
                    <a:pt x="761" y="146"/>
                  </a:lnTo>
                  <a:lnTo>
                    <a:pt x="759" y="146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57" y="145"/>
                  </a:lnTo>
                  <a:lnTo>
                    <a:pt x="757" y="142"/>
                  </a:lnTo>
                  <a:lnTo>
                    <a:pt x="756" y="142"/>
                  </a:lnTo>
                  <a:lnTo>
                    <a:pt x="756" y="141"/>
                  </a:lnTo>
                  <a:lnTo>
                    <a:pt x="755" y="141"/>
                  </a:lnTo>
                  <a:lnTo>
                    <a:pt x="753" y="140"/>
                  </a:lnTo>
                  <a:lnTo>
                    <a:pt x="755" y="140"/>
                  </a:lnTo>
                  <a:lnTo>
                    <a:pt x="756" y="140"/>
                  </a:lnTo>
                  <a:lnTo>
                    <a:pt x="756" y="139"/>
                  </a:lnTo>
                  <a:lnTo>
                    <a:pt x="757" y="139"/>
                  </a:lnTo>
                  <a:lnTo>
                    <a:pt x="757" y="137"/>
                  </a:lnTo>
                  <a:lnTo>
                    <a:pt x="756" y="139"/>
                  </a:lnTo>
                  <a:lnTo>
                    <a:pt x="755" y="139"/>
                  </a:lnTo>
                  <a:lnTo>
                    <a:pt x="753" y="139"/>
                  </a:lnTo>
                  <a:lnTo>
                    <a:pt x="752" y="137"/>
                  </a:lnTo>
                  <a:lnTo>
                    <a:pt x="753" y="137"/>
                  </a:lnTo>
                  <a:lnTo>
                    <a:pt x="751" y="136"/>
                  </a:lnTo>
                  <a:lnTo>
                    <a:pt x="751" y="137"/>
                  </a:lnTo>
                  <a:lnTo>
                    <a:pt x="749" y="137"/>
                  </a:lnTo>
                  <a:lnTo>
                    <a:pt x="751" y="139"/>
                  </a:lnTo>
                  <a:lnTo>
                    <a:pt x="752" y="139"/>
                  </a:lnTo>
                  <a:lnTo>
                    <a:pt x="751" y="140"/>
                  </a:lnTo>
                  <a:lnTo>
                    <a:pt x="752" y="140"/>
                  </a:lnTo>
                  <a:lnTo>
                    <a:pt x="752" y="141"/>
                  </a:lnTo>
                  <a:lnTo>
                    <a:pt x="752" y="142"/>
                  </a:lnTo>
                  <a:lnTo>
                    <a:pt x="753" y="142"/>
                  </a:lnTo>
                  <a:lnTo>
                    <a:pt x="753" y="145"/>
                  </a:lnTo>
                  <a:lnTo>
                    <a:pt x="753" y="146"/>
                  </a:lnTo>
                  <a:lnTo>
                    <a:pt x="752" y="146"/>
                  </a:lnTo>
                  <a:lnTo>
                    <a:pt x="752" y="147"/>
                  </a:lnTo>
                  <a:lnTo>
                    <a:pt x="751" y="147"/>
                  </a:lnTo>
                  <a:lnTo>
                    <a:pt x="751" y="146"/>
                  </a:lnTo>
                  <a:lnTo>
                    <a:pt x="749" y="146"/>
                  </a:lnTo>
                  <a:lnTo>
                    <a:pt x="749" y="145"/>
                  </a:lnTo>
                  <a:lnTo>
                    <a:pt x="747" y="145"/>
                  </a:lnTo>
                  <a:lnTo>
                    <a:pt x="746" y="145"/>
                  </a:lnTo>
                  <a:lnTo>
                    <a:pt x="746" y="142"/>
                  </a:lnTo>
                  <a:lnTo>
                    <a:pt x="745" y="145"/>
                  </a:lnTo>
                  <a:lnTo>
                    <a:pt x="745" y="146"/>
                  </a:lnTo>
                  <a:lnTo>
                    <a:pt x="745" y="147"/>
                  </a:lnTo>
                  <a:lnTo>
                    <a:pt x="746" y="147"/>
                  </a:lnTo>
                  <a:lnTo>
                    <a:pt x="747" y="147"/>
                  </a:lnTo>
                  <a:lnTo>
                    <a:pt x="747" y="148"/>
                  </a:lnTo>
                  <a:lnTo>
                    <a:pt x="749" y="148"/>
                  </a:lnTo>
                  <a:lnTo>
                    <a:pt x="751" y="148"/>
                  </a:lnTo>
                  <a:lnTo>
                    <a:pt x="751" y="150"/>
                  </a:lnTo>
                  <a:lnTo>
                    <a:pt x="749" y="150"/>
                  </a:lnTo>
                  <a:lnTo>
                    <a:pt x="747" y="151"/>
                  </a:lnTo>
                  <a:lnTo>
                    <a:pt x="749" y="151"/>
                  </a:lnTo>
                  <a:lnTo>
                    <a:pt x="751" y="151"/>
                  </a:lnTo>
                  <a:lnTo>
                    <a:pt x="751" y="150"/>
                  </a:lnTo>
                  <a:lnTo>
                    <a:pt x="752" y="150"/>
                  </a:lnTo>
                  <a:lnTo>
                    <a:pt x="752" y="151"/>
                  </a:lnTo>
                  <a:lnTo>
                    <a:pt x="753" y="151"/>
                  </a:lnTo>
                  <a:lnTo>
                    <a:pt x="753" y="152"/>
                  </a:lnTo>
                  <a:lnTo>
                    <a:pt x="752" y="152"/>
                  </a:lnTo>
                  <a:lnTo>
                    <a:pt x="751" y="152"/>
                  </a:lnTo>
                  <a:lnTo>
                    <a:pt x="749" y="152"/>
                  </a:lnTo>
                  <a:lnTo>
                    <a:pt x="747" y="152"/>
                  </a:lnTo>
                  <a:lnTo>
                    <a:pt x="746" y="152"/>
                  </a:lnTo>
                  <a:lnTo>
                    <a:pt x="746" y="151"/>
                  </a:lnTo>
                  <a:lnTo>
                    <a:pt x="745" y="151"/>
                  </a:lnTo>
                  <a:lnTo>
                    <a:pt x="745" y="150"/>
                  </a:lnTo>
                  <a:lnTo>
                    <a:pt x="745" y="148"/>
                  </a:lnTo>
                  <a:lnTo>
                    <a:pt x="744" y="148"/>
                  </a:lnTo>
                  <a:lnTo>
                    <a:pt x="744" y="147"/>
                  </a:lnTo>
                  <a:lnTo>
                    <a:pt x="744" y="146"/>
                  </a:lnTo>
                  <a:lnTo>
                    <a:pt x="741" y="146"/>
                  </a:lnTo>
                  <a:lnTo>
                    <a:pt x="739" y="146"/>
                  </a:lnTo>
                  <a:lnTo>
                    <a:pt x="738" y="146"/>
                  </a:lnTo>
                  <a:lnTo>
                    <a:pt x="738" y="145"/>
                  </a:lnTo>
                  <a:lnTo>
                    <a:pt x="736" y="146"/>
                  </a:lnTo>
                  <a:lnTo>
                    <a:pt x="736" y="145"/>
                  </a:lnTo>
                  <a:lnTo>
                    <a:pt x="736" y="142"/>
                  </a:lnTo>
                  <a:lnTo>
                    <a:pt x="738" y="142"/>
                  </a:lnTo>
                  <a:lnTo>
                    <a:pt x="738" y="141"/>
                  </a:lnTo>
                  <a:lnTo>
                    <a:pt x="736" y="141"/>
                  </a:lnTo>
                  <a:lnTo>
                    <a:pt x="734" y="141"/>
                  </a:lnTo>
                  <a:lnTo>
                    <a:pt x="733" y="142"/>
                  </a:lnTo>
                  <a:lnTo>
                    <a:pt x="730" y="141"/>
                  </a:lnTo>
                  <a:lnTo>
                    <a:pt x="728" y="142"/>
                  </a:lnTo>
                  <a:lnTo>
                    <a:pt x="728" y="141"/>
                  </a:lnTo>
                  <a:lnTo>
                    <a:pt x="727" y="141"/>
                  </a:lnTo>
                  <a:lnTo>
                    <a:pt x="726" y="142"/>
                  </a:lnTo>
                  <a:lnTo>
                    <a:pt x="726" y="141"/>
                  </a:lnTo>
                  <a:lnTo>
                    <a:pt x="724" y="141"/>
                  </a:lnTo>
                  <a:lnTo>
                    <a:pt x="724" y="142"/>
                  </a:lnTo>
                  <a:lnTo>
                    <a:pt x="722" y="141"/>
                  </a:lnTo>
                  <a:lnTo>
                    <a:pt x="721" y="141"/>
                  </a:lnTo>
                  <a:lnTo>
                    <a:pt x="722" y="142"/>
                  </a:lnTo>
                  <a:lnTo>
                    <a:pt x="721" y="142"/>
                  </a:lnTo>
                  <a:lnTo>
                    <a:pt x="721" y="145"/>
                  </a:lnTo>
                  <a:lnTo>
                    <a:pt x="722" y="145"/>
                  </a:lnTo>
                  <a:lnTo>
                    <a:pt x="724" y="145"/>
                  </a:lnTo>
                  <a:lnTo>
                    <a:pt x="726" y="146"/>
                  </a:lnTo>
                  <a:lnTo>
                    <a:pt x="728" y="146"/>
                  </a:lnTo>
                  <a:lnTo>
                    <a:pt x="728" y="147"/>
                  </a:lnTo>
                  <a:lnTo>
                    <a:pt x="727" y="147"/>
                  </a:lnTo>
                  <a:lnTo>
                    <a:pt x="726" y="147"/>
                  </a:lnTo>
                  <a:lnTo>
                    <a:pt x="726" y="148"/>
                  </a:lnTo>
                  <a:lnTo>
                    <a:pt x="724" y="148"/>
                  </a:lnTo>
                  <a:lnTo>
                    <a:pt x="722" y="148"/>
                  </a:lnTo>
                  <a:lnTo>
                    <a:pt x="722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8" y="150"/>
                  </a:lnTo>
                  <a:lnTo>
                    <a:pt x="718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6" y="152"/>
                  </a:lnTo>
                  <a:lnTo>
                    <a:pt x="715" y="152"/>
                  </a:lnTo>
                  <a:lnTo>
                    <a:pt x="712" y="152"/>
                  </a:lnTo>
                  <a:lnTo>
                    <a:pt x="711" y="154"/>
                  </a:lnTo>
                  <a:lnTo>
                    <a:pt x="710" y="154"/>
                  </a:lnTo>
                  <a:lnTo>
                    <a:pt x="709" y="154"/>
                  </a:lnTo>
                  <a:lnTo>
                    <a:pt x="707" y="156"/>
                  </a:lnTo>
                  <a:lnTo>
                    <a:pt x="706" y="156"/>
                  </a:lnTo>
                  <a:lnTo>
                    <a:pt x="706" y="157"/>
                  </a:lnTo>
                  <a:lnTo>
                    <a:pt x="704" y="157"/>
                  </a:lnTo>
                  <a:lnTo>
                    <a:pt x="703" y="157"/>
                  </a:lnTo>
                  <a:lnTo>
                    <a:pt x="706" y="158"/>
                  </a:lnTo>
                  <a:lnTo>
                    <a:pt x="706" y="159"/>
                  </a:lnTo>
                  <a:lnTo>
                    <a:pt x="704" y="159"/>
                  </a:lnTo>
                  <a:lnTo>
                    <a:pt x="703" y="161"/>
                  </a:lnTo>
                  <a:lnTo>
                    <a:pt x="701" y="161"/>
                  </a:lnTo>
                  <a:lnTo>
                    <a:pt x="700" y="161"/>
                  </a:lnTo>
                  <a:lnTo>
                    <a:pt x="700" y="163"/>
                  </a:lnTo>
                  <a:lnTo>
                    <a:pt x="699" y="163"/>
                  </a:lnTo>
                  <a:lnTo>
                    <a:pt x="699" y="164"/>
                  </a:lnTo>
                  <a:lnTo>
                    <a:pt x="698" y="164"/>
                  </a:lnTo>
                  <a:lnTo>
                    <a:pt x="695" y="164"/>
                  </a:lnTo>
                  <a:lnTo>
                    <a:pt x="694" y="164"/>
                  </a:lnTo>
                  <a:lnTo>
                    <a:pt x="694" y="165"/>
                  </a:lnTo>
                  <a:lnTo>
                    <a:pt x="693" y="165"/>
                  </a:lnTo>
                  <a:lnTo>
                    <a:pt x="693" y="167"/>
                  </a:lnTo>
                  <a:lnTo>
                    <a:pt x="692" y="167"/>
                  </a:lnTo>
                  <a:lnTo>
                    <a:pt x="690" y="167"/>
                  </a:lnTo>
                  <a:lnTo>
                    <a:pt x="689" y="167"/>
                  </a:lnTo>
                  <a:lnTo>
                    <a:pt x="689" y="168"/>
                  </a:lnTo>
                  <a:lnTo>
                    <a:pt x="688" y="168"/>
                  </a:lnTo>
                  <a:lnTo>
                    <a:pt x="688" y="169"/>
                  </a:lnTo>
                  <a:lnTo>
                    <a:pt x="686" y="169"/>
                  </a:lnTo>
                  <a:lnTo>
                    <a:pt x="684" y="169"/>
                  </a:lnTo>
                  <a:lnTo>
                    <a:pt x="683" y="171"/>
                  </a:lnTo>
                  <a:lnTo>
                    <a:pt x="682" y="171"/>
                  </a:lnTo>
                  <a:lnTo>
                    <a:pt x="682" y="173"/>
                  </a:lnTo>
                  <a:lnTo>
                    <a:pt x="681" y="173"/>
                  </a:lnTo>
                  <a:lnTo>
                    <a:pt x="679" y="173"/>
                  </a:lnTo>
                  <a:lnTo>
                    <a:pt x="676" y="174"/>
                  </a:lnTo>
                  <a:lnTo>
                    <a:pt x="675" y="174"/>
                  </a:lnTo>
                  <a:lnTo>
                    <a:pt x="673" y="174"/>
                  </a:lnTo>
                  <a:lnTo>
                    <a:pt x="672" y="174"/>
                  </a:lnTo>
                  <a:lnTo>
                    <a:pt x="671" y="174"/>
                  </a:lnTo>
                  <a:lnTo>
                    <a:pt x="669" y="174"/>
                  </a:lnTo>
                  <a:lnTo>
                    <a:pt x="667" y="174"/>
                  </a:lnTo>
                  <a:lnTo>
                    <a:pt x="666" y="174"/>
                  </a:lnTo>
                  <a:lnTo>
                    <a:pt x="665" y="174"/>
                  </a:lnTo>
                  <a:lnTo>
                    <a:pt x="665" y="173"/>
                  </a:lnTo>
                  <a:lnTo>
                    <a:pt x="664" y="174"/>
                  </a:lnTo>
                  <a:lnTo>
                    <a:pt x="664" y="173"/>
                  </a:lnTo>
                  <a:lnTo>
                    <a:pt x="664" y="171"/>
                  </a:lnTo>
                  <a:lnTo>
                    <a:pt x="662" y="171"/>
                  </a:lnTo>
                  <a:lnTo>
                    <a:pt x="662" y="173"/>
                  </a:lnTo>
                  <a:lnTo>
                    <a:pt x="661" y="171"/>
                  </a:lnTo>
                  <a:lnTo>
                    <a:pt x="659" y="173"/>
                  </a:lnTo>
                  <a:lnTo>
                    <a:pt x="661" y="173"/>
                  </a:lnTo>
                  <a:lnTo>
                    <a:pt x="661" y="174"/>
                  </a:lnTo>
                  <a:lnTo>
                    <a:pt x="659" y="175"/>
                  </a:lnTo>
                  <a:lnTo>
                    <a:pt x="658" y="175"/>
                  </a:lnTo>
                  <a:lnTo>
                    <a:pt x="658" y="174"/>
                  </a:lnTo>
                  <a:lnTo>
                    <a:pt x="656" y="174"/>
                  </a:lnTo>
                  <a:lnTo>
                    <a:pt x="656" y="175"/>
                  </a:lnTo>
                  <a:lnTo>
                    <a:pt x="656" y="176"/>
                  </a:lnTo>
                  <a:lnTo>
                    <a:pt x="655" y="176"/>
                  </a:lnTo>
                  <a:lnTo>
                    <a:pt x="655" y="178"/>
                  </a:lnTo>
                  <a:lnTo>
                    <a:pt x="654" y="178"/>
                  </a:lnTo>
                  <a:lnTo>
                    <a:pt x="653" y="178"/>
                  </a:lnTo>
                  <a:lnTo>
                    <a:pt x="653" y="179"/>
                  </a:lnTo>
                  <a:lnTo>
                    <a:pt x="650" y="179"/>
                  </a:lnTo>
                  <a:lnTo>
                    <a:pt x="650" y="178"/>
                  </a:lnTo>
                  <a:lnTo>
                    <a:pt x="649" y="179"/>
                  </a:lnTo>
                  <a:lnTo>
                    <a:pt x="649" y="178"/>
                  </a:lnTo>
                  <a:lnTo>
                    <a:pt x="648" y="178"/>
                  </a:lnTo>
                  <a:lnTo>
                    <a:pt x="648" y="179"/>
                  </a:lnTo>
                  <a:lnTo>
                    <a:pt x="647" y="179"/>
                  </a:lnTo>
                  <a:lnTo>
                    <a:pt x="646" y="179"/>
                  </a:lnTo>
                  <a:lnTo>
                    <a:pt x="644" y="181"/>
                  </a:lnTo>
                  <a:lnTo>
                    <a:pt x="643" y="179"/>
                  </a:lnTo>
                  <a:lnTo>
                    <a:pt x="643" y="178"/>
                  </a:lnTo>
                  <a:lnTo>
                    <a:pt x="641" y="178"/>
                  </a:lnTo>
                  <a:lnTo>
                    <a:pt x="639" y="178"/>
                  </a:lnTo>
                  <a:lnTo>
                    <a:pt x="638" y="176"/>
                  </a:lnTo>
                  <a:lnTo>
                    <a:pt x="637" y="178"/>
                  </a:lnTo>
                  <a:lnTo>
                    <a:pt x="637" y="176"/>
                  </a:lnTo>
                  <a:lnTo>
                    <a:pt x="636" y="176"/>
                  </a:lnTo>
                  <a:lnTo>
                    <a:pt x="635" y="176"/>
                  </a:lnTo>
                  <a:lnTo>
                    <a:pt x="632" y="176"/>
                  </a:lnTo>
                  <a:lnTo>
                    <a:pt x="631" y="176"/>
                  </a:lnTo>
                  <a:lnTo>
                    <a:pt x="630" y="176"/>
                  </a:lnTo>
                  <a:lnTo>
                    <a:pt x="630" y="178"/>
                  </a:lnTo>
                  <a:lnTo>
                    <a:pt x="629" y="178"/>
                  </a:lnTo>
                  <a:lnTo>
                    <a:pt x="627" y="178"/>
                  </a:lnTo>
                  <a:lnTo>
                    <a:pt x="627" y="179"/>
                  </a:lnTo>
                  <a:lnTo>
                    <a:pt x="629" y="179"/>
                  </a:lnTo>
                  <a:lnTo>
                    <a:pt x="630" y="178"/>
                  </a:lnTo>
                  <a:lnTo>
                    <a:pt x="631" y="178"/>
                  </a:lnTo>
                  <a:lnTo>
                    <a:pt x="632" y="178"/>
                  </a:lnTo>
                  <a:lnTo>
                    <a:pt x="635" y="178"/>
                  </a:lnTo>
                  <a:lnTo>
                    <a:pt x="636" y="178"/>
                  </a:lnTo>
                  <a:lnTo>
                    <a:pt x="636" y="179"/>
                  </a:lnTo>
                  <a:lnTo>
                    <a:pt x="637" y="179"/>
                  </a:lnTo>
                  <a:lnTo>
                    <a:pt x="637" y="181"/>
                  </a:lnTo>
                  <a:lnTo>
                    <a:pt x="638" y="181"/>
                  </a:lnTo>
                  <a:lnTo>
                    <a:pt x="639" y="181"/>
                  </a:lnTo>
                  <a:lnTo>
                    <a:pt x="641" y="181"/>
                  </a:lnTo>
                  <a:lnTo>
                    <a:pt x="641" y="182"/>
                  </a:lnTo>
                  <a:lnTo>
                    <a:pt x="643" y="182"/>
                  </a:lnTo>
                  <a:lnTo>
                    <a:pt x="643" y="184"/>
                  </a:lnTo>
                  <a:lnTo>
                    <a:pt x="643" y="185"/>
                  </a:lnTo>
                  <a:lnTo>
                    <a:pt x="641" y="185"/>
                  </a:lnTo>
                  <a:lnTo>
                    <a:pt x="641" y="186"/>
                  </a:lnTo>
                  <a:lnTo>
                    <a:pt x="639" y="186"/>
                  </a:lnTo>
                  <a:lnTo>
                    <a:pt x="639" y="187"/>
                  </a:lnTo>
                  <a:lnTo>
                    <a:pt x="638" y="187"/>
                  </a:lnTo>
                  <a:lnTo>
                    <a:pt x="637" y="187"/>
                  </a:lnTo>
                  <a:lnTo>
                    <a:pt x="636" y="187"/>
                  </a:lnTo>
                  <a:lnTo>
                    <a:pt x="635" y="187"/>
                  </a:lnTo>
                  <a:lnTo>
                    <a:pt x="632" y="187"/>
                  </a:lnTo>
                  <a:lnTo>
                    <a:pt x="632" y="190"/>
                  </a:lnTo>
                  <a:lnTo>
                    <a:pt x="631" y="190"/>
                  </a:lnTo>
                  <a:lnTo>
                    <a:pt x="630" y="190"/>
                  </a:lnTo>
                  <a:lnTo>
                    <a:pt x="629" y="190"/>
                  </a:lnTo>
                  <a:lnTo>
                    <a:pt x="627" y="190"/>
                  </a:lnTo>
                  <a:lnTo>
                    <a:pt x="626" y="190"/>
                  </a:lnTo>
                  <a:lnTo>
                    <a:pt x="624" y="190"/>
                  </a:lnTo>
                  <a:lnTo>
                    <a:pt x="622" y="190"/>
                  </a:lnTo>
                  <a:lnTo>
                    <a:pt x="621" y="190"/>
                  </a:lnTo>
                  <a:lnTo>
                    <a:pt x="620" y="190"/>
                  </a:lnTo>
                  <a:lnTo>
                    <a:pt x="619" y="190"/>
                  </a:lnTo>
                  <a:lnTo>
                    <a:pt x="618" y="190"/>
                  </a:lnTo>
                  <a:lnTo>
                    <a:pt x="618" y="191"/>
                  </a:lnTo>
                  <a:lnTo>
                    <a:pt x="619" y="192"/>
                  </a:lnTo>
                  <a:lnTo>
                    <a:pt x="621" y="192"/>
                  </a:lnTo>
                  <a:lnTo>
                    <a:pt x="620" y="193"/>
                  </a:lnTo>
                  <a:lnTo>
                    <a:pt x="619" y="193"/>
                  </a:lnTo>
                  <a:lnTo>
                    <a:pt x="618" y="193"/>
                  </a:lnTo>
                  <a:lnTo>
                    <a:pt x="618" y="192"/>
                  </a:lnTo>
                  <a:lnTo>
                    <a:pt x="616" y="192"/>
                  </a:lnTo>
                  <a:lnTo>
                    <a:pt x="616" y="193"/>
                  </a:lnTo>
                  <a:lnTo>
                    <a:pt x="614" y="193"/>
                  </a:lnTo>
                  <a:lnTo>
                    <a:pt x="614" y="192"/>
                  </a:lnTo>
                  <a:lnTo>
                    <a:pt x="613" y="192"/>
                  </a:lnTo>
                  <a:lnTo>
                    <a:pt x="613" y="193"/>
                  </a:lnTo>
                  <a:lnTo>
                    <a:pt x="613" y="195"/>
                  </a:lnTo>
                  <a:lnTo>
                    <a:pt x="612" y="195"/>
                  </a:lnTo>
                  <a:lnTo>
                    <a:pt x="612" y="193"/>
                  </a:lnTo>
                  <a:lnTo>
                    <a:pt x="610" y="193"/>
                  </a:lnTo>
                  <a:lnTo>
                    <a:pt x="610" y="195"/>
                  </a:lnTo>
                  <a:lnTo>
                    <a:pt x="609" y="195"/>
                  </a:lnTo>
                  <a:lnTo>
                    <a:pt x="608" y="195"/>
                  </a:lnTo>
                  <a:lnTo>
                    <a:pt x="608" y="196"/>
                  </a:lnTo>
                  <a:lnTo>
                    <a:pt x="608" y="198"/>
                  </a:lnTo>
                  <a:lnTo>
                    <a:pt x="605" y="198"/>
                  </a:lnTo>
                  <a:lnTo>
                    <a:pt x="604" y="198"/>
                  </a:lnTo>
                  <a:lnTo>
                    <a:pt x="603" y="198"/>
                  </a:lnTo>
                  <a:lnTo>
                    <a:pt x="602" y="198"/>
                  </a:lnTo>
                  <a:lnTo>
                    <a:pt x="602" y="199"/>
                  </a:lnTo>
                  <a:lnTo>
                    <a:pt x="602" y="201"/>
                  </a:lnTo>
                  <a:lnTo>
                    <a:pt x="601" y="201"/>
                  </a:lnTo>
                  <a:lnTo>
                    <a:pt x="599" y="201"/>
                  </a:lnTo>
                  <a:lnTo>
                    <a:pt x="597" y="201"/>
                  </a:lnTo>
                  <a:lnTo>
                    <a:pt x="596" y="201"/>
                  </a:lnTo>
                  <a:lnTo>
                    <a:pt x="597" y="202"/>
                  </a:lnTo>
                  <a:lnTo>
                    <a:pt x="596" y="202"/>
                  </a:lnTo>
                  <a:lnTo>
                    <a:pt x="595" y="202"/>
                  </a:lnTo>
                  <a:lnTo>
                    <a:pt x="595" y="201"/>
                  </a:lnTo>
                  <a:lnTo>
                    <a:pt x="593" y="201"/>
                  </a:lnTo>
                  <a:lnTo>
                    <a:pt x="595" y="202"/>
                  </a:lnTo>
                  <a:lnTo>
                    <a:pt x="595" y="203"/>
                  </a:lnTo>
                  <a:lnTo>
                    <a:pt x="593" y="203"/>
                  </a:lnTo>
                  <a:lnTo>
                    <a:pt x="593" y="204"/>
                  </a:lnTo>
                  <a:lnTo>
                    <a:pt x="592" y="204"/>
                  </a:lnTo>
                  <a:lnTo>
                    <a:pt x="590" y="205"/>
                  </a:lnTo>
                  <a:lnTo>
                    <a:pt x="587" y="205"/>
                  </a:lnTo>
                  <a:lnTo>
                    <a:pt x="586" y="208"/>
                  </a:lnTo>
                  <a:lnTo>
                    <a:pt x="585" y="208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5" y="209"/>
                  </a:lnTo>
                  <a:lnTo>
                    <a:pt x="584" y="210"/>
                  </a:lnTo>
                  <a:lnTo>
                    <a:pt x="582" y="210"/>
                  </a:lnTo>
                  <a:lnTo>
                    <a:pt x="582" y="209"/>
                  </a:lnTo>
                  <a:lnTo>
                    <a:pt x="581" y="209"/>
                  </a:lnTo>
                  <a:lnTo>
                    <a:pt x="581" y="210"/>
                  </a:lnTo>
                  <a:lnTo>
                    <a:pt x="581" y="211"/>
                  </a:lnTo>
                  <a:lnTo>
                    <a:pt x="579" y="211"/>
                  </a:lnTo>
                  <a:lnTo>
                    <a:pt x="579" y="213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4"/>
                  </a:lnTo>
                  <a:lnTo>
                    <a:pt x="575" y="216"/>
                  </a:lnTo>
                  <a:lnTo>
                    <a:pt x="574" y="216"/>
                  </a:lnTo>
                  <a:lnTo>
                    <a:pt x="573" y="216"/>
                  </a:lnTo>
                  <a:lnTo>
                    <a:pt x="573" y="218"/>
                  </a:lnTo>
                  <a:lnTo>
                    <a:pt x="570" y="218"/>
                  </a:lnTo>
                  <a:lnTo>
                    <a:pt x="570" y="219"/>
                  </a:lnTo>
                  <a:lnTo>
                    <a:pt x="569" y="219"/>
                  </a:lnTo>
                  <a:lnTo>
                    <a:pt x="568" y="220"/>
                  </a:lnTo>
                  <a:lnTo>
                    <a:pt x="567" y="220"/>
                  </a:lnTo>
                  <a:lnTo>
                    <a:pt x="565" y="220"/>
                  </a:lnTo>
                  <a:lnTo>
                    <a:pt x="565" y="221"/>
                  </a:lnTo>
                  <a:lnTo>
                    <a:pt x="565" y="222"/>
                  </a:lnTo>
                  <a:lnTo>
                    <a:pt x="564" y="222"/>
                  </a:lnTo>
                  <a:lnTo>
                    <a:pt x="563" y="225"/>
                  </a:lnTo>
                  <a:lnTo>
                    <a:pt x="563" y="226"/>
                  </a:lnTo>
                  <a:lnTo>
                    <a:pt x="561" y="226"/>
                  </a:lnTo>
                  <a:lnTo>
                    <a:pt x="561" y="227"/>
                  </a:lnTo>
                  <a:lnTo>
                    <a:pt x="559" y="227"/>
                  </a:lnTo>
                  <a:lnTo>
                    <a:pt x="558" y="227"/>
                  </a:lnTo>
                  <a:lnTo>
                    <a:pt x="558" y="228"/>
                  </a:lnTo>
                  <a:lnTo>
                    <a:pt x="557" y="228"/>
                  </a:lnTo>
                  <a:lnTo>
                    <a:pt x="557" y="230"/>
                  </a:lnTo>
                  <a:lnTo>
                    <a:pt x="556" y="231"/>
                  </a:lnTo>
                  <a:lnTo>
                    <a:pt x="556" y="232"/>
                  </a:lnTo>
                  <a:lnTo>
                    <a:pt x="555" y="232"/>
                  </a:lnTo>
                  <a:lnTo>
                    <a:pt x="555" y="235"/>
                  </a:lnTo>
                  <a:lnTo>
                    <a:pt x="552" y="235"/>
                  </a:lnTo>
                  <a:lnTo>
                    <a:pt x="552" y="236"/>
                  </a:lnTo>
                  <a:lnTo>
                    <a:pt x="552" y="237"/>
                  </a:lnTo>
                  <a:lnTo>
                    <a:pt x="551" y="238"/>
                  </a:lnTo>
                  <a:lnTo>
                    <a:pt x="550" y="238"/>
                  </a:lnTo>
                  <a:lnTo>
                    <a:pt x="550" y="239"/>
                  </a:lnTo>
                  <a:lnTo>
                    <a:pt x="549" y="239"/>
                  </a:lnTo>
                  <a:lnTo>
                    <a:pt x="549" y="241"/>
                  </a:lnTo>
                  <a:lnTo>
                    <a:pt x="547" y="241"/>
                  </a:lnTo>
                  <a:lnTo>
                    <a:pt x="547" y="243"/>
                  </a:lnTo>
                  <a:lnTo>
                    <a:pt x="547" y="244"/>
                  </a:lnTo>
                  <a:lnTo>
                    <a:pt x="546" y="244"/>
                  </a:lnTo>
                  <a:lnTo>
                    <a:pt x="546" y="245"/>
                  </a:lnTo>
                  <a:lnTo>
                    <a:pt x="547" y="244"/>
                  </a:lnTo>
                  <a:lnTo>
                    <a:pt x="549" y="244"/>
                  </a:lnTo>
                  <a:lnTo>
                    <a:pt x="549" y="245"/>
                  </a:lnTo>
                  <a:lnTo>
                    <a:pt x="549" y="247"/>
                  </a:lnTo>
                  <a:lnTo>
                    <a:pt x="550" y="247"/>
                  </a:lnTo>
                  <a:lnTo>
                    <a:pt x="550" y="245"/>
                  </a:lnTo>
                  <a:lnTo>
                    <a:pt x="551" y="245"/>
                  </a:lnTo>
                  <a:lnTo>
                    <a:pt x="552" y="245"/>
                  </a:lnTo>
                  <a:lnTo>
                    <a:pt x="556" y="245"/>
                  </a:lnTo>
                  <a:lnTo>
                    <a:pt x="557" y="245"/>
                  </a:lnTo>
                  <a:lnTo>
                    <a:pt x="558" y="245"/>
                  </a:lnTo>
                  <a:lnTo>
                    <a:pt x="559" y="245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4" y="247"/>
                  </a:lnTo>
                  <a:lnTo>
                    <a:pt x="563" y="247"/>
                  </a:lnTo>
                  <a:lnTo>
                    <a:pt x="563" y="248"/>
                  </a:lnTo>
                  <a:lnTo>
                    <a:pt x="563" y="249"/>
                  </a:lnTo>
                  <a:lnTo>
                    <a:pt x="561" y="249"/>
                  </a:lnTo>
                  <a:lnTo>
                    <a:pt x="561" y="252"/>
                  </a:lnTo>
                  <a:lnTo>
                    <a:pt x="561" y="253"/>
                  </a:lnTo>
                  <a:lnTo>
                    <a:pt x="561" y="254"/>
                  </a:lnTo>
                  <a:lnTo>
                    <a:pt x="561" y="255"/>
                  </a:lnTo>
                  <a:lnTo>
                    <a:pt x="561" y="256"/>
                  </a:lnTo>
                  <a:lnTo>
                    <a:pt x="559" y="256"/>
                  </a:lnTo>
                  <a:lnTo>
                    <a:pt x="559" y="258"/>
                  </a:lnTo>
                  <a:lnTo>
                    <a:pt x="559" y="259"/>
                  </a:lnTo>
                  <a:lnTo>
                    <a:pt x="558" y="259"/>
                  </a:lnTo>
                  <a:lnTo>
                    <a:pt x="558" y="261"/>
                  </a:lnTo>
                  <a:lnTo>
                    <a:pt x="558" y="262"/>
                  </a:lnTo>
                  <a:lnTo>
                    <a:pt x="558" y="264"/>
                  </a:lnTo>
                  <a:lnTo>
                    <a:pt x="558" y="265"/>
                  </a:lnTo>
                  <a:lnTo>
                    <a:pt x="558" y="266"/>
                  </a:lnTo>
                  <a:lnTo>
                    <a:pt x="557" y="266"/>
                  </a:lnTo>
                  <a:lnTo>
                    <a:pt x="557" y="267"/>
                  </a:lnTo>
                  <a:lnTo>
                    <a:pt x="556" y="270"/>
                  </a:lnTo>
                  <a:lnTo>
                    <a:pt x="555" y="271"/>
                  </a:lnTo>
                  <a:lnTo>
                    <a:pt x="552" y="271"/>
                  </a:lnTo>
                  <a:lnTo>
                    <a:pt x="551" y="272"/>
                  </a:lnTo>
                  <a:lnTo>
                    <a:pt x="550" y="272"/>
                  </a:lnTo>
                  <a:lnTo>
                    <a:pt x="550" y="273"/>
                  </a:lnTo>
                  <a:lnTo>
                    <a:pt x="552" y="272"/>
                  </a:lnTo>
                  <a:lnTo>
                    <a:pt x="555" y="272"/>
                  </a:lnTo>
                  <a:lnTo>
                    <a:pt x="557" y="271"/>
                  </a:lnTo>
                  <a:lnTo>
                    <a:pt x="556" y="272"/>
                  </a:lnTo>
                  <a:lnTo>
                    <a:pt x="557" y="272"/>
                  </a:lnTo>
                  <a:lnTo>
                    <a:pt x="558" y="272"/>
                  </a:lnTo>
                  <a:lnTo>
                    <a:pt x="559" y="271"/>
                  </a:lnTo>
                  <a:lnTo>
                    <a:pt x="563" y="271"/>
                  </a:lnTo>
                  <a:lnTo>
                    <a:pt x="567" y="270"/>
                  </a:lnTo>
                  <a:lnTo>
                    <a:pt x="570" y="270"/>
                  </a:lnTo>
                  <a:lnTo>
                    <a:pt x="574" y="267"/>
                  </a:lnTo>
                  <a:lnTo>
                    <a:pt x="576" y="267"/>
                  </a:lnTo>
                  <a:lnTo>
                    <a:pt x="578" y="270"/>
                  </a:lnTo>
                  <a:lnTo>
                    <a:pt x="579" y="267"/>
                  </a:lnTo>
                  <a:lnTo>
                    <a:pt x="579" y="270"/>
                  </a:lnTo>
                  <a:lnTo>
                    <a:pt x="581" y="270"/>
                  </a:lnTo>
                  <a:lnTo>
                    <a:pt x="582" y="271"/>
                  </a:lnTo>
                  <a:lnTo>
                    <a:pt x="584" y="271"/>
                  </a:lnTo>
                  <a:lnTo>
                    <a:pt x="584" y="272"/>
                  </a:lnTo>
                  <a:lnTo>
                    <a:pt x="585" y="272"/>
                  </a:lnTo>
                  <a:lnTo>
                    <a:pt x="587" y="273"/>
                  </a:lnTo>
                  <a:lnTo>
                    <a:pt x="590" y="273"/>
                  </a:lnTo>
                  <a:lnTo>
                    <a:pt x="591" y="273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5"/>
                  </a:lnTo>
                  <a:lnTo>
                    <a:pt x="595" y="275"/>
                  </a:lnTo>
                  <a:lnTo>
                    <a:pt x="596" y="273"/>
                  </a:lnTo>
                  <a:lnTo>
                    <a:pt x="596" y="275"/>
                  </a:lnTo>
                  <a:lnTo>
                    <a:pt x="596" y="276"/>
                  </a:lnTo>
                  <a:lnTo>
                    <a:pt x="597" y="276"/>
                  </a:lnTo>
                  <a:lnTo>
                    <a:pt x="597" y="278"/>
                  </a:lnTo>
                  <a:lnTo>
                    <a:pt x="599" y="278"/>
                  </a:lnTo>
                  <a:lnTo>
                    <a:pt x="599" y="279"/>
                  </a:lnTo>
                  <a:lnTo>
                    <a:pt x="601" y="279"/>
                  </a:lnTo>
                  <a:lnTo>
                    <a:pt x="602" y="281"/>
                  </a:lnTo>
                  <a:lnTo>
                    <a:pt x="603" y="281"/>
                  </a:lnTo>
                  <a:lnTo>
                    <a:pt x="603" y="282"/>
                  </a:lnTo>
                  <a:lnTo>
                    <a:pt x="603" y="284"/>
                  </a:lnTo>
                  <a:lnTo>
                    <a:pt x="603" y="285"/>
                  </a:lnTo>
                  <a:lnTo>
                    <a:pt x="604" y="285"/>
                  </a:lnTo>
                  <a:lnTo>
                    <a:pt x="604" y="288"/>
                  </a:lnTo>
                  <a:lnTo>
                    <a:pt x="605" y="288"/>
                  </a:lnTo>
                  <a:lnTo>
                    <a:pt x="609" y="289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12" y="289"/>
                  </a:lnTo>
                  <a:lnTo>
                    <a:pt x="613" y="289"/>
                  </a:lnTo>
                  <a:lnTo>
                    <a:pt x="614" y="290"/>
                  </a:lnTo>
                  <a:lnTo>
                    <a:pt x="616" y="290"/>
                  </a:lnTo>
                  <a:lnTo>
                    <a:pt x="618" y="292"/>
                  </a:lnTo>
                  <a:lnTo>
                    <a:pt x="619" y="292"/>
                  </a:lnTo>
                  <a:lnTo>
                    <a:pt x="620" y="292"/>
                  </a:lnTo>
                  <a:lnTo>
                    <a:pt x="621" y="292"/>
                  </a:lnTo>
                  <a:lnTo>
                    <a:pt x="621" y="293"/>
                  </a:lnTo>
                  <a:lnTo>
                    <a:pt x="622" y="293"/>
                  </a:lnTo>
                  <a:lnTo>
                    <a:pt x="622" y="294"/>
                  </a:lnTo>
                  <a:lnTo>
                    <a:pt x="624" y="294"/>
                  </a:lnTo>
                  <a:lnTo>
                    <a:pt x="624" y="296"/>
                  </a:lnTo>
                  <a:lnTo>
                    <a:pt x="626" y="296"/>
                  </a:lnTo>
                  <a:lnTo>
                    <a:pt x="626" y="298"/>
                  </a:lnTo>
                  <a:lnTo>
                    <a:pt x="627" y="298"/>
                  </a:lnTo>
                  <a:lnTo>
                    <a:pt x="627" y="299"/>
                  </a:lnTo>
                  <a:lnTo>
                    <a:pt x="629" y="299"/>
                  </a:lnTo>
                  <a:lnTo>
                    <a:pt x="630" y="298"/>
                  </a:lnTo>
                  <a:lnTo>
                    <a:pt x="632" y="299"/>
                  </a:lnTo>
                  <a:lnTo>
                    <a:pt x="635" y="299"/>
                  </a:lnTo>
                  <a:lnTo>
                    <a:pt x="636" y="299"/>
                  </a:lnTo>
                  <a:lnTo>
                    <a:pt x="638" y="298"/>
                  </a:lnTo>
                  <a:lnTo>
                    <a:pt x="639" y="299"/>
                  </a:lnTo>
                  <a:lnTo>
                    <a:pt x="643" y="298"/>
                  </a:lnTo>
                  <a:lnTo>
                    <a:pt x="644" y="299"/>
                  </a:lnTo>
                  <a:lnTo>
                    <a:pt x="646" y="299"/>
                  </a:lnTo>
                  <a:lnTo>
                    <a:pt x="647" y="299"/>
                  </a:lnTo>
                  <a:lnTo>
                    <a:pt x="648" y="299"/>
                  </a:lnTo>
                  <a:lnTo>
                    <a:pt x="649" y="299"/>
                  </a:lnTo>
                  <a:lnTo>
                    <a:pt x="650" y="299"/>
                  </a:lnTo>
                  <a:lnTo>
                    <a:pt x="653" y="299"/>
                  </a:lnTo>
                  <a:lnTo>
                    <a:pt x="654" y="299"/>
                  </a:lnTo>
                  <a:lnTo>
                    <a:pt x="654" y="300"/>
                  </a:lnTo>
                  <a:lnTo>
                    <a:pt x="655" y="300"/>
                  </a:lnTo>
                  <a:lnTo>
                    <a:pt x="656" y="300"/>
                  </a:lnTo>
                  <a:lnTo>
                    <a:pt x="658" y="300"/>
                  </a:lnTo>
                  <a:lnTo>
                    <a:pt x="659" y="300"/>
                  </a:lnTo>
                  <a:lnTo>
                    <a:pt x="659" y="301"/>
                  </a:lnTo>
                  <a:lnTo>
                    <a:pt x="661" y="300"/>
                  </a:lnTo>
                  <a:lnTo>
                    <a:pt x="661" y="301"/>
                  </a:lnTo>
                  <a:lnTo>
                    <a:pt x="659" y="302"/>
                  </a:lnTo>
                  <a:lnTo>
                    <a:pt x="659" y="305"/>
                  </a:lnTo>
                  <a:lnTo>
                    <a:pt x="659" y="306"/>
                  </a:lnTo>
                  <a:lnTo>
                    <a:pt x="658" y="307"/>
                  </a:lnTo>
                  <a:lnTo>
                    <a:pt x="655" y="309"/>
                  </a:lnTo>
                  <a:lnTo>
                    <a:pt x="654" y="311"/>
                  </a:lnTo>
                  <a:lnTo>
                    <a:pt x="653" y="311"/>
                  </a:lnTo>
                  <a:lnTo>
                    <a:pt x="653" y="312"/>
                  </a:lnTo>
                  <a:lnTo>
                    <a:pt x="650" y="312"/>
                  </a:lnTo>
                  <a:lnTo>
                    <a:pt x="650" y="315"/>
                  </a:lnTo>
                  <a:lnTo>
                    <a:pt x="650" y="316"/>
                  </a:lnTo>
                  <a:lnTo>
                    <a:pt x="650" y="317"/>
                  </a:lnTo>
                  <a:lnTo>
                    <a:pt x="650" y="319"/>
                  </a:lnTo>
                  <a:lnTo>
                    <a:pt x="650" y="321"/>
                  </a:lnTo>
                  <a:lnTo>
                    <a:pt x="649" y="323"/>
                  </a:lnTo>
                  <a:lnTo>
                    <a:pt x="648" y="324"/>
                  </a:lnTo>
                  <a:lnTo>
                    <a:pt x="648" y="326"/>
                  </a:lnTo>
                  <a:lnTo>
                    <a:pt x="647" y="326"/>
                  </a:lnTo>
                  <a:lnTo>
                    <a:pt x="647" y="327"/>
                  </a:lnTo>
                  <a:lnTo>
                    <a:pt x="647" y="329"/>
                  </a:lnTo>
                  <a:lnTo>
                    <a:pt x="646" y="329"/>
                  </a:lnTo>
                  <a:lnTo>
                    <a:pt x="644" y="332"/>
                  </a:lnTo>
                  <a:lnTo>
                    <a:pt x="643" y="333"/>
                  </a:lnTo>
                  <a:lnTo>
                    <a:pt x="641" y="334"/>
                  </a:lnTo>
                  <a:lnTo>
                    <a:pt x="641" y="335"/>
                  </a:lnTo>
                  <a:lnTo>
                    <a:pt x="643" y="335"/>
                  </a:lnTo>
                  <a:lnTo>
                    <a:pt x="643" y="336"/>
                  </a:lnTo>
                  <a:lnTo>
                    <a:pt x="643" y="338"/>
                  </a:lnTo>
                  <a:lnTo>
                    <a:pt x="643" y="339"/>
                  </a:lnTo>
                  <a:lnTo>
                    <a:pt x="644" y="339"/>
                  </a:lnTo>
                  <a:lnTo>
                    <a:pt x="644" y="343"/>
                  </a:lnTo>
                  <a:lnTo>
                    <a:pt x="646" y="343"/>
                  </a:lnTo>
                  <a:lnTo>
                    <a:pt x="646" y="344"/>
                  </a:lnTo>
                  <a:lnTo>
                    <a:pt x="646" y="345"/>
                  </a:lnTo>
                  <a:lnTo>
                    <a:pt x="644" y="345"/>
                  </a:lnTo>
                  <a:lnTo>
                    <a:pt x="643" y="346"/>
                  </a:lnTo>
                  <a:lnTo>
                    <a:pt x="644" y="346"/>
                  </a:lnTo>
                  <a:lnTo>
                    <a:pt x="646" y="346"/>
                  </a:lnTo>
                  <a:lnTo>
                    <a:pt x="646" y="347"/>
                  </a:lnTo>
                  <a:lnTo>
                    <a:pt x="646" y="350"/>
                  </a:lnTo>
                  <a:lnTo>
                    <a:pt x="647" y="350"/>
                  </a:lnTo>
                  <a:lnTo>
                    <a:pt x="648" y="350"/>
                  </a:lnTo>
                  <a:lnTo>
                    <a:pt x="648" y="351"/>
                  </a:lnTo>
                  <a:lnTo>
                    <a:pt x="649" y="351"/>
                  </a:lnTo>
                  <a:lnTo>
                    <a:pt x="649" y="352"/>
                  </a:lnTo>
                  <a:lnTo>
                    <a:pt x="650" y="352"/>
                  </a:lnTo>
                  <a:lnTo>
                    <a:pt x="650" y="353"/>
                  </a:lnTo>
                  <a:lnTo>
                    <a:pt x="650" y="355"/>
                  </a:lnTo>
                  <a:lnTo>
                    <a:pt x="650" y="356"/>
                  </a:lnTo>
                  <a:lnTo>
                    <a:pt x="650" y="358"/>
                  </a:lnTo>
                  <a:lnTo>
                    <a:pt x="650" y="359"/>
                  </a:lnTo>
                  <a:lnTo>
                    <a:pt x="650" y="361"/>
                  </a:lnTo>
                  <a:lnTo>
                    <a:pt x="649" y="361"/>
                  </a:lnTo>
                  <a:lnTo>
                    <a:pt x="648" y="362"/>
                  </a:lnTo>
                  <a:lnTo>
                    <a:pt x="647" y="362"/>
                  </a:lnTo>
                  <a:lnTo>
                    <a:pt x="646" y="363"/>
                  </a:lnTo>
                  <a:lnTo>
                    <a:pt x="644" y="363"/>
                  </a:lnTo>
                  <a:lnTo>
                    <a:pt x="644" y="364"/>
                  </a:lnTo>
                  <a:lnTo>
                    <a:pt x="646" y="364"/>
                  </a:lnTo>
                  <a:lnTo>
                    <a:pt x="646" y="363"/>
                  </a:lnTo>
                  <a:lnTo>
                    <a:pt x="647" y="363"/>
                  </a:lnTo>
                  <a:lnTo>
                    <a:pt x="648" y="362"/>
                  </a:lnTo>
                  <a:lnTo>
                    <a:pt x="649" y="362"/>
                  </a:lnTo>
                  <a:lnTo>
                    <a:pt x="650" y="361"/>
                  </a:lnTo>
                  <a:lnTo>
                    <a:pt x="653" y="362"/>
                  </a:lnTo>
                  <a:lnTo>
                    <a:pt x="654" y="362"/>
                  </a:lnTo>
                  <a:lnTo>
                    <a:pt x="655" y="362"/>
                  </a:lnTo>
                  <a:lnTo>
                    <a:pt x="655" y="363"/>
                  </a:lnTo>
                  <a:lnTo>
                    <a:pt x="656" y="363"/>
                  </a:lnTo>
                  <a:lnTo>
                    <a:pt x="656" y="364"/>
                  </a:lnTo>
                  <a:lnTo>
                    <a:pt x="658" y="364"/>
                  </a:lnTo>
                  <a:lnTo>
                    <a:pt x="658" y="363"/>
                  </a:lnTo>
                  <a:lnTo>
                    <a:pt x="659" y="362"/>
                  </a:lnTo>
                  <a:lnTo>
                    <a:pt x="659" y="361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2" y="359"/>
                  </a:lnTo>
                  <a:lnTo>
                    <a:pt x="664" y="359"/>
                  </a:lnTo>
                  <a:lnTo>
                    <a:pt x="664" y="358"/>
                  </a:lnTo>
                  <a:lnTo>
                    <a:pt x="665" y="358"/>
                  </a:lnTo>
                  <a:lnTo>
                    <a:pt x="667" y="356"/>
                  </a:lnTo>
                  <a:lnTo>
                    <a:pt x="667" y="358"/>
                  </a:lnTo>
                  <a:lnTo>
                    <a:pt x="669" y="358"/>
                  </a:lnTo>
                  <a:lnTo>
                    <a:pt x="669" y="359"/>
                  </a:lnTo>
                  <a:lnTo>
                    <a:pt x="669" y="361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7" y="363"/>
                  </a:lnTo>
                  <a:lnTo>
                    <a:pt x="669" y="363"/>
                  </a:lnTo>
                  <a:lnTo>
                    <a:pt x="669" y="362"/>
                  </a:lnTo>
                  <a:lnTo>
                    <a:pt x="671" y="362"/>
                  </a:lnTo>
                  <a:lnTo>
                    <a:pt x="671" y="361"/>
                  </a:lnTo>
                  <a:lnTo>
                    <a:pt x="672" y="359"/>
                  </a:lnTo>
                  <a:lnTo>
                    <a:pt x="673" y="359"/>
                  </a:lnTo>
                  <a:lnTo>
                    <a:pt x="673" y="358"/>
                  </a:lnTo>
                  <a:lnTo>
                    <a:pt x="673" y="356"/>
                  </a:lnTo>
                  <a:lnTo>
                    <a:pt x="672" y="356"/>
                  </a:lnTo>
                  <a:lnTo>
                    <a:pt x="672" y="355"/>
                  </a:lnTo>
                  <a:lnTo>
                    <a:pt x="672" y="353"/>
                  </a:lnTo>
                  <a:lnTo>
                    <a:pt x="673" y="353"/>
                  </a:lnTo>
                  <a:lnTo>
                    <a:pt x="675" y="353"/>
                  </a:lnTo>
                  <a:lnTo>
                    <a:pt x="675" y="352"/>
                  </a:lnTo>
                  <a:lnTo>
                    <a:pt x="675" y="351"/>
                  </a:lnTo>
                  <a:lnTo>
                    <a:pt x="676" y="351"/>
                  </a:lnTo>
                  <a:lnTo>
                    <a:pt x="677" y="351"/>
                  </a:lnTo>
                  <a:lnTo>
                    <a:pt x="679" y="351"/>
                  </a:lnTo>
                  <a:lnTo>
                    <a:pt x="679" y="350"/>
                  </a:lnTo>
                  <a:lnTo>
                    <a:pt x="681" y="350"/>
                  </a:lnTo>
                  <a:lnTo>
                    <a:pt x="681" y="347"/>
                  </a:lnTo>
                  <a:lnTo>
                    <a:pt x="682" y="347"/>
                  </a:lnTo>
                  <a:lnTo>
                    <a:pt x="682" y="346"/>
                  </a:lnTo>
                  <a:lnTo>
                    <a:pt x="683" y="346"/>
                  </a:lnTo>
                  <a:lnTo>
                    <a:pt x="683" y="345"/>
                  </a:lnTo>
                  <a:lnTo>
                    <a:pt x="684" y="345"/>
                  </a:lnTo>
                  <a:lnTo>
                    <a:pt x="684" y="344"/>
                  </a:lnTo>
                  <a:lnTo>
                    <a:pt x="684" y="343"/>
                  </a:lnTo>
                  <a:lnTo>
                    <a:pt x="684" y="341"/>
                  </a:lnTo>
                  <a:lnTo>
                    <a:pt x="683" y="343"/>
                  </a:lnTo>
                  <a:lnTo>
                    <a:pt x="683" y="341"/>
                  </a:lnTo>
                  <a:lnTo>
                    <a:pt x="683" y="339"/>
                  </a:lnTo>
                  <a:lnTo>
                    <a:pt x="683" y="338"/>
                  </a:lnTo>
                  <a:lnTo>
                    <a:pt x="684" y="338"/>
                  </a:lnTo>
                  <a:lnTo>
                    <a:pt x="684" y="336"/>
                  </a:lnTo>
                  <a:lnTo>
                    <a:pt x="684" y="335"/>
                  </a:lnTo>
                  <a:lnTo>
                    <a:pt x="686" y="335"/>
                  </a:lnTo>
                  <a:lnTo>
                    <a:pt x="686" y="334"/>
                  </a:lnTo>
                  <a:lnTo>
                    <a:pt x="684" y="334"/>
                  </a:lnTo>
                  <a:lnTo>
                    <a:pt x="684" y="333"/>
                  </a:lnTo>
                  <a:lnTo>
                    <a:pt x="686" y="332"/>
                  </a:lnTo>
                  <a:lnTo>
                    <a:pt x="688" y="329"/>
                  </a:lnTo>
                  <a:lnTo>
                    <a:pt x="686" y="328"/>
                  </a:lnTo>
                  <a:lnTo>
                    <a:pt x="688" y="328"/>
                  </a:lnTo>
                  <a:lnTo>
                    <a:pt x="688" y="327"/>
                  </a:lnTo>
                  <a:lnTo>
                    <a:pt x="686" y="327"/>
                  </a:lnTo>
                  <a:lnTo>
                    <a:pt x="686" y="326"/>
                  </a:lnTo>
                  <a:lnTo>
                    <a:pt x="688" y="326"/>
                  </a:lnTo>
                  <a:lnTo>
                    <a:pt x="689" y="326"/>
                  </a:lnTo>
                  <a:lnTo>
                    <a:pt x="689" y="324"/>
                  </a:lnTo>
                  <a:lnTo>
                    <a:pt x="689" y="323"/>
                  </a:lnTo>
                  <a:lnTo>
                    <a:pt x="690" y="321"/>
                  </a:lnTo>
                  <a:lnTo>
                    <a:pt x="690" y="319"/>
                  </a:lnTo>
                  <a:lnTo>
                    <a:pt x="692" y="319"/>
                  </a:lnTo>
                  <a:lnTo>
                    <a:pt x="690" y="318"/>
                  </a:lnTo>
                  <a:lnTo>
                    <a:pt x="692" y="318"/>
                  </a:lnTo>
                  <a:lnTo>
                    <a:pt x="692" y="317"/>
                  </a:lnTo>
                  <a:lnTo>
                    <a:pt x="692" y="316"/>
                  </a:lnTo>
                  <a:lnTo>
                    <a:pt x="690" y="316"/>
                  </a:lnTo>
                  <a:lnTo>
                    <a:pt x="689" y="316"/>
                  </a:lnTo>
                  <a:lnTo>
                    <a:pt x="689" y="315"/>
                  </a:lnTo>
                  <a:lnTo>
                    <a:pt x="689" y="312"/>
                  </a:lnTo>
                  <a:lnTo>
                    <a:pt x="689" y="311"/>
                  </a:lnTo>
                  <a:lnTo>
                    <a:pt x="690" y="311"/>
                  </a:lnTo>
                  <a:lnTo>
                    <a:pt x="690" y="310"/>
                  </a:lnTo>
                  <a:lnTo>
                    <a:pt x="690" y="309"/>
                  </a:lnTo>
                  <a:lnTo>
                    <a:pt x="690" y="307"/>
                  </a:lnTo>
                  <a:lnTo>
                    <a:pt x="692" y="307"/>
                  </a:lnTo>
                  <a:lnTo>
                    <a:pt x="693" y="307"/>
                  </a:lnTo>
                  <a:lnTo>
                    <a:pt x="693" y="306"/>
                  </a:lnTo>
                  <a:lnTo>
                    <a:pt x="694" y="306"/>
                  </a:lnTo>
                  <a:lnTo>
                    <a:pt x="695" y="306"/>
                  </a:lnTo>
                  <a:lnTo>
                    <a:pt x="700" y="305"/>
                  </a:lnTo>
                  <a:lnTo>
                    <a:pt x="701" y="305"/>
                  </a:lnTo>
                  <a:lnTo>
                    <a:pt x="703" y="305"/>
                  </a:lnTo>
                  <a:lnTo>
                    <a:pt x="704" y="302"/>
                  </a:lnTo>
                  <a:lnTo>
                    <a:pt x="706" y="302"/>
                  </a:lnTo>
                  <a:lnTo>
                    <a:pt x="707" y="302"/>
                  </a:lnTo>
                  <a:lnTo>
                    <a:pt x="709" y="301"/>
                  </a:lnTo>
                  <a:lnTo>
                    <a:pt x="710" y="301"/>
                  </a:lnTo>
                  <a:lnTo>
                    <a:pt x="711" y="301"/>
                  </a:lnTo>
                  <a:lnTo>
                    <a:pt x="712" y="300"/>
                  </a:lnTo>
                  <a:lnTo>
                    <a:pt x="715" y="300"/>
                  </a:lnTo>
                  <a:lnTo>
                    <a:pt x="716" y="300"/>
                  </a:lnTo>
                  <a:lnTo>
                    <a:pt x="717" y="299"/>
                  </a:lnTo>
                  <a:lnTo>
                    <a:pt x="718" y="299"/>
                  </a:lnTo>
                  <a:lnTo>
                    <a:pt x="721" y="298"/>
                  </a:lnTo>
                  <a:lnTo>
                    <a:pt x="724" y="296"/>
                  </a:lnTo>
                  <a:lnTo>
                    <a:pt x="722" y="296"/>
                  </a:lnTo>
                  <a:lnTo>
                    <a:pt x="726" y="294"/>
                  </a:lnTo>
                  <a:lnTo>
                    <a:pt x="727" y="293"/>
                  </a:lnTo>
                  <a:lnTo>
                    <a:pt x="727" y="294"/>
                  </a:lnTo>
                  <a:lnTo>
                    <a:pt x="728" y="293"/>
                  </a:lnTo>
                  <a:lnTo>
                    <a:pt x="729" y="293"/>
                  </a:lnTo>
                  <a:lnTo>
                    <a:pt x="730" y="292"/>
                  </a:lnTo>
                  <a:lnTo>
                    <a:pt x="733" y="290"/>
                  </a:lnTo>
                  <a:lnTo>
                    <a:pt x="735" y="289"/>
                  </a:lnTo>
                  <a:lnTo>
                    <a:pt x="736" y="288"/>
                  </a:lnTo>
                  <a:lnTo>
                    <a:pt x="738" y="288"/>
                  </a:lnTo>
                  <a:lnTo>
                    <a:pt x="739" y="288"/>
                  </a:lnTo>
                  <a:lnTo>
                    <a:pt x="739" y="285"/>
                  </a:lnTo>
                  <a:lnTo>
                    <a:pt x="741" y="284"/>
                  </a:lnTo>
                  <a:lnTo>
                    <a:pt x="743" y="283"/>
                  </a:lnTo>
                  <a:lnTo>
                    <a:pt x="744" y="283"/>
                  </a:lnTo>
                  <a:lnTo>
                    <a:pt x="744" y="282"/>
                  </a:lnTo>
                  <a:lnTo>
                    <a:pt x="745" y="281"/>
                  </a:lnTo>
                  <a:lnTo>
                    <a:pt x="745" y="279"/>
                  </a:lnTo>
                  <a:lnTo>
                    <a:pt x="746" y="278"/>
                  </a:lnTo>
                  <a:lnTo>
                    <a:pt x="747" y="276"/>
                  </a:lnTo>
                  <a:lnTo>
                    <a:pt x="747" y="275"/>
                  </a:lnTo>
                  <a:lnTo>
                    <a:pt x="749" y="273"/>
                  </a:lnTo>
                  <a:lnTo>
                    <a:pt x="749" y="272"/>
                  </a:lnTo>
                  <a:lnTo>
                    <a:pt x="749" y="271"/>
                  </a:lnTo>
                  <a:lnTo>
                    <a:pt x="751" y="271"/>
                  </a:lnTo>
                  <a:lnTo>
                    <a:pt x="751" y="270"/>
                  </a:lnTo>
                  <a:lnTo>
                    <a:pt x="752" y="267"/>
                  </a:lnTo>
                  <a:lnTo>
                    <a:pt x="752" y="266"/>
                  </a:lnTo>
                  <a:lnTo>
                    <a:pt x="752" y="265"/>
                  </a:lnTo>
                  <a:lnTo>
                    <a:pt x="752" y="264"/>
                  </a:lnTo>
                  <a:lnTo>
                    <a:pt x="752" y="262"/>
                  </a:lnTo>
                  <a:lnTo>
                    <a:pt x="752" y="261"/>
                  </a:lnTo>
                  <a:lnTo>
                    <a:pt x="752" y="259"/>
                  </a:lnTo>
                  <a:lnTo>
                    <a:pt x="752" y="258"/>
                  </a:lnTo>
                  <a:lnTo>
                    <a:pt x="751" y="258"/>
                  </a:lnTo>
                  <a:lnTo>
                    <a:pt x="751" y="256"/>
                  </a:lnTo>
                  <a:lnTo>
                    <a:pt x="751" y="255"/>
                  </a:lnTo>
                  <a:lnTo>
                    <a:pt x="749" y="255"/>
                  </a:lnTo>
                  <a:lnTo>
                    <a:pt x="749" y="254"/>
                  </a:lnTo>
                  <a:lnTo>
                    <a:pt x="747" y="254"/>
                  </a:lnTo>
                  <a:lnTo>
                    <a:pt x="747" y="253"/>
                  </a:lnTo>
                  <a:lnTo>
                    <a:pt x="746" y="253"/>
                  </a:lnTo>
                  <a:lnTo>
                    <a:pt x="746" y="254"/>
                  </a:lnTo>
                  <a:lnTo>
                    <a:pt x="744" y="253"/>
                  </a:lnTo>
                  <a:lnTo>
                    <a:pt x="745" y="253"/>
                  </a:lnTo>
                  <a:lnTo>
                    <a:pt x="744" y="252"/>
                  </a:lnTo>
                  <a:lnTo>
                    <a:pt x="744" y="249"/>
                  </a:lnTo>
                  <a:lnTo>
                    <a:pt x="743" y="249"/>
                  </a:lnTo>
                  <a:lnTo>
                    <a:pt x="743" y="248"/>
                  </a:lnTo>
                  <a:lnTo>
                    <a:pt x="741" y="248"/>
                  </a:lnTo>
                  <a:lnTo>
                    <a:pt x="739" y="248"/>
                  </a:lnTo>
                  <a:lnTo>
                    <a:pt x="739" y="249"/>
                  </a:lnTo>
                  <a:lnTo>
                    <a:pt x="738" y="248"/>
                  </a:lnTo>
                  <a:lnTo>
                    <a:pt x="738" y="247"/>
                  </a:lnTo>
                  <a:lnTo>
                    <a:pt x="739" y="247"/>
                  </a:lnTo>
                  <a:lnTo>
                    <a:pt x="741" y="247"/>
                  </a:lnTo>
                  <a:lnTo>
                    <a:pt x="741" y="245"/>
                  </a:lnTo>
                  <a:lnTo>
                    <a:pt x="743" y="245"/>
                  </a:lnTo>
                  <a:lnTo>
                    <a:pt x="743" y="244"/>
                  </a:lnTo>
                  <a:lnTo>
                    <a:pt x="743" y="243"/>
                  </a:lnTo>
                  <a:lnTo>
                    <a:pt x="744" y="243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3"/>
                  </a:lnTo>
                  <a:lnTo>
                    <a:pt x="746" y="241"/>
                  </a:lnTo>
                  <a:lnTo>
                    <a:pt x="747" y="241"/>
                  </a:lnTo>
                  <a:lnTo>
                    <a:pt x="749" y="241"/>
                  </a:lnTo>
                  <a:lnTo>
                    <a:pt x="749" y="239"/>
                  </a:lnTo>
                  <a:lnTo>
                    <a:pt x="751" y="239"/>
                  </a:lnTo>
                  <a:lnTo>
                    <a:pt x="752" y="238"/>
                  </a:lnTo>
                  <a:lnTo>
                    <a:pt x="753" y="238"/>
                  </a:lnTo>
                  <a:lnTo>
                    <a:pt x="755" y="238"/>
                  </a:lnTo>
                  <a:lnTo>
                    <a:pt x="756" y="237"/>
                  </a:lnTo>
                  <a:lnTo>
                    <a:pt x="755" y="237"/>
                  </a:lnTo>
                  <a:lnTo>
                    <a:pt x="755" y="236"/>
                  </a:lnTo>
                  <a:lnTo>
                    <a:pt x="756" y="236"/>
                  </a:lnTo>
                  <a:lnTo>
                    <a:pt x="757" y="235"/>
                  </a:lnTo>
                  <a:lnTo>
                    <a:pt x="759" y="235"/>
                  </a:lnTo>
                  <a:lnTo>
                    <a:pt x="759" y="232"/>
                  </a:lnTo>
                  <a:lnTo>
                    <a:pt x="761" y="232"/>
                  </a:lnTo>
                  <a:lnTo>
                    <a:pt x="762" y="232"/>
                  </a:lnTo>
                  <a:lnTo>
                    <a:pt x="762" y="231"/>
                  </a:lnTo>
                  <a:lnTo>
                    <a:pt x="763" y="231"/>
                  </a:lnTo>
                  <a:lnTo>
                    <a:pt x="764" y="231"/>
                  </a:lnTo>
                  <a:lnTo>
                    <a:pt x="766" y="231"/>
                  </a:lnTo>
                  <a:lnTo>
                    <a:pt x="766" y="230"/>
                  </a:lnTo>
                  <a:lnTo>
                    <a:pt x="764" y="230"/>
                  </a:lnTo>
                  <a:lnTo>
                    <a:pt x="766" y="228"/>
                  </a:lnTo>
                  <a:lnTo>
                    <a:pt x="768" y="228"/>
                  </a:lnTo>
                  <a:lnTo>
                    <a:pt x="768" y="227"/>
                  </a:lnTo>
                  <a:lnTo>
                    <a:pt x="766" y="227"/>
                  </a:lnTo>
                  <a:lnTo>
                    <a:pt x="764" y="227"/>
                  </a:lnTo>
                  <a:lnTo>
                    <a:pt x="766" y="226"/>
                  </a:lnTo>
                  <a:lnTo>
                    <a:pt x="768" y="226"/>
                  </a:lnTo>
                  <a:lnTo>
                    <a:pt x="768" y="225"/>
                  </a:lnTo>
                  <a:lnTo>
                    <a:pt x="766" y="225"/>
                  </a:lnTo>
                  <a:lnTo>
                    <a:pt x="768" y="222"/>
                  </a:lnTo>
                  <a:lnTo>
                    <a:pt x="766" y="222"/>
                  </a:lnTo>
                  <a:lnTo>
                    <a:pt x="766" y="221"/>
                  </a:lnTo>
                  <a:lnTo>
                    <a:pt x="768" y="221"/>
                  </a:lnTo>
                  <a:lnTo>
                    <a:pt x="769" y="221"/>
                  </a:lnTo>
                  <a:lnTo>
                    <a:pt x="769" y="220"/>
                  </a:lnTo>
                  <a:lnTo>
                    <a:pt x="768" y="220"/>
                  </a:lnTo>
                  <a:lnTo>
                    <a:pt x="768" y="219"/>
                  </a:lnTo>
                  <a:lnTo>
                    <a:pt x="769" y="219"/>
                  </a:lnTo>
                  <a:lnTo>
                    <a:pt x="770" y="218"/>
                  </a:lnTo>
                  <a:lnTo>
                    <a:pt x="773" y="216"/>
                  </a:lnTo>
                  <a:lnTo>
                    <a:pt x="772" y="216"/>
                  </a:lnTo>
                  <a:lnTo>
                    <a:pt x="768" y="218"/>
                  </a:lnTo>
                  <a:lnTo>
                    <a:pt x="769" y="216"/>
                  </a:lnTo>
                  <a:lnTo>
                    <a:pt x="768" y="216"/>
                  </a:lnTo>
                  <a:lnTo>
                    <a:pt x="766" y="218"/>
                  </a:lnTo>
                  <a:lnTo>
                    <a:pt x="764" y="218"/>
                  </a:lnTo>
                  <a:lnTo>
                    <a:pt x="763" y="218"/>
                  </a:lnTo>
                  <a:lnTo>
                    <a:pt x="762" y="218"/>
                  </a:lnTo>
                  <a:lnTo>
                    <a:pt x="761" y="218"/>
                  </a:lnTo>
                  <a:lnTo>
                    <a:pt x="759" y="219"/>
                  </a:lnTo>
                  <a:lnTo>
                    <a:pt x="757" y="219"/>
                  </a:lnTo>
                  <a:lnTo>
                    <a:pt x="757" y="218"/>
                  </a:lnTo>
                  <a:lnTo>
                    <a:pt x="759" y="218"/>
                  </a:lnTo>
                  <a:lnTo>
                    <a:pt x="763" y="216"/>
                  </a:lnTo>
                  <a:lnTo>
                    <a:pt x="764" y="216"/>
                  </a:lnTo>
                  <a:lnTo>
                    <a:pt x="766" y="216"/>
                  </a:lnTo>
                  <a:lnTo>
                    <a:pt x="768" y="214"/>
                  </a:lnTo>
                  <a:lnTo>
                    <a:pt x="770" y="213"/>
                  </a:lnTo>
                  <a:lnTo>
                    <a:pt x="772" y="213"/>
                  </a:lnTo>
                  <a:lnTo>
                    <a:pt x="772" y="211"/>
                  </a:lnTo>
                  <a:lnTo>
                    <a:pt x="773" y="211"/>
                  </a:lnTo>
                  <a:lnTo>
                    <a:pt x="774" y="211"/>
                  </a:lnTo>
                  <a:lnTo>
                    <a:pt x="773" y="210"/>
                  </a:lnTo>
                  <a:lnTo>
                    <a:pt x="774" y="210"/>
                  </a:lnTo>
                  <a:lnTo>
                    <a:pt x="774" y="209"/>
                  </a:lnTo>
                  <a:lnTo>
                    <a:pt x="775" y="208"/>
                  </a:lnTo>
                  <a:lnTo>
                    <a:pt x="778" y="208"/>
                  </a:lnTo>
                  <a:lnTo>
                    <a:pt x="778" y="205"/>
                  </a:lnTo>
                  <a:lnTo>
                    <a:pt x="778" y="204"/>
                  </a:lnTo>
                  <a:lnTo>
                    <a:pt x="775" y="204"/>
                  </a:lnTo>
                  <a:lnTo>
                    <a:pt x="775" y="203"/>
                  </a:lnTo>
                  <a:lnTo>
                    <a:pt x="775" y="202"/>
                  </a:lnTo>
                  <a:lnTo>
                    <a:pt x="775" y="201"/>
                  </a:lnTo>
                  <a:lnTo>
                    <a:pt x="778" y="199"/>
                  </a:lnTo>
                  <a:lnTo>
                    <a:pt x="778" y="198"/>
                  </a:lnTo>
                  <a:lnTo>
                    <a:pt x="779" y="198"/>
                  </a:lnTo>
                  <a:lnTo>
                    <a:pt x="779" y="196"/>
                  </a:lnTo>
                  <a:lnTo>
                    <a:pt x="780" y="196"/>
                  </a:lnTo>
                  <a:lnTo>
                    <a:pt x="781" y="195"/>
                  </a:lnTo>
                  <a:lnTo>
                    <a:pt x="783" y="195"/>
                  </a:lnTo>
                  <a:lnTo>
                    <a:pt x="784" y="193"/>
                  </a:lnTo>
                  <a:lnTo>
                    <a:pt x="786" y="193"/>
                  </a:lnTo>
                  <a:lnTo>
                    <a:pt x="787" y="193"/>
                  </a:lnTo>
                  <a:lnTo>
                    <a:pt x="789" y="193"/>
                  </a:lnTo>
                  <a:lnTo>
                    <a:pt x="789" y="192"/>
                  </a:lnTo>
                  <a:lnTo>
                    <a:pt x="790" y="192"/>
                  </a:lnTo>
                  <a:lnTo>
                    <a:pt x="790" y="193"/>
                  </a:lnTo>
                  <a:lnTo>
                    <a:pt x="791" y="193"/>
                  </a:lnTo>
                  <a:lnTo>
                    <a:pt x="792" y="193"/>
                  </a:lnTo>
                  <a:lnTo>
                    <a:pt x="795" y="193"/>
                  </a:lnTo>
                  <a:lnTo>
                    <a:pt x="796" y="193"/>
                  </a:lnTo>
                  <a:lnTo>
                    <a:pt x="797" y="193"/>
                  </a:lnTo>
                  <a:lnTo>
                    <a:pt x="798" y="193"/>
                  </a:lnTo>
                  <a:lnTo>
                    <a:pt x="800" y="193"/>
                  </a:lnTo>
                  <a:lnTo>
                    <a:pt x="800" y="195"/>
                  </a:lnTo>
                  <a:lnTo>
                    <a:pt x="801" y="195"/>
                  </a:lnTo>
                  <a:lnTo>
                    <a:pt x="802" y="195"/>
                  </a:lnTo>
                  <a:lnTo>
                    <a:pt x="802" y="196"/>
                  </a:lnTo>
                  <a:lnTo>
                    <a:pt x="804" y="196"/>
                  </a:lnTo>
                  <a:lnTo>
                    <a:pt x="806" y="195"/>
                  </a:lnTo>
                  <a:lnTo>
                    <a:pt x="806" y="196"/>
                  </a:lnTo>
                  <a:lnTo>
                    <a:pt x="808" y="196"/>
                  </a:lnTo>
                  <a:lnTo>
                    <a:pt x="807" y="198"/>
                  </a:lnTo>
                  <a:lnTo>
                    <a:pt x="808" y="198"/>
                  </a:lnTo>
                  <a:lnTo>
                    <a:pt x="809" y="196"/>
                  </a:lnTo>
                  <a:lnTo>
                    <a:pt x="813" y="196"/>
                  </a:lnTo>
                  <a:lnTo>
                    <a:pt x="814" y="196"/>
                  </a:lnTo>
                  <a:lnTo>
                    <a:pt x="815" y="196"/>
                  </a:lnTo>
                  <a:lnTo>
                    <a:pt x="816" y="198"/>
                  </a:lnTo>
                  <a:lnTo>
                    <a:pt x="818" y="199"/>
                  </a:lnTo>
                  <a:lnTo>
                    <a:pt x="818" y="198"/>
                  </a:lnTo>
                  <a:lnTo>
                    <a:pt x="818" y="196"/>
                  </a:lnTo>
                  <a:lnTo>
                    <a:pt x="823" y="196"/>
                  </a:lnTo>
                  <a:lnTo>
                    <a:pt x="824" y="196"/>
                  </a:lnTo>
                  <a:lnTo>
                    <a:pt x="825" y="196"/>
                  </a:lnTo>
                  <a:lnTo>
                    <a:pt x="826" y="196"/>
                  </a:lnTo>
                  <a:lnTo>
                    <a:pt x="827" y="195"/>
                  </a:lnTo>
                  <a:lnTo>
                    <a:pt x="829" y="195"/>
                  </a:lnTo>
                  <a:lnTo>
                    <a:pt x="831" y="195"/>
                  </a:lnTo>
                  <a:lnTo>
                    <a:pt x="831" y="193"/>
                  </a:lnTo>
                  <a:lnTo>
                    <a:pt x="832" y="193"/>
                  </a:lnTo>
                  <a:lnTo>
                    <a:pt x="833" y="193"/>
                  </a:lnTo>
                  <a:lnTo>
                    <a:pt x="833" y="195"/>
                  </a:lnTo>
                  <a:lnTo>
                    <a:pt x="835" y="195"/>
                  </a:lnTo>
                  <a:lnTo>
                    <a:pt x="835" y="196"/>
                  </a:lnTo>
                  <a:lnTo>
                    <a:pt x="836" y="196"/>
                  </a:lnTo>
                  <a:lnTo>
                    <a:pt x="837" y="198"/>
                  </a:lnTo>
                  <a:lnTo>
                    <a:pt x="840" y="198"/>
                  </a:lnTo>
                  <a:lnTo>
                    <a:pt x="840" y="199"/>
                  </a:lnTo>
                  <a:lnTo>
                    <a:pt x="841" y="199"/>
                  </a:lnTo>
                  <a:lnTo>
                    <a:pt x="842" y="199"/>
                  </a:lnTo>
                  <a:lnTo>
                    <a:pt x="842" y="201"/>
                  </a:lnTo>
                  <a:lnTo>
                    <a:pt x="841" y="201"/>
                  </a:lnTo>
                  <a:lnTo>
                    <a:pt x="840" y="201"/>
                  </a:lnTo>
                  <a:lnTo>
                    <a:pt x="840" y="202"/>
                  </a:lnTo>
                  <a:lnTo>
                    <a:pt x="837" y="202"/>
                  </a:lnTo>
                  <a:lnTo>
                    <a:pt x="837" y="203"/>
                  </a:lnTo>
                  <a:lnTo>
                    <a:pt x="840" y="202"/>
                  </a:lnTo>
                  <a:lnTo>
                    <a:pt x="841" y="202"/>
                  </a:lnTo>
                  <a:lnTo>
                    <a:pt x="842" y="202"/>
                  </a:lnTo>
                  <a:lnTo>
                    <a:pt x="843" y="202"/>
                  </a:lnTo>
                  <a:lnTo>
                    <a:pt x="844" y="202"/>
                  </a:lnTo>
                  <a:lnTo>
                    <a:pt x="844" y="203"/>
                  </a:lnTo>
                  <a:lnTo>
                    <a:pt x="844" y="204"/>
                  </a:lnTo>
                  <a:lnTo>
                    <a:pt x="846" y="204"/>
                  </a:lnTo>
                  <a:lnTo>
                    <a:pt x="848" y="204"/>
                  </a:lnTo>
                  <a:lnTo>
                    <a:pt x="849" y="204"/>
                  </a:lnTo>
                  <a:lnTo>
                    <a:pt x="850" y="205"/>
                  </a:lnTo>
                  <a:lnTo>
                    <a:pt x="849" y="205"/>
                  </a:lnTo>
                  <a:lnTo>
                    <a:pt x="848" y="205"/>
                  </a:lnTo>
                  <a:lnTo>
                    <a:pt x="846" y="205"/>
                  </a:lnTo>
                  <a:lnTo>
                    <a:pt x="846" y="208"/>
                  </a:lnTo>
                  <a:lnTo>
                    <a:pt x="844" y="208"/>
                  </a:lnTo>
                  <a:lnTo>
                    <a:pt x="844" y="209"/>
                  </a:lnTo>
                  <a:lnTo>
                    <a:pt x="846" y="209"/>
                  </a:lnTo>
                  <a:lnTo>
                    <a:pt x="846" y="210"/>
                  </a:lnTo>
                  <a:lnTo>
                    <a:pt x="846" y="211"/>
                  </a:lnTo>
                  <a:lnTo>
                    <a:pt x="848" y="211"/>
                  </a:lnTo>
                  <a:lnTo>
                    <a:pt x="849" y="211"/>
                  </a:lnTo>
                  <a:lnTo>
                    <a:pt x="850" y="211"/>
                  </a:lnTo>
                  <a:lnTo>
                    <a:pt x="852" y="211"/>
                  </a:lnTo>
                  <a:lnTo>
                    <a:pt x="853" y="213"/>
                  </a:lnTo>
                  <a:lnTo>
                    <a:pt x="854" y="213"/>
                  </a:lnTo>
                  <a:lnTo>
                    <a:pt x="855" y="213"/>
                  </a:lnTo>
                  <a:lnTo>
                    <a:pt x="858" y="214"/>
                  </a:lnTo>
                  <a:lnTo>
                    <a:pt x="858" y="213"/>
                  </a:lnTo>
                  <a:lnTo>
                    <a:pt x="859" y="213"/>
                  </a:lnTo>
                  <a:lnTo>
                    <a:pt x="860" y="213"/>
                  </a:lnTo>
                  <a:lnTo>
                    <a:pt x="861" y="213"/>
                  </a:lnTo>
                  <a:lnTo>
                    <a:pt x="861" y="214"/>
                  </a:lnTo>
                  <a:lnTo>
                    <a:pt x="861" y="216"/>
                  </a:lnTo>
                  <a:lnTo>
                    <a:pt x="863" y="216"/>
                  </a:lnTo>
                  <a:lnTo>
                    <a:pt x="864" y="216"/>
                  </a:lnTo>
                  <a:lnTo>
                    <a:pt x="866" y="216"/>
                  </a:lnTo>
                  <a:lnTo>
                    <a:pt x="867" y="216"/>
                  </a:lnTo>
                  <a:lnTo>
                    <a:pt x="867" y="214"/>
                  </a:lnTo>
                  <a:lnTo>
                    <a:pt x="867" y="213"/>
                  </a:lnTo>
                  <a:lnTo>
                    <a:pt x="869" y="213"/>
                  </a:lnTo>
                  <a:lnTo>
                    <a:pt x="870" y="213"/>
                  </a:lnTo>
                  <a:lnTo>
                    <a:pt x="870" y="214"/>
                  </a:lnTo>
                  <a:lnTo>
                    <a:pt x="870" y="216"/>
                  </a:lnTo>
                  <a:lnTo>
                    <a:pt x="869" y="216"/>
                  </a:lnTo>
                  <a:lnTo>
                    <a:pt x="869" y="218"/>
                  </a:lnTo>
                  <a:lnTo>
                    <a:pt x="867" y="218"/>
                  </a:lnTo>
                  <a:lnTo>
                    <a:pt x="866" y="218"/>
                  </a:lnTo>
                  <a:lnTo>
                    <a:pt x="864" y="219"/>
                  </a:lnTo>
                  <a:lnTo>
                    <a:pt x="863" y="220"/>
                  </a:lnTo>
                  <a:lnTo>
                    <a:pt x="861" y="220"/>
                  </a:lnTo>
                  <a:lnTo>
                    <a:pt x="861" y="221"/>
                  </a:lnTo>
                  <a:lnTo>
                    <a:pt x="861" y="222"/>
                  </a:lnTo>
                  <a:lnTo>
                    <a:pt x="860" y="222"/>
                  </a:lnTo>
                  <a:lnTo>
                    <a:pt x="860" y="225"/>
                  </a:lnTo>
                  <a:lnTo>
                    <a:pt x="861" y="225"/>
                  </a:lnTo>
                  <a:lnTo>
                    <a:pt x="861" y="226"/>
                  </a:lnTo>
                  <a:lnTo>
                    <a:pt x="860" y="226"/>
                  </a:lnTo>
                  <a:lnTo>
                    <a:pt x="860" y="227"/>
                  </a:lnTo>
                  <a:lnTo>
                    <a:pt x="859" y="227"/>
                  </a:lnTo>
                  <a:lnTo>
                    <a:pt x="858" y="227"/>
                  </a:lnTo>
                  <a:lnTo>
                    <a:pt x="858" y="228"/>
                  </a:lnTo>
                  <a:lnTo>
                    <a:pt x="858" y="230"/>
                  </a:lnTo>
                  <a:lnTo>
                    <a:pt x="859" y="230"/>
                  </a:lnTo>
                  <a:lnTo>
                    <a:pt x="859" y="231"/>
                  </a:lnTo>
                  <a:lnTo>
                    <a:pt x="858" y="231"/>
                  </a:lnTo>
                  <a:lnTo>
                    <a:pt x="858" y="232"/>
                  </a:lnTo>
                  <a:lnTo>
                    <a:pt x="858" y="235"/>
                  </a:lnTo>
                  <a:lnTo>
                    <a:pt x="855" y="235"/>
                  </a:lnTo>
                  <a:lnTo>
                    <a:pt x="854" y="235"/>
                  </a:lnTo>
                  <a:lnTo>
                    <a:pt x="854" y="236"/>
                  </a:lnTo>
                  <a:lnTo>
                    <a:pt x="854" y="237"/>
                  </a:lnTo>
                  <a:lnTo>
                    <a:pt x="853" y="237"/>
                  </a:lnTo>
                  <a:lnTo>
                    <a:pt x="852" y="238"/>
                  </a:lnTo>
                  <a:lnTo>
                    <a:pt x="853" y="238"/>
                  </a:lnTo>
                  <a:lnTo>
                    <a:pt x="854" y="238"/>
                  </a:lnTo>
                  <a:lnTo>
                    <a:pt x="855" y="237"/>
                  </a:lnTo>
                  <a:lnTo>
                    <a:pt x="858" y="237"/>
                  </a:lnTo>
                  <a:lnTo>
                    <a:pt x="858" y="238"/>
                  </a:lnTo>
                  <a:lnTo>
                    <a:pt x="858" y="239"/>
                  </a:lnTo>
                  <a:lnTo>
                    <a:pt x="855" y="238"/>
                  </a:lnTo>
                  <a:lnTo>
                    <a:pt x="855" y="239"/>
                  </a:lnTo>
                  <a:lnTo>
                    <a:pt x="854" y="239"/>
                  </a:lnTo>
                  <a:lnTo>
                    <a:pt x="853" y="239"/>
                  </a:lnTo>
                  <a:lnTo>
                    <a:pt x="853" y="241"/>
                  </a:lnTo>
                  <a:lnTo>
                    <a:pt x="854" y="241"/>
                  </a:lnTo>
                  <a:lnTo>
                    <a:pt x="853" y="243"/>
                  </a:lnTo>
                  <a:lnTo>
                    <a:pt x="853" y="244"/>
                  </a:lnTo>
                  <a:lnTo>
                    <a:pt x="852" y="244"/>
                  </a:lnTo>
                  <a:lnTo>
                    <a:pt x="850" y="245"/>
                  </a:lnTo>
                  <a:lnTo>
                    <a:pt x="852" y="245"/>
                  </a:lnTo>
                  <a:lnTo>
                    <a:pt x="853" y="244"/>
                  </a:lnTo>
                  <a:lnTo>
                    <a:pt x="854" y="244"/>
                  </a:lnTo>
                  <a:lnTo>
                    <a:pt x="855" y="244"/>
                  </a:lnTo>
                  <a:lnTo>
                    <a:pt x="858" y="244"/>
                  </a:lnTo>
                  <a:lnTo>
                    <a:pt x="859" y="244"/>
                  </a:lnTo>
                  <a:lnTo>
                    <a:pt x="860" y="244"/>
                  </a:lnTo>
                  <a:lnTo>
                    <a:pt x="861" y="244"/>
                  </a:lnTo>
                  <a:lnTo>
                    <a:pt x="863" y="244"/>
                  </a:lnTo>
                  <a:lnTo>
                    <a:pt x="863" y="245"/>
                  </a:lnTo>
                  <a:lnTo>
                    <a:pt x="864" y="245"/>
                  </a:lnTo>
                  <a:lnTo>
                    <a:pt x="864" y="247"/>
                  </a:lnTo>
                  <a:lnTo>
                    <a:pt x="863" y="248"/>
                  </a:lnTo>
                  <a:lnTo>
                    <a:pt x="864" y="248"/>
                  </a:lnTo>
                  <a:lnTo>
                    <a:pt x="863" y="249"/>
                  </a:lnTo>
                  <a:lnTo>
                    <a:pt x="864" y="249"/>
                  </a:lnTo>
                  <a:lnTo>
                    <a:pt x="866" y="249"/>
                  </a:lnTo>
                  <a:lnTo>
                    <a:pt x="867" y="249"/>
                  </a:lnTo>
                  <a:lnTo>
                    <a:pt x="867" y="252"/>
                  </a:lnTo>
                  <a:lnTo>
                    <a:pt x="867" y="253"/>
                  </a:lnTo>
                  <a:lnTo>
                    <a:pt x="869" y="252"/>
                  </a:lnTo>
                  <a:lnTo>
                    <a:pt x="869" y="249"/>
                  </a:lnTo>
                  <a:lnTo>
                    <a:pt x="870" y="249"/>
                  </a:lnTo>
                  <a:lnTo>
                    <a:pt x="870" y="252"/>
                  </a:lnTo>
                  <a:lnTo>
                    <a:pt x="871" y="252"/>
                  </a:lnTo>
                  <a:lnTo>
                    <a:pt x="871" y="253"/>
                  </a:lnTo>
                  <a:lnTo>
                    <a:pt x="870" y="253"/>
                  </a:lnTo>
                  <a:lnTo>
                    <a:pt x="869" y="253"/>
                  </a:lnTo>
                  <a:lnTo>
                    <a:pt x="869" y="254"/>
                  </a:lnTo>
                  <a:lnTo>
                    <a:pt x="867" y="255"/>
                  </a:lnTo>
                  <a:lnTo>
                    <a:pt x="869" y="255"/>
                  </a:lnTo>
                  <a:lnTo>
                    <a:pt x="869" y="254"/>
                  </a:lnTo>
                  <a:lnTo>
                    <a:pt x="870" y="254"/>
                  </a:lnTo>
                  <a:lnTo>
                    <a:pt x="871" y="254"/>
                  </a:lnTo>
                  <a:lnTo>
                    <a:pt x="871" y="253"/>
                  </a:lnTo>
                  <a:lnTo>
                    <a:pt x="872" y="253"/>
                  </a:lnTo>
                  <a:lnTo>
                    <a:pt x="875" y="253"/>
                  </a:lnTo>
                  <a:lnTo>
                    <a:pt x="876" y="253"/>
                  </a:lnTo>
                  <a:lnTo>
                    <a:pt x="877" y="253"/>
                  </a:lnTo>
                  <a:lnTo>
                    <a:pt x="877" y="252"/>
                  </a:lnTo>
                  <a:lnTo>
                    <a:pt x="878" y="252"/>
                  </a:lnTo>
                  <a:lnTo>
                    <a:pt x="878" y="249"/>
                  </a:lnTo>
                  <a:lnTo>
                    <a:pt x="880" y="249"/>
                  </a:lnTo>
                  <a:lnTo>
                    <a:pt x="880" y="252"/>
                  </a:lnTo>
                  <a:lnTo>
                    <a:pt x="881" y="252"/>
                  </a:lnTo>
                  <a:lnTo>
                    <a:pt x="881" y="249"/>
                  </a:lnTo>
                  <a:lnTo>
                    <a:pt x="882" y="249"/>
                  </a:lnTo>
                  <a:lnTo>
                    <a:pt x="884" y="249"/>
                  </a:lnTo>
                  <a:lnTo>
                    <a:pt x="884" y="248"/>
                  </a:lnTo>
                  <a:lnTo>
                    <a:pt x="886" y="248"/>
                  </a:lnTo>
                  <a:lnTo>
                    <a:pt x="886" y="247"/>
                  </a:lnTo>
                  <a:lnTo>
                    <a:pt x="887" y="247"/>
                  </a:lnTo>
                  <a:lnTo>
                    <a:pt x="887" y="245"/>
                  </a:lnTo>
                  <a:lnTo>
                    <a:pt x="888" y="245"/>
                  </a:lnTo>
                  <a:lnTo>
                    <a:pt x="889" y="244"/>
                  </a:lnTo>
                  <a:lnTo>
                    <a:pt x="889" y="245"/>
                  </a:lnTo>
                  <a:lnTo>
                    <a:pt x="890" y="245"/>
                  </a:lnTo>
                  <a:lnTo>
                    <a:pt x="890" y="247"/>
                  </a:lnTo>
                  <a:lnTo>
                    <a:pt x="890" y="248"/>
                  </a:lnTo>
                  <a:lnTo>
                    <a:pt x="893" y="247"/>
                  </a:lnTo>
                  <a:lnTo>
                    <a:pt x="893" y="245"/>
                  </a:lnTo>
                  <a:lnTo>
                    <a:pt x="894" y="245"/>
                  </a:lnTo>
                  <a:lnTo>
                    <a:pt x="895" y="245"/>
                  </a:lnTo>
                  <a:lnTo>
                    <a:pt x="897" y="245"/>
                  </a:lnTo>
                  <a:lnTo>
                    <a:pt x="897" y="244"/>
                  </a:lnTo>
                  <a:lnTo>
                    <a:pt x="897" y="243"/>
                  </a:lnTo>
                  <a:lnTo>
                    <a:pt x="898" y="243"/>
                  </a:lnTo>
                  <a:lnTo>
                    <a:pt x="899" y="241"/>
                  </a:lnTo>
                  <a:lnTo>
                    <a:pt x="899" y="243"/>
                  </a:lnTo>
                  <a:lnTo>
                    <a:pt x="901" y="243"/>
                  </a:lnTo>
                  <a:lnTo>
                    <a:pt x="901" y="241"/>
                  </a:lnTo>
                  <a:lnTo>
                    <a:pt x="899" y="241"/>
                  </a:lnTo>
                  <a:lnTo>
                    <a:pt x="899" y="239"/>
                  </a:lnTo>
                  <a:lnTo>
                    <a:pt x="899" y="238"/>
                  </a:lnTo>
                  <a:lnTo>
                    <a:pt x="901" y="238"/>
                  </a:lnTo>
                  <a:lnTo>
                    <a:pt x="903" y="238"/>
                  </a:lnTo>
                  <a:lnTo>
                    <a:pt x="903" y="237"/>
                  </a:lnTo>
                  <a:lnTo>
                    <a:pt x="904" y="237"/>
                  </a:lnTo>
                  <a:lnTo>
                    <a:pt x="905" y="238"/>
                  </a:lnTo>
                  <a:lnTo>
                    <a:pt x="905" y="237"/>
                  </a:lnTo>
                  <a:lnTo>
                    <a:pt x="904" y="236"/>
                  </a:lnTo>
                  <a:lnTo>
                    <a:pt x="905" y="236"/>
                  </a:lnTo>
                  <a:lnTo>
                    <a:pt x="906" y="236"/>
                  </a:lnTo>
                  <a:lnTo>
                    <a:pt x="906" y="235"/>
                  </a:lnTo>
                  <a:lnTo>
                    <a:pt x="906" y="232"/>
                  </a:lnTo>
                  <a:lnTo>
                    <a:pt x="906" y="231"/>
                  </a:lnTo>
                  <a:lnTo>
                    <a:pt x="907" y="231"/>
                  </a:lnTo>
                  <a:lnTo>
                    <a:pt x="909" y="231"/>
                  </a:lnTo>
                  <a:lnTo>
                    <a:pt x="909" y="230"/>
                  </a:lnTo>
                  <a:lnTo>
                    <a:pt x="911" y="231"/>
                  </a:lnTo>
                  <a:lnTo>
                    <a:pt x="912" y="231"/>
                  </a:lnTo>
                  <a:lnTo>
                    <a:pt x="911" y="230"/>
                  </a:lnTo>
                  <a:lnTo>
                    <a:pt x="912" y="230"/>
                  </a:lnTo>
                  <a:lnTo>
                    <a:pt x="912" y="228"/>
                  </a:lnTo>
                  <a:lnTo>
                    <a:pt x="913" y="228"/>
                  </a:lnTo>
                  <a:lnTo>
                    <a:pt x="913" y="227"/>
                  </a:lnTo>
                  <a:lnTo>
                    <a:pt x="915" y="227"/>
                  </a:lnTo>
                  <a:lnTo>
                    <a:pt x="916" y="226"/>
                  </a:lnTo>
                  <a:lnTo>
                    <a:pt x="917" y="226"/>
                  </a:lnTo>
                  <a:lnTo>
                    <a:pt x="917" y="225"/>
                  </a:lnTo>
                  <a:lnTo>
                    <a:pt x="920" y="225"/>
                  </a:lnTo>
                  <a:lnTo>
                    <a:pt x="920" y="222"/>
                  </a:lnTo>
                  <a:lnTo>
                    <a:pt x="921" y="222"/>
                  </a:lnTo>
                  <a:lnTo>
                    <a:pt x="921" y="221"/>
                  </a:lnTo>
                  <a:lnTo>
                    <a:pt x="922" y="221"/>
                  </a:lnTo>
                  <a:lnTo>
                    <a:pt x="923" y="221"/>
                  </a:lnTo>
                  <a:lnTo>
                    <a:pt x="923" y="222"/>
                  </a:lnTo>
                  <a:lnTo>
                    <a:pt x="923" y="225"/>
                  </a:lnTo>
                  <a:lnTo>
                    <a:pt x="922" y="222"/>
                  </a:lnTo>
                  <a:lnTo>
                    <a:pt x="922" y="225"/>
                  </a:lnTo>
                  <a:lnTo>
                    <a:pt x="923" y="225"/>
                  </a:lnTo>
                  <a:lnTo>
                    <a:pt x="922" y="226"/>
                  </a:lnTo>
                  <a:lnTo>
                    <a:pt x="923" y="226"/>
                  </a:lnTo>
                  <a:lnTo>
                    <a:pt x="922" y="227"/>
                  </a:lnTo>
                  <a:lnTo>
                    <a:pt x="922" y="228"/>
                  </a:lnTo>
                  <a:lnTo>
                    <a:pt x="921" y="228"/>
                  </a:lnTo>
                  <a:lnTo>
                    <a:pt x="922" y="230"/>
                  </a:lnTo>
                  <a:lnTo>
                    <a:pt x="922" y="228"/>
                  </a:lnTo>
                  <a:lnTo>
                    <a:pt x="923" y="228"/>
                  </a:lnTo>
                  <a:lnTo>
                    <a:pt x="923" y="230"/>
                  </a:lnTo>
                  <a:lnTo>
                    <a:pt x="924" y="230"/>
                  </a:lnTo>
                  <a:lnTo>
                    <a:pt x="924" y="231"/>
                  </a:lnTo>
                  <a:lnTo>
                    <a:pt x="924" y="232"/>
                  </a:lnTo>
                  <a:lnTo>
                    <a:pt x="923" y="232"/>
                  </a:lnTo>
                  <a:lnTo>
                    <a:pt x="923" y="231"/>
                  </a:lnTo>
                  <a:lnTo>
                    <a:pt x="922" y="231"/>
                  </a:lnTo>
                  <a:lnTo>
                    <a:pt x="922" y="232"/>
                  </a:lnTo>
                  <a:lnTo>
                    <a:pt x="923" y="232"/>
                  </a:lnTo>
                  <a:lnTo>
                    <a:pt x="923" y="235"/>
                  </a:lnTo>
                  <a:lnTo>
                    <a:pt x="923" y="236"/>
                  </a:lnTo>
                  <a:lnTo>
                    <a:pt x="924" y="235"/>
                  </a:lnTo>
                  <a:lnTo>
                    <a:pt x="926" y="235"/>
                  </a:lnTo>
                  <a:lnTo>
                    <a:pt x="926" y="236"/>
                  </a:lnTo>
                  <a:lnTo>
                    <a:pt x="924" y="236"/>
                  </a:lnTo>
                  <a:lnTo>
                    <a:pt x="924" y="237"/>
                  </a:lnTo>
                  <a:lnTo>
                    <a:pt x="924" y="238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8"/>
                  </a:lnTo>
                  <a:lnTo>
                    <a:pt x="926" y="238"/>
                  </a:lnTo>
                  <a:lnTo>
                    <a:pt x="926" y="239"/>
                  </a:lnTo>
                  <a:lnTo>
                    <a:pt x="928" y="238"/>
                  </a:lnTo>
                  <a:lnTo>
                    <a:pt x="928" y="239"/>
                  </a:lnTo>
                  <a:lnTo>
                    <a:pt x="928" y="241"/>
                  </a:lnTo>
                  <a:lnTo>
                    <a:pt x="929" y="241"/>
                  </a:lnTo>
                  <a:lnTo>
                    <a:pt x="930" y="241"/>
                  </a:lnTo>
                  <a:lnTo>
                    <a:pt x="929" y="243"/>
                  </a:lnTo>
                  <a:lnTo>
                    <a:pt x="928" y="243"/>
                  </a:lnTo>
                  <a:lnTo>
                    <a:pt x="928" y="244"/>
                  </a:lnTo>
                  <a:lnTo>
                    <a:pt x="929" y="244"/>
                  </a:lnTo>
                  <a:lnTo>
                    <a:pt x="928" y="245"/>
                  </a:lnTo>
                  <a:lnTo>
                    <a:pt x="929" y="245"/>
                  </a:lnTo>
                  <a:lnTo>
                    <a:pt x="929" y="244"/>
                  </a:lnTo>
                  <a:lnTo>
                    <a:pt x="930" y="245"/>
                  </a:lnTo>
                  <a:lnTo>
                    <a:pt x="930" y="247"/>
                  </a:lnTo>
                  <a:lnTo>
                    <a:pt x="930" y="248"/>
                  </a:lnTo>
                  <a:lnTo>
                    <a:pt x="929" y="248"/>
                  </a:lnTo>
                  <a:lnTo>
                    <a:pt x="928" y="249"/>
                  </a:lnTo>
                  <a:lnTo>
                    <a:pt x="926" y="249"/>
                  </a:lnTo>
                  <a:lnTo>
                    <a:pt x="926" y="252"/>
                  </a:lnTo>
                  <a:lnTo>
                    <a:pt x="928" y="252"/>
                  </a:lnTo>
                  <a:lnTo>
                    <a:pt x="928" y="249"/>
                  </a:lnTo>
                  <a:lnTo>
                    <a:pt x="929" y="249"/>
                  </a:lnTo>
                  <a:lnTo>
                    <a:pt x="930" y="249"/>
                  </a:lnTo>
                  <a:lnTo>
                    <a:pt x="932" y="249"/>
                  </a:lnTo>
                  <a:lnTo>
                    <a:pt x="933" y="249"/>
                  </a:lnTo>
                  <a:lnTo>
                    <a:pt x="932" y="252"/>
                  </a:lnTo>
                  <a:lnTo>
                    <a:pt x="930" y="253"/>
                  </a:lnTo>
                  <a:lnTo>
                    <a:pt x="929" y="253"/>
                  </a:lnTo>
                  <a:lnTo>
                    <a:pt x="929" y="254"/>
                  </a:lnTo>
                  <a:lnTo>
                    <a:pt x="929" y="255"/>
                  </a:lnTo>
                  <a:lnTo>
                    <a:pt x="930" y="255"/>
                  </a:lnTo>
                  <a:lnTo>
                    <a:pt x="932" y="254"/>
                  </a:lnTo>
                  <a:lnTo>
                    <a:pt x="932" y="255"/>
                  </a:lnTo>
                  <a:lnTo>
                    <a:pt x="932" y="256"/>
                  </a:lnTo>
                  <a:lnTo>
                    <a:pt x="930" y="256"/>
                  </a:lnTo>
                  <a:lnTo>
                    <a:pt x="929" y="256"/>
                  </a:lnTo>
                  <a:lnTo>
                    <a:pt x="928" y="258"/>
                  </a:lnTo>
                  <a:lnTo>
                    <a:pt x="929" y="258"/>
                  </a:lnTo>
                  <a:lnTo>
                    <a:pt x="930" y="258"/>
                  </a:lnTo>
                  <a:lnTo>
                    <a:pt x="932" y="258"/>
                  </a:lnTo>
                  <a:lnTo>
                    <a:pt x="933" y="258"/>
                  </a:lnTo>
                  <a:lnTo>
                    <a:pt x="934" y="258"/>
                  </a:lnTo>
                  <a:lnTo>
                    <a:pt x="933" y="259"/>
                  </a:lnTo>
                  <a:lnTo>
                    <a:pt x="933" y="261"/>
                  </a:lnTo>
                  <a:lnTo>
                    <a:pt x="934" y="261"/>
                  </a:lnTo>
                  <a:lnTo>
                    <a:pt x="934" y="262"/>
                  </a:lnTo>
                  <a:lnTo>
                    <a:pt x="933" y="264"/>
                  </a:lnTo>
                  <a:lnTo>
                    <a:pt x="934" y="264"/>
                  </a:lnTo>
                  <a:lnTo>
                    <a:pt x="935" y="264"/>
                  </a:lnTo>
                  <a:lnTo>
                    <a:pt x="938" y="264"/>
                  </a:lnTo>
                  <a:lnTo>
                    <a:pt x="938" y="265"/>
                  </a:lnTo>
                  <a:lnTo>
                    <a:pt x="935" y="265"/>
                  </a:lnTo>
                  <a:lnTo>
                    <a:pt x="935" y="266"/>
                  </a:lnTo>
                  <a:lnTo>
                    <a:pt x="933" y="266"/>
                  </a:lnTo>
                  <a:lnTo>
                    <a:pt x="933" y="265"/>
                  </a:lnTo>
                  <a:lnTo>
                    <a:pt x="932" y="265"/>
                  </a:lnTo>
                  <a:lnTo>
                    <a:pt x="932" y="264"/>
                  </a:lnTo>
                  <a:lnTo>
                    <a:pt x="930" y="264"/>
                  </a:lnTo>
                  <a:lnTo>
                    <a:pt x="929" y="264"/>
                  </a:lnTo>
                  <a:lnTo>
                    <a:pt x="928" y="265"/>
                  </a:lnTo>
                  <a:lnTo>
                    <a:pt x="929" y="265"/>
                  </a:lnTo>
                  <a:lnTo>
                    <a:pt x="930" y="265"/>
                  </a:lnTo>
                  <a:lnTo>
                    <a:pt x="932" y="265"/>
                  </a:lnTo>
                  <a:lnTo>
                    <a:pt x="933" y="266"/>
                  </a:lnTo>
                  <a:lnTo>
                    <a:pt x="933" y="267"/>
                  </a:lnTo>
                  <a:lnTo>
                    <a:pt x="932" y="267"/>
                  </a:lnTo>
                  <a:lnTo>
                    <a:pt x="930" y="267"/>
                  </a:lnTo>
                  <a:lnTo>
                    <a:pt x="930" y="270"/>
                  </a:lnTo>
                  <a:lnTo>
                    <a:pt x="932" y="270"/>
                  </a:lnTo>
                  <a:lnTo>
                    <a:pt x="933" y="270"/>
                  </a:lnTo>
                  <a:lnTo>
                    <a:pt x="934" y="267"/>
                  </a:lnTo>
                  <a:lnTo>
                    <a:pt x="934" y="270"/>
                  </a:lnTo>
                  <a:lnTo>
                    <a:pt x="935" y="270"/>
                  </a:lnTo>
                  <a:lnTo>
                    <a:pt x="938" y="270"/>
                  </a:lnTo>
                  <a:lnTo>
                    <a:pt x="938" y="271"/>
                  </a:lnTo>
                  <a:lnTo>
                    <a:pt x="938" y="272"/>
                  </a:lnTo>
                  <a:lnTo>
                    <a:pt x="935" y="272"/>
                  </a:lnTo>
                  <a:lnTo>
                    <a:pt x="934" y="272"/>
                  </a:lnTo>
                  <a:lnTo>
                    <a:pt x="933" y="273"/>
                  </a:lnTo>
                  <a:lnTo>
                    <a:pt x="934" y="273"/>
                  </a:lnTo>
                  <a:lnTo>
                    <a:pt x="935" y="273"/>
                  </a:lnTo>
                  <a:lnTo>
                    <a:pt x="935" y="275"/>
                  </a:lnTo>
                  <a:lnTo>
                    <a:pt x="934" y="275"/>
                  </a:lnTo>
                  <a:lnTo>
                    <a:pt x="934" y="276"/>
                  </a:lnTo>
                  <a:lnTo>
                    <a:pt x="933" y="276"/>
                  </a:lnTo>
                  <a:lnTo>
                    <a:pt x="933" y="275"/>
                  </a:lnTo>
                  <a:lnTo>
                    <a:pt x="932" y="275"/>
                  </a:lnTo>
                  <a:lnTo>
                    <a:pt x="930" y="275"/>
                  </a:lnTo>
                  <a:lnTo>
                    <a:pt x="929" y="275"/>
                  </a:lnTo>
                  <a:lnTo>
                    <a:pt x="928" y="276"/>
                  </a:lnTo>
                  <a:lnTo>
                    <a:pt x="929" y="276"/>
                  </a:lnTo>
                  <a:lnTo>
                    <a:pt x="930" y="278"/>
                  </a:lnTo>
                  <a:lnTo>
                    <a:pt x="929" y="278"/>
                  </a:lnTo>
                  <a:lnTo>
                    <a:pt x="928" y="278"/>
                  </a:lnTo>
                  <a:lnTo>
                    <a:pt x="929" y="279"/>
                  </a:lnTo>
                  <a:lnTo>
                    <a:pt x="928" y="281"/>
                  </a:lnTo>
                  <a:lnTo>
                    <a:pt x="926" y="279"/>
                  </a:lnTo>
                  <a:lnTo>
                    <a:pt x="924" y="279"/>
                  </a:lnTo>
                  <a:lnTo>
                    <a:pt x="923" y="279"/>
                  </a:lnTo>
                  <a:lnTo>
                    <a:pt x="923" y="281"/>
                  </a:lnTo>
                  <a:lnTo>
                    <a:pt x="924" y="281"/>
                  </a:lnTo>
                  <a:lnTo>
                    <a:pt x="924" y="279"/>
                  </a:lnTo>
                  <a:lnTo>
                    <a:pt x="926" y="281"/>
                  </a:lnTo>
                  <a:lnTo>
                    <a:pt x="928" y="282"/>
                  </a:lnTo>
                  <a:lnTo>
                    <a:pt x="928" y="281"/>
                  </a:lnTo>
                  <a:lnTo>
                    <a:pt x="929" y="282"/>
                  </a:lnTo>
                  <a:lnTo>
                    <a:pt x="929" y="283"/>
                  </a:lnTo>
                  <a:lnTo>
                    <a:pt x="928" y="283"/>
                  </a:lnTo>
                  <a:lnTo>
                    <a:pt x="926" y="282"/>
                  </a:lnTo>
                  <a:lnTo>
                    <a:pt x="926" y="283"/>
                  </a:lnTo>
                  <a:lnTo>
                    <a:pt x="928" y="283"/>
                  </a:lnTo>
                  <a:lnTo>
                    <a:pt x="929" y="284"/>
                  </a:lnTo>
                  <a:lnTo>
                    <a:pt x="930" y="283"/>
                  </a:lnTo>
                  <a:lnTo>
                    <a:pt x="932" y="283"/>
                  </a:lnTo>
                  <a:lnTo>
                    <a:pt x="930" y="284"/>
                  </a:lnTo>
                  <a:lnTo>
                    <a:pt x="930" y="285"/>
                  </a:lnTo>
                  <a:lnTo>
                    <a:pt x="930" y="288"/>
                  </a:lnTo>
                  <a:lnTo>
                    <a:pt x="929" y="285"/>
                  </a:lnTo>
                  <a:lnTo>
                    <a:pt x="928" y="288"/>
                  </a:lnTo>
                  <a:lnTo>
                    <a:pt x="929" y="288"/>
                  </a:lnTo>
                  <a:lnTo>
                    <a:pt x="930" y="288"/>
                  </a:lnTo>
                  <a:lnTo>
                    <a:pt x="932" y="288"/>
                  </a:lnTo>
                  <a:lnTo>
                    <a:pt x="933" y="289"/>
                  </a:lnTo>
                  <a:lnTo>
                    <a:pt x="934" y="289"/>
                  </a:lnTo>
                  <a:lnTo>
                    <a:pt x="934" y="288"/>
                  </a:lnTo>
                  <a:lnTo>
                    <a:pt x="935" y="288"/>
                  </a:lnTo>
                  <a:lnTo>
                    <a:pt x="935" y="289"/>
                  </a:lnTo>
                  <a:lnTo>
                    <a:pt x="935" y="290"/>
                  </a:lnTo>
                  <a:lnTo>
                    <a:pt x="934" y="290"/>
                  </a:lnTo>
                  <a:lnTo>
                    <a:pt x="933" y="290"/>
                  </a:lnTo>
                  <a:lnTo>
                    <a:pt x="933" y="292"/>
                  </a:lnTo>
                  <a:lnTo>
                    <a:pt x="934" y="292"/>
                  </a:lnTo>
                  <a:lnTo>
                    <a:pt x="935" y="292"/>
                  </a:lnTo>
                  <a:lnTo>
                    <a:pt x="935" y="293"/>
                  </a:lnTo>
                  <a:lnTo>
                    <a:pt x="934" y="293"/>
                  </a:lnTo>
                  <a:lnTo>
                    <a:pt x="934" y="294"/>
                  </a:lnTo>
                  <a:lnTo>
                    <a:pt x="935" y="293"/>
                  </a:lnTo>
                  <a:lnTo>
                    <a:pt x="938" y="292"/>
                  </a:lnTo>
                  <a:lnTo>
                    <a:pt x="938" y="293"/>
                  </a:lnTo>
                  <a:lnTo>
                    <a:pt x="939" y="293"/>
                  </a:lnTo>
                  <a:lnTo>
                    <a:pt x="940" y="293"/>
                  </a:lnTo>
                  <a:lnTo>
                    <a:pt x="939" y="294"/>
                  </a:lnTo>
                  <a:lnTo>
                    <a:pt x="940" y="294"/>
                  </a:lnTo>
                  <a:lnTo>
                    <a:pt x="940" y="296"/>
                  </a:lnTo>
                  <a:lnTo>
                    <a:pt x="939" y="296"/>
                  </a:lnTo>
                  <a:lnTo>
                    <a:pt x="938" y="296"/>
                  </a:lnTo>
                  <a:lnTo>
                    <a:pt x="938" y="298"/>
                  </a:lnTo>
                  <a:lnTo>
                    <a:pt x="935" y="299"/>
                  </a:lnTo>
                  <a:lnTo>
                    <a:pt x="934" y="300"/>
                  </a:lnTo>
                  <a:lnTo>
                    <a:pt x="934" y="299"/>
                  </a:lnTo>
                  <a:lnTo>
                    <a:pt x="933" y="300"/>
                  </a:lnTo>
                  <a:lnTo>
                    <a:pt x="934" y="300"/>
                  </a:lnTo>
                  <a:lnTo>
                    <a:pt x="933" y="301"/>
                  </a:lnTo>
                  <a:lnTo>
                    <a:pt x="934" y="301"/>
                  </a:lnTo>
                  <a:lnTo>
                    <a:pt x="934" y="300"/>
                  </a:lnTo>
                  <a:lnTo>
                    <a:pt x="935" y="300"/>
                  </a:lnTo>
                  <a:lnTo>
                    <a:pt x="938" y="299"/>
                  </a:lnTo>
                  <a:lnTo>
                    <a:pt x="939" y="299"/>
                  </a:lnTo>
                  <a:lnTo>
                    <a:pt x="940" y="299"/>
                  </a:lnTo>
                  <a:lnTo>
                    <a:pt x="941" y="299"/>
                  </a:lnTo>
                  <a:lnTo>
                    <a:pt x="943" y="299"/>
                  </a:lnTo>
                  <a:lnTo>
                    <a:pt x="943" y="298"/>
                  </a:lnTo>
                  <a:lnTo>
                    <a:pt x="944" y="298"/>
                  </a:lnTo>
                  <a:lnTo>
                    <a:pt x="944" y="299"/>
                  </a:lnTo>
                  <a:lnTo>
                    <a:pt x="944" y="300"/>
                  </a:lnTo>
                  <a:lnTo>
                    <a:pt x="946" y="300"/>
                  </a:lnTo>
                  <a:lnTo>
                    <a:pt x="947" y="300"/>
                  </a:lnTo>
                  <a:lnTo>
                    <a:pt x="947" y="301"/>
                  </a:lnTo>
                  <a:lnTo>
                    <a:pt x="946" y="301"/>
                  </a:lnTo>
                  <a:lnTo>
                    <a:pt x="944" y="302"/>
                  </a:lnTo>
                  <a:lnTo>
                    <a:pt x="943" y="302"/>
                  </a:lnTo>
                  <a:lnTo>
                    <a:pt x="941" y="305"/>
                  </a:lnTo>
                  <a:lnTo>
                    <a:pt x="940" y="305"/>
                  </a:lnTo>
                  <a:lnTo>
                    <a:pt x="940" y="306"/>
                  </a:lnTo>
                  <a:lnTo>
                    <a:pt x="941" y="305"/>
                  </a:lnTo>
                  <a:lnTo>
                    <a:pt x="943" y="305"/>
                  </a:lnTo>
                  <a:lnTo>
                    <a:pt x="944" y="302"/>
                  </a:lnTo>
                  <a:lnTo>
                    <a:pt x="947" y="301"/>
                  </a:lnTo>
                  <a:lnTo>
                    <a:pt x="949" y="301"/>
                  </a:lnTo>
                  <a:lnTo>
                    <a:pt x="947" y="302"/>
                  </a:lnTo>
                  <a:lnTo>
                    <a:pt x="949" y="302"/>
                  </a:lnTo>
                  <a:lnTo>
                    <a:pt x="949" y="301"/>
                  </a:lnTo>
                  <a:lnTo>
                    <a:pt x="949" y="300"/>
                  </a:lnTo>
                  <a:lnTo>
                    <a:pt x="950" y="300"/>
                  </a:lnTo>
                  <a:lnTo>
                    <a:pt x="950" y="301"/>
                  </a:lnTo>
                  <a:lnTo>
                    <a:pt x="951" y="301"/>
                  </a:lnTo>
                  <a:lnTo>
                    <a:pt x="951" y="300"/>
                  </a:lnTo>
                  <a:lnTo>
                    <a:pt x="952" y="300"/>
                  </a:lnTo>
                  <a:lnTo>
                    <a:pt x="955" y="300"/>
                  </a:lnTo>
                  <a:lnTo>
                    <a:pt x="952" y="301"/>
                  </a:lnTo>
                  <a:lnTo>
                    <a:pt x="951" y="302"/>
                  </a:lnTo>
                  <a:lnTo>
                    <a:pt x="952" y="302"/>
                  </a:lnTo>
                  <a:lnTo>
                    <a:pt x="951" y="305"/>
                  </a:lnTo>
                  <a:lnTo>
                    <a:pt x="952" y="305"/>
                  </a:lnTo>
                  <a:lnTo>
                    <a:pt x="955" y="305"/>
                  </a:lnTo>
                  <a:lnTo>
                    <a:pt x="955" y="306"/>
                  </a:lnTo>
                  <a:lnTo>
                    <a:pt x="956" y="306"/>
                  </a:lnTo>
                  <a:lnTo>
                    <a:pt x="957" y="306"/>
                  </a:lnTo>
                  <a:lnTo>
                    <a:pt x="957" y="307"/>
                  </a:lnTo>
                  <a:lnTo>
                    <a:pt x="958" y="307"/>
                  </a:lnTo>
                  <a:lnTo>
                    <a:pt x="958" y="306"/>
                  </a:lnTo>
                  <a:lnTo>
                    <a:pt x="961" y="306"/>
                  </a:lnTo>
                  <a:lnTo>
                    <a:pt x="961" y="307"/>
                  </a:lnTo>
                  <a:lnTo>
                    <a:pt x="962" y="307"/>
                  </a:lnTo>
                  <a:lnTo>
                    <a:pt x="964" y="307"/>
                  </a:lnTo>
                  <a:lnTo>
                    <a:pt x="966" y="307"/>
                  </a:lnTo>
                  <a:lnTo>
                    <a:pt x="966" y="309"/>
                  </a:lnTo>
                  <a:lnTo>
                    <a:pt x="967" y="309"/>
                  </a:lnTo>
                  <a:lnTo>
                    <a:pt x="968" y="309"/>
                  </a:lnTo>
                  <a:lnTo>
                    <a:pt x="969" y="309"/>
                  </a:lnTo>
                  <a:lnTo>
                    <a:pt x="969" y="310"/>
                  </a:lnTo>
                  <a:lnTo>
                    <a:pt x="968" y="310"/>
                  </a:lnTo>
                  <a:lnTo>
                    <a:pt x="966" y="310"/>
                  </a:lnTo>
                  <a:lnTo>
                    <a:pt x="966" y="311"/>
                  </a:lnTo>
                  <a:lnTo>
                    <a:pt x="966" y="312"/>
                  </a:lnTo>
                  <a:lnTo>
                    <a:pt x="964" y="312"/>
                  </a:lnTo>
                  <a:lnTo>
                    <a:pt x="962" y="312"/>
                  </a:lnTo>
                  <a:lnTo>
                    <a:pt x="961" y="312"/>
                  </a:lnTo>
                  <a:lnTo>
                    <a:pt x="958" y="312"/>
                  </a:lnTo>
                  <a:lnTo>
                    <a:pt x="958" y="315"/>
                  </a:lnTo>
                  <a:lnTo>
                    <a:pt x="960" y="315"/>
                  </a:lnTo>
                  <a:lnTo>
                    <a:pt x="960" y="316"/>
                  </a:lnTo>
                  <a:lnTo>
                    <a:pt x="961" y="316"/>
                  </a:lnTo>
                  <a:lnTo>
                    <a:pt x="962" y="315"/>
                  </a:lnTo>
                  <a:lnTo>
                    <a:pt x="962" y="316"/>
                  </a:lnTo>
                  <a:lnTo>
                    <a:pt x="964" y="316"/>
                  </a:lnTo>
                  <a:lnTo>
                    <a:pt x="966" y="316"/>
                  </a:lnTo>
                  <a:lnTo>
                    <a:pt x="967" y="316"/>
                  </a:lnTo>
                  <a:lnTo>
                    <a:pt x="967" y="317"/>
                  </a:lnTo>
                  <a:lnTo>
                    <a:pt x="967" y="318"/>
                  </a:lnTo>
                  <a:lnTo>
                    <a:pt x="968" y="318"/>
                  </a:lnTo>
                  <a:lnTo>
                    <a:pt x="968" y="319"/>
                  </a:lnTo>
                  <a:lnTo>
                    <a:pt x="967" y="319"/>
                  </a:lnTo>
                  <a:lnTo>
                    <a:pt x="968" y="321"/>
                  </a:lnTo>
                  <a:lnTo>
                    <a:pt x="967" y="321"/>
                  </a:lnTo>
                  <a:lnTo>
                    <a:pt x="967" y="323"/>
                  </a:lnTo>
                  <a:lnTo>
                    <a:pt x="966" y="323"/>
                  </a:lnTo>
                  <a:lnTo>
                    <a:pt x="964" y="324"/>
                  </a:lnTo>
                  <a:lnTo>
                    <a:pt x="964" y="326"/>
                  </a:lnTo>
                  <a:lnTo>
                    <a:pt x="964" y="327"/>
                  </a:lnTo>
                  <a:lnTo>
                    <a:pt x="966" y="326"/>
                  </a:lnTo>
                  <a:lnTo>
                    <a:pt x="967" y="326"/>
                  </a:lnTo>
                  <a:lnTo>
                    <a:pt x="967" y="324"/>
                  </a:lnTo>
                  <a:lnTo>
                    <a:pt x="967" y="323"/>
                  </a:lnTo>
                  <a:lnTo>
                    <a:pt x="968" y="323"/>
                  </a:lnTo>
                  <a:lnTo>
                    <a:pt x="969" y="323"/>
                  </a:lnTo>
                  <a:lnTo>
                    <a:pt x="969" y="321"/>
                  </a:lnTo>
                  <a:lnTo>
                    <a:pt x="970" y="321"/>
                  </a:lnTo>
                  <a:lnTo>
                    <a:pt x="970" y="323"/>
                  </a:lnTo>
                  <a:lnTo>
                    <a:pt x="973" y="323"/>
                  </a:lnTo>
                  <a:lnTo>
                    <a:pt x="973" y="324"/>
                  </a:lnTo>
                  <a:lnTo>
                    <a:pt x="974" y="324"/>
                  </a:lnTo>
                  <a:lnTo>
                    <a:pt x="975" y="324"/>
                  </a:lnTo>
                  <a:lnTo>
                    <a:pt x="977" y="324"/>
                  </a:lnTo>
                  <a:lnTo>
                    <a:pt x="977" y="326"/>
                  </a:lnTo>
                  <a:lnTo>
                    <a:pt x="978" y="326"/>
                  </a:lnTo>
                  <a:lnTo>
                    <a:pt x="979" y="327"/>
                  </a:lnTo>
                  <a:lnTo>
                    <a:pt x="979" y="328"/>
                  </a:lnTo>
                  <a:lnTo>
                    <a:pt x="981" y="328"/>
                  </a:lnTo>
                  <a:lnTo>
                    <a:pt x="981" y="329"/>
                  </a:lnTo>
                  <a:lnTo>
                    <a:pt x="983" y="329"/>
                  </a:lnTo>
                  <a:lnTo>
                    <a:pt x="981" y="332"/>
                  </a:lnTo>
                  <a:lnTo>
                    <a:pt x="981" y="333"/>
                  </a:lnTo>
                  <a:lnTo>
                    <a:pt x="981" y="334"/>
                  </a:lnTo>
                  <a:lnTo>
                    <a:pt x="979" y="334"/>
                  </a:lnTo>
                  <a:lnTo>
                    <a:pt x="978" y="334"/>
                  </a:lnTo>
                  <a:lnTo>
                    <a:pt x="978" y="335"/>
                  </a:lnTo>
                  <a:lnTo>
                    <a:pt x="978" y="336"/>
                  </a:lnTo>
                  <a:lnTo>
                    <a:pt x="977" y="336"/>
                  </a:lnTo>
                  <a:lnTo>
                    <a:pt x="975" y="338"/>
                  </a:lnTo>
                  <a:lnTo>
                    <a:pt x="974" y="336"/>
                  </a:lnTo>
                  <a:lnTo>
                    <a:pt x="974" y="338"/>
                  </a:lnTo>
                  <a:lnTo>
                    <a:pt x="975" y="338"/>
                  </a:lnTo>
                  <a:lnTo>
                    <a:pt x="975" y="339"/>
                  </a:lnTo>
                  <a:lnTo>
                    <a:pt x="977" y="339"/>
                  </a:lnTo>
                  <a:lnTo>
                    <a:pt x="978" y="339"/>
                  </a:lnTo>
                  <a:lnTo>
                    <a:pt x="978" y="341"/>
                  </a:lnTo>
                  <a:lnTo>
                    <a:pt x="977" y="341"/>
                  </a:lnTo>
                  <a:lnTo>
                    <a:pt x="975" y="341"/>
                  </a:lnTo>
                  <a:lnTo>
                    <a:pt x="974" y="341"/>
                  </a:lnTo>
                  <a:lnTo>
                    <a:pt x="974" y="343"/>
                  </a:lnTo>
                  <a:lnTo>
                    <a:pt x="975" y="343"/>
                  </a:lnTo>
                  <a:lnTo>
                    <a:pt x="977" y="343"/>
                  </a:lnTo>
                  <a:lnTo>
                    <a:pt x="977" y="344"/>
                  </a:lnTo>
                  <a:lnTo>
                    <a:pt x="975" y="344"/>
                  </a:lnTo>
                  <a:lnTo>
                    <a:pt x="977" y="345"/>
                  </a:lnTo>
                  <a:lnTo>
                    <a:pt x="977" y="346"/>
                  </a:lnTo>
                  <a:lnTo>
                    <a:pt x="975" y="346"/>
                  </a:lnTo>
                  <a:lnTo>
                    <a:pt x="975" y="347"/>
                  </a:lnTo>
                  <a:lnTo>
                    <a:pt x="975" y="350"/>
                  </a:lnTo>
                  <a:lnTo>
                    <a:pt x="974" y="350"/>
                  </a:lnTo>
                  <a:lnTo>
                    <a:pt x="973" y="351"/>
                  </a:lnTo>
                  <a:lnTo>
                    <a:pt x="973" y="350"/>
                  </a:lnTo>
                  <a:lnTo>
                    <a:pt x="970" y="350"/>
                  </a:lnTo>
                  <a:lnTo>
                    <a:pt x="970" y="351"/>
                  </a:lnTo>
                  <a:lnTo>
                    <a:pt x="970" y="352"/>
                  </a:lnTo>
                  <a:lnTo>
                    <a:pt x="969" y="352"/>
                  </a:lnTo>
                  <a:lnTo>
                    <a:pt x="968" y="352"/>
                  </a:lnTo>
                  <a:lnTo>
                    <a:pt x="968" y="353"/>
                  </a:lnTo>
                  <a:lnTo>
                    <a:pt x="967" y="353"/>
                  </a:lnTo>
                  <a:lnTo>
                    <a:pt x="966" y="353"/>
                  </a:lnTo>
                  <a:lnTo>
                    <a:pt x="964" y="355"/>
                  </a:lnTo>
                  <a:lnTo>
                    <a:pt x="962" y="355"/>
                  </a:lnTo>
                  <a:lnTo>
                    <a:pt x="961" y="356"/>
                  </a:lnTo>
                  <a:lnTo>
                    <a:pt x="960" y="356"/>
                  </a:lnTo>
                  <a:lnTo>
                    <a:pt x="960" y="358"/>
                  </a:lnTo>
                  <a:lnTo>
                    <a:pt x="958" y="358"/>
                  </a:lnTo>
                  <a:lnTo>
                    <a:pt x="957" y="358"/>
                  </a:lnTo>
                  <a:lnTo>
                    <a:pt x="957" y="359"/>
                  </a:lnTo>
                  <a:lnTo>
                    <a:pt x="956" y="359"/>
                  </a:lnTo>
                  <a:lnTo>
                    <a:pt x="955" y="359"/>
                  </a:lnTo>
                  <a:lnTo>
                    <a:pt x="952" y="359"/>
                  </a:lnTo>
                  <a:lnTo>
                    <a:pt x="952" y="361"/>
                  </a:lnTo>
                  <a:lnTo>
                    <a:pt x="951" y="359"/>
                  </a:lnTo>
                  <a:lnTo>
                    <a:pt x="951" y="358"/>
                  </a:lnTo>
                  <a:lnTo>
                    <a:pt x="950" y="359"/>
                  </a:lnTo>
                  <a:lnTo>
                    <a:pt x="949" y="359"/>
                  </a:lnTo>
                  <a:lnTo>
                    <a:pt x="947" y="359"/>
                  </a:lnTo>
                  <a:lnTo>
                    <a:pt x="946" y="359"/>
                  </a:lnTo>
                  <a:lnTo>
                    <a:pt x="944" y="359"/>
                  </a:lnTo>
                  <a:lnTo>
                    <a:pt x="943" y="361"/>
                  </a:lnTo>
                  <a:lnTo>
                    <a:pt x="941" y="361"/>
                  </a:lnTo>
                  <a:lnTo>
                    <a:pt x="941" y="362"/>
                  </a:lnTo>
                  <a:lnTo>
                    <a:pt x="940" y="362"/>
                  </a:lnTo>
                  <a:lnTo>
                    <a:pt x="939" y="362"/>
                  </a:lnTo>
                  <a:lnTo>
                    <a:pt x="938" y="362"/>
                  </a:lnTo>
                  <a:lnTo>
                    <a:pt x="935" y="362"/>
                  </a:lnTo>
                  <a:lnTo>
                    <a:pt x="934" y="362"/>
                  </a:lnTo>
                  <a:lnTo>
                    <a:pt x="934" y="363"/>
                  </a:lnTo>
                  <a:lnTo>
                    <a:pt x="933" y="363"/>
                  </a:lnTo>
                  <a:lnTo>
                    <a:pt x="933" y="362"/>
                  </a:lnTo>
                  <a:lnTo>
                    <a:pt x="932" y="362"/>
                  </a:lnTo>
                  <a:lnTo>
                    <a:pt x="932" y="363"/>
                  </a:lnTo>
                  <a:lnTo>
                    <a:pt x="932" y="364"/>
                  </a:lnTo>
                  <a:lnTo>
                    <a:pt x="930" y="364"/>
                  </a:lnTo>
                  <a:lnTo>
                    <a:pt x="929" y="364"/>
                  </a:lnTo>
                  <a:lnTo>
                    <a:pt x="929" y="366"/>
                  </a:lnTo>
                  <a:lnTo>
                    <a:pt x="928" y="366"/>
                  </a:lnTo>
                  <a:lnTo>
                    <a:pt x="926" y="366"/>
                  </a:lnTo>
                  <a:lnTo>
                    <a:pt x="926" y="368"/>
                  </a:lnTo>
                  <a:lnTo>
                    <a:pt x="926" y="369"/>
                  </a:lnTo>
                  <a:lnTo>
                    <a:pt x="924" y="369"/>
                  </a:lnTo>
                  <a:lnTo>
                    <a:pt x="924" y="370"/>
                  </a:lnTo>
                  <a:lnTo>
                    <a:pt x="923" y="370"/>
                  </a:lnTo>
                  <a:lnTo>
                    <a:pt x="922" y="370"/>
                  </a:lnTo>
                  <a:lnTo>
                    <a:pt x="921" y="370"/>
                  </a:lnTo>
                  <a:lnTo>
                    <a:pt x="921" y="372"/>
                  </a:lnTo>
                  <a:lnTo>
                    <a:pt x="920" y="372"/>
                  </a:lnTo>
                  <a:lnTo>
                    <a:pt x="917" y="372"/>
                  </a:lnTo>
                  <a:lnTo>
                    <a:pt x="917" y="373"/>
                  </a:lnTo>
                  <a:lnTo>
                    <a:pt x="917" y="374"/>
                  </a:lnTo>
                  <a:lnTo>
                    <a:pt x="916" y="374"/>
                  </a:lnTo>
                  <a:lnTo>
                    <a:pt x="915" y="374"/>
                  </a:lnTo>
                  <a:lnTo>
                    <a:pt x="913" y="376"/>
                  </a:lnTo>
                  <a:lnTo>
                    <a:pt x="912" y="376"/>
                  </a:lnTo>
                  <a:lnTo>
                    <a:pt x="911" y="378"/>
                  </a:lnTo>
                  <a:lnTo>
                    <a:pt x="909" y="379"/>
                  </a:lnTo>
                  <a:lnTo>
                    <a:pt x="907" y="379"/>
                  </a:lnTo>
                  <a:lnTo>
                    <a:pt x="906" y="379"/>
                  </a:lnTo>
                  <a:lnTo>
                    <a:pt x="905" y="379"/>
                  </a:lnTo>
                  <a:lnTo>
                    <a:pt x="904" y="379"/>
                  </a:lnTo>
                  <a:lnTo>
                    <a:pt x="903" y="379"/>
                  </a:lnTo>
                  <a:lnTo>
                    <a:pt x="901" y="379"/>
                  </a:lnTo>
                  <a:lnTo>
                    <a:pt x="899" y="380"/>
                  </a:lnTo>
                  <a:lnTo>
                    <a:pt x="899" y="379"/>
                  </a:lnTo>
                  <a:lnTo>
                    <a:pt x="898" y="379"/>
                  </a:lnTo>
                  <a:lnTo>
                    <a:pt x="898" y="380"/>
                  </a:lnTo>
                  <a:lnTo>
                    <a:pt x="897" y="380"/>
                  </a:lnTo>
                  <a:lnTo>
                    <a:pt x="897" y="379"/>
                  </a:lnTo>
                  <a:lnTo>
                    <a:pt x="895" y="380"/>
                  </a:lnTo>
                  <a:lnTo>
                    <a:pt x="894" y="379"/>
                  </a:lnTo>
                  <a:lnTo>
                    <a:pt x="894" y="380"/>
                  </a:lnTo>
                  <a:lnTo>
                    <a:pt x="893" y="380"/>
                  </a:lnTo>
                  <a:lnTo>
                    <a:pt x="890" y="380"/>
                  </a:lnTo>
                  <a:lnTo>
                    <a:pt x="888" y="380"/>
                  </a:lnTo>
                  <a:lnTo>
                    <a:pt x="887" y="381"/>
                  </a:lnTo>
                  <a:lnTo>
                    <a:pt x="886" y="381"/>
                  </a:lnTo>
                  <a:lnTo>
                    <a:pt x="887" y="380"/>
                  </a:lnTo>
                  <a:lnTo>
                    <a:pt x="886" y="380"/>
                  </a:lnTo>
                  <a:lnTo>
                    <a:pt x="884" y="381"/>
                  </a:lnTo>
                  <a:lnTo>
                    <a:pt x="884" y="380"/>
                  </a:lnTo>
                  <a:lnTo>
                    <a:pt x="884" y="379"/>
                  </a:lnTo>
                  <a:lnTo>
                    <a:pt x="882" y="379"/>
                  </a:lnTo>
                  <a:lnTo>
                    <a:pt x="881" y="379"/>
                  </a:lnTo>
                  <a:lnTo>
                    <a:pt x="880" y="379"/>
                  </a:lnTo>
                  <a:lnTo>
                    <a:pt x="878" y="379"/>
                  </a:lnTo>
                  <a:lnTo>
                    <a:pt x="877" y="379"/>
                  </a:lnTo>
                  <a:lnTo>
                    <a:pt x="876" y="379"/>
                  </a:lnTo>
                  <a:lnTo>
                    <a:pt x="875" y="379"/>
                  </a:lnTo>
                  <a:lnTo>
                    <a:pt x="872" y="379"/>
                  </a:lnTo>
                  <a:lnTo>
                    <a:pt x="871" y="379"/>
                  </a:lnTo>
                  <a:lnTo>
                    <a:pt x="870" y="379"/>
                  </a:lnTo>
                  <a:lnTo>
                    <a:pt x="870" y="378"/>
                  </a:lnTo>
                  <a:lnTo>
                    <a:pt x="869" y="378"/>
                  </a:lnTo>
                  <a:lnTo>
                    <a:pt x="869" y="379"/>
                  </a:lnTo>
                  <a:lnTo>
                    <a:pt x="867" y="379"/>
                  </a:lnTo>
                  <a:lnTo>
                    <a:pt x="866" y="379"/>
                  </a:lnTo>
                  <a:lnTo>
                    <a:pt x="864" y="379"/>
                  </a:lnTo>
                  <a:lnTo>
                    <a:pt x="863" y="380"/>
                  </a:lnTo>
                  <a:lnTo>
                    <a:pt x="863" y="379"/>
                  </a:lnTo>
                  <a:lnTo>
                    <a:pt x="861" y="379"/>
                  </a:lnTo>
                  <a:lnTo>
                    <a:pt x="860" y="379"/>
                  </a:lnTo>
                  <a:lnTo>
                    <a:pt x="859" y="379"/>
                  </a:lnTo>
                  <a:lnTo>
                    <a:pt x="859" y="378"/>
                  </a:lnTo>
                  <a:lnTo>
                    <a:pt x="855" y="379"/>
                  </a:lnTo>
                  <a:lnTo>
                    <a:pt x="854" y="379"/>
                  </a:lnTo>
                  <a:lnTo>
                    <a:pt x="853" y="379"/>
                  </a:lnTo>
                  <a:lnTo>
                    <a:pt x="852" y="379"/>
                  </a:lnTo>
                  <a:lnTo>
                    <a:pt x="850" y="378"/>
                  </a:lnTo>
                  <a:lnTo>
                    <a:pt x="849" y="379"/>
                  </a:lnTo>
                  <a:lnTo>
                    <a:pt x="848" y="379"/>
                  </a:lnTo>
                  <a:lnTo>
                    <a:pt x="844" y="379"/>
                  </a:lnTo>
                  <a:lnTo>
                    <a:pt x="843" y="379"/>
                  </a:lnTo>
                  <a:lnTo>
                    <a:pt x="842" y="379"/>
                  </a:lnTo>
                  <a:lnTo>
                    <a:pt x="841" y="379"/>
                  </a:lnTo>
                  <a:lnTo>
                    <a:pt x="840" y="378"/>
                  </a:lnTo>
                  <a:lnTo>
                    <a:pt x="840" y="379"/>
                  </a:lnTo>
                  <a:lnTo>
                    <a:pt x="837" y="379"/>
                  </a:lnTo>
                  <a:lnTo>
                    <a:pt x="836" y="379"/>
                  </a:lnTo>
                  <a:lnTo>
                    <a:pt x="835" y="379"/>
                  </a:lnTo>
                  <a:lnTo>
                    <a:pt x="833" y="379"/>
                  </a:lnTo>
                  <a:lnTo>
                    <a:pt x="832" y="379"/>
                  </a:lnTo>
                  <a:lnTo>
                    <a:pt x="831" y="379"/>
                  </a:lnTo>
                  <a:lnTo>
                    <a:pt x="829" y="379"/>
                  </a:lnTo>
                  <a:lnTo>
                    <a:pt x="827" y="380"/>
                  </a:lnTo>
                  <a:lnTo>
                    <a:pt x="826" y="380"/>
                  </a:lnTo>
                  <a:lnTo>
                    <a:pt x="825" y="380"/>
                  </a:lnTo>
                  <a:lnTo>
                    <a:pt x="824" y="380"/>
                  </a:lnTo>
                  <a:lnTo>
                    <a:pt x="824" y="379"/>
                  </a:lnTo>
                  <a:lnTo>
                    <a:pt x="823" y="379"/>
                  </a:lnTo>
                  <a:lnTo>
                    <a:pt x="823" y="380"/>
                  </a:lnTo>
                  <a:lnTo>
                    <a:pt x="821" y="380"/>
                  </a:lnTo>
                  <a:lnTo>
                    <a:pt x="819" y="381"/>
                  </a:lnTo>
                  <a:lnTo>
                    <a:pt x="818" y="383"/>
                  </a:lnTo>
                  <a:lnTo>
                    <a:pt x="816" y="383"/>
                  </a:lnTo>
                  <a:lnTo>
                    <a:pt x="815" y="383"/>
                  </a:lnTo>
                  <a:lnTo>
                    <a:pt x="815" y="385"/>
                  </a:lnTo>
                  <a:lnTo>
                    <a:pt x="814" y="385"/>
                  </a:lnTo>
                  <a:lnTo>
                    <a:pt x="814" y="386"/>
                  </a:lnTo>
                  <a:lnTo>
                    <a:pt x="813" y="386"/>
                  </a:lnTo>
                  <a:lnTo>
                    <a:pt x="810" y="386"/>
                  </a:lnTo>
                  <a:lnTo>
                    <a:pt x="810" y="387"/>
                  </a:lnTo>
                  <a:lnTo>
                    <a:pt x="810" y="389"/>
                  </a:lnTo>
                  <a:lnTo>
                    <a:pt x="809" y="389"/>
                  </a:lnTo>
                  <a:lnTo>
                    <a:pt x="809" y="390"/>
                  </a:lnTo>
                  <a:lnTo>
                    <a:pt x="808" y="390"/>
                  </a:lnTo>
                  <a:lnTo>
                    <a:pt x="808" y="391"/>
                  </a:lnTo>
                  <a:lnTo>
                    <a:pt x="808" y="392"/>
                  </a:lnTo>
                  <a:lnTo>
                    <a:pt x="807" y="392"/>
                  </a:lnTo>
                  <a:lnTo>
                    <a:pt x="806" y="395"/>
                  </a:lnTo>
                  <a:lnTo>
                    <a:pt x="804" y="395"/>
                  </a:lnTo>
                  <a:lnTo>
                    <a:pt x="802" y="395"/>
                  </a:lnTo>
                  <a:lnTo>
                    <a:pt x="801" y="395"/>
                  </a:lnTo>
                  <a:lnTo>
                    <a:pt x="800" y="395"/>
                  </a:lnTo>
                  <a:lnTo>
                    <a:pt x="800" y="396"/>
                  </a:lnTo>
                  <a:lnTo>
                    <a:pt x="798" y="396"/>
                  </a:lnTo>
                  <a:lnTo>
                    <a:pt x="797" y="396"/>
                  </a:lnTo>
                  <a:lnTo>
                    <a:pt x="796" y="396"/>
                  </a:lnTo>
                  <a:lnTo>
                    <a:pt x="795" y="396"/>
                  </a:lnTo>
                  <a:lnTo>
                    <a:pt x="795" y="397"/>
                  </a:lnTo>
                  <a:lnTo>
                    <a:pt x="792" y="397"/>
                  </a:lnTo>
                  <a:lnTo>
                    <a:pt x="792" y="398"/>
                  </a:lnTo>
                  <a:lnTo>
                    <a:pt x="791" y="398"/>
                  </a:lnTo>
                  <a:lnTo>
                    <a:pt x="790" y="398"/>
                  </a:lnTo>
                  <a:lnTo>
                    <a:pt x="789" y="398"/>
                  </a:lnTo>
                  <a:lnTo>
                    <a:pt x="787" y="398"/>
                  </a:lnTo>
                  <a:lnTo>
                    <a:pt x="787" y="400"/>
                  </a:lnTo>
                  <a:lnTo>
                    <a:pt x="786" y="400"/>
                  </a:lnTo>
                  <a:lnTo>
                    <a:pt x="786" y="401"/>
                  </a:lnTo>
                  <a:lnTo>
                    <a:pt x="783" y="401"/>
                  </a:lnTo>
                  <a:lnTo>
                    <a:pt x="783" y="403"/>
                  </a:lnTo>
                  <a:lnTo>
                    <a:pt x="781" y="403"/>
                  </a:lnTo>
                  <a:lnTo>
                    <a:pt x="780" y="403"/>
                  </a:lnTo>
                  <a:lnTo>
                    <a:pt x="780" y="404"/>
                  </a:lnTo>
                  <a:lnTo>
                    <a:pt x="779" y="404"/>
                  </a:lnTo>
                  <a:lnTo>
                    <a:pt x="778" y="407"/>
                  </a:lnTo>
                  <a:lnTo>
                    <a:pt x="775" y="407"/>
                  </a:lnTo>
                  <a:lnTo>
                    <a:pt x="774" y="407"/>
                  </a:lnTo>
                  <a:lnTo>
                    <a:pt x="774" y="408"/>
                  </a:lnTo>
                  <a:lnTo>
                    <a:pt x="773" y="408"/>
                  </a:lnTo>
                  <a:lnTo>
                    <a:pt x="773" y="409"/>
                  </a:lnTo>
                  <a:lnTo>
                    <a:pt x="772" y="412"/>
                  </a:lnTo>
                  <a:lnTo>
                    <a:pt x="770" y="412"/>
                  </a:lnTo>
                  <a:lnTo>
                    <a:pt x="770" y="413"/>
                  </a:lnTo>
                  <a:lnTo>
                    <a:pt x="769" y="413"/>
                  </a:lnTo>
                  <a:lnTo>
                    <a:pt x="768" y="413"/>
                  </a:lnTo>
                  <a:lnTo>
                    <a:pt x="766" y="414"/>
                  </a:lnTo>
                  <a:lnTo>
                    <a:pt x="764" y="414"/>
                  </a:lnTo>
                  <a:lnTo>
                    <a:pt x="763" y="414"/>
                  </a:lnTo>
                  <a:lnTo>
                    <a:pt x="764" y="415"/>
                  </a:lnTo>
                  <a:lnTo>
                    <a:pt x="764" y="417"/>
                  </a:lnTo>
                  <a:lnTo>
                    <a:pt x="763" y="417"/>
                  </a:lnTo>
                  <a:lnTo>
                    <a:pt x="763" y="418"/>
                  </a:lnTo>
                  <a:lnTo>
                    <a:pt x="762" y="418"/>
                  </a:lnTo>
                  <a:lnTo>
                    <a:pt x="761" y="419"/>
                  </a:lnTo>
                  <a:lnTo>
                    <a:pt x="761" y="421"/>
                  </a:lnTo>
                  <a:lnTo>
                    <a:pt x="759" y="421"/>
                  </a:lnTo>
                  <a:lnTo>
                    <a:pt x="757" y="423"/>
                  </a:lnTo>
                  <a:lnTo>
                    <a:pt x="756" y="423"/>
                  </a:lnTo>
                  <a:lnTo>
                    <a:pt x="756" y="424"/>
                  </a:lnTo>
                  <a:lnTo>
                    <a:pt x="755" y="424"/>
                  </a:lnTo>
                  <a:lnTo>
                    <a:pt x="755" y="425"/>
                  </a:lnTo>
                  <a:lnTo>
                    <a:pt x="753" y="425"/>
                  </a:lnTo>
                  <a:lnTo>
                    <a:pt x="753" y="426"/>
                  </a:lnTo>
                  <a:lnTo>
                    <a:pt x="752" y="426"/>
                  </a:lnTo>
                  <a:lnTo>
                    <a:pt x="751" y="427"/>
                  </a:lnTo>
                  <a:lnTo>
                    <a:pt x="751" y="426"/>
                  </a:lnTo>
                  <a:lnTo>
                    <a:pt x="749" y="426"/>
                  </a:lnTo>
                  <a:lnTo>
                    <a:pt x="749" y="427"/>
                  </a:lnTo>
                  <a:lnTo>
                    <a:pt x="747" y="430"/>
                  </a:lnTo>
                  <a:lnTo>
                    <a:pt x="746" y="431"/>
                  </a:lnTo>
                  <a:lnTo>
                    <a:pt x="745" y="432"/>
                  </a:lnTo>
                  <a:lnTo>
                    <a:pt x="744" y="432"/>
                  </a:lnTo>
                  <a:lnTo>
                    <a:pt x="744" y="433"/>
                  </a:lnTo>
                  <a:lnTo>
                    <a:pt x="743" y="433"/>
                  </a:lnTo>
                  <a:lnTo>
                    <a:pt x="743" y="435"/>
                  </a:lnTo>
                  <a:lnTo>
                    <a:pt x="741" y="435"/>
                  </a:lnTo>
                  <a:lnTo>
                    <a:pt x="739" y="436"/>
                  </a:lnTo>
                  <a:lnTo>
                    <a:pt x="741" y="436"/>
                  </a:lnTo>
                  <a:lnTo>
                    <a:pt x="743" y="436"/>
                  </a:lnTo>
                  <a:lnTo>
                    <a:pt x="743" y="435"/>
                  </a:lnTo>
                  <a:lnTo>
                    <a:pt x="744" y="435"/>
                  </a:lnTo>
                  <a:lnTo>
                    <a:pt x="745" y="433"/>
                  </a:lnTo>
                  <a:lnTo>
                    <a:pt x="746" y="433"/>
                  </a:lnTo>
                  <a:lnTo>
                    <a:pt x="749" y="432"/>
                  </a:lnTo>
                  <a:lnTo>
                    <a:pt x="751" y="431"/>
                  </a:lnTo>
                  <a:lnTo>
                    <a:pt x="752" y="430"/>
                  </a:lnTo>
                  <a:lnTo>
                    <a:pt x="753" y="430"/>
                  </a:lnTo>
                  <a:lnTo>
                    <a:pt x="755" y="427"/>
                  </a:lnTo>
                  <a:lnTo>
                    <a:pt x="756" y="427"/>
                  </a:lnTo>
                  <a:lnTo>
                    <a:pt x="756" y="426"/>
                  </a:lnTo>
                  <a:lnTo>
                    <a:pt x="757" y="425"/>
                  </a:lnTo>
                  <a:lnTo>
                    <a:pt x="759" y="425"/>
                  </a:lnTo>
                  <a:lnTo>
                    <a:pt x="761" y="424"/>
                  </a:lnTo>
                  <a:lnTo>
                    <a:pt x="763" y="423"/>
                  </a:lnTo>
                  <a:lnTo>
                    <a:pt x="764" y="419"/>
                  </a:lnTo>
                  <a:lnTo>
                    <a:pt x="766" y="419"/>
                  </a:lnTo>
                  <a:lnTo>
                    <a:pt x="768" y="417"/>
                  </a:lnTo>
                  <a:lnTo>
                    <a:pt x="769" y="417"/>
                  </a:lnTo>
                  <a:lnTo>
                    <a:pt x="770" y="417"/>
                  </a:lnTo>
                  <a:lnTo>
                    <a:pt x="772" y="415"/>
                  </a:lnTo>
                  <a:lnTo>
                    <a:pt x="773" y="414"/>
                  </a:lnTo>
                  <a:lnTo>
                    <a:pt x="774" y="413"/>
                  </a:lnTo>
                  <a:lnTo>
                    <a:pt x="775" y="413"/>
                  </a:lnTo>
                  <a:lnTo>
                    <a:pt x="779" y="412"/>
                  </a:lnTo>
                  <a:lnTo>
                    <a:pt x="780" y="412"/>
                  </a:lnTo>
                  <a:lnTo>
                    <a:pt x="781" y="409"/>
                  </a:lnTo>
                  <a:lnTo>
                    <a:pt x="783" y="409"/>
                  </a:lnTo>
                  <a:lnTo>
                    <a:pt x="784" y="409"/>
                  </a:lnTo>
                  <a:lnTo>
                    <a:pt x="784" y="408"/>
                  </a:lnTo>
                  <a:lnTo>
                    <a:pt x="786" y="408"/>
                  </a:lnTo>
                  <a:lnTo>
                    <a:pt x="787" y="407"/>
                  </a:lnTo>
                  <a:lnTo>
                    <a:pt x="789" y="406"/>
                  </a:lnTo>
                  <a:lnTo>
                    <a:pt x="790" y="406"/>
                  </a:lnTo>
                  <a:lnTo>
                    <a:pt x="791" y="406"/>
                  </a:lnTo>
                  <a:lnTo>
                    <a:pt x="792" y="406"/>
                  </a:lnTo>
                  <a:lnTo>
                    <a:pt x="797" y="404"/>
                  </a:lnTo>
                  <a:lnTo>
                    <a:pt x="797" y="403"/>
                  </a:lnTo>
                  <a:lnTo>
                    <a:pt x="798" y="403"/>
                  </a:lnTo>
                  <a:lnTo>
                    <a:pt x="800" y="403"/>
                  </a:lnTo>
                  <a:lnTo>
                    <a:pt x="801" y="403"/>
                  </a:lnTo>
                  <a:lnTo>
                    <a:pt x="802" y="401"/>
                  </a:lnTo>
                  <a:lnTo>
                    <a:pt x="806" y="401"/>
                  </a:lnTo>
                  <a:lnTo>
                    <a:pt x="809" y="400"/>
                  </a:lnTo>
                  <a:lnTo>
                    <a:pt x="814" y="398"/>
                  </a:lnTo>
                  <a:lnTo>
                    <a:pt x="815" y="398"/>
                  </a:lnTo>
                  <a:lnTo>
                    <a:pt x="819" y="397"/>
                  </a:lnTo>
                  <a:lnTo>
                    <a:pt x="823" y="396"/>
                  </a:lnTo>
                  <a:lnTo>
                    <a:pt x="824" y="396"/>
                  </a:lnTo>
                  <a:lnTo>
                    <a:pt x="826" y="396"/>
                  </a:lnTo>
                  <a:lnTo>
                    <a:pt x="827" y="396"/>
                  </a:lnTo>
                  <a:lnTo>
                    <a:pt x="831" y="396"/>
                  </a:lnTo>
                  <a:lnTo>
                    <a:pt x="832" y="396"/>
                  </a:lnTo>
                  <a:lnTo>
                    <a:pt x="833" y="396"/>
                  </a:lnTo>
                  <a:lnTo>
                    <a:pt x="836" y="396"/>
                  </a:lnTo>
                  <a:lnTo>
                    <a:pt x="836" y="397"/>
                  </a:lnTo>
                  <a:lnTo>
                    <a:pt x="837" y="397"/>
                  </a:lnTo>
                  <a:lnTo>
                    <a:pt x="840" y="397"/>
                  </a:lnTo>
                  <a:lnTo>
                    <a:pt x="840" y="398"/>
                  </a:lnTo>
                  <a:lnTo>
                    <a:pt x="841" y="398"/>
                  </a:lnTo>
                  <a:lnTo>
                    <a:pt x="842" y="398"/>
                  </a:lnTo>
                  <a:lnTo>
                    <a:pt x="842" y="400"/>
                  </a:lnTo>
                  <a:lnTo>
                    <a:pt x="843" y="401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2" y="403"/>
                  </a:lnTo>
                  <a:lnTo>
                    <a:pt x="841" y="403"/>
                  </a:lnTo>
                  <a:lnTo>
                    <a:pt x="841" y="404"/>
                  </a:lnTo>
                  <a:lnTo>
                    <a:pt x="842" y="404"/>
                  </a:lnTo>
                  <a:lnTo>
                    <a:pt x="842" y="406"/>
                  </a:lnTo>
                  <a:lnTo>
                    <a:pt x="842" y="407"/>
                  </a:lnTo>
                  <a:lnTo>
                    <a:pt x="841" y="407"/>
                  </a:lnTo>
                  <a:lnTo>
                    <a:pt x="841" y="408"/>
                  </a:lnTo>
                  <a:lnTo>
                    <a:pt x="840" y="409"/>
                  </a:lnTo>
                  <a:lnTo>
                    <a:pt x="837" y="409"/>
                  </a:lnTo>
                  <a:lnTo>
                    <a:pt x="836" y="409"/>
                  </a:lnTo>
                  <a:lnTo>
                    <a:pt x="836" y="412"/>
                  </a:lnTo>
                  <a:lnTo>
                    <a:pt x="833" y="412"/>
                  </a:lnTo>
                  <a:lnTo>
                    <a:pt x="833" y="413"/>
                  </a:lnTo>
                  <a:lnTo>
                    <a:pt x="832" y="413"/>
                  </a:lnTo>
                  <a:lnTo>
                    <a:pt x="832" y="414"/>
                  </a:lnTo>
                  <a:lnTo>
                    <a:pt x="829" y="414"/>
                  </a:lnTo>
                  <a:lnTo>
                    <a:pt x="827" y="415"/>
                  </a:lnTo>
                  <a:lnTo>
                    <a:pt x="825" y="417"/>
                  </a:lnTo>
                  <a:lnTo>
                    <a:pt x="824" y="417"/>
                  </a:lnTo>
                  <a:lnTo>
                    <a:pt x="823" y="417"/>
                  </a:lnTo>
                  <a:lnTo>
                    <a:pt x="821" y="417"/>
                  </a:lnTo>
                  <a:lnTo>
                    <a:pt x="821" y="415"/>
                  </a:lnTo>
                  <a:lnTo>
                    <a:pt x="819" y="415"/>
                  </a:lnTo>
                  <a:lnTo>
                    <a:pt x="818" y="415"/>
                  </a:lnTo>
                  <a:lnTo>
                    <a:pt x="816" y="415"/>
                  </a:lnTo>
                  <a:lnTo>
                    <a:pt x="816" y="414"/>
                  </a:lnTo>
                  <a:lnTo>
                    <a:pt x="815" y="414"/>
                  </a:lnTo>
                  <a:lnTo>
                    <a:pt x="814" y="415"/>
                  </a:lnTo>
                  <a:lnTo>
                    <a:pt x="813" y="415"/>
                  </a:lnTo>
                  <a:lnTo>
                    <a:pt x="810" y="415"/>
                  </a:lnTo>
                  <a:lnTo>
                    <a:pt x="809" y="415"/>
                  </a:lnTo>
                  <a:lnTo>
                    <a:pt x="808" y="415"/>
                  </a:lnTo>
                  <a:lnTo>
                    <a:pt x="807" y="415"/>
                  </a:lnTo>
                  <a:lnTo>
                    <a:pt x="807" y="417"/>
                  </a:lnTo>
                  <a:lnTo>
                    <a:pt x="809" y="415"/>
                  </a:lnTo>
                  <a:lnTo>
                    <a:pt x="809" y="417"/>
                  </a:lnTo>
                  <a:lnTo>
                    <a:pt x="810" y="417"/>
                  </a:lnTo>
                  <a:lnTo>
                    <a:pt x="814" y="418"/>
                  </a:lnTo>
                  <a:lnTo>
                    <a:pt x="815" y="418"/>
                  </a:lnTo>
                  <a:lnTo>
                    <a:pt x="816" y="419"/>
                  </a:lnTo>
                  <a:lnTo>
                    <a:pt x="816" y="423"/>
                  </a:lnTo>
                  <a:lnTo>
                    <a:pt x="818" y="423"/>
                  </a:lnTo>
                  <a:lnTo>
                    <a:pt x="819" y="423"/>
                  </a:lnTo>
                  <a:lnTo>
                    <a:pt x="821" y="421"/>
                  </a:lnTo>
                  <a:lnTo>
                    <a:pt x="823" y="421"/>
                  </a:lnTo>
                  <a:lnTo>
                    <a:pt x="824" y="419"/>
                  </a:lnTo>
                  <a:lnTo>
                    <a:pt x="826" y="419"/>
                  </a:lnTo>
                  <a:lnTo>
                    <a:pt x="825" y="421"/>
                  </a:lnTo>
                  <a:lnTo>
                    <a:pt x="826" y="421"/>
                  </a:lnTo>
                  <a:lnTo>
                    <a:pt x="827" y="421"/>
                  </a:lnTo>
                  <a:lnTo>
                    <a:pt x="827" y="423"/>
                  </a:lnTo>
                  <a:lnTo>
                    <a:pt x="827" y="424"/>
                  </a:lnTo>
                  <a:lnTo>
                    <a:pt x="826" y="424"/>
                  </a:lnTo>
                  <a:lnTo>
                    <a:pt x="825" y="425"/>
                  </a:lnTo>
                  <a:lnTo>
                    <a:pt x="825" y="426"/>
                  </a:lnTo>
                  <a:lnTo>
                    <a:pt x="824" y="427"/>
                  </a:lnTo>
                  <a:lnTo>
                    <a:pt x="824" y="430"/>
                  </a:lnTo>
                  <a:lnTo>
                    <a:pt x="823" y="430"/>
                  </a:lnTo>
                  <a:lnTo>
                    <a:pt x="821" y="430"/>
                  </a:lnTo>
                  <a:lnTo>
                    <a:pt x="821" y="431"/>
                  </a:lnTo>
                  <a:lnTo>
                    <a:pt x="816" y="432"/>
                  </a:lnTo>
                  <a:lnTo>
                    <a:pt x="818" y="432"/>
                  </a:lnTo>
                  <a:lnTo>
                    <a:pt x="818" y="433"/>
                  </a:lnTo>
                  <a:lnTo>
                    <a:pt x="819" y="433"/>
                  </a:lnTo>
                  <a:lnTo>
                    <a:pt x="821" y="432"/>
                  </a:lnTo>
                  <a:lnTo>
                    <a:pt x="821" y="433"/>
                  </a:lnTo>
                  <a:lnTo>
                    <a:pt x="823" y="433"/>
                  </a:lnTo>
                  <a:lnTo>
                    <a:pt x="823" y="432"/>
                  </a:lnTo>
                  <a:lnTo>
                    <a:pt x="824" y="432"/>
                  </a:lnTo>
                  <a:lnTo>
                    <a:pt x="824" y="433"/>
                  </a:lnTo>
                  <a:lnTo>
                    <a:pt x="824" y="435"/>
                  </a:lnTo>
                  <a:lnTo>
                    <a:pt x="823" y="435"/>
                  </a:lnTo>
                  <a:lnTo>
                    <a:pt x="821" y="435"/>
                  </a:lnTo>
                  <a:lnTo>
                    <a:pt x="821" y="436"/>
                  </a:lnTo>
                  <a:lnTo>
                    <a:pt x="821" y="438"/>
                  </a:lnTo>
                  <a:lnTo>
                    <a:pt x="823" y="440"/>
                  </a:lnTo>
                  <a:lnTo>
                    <a:pt x="821" y="440"/>
                  </a:lnTo>
                  <a:lnTo>
                    <a:pt x="823" y="441"/>
                  </a:lnTo>
                  <a:lnTo>
                    <a:pt x="823" y="442"/>
                  </a:lnTo>
                  <a:lnTo>
                    <a:pt x="823" y="443"/>
                  </a:lnTo>
                  <a:lnTo>
                    <a:pt x="823" y="444"/>
                  </a:lnTo>
                  <a:lnTo>
                    <a:pt x="821" y="444"/>
                  </a:lnTo>
                  <a:lnTo>
                    <a:pt x="821" y="446"/>
                  </a:lnTo>
                  <a:lnTo>
                    <a:pt x="823" y="446"/>
                  </a:lnTo>
                  <a:lnTo>
                    <a:pt x="821" y="448"/>
                  </a:lnTo>
                  <a:lnTo>
                    <a:pt x="823" y="448"/>
                  </a:lnTo>
                  <a:lnTo>
                    <a:pt x="824" y="448"/>
                  </a:lnTo>
                  <a:lnTo>
                    <a:pt x="825" y="448"/>
                  </a:lnTo>
                  <a:lnTo>
                    <a:pt x="826" y="448"/>
                  </a:lnTo>
                  <a:lnTo>
                    <a:pt x="826" y="449"/>
                  </a:lnTo>
                  <a:lnTo>
                    <a:pt x="827" y="449"/>
                  </a:lnTo>
                  <a:lnTo>
                    <a:pt x="829" y="449"/>
                  </a:lnTo>
                  <a:lnTo>
                    <a:pt x="831" y="449"/>
                  </a:lnTo>
                  <a:lnTo>
                    <a:pt x="832" y="449"/>
                  </a:lnTo>
                  <a:lnTo>
                    <a:pt x="831" y="450"/>
                  </a:lnTo>
                  <a:lnTo>
                    <a:pt x="829" y="450"/>
                  </a:lnTo>
                  <a:lnTo>
                    <a:pt x="826" y="450"/>
                  </a:lnTo>
                  <a:lnTo>
                    <a:pt x="826" y="452"/>
                  </a:lnTo>
                  <a:lnTo>
                    <a:pt x="827" y="452"/>
                  </a:lnTo>
                  <a:lnTo>
                    <a:pt x="829" y="452"/>
                  </a:lnTo>
                  <a:lnTo>
                    <a:pt x="829" y="453"/>
                  </a:lnTo>
                  <a:lnTo>
                    <a:pt x="831" y="453"/>
                  </a:lnTo>
                  <a:lnTo>
                    <a:pt x="831" y="454"/>
                  </a:lnTo>
                  <a:lnTo>
                    <a:pt x="832" y="453"/>
                  </a:lnTo>
                  <a:lnTo>
                    <a:pt x="833" y="453"/>
                  </a:lnTo>
                  <a:lnTo>
                    <a:pt x="835" y="453"/>
                  </a:lnTo>
                  <a:lnTo>
                    <a:pt x="835" y="454"/>
                  </a:lnTo>
                  <a:lnTo>
                    <a:pt x="836" y="454"/>
                  </a:lnTo>
                  <a:lnTo>
                    <a:pt x="836" y="457"/>
                  </a:lnTo>
                  <a:lnTo>
                    <a:pt x="837" y="457"/>
                  </a:lnTo>
                  <a:lnTo>
                    <a:pt x="840" y="457"/>
                  </a:lnTo>
                  <a:lnTo>
                    <a:pt x="840" y="454"/>
                  </a:lnTo>
                  <a:lnTo>
                    <a:pt x="841" y="454"/>
                  </a:lnTo>
                  <a:lnTo>
                    <a:pt x="841" y="457"/>
                  </a:lnTo>
                  <a:lnTo>
                    <a:pt x="843" y="457"/>
                  </a:lnTo>
                  <a:lnTo>
                    <a:pt x="844" y="457"/>
                  </a:lnTo>
                  <a:lnTo>
                    <a:pt x="843" y="458"/>
                  </a:lnTo>
                  <a:lnTo>
                    <a:pt x="842" y="458"/>
                  </a:lnTo>
                  <a:lnTo>
                    <a:pt x="842" y="459"/>
                  </a:lnTo>
                  <a:lnTo>
                    <a:pt x="843" y="458"/>
                  </a:lnTo>
                  <a:lnTo>
                    <a:pt x="844" y="458"/>
                  </a:lnTo>
                  <a:lnTo>
                    <a:pt x="846" y="458"/>
                  </a:lnTo>
                  <a:lnTo>
                    <a:pt x="844" y="459"/>
                  </a:lnTo>
                  <a:lnTo>
                    <a:pt x="846" y="459"/>
                  </a:lnTo>
                  <a:lnTo>
                    <a:pt x="846" y="458"/>
                  </a:lnTo>
                  <a:lnTo>
                    <a:pt x="848" y="458"/>
                  </a:lnTo>
                  <a:lnTo>
                    <a:pt x="849" y="458"/>
                  </a:lnTo>
                  <a:lnTo>
                    <a:pt x="853" y="454"/>
                  </a:lnTo>
                  <a:lnTo>
                    <a:pt x="854" y="454"/>
                  </a:lnTo>
                  <a:lnTo>
                    <a:pt x="854" y="457"/>
                  </a:lnTo>
                  <a:lnTo>
                    <a:pt x="854" y="458"/>
                  </a:lnTo>
                  <a:lnTo>
                    <a:pt x="855" y="458"/>
                  </a:lnTo>
                  <a:lnTo>
                    <a:pt x="855" y="459"/>
                  </a:lnTo>
                  <a:lnTo>
                    <a:pt x="858" y="458"/>
                  </a:lnTo>
                  <a:lnTo>
                    <a:pt x="859" y="458"/>
                  </a:lnTo>
                  <a:lnTo>
                    <a:pt x="860" y="458"/>
                  </a:lnTo>
                  <a:lnTo>
                    <a:pt x="860" y="459"/>
                  </a:lnTo>
                  <a:lnTo>
                    <a:pt x="861" y="460"/>
                  </a:lnTo>
                  <a:lnTo>
                    <a:pt x="861" y="461"/>
                  </a:lnTo>
                  <a:lnTo>
                    <a:pt x="860" y="461"/>
                  </a:lnTo>
                  <a:lnTo>
                    <a:pt x="859" y="461"/>
                  </a:lnTo>
                  <a:lnTo>
                    <a:pt x="858" y="463"/>
                  </a:lnTo>
                  <a:lnTo>
                    <a:pt x="859" y="463"/>
                  </a:lnTo>
                  <a:lnTo>
                    <a:pt x="863" y="463"/>
                  </a:lnTo>
                  <a:lnTo>
                    <a:pt x="864" y="463"/>
                  </a:lnTo>
                  <a:lnTo>
                    <a:pt x="864" y="465"/>
                  </a:lnTo>
                  <a:lnTo>
                    <a:pt x="863" y="465"/>
                  </a:lnTo>
                  <a:lnTo>
                    <a:pt x="863" y="466"/>
                  </a:lnTo>
                  <a:lnTo>
                    <a:pt x="861" y="466"/>
                  </a:lnTo>
                  <a:lnTo>
                    <a:pt x="860" y="465"/>
                  </a:lnTo>
                  <a:lnTo>
                    <a:pt x="859" y="465"/>
                  </a:lnTo>
                  <a:lnTo>
                    <a:pt x="859" y="466"/>
                  </a:lnTo>
                  <a:lnTo>
                    <a:pt x="858" y="466"/>
                  </a:lnTo>
                  <a:lnTo>
                    <a:pt x="855" y="467"/>
                  </a:lnTo>
                  <a:lnTo>
                    <a:pt x="854" y="466"/>
                  </a:lnTo>
                  <a:lnTo>
                    <a:pt x="854" y="467"/>
                  </a:lnTo>
                  <a:lnTo>
                    <a:pt x="853" y="467"/>
                  </a:lnTo>
                  <a:lnTo>
                    <a:pt x="852" y="467"/>
                  </a:lnTo>
                  <a:lnTo>
                    <a:pt x="850" y="467"/>
                  </a:lnTo>
                  <a:lnTo>
                    <a:pt x="852" y="469"/>
                  </a:lnTo>
                  <a:lnTo>
                    <a:pt x="850" y="469"/>
                  </a:lnTo>
                  <a:lnTo>
                    <a:pt x="849" y="469"/>
                  </a:lnTo>
                  <a:lnTo>
                    <a:pt x="849" y="470"/>
                  </a:lnTo>
                  <a:lnTo>
                    <a:pt x="848" y="470"/>
                  </a:lnTo>
                  <a:lnTo>
                    <a:pt x="846" y="470"/>
                  </a:lnTo>
                  <a:lnTo>
                    <a:pt x="844" y="470"/>
                  </a:lnTo>
                  <a:lnTo>
                    <a:pt x="843" y="470"/>
                  </a:lnTo>
                  <a:lnTo>
                    <a:pt x="842" y="470"/>
                  </a:lnTo>
                  <a:lnTo>
                    <a:pt x="842" y="471"/>
                  </a:lnTo>
                  <a:lnTo>
                    <a:pt x="841" y="471"/>
                  </a:lnTo>
                  <a:lnTo>
                    <a:pt x="841" y="472"/>
                  </a:lnTo>
                  <a:lnTo>
                    <a:pt x="840" y="472"/>
                  </a:lnTo>
                  <a:lnTo>
                    <a:pt x="840" y="471"/>
                  </a:lnTo>
                  <a:lnTo>
                    <a:pt x="837" y="472"/>
                  </a:lnTo>
                  <a:lnTo>
                    <a:pt x="836" y="472"/>
                  </a:lnTo>
                  <a:lnTo>
                    <a:pt x="836" y="475"/>
                  </a:lnTo>
                  <a:lnTo>
                    <a:pt x="835" y="475"/>
                  </a:lnTo>
                  <a:lnTo>
                    <a:pt x="833" y="475"/>
                  </a:lnTo>
                  <a:lnTo>
                    <a:pt x="833" y="472"/>
                  </a:lnTo>
                  <a:lnTo>
                    <a:pt x="832" y="472"/>
                  </a:lnTo>
                  <a:lnTo>
                    <a:pt x="833" y="475"/>
                  </a:lnTo>
                  <a:lnTo>
                    <a:pt x="832" y="475"/>
                  </a:lnTo>
                  <a:lnTo>
                    <a:pt x="831" y="475"/>
                  </a:lnTo>
                  <a:lnTo>
                    <a:pt x="829" y="475"/>
                  </a:lnTo>
                  <a:lnTo>
                    <a:pt x="829" y="476"/>
                  </a:lnTo>
                  <a:lnTo>
                    <a:pt x="827" y="476"/>
                  </a:lnTo>
                  <a:lnTo>
                    <a:pt x="827" y="475"/>
                  </a:lnTo>
                  <a:lnTo>
                    <a:pt x="826" y="476"/>
                  </a:lnTo>
                  <a:lnTo>
                    <a:pt x="825" y="476"/>
                  </a:lnTo>
                  <a:lnTo>
                    <a:pt x="825" y="475"/>
                  </a:lnTo>
                  <a:lnTo>
                    <a:pt x="824" y="475"/>
                  </a:lnTo>
                  <a:lnTo>
                    <a:pt x="824" y="476"/>
                  </a:lnTo>
                  <a:lnTo>
                    <a:pt x="825" y="476"/>
                  </a:lnTo>
                  <a:lnTo>
                    <a:pt x="825" y="477"/>
                  </a:lnTo>
                  <a:lnTo>
                    <a:pt x="825" y="478"/>
                  </a:lnTo>
                  <a:lnTo>
                    <a:pt x="824" y="478"/>
                  </a:lnTo>
                  <a:lnTo>
                    <a:pt x="823" y="478"/>
                  </a:lnTo>
                  <a:lnTo>
                    <a:pt x="821" y="478"/>
                  </a:lnTo>
                  <a:lnTo>
                    <a:pt x="819" y="478"/>
                  </a:lnTo>
                  <a:lnTo>
                    <a:pt x="819" y="477"/>
                  </a:lnTo>
                  <a:lnTo>
                    <a:pt x="819" y="476"/>
                  </a:lnTo>
                  <a:lnTo>
                    <a:pt x="821" y="476"/>
                  </a:lnTo>
                  <a:lnTo>
                    <a:pt x="821" y="475"/>
                  </a:lnTo>
                  <a:lnTo>
                    <a:pt x="819" y="476"/>
                  </a:lnTo>
                  <a:lnTo>
                    <a:pt x="818" y="476"/>
                  </a:lnTo>
                  <a:lnTo>
                    <a:pt x="818" y="477"/>
                  </a:lnTo>
                  <a:lnTo>
                    <a:pt x="818" y="478"/>
                  </a:lnTo>
                  <a:lnTo>
                    <a:pt x="816" y="478"/>
                  </a:lnTo>
                  <a:lnTo>
                    <a:pt x="816" y="477"/>
                  </a:lnTo>
                  <a:lnTo>
                    <a:pt x="815" y="477"/>
                  </a:lnTo>
                  <a:lnTo>
                    <a:pt x="814" y="477"/>
                  </a:lnTo>
                  <a:lnTo>
                    <a:pt x="814" y="478"/>
                  </a:lnTo>
                  <a:lnTo>
                    <a:pt x="813" y="478"/>
                  </a:lnTo>
                  <a:lnTo>
                    <a:pt x="814" y="480"/>
                  </a:lnTo>
                  <a:lnTo>
                    <a:pt x="813" y="480"/>
                  </a:lnTo>
                  <a:lnTo>
                    <a:pt x="813" y="481"/>
                  </a:lnTo>
                  <a:lnTo>
                    <a:pt x="814" y="481"/>
                  </a:lnTo>
                  <a:lnTo>
                    <a:pt x="813" y="483"/>
                  </a:lnTo>
                  <a:lnTo>
                    <a:pt x="810" y="483"/>
                  </a:lnTo>
                  <a:lnTo>
                    <a:pt x="809" y="483"/>
                  </a:lnTo>
                  <a:lnTo>
                    <a:pt x="809" y="484"/>
                  </a:lnTo>
                  <a:lnTo>
                    <a:pt x="808" y="484"/>
                  </a:lnTo>
                  <a:lnTo>
                    <a:pt x="808" y="486"/>
                  </a:lnTo>
                  <a:lnTo>
                    <a:pt x="807" y="486"/>
                  </a:lnTo>
                  <a:lnTo>
                    <a:pt x="806" y="486"/>
                  </a:lnTo>
                  <a:lnTo>
                    <a:pt x="807" y="487"/>
                  </a:lnTo>
                  <a:lnTo>
                    <a:pt x="806" y="487"/>
                  </a:lnTo>
                  <a:lnTo>
                    <a:pt x="804" y="488"/>
                  </a:lnTo>
                  <a:lnTo>
                    <a:pt x="804" y="489"/>
                  </a:lnTo>
                  <a:lnTo>
                    <a:pt x="802" y="489"/>
                  </a:lnTo>
                  <a:lnTo>
                    <a:pt x="801" y="489"/>
                  </a:lnTo>
                  <a:lnTo>
                    <a:pt x="801" y="492"/>
                  </a:lnTo>
                  <a:lnTo>
                    <a:pt x="800" y="492"/>
                  </a:lnTo>
                  <a:lnTo>
                    <a:pt x="800" y="493"/>
                  </a:lnTo>
                  <a:lnTo>
                    <a:pt x="798" y="493"/>
                  </a:lnTo>
                  <a:lnTo>
                    <a:pt x="797" y="493"/>
                  </a:lnTo>
                  <a:lnTo>
                    <a:pt x="796" y="493"/>
                  </a:lnTo>
                  <a:lnTo>
                    <a:pt x="796" y="492"/>
                  </a:lnTo>
                  <a:lnTo>
                    <a:pt x="795" y="492"/>
                  </a:lnTo>
                  <a:lnTo>
                    <a:pt x="795" y="493"/>
                  </a:lnTo>
                  <a:lnTo>
                    <a:pt x="795" y="494"/>
                  </a:lnTo>
                  <a:lnTo>
                    <a:pt x="792" y="495"/>
                  </a:lnTo>
                  <a:lnTo>
                    <a:pt x="791" y="495"/>
                  </a:lnTo>
                  <a:lnTo>
                    <a:pt x="790" y="495"/>
                  </a:lnTo>
                  <a:lnTo>
                    <a:pt x="789" y="495"/>
                  </a:lnTo>
                  <a:lnTo>
                    <a:pt x="789" y="494"/>
                  </a:lnTo>
                  <a:lnTo>
                    <a:pt x="789" y="493"/>
                  </a:lnTo>
                  <a:lnTo>
                    <a:pt x="789" y="492"/>
                  </a:lnTo>
                  <a:lnTo>
                    <a:pt x="787" y="492"/>
                  </a:lnTo>
                  <a:lnTo>
                    <a:pt x="787" y="489"/>
                  </a:lnTo>
                  <a:lnTo>
                    <a:pt x="786" y="489"/>
                  </a:lnTo>
                  <a:lnTo>
                    <a:pt x="786" y="492"/>
                  </a:lnTo>
                  <a:lnTo>
                    <a:pt x="784" y="493"/>
                  </a:lnTo>
                  <a:lnTo>
                    <a:pt x="784" y="492"/>
                  </a:lnTo>
                  <a:lnTo>
                    <a:pt x="784" y="489"/>
                  </a:lnTo>
                  <a:lnTo>
                    <a:pt x="784" y="488"/>
                  </a:lnTo>
                  <a:lnTo>
                    <a:pt x="786" y="488"/>
                  </a:lnTo>
                  <a:lnTo>
                    <a:pt x="786" y="487"/>
                  </a:lnTo>
                  <a:lnTo>
                    <a:pt x="786" y="486"/>
                  </a:lnTo>
                  <a:lnTo>
                    <a:pt x="786" y="484"/>
                  </a:lnTo>
                  <a:lnTo>
                    <a:pt x="787" y="483"/>
                  </a:lnTo>
                  <a:lnTo>
                    <a:pt x="789" y="481"/>
                  </a:lnTo>
                  <a:lnTo>
                    <a:pt x="789" y="480"/>
                  </a:lnTo>
                  <a:lnTo>
                    <a:pt x="790" y="480"/>
                  </a:lnTo>
                  <a:lnTo>
                    <a:pt x="790" y="478"/>
                  </a:lnTo>
                  <a:lnTo>
                    <a:pt x="791" y="478"/>
                  </a:lnTo>
                  <a:lnTo>
                    <a:pt x="792" y="477"/>
                  </a:lnTo>
                  <a:lnTo>
                    <a:pt x="791" y="477"/>
                  </a:lnTo>
                  <a:lnTo>
                    <a:pt x="792" y="476"/>
                  </a:lnTo>
                  <a:lnTo>
                    <a:pt x="796" y="475"/>
                  </a:lnTo>
                  <a:lnTo>
                    <a:pt x="796" y="476"/>
                  </a:lnTo>
                  <a:lnTo>
                    <a:pt x="797" y="476"/>
                  </a:lnTo>
                  <a:lnTo>
                    <a:pt x="797" y="475"/>
                  </a:lnTo>
                  <a:lnTo>
                    <a:pt x="796" y="475"/>
                  </a:lnTo>
                  <a:lnTo>
                    <a:pt x="798" y="472"/>
                  </a:lnTo>
                  <a:lnTo>
                    <a:pt x="801" y="471"/>
                  </a:lnTo>
                  <a:lnTo>
                    <a:pt x="802" y="471"/>
                  </a:lnTo>
                  <a:lnTo>
                    <a:pt x="804" y="470"/>
                  </a:lnTo>
                  <a:lnTo>
                    <a:pt x="806" y="469"/>
                  </a:lnTo>
                  <a:lnTo>
                    <a:pt x="808" y="469"/>
                  </a:lnTo>
                  <a:lnTo>
                    <a:pt x="810" y="467"/>
                  </a:lnTo>
                  <a:lnTo>
                    <a:pt x="813" y="466"/>
                  </a:lnTo>
                  <a:lnTo>
                    <a:pt x="814" y="466"/>
                  </a:lnTo>
                  <a:lnTo>
                    <a:pt x="815" y="466"/>
                  </a:lnTo>
                  <a:lnTo>
                    <a:pt x="815" y="465"/>
                  </a:lnTo>
                  <a:lnTo>
                    <a:pt x="816" y="465"/>
                  </a:lnTo>
                  <a:lnTo>
                    <a:pt x="818" y="465"/>
                  </a:lnTo>
                  <a:lnTo>
                    <a:pt x="818" y="466"/>
                  </a:lnTo>
                  <a:lnTo>
                    <a:pt x="816" y="466"/>
                  </a:lnTo>
                  <a:lnTo>
                    <a:pt x="816" y="467"/>
                  </a:lnTo>
                  <a:lnTo>
                    <a:pt x="818" y="467"/>
                  </a:lnTo>
                  <a:lnTo>
                    <a:pt x="818" y="466"/>
                  </a:lnTo>
                  <a:lnTo>
                    <a:pt x="819" y="467"/>
                  </a:lnTo>
                  <a:lnTo>
                    <a:pt x="819" y="466"/>
                  </a:lnTo>
                  <a:lnTo>
                    <a:pt x="821" y="466"/>
                  </a:lnTo>
                  <a:lnTo>
                    <a:pt x="823" y="465"/>
                  </a:lnTo>
                  <a:lnTo>
                    <a:pt x="824" y="465"/>
                  </a:lnTo>
                  <a:lnTo>
                    <a:pt x="825" y="465"/>
                  </a:lnTo>
                  <a:lnTo>
                    <a:pt x="826" y="465"/>
                  </a:lnTo>
                  <a:lnTo>
                    <a:pt x="826" y="463"/>
                  </a:lnTo>
                  <a:lnTo>
                    <a:pt x="827" y="463"/>
                  </a:lnTo>
                  <a:lnTo>
                    <a:pt x="829" y="463"/>
                  </a:lnTo>
                  <a:lnTo>
                    <a:pt x="831" y="463"/>
                  </a:lnTo>
                  <a:lnTo>
                    <a:pt x="829" y="461"/>
                  </a:lnTo>
                  <a:lnTo>
                    <a:pt x="826" y="461"/>
                  </a:lnTo>
                  <a:lnTo>
                    <a:pt x="825" y="463"/>
                  </a:lnTo>
                  <a:lnTo>
                    <a:pt x="825" y="461"/>
                  </a:lnTo>
                  <a:lnTo>
                    <a:pt x="824" y="461"/>
                  </a:lnTo>
                  <a:lnTo>
                    <a:pt x="823" y="461"/>
                  </a:lnTo>
                  <a:lnTo>
                    <a:pt x="821" y="461"/>
                  </a:lnTo>
                  <a:lnTo>
                    <a:pt x="819" y="461"/>
                  </a:lnTo>
                  <a:lnTo>
                    <a:pt x="819" y="463"/>
                  </a:lnTo>
                  <a:lnTo>
                    <a:pt x="818" y="463"/>
                  </a:lnTo>
                  <a:lnTo>
                    <a:pt x="818" y="461"/>
                  </a:lnTo>
                  <a:lnTo>
                    <a:pt x="816" y="461"/>
                  </a:lnTo>
                  <a:lnTo>
                    <a:pt x="815" y="461"/>
                  </a:lnTo>
                  <a:lnTo>
                    <a:pt x="814" y="463"/>
                  </a:lnTo>
                  <a:lnTo>
                    <a:pt x="813" y="465"/>
                  </a:lnTo>
                  <a:lnTo>
                    <a:pt x="813" y="463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3" y="461"/>
                  </a:lnTo>
                  <a:lnTo>
                    <a:pt x="814" y="460"/>
                  </a:lnTo>
                  <a:lnTo>
                    <a:pt x="815" y="460"/>
                  </a:lnTo>
                  <a:lnTo>
                    <a:pt x="815" y="459"/>
                  </a:lnTo>
                  <a:lnTo>
                    <a:pt x="816" y="459"/>
                  </a:lnTo>
                  <a:lnTo>
                    <a:pt x="818" y="459"/>
                  </a:lnTo>
                  <a:lnTo>
                    <a:pt x="818" y="458"/>
                  </a:lnTo>
                  <a:lnTo>
                    <a:pt x="819" y="458"/>
                  </a:lnTo>
                  <a:lnTo>
                    <a:pt x="819" y="457"/>
                  </a:lnTo>
                  <a:lnTo>
                    <a:pt x="821" y="457"/>
                  </a:lnTo>
                  <a:lnTo>
                    <a:pt x="821" y="454"/>
                  </a:lnTo>
                  <a:lnTo>
                    <a:pt x="819" y="457"/>
                  </a:lnTo>
                  <a:lnTo>
                    <a:pt x="819" y="454"/>
                  </a:lnTo>
                  <a:lnTo>
                    <a:pt x="818" y="454"/>
                  </a:lnTo>
                  <a:lnTo>
                    <a:pt x="818" y="457"/>
                  </a:lnTo>
                  <a:lnTo>
                    <a:pt x="816" y="457"/>
                  </a:lnTo>
                  <a:lnTo>
                    <a:pt x="816" y="458"/>
                  </a:lnTo>
                  <a:lnTo>
                    <a:pt x="815" y="458"/>
                  </a:lnTo>
                  <a:lnTo>
                    <a:pt x="815" y="459"/>
                  </a:lnTo>
                  <a:lnTo>
                    <a:pt x="814" y="459"/>
                  </a:lnTo>
                  <a:lnTo>
                    <a:pt x="814" y="458"/>
                  </a:lnTo>
                  <a:lnTo>
                    <a:pt x="813" y="458"/>
                  </a:lnTo>
                  <a:lnTo>
                    <a:pt x="813" y="459"/>
                  </a:lnTo>
                  <a:lnTo>
                    <a:pt x="810" y="459"/>
                  </a:lnTo>
                  <a:lnTo>
                    <a:pt x="808" y="460"/>
                  </a:lnTo>
                  <a:lnTo>
                    <a:pt x="807" y="461"/>
                  </a:lnTo>
                  <a:lnTo>
                    <a:pt x="804" y="463"/>
                  </a:lnTo>
                  <a:lnTo>
                    <a:pt x="802" y="463"/>
                  </a:lnTo>
                  <a:lnTo>
                    <a:pt x="801" y="463"/>
                  </a:lnTo>
                  <a:lnTo>
                    <a:pt x="801" y="465"/>
                  </a:lnTo>
                  <a:lnTo>
                    <a:pt x="800" y="465"/>
                  </a:lnTo>
                  <a:lnTo>
                    <a:pt x="798" y="465"/>
                  </a:lnTo>
                  <a:lnTo>
                    <a:pt x="797" y="465"/>
                  </a:lnTo>
                  <a:lnTo>
                    <a:pt x="797" y="466"/>
                  </a:lnTo>
                  <a:lnTo>
                    <a:pt x="796" y="466"/>
                  </a:lnTo>
                  <a:lnTo>
                    <a:pt x="796" y="465"/>
                  </a:lnTo>
                  <a:lnTo>
                    <a:pt x="795" y="463"/>
                  </a:lnTo>
                  <a:lnTo>
                    <a:pt x="795" y="465"/>
                  </a:lnTo>
                  <a:lnTo>
                    <a:pt x="795" y="466"/>
                  </a:lnTo>
                  <a:lnTo>
                    <a:pt x="792" y="466"/>
                  </a:lnTo>
                  <a:lnTo>
                    <a:pt x="791" y="466"/>
                  </a:lnTo>
                  <a:lnTo>
                    <a:pt x="790" y="467"/>
                  </a:lnTo>
                  <a:lnTo>
                    <a:pt x="789" y="467"/>
                  </a:lnTo>
                  <a:lnTo>
                    <a:pt x="787" y="467"/>
                  </a:lnTo>
                  <a:lnTo>
                    <a:pt x="786" y="467"/>
                  </a:lnTo>
                  <a:lnTo>
                    <a:pt x="784" y="467"/>
                  </a:lnTo>
                  <a:lnTo>
                    <a:pt x="783" y="467"/>
                  </a:lnTo>
                  <a:lnTo>
                    <a:pt x="783" y="466"/>
                  </a:lnTo>
                  <a:lnTo>
                    <a:pt x="781" y="466"/>
                  </a:lnTo>
                  <a:lnTo>
                    <a:pt x="780" y="467"/>
                  </a:lnTo>
                  <a:lnTo>
                    <a:pt x="780" y="466"/>
                  </a:lnTo>
                  <a:lnTo>
                    <a:pt x="780" y="465"/>
                  </a:lnTo>
                  <a:lnTo>
                    <a:pt x="779" y="465"/>
                  </a:lnTo>
                  <a:lnTo>
                    <a:pt x="779" y="466"/>
                  </a:lnTo>
                  <a:lnTo>
                    <a:pt x="778" y="466"/>
                  </a:lnTo>
                  <a:lnTo>
                    <a:pt x="775" y="466"/>
                  </a:lnTo>
                  <a:lnTo>
                    <a:pt x="775" y="465"/>
                  </a:lnTo>
                  <a:lnTo>
                    <a:pt x="775" y="463"/>
                  </a:lnTo>
                  <a:lnTo>
                    <a:pt x="778" y="463"/>
                  </a:lnTo>
                  <a:lnTo>
                    <a:pt x="778" y="461"/>
                  </a:lnTo>
                  <a:lnTo>
                    <a:pt x="778" y="460"/>
                  </a:lnTo>
                  <a:lnTo>
                    <a:pt x="779" y="460"/>
                  </a:lnTo>
                  <a:lnTo>
                    <a:pt x="779" y="459"/>
                  </a:lnTo>
                  <a:lnTo>
                    <a:pt x="778" y="459"/>
                  </a:lnTo>
                  <a:lnTo>
                    <a:pt x="775" y="459"/>
                  </a:lnTo>
                  <a:lnTo>
                    <a:pt x="775" y="458"/>
                  </a:lnTo>
                  <a:lnTo>
                    <a:pt x="774" y="458"/>
                  </a:lnTo>
                  <a:lnTo>
                    <a:pt x="774" y="457"/>
                  </a:lnTo>
                  <a:lnTo>
                    <a:pt x="774" y="454"/>
                  </a:lnTo>
                  <a:lnTo>
                    <a:pt x="775" y="454"/>
                  </a:lnTo>
                  <a:lnTo>
                    <a:pt x="775" y="453"/>
                  </a:lnTo>
                  <a:lnTo>
                    <a:pt x="775" y="452"/>
                  </a:lnTo>
                  <a:lnTo>
                    <a:pt x="778" y="450"/>
                  </a:lnTo>
                  <a:lnTo>
                    <a:pt x="778" y="448"/>
                  </a:lnTo>
                  <a:lnTo>
                    <a:pt x="779" y="444"/>
                  </a:lnTo>
                  <a:lnTo>
                    <a:pt x="780" y="443"/>
                  </a:lnTo>
                  <a:lnTo>
                    <a:pt x="780" y="441"/>
                  </a:lnTo>
                  <a:lnTo>
                    <a:pt x="781" y="438"/>
                  </a:lnTo>
                  <a:lnTo>
                    <a:pt x="783" y="436"/>
                  </a:lnTo>
                  <a:lnTo>
                    <a:pt x="783" y="433"/>
                  </a:lnTo>
                  <a:lnTo>
                    <a:pt x="783" y="432"/>
                  </a:lnTo>
                  <a:lnTo>
                    <a:pt x="783" y="431"/>
                  </a:lnTo>
                  <a:lnTo>
                    <a:pt x="781" y="431"/>
                  </a:lnTo>
                  <a:lnTo>
                    <a:pt x="781" y="430"/>
                  </a:lnTo>
                  <a:lnTo>
                    <a:pt x="780" y="430"/>
                  </a:lnTo>
                  <a:lnTo>
                    <a:pt x="780" y="427"/>
                  </a:lnTo>
                  <a:lnTo>
                    <a:pt x="779" y="427"/>
                  </a:lnTo>
                  <a:lnTo>
                    <a:pt x="778" y="427"/>
                  </a:lnTo>
                  <a:lnTo>
                    <a:pt x="778" y="430"/>
                  </a:lnTo>
                  <a:lnTo>
                    <a:pt x="775" y="430"/>
                  </a:lnTo>
                  <a:lnTo>
                    <a:pt x="774" y="430"/>
                  </a:lnTo>
                  <a:lnTo>
                    <a:pt x="773" y="430"/>
                  </a:lnTo>
                  <a:lnTo>
                    <a:pt x="772" y="431"/>
                  </a:lnTo>
                  <a:lnTo>
                    <a:pt x="770" y="431"/>
                  </a:lnTo>
                  <a:lnTo>
                    <a:pt x="769" y="431"/>
                  </a:lnTo>
                  <a:lnTo>
                    <a:pt x="768" y="430"/>
                  </a:lnTo>
                  <a:lnTo>
                    <a:pt x="769" y="427"/>
                  </a:lnTo>
                  <a:lnTo>
                    <a:pt x="769" y="426"/>
                  </a:lnTo>
                  <a:lnTo>
                    <a:pt x="768" y="426"/>
                  </a:lnTo>
                  <a:lnTo>
                    <a:pt x="766" y="426"/>
                  </a:lnTo>
                  <a:lnTo>
                    <a:pt x="764" y="427"/>
                  </a:lnTo>
                  <a:lnTo>
                    <a:pt x="763" y="430"/>
                  </a:lnTo>
                  <a:lnTo>
                    <a:pt x="761" y="431"/>
                  </a:lnTo>
                  <a:lnTo>
                    <a:pt x="759" y="432"/>
                  </a:lnTo>
                  <a:lnTo>
                    <a:pt x="757" y="435"/>
                  </a:lnTo>
                  <a:lnTo>
                    <a:pt x="755" y="436"/>
                  </a:lnTo>
                  <a:lnTo>
                    <a:pt x="753" y="438"/>
                  </a:lnTo>
                  <a:lnTo>
                    <a:pt x="752" y="440"/>
                  </a:lnTo>
                  <a:lnTo>
                    <a:pt x="751" y="440"/>
                  </a:lnTo>
                  <a:lnTo>
                    <a:pt x="751" y="441"/>
                  </a:lnTo>
                  <a:lnTo>
                    <a:pt x="749" y="442"/>
                  </a:lnTo>
                  <a:lnTo>
                    <a:pt x="749" y="443"/>
                  </a:lnTo>
                  <a:lnTo>
                    <a:pt x="747" y="444"/>
                  </a:lnTo>
                  <a:lnTo>
                    <a:pt x="746" y="444"/>
                  </a:lnTo>
                  <a:lnTo>
                    <a:pt x="746" y="446"/>
                  </a:lnTo>
                  <a:lnTo>
                    <a:pt x="745" y="446"/>
                  </a:lnTo>
                  <a:lnTo>
                    <a:pt x="745" y="448"/>
                  </a:lnTo>
                  <a:lnTo>
                    <a:pt x="744" y="448"/>
                  </a:lnTo>
                  <a:lnTo>
                    <a:pt x="744" y="449"/>
                  </a:lnTo>
                  <a:lnTo>
                    <a:pt x="744" y="450"/>
                  </a:lnTo>
                  <a:lnTo>
                    <a:pt x="743" y="450"/>
                  </a:lnTo>
                  <a:lnTo>
                    <a:pt x="743" y="452"/>
                  </a:lnTo>
                  <a:lnTo>
                    <a:pt x="743" y="453"/>
                  </a:lnTo>
                  <a:lnTo>
                    <a:pt x="741" y="453"/>
                  </a:lnTo>
                  <a:lnTo>
                    <a:pt x="739" y="454"/>
                  </a:lnTo>
                  <a:lnTo>
                    <a:pt x="739" y="457"/>
                  </a:lnTo>
                  <a:lnTo>
                    <a:pt x="738" y="458"/>
                  </a:lnTo>
                  <a:lnTo>
                    <a:pt x="736" y="458"/>
                  </a:lnTo>
                  <a:lnTo>
                    <a:pt x="734" y="459"/>
                  </a:lnTo>
                  <a:lnTo>
                    <a:pt x="734" y="460"/>
                  </a:lnTo>
                  <a:lnTo>
                    <a:pt x="733" y="460"/>
                  </a:lnTo>
                  <a:lnTo>
                    <a:pt x="734" y="461"/>
                  </a:lnTo>
                  <a:lnTo>
                    <a:pt x="733" y="461"/>
                  </a:lnTo>
                  <a:lnTo>
                    <a:pt x="730" y="461"/>
                  </a:lnTo>
                  <a:lnTo>
                    <a:pt x="730" y="463"/>
                  </a:lnTo>
                  <a:lnTo>
                    <a:pt x="729" y="465"/>
                  </a:lnTo>
                  <a:lnTo>
                    <a:pt x="729" y="463"/>
                  </a:lnTo>
                  <a:lnTo>
                    <a:pt x="728" y="463"/>
                  </a:lnTo>
                  <a:lnTo>
                    <a:pt x="727" y="463"/>
                  </a:lnTo>
                  <a:lnTo>
                    <a:pt x="727" y="465"/>
                  </a:lnTo>
                  <a:lnTo>
                    <a:pt x="726" y="465"/>
                  </a:lnTo>
                  <a:lnTo>
                    <a:pt x="724" y="465"/>
                  </a:lnTo>
                  <a:lnTo>
                    <a:pt x="722" y="465"/>
                  </a:lnTo>
                  <a:lnTo>
                    <a:pt x="721" y="465"/>
                  </a:lnTo>
                  <a:lnTo>
                    <a:pt x="721" y="466"/>
                  </a:lnTo>
                  <a:lnTo>
                    <a:pt x="721" y="467"/>
                  </a:lnTo>
                  <a:lnTo>
                    <a:pt x="719" y="469"/>
                  </a:lnTo>
                  <a:lnTo>
                    <a:pt x="718" y="469"/>
                  </a:lnTo>
                  <a:lnTo>
                    <a:pt x="717" y="469"/>
                  </a:lnTo>
                  <a:lnTo>
                    <a:pt x="716" y="469"/>
                  </a:lnTo>
                  <a:lnTo>
                    <a:pt x="715" y="469"/>
                  </a:lnTo>
                  <a:lnTo>
                    <a:pt x="712" y="469"/>
                  </a:lnTo>
                  <a:lnTo>
                    <a:pt x="711" y="469"/>
                  </a:lnTo>
                  <a:lnTo>
                    <a:pt x="710" y="469"/>
                  </a:lnTo>
                  <a:lnTo>
                    <a:pt x="709" y="469"/>
                  </a:lnTo>
                  <a:lnTo>
                    <a:pt x="707" y="469"/>
                  </a:lnTo>
                  <a:lnTo>
                    <a:pt x="706" y="469"/>
                  </a:lnTo>
                  <a:lnTo>
                    <a:pt x="704" y="469"/>
                  </a:lnTo>
                  <a:lnTo>
                    <a:pt x="703" y="469"/>
                  </a:lnTo>
                  <a:lnTo>
                    <a:pt x="701" y="469"/>
                  </a:lnTo>
                  <a:lnTo>
                    <a:pt x="700" y="469"/>
                  </a:lnTo>
                  <a:lnTo>
                    <a:pt x="699" y="469"/>
                  </a:lnTo>
                  <a:lnTo>
                    <a:pt x="698" y="469"/>
                  </a:lnTo>
                  <a:lnTo>
                    <a:pt x="695" y="469"/>
                  </a:lnTo>
                  <a:lnTo>
                    <a:pt x="694" y="469"/>
                  </a:lnTo>
                  <a:lnTo>
                    <a:pt x="693" y="469"/>
                  </a:lnTo>
                  <a:lnTo>
                    <a:pt x="692" y="469"/>
                  </a:lnTo>
                  <a:lnTo>
                    <a:pt x="690" y="469"/>
                  </a:lnTo>
                  <a:lnTo>
                    <a:pt x="689" y="469"/>
                  </a:lnTo>
                  <a:lnTo>
                    <a:pt x="688" y="469"/>
                  </a:lnTo>
                  <a:lnTo>
                    <a:pt x="686" y="469"/>
                  </a:lnTo>
                  <a:lnTo>
                    <a:pt x="684" y="469"/>
                  </a:lnTo>
                  <a:lnTo>
                    <a:pt x="683" y="469"/>
                  </a:lnTo>
                  <a:lnTo>
                    <a:pt x="682" y="469"/>
                  </a:lnTo>
                  <a:lnTo>
                    <a:pt x="681" y="469"/>
                  </a:lnTo>
                  <a:lnTo>
                    <a:pt x="679" y="469"/>
                  </a:lnTo>
                  <a:lnTo>
                    <a:pt x="681" y="467"/>
                  </a:lnTo>
                  <a:lnTo>
                    <a:pt x="681" y="466"/>
                  </a:lnTo>
                  <a:lnTo>
                    <a:pt x="679" y="467"/>
                  </a:lnTo>
                  <a:lnTo>
                    <a:pt x="677" y="467"/>
                  </a:lnTo>
                  <a:lnTo>
                    <a:pt x="676" y="469"/>
                  </a:lnTo>
                  <a:lnTo>
                    <a:pt x="675" y="469"/>
                  </a:lnTo>
                  <a:lnTo>
                    <a:pt x="673" y="469"/>
                  </a:lnTo>
                  <a:lnTo>
                    <a:pt x="672" y="470"/>
                  </a:lnTo>
                  <a:lnTo>
                    <a:pt x="671" y="470"/>
                  </a:lnTo>
                  <a:lnTo>
                    <a:pt x="669" y="470"/>
                  </a:lnTo>
                  <a:lnTo>
                    <a:pt x="666" y="471"/>
                  </a:lnTo>
                  <a:lnTo>
                    <a:pt x="665" y="472"/>
                  </a:lnTo>
                  <a:lnTo>
                    <a:pt x="664" y="475"/>
                  </a:lnTo>
                  <a:lnTo>
                    <a:pt x="661" y="476"/>
                  </a:lnTo>
                  <a:lnTo>
                    <a:pt x="659" y="477"/>
                  </a:lnTo>
                  <a:lnTo>
                    <a:pt x="658" y="477"/>
                  </a:lnTo>
                  <a:lnTo>
                    <a:pt x="656" y="478"/>
                  </a:lnTo>
                  <a:lnTo>
                    <a:pt x="655" y="478"/>
                  </a:lnTo>
                  <a:lnTo>
                    <a:pt x="655" y="480"/>
                  </a:lnTo>
                  <a:lnTo>
                    <a:pt x="653" y="481"/>
                  </a:lnTo>
                  <a:lnTo>
                    <a:pt x="650" y="481"/>
                  </a:lnTo>
                  <a:lnTo>
                    <a:pt x="649" y="481"/>
                  </a:lnTo>
                  <a:lnTo>
                    <a:pt x="649" y="483"/>
                  </a:lnTo>
                  <a:lnTo>
                    <a:pt x="648" y="484"/>
                  </a:lnTo>
                  <a:lnTo>
                    <a:pt x="647" y="484"/>
                  </a:lnTo>
                  <a:lnTo>
                    <a:pt x="646" y="486"/>
                  </a:lnTo>
                  <a:lnTo>
                    <a:pt x="644" y="487"/>
                  </a:lnTo>
                  <a:lnTo>
                    <a:pt x="643" y="487"/>
                  </a:lnTo>
                  <a:lnTo>
                    <a:pt x="643" y="488"/>
                  </a:lnTo>
                  <a:lnTo>
                    <a:pt x="641" y="489"/>
                  </a:lnTo>
                  <a:lnTo>
                    <a:pt x="639" y="489"/>
                  </a:lnTo>
                  <a:lnTo>
                    <a:pt x="638" y="492"/>
                  </a:lnTo>
                  <a:lnTo>
                    <a:pt x="638" y="493"/>
                  </a:lnTo>
                  <a:lnTo>
                    <a:pt x="637" y="494"/>
                  </a:lnTo>
                  <a:lnTo>
                    <a:pt x="632" y="494"/>
                  </a:lnTo>
                  <a:lnTo>
                    <a:pt x="630" y="494"/>
                  </a:lnTo>
                  <a:lnTo>
                    <a:pt x="627" y="494"/>
                  </a:lnTo>
                  <a:lnTo>
                    <a:pt x="622" y="494"/>
                  </a:lnTo>
                  <a:lnTo>
                    <a:pt x="620" y="494"/>
                  </a:lnTo>
                  <a:lnTo>
                    <a:pt x="618" y="494"/>
                  </a:lnTo>
                  <a:lnTo>
                    <a:pt x="614" y="494"/>
                  </a:lnTo>
                  <a:lnTo>
                    <a:pt x="610" y="494"/>
                  </a:lnTo>
                  <a:lnTo>
                    <a:pt x="605" y="495"/>
                  </a:lnTo>
                  <a:lnTo>
                    <a:pt x="604" y="495"/>
                  </a:lnTo>
                  <a:lnTo>
                    <a:pt x="603" y="497"/>
                  </a:lnTo>
                  <a:lnTo>
                    <a:pt x="603" y="498"/>
                  </a:lnTo>
                  <a:lnTo>
                    <a:pt x="603" y="499"/>
                  </a:lnTo>
                  <a:lnTo>
                    <a:pt x="602" y="503"/>
                  </a:lnTo>
                  <a:lnTo>
                    <a:pt x="602" y="504"/>
                  </a:lnTo>
                  <a:lnTo>
                    <a:pt x="602" y="505"/>
                  </a:lnTo>
                  <a:lnTo>
                    <a:pt x="603" y="505"/>
                  </a:lnTo>
                  <a:lnTo>
                    <a:pt x="603" y="506"/>
                  </a:lnTo>
                  <a:lnTo>
                    <a:pt x="602" y="506"/>
                  </a:lnTo>
                  <a:lnTo>
                    <a:pt x="602" y="507"/>
                  </a:lnTo>
                  <a:lnTo>
                    <a:pt x="601" y="507"/>
                  </a:lnTo>
                  <a:lnTo>
                    <a:pt x="597" y="510"/>
                  </a:lnTo>
                  <a:lnTo>
                    <a:pt x="595" y="511"/>
                  </a:lnTo>
                  <a:lnTo>
                    <a:pt x="592" y="511"/>
                  </a:lnTo>
                  <a:lnTo>
                    <a:pt x="591" y="512"/>
                  </a:lnTo>
                  <a:lnTo>
                    <a:pt x="587" y="514"/>
                  </a:lnTo>
                  <a:lnTo>
                    <a:pt x="585" y="515"/>
                  </a:lnTo>
                  <a:lnTo>
                    <a:pt x="582" y="515"/>
                  </a:lnTo>
                  <a:lnTo>
                    <a:pt x="579" y="516"/>
                  </a:lnTo>
                  <a:lnTo>
                    <a:pt x="578" y="516"/>
                  </a:lnTo>
                  <a:lnTo>
                    <a:pt x="576" y="516"/>
                  </a:lnTo>
                  <a:lnTo>
                    <a:pt x="575" y="516"/>
                  </a:lnTo>
                  <a:lnTo>
                    <a:pt x="574" y="518"/>
                  </a:lnTo>
                  <a:lnTo>
                    <a:pt x="573" y="518"/>
                  </a:lnTo>
                  <a:lnTo>
                    <a:pt x="570" y="518"/>
                  </a:lnTo>
                  <a:lnTo>
                    <a:pt x="568" y="518"/>
                  </a:lnTo>
                  <a:lnTo>
                    <a:pt x="567" y="520"/>
                  </a:lnTo>
                  <a:lnTo>
                    <a:pt x="564" y="520"/>
                  </a:lnTo>
                  <a:lnTo>
                    <a:pt x="563" y="521"/>
                  </a:lnTo>
                  <a:lnTo>
                    <a:pt x="559" y="522"/>
                  </a:lnTo>
                  <a:lnTo>
                    <a:pt x="557" y="523"/>
                  </a:lnTo>
                  <a:lnTo>
                    <a:pt x="555" y="523"/>
                  </a:lnTo>
                  <a:lnTo>
                    <a:pt x="552" y="524"/>
                  </a:lnTo>
                  <a:lnTo>
                    <a:pt x="550" y="526"/>
                  </a:lnTo>
                  <a:lnTo>
                    <a:pt x="547" y="528"/>
                  </a:lnTo>
                  <a:lnTo>
                    <a:pt x="544" y="529"/>
                  </a:lnTo>
                  <a:lnTo>
                    <a:pt x="541" y="529"/>
                  </a:lnTo>
                  <a:lnTo>
                    <a:pt x="540" y="529"/>
                  </a:lnTo>
                  <a:lnTo>
                    <a:pt x="539" y="528"/>
                  </a:lnTo>
                  <a:lnTo>
                    <a:pt x="538" y="526"/>
                  </a:lnTo>
                  <a:lnTo>
                    <a:pt x="538" y="524"/>
                  </a:lnTo>
                  <a:lnTo>
                    <a:pt x="538" y="523"/>
                  </a:lnTo>
                  <a:lnTo>
                    <a:pt x="538" y="522"/>
                  </a:lnTo>
                  <a:lnTo>
                    <a:pt x="538" y="521"/>
                  </a:lnTo>
                  <a:lnTo>
                    <a:pt x="539" y="520"/>
                  </a:lnTo>
                  <a:lnTo>
                    <a:pt x="540" y="518"/>
                  </a:lnTo>
                  <a:lnTo>
                    <a:pt x="541" y="516"/>
                  </a:lnTo>
                  <a:lnTo>
                    <a:pt x="542" y="516"/>
                  </a:lnTo>
                  <a:lnTo>
                    <a:pt x="544" y="516"/>
                  </a:lnTo>
                  <a:lnTo>
                    <a:pt x="544" y="515"/>
                  </a:lnTo>
                  <a:lnTo>
                    <a:pt x="547" y="514"/>
                  </a:lnTo>
                  <a:lnTo>
                    <a:pt x="549" y="512"/>
                  </a:lnTo>
                  <a:lnTo>
                    <a:pt x="550" y="512"/>
                  </a:lnTo>
                  <a:lnTo>
                    <a:pt x="551" y="511"/>
                  </a:lnTo>
                  <a:lnTo>
                    <a:pt x="551" y="510"/>
                  </a:lnTo>
                  <a:lnTo>
                    <a:pt x="552" y="510"/>
                  </a:lnTo>
                  <a:lnTo>
                    <a:pt x="552" y="507"/>
                  </a:lnTo>
                  <a:lnTo>
                    <a:pt x="552" y="506"/>
                  </a:lnTo>
                  <a:lnTo>
                    <a:pt x="555" y="506"/>
                  </a:lnTo>
                  <a:lnTo>
                    <a:pt x="555" y="505"/>
                  </a:lnTo>
                  <a:lnTo>
                    <a:pt x="556" y="505"/>
                  </a:lnTo>
                  <a:lnTo>
                    <a:pt x="556" y="504"/>
                  </a:lnTo>
                  <a:lnTo>
                    <a:pt x="556" y="503"/>
                  </a:lnTo>
                  <a:lnTo>
                    <a:pt x="557" y="503"/>
                  </a:lnTo>
                  <a:lnTo>
                    <a:pt x="558" y="501"/>
                  </a:lnTo>
                  <a:lnTo>
                    <a:pt x="558" y="499"/>
                  </a:lnTo>
                  <a:lnTo>
                    <a:pt x="559" y="498"/>
                  </a:lnTo>
                  <a:lnTo>
                    <a:pt x="561" y="497"/>
                  </a:lnTo>
                  <a:lnTo>
                    <a:pt x="563" y="495"/>
                  </a:lnTo>
                  <a:lnTo>
                    <a:pt x="563" y="494"/>
                  </a:lnTo>
                  <a:lnTo>
                    <a:pt x="564" y="489"/>
                  </a:lnTo>
                  <a:lnTo>
                    <a:pt x="565" y="487"/>
                  </a:lnTo>
                  <a:lnTo>
                    <a:pt x="567" y="483"/>
                  </a:lnTo>
                  <a:lnTo>
                    <a:pt x="567" y="478"/>
                  </a:lnTo>
                  <a:lnTo>
                    <a:pt x="568" y="476"/>
                  </a:lnTo>
                  <a:lnTo>
                    <a:pt x="569" y="471"/>
                  </a:lnTo>
                  <a:lnTo>
                    <a:pt x="570" y="467"/>
                  </a:lnTo>
                  <a:lnTo>
                    <a:pt x="570" y="465"/>
                  </a:lnTo>
                  <a:lnTo>
                    <a:pt x="570" y="463"/>
                  </a:lnTo>
                  <a:lnTo>
                    <a:pt x="569" y="461"/>
                  </a:lnTo>
                  <a:lnTo>
                    <a:pt x="567" y="459"/>
                  </a:lnTo>
                  <a:lnTo>
                    <a:pt x="565" y="458"/>
                  </a:lnTo>
                  <a:lnTo>
                    <a:pt x="564" y="457"/>
                  </a:lnTo>
                  <a:lnTo>
                    <a:pt x="563" y="457"/>
                  </a:lnTo>
                  <a:lnTo>
                    <a:pt x="559" y="457"/>
                  </a:lnTo>
                  <a:lnTo>
                    <a:pt x="563" y="453"/>
                  </a:lnTo>
                  <a:lnTo>
                    <a:pt x="564" y="453"/>
                  </a:lnTo>
                  <a:lnTo>
                    <a:pt x="564" y="452"/>
                  </a:lnTo>
                  <a:lnTo>
                    <a:pt x="564" y="450"/>
                  </a:lnTo>
                  <a:lnTo>
                    <a:pt x="564" y="449"/>
                  </a:lnTo>
                  <a:lnTo>
                    <a:pt x="563" y="449"/>
                  </a:lnTo>
                  <a:lnTo>
                    <a:pt x="561" y="450"/>
                  </a:lnTo>
                  <a:lnTo>
                    <a:pt x="561" y="449"/>
                  </a:lnTo>
                  <a:lnTo>
                    <a:pt x="559" y="449"/>
                  </a:lnTo>
                  <a:lnTo>
                    <a:pt x="558" y="450"/>
                  </a:lnTo>
                  <a:lnTo>
                    <a:pt x="558" y="449"/>
                  </a:lnTo>
                  <a:lnTo>
                    <a:pt x="558" y="448"/>
                  </a:lnTo>
                  <a:lnTo>
                    <a:pt x="558" y="446"/>
                  </a:lnTo>
                  <a:lnTo>
                    <a:pt x="558" y="444"/>
                  </a:lnTo>
                  <a:lnTo>
                    <a:pt x="558" y="443"/>
                  </a:lnTo>
                  <a:lnTo>
                    <a:pt x="559" y="442"/>
                  </a:lnTo>
                  <a:lnTo>
                    <a:pt x="558" y="442"/>
                  </a:lnTo>
                  <a:lnTo>
                    <a:pt x="557" y="443"/>
                  </a:lnTo>
                  <a:lnTo>
                    <a:pt x="557" y="442"/>
                  </a:lnTo>
                  <a:lnTo>
                    <a:pt x="556" y="442"/>
                  </a:lnTo>
                  <a:lnTo>
                    <a:pt x="556" y="443"/>
                  </a:lnTo>
                  <a:lnTo>
                    <a:pt x="555" y="443"/>
                  </a:lnTo>
                  <a:lnTo>
                    <a:pt x="552" y="443"/>
                  </a:lnTo>
                  <a:lnTo>
                    <a:pt x="552" y="442"/>
                  </a:lnTo>
                  <a:lnTo>
                    <a:pt x="552" y="441"/>
                  </a:lnTo>
                  <a:lnTo>
                    <a:pt x="552" y="440"/>
                  </a:lnTo>
                  <a:lnTo>
                    <a:pt x="552" y="438"/>
                  </a:lnTo>
                  <a:lnTo>
                    <a:pt x="552" y="436"/>
                  </a:lnTo>
                  <a:lnTo>
                    <a:pt x="552" y="435"/>
                  </a:lnTo>
                  <a:lnTo>
                    <a:pt x="551" y="435"/>
                  </a:lnTo>
                  <a:lnTo>
                    <a:pt x="550" y="433"/>
                  </a:lnTo>
                  <a:lnTo>
                    <a:pt x="549" y="432"/>
                  </a:lnTo>
                  <a:lnTo>
                    <a:pt x="547" y="431"/>
                  </a:lnTo>
                  <a:lnTo>
                    <a:pt x="546" y="431"/>
                  </a:lnTo>
                  <a:lnTo>
                    <a:pt x="544" y="430"/>
                  </a:lnTo>
                  <a:lnTo>
                    <a:pt x="542" y="430"/>
                  </a:lnTo>
                  <a:lnTo>
                    <a:pt x="541" y="427"/>
                  </a:lnTo>
                  <a:lnTo>
                    <a:pt x="541" y="426"/>
                  </a:lnTo>
                  <a:lnTo>
                    <a:pt x="540" y="426"/>
                  </a:lnTo>
                  <a:lnTo>
                    <a:pt x="539" y="425"/>
                  </a:lnTo>
                  <a:lnTo>
                    <a:pt x="538" y="425"/>
                  </a:lnTo>
                  <a:lnTo>
                    <a:pt x="538" y="424"/>
                  </a:lnTo>
                  <a:lnTo>
                    <a:pt x="536" y="424"/>
                  </a:lnTo>
                  <a:lnTo>
                    <a:pt x="534" y="423"/>
                  </a:lnTo>
                  <a:lnTo>
                    <a:pt x="532" y="421"/>
                  </a:lnTo>
                  <a:lnTo>
                    <a:pt x="530" y="419"/>
                  </a:lnTo>
                  <a:lnTo>
                    <a:pt x="529" y="418"/>
                  </a:lnTo>
                  <a:lnTo>
                    <a:pt x="525" y="417"/>
                  </a:lnTo>
                  <a:lnTo>
                    <a:pt x="524" y="415"/>
                  </a:lnTo>
                  <a:lnTo>
                    <a:pt x="523" y="414"/>
                  </a:lnTo>
                  <a:lnTo>
                    <a:pt x="521" y="413"/>
                  </a:lnTo>
                  <a:lnTo>
                    <a:pt x="519" y="413"/>
                  </a:lnTo>
                  <a:lnTo>
                    <a:pt x="516" y="413"/>
                  </a:lnTo>
                  <a:lnTo>
                    <a:pt x="515" y="413"/>
                  </a:lnTo>
                  <a:lnTo>
                    <a:pt x="512" y="414"/>
                  </a:lnTo>
                  <a:lnTo>
                    <a:pt x="511" y="414"/>
                  </a:lnTo>
                  <a:lnTo>
                    <a:pt x="507" y="415"/>
                  </a:lnTo>
                  <a:lnTo>
                    <a:pt x="505" y="417"/>
                  </a:lnTo>
                  <a:lnTo>
                    <a:pt x="504" y="417"/>
                  </a:lnTo>
                  <a:lnTo>
                    <a:pt x="502" y="417"/>
                  </a:lnTo>
                  <a:lnTo>
                    <a:pt x="501" y="417"/>
                  </a:lnTo>
                  <a:lnTo>
                    <a:pt x="499" y="417"/>
                  </a:lnTo>
                  <a:lnTo>
                    <a:pt x="498" y="417"/>
                  </a:lnTo>
                  <a:lnTo>
                    <a:pt x="496" y="417"/>
                  </a:lnTo>
                  <a:lnTo>
                    <a:pt x="495" y="417"/>
                  </a:lnTo>
                  <a:lnTo>
                    <a:pt x="495" y="415"/>
                  </a:lnTo>
                  <a:lnTo>
                    <a:pt x="494" y="415"/>
                  </a:lnTo>
                  <a:lnTo>
                    <a:pt x="489" y="415"/>
                  </a:lnTo>
                  <a:lnTo>
                    <a:pt x="488" y="415"/>
                  </a:lnTo>
                  <a:lnTo>
                    <a:pt x="487" y="415"/>
                  </a:lnTo>
                  <a:lnTo>
                    <a:pt x="485" y="415"/>
                  </a:lnTo>
                  <a:lnTo>
                    <a:pt x="485" y="414"/>
                  </a:lnTo>
                  <a:lnTo>
                    <a:pt x="485" y="413"/>
                  </a:lnTo>
                  <a:lnTo>
                    <a:pt x="484" y="413"/>
                  </a:lnTo>
                  <a:lnTo>
                    <a:pt x="483" y="414"/>
                  </a:lnTo>
                  <a:lnTo>
                    <a:pt x="481" y="414"/>
                  </a:lnTo>
                  <a:lnTo>
                    <a:pt x="479" y="415"/>
                  </a:lnTo>
                  <a:lnTo>
                    <a:pt x="478" y="415"/>
                  </a:lnTo>
                  <a:lnTo>
                    <a:pt x="477" y="417"/>
                  </a:lnTo>
                  <a:lnTo>
                    <a:pt x="476" y="417"/>
                  </a:lnTo>
                  <a:lnTo>
                    <a:pt x="475" y="417"/>
                  </a:lnTo>
                  <a:lnTo>
                    <a:pt x="475" y="415"/>
                  </a:lnTo>
                  <a:lnTo>
                    <a:pt x="472" y="415"/>
                  </a:lnTo>
                  <a:lnTo>
                    <a:pt x="472" y="414"/>
                  </a:lnTo>
                  <a:lnTo>
                    <a:pt x="471" y="414"/>
                  </a:lnTo>
                  <a:lnTo>
                    <a:pt x="470" y="413"/>
                  </a:lnTo>
                  <a:lnTo>
                    <a:pt x="470" y="412"/>
                  </a:lnTo>
                  <a:lnTo>
                    <a:pt x="468" y="412"/>
                  </a:lnTo>
                  <a:lnTo>
                    <a:pt x="467" y="412"/>
                  </a:lnTo>
                  <a:lnTo>
                    <a:pt x="467" y="413"/>
                  </a:lnTo>
                  <a:lnTo>
                    <a:pt x="466" y="413"/>
                  </a:lnTo>
                  <a:lnTo>
                    <a:pt x="466" y="414"/>
                  </a:lnTo>
                  <a:lnTo>
                    <a:pt x="464" y="413"/>
                  </a:lnTo>
                  <a:lnTo>
                    <a:pt x="464" y="412"/>
                  </a:lnTo>
                  <a:lnTo>
                    <a:pt x="466" y="412"/>
                  </a:lnTo>
                  <a:lnTo>
                    <a:pt x="466" y="409"/>
                  </a:lnTo>
                  <a:lnTo>
                    <a:pt x="464" y="409"/>
                  </a:lnTo>
                  <a:lnTo>
                    <a:pt x="462" y="409"/>
                  </a:lnTo>
                  <a:lnTo>
                    <a:pt x="462" y="408"/>
                  </a:lnTo>
                  <a:lnTo>
                    <a:pt x="461" y="407"/>
                  </a:lnTo>
                  <a:lnTo>
                    <a:pt x="460" y="407"/>
                  </a:lnTo>
                  <a:lnTo>
                    <a:pt x="459" y="407"/>
                  </a:lnTo>
                  <a:lnTo>
                    <a:pt x="458" y="407"/>
                  </a:lnTo>
                  <a:lnTo>
                    <a:pt x="456" y="407"/>
                  </a:lnTo>
                  <a:lnTo>
                    <a:pt x="454" y="407"/>
                  </a:lnTo>
                  <a:lnTo>
                    <a:pt x="453" y="408"/>
                  </a:lnTo>
                  <a:lnTo>
                    <a:pt x="452" y="408"/>
                  </a:lnTo>
                  <a:lnTo>
                    <a:pt x="449" y="408"/>
                  </a:lnTo>
                  <a:lnTo>
                    <a:pt x="449" y="407"/>
                  </a:lnTo>
                  <a:lnTo>
                    <a:pt x="448" y="406"/>
                  </a:lnTo>
                  <a:lnTo>
                    <a:pt x="444" y="406"/>
                  </a:lnTo>
                  <a:lnTo>
                    <a:pt x="442" y="406"/>
                  </a:lnTo>
                  <a:lnTo>
                    <a:pt x="441" y="404"/>
                  </a:lnTo>
                  <a:lnTo>
                    <a:pt x="439" y="404"/>
                  </a:lnTo>
                  <a:lnTo>
                    <a:pt x="439" y="403"/>
                  </a:lnTo>
                  <a:lnTo>
                    <a:pt x="441" y="403"/>
                  </a:lnTo>
                  <a:lnTo>
                    <a:pt x="441" y="401"/>
                  </a:lnTo>
                  <a:lnTo>
                    <a:pt x="442" y="400"/>
                  </a:lnTo>
                  <a:lnTo>
                    <a:pt x="442" y="398"/>
                  </a:lnTo>
                  <a:lnTo>
                    <a:pt x="442" y="397"/>
                  </a:lnTo>
                  <a:lnTo>
                    <a:pt x="443" y="396"/>
                  </a:lnTo>
                  <a:lnTo>
                    <a:pt x="443" y="395"/>
                  </a:lnTo>
                  <a:lnTo>
                    <a:pt x="442" y="395"/>
                  </a:lnTo>
                  <a:lnTo>
                    <a:pt x="441" y="395"/>
                  </a:lnTo>
                  <a:lnTo>
                    <a:pt x="439" y="395"/>
                  </a:lnTo>
                  <a:lnTo>
                    <a:pt x="437" y="396"/>
                  </a:lnTo>
                  <a:lnTo>
                    <a:pt x="436" y="398"/>
                  </a:lnTo>
                  <a:lnTo>
                    <a:pt x="436" y="400"/>
                  </a:lnTo>
                  <a:lnTo>
                    <a:pt x="435" y="400"/>
                  </a:lnTo>
                  <a:lnTo>
                    <a:pt x="432" y="400"/>
                  </a:lnTo>
                  <a:lnTo>
                    <a:pt x="430" y="400"/>
                  </a:lnTo>
                  <a:lnTo>
                    <a:pt x="426" y="400"/>
                  </a:lnTo>
                  <a:lnTo>
                    <a:pt x="424" y="400"/>
                  </a:lnTo>
                  <a:lnTo>
                    <a:pt x="421" y="400"/>
                  </a:lnTo>
                  <a:lnTo>
                    <a:pt x="418" y="400"/>
                  </a:lnTo>
                  <a:lnTo>
                    <a:pt x="415" y="400"/>
                  </a:lnTo>
                  <a:lnTo>
                    <a:pt x="413" y="400"/>
                  </a:lnTo>
                  <a:lnTo>
                    <a:pt x="409" y="400"/>
                  </a:lnTo>
                  <a:lnTo>
                    <a:pt x="408" y="400"/>
                  </a:lnTo>
                  <a:lnTo>
                    <a:pt x="407" y="400"/>
                  </a:lnTo>
                  <a:lnTo>
                    <a:pt x="404" y="400"/>
                  </a:lnTo>
                  <a:lnTo>
                    <a:pt x="401" y="400"/>
                  </a:lnTo>
                  <a:lnTo>
                    <a:pt x="398" y="400"/>
                  </a:lnTo>
                  <a:lnTo>
                    <a:pt x="395" y="400"/>
                  </a:lnTo>
                  <a:lnTo>
                    <a:pt x="391" y="400"/>
                  </a:lnTo>
                  <a:lnTo>
                    <a:pt x="388" y="400"/>
                  </a:lnTo>
                  <a:lnTo>
                    <a:pt x="386" y="400"/>
                  </a:lnTo>
                  <a:lnTo>
                    <a:pt x="382" y="400"/>
                  </a:lnTo>
                  <a:lnTo>
                    <a:pt x="380" y="400"/>
                  </a:lnTo>
                  <a:lnTo>
                    <a:pt x="378" y="400"/>
                  </a:lnTo>
                  <a:lnTo>
                    <a:pt x="374" y="400"/>
                  </a:lnTo>
                  <a:lnTo>
                    <a:pt x="371" y="400"/>
                  </a:lnTo>
                  <a:lnTo>
                    <a:pt x="369" y="400"/>
                  </a:lnTo>
                  <a:lnTo>
                    <a:pt x="365" y="400"/>
                  </a:lnTo>
                  <a:lnTo>
                    <a:pt x="363" y="400"/>
                  </a:lnTo>
                  <a:lnTo>
                    <a:pt x="361" y="400"/>
                  </a:lnTo>
                  <a:lnTo>
                    <a:pt x="357" y="400"/>
                  </a:lnTo>
                  <a:lnTo>
                    <a:pt x="353" y="400"/>
                  </a:lnTo>
                  <a:lnTo>
                    <a:pt x="351" y="400"/>
                  </a:lnTo>
                  <a:lnTo>
                    <a:pt x="347" y="400"/>
                  </a:lnTo>
                  <a:lnTo>
                    <a:pt x="345" y="400"/>
                  </a:lnTo>
                  <a:lnTo>
                    <a:pt x="342" y="400"/>
                  </a:lnTo>
                  <a:lnTo>
                    <a:pt x="339" y="400"/>
                  </a:lnTo>
                  <a:lnTo>
                    <a:pt x="336" y="400"/>
                  </a:lnTo>
                  <a:lnTo>
                    <a:pt x="334" y="400"/>
                  </a:lnTo>
                  <a:lnTo>
                    <a:pt x="330" y="400"/>
                  </a:lnTo>
                  <a:lnTo>
                    <a:pt x="328" y="400"/>
                  </a:lnTo>
                  <a:lnTo>
                    <a:pt x="325" y="400"/>
                  </a:lnTo>
                  <a:lnTo>
                    <a:pt x="323" y="400"/>
                  </a:lnTo>
                  <a:lnTo>
                    <a:pt x="319" y="400"/>
                  </a:lnTo>
                  <a:lnTo>
                    <a:pt x="318" y="400"/>
                  </a:lnTo>
                  <a:lnTo>
                    <a:pt x="317" y="400"/>
                  </a:lnTo>
                  <a:lnTo>
                    <a:pt x="314" y="400"/>
                  </a:lnTo>
                  <a:lnTo>
                    <a:pt x="310" y="400"/>
                  </a:lnTo>
                  <a:lnTo>
                    <a:pt x="307" y="400"/>
                  </a:lnTo>
                  <a:lnTo>
                    <a:pt x="304" y="400"/>
                  </a:lnTo>
                  <a:lnTo>
                    <a:pt x="301" y="400"/>
                  </a:lnTo>
                  <a:lnTo>
                    <a:pt x="299" y="400"/>
                  </a:lnTo>
                  <a:lnTo>
                    <a:pt x="296" y="400"/>
                  </a:lnTo>
                  <a:lnTo>
                    <a:pt x="293" y="400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4" y="400"/>
                  </a:lnTo>
                  <a:lnTo>
                    <a:pt x="282" y="400"/>
                  </a:lnTo>
                  <a:lnTo>
                    <a:pt x="279" y="400"/>
                  </a:lnTo>
                  <a:lnTo>
                    <a:pt x="276" y="400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66" y="400"/>
                  </a:lnTo>
                  <a:lnTo>
                    <a:pt x="264" y="400"/>
                  </a:lnTo>
                  <a:lnTo>
                    <a:pt x="261" y="400"/>
                  </a:lnTo>
                  <a:lnTo>
                    <a:pt x="257" y="400"/>
                  </a:lnTo>
                  <a:lnTo>
                    <a:pt x="255" y="400"/>
                  </a:lnTo>
                  <a:lnTo>
                    <a:pt x="253" y="400"/>
                  </a:lnTo>
                  <a:lnTo>
                    <a:pt x="249" y="400"/>
                  </a:lnTo>
                  <a:lnTo>
                    <a:pt x="247" y="400"/>
                  </a:lnTo>
                  <a:lnTo>
                    <a:pt x="244" y="400"/>
                  </a:lnTo>
                  <a:lnTo>
                    <a:pt x="241" y="400"/>
                  </a:lnTo>
                  <a:lnTo>
                    <a:pt x="239" y="400"/>
                  </a:lnTo>
                  <a:lnTo>
                    <a:pt x="238" y="400"/>
                  </a:lnTo>
                  <a:lnTo>
                    <a:pt x="236" y="400"/>
                  </a:lnTo>
                  <a:lnTo>
                    <a:pt x="232" y="400"/>
                  </a:lnTo>
                  <a:lnTo>
                    <a:pt x="230" y="400"/>
                  </a:lnTo>
                  <a:lnTo>
                    <a:pt x="226" y="400"/>
                  </a:lnTo>
                  <a:lnTo>
                    <a:pt x="222" y="400"/>
                  </a:lnTo>
                  <a:lnTo>
                    <a:pt x="220" y="400"/>
                  </a:lnTo>
                  <a:lnTo>
                    <a:pt x="217" y="400"/>
                  </a:lnTo>
                  <a:lnTo>
                    <a:pt x="214" y="400"/>
                  </a:lnTo>
                  <a:lnTo>
                    <a:pt x="211" y="400"/>
                  </a:lnTo>
                  <a:lnTo>
                    <a:pt x="209" y="400"/>
                  </a:lnTo>
                  <a:lnTo>
                    <a:pt x="205" y="400"/>
                  </a:lnTo>
                  <a:lnTo>
                    <a:pt x="203" y="400"/>
                  </a:lnTo>
                  <a:lnTo>
                    <a:pt x="201" y="400"/>
                  </a:lnTo>
                  <a:lnTo>
                    <a:pt x="198" y="400"/>
                  </a:lnTo>
                  <a:lnTo>
                    <a:pt x="194" y="400"/>
                  </a:lnTo>
                  <a:lnTo>
                    <a:pt x="192" y="400"/>
                  </a:lnTo>
                  <a:lnTo>
                    <a:pt x="190" y="400"/>
                  </a:lnTo>
                  <a:lnTo>
                    <a:pt x="186" y="400"/>
                  </a:lnTo>
                  <a:lnTo>
                    <a:pt x="182" y="400"/>
                  </a:lnTo>
                  <a:lnTo>
                    <a:pt x="179" y="400"/>
                  </a:lnTo>
                  <a:lnTo>
                    <a:pt x="176" y="400"/>
                  </a:lnTo>
                  <a:lnTo>
                    <a:pt x="174" y="400"/>
                  </a:lnTo>
                  <a:lnTo>
                    <a:pt x="171" y="400"/>
                  </a:lnTo>
                  <a:lnTo>
                    <a:pt x="168" y="400"/>
                  </a:lnTo>
                  <a:lnTo>
                    <a:pt x="165" y="400"/>
                  </a:lnTo>
                  <a:lnTo>
                    <a:pt x="163" y="400"/>
                  </a:lnTo>
                  <a:lnTo>
                    <a:pt x="159" y="400"/>
                  </a:lnTo>
                  <a:lnTo>
                    <a:pt x="157" y="400"/>
                  </a:lnTo>
                  <a:lnTo>
                    <a:pt x="154" y="400"/>
                  </a:lnTo>
                  <a:lnTo>
                    <a:pt x="151" y="400"/>
                  </a:lnTo>
                  <a:lnTo>
                    <a:pt x="148" y="400"/>
                  </a:lnTo>
                  <a:lnTo>
                    <a:pt x="147" y="400"/>
                  </a:lnTo>
                  <a:lnTo>
                    <a:pt x="146" y="400"/>
                  </a:lnTo>
                  <a:lnTo>
                    <a:pt x="142" y="400"/>
                  </a:lnTo>
                  <a:lnTo>
                    <a:pt x="139" y="400"/>
                  </a:lnTo>
                  <a:lnTo>
                    <a:pt x="136" y="400"/>
                  </a:lnTo>
                  <a:lnTo>
                    <a:pt x="133" y="400"/>
                  </a:lnTo>
                  <a:lnTo>
                    <a:pt x="130" y="400"/>
                  </a:lnTo>
                  <a:lnTo>
                    <a:pt x="128" y="400"/>
                  </a:lnTo>
                  <a:lnTo>
                    <a:pt x="124" y="400"/>
                  </a:lnTo>
                  <a:lnTo>
                    <a:pt x="122" y="400"/>
                  </a:lnTo>
                  <a:lnTo>
                    <a:pt x="119" y="400"/>
                  </a:lnTo>
                  <a:lnTo>
                    <a:pt x="116" y="400"/>
                  </a:lnTo>
                  <a:lnTo>
                    <a:pt x="113" y="400"/>
                  </a:lnTo>
                  <a:lnTo>
                    <a:pt x="111" y="400"/>
                  </a:lnTo>
                  <a:lnTo>
                    <a:pt x="107" y="400"/>
                  </a:lnTo>
                  <a:lnTo>
                    <a:pt x="105" y="400"/>
                  </a:lnTo>
                  <a:lnTo>
                    <a:pt x="102" y="400"/>
                  </a:lnTo>
                  <a:lnTo>
                    <a:pt x="97" y="400"/>
                  </a:lnTo>
                  <a:lnTo>
                    <a:pt x="95" y="400"/>
                  </a:lnTo>
                  <a:lnTo>
                    <a:pt x="93" y="400"/>
                  </a:lnTo>
                  <a:lnTo>
                    <a:pt x="89" y="400"/>
                  </a:lnTo>
                  <a:lnTo>
                    <a:pt x="87" y="400"/>
                  </a:lnTo>
                  <a:lnTo>
                    <a:pt x="84" y="400"/>
                  </a:lnTo>
                  <a:lnTo>
                    <a:pt x="80" y="400"/>
                  </a:lnTo>
                  <a:lnTo>
                    <a:pt x="78" y="400"/>
                  </a:lnTo>
                  <a:lnTo>
                    <a:pt x="76" y="400"/>
                  </a:lnTo>
                  <a:lnTo>
                    <a:pt x="72" y="400"/>
                  </a:lnTo>
                  <a:lnTo>
                    <a:pt x="71" y="400"/>
                  </a:lnTo>
                  <a:lnTo>
                    <a:pt x="70" y="400"/>
                  </a:lnTo>
                  <a:lnTo>
                    <a:pt x="70" y="398"/>
                  </a:lnTo>
                  <a:lnTo>
                    <a:pt x="68" y="400"/>
                  </a:lnTo>
                  <a:lnTo>
                    <a:pt x="67" y="400"/>
                  </a:lnTo>
                  <a:lnTo>
                    <a:pt x="67" y="398"/>
                  </a:lnTo>
                  <a:lnTo>
                    <a:pt x="67" y="397"/>
                  </a:lnTo>
                  <a:lnTo>
                    <a:pt x="68" y="397"/>
                  </a:lnTo>
                  <a:lnTo>
                    <a:pt x="68" y="396"/>
                  </a:lnTo>
                  <a:lnTo>
                    <a:pt x="70" y="396"/>
                  </a:lnTo>
                  <a:lnTo>
                    <a:pt x="71" y="396"/>
                  </a:lnTo>
                  <a:lnTo>
                    <a:pt x="72" y="396"/>
                  </a:lnTo>
                  <a:lnTo>
                    <a:pt x="74" y="395"/>
                  </a:lnTo>
                  <a:lnTo>
                    <a:pt x="76" y="392"/>
                  </a:lnTo>
                  <a:lnTo>
                    <a:pt x="74" y="392"/>
                  </a:lnTo>
                  <a:lnTo>
                    <a:pt x="72" y="395"/>
                  </a:lnTo>
                  <a:lnTo>
                    <a:pt x="71" y="395"/>
                  </a:lnTo>
                  <a:lnTo>
                    <a:pt x="70" y="395"/>
                  </a:lnTo>
                  <a:lnTo>
                    <a:pt x="70" y="392"/>
                  </a:lnTo>
                  <a:lnTo>
                    <a:pt x="71" y="391"/>
                  </a:lnTo>
                  <a:lnTo>
                    <a:pt x="72" y="390"/>
                  </a:lnTo>
                  <a:lnTo>
                    <a:pt x="74" y="390"/>
                  </a:lnTo>
                  <a:lnTo>
                    <a:pt x="74" y="389"/>
                  </a:lnTo>
                  <a:lnTo>
                    <a:pt x="72" y="389"/>
                  </a:lnTo>
                  <a:lnTo>
                    <a:pt x="72" y="390"/>
                  </a:lnTo>
                  <a:lnTo>
                    <a:pt x="71" y="390"/>
                  </a:lnTo>
                  <a:lnTo>
                    <a:pt x="70" y="390"/>
                  </a:lnTo>
                  <a:lnTo>
                    <a:pt x="70" y="391"/>
                  </a:lnTo>
                  <a:lnTo>
                    <a:pt x="70" y="392"/>
                  </a:lnTo>
                  <a:lnTo>
                    <a:pt x="68" y="392"/>
                  </a:lnTo>
                  <a:lnTo>
                    <a:pt x="68" y="391"/>
                  </a:lnTo>
                  <a:lnTo>
                    <a:pt x="67" y="391"/>
                  </a:lnTo>
                  <a:lnTo>
                    <a:pt x="67" y="392"/>
                  </a:lnTo>
                  <a:lnTo>
                    <a:pt x="66" y="392"/>
                  </a:lnTo>
                  <a:lnTo>
                    <a:pt x="65" y="392"/>
                  </a:lnTo>
                  <a:lnTo>
                    <a:pt x="62" y="391"/>
                  </a:lnTo>
                  <a:lnTo>
                    <a:pt x="61" y="391"/>
                  </a:lnTo>
                  <a:lnTo>
                    <a:pt x="62" y="390"/>
                  </a:lnTo>
                  <a:lnTo>
                    <a:pt x="62" y="389"/>
                  </a:lnTo>
                  <a:lnTo>
                    <a:pt x="65" y="387"/>
                  </a:lnTo>
                  <a:lnTo>
                    <a:pt x="66" y="387"/>
                  </a:lnTo>
                  <a:lnTo>
                    <a:pt x="67" y="386"/>
                  </a:lnTo>
                  <a:lnTo>
                    <a:pt x="68" y="385"/>
                  </a:lnTo>
                  <a:lnTo>
                    <a:pt x="68" y="383"/>
                  </a:lnTo>
                  <a:lnTo>
                    <a:pt x="67" y="383"/>
                  </a:lnTo>
                  <a:lnTo>
                    <a:pt x="67" y="385"/>
                  </a:lnTo>
                  <a:lnTo>
                    <a:pt x="67" y="386"/>
                  </a:lnTo>
                  <a:lnTo>
                    <a:pt x="66" y="386"/>
                  </a:lnTo>
                  <a:lnTo>
                    <a:pt x="65" y="386"/>
                  </a:lnTo>
                  <a:lnTo>
                    <a:pt x="65" y="387"/>
                  </a:lnTo>
                  <a:lnTo>
                    <a:pt x="62" y="387"/>
                  </a:lnTo>
                  <a:lnTo>
                    <a:pt x="61" y="387"/>
                  </a:lnTo>
                  <a:lnTo>
                    <a:pt x="60" y="387"/>
                  </a:lnTo>
                  <a:lnTo>
                    <a:pt x="59" y="387"/>
                  </a:lnTo>
                  <a:lnTo>
                    <a:pt x="59" y="386"/>
                  </a:lnTo>
                  <a:lnTo>
                    <a:pt x="59" y="385"/>
                  </a:lnTo>
                  <a:lnTo>
                    <a:pt x="57" y="385"/>
                  </a:lnTo>
                  <a:lnTo>
                    <a:pt x="57" y="383"/>
                  </a:lnTo>
                  <a:lnTo>
                    <a:pt x="59" y="381"/>
                  </a:lnTo>
                  <a:lnTo>
                    <a:pt x="59" y="383"/>
                  </a:lnTo>
                  <a:lnTo>
                    <a:pt x="60" y="383"/>
                  </a:lnTo>
                  <a:lnTo>
                    <a:pt x="60" y="381"/>
                  </a:lnTo>
                  <a:lnTo>
                    <a:pt x="61" y="381"/>
                  </a:lnTo>
                  <a:lnTo>
                    <a:pt x="61" y="380"/>
                  </a:lnTo>
                  <a:lnTo>
                    <a:pt x="60" y="380"/>
                  </a:lnTo>
                  <a:lnTo>
                    <a:pt x="60" y="381"/>
                  </a:lnTo>
                  <a:lnTo>
                    <a:pt x="59" y="381"/>
                  </a:lnTo>
                  <a:lnTo>
                    <a:pt x="59" y="380"/>
                  </a:lnTo>
                  <a:lnTo>
                    <a:pt x="57" y="380"/>
                  </a:lnTo>
                  <a:lnTo>
                    <a:pt x="57" y="381"/>
                  </a:lnTo>
                  <a:lnTo>
                    <a:pt x="56" y="383"/>
                  </a:lnTo>
                  <a:lnTo>
                    <a:pt x="56" y="381"/>
                  </a:lnTo>
                  <a:lnTo>
                    <a:pt x="56" y="380"/>
                  </a:lnTo>
                  <a:lnTo>
                    <a:pt x="54" y="380"/>
                  </a:lnTo>
                  <a:lnTo>
                    <a:pt x="54" y="381"/>
                  </a:lnTo>
                  <a:lnTo>
                    <a:pt x="53" y="381"/>
                  </a:lnTo>
                  <a:lnTo>
                    <a:pt x="53" y="380"/>
                  </a:lnTo>
                  <a:lnTo>
                    <a:pt x="51" y="380"/>
                  </a:lnTo>
                  <a:lnTo>
                    <a:pt x="51" y="381"/>
                  </a:lnTo>
                  <a:lnTo>
                    <a:pt x="51" y="383"/>
                  </a:lnTo>
                  <a:lnTo>
                    <a:pt x="51" y="385"/>
                  </a:lnTo>
                  <a:lnTo>
                    <a:pt x="53" y="387"/>
                  </a:lnTo>
                  <a:lnTo>
                    <a:pt x="53" y="389"/>
                  </a:lnTo>
                  <a:lnTo>
                    <a:pt x="51" y="389"/>
                  </a:lnTo>
                  <a:lnTo>
                    <a:pt x="50" y="389"/>
                  </a:lnTo>
                  <a:lnTo>
                    <a:pt x="51" y="390"/>
                  </a:lnTo>
                  <a:lnTo>
                    <a:pt x="50" y="391"/>
                  </a:lnTo>
                  <a:lnTo>
                    <a:pt x="50" y="392"/>
                  </a:lnTo>
                  <a:lnTo>
                    <a:pt x="51" y="392"/>
                  </a:lnTo>
                  <a:lnTo>
                    <a:pt x="53" y="395"/>
                  </a:lnTo>
                  <a:lnTo>
                    <a:pt x="54" y="395"/>
                  </a:lnTo>
                  <a:lnTo>
                    <a:pt x="56" y="395"/>
                  </a:lnTo>
                  <a:lnTo>
                    <a:pt x="57" y="395"/>
                  </a:lnTo>
                  <a:lnTo>
                    <a:pt x="57" y="396"/>
                  </a:lnTo>
                  <a:lnTo>
                    <a:pt x="59" y="396"/>
                  </a:lnTo>
                  <a:lnTo>
                    <a:pt x="59" y="397"/>
                  </a:lnTo>
                  <a:lnTo>
                    <a:pt x="57" y="397"/>
                  </a:lnTo>
                  <a:lnTo>
                    <a:pt x="57" y="398"/>
                  </a:lnTo>
                  <a:lnTo>
                    <a:pt x="59" y="397"/>
                  </a:lnTo>
                  <a:lnTo>
                    <a:pt x="59" y="398"/>
                  </a:lnTo>
                  <a:lnTo>
                    <a:pt x="59" y="400"/>
                  </a:lnTo>
                  <a:lnTo>
                    <a:pt x="57" y="400"/>
                  </a:lnTo>
                  <a:lnTo>
                    <a:pt x="57" y="401"/>
                  </a:lnTo>
                  <a:lnTo>
                    <a:pt x="59" y="403"/>
                  </a:lnTo>
                  <a:lnTo>
                    <a:pt x="57" y="403"/>
                  </a:lnTo>
                  <a:lnTo>
                    <a:pt x="57" y="404"/>
                  </a:lnTo>
                  <a:lnTo>
                    <a:pt x="56" y="404"/>
                  </a:lnTo>
                  <a:lnTo>
                    <a:pt x="57" y="406"/>
                  </a:lnTo>
                  <a:lnTo>
                    <a:pt x="56" y="406"/>
                  </a:lnTo>
                  <a:lnTo>
                    <a:pt x="56" y="407"/>
                  </a:lnTo>
                  <a:lnTo>
                    <a:pt x="54" y="407"/>
                  </a:lnTo>
                  <a:lnTo>
                    <a:pt x="54" y="408"/>
                  </a:lnTo>
                  <a:lnTo>
                    <a:pt x="56" y="408"/>
                  </a:lnTo>
                  <a:lnTo>
                    <a:pt x="56" y="407"/>
                  </a:lnTo>
                  <a:lnTo>
                    <a:pt x="57" y="407"/>
                  </a:lnTo>
                  <a:lnTo>
                    <a:pt x="57" y="408"/>
                  </a:lnTo>
                  <a:lnTo>
                    <a:pt x="57" y="409"/>
                  </a:lnTo>
                  <a:lnTo>
                    <a:pt x="56" y="409"/>
                  </a:lnTo>
                  <a:lnTo>
                    <a:pt x="54" y="409"/>
                  </a:lnTo>
                  <a:lnTo>
                    <a:pt x="53" y="412"/>
                  </a:lnTo>
                  <a:lnTo>
                    <a:pt x="51" y="412"/>
                  </a:lnTo>
                  <a:lnTo>
                    <a:pt x="50" y="412"/>
                  </a:lnTo>
                  <a:lnTo>
                    <a:pt x="49" y="412"/>
                  </a:lnTo>
                  <a:lnTo>
                    <a:pt x="48" y="412"/>
                  </a:lnTo>
                  <a:lnTo>
                    <a:pt x="45" y="409"/>
                  </a:lnTo>
                  <a:lnTo>
                    <a:pt x="43" y="408"/>
                  </a:lnTo>
                  <a:lnTo>
                    <a:pt x="44" y="407"/>
                  </a:lnTo>
                  <a:lnTo>
                    <a:pt x="43" y="407"/>
                  </a:lnTo>
                  <a:lnTo>
                    <a:pt x="42" y="408"/>
                  </a:lnTo>
                  <a:lnTo>
                    <a:pt x="40" y="407"/>
                  </a:lnTo>
                  <a:lnTo>
                    <a:pt x="39" y="407"/>
                  </a:lnTo>
                  <a:lnTo>
                    <a:pt x="39" y="406"/>
                  </a:lnTo>
                  <a:lnTo>
                    <a:pt x="36" y="404"/>
                  </a:lnTo>
                  <a:lnTo>
                    <a:pt x="38" y="403"/>
                  </a:lnTo>
                  <a:lnTo>
                    <a:pt x="39" y="403"/>
                  </a:lnTo>
                  <a:lnTo>
                    <a:pt x="40" y="401"/>
                  </a:lnTo>
                  <a:lnTo>
                    <a:pt x="42" y="401"/>
                  </a:lnTo>
                  <a:lnTo>
                    <a:pt x="42" y="400"/>
                  </a:lnTo>
                  <a:lnTo>
                    <a:pt x="40" y="400"/>
                  </a:lnTo>
                  <a:lnTo>
                    <a:pt x="39" y="400"/>
                  </a:lnTo>
                  <a:lnTo>
                    <a:pt x="39" y="401"/>
                  </a:lnTo>
                  <a:lnTo>
                    <a:pt x="38" y="401"/>
                  </a:lnTo>
                  <a:lnTo>
                    <a:pt x="36" y="400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3" y="400"/>
                  </a:lnTo>
                  <a:lnTo>
                    <a:pt x="32" y="398"/>
                  </a:lnTo>
                  <a:lnTo>
                    <a:pt x="33" y="398"/>
                  </a:lnTo>
                  <a:lnTo>
                    <a:pt x="34" y="398"/>
                  </a:lnTo>
                  <a:lnTo>
                    <a:pt x="34" y="397"/>
                  </a:lnTo>
                  <a:lnTo>
                    <a:pt x="36" y="397"/>
                  </a:lnTo>
                  <a:lnTo>
                    <a:pt x="36" y="396"/>
                  </a:lnTo>
                  <a:lnTo>
                    <a:pt x="34" y="397"/>
                  </a:lnTo>
                  <a:lnTo>
                    <a:pt x="33" y="397"/>
                  </a:lnTo>
                  <a:lnTo>
                    <a:pt x="34" y="396"/>
                  </a:lnTo>
                  <a:lnTo>
                    <a:pt x="33" y="396"/>
                  </a:lnTo>
                  <a:lnTo>
                    <a:pt x="33" y="397"/>
                  </a:lnTo>
                  <a:lnTo>
                    <a:pt x="32" y="398"/>
                  </a:lnTo>
                  <a:lnTo>
                    <a:pt x="32" y="397"/>
                  </a:lnTo>
                  <a:lnTo>
                    <a:pt x="32" y="396"/>
                  </a:lnTo>
                  <a:lnTo>
                    <a:pt x="33" y="395"/>
                  </a:lnTo>
                  <a:lnTo>
                    <a:pt x="34" y="395"/>
                  </a:lnTo>
                  <a:lnTo>
                    <a:pt x="34" y="392"/>
                  </a:lnTo>
                  <a:lnTo>
                    <a:pt x="33" y="395"/>
                  </a:lnTo>
                  <a:lnTo>
                    <a:pt x="32" y="395"/>
                  </a:lnTo>
                  <a:lnTo>
                    <a:pt x="33" y="392"/>
                  </a:lnTo>
                  <a:lnTo>
                    <a:pt x="32" y="392"/>
                  </a:lnTo>
                  <a:lnTo>
                    <a:pt x="31" y="392"/>
                  </a:lnTo>
                  <a:lnTo>
                    <a:pt x="30" y="395"/>
                  </a:lnTo>
                  <a:lnTo>
                    <a:pt x="30" y="392"/>
                  </a:lnTo>
                  <a:lnTo>
                    <a:pt x="30" y="391"/>
                  </a:lnTo>
                  <a:lnTo>
                    <a:pt x="27" y="392"/>
                  </a:lnTo>
                  <a:lnTo>
                    <a:pt x="27" y="391"/>
                  </a:lnTo>
                  <a:lnTo>
                    <a:pt x="27" y="390"/>
                  </a:lnTo>
                  <a:lnTo>
                    <a:pt x="26" y="390"/>
                  </a:lnTo>
                  <a:lnTo>
                    <a:pt x="26" y="389"/>
                  </a:lnTo>
                  <a:lnTo>
                    <a:pt x="25" y="389"/>
                  </a:lnTo>
                  <a:lnTo>
                    <a:pt x="25" y="387"/>
                  </a:lnTo>
                  <a:lnTo>
                    <a:pt x="26" y="387"/>
                  </a:lnTo>
                  <a:lnTo>
                    <a:pt x="26" y="386"/>
                  </a:lnTo>
                  <a:lnTo>
                    <a:pt x="25" y="386"/>
                  </a:lnTo>
                  <a:lnTo>
                    <a:pt x="25" y="385"/>
                  </a:lnTo>
                  <a:lnTo>
                    <a:pt x="25" y="383"/>
                  </a:lnTo>
                  <a:lnTo>
                    <a:pt x="26" y="383"/>
                  </a:lnTo>
                  <a:lnTo>
                    <a:pt x="27" y="381"/>
                  </a:lnTo>
                  <a:lnTo>
                    <a:pt x="26" y="380"/>
                  </a:lnTo>
                  <a:lnTo>
                    <a:pt x="26" y="381"/>
                  </a:lnTo>
                  <a:lnTo>
                    <a:pt x="25" y="383"/>
                  </a:lnTo>
                  <a:lnTo>
                    <a:pt x="23" y="383"/>
                  </a:lnTo>
                  <a:lnTo>
                    <a:pt x="23" y="381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81"/>
                  </a:lnTo>
                  <a:lnTo>
                    <a:pt x="22" y="381"/>
                  </a:lnTo>
                  <a:lnTo>
                    <a:pt x="22" y="380"/>
                  </a:lnTo>
                  <a:lnTo>
                    <a:pt x="21" y="381"/>
                  </a:lnTo>
                  <a:lnTo>
                    <a:pt x="19" y="381"/>
                  </a:lnTo>
                  <a:lnTo>
                    <a:pt x="17" y="381"/>
                  </a:lnTo>
                  <a:lnTo>
                    <a:pt x="19" y="380"/>
                  </a:lnTo>
                  <a:lnTo>
                    <a:pt x="22" y="379"/>
                  </a:lnTo>
                  <a:lnTo>
                    <a:pt x="22" y="378"/>
                  </a:lnTo>
                  <a:lnTo>
                    <a:pt x="22" y="376"/>
                  </a:lnTo>
                  <a:lnTo>
                    <a:pt x="23" y="376"/>
                  </a:lnTo>
                  <a:lnTo>
                    <a:pt x="25" y="376"/>
                  </a:lnTo>
                  <a:lnTo>
                    <a:pt x="25" y="374"/>
                  </a:lnTo>
                  <a:lnTo>
                    <a:pt x="23" y="374"/>
                  </a:lnTo>
                  <a:lnTo>
                    <a:pt x="22" y="376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19" y="373"/>
                  </a:lnTo>
                  <a:lnTo>
                    <a:pt x="21" y="372"/>
                  </a:lnTo>
                  <a:lnTo>
                    <a:pt x="21" y="370"/>
                  </a:lnTo>
                  <a:lnTo>
                    <a:pt x="22" y="370"/>
                  </a:lnTo>
                  <a:lnTo>
                    <a:pt x="23" y="370"/>
                  </a:lnTo>
                  <a:lnTo>
                    <a:pt x="23" y="369"/>
                  </a:lnTo>
                  <a:lnTo>
                    <a:pt x="25" y="369"/>
                  </a:lnTo>
                  <a:lnTo>
                    <a:pt x="26" y="369"/>
                  </a:lnTo>
                  <a:lnTo>
                    <a:pt x="27" y="369"/>
                  </a:lnTo>
                  <a:lnTo>
                    <a:pt x="30" y="369"/>
                  </a:lnTo>
                  <a:lnTo>
                    <a:pt x="32" y="370"/>
                  </a:lnTo>
                  <a:lnTo>
                    <a:pt x="32" y="372"/>
                  </a:lnTo>
                  <a:lnTo>
                    <a:pt x="33" y="370"/>
                  </a:lnTo>
                  <a:lnTo>
                    <a:pt x="33" y="372"/>
                  </a:lnTo>
                  <a:lnTo>
                    <a:pt x="34" y="372"/>
                  </a:lnTo>
                  <a:lnTo>
                    <a:pt x="34" y="373"/>
                  </a:lnTo>
                  <a:lnTo>
                    <a:pt x="36" y="372"/>
                  </a:lnTo>
                  <a:lnTo>
                    <a:pt x="38" y="372"/>
                  </a:lnTo>
                  <a:lnTo>
                    <a:pt x="39" y="372"/>
                  </a:lnTo>
                  <a:lnTo>
                    <a:pt x="39" y="373"/>
                  </a:lnTo>
                  <a:lnTo>
                    <a:pt x="38" y="373"/>
                  </a:lnTo>
                  <a:lnTo>
                    <a:pt x="36" y="373"/>
                  </a:lnTo>
                  <a:lnTo>
                    <a:pt x="36" y="374"/>
                  </a:lnTo>
                  <a:lnTo>
                    <a:pt x="38" y="374"/>
                  </a:lnTo>
                  <a:lnTo>
                    <a:pt x="39" y="374"/>
                  </a:lnTo>
                  <a:lnTo>
                    <a:pt x="40" y="374"/>
                  </a:lnTo>
                  <a:lnTo>
                    <a:pt x="40" y="373"/>
                  </a:lnTo>
                  <a:lnTo>
                    <a:pt x="42" y="373"/>
                  </a:lnTo>
                  <a:lnTo>
                    <a:pt x="42" y="374"/>
                  </a:lnTo>
                  <a:lnTo>
                    <a:pt x="42" y="376"/>
                  </a:lnTo>
                  <a:lnTo>
                    <a:pt x="43" y="374"/>
                  </a:lnTo>
                  <a:lnTo>
                    <a:pt x="44" y="376"/>
                  </a:lnTo>
                  <a:lnTo>
                    <a:pt x="45" y="376"/>
                  </a:lnTo>
                  <a:lnTo>
                    <a:pt x="48" y="376"/>
                  </a:lnTo>
                  <a:lnTo>
                    <a:pt x="48" y="378"/>
                  </a:lnTo>
                  <a:lnTo>
                    <a:pt x="49" y="378"/>
                  </a:lnTo>
                  <a:lnTo>
                    <a:pt x="50" y="378"/>
                  </a:lnTo>
                  <a:lnTo>
                    <a:pt x="50" y="376"/>
                  </a:lnTo>
                  <a:lnTo>
                    <a:pt x="51" y="376"/>
                  </a:lnTo>
                  <a:lnTo>
                    <a:pt x="51" y="374"/>
                  </a:lnTo>
                  <a:lnTo>
                    <a:pt x="50" y="374"/>
                  </a:lnTo>
                  <a:lnTo>
                    <a:pt x="49" y="376"/>
                  </a:lnTo>
                  <a:lnTo>
                    <a:pt x="48" y="376"/>
                  </a:lnTo>
                  <a:lnTo>
                    <a:pt x="48" y="374"/>
                  </a:lnTo>
                  <a:lnTo>
                    <a:pt x="45" y="374"/>
                  </a:lnTo>
                  <a:lnTo>
                    <a:pt x="48" y="373"/>
                  </a:lnTo>
                  <a:lnTo>
                    <a:pt x="49" y="373"/>
                  </a:lnTo>
                  <a:lnTo>
                    <a:pt x="50" y="372"/>
                  </a:lnTo>
                  <a:lnTo>
                    <a:pt x="50" y="370"/>
                  </a:lnTo>
                  <a:lnTo>
                    <a:pt x="50" y="369"/>
                  </a:lnTo>
                  <a:lnTo>
                    <a:pt x="49" y="369"/>
                  </a:lnTo>
                  <a:lnTo>
                    <a:pt x="48" y="369"/>
                  </a:lnTo>
                  <a:lnTo>
                    <a:pt x="45" y="370"/>
                  </a:lnTo>
                  <a:lnTo>
                    <a:pt x="45" y="369"/>
                  </a:lnTo>
                  <a:lnTo>
                    <a:pt x="48" y="368"/>
                  </a:lnTo>
                  <a:lnTo>
                    <a:pt x="49" y="368"/>
                  </a:lnTo>
                  <a:lnTo>
                    <a:pt x="49" y="366"/>
                  </a:lnTo>
                  <a:lnTo>
                    <a:pt x="50" y="364"/>
                  </a:lnTo>
                  <a:lnTo>
                    <a:pt x="49" y="364"/>
                  </a:lnTo>
                  <a:lnTo>
                    <a:pt x="49" y="366"/>
                  </a:lnTo>
                  <a:lnTo>
                    <a:pt x="48" y="368"/>
                  </a:lnTo>
                  <a:lnTo>
                    <a:pt x="45" y="368"/>
                  </a:lnTo>
                  <a:lnTo>
                    <a:pt x="44" y="369"/>
                  </a:lnTo>
                  <a:lnTo>
                    <a:pt x="44" y="368"/>
                  </a:lnTo>
                  <a:lnTo>
                    <a:pt x="43" y="368"/>
                  </a:lnTo>
                  <a:lnTo>
                    <a:pt x="42" y="368"/>
                  </a:lnTo>
                  <a:lnTo>
                    <a:pt x="40" y="368"/>
                  </a:lnTo>
                  <a:lnTo>
                    <a:pt x="39" y="368"/>
                  </a:lnTo>
                  <a:lnTo>
                    <a:pt x="40" y="369"/>
                  </a:lnTo>
                  <a:lnTo>
                    <a:pt x="39" y="369"/>
                  </a:lnTo>
                  <a:lnTo>
                    <a:pt x="38" y="369"/>
                  </a:lnTo>
                  <a:lnTo>
                    <a:pt x="38" y="368"/>
                  </a:lnTo>
                  <a:lnTo>
                    <a:pt x="36" y="368"/>
                  </a:lnTo>
                  <a:lnTo>
                    <a:pt x="36" y="366"/>
                  </a:lnTo>
                  <a:lnTo>
                    <a:pt x="38" y="364"/>
                  </a:lnTo>
                  <a:lnTo>
                    <a:pt x="36" y="364"/>
                  </a:lnTo>
                  <a:lnTo>
                    <a:pt x="36" y="366"/>
                  </a:lnTo>
                  <a:lnTo>
                    <a:pt x="34" y="366"/>
                  </a:lnTo>
                  <a:lnTo>
                    <a:pt x="34" y="364"/>
                  </a:lnTo>
                  <a:lnTo>
                    <a:pt x="34" y="363"/>
                  </a:lnTo>
                  <a:lnTo>
                    <a:pt x="36" y="363"/>
                  </a:lnTo>
                  <a:lnTo>
                    <a:pt x="36" y="362"/>
                  </a:lnTo>
                  <a:lnTo>
                    <a:pt x="38" y="362"/>
                  </a:lnTo>
                  <a:lnTo>
                    <a:pt x="39" y="362"/>
                  </a:lnTo>
                  <a:lnTo>
                    <a:pt x="40" y="362"/>
                  </a:lnTo>
                  <a:lnTo>
                    <a:pt x="40" y="361"/>
                  </a:lnTo>
                  <a:lnTo>
                    <a:pt x="39" y="361"/>
                  </a:lnTo>
                  <a:lnTo>
                    <a:pt x="40" y="359"/>
                  </a:lnTo>
                  <a:lnTo>
                    <a:pt x="42" y="359"/>
                  </a:lnTo>
                  <a:lnTo>
                    <a:pt x="42" y="358"/>
                  </a:lnTo>
                  <a:lnTo>
                    <a:pt x="40" y="359"/>
                  </a:lnTo>
                  <a:lnTo>
                    <a:pt x="39" y="359"/>
                  </a:lnTo>
                  <a:lnTo>
                    <a:pt x="39" y="358"/>
                  </a:lnTo>
                  <a:lnTo>
                    <a:pt x="40" y="358"/>
                  </a:lnTo>
                  <a:lnTo>
                    <a:pt x="40" y="356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3"/>
                  </a:lnTo>
                  <a:lnTo>
                    <a:pt x="43" y="353"/>
                  </a:lnTo>
                  <a:lnTo>
                    <a:pt x="43" y="352"/>
                  </a:lnTo>
                  <a:lnTo>
                    <a:pt x="44" y="352"/>
                  </a:lnTo>
                  <a:lnTo>
                    <a:pt x="44" y="351"/>
                  </a:lnTo>
                  <a:lnTo>
                    <a:pt x="45" y="350"/>
                  </a:lnTo>
                  <a:lnTo>
                    <a:pt x="44" y="350"/>
                  </a:lnTo>
                  <a:lnTo>
                    <a:pt x="44" y="351"/>
                  </a:lnTo>
                  <a:lnTo>
                    <a:pt x="43" y="351"/>
                  </a:lnTo>
                  <a:lnTo>
                    <a:pt x="42" y="352"/>
                  </a:lnTo>
                  <a:lnTo>
                    <a:pt x="40" y="353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39" y="351"/>
                  </a:lnTo>
                  <a:lnTo>
                    <a:pt x="40" y="351"/>
                  </a:lnTo>
                  <a:lnTo>
                    <a:pt x="42" y="351"/>
                  </a:lnTo>
                  <a:lnTo>
                    <a:pt x="42" y="350"/>
                  </a:lnTo>
                  <a:lnTo>
                    <a:pt x="40" y="350"/>
                  </a:lnTo>
                  <a:lnTo>
                    <a:pt x="39" y="350"/>
                  </a:lnTo>
                  <a:lnTo>
                    <a:pt x="40" y="347"/>
                  </a:lnTo>
                  <a:lnTo>
                    <a:pt x="39" y="347"/>
                  </a:lnTo>
                  <a:lnTo>
                    <a:pt x="40" y="346"/>
                  </a:lnTo>
                  <a:lnTo>
                    <a:pt x="42" y="346"/>
                  </a:lnTo>
                  <a:lnTo>
                    <a:pt x="43" y="346"/>
                  </a:lnTo>
                  <a:lnTo>
                    <a:pt x="42" y="347"/>
                  </a:lnTo>
                  <a:lnTo>
                    <a:pt x="43" y="347"/>
                  </a:lnTo>
                  <a:lnTo>
                    <a:pt x="44" y="347"/>
                  </a:lnTo>
                  <a:lnTo>
                    <a:pt x="44" y="346"/>
                  </a:lnTo>
                  <a:lnTo>
                    <a:pt x="45" y="346"/>
                  </a:lnTo>
                  <a:lnTo>
                    <a:pt x="45" y="345"/>
                  </a:lnTo>
                  <a:lnTo>
                    <a:pt x="48" y="345"/>
                  </a:lnTo>
                  <a:lnTo>
                    <a:pt x="48" y="346"/>
                  </a:lnTo>
                  <a:lnTo>
                    <a:pt x="48" y="347"/>
                  </a:lnTo>
                  <a:lnTo>
                    <a:pt x="49" y="346"/>
                  </a:lnTo>
                  <a:lnTo>
                    <a:pt x="49" y="345"/>
                  </a:lnTo>
                  <a:lnTo>
                    <a:pt x="50" y="345"/>
                  </a:lnTo>
                  <a:lnTo>
                    <a:pt x="50" y="346"/>
                  </a:lnTo>
                  <a:lnTo>
                    <a:pt x="51" y="346"/>
                  </a:lnTo>
                  <a:lnTo>
                    <a:pt x="51" y="347"/>
                  </a:lnTo>
                  <a:lnTo>
                    <a:pt x="51" y="350"/>
                  </a:lnTo>
                  <a:lnTo>
                    <a:pt x="53" y="347"/>
                  </a:lnTo>
                  <a:lnTo>
                    <a:pt x="53" y="346"/>
                  </a:lnTo>
                  <a:lnTo>
                    <a:pt x="51" y="346"/>
                  </a:lnTo>
                  <a:lnTo>
                    <a:pt x="51" y="345"/>
                  </a:lnTo>
                  <a:lnTo>
                    <a:pt x="50" y="345"/>
                  </a:lnTo>
                  <a:lnTo>
                    <a:pt x="50" y="344"/>
                  </a:lnTo>
                  <a:lnTo>
                    <a:pt x="49" y="345"/>
                  </a:lnTo>
                  <a:lnTo>
                    <a:pt x="48" y="345"/>
                  </a:lnTo>
                  <a:lnTo>
                    <a:pt x="49" y="344"/>
                  </a:lnTo>
                  <a:lnTo>
                    <a:pt x="49" y="343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8" y="343"/>
                  </a:lnTo>
                  <a:lnTo>
                    <a:pt x="45" y="343"/>
                  </a:lnTo>
                  <a:lnTo>
                    <a:pt x="45" y="344"/>
                  </a:lnTo>
                  <a:lnTo>
                    <a:pt x="44" y="345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3"/>
                  </a:lnTo>
                  <a:lnTo>
                    <a:pt x="45" y="341"/>
                  </a:lnTo>
                  <a:lnTo>
                    <a:pt x="45" y="339"/>
                  </a:lnTo>
                  <a:lnTo>
                    <a:pt x="44" y="341"/>
                  </a:lnTo>
                  <a:lnTo>
                    <a:pt x="44" y="343"/>
                  </a:lnTo>
                  <a:lnTo>
                    <a:pt x="43" y="344"/>
                  </a:lnTo>
                  <a:lnTo>
                    <a:pt x="42" y="344"/>
                  </a:lnTo>
                  <a:lnTo>
                    <a:pt x="40" y="344"/>
                  </a:lnTo>
                  <a:lnTo>
                    <a:pt x="40" y="343"/>
                  </a:lnTo>
                  <a:lnTo>
                    <a:pt x="42" y="343"/>
                  </a:lnTo>
                  <a:lnTo>
                    <a:pt x="42" y="341"/>
                  </a:lnTo>
                  <a:lnTo>
                    <a:pt x="43" y="339"/>
                  </a:lnTo>
                  <a:lnTo>
                    <a:pt x="42" y="339"/>
                  </a:lnTo>
                  <a:lnTo>
                    <a:pt x="40" y="339"/>
                  </a:lnTo>
                  <a:lnTo>
                    <a:pt x="40" y="338"/>
                  </a:lnTo>
                  <a:lnTo>
                    <a:pt x="40" y="336"/>
                  </a:lnTo>
                  <a:lnTo>
                    <a:pt x="42" y="336"/>
                  </a:lnTo>
                  <a:lnTo>
                    <a:pt x="42" y="335"/>
                  </a:lnTo>
                  <a:lnTo>
                    <a:pt x="42" y="334"/>
                  </a:lnTo>
                  <a:lnTo>
                    <a:pt x="43" y="334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2" y="334"/>
                  </a:lnTo>
                  <a:lnTo>
                    <a:pt x="40" y="334"/>
                  </a:lnTo>
                  <a:lnTo>
                    <a:pt x="40" y="333"/>
                  </a:lnTo>
                  <a:lnTo>
                    <a:pt x="39" y="333"/>
                  </a:lnTo>
                  <a:lnTo>
                    <a:pt x="40" y="332"/>
                  </a:lnTo>
                  <a:lnTo>
                    <a:pt x="40" y="329"/>
                  </a:lnTo>
                  <a:lnTo>
                    <a:pt x="40" y="328"/>
                  </a:lnTo>
                  <a:lnTo>
                    <a:pt x="40" y="327"/>
                  </a:lnTo>
                  <a:lnTo>
                    <a:pt x="40" y="326"/>
                  </a:lnTo>
                  <a:lnTo>
                    <a:pt x="42" y="326"/>
                  </a:lnTo>
                  <a:lnTo>
                    <a:pt x="42" y="324"/>
                  </a:lnTo>
                  <a:lnTo>
                    <a:pt x="40" y="324"/>
                  </a:lnTo>
                  <a:lnTo>
                    <a:pt x="39" y="324"/>
                  </a:lnTo>
                  <a:lnTo>
                    <a:pt x="39" y="326"/>
                  </a:lnTo>
                  <a:lnTo>
                    <a:pt x="38" y="326"/>
                  </a:lnTo>
                  <a:lnTo>
                    <a:pt x="38" y="324"/>
                  </a:lnTo>
                  <a:lnTo>
                    <a:pt x="36" y="324"/>
                  </a:lnTo>
                  <a:lnTo>
                    <a:pt x="36" y="323"/>
                  </a:lnTo>
                  <a:lnTo>
                    <a:pt x="36" y="321"/>
                  </a:lnTo>
                  <a:lnTo>
                    <a:pt x="38" y="321"/>
                  </a:lnTo>
                  <a:lnTo>
                    <a:pt x="38" y="323"/>
                  </a:lnTo>
                  <a:lnTo>
                    <a:pt x="39" y="323"/>
                  </a:lnTo>
                  <a:lnTo>
                    <a:pt x="39" y="321"/>
                  </a:lnTo>
                  <a:lnTo>
                    <a:pt x="39" y="319"/>
                  </a:lnTo>
                  <a:lnTo>
                    <a:pt x="38" y="321"/>
                  </a:lnTo>
                  <a:lnTo>
                    <a:pt x="38" y="319"/>
                  </a:lnTo>
                  <a:lnTo>
                    <a:pt x="38" y="318"/>
                  </a:lnTo>
                  <a:lnTo>
                    <a:pt x="39" y="318"/>
                  </a:lnTo>
                  <a:lnTo>
                    <a:pt x="40" y="317"/>
                  </a:lnTo>
                  <a:lnTo>
                    <a:pt x="42" y="317"/>
                  </a:lnTo>
                  <a:lnTo>
                    <a:pt x="43" y="317"/>
                  </a:lnTo>
                  <a:lnTo>
                    <a:pt x="43" y="318"/>
                  </a:lnTo>
                  <a:lnTo>
                    <a:pt x="42" y="319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4" y="321"/>
                  </a:lnTo>
                  <a:lnTo>
                    <a:pt x="44" y="319"/>
                  </a:lnTo>
                  <a:lnTo>
                    <a:pt x="44" y="318"/>
                  </a:lnTo>
                  <a:lnTo>
                    <a:pt x="45" y="318"/>
                  </a:lnTo>
                  <a:lnTo>
                    <a:pt x="45" y="317"/>
                  </a:lnTo>
                  <a:lnTo>
                    <a:pt x="48" y="317"/>
                  </a:lnTo>
                  <a:lnTo>
                    <a:pt x="48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8" y="312"/>
                  </a:lnTo>
                  <a:lnTo>
                    <a:pt x="45" y="312"/>
                  </a:lnTo>
                  <a:lnTo>
                    <a:pt x="45" y="311"/>
                  </a:lnTo>
                  <a:lnTo>
                    <a:pt x="48" y="311"/>
                  </a:lnTo>
                  <a:lnTo>
                    <a:pt x="49" y="311"/>
                  </a:lnTo>
                  <a:lnTo>
                    <a:pt x="49" y="310"/>
                  </a:lnTo>
                  <a:lnTo>
                    <a:pt x="50" y="310"/>
                  </a:lnTo>
                  <a:lnTo>
                    <a:pt x="50" y="312"/>
                  </a:lnTo>
                  <a:lnTo>
                    <a:pt x="51" y="312"/>
                  </a:lnTo>
                  <a:lnTo>
                    <a:pt x="51" y="311"/>
                  </a:lnTo>
                  <a:lnTo>
                    <a:pt x="53" y="311"/>
                  </a:lnTo>
                  <a:lnTo>
                    <a:pt x="53" y="310"/>
                  </a:lnTo>
                  <a:lnTo>
                    <a:pt x="51" y="311"/>
                  </a:lnTo>
                  <a:lnTo>
                    <a:pt x="50" y="310"/>
                  </a:lnTo>
                  <a:lnTo>
                    <a:pt x="51" y="310"/>
                  </a:lnTo>
                  <a:lnTo>
                    <a:pt x="51" y="309"/>
                  </a:lnTo>
                  <a:lnTo>
                    <a:pt x="51" y="307"/>
                  </a:lnTo>
                  <a:lnTo>
                    <a:pt x="53" y="307"/>
                  </a:lnTo>
                  <a:lnTo>
                    <a:pt x="54" y="306"/>
                  </a:lnTo>
                  <a:lnTo>
                    <a:pt x="53" y="306"/>
                  </a:lnTo>
                  <a:lnTo>
                    <a:pt x="53" y="305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5"/>
                  </a:lnTo>
                  <a:lnTo>
                    <a:pt x="56" y="305"/>
                  </a:lnTo>
                  <a:lnTo>
                    <a:pt x="56" y="306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60" y="302"/>
                  </a:lnTo>
                  <a:lnTo>
                    <a:pt x="61" y="302"/>
                  </a:lnTo>
                  <a:lnTo>
                    <a:pt x="61" y="301"/>
                  </a:lnTo>
                  <a:lnTo>
                    <a:pt x="61" y="300"/>
                  </a:lnTo>
                  <a:lnTo>
                    <a:pt x="62" y="300"/>
                  </a:lnTo>
                  <a:lnTo>
                    <a:pt x="65" y="299"/>
                  </a:lnTo>
                  <a:lnTo>
                    <a:pt x="66" y="299"/>
                  </a:lnTo>
                  <a:lnTo>
                    <a:pt x="66" y="298"/>
                  </a:lnTo>
                  <a:lnTo>
                    <a:pt x="67" y="296"/>
                  </a:lnTo>
                  <a:lnTo>
                    <a:pt x="67" y="294"/>
                  </a:lnTo>
                  <a:lnTo>
                    <a:pt x="68" y="294"/>
                  </a:lnTo>
                  <a:lnTo>
                    <a:pt x="68" y="293"/>
                  </a:lnTo>
                  <a:lnTo>
                    <a:pt x="70" y="293"/>
                  </a:lnTo>
                  <a:lnTo>
                    <a:pt x="70" y="292"/>
                  </a:lnTo>
                  <a:lnTo>
                    <a:pt x="71" y="290"/>
                  </a:lnTo>
                  <a:lnTo>
                    <a:pt x="72" y="289"/>
                  </a:lnTo>
                  <a:lnTo>
                    <a:pt x="74" y="289"/>
                  </a:lnTo>
                  <a:lnTo>
                    <a:pt x="76" y="288"/>
                  </a:lnTo>
                  <a:lnTo>
                    <a:pt x="76" y="285"/>
                  </a:lnTo>
                  <a:lnTo>
                    <a:pt x="74" y="285"/>
                  </a:lnTo>
                  <a:lnTo>
                    <a:pt x="72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1" y="283"/>
                  </a:lnTo>
                  <a:lnTo>
                    <a:pt x="71" y="282"/>
                  </a:lnTo>
                  <a:lnTo>
                    <a:pt x="70" y="282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6" y="279"/>
                  </a:lnTo>
                  <a:lnTo>
                    <a:pt x="66" y="278"/>
                  </a:lnTo>
                  <a:lnTo>
                    <a:pt x="65" y="278"/>
                  </a:lnTo>
                  <a:lnTo>
                    <a:pt x="62" y="278"/>
                  </a:lnTo>
                  <a:lnTo>
                    <a:pt x="62" y="276"/>
                  </a:lnTo>
                  <a:lnTo>
                    <a:pt x="65" y="276"/>
                  </a:lnTo>
                  <a:lnTo>
                    <a:pt x="65" y="275"/>
                  </a:lnTo>
                  <a:lnTo>
                    <a:pt x="62" y="273"/>
                  </a:lnTo>
                  <a:lnTo>
                    <a:pt x="67" y="272"/>
                  </a:lnTo>
                  <a:lnTo>
                    <a:pt x="66" y="271"/>
                  </a:lnTo>
                  <a:lnTo>
                    <a:pt x="62" y="271"/>
                  </a:lnTo>
                  <a:lnTo>
                    <a:pt x="66" y="270"/>
                  </a:lnTo>
                  <a:lnTo>
                    <a:pt x="67" y="270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7" y="264"/>
                  </a:lnTo>
                  <a:lnTo>
                    <a:pt x="68" y="262"/>
                  </a:lnTo>
                  <a:lnTo>
                    <a:pt x="68" y="261"/>
                  </a:lnTo>
                  <a:lnTo>
                    <a:pt x="68" y="259"/>
                  </a:lnTo>
                  <a:lnTo>
                    <a:pt x="68" y="258"/>
                  </a:lnTo>
                  <a:lnTo>
                    <a:pt x="68" y="256"/>
                  </a:lnTo>
                  <a:lnTo>
                    <a:pt x="70" y="255"/>
                  </a:lnTo>
                  <a:lnTo>
                    <a:pt x="70" y="254"/>
                  </a:lnTo>
                  <a:lnTo>
                    <a:pt x="70" y="253"/>
                  </a:lnTo>
                  <a:lnTo>
                    <a:pt x="70" y="252"/>
                  </a:lnTo>
                  <a:lnTo>
                    <a:pt x="71" y="252"/>
                  </a:lnTo>
                  <a:lnTo>
                    <a:pt x="71" y="249"/>
                  </a:lnTo>
                  <a:lnTo>
                    <a:pt x="70" y="249"/>
                  </a:lnTo>
                  <a:lnTo>
                    <a:pt x="70" y="248"/>
                  </a:lnTo>
                  <a:lnTo>
                    <a:pt x="71" y="247"/>
                  </a:lnTo>
                  <a:lnTo>
                    <a:pt x="70" y="245"/>
                  </a:lnTo>
                  <a:lnTo>
                    <a:pt x="68" y="245"/>
                  </a:lnTo>
                  <a:lnTo>
                    <a:pt x="68" y="244"/>
                  </a:lnTo>
                  <a:lnTo>
                    <a:pt x="68" y="243"/>
                  </a:lnTo>
                  <a:lnTo>
                    <a:pt x="70" y="241"/>
                  </a:lnTo>
                  <a:lnTo>
                    <a:pt x="68" y="241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7" y="238"/>
                  </a:lnTo>
                  <a:lnTo>
                    <a:pt x="66" y="238"/>
                  </a:lnTo>
                  <a:lnTo>
                    <a:pt x="66" y="237"/>
                  </a:lnTo>
                  <a:lnTo>
                    <a:pt x="67" y="237"/>
                  </a:lnTo>
                  <a:lnTo>
                    <a:pt x="67" y="236"/>
                  </a:lnTo>
                  <a:lnTo>
                    <a:pt x="68" y="236"/>
                  </a:lnTo>
                  <a:lnTo>
                    <a:pt x="70" y="235"/>
                  </a:lnTo>
                  <a:lnTo>
                    <a:pt x="68" y="232"/>
                  </a:lnTo>
                  <a:lnTo>
                    <a:pt x="70" y="232"/>
                  </a:lnTo>
                  <a:lnTo>
                    <a:pt x="68" y="231"/>
                  </a:lnTo>
                  <a:lnTo>
                    <a:pt x="66" y="231"/>
                  </a:lnTo>
                  <a:lnTo>
                    <a:pt x="62" y="232"/>
                  </a:lnTo>
                  <a:lnTo>
                    <a:pt x="60" y="232"/>
                  </a:lnTo>
                  <a:lnTo>
                    <a:pt x="59" y="232"/>
                  </a:lnTo>
                  <a:lnTo>
                    <a:pt x="57" y="232"/>
                  </a:lnTo>
                  <a:lnTo>
                    <a:pt x="56" y="235"/>
                  </a:lnTo>
                  <a:lnTo>
                    <a:pt x="54" y="235"/>
                  </a:lnTo>
                  <a:lnTo>
                    <a:pt x="54" y="236"/>
                  </a:lnTo>
                  <a:lnTo>
                    <a:pt x="53" y="236"/>
                  </a:lnTo>
                  <a:lnTo>
                    <a:pt x="51" y="236"/>
                  </a:lnTo>
                  <a:lnTo>
                    <a:pt x="50" y="236"/>
                  </a:lnTo>
                  <a:lnTo>
                    <a:pt x="50" y="237"/>
                  </a:lnTo>
                  <a:lnTo>
                    <a:pt x="48" y="238"/>
                  </a:lnTo>
                  <a:lnTo>
                    <a:pt x="44" y="239"/>
                  </a:lnTo>
                  <a:lnTo>
                    <a:pt x="43" y="239"/>
                  </a:lnTo>
                  <a:lnTo>
                    <a:pt x="42" y="239"/>
                  </a:lnTo>
                  <a:lnTo>
                    <a:pt x="39" y="241"/>
                  </a:lnTo>
                  <a:lnTo>
                    <a:pt x="38" y="241"/>
                  </a:lnTo>
                  <a:lnTo>
                    <a:pt x="34" y="243"/>
                  </a:lnTo>
                  <a:lnTo>
                    <a:pt x="33" y="243"/>
                  </a:lnTo>
                  <a:lnTo>
                    <a:pt x="32" y="243"/>
                  </a:lnTo>
                  <a:lnTo>
                    <a:pt x="31" y="244"/>
                  </a:lnTo>
                  <a:lnTo>
                    <a:pt x="30" y="244"/>
                  </a:lnTo>
                  <a:lnTo>
                    <a:pt x="31" y="243"/>
                  </a:lnTo>
                  <a:lnTo>
                    <a:pt x="32" y="241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2" y="236"/>
                  </a:lnTo>
                  <a:lnTo>
                    <a:pt x="32" y="235"/>
                  </a:lnTo>
                  <a:lnTo>
                    <a:pt x="31" y="232"/>
                  </a:lnTo>
                  <a:lnTo>
                    <a:pt x="31" y="231"/>
                  </a:lnTo>
                  <a:lnTo>
                    <a:pt x="31" y="230"/>
                  </a:lnTo>
                  <a:lnTo>
                    <a:pt x="31" y="228"/>
                  </a:lnTo>
                  <a:lnTo>
                    <a:pt x="30" y="228"/>
                  </a:lnTo>
                  <a:lnTo>
                    <a:pt x="27" y="227"/>
                  </a:lnTo>
                  <a:lnTo>
                    <a:pt x="30" y="227"/>
                  </a:lnTo>
                  <a:lnTo>
                    <a:pt x="31" y="226"/>
                  </a:lnTo>
                  <a:lnTo>
                    <a:pt x="32" y="225"/>
                  </a:lnTo>
                  <a:lnTo>
                    <a:pt x="33" y="225"/>
                  </a:lnTo>
                  <a:lnTo>
                    <a:pt x="33" y="222"/>
                  </a:lnTo>
                  <a:lnTo>
                    <a:pt x="32" y="222"/>
                  </a:lnTo>
                  <a:lnTo>
                    <a:pt x="31" y="222"/>
                  </a:lnTo>
                  <a:lnTo>
                    <a:pt x="30" y="222"/>
                  </a:lnTo>
                  <a:lnTo>
                    <a:pt x="27" y="222"/>
                  </a:lnTo>
                  <a:lnTo>
                    <a:pt x="26" y="222"/>
                  </a:lnTo>
                  <a:lnTo>
                    <a:pt x="26" y="225"/>
                  </a:lnTo>
                  <a:lnTo>
                    <a:pt x="23" y="225"/>
                  </a:lnTo>
                  <a:lnTo>
                    <a:pt x="22" y="226"/>
                  </a:lnTo>
                  <a:lnTo>
                    <a:pt x="21" y="226"/>
                  </a:lnTo>
                  <a:lnTo>
                    <a:pt x="19" y="225"/>
                  </a:lnTo>
                  <a:lnTo>
                    <a:pt x="17" y="225"/>
                  </a:lnTo>
                  <a:lnTo>
                    <a:pt x="16" y="225"/>
                  </a:lnTo>
                  <a:lnTo>
                    <a:pt x="15" y="225"/>
                  </a:lnTo>
                  <a:lnTo>
                    <a:pt x="15" y="226"/>
                  </a:lnTo>
                  <a:lnTo>
                    <a:pt x="14" y="225"/>
                  </a:lnTo>
                  <a:lnTo>
                    <a:pt x="13" y="225"/>
                  </a:lnTo>
                  <a:lnTo>
                    <a:pt x="11" y="225"/>
                  </a:lnTo>
                  <a:lnTo>
                    <a:pt x="11" y="222"/>
                  </a:lnTo>
                  <a:lnTo>
                    <a:pt x="14" y="221"/>
                  </a:lnTo>
                  <a:lnTo>
                    <a:pt x="15" y="220"/>
                  </a:lnTo>
                  <a:lnTo>
                    <a:pt x="17" y="218"/>
                  </a:lnTo>
                  <a:lnTo>
                    <a:pt x="21" y="216"/>
                  </a:lnTo>
                  <a:lnTo>
                    <a:pt x="23" y="213"/>
                  </a:lnTo>
                  <a:lnTo>
                    <a:pt x="25" y="211"/>
                  </a:lnTo>
                  <a:lnTo>
                    <a:pt x="27" y="209"/>
                  </a:lnTo>
                  <a:lnTo>
                    <a:pt x="31" y="208"/>
                  </a:lnTo>
                  <a:lnTo>
                    <a:pt x="33" y="204"/>
                  </a:lnTo>
                  <a:lnTo>
                    <a:pt x="34" y="203"/>
                  </a:lnTo>
                  <a:lnTo>
                    <a:pt x="38" y="202"/>
                  </a:lnTo>
                  <a:lnTo>
                    <a:pt x="40" y="199"/>
                  </a:lnTo>
                  <a:lnTo>
                    <a:pt x="43" y="198"/>
                  </a:lnTo>
                  <a:lnTo>
                    <a:pt x="44" y="195"/>
                  </a:lnTo>
                  <a:lnTo>
                    <a:pt x="48" y="193"/>
                  </a:lnTo>
                  <a:lnTo>
                    <a:pt x="50" y="192"/>
                  </a:lnTo>
                  <a:lnTo>
                    <a:pt x="53" y="190"/>
                  </a:lnTo>
                  <a:lnTo>
                    <a:pt x="54" y="187"/>
                  </a:lnTo>
                  <a:lnTo>
                    <a:pt x="57" y="185"/>
                  </a:lnTo>
                  <a:lnTo>
                    <a:pt x="60" y="184"/>
                  </a:lnTo>
                  <a:lnTo>
                    <a:pt x="62" y="182"/>
                  </a:lnTo>
                  <a:lnTo>
                    <a:pt x="65" y="179"/>
                  </a:lnTo>
                  <a:lnTo>
                    <a:pt x="67" y="178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4" y="173"/>
                  </a:lnTo>
                  <a:lnTo>
                    <a:pt x="77" y="171"/>
                  </a:lnTo>
                  <a:lnTo>
                    <a:pt x="79" y="168"/>
                  </a:lnTo>
                  <a:lnTo>
                    <a:pt x="83" y="167"/>
                  </a:lnTo>
                  <a:lnTo>
                    <a:pt x="85" y="165"/>
                  </a:lnTo>
                  <a:lnTo>
                    <a:pt x="87" y="163"/>
                  </a:lnTo>
                  <a:lnTo>
                    <a:pt x="89" y="161"/>
                  </a:lnTo>
                  <a:lnTo>
                    <a:pt x="93" y="159"/>
                  </a:lnTo>
                  <a:lnTo>
                    <a:pt x="95" y="157"/>
                  </a:lnTo>
                  <a:lnTo>
                    <a:pt x="96" y="156"/>
                  </a:lnTo>
                  <a:lnTo>
                    <a:pt x="99" y="154"/>
                  </a:lnTo>
                  <a:lnTo>
                    <a:pt x="102" y="151"/>
                  </a:lnTo>
                  <a:lnTo>
                    <a:pt x="105" y="150"/>
                  </a:lnTo>
                  <a:lnTo>
                    <a:pt x="106" y="148"/>
                  </a:lnTo>
                  <a:lnTo>
                    <a:pt x="110" y="147"/>
                  </a:lnTo>
                  <a:lnTo>
                    <a:pt x="112" y="145"/>
                  </a:lnTo>
                  <a:lnTo>
                    <a:pt x="114" y="142"/>
                  </a:lnTo>
                  <a:lnTo>
                    <a:pt x="116" y="141"/>
                  </a:lnTo>
                  <a:lnTo>
                    <a:pt x="119" y="140"/>
                  </a:lnTo>
                  <a:lnTo>
                    <a:pt x="122" y="137"/>
                  </a:lnTo>
                  <a:lnTo>
                    <a:pt x="123" y="136"/>
                  </a:lnTo>
                  <a:lnTo>
                    <a:pt x="125" y="134"/>
                  </a:lnTo>
                  <a:lnTo>
                    <a:pt x="129" y="133"/>
                  </a:lnTo>
                  <a:lnTo>
                    <a:pt x="131" y="130"/>
                  </a:lnTo>
                  <a:lnTo>
                    <a:pt x="133" y="129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4"/>
                  </a:lnTo>
                  <a:lnTo>
                    <a:pt x="142" y="122"/>
                  </a:lnTo>
                  <a:lnTo>
                    <a:pt x="146" y="121"/>
                  </a:lnTo>
                  <a:lnTo>
                    <a:pt x="148" y="119"/>
                  </a:lnTo>
                  <a:lnTo>
                    <a:pt x="150" y="118"/>
                  </a:lnTo>
                  <a:lnTo>
                    <a:pt x="152" y="116"/>
                  </a:lnTo>
                  <a:lnTo>
                    <a:pt x="156" y="113"/>
                  </a:lnTo>
                  <a:lnTo>
                    <a:pt x="157" y="112"/>
                  </a:lnTo>
                  <a:lnTo>
                    <a:pt x="159" y="111"/>
                  </a:lnTo>
                  <a:lnTo>
                    <a:pt x="163" y="110"/>
                  </a:lnTo>
                  <a:lnTo>
                    <a:pt x="165" y="107"/>
                  </a:lnTo>
                  <a:lnTo>
                    <a:pt x="167" y="106"/>
                  </a:lnTo>
                  <a:lnTo>
                    <a:pt x="168" y="106"/>
                  </a:lnTo>
                  <a:lnTo>
                    <a:pt x="169" y="106"/>
                  </a:lnTo>
                  <a:lnTo>
                    <a:pt x="171" y="106"/>
                  </a:lnTo>
                  <a:lnTo>
                    <a:pt x="173" y="106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9" y="106"/>
                  </a:lnTo>
                  <a:lnTo>
                    <a:pt x="184" y="107"/>
                  </a:lnTo>
                  <a:lnTo>
                    <a:pt x="185" y="107"/>
                  </a:lnTo>
                  <a:lnTo>
                    <a:pt x="185" y="110"/>
                  </a:lnTo>
                  <a:lnTo>
                    <a:pt x="186" y="110"/>
                  </a:lnTo>
                  <a:lnTo>
                    <a:pt x="186" y="111"/>
                  </a:lnTo>
                  <a:lnTo>
                    <a:pt x="187" y="111"/>
                  </a:lnTo>
                  <a:lnTo>
                    <a:pt x="190" y="111"/>
                  </a:lnTo>
                  <a:lnTo>
                    <a:pt x="191" y="112"/>
                  </a:lnTo>
                  <a:lnTo>
                    <a:pt x="192" y="112"/>
                  </a:lnTo>
                  <a:lnTo>
                    <a:pt x="194" y="113"/>
                  </a:lnTo>
                  <a:lnTo>
                    <a:pt x="196" y="113"/>
                  </a:lnTo>
                  <a:lnTo>
                    <a:pt x="198" y="113"/>
                  </a:lnTo>
                  <a:lnTo>
                    <a:pt x="199" y="113"/>
                  </a:lnTo>
                  <a:lnTo>
                    <a:pt x="201" y="114"/>
                  </a:lnTo>
                  <a:lnTo>
                    <a:pt x="202" y="114"/>
                  </a:lnTo>
                  <a:lnTo>
                    <a:pt x="203" y="114"/>
                  </a:lnTo>
                  <a:lnTo>
                    <a:pt x="204" y="114"/>
                  </a:lnTo>
                  <a:lnTo>
                    <a:pt x="205" y="114"/>
                  </a:lnTo>
                  <a:lnTo>
                    <a:pt x="209" y="114"/>
                  </a:lnTo>
                  <a:lnTo>
                    <a:pt x="210" y="114"/>
                  </a:lnTo>
                  <a:lnTo>
                    <a:pt x="210" y="116"/>
                  </a:lnTo>
                  <a:lnTo>
                    <a:pt x="211" y="116"/>
                  </a:lnTo>
                  <a:lnTo>
                    <a:pt x="213" y="116"/>
                  </a:lnTo>
                  <a:lnTo>
                    <a:pt x="214" y="116"/>
                  </a:lnTo>
                  <a:lnTo>
                    <a:pt x="213" y="114"/>
                  </a:lnTo>
                  <a:lnTo>
                    <a:pt x="211" y="114"/>
                  </a:lnTo>
                  <a:lnTo>
                    <a:pt x="210" y="113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3" y="113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4" y="111"/>
                  </a:lnTo>
                  <a:lnTo>
                    <a:pt x="216" y="111"/>
                  </a:lnTo>
                  <a:lnTo>
                    <a:pt x="217" y="111"/>
                  </a:lnTo>
                  <a:lnTo>
                    <a:pt x="217" y="110"/>
                  </a:lnTo>
                  <a:lnTo>
                    <a:pt x="219" y="110"/>
                  </a:lnTo>
                  <a:lnTo>
                    <a:pt x="220" y="110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2" y="111"/>
                  </a:lnTo>
                  <a:lnTo>
                    <a:pt x="225" y="111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6" y="107"/>
                  </a:lnTo>
                  <a:lnTo>
                    <a:pt x="227" y="107"/>
                  </a:lnTo>
                  <a:lnTo>
                    <a:pt x="228" y="107"/>
                  </a:lnTo>
                  <a:lnTo>
                    <a:pt x="230" y="107"/>
                  </a:lnTo>
                  <a:lnTo>
                    <a:pt x="231" y="107"/>
                  </a:lnTo>
                  <a:lnTo>
                    <a:pt x="232" y="107"/>
                  </a:lnTo>
                  <a:lnTo>
                    <a:pt x="234" y="107"/>
                  </a:lnTo>
                  <a:lnTo>
                    <a:pt x="236" y="107"/>
                  </a:lnTo>
                  <a:lnTo>
                    <a:pt x="236" y="106"/>
                  </a:lnTo>
                  <a:lnTo>
                    <a:pt x="237" y="106"/>
                  </a:lnTo>
                  <a:lnTo>
                    <a:pt x="238" y="106"/>
                  </a:lnTo>
                  <a:lnTo>
                    <a:pt x="238" y="105"/>
                  </a:lnTo>
                  <a:lnTo>
                    <a:pt x="239" y="105"/>
                  </a:lnTo>
                  <a:lnTo>
                    <a:pt x="239" y="106"/>
                  </a:lnTo>
                  <a:lnTo>
                    <a:pt x="239" y="107"/>
                  </a:lnTo>
                  <a:lnTo>
                    <a:pt x="241" y="106"/>
                  </a:lnTo>
                  <a:lnTo>
                    <a:pt x="241" y="107"/>
                  </a:lnTo>
                  <a:lnTo>
                    <a:pt x="238" y="110"/>
                  </a:lnTo>
                  <a:lnTo>
                    <a:pt x="237" y="110"/>
                  </a:lnTo>
                  <a:lnTo>
                    <a:pt x="237" y="111"/>
                  </a:lnTo>
                  <a:lnTo>
                    <a:pt x="238" y="111"/>
                  </a:lnTo>
                  <a:lnTo>
                    <a:pt x="238" y="110"/>
                  </a:lnTo>
                  <a:lnTo>
                    <a:pt x="239" y="110"/>
                  </a:lnTo>
                  <a:lnTo>
                    <a:pt x="241" y="110"/>
                  </a:lnTo>
                  <a:lnTo>
                    <a:pt x="243" y="110"/>
                  </a:lnTo>
                  <a:lnTo>
                    <a:pt x="245" y="110"/>
                  </a:lnTo>
                  <a:lnTo>
                    <a:pt x="247" y="110"/>
                  </a:lnTo>
                  <a:lnTo>
                    <a:pt x="248" y="110"/>
                  </a:lnTo>
                  <a:lnTo>
                    <a:pt x="249" y="107"/>
                  </a:lnTo>
                  <a:lnTo>
                    <a:pt x="251" y="107"/>
                  </a:lnTo>
                  <a:lnTo>
                    <a:pt x="253" y="107"/>
                  </a:lnTo>
                  <a:lnTo>
                    <a:pt x="253" y="106"/>
                  </a:lnTo>
                  <a:lnTo>
                    <a:pt x="254" y="106"/>
                  </a:lnTo>
                  <a:lnTo>
                    <a:pt x="255" y="106"/>
                  </a:lnTo>
                  <a:lnTo>
                    <a:pt x="256" y="106"/>
                  </a:lnTo>
                  <a:lnTo>
                    <a:pt x="257" y="106"/>
                  </a:lnTo>
                  <a:lnTo>
                    <a:pt x="257" y="105"/>
                  </a:lnTo>
                  <a:lnTo>
                    <a:pt x="259" y="105"/>
                  </a:lnTo>
                  <a:lnTo>
                    <a:pt x="259" y="106"/>
                  </a:lnTo>
                  <a:lnTo>
                    <a:pt x="261" y="105"/>
                  </a:lnTo>
                  <a:lnTo>
                    <a:pt x="262" y="105"/>
                  </a:lnTo>
                  <a:lnTo>
                    <a:pt x="264" y="105"/>
                  </a:lnTo>
                  <a:lnTo>
                    <a:pt x="265" y="105"/>
                  </a:lnTo>
                  <a:lnTo>
                    <a:pt x="266" y="105"/>
                  </a:lnTo>
                  <a:lnTo>
                    <a:pt x="267" y="105"/>
                  </a:lnTo>
                  <a:lnTo>
                    <a:pt x="270" y="105"/>
                  </a:lnTo>
                  <a:lnTo>
                    <a:pt x="270" y="104"/>
                  </a:lnTo>
                  <a:lnTo>
                    <a:pt x="271" y="104"/>
                  </a:lnTo>
                  <a:lnTo>
                    <a:pt x="272" y="104"/>
                  </a:lnTo>
                  <a:lnTo>
                    <a:pt x="273" y="104"/>
                  </a:lnTo>
                  <a:lnTo>
                    <a:pt x="274" y="104"/>
                  </a:lnTo>
                  <a:lnTo>
                    <a:pt x="274" y="102"/>
                  </a:lnTo>
                  <a:lnTo>
                    <a:pt x="276" y="102"/>
                  </a:lnTo>
                  <a:lnTo>
                    <a:pt x="276" y="104"/>
                  </a:lnTo>
                  <a:lnTo>
                    <a:pt x="277" y="104"/>
                  </a:lnTo>
                  <a:lnTo>
                    <a:pt x="279" y="104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2" y="101"/>
                  </a:lnTo>
                  <a:lnTo>
                    <a:pt x="283" y="102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5" y="101"/>
                  </a:lnTo>
                  <a:lnTo>
                    <a:pt x="288" y="101"/>
                  </a:lnTo>
                  <a:lnTo>
                    <a:pt x="289" y="101"/>
                  </a:lnTo>
                  <a:lnTo>
                    <a:pt x="290" y="101"/>
                  </a:lnTo>
                  <a:lnTo>
                    <a:pt x="290" y="102"/>
                  </a:lnTo>
                  <a:lnTo>
                    <a:pt x="291" y="101"/>
                  </a:lnTo>
                  <a:lnTo>
                    <a:pt x="293" y="101"/>
                  </a:lnTo>
                  <a:lnTo>
                    <a:pt x="294" y="101"/>
                  </a:lnTo>
                  <a:lnTo>
                    <a:pt x="296" y="101"/>
                  </a:lnTo>
                  <a:lnTo>
                    <a:pt x="296" y="99"/>
                  </a:lnTo>
                  <a:lnTo>
                    <a:pt x="298" y="99"/>
                  </a:lnTo>
                  <a:lnTo>
                    <a:pt x="299" y="99"/>
                  </a:lnTo>
                  <a:lnTo>
                    <a:pt x="299" y="101"/>
                  </a:lnTo>
                  <a:lnTo>
                    <a:pt x="299" y="102"/>
                  </a:lnTo>
                  <a:lnTo>
                    <a:pt x="298" y="102"/>
                  </a:lnTo>
                  <a:lnTo>
                    <a:pt x="296" y="102"/>
                  </a:lnTo>
                  <a:lnTo>
                    <a:pt x="294" y="102"/>
                  </a:lnTo>
                  <a:lnTo>
                    <a:pt x="293" y="102"/>
                  </a:lnTo>
                  <a:lnTo>
                    <a:pt x="289" y="104"/>
                  </a:lnTo>
                  <a:lnTo>
                    <a:pt x="288" y="104"/>
                  </a:lnTo>
                  <a:lnTo>
                    <a:pt x="285" y="104"/>
                  </a:lnTo>
                  <a:lnTo>
                    <a:pt x="284" y="104"/>
                  </a:lnTo>
                  <a:lnTo>
                    <a:pt x="284" y="105"/>
                  </a:lnTo>
                  <a:lnTo>
                    <a:pt x="288" y="105"/>
                  </a:lnTo>
                  <a:lnTo>
                    <a:pt x="289" y="105"/>
                  </a:lnTo>
                  <a:lnTo>
                    <a:pt x="291" y="105"/>
                  </a:lnTo>
                  <a:lnTo>
                    <a:pt x="293" y="104"/>
                  </a:lnTo>
                  <a:lnTo>
                    <a:pt x="294" y="104"/>
                  </a:lnTo>
                  <a:lnTo>
                    <a:pt x="298" y="104"/>
                  </a:lnTo>
                  <a:lnTo>
                    <a:pt x="298" y="105"/>
                  </a:lnTo>
                  <a:lnTo>
                    <a:pt x="298" y="106"/>
                  </a:lnTo>
                  <a:lnTo>
                    <a:pt x="299" y="106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4" y="104"/>
                  </a:lnTo>
                  <a:lnTo>
                    <a:pt x="307" y="104"/>
                  </a:lnTo>
                  <a:lnTo>
                    <a:pt x="308" y="102"/>
                  </a:lnTo>
                  <a:lnTo>
                    <a:pt x="310" y="102"/>
                  </a:lnTo>
                  <a:lnTo>
                    <a:pt x="310" y="101"/>
                  </a:lnTo>
                  <a:lnTo>
                    <a:pt x="311" y="101"/>
                  </a:lnTo>
                  <a:lnTo>
                    <a:pt x="312" y="101"/>
                  </a:lnTo>
                  <a:lnTo>
                    <a:pt x="314" y="101"/>
                  </a:lnTo>
                  <a:lnTo>
                    <a:pt x="316" y="101"/>
                  </a:lnTo>
                  <a:lnTo>
                    <a:pt x="317" y="99"/>
                  </a:lnTo>
                  <a:lnTo>
                    <a:pt x="317" y="97"/>
                  </a:lnTo>
                  <a:lnTo>
                    <a:pt x="318" y="96"/>
                  </a:lnTo>
                  <a:lnTo>
                    <a:pt x="318" y="95"/>
                  </a:lnTo>
                  <a:lnTo>
                    <a:pt x="319" y="96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4" y="96"/>
                  </a:lnTo>
                  <a:lnTo>
                    <a:pt x="325" y="97"/>
                  </a:lnTo>
                  <a:lnTo>
                    <a:pt x="325" y="99"/>
                  </a:lnTo>
                  <a:lnTo>
                    <a:pt x="325" y="101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4" y="104"/>
                  </a:lnTo>
                  <a:lnTo>
                    <a:pt x="324" y="105"/>
                  </a:lnTo>
                  <a:lnTo>
                    <a:pt x="325" y="107"/>
                  </a:lnTo>
                  <a:lnTo>
                    <a:pt x="327" y="110"/>
                  </a:lnTo>
                  <a:lnTo>
                    <a:pt x="328" y="110"/>
                  </a:lnTo>
                  <a:lnTo>
                    <a:pt x="329" y="110"/>
                  </a:lnTo>
                  <a:lnTo>
                    <a:pt x="330" y="107"/>
                  </a:lnTo>
                  <a:lnTo>
                    <a:pt x="330" y="110"/>
                  </a:lnTo>
                  <a:lnTo>
                    <a:pt x="333" y="110"/>
                  </a:lnTo>
                  <a:lnTo>
                    <a:pt x="335" y="110"/>
                  </a:lnTo>
                  <a:lnTo>
                    <a:pt x="335" y="107"/>
                  </a:lnTo>
                  <a:lnTo>
                    <a:pt x="335" y="106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39" y="105"/>
                  </a:lnTo>
                  <a:lnTo>
                    <a:pt x="341" y="104"/>
                  </a:lnTo>
                  <a:lnTo>
                    <a:pt x="341" y="105"/>
                  </a:lnTo>
                  <a:lnTo>
                    <a:pt x="341" y="106"/>
                  </a:lnTo>
                  <a:lnTo>
                    <a:pt x="342" y="106"/>
                  </a:lnTo>
                  <a:lnTo>
                    <a:pt x="342" y="105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5" y="104"/>
                  </a:lnTo>
                  <a:lnTo>
                    <a:pt x="345" y="102"/>
                  </a:lnTo>
                  <a:lnTo>
                    <a:pt x="346" y="102"/>
                  </a:lnTo>
                  <a:lnTo>
                    <a:pt x="347" y="102"/>
                  </a:lnTo>
                  <a:lnTo>
                    <a:pt x="350" y="101"/>
                  </a:lnTo>
                  <a:lnTo>
                    <a:pt x="351" y="101"/>
                  </a:lnTo>
                  <a:lnTo>
                    <a:pt x="351" y="102"/>
                  </a:lnTo>
                  <a:lnTo>
                    <a:pt x="351" y="104"/>
                  </a:lnTo>
                  <a:lnTo>
                    <a:pt x="350" y="104"/>
                  </a:lnTo>
                  <a:lnTo>
                    <a:pt x="347" y="104"/>
                  </a:lnTo>
                  <a:lnTo>
                    <a:pt x="347" y="105"/>
                  </a:lnTo>
                  <a:lnTo>
                    <a:pt x="350" y="105"/>
                  </a:lnTo>
                  <a:lnTo>
                    <a:pt x="351" y="105"/>
                  </a:lnTo>
                  <a:lnTo>
                    <a:pt x="351" y="106"/>
                  </a:lnTo>
                  <a:lnTo>
                    <a:pt x="350" y="106"/>
                  </a:lnTo>
                  <a:lnTo>
                    <a:pt x="347" y="106"/>
                  </a:lnTo>
                  <a:lnTo>
                    <a:pt x="346" y="107"/>
                  </a:lnTo>
                  <a:lnTo>
                    <a:pt x="345" y="107"/>
                  </a:lnTo>
                  <a:lnTo>
                    <a:pt x="344" y="107"/>
                  </a:lnTo>
                  <a:lnTo>
                    <a:pt x="344" y="110"/>
                  </a:lnTo>
                  <a:lnTo>
                    <a:pt x="345" y="110"/>
                  </a:lnTo>
                  <a:lnTo>
                    <a:pt x="346" y="110"/>
                  </a:lnTo>
                  <a:lnTo>
                    <a:pt x="347" y="110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2" y="110"/>
                  </a:lnTo>
                  <a:lnTo>
                    <a:pt x="353" y="110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6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9" y="106"/>
                  </a:lnTo>
                  <a:lnTo>
                    <a:pt x="361" y="106"/>
                  </a:lnTo>
                  <a:lnTo>
                    <a:pt x="362" y="105"/>
                  </a:lnTo>
                  <a:lnTo>
                    <a:pt x="363" y="105"/>
                  </a:lnTo>
                  <a:lnTo>
                    <a:pt x="364" y="104"/>
                  </a:lnTo>
                  <a:lnTo>
                    <a:pt x="365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71" y="104"/>
                  </a:lnTo>
                  <a:lnTo>
                    <a:pt x="373" y="105"/>
                  </a:lnTo>
                  <a:lnTo>
                    <a:pt x="374" y="104"/>
                  </a:lnTo>
                  <a:lnTo>
                    <a:pt x="379" y="105"/>
                  </a:lnTo>
                  <a:lnTo>
                    <a:pt x="380" y="105"/>
                  </a:lnTo>
                  <a:lnTo>
                    <a:pt x="382" y="105"/>
                  </a:lnTo>
                  <a:lnTo>
                    <a:pt x="386" y="106"/>
                  </a:lnTo>
                  <a:lnTo>
                    <a:pt x="386" y="107"/>
                  </a:lnTo>
                  <a:lnTo>
                    <a:pt x="388" y="110"/>
                  </a:lnTo>
                  <a:lnTo>
                    <a:pt x="390" y="110"/>
                  </a:lnTo>
                  <a:lnTo>
                    <a:pt x="392" y="110"/>
                  </a:lnTo>
                  <a:lnTo>
                    <a:pt x="396" y="110"/>
                  </a:lnTo>
                  <a:lnTo>
                    <a:pt x="397" y="111"/>
                  </a:lnTo>
                  <a:lnTo>
                    <a:pt x="401" y="111"/>
                  </a:lnTo>
                  <a:lnTo>
                    <a:pt x="403" y="111"/>
                  </a:lnTo>
                  <a:lnTo>
                    <a:pt x="404" y="112"/>
                  </a:lnTo>
                  <a:lnTo>
                    <a:pt x="405" y="112"/>
                  </a:lnTo>
                  <a:lnTo>
                    <a:pt x="407" y="113"/>
                  </a:lnTo>
                  <a:lnTo>
                    <a:pt x="408" y="113"/>
                  </a:lnTo>
                  <a:lnTo>
                    <a:pt x="410" y="113"/>
                  </a:lnTo>
                  <a:lnTo>
                    <a:pt x="414" y="113"/>
                  </a:lnTo>
                  <a:lnTo>
                    <a:pt x="415" y="114"/>
                  </a:lnTo>
                  <a:lnTo>
                    <a:pt x="416" y="114"/>
                  </a:lnTo>
                  <a:lnTo>
                    <a:pt x="416" y="113"/>
                  </a:lnTo>
                  <a:lnTo>
                    <a:pt x="418" y="113"/>
                  </a:lnTo>
                  <a:lnTo>
                    <a:pt x="418" y="114"/>
                  </a:lnTo>
                  <a:lnTo>
                    <a:pt x="419" y="114"/>
                  </a:lnTo>
                  <a:lnTo>
                    <a:pt x="422" y="114"/>
                  </a:lnTo>
                  <a:lnTo>
                    <a:pt x="424" y="114"/>
                  </a:lnTo>
                  <a:lnTo>
                    <a:pt x="426" y="114"/>
                  </a:lnTo>
                  <a:lnTo>
                    <a:pt x="425" y="113"/>
                  </a:lnTo>
                  <a:lnTo>
                    <a:pt x="426" y="113"/>
                  </a:lnTo>
                  <a:lnTo>
                    <a:pt x="430" y="113"/>
                  </a:lnTo>
                  <a:lnTo>
                    <a:pt x="431" y="113"/>
                  </a:lnTo>
                  <a:lnTo>
                    <a:pt x="432" y="113"/>
                  </a:lnTo>
                  <a:lnTo>
                    <a:pt x="433" y="113"/>
                  </a:lnTo>
                  <a:lnTo>
                    <a:pt x="435" y="113"/>
                  </a:lnTo>
                  <a:lnTo>
                    <a:pt x="435" y="114"/>
                  </a:lnTo>
                  <a:lnTo>
                    <a:pt x="436" y="114"/>
                  </a:lnTo>
                  <a:lnTo>
                    <a:pt x="437" y="114"/>
                  </a:lnTo>
                  <a:lnTo>
                    <a:pt x="439" y="114"/>
                  </a:lnTo>
                  <a:lnTo>
                    <a:pt x="439" y="116"/>
                  </a:lnTo>
                  <a:lnTo>
                    <a:pt x="442" y="116"/>
                  </a:lnTo>
                  <a:lnTo>
                    <a:pt x="441" y="118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3" y="119"/>
                  </a:lnTo>
                  <a:lnTo>
                    <a:pt x="442" y="119"/>
                  </a:lnTo>
                  <a:lnTo>
                    <a:pt x="442" y="121"/>
                  </a:lnTo>
                  <a:lnTo>
                    <a:pt x="441" y="121"/>
                  </a:lnTo>
                  <a:lnTo>
                    <a:pt x="441" y="122"/>
                  </a:lnTo>
                  <a:lnTo>
                    <a:pt x="439" y="122"/>
                  </a:lnTo>
                  <a:lnTo>
                    <a:pt x="437" y="122"/>
                  </a:lnTo>
                  <a:lnTo>
                    <a:pt x="436" y="122"/>
                  </a:lnTo>
                  <a:lnTo>
                    <a:pt x="433" y="122"/>
                  </a:lnTo>
                  <a:lnTo>
                    <a:pt x="432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0" y="123"/>
                  </a:lnTo>
                  <a:lnTo>
                    <a:pt x="426" y="122"/>
                  </a:lnTo>
                  <a:lnTo>
                    <a:pt x="426" y="123"/>
                  </a:lnTo>
                  <a:lnTo>
                    <a:pt x="425" y="123"/>
                  </a:lnTo>
                  <a:lnTo>
                    <a:pt x="425" y="124"/>
                  </a:lnTo>
                  <a:lnTo>
                    <a:pt x="424" y="124"/>
                  </a:lnTo>
                  <a:lnTo>
                    <a:pt x="422" y="124"/>
                  </a:lnTo>
                  <a:lnTo>
                    <a:pt x="421" y="124"/>
                  </a:lnTo>
                  <a:lnTo>
                    <a:pt x="419" y="124"/>
                  </a:lnTo>
                  <a:lnTo>
                    <a:pt x="419" y="125"/>
                  </a:lnTo>
                  <a:lnTo>
                    <a:pt x="421" y="125"/>
                  </a:lnTo>
                  <a:lnTo>
                    <a:pt x="422" y="125"/>
                  </a:lnTo>
                  <a:lnTo>
                    <a:pt x="422" y="128"/>
                  </a:lnTo>
                  <a:lnTo>
                    <a:pt x="424" y="128"/>
                  </a:lnTo>
                  <a:lnTo>
                    <a:pt x="426" y="125"/>
                  </a:lnTo>
                  <a:lnTo>
                    <a:pt x="426" y="128"/>
                  </a:lnTo>
                  <a:lnTo>
                    <a:pt x="427" y="128"/>
                  </a:lnTo>
                  <a:lnTo>
                    <a:pt x="430" y="128"/>
                  </a:lnTo>
                  <a:lnTo>
                    <a:pt x="431" y="128"/>
                  </a:lnTo>
                  <a:lnTo>
                    <a:pt x="432" y="128"/>
                  </a:lnTo>
                  <a:lnTo>
                    <a:pt x="433" y="128"/>
                  </a:lnTo>
                  <a:lnTo>
                    <a:pt x="435" y="128"/>
                  </a:lnTo>
                  <a:lnTo>
                    <a:pt x="436" y="129"/>
                  </a:lnTo>
                  <a:lnTo>
                    <a:pt x="441" y="128"/>
                  </a:lnTo>
                  <a:lnTo>
                    <a:pt x="442" y="128"/>
                  </a:lnTo>
                  <a:lnTo>
                    <a:pt x="443" y="129"/>
                  </a:lnTo>
                  <a:lnTo>
                    <a:pt x="445" y="129"/>
                  </a:lnTo>
                  <a:lnTo>
                    <a:pt x="448" y="129"/>
                  </a:lnTo>
                  <a:lnTo>
                    <a:pt x="450" y="129"/>
                  </a:lnTo>
                  <a:lnTo>
                    <a:pt x="452" y="129"/>
                  </a:lnTo>
                  <a:lnTo>
                    <a:pt x="452" y="128"/>
                  </a:lnTo>
                  <a:lnTo>
                    <a:pt x="453" y="128"/>
                  </a:lnTo>
                  <a:lnTo>
                    <a:pt x="456" y="128"/>
                  </a:lnTo>
                  <a:lnTo>
                    <a:pt x="456" y="129"/>
                  </a:lnTo>
                  <a:lnTo>
                    <a:pt x="458" y="129"/>
                  </a:lnTo>
                  <a:lnTo>
                    <a:pt x="458" y="128"/>
                  </a:lnTo>
                  <a:lnTo>
                    <a:pt x="460" y="128"/>
                  </a:lnTo>
                  <a:lnTo>
                    <a:pt x="461" y="128"/>
                  </a:lnTo>
                  <a:lnTo>
                    <a:pt x="462" y="128"/>
                  </a:lnTo>
                  <a:lnTo>
                    <a:pt x="464" y="128"/>
                  </a:lnTo>
                  <a:lnTo>
                    <a:pt x="464" y="125"/>
                  </a:lnTo>
                  <a:lnTo>
                    <a:pt x="466" y="125"/>
                  </a:lnTo>
                  <a:lnTo>
                    <a:pt x="466" y="128"/>
                  </a:lnTo>
                  <a:lnTo>
                    <a:pt x="467" y="128"/>
                  </a:lnTo>
                  <a:lnTo>
                    <a:pt x="468" y="128"/>
                  </a:lnTo>
                  <a:lnTo>
                    <a:pt x="470" y="128"/>
                  </a:lnTo>
                  <a:lnTo>
                    <a:pt x="470" y="125"/>
                  </a:lnTo>
                  <a:lnTo>
                    <a:pt x="471" y="124"/>
                  </a:lnTo>
                  <a:lnTo>
                    <a:pt x="471" y="125"/>
                  </a:lnTo>
                  <a:lnTo>
                    <a:pt x="472" y="125"/>
                  </a:lnTo>
                  <a:lnTo>
                    <a:pt x="475" y="125"/>
                  </a:lnTo>
                  <a:lnTo>
                    <a:pt x="476" y="124"/>
                  </a:lnTo>
                  <a:lnTo>
                    <a:pt x="477" y="124"/>
                  </a:lnTo>
                  <a:lnTo>
                    <a:pt x="478" y="124"/>
                  </a:lnTo>
                  <a:lnTo>
                    <a:pt x="479" y="124"/>
                  </a:lnTo>
                  <a:lnTo>
                    <a:pt x="479" y="123"/>
                  </a:lnTo>
                  <a:lnTo>
                    <a:pt x="481" y="123"/>
                  </a:lnTo>
                  <a:lnTo>
                    <a:pt x="481" y="124"/>
                  </a:lnTo>
                  <a:lnTo>
                    <a:pt x="481" y="125"/>
                  </a:lnTo>
                  <a:lnTo>
                    <a:pt x="483" y="128"/>
                  </a:lnTo>
                  <a:lnTo>
                    <a:pt x="481" y="128"/>
                  </a:lnTo>
                  <a:lnTo>
                    <a:pt x="483" y="129"/>
                  </a:lnTo>
                  <a:lnTo>
                    <a:pt x="483" y="128"/>
                  </a:lnTo>
                  <a:lnTo>
                    <a:pt x="484" y="128"/>
                  </a:lnTo>
                  <a:lnTo>
                    <a:pt x="485" y="128"/>
                  </a:lnTo>
                  <a:lnTo>
                    <a:pt x="487" y="128"/>
                  </a:lnTo>
                  <a:lnTo>
                    <a:pt x="488" y="128"/>
                  </a:lnTo>
                  <a:lnTo>
                    <a:pt x="488" y="129"/>
                  </a:lnTo>
                  <a:lnTo>
                    <a:pt x="487" y="129"/>
                  </a:lnTo>
                  <a:lnTo>
                    <a:pt x="487" y="130"/>
                  </a:lnTo>
                  <a:lnTo>
                    <a:pt x="485" y="130"/>
                  </a:lnTo>
                  <a:lnTo>
                    <a:pt x="485" y="131"/>
                  </a:lnTo>
                  <a:lnTo>
                    <a:pt x="487" y="131"/>
                  </a:lnTo>
                  <a:lnTo>
                    <a:pt x="488" y="131"/>
                  </a:lnTo>
                  <a:lnTo>
                    <a:pt x="489" y="129"/>
                  </a:lnTo>
                  <a:lnTo>
                    <a:pt x="490" y="129"/>
                  </a:lnTo>
                  <a:lnTo>
                    <a:pt x="490" y="130"/>
                  </a:lnTo>
                  <a:lnTo>
                    <a:pt x="490" y="131"/>
                  </a:lnTo>
                  <a:lnTo>
                    <a:pt x="493" y="131"/>
                  </a:lnTo>
                  <a:lnTo>
                    <a:pt x="494" y="133"/>
                  </a:lnTo>
                  <a:lnTo>
                    <a:pt x="494" y="134"/>
                  </a:lnTo>
                  <a:lnTo>
                    <a:pt x="494" y="136"/>
                  </a:lnTo>
                  <a:lnTo>
                    <a:pt x="493" y="136"/>
                  </a:lnTo>
                  <a:lnTo>
                    <a:pt x="490" y="136"/>
                  </a:lnTo>
                  <a:lnTo>
                    <a:pt x="489" y="136"/>
                  </a:lnTo>
                  <a:lnTo>
                    <a:pt x="488" y="136"/>
                  </a:lnTo>
                  <a:lnTo>
                    <a:pt x="487" y="136"/>
                  </a:lnTo>
                  <a:lnTo>
                    <a:pt x="487" y="134"/>
                  </a:lnTo>
                  <a:lnTo>
                    <a:pt x="485" y="134"/>
                  </a:lnTo>
                  <a:lnTo>
                    <a:pt x="485" y="136"/>
                  </a:lnTo>
                  <a:lnTo>
                    <a:pt x="487" y="136"/>
                  </a:lnTo>
                  <a:lnTo>
                    <a:pt x="488" y="137"/>
                  </a:lnTo>
                  <a:lnTo>
                    <a:pt x="487" y="139"/>
                  </a:lnTo>
                  <a:lnTo>
                    <a:pt x="488" y="139"/>
                  </a:lnTo>
                  <a:lnTo>
                    <a:pt x="489" y="139"/>
                  </a:lnTo>
                  <a:lnTo>
                    <a:pt x="490" y="139"/>
                  </a:lnTo>
                  <a:lnTo>
                    <a:pt x="493" y="139"/>
                  </a:lnTo>
                  <a:lnTo>
                    <a:pt x="493" y="137"/>
                  </a:lnTo>
                  <a:lnTo>
                    <a:pt x="494" y="136"/>
                  </a:lnTo>
                  <a:lnTo>
                    <a:pt x="494" y="137"/>
                  </a:lnTo>
                  <a:lnTo>
                    <a:pt x="494" y="139"/>
                  </a:lnTo>
                  <a:lnTo>
                    <a:pt x="495" y="139"/>
                  </a:lnTo>
                  <a:lnTo>
                    <a:pt x="495" y="137"/>
                  </a:lnTo>
                  <a:lnTo>
                    <a:pt x="496" y="137"/>
                  </a:lnTo>
                  <a:lnTo>
                    <a:pt x="498" y="137"/>
                  </a:lnTo>
                  <a:lnTo>
                    <a:pt x="499" y="137"/>
                  </a:lnTo>
                  <a:lnTo>
                    <a:pt x="498" y="136"/>
                  </a:lnTo>
                  <a:lnTo>
                    <a:pt x="496" y="136"/>
                  </a:lnTo>
                  <a:lnTo>
                    <a:pt x="496" y="134"/>
                  </a:lnTo>
                  <a:lnTo>
                    <a:pt x="498" y="134"/>
                  </a:lnTo>
                  <a:lnTo>
                    <a:pt x="498" y="133"/>
                  </a:lnTo>
                  <a:lnTo>
                    <a:pt x="499" y="133"/>
                  </a:lnTo>
                  <a:lnTo>
                    <a:pt x="499" y="131"/>
                  </a:lnTo>
                  <a:lnTo>
                    <a:pt x="501" y="131"/>
                  </a:lnTo>
                  <a:lnTo>
                    <a:pt x="501" y="130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28"/>
                  </a:lnTo>
                  <a:lnTo>
                    <a:pt x="501" y="128"/>
                  </a:lnTo>
                  <a:lnTo>
                    <a:pt x="502" y="125"/>
                  </a:lnTo>
                  <a:lnTo>
                    <a:pt x="504" y="125"/>
                  </a:lnTo>
                  <a:lnTo>
                    <a:pt x="505" y="125"/>
                  </a:lnTo>
                  <a:lnTo>
                    <a:pt x="506" y="125"/>
                  </a:lnTo>
                  <a:lnTo>
                    <a:pt x="506" y="124"/>
                  </a:lnTo>
                  <a:lnTo>
                    <a:pt x="507" y="124"/>
                  </a:lnTo>
                  <a:lnTo>
                    <a:pt x="507" y="123"/>
                  </a:lnTo>
                  <a:lnTo>
                    <a:pt x="510" y="123"/>
                  </a:lnTo>
                  <a:lnTo>
                    <a:pt x="511" y="124"/>
                  </a:lnTo>
                  <a:lnTo>
                    <a:pt x="512" y="123"/>
                  </a:lnTo>
                  <a:lnTo>
                    <a:pt x="513" y="123"/>
                  </a:lnTo>
                  <a:lnTo>
                    <a:pt x="515" y="123"/>
                  </a:lnTo>
                  <a:lnTo>
                    <a:pt x="516" y="123"/>
                  </a:lnTo>
                  <a:lnTo>
                    <a:pt x="517" y="123"/>
                  </a:lnTo>
                  <a:lnTo>
                    <a:pt x="519" y="123"/>
                  </a:lnTo>
                  <a:lnTo>
                    <a:pt x="519" y="122"/>
                  </a:lnTo>
                  <a:lnTo>
                    <a:pt x="521" y="122"/>
                  </a:lnTo>
                  <a:lnTo>
                    <a:pt x="522" y="122"/>
                  </a:lnTo>
                  <a:lnTo>
                    <a:pt x="522" y="123"/>
                  </a:lnTo>
                  <a:lnTo>
                    <a:pt x="523" y="123"/>
                  </a:lnTo>
                  <a:lnTo>
                    <a:pt x="523" y="122"/>
                  </a:lnTo>
                  <a:lnTo>
                    <a:pt x="524" y="122"/>
                  </a:lnTo>
                  <a:lnTo>
                    <a:pt x="524" y="121"/>
                  </a:lnTo>
                  <a:lnTo>
                    <a:pt x="525" y="121"/>
                  </a:lnTo>
                  <a:lnTo>
                    <a:pt x="528" y="121"/>
                  </a:lnTo>
                  <a:lnTo>
                    <a:pt x="529" y="121"/>
                  </a:lnTo>
                  <a:lnTo>
                    <a:pt x="530" y="121"/>
                  </a:lnTo>
                  <a:lnTo>
                    <a:pt x="532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4" y="119"/>
                  </a:lnTo>
                  <a:lnTo>
                    <a:pt x="534" y="118"/>
                  </a:lnTo>
                  <a:lnTo>
                    <a:pt x="533" y="118"/>
                  </a:lnTo>
                  <a:lnTo>
                    <a:pt x="532" y="118"/>
                  </a:lnTo>
                  <a:lnTo>
                    <a:pt x="525" y="119"/>
                  </a:lnTo>
                  <a:lnTo>
                    <a:pt x="524" y="119"/>
                  </a:lnTo>
                  <a:lnTo>
                    <a:pt x="524" y="121"/>
                  </a:lnTo>
                  <a:lnTo>
                    <a:pt x="523" y="121"/>
                  </a:lnTo>
                  <a:lnTo>
                    <a:pt x="522" y="121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6" y="121"/>
                  </a:lnTo>
                  <a:lnTo>
                    <a:pt x="516" y="122"/>
                  </a:lnTo>
                  <a:lnTo>
                    <a:pt x="515" y="122"/>
                  </a:lnTo>
                  <a:lnTo>
                    <a:pt x="515" y="121"/>
                  </a:lnTo>
                  <a:lnTo>
                    <a:pt x="513" y="121"/>
                  </a:lnTo>
                  <a:lnTo>
                    <a:pt x="511" y="121"/>
                  </a:lnTo>
                  <a:lnTo>
                    <a:pt x="510" y="121"/>
                  </a:lnTo>
                  <a:lnTo>
                    <a:pt x="507" y="122"/>
                  </a:lnTo>
                  <a:lnTo>
                    <a:pt x="507" y="123"/>
                  </a:lnTo>
                  <a:lnTo>
                    <a:pt x="506" y="124"/>
                  </a:lnTo>
                  <a:lnTo>
                    <a:pt x="505" y="124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2" y="122"/>
                  </a:lnTo>
                  <a:lnTo>
                    <a:pt x="502" y="121"/>
                  </a:lnTo>
                  <a:lnTo>
                    <a:pt x="506" y="118"/>
                  </a:lnTo>
                  <a:lnTo>
                    <a:pt x="507" y="118"/>
                  </a:lnTo>
                  <a:lnTo>
                    <a:pt x="513" y="118"/>
                  </a:lnTo>
                  <a:lnTo>
                    <a:pt x="515" y="118"/>
                  </a:lnTo>
                  <a:lnTo>
                    <a:pt x="516" y="116"/>
                  </a:lnTo>
                  <a:lnTo>
                    <a:pt x="517" y="116"/>
                  </a:lnTo>
                  <a:lnTo>
                    <a:pt x="519" y="116"/>
                  </a:lnTo>
                  <a:lnTo>
                    <a:pt x="521" y="116"/>
                  </a:lnTo>
                  <a:lnTo>
                    <a:pt x="522" y="116"/>
                  </a:lnTo>
                  <a:lnTo>
                    <a:pt x="523" y="116"/>
                  </a:lnTo>
                  <a:lnTo>
                    <a:pt x="525" y="114"/>
                  </a:lnTo>
                  <a:lnTo>
                    <a:pt x="528" y="114"/>
                  </a:lnTo>
                  <a:lnTo>
                    <a:pt x="529" y="114"/>
                  </a:lnTo>
                  <a:lnTo>
                    <a:pt x="530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4" y="114"/>
                  </a:lnTo>
                  <a:lnTo>
                    <a:pt x="534" y="113"/>
                  </a:lnTo>
                  <a:lnTo>
                    <a:pt x="536" y="114"/>
                  </a:lnTo>
                  <a:lnTo>
                    <a:pt x="539" y="114"/>
                  </a:lnTo>
                  <a:lnTo>
                    <a:pt x="540" y="116"/>
                  </a:lnTo>
                  <a:lnTo>
                    <a:pt x="539" y="116"/>
                  </a:lnTo>
                  <a:lnTo>
                    <a:pt x="539" y="118"/>
                  </a:lnTo>
                  <a:lnTo>
                    <a:pt x="539" y="119"/>
                  </a:lnTo>
                  <a:lnTo>
                    <a:pt x="538" y="119"/>
                  </a:lnTo>
                  <a:lnTo>
                    <a:pt x="536" y="119"/>
                  </a:lnTo>
                  <a:lnTo>
                    <a:pt x="536" y="121"/>
                  </a:lnTo>
                  <a:lnTo>
                    <a:pt x="538" y="121"/>
                  </a:lnTo>
                  <a:lnTo>
                    <a:pt x="539" y="122"/>
                  </a:lnTo>
                  <a:lnTo>
                    <a:pt x="539" y="121"/>
                  </a:lnTo>
                  <a:lnTo>
                    <a:pt x="540" y="121"/>
                  </a:lnTo>
                  <a:lnTo>
                    <a:pt x="541" y="121"/>
                  </a:lnTo>
                  <a:lnTo>
                    <a:pt x="541" y="122"/>
                  </a:lnTo>
                  <a:lnTo>
                    <a:pt x="542" y="122"/>
                  </a:lnTo>
                  <a:lnTo>
                    <a:pt x="541" y="123"/>
                  </a:lnTo>
                  <a:lnTo>
                    <a:pt x="542" y="123"/>
                  </a:lnTo>
                  <a:lnTo>
                    <a:pt x="542" y="124"/>
                  </a:lnTo>
                  <a:lnTo>
                    <a:pt x="544" y="124"/>
                  </a:lnTo>
                  <a:lnTo>
                    <a:pt x="546" y="124"/>
                  </a:lnTo>
                  <a:lnTo>
                    <a:pt x="549" y="124"/>
                  </a:lnTo>
                  <a:lnTo>
                    <a:pt x="550" y="124"/>
                  </a:lnTo>
                  <a:lnTo>
                    <a:pt x="551" y="124"/>
                  </a:lnTo>
                  <a:lnTo>
                    <a:pt x="551" y="123"/>
                  </a:lnTo>
                  <a:lnTo>
                    <a:pt x="552" y="124"/>
                  </a:lnTo>
                  <a:lnTo>
                    <a:pt x="552" y="123"/>
                  </a:lnTo>
                  <a:lnTo>
                    <a:pt x="555" y="123"/>
                  </a:lnTo>
                  <a:lnTo>
                    <a:pt x="556" y="123"/>
                  </a:lnTo>
                  <a:lnTo>
                    <a:pt x="556" y="124"/>
                  </a:lnTo>
                  <a:lnTo>
                    <a:pt x="557" y="124"/>
                  </a:lnTo>
                  <a:lnTo>
                    <a:pt x="557" y="125"/>
                  </a:lnTo>
                  <a:lnTo>
                    <a:pt x="558" y="125"/>
                  </a:lnTo>
                  <a:lnTo>
                    <a:pt x="558" y="128"/>
                  </a:lnTo>
                  <a:lnTo>
                    <a:pt x="561" y="128"/>
                  </a:lnTo>
                  <a:lnTo>
                    <a:pt x="563" y="128"/>
                  </a:lnTo>
                  <a:lnTo>
                    <a:pt x="564" y="128"/>
                  </a:lnTo>
                  <a:lnTo>
                    <a:pt x="563" y="129"/>
                  </a:lnTo>
                  <a:lnTo>
                    <a:pt x="564" y="129"/>
                  </a:lnTo>
                  <a:lnTo>
                    <a:pt x="564" y="128"/>
                  </a:lnTo>
                  <a:lnTo>
                    <a:pt x="565" y="128"/>
                  </a:lnTo>
                  <a:lnTo>
                    <a:pt x="567" y="128"/>
                  </a:lnTo>
                  <a:lnTo>
                    <a:pt x="568" y="128"/>
                  </a:lnTo>
                  <a:lnTo>
                    <a:pt x="569" y="128"/>
                  </a:lnTo>
                  <a:lnTo>
                    <a:pt x="570" y="129"/>
                  </a:lnTo>
                  <a:lnTo>
                    <a:pt x="570" y="128"/>
                  </a:lnTo>
                  <a:lnTo>
                    <a:pt x="573" y="129"/>
                  </a:lnTo>
                  <a:lnTo>
                    <a:pt x="573" y="128"/>
                  </a:lnTo>
                  <a:lnTo>
                    <a:pt x="574" y="128"/>
                  </a:lnTo>
                  <a:lnTo>
                    <a:pt x="575" y="128"/>
                  </a:lnTo>
                  <a:lnTo>
                    <a:pt x="576" y="128"/>
                  </a:lnTo>
                  <a:lnTo>
                    <a:pt x="578" y="128"/>
                  </a:lnTo>
                  <a:lnTo>
                    <a:pt x="579" y="128"/>
                  </a:lnTo>
                  <a:lnTo>
                    <a:pt x="581" y="128"/>
                  </a:lnTo>
                  <a:lnTo>
                    <a:pt x="581" y="125"/>
                  </a:lnTo>
                  <a:lnTo>
                    <a:pt x="582" y="125"/>
                  </a:lnTo>
                  <a:lnTo>
                    <a:pt x="582" y="128"/>
                  </a:lnTo>
                  <a:lnTo>
                    <a:pt x="584" y="128"/>
                  </a:lnTo>
                  <a:lnTo>
                    <a:pt x="585" y="125"/>
                  </a:lnTo>
                  <a:lnTo>
                    <a:pt x="587" y="125"/>
                  </a:lnTo>
                  <a:lnTo>
                    <a:pt x="590" y="125"/>
                  </a:lnTo>
                  <a:lnTo>
                    <a:pt x="590" y="128"/>
                  </a:lnTo>
                  <a:lnTo>
                    <a:pt x="591" y="125"/>
                  </a:lnTo>
                  <a:lnTo>
                    <a:pt x="591" y="128"/>
                  </a:lnTo>
                  <a:lnTo>
                    <a:pt x="592" y="128"/>
                  </a:lnTo>
                  <a:lnTo>
                    <a:pt x="592" y="125"/>
                  </a:lnTo>
                  <a:lnTo>
                    <a:pt x="593" y="125"/>
                  </a:lnTo>
                  <a:lnTo>
                    <a:pt x="593" y="128"/>
                  </a:lnTo>
                  <a:lnTo>
                    <a:pt x="595" y="128"/>
                  </a:lnTo>
                  <a:lnTo>
                    <a:pt x="596" y="128"/>
                  </a:lnTo>
                  <a:lnTo>
                    <a:pt x="597" y="128"/>
                  </a:lnTo>
                  <a:lnTo>
                    <a:pt x="599" y="128"/>
                  </a:lnTo>
                  <a:lnTo>
                    <a:pt x="601" y="128"/>
                  </a:lnTo>
                  <a:lnTo>
                    <a:pt x="602" y="128"/>
                  </a:lnTo>
                  <a:lnTo>
                    <a:pt x="603" y="128"/>
                  </a:lnTo>
                  <a:lnTo>
                    <a:pt x="604" y="128"/>
                  </a:lnTo>
                  <a:lnTo>
                    <a:pt x="605" y="128"/>
                  </a:lnTo>
                  <a:lnTo>
                    <a:pt x="608" y="128"/>
                  </a:lnTo>
                  <a:lnTo>
                    <a:pt x="608" y="125"/>
                  </a:lnTo>
                  <a:lnTo>
                    <a:pt x="605" y="125"/>
                  </a:lnTo>
                  <a:lnTo>
                    <a:pt x="604" y="124"/>
                  </a:lnTo>
                  <a:lnTo>
                    <a:pt x="605" y="124"/>
                  </a:lnTo>
                  <a:lnTo>
                    <a:pt x="605" y="123"/>
                  </a:lnTo>
                  <a:lnTo>
                    <a:pt x="608" y="123"/>
                  </a:lnTo>
                  <a:lnTo>
                    <a:pt x="609" y="124"/>
                  </a:lnTo>
                  <a:lnTo>
                    <a:pt x="610" y="125"/>
                  </a:lnTo>
                  <a:lnTo>
                    <a:pt x="610" y="128"/>
                  </a:lnTo>
                  <a:lnTo>
                    <a:pt x="610" y="129"/>
                  </a:lnTo>
                  <a:lnTo>
                    <a:pt x="612" y="129"/>
                  </a:lnTo>
                  <a:lnTo>
                    <a:pt x="613" y="129"/>
                  </a:lnTo>
                  <a:lnTo>
                    <a:pt x="614" y="129"/>
                  </a:lnTo>
                  <a:lnTo>
                    <a:pt x="616" y="128"/>
                  </a:lnTo>
                  <a:lnTo>
                    <a:pt x="618" y="128"/>
                  </a:lnTo>
                  <a:lnTo>
                    <a:pt x="618" y="129"/>
                  </a:lnTo>
                  <a:lnTo>
                    <a:pt x="619" y="129"/>
                  </a:lnTo>
                  <a:lnTo>
                    <a:pt x="620" y="129"/>
                  </a:lnTo>
                  <a:lnTo>
                    <a:pt x="620" y="128"/>
                  </a:lnTo>
                  <a:lnTo>
                    <a:pt x="621" y="128"/>
                  </a:lnTo>
                  <a:lnTo>
                    <a:pt x="621" y="125"/>
                  </a:lnTo>
                  <a:lnTo>
                    <a:pt x="620" y="125"/>
                  </a:lnTo>
                  <a:lnTo>
                    <a:pt x="619" y="125"/>
                  </a:lnTo>
                  <a:lnTo>
                    <a:pt x="618" y="124"/>
                  </a:lnTo>
                  <a:lnTo>
                    <a:pt x="616" y="124"/>
                  </a:lnTo>
                  <a:lnTo>
                    <a:pt x="614" y="124"/>
                  </a:lnTo>
                  <a:lnTo>
                    <a:pt x="613" y="125"/>
                  </a:lnTo>
                  <a:lnTo>
                    <a:pt x="613" y="124"/>
                  </a:lnTo>
                  <a:lnTo>
                    <a:pt x="612" y="125"/>
                  </a:lnTo>
                  <a:lnTo>
                    <a:pt x="610" y="125"/>
                  </a:lnTo>
                  <a:lnTo>
                    <a:pt x="610" y="124"/>
                  </a:lnTo>
                  <a:lnTo>
                    <a:pt x="609" y="124"/>
                  </a:lnTo>
                  <a:lnTo>
                    <a:pt x="609" y="123"/>
                  </a:lnTo>
                  <a:lnTo>
                    <a:pt x="610" y="122"/>
                  </a:lnTo>
                  <a:lnTo>
                    <a:pt x="610" y="123"/>
                  </a:lnTo>
                  <a:lnTo>
                    <a:pt x="612" y="123"/>
                  </a:lnTo>
                  <a:lnTo>
                    <a:pt x="612" y="122"/>
                  </a:lnTo>
                  <a:lnTo>
                    <a:pt x="610" y="122"/>
                  </a:lnTo>
                  <a:lnTo>
                    <a:pt x="610" y="121"/>
                  </a:lnTo>
                  <a:lnTo>
                    <a:pt x="612" y="121"/>
                  </a:lnTo>
                  <a:lnTo>
                    <a:pt x="613" y="121"/>
                  </a:lnTo>
                  <a:lnTo>
                    <a:pt x="614" y="121"/>
                  </a:lnTo>
                  <a:lnTo>
                    <a:pt x="616" y="121"/>
                  </a:lnTo>
                  <a:lnTo>
                    <a:pt x="618" y="121"/>
                  </a:lnTo>
                  <a:lnTo>
                    <a:pt x="619" y="121"/>
                  </a:lnTo>
                  <a:lnTo>
                    <a:pt x="620" y="121"/>
                  </a:lnTo>
                  <a:lnTo>
                    <a:pt x="620" y="119"/>
                  </a:lnTo>
                  <a:lnTo>
                    <a:pt x="621" y="119"/>
                  </a:lnTo>
                  <a:lnTo>
                    <a:pt x="622" y="119"/>
                  </a:lnTo>
                  <a:lnTo>
                    <a:pt x="622" y="121"/>
                  </a:lnTo>
                  <a:lnTo>
                    <a:pt x="624" y="119"/>
                  </a:lnTo>
                  <a:lnTo>
                    <a:pt x="626" y="119"/>
                  </a:lnTo>
                  <a:lnTo>
                    <a:pt x="627" y="119"/>
                  </a:lnTo>
                  <a:lnTo>
                    <a:pt x="627" y="121"/>
                  </a:lnTo>
                  <a:lnTo>
                    <a:pt x="629" y="121"/>
                  </a:lnTo>
                  <a:lnTo>
                    <a:pt x="629" y="122"/>
                  </a:lnTo>
                  <a:lnTo>
                    <a:pt x="630" y="122"/>
                  </a:lnTo>
                  <a:lnTo>
                    <a:pt x="631" y="122"/>
                  </a:lnTo>
                  <a:lnTo>
                    <a:pt x="630" y="123"/>
                  </a:lnTo>
                  <a:lnTo>
                    <a:pt x="630" y="124"/>
                  </a:lnTo>
                  <a:lnTo>
                    <a:pt x="631" y="124"/>
                  </a:lnTo>
                  <a:lnTo>
                    <a:pt x="631" y="123"/>
                  </a:lnTo>
                  <a:lnTo>
                    <a:pt x="632" y="123"/>
                  </a:lnTo>
                  <a:lnTo>
                    <a:pt x="635" y="122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7" y="123"/>
                  </a:lnTo>
                  <a:lnTo>
                    <a:pt x="636" y="123"/>
                  </a:lnTo>
                  <a:lnTo>
                    <a:pt x="636" y="124"/>
                  </a:lnTo>
                  <a:lnTo>
                    <a:pt x="635" y="124"/>
                  </a:lnTo>
                  <a:lnTo>
                    <a:pt x="632" y="125"/>
                  </a:lnTo>
                  <a:lnTo>
                    <a:pt x="631" y="125"/>
                  </a:lnTo>
                  <a:lnTo>
                    <a:pt x="631" y="128"/>
                  </a:lnTo>
                  <a:lnTo>
                    <a:pt x="630" y="128"/>
                  </a:lnTo>
                  <a:lnTo>
                    <a:pt x="630" y="129"/>
                  </a:lnTo>
                  <a:lnTo>
                    <a:pt x="629" y="129"/>
                  </a:lnTo>
                  <a:lnTo>
                    <a:pt x="627" y="129"/>
                  </a:lnTo>
                  <a:lnTo>
                    <a:pt x="626" y="130"/>
                  </a:lnTo>
                  <a:lnTo>
                    <a:pt x="626" y="131"/>
                  </a:lnTo>
                  <a:lnTo>
                    <a:pt x="626" y="133"/>
                  </a:lnTo>
                  <a:lnTo>
                    <a:pt x="627" y="133"/>
                  </a:lnTo>
                  <a:lnTo>
                    <a:pt x="629" y="133"/>
                  </a:lnTo>
                  <a:lnTo>
                    <a:pt x="630" y="131"/>
                  </a:lnTo>
                  <a:lnTo>
                    <a:pt x="631" y="131"/>
                  </a:lnTo>
                  <a:lnTo>
                    <a:pt x="632" y="131"/>
                  </a:lnTo>
                  <a:lnTo>
                    <a:pt x="632" y="133"/>
                  </a:lnTo>
                  <a:lnTo>
                    <a:pt x="631" y="133"/>
                  </a:lnTo>
                  <a:lnTo>
                    <a:pt x="629" y="134"/>
                  </a:lnTo>
                  <a:lnTo>
                    <a:pt x="630" y="134"/>
                  </a:lnTo>
                  <a:lnTo>
                    <a:pt x="631" y="134"/>
                  </a:lnTo>
                  <a:lnTo>
                    <a:pt x="631" y="133"/>
                  </a:lnTo>
                  <a:lnTo>
                    <a:pt x="632" y="134"/>
                  </a:lnTo>
                  <a:lnTo>
                    <a:pt x="631" y="136"/>
                  </a:lnTo>
                  <a:lnTo>
                    <a:pt x="631" y="137"/>
                  </a:lnTo>
                  <a:lnTo>
                    <a:pt x="632" y="137"/>
                  </a:lnTo>
                  <a:lnTo>
                    <a:pt x="632" y="136"/>
                  </a:lnTo>
                  <a:lnTo>
                    <a:pt x="632" y="134"/>
                  </a:lnTo>
                  <a:lnTo>
                    <a:pt x="635" y="134"/>
                  </a:lnTo>
                  <a:lnTo>
                    <a:pt x="636" y="133"/>
                  </a:lnTo>
                  <a:lnTo>
                    <a:pt x="636" y="131"/>
                  </a:lnTo>
                  <a:lnTo>
                    <a:pt x="636" y="130"/>
                  </a:lnTo>
                  <a:lnTo>
                    <a:pt x="637" y="130"/>
                  </a:lnTo>
                  <a:lnTo>
                    <a:pt x="638" y="130"/>
                  </a:lnTo>
                  <a:lnTo>
                    <a:pt x="637" y="129"/>
                  </a:lnTo>
                  <a:lnTo>
                    <a:pt x="636" y="129"/>
                  </a:lnTo>
                  <a:lnTo>
                    <a:pt x="636" y="128"/>
                  </a:lnTo>
                  <a:lnTo>
                    <a:pt x="637" y="128"/>
                  </a:lnTo>
                  <a:lnTo>
                    <a:pt x="638" y="128"/>
                  </a:lnTo>
                  <a:lnTo>
                    <a:pt x="638" y="125"/>
                  </a:lnTo>
                  <a:lnTo>
                    <a:pt x="639" y="125"/>
                  </a:lnTo>
                  <a:lnTo>
                    <a:pt x="639" y="124"/>
                  </a:lnTo>
                  <a:lnTo>
                    <a:pt x="641" y="124"/>
                  </a:lnTo>
                  <a:lnTo>
                    <a:pt x="643" y="124"/>
                  </a:lnTo>
                  <a:lnTo>
                    <a:pt x="643" y="123"/>
                  </a:lnTo>
                  <a:lnTo>
                    <a:pt x="644" y="123"/>
                  </a:lnTo>
                  <a:lnTo>
                    <a:pt x="646" y="123"/>
                  </a:lnTo>
                  <a:lnTo>
                    <a:pt x="647" y="123"/>
                  </a:lnTo>
                  <a:lnTo>
                    <a:pt x="647" y="124"/>
                  </a:lnTo>
                  <a:lnTo>
                    <a:pt x="648" y="123"/>
                  </a:lnTo>
                  <a:lnTo>
                    <a:pt x="648" y="124"/>
                  </a:lnTo>
                  <a:lnTo>
                    <a:pt x="649" y="124"/>
                  </a:lnTo>
                  <a:lnTo>
                    <a:pt x="649" y="123"/>
                  </a:lnTo>
                  <a:lnTo>
                    <a:pt x="650" y="123"/>
                  </a:lnTo>
                  <a:lnTo>
                    <a:pt x="653" y="123"/>
                  </a:lnTo>
                  <a:lnTo>
                    <a:pt x="654" y="123"/>
                  </a:lnTo>
                  <a:lnTo>
                    <a:pt x="654" y="122"/>
                  </a:lnTo>
                  <a:lnTo>
                    <a:pt x="655" y="122"/>
                  </a:lnTo>
                  <a:lnTo>
                    <a:pt x="656" y="122"/>
                  </a:lnTo>
                  <a:lnTo>
                    <a:pt x="658" y="122"/>
                  </a:lnTo>
                  <a:lnTo>
                    <a:pt x="658" y="121"/>
                  </a:lnTo>
                  <a:lnTo>
                    <a:pt x="659" y="121"/>
                  </a:lnTo>
                  <a:lnTo>
                    <a:pt x="661" y="121"/>
                  </a:lnTo>
                  <a:lnTo>
                    <a:pt x="664" y="119"/>
                  </a:lnTo>
                  <a:lnTo>
                    <a:pt x="666" y="119"/>
                  </a:lnTo>
                  <a:lnTo>
                    <a:pt x="667" y="118"/>
                  </a:lnTo>
                  <a:lnTo>
                    <a:pt x="667" y="116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4"/>
                  </a:lnTo>
                  <a:lnTo>
                    <a:pt x="672" y="114"/>
                  </a:lnTo>
                  <a:lnTo>
                    <a:pt x="672" y="113"/>
                  </a:lnTo>
                  <a:lnTo>
                    <a:pt x="671" y="113"/>
                  </a:lnTo>
                  <a:lnTo>
                    <a:pt x="672" y="112"/>
                  </a:lnTo>
                  <a:lnTo>
                    <a:pt x="671" y="112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6" y="114"/>
                  </a:lnTo>
                  <a:lnTo>
                    <a:pt x="666" y="116"/>
                  </a:lnTo>
                  <a:lnTo>
                    <a:pt x="665" y="116"/>
                  </a:lnTo>
                  <a:lnTo>
                    <a:pt x="662" y="116"/>
                  </a:lnTo>
                  <a:lnTo>
                    <a:pt x="661" y="116"/>
                  </a:lnTo>
                  <a:lnTo>
                    <a:pt x="659" y="116"/>
                  </a:lnTo>
                  <a:lnTo>
                    <a:pt x="659" y="114"/>
                  </a:lnTo>
                  <a:lnTo>
                    <a:pt x="661" y="114"/>
                  </a:lnTo>
                  <a:lnTo>
                    <a:pt x="662" y="113"/>
                  </a:lnTo>
                  <a:lnTo>
                    <a:pt x="664" y="113"/>
                  </a:lnTo>
                  <a:lnTo>
                    <a:pt x="665" y="113"/>
                  </a:lnTo>
                  <a:lnTo>
                    <a:pt x="666" y="113"/>
                  </a:lnTo>
                  <a:lnTo>
                    <a:pt x="666" y="112"/>
                  </a:lnTo>
                  <a:lnTo>
                    <a:pt x="666" y="111"/>
                  </a:lnTo>
                  <a:lnTo>
                    <a:pt x="667" y="111"/>
                  </a:lnTo>
                  <a:lnTo>
                    <a:pt x="669" y="110"/>
                  </a:lnTo>
                  <a:lnTo>
                    <a:pt x="671" y="110"/>
                  </a:lnTo>
                  <a:lnTo>
                    <a:pt x="672" y="110"/>
                  </a:lnTo>
                  <a:lnTo>
                    <a:pt x="673" y="110"/>
                  </a:lnTo>
                  <a:lnTo>
                    <a:pt x="672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6" y="111"/>
                  </a:lnTo>
                  <a:lnTo>
                    <a:pt x="677" y="110"/>
                  </a:lnTo>
                  <a:lnTo>
                    <a:pt x="679" y="107"/>
                  </a:lnTo>
                  <a:lnTo>
                    <a:pt x="677" y="107"/>
                  </a:lnTo>
                  <a:lnTo>
                    <a:pt x="676" y="107"/>
                  </a:lnTo>
                  <a:lnTo>
                    <a:pt x="675" y="107"/>
                  </a:lnTo>
                  <a:lnTo>
                    <a:pt x="673" y="107"/>
                  </a:lnTo>
                  <a:lnTo>
                    <a:pt x="672" y="107"/>
                  </a:lnTo>
                  <a:lnTo>
                    <a:pt x="669" y="107"/>
                  </a:lnTo>
                  <a:lnTo>
                    <a:pt x="669" y="106"/>
                  </a:lnTo>
                  <a:lnTo>
                    <a:pt x="669" y="105"/>
                  </a:lnTo>
                  <a:lnTo>
                    <a:pt x="667" y="106"/>
                  </a:lnTo>
                  <a:lnTo>
                    <a:pt x="666" y="106"/>
                  </a:lnTo>
                  <a:lnTo>
                    <a:pt x="665" y="106"/>
                  </a:lnTo>
                  <a:lnTo>
                    <a:pt x="664" y="106"/>
                  </a:lnTo>
                  <a:lnTo>
                    <a:pt x="662" y="106"/>
                  </a:lnTo>
                  <a:lnTo>
                    <a:pt x="661" y="105"/>
                  </a:lnTo>
                  <a:lnTo>
                    <a:pt x="659" y="105"/>
                  </a:lnTo>
                  <a:lnTo>
                    <a:pt x="658" y="105"/>
                  </a:lnTo>
                  <a:lnTo>
                    <a:pt x="656" y="105"/>
                  </a:lnTo>
                  <a:lnTo>
                    <a:pt x="655" y="105"/>
                  </a:lnTo>
                  <a:lnTo>
                    <a:pt x="655" y="104"/>
                  </a:lnTo>
                  <a:lnTo>
                    <a:pt x="656" y="102"/>
                  </a:lnTo>
                  <a:lnTo>
                    <a:pt x="655" y="102"/>
                  </a:lnTo>
                  <a:lnTo>
                    <a:pt x="654" y="101"/>
                  </a:lnTo>
                  <a:lnTo>
                    <a:pt x="654" y="99"/>
                  </a:lnTo>
                  <a:lnTo>
                    <a:pt x="655" y="99"/>
                  </a:lnTo>
                  <a:lnTo>
                    <a:pt x="655" y="97"/>
                  </a:lnTo>
                  <a:lnTo>
                    <a:pt x="656" y="97"/>
                  </a:lnTo>
                  <a:lnTo>
                    <a:pt x="658" y="97"/>
                  </a:lnTo>
                  <a:lnTo>
                    <a:pt x="659" y="97"/>
                  </a:lnTo>
                  <a:lnTo>
                    <a:pt x="659" y="96"/>
                  </a:lnTo>
                  <a:lnTo>
                    <a:pt x="661" y="96"/>
                  </a:lnTo>
                  <a:lnTo>
                    <a:pt x="662" y="96"/>
                  </a:lnTo>
                  <a:lnTo>
                    <a:pt x="664" y="96"/>
                  </a:lnTo>
                  <a:lnTo>
                    <a:pt x="664" y="95"/>
                  </a:lnTo>
                  <a:lnTo>
                    <a:pt x="662" y="95"/>
                  </a:lnTo>
                  <a:lnTo>
                    <a:pt x="661" y="95"/>
                  </a:lnTo>
                  <a:lnTo>
                    <a:pt x="661" y="94"/>
                  </a:lnTo>
                  <a:lnTo>
                    <a:pt x="662" y="93"/>
                  </a:lnTo>
                  <a:lnTo>
                    <a:pt x="664" y="93"/>
                  </a:lnTo>
                  <a:lnTo>
                    <a:pt x="664" y="91"/>
                  </a:lnTo>
                  <a:lnTo>
                    <a:pt x="664" y="89"/>
                  </a:lnTo>
                  <a:lnTo>
                    <a:pt x="665" y="89"/>
                  </a:lnTo>
                  <a:lnTo>
                    <a:pt x="666" y="89"/>
                  </a:lnTo>
                  <a:lnTo>
                    <a:pt x="666" y="88"/>
                  </a:lnTo>
                  <a:lnTo>
                    <a:pt x="667" y="88"/>
                  </a:lnTo>
                  <a:lnTo>
                    <a:pt x="669" y="88"/>
                  </a:lnTo>
                  <a:lnTo>
                    <a:pt x="671" y="88"/>
                  </a:lnTo>
                  <a:lnTo>
                    <a:pt x="672" y="87"/>
                  </a:lnTo>
                  <a:lnTo>
                    <a:pt x="673" y="87"/>
                  </a:lnTo>
                  <a:lnTo>
                    <a:pt x="673" y="88"/>
                  </a:lnTo>
                  <a:lnTo>
                    <a:pt x="675" y="88"/>
                  </a:lnTo>
                  <a:lnTo>
                    <a:pt x="676" y="88"/>
                  </a:lnTo>
                  <a:lnTo>
                    <a:pt x="677" y="88"/>
                  </a:lnTo>
                  <a:lnTo>
                    <a:pt x="677" y="87"/>
                  </a:lnTo>
                  <a:lnTo>
                    <a:pt x="676" y="87"/>
                  </a:lnTo>
                  <a:lnTo>
                    <a:pt x="675" y="87"/>
                  </a:lnTo>
                  <a:lnTo>
                    <a:pt x="675" y="85"/>
                  </a:lnTo>
                  <a:lnTo>
                    <a:pt x="676" y="85"/>
                  </a:lnTo>
                  <a:lnTo>
                    <a:pt x="677" y="85"/>
                  </a:lnTo>
                  <a:lnTo>
                    <a:pt x="679" y="85"/>
                  </a:lnTo>
                  <a:lnTo>
                    <a:pt x="681" y="85"/>
                  </a:lnTo>
                  <a:lnTo>
                    <a:pt x="681" y="84"/>
                  </a:lnTo>
                  <a:lnTo>
                    <a:pt x="682" y="84"/>
                  </a:lnTo>
                  <a:lnTo>
                    <a:pt x="683" y="84"/>
                  </a:lnTo>
                  <a:lnTo>
                    <a:pt x="683" y="83"/>
                  </a:lnTo>
                  <a:lnTo>
                    <a:pt x="684" y="83"/>
                  </a:lnTo>
                  <a:lnTo>
                    <a:pt x="684" y="84"/>
                  </a:lnTo>
                  <a:lnTo>
                    <a:pt x="686" y="83"/>
                  </a:lnTo>
                  <a:lnTo>
                    <a:pt x="688" y="83"/>
                  </a:lnTo>
                  <a:lnTo>
                    <a:pt x="693" y="80"/>
                  </a:lnTo>
                  <a:lnTo>
                    <a:pt x="690" y="80"/>
                  </a:lnTo>
                  <a:lnTo>
                    <a:pt x="688" y="83"/>
                  </a:lnTo>
                  <a:lnTo>
                    <a:pt x="688" y="80"/>
                  </a:lnTo>
                  <a:lnTo>
                    <a:pt x="689" y="80"/>
                  </a:lnTo>
                  <a:lnTo>
                    <a:pt x="689" y="79"/>
                  </a:lnTo>
                  <a:lnTo>
                    <a:pt x="690" y="79"/>
                  </a:lnTo>
                  <a:lnTo>
                    <a:pt x="690" y="78"/>
                  </a:lnTo>
                  <a:lnTo>
                    <a:pt x="692" y="78"/>
                  </a:lnTo>
                  <a:lnTo>
                    <a:pt x="692" y="77"/>
                  </a:lnTo>
                  <a:lnTo>
                    <a:pt x="692" y="76"/>
                  </a:lnTo>
                  <a:lnTo>
                    <a:pt x="692" y="74"/>
                  </a:lnTo>
                  <a:lnTo>
                    <a:pt x="692" y="72"/>
                  </a:lnTo>
                  <a:lnTo>
                    <a:pt x="693" y="72"/>
                  </a:lnTo>
                  <a:lnTo>
                    <a:pt x="693" y="71"/>
                  </a:lnTo>
                  <a:lnTo>
                    <a:pt x="694" y="71"/>
                  </a:lnTo>
                  <a:lnTo>
                    <a:pt x="694" y="70"/>
                  </a:lnTo>
                  <a:lnTo>
                    <a:pt x="695" y="70"/>
                  </a:lnTo>
                  <a:lnTo>
                    <a:pt x="698" y="70"/>
                  </a:lnTo>
                  <a:lnTo>
                    <a:pt x="698" y="68"/>
                  </a:lnTo>
                  <a:lnTo>
                    <a:pt x="698" y="67"/>
                  </a:lnTo>
                  <a:lnTo>
                    <a:pt x="699" y="67"/>
                  </a:lnTo>
                  <a:lnTo>
                    <a:pt x="699" y="66"/>
                  </a:lnTo>
                  <a:lnTo>
                    <a:pt x="700" y="66"/>
                  </a:lnTo>
                  <a:lnTo>
                    <a:pt x="700" y="65"/>
                  </a:lnTo>
                  <a:lnTo>
                    <a:pt x="701" y="65"/>
                  </a:lnTo>
                  <a:lnTo>
                    <a:pt x="703" y="65"/>
                  </a:lnTo>
                  <a:lnTo>
                    <a:pt x="704" y="65"/>
                  </a:lnTo>
                  <a:lnTo>
                    <a:pt x="706" y="65"/>
                  </a:lnTo>
                  <a:lnTo>
                    <a:pt x="706" y="66"/>
                  </a:lnTo>
                  <a:lnTo>
                    <a:pt x="707" y="66"/>
                  </a:lnTo>
                  <a:lnTo>
                    <a:pt x="709" y="66"/>
                  </a:lnTo>
                  <a:lnTo>
                    <a:pt x="707" y="65"/>
                  </a:lnTo>
                  <a:lnTo>
                    <a:pt x="706" y="65"/>
                  </a:lnTo>
                  <a:lnTo>
                    <a:pt x="706" y="62"/>
                  </a:lnTo>
                  <a:lnTo>
                    <a:pt x="707" y="62"/>
                  </a:lnTo>
                  <a:lnTo>
                    <a:pt x="710" y="62"/>
                  </a:lnTo>
                  <a:lnTo>
                    <a:pt x="711" y="61"/>
                  </a:lnTo>
                  <a:lnTo>
                    <a:pt x="712" y="61"/>
                  </a:lnTo>
                  <a:lnTo>
                    <a:pt x="715" y="61"/>
                  </a:lnTo>
                  <a:lnTo>
                    <a:pt x="717" y="61"/>
                  </a:lnTo>
                  <a:lnTo>
                    <a:pt x="718" y="61"/>
                  </a:lnTo>
                  <a:lnTo>
                    <a:pt x="722" y="61"/>
                  </a:lnTo>
                  <a:lnTo>
                    <a:pt x="724" y="61"/>
                  </a:lnTo>
                  <a:lnTo>
                    <a:pt x="726" y="61"/>
                  </a:lnTo>
                  <a:lnTo>
                    <a:pt x="728" y="61"/>
                  </a:lnTo>
                  <a:lnTo>
                    <a:pt x="729" y="61"/>
                  </a:lnTo>
                  <a:lnTo>
                    <a:pt x="733" y="61"/>
                  </a:lnTo>
                  <a:lnTo>
                    <a:pt x="734" y="61"/>
                  </a:lnTo>
                  <a:lnTo>
                    <a:pt x="735" y="61"/>
                  </a:lnTo>
                  <a:lnTo>
                    <a:pt x="736" y="61"/>
                  </a:lnTo>
                  <a:lnTo>
                    <a:pt x="738" y="61"/>
                  </a:lnTo>
                  <a:lnTo>
                    <a:pt x="738" y="62"/>
                  </a:lnTo>
                  <a:lnTo>
                    <a:pt x="739" y="62"/>
                  </a:lnTo>
                  <a:lnTo>
                    <a:pt x="741" y="62"/>
                  </a:lnTo>
                  <a:lnTo>
                    <a:pt x="744" y="62"/>
                  </a:lnTo>
                  <a:lnTo>
                    <a:pt x="746" y="62"/>
                  </a:lnTo>
                  <a:lnTo>
                    <a:pt x="747" y="62"/>
                  </a:lnTo>
                  <a:lnTo>
                    <a:pt x="752" y="62"/>
                  </a:lnTo>
                  <a:lnTo>
                    <a:pt x="755" y="62"/>
                  </a:lnTo>
                  <a:lnTo>
                    <a:pt x="757" y="62"/>
                  </a:lnTo>
                  <a:lnTo>
                    <a:pt x="759" y="62"/>
                  </a:lnTo>
                  <a:lnTo>
                    <a:pt x="757" y="65"/>
                  </a:lnTo>
                  <a:lnTo>
                    <a:pt x="756" y="65"/>
                  </a:lnTo>
                  <a:lnTo>
                    <a:pt x="755" y="65"/>
                  </a:lnTo>
                  <a:lnTo>
                    <a:pt x="753" y="66"/>
                  </a:lnTo>
                  <a:lnTo>
                    <a:pt x="752" y="66"/>
                  </a:lnTo>
                  <a:lnTo>
                    <a:pt x="749" y="67"/>
                  </a:lnTo>
                  <a:lnTo>
                    <a:pt x="747" y="67"/>
                  </a:lnTo>
                  <a:lnTo>
                    <a:pt x="746" y="67"/>
                  </a:lnTo>
                  <a:lnTo>
                    <a:pt x="745" y="67"/>
                  </a:lnTo>
                  <a:lnTo>
                    <a:pt x="745" y="68"/>
                  </a:lnTo>
                  <a:lnTo>
                    <a:pt x="744" y="68"/>
                  </a:lnTo>
                  <a:lnTo>
                    <a:pt x="743" y="68"/>
                  </a:lnTo>
                  <a:lnTo>
                    <a:pt x="743" y="70"/>
                  </a:lnTo>
                  <a:lnTo>
                    <a:pt x="741" y="70"/>
                  </a:lnTo>
                  <a:lnTo>
                    <a:pt x="739" y="70"/>
                  </a:lnTo>
                  <a:lnTo>
                    <a:pt x="738" y="70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5" y="71"/>
                  </a:lnTo>
                  <a:lnTo>
                    <a:pt x="733" y="72"/>
                  </a:lnTo>
                  <a:lnTo>
                    <a:pt x="730" y="72"/>
                  </a:lnTo>
                  <a:lnTo>
                    <a:pt x="729" y="74"/>
                  </a:lnTo>
                  <a:lnTo>
                    <a:pt x="728" y="74"/>
                  </a:lnTo>
                  <a:lnTo>
                    <a:pt x="727" y="74"/>
                  </a:lnTo>
                  <a:lnTo>
                    <a:pt x="724" y="74"/>
                  </a:lnTo>
                  <a:lnTo>
                    <a:pt x="722" y="74"/>
                  </a:lnTo>
                  <a:lnTo>
                    <a:pt x="718" y="74"/>
                  </a:lnTo>
                  <a:lnTo>
                    <a:pt x="717" y="74"/>
                  </a:lnTo>
                  <a:lnTo>
                    <a:pt x="716" y="74"/>
                  </a:lnTo>
                  <a:lnTo>
                    <a:pt x="715" y="74"/>
                  </a:lnTo>
                  <a:lnTo>
                    <a:pt x="712" y="74"/>
                  </a:lnTo>
                  <a:lnTo>
                    <a:pt x="710" y="74"/>
                  </a:lnTo>
                  <a:lnTo>
                    <a:pt x="710" y="76"/>
                  </a:lnTo>
                  <a:lnTo>
                    <a:pt x="711" y="76"/>
                  </a:lnTo>
                  <a:lnTo>
                    <a:pt x="711" y="77"/>
                  </a:lnTo>
                  <a:lnTo>
                    <a:pt x="710" y="77"/>
                  </a:lnTo>
                  <a:lnTo>
                    <a:pt x="709" y="77"/>
                  </a:lnTo>
                  <a:lnTo>
                    <a:pt x="709" y="78"/>
                  </a:lnTo>
                  <a:lnTo>
                    <a:pt x="707" y="78"/>
                  </a:lnTo>
                  <a:lnTo>
                    <a:pt x="706" y="78"/>
                  </a:lnTo>
                  <a:lnTo>
                    <a:pt x="704" y="78"/>
                  </a:lnTo>
                  <a:lnTo>
                    <a:pt x="704" y="79"/>
                  </a:lnTo>
                  <a:lnTo>
                    <a:pt x="703" y="79"/>
                  </a:lnTo>
                  <a:lnTo>
                    <a:pt x="701" y="79"/>
                  </a:lnTo>
                  <a:lnTo>
                    <a:pt x="701" y="80"/>
                  </a:lnTo>
                  <a:lnTo>
                    <a:pt x="700" y="80"/>
                  </a:lnTo>
                  <a:lnTo>
                    <a:pt x="699" y="80"/>
                  </a:lnTo>
                  <a:lnTo>
                    <a:pt x="698" y="80"/>
                  </a:lnTo>
                  <a:lnTo>
                    <a:pt x="694" y="80"/>
                  </a:lnTo>
                  <a:lnTo>
                    <a:pt x="694" y="83"/>
                  </a:lnTo>
                  <a:lnTo>
                    <a:pt x="693" y="83"/>
                  </a:lnTo>
                  <a:lnTo>
                    <a:pt x="692" y="84"/>
                  </a:lnTo>
                  <a:lnTo>
                    <a:pt x="693" y="84"/>
                  </a:lnTo>
                  <a:lnTo>
                    <a:pt x="693" y="85"/>
                  </a:lnTo>
                  <a:lnTo>
                    <a:pt x="694" y="84"/>
                  </a:lnTo>
                  <a:lnTo>
                    <a:pt x="695" y="84"/>
                  </a:lnTo>
                  <a:lnTo>
                    <a:pt x="698" y="84"/>
                  </a:lnTo>
                  <a:lnTo>
                    <a:pt x="699" y="84"/>
                  </a:lnTo>
                  <a:lnTo>
                    <a:pt x="700" y="84"/>
                  </a:lnTo>
                  <a:lnTo>
                    <a:pt x="699" y="85"/>
                  </a:lnTo>
                  <a:lnTo>
                    <a:pt x="700" y="85"/>
                  </a:lnTo>
                  <a:lnTo>
                    <a:pt x="701" y="87"/>
                  </a:lnTo>
                  <a:lnTo>
                    <a:pt x="703" y="87"/>
                  </a:lnTo>
                  <a:lnTo>
                    <a:pt x="703" y="88"/>
                  </a:lnTo>
                  <a:lnTo>
                    <a:pt x="704" y="88"/>
                  </a:lnTo>
                  <a:lnTo>
                    <a:pt x="704" y="89"/>
                  </a:lnTo>
                  <a:lnTo>
                    <a:pt x="703" y="89"/>
                  </a:lnTo>
                  <a:lnTo>
                    <a:pt x="703" y="91"/>
                  </a:lnTo>
                  <a:lnTo>
                    <a:pt x="701" y="91"/>
                  </a:lnTo>
                  <a:lnTo>
                    <a:pt x="701" y="93"/>
                  </a:lnTo>
                  <a:lnTo>
                    <a:pt x="700" y="93"/>
                  </a:lnTo>
                  <a:lnTo>
                    <a:pt x="700" y="94"/>
                  </a:lnTo>
                  <a:lnTo>
                    <a:pt x="699" y="93"/>
                  </a:lnTo>
                  <a:lnTo>
                    <a:pt x="699" y="94"/>
                  </a:lnTo>
                  <a:lnTo>
                    <a:pt x="700" y="94"/>
                  </a:lnTo>
                  <a:lnTo>
                    <a:pt x="701" y="94"/>
                  </a:lnTo>
                  <a:lnTo>
                    <a:pt x="700" y="95"/>
                  </a:lnTo>
                  <a:lnTo>
                    <a:pt x="701" y="95"/>
                  </a:lnTo>
                  <a:lnTo>
                    <a:pt x="703" y="95"/>
                  </a:lnTo>
                  <a:lnTo>
                    <a:pt x="703" y="96"/>
                  </a:lnTo>
                  <a:lnTo>
                    <a:pt x="704" y="96"/>
                  </a:lnTo>
                  <a:lnTo>
                    <a:pt x="704" y="97"/>
                  </a:lnTo>
                  <a:lnTo>
                    <a:pt x="704" y="99"/>
                  </a:lnTo>
                  <a:lnTo>
                    <a:pt x="706" y="99"/>
                  </a:lnTo>
                  <a:lnTo>
                    <a:pt x="706" y="97"/>
                  </a:lnTo>
                  <a:lnTo>
                    <a:pt x="707" y="97"/>
                  </a:lnTo>
                  <a:lnTo>
                    <a:pt x="707" y="99"/>
                  </a:lnTo>
                  <a:lnTo>
                    <a:pt x="707" y="101"/>
                  </a:lnTo>
                  <a:lnTo>
                    <a:pt x="706" y="101"/>
                  </a:lnTo>
                  <a:lnTo>
                    <a:pt x="704" y="101"/>
                  </a:lnTo>
                  <a:lnTo>
                    <a:pt x="703" y="101"/>
                  </a:lnTo>
                  <a:lnTo>
                    <a:pt x="701" y="101"/>
                  </a:lnTo>
                  <a:lnTo>
                    <a:pt x="701" y="102"/>
                  </a:lnTo>
                  <a:lnTo>
                    <a:pt x="700" y="102"/>
                  </a:lnTo>
                  <a:lnTo>
                    <a:pt x="698" y="104"/>
                  </a:lnTo>
                  <a:lnTo>
                    <a:pt x="695" y="104"/>
                  </a:lnTo>
                  <a:lnTo>
                    <a:pt x="694" y="104"/>
                  </a:lnTo>
                  <a:lnTo>
                    <a:pt x="693" y="104"/>
                  </a:lnTo>
                  <a:lnTo>
                    <a:pt x="693" y="105"/>
                  </a:lnTo>
                  <a:lnTo>
                    <a:pt x="693" y="106"/>
                  </a:lnTo>
                  <a:lnTo>
                    <a:pt x="694" y="106"/>
                  </a:lnTo>
                  <a:lnTo>
                    <a:pt x="695" y="107"/>
                  </a:lnTo>
                  <a:lnTo>
                    <a:pt x="698" y="107"/>
                  </a:lnTo>
                  <a:lnTo>
                    <a:pt x="699" y="107"/>
                  </a:lnTo>
                  <a:lnTo>
                    <a:pt x="699" y="106"/>
                  </a:lnTo>
                  <a:lnTo>
                    <a:pt x="700" y="106"/>
                  </a:lnTo>
                  <a:lnTo>
                    <a:pt x="701" y="106"/>
                  </a:lnTo>
                  <a:lnTo>
                    <a:pt x="703" y="106"/>
                  </a:lnTo>
                  <a:lnTo>
                    <a:pt x="703" y="107"/>
                  </a:lnTo>
                  <a:lnTo>
                    <a:pt x="706" y="106"/>
                  </a:lnTo>
                  <a:lnTo>
                    <a:pt x="706" y="107"/>
                  </a:lnTo>
                  <a:lnTo>
                    <a:pt x="707" y="107"/>
                  </a:lnTo>
                  <a:lnTo>
                    <a:pt x="709" y="107"/>
                  </a:lnTo>
                  <a:lnTo>
                    <a:pt x="710" y="107"/>
                  </a:lnTo>
                  <a:lnTo>
                    <a:pt x="710" y="110"/>
                  </a:lnTo>
                  <a:lnTo>
                    <a:pt x="710" y="111"/>
                  </a:lnTo>
                  <a:lnTo>
                    <a:pt x="709" y="111"/>
                  </a:lnTo>
                  <a:lnTo>
                    <a:pt x="707" y="111"/>
                  </a:lnTo>
                  <a:lnTo>
                    <a:pt x="709" y="110"/>
                  </a:lnTo>
                  <a:lnTo>
                    <a:pt x="707" y="110"/>
                  </a:lnTo>
                  <a:lnTo>
                    <a:pt x="706" y="110"/>
                  </a:lnTo>
                  <a:lnTo>
                    <a:pt x="704" y="110"/>
                  </a:lnTo>
                  <a:lnTo>
                    <a:pt x="703" y="110"/>
                  </a:lnTo>
                  <a:lnTo>
                    <a:pt x="703" y="111"/>
                  </a:lnTo>
                  <a:lnTo>
                    <a:pt x="704" y="112"/>
                  </a:lnTo>
                  <a:lnTo>
                    <a:pt x="706" y="112"/>
                  </a:lnTo>
                  <a:lnTo>
                    <a:pt x="704" y="113"/>
                  </a:lnTo>
                  <a:lnTo>
                    <a:pt x="704" y="114"/>
                  </a:lnTo>
                  <a:lnTo>
                    <a:pt x="704" y="116"/>
                  </a:lnTo>
                  <a:lnTo>
                    <a:pt x="703" y="116"/>
                  </a:lnTo>
                  <a:lnTo>
                    <a:pt x="703" y="118"/>
                  </a:lnTo>
                  <a:lnTo>
                    <a:pt x="701" y="118"/>
                  </a:lnTo>
                  <a:lnTo>
                    <a:pt x="701" y="119"/>
                  </a:lnTo>
                  <a:lnTo>
                    <a:pt x="700" y="119"/>
                  </a:lnTo>
                  <a:lnTo>
                    <a:pt x="700" y="121"/>
                  </a:lnTo>
                  <a:lnTo>
                    <a:pt x="701" y="121"/>
                  </a:lnTo>
                  <a:lnTo>
                    <a:pt x="701" y="122"/>
                  </a:lnTo>
                  <a:lnTo>
                    <a:pt x="703" y="122"/>
                  </a:lnTo>
                  <a:lnTo>
                    <a:pt x="703" y="121"/>
                  </a:lnTo>
                  <a:lnTo>
                    <a:pt x="704" y="121"/>
                  </a:lnTo>
                  <a:lnTo>
                    <a:pt x="706" y="121"/>
                  </a:lnTo>
                  <a:lnTo>
                    <a:pt x="706" y="119"/>
                  </a:lnTo>
                  <a:lnTo>
                    <a:pt x="707" y="119"/>
                  </a:lnTo>
                  <a:lnTo>
                    <a:pt x="709" y="119"/>
                  </a:lnTo>
                  <a:lnTo>
                    <a:pt x="709" y="118"/>
                  </a:lnTo>
                  <a:lnTo>
                    <a:pt x="710" y="118"/>
                  </a:lnTo>
                  <a:lnTo>
                    <a:pt x="710" y="116"/>
                  </a:lnTo>
                  <a:lnTo>
                    <a:pt x="711" y="116"/>
                  </a:lnTo>
                  <a:lnTo>
                    <a:pt x="712" y="116"/>
                  </a:lnTo>
                  <a:lnTo>
                    <a:pt x="712" y="114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3"/>
                  </a:lnTo>
                  <a:lnTo>
                    <a:pt x="718" y="112"/>
                  </a:lnTo>
                  <a:lnTo>
                    <a:pt x="719" y="112"/>
                  </a:lnTo>
                  <a:lnTo>
                    <a:pt x="719" y="111"/>
                  </a:lnTo>
                  <a:lnTo>
                    <a:pt x="721" y="111"/>
                  </a:lnTo>
                  <a:lnTo>
                    <a:pt x="722" y="111"/>
                  </a:lnTo>
                  <a:lnTo>
                    <a:pt x="724" y="111"/>
                  </a:lnTo>
                  <a:lnTo>
                    <a:pt x="726" y="111"/>
                  </a:lnTo>
                  <a:lnTo>
                    <a:pt x="726" y="112"/>
                  </a:lnTo>
                  <a:lnTo>
                    <a:pt x="727" y="112"/>
                  </a:lnTo>
                  <a:lnTo>
                    <a:pt x="728" y="113"/>
                  </a:lnTo>
                  <a:lnTo>
                    <a:pt x="729" y="113"/>
                  </a:lnTo>
                  <a:lnTo>
                    <a:pt x="730" y="113"/>
                  </a:lnTo>
                  <a:lnTo>
                    <a:pt x="730" y="114"/>
                  </a:lnTo>
                  <a:lnTo>
                    <a:pt x="733" y="116"/>
                  </a:lnTo>
                  <a:lnTo>
                    <a:pt x="730" y="116"/>
                  </a:lnTo>
                  <a:lnTo>
                    <a:pt x="730" y="118"/>
                  </a:lnTo>
                  <a:lnTo>
                    <a:pt x="729" y="118"/>
                  </a:lnTo>
                  <a:lnTo>
                    <a:pt x="729" y="119"/>
                  </a:lnTo>
                  <a:lnTo>
                    <a:pt x="729" y="121"/>
                  </a:lnTo>
                  <a:lnTo>
                    <a:pt x="728" y="121"/>
                  </a:lnTo>
                  <a:lnTo>
                    <a:pt x="728" y="122"/>
                  </a:lnTo>
                  <a:lnTo>
                    <a:pt x="727" y="122"/>
                  </a:lnTo>
                  <a:lnTo>
                    <a:pt x="726" y="122"/>
                  </a:lnTo>
                  <a:lnTo>
                    <a:pt x="724" y="122"/>
                  </a:lnTo>
                  <a:lnTo>
                    <a:pt x="726" y="121"/>
                  </a:lnTo>
                  <a:lnTo>
                    <a:pt x="724" y="121"/>
                  </a:lnTo>
                  <a:lnTo>
                    <a:pt x="722" y="121"/>
                  </a:lnTo>
                  <a:lnTo>
                    <a:pt x="722" y="122"/>
                  </a:lnTo>
                  <a:lnTo>
                    <a:pt x="722" y="123"/>
                  </a:lnTo>
                  <a:lnTo>
                    <a:pt x="721" y="123"/>
                  </a:lnTo>
                  <a:lnTo>
                    <a:pt x="719" y="124"/>
                  </a:lnTo>
                  <a:lnTo>
                    <a:pt x="718" y="125"/>
                  </a:lnTo>
                  <a:lnTo>
                    <a:pt x="718" y="128"/>
                  </a:lnTo>
                  <a:lnTo>
                    <a:pt x="718" y="129"/>
                  </a:lnTo>
                  <a:lnTo>
                    <a:pt x="719" y="129"/>
                  </a:lnTo>
                  <a:lnTo>
                    <a:pt x="721" y="130"/>
                  </a:lnTo>
                  <a:lnTo>
                    <a:pt x="721" y="131"/>
                  </a:lnTo>
                  <a:lnTo>
                    <a:pt x="722" y="131"/>
                  </a:lnTo>
                  <a:lnTo>
                    <a:pt x="722" y="133"/>
                  </a:lnTo>
                  <a:lnTo>
                    <a:pt x="721" y="134"/>
                  </a:lnTo>
                  <a:lnTo>
                    <a:pt x="722" y="134"/>
                  </a:lnTo>
                  <a:lnTo>
                    <a:pt x="724" y="134"/>
                  </a:lnTo>
                  <a:lnTo>
                    <a:pt x="724" y="133"/>
                  </a:lnTo>
                  <a:lnTo>
                    <a:pt x="726" y="133"/>
                  </a:lnTo>
                  <a:lnTo>
                    <a:pt x="727" y="133"/>
                  </a:lnTo>
                  <a:lnTo>
                    <a:pt x="727" y="131"/>
                  </a:lnTo>
                  <a:lnTo>
                    <a:pt x="728" y="131"/>
                  </a:lnTo>
                  <a:lnTo>
                    <a:pt x="729" y="131"/>
                  </a:lnTo>
                  <a:lnTo>
                    <a:pt x="730" y="131"/>
                  </a:lnTo>
                  <a:lnTo>
                    <a:pt x="733" y="131"/>
                  </a:lnTo>
                  <a:lnTo>
                    <a:pt x="734" y="131"/>
                  </a:lnTo>
                  <a:lnTo>
                    <a:pt x="735" y="131"/>
                  </a:lnTo>
                  <a:lnTo>
                    <a:pt x="735" y="130"/>
                  </a:lnTo>
                  <a:lnTo>
                    <a:pt x="736" y="130"/>
                  </a:lnTo>
                  <a:lnTo>
                    <a:pt x="736" y="129"/>
                  </a:lnTo>
                  <a:lnTo>
                    <a:pt x="738" y="128"/>
                  </a:lnTo>
                  <a:lnTo>
                    <a:pt x="739" y="128"/>
                  </a:lnTo>
                  <a:lnTo>
                    <a:pt x="741" y="125"/>
                  </a:lnTo>
                  <a:lnTo>
                    <a:pt x="743" y="125"/>
                  </a:lnTo>
                  <a:lnTo>
                    <a:pt x="744" y="125"/>
                  </a:lnTo>
                  <a:lnTo>
                    <a:pt x="744" y="124"/>
                  </a:lnTo>
                  <a:lnTo>
                    <a:pt x="745" y="124"/>
                  </a:lnTo>
                  <a:lnTo>
                    <a:pt x="747" y="124"/>
                  </a:lnTo>
                  <a:lnTo>
                    <a:pt x="747" y="123"/>
                  </a:lnTo>
                  <a:lnTo>
                    <a:pt x="749" y="123"/>
                  </a:lnTo>
                  <a:lnTo>
                    <a:pt x="749" y="122"/>
                  </a:lnTo>
                  <a:lnTo>
                    <a:pt x="751" y="122"/>
                  </a:lnTo>
                  <a:lnTo>
                    <a:pt x="751" y="121"/>
                  </a:lnTo>
                  <a:lnTo>
                    <a:pt x="752" y="121"/>
                  </a:lnTo>
                  <a:lnTo>
                    <a:pt x="753" y="121"/>
                  </a:lnTo>
                  <a:lnTo>
                    <a:pt x="753" y="119"/>
                  </a:lnTo>
                  <a:lnTo>
                    <a:pt x="755" y="118"/>
                  </a:lnTo>
                  <a:lnTo>
                    <a:pt x="756" y="118"/>
                  </a:lnTo>
                  <a:lnTo>
                    <a:pt x="756" y="116"/>
                  </a:lnTo>
                  <a:lnTo>
                    <a:pt x="757" y="116"/>
                  </a:lnTo>
                  <a:lnTo>
                    <a:pt x="759" y="116"/>
                  </a:lnTo>
                  <a:lnTo>
                    <a:pt x="761" y="116"/>
                  </a:lnTo>
                  <a:lnTo>
                    <a:pt x="762" y="116"/>
                  </a:lnTo>
                  <a:lnTo>
                    <a:pt x="763" y="116"/>
                  </a:lnTo>
                  <a:lnTo>
                    <a:pt x="764" y="116"/>
                  </a:lnTo>
                  <a:lnTo>
                    <a:pt x="766" y="116"/>
                  </a:lnTo>
                  <a:lnTo>
                    <a:pt x="766" y="114"/>
                  </a:lnTo>
                  <a:lnTo>
                    <a:pt x="766" y="113"/>
                  </a:lnTo>
                  <a:lnTo>
                    <a:pt x="768" y="113"/>
                  </a:lnTo>
                  <a:lnTo>
                    <a:pt x="769" y="113"/>
                  </a:lnTo>
                  <a:lnTo>
                    <a:pt x="770" y="113"/>
                  </a:lnTo>
                  <a:lnTo>
                    <a:pt x="770" y="112"/>
                  </a:lnTo>
                  <a:lnTo>
                    <a:pt x="769" y="112"/>
                  </a:lnTo>
                  <a:lnTo>
                    <a:pt x="768" y="112"/>
                  </a:lnTo>
                  <a:lnTo>
                    <a:pt x="769" y="111"/>
                  </a:lnTo>
                  <a:lnTo>
                    <a:pt x="768" y="111"/>
                  </a:lnTo>
                  <a:lnTo>
                    <a:pt x="766" y="111"/>
                  </a:lnTo>
                  <a:lnTo>
                    <a:pt x="764" y="111"/>
                  </a:lnTo>
                  <a:lnTo>
                    <a:pt x="764" y="110"/>
                  </a:lnTo>
                  <a:lnTo>
                    <a:pt x="766" y="110"/>
                  </a:lnTo>
                  <a:lnTo>
                    <a:pt x="766" y="107"/>
                  </a:lnTo>
                  <a:lnTo>
                    <a:pt x="768" y="106"/>
                  </a:lnTo>
                  <a:lnTo>
                    <a:pt x="769" y="105"/>
                  </a:lnTo>
                  <a:lnTo>
                    <a:pt x="770" y="105"/>
                  </a:lnTo>
                  <a:lnTo>
                    <a:pt x="770" y="104"/>
                  </a:lnTo>
                  <a:lnTo>
                    <a:pt x="772" y="104"/>
                  </a:lnTo>
                  <a:lnTo>
                    <a:pt x="773" y="105"/>
                  </a:lnTo>
                  <a:lnTo>
                    <a:pt x="774" y="105"/>
                  </a:lnTo>
                  <a:lnTo>
                    <a:pt x="775" y="104"/>
                  </a:lnTo>
                  <a:lnTo>
                    <a:pt x="778" y="104"/>
                  </a:lnTo>
                  <a:lnTo>
                    <a:pt x="779" y="104"/>
                  </a:lnTo>
                  <a:lnTo>
                    <a:pt x="781" y="104"/>
                  </a:lnTo>
                  <a:lnTo>
                    <a:pt x="783" y="104"/>
                  </a:lnTo>
                  <a:lnTo>
                    <a:pt x="784" y="105"/>
                  </a:lnTo>
                  <a:lnTo>
                    <a:pt x="786" y="105"/>
                  </a:lnTo>
                  <a:lnTo>
                    <a:pt x="786" y="104"/>
                  </a:lnTo>
                  <a:lnTo>
                    <a:pt x="787" y="104"/>
                  </a:lnTo>
                  <a:lnTo>
                    <a:pt x="790" y="105"/>
                  </a:lnTo>
                  <a:lnTo>
                    <a:pt x="791" y="106"/>
                  </a:lnTo>
                  <a:lnTo>
                    <a:pt x="791" y="107"/>
                  </a:lnTo>
                  <a:lnTo>
                    <a:pt x="795" y="107"/>
                  </a:lnTo>
                  <a:lnTo>
                    <a:pt x="791" y="106"/>
                  </a:lnTo>
                  <a:lnTo>
                    <a:pt x="791" y="105"/>
                  </a:lnTo>
                  <a:lnTo>
                    <a:pt x="792" y="105"/>
                  </a:lnTo>
                  <a:lnTo>
                    <a:pt x="795" y="106"/>
                  </a:lnTo>
                  <a:lnTo>
                    <a:pt x="796" y="105"/>
                  </a:lnTo>
                  <a:close/>
                  <a:moveTo>
                    <a:pt x="695" y="102"/>
                  </a:moveTo>
                  <a:lnTo>
                    <a:pt x="698" y="102"/>
                  </a:lnTo>
                  <a:lnTo>
                    <a:pt x="699" y="101"/>
                  </a:lnTo>
                  <a:lnTo>
                    <a:pt x="698" y="101"/>
                  </a:lnTo>
                  <a:lnTo>
                    <a:pt x="695" y="101"/>
                  </a:lnTo>
                  <a:lnTo>
                    <a:pt x="695" y="102"/>
                  </a:lnTo>
                  <a:close/>
                  <a:moveTo>
                    <a:pt x="627" y="124"/>
                  </a:moveTo>
                  <a:lnTo>
                    <a:pt x="629" y="124"/>
                  </a:lnTo>
                  <a:lnTo>
                    <a:pt x="629" y="123"/>
                  </a:lnTo>
                  <a:lnTo>
                    <a:pt x="627" y="123"/>
                  </a:lnTo>
                  <a:lnTo>
                    <a:pt x="627" y="124"/>
                  </a:lnTo>
                  <a:close/>
                  <a:moveTo>
                    <a:pt x="44" y="361"/>
                  </a:moveTo>
                  <a:lnTo>
                    <a:pt x="43" y="362"/>
                  </a:lnTo>
                  <a:lnTo>
                    <a:pt x="44" y="362"/>
                  </a:lnTo>
                  <a:lnTo>
                    <a:pt x="44" y="361"/>
                  </a:lnTo>
                  <a:close/>
                  <a:moveTo>
                    <a:pt x="27" y="374"/>
                  </a:moveTo>
                  <a:lnTo>
                    <a:pt x="30" y="374"/>
                  </a:lnTo>
                  <a:lnTo>
                    <a:pt x="30" y="373"/>
                  </a:lnTo>
                  <a:lnTo>
                    <a:pt x="27" y="373"/>
                  </a:lnTo>
                  <a:lnTo>
                    <a:pt x="27" y="374"/>
                  </a:lnTo>
                  <a:close/>
                  <a:moveTo>
                    <a:pt x="31" y="387"/>
                  </a:moveTo>
                  <a:lnTo>
                    <a:pt x="30" y="387"/>
                  </a:lnTo>
                  <a:lnTo>
                    <a:pt x="30" y="389"/>
                  </a:lnTo>
                  <a:lnTo>
                    <a:pt x="30" y="390"/>
                  </a:lnTo>
                  <a:lnTo>
                    <a:pt x="31" y="390"/>
                  </a:lnTo>
                  <a:lnTo>
                    <a:pt x="31" y="389"/>
                  </a:lnTo>
                  <a:lnTo>
                    <a:pt x="31" y="387"/>
                  </a:lnTo>
                  <a:close/>
                  <a:moveTo>
                    <a:pt x="32" y="386"/>
                  </a:moveTo>
                  <a:lnTo>
                    <a:pt x="32" y="385"/>
                  </a:lnTo>
                  <a:lnTo>
                    <a:pt x="31" y="386"/>
                  </a:lnTo>
                  <a:lnTo>
                    <a:pt x="31" y="385"/>
                  </a:lnTo>
                  <a:lnTo>
                    <a:pt x="30" y="385"/>
                  </a:lnTo>
                  <a:lnTo>
                    <a:pt x="27" y="386"/>
                  </a:lnTo>
                  <a:lnTo>
                    <a:pt x="30" y="386"/>
                  </a:lnTo>
                  <a:lnTo>
                    <a:pt x="31" y="386"/>
                  </a:lnTo>
                  <a:lnTo>
                    <a:pt x="32" y="386"/>
                  </a:lnTo>
                  <a:close/>
                  <a:moveTo>
                    <a:pt x="34" y="389"/>
                  </a:moveTo>
                  <a:lnTo>
                    <a:pt x="33" y="389"/>
                  </a:lnTo>
                  <a:lnTo>
                    <a:pt x="32" y="389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2" y="389"/>
                  </a:lnTo>
                  <a:lnTo>
                    <a:pt x="32" y="390"/>
                  </a:lnTo>
                  <a:lnTo>
                    <a:pt x="34" y="389"/>
                  </a:lnTo>
                  <a:close/>
                  <a:moveTo>
                    <a:pt x="48" y="396"/>
                  </a:moveTo>
                  <a:lnTo>
                    <a:pt x="45" y="397"/>
                  </a:lnTo>
                  <a:lnTo>
                    <a:pt x="48" y="397"/>
                  </a:lnTo>
                  <a:lnTo>
                    <a:pt x="48" y="396"/>
                  </a:lnTo>
                  <a:close/>
                  <a:moveTo>
                    <a:pt x="68" y="389"/>
                  </a:moveTo>
                  <a:lnTo>
                    <a:pt x="66" y="389"/>
                  </a:lnTo>
                  <a:lnTo>
                    <a:pt x="66" y="390"/>
                  </a:lnTo>
                  <a:lnTo>
                    <a:pt x="65" y="390"/>
                  </a:lnTo>
                  <a:lnTo>
                    <a:pt x="65" y="391"/>
                  </a:lnTo>
                  <a:lnTo>
                    <a:pt x="66" y="391"/>
                  </a:lnTo>
                  <a:lnTo>
                    <a:pt x="66" y="390"/>
                  </a:lnTo>
                  <a:lnTo>
                    <a:pt x="67" y="390"/>
                  </a:lnTo>
                  <a:lnTo>
                    <a:pt x="68" y="389"/>
                  </a:lnTo>
                  <a:close/>
                  <a:moveTo>
                    <a:pt x="70" y="298"/>
                  </a:moveTo>
                  <a:lnTo>
                    <a:pt x="71" y="298"/>
                  </a:lnTo>
                  <a:lnTo>
                    <a:pt x="71" y="296"/>
                  </a:lnTo>
                  <a:lnTo>
                    <a:pt x="70" y="296"/>
                  </a:lnTo>
                  <a:lnTo>
                    <a:pt x="70" y="298"/>
                  </a:lnTo>
                  <a:close/>
                  <a:moveTo>
                    <a:pt x="67" y="299"/>
                  </a:moveTo>
                  <a:lnTo>
                    <a:pt x="68" y="299"/>
                  </a:lnTo>
                  <a:lnTo>
                    <a:pt x="68" y="298"/>
                  </a:lnTo>
                  <a:lnTo>
                    <a:pt x="67" y="298"/>
                  </a:lnTo>
                  <a:lnTo>
                    <a:pt x="67" y="299"/>
                  </a:lnTo>
                  <a:close/>
                  <a:moveTo>
                    <a:pt x="62" y="341"/>
                  </a:moveTo>
                  <a:lnTo>
                    <a:pt x="65" y="341"/>
                  </a:lnTo>
                  <a:lnTo>
                    <a:pt x="65" y="339"/>
                  </a:lnTo>
                  <a:lnTo>
                    <a:pt x="62" y="341"/>
                  </a:lnTo>
                  <a:close/>
                  <a:moveTo>
                    <a:pt x="60" y="346"/>
                  </a:moveTo>
                  <a:lnTo>
                    <a:pt x="61" y="346"/>
                  </a:lnTo>
                  <a:lnTo>
                    <a:pt x="61" y="345"/>
                  </a:lnTo>
                  <a:lnTo>
                    <a:pt x="62" y="345"/>
                  </a:lnTo>
                  <a:lnTo>
                    <a:pt x="65" y="344"/>
                  </a:lnTo>
                  <a:lnTo>
                    <a:pt x="62" y="344"/>
                  </a:lnTo>
                  <a:lnTo>
                    <a:pt x="61" y="345"/>
                  </a:lnTo>
                  <a:lnTo>
                    <a:pt x="60" y="345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1" y="350"/>
                  </a:lnTo>
                  <a:lnTo>
                    <a:pt x="61" y="347"/>
                  </a:lnTo>
                  <a:lnTo>
                    <a:pt x="60" y="346"/>
                  </a:lnTo>
                  <a:close/>
                  <a:moveTo>
                    <a:pt x="54" y="346"/>
                  </a:moveTo>
                  <a:lnTo>
                    <a:pt x="56" y="346"/>
                  </a:lnTo>
                  <a:lnTo>
                    <a:pt x="59" y="345"/>
                  </a:lnTo>
                  <a:lnTo>
                    <a:pt x="57" y="345"/>
                  </a:lnTo>
                  <a:lnTo>
                    <a:pt x="54" y="346"/>
                  </a:lnTo>
                  <a:close/>
                  <a:moveTo>
                    <a:pt x="57" y="344"/>
                  </a:moveTo>
                  <a:lnTo>
                    <a:pt x="59" y="344"/>
                  </a:lnTo>
                  <a:lnTo>
                    <a:pt x="60" y="344"/>
                  </a:lnTo>
                  <a:lnTo>
                    <a:pt x="60" y="343"/>
                  </a:lnTo>
                  <a:lnTo>
                    <a:pt x="61" y="341"/>
                  </a:lnTo>
                  <a:lnTo>
                    <a:pt x="60" y="341"/>
                  </a:lnTo>
                  <a:lnTo>
                    <a:pt x="60" y="343"/>
                  </a:lnTo>
                  <a:lnTo>
                    <a:pt x="59" y="343"/>
                  </a:lnTo>
                  <a:lnTo>
                    <a:pt x="56" y="344"/>
                  </a:lnTo>
                  <a:lnTo>
                    <a:pt x="57" y="344"/>
                  </a:lnTo>
                  <a:close/>
                  <a:moveTo>
                    <a:pt x="59" y="369"/>
                  </a:moveTo>
                  <a:lnTo>
                    <a:pt x="60" y="369"/>
                  </a:lnTo>
                  <a:lnTo>
                    <a:pt x="60" y="368"/>
                  </a:lnTo>
                  <a:lnTo>
                    <a:pt x="61" y="368"/>
                  </a:lnTo>
                  <a:lnTo>
                    <a:pt x="61" y="366"/>
                  </a:lnTo>
                  <a:lnTo>
                    <a:pt x="60" y="366"/>
                  </a:lnTo>
                  <a:lnTo>
                    <a:pt x="60" y="368"/>
                  </a:lnTo>
                  <a:lnTo>
                    <a:pt x="59" y="369"/>
                  </a:lnTo>
                  <a:close/>
                  <a:moveTo>
                    <a:pt x="62" y="332"/>
                  </a:moveTo>
                  <a:lnTo>
                    <a:pt x="62" y="329"/>
                  </a:lnTo>
                  <a:lnTo>
                    <a:pt x="61" y="329"/>
                  </a:lnTo>
                  <a:lnTo>
                    <a:pt x="62" y="332"/>
                  </a:lnTo>
                  <a:close/>
                  <a:moveTo>
                    <a:pt x="56" y="321"/>
                  </a:moveTo>
                  <a:lnTo>
                    <a:pt x="54" y="323"/>
                  </a:lnTo>
                  <a:lnTo>
                    <a:pt x="56" y="323"/>
                  </a:lnTo>
                  <a:lnTo>
                    <a:pt x="56" y="324"/>
                  </a:lnTo>
                  <a:lnTo>
                    <a:pt x="54" y="324"/>
                  </a:lnTo>
                  <a:lnTo>
                    <a:pt x="54" y="326"/>
                  </a:lnTo>
                  <a:lnTo>
                    <a:pt x="54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7" y="328"/>
                  </a:lnTo>
                  <a:lnTo>
                    <a:pt x="57" y="327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4"/>
                  </a:lnTo>
                  <a:lnTo>
                    <a:pt x="57" y="324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1"/>
                  </a:lnTo>
                  <a:lnTo>
                    <a:pt x="60" y="321"/>
                  </a:lnTo>
                  <a:lnTo>
                    <a:pt x="61" y="319"/>
                  </a:lnTo>
                  <a:lnTo>
                    <a:pt x="62" y="321"/>
                  </a:lnTo>
                  <a:lnTo>
                    <a:pt x="62" y="319"/>
                  </a:lnTo>
                  <a:lnTo>
                    <a:pt x="61" y="319"/>
                  </a:lnTo>
                  <a:lnTo>
                    <a:pt x="62" y="318"/>
                  </a:lnTo>
                  <a:lnTo>
                    <a:pt x="61" y="318"/>
                  </a:lnTo>
                  <a:lnTo>
                    <a:pt x="61" y="319"/>
                  </a:lnTo>
                  <a:lnTo>
                    <a:pt x="60" y="319"/>
                  </a:lnTo>
                  <a:lnTo>
                    <a:pt x="59" y="319"/>
                  </a:lnTo>
                  <a:lnTo>
                    <a:pt x="59" y="321"/>
                  </a:lnTo>
                  <a:lnTo>
                    <a:pt x="57" y="321"/>
                  </a:lnTo>
                  <a:lnTo>
                    <a:pt x="56" y="321"/>
                  </a:lnTo>
                  <a:close/>
                  <a:moveTo>
                    <a:pt x="54" y="309"/>
                  </a:moveTo>
                  <a:lnTo>
                    <a:pt x="56" y="309"/>
                  </a:lnTo>
                  <a:lnTo>
                    <a:pt x="56" y="307"/>
                  </a:lnTo>
                  <a:lnTo>
                    <a:pt x="54" y="309"/>
                  </a:lnTo>
                  <a:close/>
                  <a:moveTo>
                    <a:pt x="51" y="316"/>
                  </a:moveTo>
                  <a:lnTo>
                    <a:pt x="53" y="316"/>
                  </a:lnTo>
                  <a:lnTo>
                    <a:pt x="54" y="316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4" y="316"/>
                  </a:lnTo>
                  <a:lnTo>
                    <a:pt x="53" y="315"/>
                  </a:lnTo>
                  <a:lnTo>
                    <a:pt x="51" y="315"/>
                  </a:lnTo>
                  <a:lnTo>
                    <a:pt x="51" y="316"/>
                  </a:lnTo>
                  <a:close/>
                  <a:moveTo>
                    <a:pt x="44" y="323"/>
                  </a:moveTo>
                  <a:lnTo>
                    <a:pt x="45" y="324"/>
                  </a:lnTo>
                  <a:lnTo>
                    <a:pt x="45" y="323"/>
                  </a:lnTo>
                  <a:lnTo>
                    <a:pt x="44" y="323"/>
                  </a:lnTo>
                  <a:close/>
                  <a:moveTo>
                    <a:pt x="44" y="329"/>
                  </a:moveTo>
                  <a:lnTo>
                    <a:pt x="45" y="329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4" y="333"/>
                  </a:lnTo>
                  <a:lnTo>
                    <a:pt x="45" y="333"/>
                  </a:lnTo>
                  <a:lnTo>
                    <a:pt x="45" y="332"/>
                  </a:lnTo>
                  <a:lnTo>
                    <a:pt x="48" y="332"/>
                  </a:lnTo>
                  <a:lnTo>
                    <a:pt x="48" y="329"/>
                  </a:lnTo>
                  <a:lnTo>
                    <a:pt x="49" y="329"/>
                  </a:lnTo>
                  <a:lnTo>
                    <a:pt x="50" y="329"/>
                  </a:lnTo>
                  <a:lnTo>
                    <a:pt x="50" y="332"/>
                  </a:lnTo>
                  <a:lnTo>
                    <a:pt x="51" y="332"/>
                  </a:lnTo>
                  <a:lnTo>
                    <a:pt x="53" y="329"/>
                  </a:lnTo>
                  <a:lnTo>
                    <a:pt x="51" y="329"/>
                  </a:lnTo>
                  <a:lnTo>
                    <a:pt x="51" y="332"/>
                  </a:lnTo>
                  <a:lnTo>
                    <a:pt x="50" y="329"/>
                  </a:lnTo>
                  <a:lnTo>
                    <a:pt x="51" y="328"/>
                  </a:lnTo>
                  <a:lnTo>
                    <a:pt x="50" y="328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50" y="327"/>
                  </a:lnTo>
                  <a:lnTo>
                    <a:pt x="51" y="326"/>
                  </a:lnTo>
                  <a:lnTo>
                    <a:pt x="51" y="327"/>
                  </a:lnTo>
                  <a:lnTo>
                    <a:pt x="53" y="326"/>
                  </a:lnTo>
                  <a:lnTo>
                    <a:pt x="51" y="326"/>
                  </a:lnTo>
                  <a:lnTo>
                    <a:pt x="51" y="324"/>
                  </a:lnTo>
                  <a:lnTo>
                    <a:pt x="50" y="324"/>
                  </a:lnTo>
                  <a:lnTo>
                    <a:pt x="49" y="326"/>
                  </a:lnTo>
                  <a:lnTo>
                    <a:pt x="49" y="327"/>
                  </a:lnTo>
                  <a:lnTo>
                    <a:pt x="48" y="327"/>
                  </a:lnTo>
                  <a:lnTo>
                    <a:pt x="48" y="328"/>
                  </a:lnTo>
                  <a:lnTo>
                    <a:pt x="45" y="328"/>
                  </a:lnTo>
                  <a:lnTo>
                    <a:pt x="45" y="327"/>
                  </a:lnTo>
                  <a:lnTo>
                    <a:pt x="44" y="326"/>
                  </a:lnTo>
                  <a:lnTo>
                    <a:pt x="44" y="327"/>
                  </a:lnTo>
                  <a:lnTo>
                    <a:pt x="45" y="327"/>
                  </a:lnTo>
                  <a:lnTo>
                    <a:pt x="44" y="328"/>
                  </a:lnTo>
                  <a:lnTo>
                    <a:pt x="43" y="329"/>
                  </a:lnTo>
                  <a:lnTo>
                    <a:pt x="42" y="329"/>
                  </a:lnTo>
                  <a:lnTo>
                    <a:pt x="42" y="332"/>
                  </a:lnTo>
                  <a:lnTo>
                    <a:pt x="43" y="332"/>
                  </a:lnTo>
                  <a:lnTo>
                    <a:pt x="44" y="329"/>
                  </a:lnTo>
                  <a:close/>
                  <a:moveTo>
                    <a:pt x="50" y="334"/>
                  </a:moveTo>
                  <a:lnTo>
                    <a:pt x="51" y="334"/>
                  </a:lnTo>
                  <a:lnTo>
                    <a:pt x="51" y="333"/>
                  </a:lnTo>
                  <a:lnTo>
                    <a:pt x="50" y="334"/>
                  </a:lnTo>
                  <a:close/>
                  <a:moveTo>
                    <a:pt x="45" y="334"/>
                  </a:moveTo>
                  <a:lnTo>
                    <a:pt x="48" y="334"/>
                  </a:lnTo>
                  <a:lnTo>
                    <a:pt x="48" y="333"/>
                  </a:lnTo>
                  <a:lnTo>
                    <a:pt x="45" y="334"/>
                  </a:lnTo>
                  <a:close/>
                  <a:moveTo>
                    <a:pt x="51" y="341"/>
                  </a:moveTo>
                  <a:lnTo>
                    <a:pt x="50" y="341"/>
                  </a:lnTo>
                  <a:lnTo>
                    <a:pt x="50" y="343"/>
                  </a:lnTo>
                  <a:lnTo>
                    <a:pt x="51" y="343"/>
                  </a:lnTo>
                  <a:lnTo>
                    <a:pt x="51" y="341"/>
                  </a:lnTo>
                  <a:close/>
                  <a:moveTo>
                    <a:pt x="53" y="338"/>
                  </a:moveTo>
                  <a:lnTo>
                    <a:pt x="53" y="336"/>
                  </a:lnTo>
                  <a:lnTo>
                    <a:pt x="54" y="336"/>
                  </a:lnTo>
                  <a:lnTo>
                    <a:pt x="54" y="335"/>
                  </a:lnTo>
                  <a:lnTo>
                    <a:pt x="53" y="336"/>
                  </a:lnTo>
                  <a:lnTo>
                    <a:pt x="51" y="338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5" y="335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4" y="338"/>
                  </a:lnTo>
                  <a:lnTo>
                    <a:pt x="45" y="336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9" y="336"/>
                  </a:lnTo>
                  <a:lnTo>
                    <a:pt x="49" y="338"/>
                  </a:lnTo>
                  <a:lnTo>
                    <a:pt x="50" y="338"/>
                  </a:lnTo>
                  <a:lnTo>
                    <a:pt x="50" y="339"/>
                  </a:lnTo>
                  <a:lnTo>
                    <a:pt x="49" y="339"/>
                  </a:lnTo>
                  <a:lnTo>
                    <a:pt x="48" y="341"/>
                  </a:lnTo>
                  <a:lnTo>
                    <a:pt x="49" y="341"/>
                  </a:lnTo>
                  <a:lnTo>
                    <a:pt x="50" y="339"/>
                  </a:lnTo>
                  <a:lnTo>
                    <a:pt x="51" y="339"/>
                  </a:lnTo>
                  <a:lnTo>
                    <a:pt x="51" y="338"/>
                  </a:lnTo>
                  <a:lnTo>
                    <a:pt x="53" y="338"/>
                  </a:lnTo>
                  <a:close/>
                  <a:moveTo>
                    <a:pt x="48" y="351"/>
                  </a:moveTo>
                  <a:lnTo>
                    <a:pt x="49" y="350"/>
                  </a:lnTo>
                  <a:lnTo>
                    <a:pt x="50" y="347"/>
                  </a:lnTo>
                  <a:lnTo>
                    <a:pt x="48" y="350"/>
                  </a:lnTo>
                  <a:lnTo>
                    <a:pt x="48" y="351"/>
                  </a:lnTo>
                  <a:close/>
                  <a:moveTo>
                    <a:pt x="49" y="352"/>
                  </a:moveTo>
                  <a:lnTo>
                    <a:pt x="49" y="353"/>
                  </a:lnTo>
                  <a:lnTo>
                    <a:pt x="50" y="352"/>
                  </a:lnTo>
                  <a:lnTo>
                    <a:pt x="49" y="352"/>
                  </a:lnTo>
                  <a:close/>
                  <a:moveTo>
                    <a:pt x="54" y="356"/>
                  </a:moveTo>
                  <a:lnTo>
                    <a:pt x="56" y="356"/>
                  </a:lnTo>
                  <a:lnTo>
                    <a:pt x="50" y="355"/>
                  </a:lnTo>
                  <a:lnTo>
                    <a:pt x="49" y="355"/>
                  </a:lnTo>
                  <a:lnTo>
                    <a:pt x="48" y="355"/>
                  </a:lnTo>
                  <a:lnTo>
                    <a:pt x="48" y="353"/>
                  </a:lnTo>
                  <a:lnTo>
                    <a:pt x="45" y="355"/>
                  </a:lnTo>
                  <a:lnTo>
                    <a:pt x="45" y="356"/>
                  </a:lnTo>
                  <a:lnTo>
                    <a:pt x="48" y="356"/>
                  </a:lnTo>
                  <a:lnTo>
                    <a:pt x="50" y="356"/>
                  </a:lnTo>
                  <a:lnTo>
                    <a:pt x="54" y="356"/>
                  </a:lnTo>
                  <a:close/>
                  <a:moveTo>
                    <a:pt x="66" y="376"/>
                  </a:moveTo>
                  <a:lnTo>
                    <a:pt x="65" y="376"/>
                  </a:lnTo>
                  <a:lnTo>
                    <a:pt x="62" y="378"/>
                  </a:lnTo>
                  <a:lnTo>
                    <a:pt x="61" y="378"/>
                  </a:lnTo>
                  <a:lnTo>
                    <a:pt x="60" y="378"/>
                  </a:lnTo>
                  <a:lnTo>
                    <a:pt x="59" y="378"/>
                  </a:lnTo>
                  <a:lnTo>
                    <a:pt x="60" y="376"/>
                  </a:lnTo>
                  <a:lnTo>
                    <a:pt x="59" y="376"/>
                  </a:lnTo>
                  <a:lnTo>
                    <a:pt x="57" y="376"/>
                  </a:lnTo>
                  <a:lnTo>
                    <a:pt x="57" y="374"/>
                  </a:lnTo>
                  <a:lnTo>
                    <a:pt x="56" y="374"/>
                  </a:lnTo>
                  <a:lnTo>
                    <a:pt x="56" y="373"/>
                  </a:lnTo>
                  <a:lnTo>
                    <a:pt x="57" y="372"/>
                  </a:lnTo>
                  <a:lnTo>
                    <a:pt x="56" y="372"/>
                  </a:lnTo>
                  <a:lnTo>
                    <a:pt x="56" y="370"/>
                  </a:lnTo>
                  <a:lnTo>
                    <a:pt x="54" y="372"/>
                  </a:lnTo>
                  <a:lnTo>
                    <a:pt x="56" y="372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4"/>
                  </a:lnTo>
                  <a:lnTo>
                    <a:pt x="53" y="374"/>
                  </a:lnTo>
                  <a:lnTo>
                    <a:pt x="53" y="376"/>
                  </a:lnTo>
                  <a:lnTo>
                    <a:pt x="51" y="378"/>
                  </a:lnTo>
                  <a:lnTo>
                    <a:pt x="53" y="378"/>
                  </a:lnTo>
                  <a:lnTo>
                    <a:pt x="53" y="379"/>
                  </a:lnTo>
                  <a:lnTo>
                    <a:pt x="54" y="378"/>
                  </a:lnTo>
                  <a:lnTo>
                    <a:pt x="54" y="379"/>
                  </a:lnTo>
                  <a:lnTo>
                    <a:pt x="56" y="379"/>
                  </a:lnTo>
                  <a:lnTo>
                    <a:pt x="56" y="378"/>
                  </a:lnTo>
                  <a:lnTo>
                    <a:pt x="56" y="376"/>
                  </a:lnTo>
                  <a:lnTo>
                    <a:pt x="57" y="376"/>
                  </a:lnTo>
                  <a:lnTo>
                    <a:pt x="57" y="378"/>
                  </a:lnTo>
                  <a:lnTo>
                    <a:pt x="57" y="379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9"/>
                  </a:lnTo>
                  <a:lnTo>
                    <a:pt x="62" y="379"/>
                  </a:lnTo>
                  <a:lnTo>
                    <a:pt x="62" y="378"/>
                  </a:lnTo>
                  <a:lnTo>
                    <a:pt x="65" y="378"/>
                  </a:lnTo>
                  <a:lnTo>
                    <a:pt x="66" y="376"/>
                  </a:lnTo>
                  <a:close/>
                  <a:moveTo>
                    <a:pt x="67" y="369"/>
                  </a:moveTo>
                  <a:lnTo>
                    <a:pt x="66" y="369"/>
                  </a:lnTo>
                  <a:lnTo>
                    <a:pt x="66" y="370"/>
                  </a:lnTo>
                  <a:lnTo>
                    <a:pt x="66" y="372"/>
                  </a:lnTo>
                  <a:lnTo>
                    <a:pt x="65" y="372"/>
                  </a:lnTo>
                  <a:lnTo>
                    <a:pt x="65" y="373"/>
                  </a:lnTo>
                  <a:lnTo>
                    <a:pt x="62" y="373"/>
                  </a:lnTo>
                  <a:lnTo>
                    <a:pt x="61" y="374"/>
                  </a:lnTo>
                  <a:lnTo>
                    <a:pt x="62" y="374"/>
                  </a:lnTo>
                  <a:lnTo>
                    <a:pt x="65" y="374"/>
                  </a:lnTo>
                  <a:lnTo>
                    <a:pt x="65" y="373"/>
                  </a:lnTo>
                  <a:lnTo>
                    <a:pt x="66" y="373"/>
                  </a:lnTo>
                  <a:lnTo>
                    <a:pt x="66" y="372"/>
                  </a:lnTo>
                  <a:lnTo>
                    <a:pt x="67" y="372"/>
                  </a:lnTo>
                  <a:lnTo>
                    <a:pt x="67" y="370"/>
                  </a:lnTo>
                  <a:lnTo>
                    <a:pt x="67" y="369"/>
                  </a:lnTo>
                  <a:close/>
                  <a:moveTo>
                    <a:pt x="68" y="336"/>
                  </a:moveTo>
                  <a:lnTo>
                    <a:pt x="67" y="336"/>
                  </a:lnTo>
                  <a:lnTo>
                    <a:pt x="67" y="338"/>
                  </a:lnTo>
                  <a:lnTo>
                    <a:pt x="66" y="339"/>
                  </a:lnTo>
                  <a:lnTo>
                    <a:pt x="67" y="339"/>
                  </a:lnTo>
                  <a:lnTo>
                    <a:pt x="67" y="338"/>
                  </a:lnTo>
                  <a:lnTo>
                    <a:pt x="68" y="336"/>
                  </a:lnTo>
                  <a:close/>
                  <a:moveTo>
                    <a:pt x="70" y="369"/>
                  </a:moveTo>
                  <a:lnTo>
                    <a:pt x="70" y="368"/>
                  </a:lnTo>
                  <a:lnTo>
                    <a:pt x="68" y="368"/>
                  </a:lnTo>
                  <a:lnTo>
                    <a:pt x="68" y="369"/>
                  </a:lnTo>
                  <a:lnTo>
                    <a:pt x="70" y="369"/>
                  </a:lnTo>
                  <a:close/>
                  <a:moveTo>
                    <a:pt x="72" y="380"/>
                  </a:moveTo>
                  <a:lnTo>
                    <a:pt x="71" y="380"/>
                  </a:lnTo>
                  <a:lnTo>
                    <a:pt x="71" y="381"/>
                  </a:lnTo>
                  <a:lnTo>
                    <a:pt x="70" y="383"/>
                  </a:lnTo>
                  <a:lnTo>
                    <a:pt x="71" y="383"/>
                  </a:lnTo>
                  <a:lnTo>
                    <a:pt x="71" y="381"/>
                  </a:lnTo>
                  <a:lnTo>
                    <a:pt x="72" y="381"/>
                  </a:lnTo>
                  <a:lnTo>
                    <a:pt x="72" y="380"/>
                  </a:lnTo>
                  <a:close/>
                  <a:moveTo>
                    <a:pt x="232" y="111"/>
                  </a:moveTo>
                  <a:lnTo>
                    <a:pt x="231" y="112"/>
                  </a:lnTo>
                  <a:lnTo>
                    <a:pt x="232" y="112"/>
                  </a:lnTo>
                  <a:lnTo>
                    <a:pt x="232" y="111"/>
                  </a:lnTo>
                  <a:close/>
                  <a:moveTo>
                    <a:pt x="238" y="114"/>
                  </a:moveTo>
                  <a:lnTo>
                    <a:pt x="237" y="116"/>
                  </a:lnTo>
                  <a:lnTo>
                    <a:pt x="237" y="114"/>
                  </a:lnTo>
                  <a:lnTo>
                    <a:pt x="236" y="114"/>
                  </a:lnTo>
                  <a:lnTo>
                    <a:pt x="236" y="116"/>
                  </a:lnTo>
                  <a:lnTo>
                    <a:pt x="237" y="116"/>
                  </a:lnTo>
                  <a:lnTo>
                    <a:pt x="238" y="116"/>
                  </a:lnTo>
                  <a:lnTo>
                    <a:pt x="238" y="114"/>
                  </a:lnTo>
                  <a:close/>
                  <a:moveTo>
                    <a:pt x="283" y="105"/>
                  </a:moveTo>
                  <a:lnTo>
                    <a:pt x="282" y="105"/>
                  </a:lnTo>
                  <a:lnTo>
                    <a:pt x="281" y="105"/>
                  </a:lnTo>
                  <a:lnTo>
                    <a:pt x="279" y="105"/>
                  </a:lnTo>
                  <a:lnTo>
                    <a:pt x="277" y="105"/>
                  </a:lnTo>
                  <a:lnTo>
                    <a:pt x="277" y="106"/>
                  </a:lnTo>
                  <a:lnTo>
                    <a:pt x="276" y="106"/>
                  </a:lnTo>
                  <a:lnTo>
                    <a:pt x="274" y="106"/>
                  </a:lnTo>
                  <a:lnTo>
                    <a:pt x="273" y="106"/>
                  </a:lnTo>
                  <a:lnTo>
                    <a:pt x="273" y="107"/>
                  </a:lnTo>
                  <a:lnTo>
                    <a:pt x="272" y="107"/>
                  </a:lnTo>
                  <a:lnTo>
                    <a:pt x="272" y="110"/>
                  </a:lnTo>
                  <a:lnTo>
                    <a:pt x="271" y="110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6" y="106"/>
                  </a:lnTo>
                  <a:lnTo>
                    <a:pt x="265" y="106"/>
                  </a:lnTo>
                  <a:lnTo>
                    <a:pt x="264" y="107"/>
                  </a:lnTo>
                  <a:lnTo>
                    <a:pt x="262" y="107"/>
                  </a:lnTo>
                  <a:lnTo>
                    <a:pt x="261" y="107"/>
                  </a:lnTo>
                  <a:lnTo>
                    <a:pt x="259" y="107"/>
                  </a:lnTo>
                  <a:lnTo>
                    <a:pt x="259" y="110"/>
                  </a:lnTo>
                  <a:lnTo>
                    <a:pt x="255" y="110"/>
                  </a:lnTo>
                  <a:lnTo>
                    <a:pt x="254" y="111"/>
                  </a:lnTo>
                  <a:lnTo>
                    <a:pt x="253" y="111"/>
                  </a:lnTo>
                  <a:lnTo>
                    <a:pt x="251" y="111"/>
                  </a:lnTo>
                  <a:lnTo>
                    <a:pt x="249" y="111"/>
                  </a:lnTo>
                  <a:lnTo>
                    <a:pt x="248" y="111"/>
                  </a:lnTo>
                  <a:lnTo>
                    <a:pt x="247" y="112"/>
                  </a:lnTo>
                  <a:lnTo>
                    <a:pt x="245" y="112"/>
                  </a:lnTo>
                  <a:lnTo>
                    <a:pt x="244" y="112"/>
                  </a:lnTo>
                  <a:lnTo>
                    <a:pt x="243" y="112"/>
                  </a:lnTo>
                  <a:lnTo>
                    <a:pt x="243" y="113"/>
                  </a:lnTo>
                  <a:lnTo>
                    <a:pt x="241" y="113"/>
                  </a:lnTo>
                  <a:lnTo>
                    <a:pt x="239" y="114"/>
                  </a:lnTo>
                  <a:lnTo>
                    <a:pt x="241" y="114"/>
                  </a:lnTo>
                  <a:lnTo>
                    <a:pt x="243" y="114"/>
                  </a:lnTo>
                  <a:lnTo>
                    <a:pt x="244" y="114"/>
                  </a:lnTo>
                  <a:lnTo>
                    <a:pt x="245" y="113"/>
                  </a:lnTo>
                  <a:lnTo>
                    <a:pt x="247" y="113"/>
                  </a:lnTo>
                  <a:lnTo>
                    <a:pt x="247" y="112"/>
                  </a:lnTo>
                  <a:lnTo>
                    <a:pt x="248" y="112"/>
                  </a:lnTo>
                  <a:lnTo>
                    <a:pt x="249" y="112"/>
                  </a:lnTo>
                  <a:lnTo>
                    <a:pt x="251" y="112"/>
                  </a:lnTo>
                  <a:lnTo>
                    <a:pt x="253" y="112"/>
                  </a:lnTo>
                  <a:lnTo>
                    <a:pt x="254" y="111"/>
                  </a:lnTo>
                  <a:lnTo>
                    <a:pt x="255" y="111"/>
                  </a:lnTo>
                  <a:lnTo>
                    <a:pt x="254" y="112"/>
                  </a:lnTo>
                  <a:lnTo>
                    <a:pt x="255" y="112"/>
                  </a:lnTo>
                  <a:lnTo>
                    <a:pt x="256" y="111"/>
                  </a:lnTo>
                  <a:lnTo>
                    <a:pt x="257" y="111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10"/>
                  </a:lnTo>
                  <a:lnTo>
                    <a:pt x="262" y="107"/>
                  </a:lnTo>
                  <a:lnTo>
                    <a:pt x="262" y="110"/>
                  </a:lnTo>
                  <a:lnTo>
                    <a:pt x="264" y="107"/>
                  </a:lnTo>
                  <a:lnTo>
                    <a:pt x="265" y="107"/>
                  </a:lnTo>
                  <a:lnTo>
                    <a:pt x="266" y="107"/>
                  </a:lnTo>
                  <a:lnTo>
                    <a:pt x="267" y="107"/>
                  </a:lnTo>
                  <a:lnTo>
                    <a:pt x="266" y="110"/>
                  </a:lnTo>
                  <a:lnTo>
                    <a:pt x="267" y="110"/>
                  </a:lnTo>
                  <a:lnTo>
                    <a:pt x="267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0" y="110"/>
                  </a:lnTo>
                  <a:lnTo>
                    <a:pt x="271" y="110"/>
                  </a:lnTo>
                  <a:lnTo>
                    <a:pt x="270" y="111"/>
                  </a:lnTo>
                  <a:lnTo>
                    <a:pt x="267" y="111"/>
                  </a:lnTo>
                  <a:lnTo>
                    <a:pt x="267" y="112"/>
                  </a:lnTo>
                  <a:lnTo>
                    <a:pt x="270" y="111"/>
                  </a:lnTo>
                  <a:lnTo>
                    <a:pt x="271" y="111"/>
                  </a:lnTo>
                  <a:lnTo>
                    <a:pt x="272" y="110"/>
                  </a:lnTo>
                  <a:lnTo>
                    <a:pt x="273" y="110"/>
                  </a:lnTo>
                  <a:lnTo>
                    <a:pt x="274" y="110"/>
                  </a:lnTo>
                  <a:lnTo>
                    <a:pt x="276" y="107"/>
                  </a:lnTo>
                  <a:lnTo>
                    <a:pt x="279" y="107"/>
                  </a:lnTo>
                  <a:lnTo>
                    <a:pt x="279" y="106"/>
                  </a:lnTo>
                  <a:lnTo>
                    <a:pt x="281" y="106"/>
                  </a:lnTo>
                  <a:lnTo>
                    <a:pt x="282" y="106"/>
                  </a:lnTo>
                  <a:lnTo>
                    <a:pt x="283" y="106"/>
                  </a:lnTo>
                  <a:lnTo>
                    <a:pt x="283" y="105"/>
                  </a:lnTo>
                  <a:close/>
                  <a:moveTo>
                    <a:pt x="490" y="140"/>
                  </a:moveTo>
                  <a:lnTo>
                    <a:pt x="489" y="140"/>
                  </a:lnTo>
                  <a:lnTo>
                    <a:pt x="489" y="141"/>
                  </a:lnTo>
                  <a:lnTo>
                    <a:pt x="490" y="141"/>
                  </a:lnTo>
                  <a:lnTo>
                    <a:pt x="489" y="142"/>
                  </a:lnTo>
                  <a:lnTo>
                    <a:pt x="490" y="142"/>
                  </a:lnTo>
                  <a:lnTo>
                    <a:pt x="490" y="141"/>
                  </a:lnTo>
                  <a:lnTo>
                    <a:pt x="490" y="140"/>
                  </a:lnTo>
                  <a:close/>
                  <a:moveTo>
                    <a:pt x="501" y="134"/>
                  </a:moveTo>
                  <a:lnTo>
                    <a:pt x="499" y="134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1" y="134"/>
                  </a:lnTo>
                  <a:close/>
                  <a:moveTo>
                    <a:pt x="800" y="472"/>
                  </a:moveTo>
                  <a:lnTo>
                    <a:pt x="798" y="475"/>
                  </a:lnTo>
                  <a:lnTo>
                    <a:pt x="800" y="475"/>
                  </a:lnTo>
                  <a:lnTo>
                    <a:pt x="800" y="472"/>
                  </a:lnTo>
                  <a:close/>
                  <a:moveTo>
                    <a:pt x="818" y="453"/>
                  </a:moveTo>
                  <a:lnTo>
                    <a:pt x="819" y="453"/>
                  </a:lnTo>
                  <a:lnTo>
                    <a:pt x="819" y="452"/>
                  </a:lnTo>
                  <a:lnTo>
                    <a:pt x="818" y="452"/>
                  </a:lnTo>
                  <a:lnTo>
                    <a:pt x="818" y="453"/>
                  </a:lnTo>
                  <a:close/>
                  <a:moveTo>
                    <a:pt x="796" y="463"/>
                  </a:moveTo>
                  <a:lnTo>
                    <a:pt x="797" y="461"/>
                  </a:lnTo>
                  <a:lnTo>
                    <a:pt x="796" y="461"/>
                  </a:lnTo>
                  <a:lnTo>
                    <a:pt x="796" y="463"/>
                  </a:lnTo>
                  <a:close/>
                  <a:moveTo>
                    <a:pt x="974" y="345"/>
                  </a:moveTo>
                  <a:lnTo>
                    <a:pt x="975" y="345"/>
                  </a:lnTo>
                  <a:lnTo>
                    <a:pt x="974" y="344"/>
                  </a:lnTo>
                  <a:lnTo>
                    <a:pt x="974" y="345"/>
                  </a:lnTo>
                  <a:close/>
                  <a:moveTo>
                    <a:pt x="970" y="343"/>
                  </a:moveTo>
                  <a:lnTo>
                    <a:pt x="973" y="343"/>
                  </a:lnTo>
                  <a:lnTo>
                    <a:pt x="973" y="341"/>
                  </a:lnTo>
                  <a:lnTo>
                    <a:pt x="970" y="341"/>
                  </a:lnTo>
                  <a:lnTo>
                    <a:pt x="970" y="343"/>
                  </a:lnTo>
                  <a:close/>
                  <a:moveTo>
                    <a:pt x="941" y="300"/>
                  </a:moveTo>
                  <a:lnTo>
                    <a:pt x="943" y="301"/>
                  </a:lnTo>
                  <a:lnTo>
                    <a:pt x="943" y="300"/>
                  </a:lnTo>
                  <a:lnTo>
                    <a:pt x="941" y="300"/>
                  </a:lnTo>
                  <a:close/>
                  <a:moveTo>
                    <a:pt x="922" y="323"/>
                  </a:moveTo>
                  <a:lnTo>
                    <a:pt x="921" y="321"/>
                  </a:lnTo>
                  <a:lnTo>
                    <a:pt x="921" y="323"/>
                  </a:lnTo>
                  <a:lnTo>
                    <a:pt x="922" y="323"/>
                  </a:lnTo>
                  <a:close/>
                  <a:moveTo>
                    <a:pt x="922" y="256"/>
                  </a:moveTo>
                  <a:lnTo>
                    <a:pt x="921" y="256"/>
                  </a:lnTo>
                  <a:lnTo>
                    <a:pt x="920" y="258"/>
                  </a:lnTo>
                  <a:lnTo>
                    <a:pt x="922" y="256"/>
                  </a:lnTo>
                  <a:close/>
                  <a:moveTo>
                    <a:pt x="922" y="253"/>
                  </a:moveTo>
                  <a:lnTo>
                    <a:pt x="923" y="252"/>
                  </a:lnTo>
                  <a:lnTo>
                    <a:pt x="924" y="249"/>
                  </a:lnTo>
                  <a:lnTo>
                    <a:pt x="923" y="249"/>
                  </a:lnTo>
                  <a:lnTo>
                    <a:pt x="923" y="252"/>
                  </a:lnTo>
                  <a:lnTo>
                    <a:pt x="922" y="252"/>
                  </a:lnTo>
                  <a:lnTo>
                    <a:pt x="921" y="252"/>
                  </a:lnTo>
                  <a:lnTo>
                    <a:pt x="921" y="253"/>
                  </a:lnTo>
                  <a:lnTo>
                    <a:pt x="922" y="253"/>
                  </a:lnTo>
                  <a:close/>
                  <a:moveTo>
                    <a:pt x="939" y="318"/>
                  </a:moveTo>
                  <a:lnTo>
                    <a:pt x="940" y="318"/>
                  </a:lnTo>
                  <a:lnTo>
                    <a:pt x="941" y="318"/>
                  </a:lnTo>
                  <a:lnTo>
                    <a:pt x="944" y="317"/>
                  </a:lnTo>
                  <a:lnTo>
                    <a:pt x="943" y="317"/>
                  </a:lnTo>
                  <a:lnTo>
                    <a:pt x="940" y="317"/>
                  </a:lnTo>
                  <a:lnTo>
                    <a:pt x="939" y="317"/>
                  </a:lnTo>
                  <a:lnTo>
                    <a:pt x="939" y="318"/>
                  </a:lnTo>
                  <a:close/>
                  <a:moveTo>
                    <a:pt x="930" y="302"/>
                  </a:moveTo>
                  <a:lnTo>
                    <a:pt x="932" y="302"/>
                  </a:lnTo>
                  <a:lnTo>
                    <a:pt x="932" y="301"/>
                  </a:lnTo>
                  <a:lnTo>
                    <a:pt x="930" y="302"/>
                  </a:lnTo>
                  <a:close/>
                  <a:moveTo>
                    <a:pt x="924" y="328"/>
                  </a:moveTo>
                  <a:lnTo>
                    <a:pt x="926" y="328"/>
                  </a:lnTo>
                  <a:lnTo>
                    <a:pt x="928" y="328"/>
                  </a:lnTo>
                  <a:lnTo>
                    <a:pt x="929" y="328"/>
                  </a:lnTo>
                  <a:lnTo>
                    <a:pt x="929" y="327"/>
                  </a:lnTo>
                  <a:lnTo>
                    <a:pt x="930" y="327"/>
                  </a:lnTo>
                  <a:lnTo>
                    <a:pt x="932" y="327"/>
                  </a:lnTo>
                  <a:lnTo>
                    <a:pt x="930" y="326"/>
                  </a:lnTo>
                  <a:lnTo>
                    <a:pt x="932" y="326"/>
                  </a:lnTo>
                  <a:lnTo>
                    <a:pt x="933" y="326"/>
                  </a:lnTo>
                  <a:lnTo>
                    <a:pt x="934" y="326"/>
                  </a:lnTo>
                  <a:lnTo>
                    <a:pt x="935" y="326"/>
                  </a:lnTo>
                  <a:lnTo>
                    <a:pt x="938" y="324"/>
                  </a:lnTo>
                  <a:lnTo>
                    <a:pt x="939" y="324"/>
                  </a:lnTo>
                  <a:lnTo>
                    <a:pt x="939" y="323"/>
                  </a:lnTo>
                  <a:lnTo>
                    <a:pt x="940" y="323"/>
                  </a:lnTo>
                  <a:lnTo>
                    <a:pt x="940" y="324"/>
                  </a:lnTo>
                  <a:lnTo>
                    <a:pt x="941" y="324"/>
                  </a:lnTo>
                  <a:lnTo>
                    <a:pt x="941" y="323"/>
                  </a:lnTo>
                  <a:lnTo>
                    <a:pt x="943" y="323"/>
                  </a:lnTo>
                  <a:lnTo>
                    <a:pt x="943" y="321"/>
                  </a:lnTo>
                  <a:lnTo>
                    <a:pt x="944" y="321"/>
                  </a:lnTo>
                  <a:lnTo>
                    <a:pt x="946" y="319"/>
                  </a:lnTo>
                  <a:lnTo>
                    <a:pt x="947" y="319"/>
                  </a:lnTo>
                  <a:lnTo>
                    <a:pt x="949" y="318"/>
                  </a:lnTo>
                  <a:lnTo>
                    <a:pt x="950" y="318"/>
                  </a:lnTo>
                  <a:lnTo>
                    <a:pt x="951" y="318"/>
                  </a:lnTo>
                  <a:lnTo>
                    <a:pt x="955" y="317"/>
                  </a:lnTo>
                  <a:lnTo>
                    <a:pt x="955" y="316"/>
                  </a:lnTo>
                  <a:lnTo>
                    <a:pt x="956" y="315"/>
                  </a:lnTo>
                  <a:lnTo>
                    <a:pt x="956" y="316"/>
                  </a:lnTo>
                  <a:lnTo>
                    <a:pt x="956" y="317"/>
                  </a:lnTo>
                  <a:lnTo>
                    <a:pt x="957" y="317"/>
                  </a:lnTo>
                  <a:lnTo>
                    <a:pt x="958" y="317"/>
                  </a:lnTo>
                  <a:lnTo>
                    <a:pt x="958" y="316"/>
                  </a:lnTo>
                  <a:lnTo>
                    <a:pt x="957" y="316"/>
                  </a:lnTo>
                  <a:lnTo>
                    <a:pt x="956" y="316"/>
                  </a:lnTo>
                  <a:lnTo>
                    <a:pt x="957" y="315"/>
                  </a:lnTo>
                  <a:lnTo>
                    <a:pt x="956" y="315"/>
                  </a:lnTo>
                  <a:lnTo>
                    <a:pt x="955" y="315"/>
                  </a:lnTo>
                  <a:lnTo>
                    <a:pt x="952" y="316"/>
                  </a:lnTo>
                  <a:lnTo>
                    <a:pt x="951" y="317"/>
                  </a:lnTo>
                  <a:lnTo>
                    <a:pt x="950" y="317"/>
                  </a:lnTo>
                  <a:lnTo>
                    <a:pt x="950" y="318"/>
                  </a:lnTo>
                  <a:lnTo>
                    <a:pt x="947" y="317"/>
                  </a:lnTo>
                  <a:lnTo>
                    <a:pt x="949" y="317"/>
                  </a:lnTo>
                  <a:lnTo>
                    <a:pt x="949" y="316"/>
                  </a:lnTo>
                  <a:lnTo>
                    <a:pt x="947" y="316"/>
                  </a:lnTo>
                  <a:lnTo>
                    <a:pt x="946" y="317"/>
                  </a:lnTo>
                  <a:lnTo>
                    <a:pt x="947" y="317"/>
                  </a:lnTo>
                  <a:lnTo>
                    <a:pt x="944" y="318"/>
                  </a:lnTo>
                  <a:lnTo>
                    <a:pt x="943" y="319"/>
                  </a:lnTo>
                  <a:lnTo>
                    <a:pt x="941" y="319"/>
                  </a:lnTo>
                  <a:lnTo>
                    <a:pt x="940" y="319"/>
                  </a:lnTo>
                  <a:lnTo>
                    <a:pt x="939" y="321"/>
                  </a:lnTo>
                  <a:lnTo>
                    <a:pt x="938" y="321"/>
                  </a:lnTo>
                  <a:lnTo>
                    <a:pt x="935" y="321"/>
                  </a:lnTo>
                  <a:lnTo>
                    <a:pt x="934" y="321"/>
                  </a:lnTo>
                  <a:lnTo>
                    <a:pt x="933" y="321"/>
                  </a:lnTo>
                  <a:lnTo>
                    <a:pt x="932" y="321"/>
                  </a:lnTo>
                  <a:lnTo>
                    <a:pt x="930" y="323"/>
                  </a:lnTo>
                  <a:lnTo>
                    <a:pt x="929" y="323"/>
                  </a:lnTo>
                  <a:lnTo>
                    <a:pt x="929" y="324"/>
                  </a:lnTo>
                  <a:lnTo>
                    <a:pt x="929" y="326"/>
                  </a:lnTo>
                  <a:lnTo>
                    <a:pt x="928" y="326"/>
                  </a:lnTo>
                  <a:lnTo>
                    <a:pt x="926" y="324"/>
                  </a:lnTo>
                  <a:lnTo>
                    <a:pt x="926" y="326"/>
                  </a:lnTo>
                  <a:lnTo>
                    <a:pt x="928" y="326"/>
                  </a:lnTo>
                  <a:lnTo>
                    <a:pt x="928" y="327"/>
                  </a:lnTo>
                  <a:lnTo>
                    <a:pt x="926" y="327"/>
                  </a:lnTo>
                  <a:lnTo>
                    <a:pt x="924" y="328"/>
                  </a:lnTo>
                  <a:close/>
                  <a:moveTo>
                    <a:pt x="923" y="323"/>
                  </a:moveTo>
                  <a:lnTo>
                    <a:pt x="924" y="324"/>
                  </a:lnTo>
                  <a:lnTo>
                    <a:pt x="924" y="323"/>
                  </a:lnTo>
                  <a:lnTo>
                    <a:pt x="923" y="323"/>
                  </a:lnTo>
                  <a:close/>
                  <a:moveTo>
                    <a:pt x="926" y="276"/>
                  </a:moveTo>
                  <a:lnTo>
                    <a:pt x="924" y="276"/>
                  </a:lnTo>
                  <a:lnTo>
                    <a:pt x="924" y="278"/>
                  </a:lnTo>
                  <a:lnTo>
                    <a:pt x="926" y="278"/>
                  </a:lnTo>
                  <a:lnTo>
                    <a:pt x="926" y="276"/>
                  </a:lnTo>
                  <a:close/>
                  <a:moveTo>
                    <a:pt x="923" y="255"/>
                  </a:moveTo>
                  <a:lnTo>
                    <a:pt x="923" y="256"/>
                  </a:lnTo>
                  <a:lnTo>
                    <a:pt x="924" y="255"/>
                  </a:lnTo>
                  <a:lnTo>
                    <a:pt x="926" y="255"/>
                  </a:lnTo>
                  <a:lnTo>
                    <a:pt x="928" y="255"/>
                  </a:lnTo>
                  <a:lnTo>
                    <a:pt x="928" y="254"/>
                  </a:lnTo>
                  <a:lnTo>
                    <a:pt x="923" y="255"/>
                  </a:lnTo>
                  <a:close/>
                  <a:moveTo>
                    <a:pt x="921" y="241"/>
                  </a:moveTo>
                  <a:lnTo>
                    <a:pt x="920" y="241"/>
                  </a:lnTo>
                  <a:lnTo>
                    <a:pt x="920" y="243"/>
                  </a:lnTo>
                  <a:lnTo>
                    <a:pt x="921" y="241"/>
                  </a:lnTo>
                  <a:lnTo>
                    <a:pt x="921" y="243"/>
                  </a:lnTo>
                  <a:lnTo>
                    <a:pt x="922" y="243"/>
                  </a:lnTo>
                  <a:lnTo>
                    <a:pt x="923" y="243"/>
                  </a:lnTo>
                  <a:lnTo>
                    <a:pt x="924" y="243"/>
                  </a:lnTo>
                  <a:lnTo>
                    <a:pt x="924" y="241"/>
                  </a:lnTo>
                  <a:lnTo>
                    <a:pt x="923" y="241"/>
                  </a:lnTo>
                  <a:lnTo>
                    <a:pt x="922" y="241"/>
                  </a:lnTo>
                  <a:lnTo>
                    <a:pt x="921" y="241"/>
                  </a:lnTo>
                  <a:close/>
                  <a:moveTo>
                    <a:pt x="920" y="228"/>
                  </a:moveTo>
                  <a:lnTo>
                    <a:pt x="921" y="227"/>
                  </a:lnTo>
                  <a:lnTo>
                    <a:pt x="920" y="227"/>
                  </a:lnTo>
                  <a:lnTo>
                    <a:pt x="920" y="228"/>
                  </a:lnTo>
                  <a:close/>
                  <a:moveTo>
                    <a:pt x="907" y="236"/>
                  </a:moveTo>
                  <a:lnTo>
                    <a:pt x="909" y="237"/>
                  </a:lnTo>
                  <a:lnTo>
                    <a:pt x="909" y="236"/>
                  </a:lnTo>
                  <a:lnTo>
                    <a:pt x="907" y="236"/>
                  </a:lnTo>
                  <a:close/>
                  <a:moveTo>
                    <a:pt x="903" y="241"/>
                  </a:moveTo>
                  <a:lnTo>
                    <a:pt x="904" y="243"/>
                  </a:lnTo>
                  <a:lnTo>
                    <a:pt x="904" y="241"/>
                  </a:lnTo>
                  <a:lnTo>
                    <a:pt x="903" y="241"/>
                  </a:lnTo>
                  <a:close/>
                  <a:moveTo>
                    <a:pt x="890" y="249"/>
                  </a:moveTo>
                  <a:lnTo>
                    <a:pt x="893" y="249"/>
                  </a:lnTo>
                  <a:lnTo>
                    <a:pt x="893" y="248"/>
                  </a:lnTo>
                  <a:lnTo>
                    <a:pt x="890" y="249"/>
                  </a:lnTo>
                  <a:close/>
                  <a:moveTo>
                    <a:pt x="888" y="253"/>
                  </a:moveTo>
                  <a:lnTo>
                    <a:pt x="889" y="253"/>
                  </a:lnTo>
                  <a:lnTo>
                    <a:pt x="889" y="252"/>
                  </a:lnTo>
                  <a:lnTo>
                    <a:pt x="888" y="253"/>
                  </a:lnTo>
                  <a:close/>
                  <a:moveTo>
                    <a:pt x="863" y="255"/>
                  </a:moveTo>
                  <a:lnTo>
                    <a:pt x="864" y="255"/>
                  </a:lnTo>
                  <a:lnTo>
                    <a:pt x="864" y="254"/>
                  </a:lnTo>
                  <a:lnTo>
                    <a:pt x="863" y="255"/>
                  </a:lnTo>
                  <a:close/>
                  <a:moveTo>
                    <a:pt x="861" y="254"/>
                  </a:moveTo>
                  <a:lnTo>
                    <a:pt x="863" y="253"/>
                  </a:lnTo>
                  <a:lnTo>
                    <a:pt x="861" y="253"/>
                  </a:lnTo>
                  <a:lnTo>
                    <a:pt x="861" y="254"/>
                  </a:lnTo>
                  <a:close/>
                  <a:moveTo>
                    <a:pt x="858" y="256"/>
                  </a:moveTo>
                  <a:lnTo>
                    <a:pt x="859" y="256"/>
                  </a:lnTo>
                  <a:lnTo>
                    <a:pt x="859" y="255"/>
                  </a:lnTo>
                  <a:lnTo>
                    <a:pt x="858" y="256"/>
                  </a:lnTo>
                  <a:close/>
                  <a:moveTo>
                    <a:pt x="852" y="258"/>
                  </a:moveTo>
                  <a:lnTo>
                    <a:pt x="853" y="258"/>
                  </a:lnTo>
                  <a:lnTo>
                    <a:pt x="854" y="256"/>
                  </a:lnTo>
                  <a:lnTo>
                    <a:pt x="852" y="258"/>
                  </a:lnTo>
                  <a:close/>
                  <a:moveTo>
                    <a:pt x="852" y="228"/>
                  </a:moveTo>
                  <a:lnTo>
                    <a:pt x="853" y="228"/>
                  </a:lnTo>
                  <a:lnTo>
                    <a:pt x="854" y="228"/>
                  </a:lnTo>
                  <a:lnTo>
                    <a:pt x="855" y="228"/>
                  </a:lnTo>
                  <a:lnTo>
                    <a:pt x="852" y="227"/>
                  </a:lnTo>
                  <a:lnTo>
                    <a:pt x="852" y="228"/>
                  </a:lnTo>
                  <a:close/>
                  <a:moveTo>
                    <a:pt x="849" y="258"/>
                  </a:moveTo>
                  <a:lnTo>
                    <a:pt x="848" y="258"/>
                  </a:lnTo>
                  <a:lnTo>
                    <a:pt x="846" y="259"/>
                  </a:lnTo>
                  <a:lnTo>
                    <a:pt x="844" y="261"/>
                  </a:lnTo>
                  <a:lnTo>
                    <a:pt x="848" y="259"/>
                  </a:lnTo>
                  <a:lnTo>
                    <a:pt x="849" y="258"/>
                  </a:lnTo>
                  <a:close/>
                  <a:moveTo>
                    <a:pt x="843" y="227"/>
                  </a:moveTo>
                  <a:lnTo>
                    <a:pt x="846" y="228"/>
                  </a:lnTo>
                  <a:lnTo>
                    <a:pt x="844" y="227"/>
                  </a:lnTo>
                  <a:lnTo>
                    <a:pt x="843" y="227"/>
                  </a:lnTo>
                  <a:close/>
                  <a:moveTo>
                    <a:pt x="843" y="247"/>
                  </a:moveTo>
                  <a:lnTo>
                    <a:pt x="844" y="247"/>
                  </a:lnTo>
                  <a:lnTo>
                    <a:pt x="846" y="247"/>
                  </a:lnTo>
                  <a:lnTo>
                    <a:pt x="844" y="248"/>
                  </a:lnTo>
                  <a:lnTo>
                    <a:pt x="846" y="248"/>
                  </a:lnTo>
                  <a:lnTo>
                    <a:pt x="848" y="248"/>
                  </a:lnTo>
                  <a:lnTo>
                    <a:pt x="848" y="247"/>
                  </a:lnTo>
                  <a:lnTo>
                    <a:pt x="849" y="247"/>
                  </a:lnTo>
                  <a:lnTo>
                    <a:pt x="849" y="245"/>
                  </a:lnTo>
                  <a:lnTo>
                    <a:pt x="849" y="244"/>
                  </a:lnTo>
                  <a:lnTo>
                    <a:pt x="850" y="243"/>
                  </a:lnTo>
                  <a:lnTo>
                    <a:pt x="849" y="243"/>
                  </a:lnTo>
                  <a:lnTo>
                    <a:pt x="848" y="243"/>
                  </a:lnTo>
                  <a:lnTo>
                    <a:pt x="849" y="244"/>
                  </a:lnTo>
                  <a:lnTo>
                    <a:pt x="848" y="244"/>
                  </a:lnTo>
                  <a:lnTo>
                    <a:pt x="846" y="244"/>
                  </a:lnTo>
                  <a:lnTo>
                    <a:pt x="846" y="245"/>
                  </a:lnTo>
                  <a:lnTo>
                    <a:pt x="844" y="247"/>
                  </a:lnTo>
                  <a:lnTo>
                    <a:pt x="844" y="245"/>
                  </a:lnTo>
                  <a:lnTo>
                    <a:pt x="843" y="245"/>
                  </a:lnTo>
                  <a:lnTo>
                    <a:pt x="843" y="247"/>
                  </a:lnTo>
                  <a:close/>
                  <a:moveTo>
                    <a:pt x="692" y="461"/>
                  </a:moveTo>
                  <a:lnTo>
                    <a:pt x="690" y="461"/>
                  </a:lnTo>
                  <a:lnTo>
                    <a:pt x="690" y="463"/>
                  </a:lnTo>
                  <a:lnTo>
                    <a:pt x="692" y="461"/>
                  </a:lnTo>
                  <a:close/>
                  <a:moveTo>
                    <a:pt x="695" y="460"/>
                  </a:moveTo>
                  <a:lnTo>
                    <a:pt x="694" y="460"/>
                  </a:lnTo>
                  <a:lnTo>
                    <a:pt x="694" y="461"/>
                  </a:lnTo>
                  <a:lnTo>
                    <a:pt x="695" y="461"/>
                  </a:lnTo>
                  <a:lnTo>
                    <a:pt x="695" y="460"/>
                  </a:lnTo>
                  <a:close/>
                  <a:moveTo>
                    <a:pt x="704" y="450"/>
                  </a:moveTo>
                  <a:lnTo>
                    <a:pt x="703" y="452"/>
                  </a:lnTo>
                  <a:lnTo>
                    <a:pt x="701" y="453"/>
                  </a:lnTo>
                  <a:lnTo>
                    <a:pt x="700" y="454"/>
                  </a:lnTo>
                  <a:lnTo>
                    <a:pt x="699" y="457"/>
                  </a:lnTo>
                  <a:lnTo>
                    <a:pt x="698" y="457"/>
                  </a:lnTo>
                  <a:lnTo>
                    <a:pt x="694" y="457"/>
                  </a:lnTo>
                  <a:lnTo>
                    <a:pt x="693" y="458"/>
                  </a:lnTo>
                  <a:lnTo>
                    <a:pt x="694" y="458"/>
                  </a:lnTo>
                  <a:lnTo>
                    <a:pt x="693" y="459"/>
                  </a:lnTo>
                  <a:lnTo>
                    <a:pt x="692" y="459"/>
                  </a:lnTo>
                  <a:lnTo>
                    <a:pt x="690" y="459"/>
                  </a:lnTo>
                  <a:lnTo>
                    <a:pt x="690" y="460"/>
                  </a:lnTo>
                  <a:lnTo>
                    <a:pt x="689" y="460"/>
                  </a:lnTo>
                  <a:lnTo>
                    <a:pt x="688" y="460"/>
                  </a:lnTo>
                  <a:lnTo>
                    <a:pt x="686" y="460"/>
                  </a:lnTo>
                  <a:lnTo>
                    <a:pt x="684" y="460"/>
                  </a:lnTo>
                  <a:lnTo>
                    <a:pt x="688" y="461"/>
                  </a:lnTo>
                  <a:lnTo>
                    <a:pt x="688" y="463"/>
                  </a:lnTo>
                  <a:lnTo>
                    <a:pt x="686" y="463"/>
                  </a:lnTo>
                  <a:lnTo>
                    <a:pt x="684" y="463"/>
                  </a:lnTo>
                  <a:lnTo>
                    <a:pt x="684" y="465"/>
                  </a:lnTo>
                  <a:lnTo>
                    <a:pt x="683" y="465"/>
                  </a:lnTo>
                  <a:lnTo>
                    <a:pt x="682" y="465"/>
                  </a:lnTo>
                  <a:lnTo>
                    <a:pt x="682" y="466"/>
                  </a:lnTo>
                  <a:lnTo>
                    <a:pt x="683" y="466"/>
                  </a:lnTo>
                  <a:lnTo>
                    <a:pt x="684" y="465"/>
                  </a:lnTo>
                  <a:lnTo>
                    <a:pt x="686" y="465"/>
                  </a:lnTo>
                  <a:lnTo>
                    <a:pt x="688" y="463"/>
                  </a:lnTo>
                  <a:lnTo>
                    <a:pt x="689" y="463"/>
                  </a:lnTo>
                  <a:lnTo>
                    <a:pt x="689" y="461"/>
                  </a:lnTo>
                  <a:lnTo>
                    <a:pt x="690" y="460"/>
                  </a:lnTo>
                  <a:lnTo>
                    <a:pt x="692" y="460"/>
                  </a:lnTo>
                  <a:lnTo>
                    <a:pt x="693" y="460"/>
                  </a:lnTo>
                  <a:lnTo>
                    <a:pt x="693" y="459"/>
                  </a:lnTo>
                  <a:lnTo>
                    <a:pt x="694" y="459"/>
                  </a:lnTo>
                  <a:lnTo>
                    <a:pt x="694" y="458"/>
                  </a:lnTo>
                  <a:lnTo>
                    <a:pt x="695" y="458"/>
                  </a:lnTo>
                  <a:lnTo>
                    <a:pt x="695" y="459"/>
                  </a:lnTo>
                  <a:lnTo>
                    <a:pt x="698" y="459"/>
                  </a:lnTo>
                  <a:lnTo>
                    <a:pt x="698" y="458"/>
                  </a:lnTo>
                  <a:lnTo>
                    <a:pt x="699" y="457"/>
                  </a:lnTo>
                  <a:lnTo>
                    <a:pt x="701" y="454"/>
                  </a:lnTo>
                  <a:lnTo>
                    <a:pt x="703" y="453"/>
                  </a:lnTo>
                  <a:lnTo>
                    <a:pt x="703" y="452"/>
                  </a:lnTo>
                  <a:lnTo>
                    <a:pt x="704" y="452"/>
                  </a:lnTo>
                  <a:lnTo>
                    <a:pt x="704" y="450"/>
                  </a:lnTo>
                  <a:close/>
                  <a:moveTo>
                    <a:pt x="712" y="446"/>
                  </a:moveTo>
                  <a:lnTo>
                    <a:pt x="711" y="446"/>
                  </a:lnTo>
                  <a:lnTo>
                    <a:pt x="710" y="448"/>
                  </a:lnTo>
                  <a:lnTo>
                    <a:pt x="709" y="448"/>
                  </a:lnTo>
                  <a:lnTo>
                    <a:pt x="707" y="448"/>
                  </a:lnTo>
                  <a:lnTo>
                    <a:pt x="707" y="449"/>
                  </a:lnTo>
                  <a:lnTo>
                    <a:pt x="706" y="450"/>
                  </a:lnTo>
                  <a:lnTo>
                    <a:pt x="707" y="450"/>
                  </a:lnTo>
                  <a:lnTo>
                    <a:pt x="707" y="449"/>
                  </a:lnTo>
                  <a:lnTo>
                    <a:pt x="709" y="449"/>
                  </a:lnTo>
                  <a:lnTo>
                    <a:pt x="710" y="449"/>
                  </a:lnTo>
                  <a:lnTo>
                    <a:pt x="711" y="449"/>
                  </a:lnTo>
                  <a:lnTo>
                    <a:pt x="711" y="448"/>
                  </a:lnTo>
                  <a:lnTo>
                    <a:pt x="712" y="448"/>
                  </a:lnTo>
                  <a:lnTo>
                    <a:pt x="712" y="446"/>
                  </a:lnTo>
                  <a:close/>
                  <a:moveTo>
                    <a:pt x="727" y="440"/>
                  </a:moveTo>
                  <a:lnTo>
                    <a:pt x="726" y="440"/>
                  </a:lnTo>
                  <a:lnTo>
                    <a:pt x="724" y="441"/>
                  </a:lnTo>
                  <a:lnTo>
                    <a:pt x="722" y="441"/>
                  </a:lnTo>
                  <a:lnTo>
                    <a:pt x="721" y="442"/>
                  </a:lnTo>
                  <a:lnTo>
                    <a:pt x="719" y="442"/>
                  </a:lnTo>
                  <a:lnTo>
                    <a:pt x="719" y="443"/>
                  </a:lnTo>
                  <a:lnTo>
                    <a:pt x="718" y="443"/>
                  </a:lnTo>
                  <a:lnTo>
                    <a:pt x="717" y="444"/>
                  </a:lnTo>
                  <a:lnTo>
                    <a:pt x="718" y="444"/>
                  </a:lnTo>
                  <a:lnTo>
                    <a:pt x="719" y="443"/>
                  </a:lnTo>
                  <a:lnTo>
                    <a:pt x="721" y="442"/>
                  </a:lnTo>
                  <a:lnTo>
                    <a:pt x="722" y="442"/>
                  </a:lnTo>
                  <a:lnTo>
                    <a:pt x="724" y="442"/>
                  </a:lnTo>
                  <a:lnTo>
                    <a:pt x="724" y="441"/>
                  </a:lnTo>
                  <a:lnTo>
                    <a:pt x="726" y="441"/>
                  </a:lnTo>
                  <a:lnTo>
                    <a:pt x="727" y="441"/>
                  </a:lnTo>
                  <a:lnTo>
                    <a:pt x="727" y="440"/>
                  </a:lnTo>
                  <a:close/>
                  <a:moveTo>
                    <a:pt x="741" y="433"/>
                  </a:moveTo>
                  <a:lnTo>
                    <a:pt x="736" y="436"/>
                  </a:lnTo>
                  <a:lnTo>
                    <a:pt x="735" y="438"/>
                  </a:lnTo>
                  <a:lnTo>
                    <a:pt x="734" y="438"/>
                  </a:lnTo>
                  <a:lnTo>
                    <a:pt x="734" y="440"/>
                  </a:lnTo>
                  <a:lnTo>
                    <a:pt x="733" y="440"/>
                  </a:lnTo>
                  <a:lnTo>
                    <a:pt x="730" y="440"/>
                  </a:lnTo>
                  <a:lnTo>
                    <a:pt x="729" y="440"/>
                  </a:lnTo>
                  <a:lnTo>
                    <a:pt x="728" y="440"/>
                  </a:lnTo>
                  <a:lnTo>
                    <a:pt x="728" y="441"/>
                  </a:lnTo>
                  <a:lnTo>
                    <a:pt x="734" y="440"/>
                  </a:lnTo>
                  <a:lnTo>
                    <a:pt x="735" y="440"/>
                  </a:lnTo>
                  <a:lnTo>
                    <a:pt x="735" y="438"/>
                  </a:lnTo>
                  <a:lnTo>
                    <a:pt x="736" y="438"/>
                  </a:lnTo>
                  <a:lnTo>
                    <a:pt x="736" y="436"/>
                  </a:lnTo>
                  <a:lnTo>
                    <a:pt x="738" y="436"/>
                  </a:lnTo>
                  <a:lnTo>
                    <a:pt x="739" y="435"/>
                  </a:lnTo>
                  <a:lnTo>
                    <a:pt x="741" y="433"/>
                  </a:lnTo>
                  <a:close/>
                  <a:moveTo>
                    <a:pt x="759" y="413"/>
                  </a:moveTo>
                  <a:lnTo>
                    <a:pt x="761" y="413"/>
                  </a:lnTo>
                  <a:lnTo>
                    <a:pt x="761" y="412"/>
                  </a:lnTo>
                  <a:lnTo>
                    <a:pt x="759" y="412"/>
                  </a:lnTo>
                  <a:lnTo>
                    <a:pt x="759" y="413"/>
                  </a:lnTo>
                  <a:close/>
                  <a:moveTo>
                    <a:pt x="753" y="412"/>
                  </a:moveTo>
                  <a:lnTo>
                    <a:pt x="755" y="412"/>
                  </a:lnTo>
                  <a:lnTo>
                    <a:pt x="756" y="412"/>
                  </a:lnTo>
                  <a:lnTo>
                    <a:pt x="757" y="412"/>
                  </a:lnTo>
                  <a:lnTo>
                    <a:pt x="755" y="409"/>
                  </a:lnTo>
                  <a:lnTo>
                    <a:pt x="753" y="409"/>
                  </a:lnTo>
                  <a:lnTo>
                    <a:pt x="753" y="412"/>
                  </a:lnTo>
                  <a:close/>
                  <a:moveTo>
                    <a:pt x="658" y="368"/>
                  </a:moveTo>
                  <a:lnTo>
                    <a:pt x="659" y="369"/>
                  </a:lnTo>
                  <a:lnTo>
                    <a:pt x="659" y="368"/>
                  </a:lnTo>
                  <a:lnTo>
                    <a:pt x="659" y="366"/>
                  </a:lnTo>
                  <a:lnTo>
                    <a:pt x="658" y="366"/>
                  </a:lnTo>
                  <a:lnTo>
                    <a:pt x="658" y="368"/>
                  </a:lnTo>
                  <a:close/>
                  <a:moveTo>
                    <a:pt x="641" y="366"/>
                  </a:moveTo>
                  <a:lnTo>
                    <a:pt x="643" y="364"/>
                  </a:lnTo>
                  <a:lnTo>
                    <a:pt x="641" y="364"/>
                  </a:lnTo>
                  <a:lnTo>
                    <a:pt x="641" y="366"/>
                  </a:lnTo>
                  <a:close/>
                  <a:moveTo>
                    <a:pt x="620" y="302"/>
                  </a:moveTo>
                  <a:lnTo>
                    <a:pt x="621" y="302"/>
                  </a:lnTo>
                  <a:lnTo>
                    <a:pt x="621" y="301"/>
                  </a:lnTo>
                  <a:lnTo>
                    <a:pt x="622" y="301"/>
                  </a:lnTo>
                  <a:lnTo>
                    <a:pt x="622" y="300"/>
                  </a:lnTo>
                  <a:lnTo>
                    <a:pt x="626" y="299"/>
                  </a:lnTo>
                  <a:lnTo>
                    <a:pt x="624" y="299"/>
                  </a:lnTo>
                  <a:lnTo>
                    <a:pt x="622" y="300"/>
                  </a:lnTo>
                  <a:lnTo>
                    <a:pt x="621" y="301"/>
                  </a:lnTo>
                  <a:lnTo>
                    <a:pt x="620" y="302"/>
                  </a:lnTo>
                  <a:close/>
                  <a:moveTo>
                    <a:pt x="546" y="252"/>
                  </a:moveTo>
                  <a:lnTo>
                    <a:pt x="546" y="253"/>
                  </a:lnTo>
                  <a:lnTo>
                    <a:pt x="547" y="252"/>
                  </a:lnTo>
                  <a:lnTo>
                    <a:pt x="549" y="249"/>
                  </a:lnTo>
                  <a:lnTo>
                    <a:pt x="549" y="248"/>
                  </a:lnTo>
                  <a:lnTo>
                    <a:pt x="547" y="249"/>
                  </a:lnTo>
                  <a:lnTo>
                    <a:pt x="547" y="252"/>
                  </a:lnTo>
                  <a:lnTo>
                    <a:pt x="546" y="252"/>
                  </a:lnTo>
                  <a:close/>
                  <a:moveTo>
                    <a:pt x="604" y="196"/>
                  </a:moveTo>
                  <a:lnTo>
                    <a:pt x="603" y="195"/>
                  </a:lnTo>
                  <a:lnTo>
                    <a:pt x="603" y="196"/>
                  </a:lnTo>
                  <a:lnTo>
                    <a:pt x="604" y="196"/>
                  </a:lnTo>
                  <a:close/>
                  <a:moveTo>
                    <a:pt x="620" y="137"/>
                  </a:moveTo>
                  <a:lnTo>
                    <a:pt x="621" y="137"/>
                  </a:lnTo>
                  <a:lnTo>
                    <a:pt x="621" y="139"/>
                  </a:lnTo>
                  <a:lnTo>
                    <a:pt x="622" y="139"/>
                  </a:lnTo>
                  <a:lnTo>
                    <a:pt x="622" y="137"/>
                  </a:lnTo>
                  <a:lnTo>
                    <a:pt x="624" y="137"/>
                  </a:lnTo>
                  <a:lnTo>
                    <a:pt x="624" y="136"/>
                  </a:lnTo>
                  <a:lnTo>
                    <a:pt x="622" y="137"/>
                  </a:lnTo>
                  <a:lnTo>
                    <a:pt x="622" y="136"/>
                  </a:lnTo>
                  <a:lnTo>
                    <a:pt x="621" y="136"/>
                  </a:lnTo>
                  <a:lnTo>
                    <a:pt x="620" y="136"/>
                  </a:lnTo>
                  <a:lnTo>
                    <a:pt x="620" y="137"/>
                  </a:lnTo>
                  <a:close/>
                  <a:moveTo>
                    <a:pt x="629" y="176"/>
                  </a:moveTo>
                  <a:lnTo>
                    <a:pt x="626" y="175"/>
                  </a:lnTo>
                  <a:lnTo>
                    <a:pt x="624" y="175"/>
                  </a:lnTo>
                  <a:lnTo>
                    <a:pt x="622" y="175"/>
                  </a:lnTo>
                  <a:lnTo>
                    <a:pt x="622" y="174"/>
                  </a:lnTo>
                  <a:lnTo>
                    <a:pt x="621" y="174"/>
                  </a:lnTo>
                  <a:lnTo>
                    <a:pt x="620" y="174"/>
                  </a:lnTo>
                  <a:lnTo>
                    <a:pt x="620" y="175"/>
                  </a:lnTo>
                  <a:lnTo>
                    <a:pt x="619" y="175"/>
                  </a:lnTo>
                  <a:lnTo>
                    <a:pt x="619" y="174"/>
                  </a:lnTo>
                  <a:lnTo>
                    <a:pt x="619" y="173"/>
                  </a:lnTo>
                  <a:lnTo>
                    <a:pt x="619" y="171"/>
                  </a:lnTo>
                  <a:lnTo>
                    <a:pt x="618" y="171"/>
                  </a:lnTo>
                  <a:lnTo>
                    <a:pt x="618" y="173"/>
                  </a:lnTo>
                  <a:lnTo>
                    <a:pt x="618" y="174"/>
                  </a:lnTo>
                  <a:lnTo>
                    <a:pt x="616" y="174"/>
                  </a:lnTo>
                  <a:lnTo>
                    <a:pt x="616" y="175"/>
                  </a:lnTo>
                  <a:lnTo>
                    <a:pt x="618" y="175"/>
                  </a:lnTo>
                  <a:lnTo>
                    <a:pt x="618" y="176"/>
                  </a:lnTo>
                  <a:lnTo>
                    <a:pt x="619" y="176"/>
                  </a:lnTo>
                  <a:lnTo>
                    <a:pt x="620" y="175"/>
                  </a:lnTo>
                  <a:lnTo>
                    <a:pt x="621" y="175"/>
                  </a:lnTo>
                  <a:lnTo>
                    <a:pt x="622" y="175"/>
                  </a:lnTo>
                  <a:lnTo>
                    <a:pt x="626" y="176"/>
                  </a:lnTo>
                  <a:lnTo>
                    <a:pt x="627" y="176"/>
                  </a:lnTo>
                  <a:lnTo>
                    <a:pt x="629" y="176"/>
                  </a:lnTo>
                  <a:close/>
                  <a:moveTo>
                    <a:pt x="629" y="136"/>
                  </a:moveTo>
                  <a:lnTo>
                    <a:pt x="627" y="136"/>
                  </a:lnTo>
                  <a:lnTo>
                    <a:pt x="626" y="137"/>
                  </a:lnTo>
                  <a:lnTo>
                    <a:pt x="627" y="137"/>
                  </a:lnTo>
                  <a:lnTo>
                    <a:pt x="629" y="137"/>
                  </a:lnTo>
                  <a:lnTo>
                    <a:pt x="629" y="136"/>
                  </a:lnTo>
                  <a:close/>
                  <a:moveTo>
                    <a:pt x="671" y="150"/>
                  </a:moveTo>
                  <a:lnTo>
                    <a:pt x="667" y="148"/>
                  </a:lnTo>
                  <a:lnTo>
                    <a:pt x="666" y="148"/>
                  </a:lnTo>
                  <a:lnTo>
                    <a:pt x="665" y="148"/>
                  </a:lnTo>
                  <a:lnTo>
                    <a:pt x="664" y="148"/>
                  </a:lnTo>
                  <a:lnTo>
                    <a:pt x="662" y="148"/>
                  </a:lnTo>
                  <a:lnTo>
                    <a:pt x="666" y="150"/>
                  </a:lnTo>
                  <a:lnTo>
                    <a:pt x="667" y="150"/>
                  </a:lnTo>
                  <a:lnTo>
                    <a:pt x="669" y="150"/>
                  </a:lnTo>
                  <a:lnTo>
                    <a:pt x="671" y="150"/>
                  </a:lnTo>
                  <a:close/>
                  <a:moveTo>
                    <a:pt x="688" y="106"/>
                  </a:moveTo>
                  <a:lnTo>
                    <a:pt x="689" y="106"/>
                  </a:lnTo>
                  <a:lnTo>
                    <a:pt x="689" y="105"/>
                  </a:lnTo>
                  <a:lnTo>
                    <a:pt x="688" y="106"/>
                  </a:lnTo>
                  <a:close/>
                  <a:moveTo>
                    <a:pt x="695" y="157"/>
                  </a:moveTo>
                  <a:lnTo>
                    <a:pt x="694" y="156"/>
                  </a:lnTo>
                  <a:lnTo>
                    <a:pt x="693" y="156"/>
                  </a:lnTo>
                  <a:lnTo>
                    <a:pt x="693" y="154"/>
                  </a:lnTo>
                  <a:lnTo>
                    <a:pt x="692" y="154"/>
                  </a:lnTo>
                  <a:lnTo>
                    <a:pt x="690" y="152"/>
                  </a:lnTo>
                  <a:lnTo>
                    <a:pt x="689" y="152"/>
                  </a:lnTo>
                  <a:lnTo>
                    <a:pt x="688" y="151"/>
                  </a:lnTo>
                  <a:lnTo>
                    <a:pt x="686" y="151"/>
                  </a:lnTo>
                  <a:lnTo>
                    <a:pt x="686" y="150"/>
                  </a:lnTo>
                  <a:lnTo>
                    <a:pt x="684" y="150"/>
                  </a:lnTo>
                  <a:lnTo>
                    <a:pt x="683" y="150"/>
                  </a:lnTo>
                  <a:lnTo>
                    <a:pt x="683" y="148"/>
                  </a:lnTo>
                  <a:lnTo>
                    <a:pt x="682" y="150"/>
                  </a:lnTo>
                  <a:lnTo>
                    <a:pt x="682" y="148"/>
                  </a:lnTo>
                  <a:lnTo>
                    <a:pt x="681" y="148"/>
                  </a:lnTo>
                  <a:lnTo>
                    <a:pt x="679" y="148"/>
                  </a:lnTo>
                  <a:lnTo>
                    <a:pt x="682" y="150"/>
                  </a:lnTo>
                  <a:lnTo>
                    <a:pt x="681" y="151"/>
                  </a:lnTo>
                  <a:lnTo>
                    <a:pt x="681" y="150"/>
                  </a:lnTo>
                  <a:lnTo>
                    <a:pt x="679" y="150"/>
                  </a:lnTo>
                  <a:lnTo>
                    <a:pt x="677" y="150"/>
                  </a:lnTo>
                  <a:lnTo>
                    <a:pt x="676" y="150"/>
                  </a:lnTo>
                  <a:lnTo>
                    <a:pt x="675" y="150"/>
                  </a:lnTo>
                  <a:lnTo>
                    <a:pt x="677" y="151"/>
                  </a:lnTo>
                  <a:lnTo>
                    <a:pt x="679" y="151"/>
                  </a:lnTo>
                  <a:lnTo>
                    <a:pt x="681" y="151"/>
                  </a:lnTo>
                  <a:lnTo>
                    <a:pt x="681" y="152"/>
                  </a:lnTo>
                  <a:lnTo>
                    <a:pt x="682" y="152"/>
                  </a:lnTo>
                  <a:lnTo>
                    <a:pt x="682" y="154"/>
                  </a:lnTo>
                  <a:lnTo>
                    <a:pt x="683" y="156"/>
                  </a:lnTo>
                  <a:lnTo>
                    <a:pt x="683" y="157"/>
                  </a:lnTo>
                  <a:lnTo>
                    <a:pt x="684" y="157"/>
                  </a:lnTo>
                  <a:lnTo>
                    <a:pt x="686" y="157"/>
                  </a:lnTo>
                  <a:lnTo>
                    <a:pt x="689" y="157"/>
                  </a:lnTo>
                  <a:lnTo>
                    <a:pt x="694" y="157"/>
                  </a:lnTo>
                  <a:lnTo>
                    <a:pt x="695" y="157"/>
                  </a:lnTo>
                  <a:close/>
                  <a:moveTo>
                    <a:pt x="746" y="137"/>
                  </a:moveTo>
                  <a:lnTo>
                    <a:pt x="744" y="137"/>
                  </a:lnTo>
                  <a:lnTo>
                    <a:pt x="743" y="137"/>
                  </a:lnTo>
                  <a:lnTo>
                    <a:pt x="744" y="139"/>
                  </a:lnTo>
                  <a:lnTo>
                    <a:pt x="745" y="139"/>
                  </a:lnTo>
                  <a:lnTo>
                    <a:pt x="746" y="137"/>
                  </a:lnTo>
                  <a:close/>
                  <a:moveTo>
                    <a:pt x="54" y="374"/>
                  </a:moveTo>
                  <a:lnTo>
                    <a:pt x="53" y="376"/>
                  </a:lnTo>
                  <a:lnTo>
                    <a:pt x="53" y="378"/>
                  </a:lnTo>
                  <a:lnTo>
                    <a:pt x="54" y="378"/>
                  </a:lnTo>
                  <a:lnTo>
                    <a:pt x="56" y="376"/>
                  </a:lnTo>
                  <a:lnTo>
                    <a:pt x="56" y="374"/>
                  </a:lnTo>
                  <a:lnTo>
                    <a:pt x="54" y="374"/>
                  </a:lnTo>
                  <a:close/>
                  <a:moveTo>
                    <a:pt x="704" y="95"/>
                  </a:moveTo>
                  <a:lnTo>
                    <a:pt x="704" y="96"/>
                  </a:lnTo>
                  <a:lnTo>
                    <a:pt x="706" y="96"/>
                  </a:lnTo>
                  <a:lnTo>
                    <a:pt x="704" y="95"/>
                  </a:lnTo>
                  <a:close/>
                  <a:moveTo>
                    <a:pt x="191" y="110"/>
                  </a:moveTo>
                  <a:lnTo>
                    <a:pt x="190" y="110"/>
                  </a:lnTo>
                  <a:lnTo>
                    <a:pt x="190" y="111"/>
                  </a:lnTo>
                  <a:lnTo>
                    <a:pt x="191" y="111"/>
                  </a:lnTo>
                  <a:lnTo>
                    <a:pt x="191" y="110"/>
                  </a:lnTo>
                  <a:close/>
                  <a:moveTo>
                    <a:pt x="57" y="406"/>
                  </a:moveTo>
                  <a:lnTo>
                    <a:pt x="57" y="407"/>
                  </a:lnTo>
                  <a:lnTo>
                    <a:pt x="59" y="407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4"/>
                  </a:lnTo>
                  <a:lnTo>
                    <a:pt x="57" y="406"/>
                  </a:lnTo>
                  <a:close/>
                  <a:moveTo>
                    <a:pt x="40" y="335"/>
                  </a:moveTo>
                  <a:lnTo>
                    <a:pt x="40" y="334"/>
                  </a:lnTo>
                  <a:lnTo>
                    <a:pt x="39" y="334"/>
                  </a:lnTo>
                  <a:lnTo>
                    <a:pt x="40" y="335"/>
                  </a:lnTo>
                  <a:close/>
                  <a:moveTo>
                    <a:pt x="39" y="345"/>
                  </a:moveTo>
                  <a:lnTo>
                    <a:pt x="40" y="345"/>
                  </a:lnTo>
                  <a:lnTo>
                    <a:pt x="40" y="344"/>
                  </a:lnTo>
                  <a:lnTo>
                    <a:pt x="39" y="344"/>
                  </a:lnTo>
                  <a:lnTo>
                    <a:pt x="39" y="345"/>
                  </a:lnTo>
                  <a:close/>
                  <a:moveTo>
                    <a:pt x="831" y="105"/>
                  </a:moveTo>
                  <a:lnTo>
                    <a:pt x="829" y="105"/>
                  </a:lnTo>
                  <a:lnTo>
                    <a:pt x="827" y="105"/>
                  </a:lnTo>
                  <a:lnTo>
                    <a:pt x="826" y="105"/>
                  </a:lnTo>
                  <a:lnTo>
                    <a:pt x="825" y="105"/>
                  </a:lnTo>
                  <a:lnTo>
                    <a:pt x="824" y="105"/>
                  </a:lnTo>
                  <a:lnTo>
                    <a:pt x="823" y="105"/>
                  </a:lnTo>
                  <a:lnTo>
                    <a:pt x="824" y="106"/>
                  </a:lnTo>
                  <a:lnTo>
                    <a:pt x="824" y="107"/>
                  </a:lnTo>
                  <a:lnTo>
                    <a:pt x="825" y="107"/>
                  </a:lnTo>
                  <a:lnTo>
                    <a:pt x="826" y="107"/>
                  </a:lnTo>
                  <a:lnTo>
                    <a:pt x="826" y="106"/>
                  </a:lnTo>
                  <a:lnTo>
                    <a:pt x="827" y="106"/>
                  </a:lnTo>
                  <a:lnTo>
                    <a:pt x="831" y="106"/>
                  </a:lnTo>
                  <a:lnTo>
                    <a:pt x="832" y="106"/>
                  </a:lnTo>
                  <a:lnTo>
                    <a:pt x="835" y="105"/>
                  </a:lnTo>
                  <a:lnTo>
                    <a:pt x="833" y="105"/>
                  </a:lnTo>
                  <a:lnTo>
                    <a:pt x="832" y="104"/>
                  </a:lnTo>
                  <a:lnTo>
                    <a:pt x="832" y="105"/>
                  </a:lnTo>
                  <a:lnTo>
                    <a:pt x="831" y="105"/>
                  </a:lnTo>
                  <a:close/>
                  <a:moveTo>
                    <a:pt x="616" y="95"/>
                  </a:moveTo>
                  <a:lnTo>
                    <a:pt x="614" y="95"/>
                  </a:lnTo>
                  <a:lnTo>
                    <a:pt x="614" y="96"/>
                  </a:lnTo>
                  <a:lnTo>
                    <a:pt x="616" y="96"/>
                  </a:lnTo>
                  <a:lnTo>
                    <a:pt x="618" y="97"/>
                  </a:lnTo>
                  <a:lnTo>
                    <a:pt x="618" y="96"/>
                  </a:lnTo>
                  <a:lnTo>
                    <a:pt x="619" y="96"/>
                  </a:lnTo>
                  <a:lnTo>
                    <a:pt x="619" y="95"/>
                  </a:lnTo>
                  <a:lnTo>
                    <a:pt x="618" y="95"/>
                  </a:lnTo>
                  <a:lnTo>
                    <a:pt x="616" y="95"/>
                  </a:lnTo>
                  <a:close/>
                  <a:moveTo>
                    <a:pt x="587" y="71"/>
                  </a:moveTo>
                  <a:lnTo>
                    <a:pt x="587" y="72"/>
                  </a:lnTo>
                  <a:lnTo>
                    <a:pt x="590" y="72"/>
                  </a:lnTo>
                  <a:lnTo>
                    <a:pt x="590" y="74"/>
                  </a:lnTo>
                  <a:lnTo>
                    <a:pt x="587" y="74"/>
                  </a:lnTo>
                  <a:lnTo>
                    <a:pt x="587" y="76"/>
                  </a:lnTo>
                  <a:lnTo>
                    <a:pt x="587" y="77"/>
                  </a:lnTo>
                  <a:lnTo>
                    <a:pt x="586" y="77"/>
                  </a:lnTo>
                  <a:lnTo>
                    <a:pt x="586" y="78"/>
                  </a:lnTo>
                  <a:lnTo>
                    <a:pt x="586" y="79"/>
                  </a:lnTo>
                  <a:lnTo>
                    <a:pt x="585" y="79"/>
                  </a:lnTo>
                  <a:lnTo>
                    <a:pt x="585" y="80"/>
                  </a:lnTo>
                  <a:lnTo>
                    <a:pt x="585" y="83"/>
                  </a:lnTo>
                  <a:lnTo>
                    <a:pt x="585" y="84"/>
                  </a:lnTo>
                  <a:lnTo>
                    <a:pt x="586" y="84"/>
                  </a:lnTo>
                  <a:lnTo>
                    <a:pt x="586" y="85"/>
                  </a:lnTo>
                  <a:lnTo>
                    <a:pt x="585" y="87"/>
                  </a:lnTo>
                  <a:lnTo>
                    <a:pt x="585" y="88"/>
                  </a:lnTo>
                  <a:lnTo>
                    <a:pt x="584" y="88"/>
                  </a:lnTo>
                  <a:lnTo>
                    <a:pt x="582" y="88"/>
                  </a:lnTo>
                  <a:lnTo>
                    <a:pt x="581" y="89"/>
                  </a:lnTo>
                  <a:lnTo>
                    <a:pt x="579" y="89"/>
                  </a:lnTo>
                  <a:lnTo>
                    <a:pt x="578" y="89"/>
                  </a:lnTo>
                  <a:lnTo>
                    <a:pt x="578" y="91"/>
                  </a:lnTo>
                  <a:lnTo>
                    <a:pt x="579" y="93"/>
                  </a:lnTo>
                  <a:lnTo>
                    <a:pt x="581" y="93"/>
                  </a:lnTo>
                  <a:lnTo>
                    <a:pt x="581" y="94"/>
                  </a:lnTo>
                  <a:lnTo>
                    <a:pt x="582" y="94"/>
                  </a:lnTo>
                  <a:lnTo>
                    <a:pt x="582" y="95"/>
                  </a:lnTo>
                  <a:lnTo>
                    <a:pt x="584" y="95"/>
                  </a:lnTo>
                  <a:lnTo>
                    <a:pt x="586" y="96"/>
                  </a:lnTo>
                  <a:lnTo>
                    <a:pt x="587" y="96"/>
                  </a:lnTo>
                  <a:lnTo>
                    <a:pt x="587" y="95"/>
                  </a:lnTo>
                  <a:lnTo>
                    <a:pt x="590" y="95"/>
                  </a:lnTo>
                  <a:lnTo>
                    <a:pt x="591" y="95"/>
                  </a:lnTo>
                  <a:lnTo>
                    <a:pt x="591" y="96"/>
                  </a:lnTo>
                  <a:lnTo>
                    <a:pt x="592" y="96"/>
                  </a:lnTo>
                  <a:lnTo>
                    <a:pt x="592" y="97"/>
                  </a:lnTo>
                  <a:lnTo>
                    <a:pt x="593" y="97"/>
                  </a:lnTo>
                  <a:lnTo>
                    <a:pt x="595" y="97"/>
                  </a:lnTo>
                  <a:lnTo>
                    <a:pt x="596" y="97"/>
                  </a:lnTo>
                  <a:lnTo>
                    <a:pt x="596" y="99"/>
                  </a:lnTo>
                  <a:lnTo>
                    <a:pt x="597" y="99"/>
                  </a:lnTo>
                  <a:lnTo>
                    <a:pt x="599" y="99"/>
                  </a:lnTo>
                  <a:lnTo>
                    <a:pt x="599" y="101"/>
                  </a:lnTo>
                  <a:lnTo>
                    <a:pt x="601" y="101"/>
                  </a:lnTo>
                  <a:lnTo>
                    <a:pt x="602" y="101"/>
                  </a:lnTo>
                  <a:lnTo>
                    <a:pt x="603" y="101"/>
                  </a:lnTo>
                  <a:lnTo>
                    <a:pt x="604" y="101"/>
                  </a:lnTo>
                  <a:lnTo>
                    <a:pt x="604" y="102"/>
                  </a:lnTo>
                  <a:lnTo>
                    <a:pt x="603" y="102"/>
                  </a:lnTo>
                  <a:lnTo>
                    <a:pt x="603" y="104"/>
                  </a:lnTo>
                  <a:lnTo>
                    <a:pt x="603" y="105"/>
                  </a:lnTo>
                  <a:lnTo>
                    <a:pt x="602" y="105"/>
                  </a:lnTo>
                  <a:lnTo>
                    <a:pt x="601" y="106"/>
                  </a:lnTo>
                  <a:lnTo>
                    <a:pt x="599" y="106"/>
                  </a:lnTo>
                  <a:lnTo>
                    <a:pt x="597" y="106"/>
                  </a:lnTo>
                  <a:lnTo>
                    <a:pt x="596" y="106"/>
                  </a:lnTo>
                  <a:lnTo>
                    <a:pt x="596" y="105"/>
                  </a:lnTo>
                  <a:lnTo>
                    <a:pt x="597" y="104"/>
                  </a:lnTo>
                  <a:lnTo>
                    <a:pt x="596" y="104"/>
                  </a:lnTo>
                  <a:lnTo>
                    <a:pt x="596" y="105"/>
                  </a:lnTo>
                  <a:lnTo>
                    <a:pt x="595" y="105"/>
                  </a:lnTo>
                  <a:lnTo>
                    <a:pt x="593" y="105"/>
                  </a:lnTo>
                  <a:lnTo>
                    <a:pt x="593" y="106"/>
                  </a:lnTo>
                  <a:lnTo>
                    <a:pt x="592" y="106"/>
                  </a:lnTo>
                  <a:lnTo>
                    <a:pt x="592" y="105"/>
                  </a:lnTo>
                  <a:lnTo>
                    <a:pt x="591" y="105"/>
                  </a:lnTo>
                  <a:lnTo>
                    <a:pt x="591" y="104"/>
                  </a:lnTo>
                  <a:lnTo>
                    <a:pt x="590" y="104"/>
                  </a:lnTo>
                  <a:lnTo>
                    <a:pt x="587" y="104"/>
                  </a:lnTo>
                  <a:lnTo>
                    <a:pt x="587" y="105"/>
                  </a:lnTo>
                  <a:lnTo>
                    <a:pt x="587" y="106"/>
                  </a:lnTo>
                  <a:lnTo>
                    <a:pt x="586" y="106"/>
                  </a:lnTo>
                  <a:lnTo>
                    <a:pt x="586" y="105"/>
                  </a:lnTo>
                  <a:lnTo>
                    <a:pt x="585" y="105"/>
                  </a:lnTo>
                  <a:lnTo>
                    <a:pt x="584" y="105"/>
                  </a:lnTo>
                  <a:lnTo>
                    <a:pt x="584" y="106"/>
                  </a:lnTo>
                  <a:lnTo>
                    <a:pt x="582" y="106"/>
                  </a:lnTo>
                  <a:lnTo>
                    <a:pt x="582" y="107"/>
                  </a:lnTo>
                  <a:lnTo>
                    <a:pt x="584" y="107"/>
                  </a:lnTo>
                  <a:lnTo>
                    <a:pt x="585" y="107"/>
                  </a:lnTo>
                  <a:lnTo>
                    <a:pt x="586" y="107"/>
                  </a:lnTo>
                  <a:lnTo>
                    <a:pt x="586" y="110"/>
                  </a:lnTo>
                  <a:lnTo>
                    <a:pt x="585" y="110"/>
                  </a:lnTo>
                  <a:lnTo>
                    <a:pt x="584" y="110"/>
                  </a:lnTo>
                  <a:lnTo>
                    <a:pt x="584" y="111"/>
                  </a:lnTo>
                  <a:lnTo>
                    <a:pt x="585" y="111"/>
                  </a:lnTo>
                  <a:lnTo>
                    <a:pt x="586" y="111"/>
                  </a:lnTo>
                  <a:lnTo>
                    <a:pt x="587" y="111"/>
                  </a:lnTo>
                  <a:lnTo>
                    <a:pt x="590" y="111"/>
                  </a:lnTo>
                  <a:lnTo>
                    <a:pt x="590" y="112"/>
                  </a:lnTo>
                  <a:lnTo>
                    <a:pt x="587" y="112"/>
                  </a:lnTo>
                  <a:lnTo>
                    <a:pt x="586" y="112"/>
                  </a:lnTo>
                  <a:lnTo>
                    <a:pt x="585" y="112"/>
                  </a:lnTo>
                  <a:lnTo>
                    <a:pt x="584" y="113"/>
                  </a:lnTo>
                  <a:lnTo>
                    <a:pt x="582" y="113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8" y="113"/>
                  </a:lnTo>
                  <a:lnTo>
                    <a:pt x="576" y="113"/>
                  </a:lnTo>
                  <a:lnTo>
                    <a:pt x="576" y="114"/>
                  </a:lnTo>
                  <a:lnTo>
                    <a:pt x="575" y="114"/>
                  </a:lnTo>
                  <a:lnTo>
                    <a:pt x="574" y="114"/>
                  </a:lnTo>
                  <a:lnTo>
                    <a:pt x="573" y="114"/>
                  </a:lnTo>
                  <a:lnTo>
                    <a:pt x="570" y="114"/>
                  </a:lnTo>
                  <a:lnTo>
                    <a:pt x="569" y="114"/>
                  </a:lnTo>
                  <a:lnTo>
                    <a:pt x="568" y="114"/>
                  </a:lnTo>
                  <a:lnTo>
                    <a:pt x="567" y="114"/>
                  </a:lnTo>
                  <a:lnTo>
                    <a:pt x="565" y="114"/>
                  </a:lnTo>
                  <a:lnTo>
                    <a:pt x="564" y="114"/>
                  </a:lnTo>
                  <a:lnTo>
                    <a:pt x="564" y="116"/>
                  </a:lnTo>
                  <a:lnTo>
                    <a:pt x="563" y="116"/>
                  </a:lnTo>
                  <a:lnTo>
                    <a:pt x="563" y="114"/>
                  </a:lnTo>
                  <a:lnTo>
                    <a:pt x="561" y="114"/>
                  </a:lnTo>
                  <a:lnTo>
                    <a:pt x="559" y="114"/>
                  </a:lnTo>
                  <a:lnTo>
                    <a:pt x="558" y="114"/>
                  </a:lnTo>
                  <a:lnTo>
                    <a:pt x="557" y="114"/>
                  </a:lnTo>
                  <a:lnTo>
                    <a:pt x="556" y="114"/>
                  </a:lnTo>
                  <a:lnTo>
                    <a:pt x="555" y="113"/>
                  </a:lnTo>
                  <a:lnTo>
                    <a:pt x="555" y="114"/>
                  </a:lnTo>
                  <a:lnTo>
                    <a:pt x="552" y="114"/>
                  </a:lnTo>
                  <a:lnTo>
                    <a:pt x="551" y="114"/>
                  </a:lnTo>
                  <a:lnTo>
                    <a:pt x="549" y="114"/>
                  </a:lnTo>
                  <a:lnTo>
                    <a:pt x="546" y="114"/>
                  </a:lnTo>
                  <a:lnTo>
                    <a:pt x="546" y="113"/>
                  </a:lnTo>
                  <a:lnTo>
                    <a:pt x="547" y="113"/>
                  </a:lnTo>
                  <a:lnTo>
                    <a:pt x="549" y="113"/>
                  </a:lnTo>
                  <a:lnTo>
                    <a:pt x="550" y="113"/>
                  </a:lnTo>
                  <a:lnTo>
                    <a:pt x="550" y="112"/>
                  </a:lnTo>
                  <a:lnTo>
                    <a:pt x="549" y="112"/>
                  </a:lnTo>
                  <a:lnTo>
                    <a:pt x="547" y="112"/>
                  </a:lnTo>
                  <a:lnTo>
                    <a:pt x="544" y="112"/>
                  </a:lnTo>
                  <a:lnTo>
                    <a:pt x="541" y="111"/>
                  </a:lnTo>
                  <a:lnTo>
                    <a:pt x="540" y="112"/>
                  </a:lnTo>
                  <a:lnTo>
                    <a:pt x="539" y="112"/>
                  </a:lnTo>
                  <a:lnTo>
                    <a:pt x="538" y="112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9" y="111"/>
                  </a:lnTo>
                  <a:lnTo>
                    <a:pt x="539" y="110"/>
                  </a:lnTo>
                  <a:lnTo>
                    <a:pt x="539" y="107"/>
                  </a:lnTo>
                  <a:lnTo>
                    <a:pt x="538" y="107"/>
                  </a:lnTo>
                  <a:lnTo>
                    <a:pt x="536" y="107"/>
                  </a:lnTo>
                  <a:lnTo>
                    <a:pt x="534" y="107"/>
                  </a:lnTo>
                  <a:lnTo>
                    <a:pt x="534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0" y="111"/>
                  </a:lnTo>
                  <a:lnTo>
                    <a:pt x="529" y="111"/>
                  </a:lnTo>
                  <a:lnTo>
                    <a:pt x="529" y="112"/>
                  </a:lnTo>
                  <a:lnTo>
                    <a:pt x="528" y="112"/>
                  </a:lnTo>
                  <a:lnTo>
                    <a:pt x="525" y="112"/>
                  </a:lnTo>
                  <a:lnTo>
                    <a:pt x="524" y="112"/>
                  </a:lnTo>
                  <a:lnTo>
                    <a:pt x="523" y="113"/>
                  </a:lnTo>
                  <a:lnTo>
                    <a:pt x="522" y="113"/>
                  </a:lnTo>
                  <a:lnTo>
                    <a:pt x="516" y="113"/>
                  </a:lnTo>
                  <a:lnTo>
                    <a:pt x="512" y="113"/>
                  </a:lnTo>
                  <a:lnTo>
                    <a:pt x="510" y="113"/>
                  </a:lnTo>
                  <a:lnTo>
                    <a:pt x="510" y="114"/>
                  </a:lnTo>
                  <a:lnTo>
                    <a:pt x="507" y="114"/>
                  </a:lnTo>
                  <a:lnTo>
                    <a:pt x="506" y="114"/>
                  </a:lnTo>
                  <a:lnTo>
                    <a:pt x="505" y="116"/>
                  </a:lnTo>
                  <a:lnTo>
                    <a:pt x="504" y="116"/>
                  </a:lnTo>
                  <a:lnTo>
                    <a:pt x="502" y="116"/>
                  </a:lnTo>
                  <a:lnTo>
                    <a:pt x="501" y="116"/>
                  </a:lnTo>
                  <a:lnTo>
                    <a:pt x="498" y="116"/>
                  </a:lnTo>
                  <a:lnTo>
                    <a:pt x="494" y="118"/>
                  </a:lnTo>
                  <a:lnTo>
                    <a:pt x="493" y="118"/>
                  </a:lnTo>
                  <a:lnTo>
                    <a:pt x="490" y="118"/>
                  </a:lnTo>
                  <a:lnTo>
                    <a:pt x="489" y="118"/>
                  </a:lnTo>
                  <a:lnTo>
                    <a:pt x="488" y="118"/>
                  </a:lnTo>
                  <a:lnTo>
                    <a:pt x="487" y="118"/>
                  </a:lnTo>
                  <a:lnTo>
                    <a:pt x="485" y="118"/>
                  </a:lnTo>
                  <a:lnTo>
                    <a:pt x="484" y="118"/>
                  </a:lnTo>
                  <a:lnTo>
                    <a:pt x="483" y="118"/>
                  </a:lnTo>
                  <a:lnTo>
                    <a:pt x="483" y="119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9" y="118"/>
                  </a:lnTo>
                  <a:lnTo>
                    <a:pt x="478" y="118"/>
                  </a:lnTo>
                  <a:lnTo>
                    <a:pt x="477" y="118"/>
                  </a:lnTo>
                  <a:lnTo>
                    <a:pt x="476" y="118"/>
                  </a:lnTo>
                  <a:lnTo>
                    <a:pt x="475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67" y="119"/>
                  </a:lnTo>
                  <a:lnTo>
                    <a:pt x="462" y="119"/>
                  </a:lnTo>
                  <a:lnTo>
                    <a:pt x="461" y="119"/>
                  </a:lnTo>
                  <a:lnTo>
                    <a:pt x="460" y="119"/>
                  </a:lnTo>
                  <a:lnTo>
                    <a:pt x="459" y="119"/>
                  </a:lnTo>
                  <a:lnTo>
                    <a:pt x="458" y="119"/>
                  </a:lnTo>
                  <a:lnTo>
                    <a:pt x="456" y="119"/>
                  </a:lnTo>
                  <a:lnTo>
                    <a:pt x="454" y="119"/>
                  </a:lnTo>
                  <a:lnTo>
                    <a:pt x="454" y="118"/>
                  </a:lnTo>
                  <a:lnTo>
                    <a:pt x="453" y="118"/>
                  </a:lnTo>
                  <a:lnTo>
                    <a:pt x="452" y="118"/>
                  </a:lnTo>
                  <a:lnTo>
                    <a:pt x="453" y="116"/>
                  </a:lnTo>
                  <a:lnTo>
                    <a:pt x="452" y="116"/>
                  </a:lnTo>
                  <a:lnTo>
                    <a:pt x="452" y="114"/>
                  </a:lnTo>
                  <a:lnTo>
                    <a:pt x="453" y="114"/>
                  </a:lnTo>
                  <a:lnTo>
                    <a:pt x="453" y="113"/>
                  </a:lnTo>
                  <a:lnTo>
                    <a:pt x="454" y="113"/>
                  </a:lnTo>
                  <a:lnTo>
                    <a:pt x="456" y="113"/>
                  </a:lnTo>
                  <a:lnTo>
                    <a:pt x="456" y="112"/>
                  </a:lnTo>
                  <a:lnTo>
                    <a:pt x="456" y="111"/>
                  </a:lnTo>
                  <a:lnTo>
                    <a:pt x="454" y="111"/>
                  </a:lnTo>
                  <a:lnTo>
                    <a:pt x="453" y="111"/>
                  </a:lnTo>
                  <a:lnTo>
                    <a:pt x="452" y="111"/>
                  </a:lnTo>
                  <a:lnTo>
                    <a:pt x="450" y="111"/>
                  </a:lnTo>
                  <a:lnTo>
                    <a:pt x="444" y="111"/>
                  </a:lnTo>
                  <a:lnTo>
                    <a:pt x="443" y="111"/>
                  </a:lnTo>
                  <a:lnTo>
                    <a:pt x="442" y="111"/>
                  </a:lnTo>
                  <a:lnTo>
                    <a:pt x="441" y="111"/>
                  </a:lnTo>
                  <a:lnTo>
                    <a:pt x="437" y="111"/>
                  </a:lnTo>
                  <a:lnTo>
                    <a:pt x="433" y="110"/>
                  </a:lnTo>
                  <a:lnTo>
                    <a:pt x="432" y="110"/>
                  </a:lnTo>
                  <a:lnTo>
                    <a:pt x="430" y="110"/>
                  </a:lnTo>
                  <a:lnTo>
                    <a:pt x="427" y="107"/>
                  </a:lnTo>
                  <a:lnTo>
                    <a:pt x="427" y="106"/>
                  </a:lnTo>
                  <a:lnTo>
                    <a:pt x="430" y="107"/>
                  </a:lnTo>
                  <a:lnTo>
                    <a:pt x="431" y="107"/>
                  </a:lnTo>
                  <a:lnTo>
                    <a:pt x="431" y="106"/>
                  </a:lnTo>
                  <a:lnTo>
                    <a:pt x="430" y="106"/>
                  </a:lnTo>
                  <a:lnTo>
                    <a:pt x="427" y="106"/>
                  </a:lnTo>
                  <a:lnTo>
                    <a:pt x="427" y="105"/>
                  </a:lnTo>
                  <a:lnTo>
                    <a:pt x="426" y="105"/>
                  </a:lnTo>
                  <a:lnTo>
                    <a:pt x="426" y="104"/>
                  </a:lnTo>
                  <a:lnTo>
                    <a:pt x="426" y="102"/>
                  </a:lnTo>
                  <a:lnTo>
                    <a:pt x="427" y="102"/>
                  </a:lnTo>
                  <a:lnTo>
                    <a:pt x="430" y="102"/>
                  </a:lnTo>
                  <a:lnTo>
                    <a:pt x="431" y="101"/>
                  </a:lnTo>
                  <a:lnTo>
                    <a:pt x="433" y="101"/>
                  </a:lnTo>
                  <a:lnTo>
                    <a:pt x="436" y="101"/>
                  </a:lnTo>
                  <a:lnTo>
                    <a:pt x="439" y="101"/>
                  </a:lnTo>
                  <a:lnTo>
                    <a:pt x="444" y="99"/>
                  </a:lnTo>
                  <a:lnTo>
                    <a:pt x="449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9" y="99"/>
                  </a:lnTo>
                  <a:lnTo>
                    <a:pt x="462" y="99"/>
                  </a:lnTo>
                  <a:lnTo>
                    <a:pt x="466" y="99"/>
                  </a:lnTo>
                  <a:lnTo>
                    <a:pt x="467" y="99"/>
                  </a:lnTo>
                  <a:lnTo>
                    <a:pt x="471" y="99"/>
                  </a:lnTo>
                  <a:lnTo>
                    <a:pt x="472" y="99"/>
                  </a:lnTo>
                  <a:lnTo>
                    <a:pt x="476" y="99"/>
                  </a:lnTo>
                  <a:lnTo>
                    <a:pt x="477" y="99"/>
                  </a:lnTo>
                  <a:lnTo>
                    <a:pt x="478" y="99"/>
                  </a:lnTo>
                  <a:lnTo>
                    <a:pt x="479" y="99"/>
                  </a:lnTo>
                  <a:lnTo>
                    <a:pt x="481" y="101"/>
                  </a:lnTo>
                  <a:lnTo>
                    <a:pt x="483" y="101"/>
                  </a:lnTo>
                  <a:lnTo>
                    <a:pt x="483" y="99"/>
                  </a:lnTo>
                  <a:lnTo>
                    <a:pt x="484" y="99"/>
                  </a:lnTo>
                  <a:lnTo>
                    <a:pt x="485" y="99"/>
                  </a:lnTo>
                  <a:lnTo>
                    <a:pt x="487" y="99"/>
                  </a:lnTo>
                  <a:lnTo>
                    <a:pt x="488" y="99"/>
                  </a:lnTo>
                  <a:lnTo>
                    <a:pt x="487" y="97"/>
                  </a:lnTo>
                  <a:lnTo>
                    <a:pt x="488" y="97"/>
                  </a:lnTo>
                  <a:lnTo>
                    <a:pt x="489" y="99"/>
                  </a:lnTo>
                  <a:lnTo>
                    <a:pt x="490" y="99"/>
                  </a:lnTo>
                  <a:lnTo>
                    <a:pt x="493" y="99"/>
                  </a:lnTo>
                  <a:lnTo>
                    <a:pt x="494" y="99"/>
                  </a:lnTo>
                  <a:lnTo>
                    <a:pt x="495" y="99"/>
                  </a:lnTo>
                  <a:lnTo>
                    <a:pt x="495" y="97"/>
                  </a:lnTo>
                  <a:lnTo>
                    <a:pt x="493" y="97"/>
                  </a:lnTo>
                  <a:lnTo>
                    <a:pt x="490" y="97"/>
                  </a:lnTo>
                  <a:lnTo>
                    <a:pt x="489" y="97"/>
                  </a:lnTo>
                  <a:lnTo>
                    <a:pt x="489" y="96"/>
                  </a:lnTo>
                  <a:lnTo>
                    <a:pt x="488" y="96"/>
                  </a:lnTo>
                  <a:lnTo>
                    <a:pt x="487" y="96"/>
                  </a:lnTo>
                  <a:lnTo>
                    <a:pt x="485" y="96"/>
                  </a:lnTo>
                  <a:lnTo>
                    <a:pt x="484" y="96"/>
                  </a:lnTo>
                  <a:lnTo>
                    <a:pt x="483" y="96"/>
                  </a:lnTo>
                  <a:lnTo>
                    <a:pt x="481" y="96"/>
                  </a:lnTo>
                  <a:lnTo>
                    <a:pt x="481" y="95"/>
                  </a:lnTo>
                  <a:lnTo>
                    <a:pt x="478" y="95"/>
                  </a:lnTo>
                  <a:lnTo>
                    <a:pt x="477" y="95"/>
                  </a:lnTo>
                  <a:lnTo>
                    <a:pt x="476" y="95"/>
                  </a:lnTo>
                  <a:lnTo>
                    <a:pt x="472" y="95"/>
                  </a:lnTo>
                  <a:lnTo>
                    <a:pt x="471" y="95"/>
                  </a:lnTo>
                  <a:lnTo>
                    <a:pt x="470" y="95"/>
                  </a:lnTo>
                  <a:lnTo>
                    <a:pt x="468" y="95"/>
                  </a:lnTo>
                  <a:lnTo>
                    <a:pt x="467" y="95"/>
                  </a:lnTo>
                  <a:lnTo>
                    <a:pt x="462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4" y="96"/>
                  </a:lnTo>
                  <a:lnTo>
                    <a:pt x="453" y="95"/>
                  </a:lnTo>
                  <a:lnTo>
                    <a:pt x="449" y="96"/>
                  </a:lnTo>
                  <a:lnTo>
                    <a:pt x="448" y="96"/>
                  </a:lnTo>
                  <a:lnTo>
                    <a:pt x="448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39" y="95"/>
                  </a:lnTo>
                  <a:lnTo>
                    <a:pt x="437" y="95"/>
                  </a:lnTo>
                  <a:lnTo>
                    <a:pt x="436" y="95"/>
                  </a:lnTo>
                  <a:lnTo>
                    <a:pt x="435" y="95"/>
                  </a:lnTo>
                  <a:lnTo>
                    <a:pt x="433" y="95"/>
                  </a:lnTo>
                  <a:lnTo>
                    <a:pt x="432" y="94"/>
                  </a:lnTo>
                  <a:lnTo>
                    <a:pt x="430" y="94"/>
                  </a:lnTo>
                  <a:lnTo>
                    <a:pt x="430" y="93"/>
                  </a:lnTo>
                  <a:lnTo>
                    <a:pt x="431" y="91"/>
                  </a:lnTo>
                  <a:lnTo>
                    <a:pt x="435" y="91"/>
                  </a:lnTo>
                  <a:lnTo>
                    <a:pt x="439" y="89"/>
                  </a:lnTo>
                  <a:lnTo>
                    <a:pt x="442" y="89"/>
                  </a:lnTo>
                  <a:lnTo>
                    <a:pt x="448" y="89"/>
                  </a:lnTo>
                  <a:lnTo>
                    <a:pt x="449" y="89"/>
                  </a:lnTo>
                  <a:lnTo>
                    <a:pt x="450" y="89"/>
                  </a:lnTo>
                  <a:lnTo>
                    <a:pt x="450" y="88"/>
                  </a:lnTo>
                  <a:lnTo>
                    <a:pt x="456" y="88"/>
                  </a:lnTo>
                  <a:lnTo>
                    <a:pt x="458" y="88"/>
                  </a:lnTo>
                  <a:lnTo>
                    <a:pt x="459" y="88"/>
                  </a:lnTo>
                  <a:lnTo>
                    <a:pt x="460" y="88"/>
                  </a:lnTo>
                  <a:lnTo>
                    <a:pt x="461" y="88"/>
                  </a:lnTo>
                  <a:lnTo>
                    <a:pt x="460" y="87"/>
                  </a:lnTo>
                  <a:lnTo>
                    <a:pt x="456" y="87"/>
                  </a:lnTo>
                  <a:lnTo>
                    <a:pt x="454" y="87"/>
                  </a:lnTo>
                  <a:lnTo>
                    <a:pt x="453" y="87"/>
                  </a:lnTo>
                  <a:lnTo>
                    <a:pt x="452" y="87"/>
                  </a:lnTo>
                  <a:lnTo>
                    <a:pt x="450" y="87"/>
                  </a:lnTo>
                  <a:lnTo>
                    <a:pt x="449" y="87"/>
                  </a:lnTo>
                  <a:lnTo>
                    <a:pt x="448" y="88"/>
                  </a:lnTo>
                  <a:lnTo>
                    <a:pt x="445" y="88"/>
                  </a:lnTo>
                  <a:lnTo>
                    <a:pt x="445" y="87"/>
                  </a:lnTo>
                  <a:lnTo>
                    <a:pt x="444" y="87"/>
                  </a:lnTo>
                  <a:lnTo>
                    <a:pt x="444" y="88"/>
                  </a:lnTo>
                  <a:lnTo>
                    <a:pt x="443" y="88"/>
                  </a:lnTo>
                  <a:lnTo>
                    <a:pt x="442" y="88"/>
                  </a:lnTo>
                  <a:lnTo>
                    <a:pt x="441" y="88"/>
                  </a:lnTo>
                  <a:lnTo>
                    <a:pt x="437" y="88"/>
                  </a:lnTo>
                  <a:lnTo>
                    <a:pt x="436" y="88"/>
                  </a:lnTo>
                  <a:lnTo>
                    <a:pt x="436" y="87"/>
                  </a:lnTo>
                  <a:lnTo>
                    <a:pt x="437" y="87"/>
                  </a:lnTo>
                  <a:lnTo>
                    <a:pt x="439" y="87"/>
                  </a:lnTo>
                  <a:lnTo>
                    <a:pt x="442" y="87"/>
                  </a:lnTo>
                  <a:lnTo>
                    <a:pt x="443" y="87"/>
                  </a:lnTo>
                  <a:lnTo>
                    <a:pt x="443" y="85"/>
                  </a:lnTo>
                  <a:lnTo>
                    <a:pt x="442" y="85"/>
                  </a:lnTo>
                  <a:lnTo>
                    <a:pt x="441" y="85"/>
                  </a:lnTo>
                  <a:lnTo>
                    <a:pt x="439" y="85"/>
                  </a:lnTo>
                  <a:lnTo>
                    <a:pt x="437" y="85"/>
                  </a:lnTo>
                  <a:lnTo>
                    <a:pt x="436" y="85"/>
                  </a:lnTo>
                  <a:lnTo>
                    <a:pt x="435" y="85"/>
                  </a:lnTo>
                  <a:lnTo>
                    <a:pt x="433" y="85"/>
                  </a:lnTo>
                  <a:lnTo>
                    <a:pt x="432" y="85"/>
                  </a:lnTo>
                  <a:lnTo>
                    <a:pt x="431" y="85"/>
                  </a:lnTo>
                  <a:lnTo>
                    <a:pt x="431" y="84"/>
                  </a:lnTo>
                  <a:lnTo>
                    <a:pt x="432" y="84"/>
                  </a:lnTo>
                  <a:lnTo>
                    <a:pt x="433" y="83"/>
                  </a:lnTo>
                  <a:lnTo>
                    <a:pt x="435" y="83"/>
                  </a:lnTo>
                  <a:lnTo>
                    <a:pt x="436" y="80"/>
                  </a:lnTo>
                  <a:lnTo>
                    <a:pt x="439" y="80"/>
                  </a:lnTo>
                  <a:lnTo>
                    <a:pt x="441" y="80"/>
                  </a:lnTo>
                  <a:lnTo>
                    <a:pt x="442" y="79"/>
                  </a:lnTo>
                  <a:lnTo>
                    <a:pt x="443" y="79"/>
                  </a:lnTo>
                  <a:lnTo>
                    <a:pt x="444" y="79"/>
                  </a:lnTo>
                  <a:lnTo>
                    <a:pt x="449" y="79"/>
                  </a:lnTo>
                  <a:lnTo>
                    <a:pt x="450" y="78"/>
                  </a:lnTo>
                  <a:lnTo>
                    <a:pt x="449" y="78"/>
                  </a:lnTo>
                  <a:lnTo>
                    <a:pt x="448" y="78"/>
                  </a:lnTo>
                  <a:lnTo>
                    <a:pt x="445" y="78"/>
                  </a:lnTo>
                  <a:lnTo>
                    <a:pt x="445" y="77"/>
                  </a:lnTo>
                  <a:lnTo>
                    <a:pt x="448" y="77"/>
                  </a:lnTo>
                  <a:lnTo>
                    <a:pt x="449" y="77"/>
                  </a:lnTo>
                  <a:lnTo>
                    <a:pt x="452" y="76"/>
                  </a:lnTo>
                  <a:lnTo>
                    <a:pt x="453" y="76"/>
                  </a:lnTo>
                  <a:lnTo>
                    <a:pt x="454" y="76"/>
                  </a:lnTo>
                  <a:lnTo>
                    <a:pt x="456" y="76"/>
                  </a:lnTo>
                  <a:lnTo>
                    <a:pt x="458" y="74"/>
                  </a:lnTo>
                  <a:lnTo>
                    <a:pt x="459" y="74"/>
                  </a:lnTo>
                  <a:lnTo>
                    <a:pt x="461" y="74"/>
                  </a:lnTo>
                  <a:lnTo>
                    <a:pt x="462" y="72"/>
                  </a:lnTo>
                  <a:lnTo>
                    <a:pt x="464" y="72"/>
                  </a:lnTo>
                  <a:lnTo>
                    <a:pt x="466" y="72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71" y="72"/>
                  </a:lnTo>
                  <a:lnTo>
                    <a:pt x="475" y="71"/>
                  </a:lnTo>
                  <a:lnTo>
                    <a:pt x="476" y="71"/>
                  </a:lnTo>
                  <a:lnTo>
                    <a:pt x="477" y="71"/>
                  </a:lnTo>
                  <a:lnTo>
                    <a:pt x="478" y="71"/>
                  </a:lnTo>
                  <a:lnTo>
                    <a:pt x="479" y="71"/>
                  </a:lnTo>
                  <a:lnTo>
                    <a:pt x="483" y="70"/>
                  </a:lnTo>
                  <a:lnTo>
                    <a:pt x="485" y="70"/>
                  </a:lnTo>
                  <a:lnTo>
                    <a:pt x="488" y="70"/>
                  </a:lnTo>
                  <a:lnTo>
                    <a:pt x="489" y="70"/>
                  </a:lnTo>
                  <a:lnTo>
                    <a:pt x="490" y="70"/>
                  </a:lnTo>
                  <a:lnTo>
                    <a:pt x="493" y="70"/>
                  </a:lnTo>
                  <a:lnTo>
                    <a:pt x="494" y="68"/>
                  </a:lnTo>
                  <a:lnTo>
                    <a:pt x="496" y="68"/>
                  </a:lnTo>
                  <a:lnTo>
                    <a:pt x="498" y="68"/>
                  </a:lnTo>
                  <a:lnTo>
                    <a:pt x="499" y="68"/>
                  </a:lnTo>
                  <a:lnTo>
                    <a:pt x="501" y="68"/>
                  </a:lnTo>
                  <a:lnTo>
                    <a:pt x="502" y="68"/>
                  </a:lnTo>
                  <a:lnTo>
                    <a:pt x="504" y="68"/>
                  </a:lnTo>
                  <a:lnTo>
                    <a:pt x="504" y="70"/>
                  </a:lnTo>
                  <a:lnTo>
                    <a:pt x="504" y="71"/>
                  </a:lnTo>
                  <a:lnTo>
                    <a:pt x="502" y="71"/>
                  </a:lnTo>
                  <a:lnTo>
                    <a:pt x="501" y="71"/>
                  </a:lnTo>
                  <a:lnTo>
                    <a:pt x="501" y="72"/>
                  </a:lnTo>
                  <a:lnTo>
                    <a:pt x="499" y="72"/>
                  </a:lnTo>
                  <a:lnTo>
                    <a:pt x="499" y="74"/>
                  </a:lnTo>
                  <a:lnTo>
                    <a:pt x="496" y="74"/>
                  </a:lnTo>
                  <a:lnTo>
                    <a:pt x="495" y="74"/>
                  </a:lnTo>
                  <a:lnTo>
                    <a:pt x="494" y="76"/>
                  </a:lnTo>
                  <a:lnTo>
                    <a:pt x="495" y="76"/>
                  </a:lnTo>
                  <a:lnTo>
                    <a:pt x="498" y="76"/>
                  </a:lnTo>
                  <a:lnTo>
                    <a:pt x="499" y="76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2" y="76"/>
                  </a:lnTo>
                  <a:lnTo>
                    <a:pt x="504" y="76"/>
                  </a:lnTo>
                  <a:lnTo>
                    <a:pt x="504" y="74"/>
                  </a:lnTo>
                  <a:lnTo>
                    <a:pt x="505" y="72"/>
                  </a:lnTo>
                  <a:lnTo>
                    <a:pt x="506" y="72"/>
                  </a:lnTo>
                  <a:lnTo>
                    <a:pt x="510" y="71"/>
                  </a:lnTo>
                  <a:lnTo>
                    <a:pt x="512" y="71"/>
                  </a:lnTo>
                  <a:lnTo>
                    <a:pt x="513" y="71"/>
                  </a:lnTo>
                  <a:lnTo>
                    <a:pt x="516" y="72"/>
                  </a:lnTo>
                  <a:lnTo>
                    <a:pt x="517" y="72"/>
                  </a:lnTo>
                  <a:lnTo>
                    <a:pt x="521" y="72"/>
                  </a:lnTo>
                  <a:lnTo>
                    <a:pt x="522" y="72"/>
                  </a:lnTo>
                  <a:lnTo>
                    <a:pt x="523" y="72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4"/>
                  </a:lnTo>
                  <a:lnTo>
                    <a:pt x="528" y="74"/>
                  </a:lnTo>
                  <a:lnTo>
                    <a:pt x="528" y="76"/>
                  </a:lnTo>
                  <a:lnTo>
                    <a:pt x="525" y="76"/>
                  </a:lnTo>
                  <a:lnTo>
                    <a:pt x="524" y="76"/>
                  </a:lnTo>
                  <a:lnTo>
                    <a:pt x="522" y="77"/>
                  </a:lnTo>
                  <a:lnTo>
                    <a:pt x="523" y="77"/>
                  </a:lnTo>
                  <a:lnTo>
                    <a:pt x="522" y="78"/>
                  </a:lnTo>
                  <a:lnTo>
                    <a:pt x="523" y="78"/>
                  </a:lnTo>
                  <a:lnTo>
                    <a:pt x="524" y="78"/>
                  </a:lnTo>
                  <a:lnTo>
                    <a:pt x="524" y="77"/>
                  </a:lnTo>
                  <a:lnTo>
                    <a:pt x="525" y="77"/>
                  </a:lnTo>
                  <a:lnTo>
                    <a:pt x="528" y="77"/>
                  </a:lnTo>
                  <a:lnTo>
                    <a:pt x="529" y="77"/>
                  </a:lnTo>
                  <a:lnTo>
                    <a:pt x="530" y="76"/>
                  </a:lnTo>
                  <a:lnTo>
                    <a:pt x="532" y="76"/>
                  </a:lnTo>
                  <a:lnTo>
                    <a:pt x="533" y="76"/>
                  </a:lnTo>
                  <a:lnTo>
                    <a:pt x="532" y="77"/>
                  </a:lnTo>
                  <a:lnTo>
                    <a:pt x="533" y="77"/>
                  </a:lnTo>
                  <a:lnTo>
                    <a:pt x="533" y="76"/>
                  </a:lnTo>
                  <a:lnTo>
                    <a:pt x="534" y="76"/>
                  </a:lnTo>
                  <a:lnTo>
                    <a:pt x="534" y="77"/>
                  </a:lnTo>
                  <a:lnTo>
                    <a:pt x="536" y="77"/>
                  </a:lnTo>
                  <a:lnTo>
                    <a:pt x="538" y="77"/>
                  </a:lnTo>
                  <a:lnTo>
                    <a:pt x="539" y="77"/>
                  </a:lnTo>
                  <a:lnTo>
                    <a:pt x="540" y="77"/>
                  </a:lnTo>
                  <a:lnTo>
                    <a:pt x="540" y="76"/>
                  </a:lnTo>
                  <a:lnTo>
                    <a:pt x="539" y="76"/>
                  </a:lnTo>
                  <a:lnTo>
                    <a:pt x="538" y="76"/>
                  </a:lnTo>
                  <a:lnTo>
                    <a:pt x="538" y="74"/>
                  </a:lnTo>
                  <a:lnTo>
                    <a:pt x="539" y="74"/>
                  </a:lnTo>
                  <a:lnTo>
                    <a:pt x="536" y="72"/>
                  </a:lnTo>
                  <a:lnTo>
                    <a:pt x="534" y="72"/>
                  </a:lnTo>
                  <a:lnTo>
                    <a:pt x="536" y="71"/>
                  </a:lnTo>
                  <a:lnTo>
                    <a:pt x="539" y="71"/>
                  </a:lnTo>
                  <a:lnTo>
                    <a:pt x="542" y="71"/>
                  </a:lnTo>
                  <a:lnTo>
                    <a:pt x="544" y="72"/>
                  </a:lnTo>
                  <a:lnTo>
                    <a:pt x="547" y="74"/>
                  </a:lnTo>
                  <a:lnTo>
                    <a:pt x="549" y="74"/>
                  </a:lnTo>
                  <a:lnTo>
                    <a:pt x="550" y="74"/>
                  </a:lnTo>
                  <a:lnTo>
                    <a:pt x="550" y="76"/>
                  </a:lnTo>
                  <a:lnTo>
                    <a:pt x="552" y="76"/>
                  </a:lnTo>
                  <a:lnTo>
                    <a:pt x="552" y="77"/>
                  </a:lnTo>
                  <a:lnTo>
                    <a:pt x="551" y="77"/>
                  </a:lnTo>
                  <a:lnTo>
                    <a:pt x="550" y="78"/>
                  </a:lnTo>
                  <a:lnTo>
                    <a:pt x="550" y="79"/>
                  </a:lnTo>
                  <a:lnTo>
                    <a:pt x="550" y="80"/>
                  </a:lnTo>
                  <a:lnTo>
                    <a:pt x="549" y="80"/>
                  </a:lnTo>
                  <a:lnTo>
                    <a:pt x="549" y="83"/>
                  </a:lnTo>
                  <a:lnTo>
                    <a:pt x="547" y="84"/>
                  </a:lnTo>
                  <a:lnTo>
                    <a:pt x="549" y="84"/>
                  </a:lnTo>
                  <a:lnTo>
                    <a:pt x="549" y="85"/>
                  </a:lnTo>
                  <a:lnTo>
                    <a:pt x="550" y="85"/>
                  </a:lnTo>
                  <a:lnTo>
                    <a:pt x="550" y="84"/>
                  </a:lnTo>
                  <a:lnTo>
                    <a:pt x="551" y="84"/>
                  </a:lnTo>
                  <a:lnTo>
                    <a:pt x="552" y="84"/>
                  </a:lnTo>
                  <a:lnTo>
                    <a:pt x="555" y="84"/>
                  </a:lnTo>
                  <a:lnTo>
                    <a:pt x="556" y="84"/>
                  </a:lnTo>
                  <a:lnTo>
                    <a:pt x="558" y="84"/>
                  </a:lnTo>
                  <a:lnTo>
                    <a:pt x="557" y="83"/>
                  </a:lnTo>
                  <a:lnTo>
                    <a:pt x="558" y="83"/>
                  </a:lnTo>
                  <a:lnTo>
                    <a:pt x="558" y="80"/>
                  </a:lnTo>
                  <a:lnTo>
                    <a:pt x="557" y="79"/>
                  </a:lnTo>
                  <a:lnTo>
                    <a:pt x="558" y="79"/>
                  </a:lnTo>
                  <a:lnTo>
                    <a:pt x="557" y="78"/>
                  </a:lnTo>
                  <a:lnTo>
                    <a:pt x="558" y="78"/>
                  </a:lnTo>
                  <a:lnTo>
                    <a:pt x="559" y="78"/>
                  </a:lnTo>
                  <a:lnTo>
                    <a:pt x="559" y="77"/>
                  </a:lnTo>
                  <a:lnTo>
                    <a:pt x="559" y="76"/>
                  </a:lnTo>
                  <a:lnTo>
                    <a:pt x="561" y="74"/>
                  </a:lnTo>
                  <a:lnTo>
                    <a:pt x="561" y="72"/>
                  </a:lnTo>
                  <a:lnTo>
                    <a:pt x="563" y="72"/>
                  </a:lnTo>
                  <a:lnTo>
                    <a:pt x="563" y="71"/>
                  </a:lnTo>
                  <a:lnTo>
                    <a:pt x="563" y="70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68"/>
                  </a:lnTo>
                  <a:lnTo>
                    <a:pt x="568" y="68"/>
                  </a:lnTo>
                  <a:lnTo>
                    <a:pt x="569" y="68"/>
                  </a:lnTo>
                  <a:lnTo>
                    <a:pt x="570" y="68"/>
                  </a:lnTo>
                  <a:lnTo>
                    <a:pt x="573" y="68"/>
                  </a:lnTo>
                  <a:lnTo>
                    <a:pt x="574" y="68"/>
                  </a:lnTo>
                  <a:lnTo>
                    <a:pt x="574" y="70"/>
                  </a:lnTo>
                  <a:lnTo>
                    <a:pt x="575" y="70"/>
                  </a:lnTo>
                  <a:lnTo>
                    <a:pt x="576" y="70"/>
                  </a:lnTo>
                  <a:lnTo>
                    <a:pt x="576" y="68"/>
                  </a:lnTo>
                  <a:lnTo>
                    <a:pt x="578" y="68"/>
                  </a:lnTo>
                  <a:lnTo>
                    <a:pt x="579" y="68"/>
                  </a:lnTo>
                  <a:lnTo>
                    <a:pt x="581" y="68"/>
                  </a:lnTo>
                  <a:lnTo>
                    <a:pt x="581" y="70"/>
                  </a:lnTo>
                  <a:lnTo>
                    <a:pt x="582" y="70"/>
                  </a:lnTo>
                  <a:lnTo>
                    <a:pt x="584" y="70"/>
                  </a:lnTo>
                  <a:lnTo>
                    <a:pt x="584" y="71"/>
                  </a:lnTo>
                  <a:lnTo>
                    <a:pt x="585" y="71"/>
                  </a:lnTo>
                  <a:lnTo>
                    <a:pt x="586" y="71"/>
                  </a:lnTo>
                  <a:lnTo>
                    <a:pt x="587" y="71"/>
                  </a:lnTo>
                  <a:close/>
                  <a:moveTo>
                    <a:pt x="468" y="87"/>
                  </a:moveTo>
                  <a:lnTo>
                    <a:pt x="467" y="85"/>
                  </a:lnTo>
                  <a:lnTo>
                    <a:pt x="464" y="87"/>
                  </a:lnTo>
                  <a:lnTo>
                    <a:pt x="466" y="87"/>
                  </a:lnTo>
                  <a:lnTo>
                    <a:pt x="467" y="87"/>
                  </a:lnTo>
                  <a:lnTo>
                    <a:pt x="468" y="87"/>
                  </a:lnTo>
                  <a:close/>
                  <a:moveTo>
                    <a:pt x="521" y="77"/>
                  </a:moveTo>
                  <a:lnTo>
                    <a:pt x="516" y="78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1" y="77"/>
                  </a:lnTo>
                  <a:close/>
                  <a:moveTo>
                    <a:pt x="541" y="74"/>
                  </a:moveTo>
                  <a:lnTo>
                    <a:pt x="540" y="74"/>
                  </a:lnTo>
                  <a:lnTo>
                    <a:pt x="541" y="76"/>
                  </a:lnTo>
                  <a:lnTo>
                    <a:pt x="541" y="74"/>
                  </a:lnTo>
                  <a:close/>
                  <a:moveTo>
                    <a:pt x="570" y="111"/>
                  </a:moveTo>
                  <a:lnTo>
                    <a:pt x="569" y="112"/>
                  </a:lnTo>
                  <a:lnTo>
                    <a:pt x="570" y="112"/>
                  </a:lnTo>
                  <a:lnTo>
                    <a:pt x="570" y="111"/>
                  </a:lnTo>
                  <a:close/>
                  <a:moveTo>
                    <a:pt x="578" y="106"/>
                  </a:moveTo>
                  <a:lnTo>
                    <a:pt x="576" y="106"/>
                  </a:lnTo>
                  <a:lnTo>
                    <a:pt x="575" y="106"/>
                  </a:lnTo>
                  <a:lnTo>
                    <a:pt x="575" y="107"/>
                  </a:lnTo>
                  <a:lnTo>
                    <a:pt x="575" y="110"/>
                  </a:lnTo>
                  <a:lnTo>
                    <a:pt x="574" y="110"/>
                  </a:lnTo>
                  <a:lnTo>
                    <a:pt x="574" y="111"/>
                  </a:lnTo>
                  <a:lnTo>
                    <a:pt x="575" y="111"/>
                  </a:lnTo>
                  <a:lnTo>
                    <a:pt x="575" y="110"/>
                  </a:lnTo>
                  <a:lnTo>
                    <a:pt x="576" y="110"/>
                  </a:lnTo>
                  <a:lnTo>
                    <a:pt x="578" y="110"/>
                  </a:lnTo>
                  <a:lnTo>
                    <a:pt x="579" y="110"/>
                  </a:lnTo>
                  <a:lnTo>
                    <a:pt x="581" y="110"/>
                  </a:lnTo>
                  <a:lnTo>
                    <a:pt x="581" y="107"/>
                  </a:lnTo>
                  <a:lnTo>
                    <a:pt x="579" y="107"/>
                  </a:lnTo>
                  <a:lnTo>
                    <a:pt x="578" y="106"/>
                  </a:lnTo>
                  <a:close/>
                  <a:moveTo>
                    <a:pt x="368" y="80"/>
                  </a:moveTo>
                  <a:lnTo>
                    <a:pt x="365" y="80"/>
                  </a:lnTo>
                  <a:lnTo>
                    <a:pt x="364" y="80"/>
                  </a:lnTo>
                  <a:lnTo>
                    <a:pt x="363" y="83"/>
                  </a:lnTo>
                  <a:lnTo>
                    <a:pt x="364" y="83"/>
                  </a:lnTo>
                  <a:lnTo>
                    <a:pt x="368" y="80"/>
                  </a:lnTo>
                  <a:close/>
                  <a:moveTo>
                    <a:pt x="373" y="80"/>
                  </a:moveTo>
                  <a:lnTo>
                    <a:pt x="373" y="83"/>
                  </a:lnTo>
                  <a:lnTo>
                    <a:pt x="374" y="84"/>
                  </a:lnTo>
                  <a:lnTo>
                    <a:pt x="376" y="84"/>
                  </a:lnTo>
                  <a:lnTo>
                    <a:pt x="379" y="84"/>
                  </a:lnTo>
                  <a:lnTo>
                    <a:pt x="380" y="85"/>
                  </a:lnTo>
                  <a:lnTo>
                    <a:pt x="380" y="87"/>
                  </a:lnTo>
                  <a:lnTo>
                    <a:pt x="380" y="88"/>
                  </a:lnTo>
                  <a:lnTo>
                    <a:pt x="380" y="89"/>
                  </a:lnTo>
                  <a:lnTo>
                    <a:pt x="380" y="91"/>
                  </a:lnTo>
                  <a:lnTo>
                    <a:pt x="384" y="91"/>
                  </a:lnTo>
                  <a:lnTo>
                    <a:pt x="386" y="91"/>
                  </a:lnTo>
                  <a:lnTo>
                    <a:pt x="386" y="89"/>
                  </a:lnTo>
                  <a:lnTo>
                    <a:pt x="387" y="89"/>
                  </a:lnTo>
                  <a:lnTo>
                    <a:pt x="390" y="89"/>
                  </a:lnTo>
                  <a:lnTo>
                    <a:pt x="391" y="89"/>
                  </a:lnTo>
                  <a:lnTo>
                    <a:pt x="392" y="89"/>
                  </a:lnTo>
                  <a:lnTo>
                    <a:pt x="395" y="89"/>
                  </a:lnTo>
                  <a:lnTo>
                    <a:pt x="395" y="88"/>
                  </a:lnTo>
                  <a:lnTo>
                    <a:pt x="397" y="88"/>
                  </a:lnTo>
                  <a:lnTo>
                    <a:pt x="398" y="88"/>
                  </a:lnTo>
                  <a:lnTo>
                    <a:pt x="399" y="87"/>
                  </a:lnTo>
                  <a:lnTo>
                    <a:pt x="401" y="87"/>
                  </a:lnTo>
                  <a:lnTo>
                    <a:pt x="401" y="88"/>
                  </a:lnTo>
                  <a:lnTo>
                    <a:pt x="403" y="88"/>
                  </a:lnTo>
                  <a:lnTo>
                    <a:pt x="405" y="87"/>
                  </a:lnTo>
                  <a:lnTo>
                    <a:pt x="408" y="87"/>
                  </a:lnTo>
                  <a:lnTo>
                    <a:pt x="410" y="87"/>
                  </a:lnTo>
                  <a:lnTo>
                    <a:pt x="413" y="87"/>
                  </a:lnTo>
                  <a:lnTo>
                    <a:pt x="414" y="87"/>
                  </a:lnTo>
                  <a:lnTo>
                    <a:pt x="416" y="85"/>
                  </a:lnTo>
                  <a:lnTo>
                    <a:pt x="418" y="85"/>
                  </a:lnTo>
                  <a:lnTo>
                    <a:pt x="418" y="84"/>
                  </a:lnTo>
                  <a:lnTo>
                    <a:pt x="419" y="84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22" y="80"/>
                  </a:lnTo>
                  <a:lnTo>
                    <a:pt x="424" y="80"/>
                  </a:lnTo>
                  <a:lnTo>
                    <a:pt x="425" y="80"/>
                  </a:lnTo>
                  <a:lnTo>
                    <a:pt x="425" y="79"/>
                  </a:lnTo>
                  <a:lnTo>
                    <a:pt x="426" y="79"/>
                  </a:lnTo>
                  <a:lnTo>
                    <a:pt x="426" y="78"/>
                  </a:lnTo>
                  <a:lnTo>
                    <a:pt x="427" y="78"/>
                  </a:lnTo>
                  <a:lnTo>
                    <a:pt x="426" y="79"/>
                  </a:lnTo>
                  <a:lnTo>
                    <a:pt x="427" y="79"/>
                  </a:lnTo>
                  <a:lnTo>
                    <a:pt x="430" y="79"/>
                  </a:lnTo>
                  <a:lnTo>
                    <a:pt x="431" y="79"/>
                  </a:lnTo>
                  <a:lnTo>
                    <a:pt x="433" y="78"/>
                  </a:lnTo>
                  <a:lnTo>
                    <a:pt x="436" y="78"/>
                  </a:lnTo>
                  <a:lnTo>
                    <a:pt x="437" y="78"/>
                  </a:lnTo>
                  <a:lnTo>
                    <a:pt x="437" y="77"/>
                  </a:lnTo>
                  <a:lnTo>
                    <a:pt x="439" y="77"/>
                  </a:lnTo>
                  <a:lnTo>
                    <a:pt x="441" y="77"/>
                  </a:lnTo>
                  <a:lnTo>
                    <a:pt x="442" y="77"/>
                  </a:lnTo>
                  <a:lnTo>
                    <a:pt x="442" y="76"/>
                  </a:lnTo>
                  <a:lnTo>
                    <a:pt x="443" y="76"/>
                  </a:lnTo>
                  <a:lnTo>
                    <a:pt x="445" y="74"/>
                  </a:lnTo>
                  <a:lnTo>
                    <a:pt x="449" y="74"/>
                  </a:lnTo>
                  <a:lnTo>
                    <a:pt x="450" y="74"/>
                  </a:lnTo>
                  <a:lnTo>
                    <a:pt x="452" y="74"/>
                  </a:lnTo>
                  <a:lnTo>
                    <a:pt x="453" y="74"/>
                  </a:lnTo>
                  <a:lnTo>
                    <a:pt x="456" y="72"/>
                  </a:lnTo>
                  <a:lnTo>
                    <a:pt x="458" y="72"/>
                  </a:lnTo>
                  <a:lnTo>
                    <a:pt x="459" y="72"/>
                  </a:lnTo>
                  <a:lnTo>
                    <a:pt x="460" y="72"/>
                  </a:lnTo>
                  <a:lnTo>
                    <a:pt x="461" y="72"/>
                  </a:lnTo>
                  <a:lnTo>
                    <a:pt x="462" y="71"/>
                  </a:lnTo>
                  <a:lnTo>
                    <a:pt x="467" y="71"/>
                  </a:lnTo>
                  <a:lnTo>
                    <a:pt x="468" y="71"/>
                  </a:lnTo>
                  <a:lnTo>
                    <a:pt x="470" y="71"/>
                  </a:lnTo>
                  <a:lnTo>
                    <a:pt x="471" y="71"/>
                  </a:lnTo>
                  <a:lnTo>
                    <a:pt x="472" y="70"/>
                  </a:lnTo>
                  <a:lnTo>
                    <a:pt x="475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79" y="70"/>
                  </a:lnTo>
                  <a:lnTo>
                    <a:pt x="483" y="68"/>
                  </a:lnTo>
                  <a:lnTo>
                    <a:pt x="485" y="68"/>
                  </a:lnTo>
                  <a:lnTo>
                    <a:pt x="488" y="68"/>
                  </a:lnTo>
                  <a:lnTo>
                    <a:pt x="489" y="68"/>
                  </a:lnTo>
                  <a:lnTo>
                    <a:pt x="490" y="68"/>
                  </a:lnTo>
                  <a:lnTo>
                    <a:pt x="490" y="67"/>
                  </a:lnTo>
                  <a:lnTo>
                    <a:pt x="493" y="67"/>
                  </a:lnTo>
                  <a:lnTo>
                    <a:pt x="494" y="67"/>
                  </a:lnTo>
                  <a:lnTo>
                    <a:pt x="494" y="66"/>
                  </a:lnTo>
                  <a:lnTo>
                    <a:pt x="493" y="66"/>
                  </a:lnTo>
                  <a:lnTo>
                    <a:pt x="490" y="65"/>
                  </a:lnTo>
                  <a:lnTo>
                    <a:pt x="489" y="65"/>
                  </a:lnTo>
                  <a:lnTo>
                    <a:pt x="488" y="65"/>
                  </a:lnTo>
                  <a:lnTo>
                    <a:pt x="488" y="62"/>
                  </a:lnTo>
                  <a:lnTo>
                    <a:pt x="487" y="62"/>
                  </a:lnTo>
                  <a:lnTo>
                    <a:pt x="485" y="61"/>
                  </a:lnTo>
                  <a:lnTo>
                    <a:pt x="483" y="61"/>
                  </a:lnTo>
                  <a:lnTo>
                    <a:pt x="481" y="60"/>
                  </a:lnTo>
                  <a:lnTo>
                    <a:pt x="478" y="60"/>
                  </a:lnTo>
                  <a:lnTo>
                    <a:pt x="476" y="60"/>
                  </a:lnTo>
                  <a:lnTo>
                    <a:pt x="471" y="60"/>
                  </a:lnTo>
                  <a:lnTo>
                    <a:pt x="470" y="60"/>
                  </a:lnTo>
                  <a:lnTo>
                    <a:pt x="468" y="60"/>
                  </a:lnTo>
                  <a:lnTo>
                    <a:pt x="467" y="60"/>
                  </a:lnTo>
                  <a:lnTo>
                    <a:pt x="466" y="60"/>
                  </a:lnTo>
                  <a:lnTo>
                    <a:pt x="466" y="61"/>
                  </a:lnTo>
                  <a:lnTo>
                    <a:pt x="464" y="61"/>
                  </a:lnTo>
                  <a:lnTo>
                    <a:pt x="462" y="61"/>
                  </a:lnTo>
                  <a:lnTo>
                    <a:pt x="462" y="62"/>
                  </a:lnTo>
                  <a:lnTo>
                    <a:pt x="461" y="62"/>
                  </a:lnTo>
                  <a:lnTo>
                    <a:pt x="460" y="62"/>
                  </a:lnTo>
                  <a:lnTo>
                    <a:pt x="461" y="61"/>
                  </a:lnTo>
                  <a:lnTo>
                    <a:pt x="462" y="61"/>
                  </a:lnTo>
                  <a:lnTo>
                    <a:pt x="462" y="60"/>
                  </a:lnTo>
                  <a:lnTo>
                    <a:pt x="461" y="60"/>
                  </a:lnTo>
                  <a:lnTo>
                    <a:pt x="460" y="60"/>
                  </a:lnTo>
                  <a:lnTo>
                    <a:pt x="459" y="60"/>
                  </a:lnTo>
                  <a:lnTo>
                    <a:pt x="459" y="61"/>
                  </a:lnTo>
                  <a:lnTo>
                    <a:pt x="458" y="61"/>
                  </a:lnTo>
                  <a:lnTo>
                    <a:pt x="458" y="60"/>
                  </a:lnTo>
                  <a:lnTo>
                    <a:pt x="456" y="60"/>
                  </a:lnTo>
                  <a:lnTo>
                    <a:pt x="454" y="60"/>
                  </a:lnTo>
                  <a:lnTo>
                    <a:pt x="453" y="60"/>
                  </a:lnTo>
                  <a:lnTo>
                    <a:pt x="450" y="59"/>
                  </a:lnTo>
                  <a:lnTo>
                    <a:pt x="448" y="59"/>
                  </a:lnTo>
                  <a:lnTo>
                    <a:pt x="445" y="57"/>
                  </a:lnTo>
                  <a:lnTo>
                    <a:pt x="444" y="57"/>
                  </a:lnTo>
                  <a:lnTo>
                    <a:pt x="443" y="57"/>
                  </a:lnTo>
                  <a:lnTo>
                    <a:pt x="442" y="57"/>
                  </a:lnTo>
                  <a:lnTo>
                    <a:pt x="439" y="57"/>
                  </a:lnTo>
                  <a:lnTo>
                    <a:pt x="436" y="59"/>
                  </a:lnTo>
                  <a:lnTo>
                    <a:pt x="432" y="59"/>
                  </a:lnTo>
                  <a:lnTo>
                    <a:pt x="431" y="59"/>
                  </a:lnTo>
                  <a:lnTo>
                    <a:pt x="426" y="59"/>
                  </a:lnTo>
                  <a:lnTo>
                    <a:pt x="424" y="59"/>
                  </a:lnTo>
                  <a:lnTo>
                    <a:pt x="421" y="59"/>
                  </a:lnTo>
                  <a:lnTo>
                    <a:pt x="419" y="59"/>
                  </a:lnTo>
                  <a:lnTo>
                    <a:pt x="418" y="59"/>
                  </a:lnTo>
                  <a:lnTo>
                    <a:pt x="414" y="59"/>
                  </a:lnTo>
                  <a:lnTo>
                    <a:pt x="413" y="59"/>
                  </a:lnTo>
                  <a:lnTo>
                    <a:pt x="410" y="59"/>
                  </a:lnTo>
                  <a:lnTo>
                    <a:pt x="408" y="59"/>
                  </a:lnTo>
                  <a:lnTo>
                    <a:pt x="407" y="59"/>
                  </a:lnTo>
                  <a:lnTo>
                    <a:pt x="407" y="60"/>
                  </a:lnTo>
                  <a:lnTo>
                    <a:pt x="407" y="61"/>
                  </a:lnTo>
                  <a:lnTo>
                    <a:pt x="407" y="62"/>
                  </a:lnTo>
                  <a:lnTo>
                    <a:pt x="407" y="65"/>
                  </a:lnTo>
                  <a:lnTo>
                    <a:pt x="408" y="65"/>
                  </a:lnTo>
                  <a:lnTo>
                    <a:pt x="408" y="66"/>
                  </a:lnTo>
                  <a:lnTo>
                    <a:pt x="407" y="66"/>
                  </a:lnTo>
                  <a:lnTo>
                    <a:pt x="405" y="66"/>
                  </a:lnTo>
                  <a:lnTo>
                    <a:pt x="404" y="66"/>
                  </a:lnTo>
                  <a:lnTo>
                    <a:pt x="404" y="67"/>
                  </a:lnTo>
                  <a:lnTo>
                    <a:pt x="403" y="67"/>
                  </a:lnTo>
                  <a:lnTo>
                    <a:pt x="401" y="67"/>
                  </a:lnTo>
                  <a:lnTo>
                    <a:pt x="399" y="67"/>
                  </a:lnTo>
                  <a:lnTo>
                    <a:pt x="398" y="67"/>
                  </a:lnTo>
                  <a:lnTo>
                    <a:pt x="398" y="68"/>
                  </a:lnTo>
                  <a:lnTo>
                    <a:pt x="397" y="68"/>
                  </a:lnTo>
                  <a:lnTo>
                    <a:pt x="396" y="68"/>
                  </a:lnTo>
                  <a:lnTo>
                    <a:pt x="395" y="70"/>
                  </a:lnTo>
                  <a:lnTo>
                    <a:pt x="392" y="70"/>
                  </a:lnTo>
                  <a:lnTo>
                    <a:pt x="391" y="70"/>
                  </a:lnTo>
                  <a:lnTo>
                    <a:pt x="390" y="70"/>
                  </a:lnTo>
                  <a:lnTo>
                    <a:pt x="390" y="71"/>
                  </a:lnTo>
                  <a:lnTo>
                    <a:pt x="391" y="71"/>
                  </a:lnTo>
                  <a:lnTo>
                    <a:pt x="391" y="72"/>
                  </a:lnTo>
                  <a:lnTo>
                    <a:pt x="390" y="72"/>
                  </a:lnTo>
                  <a:lnTo>
                    <a:pt x="388" y="72"/>
                  </a:lnTo>
                  <a:lnTo>
                    <a:pt x="387" y="72"/>
                  </a:lnTo>
                  <a:lnTo>
                    <a:pt x="386" y="72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2" y="74"/>
                  </a:lnTo>
                  <a:lnTo>
                    <a:pt x="382" y="76"/>
                  </a:lnTo>
                  <a:lnTo>
                    <a:pt x="381" y="76"/>
                  </a:lnTo>
                  <a:lnTo>
                    <a:pt x="380" y="76"/>
                  </a:lnTo>
                  <a:lnTo>
                    <a:pt x="379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4" y="77"/>
                  </a:lnTo>
                  <a:lnTo>
                    <a:pt x="374" y="78"/>
                  </a:lnTo>
                  <a:lnTo>
                    <a:pt x="373" y="78"/>
                  </a:lnTo>
                  <a:lnTo>
                    <a:pt x="371" y="78"/>
                  </a:lnTo>
                  <a:lnTo>
                    <a:pt x="370" y="78"/>
                  </a:lnTo>
                  <a:lnTo>
                    <a:pt x="369" y="79"/>
                  </a:lnTo>
                  <a:lnTo>
                    <a:pt x="368" y="79"/>
                  </a:lnTo>
                  <a:lnTo>
                    <a:pt x="368" y="80"/>
                  </a:lnTo>
                  <a:lnTo>
                    <a:pt x="370" y="80"/>
                  </a:lnTo>
                  <a:lnTo>
                    <a:pt x="373" y="80"/>
                  </a:lnTo>
                  <a:close/>
                  <a:moveTo>
                    <a:pt x="621" y="78"/>
                  </a:moveTo>
                  <a:lnTo>
                    <a:pt x="622" y="78"/>
                  </a:lnTo>
                  <a:lnTo>
                    <a:pt x="621" y="77"/>
                  </a:lnTo>
                  <a:lnTo>
                    <a:pt x="621" y="78"/>
                  </a:lnTo>
                  <a:close/>
                  <a:moveTo>
                    <a:pt x="632" y="74"/>
                  </a:moveTo>
                  <a:lnTo>
                    <a:pt x="635" y="74"/>
                  </a:lnTo>
                  <a:lnTo>
                    <a:pt x="636" y="74"/>
                  </a:lnTo>
                  <a:lnTo>
                    <a:pt x="637" y="74"/>
                  </a:lnTo>
                  <a:lnTo>
                    <a:pt x="638" y="74"/>
                  </a:lnTo>
                  <a:lnTo>
                    <a:pt x="639" y="74"/>
                  </a:lnTo>
                  <a:lnTo>
                    <a:pt x="641" y="74"/>
                  </a:lnTo>
                  <a:lnTo>
                    <a:pt x="643" y="74"/>
                  </a:lnTo>
                  <a:lnTo>
                    <a:pt x="643" y="72"/>
                  </a:lnTo>
                  <a:lnTo>
                    <a:pt x="644" y="72"/>
                  </a:lnTo>
                  <a:lnTo>
                    <a:pt x="646" y="72"/>
                  </a:lnTo>
                  <a:lnTo>
                    <a:pt x="647" y="72"/>
                  </a:lnTo>
                  <a:lnTo>
                    <a:pt x="646" y="71"/>
                  </a:lnTo>
                  <a:lnTo>
                    <a:pt x="647" y="70"/>
                  </a:lnTo>
                  <a:lnTo>
                    <a:pt x="647" y="68"/>
                  </a:lnTo>
                  <a:lnTo>
                    <a:pt x="648" y="68"/>
                  </a:lnTo>
                  <a:lnTo>
                    <a:pt x="648" y="70"/>
                  </a:lnTo>
                  <a:lnTo>
                    <a:pt x="649" y="70"/>
                  </a:lnTo>
                  <a:lnTo>
                    <a:pt x="649" y="68"/>
                  </a:lnTo>
                  <a:lnTo>
                    <a:pt x="648" y="68"/>
                  </a:lnTo>
                  <a:lnTo>
                    <a:pt x="648" y="67"/>
                  </a:lnTo>
                  <a:lnTo>
                    <a:pt x="648" y="66"/>
                  </a:lnTo>
                  <a:lnTo>
                    <a:pt x="647" y="66"/>
                  </a:lnTo>
                  <a:lnTo>
                    <a:pt x="646" y="66"/>
                  </a:lnTo>
                  <a:lnTo>
                    <a:pt x="644" y="65"/>
                  </a:lnTo>
                  <a:lnTo>
                    <a:pt x="646" y="65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49" y="65"/>
                  </a:lnTo>
                  <a:lnTo>
                    <a:pt x="653" y="65"/>
                  </a:lnTo>
                  <a:lnTo>
                    <a:pt x="654" y="65"/>
                  </a:lnTo>
                  <a:lnTo>
                    <a:pt x="654" y="62"/>
                  </a:lnTo>
                  <a:lnTo>
                    <a:pt x="655" y="62"/>
                  </a:lnTo>
                  <a:lnTo>
                    <a:pt x="656" y="62"/>
                  </a:lnTo>
                  <a:lnTo>
                    <a:pt x="658" y="62"/>
                  </a:lnTo>
                  <a:lnTo>
                    <a:pt x="658" y="65"/>
                  </a:lnTo>
                  <a:lnTo>
                    <a:pt x="659" y="62"/>
                  </a:lnTo>
                  <a:lnTo>
                    <a:pt x="659" y="65"/>
                  </a:lnTo>
                  <a:lnTo>
                    <a:pt x="662" y="65"/>
                  </a:lnTo>
                  <a:lnTo>
                    <a:pt x="664" y="65"/>
                  </a:lnTo>
                  <a:lnTo>
                    <a:pt x="664" y="66"/>
                  </a:lnTo>
                  <a:lnTo>
                    <a:pt x="665" y="65"/>
                  </a:lnTo>
                  <a:lnTo>
                    <a:pt x="664" y="65"/>
                  </a:lnTo>
                  <a:lnTo>
                    <a:pt x="664" y="62"/>
                  </a:lnTo>
                  <a:lnTo>
                    <a:pt x="667" y="62"/>
                  </a:lnTo>
                  <a:lnTo>
                    <a:pt x="669" y="62"/>
                  </a:lnTo>
                  <a:lnTo>
                    <a:pt x="671" y="62"/>
                  </a:lnTo>
                  <a:lnTo>
                    <a:pt x="672" y="62"/>
                  </a:lnTo>
                  <a:lnTo>
                    <a:pt x="673" y="62"/>
                  </a:lnTo>
                  <a:lnTo>
                    <a:pt x="677" y="61"/>
                  </a:lnTo>
                  <a:lnTo>
                    <a:pt x="683" y="61"/>
                  </a:lnTo>
                  <a:lnTo>
                    <a:pt x="682" y="62"/>
                  </a:lnTo>
                  <a:lnTo>
                    <a:pt x="683" y="65"/>
                  </a:lnTo>
                  <a:lnTo>
                    <a:pt x="684" y="65"/>
                  </a:lnTo>
                  <a:lnTo>
                    <a:pt x="686" y="65"/>
                  </a:lnTo>
                  <a:lnTo>
                    <a:pt x="688" y="65"/>
                  </a:lnTo>
                  <a:lnTo>
                    <a:pt x="688" y="66"/>
                  </a:lnTo>
                  <a:lnTo>
                    <a:pt x="686" y="66"/>
                  </a:lnTo>
                  <a:lnTo>
                    <a:pt x="683" y="66"/>
                  </a:lnTo>
                  <a:lnTo>
                    <a:pt x="683" y="67"/>
                  </a:lnTo>
                  <a:lnTo>
                    <a:pt x="682" y="67"/>
                  </a:lnTo>
                  <a:lnTo>
                    <a:pt x="681" y="66"/>
                  </a:lnTo>
                  <a:lnTo>
                    <a:pt x="681" y="67"/>
                  </a:lnTo>
                  <a:lnTo>
                    <a:pt x="682" y="68"/>
                  </a:lnTo>
                  <a:lnTo>
                    <a:pt x="681" y="68"/>
                  </a:lnTo>
                  <a:lnTo>
                    <a:pt x="676" y="68"/>
                  </a:lnTo>
                  <a:lnTo>
                    <a:pt x="675" y="68"/>
                  </a:lnTo>
                  <a:lnTo>
                    <a:pt x="673" y="68"/>
                  </a:lnTo>
                  <a:lnTo>
                    <a:pt x="673" y="70"/>
                  </a:lnTo>
                  <a:lnTo>
                    <a:pt x="672" y="70"/>
                  </a:lnTo>
                  <a:lnTo>
                    <a:pt x="667" y="71"/>
                  </a:lnTo>
                  <a:lnTo>
                    <a:pt x="669" y="71"/>
                  </a:lnTo>
                  <a:lnTo>
                    <a:pt x="671" y="71"/>
                  </a:lnTo>
                  <a:lnTo>
                    <a:pt x="672" y="71"/>
                  </a:lnTo>
                  <a:lnTo>
                    <a:pt x="676" y="72"/>
                  </a:lnTo>
                  <a:lnTo>
                    <a:pt x="675" y="72"/>
                  </a:lnTo>
                  <a:lnTo>
                    <a:pt x="675" y="74"/>
                  </a:lnTo>
                  <a:lnTo>
                    <a:pt x="673" y="76"/>
                  </a:lnTo>
                  <a:lnTo>
                    <a:pt x="675" y="76"/>
                  </a:lnTo>
                  <a:lnTo>
                    <a:pt x="676" y="76"/>
                  </a:lnTo>
                  <a:lnTo>
                    <a:pt x="679" y="74"/>
                  </a:lnTo>
                  <a:lnTo>
                    <a:pt x="677" y="74"/>
                  </a:lnTo>
                  <a:lnTo>
                    <a:pt x="679" y="72"/>
                  </a:lnTo>
                  <a:lnTo>
                    <a:pt x="677" y="72"/>
                  </a:lnTo>
                  <a:lnTo>
                    <a:pt x="677" y="71"/>
                  </a:lnTo>
                  <a:lnTo>
                    <a:pt x="679" y="71"/>
                  </a:lnTo>
                  <a:lnTo>
                    <a:pt x="679" y="70"/>
                  </a:lnTo>
                  <a:lnTo>
                    <a:pt x="681" y="70"/>
                  </a:lnTo>
                  <a:lnTo>
                    <a:pt x="682" y="70"/>
                  </a:lnTo>
                  <a:lnTo>
                    <a:pt x="683" y="70"/>
                  </a:lnTo>
                  <a:lnTo>
                    <a:pt x="684" y="70"/>
                  </a:lnTo>
                  <a:lnTo>
                    <a:pt x="684" y="71"/>
                  </a:lnTo>
                  <a:lnTo>
                    <a:pt x="683" y="71"/>
                  </a:lnTo>
                  <a:lnTo>
                    <a:pt x="682" y="72"/>
                  </a:lnTo>
                  <a:lnTo>
                    <a:pt x="681" y="72"/>
                  </a:lnTo>
                  <a:lnTo>
                    <a:pt x="681" y="74"/>
                  </a:lnTo>
                  <a:lnTo>
                    <a:pt x="681" y="76"/>
                  </a:lnTo>
                  <a:lnTo>
                    <a:pt x="681" y="77"/>
                  </a:lnTo>
                  <a:lnTo>
                    <a:pt x="679" y="77"/>
                  </a:lnTo>
                  <a:lnTo>
                    <a:pt x="679" y="78"/>
                  </a:lnTo>
                  <a:lnTo>
                    <a:pt x="677" y="78"/>
                  </a:lnTo>
                  <a:lnTo>
                    <a:pt x="676" y="78"/>
                  </a:lnTo>
                  <a:lnTo>
                    <a:pt x="675" y="79"/>
                  </a:lnTo>
                  <a:lnTo>
                    <a:pt x="675" y="80"/>
                  </a:lnTo>
                  <a:lnTo>
                    <a:pt x="673" y="80"/>
                  </a:lnTo>
                  <a:lnTo>
                    <a:pt x="673" y="83"/>
                  </a:lnTo>
                  <a:lnTo>
                    <a:pt x="672" y="83"/>
                  </a:lnTo>
                  <a:lnTo>
                    <a:pt x="671" y="84"/>
                  </a:lnTo>
                  <a:lnTo>
                    <a:pt x="669" y="84"/>
                  </a:lnTo>
                  <a:lnTo>
                    <a:pt x="667" y="84"/>
                  </a:lnTo>
                  <a:lnTo>
                    <a:pt x="666" y="84"/>
                  </a:lnTo>
                  <a:lnTo>
                    <a:pt x="665" y="84"/>
                  </a:lnTo>
                  <a:lnTo>
                    <a:pt x="662" y="85"/>
                  </a:lnTo>
                  <a:lnTo>
                    <a:pt x="659" y="85"/>
                  </a:lnTo>
                  <a:lnTo>
                    <a:pt x="658" y="85"/>
                  </a:lnTo>
                  <a:lnTo>
                    <a:pt x="656" y="85"/>
                  </a:lnTo>
                  <a:lnTo>
                    <a:pt x="655" y="85"/>
                  </a:lnTo>
                  <a:lnTo>
                    <a:pt x="654" y="85"/>
                  </a:lnTo>
                  <a:lnTo>
                    <a:pt x="653" y="85"/>
                  </a:lnTo>
                  <a:lnTo>
                    <a:pt x="650" y="84"/>
                  </a:lnTo>
                  <a:lnTo>
                    <a:pt x="653" y="84"/>
                  </a:lnTo>
                  <a:lnTo>
                    <a:pt x="654" y="83"/>
                  </a:lnTo>
                  <a:lnTo>
                    <a:pt x="653" y="83"/>
                  </a:lnTo>
                  <a:lnTo>
                    <a:pt x="650" y="84"/>
                  </a:lnTo>
                  <a:lnTo>
                    <a:pt x="650" y="85"/>
                  </a:lnTo>
                  <a:lnTo>
                    <a:pt x="653" y="87"/>
                  </a:lnTo>
                  <a:lnTo>
                    <a:pt x="650" y="87"/>
                  </a:lnTo>
                  <a:lnTo>
                    <a:pt x="649" y="87"/>
                  </a:lnTo>
                  <a:lnTo>
                    <a:pt x="649" y="88"/>
                  </a:lnTo>
                  <a:lnTo>
                    <a:pt x="648" y="88"/>
                  </a:lnTo>
                  <a:lnTo>
                    <a:pt x="647" y="88"/>
                  </a:lnTo>
                  <a:lnTo>
                    <a:pt x="646" y="88"/>
                  </a:lnTo>
                  <a:lnTo>
                    <a:pt x="644" y="88"/>
                  </a:lnTo>
                  <a:lnTo>
                    <a:pt x="643" y="88"/>
                  </a:lnTo>
                  <a:lnTo>
                    <a:pt x="641" y="88"/>
                  </a:lnTo>
                  <a:lnTo>
                    <a:pt x="639" y="88"/>
                  </a:lnTo>
                  <a:lnTo>
                    <a:pt x="638" y="88"/>
                  </a:lnTo>
                  <a:lnTo>
                    <a:pt x="638" y="87"/>
                  </a:lnTo>
                  <a:lnTo>
                    <a:pt x="638" y="85"/>
                  </a:lnTo>
                  <a:lnTo>
                    <a:pt x="637" y="85"/>
                  </a:lnTo>
                  <a:lnTo>
                    <a:pt x="638" y="84"/>
                  </a:lnTo>
                  <a:lnTo>
                    <a:pt x="637" y="84"/>
                  </a:lnTo>
                  <a:lnTo>
                    <a:pt x="637" y="83"/>
                  </a:lnTo>
                  <a:lnTo>
                    <a:pt x="636" y="83"/>
                  </a:lnTo>
                  <a:lnTo>
                    <a:pt x="635" y="83"/>
                  </a:lnTo>
                  <a:lnTo>
                    <a:pt x="635" y="80"/>
                  </a:lnTo>
                  <a:lnTo>
                    <a:pt x="632" y="80"/>
                  </a:lnTo>
                  <a:lnTo>
                    <a:pt x="632" y="79"/>
                  </a:lnTo>
                  <a:lnTo>
                    <a:pt x="631" y="79"/>
                  </a:lnTo>
                  <a:lnTo>
                    <a:pt x="630" y="79"/>
                  </a:lnTo>
                  <a:lnTo>
                    <a:pt x="629" y="79"/>
                  </a:lnTo>
                  <a:lnTo>
                    <a:pt x="629" y="78"/>
                  </a:lnTo>
                  <a:lnTo>
                    <a:pt x="627" y="78"/>
                  </a:lnTo>
                  <a:lnTo>
                    <a:pt x="626" y="78"/>
                  </a:lnTo>
                  <a:lnTo>
                    <a:pt x="624" y="79"/>
                  </a:lnTo>
                  <a:lnTo>
                    <a:pt x="624" y="78"/>
                  </a:lnTo>
                  <a:lnTo>
                    <a:pt x="622" y="78"/>
                  </a:lnTo>
                  <a:lnTo>
                    <a:pt x="622" y="77"/>
                  </a:lnTo>
                  <a:lnTo>
                    <a:pt x="621" y="77"/>
                  </a:lnTo>
                  <a:lnTo>
                    <a:pt x="620" y="76"/>
                  </a:lnTo>
                  <a:lnTo>
                    <a:pt x="619" y="76"/>
                  </a:lnTo>
                  <a:lnTo>
                    <a:pt x="618" y="76"/>
                  </a:lnTo>
                  <a:lnTo>
                    <a:pt x="616" y="76"/>
                  </a:lnTo>
                  <a:lnTo>
                    <a:pt x="616" y="74"/>
                  </a:lnTo>
                  <a:lnTo>
                    <a:pt x="618" y="74"/>
                  </a:lnTo>
                  <a:lnTo>
                    <a:pt x="618" y="72"/>
                  </a:lnTo>
                  <a:lnTo>
                    <a:pt x="619" y="72"/>
                  </a:lnTo>
                  <a:lnTo>
                    <a:pt x="620" y="72"/>
                  </a:lnTo>
                  <a:lnTo>
                    <a:pt x="620" y="71"/>
                  </a:lnTo>
                  <a:lnTo>
                    <a:pt x="621" y="71"/>
                  </a:lnTo>
                  <a:lnTo>
                    <a:pt x="622" y="71"/>
                  </a:lnTo>
                  <a:lnTo>
                    <a:pt x="624" y="71"/>
                  </a:lnTo>
                  <a:lnTo>
                    <a:pt x="626" y="71"/>
                  </a:lnTo>
                  <a:lnTo>
                    <a:pt x="627" y="71"/>
                  </a:lnTo>
                  <a:lnTo>
                    <a:pt x="629" y="71"/>
                  </a:lnTo>
                  <a:lnTo>
                    <a:pt x="629" y="72"/>
                  </a:lnTo>
                  <a:lnTo>
                    <a:pt x="630" y="72"/>
                  </a:lnTo>
                  <a:lnTo>
                    <a:pt x="631" y="72"/>
                  </a:lnTo>
                  <a:lnTo>
                    <a:pt x="630" y="74"/>
                  </a:lnTo>
                  <a:lnTo>
                    <a:pt x="631" y="74"/>
                  </a:lnTo>
                  <a:lnTo>
                    <a:pt x="632" y="74"/>
                  </a:lnTo>
                  <a:close/>
                  <a:moveTo>
                    <a:pt x="676" y="65"/>
                  </a:moveTo>
                  <a:lnTo>
                    <a:pt x="677" y="65"/>
                  </a:lnTo>
                  <a:lnTo>
                    <a:pt x="679" y="62"/>
                  </a:lnTo>
                  <a:lnTo>
                    <a:pt x="679" y="65"/>
                  </a:lnTo>
                  <a:lnTo>
                    <a:pt x="681" y="65"/>
                  </a:lnTo>
                  <a:lnTo>
                    <a:pt x="681" y="62"/>
                  </a:lnTo>
                  <a:lnTo>
                    <a:pt x="679" y="62"/>
                  </a:lnTo>
                  <a:lnTo>
                    <a:pt x="677" y="62"/>
                  </a:lnTo>
                  <a:lnTo>
                    <a:pt x="676" y="62"/>
                  </a:lnTo>
                  <a:lnTo>
                    <a:pt x="676" y="65"/>
                  </a:lnTo>
                  <a:close/>
                  <a:moveTo>
                    <a:pt x="664" y="72"/>
                  </a:moveTo>
                  <a:lnTo>
                    <a:pt x="665" y="72"/>
                  </a:lnTo>
                  <a:lnTo>
                    <a:pt x="665" y="71"/>
                  </a:lnTo>
                  <a:lnTo>
                    <a:pt x="664" y="71"/>
                  </a:lnTo>
                  <a:lnTo>
                    <a:pt x="664" y="72"/>
                  </a:lnTo>
                  <a:close/>
                  <a:moveTo>
                    <a:pt x="844" y="169"/>
                  </a:moveTo>
                  <a:lnTo>
                    <a:pt x="846" y="169"/>
                  </a:lnTo>
                  <a:lnTo>
                    <a:pt x="846" y="168"/>
                  </a:lnTo>
                  <a:lnTo>
                    <a:pt x="844" y="168"/>
                  </a:lnTo>
                  <a:lnTo>
                    <a:pt x="844" y="169"/>
                  </a:lnTo>
                  <a:close/>
                  <a:moveTo>
                    <a:pt x="949" y="167"/>
                  </a:moveTo>
                  <a:lnTo>
                    <a:pt x="947" y="167"/>
                  </a:lnTo>
                  <a:lnTo>
                    <a:pt x="946" y="168"/>
                  </a:lnTo>
                  <a:lnTo>
                    <a:pt x="947" y="168"/>
                  </a:lnTo>
                  <a:lnTo>
                    <a:pt x="949" y="167"/>
                  </a:lnTo>
                  <a:close/>
                  <a:moveTo>
                    <a:pt x="1006" y="139"/>
                  </a:moveTo>
                  <a:lnTo>
                    <a:pt x="1008" y="139"/>
                  </a:lnTo>
                  <a:lnTo>
                    <a:pt x="1008" y="140"/>
                  </a:lnTo>
                  <a:lnTo>
                    <a:pt x="1008" y="141"/>
                  </a:lnTo>
                  <a:lnTo>
                    <a:pt x="1006" y="141"/>
                  </a:lnTo>
                  <a:lnTo>
                    <a:pt x="1003" y="141"/>
                  </a:lnTo>
                  <a:lnTo>
                    <a:pt x="1003" y="140"/>
                  </a:lnTo>
                  <a:lnTo>
                    <a:pt x="1002" y="140"/>
                  </a:lnTo>
                  <a:lnTo>
                    <a:pt x="1001" y="140"/>
                  </a:lnTo>
                  <a:lnTo>
                    <a:pt x="1002" y="141"/>
                  </a:lnTo>
                  <a:lnTo>
                    <a:pt x="1003" y="141"/>
                  </a:lnTo>
                  <a:lnTo>
                    <a:pt x="1003" y="142"/>
                  </a:lnTo>
                  <a:lnTo>
                    <a:pt x="1003" y="145"/>
                  </a:lnTo>
                  <a:lnTo>
                    <a:pt x="1002" y="145"/>
                  </a:lnTo>
                  <a:lnTo>
                    <a:pt x="1001" y="145"/>
                  </a:lnTo>
                  <a:lnTo>
                    <a:pt x="1000" y="145"/>
                  </a:lnTo>
                  <a:lnTo>
                    <a:pt x="997" y="145"/>
                  </a:lnTo>
                  <a:lnTo>
                    <a:pt x="996" y="145"/>
                  </a:lnTo>
                  <a:lnTo>
                    <a:pt x="995" y="142"/>
                  </a:lnTo>
                  <a:lnTo>
                    <a:pt x="994" y="142"/>
                  </a:lnTo>
                  <a:lnTo>
                    <a:pt x="992" y="142"/>
                  </a:lnTo>
                  <a:lnTo>
                    <a:pt x="991" y="142"/>
                  </a:lnTo>
                  <a:lnTo>
                    <a:pt x="991" y="145"/>
                  </a:lnTo>
                  <a:lnTo>
                    <a:pt x="992" y="145"/>
                  </a:lnTo>
                  <a:lnTo>
                    <a:pt x="994" y="145"/>
                  </a:lnTo>
                  <a:lnTo>
                    <a:pt x="992" y="146"/>
                  </a:lnTo>
                  <a:lnTo>
                    <a:pt x="992" y="147"/>
                  </a:lnTo>
                  <a:lnTo>
                    <a:pt x="994" y="147"/>
                  </a:lnTo>
                  <a:lnTo>
                    <a:pt x="995" y="147"/>
                  </a:lnTo>
                  <a:lnTo>
                    <a:pt x="995" y="148"/>
                  </a:lnTo>
                  <a:lnTo>
                    <a:pt x="994" y="148"/>
                  </a:lnTo>
                  <a:lnTo>
                    <a:pt x="992" y="148"/>
                  </a:lnTo>
                  <a:lnTo>
                    <a:pt x="991" y="148"/>
                  </a:lnTo>
                  <a:lnTo>
                    <a:pt x="991" y="150"/>
                  </a:lnTo>
                  <a:lnTo>
                    <a:pt x="991" y="151"/>
                  </a:lnTo>
                  <a:lnTo>
                    <a:pt x="989" y="151"/>
                  </a:lnTo>
                  <a:lnTo>
                    <a:pt x="991" y="152"/>
                  </a:lnTo>
                  <a:lnTo>
                    <a:pt x="989" y="152"/>
                  </a:lnTo>
                  <a:lnTo>
                    <a:pt x="987" y="152"/>
                  </a:lnTo>
                  <a:lnTo>
                    <a:pt x="987" y="151"/>
                  </a:lnTo>
                  <a:lnTo>
                    <a:pt x="986" y="151"/>
                  </a:lnTo>
                  <a:lnTo>
                    <a:pt x="986" y="150"/>
                  </a:lnTo>
                  <a:lnTo>
                    <a:pt x="985" y="150"/>
                  </a:lnTo>
                  <a:lnTo>
                    <a:pt x="985" y="151"/>
                  </a:lnTo>
                  <a:lnTo>
                    <a:pt x="985" y="152"/>
                  </a:lnTo>
                  <a:lnTo>
                    <a:pt x="984" y="152"/>
                  </a:lnTo>
                  <a:lnTo>
                    <a:pt x="984" y="151"/>
                  </a:lnTo>
                  <a:lnTo>
                    <a:pt x="983" y="151"/>
                  </a:lnTo>
                  <a:lnTo>
                    <a:pt x="983" y="152"/>
                  </a:lnTo>
                  <a:lnTo>
                    <a:pt x="981" y="154"/>
                  </a:lnTo>
                  <a:lnTo>
                    <a:pt x="981" y="152"/>
                  </a:lnTo>
                  <a:lnTo>
                    <a:pt x="979" y="152"/>
                  </a:lnTo>
                  <a:lnTo>
                    <a:pt x="978" y="151"/>
                  </a:lnTo>
                  <a:lnTo>
                    <a:pt x="978" y="150"/>
                  </a:lnTo>
                  <a:lnTo>
                    <a:pt x="977" y="150"/>
                  </a:lnTo>
                  <a:lnTo>
                    <a:pt x="978" y="151"/>
                  </a:lnTo>
                  <a:lnTo>
                    <a:pt x="978" y="152"/>
                  </a:lnTo>
                  <a:lnTo>
                    <a:pt x="977" y="152"/>
                  </a:lnTo>
                  <a:lnTo>
                    <a:pt x="977" y="154"/>
                  </a:lnTo>
                  <a:lnTo>
                    <a:pt x="975" y="154"/>
                  </a:lnTo>
                  <a:lnTo>
                    <a:pt x="974" y="154"/>
                  </a:lnTo>
                  <a:lnTo>
                    <a:pt x="974" y="156"/>
                  </a:lnTo>
                  <a:lnTo>
                    <a:pt x="974" y="157"/>
                  </a:lnTo>
                  <a:lnTo>
                    <a:pt x="974" y="158"/>
                  </a:lnTo>
                  <a:lnTo>
                    <a:pt x="974" y="159"/>
                  </a:lnTo>
                  <a:lnTo>
                    <a:pt x="973" y="159"/>
                  </a:lnTo>
                  <a:lnTo>
                    <a:pt x="973" y="161"/>
                  </a:lnTo>
                  <a:lnTo>
                    <a:pt x="970" y="161"/>
                  </a:lnTo>
                  <a:lnTo>
                    <a:pt x="969" y="161"/>
                  </a:lnTo>
                  <a:lnTo>
                    <a:pt x="969" y="163"/>
                  </a:lnTo>
                  <a:lnTo>
                    <a:pt x="968" y="163"/>
                  </a:lnTo>
                  <a:lnTo>
                    <a:pt x="968" y="161"/>
                  </a:lnTo>
                  <a:lnTo>
                    <a:pt x="969" y="159"/>
                  </a:lnTo>
                  <a:lnTo>
                    <a:pt x="968" y="159"/>
                  </a:lnTo>
                  <a:lnTo>
                    <a:pt x="968" y="161"/>
                  </a:lnTo>
                  <a:lnTo>
                    <a:pt x="967" y="161"/>
                  </a:lnTo>
                  <a:lnTo>
                    <a:pt x="967" y="159"/>
                  </a:lnTo>
                  <a:lnTo>
                    <a:pt x="966" y="159"/>
                  </a:lnTo>
                  <a:lnTo>
                    <a:pt x="964" y="159"/>
                  </a:lnTo>
                  <a:lnTo>
                    <a:pt x="962" y="159"/>
                  </a:lnTo>
                  <a:lnTo>
                    <a:pt x="964" y="158"/>
                  </a:lnTo>
                  <a:lnTo>
                    <a:pt x="962" y="158"/>
                  </a:lnTo>
                  <a:lnTo>
                    <a:pt x="962" y="157"/>
                  </a:lnTo>
                  <a:lnTo>
                    <a:pt x="961" y="157"/>
                  </a:lnTo>
                  <a:lnTo>
                    <a:pt x="961" y="158"/>
                  </a:lnTo>
                  <a:lnTo>
                    <a:pt x="960" y="159"/>
                  </a:lnTo>
                  <a:lnTo>
                    <a:pt x="958" y="159"/>
                  </a:lnTo>
                  <a:lnTo>
                    <a:pt x="958" y="158"/>
                  </a:lnTo>
                  <a:lnTo>
                    <a:pt x="957" y="158"/>
                  </a:lnTo>
                  <a:lnTo>
                    <a:pt x="957" y="157"/>
                  </a:lnTo>
                  <a:lnTo>
                    <a:pt x="958" y="157"/>
                  </a:lnTo>
                  <a:lnTo>
                    <a:pt x="960" y="156"/>
                  </a:lnTo>
                  <a:lnTo>
                    <a:pt x="958" y="156"/>
                  </a:lnTo>
                  <a:lnTo>
                    <a:pt x="957" y="156"/>
                  </a:lnTo>
                  <a:lnTo>
                    <a:pt x="957" y="157"/>
                  </a:lnTo>
                  <a:lnTo>
                    <a:pt x="956" y="157"/>
                  </a:lnTo>
                  <a:lnTo>
                    <a:pt x="956" y="156"/>
                  </a:lnTo>
                  <a:lnTo>
                    <a:pt x="956" y="154"/>
                  </a:lnTo>
                  <a:lnTo>
                    <a:pt x="956" y="152"/>
                  </a:lnTo>
                  <a:lnTo>
                    <a:pt x="955" y="152"/>
                  </a:lnTo>
                  <a:lnTo>
                    <a:pt x="956" y="151"/>
                  </a:lnTo>
                  <a:lnTo>
                    <a:pt x="955" y="151"/>
                  </a:lnTo>
                  <a:lnTo>
                    <a:pt x="956" y="150"/>
                  </a:lnTo>
                  <a:lnTo>
                    <a:pt x="957" y="150"/>
                  </a:lnTo>
                  <a:lnTo>
                    <a:pt x="958" y="150"/>
                  </a:lnTo>
                  <a:lnTo>
                    <a:pt x="958" y="148"/>
                  </a:lnTo>
                  <a:lnTo>
                    <a:pt x="957" y="148"/>
                  </a:lnTo>
                  <a:lnTo>
                    <a:pt x="952" y="148"/>
                  </a:lnTo>
                  <a:lnTo>
                    <a:pt x="951" y="148"/>
                  </a:lnTo>
                  <a:lnTo>
                    <a:pt x="951" y="147"/>
                  </a:lnTo>
                  <a:lnTo>
                    <a:pt x="950" y="147"/>
                  </a:lnTo>
                  <a:lnTo>
                    <a:pt x="950" y="146"/>
                  </a:lnTo>
                  <a:lnTo>
                    <a:pt x="949" y="146"/>
                  </a:lnTo>
                  <a:lnTo>
                    <a:pt x="947" y="146"/>
                  </a:lnTo>
                  <a:lnTo>
                    <a:pt x="947" y="145"/>
                  </a:lnTo>
                  <a:lnTo>
                    <a:pt x="949" y="142"/>
                  </a:lnTo>
                  <a:lnTo>
                    <a:pt x="947" y="142"/>
                  </a:lnTo>
                  <a:lnTo>
                    <a:pt x="947" y="145"/>
                  </a:lnTo>
                  <a:lnTo>
                    <a:pt x="946" y="145"/>
                  </a:lnTo>
                  <a:lnTo>
                    <a:pt x="944" y="145"/>
                  </a:lnTo>
                  <a:lnTo>
                    <a:pt x="946" y="142"/>
                  </a:lnTo>
                  <a:lnTo>
                    <a:pt x="946" y="141"/>
                  </a:lnTo>
                  <a:lnTo>
                    <a:pt x="944" y="141"/>
                  </a:lnTo>
                  <a:lnTo>
                    <a:pt x="944" y="140"/>
                  </a:lnTo>
                  <a:lnTo>
                    <a:pt x="943" y="140"/>
                  </a:lnTo>
                  <a:lnTo>
                    <a:pt x="944" y="141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0" y="141"/>
                  </a:lnTo>
                  <a:lnTo>
                    <a:pt x="940" y="142"/>
                  </a:lnTo>
                  <a:lnTo>
                    <a:pt x="940" y="145"/>
                  </a:lnTo>
                  <a:lnTo>
                    <a:pt x="939" y="142"/>
                  </a:lnTo>
                  <a:lnTo>
                    <a:pt x="938" y="142"/>
                  </a:lnTo>
                  <a:lnTo>
                    <a:pt x="938" y="145"/>
                  </a:lnTo>
                  <a:lnTo>
                    <a:pt x="935" y="145"/>
                  </a:lnTo>
                  <a:lnTo>
                    <a:pt x="935" y="142"/>
                  </a:lnTo>
                  <a:lnTo>
                    <a:pt x="934" y="142"/>
                  </a:lnTo>
                  <a:lnTo>
                    <a:pt x="933" y="142"/>
                  </a:lnTo>
                  <a:lnTo>
                    <a:pt x="933" y="141"/>
                  </a:lnTo>
                  <a:lnTo>
                    <a:pt x="932" y="142"/>
                  </a:lnTo>
                  <a:lnTo>
                    <a:pt x="933" y="142"/>
                  </a:lnTo>
                  <a:lnTo>
                    <a:pt x="933" y="145"/>
                  </a:lnTo>
                  <a:lnTo>
                    <a:pt x="933" y="146"/>
                  </a:lnTo>
                  <a:lnTo>
                    <a:pt x="934" y="146"/>
                  </a:lnTo>
                  <a:lnTo>
                    <a:pt x="934" y="147"/>
                  </a:lnTo>
                  <a:lnTo>
                    <a:pt x="935" y="147"/>
                  </a:lnTo>
                  <a:lnTo>
                    <a:pt x="935" y="148"/>
                  </a:lnTo>
                  <a:lnTo>
                    <a:pt x="935" y="150"/>
                  </a:lnTo>
                  <a:lnTo>
                    <a:pt x="934" y="150"/>
                  </a:lnTo>
                  <a:lnTo>
                    <a:pt x="934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2" y="150"/>
                  </a:lnTo>
                  <a:lnTo>
                    <a:pt x="930" y="150"/>
                  </a:lnTo>
                  <a:lnTo>
                    <a:pt x="929" y="150"/>
                  </a:lnTo>
                  <a:lnTo>
                    <a:pt x="928" y="150"/>
                  </a:lnTo>
                  <a:lnTo>
                    <a:pt x="928" y="148"/>
                  </a:lnTo>
                  <a:lnTo>
                    <a:pt x="926" y="148"/>
                  </a:lnTo>
                  <a:lnTo>
                    <a:pt x="924" y="148"/>
                  </a:lnTo>
                  <a:lnTo>
                    <a:pt x="923" y="148"/>
                  </a:lnTo>
                  <a:lnTo>
                    <a:pt x="923" y="150"/>
                  </a:lnTo>
                  <a:lnTo>
                    <a:pt x="924" y="150"/>
                  </a:lnTo>
                  <a:lnTo>
                    <a:pt x="924" y="151"/>
                  </a:lnTo>
                  <a:lnTo>
                    <a:pt x="926" y="151"/>
                  </a:lnTo>
                  <a:lnTo>
                    <a:pt x="926" y="152"/>
                  </a:lnTo>
                  <a:lnTo>
                    <a:pt x="924" y="152"/>
                  </a:lnTo>
                  <a:lnTo>
                    <a:pt x="924" y="154"/>
                  </a:lnTo>
                  <a:lnTo>
                    <a:pt x="926" y="154"/>
                  </a:lnTo>
                  <a:lnTo>
                    <a:pt x="926" y="152"/>
                  </a:lnTo>
                  <a:lnTo>
                    <a:pt x="928" y="152"/>
                  </a:lnTo>
                  <a:lnTo>
                    <a:pt x="929" y="152"/>
                  </a:lnTo>
                  <a:lnTo>
                    <a:pt x="930" y="152"/>
                  </a:lnTo>
                  <a:lnTo>
                    <a:pt x="932" y="152"/>
                  </a:lnTo>
                  <a:lnTo>
                    <a:pt x="933" y="152"/>
                  </a:lnTo>
                  <a:lnTo>
                    <a:pt x="932" y="154"/>
                  </a:lnTo>
                  <a:lnTo>
                    <a:pt x="930" y="154"/>
                  </a:lnTo>
                  <a:lnTo>
                    <a:pt x="930" y="156"/>
                  </a:lnTo>
                  <a:lnTo>
                    <a:pt x="932" y="156"/>
                  </a:lnTo>
                  <a:lnTo>
                    <a:pt x="933" y="156"/>
                  </a:lnTo>
                  <a:lnTo>
                    <a:pt x="933" y="157"/>
                  </a:lnTo>
                  <a:lnTo>
                    <a:pt x="932" y="157"/>
                  </a:lnTo>
                  <a:lnTo>
                    <a:pt x="932" y="158"/>
                  </a:lnTo>
                  <a:lnTo>
                    <a:pt x="933" y="158"/>
                  </a:lnTo>
                  <a:lnTo>
                    <a:pt x="933" y="159"/>
                  </a:lnTo>
                  <a:lnTo>
                    <a:pt x="933" y="161"/>
                  </a:lnTo>
                  <a:lnTo>
                    <a:pt x="933" y="163"/>
                  </a:lnTo>
                  <a:lnTo>
                    <a:pt x="934" y="161"/>
                  </a:lnTo>
                  <a:lnTo>
                    <a:pt x="934" y="159"/>
                  </a:lnTo>
                  <a:lnTo>
                    <a:pt x="935" y="161"/>
                  </a:lnTo>
                  <a:lnTo>
                    <a:pt x="938" y="163"/>
                  </a:lnTo>
                  <a:lnTo>
                    <a:pt x="939" y="163"/>
                  </a:lnTo>
                  <a:lnTo>
                    <a:pt x="939" y="164"/>
                  </a:lnTo>
                  <a:lnTo>
                    <a:pt x="938" y="164"/>
                  </a:lnTo>
                  <a:lnTo>
                    <a:pt x="938" y="165"/>
                  </a:lnTo>
                  <a:lnTo>
                    <a:pt x="939" y="164"/>
                  </a:lnTo>
                  <a:lnTo>
                    <a:pt x="940" y="164"/>
                  </a:lnTo>
                  <a:lnTo>
                    <a:pt x="940" y="165"/>
                  </a:lnTo>
                  <a:lnTo>
                    <a:pt x="941" y="165"/>
                  </a:lnTo>
                  <a:lnTo>
                    <a:pt x="941" y="167"/>
                  </a:lnTo>
                  <a:lnTo>
                    <a:pt x="943" y="167"/>
                  </a:lnTo>
                  <a:lnTo>
                    <a:pt x="943" y="165"/>
                  </a:lnTo>
                  <a:lnTo>
                    <a:pt x="944" y="164"/>
                  </a:lnTo>
                  <a:lnTo>
                    <a:pt x="944" y="165"/>
                  </a:lnTo>
                  <a:lnTo>
                    <a:pt x="946" y="165"/>
                  </a:lnTo>
                  <a:lnTo>
                    <a:pt x="946" y="167"/>
                  </a:lnTo>
                  <a:lnTo>
                    <a:pt x="944" y="168"/>
                  </a:lnTo>
                  <a:lnTo>
                    <a:pt x="946" y="168"/>
                  </a:lnTo>
                  <a:lnTo>
                    <a:pt x="946" y="169"/>
                  </a:lnTo>
                  <a:lnTo>
                    <a:pt x="943" y="169"/>
                  </a:lnTo>
                  <a:lnTo>
                    <a:pt x="943" y="171"/>
                  </a:lnTo>
                  <a:lnTo>
                    <a:pt x="943" y="173"/>
                  </a:lnTo>
                  <a:lnTo>
                    <a:pt x="944" y="171"/>
                  </a:lnTo>
                  <a:lnTo>
                    <a:pt x="944" y="173"/>
                  </a:lnTo>
                  <a:lnTo>
                    <a:pt x="946" y="173"/>
                  </a:lnTo>
                  <a:lnTo>
                    <a:pt x="944" y="174"/>
                  </a:lnTo>
                  <a:lnTo>
                    <a:pt x="946" y="174"/>
                  </a:lnTo>
                  <a:lnTo>
                    <a:pt x="947" y="174"/>
                  </a:lnTo>
                  <a:lnTo>
                    <a:pt x="949" y="174"/>
                  </a:lnTo>
                  <a:lnTo>
                    <a:pt x="950" y="174"/>
                  </a:lnTo>
                  <a:lnTo>
                    <a:pt x="947" y="175"/>
                  </a:lnTo>
                  <a:lnTo>
                    <a:pt x="949" y="175"/>
                  </a:lnTo>
                  <a:lnTo>
                    <a:pt x="950" y="175"/>
                  </a:lnTo>
                  <a:lnTo>
                    <a:pt x="950" y="176"/>
                  </a:lnTo>
                  <a:lnTo>
                    <a:pt x="950" y="178"/>
                  </a:lnTo>
                  <a:lnTo>
                    <a:pt x="951" y="178"/>
                  </a:lnTo>
                  <a:lnTo>
                    <a:pt x="950" y="179"/>
                  </a:lnTo>
                  <a:lnTo>
                    <a:pt x="950" y="181"/>
                  </a:lnTo>
                  <a:lnTo>
                    <a:pt x="950" y="182"/>
                  </a:lnTo>
                  <a:lnTo>
                    <a:pt x="949" y="182"/>
                  </a:lnTo>
                  <a:lnTo>
                    <a:pt x="949" y="181"/>
                  </a:lnTo>
                  <a:lnTo>
                    <a:pt x="949" y="179"/>
                  </a:lnTo>
                  <a:lnTo>
                    <a:pt x="947" y="179"/>
                  </a:lnTo>
                  <a:lnTo>
                    <a:pt x="947" y="181"/>
                  </a:lnTo>
                  <a:lnTo>
                    <a:pt x="947" y="182"/>
                  </a:lnTo>
                  <a:lnTo>
                    <a:pt x="946" y="182"/>
                  </a:lnTo>
                  <a:lnTo>
                    <a:pt x="946" y="184"/>
                  </a:lnTo>
                  <a:lnTo>
                    <a:pt x="944" y="184"/>
                  </a:lnTo>
                  <a:lnTo>
                    <a:pt x="943" y="184"/>
                  </a:lnTo>
                  <a:lnTo>
                    <a:pt x="943" y="182"/>
                  </a:lnTo>
                  <a:lnTo>
                    <a:pt x="943" y="181"/>
                  </a:lnTo>
                  <a:lnTo>
                    <a:pt x="944" y="181"/>
                  </a:lnTo>
                  <a:lnTo>
                    <a:pt x="944" y="179"/>
                  </a:lnTo>
                  <a:lnTo>
                    <a:pt x="943" y="179"/>
                  </a:lnTo>
                  <a:lnTo>
                    <a:pt x="941" y="179"/>
                  </a:lnTo>
                  <a:lnTo>
                    <a:pt x="941" y="181"/>
                  </a:lnTo>
                  <a:lnTo>
                    <a:pt x="940" y="181"/>
                  </a:lnTo>
                  <a:lnTo>
                    <a:pt x="940" y="182"/>
                  </a:lnTo>
                  <a:lnTo>
                    <a:pt x="941" y="182"/>
                  </a:lnTo>
                  <a:lnTo>
                    <a:pt x="941" y="184"/>
                  </a:lnTo>
                  <a:lnTo>
                    <a:pt x="940" y="184"/>
                  </a:lnTo>
                  <a:lnTo>
                    <a:pt x="939" y="184"/>
                  </a:lnTo>
                  <a:lnTo>
                    <a:pt x="939" y="185"/>
                  </a:lnTo>
                  <a:lnTo>
                    <a:pt x="940" y="185"/>
                  </a:lnTo>
                  <a:lnTo>
                    <a:pt x="940" y="186"/>
                  </a:lnTo>
                  <a:lnTo>
                    <a:pt x="940" y="187"/>
                  </a:lnTo>
                  <a:lnTo>
                    <a:pt x="940" y="190"/>
                  </a:lnTo>
                  <a:lnTo>
                    <a:pt x="939" y="190"/>
                  </a:lnTo>
                  <a:lnTo>
                    <a:pt x="939" y="187"/>
                  </a:lnTo>
                  <a:lnTo>
                    <a:pt x="938" y="187"/>
                  </a:lnTo>
                  <a:lnTo>
                    <a:pt x="935" y="187"/>
                  </a:lnTo>
                  <a:lnTo>
                    <a:pt x="938" y="186"/>
                  </a:lnTo>
                  <a:lnTo>
                    <a:pt x="935" y="186"/>
                  </a:lnTo>
                  <a:lnTo>
                    <a:pt x="935" y="187"/>
                  </a:lnTo>
                  <a:lnTo>
                    <a:pt x="934" y="187"/>
                  </a:lnTo>
                  <a:lnTo>
                    <a:pt x="934" y="190"/>
                  </a:lnTo>
                  <a:lnTo>
                    <a:pt x="935" y="190"/>
                  </a:lnTo>
                  <a:lnTo>
                    <a:pt x="935" y="191"/>
                  </a:lnTo>
                  <a:lnTo>
                    <a:pt x="935" y="192"/>
                  </a:lnTo>
                  <a:lnTo>
                    <a:pt x="935" y="193"/>
                  </a:lnTo>
                  <a:lnTo>
                    <a:pt x="938" y="192"/>
                  </a:lnTo>
                  <a:lnTo>
                    <a:pt x="938" y="193"/>
                  </a:lnTo>
                  <a:lnTo>
                    <a:pt x="939" y="193"/>
                  </a:lnTo>
                  <a:lnTo>
                    <a:pt x="940" y="193"/>
                  </a:lnTo>
                  <a:lnTo>
                    <a:pt x="941" y="193"/>
                  </a:lnTo>
                  <a:lnTo>
                    <a:pt x="940" y="195"/>
                  </a:lnTo>
                  <a:lnTo>
                    <a:pt x="939" y="195"/>
                  </a:lnTo>
                  <a:lnTo>
                    <a:pt x="938" y="195"/>
                  </a:lnTo>
                  <a:lnTo>
                    <a:pt x="935" y="195"/>
                  </a:lnTo>
                  <a:lnTo>
                    <a:pt x="934" y="195"/>
                  </a:lnTo>
                  <a:lnTo>
                    <a:pt x="934" y="193"/>
                  </a:lnTo>
                  <a:lnTo>
                    <a:pt x="933" y="193"/>
                  </a:lnTo>
                  <a:lnTo>
                    <a:pt x="933" y="192"/>
                  </a:lnTo>
                  <a:lnTo>
                    <a:pt x="932" y="192"/>
                  </a:lnTo>
                  <a:lnTo>
                    <a:pt x="932" y="191"/>
                  </a:lnTo>
                  <a:lnTo>
                    <a:pt x="933" y="191"/>
                  </a:lnTo>
                  <a:lnTo>
                    <a:pt x="933" y="190"/>
                  </a:lnTo>
                  <a:lnTo>
                    <a:pt x="933" y="187"/>
                  </a:lnTo>
                  <a:lnTo>
                    <a:pt x="932" y="190"/>
                  </a:lnTo>
                  <a:lnTo>
                    <a:pt x="930" y="190"/>
                  </a:lnTo>
                  <a:lnTo>
                    <a:pt x="929" y="190"/>
                  </a:lnTo>
                  <a:lnTo>
                    <a:pt x="929" y="187"/>
                  </a:lnTo>
                  <a:lnTo>
                    <a:pt x="930" y="186"/>
                  </a:lnTo>
                  <a:lnTo>
                    <a:pt x="929" y="186"/>
                  </a:lnTo>
                  <a:lnTo>
                    <a:pt x="929" y="187"/>
                  </a:lnTo>
                  <a:lnTo>
                    <a:pt x="928" y="187"/>
                  </a:lnTo>
                  <a:lnTo>
                    <a:pt x="926" y="187"/>
                  </a:lnTo>
                  <a:lnTo>
                    <a:pt x="926" y="186"/>
                  </a:lnTo>
                  <a:lnTo>
                    <a:pt x="924" y="186"/>
                  </a:lnTo>
                  <a:lnTo>
                    <a:pt x="924" y="187"/>
                  </a:lnTo>
                  <a:lnTo>
                    <a:pt x="923" y="187"/>
                  </a:lnTo>
                  <a:lnTo>
                    <a:pt x="923" y="186"/>
                  </a:lnTo>
                  <a:lnTo>
                    <a:pt x="922" y="186"/>
                  </a:lnTo>
                  <a:lnTo>
                    <a:pt x="921" y="186"/>
                  </a:lnTo>
                  <a:lnTo>
                    <a:pt x="920" y="186"/>
                  </a:lnTo>
                  <a:lnTo>
                    <a:pt x="917" y="186"/>
                  </a:lnTo>
                  <a:lnTo>
                    <a:pt x="917" y="185"/>
                  </a:lnTo>
                  <a:lnTo>
                    <a:pt x="917" y="184"/>
                  </a:lnTo>
                  <a:lnTo>
                    <a:pt x="916" y="184"/>
                  </a:lnTo>
                  <a:lnTo>
                    <a:pt x="915" y="182"/>
                  </a:lnTo>
                  <a:lnTo>
                    <a:pt x="913" y="182"/>
                  </a:lnTo>
                  <a:lnTo>
                    <a:pt x="913" y="181"/>
                  </a:lnTo>
                  <a:lnTo>
                    <a:pt x="912" y="181"/>
                  </a:lnTo>
                  <a:lnTo>
                    <a:pt x="913" y="179"/>
                  </a:lnTo>
                  <a:lnTo>
                    <a:pt x="912" y="179"/>
                  </a:lnTo>
                  <a:lnTo>
                    <a:pt x="912" y="178"/>
                  </a:lnTo>
                  <a:lnTo>
                    <a:pt x="911" y="178"/>
                  </a:lnTo>
                  <a:lnTo>
                    <a:pt x="911" y="179"/>
                  </a:lnTo>
                  <a:lnTo>
                    <a:pt x="911" y="181"/>
                  </a:lnTo>
                  <a:lnTo>
                    <a:pt x="911" y="182"/>
                  </a:lnTo>
                  <a:lnTo>
                    <a:pt x="909" y="182"/>
                  </a:lnTo>
                  <a:lnTo>
                    <a:pt x="907" y="181"/>
                  </a:lnTo>
                  <a:lnTo>
                    <a:pt x="907" y="179"/>
                  </a:lnTo>
                  <a:lnTo>
                    <a:pt x="906" y="179"/>
                  </a:lnTo>
                  <a:lnTo>
                    <a:pt x="905" y="179"/>
                  </a:lnTo>
                  <a:lnTo>
                    <a:pt x="906" y="178"/>
                  </a:lnTo>
                  <a:lnTo>
                    <a:pt x="905" y="178"/>
                  </a:lnTo>
                  <a:lnTo>
                    <a:pt x="904" y="178"/>
                  </a:lnTo>
                  <a:lnTo>
                    <a:pt x="904" y="176"/>
                  </a:lnTo>
                  <a:lnTo>
                    <a:pt x="903" y="176"/>
                  </a:lnTo>
                  <a:lnTo>
                    <a:pt x="901" y="176"/>
                  </a:lnTo>
                  <a:lnTo>
                    <a:pt x="899" y="176"/>
                  </a:lnTo>
                  <a:lnTo>
                    <a:pt x="898" y="176"/>
                  </a:lnTo>
                  <a:lnTo>
                    <a:pt x="898" y="178"/>
                  </a:lnTo>
                  <a:lnTo>
                    <a:pt x="898" y="179"/>
                  </a:lnTo>
                  <a:lnTo>
                    <a:pt x="899" y="179"/>
                  </a:lnTo>
                  <a:lnTo>
                    <a:pt x="899" y="181"/>
                  </a:lnTo>
                  <a:lnTo>
                    <a:pt x="901" y="181"/>
                  </a:lnTo>
                  <a:lnTo>
                    <a:pt x="901" y="182"/>
                  </a:lnTo>
                  <a:lnTo>
                    <a:pt x="903" y="182"/>
                  </a:lnTo>
                  <a:lnTo>
                    <a:pt x="903" y="184"/>
                  </a:lnTo>
                  <a:lnTo>
                    <a:pt x="903" y="185"/>
                  </a:lnTo>
                  <a:lnTo>
                    <a:pt x="904" y="185"/>
                  </a:lnTo>
                  <a:lnTo>
                    <a:pt x="905" y="185"/>
                  </a:lnTo>
                  <a:lnTo>
                    <a:pt x="904" y="186"/>
                  </a:lnTo>
                  <a:lnTo>
                    <a:pt x="905" y="186"/>
                  </a:lnTo>
                  <a:lnTo>
                    <a:pt x="905" y="185"/>
                  </a:lnTo>
                  <a:lnTo>
                    <a:pt x="906" y="185"/>
                  </a:lnTo>
                  <a:lnTo>
                    <a:pt x="907" y="185"/>
                  </a:lnTo>
                  <a:lnTo>
                    <a:pt x="907" y="186"/>
                  </a:lnTo>
                  <a:lnTo>
                    <a:pt x="907" y="187"/>
                  </a:lnTo>
                  <a:lnTo>
                    <a:pt x="909" y="186"/>
                  </a:lnTo>
                  <a:lnTo>
                    <a:pt x="909" y="187"/>
                  </a:lnTo>
                  <a:lnTo>
                    <a:pt x="911" y="187"/>
                  </a:lnTo>
                  <a:lnTo>
                    <a:pt x="909" y="190"/>
                  </a:lnTo>
                  <a:lnTo>
                    <a:pt x="911" y="190"/>
                  </a:lnTo>
                  <a:lnTo>
                    <a:pt x="911" y="187"/>
                  </a:lnTo>
                  <a:lnTo>
                    <a:pt x="912" y="190"/>
                  </a:lnTo>
                  <a:lnTo>
                    <a:pt x="912" y="191"/>
                  </a:lnTo>
                  <a:lnTo>
                    <a:pt x="912" y="192"/>
                  </a:lnTo>
                  <a:lnTo>
                    <a:pt x="915" y="191"/>
                  </a:lnTo>
                  <a:lnTo>
                    <a:pt x="915" y="192"/>
                  </a:lnTo>
                  <a:lnTo>
                    <a:pt x="916" y="192"/>
                  </a:lnTo>
                  <a:lnTo>
                    <a:pt x="916" y="193"/>
                  </a:lnTo>
                  <a:lnTo>
                    <a:pt x="916" y="195"/>
                  </a:lnTo>
                  <a:lnTo>
                    <a:pt x="916" y="196"/>
                  </a:lnTo>
                  <a:lnTo>
                    <a:pt x="917" y="196"/>
                  </a:lnTo>
                  <a:lnTo>
                    <a:pt x="917" y="198"/>
                  </a:lnTo>
                  <a:lnTo>
                    <a:pt x="920" y="198"/>
                  </a:lnTo>
                  <a:lnTo>
                    <a:pt x="920" y="199"/>
                  </a:lnTo>
                  <a:lnTo>
                    <a:pt x="917" y="199"/>
                  </a:lnTo>
                  <a:lnTo>
                    <a:pt x="917" y="201"/>
                  </a:lnTo>
                  <a:lnTo>
                    <a:pt x="917" y="202"/>
                  </a:lnTo>
                  <a:lnTo>
                    <a:pt x="916" y="202"/>
                  </a:lnTo>
                  <a:lnTo>
                    <a:pt x="915" y="202"/>
                  </a:lnTo>
                  <a:lnTo>
                    <a:pt x="913" y="202"/>
                  </a:lnTo>
                  <a:lnTo>
                    <a:pt x="912" y="202"/>
                  </a:lnTo>
                  <a:lnTo>
                    <a:pt x="911" y="202"/>
                  </a:lnTo>
                  <a:lnTo>
                    <a:pt x="911" y="201"/>
                  </a:lnTo>
                  <a:lnTo>
                    <a:pt x="909" y="201"/>
                  </a:lnTo>
                  <a:lnTo>
                    <a:pt x="907" y="199"/>
                  </a:lnTo>
                  <a:lnTo>
                    <a:pt x="907" y="201"/>
                  </a:lnTo>
                  <a:lnTo>
                    <a:pt x="906" y="199"/>
                  </a:lnTo>
                  <a:lnTo>
                    <a:pt x="906" y="201"/>
                  </a:lnTo>
                  <a:lnTo>
                    <a:pt x="905" y="199"/>
                  </a:lnTo>
                  <a:lnTo>
                    <a:pt x="904" y="199"/>
                  </a:lnTo>
                  <a:lnTo>
                    <a:pt x="904" y="198"/>
                  </a:lnTo>
                  <a:lnTo>
                    <a:pt x="903" y="199"/>
                  </a:lnTo>
                  <a:lnTo>
                    <a:pt x="903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8" y="198"/>
                  </a:lnTo>
                  <a:lnTo>
                    <a:pt x="897" y="198"/>
                  </a:lnTo>
                  <a:lnTo>
                    <a:pt x="895" y="198"/>
                  </a:lnTo>
                  <a:lnTo>
                    <a:pt x="890" y="198"/>
                  </a:lnTo>
                  <a:lnTo>
                    <a:pt x="889" y="196"/>
                  </a:lnTo>
                  <a:lnTo>
                    <a:pt x="888" y="196"/>
                  </a:lnTo>
                  <a:lnTo>
                    <a:pt x="888" y="195"/>
                  </a:lnTo>
                  <a:lnTo>
                    <a:pt x="887" y="195"/>
                  </a:lnTo>
                  <a:lnTo>
                    <a:pt x="886" y="195"/>
                  </a:lnTo>
                  <a:lnTo>
                    <a:pt x="884" y="193"/>
                  </a:lnTo>
                  <a:lnTo>
                    <a:pt x="886" y="192"/>
                  </a:lnTo>
                  <a:lnTo>
                    <a:pt x="884" y="192"/>
                  </a:lnTo>
                  <a:lnTo>
                    <a:pt x="882" y="192"/>
                  </a:lnTo>
                  <a:lnTo>
                    <a:pt x="882" y="191"/>
                  </a:lnTo>
                  <a:lnTo>
                    <a:pt x="884" y="191"/>
                  </a:lnTo>
                  <a:lnTo>
                    <a:pt x="884" y="190"/>
                  </a:lnTo>
                  <a:lnTo>
                    <a:pt x="882" y="191"/>
                  </a:lnTo>
                  <a:lnTo>
                    <a:pt x="881" y="191"/>
                  </a:lnTo>
                  <a:lnTo>
                    <a:pt x="880" y="191"/>
                  </a:lnTo>
                  <a:lnTo>
                    <a:pt x="880" y="190"/>
                  </a:lnTo>
                  <a:lnTo>
                    <a:pt x="878" y="190"/>
                  </a:lnTo>
                  <a:lnTo>
                    <a:pt x="878" y="191"/>
                  </a:lnTo>
                  <a:lnTo>
                    <a:pt x="877" y="191"/>
                  </a:lnTo>
                  <a:lnTo>
                    <a:pt x="876" y="191"/>
                  </a:lnTo>
                  <a:lnTo>
                    <a:pt x="875" y="191"/>
                  </a:lnTo>
                  <a:lnTo>
                    <a:pt x="875" y="190"/>
                  </a:lnTo>
                  <a:lnTo>
                    <a:pt x="872" y="190"/>
                  </a:lnTo>
                  <a:lnTo>
                    <a:pt x="871" y="187"/>
                  </a:lnTo>
                  <a:lnTo>
                    <a:pt x="870" y="187"/>
                  </a:lnTo>
                  <a:lnTo>
                    <a:pt x="869" y="187"/>
                  </a:lnTo>
                  <a:lnTo>
                    <a:pt x="869" y="186"/>
                  </a:lnTo>
                  <a:lnTo>
                    <a:pt x="870" y="186"/>
                  </a:lnTo>
                  <a:lnTo>
                    <a:pt x="870" y="185"/>
                  </a:lnTo>
                  <a:lnTo>
                    <a:pt x="869" y="185"/>
                  </a:lnTo>
                  <a:lnTo>
                    <a:pt x="869" y="186"/>
                  </a:lnTo>
                  <a:lnTo>
                    <a:pt x="867" y="186"/>
                  </a:lnTo>
                  <a:lnTo>
                    <a:pt x="866" y="186"/>
                  </a:lnTo>
                  <a:lnTo>
                    <a:pt x="864" y="186"/>
                  </a:lnTo>
                  <a:lnTo>
                    <a:pt x="864" y="185"/>
                  </a:lnTo>
                  <a:lnTo>
                    <a:pt x="863" y="185"/>
                  </a:lnTo>
                  <a:lnTo>
                    <a:pt x="863" y="184"/>
                  </a:lnTo>
                  <a:lnTo>
                    <a:pt x="861" y="184"/>
                  </a:lnTo>
                  <a:lnTo>
                    <a:pt x="861" y="182"/>
                  </a:lnTo>
                  <a:lnTo>
                    <a:pt x="860" y="182"/>
                  </a:lnTo>
                  <a:lnTo>
                    <a:pt x="859" y="182"/>
                  </a:lnTo>
                  <a:lnTo>
                    <a:pt x="859" y="181"/>
                  </a:lnTo>
                  <a:lnTo>
                    <a:pt x="860" y="181"/>
                  </a:lnTo>
                  <a:lnTo>
                    <a:pt x="861" y="181"/>
                  </a:lnTo>
                  <a:lnTo>
                    <a:pt x="864" y="181"/>
                  </a:lnTo>
                  <a:lnTo>
                    <a:pt x="866" y="181"/>
                  </a:lnTo>
                  <a:lnTo>
                    <a:pt x="867" y="181"/>
                  </a:lnTo>
                  <a:lnTo>
                    <a:pt x="869" y="181"/>
                  </a:lnTo>
                  <a:lnTo>
                    <a:pt x="869" y="179"/>
                  </a:lnTo>
                  <a:lnTo>
                    <a:pt x="870" y="179"/>
                  </a:lnTo>
                  <a:lnTo>
                    <a:pt x="870" y="178"/>
                  </a:lnTo>
                  <a:lnTo>
                    <a:pt x="869" y="178"/>
                  </a:lnTo>
                  <a:lnTo>
                    <a:pt x="869" y="179"/>
                  </a:lnTo>
                  <a:lnTo>
                    <a:pt x="867" y="179"/>
                  </a:lnTo>
                  <a:lnTo>
                    <a:pt x="867" y="178"/>
                  </a:lnTo>
                  <a:lnTo>
                    <a:pt x="867" y="176"/>
                  </a:lnTo>
                  <a:lnTo>
                    <a:pt x="866" y="176"/>
                  </a:lnTo>
                  <a:lnTo>
                    <a:pt x="864" y="176"/>
                  </a:lnTo>
                  <a:lnTo>
                    <a:pt x="864" y="178"/>
                  </a:lnTo>
                  <a:lnTo>
                    <a:pt x="863" y="178"/>
                  </a:lnTo>
                  <a:lnTo>
                    <a:pt x="863" y="176"/>
                  </a:lnTo>
                  <a:lnTo>
                    <a:pt x="861" y="176"/>
                  </a:lnTo>
                  <a:lnTo>
                    <a:pt x="861" y="175"/>
                  </a:lnTo>
                  <a:lnTo>
                    <a:pt x="863" y="175"/>
                  </a:lnTo>
                  <a:lnTo>
                    <a:pt x="863" y="174"/>
                  </a:lnTo>
                  <a:lnTo>
                    <a:pt x="861" y="175"/>
                  </a:lnTo>
                  <a:lnTo>
                    <a:pt x="860" y="175"/>
                  </a:lnTo>
                  <a:lnTo>
                    <a:pt x="859" y="176"/>
                  </a:lnTo>
                  <a:lnTo>
                    <a:pt x="858" y="175"/>
                  </a:lnTo>
                  <a:lnTo>
                    <a:pt x="858" y="174"/>
                  </a:lnTo>
                  <a:lnTo>
                    <a:pt x="859" y="174"/>
                  </a:lnTo>
                  <a:lnTo>
                    <a:pt x="859" y="173"/>
                  </a:lnTo>
                  <a:lnTo>
                    <a:pt x="858" y="174"/>
                  </a:lnTo>
                  <a:lnTo>
                    <a:pt x="855" y="174"/>
                  </a:lnTo>
                  <a:lnTo>
                    <a:pt x="854" y="173"/>
                  </a:lnTo>
                  <a:lnTo>
                    <a:pt x="855" y="173"/>
                  </a:lnTo>
                  <a:lnTo>
                    <a:pt x="855" y="171"/>
                  </a:lnTo>
                  <a:lnTo>
                    <a:pt x="854" y="171"/>
                  </a:lnTo>
                  <a:lnTo>
                    <a:pt x="854" y="169"/>
                  </a:lnTo>
                  <a:lnTo>
                    <a:pt x="853" y="168"/>
                  </a:lnTo>
                  <a:lnTo>
                    <a:pt x="853" y="167"/>
                  </a:lnTo>
                  <a:lnTo>
                    <a:pt x="854" y="167"/>
                  </a:lnTo>
                  <a:lnTo>
                    <a:pt x="854" y="165"/>
                  </a:lnTo>
                  <a:lnTo>
                    <a:pt x="853" y="167"/>
                  </a:lnTo>
                  <a:lnTo>
                    <a:pt x="853" y="165"/>
                  </a:lnTo>
                  <a:lnTo>
                    <a:pt x="852" y="165"/>
                  </a:lnTo>
                  <a:lnTo>
                    <a:pt x="852" y="167"/>
                  </a:lnTo>
                  <a:lnTo>
                    <a:pt x="850" y="167"/>
                  </a:lnTo>
                  <a:lnTo>
                    <a:pt x="849" y="167"/>
                  </a:lnTo>
                  <a:lnTo>
                    <a:pt x="848" y="167"/>
                  </a:lnTo>
                  <a:lnTo>
                    <a:pt x="848" y="165"/>
                  </a:lnTo>
                  <a:lnTo>
                    <a:pt x="846" y="165"/>
                  </a:lnTo>
                  <a:lnTo>
                    <a:pt x="844" y="167"/>
                  </a:lnTo>
                  <a:lnTo>
                    <a:pt x="844" y="165"/>
                  </a:lnTo>
                  <a:lnTo>
                    <a:pt x="843" y="165"/>
                  </a:lnTo>
                  <a:lnTo>
                    <a:pt x="842" y="165"/>
                  </a:lnTo>
                  <a:lnTo>
                    <a:pt x="842" y="164"/>
                  </a:lnTo>
                  <a:lnTo>
                    <a:pt x="843" y="164"/>
                  </a:lnTo>
                  <a:lnTo>
                    <a:pt x="843" y="163"/>
                  </a:lnTo>
                  <a:lnTo>
                    <a:pt x="842" y="163"/>
                  </a:lnTo>
                  <a:lnTo>
                    <a:pt x="842" y="164"/>
                  </a:lnTo>
                  <a:lnTo>
                    <a:pt x="841" y="164"/>
                  </a:lnTo>
                  <a:lnTo>
                    <a:pt x="840" y="164"/>
                  </a:lnTo>
                  <a:lnTo>
                    <a:pt x="840" y="165"/>
                  </a:lnTo>
                  <a:lnTo>
                    <a:pt x="841" y="165"/>
                  </a:lnTo>
                  <a:lnTo>
                    <a:pt x="842" y="165"/>
                  </a:lnTo>
                  <a:lnTo>
                    <a:pt x="842" y="167"/>
                  </a:lnTo>
                  <a:lnTo>
                    <a:pt x="841" y="167"/>
                  </a:lnTo>
                  <a:lnTo>
                    <a:pt x="841" y="168"/>
                  </a:lnTo>
                  <a:lnTo>
                    <a:pt x="840" y="168"/>
                  </a:lnTo>
                  <a:lnTo>
                    <a:pt x="837" y="168"/>
                  </a:lnTo>
                  <a:lnTo>
                    <a:pt x="836" y="168"/>
                  </a:lnTo>
                  <a:lnTo>
                    <a:pt x="835" y="168"/>
                  </a:lnTo>
                  <a:lnTo>
                    <a:pt x="833" y="168"/>
                  </a:lnTo>
                  <a:lnTo>
                    <a:pt x="832" y="168"/>
                  </a:lnTo>
                  <a:lnTo>
                    <a:pt x="832" y="167"/>
                  </a:lnTo>
                  <a:lnTo>
                    <a:pt x="831" y="167"/>
                  </a:lnTo>
                  <a:lnTo>
                    <a:pt x="829" y="167"/>
                  </a:lnTo>
                  <a:lnTo>
                    <a:pt x="827" y="167"/>
                  </a:lnTo>
                  <a:lnTo>
                    <a:pt x="827" y="165"/>
                  </a:lnTo>
                  <a:lnTo>
                    <a:pt x="826" y="165"/>
                  </a:lnTo>
                  <a:lnTo>
                    <a:pt x="826" y="167"/>
                  </a:lnTo>
                  <a:lnTo>
                    <a:pt x="827" y="167"/>
                  </a:lnTo>
                  <a:lnTo>
                    <a:pt x="827" y="168"/>
                  </a:lnTo>
                  <a:lnTo>
                    <a:pt x="826" y="168"/>
                  </a:lnTo>
                  <a:lnTo>
                    <a:pt x="825" y="167"/>
                  </a:lnTo>
                  <a:lnTo>
                    <a:pt x="825" y="168"/>
                  </a:lnTo>
                  <a:lnTo>
                    <a:pt x="826" y="168"/>
                  </a:lnTo>
                  <a:lnTo>
                    <a:pt x="826" y="169"/>
                  </a:lnTo>
                  <a:lnTo>
                    <a:pt x="825" y="169"/>
                  </a:lnTo>
                  <a:lnTo>
                    <a:pt x="824" y="168"/>
                  </a:lnTo>
                  <a:lnTo>
                    <a:pt x="823" y="168"/>
                  </a:lnTo>
                  <a:lnTo>
                    <a:pt x="821" y="169"/>
                  </a:lnTo>
                  <a:lnTo>
                    <a:pt x="819" y="169"/>
                  </a:lnTo>
                  <a:lnTo>
                    <a:pt x="818" y="169"/>
                  </a:lnTo>
                  <a:lnTo>
                    <a:pt x="816" y="169"/>
                  </a:lnTo>
                  <a:lnTo>
                    <a:pt x="815" y="169"/>
                  </a:lnTo>
                  <a:lnTo>
                    <a:pt x="814" y="169"/>
                  </a:lnTo>
                  <a:lnTo>
                    <a:pt x="814" y="171"/>
                  </a:lnTo>
                  <a:lnTo>
                    <a:pt x="813" y="171"/>
                  </a:lnTo>
                  <a:lnTo>
                    <a:pt x="810" y="171"/>
                  </a:lnTo>
                  <a:lnTo>
                    <a:pt x="809" y="171"/>
                  </a:lnTo>
                  <a:lnTo>
                    <a:pt x="809" y="169"/>
                  </a:lnTo>
                  <a:lnTo>
                    <a:pt x="808" y="169"/>
                  </a:lnTo>
                  <a:lnTo>
                    <a:pt x="807" y="171"/>
                  </a:lnTo>
                  <a:lnTo>
                    <a:pt x="806" y="171"/>
                  </a:lnTo>
                  <a:lnTo>
                    <a:pt x="807" y="169"/>
                  </a:lnTo>
                  <a:lnTo>
                    <a:pt x="806" y="169"/>
                  </a:lnTo>
                  <a:lnTo>
                    <a:pt x="804" y="168"/>
                  </a:lnTo>
                  <a:lnTo>
                    <a:pt x="804" y="169"/>
                  </a:lnTo>
                  <a:lnTo>
                    <a:pt x="802" y="169"/>
                  </a:lnTo>
                  <a:lnTo>
                    <a:pt x="801" y="169"/>
                  </a:lnTo>
                  <a:lnTo>
                    <a:pt x="801" y="168"/>
                  </a:lnTo>
                  <a:lnTo>
                    <a:pt x="801" y="167"/>
                  </a:lnTo>
                  <a:lnTo>
                    <a:pt x="801" y="165"/>
                  </a:lnTo>
                  <a:lnTo>
                    <a:pt x="801" y="164"/>
                  </a:lnTo>
                  <a:lnTo>
                    <a:pt x="802" y="164"/>
                  </a:lnTo>
                  <a:lnTo>
                    <a:pt x="804" y="164"/>
                  </a:lnTo>
                  <a:lnTo>
                    <a:pt x="804" y="163"/>
                  </a:lnTo>
                  <a:lnTo>
                    <a:pt x="804" y="161"/>
                  </a:lnTo>
                  <a:lnTo>
                    <a:pt x="806" y="161"/>
                  </a:lnTo>
                  <a:lnTo>
                    <a:pt x="807" y="161"/>
                  </a:lnTo>
                  <a:lnTo>
                    <a:pt x="807" y="159"/>
                  </a:lnTo>
                  <a:lnTo>
                    <a:pt x="808" y="159"/>
                  </a:lnTo>
                  <a:lnTo>
                    <a:pt x="809" y="159"/>
                  </a:lnTo>
                  <a:lnTo>
                    <a:pt x="810" y="159"/>
                  </a:lnTo>
                  <a:lnTo>
                    <a:pt x="813" y="159"/>
                  </a:lnTo>
                  <a:lnTo>
                    <a:pt x="814" y="158"/>
                  </a:lnTo>
                  <a:lnTo>
                    <a:pt x="815" y="158"/>
                  </a:lnTo>
                  <a:lnTo>
                    <a:pt x="815" y="157"/>
                  </a:lnTo>
                  <a:lnTo>
                    <a:pt x="815" y="156"/>
                  </a:lnTo>
                  <a:lnTo>
                    <a:pt x="816" y="157"/>
                  </a:lnTo>
                  <a:lnTo>
                    <a:pt x="818" y="156"/>
                  </a:lnTo>
                  <a:lnTo>
                    <a:pt x="819" y="156"/>
                  </a:lnTo>
                  <a:lnTo>
                    <a:pt x="821" y="156"/>
                  </a:lnTo>
                  <a:lnTo>
                    <a:pt x="823" y="156"/>
                  </a:lnTo>
                  <a:lnTo>
                    <a:pt x="824" y="156"/>
                  </a:lnTo>
                  <a:lnTo>
                    <a:pt x="825" y="156"/>
                  </a:lnTo>
                  <a:lnTo>
                    <a:pt x="827" y="157"/>
                  </a:lnTo>
                  <a:lnTo>
                    <a:pt x="829" y="157"/>
                  </a:lnTo>
                  <a:lnTo>
                    <a:pt x="831" y="157"/>
                  </a:lnTo>
                  <a:lnTo>
                    <a:pt x="831" y="158"/>
                  </a:lnTo>
                  <a:lnTo>
                    <a:pt x="832" y="158"/>
                  </a:lnTo>
                  <a:lnTo>
                    <a:pt x="832" y="157"/>
                  </a:lnTo>
                  <a:lnTo>
                    <a:pt x="835" y="157"/>
                  </a:lnTo>
                  <a:lnTo>
                    <a:pt x="836" y="157"/>
                  </a:lnTo>
                  <a:lnTo>
                    <a:pt x="840" y="157"/>
                  </a:lnTo>
                  <a:lnTo>
                    <a:pt x="841" y="158"/>
                  </a:lnTo>
                  <a:lnTo>
                    <a:pt x="841" y="157"/>
                  </a:lnTo>
                  <a:lnTo>
                    <a:pt x="842" y="157"/>
                  </a:lnTo>
                  <a:lnTo>
                    <a:pt x="842" y="156"/>
                  </a:lnTo>
                  <a:lnTo>
                    <a:pt x="843" y="156"/>
                  </a:lnTo>
                  <a:lnTo>
                    <a:pt x="844" y="156"/>
                  </a:lnTo>
                  <a:lnTo>
                    <a:pt x="846" y="156"/>
                  </a:lnTo>
                  <a:lnTo>
                    <a:pt x="848" y="156"/>
                  </a:lnTo>
                  <a:lnTo>
                    <a:pt x="848" y="157"/>
                  </a:lnTo>
                  <a:lnTo>
                    <a:pt x="849" y="157"/>
                  </a:lnTo>
                  <a:lnTo>
                    <a:pt x="850" y="156"/>
                  </a:lnTo>
                  <a:lnTo>
                    <a:pt x="852" y="156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5" y="154"/>
                  </a:lnTo>
                  <a:lnTo>
                    <a:pt x="858" y="154"/>
                  </a:lnTo>
                  <a:lnTo>
                    <a:pt x="859" y="154"/>
                  </a:lnTo>
                  <a:lnTo>
                    <a:pt x="859" y="156"/>
                  </a:lnTo>
                  <a:lnTo>
                    <a:pt x="860" y="156"/>
                  </a:lnTo>
                  <a:lnTo>
                    <a:pt x="861" y="156"/>
                  </a:lnTo>
                  <a:lnTo>
                    <a:pt x="861" y="154"/>
                  </a:lnTo>
                  <a:lnTo>
                    <a:pt x="861" y="152"/>
                  </a:lnTo>
                  <a:lnTo>
                    <a:pt x="861" y="151"/>
                  </a:lnTo>
                  <a:lnTo>
                    <a:pt x="860" y="151"/>
                  </a:lnTo>
                  <a:lnTo>
                    <a:pt x="859" y="150"/>
                  </a:lnTo>
                  <a:lnTo>
                    <a:pt x="858" y="148"/>
                  </a:lnTo>
                  <a:lnTo>
                    <a:pt x="855" y="147"/>
                  </a:lnTo>
                  <a:lnTo>
                    <a:pt x="858" y="146"/>
                  </a:lnTo>
                  <a:lnTo>
                    <a:pt x="859" y="146"/>
                  </a:lnTo>
                  <a:lnTo>
                    <a:pt x="861" y="145"/>
                  </a:lnTo>
                  <a:lnTo>
                    <a:pt x="863" y="145"/>
                  </a:lnTo>
                  <a:lnTo>
                    <a:pt x="864" y="145"/>
                  </a:lnTo>
                  <a:lnTo>
                    <a:pt x="866" y="145"/>
                  </a:lnTo>
                  <a:lnTo>
                    <a:pt x="866" y="142"/>
                  </a:lnTo>
                  <a:lnTo>
                    <a:pt x="867" y="142"/>
                  </a:lnTo>
                  <a:lnTo>
                    <a:pt x="871" y="141"/>
                  </a:lnTo>
                  <a:lnTo>
                    <a:pt x="872" y="141"/>
                  </a:lnTo>
                  <a:lnTo>
                    <a:pt x="872" y="140"/>
                  </a:lnTo>
                  <a:lnTo>
                    <a:pt x="875" y="140"/>
                  </a:lnTo>
                  <a:lnTo>
                    <a:pt x="876" y="140"/>
                  </a:lnTo>
                  <a:lnTo>
                    <a:pt x="877" y="140"/>
                  </a:lnTo>
                  <a:lnTo>
                    <a:pt x="878" y="140"/>
                  </a:lnTo>
                  <a:lnTo>
                    <a:pt x="878" y="139"/>
                  </a:lnTo>
                  <a:lnTo>
                    <a:pt x="880" y="137"/>
                  </a:lnTo>
                  <a:lnTo>
                    <a:pt x="881" y="137"/>
                  </a:lnTo>
                  <a:lnTo>
                    <a:pt x="882" y="136"/>
                  </a:lnTo>
                  <a:lnTo>
                    <a:pt x="884" y="136"/>
                  </a:lnTo>
                  <a:lnTo>
                    <a:pt x="887" y="136"/>
                  </a:lnTo>
                  <a:lnTo>
                    <a:pt x="888" y="136"/>
                  </a:lnTo>
                  <a:lnTo>
                    <a:pt x="888" y="134"/>
                  </a:lnTo>
                  <a:lnTo>
                    <a:pt x="889" y="134"/>
                  </a:lnTo>
                  <a:lnTo>
                    <a:pt x="889" y="133"/>
                  </a:lnTo>
                  <a:lnTo>
                    <a:pt x="890" y="131"/>
                  </a:lnTo>
                  <a:lnTo>
                    <a:pt x="889" y="131"/>
                  </a:lnTo>
                  <a:lnTo>
                    <a:pt x="890" y="130"/>
                  </a:lnTo>
                  <a:lnTo>
                    <a:pt x="890" y="129"/>
                  </a:lnTo>
                  <a:lnTo>
                    <a:pt x="889" y="129"/>
                  </a:lnTo>
                  <a:lnTo>
                    <a:pt x="889" y="128"/>
                  </a:lnTo>
                  <a:lnTo>
                    <a:pt x="890" y="128"/>
                  </a:lnTo>
                  <a:lnTo>
                    <a:pt x="890" y="125"/>
                  </a:lnTo>
                  <a:lnTo>
                    <a:pt x="889" y="125"/>
                  </a:lnTo>
                  <a:lnTo>
                    <a:pt x="888" y="125"/>
                  </a:lnTo>
                  <a:lnTo>
                    <a:pt x="889" y="124"/>
                  </a:lnTo>
                  <a:lnTo>
                    <a:pt x="889" y="123"/>
                  </a:lnTo>
                  <a:lnTo>
                    <a:pt x="890" y="123"/>
                  </a:lnTo>
                  <a:lnTo>
                    <a:pt x="890" y="122"/>
                  </a:lnTo>
                  <a:lnTo>
                    <a:pt x="889" y="122"/>
                  </a:lnTo>
                  <a:lnTo>
                    <a:pt x="888" y="122"/>
                  </a:lnTo>
                  <a:lnTo>
                    <a:pt x="887" y="122"/>
                  </a:lnTo>
                  <a:lnTo>
                    <a:pt x="887" y="121"/>
                  </a:lnTo>
                  <a:lnTo>
                    <a:pt x="886" y="122"/>
                  </a:lnTo>
                  <a:lnTo>
                    <a:pt x="884" y="122"/>
                  </a:lnTo>
                  <a:lnTo>
                    <a:pt x="886" y="121"/>
                  </a:lnTo>
                  <a:lnTo>
                    <a:pt x="884" y="121"/>
                  </a:lnTo>
                  <a:lnTo>
                    <a:pt x="882" y="121"/>
                  </a:lnTo>
                  <a:lnTo>
                    <a:pt x="882" y="119"/>
                  </a:lnTo>
                  <a:lnTo>
                    <a:pt x="881" y="119"/>
                  </a:lnTo>
                  <a:lnTo>
                    <a:pt x="880" y="119"/>
                  </a:lnTo>
                  <a:lnTo>
                    <a:pt x="878" y="119"/>
                  </a:lnTo>
                  <a:lnTo>
                    <a:pt x="878" y="118"/>
                  </a:lnTo>
                  <a:lnTo>
                    <a:pt x="877" y="118"/>
                  </a:lnTo>
                  <a:lnTo>
                    <a:pt x="877" y="116"/>
                  </a:lnTo>
                  <a:lnTo>
                    <a:pt x="878" y="116"/>
                  </a:lnTo>
                  <a:lnTo>
                    <a:pt x="878" y="114"/>
                  </a:lnTo>
                  <a:lnTo>
                    <a:pt x="878" y="113"/>
                  </a:lnTo>
                  <a:lnTo>
                    <a:pt x="880" y="113"/>
                  </a:lnTo>
                  <a:lnTo>
                    <a:pt x="880" y="112"/>
                  </a:lnTo>
                  <a:lnTo>
                    <a:pt x="878" y="112"/>
                  </a:lnTo>
                  <a:lnTo>
                    <a:pt x="877" y="112"/>
                  </a:lnTo>
                  <a:lnTo>
                    <a:pt x="876" y="113"/>
                  </a:lnTo>
                  <a:lnTo>
                    <a:pt x="875" y="113"/>
                  </a:lnTo>
                  <a:lnTo>
                    <a:pt x="875" y="114"/>
                  </a:lnTo>
                  <a:lnTo>
                    <a:pt x="872" y="114"/>
                  </a:lnTo>
                  <a:lnTo>
                    <a:pt x="871" y="113"/>
                  </a:lnTo>
                  <a:lnTo>
                    <a:pt x="870" y="113"/>
                  </a:lnTo>
                  <a:lnTo>
                    <a:pt x="869" y="114"/>
                  </a:lnTo>
                  <a:lnTo>
                    <a:pt x="867" y="114"/>
                  </a:lnTo>
                  <a:lnTo>
                    <a:pt x="866" y="114"/>
                  </a:lnTo>
                  <a:lnTo>
                    <a:pt x="864" y="114"/>
                  </a:lnTo>
                  <a:lnTo>
                    <a:pt x="863" y="114"/>
                  </a:lnTo>
                  <a:lnTo>
                    <a:pt x="863" y="116"/>
                  </a:lnTo>
                  <a:lnTo>
                    <a:pt x="859" y="116"/>
                  </a:lnTo>
                  <a:lnTo>
                    <a:pt x="855" y="116"/>
                  </a:lnTo>
                  <a:lnTo>
                    <a:pt x="854" y="116"/>
                  </a:lnTo>
                  <a:lnTo>
                    <a:pt x="858" y="114"/>
                  </a:lnTo>
                  <a:lnTo>
                    <a:pt x="858" y="113"/>
                  </a:lnTo>
                  <a:lnTo>
                    <a:pt x="859" y="113"/>
                  </a:lnTo>
                  <a:lnTo>
                    <a:pt x="860" y="112"/>
                  </a:lnTo>
                  <a:lnTo>
                    <a:pt x="863" y="113"/>
                  </a:lnTo>
                  <a:lnTo>
                    <a:pt x="864" y="113"/>
                  </a:lnTo>
                  <a:lnTo>
                    <a:pt x="866" y="113"/>
                  </a:lnTo>
                  <a:lnTo>
                    <a:pt x="866" y="112"/>
                  </a:lnTo>
                  <a:lnTo>
                    <a:pt x="867" y="112"/>
                  </a:lnTo>
                  <a:lnTo>
                    <a:pt x="869" y="112"/>
                  </a:lnTo>
                  <a:lnTo>
                    <a:pt x="870" y="112"/>
                  </a:lnTo>
                  <a:lnTo>
                    <a:pt x="871" y="111"/>
                  </a:lnTo>
                  <a:lnTo>
                    <a:pt x="870" y="111"/>
                  </a:lnTo>
                  <a:lnTo>
                    <a:pt x="870" y="110"/>
                  </a:lnTo>
                  <a:lnTo>
                    <a:pt x="869" y="110"/>
                  </a:lnTo>
                  <a:lnTo>
                    <a:pt x="867" y="110"/>
                  </a:lnTo>
                  <a:lnTo>
                    <a:pt x="866" y="110"/>
                  </a:lnTo>
                  <a:lnTo>
                    <a:pt x="864" y="110"/>
                  </a:lnTo>
                  <a:lnTo>
                    <a:pt x="864" y="107"/>
                  </a:lnTo>
                  <a:lnTo>
                    <a:pt x="863" y="107"/>
                  </a:lnTo>
                  <a:lnTo>
                    <a:pt x="863" y="106"/>
                  </a:lnTo>
                  <a:lnTo>
                    <a:pt x="864" y="106"/>
                  </a:lnTo>
                  <a:lnTo>
                    <a:pt x="866" y="106"/>
                  </a:lnTo>
                  <a:lnTo>
                    <a:pt x="866" y="105"/>
                  </a:lnTo>
                  <a:lnTo>
                    <a:pt x="864" y="105"/>
                  </a:lnTo>
                  <a:lnTo>
                    <a:pt x="863" y="106"/>
                  </a:lnTo>
                  <a:lnTo>
                    <a:pt x="861" y="106"/>
                  </a:lnTo>
                  <a:lnTo>
                    <a:pt x="860" y="106"/>
                  </a:lnTo>
                  <a:lnTo>
                    <a:pt x="861" y="105"/>
                  </a:lnTo>
                  <a:lnTo>
                    <a:pt x="863" y="105"/>
                  </a:lnTo>
                  <a:lnTo>
                    <a:pt x="863" y="104"/>
                  </a:lnTo>
                  <a:lnTo>
                    <a:pt x="861" y="104"/>
                  </a:lnTo>
                  <a:lnTo>
                    <a:pt x="859" y="104"/>
                  </a:lnTo>
                  <a:lnTo>
                    <a:pt x="858" y="104"/>
                  </a:lnTo>
                  <a:lnTo>
                    <a:pt x="855" y="104"/>
                  </a:lnTo>
                  <a:lnTo>
                    <a:pt x="855" y="105"/>
                  </a:lnTo>
                  <a:lnTo>
                    <a:pt x="854" y="105"/>
                  </a:lnTo>
                  <a:lnTo>
                    <a:pt x="853" y="105"/>
                  </a:lnTo>
                  <a:lnTo>
                    <a:pt x="853" y="104"/>
                  </a:lnTo>
                  <a:lnTo>
                    <a:pt x="854" y="104"/>
                  </a:lnTo>
                  <a:lnTo>
                    <a:pt x="854" y="102"/>
                  </a:lnTo>
                  <a:lnTo>
                    <a:pt x="855" y="102"/>
                  </a:lnTo>
                  <a:lnTo>
                    <a:pt x="855" y="101"/>
                  </a:lnTo>
                  <a:lnTo>
                    <a:pt x="858" y="101"/>
                  </a:lnTo>
                  <a:lnTo>
                    <a:pt x="855" y="99"/>
                  </a:lnTo>
                  <a:lnTo>
                    <a:pt x="854" y="99"/>
                  </a:lnTo>
                  <a:lnTo>
                    <a:pt x="853" y="99"/>
                  </a:lnTo>
                  <a:lnTo>
                    <a:pt x="852" y="99"/>
                  </a:lnTo>
                  <a:lnTo>
                    <a:pt x="850" y="99"/>
                  </a:lnTo>
                  <a:lnTo>
                    <a:pt x="850" y="97"/>
                  </a:lnTo>
                  <a:lnTo>
                    <a:pt x="849" y="97"/>
                  </a:lnTo>
                  <a:lnTo>
                    <a:pt x="849" y="99"/>
                  </a:lnTo>
                  <a:lnTo>
                    <a:pt x="848" y="97"/>
                  </a:lnTo>
                  <a:lnTo>
                    <a:pt x="846" y="97"/>
                  </a:lnTo>
                  <a:lnTo>
                    <a:pt x="844" y="97"/>
                  </a:lnTo>
                  <a:lnTo>
                    <a:pt x="844" y="96"/>
                  </a:lnTo>
                  <a:lnTo>
                    <a:pt x="843" y="96"/>
                  </a:lnTo>
                  <a:lnTo>
                    <a:pt x="843" y="97"/>
                  </a:lnTo>
                  <a:lnTo>
                    <a:pt x="842" y="97"/>
                  </a:lnTo>
                  <a:lnTo>
                    <a:pt x="842" y="96"/>
                  </a:lnTo>
                  <a:lnTo>
                    <a:pt x="841" y="96"/>
                  </a:lnTo>
                  <a:lnTo>
                    <a:pt x="841" y="97"/>
                  </a:lnTo>
                  <a:lnTo>
                    <a:pt x="842" y="97"/>
                  </a:lnTo>
                  <a:lnTo>
                    <a:pt x="842" y="99"/>
                  </a:lnTo>
                  <a:lnTo>
                    <a:pt x="843" y="99"/>
                  </a:lnTo>
                  <a:lnTo>
                    <a:pt x="843" y="97"/>
                  </a:lnTo>
                  <a:lnTo>
                    <a:pt x="844" y="99"/>
                  </a:lnTo>
                  <a:lnTo>
                    <a:pt x="844" y="101"/>
                  </a:lnTo>
                  <a:lnTo>
                    <a:pt x="844" y="102"/>
                  </a:lnTo>
                  <a:lnTo>
                    <a:pt x="843" y="104"/>
                  </a:lnTo>
                  <a:lnTo>
                    <a:pt x="842" y="104"/>
                  </a:lnTo>
                  <a:lnTo>
                    <a:pt x="837" y="104"/>
                  </a:lnTo>
                  <a:lnTo>
                    <a:pt x="835" y="104"/>
                  </a:lnTo>
                  <a:lnTo>
                    <a:pt x="832" y="104"/>
                  </a:lnTo>
                  <a:lnTo>
                    <a:pt x="832" y="102"/>
                  </a:lnTo>
                  <a:lnTo>
                    <a:pt x="831" y="102"/>
                  </a:lnTo>
                  <a:lnTo>
                    <a:pt x="829" y="102"/>
                  </a:lnTo>
                  <a:lnTo>
                    <a:pt x="827" y="102"/>
                  </a:lnTo>
                  <a:lnTo>
                    <a:pt x="826" y="102"/>
                  </a:lnTo>
                  <a:lnTo>
                    <a:pt x="825" y="102"/>
                  </a:lnTo>
                  <a:lnTo>
                    <a:pt x="823" y="102"/>
                  </a:lnTo>
                  <a:lnTo>
                    <a:pt x="821" y="101"/>
                  </a:lnTo>
                  <a:lnTo>
                    <a:pt x="821" y="102"/>
                  </a:lnTo>
                  <a:lnTo>
                    <a:pt x="819" y="102"/>
                  </a:lnTo>
                  <a:lnTo>
                    <a:pt x="819" y="101"/>
                  </a:lnTo>
                  <a:lnTo>
                    <a:pt x="818" y="101"/>
                  </a:lnTo>
                  <a:lnTo>
                    <a:pt x="814" y="101"/>
                  </a:lnTo>
                  <a:lnTo>
                    <a:pt x="813" y="101"/>
                  </a:lnTo>
                  <a:lnTo>
                    <a:pt x="814" y="102"/>
                  </a:lnTo>
                  <a:lnTo>
                    <a:pt x="815" y="102"/>
                  </a:lnTo>
                  <a:lnTo>
                    <a:pt x="816" y="102"/>
                  </a:lnTo>
                  <a:lnTo>
                    <a:pt x="818" y="102"/>
                  </a:lnTo>
                  <a:lnTo>
                    <a:pt x="818" y="104"/>
                  </a:lnTo>
                  <a:lnTo>
                    <a:pt x="819" y="105"/>
                  </a:lnTo>
                  <a:lnTo>
                    <a:pt x="821" y="105"/>
                  </a:lnTo>
                  <a:lnTo>
                    <a:pt x="823" y="105"/>
                  </a:lnTo>
                  <a:lnTo>
                    <a:pt x="823" y="106"/>
                  </a:lnTo>
                  <a:lnTo>
                    <a:pt x="821" y="106"/>
                  </a:lnTo>
                  <a:lnTo>
                    <a:pt x="819" y="106"/>
                  </a:lnTo>
                  <a:lnTo>
                    <a:pt x="818" y="106"/>
                  </a:lnTo>
                  <a:lnTo>
                    <a:pt x="818" y="105"/>
                  </a:lnTo>
                  <a:lnTo>
                    <a:pt x="816" y="105"/>
                  </a:lnTo>
                  <a:lnTo>
                    <a:pt x="816" y="104"/>
                  </a:lnTo>
                  <a:lnTo>
                    <a:pt x="815" y="104"/>
                  </a:lnTo>
                  <a:lnTo>
                    <a:pt x="814" y="104"/>
                  </a:lnTo>
                  <a:lnTo>
                    <a:pt x="813" y="104"/>
                  </a:lnTo>
                  <a:lnTo>
                    <a:pt x="813" y="102"/>
                  </a:lnTo>
                  <a:lnTo>
                    <a:pt x="810" y="102"/>
                  </a:lnTo>
                  <a:lnTo>
                    <a:pt x="810" y="104"/>
                  </a:lnTo>
                  <a:lnTo>
                    <a:pt x="809" y="104"/>
                  </a:lnTo>
                  <a:lnTo>
                    <a:pt x="808" y="104"/>
                  </a:lnTo>
                  <a:lnTo>
                    <a:pt x="807" y="104"/>
                  </a:lnTo>
                  <a:lnTo>
                    <a:pt x="806" y="104"/>
                  </a:lnTo>
                  <a:lnTo>
                    <a:pt x="806" y="105"/>
                  </a:lnTo>
                  <a:lnTo>
                    <a:pt x="804" y="105"/>
                  </a:lnTo>
                  <a:lnTo>
                    <a:pt x="804" y="104"/>
                  </a:lnTo>
                  <a:lnTo>
                    <a:pt x="802" y="104"/>
                  </a:lnTo>
                  <a:lnTo>
                    <a:pt x="801" y="104"/>
                  </a:lnTo>
                  <a:lnTo>
                    <a:pt x="800" y="104"/>
                  </a:lnTo>
                  <a:lnTo>
                    <a:pt x="798" y="102"/>
                  </a:lnTo>
                  <a:lnTo>
                    <a:pt x="797" y="102"/>
                  </a:lnTo>
                  <a:lnTo>
                    <a:pt x="796" y="102"/>
                  </a:lnTo>
                  <a:lnTo>
                    <a:pt x="795" y="102"/>
                  </a:lnTo>
                  <a:lnTo>
                    <a:pt x="792" y="102"/>
                  </a:lnTo>
                  <a:lnTo>
                    <a:pt x="791" y="102"/>
                  </a:lnTo>
                  <a:lnTo>
                    <a:pt x="790" y="102"/>
                  </a:lnTo>
                  <a:lnTo>
                    <a:pt x="787" y="102"/>
                  </a:lnTo>
                  <a:lnTo>
                    <a:pt x="786" y="102"/>
                  </a:lnTo>
                  <a:lnTo>
                    <a:pt x="783" y="102"/>
                  </a:lnTo>
                  <a:lnTo>
                    <a:pt x="781" y="102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79" y="101"/>
                  </a:lnTo>
                  <a:lnTo>
                    <a:pt x="778" y="102"/>
                  </a:lnTo>
                  <a:lnTo>
                    <a:pt x="775" y="101"/>
                  </a:lnTo>
                  <a:lnTo>
                    <a:pt x="774" y="101"/>
                  </a:lnTo>
                  <a:lnTo>
                    <a:pt x="773" y="101"/>
                  </a:lnTo>
                  <a:lnTo>
                    <a:pt x="772" y="101"/>
                  </a:lnTo>
                  <a:lnTo>
                    <a:pt x="770" y="101"/>
                  </a:lnTo>
                  <a:lnTo>
                    <a:pt x="769" y="101"/>
                  </a:lnTo>
                  <a:lnTo>
                    <a:pt x="768" y="101"/>
                  </a:lnTo>
                  <a:lnTo>
                    <a:pt x="768" y="102"/>
                  </a:lnTo>
                  <a:lnTo>
                    <a:pt x="766" y="102"/>
                  </a:lnTo>
                  <a:lnTo>
                    <a:pt x="763" y="101"/>
                  </a:lnTo>
                  <a:lnTo>
                    <a:pt x="762" y="99"/>
                  </a:lnTo>
                  <a:lnTo>
                    <a:pt x="763" y="99"/>
                  </a:lnTo>
                  <a:lnTo>
                    <a:pt x="763" y="97"/>
                  </a:lnTo>
                  <a:lnTo>
                    <a:pt x="762" y="97"/>
                  </a:lnTo>
                  <a:lnTo>
                    <a:pt x="762" y="99"/>
                  </a:lnTo>
                  <a:lnTo>
                    <a:pt x="759" y="99"/>
                  </a:lnTo>
                  <a:lnTo>
                    <a:pt x="759" y="97"/>
                  </a:lnTo>
                  <a:lnTo>
                    <a:pt x="761" y="97"/>
                  </a:lnTo>
                  <a:lnTo>
                    <a:pt x="759" y="96"/>
                  </a:lnTo>
                  <a:lnTo>
                    <a:pt x="757" y="97"/>
                  </a:lnTo>
                  <a:lnTo>
                    <a:pt x="757" y="99"/>
                  </a:lnTo>
                  <a:lnTo>
                    <a:pt x="753" y="99"/>
                  </a:lnTo>
                  <a:lnTo>
                    <a:pt x="752" y="99"/>
                  </a:lnTo>
                  <a:lnTo>
                    <a:pt x="751" y="99"/>
                  </a:lnTo>
                  <a:lnTo>
                    <a:pt x="749" y="99"/>
                  </a:lnTo>
                  <a:lnTo>
                    <a:pt x="747" y="99"/>
                  </a:lnTo>
                  <a:lnTo>
                    <a:pt x="747" y="97"/>
                  </a:lnTo>
                  <a:lnTo>
                    <a:pt x="746" y="97"/>
                  </a:lnTo>
                  <a:lnTo>
                    <a:pt x="746" y="99"/>
                  </a:lnTo>
                  <a:lnTo>
                    <a:pt x="745" y="99"/>
                  </a:lnTo>
                  <a:lnTo>
                    <a:pt x="745" y="97"/>
                  </a:lnTo>
                  <a:lnTo>
                    <a:pt x="744" y="97"/>
                  </a:lnTo>
                  <a:lnTo>
                    <a:pt x="741" y="97"/>
                  </a:lnTo>
                  <a:lnTo>
                    <a:pt x="741" y="96"/>
                  </a:lnTo>
                  <a:lnTo>
                    <a:pt x="739" y="96"/>
                  </a:lnTo>
                  <a:lnTo>
                    <a:pt x="739" y="95"/>
                  </a:lnTo>
                  <a:lnTo>
                    <a:pt x="738" y="95"/>
                  </a:lnTo>
                  <a:lnTo>
                    <a:pt x="738" y="94"/>
                  </a:lnTo>
                  <a:lnTo>
                    <a:pt x="738" y="93"/>
                  </a:lnTo>
                  <a:lnTo>
                    <a:pt x="739" y="93"/>
                  </a:lnTo>
                  <a:lnTo>
                    <a:pt x="741" y="93"/>
                  </a:lnTo>
                  <a:lnTo>
                    <a:pt x="739" y="91"/>
                  </a:lnTo>
                  <a:lnTo>
                    <a:pt x="741" y="91"/>
                  </a:lnTo>
                  <a:lnTo>
                    <a:pt x="743" y="91"/>
                  </a:lnTo>
                  <a:lnTo>
                    <a:pt x="745" y="91"/>
                  </a:lnTo>
                  <a:lnTo>
                    <a:pt x="746" y="91"/>
                  </a:lnTo>
                  <a:lnTo>
                    <a:pt x="747" y="91"/>
                  </a:lnTo>
                  <a:lnTo>
                    <a:pt x="749" y="91"/>
                  </a:lnTo>
                  <a:lnTo>
                    <a:pt x="751" y="91"/>
                  </a:lnTo>
                  <a:lnTo>
                    <a:pt x="749" y="93"/>
                  </a:lnTo>
                  <a:lnTo>
                    <a:pt x="751" y="93"/>
                  </a:lnTo>
                  <a:lnTo>
                    <a:pt x="755" y="93"/>
                  </a:lnTo>
                  <a:lnTo>
                    <a:pt x="756" y="93"/>
                  </a:lnTo>
                  <a:lnTo>
                    <a:pt x="757" y="93"/>
                  </a:lnTo>
                  <a:lnTo>
                    <a:pt x="759" y="93"/>
                  </a:lnTo>
                  <a:lnTo>
                    <a:pt x="761" y="93"/>
                  </a:lnTo>
                  <a:lnTo>
                    <a:pt x="762" y="91"/>
                  </a:lnTo>
                  <a:lnTo>
                    <a:pt x="763" y="93"/>
                  </a:lnTo>
                  <a:lnTo>
                    <a:pt x="764" y="93"/>
                  </a:lnTo>
                  <a:lnTo>
                    <a:pt x="764" y="91"/>
                  </a:lnTo>
                  <a:lnTo>
                    <a:pt x="762" y="91"/>
                  </a:lnTo>
                  <a:lnTo>
                    <a:pt x="761" y="91"/>
                  </a:lnTo>
                  <a:lnTo>
                    <a:pt x="759" y="91"/>
                  </a:lnTo>
                  <a:lnTo>
                    <a:pt x="757" y="89"/>
                  </a:lnTo>
                  <a:lnTo>
                    <a:pt x="759" y="89"/>
                  </a:lnTo>
                  <a:lnTo>
                    <a:pt x="757" y="88"/>
                  </a:lnTo>
                  <a:lnTo>
                    <a:pt x="757" y="89"/>
                  </a:lnTo>
                  <a:lnTo>
                    <a:pt x="756" y="89"/>
                  </a:lnTo>
                  <a:lnTo>
                    <a:pt x="755" y="89"/>
                  </a:lnTo>
                  <a:lnTo>
                    <a:pt x="751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3" y="88"/>
                  </a:lnTo>
                  <a:lnTo>
                    <a:pt x="738" y="88"/>
                  </a:lnTo>
                  <a:lnTo>
                    <a:pt x="736" y="87"/>
                  </a:lnTo>
                  <a:lnTo>
                    <a:pt x="738" y="87"/>
                  </a:lnTo>
                  <a:lnTo>
                    <a:pt x="738" y="85"/>
                  </a:lnTo>
                  <a:lnTo>
                    <a:pt x="739" y="85"/>
                  </a:lnTo>
                  <a:lnTo>
                    <a:pt x="741" y="85"/>
                  </a:lnTo>
                  <a:lnTo>
                    <a:pt x="741" y="84"/>
                  </a:lnTo>
                  <a:lnTo>
                    <a:pt x="741" y="83"/>
                  </a:lnTo>
                  <a:lnTo>
                    <a:pt x="743" y="83"/>
                  </a:lnTo>
                  <a:lnTo>
                    <a:pt x="743" y="80"/>
                  </a:lnTo>
                  <a:lnTo>
                    <a:pt x="744" y="80"/>
                  </a:lnTo>
                  <a:lnTo>
                    <a:pt x="746" y="79"/>
                  </a:lnTo>
                  <a:lnTo>
                    <a:pt x="745" y="79"/>
                  </a:lnTo>
                  <a:lnTo>
                    <a:pt x="745" y="78"/>
                  </a:lnTo>
                  <a:lnTo>
                    <a:pt x="746" y="78"/>
                  </a:lnTo>
                  <a:lnTo>
                    <a:pt x="747" y="78"/>
                  </a:lnTo>
                  <a:lnTo>
                    <a:pt x="747" y="77"/>
                  </a:lnTo>
                  <a:lnTo>
                    <a:pt x="749" y="77"/>
                  </a:lnTo>
                  <a:lnTo>
                    <a:pt x="751" y="77"/>
                  </a:lnTo>
                  <a:lnTo>
                    <a:pt x="751" y="76"/>
                  </a:lnTo>
                  <a:lnTo>
                    <a:pt x="752" y="76"/>
                  </a:lnTo>
                  <a:lnTo>
                    <a:pt x="753" y="76"/>
                  </a:lnTo>
                  <a:lnTo>
                    <a:pt x="755" y="76"/>
                  </a:lnTo>
                  <a:lnTo>
                    <a:pt x="755" y="74"/>
                  </a:lnTo>
                  <a:lnTo>
                    <a:pt x="756" y="74"/>
                  </a:lnTo>
                  <a:lnTo>
                    <a:pt x="756" y="72"/>
                  </a:lnTo>
                  <a:lnTo>
                    <a:pt x="757" y="72"/>
                  </a:lnTo>
                  <a:lnTo>
                    <a:pt x="759" y="72"/>
                  </a:lnTo>
                  <a:lnTo>
                    <a:pt x="759" y="71"/>
                  </a:lnTo>
                  <a:lnTo>
                    <a:pt x="761" y="71"/>
                  </a:lnTo>
                  <a:lnTo>
                    <a:pt x="762" y="71"/>
                  </a:lnTo>
                  <a:lnTo>
                    <a:pt x="762" y="70"/>
                  </a:lnTo>
                  <a:lnTo>
                    <a:pt x="763" y="70"/>
                  </a:lnTo>
                  <a:lnTo>
                    <a:pt x="764" y="70"/>
                  </a:lnTo>
                  <a:lnTo>
                    <a:pt x="766" y="68"/>
                  </a:lnTo>
                  <a:lnTo>
                    <a:pt x="768" y="68"/>
                  </a:lnTo>
                  <a:lnTo>
                    <a:pt x="769" y="68"/>
                  </a:lnTo>
                  <a:lnTo>
                    <a:pt x="770" y="68"/>
                  </a:lnTo>
                  <a:lnTo>
                    <a:pt x="772" y="67"/>
                  </a:lnTo>
                  <a:lnTo>
                    <a:pt x="773" y="67"/>
                  </a:lnTo>
                  <a:lnTo>
                    <a:pt x="779" y="66"/>
                  </a:lnTo>
                  <a:lnTo>
                    <a:pt x="781" y="66"/>
                  </a:lnTo>
                  <a:lnTo>
                    <a:pt x="783" y="66"/>
                  </a:lnTo>
                  <a:lnTo>
                    <a:pt x="784" y="65"/>
                  </a:lnTo>
                  <a:lnTo>
                    <a:pt x="786" y="65"/>
                  </a:lnTo>
                  <a:lnTo>
                    <a:pt x="787" y="65"/>
                  </a:lnTo>
                  <a:lnTo>
                    <a:pt x="790" y="65"/>
                  </a:lnTo>
                  <a:lnTo>
                    <a:pt x="792" y="65"/>
                  </a:lnTo>
                  <a:lnTo>
                    <a:pt x="795" y="65"/>
                  </a:lnTo>
                  <a:lnTo>
                    <a:pt x="796" y="65"/>
                  </a:lnTo>
                  <a:lnTo>
                    <a:pt x="798" y="65"/>
                  </a:lnTo>
                  <a:lnTo>
                    <a:pt x="801" y="65"/>
                  </a:lnTo>
                  <a:lnTo>
                    <a:pt x="804" y="65"/>
                  </a:lnTo>
                  <a:lnTo>
                    <a:pt x="809" y="65"/>
                  </a:lnTo>
                  <a:lnTo>
                    <a:pt x="810" y="65"/>
                  </a:lnTo>
                  <a:lnTo>
                    <a:pt x="813" y="65"/>
                  </a:lnTo>
                  <a:lnTo>
                    <a:pt x="813" y="66"/>
                  </a:lnTo>
                  <a:lnTo>
                    <a:pt x="810" y="66"/>
                  </a:lnTo>
                  <a:lnTo>
                    <a:pt x="808" y="66"/>
                  </a:lnTo>
                  <a:lnTo>
                    <a:pt x="804" y="67"/>
                  </a:lnTo>
                  <a:lnTo>
                    <a:pt x="802" y="67"/>
                  </a:lnTo>
                  <a:lnTo>
                    <a:pt x="801" y="67"/>
                  </a:lnTo>
                  <a:lnTo>
                    <a:pt x="797" y="68"/>
                  </a:lnTo>
                  <a:lnTo>
                    <a:pt x="795" y="70"/>
                  </a:lnTo>
                  <a:lnTo>
                    <a:pt x="792" y="70"/>
                  </a:lnTo>
                  <a:lnTo>
                    <a:pt x="791" y="71"/>
                  </a:lnTo>
                  <a:lnTo>
                    <a:pt x="790" y="71"/>
                  </a:lnTo>
                  <a:lnTo>
                    <a:pt x="789" y="72"/>
                  </a:lnTo>
                  <a:lnTo>
                    <a:pt x="787" y="72"/>
                  </a:lnTo>
                  <a:lnTo>
                    <a:pt x="786" y="72"/>
                  </a:lnTo>
                  <a:lnTo>
                    <a:pt x="786" y="74"/>
                  </a:lnTo>
                  <a:lnTo>
                    <a:pt x="784" y="74"/>
                  </a:lnTo>
                  <a:lnTo>
                    <a:pt x="784" y="76"/>
                  </a:lnTo>
                  <a:lnTo>
                    <a:pt x="786" y="77"/>
                  </a:lnTo>
                  <a:lnTo>
                    <a:pt x="786" y="78"/>
                  </a:lnTo>
                  <a:lnTo>
                    <a:pt x="784" y="78"/>
                  </a:lnTo>
                  <a:lnTo>
                    <a:pt x="783" y="78"/>
                  </a:lnTo>
                  <a:lnTo>
                    <a:pt x="783" y="79"/>
                  </a:lnTo>
                  <a:lnTo>
                    <a:pt x="781" y="79"/>
                  </a:lnTo>
                  <a:lnTo>
                    <a:pt x="781" y="80"/>
                  </a:lnTo>
                  <a:lnTo>
                    <a:pt x="781" y="83"/>
                  </a:lnTo>
                  <a:lnTo>
                    <a:pt x="781" y="84"/>
                  </a:lnTo>
                  <a:lnTo>
                    <a:pt x="783" y="84"/>
                  </a:lnTo>
                  <a:lnTo>
                    <a:pt x="783" y="85"/>
                  </a:lnTo>
                  <a:lnTo>
                    <a:pt x="784" y="85"/>
                  </a:lnTo>
                  <a:lnTo>
                    <a:pt x="786" y="85"/>
                  </a:lnTo>
                  <a:lnTo>
                    <a:pt x="786" y="87"/>
                  </a:lnTo>
                  <a:lnTo>
                    <a:pt x="787" y="87"/>
                  </a:lnTo>
                  <a:lnTo>
                    <a:pt x="789" y="87"/>
                  </a:lnTo>
                  <a:lnTo>
                    <a:pt x="790" y="87"/>
                  </a:lnTo>
                  <a:lnTo>
                    <a:pt x="790" y="88"/>
                  </a:lnTo>
                  <a:lnTo>
                    <a:pt x="787" y="88"/>
                  </a:lnTo>
                  <a:lnTo>
                    <a:pt x="786" y="88"/>
                  </a:lnTo>
                  <a:lnTo>
                    <a:pt x="786" y="89"/>
                  </a:lnTo>
                  <a:lnTo>
                    <a:pt x="787" y="88"/>
                  </a:lnTo>
                  <a:lnTo>
                    <a:pt x="787" y="89"/>
                  </a:lnTo>
                  <a:lnTo>
                    <a:pt x="789" y="89"/>
                  </a:lnTo>
                  <a:lnTo>
                    <a:pt x="789" y="91"/>
                  </a:lnTo>
                  <a:lnTo>
                    <a:pt x="787" y="91"/>
                  </a:lnTo>
                  <a:lnTo>
                    <a:pt x="787" y="93"/>
                  </a:lnTo>
                  <a:lnTo>
                    <a:pt x="789" y="93"/>
                  </a:lnTo>
                  <a:lnTo>
                    <a:pt x="789" y="91"/>
                  </a:lnTo>
                  <a:lnTo>
                    <a:pt x="790" y="89"/>
                  </a:lnTo>
                  <a:lnTo>
                    <a:pt x="791" y="89"/>
                  </a:lnTo>
                  <a:lnTo>
                    <a:pt x="791" y="88"/>
                  </a:lnTo>
                  <a:lnTo>
                    <a:pt x="792" y="88"/>
                  </a:lnTo>
                  <a:lnTo>
                    <a:pt x="792" y="87"/>
                  </a:lnTo>
                  <a:lnTo>
                    <a:pt x="795" y="87"/>
                  </a:lnTo>
                  <a:lnTo>
                    <a:pt x="796" y="87"/>
                  </a:lnTo>
                  <a:lnTo>
                    <a:pt x="796" y="85"/>
                  </a:lnTo>
                  <a:lnTo>
                    <a:pt x="795" y="85"/>
                  </a:lnTo>
                  <a:lnTo>
                    <a:pt x="792" y="85"/>
                  </a:lnTo>
                  <a:lnTo>
                    <a:pt x="790" y="85"/>
                  </a:lnTo>
                  <a:lnTo>
                    <a:pt x="789" y="85"/>
                  </a:lnTo>
                  <a:lnTo>
                    <a:pt x="789" y="84"/>
                  </a:lnTo>
                  <a:lnTo>
                    <a:pt x="789" y="83"/>
                  </a:lnTo>
                  <a:lnTo>
                    <a:pt x="787" y="83"/>
                  </a:lnTo>
                  <a:lnTo>
                    <a:pt x="784" y="80"/>
                  </a:lnTo>
                  <a:lnTo>
                    <a:pt x="786" y="80"/>
                  </a:lnTo>
                  <a:lnTo>
                    <a:pt x="787" y="80"/>
                  </a:lnTo>
                  <a:lnTo>
                    <a:pt x="789" y="80"/>
                  </a:lnTo>
                  <a:lnTo>
                    <a:pt x="790" y="80"/>
                  </a:lnTo>
                  <a:lnTo>
                    <a:pt x="791" y="80"/>
                  </a:lnTo>
                  <a:lnTo>
                    <a:pt x="791" y="79"/>
                  </a:lnTo>
                  <a:lnTo>
                    <a:pt x="792" y="79"/>
                  </a:lnTo>
                  <a:lnTo>
                    <a:pt x="792" y="78"/>
                  </a:lnTo>
                  <a:lnTo>
                    <a:pt x="795" y="79"/>
                  </a:lnTo>
                  <a:lnTo>
                    <a:pt x="795" y="78"/>
                  </a:lnTo>
                  <a:lnTo>
                    <a:pt x="796" y="78"/>
                  </a:lnTo>
                  <a:lnTo>
                    <a:pt x="797" y="78"/>
                  </a:lnTo>
                  <a:lnTo>
                    <a:pt x="797" y="79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0" y="78"/>
                  </a:lnTo>
                  <a:lnTo>
                    <a:pt x="800" y="77"/>
                  </a:lnTo>
                  <a:lnTo>
                    <a:pt x="798" y="77"/>
                  </a:lnTo>
                  <a:lnTo>
                    <a:pt x="798" y="78"/>
                  </a:lnTo>
                  <a:lnTo>
                    <a:pt x="797" y="78"/>
                  </a:lnTo>
                  <a:lnTo>
                    <a:pt x="796" y="77"/>
                  </a:lnTo>
                  <a:lnTo>
                    <a:pt x="795" y="77"/>
                  </a:lnTo>
                  <a:lnTo>
                    <a:pt x="795" y="76"/>
                  </a:lnTo>
                  <a:lnTo>
                    <a:pt x="795" y="74"/>
                  </a:lnTo>
                  <a:lnTo>
                    <a:pt x="796" y="74"/>
                  </a:lnTo>
                  <a:lnTo>
                    <a:pt x="796" y="72"/>
                  </a:lnTo>
                  <a:lnTo>
                    <a:pt x="797" y="72"/>
                  </a:lnTo>
                  <a:lnTo>
                    <a:pt x="798" y="72"/>
                  </a:lnTo>
                  <a:lnTo>
                    <a:pt x="798" y="71"/>
                  </a:lnTo>
                  <a:lnTo>
                    <a:pt x="801" y="72"/>
                  </a:lnTo>
                  <a:lnTo>
                    <a:pt x="802" y="72"/>
                  </a:lnTo>
                  <a:lnTo>
                    <a:pt x="804" y="72"/>
                  </a:lnTo>
                  <a:lnTo>
                    <a:pt x="806" y="72"/>
                  </a:lnTo>
                  <a:lnTo>
                    <a:pt x="804" y="71"/>
                  </a:lnTo>
                  <a:lnTo>
                    <a:pt x="802" y="71"/>
                  </a:lnTo>
                  <a:lnTo>
                    <a:pt x="804" y="70"/>
                  </a:lnTo>
                  <a:lnTo>
                    <a:pt x="806" y="70"/>
                  </a:lnTo>
                  <a:lnTo>
                    <a:pt x="807" y="71"/>
                  </a:lnTo>
                  <a:lnTo>
                    <a:pt x="808" y="71"/>
                  </a:lnTo>
                  <a:lnTo>
                    <a:pt x="809" y="71"/>
                  </a:lnTo>
                  <a:lnTo>
                    <a:pt x="807" y="70"/>
                  </a:lnTo>
                  <a:lnTo>
                    <a:pt x="806" y="70"/>
                  </a:lnTo>
                  <a:lnTo>
                    <a:pt x="806" y="68"/>
                  </a:lnTo>
                  <a:lnTo>
                    <a:pt x="807" y="68"/>
                  </a:lnTo>
                  <a:lnTo>
                    <a:pt x="809" y="68"/>
                  </a:lnTo>
                  <a:lnTo>
                    <a:pt x="810" y="68"/>
                  </a:lnTo>
                  <a:lnTo>
                    <a:pt x="813" y="68"/>
                  </a:lnTo>
                  <a:lnTo>
                    <a:pt x="813" y="70"/>
                  </a:lnTo>
                  <a:lnTo>
                    <a:pt x="814" y="70"/>
                  </a:lnTo>
                  <a:lnTo>
                    <a:pt x="813" y="68"/>
                  </a:lnTo>
                  <a:lnTo>
                    <a:pt x="816" y="67"/>
                  </a:lnTo>
                  <a:lnTo>
                    <a:pt x="819" y="67"/>
                  </a:lnTo>
                  <a:lnTo>
                    <a:pt x="824" y="66"/>
                  </a:lnTo>
                  <a:lnTo>
                    <a:pt x="825" y="66"/>
                  </a:lnTo>
                  <a:lnTo>
                    <a:pt x="827" y="66"/>
                  </a:lnTo>
                  <a:lnTo>
                    <a:pt x="829" y="66"/>
                  </a:lnTo>
                  <a:lnTo>
                    <a:pt x="831" y="66"/>
                  </a:lnTo>
                  <a:lnTo>
                    <a:pt x="832" y="66"/>
                  </a:lnTo>
                  <a:lnTo>
                    <a:pt x="833" y="65"/>
                  </a:lnTo>
                  <a:lnTo>
                    <a:pt x="837" y="65"/>
                  </a:lnTo>
                  <a:lnTo>
                    <a:pt x="842" y="65"/>
                  </a:lnTo>
                  <a:lnTo>
                    <a:pt x="843" y="66"/>
                  </a:lnTo>
                  <a:lnTo>
                    <a:pt x="848" y="66"/>
                  </a:lnTo>
                  <a:lnTo>
                    <a:pt x="849" y="67"/>
                  </a:lnTo>
                  <a:lnTo>
                    <a:pt x="848" y="67"/>
                  </a:lnTo>
                  <a:lnTo>
                    <a:pt x="848" y="68"/>
                  </a:lnTo>
                  <a:lnTo>
                    <a:pt x="846" y="68"/>
                  </a:lnTo>
                  <a:lnTo>
                    <a:pt x="846" y="70"/>
                  </a:lnTo>
                  <a:lnTo>
                    <a:pt x="848" y="70"/>
                  </a:lnTo>
                  <a:lnTo>
                    <a:pt x="852" y="70"/>
                  </a:lnTo>
                  <a:lnTo>
                    <a:pt x="852" y="71"/>
                  </a:lnTo>
                  <a:lnTo>
                    <a:pt x="850" y="71"/>
                  </a:lnTo>
                  <a:lnTo>
                    <a:pt x="850" y="72"/>
                  </a:lnTo>
                  <a:lnTo>
                    <a:pt x="850" y="74"/>
                  </a:lnTo>
                  <a:lnTo>
                    <a:pt x="849" y="76"/>
                  </a:lnTo>
                  <a:lnTo>
                    <a:pt x="848" y="76"/>
                  </a:lnTo>
                  <a:lnTo>
                    <a:pt x="844" y="77"/>
                  </a:lnTo>
                  <a:lnTo>
                    <a:pt x="846" y="77"/>
                  </a:lnTo>
                  <a:lnTo>
                    <a:pt x="846" y="78"/>
                  </a:lnTo>
                  <a:lnTo>
                    <a:pt x="844" y="78"/>
                  </a:lnTo>
                  <a:lnTo>
                    <a:pt x="843" y="78"/>
                  </a:lnTo>
                  <a:lnTo>
                    <a:pt x="842" y="78"/>
                  </a:lnTo>
                  <a:lnTo>
                    <a:pt x="841" y="79"/>
                  </a:lnTo>
                  <a:lnTo>
                    <a:pt x="842" y="79"/>
                  </a:lnTo>
                  <a:lnTo>
                    <a:pt x="843" y="80"/>
                  </a:lnTo>
                  <a:lnTo>
                    <a:pt x="844" y="80"/>
                  </a:lnTo>
                  <a:lnTo>
                    <a:pt x="844" y="79"/>
                  </a:lnTo>
                  <a:lnTo>
                    <a:pt x="846" y="79"/>
                  </a:lnTo>
                  <a:lnTo>
                    <a:pt x="848" y="79"/>
                  </a:lnTo>
                  <a:lnTo>
                    <a:pt x="848" y="78"/>
                  </a:lnTo>
                  <a:lnTo>
                    <a:pt x="849" y="78"/>
                  </a:lnTo>
                  <a:lnTo>
                    <a:pt x="849" y="79"/>
                  </a:lnTo>
                  <a:lnTo>
                    <a:pt x="850" y="79"/>
                  </a:lnTo>
                  <a:lnTo>
                    <a:pt x="850" y="78"/>
                  </a:lnTo>
                  <a:lnTo>
                    <a:pt x="849" y="78"/>
                  </a:lnTo>
                  <a:lnTo>
                    <a:pt x="852" y="77"/>
                  </a:lnTo>
                  <a:lnTo>
                    <a:pt x="853" y="77"/>
                  </a:lnTo>
                  <a:lnTo>
                    <a:pt x="854" y="77"/>
                  </a:lnTo>
                  <a:lnTo>
                    <a:pt x="854" y="78"/>
                  </a:lnTo>
                  <a:lnTo>
                    <a:pt x="853" y="78"/>
                  </a:lnTo>
                  <a:lnTo>
                    <a:pt x="853" y="79"/>
                  </a:lnTo>
                  <a:lnTo>
                    <a:pt x="854" y="78"/>
                  </a:lnTo>
                  <a:lnTo>
                    <a:pt x="855" y="78"/>
                  </a:lnTo>
                  <a:lnTo>
                    <a:pt x="858" y="78"/>
                  </a:lnTo>
                  <a:lnTo>
                    <a:pt x="859" y="77"/>
                  </a:lnTo>
                  <a:lnTo>
                    <a:pt x="860" y="78"/>
                  </a:lnTo>
                  <a:lnTo>
                    <a:pt x="861" y="78"/>
                  </a:lnTo>
                  <a:lnTo>
                    <a:pt x="861" y="79"/>
                  </a:lnTo>
                  <a:lnTo>
                    <a:pt x="860" y="79"/>
                  </a:lnTo>
                  <a:lnTo>
                    <a:pt x="859" y="80"/>
                  </a:lnTo>
                  <a:lnTo>
                    <a:pt x="858" y="80"/>
                  </a:lnTo>
                  <a:lnTo>
                    <a:pt x="855" y="80"/>
                  </a:lnTo>
                  <a:lnTo>
                    <a:pt x="855" y="83"/>
                  </a:lnTo>
                  <a:lnTo>
                    <a:pt x="858" y="83"/>
                  </a:lnTo>
                  <a:lnTo>
                    <a:pt x="858" y="80"/>
                  </a:lnTo>
                  <a:lnTo>
                    <a:pt x="860" y="83"/>
                  </a:lnTo>
                  <a:lnTo>
                    <a:pt x="860" y="80"/>
                  </a:lnTo>
                  <a:lnTo>
                    <a:pt x="861" y="80"/>
                  </a:lnTo>
                  <a:lnTo>
                    <a:pt x="861" y="79"/>
                  </a:lnTo>
                  <a:lnTo>
                    <a:pt x="864" y="80"/>
                  </a:lnTo>
                  <a:lnTo>
                    <a:pt x="864" y="83"/>
                  </a:lnTo>
                  <a:lnTo>
                    <a:pt x="866" y="84"/>
                  </a:lnTo>
                  <a:lnTo>
                    <a:pt x="867" y="84"/>
                  </a:lnTo>
                  <a:lnTo>
                    <a:pt x="866" y="83"/>
                  </a:lnTo>
                  <a:lnTo>
                    <a:pt x="867" y="80"/>
                  </a:lnTo>
                  <a:lnTo>
                    <a:pt x="867" y="83"/>
                  </a:lnTo>
                  <a:lnTo>
                    <a:pt x="869" y="80"/>
                  </a:lnTo>
                  <a:lnTo>
                    <a:pt x="867" y="80"/>
                  </a:lnTo>
                  <a:lnTo>
                    <a:pt x="866" y="80"/>
                  </a:lnTo>
                  <a:lnTo>
                    <a:pt x="866" y="79"/>
                  </a:lnTo>
                  <a:lnTo>
                    <a:pt x="867" y="78"/>
                  </a:lnTo>
                  <a:lnTo>
                    <a:pt x="870" y="78"/>
                  </a:lnTo>
                  <a:lnTo>
                    <a:pt x="867" y="77"/>
                  </a:lnTo>
                  <a:lnTo>
                    <a:pt x="869" y="77"/>
                  </a:lnTo>
                  <a:lnTo>
                    <a:pt x="869" y="76"/>
                  </a:lnTo>
                  <a:lnTo>
                    <a:pt x="870" y="76"/>
                  </a:lnTo>
                  <a:lnTo>
                    <a:pt x="872" y="76"/>
                  </a:lnTo>
                  <a:lnTo>
                    <a:pt x="875" y="76"/>
                  </a:lnTo>
                  <a:lnTo>
                    <a:pt x="876" y="74"/>
                  </a:lnTo>
                  <a:lnTo>
                    <a:pt x="877" y="74"/>
                  </a:lnTo>
                  <a:lnTo>
                    <a:pt x="878" y="74"/>
                  </a:lnTo>
                  <a:lnTo>
                    <a:pt x="880" y="74"/>
                  </a:lnTo>
                  <a:lnTo>
                    <a:pt x="884" y="74"/>
                  </a:lnTo>
                  <a:lnTo>
                    <a:pt x="887" y="74"/>
                  </a:lnTo>
                  <a:lnTo>
                    <a:pt x="888" y="74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3" y="77"/>
                  </a:lnTo>
                  <a:lnTo>
                    <a:pt x="894" y="77"/>
                  </a:lnTo>
                  <a:lnTo>
                    <a:pt x="894" y="76"/>
                  </a:lnTo>
                  <a:lnTo>
                    <a:pt x="895" y="76"/>
                  </a:lnTo>
                  <a:lnTo>
                    <a:pt x="898" y="76"/>
                  </a:lnTo>
                  <a:lnTo>
                    <a:pt x="899" y="76"/>
                  </a:lnTo>
                  <a:lnTo>
                    <a:pt x="901" y="77"/>
                  </a:lnTo>
                  <a:lnTo>
                    <a:pt x="903" y="77"/>
                  </a:lnTo>
                  <a:lnTo>
                    <a:pt x="904" y="78"/>
                  </a:lnTo>
                  <a:lnTo>
                    <a:pt x="903" y="79"/>
                  </a:lnTo>
                  <a:lnTo>
                    <a:pt x="906" y="80"/>
                  </a:lnTo>
                  <a:lnTo>
                    <a:pt x="909" y="80"/>
                  </a:lnTo>
                  <a:lnTo>
                    <a:pt x="909" y="83"/>
                  </a:lnTo>
                  <a:lnTo>
                    <a:pt x="907" y="83"/>
                  </a:lnTo>
                  <a:lnTo>
                    <a:pt x="907" y="84"/>
                  </a:lnTo>
                  <a:lnTo>
                    <a:pt x="909" y="84"/>
                  </a:lnTo>
                  <a:lnTo>
                    <a:pt x="911" y="84"/>
                  </a:lnTo>
                  <a:lnTo>
                    <a:pt x="912" y="84"/>
                  </a:lnTo>
                  <a:lnTo>
                    <a:pt x="913" y="84"/>
                  </a:lnTo>
                  <a:lnTo>
                    <a:pt x="911" y="85"/>
                  </a:lnTo>
                  <a:lnTo>
                    <a:pt x="912" y="85"/>
                  </a:lnTo>
                  <a:lnTo>
                    <a:pt x="912" y="87"/>
                  </a:lnTo>
                  <a:lnTo>
                    <a:pt x="911" y="87"/>
                  </a:lnTo>
                  <a:lnTo>
                    <a:pt x="911" y="88"/>
                  </a:lnTo>
                  <a:lnTo>
                    <a:pt x="909" y="88"/>
                  </a:lnTo>
                  <a:lnTo>
                    <a:pt x="909" y="89"/>
                  </a:lnTo>
                  <a:lnTo>
                    <a:pt x="911" y="89"/>
                  </a:lnTo>
                  <a:lnTo>
                    <a:pt x="911" y="88"/>
                  </a:lnTo>
                  <a:lnTo>
                    <a:pt x="912" y="88"/>
                  </a:lnTo>
                  <a:lnTo>
                    <a:pt x="912" y="87"/>
                  </a:lnTo>
                  <a:lnTo>
                    <a:pt x="913" y="87"/>
                  </a:lnTo>
                  <a:lnTo>
                    <a:pt x="913" y="88"/>
                  </a:lnTo>
                  <a:lnTo>
                    <a:pt x="915" y="87"/>
                  </a:lnTo>
                  <a:lnTo>
                    <a:pt x="916" y="85"/>
                  </a:lnTo>
                  <a:lnTo>
                    <a:pt x="917" y="85"/>
                  </a:lnTo>
                  <a:lnTo>
                    <a:pt x="917" y="87"/>
                  </a:lnTo>
                  <a:lnTo>
                    <a:pt x="916" y="87"/>
                  </a:lnTo>
                  <a:lnTo>
                    <a:pt x="916" y="88"/>
                  </a:lnTo>
                  <a:lnTo>
                    <a:pt x="915" y="88"/>
                  </a:lnTo>
                  <a:lnTo>
                    <a:pt x="915" y="89"/>
                  </a:lnTo>
                  <a:lnTo>
                    <a:pt x="916" y="89"/>
                  </a:lnTo>
                  <a:lnTo>
                    <a:pt x="916" y="88"/>
                  </a:lnTo>
                  <a:lnTo>
                    <a:pt x="917" y="88"/>
                  </a:lnTo>
                  <a:lnTo>
                    <a:pt x="917" y="87"/>
                  </a:lnTo>
                  <a:lnTo>
                    <a:pt x="920" y="87"/>
                  </a:lnTo>
                  <a:lnTo>
                    <a:pt x="921" y="87"/>
                  </a:lnTo>
                  <a:lnTo>
                    <a:pt x="920" y="85"/>
                  </a:lnTo>
                  <a:lnTo>
                    <a:pt x="921" y="85"/>
                  </a:lnTo>
                  <a:lnTo>
                    <a:pt x="922" y="85"/>
                  </a:lnTo>
                  <a:lnTo>
                    <a:pt x="923" y="85"/>
                  </a:lnTo>
                  <a:lnTo>
                    <a:pt x="924" y="85"/>
                  </a:lnTo>
                  <a:lnTo>
                    <a:pt x="928" y="85"/>
                  </a:lnTo>
                  <a:lnTo>
                    <a:pt x="930" y="85"/>
                  </a:lnTo>
                  <a:lnTo>
                    <a:pt x="932" y="87"/>
                  </a:lnTo>
                  <a:lnTo>
                    <a:pt x="933" y="87"/>
                  </a:lnTo>
                  <a:lnTo>
                    <a:pt x="934" y="87"/>
                  </a:lnTo>
                  <a:lnTo>
                    <a:pt x="934" y="88"/>
                  </a:lnTo>
                  <a:lnTo>
                    <a:pt x="935" y="88"/>
                  </a:lnTo>
                  <a:lnTo>
                    <a:pt x="935" y="89"/>
                  </a:lnTo>
                  <a:lnTo>
                    <a:pt x="934" y="89"/>
                  </a:lnTo>
                  <a:lnTo>
                    <a:pt x="933" y="89"/>
                  </a:lnTo>
                  <a:lnTo>
                    <a:pt x="932" y="91"/>
                  </a:lnTo>
                  <a:lnTo>
                    <a:pt x="932" y="93"/>
                  </a:lnTo>
                  <a:lnTo>
                    <a:pt x="933" y="93"/>
                  </a:lnTo>
                  <a:lnTo>
                    <a:pt x="933" y="91"/>
                  </a:lnTo>
                  <a:lnTo>
                    <a:pt x="934" y="91"/>
                  </a:lnTo>
                  <a:lnTo>
                    <a:pt x="935" y="91"/>
                  </a:lnTo>
                  <a:lnTo>
                    <a:pt x="938" y="91"/>
                  </a:lnTo>
                  <a:lnTo>
                    <a:pt x="939" y="91"/>
                  </a:lnTo>
                  <a:lnTo>
                    <a:pt x="940" y="91"/>
                  </a:lnTo>
                  <a:lnTo>
                    <a:pt x="940" y="93"/>
                  </a:lnTo>
                  <a:lnTo>
                    <a:pt x="939" y="93"/>
                  </a:lnTo>
                  <a:lnTo>
                    <a:pt x="938" y="94"/>
                  </a:lnTo>
                  <a:lnTo>
                    <a:pt x="935" y="94"/>
                  </a:lnTo>
                  <a:lnTo>
                    <a:pt x="934" y="95"/>
                  </a:lnTo>
                  <a:lnTo>
                    <a:pt x="935" y="95"/>
                  </a:lnTo>
                  <a:lnTo>
                    <a:pt x="938" y="95"/>
                  </a:lnTo>
                  <a:lnTo>
                    <a:pt x="938" y="96"/>
                  </a:lnTo>
                  <a:lnTo>
                    <a:pt x="939" y="96"/>
                  </a:lnTo>
                  <a:lnTo>
                    <a:pt x="939" y="95"/>
                  </a:lnTo>
                  <a:lnTo>
                    <a:pt x="938" y="95"/>
                  </a:lnTo>
                  <a:lnTo>
                    <a:pt x="938" y="94"/>
                  </a:lnTo>
                  <a:lnTo>
                    <a:pt x="939" y="94"/>
                  </a:lnTo>
                  <a:lnTo>
                    <a:pt x="940" y="94"/>
                  </a:lnTo>
                  <a:lnTo>
                    <a:pt x="941" y="94"/>
                  </a:lnTo>
                  <a:lnTo>
                    <a:pt x="946" y="93"/>
                  </a:lnTo>
                  <a:lnTo>
                    <a:pt x="947" y="93"/>
                  </a:lnTo>
                  <a:lnTo>
                    <a:pt x="947" y="94"/>
                  </a:lnTo>
                  <a:lnTo>
                    <a:pt x="946" y="94"/>
                  </a:lnTo>
                  <a:lnTo>
                    <a:pt x="944" y="94"/>
                  </a:lnTo>
                  <a:lnTo>
                    <a:pt x="941" y="95"/>
                  </a:lnTo>
                  <a:lnTo>
                    <a:pt x="943" y="95"/>
                  </a:lnTo>
                  <a:lnTo>
                    <a:pt x="944" y="95"/>
                  </a:lnTo>
                  <a:lnTo>
                    <a:pt x="946" y="95"/>
                  </a:lnTo>
                  <a:lnTo>
                    <a:pt x="947" y="95"/>
                  </a:lnTo>
                  <a:lnTo>
                    <a:pt x="947" y="94"/>
                  </a:lnTo>
                  <a:lnTo>
                    <a:pt x="949" y="94"/>
                  </a:lnTo>
                  <a:lnTo>
                    <a:pt x="950" y="94"/>
                  </a:lnTo>
                  <a:lnTo>
                    <a:pt x="951" y="94"/>
                  </a:lnTo>
                  <a:lnTo>
                    <a:pt x="952" y="94"/>
                  </a:lnTo>
                  <a:lnTo>
                    <a:pt x="952" y="95"/>
                  </a:lnTo>
                  <a:lnTo>
                    <a:pt x="957" y="95"/>
                  </a:lnTo>
                  <a:lnTo>
                    <a:pt x="960" y="96"/>
                  </a:lnTo>
                  <a:lnTo>
                    <a:pt x="960" y="97"/>
                  </a:lnTo>
                  <a:lnTo>
                    <a:pt x="958" y="97"/>
                  </a:lnTo>
                  <a:lnTo>
                    <a:pt x="957" y="97"/>
                  </a:lnTo>
                  <a:lnTo>
                    <a:pt x="956" y="97"/>
                  </a:lnTo>
                  <a:lnTo>
                    <a:pt x="955" y="99"/>
                  </a:lnTo>
                  <a:lnTo>
                    <a:pt x="952" y="99"/>
                  </a:lnTo>
                  <a:lnTo>
                    <a:pt x="951" y="99"/>
                  </a:lnTo>
                  <a:lnTo>
                    <a:pt x="950" y="99"/>
                  </a:lnTo>
                  <a:lnTo>
                    <a:pt x="950" y="101"/>
                  </a:lnTo>
                  <a:lnTo>
                    <a:pt x="951" y="101"/>
                  </a:lnTo>
                  <a:lnTo>
                    <a:pt x="955" y="99"/>
                  </a:lnTo>
                  <a:lnTo>
                    <a:pt x="955" y="101"/>
                  </a:lnTo>
                  <a:lnTo>
                    <a:pt x="952" y="101"/>
                  </a:lnTo>
                  <a:lnTo>
                    <a:pt x="951" y="102"/>
                  </a:lnTo>
                  <a:lnTo>
                    <a:pt x="952" y="102"/>
                  </a:lnTo>
                  <a:lnTo>
                    <a:pt x="955" y="102"/>
                  </a:lnTo>
                  <a:lnTo>
                    <a:pt x="956" y="102"/>
                  </a:lnTo>
                  <a:lnTo>
                    <a:pt x="957" y="102"/>
                  </a:lnTo>
                  <a:lnTo>
                    <a:pt x="957" y="101"/>
                  </a:lnTo>
                  <a:lnTo>
                    <a:pt x="958" y="101"/>
                  </a:lnTo>
                  <a:lnTo>
                    <a:pt x="958" y="99"/>
                  </a:lnTo>
                  <a:lnTo>
                    <a:pt x="960" y="99"/>
                  </a:lnTo>
                  <a:lnTo>
                    <a:pt x="961" y="99"/>
                  </a:lnTo>
                  <a:lnTo>
                    <a:pt x="962" y="99"/>
                  </a:lnTo>
                  <a:lnTo>
                    <a:pt x="964" y="99"/>
                  </a:lnTo>
                  <a:lnTo>
                    <a:pt x="966" y="101"/>
                  </a:lnTo>
                  <a:lnTo>
                    <a:pt x="967" y="101"/>
                  </a:lnTo>
                  <a:lnTo>
                    <a:pt x="967" y="102"/>
                  </a:lnTo>
                  <a:lnTo>
                    <a:pt x="967" y="104"/>
                  </a:lnTo>
                  <a:lnTo>
                    <a:pt x="967" y="105"/>
                  </a:lnTo>
                  <a:lnTo>
                    <a:pt x="964" y="105"/>
                  </a:lnTo>
                  <a:lnTo>
                    <a:pt x="962" y="105"/>
                  </a:lnTo>
                  <a:lnTo>
                    <a:pt x="961" y="105"/>
                  </a:lnTo>
                  <a:lnTo>
                    <a:pt x="958" y="105"/>
                  </a:lnTo>
                  <a:lnTo>
                    <a:pt x="958" y="106"/>
                  </a:lnTo>
                  <a:lnTo>
                    <a:pt x="957" y="106"/>
                  </a:lnTo>
                  <a:lnTo>
                    <a:pt x="957" y="105"/>
                  </a:lnTo>
                  <a:lnTo>
                    <a:pt x="956" y="105"/>
                  </a:lnTo>
                  <a:lnTo>
                    <a:pt x="955" y="105"/>
                  </a:lnTo>
                  <a:lnTo>
                    <a:pt x="955" y="106"/>
                  </a:lnTo>
                  <a:lnTo>
                    <a:pt x="956" y="106"/>
                  </a:lnTo>
                  <a:lnTo>
                    <a:pt x="957" y="106"/>
                  </a:lnTo>
                  <a:lnTo>
                    <a:pt x="957" y="107"/>
                  </a:lnTo>
                  <a:lnTo>
                    <a:pt x="958" y="107"/>
                  </a:lnTo>
                  <a:lnTo>
                    <a:pt x="960" y="107"/>
                  </a:lnTo>
                  <a:lnTo>
                    <a:pt x="960" y="106"/>
                  </a:lnTo>
                  <a:lnTo>
                    <a:pt x="961" y="106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7"/>
                  </a:lnTo>
                  <a:lnTo>
                    <a:pt x="964" y="107"/>
                  </a:lnTo>
                  <a:lnTo>
                    <a:pt x="968" y="110"/>
                  </a:lnTo>
                  <a:lnTo>
                    <a:pt x="968" y="111"/>
                  </a:lnTo>
                  <a:lnTo>
                    <a:pt x="967" y="112"/>
                  </a:lnTo>
                  <a:lnTo>
                    <a:pt x="966" y="112"/>
                  </a:lnTo>
                  <a:lnTo>
                    <a:pt x="964" y="111"/>
                  </a:lnTo>
                  <a:lnTo>
                    <a:pt x="962" y="111"/>
                  </a:lnTo>
                  <a:lnTo>
                    <a:pt x="961" y="111"/>
                  </a:lnTo>
                  <a:lnTo>
                    <a:pt x="960" y="111"/>
                  </a:lnTo>
                  <a:lnTo>
                    <a:pt x="958" y="112"/>
                  </a:lnTo>
                  <a:lnTo>
                    <a:pt x="957" y="111"/>
                  </a:lnTo>
                  <a:lnTo>
                    <a:pt x="955" y="111"/>
                  </a:lnTo>
                  <a:lnTo>
                    <a:pt x="952" y="111"/>
                  </a:lnTo>
                  <a:lnTo>
                    <a:pt x="951" y="110"/>
                  </a:lnTo>
                  <a:lnTo>
                    <a:pt x="950" y="111"/>
                  </a:lnTo>
                  <a:lnTo>
                    <a:pt x="949" y="111"/>
                  </a:lnTo>
                  <a:lnTo>
                    <a:pt x="947" y="111"/>
                  </a:lnTo>
                  <a:lnTo>
                    <a:pt x="946" y="112"/>
                  </a:lnTo>
                  <a:lnTo>
                    <a:pt x="949" y="111"/>
                  </a:lnTo>
                  <a:lnTo>
                    <a:pt x="951" y="112"/>
                  </a:lnTo>
                  <a:lnTo>
                    <a:pt x="956" y="113"/>
                  </a:lnTo>
                  <a:lnTo>
                    <a:pt x="955" y="113"/>
                  </a:lnTo>
                  <a:lnTo>
                    <a:pt x="952" y="113"/>
                  </a:lnTo>
                  <a:lnTo>
                    <a:pt x="951" y="113"/>
                  </a:lnTo>
                  <a:lnTo>
                    <a:pt x="950" y="113"/>
                  </a:lnTo>
                  <a:lnTo>
                    <a:pt x="950" y="114"/>
                  </a:lnTo>
                  <a:lnTo>
                    <a:pt x="951" y="114"/>
                  </a:lnTo>
                  <a:lnTo>
                    <a:pt x="951" y="116"/>
                  </a:lnTo>
                  <a:lnTo>
                    <a:pt x="949" y="114"/>
                  </a:lnTo>
                  <a:lnTo>
                    <a:pt x="947" y="114"/>
                  </a:lnTo>
                  <a:lnTo>
                    <a:pt x="950" y="116"/>
                  </a:lnTo>
                  <a:lnTo>
                    <a:pt x="949" y="116"/>
                  </a:lnTo>
                  <a:lnTo>
                    <a:pt x="949" y="118"/>
                  </a:lnTo>
                  <a:lnTo>
                    <a:pt x="947" y="116"/>
                  </a:lnTo>
                  <a:lnTo>
                    <a:pt x="947" y="118"/>
                  </a:lnTo>
                  <a:lnTo>
                    <a:pt x="947" y="119"/>
                  </a:lnTo>
                  <a:lnTo>
                    <a:pt x="949" y="119"/>
                  </a:lnTo>
                  <a:lnTo>
                    <a:pt x="947" y="121"/>
                  </a:lnTo>
                  <a:lnTo>
                    <a:pt x="947" y="122"/>
                  </a:lnTo>
                  <a:lnTo>
                    <a:pt x="949" y="122"/>
                  </a:lnTo>
                  <a:lnTo>
                    <a:pt x="949" y="121"/>
                  </a:lnTo>
                  <a:lnTo>
                    <a:pt x="949" y="119"/>
                  </a:lnTo>
                  <a:lnTo>
                    <a:pt x="950" y="119"/>
                  </a:lnTo>
                  <a:lnTo>
                    <a:pt x="951" y="118"/>
                  </a:lnTo>
                  <a:lnTo>
                    <a:pt x="952" y="118"/>
                  </a:lnTo>
                  <a:lnTo>
                    <a:pt x="955" y="119"/>
                  </a:lnTo>
                  <a:lnTo>
                    <a:pt x="955" y="121"/>
                  </a:lnTo>
                  <a:lnTo>
                    <a:pt x="956" y="121"/>
                  </a:lnTo>
                  <a:lnTo>
                    <a:pt x="957" y="121"/>
                  </a:lnTo>
                  <a:lnTo>
                    <a:pt x="955" y="122"/>
                  </a:lnTo>
                  <a:lnTo>
                    <a:pt x="956" y="122"/>
                  </a:lnTo>
                  <a:lnTo>
                    <a:pt x="957" y="122"/>
                  </a:lnTo>
                  <a:lnTo>
                    <a:pt x="958" y="122"/>
                  </a:lnTo>
                  <a:lnTo>
                    <a:pt x="958" y="123"/>
                  </a:lnTo>
                  <a:lnTo>
                    <a:pt x="958" y="124"/>
                  </a:lnTo>
                  <a:lnTo>
                    <a:pt x="960" y="123"/>
                  </a:lnTo>
                  <a:lnTo>
                    <a:pt x="961" y="123"/>
                  </a:lnTo>
                  <a:lnTo>
                    <a:pt x="962" y="123"/>
                  </a:lnTo>
                  <a:lnTo>
                    <a:pt x="964" y="123"/>
                  </a:lnTo>
                  <a:lnTo>
                    <a:pt x="964" y="124"/>
                  </a:lnTo>
                  <a:lnTo>
                    <a:pt x="966" y="124"/>
                  </a:lnTo>
                  <a:lnTo>
                    <a:pt x="966" y="125"/>
                  </a:lnTo>
                  <a:lnTo>
                    <a:pt x="964" y="125"/>
                  </a:lnTo>
                  <a:lnTo>
                    <a:pt x="964" y="128"/>
                  </a:lnTo>
                  <a:lnTo>
                    <a:pt x="962" y="128"/>
                  </a:lnTo>
                  <a:lnTo>
                    <a:pt x="962" y="129"/>
                  </a:lnTo>
                  <a:lnTo>
                    <a:pt x="964" y="129"/>
                  </a:lnTo>
                  <a:lnTo>
                    <a:pt x="964" y="128"/>
                  </a:lnTo>
                  <a:lnTo>
                    <a:pt x="966" y="128"/>
                  </a:lnTo>
                  <a:lnTo>
                    <a:pt x="966" y="125"/>
                  </a:lnTo>
                  <a:lnTo>
                    <a:pt x="967" y="125"/>
                  </a:lnTo>
                  <a:lnTo>
                    <a:pt x="968" y="125"/>
                  </a:lnTo>
                  <a:lnTo>
                    <a:pt x="968" y="124"/>
                  </a:lnTo>
                  <a:lnTo>
                    <a:pt x="969" y="124"/>
                  </a:lnTo>
                  <a:lnTo>
                    <a:pt x="970" y="124"/>
                  </a:lnTo>
                  <a:lnTo>
                    <a:pt x="970" y="125"/>
                  </a:lnTo>
                  <a:lnTo>
                    <a:pt x="973" y="125"/>
                  </a:lnTo>
                  <a:lnTo>
                    <a:pt x="973" y="124"/>
                  </a:lnTo>
                  <a:lnTo>
                    <a:pt x="975" y="124"/>
                  </a:lnTo>
                  <a:lnTo>
                    <a:pt x="977" y="124"/>
                  </a:lnTo>
                  <a:lnTo>
                    <a:pt x="975" y="125"/>
                  </a:lnTo>
                  <a:lnTo>
                    <a:pt x="974" y="125"/>
                  </a:lnTo>
                  <a:lnTo>
                    <a:pt x="974" y="128"/>
                  </a:lnTo>
                  <a:lnTo>
                    <a:pt x="975" y="125"/>
                  </a:lnTo>
                  <a:lnTo>
                    <a:pt x="975" y="128"/>
                  </a:lnTo>
                  <a:lnTo>
                    <a:pt x="977" y="128"/>
                  </a:lnTo>
                  <a:lnTo>
                    <a:pt x="978" y="128"/>
                  </a:lnTo>
                  <a:lnTo>
                    <a:pt x="978" y="125"/>
                  </a:lnTo>
                  <a:lnTo>
                    <a:pt x="979" y="125"/>
                  </a:lnTo>
                  <a:lnTo>
                    <a:pt x="981" y="128"/>
                  </a:lnTo>
                  <a:lnTo>
                    <a:pt x="979" y="128"/>
                  </a:lnTo>
                  <a:lnTo>
                    <a:pt x="979" y="129"/>
                  </a:lnTo>
                  <a:lnTo>
                    <a:pt x="981" y="128"/>
                  </a:lnTo>
                  <a:lnTo>
                    <a:pt x="983" y="128"/>
                  </a:lnTo>
                  <a:lnTo>
                    <a:pt x="984" y="129"/>
                  </a:lnTo>
                  <a:lnTo>
                    <a:pt x="984" y="130"/>
                  </a:lnTo>
                  <a:lnTo>
                    <a:pt x="984" y="131"/>
                  </a:lnTo>
                  <a:lnTo>
                    <a:pt x="984" y="133"/>
                  </a:lnTo>
                  <a:lnTo>
                    <a:pt x="983" y="133"/>
                  </a:lnTo>
                  <a:lnTo>
                    <a:pt x="978" y="131"/>
                  </a:lnTo>
                  <a:lnTo>
                    <a:pt x="975" y="131"/>
                  </a:lnTo>
                  <a:lnTo>
                    <a:pt x="974" y="131"/>
                  </a:lnTo>
                  <a:lnTo>
                    <a:pt x="978" y="133"/>
                  </a:lnTo>
                  <a:lnTo>
                    <a:pt x="979" y="133"/>
                  </a:lnTo>
                  <a:lnTo>
                    <a:pt x="979" y="134"/>
                  </a:lnTo>
                  <a:lnTo>
                    <a:pt x="981" y="134"/>
                  </a:lnTo>
                  <a:lnTo>
                    <a:pt x="981" y="133"/>
                  </a:lnTo>
                  <a:lnTo>
                    <a:pt x="983" y="133"/>
                  </a:lnTo>
                  <a:lnTo>
                    <a:pt x="983" y="134"/>
                  </a:lnTo>
                  <a:lnTo>
                    <a:pt x="984" y="133"/>
                  </a:lnTo>
                  <a:lnTo>
                    <a:pt x="985" y="133"/>
                  </a:lnTo>
                  <a:lnTo>
                    <a:pt x="986" y="131"/>
                  </a:lnTo>
                  <a:lnTo>
                    <a:pt x="987" y="131"/>
                  </a:lnTo>
                  <a:lnTo>
                    <a:pt x="986" y="133"/>
                  </a:lnTo>
                  <a:lnTo>
                    <a:pt x="987" y="133"/>
                  </a:lnTo>
                  <a:lnTo>
                    <a:pt x="987" y="134"/>
                  </a:lnTo>
                  <a:lnTo>
                    <a:pt x="986" y="134"/>
                  </a:lnTo>
                  <a:lnTo>
                    <a:pt x="985" y="136"/>
                  </a:lnTo>
                  <a:lnTo>
                    <a:pt x="986" y="136"/>
                  </a:lnTo>
                  <a:lnTo>
                    <a:pt x="987" y="134"/>
                  </a:lnTo>
                  <a:lnTo>
                    <a:pt x="989" y="133"/>
                  </a:lnTo>
                  <a:lnTo>
                    <a:pt x="991" y="133"/>
                  </a:lnTo>
                  <a:lnTo>
                    <a:pt x="992" y="133"/>
                  </a:lnTo>
                  <a:lnTo>
                    <a:pt x="994" y="133"/>
                  </a:lnTo>
                  <a:lnTo>
                    <a:pt x="992" y="134"/>
                  </a:lnTo>
                  <a:lnTo>
                    <a:pt x="989" y="134"/>
                  </a:lnTo>
                  <a:lnTo>
                    <a:pt x="989" y="136"/>
                  </a:lnTo>
                  <a:lnTo>
                    <a:pt x="987" y="137"/>
                  </a:lnTo>
                  <a:lnTo>
                    <a:pt x="989" y="137"/>
                  </a:lnTo>
                  <a:lnTo>
                    <a:pt x="991" y="137"/>
                  </a:lnTo>
                  <a:lnTo>
                    <a:pt x="992" y="137"/>
                  </a:lnTo>
                  <a:lnTo>
                    <a:pt x="992" y="139"/>
                  </a:lnTo>
                  <a:lnTo>
                    <a:pt x="991" y="139"/>
                  </a:lnTo>
                  <a:lnTo>
                    <a:pt x="991" y="140"/>
                  </a:lnTo>
                  <a:lnTo>
                    <a:pt x="992" y="140"/>
                  </a:lnTo>
                  <a:lnTo>
                    <a:pt x="992" y="139"/>
                  </a:lnTo>
                  <a:lnTo>
                    <a:pt x="994" y="137"/>
                  </a:lnTo>
                  <a:lnTo>
                    <a:pt x="995" y="137"/>
                  </a:lnTo>
                  <a:lnTo>
                    <a:pt x="996" y="137"/>
                  </a:lnTo>
                  <a:lnTo>
                    <a:pt x="997" y="137"/>
                  </a:lnTo>
                  <a:lnTo>
                    <a:pt x="1000" y="137"/>
                  </a:lnTo>
                  <a:lnTo>
                    <a:pt x="1000" y="136"/>
                  </a:lnTo>
                  <a:lnTo>
                    <a:pt x="1001" y="136"/>
                  </a:lnTo>
                  <a:lnTo>
                    <a:pt x="1002" y="136"/>
                  </a:lnTo>
                  <a:lnTo>
                    <a:pt x="1002" y="137"/>
                  </a:lnTo>
                  <a:lnTo>
                    <a:pt x="1003" y="137"/>
                  </a:lnTo>
                  <a:lnTo>
                    <a:pt x="1004" y="137"/>
                  </a:lnTo>
                  <a:lnTo>
                    <a:pt x="1006" y="137"/>
                  </a:lnTo>
                  <a:lnTo>
                    <a:pt x="1006" y="139"/>
                  </a:lnTo>
                  <a:close/>
                  <a:moveTo>
                    <a:pt x="979" y="130"/>
                  </a:moveTo>
                  <a:lnTo>
                    <a:pt x="979" y="131"/>
                  </a:lnTo>
                  <a:lnTo>
                    <a:pt x="981" y="131"/>
                  </a:lnTo>
                  <a:lnTo>
                    <a:pt x="983" y="130"/>
                  </a:lnTo>
                  <a:lnTo>
                    <a:pt x="981" y="130"/>
                  </a:lnTo>
                  <a:lnTo>
                    <a:pt x="979" y="130"/>
                  </a:lnTo>
                  <a:close/>
                  <a:moveTo>
                    <a:pt x="951" y="107"/>
                  </a:moveTo>
                  <a:lnTo>
                    <a:pt x="956" y="107"/>
                  </a:lnTo>
                  <a:lnTo>
                    <a:pt x="952" y="106"/>
                  </a:lnTo>
                  <a:lnTo>
                    <a:pt x="951" y="106"/>
                  </a:lnTo>
                  <a:lnTo>
                    <a:pt x="951" y="107"/>
                  </a:lnTo>
                  <a:close/>
                  <a:moveTo>
                    <a:pt x="768" y="96"/>
                  </a:moveTo>
                  <a:lnTo>
                    <a:pt x="766" y="96"/>
                  </a:lnTo>
                  <a:lnTo>
                    <a:pt x="766" y="97"/>
                  </a:lnTo>
                  <a:lnTo>
                    <a:pt x="768" y="96"/>
                  </a:lnTo>
                  <a:close/>
                  <a:moveTo>
                    <a:pt x="772" y="91"/>
                  </a:moveTo>
                  <a:lnTo>
                    <a:pt x="770" y="91"/>
                  </a:lnTo>
                  <a:lnTo>
                    <a:pt x="766" y="93"/>
                  </a:lnTo>
                  <a:lnTo>
                    <a:pt x="768" y="93"/>
                  </a:lnTo>
                  <a:lnTo>
                    <a:pt x="772" y="91"/>
                  </a:lnTo>
                  <a:close/>
                  <a:moveTo>
                    <a:pt x="779" y="89"/>
                  </a:moveTo>
                  <a:lnTo>
                    <a:pt x="778" y="89"/>
                  </a:lnTo>
                  <a:lnTo>
                    <a:pt x="775" y="89"/>
                  </a:lnTo>
                  <a:lnTo>
                    <a:pt x="774" y="91"/>
                  </a:lnTo>
                  <a:lnTo>
                    <a:pt x="778" y="91"/>
                  </a:lnTo>
                  <a:lnTo>
                    <a:pt x="779" y="89"/>
                  </a:lnTo>
                  <a:close/>
                  <a:moveTo>
                    <a:pt x="804" y="99"/>
                  </a:moveTo>
                  <a:lnTo>
                    <a:pt x="802" y="99"/>
                  </a:lnTo>
                  <a:lnTo>
                    <a:pt x="804" y="101"/>
                  </a:lnTo>
                  <a:lnTo>
                    <a:pt x="804" y="99"/>
                  </a:lnTo>
                  <a:close/>
                  <a:moveTo>
                    <a:pt x="804" y="80"/>
                  </a:moveTo>
                  <a:lnTo>
                    <a:pt x="802" y="80"/>
                  </a:lnTo>
                  <a:lnTo>
                    <a:pt x="802" y="79"/>
                  </a:lnTo>
                  <a:lnTo>
                    <a:pt x="801" y="79"/>
                  </a:lnTo>
                  <a:lnTo>
                    <a:pt x="801" y="80"/>
                  </a:lnTo>
                  <a:lnTo>
                    <a:pt x="802" y="80"/>
                  </a:lnTo>
                  <a:lnTo>
                    <a:pt x="802" y="83"/>
                  </a:lnTo>
                  <a:lnTo>
                    <a:pt x="804" y="83"/>
                  </a:lnTo>
                  <a:lnTo>
                    <a:pt x="804" y="80"/>
                  </a:lnTo>
                  <a:close/>
                  <a:moveTo>
                    <a:pt x="809" y="102"/>
                  </a:moveTo>
                  <a:lnTo>
                    <a:pt x="808" y="101"/>
                  </a:lnTo>
                  <a:lnTo>
                    <a:pt x="807" y="101"/>
                  </a:lnTo>
                  <a:lnTo>
                    <a:pt x="808" y="102"/>
                  </a:lnTo>
                  <a:lnTo>
                    <a:pt x="809" y="102"/>
                  </a:lnTo>
                  <a:close/>
                  <a:moveTo>
                    <a:pt x="810" y="74"/>
                  </a:moveTo>
                  <a:lnTo>
                    <a:pt x="808" y="72"/>
                  </a:lnTo>
                  <a:lnTo>
                    <a:pt x="809" y="74"/>
                  </a:lnTo>
                  <a:lnTo>
                    <a:pt x="810" y="74"/>
                  </a:lnTo>
                  <a:close/>
                  <a:moveTo>
                    <a:pt x="823" y="67"/>
                  </a:moveTo>
                  <a:lnTo>
                    <a:pt x="821" y="67"/>
                  </a:lnTo>
                  <a:lnTo>
                    <a:pt x="821" y="68"/>
                  </a:lnTo>
                  <a:lnTo>
                    <a:pt x="823" y="68"/>
                  </a:lnTo>
                  <a:lnTo>
                    <a:pt x="823" y="67"/>
                  </a:lnTo>
                  <a:close/>
                  <a:moveTo>
                    <a:pt x="837" y="78"/>
                  </a:moveTo>
                  <a:lnTo>
                    <a:pt x="840" y="78"/>
                  </a:lnTo>
                  <a:lnTo>
                    <a:pt x="841" y="78"/>
                  </a:lnTo>
                  <a:lnTo>
                    <a:pt x="842" y="77"/>
                  </a:lnTo>
                  <a:lnTo>
                    <a:pt x="837" y="78"/>
                  </a:lnTo>
                  <a:lnTo>
                    <a:pt x="836" y="78"/>
                  </a:lnTo>
                  <a:lnTo>
                    <a:pt x="836" y="79"/>
                  </a:lnTo>
                  <a:lnTo>
                    <a:pt x="837" y="78"/>
                  </a:lnTo>
                  <a:close/>
                  <a:moveTo>
                    <a:pt x="841" y="80"/>
                  </a:moveTo>
                  <a:lnTo>
                    <a:pt x="840" y="80"/>
                  </a:lnTo>
                  <a:lnTo>
                    <a:pt x="840" y="83"/>
                  </a:lnTo>
                  <a:lnTo>
                    <a:pt x="841" y="80"/>
                  </a:lnTo>
                  <a:close/>
                  <a:moveTo>
                    <a:pt x="849" y="95"/>
                  </a:moveTo>
                  <a:lnTo>
                    <a:pt x="848" y="95"/>
                  </a:lnTo>
                  <a:lnTo>
                    <a:pt x="846" y="95"/>
                  </a:lnTo>
                  <a:lnTo>
                    <a:pt x="846" y="96"/>
                  </a:lnTo>
                  <a:lnTo>
                    <a:pt x="848" y="95"/>
                  </a:lnTo>
                  <a:lnTo>
                    <a:pt x="848" y="96"/>
                  </a:lnTo>
                  <a:lnTo>
                    <a:pt x="849" y="96"/>
                  </a:lnTo>
                  <a:lnTo>
                    <a:pt x="849" y="95"/>
                  </a:lnTo>
                  <a:close/>
                  <a:moveTo>
                    <a:pt x="870" y="83"/>
                  </a:moveTo>
                  <a:lnTo>
                    <a:pt x="869" y="83"/>
                  </a:lnTo>
                  <a:lnTo>
                    <a:pt x="869" y="84"/>
                  </a:lnTo>
                  <a:lnTo>
                    <a:pt x="870" y="84"/>
                  </a:lnTo>
                  <a:lnTo>
                    <a:pt x="870" y="83"/>
                  </a:lnTo>
                  <a:close/>
                  <a:moveTo>
                    <a:pt x="886" y="116"/>
                  </a:moveTo>
                  <a:lnTo>
                    <a:pt x="884" y="116"/>
                  </a:lnTo>
                  <a:lnTo>
                    <a:pt x="882" y="116"/>
                  </a:lnTo>
                  <a:lnTo>
                    <a:pt x="882" y="118"/>
                  </a:lnTo>
                  <a:lnTo>
                    <a:pt x="884" y="118"/>
                  </a:lnTo>
                  <a:lnTo>
                    <a:pt x="884" y="119"/>
                  </a:lnTo>
                  <a:lnTo>
                    <a:pt x="886" y="119"/>
                  </a:lnTo>
                  <a:lnTo>
                    <a:pt x="884" y="118"/>
                  </a:lnTo>
                  <a:lnTo>
                    <a:pt x="886" y="118"/>
                  </a:lnTo>
                  <a:lnTo>
                    <a:pt x="886" y="116"/>
                  </a:lnTo>
                  <a:close/>
                  <a:moveTo>
                    <a:pt x="888" y="80"/>
                  </a:moveTo>
                  <a:lnTo>
                    <a:pt x="887" y="83"/>
                  </a:lnTo>
                  <a:lnTo>
                    <a:pt x="888" y="83"/>
                  </a:lnTo>
                  <a:lnTo>
                    <a:pt x="888" y="80"/>
                  </a:lnTo>
                  <a:close/>
                  <a:moveTo>
                    <a:pt x="835" y="163"/>
                  </a:moveTo>
                  <a:lnTo>
                    <a:pt x="833" y="163"/>
                  </a:lnTo>
                  <a:lnTo>
                    <a:pt x="833" y="161"/>
                  </a:lnTo>
                  <a:lnTo>
                    <a:pt x="832" y="161"/>
                  </a:lnTo>
                  <a:lnTo>
                    <a:pt x="832" y="163"/>
                  </a:lnTo>
                  <a:lnTo>
                    <a:pt x="833" y="163"/>
                  </a:lnTo>
                  <a:lnTo>
                    <a:pt x="833" y="164"/>
                  </a:lnTo>
                  <a:lnTo>
                    <a:pt x="835" y="163"/>
                  </a:lnTo>
                  <a:close/>
                  <a:moveTo>
                    <a:pt x="836" y="159"/>
                  </a:moveTo>
                  <a:lnTo>
                    <a:pt x="835" y="159"/>
                  </a:lnTo>
                  <a:lnTo>
                    <a:pt x="835" y="158"/>
                  </a:lnTo>
                  <a:lnTo>
                    <a:pt x="833" y="158"/>
                  </a:lnTo>
                  <a:lnTo>
                    <a:pt x="833" y="159"/>
                  </a:lnTo>
                  <a:lnTo>
                    <a:pt x="835" y="159"/>
                  </a:lnTo>
                  <a:lnTo>
                    <a:pt x="835" y="161"/>
                  </a:lnTo>
                  <a:lnTo>
                    <a:pt x="836" y="161"/>
                  </a:lnTo>
                  <a:lnTo>
                    <a:pt x="836" y="159"/>
                  </a:lnTo>
                  <a:close/>
                  <a:moveTo>
                    <a:pt x="858" y="165"/>
                  </a:moveTo>
                  <a:lnTo>
                    <a:pt x="855" y="167"/>
                  </a:lnTo>
                  <a:lnTo>
                    <a:pt x="858" y="167"/>
                  </a:lnTo>
                  <a:lnTo>
                    <a:pt x="858" y="165"/>
                  </a:lnTo>
                  <a:close/>
                  <a:moveTo>
                    <a:pt x="894" y="83"/>
                  </a:moveTo>
                  <a:lnTo>
                    <a:pt x="895" y="80"/>
                  </a:lnTo>
                  <a:lnTo>
                    <a:pt x="894" y="80"/>
                  </a:lnTo>
                  <a:lnTo>
                    <a:pt x="894" y="83"/>
                  </a:lnTo>
                  <a:close/>
                  <a:moveTo>
                    <a:pt x="890" y="84"/>
                  </a:moveTo>
                  <a:lnTo>
                    <a:pt x="893" y="84"/>
                  </a:lnTo>
                  <a:lnTo>
                    <a:pt x="893" y="83"/>
                  </a:lnTo>
                  <a:lnTo>
                    <a:pt x="890" y="84"/>
                  </a:lnTo>
                  <a:close/>
                  <a:moveTo>
                    <a:pt x="897" y="88"/>
                  </a:moveTo>
                  <a:lnTo>
                    <a:pt x="895" y="89"/>
                  </a:lnTo>
                  <a:lnTo>
                    <a:pt x="897" y="89"/>
                  </a:lnTo>
                  <a:lnTo>
                    <a:pt x="897" y="88"/>
                  </a:lnTo>
                  <a:close/>
                  <a:moveTo>
                    <a:pt x="901" y="84"/>
                  </a:moveTo>
                  <a:lnTo>
                    <a:pt x="899" y="84"/>
                  </a:lnTo>
                  <a:lnTo>
                    <a:pt x="898" y="84"/>
                  </a:lnTo>
                  <a:lnTo>
                    <a:pt x="895" y="84"/>
                  </a:lnTo>
                  <a:lnTo>
                    <a:pt x="894" y="84"/>
                  </a:lnTo>
                  <a:lnTo>
                    <a:pt x="894" y="85"/>
                  </a:lnTo>
                  <a:lnTo>
                    <a:pt x="893" y="87"/>
                  </a:lnTo>
                  <a:lnTo>
                    <a:pt x="894" y="87"/>
                  </a:lnTo>
                  <a:lnTo>
                    <a:pt x="895" y="85"/>
                  </a:lnTo>
                  <a:lnTo>
                    <a:pt x="894" y="85"/>
                  </a:lnTo>
                  <a:lnTo>
                    <a:pt x="898" y="84"/>
                  </a:lnTo>
                  <a:lnTo>
                    <a:pt x="899" y="85"/>
                  </a:lnTo>
                  <a:lnTo>
                    <a:pt x="897" y="87"/>
                  </a:lnTo>
                  <a:lnTo>
                    <a:pt x="898" y="87"/>
                  </a:lnTo>
                  <a:lnTo>
                    <a:pt x="899" y="87"/>
                  </a:lnTo>
                  <a:lnTo>
                    <a:pt x="901" y="85"/>
                  </a:lnTo>
                  <a:lnTo>
                    <a:pt x="901" y="84"/>
                  </a:lnTo>
                  <a:close/>
                  <a:moveTo>
                    <a:pt x="901" y="79"/>
                  </a:moveTo>
                  <a:lnTo>
                    <a:pt x="899" y="79"/>
                  </a:lnTo>
                  <a:lnTo>
                    <a:pt x="897" y="79"/>
                  </a:lnTo>
                  <a:lnTo>
                    <a:pt x="899" y="80"/>
                  </a:lnTo>
                  <a:lnTo>
                    <a:pt x="901" y="80"/>
                  </a:lnTo>
                  <a:lnTo>
                    <a:pt x="901" y="79"/>
                  </a:lnTo>
                  <a:close/>
                  <a:moveTo>
                    <a:pt x="904" y="85"/>
                  </a:moveTo>
                  <a:lnTo>
                    <a:pt x="905" y="84"/>
                  </a:lnTo>
                  <a:lnTo>
                    <a:pt x="905" y="83"/>
                  </a:lnTo>
                  <a:lnTo>
                    <a:pt x="904" y="83"/>
                  </a:lnTo>
                  <a:lnTo>
                    <a:pt x="904" y="84"/>
                  </a:lnTo>
                  <a:lnTo>
                    <a:pt x="903" y="84"/>
                  </a:lnTo>
                  <a:lnTo>
                    <a:pt x="903" y="85"/>
                  </a:lnTo>
                  <a:lnTo>
                    <a:pt x="904" y="85"/>
                  </a:lnTo>
                  <a:close/>
                  <a:moveTo>
                    <a:pt x="909" y="87"/>
                  </a:moveTo>
                  <a:lnTo>
                    <a:pt x="909" y="85"/>
                  </a:lnTo>
                  <a:lnTo>
                    <a:pt x="907" y="85"/>
                  </a:lnTo>
                  <a:lnTo>
                    <a:pt x="907" y="87"/>
                  </a:lnTo>
                  <a:lnTo>
                    <a:pt x="906" y="87"/>
                  </a:lnTo>
                  <a:lnTo>
                    <a:pt x="906" y="85"/>
                  </a:lnTo>
                  <a:lnTo>
                    <a:pt x="905" y="85"/>
                  </a:lnTo>
                  <a:lnTo>
                    <a:pt x="906" y="87"/>
                  </a:lnTo>
                  <a:lnTo>
                    <a:pt x="905" y="88"/>
                  </a:lnTo>
                  <a:lnTo>
                    <a:pt x="904" y="88"/>
                  </a:lnTo>
                  <a:lnTo>
                    <a:pt x="904" y="89"/>
                  </a:lnTo>
                  <a:lnTo>
                    <a:pt x="906" y="88"/>
                  </a:lnTo>
                  <a:lnTo>
                    <a:pt x="907" y="87"/>
                  </a:lnTo>
                  <a:lnTo>
                    <a:pt x="909" y="87"/>
                  </a:lnTo>
                  <a:close/>
                  <a:moveTo>
                    <a:pt x="913" y="89"/>
                  </a:moveTo>
                  <a:lnTo>
                    <a:pt x="912" y="89"/>
                  </a:lnTo>
                  <a:lnTo>
                    <a:pt x="912" y="91"/>
                  </a:lnTo>
                  <a:lnTo>
                    <a:pt x="913" y="89"/>
                  </a:lnTo>
                  <a:close/>
                  <a:moveTo>
                    <a:pt x="947" y="176"/>
                  </a:moveTo>
                  <a:lnTo>
                    <a:pt x="949" y="178"/>
                  </a:lnTo>
                  <a:lnTo>
                    <a:pt x="949" y="176"/>
                  </a:lnTo>
                  <a:lnTo>
                    <a:pt x="947" y="176"/>
                  </a:lnTo>
                  <a:close/>
                  <a:moveTo>
                    <a:pt x="944" y="176"/>
                  </a:moveTo>
                  <a:lnTo>
                    <a:pt x="946" y="176"/>
                  </a:lnTo>
                  <a:lnTo>
                    <a:pt x="946" y="175"/>
                  </a:lnTo>
                  <a:lnTo>
                    <a:pt x="944" y="175"/>
                  </a:lnTo>
                  <a:lnTo>
                    <a:pt x="944" y="176"/>
                  </a:lnTo>
                  <a:close/>
                  <a:moveTo>
                    <a:pt x="941" y="178"/>
                  </a:moveTo>
                  <a:lnTo>
                    <a:pt x="943" y="178"/>
                  </a:lnTo>
                  <a:lnTo>
                    <a:pt x="943" y="176"/>
                  </a:lnTo>
                  <a:lnTo>
                    <a:pt x="941" y="176"/>
                  </a:lnTo>
                  <a:lnTo>
                    <a:pt x="941" y="178"/>
                  </a:lnTo>
                  <a:close/>
                  <a:moveTo>
                    <a:pt x="924" y="94"/>
                  </a:moveTo>
                  <a:lnTo>
                    <a:pt x="926" y="94"/>
                  </a:lnTo>
                  <a:lnTo>
                    <a:pt x="928" y="93"/>
                  </a:lnTo>
                  <a:lnTo>
                    <a:pt x="924" y="94"/>
                  </a:lnTo>
                  <a:close/>
                  <a:moveTo>
                    <a:pt x="922" y="184"/>
                  </a:moveTo>
                  <a:lnTo>
                    <a:pt x="921" y="184"/>
                  </a:lnTo>
                  <a:lnTo>
                    <a:pt x="921" y="185"/>
                  </a:lnTo>
                  <a:lnTo>
                    <a:pt x="922" y="185"/>
                  </a:lnTo>
                  <a:lnTo>
                    <a:pt x="922" y="184"/>
                  </a:lnTo>
                  <a:close/>
                  <a:moveTo>
                    <a:pt x="923" y="101"/>
                  </a:moveTo>
                  <a:lnTo>
                    <a:pt x="922" y="101"/>
                  </a:lnTo>
                  <a:lnTo>
                    <a:pt x="922" y="102"/>
                  </a:lnTo>
                  <a:lnTo>
                    <a:pt x="923" y="101"/>
                  </a:lnTo>
                  <a:close/>
                  <a:moveTo>
                    <a:pt x="923" y="97"/>
                  </a:moveTo>
                  <a:lnTo>
                    <a:pt x="922" y="97"/>
                  </a:lnTo>
                  <a:lnTo>
                    <a:pt x="922" y="99"/>
                  </a:lnTo>
                  <a:lnTo>
                    <a:pt x="923" y="97"/>
                  </a:lnTo>
                  <a:close/>
                  <a:moveTo>
                    <a:pt x="924" y="93"/>
                  </a:moveTo>
                  <a:lnTo>
                    <a:pt x="924" y="91"/>
                  </a:lnTo>
                  <a:lnTo>
                    <a:pt x="923" y="91"/>
                  </a:lnTo>
                  <a:lnTo>
                    <a:pt x="922" y="93"/>
                  </a:lnTo>
                  <a:lnTo>
                    <a:pt x="921" y="93"/>
                  </a:lnTo>
                  <a:lnTo>
                    <a:pt x="920" y="93"/>
                  </a:lnTo>
                  <a:lnTo>
                    <a:pt x="915" y="94"/>
                  </a:lnTo>
                  <a:lnTo>
                    <a:pt x="917" y="94"/>
                  </a:lnTo>
                  <a:lnTo>
                    <a:pt x="921" y="93"/>
                  </a:lnTo>
                  <a:lnTo>
                    <a:pt x="921" y="94"/>
                  </a:lnTo>
                  <a:lnTo>
                    <a:pt x="920" y="94"/>
                  </a:lnTo>
                  <a:lnTo>
                    <a:pt x="920" y="95"/>
                  </a:lnTo>
                  <a:lnTo>
                    <a:pt x="921" y="94"/>
                  </a:lnTo>
                  <a:lnTo>
                    <a:pt x="922" y="94"/>
                  </a:lnTo>
                  <a:lnTo>
                    <a:pt x="922" y="93"/>
                  </a:lnTo>
                  <a:lnTo>
                    <a:pt x="923" y="93"/>
                  </a:lnTo>
                  <a:lnTo>
                    <a:pt x="924" y="93"/>
                  </a:lnTo>
                  <a:close/>
                  <a:moveTo>
                    <a:pt x="926" y="146"/>
                  </a:moveTo>
                  <a:lnTo>
                    <a:pt x="924" y="146"/>
                  </a:lnTo>
                  <a:lnTo>
                    <a:pt x="924" y="147"/>
                  </a:lnTo>
                  <a:lnTo>
                    <a:pt x="926" y="147"/>
                  </a:lnTo>
                  <a:lnTo>
                    <a:pt x="926" y="146"/>
                  </a:lnTo>
                  <a:close/>
                  <a:moveTo>
                    <a:pt x="932" y="95"/>
                  </a:moveTo>
                  <a:lnTo>
                    <a:pt x="930" y="95"/>
                  </a:lnTo>
                  <a:lnTo>
                    <a:pt x="930" y="96"/>
                  </a:lnTo>
                  <a:lnTo>
                    <a:pt x="929" y="96"/>
                  </a:lnTo>
                  <a:lnTo>
                    <a:pt x="926" y="95"/>
                  </a:lnTo>
                  <a:lnTo>
                    <a:pt x="926" y="96"/>
                  </a:lnTo>
                  <a:lnTo>
                    <a:pt x="928" y="96"/>
                  </a:lnTo>
                  <a:lnTo>
                    <a:pt x="929" y="96"/>
                  </a:lnTo>
                  <a:lnTo>
                    <a:pt x="928" y="97"/>
                  </a:lnTo>
                  <a:lnTo>
                    <a:pt x="926" y="97"/>
                  </a:lnTo>
                  <a:lnTo>
                    <a:pt x="926" y="99"/>
                  </a:lnTo>
                  <a:lnTo>
                    <a:pt x="928" y="99"/>
                  </a:lnTo>
                  <a:lnTo>
                    <a:pt x="928" y="97"/>
                  </a:lnTo>
                  <a:lnTo>
                    <a:pt x="929" y="97"/>
                  </a:lnTo>
                  <a:lnTo>
                    <a:pt x="930" y="96"/>
                  </a:lnTo>
                  <a:lnTo>
                    <a:pt x="932" y="96"/>
                  </a:lnTo>
                  <a:lnTo>
                    <a:pt x="932" y="95"/>
                  </a:lnTo>
                  <a:close/>
                  <a:moveTo>
                    <a:pt x="946" y="106"/>
                  </a:moveTo>
                  <a:lnTo>
                    <a:pt x="944" y="106"/>
                  </a:lnTo>
                  <a:lnTo>
                    <a:pt x="943" y="107"/>
                  </a:lnTo>
                  <a:lnTo>
                    <a:pt x="944" y="107"/>
                  </a:lnTo>
                  <a:lnTo>
                    <a:pt x="946" y="106"/>
                  </a:lnTo>
                  <a:close/>
                  <a:moveTo>
                    <a:pt x="943" y="101"/>
                  </a:moveTo>
                  <a:lnTo>
                    <a:pt x="949" y="101"/>
                  </a:lnTo>
                  <a:lnTo>
                    <a:pt x="949" y="99"/>
                  </a:lnTo>
                  <a:lnTo>
                    <a:pt x="947" y="99"/>
                  </a:lnTo>
                  <a:lnTo>
                    <a:pt x="946" y="99"/>
                  </a:lnTo>
                  <a:lnTo>
                    <a:pt x="944" y="99"/>
                  </a:lnTo>
                  <a:lnTo>
                    <a:pt x="943" y="101"/>
                  </a:lnTo>
                  <a:close/>
                  <a:moveTo>
                    <a:pt x="941" y="104"/>
                  </a:moveTo>
                  <a:lnTo>
                    <a:pt x="940" y="104"/>
                  </a:lnTo>
                  <a:lnTo>
                    <a:pt x="939" y="104"/>
                  </a:lnTo>
                  <a:lnTo>
                    <a:pt x="939" y="105"/>
                  </a:lnTo>
                  <a:lnTo>
                    <a:pt x="940" y="105"/>
                  </a:lnTo>
                  <a:lnTo>
                    <a:pt x="941" y="105"/>
                  </a:lnTo>
                  <a:lnTo>
                    <a:pt x="943" y="105"/>
                  </a:lnTo>
                  <a:lnTo>
                    <a:pt x="946" y="104"/>
                  </a:lnTo>
                  <a:lnTo>
                    <a:pt x="947" y="104"/>
                  </a:lnTo>
                  <a:lnTo>
                    <a:pt x="949" y="104"/>
                  </a:lnTo>
                  <a:lnTo>
                    <a:pt x="949" y="102"/>
                  </a:lnTo>
                  <a:lnTo>
                    <a:pt x="947" y="102"/>
                  </a:lnTo>
                  <a:lnTo>
                    <a:pt x="946" y="104"/>
                  </a:lnTo>
                  <a:lnTo>
                    <a:pt x="944" y="104"/>
                  </a:lnTo>
                  <a:lnTo>
                    <a:pt x="943" y="104"/>
                  </a:lnTo>
                  <a:lnTo>
                    <a:pt x="941" y="104"/>
                  </a:lnTo>
                  <a:close/>
                  <a:moveTo>
                    <a:pt x="941" y="112"/>
                  </a:moveTo>
                  <a:lnTo>
                    <a:pt x="941" y="113"/>
                  </a:lnTo>
                  <a:lnTo>
                    <a:pt x="943" y="113"/>
                  </a:lnTo>
                  <a:lnTo>
                    <a:pt x="943" y="112"/>
                  </a:lnTo>
                  <a:lnTo>
                    <a:pt x="941" y="112"/>
                  </a:lnTo>
                  <a:close/>
                  <a:moveTo>
                    <a:pt x="934" y="104"/>
                  </a:moveTo>
                  <a:lnTo>
                    <a:pt x="938" y="102"/>
                  </a:lnTo>
                  <a:lnTo>
                    <a:pt x="939" y="102"/>
                  </a:lnTo>
                  <a:lnTo>
                    <a:pt x="940" y="102"/>
                  </a:lnTo>
                  <a:lnTo>
                    <a:pt x="941" y="101"/>
                  </a:lnTo>
                  <a:lnTo>
                    <a:pt x="940" y="101"/>
                  </a:lnTo>
                  <a:lnTo>
                    <a:pt x="939" y="101"/>
                  </a:lnTo>
                  <a:lnTo>
                    <a:pt x="938" y="102"/>
                  </a:lnTo>
                  <a:lnTo>
                    <a:pt x="935" y="102"/>
                  </a:lnTo>
                  <a:lnTo>
                    <a:pt x="934" y="102"/>
                  </a:lnTo>
                  <a:lnTo>
                    <a:pt x="934" y="104"/>
                  </a:lnTo>
                  <a:close/>
                  <a:moveTo>
                    <a:pt x="935" y="105"/>
                  </a:moveTo>
                  <a:lnTo>
                    <a:pt x="935" y="106"/>
                  </a:lnTo>
                  <a:lnTo>
                    <a:pt x="938" y="105"/>
                  </a:lnTo>
                  <a:lnTo>
                    <a:pt x="935" y="105"/>
                  </a:lnTo>
                  <a:close/>
                  <a:moveTo>
                    <a:pt x="941" y="107"/>
                  </a:moveTo>
                  <a:lnTo>
                    <a:pt x="938" y="106"/>
                  </a:lnTo>
                  <a:lnTo>
                    <a:pt x="934" y="107"/>
                  </a:lnTo>
                  <a:lnTo>
                    <a:pt x="935" y="107"/>
                  </a:lnTo>
                  <a:lnTo>
                    <a:pt x="938" y="107"/>
                  </a:lnTo>
                  <a:lnTo>
                    <a:pt x="939" y="107"/>
                  </a:lnTo>
                  <a:lnTo>
                    <a:pt x="941" y="107"/>
                  </a:lnTo>
                  <a:close/>
                  <a:moveTo>
                    <a:pt x="946" y="114"/>
                  </a:moveTo>
                  <a:lnTo>
                    <a:pt x="944" y="114"/>
                  </a:lnTo>
                  <a:lnTo>
                    <a:pt x="943" y="114"/>
                  </a:lnTo>
                  <a:lnTo>
                    <a:pt x="941" y="114"/>
                  </a:lnTo>
                  <a:lnTo>
                    <a:pt x="940" y="114"/>
                  </a:lnTo>
                  <a:lnTo>
                    <a:pt x="940" y="116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4" y="116"/>
                  </a:lnTo>
                  <a:lnTo>
                    <a:pt x="946" y="116"/>
                  </a:lnTo>
                  <a:lnTo>
                    <a:pt x="946" y="114"/>
                  </a:lnTo>
                  <a:close/>
                  <a:moveTo>
                    <a:pt x="952" y="119"/>
                  </a:moveTo>
                  <a:lnTo>
                    <a:pt x="951" y="119"/>
                  </a:lnTo>
                  <a:lnTo>
                    <a:pt x="951" y="121"/>
                  </a:lnTo>
                  <a:lnTo>
                    <a:pt x="952" y="119"/>
                  </a:lnTo>
                  <a:close/>
                  <a:moveTo>
                    <a:pt x="956" y="146"/>
                  </a:moveTo>
                  <a:lnTo>
                    <a:pt x="955" y="146"/>
                  </a:lnTo>
                  <a:lnTo>
                    <a:pt x="952" y="147"/>
                  </a:lnTo>
                  <a:lnTo>
                    <a:pt x="956" y="147"/>
                  </a:lnTo>
                  <a:lnTo>
                    <a:pt x="956" y="146"/>
                  </a:lnTo>
                  <a:close/>
                  <a:moveTo>
                    <a:pt x="957" y="123"/>
                  </a:moveTo>
                  <a:lnTo>
                    <a:pt x="956" y="123"/>
                  </a:lnTo>
                  <a:lnTo>
                    <a:pt x="956" y="124"/>
                  </a:lnTo>
                  <a:lnTo>
                    <a:pt x="957" y="123"/>
                  </a:lnTo>
                  <a:close/>
                  <a:moveTo>
                    <a:pt x="961" y="125"/>
                  </a:moveTo>
                  <a:lnTo>
                    <a:pt x="962" y="124"/>
                  </a:lnTo>
                  <a:lnTo>
                    <a:pt x="961" y="124"/>
                  </a:lnTo>
                  <a:lnTo>
                    <a:pt x="961" y="125"/>
                  </a:lnTo>
                  <a:close/>
                  <a:moveTo>
                    <a:pt x="961" y="151"/>
                  </a:moveTo>
                  <a:lnTo>
                    <a:pt x="960" y="151"/>
                  </a:lnTo>
                  <a:lnTo>
                    <a:pt x="958" y="151"/>
                  </a:lnTo>
                  <a:lnTo>
                    <a:pt x="958" y="152"/>
                  </a:lnTo>
                  <a:lnTo>
                    <a:pt x="960" y="152"/>
                  </a:lnTo>
                  <a:lnTo>
                    <a:pt x="958" y="154"/>
                  </a:lnTo>
                  <a:lnTo>
                    <a:pt x="960" y="154"/>
                  </a:lnTo>
                  <a:lnTo>
                    <a:pt x="961" y="154"/>
                  </a:lnTo>
                  <a:lnTo>
                    <a:pt x="960" y="152"/>
                  </a:lnTo>
                  <a:lnTo>
                    <a:pt x="960" y="151"/>
                  </a:lnTo>
                  <a:lnTo>
                    <a:pt x="961" y="152"/>
                  </a:lnTo>
                  <a:lnTo>
                    <a:pt x="961" y="151"/>
                  </a:lnTo>
                  <a:close/>
                  <a:moveTo>
                    <a:pt x="966" y="156"/>
                  </a:moveTo>
                  <a:lnTo>
                    <a:pt x="964" y="156"/>
                  </a:lnTo>
                  <a:lnTo>
                    <a:pt x="964" y="157"/>
                  </a:lnTo>
                  <a:lnTo>
                    <a:pt x="966" y="156"/>
                  </a:lnTo>
                  <a:close/>
                  <a:moveTo>
                    <a:pt x="966" y="146"/>
                  </a:moveTo>
                  <a:lnTo>
                    <a:pt x="964" y="146"/>
                  </a:lnTo>
                  <a:lnTo>
                    <a:pt x="964" y="147"/>
                  </a:lnTo>
                  <a:lnTo>
                    <a:pt x="962" y="147"/>
                  </a:lnTo>
                  <a:lnTo>
                    <a:pt x="961" y="147"/>
                  </a:lnTo>
                  <a:lnTo>
                    <a:pt x="960" y="148"/>
                  </a:lnTo>
                  <a:lnTo>
                    <a:pt x="961" y="148"/>
                  </a:lnTo>
                  <a:lnTo>
                    <a:pt x="962" y="148"/>
                  </a:lnTo>
                  <a:lnTo>
                    <a:pt x="964" y="148"/>
                  </a:lnTo>
                  <a:lnTo>
                    <a:pt x="964" y="147"/>
                  </a:lnTo>
                  <a:lnTo>
                    <a:pt x="966" y="147"/>
                  </a:lnTo>
                  <a:lnTo>
                    <a:pt x="966" y="146"/>
                  </a:lnTo>
                  <a:close/>
                  <a:moveTo>
                    <a:pt x="970" y="128"/>
                  </a:moveTo>
                  <a:lnTo>
                    <a:pt x="969" y="128"/>
                  </a:lnTo>
                  <a:lnTo>
                    <a:pt x="969" y="125"/>
                  </a:lnTo>
                  <a:lnTo>
                    <a:pt x="968" y="128"/>
                  </a:lnTo>
                  <a:lnTo>
                    <a:pt x="969" y="128"/>
                  </a:lnTo>
                  <a:lnTo>
                    <a:pt x="969" y="129"/>
                  </a:lnTo>
                  <a:lnTo>
                    <a:pt x="970" y="129"/>
                  </a:lnTo>
                  <a:lnTo>
                    <a:pt x="970" y="128"/>
                  </a:lnTo>
                  <a:close/>
                  <a:moveTo>
                    <a:pt x="974" y="134"/>
                  </a:moveTo>
                  <a:lnTo>
                    <a:pt x="975" y="133"/>
                  </a:lnTo>
                  <a:lnTo>
                    <a:pt x="974" y="133"/>
                  </a:lnTo>
                  <a:lnTo>
                    <a:pt x="973" y="134"/>
                  </a:lnTo>
                  <a:lnTo>
                    <a:pt x="974" y="134"/>
                  </a:lnTo>
                  <a:lnTo>
                    <a:pt x="974" y="136"/>
                  </a:lnTo>
                  <a:lnTo>
                    <a:pt x="975" y="134"/>
                  </a:lnTo>
                  <a:lnTo>
                    <a:pt x="974" y="134"/>
                  </a:lnTo>
                  <a:close/>
                  <a:moveTo>
                    <a:pt x="986" y="147"/>
                  </a:moveTo>
                  <a:lnTo>
                    <a:pt x="985" y="147"/>
                  </a:lnTo>
                  <a:lnTo>
                    <a:pt x="985" y="148"/>
                  </a:lnTo>
                  <a:lnTo>
                    <a:pt x="986" y="148"/>
                  </a:lnTo>
                  <a:lnTo>
                    <a:pt x="986" y="147"/>
                  </a:lnTo>
                  <a:close/>
                  <a:moveTo>
                    <a:pt x="986" y="137"/>
                  </a:moveTo>
                  <a:lnTo>
                    <a:pt x="985" y="139"/>
                  </a:lnTo>
                  <a:lnTo>
                    <a:pt x="985" y="137"/>
                  </a:lnTo>
                  <a:lnTo>
                    <a:pt x="984" y="137"/>
                  </a:lnTo>
                  <a:lnTo>
                    <a:pt x="984" y="139"/>
                  </a:lnTo>
                  <a:lnTo>
                    <a:pt x="985" y="139"/>
                  </a:lnTo>
                  <a:lnTo>
                    <a:pt x="984" y="140"/>
                  </a:lnTo>
                  <a:lnTo>
                    <a:pt x="985" y="140"/>
                  </a:lnTo>
                  <a:lnTo>
                    <a:pt x="985" y="139"/>
                  </a:lnTo>
                  <a:lnTo>
                    <a:pt x="986" y="139"/>
                  </a:lnTo>
                  <a:lnTo>
                    <a:pt x="986" y="137"/>
                  </a:lnTo>
                  <a:close/>
                  <a:moveTo>
                    <a:pt x="1000" y="140"/>
                  </a:moveTo>
                  <a:lnTo>
                    <a:pt x="997" y="140"/>
                  </a:lnTo>
                  <a:lnTo>
                    <a:pt x="997" y="139"/>
                  </a:lnTo>
                  <a:lnTo>
                    <a:pt x="996" y="139"/>
                  </a:lnTo>
                  <a:lnTo>
                    <a:pt x="996" y="140"/>
                  </a:lnTo>
                  <a:lnTo>
                    <a:pt x="997" y="140"/>
                  </a:lnTo>
                  <a:lnTo>
                    <a:pt x="997" y="141"/>
                  </a:lnTo>
                  <a:lnTo>
                    <a:pt x="1000" y="141"/>
                  </a:lnTo>
                  <a:lnTo>
                    <a:pt x="1000" y="140"/>
                  </a:lnTo>
                  <a:close/>
                  <a:moveTo>
                    <a:pt x="846" y="168"/>
                  </a:moveTo>
                  <a:lnTo>
                    <a:pt x="848" y="168"/>
                  </a:lnTo>
                  <a:lnTo>
                    <a:pt x="848" y="167"/>
                  </a:lnTo>
                  <a:lnTo>
                    <a:pt x="846" y="167"/>
                  </a:lnTo>
                  <a:lnTo>
                    <a:pt x="846" y="168"/>
                  </a:lnTo>
                  <a:close/>
                  <a:moveTo>
                    <a:pt x="943" y="164"/>
                  </a:moveTo>
                  <a:lnTo>
                    <a:pt x="943" y="163"/>
                  </a:lnTo>
                  <a:lnTo>
                    <a:pt x="941" y="163"/>
                  </a:lnTo>
                  <a:lnTo>
                    <a:pt x="941" y="164"/>
                  </a:lnTo>
                  <a:lnTo>
                    <a:pt x="941" y="165"/>
                  </a:lnTo>
                  <a:lnTo>
                    <a:pt x="943" y="165"/>
                  </a:lnTo>
                  <a:lnTo>
                    <a:pt x="943" y="164"/>
                  </a:lnTo>
                  <a:close/>
                  <a:moveTo>
                    <a:pt x="989" y="133"/>
                  </a:moveTo>
                  <a:lnTo>
                    <a:pt x="989" y="131"/>
                  </a:lnTo>
                  <a:lnTo>
                    <a:pt x="987" y="131"/>
                  </a:lnTo>
                  <a:lnTo>
                    <a:pt x="987" y="133"/>
                  </a:lnTo>
                  <a:lnTo>
                    <a:pt x="989" y="133"/>
                  </a:lnTo>
                  <a:close/>
                  <a:moveTo>
                    <a:pt x="960" y="121"/>
                  </a:moveTo>
                  <a:lnTo>
                    <a:pt x="960" y="119"/>
                  </a:lnTo>
                  <a:lnTo>
                    <a:pt x="958" y="119"/>
                  </a:lnTo>
                  <a:lnTo>
                    <a:pt x="957" y="119"/>
                  </a:lnTo>
                  <a:lnTo>
                    <a:pt x="957" y="121"/>
                  </a:lnTo>
                  <a:lnTo>
                    <a:pt x="958" y="121"/>
                  </a:lnTo>
                  <a:lnTo>
                    <a:pt x="960" y="121"/>
                  </a:lnTo>
                  <a:close/>
                  <a:moveTo>
                    <a:pt x="975" y="156"/>
                  </a:moveTo>
                  <a:lnTo>
                    <a:pt x="975" y="154"/>
                  </a:lnTo>
                  <a:lnTo>
                    <a:pt x="974" y="156"/>
                  </a:lnTo>
                  <a:lnTo>
                    <a:pt x="975" y="156"/>
                  </a:lnTo>
                  <a:close/>
                  <a:moveTo>
                    <a:pt x="859" y="105"/>
                  </a:moveTo>
                  <a:lnTo>
                    <a:pt x="858" y="106"/>
                  </a:lnTo>
                  <a:lnTo>
                    <a:pt x="859" y="106"/>
                  </a:lnTo>
                  <a:lnTo>
                    <a:pt x="860" y="106"/>
                  </a:lnTo>
                  <a:lnTo>
                    <a:pt x="860" y="105"/>
                  </a:lnTo>
                  <a:lnTo>
                    <a:pt x="859" y="105"/>
                  </a:lnTo>
                  <a:close/>
                  <a:moveTo>
                    <a:pt x="882" y="66"/>
                  </a:moveTo>
                  <a:lnTo>
                    <a:pt x="881" y="66"/>
                  </a:lnTo>
                  <a:lnTo>
                    <a:pt x="878" y="66"/>
                  </a:lnTo>
                  <a:lnTo>
                    <a:pt x="876" y="66"/>
                  </a:lnTo>
                  <a:lnTo>
                    <a:pt x="875" y="66"/>
                  </a:lnTo>
                  <a:lnTo>
                    <a:pt x="872" y="66"/>
                  </a:lnTo>
                  <a:lnTo>
                    <a:pt x="867" y="66"/>
                  </a:lnTo>
                  <a:lnTo>
                    <a:pt x="866" y="66"/>
                  </a:lnTo>
                  <a:lnTo>
                    <a:pt x="863" y="66"/>
                  </a:lnTo>
                  <a:lnTo>
                    <a:pt x="863" y="65"/>
                  </a:lnTo>
                  <a:lnTo>
                    <a:pt x="861" y="66"/>
                  </a:lnTo>
                  <a:lnTo>
                    <a:pt x="860" y="65"/>
                  </a:lnTo>
                  <a:lnTo>
                    <a:pt x="859" y="65"/>
                  </a:lnTo>
                  <a:lnTo>
                    <a:pt x="858" y="65"/>
                  </a:lnTo>
                  <a:lnTo>
                    <a:pt x="855" y="65"/>
                  </a:lnTo>
                  <a:lnTo>
                    <a:pt x="854" y="65"/>
                  </a:lnTo>
                  <a:lnTo>
                    <a:pt x="854" y="66"/>
                  </a:lnTo>
                  <a:lnTo>
                    <a:pt x="853" y="66"/>
                  </a:lnTo>
                  <a:lnTo>
                    <a:pt x="853" y="67"/>
                  </a:lnTo>
                  <a:lnTo>
                    <a:pt x="852" y="67"/>
                  </a:lnTo>
                  <a:lnTo>
                    <a:pt x="852" y="68"/>
                  </a:lnTo>
                  <a:lnTo>
                    <a:pt x="853" y="70"/>
                  </a:lnTo>
                  <a:lnTo>
                    <a:pt x="854" y="70"/>
                  </a:lnTo>
                  <a:lnTo>
                    <a:pt x="855" y="70"/>
                  </a:lnTo>
                  <a:lnTo>
                    <a:pt x="855" y="71"/>
                  </a:lnTo>
                  <a:lnTo>
                    <a:pt x="855" y="72"/>
                  </a:lnTo>
                  <a:lnTo>
                    <a:pt x="858" y="72"/>
                  </a:lnTo>
                  <a:lnTo>
                    <a:pt x="859" y="74"/>
                  </a:lnTo>
                  <a:lnTo>
                    <a:pt x="861" y="74"/>
                  </a:lnTo>
                  <a:lnTo>
                    <a:pt x="863" y="74"/>
                  </a:lnTo>
                  <a:lnTo>
                    <a:pt x="866" y="74"/>
                  </a:lnTo>
                  <a:lnTo>
                    <a:pt x="867" y="74"/>
                  </a:lnTo>
                  <a:lnTo>
                    <a:pt x="869" y="72"/>
                  </a:lnTo>
                  <a:lnTo>
                    <a:pt x="870" y="72"/>
                  </a:lnTo>
                  <a:lnTo>
                    <a:pt x="876" y="72"/>
                  </a:lnTo>
                  <a:lnTo>
                    <a:pt x="877" y="72"/>
                  </a:lnTo>
                  <a:lnTo>
                    <a:pt x="880" y="72"/>
                  </a:lnTo>
                  <a:lnTo>
                    <a:pt x="882" y="72"/>
                  </a:lnTo>
                  <a:lnTo>
                    <a:pt x="884" y="72"/>
                  </a:lnTo>
                  <a:lnTo>
                    <a:pt x="886" y="72"/>
                  </a:lnTo>
                  <a:lnTo>
                    <a:pt x="888" y="72"/>
                  </a:lnTo>
                  <a:lnTo>
                    <a:pt x="889" y="72"/>
                  </a:lnTo>
                  <a:lnTo>
                    <a:pt x="889" y="74"/>
                  </a:lnTo>
                  <a:lnTo>
                    <a:pt x="894" y="74"/>
                  </a:lnTo>
                  <a:lnTo>
                    <a:pt x="895" y="72"/>
                  </a:lnTo>
                  <a:lnTo>
                    <a:pt x="895" y="71"/>
                  </a:lnTo>
                  <a:lnTo>
                    <a:pt x="894" y="71"/>
                  </a:lnTo>
                  <a:lnTo>
                    <a:pt x="894" y="70"/>
                  </a:lnTo>
                  <a:lnTo>
                    <a:pt x="894" y="68"/>
                  </a:lnTo>
                  <a:lnTo>
                    <a:pt x="893" y="68"/>
                  </a:lnTo>
                  <a:lnTo>
                    <a:pt x="890" y="68"/>
                  </a:lnTo>
                  <a:lnTo>
                    <a:pt x="890" y="67"/>
                  </a:lnTo>
                  <a:lnTo>
                    <a:pt x="889" y="67"/>
                  </a:lnTo>
                  <a:lnTo>
                    <a:pt x="888" y="67"/>
                  </a:lnTo>
                  <a:lnTo>
                    <a:pt x="884" y="66"/>
                  </a:lnTo>
                  <a:lnTo>
                    <a:pt x="882" y="66"/>
                  </a:lnTo>
                  <a:close/>
                  <a:moveTo>
                    <a:pt x="592" y="72"/>
                  </a:moveTo>
                  <a:lnTo>
                    <a:pt x="593" y="72"/>
                  </a:lnTo>
                  <a:lnTo>
                    <a:pt x="595" y="71"/>
                  </a:lnTo>
                  <a:lnTo>
                    <a:pt x="596" y="71"/>
                  </a:lnTo>
                  <a:lnTo>
                    <a:pt x="597" y="71"/>
                  </a:lnTo>
                  <a:lnTo>
                    <a:pt x="599" y="70"/>
                  </a:lnTo>
                  <a:lnTo>
                    <a:pt x="601" y="70"/>
                  </a:lnTo>
                  <a:lnTo>
                    <a:pt x="602" y="68"/>
                  </a:lnTo>
                  <a:lnTo>
                    <a:pt x="603" y="68"/>
                  </a:lnTo>
                  <a:lnTo>
                    <a:pt x="604" y="68"/>
                  </a:lnTo>
                  <a:lnTo>
                    <a:pt x="604" y="67"/>
                  </a:lnTo>
                  <a:lnTo>
                    <a:pt x="605" y="67"/>
                  </a:lnTo>
                  <a:lnTo>
                    <a:pt x="608" y="67"/>
                  </a:lnTo>
                  <a:lnTo>
                    <a:pt x="605" y="66"/>
                  </a:lnTo>
                  <a:lnTo>
                    <a:pt x="604" y="66"/>
                  </a:lnTo>
                  <a:lnTo>
                    <a:pt x="603" y="66"/>
                  </a:lnTo>
                  <a:lnTo>
                    <a:pt x="603" y="65"/>
                  </a:lnTo>
                  <a:lnTo>
                    <a:pt x="602" y="65"/>
                  </a:lnTo>
                  <a:lnTo>
                    <a:pt x="601" y="65"/>
                  </a:lnTo>
                  <a:lnTo>
                    <a:pt x="597" y="65"/>
                  </a:lnTo>
                  <a:lnTo>
                    <a:pt x="596" y="65"/>
                  </a:lnTo>
                  <a:lnTo>
                    <a:pt x="592" y="66"/>
                  </a:lnTo>
                  <a:lnTo>
                    <a:pt x="586" y="66"/>
                  </a:lnTo>
                  <a:lnTo>
                    <a:pt x="585" y="66"/>
                  </a:lnTo>
                  <a:lnTo>
                    <a:pt x="584" y="66"/>
                  </a:lnTo>
                  <a:lnTo>
                    <a:pt x="582" y="67"/>
                  </a:lnTo>
                  <a:lnTo>
                    <a:pt x="584" y="67"/>
                  </a:lnTo>
                  <a:lnTo>
                    <a:pt x="584" y="68"/>
                  </a:lnTo>
                  <a:lnTo>
                    <a:pt x="585" y="68"/>
                  </a:lnTo>
                  <a:lnTo>
                    <a:pt x="586" y="68"/>
                  </a:lnTo>
                  <a:lnTo>
                    <a:pt x="586" y="70"/>
                  </a:lnTo>
                  <a:lnTo>
                    <a:pt x="587" y="70"/>
                  </a:lnTo>
                  <a:lnTo>
                    <a:pt x="587" y="71"/>
                  </a:lnTo>
                  <a:lnTo>
                    <a:pt x="591" y="72"/>
                  </a:lnTo>
                  <a:lnTo>
                    <a:pt x="592" y="72"/>
                  </a:lnTo>
                  <a:close/>
                  <a:moveTo>
                    <a:pt x="646" y="67"/>
                  </a:moveTo>
                  <a:lnTo>
                    <a:pt x="646" y="66"/>
                  </a:lnTo>
                  <a:lnTo>
                    <a:pt x="644" y="66"/>
                  </a:lnTo>
                  <a:lnTo>
                    <a:pt x="641" y="66"/>
                  </a:lnTo>
                  <a:lnTo>
                    <a:pt x="641" y="67"/>
                  </a:lnTo>
                  <a:lnTo>
                    <a:pt x="639" y="67"/>
                  </a:lnTo>
                  <a:lnTo>
                    <a:pt x="638" y="67"/>
                  </a:lnTo>
                  <a:lnTo>
                    <a:pt x="637" y="67"/>
                  </a:lnTo>
                  <a:lnTo>
                    <a:pt x="637" y="68"/>
                  </a:lnTo>
                  <a:lnTo>
                    <a:pt x="638" y="68"/>
                  </a:lnTo>
                  <a:lnTo>
                    <a:pt x="639" y="68"/>
                  </a:lnTo>
                  <a:lnTo>
                    <a:pt x="641" y="68"/>
                  </a:lnTo>
                  <a:lnTo>
                    <a:pt x="641" y="70"/>
                  </a:lnTo>
                  <a:lnTo>
                    <a:pt x="644" y="68"/>
                  </a:lnTo>
                  <a:lnTo>
                    <a:pt x="647" y="68"/>
                  </a:lnTo>
                  <a:lnTo>
                    <a:pt x="647" y="67"/>
                  </a:lnTo>
                  <a:lnTo>
                    <a:pt x="646" y="67"/>
                  </a:lnTo>
                  <a:close/>
                  <a:moveTo>
                    <a:pt x="707" y="51"/>
                  </a:moveTo>
                  <a:lnTo>
                    <a:pt x="706" y="51"/>
                  </a:lnTo>
                  <a:lnTo>
                    <a:pt x="706" y="53"/>
                  </a:lnTo>
                  <a:lnTo>
                    <a:pt x="706" y="54"/>
                  </a:lnTo>
                  <a:lnTo>
                    <a:pt x="707" y="54"/>
                  </a:lnTo>
                  <a:lnTo>
                    <a:pt x="707" y="53"/>
                  </a:lnTo>
                  <a:lnTo>
                    <a:pt x="709" y="53"/>
                  </a:lnTo>
                  <a:lnTo>
                    <a:pt x="707" y="54"/>
                  </a:lnTo>
                  <a:lnTo>
                    <a:pt x="709" y="54"/>
                  </a:lnTo>
                  <a:lnTo>
                    <a:pt x="709" y="56"/>
                  </a:lnTo>
                  <a:lnTo>
                    <a:pt x="710" y="56"/>
                  </a:lnTo>
                  <a:lnTo>
                    <a:pt x="710" y="54"/>
                  </a:lnTo>
                  <a:lnTo>
                    <a:pt x="711" y="54"/>
                  </a:lnTo>
                  <a:lnTo>
                    <a:pt x="711" y="56"/>
                  </a:lnTo>
                  <a:lnTo>
                    <a:pt x="712" y="56"/>
                  </a:lnTo>
                  <a:lnTo>
                    <a:pt x="715" y="56"/>
                  </a:lnTo>
                  <a:lnTo>
                    <a:pt x="717" y="56"/>
                  </a:lnTo>
                  <a:lnTo>
                    <a:pt x="717" y="57"/>
                  </a:lnTo>
                  <a:lnTo>
                    <a:pt x="718" y="56"/>
                  </a:lnTo>
                  <a:lnTo>
                    <a:pt x="718" y="57"/>
                  </a:lnTo>
                  <a:lnTo>
                    <a:pt x="721" y="57"/>
                  </a:lnTo>
                  <a:lnTo>
                    <a:pt x="722" y="57"/>
                  </a:lnTo>
                  <a:lnTo>
                    <a:pt x="724" y="57"/>
                  </a:lnTo>
                  <a:lnTo>
                    <a:pt x="728" y="57"/>
                  </a:lnTo>
                  <a:lnTo>
                    <a:pt x="730" y="57"/>
                  </a:lnTo>
                  <a:lnTo>
                    <a:pt x="730" y="56"/>
                  </a:lnTo>
                  <a:lnTo>
                    <a:pt x="733" y="56"/>
                  </a:lnTo>
                  <a:lnTo>
                    <a:pt x="734" y="56"/>
                  </a:lnTo>
                  <a:lnTo>
                    <a:pt x="734" y="54"/>
                  </a:lnTo>
                  <a:lnTo>
                    <a:pt x="735" y="54"/>
                  </a:lnTo>
                  <a:lnTo>
                    <a:pt x="735" y="53"/>
                  </a:lnTo>
                  <a:lnTo>
                    <a:pt x="736" y="53"/>
                  </a:lnTo>
                  <a:lnTo>
                    <a:pt x="736" y="51"/>
                  </a:lnTo>
                  <a:lnTo>
                    <a:pt x="736" y="50"/>
                  </a:lnTo>
                  <a:lnTo>
                    <a:pt x="735" y="50"/>
                  </a:lnTo>
                  <a:lnTo>
                    <a:pt x="734" y="50"/>
                  </a:lnTo>
                  <a:lnTo>
                    <a:pt x="730" y="49"/>
                  </a:lnTo>
                  <a:lnTo>
                    <a:pt x="729" y="49"/>
                  </a:lnTo>
                  <a:lnTo>
                    <a:pt x="727" y="49"/>
                  </a:lnTo>
                  <a:lnTo>
                    <a:pt x="726" y="49"/>
                  </a:lnTo>
                  <a:lnTo>
                    <a:pt x="724" y="49"/>
                  </a:lnTo>
                  <a:lnTo>
                    <a:pt x="722" y="49"/>
                  </a:lnTo>
                  <a:lnTo>
                    <a:pt x="721" y="49"/>
                  </a:lnTo>
                  <a:lnTo>
                    <a:pt x="719" y="49"/>
                  </a:lnTo>
                  <a:lnTo>
                    <a:pt x="718" y="49"/>
                  </a:lnTo>
                  <a:lnTo>
                    <a:pt x="716" y="49"/>
                  </a:lnTo>
                  <a:lnTo>
                    <a:pt x="716" y="50"/>
                  </a:lnTo>
                  <a:lnTo>
                    <a:pt x="715" y="50"/>
                  </a:lnTo>
                  <a:lnTo>
                    <a:pt x="712" y="50"/>
                  </a:lnTo>
                  <a:lnTo>
                    <a:pt x="711" y="51"/>
                  </a:lnTo>
                  <a:lnTo>
                    <a:pt x="710" y="51"/>
                  </a:lnTo>
                  <a:lnTo>
                    <a:pt x="709" y="51"/>
                  </a:lnTo>
                  <a:lnTo>
                    <a:pt x="707" y="51"/>
                  </a:lnTo>
                  <a:close/>
                  <a:moveTo>
                    <a:pt x="533" y="42"/>
                  </a:moveTo>
                  <a:lnTo>
                    <a:pt x="538" y="42"/>
                  </a:lnTo>
                  <a:lnTo>
                    <a:pt x="539" y="42"/>
                  </a:lnTo>
                  <a:lnTo>
                    <a:pt x="539" y="43"/>
                  </a:lnTo>
                  <a:lnTo>
                    <a:pt x="540" y="43"/>
                  </a:lnTo>
                  <a:lnTo>
                    <a:pt x="541" y="43"/>
                  </a:lnTo>
                  <a:lnTo>
                    <a:pt x="542" y="43"/>
                  </a:lnTo>
                  <a:lnTo>
                    <a:pt x="544" y="43"/>
                  </a:lnTo>
                  <a:lnTo>
                    <a:pt x="546" y="43"/>
                  </a:lnTo>
                  <a:lnTo>
                    <a:pt x="547" y="43"/>
                  </a:lnTo>
                  <a:lnTo>
                    <a:pt x="550" y="43"/>
                  </a:lnTo>
                  <a:lnTo>
                    <a:pt x="551" y="43"/>
                  </a:lnTo>
                  <a:lnTo>
                    <a:pt x="552" y="43"/>
                  </a:lnTo>
                  <a:lnTo>
                    <a:pt x="555" y="43"/>
                  </a:lnTo>
                  <a:lnTo>
                    <a:pt x="555" y="44"/>
                  </a:lnTo>
                  <a:lnTo>
                    <a:pt x="556" y="44"/>
                  </a:lnTo>
                  <a:lnTo>
                    <a:pt x="557" y="45"/>
                  </a:lnTo>
                  <a:lnTo>
                    <a:pt x="559" y="45"/>
                  </a:lnTo>
                  <a:lnTo>
                    <a:pt x="559" y="48"/>
                  </a:lnTo>
                  <a:lnTo>
                    <a:pt x="558" y="49"/>
                  </a:lnTo>
                  <a:lnTo>
                    <a:pt x="559" y="49"/>
                  </a:lnTo>
                  <a:lnTo>
                    <a:pt x="561" y="49"/>
                  </a:lnTo>
                  <a:lnTo>
                    <a:pt x="564" y="49"/>
                  </a:lnTo>
                  <a:lnTo>
                    <a:pt x="567" y="49"/>
                  </a:lnTo>
                  <a:lnTo>
                    <a:pt x="568" y="49"/>
                  </a:lnTo>
                  <a:lnTo>
                    <a:pt x="569" y="49"/>
                  </a:lnTo>
                  <a:lnTo>
                    <a:pt x="570" y="49"/>
                  </a:lnTo>
                  <a:lnTo>
                    <a:pt x="573" y="49"/>
                  </a:lnTo>
                  <a:lnTo>
                    <a:pt x="576" y="49"/>
                  </a:lnTo>
                  <a:lnTo>
                    <a:pt x="581" y="49"/>
                  </a:lnTo>
                  <a:lnTo>
                    <a:pt x="582" y="50"/>
                  </a:lnTo>
                  <a:lnTo>
                    <a:pt x="582" y="49"/>
                  </a:lnTo>
                  <a:lnTo>
                    <a:pt x="584" y="49"/>
                  </a:lnTo>
                  <a:lnTo>
                    <a:pt x="585" y="49"/>
                  </a:lnTo>
                  <a:lnTo>
                    <a:pt x="584" y="48"/>
                  </a:lnTo>
                  <a:lnTo>
                    <a:pt x="581" y="48"/>
                  </a:lnTo>
                  <a:lnTo>
                    <a:pt x="578" y="48"/>
                  </a:lnTo>
                  <a:lnTo>
                    <a:pt x="578" y="45"/>
                  </a:lnTo>
                  <a:lnTo>
                    <a:pt x="579" y="45"/>
                  </a:lnTo>
                  <a:lnTo>
                    <a:pt x="581" y="45"/>
                  </a:lnTo>
                  <a:lnTo>
                    <a:pt x="582" y="44"/>
                  </a:lnTo>
                  <a:lnTo>
                    <a:pt x="584" y="44"/>
                  </a:lnTo>
                  <a:lnTo>
                    <a:pt x="584" y="43"/>
                  </a:lnTo>
                  <a:lnTo>
                    <a:pt x="582" y="43"/>
                  </a:lnTo>
                  <a:lnTo>
                    <a:pt x="581" y="43"/>
                  </a:lnTo>
                  <a:lnTo>
                    <a:pt x="579" y="43"/>
                  </a:lnTo>
                  <a:lnTo>
                    <a:pt x="578" y="43"/>
                  </a:lnTo>
                  <a:lnTo>
                    <a:pt x="576" y="43"/>
                  </a:lnTo>
                  <a:lnTo>
                    <a:pt x="576" y="42"/>
                  </a:lnTo>
                  <a:lnTo>
                    <a:pt x="578" y="42"/>
                  </a:lnTo>
                  <a:lnTo>
                    <a:pt x="581" y="42"/>
                  </a:lnTo>
                  <a:lnTo>
                    <a:pt x="582" y="42"/>
                  </a:lnTo>
                  <a:lnTo>
                    <a:pt x="584" y="42"/>
                  </a:lnTo>
                  <a:lnTo>
                    <a:pt x="585" y="40"/>
                  </a:lnTo>
                  <a:lnTo>
                    <a:pt x="586" y="40"/>
                  </a:lnTo>
                  <a:lnTo>
                    <a:pt x="587" y="40"/>
                  </a:lnTo>
                  <a:lnTo>
                    <a:pt x="590" y="40"/>
                  </a:lnTo>
                  <a:lnTo>
                    <a:pt x="590" y="39"/>
                  </a:lnTo>
                  <a:lnTo>
                    <a:pt x="591" y="39"/>
                  </a:lnTo>
                  <a:lnTo>
                    <a:pt x="592" y="39"/>
                  </a:lnTo>
                  <a:lnTo>
                    <a:pt x="593" y="39"/>
                  </a:lnTo>
                  <a:lnTo>
                    <a:pt x="595" y="39"/>
                  </a:lnTo>
                  <a:lnTo>
                    <a:pt x="596" y="39"/>
                  </a:lnTo>
                  <a:lnTo>
                    <a:pt x="597" y="39"/>
                  </a:lnTo>
                  <a:lnTo>
                    <a:pt x="599" y="39"/>
                  </a:lnTo>
                  <a:lnTo>
                    <a:pt x="601" y="39"/>
                  </a:lnTo>
                  <a:lnTo>
                    <a:pt x="599" y="40"/>
                  </a:lnTo>
                  <a:lnTo>
                    <a:pt x="597" y="40"/>
                  </a:lnTo>
                  <a:lnTo>
                    <a:pt x="596" y="40"/>
                  </a:lnTo>
                  <a:lnTo>
                    <a:pt x="596" y="42"/>
                  </a:lnTo>
                  <a:lnTo>
                    <a:pt x="597" y="42"/>
                  </a:lnTo>
                  <a:lnTo>
                    <a:pt x="599" y="42"/>
                  </a:lnTo>
                  <a:lnTo>
                    <a:pt x="599" y="43"/>
                  </a:lnTo>
                  <a:lnTo>
                    <a:pt x="597" y="43"/>
                  </a:lnTo>
                  <a:lnTo>
                    <a:pt x="595" y="43"/>
                  </a:lnTo>
                  <a:lnTo>
                    <a:pt x="595" y="44"/>
                  </a:lnTo>
                  <a:lnTo>
                    <a:pt x="596" y="44"/>
                  </a:lnTo>
                  <a:lnTo>
                    <a:pt x="597" y="44"/>
                  </a:lnTo>
                  <a:lnTo>
                    <a:pt x="599" y="44"/>
                  </a:lnTo>
                  <a:lnTo>
                    <a:pt x="601" y="44"/>
                  </a:lnTo>
                  <a:lnTo>
                    <a:pt x="601" y="45"/>
                  </a:lnTo>
                  <a:lnTo>
                    <a:pt x="603" y="45"/>
                  </a:lnTo>
                  <a:lnTo>
                    <a:pt x="604" y="45"/>
                  </a:lnTo>
                  <a:lnTo>
                    <a:pt x="604" y="48"/>
                  </a:lnTo>
                  <a:lnTo>
                    <a:pt x="605" y="48"/>
                  </a:lnTo>
                  <a:lnTo>
                    <a:pt x="608" y="48"/>
                  </a:lnTo>
                  <a:lnTo>
                    <a:pt x="609" y="48"/>
                  </a:lnTo>
                  <a:lnTo>
                    <a:pt x="605" y="45"/>
                  </a:lnTo>
                  <a:lnTo>
                    <a:pt x="608" y="45"/>
                  </a:lnTo>
                  <a:lnTo>
                    <a:pt x="609" y="45"/>
                  </a:lnTo>
                  <a:lnTo>
                    <a:pt x="610" y="44"/>
                  </a:lnTo>
                  <a:lnTo>
                    <a:pt x="612" y="44"/>
                  </a:lnTo>
                  <a:lnTo>
                    <a:pt x="614" y="44"/>
                  </a:lnTo>
                  <a:lnTo>
                    <a:pt x="618" y="44"/>
                  </a:lnTo>
                  <a:lnTo>
                    <a:pt x="620" y="45"/>
                  </a:lnTo>
                  <a:lnTo>
                    <a:pt x="621" y="45"/>
                  </a:lnTo>
                  <a:lnTo>
                    <a:pt x="621" y="48"/>
                  </a:lnTo>
                  <a:lnTo>
                    <a:pt x="620" y="48"/>
                  </a:lnTo>
                  <a:lnTo>
                    <a:pt x="620" y="49"/>
                  </a:lnTo>
                  <a:lnTo>
                    <a:pt x="619" y="49"/>
                  </a:lnTo>
                  <a:lnTo>
                    <a:pt x="618" y="49"/>
                  </a:lnTo>
                  <a:lnTo>
                    <a:pt x="616" y="49"/>
                  </a:lnTo>
                  <a:lnTo>
                    <a:pt x="614" y="49"/>
                  </a:lnTo>
                  <a:lnTo>
                    <a:pt x="614" y="50"/>
                  </a:lnTo>
                  <a:lnTo>
                    <a:pt x="613" y="50"/>
                  </a:lnTo>
                  <a:lnTo>
                    <a:pt x="613" y="51"/>
                  </a:lnTo>
                  <a:lnTo>
                    <a:pt x="612" y="51"/>
                  </a:lnTo>
                  <a:lnTo>
                    <a:pt x="610" y="51"/>
                  </a:lnTo>
                  <a:lnTo>
                    <a:pt x="610" y="53"/>
                  </a:lnTo>
                  <a:lnTo>
                    <a:pt x="609" y="53"/>
                  </a:lnTo>
                  <a:lnTo>
                    <a:pt x="608" y="53"/>
                  </a:lnTo>
                  <a:lnTo>
                    <a:pt x="603" y="53"/>
                  </a:lnTo>
                  <a:lnTo>
                    <a:pt x="599" y="53"/>
                  </a:lnTo>
                  <a:lnTo>
                    <a:pt x="599" y="54"/>
                  </a:lnTo>
                  <a:lnTo>
                    <a:pt x="596" y="54"/>
                  </a:lnTo>
                  <a:lnTo>
                    <a:pt x="593" y="54"/>
                  </a:lnTo>
                  <a:lnTo>
                    <a:pt x="591" y="54"/>
                  </a:lnTo>
                  <a:lnTo>
                    <a:pt x="590" y="54"/>
                  </a:lnTo>
                  <a:lnTo>
                    <a:pt x="590" y="53"/>
                  </a:lnTo>
                  <a:lnTo>
                    <a:pt x="587" y="53"/>
                  </a:lnTo>
                  <a:lnTo>
                    <a:pt x="586" y="53"/>
                  </a:lnTo>
                  <a:lnTo>
                    <a:pt x="586" y="54"/>
                  </a:lnTo>
                  <a:lnTo>
                    <a:pt x="585" y="54"/>
                  </a:lnTo>
                  <a:lnTo>
                    <a:pt x="581" y="54"/>
                  </a:lnTo>
                  <a:lnTo>
                    <a:pt x="581" y="53"/>
                  </a:lnTo>
                  <a:lnTo>
                    <a:pt x="579" y="53"/>
                  </a:lnTo>
                  <a:lnTo>
                    <a:pt x="578" y="53"/>
                  </a:lnTo>
                  <a:lnTo>
                    <a:pt x="576" y="53"/>
                  </a:lnTo>
                  <a:lnTo>
                    <a:pt x="575" y="54"/>
                  </a:lnTo>
                  <a:lnTo>
                    <a:pt x="573" y="54"/>
                  </a:lnTo>
                  <a:lnTo>
                    <a:pt x="570" y="54"/>
                  </a:lnTo>
                  <a:lnTo>
                    <a:pt x="569" y="54"/>
                  </a:lnTo>
                  <a:lnTo>
                    <a:pt x="568" y="54"/>
                  </a:lnTo>
                  <a:lnTo>
                    <a:pt x="565" y="54"/>
                  </a:lnTo>
                  <a:lnTo>
                    <a:pt x="564" y="54"/>
                  </a:lnTo>
                  <a:lnTo>
                    <a:pt x="564" y="56"/>
                  </a:lnTo>
                  <a:lnTo>
                    <a:pt x="563" y="54"/>
                  </a:lnTo>
                  <a:lnTo>
                    <a:pt x="561" y="54"/>
                  </a:lnTo>
                  <a:lnTo>
                    <a:pt x="559" y="54"/>
                  </a:lnTo>
                  <a:lnTo>
                    <a:pt x="559" y="56"/>
                  </a:lnTo>
                  <a:lnTo>
                    <a:pt x="557" y="56"/>
                  </a:lnTo>
                  <a:lnTo>
                    <a:pt x="555" y="56"/>
                  </a:lnTo>
                  <a:lnTo>
                    <a:pt x="555" y="57"/>
                  </a:lnTo>
                  <a:lnTo>
                    <a:pt x="552" y="57"/>
                  </a:lnTo>
                  <a:lnTo>
                    <a:pt x="551" y="57"/>
                  </a:lnTo>
                  <a:lnTo>
                    <a:pt x="550" y="57"/>
                  </a:lnTo>
                  <a:lnTo>
                    <a:pt x="549" y="57"/>
                  </a:lnTo>
                  <a:lnTo>
                    <a:pt x="547" y="57"/>
                  </a:lnTo>
                  <a:lnTo>
                    <a:pt x="544" y="57"/>
                  </a:lnTo>
                  <a:lnTo>
                    <a:pt x="542" y="59"/>
                  </a:lnTo>
                  <a:lnTo>
                    <a:pt x="540" y="59"/>
                  </a:lnTo>
                  <a:lnTo>
                    <a:pt x="538" y="59"/>
                  </a:lnTo>
                  <a:lnTo>
                    <a:pt x="536" y="59"/>
                  </a:lnTo>
                  <a:lnTo>
                    <a:pt x="534" y="59"/>
                  </a:lnTo>
                  <a:lnTo>
                    <a:pt x="532" y="59"/>
                  </a:lnTo>
                  <a:lnTo>
                    <a:pt x="529" y="59"/>
                  </a:lnTo>
                  <a:lnTo>
                    <a:pt x="525" y="59"/>
                  </a:lnTo>
                  <a:lnTo>
                    <a:pt x="524" y="59"/>
                  </a:lnTo>
                  <a:lnTo>
                    <a:pt x="522" y="59"/>
                  </a:lnTo>
                  <a:lnTo>
                    <a:pt x="517" y="57"/>
                  </a:lnTo>
                  <a:lnTo>
                    <a:pt x="516" y="57"/>
                  </a:lnTo>
                  <a:lnTo>
                    <a:pt x="516" y="56"/>
                  </a:lnTo>
                  <a:lnTo>
                    <a:pt x="517" y="56"/>
                  </a:lnTo>
                  <a:lnTo>
                    <a:pt x="519" y="56"/>
                  </a:lnTo>
                  <a:lnTo>
                    <a:pt x="521" y="56"/>
                  </a:lnTo>
                  <a:lnTo>
                    <a:pt x="523" y="56"/>
                  </a:lnTo>
                  <a:lnTo>
                    <a:pt x="524" y="56"/>
                  </a:lnTo>
                  <a:lnTo>
                    <a:pt x="525" y="54"/>
                  </a:lnTo>
                  <a:lnTo>
                    <a:pt x="528" y="54"/>
                  </a:lnTo>
                  <a:lnTo>
                    <a:pt x="529" y="54"/>
                  </a:lnTo>
                  <a:lnTo>
                    <a:pt x="530" y="54"/>
                  </a:lnTo>
                  <a:lnTo>
                    <a:pt x="532" y="54"/>
                  </a:lnTo>
                  <a:lnTo>
                    <a:pt x="533" y="54"/>
                  </a:lnTo>
                  <a:lnTo>
                    <a:pt x="534" y="54"/>
                  </a:lnTo>
                  <a:lnTo>
                    <a:pt x="536" y="54"/>
                  </a:lnTo>
                  <a:lnTo>
                    <a:pt x="538" y="54"/>
                  </a:lnTo>
                  <a:lnTo>
                    <a:pt x="539" y="54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1"/>
                  </a:lnTo>
                  <a:lnTo>
                    <a:pt x="541" y="51"/>
                  </a:lnTo>
                  <a:lnTo>
                    <a:pt x="540" y="51"/>
                  </a:lnTo>
                  <a:lnTo>
                    <a:pt x="540" y="53"/>
                  </a:lnTo>
                  <a:lnTo>
                    <a:pt x="538" y="53"/>
                  </a:lnTo>
                  <a:lnTo>
                    <a:pt x="536" y="53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2" y="53"/>
                  </a:lnTo>
                  <a:lnTo>
                    <a:pt x="530" y="53"/>
                  </a:lnTo>
                  <a:lnTo>
                    <a:pt x="529" y="53"/>
                  </a:lnTo>
                  <a:lnTo>
                    <a:pt x="528" y="53"/>
                  </a:lnTo>
                  <a:lnTo>
                    <a:pt x="530" y="51"/>
                  </a:lnTo>
                  <a:lnTo>
                    <a:pt x="530" y="50"/>
                  </a:lnTo>
                  <a:lnTo>
                    <a:pt x="529" y="50"/>
                  </a:lnTo>
                  <a:lnTo>
                    <a:pt x="528" y="51"/>
                  </a:lnTo>
                  <a:lnTo>
                    <a:pt x="525" y="51"/>
                  </a:lnTo>
                  <a:lnTo>
                    <a:pt x="524" y="51"/>
                  </a:lnTo>
                  <a:lnTo>
                    <a:pt x="523" y="51"/>
                  </a:lnTo>
                  <a:lnTo>
                    <a:pt x="523" y="53"/>
                  </a:lnTo>
                  <a:lnTo>
                    <a:pt x="522" y="53"/>
                  </a:lnTo>
                  <a:lnTo>
                    <a:pt x="517" y="53"/>
                  </a:lnTo>
                  <a:lnTo>
                    <a:pt x="515" y="54"/>
                  </a:lnTo>
                  <a:lnTo>
                    <a:pt x="513" y="54"/>
                  </a:lnTo>
                  <a:lnTo>
                    <a:pt x="513" y="53"/>
                  </a:lnTo>
                  <a:lnTo>
                    <a:pt x="515" y="53"/>
                  </a:lnTo>
                  <a:lnTo>
                    <a:pt x="515" y="51"/>
                  </a:lnTo>
                  <a:lnTo>
                    <a:pt x="513" y="51"/>
                  </a:lnTo>
                  <a:lnTo>
                    <a:pt x="513" y="53"/>
                  </a:lnTo>
                  <a:lnTo>
                    <a:pt x="512" y="53"/>
                  </a:lnTo>
                  <a:lnTo>
                    <a:pt x="511" y="53"/>
                  </a:lnTo>
                  <a:lnTo>
                    <a:pt x="510" y="53"/>
                  </a:lnTo>
                  <a:lnTo>
                    <a:pt x="507" y="54"/>
                  </a:lnTo>
                  <a:lnTo>
                    <a:pt x="505" y="53"/>
                  </a:lnTo>
                  <a:lnTo>
                    <a:pt x="504" y="53"/>
                  </a:lnTo>
                  <a:lnTo>
                    <a:pt x="504" y="51"/>
                  </a:lnTo>
                  <a:lnTo>
                    <a:pt x="502" y="51"/>
                  </a:lnTo>
                  <a:lnTo>
                    <a:pt x="501" y="51"/>
                  </a:lnTo>
                  <a:lnTo>
                    <a:pt x="499" y="53"/>
                  </a:lnTo>
                  <a:lnTo>
                    <a:pt x="498" y="53"/>
                  </a:lnTo>
                  <a:lnTo>
                    <a:pt x="496" y="53"/>
                  </a:lnTo>
                  <a:lnTo>
                    <a:pt x="495" y="53"/>
                  </a:lnTo>
                  <a:lnTo>
                    <a:pt x="490" y="51"/>
                  </a:lnTo>
                  <a:lnTo>
                    <a:pt x="493" y="51"/>
                  </a:lnTo>
                  <a:lnTo>
                    <a:pt x="493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2" y="50"/>
                  </a:lnTo>
                  <a:lnTo>
                    <a:pt x="505" y="50"/>
                  </a:lnTo>
                  <a:lnTo>
                    <a:pt x="506" y="49"/>
                  </a:lnTo>
                  <a:lnTo>
                    <a:pt x="507" y="50"/>
                  </a:lnTo>
                  <a:lnTo>
                    <a:pt x="510" y="50"/>
                  </a:lnTo>
                  <a:lnTo>
                    <a:pt x="515" y="49"/>
                  </a:lnTo>
                  <a:lnTo>
                    <a:pt x="519" y="49"/>
                  </a:lnTo>
                  <a:lnTo>
                    <a:pt x="522" y="48"/>
                  </a:lnTo>
                  <a:lnTo>
                    <a:pt x="519" y="48"/>
                  </a:lnTo>
                  <a:lnTo>
                    <a:pt x="515" y="49"/>
                  </a:lnTo>
                  <a:lnTo>
                    <a:pt x="513" y="49"/>
                  </a:lnTo>
                  <a:lnTo>
                    <a:pt x="512" y="49"/>
                  </a:lnTo>
                  <a:lnTo>
                    <a:pt x="511" y="49"/>
                  </a:lnTo>
                  <a:lnTo>
                    <a:pt x="506" y="49"/>
                  </a:lnTo>
                  <a:lnTo>
                    <a:pt x="502" y="49"/>
                  </a:lnTo>
                  <a:lnTo>
                    <a:pt x="499" y="49"/>
                  </a:lnTo>
                  <a:lnTo>
                    <a:pt x="504" y="48"/>
                  </a:lnTo>
                  <a:lnTo>
                    <a:pt x="505" y="48"/>
                  </a:lnTo>
                  <a:lnTo>
                    <a:pt x="507" y="48"/>
                  </a:lnTo>
                  <a:lnTo>
                    <a:pt x="512" y="48"/>
                  </a:lnTo>
                  <a:lnTo>
                    <a:pt x="516" y="45"/>
                  </a:lnTo>
                  <a:lnTo>
                    <a:pt x="512" y="45"/>
                  </a:lnTo>
                  <a:lnTo>
                    <a:pt x="511" y="45"/>
                  </a:lnTo>
                  <a:lnTo>
                    <a:pt x="511" y="44"/>
                  </a:lnTo>
                  <a:lnTo>
                    <a:pt x="512" y="44"/>
                  </a:lnTo>
                  <a:lnTo>
                    <a:pt x="516" y="43"/>
                  </a:lnTo>
                  <a:lnTo>
                    <a:pt x="519" y="43"/>
                  </a:lnTo>
                  <a:lnTo>
                    <a:pt x="521" y="43"/>
                  </a:lnTo>
                  <a:lnTo>
                    <a:pt x="521" y="42"/>
                  </a:lnTo>
                  <a:lnTo>
                    <a:pt x="525" y="42"/>
                  </a:lnTo>
                  <a:lnTo>
                    <a:pt x="532" y="42"/>
                  </a:lnTo>
                  <a:lnTo>
                    <a:pt x="533" y="42"/>
                  </a:lnTo>
                  <a:close/>
                  <a:moveTo>
                    <a:pt x="532" y="44"/>
                  </a:moveTo>
                  <a:lnTo>
                    <a:pt x="530" y="43"/>
                  </a:lnTo>
                  <a:lnTo>
                    <a:pt x="530" y="44"/>
                  </a:lnTo>
                  <a:lnTo>
                    <a:pt x="529" y="43"/>
                  </a:lnTo>
                  <a:lnTo>
                    <a:pt x="528" y="43"/>
                  </a:lnTo>
                  <a:lnTo>
                    <a:pt x="525" y="43"/>
                  </a:lnTo>
                  <a:lnTo>
                    <a:pt x="523" y="43"/>
                  </a:lnTo>
                  <a:lnTo>
                    <a:pt x="525" y="44"/>
                  </a:lnTo>
                  <a:lnTo>
                    <a:pt x="528" y="44"/>
                  </a:lnTo>
                  <a:lnTo>
                    <a:pt x="529" y="44"/>
                  </a:lnTo>
                  <a:lnTo>
                    <a:pt x="530" y="44"/>
                  </a:lnTo>
                  <a:lnTo>
                    <a:pt x="532" y="44"/>
                  </a:lnTo>
                  <a:close/>
                  <a:moveTo>
                    <a:pt x="595" y="48"/>
                  </a:moveTo>
                  <a:lnTo>
                    <a:pt x="596" y="48"/>
                  </a:lnTo>
                  <a:lnTo>
                    <a:pt x="597" y="45"/>
                  </a:lnTo>
                  <a:lnTo>
                    <a:pt x="596" y="45"/>
                  </a:lnTo>
                  <a:lnTo>
                    <a:pt x="595" y="45"/>
                  </a:lnTo>
                  <a:lnTo>
                    <a:pt x="595" y="48"/>
                  </a:lnTo>
                  <a:close/>
                  <a:moveTo>
                    <a:pt x="552" y="48"/>
                  </a:moveTo>
                  <a:lnTo>
                    <a:pt x="555" y="48"/>
                  </a:lnTo>
                  <a:lnTo>
                    <a:pt x="556" y="48"/>
                  </a:lnTo>
                  <a:lnTo>
                    <a:pt x="556" y="45"/>
                  </a:lnTo>
                  <a:lnTo>
                    <a:pt x="555" y="45"/>
                  </a:lnTo>
                  <a:lnTo>
                    <a:pt x="552" y="45"/>
                  </a:lnTo>
                  <a:lnTo>
                    <a:pt x="552" y="48"/>
                  </a:lnTo>
                  <a:close/>
                  <a:moveTo>
                    <a:pt x="551" y="53"/>
                  </a:moveTo>
                  <a:lnTo>
                    <a:pt x="552" y="53"/>
                  </a:lnTo>
                  <a:lnTo>
                    <a:pt x="555" y="53"/>
                  </a:lnTo>
                  <a:lnTo>
                    <a:pt x="556" y="53"/>
                  </a:lnTo>
                  <a:lnTo>
                    <a:pt x="557" y="53"/>
                  </a:lnTo>
                  <a:lnTo>
                    <a:pt x="557" y="51"/>
                  </a:lnTo>
                  <a:lnTo>
                    <a:pt x="556" y="51"/>
                  </a:lnTo>
                  <a:lnTo>
                    <a:pt x="555" y="51"/>
                  </a:lnTo>
                  <a:lnTo>
                    <a:pt x="552" y="51"/>
                  </a:lnTo>
                  <a:lnTo>
                    <a:pt x="551" y="51"/>
                  </a:lnTo>
                  <a:lnTo>
                    <a:pt x="551" y="53"/>
                  </a:lnTo>
                  <a:close/>
                  <a:moveTo>
                    <a:pt x="547" y="54"/>
                  </a:moveTo>
                  <a:lnTo>
                    <a:pt x="549" y="53"/>
                  </a:lnTo>
                  <a:lnTo>
                    <a:pt x="550" y="53"/>
                  </a:lnTo>
                  <a:lnTo>
                    <a:pt x="550" y="51"/>
                  </a:lnTo>
                  <a:lnTo>
                    <a:pt x="549" y="53"/>
                  </a:lnTo>
                  <a:lnTo>
                    <a:pt x="547" y="53"/>
                  </a:lnTo>
                  <a:lnTo>
                    <a:pt x="547" y="54"/>
                  </a:lnTo>
                  <a:close/>
                  <a:moveTo>
                    <a:pt x="578" y="54"/>
                  </a:moveTo>
                  <a:lnTo>
                    <a:pt x="581" y="54"/>
                  </a:lnTo>
                  <a:lnTo>
                    <a:pt x="578" y="53"/>
                  </a:lnTo>
                  <a:lnTo>
                    <a:pt x="578" y="54"/>
                  </a:lnTo>
                  <a:close/>
                  <a:moveTo>
                    <a:pt x="639" y="44"/>
                  </a:moveTo>
                  <a:lnTo>
                    <a:pt x="643" y="44"/>
                  </a:lnTo>
                  <a:lnTo>
                    <a:pt x="646" y="44"/>
                  </a:lnTo>
                  <a:lnTo>
                    <a:pt x="643" y="45"/>
                  </a:lnTo>
                  <a:lnTo>
                    <a:pt x="644" y="45"/>
                  </a:lnTo>
                  <a:lnTo>
                    <a:pt x="643" y="48"/>
                  </a:lnTo>
                  <a:lnTo>
                    <a:pt x="644" y="48"/>
                  </a:lnTo>
                  <a:lnTo>
                    <a:pt x="647" y="48"/>
                  </a:lnTo>
                  <a:lnTo>
                    <a:pt x="648" y="48"/>
                  </a:lnTo>
                  <a:lnTo>
                    <a:pt x="648" y="49"/>
                  </a:lnTo>
                  <a:lnTo>
                    <a:pt x="649" y="49"/>
                  </a:lnTo>
                  <a:lnTo>
                    <a:pt x="650" y="49"/>
                  </a:lnTo>
                  <a:lnTo>
                    <a:pt x="653" y="49"/>
                  </a:lnTo>
                  <a:lnTo>
                    <a:pt x="656" y="49"/>
                  </a:lnTo>
                  <a:lnTo>
                    <a:pt x="659" y="49"/>
                  </a:lnTo>
                  <a:lnTo>
                    <a:pt x="661" y="49"/>
                  </a:lnTo>
                  <a:lnTo>
                    <a:pt x="662" y="49"/>
                  </a:lnTo>
                  <a:lnTo>
                    <a:pt x="664" y="49"/>
                  </a:lnTo>
                  <a:lnTo>
                    <a:pt x="666" y="49"/>
                  </a:lnTo>
                  <a:lnTo>
                    <a:pt x="669" y="49"/>
                  </a:lnTo>
                  <a:lnTo>
                    <a:pt x="671" y="48"/>
                  </a:lnTo>
                  <a:lnTo>
                    <a:pt x="672" y="49"/>
                  </a:lnTo>
                  <a:lnTo>
                    <a:pt x="672" y="48"/>
                  </a:lnTo>
                  <a:lnTo>
                    <a:pt x="676" y="48"/>
                  </a:lnTo>
                  <a:lnTo>
                    <a:pt x="676" y="49"/>
                  </a:lnTo>
                  <a:lnTo>
                    <a:pt x="673" y="49"/>
                  </a:lnTo>
                  <a:lnTo>
                    <a:pt x="672" y="50"/>
                  </a:lnTo>
                  <a:lnTo>
                    <a:pt x="671" y="49"/>
                  </a:lnTo>
                  <a:lnTo>
                    <a:pt x="671" y="50"/>
                  </a:lnTo>
                  <a:lnTo>
                    <a:pt x="669" y="50"/>
                  </a:lnTo>
                  <a:lnTo>
                    <a:pt x="665" y="50"/>
                  </a:lnTo>
                  <a:lnTo>
                    <a:pt x="666" y="51"/>
                  </a:lnTo>
                  <a:lnTo>
                    <a:pt x="665" y="51"/>
                  </a:lnTo>
                  <a:lnTo>
                    <a:pt x="665" y="53"/>
                  </a:lnTo>
                  <a:lnTo>
                    <a:pt x="667" y="53"/>
                  </a:lnTo>
                  <a:lnTo>
                    <a:pt x="672" y="54"/>
                  </a:lnTo>
                  <a:lnTo>
                    <a:pt x="673" y="54"/>
                  </a:lnTo>
                  <a:lnTo>
                    <a:pt x="673" y="53"/>
                  </a:lnTo>
                  <a:lnTo>
                    <a:pt x="675" y="53"/>
                  </a:lnTo>
                  <a:lnTo>
                    <a:pt x="675" y="54"/>
                  </a:lnTo>
                  <a:lnTo>
                    <a:pt x="679" y="53"/>
                  </a:lnTo>
                  <a:lnTo>
                    <a:pt x="681" y="53"/>
                  </a:lnTo>
                  <a:lnTo>
                    <a:pt x="681" y="54"/>
                  </a:lnTo>
                  <a:lnTo>
                    <a:pt x="684" y="53"/>
                  </a:lnTo>
                  <a:lnTo>
                    <a:pt x="689" y="53"/>
                  </a:lnTo>
                  <a:lnTo>
                    <a:pt x="689" y="51"/>
                  </a:lnTo>
                  <a:lnTo>
                    <a:pt x="690" y="51"/>
                  </a:lnTo>
                  <a:lnTo>
                    <a:pt x="692" y="50"/>
                  </a:lnTo>
                  <a:lnTo>
                    <a:pt x="692" y="51"/>
                  </a:lnTo>
                  <a:lnTo>
                    <a:pt x="690" y="51"/>
                  </a:lnTo>
                  <a:lnTo>
                    <a:pt x="692" y="53"/>
                  </a:lnTo>
                  <a:lnTo>
                    <a:pt x="693" y="53"/>
                  </a:lnTo>
                  <a:lnTo>
                    <a:pt x="694" y="53"/>
                  </a:lnTo>
                  <a:lnTo>
                    <a:pt x="694" y="51"/>
                  </a:lnTo>
                  <a:lnTo>
                    <a:pt x="693" y="51"/>
                  </a:lnTo>
                  <a:lnTo>
                    <a:pt x="693" y="50"/>
                  </a:lnTo>
                  <a:lnTo>
                    <a:pt x="693" y="49"/>
                  </a:lnTo>
                  <a:lnTo>
                    <a:pt x="694" y="49"/>
                  </a:lnTo>
                  <a:lnTo>
                    <a:pt x="694" y="50"/>
                  </a:lnTo>
                  <a:lnTo>
                    <a:pt x="695" y="50"/>
                  </a:lnTo>
                  <a:lnTo>
                    <a:pt x="695" y="49"/>
                  </a:lnTo>
                  <a:lnTo>
                    <a:pt x="698" y="49"/>
                  </a:lnTo>
                  <a:lnTo>
                    <a:pt x="699" y="49"/>
                  </a:lnTo>
                  <a:lnTo>
                    <a:pt x="699" y="50"/>
                  </a:lnTo>
                  <a:lnTo>
                    <a:pt x="700" y="50"/>
                  </a:lnTo>
                  <a:lnTo>
                    <a:pt x="700" y="49"/>
                  </a:lnTo>
                  <a:lnTo>
                    <a:pt x="701" y="49"/>
                  </a:lnTo>
                  <a:lnTo>
                    <a:pt x="701" y="48"/>
                  </a:lnTo>
                  <a:lnTo>
                    <a:pt x="700" y="48"/>
                  </a:lnTo>
                  <a:lnTo>
                    <a:pt x="701" y="45"/>
                  </a:lnTo>
                  <a:lnTo>
                    <a:pt x="703" y="44"/>
                  </a:lnTo>
                  <a:lnTo>
                    <a:pt x="704" y="44"/>
                  </a:lnTo>
                  <a:lnTo>
                    <a:pt x="706" y="43"/>
                  </a:lnTo>
                  <a:lnTo>
                    <a:pt x="704" y="43"/>
                  </a:lnTo>
                  <a:lnTo>
                    <a:pt x="704" y="42"/>
                  </a:lnTo>
                  <a:lnTo>
                    <a:pt x="706" y="42"/>
                  </a:lnTo>
                  <a:lnTo>
                    <a:pt x="703" y="40"/>
                  </a:lnTo>
                  <a:lnTo>
                    <a:pt x="701" y="40"/>
                  </a:lnTo>
                  <a:lnTo>
                    <a:pt x="700" y="40"/>
                  </a:lnTo>
                  <a:lnTo>
                    <a:pt x="695" y="40"/>
                  </a:lnTo>
                  <a:lnTo>
                    <a:pt x="694" y="40"/>
                  </a:lnTo>
                  <a:lnTo>
                    <a:pt x="693" y="40"/>
                  </a:lnTo>
                  <a:lnTo>
                    <a:pt x="693" y="42"/>
                  </a:lnTo>
                  <a:lnTo>
                    <a:pt x="692" y="42"/>
                  </a:lnTo>
                  <a:lnTo>
                    <a:pt x="690" y="42"/>
                  </a:lnTo>
                  <a:lnTo>
                    <a:pt x="689" y="40"/>
                  </a:lnTo>
                  <a:lnTo>
                    <a:pt x="688" y="40"/>
                  </a:lnTo>
                  <a:lnTo>
                    <a:pt x="686" y="40"/>
                  </a:lnTo>
                  <a:lnTo>
                    <a:pt x="684" y="40"/>
                  </a:lnTo>
                  <a:lnTo>
                    <a:pt x="682" y="40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7" y="40"/>
                  </a:lnTo>
                  <a:lnTo>
                    <a:pt x="676" y="40"/>
                  </a:lnTo>
                  <a:lnTo>
                    <a:pt x="673" y="42"/>
                  </a:lnTo>
                  <a:lnTo>
                    <a:pt x="675" y="42"/>
                  </a:lnTo>
                  <a:lnTo>
                    <a:pt x="679" y="42"/>
                  </a:lnTo>
                  <a:lnTo>
                    <a:pt x="681" y="43"/>
                  </a:lnTo>
                  <a:lnTo>
                    <a:pt x="682" y="44"/>
                  </a:lnTo>
                  <a:lnTo>
                    <a:pt x="681" y="44"/>
                  </a:lnTo>
                  <a:lnTo>
                    <a:pt x="679" y="44"/>
                  </a:lnTo>
                  <a:lnTo>
                    <a:pt x="679" y="45"/>
                  </a:lnTo>
                  <a:lnTo>
                    <a:pt x="677" y="45"/>
                  </a:lnTo>
                  <a:lnTo>
                    <a:pt x="676" y="45"/>
                  </a:lnTo>
                  <a:lnTo>
                    <a:pt x="675" y="44"/>
                  </a:lnTo>
                  <a:lnTo>
                    <a:pt x="672" y="44"/>
                  </a:lnTo>
                  <a:lnTo>
                    <a:pt x="672" y="43"/>
                  </a:lnTo>
                  <a:lnTo>
                    <a:pt x="671" y="43"/>
                  </a:lnTo>
                  <a:lnTo>
                    <a:pt x="669" y="42"/>
                  </a:lnTo>
                  <a:lnTo>
                    <a:pt x="667" y="42"/>
                  </a:lnTo>
                  <a:lnTo>
                    <a:pt x="664" y="42"/>
                  </a:lnTo>
                  <a:lnTo>
                    <a:pt x="662" y="42"/>
                  </a:lnTo>
                  <a:lnTo>
                    <a:pt x="661" y="42"/>
                  </a:lnTo>
                  <a:lnTo>
                    <a:pt x="661" y="43"/>
                  </a:lnTo>
                  <a:lnTo>
                    <a:pt x="662" y="43"/>
                  </a:lnTo>
                  <a:lnTo>
                    <a:pt x="661" y="44"/>
                  </a:lnTo>
                  <a:lnTo>
                    <a:pt x="661" y="45"/>
                  </a:lnTo>
                  <a:lnTo>
                    <a:pt x="664" y="44"/>
                  </a:lnTo>
                  <a:lnTo>
                    <a:pt x="665" y="44"/>
                  </a:lnTo>
                  <a:lnTo>
                    <a:pt x="664" y="45"/>
                  </a:lnTo>
                  <a:lnTo>
                    <a:pt x="662" y="45"/>
                  </a:lnTo>
                  <a:lnTo>
                    <a:pt x="662" y="48"/>
                  </a:lnTo>
                  <a:lnTo>
                    <a:pt x="661" y="48"/>
                  </a:lnTo>
                  <a:lnTo>
                    <a:pt x="661" y="45"/>
                  </a:lnTo>
                  <a:lnTo>
                    <a:pt x="659" y="45"/>
                  </a:lnTo>
                  <a:lnTo>
                    <a:pt x="658" y="45"/>
                  </a:lnTo>
                  <a:lnTo>
                    <a:pt x="654" y="45"/>
                  </a:lnTo>
                  <a:lnTo>
                    <a:pt x="653" y="45"/>
                  </a:lnTo>
                  <a:lnTo>
                    <a:pt x="653" y="48"/>
                  </a:lnTo>
                  <a:lnTo>
                    <a:pt x="650" y="48"/>
                  </a:lnTo>
                  <a:lnTo>
                    <a:pt x="653" y="45"/>
                  </a:lnTo>
                  <a:lnTo>
                    <a:pt x="654" y="44"/>
                  </a:lnTo>
                  <a:lnTo>
                    <a:pt x="654" y="43"/>
                  </a:lnTo>
                  <a:lnTo>
                    <a:pt x="649" y="43"/>
                  </a:lnTo>
                  <a:lnTo>
                    <a:pt x="648" y="43"/>
                  </a:lnTo>
                  <a:lnTo>
                    <a:pt x="650" y="42"/>
                  </a:lnTo>
                  <a:lnTo>
                    <a:pt x="649" y="42"/>
                  </a:lnTo>
                  <a:lnTo>
                    <a:pt x="648" y="42"/>
                  </a:lnTo>
                  <a:lnTo>
                    <a:pt x="647" y="40"/>
                  </a:lnTo>
                  <a:lnTo>
                    <a:pt x="646" y="40"/>
                  </a:lnTo>
                  <a:lnTo>
                    <a:pt x="644" y="40"/>
                  </a:lnTo>
                  <a:lnTo>
                    <a:pt x="643" y="40"/>
                  </a:lnTo>
                  <a:lnTo>
                    <a:pt x="641" y="40"/>
                  </a:lnTo>
                  <a:lnTo>
                    <a:pt x="637" y="40"/>
                  </a:lnTo>
                  <a:lnTo>
                    <a:pt x="637" y="42"/>
                  </a:lnTo>
                  <a:lnTo>
                    <a:pt x="637" y="43"/>
                  </a:lnTo>
                  <a:lnTo>
                    <a:pt x="636" y="43"/>
                  </a:lnTo>
                  <a:lnTo>
                    <a:pt x="635" y="44"/>
                  </a:lnTo>
                  <a:lnTo>
                    <a:pt x="637" y="44"/>
                  </a:lnTo>
                  <a:lnTo>
                    <a:pt x="639" y="44"/>
                  </a:lnTo>
                  <a:close/>
                  <a:moveTo>
                    <a:pt x="470" y="44"/>
                  </a:moveTo>
                  <a:lnTo>
                    <a:pt x="468" y="44"/>
                  </a:lnTo>
                  <a:lnTo>
                    <a:pt x="468" y="45"/>
                  </a:lnTo>
                  <a:lnTo>
                    <a:pt x="468" y="48"/>
                  </a:lnTo>
                  <a:lnTo>
                    <a:pt x="470" y="48"/>
                  </a:lnTo>
                  <a:lnTo>
                    <a:pt x="471" y="45"/>
                  </a:lnTo>
                  <a:lnTo>
                    <a:pt x="470" y="45"/>
                  </a:lnTo>
                  <a:lnTo>
                    <a:pt x="470" y="44"/>
                  </a:lnTo>
                  <a:close/>
                  <a:moveTo>
                    <a:pt x="450" y="44"/>
                  </a:moveTo>
                  <a:lnTo>
                    <a:pt x="449" y="44"/>
                  </a:lnTo>
                  <a:lnTo>
                    <a:pt x="449" y="45"/>
                  </a:lnTo>
                  <a:lnTo>
                    <a:pt x="450" y="45"/>
                  </a:lnTo>
                  <a:lnTo>
                    <a:pt x="453" y="45"/>
                  </a:lnTo>
                  <a:lnTo>
                    <a:pt x="453" y="44"/>
                  </a:lnTo>
                  <a:lnTo>
                    <a:pt x="454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0" y="45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4" y="44"/>
                  </a:lnTo>
                  <a:lnTo>
                    <a:pt x="466" y="45"/>
                  </a:lnTo>
                  <a:lnTo>
                    <a:pt x="466" y="44"/>
                  </a:lnTo>
                  <a:lnTo>
                    <a:pt x="467" y="44"/>
                  </a:lnTo>
                  <a:lnTo>
                    <a:pt x="467" y="43"/>
                  </a:lnTo>
                  <a:lnTo>
                    <a:pt x="468" y="43"/>
                  </a:lnTo>
                  <a:lnTo>
                    <a:pt x="470" y="43"/>
                  </a:lnTo>
                  <a:lnTo>
                    <a:pt x="470" y="44"/>
                  </a:lnTo>
                  <a:lnTo>
                    <a:pt x="471" y="44"/>
                  </a:lnTo>
                  <a:lnTo>
                    <a:pt x="471" y="45"/>
                  </a:lnTo>
                  <a:lnTo>
                    <a:pt x="472" y="45"/>
                  </a:lnTo>
                  <a:lnTo>
                    <a:pt x="476" y="45"/>
                  </a:lnTo>
                  <a:lnTo>
                    <a:pt x="477" y="45"/>
                  </a:lnTo>
                  <a:lnTo>
                    <a:pt x="478" y="45"/>
                  </a:lnTo>
                  <a:lnTo>
                    <a:pt x="479" y="44"/>
                  </a:lnTo>
                  <a:lnTo>
                    <a:pt x="479" y="45"/>
                  </a:lnTo>
                  <a:lnTo>
                    <a:pt x="481" y="44"/>
                  </a:lnTo>
                  <a:lnTo>
                    <a:pt x="481" y="43"/>
                  </a:lnTo>
                  <a:lnTo>
                    <a:pt x="483" y="43"/>
                  </a:lnTo>
                  <a:lnTo>
                    <a:pt x="484" y="43"/>
                  </a:lnTo>
                  <a:lnTo>
                    <a:pt x="484" y="44"/>
                  </a:lnTo>
                  <a:lnTo>
                    <a:pt x="485" y="44"/>
                  </a:lnTo>
                  <a:lnTo>
                    <a:pt x="487" y="44"/>
                  </a:lnTo>
                  <a:lnTo>
                    <a:pt x="488" y="44"/>
                  </a:lnTo>
                  <a:lnTo>
                    <a:pt x="488" y="43"/>
                  </a:lnTo>
                  <a:lnTo>
                    <a:pt x="489" y="43"/>
                  </a:lnTo>
                  <a:lnTo>
                    <a:pt x="493" y="43"/>
                  </a:lnTo>
                  <a:lnTo>
                    <a:pt x="494" y="43"/>
                  </a:lnTo>
                  <a:lnTo>
                    <a:pt x="494" y="42"/>
                  </a:lnTo>
                  <a:lnTo>
                    <a:pt x="493" y="42"/>
                  </a:lnTo>
                  <a:lnTo>
                    <a:pt x="493" y="40"/>
                  </a:lnTo>
                  <a:lnTo>
                    <a:pt x="494" y="40"/>
                  </a:lnTo>
                  <a:lnTo>
                    <a:pt x="494" y="42"/>
                  </a:lnTo>
                  <a:lnTo>
                    <a:pt x="495" y="42"/>
                  </a:lnTo>
                  <a:lnTo>
                    <a:pt x="496" y="42"/>
                  </a:lnTo>
                  <a:lnTo>
                    <a:pt x="496" y="40"/>
                  </a:lnTo>
                  <a:lnTo>
                    <a:pt x="498" y="40"/>
                  </a:lnTo>
                  <a:lnTo>
                    <a:pt x="498" y="39"/>
                  </a:lnTo>
                  <a:lnTo>
                    <a:pt x="501" y="39"/>
                  </a:lnTo>
                  <a:lnTo>
                    <a:pt x="504" y="39"/>
                  </a:lnTo>
                  <a:lnTo>
                    <a:pt x="505" y="39"/>
                  </a:lnTo>
                  <a:lnTo>
                    <a:pt x="505" y="40"/>
                  </a:lnTo>
                  <a:lnTo>
                    <a:pt x="504" y="40"/>
                  </a:lnTo>
                  <a:lnTo>
                    <a:pt x="502" y="40"/>
                  </a:lnTo>
                  <a:lnTo>
                    <a:pt x="501" y="42"/>
                  </a:lnTo>
                  <a:lnTo>
                    <a:pt x="501" y="43"/>
                  </a:lnTo>
                  <a:lnTo>
                    <a:pt x="502" y="43"/>
                  </a:lnTo>
                  <a:lnTo>
                    <a:pt x="504" y="43"/>
                  </a:lnTo>
                  <a:lnTo>
                    <a:pt x="505" y="43"/>
                  </a:lnTo>
                  <a:lnTo>
                    <a:pt x="506" y="43"/>
                  </a:lnTo>
                  <a:lnTo>
                    <a:pt x="507" y="43"/>
                  </a:lnTo>
                  <a:lnTo>
                    <a:pt x="510" y="43"/>
                  </a:lnTo>
                  <a:lnTo>
                    <a:pt x="511" y="43"/>
                  </a:lnTo>
                  <a:lnTo>
                    <a:pt x="511" y="42"/>
                  </a:lnTo>
                  <a:lnTo>
                    <a:pt x="511" y="40"/>
                  </a:lnTo>
                  <a:lnTo>
                    <a:pt x="512" y="40"/>
                  </a:lnTo>
                  <a:lnTo>
                    <a:pt x="513" y="40"/>
                  </a:lnTo>
                  <a:lnTo>
                    <a:pt x="515" y="40"/>
                  </a:lnTo>
                  <a:lnTo>
                    <a:pt x="516" y="40"/>
                  </a:lnTo>
                  <a:lnTo>
                    <a:pt x="517" y="40"/>
                  </a:lnTo>
                  <a:lnTo>
                    <a:pt x="519" y="40"/>
                  </a:lnTo>
                  <a:lnTo>
                    <a:pt x="522" y="40"/>
                  </a:lnTo>
                  <a:lnTo>
                    <a:pt x="523" y="40"/>
                  </a:lnTo>
                  <a:lnTo>
                    <a:pt x="524" y="40"/>
                  </a:lnTo>
                  <a:lnTo>
                    <a:pt x="524" y="39"/>
                  </a:lnTo>
                  <a:lnTo>
                    <a:pt x="523" y="39"/>
                  </a:lnTo>
                  <a:lnTo>
                    <a:pt x="522" y="38"/>
                  </a:lnTo>
                  <a:lnTo>
                    <a:pt x="523" y="38"/>
                  </a:lnTo>
                  <a:lnTo>
                    <a:pt x="524" y="38"/>
                  </a:lnTo>
                  <a:lnTo>
                    <a:pt x="524" y="36"/>
                  </a:lnTo>
                  <a:lnTo>
                    <a:pt x="525" y="36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3" y="34"/>
                  </a:lnTo>
                  <a:lnTo>
                    <a:pt x="532" y="34"/>
                  </a:lnTo>
                  <a:lnTo>
                    <a:pt x="530" y="33"/>
                  </a:lnTo>
                  <a:lnTo>
                    <a:pt x="529" y="33"/>
                  </a:lnTo>
                  <a:lnTo>
                    <a:pt x="528" y="33"/>
                  </a:lnTo>
                  <a:lnTo>
                    <a:pt x="523" y="33"/>
                  </a:lnTo>
                  <a:lnTo>
                    <a:pt x="522" y="33"/>
                  </a:lnTo>
                  <a:lnTo>
                    <a:pt x="521" y="33"/>
                  </a:lnTo>
                  <a:lnTo>
                    <a:pt x="521" y="34"/>
                  </a:lnTo>
                  <a:lnTo>
                    <a:pt x="519" y="34"/>
                  </a:lnTo>
                  <a:lnTo>
                    <a:pt x="517" y="34"/>
                  </a:lnTo>
                  <a:lnTo>
                    <a:pt x="516" y="34"/>
                  </a:lnTo>
                  <a:lnTo>
                    <a:pt x="515" y="34"/>
                  </a:lnTo>
                  <a:lnTo>
                    <a:pt x="513" y="34"/>
                  </a:lnTo>
                  <a:lnTo>
                    <a:pt x="512" y="34"/>
                  </a:lnTo>
                  <a:lnTo>
                    <a:pt x="511" y="34"/>
                  </a:lnTo>
                  <a:lnTo>
                    <a:pt x="510" y="34"/>
                  </a:lnTo>
                  <a:lnTo>
                    <a:pt x="506" y="34"/>
                  </a:lnTo>
                  <a:lnTo>
                    <a:pt x="504" y="34"/>
                  </a:lnTo>
                  <a:lnTo>
                    <a:pt x="502" y="34"/>
                  </a:lnTo>
                  <a:lnTo>
                    <a:pt x="501" y="34"/>
                  </a:lnTo>
                  <a:lnTo>
                    <a:pt x="499" y="34"/>
                  </a:lnTo>
                  <a:lnTo>
                    <a:pt x="498" y="34"/>
                  </a:lnTo>
                  <a:lnTo>
                    <a:pt x="496" y="34"/>
                  </a:lnTo>
                  <a:lnTo>
                    <a:pt x="496" y="36"/>
                  </a:lnTo>
                  <a:lnTo>
                    <a:pt x="495" y="36"/>
                  </a:lnTo>
                  <a:lnTo>
                    <a:pt x="494" y="36"/>
                  </a:lnTo>
                  <a:lnTo>
                    <a:pt x="493" y="36"/>
                  </a:lnTo>
                  <a:lnTo>
                    <a:pt x="490" y="36"/>
                  </a:lnTo>
                  <a:lnTo>
                    <a:pt x="489" y="36"/>
                  </a:lnTo>
                  <a:lnTo>
                    <a:pt x="488" y="38"/>
                  </a:lnTo>
                  <a:lnTo>
                    <a:pt x="487" y="38"/>
                  </a:lnTo>
                  <a:lnTo>
                    <a:pt x="485" y="38"/>
                  </a:lnTo>
                  <a:lnTo>
                    <a:pt x="484" y="38"/>
                  </a:lnTo>
                  <a:lnTo>
                    <a:pt x="483" y="38"/>
                  </a:lnTo>
                  <a:lnTo>
                    <a:pt x="481" y="38"/>
                  </a:lnTo>
                  <a:lnTo>
                    <a:pt x="481" y="39"/>
                  </a:lnTo>
                  <a:lnTo>
                    <a:pt x="478" y="39"/>
                  </a:lnTo>
                  <a:lnTo>
                    <a:pt x="476" y="39"/>
                  </a:lnTo>
                  <a:lnTo>
                    <a:pt x="475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0" y="40"/>
                  </a:lnTo>
                  <a:lnTo>
                    <a:pt x="468" y="40"/>
                  </a:lnTo>
                  <a:lnTo>
                    <a:pt x="467" y="40"/>
                  </a:lnTo>
                  <a:lnTo>
                    <a:pt x="467" y="42"/>
                  </a:lnTo>
                  <a:lnTo>
                    <a:pt x="466" y="42"/>
                  </a:lnTo>
                  <a:lnTo>
                    <a:pt x="464" y="42"/>
                  </a:lnTo>
                  <a:lnTo>
                    <a:pt x="461" y="42"/>
                  </a:lnTo>
                  <a:lnTo>
                    <a:pt x="460" y="42"/>
                  </a:lnTo>
                  <a:lnTo>
                    <a:pt x="456" y="42"/>
                  </a:lnTo>
                  <a:lnTo>
                    <a:pt x="454" y="42"/>
                  </a:lnTo>
                  <a:lnTo>
                    <a:pt x="453" y="42"/>
                  </a:lnTo>
                  <a:lnTo>
                    <a:pt x="453" y="43"/>
                  </a:lnTo>
                  <a:lnTo>
                    <a:pt x="452" y="43"/>
                  </a:lnTo>
                  <a:lnTo>
                    <a:pt x="450" y="43"/>
                  </a:lnTo>
                  <a:lnTo>
                    <a:pt x="452" y="44"/>
                  </a:lnTo>
                  <a:lnTo>
                    <a:pt x="450" y="44"/>
                  </a:lnTo>
                  <a:close/>
                  <a:moveTo>
                    <a:pt x="775" y="40"/>
                  </a:moveTo>
                  <a:lnTo>
                    <a:pt x="774" y="40"/>
                  </a:lnTo>
                  <a:lnTo>
                    <a:pt x="773" y="40"/>
                  </a:lnTo>
                  <a:lnTo>
                    <a:pt x="770" y="40"/>
                  </a:lnTo>
                  <a:lnTo>
                    <a:pt x="768" y="40"/>
                  </a:lnTo>
                  <a:lnTo>
                    <a:pt x="764" y="40"/>
                  </a:lnTo>
                  <a:lnTo>
                    <a:pt x="763" y="40"/>
                  </a:lnTo>
                  <a:lnTo>
                    <a:pt x="762" y="40"/>
                  </a:lnTo>
                  <a:lnTo>
                    <a:pt x="761" y="40"/>
                  </a:lnTo>
                  <a:lnTo>
                    <a:pt x="759" y="40"/>
                  </a:lnTo>
                  <a:lnTo>
                    <a:pt x="757" y="40"/>
                  </a:lnTo>
                  <a:lnTo>
                    <a:pt x="756" y="40"/>
                  </a:lnTo>
                  <a:lnTo>
                    <a:pt x="755" y="40"/>
                  </a:lnTo>
                  <a:lnTo>
                    <a:pt x="753" y="40"/>
                  </a:lnTo>
                  <a:lnTo>
                    <a:pt x="753" y="39"/>
                  </a:lnTo>
                  <a:lnTo>
                    <a:pt x="752" y="39"/>
                  </a:lnTo>
                  <a:lnTo>
                    <a:pt x="751" y="39"/>
                  </a:lnTo>
                  <a:lnTo>
                    <a:pt x="751" y="38"/>
                  </a:lnTo>
                  <a:lnTo>
                    <a:pt x="749" y="38"/>
                  </a:lnTo>
                  <a:lnTo>
                    <a:pt x="747" y="38"/>
                  </a:lnTo>
                  <a:lnTo>
                    <a:pt x="746" y="38"/>
                  </a:lnTo>
                  <a:lnTo>
                    <a:pt x="745" y="39"/>
                  </a:lnTo>
                  <a:lnTo>
                    <a:pt x="745" y="38"/>
                  </a:lnTo>
                  <a:lnTo>
                    <a:pt x="744" y="38"/>
                  </a:lnTo>
                  <a:lnTo>
                    <a:pt x="743" y="38"/>
                  </a:lnTo>
                  <a:lnTo>
                    <a:pt x="738" y="38"/>
                  </a:lnTo>
                  <a:lnTo>
                    <a:pt x="735" y="38"/>
                  </a:lnTo>
                  <a:lnTo>
                    <a:pt x="734" y="38"/>
                  </a:lnTo>
                  <a:lnTo>
                    <a:pt x="730" y="38"/>
                  </a:lnTo>
                  <a:lnTo>
                    <a:pt x="730" y="36"/>
                  </a:lnTo>
                  <a:lnTo>
                    <a:pt x="729" y="38"/>
                  </a:lnTo>
                  <a:lnTo>
                    <a:pt x="728" y="38"/>
                  </a:lnTo>
                  <a:lnTo>
                    <a:pt x="724" y="38"/>
                  </a:lnTo>
                  <a:lnTo>
                    <a:pt x="722" y="38"/>
                  </a:lnTo>
                  <a:lnTo>
                    <a:pt x="719" y="38"/>
                  </a:lnTo>
                  <a:lnTo>
                    <a:pt x="718" y="38"/>
                  </a:lnTo>
                  <a:lnTo>
                    <a:pt x="718" y="39"/>
                  </a:lnTo>
                  <a:lnTo>
                    <a:pt x="719" y="40"/>
                  </a:lnTo>
                  <a:lnTo>
                    <a:pt x="721" y="40"/>
                  </a:lnTo>
                  <a:lnTo>
                    <a:pt x="722" y="40"/>
                  </a:lnTo>
                  <a:lnTo>
                    <a:pt x="724" y="40"/>
                  </a:lnTo>
                  <a:lnTo>
                    <a:pt x="726" y="40"/>
                  </a:lnTo>
                  <a:lnTo>
                    <a:pt x="726" y="42"/>
                  </a:lnTo>
                  <a:lnTo>
                    <a:pt x="727" y="42"/>
                  </a:lnTo>
                  <a:lnTo>
                    <a:pt x="728" y="42"/>
                  </a:lnTo>
                  <a:lnTo>
                    <a:pt x="729" y="42"/>
                  </a:lnTo>
                  <a:lnTo>
                    <a:pt x="730" y="42"/>
                  </a:lnTo>
                  <a:lnTo>
                    <a:pt x="734" y="43"/>
                  </a:lnTo>
                  <a:lnTo>
                    <a:pt x="735" y="43"/>
                  </a:lnTo>
                  <a:lnTo>
                    <a:pt x="739" y="43"/>
                  </a:lnTo>
                  <a:lnTo>
                    <a:pt x="741" y="43"/>
                  </a:lnTo>
                  <a:lnTo>
                    <a:pt x="743" y="43"/>
                  </a:lnTo>
                  <a:lnTo>
                    <a:pt x="744" y="43"/>
                  </a:lnTo>
                  <a:lnTo>
                    <a:pt x="745" y="43"/>
                  </a:lnTo>
                  <a:lnTo>
                    <a:pt x="746" y="43"/>
                  </a:lnTo>
                  <a:lnTo>
                    <a:pt x="749" y="42"/>
                  </a:lnTo>
                  <a:lnTo>
                    <a:pt x="751" y="40"/>
                  </a:lnTo>
                  <a:lnTo>
                    <a:pt x="752" y="40"/>
                  </a:lnTo>
                  <a:lnTo>
                    <a:pt x="751" y="42"/>
                  </a:lnTo>
                  <a:lnTo>
                    <a:pt x="752" y="42"/>
                  </a:lnTo>
                  <a:lnTo>
                    <a:pt x="752" y="43"/>
                  </a:lnTo>
                  <a:lnTo>
                    <a:pt x="753" y="43"/>
                  </a:lnTo>
                  <a:lnTo>
                    <a:pt x="753" y="44"/>
                  </a:lnTo>
                  <a:lnTo>
                    <a:pt x="753" y="45"/>
                  </a:lnTo>
                  <a:lnTo>
                    <a:pt x="755" y="45"/>
                  </a:lnTo>
                  <a:lnTo>
                    <a:pt x="756" y="45"/>
                  </a:lnTo>
                  <a:lnTo>
                    <a:pt x="756" y="48"/>
                  </a:lnTo>
                  <a:lnTo>
                    <a:pt x="755" y="49"/>
                  </a:lnTo>
                  <a:lnTo>
                    <a:pt x="753" y="49"/>
                  </a:lnTo>
                  <a:lnTo>
                    <a:pt x="752" y="49"/>
                  </a:lnTo>
                  <a:lnTo>
                    <a:pt x="751" y="50"/>
                  </a:lnTo>
                  <a:lnTo>
                    <a:pt x="749" y="50"/>
                  </a:lnTo>
                  <a:lnTo>
                    <a:pt x="747" y="51"/>
                  </a:lnTo>
                  <a:lnTo>
                    <a:pt x="747" y="53"/>
                  </a:lnTo>
                  <a:lnTo>
                    <a:pt x="749" y="53"/>
                  </a:lnTo>
                  <a:lnTo>
                    <a:pt x="751" y="51"/>
                  </a:lnTo>
                  <a:lnTo>
                    <a:pt x="751" y="53"/>
                  </a:lnTo>
                  <a:lnTo>
                    <a:pt x="749" y="53"/>
                  </a:lnTo>
                  <a:lnTo>
                    <a:pt x="749" y="54"/>
                  </a:lnTo>
                  <a:lnTo>
                    <a:pt x="747" y="54"/>
                  </a:lnTo>
                  <a:lnTo>
                    <a:pt x="747" y="56"/>
                  </a:lnTo>
                  <a:lnTo>
                    <a:pt x="749" y="56"/>
                  </a:lnTo>
                  <a:lnTo>
                    <a:pt x="751" y="56"/>
                  </a:lnTo>
                  <a:lnTo>
                    <a:pt x="751" y="57"/>
                  </a:lnTo>
                  <a:lnTo>
                    <a:pt x="752" y="57"/>
                  </a:lnTo>
                  <a:lnTo>
                    <a:pt x="753" y="57"/>
                  </a:lnTo>
                  <a:lnTo>
                    <a:pt x="753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6" y="57"/>
                  </a:lnTo>
                  <a:lnTo>
                    <a:pt x="756" y="56"/>
                  </a:lnTo>
                  <a:lnTo>
                    <a:pt x="757" y="56"/>
                  </a:lnTo>
                  <a:lnTo>
                    <a:pt x="761" y="54"/>
                  </a:lnTo>
                  <a:lnTo>
                    <a:pt x="762" y="54"/>
                  </a:lnTo>
                  <a:lnTo>
                    <a:pt x="761" y="56"/>
                  </a:lnTo>
                  <a:lnTo>
                    <a:pt x="761" y="57"/>
                  </a:lnTo>
                  <a:lnTo>
                    <a:pt x="762" y="57"/>
                  </a:lnTo>
                  <a:lnTo>
                    <a:pt x="764" y="57"/>
                  </a:lnTo>
                  <a:lnTo>
                    <a:pt x="766" y="57"/>
                  </a:lnTo>
                  <a:lnTo>
                    <a:pt x="768" y="57"/>
                  </a:lnTo>
                  <a:lnTo>
                    <a:pt x="769" y="57"/>
                  </a:lnTo>
                  <a:lnTo>
                    <a:pt x="770" y="57"/>
                  </a:lnTo>
                  <a:lnTo>
                    <a:pt x="772" y="57"/>
                  </a:lnTo>
                  <a:lnTo>
                    <a:pt x="773" y="57"/>
                  </a:lnTo>
                  <a:lnTo>
                    <a:pt x="774" y="57"/>
                  </a:lnTo>
                  <a:lnTo>
                    <a:pt x="775" y="57"/>
                  </a:lnTo>
                  <a:lnTo>
                    <a:pt x="778" y="57"/>
                  </a:lnTo>
                  <a:lnTo>
                    <a:pt x="778" y="56"/>
                  </a:lnTo>
                  <a:lnTo>
                    <a:pt x="779" y="56"/>
                  </a:lnTo>
                  <a:lnTo>
                    <a:pt x="779" y="57"/>
                  </a:lnTo>
                  <a:lnTo>
                    <a:pt x="780" y="57"/>
                  </a:lnTo>
                  <a:lnTo>
                    <a:pt x="780" y="56"/>
                  </a:lnTo>
                  <a:lnTo>
                    <a:pt x="781" y="56"/>
                  </a:lnTo>
                  <a:lnTo>
                    <a:pt x="783" y="56"/>
                  </a:lnTo>
                  <a:lnTo>
                    <a:pt x="784" y="54"/>
                  </a:lnTo>
                  <a:lnTo>
                    <a:pt x="786" y="54"/>
                  </a:lnTo>
                  <a:lnTo>
                    <a:pt x="784" y="56"/>
                  </a:lnTo>
                  <a:lnTo>
                    <a:pt x="783" y="56"/>
                  </a:lnTo>
                  <a:lnTo>
                    <a:pt x="783" y="57"/>
                  </a:lnTo>
                  <a:lnTo>
                    <a:pt x="781" y="57"/>
                  </a:lnTo>
                  <a:lnTo>
                    <a:pt x="781" y="59"/>
                  </a:lnTo>
                  <a:lnTo>
                    <a:pt x="784" y="59"/>
                  </a:lnTo>
                  <a:lnTo>
                    <a:pt x="786" y="59"/>
                  </a:lnTo>
                  <a:lnTo>
                    <a:pt x="789" y="59"/>
                  </a:lnTo>
                  <a:lnTo>
                    <a:pt x="790" y="57"/>
                  </a:lnTo>
                  <a:lnTo>
                    <a:pt x="790" y="59"/>
                  </a:lnTo>
                  <a:lnTo>
                    <a:pt x="791" y="59"/>
                  </a:lnTo>
                  <a:lnTo>
                    <a:pt x="792" y="59"/>
                  </a:lnTo>
                  <a:lnTo>
                    <a:pt x="792" y="57"/>
                  </a:lnTo>
                  <a:lnTo>
                    <a:pt x="795" y="57"/>
                  </a:lnTo>
                  <a:lnTo>
                    <a:pt x="795" y="59"/>
                  </a:lnTo>
                  <a:lnTo>
                    <a:pt x="796" y="59"/>
                  </a:lnTo>
                  <a:lnTo>
                    <a:pt x="797" y="59"/>
                  </a:lnTo>
                  <a:lnTo>
                    <a:pt x="798" y="59"/>
                  </a:lnTo>
                  <a:lnTo>
                    <a:pt x="801" y="59"/>
                  </a:lnTo>
                  <a:lnTo>
                    <a:pt x="800" y="57"/>
                  </a:lnTo>
                  <a:lnTo>
                    <a:pt x="801" y="57"/>
                  </a:lnTo>
                  <a:lnTo>
                    <a:pt x="802" y="59"/>
                  </a:lnTo>
                  <a:lnTo>
                    <a:pt x="804" y="59"/>
                  </a:lnTo>
                  <a:lnTo>
                    <a:pt x="804" y="57"/>
                  </a:lnTo>
                  <a:lnTo>
                    <a:pt x="806" y="57"/>
                  </a:lnTo>
                  <a:lnTo>
                    <a:pt x="807" y="57"/>
                  </a:lnTo>
                  <a:lnTo>
                    <a:pt x="806" y="59"/>
                  </a:lnTo>
                  <a:lnTo>
                    <a:pt x="808" y="59"/>
                  </a:lnTo>
                  <a:lnTo>
                    <a:pt x="810" y="59"/>
                  </a:lnTo>
                  <a:lnTo>
                    <a:pt x="813" y="57"/>
                  </a:lnTo>
                  <a:lnTo>
                    <a:pt x="814" y="57"/>
                  </a:lnTo>
                  <a:lnTo>
                    <a:pt x="814" y="59"/>
                  </a:lnTo>
                  <a:lnTo>
                    <a:pt x="815" y="59"/>
                  </a:lnTo>
                  <a:lnTo>
                    <a:pt x="816" y="59"/>
                  </a:lnTo>
                  <a:lnTo>
                    <a:pt x="816" y="57"/>
                  </a:lnTo>
                  <a:lnTo>
                    <a:pt x="818" y="57"/>
                  </a:lnTo>
                  <a:lnTo>
                    <a:pt x="819" y="56"/>
                  </a:lnTo>
                  <a:lnTo>
                    <a:pt x="819" y="57"/>
                  </a:lnTo>
                  <a:lnTo>
                    <a:pt x="818" y="57"/>
                  </a:lnTo>
                  <a:lnTo>
                    <a:pt x="819" y="59"/>
                  </a:lnTo>
                  <a:lnTo>
                    <a:pt x="821" y="57"/>
                  </a:lnTo>
                  <a:lnTo>
                    <a:pt x="823" y="57"/>
                  </a:lnTo>
                  <a:lnTo>
                    <a:pt x="823" y="59"/>
                  </a:lnTo>
                  <a:lnTo>
                    <a:pt x="824" y="57"/>
                  </a:lnTo>
                  <a:lnTo>
                    <a:pt x="825" y="57"/>
                  </a:lnTo>
                  <a:lnTo>
                    <a:pt x="826" y="57"/>
                  </a:lnTo>
                  <a:lnTo>
                    <a:pt x="827" y="57"/>
                  </a:lnTo>
                  <a:lnTo>
                    <a:pt x="832" y="57"/>
                  </a:lnTo>
                  <a:lnTo>
                    <a:pt x="833" y="57"/>
                  </a:lnTo>
                  <a:lnTo>
                    <a:pt x="835" y="57"/>
                  </a:lnTo>
                  <a:lnTo>
                    <a:pt x="835" y="56"/>
                  </a:lnTo>
                  <a:lnTo>
                    <a:pt x="836" y="56"/>
                  </a:lnTo>
                  <a:lnTo>
                    <a:pt x="836" y="54"/>
                  </a:lnTo>
                  <a:lnTo>
                    <a:pt x="837" y="54"/>
                  </a:lnTo>
                  <a:lnTo>
                    <a:pt x="840" y="56"/>
                  </a:lnTo>
                  <a:lnTo>
                    <a:pt x="841" y="54"/>
                  </a:lnTo>
                  <a:lnTo>
                    <a:pt x="841" y="56"/>
                  </a:lnTo>
                  <a:lnTo>
                    <a:pt x="840" y="56"/>
                  </a:lnTo>
                  <a:lnTo>
                    <a:pt x="840" y="57"/>
                  </a:lnTo>
                  <a:lnTo>
                    <a:pt x="841" y="57"/>
                  </a:lnTo>
                  <a:lnTo>
                    <a:pt x="842" y="57"/>
                  </a:lnTo>
                  <a:lnTo>
                    <a:pt x="843" y="57"/>
                  </a:lnTo>
                  <a:lnTo>
                    <a:pt x="844" y="57"/>
                  </a:lnTo>
                  <a:lnTo>
                    <a:pt x="846" y="57"/>
                  </a:lnTo>
                  <a:lnTo>
                    <a:pt x="846" y="59"/>
                  </a:lnTo>
                  <a:lnTo>
                    <a:pt x="848" y="59"/>
                  </a:lnTo>
                  <a:lnTo>
                    <a:pt x="849" y="59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3" y="59"/>
                  </a:lnTo>
                  <a:lnTo>
                    <a:pt x="853" y="57"/>
                  </a:lnTo>
                  <a:lnTo>
                    <a:pt x="854" y="57"/>
                  </a:lnTo>
                  <a:lnTo>
                    <a:pt x="855" y="57"/>
                  </a:lnTo>
                  <a:lnTo>
                    <a:pt x="859" y="57"/>
                  </a:lnTo>
                  <a:lnTo>
                    <a:pt x="861" y="57"/>
                  </a:lnTo>
                  <a:lnTo>
                    <a:pt x="864" y="57"/>
                  </a:lnTo>
                  <a:lnTo>
                    <a:pt x="866" y="57"/>
                  </a:lnTo>
                  <a:lnTo>
                    <a:pt x="867" y="57"/>
                  </a:lnTo>
                  <a:lnTo>
                    <a:pt x="869" y="57"/>
                  </a:lnTo>
                  <a:lnTo>
                    <a:pt x="869" y="56"/>
                  </a:lnTo>
                  <a:lnTo>
                    <a:pt x="870" y="56"/>
                  </a:lnTo>
                  <a:lnTo>
                    <a:pt x="871" y="56"/>
                  </a:lnTo>
                  <a:lnTo>
                    <a:pt x="870" y="54"/>
                  </a:lnTo>
                  <a:lnTo>
                    <a:pt x="871" y="54"/>
                  </a:lnTo>
                  <a:lnTo>
                    <a:pt x="871" y="53"/>
                  </a:lnTo>
                  <a:lnTo>
                    <a:pt x="875" y="53"/>
                  </a:lnTo>
                  <a:lnTo>
                    <a:pt x="876" y="53"/>
                  </a:lnTo>
                  <a:lnTo>
                    <a:pt x="876" y="51"/>
                  </a:lnTo>
                  <a:lnTo>
                    <a:pt x="877" y="51"/>
                  </a:lnTo>
                  <a:lnTo>
                    <a:pt x="878" y="51"/>
                  </a:lnTo>
                  <a:lnTo>
                    <a:pt x="880" y="51"/>
                  </a:lnTo>
                  <a:lnTo>
                    <a:pt x="881" y="50"/>
                  </a:lnTo>
                  <a:lnTo>
                    <a:pt x="880" y="50"/>
                  </a:lnTo>
                  <a:lnTo>
                    <a:pt x="877" y="50"/>
                  </a:lnTo>
                  <a:lnTo>
                    <a:pt x="875" y="50"/>
                  </a:lnTo>
                  <a:lnTo>
                    <a:pt x="877" y="49"/>
                  </a:lnTo>
                  <a:lnTo>
                    <a:pt x="876" y="49"/>
                  </a:lnTo>
                  <a:lnTo>
                    <a:pt x="875" y="49"/>
                  </a:lnTo>
                  <a:lnTo>
                    <a:pt x="875" y="48"/>
                  </a:lnTo>
                  <a:lnTo>
                    <a:pt x="872" y="48"/>
                  </a:lnTo>
                  <a:lnTo>
                    <a:pt x="870" y="49"/>
                  </a:lnTo>
                  <a:lnTo>
                    <a:pt x="869" y="49"/>
                  </a:lnTo>
                  <a:lnTo>
                    <a:pt x="867" y="49"/>
                  </a:lnTo>
                  <a:lnTo>
                    <a:pt x="866" y="48"/>
                  </a:lnTo>
                  <a:lnTo>
                    <a:pt x="864" y="48"/>
                  </a:lnTo>
                  <a:lnTo>
                    <a:pt x="860" y="48"/>
                  </a:lnTo>
                  <a:lnTo>
                    <a:pt x="855" y="45"/>
                  </a:lnTo>
                  <a:lnTo>
                    <a:pt x="854" y="45"/>
                  </a:lnTo>
                  <a:lnTo>
                    <a:pt x="854" y="48"/>
                  </a:lnTo>
                  <a:lnTo>
                    <a:pt x="853" y="48"/>
                  </a:lnTo>
                  <a:lnTo>
                    <a:pt x="848" y="48"/>
                  </a:lnTo>
                  <a:lnTo>
                    <a:pt x="846" y="48"/>
                  </a:lnTo>
                  <a:lnTo>
                    <a:pt x="844" y="48"/>
                  </a:lnTo>
                  <a:lnTo>
                    <a:pt x="843" y="48"/>
                  </a:lnTo>
                  <a:lnTo>
                    <a:pt x="842" y="48"/>
                  </a:lnTo>
                  <a:lnTo>
                    <a:pt x="842" y="45"/>
                  </a:lnTo>
                  <a:lnTo>
                    <a:pt x="841" y="48"/>
                  </a:lnTo>
                  <a:lnTo>
                    <a:pt x="840" y="45"/>
                  </a:lnTo>
                  <a:lnTo>
                    <a:pt x="840" y="48"/>
                  </a:lnTo>
                  <a:lnTo>
                    <a:pt x="836" y="48"/>
                  </a:lnTo>
                  <a:lnTo>
                    <a:pt x="835" y="48"/>
                  </a:lnTo>
                  <a:lnTo>
                    <a:pt x="831" y="48"/>
                  </a:lnTo>
                  <a:lnTo>
                    <a:pt x="831" y="49"/>
                  </a:lnTo>
                  <a:lnTo>
                    <a:pt x="829" y="48"/>
                  </a:lnTo>
                  <a:lnTo>
                    <a:pt x="826" y="48"/>
                  </a:lnTo>
                  <a:lnTo>
                    <a:pt x="827" y="49"/>
                  </a:lnTo>
                  <a:lnTo>
                    <a:pt x="826" y="49"/>
                  </a:lnTo>
                  <a:lnTo>
                    <a:pt x="825" y="49"/>
                  </a:lnTo>
                  <a:lnTo>
                    <a:pt x="824" y="49"/>
                  </a:lnTo>
                  <a:lnTo>
                    <a:pt x="823" y="49"/>
                  </a:lnTo>
                  <a:lnTo>
                    <a:pt x="821" y="49"/>
                  </a:lnTo>
                  <a:lnTo>
                    <a:pt x="819" y="49"/>
                  </a:lnTo>
                  <a:lnTo>
                    <a:pt x="816" y="49"/>
                  </a:lnTo>
                  <a:lnTo>
                    <a:pt x="815" y="49"/>
                  </a:lnTo>
                  <a:lnTo>
                    <a:pt x="815" y="50"/>
                  </a:lnTo>
                  <a:lnTo>
                    <a:pt x="814" y="50"/>
                  </a:lnTo>
                  <a:lnTo>
                    <a:pt x="810" y="50"/>
                  </a:lnTo>
                  <a:lnTo>
                    <a:pt x="808" y="50"/>
                  </a:lnTo>
                  <a:lnTo>
                    <a:pt x="806" y="49"/>
                  </a:lnTo>
                  <a:lnTo>
                    <a:pt x="804" y="49"/>
                  </a:lnTo>
                  <a:lnTo>
                    <a:pt x="802" y="49"/>
                  </a:lnTo>
                  <a:lnTo>
                    <a:pt x="801" y="49"/>
                  </a:lnTo>
                  <a:lnTo>
                    <a:pt x="801" y="50"/>
                  </a:lnTo>
                  <a:lnTo>
                    <a:pt x="800" y="50"/>
                  </a:lnTo>
                  <a:lnTo>
                    <a:pt x="801" y="49"/>
                  </a:lnTo>
                  <a:lnTo>
                    <a:pt x="800" y="49"/>
                  </a:lnTo>
                  <a:lnTo>
                    <a:pt x="798" y="49"/>
                  </a:lnTo>
                  <a:lnTo>
                    <a:pt x="797" y="49"/>
                  </a:lnTo>
                  <a:lnTo>
                    <a:pt x="796" y="49"/>
                  </a:lnTo>
                  <a:lnTo>
                    <a:pt x="795" y="49"/>
                  </a:lnTo>
                  <a:lnTo>
                    <a:pt x="795" y="50"/>
                  </a:lnTo>
                  <a:lnTo>
                    <a:pt x="792" y="50"/>
                  </a:lnTo>
                  <a:lnTo>
                    <a:pt x="792" y="49"/>
                  </a:lnTo>
                  <a:lnTo>
                    <a:pt x="791" y="49"/>
                  </a:lnTo>
                  <a:lnTo>
                    <a:pt x="791" y="48"/>
                  </a:lnTo>
                  <a:lnTo>
                    <a:pt x="790" y="48"/>
                  </a:lnTo>
                  <a:lnTo>
                    <a:pt x="789" y="49"/>
                  </a:lnTo>
                  <a:lnTo>
                    <a:pt x="787" y="49"/>
                  </a:lnTo>
                  <a:lnTo>
                    <a:pt x="787" y="50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9"/>
                  </a:lnTo>
                  <a:lnTo>
                    <a:pt x="784" y="48"/>
                  </a:lnTo>
                  <a:lnTo>
                    <a:pt x="784" y="45"/>
                  </a:lnTo>
                  <a:lnTo>
                    <a:pt x="783" y="45"/>
                  </a:lnTo>
                  <a:lnTo>
                    <a:pt x="781" y="45"/>
                  </a:lnTo>
                  <a:lnTo>
                    <a:pt x="781" y="48"/>
                  </a:lnTo>
                  <a:lnTo>
                    <a:pt x="780" y="48"/>
                  </a:lnTo>
                  <a:lnTo>
                    <a:pt x="780" y="45"/>
                  </a:lnTo>
                  <a:lnTo>
                    <a:pt x="780" y="44"/>
                  </a:lnTo>
                  <a:lnTo>
                    <a:pt x="779" y="44"/>
                  </a:lnTo>
                  <a:lnTo>
                    <a:pt x="779" y="45"/>
                  </a:lnTo>
                  <a:lnTo>
                    <a:pt x="778" y="45"/>
                  </a:lnTo>
                  <a:lnTo>
                    <a:pt x="775" y="45"/>
                  </a:lnTo>
                  <a:lnTo>
                    <a:pt x="774" y="45"/>
                  </a:lnTo>
                  <a:lnTo>
                    <a:pt x="773" y="45"/>
                  </a:lnTo>
                  <a:lnTo>
                    <a:pt x="772" y="44"/>
                  </a:lnTo>
                  <a:lnTo>
                    <a:pt x="772" y="45"/>
                  </a:lnTo>
                  <a:lnTo>
                    <a:pt x="770" y="45"/>
                  </a:lnTo>
                  <a:lnTo>
                    <a:pt x="769" y="45"/>
                  </a:lnTo>
                  <a:lnTo>
                    <a:pt x="769" y="44"/>
                  </a:lnTo>
                  <a:lnTo>
                    <a:pt x="768" y="44"/>
                  </a:lnTo>
                  <a:lnTo>
                    <a:pt x="768" y="43"/>
                  </a:lnTo>
                  <a:lnTo>
                    <a:pt x="769" y="43"/>
                  </a:lnTo>
                  <a:lnTo>
                    <a:pt x="774" y="44"/>
                  </a:lnTo>
                  <a:lnTo>
                    <a:pt x="778" y="44"/>
                  </a:lnTo>
                  <a:lnTo>
                    <a:pt x="775" y="43"/>
                  </a:lnTo>
                  <a:lnTo>
                    <a:pt x="780" y="43"/>
                  </a:lnTo>
                  <a:lnTo>
                    <a:pt x="784" y="43"/>
                  </a:lnTo>
                  <a:lnTo>
                    <a:pt x="786" y="43"/>
                  </a:lnTo>
                  <a:lnTo>
                    <a:pt x="781" y="42"/>
                  </a:lnTo>
                  <a:lnTo>
                    <a:pt x="779" y="42"/>
                  </a:lnTo>
                  <a:lnTo>
                    <a:pt x="779" y="40"/>
                  </a:lnTo>
                  <a:lnTo>
                    <a:pt x="775" y="40"/>
                  </a:lnTo>
                  <a:close/>
                  <a:moveTo>
                    <a:pt x="547" y="40"/>
                  </a:moveTo>
                  <a:lnTo>
                    <a:pt x="547" y="39"/>
                  </a:lnTo>
                  <a:lnTo>
                    <a:pt x="549" y="39"/>
                  </a:lnTo>
                  <a:lnTo>
                    <a:pt x="547" y="38"/>
                  </a:lnTo>
                  <a:lnTo>
                    <a:pt x="544" y="38"/>
                  </a:lnTo>
                  <a:lnTo>
                    <a:pt x="542" y="39"/>
                  </a:lnTo>
                  <a:lnTo>
                    <a:pt x="546" y="39"/>
                  </a:lnTo>
                  <a:lnTo>
                    <a:pt x="547" y="40"/>
                  </a:lnTo>
                  <a:close/>
                  <a:moveTo>
                    <a:pt x="636" y="36"/>
                  </a:moveTo>
                  <a:lnTo>
                    <a:pt x="637" y="36"/>
                  </a:lnTo>
                  <a:lnTo>
                    <a:pt x="638" y="36"/>
                  </a:lnTo>
                  <a:lnTo>
                    <a:pt x="639" y="36"/>
                  </a:lnTo>
                  <a:lnTo>
                    <a:pt x="641" y="36"/>
                  </a:lnTo>
                  <a:lnTo>
                    <a:pt x="643" y="36"/>
                  </a:lnTo>
                  <a:lnTo>
                    <a:pt x="644" y="36"/>
                  </a:lnTo>
                  <a:lnTo>
                    <a:pt x="646" y="36"/>
                  </a:lnTo>
                  <a:lnTo>
                    <a:pt x="646" y="34"/>
                  </a:lnTo>
                  <a:lnTo>
                    <a:pt x="644" y="34"/>
                  </a:lnTo>
                  <a:lnTo>
                    <a:pt x="643" y="34"/>
                  </a:lnTo>
                  <a:lnTo>
                    <a:pt x="641" y="34"/>
                  </a:lnTo>
                  <a:lnTo>
                    <a:pt x="641" y="33"/>
                  </a:lnTo>
                  <a:lnTo>
                    <a:pt x="638" y="32"/>
                  </a:lnTo>
                  <a:lnTo>
                    <a:pt x="636" y="32"/>
                  </a:lnTo>
                  <a:lnTo>
                    <a:pt x="635" y="32"/>
                  </a:lnTo>
                  <a:lnTo>
                    <a:pt x="635" y="33"/>
                  </a:lnTo>
                  <a:lnTo>
                    <a:pt x="635" y="34"/>
                  </a:lnTo>
                  <a:lnTo>
                    <a:pt x="636" y="34"/>
                  </a:lnTo>
                  <a:lnTo>
                    <a:pt x="636" y="36"/>
                  </a:lnTo>
                  <a:close/>
                  <a:moveTo>
                    <a:pt x="783" y="34"/>
                  </a:moveTo>
                  <a:lnTo>
                    <a:pt x="786" y="36"/>
                  </a:lnTo>
                  <a:lnTo>
                    <a:pt x="787" y="36"/>
                  </a:lnTo>
                  <a:lnTo>
                    <a:pt x="789" y="36"/>
                  </a:lnTo>
                  <a:lnTo>
                    <a:pt x="792" y="34"/>
                  </a:lnTo>
                  <a:lnTo>
                    <a:pt x="795" y="34"/>
                  </a:lnTo>
                  <a:lnTo>
                    <a:pt x="795" y="33"/>
                  </a:lnTo>
                  <a:lnTo>
                    <a:pt x="791" y="33"/>
                  </a:lnTo>
                  <a:lnTo>
                    <a:pt x="790" y="33"/>
                  </a:lnTo>
                  <a:lnTo>
                    <a:pt x="787" y="32"/>
                  </a:lnTo>
                  <a:lnTo>
                    <a:pt x="784" y="32"/>
                  </a:lnTo>
                  <a:lnTo>
                    <a:pt x="783" y="32"/>
                  </a:lnTo>
                  <a:lnTo>
                    <a:pt x="783" y="33"/>
                  </a:lnTo>
                  <a:lnTo>
                    <a:pt x="781" y="33"/>
                  </a:lnTo>
                  <a:lnTo>
                    <a:pt x="780" y="33"/>
                  </a:lnTo>
                  <a:lnTo>
                    <a:pt x="780" y="34"/>
                  </a:lnTo>
                  <a:lnTo>
                    <a:pt x="781" y="34"/>
                  </a:lnTo>
                  <a:lnTo>
                    <a:pt x="783" y="34"/>
                  </a:lnTo>
                  <a:close/>
                  <a:moveTo>
                    <a:pt x="564" y="33"/>
                  </a:moveTo>
                  <a:lnTo>
                    <a:pt x="565" y="33"/>
                  </a:lnTo>
                  <a:lnTo>
                    <a:pt x="565" y="34"/>
                  </a:lnTo>
                  <a:lnTo>
                    <a:pt x="569" y="34"/>
                  </a:lnTo>
                  <a:lnTo>
                    <a:pt x="570" y="34"/>
                  </a:lnTo>
                  <a:lnTo>
                    <a:pt x="576" y="34"/>
                  </a:lnTo>
                  <a:lnTo>
                    <a:pt x="578" y="34"/>
                  </a:lnTo>
                  <a:lnTo>
                    <a:pt x="579" y="34"/>
                  </a:lnTo>
                  <a:lnTo>
                    <a:pt x="582" y="34"/>
                  </a:lnTo>
                  <a:lnTo>
                    <a:pt x="584" y="34"/>
                  </a:lnTo>
                  <a:lnTo>
                    <a:pt x="584" y="33"/>
                  </a:lnTo>
                  <a:lnTo>
                    <a:pt x="585" y="33"/>
                  </a:lnTo>
                  <a:lnTo>
                    <a:pt x="590" y="33"/>
                  </a:lnTo>
                  <a:lnTo>
                    <a:pt x="591" y="33"/>
                  </a:lnTo>
                  <a:lnTo>
                    <a:pt x="592" y="33"/>
                  </a:lnTo>
                  <a:lnTo>
                    <a:pt x="593" y="32"/>
                  </a:lnTo>
                  <a:lnTo>
                    <a:pt x="592" y="32"/>
                  </a:lnTo>
                  <a:lnTo>
                    <a:pt x="591" y="32"/>
                  </a:lnTo>
                  <a:lnTo>
                    <a:pt x="587" y="32"/>
                  </a:lnTo>
                  <a:lnTo>
                    <a:pt x="586" y="32"/>
                  </a:lnTo>
                  <a:lnTo>
                    <a:pt x="586" y="31"/>
                  </a:lnTo>
                  <a:lnTo>
                    <a:pt x="591" y="31"/>
                  </a:lnTo>
                  <a:lnTo>
                    <a:pt x="593" y="31"/>
                  </a:lnTo>
                  <a:lnTo>
                    <a:pt x="595" y="31"/>
                  </a:lnTo>
                  <a:lnTo>
                    <a:pt x="596" y="31"/>
                  </a:lnTo>
                  <a:lnTo>
                    <a:pt x="597" y="31"/>
                  </a:lnTo>
                  <a:lnTo>
                    <a:pt x="599" y="31"/>
                  </a:lnTo>
                  <a:lnTo>
                    <a:pt x="601" y="31"/>
                  </a:lnTo>
                  <a:lnTo>
                    <a:pt x="601" y="30"/>
                  </a:lnTo>
                  <a:lnTo>
                    <a:pt x="597" y="30"/>
                  </a:lnTo>
                  <a:lnTo>
                    <a:pt x="593" y="30"/>
                  </a:lnTo>
                  <a:lnTo>
                    <a:pt x="591" y="30"/>
                  </a:lnTo>
                  <a:lnTo>
                    <a:pt x="590" y="30"/>
                  </a:lnTo>
                  <a:lnTo>
                    <a:pt x="587" y="30"/>
                  </a:lnTo>
                  <a:lnTo>
                    <a:pt x="585" y="30"/>
                  </a:lnTo>
                  <a:lnTo>
                    <a:pt x="584" y="30"/>
                  </a:lnTo>
                  <a:lnTo>
                    <a:pt x="582" y="30"/>
                  </a:lnTo>
                  <a:lnTo>
                    <a:pt x="581" y="30"/>
                  </a:lnTo>
                  <a:lnTo>
                    <a:pt x="579" y="31"/>
                  </a:lnTo>
                  <a:lnTo>
                    <a:pt x="579" y="30"/>
                  </a:lnTo>
                  <a:lnTo>
                    <a:pt x="578" y="31"/>
                  </a:lnTo>
                  <a:lnTo>
                    <a:pt x="576" y="31"/>
                  </a:lnTo>
                  <a:lnTo>
                    <a:pt x="575" y="31"/>
                  </a:lnTo>
                  <a:lnTo>
                    <a:pt x="574" y="31"/>
                  </a:lnTo>
                  <a:lnTo>
                    <a:pt x="570" y="31"/>
                  </a:lnTo>
                  <a:lnTo>
                    <a:pt x="567" y="31"/>
                  </a:lnTo>
                  <a:lnTo>
                    <a:pt x="565" y="31"/>
                  </a:lnTo>
                  <a:lnTo>
                    <a:pt x="564" y="31"/>
                  </a:lnTo>
                  <a:lnTo>
                    <a:pt x="563" y="31"/>
                  </a:lnTo>
                  <a:lnTo>
                    <a:pt x="561" y="32"/>
                  </a:lnTo>
                  <a:lnTo>
                    <a:pt x="563" y="33"/>
                  </a:lnTo>
                  <a:lnTo>
                    <a:pt x="564" y="33"/>
                  </a:lnTo>
                  <a:close/>
                  <a:moveTo>
                    <a:pt x="757" y="32"/>
                  </a:moveTo>
                  <a:lnTo>
                    <a:pt x="756" y="32"/>
                  </a:lnTo>
                  <a:lnTo>
                    <a:pt x="755" y="32"/>
                  </a:lnTo>
                  <a:lnTo>
                    <a:pt x="753" y="32"/>
                  </a:lnTo>
                  <a:lnTo>
                    <a:pt x="752" y="32"/>
                  </a:lnTo>
                  <a:lnTo>
                    <a:pt x="751" y="32"/>
                  </a:lnTo>
                  <a:lnTo>
                    <a:pt x="747" y="32"/>
                  </a:lnTo>
                  <a:lnTo>
                    <a:pt x="745" y="32"/>
                  </a:lnTo>
                  <a:lnTo>
                    <a:pt x="744" y="32"/>
                  </a:lnTo>
                  <a:lnTo>
                    <a:pt x="743" y="32"/>
                  </a:lnTo>
                  <a:lnTo>
                    <a:pt x="741" y="32"/>
                  </a:lnTo>
                  <a:lnTo>
                    <a:pt x="739" y="32"/>
                  </a:lnTo>
                  <a:lnTo>
                    <a:pt x="738" y="32"/>
                  </a:lnTo>
                  <a:lnTo>
                    <a:pt x="736" y="32"/>
                  </a:lnTo>
                  <a:lnTo>
                    <a:pt x="735" y="32"/>
                  </a:lnTo>
                  <a:lnTo>
                    <a:pt x="734" y="32"/>
                  </a:lnTo>
                  <a:lnTo>
                    <a:pt x="733" y="32"/>
                  </a:lnTo>
                  <a:lnTo>
                    <a:pt x="730" y="32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3" y="33"/>
                  </a:lnTo>
                  <a:lnTo>
                    <a:pt x="736" y="33"/>
                  </a:lnTo>
                  <a:lnTo>
                    <a:pt x="741" y="33"/>
                  </a:lnTo>
                  <a:lnTo>
                    <a:pt x="744" y="33"/>
                  </a:lnTo>
                  <a:lnTo>
                    <a:pt x="747" y="33"/>
                  </a:lnTo>
                  <a:lnTo>
                    <a:pt x="749" y="33"/>
                  </a:lnTo>
                  <a:lnTo>
                    <a:pt x="751" y="33"/>
                  </a:lnTo>
                  <a:lnTo>
                    <a:pt x="752" y="33"/>
                  </a:lnTo>
                  <a:lnTo>
                    <a:pt x="752" y="34"/>
                  </a:lnTo>
                  <a:lnTo>
                    <a:pt x="753" y="34"/>
                  </a:lnTo>
                  <a:lnTo>
                    <a:pt x="755" y="34"/>
                  </a:lnTo>
                  <a:lnTo>
                    <a:pt x="755" y="33"/>
                  </a:lnTo>
                  <a:lnTo>
                    <a:pt x="756" y="34"/>
                  </a:lnTo>
                  <a:lnTo>
                    <a:pt x="756" y="33"/>
                  </a:lnTo>
                  <a:lnTo>
                    <a:pt x="757" y="33"/>
                  </a:lnTo>
                  <a:lnTo>
                    <a:pt x="759" y="33"/>
                  </a:lnTo>
                  <a:lnTo>
                    <a:pt x="761" y="32"/>
                  </a:lnTo>
                  <a:lnTo>
                    <a:pt x="759" y="32"/>
                  </a:lnTo>
                  <a:lnTo>
                    <a:pt x="757" y="32"/>
                  </a:lnTo>
                  <a:close/>
                  <a:moveTo>
                    <a:pt x="550" y="32"/>
                  </a:moveTo>
                  <a:lnTo>
                    <a:pt x="551" y="32"/>
                  </a:lnTo>
                  <a:lnTo>
                    <a:pt x="552" y="32"/>
                  </a:lnTo>
                  <a:lnTo>
                    <a:pt x="557" y="32"/>
                  </a:lnTo>
                  <a:lnTo>
                    <a:pt x="558" y="32"/>
                  </a:lnTo>
                  <a:lnTo>
                    <a:pt x="559" y="32"/>
                  </a:lnTo>
                  <a:lnTo>
                    <a:pt x="558" y="31"/>
                  </a:lnTo>
                  <a:lnTo>
                    <a:pt x="557" y="31"/>
                  </a:lnTo>
                  <a:lnTo>
                    <a:pt x="556" y="31"/>
                  </a:lnTo>
                  <a:lnTo>
                    <a:pt x="555" y="31"/>
                  </a:lnTo>
                  <a:lnTo>
                    <a:pt x="555" y="30"/>
                  </a:lnTo>
                  <a:lnTo>
                    <a:pt x="552" y="30"/>
                  </a:lnTo>
                  <a:lnTo>
                    <a:pt x="550" y="30"/>
                  </a:lnTo>
                  <a:lnTo>
                    <a:pt x="550" y="31"/>
                  </a:lnTo>
                  <a:lnTo>
                    <a:pt x="549" y="31"/>
                  </a:lnTo>
                  <a:lnTo>
                    <a:pt x="547" y="31"/>
                  </a:lnTo>
                  <a:lnTo>
                    <a:pt x="549" y="32"/>
                  </a:lnTo>
                  <a:lnTo>
                    <a:pt x="550" y="32"/>
                  </a:lnTo>
                  <a:close/>
                  <a:moveTo>
                    <a:pt x="718" y="25"/>
                  </a:moveTo>
                  <a:lnTo>
                    <a:pt x="718" y="26"/>
                  </a:lnTo>
                  <a:lnTo>
                    <a:pt x="717" y="26"/>
                  </a:lnTo>
                  <a:lnTo>
                    <a:pt x="717" y="27"/>
                  </a:lnTo>
                  <a:lnTo>
                    <a:pt x="718" y="27"/>
                  </a:lnTo>
                  <a:lnTo>
                    <a:pt x="718" y="30"/>
                  </a:lnTo>
                  <a:lnTo>
                    <a:pt x="718" y="31"/>
                  </a:lnTo>
                  <a:lnTo>
                    <a:pt x="719" y="31"/>
                  </a:lnTo>
                  <a:lnTo>
                    <a:pt x="721" y="31"/>
                  </a:lnTo>
                  <a:lnTo>
                    <a:pt x="722" y="31"/>
                  </a:lnTo>
                  <a:lnTo>
                    <a:pt x="724" y="31"/>
                  </a:lnTo>
                  <a:lnTo>
                    <a:pt x="724" y="32"/>
                  </a:lnTo>
                  <a:lnTo>
                    <a:pt x="726" y="32"/>
                  </a:lnTo>
                  <a:lnTo>
                    <a:pt x="727" y="32"/>
                  </a:lnTo>
                  <a:lnTo>
                    <a:pt x="728" y="31"/>
                  </a:lnTo>
                  <a:lnTo>
                    <a:pt x="729" y="31"/>
                  </a:lnTo>
                  <a:lnTo>
                    <a:pt x="730" y="31"/>
                  </a:lnTo>
                  <a:lnTo>
                    <a:pt x="734" y="31"/>
                  </a:lnTo>
                  <a:lnTo>
                    <a:pt x="736" y="31"/>
                  </a:lnTo>
                  <a:lnTo>
                    <a:pt x="738" y="31"/>
                  </a:lnTo>
                  <a:lnTo>
                    <a:pt x="739" y="31"/>
                  </a:lnTo>
                  <a:lnTo>
                    <a:pt x="741" y="31"/>
                  </a:lnTo>
                  <a:lnTo>
                    <a:pt x="743" y="31"/>
                  </a:lnTo>
                  <a:lnTo>
                    <a:pt x="744" y="31"/>
                  </a:lnTo>
                  <a:lnTo>
                    <a:pt x="745" y="31"/>
                  </a:lnTo>
                  <a:lnTo>
                    <a:pt x="746" y="31"/>
                  </a:lnTo>
                  <a:lnTo>
                    <a:pt x="746" y="30"/>
                  </a:lnTo>
                  <a:lnTo>
                    <a:pt x="745" y="30"/>
                  </a:lnTo>
                  <a:lnTo>
                    <a:pt x="744" y="27"/>
                  </a:lnTo>
                  <a:lnTo>
                    <a:pt x="745" y="27"/>
                  </a:lnTo>
                  <a:lnTo>
                    <a:pt x="751" y="27"/>
                  </a:lnTo>
                  <a:lnTo>
                    <a:pt x="749" y="26"/>
                  </a:lnTo>
                  <a:lnTo>
                    <a:pt x="747" y="26"/>
                  </a:lnTo>
                  <a:lnTo>
                    <a:pt x="745" y="26"/>
                  </a:lnTo>
                  <a:lnTo>
                    <a:pt x="744" y="26"/>
                  </a:lnTo>
                  <a:lnTo>
                    <a:pt x="743" y="26"/>
                  </a:lnTo>
                  <a:lnTo>
                    <a:pt x="741" y="26"/>
                  </a:lnTo>
                  <a:lnTo>
                    <a:pt x="738" y="26"/>
                  </a:lnTo>
                  <a:lnTo>
                    <a:pt x="736" y="25"/>
                  </a:lnTo>
                  <a:lnTo>
                    <a:pt x="735" y="25"/>
                  </a:lnTo>
                  <a:lnTo>
                    <a:pt x="733" y="25"/>
                  </a:lnTo>
                  <a:lnTo>
                    <a:pt x="729" y="25"/>
                  </a:lnTo>
                  <a:lnTo>
                    <a:pt x="728" y="25"/>
                  </a:lnTo>
                  <a:lnTo>
                    <a:pt x="726" y="25"/>
                  </a:lnTo>
                  <a:lnTo>
                    <a:pt x="721" y="25"/>
                  </a:lnTo>
                  <a:lnTo>
                    <a:pt x="718" y="25"/>
                  </a:lnTo>
                  <a:close/>
                  <a:moveTo>
                    <a:pt x="875" y="44"/>
                  </a:moveTo>
                  <a:lnTo>
                    <a:pt x="876" y="44"/>
                  </a:lnTo>
                  <a:lnTo>
                    <a:pt x="876" y="43"/>
                  </a:lnTo>
                  <a:lnTo>
                    <a:pt x="875" y="43"/>
                  </a:lnTo>
                  <a:lnTo>
                    <a:pt x="875" y="44"/>
                  </a:lnTo>
                  <a:close/>
                  <a:moveTo>
                    <a:pt x="1103" y="4"/>
                  </a:moveTo>
                  <a:lnTo>
                    <a:pt x="1103" y="5"/>
                  </a:lnTo>
                  <a:lnTo>
                    <a:pt x="1101" y="5"/>
                  </a:lnTo>
                  <a:lnTo>
                    <a:pt x="1100" y="5"/>
                  </a:lnTo>
                  <a:lnTo>
                    <a:pt x="1098" y="5"/>
                  </a:lnTo>
                  <a:lnTo>
                    <a:pt x="1094" y="5"/>
                  </a:lnTo>
                  <a:lnTo>
                    <a:pt x="1093" y="5"/>
                  </a:lnTo>
                  <a:lnTo>
                    <a:pt x="1091" y="5"/>
                  </a:lnTo>
                  <a:lnTo>
                    <a:pt x="1089" y="5"/>
                  </a:lnTo>
                  <a:lnTo>
                    <a:pt x="1089" y="6"/>
                  </a:lnTo>
                  <a:lnTo>
                    <a:pt x="1087" y="6"/>
                  </a:lnTo>
                  <a:lnTo>
                    <a:pt x="1086" y="6"/>
                  </a:lnTo>
                  <a:lnTo>
                    <a:pt x="1083" y="6"/>
                  </a:lnTo>
                  <a:lnTo>
                    <a:pt x="1082" y="6"/>
                  </a:lnTo>
                  <a:lnTo>
                    <a:pt x="1077" y="6"/>
                  </a:lnTo>
                  <a:lnTo>
                    <a:pt x="1074" y="6"/>
                  </a:lnTo>
                  <a:lnTo>
                    <a:pt x="1072" y="6"/>
                  </a:lnTo>
                  <a:lnTo>
                    <a:pt x="1071" y="6"/>
                  </a:lnTo>
                  <a:lnTo>
                    <a:pt x="1069" y="6"/>
                  </a:lnTo>
                  <a:lnTo>
                    <a:pt x="1065" y="6"/>
                  </a:lnTo>
                  <a:lnTo>
                    <a:pt x="1064" y="6"/>
                  </a:lnTo>
                  <a:lnTo>
                    <a:pt x="1063" y="6"/>
                  </a:lnTo>
                  <a:lnTo>
                    <a:pt x="1059" y="6"/>
                  </a:lnTo>
                  <a:lnTo>
                    <a:pt x="1057" y="8"/>
                  </a:lnTo>
                  <a:lnTo>
                    <a:pt x="1059" y="8"/>
                  </a:lnTo>
                  <a:lnTo>
                    <a:pt x="1063" y="8"/>
                  </a:lnTo>
                  <a:lnTo>
                    <a:pt x="1066" y="8"/>
                  </a:lnTo>
                  <a:lnTo>
                    <a:pt x="1065" y="9"/>
                  </a:lnTo>
                  <a:lnTo>
                    <a:pt x="1061" y="9"/>
                  </a:lnTo>
                  <a:lnTo>
                    <a:pt x="1057" y="9"/>
                  </a:lnTo>
                  <a:lnTo>
                    <a:pt x="1055" y="9"/>
                  </a:lnTo>
                  <a:lnTo>
                    <a:pt x="1053" y="9"/>
                  </a:lnTo>
                  <a:lnTo>
                    <a:pt x="1051" y="9"/>
                  </a:lnTo>
                  <a:lnTo>
                    <a:pt x="1049" y="9"/>
                  </a:lnTo>
                  <a:lnTo>
                    <a:pt x="1053" y="8"/>
                  </a:lnTo>
                  <a:lnTo>
                    <a:pt x="1051" y="8"/>
                  </a:lnTo>
                  <a:lnTo>
                    <a:pt x="1049" y="8"/>
                  </a:lnTo>
                  <a:lnTo>
                    <a:pt x="1047" y="8"/>
                  </a:lnTo>
                  <a:lnTo>
                    <a:pt x="1046" y="8"/>
                  </a:lnTo>
                  <a:lnTo>
                    <a:pt x="1042" y="8"/>
                  </a:lnTo>
                  <a:lnTo>
                    <a:pt x="1041" y="8"/>
                  </a:lnTo>
                  <a:lnTo>
                    <a:pt x="1040" y="9"/>
                  </a:lnTo>
                  <a:lnTo>
                    <a:pt x="1044" y="9"/>
                  </a:lnTo>
                  <a:lnTo>
                    <a:pt x="1047" y="9"/>
                  </a:lnTo>
                  <a:lnTo>
                    <a:pt x="1049" y="9"/>
                  </a:lnTo>
                  <a:lnTo>
                    <a:pt x="1048" y="11"/>
                  </a:lnTo>
                  <a:lnTo>
                    <a:pt x="1047" y="11"/>
                  </a:lnTo>
                  <a:lnTo>
                    <a:pt x="1046" y="11"/>
                  </a:lnTo>
                  <a:lnTo>
                    <a:pt x="1044" y="11"/>
                  </a:lnTo>
                  <a:lnTo>
                    <a:pt x="1041" y="11"/>
                  </a:lnTo>
                  <a:lnTo>
                    <a:pt x="1038" y="11"/>
                  </a:lnTo>
                  <a:lnTo>
                    <a:pt x="1035" y="11"/>
                  </a:lnTo>
                  <a:lnTo>
                    <a:pt x="1035" y="13"/>
                  </a:lnTo>
                  <a:lnTo>
                    <a:pt x="1032" y="13"/>
                  </a:lnTo>
                  <a:lnTo>
                    <a:pt x="1031" y="13"/>
                  </a:lnTo>
                  <a:lnTo>
                    <a:pt x="1030" y="13"/>
                  </a:lnTo>
                  <a:lnTo>
                    <a:pt x="1027" y="13"/>
                  </a:lnTo>
                  <a:lnTo>
                    <a:pt x="1026" y="13"/>
                  </a:lnTo>
                  <a:lnTo>
                    <a:pt x="1024" y="13"/>
                  </a:lnTo>
                  <a:lnTo>
                    <a:pt x="1023" y="13"/>
                  </a:lnTo>
                  <a:lnTo>
                    <a:pt x="1021" y="14"/>
                  </a:lnTo>
                  <a:lnTo>
                    <a:pt x="1020" y="14"/>
                  </a:lnTo>
                  <a:lnTo>
                    <a:pt x="1018" y="14"/>
                  </a:lnTo>
                  <a:lnTo>
                    <a:pt x="1015" y="14"/>
                  </a:lnTo>
                  <a:lnTo>
                    <a:pt x="1014" y="15"/>
                  </a:lnTo>
                  <a:lnTo>
                    <a:pt x="1012" y="15"/>
                  </a:lnTo>
                  <a:lnTo>
                    <a:pt x="1009" y="15"/>
                  </a:lnTo>
                  <a:lnTo>
                    <a:pt x="1006" y="15"/>
                  </a:lnTo>
                  <a:lnTo>
                    <a:pt x="1006" y="14"/>
                  </a:lnTo>
                  <a:lnTo>
                    <a:pt x="1004" y="14"/>
                  </a:lnTo>
                  <a:lnTo>
                    <a:pt x="1004" y="15"/>
                  </a:lnTo>
                  <a:lnTo>
                    <a:pt x="1006" y="15"/>
                  </a:lnTo>
                  <a:lnTo>
                    <a:pt x="1004" y="16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996" y="16"/>
                  </a:lnTo>
                  <a:lnTo>
                    <a:pt x="992" y="17"/>
                  </a:lnTo>
                  <a:lnTo>
                    <a:pt x="991" y="17"/>
                  </a:lnTo>
                  <a:lnTo>
                    <a:pt x="985" y="19"/>
                  </a:lnTo>
                  <a:lnTo>
                    <a:pt x="984" y="19"/>
                  </a:lnTo>
                  <a:lnTo>
                    <a:pt x="983" y="19"/>
                  </a:lnTo>
                  <a:lnTo>
                    <a:pt x="981" y="19"/>
                  </a:lnTo>
                  <a:lnTo>
                    <a:pt x="979" y="19"/>
                  </a:lnTo>
                  <a:lnTo>
                    <a:pt x="977" y="19"/>
                  </a:lnTo>
                  <a:lnTo>
                    <a:pt x="975" y="19"/>
                  </a:lnTo>
                  <a:lnTo>
                    <a:pt x="977" y="17"/>
                  </a:lnTo>
                  <a:lnTo>
                    <a:pt x="974" y="17"/>
                  </a:lnTo>
                  <a:lnTo>
                    <a:pt x="973" y="17"/>
                  </a:lnTo>
                  <a:lnTo>
                    <a:pt x="973" y="19"/>
                  </a:lnTo>
                  <a:lnTo>
                    <a:pt x="970" y="19"/>
                  </a:lnTo>
                  <a:lnTo>
                    <a:pt x="969" y="19"/>
                  </a:lnTo>
                  <a:lnTo>
                    <a:pt x="968" y="19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6" y="19"/>
                  </a:lnTo>
                  <a:lnTo>
                    <a:pt x="966" y="21"/>
                  </a:lnTo>
                  <a:lnTo>
                    <a:pt x="964" y="21"/>
                  </a:lnTo>
                  <a:lnTo>
                    <a:pt x="961" y="21"/>
                  </a:lnTo>
                  <a:lnTo>
                    <a:pt x="960" y="21"/>
                  </a:lnTo>
                  <a:lnTo>
                    <a:pt x="957" y="21"/>
                  </a:lnTo>
                  <a:lnTo>
                    <a:pt x="956" y="21"/>
                  </a:lnTo>
                  <a:lnTo>
                    <a:pt x="956" y="19"/>
                  </a:lnTo>
                  <a:lnTo>
                    <a:pt x="955" y="19"/>
                  </a:lnTo>
                  <a:lnTo>
                    <a:pt x="955" y="21"/>
                  </a:lnTo>
                  <a:lnTo>
                    <a:pt x="952" y="21"/>
                  </a:lnTo>
                  <a:lnTo>
                    <a:pt x="949" y="21"/>
                  </a:lnTo>
                  <a:lnTo>
                    <a:pt x="947" y="21"/>
                  </a:lnTo>
                  <a:lnTo>
                    <a:pt x="946" y="21"/>
                  </a:lnTo>
                  <a:lnTo>
                    <a:pt x="944" y="21"/>
                  </a:lnTo>
                  <a:lnTo>
                    <a:pt x="943" y="21"/>
                  </a:lnTo>
                  <a:lnTo>
                    <a:pt x="939" y="19"/>
                  </a:lnTo>
                  <a:lnTo>
                    <a:pt x="934" y="19"/>
                  </a:lnTo>
                  <a:lnTo>
                    <a:pt x="933" y="19"/>
                  </a:lnTo>
                  <a:lnTo>
                    <a:pt x="933" y="21"/>
                  </a:lnTo>
                  <a:lnTo>
                    <a:pt x="932" y="21"/>
                  </a:lnTo>
                  <a:lnTo>
                    <a:pt x="930" y="21"/>
                  </a:lnTo>
                  <a:lnTo>
                    <a:pt x="930" y="22"/>
                  </a:lnTo>
                  <a:lnTo>
                    <a:pt x="926" y="23"/>
                  </a:lnTo>
                  <a:lnTo>
                    <a:pt x="929" y="23"/>
                  </a:lnTo>
                  <a:lnTo>
                    <a:pt x="934" y="23"/>
                  </a:lnTo>
                  <a:lnTo>
                    <a:pt x="935" y="23"/>
                  </a:lnTo>
                  <a:lnTo>
                    <a:pt x="935" y="25"/>
                  </a:lnTo>
                  <a:lnTo>
                    <a:pt x="938" y="23"/>
                  </a:lnTo>
                  <a:lnTo>
                    <a:pt x="939" y="23"/>
                  </a:lnTo>
                  <a:lnTo>
                    <a:pt x="943" y="23"/>
                  </a:lnTo>
                  <a:lnTo>
                    <a:pt x="946" y="23"/>
                  </a:lnTo>
                  <a:lnTo>
                    <a:pt x="947" y="23"/>
                  </a:lnTo>
                  <a:lnTo>
                    <a:pt x="950" y="23"/>
                  </a:lnTo>
                  <a:lnTo>
                    <a:pt x="951" y="23"/>
                  </a:lnTo>
                  <a:lnTo>
                    <a:pt x="951" y="25"/>
                  </a:lnTo>
                  <a:lnTo>
                    <a:pt x="950" y="25"/>
                  </a:lnTo>
                  <a:lnTo>
                    <a:pt x="951" y="26"/>
                  </a:lnTo>
                  <a:lnTo>
                    <a:pt x="949" y="26"/>
                  </a:lnTo>
                  <a:lnTo>
                    <a:pt x="947" y="26"/>
                  </a:lnTo>
                  <a:lnTo>
                    <a:pt x="944" y="26"/>
                  </a:lnTo>
                  <a:lnTo>
                    <a:pt x="941" y="26"/>
                  </a:lnTo>
                  <a:lnTo>
                    <a:pt x="938" y="26"/>
                  </a:lnTo>
                  <a:lnTo>
                    <a:pt x="941" y="27"/>
                  </a:lnTo>
                  <a:lnTo>
                    <a:pt x="943" y="27"/>
                  </a:lnTo>
                  <a:lnTo>
                    <a:pt x="941" y="30"/>
                  </a:lnTo>
                  <a:lnTo>
                    <a:pt x="940" y="30"/>
                  </a:lnTo>
                  <a:lnTo>
                    <a:pt x="939" y="30"/>
                  </a:lnTo>
                  <a:lnTo>
                    <a:pt x="938" y="31"/>
                  </a:lnTo>
                  <a:lnTo>
                    <a:pt x="935" y="31"/>
                  </a:lnTo>
                  <a:lnTo>
                    <a:pt x="934" y="31"/>
                  </a:lnTo>
                  <a:lnTo>
                    <a:pt x="933" y="31"/>
                  </a:lnTo>
                  <a:lnTo>
                    <a:pt x="930" y="31"/>
                  </a:lnTo>
                  <a:lnTo>
                    <a:pt x="928" y="31"/>
                  </a:lnTo>
                  <a:lnTo>
                    <a:pt x="926" y="31"/>
                  </a:lnTo>
                  <a:lnTo>
                    <a:pt x="924" y="31"/>
                  </a:lnTo>
                  <a:lnTo>
                    <a:pt x="923" y="31"/>
                  </a:lnTo>
                  <a:lnTo>
                    <a:pt x="921" y="31"/>
                  </a:lnTo>
                  <a:lnTo>
                    <a:pt x="917" y="31"/>
                  </a:lnTo>
                  <a:lnTo>
                    <a:pt x="920" y="32"/>
                  </a:lnTo>
                  <a:lnTo>
                    <a:pt x="917" y="32"/>
                  </a:lnTo>
                  <a:lnTo>
                    <a:pt x="916" y="32"/>
                  </a:lnTo>
                  <a:lnTo>
                    <a:pt x="915" y="32"/>
                  </a:lnTo>
                  <a:lnTo>
                    <a:pt x="915" y="31"/>
                  </a:lnTo>
                  <a:lnTo>
                    <a:pt x="913" y="31"/>
                  </a:lnTo>
                  <a:lnTo>
                    <a:pt x="915" y="32"/>
                  </a:lnTo>
                  <a:lnTo>
                    <a:pt x="915" y="33"/>
                  </a:lnTo>
                  <a:lnTo>
                    <a:pt x="913" y="33"/>
                  </a:lnTo>
                  <a:lnTo>
                    <a:pt x="912" y="33"/>
                  </a:lnTo>
                  <a:lnTo>
                    <a:pt x="909" y="33"/>
                  </a:lnTo>
                  <a:lnTo>
                    <a:pt x="909" y="34"/>
                  </a:lnTo>
                  <a:lnTo>
                    <a:pt x="907" y="34"/>
                  </a:lnTo>
                  <a:lnTo>
                    <a:pt x="906" y="34"/>
                  </a:lnTo>
                  <a:lnTo>
                    <a:pt x="904" y="34"/>
                  </a:lnTo>
                  <a:lnTo>
                    <a:pt x="903" y="34"/>
                  </a:lnTo>
                  <a:lnTo>
                    <a:pt x="901" y="34"/>
                  </a:lnTo>
                  <a:lnTo>
                    <a:pt x="899" y="34"/>
                  </a:lnTo>
                  <a:lnTo>
                    <a:pt x="897" y="34"/>
                  </a:lnTo>
                  <a:lnTo>
                    <a:pt x="894" y="34"/>
                  </a:lnTo>
                  <a:lnTo>
                    <a:pt x="893" y="34"/>
                  </a:lnTo>
                  <a:lnTo>
                    <a:pt x="890" y="34"/>
                  </a:lnTo>
                  <a:lnTo>
                    <a:pt x="888" y="34"/>
                  </a:lnTo>
                  <a:lnTo>
                    <a:pt x="887" y="34"/>
                  </a:lnTo>
                  <a:lnTo>
                    <a:pt x="886" y="34"/>
                  </a:lnTo>
                  <a:lnTo>
                    <a:pt x="884" y="34"/>
                  </a:lnTo>
                  <a:lnTo>
                    <a:pt x="882" y="34"/>
                  </a:lnTo>
                  <a:lnTo>
                    <a:pt x="887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95" y="36"/>
                  </a:lnTo>
                  <a:lnTo>
                    <a:pt x="897" y="36"/>
                  </a:lnTo>
                  <a:lnTo>
                    <a:pt x="898" y="36"/>
                  </a:lnTo>
                  <a:lnTo>
                    <a:pt x="895" y="38"/>
                  </a:lnTo>
                  <a:lnTo>
                    <a:pt x="897" y="38"/>
                  </a:lnTo>
                  <a:lnTo>
                    <a:pt x="898" y="38"/>
                  </a:lnTo>
                  <a:lnTo>
                    <a:pt x="898" y="39"/>
                  </a:lnTo>
                  <a:lnTo>
                    <a:pt x="899" y="39"/>
                  </a:lnTo>
                  <a:lnTo>
                    <a:pt x="901" y="39"/>
                  </a:lnTo>
                  <a:lnTo>
                    <a:pt x="903" y="38"/>
                  </a:lnTo>
                  <a:lnTo>
                    <a:pt x="904" y="38"/>
                  </a:lnTo>
                  <a:lnTo>
                    <a:pt x="905" y="38"/>
                  </a:lnTo>
                  <a:lnTo>
                    <a:pt x="907" y="38"/>
                  </a:lnTo>
                  <a:lnTo>
                    <a:pt x="909" y="38"/>
                  </a:lnTo>
                  <a:lnTo>
                    <a:pt x="909" y="39"/>
                  </a:lnTo>
                  <a:lnTo>
                    <a:pt x="907" y="39"/>
                  </a:lnTo>
                  <a:lnTo>
                    <a:pt x="907" y="40"/>
                  </a:lnTo>
                  <a:lnTo>
                    <a:pt x="906" y="40"/>
                  </a:lnTo>
                  <a:lnTo>
                    <a:pt x="905" y="40"/>
                  </a:lnTo>
                  <a:lnTo>
                    <a:pt x="904" y="40"/>
                  </a:lnTo>
                  <a:lnTo>
                    <a:pt x="901" y="42"/>
                  </a:lnTo>
                  <a:lnTo>
                    <a:pt x="899" y="42"/>
                  </a:lnTo>
                  <a:lnTo>
                    <a:pt x="899" y="40"/>
                  </a:lnTo>
                  <a:lnTo>
                    <a:pt x="898" y="40"/>
                  </a:lnTo>
                  <a:lnTo>
                    <a:pt x="897" y="40"/>
                  </a:lnTo>
                  <a:lnTo>
                    <a:pt x="897" y="42"/>
                  </a:lnTo>
                  <a:lnTo>
                    <a:pt x="895" y="42"/>
                  </a:lnTo>
                  <a:lnTo>
                    <a:pt x="894" y="42"/>
                  </a:lnTo>
                  <a:lnTo>
                    <a:pt x="893" y="42"/>
                  </a:lnTo>
                  <a:lnTo>
                    <a:pt x="890" y="42"/>
                  </a:lnTo>
                  <a:lnTo>
                    <a:pt x="890" y="43"/>
                  </a:lnTo>
                  <a:lnTo>
                    <a:pt x="889" y="43"/>
                  </a:lnTo>
                  <a:lnTo>
                    <a:pt x="888" y="43"/>
                  </a:lnTo>
                  <a:lnTo>
                    <a:pt x="886" y="43"/>
                  </a:lnTo>
                  <a:lnTo>
                    <a:pt x="881" y="43"/>
                  </a:lnTo>
                  <a:lnTo>
                    <a:pt x="880" y="43"/>
                  </a:lnTo>
                  <a:lnTo>
                    <a:pt x="878" y="43"/>
                  </a:lnTo>
                  <a:lnTo>
                    <a:pt x="877" y="43"/>
                  </a:lnTo>
                  <a:lnTo>
                    <a:pt x="876" y="43"/>
                  </a:lnTo>
                  <a:lnTo>
                    <a:pt x="876" y="42"/>
                  </a:lnTo>
                  <a:lnTo>
                    <a:pt x="875" y="42"/>
                  </a:lnTo>
                  <a:lnTo>
                    <a:pt x="872" y="42"/>
                  </a:lnTo>
                  <a:lnTo>
                    <a:pt x="872" y="40"/>
                  </a:lnTo>
                  <a:lnTo>
                    <a:pt x="871" y="42"/>
                  </a:lnTo>
                  <a:lnTo>
                    <a:pt x="870" y="42"/>
                  </a:lnTo>
                  <a:lnTo>
                    <a:pt x="869" y="42"/>
                  </a:lnTo>
                  <a:lnTo>
                    <a:pt x="866" y="42"/>
                  </a:lnTo>
                  <a:lnTo>
                    <a:pt x="864" y="42"/>
                  </a:lnTo>
                  <a:lnTo>
                    <a:pt x="864" y="40"/>
                  </a:lnTo>
                  <a:lnTo>
                    <a:pt x="863" y="40"/>
                  </a:lnTo>
                  <a:lnTo>
                    <a:pt x="863" y="42"/>
                  </a:lnTo>
                  <a:lnTo>
                    <a:pt x="861" y="42"/>
                  </a:lnTo>
                  <a:lnTo>
                    <a:pt x="859" y="42"/>
                  </a:lnTo>
                  <a:lnTo>
                    <a:pt x="855" y="42"/>
                  </a:lnTo>
                  <a:lnTo>
                    <a:pt x="854" y="42"/>
                  </a:lnTo>
                  <a:lnTo>
                    <a:pt x="853" y="42"/>
                  </a:lnTo>
                  <a:lnTo>
                    <a:pt x="854" y="40"/>
                  </a:lnTo>
                  <a:lnTo>
                    <a:pt x="853" y="40"/>
                  </a:lnTo>
                  <a:lnTo>
                    <a:pt x="852" y="40"/>
                  </a:lnTo>
                  <a:lnTo>
                    <a:pt x="852" y="39"/>
                  </a:lnTo>
                  <a:lnTo>
                    <a:pt x="850" y="39"/>
                  </a:lnTo>
                  <a:lnTo>
                    <a:pt x="850" y="40"/>
                  </a:lnTo>
                  <a:lnTo>
                    <a:pt x="852" y="40"/>
                  </a:lnTo>
                  <a:lnTo>
                    <a:pt x="852" y="42"/>
                  </a:lnTo>
                  <a:lnTo>
                    <a:pt x="850" y="42"/>
                  </a:lnTo>
                  <a:lnTo>
                    <a:pt x="848" y="42"/>
                  </a:lnTo>
                  <a:lnTo>
                    <a:pt x="846" y="42"/>
                  </a:lnTo>
                  <a:lnTo>
                    <a:pt x="844" y="40"/>
                  </a:lnTo>
                  <a:lnTo>
                    <a:pt x="843" y="40"/>
                  </a:lnTo>
                  <a:lnTo>
                    <a:pt x="842" y="40"/>
                  </a:lnTo>
                  <a:lnTo>
                    <a:pt x="842" y="42"/>
                  </a:lnTo>
                  <a:lnTo>
                    <a:pt x="837" y="42"/>
                  </a:lnTo>
                  <a:lnTo>
                    <a:pt x="836" y="42"/>
                  </a:lnTo>
                  <a:lnTo>
                    <a:pt x="836" y="40"/>
                  </a:lnTo>
                  <a:lnTo>
                    <a:pt x="835" y="40"/>
                  </a:lnTo>
                  <a:lnTo>
                    <a:pt x="833" y="40"/>
                  </a:lnTo>
                  <a:lnTo>
                    <a:pt x="833" y="42"/>
                  </a:lnTo>
                  <a:lnTo>
                    <a:pt x="835" y="42"/>
                  </a:lnTo>
                  <a:lnTo>
                    <a:pt x="836" y="42"/>
                  </a:lnTo>
                  <a:lnTo>
                    <a:pt x="840" y="43"/>
                  </a:lnTo>
                  <a:lnTo>
                    <a:pt x="835" y="43"/>
                  </a:lnTo>
                  <a:lnTo>
                    <a:pt x="831" y="43"/>
                  </a:lnTo>
                  <a:lnTo>
                    <a:pt x="827" y="43"/>
                  </a:lnTo>
                  <a:lnTo>
                    <a:pt x="826" y="43"/>
                  </a:lnTo>
                  <a:lnTo>
                    <a:pt x="826" y="42"/>
                  </a:lnTo>
                  <a:lnTo>
                    <a:pt x="825" y="42"/>
                  </a:lnTo>
                  <a:lnTo>
                    <a:pt x="824" y="42"/>
                  </a:lnTo>
                  <a:lnTo>
                    <a:pt x="823" y="42"/>
                  </a:lnTo>
                  <a:lnTo>
                    <a:pt x="823" y="40"/>
                  </a:lnTo>
                  <a:lnTo>
                    <a:pt x="821" y="40"/>
                  </a:lnTo>
                  <a:lnTo>
                    <a:pt x="821" y="42"/>
                  </a:lnTo>
                  <a:lnTo>
                    <a:pt x="818" y="42"/>
                  </a:lnTo>
                  <a:lnTo>
                    <a:pt x="816" y="42"/>
                  </a:lnTo>
                  <a:lnTo>
                    <a:pt x="815" y="42"/>
                  </a:lnTo>
                  <a:lnTo>
                    <a:pt x="813" y="42"/>
                  </a:lnTo>
                  <a:lnTo>
                    <a:pt x="809" y="42"/>
                  </a:lnTo>
                  <a:lnTo>
                    <a:pt x="809" y="40"/>
                  </a:lnTo>
                  <a:lnTo>
                    <a:pt x="808" y="40"/>
                  </a:lnTo>
                  <a:lnTo>
                    <a:pt x="809" y="42"/>
                  </a:lnTo>
                  <a:lnTo>
                    <a:pt x="808" y="42"/>
                  </a:lnTo>
                  <a:lnTo>
                    <a:pt x="807" y="42"/>
                  </a:lnTo>
                  <a:lnTo>
                    <a:pt x="807" y="43"/>
                  </a:lnTo>
                  <a:lnTo>
                    <a:pt x="806" y="43"/>
                  </a:lnTo>
                  <a:lnTo>
                    <a:pt x="806" y="42"/>
                  </a:lnTo>
                  <a:lnTo>
                    <a:pt x="804" y="42"/>
                  </a:lnTo>
                  <a:lnTo>
                    <a:pt x="801" y="42"/>
                  </a:lnTo>
                  <a:lnTo>
                    <a:pt x="801" y="40"/>
                  </a:lnTo>
                  <a:lnTo>
                    <a:pt x="800" y="39"/>
                  </a:lnTo>
                  <a:lnTo>
                    <a:pt x="798" y="39"/>
                  </a:lnTo>
                  <a:lnTo>
                    <a:pt x="798" y="40"/>
                  </a:lnTo>
                  <a:lnTo>
                    <a:pt x="798" y="42"/>
                  </a:lnTo>
                  <a:lnTo>
                    <a:pt x="797" y="42"/>
                  </a:lnTo>
                  <a:lnTo>
                    <a:pt x="797" y="40"/>
                  </a:lnTo>
                  <a:lnTo>
                    <a:pt x="796" y="42"/>
                  </a:lnTo>
                  <a:lnTo>
                    <a:pt x="795" y="42"/>
                  </a:lnTo>
                  <a:lnTo>
                    <a:pt x="792" y="42"/>
                  </a:lnTo>
                  <a:lnTo>
                    <a:pt x="791" y="42"/>
                  </a:lnTo>
                  <a:lnTo>
                    <a:pt x="790" y="42"/>
                  </a:lnTo>
                  <a:lnTo>
                    <a:pt x="790" y="40"/>
                  </a:lnTo>
                  <a:lnTo>
                    <a:pt x="791" y="40"/>
                  </a:lnTo>
                  <a:lnTo>
                    <a:pt x="791" y="39"/>
                  </a:lnTo>
                  <a:lnTo>
                    <a:pt x="792" y="39"/>
                  </a:lnTo>
                  <a:lnTo>
                    <a:pt x="797" y="38"/>
                  </a:lnTo>
                  <a:lnTo>
                    <a:pt x="798" y="38"/>
                  </a:lnTo>
                  <a:lnTo>
                    <a:pt x="801" y="38"/>
                  </a:lnTo>
                  <a:lnTo>
                    <a:pt x="802" y="38"/>
                  </a:lnTo>
                  <a:lnTo>
                    <a:pt x="802" y="36"/>
                  </a:lnTo>
                  <a:lnTo>
                    <a:pt x="804" y="36"/>
                  </a:lnTo>
                  <a:lnTo>
                    <a:pt x="806" y="36"/>
                  </a:lnTo>
                  <a:lnTo>
                    <a:pt x="807" y="36"/>
                  </a:lnTo>
                  <a:lnTo>
                    <a:pt x="808" y="36"/>
                  </a:lnTo>
                  <a:lnTo>
                    <a:pt x="810" y="36"/>
                  </a:lnTo>
                  <a:lnTo>
                    <a:pt x="813" y="36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8" y="36"/>
                  </a:lnTo>
                  <a:lnTo>
                    <a:pt x="819" y="36"/>
                  </a:lnTo>
                  <a:lnTo>
                    <a:pt x="819" y="34"/>
                  </a:lnTo>
                  <a:lnTo>
                    <a:pt x="816" y="34"/>
                  </a:lnTo>
                  <a:lnTo>
                    <a:pt x="814" y="34"/>
                  </a:lnTo>
                  <a:lnTo>
                    <a:pt x="814" y="33"/>
                  </a:lnTo>
                  <a:lnTo>
                    <a:pt x="813" y="33"/>
                  </a:lnTo>
                  <a:lnTo>
                    <a:pt x="810" y="32"/>
                  </a:lnTo>
                  <a:lnTo>
                    <a:pt x="813" y="32"/>
                  </a:lnTo>
                  <a:lnTo>
                    <a:pt x="814" y="32"/>
                  </a:lnTo>
                  <a:lnTo>
                    <a:pt x="818" y="31"/>
                  </a:lnTo>
                  <a:lnTo>
                    <a:pt x="824" y="31"/>
                  </a:lnTo>
                  <a:lnTo>
                    <a:pt x="826" y="31"/>
                  </a:lnTo>
                  <a:lnTo>
                    <a:pt x="827" y="31"/>
                  </a:lnTo>
                  <a:lnTo>
                    <a:pt x="831" y="31"/>
                  </a:lnTo>
                  <a:lnTo>
                    <a:pt x="832" y="32"/>
                  </a:lnTo>
                  <a:lnTo>
                    <a:pt x="833" y="32"/>
                  </a:lnTo>
                  <a:lnTo>
                    <a:pt x="835" y="33"/>
                  </a:lnTo>
                  <a:lnTo>
                    <a:pt x="833" y="34"/>
                  </a:lnTo>
                  <a:lnTo>
                    <a:pt x="836" y="33"/>
                  </a:lnTo>
                  <a:lnTo>
                    <a:pt x="836" y="34"/>
                  </a:lnTo>
                  <a:lnTo>
                    <a:pt x="837" y="34"/>
                  </a:lnTo>
                  <a:lnTo>
                    <a:pt x="841" y="34"/>
                  </a:lnTo>
                  <a:lnTo>
                    <a:pt x="842" y="34"/>
                  </a:lnTo>
                  <a:lnTo>
                    <a:pt x="843" y="34"/>
                  </a:lnTo>
                  <a:lnTo>
                    <a:pt x="844" y="34"/>
                  </a:lnTo>
                  <a:lnTo>
                    <a:pt x="846" y="34"/>
                  </a:lnTo>
                  <a:lnTo>
                    <a:pt x="848" y="34"/>
                  </a:lnTo>
                  <a:lnTo>
                    <a:pt x="850" y="34"/>
                  </a:lnTo>
                  <a:lnTo>
                    <a:pt x="853" y="34"/>
                  </a:lnTo>
                  <a:lnTo>
                    <a:pt x="853" y="33"/>
                  </a:lnTo>
                  <a:lnTo>
                    <a:pt x="852" y="33"/>
                  </a:lnTo>
                  <a:lnTo>
                    <a:pt x="849" y="33"/>
                  </a:lnTo>
                  <a:lnTo>
                    <a:pt x="846" y="33"/>
                  </a:lnTo>
                  <a:lnTo>
                    <a:pt x="848" y="32"/>
                  </a:lnTo>
                  <a:lnTo>
                    <a:pt x="846" y="32"/>
                  </a:lnTo>
                  <a:lnTo>
                    <a:pt x="843" y="33"/>
                  </a:lnTo>
                  <a:lnTo>
                    <a:pt x="841" y="32"/>
                  </a:lnTo>
                  <a:lnTo>
                    <a:pt x="841" y="31"/>
                  </a:lnTo>
                  <a:lnTo>
                    <a:pt x="842" y="31"/>
                  </a:lnTo>
                  <a:lnTo>
                    <a:pt x="846" y="30"/>
                  </a:lnTo>
                  <a:lnTo>
                    <a:pt x="848" y="30"/>
                  </a:lnTo>
                  <a:lnTo>
                    <a:pt x="848" y="27"/>
                  </a:lnTo>
                  <a:lnTo>
                    <a:pt x="844" y="30"/>
                  </a:lnTo>
                  <a:lnTo>
                    <a:pt x="843" y="30"/>
                  </a:lnTo>
                  <a:lnTo>
                    <a:pt x="842" y="30"/>
                  </a:lnTo>
                  <a:lnTo>
                    <a:pt x="837" y="30"/>
                  </a:lnTo>
                  <a:lnTo>
                    <a:pt x="837" y="27"/>
                  </a:lnTo>
                  <a:lnTo>
                    <a:pt x="836" y="27"/>
                  </a:lnTo>
                  <a:lnTo>
                    <a:pt x="835" y="30"/>
                  </a:lnTo>
                  <a:lnTo>
                    <a:pt x="833" y="30"/>
                  </a:lnTo>
                  <a:lnTo>
                    <a:pt x="832" y="30"/>
                  </a:lnTo>
                  <a:lnTo>
                    <a:pt x="829" y="30"/>
                  </a:lnTo>
                  <a:lnTo>
                    <a:pt x="826" y="30"/>
                  </a:lnTo>
                  <a:lnTo>
                    <a:pt x="825" y="30"/>
                  </a:lnTo>
                  <a:lnTo>
                    <a:pt x="825" y="27"/>
                  </a:lnTo>
                  <a:lnTo>
                    <a:pt x="824" y="30"/>
                  </a:lnTo>
                  <a:lnTo>
                    <a:pt x="823" y="30"/>
                  </a:lnTo>
                  <a:lnTo>
                    <a:pt x="823" y="27"/>
                  </a:lnTo>
                  <a:lnTo>
                    <a:pt x="824" y="27"/>
                  </a:lnTo>
                  <a:lnTo>
                    <a:pt x="824" y="26"/>
                  </a:lnTo>
                  <a:lnTo>
                    <a:pt x="827" y="26"/>
                  </a:lnTo>
                  <a:lnTo>
                    <a:pt x="829" y="26"/>
                  </a:lnTo>
                  <a:lnTo>
                    <a:pt x="831" y="25"/>
                  </a:lnTo>
                  <a:lnTo>
                    <a:pt x="832" y="25"/>
                  </a:lnTo>
                  <a:lnTo>
                    <a:pt x="835" y="25"/>
                  </a:lnTo>
                  <a:lnTo>
                    <a:pt x="836" y="25"/>
                  </a:lnTo>
                  <a:lnTo>
                    <a:pt x="842" y="25"/>
                  </a:lnTo>
                  <a:lnTo>
                    <a:pt x="844" y="25"/>
                  </a:lnTo>
                  <a:lnTo>
                    <a:pt x="848" y="23"/>
                  </a:lnTo>
                  <a:lnTo>
                    <a:pt x="850" y="23"/>
                  </a:lnTo>
                  <a:lnTo>
                    <a:pt x="852" y="23"/>
                  </a:lnTo>
                  <a:lnTo>
                    <a:pt x="854" y="23"/>
                  </a:lnTo>
                  <a:lnTo>
                    <a:pt x="855" y="23"/>
                  </a:lnTo>
                  <a:lnTo>
                    <a:pt x="855" y="22"/>
                  </a:lnTo>
                  <a:lnTo>
                    <a:pt x="858" y="22"/>
                  </a:lnTo>
                  <a:lnTo>
                    <a:pt x="859" y="22"/>
                  </a:lnTo>
                  <a:lnTo>
                    <a:pt x="860" y="22"/>
                  </a:lnTo>
                  <a:lnTo>
                    <a:pt x="860" y="21"/>
                  </a:lnTo>
                  <a:lnTo>
                    <a:pt x="859" y="21"/>
                  </a:lnTo>
                  <a:lnTo>
                    <a:pt x="858" y="21"/>
                  </a:lnTo>
                  <a:lnTo>
                    <a:pt x="858" y="19"/>
                  </a:lnTo>
                  <a:lnTo>
                    <a:pt x="855" y="19"/>
                  </a:lnTo>
                  <a:lnTo>
                    <a:pt x="854" y="19"/>
                  </a:lnTo>
                  <a:lnTo>
                    <a:pt x="852" y="19"/>
                  </a:lnTo>
                  <a:lnTo>
                    <a:pt x="852" y="21"/>
                  </a:lnTo>
                  <a:lnTo>
                    <a:pt x="853" y="21"/>
                  </a:lnTo>
                  <a:lnTo>
                    <a:pt x="854" y="21"/>
                  </a:lnTo>
                  <a:lnTo>
                    <a:pt x="855" y="21"/>
                  </a:lnTo>
                  <a:lnTo>
                    <a:pt x="855" y="22"/>
                  </a:lnTo>
                  <a:lnTo>
                    <a:pt x="854" y="22"/>
                  </a:lnTo>
                  <a:lnTo>
                    <a:pt x="852" y="22"/>
                  </a:lnTo>
                  <a:lnTo>
                    <a:pt x="850" y="22"/>
                  </a:lnTo>
                  <a:lnTo>
                    <a:pt x="849" y="22"/>
                  </a:lnTo>
                  <a:lnTo>
                    <a:pt x="848" y="22"/>
                  </a:lnTo>
                  <a:lnTo>
                    <a:pt x="843" y="22"/>
                  </a:lnTo>
                  <a:lnTo>
                    <a:pt x="837" y="22"/>
                  </a:lnTo>
                  <a:lnTo>
                    <a:pt x="837" y="23"/>
                  </a:lnTo>
                  <a:lnTo>
                    <a:pt x="836" y="23"/>
                  </a:lnTo>
                  <a:lnTo>
                    <a:pt x="835" y="23"/>
                  </a:lnTo>
                  <a:lnTo>
                    <a:pt x="833" y="23"/>
                  </a:lnTo>
                  <a:lnTo>
                    <a:pt x="832" y="23"/>
                  </a:lnTo>
                  <a:lnTo>
                    <a:pt x="829" y="25"/>
                  </a:lnTo>
                  <a:lnTo>
                    <a:pt x="827" y="25"/>
                  </a:lnTo>
                  <a:lnTo>
                    <a:pt x="826" y="25"/>
                  </a:lnTo>
                  <a:lnTo>
                    <a:pt x="825" y="25"/>
                  </a:lnTo>
                  <a:lnTo>
                    <a:pt x="824" y="25"/>
                  </a:lnTo>
                  <a:lnTo>
                    <a:pt x="823" y="25"/>
                  </a:lnTo>
                  <a:lnTo>
                    <a:pt x="823" y="23"/>
                  </a:lnTo>
                  <a:lnTo>
                    <a:pt x="821" y="23"/>
                  </a:lnTo>
                  <a:lnTo>
                    <a:pt x="819" y="23"/>
                  </a:lnTo>
                  <a:lnTo>
                    <a:pt x="819" y="25"/>
                  </a:lnTo>
                  <a:lnTo>
                    <a:pt x="821" y="25"/>
                  </a:lnTo>
                  <a:lnTo>
                    <a:pt x="821" y="26"/>
                  </a:lnTo>
                  <a:lnTo>
                    <a:pt x="819" y="26"/>
                  </a:lnTo>
                  <a:lnTo>
                    <a:pt x="818" y="26"/>
                  </a:lnTo>
                  <a:lnTo>
                    <a:pt x="818" y="27"/>
                  </a:lnTo>
                  <a:lnTo>
                    <a:pt x="816" y="27"/>
                  </a:lnTo>
                  <a:lnTo>
                    <a:pt x="816" y="26"/>
                  </a:lnTo>
                  <a:lnTo>
                    <a:pt x="815" y="26"/>
                  </a:lnTo>
                  <a:lnTo>
                    <a:pt x="814" y="26"/>
                  </a:lnTo>
                  <a:lnTo>
                    <a:pt x="814" y="27"/>
                  </a:lnTo>
                  <a:lnTo>
                    <a:pt x="813" y="27"/>
                  </a:lnTo>
                  <a:lnTo>
                    <a:pt x="810" y="27"/>
                  </a:lnTo>
                  <a:lnTo>
                    <a:pt x="809" y="30"/>
                  </a:lnTo>
                  <a:lnTo>
                    <a:pt x="808" y="30"/>
                  </a:lnTo>
                  <a:lnTo>
                    <a:pt x="807" y="30"/>
                  </a:lnTo>
                  <a:lnTo>
                    <a:pt x="806" y="27"/>
                  </a:lnTo>
                  <a:lnTo>
                    <a:pt x="804" y="27"/>
                  </a:lnTo>
                  <a:lnTo>
                    <a:pt x="802" y="27"/>
                  </a:lnTo>
                  <a:lnTo>
                    <a:pt x="802" y="26"/>
                  </a:lnTo>
                  <a:lnTo>
                    <a:pt x="801" y="26"/>
                  </a:lnTo>
                  <a:lnTo>
                    <a:pt x="800" y="26"/>
                  </a:lnTo>
                  <a:lnTo>
                    <a:pt x="801" y="27"/>
                  </a:lnTo>
                  <a:lnTo>
                    <a:pt x="802" y="27"/>
                  </a:lnTo>
                  <a:lnTo>
                    <a:pt x="802" y="30"/>
                  </a:lnTo>
                  <a:lnTo>
                    <a:pt x="801" y="30"/>
                  </a:lnTo>
                  <a:lnTo>
                    <a:pt x="800" y="30"/>
                  </a:lnTo>
                  <a:lnTo>
                    <a:pt x="798" y="30"/>
                  </a:lnTo>
                  <a:lnTo>
                    <a:pt x="798" y="27"/>
                  </a:lnTo>
                  <a:lnTo>
                    <a:pt x="797" y="27"/>
                  </a:lnTo>
                  <a:lnTo>
                    <a:pt x="796" y="27"/>
                  </a:lnTo>
                  <a:lnTo>
                    <a:pt x="795" y="27"/>
                  </a:lnTo>
                  <a:lnTo>
                    <a:pt x="795" y="30"/>
                  </a:lnTo>
                  <a:lnTo>
                    <a:pt x="791" y="30"/>
                  </a:lnTo>
                  <a:lnTo>
                    <a:pt x="789" y="30"/>
                  </a:lnTo>
                  <a:lnTo>
                    <a:pt x="786" y="30"/>
                  </a:lnTo>
                  <a:lnTo>
                    <a:pt x="781" y="30"/>
                  </a:lnTo>
                  <a:lnTo>
                    <a:pt x="780" y="27"/>
                  </a:lnTo>
                  <a:lnTo>
                    <a:pt x="779" y="27"/>
                  </a:lnTo>
                  <a:lnTo>
                    <a:pt x="778" y="30"/>
                  </a:lnTo>
                  <a:lnTo>
                    <a:pt x="775" y="30"/>
                  </a:lnTo>
                  <a:lnTo>
                    <a:pt x="775" y="27"/>
                  </a:lnTo>
                  <a:lnTo>
                    <a:pt x="774" y="27"/>
                  </a:lnTo>
                  <a:lnTo>
                    <a:pt x="773" y="27"/>
                  </a:lnTo>
                  <a:lnTo>
                    <a:pt x="772" y="27"/>
                  </a:lnTo>
                  <a:lnTo>
                    <a:pt x="770" y="27"/>
                  </a:lnTo>
                  <a:lnTo>
                    <a:pt x="770" y="26"/>
                  </a:lnTo>
                  <a:lnTo>
                    <a:pt x="769" y="26"/>
                  </a:lnTo>
                  <a:lnTo>
                    <a:pt x="768" y="26"/>
                  </a:lnTo>
                  <a:lnTo>
                    <a:pt x="766" y="25"/>
                  </a:lnTo>
                  <a:lnTo>
                    <a:pt x="764" y="25"/>
                  </a:lnTo>
                  <a:lnTo>
                    <a:pt x="763" y="25"/>
                  </a:lnTo>
                  <a:lnTo>
                    <a:pt x="763" y="23"/>
                  </a:lnTo>
                  <a:lnTo>
                    <a:pt x="764" y="23"/>
                  </a:lnTo>
                  <a:lnTo>
                    <a:pt x="766" y="23"/>
                  </a:lnTo>
                  <a:lnTo>
                    <a:pt x="768" y="23"/>
                  </a:lnTo>
                  <a:lnTo>
                    <a:pt x="769" y="22"/>
                  </a:lnTo>
                  <a:lnTo>
                    <a:pt x="770" y="22"/>
                  </a:lnTo>
                  <a:lnTo>
                    <a:pt x="772" y="22"/>
                  </a:lnTo>
                  <a:lnTo>
                    <a:pt x="773" y="22"/>
                  </a:lnTo>
                  <a:lnTo>
                    <a:pt x="774" y="22"/>
                  </a:lnTo>
                  <a:lnTo>
                    <a:pt x="775" y="22"/>
                  </a:lnTo>
                  <a:lnTo>
                    <a:pt x="778" y="22"/>
                  </a:lnTo>
                  <a:lnTo>
                    <a:pt x="779" y="22"/>
                  </a:lnTo>
                  <a:lnTo>
                    <a:pt x="780" y="21"/>
                  </a:lnTo>
                  <a:lnTo>
                    <a:pt x="779" y="21"/>
                  </a:lnTo>
                  <a:lnTo>
                    <a:pt x="778" y="21"/>
                  </a:lnTo>
                  <a:lnTo>
                    <a:pt x="775" y="21"/>
                  </a:lnTo>
                  <a:lnTo>
                    <a:pt x="774" y="21"/>
                  </a:lnTo>
                  <a:lnTo>
                    <a:pt x="773" y="21"/>
                  </a:lnTo>
                  <a:lnTo>
                    <a:pt x="772" y="21"/>
                  </a:lnTo>
                  <a:lnTo>
                    <a:pt x="770" y="21"/>
                  </a:lnTo>
                  <a:lnTo>
                    <a:pt x="769" y="21"/>
                  </a:lnTo>
                  <a:lnTo>
                    <a:pt x="768" y="21"/>
                  </a:lnTo>
                  <a:lnTo>
                    <a:pt x="766" y="22"/>
                  </a:lnTo>
                  <a:lnTo>
                    <a:pt x="764" y="22"/>
                  </a:lnTo>
                  <a:lnTo>
                    <a:pt x="764" y="21"/>
                  </a:lnTo>
                  <a:lnTo>
                    <a:pt x="763" y="21"/>
                  </a:lnTo>
                  <a:lnTo>
                    <a:pt x="762" y="21"/>
                  </a:lnTo>
                  <a:lnTo>
                    <a:pt x="761" y="21"/>
                  </a:lnTo>
                  <a:lnTo>
                    <a:pt x="756" y="21"/>
                  </a:lnTo>
                  <a:lnTo>
                    <a:pt x="756" y="22"/>
                  </a:lnTo>
                  <a:lnTo>
                    <a:pt x="755" y="21"/>
                  </a:lnTo>
                  <a:lnTo>
                    <a:pt x="753" y="21"/>
                  </a:lnTo>
                  <a:lnTo>
                    <a:pt x="751" y="21"/>
                  </a:lnTo>
                  <a:lnTo>
                    <a:pt x="751" y="19"/>
                  </a:lnTo>
                  <a:lnTo>
                    <a:pt x="747" y="17"/>
                  </a:lnTo>
                  <a:lnTo>
                    <a:pt x="745" y="17"/>
                  </a:lnTo>
                  <a:lnTo>
                    <a:pt x="745" y="16"/>
                  </a:lnTo>
                  <a:lnTo>
                    <a:pt x="746" y="16"/>
                  </a:lnTo>
                  <a:lnTo>
                    <a:pt x="749" y="16"/>
                  </a:lnTo>
                  <a:lnTo>
                    <a:pt x="752" y="16"/>
                  </a:lnTo>
                  <a:lnTo>
                    <a:pt x="755" y="16"/>
                  </a:lnTo>
                  <a:lnTo>
                    <a:pt x="756" y="16"/>
                  </a:lnTo>
                  <a:lnTo>
                    <a:pt x="756" y="15"/>
                  </a:lnTo>
                  <a:lnTo>
                    <a:pt x="757" y="15"/>
                  </a:lnTo>
                  <a:lnTo>
                    <a:pt x="756" y="14"/>
                  </a:lnTo>
                  <a:lnTo>
                    <a:pt x="755" y="14"/>
                  </a:lnTo>
                  <a:lnTo>
                    <a:pt x="755" y="13"/>
                  </a:lnTo>
                  <a:lnTo>
                    <a:pt x="756" y="13"/>
                  </a:lnTo>
                  <a:lnTo>
                    <a:pt x="759" y="13"/>
                  </a:lnTo>
                  <a:lnTo>
                    <a:pt x="761" y="13"/>
                  </a:lnTo>
                  <a:lnTo>
                    <a:pt x="762" y="13"/>
                  </a:lnTo>
                  <a:lnTo>
                    <a:pt x="763" y="13"/>
                  </a:lnTo>
                  <a:lnTo>
                    <a:pt x="764" y="11"/>
                  </a:lnTo>
                  <a:lnTo>
                    <a:pt x="766" y="11"/>
                  </a:lnTo>
                  <a:lnTo>
                    <a:pt x="768" y="11"/>
                  </a:lnTo>
                  <a:lnTo>
                    <a:pt x="769" y="11"/>
                  </a:lnTo>
                  <a:lnTo>
                    <a:pt x="770" y="11"/>
                  </a:lnTo>
                  <a:lnTo>
                    <a:pt x="773" y="11"/>
                  </a:lnTo>
                  <a:lnTo>
                    <a:pt x="774" y="11"/>
                  </a:lnTo>
                  <a:lnTo>
                    <a:pt x="775" y="11"/>
                  </a:lnTo>
                  <a:lnTo>
                    <a:pt x="778" y="11"/>
                  </a:lnTo>
                  <a:lnTo>
                    <a:pt x="780" y="11"/>
                  </a:lnTo>
                  <a:lnTo>
                    <a:pt x="783" y="11"/>
                  </a:lnTo>
                  <a:lnTo>
                    <a:pt x="786" y="11"/>
                  </a:lnTo>
                  <a:lnTo>
                    <a:pt x="787" y="11"/>
                  </a:lnTo>
                  <a:lnTo>
                    <a:pt x="787" y="9"/>
                  </a:lnTo>
                  <a:lnTo>
                    <a:pt x="789" y="9"/>
                  </a:lnTo>
                  <a:lnTo>
                    <a:pt x="791" y="9"/>
                  </a:lnTo>
                  <a:lnTo>
                    <a:pt x="792" y="9"/>
                  </a:lnTo>
                  <a:lnTo>
                    <a:pt x="795" y="9"/>
                  </a:lnTo>
                  <a:lnTo>
                    <a:pt x="796" y="9"/>
                  </a:lnTo>
                  <a:lnTo>
                    <a:pt x="797" y="9"/>
                  </a:lnTo>
                  <a:lnTo>
                    <a:pt x="800" y="11"/>
                  </a:lnTo>
                  <a:lnTo>
                    <a:pt x="801" y="11"/>
                  </a:lnTo>
                  <a:lnTo>
                    <a:pt x="802" y="13"/>
                  </a:lnTo>
                  <a:lnTo>
                    <a:pt x="804" y="13"/>
                  </a:lnTo>
                  <a:lnTo>
                    <a:pt x="808" y="13"/>
                  </a:lnTo>
                  <a:lnTo>
                    <a:pt x="808" y="14"/>
                  </a:lnTo>
                  <a:lnTo>
                    <a:pt x="809" y="14"/>
                  </a:lnTo>
                  <a:lnTo>
                    <a:pt x="814" y="14"/>
                  </a:lnTo>
                  <a:lnTo>
                    <a:pt x="815" y="14"/>
                  </a:lnTo>
                  <a:lnTo>
                    <a:pt x="816" y="14"/>
                  </a:lnTo>
                  <a:lnTo>
                    <a:pt x="818" y="14"/>
                  </a:lnTo>
                  <a:lnTo>
                    <a:pt x="821" y="14"/>
                  </a:lnTo>
                  <a:lnTo>
                    <a:pt x="823" y="14"/>
                  </a:lnTo>
                  <a:lnTo>
                    <a:pt x="821" y="15"/>
                  </a:lnTo>
                  <a:lnTo>
                    <a:pt x="825" y="16"/>
                  </a:lnTo>
                  <a:lnTo>
                    <a:pt x="826" y="16"/>
                  </a:lnTo>
                  <a:lnTo>
                    <a:pt x="827" y="16"/>
                  </a:lnTo>
                  <a:lnTo>
                    <a:pt x="829" y="16"/>
                  </a:lnTo>
                  <a:lnTo>
                    <a:pt x="827" y="15"/>
                  </a:lnTo>
                  <a:lnTo>
                    <a:pt x="827" y="14"/>
                  </a:lnTo>
                  <a:lnTo>
                    <a:pt x="832" y="15"/>
                  </a:lnTo>
                  <a:lnTo>
                    <a:pt x="835" y="15"/>
                  </a:lnTo>
                  <a:lnTo>
                    <a:pt x="835" y="16"/>
                  </a:lnTo>
                  <a:lnTo>
                    <a:pt x="837" y="16"/>
                  </a:lnTo>
                  <a:lnTo>
                    <a:pt x="840" y="16"/>
                  </a:lnTo>
                  <a:lnTo>
                    <a:pt x="840" y="17"/>
                  </a:lnTo>
                  <a:lnTo>
                    <a:pt x="837" y="17"/>
                  </a:lnTo>
                  <a:lnTo>
                    <a:pt x="836" y="19"/>
                  </a:lnTo>
                  <a:lnTo>
                    <a:pt x="837" y="19"/>
                  </a:lnTo>
                  <a:lnTo>
                    <a:pt x="840" y="19"/>
                  </a:lnTo>
                  <a:lnTo>
                    <a:pt x="841" y="19"/>
                  </a:lnTo>
                  <a:lnTo>
                    <a:pt x="844" y="19"/>
                  </a:lnTo>
                  <a:lnTo>
                    <a:pt x="846" y="19"/>
                  </a:lnTo>
                  <a:lnTo>
                    <a:pt x="846" y="21"/>
                  </a:lnTo>
                  <a:lnTo>
                    <a:pt x="848" y="21"/>
                  </a:lnTo>
                  <a:lnTo>
                    <a:pt x="848" y="19"/>
                  </a:lnTo>
                  <a:lnTo>
                    <a:pt x="849" y="19"/>
                  </a:lnTo>
                  <a:lnTo>
                    <a:pt x="846" y="17"/>
                  </a:lnTo>
                  <a:lnTo>
                    <a:pt x="844" y="17"/>
                  </a:lnTo>
                  <a:lnTo>
                    <a:pt x="846" y="16"/>
                  </a:lnTo>
                  <a:lnTo>
                    <a:pt x="844" y="16"/>
                  </a:lnTo>
                  <a:lnTo>
                    <a:pt x="844" y="15"/>
                  </a:lnTo>
                  <a:lnTo>
                    <a:pt x="846" y="15"/>
                  </a:lnTo>
                  <a:lnTo>
                    <a:pt x="848" y="15"/>
                  </a:lnTo>
                  <a:lnTo>
                    <a:pt x="850" y="15"/>
                  </a:lnTo>
                  <a:lnTo>
                    <a:pt x="853" y="15"/>
                  </a:lnTo>
                  <a:lnTo>
                    <a:pt x="854" y="15"/>
                  </a:lnTo>
                  <a:lnTo>
                    <a:pt x="858" y="15"/>
                  </a:lnTo>
                  <a:lnTo>
                    <a:pt x="861" y="15"/>
                  </a:lnTo>
                  <a:lnTo>
                    <a:pt x="864" y="15"/>
                  </a:lnTo>
                  <a:lnTo>
                    <a:pt x="867" y="15"/>
                  </a:lnTo>
                  <a:lnTo>
                    <a:pt x="870" y="15"/>
                  </a:lnTo>
                  <a:lnTo>
                    <a:pt x="872" y="15"/>
                  </a:lnTo>
                  <a:lnTo>
                    <a:pt x="877" y="16"/>
                  </a:lnTo>
                  <a:lnTo>
                    <a:pt x="878" y="16"/>
                  </a:lnTo>
                  <a:lnTo>
                    <a:pt x="882" y="16"/>
                  </a:lnTo>
                  <a:lnTo>
                    <a:pt x="884" y="17"/>
                  </a:lnTo>
                  <a:lnTo>
                    <a:pt x="887" y="17"/>
                  </a:lnTo>
                  <a:lnTo>
                    <a:pt x="888" y="19"/>
                  </a:lnTo>
                  <a:lnTo>
                    <a:pt x="889" y="19"/>
                  </a:lnTo>
                  <a:lnTo>
                    <a:pt x="890" y="19"/>
                  </a:lnTo>
                  <a:lnTo>
                    <a:pt x="893" y="17"/>
                  </a:lnTo>
                  <a:lnTo>
                    <a:pt x="894" y="17"/>
                  </a:lnTo>
                  <a:lnTo>
                    <a:pt x="890" y="16"/>
                  </a:lnTo>
                  <a:lnTo>
                    <a:pt x="888" y="16"/>
                  </a:lnTo>
                  <a:lnTo>
                    <a:pt x="887" y="16"/>
                  </a:lnTo>
                  <a:lnTo>
                    <a:pt x="884" y="16"/>
                  </a:lnTo>
                  <a:lnTo>
                    <a:pt x="881" y="15"/>
                  </a:lnTo>
                  <a:lnTo>
                    <a:pt x="882" y="15"/>
                  </a:lnTo>
                  <a:lnTo>
                    <a:pt x="886" y="15"/>
                  </a:lnTo>
                  <a:lnTo>
                    <a:pt x="888" y="15"/>
                  </a:lnTo>
                  <a:lnTo>
                    <a:pt x="890" y="15"/>
                  </a:lnTo>
                  <a:lnTo>
                    <a:pt x="895" y="15"/>
                  </a:lnTo>
                  <a:lnTo>
                    <a:pt x="899" y="14"/>
                  </a:lnTo>
                  <a:lnTo>
                    <a:pt x="897" y="14"/>
                  </a:lnTo>
                  <a:lnTo>
                    <a:pt x="894" y="14"/>
                  </a:lnTo>
                  <a:lnTo>
                    <a:pt x="890" y="14"/>
                  </a:lnTo>
                  <a:lnTo>
                    <a:pt x="888" y="14"/>
                  </a:lnTo>
                  <a:lnTo>
                    <a:pt x="886" y="14"/>
                  </a:lnTo>
                  <a:lnTo>
                    <a:pt x="884" y="14"/>
                  </a:lnTo>
                  <a:lnTo>
                    <a:pt x="884" y="13"/>
                  </a:lnTo>
                  <a:lnTo>
                    <a:pt x="882" y="13"/>
                  </a:lnTo>
                  <a:lnTo>
                    <a:pt x="881" y="13"/>
                  </a:lnTo>
                  <a:lnTo>
                    <a:pt x="880" y="13"/>
                  </a:lnTo>
                  <a:lnTo>
                    <a:pt x="878" y="13"/>
                  </a:lnTo>
                  <a:lnTo>
                    <a:pt x="877" y="13"/>
                  </a:lnTo>
                  <a:lnTo>
                    <a:pt x="876" y="13"/>
                  </a:lnTo>
                  <a:lnTo>
                    <a:pt x="876" y="14"/>
                  </a:lnTo>
                  <a:lnTo>
                    <a:pt x="875" y="14"/>
                  </a:lnTo>
                  <a:lnTo>
                    <a:pt x="872" y="14"/>
                  </a:lnTo>
                  <a:lnTo>
                    <a:pt x="871" y="14"/>
                  </a:lnTo>
                  <a:lnTo>
                    <a:pt x="869" y="14"/>
                  </a:lnTo>
                  <a:lnTo>
                    <a:pt x="866" y="14"/>
                  </a:lnTo>
                  <a:lnTo>
                    <a:pt x="863" y="14"/>
                  </a:lnTo>
                  <a:lnTo>
                    <a:pt x="861" y="14"/>
                  </a:lnTo>
                  <a:lnTo>
                    <a:pt x="858" y="14"/>
                  </a:lnTo>
                  <a:lnTo>
                    <a:pt x="855" y="14"/>
                  </a:lnTo>
                  <a:lnTo>
                    <a:pt x="852" y="14"/>
                  </a:lnTo>
                  <a:lnTo>
                    <a:pt x="849" y="14"/>
                  </a:lnTo>
                  <a:lnTo>
                    <a:pt x="848" y="14"/>
                  </a:lnTo>
                  <a:lnTo>
                    <a:pt x="849" y="13"/>
                  </a:lnTo>
                  <a:lnTo>
                    <a:pt x="843" y="13"/>
                  </a:lnTo>
                  <a:lnTo>
                    <a:pt x="842" y="14"/>
                  </a:lnTo>
                  <a:lnTo>
                    <a:pt x="841" y="14"/>
                  </a:lnTo>
                  <a:lnTo>
                    <a:pt x="840" y="14"/>
                  </a:lnTo>
                  <a:lnTo>
                    <a:pt x="836" y="14"/>
                  </a:lnTo>
                  <a:lnTo>
                    <a:pt x="835" y="13"/>
                  </a:lnTo>
                  <a:lnTo>
                    <a:pt x="833" y="13"/>
                  </a:lnTo>
                  <a:lnTo>
                    <a:pt x="831" y="13"/>
                  </a:lnTo>
                  <a:lnTo>
                    <a:pt x="829" y="13"/>
                  </a:lnTo>
                  <a:lnTo>
                    <a:pt x="826" y="13"/>
                  </a:lnTo>
                  <a:lnTo>
                    <a:pt x="824" y="13"/>
                  </a:lnTo>
                  <a:lnTo>
                    <a:pt x="823" y="13"/>
                  </a:lnTo>
                  <a:lnTo>
                    <a:pt x="823" y="11"/>
                  </a:lnTo>
                  <a:lnTo>
                    <a:pt x="818" y="11"/>
                  </a:lnTo>
                  <a:lnTo>
                    <a:pt x="816" y="11"/>
                  </a:lnTo>
                  <a:lnTo>
                    <a:pt x="815" y="11"/>
                  </a:lnTo>
                  <a:lnTo>
                    <a:pt x="815" y="9"/>
                  </a:lnTo>
                  <a:lnTo>
                    <a:pt x="814" y="9"/>
                  </a:lnTo>
                  <a:lnTo>
                    <a:pt x="810" y="9"/>
                  </a:lnTo>
                  <a:lnTo>
                    <a:pt x="810" y="8"/>
                  </a:lnTo>
                  <a:lnTo>
                    <a:pt x="809" y="8"/>
                  </a:lnTo>
                  <a:lnTo>
                    <a:pt x="807" y="8"/>
                  </a:lnTo>
                  <a:lnTo>
                    <a:pt x="806" y="8"/>
                  </a:lnTo>
                  <a:lnTo>
                    <a:pt x="804" y="8"/>
                  </a:lnTo>
                  <a:lnTo>
                    <a:pt x="804" y="6"/>
                  </a:lnTo>
                  <a:lnTo>
                    <a:pt x="806" y="6"/>
                  </a:lnTo>
                  <a:lnTo>
                    <a:pt x="807" y="6"/>
                  </a:lnTo>
                  <a:lnTo>
                    <a:pt x="808" y="6"/>
                  </a:lnTo>
                  <a:lnTo>
                    <a:pt x="809" y="6"/>
                  </a:lnTo>
                  <a:lnTo>
                    <a:pt x="810" y="6"/>
                  </a:lnTo>
                  <a:lnTo>
                    <a:pt x="813" y="6"/>
                  </a:lnTo>
                  <a:lnTo>
                    <a:pt x="815" y="6"/>
                  </a:lnTo>
                  <a:lnTo>
                    <a:pt x="816" y="6"/>
                  </a:lnTo>
                  <a:lnTo>
                    <a:pt x="819" y="6"/>
                  </a:lnTo>
                  <a:lnTo>
                    <a:pt x="823" y="6"/>
                  </a:lnTo>
                  <a:lnTo>
                    <a:pt x="824" y="6"/>
                  </a:lnTo>
                  <a:lnTo>
                    <a:pt x="825" y="6"/>
                  </a:lnTo>
                  <a:lnTo>
                    <a:pt x="826" y="6"/>
                  </a:lnTo>
                  <a:lnTo>
                    <a:pt x="827" y="6"/>
                  </a:lnTo>
                  <a:lnTo>
                    <a:pt x="829" y="6"/>
                  </a:lnTo>
                  <a:lnTo>
                    <a:pt x="831" y="6"/>
                  </a:lnTo>
                  <a:lnTo>
                    <a:pt x="832" y="6"/>
                  </a:lnTo>
                  <a:lnTo>
                    <a:pt x="832" y="5"/>
                  </a:lnTo>
                  <a:lnTo>
                    <a:pt x="836" y="5"/>
                  </a:lnTo>
                  <a:lnTo>
                    <a:pt x="841" y="5"/>
                  </a:lnTo>
                  <a:lnTo>
                    <a:pt x="842" y="5"/>
                  </a:lnTo>
                  <a:lnTo>
                    <a:pt x="844" y="5"/>
                  </a:lnTo>
                  <a:lnTo>
                    <a:pt x="846" y="5"/>
                  </a:lnTo>
                  <a:lnTo>
                    <a:pt x="849" y="5"/>
                  </a:lnTo>
                  <a:lnTo>
                    <a:pt x="850" y="5"/>
                  </a:lnTo>
                  <a:lnTo>
                    <a:pt x="849" y="6"/>
                  </a:lnTo>
                  <a:lnTo>
                    <a:pt x="850" y="6"/>
                  </a:lnTo>
                  <a:lnTo>
                    <a:pt x="853" y="6"/>
                  </a:lnTo>
                  <a:lnTo>
                    <a:pt x="852" y="5"/>
                  </a:lnTo>
                  <a:lnTo>
                    <a:pt x="855" y="5"/>
                  </a:lnTo>
                  <a:lnTo>
                    <a:pt x="859" y="5"/>
                  </a:lnTo>
                  <a:lnTo>
                    <a:pt x="860" y="5"/>
                  </a:lnTo>
                  <a:lnTo>
                    <a:pt x="861" y="5"/>
                  </a:lnTo>
                  <a:lnTo>
                    <a:pt x="864" y="6"/>
                  </a:lnTo>
                  <a:lnTo>
                    <a:pt x="864" y="5"/>
                  </a:lnTo>
                  <a:lnTo>
                    <a:pt x="869" y="5"/>
                  </a:lnTo>
                  <a:lnTo>
                    <a:pt x="869" y="6"/>
                  </a:lnTo>
                  <a:lnTo>
                    <a:pt x="870" y="6"/>
                  </a:lnTo>
                  <a:lnTo>
                    <a:pt x="872" y="6"/>
                  </a:lnTo>
                  <a:lnTo>
                    <a:pt x="869" y="5"/>
                  </a:lnTo>
                  <a:lnTo>
                    <a:pt x="869" y="4"/>
                  </a:lnTo>
                  <a:lnTo>
                    <a:pt x="870" y="4"/>
                  </a:lnTo>
                  <a:lnTo>
                    <a:pt x="872" y="4"/>
                  </a:lnTo>
                  <a:lnTo>
                    <a:pt x="875" y="4"/>
                  </a:lnTo>
                  <a:lnTo>
                    <a:pt x="877" y="4"/>
                  </a:lnTo>
                  <a:lnTo>
                    <a:pt x="878" y="4"/>
                  </a:lnTo>
                  <a:lnTo>
                    <a:pt x="881" y="4"/>
                  </a:lnTo>
                  <a:lnTo>
                    <a:pt x="882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88" y="5"/>
                  </a:lnTo>
                  <a:lnTo>
                    <a:pt x="889" y="5"/>
                  </a:lnTo>
                  <a:lnTo>
                    <a:pt x="890" y="5"/>
                  </a:lnTo>
                  <a:lnTo>
                    <a:pt x="893" y="5"/>
                  </a:lnTo>
                  <a:lnTo>
                    <a:pt x="893" y="4"/>
                  </a:lnTo>
                  <a:lnTo>
                    <a:pt x="895" y="5"/>
                  </a:lnTo>
                  <a:lnTo>
                    <a:pt x="897" y="5"/>
                  </a:lnTo>
                  <a:lnTo>
                    <a:pt x="899" y="5"/>
                  </a:lnTo>
                  <a:lnTo>
                    <a:pt x="903" y="5"/>
                  </a:lnTo>
                  <a:lnTo>
                    <a:pt x="904" y="5"/>
                  </a:lnTo>
                  <a:lnTo>
                    <a:pt x="899" y="4"/>
                  </a:lnTo>
                  <a:lnTo>
                    <a:pt x="899" y="3"/>
                  </a:lnTo>
                  <a:lnTo>
                    <a:pt x="903" y="3"/>
                  </a:lnTo>
                  <a:lnTo>
                    <a:pt x="905" y="3"/>
                  </a:lnTo>
                  <a:lnTo>
                    <a:pt x="909" y="3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6" y="4"/>
                  </a:lnTo>
                  <a:lnTo>
                    <a:pt x="913" y="3"/>
                  </a:lnTo>
                  <a:lnTo>
                    <a:pt x="916" y="3"/>
                  </a:lnTo>
                  <a:lnTo>
                    <a:pt x="920" y="3"/>
                  </a:lnTo>
                  <a:lnTo>
                    <a:pt x="921" y="3"/>
                  </a:lnTo>
                  <a:lnTo>
                    <a:pt x="921" y="0"/>
                  </a:lnTo>
                  <a:lnTo>
                    <a:pt x="922" y="0"/>
                  </a:lnTo>
                  <a:lnTo>
                    <a:pt x="926" y="0"/>
                  </a:lnTo>
                  <a:lnTo>
                    <a:pt x="930" y="0"/>
                  </a:lnTo>
                  <a:lnTo>
                    <a:pt x="932" y="0"/>
                  </a:lnTo>
                  <a:lnTo>
                    <a:pt x="932" y="3"/>
                  </a:lnTo>
                  <a:lnTo>
                    <a:pt x="933" y="3"/>
                  </a:lnTo>
                  <a:lnTo>
                    <a:pt x="935" y="0"/>
                  </a:lnTo>
                  <a:lnTo>
                    <a:pt x="938" y="0"/>
                  </a:lnTo>
                  <a:lnTo>
                    <a:pt x="938" y="3"/>
                  </a:lnTo>
                  <a:lnTo>
                    <a:pt x="939" y="3"/>
                  </a:lnTo>
                  <a:lnTo>
                    <a:pt x="940" y="3"/>
                  </a:lnTo>
                  <a:lnTo>
                    <a:pt x="941" y="3"/>
                  </a:lnTo>
                  <a:lnTo>
                    <a:pt x="944" y="0"/>
                  </a:lnTo>
                  <a:lnTo>
                    <a:pt x="947" y="3"/>
                  </a:lnTo>
                  <a:lnTo>
                    <a:pt x="951" y="3"/>
                  </a:lnTo>
                  <a:lnTo>
                    <a:pt x="952" y="3"/>
                  </a:lnTo>
                  <a:lnTo>
                    <a:pt x="955" y="3"/>
                  </a:lnTo>
                  <a:lnTo>
                    <a:pt x="956" y="3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4" y="0"/>
                  </a:lnTo>
                  <a:lnTo>
                    <a:pt x="968" y="0"/>
                  </a:lnTo>
                  <a:lnTo>
                    <a:pt x="969" y="0"/>
                  </a:lnTo>
                  <a:lnTo>
                    <a:pt x="970" y="0"/>
                  </a:lnTo>
                  <a:lnTo>
                    <a:pt x="975" y="0"/>
                  </a:lnTo>
                  <a:lnTo>
                    <a:pt x="979" y="0"/>
                  </a:lnTo>
                  <a:lnTo>
                    <a:pt x="981" y="0"/>
                  </a:lnTo>
                  <a:lnTo>
                    <a:pt x="983" y="0"/>
                  </a:lnTo>
                  <a:lnTo>
                    <a:pt x="983" y="3"/>
                  </a:lnTo>
                  <a:lnTo>
                    <a:pt x="985" y="3"/>
                  </a:lnTo>
                  <a:lnTo>
                    <a:pt x="985" y="0"/>
                  </a:lnTo>
                  <a:lnTo>
                    <a:pt x="986" y="0"/>
                  </a:lnTo>
                  <a:lnTo>
                    <a:pt x="989" y="0"/>
                  </a:lnTo>
                  <a:lnTo>
                    <a:pt x="991" y="0"/>
                  </a:lnTo>
                  <a:lnTo>
                    <a:pt x="992" y="0"/>
                  </a:lnTo>
                  <a:lnTo>
                    <a:pt x="994" y="0"/>
                  </a:lnTo>
                  <a:lnTo>
                    <a:pt x="995" y="0"/>
                  </a:lnTo>
                  <a:lnTo>
                    <a:pt x="996" y="0"/>
                  </a:lnTo>
                  <a:lnTo>
                    <a:pt x="1000" y="0"/>
                  </a:lnTo>
                  <a:lnTo>
                    <a:pt x="1002" y="0"/>
                  </a:lnTo>
                  <a:lnTo>
                    <a:pt x="1003" y="0"/>
                  </a:lnTo>
                  <a:lnTo>
                    <a:pt x="1004" y="0"/>
                  </a:lnTo>
                  <a:lnTo>
                    <a:pt x="1006" y="0"/>
                  </a:lnTo>
                  <a:lnTo>
                    <a:pt x="1008" y="0"/>
                  </a:lnTo>
                  <a:lnTo>
                    <a:pt x="1009" y="0"/>
                  </a:lnTo>
                  <a:lnTo>
                    <a:pt x="1010" y="0"/>
                  </a:lnTo>
                  <a:lnTo>
                    <a:pt x="1012" y="0"/>
                  </a:lnTo>
                  <a:lnTo>
                    <a:pt x="1013" y="0"/>
                  </a:lnTo>
                  <a:lnTo>
                    <a:pt x="1015" y="0"/>
                  </a:lnTo>
                  <a:lnTo>
                    <a:pt x="1020" y="0"/>
                  </a:lnTo>
                  <a:lnTo>
                    <a:pt x="1023" y="0"/>
                  </a:lnTo>
                  <a:lnTo>
                    <a:pt x="1027" y="0"/>
                  </a:lnTo>
                  <a:lnTo>
                    <a:pt x="1030" y="0"/>
                  </a:lnTo>
                  <a:lnTo>
                    <a:pt x="1032" y="0"/>
                  </a:lnTo>
                  <a:lnTo>
                    <a:pt x="1035" y="0"/>
                  </a:lnTo>
                  <a:lnTo>
                    <a:pt x="1037" y="0"/>
                  </a:lnTo>
                  <a:lnTo>
                    <a:pt x="1038" y="0"/>
                  </a:lnTo>
                  <a:lnTo>
                    <a:pt x="1042" y="0"/>
                  </a:lnTo>
                  <a:lnTo>
                    <a:pt x="1047" y="0"/>
                  </a:lnTo>
                  <a:lnTo>
                    <a:pt x="1048" y="0"/>
                  </a:lnTo>
                  <a:lnTo>
                    <a:pt x="1049" y="0"/>
                  </a:lnTo>
                  <a:lnTo>
                    <a:pt x="1051" y="0"/>
                  </a:lnTo>
                  <a:lnTo>
                    <a:pt x="1053" y="0"/>
                  </a:lnTo>
                  <a:lnTo>
                    <a:pt x="1054" y="0"/>
                  </a:lnTo>
                  <a:lnTo>
                    <a:pt x="1054" y="3"/>
                  </a:lnTo>
                  <a:lnTo>
                    <a:pt x="1055" y="3"/>
                  </a:lnTo>
                  <a:lnTo>
                    <a:pt x="1059" y="3"/>
                  </a:lnTo>
                  <a:lnTo>
                    <a:pt x="1063" y="3"/>
                  </a:lnTo>
                  <a:lnTo>
                    <a:pt x="1064" y="3"/>
                  </a:lnTo>
                  <a:lnTo>
                    <a:pt x="1065" y="3"/>
                  </a:lnTo>
                  <a:lnTo>
                    <a:pt x="1066" y="3"/>
                  </a:lnTo>
                  <a:lnTo>
                    <a:pt x="1067" y="3"/>
                  </a:lnTo>
                  <a:lnTo>
                    <a:pt x="1069" y="3"/>
                  </a:lnTo>
                  <a:lnTo>
                    <a:pt x="1071" y="3"/>
                  </a:lnTo>
                  <a:lnTo>
                    <a:pt x="1072" y="3"/>
                  </a:lnTo>
                  <a:lnTo>
                    <a:pt x="1074" y="3"/>
                  </a:lnTo>
                  <a:lnTo>
                    <a:pt x="1076" y="3"/>
                  </a:lnTo>
                  <a:lnTo>
                    <a:pt x="1077" y="3"/>
                  </a:lnTo>
                  <a:lnTo>
                    <a:pt x="1081" y="3"/>
                  </a:lnTo>
                  <a:lnTo>
                    <a:pt x="1082" y="3"/>
                  </a:lnTo>
                  <a:lnTo>
                    <a:pt x="1086" y="4"/>
                  </a:lnTo>
                  <a:lnTo>
                    <a:pt x="1087" y="4"/>
                  </a:lnTo>
                  <a:lnTo>
                    <a:pt x="1091" y="4"/>
                  </a:lnTo>
                  <a:lnTo>
                    <a:pt x="1092" y="4"/>
                  </a:lnTo>
                  <a:lnTo>
                    <a:pt x="1093" y="4"/>
                  </a:lnTo>
                  <a:lnTo>
                    <a:pt x="1094" y="4"/>
                  </a:lnTo>
                  <a:lnTo>
                    <a:pt x="1095" y="4"/>
                  </a:lnTo>
                  <a:lnTo>
                    <a:pt x="1099" y="4"/>
                  </a:lnTo>
                  <a:lnTo>
                    <a:pt x="1101" y="4"/>
                  </a:lnTo>
                  <a:lnTo>
                    <a:pt x="1103" y="4"/>
                  </a:lnTo>
                  <a:close/>
                  <a:moveTo>
                    <a:pt x="829" y="8"/>
                  </a:moveTo>
                  <a:lnTo>
                    <a:pt x="826" y="8"/>
                  </a:lnTo>
                  <a:lnTo>
                    <a:pt x="825" y="8"/>
                  </a:lnTo>
                  <a:lnTo>
                    <a:pt x="821" y="9"/>
                  </a:lnTo>
                  <a:lnTo>
                    <a:pt x="823" y="9"/>
                  </a:lnTo>
                  <a:lnTo>
                    <a:pt x="825" y="9"/>
                  </a:lnTo>
                  <a:lnTo>
                    <a:pt x="826" y="9"/>
                  </a:lnTo>
                  <a:lnTo>
                    <a:pt x="829" y="8"/>
                  </a:lnTo>
                  <a:close/>
                  <a:moveTo>
                    <a:pt x="861" y="9"/>
                  </a:moveTo>
                  <a:lnTo>
                    <a:pt x="859" y="9"/>
                  </a:lnTo>
                  <a:lnTo>
                    <a:pt x="854" y="9"/>
                  </a:lnTo>
                  <a:lnTo>
                    <a:pt x="853" y="11"/>
                  </a:lnTo>
                  <a:lnTo>
                    <a:pt x="852" y="11"/>
                  </a:lnTo>
                  <a:lnTo>
                    <a:pt x="850" y="13"/>
                  </a:lnTo>
                  <a:lnTo>
                    <a:pt x="853" y="13"/>
                  </a:lnTo>
                  <a:lnTo>
                    <a:pt x="858" y="11"/>
                  </a:lnTo>
                  <a:lnTo>
                    <a:pt x="859" y="11"/>
                  </a:lnTo>
                  <a:lnTo>
                    <a:pt x="860" y="11"/>
                  </a:lnTo>
                  <a:lnTo>
                    <a:pt x="861" y="9"/>
                  </a:lnTo>
                  <a:close/>
                  <a:moveTo>
                    <a:pt x="893" y="9"/>
                  </a:moveTo>
                  <a:lnTo>
                    <a:pt x="887" y="11"/>
                  </a:lnTo>
                  <a:lnTo>
                    <a:pt x="888" y="11"/>
                  </a:lnTo>
                  <a:lnTo>
                    <a:pt x="890" y="11"/>
                  </a:lnTo>
                  <a:lnTo>
                    <a:pt x="893" y="11"/>
                  </a:lnTo>
                  <a:lnTo>
                    <a:pt x="893" y="9"/>
                  </a:lnTo>
                  <a:close/>
                  <a:moveTo>
                    <a:pt x="766" y="14"/>
                  </a:moveTo>
                  <a:lnTo>
                    <a:pt x="768" y="14"/>
                  </a:lnTo>
                  <a:lnTo>
                    <a:pt x="769" y="14"/>
                  </a:lnTo>
                  <a:lnTo>
                    <a:pt x="769" y="13"/>
                  </a:lnTo>
                  <a:lnTo>
                    <a:pt x="768" y="13"/>
                  </a:lnTo>
                  <a:lnTo>
                    <a:pt x="766" y="13"/>
                  </a:lnTo>
                  <a:lnTo>
                    <a:pt x="766" y="14"/>
                  </a:lnTo>
                  <a:close/>
                  <a:moveTo>
                    <a:pt x="766" y="17"/>
                  </a:moveTo>
                  <a:lnTo>
                    <a:pt x="764" y="17"/>
                  </a:lnTo>
                  <a:lnTo>
                    <a:pt x="763" y="17"/>
                  </a:lnTo>
                  <a:lnTo>
                    <a:pt x="763" y="19"/>
                  </a:lnTo>
                  <a:lnTo>
                    <a:pt x="766" y="19"/>
                  </a:lnTo>
                  <a:lnTo>
                    <a:pt x="766" y="17"/>
                  </a:lnTo>
                  <a:close/>
                  <a:moveTo>
                    <a:pt x="772" y="16"/>
                  </a:moveTo>
                  <a:lnTo>
                    <a:pt x="768" y="15"/>
                  </a:lnTo>
                  <a:lnTo>
                    <a:pt x="766" y="15"/>
                  </a:lnTo>
                  <a:lnTo>
                    <a:pt x="766" y="16"/>
                  </a:lnTo>
                  <a:lnTo>
                    <a:pt x="768" y="16"/>
                  </a:lnTo>
                  <a:lnTo>
                    <a:pt x="772" y="16"/>
                  </a:lnTo>
                  <a:close/>
                  <a:moveTo>
                    <a:pt x="826" y="22"/>
                  </a:moveTo>
                  <a:lnTo>
                    <a:pt x="825" y="22"/>
                  </a:lnTo>
                  <a:lnTo>
                    <a:pt x="825" y="23"/>
                  </a:lnTo>
                  <a:lnTo>
                    <a:pt x="826" y="23"/>
                  </a:lnTo>
                  <a:lnTo>
                    <a:pt x="826" y="22"/>
                  </a:lnTo>
                  <a:close/>
                  <a:moveTo>
                    <a:pt x="854" y="16"/>
                  </a:moveTo>
                  <a:lnTo>
                    <a:pt x="850" y="16"/>
                  </a:lnTo>
                  <a:lnTo>
                    <a:pt x="849" y="16"/>
                  </a:lnTo>
                  <a:lnTo>
                    <a:pt x="850" y="17"/>
                  </a:lnTo>
                  <a:lnTo>
                    <a:pt x="853" y="17"/>
                  </a:lnTo>
                  <a:lnTo>
                    <a:pt x="854" y="17"/>
                  </a:lnTo>
                  <a:lnTo>
                    <a:pt x="854" y="16"/>
                  </a:lnTo>
                  <a:close/>
                  <a:moveTo>
                    <a:pt x="844" y="31"/>
                  </a:moveTo>
                  <a:lnTo>
                    <a:pt x="843" y="32"/>
                  </a:lnTo>
                  <a:lnTo>
                    <a:pt x="844" y="32"/>
                  </a:lnTo>
                  <a:lnTo>
                    <a:pt x="844" y="31"/>
                  </a:lnTo>
                  <a:close/>
                  <a:moveTo>
                    <a:pt x="850" y="26"/>
                  </a:moveTo>
                  <a:lnTo>
                    <a:pt x="849" y="26"/>
                  </a:lnTo>
                  <a:lnTo>
                    <a:pt x="849" y="27"/>
                  </a:lnTo>
                  <a:lnTo>
                    <a:pt x="850" y="27"/>
                  </a:lnTo>
                  <a:lnTo>
                    <a:pt x="850" y="26"/>
                  </a:lnTo>
                  <a:close/>
                  <a:moveTo>
                    <a:pt x="861" y="39"/>
                  </a:moveTo>
                  <a:lnTo>
                    <a:pt x="860" y="39"/>
                  </a:lnTo>
                  <a:lnTo>
                    <a:pt x="860" y="40"/>
                  </a:lnTo>
                  <a:lnTo>
                    <a:pt x="861" y="40"/>
                  </a:lnTo>
                  <a:lnTo>
                    <a:pt x="861" y="39"/>
                  </a:lnTo>
                  <a:close/>
                  <a:moveTo>
                    <a:pt x="863" y="32"/>
                  </a:moveTo>
                  <a:lnTo>
                    <a:pt x="861" y="32"/>
                  </a:lnTo>
                  <a:lnTo>
                    <a:pt x="860" y="32"/>
                  </a:lnTo>
                  <a:lnTo>
                    <a:pt x="859" y="33"/>
                  </a:lnTo>
                  <a:lnTo>
                    <a:pt x="860" y="33"/>
                  </a:lnTo>
                  <a:lnTo>
                    <a:pt x="863" y="32"/>
                  </a:lnTo>
                  <a:close/>
                  <a:moveTo>
                    <a:pt x="870" y="30"/>
                  </a:moveTo>
                  <a:lnTo>
                    <a:pt x="869" y="31"/>
                  </a:lnTo>
                  <a:lnTo>
                    <a:pt x="867" y="31"/>
                  </a:lnTo>
                  <a:lnTo>
                    <a:pt x="866" y="31"/>
                  </a:lnTo>
                  <a:lnTo>
                    <a:pt x="864" y="31"/>
                  </a:lnTo>
                  <a:lnTo>
                    <a:pt x="864" y="32"/>
                  </a:lnTo>
                  <a:lnTo>
                    <a:pt x="866" y="32"/>
                  </a:lnTo>
                  <a:lnTo>
                    <a:pt x="867" y="32"/>
                  </a:lnTo>
                  <a:lnTo>
                    <a:pt x="869" y="31"/>
                  </a:lnTo>
                  <a:lnTo>
                    <a:pt x="870" y="31"/>
                  </a:lnTo>
                  <a:lnTo>
                    <a:pt x="870" y="30"/>
                  </a:lnTo>
                  <a:close/>
                  <a:moveTo>
                    <a:pt x="870" y="23"/>
                  </a:moveTo>
                  <a:lnTo>
                    <a:pt x="869" y="22"/>
                  </a:lnTo>
                  <a:lnTo>
                    <a:pt x="869" y="23"/>
                  </a:lnTo>
                  <a:lnTo>
                    <a:pt x="867" y="23"/>
                  </a:lnTo>
                  <a:lnTo>
                    <a:pt x="866" y="22"/>
                  </a:lnTo>
                  <a:lnTo>
                    <a:pt x="864" y="22"/>
                  </a:lnTo>
                  <a:lnTo>
                    <a:pt x="863" y="22"/>
                  </a:lnTo>
                  <a:lnTo>
                    <a:pt x="863" y="23"/>
                  </a:lnTo>
                  <a:lnTo>
                    <a:pt x="860" y="23"/>
                  </a:lnTo>
                  <a:lnTo>
                    <a:pt x="859" y="23"/>
                  </a:lnTo>
                  <a:lnTo>
                    <a:pt x="864" y="25"/>
                  </a:lnTo>
                  <a:lnTo>
                    <a:pt x="866" y="25"/>
                  </a:lnTo>
                  <a:lnTo>
                    <a:pt x="867" y="25"/>
                  </a:lnTo>
                  <a:lnTo>
                    <a:pt x="869" y="25"/>
                  </a:lnTo>
                  <a:lnTo>
                    <a:pt x="870" y="23"/>
                  </a:lnTo>
                  <a:close/>
                  <a:moveTo>
                    <a:pt x="880" y="34"/>
                  </a:moveTo>
                  <a:lnTo>
                    <a:pt x="878" y="34"/>
                  </a:lnTo>
                  <a:lnTo>
                    <a:pt x="878" y="33"/>
                  </a:lnTo>
                  <a:lnTo>
                    <a:pt x="877" y="33"/>
                  </a:lnTo>
                  <a:lnTo>
                    <a:pt x="876" y="33"/>
                  </a:lnTo>
                  <a:lnTo>
                    <a:pt x="875" y="33"/>
                  </a:lnTo>
                  <a:lnTo>
                    <a:pt x="875" y="34"/>
                  </a:lnTo>
                  <a:lnTo>
                    <a:pt x="871" y="34"/>
                  </a:lnTo>
                  <a:lnTo>
                    <a:pt x="871" y="36"/>
                  </a:lnTo>
                  <a:lnTo>
                    <a:pt x="875" y="36"/>
                  </a:lnTo>
                  <a:lnTo>
                    <a:pt x="876" y="36"/>
                  </a:lnTo>
                  <a:lnTo>
                    <a:pt x="880" y="34"/>
                  </a:lnTo>
                  <a:close/>
                  <a:moveTo>
                    <a:pt x="881" y="23"/>
                  </a:moveTo>
                  <a:lnTo>
                    <a:pt x="877" y="23"/>
                  </a:lnTo>
                  <a:lnTo>
                    <a:pt x="876" y="23"/>
                  </a:lnTo>
                  <a:lnTo>
                    <a:pt x="872" y="23"/>
                  </a:lnTo>
                  <a:lnTo>
                    <a:pt x="871" y="23"/>
                  </a:lnTo>
                  <a:lnTo>
                    <a:pt x="876" y="25"/>
                  </a:lnTo>
                  <a:lnTo>
                    <a:pt x="875" y="25"/>
                  </a:lnTo>
                  <a:lnTo>
                    <a:pt x="875" y="26"/>
                  </a:lnTo>
                  <a:lnTo>
                    <a:pt x="876" y="26"/>
                  </a:lnTo>
                  <a:lnTo>
                    <a:pt x="877" y="26"/>
                  </a:lnTo>
                  <a:lnTo>
                    <a:pt x="876" y="25"/>
                  </a:lnTo>
                  <a:lnTo>
                    <a:pt x="877" y="25"/>
                  </a:lnTo>
                  <a:lnTo>
                    <a:pt x="878" y="25"/>
                  </a:lnTo>
                  <a:lnTo>
                    <a:pt x="881" y="23"/>
                  </a:lnTo>
                  <a:close/>
                  <a:moveTo>
                    <a:pt x="884" y="23"/>
                  </a:moveTo>
                  <a:lnTo>
                    <a:pt x="882" y="25"/>
                  </a:lnTo>
                  <a:lnTo>
                    <a:pt x="884" y="25"/>
                  </a:lnTo>
                  <a:lnTo>
                    <a:pt x="884" y="23"/>
                  </a:lnTo>
                  <a:close/>
                  <a:moveTo>
                    <a:pt x="888" y="23"/>
                  </a:moveTo>
                  <a:lnTo>
                    <a:pt x="887" y="22"/>
                  </a:lnTo>
                  <a:lnTo>
                    <a:pt x="887" y="23"/>
                  </a:lnTo>
                  <a:lnTo>
                    <a:pt x="888" y="23"/>
                  </a:lnTo>
                  <a:close/>
                  <a:moveTo>
                    <a:pt x="913" y="6"/>
                  </a:moveTo>
                  <a:lnTo>
                    <a:pt x="915" y="6"/>
                  </a:lnTo>
                  <a:lnTo>
                    <a:pt x="915" y="5"/>
                  </a:lnTo>
                  <a:lnTo>
                    <a:pt x="920" y="6"/>
                  </a:lnTo>
                  <a:lnTo>
                    <a:pt x="921" y="6"/>
                  </a:lnTo>
                  <a:lnTo>
                    <a:pt x="921" y="5"/>
                  </a:lnTo>
                  <a:lnTo>
                    <a:pt x="917" y="5"/>
                  </a:lnTo>
                  <a:lnTo>
                    <a:pt x="915" y="5"/>
                  </a:lnTo>
                  <a:lnTo>
                    <a:pt x="913" y="5"/>
                  </a:lnTo>
                  <a:lnTo>
                    <a:pt x="913" y="6"/>
                  </a:lnTo>
                  <a:close/>
                  <a:moveTo>
                    <a:pt x="913" y="14"/>
                  </a:moveTo>
                  <a:lnTo>
                    <a:pt x="916" y="14"/>
                  </a:lnTo>
                  <a:lnTo>
                    <a:pt x="917" y="13"/>
                  </a:lnTo>
                  <a:lnTo>
                    <a:pt x="916" y="13"/>
                  </a:lnTo>
                  <a:lnTo>
                    <a:pt x="913" y="13"/>
                  </a:lnTo>
                  <a:lnTo>
                    <a:pt x="912" y="13"/>
                  </a:lnTo>
                  <a:lnTo>
                    <a:pt x="911" y="13"/>
                  </a:lnTo>
                  <a:lnTo>
                    <a:pt x="909" y="13"/>
                  </a:lnTo>
                  <a:lnTo>
                    <a:pt x="906" y="13"/>
                  </a:lnTo>
                  <a:lnTo>
                    <a:pt x="904" y="14"/>
                  </a:lnTo>
                  <a:lnTo>
                    <a:pt x="907" y="14"/>
                  </a:lnTo>
                  <a:lnTo>
                    <a:pt x="911" y="14"/>
                  </a:lnTo>
                  <a:lnTo>
                    <a:pt x="912" y="14"/>
                  </a:lnTo>
                  <a:lnTo>
                    <a:pt x="913" y="14"/>
                  </a:lnTo>
                  <a:close/>
                  <a:moveTo>
                    <a:pt x="924" y="22"/>
                  </a:moveTo>
                  <a:lnTo>
                    <a:pt x="922" y="22"/>
                  </a:lnTo>
                  <a:lnTo>
                    <a:pt x="920" y="22"/>
                  </a:lnTo>
                  <a:lnTo>
                    <a:pt x="916" y="22"/>
                  </a:lnTo>
                  <a:lnTo>
                    <a:pt x="913" y="22"/>
                  </a:lnTo>
                  <a:lnTo>
                    <a:pt x="917" y="23"/>
                  </a:lnTo>
                  <a:lnTo>
                    <a:pt x="920" y="23"/>
                  </a:lnTo>
                  <a:lnTo>
                    <a:pt x="920" y="25"/>
                  </a:lnTo>
                  <a:lnTo>
                    <a:pt x="921" y="23"/>
                  </a:lnTo>
                  <a:lnTo>
                    <a:pt x="923" y="23"/>
                  </a:lnTo>
                  <a:lnTo>
                    <a:pt x="924" y="23"/>
                  </a:lnTo>
                  <a:lnTo>
                    <a:pt x="924" y="22"/>
                  </a:lnTo>
                  <a:close/>
                  <a:moveTo>
                    <a:pt x="924" y="11"/>
                  </a:moveTo>
                  <a:lnTo>
                    <a:pt x="922" y="11"/>
                  </a:lnTo>
                  <a:lnTo>
                    <a:pt x="921" y="9"/>
                  </a:lnTo>
                  <a:lnTo>
                    <a:pt x="921" y="11"/>
                  </a:lnTo>
                  <a:lnTo>
                    <a:pt x="920" y="11"/>
                  </a:lnTo>
                  <a:lnTo>
                    <a:pt x="920" y="13"/>
                  </a:lnTo>
                  <a:lnTo>
                    <a:pt x="922" y="13"/>
                  </a:lnTo>
                  <a:lnTo>
                    <a:pt x="923" y="13"/>
                  </a:lnTo>
                  <a:lnTo>
                    <a:pt x="924" y="13"/>
                  </a:lnTo>
                  <a:lnTo>
                    <a:pt x="924" y="11"/>
                  </a:lnTo>
                  <a:close/>
                  <a:moveTo>
                    <a:pt x="928" y="30"/>
                  </a:moveTo>
                  <a:lnTo>
                    <a:pt x="929" y="30"/>
                  </a:lnTo>
                  <a:lnTo>
                    <a:pt x="930" y="30"/>
                  </a:lnTo>
                  <a:lnTo>
                    <a:pt x="933" y="30"/>
                  </a:lnTo>
                  <a:lnTo>
                    <a:pt x="934" y="30"/>
                  </a:lnTo>
                  <a:lnTo>
                    <a:pt x="938" y="30"/>
                  </a:lnTo>
                  <a:lnTo>
                    <a:pt x="934" y="27"/>
                  </a:lnTo>
                  <a:lnTo>
                    <a:pt x="933" y="27"/>
                  </a:lnTo>
                  <a:lnTo>
                    <a:pt x="930" y="27"/>
                  </a:lnTo>
                  <a:lnTo>
                    <a:pt x="928" y="30"/>
                  </a:lnTo>
                  <a:close/>
                  <a:moveTo>
                    <a:pt x="933" y="9"/>
                  </a:moveTo>
                  <a:lnTo>
                    <a:pt x="930" y="9"/>
                  </a:lnTo>
                  <a:lnTo>
                    <a:pt x="929" y="9"/>
                  </a:lnTo>
                  <a:lnTo>
                    <a:pt x="928" y="9"/>
                  </a:lnTo>
                  <a:lnTo>
                    <a:pt x="928" y="11"/>
                  </a:lnTo>
                  <a:lnTo>
                    <a:pt x="929" y="11"/>
                  </a:lnTo>
                  <a:lnTo>
                    <a:pt x="930" y="11"/>
                  </a:lnTo>
                  <a:lnTo>
                    <a:pt x="932" y="11"/>
                  </a:lnTo>
                  <a:lnTo>
                    <a:pt x="933" y="9"/>
                  </a:lnTo>
                  <a:close/>
                  <a:moveTo>
                    <a:pt x="949" y="9"/>
                  </a:moveTo>
                  <a:lnTo>
                    <a:pt x="947" y="8"/>
                  </a:lnTo>
                  <a:lnTo>
                    <a:pt x="943" y="9"/>
                  </a:lnTo>
                  <a:lnTo>
                    <a:pt x="944" y="9"/>
                  </a:lnTo>
                  <a:lnTo>
                    <a:pt x="946" y="9"/>
                  </a:lnTo>
                  <a:lnTo>
                    <a:pt x="947" y="9"/>
                  </a:lnTo>
                  <a:lnTo>
                    <a:pt x="949" y="9"/>
                  </a:lnTo>
                  <a:close/>
                  <a:moveTo>
                    <a:pt x="967" y="3"/>
                  </a:moveTo>
                  <a:lnTo>
                    <a:pt x="962" y="3"/>
                  </a:lnTo>
                  <a:lnTo>
                    <a:pt x="961" y="3"/>
                  </a:lnTo>
                  <a:lnTo>
                    <a:pt x="960" y="3"/>
                  </a:lnTo>
                  <a:lnTo>
                    <a:pt x="961" y="4"/>
                  </a:lnTo>
                  <a:lnTo>
                    <a:pt x="964" y="4"/>
                  </a:lnTo>
                  <a:lnTo>
                    <a:pt x="966" y="4"/>
                  </a:lnTo>
                  <a:lnTo>
                    <a:pt x="967" y="3"/>
                  </a:lnTo>
                  <a:close/>
                  <a:moveTo>
                    <a:pt x="987" y="15"/>
                  </a:moveTo>
                  <a:lnTo>
                    <a:pt x="986" y="15"/>
                  </a:lnTo>
                  <a:lnTo>
                    <a:pt x="985" y="15"/>
                  </a:lnTo>
                  <a:lnTo>
                    <a:pt x="984" y="15"/>
                  </a:lnTo>
                  <a:lnTo>
                    <a:pt x="987" y="16"/>
                  </a:lnTo>
                  <a:lnTo>
                    <a:pt x="987" y="15"/>
                  </a:lnTo>
                  <a:close/>
                  <a:moveTo>
                    <a:pt x="1018" y="9"/>
                  </a:moveTo>
                  <a:lnTo>
                    <a:pt x="1015" y="9"/>
                  </a:lnTo>
                  <a:lnTo>
                    <a:pt x="1013" y="9"/>
                  </a:lnTo>
                  <a:lnTo>
                    <a:pt x="1010" y="9"/>
                  </a:lnTo>
                  <a:lnTo>
                    <a:pt x="1010" y="11"/>
                  </a:lnTo>
                  <a:lnTo>
                    <a:pt x="1012" y="11"/>
                  </a:lnTo>
                  <a:lnTo>
                    <a:pt x="1015" y="11"/>
                  </a:lnTo>
                  <a:lnTo>
                    <a:pt x="1018" y="11"/>
                  </a:lnTo>
                  <a:lnTo>
                    <a:pt x="1018" y="9"/>
                  </a:lnTo>
                  <a:close/>
                  <a:moveTo>
                    <a:pt x="573" y="27"/>
                  </a:moveTo>
                  <a:lnTo>
                    <a:pt x="575" y="27"/>
                  </a:lnTo>
                  <a:lnTo>
                    <a:pt x="578" y="27"/>
                  </a:lnTo>
                  <a:lnTo>
                    <a:pt x="579" y="27"/>
                  </a:lnTo>
                  <a:lnTo>
                    <a:pt x="581" y="27"/>
                  </a:lnTo>
                  <a:lnTo>
                    <a:pt x="585" y="27"/>
                  </a:lnTo>
                  <a:lnTo>
                    <a:pt x="586" y="27"/>
                  </a:lnTo>
                  <a:lnTo>
                    <a:pt x="587" y="27"/>
                  </a:lnTo>
                  <a:lnTo>
                    <a:pt x="590" y="27"/>
                  </a:lnTo>
                  <a:lnTo>
                    <a:pt x="591" y="27"/>
                  </a:lnTo>
                  <a:lnTo>
                    <a:pt x="593" y="27"/>
                  </a:lnTo>
                  <a:lnTo>
                    <a:pt x="596" y="27"/>
                  </a:lnTo>
                  <a:lnTo>
                    <a:pt x="599" y="27"/>
                  </a:lnTo>
                  <a:lnTo>
                    <a:pt x="601" y="27"/>
                  </a:lnTo>
                  <a:lnTo>
                    <a:pt x="602" y="27"/>
                  </a:lnTo>
                  <a:lnTo>
                    <a:pt x="604" y="27"/>
                  </a:lnTo>
                  <a:lnTo>
                    <a:pt x="605" y="27"/>
                  </a:lnTo>
                  <a:lnTo>
                    <a:pt x="608" y="27"/>
                  </a:lnTo>
                  <a:lnTo>
                    <a:pt x="608" y="26"/>
                  </a:lnTo>
                  <a:lnTo>
                    <a:pt x="605" y="26"/>
                  </a:lnTo>
                  <a:lnTo>
                    <a:pt x="604" y="26"/>
                  </a:lnTo>
                  <a:lnTo>
                    <a:pt x="604" y="25"/>
                  </a:lnTo>
                  <a:lnTo>
                    <a:pt x="603" y="25"/>
                  </a:lnTo>
                  <a:lnTo>
                    <a:pt x="602" y="25"/>
                  </a:lnTo>
                  <a:lnTo>
                    <a:pt x="601" y="25"/>
                  </a:lnTo>
                  <a:lnTo>
                    <a:pt x="599" y="25"/>
                  </a:lnTo>
                  <a:lnTo>
                    <a:pt x="596" y="25"/>
                  </a:lnTo>
                  <a:lnTo>
                    <a:pt x="595" y="25"/>
                  </a:lnTo>
                  <a:lnTo>
                    <a:pt x="593" y="25"/>
                  </a:lnTo>
                  <a:lnTo>
                    <a:pt x="592" y="25"/>
                  </a:lnTo>
                  <a:lnTo>
                    <a:pt x="591" y="25"/>
                  </a:lnTo>
                  <a:lnTo>
                    <a:pt x="590" y="25"/>
                  </a:lnTo>
                  <a:lnTo>
                    <a:pt x="587" y="25"/>
                  </a:lnTo>
                  <a:lnTo>
                    <a:pt x="590" y="26"/>
                  </a:lnTo>
                  <a:lnTo>
                    <a:pt x="587" y="26"/>
                  </a:lnTo>
                  <a:lnTo>
                    <a:pt x="584" y="26"/>
                  </a:lnTo>
                  <a:lnTo>
                    <a:pt x="582" y="26"/>
                  </a:lnTo>
                  <a:lnTo>
                    <a:pt x="581" y="26"/>
                  </a:lnTo>
                  <a:lnTo>
                    <a:pt x="578" y="26"/>
                  </a:lnTo>
                  <a:lnTo>
                    <a:pt x="576" y="26"/>
                  </a:lnTo>
                  <a:lnTo>
                    <a:pt x="575" y="26"/>
                  </a:lnTo>
                  <a:lnTo>
                    <a:pt x="574" y="26"/>
                  </a:lnTo>
                  <a:lnTo>
                    <a:pt x="569" y="27"/>
                  </a:lnTo>
                  <a:lnTo>
                    <a:pt x="570" y="27"/>
                  </a:lnTo>
                  <a:lnTo>
                    <a:pt x="573" y="27"/>
                  </a:lnTo>
                  <a:close/>
                  <a:moveTo>
                    <a:pt x="655" y="23"/>
                  </a:moveTo>
                  <a:lnTo>
                    <a:pt x="654" y="25"/>
                  </a:lnTo>
                  <a:lnTo>
                    <a:pt x="655" y="25"/>
                  </a:lnTo>
                  <a:lnTo>
                    <a:pt x="656" y="25"/>
                  </a:lnTo>
                  <a:lnTo>
                    <a:pt x="658" y="23"/>
                  </a:lnTo>
                  <a:lnTo>
                    <a:pt x="659" y="23"/>
                  </a:lnTo>
                  <a:lnTo>
                    <a:pt x="661" y="23"/>
                  </a:lnTo>
                  <a:lnTo>
                    <a:pt x="662" y="23"/>
                  </a:lnTo>
                  <a:lnTo>
                    <a:pt x="664" y="23"/>
                  </a:lnTo>
                  <a:lnTo>
                    <a:pt x="665" y="23"/>
                  </a:lnTo>
                  <a:lnTo>
                    <a:pt x="662" y="25"/>
                  </a:lnTo>
                  <a:lnTo>
                    <a:pt x="661" y="26"/>
                  </a:lnTo>
                  <a:lnTo>
                    <a:pt x="658" y="26"/>
                  </a:lnTo>
                  <a:lnTo>
                    <a:pt x="655" y="26"/>
                  </a:lnTo>
                  <a:lnTo>
                    <a:pt x="654" y="26"/>
                  </a:lnTo>
                  <a:lnTo>
                    <a:pt x="653" y="26"/>
                  </a:lnTo>
                  <a:lnTo>
                    <a:pt x="650" y="26"/>
                  </a:lnTo>
                  <a:lnTo>
                    <a:pt x="650" y="27"/>
                  </a:lnTo>
                  <a:lnTo>
                    <a:pt x="653" y="27"/>
                  </a:lnTo>
                  <a:lnTo>
                    <a:pt x="654" y="27"/>
                  </a:lnTo>
                  <a:lnTo>
                    <a:pt x="656" y="27"/>
                  </a:lnTo>
                  <a:lnTo>
                    <a:pt x="659" y="27"/>
                  </a:lnTo>
                  <a:lnTo>
                    <a:pt x="662" y="27"/>
                  </a:lnTo>
                  <a:lnTo>
                    <a:pt x="664" y="27"/>
                  </a:lnTo>
                  <a:lnTo>
                    <a:pt x="665" y="27"/>
                  </a:lnTo>
                  <a:lnTo>
                    <a:pt x="666" y="27"/>
                  </a:lnTo>
                  <a:lnTo>
                    <a:pt x="667" y="27"/>
                  </a:lnTo>
                  <a:lnTo>
                    <a:pt x="665" y="30"/>
                  </a:lnTo>
                  <a:lnTo>
                    <a:pt x="666" y="30"/>
                  </a:lnTo>
                  <a:lnTo>
                    <a:pt x="669" y="30"/>
                  </a:lnTo>
                  <a:lnTo>
                    <a:pt x="671" y="30"/>
                  </a:lnTo>
                  <a:lnTo>
                    <a:pt x="671" y="27"/>
                  </a:lnTo>
                  <a:lnTo>
                    <a:pt x="672" y="27"/>
                  </a:lnTo>
                  <a:lnTo>
                    <a:pt x="673" y="27"/>
                  </a:lnTo>
                  <a:lnTo>
                    <a:pt x="677" y="27"/>
                  </a:lnTo>
                  <a:lnTo>
                    <a:pt x="681" y="27"/>
                  </a:lnTo>
                  <a:lnTo>
                    <a:pt x="683" y="27"/>
                  </a:lnTo>
                  <a:lnTo>
                    <a:pt x="684" y="30"/>
                  </a:lnTo>
                  <a:lnTo>
                    <a:pt x="688" y="30"/>
                  </a:lnTo>
                  <a:lnTo>
                    <a:pt x="689" y="30"/>
                  </a:lnTo>
                  <a:lnTo>
                    <a:pt x="688" y="31"/>
                  </a:lnTo>
                  <a:lnTo>
                    <a:pt x="689" y="31"/>
                  </a:lnTo>
                  <a:lnTo>
                    <a:pt x="692" y="31"/>
                  </a:lnTo>
                  <a:lnTo>
                    <a:pt x="692" y="32"/>
                  </a:lnTo>
                  <a:lnTo>
                    <a:pt x="693" y="32"/>
                  </a:lnTo>
                  <a:lnTo>
                    <a:pt x="694" y="32"/>
                  </a:lnTo>
                  <a:lnTo>
                    <a:pt x="695" y="32"/>
                  </a:lnTo>
                  <a:lnTo>
                    <a:pt x="698" y="32"/>
                  </a:lnTo>
                  <a:lnTo>
                    <a:pt x="700" y="32"/>
                  </a:lnTo>
                  <a:lnTo>
                    <a:pt x="703" y="31"/>
                  </a:lnTo>
                  <a:lnTo>
                    <a:pt x="704" y="31"/>
                  </a:lnTo>
                  <a:lnTo>
                    <a:pt x="706" y="31"/>
                  </a:lnTo>
                  <a:lnTo>
                    <a:pt x="707" y="31"/>
                  </a:lnTo>
                  <a:lnTo>
                    <a:pt x="707" y="30"/>
                  </a:lnTo>
                  <a:lnTo>
                    <a:pt x="704" y="30"/>
                  </a:lnTo>
                  <a:lnTo>
                    <a:pt x="703" y="27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1" y="25"/>
                  </a:lnTo>
                  <a:lnTo>
                    <a:pt x="700" y="25"/>
                  </a:lnTo>
                  <a:lnTo>
                    <a:pt x="699" y="25"/>
                  </a:lnTo>
                  <a:lnTo>
                    <a:pt x="698" y="25"/>
                  </a:lnTo>
                  <a:lnTo>
                    <a:pt x="695" y="25"/>
                  </a:lnTo>
                  <a:lnTo>
                    <a:pt x="694" y="25"/>
                  </a:lnTo>
                  <a:lnTo>
                    <a:pt x="693" y="25"/>
                  </a:lnTo>
                  <a:lnTo>
                    <a:pt x="692" y="25"/>
                  </a:lnTo>
                  <a:lnTo>
                    <a:pt x="693" y="23"/>
                  </a:lnTo>
                  <a:lnTo>
                    <a:pt x="692" y="23"/>
                  </a:lnTo>
                  <a:lnTo>
                    <a:pt x="690" y="23"/>
                  </a:lnTo>
                  <a:lnTo>
                    <a:pt x="689" y="23"/>
                  </a:lnTo>
                  <a:lnTo>
                    <a:pt x="689" y="22"/>
                  </a:lnTo>
                  <a:lnTo>
                    <a:pt x="686" y="22"/>
                  </a:lnTo>
                  <a:lnTo>
                    <a:pt x="683" y="23"/>
                  </a:lnTo>
                  <a:lnTo>
                    <a:pt x="682" y="23"/>
                  </a:lnTo>
                  <a:lnTo>
                    <a:pt x="681" y="23"/>
                  </a:lnTo>
                  <a:lnTo>
                    <a:pt x="679" y="23"/>
                  </a:lnTo>
                  <a:lnTo>
                    <a:pt x="679" y="22"/>
                  </a:lnTo>
                  <a:lnTo>
                    <a:pt x="677" y="22"/>
                  </a:lnTo>
                  <a:lnTo>
                    <a:pt x="676" y="22"/>
                  </a:lnTo>
                  <a:lnTo>
                    <a:pt x="676" y="21"/>
                  </a:lnTo>
                  <a:lnTo>
                    <a:pt x="675" y="21"/>
                  </a:lnTo>
                  <a:lnTo>
                    <a:pt x="673" y="21"/>
                  </a:lnTo>
                  <a:lnTo>
                    <a:pt x="671" y="21"/>
                  </a:lnTo>
                  <a:lnTo>
                    <a:pt x="666" y="21"/>
                  </a:lnTo>
                  <a:lnTo>
                    <a:pt x="661" y="21"/>
                  </a:lnTo>
                  <a:lnTo>
                    <a:pt x="656" y="21"/>
                  </a:lnTo>
                  <a:lnTo>
                    <a:pt x="654" y="21"/>
                  </a:lnTo>
                  <a:lnTo>
                    <a:pt x="654" y="22"/>
                  </a:lnTo>
                  <a:lnTo>
                    <a:pt x="653" y="22"/>
                  </a:lnTo>
                  <a:lnTo>
                    <a:pt x="650" y="22"/>
                  </a:lnTo>
                  <a:lnTo>
                    <a:pt x="649" y="22"/>
                  </a:lnTo>
                  <a:lnTo>
                    <a:pt x="649" y="23"/>
                  </a:lnTo>
                  <a:lnTo>
                    <a:pt x="650" y="23"/>
                  </a:lnTo>
                  <a:lnTo>
                    <a:pt x="655" y="23"/>
                  </a:lnTo>
                  <a:close/>
                  <a:moveTo>
                    <a:pt x="703" y="25"/>
                  </a:moveTo>
                  <a:lnTo>
                    <a:pt x="701" y="26"/>
                  </a:lnTo>
                  <a:lnTo>
                    <a:pt x="703" y="26"/>
                  </a:lnTo>
                  <a:lnTo>
                    <a:pt x="703" y="25"/>
                  </a:lnTo>
                  <a:close/>
                  <a:moveTo>
                    <a:pt x="715" y="17"/>
                  </a:moveTo>
                  <a:lnTo>
                    <a:pt x="716" y="17"/>
                  </a:lnTo>
                  <a:lnTo>
                    <a:pt x="718" y="17"/>
                  </a:lnTo>
                  <a:lnTo>
                    <a:pt x="721" y="17"/>
                  </a:lnTo>
                  <a:lnTo>
                    <a:pt x="721" y="19"/>
                  </a:lnTo>
                  <a:lnTo>
                    <a:pt x="722" y="19"/>
                  </a:lnTo>
                  <a:lnTo>
                    <a:pt x="722" y="17"/>
                  </a:lnTo>
                  <a:lnTo>
                    <a:pt x="724" y="17"/>
                  </a:lnTo>
                  <a:lnTo>
                    <a:pt x="724" y="16"/>
                  </a:lnTo>
                  <a:lnTo>
                    <a:pt x="722" y="16"/>
                  </a:lnTo>
                  <a:lnTo>
                    <a:pt x="718" y="16"/>
                  </a:lnTo>
                  <a:lnTo>
                    <a:pt x="717" y="16"/>
                  </a:lnTo>
                  <a:lnTo>
                    <a:pt x="716" y="16"/>
                  </a:lnTo>
                  <a:lnTo>
                    <a:pt x="712" y="16"/>
                  </a:lnTo>
                  <a:lnTo>
                    <a:pt x="711" y="16"/>
                  </a:lnTo>
                  <a:lnTo>
                    <a:pt x="710" y="16"/>
                  </a:lnTo>
                  <a:lnTo>
                    <a:pt x="710" y="17"/>
                  </a:lnTo>
                  <a:lnTo>
                    <a:pt x="711" y="17"/>
                  </a:lnTo>
                  <a:lnTo>
                    <a:pt x="715" y="17"/>
                  </a:lnTo>
                  <a:close/>
                  <a:moveTo>
                    <a:pt x="786" y="493"/>
                  </a:moveTo>
                  <a:lnTo>
                    <a:pt x="787" y="492"/>
                  </a:lnTo>
                  <a:lnTo>
                    <a:pt x="786" y="492"/>
                  </a:lnTo>
                  <a:lnTo>
                    <a:pt x="786" y="493"/>
                  </a:lnTo>
                  <a:close/>
                  <a:moveTo>
                    <a:pt x="787" y="480"/>
                  </a:moveTo>
                  <a:lnTo>
                    <a:pt x="786" y="480"/>
                  </a:lnTo>
                  <a:lnTo>
                    <a:pt x="786" y="481"/>
                  </a:lnTo>
                  <a:lnTo>
                    <a:pt x="787" y="481"/>
                  </a:lnTo>
                  <a:lnTo>
                    <a:pt x="787" y="480"/>
                  </a:lnTo>
                  <a:close/>
                  <a:moveTo>
                    <a:pt x="789" y="478"/>
                  </a:moveTo>
                  <a:lnTo>
                    <a:pt x="791" y="477"/>
                  </a:lnTo>
                  <a:lnTo>
                    <a:pt x="790" y="477"/>
                  </a:lnTo>
                  <a:lnTo>
                    <a:pt x="789" y="478"/>
                  </a:lnTo>
                  <a:close/>
                  <a:moveTo>
                    <a:pt x="780" y="476"/>
                  </a:moveTo>
                  <a:lnTo>
                    <a:pt x="781" y="476"/>
                  </a:lnTo>
                  <a:lnTo>
                    <a:pt x="781" y="475"/>
                  </a:lnTo>
                  <a:lnTo>
                    <a:pt x="781" y="472"/>
                  </a:lnTo>
                  <a:lnTo>
                    <a:pt x="780" y="475"/>
                  </a:lnTo>
                  <a:lnTo>
                    <a:pt x="780" y="476"/>
                  </a:lnTo>
                  <a:close/>
                  <a:moveTo>
                    <a:pt x="780" y="470"/>
                  </a:moveTo>
                  <a:lnTo>
                    <a:pt x="780" y="471"/>
                  </a:lnTo>
                  <a:lnTo>
                    <a:pt x="781" y="471"/>
                  </a:lnTo>
                  <a:lnTo>
                    <a:pt x="781" y="470"/>
                  </a:lnTo>
                  <a:lnTo>
                    <a:pt x="781" y="469"/>
                  </a:lnTo>
                  <a:lnTo>
                    <a:pt x="780" y="469"/>
                  </a:lnTo>
                  <a:lnTo>
                    <a:pt x="780" y="470"/>
                  </a:lnTo>
                  <a:close/>
                  <a:moveTo>
                    <a:pt x="784" y="469"/>
                  </a:moveTo>
                  <a:lnTo>
                    <a:pt x="784" y="467"/>
                  </a:lnTo>
                  <a:lnTo>
                    <a:pt x="783" y="469"/>
                  </a:lnTo>
                  <a:lnTo>
                    <a:pt x="784" y="469"/>
                  </a:lnTo>
                  <a:close/>
                  <a:moveTo>
                    <a:pt x="886" y="450"/>
                  </a:moveTo>
                  <a:lnTo>
                    <a:pt x="884" y="452"/>
                  </a:lnTo>
                  <a:lnTo>
                    <a:pt x="886" y="452"/>
                  </a:lnTo>
                  <a:lnTo>
                    <a:pt x="886" y="450"/>
                  </a:lnTo>
                  <a:close/>
                  <a:moveTo>
                    <a:pt x="877" y="448"/>
                  </a:moveTo>
                  <a:lnTo>
                    <a:pt x="877" y="446"/>
                  </a:lnTo>
                  <a:lnTo>
                    <a:pt x="876" y="448"/>
                  </a:lnTo>
                  <a:lnTo>
                    <a:pt x="877" y="448"/>
                  </a:lnTo>
                  <a:close/>
                  <a:moveTo>
                    <a:pt x="861" y="431"/>
                  </a:moveTo>
                  <a:lnTo>
                    <a:pt x="863" y="431"/>
                  </a:lnTo>
                  <a:lnTo>
                    <a:pt x="864" y="431"/>
                  </a:lnTo>
                  <a:lnTo>
                    <a:pt x="866" y="431"/>
                  </a:lnTo>
                  <a:lnTo>
                    <a:pt x="866" y="430"/>
                  </a:lnTo>
                  <a:lnTo>
                    <a:pt x="864" y="430"/>
                  </a:lnTo>
                  <a:lnTo>
                    <a:pt x="863" y="430"/>
                  </a:lnTo>
                  <a:lnTo>
                    <a:pt x="861" y="430"/>
                  </a:lnTo>
                  <a:lnTo>
                    <a:pt x="861" y="431"/>
                  </a:lnTo>
                  <a:close/>
                  <a:moveTo>
                    <a:pt x="863" y="427"/>
                  </a:moveTo>
                  <a:lnTo>
                    <a:pt x="863" y="430"/>
                  </a:lnTo>
                  <a:lnTo>
                    <a:pt x="864" y="427"/>
                  </a:lnTo>
                  <a:lnTo>
                    <a:pt x="863" y="427"/>
                  </a:lnTo>
                  <a:close/>
                  <a:moveTo>
                    <a:pt x="866" y="426"/>
                  </a:moveTo>
                  <a:lnTo>
                    <a:pt x="864" y="426"/>
                  </a:lnTo>
                  <a:lnTo>
                    <a:pt x="864" y="427"/>
                  </a:lnTo>
                  <a:lnTo>
                    <a:pt x="866" y="427"/>
                  </a:lnTo>
                  <a:lnTo>
                    <a:pt x="866" y="426"/>
                  </a:lnTo>
                  <a:close/>
                  <a:moveTo>
                    <a:pt x="966" y="426"/>
                  </a:moveTo>
                  <a:lnTo>
                    <a:pt x="966" y="425"/>
                  </a:lnTo>
                  <a:lnTo>
                    <a:pt x="964" y="426"/>
                  </a:lnTo>
                  <a:lnTo>
                    <a:pt x="966" y="426"/>
                  </a:lnTo>
                  <a:close/>
                  <a:moveTo>
                    <a:pt x="964" y="427"/>
                  </a:moveTo>
                  <a:lnTo>
                    <a:pt x="964" y="426"/>
                  </a:lnTo>
                  <a:lnTo>
                    <a:pt x="962" y="427"/>
                  </a:lnTo>
                  <a:lnTo>
                    <a:pt x="964" y="427"/>
                  </a:lnTo>
                  <a:close/>
                  <a:moveTo>
                    <a:pt x="967" y="427"/>
                  </a:moveTo>
                  <a:lnTo>
                    <a:pt x="967" y="426"/>
                  </a:lnTo>
                  <a:lnTo>
                    <a:pt x="968" y="425"/>
                  </a:lnTo>
                  <a:lnTo>
                    <a:pt x="967" y="425"/>
                  </a:lnTo>
                  <a:lnTo>
                    <a:pt x="966" y="426"/>
                  </a:lnTo>
                  <a:lnTo>
                    <a:pt x="966" y="427"/>
                  </a:lnTo>
                  <a:lnTo>
                    <a:pt x="967" y="427"/>
                  </a:lnTo>
                  <a:close/>
                  <a:moveTo>
                    <a:pt x="970" y="424"/>
                  </a:moveTo>
                  <a:lnTo>
                    <a:pt x="969" y="424"/>
                  </a:lnTo>
                  <a:lnTo>
                    <a:pt x="968" y="425"/>
                  </a:lnTo>
                  <a:lnTo>
                    <a:pt x="969" y="425"/>
                  </a:lnTo>
                  <a:lnTo>
                    <a:pt x="970" y="424"/>
                  </a:lnTo>
                  <a:close/>
                  <a:moveTo>
                    <a:pt x="867" y="426"/>
                  </a:moveTo>
                  <a:lnTo>
                    <a:pt x="869" y="425"/>
                  </a:lnTo>
                  <a:lnTo>
                    <a:pt x="867" y="425"/>
                  </a:lnTo>
                  <a:lnTo>
                    <a:pt x="867" y="426"/>
                  </a:lnTo>
                  <a:close/>
                  <a:moveTo>
                    <a:pt x="871" y="425"/>
                  </a:moveTo>
                  <a:lnTo>
                    <a:pt x="871" y="424"/>
                  </a:lnTo>
                  <a:lnTo>
                    <a:pt x="870" y="425"/>
                  </a:lnTo>
                  <a:lnTo>
                    <a:pt x="871" y="425"/>
                  </a:lnTo>
                  <a:close/>
                  <a:moveTo>
                    <a:pt x="975" y="423"/>
                  </a:moveTo>
                  <a:lnTo>
                    <a:pt x="975" y="424"/>
                  </a:lnTo>
                  <a:lnTo>
                    <a:pt x="977" y="423"/>
                  </a:lnTo>
                  <a:lnTo>
                    <a:pt x="975" y="423"/>
                  </a:lnTo>
                  <a:close/>
                  <a:moveTo>
                    <a:pt x="985" y="423"/>
                  </a:moveTo>
                  <a:lnTo>
                    <a:pt x="985" y="424"/>
                  </a:lnTo>
                  <a:lnTo>
                    <a:pt x="986" y="424"/>
                  </a:lnTo>
                  <a:lnTo>
                    <a:pt x="986" y="423"/>
                  </a:lnTo>
                  <a:lnTo>
                    <a:pt x="985" y="423"/>
                  </a:lnTo>
                  <a:close/>
                  <a:moveTo>
                    <a:pt x="832" y="419"/>
                  </a:moveTo>
                  <a:lnTo>
                    <a:pt x="831" y="419"/>
                  </a:lnTo>
                  <a:lnTo>
                    <a:pt x="831" y="421"/>
                  </a:lnTo>
                  <a:lnTo>
                    <a:pt x="832" y="421"/>
                  </a:lnTo>
                  <a:lnTo>
                    <a:pt x="832" y="419"/>
                  </a:lnTo>
                  <a:close/>
                  <a:moveTo>
                    <a:pt x="913" y="404"/>
                  </a:moveTo>
                  <a:lnTo>
                    <a:pt x="913" y="406"/>
                  </a:lnTo>
                  <a:lnTo>
                    <a:pt x="915" y="404"/>
                  </a:lnTo>
                  <a:lnTo>
                    <a:pt x="913" y="404"/>
                  </a:lnTo>
                  <a:close/>
                  <a:moveTo>
                    <a:pt x="65" y="404"/>
                  </a:moveTo>
                  <a:lnTo>
                    <a:pt x="62" y="403"/>
                  </a:lnTo>
                  <a:lnTo>
                    <a:pt x="62" y="404"/>
                  </a:lnTo>
                  <a:lnTo>
                    <a:pt x="65" y="404"/>
                  </a:lnTo>
                  <a:close/>
                  <a:moveTo>
                    <a:pt x="979" y="404"/>
                  </a:moveTo>
                  <a:lnTo>
                    <a:pt x="981" y="404"/>
                  </a:lnTo>
                  <a:lnTo>
                    <a:pt x="981" y="403"/>
                  </a:lnTo>
                  <a:lnTo>
                    <a:pt x="979" y="403"/>
                  </a:lnTo>
                  <a:lnTo>
                    <a:pt x="978" y="404"/>
                  </a:lnTo>
                  <a:lnTo>
                    <a:pt x="979" y="404"/>
                  </a:lnTo>
                  <a:close/>
                  <a:moveTo>
                    <a:pt x="62" y="403"/>
                  </a:moveTo>
                  <a:lnTo>
                    <a:pt x="62" y="401"/>
                  </a:lnTo>
                  <a:lnTo>
                    <a:pt x="61" y="401"/>
                  </a:lnTo>
                  <a:lnTo>
                    <a:pt x="61" y="403"/>
                  </a:lnTo>
                  <a:lnTo>
                    <a:pt x="62" y="403"/>
                  </a:lnTo>
                  <a:close/>
                  <a:moveTo>
                    <a:pt x="60" y="400"/>
                  </a:moveTo>
                  <a:lnTo>
                    <a:pt x="60" y="401"/>
                  </a:lnTo>
                  <a:lnTo>
                    <a:pt x="61" y="401"/>
                  </a:lnTo>
                  <a:lnTo>
                    <a:pt x="60" y="400"/>
                  </a:lnTo>
                  <a:close/>
                  <a:moveTo>
                    <a:pt x="60" y="397"/>
                  </a:moveTo>
                  <a:lnTo>
                    <a:pt x="59" y="397"/>
                  </a:lnTo>
                  <a:lnTo>
                    <a:pt x="60" y="398"/>
                  </a:lnTo>
                  <a:lnTo>
                    <a:pt x="60" y="397"/>
                  </a:lnTo>
                  <a:close/>
                  <a:moveTo>
                    <a:pt x="32" y="392"/>
                  </a:moveTo>
                  <a:lnTo>
                    <a:pt x="31" y="395"/>
                  </a:lnTo>
                  <a:lnTo>
                    <a:pt x="30" y="395"/>
                  </a:lnTo>
                  <a:lnTo>
                    <a:pt x="30" y="396"/>
                  </a:lnTo>
                  <a:lnTo>
                    <a:pt x="31" y="396"/>
                  </a:lnTo>
                  <a:lnTo>
                    <a:pt x="32" y="396"/>
                  </a:lnTo>
                  <a:lnTo>
                    <a:pt x="32" y="395"/>
                  </a:lnTo>
                  <a:lnTo>
                    <a:pt x="32" y="392"/>
                  </a:lnTo>
                  <a:close/>
                  <a:moveTo>
                    <a:pt x="68" y="395"/>
                  </a:moveTo>
                  <a:lnTo>
                    <a:pt x="68" y="392"/>
                  </a:lnTo>
                  <a:lnTo>
                    <a:pt x="67" y="395"/>
                  </a:lnTo>
                  <a:lnTo>
                    <a:pt x="68" y="395"/>
                  </a:lnTo>
                  <a:close/>
                  <a:moveTo>
                    <a:pt x="969" y="392"/>
                  </a:moveTo>
                  <a:lnTo>
                    <a:pt x="969" y="395"/>
                  </a:lnTo>
                  <a:lnTo>
                    <a:pt x="970" y="395"/>
                  </a:lnTo>
                  <a:lnTo>
                    <a:pt x="970" y="392"/>
                  </a:lnTo>
                  <a:lnTo>
                    <a:pt x="969" y="392"/>
                  </a:lnTo>
                  <a:close/>
                  <a:moveTo>
                    <a:pt x="56" y="391"/>
                  </a:moveTo>
                  <a:lnTo>
                    <a:pt x="57" y="392"/>
                  </a:lnTo>
                  <a:lnTo>
                    <a:pt x="59" y="392"/>
                  </a:lnTo>
                  <a:lnTo>
                    <a:pt x="59" y="391"/>
                  </a:lnTo>
                  <a:lnTo>
                    <a:pt x="57" y="391"/>
                  </a:lnTo>
                  <a:lnTo>
                    <a:pt x="56" y="391"/>
                  </a:lnTo>
                  <a:close/>
                  <a:moveTo>
                    <a:pt x="966" y="392"/>
                  </a:moveTo>
                  <a:lnTo>
                    <a:pt x="967" y="392"/>
                  </a:lnTo>
                  <a:lnTo>
                    <a:pt x="967" y="391"/>
                  </a:lnTo>
                  <a:lnTo>
                    <a:pt x="966" y="391"/>
                  </a:lnTo>
                  <a:lnTo>
                    <a:pt x="966" y="392"/>
                  </a:lnTo>
                  <a:close/>
                  <a:moveTo>
                    <a:pt x="961" y="390"/>
                  </a:moveTo>
                  <a:lnTo>
                    <a:pt x="960" y="390"/>
                  </a:lnTo>
                  <a:lnTo>
                    <a:pt x="960" y="391"/>
                  </a:lnTo>
                  <a:lnTo>
                    <a:pt x="961" y="391"/>
                  </a:lnTo>
                  <a:lnTo>
                    <a:pt x="961" y="390"/>
                  </a:lnTo>
                  <a:close/>
                  <a:moveTo>
                    <a:pt x="979" y="389"/>
                  </a:moveTo>
                  <a:lnTo>
                    <a:pt x="979" y="390"/>
                  </a:lnTo>
                  <a:lnTo>
                    <a:pt x="981" y="390"/>
                  </a:lnTo>
                  <a:lnTo>
                    <a:pt x="983" y="390"/>
                  </a:lnTo>
                  <a:lnTo>
                    <a:pt x="983" y="389"/>
                  </a:lnTo>
                  <a:lnTo>
                    <a:pt x="983" y="387"/>
                  </a:lnTo>
                  <a:lnTo>
                    <a:pt x="981" y="387"/>
                  </a:lnTo>
                  <a:lnTo>
                    <a:pt x="979" y="387"/>
                  </a:lnTo>
                  <a:lnTo>
                    <a:pt x="979" y="389"/>
                  </a:lnTo>
                  <a:close/>
                  <a:moveTo>
                    <a:pt x="61" y="389"/>
                  </a:moveTo>
                  <a:lnTo>
                    <a:pt x="62" y="389"/>
                  </a:lnTo>
                  <a:lnTo>
                    <a:pt x="62" y="387"/>
                  </a:lnTo>
                  <a:lnTo>
                    <a:pt x="61" y="389"/>
                  </a:lnTo>
                  <a:close/>
                  <a:moveTo>
                    <a:pt x="858" y="380"/>
                  </a:moveTo>
                  <a:lnTo>
                    <a:pt x="858" y="379"/>
                  </a:lnTo>
                  <a:lnTo>
                    <a:pt x="855" y="379"/>
                  </a:lnTo>
                  <a:lnTo>
                    <a:pt x="855" y="380"/>
                  </a:lnTo>
                  <a:lnTo>
                    <a:pt x="858" y="380"/>
                  </a:lnTo>
                  <a:close/>
                  <a:moveTo>
                    <a:pt x="962" y="380"/>
                  </a:moveTo>
                  <a:lnTo>
                    <a:pt x="964" y="380"/>
                  </a:lnTo>
                  <a:lnTo>
                    <a:pt x="964" y="379"/>
                  </a:lnTo>
                  <a:lnTo>
                    <a:pt x="962" y="379"/>
                  </a:lnTo>
                  <a:lnTo>
                    <a:pt x="962" y="380"/>
                  </a:lnTo>
                  <a:close/>
                  <a:moveTo>
                    <a:pt x="44" y="374"/>
                  </a:moveTo>
                  <a:lnTo>
                    <a:pt x="45" y="374"/>
                  </a:lnTo>
                  <a:lnTo>
                    <a:pt x="45" y="373"/>
                  </a:lnTo>
                  <a:lnTo>
                    <a:pt x="44" y="373"/>
                  </a:lnTo>
                  <a:lnTo>
                    <a:pt x="42" y="374"/>
                  </a:lnTo>
                  <a:lnTo>
                    <a:pt x="43" y="374"/>
                  </a:lnTo>
                  <a:lnTo>
                    <a:pt x="44" y="374"/>
                  </a:lnTo>
                  <a:close/>
                  <a:moveTo>
                    <a:pt x="920" y="373"/>
                  </a:moveTo>
                  <a:lnTo>
                    <a:pt x="917" y="374"/>
                  </a:lnTo>
                  <a:lnTo>
                    <a:pt x="920" y="374"/>
                  </a:lnTo>
                  <a:lnTo>
                    <a:pt x="920" y="373"/>
                  </a:lnTo>
                  <a:close/>
                  <a:moveTo>
                    <a:pt x="49" y="370"/>
                  </a:moveTo>
                  <a:lnTo>
                    <a:pt x="50" y="370"/>
                  </a:lnTo>
                  <a:lnTo>
                    <a:pt x="49" y="369"/>
                  </a:lnTo>
                  <a:lnTo>
                    <a:pt x="49" y="370"/>
                  </a:lnTo>
                  <a:close/>
                  <a:moveTo>
                    <a:pt x="45" y="370"/>
                  </a:moveTo>
                  <a:lnTo>
                    <a:pt x="44" y="370"/>
                  </a:lnTo>
                  <a:lnTo>
                    <a:pt x="44" y="372"/>
                  </a:lnTo>
                  <a:lnTo>
                    <a:pt x="45" y="372"/>
                  </a:lnTo>
                  <a:lnTo>
                    <a:pt x="48" y="372"/>
                  </a:lnTo>
                  <a:lnTo>
                    <a:pt x="49" y="372"/>
                  </a:lnTo>
                  <a:lnTo>
                    <a:pt x="49" y="370"/>
                  </a:lnTo>
                  <a:lnTo>
                    <a:pt x="48" y="370"/>
                  </a:lnTo>
                  <a:lnTo>
                    <a:pt x="45" y="370"/>
                  </a:lnTo>
                  <a:close/>
                  <a:moveTo>
                    <a:pt x="968" y="372"/>
                  </a:moveTo>
                  <a:lnTo>
                    <a:pt x="969" y="372"/>
                  </a:lnTo>
                  <a:lnTo>
                    <a:pt x="969" y="370"/>
                  </a:lnTo>
                  <a:lnTo>
                    <a:pt x="968" y="370"/>
                  </a:lnTo>
                  <a:lnTo>
                    <a:pt x="968" y="372"/>
                  </a:lnTo>
                  <a:close/>
                  <a:moveTo>
                    <a:pt x="43" y="369"/>
                  </a:moveTo>
                  <a:lnTo>
                    <a:pt x="42" y="370"/>
                  </a:lnTo>
                  <a:lnTo>
                    <a:pt x="43" y="370"/>
                  </a:lnTo>
                  <a:lnTo>
                    <a:pt x="44" y="370"/>
                  </a:lnTo>
                  <a:lnTo>
                    <a:pt x="44" y="369"/>
                  </a:lnTo>
                  <a:lnTo>
                    <a:pt x="43" y="369"/>
                  </a:lnTo>
                  <a:close/>
                  <a:moveTo>
                    <a:pt x="40" y="369"/>
                  </a:moveTo>
                  <a:lnTo>
                    <a:pt x="42" y="370"/>
                  </a:lnTo>
                  <a:lnTo>
                    <a:pt x="42" y="369"/>
                  </a:lnTo>
                  <a:lnTo>
                    <a:pt x="40" y="369"/>
                  </a:lnTo>
                  <a:close/>
                  <a:moveTo>
                    <a:pt x="30" y="368"/>
                  </a:moveTo>
                  <a:lnTo>
                    <a:pt x="27" y="368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0" y="368"/>
                  </a:lnTo>
                  <a:close/>
                  <a:moveTo>
                    <a:pt x="32" y="369"/>
                  </a:moveTo>
                  <a:lnTo>
                    <a:pt x="32" y="368"/>
                  </a:lnTo>
                  <a:lnTo>
                    <a:pt x="31" y="369"/>
                  </a:lnTo>
                  <a:lnTo>
                    <a:pt x="32" y="369"/>
                  </a:lnTo>
                  <a:close/>
                  <a:moveTo>
                    <a:pt x="36" y="361"/>
                  </a:moveTo>
                  <a:lnTo>
                    <a:pt x="38" y="362"/>
                  </a:lnTo>
                  <a:lnTo>
                    <a:pt x="38" y="361"/>
                  </a:lnTo>
                  <a:lnTo>
                    <a:pt x="36" y="361"/>
                  </a:lnTo>
                  <a:close/>
                  <a:moveTo>
                    <a:pt x="34" y="358"/>
                  </a:moveTo>
                  <a:lnTo>
                    <a:pt x="34" y="359"/>
                  </a:lnTo>
                  <a:lnTo>
                    <a:pt x="36" y="359"/>
                  </a:lnTo>
                  <a:lnTo>
                    <a:pt x="38" y="359"/>
                  </a:lnTo>
                  <a:lnTo>
                    <a:pt x="38" y="358"/>
                  </a:lnTo>
                  <a:lnTo>
                    <a:pt x="39" y="356"/>
                  </a:lnTo>
                  <a:lnTo>
                    <a:pt x="39" y="355"/>
                  </a:lnTo>
                  <a:lnTo>
                    <a:pt x="38" y="355"/>
                  </a:lnTo>
                  <a:lnTo>
                    <a:pt x="36" y="356"/>
                  </a:lnTo>
                  <a:lnTo>
                    <a:pt x="34" y="358"/>
                  </a:lnTo>
                  <a:close/>
                  <a:moveTo>
                    <a:pt x="975" y="358"/>
                  </a:moveTo>
                  <a:lnTo>
                    <a:pt x="975" y="356"/>
                  </a:lnTo>
                  <a:lnTo>
                    <a:pt x="974" y="356"/>
                  </a:lnTo>
                  <a:lnTo>
                    <a:pt x="974" y="358"/>
                  </a:lnTo>
                  <a:lnTo>
                    <a:pt x="975" y="359"/>
                  </a:lnTo>
                  <a:lnTo>
                    <a:pt x="975" y="358"/>
                  </a:lnTo>
                  <a:close/>
                  <a:moveTo>
                    <a:pt x="36" y="351"/>
                  </a:moveTo>
                  <a:lnTo>
                    <a:pt x="36" y="352"/>
                  </a:lnTo>
                  <a:lnTo>
                    <a:pt x="38" y="351"/>
                  </a:lnTo>
                  <a:lnTo>
                    <a:pt x="36" y="351"/>
                  </a:lnTo>
                  <a:close/>
                  <a:moveTo>
                    <a:pt x="978" y="352"/>
                  </a:moveTo>
                  <a:lnTo>
                    <a:pt x="979" y="352"/>
                  </a:lnTo>
                  <a:lnTo>
                    <a:pt x="979" y="351"/>
                  </a:lnTo>
                  <a:lnTo>
                    <a:pt x="978" y="351"/>
                  </a:lnTo>
                  <a:lnTo>
                    <a:pt x="978" y="352"/>
                  </a:lnTo>
                  <a:close/>
                  <a:moveTo>
                    <a:pt x="667" y="350"/>
                  </a:moveTo>
                  <a:lnTo>
                    <a:pt x="667" y="351"/>
                  </a:lnTo>
                  <a:lnTo>
                    <a:pt x="669" y="351"/>
                  </a:lnTo>
                  <a:lnTo>
                    <a:pt x="671" y="351"/>
                  </a:lnTo>
                  <a:lnTo>
                    <a:pt x="671" y="350"/>
                  </a:lnTo>
                  <a:lnTo>
                    <a:pt x="669" y="350"/>
                  </a:lnTo>
                  <a:lnTo>
                    <a:pt x="667" y="350"/>
                  </a:lnTo>
                  <a:close/>
                  <a:moveTo>
                    <a:pt x="44" y="346"/>
                  </a:moveTo>
                  <a:lnTo>
                    <a:pt x="43" y="346"/>
                  </a:lnTo>
                  <a:lnTo>
                    <a:pt x="43" y="347"/>
                  </a:lnTo>
                  <a:lnTo>
                    <a:pt x="44" y="346"/>
                  </a:lnTo>
                  <a:close/>
                  <a:moveTo>
                    <a:pt x="978" y="345"/>
                  </a:moveTo>
                  <a:lnTo>
                    <a:pt x="978" y="344"/>
                  </a:lnTo>
                  <a:lnTo>
                    <a:pt x="977" y="344"/>
                  </a:lnTo>
                  <a:lnTo>
                    <a:pt x="977" y="345"/>
                  </a:lnTo>
                  <a:lnTo>
                    <a:pt x="978" y="345"/>
                  </a:lnTo>
                  <a:close/>
                  <a:moveTo>
                    <a:pt x="672" y="343"/>
                  </a:moveTo>
                  <a:lnTo>
                    <a:pt x="672" y="341"/>
                  </a:lnTo>
                  <a:lnTo>
                    <a:pt x="671" y="343"/>
                  </a:lnTo>
                  <a:lnTo>
                    <a:pt x="672" y="343"/>
                  </a:lnTo>
                  <a:close/>
                  <a:moveTo>
                    <a:pt x="9" y="339"/>
                  </a:moveTo>
                  <a:lnTo>
                    <a:pt x="9" y="338"/>
                  </a:lnTo>
                  <a:lnTo>
                    <a:pt x="8" y="338"/>
                  </a:lnTo>
                  <a:lnTo>
                    <a:pt x="8" y="339"/>
                  </a:lnTo>
                  <a:lnTo>
                    <a:pt x="9" y="339"/>
                  </a:lnTo>
                  <a:close/>
                  <a:moveTo>
                    <a:pt x="38" y="334"/>
                  </a:moveTo>
                  <a:lnTo>
                    <a:pt x="38" y="333"/>
                  </a:lnTo>
                  <a:lnTo>
                    <a:pt x="36" y="333"/>
                  </a:lnTo>
                  <a:lnTo>
                    <a:pt x="36" y="334"/>
                  </a:lnTo>
                  <a:lnTo>
                    <a:pt x="38" y="335"/>
                  </a:lnTo>
                  <a:lnTo>
                    <a:pt x="38" y="334"/>
                  </a:lnTo>
                  <a:close/>
                  <a:moveTo>
                    <a:pt x="673" y="333"/>
                  </a:moveTo>
                  <a:lnTo>
                    <a:pt x="673" y="332"/>
                  </a:lnTo>
                  <a:lnTo>
                    <a:pt x="672" y="333"/>
                  </a:lnTo>
                  <a:lnTo>
                    <a:pt x="673" y="333"/>
                  </a:lnTo>
                  <a:close/>
                  <a:moveTo>
                    <a:pt x="0" y="328"/>
                  </a:moveTo>
                  <a:lnTo>
                    <a:pt x="0" y="329"/>
                  </a:lnTo>
                  <a:lnTo>
                    <a:pt x="4" y="328"/>
                  </a:lnTo>
                  <a:lnTo>
                    <a:pt x="3" y="328"/>
                  </a:lnTo>
                  <a:lnTo>
                    <a:pt x="0" y="328"/>
                  </a:lnTo>
                  <a:close/>
                  <a:moveTo>
                    <a:pt x="49" y="328"/>
                  </a:moveTo>
                  <a:lnTo>
                    <a:pt x="48" y="328"/>
                  </a:lnTo>
                  <a:lnTo>
                    <a:pt x="48" y="329"/>
                  </a:lnTo>
                  <a:lnTo>
                    <a:pt x="49" y="328"/>
                  </a:lnTo>
                  <a:close/>
                  <a:moveTo>
                    <a:pt x="675" y="328"/>
                  </a:moveTo>
                  <a:lnTo>
                    <a:pt x="673" y="328"/>
                  </a:lnTo>
                  <a:lnTo>
                    <a:pt x="672" y="328"/>
                  </a:lnTo>
                  <a:lnTo>
                    <a:pt x="672" y="329"/>
                  </a:lnTo>
                  <a:lnTo>
                    <a:pt x="673" y="329"/>
                  </a:lnTo>
                  <a:lnTo>
                    <a:pt x="675" y="328"/>
                  </a:lnTo>
                  <a:close/>
                  <a:moveTo>
                    <a:pt x="983" y="327"/>
                  </a:moveTo>
                  <a:lnTo>
                    <a:pt x="981" y="327"/>
                  </a:lnTo>
                  <a:lnTo>
                    <a:pt x="981" y="328"/>
                  </a:lnTo>
                  <a:lnTo>
                    <a:pt x="983" y="328"/>
                  </a:lnTo>
                  <a:lnTo>
                    <a:pt x="983" y="327"/>
                  </a:lnTo>
                  <a:close/>
                  <a:moveTo>
                    <a:pt x="32" y="326"/>
                  </a:moveTo>
                  <a:lnTo>
                    <a:pt x="31" y="327"/>
                  </a:lnTo>
                  <a:lnTo>
                    <a:pt x="32" y="327"/>
                  </a:lnTo>
                  <a:lnTo>
                    <a:pt x="32" y="326"/>
                  </a:lnTo>
                  <a:close/>
                  <a:moveTo>
                    <a:pt x="50" y="326"/>
                  </a:moveTo>
                  <a:lnTo>
                    <a:pt x="49" y="327"/>
                  </a:lnTo>
                  <a:lnTo>
                    <a:pt x="50" y="327"/>
                  </a:lnTo>
                  <a:lnTo>
                    <a:pt x="50" y="326"/>
                  </a:lnTo>
                  <a:close/>
                  <a:moveTo>
                    <a:pt x="929" y="326"/>
                  </a:moveTo>
                  <a:lnTo>
                    <a:pt x="928" y="327"/>
                  </a:lnTo>
                  <a:lnTo>
                    <a:pt x="929" y="327"/>
                  </a:lnTo>
                  <a:lnTo>
                    <a:pt x="929" y="326"/>
                  </a:lnTo>
                  <a:close/>
                  <a:moveTo>
                    <a:pt x="981" y="326"/>
                  </a:moveTo>
                  <a:lnTo>
                    <a:pt x="979" y="326"/>
                  </a:lnTo>
                  <a:lnTo>
                    <a:pt x="979" y="327"/>
                  </a:lnTo>
                  <a:lnTo>
                    <a:pt x="981" y="326"/>
                  </a:lnTo>
                  <a:close/>
                  <a:moveTo>
                    <a:pt x="39" y="326"/>
                  </a:moveTo>
                  <a:lnTo>
                    <a:pt x="40" y="326"/>
                  </a:lnTo>
                  <a:lnTo>
                    <a:pt x="40" y="324"/>
                  </a:lnTo>
                  <a:lnTo>
                    <a:pt x="39" y="326"/>
                  </a:lnTo>
                  <a:close/>
                  <a:moveTo>
                    <a:pt x="977" y="323"/>
                  </a:moveTo>
                  <a:lnTo>
                    <a:pt x="975" y="321"/>
                  </a:lnTo>
                  <a:lnTo>
                    <a:pt x="974" y="323"/>
                  </a:lnTo>
                  <a:lnTo>
                    <a:pt x="975" y="323"/>
                  </a:lnTo>
                  <a:lnTo>
                    <a:pt x="977" y="323"/>
                  </a:lnTo>
                  <a:close/>
                  <a:moveTo>
                    <a:pt x="974" y="323"/>
                  </a:moveTo>
                  <a:lnTo>
                    <a:pt x="973" y="323"/>
                  </a:lnTo>
                  <a:lnTo>
                    <a:pt x="974" y="324"/>
                  </a:lnTo>
                  <a:lnTo>
                    <a:pt x="974" y="323"/>
                  </a:lnTo>
                  <a:close/>
                  <a:moveTo>
                    <a:pt x="34" y="319"/>
                  </a:moveTo>
                  <a:lnTo>
                    <a:pt x="34" y="321"/>
                  </a:lnTo>
                  <a:lnTo>
                    <a:pt x="36" y="321"/>
                  </a:lnTo>
                  <a:lnTo>
                    <a:pt x="36" y="319"/>
                  </a:lnTo>
                  <a:lnTo>
                    <a:pt x="34" y="319"/>
                  </a:lnTo>
                  <a:close/>
                  <a:moveTo>
                    <a:pt x="36" y="318"/>
                  </a:moveTo>
                  <a:lnTo>
                    <a:pt x="36" y="319"/>
                  </a:lnTo>
                  <a:lnTo>
                    <a:pt x="38" y="318"/>
                  </a:lnTo>
                  <a:lnTo>
                    <a:pt x="36" y="318"/>
                  </a:lnTo>
                  <a:close/>
                  <a:moveTo>
                    <a:pt x="40" y="315"/>
                  </a:moveTo>
                  <a:lnTo>
                    <a:pt x="39" y="316"/>
                  </a:lnTo>
                  <a:lnTo>
                    <a:pt x="39" y="317"/>
                  </a:lnTo>
                  <a:lnTo>
                    <a:pt x="40" y="317"/>
                  </a:lnTo>
                  <a:lnTo>
                    <a:pt x="40" y="316"/>
                  </a:lnTo>
                  <a:lnTo>
                    <a:pt x="40" y="315"/>
                  </a:lnTo>
                  <a:close/>
                  <a:moveTo>
                    <a:pt x="44" y="316"/>
                  </a:moveTo>
                  <a:lnTo>
                    <a:pt x="44" y="317"/>
                  </a:lnTo>
                  <a:lnTo>
                    <a:pt x="45" y="317"/>
                  </a:lnTo>
                  <a:lnTo>
                    <a:pt x="45" y="316"/>
                  </a:lnTo>
                  <a:lnTo>
                    <a:pt x="44" y="316"/>
                  </a:lnTo>
                  <a:close/>
                  <a:moveTo>
                    <a:pt x="44" y="312"/>
                  </a:moveTo>
                  <a:lnTo>
                    <a:pt x="44" y="315"/>
                  </a:lnTo>
                  <a:lnTo>
                    <a:pt x="45" y="315"/>
                  </a:lnTo>
                  <a:lnTo>
                    <a:pt x="45" y="312"/>
                  </a:lnTo>
                  <a:lnTo>
                    <a:pt x="44" y="312"/>
                  </a:lnTo>
                  <a:close/>
                  <a:moveTo>
                    <a:pt x="43" y="312"/>
                  </a:moveTo>
                  <a:lnTo>
                    <a:pt x="43" y="311"/>
                  </a:lnTo>
                  <a:lnTo>
                    <a:pt x="42" y="312"/>
                  </a:lnTo>
                  <a:lnTo>
                    <a:pt x="43" y="312"/>
                  </a:lnTo>
                  <a:close/>
                  <a:moveTo>
                    <a:pt x="970" y="311"/>
                  </a:moveTo>
                  <a:lnTo>
                    <a:pt x="970" y="310"/>
                  </a:lnTo>
                  <a:lnTo>
                    <a:pt x="970" y="309"/>
                  </a:lnTo>
                  <a:lnTo>
                    <a:pt x="969" y="310"/>
                  </a:lnTo>
                  <a:lnTo>
                    <a:pt x="969" y="311"/>
                  </a:lnTo>
                  <a:lnTo>
                    <a:pt x="970" y="311"/>
                  </a:lnTo>
                  <a:close/>
                  <a:moveTo>
                    <a:pt x="44" y="309"/>
                  </a:moveTo>
                  <a:lnTo>
                    <a:pt x="43" y="309"/>
                  </a:lnTo>
                  <a:lnTo>
                    <a:pt x="43" y="310"/>
                  </a:lnTo>
                  <a:lnTo>
                    <a:pt x="44" y="310"/>
                  </a:lnTo>
                  <a:lnTo>
                    <a:pt x="44" y="309"/>
                  </a:lnTo>
                  <a:close/>
                  <a:moveTo>
                    <a:pt x="42" y="310"/>
                  </a:moveTo>
                  <a:lnTo>
                    <a:pt x="42" y="311"/>
                  </a:lnTo>
                  <a:lnTo>
                    <a:pt x="43" y="311"/>
                  </a:lnTo>
                  <a:lnTo>
                    <a:pt x="43" y="310"/>
                  </a:lnTo>
                  <a:lnTo>
                    <a:pt x="42" y="310"/>
                  </a:lnTo>
                  <a:close/>
                  <a:moveTo>
                    <a:pt x="50" y="306"/>
                  </a:moveTo>
                  <a:lnTo>
                    <a:pt x="50" y="307"/>
                  </a:lnTo>
                  <a:lnTo>
                    <a:pt x="51" y="307"/>
                  </a:lnTo>
                  <a:lnTo>
                    <a:pt x="51" y="306"/>
                  </a:lnTo>
                  <a:lnTo>
                    <a:pt x="50" y="306"/>
                  </a:lnTo>
                  <a:close/>
                  <a:moveTo>
                    <a:pt x="690" y="306"/>
                  </a:moveTo>
                  <a:lnTo>
                    <a:pt x="692" y="306"/>
                  </a:lnTo>
                  <a:lnTo>
                    <a:pt x="694" y="305"/>
                  </a:lnTo>
                  <a:lnTo>
                    <a:pt x="692" y="305"/>
                  </a:lnTo>
                  <a:lnTo>
                    <a:pt x="690" y="306"/>
                  </a:lnTo>
                  <a:close/>
                  <a:moveTo>
                    <a:pt x="964" y="306"/>
                  </a:moveTo>
                  <a:lnTo>
                    <a:pt x="964" y="305"/>
                  </a:lnTo>
                  <a:lnTo>
                    <a:pt x="962" y="305"/>
                  </a:lnTo>
                  <a:lnTo>
                    <a:pt x="961" y="305"/>
                  </a:lnTo>
                  <a:lnTo>
                    <a:pt x="961" y="306"/>
                  </a:lnTo>
                  <a:lnTo>
                    <a:pt x="962" y="306"/>
                  </a:lnTo>
                  <a:lnTo>
                    <a:pt x="964" y="306"/>
                  </a:lnTo>
                  <a:close/>
                  <a:moveTo>
                    <a:pt x="698" y="305"/>
                  </a:moveTo>
                  <a:lnTo>
                    <a:pt x="699" y="305"/>
                  </a:lnTo>
                  <a:lnTo>
                    <a:pt x="700" y="305"/>
                  </a:lnTo>
                  <a:lnTo>
                    <a:pt x="700" y="302"/>
                  </a:lnTo>
                  <a:lnTo>
                    <a:pt x="698" y="305"/>
                  </a:lnTo>
                  <a:close/>
                  <a:moveTo>
                    <a:pt x="60" y="301"/>
                  </a:moveTo>
                  <a:lnTo>
                    <a:pt x="60" y="302"/>
                  </a:lnTo>
                  <a:lnTo>
                    <a:pt x="61" y="301"/>
                  </a:lnTo>
                  <a:lnTo>
                    <a:pt x="60" y="301"/>
                  </a:lnTo>
                  <a:close/>
                  <a:moveTo>
                    <a:pt x="709" y="289"/>
                  </a:moveTo>
                  <a:lnTo>
                    <a:pt x="707" y="289"/>
                  </a:lnTo>
                  <a:lnTo>
                    <a:pt x="707" y="290"/>
                  </a:lnTo>
                  <a:lnTo>
                    <a:pt x="709" y="289"/>
                  </a:lnTo>
                  <a:close/>
                  <a:moveTo>
                    <a:pt x="711" y="288"/>
                  </a:moveTo>
                  <a:lnTo>
                    <a:pt x="711" y="285"/>
                  </a:lnTo>
                  <a:lnTo>
                    <a:pt x="710" y="285"/>
                  </a:lnTo>
                  <a:lnTo>
                    <a:pt x="710" y="288"/>
                  </a:lnTo>
                  <a:lnTo>
                    <a:pt x="711" y="288"/>
                  </a:lnTo>
                  <a:close/>
                  <a:moveTo>
                    <a:pt x="934" y="284"/>
                  </a:moveTo>
                  <a:lnTo>
                    <a:pt x="933" y="284"/>
                  </a:lnTo>
                  <a:lnTo>
                    <a:pt x="933" y="285"/>
                  </a:lnTo>
                  <a:lnTo>
                    <a:pt x="932" y="285"/>
                  </a:lnTo>
                  <a:lnTo>
                    <a:pt x="934" y="288"/>
                  </a:lnTo>
                  <a:lnTo>
                    <a:pt x="934" y="285"/>
                  </a:lnTo>
                  <a:lnTo>
                    <a:pt x="934" y="284"/>
                  </a:lnTo>
                  <a:close/>
                  <a:moveTo>
                    <a:pt x="703" y="282"/>
                  </a:moveTo>
                  <a:lnTo>
                    <a:pt x="701" y="282"/>
                  </a:lnTo>
                  <a:lnTo>
                    <a:pt x="700" y="282"/>
                  </a:lnTo>
                  <a:lnTo>
                    <a:pt x="700" y="283"/>
                  </a:lnTo>
                  <a:lnTo>
                    <a:pt x="699" y="283"/>
                  </a:lnTo>
                  <a:lnTo>
                    <a:pt x="699" y="284"/>
                  </a:lnTo>
                  <a:lnTo>
                    <a:pt x="700" y="284"/>
                  </a:lnTo>
                  <a:lnTo>
                    <a:pt x="704" y="282"/>
                  </a:lnTo>
                  <a:lnTo>
                    <a:pt x="703" y="282"/>
                  </a:lnTo>
                  <a:close/>
                  <a:moveTo>
                    <a:pt x="717" y="282"/>
                  </a:moveTo>
                  <a:lnTo>
                    <a:pt x="718" y="281"/>
                  </a:lnTo>
                  <a:lnTo>
                    <a:pt x="717" y="281"/>
                  </a:lnTo>
                  <a:lnTo>
                    <a:pt x="716" y="282"/>
                  </a:lnTo>
                  <a:lnTo>
                    <a:pt x="716" y="283"/>
                  </a:lnTo>
                  <a:lnTo>
                    <a:pt x="717" y="283"/>
                  </a:lnTo>
                  <a:lnTo>
                    <a:pt x="717" y="282"/>
                  </a:lnTo>
                  <a:close/>
                  <a:moveTo>
                    <a:pt x="715" y="284"/>
                  </a:moveTo>
                  <a:lnTo>
                    <a:pt x="716" y="284"/>
                  </a:lnTo>
                  <a:lnTo>
                    <a:pt x="716" y="283"/>
                  </a:lnTo>
                  <a:lnTo>
                    <a:pt x="715" y="283"/>
                  </a:lnTo>
                  <a:lnTo>
                    <a:pt x="712" y="284"/>
                  </a:lnTo>
                  <a:lnTo>
                    <a:pt x="715" y="284"/>
                  </a:lnTo>
                  <a:close/>
                  <a:moveTo>
                    <a:pt x="726" y="283"/>
                  </a:moveTo>
                  <a:lnTo>
                    <a:pt x="727" y="283"/>
                  </a:lnTo>
                  <a:lnTo>
                    <a:pt x="727" y="282"/>
                  </a:lnTo>
                  <a:lnTo>
                    <a:pt x="726" y="282"/>
                  </a:lnTo>
                  <a:lnTo>
                    <a:pt x="726" y="283"/>
                  </a:lnTo>
                  <a:close/>
                  <a:moveTo>
                    <a:pt x="706" y="282"/>
                  </a:moveTo>
                  <a:lnTo>
                    <a:pt x="707" y="281"/>
                  </a:lnTo>
                  <a:lnTo>
                    <a:pt x="706" y="281"/>
                  </a:lnTo>
                  <a:lnTo>
                    <a:pt x="706" y="282"/>
                  </a:lnTo>
                  <a:close/>
                  <a:moveTo>
                    <a:pt x="933" y="279"/>
                  </a:moveTo>
                  <a:lnTo>
                    <a:pt x="932" y="279"/>
                  </a:lnTo>
                  <a:lnTo>
                    <a:pt x="932" y="281"/>
                  </a:lnTo>
                  <a:lnTo>
                    <a:pt x="933" y="281"/>
                  </a:lnTo>
                  <a:lnTo>
                    <a:pt x="933" y="279"/>
                  </a:lnTo>
                  <a:close/>
                  <a:moveTo>
                    <a:pt x="934" y="279"/>
                  </a:moveTo>
                  <a:lnTo>
                    <a:pt x="933" y="281"/>
                  </a:lnTo>
                  <a:lnTo>
                    <a:pt x="934" y="281"/>
                  </a:lnTo>
                  <a:lnTo>
                    <a:pt x="934" y="279"/>
                  </a:lnTo>
                  <a:close/>
                  <a:moveTo>
                    <a:pt x="710" y="276"/>
                  </a:moveTo>
                  <a:lnTo>
                    <a:pt x="709" y="278"/>
                  </a:lnTo>
                  <a:lnTo>
                    <a:pt x="710" y="278"/>
                  </a:lnTo>
                  <a:lnTo>
                    <a:pt x="710" y="276"/>
                  </a:lnTo>
                  <a:close/>
                  <a:moveTo>
                    <a:pt x="711" y="275"/>
                  </a:moveTo>
                  <a:lnTo>
                    <a:pt x="710" y="275"/>
                  </a:lnTo>
                  <a:lnTo>
                    <a:pt x="710" y="276"/>
                  </a:lnTo>
                  <a:lnTo>
                    <a:pt x="711" y="276"/>
                  </a:lnTo>
                  <a:lnTo>
                    <a:pt x="711" y="275"/>
                  </a:lnTo>
                  <a:close/>
                  <a:moveTo>
                    <a:pt x="718" y="278"/>
                  </a:moveTo>
                  <a:lnTo>
                    <a:pt x="719" y="278"/>
                  </a:lnTo>
                  <a:lnTo>
                    <a:pt x="719" y="276"/>
                  </a:lnTo>
                  <a:lnTo>
                    <a:pt x="718" y="276"/>
                  </a:lnTo>
                  <a:lnTo>
                    <a:pt x="718" y="278"/>
                  </a:lnTo>
                  <a:close/>
                  <a:moveTo>
                    <a:pt x="745" y="276"/>
                  </a:moveTo>
                  <a:lnTo>
                    <a:pt x="745" y="278"/>
                  </a:lnTo>
                  <a:lnTo>
                    <a:pt x="746" y="276"/>
                  </a:lnTo>
                  <a:lnTo>
                    <a:pt x="745" y="276"/>
                  </a:lnTo>
                  <a:close/>
                  <a:moveTo>
                    <a:pt x="707" y="273"/>
                  </a:moveTo>
                  <a:lnTo>
                    <a:pt x="706" y="275"/>
                  </a:lnTo>
                  <a:lnTo>
                    <a:pt x="706" y="276"/>
                  </a:lnTo>
                  <a:lnTo>
                    <a:pt x="707" y="275"/>
                  </a:lnTo>
                  <a:lnTo>
                    <a:pt x="707" y="273"/>
                  </a:lnTo>
                  <a:close/>
                  <a:moveTo>
                    <a:pt x="729" y="267"/>
                  </a:moveTo>
                  <a:lnTo>
                    <a:pt x="730" y="267"/>
                  </a:lnTo>
                  <a:lnTo>
                    <a:pt x="730" y="266"/>
                  </a:lnTo>
                  <a:lnTo>
                    <a:pt x="729" y="266"/>
                  </a:lnTo>
                  <a:lnTo>
                    <a:pt x="728" y="267"/>
                  </a:lnTo>
                  <a:lnTo>
                    <a:pt x="729" y="267"/>
                  </a:lnTo>
                  <a:close/>
                  <a:moveTo>
                    <a:pt x="716" y="264"/>
                  </a:moveTo>
                  <a:lnTo>
                    <a:pt x="715" y="264"/>
                  </a:lnTo>
                  <a:lnTo>
                    <a:pt x="716" y="265"/>
                  </a:lnTo>
                  <a:lnTo>
                    <a:pt x="716" y="264"/>
                  </a:lnTo>
                  <a:close/>
                  <a:moveTo>
                    <a:pt x="934" y="261"/>
                  </a:moveTo>
                  <a:lnTo>
                    <a:pt x="935" y="261"/>
                  </a:lnTo>
                  <a:lnTo>
                    <a:pt x="935" y="259"/>
                  </a:lnTo>
                  <a:lnTo>
                    <a:pt x="935" y="258"/>
                  </a:lnTo>
                  <a:lnTo>
                    <a:pt x="934" y="258"/>
                  </a:lnTo>
                  <a:lnTo>
                    <a:pt x="934" y="259"/>
                  </a:lnTo>
                  <a:lnTo>
                    <a:pt x="934" y="261"/>
                  </a:lnTo>
                  <a:close/>
                  <a:moveTo>
                    <a:pt x="938" y="259"/>
                  </a:moveTo>
                  <a:lnTo>
                    <a:pt x="935" y="261"/>
                  </a:lnTo>
                  <a:lnTo>
                    <a:pt x="938" y="261"/>
                  </a:lnTo>
                  <a:lnTo>
                    <a:pt x="938" y="259"/>
                  </a:lnTo>
                  <a:close/>
                  <a:moveTo>
                    <a:pt x="741" y="249"/>
                  </a:moveTo>
                  <a:lnTo>
                    <a:pt x="743" y="249"/>
                  </a:lnTo>
                  <a:lnTo>
                    <a:pt x="741" y="248"/>
                  </a:lnTo>
                  <a:lnTo>
                    <a:pt x="741" y="249"/>
                  </a:lnTo>
                  <a:close/>
                  <a:moveTo>
                    <a:pt x="736" y="245"/>
                  </a:moveTo>
                  <a:lnTo>
                    <a:pt x="738" y="245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5"/>
                  </a:lnTo>
                  <a:close/>
                  <a:moveTo>
                    <a:pt x="724" y="237"/>
                  </a:moveTo>
                  <a:lnTo>
                    <a:pt x="724" y="236"/>
                  </a:lnTo>
                  <a:lnTo>
                    <a:pt x="722" y="237"/>
                  </a:lnTo>
                  <a:lnTo>
                    <a:pt x="724" y="237"/>
                  </a:lnTo>
                  <a:close/>
                  <a:moveTo>
                    <a:pt x="733" y="230"/>
                  </a:moveTo>
                  <a:lnTo>
                    <a:pt x="730" y="231"/>
                  </a:lnTo>
                  <a:lnTo>
                    <a:pt x="733" y="231"/>
                  </a:lnTo>
                  <a:lnTo>
                    <a:pt x="734" y="231"/>
                  </a:lnTo>
                  <a:lnTo>
                    <a:pt x="735" y="230"/>
                  </a:lnTo>
                  <a:lnTo>
                    <a:pt x="734" y="230"/>
                  </a:lnTo>
                  <a:lnTo>
                    <a:pt x="733" y="230"/>
                  </a:lnTo>
                  <a:close/>
                  <a:moveTo>
                    <a:pt x="881" y="220"/>
                  </a:moveTo>
                  <a:lnTo>
                    <a:pt x="880" y="221"/>
                  </a:lnTo>
                  <a:lnTo>
                    <a:pt x="878" y="221"/>
                  </a:lnTo>
                  <a:lnTo>
                    <a:pt x="877" y="222"/>
                  </a:lnTo>
                  <a:lnTo>
                    <a:pt x="877" y="225"/>
                  </a:lnTo>
                  <a:lnTo>
                    <a:pt x="876" y="225"/>
                  </a:lnTo>
                  <a:lnTo>
                    <a:pt x="876" y="226"/>
                  </a:lnTo>
                  <a:lnTo>
                    <a:pt x="877" y="226"/>
                  </a:lnTo>
                  <a:lnTo>
                    <a:pt x="878" y="226"/>
                  </a:lnTo>
                  <a:lnTo>
                    <a:pt x="878" y="225"/>
                  </a:lnTo>
                  <a:lnTo>
                    <a:pt x="880" y="225"/>
                  </a:lnTo>
                  <a:lnTo>
                    <a:pt x="881" y="225"/>
                  </a:lnTo>
                  <a:lnTo>
                    <a:pt x="882" y="222"/>
                  </a:lnTo>
                  <a:lnTo>
                    <a:pt x="884" y="222"/>
                  </a:lnTo>
                  <a:lnTo>
                    <a:pt x="884" y="221"/>
                  </a:lnTo>
                  <a:lnTo>
                    <a:pt x="884" y="220"/>
                  </a:lnTo>
                  <a:lnTo>
                    <a:pt x="882" y="220"/>
                  </a:lnTo>
                  <a:lnTo>
                    <a:pt x="881" y="220"/>
                  </a:lnTo>
                  <a:close/>
                  <a:moveTo>
                    <a:pt x="864" y="214"/>
                  </a:moveTo>
                  <a:lnTo>
                    <a:pt x="864" y="213"/>
                  </a:lnTo>
                  <a:lnTo>
                    <a:pt x="863" y="214"/>
                  </a:lnTo>
                  <a:lnTo>
                    <a:pt x="864" y="214"/>
                  </a:lnTo>
                  <a:close/>
                  <a:moveTo>
                    <a:pt x="848" y="210"/>
                  </a:moveTo>
                  <a:lnTo>
                    <a:pt x="849" y="210"/>
                  </a:lnTo>
                  <a:lnTo>
                    <a:pt x="849" y="209"/>
                  </a:lnTo>
                  <a:lnTo>
                    <a:pt x="848" y="209"/>
                  </a:lnTo>
                  <a:lnTo>
                    <a:pt x="848" y="210"/>
                  </a:lnTo>
                  <a:close/>
                  <a:moveTo>
                    <a:pt x="599" y="203"/>
                  </a:moveTo>
                  <a:lnTo>
                    <a:pt x="601" y="202"/>
                  </a:lnTo>
                  <a:lnTo>
                    <a:pt x="599" y="202"/>
                  </a:lnTo>
                  <a:lnTo>
                    <a:pt x="599" y="203"/>
                  </a:lnTo>
                  <a:close/>
                  <a:moveTo>
                    <a:pt x="920" y="203"/>
                  </a:moveTo>
                  <a:lnTo>
                    <a:pt x="920" y="202"/>
                  </a:lnTo>
                  <a:lnTo>
                    <a:pt x="917" y="203"/>
                  </a:lnTo>
                  <a:lnTo>
                    <a:pt x="920" y="203"/>
                  </a:lnTo>
                  <a:close/>
                  <a:moveTo>
                    <a:pt x="605" y="201"/>
                  </a:moveTo>
                  <a:lnTo>
                    <a:pt x="608" y="199"/>
                  </a:lnTo>
                  <a:lnTo>
                    <a:pt x="605" y="199"/>
                  </a:lnTo>
                  <a:lnTo>
                    <a:pt x="605" y="201"/>
                  </a:lnTo>
                  <a:close/>
                  <a:moveTo>
                    <a:pt x="783" y="192"/>
                  </a:moveTo>
                  <a:lnTo>
                    <a:pt x="781" y="192"/>
                  </a:lnTo>
                  <a:lnTo>
                    <a:pt x="781" y="193"/>
                  </a:lnTo>
                  <a:lnTo>
                    <a:pt x="784" y="193"/>
                  </a:lnTo>
                  <a:lnTo>
                    <a:pt x="784" y="192"/>
                  </a:lnTo>
                  <a:lnTo>
                    <a:pt x="783" y="192"/>
                  </a:lnTo>
                  <a:close/>
                  <a:moveTo>
                    <a:pt x="786" y="192"/>
                  </a:moveTo>
                  <a:lnTo>
                    <a:pt x="786" y="193"/>
                  </a:lnTo>
                  <a:lnTo>
                    <a:pt x="787" y="192"/>
                  </a:lnTo>
                  <a:lnTo>
                    <a:pt x="786" y="192"/>
                  </a:lnTo>
                  <a:close/>
                  <a:moveTo>
                    <a:pt x="869" y="193"/>
                  </a:moveTo>
                  <a:lnTo>
                    <a:pt x="869" y="192"/>
                  </a:lnTo>
                  <a:lnTo>
                    <a:pt x="867" y="193"/>
                  </a:lnTo>
                  <a:lnTo>
                    <a:pt x="869" y="193"/>
                  </a:lnTo>
                  <a:close/>
                  <a:moveTo>
                    <a:pt x="630" y="191"/>
                  </a:moveTo>
                  <a:lnTo>
                    <a:pt x="631" y="192"/>
                  </a:lnTo>
                  <a:lnTo>
                    <a:pt x="632" y="192"/>
                  </a:lnTo>
                  <a:lnTo>
                    <a:pt x="632" y="191"/>
                  </a:lnTo>
                  <a:lnTo>
                    <a:pt x="631" y="191"/>
                  </a:lnTo>
                  <a:lnTo>
                    <a:pt x="630" y="191"/>
                  </a:lnTo>
                  <a:close/>
                  <a:moveTo>
                    <a:pt x="826" y="191"/>
                  </a:moveTo>
                  <a:lnTo>
                    <a:pt x="825" y="191"/>
                  </a:lnTo>
                  <a:lnTo>
                    <a:pt x="825" y="192"/>
                  </a:lnTo>
                  <a:lnTo>
                    <a:pt x="826" y="192"/>
                  </a:lnTo>
                  <a:lnTo>
                    <a:pt x="829" y="192"/>
                  </a:lnTo>
                  <a:lnTo>
                    <a:pt x="831" y="192"/>
                  </a:lnTo>
                  <a:lnTo>
                    <a:pt x="831" y="191"/>
                  </a:lnTo>
                  <a:lnTo>
                    <a:pt x="829" y="191"/>
                  </a:lnTo>
                  <a:lnTo>
                    <a:pt x="826" y="191"/>
                  </a:lnTo>
                  <a:close/>
                  <a:moveTo>
                    <a:pt x="921" y="190"/>
                  </a:moveTo>
                  <a:lnTo>
                    <a:pt x="921" y="187"/>
                  </a:lnTo>
                  <a:lnTo>
                    <a:pt x="920" y="187"/>
                  </a:lnTo>
                  <a:lnTo>
                    <a:pt x="921" y="190"/>
                  </a:lnTo>
                  <a:close/>
                  <a:moveTo>
                    <a:pt x="915" y="185"/>
                  </a:moveTo>
                  <a:lnTo>
                    <a:pt x="915" y="186"/>
                  </a:lnTo>
                  <a:lnTo>
                    <a:pt x="916" y="187"/>
                  </a:lnTo>
                  <a:lnTo>
                    <a:pt x="917" y="187"/>
                  </a:lnTo>
                  <a:lnTo>
                    <a:pt x="916" y="186"/>
                  </a:lnTo>
                  <a:lnTo>
                    <a:pt x="916" y="185"/>
                  </a:lnTo>
                  <a:lnTo>
                    <a:pt x="915" y="185"/>
                  </a:lnTo>
                  <a:close/>
                  <a:moveTo>
                    <a:pt x="904" y="184"/>
                  </a:moveTo>
                  <a:lnTo>
                    <a:pt x="904" y="185"/>
                  </a:lnTo>
                  <a:lnTo>
                    <a:pt x="905" y="184"/>
                  </a:lnTo>
                  <a:lnTo>
                    <a:pt x="904" y="184"/>
                  </a:lnTo>
                  <a:close/>
                  <a:moveTo>
                    <a:pt x="906" y="184"/>
                  </a:moveTo>
                  <a:lnTo>
                    <a:pt x="905" y="182"/>
                  </a:lnTo>
                  <a:lnTo>
                    <a:pt x="905" y="184"/>
                  </a:lnTo>
                  <a:lnTo>
                    <a:pt x="906" y="185"/>
                  </a:lnTo>
                  <a:lnTo>
                    <a:pt x="906" y="184"/>
                  </a:lnTo>
                  <a:close/>
                  <a:moveTo>
                    <a:pt x="907" y="182"/>
                  </a:moveTo>
                  <a:lnTo>
                    <a:pt x="906" y="181"/>
                  </a:lnTo>
                  <a:lnTo>
                    <a:pt x="906" y="182"/>
                  </a:lnTo>
                  <a:lnTo>
                    <a:pt x="906" y="184"/>
                  </a:lnTo>
                  <a:lnTo>
                    <a:pt x="907" y="184"/>
                  </a:lnTo>
                  <a:lnTo>
                    <a:pt x="907" y="182"/>
                  </a:lnTo>
                  <a:close/>
                  <a:moveTo>
                    <a:pt x="951" y="182"/>
                  </a:moveTo>
                  <a:lnTo>
                    <a:pt x="950" y="182"/>
                  </a:lnTo>
                  <a:lnTo>
                    <a:pt x="951" y="184"/>
                  </a:lnTo>
                  <a:lnTo>
                    <a:pt x="951" y="182"/>
                  </a:lnTo>
                  <a:close/>
                  <a:moveTo>
                    <a:pt x="952" y="181"/>
                  </a:moveTo>
                  <a:lnTo>
                    <a:pt x="952" y="179"/>
                  </a:lnTo>
                  <a:lnTo>
                    <a:pt x="951" y="179"/>
                  </a:lnTo>
                  <a:lnTo>
                    <a:pt x="952" y="181"/>
                  </a:lnTo>
                  <a:close/>
                  <a:moveTo>
                    <a:pt x="860" y="176"/>
                  </a:moveTo>
                  <a:lnTo>
                    <a:pt x="859" y="178"/>
                  </a:lnTo>
                  <a:lnTo>
                    <a:pt x="860" y="178"/>
                  </a:lnTo>
                  <a:lnTo>
                    <a:pt x="860" y="176"/>
                  </a:lnTo>
                  <a:close/>
                  <a:moveTo>
                    <a:pt x="952" y="176"/>
                  </a:moveTo>
                  <a:lnTo>
                    <a:pt x="955" y="176"/>
                  </a:lnTo>
                  <a:lnTo>
                    <a:pt x="955" y="175"/>
                  </a:lnTo>
                  <a:lnTo>
                    <a:pt x="952" y="175"/>
                  </a:lnTo>
                  <a:lnTo>
                    <a:pt x="951" y="176"/>
                  </a:lnTo>
                  <a:lnTo>
                    <a:pt x="952" y="178"/>
                  </a:lnTo>
                  <a:lnTo>
                    <a:pt x="952" y="176"/>
                  </a:lnTo>
                  <a:close/>
                  <a:moveTo>
                    <a:pt x="800" y="174"/>
                  </a:moveTo>
                  <a:lnTo>
                    <a:pt x="798" y="174"/>
                  </a:lnTo>
                  <a:lnTo>
                    <a:pt x="797" y="174"/>
                  </a:lnTo>
                  <a:lnTo>
                    <a:pt x="798" y="175"/>
                  </a:lnTo>
                  <a:lnTo>
                    <a:pt x="800" y="175"/>
                  </a:lnTo>
                  <a:lnTo>
                    <a:pt x="800" y="174"/>
                  </a:lnTo>
                  <a:close/>
                  <a:moveTo>
                    <a:pt x="852" y="171"/>
                  </a:moveTo>
                  <a:lnTo>
                    <a:pt x="852" y="173"/>
                  </a:lnTo>
                  <a:lnTo>
                    <a:pt x="853" y="171"/>
                  </a:lnTo>
                  <a:lnTo>
                    <a:pt x="853" y="169"/>
                  </a:lnTo>
                  <a:lnTo>
                    <a:pt x="852" y="169"/>
                  </a:lnTo>
                  <a:lnTo>
                    <a:pt x="852" y="171"/>
                  </a:lnTo>
                  <a:close/>
                  <a:moveTo>
                    <a:pt x="815" y="171"/>
                  </a:moveTo>
                  <a:lnTo>
                    <a:pt x="815" y="169"/>
                  </a:lnTo>
                  <a:lnTo>
                    <a:pt x="814" y="171"/>
                  </a:lnTo>
                  <a:lnTo>
                    <a:pt x="815" y="171"/>
                  </a:lnTo>
                  <a:close/>
                  <a:moveTo>
                    <a:pt x="947" y="171"/>
                  </a:moveTo>
                  <a:lnTo>
                    <a:pt x="949" y="171"/>
                  </a:lnTo>
                  <a:lnTo>
                    <a:pt x="949" y="169"/>
                  </a:lnTo>
                  <a:lnTo>
                    <a:pt x="947" y="169"/>
                  </a:lnTo>
                  <a:lnTo>
                    <a:pt x="947" y="171"/>
                  </a:lnTo>
                  <a:close/>
                  <a:moveTo>
                    <a:pt x="850" y="168"/>
                  </a:moveTo>
                  <a:lnTo>
                    <a:pt x="849" y="169"/>
                  </a:lnTo>
                  <a:lnTo>
                    <a:pt x="850" y="169"/>
                  </a:lnTo>
                  <a:lnTo>
                    <a:pt x="852" y="169"/>
                  </a:lnTo>
                  <a:lnTo>
                    <a:pt x="852" y="168"/>
                  </a:lnTo>
                  <a:lnTo>
                    <a:pt x="850" y="168"/>
                  </a:lnTo>
                  <a:close/>
                  <a:moveTo>
                    <a:pt x="853" y="169"/>
                  </a:moveTo>
                  <a:lnTo>
                    <a:pt x="853" y="168"/>
                  </a:lnTo>
                  <a:lnTo>
                    <a:pt x="852" y="168"/>
                  </a:lnTo>
                  <a:lnTo>
                    <a:pt x="853" y="169"/>
                  </a:lnTo>
                  <a:close/>
                  <a:moveTo>
                    <a:pt x="800" y="165"/>
                  </a:moveTo>
                  <a:lnTo>
                    <a:pt x="801" y="164"/>
                  </a:lnTo>
                  <a:lnTo>
                    <a:pt x="800" y="164"/>
                  </a:lnTo>
                  <a:lnTo>
                    <a:pt x="800" y="165"/>
                  </a:lnTo>
                  <a:close/>
                  <a:moveTo>
                    <a:pt x="947" y="165"/>
                  </a:moveTo>
                  <a:lnTo>
                    <a:pt x="949" y="165"/>
                  </a:lnTo>
                  <a:lnTo>
                    <a:pt x="949" y="164"/>
                  </a:lnTo>
                  <a:lnTo>
                    <a:pt x="947" y="164"/>
                  </a:lnTo>
                  <a:lnTo>
                    <a:pt x="947" y="165"/>
                  </a:lnTo>
                  <a:close/>
                  <a:moveTo>
                    <a:pt x="944" y="163"/>
                  </a:moveTo>
                  <a:lnTo>
                    <a:pt x="943" y="164"/>
                  </a:lnTo>
                  <a:lnTo>
                    <a:pt x="944" y="164"/>
                  </a:lnTo>
                  <a:lnTo>
                    <a:pt x="944" y="163"/>
                  </a:lnTo>
                  <a:close/>
                  <a:moveTo>
                    <a:pt x="734" y="154"/>
                  </a:moveTo>
                  <a:lnTo>
                    <a:pt x="735" y="154"/>
                  </a:lnTo>
                  <a:lnTo>
                    <a:pt x="736" y="154"/>
                  </a:lnTo>
                  <a:lnTo>
                    <a:pt x="738" y="152"/>
                  </a:lnTo>
                  <a:lnTo>
                    <a:pt x="738" y="151"/>
                  </a:lnTo>
                  <a:lnTo>
                    <a:pt x="738" y="150"/>
                  </a:lnTo>
                  <a:lnTo>
                    <a:pt x="736" y="148"/>
                  </a:lnTo>
                  <a:lnTo>
                    <a:pt x="735" y="148"/>
                  </a:lnTo>
                  <a:lnTo>
                    <a:pt x="734" y="148"/>
                  </a:lnTo>
                  <a:lnTo>
                    <a:pt x="734" y="150"/>
                  </a:lnTo>
                  <a:lnTo>
                    <a:pt x="733" y="151"/>
                  </a:lnTo>
                  <a:lnTo>
                    <a:pt x="734" y="152"/>
                  </a:lnTo>
                  <a:lnTo>
                    <a:pt x="734" y="154"/>
                  </a:lnTo>
                  <a:close/>
                  <a:moveTo>
                    <a:pt x="929" y="151"/>
                  </a:moveTo>
                  <a:lnTo>
                    <a:pt x="929" y="152"/>
                  </a:lnTo>
                  <a:lnTo>
                    <a:pt x="930" y="151"/>
                  </a:lnTo>
                  <a:lnTo>
                    <a:pt x="929" y="151"/>
                  </a:lnTo>
                  <a:close/>
                  <a:moveTo>
                    <a:pt x="932" y="151"/>
                  </a:moveTo>
                  <a:lnTo>
                    <a:pt x="930" y="151"/>
                  </a:lnTo>
                  <a:lnTo>
                    <a:pt x="932" y="152"/>
                  </a:lnTo>
                  <a:lnTo>
                    <a:pt x="932" y="151"/>
                  </a:lnTo>
                  <a:close/>
                  <a:moveTo>
                    <a:pt x="950" y="152"/>
                  </a:moveTo>
                  <a:lnTo>
                    <a:pt x="951" y="151"/>
                  </a:lnTo>
                  <a:lnTo>
                    <a:pt x="950" y="151"/>
                  </a:lnTo>
                  <a:lnTo>
                    <a:pt x="950" y="152"/>
                  </a:lnTo>
                  <a:close/>
                  <a:moveTo>
                    <a:pt x="753" y="148"/>
                  </a:moveTo>
                  <a:lnTo>
                    <a:pt x="753" y="147"/>
                  </a:lnTo>
                  <a:lnTo>
                    <a:pt x="752" y="147"/>
                  </a:lnTo>
                  <a:lnTo>
                    <a:pt x="752" y="148"/>
                  </a:lnTo>
                  <a:lnTo>
                    <a:pt x="753" y="148"/>
                  </a:lnTo>
                  <a:close/>
                  <a:moveTo>
                    <a:pt x="939" y="145"/>
                  </a:moveTo>
                  <a:lnTo>
                    <a:pt x="938" y="145"/>
                  </a:lnTo>
                  <a:lnTo>
                    <a:pt x="938" y="146"/>
                  </a:lnTo>
                  <a:lnTo>
                    <a:pt x="939" y="145"/>
                  </a:lnTo>
                  <a:close/>
                  <a:moveTo>
                    <a:pt x="946" y="146"/>
                  </a:moveTo>
                  <a:lnTo>
                    <a:pt x="947" y="146"/>
                  </a:lnTo>
                  <a:lnTo>
                    <a:pt x="946" y="145"/>
                  </a:lnTo>
                  <a:lnTo>
                    <a:pt x="946" y="146"/>
                  </a:lnTo>
                  <a:close/>
                  <a:moveTo>
                    <a:pt x="941" y="142"/>
                  </a:moveTo>
                  <a:lnTo>
                    <a:pt x="941" y="141"/>
                  </a:lnTo>
                  <a:lnTo>
                    <a:pt x="940" y="142"/>
                  </a:lnTo>
                  <a:lnTo>
                    <a:pt x="941" y="142"/>
                  </a:lnTo>
                  <a:close/>
                  <a:moveTo>
                    <a:pt x="489" y="137"/>
                  </a:moveTo>
                  <a:lnTo>
                    <a:pt x="489" y="139"/>
                  </a:lnTo>
                  <a:lnTo>
                    <a:pt x="490" y="137"/>
                  </a:lnTo>
                  <a:lnTo>
                    <a:pt x="489" y="137"/>
                  </a:lnTo>
                  <a:close/>
                  <a:moveTo>
                    <a:pt x="495" y="136"/>
                  </a:moveTo>
                  <a:lnTo>
                    <a:pt x="495" y="137"/>
                  </a:lnTo>
                  <a:lnTo>
                    <a:pt x="496" y="136"/>
                  </a:lnTo>
                  <a:lnTo>
                    <a:pt x="495" y="136"/>
                  </a:lnTo>
                  <a:close/>
                  <a:moveTo>
                    <a:pt x="1000" y="134"/>
                  </a:moveTo>
                  <a:lnTo>
                    <a:pt x="997" y="134"/>
                  </a:lnTo>
                  <a:lnTo>
                    <a:pt x="996" y="134"/>
                  </a:lnTo>
                  <a:lnTo>
                    <a:pt x="995" y="134"/>
                  </a:lnTo>
                  <a:lnTo>
                    <a:pt x="995" y="136"/>
                  </a:lnTo>
                  <a:lnTo>
                    <a:pt x="996" y="136"/>
                  </a:lnTo>
                  <a:lnTo>
                    <a:pt x="1000" y="134"/>
                  </a:lnTo>
                  <a:close/>
                  <a:moveTo>
                    <a:pt x="496" y="129"/>
                  </a:moveTo>
                  <a:lnTo>
                    <a:pt x="496" y="130"/>
                  </a:lnTo>
                  <a:lnTo>
                    <a:pt x="495" y="131"/>
                  </a:lnTo>
                  <a:lnTo>
                    <a:pt x="495" y="133"/>
                  </a:lnTo>
                  <a:lnTo>
                    <a:pt x="496" y="133"/>
                  </a:lnTo>
                  <a:lnTo>
                    <a:pt x="496" y="131"/>
                  </a:lnTo>
                  <a:lnTo>
                    <a:pt x="498" y="131"/>
                  </a:lnTo>
                  <a:lnTo>
                    <a:pt x="498" y="130"/>
                  </a:lnTo>
                  <a:lnTo>
                    <a:pt x="499" y="129"/>
                  </a:lnTo>
                  <a:lnTo>
                    <a:pt x="498" y="129"/>
                  </a:lnTo>
                  <a:lnTo>
                    <a:pt x="496" y="129"/>
                  </a:lnTo>
                  <a:close/>
                  <a:moveTo>
                    <a:pt x="629" y="131"/>
                  </a:moveTo>
                  <a:lnTo>
                    <a:pt x="629" y="130"/>
                  </a:lnTo>
                  <a:lnTo>
                    <a:pt x="627" y="131"/>
                  </a:lnTo>
                  <a:lnTo>
                    <a:pt x="629" y="131"/>
                  </a:lnTo>
                  <a:close/>
                  <a:moveTo>
                    <a:pt x="986" y="129"/>
                  </a:moveTo>
                  <a:lnTo>
                    <a:pt x="985" y="129"/>
                  </a:lnTo>
                  <a:lnTo>
                    <a:pt x="984" y="130"/>
                  </a:lnTo>
                  <a:lnTo>
                    <a:pt x="986" y="130"/>
                  </a:lnTo>
                  <a:lnTo>
                    <a:pt x="986" y="129"/>
                  </a:lnTo>
                  <a:close/>
                  <a:moveTo>
                    <a:pt x="442" y="125"/>
                  </a:moveTo>
                  <a:lnTo>
                    <a:pt x="443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2" y="125"/>
                  </a:lnTo>
                  <a:close/>
                  <a:moveTo>
                    <a:pt x="445" y="125"/>
                  </a:moveTo>
                  <a:lnTo>
                    <a:pt x="448" y="125"/>
                  </a:lnTo>
                  <a:lnTo>
                    <a:pt x="449" y="125"/>
                  </a:lnTo>
                  <a:lnTo>
                    <a:pt x="449" y="124"/>
                  </a:lnTo>
                  <a:lnTo>
                    <a:pt x="448" y="124"/>
                  </a:lnTo>
                  <a:lnTo>
                    <a:pt x="445" y="124"/>
                  </a:lnTo>
                  <a:lnTo>
                    <a:pt x="445" y="125"/>
                  </a:lnTo>
                  <a:close/>
                  <a:moveTo>
                    <a:pt x="490" y="125"/>
                  </a:moveTo>
                  <a:lnTo>
                    <a:pt x="493" y="125"/>
                  </a:lnTo>
                  <a:lnTo>
                    <a:pt x="493" y="124"/>
                  </a:lnTo>
                  <a:lnTo>
                    <a:pt x="490" y="124"/>
                  </a:lnTo>
                  <a:lnTo>
                    <a:pt x="489" y="124"/>
                  </a:lnTo>
                  <a:lnTo>
                    <a:pt x="489" y="125"/>
                  </a:lnTo>
                  <a:lnTo>
                    <a:pt x="490" y="125"/>
                  </a:lnTo>
                  <a:close/>
                  <a:moveTo>
                    <a:pt x="501" y="124"/>
                  </a:moveTo>
                  <a:lnTo>
                    <a:pt x="499" y="125"/>
                  </a:lnTo>
                  <a:lnTo>
                    <a:pt x="501" y="125"/>
                  </a:lnTo>
                  <a:lnTo>
                    <a:pt x="502" y="125"/>
                  </a:lnTo>
                  <a:lnTo>
                    <a:pt x="502" y="124"/>
                  </a:lnTo>
                  <a:lnTo>
                    <a:pt x="501" y="124"/>
                  </a:lnTo>
                  <a:close/>
                  <a:moveTo>
                    <a:pt x="488" y="123"/>
                  </a:moveTo>
                  <a:lnTo>
                    <a:pt x="488" y="124"/>
                  </a:lnTo>
                  <a:lnTo>
                    <a:pt x="489" y="124"/>
                  </a:lnTo>
                  <a:lnTo>
                    <a:pt x="489" y="123"/>
                  </a:lnTo>
                  <a:lnTo>
                    <a:pt x="488" y="123"/>
                  </a:lnTo>
                  <a:close/>
                  <a:moveTo>
                    <a:pt x="603" y="124"/>
                  </a:moveTo>
                  <a:lnTo>
                    <a:pt x="603" y="123"/>
                  </a:lnTo>
                  <a:lnTo>
                    <a:pt x="602" y="124"/>
                  </a:lnTo>
                  <a:lnTo>
                    <a:pt x="603" y="124"/>
                  </a:lnTo>
                  <a:close/>
                  <a:moveTo>
                    <a:pt x="967" y="124"/>
                  </a:moveTo>
                  <a:lnTo>
                    <a:pt x="968" y="123"/>
                  </a:lnTo>
                  <a:lnTo>
                    <a:pt x="967" y="123"/>
                  </a:lnTo>
                  <a:lnTo>
                    <a:pt x="967" y="124"/>
                  </a:lnTo>
                  <a:close/>
                  <a:moveTo>
                    <a:pt x="487" y="123"/>
                  </a:moveTo>
                  <a:lnTo>
                    <a:pt x="487" y="122"/>
                  </a:lnTo>
                  <a:lnTo>
                    <a:pt x="485" y="123"/>
                  </a:lnTo>
                  <a:lnTo>
                    <a:pt x="487" y="123"/>
                  </a:lnTo>
                  <a:close/>
                  <a:moveTo>
                    <a:pt x="510" y="122"/>
                  </a:moveTo>
                  <a:lnTo>
                    <a:pt x="510" y="123"/>
                  </a:lnTo>
                  <a:lnTo>
                    <a:pt x="511" y="123"/>
                  </a:lnTo>
                  <a:lnTo>
                    <a:pt x="510" y="122"/>
                  </a:lnTo>
                  <a:close/>
                  <a:moveTo>
                    <a:pt x="790" y="123"/>
                  </a:moveTo>
                  <a:lnTo>
                    <a:pt x="791" y="123"/>
                  </a:lnTo>
                  <a:lnTo>
                    <a:pt x="791" y="122"/>
                  </a:lnTo>
                  <a:lnTo>
                    <a:pt x="790" y="122"/>
                  </a:lnTo>
                  <a:lnTo>
                    <a:pt x="790" y="123"/>
                  </a:lnTo>
                  <a:close/>
                  <a:moveTo>
                    <a:pt x="824" y="123"/>
                  </a:moveTo>
                  <a:lnTo>
                    <a:pt x="825" y="122"/>
                  </a:lnTo>
                  <a:lnTo>
                    <a:pt x="826" y="122"/>
                  </a:lnTo>
                  <a:lnTo>
                    <a:pt x="827" y="122"/>
                  </a:lnTo>
                  <a:lnTo>
                    <a:pt x="826" y="121"/>
                  </a:lnTo>
                  <a:lnTo>
                    <a:pt x="824" y="121"/>
                  </a:lnTo>
                  <a:lnTo>
                    <a:pt x="824" y="122"/>
                  </a:lnTo>
                  <a:lnTo>
                    <a:pt x="823" y="122"/>
                  </a:lnTo>
                  <a:lnTo>
                    <a:pt x="824" y="123"/>
                  </a:lnTo>
                  <a:close/>
                  <a:moveTo>
                    <a:pt x="962" y="122"/>
                  </a:moveTo>
                  <a:lnTo>
                    <a:pt x="961" y="122"/>
                  </a:lnTo>
                  <a:lnTo>
                    <a:pt x="964" y="123"/>
                  </a:lnTo>
                  <a:lnTo>
                    <a:pt x="964" y="122"/>
                  </a:lnTo>
                  <a:lnTo>
                    <a:pt x="962" y="122"/>
                  </a:lnTo>
                  <a:close/>
                  <a:moveTo>
                    <a:pt x="466" y="122"/>
                  </a:moveTo>
                  <a:lnTo>
                    <a:pt x="467" y="122"/>
                  </a:lnTo>
                  <a:lnTo>
                    <a:pt x="468" y="122"/>
                  </a:lnTo>
                  <a:lnTo>
                    <a:pt x="468" y="121"/>
                  </a:lnTo>
                  <a:lnTo>
                    <a:pt x="467" y="121"/>
                  </a:lnTo>
                  <a:lnTo>
                    <a:pt x="466" y="122"/>
                  </a:lnTo>
                  <a:close/>
                  <a:moveTo>
                    <a:pt x="499" y="122"/>
                  </a:moveTo>
                  <a:lnTo>
                    <a:pt x="501" y="122"/>
                  </a:lnTo>
                  <a:lnTo>
                    <a:pt x="502" y="121"/>
                  </a:lnTo>
                  <a:lnTo>
                    <a:pt x="499" y="121"/>
                  </a:lnTo>
                  <a:lnTo>
                    <a:pt x="499" y="122"/>
                  </a:lnTo>
                  <a:close/>
                  <a:moveTo>
                    <a:pt x="592" y="121"/>
                  </a:moveTo>
                  <a:lnTo>
                    <a:pt x="593" y="122"/>
                  </a:lnTo>
                  <a:lnTo>
                    <a:pt x="595" y="121"/>
                  </a:lnTo>
                  <a:lnTo>
                    <a:pt x="593" y="121"/>
                  </a:lnTo>
                  <a:lnTo>
                    <a:pt x="592" y="121"/>
                  </a:lnTo>
                  <a:close/>
                  <a:moveTo>
                    <a:pt x="877" y="121"/>
                  </a:moveTo>
                  <a:lnTo>
                    <a:pt x="877" y="122"/>
                  </a:lnTo>
                  <a:lnTo>
                    <a:pt x="878" y="122"/>
                  </a:lnTo>
                  <a:lnTo>
                    <a:pt x="880" y="121"/>
                  </a:lnTo>
                  <a:lnTo>
                    <a:pt x="878" y="119"/>
                  </a:lnTo>
                  <a:lnTo>
                    <a:pt x="877" y="119"/>
                  </a:lnTo>
                  <a:lnTo>
                    <a:pt x="877" y="121"/>
                  </a:lnTo>
                  <a:close/>
                  <a:moveTo>
                    <a:pt x="870" y="116"/>
                  </a:moveTo>
                  <a:lnTo>
                    <a:pt x="869" y="118"/>
                  </a:lnTo>
                  <a:lnTo>
                    <a:pt x="867" y="118"/>
                  </a:lnTo>
                  <a:lnTo>
                    <a:pt x="867" y="119"/>
                  </a:lnTo>
                  <a:lnTo>
                    <a:pt x="870" y="121"/>
                  </a:lnTo>
                  <a:lnTo>
                    <a:pt x="871" y="121"/>
                  </a:lnTo>
                  <a:lnTo>
                    <a:pt x="871" y="119"/>
                  </a:lnTo>
                  <a:lnTo>
                    <a:pt x="872" y="119"/>
                  </a:lnTo>
                  <a:lnTo>
                    <a:pt x="872" y="118"/>
                  </a:lnTo>
                  <a:lnTo>
                    <a:pt x="872" y="116"/>
                  </a:lnTo>
                  <a:lnTo>
                    <a:pt x="871" y="116"/>
                  </a:lnTo>
                  <a:lnTo>
                    <a:pt x="870" y="116"/>
                  </a:lnTo>
                  <a:close/>
                  <a:moveTo>
                    <a:pt x="829" y="118"/>
                  </a:moveTo>
                  <a:lnTo>
                    <a:pt x="829" y="119"/>
                  </a:lnTo>
                  <a:lnTo>
                    <a:pt x="831" y="119"/>
                  </a:lnTo>
                  <a:lnTo>
                    <a:pt x="832" y="118"/>
                  </a:lnTo>
                  <a:lnTo>
                    <a:pt x="831" y="118"/>
                  </a:lnTo>
                  <a:lnTo>
                    <a:pt x="829" y="118"/>
                  </a:lnTo>
                  <a:close/>
                  <a:moveTo>
                    <a:pt x="833" y="119"/>
                  </a:moveTo>
                  <a:lnTo>
                    <a:pt x="833" y="118"/>
                  </a:lnTo>
                  <a:lnTo>
                    <a:pt x="832" y="118"/>
                  </a:lnTo>
                  <a:lnTo>
                    <a:pt x="833" y="119"/>
                  </a:lnTo>
                  <a:close/>
                  <a:moveTo>
                    <a:pt x="578" y="114"/>
                  </a:moveTo>
                  <a:lnTo>
                    <a:pt x="578" y="116"/>
                  </a:lnTo>
                  <a:lnTo>
                    <a:pt x="576" y="116"/>
                  </a:lnTo>
                  <a:lnTo>
                    <a:pt x="575" y="116"/>
                  </a:lnTo>
                  <a:lnTo>
                    <a:pt x="574" y="116"/>
                  </a:lnTo>
                  <a:lnTo>
                    <a:pt x="574" y="118"/>
                  </a:lnTo>
                  <a:lnTo>
                    <a:pt x="575" y="118"/>
                  </a:lnTo>
                  <a:lnTo>
                    <a:pt x="576" y="118"/>
                  </a:lnTo>
                  <a:lnTo>
                    <a:pt x="578" y="118"/>
                  </a:lnTo>
                  <a:lnTo>
                    <a:pt x="579" y="118"/>
                  </a:lnTo>
                  <a:lnTo>
                    <a:pt x="581" y="118"/>
                  </a:lnTo>
                  <a:lnTo>
                    <a:pt x="581" y="116"/>
                  </a:lnTo>
                  <a:lnTo>
                    <a:pt x="579" y="114"/>
                  </a:lnTo>
                  <a:lnTo>
                    <a:pt x="578" y="114"/>
                  </a:lnTo>
                  <a:close/>
                  <a:moveTo>
                    <a:pt x="876" y="118"/>
                  </a:moveTo>
                  <a:lnTo>
                    <a:pt x="876" y="116"/>
                  </a:lnTo>
                  <a:lnTo>
                    <a:pt x="875" y="118"/>
                  </a:lnTo>
                  <a:lnTo>
                    <a:pt x="876" y="118"/>
                  </a:lnTo>
                  <a:close/>
                  <a:moveTo>
                    <a:pt x="877" y="114"/>
                  </a:moveTo>
                  <a:lnTo>
                    <a:pt x="876" y="114"/>
                  </a:lnTo>
                  <a:lnTo>
                    <a:pt x="876" y="116"/>
                  </a:lnTo>
                  <a:lnTo>
                    <a:pt x="877" y="116"/>
                  </a:lnTo>
                  <a:lnTo>
                    <a:pt x="878" y="114"/>
                  </a:lnTo>
                  <a:lnTo>
                    <a:pt x="877" y="114"/>
                  </a:lnTo>
                  <a:close/>
                  <a:moveTo>
                    <a:pt x="837" y="111"/>
                  </a:moveTo>
                  <a:lnTo>
                    <a:pt x="836" y="111"/>
                  </a:lnTo>
                  <a:lnTo>
                    <a:pt x="835" y="111"/>
                  </a:lnTo>
                  <a:lnTo>
                    <a:pt x="835" y="112"/>
                  </a:lnTo>
                  <a:lnTo>
                    <a:pt x="833" y="112"/>
                  </a:lnTo>
                  <a:lnTo>
                    <a:pt x="832" y="112"/>
                  </a:lnTo>
                  <a:lnTo>
                    <a:pt x="831" y="112"/>
                  </a:lnTo>
                  <a:lnTo>
                    <a:pt x="829" y="112"/>
                  </a:lnTo>
                  <a:lnTo>
                    <a:pt x="827" y="113"/>
                  </a:lnTo>
                  <a:lnTo>
                    <a:pt x="826" y="113"/>
                  </a:lnTo>
                  <a:lnTo>
                    <a:pt x="826" y="114"/>
                  </a:lnTo>
                  <a:lnTo>
                    <a:pt x="827" y="114"/>
                  </a:lnTo>
                  <a:lnTo>
                    <a:pt x="829" y="114"/>
                  </a:lnTo>
                  <a:lnTo>
                    <a:pt x="831" y="114"/>
                  </a:lnTo>
                  <a:lnTo>
                    <a:pt x="832" y="114"/>
                  </a:lnTo>
                  <a:lnTo>
                    <a:pt x="833" y="114"/>
                  </a:lnTo>
                  <a:lnTo>
                    <a:pt x="833" y="113"/>
                  </a:lnTo>
                  <a:lnTo>
                    <a:pt x="835" y="113"/>
                  </a:lnTo>
                  <a:lnTo>
                    <a:pt x="836" y="112"/>
                  </a:lnTo>
                  <a:lnTo>
                    <a:pt x="837" y="112"/>
                  </a:lnTo>
                  <a:lnTo>
                    <a:pt x="840" y="112"/>
                  </a:lnTo>
                  <a:lnTo>
                    <a:pt x="840" y="111"/>
                  </a:lnTo>
                  <a:lnTo>
                    <a:pt x="841" y="111"/>
                  </a:lnTo>
                  <a:lnTo>
                    <a:pt x="842" y="111"/>
                  </a:lnTo>
                  <a:lnTo>
                    <a:pt x="843" y="111"/>
                  </a:lnTo>
                  <a:lnTo>
                    <a:pt x="843" y="110"/>
                  </a:lnTo>
                  <a:lnTo>
                    <a:pt x="842" y="110"/>
                  </a:lnTo>
                  <a:lnTo>
                    <a:pt x="841" y="110"/>
                  </a:lnTo>
                  <a:lnTo>
                    <a:pt x="840" y="110"/>
                  </a:lnTo>
                  <a:lnTo>
                    <a:pt x="837" y="110"/>
                  </a:lnTo>
                  <a:lnTo>
                    <a:pt x="837" y="111"/>
                  </a:lnTo>
                  <a:close/>
                  <a:moveTo>
                    <a:pt x="875" y="114"/>
                  </a:moveTo>
                  <a:lnTo>
                    <a:pt x="876" y="114"/>
                  </a:lnTo>
                  <a:lnTo>
                    <a:pt x="877" y="113"/>
                  </a:lnTo>
                  <a:lnTo>
                    <a:pt x="875" y="114"/>
                  </a:lnTo>
                  <a:close/>
                  <a:moveTo>
                    <a:pt x="603" y="112"/>
                  </a:moveTo>
                  <a:lnTo>
                    <a:pt x="602" y="112"/>
                  </a:lnTo>
                  <a:lnTo>
                    <a:pt x="601" y="112"/>
                  </a:lnTo>
                  <a:lnTo>
                    <a:pt x="601" y="113"/>
                  </a:lnTo>
                  <a:lnTo>
                    <a:pt x="602" y="113"/>
                  </a:lnTo>
                  <a:lnTo>
                    <a:pt x="603" y="113"/>
                  </a:lnTo>
                  <a:lnTo>
                    <a:pt x="603" y="112"/>
                  </a:lnTo>
                  <a:close/>
                  <a:moveTo>
                    <a:pt x="766" y="112"/>
                  </a:moveTo>
                  <a:lnTo>
                    <a:pt x="766" y="111"/>
                  </a:lnTo>
                  <a:lnTo>
                    <a:pt x="764" y="112"/>
                  </a:lnTo>
                  <a:lnTo>
                    <a:pt x="766" y="112"/>
                  </a:lnTo>
                  <a:close/>
                  <a:moveTo>
                    <a:pt x="711" y="111"/>
                  </a:moveTo>
                  <a:lnTo>
                    <a:pt x="712" y="111"/>
                  </a:lnTo>
                  <a:lnTo>
                    <a:pt x="712" y="110"/>
                  </a:lnTo>
                  <a:lnTo>
                    <a:pt x="711" y="110"/>
                  </a:lnTo>
                  <a:lnTo>
                    <a:pt x="711" y="111"/>
                  </a:lnTo>
                  <a:close/>
                  <a:moveTo>
                    <a:pt x="712" y="110"/>
                  </a:moveTo>
                  <a:lnTo>
                    <a:pt x="715" y="110"/>
                  </a:lnTo>
                  <a:lnTo>
                    <a:pt x="715" y="107"/>
                  </a:lnTo>
                  <a:lnTo>
                    <a:pt x="712" y="107"/>
                  </a:lnTo>
                  <a:lnTo>
                    <a:pt x="712" y="110"/>
                  </a:lnTo>
                  <a:close/>
                  <a:moveTo>
                    <a:pt x="595" y="107"/>
                  </a:moveTo>
                  <a:lnTo>
                    <a:pt x="595" y="110"/>
                  </a:lnTo>
                  <a:lnTo>
                    <a:pt x="596" y="110"/>
                  </a:lnTo>
                  <a:lnTo>
                    <a:pt x="596" y="107"/>
                  </a:lnTo>
                  <a:lnTo>
                    <a:pt x="596" y="106"/>
                  </a:lnTo>
                  <a:lnTo>
                    <a:pt x="595" y="106"/>
                  </a:lnTo>
                  <a:lnTo>
                    <a:pt x="595" y="107"/>
                  </a:lnTo>
                  <a:close/>
                  <a:moveTo>
                    <a:pt x="653" y="110"/>
                  </a:moveTo>
                  <a:lnTo>
                    <a:pt x="654" y="107"/>
                  </a:lnTo>
                  <a:lnTo>
                    <a:pt x="653" y="107"/>
                  </a:lnTo>
                  <a:lnTo>
                    <a:pt x="653" y="110"/>
                  </a:lnTo>
                  <a:close/>
                  <a:moveTo>
                    <a:pt x="654" y="107"/>
                  </a:moveTo>
                  <a:lnTo>
                    <a:pt x="655" y="106"/>
                  </a:lnTo>
                  <a:lnTo>
                    <a:pt x="654" y="106"/>
                  </a:lnTo>
                  <a:lnTo>
                    <a:pt x="654" y="107"/>
                  </a:lnTo>
                  <a:close/>
                  <a:moveTo>
                    <a:pt x="655" y="110"/>
                  </a:moveTo>
                  <a:lnTo>
                    <a:pt x="656" y="110"/>
                  </a:lnTo>
                  <a:lnTo>
                    <a:pt x="658" y="110"/>
                  </a:lnTo>
                  <a:lnTo>
                    <a:pt x="658" y="107"/>
                  </a:lnTo>
                  <a:lnTo>
                    <a:pt x="659" y="107"/>
                  </a:lnTo>
                  <a:lnTo>
                    <a:pt x="658" y="106"/>
                  </a:lnTo>
                  <a:lnTo>
                    <a:pt x="656" y="106"/>
                  </a:lnTo>
                  <a:lnTo>
                    <a:pt x="655" y="106"/>
                  </a:lnTo>
                  <a:lnTo>
                    <a:pt x="656" y="107"/>
                  </a:lnTo>
                  <a:lnTo>
                    <a:pt x="655" y="107"/>
                  </a:lnTo>
                  <a:lnTo>
                    <a:pt x="655" y="110"/>
                  </a:lnTo>
                  <a:close/>
                  <a:moveTo>
                    <a:pt x="676" y="110"/>
                  </a:moveTo>
                  <a:lnTo>
                    <a:pt x="677" y="110"/>
                  </a:lnTo>
                  <a:lnTo>
                    <a:pt x="677" y="107"/>
                  </a:lnTo>
                  <a:lnTo>
                    <a:pt x="676" y="110"/>
                  </a:lnTo>
                  <a:close/>
                  <a:moveTo>
                    <a:pt x="804" y="110"/>
                  </a:moveTo>
                  <a:lnTo>
                    <a:pt x="806" y="110"/>
                  </a:lnTo>
                  <a:lnTo>
                    <a:pt x="807" y="110"/>
                  </a:lnTo>
                  <a:lnTo>
                    <a:pt x="807" y="107"/>
                  </a:lnTo>
                  <a:lnTo>
                    <a:pt x="806" y="107"/>
                  </a:lnTo>
                  <a:lnTo>
                    <a:pt x="804" y="110"/>
                  </a:lnTo>
                  <a:close/>
                  <a:moveTo>
                    <a:pt x="823" y="107"/>
                  </a:moveTo>
                  <a:lnTo>
                    <a:pt x="823" y="110"/>
                  </a:lnTo>
                  <a:lnTo>
                    <a:pt x="824" y="110"/>
                  </a:lnTo>
                  <a:lnTo>
                    <a:pt x="823" y="107"/>
                  </a:lnTo>
                  <a:close/>
                  <a:moveTo>
                    <a:pt x="186" y="106"/>
                  </a:moveTo>
                  <a:lnTo>
                    <a:pt x="185" y="106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86" y="106"/>
                  </a:lnTo>
                  <a:close/>
                  <a:moveTo>
                    <a:pt x="842" y="106"/>
                  </a:moveTo>
                  <a:lnTo>
                    <a:pt x="841" y="106"/>
                  </a:lnTo>
                  <a:lnTo>
                    <a:pt x="837" y="107"/>
                  </a:lnTo>
                  <a:lnTo>
                    <a:pt x="840" y="107"/>
                  </a:lnTo>
                  <a:lnTo>
                    <a:pt x="841" y="107"/>
                  </a:lnTo>
                  <a:lnTo>
                    <a:pt x="842" y="107"/>
                  </a:lnTo>
                  <a:lnTo>
                    <a:pt x="843" y="107"/>
                  </a:lnTo>
                  <a:lnTo>
                    <a:pt x="844" y="106"/>
                  </a:lnTo>
                  <a:lnTo>
                    <a:pt x="843" y="106"/>
                  </a:lnTo>
                  <a:lnTo>
                    <a:pt x="842" y="106"/>
                  </a:lnTo>
                  <a:close/>
                  <a:moveTo>
                    <a:pt x="844" y="106"/>
                  </a:moveTo>
                  <a:lnTo>
                    <a:pt x="846" y="105"/>
                  </a:lnTo>
                  <a:lnTo>
                    <a:pt x="844" y="105"/>
                  </a:lnTo>
                  <a:lnTo>
                    <a:pt x="844" y="106"/>
                  </a:lnTo>
                  <a:close/>
                  <a:moveTo>
                    <a:pt x="798" y="105"/>
                  </a:moveTo>
                  <a:lnTo>
                    <a:pt x="798" y="106"/>
                  </a:lnTo>
                  <a:lnTo>
                    <a:pt x="800" y="106"/>
                  </a:lnTo>
                  <a:lnTo>
                    <a:pt x="800" y="105"/>
                  </a:lnTo>
                  <a:lnTo>
                    <a:pt x="801" y="105"/>
                  </a:lnTo>
                  <a:lnTo>
                    <a:pt x="800" y="104"/>
                  </a:lnTo>
                  <a:lnTo>
                    <a:pt x="798" y="104"/>
                  </a:lnTo>
                  <a:lnTo>
                    <a:pt x="798" y="105"/>
                  </a:lnTo>
                  <a:close/>
                  <a:moveTo>
                    <a:pt x="846" y="105"/>
                  </a:moveTo>
                  <a:lnTo>
                    <a:pt x="846" y="106"/>
                  </a:lnTo>
                  <a:lnTo>
                    <a:pt x="848" y="106"/>
                  </a:lnTo>
                  <a:lnTo>
                    <a:pt x="849" y="106"/>
                  </a:lnTo>
                  <a:lnTo>
                    <a:pt x="849" y="105"/>
                  </a:lnTo>
                  <a:lnTo>
                    <a:pt x="848" y="105"/>
                  </a:lnTo>
                  <a:lnTo>
                    <a:pt x="846" y="105"/>
                  </a:lnTo>
                  <a:close/>
                  <a:moveTo>
                    <a:pt x="701" y="105"/>
                  </a:moveTo>
                  <a:lnTo>
                    <a:pt x="703" y="105"/>
                  </a:lnTo>
                  <a:lnTo>
                    <a:pt x="704" y="105"/>
                  </a:lnTo>
                  <a:lnTo>
                    <a:pt x="704" y="104"/>
                  </a:lnTo>
                  <a:lnTo>
                    <a:pt x="703" y="104"/>
                  </a:lnTo>
                  <a:lnTo>
                    <a:pt x="701" y="105"/>
                  </a:lnTo>
                  <a:close/>
                  <a:moveTo>
                    <a:pt x="302" y="102"/>
                  </a:moveTo>
                  <a:lnTo>
                    <a:pt x="301" y="102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2" y="102"/>
                  </a:lnTo>
                  <a:close/>
                  <a:moveTo>
                    <a:pt x="641" y="104"/>
                  </a:moveTo>
                  <a:lnTo>
                    <a:pt x="643" y="104"/>
                  </a:lnTo>
                  <a:lnTo>
                    <a:pt x="643" y="102"/>
                  </a:lnTo>
                  <a:lnTo>
                    <a:pt x="641" y="102"/>
                  </a:lnTo>
                  <a:lnTo>
                    <a:pt x="641" y="104"/>
                  </a:lnTo>
                  <a:close/>
                  <a:moveTo>
                    <a:pt x="353" y="101"/>
                  </a:moveTo>
                  <a:lnTo>
                    <a:pt x="352" y="101"/>
                  </a:lnTo>
                  <a:lnTo>
                    <a:pt x="352" y="102"/>
                  </a:lnTo>
                  <a:lnTo>
                    <a:pt x="353" y="102"/>
                  </a:lnTo>
                  <a:lnTo>
                    <a:pt x="353" y="101"/>
                  </a:lnTo>
                  <a:close/>
                  <a:moveTo>
                    <a:pt x="755" y="102"/>
                  </a:moveTo>
                  <a:lnTo>
                    <a:pt x="756" y="102"/>
                  </a:lnTo>
                  <a:lnTo>
                    <a:pt x="761" y="102"/>
                  </a:lnTo>
                  <a:lnTo>
                    <a:pt x="761" y="101"/>
                  </a:lnTo>
                  <a:lnTo>
                    <a:pt x="759" y="101"/>
                  </a:lnTo>
                  <a:lnTo>
                    <a:pt x="757" y="101"/>
                  </a:lnTo>
                  <a:lnTo>
                    <a:pt x="756" y="101"/>
                  </a:lnTo>
                  <a:lnTo>
                    <a:pt x="755" y="101"/>
                  </a:lnTo>
                  <a:lnTo>
                    <a:pt x="753" y="101"/>
                  </a:lnTo>
                  <a:lnTo>
                    <a:pt x="752" y="101"/>
                  </a:lnTo>
                  <a:lnTo>
                    <a:pt x="752" y="102"/>
                  </a:lnTo>
                  <a:lnTo>
                    <a:pt x="753" y="102"/>
                  </a:lnTo>
                  <a:lnTo>
                    <a:pt x="755" y="102"/>
                  </a:lnTo>
                  <a:close/>
                  <a:moveTo>
                    <a:pt x="770" y="102"/>
                  </a:moveTo>
                  <a:lnTo>
                    <a:pt x="772" y="102"/>
                  </a:lnTo>
                  <a:lnTo>
                    <a:pt x="770" y="101"/>
                  </a:lnTo>
                  <a:lnTo>
                    <a:pt x="769" y="102"/>
                  </a:lnTo>
                  <a:lnTo>
                    <a:pt x="770" y="102"/>
                  </a:lnTo>
                  <a:close/>
                  <a:moveTo>
                    <a:pt x="363" y="80"/>
                  </a:moveTo>
                  <a:lnTo>
                    <a:pt x="362" y="80"/>
                  </a:lnTo>
                  <a:lnTo>
                    <a:pt x="362" y="83"/>
                  </a:lnTo>
                  <a:lnTo>
                    <a:pt x="363" y="83"/>
                  </a:lnTo>
                  <a:lnTo>
                    <a:pt x="363" y="80"/>
                  </a:lnTo>
                  <a:close/>
                  <a:moveTo>
                    <a:pt x="864" y="78"/>
                  </a:moveTo>
                  <a:lnTo>
                    <a:pt x="863" y="78"/>
                  </a:lnTo>
                  <a:lnTo>
                    <a:pt x="863" y="79"/>
                  </a:lnTo>
                  <a:lnTo>
                    <a:pt x="864" y="79"/>
                  </a:lnTo>
                  <a:lnTo>
                    <a:pt x="866" y="79"/>
                  </a:lnTo>
                  <a:lnTo>
                    <a:pt x="866" y="78"/>
                  </a:lnTo>
                  <a:lnTo>
                    <a:pt x="864" y="78"/>
                  </a:lnTo>
                  <a:close/>
                  <a:moveTo>
                    <a:pt x="536" y="76"/>
                  </a:moveTo>
                  <a:lnTo>
                    <a:pt x="538" y="77"/>
                  </a:lnTo>
                  <a:lnTo>
                    <a:pt x="538" y="76"/>
                  </a:lnTo>
                  <a:lnTo>
                    <a:pt x="536" y="76"/>
                  </a:lnTo>
                  <a:close/>
                  <a:moveTo>
                    <a:pt x="630" y="71"/>
                  </a:moveTo>
                  <a:lnTo>
                    <a:pt x="629" y="71"/>
                  </a:lnTo>
                  <a:lnTo>
                    <a:pt x="630" y="72"/>
                  </a:lnTo>
                  <a:lnTo>
                    <a:pt x="630" y="71"/>
                  </a:lnTo>
                  <a:close/>
                  <a:moveTo>
                    <a:pt x="644" y="70"/>
                  </a:moveTo>
                  <a:lnTo>
                    <a:pt x="644" y="71"/>
                  </a:lnTo>
                  <a:lnTo>
                    <a:pt x="646" y="71"/>
                  </a:lnTo>
                  <a:lnTo>
                    <a:pt x="646" y="70"/>
                  </a:lnTo>
                  <a:lnTo>
                    <a:pt x="644" y="70"/>
                  </a:lnTo>
                  <a:close/>
                  <a:moveTo>
                    <a:pt x="574" y="67"/>
                  </a:moveTo>
                  <a:lnTo>
                    <a:pt x="575" y="67"/>
                  </a:lnTo>
                  <a:lnTo>
                    <a:pt x="575" y="66"/>
                  </a:lnTo>
                  <a:lnTo>
                    <a:pt x="573" y="66"/>
                  </a:lnTo>
                  <a:lnTo>
                    <a:pt x="570" y="66"/>
                  </a:lnTo>
                  <a:lnTo>
                    <a:pt x="569" y="66"/>
                  </a:lnTo>
                  <a:lnTo>
                    <a:pt x="569" y="67"/>
                  </a:lnTo>
                  <a:lnTo>
                    <a:pt x="570" y="67"/>
                  </a:lnTo>
                  <a:lnTo>
                    <a:pt x="574" y="67"/>
                  </a:lnTo>
                  <a:close/>
                  <a:moveTo>
                    <a:pt x="688" y="59"/>
                  </a:moveTo>
                  <a:lnTo>
                    <a:pt x="689" y="57"/>
                  </a:lnTo>
                  <a:lnTo>
                    <a:pt x="686" y="57"/>
                  </a:lnTo>
                  <a:lnTo>
                    <a:pt x="686" y="59"/>
                  </a:lnTo>
                  <a:lnTo>
                    <a:pt x="688" y="59"/>
                  </a:lnTo>
                  <a:close/>
                  <a:moveTo>
                    <a:pt x="710" y="57"/>
                  </a:moveTo>
                  <a:lnTo>
                    <a:pt x="709" y="57"/>
                  </a:lnTo>
                  <a:lnTo>
                    <a:pt x="707" y="57"/>
                  </a:lnTo>
                  <a:lnTo>
                    <a:pt x="711" y="59"/>
                  </a:lnTo>
                  <a:lnTo>
                    <a:pt x="712" y="57"/>
                  </a:lnTo>
                  <a:lnTo>
                    <a:pt x="711" y="57"/>
                  </a:lnTo>
                  <a:lnTo>
                    <a:pt x="710" y="57"/>
                  </a:lnTo>
                  <a:close/>
                  <a:moveTo>
                    <a:pt x="871" y="54"/>
                  </a:moveTo>
                  <a:lnTo>
                    <a:pt x="871" y="56"/>
                  </a:lnTo>
                  <a:lnTo>
                    <a:pt x="872" y="56"/>
                  </a:lnTo>
                  <a:lnTo>
                    <a:pt x="875" y="54"/>
                  </a:lnTo>
                  <a:lnTo>
                    <a:pt x="878" y="54"/>
                  </a:lnTo>
                  <a:lnTo>
                    <a:pt x="877" y="53"/>
                  </a:lnTo>
                  <a:lnTo>
                    <a:pt x="876" y="53"/>
                  </a:lnTo>
                  <a:lnTo>
                    <a:pt x="872" y="54"/>
                  </a:lnTo>
                  <a:lnTo>
                    <a:pt x="871" y="54"/>
                  </a:lnTo>
                  <a:close/>
                  <a:moveTo>
                    <a:pt x="620" y="51"/>
                  </a:moveTo>
                  <a:lnTo>
                    <a:pt x="619" y="53"/>
                  </a:lnTo>
                  <a:lnTo>
                    <a:pt x="620" y="53"/>
                  </a:lnTo>
                  <a:lnTo>
                    <a:pt x="621" y="53"/>
                  </a:lnTo>
                  <a:lnTo>
                    <a:pt x="622" y="53"/>
                  </a:lnTo>
                  <a:lnTo>
                    <a:pt x="624" y="53"/>
                  </a:lnTo>
                  <a:lnTo>
                    <a:pt x="626" y="53"/>
                  </a:lnTo>
                  <a:lnTo>
                    <a:pt x="630" y="53"/>
                  </a:lnTo>
                  <a:lnTo>
                    <a:pt x="631" y="53"/>
                  </a:lnTo>
                  <a:lnTo>
                    <a:pt x="632" y="53"/>
                  </a:lnTo>
                  <a:lnTo>
                    <a:pt x="632" y="51"/>
                  </a:lnTo>
                  <a:lnTo>
                    <a:pt x="632" y="50"/>
                  </a:lnTo>
                  <a:lnTo>
                    <a:pt x="631" y="50"/>
                  </a:lnTo>
                  <a:lnTo>
                    <a:pt x="630" y="50"/>
                  </a:lnTo>
                  <a:lnTo>
                    <a:pt x="627" y="50"/>
                  </a:lnTo>
                  <a:lnTo>
                    <a:pt x="624" y="50"/>
                  </a:lnTo>
                  <a:lnTo>
                    <a:pt x="622" y="51"/>
                  </a:lnTo>
                  <a:lnTo>
                    <a:pt x="621" y="51"/>
                  </a:lnTo>
                  <a:lnTo>
                    <a:pt x="620" y="51"/>
                  </a:lnTo>
                  <a:close/>
                  <a:moveTo>
                    <a:pt x="703" y="49"/>
                  </a:moveTo>
                  <a:lnTo>
                    <a:pt x="703" y="50"/>
                  </a:lnTo>
                  <a:lnTo>
                    <a:pt x="704" y="50"/>
                  </a:lnTo>
                  <a:lnTo>
                    <a:pt x="706" y="50"/>
                  </a:lnTo>
                  <a:lnTo>
                    <a:pt x="707" y="50"/>
                  </a:lnTo>
                  <a:lnTo>
                    <a:pt x="709" y="50"/>
                  </a:lnTo>
                  <a:lnTo>
                    <a:pt x="709" y="49"/>
                  </a:lnTo>
                  <a:lnTo>
                    <a:pt x="707" y="49"/>
                  </a:lnTo>
                  <a:lnTo>
                    <a:pt x="703" y="49"/>
                  </a:lnTo>
                  <a:close/>
                  <a:moveTo>
                    <a:pt x="711" y="48"/>
                  </a:moveTo>
                  <a:lnTo>
                    <a:pt x="711" y="49"/>
                  </a:lnTo>
                  <a:lnTo>
                    <a:pt x="711" y="50"/>
                  </a:lnTo>
                  <a:lnTo>
                    <a:pt x="712" y="50"/>
                  </a:lnTo>
                  <a:lnTo>
                    <a:pt x="712" y="49"/>
                  </a:lnTo>
                  <a:lnTo>
                    <a:pt x="711" y="48"/>
                  </a:lnTo>
                  <a:close/>
                  <a:moveTo>
                    <a:pt x="494" y="48"/>
                  </a:moveTo>
                  <a:lnTo>
                    <a:pt x="495" y="48"/>
                  </a:lnTo>
                  <a:lnTo>
                    <a:pt x="495" y="45"/>
                  </a:lnTo>
                  <a:lnTo>
                    <a:pt x="496" y="45"/>
                  </a:lnTo>
                  <a:lnTo>
                    <a:pt x="498" y="45"/>
                  </a:lnTo>
                  <a:lnTo>
                    <a:pt x="499" y="45"/>
                  </a:lnTo>
                  <a:lnTo>
                    <a:pt x="499" y="44"/>
                  </a:lnTo>
                  <a:lnTo>
                    <a:pt x="498" y="44"/>
                  </a:lnTo>
                  <a:lnTo>
                    <a:pt x="495" y="44"/>
                  </a:lnTo>
                  <a:lnTo>
                    <a:pt x="494" y="45"/>
                  </a:lnTo>
                  <a:lnTo>
                    <a:pt x="493" y="45"/>
                  </a:lnTo>
                  <a:lnTo>
                    <a:pt x="488" y="45"/>
                  </a:lnTo>
                  <a:lnTo>
                    <a:pt x="487" y="45"/>
                  </a:lnTo>
                  <a:lnTo>
                    <a:pt x="485" y="45"/>
                  </a:lnTo>
                  <a:lnTo>
                    <a:pt x="484" y="48"/>
                  </a:lnTo>
                  <a:lnTo>
                    <a:pt x="483" y="48"/>
                  </a:lnTo>
                  <a:lnTo>
                    <a:pt x="478" y="48"/>
                  </a:lnTo>
                  <a:lnTo>
                    <a:pt x="477" y="49"/>
                  </a:lnTo>
                  <a:lnTo>
                    <a:pt x="478" y="49"/>
                  </a:lnTo>
                  <a:lnTo>
                    <a:pt x="479" y="49"/>
                  </a:lnTo>
                  <a:lnTo>
                    <a:pt x="481" y="49"/>
                  </a:lnTo>
                  <a:lnTo>
                    <a:pt x="483" y="49"/>
                  </a:lnTo>
                  <a:lnTo>
                    <a:pt x="484" y="49"/>
                  </a:lnTo>
                  <a:lnTo>
                    <a:pt x="488" y="49"/>
                  </a:lnTo>
                  <a:lnTo>
                    <a:pt x="493" y="48"/>
                  </a:lnTo>
                  <a:lnTo>
                    <a:pt x="494" y="48"/>
                  </a:lnTo>
                  <a:close/>
                  <a:moveTo>
                    <a:pt x="464" y="48"/>
                  </a:moveTo>
                  <a:lnTo>
                    <a:pt x="464" y="45"/>
                  </a:lnTo>
                  <a:lnTo>
                    <a:pt x="462" y="45"/>
                  </a:lnTo>
                  <a:lnTo>
                    <a:pt x="462" y="48"/>
                  </a:lnTo>
                  <a:lnTo>
                    <a:pt x="464" y="48"/>
                  </a:lnTo>
                  <a:close/>
                  <a:moveTo>
                    <a:pt x="729" y="48"/>
                  </a:moveTo>
                  <a:lnTo>
                    <a:pt x="734" y="48"/>
                  </a:lnTo>
                  <a:lnTo>
                    <a:pt x="734" y="45"/>
                  </a:lnTo>
                  <a:lnTo>
                    <a:pt x="733" y="45"/>
                  </a:lnTo>
                  <a:lnTo>
                    <a:pt x="729" y="45"/>
                  </a:lnTo>
                  <a:lnTo>
                    <a:pt x="729" y="48"/>
                  </a:lnTo>
                  <a:close/>
                  <a:moveTo>
                    <a:pt x="889" y="45"/>
                  </a:moveTo>
                  <a:lnTo>
                    <a:pt x="893" y="44"/>
                  </a:lnTo>
                  <a:lnTo>
                    <a:pt x="890" y="44"/>
                  </a:lnTo>
                  <a:lnTo>
                    <a:pt x="889" y="44"/>
                  </a:lnTo>
                  <a:lnTo>
                    <a:pt x="888" y="44"/>
                  </a:lnTo>
                  <a:lnTo>
                    <a:pt x="887" y="44"/>
                  </a:lnTo>
                  <a:lnTo>
                    <a:pt x="886" y="45"/>
                  </a:lnTo>
                  <a:lnTo>
                    <a:pt x="884" y="45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7" y="45"/>
                  </a:lnTo>
                  <a:lnTo>
                    <a:pt x="889" y="45"/>
                  </a:lnTo>
                  <a:close/>
                  <a:moveTo>
                    <a:pt x="770" y="44"/>
                  </a:moveTo>
                  <a:lnTo>
                    <a:pt x="769" y="44"/>
                  </a:lnTo>
                  <a:lnTo>
                    <a:pt x="770" y="45"/>
                  </a:lnTo>
                  <a:lnTo>
                    <a:pt x="770" y="44"/>
                  </a:lnTo>
                  <a:close/>
                  <a:moveTo>
                    <a:pt x="450" y="43"/>
                  </a:moveTo>
                  <a:lnTo>
                    <a:pt x="449" y="43"/>
                  </a:lnTo>
                  <a:lnTo>
                    <a:pt x="448" y="43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0" y="43"/>
                  </a:lnTo>
                  <a:close/>
                  <a:moveTo>
                    <a:pt x="870" y="44"/>
                  </a:moveTo>
                  <a:lnTo>
                    <a:pt x="870" y="43"/>
                  </a:lnTo>
                  <a:lnTo>
                    <a:pt x="869" y="43"/>
                  </a:lnTo>
                  <a:lnTo>
                    <a:pt x="867" y="44"/>
                  </a:lnTo>
                  <a:lnTo>
                    <a:pt x="869" y="44"/>
                  </a:lnTo>
                  <a:lnTo>
                    <a:pt x="870" y="44"/>
                  </a:lnTo>
                  <a:close/>
                  <a:moveTo>
                    <a:pt x="872" y="43"/>
                  </a:moveTo>
                  <a:lnTo>
                    <a:pt x="871" y="43"/>
                  </a:lnTo>
                  <a:lnTo>
                    <a:pt x="871" y="44"/>
                  </a:lnTo>
                  <a:lnTo>
                    <a:pt x="872" y="44"/>
                  </a:lnTo>
                  <a:lnTo>
                    <a:pt x="872" y="43"/>
                  </a:lnTo>
                  <a:close/>
                  <a:moveTo>
                    <a:pt x="784" y="42"/>
                  </a:moveTo>
                  <a:lnTo>
                    <a:pt x="786" y="42"/>
                  </a:lnTo>
                  <a:lnTo>
                    <a:pt x="787" y="42"/>
                  </a:lnTo>
                  <a:lnTo>
                    <a:pt x="786" y="40"/>
                  </a:lnTo>
                  <a:lnTo>
                    <a:pt x="787" y="40"/>
                  </a:lnTo>
                  <a:lnTo>
                    <a:pt x="789" y="40"/>
                  </a:lnTo>
                  <a:lnTo>
                    <a:pt x="789" y="39"/>
                  </a:lnTo>
                  <a:lnTo>
                    <a:pt x="787" y="39"/>
                  </a:lnTo>
                  <a:lnTo>
                    <a:pt x="784" y="39"/>
                  </a:lnTo>
                  <a:lnTo>
                    <a:pt x="783" y="39"/>
                  </a:lnTo>
                  <a:lnTo>
                    <a:pt x="781" y="39"/>
                  </a:lnTo>
                  <a:lnTo>
                    <a:pt x="780" y="39"/>
                  </a:lnTo>
                  <a:lnTo>
                    <a:pt x="781" y="40"/>
                  </a:lnTo>
                  <a:lnTo>
                    <a:pt x="781" y="42"/>
                  </a:lnTo>
                  <a:lnTo>
                    <a:pt x="783" y="42"/>
                  </a:lnTo>
                  <a:lnTo>
                    <a:pt x="784" y="42"/>
                  </a:lnTo>
                  <a:close/>
                  <a:moveTo>
                    <a:pt x="679" y="39"/>
                  </a:moveTo>
                  <a:lnTo>
                    <a:pt x="675" y="39"/>
                  </a:lnTo>
                  <a:lnTo>
                    <a:pt x="675" y="40"/>
                  </a:lnTo>
                  <a:lnTo>
                    <a:pt x="676" y="40"/>
                  </a:lnTo>
                  <a:lnTo>
                    <a:pt x="682" y="39"/>
                  </a:lnTo>
                  <a:lnTo>
                    <a:pt x="679" y="39"/>
                  </a:lnTo>
                  <a:close/>
                  <a:moveTo>
                    <a:pt x="716" y="39"/>
                  </a:moveTo>
                  <a:lnTo>
                    <a:pt x="716" y="40"/>
                  </a:lnTo>
                  <a:lnTo>
                    <a:pt x="717" y="40"/>
                  </a:lnTo>
                  <a:lnTo>
                    <a:pt x="718" y="39"/>
                  </a:lnTo>
                  <a:lnTo>
                    <a:pt x="717" y="39"/>
                  </a:lnTo>
                  <a:lnTo>
                    <a:pt x="716" y="39"/>
                  </a:lnTo>
                  <a:close/>
                  <a:moveTo>
                    <a:pt x="679" y="31"/>
                  </a:moveTo>
                  <a:lnTo>
                    <a:pt x="677" y="31"/>
                  </a:lnTo>
                  <a:lnTo>
                    <a:pt x="675" y="31"/>
                  </a:lnTo>
                  <a:lnTo>
                    <a:pt x="672" y="31"/>
                  </a:lnTo>
                  <a:lnTo>
                    <a:pt x="671" y="31"/>
                  </a:lnTo>
                  <a:lnTo>
                    <a:pt x="669" y="31"/>
                  </a:lnTo>
                  <a:lnTo>
                    <a:pt x="669" y="32"/>
                  </a:lnTo>
                  <a:lnTo>
                    <a:pt x="671" y="32"/>
                  </a:lnTo>
                  <a:lnTo>
                    <a:pt x="672" y="32"/>
                  </a:lnTo>
                  <a:lnTo>
                    <a:pt x="676" y="32"/>
                  </a:lnTo>
                  <a:lnTo>
                    <a:pt x="677" y="32"/>
                  </a:lnTo>
                  <a:lnTo>
                    <a:pt x="679" y="32"/>
                  </a:lnTo>
                  <a:lnTo>
                    <a:pt x="681" y="32"/>
                  </a:lnTo>
                  <a:lnTo>
                    <a:pt x="682" y="32"/>
                  </a:lnTo>
                  <a:lnTo>
                    <a:pt x="683" y="32"/>
                  </a:lnTo>
                  <a:lnTo>
                    <a:pt x="684" y="32"/>
                  </a:lnTo>
                  <a:lnTo>
                    <a:pt x="683" y="31"/>
                  </a:lnTo>
                  <a:lnTo>
                    <a:pt x="679" y="31"/>
                  </a:lnTo>
                  <a:close/>
                  <a:moveTo>
                    <a:pt x="813" y="31"/>
                  </a:moveTo>
                  <a:lnTo>
                    <a:pt x="814" y="32"/>
                  </a:lnTo>
                  <a:lnTo>
                    <a:pt x="814" y="31"/>
                  </a:lnTo>
                  <a:lnTo>
                    <a:pt x="813" y="31"/>
                  </a:lnTo>
                  <a:close/>
                  <a:moveTo>
                    <a:pt x="957" y="23"/>
                  </a:moveTo>
                  <a:lnTo>
                    <a:pt x="957" y="22"/>
                  </a:lnTo>
                  <a:lnTo>
                    <a:pt x="956" y="22"/>
                  </a:lnTo>
                  <a:lnTo>
                    <a:pt x="955" y="22"/>
                  </a:lnTo>
                  <a:lnTo>
                    <a:pt x="952" y="22"/>
                  </a:lnTo>
                  <a:lnTo>
                    <a:pt x="950" y="22"/>
                  </a:lnTo>
                  <a:lnTo>
                    <a:pt x="947" y="22"/>
                  </a:lnTo>
                  <a:lnTo>
                    <a:pt x="951" y="23"/>
                  </a:lnTo>
                  <a:lnTo>
                    <a:pt x="955" y="23"/>
                  </a:lnTo>
                  <a:lnTo>
                    <a:pt x="957" y="23"/>
                  </a:lnTo>
                  <a:close/>
                  <a:moveTo>
                    <a:pt x="935" y="22"/>
                  </a:moveTo>
                  <a:lnTo>
                    <a:pt x="939" y="22"/>
                  </a:lnTo>
                  <a:lnTo>
                    <a:pt x="935" y="21"/>
                  </a:lnTo>
                  <a:lnTo>
                    <a:pt x="933" y="22"/>
                  </a:lnTo>
                  <a:lnTo>
                    <a:pt x="935" y="22"/>
                  </a:lnTo>
                  <a:close/>
                  <a:moveTo>
                    <a:pt x="826" y="15"/>
                  </a:moveTo>
                  <a:lnTo>
                    <a:pt x="827" y="16"/>
                  </a:lnTo>
                  <a:lnTo>
                    <a:pt x="827" y="15"/>
                  </a:lnTo>
                  <a:lnTo>
                    <a:pt x="826" y="1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122">
              <a:extLst>
                <a:ext uri="{FF2B5EF4-FFF2-40B4-BE49-F238E27FC236}">
                  <a16:creationId xmlns:a16="http://schemas.microsoft.com/office/drawing/2014/main" id="{70C037FA-82E1-A665-DCC8-4556A1419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2098675"/>
              <a:ext cx="709613" cy="587375"/>
            </a:xfrm>
            <a:custGeom>
              <a:avLst/>
              <a:gdLst>
                <a:gd name="T0" fmla="*/ 280 w 447"/>
                <a:gd name="T1" fmla="*/ 209 h 370"/>
                <a:gd name="T2" fmla="*/ 282 w 447"/>
                <a:gd name="T3" fmla="*/ 232 h 370"/>
                <a:gd name="T4" fmla="*/ 294 w 447"/>
                <a:gd name="T5" fmla="*/ 280 h 370"/>
                <a:gd name="T6" fmla="*/ 325 w 447"/>
                <a:gd name="T7" fmla="*/ 292 h 370"/>
                <a:gd name="T8" fmla="*/ 351 w 447"/>
                <a:gd name="T9" fmla="*/ 284 h 370"/>
                <a:gd name="T10" fmla="*/ 365 w 447"/>
                <a:gd name="T11" fmla="*/ 284 h 370"/>
                <a:gd name="T12" fmla="*/ 384 w 447"/>
                <a:gd name="T13" fmla="*/ 252 h 370"/>
                <a:gd name="T14" fmla="*/ 427 w 447"/>
                <a:gd name="T15" fmla="*/ 224 h 370"/>
                <a:gd name="T16" fmla="*/ 442 w 447"/>
                <a:gd name="T17" fmla="*/ 224 h 370"/>
                <a:gd name="T18" fmla="*/ 425 w 447"/>
                <a:gd name="T19" fmla="*/ 262 h 370"/>
                <a:gd name="T20" fmla="*/ 427 w 447"/>
                <a:gd name="T21" fmla="*/ 272 h 370"/>
                <a:gd name="T22" fmla="*/ 414 w 447"/>
                <a:gd name="T23" fmla="*/ 284 h 370"/>
                <a:gd name="T24" fmla="*/ 394 w 447"/>
                <a:gd name="T25" fmla="*/ 302 h 370"/>
                <a:gd name="T26" fmla="*/ 370 w 447"/>
                <a:gd name="T27" fmla="*/ 334 h 370"/>
                <a:gd name="T28" fmla="*/ 337 w 447"/>
                <a:gd name="T29" fmla="*/ 370 h 370"/>
                <a:gd name="T30" fmla="*/ 311 w 447"/>
                <a:gd name="T31" fmla="*/ 337 h 370"/>
                <a:gd name="T32" fmla="*/ 302 w 447"/>
                <a:gd name="T33" fmla="*/ 335 h 370"/>
                <a:gd name="T34" fmla="*/ 257 w 447"/>
                <a:gd name="T35" fmla="*/ 341 h 370"/>
                <a:gd name="T36" fmla="*/ 215 w 447"/>
                <a:gd name="T37" fmla="*/ 317 h 370"/>
                <a:gd name="T38" fmla="*/ 182 w 447"/>
                <a:gd name="T39" fmla="*/ 295 h 370"/>
                <a:gd name="T40" fmla="*/ 152 w 447"/>
                <a:gd name="T41" fmla="*/ 260 h 370"/>
                <a:gd name="T42" fmla="*/ 160 w 447"/>
                <a:gd name="T43" fmla="*/ 223 h 370"/>
                <a:gd name="T44" fmla="*/ 145 w 447"/>
                <a:gd name="T45" fmla="*/ 170 h 370"/>
                <a:gd name="T46" fmla="*/ 139 w 447"/>
                <a:gd name="T47" fmla="*/ 156 h 370"/>
                <a:gd name="T48" fmla="*/ 130 w 447"/>
                <a:gd name="T49" fmla="*/ 146 h 370"/>
                <a:gd name="T50" fmla="*/ 124 w 447"/>
                <a:gd name="T51" fmla="*/ 137 h 370"/>
                <a:gd name="T52" fmla="*/ 124 w 447"/>
                <a:gd name="T53" fmla="*/ 116 h 370"/>
                <a:gd name="T54" fmla="*/ 119 w 447"/>
                <a:gd name="T55" fmla="*/ 95 h 370"/>
                <a:gd name="T56" fmla="*/ 105 w 447"/>
                <a:gd name="T57" fmla="*/ 74 h 370"/>
                <a:gd name="T58" fmla="*/ 105 w 447"/>
                <a:gd name="T59" fmla="*/ 31 h 370"/>
                <a:gd name="T60" fmla="*/ 86 w 447"/>
                <a:gd name="T61" fmla="*/ 17 h 370"/>
                <a:gd name="T62" fmla="*/ 77 w 447"/>
                <a:gd name="T63" fmla="*/ 53 h 370"/>
                <a:gd name="T64" fmla="*/ 89 w 447"/>
                <a:gd name="T65" fmla="*/ 84 h 370"/>
                <a:gd name="T66" fmla="*/ 92 w 447"/>
                <a:gd name="T67" fmla="*/ 120 h 370"/>
                <a:gd name="T68" fmla="*/ 97 w 447"/>
                <a:gd name="T69" fmla="*/ 146 h 370"/>
                <a:gd name="T70" fmla="*/ 101 w 447"/>
                <a:gd name="T71" fmla="*/ 166 h 370"/>
                <a:gd name="T72" fmla="*/ 97 w 447"/>
                <a:gd name="T73" fmla="*/ 198 h 370"/>
                <a:gd name="T74" fmla="*/ 80 w 447"/>
                <a:gd name="T75" fmla="*/ 163 h 370"/>
                <a:gd name="T76" fmla="*/ 83 w 447"/>
                <a:gd name="T77" fmla="*/ 142 h 370"/>
                <a:gd name="T78" fmla="*/ 73 w 447"/>
                <a:gd name="T79" fmla="*/ 118 h 370"/>
                <a:gd name="T80" fmla="*/ 55 w 447"/>
                <a:gd name="T81" fmla="*/ 97 h 370"/>
                <a:gd name="T82" fmla="*/ 67 w 447"/>
                <a:gd name="T83" fmla="*/ 92 h 370"/>
                <a:gd name="T84" fmla="*/ 63 w 447"/>
                <a:gd name="T85" fmla="*/ 64 h 370"/>
                <a:gd name="T86" fmla="*/ 59 w 447"/>
                <a:gd name="T87" fmla="*/ 25 h 370"/>
                <a:gd name="T88" fmla="*/ 82 w 447"/>
                <a:gd name="T89" fmla="*/ 1 h 370"/>
                <a:gd name="T90" fmla="*/ 152 w 447"/>
                <a:gd name="T91" fmla="*/ 28 h 370"/>
                <a:gd name="T92" fmla="*/ 197 w 447"/>
                <a:gd name="T93" fmla="*/ 19 h 370"/>
                <a:gd name="T94" fmla="*/ 223 w 447"/>
                <a:gd name="T95" fmla="*/ 46 h 370"/>
                <a:gd name="T96" fmla="*/ 244 w 447"/>
                <a:gd name="T97" fmla="*/ 68 h 370"/>
                <a:gd name="T98" fmla="*/ 272 w 447"/>
                <a:gd name="T99" fmla="*/ 62 h 370"/>
                <a:gd name="T100" fmla="*/ 285 w 447"/>
                <a:gd name="T101" fmla="*/ 103 h 370"/>
                <a:gd name="T102" fmla="*/ 300 w 447"/>
                <a:gd name="T103" fmla="*/ 133 h 370"/>
                <a:gd name="T104" fmla="*/ 145 w 447"/>
                <a:gd name="T105" fmla="*/ 227 h 370"/>
                <a:gd name="T106" fmla="*/ 78 w 447"/>
                <a:gd name="T107" fmla="*/ 164 h 370"/>
                <a:gd name="T108" fmla="*/ 77 w 447"/>
                <a:gd name="T109" fmla="*/ 153 h 370"/>
                <a:gd name="T110" fmla="*/ 100 w 447"/>
                <a:gd name="T111" fmla="*/ 133 h 370"/>
                <a:gd name="T112" fmla="*/ 100 w 447"/>
                <a:gd name="T113" fmla="*/ 76 h 370"/>
                <a:gd name="T114" fmla="*/ 86 w 447"/>
                <a:gd name="T115" fmla="*/ 63 h 370"/>
                <a:gd name="T116" fmla="*/ 360 w 447"/>
                <a:gd name="T117" fmla="*/ 281 h 370"/>
                <a:gd name="T118" fmla="*/ 282 w 447"/>
                <a:gd name="T119" fmla="*/ 201 h 370"/>
                <a:gd name="T120" fmla="*/ 100 w 447"/>
                <a:gd name="T121" fmla="*/ 156 h 370"/>
                <a:gd name="T122" fmla="*/ 109 w 447"/>
                <a:gd name="T123" fmla="*/ 9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7" h="370">
                  <a:moveTo>
                    <a:pt x="311" y="135"/>
                  </a:moveTo>
                  <a:lnTo>
                    <a:pt x="308" y="137"/>
                  </a:lnTo>
                  <a:lnTo>
                    <a:pt x="308" y="138"/>
                  </a:lnTo>
                  <a:lnTo>
                    <a:pt x="308" y="139"/>
                  </a:lnTo>
                  <a:lnTo>
                    <a:pt x="307" y="142"/>
                  </a:lnTo>
                  <a:lnTo>
                    <a:pt x="307" y="143"/>
                  </a:lnTo>
                  <a:lnTo>
                    <a:pt x="306" y="144"/>
                  </a:lnTo>
                  <a:lnTo>
                    <a:pt x="305" y="146"/>
                  </a:lnTo>
                  <a:lnTo>
                    <a:pt x="302" y="150"/>
                  </a:lnTo>
                  <a:lnTo>
                    <a:pt x="297" y="156"/>
                  </a:lnTo>
                  <a:lnTo>
                    <a:pt x="295" y="164"/>
                  </a:lnTo>
                  <a:lnTo>
                    <a:pt x="291" y="172"/>
                  </a:lnTo>
                  <a:lnTo>
                    <a:pt x="290" y="173"/>
                  </a:lnTo>
                  <a:lnTo>
                    <a:pt x="289" y="178"/>
                  </a:lnTo>
                  <a:lnTo>
                    <a:pt x="289" y="179"/>
                  </a:lnTo>
                  <a:lnTo>
                    <a:pt x="288" y="179"/>
                  </a:lnTo>
                  <a:lnTo>
                    <a:pt x="289" y="179"/>
                  </a:lnTo>
                  <a:lnTo>
                    <a:pt x="288" y="182"/>
                  </a:lnTo>
                  <a:lnTo>
                    <a:pt x="289" y="182"/>
                  </a:lnTo>
                  <a:lnTo>
                    <a:pt x="289" y="181"/>
                  </a:lnTo>
                  <a:lnTo>
                    <a:pt x="289" y="179"/>
                  </a:lnTo>
                  <a:lnTo>
                    <a:pt x="288" y="183"/>
                  </a:lnTo>
                  <a:lnTo>
                    <a:pt x="288" y="187"/>
                  </a:lnTo>
                  <a:lnTo>
                    <a:pt x="287" y="189"/>
                  </a:lnTo>
                  <a:lnTo>
                    <a:pt x="285" y="195"/>
                  </a:lnTo>
                  <a:lnTo>
                    <a:pt x="285" y="198"/>
                  </a:lnTo>
                  <a:lnTo>
                    <a:pt x="285" y="196"/>
                  </a:lnTo>
                  <a:lnTo>
                    <a:pt x="284" y="199"/>
                  </a:lnTo>
                  <a:lnTo>
                    <a:pt x="282" y="200"/>
                  </a:lnTo>
                  <a:lnTo>
                    <a:pt x="280" y="201"/>
                  </a:lnTo>
                  <a:lnTo>
                    <a:pt x="280" y="204"/>
                  </a:lnTo>
                  <a:lnTo>
                    <a:pt x="282" y="204"/>
                  </a:lnTo>
                  <a:lnTo>
                    <a:pt x="282" y="201"/>
                  </a:lnTo>
                  <a:lnTo>
                    <a:pt x="282" y="204"/>
                  </a:lnTo>
                  <a:lnTo>
                    <a:pt x="280" y="205"/>
                  </a:lnTo>
                  <a:lnTo>
                    <a:pt x="280" y="206"/>
                  </a:lnTo>
                  <a:lnTo>
                    <a:pt x="280" y="207"/>
                  </a:lnTo>
                  <a:lnTo>
                    <a:pt x="280" y="209"/>
                  </a:lnTo>
                  <a:lnTo>
                    <a:pt x="280" y="210"/>
                  </a:lnTo>
                  <a:lnTo>
                    <a:pt x="280" y="213"/>
                  </a:lnTo>
                  <a:lnTo>
                    <a:pt x="282" y="218"/>
                  </a:lnTo>
                  <a:lnTo>
                    <a:pt x="282" y="222"/>
                  </a:lnTo>
                  <a:lnTo>
                    <a:pt x="284" y="223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5" y="226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4" y="228"/>
                  </a:lnTo>
                  <a:lnTo>
                    <a:pt x="282" y="228"/>
                  </a:lnTo>
                  <a:lnTo>
                    <a:pt x="282" y="230"/>
                  </a:lnTo>
                  <a:lnTo>
                    <a:pt x="282" y="228"/>
                  </a:lnTo>
                  <a:lnTo>
                    <a:pt x="282" y="227"/>
                  </a:lnTo>
                  <a:lnTo>
                    <a:pt x="282" y="226"/>
                  </a:lnTo>
                  <a:lnTo>
                    <a:pt x="284" y="226"/>
                  </a:lnTo>
                  <a:lnTo>
                    <a:pt x="284" y="224"/>
                  </a:lnTo>
                  <a:lnTo>
                    <a:pt x="282" y="223"/>
                  </a:lnTo>
                  <a:lnTo>
                    <a:pt x="282" y="222"/>
                  </a:lnTo>
                  <a:lnTo>
                    <a:pt x="280" y="220"/>
                  </a:lnTo>
                  <a:lnTo>
                    <a:pt x="280" y="218"/>
                  </a:lnTo>
                  <a:lnTo>
                    <a:pt x="280" y="217"/>
                  </a:lnTo>
                  <a:lnTo>
                    <a:pt x="280" y="215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6"/>
                  </a:lnTo>
                  <a:lnTo>
                    <a:pt x="280" y="217"/>
                  </a:lnTo>
                  <a:lnTo>
                    <a:pt x="279" y="218"/>
                  </a:lnTo>
                  <a:lnTo>
                    <a:pt x="279" y="220"/>
                  </a:lnTo>
                  <a:lnTo>
                    <a:pt x="279" y="222"/>
                  </a:lnTo>
                  <a:lnTo>
                    <a:pt x="279" y="223"/>
                  </a:lnTo>
                  <a:lnTo>
                    <a:pt x="280" y="226"/>
                  </a:lnTo>
                  <a:lnTo>
                    <a:pt x="282" y="226"/>
                  </a:lnTo>
                  <a:lnTo>
                    <a:pt x="282" y="227"/>
                  </a:lnTo>
                  <a:lnTo>
                    <a:pt x="280" y="227"/>
                  </a:lnTo>
                  <a:lnTo>
                    <a:pt x="282" y="230"/>
                  </a:lnTo>
                  <a:lnTo>
                    <a:pt x="282" y="232"/>
                  </a:lnTo>
                  <a:lnTo>
                    <a:pt x="282" y="235"/>
                  </a:lnTo>
                  <a:lnTo>
                    <a:pt x="282" y="237"/>
                  </a:lnTo>
                  <a:lnTo>
                    <a:pt x="284" y="240"/>
                  </a:lnTo>
                  <a:lnTo>
                    <a:pt x="284" y="241"/>
                  </a:lnTo>
                  <a:lnTo>
                    <a:pt x="282" y="241"/>
                  </a:lnTo>
                  <a:lnTo>
                    <a:pt x="284" y="244"/>
                  </a:lnTo>
                  <a:lnTo>
                    <a:pt x="284" y="245"/>
                  </a:lnTo>
                  <a:lnTo>
                    <a:pt x="285" y="246"/>
                  </a:lnTo>
                  <a:lnTo>
                    <a:pt x="285" y="249"/>
                  </a:lnTo>
                  <a:lnTo>
                    <a:pt x="287" y="250"/>
                  </a:lnTo>
                  <a:lnTo>
                    <a:pt x="287" y="251"/>
                  </a:lnTo>
                  <a:lnTo>
                    <a:pt x="288" y="251"/>
                  </a:lnTo>
                  <a:lnTo>
                    <a:pt x="288" y="252"/>
                  </a:lnTo>
                  <a:lnTo>
                    <a:pt x="288" y="253"/>
                  </a:lnTo>
                  <a:lnTo>
                    <a:pt x="288" y="255"/>
                  </a:lnTo>
                  <a:lnTo>
                    <a:pt x="289" y="257"/>
                  </a:lnTo>
                  <a:lnTo>
                    <a:pt x="289" y="258"/>
                  </a:lnTo>
                  <a:lnTo>
                    <a:pt x="290" y="260"/>
                  </a:lnTo>
                  <a:lnTo>
                    <a:pt x="290" y="262"/>
                  </a:lnTo>
                  <a:lnTo>
                    <a:pt x="290" y="263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90" y="269"/>
                  </a:lnTo>
                  <a:lnTo>
                    <a:pt x="290" y="270"/>
                  </a:lnTo>
                  <a:lnTo>
                    <a:pt x="291" y="272"/>
                  </a:lnTo>
                  <a:lnTo>
                    <a:pt x="291" y="273"/>
                  </a:lnTo>
                  <a:lnTo>
                    <a:pt x="291" y="275"/>
                  </a:lnTo>
                  <a:lnTo>
                    <a:pt x="294" y="275"/>
                  </a:lnTo>
                  <a:lnTo>
                    <a:pt x="294" y="277"/>
                  </a:lnTo>
                  <a:lnTo>
                    <a:pt x="295" y="277"/>
                  </a:lnTo>
                  <a:lnTo>
                    <a:pt x="294" y="278"/>
                  </a:lnTo>
                  <a:lnTo>
                    <a:pt x="295" y="279"/>
                  </a:lnTo>
                  <a:lnTo>
                    <a:pt x="295" y="280"/>
                  </a:lnTo>
                  <a:lnTo>
                    <a:pt x="296" y="280"/>
                  </a:lnTo>
                  <a:lnTo>
                    <a:pt x="296" y="281"/>
                  </a:lnTo>
                  <a:lnTo>
                    <a:pt x="295" y="281"/>
                  </a:lnTo>
                  <a:lnTo>
                    <a:pt x="295" y="280"/>
                  </a:lnTo>
                  <a:lnTo>
                    <a:pt x="294" y="280"/>
                  </a:lnTo>
                  <a:lnTo>
                    <a:pt x="295" y="280"/>
                  </a:lnTo>
                  <a:lnTo>
                    <a:pt x="295" y="281"/>
                  </a:lnTo>
                  <a:lnTo>
                    <a:pt x="295" y="284"/>
                  </a:lnTo>
                  <a:lnTo>
                    <a:pt x="295" y="281"/>
                  </a:lnTo>
                  <a:lnTo>
                    <a:pt x="295" y="284"/>
                  </a:lnTo>
                  <a:lnTo>
                    <a:pt x="296" y="284"/>
                  </a:lnTo>
                  <a:lnTo>
                    <a:pt x="297" y="284"/>
                  </a:lnTo>
                  <a:lnTo>
                    <a:pt x="297" y="285"/>
                  </a:lnTo>
                  <a:lnTo>
                    <a:pt x="299" y="285"/>
                  </a:lnTo>
                  <a:lnTo>
                    <a:pt x="299" y="284"/>
                  </a:lnTo>
                  <a:lnTo>
                    <a:pt x="297" y="284"/>
                  </a:lnTo>
                  <a:lnTo>
                    <a:pt x="296" y="281"/>
                  </a:lnTo>
                  <a:lnTo>
                    <a:pt x="297" y="284"/>
                  </a:lnTo>
                  <a:lnTo>
                    <a:pt x="299" y="284"/>
                  </a:lnTo>
                  <a:lnTo>
                    <a:pt x="300" y="284"/>
                  </a:lnTo>
                  <a:lnTo>
                    <a:pt x="302" y="284"/>
                  </a:lnTo>
                  <a:lnTo>
                    <a:pt x="303" y="284"/>
                  </a:lnTo>
                  <a:lnTo>
                    <a:pt x="305" y="284"/>
                  </a:lnTo>
                  <a:lnTo>
                    <a:pt x="306" y="285"/>
                  </a:lnTo>
                  <a:lnTo>
                    <a:pt x="306" y="286"/>
                  </a:lnTo>
                  <a:lnTo>
                    <a:pt x="307" y="286"/>
                  </a:lnTo>
                  <a:lnTo>
                    <a:pt x="308" y="287"/>
                  </a:lnTo>
                  <a:lnTo>
                    <a:pt x="311" y="287"/>
                  </a:lnTo>
                  <a:lnTo>
                    <a:pt x="311" y="290"/>
                  </a:lnTo>
                  <a:lnTo>
                    <a:pt x="312" y="292"/>
                  </a:lnTo>
                  <a:lnTo>
                    <a:pt x="312" y="295"/>
                  </a:lnTo>
                  <a:lnTo>
                    <a:pt x="313" y="295"/>
                  </a:lnTo>
                  <a:lnTo>
                    <a:pt x="314" y="296"/>
                  </a:lnTo>
                  <a:lnTo>
                    <a:pt x="314" y="295"/>
                  </a:lnTo>
                  <a:lnTo>
                    <a:pt x="316" y="295"/>
                  </a:lnTo>
                  <a:lnTo>
                    <a:pt x="318" y="295"/>
                  </a:lnTo>
                  <a:lnTo>
                    <a:pt x="320" y="294"/>
                  </a:lnTo>
                  <a:lnTo>
                    <a:pt x="322" y="294"/>
                  </a:lnTo>
                  <a:lnTo>
                    <a:pt x="324" y="292"/>
                  </a:lnTo>
                  <a:lnTo>
                    <a:pt x="323" y="292"/>
                  </a:lnTo>
                  <a:lnTo>
                    <a:pt x="323" y="294"/>
                  </a:lnTo>
                  <a:lnTo>
                    <a:pt x="324" y="294"/>
                  </a:lnTo>
                  <a:lnTo>
                    <a:pt x="325" y="292"/>
                  </a:lnTo>
                  <a:lnTo>
                    <a:pt x="327" y="292"/>
                  </a:lnTo>
                  <a:lnTo>
                    <a:pt x="327" y="290"/>
                  </a:lnTo>
                  <a:lnTo>
                    <a:pt x="327" y="292"/>
                  </a:lnTo>
                  <a:lnTo>
                    <a:pt x="329" y="292"/>
                  </a:lnTo>
                  <a:lnTo>
                    <a:pt x="329" y="290"/>
                  </a:lnTo>
                  <a:lnTo>
                    <a:pt x="329" y="289"/>
                  </a:lnTo>
                  <a:lnTo>
                    <a:pt x="329" y="290"/>
                  </a:lnTo>
                  <a:lnTo>
                    <a:pt x="327" y="290"/>
                  </a:lnTo>
                  <a:lnTo>
                    <a:pt x="325" y="290"/>
                  </a:lnTo>
                  <a:lnTo>
                    <a:pt x="325" y="292"/>
                  </a:lnTo>
                  <a:lnTo>
                    <a:pt x="324" y="292"/>
                  </a:lnTo>
                  <a:lnTo>
                    <a:pt x="325" y="292"/>
                  </a:lnTo>
                  <a:lnTo>
                    <a:pt x="325" y="290"/>
                  </a:lnTo>
                  <a:lnTo>
                    <a:pt x="329" y="289"/>
                  </a:lnTo>
                  <a:lnTo>
                    <a:pt x="331" y="289"/>
                  </a:lnTo>
                  <a:lnTo>
                    <a:pt x="333" y="289"/>
                  </a:lnTo>
                  <a:lnTo>
                    <a:pt x="335" y="289"/>
                  </a:lnTo>
                  <a:lnTo>
                    <a:pt x="335" y="290"/>
                  </a:lnTo>
                  <a:lnTo>
                    <a:pt x="334" y="290"/>
                  </a:lnTo>
                  <a:lnTo>
                    <a:pt x="335" y="290"/>
                  </a:lnTo>
                  <a:lnTo>
                    <a:pt x="335" y="292"/>
                  </a:lnTo>
                  <a:lnTo>
                    <a:pt x="335" y="290"/>
                  </a:lnTo>
                  <a:lnTo>
                    <a:pt x="335" y="289"/>
                  </a:lnTo>
                  <a:lnTo>
                    <a:pt x="339" y="289"/>
                  </a:lnTo>
                  <a:lnTo>
                    <a:pt x="340" y="289"/>
                  </a:lnTo>
                  <a:lnTo>
                    <a:pt x="341" y="287"/>
                  </a:lnTo>
                  <a:lnTo>
                    <a:pt x="342" y="286"/>
                  </a:lnTo>
                  <a:lnTo>
                    <a:pt x="342" y="289"/>
                  </a:lnTo>
                  <a:lnTo>
                    <a:pt x="342" y="287"/>
                  </a:lnTo>
                  <a:lnTo>
                    <a:pt x="343" y="287"/>
                  </a:lnTo>
                  <a:lnTo>
                    <a:pt x="343" y="286"/>
                  </a:lnTo>
                  <a:lnTo>
                    <a:pt x="342" y="286"/>
                  </a:lnTo>
                  <a:lnTo>
                    <a:pt x="343" y="285"/>
                  </a:lnTo>
                  <a:lnTo>
                    <a:pt x="345" y="285"/>
                  </a:lnTo>
                  <a:lnTo>
                    <a:pt x="347" y="285"/>
                  </a:lnTo>
                  <a:lnTo>
                    <a:pt x="348" y="285"/>
                  </a:lnTo>
                  <a:lnTo>
                    <a:pt x="350" y="285"/>
                  </a:lnTo>
                  <a:lnTo>
                    <a:pt x="351" y="284"/>
                  </a:lnTo>
                  <a:lnTo>
                    <a:pt x="353" y="284"/>
                  </a:lnTo>
                  <a:lnTo>
                    <a:pt x="356" y="284"/>
                  </a:lnTo>
                  <a:lnTo>
                    <a:pt x="356" y="285"/>
                  </a:lnTo>
                  <a:lnTo>
                    <a:pt x="357" y="285"/>
                  </a:lnTo>
                  <a:lnTo>
                    <a:pt x="357" y="286"/>
                  </a:lnTo>
                  <a:lnTo>
                    <a:pt x="356" y="286"/>
                  </a:lnTo>
                  <a:lnTo>
                    <a:pt x="356" y="285"/>
                  </a:lnTo>
                  <a:lnTo>
                    <a:pt x="353" y="286"/>
                  </a:lnTo>
                  <a:lnTo>
                    <a:pt x="352" y="286"/>
                  </a:lnTo>
                  <a:lnTo>
                    <a:pt x="352" y="287"/>
                  </a:lnTo>
                  <a:lnTo>
                    <a:pt x="352" y="286"/>
                  </a:lnTo>
                  <a:lnTo>
                    <a:pt x="353" y="286"/>
                  </a:lnTo>
                  <a:lnTo>
                    <a:pt x="353" y="287"/>
                  </a:lnTo>
                  <a:lnTo>
                    <a:pt x="356" y="287"/>
                  </a:lnTo>
                  <a:lnTo>
                    <a:pt x="353" y="286"/>
                  </a:lnTo>
                  <a:lnTo>
                    <a:pt x="356" y="286"/>
                  </a:lnTo>
                  <a:lnTo>
                    <a:pt x="356" y="287"/>
                  </a:lnTo>
                  <a:lnTo>
                    <a:pt x="357" y="287"/>
                  </a:lnTo>
                  <a:lnTo>
                    <a:pt x="357" y="289"/>
                  </a:lnTo>
                  <a:lnTo>
                    <a:pt x="356" y="289"/>
                  </a:lnTo>
                  <a:lnTo>
                    <a:pt x="356" y="290"/>
                  </a:lnTo>
                  <a:lnTo>
                    <a:pt x="357" y="290"/>
                  </a:lnTo>
                  <a:lnTo>
                    <a:pt x="357" y="289"/>
                  </a:lnTo>
                  <a:lnTo>
                    <a:pt x="357" y="287"/>
                  </a:lnTo>
                  <a:lnTo>
                    <a:pt x="357" y="289"/>
                  </a:lnTo>
                  <a:lnTo>
                    <a:pt x="358" y="289"/>
                  </a:lnTo>
                  <a:lnTo>
                    <a:pt x="359" y="289"/>
                  </a:lnTo>
                  <a:lnTo>
                    <a:pt x="360" y="289"/>
                  </a:lnTo>
                  <a:lnTo>
                    <a:pt x="360" y="287"/>
                  </a:lnTo>
                  <a:lnTo>
                    <a:pt x="360" y="289"/>
                  </a:lnTo>
                  <a:lnTo>
                    <a:pt x="360" y="287"/>
                  </a:lnTo>
                  <a:lnTo>
                    <a:pt x="362" y="287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5" y="285"/>
                  </a:lnTo>
                  <a:lnTo>
                    <a:pt x="367" y="285"/>
                  </a:lnTo>
                  <a:lnTo>
                    <a:pt x="365" y="285"/>
                  </a:lnTo>
                  <a:lnTo>
                    <a:pt x="365" y="284"/>
                  </a:lnTo>
                  <a:lnTo>
                    <a:pt x="367" y="284"/>
                  </a:lnTo>
                  <a:lnTo>
                    <a:pt x="365" y="281"/>
                  </a:lnTo>
                  <a:lnTo>
                    <a:pt x="363" y="281"/>
                  </a:lnTo>
                  <a:lnTo>
                    <a:pt x="363" y="280"/>
                  </a:lnTo>
                  <a:lnTo>
                    <a:pt x="365" y="280"/>
                  </a:lnTo>
                  <a:lnTo>
                    <a:pt x="365" y="279"/>
                  </a:lnTo>
                  <a:lnTo>
                    <a:pt x="367" y="279"/>
                  </a:lnTo>
                  <a:lnTo>
                    <a:pt x="367" y="278"/>
                  </a:lnTo>
                  <a:lnTo>
                    <a:pt x="367" y="279"/>
                  </a:lnTo>
                  <a:lnTo>
                    <a:pt x="365" y="279"/>
                  </a:lnTo>
                  <a:lnTo>
                    <a:pt x="365" y="280"/>
                  </a:lnTo>
                  <a:lnTo>
                    <a:pt x="363" y="280"/>
                  </a:lnTo>
                  <a:lnTo>
                    <a:pt x="363" y="281"/>
                  </a:lnTo>
                  <a:lnTo>
                    <a:pt x="362" y="281"/>
                  </a:lnTo>
                  <a:lnTo>
                    <a:pt x="362" y="280"/>
                  </a:lnTo>
                  <a:lnTo>
                    <a:pt x="363" y="280"/>
                  </a:lnTo>
                  <a:lnTo>
                    <a:pt x="365" y="279"/>
                  </a:lnTo>
                  <a:lnTo>
                    <a:pt x="367" y="278"/>
                  </a:lnTo>
                  <a:lnTo>
                    <a:pt x="368" y="278"/>
                  </a:lnTo>
                  <a:lnTo>
                    <a:pt x="370" y="277"/>
                  </a:lnTo>
                  <a:lnTo>
                    <a:pt x="370" y="275"/>
                  </a:lnTo>
                  <a:lnTo>
                    <a:pt x="371" y="273"/>
                  </a:lnTo>
                  <a:lnTo>
                    <a:pt x="374" y="272"/>
                  </a:lnTo>
                  <a:lnTo>
                    <a:pt x="375" y="272"/>
                  </a:lnTo>
                  <a:lnTo>
                    <a:pt x="376" y="270"/>
                  </a:lnTo>
                  <a:lnTo>
                    <a:pt x="376" y="269"/>
                  </a:lnTo>
                  <a:lnTo>
                    <a:pt x="377" y="266"/>
                  </a:lnTo>
                  <a:lnTo>
                    <a:pt x="377" y="263"/>
                  </a:lnTo>
                  <a:lnTo>
                    <a:pt x="377" y="262"/>
                  </a:lnTo>
                  <a:lnTo>
                    <a:pt x="379" y="262"/>
                  </a:lnTo>
                  <a:lnTo>
                    <a:pt x="379" y="261"/>
                  </a:lnTo>
                  <a:lnTo>
                    <a:pt x="380" y="261"/>
                  </a:lnTo>
                  <a:lnTo>
                    <a:pt x="382" y="260"/>
                  </a:lnTo>
                  <a:lnTo>
                    <a:pt x="384" y="258"/>
                  </a:lnTo>
                  <a:lnTo>
                    <a:pt x="384" y="257"/>
                  </a:lnTo>
                  <a:lnTo>
                    <a:pt x="384" y="255"/>
                  </a:lnTo>
                  <a:lnTo>
                    <a:pt x="384" y="253"/>
                  </a:lnTo>
                  <a:lnTo>
                    <a:pt x="384" y="252"/>
                  </a:lnTo>
                  <a:lnTo>
                    <a:pt x="385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5" y="246"/>
                  </a:lnTo>
                  <a:lnTo>
                    <a:pt x="385" y="245"/>
                  </a:lnTo>
                  <a:lnTo>
                    <a:pt x="386" y="244"/>
                  </a:lnTo>
                  <a:lnTo>
                    <a:pt x="386" y="243"/>
                  </a:lnTo>
                  <a:lnTo>
                    <a:pt x="386" y="241"/>
                  </a:lnTo>
                  <a:lnTo>
                    <a:pt x="387" y="240"/>
                  </a:lnTo>
                  <a:lnTo>
                    <a:pt x="388" y="239"/>
                  </a:lnTo>
                  <a:lnTo>
                    <a:pt x="388" y="237"/>
                  </a:lnTo>
                  <a:lnTo>
                    <a:pt x="388" y="239"/>
                  </a:lnTo>
                  <a:lnTo>
                    <a:pt x="387" y="240"/>
                  </a:lnTo>
                  <a:lnTo>
                    <a:pt x="388" y="235"/>
                  </a:lnTo>
                  <a:lnTo>
                    <a:pt x="390" y="235"/>
                  </a:lnTo>
                  <a:lnTo>
                    <a:pt x="392" y="234"/>
                  </a:lnTo>
                  <a:lnTo>
                    <a:pt x="393" y="233"/>
                  </a:lnTo>
                  <a:lnTo>
                    <a:pt x="394" y="233"/>
                  </a:lnTo>
                  <a:lnTo>
                    <a:pt x="396" y="232"/>
                  </a:lnTo>
                  <a:lnTo>
                    <a:pt x="397" y="232"/>
                  </a:lnTo>
                  <a:lnTo>
                    <a:pt x="398" y="230"/>
                  </a:lnTo>
                  <a:lnTo>
                    <a:pt x="402" y="230"/>
                  </a:lnTo>
                  <a:lnTo>
                    <a:pt x="404" y="230"/>
                  </a:lnTo>
                  <a:lnTo>
                    <a:pt x="407" y="228"/>
                  </a:lnTo>
                  <a:lnTo>
                    <a:pt x="409" y="228"/>
                  </a:lnTo>
                  <a:lnTo>
                    <a:pt x="410" y="228"/>
                  </a:lnTo>
                  <a:lnTo>
                    <a:pt x="411" y="228"/>
                  </a:lnTo>
                  <a:lnTo>
                    <a:pt x="413" y="227"/>
                  </a:lnTo>
                  <a:lnTo>
                    <a:pt x="414" y="227"/>
                  </a:lnTo>
                  <a:lnTo>
                    <a:pt x="416" y="227"/>
                  </a:lnTo>
                  <a:lnTo>
                    <a:pt x="416" y="226"/>
                  </a:lnTo>
                  <a:lnTo>
                    <a:pt x="419" y="224"/>
                  </a:lnTo>
                  <a:lnTo>
                    <a:pt x="420" y="224"/>
                  </a:lnTo>
                  <a:lnTo>
                    <a:pt x="421" y="224"/>
                  </a:lnTo>
                  <a:lnTo>
                    <a:pt x="422" y="224"/>
                  </a:lnTo>
                  <a:lnTo>
                    <a:pt x="424" y="224"/>
                  </a:lnTo>
                  <a:lnTo>
                    <a:pt x="425" y="224"/>
                  </a:lnTo>
                  <a:lnTo>
                    <a:pt x="427" y="224"/>
                  </a:lnTo>
                  <a:lnTo>
                    <a:pt x="425" y="223"/>
                  </a:lnTo>
                  <a:lnTo>
                    <a:pt x="425" y="224"/>
                  </a:lnTo>
                  <a:lnTo>
                    <a:pt x="424" y="224"/>
                  </a:lnTo>
                  <a:lnTo>
                    <a:pt x="425" y="224"/>
                  </a:lnTo>
                  <a:lnTo>
                    <a:pt x="425" y="223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4"/>
                  </a:lnTo>
                  <a:lnTo>
                    <a:pt x="430" y="224"/>
                  </a:lnTo>
                  <a:lnTo>
                    <a:pt x="431" y="224"/>
                  </a:lnTo>
                  <a:lnTo>
                    <a:pt x="432" y="224"/>
                  </a:lnTo>
                  <a:lnTo>
                    <a:pt x="432" y="226"/>
                  </a:lnTo>
                  <a:lnTo>
                    <a:pt x="431" y="226"/>
                  </a:lnTo>
                  <a:lnTo>
                    <a:pt x="431" y="224"/>
                  </a:lnTo>
                  <a:lnTo>
                    <a:pt x="430" y="224"/>
                  </a:lnTo>
                  <a:lnTo>
                    <a:pt x="431" y="226"/>
                  </a:lnTo>
                  <a:lnTo>
                    <a:pt x="432" y="226"/>
                  </a:lnTo>
                  <a:lnTo>
                    <a:pt x="433" y="226"/>
                  </a:lnTo>
                  <a:lnTo>
                    <a:pt x="432" y="226"/>
                  </a:lnTo>
                  <a:lnTo>
                    <a:pt x="433" y="226"/>
                  </a:lnTo>
                  <a:lnTo>
                    <a:pt x="436" y="226"/>
                  </a:lnTo>
                  <a:lnTo>
                    <a:pt x="437" y="226"/>
                  </a:lnTo>
                  <a:lnTo>
                    <a:pt x="437" y="227"/>
                  </a:lnTo>
                  <a:lnTo>
                    <a:pt x="438" y="227"/>
                  </a:lnTo>
                  <a:lnTo>
                    <a:pt x="439" y="227"/>
                  </a:lnTo>
                  <a:lnTo>
                    <a:pt x="440" y="226"/>
                  </a:lnTo>
                  <a:lnTo>
                    <a:pt x="440" y="224"/>
                  </a:lnTo>
                  <a:lnTo>
                    <a:pt x="439" y="224"/>
                  </a:lnTo>
                  <a:lnTo>
                    <a:pt x="439" y="226"/>
                  </a:lnTo>
                  <a:lnTo>
                    <a:pt x="438" y="226"/>
                  </a:lnTo>
                  <a:lnTo>
                    <a:pt x="438" y="224"/>
                  </a:lnTo>
                  <a:lnTo>
                    <a:pt x="437" y="226"/>
                  </a:lnTo>
                  <a:lnTo>
                    <a:pt x="437" y="224"/>
                  </a:lnTo>
                  <a:lnTo>
                    <a:pt x="438" y="224"/>
                  </a:lnTo>
                  <a:lnTo>
                    <a:pt x="439" y="224"/>
                  </a:lnTo>
                  <a:lnTo>
                    <a:pt x="440" y="223"/>
                  </a:lnTo>
                  <a:lnTo>
                    <a:pt x="442" y="223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5" y="227"/>
                  </a:lnTo>
                  <a:lnTo>
                    <a:pt x="445" y="228"/>
                  </a:lnTo>
                  <a:lnTo>
                    <a:pt x="445" y="230"/>
                  </a:lnTo>
                  <a:lnTo>
                    <a:pt x="445" y="232"/>
                  </a:lnTo>
                  <a:lnTo>
                    <a:pt x="445" y="233"/>
                  </a:lnTo>
                  <a:lnTo>
                    <a:pt x="445" y="234"/>
                  </a:lnTo>
                  <a:lnTo>
                    <a:pt x="443" y="234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2" y="239"/>
                  </a:lnTo>
                  <a:lnTo>
                    <a:pt x="440" y="241"/>
                  </a:lnTo>
                  <a:lnTo>
                    <a:pt x="439" y="243"/>
                  </a:lnTo>
                  <a:lnTo>
                    <a:pt x="438" y="244"/>
                  </a:lnTo>
                  <a:lnTo>
                    <a:pt x="437" y="244"/>
                  </a:lnTo>
                  <a:lnTo>
                    <a:pt x="437" y="245"/>
                  </a:lnTo>
                  <a:lnTo>
                    <a:pt x="436" y="246"/>
                  </a:lnTo>
                  <a:lnTo>
                    <a:pt x="432" y="250"/>
                  </a:lnTo>
                  <a:lnTo>
                    <a:pt x="432" y="251"/>
                  </a:lnTo>
                  <a:lnTo>
                    <a:pt x="431" y="251"/>
                  </a:lnTo>
                  <a:lnTo>
                    <a:pt x="431" y="252"/>
                  </a:lnTo>
                  <a:lnTo>
                    <a:pt x="430" y="253"/>
                  </a:lnTo>
                  <a:lnTo>
                    <a:pt x="430" y="255"/>
                  </a:lnTo>
                  <a:lnTo>
                    <a:pt x="430" y="257"/>
                  </a:lnTo>
                  <a:lnTo>
                    <a:pt x="430" y="258"/>
                  </a:lnTo>
                  <a:lnTo>
                    <a:pt x="430" y="260"/>
                  </a:lnTo>
                  <a:lnTo>
                    <a:pt x="428" y="261"/>
                  </a:lnTo>
                  <a:lnTo>
                    <a:pt x="428" y="260"/>
                  </a:lnTo>
                  <a:lnTo>
                    <a:pt x="430" y="260"/>
                  </a:lnTo>
                  <a:lnTo>
                    <a:pt x="430" y="258"/>
                  </a:lnTo>
                  <a:lnTo>
                    <a:pt x="430" y="260"/>
                  </a:lnTo>
                  <a:lnTo>
                    <a:pt x="428" y="260"/>
                  </a:lnTo>
                  <a:lnTo>
                    <a:pt x="430" y="260"/>
                  </a:lnTo>
                  <a:lnTo>
                    <a:pt x="428" y="261"/>
                  </a:lnTo>
                  <a:lnTo>
                    <a:pt x="427" y="261"/>
                  </a:lnTo>
                  <a:lnTo>
                    <a:pt x="425" y="262"/>
                  </a:lnTo>
                  <a:lnTo>
                    <a:pt x="425" y="263"/>
                  </a:lnTo>
                  <a:lnTo>
                    <a:pt x="424" y="263"/>
                  </a:lnTo>
                  <a:lnTo>
                    <a:pt x="424" y="266"/>
                  </a:lnTo>
                  <a:lnTo>
                    <a:pt x="425" y="266"/>
                  </a:lnTo>
                  <a:lnTo>
                    <a:pt x="424" y="267"/>
                  </a:lnTo>
                  <a:lnTo>
                    <a:pt x="425" y="267"/>
                  </a:lnTo>
                  <a:lnTo>
                    <a:pt x="427" y="266"/>
                  </a:lnTo>
                  <a:lnTo>
                    <a:pt x="427" y="267"/>
                  </a:lnTo>
                  <a:lnTo>
                    <a:pt x="427" y="266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6"/>
                  </a:lnTo>
                  <a:lnTo>
                    <a:pt x="427" y="266"/>
                  </a:lnTo>
                  <a:lnTo>
                    <a:pt x="428" y="266"/>
                  </a:lnTo>
                  <a:lnTo>
                    <a:pt x="428" y="263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8"/>
                  </a:lnTo>
                  <a:lnTo>
                    <a:pt x="427" y="268"/>
                  </a:lnTo>
                  <a:lnTo>
                    <a:pt x="427" y="269"/>
                  </a:lnTo>
                  <a:lnTo>
                    <a:pt x="425" y="269"/>
                  </a:lnTo>
                  <a:lnTo>
                    <a:pt x="427" y="268"/>
                  </a:lnTo>
                  <a:lnTo>
                    <a:pt x="425" y="268"/>
                  </a:lnTo>
                  <a:lnTo>
                    <a:pt x="425" y="269"/>
                  </a:lnTo>
                  <a:lnTo>
                    <a:pt x="424" y="269"/>
                  </a:lnTo>
                  <a:lnTo>
                    <a:pt x="424" y="270"/>
                  </a:lnTo>
                  <a:lnTo>
                    <a:pt x="422" y="272"/>
                  </a:lnTo>
                  <a:lnTo>
                    <a:pt x="424" y="272"/>
                  </a:lnTo>
                  <a:lnTo>
                    <a:pt x="424" y="273"/>
                  </a:lnTo>
                  <a:lnTo>
                    <a:pt x="424" y="272"/>
                  </a:lnTo>
                  <a:lnTo>
                    <a:pt x="425" y="272"/>
                  </a:lnTo>
                  <a:lnTo>
                    <a:pt x="425" y="270"/>
                  </a:lnTo>
                  <a:lnTo>
                    <a:pt x="427" y="270"/>
                  </a:lnTo>
                  <a:lnTo>
                    <a:pt x="425" y="272"/>
                  </a:lnTo>
                  <a:lnTo>
                    <a:pt x="427" y="270"/>
                  </a:lnTo>
                  <a:lnTo>
                    <a:pt x="427" y="272"/>
                  </a:lnTo>
                  <a:lnTo>
                    <a:pt x="425" y="272"/>
                  </a:lnTo>
                  <a:lnTo>
                    <a:pt x="425" y="273"/>
                  </a:lnTo>
                  <a:lnTo>
                    <a:pt x="425" y="275"/>
                  </a:lnTo>
                  <a:lnTo>
                    <a:pt x="424" y="275"/>
                  </a:lnTo>
                  <a:lnTo>
                    <a:pt x="424" y="277"/>
                  </a:lnTo>
                  <a:lnTo>
                    <a:pt x="424" y="278"/>
                  </a:lnTo>
                  <a:lnTo>
                    <a:pt x="422" y="279"/>
                  </a:lnTo>
                  <a:lnTo>
                    <a:pt x="421" y="281"/>
                  </a:lnTo>
                  <a:lnTo>
                    <a:pt x="421" y="284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0" y="287"/>
                  </a:lnTo>
                  <a:lnTo>
                    <a:pt x="419" y="289"/>
                  </a:lnTo>
                  <a:lnTo>
                    <a:pt x="419" y="290"/>
                  </a:lnTo>
                  <a:lnTo>
                    <a:pt x="416" y="292"/>
                  </a:lnTo>
                  <a:lnTo>
                    <a:pt x="416" y="294"/>
                  </a:lnTo>
                  <a:lnTo>
                    <a:pt x="416" y="295"/>
                  </a:lnTo>
                  <a:lnTo>
                    <a:pt x="416" y="294"/>
                  </a:lnTo>
                  <a:lnTo>
                    <a:pt x="415" y="294"/>
                  </a:lnTo>
                  <a:lnTo>
                    <a:pt x="416" y="294"/>
                  </a:lnTo>
                  <a:lnTo>
                    <a:pt x="416" y="292"/>
                  </a:lnTo>
                  <a:lnTo>
                    <a:pt x="416" y="290"/>
                  </a:lnTo>
                  <a:lnTo>
                    <a:pt x="415" y="290"/>
                  </a:lnTo>
                  <a:lnTo>
                    <a:pt x="415" y="289"/>
                  </a:lnTo>
                  <a:lnTo>
                    <a:pt x="414" y="287"/>
                  </a:lnTo>
                  <a:lnTo>
                    <a:pt x="415" y="286"/>
                  </a:lnTo>
                  <a:lnTo>
                    <a:pt x="415" y="285"/>
                  </a:lnTo>
                  <a:lnTo>
                    <a:pt x="415" y="284"/>
                  </a:lnTo>
                  <a:lnTo>
                    <a:pt x="416" y="281"/>
                  </a:lnTo>
                  <a:lnTo>
                    <a:pt x="415" y="281"/>
                  </a:lnTo>
                  <a:lnTo>
                    <a:pt x="415" y="280"/>
                  </a:lnTo>
                  <a:lnTo>
                    <a:pt x="416" y="280"/>
                  </a:lnTo>
                  <a:lnTo>
                    <a:pt x="415" y="280"/>
                  </a:lnTo>
                  <a:lnTo>
                    <a:pt x="415" y="281"/>
                  </a:lnTo>
                  <a:lnTo>
                    <a:pt x="414" y="281"/>
                  </a:lnTo>
                  <a:lnTo>
                    <a:pt x="414" y="284"/>
                  </a:lnTo>
                  <a:lnTo>
                    <a:pt x="414" y="281"/>
                  </a:lnTo>
                  <a:lnTo>
                    <a:pt x="414" y="284"/>
                  </a:lnTo>
                  <a:lnTo>
                    <a:pt x="413" y="284"/>
                  </a:lnTo>
                  <a:lnTo>
                    <a:pt x="413" y="285"/>
                  </a:lnTo>
                  <a:lnTo>
                    <a:pt x="413" y="284"/>
                  </a:lnTo>
                  <a:lnTo>
                    <a:pt x="413" y="285"/>
                  </a:lnTo>
                  <a:lnTo>
                    <a:pt x="413" y="284"/>
                  </a:lnTo>
                  <a:lnTo>
                    <a:pt x="414" y="284"/>
                  </a:lnTo>
                  <a:lnTo>
                    <a:pt x="413" y="285"/>
                  </a:lnTo>
                  <a:lnTo>
                    <a:pt x="413" y="286"/>
                  </a:lnTo>
                  <a:lnTo>
                    <a:pt x="411" y="286"/>
                  </a:lnTo>
                  <a:lnTo>
                    <a:pt x="411" y="287"/>
                  </a:lnTo>
                  <a:lnTo>
                    <a:pt x="410" y="289"/>
                  </a:lnTo>
                  <a:lnTo>
                    <a:pt x="410" y="287"/>
                  </a:lnTo>
                  <a:lnTo>
                    <a:pt x="410" y="289"/>
                  </a:lnTo>
                  <a:lnTo>
                    <a:pt x="409" y="289"/>
                  </a:lnTo>
                  <a:lnTo>
                    <a:pt x="409" y="287"/>
                  </a:lnTo>
                  <a:lnTo>
                    <a:pt x="409" y="289"/>
                  </a:lnTo>
                  <a:lnTo>
                    <a:pt x="409" y="287"/>
                  </a:lnTo>
                  <a:lnTo>
                    <a:pt x="407" y="287"/>
                  </a:lnTo>
                  <a:lnTo>
                    <a:pt x="407" y="289"/>
                  </a:lnTo>
                  <a:lnTo>
                    <a:pt x="407" y="290"/>
                  </a:lnTo>
                  <a:lnTo>
                    <a:pt x="405" y="290"/>
                  </a:lnTo>
                  <a:lnTo>
                    <a:pt x="405" y="292"/>
                  </a:lnTo>
                  <a:lnTo>
                    <a:pt x="405" y="294"/>
                  </a:lnTo>
                  <a:lnTo>
                    <a:pt x="404" y="294"/>
                  </a:lnTo>
                  <a:lnTo>
                    <a:pt x="404" y="295"/>
                  </a:lnTo>
                  <a:lnTo>
                    <a:pt x="403" y="295"/>
                  </a:lnTo>
                  <a:lnTo>
                    <a:pt x="403" y="296"/>
                  </a:lnTo>
                  <a:lnTo>
                    <a:pt x="403" y="297"/>
                  </a:lnTo>
                  <a:lnTo>
                    <a:pt x="402" y="297"/>
                  </a:lnTo>
                  <a:lnTo>
                    <a:pt x="402" y="298"/>
                  </a:lnTo>
                  <a:lnTo>
                    <a:pt x="400" y="300"/>
                  </a:lnTo>
                  <a:lnTo>
                    <a:pt x="398" y="300"/>
                  </a:lnTo>
                  <a:lnTo>
                    <a:pt x="398" y="298"/>
                  </a:lnTo>
                  <a:lnTo>
                    <a:pt x="397" y="298"/>
                  </a:lnTo>
                  <a:lnTo>
                    <a:pt x="396" y="298"/>
                  </a:lnTo>
                  <a:lnTo>
                    <a:pt x="396" y="300"/>
                  </a:lnTo>
                  <a:lnTo>
                    <a:pt x="394" y="300"/>
                  </a:lnTo>
                  <a:lnTo>
                    <a:pt x="394" y="302"/>
                  </a:lnTo>
                  <a:lnTo>
                    <a:pt x="392" y="302"/>
                  </a:lnTo>
                  <a:lnTo>
                    <a:pt x="387" y="302"/>
                  </a:lnTo>
                  <a:lnTo>
                    <a:pt x="385" y="302"/>
                  </a:lnTo>
                  <a:lnTo>
                    <a:pt x="382" y="302"/>
                  </a:lnTo>
                  <a:lnTo>
                    <a:pt x="377" y="302"/>
                  </a:lnTo>
                  <a:lnTo>
                    <a:pt x="375" y="302"/>
                  </a:lnTo>
                  <a:lnTo>
                    <a:pt x="370" y="302"/>
                  </a:lnTo>
                  <a:lnTo>
                    <a:pt x="368" y="302"/>
                  </a:lnTo>
                  <a:lnTo>
                    <a:pt x="367" y="302"/>
                  </a:lnTo>
                  <a:lnTo>
                    <a:pt x="367" y="303"/>
                  </a:lnTo>
                  <a:lnTo>
                    <a:pt x="365" y="308"/>
                  </a:lnTo>
                  <a:lnTo>
                    <a:pt x="365" y="314"/>
                  </a:lnTo>
                  <a:lnTo>
                    <a:pt x="358" y="314"/>
                  </a:lnTo>
                  <a:lnTo>
                    <a:pt x="358" y="315"/>
                  </a:lnTo>
                  <a:lnTo>
                    <a:pt x="359" y="315"/>
                  </a:lnTo>
                  <a:lnTo>
                    <a:pt x="359" y="317"/>
                  </a:lnTo>
                  <a:lnTo>
                    <a:pt x="360" y="317"/>
                  </a:lnTo>
                  <a:lnTo>
                    <a:pt x="360" y="319"/>
                  </a:lnTo>
                  <a:lnTo>
                    <a:pt x="362" y="319"/>
                  </a:lnTo>
                  <a:lnTo>
                    <a:pt x="362" y="320"/>
                  </a:lnTo>
                  <a:lnTo>
                    <a:pt x="362" y="321"/>
                  </a:lnTo>
                  <a:lnTo>
                    <a:pt x="363" y="321"/>
                  </a:lnTo>
                  <a:lnTo>
                    <a:pt x="363" y="323"/>
                  </a:lnTo>
                  <a:lnTo>
                    <a:pt x="365" y="323"/>
                  </a:lnTo>
                  <a:lnTo>
                    <a:pt x="367" y="323"/>
                  </a:lnTo>
                  <a:lnTo>
                    <a:pt x="367" y="324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8" y="330"/>
                  </a:lnTo>
                  <a:lnTo>
                    <a:pt x="369" y="330"/>
                  </a:lnTo>
                  <a:lnTo>
                    <a:pt x="369" y="331"/>
                  </a:lnTo>
                  <a:lnTo>
                    <a:pt x="369" y="330"/>
                  </a:lnTo>
                  <a:lnTo>
                    <a:pt x="369" y="331"/>
                  </a:lnTo>
                  <a:lnTo>
                    <a:pt x="370" y="331"/>
                  </a:lnTo>
                  <a:lnTo>
                    <a:pt x="370" y="332"/>
                  </a:lnTo>
                  <a:lnTo>
                    <a:pt x="370" y="334"/>
                  </a:lnTo>
                  <a:lnTo>
                    <a:pt x="369" y="334"/>
                  </a:lnTo>
                  <a:lnTo>
                    <a:pt x="370" y="334"/>
                  </a:lnTo>
                  <a:lnTo>
                    <a:pt x="369" y="334"/>
                  </a:lnTo>
                  <a:lnTo>
                    <a:pt x="369" y="335"/>
                  </a:lnTo>
                  <a:lnTo>
                    <a:pt x="369" y="337"/>
                  </a:lnTo>
                  <a:lnTo>
                    <a:pt x="369" y="338"/>
                  </a:lnTo>
                  <a:lnTo>
                    <a:pt x="368" y="338"/>
                  </a:lnTo>
                  <a:lnTo>
                    <a:pt x="367" y="338"/>
                  </a:lnTo>
                  <a:lnTo>
                    <a:pt x="365" y="338"/>
                  </a:lnTo>
                  <a:lnTo>
                    <a:pt x="362" y="338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3" y="338"/>
                  </a:lnTo>
                  <a:lnTo>
                    <a:pt x="352" y="338"/>
                  </a:lnTo>
                  <a:lnTo>
                    <a:pt x="350" y="338"/>
                  </a:lnTo>
                  <a:lnTo>
                    <a:pt x="348" y="340"/>
                  </a:lnTo>
                  <a:lnTo>
                    <a:pt x="348" y="341"/>
                  </a:lnTo>
                  <a:lnTo>
                    <a:pt x="347" y="342"/>
                  </a:lnTo>
                  <a:lnTo>
                    <a:pt x="345" y="346"/>
                  </a:lnTo>
                  <a:lnTo>
                    <a:pt x="343" y="348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0" y="352"/>
                  </a:lnTo>
                  <a:lnTo>
                    <a:pt x="340" y="355"/>
                  </a:lnTo>
                  <a:lnTo>
                    <a:pt x="339" y="355"/>
                  </a:lnTo>
                  <a:lnTo>
                    <a:pt x="339" y="357"/>
                  </a:lnTo>
                  <a:lnTo>
                    <a:pt x="340" y="359"/>
                  </a:lnTo>
                  <a:lnTo>
                    <a:pt x="340" y="360"/>
                  </a:lnTo>
                  <a:lnTo>
                    <a:pt x="339" y="360"/>
                  </a:lnTo>
                  <a:lnTo>
                    <a:pt x="339" y="361"/>
                  </a:lnTo>
                  <a:lnTo>
                    <a:pt x="339" y="364"/>
                  </a:lnTo>
                  <a:lnTo>
                    <a:pt x="339" y="365"/>
                  </a:lnTo>
                  <a:lnTo>
                    <a:pt x="337" y="365"/>
                  </a:lnTo>
                  <a:lnTo>
                    <a:pt x="337" y="366"/>
                  </a:lnTo>
                  <a:lnTo>
                    <a:pt x="337" y="368"/>
                  </a:lnTo>
                  <a:lnTo>
                    <a:pt x="337" y="369"/>
                  </a:lnTo>
                  <a:lnTo>
                    <a:pt x="337" y="370"/>
                  </a:lnTo>
                  <a:lnTo>
                    <a:pt x="335" y="370"/>
                  </a:lnTo>
                  <a:lnTo>
                    <a:pt x="335" y="369"/>
                  </a:lnTo>
                  <a:lnTo>
                    <a:pt x="334" y="368"/>
                  </a:lnTo>
                  <a:lnTo>
                    <a:pt x="333" y="365"/>
                  </a:lnTo>
                  <a:lnTo>
                    <a:pt x="330" y="360"/>
                  </a:lnTo>
                  <a:lnTo>
                    <a:pt x="329" y="358"/>
                  </a:lnTo>
                  <a:lnTo>
                    <a:pt x="330" y="358"/>
                  </a:lnTo>
                  <a:lnTo>
                    <a:pt x="330" y="359"/>
                  </a:lnTo>
                  <a:lnTo>
                    <a:pt x="330" y="358"/>
                  </a:lnTo>
                  <a:lnTo>
                    <a:pt x="329" y="358"/>
                  </a:lnTo>
                  <a:lnTo>
                    <a:pt x="329" y="357"/>
                  </a:lnTo>
                  <a:lnTo>
                    <a:pt x="329" y="358"/>
                  </a:lnTo>
                  <a:lnTo>
                    <a:pt x="329" y="357"/>
                  </a:lnTo>
                  <a:lnTo>
                    <a:pt x="329" y="358"/>
                  </a:lnTo>
                  <a:lnTo>
                    <a:pt x="327" y="357"/>
                  </a:lnTo>
                  <a:lnTo>
                    <a:pt x="327" y="355"/>
                  </a:lnTo>
                  <a:lnTo>
                    <a:pt x="325" y="353"/>
                  </a:lnTo>
                  <a:lnTo>
                    <a:pt x="324" y="352"/>
                  </a:lnTo>
                  <a:lnTo>
                    <a:pt x="324" y="351"/>
                  </a:lnTo>
                  <a:lnTo>
                    <a:pt x="323" y="351"/>
                  </a:lnTo>
                  <a:lnTo>
                    <a:pt x="320" y="347"/>
                  </a:lnTo>
                  <a:lnTo>
                    <a:pt x="318" y="343"/>
                  </a:lnTo>
                  <a:lnTo>
                    <a:pt x="317" y="342"/>
                  </a:lnTo>
                  <a:lnTo>
                    <a:pt x="314" y="340"/>
                  </a:lnTo>
                  <a:lnTo>
                    <a:pt x="316" y="340"/>
                  </a:lnTo>
                  <a:lnTo>
                    <a:pt x="316" y="338"/>
                  </a:lnTo>
                  <a:lnTo>
                    <a:pt x="314" y="338"/>
                  </a:lnTo>
                  <a:lnTo>
                    <a:pt x="313" y="338"/>
                  </a:lnTo>
                  <a:lnTo>
                    <a:pt x="313" y="337"/>
                  </a:lnTo>
                  <a:lnTo>
                    <a:pt x="312" y="337"/>
                  </a:lnTo>
                  <a:lnTo>
                    <a:pt x="312" y="335"/>
                  </a:lnTo>
                  <a:lnTo>
                    <a:pt x="311" y="335"/>
                  </a:lnTo>
                  <a:lnTo>
                    <a:pt x="308" y="335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8" y="337"/>
                  </a:lnTo>
                  <a:lnTo>
                    <a:pt x="311" y="337"/>
                  </a:lnTo>
                  <a:lnTo>
                    <a:pt x="312" y="337"/>
                  </a:lnTo>
                  <a:lnTo>
                    <a:pt x="312" y="338"/>
                  </a:lnTo>
                  <a:lnTo>
                    <a:pt x="311" y="338"/>
                  </a:lnTo>
                  <a:lnTo>
                    <a:pt x="312" y="338"/>
                  </a:lnTo>
                  <a:lnTo>
                    <a:pt x="313" y="338"/>
                  </a:lnTo>
                  <a:lnTo>
                    <a:pt x="313" y="340"/>
                  </a:lnTo>
                  <a:lnTo>
                    <a:pt x="308" y="337"/>
                  </a:lnTo>
                  <a:lnTo>
                    <a:pt x="307" y="337"/>
                  </a:lnTo>
                  <a:lnTo>
                    <a:pt x="306" y="337"/>
                  </a:lnTo>
                  <a:lnTo>
                    <a:pt x="305" y="337"/>
                  </a:lnTo>
                  <a:lnTo>
                    <a:pt x="305" y="335"/>
                  </a:lnTo>
                  <a:lnTo>
                    <a:pt x="303" y="335"/>
                  </a:lnTo>
                  <a:lnTo>
                    <a:pt x="303" y="337"/>
                  </a:lnTo>
                  <a:lnTo>
                    <a:pt x="303" y="335"/>
                  </a:lnTo>
                  <a:lnTo>
                    <a:pt x="305" y="335"/>
                  </a:lnTo>
                  <a:lnTo>
                    <a:pt x="305" y="334"/>
                  </a:lnTo>
                  <a:lnTo>
                    <a:pt x="305" y="332"/>
                  </a:lnTo>
                  <a:lnTo>
                    <a:pt x="303" y="332"/>
                  </a:lnTo>
                  <a:lnTo>
                    <a:pt x="303" y="334"/>
                  </a:lnTo>
                  <a:lnTo>
                    <a:pt x="302" y="334"/>
                  </a:lnTo>
                  <a:lnTo>
                    <a:pt x="302" y="335"/>
                  </a:lnTo>
                  <a:lnTo>
                    <a:pt x="302" y="334"/>
                  </a:lnTo>
                  <a:lnTo>
                    <a:pt x="302" y="332"/>
                  </a:lnTo>
                  <a:lnTo>
                    <a:pt x="302" y="331"/>
                  </a:lnTo>
                  <a:lnTo>
                    <a:pt x="300" y="331"/>
                  </a:lnTo>
                  <a:lnTo>
                    <a:pt x="300" y="332"/>
                  </a:lnTo>
                  <a:lnTo>
                    <a:pt x="299" y="332"/>
                  </a:lnTo>
                  <a:lnTo>
                    <a:pt x="299" y="334"/>
                  </a:lnTo>
                  <a:lnTo>
                    <a:pt x="297" y="334"/>
                  </a:lnTo>
                  <a:lnTo>
                    <a:pt x="297" y="335"/>
                  </a:lnTo>
                  <a:lnTo>
                    <a:pt x="299" y="335"/>
                  </a:lnTo>
                  <a:lnTo>
                    <a:pt x="300" y="335"/>
                  </a:lnTo>
                  <a:lnTo>
                    <a:pt x="300" y="334"/>
                  </a:lnTo>
                  <a:lnTo>
                    <a:pt x="302" y="334"/>
                  </a:lnTo>
                  <a:lnTo>
                    <a:pt x="300" y="335"/>
                  </a:lnTo>
                  <a:lnTo>
                    <a:pt x="299" y="335"/>
                  </a:lnTo>
                  <a:lnTo>
                    <a:pt x="300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9" y="335"/>
                  </a:lnTo>
                  <a:lnTo>
                    <a:pt x="297" y="337"/>
                  </a:lnTo>
                  <a:lnTo>
                    <a:pt x="296" y="337"/>
                  </a:lnTo>
                  <a:lnTo>
                    <a:pt x="295" y="337"/>
                  </a:lnTo>
                  <a:lnTo>
                    <a:pt x="294" y="338"/>
                  </a:lnTo>
                  <a:lnTo>
                    <a:pt x="291" y="338"/>
                  </a:lnTo>
                  <a:lnTo>
                    <a:pt x="291" y="340"/>
                  </a:lnTo>
                  <a:lnTo>
                    <a:pt x="290" y="340"/>
                  </a:lnTo>
                  <a:lnTo>
                    <a:pt x="290" y="341"/>
                  </a:lnTo>
                  <a:lnTo>
                    <a:pt x="289" y="341"/>
                  </a:lnTo>
                  <a:lnTo>
                    <a:pt x="288" y="341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4" y="343"/>
                  </a:lnTo>
                  <a:lnTo>
                    <a:pt x="282" y="343"/>
                  </a:lnTo>
                  <a:lnTo>
                    <a:pt x="280" y="343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8" y="347"/>
                  </a:lnTo>
                  <a:lnTo>
                    <a:pt x="277" y="347"/>
                  </a:lnTo>
                  <a:lnTo>
                    <a:pt x="276" y="347"/>
                  </a:lnTo>
                  <a:lnTo>
                    <a:pt x="273" y="347"/>
                  </a:lnTo>
                  <a:lnTo>
                    <a:pt x="272" y="348"/>
                  </a:lnTo>
                  <a:lnTo>
                    <a:pt x="272" y="347"/>
                  </a:lnTo>
                  <a:lnTo>
                    <a:pt x="272" y="348"/>
                  </a:lnTo>
                  <a:lnTo>
                    <a:pt x="271" y="347"/>
                  </a:lnTo>
                  <a:lnTo>
                    <a:pt x="268" y="346"/>
                  </a:lnTo>
                  <a:lnTo>
                    <a:pt x="267" y="346"/>
                  </a:lnTo>
                  <a:lnTo>
                    <a:pt x="265" y="343"/>
                  </a:lnTo>
                  <a:lnTo>
                    <a:pt x="263" y="342"/>
                  </a:lnTo>
                  <a:lnTo>
                    <a:pt x="262" y="342"/>
                  </a:lnTo>
                  <a:lnTo>
                    <a:pt x="262" y="341"/>
                  </a:lnTo>
                  <a:lnTo>
                    <a:pt x="261" y="341"/>
                  </a:lnTo>
                  <a:lnTo>
                    <a:pt x="260" y="341"/>
                  </a:lnTo>
                  <a:lnTo>
                    <a:pt x="259" y="341"/>
                  </a:lnTo>
                  <a:lnTo>
                    <a:pt x="257" y="341"/>
                  </a:lnTo>
                  <a:lnTo>
                    <a:pt x="255" y="341"/>
                  </a:lnTo>
                  <a:lnTo>
                    <a:pt x="254" y="341"/>
                  </a:lnTo>
                  <a:lnTo>
                    <a:pt x="254" y="340"/>
                  </a:lnTo>
                  <a:lnTo>
                    <a:pt x="253" y="340"/>
                  </a:lnTo>
                  <a:lnTo>
                    <a:pt x="251" y="338"/>
                  </a:lnTo>
                  <a:lnTo>
                    <a:pt x="250" y="337"/>
                  </a:lnTo>
                  <a:lnTo>
                    <a:pt x="249" y="337"/>
                  </a:lnTo>
                  <a:lnTo>
                    <a:pt x="249" y="335"/>
                  </a:lnTo>
                  <a:lnTo>
                    <a:pt x="250" y="337"/>
                  </a:lnTo>
                  <a:lnTo>
                    <a:pt x="250" y="335"/>
                  </a:lnTo>
                  <a:lnTo>
                    <a:pt x="249" y="335"/>
                  </a:lnTo>
                  <a:lnTo>
                    <a:pt x="246" y="335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3" y="332"/>
                  </a:lnTo>
                  <a:lnTo>
                    <a:pt x="242" y="331"/>
                  </a:lnTo>
                  <a:lnTo>
                    <a:pt x="242" y="330"/>
                  </a:lnTo>
                  <a:lnTo>
                    <a:pt x="242" y="329"/>
                  </a:lnTo>
                  <a:lnTo>
                    <a:pt x="240" y="329"/>
                  </a:lnTo>
                  <a:lnTo>
                    <a:pt x="240" y="330"/>
                  </a:lnTo>
                  <a:lnTo>
                    <a:pt x="238" y="329"/>
                  </a:lnTo>
                  <a:lnTo>
                    <a:pt x="236" y="326"/>
                  </a:lnTo>
                  <a:lnTo>
                    <a:pt x="233" y="326"/>
                  </a:lnTo>
                  <a:lnTo>
                    <a:pt x="232" y="325"/>
                  </a:lnTo>
                  <a:lnTo>
                    <a:pt x="231" y="325"/>
                  </a:lnTo>
                  <a:lnTo>
                    <a:pt x="228" y="325"/>
                  </a:lnTo>
                  <a:lnTo>
                    <a:pt x="227" y="325"/>
                  </a:lnTo>
                  <a:lnTo>
                    <a:pt x="226" y="325"/>
                  </a:lnTo>
                  <a:lnTo>
                    <a:pt x="226" y="324"/>
                  </a:lnTo>
                  <a:lnTo>
                    <a:pt x="225" y="324"/>
                  </a:lnTo>
                  <a:lnTo>
                    <a:pt x="225" y="323"/>
                  </a:lnTo>
                  <a:lnTo>
                    <a:pt x="225" y="324"/>
                  </a:lnTo>
                  <a:lnTo>
                    <a:pt x="225" y="323"/>
                  </a:lnTo>
                  <a:lnTo>
                    <a:pt x="223" y="321"/>
                  </a:lnTo>
                  <a:lnTo>
                    <a:pt x="222" y="320"/>
                  </a:lnTo>
                  <a:lnTo>
                    <a:pt x="220" y="320"/>
                  </a:lnTo>
                  <a:lnTo>
                    <a:pt x="219" y="319"/>
                  </a:lnTo>
                  <a:lnTo>
                    <a:pt x="215" y="317"/>
                  </a:lnTo>
                  <a:lnTo>
                    <a:pt x="214" y="317"/>
                  </a:lnTo>
                  <a:lnTo>
                    <a:pt x="214" y="315"/>
                  </a:lnTo>
                  <a:lnTo>
                    <a:pt x="211" y="315"/>
                  </a:lnTo>
                  <a:lnTo>
                    <a:pt x="210" y="315"/>
                  </a:lnTo>
                  <a:lnTo>
                    <a:pt x="210" y="314"/>
                  </a:lnTo>
                  <a:lnTo>
                    <a:pt x="209" y="314"/>
                  </a:lnTo>
                  <a:lnTo>
                    <a:pt x="208" y="313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6" y="312"/>
                  </a:lnTo>
                  <a:lnTo>
                    <a:pt x="206" y="311"/>
                  </a:lnTo>
                  <a:lnTo>
                    <a:pt x="205" y="311"/>
                  </a:lnTo>
                  <a:lnTo>
                    <a:pt x="205" y="308"/>
                  </a:lnTo>
                  <a:lnTo>
                    <a:pt x="204" y="308"/>
                  </a:lnTo>
                  <a:lnTo>
                    <a:pt x="204" y="307"/>
                  </a:lnTo>
                  <a:lnTo>
                    <a:pt x="202" y="306"/>
                  </a:lnTo>
                  <a:lnTo>
                    <a:pt x="200" y="306"/>
                  </a:lnTo>
                  <a:lnTo>
                    <a:pt x="200" y="304"/>
                  </a:lnTo>
                  <a:lnTo>
                    <a:pt x="200" y="303"/>
                  </a:lnTo>
                  <a:lnTo>
                    <a:pt x="199" y="303"/>
                  </a:lnTo>
                  <a:lnTo>
                    <a:pt x="199" y="302"/>
                  </a:lnTo>
                  <a:lnTo>
                    <a:pt x="199" y="300"/>
                  </a:lnTo>
                  <a:lnTo>
                    <a:pt x="198" y="300"/>
                  </a:lnTo>
                  <a:lnTo>
                    <a:pt x="198" y="298"/>
                  </a:lnTo>
                  <a:lnTo>
                    <a:pt x="197" y="298"/>
                  </a:lnTo>
                  <a:lnTo>
                    <a:pt x="196" y="298"/>
                  </a:lnTo>
                  <a:lnTo>
                    <a:pt x="193" y="298"/>
                  </a:lnTo>
                  <a:lnTo>
                    <a:pt x="193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89" y="298"/>
                  </a:lnTo>
                  <a:lnTo>
                    <a:pt x="189" y="297"/>
                  </a:lnTo>
                  <a:lnTo>
                    <a:pt x="188" y="297"/>
                  </a:lnTo>
                  <a:lnTo>
                    <a:pt x="187" y="297"/>
                  </a:lnTo>
                  <a:lnTo>
                    <a:pt x="185" y="297"/>
                  </a:lnTo>
                  <a:lnTo>
                    <a:pt x="183" y="296"/>
                  </a:lnTo>
                  <a:lnTo>
                    <a:pt x="182" y="295"/>
                  </a:lnTo>
                  <a:lnTo>
                    <a:pt x="181" y="295"/>
                  </a:lnTo>
                  <a:lnTo>
                    <a:pt x="180" y="295"/>
                  </a:lnTo>
                  <a:lnTo>
                    <a:pt x="179" y="294"/>
                  </a:lnTo>
                  <a:lnTo>
                    <a:pt x="177" y="294"/>
                  </a:lnTo>
                  <a:lnTo>
                    <a:pt x="175" y="292"/>
                  </a:lnTo>
                  <a:lnTo>
                    <a:pt x="174" y="292"/>
                  </a:lnTo>
                  <a:lnTo>
                    <a:pt x="174" y="290"/>
                  </a:lnTo>
                  <a:lnTo>
                    <a:pt x="174" y="287"/>
                  </a:lnTo>
                  <a:lnTo>
                    <a:pt x="173" y="286"/>
                  </a:lnTo>
                  <a:lnTo>
                    <a:pt x="173" y="285"/>
                  </a:lnTo>
                  <a:lnTo>
                    <a:pt x="171" y="284"/>
                  </a:lnTo>
                  <a:lnTo>
                    <a:pt x="170" y="280"/>
                  </a:lnTo>
                  <a:lnTo>
                    <a:pt x="169" y="279"/>
                  </a:lnTo>
                  <a:lnTo>
                    <a:pt x="166" y="278"/>
                  </a:lnTo>
                  <a:lnTo>
                    <a:pt x="165" y="278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5" y="275"/>
                  </a:lnTo>
                  <a:lnTo>
                    <a:pt x="164" y="275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2" y="275"/>
                  </a:lnTo>
                  <a:lnTo>
                    <a:pt x="160" y="273"/>
                  </a:lnTo>
                  <a:lnTo>
                    <a:pt x="160" y="272"/>
                  </a:lnTo>
                  <a:lnTo>
                    <a:pt x="158" y="272"/>
                  </a:lnTo>
                  <a:lnTo>
                    <a:pt x="158" y="270"/>
                  </a:lnTo>
                  <a:lnTo>
                    <a:pt x="158" y="272"/>
                  </a:lnTo>
                  <a:lnTo>
                    <a:pt x="157" y="272"/>
                  </a:lnTo>
                  <a:lnTo>
                    <a:pt x="156" y="270"/>
                  </a:lnTo>
                  <a:lnTo>
                    <a:pt x="156" y="269"/>
                  </a:lnTo>
                  <a:lnTo>
                    <a:pt x="156" y="268"/>
                  </a:lnTo>
                  <a:lnTo>
                    <a:pt x="156" y="267"/>
                  </a:lnTo>
                  <a:lnTo>
                    <a:pt x="156" y="266"/>
                  </a:lnTo>
                  <a:lnTo>
                    <a:pt x="154" y="266"/>
                  </a:lnTo>
                  <a:lnTo>
                    <a:pt x="153" y="263"/>
                  </a:lnTo>
                  <a:lnTo>
                    <a:pt x="153" y="262"/>
                  </a:lnTo>
                  <a:lnTo>
                    <a:pt x="153" y="261"/>
                  </a:lnTo>
                  <a:lnTo>
                    <a:pt x="152" y="260"/>
                  </a:lnTo>
                  <a:lnTo>
                    <a:pt x="152" y="258"/>
                  </a:lnTo>
                  <a:lnTo>
                    <a:pt x="152" y="257"/>
                  </a:lnTo>
                  <a:lnTo>
                    <a:pt x="152" y="255"/>
                  </a:lnTo>
                  <a:lnTo>
                    <a:pt x="152" y="253"/>
                  </a:lnTo>
                  <a:lnTo>
                    <a:pt x="152" y="252"/>
                  </a:lnTo>
                  <a:lnTo>
                    <a:pt x="152" y="251"/>
                  </a:lnTo>
                  <a:lnTo>
                    <a:pt x="151" y="251"/>
                  </a:lnTo>
                  <a:lnTo>
                    <a:pt x="151" y="250"/>
                  </a:lnTo>
                  <a:lnTo>
                    <a:pt x="151" y="249"/>
                  </a:lnTo>
                  <a:lnTo>
                    <a:pt x="153" y="246"/>
                  </a:lnTo>
                  <a:lnTo>
                    <a:pt x="154" y="246"/>
                  </a:lnTo>
                  <a:lnTo>
                    <a:pt x="156" y="245"/>
                  </a:lnTo>
                  <a:lnTo>
                    <a:pt x="157" y="245"/>
                  </a:lnTo>
                  <a:lnTo>
                    <a:pt x="158" y="244"/>
                  </a:lnTo>
                  <a:lnTo>
                    <a:pt x="158" y="243"/>
                  </a:lnTo>
                  <a:lnTo>
                    <a:pt x="157" y="243"/>
                  </a:lnTo>
                  <a:lnTo>
                    <a:pt x="157" y="241"/>
                  </a:lnTo>
                  <a:lnTo>
                    <a:pt x="156" y="241"/>
                  </a:lnTo>
                  <a:lnTo>
                    <a:pt x="154" y="241"/>
                  </a:lnTo>
                  <a:lnTo>
                    <a:pt x="154" y="240"/>
                  </a:lnTo>
                  <a:lnTo>
                    <a:pt x="156" y="240"/>
                  </a:lnTo>
                  <a:lnTo>
                    <a:pt x="156" y="239"/>
                  </a:lnTo>
                  <a:lnTo>
                    <a:pt x="157" y="239"/>
                  </a:lnTo>
                  <a:lnTo>
                    <a:pt x="157" y="237"/>
                  </a:lnTo>
                  <a:lnTo>
                    <a:pt x="158" y="237"/>
                  </a:lnTo>
                  <a:lnTo>
                    <a:pt x="158" y="235"/>
                  </a:lnTo>
                  <a:lnTo>
                    <a:pt x="160" y="235"/>
                  </a:lnTo>
                  <a:lnTo>
                    <a:pt x="160" y="234"/>
                  </a:lnTo>
                  <a:lnTo>
                    <a:pt x="162" y="234"/>
                  </a:lnTo>
                  <a:lnTo>
                    <a:pt x="162" y="233"/>
                  </a:lnTo>
                  <a:lnTo>
                    <a:pt x="162" y="232"/>
                  </a:lnTo>
                  <a:lnTo>
                    <a:pt x="162" y="230"/>
                  </a:lnTo>
                  <a:lnTo>
                    <a:pt x="162" y="228"/>
                  </a:lnTo>
                  <a:lnTo>
                    <a:pt x="163" y="228"/>
                  </a:lnTo>
                  <a:lnTo>
                    <a:pt x="163" y="227"/>
                  </a:lnTo>
                  <a:lnTo>
                    <a:pt x="163" y="226"/>
                  </a:lnTo>
                  <a:lnTo>
                    <a:pt x="162" y="224"/>
                  </a:lnTo>
                  <a:lnTo>
                    <a:pt x="160" y="223"/>
                  </a:lnTo>
                  <a:lnTo>
                    <a:pt x="160" y="222"/>
                  </a:lnTo>
                  <a:lnTo>
                    <a:pt x="160" y="218"/>
                  </a:lnTo>
                  <a:lnTo>
                    <a:pt x="158" y="216"/>
                  </a:lnTo>
                  <a:lnTo>
                    <a:pt x="158" y="215"/>
                  </a:lnTo>
                  <a:lnTo>
                    <a:pt x="160" y="212"/>
                  </a:lnTo>
                  <a:lnTo>
                    <a:pt x="160" y="210"/>
                  </a:lnTo>
                  <a:lnTo>
                    <a:pt x="160" y="209"/>
                  </a:lnTo>
                  <a:lnTo>
                    <a:pt x="160" y="206"/>
                  </a:lnTo>
                  <a:lnTo>
                    <a:pt x="160" y="205"/>
                  </a:lnTo>
                  <a:lnTo>
                    <a:pt x="162" y="205"/>
                  </a:lnTo>
                  <a:lnTo>
                    <a:pt x="160" y="205"/>
                  </a:lnTo>
                  <a:lnTo>
                    <a:pt x="160" y="204"/>
                  </a:lnTo>
                  <a:lnTo>
                    <a:pt x="160" y="201"/>
                  </a:lnTo>
                  <a:lnTo>
                    <a:pt x="160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9"/>
                  </a:lnTo>
                  <a:lnTo>
                    <a:pt x="156" y="193"/>
                  </a:lnTo>
                  <a:lnTo>
                    <a:pt x="154" y="190"/>
                  </a:lnTo>
                  <a:lnTo>
                    <a:pt x="153" y="190"/>
                  </a:lnTo>
                  <a:lnTo>
                    <a:pt x="154" y="190"/>
                  </a:lnTo>
                  <a:lnTo>
                    <a:pt x="154" y="189"/>
                  </a:lnTo>
                  <a:lnTo>
                    <a:pt x="153" y="189"/>
                  </a:lnTo>
                  <a:lnTo>
                    <a:pt x="153" y="188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2" y="183"/>
                  </a:lnTo>
                  <a:lnTo>
                    <a:pt x="152" y="182"/>
                  </a:lnTo>
                  <a:lnTo>
                    <a:pt x="151" y="182"/>
                  </a:lnTo>
                  <a:lnTo>
                    <a:pt x="151" y="181"/>
                  </a:lnTo>
                  <a:lnTo>
                    <a:pt x="151" y="179"/>
                  </a:lnTo>
                  <a:lnTo>
                    <a:pt x="151" y="178"/>
                  </a:lnTo>
                  <a:lnTo>
                    <a:pt x="148" y="175"/>
                  </a:lnTo>
                  <a:lnTo>
                    <a:pt x="148" y="173"/>
                  </a:lnTo>
                  <a:lnTo>
                    <a:pt x="147" y="173"/>
                  </a:lnTo>
                  <a:lnTo>
                    <a:pt x="147" y="172"/>
                  </a:lnTo>
                  <a:lnTo>
                    <a:pt x="146" y="171"/>
                  </a:lnTo>
                  <a:lnTo>
                    <a:pt x="145" y="170"/>
                  </a:lnTo>
                  <a:lnTo>
                    <a:pt x="145" y="169"/>
                  </a:lnTo>
                  <a:lnTo>
                    <a:pt x="143" y="166"/>
                  </a:lnTo>
                  <a:lnTo>
                    <a:pt x="140" y="165"/>
                  </a:lnTo>
                  <a:lnTo>
                    <a:pt x="140" y="164"/>
                  </a:lnTo>
                  <a:lnTo>
                    <a:pt x="142" y="165"/>
                  </a:lnTo>
                  <a:lnTo>
                    <a:pt x="143" y="166"/>
                  </a:lnTo>
                  <a:lnTo>
                    <a:pt x="145" y="166"/>
                  </a:lnTo>
                  <a:lnTo>
                    <a:pt x="143" y="166"/>
                  </a:lnTo>
                  <a:lnTo>
                    <a:pt x="145" y="166"/>
                  </a:lnTo>
                  <a:lnTo>
                    <a:pt x="145" y="165"/>
                  </a:lnTo>
                  <a:lnTo>
                    <a:pt x="145" y="164"/>
                  </a:lnTo>
                  <a:lnTo>
                    <a:pt x="143" y="164"/>
                  </a:lnTo>
                  <a:lnTo>
                    <a:pt x="145" y="164"/>
                  </a:lnTo>
                  <a:lnTo>
                    <a:pt x="143" y="165"/>
                  </a:lnTo>
                  <a:lnTo>
                    <a:pt x="143" y="164"/>
                  </a:lnTo>
                  <a:lnTo>
                    <a:pt x="142" y="164"/>
                  </a:lnTo>
                  <a:lnTo>
                    <a:pt x="142" y="163"/>
                  </a:lnTo>
                  <a:lnTo>
                    <a:pt x="140" y="163"/>
                  </a:lnTo>
                  <a:lnTo>
                    <a:pt x="140" y="161"/>
                  </a:lnTo>
                  <a:lnTo>
                    <a:pt x="139" y="161"/>
                  </a:lnTo>
                  <a:lnTo>
                    <a:pt x="139" y="163"/>
                  </a:lnTo>
                  <a:lnTo>
                    <a:pt x="140" y="163"/>
                  </a:lnTo>
                  <a:lnTo>
                    <a:pt x="140" y="164"/>
                  </a:lnTo>
                  <a:lnTo>
                    <a:pt x="139" y="163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9" y="161"/>
                  </a:lnTo>
                  <a:lnTo>
                    <a:pt x="139" y="160"/>
                  </a:lnTo>
                  <a:lnTo>
                    <a:pt x="139" y="159"/>
                  </a:lnTo>
                  <a:lnTo>
                    <a:pt x="137" y="159"/>
                  </a:lnTo>
                  <a:lnTo>
                    <a:pt x="139" y="159"/>
                  </a:lnTo>
                  <a:lnTo>
                    <a:pt x="139" y="156"/>
                  </a:lnTo>
                  <a:lnTo>
                    <a:pt x="139" y="155"/>
                  </a:lnTo>
                  <a:lnTo>
                    <a:pt x="140" y="155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5"/>
                  </a:lnTo>
                  <a:lnTo>
                    <a:pt x="139" y="156"/>
                  </a:lnTo>
                  <a:lnTo>
                    <a:pt x="139" y="159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9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6" y="153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4"/>
                  </a:lnTo>
                  <a:lnTo>
                    <a:pt x="139" y="154"/>
                  </a:lnTo>
                  <a:lnTo>
                    <a:pt x="137" y="154"/>
                  </a:lnTo>
                  <a:lnTo>
                    <a:pt x="139" y="153"/>
                  </a:lnTo>
                  <a:lnTo>
                    <a:pt x="139" y="154"/>
                  </a:lnTo>
                  <a:lnTo>
                    <a:pt x="140" y="154"/>
                  </a:lnTo>
                  <a:lnTo>
                    <a:pt x="139" y="152"/>
                  </a:lnTo>
                  <a:lnTo>
                    <a:pt x="137" y="152"/>
                  </a:lnTo>
                  <a:lnTo>
                    <a:pt x="137" y="150"/>
                  </a:lnTo>
                  <a:lnTo>
                    <a:pt x="137" y="152"/>
                  </a:lnTo>
                  <a:lnTo>
                    <a:pt x="136" y="152"/>
                  </a:lnTo>
                  <a:lnTo>
                    <a:pt x="136" y="150"/>
                  </a:lnTo>
                  <a:lnTo>
                    <a:pt x="137" y="150"/>
                  </a:lnTo>
                  <a:lnTo>
                    <a:pt x="137" y="148"/>
                  </a:lnTo>
                  <a:lnTo>
                    <a:pt x="136" y="148"/>
                  </a:lnTo>
                  <a:lnTo>
                    <a:pt x="136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6" y="148"/>
                  </a:lnTo>
                  <a:lnTo>
                    <a:pt x="135" y="148"/>
                  </a:lnTo>
                  <a:lnTo>
                    <a:pt x="134" y="148"/>
                  </a:lnTo>
                  <a:lnTo>
                    <a:pt x="134" y="147"/>
                  </a:lnTo>
                  <a:lnTo>
                    <a:pt x="131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1" y="146"/>
                  </a:lnTo>
                  <a:lnTo>
                    <a:pt x="130" y="146"/>
                  </a:lnTo>
                  <a:lnTo>
                    <a:pt x="131" y="146"/>
                  </a:lnTo>
                  <a:lnTo>
                    <a:pt x="130" y="146"/>
                  </a:lnTo>
                  <a:lnTo>
                    <a:pt x="131" y="144"/>
                  </a:lnTo>
                  <a:lnTo>
                    <a:pt x="131" y="143"/>
                  </a:lnTo>
                  <a:lnTo>
                    <a:pt x="130" y="143"/>
                  </a:lnTo>
                  <a:lnTo>
                    <a:pt x="130" y="144"/>
                  </a:lnTo>
                  <a:lnTo>
                    <a:pt x="129" y="144"/>
                  </a:lnTo>
                  <a:lnTo>
                    <a:pt x="128" y="144"/>
                  </a:lnTo>
                  <a:lnTo>
                    <a:pt x="126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9" y="142"/>
                  </a:lnTo>
                  <a:lnTo>
                    <a:pt x="130" y="142"/>
                  </a:lnTo>
                  <a:lnTo>
                    <a:pt x="130" y="139"/>
                  </a:lnTo>
                  <a:lnTo>
                    <a:pt x="131" y="139"/>
                  </a:lnTo>
                  <a:lnTo>
                    <a:pt x="131" y="138"/>
                  </a:lnTo>
                  <a:lnTo>
                    <a:pt x="134" y="138"/>
                  </a:lnTo>
                  <a:lnTo>
                    <a:pt x="134" y="137"/>
                  </a:lnTo>
                  <a:lnTo>
                    <a:pt x="131" y="138"/>
                  </a:lnTo>
                  <a:lnTo>
                    <a:pt x="130" y="139"/>
                  </a:lnTo>
                  <a:lnTo>
                    <a:pt x="129" y="139"/>
                  </a:lnTo>
                  <a:lnTo>
                    <a:pt x="129" y="142"/>
                  </a:lnTo>
                  <a:lnTo>
                    <a:pt x="128" y="142"/>
                  </a:lnTo>
                  <a:lnTo>
                    <a:pt x="128" y="143"/>
                  </a:lnTo>
                  <a:lnTo>
                    <a:pt x="126" y="143"/>
                  </a:lnTo>
                  <a:lnTo>
                    <a:pt x="126" y="142"/>
                  </a:lnTo>
                  <a:lnTo>
                    <a:pt x="126" y="139"/>
                  </a:lnTo>
                  <a:lnTo>
                    <a:pt x="125" y="139"/>
                  </a:lnTo>
                  <a:lnTo>
                    <a:pt x="126" y="142"/>
                  </a:lnTo>
                  <a:lnTo>
                    <a:pt x="126" y="143"/>
                  </a:lnTo>
                  <a:lnTo>
                    <a:pt x="126" y="142"/>
                  </a:lnTo>
                  <a:lnTo>
                    <a:pt x="125" y="142"/>
                  </a:lnTo>
                  <a:lnTo>
                    <a:pt x="124" y="142"/>
                  </a:lnTo>
                  <a:lnTo>
                    <a:pt x="124" y="139"/>
                  </a:lnTo>
                  <a:lnTo>
                    <a:pt x="125" y="139"/>
                  </a:lnTo>
                  <a:lnTo>
                    <a:pt x="125" y="138"/>
                  </a:lnTo>
                  <a:lnTo>
                    <a:pt x="124" y="138"/>
                  </a:lnTo>
                  <a:lnTo>
                    <a:pt x="124" y="139"/>
                  </a:lnTo>
                  <a:lnTo>
                    <a:pt x="124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5" y="136"/>
                  </a:lnTo>
                  <a:lnTo>
                    <a:pt x="125" y="135"/>
                  </a:lnTo>
                  <a:lnTo>
                    <a:pt x="125" y="133"/>
                  </a:lnTo>
                  <a:lnTo>
                    <a:pt x="126" y="132"/>
                  </a:lnTo>
                  <a:lnTo>
                    <a:pt x="128" y="132"/>
                  </a:lnTo>
                  <a:lnTo>
                    <a:pt x="128" y="130"/>
                  </a:lnTo>
                  <a:lnTo>
                    <a:pt x="129" y="129"/>
                  </a:lnTo>
                  <a:lnTo>
                    <a:pt x="129" y="127"/>
                  </a:lnTo>
                  <a:lnTo>
                    <a:pt x="129" y="129"/>
                  </a:lnTo>
                  <a:lnTo>
                    <a:pt x="129" y="130"/>
                  </a:lnTo>
                  <a:lnTo>
                    <a:pt x="128" y="130"/>
                  </a:lnTo>
                  <a:lnTo>
                    <a:pt x="129" y="130"/>
                  </a:lnTo>
                  <a:lnTo>
                    <a:pt x="129" y="129"/>
                  </a:lnTo>
                  <a:lnTo>
                    <a:pt x="130" y="127"/>
                  </a:lnTo>
                  <a:lnTo>
                    <a:pt x="130" y="129"/>
                  </a:lnTo>
                  <a:lnTo>
                    <a:pt x="131" y="129"/>
                  </a:lnTo>
                  <a:lnTo>
                    <a:pt x="131" y="127"/>
                  </a:lnTo>
                  <a:lnTo>
                    <a:pt x="131" y="126"/>
                  </a:lnTo>
                  <a:lnTo>
                    <a:pt x="130" y="126"/>
                  </a:lnTo>
                  <a:lnTo>
                    <a:pt x="131" y="126"/>
                  </a:lnTo>
                  <a:lnTo>
                    <a:pt x="130" y="126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0" y="124"/>
                  </a:lnTo>
                  <a:lnTo>
                    <a:pt x="130" y="121"/>
                  </a:lnTo>
                  <a:lnTo>
                    <a:pt x="129" y="120"/>
                  </a:lnTo>
                  <a:lnTo>
                    <a:pt x="129" y="119"/>
                  </a:lnTo>
                  <a:lnTo>
                    <a:pt x="128" y="119"/>
                  </a:lnTo>
                  <a:lnTo>
                    <a:pt x="128" y="120"/>
                  </a:lnTo>
                  <a:lnTo>
                    <a:pt x="129" y="120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5" y="120"/>
                  </a:lnTo>
                  <a:lnTo>
                    <a:pt x="125" y="119"/>
                  </a:lnTo>
                  <a:lnTo>
                    <a:pt x="124" y="119"/>
                  </a:lnTo>
                  <a:lnTo>
                    <a:pt x="124" y="118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4" y="113"/>
                  </a:lnTo>
                  <a:lnTo>
                    <a:pt x="124" y="115"/>
                  </a:lnTo>
                  <a:lnTo>
                    <a:pt x="125" y="115"/>
                  </a:lnTo>
                  <a:lnTo>
                    <a:pt x="125" y="113"/>
                  </a:lnTo>
                  <a:lnTo>
                    <a:pt x="125" y="112"/>
                  </a:lnTo>
                  <a:lnTo>
                    <a:pt x="124" y="112"/>
                  </a:lnTo>
                  <a:lnTo>
                    <a:pt x="124" y="110"/>
                  </a:lnTo>
                  <a:lnTo>
                    <a:pt x="124" y="112"/>
                  </a:lnTo>
                  <a:lnTo>
                    <a:pt x="122" y="112"/>
                  </a:lnTo>
                  <a:lnTo>
                    <a:pt x="122" y="110"/>
                  </a:lnTo>
                  <a:lnTo>
                    <a:pt x="120" y="110"/>
                  </a:lnTo>
                  <a:lnTo>
                    <a:pt x="119" y="110"/>
                  </a:lnTo>
                  <a:lnTo>
                    <a:pt x="119" y="109"/>
                  </a:lnTo>
                  <a:lnTo>
                    <a:pt x="118" y="109"/>
                  </a:lnTo>
                  <a:lnTo>
                    <a:pt x="118" y="108"/>
                  </a:lnTo>
                  <a:lnTo>
                    <a:pt x="117" y="108"/>
                  </a:lnTo>
                  <a:lnTo>
                    <a:pt x="118" y="108"/>
                  </a:lnTo>
                  <a:lnTo>
                    <a:pt x="119" y="108"/>
                  </a:lnTo>
                  <a:lnTo>
                    <a:pt x="118" y="108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8" y="103"/>
                  </a:lnTo>
                  <a:lnTo>
                    <a:pt x="118" y="102"/>
                  </a:lnTo>
                  <a:lnTo>
                    <a:pt x="118" y="101"/>
                  </a:lnTo>
                  <a:lnTo>
                    <a:pt x="119" y="101"/>
                  </a:lnTo>
                  <a:lnTo>
                    <a:pt x="119" y="99"/>
                  </a:lnTo>
                  <a:lnTo>
                    <a:pt x="118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9" y="97"/>
                  </a:lnTo>
                  <a:lnTo>
                    <a:pt x="119" y="98"/>
                  </a:lnTo>
                  <a:lnTo>
                    <a:pt x="119" y="97"/>
                  </a:lnTo>
                  <a:lnTo>
                    <a:pt x="120" y="97"/>
                  </a:lnTo>
                  <a:lnTo>
                    <a:pt x="120" y="95"/>
                  </a:lnTo>
                  <a:lnTo>
                    <a:pt x="119" y="95"/>
                  </a:lnTo>
                  <a:lnTo>
                    <a:pt x="119" y="97"/>
                  </a:lnTo>
                  <a:lnTo>
                    <a:pt x="119" y="95"/>
                  </a:lnTo>
                  <a:lnTo>
                    <a:pt x="118" y="95"/>
                  </a:lnTo>
                  <a:lnTo>
                    <a:pt x="117" y="95"/>
                  </a:lnTo>
                  <a:lnTo>
                    <a:pt x="118" y="95"/>
                  </a:lnTo>
                  <a:lnTo>
                    <a:pt x="117" y="95"/>
                  </a:lnTo>
                  <a:lnTo>
                    <a:pt x="118" y="93"/>
                  </a:lnTo>
                  <a:lnTo>
                    <a:pt x="117" y="93"/>
                  </a:lnTo>
                  <a:lnTo>
                    <a:pt x="117" y="95"/>
                  </a:lnTo>
                  <a:lnTo>
                    <a:pt x="116" y="95"/>
                  </a:lnTo>
                  <a:lnTo>
                    <a:pt x="117" y="95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3" y="93"/>
                  </a:lnTo>
                  <a:lnTo>
                    <a:pt x="113" y="95"/>
                  </a:lnTo>
                  <a:lnTo>
                    <a:pt x="112" y="95"/>
                  </a:lnTo>
                  <a:lnTo>
                    <a:pt x="113" y="95"/>
                  </a:lnTo>
                  <a:lnTo>
                    <a:pt x="113" y="93"/>
                  </a:lnTo>
                  <a:lnTo>
                    <a:pt x="112" y="93"/>
                  </a:lnTo>
                  <a:lnTo>
                    <a:pt x="112" y="92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1" y="90"/>
                  </a:lnTo>
                  <a:lnTo>
                    <a:pt x="111" y="89"/>
                  </a:lnTo>
                  <a:lnTo>
                    <a:pt x="111" y="86"/>
                  </a:lnTo>
                  <a:lnTo>
                    <a:pt x="111" y="85"/>
                  </a:lnTo>
                  <a:lnTo>
                    <a:pt x="109" y="85"/>
                  </a:lnTo>
                  <a:lnTo>
                    <a:pt x="108" y="85"/>
                  </a:lnTo>
                  <a:lnTo>
                    <a:pt x="108" y="84"/>
                  </a:lnTo>
                  <a:lnTo>
                    <a:pt x="108" y="82"/>
                  </a:lnTo>
                  <a:lnTo>
                    <a:pt x="107" y="80"/>
                  </a:lnTo>
                  <a:lnTo>
                    <a:pt x="107" y="79"/>
                  </a:lnTo>
                  <a:lnTo>
                    <a:pt x="108" y="79"/>
                  </a:lnTo>
                  <a:lnTo>
                    <a:pt x="108" y="76"/>
                  </a:lnTo>
                  <a:lnTo>
                    <a:pt x="107" y="76"/>
                  </a:lnTo>
                  <a:lnTo>
                    <a:pt x="105" y="76"/>
                  </a:lnTo>
                  <a:lnTo>
                    <a:pt x="105" y="75"/>
                  </a:lnTo>
                  <a:lnTo>
                    <a:pt x="105" y="74"/>
                  </a:lnTo>
                  <a:lnTo>
                    <a:pt x="103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5" y="68"/>
                  </a:lnTo>
                  <a:lnTo>
                    <a:pt x="105" y="67"/>
                  </a:lnTo>
                  <a:lnTo>
                    <a:pt x="103" y="67"/>
                  </a:lnTo>
                  <a:lnTo>
                    <a:pt x="103" y="65"/>
                  </a:lnTo>
                  <a:lnTo>
                    <a:pt x="105" y="64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5" y="63"/>
                  </a:lnTo>
                  <a:lnTo>
                    <a:pt x="103" y="62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3" y="57"/>
                  </a:lnTo>
                  <a:lnTo>
                    <a:pt x="103" y="56"/>
                  </a:lnTo>
                  <a:lnTo>
                    <a:pt x="102" y="56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3"/>
                  </a:lnTo>
                  <a:lnTo>
                    <a:pt x="103" y="52"/>
                  </a:lnTo>
                  <a:lnTo>
                    <a:pt x="105" y="50"/>
                  </a:lnTo>
                  <a:lnTo>
                    <a:pt x="105" y="48"/>
                  </a:lnTo>
                  <a:lnTo>
                    <a:pt x="103" y="48"/>
                  </a:lnTo>
                  <a:lnTo>
                    <a:pt x="103" y="47"/>
                  </a:lnTo>
                  <a:lnTo>
                    <a:pt x="105" y="46"/>
                  </a:lnTo>
                  <a:lnTo>
                    <a:pt x="105" y="45"/>
                  </a:lnTo>
                  <a:lnTo>
                    <a:pt x="103" y="45"/>
                  </a:lnTo>
                  <a:lnTo>
                    <a:pt x="103" y="44"/>
                  </a:lnTo>
                  <a:lnTo>
                    <a:pt x="103" y="41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6"/>
                  </a:lnTo>
                  <a:lnTo>
                    <a:pt x="105" y="35"/>
                  </a:lnTo>
                  <a:lnTo>
                    <a:pt x="105" y="33"/>
                  </a:lnTo>
                  <a:lnTo>
                    <a:pt x="105" y="31"/>
                  </a:lnTo>
                  <a:lnTo>
                    <a:pt x="107" y="31"/>
                  </a:lnTo>
                  <a:lnTo>
                    <a:pt x="107" y="33"/>
                  </a:lnTo>
                  <a:lnTo>
                    <a:pt x="107" y="35"/>
                  </a:lnTo>
                  <a:lnTo>
                    <a:pt x="107" y="33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8" y="29"/>
                  </a:lnTo>
                  <a:lnTo>
                    <a:pt x="107" y="29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8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1" y="28"/>
                  </a:lnTo>
                  <a:lnTo>
                    <a:pt x="101" y="27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100" y="23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9" y="21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97" y="23"/>
                  </a:lnTo>
                  <a:lnTo>
                    <a:pt x="95" y="25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2"/>
                  </a:lnTo>
                  <a:lnTo>
                    <a:pt x="91" y="22"/>
                  </a:lnTo>
                  <a:lnTo>
                    <a:pt x="91" y="21"/>
                  </a:lnTo>
                  <a:lnTo>
                    <a:pt x="90" y="19"/>
                  </a:lnTo>
                  <a:lnTo>
                    <a:pt x="89" y="19"/>
                  </a:lnTo>
                  <a:lnTo>
                    <a:pt x="89" y="18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6" y="19"/>
                  </a:lnTo>
                  <a:lnTo>
                    <a:pt x="85" y="21"/>
                  </a:lnTo>
                  <a:lnTo>
                    <a:pt x="86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0" y="31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80" y="35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2" y="38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4"/>
                  </a:lnTo>
                  <a:lnTo>
                    <a:pt x="78" y="44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7"/>
                  </a:lnTo>
                  <a:lnTo>
                    <a:pt x="77" y="48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6" y="52"/>
                  </a:lnTo>
                  <a:lnTo>
                    <a:pt x="77" y="52"/>
                  </a:lnTo>
                  <a:lnTo>
                    <a:pt x="77" y="53"/>
                  </a:lnTo>
                  <a:lnTo>
                    <a:pt x="77" y="55"/>
                  </a:lnTo>
                  <a:lnTo>
                    <a:pt x="77" y="56"/>
                  </a:lnTo>
                  <a:lnTo>
                    <a:pt x="77" y="57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4" y="65"/>
                  </a:lnTo>
                  <a:lnTo>
                    <a:pt x="84" y="67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5" y="76"/>
                  </a:lnTo>
                  <a:lnTo>
                    <a:pt x="86" y="76"/>
                  </a:lnTo>
                  <a:lnTo>
                    <a:pt x="86" y="79"/>
                  </a:lnTo>
                  <a:lnTo>
                    <a:pt x="86" y="80"/>
                  </a:lnTo>
                  <a:lnTo>
                    <a:pt x="86" y="81"/>
                  </a:lnTo>
                  <a:lnTo>
                    <a:pt x="86" y="82"/>
                  </a:lnTo>
                  <a:lnTo>
                    <a:pt x="86" y="84"/>
                  </a:lnTo>
                  <a:lnTo>
                    <a:pt x="89" y="84"/>
                  </a:lnTo>
                  <a:lnTo>
                    <a:pt x="90" y="84"/>
                  </a:lnTo>
                  <a:lnTo>
                    <a:pt x="90" y="85"/>
                  </a:lnTo>
                  <a:lnTo>
                    <a:pt x="90" y="86"/>
                  </a:lnTo>
                  <a:lnTo>
                    <a:pt x="89" y="86"/>
                  </a:lnTo>
                  <a:lnTo>
                    <a:pt x="89" y="89"/>
                  </a:lnTo>
                  <a:lnTo>
                    <a:pt x="90" y="90"/>
                  </a:lnTo>
                  <a:lnTo>
                    <a:pt x="89" y="90"/>
                  </a:lnTo>
                  <a:lnTo>
                    <a:pt x="89" y="91"/>
                  </a:lnTo>
                  <a:lnTo>
                    <a:pt x="89" y="92"/>
                  </a:lnTo>
                  <a:lnTo>
                    <a:pt x="89" y="93"/>
                  </a:lnTo>
                  <a:lnTo>
                    <a:pt x="89" y="95"/>
                  </a:lnTo>
                  <a:lnTo>
                    <a:pt x="86" y="95"/>
                  </a:lnTo>
                  <a:lnTo>
                    <a:pt x="86" y="97"/>
                  </a:lnTo>
                  <a:lnTo>
                    <a:pt x="89" y="97"/>
                  </a:lnTo>
                  <a:lnTo>
                    <a:pt x="89" y="98"/>
                  </a:lnTo>
                  <a:lnTo>
                    <a:pt x="86" y="98"/>
                  </a:lnTo>
                  <a:lnTo>
                    <a:pt x="86" y="99"/>
                  </a:lnTo>
                  <a:lnTo>
                    <a:pt x="89" y="99"/>
                  </a:lnTo>
                  <a:lnTo>
                    <a:pt x="89" y="101"/>
                  </a:lnTo>
                  <a:lnTo>
                    <a:pt x="90" y="101"/>
                  </a:lnTo>
                  <a:lnTo>
                    <a:pt x="90" y="102"/>
                  </a:lnTo>
                  <a:lnTo>
                    <a:pt x="91" y="102"/>
                  </a:lnTo>
                  <a:lnTo>
                    <a:pt x="91" y="103"/>
                  </a:lnTo>
                  <a:lnTo>
                    <a:pt x="91" y="105"/>
                  </a:lnTo>
                  <a:lnTo>
                    <a:pt x="91" y="107"/>
                  </a:lnTo>
                  <a:lnTo>
                    <a:pt x="91" y="108"/>
                  </a:lnTo>
                  <a:lnTo>
                    <a:pt x="91" y="109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94" y="110"/>
                  </a:lnTo>
                  <a:lnTo>
                    <a:pt x="94" y="112"/>
                  </a:lnTo>
                  <a:lnTo>
                    <a:pt x="92" y="113"/>
                  </a:lnTo>
                  <a:lnTo>
                    <a:pt x="92" y="115"/>
                  </a:lnTo>
                  <a:lnTo>
                    <a:pt x="92" y="116"/>
                  </a:lnTo>
                  <a:lnTo>
                    <a:pt x="94" y="118"/>
                  </a:lnTo>
                  <a:lnTo>
                    <a:pt x="92" y="118"/>
                  </a:lnTo>
                  <a:lnTo>
                    <a:pt x="92" y="119"/>
                  </a:lnTo>
                  <a:lnTo>
                    <a:pt x="92" y="120"/>
                  </a:lnTo>
                  <a:lnTo>
                    <a:pt x="92" y="121"/>
                  </a:lnTo>
                  <a:lnTo>
                    <a:pt x="94" y="124"/>
                  </a:lnTo>
                  <a:lnTo>
                    <a:pt x="95" y="121"/>
                  </a:lnTo>
                  <a:lnTo>
                    <a:pt x="94" y="120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6"/>
                  </a:lnTo>
                  <a:lnTo>
                    <a:pt x="95" y="116"/>
                  </a:lnTo>
                  <a:lnTo>
                    <a:pt x="95" y="118"/>
                  </a:lnTo>
                  <a:lnTo>
                    <a:pt x="97" y="118"/>
                  </a:lnTo>
                  <a:lnTo>
                    <a:pt x="97" y="119"/>
                  </a:lnTo>
                  <a:lnTo>
                    <a:pt x="97" y="120"/>
                  </a:lnTo>
                  <a:lnTo>
                    <a:pt x="97" y="121"/>
                  </a:lnTo>
                  <a:lnTo>
                    <a:pt x="97" y="124"/>
                  </a:lnTo>
                  <a:lnTo>
                    <a:pt x="99" y="124"/>
                  </a:lnTo>
                  <a:lnTo>
                    <a:pt x="99" y="125"/>
                  </a:lnTo>
                  <a:lnTo>
                    <a:pt x="97" y="125"/>
                  </a:lnTo>
                  <a:lnTo>
                    <a:pt x="97" y="126"/>
                  </a:lnTo>
                  <a:lnTo>
                    <a:pt x="97" y="127"/>
                  </a:lnTo>
                  <a:lnTo>
                    <a:pt x="97" y="129"/>
                  </a:lnTo>
                  <a:lnTo>
                    <a:pt x="97" y="130"/>
                  </a:lnTo>
                  <a:lnTo>
                    <a:pt x="97" y="132"/>
                  </a:lnTo>
                  <a:lnTo>
                    <a:pt x="97" y="133"/>
                  </a:lnTo>
                  <a:lnTo>
                    <a:pt x="95" y="135"/>
                  </a:lnTo>
                  <a:lnTo>
                    <a:pt x="95" y="136"/>
                  </a:lnTo>
                  <a:lnTo>
                    <a:pt x="95" y="137"/>
                  </a:lnTo>
                  <a:lnTo>
                    <a:pt x="95" y="138"/>
                  </a:lnTo>
                  <a:lnTo>
                    <a:pt x="95" y="139"/>
                  </a:lnTo>
                  <a:lnTo>
                    <a:pt x="95" y="142"/>
                  </a:lnTo>
                  <a:lnTo>
                    <a:pt x="95" y="143"/>
                  </a:lnTo>
                  <a:lnTo>
                    <a:pt x="97" y="143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4"/>
                  </a:lnTo>
                  <a:lnTo>
                    <a:pt x="99" y="143"/>
                  </a:lnTo>
                  <a:lnTo>
                    <a:pt x="99" y="144"/>
                  </a:lnTo>
                  <a:lnTo>
                    <a:pt x="97" y="144"/>
                  </a:lnTo>
                  <a:lnTo>
                    <a:pt x="97" y="146"/>
                  </a:lnTo>
                  <a:lnTo>
                    <a:pt x="97" y="147"/>
                  </a:lnTo>
                  <a:lnTo>
                    <a:pt x="99" y="147"/>
                  </a:lnTo>
                  <a:lnTo>
                    <a:pt x="99" y="148"/>
                  </a:lnTo>
                  <a:lnTo>
                    <a:pt x="97" y="148"/>
                  </a:lnTo>
                  <a:lnTo>
                    <a:pt x="99" y="148"/>
                  </a:lnTo>
                  <a:lnTo>
                    <a:pt x="97" y="148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7" y="153"/>
                  </a:lnTo>
                  <a:lnTo>
                    <a:pt x="99" y="153"/>
                  </a:lnTo>
                  <a:lnTo>
                    <a:pt x="99" y="154"/>
                  </a:lnTo>
                  <a:lnTo>
                    <a:pt x="99" y="153"/>
                  </a:lnTo>
                  <a:lnTo>
                    <a:pt x="99" y="154"/>
                  </a:lnTo>
                  <a:lnTo>
                    <a:pt x="99" y="155"/>
                  </a:lnTo>
                  <a:lnTo>
                    <a:pt x="99" y="156"/>
                  </a:lnTo>
                  <a:lnTo>
                    <a:pt x="99" y="159"/>
                  </a:lnTo>
                  <a:lnTo>
                    <a:pt x="99" y="160"/>
                  </a:lnTo>
                  <a:lnTo>
                    <a:pt x="97" y="160"/>
                  </a:lnTo>
                  <a:lnTo>
                    <a:pt x="97" y="161"/>
                  </a:lnTo>
                  <a:lnTo>
                    <a:pt x="97" y="163"/>
                  </a:lnTo>
                  <a:lnTo>
                    <a:pt x="95" y="163"/>
                  </a:lnTo>
                  <a:lnTo>
                    <a:pt x="95" y="164"/>
                  </a:lnTo>
                  <a:lnTo>
                    <a:pt x="97" y="165"/>
                  </a:lnTo>
                  <a:lnTo>
                    <a:pt x="95" y="165"/>
                  </a:lnTo>
                  <a:lnTo>
                    <a:pt x="95" y="166"/>
                  </a:lnTo>
                  <a:lnTo>
                    <a:pt x="95" y="169"/>
                  </a:lnTo>
                  <a:lnTo>
                    <a:pt x="97" y="170"/>
                  </a:lnTo>
                  <a:lnTo>
                    <a:pt x="97" y="171"/>
                  </a:lnTo>
                  <a:lnTo>
                    <a:pt x="99" y="171"/>
                  </a:lnTo>
                  <a:lnTo>
                    <a:pt x="100" y="171"/>
                  </a:lnTo>
                  <a:lnTo>
                    <a:pt x="99" y="171"/>
                  </a:lnTo>
                  <a:lnTo>
                    <a:pt x="99" y="172"/>
                  </a:lnTo>
                  <a:lnTo>
                    <a:pt x="100" y="172"/>
                  </a:lnTo>
                  <a:lnTo>
                    <a:pt x="100" y="171"/>
                  </a:lnTo>
                  <a:lnTo>
                    <a:pt x="101" y="170"/>
                  </a:lnTo>
                  <a:lnTo>
                    <a:pt x="100" y="170"/>
                  </a:lnTo>
                  <a:lnTo>
                    <a:pt x="101" y="169"/>
                  </a:lnTo>
                  <a:lnTo>
                    <a:pt x="101" y="166"/>
                  </a:lnTo>
                  <a:lnTo>
                    <a:pt x="102" y="166"/>
                  </a:lnTo>
                  <a:lnTo>
                    <a:pt x="102" y="169"/>
                  </a:lnTo>
                  <a:lnTo>
                    <a:pt x="102" y="170"/>
                  </a:lnTo>
                  <a:lnTo>
                    <a:pt x="103" y="170"/>
                  </a:lnTo>
                  <a:lnTo>
                    <a:pt x="103" y="171"/>
                  </a:lnTo>
                  <a:lnTo>
                    <a:pt x="105" y="171"/>
                  </a:lnTo>
                  <a:lnTo>
                    <a:pt x="105" y="172"/>
                  </a:lnTo>
                  <a:lnTo>
                    <a:pt x="103" y="173"/>
                  </a:lnTo>
                  <a:lnTo>
                    <a:pt x="105" y="173"/>
                  </a:lnTo>
                  <a:lnTo>
                    <a:pt x="107" y="173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7" y="178"/>
                  </a:lnTo>
                  <a:lnTo>
                    <a:pt x="107" y="179"/>
                  </a:lnTo>
                  <a:lnTo>
                    <a:pt x="107" y="181"/>
                  </a:lnTo>
                  <a:lnTo>
                    <a:pt x="107" y="182"/>
                  </a:lnTo>
                  <a:lnTo>
                    <a:pt x="108" y="182"/>
                  </a:lnTo>
                  <a:lnTo>
                    <a:pt x="108" y="183"/>
                  </a:lnTo>
                  <a:lnTo>
                    <a:pt x="109" y="183"/>
                  </a:lnTo>
                  <a:lnTo>
                    <a:pt x="109" y="186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8" y="189"/>
                  </a:lnTo>
                  <a:lnTo>
                    <a:pt x="108" y="190"/>
                  </a:lnTo>
                  <a:lnTo>
                    <a:pt x="107" y="190"/>
                  </a:lnTo>
                  <a:lnTo>
                    <a:pt x="107" y="192"/>
                  </a:lnTo>
                  <a:lnTo>
                    <a:pt x="105" y="192"/>
                  </a:lnTo>
                  <a:lnTo>
                    <a:pt x="105" y="193"/>
                  </a:lnTo>
                  <a:lnTo>
                    <a:pt x="103" y="193"/>
                  </a:lnTo>
                  <a:lnTo>
                    <a:pt x="102" y="193"/>
                  </a:lnTo>
                  <a:lnTo>
                    <a:pt x="102" y="195"/>
                  </a:lnTo>
                  <a:lnTo>
                    <a:pt x="101" y="195"/>
                  </a:lnTo>
                  <a:lnTo>
                    <a:pt x="101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9" y="198"/>
                  </a:lnTo>
                  <a:lnTo>
                    <a:pt x="97" y="198"/>
                  </a:lnTo>
                  <a:lnTo>
                    <a:pt x="97" y="196"/>
                  </a:lnTo>
                  <a:lnTo>
                    <a:pt x="97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9"/>
                  </a:lnTo>
                  <a:lnTo>
                    <a:pt x="97" y="188"/>
                  </a:lnTo>
                  <a:lnTo>
                    <a:pt x="97" y="187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5" y="183"/>
                  </a:lnTo>
                  <a:lnTo>
                    <a:pt x="95" y="182"/>
                  </a:lnTo>
                  <a:lnTo>
                    <a:pt x="94" y="181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1" y="177"/>
                  </a:lnTo>
                  <a:lnTo>
                    <a:pt x="91" y="175"/>
                  </a:lnTo>
                  <a:lnTo>
                    <a:pt x="90" y="175"/>
                  </a:lnTo>
                  <a:lnTo>
                    <a:pt x="90" y="173"/>
                  </a:lnTo>
                  <a:lnTo>
                    <a:pt x="89" y="172"/>
                  </a:lnTo>
                  <a:lnTo>
                    <a:pt x="89" y="171"/>
                  </a:lnTo>
                  <a:lnTo>
                    <a:pt x="86" y="171"/>
                  </a:lnTo>
                  <a:lnTo>
                    <a:pt x="86" y="170"/>
                  </a:lnTo>
                  <a:lnTo>
                    <a:pt x="85" y="170"/>
                  </a:lnTo>
                  <a:lnTo>
                    <a:pt x="84" y="169"/>
                  </a:lnTo>
                  <a:lnTo>
                    <a:pt x="85" y="169"/>
                  </a:lnTo>
                  <a:lnTo>
                    <a:pt x="84" y="169"/>
                  </a:lnTo>
                  <a:lnTo>
                    <a:pt x="84" y="166"/>
                  </a:lnTo>
                  <a:lnTo>
                    <a:pt x="83" y="166"/>
                  </a:lnTo>
                  <a:lnTo>
                    <a:pt x="83" y="165"/>
                  </a:lnTo>
                  <a:lnTo>
                    <a:pt x="83" y="164"/>
                  </a:lnTo>
                  <a:lnTo>
                    <a:pt x="83" y="163"/>
                  </a:lnTo>
                  <a:lnTo>
                    <a:pt x="83" y="164"/>
                  </a:lnTo>
                  <a:lnTo>
                    <a:pt x="83" y="163"/>
                  </a:lnTo>
                  <a:lnTo>
                    <a:pt x="82" y="163"/>
                  </a:lnTo>
                  <a:lnTo>
                    <a:pt x="82" y="164"/>
                  </a:lnTo>
                  <a:lnTo>
                    <a:pt x="80" y="164"/>
                  </a:lnTo>
                  <a:lnTo>
                    <a:pt x="80" y="163"/>
                  </a:lnTo>
                  <a:lnTo>
                    <a:pt x="80" y="161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80" y="160"/>
                  </a:lnTo>
                  <a:lnTo>
                    <a:pt x="78" y="159"/>
                  </a:lnTo>
                  <a:lnTo>
                    <a:pt x="78" y="156"/>
                  </a:lnTo>
                  <a:lnTo>
                    <a:pt x="78" y="159"/>
                  </a:lnTo>
                  <a:lnTo>
                    <a:pt x="78" y="160"/>
                  </a:lnTo>
                  <a:lnTo>
                    <a:pt x="78" y="159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78" y="159"/>
                  </a:lnTo>
                  <a:lnTo>
                    <a:pt x="78" y="156"/>
                  </a:lnTo>
                  <a:lnTo>
                    <a:pt x="77" y="156"/>
                  </a:lnTo>
                  <a:lnTo>
                    <a:pt x="77" y="159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8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8"/>
                  </a:lnTo>
                  <a:lnTo>
                    <a:pt x="82" y="147"/>
                  </a:lnTo>
                  <a:lnTo>
                    <a:pt x="82" y="146"/>
                  </a:lnTo>
                  <a:lnTo>
                    <a:pt x="82" y="144"/>
                  </a:lnTo>
                  <a:lnTo>
                    <a:pt x="83" y="144"/>
                  </a:lnTo>
                  <a:lnTo>
                    <a:pt x="82" y="144"/>
                  </a:lnTo>
                  <a:lnTo>
                    <a:pt x="83" y="143"/>
                  </a:lnTo>
                  <a:lnTo>
                    <a:pt x="83" y="142"/>
                  </a:lnTo>
                  <a:lnTo>
                    <a:pt x="83" y="139"/>
                  </a:lnTo>
                  <a:lnTo>
                    <a:pt x="83" y="142"/>
                  </a:lnTo>
                  <a:lnTo>
                    <a:pt x="82" y="143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38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3" y="135"/>
                  </a:lnTo>
                  <a:lnTo>
                    <a:pt x="83" y="133"/>
                  </a:lnTo>
                  <a:lnTo>
                    <a:pt x="82" y="133"/>
                  </a:lnTo>
                  <a:lnTo>
                    <a:pt x="83" y="132"/>
                  </a:lnTo>
                  <a:lnTo>
                    <a:pt x="83" y="130"/>
                  </a:lnTo>
                  <a:lnTo>
                    <a:pt x="82" y="129"/>
                  </a:lnTo>
                  <a:lnTo>
                    <a:pt x="80" y="129"/>
                  </a:lnTo>
                  <a:lnTo>
                    <a:pt x="80" y="127"/>
                  </a:lnTo>
                  <a:lnTo>
                    <a:pt x="78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6" y="125"/>
                  </a:lnTo>
                  <a:lnTo>
                    <a:pt x="76" y="124"/>
                  </a:lnTo>
                  <a:lnTo>
                    <a:pt x="74" y="124"/>
                  </a:lnTo>
                  <a:lnTo>
                    <a:pt x="74" y="121"/>
                  </a:lnTo>
                  <a:lnTo>
                    <a:pt x="74" y="120"/>
                  </a:lnTo>
                  <a:lnTo>
                    <a:pt x="74" y="119"/>
                  </a:lnTo>
                  <a:lnTo>
                    <a:pt x="74" y="118"/>
                  </a:lnTo>
                  <a:lnTo>
                    <a:pt x="73" y="119"/>
                  </a:lnTo>
                  <a:lnTo>
                    <a:pt x="73" y="118"/>
                  </a:lnTo>
                  <a:lnTo>
                    <a:pt x="74" y="118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6"/>
                  </a:lnTo>
                  <a:lnTo>
                    <a:pt x="73" y="118"/>
                  </a:lnTo>
                  <a:lnTo>
                    <a:pt x="73" y="116"/>
                  </a:lnTo>
                  <a:lnTo>
                    <a:pt x="73" y="118"/>
                  </a:lnTo>
                  <a:lnTo>
                    <a:pt x="72" y="119"/>
                  </a:lnTo>
                  <a:lnTo>
                    <a:pt x="72" y="118"/>
                  </a:lnTo>
                  <a:lnTo>
                    <a:pt x="71" y="118"/>
                  </a:lnTo>
                  <a:lnTo>
                    <a:pt x="68" y="118"/>
                  </a:lnTo>
                  <a:lnTo>
                    <a:pt x="68" y="119"/>
                  </a:lnTo>
                  <a:lnTo>
                    <a:pt x="67" y="119"/>
                  </a:lnTo>
                  <a:lnTo>
                    <a:pt x="66" y="119"/>
                  </a:lnTo>
                  <a:lnTo>
                    <a:pt x="66" y="118"/>
                  </a:lnTo>
                  <a:lnTo>
                    <a:pt x="66" y="116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5" y="113"/>
                  </a:lnTo>
                  <a:lnTo>
                    <a:pt x="63" y="113"/>
                  </a:lnTo>
                  <a:lnTo>
                    <a:pt x="63" y="115"/>
                  </a:lnTo>
                  <a:lnTo>
                    <a:pt x="63" y="113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2" y="110"/>
                  </a:lnTo>
                  <a:lnTo>
                    <a:pt x="60" y="110"/>
                  </a:lnTo>
                  <a:lnTo>
                    <a:pt x="59" y="110"/>
                  </a:lnTo>
                  <a:lnTo>
                    <a:pt x="57" y="110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3"/>
                  </a:lnTo>
                  <a:lnTo>
                    <a:pt x="56" y="103"/>
                  </a:lnTo>
                  <a:lnTo>
                    <a:pt x="55" y="103"/>
                  </a:lnTo>
                  <a:lnTo>
                    <a:pt x="55" y="102"/>
                  </a:lnTo>
                  <a:lnTo>
                    <a:pt x="55" y="101"/>
                  </a:lnTo>
                  <a:lnTo>
                    <a:pt x="55" y="99"/>
                  </a:lnTo>
                  <a:lnTo>
                    <a:pt x="54" y="101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7"/>
                  </a:lnTo>
                  <a:lnTo>
                    <a:pt x="51" y="97"/>
                  </a:lnTo>
                  <a:lnTo>
                    <a:pt x="54" y="97"/>
                  </a:lnTo>
                  <a:lnTo>
                    <a:pt x="55" y="97"/>
                  </a:lnTo>
                  <a:lnTo>
                    <a:pt x="56" y="97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7" y="98"/>
                  </a:lnTo>
                  <a:lnTo>
                    <a:pt x="59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3" y="99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6" y="101"/>
                  </a:lnTo>
                  <a:lnTo>
                    <a:pt x="66" y="102"/>
                  </a:lnTo>
                  <a:lnTo>
                    <a:pt x="66" y="101"/>
                  </a:lnTo>
                  <a:lnTo>
                    <a:pt x="67" y="101"/>
                  </a:lnTo>
                  <a:lnTo>
                    <a:pt x="66" y="101"/>
                  </a:lnTo>
                  <a:lnTo>
                    <a:pt x="66" y="99"/>
                  </a:lnTo>
                  <a:lnTo>
                    <a:pt x="67" y="99"/>
                  </a:lnTo>
                  <a:lnTo>
                    <a:pt x="67" y="101"/>
                  </a:lnTo>
                  <a:lnTo>
                    <a:pt x="68" y="101"/>
                  </a:lnTo>
                  <a:lnTo>
                    <a:pt x="68" y="99"/>
                  </a:lnTo>
                  <a:lnTo>
                    <a:pt x="68" y="98"/>
                  </a:lnTo>
                  <a:lnTo>
                    <a:pt x="67" y="98"/>
                  </a:lnTo>
                  <a:lnTo>
                    <a:pt x="67" y="99"/>
                  </a:lnTo>
                  <a:lnTo>
                    <a:pt x="66" y="99"/>
                  </a:lnTo>
                  <a:lnTo>
                    <a:pt x="66" y="98"/>
                  </a:lnTo>
                  <a:lnTo>
                    <a:pt x="66" y="97"/>
                  </a:lnTo>
                  <a:lnTo>
                    <a:pt x="67" y="97"/>
                  </a:lnTo>
                  <a:lnTo>
                    <a:pt x="67" y="95"/>
                  </a:lnTo>
                  <a:lnTo>
                    <a:pt x="66" y="95"/>
                  </a:lnTo>
                  <a:lnTo>
                    <a:pt x="65" y="95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8" y="92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7" y="95"/>
                  </a:lnTo>
                  <a:lnTo>
                    <a:pt x="68" y="93"/>
                  </a:lnTo>
                  <a:lnTo>
                    <a:pt x="68" y="92"/>
                  </a:lnTo>
                  <a:lnTo>
                    <a:pt x="68" y="93"/>
                  </a:lnTo>
                  <a:lnTo>
                    <a:pt x="71" y="92"/>
                  </a:lnTo>
                  <a:lnTo>
                    <a:pt x="68" y="92"/>
                  </a:lnTo>
                  <a:lnTo>
                    <a:pt x="68" y="91"/>
                  </a:lnTo>
                  <a:lnTo>
                    <a:pt x="71" y="91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6"/>
                  </a:lnTo>
                  <a:lnTo>
                    <a:pt x="72" y="86"/>
                  </a:lnTo>
                  <a:lnTo>
                    <a:pt x="72" y="85"/>
                  </a:lnTo>
                  <a:lnTo>
                    <a:pt x="73" y="84"/>
                  </a:lnTo>
                  <a:lnTo>
                    <a:pt x="73" y="82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2" y="80"/>
                  </a:lnTo>
                  <a:lnTo>
                    <a:pt x="72" y="81"/>
                  </a:lnTo>
                  <a:lnTo>
                    <a:pt x="71" y="80"/>
                  </a:lnTo>
                  <a:lnTo>
                    <a:pt x="71" y="79"/>
                  </a:lnTo>
                  <a:lnTo>
                    <a:pt x="71" y="76"/>
                  </a:lnTo>
                  <a:lnTo>
                    <a:pt x="71" y="75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8" y="72"/>
                  </a:lnTo>
                  <a:lnTo>
                    <a:pt x="67" y="72"/>
                  </a:lnTo>
                  <a:lnTo>
                    <a:pt x="67" y="70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5"/>
                  </a:lnTo>
                  <a:lnTo>
                    <a:pt x="65" y="65"/>
                  </a:lnTo>
                  <a:lnTo>
                    <a:pt x="63" y="65"/>
                  </a:lnTo>
                  <a:lnTo>
                    <a:pt x="63" y="64"/>
                  </a:lnTo>
                  <a:lnTo>
                    <a:pt x="62" y="63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59" y="62"/>
                  </a:lnTo>
                  <a:lnTo>
                    <a:pt x="59" y="59"/>
                  </a:lnTo>
                  <a:lnTo>
                    <a:pt x="57" y="58"/>
                  </a:lnTo>
                  <a:lnTo>
                    <a:pt x="57" y="57"/>
                  </a:lnTo>
                  <a:lnTo>
                    <a:pt x="59" y="57"/>
                  </a:lnTo>
                  <a:lnTo>
                    <a:pt x="59" y="56"/>
                  </a:lnTo>
                  <a:lnTo>
                    <a:pt x="59" y="55"/>
                  </a:lnTo>
                  <a:lnTo>
                    <a:pt x="57" y="55"/>
                  </a:lnTo>
                  <a:lnTo>
                    <a:pt x="59" y="53"/>
                  </a:lnTo>
                  <a:lnTo>
                    <a:pt x="59" y="52"/>
                  </a:lnTo>
                  <a:lnTo>
                    <a:pt x="59" y="50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9" y="46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9" y="41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57" y="35"/>
                  </a:lnTo>
                  <a:lnTo>
                    <a:pt x="59" y="33"/>
                  </a:lnTo>
                  <a:lnTo>
                    <a:pt x="59" y="31"/>
                  </a:lnTo>
                  <a:lnTo>
                    <a:pt x="60" y="30"/>
                  </a:lnTo>
                  <a:lnTo>
                    <a:pt x="60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5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9" y="22"/>
                  </a:lnTo>
                  <a:lnTo>
                    <a:pt x="59" y="21"/>
                  </a:lnTo>
                  <a:lnTo>
                    <a:pt x="59" y="19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9" y="6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5" y="0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2" y="5"/>
                  </a:lnTo>
                  <a:lnTo>
                    <a:pt x="99" y="6"/>
                  </a:lnTo>
                  <a:lnTo>
                    <a:pt x="102" y="10"/>
                  </a:lnTo>
                  <a:lnTo>
                    <a:pt x="108" y="12"/>
                  </a:lnTo>
                  <a:lnTo>
                    <a:pt x="113" y="15"/>
                  </a:lnTo>
                  <a:lnTo>
                    <a:pt x="118" y="17"/>
                  </a:lnTo>
                  <a:lnTo>
                    <a:pt x="124" y="19"/>
                  </a:lnTo>
                  <a:lnTo>
                    <a:pt x="128" y="22"/>
                  </a:lnTo>
                  <a:lnTo>
                    <a:pt x="134" y="25"/>
                  </a:lnTo>
                  <a:lnTo>
                    <a:pt x="135" y="25"/>
                  </a:lnTo>
                  <a:lnTo>
                    <a:pt x="136" y="27"/>
                  </a:lnTo>
                  <a:lnTo>
                    <a:pt x="137" y="27"/>
                  </a:lnTo>
                  <a:lnTo>
                    <a:pt x="137" y="28"/>
                  </a:lnTo>
                  <a:lnTo>
                    <a:pt x="139" y="28"/>
                  </a:lnTo>
                  <a:lnTo>
                    <a:pt x="140" y="28"/>
                  </a:lnTo>
                  <a:lnTo>
                    <a:pt x="142" y="28"/>
                  </a:lnTo>
                  <a:lnTo>
                    <a:pt x="143" y="28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8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3" y="28"/>
                  </a:lnTo>
                  <a:lnTo>
                    <a:pt x="154" y="28"/>
                  </a:lnTo>
                  <a:lnTo>
                    <a:pt x="156" y="28"/>
                  </a:lnTo>
                  <a:lnTo>
                    <a:pt x="157" y="28"/>
                  </a:lnTo>
                  <a:lnTo>
                    <a:pt x="158" y="28"/>
                  </a:lnTo>
                  <a:lnTo>
                    <a:pt x="160" y="28"/>
                  </a:lnTo>
                  <a:lnTo>
                    <a:pt x="162" y="28"/>
                  </a:lnTo>
                  <a:lnTo>
                    <a:pt x="163" y="28"/>
                  </a:lnTo>
                  <a:lnTo>
                    <a:pt x="164" y="28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70" y="28"/>
                  </a:lnTo>
                  <a:lnTo>
                    <a:pt x="171" y="28"/>
                  </a:lnTo>
                  <a:lnTo>
                    <a:pt x="173" y="28"/>
                  </a:lnTo>
                  <a:lnTo>
                    <a:pt x="174" y="28"/>
                  </a:lnTo>
                  <a:lnTo>
                    <a:pt x="175" y="28"/>
                  </a:lnTo>
                  <a:lnTo>
                    <a:pt x="177" y="28"/>
                  </a:lnTo>
                  <a:lnTo>
                    <a:pt x="179" y="28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1" y="27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2" y="23"/>
                  </a:lnTo>
                  <a:lnTo>
                    <a:pt x="182" y="22"/>
                  </a:lnTo>
                  <a:lnTo>
                    <a:pt x="182" y="21"/>
                  </a:lnTo>
                  <a:lnTo>
                    <a:pt x="183" y="21"/>
                  </a:lnTo>
                  <a:lnTo>
                    <a:pt x="183" y="19"/>
                  </a:lnTo>
                  <a:lnTo>
                    <a:pt x="185" y="19"/>
                  </a:lnTo>
                  <a:lnTo>
                    <a:pt x="187" y="19"/>
                  </a:lnTo>
                  <a:lnTo>
                    <a:pt x="188" y="19"/>
                  </a:lnTo>
                  <a:lnTo>
                    <a:pt x="189" y="19"/>
                  </a:lnTo>
                  <a:lnTo>
                    <a:pt x="191" y="19"/>
                  </a:lnTo>
                  <a:lnTo>
                    <a:pt x="192" y="19"/>
                  </a:lnTo>
                  <a:lnTo>
                    <a:pt x="193" y="19"/>
                  </a:lnTo>
                  <a:lnTo>
                    <a:pt x="196" y="19"/>
                  </a:lnTo>
                  <a:lnTo>
                    <a:pt x="197" y="19"/>
                  </a:lnTo>
                  <a:lnTo>
                    <a:pt x="198" y="19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4" y="19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0" y="19"/>
                  </a:lnTo>
                  <a:lnTo>
                    <a:pt x="210" y="21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6" y="29"/>
                  </a:lnTo>
                  <a:lnTo>
                    <a:pt x="216" y="30"/>
                  </a:lnTo>
                  <a:lnTo>
                    <a:pt x="216" y="31"/>
                  </a:lnTo>
                  <a:lnTo>
                    <a:pt x="217" y="31"/>
                  </a:lnTo>
                  <a:lnTo>
                    <a:pt x="217" y="33"/>
                  </a:lnTo>
                  <a:lnTo>
                    <a:pt x="217" y="35"/>
                  </a:lnTo>
                  <a:lnTo>
                    <a:pt x="219" y="36"/>
                  </a:lnTo>
                  <a:lnTo>
                    <a:pt x="219" y="38"/>
                  </a:lnTo>
                  <a:lnTo>
                    <a:pt x="220" y="38"/>
                  </a:lnTo>
                  <a:lnTo>
                    <a:pt x="222" y="38"/>
                  </a:lnTo>
                  <a:lnTo>
                    <a:pt x="222" y="39"/>
                  </a:lnTo>
                  <a:lnTo>
                    <a:pt x="223" y="40"/>
                  </a:lnTo>
                  <a:lnTo>
                    <a:pt x="223" y="41"/>
                  </a:lnTo>
                  <a:lnTo>
                    <a:pt x="225" y="41"/>
                  </a:lnTo>
                  <a:lnTo>
                    <a:pt x="225" y="44"/>
                  </a:lnTo>
                  <a:lnTo>
                    <a:pt x="225" y="45"/>
                  </a:lnTo>
                  <a:lnTo>
                    <a:pt x="223" y="45"/>
                  </a:lnTo>
                  <a:lnTo>
                    <a:pt x="223" y="46"/>
                  </a:lnTo>
                  <a:lnTo>
                    <a:pt x="225" y="46"/>
                  </a:lnTo>
                  <a:lnTo>
                    <a:pt x="223" y="46"/>
                  </a:lnTo>
                  <a:lnTo>
                    <a:pt x="223" y="47"/>
                  </a:lnTo>
                  <a:lnTo>
                    <a:pt x="225" y="47"/>
                  </a:lnTo>
                  <a:lnTo>
                    <a:pt x="225" y="48"/>
                  </a:lnTo>
                  <a:lnTo>
                    <a:pt x="225" y="50"/>
                  </a:lnTo>
                  <a:lnTo>
                    <a:pt x="225" y="52"/>
                  </a:lnTo>
                  <a:lnTo>
                    <a:pt x="223" y="52"/>
                  </a:lnTo>
                  <a:lnTo>
                    <a:pt x="223" y="53"/>
                  </a:lnTo>
                  <a:lnTo>
                    <a:pt x="223" y="55"/>
                  </a:lnTo>
                  <a:lnTo>
                    <a:pt x="223" y="56"/>
                  </a:lnTo>
                  <a:lnTo>
                    <a:pt x="223" y="57"/>
                  </a:lnTo>
                  <a:lnTo>
                    <a:pt x="223" y="58"/>
                  </a:lnTo>
                  <a:lnTo>
                    <a:pt x="223" y="59"/>
                  </a:lnTo>
                  <a:lnTo>
                    <a:pt x="223" y="62"/>
                  </a:lnTo>
                  <a:lnTo>
                    <a:pt x="225" y="62"/>
                  </a:lnTo>
                  <a:lnTo>
                    <a:pt x="225" y="63"/>
                  </a:lnTo>
                  <a:lnTo>
                    <a:pt x="226" y="63"/>
                  </a:lnTo>
                  <a:lnTo>
                    <a:pt x="226" y="64"/>
                  </a:lnTo>
                  <a:lnTo>
                    <a:pt x="227" y="65"/>
                  </a:lnTo>
                  <a:lnTo>
                    <a:pt x="227" y="67"/>
                  </a:lnTo>
                  <a:lnTo>
                    <a:pt x="228" y="67"/>
                  </a:lnTo>
                  <a:lnTo>
                    <a:pt x="231" y="67"/>
                  </a:lnTo>
                  <a:lnTo>
                    <a:pt x="231" y="68"/>
                  </a:lnTo>
                  <a:lnTo>
                    <a:pt x="232" y="68"/>
                  </a:lnTo>
                  <a:lnTo>
                    <a:pt x="232" y="70"/>
                  </a:lnTo>
                  <a:lnTo>
                    <a:pt x="233" y="70"/>
                  </a:lnTo>
                  <a:lnTo>
                    <a:pt x="234" y="70"/>
                  </a:lnTo>
                  <a:lnTo>
                    <a:pt x="234" y="72"/>
                  </a:lnTo>
                  <a:lnTo>
                    <a:pt x="236" y="73"/>
                  </a:lnTo>
                  <a:lnTo>
                    <a:pt x="237" y="73"/>
                  </a:lnTo>
                  <a:lnTo>
                    <a:pt x="237" y="74"/>
                  </a:lnTo>
                  <a:lnTo>
                    <a:pt x="238" y="74"/>
                  </a:lnTo>
                  <a:lnTo>
                    <a:pt x="240" y="74"/>
                  </a:lnTo>
                  <a:lnTo>
                    <a:pt x="240" y="73"/>
                  </a:lnTo>
                  <a:lnTo>
                    <a:pt x="240" y="72"/>
                  </a:lnTo>
                  <a:lnTo>
                    <a:pt x="242" y="72"/>
                  </a:lnTo>
                  <a:lnTo>
                    <a:pt x="243" y="70"/>
                  </a:lnTo>
                  <a:lnTo>
                    <a:pt x="244" y="70"/>
                  </a:lnTo>
                  <a:lnTo>
                    <a:pt x="244" y="68"/>
                  </a:lnTo>
                  <a:lnTo>
                    <a:pt x="245" y="68"/>
                  </a:lnTo>
                  <a:lnTo>
                    <a:pt x="244" y="68"/>
                  </a:lnTo>
                  <a:lnTo>
                    <a:pt x="245" y="67"/>
                  </a:lnTo>
                  <a:lnTo>
                    <a:pt x="245" y="65"/>
                  </a:lnTo>
                  <a:lnTo>
                    <a:pt x="246" y="65"/>
                  </a:lnTo>
                  <a:lnTo>
                    <a:pt x="246" y="64"/>
                  </a:lnTo>
                  <a:lnTo>
                    <a:pt x="249" y="63"/>
                  </a:lnTo>
                  <a:lnTo>
                    <a:pt x="249" y="62"/>
                  </a:lnTo>
                  <a:lnTo>
                    <a:pt x="250" y="62"/>
                  </a:lnTo>
                  <a:lnTo>
                    <a:pt x="250" y="59"/>
                  </a:lnTo>
                  <a:lnTo>
                    <a:pt x="251" y="59"/>
                  </a:lnTo>
                  <a:lnTo>
                    <a:pt x="251" y="58"/>
                  </a:lnTo>
                  <a:lnTo>
                    <a:pt x="253" y="58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5" y="57"/>
                  </a:lnTo>
                  <a:lnTo>
                    <a:pt x="257" y="57"/>
                  </a:lnTo>
                  <a:lnTo>
                    <a:pt x="257" y="56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60" y="57"/>
                  </a:lnTo>
                  <a:lnTo>
                    <a:pt x="261" y="57"/>
                  </a:lnTo>
                  <a:lnTo>
                    <a:pt x="262" y="57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7" y="58"/>
                  </a:lnTo>
                  <a:lnTo>
                    <a:pt x="268" y="58"/>
                  </a:lnTo>
                  <a:lnTo>
                    <a:pt x="268" y="57"/>
                  </a:lnTo>
                  <a:lnTo>
                    <a:pt x="268" y="58"/>
                  </a:lnTo>
                  <a:lnTo>
                    <a:pt x="270" y="58"/>
                  </a:lnTo>
                  <a:lnTo>
                    <a:pt x="270" y="57"/>
                  </a:lnTo>
                  <a:lnTo>
                    <a:pt x="270" y="58"/>
                  </a:lnTo>
                  <a:lnTo>
                    <a:pt x="271" y="58"/>
                  </a:lnTo>
                  <a:lnTo>
                    <a:pt x="270" y="58"/>
                  </a:lnTo>
                  <a:lnTo>
                    <a:pt x="271" y="58"/>
                  </a:lnTo>
                  <a:lnTo>
                    <a:pt x="271" y="59"/>
                  </a:lnTo>
                  <a:lnTo>
                    <a:pt x="271" y="62"/>
                  </a:lnTo>
                  <a:lnTo>
                    <a:pt x="272" y="62"/>
                  </a:lnTo>
                  <a:lnTo>
                    <a:pt x="271" y="63"/>
                  </a:lnTo>
                  <a:lnTo>
                    <a:pt x="272" y="63"/>
                  </a:lnTo>
                  <a:lnTo>
                    <a:pt x="272" y="64"/>
                  </a:lnTo>
                  <a:lnTo>
                    <a:pt x="273" y="64"/>
                  </a:lnTo>
                  <a:lnTo>
                    <a:pt x="273" y="65"/>
                  </a:lnTo>
                  <a:lnTo>
                    <a:pt x="276" y="67"/>
                  </a:lnTo>
                  <a:lnTo>
                    <a:pt x="276" y="68"/>
                  </a:lnTo>
                  <a:lnTo>
                    <a:pt x="277" y="68"/>
                  </a:lnTo>
                  <a:lnTo>
                    <a:pt x="277" y="70"/>
                  </a:lnTo>
                  <a:lnTo>
                    <a:pt x="277" y="72"/>
                  </a:lnTo>
                  <a:lnTo>
                    <a:pt x="277" y="73"/>
                  </a:lnTo>
                  <a:lnTo>
                    <a:pt x="277" y="74"/>
                  </a:lnTo>
                  <a:lnTo>
                    <a:pt x="277" y="75"/>
                  </a:lnTo>
                  <a:lnTo>
                    <a:pt x="277" y="76"/>
                  </a:lnTo>
                  <a:lnTo>
                    <a:pt x="277" y="80"/>
                  </a:lnTo>
                  <a:lnTo>
                    <a:pt x="277" y="81"/>
                  </a:lnTo>
                  <a:lnTo>
                    <a:pt x="278" y="81"/>
                  </a:lnTo>
                  <a:lnTo>
                    <a:pt x="278" y="82"/>
                  </a:lnTo>
                  <a:lnTo>
                    <a:pt x="278" y="84"/>
                  </a:lnTo>
                  <a:lnTo>
                    <a:pt x="278" y="85"/>
                  </a:lnTo>
                  <a:lnTo>
                    <a:pt x="278" y="86"/>
                  </a:lnTo>
                  <a:lnTo>
                    <a:pt x="278" y="89"/>
                  </a:lnTo>
                  <a:lnTo>
                    <a:pt x="278" y="90"/>
                  </a:lnTo>
                  <a:lnTo>
                    <a:pt x="279" y="91"/>
                  </a:lnTo>
                  <a:lnTo>
                    <a:pt x="279" y="92"/>
                  </a:lnTo>
                  <a:lnTo>
                    <a:pt x="279" y="93"/>
                  </a:lnTo>
                  <a:lnTo>
                    <a:pt x="280" y="93"/>
                  </a:lnTo>
                  <a:lnTo>
                    <a:pt x="280" y="95"/>
                  </a:lnTo>
                  <a:lnTo>
                    <a:pt x="280" y="97"/>
                  </a:lnTo>
                  <a:lnTo>
                    <a:pt x="280" y="98"/>
                  </a:lnTo>
                  <a:lnTo>
                    <a:pt x="280" y="99"/>
                  </a:lnTo>
                  <a:lnTo>
                    <a:pt x="282" y="99"/>
                  </a:lnTo>
                  <a:lnTo>
                    <a:pt x="282" y="101"/>
                  </a:lnTo>
                  <a:lnTo>
                    <a:pt x="284" y="101"/>
                  </a:lnTo>
                  <a:lnTo>
                    <a:pt x="284" y="102"/>
                  </a:lnTo>
                  <a:lnTo>
                    <a:pt x="285" y="102"/>
                  </a:lnTo>
                  <a:lnTo>
                    <a:pt x="284" y="103"/>
                  </a:lnTo>
                  <a:lnTo>
                    <a:pt x="285" y="103"/>
                  </a:lnTo>
                  <a:lnTo>
                    <a:pt x="284" y="105"/>
                  </a:lnTo>
                  <a:lnTo>
                    <a:pt x="284" y="107"/>
                  </a:lnTo>
                  <a:lnTo>
                    <a:pt x="282" y="108"/>
                  </a:lnTo>
                  <a:lnTo>
                    <a:pt x="284" y="108"/>
                  </a:lnTo>
                  <a:lnTo>
                    <a:pt x="284" y="109"/>
                  </a:lnTo>
                  <a:lnTo>
                    <a:pt x="282" y="110"/>
                  </a:lnTo>
                  <a:lnTo>
                    <a:pt x="282" y="112"/>
                  </a:lnTo>
                  <a:lnTo>
                    <a:pt x="282" y="113"/>
                  </a:lnTo>
                  <a:lnTo>
                    <a:pt x="282" y="115"/>
                  </a:lnTo>
                  <a:lnTo>
                    <a:pt x="284" y="115"/>
                  </a:lnTo>
                  <a:lnTo>
                    <a:pt x="284" y="116"/>
                  </a:lnTo>
                  <a:lnTo>
                    <a:pt x="284" y="118"/>
                  </a:lnTo>
                  <a:lnTo>
                    <a:pt x="284" y="119"/>
                  </a:lnTo>
                  <a:lnTo>
                    <a:pt x="284" y="120"/>
                  </a:lnTo>
                  <a:lnTo>
                    <a:pt x="284" y="121"/>
                  </a:lnTo>
                  <a:lnTo>
                    <a:pt x="284" y="124"/>
                  </a:lnTo>
                  <a:lnTo>
                    <a:pt x="284" y="125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88" y="126"/>
                  </a:lnTo>
                  <a:lnTo>
                    <a:pt x="288" y="127"/>
                  </a:lnTo>
                  <a:lnTo>
                    <a:pt x="289" y="127"/>
                  </a:lnTo>
                  <a:lnTo>
                    <a:pt x="289" y="129"/>
                  </a:lnTo>
                  <a:lnTo>
                    <a:pt x="290" y="129"/>
                  </a:lnTo>
                  <a:lnTo>
                    <a:pt x="291" y="129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4" y="130"/>
                  </a:lnTo>
                  <a:lnTo>
                    <a:pt x="294" y="132"/>
                  </a:lnTo>
                  <a:lnTo>
                    <a:pt x="295" y="132"/>
                  </a:lnTo>
                  <a:lnTo>
                    <a:pt x="295" y="133"/>
                  </a:lnTo>
                  <a:lnTo>
                    <a:pt x="296" y="133"/>
                  </a:lnTo>
                  <a:lnTo>
                    <a:pt x="296" y="132"/>
                  </a:lnTo>
                  <a:lnTo>
                    <a:pt x="296" y="133"/>
                  </a:lnTo>
                  <a:lnTo>
                    <a:pt x="297" y="133"/>
                  </a:lnTo>
                  <a:lnTo>
                    <a:pt x="299" y="133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3" y="133"/>
                  </a:lnTo>
                  <a:lnTo>
                    <a:pt x="303" y="135"/>
                  </a:lnTo>
                  <a:lnTo>
                    <a:pt x="305" y="135"/>
                  </a:lnTo>
                  <a:lnTo>
                    <a:pt x="305" y="136"/>
                  </a:lnTo>
                  <a:lnTo>
                    <a:pt x="306" y="136"/>
                  </a:lnTo>
                  <a:lnTo>
                    <a:pt x="306" y="137"/>
                  </a:lnTo>
                  <a:lnTo>
                    <a:pt x="306" y="136"/>
                  </a:lnTo>
                  <a:lnTo>
                    <a:pt x="306" y="137"/>
                  </a:lnTo>
                  <a:lnTo>
                    <a:pt x="307" y="137"/>
                  </a:lnTo>
                  <a:lnTo>
                    <a:pt x="307" y="136"/>
                  </a:lnTo>
                  <a:lnTo>
                    <a:pt x="307" y="135"/>
                  </a:lnTo>
                  <a:lnTo>
                    <a:pt x="307" y="136"/>
                  </a:lnTo>
                  <a:lnTo>
                    <a:pt x="308" y="135"/>
                  </a:lnTo>
                  <a:lnTo>
                    <a:pt x="311" y="135"/>
                  </a:lnTo>
                  <a:close/>
                  <a:moveTo>
                    <a:pt x="0" y="290"/>
                  </a:moveTo>
                  <a:lnTo>
                    <a:pt x="2" y="290"/>
                  </a:lnTo>
                  <a:lnTo>
                    <a:pt x="2" y="292"/>
                  </a:lnTo>
                  <a:lnTo>
                    <a:pt x="0" y="292"/>
                  </a:lnTo>
                  <a:lnTo>
                    <a:pt x="0" y="290"/>
                  </a:lnTo>
                  <a:close/>
                  <a:moveTo>
                    <a:pt x="62" y="281"/>
                  </a:moveTo>
                  <a:lnTo>
                    <a:pt x="62" y="284"/>
                  </a:lnTo>
                  <a:lnTo>
                    <a:pt x="60" y="284"/>
                  </a:lnTo>
                  <a:lnTo>
                    <a:pt x="59" y="281"/>
                  </a:lnTo>
                  <a:lnTo>
                    <a:pt x="60" y="281"/>
                  </a:lnTo>
                  <a:lnTo>
                    <a:pt x="60" y="280"/>
                  </a:lnTo>
                  <a:lnTo>
                    <a:pt x="62" y="280"/>
                  </a:lnTo>
                  <a:lnTo>
                    <a:pt x="62" y="281"/>
                  </a:lnTo>
                  <a:close/>
                  <a:moveTo>
                    <a:pt x="66" y="270"/>
                  </a:moveTo>
                  <a:lnTo>
                    <a:pt x="66" y="272"/>
                  </a:lnTo>
                  <a:lnTo>
                    <a:pt x="66" y="270"/>
                  </a:lnTo>
                  <a:close/>
                  <a:moveTo>
                    <a:pt x="147" y="228"/>
                  </a:moveTo>
                  <a:lnTo>
                    <a:pt x="146" y="230"/>
                  </a:lnTo>
                  <a:lnTo>
                    <a:pt x="146" y="228"/>
                  </a:lnTo>
                  <a:lnTo>
                    <a:pt x="147" y="228"/>
                  </a:lnTo>
                  <a:close/>
                  <a:moveTo>
                    <a:pt x="145" y="226"/>
                  </a:moveTo>
                  <a:lnTo>
                    <a:pt x="146" y="226"/>
                  </a:lnTo>
                  <a:lnTo>
                    <a:pt x="145" y="227"/>
                  </a:lnTo>
                  <a:lnTo>
                    <a:pt x="143" y="227"/>
                  </a:lnTo>
                  <a:lnTo>
                    <a:pt x="143" y="226"/>
                  </a:lnTo>
                  <a:lnTo>
                    <a:pt x="145" y="226"/>
                  </a:lnTo>
                  <a:close/>
                  <a:moveTo>
                    <a:pt x="143" y="224"/>
                  </a:moveTo>
                  <a:lnTo>
                    <a:pt x="142" y="224"/>
                  </a:lnTo>
                  <a:lnTo>
                    <a:pt x="142" y="223"/>
                  </a:lnTo>
                  <a:lnTo>
                    <a:pt x="142" y="222"/>
                  </a:lnTo>
                  <a:lnTo>
                    <a:pt x="143" y="222"/>
                  </a:lnTo>
                  <a:lnTo>
                    <a:pt x="143" y="223"/>
                  </a:lnTo>
                  <a:lnTo>
                    <a:pt x="143" y="224"/>
                  </a:lnTo>
                  <a:close/>
                  <a:moveTo>
                    <a:pt x="142" y="220"/>
                  </a:moveTo>
                  <a:lnTo>
                    <a:pt x="142" y="222"/>
                  </a:lnTo>
                  <a:lnTo>
                    <a:pt x="142" y="220"/>
                  </a:lnTo>
                  <a:close/>
                  <a:moveTo>
                    <a:pt x="108" y="170"/>
                  </a:moveTo>
                  <a:lnTo>
                    <a:pt x="108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7" y="169"/>
                  </a:lnTo>
                  <a:lnTo>
                    <a:pt x="107" y="166"/>
                  </a:lnTo>
                  <a:lnTo>
                    <a:pt x="107" y="169"/>
                  </a:lnTo>
                  <a:lnTo>
                    <a:pt x="108" y="169"/>
                  </a:lnTo>
                  <a:lnTo>
                    <a:pt x="108" y="170"/>
                  </a:lnTo>
                  <a:close/>
                  <a:moveTo>
                    <a:pt x="83" y="166"/>
                  </a:moveTo>
                  <a:lnTo>
                    <a:pt x="84" y="169"/>
                  </a:lnTo>
                  <a:lnTo>
                    <a:pt x="83" y="166"/>
                  </a:lnTo>
                  <a:lnTo>
                    <a:pt x="82" y="166"/>
                  </a:lnTo>
                  <a:lnTo>
                    <a:pt x="80" y="166"/>
                  </a:lnTo>
                  <a:lnTo>
                    <a:pt x="82" y="166"/>
                  </a:lnTo>
                  <a:lnTo>
                    <a:pt x="83" y="166"/>
                  </a:lnTo>
                  <a:close/>
                  <a:moveTo>
                    <a:pt x="80" y="165"/>
                  </a:moveTo>
                  <a:lnTo>
                    <a:pt x="80" y="166"/>
                  </a:lnTo>
                  <a:lnTo>
                    <a:pt x="80" y="169"/>
                  </a:lnTo>
                  <a:lnTo>
                    <a:pt x="80" y="166"/>
                  </a:lnTo>
                  <a:lnTo>
                    <a:pt x="78" y="166"/>
                  </a:lnTo>
                  <a:lnTo>
                    <a:pt x="78" y="165"/>
                  </a:lnTo>
                  <a:lnTo>
                    <a:pt x="77" y="165"/>
                  </a:lnTo>
                  <a:lnTo>
                    <a:pt x="77" y="164"/>
                  </a:lnTo>
                  <a:lnTo>
                    <a:pt x="78" y="164"/>
                  </a:lnTo>
                  <a:lnTo>
                    <a:pt x="78" y="165"/>
                  </a:lnTo>
                  <a:lnTo>
                    <a:pt x="80" y="165"/>
                  </a:lnTo>
                  <a:close/>
                  <a:moveTo>
                    <a:pt x="102" y="164"/>
                  </a:moveTo>
                  <a:lnTo>
                    <a:pt x="102" y="165"/>
                  </a:lnTo>
                  <a:lnTo>
                    <a:pt x="101" y="165"/>
                  </a:lnTo>
                  <a:lnTo>
                    <a:pt x="101" y="166"/>
                  </a:lnTo>
                  <a:lnTo>
                    <a:pt x="101" y="165"/>
                  </a:lnTo>
                  <a:lnTo>
                    <a:pt x="101" y="164"/>
                  </a:lnTo>
                  <a:lnTo>
                    <a:pt x="101" y="163"/>
                  </a:lnTo>
                  <a:lnTo>
                    <a:pt x="101" y="164"/>
                  </a:lnTo>
                  <a:lnTo>
                    <a:pt x="102" y="164"/>
                  </a:lnTo>
                  <a:close/>
                  <a:moveTo>
                    <a:pt x="100" y="153"/>
                  </a:moveTo>
                  <a:lnTo>
                    <a:pt x="100" y="152"/>
                  </a:lnTo>
                  <a:lnTo>
                    <a:pt x="100" y="153"/>
                  </a:lnTo>
                  <a:lnTo>
                    <a:pt x="101" y="153"/>
                  </a:lnTo>
                  <a:lnTo>
                    <a:pt x="101" y="154"/>
                  </a:lnTo>
                  <a:lnTo>
                    <a:pt x="101" y="155"/>
                  </a:lnTo>
                  <a:lnTo>
                    <a:pt x="101" y="156"/>
                  </a:lnTo>
                  <a:lnTo>
                    <a:pt x="100" y="156"/>
                  </a:lnTo>
                  <a:lnTo>
                    <a:pt x="101" y="156"/>
                  </a:lnTo>
                  <a:lnTo>
                    <a:pt x="101" y="155"/>
                  </a:lnTo>
                  <a:lnTo>
                    <a:pt x="100" y="155"/>
                  </a:lnTo>
                  <a:lnTo>
                    <a:pt x="100" y="154"/>
                  </a:lnTo>
                  <a:lnTo>
                    <a:pt x="100" y="153"/>
                  </a:lnTo>
                  <a:close/>
                  <a:moveTo>
                    <a:pt x="76" y="163"/>
                  </a:moveTo>
                  <a:lnTo>
                    <a:pt x="76" y="164"/>
                  </a:lnTo>
                  <a:lnTo>
                    <a:pt x="76" y="163"/>
                  </a:lnTo>
                  <a:lnTo>
                    <a:pt x="76" y="161"/>
                  </a:lnTo>
                  <a:lnTo>
                    <a:pt x="74" y="161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4" y="159"/>
                  </a:lnTo>
                  <a:lnTo>
                    <a:pt x="74" y="160"/>
                  </a:lnTo>
                  <a:lnTo>
                    <a:pt x="74" y="159"/>
                  </a:lnTo>
                  <a:lnTo>
                    <a:pt x="74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78" y="148"/>
                  </a:lnTo>
                  <a:lnTo>
                    <a:pt x="80" y="148"/>
                  </a:lnTo>
                  <a:lnTo>
                    <a:pt x="78" y="150"/>
                  </a:lnTo>
                  <a:lnTo>
                    <a:pt x="78" y="152"/>
                  </a:lnTo>
                  <a:lnTo>
                    <a:pt x="77" y="153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6" y="155"/>
                  </a:lnTo>
                  <a:lnTo>
                    <a:pt x="76" y="156"/>
                  </a:lnTo>
                  <a:lnTo>
                    <a:pt x="76" y="159"/>
                  </a:lnTo>
                  <a:lnTo>
                    <a:pt x="76" y="160"/>
                  </a:lnTo>
                  <a:lnTo>
                    <a:pt x="76" y="161"/>
                  </a:lnTo>
                  <a:lnTo>
                    <a:pt x="76" y="163"/>
                  </a:lnTo>
                  <a:close/>
                  <a:moveTo>
                    <a:pt x="130" y="146"/>
                  </a:moveTo>
                  <a:lnTo>
                    <a:pt x="130" y="147"/>
                  </a:lnTo>
                  <a:lnTo>
                    <a:pt x="130" y="146"/>
                  </a:lnTo>
                  <a:lnTo>
                    <a:pt x="129" y="146"/>
                  </a:lnTo>
                  <a:lnTo>
                    <a:pt x="128" y="146"/>
                  </a:lnTo>
                  <a:lnTo>
                    <a:pt x="129" y="146"/>
                  </a:lnTo>
                  <a:lnTo>
                    <a:pt x="130" y="146"/>
                  </a:lnTo>
                  <a:close/>
                  <a:moveTo>
                    <a:pt x="102" y="142"/>
                  </a:moveTo>
                  <a:lnTo>
                    <a:pt x="102" y="139"/>
                  </a:lnTo>
                  <a:lnTo>
                    <a:pt x="102" y="142"/>
                  </a:lnTo>
                  <a:close/>
                  <a:moveTo>
                    <a:pt x="100" y="135"/>
                  </a:moveTo>
                  <a:lnTo>
                    <a:pt x="99" y="135"/>
                  </a:lnTo>
                  <a:lnTo>
                    <a:pt x="99" y="136"/>
                  </a:lnTo>
                  <a:lnTo>
                    <a:pt x="97" y="137"/>
                  </a:lnTo>
                  <a:lnTo>
                    <a:pt x="97" y="136"/>
                  </a:lnTo>
                  <a:lnTo>
                    <a:pt x="99" y="136"/>
                  </a:lnTo>
                  <a:lnTo>
                    <a:pt x="99" y="135"/>
                  </a:lnTo>
                  <a:lnTo>
                    <a:pt x="99" y="133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100" y="133"/>
                  </a:lnTo>
                  <a:lnTo>
                    <a:pt x="100" y="135"/>
                  </a:lnTo>
                  <a:close/>
                  <a:moveTo>
                    <a:pt x="124" y="112"/>
                  </a:moveTo>
                  <a:lnTo>
                    <a:pt x="124" y="113"/>
                  </a:lnTo>
                  <a:lnTo>
                    <a:pt x="124" y="112"/>
                  </a:lnTo>
                  <a:close/>
                  <a:moveTo>
                    <a:pt x="117" y="108"/>
                  </a:moveTo>
                  <a:lnTo>
                    <a:pt x="117" y="107"/>
                  </a:lnTo>
                  <a:lnTo>
                    <a:pt x="117" y="105"/>
                  </a:lnTo>
                  <a:lnTo>
                    <a:pt x="117" y="107"/>
                  </a:lnTo>
                  <a:lnTo>
                    <a:pt x="117" y="108"/>
                  </a:lnTo>
                  <a:close/>
                  <a:moveTo>
                    <a:pt x="55" y="86"/>
                  </a:moveTo>
                  <a:lnTo>
                    <a:pt x="55" y="89"/>
                  </a:lnTo>
                  <a:lnTo>
                    <a:pt x="54" y="90"/>
                  </a:lnTo>
                  <a:lnTo>
                    <a:pt x="54" y="91"/>
                  </a:lnTo>
                  <a:lnTo>
                    <a:pt x="54" y="92"/>
                  </a:lnTo>
                  <a:lnTo>
                    <a:pt x="51" y="92"/>
                  </a:lnTo>
                  <a:lnTo>
                    <a:pt x="50" y="92"/>
                  </a:lnTo>
                  <a:lnTo>
                    <a:pt x="50" y="91"/>
                  </a:lnTo>
                  <a:lnTo>
                    <a:pt x="51" y="90"/>
                  </a:lnTo>
                  <a:lnTo>
                    <a:pt x="54" y="90"/>
                  </a:lnTo>
                  <a:lnTo>
                    <a:pt x="54" y="89"/>
                  </a:lnTo>
                  <a:lnTo>
                    <a:pt x="54" y="86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86"/>
                  </a:lnTo>
                  <a:close/>
                  <a:moveTo>
                    <a:pt x="91" y="80"/>
                  </a:moveTo>
                  <a:lnTo>
                    <a:pt x="92" y="81"/>
                  </a:lnTo>
                  <a:lnTo>
                    <a:pt x="92" y="82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91" y="80"/>
                  </a:lnTo>
                  <a:close/>
                  <a:moveTo>
                    <a:pt x="95" y="80"/>
                  </a:moveTo>
                  <a:lnTo>
                    <a:pt x="95" y="79"/>
                  </a:lnTo>
                  <a:lnTo>
                    <a:pt x="97" y="79"/>
                  </a:lnTo>
                  <a:lnTo>
                    <a:pt x="97" y="80"/>
                  </a:lnTo>
                  <a:lnTo>
                    <a:pt x="95" y="80"/>
                  </a:lnTo>
                  <a:close/>
                  <a:moveTo>
                    <a:pt x="101" y="79"/>
                  </a:moveTo>
                  <a:lnTo>
                    <a:pt x="100" y="79"/>
                  </a:lnTo>
                  <a:lnTo>
                    <a:pt x="100" y="76"/>
                  </a:lnTo>
                  <a:lnTo>
                    <a:pt x="100" y="79"/>
                  </a:lnTo>
                  <a:lnTo>
                    <a:pt x="100" y="76"/>
                  </a:lnTo>
                  <a:lnTo>
                    <a:pt x="99" y="76"/>
                  </a:lnTo>
                  <a:lnTo>
                    <a:pt x="99" y="75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0" y="74"/>
                  </a:lnTo>
                  <a:lnTo>
                    <a:pt x="100" y="73"/>
                  </a:lnTo>
                  <a:lnTo>
                    <a:pt x="101" y="72"/>
                  </a:lnTo>
                  <a:lnTo>
                    <a:pt x="101" y="70"/>
                  </a:lnTo>
                  <a:lnTo>
                    <a:pt x="102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5" y="68"/>
                  </a:lnTo>
                  <a:lnTo>
                    <a:pt x="103" y="68"/>
                  </a:lnTo>
                  <a:lnTo>
                    <a:pt x="103" y="70"/>
                  </a:lnTo>
                  <a:lnTo>
                    <a:pt x="103" y="72"/>
                  </a:lnTo>
                  <a:lnTo>
                    <a:pt x="103" y="73"/>
                  </a:lnTo>
                  <a:lnTo>
                    <a:pt x="103" y="74"/>
                  </a:lnTo>
                  <a:lnTo>
                    <a:pt x="102" y="75"/>
                  </a:lnTo>
                  <a:lnTo>
                    <a:pt x="102" y="76"/>
                  </a:lnTo>
                  <a:lnTo>
                    <a:pt x="101" y="76"/>
                  </a:lnTo>
                  <a:lnTo>
                    <a:pt x="101" y="79"/>
                  </a:lnTo>
                  <a:close/>
                  <a:moveTo>
                    <a:pt x="91" y="73"/>
                  </a:moveTo>
                  <a:lnTo>
                    <a:pt x="90" y="73"/>
                  </a:lnTo>
                  <a:lnTo>
                    <a:pt x="90" y="74"/>
                  </a:lnTo>
                  <a:lnTo>
                    <a:pt x="90" y="73"/>
                  </a:lnTo>
                  <a:lnTo>
                    <a:pt x="89" y="73"/>
                  </a:lnTo>
                  <a:lnTo>
                    <a:pt x="89" y="72"/>
                  </a:lnTo>
                  <a:lnTo>
                    <a:pt x="89" y="70"/>
                  </a:lnTo>
                  <a:lnTo>
                    <a:pt x="86" y="70"/>
                  </a:lnTo>
                  <a:lnTo>
                    <a:pt x="86" y="68"/>
                  </a:lnTo>
                  <a:lnTo>
                    <a:pt x="86" y="67"/>
                  </a:lnTo>
                  <a:lnTo>
                    <a:pt x="86" y="65"/>
                  </a:lnTo>
                  <a:lnTo>
                    <a:pt x="86" y="64"/>
                  </a:lnTo>
                  <a:lnTo>
                    <a:pt x="86" y="63"/>
                  </a:lnTo>
                  <a:lnTo>
                    <a:pt x="89" y="63"/>
                  </a:lnTo>
                  <a:lnTo>
                    <a:pt x="90" y="64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1" y="68"/>
                  </a:lnTo>
                  <a:lnTo>
                    <a:pt x="91" y="70"/>
                  </a:lnTo>
                  <a:lnTo>
                    <a:pt x="90" y="72"/>
                  </a:lnTo>
                  <a:lnTo>
                    <a:pt x="90" y="73"/>
                  </a:lnTo>
                  <a:lnTo>
                    <a:pt x="91" y="73"/>
                  </a:lnTo>
                  <a:close/>
                  <a:moveTo>
                    <a:pt x="86" y="18"/>
                  </a:moveTo>
                  <a:lnTo>
                    <a:pt x="89" y="18"/>
                  </a:lnTo>
                  <a:lnTo>
                    <a:pt x="89" y="19"/>
                  </a:lnTo>
                  <a:lnTo>
                    <a:pt x="89" y="21"/>
                  </a:lnTo>
                  <a:lnTo>
                    <a:pt x="89" y="19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close/>
                  <a:moveTo>
                    <a:pt x="425" y="287"/>
                  </a:moveTo>
                  <a:lnTo>
                    <a:pt x="425" y="286"/>
                  </a:lnTo>
                  <a:lnTo>
                    <a:pt x="427" y="286"/>
                  </a:lnTo>
                  <a:lnTo>
                    <a:pt x="425" y="287"/>
                  </a:lnTo>
                  <a:lnTo>
                    <a:pt x="425" y="289"/>
                  </a:lnTo>
                  <a:lnTo>
                    <a:pt x="425" y="290"/>
                  </a:lnTo>
                  <a:lnTo>
                    <a:pt x="424" y="290"/>
                  </a:lnTo>
                  <a:lnTo>
                    <a:pt x="425" y="290"/>
                  </a:lnTo>
                  <a:lnTo>
                    <a:pt x="425" y="289"/>
                  </a:lnTo>
                  <a:lnTo>
                    <a:pt x="425" y="287"/>
                  </a:lnTo>
                  <a:close/>
                  <a:moveTo>
                    <a:pt x="428" y="284"/>
                  </a:moveTo>
                  <a:lnTo>
                    <a:pt x="428" y="285"/>
                  </a:lnTo>
                  <a:lnTo>
                    <a:pt x="427" y="285"/>
                  </a:lnTo>
                  <a:lnTo>
                    <a:pt x="428" y="284"/>
                  </a:lnTo>
                  <a:close/>
                  <a:moveTo>
                    <a:pt x="360" y="281"/>
                  </a:moveTo>
                  <a:lnTo>
                    <a:pt x="362" y="281"/>
                  </a:lnTo>
                  <a:lnTo>
                    <a:pt x="360" y="284"/>
                  </a:lnTo>
                  <a:lnTo>
                    <a:pt x="360" y="281"/>
                  </a:lnTo>
                  <a:lnTo>
                    <a:pt x="360" y="284"/>
                  </a:lnTo>
                  <a:lnTo>
                    <a:pt x="359" y="284"/>
                  </a:lnTo>
                  <a:lnTo>
                    <a:pt x="359" y="285"/>
                  </a:lnTo>
                  <a:lnTo>
                    <a:pt x="358" y="285"/>
                  </a:lnTo>
                  <a:lnTo>
                    <a:pt x="359" y="284"/>
                  </a:lnTo>
                  <a:lnTo>
                    <a:pt x="358" y="285"/>
                  </a:lnTo>
                  <a:lnTo>
                    <a:pt x="357" y="285"/>
                  </a:lnTo>
                  <a:lnTo>
                    <a:pt x="358" y="284"/>
                  </a:lnTo>
                  <a:lnTo>
                    <a:pt x="359" y="284"/>
                  </a:lnTo>
                  <a:lnTo>
                    <a:pt x="359" y="281"/>
                  </a:lnTo>
                  <a:lnTo>
                    <a:pt x="360" y="281"/>
                  </a:lnTo>
                  <a:close/>
                  <a:moveTo>
                    <a:pt x="442" y="244"/>
                  </a:moveTo>
                  <a:lnTo>
                    <a:pt x="443" y="244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0" y="246"/>
                  </a:lnTo>
                  <a:lnTo>
                    <a:pt x="440" y="249"/>
                  </a:lnTo>
                  <a:lnTo>
                    <a:pt x="439" y="250"/>
                  </a:lnTo>
                  <a:lnTo>
                    <a:pt x="438" y="251"/>
                  </a:lnTo>
                  <a:lnTo>
                    <a:pt x="438" y="250"/>
                  </a:lnTo>
                  <a:lnTo>
                    <a:pt x="438" y="249"/>
                  </a:lnTo>
                  <a:lnTo>
                    <a:pt x="439" y="246"/>
                  </a:lnTo>
                  <a:lnTo>
                    <a:pt x="439" y="245"/>
                  </a:lnTo>
                  <a:lnTo>
                    <a:pt x="440" y="245"/>
                  </a:lnTo>
                  <a:lnTo>
                    <a:pt x="442" y="245"/>
                  </a:lnTo>
                  <a:lnTo>
                    <a:pt x="442" y="244"/>
                  </a:lnTo>
                  <a:close/>
                  <a:moveTo>
                    <a:pt x="447" y="232"/>
                  </a:moveTo>
                  <a:lnTo>
                    <a:pt x="445" y="230"/>
                  </a:lnTo>
                  <a:lnTo>
                    <a:pt x="447" y="230"/>
                  </a:lnTo>
                  <a:lnTo>
                    <a:pt x="447" y="232"/>
                  </a:lnTo>
                  <a:close/>
                  <a:moveTo>
                    <a:pt x="280" y="220"/>
                  </a:moveTo>
                  <a:lnTo>
                    <a:pt x="280" y="218"/>
                  </a:lnTo>
                  <a:lnTo>
                    <a:pt x="280" y="220"/>
                  </a:lnTo>
                  <a:close/>
                  <a:moveTo>
                    <a:pt x="282" y="200"/>
                  </a:moveTo>
                  <a:lnTo>
                    <a:pt x="284" y="199"/>
                  </a:lnTo>
                  <a:lnTo>
                    <a:pt x="284" y="200"/>
                  </a:lnTo>
                  <a:lnTo>
                    <a:pt x="282" y="200"/>
                  </a:lnTo>
                  <a:lnTo>
                    <a:pt x="282" y="201"/>
                  </a:lnTo>
                  <a:lnTo>
                    <a:pt x="282" y="200"/>
                  </a:lnTo>
                  <a:close/>
                  <a:moveTo>
                    <a:pt x="14" y="72"/>
                  </a:moveTo>
                  <a:lnTo>
                    <a:pt x="14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5" y="70"/>
                  </a:lnTo>
                  <a:lnTo>
                    <a:pt x="14" y="70"/>
                  </a:lnTo>
                  <a:lnTo>
                    <a:pt x="14" y="72"/>
                  </a:lnTo>
                  <a:close/>
                  <a:moveTo>
                    <a:pt x="72" y="119"/>
                  </a:moveTo>
                  <a:lnTo>
                    <a:pt x="73" y="119"/>
                  </a:lnTo>
                  <a:lnTo>
                    <a:pt x="73" y="120"/>
                  </a:lnTo>
                  <a:lnTo>
                    <a:pt x="72" y="119"/>
                  </a:lnTo>
                  <a:close/>
                  <a:moveTo>
                    <a:pt x="405" y="207"/>
                  </a:moveTo>
                  <a:lnTo>
                    <a:pt x="405" y="206"/>
                  </a:lnTo>
                  <a:lnTo>
                    <a:pt x="407" y="206"/>
                  </a:lnTo>
                  <a:lnTo>
                    <a:pt x="405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4"/>
                  </a:lnTo>
                  <a:lnTo>
                    <a:pt x="407" y="205"/>
                  </a:lnTo>
                  <a:lnTo>
                    <a:pt x="407" y="206"/>
                  </a:lnTo>
                  <a:lnTo>
                    <a:pt x="407" y="207"/>
                  </a:lnTo>
                  <a:lnTo>
                    <a:pt x="405" y="207"/>
                  </a:lnTo>
                  <a:close/>
                  <a:moveTo>
                    <a:pt x="100" y="156"/>
                  </a:moveTo>
                  <a:lnTo>
                    <a:pt x="101" y="156"/>
                  </a:lnTo>
                  <a:lnTo>
                    <a:pt x="100" y="156"/>
                  </a:lnTo>
                  <a:lnTo>
                    <a:pt x="101" y="156"/>
                  </a:lnTo>
                  <a:lnTo>
                    <a:pt x="101" y="159"/>
                  </a:lnTo>
                  <a:lnTo>
                    <a:pt x="100" y="159"/>
                  </a:lnTo>
                  <a:lnTo>
                    <a:pt x="100" y="156"/>
                  </a:lnTo>
                  <a:close/>
                  <a:moveTo>
                    <a:pt x="101" y="148"/>
                  </a:moveTo>
                  <a:lnTo>
                    <a:pt x="101" y="147"/>
                  </a:lnTo>
                  <a:lnTo>
                    <a:pt x="101" y="148"/>
                  </a:lnTo>
                  <a:close/>
                  <a:moveTo>
                    <a:pt x="82" y="144"/>
                  </a:moveTo>
                  <a:lnTo>
                    <a:pt x="82" y="146"/>
                  </a:lnTo>
                  <a:lnTo>
                    <a:pt x="80" y="146"/>
                  </a:lnTo>
                  <a:lnTo>
                    <a:pt x="80" y="147"/>
                  </a:lnTo>
                  <a:lnTo>
                    <a:pt x="80" y="148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6"/>
                  </a:lnTo>
                  <a:lnTo>
                    <a:pt x="82" y="144"/>
                  </a:lnTo>
                  <a:close/>
                  <a:moveTo>
                    <a:pt x="99" y="139"/>
                  </a:moveTo>
                  <a:lnTo>
                    <a:pt x="100" y="139"/>
                  </a:lnTo>
                  <a:lnTo>
                    <a:pt x="99" y="139"/>
                  </a:lnTo>
                  <a:lnTo>
                    <a:pt x="99" y="142"/>
                  </a:lnTo>
                  <a:lnTo>
                    <a:pt x="99" y="139"/>
                  </a:lnTo>
                  <a:close/>
                  <a:moveTo>
                    <a:pt x="97" y="137"/>
                  </a:moveTo>
                  <a:lnTo>
                    <a:pt x="97" y="138"/>
                  </a:lnTo>
                  <a:lnTo>
                    <a:pt x="95" y="138"/>
                  </a:lnTo>
                  <a:lnTo>
                    <a:pt x="95" y="137"/>
                  </a:lnTo>
                  <a:lnTo>
                    <a:pt x="97" y="137"/>
                  </a:lnTo>
                  <a:close/>
                  <a:moveTo>
                    <a:pt x="92" y="109"/>
                  </a:moveTo>
                  <a:lnTo>
                    <a:pt x="92" y="108"/>
                  </a:lnTo>
                  <a:lnTo>
                    <a:pt x="94" y="109"/>
                  </a:lnTo>
                  <a:lnTo>
                    <a:pt x="92" y="110"/>
                  </a:lnTo>
                  <a:lnTo>
                    <a:pt x="92" y="109"/>
                  </a:lnTo>
                  <a:close/>
                  <a:moveTo>
                    <a:pt x="97" y="105"/>
                  </a:moveTo>
                  <a:lnTo>
                    <a:pt x="99" y="105"/>
                  </a:lnTo>
                  <a:lnTo>
                    <a:pt x="97" y="105"/>
                  </a:lnTo>
                  <a:close/>
                  <a:moveTo>
                    <a:pt x="50" y="95"/>
                  </a:moveTo>
                  <a:lnTo>
                    <a:pt x="51" y="97"/>
                  </a:lnTo>
                  <a:lnTo>
                    <a:pt x="50" y="97"/>
                  </a:lnTo>
                  <a:lnTo>
                    <a:pt x="50" y="95"/>
                  </a:lnTo>
                  <a:close/>
                  <a:moveTo>
                    <a:pt x="109" y="93"/>
                  </a:moveTo>
                  <a:lnTo>
                    <a:pt x="108" y="93"/>
                  </a:lnTo>
                  <a:lnTo>
                    <a:pt x="109" y="93"/>
                  </a:lnTo>
                  <a:lnTo>
                    <a:pt x="109" y="95"/>
                  </a:lnTo>
                  <a:lnTo>
                    <a:pt x="109" y="93"/>
                  </a:lnTo>
                  <a:close/>
                  <a:moveTo>
                    <a:pt x="48" y="86"/>
                  </a:moveTo>
                  <a:lnTo>
                    <a:pt x="49" y="86"/>
                  </a:lnTo>
                  <a:lnTo>
                    <a:pt x="48" y="89"/>
                  </a:lnTo>
                  <a:lnTo>
                    <a:pt x="48" y="86"/>
                  </a:lnTo>
                  <a:close/>
                  <a:moveTo>
                    <a:pt x="85" y="72"/>
                  </a:moveTo>
                  <a:lnTo>
                    <a:pt x="85" y="73"/>
                  </a:lnTo>
                  <a:lnTo>
                    <a:pt x="84" y="73"/>
                  </a:lnTo>
                  <a:lnTo>
                    <a:pt x="85" y="73"/>
                  </a:lnTo>
                  <a:lnTo>
                    <a:pt x="84" y="73"/>
                  </a:lnTo>
                  <a:lnTo>
                    <a:pt x="85" y="73"/>
                  </a:lnTo>
                  <a:lnTo>
                    <a:pt x="85" y="72"/>
                  </a:lnTo>
                  <a:close/>
                  <a:moveTo>
                    <a:pt x="57" y="44"/>
                  </a:moveTo>
                  <a:lnTo>
                    <a:pt x="57" y="45"/>
                  </a:lnTo>
                  <a:lnTo>
                    <a:pt x="57" y="4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123">
              <a:extLst>
                <a:ext uri="{FF2B5EF4-FFF2-40B4-BE49-F238E27FC236}">
                  <a16:creationId xmlns:a16="http://schemas.microsoft.com/office/drawing/2014/main" id="{5EA8A7E3-651A-39B6-F097-7C97160A0E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2176" y="2554288"/>
              <a:ext cx="46038" cy="87313"/>
            </a:xfrm>
            <a:custGeom>
              <a:avLst/>
              <a:gdLst>
                <a:gd name="T0" fmla="*/ 5 w 29"/>
                <a:gd name="T1" fmla="*/ 37 h 55"/>
                <a:gd name="T2" fmla="*/ 7 w 29"/>
                <a:gd name="T3" fmla="*/ 20 h 55"/>
                <a:gd name="T4" fmla="*/ 9 w 29"/>
                <a:gd name="T5" fmla="*/ 13 h 55"/>
                <a:gd name="T6" fmla="*/ 11 w 29"/>
                <a:gd name="T7" fmla="*/ 11 h 55"/>
                <a:gd name="T8" fmla="*/ 15 w 29"/>
                <a:gd name="T9" fmla="*/ 11 h 55"/>
                <a:gd name="T10" fmla="*/ 16 w 29"/>
                <a:gd name="T11" fmla="*/ 9 h 55"/>
                <a:gd name="T12" fmla="*/ 17 w 29"/>
                <a:gd name="T13" fmla="*/ 7 h 55"/>
                <a:gd name="T14" fmla="*/ 18 w 29"/>
                <a:gd name="T15" fmla="*/ 3 h 55"/>
                <a:gd name="T16" fmla="*/ 20 w 29"/>
                <a:gd name="T17" fmla="*/ 0 h 55"/>
                <a:gd name="T18" fmla="*/ 22 w 29"/>
                <a:gd name="T19" fmla="*/ 0 h 55"/>
                <a:gd name="T20" fmla="*/ 23 w 29"/>
                <a:gd name="T21" fmla="*/ 0 h 55"/>
                <a:gd name="T22" fmla="*/ 23 w 29"/>
                <a:gd name="T23" fmla="*/ 2 h 55"/>
                <a:gd name="T24" fmla="*/ 23 w 29"/>
                <a:gd name="T25" fmla="*/ 5 h 55"/>
                <a:gd name="T26" fmla="*/ 23 w 29"/>
                <a:gd name="T27" fmla="*/ 3 h 55"/>
                <a:gd name="T28" fmla="*/ 26 w 29"/>
                <a:gd name="T29" fmla="*/ 5 h 55"/>
                <a:gd name="T30" fmla="*/ 26 w 29"/>
                <a:gd name="T31" fmla="*/ 3 h 55"/>
                <a:gd name="T32" fmla="*/ 26 w 29"/>
                <a:gd name="T33" fmla="*/ 9 h 55"/>
                <a:gd name="T34" fmla="*/ 23 w 29"/>
                <a:gd name="T35" fmla="*/ 13 h 55"/>
                <a:gd name="T36" fmla="*/ 22 w 29"/>
                <a:gd name="T37" fmla="*/ 17 h 55"/>
                <a:gd name="T38" fmla="*/ 20 w 29"/>
                <a:gd name="T39" fmla="*/ 20 h 55"/>
                <a:gd name="T40" fmla="*/ 20 w 29"/>
                <a:gd name="T41" fmla="*/ 24 h 55"/>
                <a:gd name="T42" fmla="*/ 18 w 29"/>
                <a:gd name="T43" fmla="*/ 28 h 55"/>
                <a:gd name="T44" fmla="*/ 20 w 29"/>
                <a:gd name="T45" fmla="*/ 32 h 55"/>
                <a:gd name="T46" fmla="*/ 18 w 29"/>
                <a:gd name="T47" fmla="*/ 34 h 55"/>
                <a:gd name="T48" fmla="*/ 17 w 29"/>
                <a:gd name="T49" fmla="*/ 37 h 55"/>
                <a:gd name="T50" fmla="*/ 16 w 29"/>
                <a:gd name="T51" fmla="*/ 39 h 55"/>
                <a:gd name="T52" fmla="*/ 16 w 29"/>
                <a:gd name="T53" fmla="*/ 39 h 55"/>
                <a:gd name="T54" fmla="*/ 16 w 29"/>
                <a:gd name="T55" fmla="*/ 42 h 55"/>
                <a:gd name="T56" fmla="*/ 15 w 29"/>
                <a:gd name="T57" fmla="*/ 44 h 55"/>
                <a:gd name="T58" fmla="*/ 13 w 29"/>
                <a:gd name="T59" fmla="*/ 47 h 55"/>
                <a:gd name="T60" fmla="*/ 11 w 29"/>
                <a:gd name="T61" fmla="*/ 47 h 55"/>
                <a:gd name="T62" fmla="*/ 10 w 29"/>
                <a:gd name="T63" fmla="*/ 48 h 55"/>
                <a:gd name="T64" fmla="*/ 7 w 29"/>
                <a:gd name="T65" fmla="*/ 50 h 55"/>
                <a:gd name="T66" fmla="*/ 6 w 29"/>
                <a:gd name="T67" fmla="*/ 53 h 55"/>
                <a:gd name="T68" fmla="*/ 3 w 29"/>
                <a:gd name="T69" fmla="*/ 55 h 55"/>
                <a:gd name="T70" fmla="*/ 0 w 29"/>
                <a:gd name="T71" fmla="*/ 54 h 55"/>
                <a:gd name="T72" fmla="*/ 27 w 29"/>
                <a:gd name="T73" fmla="*/ 25 h 55"/>
                <a:gd name="T74" fmla="*/ 27 w 29"/>
                <a:gd name="T75" fmla="*/ 25 h 55"/>
                <a:gd name="T76" fmla="*/ 28 w 29"/>
                <a:gd name="T77" fmla="*/ 21 h 55"/>
                <a:gd name="T78" fmla="*/ 26 w 29"/>
                <a:gd name="T79" fmla="*/ 25 h 55"/>
                <a:gd name="T80" fmla="*/ 26 w 29"/>
                <a:gd name="T81" fmla="*/ 26 h 55"/>
                <a:gd name="T82" fmla="*/ 27 w 29"/>
                <a:gd name="T83" fmla="*/ 24 h 55"/>
                <a:gd name="T84" fmla="*/ 27 w 29"/>
                <a:gd name="T85" fmla="*/ 21 h 55"/>
                <a:gd name="T86" fmla="*/ 27 w 29"/>
                <a:gd name="T87" fmla="*/ 20 h 55"/>
                <a:gd name="T88" fmla="*/ 24 w 29"/>
                <a:gd name="T89" fmla="*/ 19 h 55"/>
                <a:gd name="T90" fmla="*/ 23 w 29"/>
                <a:gd name="T91" fmla="*/ 19 h 55"/>
                <a:gd name="T92" fmla="*/ 28 w 29"/>
                <a:gd name="T93" fmla="*/ 10 h 55"/>
                <a:gd name="T94" fmla="*/ 26 w 29"/>
                <a:gd name="T95" fmla="*/ 13 h 55"/>
                <a:gd name="T96" fmla="*/ 28 w 29"/>
                <a:gd name="T97" fmla="*/ 10 h 55"/>
                <a:gd name="T98" fmla="*/ 29 w 29"/>
                <a:gd name="T99" fmla="*/ 8 h 55"/>
                <a:gd name="T100" fmla="*/ 28 w 29"/>
                <a:gd name="T101" fmla="*/ 10 h 55"/>
                <a:gd name="T102" fmla="*/ 28 w 29"/>
                <a:gd name="T103" fmla="*/ 10 h 55"/>
                <a:gd name="T104" fmla="*/ 24 w 29"/>
                <a:gd name="T105" fmla="*/ 21 h 55"/>
                <a:gd name="T106" fmla="*/ 23 w 29"/>
                <a:gd name="T107" fmla="*/ 21 h 55"/>
                <a:gd name="T108" fmla="*/ 27 w 29"/>
                <a:gd name="T109" fmla="*/ 10 h 55"/>
                <a:gd name="T110" fmla="*/ 28 w 29"/>
                <a:gd name="T111" fmla="*/ 9 h 55"/>
                <a:gd name="T112" fmla="*/ 28 w 29"/>
                <a:gd name="T113" fmla="*/ 9 h 55"/>
                <a:gd name="T114" fmla="*/ 28 w 29"/>
                <a:gd name="T11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" h="55">
                  <a:moveTo>
                    <a:pt x="1" y="45"/>
                  </a:moveTo>
                  <a:lnTo>
                    <a:pt x="3" y="43"/>
                  </a:lnTo>
                  <a:lnTo>
                    <a:pt x="5" y="37"/>
                  </a:lnTo>
                  <a:lnTo>
                    <a:pt x="5" y="32"/>
                  </a:lnTo>
                  <a:lnTo>
                    <a:pt x="6" y="26"/>
                  </a:lnTo>
                  <a:lnTo>
                    <a:pt x="7" y="20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0" y="24"/>
                  </a:lnTo>
                  <a:lnTo>
                    <a:pt x="20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7" y="37"/>
                  </a:lnTo>
                  <a:lnTo>
                    <a:pt x="17" y="38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3"/>
                  </a:lnTo>
                  <a:lnTo>
                    <a:pt x="5" y="54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1" y="45"/>
                  </a:lnTo>
                  <a:close/>
                  <a:moveTo>
                    <a:pt x="27" y="25"/>
                  </a:moveTo>
                  <a:lnTo>
                    <a:pt x="27" y="26"/>
                  </a:lnTo>
                  <a:lnTo>
                    <a:pt x="27" y="25"/>
                  </a:lnTo>
                  <a:lnTo>
                    <a:pt x="27" y="25"/>
                  </a:lnTo>
                  <a:close/>
                  <a:moveTo>
                    <a:pt x="27" y="20"/>
                  </a:moveTo>
                  <a:lnTo>
                    <a:pt x="28" y="20"/>
                  </a:lnTo>
                  <a:lnTo>
                    <a:pt x="28" y="21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0"/>
                  </a:lnTo>
                  <a:close/>
                  <a:moveTo>
                    <a:pt x="24" y="19"/>
                  </a:moveTo>
                  <a:lnTo>
                    <a:pt x="24" y="20"/>
                  </a:lnTo>
                  <a:lnTo>
                    <a:pt x="24" y="19"/>
                  </a:lnTo>
                  <a:close/>
                  <a:moveTo>
                    <a:pt x="23" y="17"/>
                  </a:moveTo>
                  <a:lnTo>
                    <a:pt x="24" y="17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7"/>
                  </a:lnTo>
                  <a:close/>
                  <a:moveTo>
                    <a:pt x="28" y="10"/>
                  </a:moveTo>
                  <a:lnTo>
                    <a:pt x="27" y="11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23" y="21"/>
                  </a:moveTo>
                  <a:lnTo>
                    <a:pt x="24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3" y="21"/>
                  </a:lnTo>
                  <a:lnTo>
                    <a:pt x="23" y="21"/>
                  </a:lnTo>
                  <a:close/>
                  <a:moveTo>
                    <a:pt x="27" y="9"/>
                  </a:moveTo>
                  <a:lnTo>
                    <a:pt x="27" y="10"/>
                  </a:lnTo>
                  <a:lnTo>
                    <a:pt x="27" y="9"/>
                  </a:lnTo>
                  <a:lnTo>
                    <a:pt x="27" y="9"/>
                  </a:lnTo>
                  <a:close/>
                  <a:moveTo>
                    <a:pt x="28" y="9"/>
                  </a:moveTo>
                  <a:lnTo>
                    <a:pt x="27" y="9"/>
                  </a:lnTo>
                  <a:lnTo>
                    <a:pt x="28" y="9"/>
                  </a:lnTo>
                  <a:lnTo>
                    <a:pt x="28" y="9"/>
                  </a:lnTo>
                  <a:close/>
                  <a:moveTo>
                    <a:pt x="28" y="8"/>
                  </a:moveTo>
                  <a:lnTo>
                    <a:pt x="29" y="8"/>
                  </a:lnTo>
                  <a:lnTo>
                    <a:pt x="28" y="8"/>
                  </a:lnTo>
                  <a:lnTo>
                    <a:pt x="28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124">
              <a:extLst>
                <a:ext uri="{FF2B5EF4-FFF2-40B4-BE49-F238E27FC236}">
                  <a16:creationId xmlns:a16="http://schemas.microsoft.com/office/drawing/2014/main" id="{018932A1-D08E-0579-81E6-B3A3A44BA9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7588" y="2851150"/>
              <a:ext cx="146050" cy="82550"/>
            </a:xfrm>
            <a:custGeom>
              <a:avLst/>
              <a:gdLst>
                <a:gd name="T0" fmla="*/ 12 w 92"/>
                <a:gd name="T1" fmla="*/ 10 h 52"/>
                <a:gd name="T2" fmla="*/ 15 w 92"/>
                <a:gd name="T3" fmla="*/ 10 h 52"/>
                <a:gd name="T4" fmla="*/ 18 w 92"/>
                <a:gd name="T5" fmla="*/ 16 h 52"/>
                <a:gd name="T6" fmla="*/ 18 w 92"/>
                <a:gd name="T7" fmla="*/ 11 h 52"/>
                <a:gd name="T8" fmla="*/ 24 w 92"/>
                <a:gd name="T9" fmla="*/ 16 h 52"/>
                <a:gd name="T10" fmla="*/ 34 w 92"/>
                <a:gd name="T11" fmla="*/ 17 h 52"/>
                <a:gd name="T12" fmla="*/ 42 w 92"/>
                <a:gd name="T13" fmla="*/ 11 h 52"/>
                <a:gd name="T14" fmla="*/ 51 w 92"/>
                <a:gd name="T15" fmla="*/ 8 h 52"/>
                <a:gd name="T16" fmla="*/ 55 w 92"/>
                <a:gd name="T17" fmla="*/ 1 h 52"/>
                <a:gd name="T18" fmla="*/ 62 w 92"/>
                <a:gd name="T19" fmla="*/ 1 h 52"/>
                <a:gd name="T20" fmla="*/ 64 w 92"/>
                <a:gd name="T21" fmla="*/ 5 h 52"/>
                <a:gd name="T22" fmla="*/ 76 w 92"/>
                <a:gd name="T23" fmla="*/ 6 h 52"/>
                <a:gd name="T24" fmla="*/ 82 w 92"/>
                <a:gd name="T25" fmla="*/ 11 h 52"/>
                <a:gd name="T26" fmla="*/ 86 w 92"/>
                <a:gd name="T27" fmla="*/ 16 h 52"/>
                <a:gd name="T28" fmla="*/ 90 w 92"/>
                <a:gd name="T29" fmla="*/ 21 h 52"/>
                <a:gd name="T30" fmla="*/ 90 w 92"/>
                <a:gd name="T31" fmla="*/ 29 h 52"/>
                <a:gd name="T32" fmla="*/ 90 w 92"/>
                <a:gd name="T33" fmla="*/ 39 h 52"/>
                <a:gd name="T34" fmla="*/ 84 w 92"/>
                <a:gd name="T35" fmla="*/ 43 h 52"/>
                <a:gd name="T36" fmla="*/ 80 w 92"/>
                <a:gd name="T37" fmla="*/ 51 h 52"/>
                <a:gd name="T38" fmla="*/ 76 w 92"/>
                <a:gd name="T39" fmla="*/ 45 h 52"/>
                <a:gd name="T40" fmla="*/ 73 w 92"/>
                <a:gd name="T41" fmla="*/ 37 h 52"/>
                <a:gd name="T42" fmla="*/ 76 w 92"/>
                <a:gd name="T43" fmla="*/ 29 h 52"/>
                <a:gd name="T44" fmla="*/ 80 w 92"/>
                <a:gd name="T45" fmla="*/ 29 h 52"/>
                <a:gd name="T46" fmla="*/ 82 w 92"/>
                <a:gd name="T47" fmla="*/ 32 h 52"/>
                <a:gd name="T48" fmla="*/ 79 w 92"/>
                <a:gd name="T49" fmla="*/ 26 h 52"/>
                <a:gd name="T50" fmla="*/ 76 w 92"/>
                <a:gd name="T51" fmla="*/ 27 h 52"/>
                <a:gd name="T52" fmla="*/ 76 w 92"/>
                <a:gd name="T53" fmla="*/ 26 h 52"/>
                <a:gd name="T54" fmla="*/ 72 w 92"/>
                <a:gd name="T55" fmla="*/ 26 h 52"/>
                <a:gd name="T56" fmla="*/ 70 w 92"/>
                <a:gd name="T57" fmla="*/ 20 h 52"/>
                <a:gd name="T58" fmla="*/ 63 w 92"/>
                <a:gd name="T59" fmla="*/ 15 h 52"/>
                <a:gd name="T60" fmla="*/ 62 w 92"/>
                <a:gd name="T61" fmla="*/ 15 h 52"/>
                <a:gd name="T62" fmla="*/ 57 w 92"/>
                <a:gd name="T63" fmla="*/ 15 h 52"/>
                <a:gd name="T64" fmla="*/ 53 w 92"/>
                <a:gd name="T65" fmla="*/ 18 h 52"/>
                <a:gd name="T66" fmla="*/ 50 w 92"/>
                <a:gd name="T67" fmla="*/ 25 h 52"/>
                <a:gd name="T68" fmla="*/ 42 w 92"/>
                <a:gd name="T69" fmla="*/ 29 h 52"/>
                <a:gd name="T70" fmla="*/ 45 w 92"/>
                <a:gd name="T71" fmla="*/ 42 h 52"/>
                <a:gd name="T72" fmla="*/ 41 w 92"/>
                <a:gd name="T73" fmla="*/ 48 h 52"/>
                <a:gd name="T74" fmla="*/ 33 w 92"/>
                <a:gd name="T75" fmla="*/ 50 h 52"/>
                <a:gd name="T76" fmla="*/ 30 w 92"/>
                <a:gd name="T77" fmla="*/ 39 h 52"/>
                <a:gd name="T78" fmla="*/ 28 w 92"/>
                <a:gd name="T79" fmla="*/ 38 h 52"/>
                <a:gd name="T80" fmla="*/ 28 w 92"/>
                <a:gd name="T81" fmla="*/ 44 h 52"/>
                <a:gd name="T82" fmla="*/ 23 w 92"/>
                <a:gd name="T83" fmla="*/ 38 h 52"/>
                <a:gd name="T84" fmla="*/ 21 w 92"/>
                <a:gd name="T85" fmla="*/ 33 h 52"/>
                <a:gd name="T86" fmla="*/ 15 w 92"/>
                <a:gd name="T87" fmla="*/ 29 h 52"/>
                <a:gd name="T88" fmla="*/ 11 w 92"/>
                <a:gd name="T89" fmla="*/ 28 h 52"/>
                <a:gd name="T90" fmla="*/ 2 w 92"/>
                <a:gd name="T91" fmla="*/ 29 h 52"/>
                <a:gd name="T92" fmla="*/ 0 w 92"/>
                <a:gd name="T93" fmla="*/ 29 h 52"/>
                <a:gd name="T94" fmla="*/ 2 w 92"/>
                <a:gd name="T95" fmla="*/ 18 h 52"/>
                <a:gd name="T96" fmla="*/ 2 w 92"/>
                <a:gd name="T97" fmla="*/ 9 h 52"/>
                <a:gd name="T98" fmla="*/ 8 w 92"/>
                <a:gd name="T99" fmla="*/ 3 h 52"/>
                <a:gd name="T100" fmla="*/ 30 w 92"/>
                <a:gd name="T101" fmla="*/ 44 h 52"/>
                <a:gd name="T102" fmla="*/ 21 w 92"/>
                <a:gd name="T103" fmla="*/ 48 h 52"/>
                <a:gd name="T104" fmla="*/ 19 w 92"/>
                <a:gd name="T105" fmla="*/ 43 h 52"/>
                <a:gd name="T106" fmla="*/ 12 w 92"/>
                <a:gd name="T107" fmla="*/ 29 h 52"/>
                <a:gd name="T108" fmla="*/ 63 w 92"/>
                <a:gd name="T109" fmla="*/ 28 h 52"/>
                <a:gd name="T110" fmla="*/ 11 w 92"/>
                <a:gd name="T111" fmla="*/ 34 h 52"/>
                <a:gd name="T112" fmla="*/ 16 w 92"/>
                <a:gd name="T113" fmla="*/ 8 h 52"/>
                <a:gd name="T114" fmla="*/ 15 w 92"/>
                <a:gd name="T115" fmla="*/ 8 h 52"/>
                <a:gd name="T116" fmla="*/ 64 w 92"/>
                <a:gd name="T117" fmla="*/ 29 h 52"/>
                <a:gd name="T118" fmla="*/ 18 w 92"/>
                <a:gd name="T119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52">
                  <a:moveTo>
                    <a:pt x="10" y="1"/>
                  </a:moveTo>
                  <a:lnTo>
                    <a:pt x="11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5" y="17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9" y="12"/>
                  </a:lnTo>
                  <a:lnTo>
                    <a:pt x="41" y="12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50" y="9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4" y="3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2" y="5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4" y="12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87" y="17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87" y="20"/>
                  </a:lnTo>
                  <a:lnTo>
                    <a:pt x="88" y="21"/>
                  </a:lnTo>
                  <a:lnTo>
                    <a:pt x="90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88" y="26"/>
                  </a:lnTo>
                  <a:lnTo>
                    <a:pt x="90" y="26"/>
                  </a:lnTo>
                  <a:lnTo>
                    <a:pt x="90" y="27"/>
                  </a:lnTo>
                  <a:lnTo>
                    <a:pt x="90" y="28"/>
                  </a:lnTo>
                  <a:lnTo>
                    <a:pt x="90" y="29"/>
                  </a:lnTo>
                  <a:lnTo>
                    <a:pt x="91" y="32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2" y="35"/>
                  </a:lnTo>
                  <a:lnTo>
                    <a:pt x="92" y="37"/>
                  </a:lnTo>
                  <a:lnTo>
                    <a:pt x="91" y="37"/>
                  </a:lnTo>
                  <a:lnTo>
                    <a:pt x="90" y="37"/>
                  </a:lnTo>
                  <a:lnTo>
                    <a:pt x="90" y="38"/>
                  </a:lnTo>
                  <a:lnTo>
                    <a:pt x="90" y="39"/>
                  </a:lnTo>
                  <a:lnTo>
                    <a:pt x="88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88" y="43"/>
                  </a:lnTo>
                  <a:lnTo>
                    <a:pt x="87" y="44"/>
                  </a:lnTo>
                  <a:lnTo>
                    <a:pt x="86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3"/>
                  </a:lnTo>
                  <a:lnTo>
                    <a:pt x="82" y="42"/>
                  </a:lnTo>
                  <a:lnTo>
                    <a:pt x="82" y="43"/>
                  </a:lnTo>
                  <a:lnTo>
                    <a:pt x="82" y="44"/>
                  </a:lnTo>
                  <a:lnTo>
                    <a:pt x="82" y="45"/>
                  </a:lnTo>
                  <a:lnTo>
                    <a:pt x="82" y="46"/>
                  </a:lnTo>
                  <a:lnTo>
                    <a:pt x="81" y="46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9" y="48"/>
                  </a:lnTo>
                  <a:lnTo>
                    <a:pt x="78" y="48"/>
                  </a:lnTo>
                  <a:lnTo>
                    <a:pt x="79" y="48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6" y="44"/>
                  </a:lnTo>
                  <a:lnTo>
                    <a:pt x="76" y="45"/>
                  </a:lnTo>
                  <a:lnTo>
                    <a:pt x="76" y="44"/>
                  </a:lnTo>
                  <a:lnTo>
                    <a:pt x="74" y="43"/>
                  </a:lnTo>
                  <a:lnTo>
                    <a:pt x="74" y="42"/>
                  </a:lnTo>
                  <a:lnTo>
                    <a:pt x="74" y="39"/>
                  </a:lnTo>
                  <a:lnTo>
                    <a:pt x="74" y="38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3" y="33"/>
                  </a:lnTo>
                  <a:lnTo>
                    <a:pt x="73" y="34"/>
                  </a:lnTo>
                  <a:lnTo>
                    <a:pt x="74" y="34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4" y="29"/>
                  </a:lnTo>
                  <a:lnTo>
                    <a:pt x="76" y="29"/>
                  </a:lnTo>
                  <a:lnTo>
                    <a:pt x="76" y="28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8" y="28"/>
                  </a:lnTo>
                  <a:lnTo>
                    <a:pt x="78" y="27"/>
                  </a:lnTo>
                  <a:lnTo>
                    <a:pt x="78" y="28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0" y="32"/>
                  </a:lnTo>
                  <a:lnTo>
                    <a:pt x="80" y="29"/>
                  </a:lnTo>
                  <a:lnTo>
                    <a:pt x="81" y="29"/>
                  </a:lnTo>
                  <a:lnTo>
                    <a:pt x="81" y="32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1" y="29"/>
                  </a:lnTo>
                  <a:lnTo>
                    <a:pt x="80" y="29"/>
                  </a:lnTo>
                  <a:lnTo>
                    <a:pt x="79" y="28"/>
                  </a:lnTo>
                  <a:lnTo>
                    <a:pt x="79" y="27"/>
                  </a:lnTo>
                  <a:lnTo>
                    <a:pt x="79" y="26"/>
                  </a:lnTo>
                  <a:lnTo>
                    <a:pt x="79" y="25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6" y="27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25"/>
                  </a:lnTo>
                  <a:lnTo>
                    <a:pt x="76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6" y="26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4" y="26"/>
                  </a:lnTo>
                  <a:lnTo>
                    <a:pt x="74" y="25"/>
                  </a:lnTo>
                  <a:lnTo>
                    <a:pt x="73" y="25"/>
                  </a:lnTo>
                  <a:lnTo>
                    <a:pt x="74" y="26"/>
                  </a:lnTo>
                  <a:lnTo>
                    <a:pt x="74" y="27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6"/>
                  </a:lnTo>
                  <a:lnTo>
                    <a:pt x="72" y="26"/>
                  </a:lnTo>
                  <a:lnTo>
                    <a:pt x="73" y="25"/>
                  </a:lnTo>
                  <a:lnTo>
                    <a:pt x="72" y="23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1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4" y="15"/>
                  </a:lnTo>
                  <a:lnTo>
                    <a:pt x="63" y="15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5" y="11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2" y="12"/>
                  </a:lnTo>
                  <a:lnTo>
                    <a:pt x="62" y="15"/>
                  </a:lnTo>
                  <a:lnTo>
                    <a:pt x="61" y="12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1" y="15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3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5" y="28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4" y="39"/>
                  </a:lnTo>
                  <a:lnTo>
                    <a:pt x="45" y="42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1" y="48"/>
                  </a:lnTo>
                  <a:lnTo>
                    <a:pt x="41" y="50"/>
                  </a:lnTo>
                  <a:lnTo>
                    <a:pt x="41" y="51"/>
                  </a:lnTo>
                  <a:lnTo>
                    <a:pt x="39" y="51"/>
                  </a:lnTo>
                  <a:lnTo>
                    <a:pt x="36" y="51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3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5"/>
                  </a:lnTo>
                  <a:lnTo>
                    <a:pt x="33" y="44"/>
                  </a:lnTo>
                  <a:lnTo>
                    <a:pt x="30" y="43"/>
                  </a:lnTo>
                  <a:lnTo>
                    <a:pt x="30" y="42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8" y="42"/>
                  </a:lnTo>
                  <a:lnTo>
                    <a:pt x="28" y="43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39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2" y="32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5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2" y="26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1"/>
                  </a:lnTo>
                  <a:close/>
                  <a:moveTo>
                    <a:pt x="18" y="51"/>
                  </a:moveTo>
                  <a:lnTo>
                    <a:pt x="18" y="52"/>
                  </a:lnTo>
                  <a:lnTo>
                    <a:pt x="18" y="51"/>
                  </a:lnTo>
                  <a:close/>
                  <a:moveTo>
                    <a:pt x="29" y="45"/>
                  </a:moveTo>
                  <a:lnTo>
                    <a:pt x="29" y="44"/>
                  </a:lnTo>
                  <a:lnTo>
                    <a:pt x="30" y="44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close/>
                  <a:moveTo>
                    <a:pt x="21" y="48"/>
                  </a:moveTo>
                  <a:lnTo>
                    <a:pt x="21" y="50"/>
                  </a:lnTo>
                  <a:lnTo>
                    <a:pt x="19" y="50"/>
                  </a:lnTo>
                  <a:lnTo>
                    <a:pt x="18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19" y="46"/>
                  </a:lnTo>
                  <a:lnTo>
                    <a:pt x="19" y="48"/>
                  </a:lnTo>
                  <a:lnTo>
                    <a:pt x="21" y="48"/>
                  </a:lnTo>
                  <a:close/>
                  <a:moveTo>
                    <a:pt x="12" y="32"/>
                  </a:moveTo>
                  <a:lnTo>
                    <a:pt x="11" y="32"/>
                  </a:lnTo>
                  <a:lnTo>
                    <a:pt x="12" y="29"/>
                  </a:lnTo>
                  <a:lnTo>
                    <a:pt x="12" y="32"/>
                  </a:lnTo>
                  <a:close/>
                  <a:moveTo>
                    <a:pt x="11" y="29"/>
                  </a:moveTo>
                  <a:lnTo>
                    <a:pt x="11" y="32"/>
                  </a:lnTo>
                  <a:lnTo>
                    <a:pt x="10" y="32"/>
                  </a:lnTo>
                  <a:lnTo>
                    <a:pt x="10" y="29"/>
                  </a:lnTo>
                  <a:lnTo>
                    <a:pt x="11" y="28"/>
                  </a:lnTo>
                  <a:lnTo>
                    <a:pt x="11" y="29"/>
                  </a:lnTo>
                  <a:close/>
                  <a:moveTo>
                    <a:pt x="62" y="28"/>
                  </a:moveTo>
                  <a:lnTo>
                    <a:pt x="63" y="28"/>
                  </a:lnTo>
                  <a:lnTo>
                    <a:pt x="63" y="29"/>
                  </a:lnTo>
                  <a:lnTo>
                    <a:pt x="62" y="29"/>
                  </a:lnTo>
                  <a:lnTo>
                    <a:pt x="62" y="32"/>
                  </a:lnTo>
                  <a:lnTo>
                    <a:pt x="62" y="29"/>
                  </a:lnTo>
                  <a:lnTo>
                    <a:pt x="62" y="28"/>
                  </a:lnTo>
                  <a:close/>
                  <a:moveTo>
                    <a:pt x="10" y="34"/>
                  </a:moveTo>
                  <a:lnTo>
                    <a:pt x="10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0" y="34"/>
                  </a:lnTo>
                  <a:close/>
                  <a:moveTo>
                    <a:pt x="63" y="27"/>
                  </a:moveTo>
                  <a:lnTo>
                    <a:pt x="62" y="27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3" y="27"/>
                  </a:lnTo>
                  <a:close/>
                  <a:moveTo>
                    <a:pt x="17" y="8"/>
                  </a:move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7" y="8"/>
                  </a:lnTo>
                  <a:close/>
                  <a:moveTo>
                    <a:pt x="12" y="6"/>
                  </a:moveTo>
                  <a:lnTo>
                    <a:pt x="15" y="5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2" y="6"/>
                  </a:lnTo>
                  <a:close/>
                  <a:moveTo>
                    <a:pt x="65" y="26"/>
                  </a:moveTo>
                  <a:lnTo>
                    <a:pt x="65" y="27"/>
                  </a:lnTo>
                  <a:lnTo>
                    <a:pt x="65" y="28"/>
                  </a:lnTo>
                  <a:lnTo>
                    <a:pt x="64" y="29"/>
                  </a:lnTo>
                  <a:lnTo>
                    <a:pt x="65" y="29"/>
                  </a:lnTo>
                  <a:lnTo>
                    <a:pt x="65" y="32"/>
                  </a:lnTo>
                  <a:lnTo>
                    <a:pt x="64" y="29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5" y="26"/>
                  </a:lnTo>
                  <a:close/>
                  <a:moveTo>
                    <a:pt x="25" y="11"/>
                  </a:moveTo>
                  <a:lnTo>
                    <a:pt x="24" y="11"/>
                  </a:lnTo>
                  <a:lnTo>
                    <a:pt x="25" y="11"/>
                  </a:lnTo>
                  <a:close/>
                  <a:moveTo>
                    <a:pt x="17" y="10"/>
                  </a:move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125">
              <a:extLst>
                <a:ext uri="{FF2B5EF4-FFF2-40B4-BE49-F238E27FC236}">
                  <a16:creationId xmlns:a16="http://schemas.microsoft.com/office/drawing/2014/main" id="{D07F28D8-9BC3-762A-900B-D62E5E53AE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2063" y="2765425"/>
              <a:ext cx="338138" cy="392113"/>
            </a:xfrm>
            <a:custGeom>
              <a:avLst/>
              <a:gdLst>
                <a:gd name="T0" fmla="*/ 201 w 213"/>
                <a:gd name="T1" fmla="*/ 96 h 247"/>
                <a:gd name="T2" fmla="*/ 204 w 213"/>
                <a:gd name="T3" fmla="*/ 110 h 247"/>
                <a:gd name="T4" fmla="*/ 190 w 213"/>
                <a:gd name="T5" fmla="*/ 126 h 247"/>
                <a:gd name="T6" fmla="*/ 199 w 213"/>
                <a:gd name="T7" fmla="*/ 154 h 247"/>
                <a:gd name="T8" fmla="*/ 177 w 213"/>
                <a:gd name="T9" fmla="*/ 171 h 247"/>
                <a:gd name="T10" fmla="*/ 160 w 213"/>
                <a:gd name="T11" fmla="*/ 184 h 247"/>
                <a:gd name="T12" fmla="*/ 142 w 213"/>
                <a:gd name="T13" fmla="*/ 173 h 247"/>
                <a:gd name="T14" fmla="*/ 139 w 213"/>
                <a:gd name="T15" fmla="*/ 184 h 247"/>
                <a:gd name="T16" fmla="*/ 145 w 213"/>
                <a:gd name="T17" fmla="*/ 208 h 247"/>
                <a:gd name="T18" fmla="*/ 141 w 213"/>
                <a:gd name="T19" fmla="*/ 225 h 247"/>
                <a:gd name="T20" fmla="*/ 125 w 213"/>
                <a:gd name="T21" fmla="*/ 235 h 247"/>
                <a:gd name="T22" fmla="*/ 115 w 213"/>
                <a:gd name="T23" fmla="*/ 240 h 247"/>
                <a:gd name="T24" fmla="*/ 96 w 213"/>
                <a:gd name="T25" fmla="*/ 234 h 247"/>
                <a:gd name="T26" fmla="*/ 90 w 213"/>
                <a:gd name="T27" fmla="*/ 207 h 247"/>
                <a:gd name="T28" fmla="*/ 85 w 213"/>
                <a:gd name="T29" fmla="*/ 195 h 247"/>
                <a:gd name="T30" fmla="*/ 84 w 213"/>
                <a:gd name="T31" fmla="*/ 170 h 247"/>
                <a:gd name="T32" fmla="*/ 85 w 213"/>
                <a:gd name="T33" fmla="*/ 144 h 247"/>
                <a:gd name="T34" fmla="*/ 88 w 213"/>
                <a:gd name="T35" fmla="*/ 127 h 247"/>
                <a:gd name="T36" fmla="*/ 63 w 213"/>
                <a:gd name="T37" fmla="*/ 128 h 247"/>
                <a:gd name="T38" fmla="*/ 42 w 213"/>
                <a:gd name="T39" fmla="*/ 110 h 247"/>
                <a:gd name="T40" fmla="*/ 25 w 213"/>
                <a:gd name="T41" fmla="*/ 109 h 247"/>
                <a:gd name="T42" fmla="*/ 13 w 213"/>
                <a:gd name="T43" fmla="*/ 93 h 247"/>
                <a:gd name="T44" fmla="*/ 10 w 213"/>
                <a:gd name="T45" fmla="*/ 71 h 247"/>
                <a:gd name="T46" fmla="*/ 4 w 213"/>
                <a:gd name="T47" fmla="*/ 57 h 247"/>
                <a:gd name="T48" fmla="*/ 16 w 213"/>
                <a:gd name="T49" fmla="*/ 26 h 247"/>
                <a:gd name="T50" fmla="*/ 31 w 213"/>
                <a:gd name="T51" fmla="*/ 9 h 247"/>
                <a:gd name="T52" fmla="*/ 31 w 213"/>
                <a:gd name="T53" fmla="*/ 26 h 247"/>
                <a:gd name="T54" fmla="*/ 25 w 213"/>
                <a:gd name="T55" fmla="*/ 43 h 247"/>
                <a:gd name="T56" fmla="*/ 24 w 213"/>
                <a:gd name="T57" fmla="*/ 59 h 247"/>
                <a:gd name="T58" fmla="*/ 36 w 213"/>
                <a:gd name="T59" fmla="*/ 62 h 247"/>
                <a:gd name="T60" fmla="*/ 33 w 213"/>
                <a:gd name="T61" fmla="*/ 37 h 247"/>
                <a:gd name="T62" fmla="*/ 42 w 213"/>
                <a:gd name="T63" fmla="*/ 22 h 247"/>
                <a:gd name="T64" fmla="*/ 58 w 213"/>
                <a:gd name="T65" fmla="*/ 15 h 247"/>
                <a:gd name="T66" fmla="*/ 53 w 213"/>
                <a:gd name="T67" fmla="*/ 8 h 247"/>
                <a:gd name="T68" fmla="*/ 63 w 213"/>
                <a:gd name="T69" fmla="*/ 15 h 247"/>
                <a:gd name="T70" fmla="*/ 84 w 213"/>
                <a:gd name="T71" fmla="*/ 26 h 247"/>
                <a:gd name="T72" fmla="*/ 95 w 213"/>
                <a:gd name="T73" fmla="*/ 36 h 247"/>
                <a:gd name="T74" fmla="*/ 119 w 213"/>
                <a:gd name="T75" fmla="*/ 39 h 247"/>
                <a:gd name="T76" fmla="*/ 138 w 213"/>
                <a:gd name="T77" fmla="*/ 42 h 247"/>
                <a:gd name="T78" fmla="*/ 150 w 213"/>
                <a:gd name="T79" fmla="*/ 37 h 247"/>
                <a:gd name="T80" fmla="*/ 150 w 213"/>
                <a:gd name="T81" fmla="*/ 34 h 247"/>
                <a:gd name="T82" fmla="*/ 176 w 213"/>
                <a:gd name="T83" fmla="*/ 32 h 247"/>
                <a:gd name="T84" fmla="*/ 173 w 213"/>
                <a:gd name="T85" fmla="*/ 35 h 247"/>
                <a:gd name="T86" fmla="*/ 169 w 213"/>
                <a:gd name="T87" fmla="*/ 37 h 247"/>
                <a:gd name="T88" fmla="*/ 166 w 213"/>
                <a:gd name="T89" fmla="*/ 45 h 247"/>
                <a:gd name="T90" fmla="*/ 175 w 213"/>
                <a:gd name="T91" fmla="*/ 47 h 247"/>
                <a:gd name="T92" fmla="*/ 178 w 213"/>
                <a:gd name="T93" fmla="*/ 48 h 247"/>
                <a:gd name="T94" fmla="*/ 183 w 213"/>
                <a:gd name="T95" fmla="*/ 51 h 247"/>
                <a:gd name="T96" fmla="*/ 193 w 213"/>
                <a:gd name="T97" fmla="*/ 54 h 247"/>
                <a:gd name="T98" fmla="*/ 194 w 213"/>
                <a:gd name="T99" fmla="*/ 66 h 247"/>
                <a:gd name="T100" fmla="*/ 188 w 213"/>
                <a:gd name="T101" fmla="*/ 80 h 247"/>
                <a:gd name="T102" fmla="*/ 204 w 213"/>
                <a:gd name="T103" fmla="*/ 77 h 247"/>
                <a:gd name="T104" fmla="*/ 199 w 213"/>
                <a:gd name="T105" fmla="*/ 69 h 247"/>
                <a:gd name="T106" fmla="*/ 196 w 213"/>
                <a:gd name="T107" fmla="*/ 66 h 247"/>
                <a:gd name="T108" fmla="*/ 131 w 213"/>
                <a:gd name="T109" fmla="*/ 26 h 247"/>
                <a:gd name="T110" fmla="*/ 147 w 213"/>
                <a:gd name="T111" fmla="*/ 26 h 247"/>
                <a:gd name="T112" fmla="*/ 119 w 213"/>
                <a:gd name="T113" fmla="*/ 8 h 247"/>
                <a:gd name="T114" fmla="*/ 96 w 213"/>
                <a:gd name="T115" fmla="*/ 6 h 247"/>
                <a:gd name="T116" fmla="*/ 199 w 213"/>
                <a:gd name="T117" fmla="*/ 75 h 247"/>
                <a:gd name="T118" fmla="*/ 193 w 213"/>
                <a:gd name="T119" fmla="*/ 72 h 247"/>
                <a:gd name="T120" fmla="*/ 170 w 213"/>
                <a:gd name="T121" fmla="*/ 3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47">
                  <a:moveTo>
                    <a:pt x="210" y="77"/>
                  </a:moveTo>
                  <a:lnTo>
                    <a:pt x="211" y="80"/>
                  </a:lnTo>
                  <a:lnTo>
                    <a:pt x="212" y="82"/>
                  </a:lnTo>
                  <a:lnTo>
                    <a:pt x="213" y="83"/>
                  </a:lnTo>
                  <a:lnTo>
                    <a:pt x="212" y="83"/>
                  </a:lnTo>
                  <a:lnTo>
                    <a:pt x="212" y="86"/>
                  </a:lnTo>
                  <a:lnTo>
                    <a:pt x="211" y="86"/>
                  </a:lnTo>
                  <a:lnTo>
                    <a:pt x="210" y="86"/>
                  </a:lnTo>
                  <a:lnTo>
                    <a:pt x="210" y="87"/>
                  </a:lnTo>
                  <a:lnTo>
                    <a:pt x="210" y="88"/>
                  </a:lnTo>
                  <a:lnTo>
                    <a:pt x="209" y="88"/>
                  </a:lnTo>
                  <a:lnTo>
                    <a:pt x="209" y="89"/>
                  </a:lnTo>
                  <a:lnTo>
                    <a:pt x="207" y="89"/>
                  </a:lnTo>
                  <a:lnTo>
                    <a:pt x="205" y="91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4" y="93"/>
                  </a:lnTo>
                  <a:lnTo>
                    <a:pt x="202" y="93"/>
                  </a:lnTo>
                  <a:lnTo>
                    <a:pt x="201" y="93"/>
                  </a:lnTo>
                  <a:lnTo>
                    <a:pt x="201" y="96"/>
                  </a:lnTo>
                  <a:lnTo>
                    <a:pt x="200" y="96"/>
                  </a:lnTo>
                  <a:lnTo>
                    <a:pt x="200" y="97"/>
                  </a:lnTo>
                  <a:lnTo>
                    <a:pt x="200" y="98"/>
                  </a:lnTo>
                  <a:lnTo>
                    <a:pt x="199" y="98"/>
                  </a:lnTo>
                  <a:lnTo>
                    <a:pt x="199" y="99"/>
                  </a:lnTo>
                  <a:lnTo>
                    <a:pt x="199" y="100"/>
                  </a:lnTo>
                  <a:lnTo>
                    <a:pt x="199" y="102"/>
                  </a:lnTo>
                  <a:lnTo>
                    <a:pt x="200" y="102"/>
                  </a:lnTo>
                  <a:lnTo>
                    <a:pt x="200" y="104"/>
                  </a:lnTo>
                  <a:lnTo>
                    <a:pt x="200" y="105"/>
                  </a:lnTo>
                  <a:lnTo>
                    <a:pt x="199" y="105"/>
                  </a:lnTo>
                  <a:lnTo>
                    <a:pt x="199" y="106"/>
                  </a:lnTo>
                  <a:lnTo>
                    <a:pt x="200" y="106"/>
                  </a:lnTo>
                  <a:lnTo>
                    <a:pt x="200" y="108"/>
                  </a:lnTo>
                  <a:lnTo>
                    <a:pt x="201" y="108"/>
                  </a:lnTo>
                  <a:lnTo>
                    <a:pt x="201" y="106"/>
                  </a:lnTo>
                  <a:lnTo>
                    <a:pt x="202" y="106"/>
                  </a:lnTo>
                  <a:lnTo>
                    <a:pt x="204" y="108"/>
                  </a:lnTo>
                  <a:lnTo>
                    <a:pt x="204" y="109"/>
                  </a:lnTo>
                  <a:lnTo>
                    <a:pt x="204" y="110"/>
                  </a:lnTo>
                  <a:lnTo>
                    <a:pt x="202" y="110"/>
                  </a:lnTo>
                  <a:lnTo>
                    <a:pt x="202" y="113"/>
                  </a:lnTo>
                  <a:lnTo>
                    <a:pt x="200" y="114"/>
                  </a:lnTo>
                  <a:lnTo>
                    <a:pt x="199" y="114"/>
                  </a:lnTo>
                  <a:lnTo>
                    <a:pt x="199" y="115"/>
                  </a:lnTo>
                  <a:lnTo>
                    <a:pt x="196" y="116"/>
                  </a:lnTo>
                  <a:lnTo>
                    <a:pt x="196" y="115"/>
                  </a:lnTo>
                  <a:lnTo>
                    <a:pt x="195" y="115"/>
                  </a:lnTo>
                  <a:lnTo>
                    <a:pt x="194" y="115"/>
                  </a:lnTo>
                  <a:lnTo>
                    <a:pt x="194" y="116"/>
                  </a:lnTo>
                  <a:lnTo>
                    <a:pt x="193" y="116"/>
                  </a:lnTo>
                  <a:lnTo>
                    <a:pt x="192" y="116"/>
                  </a:lnTo>
                  <a:lnTo>
                    <a:pt x="190" y="117"/>
                  </a:lnTo>
                  <a:lnTo>
                    <a:pt x="190" y="119"/>
                  </a:lnTo>
                  <a:lnTo>
                    <a:pt x="188" y="120"/>
                  </a:lnTo>
                  <a:lnTo>
                    <a:pt x="190" y="120"/>
                  </a:lnTo>
                  <a:lnTo>
                    <a:pt x="190" y="122"/>
                  </a:lnTo>
                  <a:lnTo>
                    <a:pt x="190" y="123"/>
                  </a:lnTo>
                  <a:lnTo>
                    <a:pt x="190" y="125"/>
                  </a:lnTo>
                  <a:lnTo>
                    <a:pt x="190" y="126"/>
                  </a:lnTo>
                  <a:lnTo>
                    <a:pt x="190" y="127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31"/>
                  </a:lnTo>
                  <a:lnTo>
                    <a:pt x="187" y="131"/>
                  </a:lnTo>
                  <a:lnTo>
                    <a:pt x="187" y="132"/>
                  </a:lnTo>
                  <a:lnTo>
                    <a:pt x="187" y="133"/>
                  </a:lnTo>
                  <a:lnTo>
                    <a:pt x="185" y="133"/>
                  </a:lnTo>
                  <a:lnTo>
                    <a:pt x="185" y="134"/>
                  </a:lnTo>
                  <a:lnTo>
                    <a:pt x="187" y="134"/>
                  </a:lnTo>
                  <a:lnTo>
                    <a:pt x="187" y="137"/>
                  </a:lnTo>
                  <a:lnTo>
                    <a:pt x="188" y="139"/>
                  </a:lnTo>
                  <a:lnTo>
                    <a:pt x="190" y="140"/>
                  </a:lnTo>
                  <a:lnTo>
                    <a:pt x="192" y="142"/>
                  </a:lnTo>
                  <a:lnTo>
                    <a:pt x="193" y="144"/>
                  </a:lnTo>
                  <a:lnTo>
                    <a:pt x="193" y="145"/>
                  </a:lnTo>
                  <a:lnTo>
                    <a:pt x="194" y="146"/>
                  </a:lnTo>
                  <a:lnTo>
                    <a:pt x="195" y="149"/>
                  </a:lnTo>
                  <a:lnTo>
                    <a:pt x="196" y="150"/>
                  </a:lnTo>
                  <a:lnTo>
                    <a:pt x="199" y="154"/>
                  </a:lnTo>
                  <a:lnTo>
                    <a:pt x="196" y="155"/>
                  </a:lnTo>
                  <a:lnTo>
                    <a:pt x="196" y="157"/>
                  </a:lnTo>
                  <a:lnTo>
                    <a:pt x="195" y="159"/>
                  </a:lnTo>
                  <a:lnTo>
                    <a:pt x="193" y="160"/>
                  </a:lnTo>
                  <a:lnTo>
                    <a:pt x="193" y="161"/>
                  </a:lnTo>
                  <a:lnTo>
                    <a:pt x="192" y="162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7" y="163"/>
                  </a:lnTo>
                  <a:lnTo>
                    <a:pt x="185" y="163"/>
                  </a:lnTo>
                  <a:lnTo>
                    <a:pt x="185" y="166"/>
                  </a:lnTo>
                  <a:lnTo>
                    <a:pt x="184" y="166"/>
                  </a:lnTo>
                  <a:lnTo>
                    <a:pt x="183" y="167"/>
                  </a:lnTo>
                  <a:lnTo>
                    <a:pt x="183" y="168"/>
                  </a:lnTo>
                  <a:lnTo>
                    <a:pt x="183" y="170"/>
                  </a:lnTo>
                  <a:lnTo>
                    <a:pt x="182" y="170"/>
                  </a:lnTo>
                  <a:lnTo>
                    <a:pt x="181" y="170"/>
                  </a:lnTo>
                  <a:lnTo>
                    <a:pt x="178" y="170"/>
                  </a:lnTo>
                  <a:lnTo>
                    <a:pt x="177" y="171"/>
                  </a:lnTo>
                  <a:lnTo>
                    <a:pt x="176" y="171"/>
                  </a:lnTo>
                  <a:lnTo>
                    <a:pt x="175" y="171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69" y="171"/>
                  </a:lnTo>
                  <a:lnTo>
                    <a:pt x="167" y="171"/>
                  </a:lnTo>
                  <a:lnTo>
                    <a:pt x="167" y="172"/>
                  </a:lnTo>
                  <a:lnTo>
                    <a:pt x="166" y="172"/>
                  </a:lnTo>
                  <a:lnTo>
                    <a:pt x="166" y="173"/>
                  </a:lnTo>
                  <a:lnTo>
                    <a:pt x="165" y="173"/>
                  </a:lnTo>
                  <a:lnTo>
                    <a:pt x="164" y="173"/>
                  </a:lnTo>
                  <a:lnTo>
                    <a:pt x="164" y="176"/>
                  </a:lnTo>
                  <a:lnTo>
                    <a:pt x="161" y="177"/>
                  </a:lnTo>
                  <a:lnTo>
                    <a:pt x="161" y="178"/>
                  </a:lnTo>
                  <a:lnTo>
                    <a:pt x="164" y="179"/>
                  </a:lnTo>
                  <a:lnTo>
                    <a:pt x="164" y="180"/>
                  </a:lnTo>
                  <a:lnTo>
                    <a:pt x="164" y="182"/>
                  </a:lnTo>
                  <a:lnTo>
                    <a:pt x="161" y="182"/>
                  </a:lnTo>
                  <a:lnTo>
                    <a:pt x="161" y="184"/>
                  </a:lnTo>
                  <a:lnTo>
                    <a:pt x="160" y="184"/>
                  </a:lnTo>
                  <a:lnTo>
                    <a:pt x="159" y="184"/>
                  </a:lnTo>
                  <a:lnTo>
                    <a:pt x="159" y="182"/>
                  </a:lnTo>
                  <a:lnTo>
                    <a:pt x="156" y="179"/>
                  </a:lnTo>
                  <a:lnTo>
                    <a:pt x="155" y="177"/>
                  </a:lnTo>
                  <a:lnTo>
                    <a:pt x="154" y="176"/>
                  </a:lnTo>
                  <a:lnTo>
                    <a:pt x="152" y="176"/>
                  </a:lnTo>
                  <a:lnTo>
                    <a:pt x="152" y="177"/>
                  </a:lnTo>
                  <a:lnTo>
                    <a:pt x="152" y="178"/>
                  </a:lnTo>
                  <a:lnTo>
                    <a:pt x="150" y="178"/>
                  </a:lnTo>
                  <a:lnTo>
                    <a:pt x="149" y="177"/>
                  </a:lnTo>
                  <a:lnTo>
                    <a:pt x="148" y="177"/>
                  </a:lnTo>
                  <a:lnTo>
                    <a:pt x="147" y="177"/>
                  </a:lnTo>
                  <a:lnTo>
                    <a:pt x="147" y="176"/>
                  </a:lnTo>
                  <a:lnTo>
                    <a:pt x="145" y="176"/>
                  </a:lnTo>
                  <a:lnTo>
                    <a:pt x="145" y="177"/>
                  </a:lnTo>
                  <a:lnTo>
                    <a:pt x="143" y="177"/>
                  </a:lnTo>
                  <a:lnTo>
                    <a:pt x="143" y="178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3"/>
                  </a:lnTo>
                  <a:lnTo>
                    <a:pt x="141" y="173"/>
                  </a:lnTo>
                  <a:lnTo>
                    <a:pt x="141" y="172"/>
                  </a:lnTo>
                  <a:lnTo>
                    <a:pt x="139" y="172"/>
                  </a:lnTo>
                  <a:lnTo>
                    <a:pt x="138" y="171"/>
                  </a:lnTo>
                  <a:lnTo>
                    <a:pt x="133" y="172"/>
                  </a:lnTo>
                  <a:lnTo>
                    <a:pt x="133" y="171"/>
                  </a:lnTo>
                  <a:lnTo>
                    <a:pt x="132" y="171"/>
                  </a:lnTo>
                  <a:lnTo>
                    <a:pt x="132" y="170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1"/>
                  </a:lnTo>
                  <a:lnTo>
                    <a:pt x="131" y="172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3" y="177"/>
                  </a:lnTo>
                  <a:lnTo>
                    <a:pt x="135" y="178"/>
                  </a:lnTo>
                  <a:lnTo>
                    <a:pt x="137" y="179"/>
                  </a:lnTo>
                  <a:lnTo>
                    <a:pt x="138" y="180"/>
                  </a:lnTo>
                  <a:lnTo>
                    <a:pt x="138" y="182"/>
                  </a:lnTo>
                  <a:lnTo>
                    <a:pt x="139" y="184"/>
                  </a:lnTo>
                  <a:lnTo>
                    <a:pt x="139" y="185"/>
                  </a:lnTo>
                  <a:lnTo>
                    <a:pt x="139" y="187"/>
                  </a:lnTo>
                  <a:lnTo>
                    <a:pt x="139" y="188"/>
                  </a:lnTo>
                  <a:lnTo>
                    <a:pt x="139" y="189"/>
                  </a:lnTo>
                  <a:lnTo>
                    <a:pt x="139" y="190"/>
                  </a:lnTo>
                  <a:lnTo>
                    <a:pt x="139" y="193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41" y="196"/>
                  </a:lnTo>
                  <a:lnTo>
                    <a:pt x="141" y="197"/>
                  </a:lnTo>
                  <a:lnTo>
                    <a:pt x="142" y="200"/>
                  </a:lnTo>
                  <a:lnTo>
                    <a:pt x="142" y="202"/>
                  </a:lnTo>
                  <a:lnTo>
                    <a:pt x="142" y="203"/>
                  </a:lnTo>
                  <a:lnTo>
                    <a:pt x="142" y="205"/>
                  </a:lnTo>
                  <a:lnTo>
                    <a:pt x="142" y="206"/>
                  </a:lnTo>
                  <a:lnTo>
                    <a:pt x="141" y="206"/>
                  </a:lnTo>
                  <a:lnTo>
                    <a:pt x="141" y="207"/>
                  </a:lnTo>
                  <a:lnTo>
                    <a:pt x="142" y="207"/>
                  </a:lnTo>
                  <a:lnTo>
                    <a:pt x="143" y="207"/>
                  </a:lnTo>
                  <a:lnTo>
                    <a:pt x="145" y="208"/>
                  </a:lnTo>
                  <a:lnTo>
                    <a:pt x="147" y="208"/>
                  </a:lnTo>
                  <a:lnTo>
                    <a:pt x="149" y="208"/>
                  </a:lnTo>
                  <a:lnTo>
                    <a:pt x="150" y="208"/>
                  </a:lnTo>
                  <a:lnTo>
                    <a:pt x="152" y="208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49" y="214"/>
                  </a:lnTo>
                  <a:lnTo>
                    <a:pt x="148" y="216"/>
                  </a:lnTo>
                  <a:lnTo>
                    <a:pt x="147" y="217"/>
                  </a:lnTo>
                  <a:lnTo>
                    <a:pt x="145" y="219"/>
                  </a:lnTo>
                  <a:lnTo>
                    <a:pt x="143" y="219"/>
                  </a:lnTo>
                  <a:lnTo>
                    <a:pt x="142" y="219"/>
                  </a:lnTo>
                  <a:lnTo>
                    <a:pt x="141" y="220"/>
                  </a:lnTo>
                  <a:lnTo>
                    <a:pt x="141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1" y="225"/>
                  </a:lnTo>
                  <a:lnTo>
                    <a:pt x="139" y="227"/>
                  </a:lnTo>
                  <a:lnTo>
                    <a:pt x="138" y="229"/>
                  </a:lnTo>
                  <a:lnTo>
                    <a:pt x="137" y="230"/>
                  </a:lnTo>
                  <a:lnTo>
                    <a:pt x="137" y="231"/>
                  </a:lnTo>
                  <a:lnTo>
                    <a:pt x="135" y="231"/>
                  </a:lnTo>
                  <a:lnTo>
                    <a:pt x="135" y="230"/>
                  </a:lnTo>
                  <a:lnTo>
                    <a:pt x="137" y="230"/>
                  </a:lnTo>
                  <a:lnTo>
                    <a:pt x="137" y="229"/>
                  </a:lnTo>
                  <a:lnTo>
                    <a:pt x="135" y="229"/>
                  </a:lnTo>
                  <a:lnTo>
                    <a:pt x="133" y="230"/>
                  </a:lnTo>
                  <a:lnTo>
                    <a:pt x="132" y="230"/>
                  </a:lnTo>
                  <a:lnTo>
                    <a:pt x="132" y="231"/>
                  </a:lnTo>
                  <a:lnTo>
                    <a:pt x="131" y="234"/>
                  </a:lnTo>
                  <a:lnTo>
                    <a:pt x="130" y="234"/>
                  </a:lnTo>
                  <a:lnTo>
                    <a:pt x="130" y="233"/>
                  </a:lnTo>
                  <a:lnTo>
                    <a:pt x="128" y="233"/>
                  </a:lnTo>
                  <a:lnTo>
                    <a:pt x="128" y="234"/>
                  </a:lnTo>
                  <a:lnTo>
                    <a:pt x="127" y="234"/>
                  </a:lnTo>
                  <a:lnTo>
                    <a:pt x="127" y="235"/>
                  </a:lnTo>
                  <a:lnTo>
                    <a:pt x="125" y="235"/>
                  </a:lnTo>
                  <a:lnTo>
                    <a:pt x="124" y="235"/>
                  </a:lnTo>
                  <a:lnTo>
                    <a:pt x="124" y="237"/>
                  </a:lnTo>
                  <a:lnTo>
                    <a:pt x="124" y="239"/>
                  </a:lnTo>
                  <a:lnTo>
                    <a:pt x="122" y="240"/>
                  </a:lnTo>
                  <a:lnTo>
                    <a:pt x="122" y="241"/>
                  </a:lnTo>
                  <a:lnTo>
                    <a:pt x="121" y="241"/>
                  </a:lnTo>
                  <a:lnTo>
                    <a:pt x="120" y="242"/>
                  </a:lnTo>
                  <a:lnTo>
                    <a:pt x="120" y="244"/>
                  </a:lnTo>
                  <a:lnTo>
                    <a:pt x="120" y="246"/>
                  </a:lnTo>
                  <a:lnTo>
                    <a:pt x="119" y="246"/>
                  </a:lnTo>
                  <a:lnTo>
                    <a:pt x="119" y="247"/>
                  </a:lnTo>
                  <a:lnTo>
                    <a:pt x="116" y="247"/>
                  </a:lnTo>
                  <a:lnTo>
                    <a:pt x="116" y="246"/>
                  </a:lnTo>
                  <a:lnTo>
                    <a:pt x="116" y="244"/>
                  </a:lnTo>
                  <a:lnTo>
                    <a:pt x="116" y="242"/>
                  </a:lnTo>
                  <a:lnTo>
                    <a:pt x="119" y="242"/>
                  </a:lnTo>
                  <a:lnTo>
                    <a:pt x="119" y="241"/>
                  </a:lnTo>
                  <a:lnTo>
                    <a:pt x="116" y="241"/>
                  </a:lnTo>
                  <a:lnTo>
                    <a:pt x="116" y="240"/>
                  </a:lnTo>
                  <a:lnTo>
                    <a:pt x="115" y="240"/>
                  </a:lnTo>
                  <a:lnTo>
                    <a:pt x="114" y="240"/>
                  </a:lnTo>
                  <a:lnTo>
                    <a:pt x="113" y="241"/>
                  </a:lnTo>
                  <a:lnTo>
                    <a:pt x="112" y="241"/>
                  </a:lnTo>
                  <a:lnTo>
                    <a:pt x="112" y="242"/>
                  </a:lnTo>
                  <a:lnTo>
                    <a:pt x="110" y="242"/>
                  </a:lnTo>
                  <a:lnTo>
                    <a:pt x="110" y="244"/>
                  </a:lnTo>
                  <a:lnTo>
                    <a:pt x="109" y="244"/>
                  </a:lnTo>
                  <a:lnTo>
                    <a:pt x="109" y="246"/>
                  </a:lnTo>
                  <a:lnTo>
                    <a:pt x="107" y="244"/>
                  </a:lnTo>
                  <a:lnTo>
                    <a:pt x="105" y="244"/>
                  </a:lnTo>
                  <a:lnTo>
                    <a:pt x="104" y="244"/>
                  </a:lnTo>
                  <a:lnTo>
                    <a:pt x="104" y="242"/>
                  </a:lnTo>
                  <a:lnTo>
                    <a:pt x="103" y="242"/>
                  </a:lnTo>
                  <a:lnTo>
                    <a:pt x="102" y="241"/>
                  </a:lnTo>
                  <a:lnTo>
                    <a:pt x="102" y="240"/>
                  </a:lnTo>
                  <a:lnTo>
                    <a:pt x="101" y="239"/>
                  </a:lnTo>
                  <a:lnTo>
                    <a:pt x="98" y="237"/>
                  </a:lnTo>
                  <a:lnTo>
                    <a:pt x="97" y="235"/>
                  </a:lnTo>
                  <a:lnTo>
                    <a:pt x="97" y="234"/>
                  </a:lnTo>
                  <a:lnTo>
                    <a:pt x="96" y="234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30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5" y="224"/>
                  </a:lnTo>
                  <a:lnTo>
                    <a:pt x="93" y="220"/>
                  </a:lnTo>
                  <a:lnTo>
                    <a:pt x="93" y="219"/>
                  </a:lnTo>
                  <a:lnTo>
                    <a:pt x="93" y="217"/>
                  </a:lnTo>
                  <a:lnTo>
                    <a:pt x="93" y="216"/>
                  </a:lnTo>
                  <a:lnTo>
                    <a:pt x="93" y="214"/>
                  </a:lnTo>
                  <a:lnTo>
                    <a:pt x="92" y="214"/>
                  </a:lnTo>
                  <a:lnTo>
                    <a:pt x="92" y="213"/>
                  </a:lnTo>
                  <a:lnTo>
                    <a:pt x="92" y="212"/>
                  </a:lnTo>
                  <a:lnTo>
                    <a:pt x="92" y="211"/>
                  </a:lnTo>
                  <a:lnTo>
                    <a:pt x="92" y="208"/>
                  </a:lnTo>
                  <a:lnTo>
                    <a:pt x="90" y="208"/>
                  </a:lnTo>
                  <a:lnTo>
                    <a:pt x="90" y="207"/>
                  </a:lnTo>
                  <a:lnTo>
                    <a:pt x="88" y="207"/>
                  </a:lnTo>
                  <a:lnTo>
                    <a:pt x="88" y="206"/>
                  </a:lnTo>
                  <a:lnTo>
                    <a:pt x="88" y="205"/>
                  </a:lnTo>
                  <a:lnTo>
                    <a:pt x="87" y="205"/>
                  </a:lnTo>
                  <a:lnTo>
                    <a:pt x="87" y="203"/>
                  </a:lnTo>
                  <a:lnTo>
                    <a:pt x="86" y="203"/>
                  </a:lnTo>
                  <a:lnTo>
                    <a:pt x="86" y="202"/>
                  </a:lnTo>
                  <a:lnTo>
                    <a:pt x="86" y="200"/>
                  </a:lnTo>
                  <a:lnTo>
                    <a:pt x="85" y="200"/>
                  </a:lnTo>
                  <a:lnTo>
                    <a:pt x="84" y="200"/>
                  </a:lnTo>
                  <a:lnTo>
                    <a:pt x="84" y="199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7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7" y="193"/>
                  </a:lnTo>
                  <a:lnTo>
                    <a:pt x="87" y="190"/>
                  </a:lnTo>
                  <a:lnTo>
                    <a:pt x="88" y="190"/>
                  </a:lnTo>
                  <a:lnTo>
                    <a:pt x="90" y="189"/>
                  </a:lnTo>
                  <a:lnTo>
                    <a:pt x="90" y="188"/>
                  </a:lnTo>
                  <a:lnTo>
                    <a:pt x="90" y="187"/>
                  </a:lnTo>
                  <a:lnTo>
                    <a:pt x="88" y="187"/>
                  </a:lnTo>
                  <a:lnTo>
                    <a:pt x="88" y="185"/>
                  </a:lnTo>
                  <a:lnTo>
                    <a:pt x="87" y="182"/>
                  </a:lnTo>
                  <a:lnTo>
                    <a:pt x="87" y="180"/>
                  </a:lnTo>
                  <a:lnTo>
                    <a:pt x="86" y="180"/>
                  </a:lnTo>
                  <a:lnTo>
                    <a:pt x="85" y="179"/>
                  </a:lnTo>
                  <a:lnTo>
                    <a:pt x="85" y="178"/>
                  </a:lnTo>
                  <a:lnTo>
                    <a:pt x="85" y="177"/>
                  </a:lnTo>
                  <a:lnTo>
                    <a:pt x="85" y="176"/>
                  </a:lnTo>
                  <a:lnTo>
                    <a:pt x="85" y="173"/>
                  </a:lnTo>
                  <a:lnTo>
                    <a:pt x="84" y="172"/>
                  </a:lnTo>
                  <a:lnTo>
                    <a:pt x="84" y="171"/>
                  </a:lnTo>
                  <a:lnTo>
                    <a:pt x="84" y="170"/>
                  </a:lnTo>
                  <a:lnTo>
                    <a:pt x="84" y="168"/>
                  </a:lnTo>
                  <a:lnTo>
                    <a:pt x="84" y="167"/>
                  </a:lnTo>
                  <a:lnTo>
                    <a:pt x="84" y="166"/>
                  </a:lnTo>
                  <a:lnTo>
                    <a:pt x="84" y="163"/>
                  </a:lnTo>
                  <a:lnTo>
                    <a:pt x="82" y="163"/>
                  </a:lnTo>
                  <a:lnTo>
                    <a:pt x="82" y="162"/>
                  </a:lnTo>
                  <a:lnTo>
                    <a:pt x="82" y="161"/>
                  </a:lnTo>
                  <a:lnTo>
                    <a:pt x="82" y="160"/>
                  </a:lnTo>
                  <a:lnTo>
                    <a:pt x="84" y="160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4" y="155"/>
                  </a:lnTo>
                  <a:lnTo>
                    <a:pt x="84" y="154"/>
                  </a:lnTo>
                  <a:lnTo>
                    <a:pt x="84" y="153"/>
                  </a:lnTo>
                  <a:lnTo>
                    <a:pt x="84" y="151"/>
                  </a:lnTo>
                  <a:lnTo>
                    <a:pt x="84" y="150"/>
                  </a:lnTo>
                  <a:lnTo>
                    <a:pt x="84" y="149"/>
                  </a:lnTo>
                  <a:lnTo>
                    <a:pt x="84" y="146"/>
                  </a:lnTo>
                  <a:lnTo>
                    <a:pt x="84" y="145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6" y="142"/>
                  </a:lnTo>
                  <a:lnTo>
                    <a:pt x="87" y="142"/>
                  </a:lnTo>
                  <a:lnTo>
                    <a:pt x="86" y="142"/>
                  </a:lnTo>
                  <a:lnTo>
                    <a:pt x="86" y="140"/>
                  </a:lnTo>
                  <a:lnTo>
                    <a:pt x="86" y="139"/>
                  </a:lnTo>
                  <a:lnTo>
                    <a:pt x="86" y="137"/>
                  </a:lnTo>
                  <a:lnTo>
                    <a:pt x="87" y="137"/>
                  </a:lnTo>
                  <a:lnTo>
                    <a:pt x="87" y="136"/>
                  </a:lnTo>
                  <a:lnTo>
                    <a:pt x="88" y="134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0" y="132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28"/>
                  </a:lnTo>
                  <a:lnTo>
                    <a:pt x="90" y="128"/>
                  </a:lnTo>
                  <a:lnTo>
                    <a:pt x="90" y="127"/>
                  </a:lnTo>
                  <a:lnTo>
                    <a:pt x="88" y="127"/>
                  </a:lnTo>
                  <a:lnTo>
                    <a:pt x="88" y="126"/>
                  </a:lnTo>
                  <a:lnTo>
                    <a:pt x="86" y="126"/>
                  </a:lnTo>
                  <a:lnTo>
                    <a:pt x="85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2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6" y="128"/>
                  </a:lnTo>
                  <a:lnTo>
                    <a:pt x="75" y="127"/>
                  </a:lnTo>
                  <a:lnTo>
                    <a:pt x="74" y="128"/>
                  </a:lnTo>
                  <a:lnTo>
                    <a:pt x="71" y="128"/>
                  </a:lnTo>
                  <a:lnTo>
                    <a:pt x="70" y="128"/>
                  </a:lnTo>
                  <a:lnTo>
                    <a:pt x="69" y="128"/>
                  </a:lnTo>
                  <a:lnTo>
                    <a:pt x="69" y="127"/>
                  </a:lnTo>
                  <a:lnTo>
                    <a:pt x="68" y="127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8"/>
                  </a:lnTo>
                  <a:lnTo>
                    <a:pt x="62" y="131"/>
                  </a:lnTo>
                  <a:lnTo>
                    <a:pt x="61" y="131"/>
                  </a:lnTo>
                  <a:lnTo>
                    <a:pt x="61" y="128"/>
                  </a:lnTo>
                  <a:lnTo>
                    <a:pt x="59" y="128"/>
                  </a:lnTo>
                  <a:lnTo>
                    <a:pt x="58" y="128"/>
                  </a:lnTo>
                  <a:lnTo>
                    <a:pt x="57" y="126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3" y="120"/>
                  </a:lnTo>
                  <a:lnTo>
                    <a:pt x="52" y="119"/>
                  </a:lnTo>
                  <a:lnTo>
                    <a:pt x="51" y="116"/>
                  </a:lnTo>
                  <a:lnTo>
                    <a:pt x="51" y="115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7" y="110"/>
                  </a:lnTo>
                  <a:lnTo>
                    <a:pt x="47" y="113"/>
                  </a:lnTo>
                  <a:lnTo>
                    <a:pt x="45" y="113"/>
                  </a:lnTo>
                  <a:lnTo>
                    <a:pt x="44" y="110"/>
                  </a:lnTo>
                  <a:lnTo>
                    <a:pt x="42" y="110"/>
                  </a:lnTo>
                  <a:lnTo>
                    <a:pt x="41" y="109"/>
                  </a:lnTo>
                  <a:lnTo>
                    <a:pt x="40" y="109"/>
                  </a:lnTo>
                  <a:lnTo>
                    <a:pt x="39" y="109"/>
                  </a:lnTo>
                  <a:lnTo>
                    <a:pt x="36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13"/>
                  </a:lnTo>
                  <a:lnTo>
                    <a:pt x="31" y="113"/>
                  </a:lnTo>
                  <a:lnTo>
                    <a:pt x="31" y="110"/>
                  </a:lnTo>
                  <a:lnTo>
                    <a:pt x="30" y="110"/>
                  </a:lnTo>
                  <a:lnTo>
                    <a:pt x="29" y="110"/>
                  </a:lnTo>
                  <a:lnTo>
                    <a:pt x="27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9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2" y="110"/>
                  </a:lnTo>
                  <a:lnTo>
                    <a:pt x="21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7" y="109"/>
                  </a:lnTo>
                  <a:lnTo>
                    <a:pt x="17" y="106"/>
                  </a:lnTo>
                  <a:lnTo>
                    <a:pt x="16" y="105"/>
                  </a:lnTo>
                  <a:lnTo>
                    <a:pt x="17" y="104"/>
                  </a:lnTo>
                  <a:lnTo>
                    <a:pt x="16" y="102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2" y="97"/>
                  </a:lnTo>
                  <a:lnTo>
                    <a:pt x="12" y="96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3" y="91"/>
                  </a:lnTo>
                  <a:lnTo>
                    <a:pt x="12" y="91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5" y="81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10" y="69"/>
                  </a:lnTo>
                  <a:lnTo>
                    <a:pt x="8" y="69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7" y="65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0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8" y="43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11"/>
                  </a:lnTo>
                  <a:lnTo>
                    <a:pt x="31" y="11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9" y="24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0" y="26"/>
                  </a:lnTo>
                  <a:lnTo>
                    <a:pt x="29" y="28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0" y="30"/>
                  </a:lnTo>
                  <a:lnTo>
                    <a:pt x="31" y="32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25" y="42"/>
                  </a:lnTo>
                  <a:lnTo>
                    <a:pt x="25" y="43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3" y="46"/>
                  </a:lnTo>
                  <a:lnTo>
                    <a:pt x="23" y="47"/>
                  </a:lnTo>
                  <a:lnTo>
                    <a:pt x="23" y="48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4" y="59"/>
                  </a:lnTo>
                  <a:lnTo>
                    <a:pt x="23" y="60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5" y="60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5" y="65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0" y="66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4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6" y="62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6" y="55"/>
                  </a:lnTo>
                  <a:lnTo>
                    <a:pt x="36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6" y="52"/>
                  </a:lnTo>
                  <a:lnTo>
                    <a:pt x="36" y="51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2"/>
                  </a:lnTo>
                  <a:lnTo>
                    <a:pt x="33" y="40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4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5" y="20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59" y="17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3" y="9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1" y="3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12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8" y="18"/>
                  </a:lnTo>
                  <a:lnTo>
                    <a:pt x="79" y="19"/>
                  </a:lnTo>
                  <a:lnTo>
                    <a:pt x="80" y="20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4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4" y="34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5" y="36"/>
                  </a:lnTo>
                  <a:lnTo>
                    <a:pt x="87" y="36"/>
                  </a:lnTo>
                  <a:lnTo>
                    <a:pt x="87" y="37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3" y="34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5" y="34"/>
                  </a:lnTo>
                  <a:lnTo>
                    <a:pt x="116" y="35"/>
                  </a:lnTo>
                  <a:lnTo>
                    <a:pt x="119" y="35"/>
                  </a:lnTo>
                  <a:lnTo>
                    <a:pt x="116" y="35"/>
                  </a:lnTo>
                  <a:lnTo>
                    <a:pt x="116" y="36"/>
                  </a:lnTo>
                  <a:lnTo>
                    <a:pt x="116" y="37"/>
                  </a:lnTo>
                  <a:lnTo>
                    <a:pt x="119" y="37"/>
                  </a:lnTo>
                  <a:lnTo>
                    <a:pt x="119" y="39"/>
                  </a:lnTo>
                  <a:lnTo>
                    <a:pt x="120" y="40"/>
                  </a:lnTo>
                  <a:lnTo>
                    <a:pt x="121" y="42"/>
                  </a:lnTo>
                  <a:lnTo>
                    <a:pt x="122" y="42"/>
                  </a:lnTo>
                  <a:lnTo>
                    <a:pt x="121" y="40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7" y="43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2" y="46"/>
                  </a:lnTo>
                  <a:lnTo>
                    <a:pt x="131" y="45"/>
                  </a:lnTo>
                  <a:lnTo>
                    <a:pt x="131" y="46"/>
                  </a:lnTo>
                  <a:lnTo>
                    <a:pt x="132" y="46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5" y="45"/>
                  </a:lnTo>
                  <a:lnTo>
                    <a:pt x="137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9" y="42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9" y="43"/>
                  </a:lnTo>
                  <a:lnTo>
                    <a:pt x="139" y="42"/>
                  </a:lnTo>
                  <a:lnTo>
                    <a:pt x="141" y="42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3" y="40"/>
                  </a:lnTo>
                  <a:lnTo>
                    <a:pt x="142" y="40"/>
                  </a:lnTo>
                  <a:lnTo>
                    <a:pt x="143" y="40"/>
                  </a:lnTo>
                  <a:lnTo>
                    <a:pt x="143" y="39"/>
                  </a:lnTo>
                  <a:lnTo>
                    <a:pt x="143" y="40"/>
                  </a:lnTo>
                  <a:lnTo>
                    <a:pt x="145" y="39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7" y="36"/>
                  </a:lnTo>
                  <a:lnTo>
                    <a:pt x="148" y="36"/>
                  </a:lnTo>
                  <a:lnTo>
                    <a:pt x="149" y="37"/>
                  </a:lnTo>
                  <a:lnTo>
                    <a:pt x="150" y="37"/>
                  </a:lnTo>
                  <a:lnTo>
                    <a:pt x="152" y="37"/>
                  </a:lnTo>
                  <a:lnTo>
                    <a:pt x="154" y="37"/>
                  </a:lnTo>
                  <a:lnTo>
                    <a:pt x="155" y="36"/>
                  </a:lnTo>
                  <a:lnTo>
                    <a:pt x="154" y="36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0" y="35"/>
                  </a:lnTo>
                  <a:lnTo>
                    <a:pt x="149" y="35"/>
                  </a:lnTo>
                  <a:lnTo>
                    <a:pt x="148" y="35"/>
                  </a:lnTo>
                  <a:lnTo>
                    <a:pt x="147" y="35"/>
                  </a:lnTo>
                  <a:lnTo>
                    <a:pt x="147" y="36"/>
                  </a:lnTo>
                  <a:lnTo>
                    <a:pt x="147" y="35"/>
                  </a:lnTo>
                  <a:lnTo>
                    <a:pt x="145" y="35"/>
                  </a:lnTo>
                  <a:lnTo>
                    <a:pt x="145" y="34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4"/>
                  </a:lnTo>
                  <a:lnTo>
                    <a:pt x="148" y="34"/>
                  </a:lnTo>
                  <a:lnTo>
                    <a:pt x="149" y="34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2"/>
                  </a:lnTo>
                  <a:lnTo>
                    <a:pt x="164" y="32"/>
                  </a:lnTo>
                  <a:lnTo>
                    <a:pt x="165" y="32"/>
                  </a:lnTo>
                  <a:lnTo>
                    <a:pt x="166" y="32"/>
                  </a:lnTo>
                  <a:lnTo>
                    <a:pt x="167" y="32"/>
                  </a:lnTo>
                  <a:lnTo>
                    <a:pt x="169" y="32"/>
                  </a:lnTo>
                  <a:lnTo>
                    <a:pt x="170" y="30"/>
                  </a:lnTo>
                  <a:lnTo>
                    <a:pt x="172" y="30"/>
                  </a:lnTo>
                  <a:lnTo>
                    <a:pt x="173" y="30"/>
                  </a:lnTo>
                  <a:lnTo>
                    <a:pt x="176" y="32"/>
                  </a:lnTo>
                  <a:lnTo>
                    <a:pt x="177" y="32"/>
                  </a:lnTo>
                  <a:lnTo>
                    <a:pt x="178" y="32"/>
                  </a:lnTo>
                  <a:lnTo>
                    <a:pt x="181" y="32"/>
                  </a:lnTo>
                  <a:lnTo>
                    <a:pt x="182" y="32"/>
                  </a:lnTo>
                  <a:lnTo>
                    <a:pt x="183" y="32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3" y="32"/>
                  </a:lnTo>
                  <a:lnTo>
                    <a:pt x="183" y="34"/>
                  </a:lnTo>
                  <a:lnTo>
                    <a:pt x="182" y="34"/>
                  </a:lnTo>
                  <a:lnTo>
                    <a:pt x="181" y="34"/>
                  </a:lnTo>
                  <a:lnTo>
                    <a:pt x="178" y="34"/>
                  </a:lnTo>
                  <a:lnTo>
                    <a:pt x="177" y="34"/>
                  </a:lnTo>
                  <a:lnTo>
                    <a:pt x="177" y="35"/>
                  </a:lnTo>
                  <a:lnTo>
                    <a:pt x="176" y="36"/>
                  </a:lnTo>
                  <a:lnTo>
                    <a:pt x="176" y="35"/>
                  </a:lnTo>
                  <a:lnTo>
                    <a:pt x="175" y="35"/>
                  </a:lnTo>
                  <a:lnTo>
                    <a:pt x="175" y="36"/>
                  </a:lnTo>
                  <a:lnTo>
                    <a:pt x="175" y="35"/>
                  </a:lnTo>
                  <a:lnTo>
                    <a:pt x="173" y="35"/>
                  </a:lnTo>
                  <a:lnTo>
                    <a:pt x="172" y="35"/>
                  </a:lnTo>
                  <a:lnTo>
                    <a:pt x="167" y="35"/>
                  </a:lnTo>
                  <a:lnTo>
                    <a:pt x="167" y="36"/>
                  </a:lnTo>
                  <a:lnTo>
                    <a:pt x="166" y="36"/>
                  </a:lnTo>
                  <a:lnTo>
                    <a:pt x="166" y="37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69" y="37"/>
                  </a:lnTo>
                  <a:lnTo>
                    <a:pt x="169" y="39"/>
                  </a:lnTo>
                  <a:lnTo>
                    <a:pt x="167" y="39"/>
                  </a:lnTo>
                  <a:lnTo>
                    <a:pt x="167" y="37"/>
                  </a:lnTo>
                  <a:lnTo>
                    <a:pt x="166" y="37"/>
                  </a:lnTo>
                  <a:lnTo>
                    <a:pt x="166" y="39"/>
                  </a:lnTo>
                  <a:lnTo>
                    <a:pt x="166" y="40"/>
                  </a:lnTo>
                  <a:lnTo>
                    <a:pt x="166" y="39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7" y="39"/>
                  </a:lnTo>
                  <a:lnTo>
                    <a:pt x="169" y="39"/>
                  </a:lnTo>
                  <a:lnTo>
                    <a:pt x="169" y="37"/>
                  </a:lnTo>
                  <a:lnTo>
                    <a:pt x="169" y="39"/>
                  </a:lnTo>
                  <a:lnTo>
                    <a:pt x="170" y="39"/>
                  </a:lnTo>
                  <a:lnTo>
                    <a:pt x="170" y="40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2" y="43"/>
                  </a:lnTo>
                  <a:lnTo>
                    <a:pt x="172" y="45"/>
                  </a:lnTo>
                  <a:lnTo>
                    <a:pt x="170" y="45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69" y="45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7" y="45"/>
                  </a:lnTo>
                  <a:lnTo>
                    <a:pt x="167" y="46"/>
                  </a:lnTo>
                  <a:lnTo>
                    <a:pt x="167" y="45"/>
                  </a:lnTo>
                  <a:lnTo>
                    <a:pt x="166" y="45"/>
                  </a:lnTo>
                  <a:lnTo>
                    <a:pt x="165" y="45"/>
                  </a:lnTo>
                  <a:lnTo>
                    <a:pt x="166" y="46"/>
                  </a:lnTo>
                  <a:lnTo>
                    <a:pt x="166" y="45"/>
                  </a:lnTo>
                  <a:lnTo>
                    <a:pt x="166" y="46"/>
                  </a:lnTo>
                  <a:lnTo>
                    <a:pt x="166" y="47"/>
                  </a:lnTo>
                  <a:lnTo>
                    <a:pt x="166" y="46"/>
                  </a:lnTo>
                  <a:lnTo>
                    <a:pt x="166" y="45"/>
                  </a:lnTo>
                  <a:lnTo>
                    <a:pt x="166" y="46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67" y="47"/>
                  </a:lnTo>
                  <a:lnTo>
                    <a:pt x="169" y="47"/>
                  </a:lnTo>
                  <a:lnTo>
                    <a:pt x="169" y="46"/>
                  </a:lnTo>
                  <a:lnTo>
                    <a:pt x="169" y="45"/>
                  </a:lnTo>
                  <a:lnTo>
                    <a:pt x="169" y="46"/>
                  </a:lnTo>
                  <a:lnTo>
                    <a:pt x="170" y="46"/>
                  </a:lnTo>
                  <a:lnTo>
                    <a:pt x="172" y="45"/>
                  </a:lnTo>
                  <a:lnTo>
                    <a:pt x="172" y="43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7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6" y="52"/>
                  </a:lnTo>
                  <a:lnTo>
                    <a:pt x="176" y="53"/>
                  </a:lnTo>
                  <a:lnTo>
                    <a:pt x="176" y="52"/>
                  </a:lnTo>
                  <a:lnTo>
                    <a:pt x="177" y="51"/>
                  </a:lnTo>
                  <a:lnTo>
                    <a:pt x="177" y="48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7" y="51"/>
                  </a:lnTo>
                  <a:lnTo>
                    <a:pt x="177" y="53"/>
                  </a:lnTo>
                  <a:lnTo>
                    <a:pt x="177" y="54"/>
                  </a:lnTo>
                  <a:lnTo>
                    <a:pt x="177" y="53"/>
                  </a:lnTo>
                  <a:lnTo>
                    <a:pt x="178" y="53"/>
                  </a:lnTo>
                  <a:lnTo>
                    <a:pt x="178" y="51"/>
                  </a:lnTo>
                  <a:lnTo>
                    <a:pt x="177" y="48"/>
                  </a:lnTo>
                  <a:lnTo>
                    <a:pt x="178" y="48"/>
                  </a:lnTo>
                  <a:lnTo>
                    <a:pt x="181" y="51"/>
                  </a:lnTo>
                  <a:lnTo>
                    <a:pt x="181" y="48"/>
                  </a:lnTo>
                  <a:lnTo>
                    <a:pt x="178" y="48"/>
                  </a:lnTo>
                  <a:lnTo>
                    <a:pt x="178" y="47"/>
                  </a:lnTo>
                  <a:lnTo>
                    <a:pt x="177" y="47"/>
                  </a:lnTo>
                  <a:lnTo>
                    <a:pt x="177" y="46"/>
                  </a:lnTo>
                  <a:lnTo>
                    <a:pt x="178" y="47"/>
                  </a:lnTo>
                  <a:lnTo>
                    <a:pt x="181" y="47"/>
                  </a:lnTo>
                  <a:lnTo>
                    <a:pt x="182" y="48"/>
                  </a:lnTo>
                  <a:lnTo>
                    <a:pt x="182" y="51"/>
                  </a:lnTo>
                  <a:lnTo>
                    <a:pt x="183" y="51"/>
                  </a:lnTo>
                  <a:lnTo>
                    <a:pt x="183" y="52"/>
                  </a:lnTo>
                  <a:lnTo>
                    <a:pt x="183" y="53"/>
                  </a:lnTo>
                  <a:lnTo>
                    <a:pt x="183" y="54"/>
                  </a:lnTo>
                  <a:lnTo>
                    <a:pt x="183" y="53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4" y="55"/>
                  </a:lnTo>
                  <a:lnTo>
                    <a:pt x="184" y="54"/>
                  </a:lnTo>
                  <a:lnTo>
                    <a:pt x="184" y="53"/>
                  </a:lnTo>
                  <a:lnTo>
                    <a:pt x="184" y="52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4" y="51"/>
                  </a:lnTo>
                  <a:lnTo>
                    <a:pt x="185" y="52"/>
                  </a:lnTo>
                  <a:lnTo>
                    <a:pt x="187" y="52"/>
                  </a:lnTo>
                  <a:lnTo>
                    <a:pt x="187" y="51"/>
                  </a:lnTo>
                  <a:lnTo>
                    <a:pt x="185" y="51"/>
                  </a:lnTo>
                  <a:lnTo>
                    <a:pt x="185" y="48"/>
                  </a:lnTo>
                  <a:lnTo>
                    <a:pt x="187" y="48"/>
                  </a:lnTo>
                  <a:lnTo>
                    <a:pt x="187" y="51"/>
                  </a:lnTo>
                  <a:lnTo>
                    <a:pt x="188" y="51"/>
                  </a:lnTo>
                  <a:lnTo>
                    <a:pt x="188" y="52"/>
                  </a:lnTo>
                  <a:lnTo>
                    <a:pt x="190" y="53"/>
                  </a:lnTo>
                  <a:lnTo>
                    <a:pt x="190" y="52"/>
                  </a:lnTo>
                  <a:lnTo>
                    <a:pt x="188" y="52"/>
                  </a:lnTo>
                  <a:lnTo>
                    <a:pt x="188" y="51"/>
                  </a:lnTo>
                  <a:lnTo>
                    <a:pt x="190" y="51"/>
                  </a:lnTo>
                  <a:lnTo>
                    <a:pt x="190" y="52"/>
                  </a:lnTo>
                  <a:lnTo>
                    <a:pt x="190" y="53"/>
                  </a:lnTo>
                  <a:lnTo>
                    <a:pt x="192" y="53"/>
                  </a:lnTo>
                  <a:lnTo>
                    <a:pt x="192" y="54"/>
                  </a:lnTo>
                  <a:lnTo>
                    <a:pt x="193" y="54"/>
                  </a:lnTo>
                  <a:lnTo>
                    <a:pt x="193" y="55"/>
                  </a:lnTo>
                  <a:lnTo>
                    <a:pt x="194" y="55"/>
                  </a:lnTo>
                  <a:lnTo>
                    <a:pt x="195" y="55"/>
                  </a:lnTo>
                  <a:lnTo>
                    <a:pt x="196" y="55"/>
                  </a:lnTo>
                  <a:lnTo>
                    <a:pt x="196" y="57"/>
                  </a:lnTo>
                  <a:lnTo>
                    <a:pt x="199" y="59"/>
                  </a:lnTo>
                  <a:lnTo>
                    <a:pt x="199" y="60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199" y="63"/>
                  </a:lnTo>
                  <a:lnTo>
                    <a:pt x="196" y="63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4" y="65"/>
                  </a:lnTo>
                  <a:lnTo>
                    <a:pt x="194" y="66"/>
                  </a:lnTo>
                  <a:lnTo>
                    <a:pt x="194" y="65"/>
                  </a:lnTo>
                  <a:lnTo>
                    <a:pt x="195" y="64"/>
                  </a:lnTo>
                  <a:lnTo>
                    <a:pt x="195" y="65"/>
                  </a:lnTo>
                  <a:lnTo>
                    <a:pt x="195" y="66"/>
                  </a:lnTo>
                  <a:lnTo>
                    <a:pt x="194" y="66"/>
                  </a:lnTo>
                  <a:lnTo>
                    <a:pt x="194" y="69"/>
                  </a:lnTo>
                  <a:lnTo>
                    <a:pt x="194" y="70"/>
                  </a:lnTo>
                  <a:lnTo>
                    <a:pt x="193" y="70"/>
                  </a:lnTo>
                  <a:lnTo>
                    <a:pt x="193" y="71"/>
                  </a:lnTo>
                  <a:lnTo>
                    <a:pt x="193" y="72"/>
                  </a:lnTo>
                  <a:lnTo>
                    <a:pt x="193" y="74"/>
                  </a:lnTo>
                  <a:lnTo>
                    <a:pt x="192" y="74"/>
                  </a:lnTo>
                  <a:lnTo>
                    <a:pt x="192" y="75"/>
                  </a:lnTo>
                  <a:lnTo>
                    <a:pt x="192" y="77"/>
                  </a:lnTo>
                  <a:lnTo>
                    <a:pt x="190" y="77"/>
                  </a:lnTo>
                  <a:lnTo>
                    <a:pt x="187" y="77"/>
                  </a:lnTo>
                  <a:lnTo>
                    <a:pt x="185" y="77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4" y="77"/>
                  </a:lnTo>
                  <a:lnTo>
                    <a:pt x="185" y="77"/>
                  </a:lnTo>
                  <a:lnTo>
                    <a:pt x="185" y="79"/>
                  </a:lnTo>
                  <a:lnTo>
                    <a:pt x="187" y="79"/>
                  </a:lnTo>
                  <a:lnTo>
                    <a:pt x="187" y="80"/>
                  </a:lnTo>
                  <a:lnTo>
                    <a:pt x="188" y="80"/>
                  </a:lnTo>
                  <a:lnTo>
                    <a:pt x="190" y="80"/>
                  </a:lnTo>
                  <a:lnTo>
                    <a:pt x="190" y="81"/>
                  </a:lnTo>
                  <a:lnTo>
                    <a:pt x="192" y="80"/>
                  </a:lnTo>
                  <a:lnTo>
                    <a:pt x="192" y="79"/>
                  </a:lnTo>
                  <a:lnTo>
                    <a:pt x="193" y="79"/>
                  </a:lnTo>
                  <a:lnTo>
                    <a:pt x="194" y="79"/>
                  </a:lnTo>
                  <a:lnTo>
                    <a:pt x="194" y="80"/>
                  </a:lnTo>
                  <a:lnTo>
                    <a:pt x="193" y="80"/>
                  </a:lnTo>
                  <a:lnTo>
                    <a:pt x="193" y="81"/>
                  </a:lnTo>
                  <a:lnTo>
                    <a:pt x="193" y="80"/>
                  </a:lnTo>
                  <a:lnTo>
                    <a:pt x="194" y="80"/>
                  </a:lnTo>
                  <a:lnTo>
                    <a:pt x="194" y="79"/>
                  </a:lnTo>
                  <a:lnTo>
                    <a:pt x="195" y="79"/>
                  </a:lnTo>
                  <a:lnTo>
                    <a:pt x="195" y="77"/>
                  </a:lnTo>
                  <a:lnTo>
                    <a:pt x="196" y="77"/>
                  </a:lnTo>
                  <a:lnTo>
                    <a:pt x="200" y="77"/>
                  </a:lnTo>
                  <a:lnTo>
                    <a:pt x="201" y="77"/>
                  </a:lnTo>
                  <a:lnTo>
                    <a:pt x="201" y="79"/>
                  </a:lnTo>
                  <a:lnTo>
                    <a:pt x="202" y="79"/>
                  </a:lnTo>
                  <a:lnTo>
                    <a:pt x="204" y="77"/>
                  </a:lnTo>
                  <a:lnTo>
                    <a:pt x="204" y="75"/>
                  </a:lnTo>
                  <a:lnTo>
                    <a:pt x="205" y="75"/>
                  </a:lnTo>
                  <a:lnTo>
                    <a:pt x="207" y="75"/>
                  </a:lnTo>
                  <a:lnTo>
                    <a:pt x="209" y="77"/>
                  </a:lnTo>
                  <a:lnTo>
                    <a:pt x="210" y="77"/>
                  </a:lnTo>
                  <a:close/>
                  <a:moveTo>
                    <a:pt x="194" y="77"/>
                  </a:moveTo>
                  <a:lnTo>
                    <a:pt x="195" y="77"/>
                  </a:lnTo>
                  <a:lnTo>
                    <a:pt x="194" y="79"/>
                  </a:lnTo>
                  <a:lnTo>
                    <a:pt x="194" y="77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2" y="79"/>
                  </a:lnTo>
                  <a:lnTo>
                    <a:pt x="190" y="79"/>
                  </a:lnTo>
                  <a:lnTo>
                    <a:pt x="192" y="77"/>
                  </a:lnTo>
                  <a:lnTo>
                    <a:pt x="193" y="79"/>
                  </a:lnTo>
                  <a:lnTo>
                    <a:pt x="193" y="77"/>
                  </a:lnTo>
                  <a:lnTo>
                    <a:pt x="194" y="77"/>
                  </a:lnTo>
                  <a:close/>
                  <a:moveTo>
                    <a:pt x="196" y="66"/>
                  </a:moveTo>
                  <a:lnTo>
                    <a:pt x="196" y="69"/>
                  </a:lnTo>
                  <a:lnTo>
                    <a:pt x="199" y="69"/>
                  </a:lnTo>
                  <a:lnTo>
                    <a:pt x="196" y="69"/>
                  </a:lnTo>
                  <a:lnTo>
                    <a:pt x="196" y="70"/>
                  </a:lnTo>
                  <a:lnTo>
                    <a:pt x="195" y="71"/>
                  </a:lnTo>
                  <a:lnTo>
                    <a:pt x="194" y="71"/>
                  </a:lnTo>
                  <a:lnTo>
                    <a:pt x="195" y="70"/>
                  </a:lnTo>
                  <a:lnTo>
                    <a:pt x="195" y="69"/>
                  </a:lnTo>
                  <a:lnTo>
                    <a:pt x="196" y="69"/>
                  </a:lnTo>
                  <a:lnTo>
                    <a:pt x="196" y="66"/>
                  </a:lnTo>
                  <a:close/>
                  <a:moveTo>
                    <a:pt x="194" y="70"/>
                  </a:moveTo>
                  <a:lnTo>
                    <a:pt x="194" y="69"/>
                  </a:lnTo>
                  <a:lnTo>
                    <a:pt x="195" y="69"/>
                  </a:lnTo>
                  <a:lnTo>
                    <a:pt x="195" y="66"/>
                  </a:lnTo>
                  <a:lnTo>
                    <a:pt x="196" y="66"/>
                  </a:lnTo>
                  <a:lnTo>
                    <a:pt x="199" y="65"/>
                  </a:lnTo>
                  <a:lnTo>
                    <a:pt x="199" y="66"/>
                  </a:lnTo>
                  <a:lnTo>
                    <a:pt x="196" y="66"/>
                  </a:lnTo>
                  <a:lnTo>
                    <a:pt x="195" y="66"/>
                  </a:lnTo>
                  <a:lnTo>
                    <a:pt x="194" y="70"/>
                  </a:lnTo>
                  <a:close/>
                  <a:moveTo>
                    <a:pt x="196" y="65"/>
                  </a:moveTo>
                  <a:lnTo>
                    <a:pt x="196" y="66"/>
                  </a:lnTo>
                  <a:lnTo>
                    <a:pt x="195" y="66"/>
                  </a:lnTo>
                  <a:lnTo>
                    <a:pt x="196" y="65"/>
                  </a:lnTo>
                  <a:lnTo>
                    <a:pt x="196" y="64"/>
                  </a:lnTo>
                  <a:lnTo>
                    <a:pt x="199" y="64"/>
                  </a:lnTo>
                  <a:lnTo>
                    <a:pt x="199" y="65"/>
                  </a:lnTo>
                  <a:lnTo>
                    <a:pt x="196" y="65"/>
                  </a:lnTo>
                  <a:close/>
                  <a:moveTo>
                    <a:pt x="199" y="64"/>
                  </a:moveTo>
                  <a:lnTo>
                    <a:pt x="199" y="63"/>
                  </a:lnTo>
                  <a:lnTo>
                    <a:pt x="200" y="63"/>
                  </a:lnTo>
                  <a:lnTo>
                    <a:pt x="200" y="64"/>
                  </a:lnTo>
                  <a:lnTo>
                    <a:pt x="199" y="64"/>
                  </a:lnTo>
                  <a:lnTo>
                    <a:pt x="199" y="65"/>
                  </a:lnTo>
                  <a:lnTo>
                    <a:pt x="199" y="64"/>
                  </a:lnTo>
                  <a:close/>
                  <a:moveTo>
                    <a:pt x="150" y="29"/>
                  </a:moveTo>
                  <a:lnTo>
                    <a:pt x="150" y="30"/>
                  </a:lnTo>
                  <a:lnTo>
                    <a:pt x="152" y="30"/>
                  </a:lnTo>
                  <a:lnTo>
                    <a:pt x="152" y="32"/>
                  </a:lnTo>
                  <a:lnTo>
                    <a:pt x="150" y="30"/>
                  </a:lnTo>
                  <a:lnTo>
                    <a:pt x="150" y="29"/>
                  </a:lnTo>
                  <a:close/>
                  <a:moveTo>
                    <a:pt x="131" y="26"/>
                  </a:moveTo>
                  <a:lnTo>
                    <a:pt x="132" y="26"/>
                  </a:lnTo>
                  <a:lnTo>
                    <a:pt x="131" y="26"/>
                  </a:lnTo>
                  <a:lnTo>
                    <a:pt x="132" y="28"/>
                  </a:lnTo>
                  <a:lnTo>
                    <a:pt x="131" y="28"/>
                  </a:lnTo>
                  <a:lnTo>
                    <a:pt x="130" y="28"/>
                  </a:lnTo>
                  <a:lnTo>
                    <a:pt x="128" y="28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1" y="26"/>
                  </a:lnTo>
                  <a:close/>
                  <a:moveTo>
                    <a:pt x="154" y="22"/>
                  </a:moveTo>
                  <a:lnTo>
                    <a:pt x="154" y="24"/>
                  </a:lnTo>
                  <a:lnTo>
                    <a:pt x="154" y="25"/>
                  </a:lnTo>
                  <a:lnTo>
                    <a:pt x="154" y="26"/>
                  </a:lnTo>
                  <a:lnTo>
                    <a:pt x="152" y="28"/>
                  </a:lnTo>
                  <a:lnTo>
                    <a:pt x="150" y="28"/>
                  </a:lnTo>
                  <a:lnTo>
                    <a:pt x="149" y="29"/>
                  </a:lnTo>
                  <a:lnTo>
                    <a:pt x="149" y="28"/>
                  </a:lnTo>
                  <a:lnTo>
                    <a:pt x="149" y="26"/>
                  </a:lnTo>
                  <a:lnTo>
                    <a:pt x="148" y="26"/>
                  </a:lnTo>
                  <a:lnTo>
                    <a:pt x="147" y="26"/>
                  </a:lnTo>
                  <a:lnTo>
                    <a:pt x="145" y="26"/>
                  </a:lnTo>
                  <a:lnTo>
                    <a:pt x="145" y="25"/>
                  </a:lnTo>
                  <a:lnTo>
                    <a:pt x="147" y="25"/>
                  </a:lnTo>
                  <a:lnTo>
                    <a:pt x="147" y="24"/>
                  </a:lnTo>
                  <a:lnTo>
                    <a:pt x="148" y="24"/>
                  </a:lnTo>
                  <a:lnTo>
                    <a:pt x="148" y="25"/>
                  </a:lnTo>
                  <a:lnTo>
                    <a:pt x="149" y="25"/>
                  </a:lnTo>
                  <a:lnTo>
                    <a:pt x="149" y="26"/>
                  </a:lnTo>
                  <a:lnTo>
                    <a:pt x="150" y="26"/>
                  </a:lnTo>
                  <a:lnTo>
                    <a:pt x="150" y="25"/>
                  </a:lnTo>
                  <a:lnTo>
                    <a:pt x="150" y="24"/>
                  </a:lnTo>
                  <a:lnTo>
                    <a:pt x="152" y="24"/>
                  </a:lnTo>
                  <a:lnTo>
                    <a:pt x="152" y="22"/>
                  </a:lnTo>
                  <a:lnTo>
                    <a:pt x="154" y="22"/>
                  </a:lnTo>
                  <a:close/>
                  <a:moveTo>
                    <a:pt x="112" y="9"/>
                  </a:moveTo>
                  <a:lnTo>
                    <a:pt x="110" y="9"/>
                  </a:lnTo>
                  <a:lnTo>
                    <a:pt x="112" y="9"/>
                  </a:lnTo>
                  <a:lnTo>
                    <a:pt x="112" y="8"/>
                  </a:lnTo>
                  <a:lnTo>
                    <a:pt x="112" y="9"/>
                  </a:lnTo>
                  <a:close/>
                  <a:moveTo>
                    <a:pt x="119" y="8"/>
                  </a:moveTo>
                  <a:lnTo>
                    <a:pt x="120" y="8"/>
                  </a:lnTo>
                  <a:lnTo>
                    <a:pt x="119" y="9"/>
                  </a:lnTo>
                  <a:lnTo>
                    <a:pt x="119" y="8"/>
                  </a:lnTo>
                  <a:close/>
                  <a:moveTo>
                    <a:pt x="142" y="7"/>
                  </a:moveTo>
                  <a:lnTo>
                    <a:pt x="143" y="7"/>
                  </a:lnTo>
                  <a:lnTo>
                    <a:pt x="143" y="8"/>
                  </a:lnTo>
                  <a:lnTo>
                    <a:pt x="142" y="8"/>
                  </a:lnTo>
                  <a:lnTo>
                    <a:pt x="142" y="7"/>
                  </a:lnTo>
                  <a:close/>
                  <a:moveTo>
                    <a:pt x="109" y="9"/>
                  </a:moveTo>
                  <a:lnTo>
                    <a:pt x="110" y="9"/>
                  </a:lnTo>
                  <a:lnTo>
                    <a:pt x="109" y="9"/>
                  </a:lnTo>
                  <a:lnTo>
                    <a:pt x="107" y="9"/>
                  </a:lnTo>
                  <a:lnTo>
                    <a:pt x="109" y="9"/>
                  </a:lnTo>
                  <a:close/>
                  <a:moveTo>
                    <a:pt x="110" y="7"/>
                  </a:moveTo>
                  <a:lnTo>
                    <a:pt x="109" y="7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10" y="7"/>
                  </a:lnTo>
                  <a:close/>
                  <a:moveTo>
                    <a:pt x="95" y="6"/>
                  </a:moveTo>
                  <a:lnTo>
                    <a:pt x="96" y="6"/>
                  </a:lnTo>
                  <a:lnTo>
                    <a:pt x="95" y="6"/>
                  </a:lnTo>
                  <a:close/>
                  <a:moveTo>
                    <a:pt x="188" y="77"/>
                  </a:moveTo>
                  <a:lnTo>
                    <a:pt x="190" y="77"/>
                  </a:lnTo>
                  <a:lnTo>
                    <a:pt x="190" y="79"/>
                  </a:lnTo>
                  <a:lnTo>
                    <a:pt x="190" y="80"/>
                  </a:lnTo>
                  <a:lnTo>
                    <a:pt x="190" y="79"/>
                  </a:lnTo>
                  <a:lnTo>
                    <a:pt x="188" y="79"/>
                  </a:lnTo>
                  <a:lnTo>
                    <a:pt x="187" y="79"/>
                  </a:lnTo>
                  <a:lnTo>
                    <a:pt x="185" y="77"/>
                  </a:lnTo>
                  <a:lnTo>
                    <a:pt x="187" y="77"/>
                  </a:lnTo>
                  <a:lnTo>
                    <a:pt x="188" y="77"/>
                  </a:lnTo>
                  <a:close/>
                  <a:moveTo>
                    <a:pt x="199" y="74"/>
                  </a:moveTo>
                  <a:lnTo>
                    <a:pt x="200" y="74"/>
                  </a:lnTo>
                  <a:lnTo>
                    <a:pt x="200" y="72"/>
                  </a:lnTo>
                  <a:lnTo>
                    <a:pt x="200" y="74"/>
                  </a:lnTo>
                  <a:lnTo>
                    <a:pt x="200" y="75"/>
                  </a:lnTo>
                  <a:lnTo>
                    <a:pt x="201" y="74"/>
                  </a:lnTo>
                  <a:lnTo>
                    <a:pt x="201" y="75"/>
                  </a:lnTo>
                  <a:lnTo>
                    <a:pt x="200" y="75"/>
                  </a:lnTo>
                  <a:lnTo>
                    <a:pt x="199" y="75"/>
                  </a:lnTo>
                  <a:lnTo>
                    <a:pt x="199" y="74"/>
                  </a:lnTo>
                  <a:close/>
                  <a:moveTo>
                    <a:pt x="195" y="71"/>
                  </a:moveTo>
                  <a:lnTo>
                    <a:pt x="196" y="71"/>
                  </a:lnTo>
                  <a:lnTo>
                    <a:pt x="199" y="71"/>
                  </a:lnTo>
                  <a:lnTo>
                    <a:pt x="200" y="70"/>
                  </a:lnTo>
                  <a:lnTo>
                    <a:pt x="200" y="71"/>
                  </a:lnTo>
                  <a:lnTo>
                    <a:pt x="200" y="72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199" y="75"/>
                  </a:lnTo>
                  <a:lnTo>
                    <a:pt x="196" y="75"/>
                  </a:lnTo>
                  <a:lnTo>
                    <a:pt x="195" y="75"/>
                  </a:lnTo>
                  <a:lnTo>
                    <a:pt x="194" y="75"/>
                  </a:lnTo>
                  <a:lnTo>
                    <a:pt x="193" y="75"/>
                  </a:lnTo>
                  <a:lnTo>
                    <a:pt x="193" y="77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3" y="75"/>
                  </a:lnTo>
                  <a:lnTo>
                    <a:pt x="193" y="74"/>
                  </a:lnTo>
                  <a:lnTo>
                    <a:pt x="193" y="72"/>
                  </a:lnTo>
                  <a:lnTo>
                    <a:pt x="194" y="72"/>
                  </a:lnTo>
                  <a:lnTo>
                    <a:pt x="195" y="71"/>
                  </a:lnTo>
                  <a:close/>
                  <a:moveTo>
                    <a:pt x="176" y="48"/>
                  </a:moveTo>
                  <a:lnTo>
                    <a:pt x="176" y="51"/>
                  </a:lnTo>
                  <a:lnTo>
                    <a:pt x="175" y="51"/>
                  </a:lnTo>
                  <a:lnTo>
                    <a:pt x="175" y="48"/>
                  </a:lnTo>
                  <a:lnTo>
                    <a:pt x="176" y="48"/>
                  </a:lnTo>
                  <a:close/>
                  <a:moveTo>
                    <a:pt x="175" y="47"/>
                  </a:moveTo>
                  <a:lnTo>
                    <a:pt x="175" y="46"/>
                  </a:lnTo>
                  <a:lnTo>
                    <a:pt x="175" y="47"/>
                  </a:lnTo>
                  <a:close/>
                  <a:moveTo>
                    <a:pt x="177" y="46"/>
                  </a:moveTo>
                  <a:lnTo>
                    <a:pt x="177" y="47"/>
                  </a:lnTo>
                  <a:lnTo>
                    <a:pt x="176" y="47"/>
                  </a:lnTo>
                  <a:lnTo>
                    <a:pt x="176" y="46"/>
                  </a:lnTo>
                  <a:lnTo>
                    <a:pt x="177" y="46"/>
                  </a:lnTo>
                  <a:close/>
                  <a:moveTo>
                    <a:pt x="170" y="39"/>
                  </a:moveTo>
                  <a:lnTo>
                    <a:pt x="172" y="39"/>
                  </a:lnTo>
                  <a:lnTo>
                    <a:pt x="172" y="40"/>
                  </a:lnTo>
                  <a:lnTo>
                    <a:pt x="170" y="40"/>
                  </a:lnTo>
                  <a:lnTo>
                    <a:pt x="170" y="39"/>
                  </a:lnTo>
                  <a:lnTo>
                    <a:pt x="169" y="37"/>
                  </a:lnTo>
                  <a:lnTo>
                    <a:pt x="169" y="36"/>
                  </a:lnTo>
                  <a:lnTo>
                    <a:pt x="170" y="37"/>
                  </a:lnTo>
                  <a:lnTo>
                    <a:pt x="170" y="39"/>
                  </a:lnTo>
                  <a:close/>
                  <a:moveTo>
                    <a:pt x="148" y="29"/>
                  </a:moveTo>
                  <a:lnTo>
                    <a:pt x="148" y="30"/>
                  </a:lnTo>
                  <a:lnTo>
                    <a:pt x="147" y="29"/>
                  </a:lnTo>
                  <a:lnTo>
                    <a:pt x="148" y="2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126">
              <a:extLst>
                <a:ext uri="{FF2B5EF4-FFF2-40B4-BE49-F238E27FC236}">
                  <a16:creationId xmlns:a16="http://schemas.microsoft.com/office/drawing/2014/main" id="{E17559FE-F212-C6BA-F382-937CFBA6DA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863" y="987425"/>
              <a:ext cx="977900" cy="369888"/>
            </a:xfrm>
            <a:custGeom>
              <a:avLst/>
              <a:gdLst>
                <a:gd name="T0" fmla="*/ 251 w 616"/>
                <a:gd name="T1" fmla="*/ 184 h 233"/>
                <a:gd name="T2" fmla="*/ 228 w 616"/>
                <a:gd name="T3" fmla="*/ 198 h 233"/>
                <a:gd name="T4" fmla="*/ 215 w 616"/>
                <a:gd name="T5" fmla="*/ 218 h 233"/>
                <a:gd name="T6" fmla="*/ 191 w 616"/>
                <a:gd name="T7" fmla="*/ 230 h 233"/>
                <a:gd name="T8" fmla="*/ 190 w 616"/>
                <a:gd name="T9" fmla="*/ 216 h 233"/>
                <a:gd name="T10" fmla="*/ 169 w 616"/>
                <a:gd name="T11" fmla="*/ 216 h 233"/>
                <a:gd name="T12" fmla="*/ 155 w 616"/>
                <a:gd name="T13" fmla="*/ 210 h 233"/>
                <a:gd name="T14" fmla="*/ 146 w 616"/>
                <a:gd name="T15" fmla="*/ 198 h 233"/>
                <a:gd name="T16" fmla="*/ 144 w 616"/>
                <a:gd name="T17" fmla="*/ 181 h 233"/>
                <a:gd name="T18" fmla="*/ 145 w 616"/>
                <a:gd name="T19" fmla="*/ 167 h 233"/>
                <a:gd name="T20" fmla="*/ 143 w 616"/>
                <a:gd name="T21" fmla="*/ 163 h 233"/>
                <a:gd name="T22" fmla="*/ 133 w 616"/>
                <a:gd name="T23" fmla="*/ 156 h 233"/>
                <a:gd name="T24" fmla="*/ 158 w 616"/>
                <a:gd name="T25" fmla="*/ 139 h 233"/>
                <a:gd name="T26" fmla="*/ 138 w 616"/>
                <a:gd name="T27" fmla="*/ 141 h 233"/>
                <a:gd name="T28" fmla="*/ 128 w 616"/>
                <a:gd name="T29" fmla="*/ 135 h 233"/>
                <a:gd name="T30" fmla="*/ 158 w 616"/>
                <a:gd name="T31" fmla="*/ 127 h 233"/>
                <a:gd name="T32" fmla="*/ 160 w 616"/>
                <a:gd name="T33" fmla="*/ 125 h 233"/>
                <a:gd name="T34" fmla="*/ 163 w 616"/>
                <a:gd name="T35" fmla="*/ 120 h 233"/>
                <a:gd name="T36" fmla="*/ 177 w 616"/>
                <a:gd name="T37" fmla="*/ 107 h 233"/>
                <a:gd name="T38" fmla="*/ 179 w 616"/>
                <a:gd name="T39" fmla="*/ 97 h 233"/>
                <a:gd name="T40" fmla="*/ 167 w 616"/>
                <a:gd name="T41" fmla="*/ 85 h 233"/>
                <a:gd name="T42" fmla="*/ 144 w 616"/>
                <a:gd name="T43" fmla="*/ 79 h 233"/>
                <a:gd name="T44" fmla="*/ 141 w 616"/>
                <a:gd name="T45" fmla="*/ 62 h 233"/>
                <a:gd name="T46" fmla="*/ 97 w 616"/>
                <a:gd name="T47" fmla="*/ 45 h 233"/>
                <a:gd name="T48" fmla="*/ 29 w 616"/>
                <a:gd name="T49" fmla="*/ 42 h 233"/>
                <a:gd name="T50" fmla="*/ 23 w 616"/>
                <a:gd name="T51" fmla="*/ 34 h 233"/>
                <a:gd name="T52" fmla="*/ 81 w 616"/>
                <a:gd name="T53" fmla="*/ 23 h 233"/>
                <a:gd name="T54" fmla="*/ 132 w 616"/>
                <a:gd name="T55" fmla="*/ 8 h 233"/>
                <a:gd name="T56" fmla="*/ 243 w 616"/>
                <a:gd name="T57" fmla="*/ 10 h 233"/>
                <a:gd name="T58" fmla="*/ 327 w 616"/>
                <a:gd name="T59" fmla="*/ 5 h 233"/>
                <a:gd name="T60" fmla="*/ 354 w 616"/>
                <a:gd name="T61" fmla="*/ 5 h 233"/>
                <a:gd name="T62" fmla="*/ 476 w 616"/>
                <a:gd name="T63" fmla="*/ 1 h 233"/>
                <a:gd name="T64" fmla="*/ 506 w 616"/>
                <a:gd name="T65" fmla="*/ 5 h 233"/>
                <a:gd name="T66" fmla="*/ 490 w 616"/>
                <a:gd name="T67" fmla="*/ 10 h 233"/>
                <a:gd name="T68" fmla="*/ 600 w 616"/>
                <a:gd name="T69" fmla="*/ 10 h 233"/>
                <a:gd name="T70" fmla="*/ 537 w 616"/>
                <a:gd name="T71" fmla="*/ 21 h 233"/>
                <a:gd name="T72" fmla="*/ 542 w 616"/>
                <a:gd name="T73" fmla="*/ 41 h 233"/>
                <a:gd name="T74" fmla="*/ 517 w 616"/>
                <a:gd name="T75" fmla="*/ 45 h 233"/>
                <a:gd name="T76" fmla="*/ 515 w 616"/>
                <a:gd name="T77" fmla="*/ 59 h 233"/>
                <a:gd name="T78" fmla="*/ 481 w 616"/>
                <a:gd name="T79" fmla="*/ 68 h 233"/>
                <a:gd name="T80" fmla="*/ 441 w 616"/>
                <a:gd name="T81" fmla="*/ 74 h 233"/>
                <a:gd name="T82" fmla="*/ 490 w 616"/>
                <a:gd name="T83" fmla="*/ 91 h 233"/>
                <a:gd name="T84" fmla="*/ 447 w 616"/>
                <a:gd name="T85" fmla="*/ 87 h 233"/>
                <a:gd name="T86" fmla="*/ 419 w 616"/>
                <a:gd name="T87" fmla="*/ 98 h 233"/>
                <a:gd name="T88" fmla="*/ 476 w 616"/>
                <a:gd name="T89" fmla="*/ 106 h 233"/>
                <a:gd name="T90" fmla="*/ 423 w 616"/>
                <a:gd name="T91" fmla="*/ 120 h 233"/>
                <a:gd name="T92" fmla="*/ 361 w 616"/>
                <a:gd name="T93" fmla="*/ 131 h 233"/>
                <a:gd name="T94" fmla="*/ 321 w 616"/>
                <a:gd name="T95" fmla="*/ 152 h 233"/>
                <a:gd name="T96" fmla="*/ 287 w 616"/>
                <a:gd name="T97" fmla="*/ 156 h 233"/>
                <a:gd name="T98" fmla="*/ 186 w 616"/>
                <a:gd name="T99" fmla="*/ 223 h 233"/>
                <a:gd name="T100" fmla="*/ 138 w 616"/>
                <a:gd name="T101" fmla="*/ 187 h 233"/>
                <a:gd name="T102" fmla="*/ 200 w 616"/>
                <a:gd name="T103" fmla="*/ 229 h 233"/>
                <a:gd name="T104" fmla="*/ 135 w 616"/>
                <a:gd name="T105" fmla="*/ 183 h 233"/>
                <a:gd name="T106" fmla="*/ 300 w 616"/>
                <a:gd name="T107" fmla="*/ 152 h 233"/>
                <a:gd name="T108" fmla="*/ 171 w 616"/>
                <a:gd name="T109" fmla="*/ 107 h 233"/>
                <a:gd name="T110" fmla="*/ 138 w 616"/>
                <a:gd name="T111" fmla="*/ 99 h 233"/>
                <a:gd name="T112" fmla="*/ 145 w 616"/>
                <a:gd name="T113" fmla="*/ 78 h 233"/>
                <a:gd name="T114" fmla="*/ 231 w 616"/>
                <a:gd name="T115" fmla="*/ 8 h 233"/>
                <a:gd name="T116" fmla="*/ 445 w 616"/>
                <a:gd name="T117" fmla="*/ 99 h 233"/>
                <a:gd name="T118" fmla="*/ 485 w 616"/>
                <a:gd name="T119" fmla="*/ 74 h 233"/>
                <a:gd name="T120" fmla="*/ 471 w 616"/>
                <a:gd name="T121" fmla="*/ 73 h 233"/>
                <a:gd name="T122" fmla="*/ 545 w 616"/>
                <a:gd name="T123" fmla="*/ 55 h 233"/>
                <a:gd name="T124" fmla="*/ 537 w 616"/>
                <a:gd name="T125" fmla="*/ 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6" h="233">
                  <a:moveTo>
                    <a:pt x="262" y="161"/>
                  </a:moveTo>
                  <a:lnTo>
                    <a:pt x="260" y="161"/>
                  </a:lnTo>
                  <a:lnTo>
                    <a:pt x="259" y="161"/>
                  </a:lnTo>
                  <a:lnTo>
                    <a:pt x="260" y="161"/>
                  </a:lnTo>
                  <a:lnTo>
                    <a:pt x="260" y="163"/>
                  </a:lnTo>
                  <a:lnTo>
                    <a:pt x="259" y="163"/>
                  </a:lnTo>
                  <a:lnTo>
                    <a:pt x="259" y="165"/>
                  </a:lnTo>
                  <a:lnTo>
                    <a:pt x="260" y="165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6"/>
                  </a:lnTo>
                  <a:lnTo>
                    <a:pt x="263" y="166"/>
                  </a:lnTo>
                  <a:lnTo>
                    <a:pt x="262" y="167"/>
                  </a:lnTo>
                  <a:lnTo>
                    <a:pt x="263" y="167"/>
                  </a:lnTo>
                  <a:lnTo>
                    <a:pt x="263" y="169"/>
                  </a:lnTo>
                  <a:lnTo>
                    <a:pt x="262" y="170"/>
                  </a:lnTo>
                  <a:lnTo>
                    <a:pt x="263" y="170"/>
                  </a:lnTo>
                  <a:lnTo>
                    <a:pt x="265" y="170"/>
                  </a:lnTo>
                  <a:lnTo>
                    <a:pt x="265" y="171"/>
                  </a:lnTo>
                  <a:lnTo>
                    <a:pt x="263" y="171"/>
                  </a:lnTo>
                  <a:lnTo>
                    <a:pt x="262" y="171"/>
                  </a:lnTo>
                  <a:lnTo>
                    <a:pt x="262" y="170"/>
                  </a:lnTo>
                  <a:lnTo>
                    <a:pt x="260" y="171"/>
                  </a:lnTo>
                  <a:lnTo>
                    <a:pt x="260" y="170"/>
                  </a:lnTo>
                  <a:lnTo>
                    <a:pt x="260" y="171"/>
                  </a:lnTo>
                  <a:lnTo>
                    <a:pt x="260" y="170"/>
                  </a:lnTo>
                  <a:lnTo>
                    <a:pt x="259" y="170"/>
                  </a:lnTo>
                  <a:lnTo>
                    <a:pt x="258" y="171"/>
                  </a:lnTo>
                  <a:lnTo>
                    <a:pt x="257" y="171"/>
                  </a:lnTo>
                  <a:lnTo>
                    <a:pt x="253" y="171"/>
                  </a:lnTo>
                  <a:lnTo>
                    <a:pt x="252" y="171"/>
                  </a:lnTo>
                  <a:lnTo>
                    <a:pt x="251" y="171"/>
                  </a:lnTo>
                  <a:lnTo>
                    <a:pt x="251" y="173"/>
                  </a:lnTo>
                  <a:lnTo>
                    <a:pt x="252" y="173"/>
                  </a:lnTo>
                  <a:lnTo>
                    <a:pt x="251" y="173"/>
                  </a:lnTo>
                  <a:lnTo>
                    <a:pt x="252" y="173"/>
                  </a:lnTo>
                  <a:lnTo>
                    <a:pt x="254" y="175"/>
                  </a:lnTo>
                  <a:lnTo>
                    <a:pt x="257" y="175"/>
                  </a:lnTo>
                  <a:lnTo>
                    <a:pt x="258" y="175"/>
                  </a:lnTo>
                  <a:lnTo>
                    <a:pt x="258" y="173"/>
                  </a:lnTo>
                  <a:lnTo>
                    <a:pt x="258" y="175"/>
                  </a:lnTo>
                  <a:lnTo>
                    <a:pt x="258" y="173"/>
                  </a:lnTo>
                  <a:lnTo>
                    <a:pt x="259" y="173"/>
                  </a:lnTo>
                  <a:lnTo>
                    <a:pt x="259" y="175"/>
                  </a:lnTo>
                  <a:lnTo>
                    <a:pt x="260" y="175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8" y="177"/>
                  </a:lnTo>
                  <a:lnTo>
                    <a:pt x="259" y="177"/>
                  </a:lnTo>
                  <a:lnTo>
                    <a:pt x="259" y="176"/>
                  </a:lnTo>
                  <a:lnTo>
                    <a:pt x="259" y="177"/>
                  </a:lnTo>
                  <a:lnTo>
                    <a:pt x="259" y="178"/>
                  </a:lnTo>
                  <a:lnTo>
                    <a:pt x="259" y="180"/>
                  </a:lnTo>
                  <a:lnTo>
                    <a:pt x="258" y="180"/>
                  </a:lnTo>
                  <a:lnTo>
                    <a:pt x="259" y="180"/>
                  </a:lnTo>
                  <a:lnTo>
                    <a:pt x="258" y="180"/>
                  </a:lnTo>
                  <a:lnTo>
                    <a:pt x="253" y="180"/>
                  </a:lnTo>
                  <a:lnTo>
                    <a:pt x="252" y="178"/>
                  </a:lnTo>
                  <a:lnTo>
                    <a:pt x="251" y="178"/>
                  </a:lnTo>
                  <a:lnTo>
                    <a:pt x="249" y="178"/>
                  </a:lnTo>
                  <a:lnTo>
                    <a:pt x="249" y="177"/>
                  </a:lnTo>
                  <a:lnTo>
                    <a:pt x="249" y="178"/>
                  </a:lnTo>
                  <a:lnTo>
                    <a:pt x="248" y="178"/>
                  </a:lnTo>
                  <a:lnTo>
                    <a:pt x="249" y="178"/>
                  </a:lnTo>
                  <a:lnTo>
                    <a:pt x="251" y="178"/>
                  </a:lnTo>
                  <a:lnTo>
                    <a:pt x="251" y="180"/>
                  </a:lnTo>
                  <a:lnTo>
                    <a:pt x="252" y="180"/>
                  </a:lnTo>
                  <a:lnTo>
                    <a:pt x="254" y="180"/>
                  </a:lnTo>
                  <a:lnTo>
                    <a:pt x="254" y="181"/>
                  </a:lnTo>
                  <a:lnTo>
                    <a:pt x="257" y="181"/>
                  </a:lnTo>
                  <a:lnTo>
                    <a:pt x="257" y="183"/>
                  </a:lnTo>
                  <a:lnTo>
                    <a:pt x="254" y="183"/>
                  </a:lnTo>
                  <a:lnTo>
                    <a:pt x="254" y="181"/>
                  </a:lnTo>
                  <a:lnTo>
                    <a:pt x="254" y="183"/>
                  </a:lnTo>
                  <a:lnTo>
                    <a:pt x="253" y="181"/>
                  </a:lnTo>
                  <a:lnTo>
                    <a:pt x="252" y="183"/>
                  </a:lnTo>
                  <a:lnTo>
                    <a:pt x="252" y="181"/>
                  </a:lnTo>
                  <a:lnTo>
                    <a:pt x="252" y="183"/>
                  </a:lnTo>
                  <a:lnTo>
                    <a:pt x="253" y="183"/>
                  </a:lnTo>
                  <a:lnTo>
                    <a:pt x="252" y="183"/>
                  </a:lnTo>
                  <a:lnTo>
                    <a:pt x="251" y="181"/>
                  </a:lnTo>
                  <a:lnTo>
                    <a:pt x="249" y="181"/>
                  </a:lnTo>
                  <a:lnTo>
                    <a:pt x="251" y="181"/>
                  </a:lnTo>
                  <a:lnTo>
                    <a:pt x="251" y="183"/>
                  </a:lnTo>
                  <a:lnTo>
                    <a:pt x="252" y="183"/>
                  </a:lnTo>
                  <a:lnTo>
                    <a:pt x="252" y="184"/>
                  </a:lnTo>
                  <a:lnTo>
                    <a:pt x="251" y="184"/>
                  </a:lnTo>
                  <a:lnTo>
                    <a:pt x="251" y="183"/>
                  </a:lnTo>
                  <a:lnTo>
                    <a:pt x="249" y="183"/>
                  </a:lnTo>
                  <a:lnTo>
                    <a:pt x="249" y="181"/>
                  </a:lnTo>
                  <a:lnTo>
                    <a:pt x="248" y="181"/>
                  </a:lnTo>
                  <a:lnTo>
                    <a:pt x="249" y="183"/>
                  </a:lnTo>
                  <a:lnTo>
                    <a:pt x="249" y="184"/>
                  </a:lnTo>
                  <a:lnTo>
                    <a:pt x="248" y="183"/>
                  </a:lnTo>
                  <a:lnTo>
                    <a:pt x="248" y="181"/>
                  </a:lnTo>
                  <a:lnTo>
                    <a:pt x="248" y="183"/>
                  </a:lnTo>
                  <a:lnTo>
                    <a:pt x="247" y="183"/>
                  </a:lnTo>
                  <a:lnTo>
                    <a:pt x="248" y="183"/>
                  </a:lnTo>
                  <a:lnTo>
                    <a:pt x="249" y="184"/>
                  </a:lnTo>
                  <a:lnTo>
                    <a:pt x="251" y="184"/>
                  </a:lnTo>
                  <a:lnTo>
                    <a:pt x="248" y="184"/>
                  </a:lnTo>
                  <a:lnTo>
                    <a:pt x="248" y="183"/>
                  </a:lnTo>
                  <a:lnTo>
                    <a:pt x="247" y="183"/>
                  </a:lnTo>
                  <a:lnTo>
                    <a:pt x="245" y="183"/>
                  </a:lnTo>
                  <a:lnTo>
                    <a:pt x="245" y="181"/>
                  </a:lnTo>
                  <a:lnTo>
                    <a:pt x="243" y="183"/>
                  </a:lnTo>
                  <a:lnTo>
                    <a:pt x="242" y="183"/>
                  </a:lnTo>
                  <a:lnTo>
                    <a:pt x="242" y="184"/>
                  </a:lnTo>
                  <a:lnTo>
                    <a:pt x="245" y="184"/>
                  </a:lnTo>
                  <a:lnTo>
                    <a:pt x="243" y="184"/>
                  </a:lnTo>
                  <a:lnTo>
                    <a:pt x="242" y="184"/>
                  </a:lnTo>
                  <a:lnTo>
                    <a:pt x="243" y="184"/>
                  </a:lnTo>
                  <a:lnTo>
                    <a:pt x="245" y="184"/>
                  </a:lnTo>
                  <a:lnTo>
                    <a:pt x="245" y="186"/>
                  </a:lnTo>
                  <a:lnTo>
                    <a:pt x="247" y="186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3" y="187"/>
                  </a:lnTo>
                  <a:lnTo>
                    <a:pt x="242" y="186"/>
                  </a:lnTo>
                  <a:lnTo>
                    <a:pt x="241" y="186"/>
                  </a:lnTo>
                  <a:lnTo>
                    <a:pt x="240" y="186"/>
                  </a:lnTo>
                  <a:lnTo>
                    <a:pt x="241" y="186"/>
                  </a:lnTo>
                  <a:lnTo>
                    <a:pt x="242" y="186"/>
                  </a:lnTo>
                  <a:lnTo>
                    <a:pt x="242" y="187"/>
                  </a:lnTo>
                  <a:lnTo>
                    <a:pt x="243" y="187"/>
                  </a:lnTo>
                  <a:lnTo>
                    <a:pt x="245" y="188"/>
                  </a:lnTo>
                  <a:lnTo>
                    <a:pt x="243" y="188"/>
                  </a:lnTo>
                  <a:lnTo>
                    <a:pt x="242" y="188"/>
                  </a:lnTo>
                  <a:lnTo>
                    <a:pt x="241" y="188"/>
                  </a:lnTo>
                  <a:lnTo>
                    <a:pt x="241" y="187"/>
                  </a:lnTo>
                  <a:lnTo>
                    <a:pt x="240" y="187"/>
                  </a:lnTo>
                  <a:lnTo>
                    <a:pt x="240" y="188"/>
                  </a:lnTo>
                  <a:lnTo>
                    <a:pt x="240" y="187"/>
                  </a:lnTo>
                  <a:lnTo>
                    <a:pt x="239" y="186"/>
                  </a:lnTo>
                  <a:lnTo>
                    <a:pt x="239" y="187"/>
                  </a:lnTo>
                  <a:lnTo>
                    <a:pt x="236" y="187"/>
                  </a:lnTo>
                  <a:lnTo>
                    <a:pt x="239" y="187"/>
                  </a:lnTo>
                  <a:lnTo>
                    <a:pt x="240" y="188"/>
                  </a:lnTo>
                  <a:lnTo>
                    <a:pt x="242" y="188"/>
                  </a:lnTo>
                  <a:lnTo>
                    <a:pt x="243" y="188"/>
                  </a:lnTo>
                  <a:lnTo>
                    <a:pt x="243" y="189"/>
                  </a:lnTo>
                  <a:lnTo>
                    <a:pt x="242" y="189"/>
                  </a:lnTo>
                  <a:lnTo>
                    <a:pt x="241" y="189"/>
                  </a:lnTo>
                  <a:lnTo>
                    <a:pt x="241" y="192"/>
                  </a:lnTo>
                  <a:lnTo>
                    <a:pt x="241" y="189"/>
                  </a:lnTo>
                  <a:lnTo>
                    <a:pt x="241" y="192"/>
                  </a:lnTo>
                  <a:lnTo>
                    <a:pt x="240" y="192"/>
                  </a:lnTo>
                  <a:lnTo>
                    <a:pt x="239" y="192"/>
                  </a:lnTo>
                  <a:lnTo>
                    <a:pt x="236" y="192"/>
                  </a:lnTo>
                  <a:lnTo>
                    <a:pt x="234" y="192"/>
                  </a:lnTo>
                  <a:lnTo>
                    <a:pt x="235" y="192"/>
                  </a:lnTo>
                  <a:lnTo>
                    <a:pt x="235" y="189"/>
                  </a:lnTo>
                  <a:lnTo>
                    <a:pt x="235" y="192"/>
                  </a:lnTo>
                  <a:lnTo>
                    <a:pt x="235" y="189"/>
                  </a:lnTo>
                  <a:lnTo>
                    <a:pt x="234" y="189"/>
                  </a:lnTo>
                  <a:lnTo>
                    <a:pt x="235" y="189"/>
                  </a:lnTo>
                  <a:lnTo>
                    <a:pt x="234" y="189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1" y="189"/>
                  </a:lnTo>
                  <a:lnTo>
                    <a:pt x="231" y="192"/>
                  </a:lnTo>
                  <a:lnTo>
                    <a:pt x="232" y="192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1" y="192"/>
                  </a:lnTo>
                  <a:lnTo>
                    <a:pt x="232" y="193"/>
                  </a:lnTo>
                  <a:lnTo>
                    <a:pt x="231" y="193"/>
                  </a:lnTo>
                  <a:lnTo>
                    <a:pt x="230" y="193"/>
                  </a:lnTo>
                  <a:lnTo>
                    <a:pt x="230" y="192"/>
                  </a:lnTo>
                  <a:lnTo>
                    <a:pt x="230" y="193"/>
                  </a:lnTo>
                  <a:lnTo>
                    <a:pt x="228" y="193"/>
                  </a:lnTo>
                  <a:lnTo>
                    <a:pt x="226" y="193"/>
                  </a:lnTo>
                  <a:lnTo>
                    <a:pt x="225" y="193"/>
                  </a:lnTo>
                  <a:lnTo>
                    <a:pt x="224" y="193"/>
                  </a:lnTo>
                  <a:lnTo>
                    <a:pt x="225" y="193"/>
                  </a:lnTo>
                  <a:lnTo>
                    <a:pt x="226" y="193"/>
                  </a:lnTo>
                  <a:lnTo>
                    <a:pt x="228" y="194"/>
                  </a:lnTo>
                  <a:lnTo>
                    <a:pt x="230" y="194"/>
                  </a:lnTo>
                  <a:lnTo>
                    <a:pt x="231" y="194"/>
                  </a:lnTo>
                  <a:lnTo>
                    <a:pt x="232" y="194"/>
                  </a:lnTo>
                  <a:lnTo>
                    <a:pt x="232" y="195"/>
                  </a:lnTo>
                  <a:lnTo>
                    <a:pt x="231" y="195"/>
                  </a:lnTo>
                  <a:lnTo>
                    <a:pt x="230" y="195"/>
                  </a:lnTo>
                  <a:lnTo>
                    <a:pt x="231" y="195"/>
                  </a:lnTo>
                  <a:lnTo>
                    <a:pt x="230" y="195"/>
                  </a:lnTo>
                  <a:lnTo>
                    <a:pt x="231" y="195"/>
                  </a:lnTo>
                  <a:lnTo>
                    <a:pt x="231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1" y="197"/>
                  </a:lnTo>
                  <a:lnTo>
                    <a:pt x="230" y="197"/>
                  </a:lnTo>
                  <a:lnTo>
                    <a:pt x="230" y="195"/>
                  </a:lnTo>
                  <a:lnTo>
                    <a:pt x="228" y="195"/>
                  </a:lnTo>
                  <a:lnTo>
                    <a:pt x="226" y="195"/>
                  </a:lnTo>
                  <a:lnTo>
                    <a:pt x="225" y="195"/>
                  </a:lnTo>
                  <a:lnTo>
                    <a:pt x="226" y="197"/>
                  </a:lnTo>
                  <a:lnTo>
                    <a:pt x="228" y="197"/>
                  </a:lnTo>
                  <a:lnTo>
                    <a:pt x="228" y="198"/>
                  </a:lnTo>
                  <a:lnTo>
                    <a:pt x="231" y="198"/>
                  </a:lnTo>
                  <a:lnTo>
                    <a:pt x="232" y="198"/>
                  </a:lnTo>
                  <a:lnTo>
                    <a:pt x="231" y="198"/>
                  </a:lnTo>
                  <a:lnTo>
                    <a:pt x="232" y="198"/>
                  </a:lnTo>
                  <a:lnTo>
                    <a:pt x="232" y="200"/>
                  </a:lnTo>
                  <a:lnTo>
                    <a:pt x="231" y="200"/>
                  </a:lnTo>
                  <a:lnTo>
                    <a:pt x="231" y="201"/>
                  </a:lnTo>
                  <a:lnTo>
                    <a:pt x="230" y="201"/>
                  </a:lnTo>
                  <a:lnTo>
                    <a:pt x="228" y="201"/>
                  </a:lnTo>
                  <a:lnTo>
                    <a:pt x="228" y="203"/>
                  </a:lnTo>
                  <a:lnTo>
                    <a:pt x="230" y="203"/>
                  </a:lnTo>
                  <a:lnTo>
                    <a:pt x="228" y="203"/>
                  </a:lnTo>
                  <a:lnTo>
                    <a:pt x="226" y="203"/>
                  </a:lnTo>
                  <a:lnTo>
                    <a:pt x="228" y="203"/>
                  </a:lnTo>
                  <a:lnTo>
                    <a:pt x="230" y="203"/>
                  </a:lnTo>
                  <a:lnTo>
                    <a:pt x="232" y="203"/>
                  </a:lnTo>
                  <a:lnTo>
                    <a:pt x="231" y="204"/>
                  </a:lnTo>
                  <a:lnTo>
                    <a:pt x="230" y="204"/>
                  </a:lnTo>
                  <a:lnTo>
                    <a:pt x="228" y="204"/>
                  </a:lnTo>
                  <a:lnTo>
                    <a:pt x="230" y="204"/>
                  </a:lnTo>
                  <a:lnTo>
                    <a:pt x="231" y="204"/>
                  </a:lnTo>
                  <a:lnTo>
                    <a:pt x="230" y="204"/>
                  </a:lnTo>
                  <a:lnTo>
                    <a:pt x="231" y="204"/>
                  </a:lnTo>
                  <a:lnTo>
                    <a:pt x="231" y="205"/>
                  </a:lnTo>
                  <a:lnTo>
                    <a:pt x="230" y="205"/>
                  </a:lnTo>
                  <a:lnTo>
                    <a:pt x="228" y="205"/>
                  </a:lnTo>
                  <a:lnTo>
                    <a:pt x="225" y="205"/>
                  </a:lnTo>
                  <a:lnTo>
                    <a:pt x="224" y="205"/>
                  </a:lnTo>
                  <a:lnTo>
                    <a:pt x="223" y="205"/>
                  </a:lnTo>
                  <a:lnTo>
                    <a:pt x="224" y="205"/>
                  </a:lnTo>
                  <a:lnTo>
                    <a:pt x="225" y="206"/>
                  </a:lnTo>
                  <a:lnTo>
                    <a:pt x="226" y="206"/>
                  </a:lnTo>
                  <a:lnTo>
                    <a:pt x="228" y="206"/>
                  </a:lnTo>
                  <a:lnTo>
                    <a:pt x="230" y="206"/>
                  </a:lnTo>
                  <a:lnTo>
                    <a:pt x="228" y="206"/>
                  </a:lnTo>
                  <a:lnTo>
                    <a:pt x="228" y="207"/>
                  </a:lnTo>
                  <a:lnTo>
                    <a:pt x="226" y="206"/>
                  </a:lnTo>
                  <a:lnTo>
                    <a:pt x="226" y="207"/>
                  </a:lnTo>
                  <a:lnTo>
                    <a:pt x="228" y="207"/>
                  </a:lnTo>
                  <a:lnTo>
                    <a:pt x="226" y="207"/>
                  </a:lnTo>
                  <a:lnTo>
                    <a:pt x="225" y="207"/>
                  </a:lnTo>
                  <a:lnTo>
                    <a:pt x="224" y="207"/>
                  </a:lnTo>
                  <a:lnTo>
                    <a:pt x="222" y="207"/>
                  </a:lnTo>
                  <a:lnTo>
                    <a:pt x="220" y="207"/>
                  </a:lnTo>
                  <a:lnTo>
                    <a:pt x="222" y="207"/>
                  </a:lnTo>
                  <a:lnTo>
                    <a:pt x="223" y="210"/>
                  </a:lnTo>
                  <a:lnTo>
                    <a:pt x="225" y="207"/>
                  </a:lnTo>
                  <a:lnTo>
                    <a:pt x="225" y="210"/>
                  </a:lnTo>
                  <a:lnTo>
                    <a:pt x="226" y="210"/>
                  </a:lnTo>
                  <a:lnTo>
                    <a:pt x="226" y="211"/>
                  </a:lnTo>
                  <a:lnTo>
                    <a:pt x="225" y="211"/>
                  </a:lnTo>
                  <a:lnTo>
                    <a:pt x="224" y="211"/>
                  </a:lnTo>
                  <a:lnTo>
                    <a:pt x="224" y="212"/>
                  </a:lnTo>
                  <a:lnTo>
                    <a:pt x="223" y="212"/>
                  </a:lnTo>
                  <a:lnTo>
                    <a:pt x="222" y="211"/>
                  </a:lnTo>
                  <a:lnTo>
                    <a:pt x="220" y="211"/>
                  </a:lnTo>
                  <a:lnTo>
                    <a:pt x="217" y="211"/>
                  </a:lnTo>
                  <a:lnTo>
                    <a:pt x="215" y="211"/>
                  </a:lnTo>
                  <a:lnTo>
                    <a:pt x="220" y="212"/>
                  </a:lnTo>
                  <a:lnTo>
                    <a:pt x="222" y="212"/>
                  </a:lnTo>
                  <a:lnTo>
                    <a:pt x="220" y="212"/>
                  </a:lnTo>
                  <a:lnTo>
                    <a:pt x="222" y="212"/>
                  </a:lnTo>
                  <a:lnTo>
                    <a:pt x="223" y="212"/>
                  </a:lnTo>
                  <a:lnTo>
                    <a:pt x="223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18" y="213"/>
                  </a:lnTo>
                  <a:lnTo>
                    <a:pt x="215" y="213"/>
                  </a:lnTo>
                  <a:lnTo>
                    <a:pt x="217" y="213"/>
                  </a:lnTo>
                  <a:lnTo>
                    <a:pt x="220" y="213"/>
                  </a:lnTo>
                  <a:lnTo>
                    <a:pt x="222" y="213"/>
                  </a:lnTo>
                  <a:lnTo>
                    <a:pt x="223" y="215"/>
                  </a:lnTo>
                  <a:lnTo>
                    <a:pt x="220" y="215"/>
                  </a:lnTo>
                  <a:lnTo>
                    <a:pt x="218" y="213"/>
                  </a:lnTo>
                  <a:lnTo>
                    <a:pt x="218" y="215"/>
                  </a:lnTo>
                  <a:lnTo>
                    <a:pt x="215" y="213"/>
                  </a:lnTo>
                  <a:lnTo>
                    <a:pt x="215" y="215"/>
                  </a:lnTo>
                  <a:lnTo>
                    <a:pt x="215" y="213"/>
                  </a:lnTo>
                  <a:lnTo>
                    <a:pt x="214" y="215"/>
                  </a:lnTo>
                  <a:lnTo>
                    <a:pt x="212" y="213"/>
                  </a:lnTo>
                  <a:lnTo>
                    <a:pt x="209" y="213"/>
                  </a:lnTo>
                  <a:lnTo>
                    <a:pt x="212" y="215"/>
                  </a:lnTo>
                  <a:lnTo>
                    <a:pt x="212" y="213"/>
                  </a:lnTo>
                  <a:lnTo>
                    <a:pt x="213" y="215"/>
                  </a:lnTo>
                  <a:lnTo>
                    <a:pt x="215" y="215"/>
                  </a:lnTo>
                  <a:lnTo>
                    <a:pt x="217" y="215"/>
                  </a:lnTo>
                  <a:lnTo>
                    <a:pt x="218" y="215"/>
                  </a:lnTo>
                  <a:lnTo>
                    <a:pt x="220" y="215"/>
                  </a:lnTo>
                  <a:lnTo>
                    <a:pt x="222" y="215"/>
                  </a:lnTo>
                  <a:lnTo>
                    <a:pt x="220" y="215"/>
                  </a:lnTo>
                  <a:lnTo>
                    <a:pt x="222" y="215"/>
                  </a:lnTo>
                  <a:lnTo>
                    <a:pt x="222" y="216"/>
                  </a:lnTo>
                  <a:lnTo>
                    <a:pt x="220" y="216"/>
                  </a:lnTo>
                  <a:lnTo>
                    <a:pt x="220" y="215"/>
                  </a:lnTo>
                  <a:lnTo>
                    <a:pt x="220" y="216"/>
                  </a:lnTo>
                  <a:lnTo>
                    <a:pt x="217" y="218"/>
                  </a:lnTo>
                  <a:lnTo>
                    <a:pt x="215" y="218"/>
                  </a:lnTo>
                  <a:lnTo>
                    <a:pt x="214" y="218"/>
                  </a:lnTo>
                  <a:lnTo>
                    <a:pt x="213" y="218"/>
                  </a:lnTo>
                  <a:lnTo>
                    <a:pt x="212" y="216"/>
                  </a:lnTo>
                  <a:lnTo>
                    <a:pt x="212" y="218"/>
                  </a:lnTo>
                  <a:lnTo>
                    <a:pt x="214" y="218"/>
                  </a:lnTo>
                  <a:lnTo>
                    <a:pt x="215" y="218"/>
                  </a:lnTo>
                  <a:lnTo>
                    <a:pt x="214" y="218"/>
                  </a:lnTo>
                  <a:lnTo>
                    <a:pt x="215" y="218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18" y="220"/>
                  </a:lnTo>
                  <a:lnTo>
                    <a:pt x="217" y="220"/>
                  </a:lnTo>
                  <a:lnTo>
                    <a:pt x="214" y="218"/>
                  </a:lnTo>
                  <a:lnTo>
                    <a:pt x="209" y="218"/>
                  </a:lnTo>
                  <a:lnTo>
                    <a:pt x="212" y="218"/>
                  </a:lnTo>
                  <a:lnTo>
                    <a:pt x="212" y="220"/>
                  </a:lnTo>
                  <a:lnTo>
                    <a:pt x="213" y="220"/>
                  </a:lnTo>
                  <a:lnTo>
                    <a:pt x="214" y="220"/>
                  </a:lnTo>
                  <a:lnTo>
                    <a:pt x="215" y="220"/>
                  </a:lnTo>
                  <a:lnTo>
                    <a:pt x="217" y="220"/>
                  </a:lnTo>
                  <a:lnTo>
                    <a:pt x="218" y="220"/>
                  </a:lnTo>
                  <a:lnTo>
                    <a:pt x="217" y="221"/>
                  </a:lnTo>
                  <a:lnTo>
                    <a:pt x="215" y="221"/>
                  </a:lnTo>
                  <a:lnTo>
                    <a:pt x="214" y="221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8" y="221"/>
                  </a:lnTo>
                  <a:lnTo>
                    <a:pt x="217" y="221"/>
                  </a:lnTo>
                  <a:lnTo>
                    <a:pt x="217" y="222"/>
                  </a:lnTo>
                  <a:lnTo>
                    <a:pt x="213" y="222"/>
                  </a:lnTo>
                  <a:lnTo>
                    <a:pt x="214" y="222"/>
                  </a:lnTo>
                  <a:lnTo>
                    <a:pt x="215" y="222"/>
                  </a:lnTo>
                  <a:lnTo>
                    <a:pt x="217" y="222"/>
                  </a:lnTo>
                  <a:lnTo>
                    <a:pt x="215" y="222"/>
                  </a:lnTo>
                  <a:lnTo>
                    <a:pt x="213" y="222"/>
                  </a:lnTo>
                  <a:lnTo>
                    <a:pt x="214" y="222"/>
                  </a:lnTo>
                  <a:lnTo>
                    <a:pt x="214" y="223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2" y="222"/>
                  </a:lnTo>
                  <a:lnTo>
                    <a:pt x="213" y="223"/>
                  </a:lnTo>
                  <a:lnTo>
                    <a:pt x="212" y="223"/>
                  </a:lnTo>
                  <a:lnTo>
                    <a:pt x="208" y="222"/>
                  </a:lnTo>
                  <a:lnTo>
                    <a:pt x="207" y="221"/>
                  </a:lnTo>
                  <a:lnTo>
                    <a:pt x="207" y="220"/>
                  </a:lnTo>
                  <a:lnTo>
                    <a:pt x="207" y="221"/>
                  </a:lnTo>
                  <a:lnTo>
                    <a:pt x="207" y="222"/>
                  </a:lnTo>
                  <a:lnTo>
                    <a:pt x="206" y="222"/>
                  </a:lnTo>
                  <a:lnTo>
                    <a:pt x="201" y="222"/>
                  </a:lnTo>
                  <a:lnTo>
                    <a:pt x="201" y="221"/>
                  </a:lnTo>
                  <a:lnTo>
                    <a:pt x="201" y="222"/>
                  </a:lnTo>
                  <a:lnTo>
                    <a:pt x="200" y="222"/>
                  </a:lnTo>
                  <a:lnTo>
                    <a:pt x="201" y="222"/>
                  </a:lnTo>
                  <a:lnTo>
                    <a:pt x="203" y="222"/>
                  </a:lnTo>
                  <a:lnTo>
                    <a:pt x="205" y="222"/>
                  </a:lnTo>
                  <a:lnTo>
                    <a:pt x="205" y="223"/>
                  </a:lnTo>
                  <a:lnTo>
                    <a:pt x="206" y="222"/>
                  </a:lnTo>
                  <a:lnTo>
                    <a:pt x="209" y="223"/>
                  </a:lnTo>
                  <a:lnTo>
                    <a:pt x="208" y="224"/>
                  </a:lnTo>
                  <a:lnTo>
                    <a:pt x="207" y="224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7" y="224"/>
                  </a:lnTo>
                  <a:lnTo>
                    <a:pt x="208" y="224"/>
                  </a:lnTo>
                  <a:lnTo>
                    <a:pt x="209" y="224"/>
                  </a:lnTo>
                  <a:lnTo>
                    <a:pt x="208" y="224"/>
                  </a:lnTo>
                  <a:lnTo>
                    <a:pt x="209" y="224"/>
                  </a:lnTo>
                  <a:lnTo>
                    <a:pt x="212" y="224"/>
                  </a:lnTo>
                  <a:lnTo>
                    <a:pt x="209" y="224"/>
                  </a:lnTo>
                  <a:lnTo>
                    <a:pt x="212" y="227"/>
                  </a:lnTo>
                  <a:lnTo>
                    <a:pt x="212" y="224"/>
                  </a:lnTo>
                  <a:lnTo>
                    <a:pt x="213" y="227"/>
                  </a:lnTo>
                  <a:lnTo>
                    <a:pt x="212" y="227"/>
                  </a:lnTo>
                  <a:lnTo>
                    <a:pt x="213" y="227"/>
                  </a:lnTo>
                  <a:lnTo>
                    <a:pt x="212" y="227"/>
                  </a:lnTo>
                  <a:lnTo>
                    <a:pt x="209" y="227"/>
                  </a:lnTo>
                  <a:lnTo>
                    <a:pt x="208" y="228"/>
                  </a:lnTo>
                  <a:lnTo>
                    <a:pt x="209" y="228"/>
                  </a:lnTo>
                  <a:lnTo>
                    <a:pt x="212" y="228"/>
                  </a:lnTo>
                  <a:lnTo>
                    <a:pt x="209" y="228"/>
                  </a:lnTo>
                  <a:lnTo>
                    <a:pt x="212" y="229"/>
                  </a:lnTo>
                  <a:lnTo>
                    <a:pt x="212" y="228"/>
                  </a:lnTo>
                  <a:lnTo>
                    <a:pt x="212" y="229"/>
                  </a:lnTo>
                  <a:lnTo>
                    <a:pt x="209" y="229"/>
                  </a:lnTo>
                  <a:lnTo>
                    <a:pt x="208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6" y="228"/>
                  </a:lnTo>
                  <a:lnTo>
                    <a:pt x="205" y="228"/>
                  </a:lnTo>
                  <a:lnTo>
                    <a:pt x="203" y="228"/>
                  </a:lnTo>
                  <a:lnTo>
                    <a:pt x="201" y="228"/>
                  </a:lnTo>
                  <a:lnTo>
                    <a:pt x="198" y="228"/>
                  </a:lnTo>
                  <a:lnTo>
                    <a:pt x="198" y="227"/>
                  </a:lnTo>
                  <a:lnTo>
                    <a:pt x="200" y="227"/>
                  </a:lnTo>
                  <a:lnTo>
                    <a:pt x="201" y="227"/>
                  </a:lnTo>
                  <a:lnTo>
                    <a:pt x="201" y="224"/>
                  </a:lnTo>
                  <a:lnTo>
                    <a:pt x="200" y="224"/>
                  </a:lnTo>
                  <a:lnTo>
                    <a:pt x="200" y="227"/>
                  </a:lnTo>
                  <a:lnTo>
                    <a:pt x="198" y="227"/>
                  </a:lnTo>
                  <a:lnTo>
                    <a:pt x="198" y="224"/>
                  </a:lnTo>
                  <a:lnTo>
                    <a:pt x="198" y="227"/>
                  </a:lnTo>
                  <a:lnTo>
                    <a:pt x="197" y="227"/>
                  </a:lnTo>
                  <a:lnTo>
                    <a:pt x="197" y="228"/>
                  </a:lnTo>
                  <a:lnTo>
                    <a:pt x="196" y="228"/>
                  </a:lnTo>
                  <a:lnTo>
                    <a:pt x="195" y="228"/>
                  </a:lnTo>
                  <a:lnTo>
                    <a:pt x="195" y="229"/>
                  </a:lnTo>
                  <a:lnTo>
                    <a:pt x="194" y="230"/>
                  </a:lnTo>
                  <a:lnTo>
                    <a:pt x="191" y="230"/>
                  </a:lnTo>
                  <a:lnTo>
                    <a:pt x="191" y="229"/>
                  </a:lnTo>
                  <a:lnTo>
                    <a:pt x="194" y="229"/>
                  </a:lnTo>
                  <a:lnTo>
                    <a:pt x="191" y="229"/>
                  </a:lnTo>
                  <a:lnTo>
                    <a:pt x="191" y="230"/>
                  </a:lnTo>
                  <a:lnTo>
                    <a:pt x="190" y="230"/>
                  </a:lnTo>
                  <a:lnTo>
                    <a:pt x="190" y="229"/>
                  </a:lnTo>
                  <a:lnTo>
                    <a:pt x="190" y="228"/>
                  </a:lnTo>
                  <a:lnTo>
                    <a:pt x="189" y="229"/>
                  </a:lnTo>
                  <a:lnTo>
                    <a:pt x="190" y="229"/>
                  </a:lnTo>
                  <a:lnTo>
                    <a:pt x="190" y="230"/>
                  </a:lnTo>
                  <a:lnTo>
                    <a:pt x="190" y="229"/>
                  </a:lnTo>
                  <a:lnTo>
                    <a:pt x="189" y="229"/>
                  </a:lnTo>
                  <a:lnTo>
                    <a:pt x="188" y="229"/>
                  </a:lnTo>
                  <a:lnTo>
                    <a:pt x="186" y="229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1" y="228"/>
                  </a:lnTo>
                  <a:lnTo>
                    <a:pt x="191" y="227"/>
                  </a:lnTo>
                  <a:lnTo>
                    <a:pt x="191" y="228"/>
                  </a:lnTo>
                  <a:lnTo>
                    <a:pt x="191" y="227"/>
                  </a:lnTo>
                  <a:lnTo>
                    <a:pt x="194" y="227"/>
                  </a:lnTo>
                  <a:lnTo>
                    <a:pt x="194" y="224"/>
                  </a:lnTo>
                  <a:lnTo>
                    <a:pt x="195" y="224"/>
                  </a:lnTo>
                  <a:lnTo>
                    <a:pt x="195" y="223"/>
                  </a:lnTo>
                  <a:lnTo>
                    <a:pt x="196" y="223"/>
                  </a:lnTo>
                  <a:lnTo>
                    <a:pt x="197" y="223"/>
                  </a:lnTo>
                  <a:lnTo>
                    <a:pt x="197" y="222"/>
                  </a:lnTo>
                  <a:lnTo>
                    <a:pt x="196" y="223"/>
                  </a:lnTo>
                  <a:lnTo>
                    <a:pt x="195" y="223"/>
                  </a:lnTo>
                  <a:lnTo>
                    <a:pt x="195" y="224"/>
                  </a:lnTo>
                  <a:lnTo>
                    <a:pt x="194" y="224"/>
                  </a:lnTo>
                  <a:lnTo>
                    <a:pt x="191" y="227"/>
                  </a:lnTo>
                  <a:lnTo>
                    <a:pt x="190" y="227"/>
                  </a:lnTo>
                  <a:lnTo>
                    <a:pt x="190" y="228"/>
                  </a:lnTo>
                  <a:lnTo>
                    <a:pt x="189" y="228"/>
                  </a:lnTo>
                  <a:lnTo>
                    <a:pt x="188" y="228"/>
                  </a:lnTo>
                  <a:lnTo>
                    <a:pt x="186" y="228"/>
                  </a:lnTo>
                  <a:lnTo>
                    <a:pt x="188" y="228"/>
                  </a:lnTo>
                  <a:lnTo>
                    <a:pt x="186" y="228"/>
                  </a:lnTo>
                  <a:lnTo>
                    <a:pt x="188" y="228"/>
                  </a:lnTo>
                  <a:lnTo>
                    <a:pt x="188" y="227"/>
                  </a:lnTo>
                  <a:lnTo>
                    <a:pt x="189" y="227"/>
                  </a:lnTo>
                  <a:lnTo>
                    <a:pt x="190" y="227"/>
                  </a:lnTo>
                  <a:lnTo>
                    <a:pt x="190" y="224"/>
                  </a:lnTo>
                  <a:lnTo>
                    <a:pt x="191" y="224"/>
                  </a:lnTo>
                  <a:lnTo>
                    <a:pt x="191" y="223"/>
                  </a:lnTo>
                  <a:lnTo>
                    <a:pt x="194" y="222"/>
                  </a:lnTo>
                  <a:lnTo>
                    <a:pt x="195" y="222"/>
                  </a:lnTo>
                  <a:lnTo>
                    <a:pt x="195" y="221"/>
                  </a:lnTo>
                  <a:lnTo>
                    <a:pt x="196" y="220"/>
                  </a:lnTo>
                  <a:lnTo>
                    <a:pt x="195" y="221"/>
                  </a:lnTo>
                  <a:lnTo>
                    <a:pt x="194" y="221"/>
                  </a:lnTo>
                  <a:lnTo>
                    <a:pt x="194" y="222"/>
                  </a:lnTo>
                  <a:lnTo>
                    <a:pt x="190" y="223"/>
                  </a:lnTo>
                  <a:lnTo>
                    <a:pt x="189" y="223"/>
                  </a:lnTo>
                  <a:lnTo>
                    <a:pt x="188" y="223"/>
                  </a:lnTo>
                  <a:lnTo>
                    <a:pt x="188" y="222"/>
                  </a:lnTo>
                  <a:lnTo>
                    <a:pt x="189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2"/>
                  </a:lnTo>
                  <a:lnTo>
                    <a:pt x="188" y="222"/>
                  </a:lnTo>
                  <a:lnTo>
                    <a:pt x="186" y="222"/>
                  </a:lnTo>
                  <a:lnTo>
                    <a:pt x="186" y="223"/>
                  </a:lnTo>
                  <a:lnTo>
                    <a:pt x="185" y="223"/>
                  </a:lnTo>
                  <a:lnTo>
                    <a:pt x="185" y="222"/>
                  </a:lnTo>
                  <a:lnTo>
                    <a:pt x="186" y="222"/>
                  </a:lnTo>
                  <a:lnTo>
                    <a:pt x="188" y="222"/>
                  </a:lnTo>
                  <a:lnTo>
                    <a:pt x="188" y="221"/>
                  </a:lnTo>
                  <a:lnTo>
                    <a:pt x="190" y="221"/>
                  </a:lnTo>
                  <a:lnTo>
                    <a:pt x="190" y="220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0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2"/>
                  </a:lnTo>
                  <a:lnTo>
                    <a:pt x="185" y="222"/>
                  </a:lnTo>
                  <a:lnTo>
                    <a:pt x="185" y="223"/>
                  </a:lnTo>
                  <a:lnTo>
                    <a:pt x="183" y="223"/>
                  </a:lnTo>
                  <a:lnTo>
                    <a:pt x="183" y="222"/>
                  </a:lnTo>
                  <a:lnTo>
                    <a:pt x="185" y="222"/>
                  </a:lnTo>
                  <a:lnTo>
                    <a:pt x="183" y="222"/>
                  </a:lnTo>
                  <a:lnTo>
                    <a:pt x="182" y="222"/>
                  </a:lnTo>
                  <a:lnTo>
                    <a:pt x="183" y="221"/>
                  </a:lnTo>
                  <a:lnTo>
                    <a:pt x="185" y="221"/>
                  </a:lnTo>
                  <a:lnTo>
                    <a:pt x="183" y="221"/>
                  </a:lnTo>
                  <a:lnTo>
                    <a:pt x="182" y="221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80" y="223"/>
                  </a:lnTo>
                  <a:lnTo>
                    <a:pt x="180" y="222"/>
                  </a:lnTo>
                  <a:lnTo>
                    <a:pt x="179" y="222"/>
                  </a:lnTo>
                  <a:lnTo>
                    <a:pt x="180" y="222"/>
                  </a:lnTo>
                  <a:lnTo>
                    <a:pt x="182" y="221"/>
                  </a:lnTo>
                  <a:lnTo>
                    <a:pt x="183" y="221"/>
                  </a:lnTo>
                  <a:lnTo>
                    <a:pt x="185" y="221"/>
                  </a:lnTo>
                  <a:lnTo>
                    <a:pt x="183" y="221"/>
                  </a:lnTo>
                  <a:lnTo>
                    <a:pt x="182" y="221"/>
                  </a:lnTo>
                  <a:lnTo>
                    <a:pt x="183" y="221"/>
                  </a:lnTo>
                  <a:lnTo>
                    <a:pt x="183" y="220"/>
                  </a:lnTo>
                  <a:lnTo>
                    <a:pt x="185" y="220"/>
                  </a:lnTo>
                  <a:lnTo>
                    <a:pt x="186" y="220"/>
                  </a:lnTo>
                  <a:lnTo>
                    <a:pt x="186" y="218"/>
                  </a:lnTo>
                  <a:lnTo>
                    <a:pt x="188" y="218"/>
                  </a:lnTo>
                  <a:lnTo>
                    <a:pt x="189" y="218"/>
                  </a:lnTo>
                  <a:lnTo>
                    <a:pt x="190" y="218"/>
                  </a:lnTo>
                  <a:lnTo>
                    <a:pt x="190" y="216"/>
                  </a:lnTo>
                  <a:lnTo>
                    <a:pt x="189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86" y="218"/>
                  </a:lnTo>
                  <a:lnTo>
                    <a:pt x="185" y="220"/>
                  </a:lnTo>
                  <a:lnTo>
                    <a:pt x="183" y="220"/>
                  </a:lnTo>
                  <a:lnTo>
                    <a:pt x="182" y="220"/>
                  </a:lnTo>
                  <a:lnTo>
                    <a:pt x="183" y="220"/>
                  </a:lnTo>
                  <a:lnTo>
                    <a:pt x="183" y="218"/>
                  </a:lnTo>
                  <a:lnTo>
                    <a:pt x="182" y="218"/>
                  </a:lnTo>
                  <a:lnTo>
                    <a:pt x="180" y="218"/>
                  </a:lnTo>
                  <a:lnTo>
                    <a:pt x="180" y="220"/>
                  </a:lnTo>
                  <a:lnTo>
                    <a:pt x="179" y="220"/>
                  </a:lnTo>
                  <a:lnTo>
                    <a:pt x="178" y="220"/>
                  </a:lnTo>
                  <a:lnTo>
                    <a:pt x="179" y="220"/>
                  </a:lnTo>
                  <a:lnTo>
                    <a:pt x="180" y="218"/>
                  </a:lnTo>
                  <a:lnTo>
                    <a:pt x="182" y="218"/>
                  </a:lnTo>
                  <a:lnTo>
                    <a:pt x="183" y="218"/>
                  </a:lnTo>
                  <a:lnTo>
                    <a:pt x="182" y="218"/>
                  </a:lnTo>
                  <a:lnTo>
                    <a:pt x="180" y="218"/>
                  </a:lnTo>
                  <a:lnTo>
                    <a:pt x="179" y="218"/>
                  </a:lnTo>
                  <a:lnTo>
                    <a:pt x="179" y="220"/>
                  </a:lnTo>
                  <a:lnTo>
                    <a:pt x="178" y="220"/>
                  </a:lnTo>
                  <a:lnTo>
                    <a:pt x="178" y="218"/>
                  </a:lnTo>
                  <a:lnTo>
                    <a:pt x="179" y="218"/>
                  </a:lnTo>
                  <a:lnTo>
                    <a:pt x="182" y="216"/>
                  </a:lnTo>
                  <a:lnTo>
                    <a:pt x="188" y="216"/>
                  </a:lnTo>
                  <a:lnTo>
                    <a:pt x="188" y="215"/>
                  </a:lnTo>
                  <a:lnTo>
                    <a:pt x="189" y="215"/>
                  </a:lnTo>
                  <a:lnTo>
                    <a:pt x="190" y="215"/>
                  </a:lnTo>
                  <a:lnTo>
                    <a:pt x="190" y="213"/>
                  </a:lnTo>
                  <a:lnTo>
                    <a:pt x="191" y="213"/>
                  </a:lnTo>
                  <a:lnTo>
                    <a:pt x="190" y="213"/>
                  </a:lnTo>
                  <a:lnTo>
                    <a:pt x="190" y="215"/>
                  </a:lnTo>
                  <a:lnTo>
                    <a:pt x="189" y="215"/>
                  </a:lnTo>
                  <a:lnTo>
                    <a:pt x="189" y="213"/>
                  </a:lnTo>
                  <a:lnTo>
                    <a:pt x="189" y="212"/>
                  </a:lnTo>
                  <a:lnTo>
                    <a:pt x="189" y="213"/>
                  </a:lnTo>
                  <a:lnTo>
                    <a:pt x="188" y="213"/>
                  </a:lnTo>
                  <a:lnTo>
                    <a:pt x="189" y="213"/>
                  </a:lnTo>
                  <a:lnTo>
                    <a:pt x="188" y="215"/>
                  </a:lnTo>
                  <a:lnTo>
                    <a:pt x="189" y="215"/>
                  </a:lnTo>
                  <a:lnTo>
                    <a:pt x="188" y="215"/>
                  </a:lnTo>
                  <a:lnTo>
                    <a:pt x="186" y="216"/>
                  </a:lnTo>
                  <a:lnTo>
                    <a:pt x="183" y="216"/>
                  </a:lnTo>
                  <a:lnTo>
                    <a:pt x="182" y="216"/>
                  </a:lnTo>
                  <a:lnTo>
                    <a:pt x="180" y="218"/>
                  </a:lnTo>
                  <a:lnTo>
                    <a:pt x="180" y="216"/>
                  </a:lnTo>
                  <a:lnTo>
                    <a:pt x="182" y="215"/>
                  </a:lnTo>
                  <a:lnTo>
                    <a:pt x="185" y="215"/>
                  </a:lnTo>
                  <a:lnTo>
                    <a:pt x="186" y="215"/>
                  </a:lnTo>
                  <a:lnTo>
                    <a:pt x="185" y="215"/>
                  </a:lnTo>
                  <a:lnTo>
                    <a:pt x="186" y="215"/>
                  </a:lnTo>
                  <a:lnTo>
                    <a:pt x="186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2"/>
                  </a:lnTo>
                  <a:lnTo>
                    <a:pt x="186" y="212"/>
                  </a:lnTo>
                  <a:lnTo>
                    <a:pt x="186" y="211"/>
                  </a:lnTo>
                  <a:lnTo>
                    <a:pt x="185" y="212"/>
                  </a:lnTo>
                  <a:lnTo>
                    <a:pt x="183" y="212"/>
                  </a:lnTo>
                  <a:lnTo>
                    <a:pt x="182" y="212"/>
                  </a:lnTo>
                  <a:lnTo>
                    <a:pt x="183" y="213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3" y="215"/>
                  </a:lnTo>
                  <a:lnTo>
                    <a:pt x="182" y="215"/>
                  </a:lnTo>
                  <a:lnTo>
                    <a:pt x="180" y="215"/>
                  </a:lnTo>
                  <a:lnTo>
                    <a:pt x="179" y="215"/>
                  </a:lnTo>
                  <a:lnTo>
                    <a:pt x="180" y="215"/>
                  </a:lnTo>
                  <a:lnTo>
                    <a:pt x="180" y="216"/>
                  </a:lnTo>
                  <a:lnTo>
                    <a:pt x="179" y="216"/>
                  </a:lnTo>
                  <a:lnTo>
                    <a:pt x="179" y="215"/>
                  </a:lnTo>
                  <a:lnTo>
                    <a:pt x="178" y="215"/>
                  </a:lnTo>
                  <a:lnTo>
                    <a:pt x="177" y="215"/>
                  </a:lnTo>
                  <a:lnTo>
                    <a:pt x="177" y="216"/>
                  </a:lnTo>
                  <a:lnTo>
                    <a:pt x="174" y="215"/>
                  </a:lnTo>
                  <a:lnTo>
                    <a:pt x="174" y="216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3" y="216"/>
                  </a:lnTo>
                  <a:lnTo>
                    <a:pt x="172" y="216"/>
                  </a:lnTo>
                  <a:lnTo>
                    <a:pt x="172" y="218"/>
                  </a:lnTo>
                  <a:lnTo>
                    <a:pt x="172" y="216"/>
                  </a:lnTo>
                  <a:lnTo>
                    <a:pt x="171" y="216"/>
                  </a:lnTo>
                  <a:lnTo>
                    <a:pt x="172" y="218"/>
                  </a:lnTo>
                  <a:lnTo>
                    <a:pt x="171" y="218"/>
                  </a:lnTo>
                  <a:lnTo>
                    <a:pt x="171" y="220"/>
                  </a:lnTo>
                  <a:lnTo>
                    <a:pt x="169" y="220"/>
                  </a:lnTo>
                  <a:lnTo>
                    <a:pt x="169" y="218"/>
                  </a:lnTo>
                  <a:lnTo>
                    <a:pt x="171" y="218"/>
                  </a:lnTo>
                  <a:lnTo>
                    <a:pt x="169" y="218"/>
                  </a:lnTo>
                  <a:lnTo>
                    <a:pt x="169" y="220"/>
                  </a:lnTo>
                  <a:lnTo>
                    <a:pt x="169" y="218"/>
                  </a:lnTo>
                  <a:lnTo>
                    <a:pt x="171" y="218"/>
                  </a:lnTo>
                  <a:lnTo>
                    <a:pt x="169" y="218"/>
                  </a:lnTo>
                  <a:lnTo>
                    <a:pt x="168" y="218"/>
                  </a:lnTo>
                  <a:lnTo>
                    <a:pt x="169" y="218"/>
                  </a:lnTo>
                  <a:lnTo>
                    <a:pt x="171" y="216"/>
                  </a:lnTo>
                  <a:lnTo>
                    <a:pt x="169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68" y="216"/>
                  </a:lnTo>
                  <a:lnTo>
                    <a:pt x="167" y="218"/>
                  </a:lnTo>
                  <a:lnTo>
                    <a:pt x="167" y="216"/>
                  </a:lnTo>
                  <a:lnTo>
                    <a:pt x="165" y="216"/>
                  </a:lnTo>
                  <a:lnTo>
                    <a:pt x="163" y="216"/>
                  </a:lnTo>
                  <a:lnTo>
                    <a:pt x="162" y="218"/>
                  </a:lnTo>
                  <a:lnTo>
                    <a:pt x="163" y="218"/>
                  </a:lnTo>
                  <a:lnTo>
                    <a:pt x="162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8"/>
                  </a:lnTo>
                  <a:lnTo>
                    <a:pt x="163" y="218"/>
                  </a:lnTo>
                  <a:lnTo>
                    <a:pt x="165" y="218"/>
                  </a:lnTo>
                  <a:lnTo>
                    <a:pt x="163" y="218"/>
                  </a:lnTo>
                  <a:lnTo>
                    <a:pt x="162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58" y="218"/>
                  </a:lnTo>
                  <a:lnTo>
                    <a:pt x="156" y="218"/>
                  </a:lnTo>
                  <a:lnTo>
                    <a:pt x="155" y="218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4" y="218"/>
                  </a:lnTo>
                  <a:lnTo>
                    <a:pt x="155" y="218"/>
                  </a:lnTo>
                  <a:lnTo>
                    <a:pt x="156" y="218"/>
                  </a:lnTo>
                  <a:lnTo>
                    <a:pt x="158" y="218"/>
                  </a:lnTo>
                  <a:lnTo>
                    <a:pt x="158" y="216"/>
                  </a:lnTo>
                  <a:lnTo>
                    <a:pt x="160" y="216"/>
                  </a:lnTo>
                  <a:lnTo>
                    <a:pt x="161" y="216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8" y="216"/>
                  </a:lnTo>
                  <a:lnTo>
                    <a:pt x="156" y="216"/>
                  </a:lnTo>
                  <a:lnTo>
                    <a:pt x="155" y="216"/>
                  </a:lnTo>
                  <a:lnTo>
                    <a:pt x="156" y="216"/>
                  </a:lnTo>
                  <a:lnTo>
                    <a:pt x="155" y="216"/>
                  </a:lnTo>
                  <a:lnTo>
                    <a:pt x="154" y="216"/>
                  </a:lnTo>
                  <a:lnTo>
                    <a:pt x="152" y="216"/>
                  </a:lnTo>
                  <a:lnTo>
                    <a:pt x="154" y="216"/>
                  </a:lnTo>
                  <a:lnTo>
                    <a:pt x="155" y="215"/>
                  </a:lnTo>
                  <a:lnTo>
                    <a:pt x="155" y="216"/>
                  </a:lnTo>
                  <a:lnTo>
                    <a:pt x="156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3"/>
                  </a:lnTo>
                  <a:lnTo>
                    <a:pt x="162" y="213"/>
                  </a:lnTo>
                  <a:lnTo>
                    <a:pt x="161" y="213"/>
                  </a:lnTo>
                  <a:lnTo>
                    <a:pt x="160" y="213"/>
                  </a:lnTo>
                  <a:lnTo>
                    <a:pt x="158" y="215"/>
                  </a:lnTo>
                  <a:lnTo>
                    <a:pt x="156" y="215"/>
                  </a:lnTo>
                  <a:lnTo>
                    <a:pt x="158" y="213"/>
                  </a:lnTo>
                  <a:lnTo>
                    <a:pt x="156" y="213"/>
                  </a:lnTo>
                  <a:lnTo>
                    <a:pt x="158" y="212"/>
                  </a:lnTo>
                  <a:lnTo>
                    <a:pt x="160" y="212"/>
                  </a:lnTo>
                  <a:lnTo>
                    <a:pt x="161" y="212"/>
                  </a:lnTo>
                  <a:lnTo>
                    <a:pt x="161" y="211"/>
                  </a:lnTo>
                  <a:lnTo>
                    <a:pt x="160" y="211"/>
                  </a:lnTo>
                  <a:lnTo>
                    <a:pt x="158" y="212"/>
                  </a:lnTo>
                  <a:lnTo>
                    <a:pt x="156" y="212"/>
                  </a:lnTo>
                  <a:lnTo>
                    <a:pt x="156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5" y="213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2"/>
                  </a:lnTo>
                  <a:lnTo>
                    <a:pt x="155" y="213"/>
                  </a:lnTo>
                  <a:lnTo>
                    <a:pt x="154" y="213"/>
                  </a:lnTo>
                  <a:lnTo>
                    <a:pt x="152" y="213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1" y="213"/>
                  </a:lnTo>
                  <a:lnTo>
                    <a:pt x="151" y="212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5" y="212"/>
                  </a:lnTo>
                  <a:lnTo>
                    <a:pt x="154" y="212"/>
                  </a:lnTo>
                  <a:lnTo>
                    <a:pt x="154" y="211"/>
                  </a:lnTo>
                  <a:lnTo>
                    <a:pt x="155" y="211"/>
                  </a:lnTo>
                  <a:lnTo>
                    <a:pt x="156" y="211"/>
                  </a:lnTo>
                  <a:lnTo>
                    <a:pt x="155" y="211"/>
                  </a:lnTo>
                  <a:lnTo>
                    <a:pt x="154" y="211"/>
                  </a:lnTo>
                  <a:lnTo>
                    <a:pt x="152" y="211"/>
                  </a:lnTo>
                  <a:lnTo>
                    <a:pt x="152" y="210"/>
                  </a:lnTo>
                  <a:lnTo>
                    <a:pt x="151" y="211"/>
                  </a:lnTo>
                  <a:lnTo>
                    <a:pt x="150" y="211"/>
                  </a:lnTo>
                  <a:lnTo>
                    <a:pt x="148" y="211"/>
                  </a:lnTo>
                  <a:lnTo>
                    <a:pt x="150" y="211"/>
                  </a:lnTo>
                  <a:lnTo>
                    <a:pt x="148" y="211"/>
                  </a:lnTo>
                  <a:lnTo>
                    <a:pt x="150" y="210"/>
                  </a:lnTo>
                  <a:lnTo>
                    <a:pt x="151" y="210"/>
                  </a:lnTo>
                  <a:lnTo>
                    <a:pt x="152" y="210"/>
                  </a:lnTo>
                  <a:lnTo>
                    <a:pt x="155" y="210"/>
                  </a:lnTo>
                  <a:lnTo>
                    <a:pt x="158" y="207"/>
                  </a:lnTo>
                  <a:lnTo>
                    <a:pt x="155" y="207"/>
                  </a:lnTo>
                  <a:lnTo>
                    <a:pt x="156" y="207"/>
                  </a:lnTo>
                  <a:lnTo>
                    <a:pt x="158" y="207"/>
                  </a:lnTo>
                  <a:lnTo>
                    <a:pt x="156" y="207"/>
                  </a:lnTo>
                  <a:lnTo>
                    <a:pt x="155" y="207"/>
                  </a:lnTo>
                  <a:lnTo>
                    <a:pt x="152" y="210"/>
                  </a:lnTo>
                  <a:lnTo>
                    <a:pt x="151" y="210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7"/>
                  </a:lnTo>
                  <a:lnTo>
                    <a:pt x="146" y="207"/>
                  </a:lnTo>
                  <a:lnTo>
                    <a:pt x="145" y="207"/>
                  </a:lnTo>
                  <a:lnTo>
                    <a:pt x="146" y="207"/>
                  </a:lnTo>
                  <a:lnTo>
                    <a:pt x="150" y="207"/>
                  </a:lnTo>
                  <a:lnTo>
                    <a:pt x="154" y="207"/>
                  </a:lnTo>
                  <a:lnTo>
                    <a:pt x="154" y="206"/>
                  </a:lnTo>
                  <a:lnTo>
                    <a:pt x="152" y="207"/>
                  </a:lnTo>
                  <a:lnTo>
                    <a:pt x="150" y="207"/>
                  </a:lnTo>
                  <a:lnTo>
                    <a:pt x="151" y="207"/>
                  </a:lnTo>
                  <a:lnTo>
                    <a:pt x="151" y="206"/>
                  </a:lnTo>
                  <a:lnTo>
                    <a:pt x="150" y="206"/>
                  </a:lnTo>
                  <a:lnTo>
                    <a:pt x="150" y="207"/>
                  </a:lnTo>
                  <a:lnTo>
                    <a:pt x="150" y="206"/>
                  </a:lnTo>
                  <a:lnTo>
                    <a:pt x="151" y="206"/>
                  </a:lnTo>
                  <a:lnTo>
                    <a:pt x="151" y="205"/>
                  </a:lnTo>
                  <a:lnTo>
                    <a:pt x="151" y="206"/>
                  </a:lnTo>
                  <a:lnTo>
                    <a:pt x="151" y="205"/>
                  </a:lnTo>
                  <a:lnTo>
                    <a:pt x="152" y="205"/>
                  </a:lnTo>
                  <a:lnTo>
                    <a:pt x="151" y="205"/>
                  </a:lnTo>
                  <a:lnTo>
                    <a:pt x="150" y="205"/>
                  </a:lnTo>
                  <a:lnTo>
                    <a:pt x="150" y="206"/>
                  </a:lnTo>
                  <a:lnTo>
                    <a:pt x="148" y="206"/>
                  </a:lnTo>
                  <a:lnTo>
                    <a:pt x="148" y="205"/>
                  </a:lnTo>
                  <a:lnTo>
                    <a:pt x="150" y="205"/>
                  </a:lnTo>
                  <a:lnTo>
                    <a:pt x="150" y="204"/>
                  </a:lnTo>
                  <a:lnTo>
                    <a:pt x="151" y="204"/>
                  </a:lnTo>
                  <a:lnTo>
                    <a:pt x="152" y="204"/>
                  </a:lnTo>
                  <a:lnTo>
                    <a:pt x="152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4" y="203"/>
                  </a:lnTo>
                  <a:lnTo>
                    <a:pt x="152" y="203"/>
                  </a:lnTo>
                  <a:lnTo>
                    <a:pt x="150" y="204"/>
                  </a:lnTo>
                  <a:lnTo>
                    <a:pt x="148" y="204"/>
                  </a:lnTo>
                  <a:lnTo>
                    <a:pt x="148" y="205"/>
                  </a:lnTo>
                  <a:lnTo>
                    <a:pt x="148" y="206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6" y="205"/>
                  </a:lnTo>
                  <a:lnTo>
                    <a:pt x="145" y="205"/>
                  </a:lnTo>
                  <a:lnTo>
                    <a:pt x="145" y="204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6" y="203"/>
                  </a:lnTo>
                  <a:lnTo>
                    <a:pt x="148" y="203"/>
                  </a:lnTo>
                  <a:lnTo>
                    <a:pt x="150" y="203"/>
                  </a:lnTo>
                  <a:lnTo>
                    <a:pt x="151" y="203"/>
                  </a:lnTo>
                  <a:lnTo>
                    <a:pt x="152" y="201"/>
                  </a:lnTo>
                  <a:lnTo>
                    <a:pt x="154" y="201"/>
                  </a:lnTo>
                  <a:lnTo>
                    <a:pt x="152" y="201"/>
                  </a:lnTo>
                  <a:lnTo>
                    <a:pt x="151" y="201"/>
                  </a:lnTo>
                  <a:lnTo>
                    <a:pt x="152" y="201"/>
                  </a:lnTo>
                  <a:lnTo>
                    <a:pt x="152" y="200"/>
                  </a:lnTo>
                  <a:lnTo>
                    <a:pt x="151" y="201"/>
                  </a:lnTo>
                  <a:lnTo>
                    <a:pt x="150" y="203"/>
                  </a:lnTo>
                  <a:lnTo>
                    <a:pt x="148" y="203"/>
                  </a:lnTo>
                  <a:lnTo>
                    <a:pt x="146" y="203"/>
                  </a:lnTo>
                  <a:lnTo>
                    <a:pt x="148" y="203"/>
                  </a:lnTo>
                  <a:lnTo>
                    <a:pt x="146" y="203"/>
                  </a:lnTo>
                  <a:lnTo>
                    <a:pt x="146" y="201"/>
                  </a:lnTo>
                  <a:lnTo>
                    <a:pt x="148" y="201"/>
                  </a:lnTo>
                  <a:lnTo>
                    <a:pt x="146" y="201"/>
                  </a:lnTo>
                  <a:lnTo>
                    <a:pt x="146" y="203"/>
                  </a:lnTo>
                  <a:lnTo>
                    <a:pt x="145" y="203"/>
                  </a:lnTo>
                  <a:lnTo>
                    <a:pt x="144" y="203"/>
                  </a:lnTo>
                  <a:lnTo>
                    <a:pt x="145" y="203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5" y="201"/>
                  </a:lnTo>
                  <a:lnTo>
                    <a:pt x="144" y="201"/>
                  </a:lnTo>
                  <a:lnTo>
                    <a:pt x="145" y="201"/>
                  </a:lnTo>
                  <a:lnTo>
                    <a:pt x="148" y="201"/>
                  </a:lnTo>
                  <a:lnTo>
                    <a:pt x="150" y="201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6" y="200"/>
                  </a:lnTo>
                  <a:lnTo>
                    <a:pt x="145" y="200"/>
                  </a:lnTo>
                  <a:lnTo>
                    <a:pt x="146" y="200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50" y="198"/>
                  </a:lnTo>
                  <a:lnTo>
                    <a:pt x="148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5" y="198"/>
                  </a:lnTo>
                  <a:lnTo>
                    <a:pt x="144" y="198"/>
                  </a:lnTo>
                  <a:lnTo>
                    <a:pt x="144" y="200"/>
                  </a:lnTo>
                  <a:lnTo>
                    <a:pt x="143" y="200"/>
                  </a:lnTo>
                  <a:lnTo>
                    <a:pt x="144" y="198"/>
                  </a:lnTo>
                  <a:lnTo>
                    <a:pt x="143" y="198"/>
                  </a:lnTo>
                  <a:lnTo>
                    <a:pt x="144" y="198"/>
                  </a:lnTo>
                  <a:lnTo>
                    <a:pt x="143" y="198"/>
                  </a:lnTo>
                  <a:lnTo>
                    <a:pt x="144" y="198"/>
                  </a:lnTo>
                  <a:lnTo>
                    <a:pt x="144" y="197"/>
                  </a:lnTo>
                  <a:lnTo>
                    <a:pt x="143" y="198"/>
                  </a:lnTo>
                  <a:lnTo>
                    <a:pt x="141" y="198"/>
                  </a:lnTo>
                  <a:lnTo>
                    <a:pt x="143" y="198"/>
                  </a:lnTo>
                  <a:lnTo>
                    <a:pt x="141" y="197"/>
                  </a:lnTo>
                  <a:lnTo>
                    <a:pt x="140" y="197"/>
                  </a:lnTo>
                  <a:lnTo>
                    <a:pt x="140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3"/>
                  </a:lnTo>
                  <a:lnTo>
                    <a:pt x="143" y="193"/>
                  </a:lnTo>
                  <a:lnTo>
                    <a:pt x="144" y="193"/>
                  </a:lnTo>
                  <a:lnTo>
                    <a:pt x="144" y="192"/>
                  </a:lnTo>
                  <a:lnTo>
                    <a:pt x="145" y="192"/>
                  </a:lnTo>
                  <a:lnTo>
                    <a:pt x="146" y="192"/>
                  </a:lnTo>
                  <a:lnTo>
                    <a:pt x="146" y="189"/>
                  </a:lnTo>
                  <a:lnTo>
                    <a:pt x="145" y="192"/>
                  </a:lnTo>
                  <a:lnTo>
                    <a:pt x="144" y="192"/>
                  </a:lnTo>
                  <a:lnTo>
                    <a:pt x="143" y="192"/>
                  </a:lnTo>
                  <a:lnTo>
                    <a:pt x="143" y="193"/>
                  </a:lnTo>
                  <a:lnTo>
                    <a:pt x="141" y="193"/>
                  </a:lnTo>
                  <a:lnTo>
                    <a:pt x="141" y="192"/>
                  </a:lnTo>
                  <a:lnTo>
                    <a:pt x="143" y="192"/>
                  </a:lnTo>
                  <a:lnTo>
                    <a:pt x="144" y="189"/>
                  </a:lnTo>
                  <a:lnTo>
                    <a:pt x="148" y="188"/>
                  </a:lnTo>
                  <a:lnTo>
                    <a:pt x="150" y="188"/>
                  </a:lnTo>
                  <a:lnTo>
                    <a:pt x="148" y="188"/>
                  </a:lnTo>
                  <a:lnTo>
                    <a:pt x="145" y="189"/>
                  </a:lnTo>
                  <a:lnTo>
                    <a:pt x="144" y="189"/>
                  </a:lnTo>
                  <a:lnTo>
                    <a:pt x="143" y="189"/>
                  </a:lnTo>
                  <a:lnTo>
                    <a:pt x="143" y="192"/>
                  </a:lnTo>
                  <a:lnTo>
                    <a:pt x="141" y="192"/>
                  </a:lnTo>
                  <a:lnTo>
                    <a:pt x="140" y="192"/>
                  </a:lnTo>
                  <a:lnTo>
                    <a:pt x="141" y="192"/>
                  </a:lnTo>
                  <a:lnTo>
                    <a:pt x="141" y="189"/>
                  </a:lnTo>
                  <a:lnTo>
                    <a:pt x="143" y="189"/>
                  </a:lnTo>
                  <a:lnTo>
                    <a:pt x="143" y="188"/>
                  </a:lnTo>
                  <a:lnTo>
                    <a:pt x="144" y="188"/>
                  </a:lnTo>
                  <a:lnTo>
                    <a:pt x="143" y="188"/>
                  </a:lnTo>
                  <a:lnTo>
                    <a:pt x="143" y="189"/>
                  </a:lnTo>
                  <a:lnTo>
                    <a:pt x="141" y="189"/>
                  </a:lnTo>
                  <a:lnTo>
                    <a:pt x="140" y="189"/>
                  </a:lnTo>
                  <a:lnTo>
                    <a:pt x="138" y="189"/>
                  </a:lnTo>
                  <a:lnTo>
                    <a:pt x="141" y="188"/>
                  </a:lnTo>
                  <a:lnTo>
                    <a:pt x="140" y="188"/>
                  </a:lnTo>
                  <a:lnTo>
                    <a:pt x="141" y="188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41" y="187"/>
                  </a:lnTo>
                  <a:lnTo>
                    <a:pt x="143" y="187"/>
                  </a:lnTo>
                  <a:lnTo>
                    <a:pt x="146" y="186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3" y="187"/>
                  </a:lnTo>
                  <a:lnTo>
                    <a:pt x="141" y="187"/>
                  </a:lnTo>
                  <a:lnTo>
                    <a:pt x="141" y="186"/>
                  </a:lnTo>
                  <a:lnTo>
                    <a:pt x="140" y="186"/>
                  </a:lnTo>
                  <a:lnTo>
                    <a:pt x="138" y="186"/>
                  </a:lnTo>
                  <a:lnTo>
                    <a:pt x="137" y="187"/>
                  </a:lnTo>
                  <a:lnTo>
                    <a:pt x="137" y="186"/>
                  </a:lnTo>
                  <a:lnTo>
                    <a:pt x="138" y="186"/>
                  </a:lnTo>
                  <a:lnTo>
                    <a:pt x="137" y="186"/>
                  </a:lnTo>
                  <a:lnTo>
                    <a:pt x="135" y="187"/>
                  </a:lnTo>
                  <a:lnTo>
                    <a:pt x="135" y="186"/>
                  </a:lnTo>
                  <a:lnTo>
                    <a:pt x="137" y="186"/>
                  </a:lnTo>
                  <a:lnTo>
                    <a:pt x="135" y="186"/>
                  </a:lnTo>
                  <a:lnTo>
                    <a:pt x="135" y="184"/>
                  </a:lnTo>
                  <a:lnTo>
                    <a:pt x="138" y="184"/>
                  </a:lnTo>
                  <a:lnTo>
                    <a:pt x="143" y="184"/>
                  </a:lnTo>
                  <a:lnTo>
                    <a:pt x="145" y="184"/>
                  </a:lnTo>
                  <a:lnTo>
                    <a:pt x="145" y="183"/>
                  </a:lnTo>
                  <a:lnTo>
                    <a:pt x="144" y="183"/>
                  </a:lnTo>
                  <a:lnTo>
                    <a:pt x="143" y="183"/>
                  </a:lnTo>
                  <a:lnTo>
                    <a:pt x="143" y="184"/>
                  </a:lnTo>
                  <a:lnTo>
                    <a:pt x="140" y="184"/>
                  </a:lnTo>
                  <a:lnTo>
                    <a:pt x="138" y="184"/>
                  </a:lnTo>
                  <a:lnTo>
                    <a:pt x="137" y="184"/>
                  </a:lnTo>
                  <a:lnTo>
                    <a:pt x="135" y="184"/>
                  </a:lnTo>
                  <a:lnTo>
                    <a:pt x="137" y="183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5" y="183"/>
                  </a:lnTo>
                  <a:lnTo>
                    <a:pt x="134" y="183"/>
                  </a:lnTo>
                  <a:lnTo>
                    <a:pt x="135" y="183"/>
                  </a:lnTo>
                  <a:lnTo>
                    <a:pt x="137" y="183"/>
                  </a:lnTo>
                  <a:lnTo>
                    <a:pt x="140" y="181"/>
                  </a:lnTo>
                  <a:lnTo>
                    <a:pt x="141" y="181"/>
                  </a:lnTo>
                  <a:lnTo>
                    <a:pt x="140" y="181"/>
                  </a:lnTo>
                  <a:lnTo>
                    <a:pt x="137" y="181"/>
                  </a:lnTo>
                  <a:lnTo>
                    <a:pt x="137" y="180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81"/>
                  </a:lnTo>
                  <a:lnTo>
                    <a:pt x="144" y="180"/>
                  </a:lnTo>
                  <a:lnTo>
                    <a:pt x="143" y="181"/>
                  </a:lnTo>
                  <a:lnTo>
                    <a:pt x="144" y="181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38" y="180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5" y="181"/>
                  </a:lnTo>
                  <a:lnTo>
                    <a:pt x="135" y="183"/>
                  </a:lnTo>
                  <a:lnTo>
                    <a:pt x="135" y="181"/>
                  </a:lnTo>
                  <a:lnTo>
                    <a:pt x="134" y="181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3" y="180"/>
                  </a:lnTo>
                  <a:lnTo>
                    <a:pt x="135" y="180"/>
                  </a:lnTo>
                  <a:lnTo>
                    <a:pt x="134" y="178"/>
                  </a:lnTo>
                  <a:lnTo>
                    <a:pt x="133" y="180"/>
                  </a:lnTo>
                  <a:lnTo>
                    <a:pt x="133" y="178"/>
                  </a:lnTo>
                  <a:lnTo>
                    <a:pt x="134" y="178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8" y="177"/>
                  </a:lnTo>
                  <a:lnTo>
                    <a:pt x="141" y="177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5" y="178"/>
                  </a:lnTo>
                  <a:lnTo>
                    <a:pt x="134" y="178"/>
                  </a:lnTo>
                  <a:lnTo>
                    <a:pt x="134" y="177"/>
                  </a:lnTo>
                  <a:lnTo>
                    <a:pt x="135" y="177"/>
                  </a:lnTo>
                  <a:lnTo>
                    <a:pt x="135" y="176"/>
                  </a:lnTo>
                  <a:lnTo>
                    <a:pt x="137" y="176"/>
                  </a:lnTo>
                  <a:lnTo>
                    <a:pt x="135" y="176"/>
                  </a:lnTo>
                  <a:lnTo>
                    <a:pt x="134" y="176"/>
                  </a:lnTo>
                  <a:lnTo>
                    <a:pt x="133" y="176"/>
                  </a:lnTo>
                  <a:lnTo>
                    <a:pt x="134" y="176"/>
                  </a:lnTo>
                  <a:lnTo>
                    <a:pt x="135" y="176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5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8" y="175"/>
                  </a:lnTo>
                  <a:lnTo>
                    <a:pt x="148" y="173"/>
                  </a:lnTo>
                  <a:lnTo>
                    <a:pt x="150" y="173"/>
                  </a:lnTo>
                  <a:lnTo>
                    <a:pt x="151" y="173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1" y="171"/>
                  </a:lnTo>
                  <a:lnTo>
                    <a:pt x="150" y="171"/>
                  </a:lnTo>
                  <a:lnTo>
                    <a:pt x="148" y="171"/>
                  </a:lnTo>
                  <a:lnTo>
                    <a:pt x="146" y="173"/>
                  </a:lnTo>
                  <a:lnTo>
                    <a:pt x="145" y="173"/>
                  </a:lnTo>
                  <a:lnTo>
                    <a:pt x="144" y="173"/>
                  </a:lnTo>
                  <a:lnTo>
                    <a:pt x="140" y="175"/>
                  </a:lnTo>
                  <a:lnTo>
                    <a:pt x="135" y="175"/>
                  </a:lnTo>
                  <a:lnTo>
                    <a:pt x="134" y="175"/>
                  </a:lnTo>
                  <a:lnTo>
                    <a:pt x="135" y="173"/>
                  </a:lnTo>
                  <a:lnTo>
                    <a:pt x="137" y="173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5" y="173"/>
                  </a:lnTo>
                  <a:lnTo>
                    <a:pt x="134" y="175"/>
                  </a:lnTo>
                  <a:lnTo>
                    <a:pt x="134" y="173"/>
                  </a:lnTo>
                  <a:lnTo>
                    <a:pt x="133" y="173"/>
                  </a:lnTo>
                  <a:lnTo>
                    <a:pt x="134" y="173"/>
                  </a:lnTo>
                  <a:lnTo>
                    <a:pt x="137" y="173"/>
                  </a:lnTo>
                  <a:lnTo>
                    <a:pt x="138" y="173"/>
                  </a:lnTo>
                  <a:lnTo>
                    <a:pt x="140" y="173"/>
                  </a:lnTo>
                  <a:lnTo>
                    <a:pt x="141" y="173"/>
                  </a:lnTo>
                  <a:lnTo>
                    <a:pt x="143" y="173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1"/>
                  </a:lnTo>
                  <a:lnTo>
                    <a:pt x="143" y="171"/>
                  </a:lnTo>
                  <a:lnTo>
                    <a:pt x="144" y="171"/>
                  </a:lnTo>
                  <a:lnTo>
                    <a:pt x="144" y="170"/>
                  </a:lnTo>
                  <a:lnTo>
                    <a:pt x="145" y="170"/>
                  </a:lnTo>
                  <a:lnTo>
                    <a:pt x="146" y="170"/>
                  </a:lnTo>
                  <a:lnTo>
                    <a:pt x="148" y="170"/>
                  </a:lnTo>
                  <a:lnTo>
                    <a:pt x="146" y="170"/>
                  </a:lnTo>
                  <a:lnTo>
                    <a:pt x="148" y="170"/>
                  </a:lnTo>
                  <a:lnTo>
                    <a:pt x="150" y="170"/>
                  </a:lnTo>
                  <a:lnTo>
                    <a:pt x="151" y="170"/>
                  </a:lnTo>
                  <a:lnTo>
                    <a:pt x="152" y="170"/>
                  </a:lnTo>
                  <a:lnTo>
                    <a:pt x="151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1" y="169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6" y="169"/>
                  </a:lnTo>
                  <a:lnTo>
                    <a:pt x="146" y="167"/>
                  </a:lnTo>
                  <a:lnTo>
                    <a:pt x="145" y="169"/>
                  </a:lnTo>
                  <a:lnTo>
                    <a:pt x="145" y="167"/>
                  </a:lnTo>
                  <a:lnTo>
                    <a:pt x="146" y="167"/>
                  </a:lnTo>
                  <a:lnTo>
                    <a:pt x="148" y="167"/>
                  </a:lnTo>
                  <a:lnTo>
                    <a:pt x="150" y="167"/>
                  </a:lnTo>
                  <a:lnTo>
                    <a:pt x="151" y="167"/>
                  </a:lnTo>
                  <a:lnTo>
                    <a:pt x="150" y="167"/>
                  </a:lnTo>
                  <a:lnTo>
                    <a:pt x="148" y="167"/>
                  </a:lnTo>
                  <a:lnTo>
                    <a:pt x="151" y="166"/>
                  </a:lnTo>
                  <a:lnTo>
                    <a:pt x="151" y="167"/>
                  </a:lnTo>
                  <a:lnTo>
                    <a:pt x="152" y="167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70"/>
                  </a:lnTo>
                  <a:lnTo>
                    <a:pt x="155" y="170"/>
                  </a:lnTo>
                  <a:lnTo>
                    <a:pt x="156" y="170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58" y="171"/>
                  </a:lnTo>
                  <a:lnTo>
                    <a:pt x="158" y="170"/>
                  </a:lnTo>
                  <a:lnTo>
                    <a:pt x="156" y="170"/>
                  </a:lnTo>
                  <a:lnTo>
                    <a:pt x="155" y="169"/>
                  </a:lnTo>
                  <a:lnTo>
                    <a:pt x="154" y="167"/>
                  </a:lnTo>
                  <a:lnTo>
                    <a:pt x="155" y="167"/>
                  </a:lnTo>
                  <a:lnTo>
                    <a:pt x="156" y="167"/>
                  </a:lnTo>
                  <a:lnTo>
                    <a:pt x="156" y="166"/>
                  </a:lnTo>
                  <a:lnTo>
                    <a:pt x="155" y="166"/>
                  </a:lnTo>
                  <a:lnTo>
                    <a:pt x="155" y="167"/>
                  </a:lnTo>
                  <a:lnTo>
                    <a:pt x="154" y="167"/>
                  </a:lnTo>
                  <a:lnTo>
                    <a:pt x="154" y="166"/>
                  </a:lnTo>
                  <a:lnTo>
                    <a:pt x="155" y="166"/>
                  </a:lnTo>
                  <a:lnTo>
                    <a:pt x="158" y="165"/>
                  </a:lnTo>
                  <a:lnTo>
                    <a:pt x="156" y="165"/>
                  </a:lnTo>
                  <a:lnTo>
                    <a:pt x="155" y="165"/>
                  </a:lnTo>
                  <a:lnTo>
                    <a:pt x="155" y="166"/>
                  </a:lnTo>
                  <a:lnTo>
                    <a:pt x="154" y="166"/>
                  </a:lnTo>
                  <a:lnTo>
                    <a:pt x="152" y="166"/>
                  </a:lnTo>
                  <a:lnTo>
                    <a:pt x="151" y="166"/>
                  </a:lnTo>
                  <a:lnTo>
                    <a:pt x="150" y="166"/>
                  </a:lnTo>
                  <a:lnTo>
                    <a:pt x="151" y="165"/>
                  </a:lnTo>
                  <a:lnTo>
                    <a:pt x="150" y="165"/>
                  </a:lnTo>
                  <a:lnTo>
                    <a:pt x="150" y="163"/>
                  </a:lnTo>
                  <a:lnTo>
                    <a:pt x="150" y="161"/>
                  </a:lnTo>
                  <a:lnTo>
                    <a:pt x="151" y="160"/>
                  </a:lnTo>
                  <a:lnTo>
                    <a:pt x="150" y="160"/>
                  </a:lnTo>
                  <a:lnTo>
                    <a:pt x="148" y="160"/>
                  </a:lnTo>
                  <a:lnTo>
                    <a:pt x="150" y="160"/>
                  </a:lnTo>
                  <a:lnTo>
                    <a:pt x="148" y="160"/>
                  </a:lnTo>
                  <a:lnTo>
                    <a:pt x="148" y="161"/>
                  </a:lnTo>
                  <a:lnTo>
                    <a:pt x="148" y="163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46" y="167"/>
                  </a:lnTo>
                  <a:lnTo>
                    <a:pt x="145" y="167"/>
                  </a:lnTo>
                  <a:lnTo>
                    <a:pt x="144" y="167"/>
                  </a:lnTo>
                  <a:lnTo>
                    <a:pt x="143" y="167"/>
                  </a:lnTo>
                  <a:lnTo>
                    <a:pt x="143" y="166"/>
                  </a:lnTo>
                  <a:lnTo>
                    <a:pt x="144" y="166"/>
                  </a:lnTo>
                  <a:lnTo>
                    <a:pt x="145" y="166"/>
                  </a:lnTo>
                  <a:lnTo>
                    <a:pt x="144" y="166"/>
                  </a:lnTo>
                  <a:lnTo>
                    <a:pt x="143" y="166"/>
                  </a:lnTo>
                  <a:lnTo>
                    <a:pt x="141" y="166"/>
                  </a:lnTo>
                  <a:lnTo>
                    <a:pt x="141" y="167"/>
                  </a:lnTo>
                  <a:lnTo>
                    <a:pt x="140" y="167"/>
                  </a:lnTo>
                  <a:lnTo>
                    <a:pt x="138" y="169"/>
                  </a:lnTo>
                  <a:lnTo>
                    <a:pt x="138" y="170"/>
                  </a:lnTo>
                  <a:lnTo>
                    <a:pt x="137" y="170"/>
                  </a:lnTo>
                  <a:lnTo>
                    <a:pt x="135" y="170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3" y="173"/>
                  </a:lnTo>
                  <a:lnTo>
                    <a:pt x="132" y="173"/>
                  </a:lnTo>
                  <a:lnTo>
                    <a:pt x="129" y="173"/>
                  </a:lnTo>
                  <a:lnTo>
                    <a:pt x="128" y="173"/>
                  </a:lnTo>
                  <a:lnTo>
                    <a:pt x="128" y="171"/>
                  </a:lnTo>
                  <a:lnTo>
                    <a:pt x="129" y="171"/>
                  </a:lnTo>
                  <a:lnTo>
                    <a:pt x="129" y="170"/>
                  </a:lnTo>
                  <a:lnTo>
                    <a:pt x="132" y="170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2" y="169"/>
                  </a:lnTo>
                  <a:lnTo>
                    <a:pt x="132" y="167"/>
                  </a:lnTo>
                  <a:lnTo>
                    <a:pt x="133" y="167"/>
                  </a:lnTo>
                  <a:lnTo>
                    <a:pt x="132" y="167"/>
                  </a:lnTo>
                  <a:lnTo>
                    <a:pt x="133" y="166"/>
                  </a:lnTo>
                  <a:lnTo>
                    <a:pt x="134" y="166"/>
                  </a:lnTo>
                  <a:lnTo>
                    <a:pt x="135" y="166"/>
                  </a:lnTo>
                  <a:lnTo>
                    <a:pt x="135" y="165"/>
                  </a:lnTo>
                  <a:lnTo>
                    <a:pt x="137" y="165"/>
                  </a:lnTo>
                  <a:lnTo>
                    <a:pt x="138" y="165"/>
                  </a:lnTo>
                  <a:lnTo>
                    <a:pt x="140" y="165"/>
                  </a:lnTo>
                  <a:lnTo>
                    <a:pt x="141" y="165"/>
                  </a:lnTo>
                  <a:lnTo>
                    <a:pt x="141" y="163"/>
                  </a:lnTo>
                  <a:lnTo>
                    <a:pt x="143" y="163"/>
                  </a:lnTo>
                  <a:lnTo>
                    <a:pt x="144" y="163"/>
                  </a:lnTo>
                  <a:lnTo>
                    <a:pt x="143" y="163"/>
                  </a:lnTo>
                  <a:lnTo>
                    <a:pt x="141" y="163"/>
                  </a:lnTo>
                  <a:lnTo>
                    <a:pt x="143" y="163"/>
                  </a:lnTo>
                  <a:lnTo>
                    <a:pt x="141" y="163"/>
                  </a:lnTo>
                  <a:lnTo>
                    <a:pt x="140" y="165"/>
                  </a:lnTo>
                  <a:lnTo>
                    <a:pt x="138" y="165"/>
                  </a:lnTo>
                  <a:lnTo>
                    <a:pt x="138" y="163"/>
                  </a:lnTo>
                  <a:lnTo>
                    <a:pt x="140" y="163"/>
                  </a:lnTo>
                  <a:lnTo>
                    <a:pt x="138" y="163"/>
                  </a:lnTo>
                  <a:lnTo>
                    <a:pt x="137" y="163"/>
                  </a:lnTo>
                  <a:lnTo>
                    <a:pt x="137" y="165"/>
                  </a:lnTo>
                  <a:lnTo>
                    <a:pt x="135" y="165"/>
                  </a:lnTo>
                  <a:lnTo>
                    <a:pt x="135" y="166"/>
                  </a:lnTo>
                  <a:lnTo>
                    <a:pt x="134" y="166"/>
                  </a:lnTo>
                  <a:lnTo>
                    <a:pt x="133" y="166"/>
                  </a:lnTo>
                  <a:lnTo>
                    <a:pt x="134" y="165"/>
                  </a:lnTo>
                  <a:lnTo>
                    <a:pt x="135" y="165"/>
                  </a:lnTo>
                  <a:lnTo>
                    <a:pt x="134" y="165"/>
                  </a:lnTo>
                  <a:lnTo>
                    <a:pt x="133" y="166"/>
                  </a:lnTo>
                  <a:lnTo>
                    <a:pt x="132" y="166"/>
                  </a:lnTo>
                  <a:lnTo>
                    <a:pt x="132" y="165"/>
                  </a:lnTo>
                  <a:lnTo>
                    <a:pt x="133" y="165"/>
                  </a:lnTo>
                  <a:lnTo>
                    <a:pt x="134" y="163"/>
                  </a:lnTo>
                  <a:lnTo>
                    <a:pt x="135" y="163"/>
                  </a:lnTo>
                  <a:lnTo>
                    <a:pt x="134" y="163"/>
                  </a:lnTo>
                  <a:lnTo>
                    <a:pt x="133" y="163"/>
                  </a:lnTo>
                  <a:lnTo>
                    <a:pt x="134" y="163"/>
                  </a:lnTo>
                  <a:lnTo>
                    <a:pt x="134" y="161"/>
                  </a:lnTo>
                  <a:lnTo>
                    <a:pt x="133" y="161"/>
                  </a:lnTo>
                  <a:lnTo>
                    <a:pt x="134" y="161"/>
                  </a:lnTo>
                  <a:lnTo>
                    <a:pt x="135" y="161"/>
                  </a:lnTo>
                  <a:lnTo>
                    <a:pt x="134" y="161"/>
                  </a:lnTo>
                  <a:lnTo>
                    <a:pt x="134" y="160"/>
                  </a:lnTo>
                  <a:lnTo>
                    <a:pt x="135" y="160"/>
                  </a:lnTo>
                  <a:lnTo>
                    <a:pt x="137" y="159"/>
                  </a:lnTo>
                  <a:lnTo>
                    <a:pt x="135" y="159"/>
                  </a:lnTo>
                  <a:lnTo>
                    <a:pt x="135" y="160"/>
                  </a:lnTo>
                  <a:lnTo>
                    <a:pt x="134" y="160"/>
                  </a:lnTo>
                  <a:lnTo>
                    <a:pt x="133" y="160"/>
                  </a:lnTo>
                  <a:lnTo>
                    <a:pt x="134" y="160"/>
                  </a:lnTo>
                  <a:lnTo>
                    <a:pt x="135" y="159"/>
                  </a:lnTo>
                  <a:lnTo>
                    <a:pt x="134" y="159"/>
                  </a:lnTo>
                  <a:lnTo>
                    <a:pt x="135" y="159"/>
                  </a:lnTo>
                  <a:lnTo>
                    <a:pt x="134" y="159"/>
                  </a:lnTo>
                  <a:lnTo>
                    <a:pt x="133" y="159"/>
                  </a:lnTo>
                  <a:lnTo>
                    <a:pt x="132" y="160"/>
                  </a:lnTo>
                  <a:lnTo>
                    <a:pt x="129" y="160"/>
                  </a:lnTo>
                  <a:lnTo>
                    <a:pt x="132" y="160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4" y="158"/>
                  </a:lnTo>
                  <a:lnTo>
                    <a:pt x="135" y="158"/>
                  </a:lnTo>
                  <a:lnTo>
                    <a:pt x="137" y="158"/>
                  </a:lnTo>
                  <a:lnTo>
                    <a:pt x="138" y="156"/>
                  </a:lnTo>
                  <a:lnTo>
                    <a:pt x="140" y="156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1" y="154"/>
                  </a:lnTo>
                  <a:lnTo>
                    <a:pt x="140" y="154"/>
                  </a:lnTo>
                  <a:lnTo>
                    <a:pt x="141" y="154"/>
                  </a:lnTo>
                  <a:lnTo>
                    <a:pt x="143" y="154"/>
                  </a:lnTo>
                  <a:lnTo>
                    <a:pt x="144" y="154"/>
                  </a:lnTo>
                  <a:lnTo>
                    <a:pt x="145" y="153"/>
                  </a:lnTo>
                  <a:lnTo>
                    <a:pt x="150" y="153"/>
                  </a:lnTo>
                  <a:lnTo>
                    <a:pt x="151" y="153"/>
                  </a:lnTo>
                  <a:lnTo>
                    <a:pt x="152" y="153"/>
                  </a:lnTo>
                  <a:lnTo>
                    <a:pt x="154" y="154"/>
                  </a:lnTo>
                  <a:lnTo>
                    <a:pt x="155" y="154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5" y="154"/>
                  </a:lnTo>
                  <a:lnTo>
                    <a:pt x="154" y="154"/>
                  </a:lnTo>
                  <a:lnTo>
                    <a:pt x="154" y="153"/>
                  </a:lnTo>
                  <a:lnTo>
                    <a:pt x="155" y="153"/>
                  </a:lnTo>
                  <a:lnTo>
                    <a:pt x="154" y="153"/>
                  </a:lnTo>
                  <a:lnTo>
                    <a:pt x="152" y="153"/>
                  </a:lnTo>
                  <a:lnTo>
                    <a:pt x="151" y="153"/>
                  </a:lnTo>
                  <a:lnTo>
                    <a:pt x="148" y="153"/>
                  </a:lnTo>
                  <a:lnTo>
                    <a:pt x="146" y="153"/>
                  </a:lnTo>
                  <a:lnTo>
                    <a:pt x="140" y="154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7" y="156"/>
                  </a:lnTo>
                  <a:lnTo>
                    <a:pt x="135" y="158"/>
                  </a:lnTo>
                  <a:lnTo>
                    <a:pt x="134" y="158"/>
                  </a:lnTo>
                  <a:lnTo>
                    <a:pt x="133" y="158"/>
                  </a:lnTo>
                  <a:lnTo>
                    <a:pt x="132" y="158"/>
                  </a:lnTo>
                  <a:lnTo>
                    <a:pt x="133" y="158"/>
                  </a:lnTo>
                  <a:lnTo>
                    <a:pt x="133" y="156"/>
                  </a:lnTo>
                  <a:lnTo>
                    <a:pt x="134" y="156"/>
                  </a:lnTo>
                  <a:lnTo>
                    <a:pt x="133" y="156"/>
                  </a:lnTo>
                  <a:lnTo>
                    <a:pt x="133" y="158"/>
                  </a:lnTo>
                  <a:lnTo>
                    <a:pt x="132" y="158"/>
                  </a:lnTo>
                  <a:lnTo>
                    <a:pt x="132" y="156"/>
                  </a:lnTo>
                  <a:lnTo>
                    <a:pt x="133" y="156"/>
                  </a:lnTo>
                  <a:lnTo>
                    <a:pt x="132" y="156"/>
                  </a:lnTo>
                  <a:lnTo>
                    <a:pt x="133" y="156"/>
                  </a:lnTo>
                  <a:lnTo>
                    <a:pt x="134" y="154"/>
                  </a:lnTo>
                  <a:lnTo>
                    <a:pt x="133" y="154"/>
                  </a:lnTo>
                  <a:lnTo>
                    <a:pt x="133" y="156"/>
                  </a:lnTo>
                  <a:lnTo>
                    <a:pt x="132" y="156"/>
                  </a:lnTo>
                  <a:lnTo>
                    <a:pt x="129" y="156"/>
                  </a:lnTo>
                  <a:lnTo>
                    <a:pt x="132" y="156"/>
                  </a:lnTo>
                  <a:lnTo>
                    <a:pt x="132" y="154"/>
                  </a:lnTo>
                  <a:lnTo>
                    <a:pt x="129" y="156"/>
                  </a:lnTo>
                  <a:lnTo>
                    <a:pt x="129" y="154"/>
                  </a:lnTo>
                  <a:lnTo>
                    <a:pt x="133" y="154"/>
                  </a:lnTo>
                  <a:lnTo>
                    <a:pt x="132" y="154"/>
                  </a:lnTo>
                  <a:lnTo>
                    <a:pt x="129" y="154"/>
                  </a:lnTo>
                  <a:lnTo>
                    <a:pt x="132" y="154"/>
                  </a:lnTo>
                  <a:lnTo>
                    <a:pt x="133" y="153"/>
                  </a:lnTo>
                  <a:lnTo>
                    <a:pt x="132" y="154"/>
                  </a:lnTo>
                  <a:lnTo>
                    <a:pt x="129" y="154"/>
                  </a:lnTo>
                  <a:lnTo>
                    <a:pt x="128" y="154"/>
                  </a:lnTo>
                  <a:lnTo>
                    <a:pt x="126" y="154"/>
                  </a:lnTo>
                  <a:lnTo>
                    <a:pt x="127" y="153"/>
                  </a:lnTo>
                  <a:lnTo>
                    <a:pt x="128" y="153"/>
                  </a:lnTo>
                  <a:lnTo>
                    <a:pt x="129" y="153"/>
                  </a:lnTo>
                  <a:lnTo>
                    <a:pt x="132" y="153"/>
                  </a:lnTo>
                  <a:lnTo>
                    <a:pt x="129" y="153"/>
                  </a:lnTo>
                  <a:lnTo>
                    <a:pt x="128" y="153"/>
                  </a:lnTo>
                  <a:lnTo>
                    <a:pt x="127" y="153"/>
                  </a:lnTo>
                  <a:lnTo>
                    <a:pt x="126" y="153"/>
                  </a:lnTo>
                  <a:lnTo>
                    <a:pt x="127" y="153"/>
                  </a:lnTo>
                  <a:lnTo>
                    <a:pt x="128" y="153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3" y="152"/>
                  </a:lnTo>
                  <a:lnTo>
                    <a:pt x="134" y="152"/>
                  </a:lnTo>
                  <a:lnTo>
                    <a:pt x="135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40" y="150"/>
                  </a:lnTo>
                  <a:lnTo>
                    <a:pt x="143" y="150"/>
                  </a:lnTo>
                  <a:lnTo>
                    <a:pt x="144" y="150"/>
                  </a:lnTo>
                  <a:lnTo>
                    <a:pt x="144" y="152"/>
                  </a:lnTo>
                  <a:lnTo>
                    <a:pt x="144" y="150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1" y="150"/>
                  </a:lnTo>
                  <a:lnTo>
                    <a:pt x="140" y="150"/>
                  </a:lnTo>
                  <a:lnTo>
                    <a:pt x="138" y="150"/>
                  </a:lnTo>
                  <a:lnTo>
                    <a:pt x="138" y="152"/>
                  </a:lnTo>
                  <a:lnTo>
                    <a:pt x="137" y="152"/>
                  </a:lnTo>
                  <a:lnTo>
                    <a:pt x="135" y="152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5" y="150"/>
                  </a:lnTo>
                  <a:lnTo>
                    <a:pt x="134" y="150"/>
                  </a:lnTo>
                  <a:lnTo>
                    <a:pt x="133" y="150"/>
                  </a:lnTo>
                  <a:lnTo>
                    <a:pt x="132" y="152"/>
                  </a:lnTo>
                  <a:lnTo>
                    <a:pt x="129" y="152"/>
                  </a:lnTo>
                  <a:lnTo>
                    <a:pt x="127" y="152"/>
                  </a:lnTo>
                  <a:lnTo>
                    <a:pt x="128" y="152"/>
                  </a:lnTo>
                  <a:lnTo>
                    <a:pt x="127" y="152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29" y="150"/>
                  </a:lnTo>
                  <a:lnTo>
                    <a:pt x="128" y="150"/>
                  </a:lnTo>
                  <a:lnTo>
                    <a:pt x="127" y="152"/>
                  </a:lnTo>
                  <a:lnTo>
                    <a:pt x="127" y="150"/>
                  </a:lnTo>
                  <a:lnTo>
                    <a:pt x="126" y="150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5" y="150"/>
                  </a:lnTo>
                  <a:lnTo>
                    <a:pt x="126" y="150"/>
                  </a:lnTo>
                  <a:lnTo>
                    <a:pt x="127" y="150"/>
                  </a:lnTo>
                  <a:lnTo>
                    <a:pt x="129" y="150"/>
                  </a:lnTo>
                  <a:lnTo>
                    <a:pt x="128" y="150"/>
                  </a:lnTo>
                  <a:lnTo>
                    <a:pt x="127" y="150"/>
                  </a:lnTo>
                  <a:lnTo>
                    <a:pt x="126" y="150"/>
                  </a:lnTo>
                  <a:lnTo>
                    <a:pt x="127" y="149"/>
                  </a:lnTo>
                  <a:lnTo>
                    <a:pt x="129" y="149"/>
                  </a:lnTo>
                  <a:lnTo>
                    <a:pt x="132" y="148"/>
                  </a:lnTo>
                  <a:lnTo>
                    <a:pt x="135" y="148"/>
                  </a:lnTo>
                  <a:lnTo>
                    <a:pt x="135" y="147"/>
                  </a:lnTo>
                  <a:lnTo>
                    <a:pt x="138" y="147"/>
                  </a:lnTo>
                  <a:lnTo>
                    <a:pt x="140" y="144"/>
                  </a:lnTo>
                  <a:lnTo>
                    <a:pt x="141" y="144"/>
                  </a:lnTo>
                  <a:lnTo>
                    <a:pt x="144" y="144"/>
                  </a:lnTo>
                  <a:lnTo>
                    <a:pt x="145" y="144"/>
                  </a:lnTo>
                  <a:lnTo>
                    <a:pt x="144" y="144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6" y="142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2" y="142"/>
                  </a:lnTo>
                  <a:lnTo>
                    <a:pt x="151" y="142"/>
                  </a:lnTo>
                  <a:lnTo>
                    <a:pt x="152" y="141"/>
                  </a:lnTo>
                  <a:lnTo>
                    <a:pt x="154" y="141"/>
                  </a:lnTo>
                  <a:lnTo>
                    <a:pt x="155" y="141"/>
                  </a:lnTo>
                  <a:lnTo>
                    <a:pt x="156" y="141"/>
                  </a:lnTo>
                  <a:lnTo>
                    <a:pt x="156" y="139"/>
                  </a:lnTo>
                  <a:lnTo>
                    <a:pt x="158" y="139"/>
                  </a:lnTo>
                  <a:lnTo>
                    <a:pt x="160" y="141"/>
                  </a:lnTo>
                  <a:lnTo>
                    <a:pt x="161" y="141"/>
                  </a:lnTo>
                  <a:lnTo>
                    <a:pt x="162" y="141"/>
                  </a:lnTo>
                  <a:lnTo>
                    <a:pt x="165" y="141"/>
                  </a:lnTo>
                  <a:lnTo>
                    <a:pt x="162" y="141"/>
                  </a:lnTo>
                  <a:lnTo>
                    <a:pt x="162" y="139"/>
                  </a:lnTo>
                  <a:lnTo>
                    <a:pt x="161" y="139"/>
                  </a:lnTo>
                  <a:lnTo>
                    <a:pt x="161" y="141"/>
                  </a:lnTo>
                  <a:lnTo>
                    <a:pt x="158" y="139"/>
                  </a:lnTo>
                  <a:lnTo>
                    <a:pt x="160" y="139"/>
                  </a:lnTo>
                  <a:lnTo>
                    <a:pt x="161" y="139"/>
                  </a:lnTo>
                  <a:lnTo>
                    <a:pt x="161" y="138"/>
                  </a:lnTo>
                  <a:lnTo>
                    <a:pt x="162" y="138"/>
                  </a:lnTo>
                  <a:lnTo>
                    <a:pt x="163" y="138"/>
                  </a:lnTo>
                  <a:lnTo>
                    <a:pt x="165" y="138"/>
                  </a:lnTo>
                  <a:lnTo>
                    <a:pt x="167" y="138"/>
                  </a:lnTo>
                  <a:lnTo>
                    <a:pt x="168" y="139"/>
                  </a:lnTo>
                  <a:lnTo>
                    <a:pt x="169" y="139"/>
                  </a:lnTo>
                  <a:lnTo>
                    <a:pt x="171" y="139"/>
                  </a:lnTo>
                  <a:lnTo>
                    <a:pt x="169" y="138"/>
                  </a:lnTo>
                  <a:lnTo>
                    <a:pt x="168" y="138"/>
                  </a:lnTo>
                  <a:lnTo>
                    <a:pt x="167" y="138"/>
                  </a:lnTo>
                  <a:lnTo>
                    <a:pt x="165" y="138"/>
                  </a:lnTo>
                  <a:lnTo>
                    <a:pt x="163" y="138"/>
                  </a:lnTo>
                  <a:lnTo>
                    <a:pt x="165" y="138"/>
                  </a:lnTo>
                  <a:lnTo>
                    <a:pt x="167" y="138"/>
                  </a:lnTo>
                  <a:lnTo>
                    <a:pt x="168" y="138"/>
                  </a:lnTo>
                  <a:lnTo>
                    <a:pt x="167" y="138"/>
                  </a:lnTo>
                  <a:lnTo>
                    <a:pt x="163" y="138"/>
                  </a:lnTo>
                  <a:lnTo>
                    <a:pt x="162" y="138"/>
                  </a:lnTo>
                  <a:lnTo>
                    <a:pt x="161" y="138"/>
                  </a:lnTo>
                  <a:lnTo>
                    <a:pt x="160" y="138"/>
                  </a:lnTo>
                  <a:lnTo>
                    <a:pt x="158" y="139"/>
                  </a:lnTo>
                  <a:lnTo>
                    <a:pt x="156" y="139"/>
                  </a:lnTo>
                  <a:lnTo>
                    <a:pt x="155" y="139"/>
                  </a:lnTo>
                  <a:lnTo>
                    <a:pt x="154" y="141"/>
                  </a:lnTo>
                  <a:lnTo>
                    <a:pt x="152" y="141"/>
                  </a:lnTo>
                  <a:lnTo>
                    <a:pt x="150" y="142"/>
                  </a:lnTo>
                  <a:lnTo>
                    <a:pt x="145" y="142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3" y="143"/>
                  </a:lnTo>
                  <a:lnTo>
                    <a:pt x="141" y="144"/>
                  </a:lnTo>
                  <a:lnTo>
                    <a:pt x="135" y="147"/>
                  </a:lnTo>
                  <a:lnTo>
                    <a:pt x="133" y="148"/>
                  </a:lnTo>
                  <a:lnTo>
                    <a:pt x="132" y="148"/>
                  </a:lnTo>
                  <a:lnTo>
                    <a:pt x="127" y="149"/>
                  </a:lnTo>
                  <a:lnTo>
                    <a:pt x="126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5" y="149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32" y="147"/>
                  </a:lnTo>
                  <a:lnTo>
                    <a:pt x="129" y="148"/>
                  </a:lnTo>
                  <a:lnTo>
                    <a:pt x="128" y="147"/>
                  </a:lnTo>
                  <a:lnTo>
                    <a:pt x="128" y="148"/>
                  </a:lnTo>
                  <a:lnTo>
                    <a:pt x="127" y="148"/>
                  </a:lnTo>
                  <a:lnTo>
                    <a:pt x="126" y="148"/>
                  </a:lnTo>
                  <a:lnTo>
                    <a:pt x="125" y="148"/>
                  </a:lnTo>
                  <a:lnTo>
                    <a:pt x="125" y="147"/>
                  </a:lnTo>
                  <a:lnTo>
                    <a:pt x="126" y="147"/>
                  </a:lnTo>
                  <a:lnTo>
                    <a:pt x="125" y="147"/>
                  </a:lnTo>
                  <a:lnTo>
                    <a:pt x="126" y="147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32" y="143"/>
                  </a:lnTo>
                  <a:lnTo>
                    <a:pt x="129" y="143"/>
                  </a:lnTo>
                  <a:lnTo>
                    <a:pt x="129" y="144"/>
                  </a:lnTo>
                  <a:lnTo>
                    <a:pt x="132" y="144"/>
                  </a:lnTo>
                  <a:lnTo>
                    <a:pt x="133" y="144"/>
                  </a:lnTo>
                  <a:lnTo>
                    <a:pt x="134" y="143"/>
                  </a:lnTo>
                  <a:lnTo>
                    <a:pt x="135" y="143"/>
                  </a:lnTo>
                  <a:lnTo>
                    <a:pt x="140" y="143"/>
                  </a:lnTo>
                  <a:lnTo>
                    <a:pt x="138" y="143"/>
                  </a:lnTo>
                  <a:lnTo>
                    <a:pt x="137" y="143"/>
                  </a:lnTo>
                  <a:lnTo>
                    <a:pt x="135" y="143"/>
                  </a:lnTo>
                  <a:lnTo>
                    <a:pt x="134" y="143"/>
                  </a:lnTo>
                  <a:lnTo>
                    <a:pt x="133" y="143"/>
                  </a:lnTo>
                  <a:lnTo>
                    <a:pt x="132" y="143"/>
                  </a:lnTo>
                  <a:lnTo>
                    <a:pt x="129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9" y="142"/>
                  </a:lnTo>
                  <a:lnTo>
                    <a:pt x="132" y="142"/>
                  </a:lnTo>
                  <a:lnTo>
                    <a:pt x="133" y="142"/>
                  </a:lnTo>
                  <a:lnTo>
                    <a:pt x="134" y="142"/>
                  </a:lnTo>
                  <a:lnTo>
                    <a:pt x="137" y="142"/>
                  </a:lnTo>
                  <a:lnTo>
                    <a:pt x="138" y="142"/>
                  </a:lnTo>
                  <a:lnTo>
                    <a:pt x="140" y="142"/>
                  </a:lnTo>
                  <a:lnTo>
                    <a:pt x="138" y="142"/>
                  </a:lnTo>
                  <a:lnTo>
                    <a:pt x="138" y="141"/>
                  </a:lnTo>
                  <a:lnTo>
                    <a:pt x="137" y="142"/>
                  </a:lnTo>
                  <a:lnTo>
                    <a:pt x="135" y="142"/>
                  </a:lnTo>
                  <a:lnTo>
                    <a:pt x="134" y="142"/>
                  </a:lnTo>
                  <a:lnTo>
                    <a:pt x="133" y="142"/>
                  </a:lnTo>
                  <a:lnTo>
                    <a:pt x="133" y="141"/>
                  </a:lnTo>
                  <a:lnTo>
                    <a:pt x="133" y="142"/>
                  </a:lnTo>
                  <a:lnTo>
                    <a:pt x="134" y="142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38" y="141"/>
                  </a:lnTo>
                  <a:lnTo>
                    <a:pt x="140" y="141"/>
                  </a:lnTo>
                  <a:lnTo>
                    <a:pt x="138" y="141"/>
                  </a:lnTo>
                  <a:lnTo>
                    <a:pt x="137" y="141"/>
                  </a:lnTo>
                  <a:lnTo>
                    <a:pt x="135" y="141"/>
                  </a:lnTo>
                  <a:lnTo>
                    <a:pt x="134" y="141"/>
                  </a:lnTo>
                  <a:lnTo>
                    <a:pt x="135" y="141"/>
                  </a:lnTo>
                  <a:lnTo>
                    <a:pt x="134" y="141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41" y="141"/>
                  </a:lnTo>
                  <a:lnTo>
                    <a:pt x="143" y="141"/>
                  </a:lnTo>
                  <a:lnTo>
                    <a:pt x="144" y="141"/>
                  </a:lnTo>
                  <a:lnTo>
                    <a:pt x="143" y="141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4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38" y="139"/>
                  </a:lnTo>
                  <a:lnTo>
                    <a:pt x="137" y="139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9"/>
                  </a:lnTo>
                  <a:lnTo>
                    <a:pt x="128" y="139"/>
                  </a:lnTo>
                  <a:lnTo>
                    <a:pt x="127" y="139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9" y="139"/>
                  </a:lnTo>
                  <a:lnTo>
                    <a:pt x="132" y="138"/>
                  </a:lnTo>
                  <a:lnTo>
                    <a:pt x="133" y="139"/>
                  </a:lnTo>
                  <a:lnTo>
                    <a:pt x="134" y="138"/>
                  </a:lnTo>
                  <a:lnTo>
                    <a:pt x="129" y="138"/>
                  </a:lnTo>
                  <a:lnTo>
                    <a:pt x="128" y="138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9" y="138"/>
                  </a:lnTo>
                  <a:lnTo>
                    <a:pt x="133" y="138"/>
                  </a:lnTo>
                  <a:lnTo>
                    <a:pt x="133" y="136"/>
                  </a:lnTo>
                  <a:lnTo>
                    <a:pt x="132" y="138"/>
                  </a:lnTo>
                  <a:lnTo>
                    <a:pt x="126" y="138"/>
                  </a:lnTo>
                  <a:lnTo>
                    <a:pt x="127" y="138"/>
                  </a:lnTo>
                  <a:lnTo>
                    <a:pt x="127" y="136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3" y="136"/>
                  </a:lnTo>
                  <a:lnTo>
                    <a:pt x="134" y="136"/>
                  </a:lnTo>
                  <a:lnTo>
                    <a:pt x="133" y="136"/>
                  </a:lnTo>
                  <a:lnTo>
                    <a:pt x="132" y="136"/>
                  </a:lnTo>
                  <a:lnTo>
                    <a:pt x="132" y="135"/>
                  </a:lnTo>
                  <a:lnTo>
                    <a:pt x="133" y="135"/>
                  </a:lnTo>
                  <a:lnTo>
                    <a:pt x="134" y="135"/>
                  </a:lnTo>
                  <a:lnTo>
                    <a:pt x="137" y="135"/>
                  </a:lnTo>
                  <a:lnTo>
                    <a:pt x="138" y="135"/>
                  </a:lnTo>
                  <a:lnTo>
                    <a:pt x="140" y="135"/>
                  </a:lnTo>
                  <a:lnTo>
                    <a:pt x="144" y="135"/>
                  </a:lnTo>
                  <a:lnTo>
                    <a:pt x="145" y="135"/>
                  </a:lnTo>
                  <a:lnTo>
                    <a:pt x="145" y="133"/>
                  </a:lnTo>
                  <a:lnTo>
                    <a:pt x="146" y="133"/>
                  </a:lnTo>
                  <a:lnTo>
                    <a:pt x="148" y="133"/>
                  </a:lnTo>
                  <a:lnTo>
                    <a:pt x="150" y="133"/>
                  </a:lnTo>
                  <a:lnTo>
                    <a:pt x="155" y="135"/>
                  </a:lnTo>
                  <a:lnTo>
                    <a:pt x="156" y="135"/>
                  </a:lnTo>
                  <a:lnTo>
                    <a:pt x="156" y="136"/>
                  </a:lnTo>
                  <a:lnTo>
                    <a:pt x="158" y="136"/>
                  </a:lnTo>
                  <a:lnTo>
                    <a:pt x="160" y="136"/>
                  </a:lnTo>
                  <a:lnTo>
                    <a:pt x="161" y="136"/>
                  </a:lnTo>
                  <a:lnTo>
                    <a:pt x="162" y="136"/>
                  </a:lnTo>
                  <a:lnTo>
                    <a:pt x="163" y="136"/>
                  </a:lnTo>
                  <a:lnTo>
                    <a:pt x="167" y="136"/>
                  </a:lnTo>
                  <a:lnTo>
                    <a:pt x="168" y="136"/>
                  </a:lnTo>
                  <a:lnTo>
                    <a:pt x="167" y="136"/>
                  </a:lnTo>
                  <a:lnTo>
                    <a:pt x="165" y="135"/>
                  </a:lnTo>
                  <a:lnTo>
                    <a:pt x="162" y="136"/>
                  </a:lnTo>
                  <a:lnTo>
                    <a:pt x="158" y="136"/>
                  </a:lnTo>
                  <a:lnTo>
                    <a:pt x="156" y="136"/>
                  </a:lnTo>
                  <a:lnTo>
                    <a:pt x="156" y="135"/>
                  </a:lnTo>
                  <a:lnTo>
                    <a:pt x="155" y="133"/>
                  </a:lnTo>
                  <a:lnTo>
                    <a:pt x="158" y="133"/>
                  </a:lnTo>
                  <a:lnTo>
                    <a:pt x="160" y="133"/>
                  </a:lnTo>
                  <a:lnTo>
                    <a:pt x="161" y="133"/>
                  </a:lnTo>
                  <a:lnTo>
                    <a:pt x="155" y="133"/>
                  </a:lnTo>
                  <a:lnTo>
                    <a:pt x="150" y="133"/>
                  </a:lnTo>
                  <a:lnTo>
                    <a:pt x="148" y="133"/>
                  </a:lnTo>
                  <a:lnTo>
                    <a:pt x="145" y="133"/>
                  </a:lnTo>
                  <a:lnTo>
                    <a:pt x="144" y="133"/>
                  </a:lnTo>
                  <a:lnTo>
                    <a:pt x="143" y="133"/>
                  </a:lnTo>
                  <a:lnTo>
                    <a:pt x="140" y="135"/>
                  </a:lnTo>
                  <a:lnTo>
                    <a:pt x="137" y="135"/>
                  </a:lnTo>
                  <a:lnTo>
                    <a:pt x="135" y="135"/>
                  </a:lnTo>
                  <a:lnTo>
                    <a:pt x="137" y="135"/>
                  </a:lnTo>
                  <a:lnTo>
                    <a:pt x="137" y="133"/>
                  </a:lnTo>
                  <a:lnTo>
                    <a:pt x="135" y="135"/>
                  </a:lnTo>
                  <a:lnTo>
                    <a:pt x="134" y="135"/>
                  </a:lnTo>
                  <a:lnTo>
                    <a:pt x="133" y="135"/>
                  </a:lnTo>
                  <a:lnTo>
                    <a:pt x="132" y="135"/>
                  </a:lnTo>
                  <a:lnTo>
                    <a:pt x="129" y="135"/>
                  </a:lnTo>
                  <a:lnTo>
                    <a:pt x="129" y="136"/>
                  </a:lnTo>
                  <a:lnTo>
                    <a:pt x="128" y="136"/>
                  </a:lnTo>
                  <a:lnTo>
                    <a:pt x="129" y="135"/>
                  </a:lnTo>
                  <a:lnTo>
                    <a:pt x="128" y="135"/>
                  </a:lnTo>
                  <a:lnTo>
                    <a:pt x="129" y="135"/>
                  </a:lnTo>
                  <a:lnTo>
                    <a:pt x="129" y="133"/>
                  </a:lnTo>
                  <a:lnTo>
                    <a:pt x="132" y="133"/>
                  </a:lnTo>
                  <a:lnTo>
                    <a:pt x="132" y="132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7" y="132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1" y="131"/>
                  </a:lnTo>
                  <a:lnTo>
                    <a:pt x="143" y="131"/>
                  </a:lnTo>
                  <a:lnTo>
                    <a:pt x="141" y="131"/>
                  </a:lnTo>
                  <a:lnTo>
                    <a:pt x="140" y="131"/>
                  </a:lnTo>
                  <a:lnTo>
                    <a:pt x="141" y="130"/>
                  </a:lnTo>
                  <a:lnTo>
                    <a:pt x="143" y="130"/>
                  </a:lnTo>
                  <a:lnTo>
                    <a:pt x="144" y="130"/>
                  </a:lnTo>
                  <a:lnTo>
                    <a:pt x="145" y="130"/>
                  </a:lnTo>
                  <a:lnTo>
                    <a:pt x="146" y="130"/>
                  </a:lnTo>
                  <a:lnTo>
                    <a:pt x="144" y="130"/>
                  </a:lnTo>
                  <a:lnTo>
                    <a:pt x="143" y="130"/>
                  </a:lnTo>
                  <a:lnTo>
                    <a:pt x="144" y="130"/>
                  </a:lnTo>
                  <a:lnTo>
                    <a:pt x="145" y="130"/>
                  </a:lnTo>
                  <a:lnTo>
                    <a:pt x="146" y="130"/>
                  </a:lnTo>
                  <a:lnTo>
                    <a:pt x="148" y="130"/>
                  </a:lnTo>
                  <a:lnTo>
                    <a:pt x="150" y="130"/>
                  </a:lnTo>
                  <a:lnTo>
                    <a:pt x="151" y="130"/>
                  </a:lnTo>
                  <a:lnTo>
                    <a:pt x="152" y="130"/>
                  </a:lnTo>
                  <a:lnTo>
                    <a:pt x="152" y="131"/>
                  </a:lnTo>
                  <a:lnTo>
                    <a:pt x="154" y="131"/>
                  </a:lnTo>
                  <a:lnTo>
                    <a:pt x="152" y="131"/>
                  </a:lnTo>
                  <a:lnTo>
                    <a:pt x="154" y="131"/>
                  </a:lnTo>
                  <a:lnTo>
                    <a:pt x="156" y="131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3" y="131"/>
                  </a:lnTo>
                  <a:lnTo>
                    <a:pt x="163" y="132"/>
                  </a:lnTo>
                  <a:lnTo>
                    <a:pt x="165" y="132"/>
                  </a:lnTo>
                  <a:lnTo>
                    <a:pt x="167" y="132"/>
                  </a:lnTo>
                  <a:lnTo>
                    <a:pt x="168" y="132"/>
                  </a:lnTo>
                  <a:lnTo>
                    <a:pt x="171" y="132"/>
                  </a:lnTo>
                  <a:lnTo>
                    <a:pt x="172" y="132"/>
                  </a:lnTo>
                  <a:lnTo>
                    <a:pt x="169" y="132"/>
                  </a:lnTo>
                  <a:lnTo>
                    <a:pt x="167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3" y="131"/>
                  </a:lnTo>
                  <a:lnTo>
                    <a:pt x="165" y="131"/>
                  </a:lnTo>
                  <a:lnTo>
                    <a:pt x="168" y="131"/>
                  </a:lnTo>
                  <a:lnTo>
                    <a:pt x="169" y="130"/>
                  </a:lnTo>
                  <a:lnTo>
                    <a:pt x="171" y="130"/>
                  </a:lnTo>
                  <a:lnTo>
                    <a:pt x="172" y="130"/>
                  </a:lnTo>
                  <a:lnTo>
                    <a:pt x="173" y="130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4" y="130"/>
                  </a:lnTo>
                  <a:lnTo>
                    <a:pt x="173" y="130"/>
                  </a:lnTo>
                  <a:lnTo>
                    <a:pt x="171" y="130"/>
                  </a:lnTo>
                  <a:lnTo>
                    <a:pt x="169" y="130"/>
                  </a:lnTo>
                  <a:lnTo>
                    <a:pt x="168" y="131"/>
                  </a:lnTo>
                  <a:lnTo>
                    <a:pt x="167" y="131"/>
                  </a:lnTo>
                  <a:lnTo>
                    <a:pt x="163" y="131"/>
                  </a:lnTo>
                  <a:lnTo>
                    <a:pt x="162" y="131"/>
                  </a:lnTo>
                  <a:lnTo>
                    <a:pt x="163" y="131"/>
                  </a:lnTo>
                  <a:lnTo>
                    <a:pt x="162" y="131"/>
                  </a:lnTo>
                  <a:lnTo>
                    <a:pt x="160" y="130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3" y="130"/>
                  </a:lnTo>
                  <a:lnTo>
                    <a:pt x="167" y="130"/>
                  </a:lnTo>
                  <a:lnTo>
                    <a:pt x="168" y="127"/>
                  </a:lnTo>
                  <a:lnTo>
                    <a:pt x="171" y="127"/>
                  </a:lnTo>
                  <a:lnTo>
                    <a:pt x="171" y="130"/>
                  </a:lnTo>
                  <a:lnTo>
                    <a:pt x="172" y="130"/>
                  </a:lnTo>
                  <a:lnTo>
                    <a:pt x="172" y="127"/>
                  </a:lnTo>
                  <a:lnTo>
                    <a:pt x="171" y="127"/>
                  </a:lnTo>
                  <a:lnTo>
                    <a:pt x="169" y="127"/>
                  </a:lnTo>
                  <a:lnTo>
                    <a:pt x="168" y="127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7" y="127"/>
                  </a:lnTo>
                  <a:lnTo>
                    <a:pt x="168" y="127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5" y="130"/>
                  </a:lnTo>
                  <a:lnTo>
                    <a:pt x="163" y="130"/>
                  </a:lnTo>
                  <a:lnTo>
                    <a:pt x="162" y="130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1" y="127"/>
                  </a:lnTo>
                  <a:lnTo>
                    <a:pt x="162" y="127"/>
                  </a:lnTo>
                  <a:lnTo>
                    <a:pt x="163" y="127"/>
                  </a:lnTo>
                  <a:lnTo>
                    <a:pt x="165" y="127"/>
                  </a:lnTo>
                  <a:lnTo>
                    <a:pt x="163" y="126"/>
                  </a:lnTo>
                  <a:lnTo>
                    <a:pt x="165" y="126"/>
                  </a:lnTo>
                  <a:lnTo>
                    <a:pt x="162" y="126"/>
                  </a:lnTo>
                  <a:lnTo>
                    <a:pt x="161" y="126"/>
                  </a:lnTo>
                  <a:lnTo>
                    <a:pt x="161" y="127"/>
                  </a:lnTo>
                  <a:lnTo>
                    <a:pt x="160" y="127"/>
                  </a:lnTo>
                  <a:lnTo>
                    <a:pt x="160" y="126"/>
                  </a:lnTo>
                  <a:lnTo>
                    <a:pt x="158" y="126"/>
                  </a:lnTo>
                  <a:lnTo>
                    <a:pt x="158" y="127"/>
                  </a:lnTo>
                  <a:lnTo>
                    <a:pt x="160" y="127"/>
                  </a:lnTo>
                  <a:lnTo>
                    <a:pt x="161" y="127"/>
                  </a:lnTo>
                  <a:lnTo>
                    <a:pt x="160" y="130"/>
                  </a:lnTo>
                  <a:lnTo>
                    <a:pt x="158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4" y="130"/>
                  </a:lnTo>
                  <a:lnTo>
                    <a:pt x="155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4" y="130"/>
                  </a:lnTo>
                  <a:lnTo>
                    <a:pt x="150" y="130"/>
                  </a:lnTo>
                  <a:lnTo>
                    <a:pt x="150" y="127"/>
                  </a:lnTo>
                  <a:lnTo>
                    <a:pt x="151" y="127"/>
                  </a:lnTo>
                  <a:lnTo>
                    <a:pt x="152" y="127"/>
                  </a:lnTo>
                  <a:lnTo>
                    <a:pt x="151" y="127"/>
                  </a:lnTo>
                  <a:lnTo>
                    <a:pt x="154" y="127"/>
                  </a:lnTo>
                  <a:lnTo>
                    <a:pt x="155" y="127"/>
                  </a:lnTo>
                  <a:lnTo>
                    <a:pt x="156" y="127"/>
                  </a:lnTo>
                  <a:lnTo>
                    <a:pt x="158" y="126"/>
                  </a:lnTo>
                  <a:lnTo>
                    <a:pt x="155" y="126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27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30"/>
                  </a:lnTo>
                  <a:lnTo>
                    <a:pt x="145" y="130"/>
                  </a:lnTo>
                  <a:lnTo>
                    <a:pt x="144" y="130"/>
                  </a:lnTo>
                  <a:lnTo>
                    <a:pt x="143" y="130"/>
                  </a:lnTo>
                  <a:lnTo>
                    <a:pt x="141" y="130"/>
                  </a:lnTo>
                  <a:lnTo>
                    <a:pt x="137" y="131"/>
                  </a:lnTo>
                  <a:lnTo>
                    <a:pt x="134" y="132"/>
                  </a:lnTo>
                  <a:lnTo>
                    <a:pt x="133" y="132"/>
                  </a:lnTo>
                  <a:lnTo>
                    <a:pt x="132" y="132"/>
                  </a:lnTo>
                  <a:lnTo>
                    <a:pt x="133" y="132"/>
                  </a:lnTo>
                  <a:lnTo>
                    <a:pt x="133" y="131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4" y="131"/>
                  </a:lnTo>
                  <a:lnTo>
                    <a:pt x="135" y="130"/>
                  </a:lnTo>
                  <a:lnTo>
                    <a:pt x="134" y="130"/>
                  </a:lnTo>
                  <a:lnTo>
                    <a:pt x="135" y="127"/>
                  </a:lnTo>
                  <a:lnTo>
                    <a:pt x="137" y="127"/>
                  </a:lnTo>
                  <a:lnTo>
                    <a:pt x="135" y="127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27"/>
                  </a:lnTo>
                  <a:lnTo>
                    <a:pt x="137" y="130"/>
                  </a:lnTo>
                  <a:lnTo>
                    <a:pt x="138" y="130"/>
                  </a:lnTo>
                  <a:lnTo>
                    <a:pt x="140" y="127"/>
                  </a:lnTo>
                  <a:lnTo>
                    <a:pt x="137" y="127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38" y="127"/>
                  </a:lnTo>
                  <a:lnTo>
                    <a:pt x="141" y="127"/>
                  </a:lnTo>
                  <a:lnTo>
                    <a:pt x="140" y="127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40" y="126"/>
                  </a:lnTo>
                  <a:lnTo>
                    <a:pt x="141" y="126"/>
                  </a:lnTo>
                  <a:lnTo>
                    <a:pt x="143" y="126"/>
                  </a:lnTo>
                  <a:lnTo>
                    <a:pt x="144" y="126"/>
                  </a:lnTo>
                  <a:lnTo>
                    <a:pt x="143" y="126"/>
                  </a:lnTo>
                  <a:lnTo>
                    <a:pt x="140" y="126"/>
                  </a:lnTo>
                  <a:lnTo>
                    <a:pt x="141" y="126"/>
                  </a:lnTo>
                  <a:lnTo>
                    <a:pt x="143" y="125"/>
                  </a:lnTo>
                  <a:lnTo>
                    <a:pt x="145" y="126"/>
                  </a:lnTo>
                  <a:lnTo>
                    <a:pt x="146" y="126"/>
                  </a:lnTo>
                  <a:lnTo>
                    <a:pt x="148" y="126"/>
                  </a:lnTo>
                  <a:lnTo>
                    <a:pt x="151" y="126"/>
                  </a:lnTo>
                  <a:lnTo>
                    <a:pt x="151" y="127"/>
                  </a:lnTo>
                  <a:lnTo>
                    <a:pt x="152" y="126"/>
                  </a:lnTo>
                  <a:lnTo>
                    <a:pt x="154" y="126"/>
                  </a:lnTo>
                  <a:lnTo>
                    <a:pt x="152" y="126"/>
                  </a:lnTo>
                  <a:lnTo>
                    <a:pt x="151" y="126"/>
                  </a:lnTo>
                  <a:lnTo>
                    <a:pt x="148" y="126"/>
                  </a:lnTo>
                  <a:lnTo>
                    <a:pt x="145" y="126"/>
                  </a:lnTo>
                  <a:lnTo>
                    <a:pt x="144" y="125"/>
                  </a:lnTo>
                  <a:lnTo>
                    <a:pt x="143" y="125"/>
                  </a:lnTo>
                  <a:lnTo>
                    <a:pt x="141" y="125"/>
                  </a:lnTo>
                  <a:lnTo>
                    <a:pt x="140" y="125"/>
                  </a:lnTo>
                  <a:lnTo>
                    <a:pt x="138" y="125"/>
                  </a:lnTo>
                  <a:lnTo>
                    <a:pt x="141" y="124"/>
                  </a:lnTo>
                  <a:lnTo>
                    <a:pt x="143" y="124"/>
                  </a:lnTo>
                  <a:lnTo>
                    <a:pt x="144" y="125"/>
                  </a:lnTo>
                  <a:lnTo>
                    <a:pt x="145" y="125"/>
                  </a:lnTo>
                  <a:lnTo>
                    <a:pt x="146" y="125"/>
                  </a:lnTo>
                  <a:lnTo>
                    <a:pt x="148" y="125"/>
                  </a:lnTo>
                  <a:lnTo>
                    <a:pt x="150" y="125"/>
                  </a:lnTo>
                  <a:lnTo>
                    <a:pt x="148" y="125"/>
                  </a:lnTo>
                  <a:lnTo>
                    <a:pt x="150" y="125"/>
                  </a:lnTo>
                  <a:lnTo>
                    <a:pt x="148" y="125"/>
                  </a:lnTo>
                  <a:lnTo>
                    <a:pt x="146" y="125"/>
                  </a:lnTo>
                  <a:lnTo>
                    <a:pt x="146" y="124"/>
                  </a:lnTo>
                  <a:lnTo>
                    <a:pt x="148" y="124"/>
                  </a:lnTo>
                  <a:lnTo>
                    <a:pt x="150" y="124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2" y="125"/>
                  </a:lnTo>
                  <a:lnTo>
                    <a:pt x="154" y="125"/>
                  </a:lnTo>
                  <a:lnTo>
                    <a:pt x="155" y="126"/>
                  </a:lnTo>
                  <a:lnTo>
                    <a:pt x="160" y="125"/>
                  </a:lnTo>
                  <a:lnTo>
                    <a:pt x="163" y="125"/>
                  </a:lnTo>
                  <a:lnTo>
                    <a:pt x="163" y="126"/>
                  </a:lnTo>
                  <a:lnTo>
                    <a:pt x="165" y="126"/>
                  </a:lnTo>
                  <a:lnTo>
                    <a:pt x="167" y="126"/>
                  </a:lnTo>
                  <a:lnTo>
                    <a:pt x="168" y="126"/>
                  </a:lnTo>
                  <a:lnTo>
                    <a:pt x="169" y="127"/>
                  </a:lnTo>
                  <a:lnTo>
                    <a:pt x="171" y="127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7"/>
                  </a:lnTo>
                  <a:lnTo>
                    <a:pt x="172" y="126"/>
                  </a:lnTo>
                  <a:lnTo>
                    <a:pt x="171" y="126"/>
                  </a:lnTo>
                  <a:lnTo>
                    <a:pt x="169" y="126"/>
                  </a:lnTo>
                  <a:lnTo>
                    <a:pt x="168" y="126"/>
                  </a:lnTo>
                  <a:lnTo>
                    <a:pt x="169" y="126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3" y="125"/>
                  </a:lnTo>
                  <a:lnTo>
                    <a:pt x="162" y="125"/>
                  </a:lnTo>
                  <a:lnTo>
                    <a:pt x="162" y="124"/>
                  </a:lnTo>
                  <a:lnTo>
                    <a:pt x="161" y="124"/>
                  </a:lnTo>
                  <a:lnTo>
                    <a:pt x="167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2" y="124"/>
                  </a:lnTo>
                  <a:lnTo>
                    <a:pt x="163" y="124"/>
                  </a:lnTo>
                  <a:lnTo>
                    <a:pt x="165" y="124"/>
                  </a:lnTo>
                  <a:lnTo>
                    <a:pt x="165" y="123"/>
                  </a:lnTo>
                  <a:lnTo>
                    <a:pt x="167" y="123"/>
                  </a:lnTo>
                  <a:lnTo>
                    <a:pt x="165" y="123"/>
                  </a:lnTo>
                  <a:lnTo>
                    <a:pt x="168" y="121"/>
                  </a:lnTo>
                  <a:lnTo>
                    <a:pt x="169" y="121"/>
                  </a:lnTo>
                  <a:lnTo>
                    <a:pt x="171" y="121"/>
                  </a:lnTo>
                  <a:lnTo>
                    <a:pt x="169" y="121"/>
                  </a:lnTo>
                  <a:lnTo>
                    <a:pt x="165" y="123"/>
                  </a:lnTo>
                  <a:lnTo>
                    <a:pt x="163" y="123"/>
                  </a:lnTo>
                  <a:lnTo>
                    <a:pt x="162" y="123"/>
                  </a:lnTo>
                  <a:lnTo>
                    <a:pt x="162" y="121"/>
                  </a:lnTo>
                  <a:lnTo>
                    <a:pt x="161" y="121"/>
                  </a:lnTo>
                  <a:lnTo>
                    <a:pt x="161" y="123"/>
                  </a:lnTo>
                  <a:lnTo>
                    <a:pt x="162" y="123"/>
                  </a:lnTo>
                  <a:lnTo>
                    <a:pt x="163" y="123"/>
                  </a:lnTo>
                  <a:lnTo>
                    <a:pt x="165" y="123"/>
                  </a:lnTo>
                  <a:lnTo>
                    <a:pt x="163" y="123"/>
                  </a:lnTo>
                  <a:lnTo>
                    <a:pt x="163" y="124"/>
                  </a:lnTo>
                  <a:lnTo>
                    <a:pt x="160" y="124"/>
                  </a:lnTo>
                  <a:lnTo>
                    <a:pt x="158" y="124"/>
                  </a:lnTo>
                  <a:lnTo>
                    <a:pt x="155" y="124"/>
                  </a:lnTo>
                  <a:lnTo>
                    <a:pt x="154" y="124"/>
                  </a:lnTo>
                  <a:lnTo>
                    <a:pt x="152" y="124"/>
                  </a:lnTo>
                  <a:lnTo>
                    <a:pt x="150" y="124"/>
                  </a:lnTo>
                  <a:lnTo>
                    <a:pt x="151" y="124"/>
                  </a:lnTo>
                  <a:lnTo>
                    <a:pt x="150" y="124"/>
                  </a:lnTo>
                  <a:lnTo>
                    <a:pt x="148" y="124"/>
                  </a:lnTo>
                  <a:lnTo>
                    <a:pt x="146" y="124"/>
                  </a:lnTo>
                  <a:lnTo>
                    <a:pt x="148" y="124"/>
                  </a:lnTo>
                  <a:lnTo>
                    <a:pt x="146" y="124"/>
                  </a:lnTo>
                  <a:lnTo>
                    <a:pt x="145" y="124"/>
                  </a:lnTo>
                  <a:lnTo>
                    <a:pt x="146" y="124"/>
                  </a:lnTo>
                  <a:lnTo>
                    <a:pt x="145" y="124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48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3" y="124"/>
                  </a:lnTo>
                  <a:lnTo>
                    <a:pt x="143" y="123"/>
                  </a:lnTo>
                  <a:lnTo>
                    <a:pt x="143" y="124"/>
                  </a:lnTo>
                  <a:lnTo>
                    <a:pt x="141" y="124"/>
                  </a:lnTo>
                  <a:lnTo>
                    <a:pt x="141" y="123"/>
                  </a:lnTo>
                  <a:lnTo>
                    <a:pt x="143" y="123"/>
                  </a:lnTo>
                  <a:lnTo>
                    <a:pt x="144" y="123"/>
                  </a:lnTo>
                  <a:lnTo>
                    <a:pt x="145" y="123"/>
                  </a:lnTo>
                  <a:lnTo>
                    <a:pt x="146" y="123"/>
                  </a:lnTo>
                  <a:lnTo>
                    <a:pt x="148" y="123"/>
                  </a:lnTo>
                  <a:lnTo>
                    <a:pt x="146" y="123"/>
                  </a:lnTo>
                  <a:lnTo>
                    <a:pt x="148" y="123"/>
                  </a:lnTo>
                  <a:lnTo>
                    <a:pt x="150" y="121"/>
                  </a:lnTo>
                  <a:lnTo>
                    <a:pt x="151" y="121"/>
                  </a:lnTo>
                  <a:lnTo>
                    <a:pt x="152" y="121"/>
                  </a:lnTo>
                  <a:lnTo>
                    <a:pt x="151" y="121"/>
                  </a:lnTo>
                  <a:lnTo>
                    <a:pt x="152" y="121"/>
                  </a:lnTo>
                  <a:lnTo>
                    <a:pt x="151" y="121"/>
                  </a:lnTo>
                  <a:lnTo>
                    <a:pt x="150" y="121"/>
                  </a:lnTo>
                  <a:lnTo>
                    <a:pt x="151" y="121"/>
                  </a:lnTo>
                  <a:lnTo>
                    <a:pt x="155" y="120"/>
                  </a:lnTo>
                  <a:lnTo>
                    <a:pt x="155" y="121"/>
                  </a:lnTo>
                  <a:lnTo>
                    <a:pt x="156" y="121"/>
                  </a:lnTo>
                  <a:lnTo>
                    <a:pt x="156" y="120"/>
                  </a:lnTo>
                  <a:lnTo>
                    <a:pt x="158" y="120"/>
                  </a:lnTo>
                  <a:lnTo>
                    <a:pt x="160" y="120"/>
                  </a:lnTo>
                  <a:lnTo>
                    <a:pt x="158" y="120"/>
                  </a:lnTo>
                  <a:lnTo>
                    <a:pt x="158" y="121"/>
                  </a:lnTo>
                  <a:lnTo>
                    <a:pt x="160" y="121"/>
                  </a:lnTo>
                  <a:lnTo>
                    <a:pt x="161" y="121"/>
                  </a:lnTo>
                  <a:lnTo>
                    <a:pt x="162" y="121"/>
                  </a:lnTo>
                  <a:lnTo>
                    <a:pt x="162" y="120"/>
                  </a:lnTo>
                  <a:lnTo>
                    <a:pt x="163" y="120"/>
                  </a:lnTo>
                  <a:lnTo>
                    <a:pt x="162" y="121"/>
                  </a:lnTo>
                  <a:lnTo>
                    <a:pt x="163" y="121"/>
                  </a:lnTo>
                  <a:lnTo>
                    <a:pt x="163" y="120"/>
                  </a:lnTo>
                  <a:lnTo>
                    <a:pt x="163" y="121"/>
                  </a:lnTo>
                  <a:lnTo>
                    <a:pt x="165" y="120"/>
                  </a:lnTo>
                  <a:lnTo>
                    <a:pt x="163" y="120"/>
                  </a:lnTo>
                  <a:lnTo>
                    <a:pt x="165" y="120"/>
                  </a:lnTo>
                  <a:lnTo>
                    <a:pt x="167" y="120"/>
                  </a:lnTo>
                  <a:lnTo>
                    <a:pt x="168" y="120"/>
                  </a:lnTo>
                  <a:lnTo>
                    <a:pt x="169" y="120"/>
                  </a:lnTo>
                  <a:lnTo>
                    <a:pt x="168" y="118"/>
                  </a:lnTo>
                  <a:lnTo>
                    <a:pt x="169" y="118"/>
                  </a:lnTo>
                  <a:lnTo>
                    <a:pt x="169" y="120"/>
                  </a:lnTo>
                  <a:lnTo>
                    <a:pt x="171" y="120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69" y="118"/>
                  </a:lnTo>
                  <a:lnTo>
                    <a:pt x="171" y="118"/>
                  </a:lnTo>
                  <a:lnTo>
                    <a:pt x="172" y="118"/>
                  </a:lnTo>
                  <a:lnTo>
                    <a:pt x="172" y="116"/>
                  </a:lnTo>
                  <a:lnTo>
                    <a:pt x="173" y="116"/>
                  </a:lnTo>
                  <a:lnTo>
                    <a:pt x="172" y="116"/>
                  </a:lnTo>
                  <a:lnTo>
                    <a:pt x="171" y="116"/>
                  </a:lnTo>
                  <a:lnTo>
                    <a:pt x="171" y="118"/>
                  </a:lnTo>
                  <a:lnTo>
                    <a:pt x="169" y="118"/>
                  </a:lnTo>
                  <a:lnTo>
                    <a:pt x="168" y="118"/>
                  </a:lnTo>
                  <a:lnTo>
                    <a:pt x="167" y="118"/>
                  </a:lnTo>
                  <a:lnTo>
                    <a:pt x="168" y="118"/>
                  </a:lnTo>
                  <a:lnTo>
                    <a:pt x="168" y="116"/>
                  </a:lnTo>
                  <a:lnTo>
                    <a:pt x="169" y="116"/>
                  </a:lnTo>
                  <a:lnTo>
                    <a:pt x="171" y="116"/>
                  </a:lnTo>
                  <a:lnTo>
                    <a:pt x="171" y="115"/>
                  </a:lnTo>
                  <a:lnTo>
                    <a:pt x="169" y="116"/>
                  </a:lnTo>
                  <a:lnTo>
                    <a:pt x="168" y="116"/>
                  </a:lnTo>
                  <a:lnTo>
                    <a:pt x="169" y="115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3" y="114"/>
                  </a:lnTo>
                  <a:lnTo>
                    <a:pt x="174" y="114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1" y="115"/>
                  </a:lnTo>
                  <a:lnTo>
                    <a:pt x="172" y="115"/>
                  </a:lnTo>
                  <a:lnTo>
                    <a:pt x="174" y="114"/>
                  </a:lnTo>
                  <a:lnTo>
                    <a:pt x="174" y="115"/>
                  </a:lnTo>
                  <a:lnTo>
                    <a:pt x="174" y="114"/>
                  </a:lnTo>
                  <a:lnTo>
                    <a:pt x="177" y="114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78" y="116"/>
                  </a:lnTo>
                  <a:lnTo>
                    <a:pt x="178" y="115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79" y="114"/>
                  </a:lnTo>
                  <a:lnTo>
                    <a:pt x="179" y="115"/>
                  </a:lnTo>
                  <a:lnTo>
                    <a:pt x="180" y="115"/>
                  </a:lnTo>
                  <a:lnTo>
                    <a:pt x="180" y="114"/>
                  </a:lnTo>
                  <a:lnTo>
                    <a:pt x="179" y="114"/>
                  </a:lnTo>
                  <a:lnTo>
                    <a:pt x="178" y="114"/>
                  </a:lnTo>
                  <a:lnTo>
                    <a:pt x="177" y="114"/>
                  </a:lnTo>
                  <a:lnTo>
                    <a:pt x="174" y="114"/>
                  </a:lnTo>
                  <a:lnTo>
                    <a:pt x="178" y="114"/>
                  </a:lnTo>
                  <a:lnTo>
                    <a:pt x="179" y="114"/>
                  </a:lnTo>
                  <a:lnTo>
                    <a:pt x="180" y="114"/>
                  </a:lnTo>
                  <a:lnTo>
                    <a:pt x="182" y="113"/>
                  </a:lnTo>
                  <a:lnTo>
                    <a:pt x="180" y="113"/>
                  </a:lnTo>
                  <a:lnTo>
                    <a:pt x="179" y="113"/>
                  </a:lnTo>
                  <a:lnTo>
                    <a:pt x="178" y="113"/>
                  </a:lnTo>
                  <a:lnTo>
                    <a:pt x="179" y="113"/>
                  </a:lnTo>
                  <a:lnTo>
                    <a:pt x="178" y="113"/>
                  </a:lnTo>
                  <a:lnTo>
                    <a:pt x="179" y="112"/>
                  </a:lnTo>
                  <a:lnTo>
                    <a:pt x="178" y="112"/>
                  </a:lnTo>
                  <a:lnTo>
                    <a:pt x="177" y="113"/>
                  </a:lnTo>
                  <a:lnTo>
                    <a:pt x="178" y="113"/>
                  </a:lnTo>
                  <a:lnTo>
                    <a:pt x="177" y="113"/>
                  </a:lnTo>
                  <a:lnTo>
                    <a:pt x="174" y="113"/>
                  </a:lnTo>
                  <a:lnTo>
                    <a:pt x="173" y="113"/>
                  </a:lnTo>
                  <a:lnTo>
                    <a:pt x="172" y="113"/>
                  </a:lnTo>
                  <a:lnTo>
                    <a:pt x="171" y="113"/>
                  </a:lnTo>
                  <a:lnTo>
                    <a:pt x="172" y="113"/>
                  </a:lnTo>
                  <a:lnTo>
                    <a:pt x="171" y="113"/>
                  </a:lnTo>
                  <a:lnTo>
                    <a:pt x="172" y="113"/>
                  </a:lnTo>
                  <a:lnTo>
                    <a:pt x="173" y="113"/>
                  </a:lnTo>
                  <a:lnTo>
                    <a:pt x="173" y="112"/>
                  </a:lnTo>
                  <a:lnTo>
                    <a:pt x="174" y="112"/>
                  </a:lnTo>
                  <a:lnTo>
                    <a:pt x="174" y="109"/>
                  </a:lnTo>
                  <a:lnTo>
                    <a:pt x="177" y="109"/>
                  </a:lnTo>
                  <a:lnTo>
                    <a:pt x="178" y="109"/>
                  </a:lnTo>
                  <a:lnTo>
                    <a:pt x="179" y="109"/>
                  </a:lnTo>
                  <a:lnTo>
                    <a:pt x="180" y="109"/>
                  </a:lnTo>
                  <a:lnTo>
                    <a:pt x="182" y="109"/>
                  </a:lnTo>
                  <a:lnTo>
                    <a:pt x="183" y="109"/>
                  </a:lnTo>
                  <a:lnTo>
                    <a:pt x="182" y="109"/>
                  </a:lnTo>
                  <a:lnTo>
                    <a:pt x="180" y="109"/>
                  </a:lnTo>
                  <a:lnTo>
                    <a:pt x="179" y="109"/>
                  </a:lnTo>
                  <a:lnTo>
                    <a:pt x="178" y="109"/>
                  </a:lnTo>
                  <a:lnTo>
                    <a:pt x="177" y="109"/>
                  </a:lnTo>
                  <a:lnTo>
                    <a:pt x="178" y="109"/>
                  </a:lnTo>
                  <a:lnTo>
                    <a:pt x="177" y="109"/>
                  </a:lnTo>
                  <a:lnTo>
                    <a:pt x="174" y="109"/>
                  </a:lnTo>
                  <a:lnTo>
                    <a:pt x="177" y="109"/>
                  </a:lnTo>
                  <a:lnTo>
                    <a:pt x="177" y="108"/>
                  </a:lnTo>
                  <a:lnTo>
                    <a:pt x="178" y="108"/>
                  </a:lnTo>
                  <a:lnTo>
                    <a:pt x="180" y="108"/>
                  </a:lnTo>
                  <a:lnTo>
                    <a:pt x="179" y="108"/>
                  </a:lnTo>
                  <a:lnTo>
                    <a:pt x="178" y="108"/>
                  </a:lnTo>
                  <a:lnTo>
                    <a:pt x="177" y="107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80" y="107"/>
                  </a:lnTo>
                  <a:lnTo>
                    <a:pt x="182" y="107"/>
                  </a:lnTo>
                  <a:lnTo>
                    <a:pt x="183" y="107"/>
                  </a:lnTo>
                  <a:lnTo>
                    <a:pt x="185" y="107"/>
                  </a:lnTo>
                  <a:lnTo>
                    <a:pt x="183" y="107"/>
                  </a:lnTo>
                  <a:lnTo>
                    <a:pt x="183" y="106"/>
                  </a:lnTo>
                  <a:lnTo>
                    <a:pt x="182" y="106"/>
                  </a:lnTo>
                  <a:lnTo>
                    <a:pt x="180" y="106"/>
                  </a:lnTo>
                  <a:lnTo>
                    <a:pt x="180" y="104"/>
                  </a:lnTo>
                  <a:lnTo>
                    <a:pt x="182" y="104"/>
                  </a:lnTo>
                  <a:lnTo>
                    <a:pt x="183" y="104"/>
                  </a:lnTo>
                  <a:lnTo>
                    <a:pt x="185" y="104"/>
                  </a:lnTo>
                  <a:lnTo>
                    <a:pt x="183" y="104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8" y="104"/>
                  </a:lnTo>
                  <a:lnTo>
                    <a:pt x="173" y="104"/>
                  </a:lnTo>
                  <a:lnTo>
                    <a:pt x="174" y="104"/>
                  </a:lnTo>
                  <a:lnTo>
                    <a:pt x="177" y="104"/>
                  </a:lnTo>
                  <a:lnTo>
                    <a:pt x="179" y="104"/>
                  </a:lnTo>
                  <a:lnTo>
                    <a:pt x="178" y="104"/>
                  </a:lnTo>
                  <a:lnTo>
                    <a:pt x="177" y="104"/>
                  </a:lnTo>
                  <a:lnTo>
                    <a:pt x="178" y="104"/>
                  </a:lnTo>
                  <a:lnTo>
                    <a:pt x="177" y="104"/>
                  </a:lnTo>
                  <a:lnTo>
                    <a:pt x="174" y="103"/>
                  </a:lnTo>
                  <a:lnTo>
                    <a:pt x="174" y="104"/>
                  </a:lnTo>
                  <a:lnTo>
                    <a:pt x="173" y="104"/>
                  </a:lnTo>
                  <a:lnTo>
                    <a:pt x="172" y="104"/>
                  </a:lnTo>
                  <a:lnTo>
                    <a:pt x="171" y="104"/>
                  </a:lnTo>
                  <a:lnTo>
                    <a:pt x="168" y="104"/>
                  </a:lnTo>
                  <a:lnTo>
                    <a:pt x="167" y="104"/>
                  </a:lnTo>
                  <a:lnTo>
                    <a:pt x="165" y="104"/>
                  </a:lnTo>
                  <a:lnTo>
                    <a:pt x="163" y="104"/>
                  </a:lnTo>
                  <a:lnTo>
                    <a:pt x="162" y="104"/>
                  </a:lnTo>
                  <a:lnTo>
                    <a:pt x="162" y="103"/>
                  </a:lnTo>
                  <a:lnTo>
                    <a:pt x="161" y="103"/>
                  </a:lnTo>
                  <a:lnTo>
                    <a:pt x="161" y="101"/>
                  </a:lnTo>
                  <a:lnTo>
                    <a:pt x="158" y="101"/>
                  </a:lnTo>
                  <a:lnTo>
                    <a:pt x="155" y="99"/>
                  </a:lnTo>
                  <a:lnTo>
                    <a:pt x="151" y="99"/>
                  </a:lnTo>
                  <a:lnTo>
                    <a:pt x="148" y="99"/>
                  </a:lnTo>
                  <a:lnTo>
                    <a:pt x="146" y="99"/>
                  </a:lnTo>
                  <a:lnTo>
                    <a:pt x="145" y="99"/>
                  </a:lnTo>
                  <a:lnTo>
                    <a:pt x="145" y="98"/>
                  </a:lnTo>
                  <a:lnTo>
                    <a:pt x="144" y="98"/>
                  </a:lnTo>
                  <a:lnTo>
                    <a:pt x="143" y="97"/>
                  </a:lnTo>
                  <a:lnTo>
                    <a:pt x="141" y="97"/>
                  </a:lnTo>
                  <a:lnTo>
                    <a:pt x="143" y="97"/>
                  </a:lnTo>
                  <a:lnTo>
                    <a:pt x="144" y="96"/>
                  </a:lnTo>
                  <a:lnTo>
                    <a:pt x="145" y="96"/>
                  </a:lnTo>
                  <a:lnTo>
                    <a:pt x="146" y="96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1" y="96"/>
                  </a:lnTo>
                  <a:lnTo>
                    <a:pt x="152" y="96"/>
                  </a:lnTo>
                  <a:lnTo>
                    <a:pt x="154" y="96"/>
                  </a:lnTo>
                  <a:lnTo>
                    <a:pt x="155" y="96"/>
                  </a:lnTo>
                  <a:lnTo>
                    <a:pt x="158" y="96"/>
                  </a:lnTo>
                  <a:lnTo>
                    <a:pt x="162" y="96"/>
                  </a:lnTo>
                  <a:lnTo>
                    <a:pt x="165" y="97"/>
                  </a:lnTo>
                  <a:lnTo>
                    <a:pt x="167" y="97"/>
                  </a:lnTo>
                  <a:lnTo>
                    <a:pt x="168" y="97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71" y="98"/>
                  </a:lnTo>
                  <a:lnTo>
                    <a:pt x="172" y="98"/>
                  </a:lnTo>
                  <a:lnTo>
                    <a:pt x="173" y="99"/>
                  </a:lnTo>
                  <a:lnTo>
                    <a:pt x="174" y="99"/>
                  </a:lnTo>
                  <a:lnTo>
                    <a:pt x="178" y="99"/>
                  </a:lnTo>
                  <a:lnTo>
                    <a:pt x="180" y="99"/>
                  </a:lnTo>
                  <a:lnTo>
                    <a:pt x="182" y="101"/>
                  </a:lnTo>
                  <a:lnTo>
                    <a:pt x="183" y="101"/>
                  </a:lnTo>
                  <a:lnTo>
                    <a:pt x="183" y="99"/>
                  </a:lnTo>
                  <a:lnTo>
                    <a:pt x="182" y="99"/>
                  </a:lnTo>
                  <a:lnTo>
                    <a:pt x="183" y="99"/>
                  </a:lnTo>
                  <a:lnTo>
                    <a:pt x="185" y="98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2" y="99"/>
                  </a:lnTo>
                  <a:lnTo>
                    <a:pt x="179" y="99"/>
                  </a:lnTo>
                  <a:lnTo>
                    <a:pt x="179" y="98"/>
                  </a:lnTo>
                  <a:lnTo>
                    <a:pt x="180" y="98"/>
                  </a:lnTo>
                  <a:lnTo>
                    <a:pt x="179" y="98"/>
                  </a:lnTo>
                  <a:lnTo>
                    <a:pt x="178" y="98"/>
                  </a:lnTo>
                  <a:lnTo>
                    <a:pt x="177" y="98"/>
                  </a:lnTo>
                  <a:lnTo>
                    <a:pt x="178" y="97"/>
                  </a:lnTo>
                  <a:lnTo>
                    <a:pt x="179" y="97"/>
                  </a:lnTo>
                  <a:lnTo>
                    <a:pt x="178" y="97"/>
                  </a:lnTo>
                  <a:lnTo>
                    <a:pt x="178" y="98"/>
                  </a:lnTo>
                  <a:lnTo>
                    <a:pt x="179" y="98"/>
                  </a:lnTo>
                  <a:lnTo>
                    <a:pt x="180" y="98"/>
                  </a:lnTo>
                  <a:lnTo>
                    <a:pt x="182" y="98"/>
                  </a:lnTo>
                  <a:lnTo>
                    <a:pt x="180" y="98"/>
                  </a:lnTo>
                  <a:lnTo>
                    <a:pt x="182" y="98"/>
                  </a:lnTo>
                  <a:lnTo>
                    <a:pt x="183" y="98"/>
                  </a:lnTo>
                  <a:lnTo>
                    <a:pt x="182" y="98"/>
                  </a:lnTo>
                  <a:lnTo>
                    <a:pt x="182" y="97"/>
                  </a:lnTo>
                  <a:lnTo>
                    <a:pt x="180" y="97"/>
                  </a:lnTo>
                  <a:lnTo>
                    <a:pt x="182" y="97"/>
                  </a:lnTo>
                  <a:lnTo>
                    <a:pt x="183" y="97"/>
                  </a:lnTo>
                  <a:lnTo>
                    <a:pt x="185" y="97"/>
                  </a:lnTo>
                  <a:lnTo>
                    <a:pt x="182" y="97"/>
                  </a:lnTo>
                  <a:lnTo>
                    <a:pt x="179" y="97"/>
                  </a:lnTo>
                  <a:lnTo>
                    <a:pt x="180" y="97"/>
                  </a:lnTo>
                  <a:lnTo>
                    <a:pt x="180" y="96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7" y="97"/>
                  </a:lnTo>
                  <a:lnTo>
                    <a:pt x="177" y="96"/>
                  </a:lnTo>
                  <a:lnTo>
                    <a:pt x="178" y="96"/>
                  </a:lnTo>
                  <a:lnTo>
                    <a:pt x="179" y="96"/>
                  </a:lnTo>
                  <a:lnTo>
                    <a:pt x="180" y="96"/>
                  </a:lnTo>
                  <a:lnTo>
                    <a:pt x="183" y="97"/>
                  </a:lnTo>
                  <a:lnTo>
                    <a:pt x="185" y="97"/>
                  </a:lnTo>
                  <a:lnTo>
                    <a:pt x="185" y="96"/>
                  </a:lnTo>
                  <a:lnTo>
                    <a:pt x="183" y="96"/>
                  </a:lnTo>
                  <a:lnTo>
                    <a:pt x="185" y="96"/>
                  </a:lnTo>
                  <a:lnTo>
                    <a:pt x="182" y="96"/>
                  </a:lnTo>
                  <a:lnTo>
                    <a:pt x="183" y="96"/>
                  </a:lnTo>
                  <a:lnTo>
                    <a:pt x="183" y="95"/>
                  </a:lnTo>
                  <a:lnTo>
                    <a:pt x="182" y="95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79" y="95"/>
                  </a:lnTo>
                  <a:lnTo>
                    <a:pt x="180" y="95"/>
                  </a:lnTo>
                  <a:lnTo>
                    <a:pt x="178" y="95"/>
                  </a:lnTo>
                  <a:lnTo>
                    <a:pt x="177" y="95"/>
                  </a:lnTo>
                  <a:lnTo>
                    <a:pt x="174" y="95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3" y="93"/>
                  </a:lnTo>
                  <a:lnTo>
                    <a:pt x="178" y="93"/>
                  </a:lnTo>
                  <a:lnTo>
                    <a:pt x="180" y="95"/>
                  </a:lnTo>
                  <a:lnTo>
                    <a:pt x="182" y="95"/>
                  </a:lnTo>
                  <a:lnTo>
                    <a:pt x="183" y="95"/>
                  </a:lnTo>
                  <a:lnTo>
                    <a:pt x="183" y="93"/>
                  </a:lnTo>
                  <a:lnTo>
                    <a:pt x="180" y="93"/>
                  </a:lnTo>
                  <a:lnTo>
                    <a:pt x="179" y="93"/>
                  </a:lnTo>
                  <a:lnTo>
                    <a:pt x="178" y="93"/>
                  </a:lnTo>
                  <a:lnTo>
                    <a:pt x="179" y="93"/>
                  </a:lnTo>
                  <a:lnTo>
                    <a:pt x="180" y="93"/>
                  </a:lnTo>
                  <a:lnTo>
                    <a:pt x="179" y="93"/>
                  </a:lnTo>
                  <a:lnTo>
                    <a:pt x="180" y="91"/>
                  </a:lnTo>
                  <a:lnTo>
                    <a:pt x="179" y="91"/>
                  </a:lnTo>
                  <a:lnTo>
                    <a:pt x="178" y="93"/>
                  </a:lnTo>
                  <a:lnTo>
                    <a:pt x="177" y="93"/>
                  </a:lnTo>
                  <a:lnTo>
                    <a:pt x="174" y="93"/>
                  </a:lnTo>
                  <a:lnTo>
                    <a:pt x="174" y="91"/>
                  </a:lnTo>
                  <a:lnTo>
                    <a:pt x="174" y="93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1" y="93"/>
                  </a:lnTo>
                  <a:lnTo>
                    <a:pt x="171" y="91"/>
                  </a:lnTo>
                  <a:lnTo>
                    <a:pt x="172" y="91"/>
                  </a:lnTo>
                  <a:lnTo>
                    <a:pt x="173" y="91"/>
                  </a:lnTo>
                  <a:lnTo>
                    <a:pt x="174" y="91"/>
                  </a:lnTo>
                  <a:lnTo>
                    <a:pt x="178" y="91"/>
                  </a:lnTo>
                  <a:lnTo>
                    <a:pt x="179" y="90"/>
                  </a:lnTo>
                  <a:lnTo>
                    <a:pt x="178" y="90"/>
                  </a:lnTo>
                  <a:lnTo>
                    <a:pt x="177" y="90"/>
                  </a:lnTo>
                  <a:lnTo>
                    <a:pt x="172" y="91"/>
                  </a:lnTo>
                  <a:lnTo>
                    <a:pt x="171" y="91"/>
                  </a:lnTo>
                  <a:lnTo>
                    <a:pt x="169" y="91"/>
                  </a:lnTo>
                  <a:lnTo>
                    <a:pt x="168" y="91"/>
                  </a:lnTo>
                  <a:lnTo>
                    <a:pt x="167" y="91"/>
                  </a:lnTo>
                  <a:lnTo>
                    <a:pt x="168" y="91"/>
                  </a:lnTo>
                  <a:lnTo>
                    <a:pt x="169" y="91"/>
                  </a:lnTo>
                  <a:lnTo>
                    <a:pt x="171" y="91"/>
                  </a:lnTo>
                  <a:lnTo>
                    <a:pt x="171" y="90"/>
                  </a:lnTo>
                  <a:lnTo>
                    <a:pt x="173" y="90"/>
                  </a:lnTo>
                  <a:lnTo>
                    <a:pt x="174" y="89"/>
                  </a:lnTo>
                  <a:lnTo>
                    <a:pt x="177" y="89"/>
                  </a:lnTo>
                  <a:lnTo>
                    <a:pt x="179" y="89"/>
                  </a:lnTo>
                  <a:lnTo>
                    <a:pt x="180" y="89"/>
                  </a:lnTo>
                  <a:lnTo>
                    <a:pt x="182" y="89"/>
                  </a:lnTo>
                  <a:lnTo>
                    <a:pt x="178" y="89"/>
                  </a:lnTo>
                  <a:lnTo>
                    <a:pt x="173" y="89"/>
                  </a:lnTo>
                  <a:lnTo>
                    <a:pt x="172" y="90"/>
                  </a:lnTo>
                  <a:lnTo>
                    <a:pt x="171" y="90"/>
                  </a:lnTo>
                  <a:lnTo>
                    <a:pt x="169" y="90"/>
                  </a:lnTo>
                  <a:lnTo>
                    <a:pt x="167" y="90"/>
                  </a:lnTo>
                  <a:lnTo>
                    <a:pt x="163" y="89"/>
                  </a:lnTo>
                  <a:lnTo>
                    <a:pt x="165" y="89"/>
                  </a:lnTo>
                  <a:lnTo>
                    <a:pt x="167" y="89"/>
                  </a:lnTo>
                  <a:lnTo>
                    <a:pt x="168" y="89"/>
                  </a:lnTo>
                  <a:lnTo>
                    <a:pt x="172" y="87"/>
                  </a:lnTo>
                  <a:lnTo>
                    <a:pt x="173" y="87"/>
                  </a:lnTo>
                  <a:lnTo>
                    <a:pt x="178" y="87"/>
                  </a:lnTo>
                  <a:lnTo>
                    <a:pt x="179" y="87"/>
                  </a:lnTo>
                  <a:lnTo>
                    <a:pt x="179" y="86"/>
                  </a:lnTo>
                  <a:lnTo>
                    <a:pt x="178" y="86"/>
                  </a:lnTo>
                  <a:lnTo>
                    <a:pt x="178" y="87"/>
                  </a:lnTo>
                  <a:lnTo>
                    <a:pt x="177" y="87"/>
                  </a:lnTo>
                  <a:lnTo>
                    <a:pt x="173" y="87"/>
                  </a:lnTo>
                  <a:lnTo>
                    <a:pt x="169" y="87"/>
                  </a:lnTo>
                  <a:lnTo>
                    <a:pt x="169" y="86"/>
                  </a:lnTo>
                  <a:lnTo>
                    <a:pt x="169" y="87"/>
                  </a:lnTo>
                  <a:lnTo>
                    <a:pt x="165" y="86"/>
                  </a:lnTo>
                  <a:lnTo>
                    <a:pt x="162" y="86"/>
                  </a:lnTo>
                  <a:lnTo>
                    <a:pt x="163" y="86"/>
                  </a:lnTo>
                  <a:lnTo>
                    <a:pt x="165" y="86"/>
                  </a:lnTo>
                  <a:lnTo>
                    <a:pt x="167" y="86"/>
                  </a:lnTo>
                  <a:lnTo>
                    <a:pt x="168" y="85"/>
                  </a:lnTo>
                  <a:lnTo>
                    <a:pt x="169" y="85"/>
                  </a:lnTo>
                  <a:lnTo>
                    <a:pt x="169" y="82"/>
                  </a:lnTo>
                  <a:lnTo>
                    <a:pt x="171" y="82"/>
                  </a:lnTo>
                  <a:lnTo>
                    <a:pt x="169" y="82"/>
                  </a:lnTo>
                  <a:lnTo>
                    <a:pt x="167" y="85"/>
                  </a:lnTo>
                  <a:lnTo>
                    <a:pt x="163" y="86"/>
                  </a:lnTo>
                  <a:lnTo>
                    <a:pt x="162" y="86"/>
                  </a:lnTo>
                  <a:lnTo>
                    <a:pt x="162" y="85"/>
                  </a:lnTo>
                  <a:lnTo>
                    <a:pt x="162" y="82"/>
                  </a:lnTo>
                  <a:lnTo>
                    <a:pt x="163" y="82"/>
                  </a:lnTo>
                  <a:lnTo>
                    <a:pt x="162" y="82"/>
                  </a:lnTo>
                  <a:lnTo>
                    <a:pt x="161" y="81"/>
                  </a:lnTo>
                  <a:lnTo>
                    <a:pt x="161" y="80"/>
                  </a:lnTo>
                  <a:lnTo>
                    <a:pt x="160" y="80"/>
                  </a:lnTo>
                  <a:lnTo>
                    <a:pt x="161" y="80"/>
                  </a:lnTo>
                  <a:lnTo>
                    <a:pt x="163" y="80"/>
                  </a:lnTo>
                  <a:lnTo>
                    <a:pt x="160" y="80"/>
                  </a:lnTo>
                  <a:lnTo>
                    <a:pt x="160" y="81"/>
                  </a:lnTo>
                  <a:lnTo>
                    <a:pt x="161" y="82"/>
                  </a:lnTo>
                  <a:lnTo>
                    <a:pt x="162" y="85"/>
                  </a:lnTo>
                  <a:lnTo>
                    <a:pt x="161" y="85"/>
                  </a:lnTo>
                  <a:lnTo>
                    <a:pt x="162" y="85"/>
                  </a:lnTo>
                  <a:lnTo>
                    <a:pt x="161" y="85"/>
                  </a:lnTo>
                  <a:lnTo>
                    <a:pt x="161" y="86"/>
                  </a:lnTo>
                  <a:lnTo>
                    <a:pt x="160" y="86"/>
                  </a:lnTo>
                  <a:lnTo>
                    <a:pt x="158" y="86"/>
                  </a:lnTo>
                  <a:lnTo>
                    <a:pt x="156" y="86"/>
                  </a:lnTo>
                  <a:lnTo>
                    <a:pt x="155" y="86"/>
                  </a:lnTo>
                  <a:lnTo>
                    <a:pt x="156" y="86"/>
                  </a:lnTo>
                  <a:lnTo>
                    <a:pt x="158" y="86"/>
                  </a:lnTo>
                  <a:lnTo>
                    <a:pt x="158" y="87"/>
                  </a:lnTo>
                  <a:lnTo>
                    <a:pt x="156" y="87"/>
                  </a:lnTo>
                  <a:lnTo>
                    <a:pt x="155" y="87"/>
                  </a:lnTo>
                  <a:lnTo>
                    <a:pt x="155" y="86"/>
                  </a:lnTo>
                  <a:lnTo>
                    <a:pt x="154" y="86"/>
                  </a:lnTo>
                  <a:lnTo>
                    <a:pt x="154" y="87"/>
                  </a:lnTo>
                  <a:lnTo>
                    <a:pt x="155" y="87"/>
                  </a:lnTo>
                  <a:lnTo>
                    <a:pt x="155" y="89"/>
                  </a:lnTo>
                  <a:lnTo>
                    <a:pt x="154" y="89"/>
                  </a:lnTo>
                  <a:lnTo>
                    <a:pt x="152" y="89"/>
                  </a:lnTo>
                  <a:lnTo>
                    <a:pt x="151" y="90"/>
                  </a:lnTo>
                  <a:lnTo>
                    <a:pt x="150" y="90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5" y="90"/>
                  </a:lnTo>
                  <a:lnTo>
                    <a:pt x="144" y="90"/>
                  </a:lnTo>
                  <a:lnTo>
                    <a:pt x="143" y="90"/>
                  </a:lnTo>
                  <a:lnTo>
                    <a:pt x="143" y="89"/>
                  </a:lnTo>
                  <a:lnTo>
                    <a:pt x="141" y="89"/>
                  </a:lnTo>
                  <a:lnTo>
                    <a:pt x="140" y="89"/>
                  </a:lnTo>
                  <a:lnTo>
                    <a:pt x="141" y="89"/>
                  </a:lnTo>
                  <a:lnTo>
                    <a:pt x="141" y="90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89"/>
                  </a:lnTo>
                  <a:lnTo>
                    <a:pt x="137" y="89"/>
                  </a:lnTo>
                  <a:lnTo>
                    <a:pt x="137" y="87"/>
                  </a:lnTo>
                  <a:lnTo>
                    <a:pt x="138" y="87"/>
                  </a:lnTo>
                  <a:lnTo>
                    <a:pt x="137" y="87"/>
                  </a:lnTo>
                  <a:lnTo>
                    <a:pt x="135" y="87"/>
                  </a:lnTo>
                  <a:lnTo>
                    <a:pt x="134" y="87"/>
                  </a:lnTo>
                  <a:lnTo>
                    <a:pt x="134" y="86"/>
                  </a:lnTo>
                  <a:lnTo>
                    <a:pt x="135" y="86"/>
                  </a:lnTo>
                  <a:lnTo>
                    <a:pt x="137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1" y="85"/>
                  </a:lnTo>
                  <a:lnTo>
                    <a:pt x="143" y="85"/>
                  </a:lnTo>
                  <a:lnTo>
                    <a:pt x="146" y="85"/>
                  </a:lnTo>
                  <a:lnTo>
                    <a:pt x="151" y="82"/>
                  </a:lnTo>
                  <a:lnTo>
                    <a:pt x="151" y="81"/>
                  </a:lnTo>
                  <a:lnTo>
                    <a:pt x="152" y="81"/>
                  </a:lnTo>
                  <a:lnTo>
                    <a:pt x="154" y="81"/>
                  </a:lnTo>
                  <a:lnTo>
                    <a:pt x="152" y="81"/>
                  </a:lnTo>
                  <a:lnTo>
                    <a:pt x="151" y="81"/>
                  </a:lnTo>
                  <a:lnTo>
                    <a:pt x="151" y="82"/>
                  </a:lnTo>
                  <a:lnTo>
                    <a:pt x="150" y="82"/>
                  </a:lnTo>
                  <a:lnTo>
                    <a:pt x="148" y="82"/>
                  </a:lnTo>
                  <a:lnTo>
                    <a:pt x="146" y="85"/>
                  </a:lnTo>
                  <a:lnTo>
                    <a:pt x="143" y="85"/>
                  </a:lnTo>
                  <a:lnTo>
                    <a:pt x="140" y="82"/>
                  </a:lnTo>
                  <a:lnTo>
                    <a:pt x="141" y="82"/>
                  </a:lnTo>
                  <a:lnTo>
                    <a:pt x="143" y="82"/>
                  </a:lnTo>
                  <a:lnTo>
                    <a:pt x="144" y="82"/>
                  </a:lnTo>
                  <a:lnTo>
                    <a:pt x="143" y="82"/>
                  </a:lnTo>
                  <a:lnTo>
                    <a:pt x="144" y="81"/>
                  </a:lnTo>
                  <a:lnTo>
                    <a:pt x="145" y="81"/>
                  </a:lnTo>
                  <a:lnTo>
                    <a:pt x="146" y="81"/>
                  </a:lnTo>
                  <a:lnTo>
                    <a:pt x="148" y="81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51" y="80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80"/>
                  </a:lnTo>
                  <a:lnTo>
                    <a:pt x="145" y="80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3" y="79"/>
                  </a:lnTo>
                  <a:lnTo>
                    <a:pt x="141" y="79"/>
                  </a:lnTo>
                  <a:lnTo>
                    <a:pt x="144" y="79"/>
                  </a:lnTo>
                  <a:lnTo>
                    <a:pt x="145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1" y="79"/>
                  </a:lnTo>
                  <a:lnTo>
                    <a:pt x="152" y="79"/>
                  </a:lnTo>
                  <a:lnTo>
                    <a:pt x="154" y="79"/>
                  </a:lnTo>
                  <a:lnTo>
                    <a:pt x="155" y="79"/>
                  </a:lnTo>
                  <a:lnTo>
                    <a:pt x="156" y="79"/>
                  </a:lnTo>
                  <a:lnTo>
                    <a:pt x="155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1" y="79"/>
                  </a:lnTo>
                  <a:lnTo>
                    <a:pt x="151" y="78"/>
                  </a:lnTo>
                  <a:lnTo>
                    <a:pt x="151" y="79"/>
                  </a:lnTo>
                  <a:lnTo>
                    <a:pt x="150" y="79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4" y="78"/>
                  </a:lnTo>
                  <a:lnTo>
                    <a:pt x="152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5" y="76"/>
                  </a:lnTo>
                  <a:lnTo>
                    <a:pt x="154" y="76"/>
                  </a:lnTo>
                  <a:lnTo>
                    <a:pt x="152" y="76"/>
                  </a:lnTo>
                  <a:lnTo>
                    <a:pt x="151" y="76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5" y="76"/>
                  </a:lnTo>
                  <a:lnTo>
                    <a:pt x="155" y="74"/>
                  </a:lnTo>
                  <a:lnTo>
                    <a:pt x="154" y="74"/>
                  </a:lnTo>
                  <a:lnTo>
                    <a:pt x="155" y="74"/>
                  </a:lnTo>
                  <a:lnTo>
                    <a:pt x="154" y="74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1" y="73"/>
                  </a:lnTo>
                  <a:lnTo>
                    <a:pt x="152" y="73"/>
                  </a:lnTo>
                  <a:lnTo>
                    <a:pt x="151" y="73"/>
                  </a:lnTo>
                  <a:lnTo>
                    <a:pt x="150" y="73"/>
                  </a:lnTo>
                  <a:lnTo>
                    <a:pt x="148" y="73"/>
                  </a:lnTo>
                  <a:lnTo>
                    <a:pt x="146" y="73"/>
                  </a:lnTo>
                  <a:lnTo>
                    <a:pt x="145" y="73"/>
                  </a:lnTo>
                  <a:lnTo>
                    <a:pt x="145" y="72"/>
                  </a:lnTo>
                  <a:lnTo>
                    <a:pt x="146" y="73"/>
                  </a:lnTo>
                  <a:lnTo>
                    <a:pt x="148" y="73"/>
                  </a:lnTo>
                  <a:lnTo>
                    <a:pt x="148" y="72"/>
                  </a:lnTo>
                  <a:lnTo>
                    <a:pt x="150" y="72"/>
                  </a:lnTo>
                  <a:lnTo>
                    <a:pt x="148" y="72"/>
                  </a:lnTo>
                  <a:lnTo>
                    <a:pt x="151" y="72"/>
                  </a:lnTo>
                  <a:lnTo>
                    <a:pt x="150" y="72"/>
                  </a:lnTo>
                  <a:lnTo>
                    <a:pt x="148" y="72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2" y="70"/>
                  </a:lnTo>
                  <a:lnTo>
                    <a:pt x="150" y="69"/>
                  </a:lnTo>
                  <a:lnTo>
                    <a:pt x="148" y="69"/>
                  </a:lnTo>
                  <a:lnTo>
                    <a:pt x="148" y="68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6" y="68"/>
                  </a:lnTo>
                  <a:lnTo>
                    <a:pt x="148" y="68"/>
                  </a:lnTo>
                  <a:lnTo>
                    <a:pt x="146" y="68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6" y="67"/>
                  </a:lnTo>
                  <a:lnTo>
                    <a:pt x="148" y="68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67"/>
                  </a:lnTo>
                  <a:lnTo>
                    <a:pt x="146" y="67"/>
                  </a:lnTo>
                  <a:lnTo>
                    <a:pt x="148" y="67"/>
                  </a:lnTo>
                  <a:lnTo>
                    <a:pt x="150" y="67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6" y="64"/>
                  </a:lnTo>
                  <a:lnTo>
                    <a:pt x="148" y="64"/>
                  </a:lnTo>
                  <a:lnTo>
                    <a:pt x="148" y="63"/>
                  </a:lnTo>
                  <a:lnTo>
                    <a:pt x="144" y="63"/>
                  </a:lnTo>
                  <a:lnTo>
                    <a:pt x="145" y="63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6" y="62"/>
                  </a:lnTo>
                  <a:lnTo>
                    <a:pt x="145" y="62"/>
                  </a:lnTo>
                  <a:lnTo>
                    <a:pt x="143" y="63"/>
                  </a:lnTo>
                  <a:lnTo>
                    <a:pt x="138" y="63"/>
                  </a:lnTo>
                  <a:lnTo>
                    <a:pt x="134" y="63"/>
                  </a:lnTo>
                  <a:lnTo>
                    <a:pt x="135" y="63"/>
                  </a:lnTo>
                  <a:lnTo>
                    <a:pt x="137" y="63"/>
                  </a:lnTo>
                  <a:lnTo>
                    <a:pt x="138" y="63"/>
                  </a:lnTo>
                  <a:lnTo>
                    <a:pt x="138" y="62"/>
                  </a:lnTo>
                  <a:lnTo>
                    <a:pt x="141" y="62"/>
                  </a:lnTo>
                  <a:lnTo>
                    <a:pt x="143" y="62"/>
                  </a:lnTo>
                  <a:lnTo>
                    <a:pt x="145" y="62"/>
                  </a:lnTo>
                  <a:lnTo>
                    <a:pt x="143" y="62"/>
                  </a:lnTo>
                  <a:lnTo>
                    <a:pt x="144" y="62"/>
                  </a:lnTo>
                  <a:lnTo>
                    <a:pt x="143" y="62"/>
                  </a:lnTo>
                  <a:lnTo>
                    <a:pt x="143" y="61"/>
                  </a:lnTo>
                  <a:lnTo>
                    <a:pt x="144" y="61"/>
                  </a:lnTo>
                  <a:lnTo>
                    <a:pt x="148" y="61"/>
                  </a:lnTo>
                  <a:lnTo>
                    <a:pt x="144" y="61"/>
                  </a:lnTo>
                  <a:lnTo>
                    <a:pt x="143" y="61"/>
                  </a:lnTo>
                  <a:lnTo>
                    <a:pt x="141" y="61"/>
                  </a:lnTo>
                  <a:lnTo>
                    <a:pt x="144" y="61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59"/>
                  </a:lnTo>
                  <a:lnTo>
                    <a:pt x="146" y="59"/>
                  </a:lnTo>
                  <a:lnTo>
                    <a:pt x="145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3" y="59"/>
                  </a:lnTo>
                  <a:lnTo>
                    <a:pt x="144" y="58"/>
                  </a:lnTo>
                  <a:lnTo>
                    <a:pt x="143" y="58"/>
                  </a:lnTo>
                  <a:lnTo>
                    <a:pt x="141" y="58"/>
                  </a:lnTo>
                  <a:lnTo>
                    <a:pt x="140" y="58"/>
                  </a:lnTo>
                  <a:lnTo>
                    <a:pt x="141" y="58"/>
                  </a:lnTo>
                  <a:lnTo>
                    <a:pt x="140" y="58"/>
                  </a:lnTo>
                  <a:lnTo>
                    <a:pt x="141" y="58"/>
                  </a:lnTo>
                  <a:lnTo>
                    <a:pt x="143" y="58"/>
                  </a:lnTo>
                  <a:lnTo>
                    <a:pt x="144" y="58"/>
                  </a:lnTo>
                  <a:lnTo>
                    <a:pt x="144" y="56"/>
                  </a:lnTo>
                  <a:lnTo>
                    <a:pt x="143" y="56"/>
                  </a:lnTo>
                  <a:lnTo>
                    <a:pt x="141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7" y="56"/>
                  </a:lnTo>
                  <a:lnTo>
                    <a:pt x="135" y="55"/>
                  </a:lnTo>
                  <a:lnTo>
                    <a:pt x="134" y="55"/>
                  </a:lnTo>
                  <a:lnTo>
                    <a:pt x="133" y="55"/>
                  </a:lnTo>
                  <a:lnTo>
                    <a:pt x="132" y="55"/>
                  </a:lnTo>
                  <a:lnTo>
                    <a:pt x="133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29" y="53"/>
                  </a:lnTo>
                  <a:lnTo>
                    <a:pt x="132" y="53"/>
                  </a:lnTo>
                  <a:lnTo>
                    <a:pt x="129" y="53"/>
                  </a:lnTo>
                  <a:lnTo>
                    <a:pt x="129" y="52"/>
                  </a:lnTo>
                  <a:lnTo>
                    <a:pt x="132" y="52"/>
                  </a:lnTo>
                  <a:lnTo>
                    <a:pt x="133" y="52"/>
                  </a:lnTo>
                  <a:lnTo>
                    <a:pt x="132" y="52"/>
                  </a:lnTo>
                  <a:lnTo>
                    <a:pt x="129" y="52"/>
                  </a:lnTo>
                  <a:lnTo>
                    <a:pt x="128" y="52"/>
                  </a:lnTo>
                  <a:lnTo>
                    <a:pt x="127" y="52"/>
                  </a:lnTo>
                  <a:lnTo>
                    <a:pt x="128" y="52"/>
                  </a:lnTo>
                  <a:lnTo>
                    <a:pt x="129" y="52"/>
                  </a:lnTo>
                  <a:lnTo>
                    <a:pt x="132" y="52"/>
                  </a:lnTo>
                  <a:lnTo>
                    <a:pt x="133" y="52"/>
                  </a:lnTo>
                  <a:lnTo>
                    <a:pt x="134" y="51"/>
                  </a:lnTo>
                  <a:lnTo>
                    <a:pt x="133" y="51"/>
                  </a:lnTo>
                  <a:lnTo>
                    <a:pt x="132" y="51"/>
                  </a:lnTo>
                  <a:lnTo>
                    <a:pt x="133" y="51"/>
                  </a:lnTo>
                  <a:lnTo>
                    <a:pt x="133" y="50"/>
                  </a:lnTo>
                  <a:lnTo>
                    <a:pt x="132" y="51"/>
                  </a:lnTo>
                  <a:lnTo>
                    <a:pt x="129" y="51"/>
                  </a:lnTo>
                  <a:lnTo>
                    <a:pt x="129" y="50"/>
                  </a:lnTo>
                  <a:lnTo>
                    <a:pt x="132" y="50"/>
                  </a:lnTo>
                  <a:lnTo>
                    <a:pt x="133" y="50"/>
                  </a:lnTo>
                  <a:lnTo>
                    <a:pt x="129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5" y="50"/>
                  </a:lnTo>
                  <a:lnTo>
                    <a:pt x="125" y="47"/>
                  </a:lnTo>
                  <a:lnTo>
                    <a:pt x="126" y="47"/>
                  </a:lnTo>
                  <a:lnTo>
                    <a:pt x="125" y="47"/>
                  </a:lnTo>
                  <a:lnTo>
                    <a:pt x="121" y="47"/>
                  </a:lnTo>
                  <a:lnTo>
                    <a:pt x="120" y="50"/>
                  </a:lnTo>
                  <a:lnTo>
                    <a:pt x="120" y="47"/>
                  </a:lnTo>
                  <a:lnTo>
                    <a:pt x="120" y="50"/>
                  </a:lnTo>
                  <a:lnTo>
                    <a:pt x="118" y="50"/>
                  </a:lnTo>
                  <a:lnTo>
                    <a:pt x="118" y="47"/>
                  </a:lnTo>
                  <a:lnTo>
                    <a:pt x="120" y="47"/>
                  </a:lnTo>
                  <a:lnTo>
                    <a:pt x="121" y="47"/>
                  </a:lnTo>
                  <a:lnTo>
                    <a:pt x="120" y="47"/>
                  </a:lnTo>
                  <a:lnTo>
                    <a:pt x="118" y="47"/>
                  </a:lnTo>
                  <a:lnTo>
                    <a:pt x="117" y="47"/>
                  </a:lnTo>
                  <a:lnTo>
                    <a:pt x="116" y="47"/>
                  </a:lnTo>
                  <a:lnTo>
                    <a:pt x="117" y="46"/>
                  </a:lnTo>
                  <a:lnTo>
                    <a:pt x="114" y="46"/>
                  </a:lnTo>
                  <a:lnTo>
                    <a:pt x="111" y="46"/>
                  </a:lnTo>
                  <a:lnTo>
                    <a:pt x="110" y="46"/>
                  </a:lnTo>
                  <a:lnTo>
                    <a:pt x="109" y="46"/>
                  </a:lnTo>
                  <a:lnTo>
                    <a:pt x="110" y="46"/>
                  </a:lnTo>
                  <a:lnTo>
                    <a:pt x="109" y="46"/>
                  </a:lnTo>
                  <a:lnTo>
                    <a:pt x="108" y="46"/>
                  </a:lnTo>
                  <a:lnTo>
                    <a:pt x="106" y="45"/>
                  </a:lnTo>
                  <a:lnTo>
                    <a:pt x="105" y="45"/>
                  </a:lnTo>
                  <a:lnTo>
                    <a:pt x="103" y="46"/>
                  </a:lnTo>
                  <a:lnTo>
                    <a:pt x="101" y="45"/>
                  </a:lnTo>
                  <a:lnTo>
                    <a:pt x="100" y="45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7" y="45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89" y="45"/>
                  </a:lnTo>
                  <a:lnTo>
                    <a:pt x="88" y="45"/>
                  </a:lnTo>
                  <a:lnTo>
                    <a:pt x="88" y="44"/>
                  </a:lnTo>
                  <a:lnTo>
                    <a:pt x="87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3" y="45"/>
                  </a:lnTo>
                  <a:lnTo>
                    <a:pt x="82" y="45"/>
                  </a:lnTo>
                  <a:lnTo>
                    <a:pt x="81" y="45"/>
                  </a:lnTo>
                  <a:lnTo>
                    <a:pt x="81" y="46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8" y="45"/>
                  </a:lnTo>
                  <a:lnTo>
                    <a:pt x="76" y="4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74" y="45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6" y="46"/>
                  </a:lnTo>
                  <a:lnTo>
                    <a:pt x="65" y="46"/>
                  </a:lnTo>
                  <a:lnTo>
                    <a:pt x="66" y="46"/>
                  </a:lnTo>
                  <a:lnTo>
                    <a:pt x="66" y="45"/>
                  </a:lnTo>
                  <a:lnTo>
                    <a:pt x="65" y="45"/>
                  </a:lnTo>
                  <a:lnTo>
                    <a:pt x="64" y="46"/>
                  </a:lnTo>
                  <a:lnTo>
                    <a:pt x="65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60" y="46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3" y="45"/>
                  </a:lnTo>
                  <a:lnTo>
                    <a:pt x="61" y="45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4" y="46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49" y="46"/>
                  </a:lnTo>
                  <a:lnTo>
                    <a:pt x="49" y="45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8" y="45"/>
                  </a:lnTo>
                  <a:lnTo>
                    <a:pt x="47" y="45"/>
                  </a:lnTo>
                  <a:lnTo>
                    <a:pt x="46" y="45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43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6"/>
                  </a:lnTo>
                  <a:lnTo>
                    <a:pt x="31" y="46"/>
                  </a:lnTo>
                  <a:lnTo>
                    <a:pt x="34" y="46"/>
                  </a:lnTo>
                  <a:lnTo>
                    <a:pt x="30" y="46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3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1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0" y="41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1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5" y="41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34" y="38"/>
                  </a:lnTo>
                  <a:lnTo>
                    <a:pt x="37" y="38"/>
                  </a:lnTo>
                  <a:lnTo>
                    <a:pt x="42" y="38"/>
                  </a:lnTo>
                  <a:lnTo>
                    <a:pt x="46" y="38"/>
                  </a:lnTo>
                  <a:lnTo>
                    <a:pt x="49" y="38"/>
                  </a:lnTo>
                  <a:lnTo>
                    <a:pt x="53" y="38"/>
                  </a:lnTo>
                  <a:lnTo>
                    <a:pt x="54" y="38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1" y="38"/>
                  </a:lnTo>
                  <a:lnTo>
                    <a:pt x="63" y="38"/>
                  </a:lnTo>
                  <a:lnTo>
                    <a:pt x="58" y="38"/>
                  </a:lnTo>
                  <a:lnTo>
                    <a:pt x="53" y="38"/>
                  </a:lnTo>
                  <a:lnTo>
                    <a:pt x="48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4" y="36"/>
                  </a:lnTo>
                  <a:lnTo>
                    <a:pt x="37" y="36"/>
                  </a:lnTo>
                  <a:lnTo>
                    <a:pt x="42" y="36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7" y="36"/>
                  </a:lnTo>
                  <a:lnTo>
                    <a:pt x="60" y="36"/>
                  </a:lnTo>
                  <a:lnTo>
                    <a:pt x="63" y="38"/>
                  </a:lnTo>
                  <a:lnTo>
                    <a:pt x="63" y="36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5" y="35"/>
                  </a:lnTo>
                  <a:lnTo>
                    <a:pt x="64" y="35"/>
                  </a:lnTo>
                  <a:lnTo>
                    <a:pt x="65" y="35"/>
                  </a:lnTo>
                  <a:lnTo>
                    <a:pt x="64" y="35"/>
                  </a:lnTo>
                  <a:lnTo>
                    <a:pt x="63" y="35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58" y="34"/>
                  </a:lnTo>
                  <a:lnTo>
                    <a:pt x="55" y="34"/>
                  </a:lnTo>
                  <a:lnTo>
                    <a:pt x="54" y="35"/>
                  </a:lnTo>
                  <a:lnTo>
                    <a:pt x="49" y="35"/>
                  </a:lnTo>
                  <a:lnTo>
                    <a:pt x="46" y="35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40" y="35"/>
                  </a:lnTo>
                  <a:lnTo>
                    <a:pt x="37" y="35"/>
                  </a:lnTo>
                  <a:lnTo>
                    <a:pt x="34" y="35"/>
                  </a:lnTo>
                  <a:lnTo>
                    <a:pt x="30" y="35"/>
                  </a:lnTo>
                  <a:lnTo>
                    <a:pt x="28" y="35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8" y="35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4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3" y="34"/>
                  </a:lnTo>
                  <a:lnTo>
                    <a:pt x="20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9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3" y="28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1" y="28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30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9" y="25"/>
                  </a:lnTo>
                  <a:lnTo>
                    <a:pt x="54" y="24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7" y="24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1" y="24"/>
                  </a:lnTo>
                  <a:lnTo>
                    <a:pt x="60" y="24"/>
                  </a:lnTo>
                  <a:lnTo>
                    <a:pt x="63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9" y="24"/>
                  </a:lnTo>
                  <a:lnTo>
                    <a:pt x="66" y="24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5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1" y="24"/>
                  </a:lnTo>
                  <a:lnTo>
                    <a:pt x="81" y="23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21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9" y="21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9" y="18"/>
                  </a:lnTo>
                  <a:lnTo>
                    <a:pt x="92" y="18"/>
                  </a:lnTo>
                  <a:lnTo>
                    <a:pt x="97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99" y="18"/>
                  </a:lnTo>
                  <a:lnTo>
                    <a:pt x="98" y="18"/>
                  </a:lnTo>
                  <a:lnTo>
                    <a:pt x="98" y="17"/>
                  </a:lnTo>
                  <a:lnTo>
                    <a:pt x="99" y="17"/>
                  </a:lnTo>
                  <a:lnTo>
                    <a:pt x="98" y="17"/>
                  </a:lnTo>
                  <a:lnTo>
                    <a:pt x="97" y="18"/>
                  </a:lnTo>
                  <a:lnTo>
                    <a:pt x="95" y="18"/>
                  </a:lnTo>
                  <a:lnTo>
                    <a:pt x="91" y="18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1" y="18"/>
                  </a:lnTo>
                  <a:lnTo>
                    <a:pt x="80" y="18"/>
                  </a:lnTo>
                  <a:lnTo>
                    <a:pt x="78" y="18"/>
                  </a:lnTo>
                  <a:lnTo>
                    <a:pt x="76" y="18"/>
                  </a:lnTo>
                  <a:lnTo>
                    <a:pt x="75" y="18"/>
                  </a:lnTo>
                  <a:lnTo>
                    <a:pt x="74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6" y="18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9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2" y="16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8" y="16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5" y="16"/>
                  </a:lnTo>
                  <a:lnTo>
                    <a:pt x="88" y="16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3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3" y="13"/>
                  </a:lnTo>
                  <a:lnTo>
                    <a:pt x="105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1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1" y="13"/>
                  </a:lnTo>
                  <a:lnTo>
                    <a:pt x="110" y="13"/>
                  </a:lnTo>
                  <a:lnTo>
                    <a:pt x="111" y="11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21" y="11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9" y="13"/>
                  </a:lnTo>
                  <a:lnTo>
                    <a:pt x="133" y="13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3" y="11"/>
                  </a:lnTo>
                  <a:lnTo>
                    <a:pt x="132" y="11"/>
                  </a:lnTo>
                  <a:lnTo>
                    <a:pt x="137" y="10"/>
                  </a:lnTo>
                  <a:lnTo>
                    <a:pt x="135" y="10"/>
                  </a:lnTo>
                  <a:lnTo>
                    <a:pt x="134" y="10"/>
                  </a:lnTo>
                  <a:lnTo>
                    <a:pt x="135" y="10"/>
                  </a:lnTo>
                  <a:lnTo>
                    <a:pt x="134" y="10"/>
                  </a:lnTo>
                  <a:lnTo>
                    <a:pt x="133" y="10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7" y="8"/>
                  </a:lnTo>
                  <a:lnTo>
                    <a:pt x="141" y="8"/>
                  </a:lnTo>
                  <a:lnTo>
                    <a:pt x="143" y="8"/>
                  </a:lnTo>
                  <a:lnTo>
                    <a:pt x="145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5" y="8"/>
                  </a:lnTo>
                  <a:lnTo>
                    <a:pt x="156" y="8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2" y="10"/>
                  </a:lnTo>
                  <a:lnTo>
                    <a:pt x="165" y="10"/>
                  </a:lnTo>
                  <a:lnTo>
                    <a:pt x="168" y="10"/>
                  </a:lnTo>
                  <a:lnTo>
                    <a:pt x="169" y="10"/>
                  </a:lnTo>
                  <a:lnTo>
                    <a:pt x="172" y="10"/>
                  </a:lnTo>
                  <a:lnTo>
                    <a:pt x="171" y="10"/>
                  </a:lnTo>
                  <a:lnTo>
                    <a:pt x="171" y="11"/>
                  </a:lnTo>
                  <a:lnTo>
                    <a:pt x="172" y="11"/>
                  </a:lnTo>
                  <a:lnTo>
                    <a:pt x="174" y="11"/>
                  </a:lnTo>
                  <a:lnTo>
                    <a:pt x="177" y="11"/>
                  </a:lnTo>
                  <a:lnTo>
                    <a:pt x="178" y="11"/>
                  </a:lnTo>
                  <a:lnTo>
                    <a:pt x="179" y="11"/>
                  </a:lnTo>
                  <a:lnTo>
                    <a:pt x="178" y="11"/>
                  </a:lnTo>
                  <a:lnTo>
                    <a:pt x="173" y="11"/>
                  </a:lnTo>
                  <a:lnTo>
                    <a:pt x="172" y="10"/>
                  </a:lnTo>
                  <a:lnTo>
                    <a:pt x="171" y="10"/>
                  </a:lnTo>
                  <a:lnTo>
                    <a:pt x="169" y="10"/>
                  </a:lnTo>
                  <a:lnTo>
                    <a:pt x="168" y="10"/>
                  </a:lnTo>
                  <a:lnTo>
                    <a:pt x="167" y="10"/>
                  </a:lnTo>
                  <a:lnTo>
                    <a:pt x="163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8" y="8"/>
                  </a:lnTo>
                  <a:lnTo>
                    <a:pt x="156" y="8"/>
                  </a:lnTo>
                  <a:lnTo>
                    <a:pt x="152" y="8"/>
                  </a:lnTo>
                  <a:lnTo>
                    <a:pt x="151" y="8"/>
                  </a:lnTo>
                  <a:lnTo>
                    <a:pt x="156" y="7"/>
                  </a:lnTo>
                  <a:lnTo>
                    <a:pt x="161" y="7"/>
                  </a:lnTo>
                  <a:lnTo>
                    <a:pt x="163" y="7"/>
                  </a:lnTo>
                  <a:lnTo>
                    <a:pt x="167" y="7"/>
                  </a:lnTo>
                  <a:lnTo>
                    <a:pt x="169" y="7"/>
                  </a:lnTo>
                  <a:lnTo>
                    <a:pt x="172" y="7"/>
                  </a:lnTo>
                  <a:lnTo>
                    <a:pt x="177" y="7"/>
                  </a:lnTo>
                  <a:lnTo>
                    <a:pt x="178" y="7"/>
                  </a:lnTo>
                  <a:lnTo>
                    <a:pt x="179" y="7"/>
                  </a:lnTo>
                  <a:lnTo>
                    <a:pt x="182" y="7"/>
                  </a:lnTo>
                  <a:lnTo>
                    <a:pt x="183" y="7"/>
                  </a:lnTo>
                  <a:lnTo>
                    <a:pt x="182" y="7"/>
                  </a:lnTo>
                  <a:lnTo>
                    <a:pt x="183" y="7"/>
                  </a:lnTo>
                  <a:lnTo>
                    <a:pt x="185" y="7"/>
                  </a:lnTo>
                  <a:lnTo>
                    <a:pt x="186" y="7"/>
                  </a:lnTo>
                  <a:lnTo>
                    <a:pt x="190" y="7"/>
                  </a:lnTo>
                  <a:lnTo>
                    <a:pt x="194" y="7"/>
                  </a:lnTo>
                  <a:lnTo>
                    <a:pt x="191" y="7"/>
                  </a:lnTo>
                  <a:lnTo>
                    <a:pt x="194" y="7"/>
                  </a:lnTo>
                  <a:lnTo>
                    <a:pt x="195" y="7"/>
                  </a:lnTo>
                  <a:lnTo>
                    <a:pt x="194" y="7"/>
                  </a:lnTo>
                  <a:lnTo>
                    <a:pt x="195" y="7"/>
                  </a:lnTo>
                  <a:lnTo>
                    <a:pt x="194" y="7"/>
                  </a:lnTo>
                  <a:lnTo>
                    <a:pt x="191" y="7"/>
                  </a:lnTo>
                  <a:lnTo>
                    <a:pt x="190" y="7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201" y="6"/>
                  </a:lnTo>
                  <a:lnTo>
                    <a:pt x="205" y="6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08" y="8"/>
                  </a:lnTo>
                  <a:lnTo>
                    <a:pt x="207" y="8"/>
                  </a:lnTo>
                  <a:lnTo>
                    <a:pt x="206" y="8"/>
                  </a:lnTo>
                  <a:lnTo>
                    <a:pt x="206" y="10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7" y="10"/>
                  </a:lnTo>
                  <a:lnTo>
                    <a:pt x="208" y="10"/>
                  </a:lnTo>
                  <a:lnTo>
                    <a:pt x="207" y="10"/>
                  </a:lnTo>
                  <a:lnTo>
                    <a:pt x="206" y="10"/>
                  </a:lnTo>
                  <a:lnTo>
                    <a:pt x="208" y="10"/>
                  </a:lnTo>
                  <a:lnTo>
                    <a:pt x="207" y="10"/>
                  </a:lnTo>
                  <a:lnTo>
                    <a:pt x="208" y="10"/>
                  </a:lnTo>
                  <a:lnTo>
                    <a:pt x="212" y="8"/>
                  </a:lnTo>
                  <a:lnTo>
                    <a:pt x="213" y="8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5" y="7"/>
                  </a:lnTo>
                  <a:lnTo>
                    <a:pt x="217" y="7"/>
                  </a:lnTo>
                  <a:lnTo>
                    <a:pt x="218" y="7"/>
                  </a:lnTo>
                  <a:lnTo>
                    <a:pt x="220" y="8"/>
                  </a:lnTo>
                  <a:lnTo>
                    <a:pt x="223" y="8"/>
                  </a:lnTo>
                  <a:lnTo>
                    <a:pt x="226" y="8"/>
                  </a:lnTo>
                  <a:lnTo>
                    <a:pt x="230" y="8"/>
                  </a:lnTo>
                  <a:lnTo>
                    <a:pt x="232" y="8"/>
                  </a:lnTo>
                  <a:lnTo>
                    <a:pt x="235" y="8"/>
                  </a:lnTo>
                  <a:lnTo>
                    <a:pt x="240" y="8"/>
                  </a:lnTo>
                  <a:lnTo>
                    <a:pt x="240" y="10"/>
                  </a:lnTo>
                  <a:lnTo>
                    <a:pt x="241" y="10"/>
                  </a:lnTo>
                  <a:lnTo>
                    <a:pt x="242" y="10"/>
                  </a:lnTo>
                  <a:lnTo>
                    <a:pt x="247" y="10"/>
                  </a:lnTo>
                  <a:lnTo>
                    <a:pt x="243" y="10"/>
                  </a:lnTo>
                  <a:lnTo>
                    <a:pt x="241" y="8"/>
                  </a:lnTo>
                  <a:lnTo>
                    <a:pt x="239" y="8"/>
                  </a:lnTo>
                  <a:lnTo>
                    <a:pt x="236" y="8"/>
                  </a:lnTo>
                  <a:lnTo>
                    <a:pt x="235" y="8"/>
                  </a:lnTo>
                  <a:lnTo>
                    <a:pt x="234" y="8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41" y="8"/>
                  </a:lnTo>
                  <a:lnTo>
                    <a:pt x="245" y="8"/>
                  </a:lnTo>
                  <a:lnTo>
                    <a:pt x="247" y="8"/>
                  </a:lnTo>
                  <a:lnTo>
                    <a:pt x="248" y="8"/>
                  </a:lnTo>
                  <a:lnTo>
                    <a:pt x="245" y="7"/>
                  </a:lnTo>
                  <a:lnTo>
                    <a:pt x="241" y="7"/>
                  </a:lnTo>
                  <a:lnTo>
                    <a:pt x="239" y="7"/>
                  </a:lnTo>
                  <a:lnTo>
                    <a:pt x="236" y="7"/>
                  </a:lnTo>
                  <a:lnTo>
                    <a:pt x="236" y="6"/>
                  </a:lnTo>
                  <a:lnTo>
                    <a:pt x="234" y="6"/>
                  </a:lnTo>
                  <a:lnTo>
                    <a:pt x="239" y="6"/>
                  </a:lnTo>
                  <a:lnTo>
                    <a:pt x="242" y="6"/>
                  </a:lnTo>
                  <a:lnTo>
                    <a:pt x="247" y="6"/>
                  </a:lnTo>
                  <a:lnTo>
                    <a:pt x="251" y="6"/>
                  </a:lnTo>
                  <a:lnTo>
                    <a:pt x="253" y="6"/>
                  </a:lnTo>
                  <a:lnTo>
                    <a:pt x="254" y="6"/>
                  </a:lnTo>
                  <a:lnTo>
                    <a:pt x="257" y="6"/>
                  </a:lnTo>
                  <a:lnTo>
                    <a:pt x="260" y="6"/>
                  </a:lnTo>
                  <a:lnTo>
                    <a:pt x="263" y="7"/>
                  </a:lnTo>
                  <a:lnTo>
                    <a:pt x="268" y="7"/>
                  </a:lnTo>
                  <a:lnTo>
                    <a:pt x="270" y="7"/>
                  </a:lnTo>
                  <a:lnTo>
                    <a:pt x="275" y="7"/>
                  </a:lnTo>
                  <a:lnTo>
                    <a:pt x="279" y="7"/>
                  </a:lnTo>
                  <a:lnTo>
                    <a:pt x="281" y="7"/>
                  </a:lnTo>
                  <a:lnTo>
                    <a:pt x="281" y="8"/>
                  </a:lnTo>
                  <a:lnTo>
                    <a:pt x="283" y="8"/>
                  </a:lnTo>
                  <a:lnTo>
                    <a:pt x="281" y="8"/>
                  </a:lnTo>
                  <a:lnTo>
                    <a:pt x="283" y="8"/>
                  </a:lnTo>
                  <a:lnTo>
                    <a:pt x="285" y="8"/>
                  </a:lnTo>
                  <a:lnTo>
                    <a:pt x="287" y="8"/>
                  </a:lnTo>
                  <a:lnTo>
                    <a:pt x="288" y="8"/>
                  </a:lnTo>
                  <a:lnTo>
                    <a:pt x="289" y="8"/>
                  </a:lnTo>
                  <a:lnTo>
                    <a:pt x="293" y="8"/>
                  </a:lnTo>
                  <a:lnTo>
                    <a:pt x="294" y="8"/>
                  </a:lnTo>
                  <a:lnTo>
                    <a:pt x="298" y="8"/>
                  </a:lnTo>
                  <a:lnTo>
                    <a:pt x="297" y="8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5" y="8"/>
                  </a:lnTo>
                  <a:lnTo>
                    <a:pt x="297" y="8"/>
                  </a:lnTo>
                  <a:lnTo>
                    <a:pt x="295" y="8"/>
                  </a:lnTo>
                  <a:lnTo>
                    <a:pt x="293" y="8"/>
                  </a:lnTo>
                  <a:lnTo>
                    <a:pt x="293" y="7"/>
                  </a:lnTo>
                  <a:lnTo>
                    <a:pt x="294" y="7"/>
                  </a:lnTo>
                  <a:lnTo>
                    <a:pt x="297" y="7"/>
                  </a:lnTo>
                  <a:lnTo>
                    <a:pt x="295" y="7"/>
                  </a:lnTo>
                  <a:lnTo>
                    <a:pt x="294" y="7"/>
                  </a:lnTo>
                  <a:lnTo>
                    <a:pt x="295" y="7"/>
                  </a:lnTo>
                  <a:lnTo>
                    <a:pt x="297" y="7"/>
                  </a:lnTo>
                  <a:lnTo>
                    <a:pt x="300" y="6"/>
                  </a:lnTo>
                  <a:lnTo>
                    <a:pt x="303" y="6"/>
                  </a:lnTo>
                  <a:lnTo>
                    <a:pt x="305" y="7"/>
                  </a:lnTo>
                  <a:lnTo>
                    <a:pt x="310" y="7"/>
                  </a:lnTo>
                  <a:lnTo>
                    <a:pt x="314" y="7"/>
                  </a:lnTo>
                  <a:lnTo>
                    <a:pt x="315" y="7"/>
                  </a:lnTo>
                  <a:lnTo>
                    <a:pt x="314" y="7"/>
                  </a:lnTo>
                  <a:lnTo>
                    <a:pt x="319" y="7"/>
                  </a:lnTo>
                  <a:lnTo>
                    <a:pt x="314" y="7"/>
                  </a:lnTo>
                  <a:lnTo>
                    <a:pt x="311" y="7"/>
                  </a:lnTo>
                  <a:lnTo>
                    <a:pt x="310" y="7"/>
                  </a:lnTo>
                  <a:lnTo>
                    <a:pt x="306" y="6"/>
                  </a:lnTo>
                  <a:lnTo>
                    <a:pt x="304" y="6"/>
                  </a:lnTo>
                  <a:lnTo>
                    <a:pt x="303" y="6"/>
                  </a:lnTo>
                  <a:lnTo>
                    <a:pt x="304" y="6"/>
                  </a:lnTo>
                  <a:lnTo>
                    <a:pt x="305" y="6"/>
                  </a:lnTo>
                  <a:lnTo>
                    <a:pt x="304" y="6"/>
                  </a:lnTo>
                  <a:lnTo>
                    <a:pt x="303" y="6"/>
                  </a:lnTo>
                  <a:lnTo>
                    <a:pt x="302" y="6"/>
                  </a:lnTo>
                  <a:lnTo>
                    <a:pt x="300" y="6"/>
                  </a:lnTo>
                  <a:lnTo>
                    <a:pt x="298" y="6"/>
                  </a:lnTo>
                  <a:lnTo>
                    <a:pt x="297" y="6"/>
                  </a:lnTo>
                  <a:lnTo>
                    <a:pt x="295" y="6"/>
                  </a:lnTo>
                  <a:lnTo>
                    <a:pt x="294" y="5"/>
                  </a:lnTo>
                  <a:lnTo>
                    <a:pt x="293" y="5"/>
                  </a:lnTo>
                  <a:lnTo>
                    <a:pt x="289" y="5"/>
                  </a:lnTo>
                  <a:lnTo>
                    <a:pt x="287" y="5"/>
                  </a:lnTo>
                  <a:lnTo>
                    <a:pt x="286" y="5"/>
                  </a:lnTo>
                  <a:lnTo>
                    <a:pt x="288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4" y="5"/>
                  </a:lnTo>
                  <a:lnTo>
                    <a:pt x="298" y="5"/>
                  </a:lnTo>
                  <a:lnTo>
                    <a:pt x="303" y="5"/>
                  </a:lnTo>
                  <a:lnTo>
                    <a:pt x="308" y="5"/>
                  </a:lnTo>
                  <a:lnTo>
                    <a:pt x="312" y="5"/>
                  </a:lnTo>
                  <a:lnTo>
                    <a:pt x="316" y="5"/>
                  </a:lnTo>
                  <a:lnTo>
                    <a:pt x="322" y="5"/>
                  </a:lnTo>
                  <a:lnTo>
                    <a:pt x="321" y="5"/>
                  </a:lnTo>
                  <a:lnTo>
                    <a:pt x="323" y="5"/>
                  </a:lnTo>
                  <a:lnTo>
                    <a:pt x="323" y="6"/>
                  </a:lnTo>
                  <a:lnTo>
                    <a:pt x="325" y="6"/>
                  </a:lnTo>
                  <a:lnTo>
                    <a:pt x="327" y="6"/>
                  </a:lnTo>
                  <a:lnTo>
                    <a:pt x="325" y="6"/>
                  </a:lnTo>
                  <a:lnTo>
                    <a:pt x="325" y="5"/>
                  </a:lnTo>
                  <a:lnTo>
                    <a:pt x="327" y="5"/>
                  </a:lnTo>
                  <a:lnTo>
                    <a:pt x="325" y="5"/>
                  </a:lnTo>
                  <a:lnTo>
                    <a:pt x="323" y="5"/>
                  </a:lnTo>
                  <a:lnTo>
                    <a:pt x="327" y="5"/>
                  </a:lnTo>
                  <a:lnTo>
                    <a:pt x="329" y="5"/>
                  </a:lnTo>
                  <a:lnTo>
                    <a:pt x="331" y="5"/>
                  </a:lnTo>
                  <a:lnTo>
                    <a:pt x="333" y="5"/>
                  </a:lnTo>
                  <a:lnTo>
                    <a:pt x="334" y="6"/>
                  </a:lnTo>
                  <a:lnTo>
                    <a:pt x="337" y="6"/>
                  </a:lnTo>
                  <a:lnTo>
                    <a:pt x="339" y="6"/>
                  </a:lnTo>
                  <a:lnTo>
                    <a:pt x="340" y="6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2" y="6"/>
                  </a:lnTo>
                  <a:lnTo>
                    <a:pt x="340" y="6"/>
                  </a:lnTo>
                  <a:lnTo>
                    <a:pt x="342" y="6"/>
                  </a:lnTo>
                  <a:lnTo>
                    <a:pt x="342" y="5"/>
                  </a:lnTo>
                  <a:lnTo>
                    <a:pt x="339" y="5"/>
                  </a:lnTo>
                  <a:lnTo>
                    <a:pt x="337" y="5"/>
                  </a:lnTo>
                  <a:lnTo>
                    <a:pt x="333" y="5"/>
                  </a:lnTo>
                  <a:lnTo>
                    <a:pt x="332" y="5"/>
                  </a:lnTo>
                  <a:lnTo>
                    <a:pt x="328" y="5"/>
                  </a:lnTo>
                  <a:lnTo>
                    <a:pt x="323" y="5"/>
                  </a:lnTo>
                  <a:lnTo>
                    <a:pt x="320" y="5"/>
                  </a:lnTo>
                  <a:lnTo>
                    <a:pt x="314" y="5"/>
                  </a:lnTo>
                  <a:lnTo>
                    <a:pt x="310" y="5"/>
                  </a:lnTo>
                  <a:lnTo>
                    <a:pt x="305" y="5"/>
                  </a:lnTo>
                  <a:lnTo>
                    <a:pt x="302" y="5"/>
                  </a:lnTo>
                  <a:lnTo>
                    <a:pt x="297" y="5"/>
                  </a:lnTo>
                  <a:lnTo>
                    <a:pt x="295" y="5"/>
                  </a:lnTo>
                  <a:lnTo>
                    <a:pt x="293" y="5"/>
                  </a:lnTo>
                  <a:lnTo>
                    <a:pt x="295" y="5"/>
                  </a:lnTo>
                  <a:lnTo>
                    <a:pt x="294" y="5"/>
                  </a:lnTo>
                  <a:lnTo>
                    <a:pt x="292" y="5"/>
                  </a:lnTo>
                  <a:lnTo>
                    <a:pt x="287" y="5"/>
                  </a:lnTo>
                  <a:lnTo>
                    <a:pt x="285" y="5"/>
                  </a:lnTo>
                  <a:lnTo>
                    <a:pt x="283" y="5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2"/>
                  </a:lnTo>
                  <a:lnTo>
                    <a:pt x="276" y="2"/>
                  </a:lnTo>
                  <a:lnTo>
                    <a:pt x="280" y="2"/>
                  </a:lnTo>
                  <a:lnTo>
                    <a:pt x="285" y="2"/>
                  </a:lnTo>
                  <a:lnTo>
                    <a:pt x="283" y="2"/>
                  </a:lnTo>
                  <a:lnTo>
                    <a:pt x="277" y="2"/>
                  </a:lnTo>
                  <a:lnTo>
                    <a:pt x="279" y="2"/>
                  </a:lnTo>
                  <a:lnTo>
                    <a:pt x="280" y="2"/>
                  </a:lnTo>
                  <a:lnTo>
                    <a:pt x="283" y="2"/>
                  </a:lnTo>
                  <a:lnTo>
                    <a:pt x="285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9" y="2"/>
                  </a:lnTo>
                  <a:lnTo>
                    <a:pt x="293" y="2"/>
                  </a:lnTo>
                  <a:lnTo>
                    <a:pt x="297" y="2"/>
                  </a:lnTo>
                  <a:lnTo>
                    <a:pt x="300" y="2"/>
                  </a:lnTo>
                  <a:lnTo>
                    <a:pt x="304" y="2"/>
                  </a:lnTo>
                  <a:lnTo>
                    <a:pt x="308" y="2"/>
                  </a:lnTo>
                  <a:lnTo>
                    <a:pt x="308" y="5"/>
                  </a:lnTo>
                  <a:lnTo>
                    <a:pt x="308" y="2"/>
                  </a:lnTo>
                  <a:lnTo>
                    <a:pt x="310" y="2"/>
                  </a:lnTo>
                  <a:lnTo>
                    <a:pt x="305" y="2"/>
                  </a:lnTo>
                  <a:lnTo>
                    <a:pt x="302" y="2"/>
                  </a:lnTo>
                  <a:lnTo>
                    <a:pt x="297" y="2"/>
                  </a:lnTo>
                  <a:lnTo>
                    <a:pt x="293" y="2"/>
                  </a:lnTo>
                  <a:lnTo>
                    <a:pt x="292" y="2"/>
                  </a:lnTo>
                  <a:lnTo>
                    <a:pt x="289" y="2"/>
                  </a:lnTo>
                  <a:lnTo>
                    <a:pt x="292" y="2"/>
                  </a:lnTo>
                  <a:lnTo>
                    <a:pt x="289" y="2"/>
                  </a:lnTo>
                  <a:lnTo>
                    <a:pt x="292" y="2"/>
                  </a:lnTo>
                  <a:lnTo>
                    <a:pt x="293" y="2"/>
                  </a:lnTo>
                  <a:lnTo>
                    <a:pt x="294" y="2"/>
                  </a:lnTo>
                  <a:lnTo>
                    <a:pt x="297" y="2"/>
                  </a:lnTo>
                  <a:lnTo>
                    <a:pt x="298" y="2"/>
                  </a:lnTo>
                  <a:lnTo>
                    <a:pt x="303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11" y="2"/>
                  </a:lnTo>
                  <a:lnTo>
                    <a:pt x="315" y="2"/>
                  </a:lnTo>
                  <a:lnTo>
                    <a:pt x="311" y="2"/>
                  </a:lnTo>
                  <a:lnTo>
                    <a:pt x="308" y="2"/>
                  </a:lnTo>
                  <a:lnTo>
                    <a:pt x="304" y="2"/>
                  </a:lnTo>
                  <a:lnTo>
                    <a:pt x="308" y="2"/>
                  </a:lnTo>
                  <a:lnTo>
                    <a:pt x="311" y="2"/>
                  </a:lnTo>
                  <a:lnTo>
                    <a:pt x="315" y="2"/>
                  </a:lnTo>
                  <a:lnTo>
                    <a:pt x="314" y="2"/>
                  </a:lnTo>
                  <a:lnTo>
                    <a:pt x="312" y="2"/>
                  </a:lnTo>
                  <a:lnTo>
                    <a:pt x="314" y="2"/>
                  </a:lnTo>
                  <a:lnTo>
                    <a:pt x="311" y="2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2"/>
                  </a:lnTo>
                  <a:lnTo>
                    <a:pt x="325" y="2"/>
                  </a:lnTo>
                  <a:lnTo>
                    <a:pt x="327" y="2"/>
                  </a:lnTo>
                  <a:lnTo>
                    <a:pt x="323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9" y="2"/>
                  </a:lnTo>
                  <a:lnTo>
                    <a:pt x="343" y="2"/>
                  </a:lnTo>
                  <a:lnTo>
                    <a:pt x="348" y="2"/>
                  </a:lnTo>
                  <a:lnTo>
                    <a:pt x="351" y="5"/>
                  </a:lnTo>
                  <a:lnTo>
                    <a:pt x="354" y="5"/>
                  </a:lnTo>
                  <a:lnTo>
                    <a:pt x="355" y="5"/>
                  </a:lnTo>
                  <a:lnTo>
                    <a:pt x="356" y="5"/>
                  </a:lnTo>
                  <a:lnTo>
                    <a:pt x="355" y="5"/>
                  </a:lnTo>
                  <a:lnTo>
                    <a:pt x="356" y="5"/>
                  </a:lnTo>
                  <a:lnTo>
                    <a:pt x="355" y="5"/>
                  </a:lnTo>
                  <a:lnTo>
                    <a:pt x="354" y="5"/>
                  </a:lnTo>
                  <a:lnTo>
                    <a:pt x="354" y="2"/>
                  </a:lnTo>
                  <a:lnTo>
                    <a:pt x="351" y="2"/>
                  </a:lnTo>
                  <a:lnTo>
                    <a:pt x="350" y="2"/>
                  </a:lnTo>
                  <a:lnTo>
                    <a:pt x="355" y="2"/>
                  </a:lnTo>
                  <a:lnTo>
                    <a:pt x="360" y="2"/>
                  </a:lnTo>
                  <a:lnTo>
                    <a:pt x="365" y="2"/>
                  </a:lnTo>
                  <a:lnTo>
                    <a:pt x="368" y="2"/>
                  </a:lnTo>
                  <a:lnTo>
                    <a:pt x="367" y="2"/>
                  </a:lnTo>
                  <a:lnTo>
                    <a:pt x="366" y="2"/>
                  </a:lnTo>
                  <a:lnTo>
                    <a:pt x="361" y="2"/>
                  </a:lnTo>
                  <a:lnTo>
                    <a:pt x="357" y="2"/>
                  </a:lnTo>
                  <a:lnTo>
                    <a:pt x="355" y="2"/>
                  </a:lnTo>
                  <a:lnTo>
                    <a:pt x="354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7" y="2"/>
                  </a:lnTo>
                  <a:lnTo>
                    <a:pt x="372" y="2"/>
                  </a:lnTo>
                  <a:lnTo>
                    <a:pt x="373" y="2"/>
                  </a:lnTo>
                  <a:lnTo>
                    <a:pt x="368" y="2"/>
                  </a:lnTo>
                  <a:lnTo>
                    <a:pt x="366" y="2"/>
                  </a:lnTo>
                  <a:lnTo>
                    <a:pt x="363" y="2"/>
                  </a:lnTo>
                  <a:lnTo>
                    <a:pt x="361" y="2"/>
                  </a:lnTo>
                  <a:lnTo>
                    <a:pt x="363" y="2"/>
                  </a:lnTo>
                  <a:lnTo>
                    <a:pt x="360" y="2"/>
                  </a:lnTo>
                  <a:lnTo>
                    <a:pt x="357" y="2"/>
                  </a:lnTo>
                  <a:lnTo>
                    <a:pt x="356" y="2"/>
                  </a:lnTo>
                  <a:lnTo>
                    <a:pt x="355" y="2"/>
                  </a:lnTo>
                  <a:lnTo>
                    <a:pt x="354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5" y="1"/>
                  </a:lnTo>
                  <a:lnTo>
                    <a:pt x="363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6" y="1"/>
                  </a:lnTo>
                  <a:lnTo>
                    <a:pt x="369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6" y="1"/>
                  </a:lnTo>
                  <a:lnTo>
                    <a:pt x="374" y="1"/>
                  </a:lnTo>
                  <a:lnTo>
                    <a:pt x="376" y="1"/>
                  </a:lnTo>
                  <a:lnTo>
                    <a:pt x="377" y="1"/>
                  </a:lnTo>
                  <a:lnTo>
                    <a:pt x="373" y="1"/>
                  </a:lnTo>
                  <a:lnTo>
                    <a:pt x="374" y="1"/>
                  </a:lnTo>
                  <a:lnTo>
                    <a:pt x="380" y="1"/>
                  </a:lnTo>
                  <a:lnTo>
                    <a:pt x="384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2" y="1"/>
                  </a:lnTo>
                  <a:lnTo>
                    <a:pt x="403" y="1"/>
                  </a:lnTo>
                  <a:lnTo>
                    <a:pt x="402" y="1"/>
                  </a:lnTo>
                  <a:lnTo>
                    <a:pt x="401" y="1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2" y="0"/>
                  </a:lnTo>
                  <a:lnTo>
                    <a:pt x="414" y="0"/>
                  </a:lnTo>
                  <a:lnTo>
                    <a:pt x="417" y="0"/>
                  </a:lnTo>
                  <a:lnTo>
                    <a:pt x="418" y="0"/>
                  </a:lnTo>
                  <a:lnTo>
                    <a:pt x="418" y="1"/>
                  </a:lnTo>
                  <a:lnTo>
                    <a:pt x="419" y="1"/>
                  </a:lnTo>
                  <a:lnTo>
                    <a:pt x="422" y="0"/>
                  </a:lnTo>
                  <a:lnTo>
                    <a:pt x="423" y="1"/>
                  </a:lnTo>
                  <a:lnTo>
                    <a:pt x="428" y="1"/>
                  </a:lnTo>
                  <a:lnTo>
                    <a:pt x="431" y="1"/>
                  </a:lnTo>
                  <a:lnTo>
                    <a:pt x="434" y="0"/>
                  </a:lnTo>
                  <a:lnTo>
                    <a:pt x="437" y="1"/>
                  </a:lnTo>
                  <a:lnTo>
                    <a:pt x="441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8" y="1"/>
                  </a:lnTo>
                  <a:lnTo>
                    <a:pt x="453" y="1"/>
                  </a:lnTo>
                  <a:lnTo>
                    <a:pt x="452" y="1"/>
                  </a:lnTo>
                  <a:lnTo>
                    <a:pt x="449" y="1"/>
                  </a:lnTo>
                  <a:lnTo>
                    <a:pt x="453" y="1"/>
                  </a:lnTo>
                  <a:lnTo>
                    <a:pt x="457" y="1"/>
                  </a:lnTo>
                  <a:lnTo>
                    <a:pt x="456" y="1"/>
                  </a:lnTo>
                  <a:lnTo>
                    <a:pt x="454" y="1"/>
                  </a:lnTo>
                  <a:lnTo>
                    <a:pt x="458" y="1"/>
                  </a:lnTo>
                  <a:lnTo>
                    <a:pt x="463" y="1"/>
                  </a:lnTo>
                  <a:lnTo>
                    <a:pt x="466" y="1"/>
                  </a:lnTo>
                  <a:lnTo>
                    <a:pt x="473" y="1"/>
                  </a:lnTo>
                  <a:lnTo>
                    <a:pt x="476" y="1"/>
                  </a:lnTo>
                  <a:lnTo>
                    <a:pt x="481" y="1"/>
                  </a:lnTo>
                  <a:lnTo>
                    <a:pt x="480" y="1"/>
                  </a:lnTo>
                  <a:lnTo>
                    <a:pt x="479" y="1"/>
                  </a:lnTo>
                  <a:lnTo>
                    <a:pt x="479" y="2"/>
                  </a:lnTo>
                  <a:lnTo>
                    <a:pt x="476" y="2"/>
                  </a:lnTo>
                  <a:lnTo>
                    <a:pt x="471" y="2"/>
                  </a:lnTo>
                  <a:lnTo>
                    <a:pt x="466" y="2"/>
                  </a:lnTo>
                  <a:lnTo>
                    <a:pt x="463" y="2"/>
                  </a:lnTo>
                  <a:lnTo>
                    <a:pt x="458" y="2"/>
                  </a:lnTo>
                  <a:lnTo>
                    <a:pt x="454" y="2"/>
                  </a:lnTo>
                  <a:lnTo>
                    <a:pt x="449" y="2"/>
                  </a:lnTo>
                  <a:lnTo>
                    <a:pt x="445" y="2"/>
                  </a:lnTo>
                  <a:lnTo>
                    <a:pt x="440" y="2"/>
                  </a:lnTo>
                  <a:lnTo>
                    <a:pt x="436" y="2"/>
                  </a:lnTo>
                  <a:lnTo>
                    <a:pt x="431" y="2"/>
                  </a:lnTo>
                  <a:lnTo>
                    <a:pt x="430" y="2"/>
                  </a:lnTo>
                  <a:lnTo>
                    <a:pt x="426" y="2"/>
                  </a:lnTo>
                  <a:lnTo>
                    <a:pt x="422" y="2"/>
                  </a:lnTo>
                  <a:lnTo>
                    <a:pt x="418" y="2"/>
                  </a:lnTo>
                  <a:lnTo>
                    <a:pt x="417" y="2"/>
                  </a:lnTo>
                  <a:lnTo>
                    <a:pt x="414" y="2"/>
                  </a:lnTo>
                  <a:lnTo>
                    <a:pt x="411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11" y="2"/>
                  </a:lnTo>
                  <a:lnTo>
                    <a:pt x="414" y="2"/>
                  </a:lnTo>
                  <a:lnTo>
                    <a:pt x="409" y="2"/>
                  </a:lnTo>
                  <a:lnTo>
                    <a:pt x="405" y="2"/>
                  </a:lnTo>
                  <a:lnTo>
                    <a:pt x="401" y="2"/>
                  </a:lnTo>
                  <a:lnTo>
                    <a:pt x="396" y="2"/>
                  </a:lnTo>
                  <a:lnTo>
                    <a:pt x="392" y="2"/>
                  </a:lnTo>
                  <a:lnTo>
                    <a:pt x="388" y="2"/>
                  </a:lnTo>
                  <a:lnTo>
                    <a:pt x="384" y="2"/>
                  </a:lnTo>
                  <a:lnTo>
                    <a:pt x="384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85" y="5"/>
                  </a:lnTo>
                  <a:lnTo>
                    <a:pt x="384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91" y="5"/>
                  </a:lnTo>
                  <a:lnTo>
                    <a:pt x="395" y="5"/>
                  </a:lnTo>
                  <a:lnTo>
                    <a:pt x="400" y="2"/>
                  </a:lnTo>
                  <a:lnTo>
                    <a:pt x="401" y="5"/>
                  </a:lnTo>
                  <a:lnTo>
                    <a:pt x="400" y="5"/>
                  </a:lnTo>
                  <a:lnTo>
                    <a:pt x="401" y="5"/>
                  </a:lnTo>
                  <a:lnTo>
                    <a:pt x="402" y="5"/>
                  </a:lnTo>
                  <a:lnTo>
                    <a:pt x="402" y="2"/>
                  </a:lnTo>
                  <a:lnTo>
                    <a:pt x="403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3" y="2"/>
                  </a:lnTo>
                  <a:lnTo>
                    <a:pt x="418" y="2"/>
                  </a:lnTo>
                  <a:lnTo>
                    <a:pt x="420" y="2"/>
                  </a:lnTo>
                  <a:lnTo>
                    <a:pt x="422" y="2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9" y="2"/>
                  </a:lnTo>
                  <a:lnTo>
                    <a:pt x="431" y="2"/>
                  </a:lnTo>
                  <a:lnTo>
                    <a:pt x="436" y="2"/>
                  </a:lnTo>
                  <a:lnTo>
                    <a:pt x="437" y="2"/>
                  </a:lnTo>
                  <a:lnTo>
                    <a:pt x="441" y="2"/>
                  </a:lnTo>
                  <a:lnTo>
                    <a:pt x="446" y="2"/>
                  </a:lnTo>
                  <a:lnTo>
                    <a:pt x="449" y="2"/>
                  </a:lnTo>
                  <a:lnTo>
                    <a:pt x="456" y="2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63" y="2"/>
                  </a:lnTo>
                  <a:lnTo>
                    <a:pt x="464" y="2"/>
                  </a:lnTo>
                  <a:lnTo>
                    <a:pt x="466" y="2"/>
                  </a:lnTo>
                  <a:lnTo>
                    <a:pt x="471" y="2"/>
                  </a:lnTo>
                  <a:lnTo>
                    <a:pt x="475" y="2"/>
                  </a:lnTo>
                  <a:lnTo>
                    <a:pt x="480" y="2"/>
                  </a:lnTo>
                  <a:lnTo>
                    <a:pt x="483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0" y="2"/>
                  </a:lnTo>
                  <a:lnTo>
                    <a:pt x="488" y="2"/>
                  </a:lnTo>
                  <a:lnTo>
                    <a:pt x="485" y="5"/>
                  </a:lnTo>
                  <a:lnTo>
                    <a:pt x="481" y="5"/>
                  </a:lnTo>
                  <a:lnTo>
                    <a:pt x="476" y="5"/>
                  </a:lnTo>
                  <a:lnTo>
                    <a:pt x="479" y="5"/>
                  </a:lnTo>
                  <a:lnTo>
                    <a:pt x="480" y="5"/>
                  </a:lnTo>
                  <a:lnTo>
                    <a:pt x="481" y="5"/>
                  </a:lnTo>
                  <a:lnTo>
                    <a:pt x="485" y="5"/>
                  </a:lnTo>
                  <a:lnTo>
                    <a:pt x="488" y="5"/>
                  </a:lnTo>
                  <a:lnTo>
                    <a:pt x="491" y="5"/>
                  </a:lnTo>
                  <a:lnTo>
                    <a:pt x="493" y="5"/>
                  </a:lnTo>
                  <a:lnTo>
                    <a:pt x="494" y="5"/>
                  </a:lnTo>
                  <a:lnTo>
                    <a:pt x="497" y="2"/>
                  </a:lnTo>
                  <a:lnTo>
                    <a:pt x="497" y="5"/>
                  </a:lnTo>
                  <a:lnTo>
                    <a:pt x="498" y="5"/>
                  </a:lnTo>
                  <a:lnTo>
                    <a:pt x="497" y="5"/>
                  </a:lnTo>
                  <a:lnTo>
                    <a:pt x="494" y="5"/>
                  </a:lnTo>
                  <a:lnTo>
                    <a:pt x="497" y="5"/>
                  </a:lnTo>
                  <a:lnTo>
                    <a:pt x="494" y="5"/>
                  </a:lnTo>
                  <a:lnTo>
                    <a:pt x="498" y="5"/>
                  </a:lnTo>
                  <a:lnTo>
                    <a:pt x="499" y="5"/>
                  </a:lnTo>
                  <a:lnTo>
                    <a:pt x="502" y="5"/>
                  </a:lnTo>
                  <a:lnTo>
                    <a:pt x="503" y="5"/>
                  </a:lnTo>
                  <a:lnTo>
                    <a:pt x="505" y="5"/>
                  </a:lnTo>
                  <a:lnTo>
                    <a:pt x="506" y="5"/>
                  </a:lnTo>
                  <a:lnTo>
                    <a:pt x="508" y="5"/>
                  </a:lnTo>
                  <a:lnTo>
                    <a:pt x="509" y="5"/>
                  </a:lnTo>
                  <a:lnTo>
                    <a:pt x="510" y="5"/>
                  </a:lnTo>
                  <a:lnTo>
                    <a:pt x="513" y="5"/>
                  </a:lnTo>
                  <a:lnTo>
                    <a:pt x="515" y="5"/>
                  </a:lnTo>
                  <a:lnTo>
                    <a:pt x="516" y="5"/>
                  </a:lnTo>
                  <a:lnTo>
                    <a:pt x="517" y="5"/>
                  </a:lnTo>
                  <a:lnTo>
                    <a:pt x="519" y="5"/>
                  </a:lnTo>
                  <a:lnTo>
                    <a:pt x="520" y="5"/>
                  </a:lnTo>
                  <a:lnTo>
                    <a:pt x="521" y="5"/>
                  </a:lnTo>
                  <a:lnTo>
                    <a:pt x="521" y="6"/>
                  </a:lnTo>
                  <a:lnTo>
                    <a:pt x="520" y="6"/>
                  </a:lnTo>
                  <a:lnTo>
                    <a:pt x="519" y="6"/>
                  </a:lnTo>
                  <a:lnTo>
                    <a:pt x="516" y="6"/>
                  </a:lnTo>
                  <a:lnTo>
                    <a:pt x="513" y="6"/>
                  </a:lnTo>
                  <a:lnTo>
                    <a:pt x="511" y="6"/>
                  </a:lnTo>
                  <a:lnTo>
                    <a:pt x="510" y="6"/>
                  </a:lnTo>
                  <a:lnTo>
                    <a:pt x="506" y="6"/>
                  </a:lnTo>
                  <a:lnTo>
                    <a:pt x="500" y="6"/>
                  </a:lnTo>
                  <a:lnTo>
                    <a:pt x="497" y="7"/>
                  </a:lnTo>
                  <a:lnTo>
                    <a:pt x="491" y="7"/>
                  </a:lnTo>
                  <a:lnTo>
                    <a:pt x="487" y="7"/>
                  </a:lnTo>
                  <a:lnTo>
                    <a:pt x="481" y="7"/>
                  </a:lnTo>
                  <a:lnTo>
                    <a:pt x="476" y="7"/>
                  </a:lnTo>
                  <a:lnTo>
                    <a:pt x="473" y="7"/>
                  </a:lnTo>
                  <a:lnTo>
                    <a:pt x="466" y="7"/>
                  </a:lnTo>
                  <a:lnTo>
                    <a:pt x="463" y="7"/>
                  </a:lnTo>
                  <a:lnTo>
                    <a:pt x="457" y="7"/>
                  </a:lnTo>
                  <a:lnTo>
                    <a:pt x="453" y="7"/>
                  </a:lnTo>
                  <a:lnTo>
                    <a:pt x="447" y="7"/>
                  </a:lnTo>
                  <a:lnTo>
                    <a:pt x="443" y="7"/>
                  </a:lnTo>
                  <a:lnTo>
                    <a:pt x="439" y="7"/>
                  </a:lnTo>
                  <a:lnTo>
                    <a:pt x="437" y="7"/>
                  </a:lnTo>
                  <a:lnTo>
                    <a:pt x="435" y="7"/>
                  </a:lnTo>
                  <a:lnTo>
                    <a:pt x="434" y="7"/>
                  </a:lnTo>
                  <a:lnTo>
                    <a:pt x="430" y="7"/>
                  </a:lnTo>
                  <a:lnTo>
                    <a:pt x="426" y="7"/>
                  </a:lnTo>
                  <a:lnTo>
                    <a:pt x="423" y="7"/>
                  </a:lnTo>
                  <a:lnTo>
                    <a:pt x="422" y="7"/>
                  </a:lnTo>
                  <a:lnTo>
                    <a:pt x="420" y="7"/>
                  </a:lnTo>
                  <a:lnTo>
                    <a:pt x="426" y="7"/>
                  </a:lnTo>
                  <a:lnTo>
                    <a:pt x="430" y="7"/>
                  </a:lnTo>
                  <a:lnTo>
                    <a:pt x="435" y="7"/>
                  </a:lnTo>
                  <a:lnTo>
                    <a:pt x="436" y="7"/>
                  </a:lnTo>
                  <a:lnTo>
                    <a:pt x="437" y="7"/>
                  </a:lnTo>
                  <a:lnTo>
                    <a:pt x="434" y="7"/>
                  </a:lnTo>
                  <a:lnTo>
                    <a:pt x="430" y="7"/>
                  </a:lnTo>
                  <a:lnTo>
                    <a:pt x="426" y="7"/>
                  </a:lnTo>
                  <a:lnTo>
                    <a:pt x="426" y="8"/>
                  </a:lnTo>
                  <a:lnTo>
                    <a:pt x="425" y="8"/>
                  </a:lnTo>
                  <a:lnTo>
                    <a:pt x="422" y="8"/>
                  </a:lnTo>
                  <a:lnTo>
                    <a:pt x="419" y="8"/>
                  </a:lnTo>
                  <a:lnTo>
                    <a:pt x="418" y="8"/>
                  </a:lnTo>
                  <a:lnTo>
                    <a:pt x="417" y="8"/>
                  </a:lnTo>
                  <a:lnTo>
                    <a:pt x="412" y="8"/>
                  </a:lnTo>
                  <a:lnTo>
                    <a:pt x="411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2" y="10"/>
                  </a:lnTo>
                  <a:lnTo>
                    <a:pt x="414" y="10"/>
                  </a:lnTo>
                  <a:lnTo>
                    <a:pt x="414" y="8"/>
                  </a:lnTo>
                  <a:lnTo>
                    <a:pt x="418" y="8"/>
                  </a:lnTo>
                  <a:lnTo>
                    <a:pt x="420" y="8"/>
                  </a:lnTo>
                  <a:lnTo>
                    <a:pt x="425" y="8"/>
                  </a:lnTo>
                  <a:lnTo>
                    <a:pt x="429" y="8"/>
                  </a:lnTo>
                  <a:lnTo>
                    <a:pt x="430" y="8"/>
                  </a:lnTo>
                  <a:lnTo>
                    <a:pt x="431" y="8"/>
                  </a:lnTo>
                  <a:lnTo>
                    <a:pt x="435" y="8"/>
                  </a:lnTo>
                  <a:lnTo>
                    <a:pt x="436" y="8"/>
                  </a:lnTo>
                  <a:lnTo>
                    <a:pt x="439" y="8"/>
                  </a:lnTo>
                  <a:lnTo>
                    <a:pt x="440" y="8"/>
                  </a:lnTo>
                  <a:lnTo>
                    <a:pt x="443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49" y="7"/>
                  </a:lnTo>
                  <a:lnTo>
                    <a:pt x="452" y="7"/>
                  </a:lnTo>
                  <a:lnTo>
                    <a:pt x="453" y="7"/>
                  </a:lnTo>
                  <a:lnTo>
                    <a:pt x="454" y="7"/>
                  </a:lnTo>
                  <a:lnTo>
                    <a:pt x="457" y="7"/>
                  </a:lnTo>
                  <a:lnTo>
                    <a:pt x="458" y="7"/>
                  </a:lnTo>
                  <a:lnTo>
                    <a:pt x="463" y="7"/>
                  </a:lnTo>
                  <a:lnTo>
                    <a:pt x="466" y="7"/>
                  </a:lnTo>
                  <a:lnTo>
                    <a:pt x="471" y="7"/>
                  </a:lnTo>
                  <a:lnTo>
                    <a:pt x="475" y="7"/>
                  </a:lnTo>
                  <a:lnTo>
                    <a:pt x="480" y="7"/>
                  </a:lnTo>
                  <a:lnTo>
                    <a:pt x="483" y="8"/>
                  </a:lnTo>
                  <a:lnTo>
                    <a:pt x="488" y="8"/>
                  </a:lnTo>
                  <a:lnTo>
                    <a:pt x="483" y="8"/>
                  </a:lnTo>
                  <a:lnTo>
                    <a:pt x="480" y="10"/>
                  </a:lnTo>
                  <a:lnTo>
                    <a:pt x="475" y="10"/>
                  </a:lnTo>
                  <a:lnTo>
                    <a:pt x="471" y="10"/>
                  </a:lnTo>
                  <a:lnTo>
                    <a:pt x="470" y="10"/>
                  </a:lnTo>
                  <a:lnTo>
                    <a:pt x="468" y="10"/>
                  </a:lnTo>
                  <a:lnTo>
                    <a:pt x="466" y="10"/>
                  </a:lnTo>
                  <a:lnTo>
                    <a:pt x="468" y="10"/>
                  </a:lnTo>
                  <a:lnTo>
                    <a:pt x="470" y="10"/>
                  </a:lnTo>
                  <a:lnTo>
                    <a:pt x="470" y="11"/>
                  </a:lnTo>
                  <a:lnTo>
                    <a:pt x="471" y="11"/>
                  </a:lnTo>
                  <a:lnTo>
                    <a:pt x="474" y="10"/>
                  </a:lnTo>
                  <a:lnTo>
                    <a:pt x="479" y="10"/>
                  </a:lnTo>
                  <a:lnTo>
                    <a:pt x="480" y="10"/>
                  </a:lnTo>
                  <a:lnTo>
                    <a:pt x="483" y="10"/>
                  </a:lnTo>
                  <a:lnTo>
                    <a:pt x="490" y="10"/>
                  </a:lnTo>
                  <a:lnTo>
                    <a:pt x="491" y="10"/>
                  </a:lnTo>
                  <a:lnTo>
                    <a:pt x="493" y="10"/>
                  </a:lnTo>
                  <a:lnTo>
                    <a:pt x="497" y="8"/>
                  </a:lnTo>
                  <a:lnTo>
                    <a:pt x="499" y="10"/>
                  </a:lnTo>
                  <a:lnTo>
                    <a:pt x="500" y="10"/>
                  </a:lnTo>
                  <a:lnTo>
                    <a:pt x="500" y="8"/>
                  </a:lnTo>
                  <a:lnTo>
                    <a:pt x="502" y="8"/>
                  </a:lnTo>
                  <a:lnTo>
                    <a:pt x="500" y="8"/>
                  </a:lnTo>
                  <a:lnTo>
                    <a:pt x="502" y="8"/>
                  </a:lnTo>
                  <a:lnTo>
                    <a:pt x="502" y="7"/>
                  </a:lnTo>
                  <a:lnTo>
                    <a:pt x="503" y="7"/>
                  </a:lnTo>
                  <a:lnTo>
                    <a:pt x="503" y="8"/>
                  </a:lnTo>
                  <a:lnTo>
                    <a:pt x="503" y="7"/>
                  </a:lnTo>
                  <a:lnTo>
                    <a:pt x="505" y="7"/>
                  </a:lnTo>
                  <a:lnTo>
                    <a:pt x="509" y="7"/>
                  </a:lnTo>
                  <a:lnTo>
                    <a:pt x="511" y="7"/>
                  </a:lnTo>
                  <a:lnTo>
                    <a:pt x="516" y="7"/>
                  </a:lnTo>
                  <a:lnTo>
                    <a:pt x="520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1" y="10"/>
                  </a:lnTo>
                  <a:lnTo>
                    <a:pt x="520" y="10"/>
                  </a:lnTo>
                  <a:lnTo>
                    <a:pt x="517" y="11"/>
                  </a:lnTo>
                  <a:lnTo>
                    <a:pt x="515" y="11"/>
                  </a:lnTo>
                  <a:lnTo>
                    <a:pt x="511" y="11"/>
                  </a:lnTo>
                  <a:lnTo>
                    <a:pt x="510" y="11"/>
                  </a:lnTo>
                  <a:lnTo>
                    <a:pt x="510" y="13"/>
                  </a:lnTo>
                  <a:lnTo>
                    <a:pt x="509" y="13"/>
                  </a:lnTo>
                  <a:lnTo>
                    <a:pt x="508" y="13"/>
                  </a:lnTo>
                  <a:lnTo>
                    <a:pt x="506" y="13"/>
                  </a:lnTo>
                  <a:lnTo>
                    <a:pt x="502" y="15"/>
                  </a:lnTo>
                  <a:lnTo>
                    <a:pt x="500" y="15"/>
                  </a:lnTo>
                  <a:lnTo>
                    <a:pt x="499" y="15"/>
                  </a:lnTo>
                  <a:lnTo>
                    <a:pt x="500" y="15"/>
                  </a:lnTo>
                  <a:lnTo>
                    <a:pt x="499" y="15"/>
                  </a:lnTo>
                  <a:lnTo>
                    <a:pt x="498" y="15"/>
                  </a:lnTo>
                  <a:lnTo>
                    <a:pt x="497" y="15"/>
                  </a:lnTo>
                  <a:lnTo>
                    <a:pt x="494" y="15"/>
                  </a:lnTo>
                  <a:lnTo>
                    <a:pt x="493" y="16"/>
                  </a:lnTo>
                  <a:lnTo>
                    <a:pt x="497" y="16"/>
                  </a:lnTo>
                  <a:lnTo>
                    <a:pt x="499" y="15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3" y="15"/>
                  </a:lnTo>
                  <a:lnTo>
                    <a:pt x="505" y="13"/>
                  </a:lnTo>
                  <a:lnTo>
                    <a:pt x="509" y="13"/>
                  </a:lnTo>
                  <a:lnTo>
                    <a:pt x="510" y="13"/>
                  </a:lnTo>
                  <a:lnTo>
                    <a:pt x="511" y="13"/>
                  </a:lnTo>
                  <a:lnTo>
                    <a:pt x="513" y="13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9" y="11"/>
                  </a:lnTo>
                  <a:lnTo>
                    <a:pt x="523" y="11"/>
                  </a:lnTo>
                  <a:lnTo>
                    <a:pt x="525" y="11"/>
                  </a:lnTo>
                  <a:lnTo>
                    <a:pt x="526" y="11"/>
                  </a:lnTo>
                  <a:lnTo>
                    <a:pt x="530" y="10"/>
                  </a:lnTo>
                  <a:lnTo>
                    <a:pt x="534" y="10"/>
                  </a:lnTo>
                  <a:lnTo>
                    <a:pt x="533" y="10"/>
                  </a:lnTo>
                  <a:lnTo>
                    <a:pt x="534" y="10"/>
                  </a:lnTo>
                  <a:lnTo>
                    <a:pt x="533" y="10"/>
                  </a:lnTo>
                  <a:lnTo>
                    <a:pt x="534" y="10"/>
                  </a:lnTo>
                  <a:lnTo>
                    <a:pt x="536" y="10"/>
                  </a:lnTo>
                  <a:lnTo>
                    <a:pt x="537" y="10"/>
                  </a:lnTo>
                  <a:lnTo>
                    <a:pt x="538" y="10"/>
                  </a:lnTo>
                  <a:lnTo>
                    <a:pt x="539" y="10"/>
                  </a:lnTo>
                  <a:lnTo>
                    <a:pt x="542" y="10"/>
                  </a:lnTo>
                  <a:lnTo>
                    <a:pt x="543" y="10"/>
                  </a:lnTo>
                  <a:lnTo>
                    <a:pt x="539" y="10"/>
                  </a:lnTo>
                  <a:lnTo>
                    <a:pt x="538" y="10"/>
                  </a:lnTo>
                  <a:lnTo>
                    <a:pt x="538" y="11"/>
                  </a:lnTo>
                  <a:lnTo>
                    <a:pt x="537" y="11"/>
                  </a:lnTo>
                  <a:lnTo>
                    <a:pt x="542" y="11"/>
                  </a:lnTo>
                  <a:lnTo>
                    <a:pt x="545" y="10"/>
                  </a:lnTo>
                  <a:lnTo>
                    <a:pt x="546" y="10"/>
                  </a:lnTo>
                  <a:lnTo>
                    <a:pt x="548" y="10"/>
                  </a:lnTo>
                  <a:lnTo>
                    <a:pt x="550" y="10"/>
                  </a:lnTo>
                  <a:lnTo>
                    <a:pt x="553" y="11"/>
                  </a:lnTo>
                  <a:lnTo>
                    <a:pt x="554" y="11"/>
                  </a:lnTo>
                  <a:lnTo>
                    <a:pt x="554" y="10"/>
                  </a:lnTo>
                  <a:lnTo>
                    <a:pt x="555" y="11"/>
                  </a:lnTo>
                  <a:lnTo>
                    <a:pt x="556" y="11"/>
                  </a:lnTo>
                  <a:lnTo>
                    <a:pt x="559" y="11"/>
                  </a:lnTo>
                  <a:lnTo>
                    <a:pt x="560" y="11"/>
                  </a:lnTo>
                  <a:lnTo>
                    <a:pt x="560" y="10"/>
                  </a:lnTo>
                  <a:lnTo>
                    <a:pt x="561" y="10"/>
                  </a:lnTo>
                  <a:lnTo>
                    <a:pt x="562" y="10"/>
                  </a:lnTo>
                  <a:lnTo>
                    <a:pt x="563" y="10"/>
                  </a:lnTo>
                  <a:lnTo>
                    <a:pt x="562" y="10"/>
                  </a:lnTo>
                  <a:lnTo>
                    <a:pt x="561" y="10"/>
                  </a:lnTo>
                  <a:lnTo>
                    <a:pt x="562" y="10"/>
                  </a:lnTo>
                  <a:lnTo>
                    <a:pt x="563" y="10"/>
                  </a:lnTo>
                  <a:lnTo>
                    <a:pt x="566" y="10"/>
                  </a:lnTo>
                  <a:lnTo>
                    <a:pt x="566" y="8"/>
                  </a:lnTo>
                  <a:lnTo>
                    <a:pt x="571" y="8"/>
                  </a:lnTo>
                  <a:lnTo>
                    <a:pt x="572" y="8"/>
                  </a:lnTo>
                  <a:lnTo>
                    <a:pt x="573" y="8"/>
                  </a:lnTo>
                  <a:lnTo>
                    <a:pt x="577" y="8"/>
                  </a:lnTo>
                  <a:lnTo>
                    <a:pt x="579" y="8"/>
                  </a:lnTo>
                  <a:lnTo>
                    <a:pt x="583" y="8"/>
                  </a:lnTo>
                  <a:lnTo>
                    <a:pt x="588" y="8"/>
                  </a:lnTo>
                  <a:lnTo>
                    <a:pt x="591" y="8"/>
                  </a:lnTo>
                  <a:lnTo>
                    <a:pt x="596" y="8"/>
                  </a:lnTo>
                  <a:lnTo>
                    <a:pt x="600" y="10"/>
                  </a:lnTo>
                  <a:lnTo>
                    <a:pt x="601" y="10"/>
                  </a:lnTo>
                  <a:lnTo>
                    <a:pt x="603" y="10"/>
                  </a:lnTo>
                  <a:lnTo>
                    <a:pt x="605" y="10"/>
                  </a:lnTo>
                  <a:lnTo>
                    <a:pt x="607" y="10"/>
                  </a:lnTo>
                  <a:lnTo>
                    <a:pt x="610" y="10"/>
                  </a:lnTo>
                  <a:lnTo>
                    <a:pt x="612" y="10"/>
                  </a:lnTo>
                  <a:lnTo>
                    <a:pt x="613" y="10"/>
                  </a:lnTo>
                  <a:lnTo>
                    <a:pt x="616" y="10"/>
                  </a:lnTo>
                  <a:lnTo>
                    <a:pt x="613" y="11"/>
                  </a:lnTo>
                  <a:lnTo>
                    <a:pt x="612" y="11"/>
                  </a:lnTo>
                  <a:lnTo>
                    <a:pt x="608" y="11"/>
                  </a:lnTo>
                  <a:lnTo>
                    <a:pt x="607" y="11"/>
                  </a:lnTo>
                  <a:lnTo>
                    <a:pt x="606" y="11"/>
                  </a:lnTo>
                  <a:lnTo>
                    <a:pt x="605" y="11"/>
                  </a:lnTo>
                  <a:lnTo>
                    <a:pt x="601" y="13"/>
                  </a:lnTo>
                  <a:lnTo>
                    <a:pt x="599" y="13"/>
                  </a:lnTo>
                  <a:lnTo>
                    <a:pt x="597" y="13"/>
                  </a:lnTo>
                  <a:lnTo>
                    <a:pt x="596" y="13"/>
                  </a:lnTo>
                  <a:lnTo>
                    <a:pt x="593" y="13"/>
                  </a:lnTo>
                  <a:lnTo>
                    <a:pt x="589" y="13"/>
                  </a:lnTo>
                  <a:lnTo>
                    <a:pt x="585" y="13"/>
                  </a:lnTo>
                  <a:lnTo>
                    <a:pt x="588" y="15"/>
                  </a:lnTo>
                  <a:lnTo>
                    <a:pt x="589" y="15"/>
                  </a:lnTo>
                  <a:lnTo>
                    <a:pt x="588" y="15"/>
                  </a:lnTo>
                  <a:lnTo>
                    <a:pt x="583" y="15"/>
                  </a:lnTo>
                  <a:lnTo>
                    <a:pt x="580" y="15"/>
                  </a:lnTo>
                  <a:lnTo>
                    <a:pt x="578" y="15"/>
                  </a:lnTo>
                  <a:lnTo>
                    <a:pt x="577" y="15"/>
                  </a:lnTo>
                  <a:lnTo>
                    <a:pt x="577" y="16"/>
                  </a:lnTo>
                  <a:lnTo>
                    <a:pt x="572" y="16"/>
                  </a:lnTo>
                  <a:lnTo>
                    <a:pt x="568" y="16"/>
                  </a:lnTo>
                  <a:lnTo>
                    <a:pt x="566" y="16"/>
                  </a:lnTo>
                  <a:lnTo>
                    <a:pt x="563" y="16"/>
                  </a:lnTo>
                  <a:lnTo>
                    <a:pt x="560" y="16"/>
                  </a:lnTo>
                  <a:lnTo>
                    <a:pt x="560" y="15"/>
                  </a:lnTo>
                  <a:lnTo>
                    <a:pt x="559" y="15"/>
                  </a:lnTo>
                  <a:lnTo>
                    <a:pt x="556" y="15"/>
                  </a:lnTo>
                  <a:lnTo>
                    <a:pt x="556" y="16"/>
                  </a:lnTo>
                  <a:lnTo>
                    <a:pt x="555" y="16"/>
                  </a:lnTo>
                  <a:lnTo>
                    <a:pt x="553" y="16"/>
                  </a:lnTo>
                  <a:lnTo>
                    <a:pt x="550" y="16"/>
                  </a:lnTo>
                  <a:lnTo>
                    <a:pt x="548" y="16"/>
                  </a:lnTo>
                  <a:lnTo>
                    <a:pt x="545" y="16"/>
                  </a:lnTo>
                  <a:lnTo>
                    <a:pt x="542" y="16"/>
                  </a:lnTo>
                  <a:lnTo>
                    <a:pt x="539" y="16"/>
                  </a:lnTo>
                  <a:lnTo>
                    <a:pt x="538" y="16"/>
                  </a:lnTo>
                  <a:lnTo>
                    <a:pt x="537" y="16"/>
                  </a:lnTo>
                  <a:lnTo>
                    <a:pt x="533" y="16"/>
                  </a:lnTo>
                  <a:lnTo>
                    <a:pt x="528" y="16"/>
                  </a:lnTo>
                  <a:lnTo>
                    <a:pt x="526" y="16"/>
                  </a:lnTo>
                  <a:lnTo>
                    <a:pt x="523" y="16"/>
                  </a:lnTo>
                  <a:lnTo>
                    <a:pt x="527" y="16"/>
                  </a:lnTo>
                  <a:lnTo>
                    <a:pt x="528" y="16"/>
                  </a:lnTo>
                  <a:lnTo>
                    <a:pt x="533" y="16"/>
                  </a:lnTo>
                  <a:lnTo>
                    <a:pt x="537" y="16"/>
                  </a:lnTo>
                  <a:lnTo>
                    <a:pt x="542" y="16"/>
                  </a:lnTo>
                  <a:lnTo>
                    <a:pt x="543" y="16"/>
                  </a:lnTo>
                  <a:lnTo>
                    <a:pt x="544" y="16"/>
                  </a:lnTo>
                  <a:lnTo>
                    <a:pt x="546" y="16"/>
                  </a:lnTo>
                  <a:lnTo>
                    <a:pt x="550" y="16"/>
                  </a:lnTo>
                  <a:lnTo>
                    <a:pt x="554" y="16"/>
                  </a:lnTo>
                  <a:lnTo>
                    <a:pt x="559" y="16"/>
                  </a:lnTo>
                  <a:lnTo>
                    <a:pt x="561" y="16"/>
                  </a:lnTo>
                  <a:lnTo>
                    <a:pt x="562" y="16"/>
                  </a:lnTo>
                  <a:lnTo>
                    <a:pt x="563" y="16"/>
                  </a:lnTo>
                  <a:lnTo>
                    <a:pt x="565" y="16"/>
                  </a:lnTo>
                  <a:lnTo>
                    <a:pt x="570" y="16"/>
                  </a:lnTo>
                  <a:lnTo>
                    <a:pt x="572" y="16"/>
                  </a:lnTo>
                  <a:lnTo>
                    <a:pt x="572" y="17"/>
                  </a:lnTo>
                  <a:lnTo>
                    <a:pt x="568" y="17"/>
                  </a:lnTo>
                  <a:lnTo>
                    <a:pt x="566" y="17"/>
                  </a:lnTo>
                  <a:lnTo>
                    <a:pt x="565" y="17"/>
                  </a:lnTo>
                  <a:lnTo>
                    <a:pt x="561" y="17"/>
                  </a:lnTo>
                  <a:lnTo>
                    <a:pt x="560" y="18"/>
                  </a:lnTo>
                  <a:lnTo>
                    <a:pt x="559" y="17"/>
                  </a:lnTo>
                  <a:lnTo>
                    <a:pt x="556" y="17"/>
                  </a:lnTo>
                  <a:lnTo>
                    <a:pt x="554" y="17"/>
                  </a:lnTo>
                  <a:lnTo>
                    <a:pt x="551" y="18"/>
                  </a:lnTo>
                  <a:lnTo>
                    <a:pt x="548" y="18"/>
                  </a:lnTo>
                  <a:lnTo>
                    <a:pt x="544" y="17"/>
                  </a:lnTo>
                  <a:lnTo>
                    <a:pt x="543" y="17"/>
                  </a:lnTo>
                  <a:lnTo>
                    <a:pt x="539" y="17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4" y="17"/>
                  </a:lnTo>
                  <a:lnTo>
                    <a:pt x="533" y="18"/>
                  </a:lnTo>
                  <a:lnTo>
                    <a:pt x="528" y="18"/>
                  </a:lnTo>
                  <a:lnTo>
                    <a:pt x="530" y="18"/>
                  </a:lnTo>
                  <a:lnTo>
                    <a:pt x="532" y="18"/>
                  </a:lnTo>
                  <a:lnTo>
                    <a:pt x="530" y="18"/>
                  </a:lnTo>
                  <a:lnTo>
                    <a:pt x="528" y="18"/>
                  </a:lnTo>
                  <a:lnTo>
                    <a:pt x="530" y="18"/>
                  </a:lnTo>
                  <a:lnTo>
                    <a:pt x="527" y="19"/>
                  </a:lnTo>
                  <a:lnTo>
                    <a:pt x="526" y="19"/>
                  </a:lnTo>
                  <a:lnTo>
                    <a:pt x="527" y="19"/>
                  </a:lnTo>
                  <a:lnTo>
                    <a:pt x="528" y="19"/>
                  </a:lnTo>
                  <a:lnTo>
                    <a:pt x="530" y="19"/>
                  </a:lnTo>
                  <a:lnTo>
                    <a:pt x="530" y="21"/>
                  </a:lnTo>
                  <a:lnTo>
                    <a:pt x="532" y="21"/>
                  </a:lnTo>
                  <a:lnTo>
                    <a:pt x="532" y="19"/>
                  </a:lnTo>
                  <a:lnTo>
                    <a:pt x="533" y="19"/>
                  </a:lnTo>
                  <a:lnTo>
                    <a:pt x="536" y="19"/>
                  </a:lnTo>
                  <a:lnTo>
                    <a:pt x="537" y="19"/>
                  </a:lnTo>
                  <a:lnTo>
                    <a:pt x="538" y="21"/>
                  </a:lnTo>
                  <a:lnTo>
                    <a:pt x="537" y="21"/>
                  </a:lnTo>
                  <a:lnTo>
                    <a:pt x="536" y="21"/>
                  </a:lnTo>
                  <a:lnTo>
                    <a:pt x="534" y="23"/>
                  </a:lnTo>
                  <a:lnTo>
                    <a:pt x="534" y="24"/>
                  </a:lnTo>
                  <a:lnTo>
                    <a:pt x="533" y="24"/>
                  </a:lnTo>
                  <a:lnTo>
                    <a:pt x="534" y="24"/>
                  </a:lnTo>
                  <a:lnTo>
                    <a:pt x="534" y="23"/>
                  </a:lnTo>
                  <a:lnTo>
                    <a:pt x="536" y="23"/>
                  </a:lnTo>
                  <a:lnTo>
                    <a:pt x="537" y="23"/>
                  </a:lnTo>
                  <a:lnTo>
                    <a:pt x="537" y="24"/>
                  </a:lnTo>
                  <a:lnTo>
                    <a:pt x="537" y="23"/>
                  </a:lnTo>
                  <a:lnTo>
                    <a:pt x="538" y="23"/>
                  </a:lnTo>
                  <a:lnTo>
                    <a:pt x="538" y="24"/>
                  </a:lnTo>
                  <a:lnTo>
                    <a:pt x="539" y="24"/>
                  </a:lnTo>
                  <a:lnTo>
                    <a:pt x="538" y="24"/>
                  </a:lnTo>
                  <a:lnTo>
                    <a:pt x="539" y="24"/>
                  </a:lnTo>
                  <a:lnTo>
                    <a:pt x="538" y="24"/>
                  </a:lnTo>
                  <a:lnTo>
                    <a:pt x="537" y="24"/>
                  </a:lnTo>
                  <a:lnTo>
                    <a:pt x="536" y="24"/>
                  </a:lnTo>
                  <a:lnTo>
                    <a:pt x="534" y="24"/>
                  </a:lnTo>
                  <a:lnTo>
                    <a:pt x="533" y="24"/>
                  </a:lnTo>
                  <a:lnTo>
                    <a:pt x="532" y="24"/>
                  </a:lnTo>
                  <a:lnTo>
                    <a:pt x="532" y="25"/>
                  </a:lnTo>
                  <a:lnTo>
                    <a:pt x="530" y="25"/>
                  </a:lnTo>
                  <a:lnTo>
                    <a:pt x="532" y="25"/>
                  </a:lnTo>
                  <a:lnTo>
                    <a:pt x="530" y="25"/>
                  </a:lnTo>
                  <a:lnTo>
                    <a:pt x="530" y="27"/>
                  </a:lnTo>
                  <a:lnTo>
                    <a:pt x="526" y="27"/>
                  </a:lnTo>
                  <a:lnTo>
                    <a:pt x="525" y="25"/>
                  </a:lnTo>
                  <a:lnTo>
                    <a:pt x="523" y="27"/>
                  </a:lnTo>
                  <a:lnTo>
                    <a:pt x="521" y="27"/>
                  </a:lnTo>
                  <a:lnTo>
                    <a:pt x="523" y="27"/>
                  </a:lnTo>
                  <a:lnTo>
                    <a:pt x="521" y="27"/>
                  </a:lnTo>
                  <a:lnTo>
                    <a:pt x="519" y="27"/>
                  </a:lnTo>
                  <a:lnTo>
                    <a:pt x="520" y="27"/>
                  </a:lnTo>
                  <a:lnTo>
                    <a:pt x="517" y="27"/>
                  </a:lnTo>
                  <a:lnTo>
                    <a:pt x="516" y="27"/>
                  </a:lnTo>
                  <a:lnTo>
                    <a:pt x="516" y="28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19" y="28"/>
                  </a:lnTo>
                  <a:lnTo>
                    <a:pt x="517" y="28"/>
                  </a:lnTo>
                  <a:lnTo>
                    <a:pt x="517" y="29"/>
                  </a:lnTo>
                  <a:lnTo>
                    <a:pt x="516" y="29"/>
                  </a:lnTo>
                  <a:lnTo>
                    <a:pt x="515" y="29"/>
                  </a:lnTo>
                  <a:lnTo>
                    <a:pt x="515" y="32"/>
                  </a:lnTo>
                  <a:lnTo>
                    <a:pt x="513" y="32"/>
                  </a:lnTo>
                  <a:lnTo>
                    <a:pt x="515" y="32"/>
                  </a:lnTo>
                  <a:lnTo>
                    <a:pt x="513" y="32"/>
                  </a:lnTo>
                  <a:lnTo>
                    <a:pt x="510" y="33"/>
                  </a:lnTo>
                  <a:lnTo>
                    <a:pt x="511" y="33"/>
                  </a:lnTo>
                  <a:lnTo>
                    <a:pt x="510" y="33"/>
                  </a:lnTo>
                  <a:lnTo>
                    <a:pt x="509" y="33"/>
                  </a:lnTo>
                  <a:lnTo>
                    <a:pt x="509" y="34"/>
                  </a:lnTo>
                  <a:lnTo>
                    <a:pt x="508" y="34"/>
                  </a:lnTo>
                  <a:lnTo>
                    <a:pt x="510" y="34"/>
                  </a:lnTo>
                  <a:lnTo>
                    <a:pt x="511" y="34"/>
                  </a:lnTo>
                  <a:lnTo>
                    <a:pt x="510" y="35"/>
                  </a:lnTo>
                  <a:lnTo>
                    <a:pt x="511" y="35"/>
                  </a:lnTo>
                  <a:lnTo>
                    <a:pt x="513" y="34"/>
                  </a:lnTo>
                  <a:lnTo>
                    <a:pt x="517" y="33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7" y="34"/>
                  </a:lnTo>
                  <a:lnTo>
                    <a:pt x="530" y="34"/>
                  </a:lnTo>
                  <a:lnTo>
                    <a:pt x="533" y="34"/>
                  </a:lnTo>
                  <a:lnTo>
                    <a:pt x="534" y="34"/>
                  </a:lnTo>
                  <a:lnTo>
                    <a:pt x="536" y="34"/>
                  </a:lnTo>
                  <a:lnTo>
                    <a:pt x="537" y="35"/>
                  </a:lnTo>
                  <a:lnTo>
                    <a:pt x="536" y="35"/>
                  </a:lnTo>
                  <a:lnTo>
                    <a:pt x="534" y="35"/>
                  </a:lnTo>
                  <a:lnTo>
                    <a:pt x="533" y="35"/>
                  </a:lnTo>
                  <a:lnTo>
                    <a:pt x="530" y="35"/>
                  </a:lnTo>
                  <a:lnTo>
                    <a:pt x="526" y="34"/>
                  </a:lnTo>
                  <a:lnTo>
                    <a:pt x="525" y="34"/>
                  </a:lnTo>
                  <a:lnTo>
                    <a:pt x="523" y="34"/>
                  </a:lnTo>
                  <a:lnTo>
                    <a:pt x="519" y="34"/>
                  </a:lnTo>
                  <a:lnTo>
                    <a:pt x="519" y="35"/>
                  </a:lnTo>
                  <a:lnTo>
                    <a:pt x="523" y="35"/>
                  </a:lnTo>
                  <a:lnTo>
                    <a:pt x="521" y="35"/>
                  </a:lnTo>
                  <a:lnTo>
                    <a:pt x="519" y="35"/>
                  </a:lnTo>
                  <a:lnTo>
                    <a:pt x="517" y="35"/>
                  </a:lnTo>
                  <a:lnTo>
                    <a:pt x="519" y="35"/>
                  </a:lnTo>
                  <a:lnTo>
                    <a:pt x="521" y="35"/>
                  </a:lnTo>
                  <a:lnTo>
                    <a:pt x="525" y="36"/>
                  </a:lnTo>
                  <a:lnTo>
                    <a:pt x="521" y="36"/>
                  </a:lnTo>
                  <a:lnTo>
                    <a:pt x="525" y="36"/>
                  </a:lnTo>
                  <a:lnTo>
                    <a:pt x="526" y="36"/>
                  </a:lnTo>
                  <a:lnTo>
                    <a:pt x="528" y="36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2" y="38"/>
                  </a:lnTo>
                  <a:lnTo>
                    <a:pt x="533" y="38"/>
                  </a:lnTo>
                  <a:lnTo>
                    <a:pt x="534" y="38"/>
                  </a:lnTo>
                  <a:lnTo>
                    <a:pt x="536" y="38"/>
                  </a:lnTo>
                  <a:lnTo>
                    <a:pt x="534" y="38"/>
                  </a:lnTo>
                  <a:lnTo>
                    <a:pt x="536" y="38"/>
                  </a:lnTo>
                  <a:lnTo>
                    <a:pt x="536" y="36"/>
                  </a:lnTo>
                  <a:lnTo>
                    <a:pt x="537" y="36"/>
                  </a:lnTo>
                  <a:lnTo>
                    <a:pt x="539" y="36"/>
                  </a:lnTo>
                  <a:lnTo>
                    <a:pt x="542" y="36"/>
                  </a:lnTo>
                  <a:lnTo>
                    <a:pt x="542" y="38"/>
                  </a:lnTo>
                  <a:lnTo>
                    <a:pt x="543" y="38"/>
                  </a:lnTo>
                  <a:lnTo>
                    <a:pt x="543" y="40"/>
                  </a:lnTo>
                  <a:lnTo>
                    <a:pt x="543" y="41"/>
                  </a:lnTo>
                  <a:lnTo>
                    <a:pt x="542" y="41"/>
                  </a:lnTo>
                  <a:lnTo>
                    <a:pt x="539" y="41"/>
                  </a:lnTo>
                  <a:lnTo>
                    <a:pt x="538" y="41"/>
                  </a:lnTo>
                  <a:lnTo>
                    <a:pt x="538" y="42"/>
                  </a:lnTo>
                  <a:lnTo>
                    <a:pt x="538" y="41"/>
                  </a:lnTo>
                  <a:lnTo>
                    <a:pt x="537" y="41"/>
                  </a:lnTo>
                  <a:lnTo>
                    <a:pt x="536" y="41"/>
                  </a:lnTo>
                  <a:lnTo>
                    <a:pt x="534" y="41"/>
                  </a:lnTo>
                  <a:lnTo>
                    <a:pt x="532" y="41"/>
                  </a:lnTo>
                  <a:lnTo>
                    <a:pt x="530" y="41"/>
                  </a:lnTo>
                  <a:lnTo>
                    <a:pt x="528" y="41"/>
                  </a:lnTo>
                  <a:lnTo>
                    <a:pt x="526" y="40"/>
                  </a:lnTo>
                  <a:lnTo>
                    <a:pt x="523" y="40"/>
                  </a:lnTo>
                  <a:lnTo>
                    <a:pt x="521" y="40"/>
                  </a:lnTo>
                  <a:lnTo>
                    <a:pt x="520" y="40"/>
                  </a:lnTo>
                  <a:lnTo>
                    <a:pt x="519" y="40"/>
                  </a:lnTo>
                  <a:lnTo>
                    <a:pt x="517" y="41"/>
                  </a:lnTo>
                  <a:lnTo>
                    <a:pt x="516" y="41"/>
                  </a:lnTo>
                  <a:lnTo>
                    <a:pt x="515" y="40"/>
                  </a:lnTo>
                  <a:lnTo>
                    <a:pt x="511" y="41"/>
                  </a:lnTo>
                  <a:lnTo>
                    <a:pt x="510" y="40"/>
                  </a:lnTo>
                  <a:lnTo>
                    <a:pt x="508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1"/>
                  </a:lnTo>
                  <a:lnTo>
                    <a:pt x="515" y="41"/>
                  </a:lnTo>
                  <a:lnTo>
                    <a:pt x="516" y="41"/>
                  </a:lnTo>
                  <a:lnTo>
                    <a:pt x="517" y="41"/>
                  </a:lnTo>
                  <a:lnTo>
                    <a:pt x="516" y="41"/>
                  </a:lnTo>
                  <a:lnTo>
                    <a:pt x="515" y="41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10" y="42"/>
                  </a:lnTo>
                  <a:lnTo>
                    <a:pt x="508" y="42"/>
                  </a:lnTo>
                  <a:lnTo>
                    <a:pt x="509" y="42"/>
                  </a:lnTo>
                  <a:lnTo>
                    <a:pt x="508" y="42"/>
                  </a:lnTo>
                  <a:lnTo>
                    <a:pt x="506" y="42"/>
                  </a:lnTo>
                  <a:lnTo>
                    <a:pt x="506" y="41"/>
                  </a:lnTo>
                  <a:lnTo>
                    <a:pt x="505" y="41"/>
                  </a:lnTo>
                  <a:lnTo>
                    <a:pt x="503" y="41"/>
                  </a:lnTo>
                  <a:lnTo>
                    <a:pt x="502" y="41"/>
                  </a:lnTo>
                  <a:lnTo>
                    <a:pt x="500" y="41"/>
                  </a:lnTo>
                  <a:lnTo>
                    <a:pt x="502" y="41"/>
                  </a:lnTo>
                  <a:lnTo>
                    <a:pt x="500" y="41"/>
                  </a:lnTo>
                  <a:lnTo>
                    <a:pt x="499" y="41"/>
                  </a:lnTo>
                  <a:lnTo>
                    <a:pt x="498" y="41"/>
                  </a:lnTo>
                  <a:lnTo>
                    <a:pt x="498" y="42"/>
                  </a:lnTo>
                  <a:lnTo>
                    <a:pt x="499" y="42"/>
                  </a:lnTo>
                  <a:lnTo>
                    <a:pt x="500" y="42"/>
                  </a:lnTo>
                  <a:lnTo>
                    <a:pt x="499" y="42"/>
                  </a:lnTo>
                  <a:lnTo>
                    <a:pt x="500" y="42"/>
                  </a:lnTo>
                  <a:lnTo>
                    <a:pt x="500" y="44"/>
                  </a:lnTo>
                  <a:lnTo>
                    <a:pt x="502" y="44"/>
                  </a:lnTo>
                  <a:lnTo>
                    <a:pt x="502" y="42"/>
                  </a:lnTo>
                  <a:lnTo>
                    <a:pt x="500" y="42"/>
                  </a:lnTo>
                  <a:lnTo>
                    <a:pt x="502" y="42"/>
                  </a:lnTo>
                  <a:lnTo>
                    <a:pt x="500" y="42"/>
                  </a:lnTo>
                  <a:lnTo>
                    <a:pt x="502" y="42"/>
                  </a:lnTo>
                  <a:lnTo>
                    <a:pt x="503" y="42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5" y="42"/>
                  </a:lnTo>
                  <a:lnTo>
                    <a:pt x="503" y="42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8" y="42"/>
                  </a:lnTo>
                  <a:lnTo>
                    <a:pt x="505" y="44"/>
                  </a:lnTo>
                  <a:lnTo>
                    <a:pt x="503" y="44"/>
                  </a:lnTo>
                  <a:lnTo>
                    <a:pt x="506" y="44"/>
                  </a:lnTo>
                  <a:lnTo>
                    <a:pt x="508" y="44"/>
                  </a:lnTo>
                  <a:lnTo>
                    <a:pt x="506" y="44"/>
                  </a:lnTo>
                  <a:lnTo>
                    <a:pt x="503" y="44"/>
                  </a:lnTo>
                  <a:lnTo>
                    <a:pt x="502" y="44"/>
                  </a:lnTo>
                  <a:lnTo>
                    <a:pt x="500" y="44"/>
                  </a:lnTo>
                  <a:lnTo>
                    <a:pt x="499" y="44"/>
                  </a:lnTo>
                  <a:lnTo>
                    <a:pt x="500" y="44"/>
                  </a:lnTo>
                  <a:lnTo>
                    <a:pt x="502" y="44"/>
                  </a:lnTo>
                  <a:lnTo>
                    <a:pt x="505" y="44"/>
                  </a:lnTo>
                  <a:lnTo>
                    <a:pt x="508" y="44"/>
                  </a:lnTo>
                  <a:lnTo>
                    <a:pt x="509" y="44"/>
                  </a:lnTo>
                  <a:lnTo>
                    <a:pt x="508" y="44"/>
                  </a:lnTo>
                  <a:lnTo>
                    <a:pt x="509" y="44"/>
                  </a:lnTo>
                  <a:lnTo>
                    <a:pt x="508" y="44"/>
                  </a:lnTo>
                  <a:lnTo>
                    <a:pt x="508" y="45"/>
                  </a:lnTo>
                  <a:lnTo>
                    <a:pt x="506" y="45"/>
                  </a:lnTo>
                  <a:lnTo>
                    <a:pt x="508" y="45"/>
                  </a:lnTo>
                  <a:lnTo>
                    <a:pt x="509" y="45"/>
                  </a:lnTo>
                  <a:lnTo>
                    <a:pt x="510" y="45"/>
                  </a:lnTo>
                  <a:lnTo>
                    <a:pt x="509" y="45"/>
                  </a:lnTo>
                  <a:lnTo>
                    <a:pt x="510" y="45"/>
                  </a:lnTo>
                  <a:lnTo>
                    <a:pt x="513" y="45"/>
                  </a:lnTo>
                  <a:lnTo>
                    <a:pt x="515" y="45"/>
                  </a:lnTo>
                  <a:lnTo>
                    <a:pt x="516" y="45"/>
                  </a:lnTo>
                  <a:lnTo>
                    <a:pt x="517" y="46"/>
                  </a:lnTo>
                  <a:lnTo>
                    <a:pt x="519" y="46"/>
                  </a:lnTo>
                  <a:lnTo>
                    <a:pt x="517" y="46"/>
                  </a:lnTo>
                  <a:lnTo>
                    <a:pt x="519" y="46"/>
                  </a:lnTo>
                  <a:lnTo>
                    <a:pt x="520" y="46"/>
                  </a:lnTo>
                  <a:lnTo>
                    <a:pt x="519" y="46"/>
                  </a:lnTo>
                  <a:lnTo>
                    <a:pt x="517" y="45"/>
                  </a:lnTo>
                  <a:lnTo>
                    <a:pt x="515" y="45"/>
                  </a:lnTo>
                  <a:lnTo>
                    <a:pt x="513" y="45"/>
                  </a:lnTo>
                  <a:lnTo>
                    <a:pt x="515" y="45"/>
                  </a:lnTo>
                  <a:lnTo>
                    <a:pt x="517" y="45"/>
                  </a:lnTo>
                  <a:lnTo>
                    <a:pt x="519" y="45"/>
                  </a:lnTo>
                  <a:lnTo>
                    <a:pt x="521" y="45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6" y="46"/>
                  </a:lnTo>
                  <a:lnTo>
                    <a:pt x="525" y="46"/>
                  </a:lnTo>
                  <a:lnTo>
                    <a:pt x="520" y="47"/>
                  </a:lnTo>
                  <a:lnTo>
                    <a:pt x="516" y="47"/>
                  </a:lnTo>
                  <a:lnTo>
                    <a:pt x="511" y="47"/>
                  </a:lnTo>
                  <a:lnTo>
                    <a:pt x="508" y="47"/>
                  </a:lnTo>
                  <a:lnTo>
                    <a:pt x="506" y="47"/>
                  </a:lnTo>
                  <a:lnTo>
                    <a:pt x="505" y="47"/>
                  </a:lnTo>
                  <a:lnTo>
                    <a:pt x="505" y="46"/>
                  </a:lnTo>
                  <a:lnTo>
                    <a:pt x="503" y="46"/>
                  </a:lnTo>
                  <a:lnTo>
                    <a:pt x="503" y="47"/>
                  </a:lnTo>
                  <a:lnTo>
                    <a:pt x="505" y="47"/>
                  </a:lnTo>
                  <a:lnTo>
                    <a:pt x="508" y="47"/>
                  </a:lnTo>
                  <a:lnTo>
                    <a:pt x="510" y="47"/>
                  </a:lnTo>
                  <a:lnTo>
                    <a:pt x="515" y="47"/>
                  </a:lnTo>
                  <a:lnTo>
                    <a:pt x="517" y="47"/>
                  </a:lnTo>
                  <a:lnTo>
                    <a:pt x="519" y="47"/>
                  </a:lnTo>
                  <a:lnTo>
                    <a:pt x="520" y="47"/>
                  </a:lnTo>
                  <a:lnTo>
                    <a:pt x="525" y="47"/>
                  </a:lnTo>
                  <a:lnTo>
                    <a:pt x="526" y="47"/>
                  </a:lnTo>
                  <a:lnTo>
                    <a:pt x="527" y="47"/>
                  </a:lnTo>
                  <a:lnTo>
                    <a:pt x="527" y="50"/>
                  </a:lnTo>
                  <a:lnTo>
                    <a:pt x="528" y="50"/>
                  </a:lnTo>
                  <a:lnTo>
                    <a:pt x="530" y="50"/>
                  </a:lnTo>
                  <a:lnTo>
                    <a:pt x="528" y="50"/>
                  </a:lnTo>
                  <a:lnTo>
                    <a:pt x="527" y="50"/>
                  </a:lnTo>
                  <a:lnTo>
                    <a:pt x="528" y="51"/>
                  </a:lnTo>
                  <a:lnTo>
                    <a:pt x="527" y="51"/>
                  </a:lnTo>
                  <a:lnTo>
                    <a:pt x="528" y="51"/>
                  </a:lnTo>
                  <a:lnTo>
                    <a:pt x="528" y="52"/>
                  </a:lnTo>
                  <a:lnTo>
                    <a:pt x="528" y="53"/>
                  </a:lnTo>
                  <a:lnTo>
                    <a:pt x="527" y="53"/>
                  </a:lnTo>
                  <a:lnTo>
                    <a:pt x="526" y="55"/>
                  </a:lnTo>
                  <a:lnTo>
                    <a:pt x="523" y="55"/>
                  </a:lnTo>
                  <a:lnTo>
                    <a:pt x="523" y="53"/>
                  </a:lnTo>
                  <a:lnTo>
                    <a:pt x="521" y="53"/>
                  </a:lnTo>
                  <a:lnTo>
                    <a:pt x="523" y="53"/>
                  </a:lnTo>
                  <a:lnTo>
                    <a:pt x="521" y="53"/>
                  </a:lnTo>
                  <a:lnTo>
                    <a:pt x="520" y="52"/>
                  </a:lnTo>
                  <a:lnTo>
                    <a:pt x="519" y="52"/>
                  </a:lnTo>
                  <a:lnTo>
                    <a:pt x="519" y="53"/>
                  </a:lnTo>
                  <a:lnTo>
                    <a:pt x="516" y="53"/>
                  </a:lnTo>
                  <a:lnTo>
                    <a:pt x="515" y="53"/>
                  </a:lnTo>
                  <a:lnTo>
                    <a:pt x="513" y="52"/>
                  </a:lnTo>
                  <a:lnTo>
                    <a:pt x="511" y="52"/>
                  </a:lnTo>
                  <a:lnTo>
                    <a:pt x="510" y="52"/>
                  </a:lnTo>
                  <a:lnTo>
                    <a:pt x="509" y="51"/>
                  </a:lnTo>
                  <a:lnTo>
                    <a:pt x="506" y="51"/>
                  </a:lnTo>
                  <a:lnTo>
                    <a:pt x="503" y="51"/>
                  </a:lnTo>
                  <a:lnTo>
                    <a:pt x="500" y="50"/>
                  </a:lnTo>
                  <a:lnTo>
                    <a:pt x="499" y="50"/>
                  </a:lnTo>
                  <a:lnTo>
                    <a:pt x="499" y="51"/>
                  </a:lnTo>
                  <a:lnTo>
                    <a:pt x="500" y="51"/>
                  </a:lnTo>
                  <a:lnTo>
                    <a:pt x="503" y="51"/>
                  </a:lnTo>
                  <a:lnTo>
                    <a:pt x="506" y="51"/>
                  </a:lnTo>
                  <a:lnTo>
                    <a:pt x="508" y="52"/>
                  </a:lnTo>
                  <a:lnTo>
                    <a:pt x="503" y="52"/>
                  </a:lnTo>
                  <a:lnTo>
                    <a:pt x="498" y="51"/>
                  </a:lnTo>
                  <a:lnTo>
                    <a:pt x="500" y="52"/>
                  </a:lnTo>
                  <a:lnTo>
                    <a:pt x="505" y="52"/>
                  </a:lnTo>
                  <a:lnTo>
                    <a:pt x="508" y="52"/>
                  </a:lnTo>
                  <a:lnTo>
                    <a:pt x="509" y="52"/>
                  </a:lnTo>
                  <a:lnTo>
                    <a:pt x="511" y="53"/>
                  </a:lnTo>
                  <a:lnTo>
                    <a:pt x="513" y="53"/>
                  </a:lnTo>
                  <a:lnTo>
                    <a:pt x="516" y="53"/>
                  </a:lnTo>
                  <a:lnTo>
                    <a:pt x="516" y="55"/>
                  </a:lnTo>
                  <a:lnTo>
                    <a:pt x="515" y="55"/>
                  </a:lnTo>
                  <a:lnTo>
                    <a:pt x="511" y="55"/>
                  </a:lnTo>
                  <a:lnTo>
                    <a:pt x="510" y="55"/>
                  </a:lnTo>
                  <a:lnTo>
                    <a:pt x="506" y="55"/>
                  </a:lnTo>
                  <a:lnTo>
                    <a:pt x="503" y="56"/>
                  </a:lnTo>
                  <a:lnTo>
                    <a:pt x="503" y="55"/>
                  </a:lnTo>
                  <a:lnTo>
                    <a:pt x="502" y="55"/>
                  </a:lnTo>
                  <a:lnTo>
                    <a:pt x="498" y="53"/>
                  </a:lnTo>
                  <a:lnTo>
                    <a:pt x="498" y="55"/>
                  </a:lnTo>
                  <a:lnTo>
                    <a:pt x="499" y="55"/>
                  </a:lnTo>
                  <a:lnTo>
                    <a:pt x="500" y="55"/>
                  </a:lnTo>
                  <a:lnTo>
                    <a:pt x="502" y="55"/>
                  </a:lnTo>
                  <a:lnTo>
                    <a:pt x="500" y="55"/>
                  </a:lnTo>
                  <a:lnTo>
                    <a:pt x="502" y="55"/>
                  </a:lnTo>
                  <a:lnTo>
                    <a:pt x="502" y="56"/>
                  </a:lnTo>
                  <a:lnTo>
                    <a:pt x="503" y="56"/>
                  </a:lnTo>
                  <a:lnTo>
                    <a:pt x="505" y="56"/>
                  </a:lnTo>
                  <a:lnTo>
                    <a:pt x="506" y="56"/>
                  </a:lnTo>
                  <a:lnTo>
                    <a:pt x="510" y="55"/>
                  </a:lnTo>
                  <a:lnTo>
                    <a:pt x="511" y="55"/>
                  </a:lnTo>
                  <a:lnTo>
                    <a:pt x="513" y="55"/>
                  </a:lnTo>
                  <a:lnTo>
                    <a:pt x="515" y="55"/>
                  </a:lnTo>
                  <a:lnTo>
                    <a:pt x="516" y="55"/>
                  </a:lnTo>
                  <a:lnTo>
                    <a:pt x="515" y="55"/>
                  </a:lnTo>
                  <a:lnTo>
                    <a:pt x="515" y="56"/>
                  </a:lnTo>
                  <a:lnTo>
                    <a:pt x="513" y="56"/>
                  </a:lnTo>
                  <a:lnTo>
                    <a:pt x="513" y="58"/>
                  </a:lnTo>
                  <a:lnTo>
                    <a:pt x="515" y="58"/>
                  </a:lnTo>
                  <a:lnTo>
                    <a:pt x="513" y="58"/>
                  </a:lnTo>
                  <a:lnTo>
                    <a:pt x="510" y="58"/>
                  </a:lnTo>
                  <a:lnTo>
                    <a:pt x="509" y="58"/>
                  </a:lnTo>
                  <a:lnTo>
                    <a:pt x="510" y="59"/>
                  </a:lnTo>
                  <a:lnTo>
                    <a:pt x="513" y="59"/>
                  </a:lnTo>
                  <a:lnTo>
                    <a:pt x="515" y="59"/>
                  </a:lnTo>
                  <a:lnTo>
                    <a:pt x="515" y="58"/>
                  </a:lnTo>
                  <a:lnTo>
                    <a:pt x="516" y="58"/>
                  </a:lnTo>
                  <a:lnTo>
                    <a:pt x="517" y="58"/>
                  </a:lnTo>
                  <a:lnTo>
                    <a:pt x="519" y="58"/>
                  </a:lnTo>
                  <a:lnTo>
                    <a:pt x="520" y="59"/>
                  </a:lnTo>
                  <a:lnTo>
                    <a:pt x="521" y="59"/>
                  </a:lnTo>
                  <a:lnTo>
                    <a:pt x="523" y="59"/>
                  </a:lnTo>
                  <a:lnTo>
                    <a:pt x="525" y="59"/>
                  </a:lnTo>
                  <a:lnTo>
                    <a:pt x="526" y="59"/>
                  </a:lnTo>
                  <a:lnTo>
                    <a:pt x="527" y="58"/>
                  </a:lnTo>
                  <a:lnTo>
                    <a:pt x="528" y="58"/>
                  </a:lnTo>
                  <a:lnTo>
                    <a:pt x="528" y="59"/>
                  </a:lnTo>
                  <a:lnTo>
                    <a:pt x="527" y="59"/>
                  </a:lnTo>
                  <a:lnTo>
                    <a:pt x="528" y="59"/>
                  </a:lnTo>
                  <a:lnTo>
                    <a:pt x="527" y="59"/>
                  </a:lnTo>
                  <a:lnTo>
                    <a:pt x="528" y="59"/>
                  </a:lnTo>
                  <a:lnTo>
                    <a:pt x="530" y="61"/>
                  </a:lnTo>
                  <a:lnTo>
                    <a:pt x="532" y="61"/>
                  </a:lnTo>
                  <a:lnTo>
                    <a:pt x="530" y="61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1" y="62"/>
                  </a:lnTo>
                  <a:lnTo>
                    <a:pt x="519" y="62"/>
                  </a:lnTo>
                  <a:lnTo>
                    <a:pt x="517" y="62"/>
                  </a:lnTo>
                  <a:lnTo>
                    <a:pt x="517" y="61"/>
                  </a:lnTo>
                  <a:lnTo>
                    <a:pt x="516" y="61"/>
                  </a:lnTo>
                  <a:lnTo>
                    <a:pt x="515" y="61"/>
                  </a:lnTo>
                  <a:lnTo>
                    <a:pt x="513" y="61"/>
                  </a:lnTo>
                  <a:lnTo>
                    <a:pt x="511" y="61"/>
                  </a:lnTo>
                  <a:lnTo>
                    <a:pt x="508" y="61"/>
                  </a:lnTo>
                  <a:lnTo>
                    <a:pt x="505" y="61"/>
                  </a:lnTo>
                  <a:lnTo>
                    <a:pt x="503" y="61"/>
                  </a:lnTo>
                  <a:lnTo>
                    <a:pt x="502" y="61"/>
                  </a:lnTo>
                  <a:lnTo>
                    <a:pt x="502" y="59"/>
                  </a:lnTo>
                  <a:lnTo>
                    <a:pt x="499" y="59"/>
                  </a:lnTo>
                  <a:lnTo>
                    <a:pt x="500" y="59"/>
                  </a:lnTo>
                  <a:lnTo>
                    <a:pt x="502" y="61"/>
                  </a:lnTo>
                  <a:lnTo>
                    <a:pt x="500" y="62"/>
                  </a:lnTo>
                  <a:lnTo>
                    <a:pt x="499" y="62"/>
                  </a:lnTo>
                  <a:lnTo>
                    <a:pt x="498" y="62"/>
                  </a:lnTo>
                  <a:lnTo>
                    <a:pt x="497" y="62"/>
                  </a:lnTo>
                  <a:lnTo>
                    <a:pt x="494" y="62"/>
                  </a:lnTo>
                  <a:lnTo>
                    <a:pt x="497" y="62"/>
                  </a:lnTo>
                  <a:lnTo>
                    <a:pt x="498" y="62"/>
                  </a:lnTo>
                  <a:lnTo>
                    <a:pt x="499" y="62"/>
                  </a:lnTo>
                  <a:lnTo>
                    <a:pt x="498" y="62"/>
                  </a:lnTo>
                  <a:lnTo>
                    <a:pt x="497" y="63"/>
                  </a:lnTo>
                  <a:lnTo>
                    <a:pt x="498" y="63"/>
                  </a:lnTo>
                  <a:lnTo>
                    <a:pt x="497" y="63"/>
                  </a:lnTo>
                  <a:lnTo>
                    <a:pt x="494" y="63"/>
                  </a:lnTo>
                  <a:lnTo>
                    <a:pt x="493" y="63"/>
                  </a:lnTo>
                  <a:lnTo>
                    <a:pt x="494" y="63"/>
                  </a:lnTo>
                  <a:lnTo>
                    <a:pt x="497" y="63"/>
                  </a:lnTo>
                  <a:lnTo>
                    <a:pt x="498" y="64"/>
                  </a:lnTo>
                  <a:lnTo>
                    <a:pt x="499" y="64"/>
                  </a:lnTo>
                  <a:lnTo>
                    <a:pt x="500" y="64"/>
                  </a:lnTo>
                  <a:lnTo>
                    <a:pt x="500" y="67"/>
                  </a:lnTo>
                  <a:lnTo>
                    <a:pt x="500" y="68"/>
                  </a:lnTo>
                  <a:lnTo>
                    <a:pt x="499" y="68"/>
                  </a:lnTo>
                  <a:lnTo>
                    <a:pt x="500" y="68"/>
                  </a:lnTo>
                  <a:lnTo>
                    <a:pt x="502" y="68"/>
                  </a:lnTo>
                  <a:lnTo>
                    <a:pt x="500" y="67"/>
                  </a:lnTo>
                  <a:lnTo>
                    <a:pt x="500" y="64"/>
                  </a:lnTo>
                  <a:lnTo>
                    <a:pt x="499" y="64"/>
                  </a:lnTo>
                  <a:lnTo>
                    <a:pt x="500" y="64"/>
                  </a:lnTo>
                  <a:lnTo>
                    <a:pt x="502" y="63"/>
                  </a:lnTo>
                  <a:lnTo>
                    <a:pt x="503" y="63"/>
                  </a:lnTo>
                  <a:lnTo>
                    <a:pt x="508" y="64"/>
                  </a:lnTo>
                  <a:lnTo>
                    <a:pt x="511" y="64"/>
                  </a:lnTo>
                  <a:lnTo>
                    <a:pt x="516" y="64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6" y="67"/>
                  </a:lnTo>
                  <a:lnTo>
                    <a:pt x="515" y="67"/>
                  </a:lnTo>
                  <a:lnTo>
                    <a:pt x="513" y="67"/>
                  </a:lnTo>
                  <a:lnTo>
                    <a:pt x="513" y="68"/>
                  </a:lnTo>
                  <a:lnTo>
                    <a:pt x="515" y="68"/>
                  </a:lnTo>
                  <a:lnTo>
                    <a:pt x="513" y="68"/>
                  </a:lnTo>
                  <a:lnTo>
                    <a:pt x="513" y="69"/>
                  </a:lnTo>
                  <a:lnTo>
                    <a:pt x="515" y="69"/>
                  </a:lnTo>
                  <a:lnTo>
                    <a:pt x="513" y="69"/>
                  </a:lnTo>
                  <a:lnTo>
                    <a:pt x="509" y="69"/>
                  </a:lnTo>
                  <a:lnTo>
                    <a:pt x="505" y="69"/>
                  </a:lnTo>
                  <a:lnTo>
                    <a:pt x="503" y="69"/>
                  </a:lnTo>
                  <a:lnTo>
                    <a:pt x="502" y="69"/>
                  </a:lnTo>
                  <a:lnTo>
                    <a:pt x="502" y="70"/>
                  </a:lnTo>
                  <a:lnTo>
                    <a:pt x="500" y="70"/>
                  </a:lnTo>
                  <a:lnTo>
                    <a:pt x="499" y="70"/>
                  </a:lnTo>
                  <a:lnTo>
                    <a:pt x="498" y="70"/>
                  </a:lnTo>
                  <a:lnTo>
                    <a:pt x="497" y="70"/>
                  </a:lnTo>
                  <a:lnTo>
                    <a:pt x="494" y="72"/>
                  </a:lnTo>
                  <a:lnTo>
                    <a:pt x="493" y="72"/>
                  </a:lnTo>
                  <a:lnTo>
                    <a:pt x="491" y="70"/>
                  </a:lnTo>
                  <a:lnTo>
                    <a:pt x="488" y="70"/>
                  </a:lnTo>
                  <a:lnTo>
                    <a:pt x="487" y="70"/>
                  </a:lnTo>
                  <a:lnTo>
                    <a:pt x="485" y="70"/>
                  </a:lnTo>
                  <a:lnTo>
                    <a:pt x="482" y="69"/>
                  </a:lnTo>
                  <a:lnTo>
                    <a:pt x="481" y="69"/>
                  </a:lnTo>
                  <a:lnTo>
                    <a:pt x="480" y="69"/>
                  </a:lnTo>
                  <a:lnTo>
                    <a:pt x="479" y="68"/>
                  </a:lnTo>
                  <a:lnTo>
                    <a:pt x="476" y="68"/>
                  </a:lnTo>
                  <a:lnTo>
                    <a:pt x="479" y="68"/>
                  </a:lnTo>
                  <a:lnTo>
                    <a:pt x="480" y="68"/>
                  </a:lnTo>
                  <a:lnTo>
                    <a:pt x="481" y="68"/>
                  </a:lnTo>
                  <a:lnTo>
                    <a:pt x="482" y="68"/>
                  </a:lnTo>
                  <a:lnTo>
                    <a:pt x="483" y="68"/>
                  </a:lnTo>
                  <a:lnTo>
                    <a:pt x="487" y="68"/>
                  </a:lnTo>
                  <a:lnTo>
                    <a:pt x="490" y="69"/>
                  </a:lnTo>
                  <a:lnTo>
                    <a:pt x="491" y="69"/>
                  </a:lnTo>
                  <a:lnTo>
                    <a:pt x="492" y="69"/>
                  </a:lnTo>
                  <a:lnTo>
                    <a:pt x="493" y="69"/>
                  </a:lnTo>
                  <a:lnTo>
                    <a:pt x="493" y="68"/>
                  </a:lnTo>
                  <a:lnTo>
                    <a:pt x="497" y="68"/>
                  </a:lnTo>
                  <a:lnTo>
                    <a:pt x="494" y="68"/>
                  </a:lnTo>
                  <a:lnTo>
                    <a:pt x="493" y="68"/>
                  </a:lnTo>
                  <a:lnTo>
                    <a:pt x="492" y="69"/>
                  </a:lnTo>
                  <a:lnTo>
                    <a:pt x="490" y="69"/>
                  </a:lnTo>
                  <a:lnTo>
                    <a:pt x="490" y="68"/>
                  </a:lnTo>
                  <a:lnTo>
                    <a:pt x="488" y="68"/>
                  </a:lnTo>
                  <a:lnTo>
                    <a:pt x="487" y="68"/>
                  </a:lnTo>
                  <a:lnTo>
                    <a:pt x="482" y="67"/>
                  </a:lnTo>
                  <a:lnTo>
                    <a:pt x="480" y="67"/>
                  </a:lnTo>
                  <a:lnTo>
                    <a:pt x="479" y="67"/>
                  </a:lnTo>
                  <a:lnTo>
                    <a:pt x="476" y="67"/>
                  </a:lnTo>
                  <a:lnTo>
                    <a:pt x="475" y="67"/>
                  </a:lnTo>
                  <a:lnTo>
                    <a:pt x="474" y="67"/>
                  </a:lnTo>
                  <a:lnTo>
                    <a:pt x="473" y="68"/>
                  </a:lnTo>
                  <a:lnTo>
                    <a:pt x="474" y="69"/>
                  </a:lnTo>
                  <a:lnTo>
                    <a:pt x="473" y="69"/>
                  </a:lnTo>
                  <a:lnTo>
                    <a:pt x="466" y="68"/>
                  </a:lnTo>
                  <a:lnTo>
                    <a:pt x="465" y="67"/>
                  </a:lnTo>
                  <a:lnTo>
                    <a:pt x="464" y="67"/>
                  </a:lnTo>
                  <a:lnTo>
                    <a:pt x="463" y="67"/>
                  </a:lnTo>
                  <a:lnTo>
                    <a:pt x="463" y="64"/>
                  </a:lnTo>
                  <a:lnTo>
                    <a:pt x="462" y="64"/>
                  </a:lnTo>
                  <a:lnTo>
                    <a:pt x="460" y="64"/>
                  </a:lnTo>
                  <a:lnTo>
                    <a:pt x="462" y="67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8"/>
                  </a:lnTo>
                  <a:lnTo>
                    <a:pt x="465" y="68"/>
                  </a:lnTo>
                  <a:lnTo>
                    <a:pt x="466" y="68"/>
                  </a:lnTo>
                  <a:lnTo>
                    <a:pt x="465" y="68"/>
                  </a:lnTo>
                  <a:lnTo>
                    <a:pt x="466" y="68"/>
                  </a:lnTo>
                  <a:lnTo>
                    <a:pt x="468" y="69"/>
                  </a:lnTo>
                  <a:lnTo>
                    <a:pt x="470" y="69"/>
                  </a:lnTo>
                  <a:lnTo>
                    <a:pt x="466" y="69"/>
                  </a:lnTo>
                  <a:lnTo>
                    <a:pt x="464" y="69"/>
                  </a:lnTo>
                  <a:lnTo>
                    <a:pt x="462" y="70"/>
                  </a:lnTo>
                  <a:lnTo>
                    <a:pt x="460" y="70"/>
                  </a:lnTo>
                  <a:lnTo>
                    <a:pt x="458" y="72"/>
                  </a:lnTo>
                  <a:lnTo>
                    <a:pt x="457" y="72"/>
                  </a:lnTo>
                  <a:lnTo>
                    <a:pt x="456" y="72"/>
                  </a:lnTo>
                  <a:lnTo>
                    <a:pt x="454" y="72"/>
                  </a:lnTo>
                  <a:lnTo>
                    <a:pt x="453" y="70"/>
                  </a:lnTo>
                  <a:lnTo>
                    <a:pt x="452" y="70"/>
                  </a:lnTo>
                  <a:lnTo>
                    <a:pt x="449" y="70"/>
                  </a:lnTo>
                  <a:lnTo>
                    <a:pt x="448" y="70"/>
                  </a:lnTo>
                  <a:lnTo>
                    <a:pt x="447" y="70"/>
                  </a:lnTo>
                  <a:lnTo>
                    <a:pt x="445" y="69"/>
                  </a:lnTo>
                  <a:lnTo>
                    <a:pt x="443" y="69"/>
                  </a:lnTo>
                  <a:lnTo>
                    <a:pt x="441" y="69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6" y="70"/>
                  </a:lnTo>
                  <a:lnTo>
                    <a:pt x="447" y="70"/>
                  </a:lnTo>
                  <a:lnTo>
                    <a:pt x="452" y="70"/>
                  </a:lnTo>
                  <a:lnTo>
                    <a:pt x="452" y="72"/>
                  </a:lnTo>
                  <a:lnTo>
                    <a:pt x="449" y="72"/>
                  </a:lnTo>
                  <a:lnTo>
                    <a:pt x="448" y="72"/>
                  </a:lnTo>
                  <a:lnTo>
                    <a:pt x="447" y="72"/>
                  </a:lnTo>
                  <a:lnTo>
                    <a:pt x="446" y="72"/>
                  </a:lnTo>
                  <a:lnTo>
                    <a:pt x="445" y="72"/>
                  </a:lnTo>
                  <a:lnTo>
                    <a:pt x="443" y="72"/>
                  </a:lnTo>
                  <a:lnTo>
                    <a:pt x="440" y="72"/>
                  </a:lnTo>
                  <a:lnTo>
                    <a:pt x="439" y="72"/>
                  </a:lnTo>
                  <a:lnTo>
                    <a:pt x="437" y="72"/>
                  </a:lnTo>
                  <a:lnTo>
                    <a:pt x="437" y="73"/>
                  </a:lnTo>
                  <a:lnTo>
                    <a:pt x="440" y="72"/>
                  </a:lnTo>
                  <a:lnTo>
                    <a:pt x="440" y="73"/>
                  </a:lnTo>
                  <a:lnTo>
                    <a:pt x="440" y="74"/>
                  </a:lnTo>
                  <a:lnTo>
                    <a:pt x="439" y="74"/>
                  </a:lnTo>
                  <a:lnTo>
                    <a:pt x="440" y="74"/>
                  </a:lnTo>
                  <a:lnTo>
                    <a:pt x="441" y="73"/>
                  </a:lnTo>
                  <a:lnTo>
                    <a:pt x="441" y="72"/>
                  </a:lnTo>
                  <a:lnTo>
                    <a:pt x="443" y="72"/>
                  </a:lnTo>
                  <a:lnTo>
                    <a:pt x="447" y="73"/>
                  </a:lnTo>
                  <a:lnTo>
                    <a:pt x="448" y="73"/>
                  </a:lnTo>
                  <a:lnTo>
                    <a:pt x="449" y="72"/>
                  </a:lnTo>
                  <a:lnTo>
                    <a:pt x="452" y="72"/>
                  </a:lnTo>
                  <a:lnTo>
                    <a:pt x="456" y="72"/>
                  </a:lnTo>
                  <a:lnTo>
                    <a:pt x="457" y="72"/>
                  </a:lnTo>
                  <a:lnTo>
                    <a:pt x="458" y="72"/>
                  </a:lnTo>
                  <a:lnTo>
                    <a:pt x="462" y="73"/>
                  </a:lnTo>
                  <a:lnTo>
                    <a:pt x="465" y="73"/>
                  </a:lnTo>
                  <a:lnTo>
                    <a:pt x="464" y="73"/>
                  </a:lnTo>
                  <a:lnTo>
                    <a:pt x="464" y="74"/>
                  </a:lnTo>
                  <a:lnTo>
                    <a:pt x="463" y="74"/>
                  </a:lnTo>
                  <a:lnTo>
                    <a:pt x="462" y="74"/>
                  </a:lnTo>
                  <a:lnTo>
                    <a:pt x="458" y="74"/>
                  </a:lnTo>
                  <a:lnTo>
                    <a:pt x="457" y="74"/>
                  </a:lnTo>
                  <a:lnTo>
                    <a:pt x="456" y="74"/>
                  </a:lnTo>
                  <a:lnTo>
                    <a:pt x="454" y="76"/>
                  </a:lnTo>
                  <a:lnTo>
                    <a:pt x="453" y="76"/>
                  </a:lnTo>
                  <a:lnTo>
                    <a:pt x="452" y="76"/>
                  </a:lnTo>
                  <a:lnTo>
                    <a:pt x="448" y="74"/>
                  </a:lnTo>
                  <a:lnTo>
                    <a:pt x="446" y="74"/>
                  </a:lnTo>
                  <a:lnTo>
                    <a:pt x="443" y="76"/>
                  </a:lnTo>
                  <a:lnTo>
                    <a:pt x="441" y="74"/>
                  </a:lnTo>
                  <a:lnTo>
                    <a:pt x="440" y="74"/>
                  </a:lnTo>
                  <a:lnTo>
                    <a:pt x="441" y="76"/>
                  </a:lnTo>
                  <a:lnTo>
                    <a:pt x="443" y="76"/>
                  </a:lnTo>
                  <a:lnTo>
                    <a:pt x="445" y="76"/>
                  </a:lnTo>
                  <a:lnTo>
                    <a:pt x="447" y="74"/>
                  </a:lnTo>
                  <a:lnTo>
                    <a:pt x="448" y="76"/>
                  </a:lnTo>
                  <a:lnTo>
                    <a:pt x="449" y="76"/>
                  </a:lnTo>
                  <a:lnTo>
                    <a:pt x="448" y="76"/>
                  </a:lnTo>
                  <a:lnTo>
                    <a:pt x="447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2" y="76"/>
                  </a:lnTo>
                  <a:lnTo>
                    <a:pt x="449" y="76"/>
                  </a:lnTo>
                  <a:lnTo>
                    <a:pt x="449" y="78"/>
                  </a:lnTo>
                  <a:lnTo>
                    <a:pt x="448" y="78"/>
                  </a:lnTo>
                  <a:lnTo>
                    <a:pt x="449" y="78"/>
                  </a:lnTo>
                  <a:lnTo>
                    <a:pt x="452" y="76"/>
                  </a:lnTo>
                  <a:lnTo>
                    <a:pt x="453" y="76"/>
                  </a:lnTo>
                  <a:lnTo>
                    <a:pt x="456" y="76"/>
                  </a:lnTo>
                  <a:lnTo>
                    <a:pt x="457" y="76"/>
                  </a:lnTo>
                  <a:lnTo>
                    <a:pt x="458" y="76"/>
                  </a:lnTo>
                  <a:lnTo>
                    <a:pt x="458" y="74"/>
                  </a:lnTo>
                  <a:lnTo>
                    <a:pt x="460" y="74"/>
                  </a:lnTo>
                  <a:lnTo>
                    <a:pt x="462" y="76"/>
                  </a:lnTo>
                  <a:lnTo>
                    <a:pt x="463" y="76"/>
                  </a:lnTo>
                  <a:lnTo>
                    <a:pt x="464" y="76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8" y="78"/>
                  </a:lnTo>
                  <a:lnTo>
                    <a:pt x="468" y="79"/>
                  </a:lnTo>
                  <a:lnTo>
                    <a:pt x="466" y="79"/>
                  </a:lnTo>
                  <a:lnTo>
                    <a:pt x="465" y="79"/>
                  </a:lnTo>
                  <a:lnTo>
                    <a:pt x="463" y="79"/>
                  </a:lnTo>
                  <a:lnTo>
                    <a:pt x="458" y="79"/>
                  </a:lnTo>
                  <a:lnTo>
                    <a:pt x="454" y="79"/>
                  </a:lnTo>
                  <a:lnTo>
                    <a:pt x="456" y="80"/>
                  </a:lnTo>
                  <a:lnTo>
                    <a:pt x="460" y="79"/>
                  </a:lnTo>
                  <a:lnTo>
                    <a:pt x="462" y="80"/>
                  </a:lnTo>
                  <a:lnTo>
                    <a:pt x="460" y="80"/>
                  </a:lnTo>
                  <a:lnTo>
                    <a:pt x="458" y="80"/>
                  </a:lnTo>
                  <a:lnTo>
                    <a:pt x="458" y="81"/>
                  </a:lnTo>
                  <a:lnTo>
                    <a:pt x="457" y="81"/>
                  </a:lnTo>
                  <a:lnTo>
                    <a:pt x="458" y="81"/>
                  </a:lnTo>
                  <a:lnTo>
                    <a:pt x="460" y="81"/>
                  </a:lnTo>
                  <a:lnTo>
                    <a:pt x="460" y="80"/>
                  </a:lnTo>
                  <a:lnTo>
                    <a:pt x="462" y="80"/>
                  </a:lnTo>
                  <a:lnTo>
                    <a:pt x="463" y="80"/>
                  </a:lnTo>
                  <a:lnTo>
                    <a:pt x="464" y="80"/>
                  </a:lnTo>
                  <a:lnTo>
                    <a:pt x="464" y="79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8" y="79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3" y="80"/>
                  </a:lnTo>
                  <a:lnTo>
                    <a:pt x="474" y="80"/>
                  </a:lnTo>
                  <a:lnTo>
                    <a:pt x="475" y="80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9" y="81"/>
                  </a:lnTo>
                  <a:lnTo>
                    <a:pt x="482" y="82"/>
                  </a:lnTo>
                  <a:lnTo>
                    <a:pt x="483" y="82"/>
                  </a:lnTo>
                  <a:lnTo>
                    <a:pt x="487" y="85"/>
                  </a:lnTo>
                  <a:lnTo>
                    <a:pt x="488" y="85"/>
                  </a:lnTo>
                  <a:lnTo>
                    <a:pt x="490" y="85"/>
                  </a:lnTo>
                  <a:lnTo>
                    <a:pt x="488" y="85"/>
                  </a:lnTo>
                  <a:lnTo>
                    <a:pt x="487" y="85"/>
                  </a:lnTo>
                  <a:lnTo>
                    <a:pt x="487" y="86"/>
                  </a:lnTo>
                  <a:lnTo>
                    <a:pt x="485" y="86"/>
                  </a:lnTo>
                  <a:lnTo>
                    <a:pt x="483" y="86"/>
                  </a:lnTo>
                  <a:lnTo>
                    <a:pt x="482" y="86"/>
                  </a:lnTo>
                  <a:lnTo>
                    <a:pt x="482" y="87"/>
                  </a:lnTo>
                  <a:lnTo>
                    <a:pt x="481" y="87"/>
                  </a:lnTo>
                  <a:lnTo>
                    <a:pt x="482" y="87"/>
                  </a:lnTo>
                  <a:lnTo>
                    <a:pt x="483" y="87"/>
                  </a:lnTo>
                  <a:lnTo>
                    <a:pt x="483" y="86"/>
                  </a:lnTo>
                  <a:lnTo>
                    <a:pt x="485" y="86"/>
                  </a:lnTo>
                  <a:lnTo>
                    <a:pt x="488" y="86"/>
                  </a:lnTo>
                  <a:lnTo>
                    <a:pt x="490" y="86"/>
                  </a:lnTo>
                  <a:lnTo>
                    <a:pt x="488" y="86"/>
                  </a:lnTo>
                  <a:lnTo>
                    <a:pt x="487" y="87"/>
                  </a:lnTo>
                  <a:lnTo>
                    <a:pt x="488" y="87"/>
                  </a:lnTo>
                  <a:lnTo>
                    <a:pt x="490" y="87"/>
                  </a:lnTo>
                  <a:lnTo>
                    <a:pt x="491" y="87"/>
                  </a:lnTo>
                  <a:lnTo>
                    <a:pt x="491" y="86"/>
                  </a:lnTo>
                  <a:lnTo>
                    <a:pt x="492" y="86"/>
                  </a:lnTo>
                  <a:lnTo>
                    <a:pt x="494" y="86"/>
                  </a:lnTo>
                  <a:lnTo>
                    <a:pt x="493" y="86"/>
                  </a:lnTo>
                  <a:lnTo>
                    <a:pt x="493" y="87"/>
                  </a:lnTo>
                  <a:lnTo>
                    <a:pt x="492" y="87"/>
                  </a:lnTo>
                  <a:lnTo>
                    <a:pt x="491" y="87"/>
                  </a:lnTo>
                  <a:lnTo>
                    <a:pt x="492" y="87"/>
                  </a:lnTo>
                  <a:lnTo>
                    <a:pt x="491" y="87"/>
                  </a:lnTo>
                  <a:lnTo>
                    <a:pt x="490" y="87"/>
                  </a:lnTo>
                  <a:lnTo>
                    <a:pt x="488" y="87"/>
                  </a:lnTo>
                  <a:lnTo>
                    <a:pt x="488" y="89"/>
                  </a:lnTo>
                  <a:lnTo>
                    <a:pt x="488" y="90"/>
                  </a:lnTo>
                  <a:lnTo>
                    <a:pt x="488" y="91"/>
                  </a:lnTo>
                  <a:lnTo>
                    <a:pt x="490" y="91"/>
                  </a:lnTo>
                  <a:lnTo>
                    <a:pt x="490" y="90"/>
                  </a:lnTo>
                  <a:lnTo>
                    <a:pt x="490" y="89"/>
                  </a:lnTo>
                  <a:lnTo>
                    <a:pt x="492" y="89"/>
                  </a:lnTo>
                  <a:lnTo>
                    <a:pt x="493" y="89"/>
                  </a:lnTo>
                  <a:lnTo>
                    <a:pt x="494" y="89"/>
                  </a:lnTo>
                  <a:lnTo>
                    <a:pt x="493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7" y="90"/>
                  </a:lnTo>
                  <a:lnTo>
                    <a:pt x="494" y="90"/>
                  </a:lnTo>
                  <a:lnTo>
                    <a:pt x="493" y="90"/>
                  </a:lnTo>
                  <a:lnTo>
                    <a:pt x="494" y="90"/>
                  </a:lnTo>
                  <a:lnTo>
                    <a:pt x="497" y="90"/>
                  </a:lnTo>
                  <a:lnTo>
                    <a:pt x="494" y="90"/>
                  </a:lnTo>
                  <a:lnTo>
                    <a:pt x="497" y="90"/>
                  </a:lnTo>
                  <a:lnTo>
                    <a:pt x="493" y="91"/>
                  </a:lnTo>
                  <a:lnTo>
                    <a:pt x="494" y="91"/>
                  </a:lnTo>
                  <a:lnTo>
                    <a:pt x="497" y="91"/>
                  </a:lnTo>
                  <a:lnTo>
                    <a:pt x="494" y="91"/>
                  </a:lnTo>
                  <a:lnTo>
                    <a:pt x="493" y="91"/>
                  </a:lnTo>
                  <a:lnTo>
                    <a:pt x="494" y="91"/>
                  </a:lnTo>
                  <a:lnTo>
                    <a:pt x="494" y="93"/>
                  </a:lnTo>
                  <a:lnTo>
                    <a:pt x="491" y="93"/>
                  </a:lnTo>
                  <a:lnTo>
                    <a:pt x="488" y="93"/>
                  </a:lnTo>
                  <a:lnTo>
                    <a:pt x="490" y="93"/>
                  </a:lnTo>
                  <a:lnTo>
                    <a:pt x="492" y="93"/>
                  </a:lnTo>
                  <a:lnTo>
                    <a:pt x="493" y="93"/>
                  </a:lnTo>
                  <a:lnTo>
                    <a:pt x="494" y="93"/>
                  </a:lnTo>
                  <a:lnTo>
                    <a:pt x="494" y="95"/>
                  </a:lnTo>
                  <a:lnTo>
                    <a:pt x="493" y="95"/>
                  </a:lnTo>
                  <a:lnTo>
                    <a:pt x="492" y="95"/>
                  </a:lnTo>
                  <a:lnTo>
                    <a:pt x="494" y="95"/>
                  </a:lnTo>
                  <a:lnTo>
                    <a:pt x="493" y="95"/>
                  </a:lnTo>
                  <a:lnTo>
                    <a:pt x="494" y="95"/>
                  </a:lnTo>
                  <a:lnTo>
                    <a:pt x="497" y="95"/>
                  </a:lnTo>
                  <a:lnTo>
                    <a:pt x="494" y="95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3" y="96"/>
                  </a:lnTo>
                  <a:lnTo>
                    <a:pt x="492" y="96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7" y="97"/>
                  </a:lnTo>
                  <a:lnTo>
                    <a:pt x="493" y="97"/>
                  </a:lnTo>
                  <a:lnTo>
                    <a:pt x="494" y="97"/>
                  </a:lnTo>
                  <a:lnTo>
                    <a:pt x="493" y="97"/>
                  </a:lnTo>
                  <a:lnTo>
                    <a:pt x="493" y="98"/>
                  </a:lnTo>
                  <a:lnTo>
                    <a:pt x="494" y="98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7" y="98"/>
                  </a:lnTo>
                  <a:lnTo>
                    <a:pt x="494" y="98"/>
                  </a:lnTo>
                  <a:lnTo>
                    <a:pt x="494" y="99"/>
                  </a:lnTo>
                  <a:lnTo>
                    <a:pt x="493" y="99"/>
                  </a:lnTo>
                  <a:lnTo>
                    <a:pt x="492" y="99"/>
                  </a:lnTo>
                  <a:lnTo>
                    <a:pt x="491" y="99"/>
                  </a:lnTo>
                  <a:lnTo>
                    <a:pt x="491" y="98"/>
                  </a:lnTo>
                  <a:lnTo>
                    <a:pt x="490" y="98"/>
                  </a:lnTo>
                  <a:lnTo>
                    <a:pt x="488" y="99"/>
                  </a:lnTo>
                  <a:lnTo>
                    <a:pt x="487" y="99"/>
                  </a:lnTo>
                  <a:lnTo>
                    <a:pt x="487" y="98"/>
                  </a:lnTo>
                  <a:lnTo>
                    <a:pt x="487" y="97"/>
                  </a:lnTo>
                  <a:lnTo>
                    <a:pt x="487" y="96"/>
                  </a:lnTo>
                  <a:lnTo>
                    <a:pt x="485" y="96"/>
                  </a:lnTo>
                  <a:lnTo>
                    <a:pt x="483" y="97"/>
                  </a:lnTo>
                  <a:lnTo>
                    <a:pt x="485" y="97"/>
                  </a:lnTo>
                  <a:lnTo>
                    <a:pt x="485" y="98"/>
                  </a:lnTo>
                  <a:lnTo>
                    <a:pt x="483" y="98"/>
                  </a:lnTo>
                  <a:lnTo>
                    <a:pt x="483" y="99"/>
                  </a:lnTo>
                  <a:lnTo>
                    <a:pt x="480" y="99"/>
                  </a:lnTo>
                  <a:lnTo>
                    <a:pt x="479" y="99"/>
                  </a:lnTo>
                  <a:lnTo>
                    <a:pt x="476" y="99"/>
                  </a:lnTo>
                  <a:lnTo>
                    <a:pt x="473" y="98"/>
                  </a:lnTo>
                  <a:lnTo>
                    <a:pt x="471" y="98"/>
                  </a:lnTo>
                  <a:lnTo>
                    <a:pt x="470" y="97"/>
                  </a:lnTo>
                  <a:lnTo>
                    <a:pt x="468" y="97"/>
                  </a:lnTo>
                  <a:lnTo>
                    <a:pt x="468" y="96"/>
                  </a:lnTo>
                  <a:lnTo>
                    <a:pt x="468" y="95"/>
                  </a:lnTo>
                  <a:lnTo>
                    <a:pt x="468" y="93"/>
                  </a:lnTo>
                  <a:lnTo>
                    <a:pt x="466" y="91"/>
                  </a:lnTo>
                  <a:lnTo>
                    <a:pt x="465" y="91"/>
                  </a:lnTo>
                  <a:lnTo>
                    <a:pt x="464" y="91"/>
                  </a:lnTo>
                  <a:lnTo>
                    <a:pt x="464" y="90"/>
                  </a:lnTo>
                  <a:lnTo>
                    <a:pt x="465" y="90"/>
                  </a:lnTo>
                  <a:lnTo>
                    <a:pt x="464" y="90"/>
                  </a:lnTo>
                  <a:lnTo>
                    <a:pt x="463" y="90"/>
                  </a:lnTo>
                  <a:lnTo>
                    <a:pt x="462" y="90"/>
                  </a:lnTo>
                  <a:lnTo>
                    <a:pt x="460" y="90"/>
                  </a:lnTo>
                  <a:lnTo>
                    <a:pt x="458" y="90"/>
                  </a:lnTo>
                  <a:lnTo>
                    <a:pt x="457" y="90"/>
                  </a:lnTo>
                  <a:lnTo>
                    <a:pt x="457" y="89"/>
                  </a:lnTo>
                  <a:lnTo>
                    <a:pt x="456" y="89"/>
                  </a:lnTo>
                  <a:lnTo>
                    <a:pt x="454" y="89"/>
                  </a:lnTo>
                  <a:lnTo>
                    <a:pt x="453" y="89"/>
                  </a:lnTo>
                  <a:lnTo>
                    <a:pt x="453" y="87"/>
                  </a:lnTo>
                  <a:lnTo>
                    <a:pt x="452" y="87"/>
                  </a:lnTo>
                  <a:lnTo>
                    <a:pt x="449" y="87"/>
                  </a:lnTo>
                  <a:lnTo>
                    <a:pt x="448" y="87"/>
                  </a:lnTo>
                  <a:lnTo>
                    <a:pt x="447" y="87"/>
                  </a:lnTo>
                  <a:lnTo>
                    <a:pt x="446" y="87"/>
                  </a:lnTo>
                  <a:lnTo>
                    <a:pt x="445" y="89"/>
                  </a:lnTo>
                  <a:lnTo>
                    <a:pt x="443" y="89"/>
                  </a:lnTo>
                  <a:lnTo>
                    <a:pt x="441" y="87"/>
                  </a:lnTo>
                  <a:lnTo>
                    <a:pt x="439" y="87"/>
                  </a:lnTo>
                  <a:lnTo>
                    <a:pt x="439" y="86"/>
                  </a:lnTo>
                  <a:lnTo>
                    <a:pt x="437" y="86"/>
                  </a:lnTo>
                  <a:lnTo>
                    <a:pt x="436" y="86"/>
                  </a:lnTo>
                  <a:lnTo>
                    <a:pt x="435" y="85"/>
                  </a:lnTo>
                  <a:lnTo>
                    <a:pt x="431" y="82"/>
                  </a:lnTo>
                  <a:lnTo>
                    <a:pt x="430" y="82"/>
                  </a:lnTo>
                  <a:lnTo>
                    <a:pt x="429" y="82"/>
                  </a:lnTo>
                  <a:lnTo>
                    <a:pt x="428" y="82"/>
                  </a:lnTo>
                  <a:lnTo>
                    <a:pt x="426" y="82"/>
                  </a:lnTo>
                  <a:lnTo>
                    <a:pt x="425" y="81"/>
                  </a:lnTo>
                  <a:lnTo>
                    <a:pt x="425" y="82"/>
                  </a:lnTo>
                  <a:lnTo>
                    <a:pt x="423" y="82"/>
                  </a:lnTo>
                  <a:lnTo>
                    <a:pt x="425" y="82"/>
                  </a:lnTo>
                  <a:lnTo>
                    <a:pt x="426" y="82"/>
                  </a:lnTo>
                  <a:lnTo>
                    <a:pt x="428" y="82"/>
                  </a:lnTo>
                  <a:lnTo>
                    <a:pt x="426" y="82"/>
                  </a:lnTo>
                  <a:lnTo>
                    <a:pt x="426" y="85"/>
                  </a:lnTo>
                  <a:lnTo>
                    <a:pt x="429" y="85"/>
                  </a:lnTo>
                  <a:lnTo>
                    <a:pt x="431" y="85"/>
                  </a:lnTo>
                  <a:lnTo>
                    <a:pt x="434" y="85"/>
                  </a:lnTo>
                  <a:lnTo>
                    <a:pt x="431" y="85"/>
                  </a:lnTo>
                  <a:lnTo>
                    <a:pt x="430" y="85"/>
                  </a:lnTo>
                  <a:lnTo>
                    <a:pt x="435" y="86"/>
                  </a:lnTo>
                  <a:lnTo>
                    <a:pt x="437" y="86"/>
                  </a:lnTo>
                  <a:lnTo>
                    <a:pt x="437" y="87"/>
                  </a:lnTo>
                  <a:lnTo>
                    <a:pt x="436" y="87"/>
                  </a:lnTo>
                  <a:lnTo>
                    <a:pt x="434" y="87"/>
                  </a:lnTo>
                  <a:lnTo>
                    <a:pt x="431" y="87"/>
                  </a:lnTo>
                  <a:lnTo>
                    <a:pt x="430" y="87"/>
                  </a:lnTo>
                  <a:lnTo>
                    <a:pt x="426" y="87"/>
                  </a:lnTo>
                  <a:lnTo>
                    <a:pt x="425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31" y="87"/>
                  </a:lnTo>
                  <a:lnTo>
                    <a:pt x="434" y="87"/>
                  </a:lnTo>
                  <a:lnTo>
                    <a:pt x="436" y="87"/>
                  </a:lnTo>
                  <a:lnTo>
                    <a:pt x="439" y="87"/>
                  </a:lnTo>
                  <a:lnTo>
                    <a:pt x="439" y="89"/>
                  </a:lnTo>
                  <a:lnTo>
                    <a:pt x="437" y="89"/>
                  </a:lnTo>
                  <a:lnTo>
                    <a:pt x="436" y="89"/>
                  </a:lnTo>
                  <a:lnTo>
                    <a:pt x="437" y="89"/>
                  </a:lnTo>
                  <a:lnTo>
                    <a:pt x="439" y="89"/>
                  </a:lnTo>
                  <a:lnTo>
                    <a:pt x="440" y="89"/>
                  </a:lnTo>
                  <a:lnTo>
                    <a:pt x="441" y="89"/>
                  </a:lnTo>
                  <a:lnTo>
                    <a:pt x="443" y="89"/>
                  </a:lnTo>
                  <a:lnTo>
                    <a:pt x="445" y="89"/>
                  </a:lnTo>
                  <a:lnTo>
                    <a:pt x="446" y="89"/>
                  </a:lnTo>
                  <a:lnTo>
                    <a:pt x="447" y="89"/>
                  </a:lnTo>
                  <a:lnTo>
                    <a:pt x="448" y="89"/>
                  </a:lnTo>
                  <a:lnTo>
                    <a:pt x="449" y="89"/>
                  </a:lnTo>
                  <a:lnTo>
                    <a:pt x="453" y="89"/>
                  </a:lnTo>
                  <a:lnTo>
                    <a:pt x="454" y="89"/>
                  </a:lnTo>
                  <a:lnTo>
                    <a:pt x="454" y="90"/>
                  </a:lnTo>
                  <a:lnTo>
                    <a:pt x="456" y="90"/>
                  </a:lnTo>
                  <a:lnTo>
                    <a:pt x="457" y="90"/>
                  </a:lnTo>
                  <a:lnTo>
                    <a:pt x="456" y="90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3" y="91"/>
                  </a:lnTo>
                  <a:lnTo>
                    <a:pt x="454" y="91"/>
                  </a:lnTo>
                  <a:lnTo>
                    <a:pt x="453" y="91"/>
                  </a:lnTo>
                  <a:lnTo>
                    <a:pt x="453" y="93"/>
                  </a:lnTo>
                  <a:lnTo>
                    <a:pt x="452" y="93"/>
                  </a:lnTo>
                  <a:lnTo>
                    <a:pt x="449" y="93"/>
                  </a:lnTo>
                  <a:lnTo>
                    <a:pt x="448" y="93"/>
                  </a:lnTo>
                  <a:lnTo>
                    <a:pt x="447" y="93"/>
                  </a:lnTo>
                  <a:lnTo>
                    <a:pt x="446" y="93"/>
                  </a:lnTo>
                  <a:lnTo>
                    <a:pt x="446" y="95"/>
                  </a:lnTo>
                  <a:lnTo>
                    <a:pt x="445" y="95"/>
                  </a:lnTo>
                  <a:lnTo>
                    <a:pt x="440" y="95"/>
                  </a:lnTo>
                  <a:lnTo>
                    <a:pt x="437" y="95"/>
                  </a:lnTo>
                  <a:lnTo>
                    <a:pt x="436" y="95"/>
                  </a:lnTo>
                  <a:lnTo>
                    <a:pt x="434" y="95"/>
                  </a:lnTo>
                  <a:lnTo>
                    <a:pt x="431" y="93"/>
                  </a:lnTo>
                  <a:lnTo>
                    <a:pt x="430" y="93"/>
                  </a:lnTo>
                  <a:lnTo>
                    <a:pt x="430" y="91"/>
                  </a:lnTo>
                  <a:lnTo>
                    <a:pt x="429" y="91"/>
                  </a:lnTo>
                  <a:lnTo>
                    <a:pt x="429" y="93"/>
                  </a:lnTo>
                  <a:lnTo>
                    <a:pt x="430" y="93"/>
                  </a:lnTo>
                  <a:lnTo>
                    <a:pt x="431" y="93"/>
                  </a:lnTo>
                  <a:lnTo>
                    <a:pt x="431" y="95"/>
                  </a:lnTo>
                  <a:lnTo>
                    <a:pt x="430" y="95"/>
                  </a:lnTo>
                  <a:lnTo>
                    <a:pt x="429" y="95"/>
                  </a:lnTo>
                  <a:lnTo>
                    <a:pt x="428" y="95"/>
                  </a:lnTo>
                  <a:lnTo>
                    <a:pt x="426" y="95"/>
                  </a:lnTo>
                  <a:lnTo>
                    <a:pt x="425" y="95"/>
                  </a:lnTo>
                  <a:lnTo>
                    <a:pt x="423" y="95"/>
                  </a:lnTo>
                  <a:lnTo>
                    <a:pt x="426" y="95"/>
                  </a:lnTo>
                  <a:lnTo>
                    <a:pt x="428" y="95"/>
                  </a:lnTo>
                  <a:lnTo>
                    <a:pt x="426" y="95"/>
                  </a:lnTo>
                  <a:lnTo>
                    <a:pt x="428" y="95"/>
                  </a:lnTo>
                  <a:lnTo>
                    <a:pt x="429" y="95"/>
                  </a:lnTo>
                  <a:lnTo>
                    <a:pt x="428" y="96"/>
                  </a:lnTo>
                  <a:lnTo>
                    <a:pt x="426" y="97"/>
                  </a:lnTo>
                  <a:lnTo>
                    <a:pt x="425" y="97"/>
                  </a:lnTo>
                  <a:lnTo>
                    <a:pt x="423" y="97"/>
                  </a:lnTo>
                  <a:lnTo>
                    <a:pt x="423" y="98"/>
                  </a:lnTo>
                  <a:lnTo>
                    <a:pt x="422" y="98"/>
                  </a:lnTo>
                  <a:lnTo>
                    <a:pt x="420" y="98"/>
                  </a:lnTo>
                  <a:lnTo>
                    <a:pt x="419" y="98"/>
                  </a:lnTo>
                  <a:lnTo>
                    <a:pt x="414" y="98"/>
                  </a:lnTo>
                  <a:lnTo>
                    <a:pt x="414" y="99"/>
                  </a:lnTo>
                  <a:lnTo>
                    <a:pt x="413" y="98"/>
                  </a:lnTo>
                  <a:lnTo>
                    <a:pt x="413" y="99"/>
                  </a:lnTo>
                  <a:lnTo>
                    <a:pt x="414" y="99"/>
                  </a:lnTo>
                  <a:lnTo>
                    <a:pt x="417" y="99"/>
                  </a:lnTo>
                  <a:lnTo>
                    <a:pt x="418" y="98"/>
                  </a:lnTo>
                  <a:lnTo>
                    <a:pt x="420" y="98"/>
                  </a:lnTo>
                  <a:lnTo>
                    <a:pt x="422" y="98"/>
                  </a:lnTo>
                  <a:lnTo>
                    <a:pt x="423" y="98"/>
                  </a:lnTo>
                  <a:lnTo>
                    <a:pt x="422" y="99"/>
                  </a:lnTo>
                  <a:lnTo>
                    <a:pt x="423" y="99"/>
                  </a:lnTo>
                  <a:lnTo>
                    <a:pt x="425" y="99"/>
                  </a:lnTo>
                  <a:lnTo>
                    <a:pt x="430" y="99"/>
                  </a:lnTo>
                  <a:lnTo>
                    <a:pt x="435" y="99"/>
                  </a:lnTo>
                  <a:lnTo>
                    <a:pt x="436" y="99"/>
                  </a:lnTo>
                  <a:lnTo>
                    <a:pt x="437" y="99"/>
                  </a:lnTo>
                  <a:lnTo>
                    <a:pt x="439" y="98"/>
                  </a:lnTo>
                  <a:lnTo>
                    <a:pt x="440" y="98"/>
                  </a:lnTo>
                  <a:lnTo>
                    <a:pt x="441" y="98"/>
                  </a:lnTo>
                  <a:lnTo>
                    <a:pt x="443" y="99"/>
                  </a:lnTo>
                  <a:lnTo>
                    <a:pt x="445" y="99"/>
                  </a:lnTo>
                  <a:lnTo>
                    <a:pt x="443" y="99"/>
                  </a:lnTo>
                  <a:lnTo>
                    <a:pt x="443" y="101"/>
                  </a:lnTo>
                  <a:lnTo>
                    <a:pt x="440" y="101"/>
                  </a:lnTo>
                  <a:lnTo>
                    <a:pt x="439" y="101"/>
                  </a:lnTo>
                  <a:lnTo>
                    <a:pt x="437" y="101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4" y="101"/>
                  </a:lnTo>
                  <a:lnTo>
                    <a:pt x="431" y="103"/>
                  </a:lnTo>
                  <a:lnTo>
                    <a:pt x="429" y="103"/>
                  </a:lnTo>
                  <a:lnTo>
                    <a:pt x="428" y="103"/>
                  </a:lnTo>
                  <a:lnTo>
                    <a:pt x="426" y="103"/>
                  </a:lnTo>
                  <a:lnTo>
                    <a:pt x="423" y="103"/>
                  </a:lnTo>
                  <a:lnTo>
                    <a:pt x="422" y="103"/>
                  </a:lnTo>
                  <a:lnTo>
                    <a:pt x="420" y="103"/>
                  </a:lnTo>
                  <a:lnTo>
                    <a:pt x="419" y="103"/>
                  </a:lnTo>
                  <a:lnTo>
                    <a:pt x="419" y="104"/>
                  </a:lnTo>
                  <a:lnTo>
                    <a:pt x="420" y="104"/>
                  </a:lnTo>
                  <a:lnTo>
                    <a:pt x="422" y="104"/>
                  </a:lnTo>
                  <a:lnTo>
                    <a:pt x="423" y="104"/>
                  </a:lnTo>
                  <a:lnTo>
                    <a:pt x="425" y="104"/>
                  </a:lnTo>
                  <a:lnTo>
                    <a:pt x="426" y="104"/>
                  </a:lnTo>
                  <a:lnTo>
                    <a:pt x="428" y="104"/>
                  </a:lnTo>
                  <a:lnTo>
                    <a:pt x="429" y="104"/>
                  </a:lnTo>
                  <a:lnTo>
                    <a:pt x="430" y="104"/>
                  </a:lnTo>
                  <a:lnTo>
                    <a:pt x="431" y="104"/>
                  </a:lnTo>
                  <a:lnTo>
                    <a:pt x="434" y="103"/>
                  </a:lnTo>
                  <a:lnTo>
                    <a:pt x="435" y="103"/>
                  </a:lnTo>
                  <a:lnTo>
                    <a:pt x="435" y="101"/>
                  </a:lnTo>
                  <a:lnTo>
                    <a:pt x="436" y="101"/>
                  </a:lnTo>
                  <a:lnTo>
                    <a:pt x="436" y="103"/>
                  </a:lnTo>
                  <a:lnTo>
                    <a:pt x="436" y="101"/>
                  </a:lnTo>
                  <a:lnTo>
                    <a:pt x="437" y="101"/>
                  </a:lnTo>
                  <a:lnTo>
                    <a:pt x="440" y="101"/>
                  </a:lnTo>
                  <a:lnTo>
                    <a:pt x="441" y="101"/>
                  </a:lnTo>
                  <a:lnTo>
                    <a:pt x="443" y="103"/>
                  </a:lnTo>
                  <a:lnTo>
                    <a:pt x="445" y="101"/>
                  </a:lnTo>
                  <a:lnTo>
                    <a:pt x="447" y="101"/>
                  </a:lnTo>
                  <a:lnTo>
                    <a:pt x="448" y="101"/>
                  </a:lnTo>
                  <a:lnTo>
                    <a:pt x="453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4" y="99"/>
                  </a:lnTo>
                  <a:lnTo>
                    <a:pt x="454" y="101"/>
                  </a:lnTo>
                  <a:lnTo>
                    <a:pt x="456" y="101"/>
                  </a:lnTo>
                  <a:lnTo>
                    <a:pt x="457" y="99"/>
                  </a:lnTo>
                  <a:lnTo>
                    <a:pt x="458" y="99"/>
                  </a:lnTo>
                  <a:lnTo>
                    <a:pt x="458" y="101"/>
                  </a:lnTo>
                  <a:lnTo>
                    <a:pt x="460" y="101"/>
                  </a:lnTo>
                  <a:lnTo>
                    <a:pt x="462" y="101"/>
                  </a:lnTo>
                  <a:lnTo>
                    <a:pt x="463" y="101"/>
                  </a:lnTo>
                  <a:lnTo>
                    <a:pt x="464" y="101"/>
                  </a:lnTo>
                  <a:lnTo>
                    <a:pt x="465" y="101"/>
                  </a:lnTo>
                  <a:lnTo>
                    <a:pt x="466" y="103"/>
                  </a:lnTo>
                  <a:lnTo>
                    <a:pt x="468" y="103"/>
                  </a:lnTo>
                  <a:lnTo>
                    <a:pt x="470" y="103"/>
                  </a:lnTo>
                  <a:lnTo>
                    <a:pt x="471" y="103"/>
                  </a:lnTo>
                  <a:lnTo>
                    <a:pt x="473" y="103"/>
                  </a:lnTo>
                  <a:lnTo>
                    <a:pt x="476" y="103"/>
                  </a:lnTo>
                  <a:lnTo>
                    <a:pt x="481" y="103"/>
                  </a:lnTo>
                  <a:lnTo>
                    <a:pt x="485" y="103"/>
                  </a:lnTo>
                  <a:lnTo>
                    <a:pt x="487" y="103"/>
                  </a:lnTo>
                  <a:lnTo>
                    <a:pt x="488" y="103"/>
                  </a:lnTo>
                  <a:lnTo>
                    <a:pt x="490" y="103"/>
                  </a:lnTo>
                  <a:lnTo>
                    <a:pt x="488" y="103"/>
                  </a:lnTo>
                  <a:lnTo>
                    <a:pt x="488" y="104"/>
                  </a:lnTo>
                  <a:lnTo>
                    <a:pt x="487" y="104"/>
                  </a:lnTo>
                  <a:lnTo>
                    <a:pt x="485" y="104"/>
                  </a:lnTo>
                  <a:lnTo>
                    <a:pt x="483" y="104"/>
                  </a:lnTo>
                  <a:lnTo>
                    <a:pt x="482" y="106"/>
                  </a:lnTo>
                  <a:lnTo>
                    <a:pt x="481" y="104"/>
                  </a:lnTo>
                  <a:lnTo>
                    <a:pt x="481" y="106"/>
                  </a:lnTo>
                  <a:lnTo>
                    <a:pt x="481" y="104"/>
                  </a:lnTo>
                  <a:lnTo>
                    <a:pt x="480" y="104"/>
                  </a:lnTo>
                  <a:lnTo>
                    <a:pt x="480" y="106"/>
                  </a:lnTo>
                  <a:lnTo>
                    <a:pt x="481" y="106"/>
                  </a:lnTo>
                  <a:lnTo>
                    <a:pt x="480" y="106"/>
                  </a:lnTo>
                  <a:lnTo>
                    <a:pt x="479" y="106"/>
                  </a:lnTo>
                  <a:lnTo>
                    <a:pt x="479" y="104"/>
                  </a:lnTo>
                  <a:lnTo>
                    <a:pt x="479" y="106"/>
                  </a:lnTo>
                  <a:lnTo>
                    <a:pt x="476" y="106"/>
                  </a:lnTo>
                  <a:lnTo>
                    <a:pt x="479" y="106"/>
                  </a:lnTo>
                  <a:lnTo>
                    <a:pt x="476" y="106"/>
                  </a:lnTo>
                  <a:lnTo>
                    <a:pt x="475" y="106"/>
                  </a:lnTo>
                  <a:lnTo>
                    <a:pt x="479" y="106"/>
                  </a:lnTo>
                  <a:lnTo>
                    <a:pt x="480" y="106"/>
                  </a:lnTo>
                  <a:lnTo>
                    <a:pt x="480" y="107"/>
                  </a:lnTo>
                  <a:lnTo>
                    <a:pt x="479" y="107"/>
                  </a:lnTo>
                  <a:lnTo>
                    <a:pt x="476" y="107"/>
                  </a:lnTo>
                  <a:lnTo>
                    <a:pt x="475" y="107"/>
                  </a:lnTo>
                  <a:lnTo>
                    <a:pt x="475" y="106"/>
                  </a:lnTo>
                  <a:lnTo>
                    <a:pt x="474" y="106"/>
                  </a:lnTo>
                  <a:lnTo>
                    <a:pt x="475" y="106"/>
                  </a:lnTo>
                  <a:lnTo>
                    <a:pt x="475" y="107"/>
                  </a:lnTo>
                  <a:lnTo>
                    <a:pt x="474" y="107"/>
                  </a:lnTo>
                  <a:lnTo>
                    <a:pt x="471" y="107"/>
                  </a:lnTo>
                  <a:lnTo>
                    <a:pt x="468" y="107"/>
                  </a:lnTo>
                  <a:lnTo>
                    <a:pt x="470" y="107"/>
                  </a:lnTo>
                  <a:lnTo>
                    <a:pt x="471" y="107"/>
                  </a:lnTo>
                  <a:lnTo>
                    <a:pt x="471" y="108"/>
                  </a:lnTo>
                  <a:lnTo>
                    <a:pt x="470" y="108"/>
                  </a:lnTo>
                  <a:lnTo>
                    <a:pt x="471" y="108"/>
                  </a:lnTo>
                  <a:lnTo>
                    <a:pt x="470" y="109"/>
                  </a:lnTo>
                  <a:lnTo>
                    <a:pt x="468" y="109"/>
                  </a:lnTo>
                  <a:lnTo>
                    <a:pt x="466" y="109"/>
                  </a:lnTo>
                  <a:lnTo>
                    <a:pt x="466" y="108"/>
                  </a:lnTo>
                  <a:lnTo>
                    <a:pt x="465" y="108"/>
                  </a:lnTo>
                  <a:lnTo>
                    <a:pt x="464" y="108"/>
                  </a:lnTo>
                  <a:lnTo>
                    <a:pt x="463" y="108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5" y="112"/>
                  </a:lnTo>
                  <a:lnTo>
                    <a:pt x="464" y="112"/>
                  </a:lnTo>
                  <a:lnTo>
                    <a:pt x="464" y="109"/>
                  </a:lnTo>
                  <a:lnTo>
                    <a:pt x="463" y="109"/>
                  </a:lnTo>
                  <a:lnTo>
                    <a:pt x="463" y="112"/>
                  </a:lnTo>
                  <a:lnTo>
                    <a:pt x="462" y="112"/>
                  </a:lnTo>
                  <a:lnTo>
                    <a:pt x="460" y="112"/>
                  </a:lnTo>
                  <a:lnTo>
                    <a:pt x="462" y="112"/>
                  </a:lnTo>
                  <a:lnTo>
                    <a:pt x="460" y="112"/>
                  </a:lnTo>
                  <a:lnTo>
                    <a:pt x="458" y="112"/>
                  </a:lnTo>
                  <a:lnTo>
                    <a:pt x="458" y="109"/>
                  </a:lnTo>
                  <a:lnTo>
                    <a:pt x="458" y="112"/>
                  </a:lnTo>
                  <a:lnTo>
                    <a:pt x="460" y="112"/>
                  </a:lnTo>
                  <a:lnTo>
                    <a:pt x="458" y="112"/>
                  </a:lnTo>
                  <a:lnTo>
                    <a:pt x="457" y="113"/>
                  </a:lnTo>
                  <a:lnTo>
                    <a:pt x="458" y="113"/>
                  </a:lnTo>
                  <a:lnTo>
                    <a:pt x="457" y="113"/>
                  </a:lnTo>
                  <a:lnTo>
                    <a:pt x="456" y="113"/>
                  </a:lnTo>
                  <a:lnTo>
                    <a:pt x="454" y="112"/>
                  </a:lnTo>
                  <a:lnTo>
                    <a:pt x="454" y="113"/>
                  </a:lnTo>
                  <a:lnTo>
                    <a:pt x="454" y="112"/>
                  </a:lnTo>
                  <a:lnTo>
                    <a:pt x="454" y="113"/>
                  </a:lnTo>
                  <a:lnTo>
                    <a:pt x="453" y="113"/>
                  </a:lnTo>
                  <a:lnTo>
                    <a:pt x="452" y="113"/>
                  </a:lnTo>
                  <a:lnTo>
                    <a:pt x="454" y="113"/>
                  </a:lnTo>
                  <a:lnTo>
                    <a:pt x="454" y="114"/>
                  </a:lnTo>
                  <a:lnTo>
                    <a:pt x="453" y="114"/>
                  </a:lnTo>
                  <a:lnTo>
                    <a:pt x="454" y="114"/>
                  </a:lnTo>
                  <a:lnTo>
                    <a:pt x="453" y="114"/>
                  </a:lnTo>
                  <a:lnTo>
                    <a:pt x="452" y="114"/>
                  </a:lnTo>
                  <a:lnTo>
                    <a:pt x="452" y="115"/>
                  </a:lnTo>
                  <a:lnTo>
                    <a:pt x="449" y="115"/>
                  </a:lnTo>
                  <a:lnTo>
                    <a:pt x="449" y="114"/>
                  </a:lnTo>
                  <a:lnTo>
                    <a:pt x="448" y="114"/>
                  </a:lnTo>
                  <a:lnTo>
                    <a:pt x="447" y="114"/>
                  </a:lnTo>
                  <a:lnTo>
                    <a:pt x="448" y="114"/>
                  </a:lnTo>
                  <a:lnTo>
                    <a:pt x="448" y="115"/>
                  </a:lnTo>
                  <a:lnTo>
                    <a:pt x="447" y="115"/>
                  </a:lnTo>
                  <a:lnTo>
                    <a:pt x="448" y="115"/>
                  </a:lnTo>
                  <a:lnTo>
                    <a:pt x="447" y="115"/>
                  </a:lnTo>
                  <a:lnTo>
                    <a:pt x="446" y="115"/>
                  </a:lnTo>
                  <a:lnTo>
                    <a:pt x="447" y="116"/>
                  </a:lnTo>
                  <a:lnTo>
                    <a:pt x="446" y="116"/>
                  </a:lnTo>
                  <a:lnTo>
                    <a:pt x="445" y="116"/>
                  </a:lnTo>
                  <a:lnTo>
                    <a:pt x="446" y="116"/>
                  </a:lnTo>
                  <a:lnTo>
                    <a:pt x="445" y="116"/>
                  </a:lnTo>
                  <a:lnTo>
                    <a:pt x="443" y="118"/>
                  </a:lnTo>
                  <a:lnTo>
                    <a:pt x="441" y="118"/>
                  </a:lnTo>
                  <a:lnTo>
                    <a:pt x="440" y="118"/>
                  </a:lnTo>
                  <a:lnTo>
                    <a:pt x="439" y="118"/>
                  </a:lnTo>
                  <a:lnTo>
                    <a:pt x="440" y="118"/>
                  </a:lnTo>
                  <a:lnTo>
                    <a:pt x="439" y="118"/>
                  </a:lnTo>
                  <a:lnTo>
                    <a:pt x="437" y="120"/>
                  </a:lnTo>
                  <a:lnTo>
                    <a:pt x="437" y="118"/>
                  </a:lnTo>
                  <a:lnTo>
                    <a:pt x="436" y="118"/>
                  </a:lnTo>
                  <a:lnTo>
                    <a:pt x="436" y="120"/>
                  </a:lnTo>
                  <a:lnTo>
                    <a:pt x="435" y="120"/>
                  </a:lnTo>
                  <a:lnTo>
                    <a:pt x="435" y="118"/>
                  </a:lnTo>
                  <a:lnTo>
                    <a:pt x="434" y="120"/>
                  </a:lnTo>
                  <a:lnTo>
                    <a:pt x="431" y="120"/>
                  </a:lnTo>
                  <a:lnTo>
                    <a:pt x="430" y="120"/>
                  </a:lnTo>
                  <a:lnTo>
                    <a:pt x="429" y="120"/>
                  </a:lnTo>
                  <a:lnTo>
                    <a:pt x="428" y="120"/>
                  </a:lnTo>
                  <a:lnTo>
                    <a:pt x="429" y="120"/>
                  </a:lnTo>
                  <a:lnTo>
                    <a:pt x="429" y="121"/>
                  </a:lnTo>
                  <a:lnTo>
                    <a:pt x="428" y="121"/>
                  </a:lnTo>
                  <a:lnTo>
                    <a:pt x="426" y="121"/>
                  </a:lnTo>
                  <a:lnTo>
                    <a:pt x="425" y="120"/>
                  </a:lnTo>
                  <a:lnTo>
                    <a:pt x="426" y="120"/>
                  </a:lnTo>
                  <a:lnTo>
                    <a:pt x="425" y="120"/>
                  </a:lnTo>
                  <a:lnTo>
                    <a:pt x="423" y="120"/>
                  </a:lnTo>
                  <a:lnTo>
                    <a:pt x="423" y="121"/>
                  </a:lnTo>
                  <a:lnTo>
                    <a:pt x="422" y="121"/>
                  </a:lnTo>
                  <a:lnTo>
                    <a:pt x="425" y="121"/>
                  </a:lnTo>
                  <a:lnTo>
                    <a:pt x="423" y="121"/>
                  </a:lnTo>
                  <a:lnTo>
                    <a:pt x="422" y="121"/>
                  </a:lnTo>
                  <a:lnTo>
                    <a:pt x="420" y="121"/>
                  </a:lnTo>
                  <a:lnTo>
                    <a:pt x="420" y="120"/>
                  </a:lnTo>
                  <a:lnTo>
                    <a:pt x="419" y="120"/>
                  </a:lnTo>
                  <a:lnTo>
                    <a:pt x="419" y="121"/>
                  </a:lnTo>
                  <a:lnTo>
                    <a:pt x="418" y="121"/>
                  </a:lnTo>
                  <a:lnTo>
                    <a:pt x="417" y="121"/>
                  </a:lnTo>
                  <a:lnTo>
                    <a:pt x="414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2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8" y="123"/>
                  </a:lnTo>
                  <a:lnTo>
                    <a:pt x="407" y="123"/>
                  </a:lnTo>
                  <a:lnTo>
                    <a:pt x="407" y="124"/>
                  </a:lnTo>
                  <a:lnTo>
                    <a:pt x="405" y="123"/>
                  </a:lnTo>
                  <a:lnTo>
                    <a:pt x="405" y="124"/>
                  </a:lnTo>
                  <a:lnTo>
                    <a:pt x="403" y="124"/>
                  </a:lnTo>
                  <a:lnTo>
                    <a:pt x="402" y="124"/>
                  </a:lnTo>
                  <a:lnTo>
                    <a:pt x="403" y="124"/>
                  </a:lnTo>
                  <a:lnTo>
                    <a:pt x="402" y="124"/>
                  </a:lnTo>
                  <a:lnTo>
                    <a:pt x="401" y="124"/>
                  </a:lnTo>
                  <a:lnTo>
                    <a:pt x="400" y="124"/>
                  </a:lnTo>
                  <a:lnTo>
                    <a:pt x="400" y="123"/>
                  </a:lnTo>
                  <a:lnTo>
                    <a:pt x="399" y="123"/>
                  </a:lnTo>
                  <a:lnTo>
                    <a:pt x="396" y="123"/>
                  </a:lnTo>
                  <a:lnTo>
                    <a:pt x="396" y="124"/>
                  </a:lnTo>
                  <a:lnTo>
                    <a:pt x="395" y="124"/>
                  </a:lnTo>
                  <a:lnTo>
                    <a:pt x="394" y="124"/>
                  </a:lnTo>
                  <a:lnTo>
                    <a:pt x="395" y="124"/>
                  </a:lnTo>
                  <a:lnTo>
                    <a:pt x="395" y="125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2" y="125"/>
                  </a:lnTo>
                  <a:lnTo>
                    <a:pt x="392" y="124"/>
                  </a:lnTo>
                  <a:lnTo>
                    <a:pt x="390" y="124"/>
                  </a:lnTo>
                  <a:lnTo>
                    <a:pt x="388" y="124"/>
                  </a:lnTo>
                  <a:lnTo>
                    <a:pt x="391" y="124"/>
                  </a:lnTo>
                  <a:lnTo>
                    <a:pt x="391" y="125"/>
                  </a:lnTo>
                  <a:lnTo>
                    <a:pt x="392" y="125"/>
                  </a:lnTo>
                  <a:lnTo>
                    <a:pt x="391" y="125"/>
                  </a:lnTo>
                  <a:lnTo>
                    <a:pt x="390" y="125"/>
                  </a:lnTo>
                  <a:lnTo>
                    <a:pt x="391" y="125"/>
                  </a:lnTo>
                  <a:lnTo>
                    <a:pt x="390" y="125"/>
                  </a:lnTo>
                  <a:lnTo>
                    <a:pt x="388" y="125"/>
                  </a:lnTo>
                  <a:lnTo>
                    <a:pt x="386" y="125"/>
                  </a:lnTo>
                  <a:lnTo>
                    <a:pt x="386" y="126"/>
                  </a:lnTo>
                  <a:lnTo>
                    <a:pt x="385" y="126"/>
                  </a:lnTo>
                  <a:lnTo>
                    <a:pt x="384" y="125"/>
                  </a:lnTo>
                  <a:lnTo>
                    <a:pt x="384" y="126"/>
                  </a:lnTo>
                  <a:lnTo>
                    <a:pt x="384" y="125"/>
                  </a:lnTo>
                  <a:lnTo>
                    <a:pt x="383" y="125"/>
                  </a:lnTo>
                  <a:lnTo>
                    <a:pt x="382" y="125"/>
                  </a:lnTo>
                  <a:lnTo>
                    <a:pt x="383" y="125"/>
                  </a:lnTo>
                  <a:lnTo>
                    <a:pt x="382" y="125"/>
                  </a:lnTo>
                  <a:lnTo>
                    <a:pt x="380" y="125"/>
                  </a:lnTo>
                  <a:lnTo>
                    <a:pt x="382" y="125"/>
                  </a:lnTo>
                  <a:lnTo>
                    <a:pt x="380" y="125"/>
                  </a:lnTo>
                  <a:lnTo>
                    <a:pt x="378" y="125"/>
                  </a:lnTo>
                  <a:lnTo>
                    <a:pt x="378" y="124"/>
                  </a:lnTo>
                  <a:lnTo>
                    <a:pt x="377" y="124"/>
                  </a:lnTo>
                  <a:lnTo>
                    <a:pt x="378" y="124"/>
                  </a:lnTo>
                  <a:lnTo>
                    <a:pt x="380" y="124"/>
                  </a:lnTo>
                  <a:lnTo>
                    <a:pt x="376" y="124"/>
                  </a:lnTo>
                  <a:lnTo>
                    <a:pt x="374" y="123"/>
                  </a:lnTo>
                  <a:lnTo>
                    <a:pt x="374" y="121"/>
                  </a:lnTo>
                  <a:lnTo>
                    <a:pt x="373" y="121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3" y="120"/>
                  </a:lnTo>
                  <a:lnTo>
                    <a:pt x="372" y="120"/>
                  </a:lnTo>
                  <a:lnTo>
                    <a:pt x="372" y="121"/>
                  </a:lnTo>
                  <a:lnTo>
                    <a:pt x="369" y="121"/>
                  </a:lnTo>
                  <a:lnTo>
                    <a:pt x="369" y="123"/>
                  </a:lnTo>
                  <a:lnTo>
                    <a:pt x="372" y="123"/>
                  </a:lnTo>
                  <a:lnTo>
                    <a:pt x="373" y="123"/>
                  </a:lnTo>
                  <a:lnTo>
                    <a:pt x="373" y="124"/>
                  </a:lnTo>
                  <a:lnTo>
                    <a:pt x="374" y="124"/>
                  </a:lnTo>
                  <a:lnTo>
                    <a:pt x="373" y="124"/>
                  </a:lnTo>
                  <a:lnTo>
                    <a:pt x="369" y="124"/>
                  </a:lnTo>
                  <a:lnTo>
                    <a:pt x="372" y="124"/>
                  </a:lnTo>
                  <a:lnTo>
                    <a:pt x="373" y="125"/>
                  </a:lnTo>
                  <a:lnTo>
                    <a:pt x="374" y="125"/>
                  </a:lnTo>
                  <a:lnTo>
                    <a:pt x="374" y="126"/>
                  </a:lnTo>
                  <a:lnTo>
                    <a:pt x="374" y="125"/>
                  </a:lnTo>
                  <a:lnTo>
                    <a:pt x="373" y="125"/>
                  </a:lnTo>
                  <a:lnTo>
                    <a:pt x="373" y="126"/>
                  </a:lnTo>
                  <a:lnTo>
                    <a:pt x="373" y="127"/>
                  </a:lnTo>
                  <a:lnTo>
                    <a:pt x="372" y="127"/>
                  </a:lnTo>
                  <a:lnTo>
                    <a:pt x="373" y="127"/>
                  </a:lnTo>
                  <a:lnTo>
                    <a:pt x="372" y="127"/>
                  </a:lnTo>
                  <a:lnTo>
                    <a:pt x="369" y="127"/>
                  </a:lnTo>
                  <a:lnTo>
                    <a:pt x="368" y="127"/>
                  </a:lnTo>
                  <a:lnTo>
                    <a:pt x="367" y="127"/>
                  </a:lnTo>
                  <a:lnTo>
                    <a:pt x="366" y="130"/>
                  </a:lnTo>
                  <a:lnTo>
                    <a:pt x="365" y="130"/>
                  </a:lnTo>
                  <a:lnTo>
                    <a:pt x="363" y="130"/>
                  </a:lnTo>
                  <a:lnTo>
                    <a:pt x="363" y="131"/>
                  </a:lnTo>
                  <a:lnTo>
                    <a:pt x="361" y="131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0" y="131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7" y="133"/>
                  </a:lnTo>
                  <a:lnTo>
                    <a:pt x="356" y="133"/>
                  </a:lnTo>
                  <a:lnTo>
                    <a:pt x="355" y="133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5" y="135"/>
                  </a:lnTo>
                  <a:lnTo>
                    <a:pt x="354" y="135"/>
                  </a:lnTo>
                  <a:lnTo>
                    <a:pt x="354" y="136"/>
                  </a:lnTo>
                  <a:lnTo>
                    <a:pt x="354" y="135"/>
                  </a:lnTo>
                  <a:lnTo>
                    <a:pt x="355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4" y="136"/>
                  </a:lnTo>
                  <a:lnTo>
                    <a:pt x="354" y="138"/>
                  </a:lnTo>
                  <a:lnTo>
                    <a:pt x="351" y="138"/>
                  </a:lnTo>
                  <a:lnTo>
                    <a:pt x="350" y="138"/>
                  </a:lnTo>
                  <a:lnTo>
                    <a:pt x="349" y="138"/>
                  </a:lnTo>
                  <a:lnTo>
                    <a:pt x="350" y="138"/>
                  </a:lnTo>
                  <a:lnTo>
                    <a:pt x="351" y="138"/>
                  </a:lnTo>
                  <a:lnTo>
                    <a:pt x="350" y="138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8" y="139"/>
                  </a:lnTo>
                  <a:lnTo>
                    <a:pt x="349" y="139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1"/>
                  </a:lnTo>
                  <a:lnTo>
                    <a:pt x="346" y="141"/>
                  </a:lnTo>
                  <a:lnTo>
                    <a:pt x="346" y="142"/>
                  </a:lnTo>
                  <a:lnTo>
                    <a:pt x="346" y="141"/>
                  </a:lnTo>
                  <a:lnTo>
                    <a:pt x="346" y="142"/>
                  </a:lnTo>
                  <a:lnTo>
                    <a:pt x="345" y="142"/>
                  </a:lnTo>
                  <a:lnTo>
                    <a:pt x="345" y="143"/>
                  </a:lnTo>
                  <a:lnTo>
                    <a:pt x="343" y="143"/>
                  </a:lnTo>
                  <a:lnTo>
                    <a:pt x="343" y="142"/>
                  </a:lnTo>
                  <a:lnTo>
                    <a:pt x="342" y="143"/>
                  </a:lnTo>
                  <a:lnTo>
                    <a:pt x="342" y="142"/>
                  </a:lnTo>
                  <a:lnTo>
                    <a:pt x="342" y="141"/>
                  </a:lnTo>
                  <a:lnTo>
                    <a:pt x="342" y="142"/>
                  </a:lnTo>
                  <a:lnTo>
                    <a:pt x="340" y="142"/>
                  </a:lnTo>
                  <a:lnTo>
                    <a:pt x="342" y="142"/>
                  </a:lnTo>
                  <a:lnTo>
                    <a:pt x="342" y="143"/>
                  </a:lnTo>
                  <a:lnTo>
                    <a:pt x="340" y="143"/>
                  </a:lnTo>
                  <a:lnTo>
                    <a:pt x="342" y="143"/>
                  </a:lnTo>
                  <a:lnTo>
                    <a:pt x="340" y="143"/>
                  </a:lnTo>
                  <a:lnTo>
                    <a:pt x="340" y="144"/>
                  </a:lnTo>
                  <a:lnTo>
                    <a:pt x="339" y="144"/>
                  </a:lnTo>
                  <a:lnTo>
                    <a:pt x="338" y="144"/>
                  </a:lnTo>
                  <a:lnTo>
                    <a:pt x="339" y="144"/>
                  </a:lnTo>
                  <a:lnTo>
                    <a:pt x="339" y="147"/>
                  </a:lnTo>
                  <a:lnTo>
                    <a:pt x="338" y="147"/>
                  </a:lnTo>
                  <a:lnTo>
                    <a:pt x="338" y="144"/>
                  </a:lnTo>
                  <a:lnTo>
                    <a:pt x="338" y="147"/>
                  </a:lnTo>
                  <a:lnTo>
                    <a:pt x="337" y="147"/>
                  </a:lnTo>
                  <a:lnTo>
                    <a:pt x="334" y="147"/>
                  </a:lnTo>
                  <a:lnTo>
                    <a:pt x="333" y="147"/>
                  </a:lnTo>
                  <a:lnTo>
                    <a:pt x="332" y="147"/>
                  </a:lnTo>
                  <a:lnTo>
                    <a:pt x="333" y="147"/>
                  </a:lnTo>
                  <a:lnTo>
                    <a:pt x="333" y="144"/>
                  </a:lnTo>
                  <a:lnTo>
                    <a:pt x="332" y="144"/>
                  </a:lnTo>
                  <a:lnTo>
                    <a:pt x="332" y="147"/>
                  </a:lnTo>
                  <a:lnTo>
                    <a:pt x="333" y="148"/>
                  </a:lnTo>
                  <a:lnTo>
                    <a:pt x="332" y="148"/>
                  </a:lnTo>
                  <a:lnTo>
                    <a:pt x="331" y="148"/>
                  </a:lnTo>
                  <a:lnTo>
                    <a:pt x="329" y="147"/>
                  </a:lnTo>
                  <a:lnTo>
                    <a:pt x="328" y="147"/>
                  </a:lnTo>
                  <a:lnTo>
                    <a:pt x="327" y="147"/>
                  </a:lnTo>
                  <a:lnTo>
                    <a:pt x="327" y="144"/>
                  </a:lnTo>
                  <a:lnTo>
                    <a:pt x="325" y="144"/>
                  </a:lnTo>
                  <a:lnTo>
                    <a:pt x="327" y="144"/>
                  </a:lnTo>
                  <a:lnTo>
                    <a:pt x="325" y="144"/>
                  </a:lnTo>
                  <a:lnTo>
                    <a:pt x="325" y="147"/>
                  </a:lnTo>
                  <a:lnTo>
                    <a:pt x="327" y="147"/>
                  </a:lnTo>
                  <a:lnTo>
                    <a:pt x="325" y="148"/>
                  </a:lnTo>
                  <a:lnTo>
                    <a:pt x="327" y="148"/>
                  </a:lnTo>
                  <a:lnTo>
                    <a:pt x="328" y="148"/>
                  </a:lnTo>
                  <a:lnTo>
                    <a:pt x="327" y="148"/>
                  </a:lnTo>
                  <a:lnTo>
                    <a:pt x="327" y="149"/>
                  </a:lnTo>
                  <a:lnTo>
                    <a:pt x="327" y="148"/>
                  </a:lnTo>
                  <a:lnTo>
                    <a:pt x="325" y="148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3" y="150"/>
                  </a:lnTo>
                  <a:lnTo>
                    <a:pt x="322" y="150"/>
                  </a:lnTo>
                  <a:lnTo>
                    <a:pt x="321" y="150"/>
                  </a:lnTo>
                  <a:lnTo>
                    <a:pt x="321" y="152"/>
                  </a:lnTo>
                  <a:lnTo>
                    <a:pt x="320" y="152"/>
                  </a:lnTo>
                  <a:lnTo>
                    <a:pt x="320" y="150"/>
                  </a:lnTo>
                  <a:lnTo>
                    <a:pt x="320" y="152"/>
                  </a:lnTo>
                  <a:lnTo>
                    <a:pt x="320" y="150"/>
                  </a:lnTo>
                  <a:lnTo>
                    <a:pt x="319" y="150"/>
                  </a:lnTo>
                  <a:lnTo>
                    <a:pt x="320" y="150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6" y="152"/>
                  </a:lnTo>
                  <a:lnTo>
                    <a:pt x="316" y="150"/>
                  </a:lnTo>
                  <a:lnTo>
                    <a:pt x="319" y="150"/>
                  </a:lnTo>
                  <a:lnTo>
                    <a:pt x="319" y="149"/>
                  </a:lnTo>
                  <a:lnTo>
                    <a:pt x="316" y="149"/>
                  </a:lnTo>
                  <a:lnTo>
                    <a:pt x="315" y="149"/>
                  </a:lnTo>
                  <a:lnTo>
                    <a:pt x="315" y="150"/>
                  </a:lnTo>
                  <a:lnTo>
                    <a:pt x="316" y="150"/>
                  </a:lnTo>
                  <a:lnTo>
                    <a:pt x="315" y="150"/>
                  </a:lnTo>
                  <a:lnTo>
                    <a:pt x="314" y="150"/>
                  </a:lnTo>
                  <a:lnTo>
                    <a:pt x="312" y="152"/>
                  </a:lnTo>
                  <a:lnTo>
                    <a:pt x="311" y="152"/>
                  </a:lnTo>
                  <a:lnTo>
                    <a:pt x="312" y="152"/>
                  </a:lnTo>
                  <a:lnTo>
                    <a:pt x="311" y="152"/>
                  </a:lnTo>
                  <a:lnTo>
                    <a:pt x="310" y="152"/>
                  </a:lnTo>
                  <a:lnTo>
                    <a:pt x="310" y="150"/>
                  </a:lnTo>
                  <a:lnTo>
                    <a:pt x="310" y="149"/>
                  </a:lnTo>
                  <a:lnTo>
                    <a:pt x="310" y="150"/>
                  </a:lnTo>
                  <a:lnTo>
                    <a:pt x="308" y="150"/>
                  </a:lnTo>
                  <a:lnTo>
                    <a:pt x="308" y="152"/>
                  </a:lnTo>
                  <a:lnTo>
                    <a:pt x="306" y="152"/>
                  </a:lnTo>
                  <a:lnTo>
                    <a:pt x="308" y="152"/>
                  </a:lnTo>
                  <a:lnTo>
                    <a:pt x="308" y="153"/>
                  </a:lnTo>
                  <a:lnTo>
                    <a:pt x="306" y="153"/>
                  </a:lnTo>
                  <a:lnTo>
                    <a:pt x="306" y="152"/>
                  </a:lnTo>
                  <a:lnTo>
                    <a:pt x="306" y="153"/>
                  </a:lnTo>
                  <a:lnTo>
                    <a:pt x="308" y="153"/>
                  </a:lnTo>
                  <a:lnTo>
                    <a:pt x="306" y="153"/>
                  </a:lnTo>
                  <a:lnTo>
                    <a:pt x="304" y="152"/>
                  </a:lnTo>
                  <a:lnTo>
                    <a:pt x="303" y="152"/>
                  </a:lnTo>
                  <a:lnTo>
                    <a:pt x="303" y="150"/>
                  </a:lnTo>
                  <a:lnTo>
                    <a:pt x="303" y="152"/>
                  </a:lnTo>
                  <a:lnTo>
                    <a:pt x="302" y="152"/>
                  </a:lnTo>
                  <a:lnTo>
                    <a:pt x="300" y="152"/>
                  </a:lnTo>
                  <a:lnTo>
                    <a:pt x="302" y="152"/>
                  </a:lnTo>
                  <a:lnTo>
                    <a:pt x="302" y="150"/>
                  </a:lnTo>
                  <a:lnTo>
                    <a:pt x="303" y="150"/>
                  </a:lnTo>
                  <a:lnTo>
                    <a:pt x="302" y="150"/>
                  </a:lnTo>
                  <a:lnTo>
                    <a:pt x="303" y="149"/>
                  </a:lnTo>
                  <a:lnTo>
                    <a:pt x="304" y="149"/>
                  </a:lnTo>
                  <a:lnTo>
                    <a:pt x="303" y="149"/>
                  </a:lnTo>
                  <a:lnTo>
                    <a:pt x="304" y="149"/>
                  </a:lnTo>
                  <a:lnTo>
                    <a:pt x="305" y="149"/>
                  </a:lnTo>
                  <a:lnTo>
                    <a:pt x="305" y="148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0" y="147"/>
                  </a:lnTo>
                  <a:lnTo>
                    <a:pt x="306" y="147"/>
                  </a:lnTo>
                  <a:lnTo>
                    <a:pt x="305" y="147"/>
                  </a:lnTo>
                  <a:lnTo>
                    <a:pt x="304" y="147"/>
                  </a:lnTo>
                  <a:lnTo>
                    <a:pt x="303" y="147"/>
                  </a:lnTo>
                  <a:lnTo>
                    <a:pt x="303" y="144"/>
                  </a:lnTo>
                  <a:lnTo>
                    <a:pt x="303" y="147"/>
                  </a:lnTo>
                  <a:lnTo>
                    <a:pt x="302" y="147"/>
                  </a:lnTo>
                  <a:lnTo>
                    <a:pt x="300" y="147"/>
                  </a:lnTo>
                  <a:lnTo>
                    <a:pt x="298" y="147"/>
                  </a:lnTo>
                  <a:lnTo>
                    <a:pt x="303" y="147"/>
                  </a:lnTo>
                  <a:lnTo>
                    <a:pt x="304" y="148"/>
                  </a:lnTo>
                  <a:lnTo>
                    <a:pt x="303" y="148"/>
                  </a:lnTo>
                  <a:lnTo>
                    <a:pt x="302" y="148"/>
                  </a:lnTo>
                  <a:lnTo>
                    <a:pt x="300" y="148"/>
                  </a:lnTo>
                  <a:lnTo>
                    <a:pt x="302" y="148"/>
                  </a:lnTo>
                  <a:lnTo>
                    <a:pt x="302" y="149"/>
                  </a:lnTo>
                  <a:lnTo>
                    <a:pt x="300" y="149"/>
                  </a:lnTo>
                  <a:lnTo>
                    <a:pt x="298" y="149"/>
                  </a:lnTo>
                  <a:lnTo>
                    <a:pt x="300" y="149"/>
                  </a:lnTo>
                  <a:lnTo>
                    <a:pt x="300" y="150"/>
                  </a:lnTo>
                  <a:lnTo>
                    <a:pt x="298" y="150"/>
                  </a:lnTo>
                  <a:lnTo>
                    <a:pt x="298" y="152"/>
                  </a:lnTo>
                  <a:lnTo>
                    <a:pt x="298" y="150"/>
                  </a:lnTo>
                  <a:lnTo>
                    <a:pt x="297" y="150"/>
                  </a:lnTo>
                  <a:lnTo>
                    <a:pt x="297" y="152"/>
                  </a:lnTo>
                  <a:lnTo>
                    <a:pt x="295" y="152"/>
                  </a:lnTo>
                  <a:lnTo>
                    <a:pt x="294" y="152"/>
                  </a:lnTo>
                  <a:lnTo>
                    <a:pt x="295" y="150"/>
                  </a:lnTo>
                  <a:lnTo>
                    <a:pt x="294" y="150"/>
                  </a:lnTo>
                  <a:lnTo>
                    <a:pt x="294" y="152"/>
                  </a:lnTo>
                  <a:lnTo>
                    <a:pt x="295" y="152"/>
                  </a:lnTo>
                  <a:lnTo>
                    <a:pt x="297" y="153"/>
                  </a:lnTo>
                  <a:lnTo>
                    <a:pt x="295" y="153"/>
                  </a:lnTo>
                  <a:lnTo>
                    <a:pt x="295" y="154"/>
                  </a:lnTo>
                  <a:lnTo>
                    <a:pt x="294" y="154"/>
                  </a:lnTo>
                  <a:lnTo>
                    <a:pt x="295" y="154"/>
                  </a:lnTo>
                  <a:lnTo>
                    <a:pt x="294" y="154"/>
                  </a:lnTo>
                  <a:lnTo>
                    <a:pt x="293" y="154"/>
                  </a:lnTo>
                  <a:lnTo>
                    <a:pt x="292" y="156"/>
                  </a:lnTo>
                  <a:lnTo>
                    <a:pt x="292" y="154"/>
                  </a:lnTo>
                  <a:lnTo>
                    <a:pt x="293" y="154"/>
                  </a:lnTo>
                  <a:lnTo>
                    <a:pt x="292" y="154"/>
                  </a:lnTo>
                  <a:lnTo>
                    <a:pt x="289" y="154"/>
                  </a:lnTo>
                  <a:lnTo>
                    <a:pt x="288" y="154"/>
                  </a:lnTo>
                  <a:lnTo>
                    <a:pt x="289" y="154"/>
                  </a:lnTo>
                  <a:lnTo>
                    <a:pt x="289" y="156"/>
                  </a:lnTo>
                  <a:lnTo>
                    <a:pt x="288" y="156"/>
                  </a:lnTo>
                  <a:lnTo>
                    <a:pt x="288" y="154"/>
                  </a:lnTo>
                  <a:lnTo>
                    <a:pt x="287" y="154"/>
                  </a:lnTo>
                  <a:lnTo>
                    <a:pt x="287" y="156"/>
                  </a:lnTo>
                  <a:lnTo>
                    <a:pt x="286" y="156"/>
                  </a:lnTo>
                  <a:lnTo>
                    <a:pt x="285" y="156"/>
                  </a:lnTo>
                  <a:lnTo>
                    <a:pt x="286" y="156"/>
                  </a:lnTo>
                  <a:lnTo>
                    <a:pt x="285" y="156"/>
                  </a:lnTo>
                  <a:lnTo>
                    <a:pt x="285" y="154"/>
                  </a:lnTo>
                  <a:lnTo>
                    <a:pt x="283" y="154"/>
                  </a:lnTo>
                  <a:lnTo>
                    <a:pt x="283" y="153"/>
                  </a:lnTo>
                  <a:lnTo>
                    <a:pt x="283" y="154"/>
                  </a:lnTo>
                  <a:lnTo>
                    <a:pt x="285" y="154"/>
                  </a:lnTo>
                  <a:lnTo>
                    <a:pt x="285" y="156"/>
                  </a:lnTo>
                  <a:lnTo>
                    <a:pt x="283" y="156"/>
                  </a:lnTo>
                  <a:lnTo>
                    <a:pt x="283" y="154"/>
                  </a:lnTo>
                  <a:lnTo>
                    <a:pt x="283" y="156"/>
                  </a:lnTo>
                  <a:lnTo>
                    <a:pt x="281" y="156"/>
                  </a:lnTo>
                  <a:lnTo>
                    <a:pt x="281" y="154"/>
                  </a:lnTo>
                  <a:lnTo>
                    <a:pt x="281" y="156"/>
                  </a:lnTo>
                  <a:lnTo>
                    <a:pt x="280" y="156"/>
                  </a:lnTo>
                  <a:lnTo>
                    <a:pt x="280" y="154"/>
                  </a:lnTo>
                  <a:lnTo>
                    <a:pt x="279" y="154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6" y="156"/>
                  </a:lnTo>
                  <a:lnTo>
                    <a:pt x="277" y="156"/>
                  </a:lnTo>
                  <a:lnTo>
                    <a:pt x="276" y="156"/>
                  </a:lnTo>
                  <a:lnTo>
                    <a:pt x="275" y="156"/>
                  </a:lnTo>
                  <a:lnTo>
                    <a:pt x="274" y="156"/>
                  </a:lnTo>
                  <a:lnTo>
                    <a:pt x="271" y="156"/>
                  </a:lnTo>
                  <a:lnTo>
                    <a:pt x="271" y="158"/>
                  </a:lnTo>
                  <a:lnTo>
                    <a:pt x="274" y="158"/>
                  </a:lnTo>
                  <a:lnTo>
                    <a:pt x="275" y="158"/>
                  </a:lnTo>
                  <a:lnTo>
                    <a:pt x="276" y="158"/>
                  </a:lnTo>
                  <a:lnTo>
                    <a:pt x="275" y="158"/>
                  </a:lnTo>
                  <a:lnTo>
                    <a:pt x="275" y="159"/>
                  </a:lnTo>
                  <a:lnTo>
                    <a:pt x="275" y="160"/>
                  </a:lnTo>
                  <a:lnTo>
                    <a:pt x="275" y="159"/>
                  </a:lnTo>
                  <a:lnTo>
                    <a:pt x="276" y="159"/>
                  </a:lnTo>
                  <a:lnTo>
                    <a:pt x="276" y="160"/>
                  </a:lnTo>
                  <a:lnTo>
                    <a:pt x="275" y="160"/>
                  </a:lnTo>
                  <a:lnTo>
                    <a:pt x="274" y="160"/>
                  </a:lnTo>
                  <a:lnTo>
                    <a:pt x="271" y="160"/>
                  </a:lnTo>
                  <a:lnTo>
                    <a:pt x="274" y="160"/>
                  </a:lnTo>
                  <a:lnTo>
                    <a:pt x="274" y="161"/>
                  </a:lnTo>
                  <a:lnTo>
                    <a:pt x="271" y="160"/>
                  </a:lnTo>
                  <a:lnTo>
                    <a:pt x="271" y="161"/>
                  </a:lnTo>
                  <a:lnTo>
                    <a:pt x="274" y="161"/>
                  </a:lnTo>
                  <a:lnTo>
                    <a:pt x="271" y="161"/>
                  </a:lnTo>
                  <a:lnTo>
                    <a:pt x="270" y="161"/>
                  </a:lnTo>
                  <a:lnTo>
                    <a:pt x="270" y="163"/>
                  </a:lnTo>
                  <a:lnTo>
                    <a:pt x="270" y="161"/>
                  </a:lnTo>
                  <a:lnTo>
                    <a:pt x="269" y="161"/>
                  </a:lnTo>
                  <a:lnTo>
                    <a:pt x="269" y="163"/>
                  </a:lnTo>
                  <a:lnTo>
                    <a:pt x="269" y="161"/>
                  </a:lnTo>
                  <a:lnTo>
                    <a:pt x="268" y="161"/>
                  </a:lnTo>
                  <a:lnTo>
                    <a:pt x="268" y="163"/>
                  </a:lnTo>
                  <a:lnTo>
                    <a:pt x="268" y="161"/>
                  </a:lnTo>
                  <a:lnTo>
                    <a:pt x="266" y="161"/>
                  </a:lnTo>
                  <a:lnTo>
                    <a:pt x="265" y="161"/>
                  </a:lnTo>
                  <a:lnTo>
                    <a:pt x="265" y="163"/>
                  </a:lnTo>
                  <a:lnTo>
                    <a:pt x="263" y="163"/>
                  </a:lnTo>
                  <a:lnTo>
                    <a:pt x="263" y="161"/>
                  </a:lnTo>
                  <a:lnTo>
                    <a:pt x="262" y="161"/>
                  </a:lnTo>
                  <a:close/>
                  <a:moveTo>
                    <a:pt x="196" y="230"/>
                  </a:moveTo>
                  <a:lnTo>
                    <a:pt x="195" y="230"/>
                  </a:lnTo>
                  <a:lnTo>
                    <a:pt x="196" y="229"/>
                  </a:lnTo>
                  <a:lnTo>
                    <a:pt x="195" y="229"/>
                  </a:lnTo>
                  <a:lnTo>
                    <a:pt x="195" y="230"/>
                  </a:lnTo>
                  <a:lnTo>
                    <a:pt x="195" y="229"/>
                  </a:lnTo>
                  <a:lnTo>
                    <a:pt x="196" y="228"/>
                  </a:lnTo>
                  <a:lnTo>
                    <a:pt x="197" y="228"/>
                  </a:lnTo>
                  <a:lnTo>
                    <a:pt x="197" y="229"/>
                  </a:lnTo>
                  <a:lnTo>
                    <a:pt x="196" y="230"/>
                  </a:lnTo>
                  <a:lnTo>
                    <a:pt x="196" y="229"/>
                  </a:lnTo>
                  <a:lnTo>
                    <a:pt x="196" y="230"/>
                  </a:lnTo>
                  <a:close/>
                  <a:moveTo>
                    <a:pt x="198" y="229"/>
                  </a:moveTo>
                  <a:lnTo>
                    <a:pt x="197" y="229"/>
                  </a:lnTo>
                  <a:lnTo>
                    <a:pt x="197" y="228"/>
                  </a:lnTo>
                  <a:lnTo>
                    <a:pt x="198" y="228"/>
                  </a:lnTo>
                  <a:lnTo>
                    <a:pt x="198" y="229"/>
                  </a:lnTo>
                  <a:lnTo>
                    <a:pt x="200" y="229"/>
                  </a:lnTo>
                  <a:lnTo>
                    <a:pt x="198" y="229"/>
                  </a:lnTo>
                  <a:close/>
                  <a:moveTo>
                    <a:pt x="185" y="228"/>
                  </a:moveTo>
                  <a:lnTo>
                    <a:pt x="186" y="228"/>
                  </a:lnTo>
                  <a:lnTo>
                    <a:pt x="185" y="228"/>
                  </a:lnTo>
                  <a:close/>
                  <a:moveTo>
                    <a:pt x="189" y="224"/>
                  </a:moveTo>
                  <a:lnTo>
                    <a:pt x="188" y="224"/>
                  </a:lnTo>
                  <a:lnTo>
                    <a:pt x="188" y="227"/>
                  </a:lnTo>
                  <a:lnTo>
                    <a:pt x="186" y="227"/>
                  </a:lnTo>
                  <a:lnTo>
                    <a:pt x="185" y="228"/>
                  </a:lnTo>
                  <a:lnTo>
                    <a:pt x="185" y="227"/>
                  </a:lnTo>
                  <a:lnTo>
                    <a:pt x="186" y="224"/>
                  </a:lnTo>
                  <a:lnTo>
                    <a:pt x="188" y="224"/>
                  </a:lnTo>
                  <a:lnTo>
                    <a:pt x="189" y="224"/>
                  </a:lnTo>
                  <a:close/>
                  <a:moveTo>
                    <a:pt x="189" y="224"/>
                  </a:moveTo>
                  <a:lnTo>
                    <a:pt x="189" y="223"/>
                  </a:lnTo>
                  <a:lnTo>
                    <a:pt x="190" y="223"/>
                  </a:lnTo>
                  <a:lnTo>
                    <a:pt x="190" y="224"/>
                  </a:lnTo>
                  <a:lnTo>
                    <a:pt x="189" y="224"/>
                  </a:lnTo>
                  <a:close/>
                  <a:moveTo>
                    <a:pt x="190" y="224"/>
                  </a:moveTo>
                  <a:lnTo>
                    <a:pt x="190" y="223"/>
                  </a:lnTo>
                  <a:lnTo>
                    <a:pt x="191" y="223"/>
                  </a:lnTo>
                  <a:lnTo>
                    <a:pt x="190" y="224"/>
                  </a:lnTo>
                  <a:lnTo>
                    <a:pt x="189" y="227"/>
                  </a:lnTo>
                  <a:lnTo>
                    <a:pt x="189" y="224"/>
                  </a:lnTo>
                  <a:lnTo>
                    <a:pt x="190" y="224"/>
                  </a:lnTo>
                  <a:close/>
                  <a:moveTo>
                    <a:pt x="186" y="223"/>
                  </a:moveTo>
                  <a:lnTo>
                    <a:pt x="185" y="223"/>
                  </a:lnTo>
                  <a:lnTo>
                    <a:pt x="186" y="223"/>
                  </a:lnTo>
                  <a:close/>
                  <a:moveTo>
                    <a:pt x="180" y="221"/>
                  </a:moveTo>
                  <a:lnTo>
                    <a:pt x="182" y="221"/>
                  </a:lnTo>
                  <a:lnTo>
                    <a:pt x="180" y="221"/>
                  </a:lnTo>
                  <a:lnTo>
                    <a:pt x="179" y="221"/>
                  </a:lnTo>
                  <a:lnTo>
                    <a:pt x="180" y="221"/>
                  </a:lnTo>
                  <a:close/>
                  <a:moveTo>
                    <a:pt x="180" y="221"/>
                  </a:moveTo>
                  <a:lnTo>
                    <a:pt x="179" y="221"/>
                  </a:lnTo>
                  <a:lnTo>
                    <a:pt x="178" y="221"/>
                  </a:lnTo>
                  <a:lnTo>
                    <a:pt x="180" y="221"/>
                  </a:lnTo>
                  <a:close/>
                  <a:moveTo>
                    <a:pt x="172" y="220"/>
                  </a:moveTo>
                  <a:lnTo>
                    <a:pt x="173" y="220"/>
                  </a:lnTo>
                  <a:lnTo>
                    <a:pt x="172" y="220"/>
                  </a:lnTo>
                  <a:close/>
                  <a:moveTo>
                    <a:pt x="178" y="220"/>
                  </a:moveTo>
                  <a:lnTo>
                    <a:pt x="177" y="220"/>
                  </a:lnTo>
                  <a:lnTo>
                    <a:pt x="177" y="221"/>
                  </a:lnTo>
                  <a:lnTo>
                    <a:pt x="174" y="220"/>
                  </a:lnTo>
                  <a:lnTo>
                    <a:pt x="174" y="221"/>
                  </a:lnTo>
                  <a:lnTo>
                    <a:pt x="177" y="221"/>
                  </a:lnTo>
                  <a:lnTo>
                    <a:pt x="174" y="221"/>
                  </a:lnTo>
                  <a:lnTo>
                    <a:pt x="173" y="221"/>
                  </a:lnTo>
                  <a:lnTo>
                    <a:pt x="174" y="220"/>
                  </a:lnTo>
                  <a:lnTo>
                    <a:pt x="177" y="220"/>
                  </a:lnTo>
                  <a:lnTo>
                    <a:pt x="178" y="220"/>
                  </a:lnTo>
                  <a:close/>
                  <a:moveTo>
                    <a:pt x="165" y="220"/>
                  </a:moveTo>
                  <a:lnTo>
                    <a:pt x="167" y="220"/>
                  </a:lnTo>
                  <a:lnTo>
                    <a:pt x="165" y="220"/>
                  </a:lnTo>
                  <a:lnTo>
                    <a:pt x="163" y="220"/>
                  </a:lnTo>
                  <a:lnTo>
                    <a:pt x="165" y="220"/>
                  </a:lnTo>
                  <a:close/>
                  <a:moveTo>
                    <a:pt x="169" y="220"/>
                  </a:moveTo>
                  <a:lnTo>
                    <a:pt x="168" y="220"/>
                  </a:lnTo>
                  <a:lnTo>
                    <a:pt x="169" y="220"/>
                  </a:lnTo>
                  <a:close/>
                  <a:moveTo>
                    <a:pt x="167" y="220"/>
                  </a:moveTo>
                  <a:lnTo>
                    <a:pt x="167" y="218"/>
                  </a:lnTo>
                  <a:lnTo>
                    <a:pt x="167" y="220"/>
                  </a:lnTo>
                  <a:close/>
                  <a:moveTo>
                    <a:pt x="177" y="218"/>
                  </a:moveTo>
                  <a:lnTo>
                    <a:pt x="177" y="220"/>
                  </a:lnTo>
                  <a:lnTo>
                    <a:pt x="174" y="220"/>
                  </a:lnTo>
                  <a:lnTo>
                    <a:pt x="177" y="218"/>
                  </a:lnTo>
                  <a:close/>
                  <a:moveTo>
                    <a:pt x="167" y="218"/>
                  </a:moveTo>
                  <a:lnTo>
                    <a:pt x="168" y="218"/>
                  </a:lnTo>
                  <a:lnTo>
                    <a:pt x="167" y="218"/>
                  </a:lnTo>
                  <a:close/>
                  <a:moveTo>
                    <a:pt x="167" y="218"/>
                  </a:moveTo>
                  <a:lnTo>
                    <a:pt x="168" y="218"/>
                  </a:lnTo>
                  <a:lnTo>
                    <a:pt x="168" y="216"/>
                  </a:lnTo>
                  <a:lnTo>
                    <a:pt x="168" y="218"/>
                  </a:lnTo>
                  <a:lnTo>
                    <a:pt x="167" y="218"/>
                  </a:lnTo>
                  <a:close/>
                  <a:moveTo>
                    <a:pt x="168" y="218"/>
                  </a:moveTo>
                  <a:lnTo>
                    <a:pt x="169" y="218"/>
                  </a:lnTo>
                  <a:lnTo>
                    <a:pt x="169" y="216"/>
                  </a:lnTo>
                  <a:lnTo>
                    <a:pt x="169" y="218"/>
                  </a:lnTo>
                  <a:lnTo>
                    <a:pt x="168" y="218"/>
                  </a:lnTo>
                  <a:close/>
                  <a:moveTo>
                    <a:pt x="173" y="220"/>
                  </a:moveTo>
                  <a:lnTo>
                    <a:pt x="172" y="220"/>
                  </a:lnTo>
                  <a:lnTo>
                    <a:pt x="171" y="220"/>
                  </a:lnTo>
                  <a:lnTo>
                    <a:pt x="172" y="218"/>
                  </a:lnTo>
                  <a:lnTo>
                    <a:pt x="174" y="218"/>
                  </a:lnTo>
                  <a:lnTo>
                    <a:pt x="179" y="216"/>
                  </a:lnTo>
                  <a:lnTo>
                    <a:pt x="179" y="218"/>
                  </a:lnTo>
                  <a:lnTo>
                    <a:pt x="178" y="218"/>
                  </a:lnTo>
                  <a:lnTo>
                    <a:pt x="177" y="218"/>
                  </a:lnTo>
                  <a:lnTo>
                    <a:pt x="174" y="218"/>
                  </a:lnTo>
                  <a:lnTo>
                    <a:pt x="174" y="220"/>
                  </a:lnTo>
                  <a:lnTo>
                    <a:pt x="173" y="220"/>
                  </a:lnTo>
                  <a:close/>
                  <a:moveTo>
                    <a:pt x="174" y="216"/>
                  </a:moveTo>
                  <a:lnTo>
                    <a:pt x="177" y="216"/>
                  </a:lnTo>
                  <a:lnTo>
                    <a:pt x="174" y="216"/>
                  </a:lnTo>
                  <a:close/>
                  <a:moveTo>
                    <a:pt x="156" y="215"/>
                  </a:moveTo>
                  <a:lnTo>
                    <a:pt x="155" y="215"/>
                  </a:lnTo>
                  <a:lnTo>
                    <a:pt x="154" y="215"/>
                  </a:lnTo>
                  <a:lnTo>
                    <a:pt x="155" y="215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6" y="215"/>
                  </a:lnTo>
                  <a:close/>
                  <a:moveTo>
                    <a:pt x="148" y="212"/>
                  </a:moveTo>
                  <a:lnTo>
                    <a:pt x="150" y="212"/>
                  </a:lnTo>
                  <a:lnTo>
                    <a:pt x="151" y="212"/>
                  </a:lnTo>
                  <a:lnTo>
                    <a:pt x="150" y="212"/>
                  </a:lnTo>
                  <a:lnTo>
                    <a:pt x="148" y="212"/>
                  </a:lnTo>
                  <a:close/>
                  <a:moveTo>
                    <a:pt x="152" y="211"/>
                  </a:moveTo>
                  <a:lnTo>
                    <a:pt x="154" y="211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1" y="211"/>
                  </a:lnTo>
                  <a:lnTo>
                    <a:pt x="150" y="211"/>
                  </a:lnTo>
                  <a:lnTo>
                    <a:pt x="151" y="211"/>
                  </a:lnTo>
                  <a:lnTo>
                    <a:pt x="152" y="211"/>
                  </a:lnTo>
                  <a:close/>
                  <a:moveTo>
                    <a:pt x="148" y="206"/>
                  </a:moveTo>
                  <a:lnTo>
                    <a:pt x="150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6" y="206"/>
                  </a:lnTo>
                  <a:lnTo>
                    <a:pt x="148" y="206"/>
                  </a:lnTo>
                  <a:close/>
                  <a:moveTo>
                    <a:pt x="138" y="187"/>
                  </a:moveTo>
                  <a:lnTo>
                    <a:pt x="140" y="187"/>
                  </a:lnTo>
                  <a:lnTo>
                    <a:pt x="140" y="188"/>
                  </a:lnTo>
                  <a:lnTo>
                    <a:pt x="138" y="188"/>
                  </a:lnTo>
                  <a:lnTo>
                    <a:pt x="138" y="187"/>
                  </a:lnTo>
                  <a:close/>
                  <a:moveTo>
                    <a:pt x="138" y="187"/>
                  </a:moveTo>
                  <a:lnTo>
                    <a:pt x="137" y="188"/>
                  </a:lnTo>
                  <a:lnTo>
                    <a:pt x="137" y="187"/>
                  </a:lnTo>
                  <a:lnTo>
                    <a:pt x="138" y="187"/>
                  </a:lnTo>
                  <a:close/>
                  <a:moveTo>
                    <a:pt x="141" y="187"/>
                  </a:moveTo>
                  <a:lnTo>
                    <a:pt x="140" y="187"/>
                  </a:lnTo>
                  <a:lnTo>
                    <a:pt x="140" y="186"/>
                  </a:lnTo>
                  <a:lnTo>
                    <a:pt x="141" y="186"/>
                  </a:lnTo>
                  <a:lnTo>
                    <a:pt x="141" y="187"/>
                  </a:lnTo>
                  <a:close/>
                  <a:moveTo>
                    <a:pt x="129" y="173"/>
                  </a:moveTo>
                  <a:lnTo>
                    <a:pt x="132" y="173"/>
                  </a:lnTo>
                  <a:lnTo>
                    <a:pt x="132" y="175"/>
                  </a:lnTo>
                  <a:lnTo>
                    <a:pt x="129" y="175"/>
                  </a:lnTo>
                  <a:lnTo>
                    <a:pt x="128" y="175"/>
                  </a:lnTo>
                  <a:lnTo>
                    <a:pt x="129" y="173"/>
                  </a:lnTo>
                  <a:close/>
                  <a:moveTo>
                    <a:pt x="146" y="169"/>
                  </a:moveTo>
                  <a:lnTo>
                    <a:pt x="145" y="170"/>
                  </a:lnTo>
                  <a:lnTo>
                    <a:pt x="144" y="170"/>
                  </a:lnTo>
                  <a:lnTo>
                    <a:pt x="143" y="170"/>
                  </a:lnTo>
                  <a:lnTo>
                    <a:pt x="143" y="171"/>
                  </a:lnTo>
                  <a:lnTo>
                    <a:pt x="141" y="171"/>
                  </a:lnTo>
                  <a:lnTo>
                    <a:pt x="141" y="173"/>
                  </a:lnTo>
                  <a:lnTo>
                    <a:pt x="140" y="173"/>
                  </a:lnTo>
                  <a:lnTo>
                    <a:pt x="138" y="173"/>
                  </a:lnTo>
                  <a:lnTo>
                    <a:pt x="138" y="171"/>
                  </a:lnTo>
                  <a:lnTo>
                    <a:pt x="140" y="173"/>
                  </a:lnTo>
                  <a:lnTo>
                    <a:pt x="140" y="171"/>
                  </a:lnTo>
                  <a:lnTo>
                    <a:pt x="141" y="171"/>
                  </a:lnTo>
                  <a:lnTo>
                    <a:pt x="140" y="171"/>
                  </a:lnTo>
                  <a:lnTo>
                    <a:pt x="141" y="171"/>
                  </a:lnTo>
                  <a:lnTo>
                    <a:pt x="141" y="170"/>
                  </a:lnTo>
                  <a:lnTo>
                    <a:pt x="143" y="170"/>
                  </a:lnTo>
                  <a:lnTo>
                    <a:pt x="143" y="169"/>
                  </a:lnTo>
                  <a:lnTo>
                    <a:pt x="144" y="169"/>
                  </a:lnTo>
                  <a:lnTo>
                    <a:pt x="145" y="169"/>
                  </a:lnTo>
                  <a:lnTo>
                    <a:pt x="146" y="169"/>
                  </a:lnTo>
                  <a:close/>
                  <a:moveTo>
                    <a:pt x="140" y="170"/>
                  </a:moveTo>
                  <a:lnTo>
                    <a:pt x="140" y="171"/>
                  </a:lnTo>
                  <a:lnTo>
                    <a:pt x="138" y="171"/>
                  </a:lnTo>
                  <a:lnTo>
                    <a:pt x="138" y="170"/>
                  </a:lnTo>
                  <a:lnTo>
                    <a:pt x="137" y="170"/>
                  </a:lnTo>
                  <a:lnTo>
                    <a:pt x="138" y="170"/>
                  </a:lnTo>
                  <a:lnTo>
                    <a:pt x="140" y="170"/>
                  </a:lnTo>
                  <a:lnTo>
                    <a:pt x="141" y="169"/>
                  </a:lnTo>
                  <a:lnTo>
                    <a:pt x="143" y="169"/>
                  </a:lnTo>
                  <a:lnTo>
                    <a:pt x="141" y="169"/>
                  </a:lnTo>
                  <a:lnTo>
                    <a:pt x="141" y="170"/>
                  </a:lnTo>
                  <a:lnTo>
                    <a:pt x="140" y="170"/>
                  </a:lnTo>
                  <a:close/>
                  <a:moveTo>
                    <a:pt x="203" y="232"/>
                  </a:moveTo>
                  <a:lnTo>
                    <a:pt x="201" y="232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200" y="233"/>
                  </a:lnTo>
                  <a:lnTo>
                    <a:pt x="200" y="232"/>
                  </a:lnTo>
                  <a:lnTo>
                    <a:pt x="198" y="232"/>
                  </a:lnTo>
                  <a:lnTo>
                    <a:pt x="198" y="233"/>
                  </a:lnTo>
                  <a:lnTo>
                    <a:pt x="197" y="233"/>
                  </a:lnTo>
                  <a:lnTo>
                    <a:pt x="197" y="232"/>
                  </a:lnTo>
                  <a:lnTo>
                    <a:pt x="198" y="232"/>
                  </a:lnTo>
                  <a:lnTo>
                    <a:pt x="198" y="230"/>
                  </a:lnTo>
                  <a:lnTo>
                    <a:pt x="200" y="230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3" y="232"/>
                  </a:lnTo>
                  <a:close/>
                  <a:moveTo>
                    <a:pt x="209" y="230"/>
                  </a:moveTo>
                  <a:lnTo>
                    <a:pt x="208" y="230"/>
                  </a:lnTo>
                  <a:lnTo>
                    <a:pt x="207" y="230"/>
                  </a:lnTo>
                  <a:lnTo>
                    <a:pt x="207" y="232"/>
                  </a:lnTo>
                  <a:lnTo>
                    <a:pt x="207" y="230"/>
                  </a:lnTo>
                  <a:lnTo>
                    <a:pt x="208" y="230"/>
                  </a:lnTo>
                  <a:lnTo>
                    <a:pt x="209" y="230"/>
                  </a:lnTo>
                  <a:close/>
                  <a:moveTo>
                    <a:pt x="200" y="230"/>
                  </a:moveTo>
                  <a:lnTo>
                    <a:pt x="198" y="230"/>
                  </a:lnTo>
                  <a:lnTo>
                    <a:pt x="197" y="232"/>
                  </a:lnTo>
                  <a:lnTo>
                    <a:pt x="197" y="230"/>
                  </a:lnTo>
                  <a:lnTo>
                    <a:pt x="198" y="230"/>
                  </a:lnTo>
                  <a:lnTo>
                    <a:pt x="197" y="230"/>
                  </a:lnTo>
                  <a:lnTo>
                    <a:pt x="197" y="232"/>
                  </a:lnTo>
                  <a:lnTo>
                    <a:pt x="196" y="232"/>
                  </a:lnTo>
                  <a:lnTo>
                    <a:pt x="195" y="232"/>
                  </a:lnTo>
                  <a:lnTo>
                    <a:pt x="196" y="230"/>
                  </a:lnTo>
                  <a:lnTo>
                    <a:pt x="197" y="230"/>
                  </a:lnTo>
                  <a:lnTo>
                    <a:pt x="197" y="229"/>
                  </a:lnTo>
                  <a:lnTo>
                    <a:pt x="200" y="230"/>
                  </a:lnTo>
                  <a:close/>
                  <a:moveTo>
                    <a:pt x="207" y="230"/>
                  </a:moveTo>
                  <a:lnTo>
                    <a:pt x="206" y="230"/>
                  </a:lnTo>
                  <a:lnTo>
                    <a:pt x="206" y="232"/>
                  </a:lnTo>
                  <a:lnTo>
                    <a:pt x="206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30"/>
                  </a:lnTo>
                  <a:close/>
                  <a:moveTo>
                    <a:pt x="209" y="229"/>
                  </a:moveTo>
                  <a:lnTo>
                    <a:pt x="212" y="229"/>
                  </a:lnTo>
                  <a:lnTo>
                    <a:pt x="209" y="229"/>
                  </a:lnTo>
                  <a:lnTo>
                    <a:pt x="209" y="230"/>
                  </a:lnTo>
                  <a:lnTo>
                    <a:pt x="208" y="230"/>
                  </a:lnTo>
                  <a:lnTo>
                    <a:pt x="208" y="229"/>
                  </a:lnTo>
                  <a:lnTo>
                    <a:pt x="207" y="229"/>
                  </a:lnTo>
                  <a:lnTo>
                    <a:pt x="206" y="229"/>
                  </a:lnTo>
                  <a:lnTo>
                    <a:pt x="206" y="230"/>
                  </a:lnTo>
                  <a:lnTo>
                    <a:pt x="205" y="230"/>
                  </a:lnTo>
                  <a:lnTo>
                    <a:pt x="205" y="232"/>
                  </a:lnTo>
                  <a:lnTo>
                    <a:pt x="205" y="230"/>
                  </a:lnTo>
                  <a:lnTo>
                    <a:pt x="203" y="230"/>
                  </a:lnTo>
                  <a:lnTo>
                    <a:pt x="201" y="230"/>
                  </a:lnTo>
                  <a:lnTo>
                    <a:pt x="201" y="229"/>
                  </a:lnTo>
                  <a:lnTo>
                    <a:pt x="203" y="229"/>
                  </a:lnTo>
                  <a:lnTo>
                    <a:pt x="201" y="229"/>
                  </a:lnTo>
                  <a:lnTo>
                    <a:pt x="200" y="229"/>
                  </a:lnTo>
                  <a:lnTo>
                    <a:pt x="198" y="229"/>
                  </a:lnTo>
                  <a:lnTo>
                    <a:pt x="198" y="228"/>
                  </a:lnTo>
                  <a:lnTo>
                    <a:pt x="200" y="228"/>
                  </a:lnTo>
                  <a:lnTo>
                    <a:pt x="206" y="228"/>
                  </a:lnTo>
                  <a:lnTo>
                    <a:pt x="209" y="229"/>
                  </a:lnTo>
                  <a:close/>
                  <a:moveTo>
                    <a:pt x="160" y="220"/>
                  </a:moveTo>
                  <a:lnTo>
                    <a:pt x="161" y="220"/>
                  </a:lnTo>
                  <a:lnTo>
                    <a:pt x="160" y="220"/>
                  </a:lnTo>
                  <a:lnTo>
                    <a:pt x="158" y="221"/>
                  </a:lnTo>
                  <a:lnTo>
                    <a:pt x="156" y="221"/>
                  </a:lnTo>
                  <a:lnTo>
                    <a:pt x="158" y="221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6" y="221"/>
                  </a:lnTo>
                  <a:lnTo>
                    <a:pt x="155" y="221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5" y="220"/>
                  </a:lnTo>
                  <a:lnTo>
                    <a:pt x="156" y="218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8" y="218"/>
                  </a:lnTo>
                  <a:lnTo>
                    <a:pt x="160" y="220"/>
                  </a:lnTo>
                  <a:lnTo>
                    <a:pt x="158" y="220"/>
                  </a:lnTo>
                  <a:lnTo>
                    <a:pt x="160" y="220"/>
                  </a:lnTo>
                  <a:close/>
                  <a:moveTo>
                    <a:pt x="220" y="218"/>
                  </a:moveTo>
                  <a:lnTo>
                    <a:pt x="222" y="218"/>
                  </a:lnTo>
                  <a:lnTo>
                    <a:pt x="220" y="218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20" y="218"/>
                  </a:lnTo>
                  <a:close/>
                  <a:moveTo>
                    <a:pt x="225" y="210"/>
                  </a:moveTo>
                  <a:lnTo>
                    <a:pt x="226" y="210"/>
                  </a:lnTo>
                  <a:lnTo>
                    <a:pt x="225" y="210"/>
                  </a:lnTo>
                  <a:close/>
                  <a:moveTo>
                    <a:pt x="232" y="204"/>
                  </a:moveTo>
                  <a:lnTo>
                    <a:pt x="232" y="205"/>
                  </a:lnTo>
                  <a:lnTo>
                    <a:pt x="231" y="205"/>
                  </a:lnTo>
                  <a:lnTo>
                    <a:pt x="230" y="205"/>
                  </a:lnTo>
                  <a:lnTo>
                    <a:pt x="231" y="205"/>
                  </a:lnTo>
                  <a:lnTo>
                    <a:pt x="231" y="204"/>
                  </a:lnTo>
                  <a:lnTo>
                    <a:pt x="232" y="204"/>
                  </a:lnTo>
                  <a:close/>
                  <a:moveTo>
                    <a:pt x="234" y="194"/>
                  </a:moveTo>
                  <a:lnTo>
                    <a:pt x="234" y="195"/>
                  </a:lnTo>
                  <a:lnTo>
                    <a:pt x="235" y="194"/>
                  </a:lnTo>
                  <a:lnTo>
                    <a:pt x="235" y="195"/>
                  </a:lnTo>
                  <a:lnTo>
                    <a:pt x="234" y="195"/>
                  </a:lnTo>
                  <a:lnTo>
                    <a:pt x="234" y="194"/>
                  </a:lnTo>
                  <a:close/>
                  <a:moveTo>
                    <a:pt x="239" y="193"/>
                  </a:moveTo>
                  <a:lnTo>
                    <a:pt x="240" y="193"/>
                  </a:lnTo>
                  <a:lnTo>
                    <a:pt x="239" y="193"/>
                  </a:lnTo>
                  <a:lnTo>
                    <a:pt x="235" y="193"/>
                  </a:lnTo>
                  <a:lnTo>
                    <a:pt x="236" y="193"/>
                  </a:lnTo>
                  <a:lnTo>
                    <a:pt x="239" y="193"/>
                  </a:lnTo>
                  <a:lnTo>
                    <a:pt x="236" y="193"/>
                  </a:lnTo>
                  <a:lnTo>
                    <a:pt x="235" y="193"/>
                  </a:lnTo>
                  <a:lnTo>
                    <a:pt x="234" y="193"/>
                  </a:lnTo>
                  <a:lnTo>
                    <a:pt x="232" y="193"/>
                  </a:lnTo>
                  <a:lnTo>
                    <a:pt x="234" y="192"/>
                  </a:lnTo>
                  <a:lnTo>
                    <a:pt x="235" y="192"/>
                  </a:lnTo>
                  <a:lnTo>
                    <a:pt x="239" y="192"/>
                  </a:lnTo>
                  <a:lnTo>
                    <a:pt x="239" y="193"/>
                  </a:lnTo>
                  <a:close/>
                  <a:moveTo>
                    <a:pt x="240" y="192"/>
                  </a:moveTo>
                  <a:lnTo>
                    <a:pt x="241" y="192"/>
                  </a:lnTo>
                  <a:lnTo>
                    <a:pt x="240" y="192"/>
                  </a:lnTo>
                  <a:lnTo>
                    <a:pt x="239" y="192"/>
                  </a:lnTo>
                  <a:lnTo>
                    <a:pt x="240" y="192"/>
                  </a:lnTo>
                  <a:close/>
                  <a:moveTo>
                    <a:pt x="243" y="188"/>
                  </a:moveTo>
                  <a:lnTo>
                    <a:pt x="245" y="188"/>
                  </a:lnTo>
                  <a:lnTo>
                    <a:pt x="245" y="189"/>
                  </a:lnTo>
                  <a:lnTo>
                    <a:pt x="243" y="189"/>
                  </a:lnTo>
                  <a:lnTo>
                    <a:pt x="243" y="192"/>
                  </a:lnTo>
                  <a:lnTo>
                    <a:pt x="243" y="189"/>
                  </a:lnTo>
                  <a:lnTo>
                    <a:pt x="243" y="188"/>
                  </a:lnTo>
                  <a:close/>
                  <a:moveTo>
                    <a:pt x="245" y="188"/>
                  </a:moveTo>
                  <a:lnTo>
                    <a:pt x="245" y="187"/>
                  </a:lnTo>
                  <a:lnTo>
                    <a:pt x="247" y="187"/>
                  </a:lnTo>
                  <a:lnTo>
                    <a:pt x="247" y="188"/>
                  </a:lnTo>
                  <a:lnTo>
                    <a:pt x="248" y="188"/>
                  </a:lnTo>
                  <a:lnTo>
                    <a:pt x="247" y="188"/>
                  </a:lnTo>
                  <a:lnTo>
                    <a:pt x="245" y="188"/>
                  </a:lnTo>
                  <a:close/>
                  <a:moveTo>
                    <a:pt x="249" y="187"/>
                  </a:moveTo>
                  <a:lnTo>
                    <a:pt x="248" y="187"/>
                  </a:lnTo>
                  <a:lnTo>
                    <a:pt x="249" y="187"/>
                  </a:lnTo>
                  <a:lnTo>
                    <a:pt x="248" y="187"/>
                  </a:lnTo>
                  <a:lnTo>
                    <a:pt x="247" y="187"/>
                  </a:lnTo>
                  <a:lnTo>
                    <a:pt x="247" y="186"/>
                  </a:lnTo>
                  <a:lnTo>
                    <a:pt x="248" y="186"/>
                  </a:lnTo>
                  <a:lnTo>
                    <a:pt x="249" y="187"/>
                  </a:lnTo>
                  <a:close/>
                  <a:moveTo>
                    <a:pt x="251" y="186"/>
                  </a:moveTo>
                  <a:lnTo>
                    <a:pt x="249" y="186"/>
                  </a:lnTo>
                  <a:lnTo>
                    <a:pt x="248" y="186"/>
                  </a:lnTo>
                  <a:lnTo>
                    <a:pt x="247" y="186"/>
                  </a:lnTo>
                  <a:lnTo>
                    <a:pt x="245" y="184"/>
                  </a:lnTo>
                  <a:lnTo>
                    <a:pt x="243" y="184"/>
                  </a:lnTo>
                  <a:lnTo>
                    <a:pt x="242" y="183"/>
                  </a:lnTo>
                  <a:lnTo>
                    <a:pt x="243" y="183"/>
                  </a:lnTo>
                  <a:lnTo>
                    <a:pt x="245" y="183"/>
                  </a:lnTo>
                  <a:lnTo>
                    <a:pt x="247" y="183"/>
                  </a:lnTo>
                  <a:lnTo>
                    <a:pt x="248" y="183"/>
                  </a:lnTo>
                  <a:lnTo>
                    <a:pt x="248" y="184"/>
                  </a:lnTo>
                  <a:lnTo>
                    <a:pt x="247" y="184"/>
                  </a:lnTo>
                  <a:lnTo>
                    <a:pt x="249" y="184"/>
                  </a:lnTo>
                  <a:lnTo>
                    <a:pt x="251" y="186"/>
                  </a:lnTo>
                  <a:close/>
                  <a:moveTo>
                    <a:pt x="135" y="181"/>
                  </a:moveTo>
                  <a:lnTo>
                    <a:pt x="135" y="183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5" y="181"/>
                  </a:lnTo>
                  <a:close/>
                  <a:moveTo>
                    <a:pt x="257" y="180"/>
                  </a:moveTo>
                  <a:lnTo>
                    <a:pt x="258" y="180"/>
                  </a:lnTo>
                  <a:lnTo>
                    <a:pt x="258" y="181"/>
                  </a:lnTo>
                  <a:lnTo>
                    <a:pt x="257" y="181"/>
                  </a:lnTo>
                  <a:lnTo>
                    <a:pt x="254" y="180"/>
                  </a:lnTo>
                  <a:lnTo>
                    <a:pt x="257" y="180"/>
                  </a:lnTo>
                  <a:close/>
                  <a:moveTo>
                    <a:pt x="260" y="173"/>
                  </a:moveTo>
                  <a:lnTo>
                    <a:pt x="258" y="173"/>
                  </a:lnTo>
                  <a:lnTo>
                    <a:pt x="257" y="173"/>
                  </a:lnTo>
                  <a:lnTo>
                    <a:pt x="257" y="171"/>
                  </a:lnTo>
                  <a:lnTo>
                    <a:pt x="258" y="171"/>
                  </a:lnTo>
                  <a:lnTo>
                    <a:pt x="259" y="171"/>
                  </a:lnTo>
                  <a:lnTo>
                    <a:pt x="260" y="171"/>
                  </a:lnTo>
                  <a:lnTo>
                    <a:pt x="260" y="173"/>
                  </a:lnTo>
                  <a:lnTo>
                    <a:pt x="259" y="173"/>
                  </a:lnTo>
                  <a:lnTo>
                    <a:pt x="260" y="173"/>
                  </a:lnTo>
                  <a:close/>
                  <a:moveTo>
                    <a:pt x="268" y="170"/>
                  </a:moveTo>
                  <a:lnTo>
                    <a:pt x="266" y="170"/>
                  </a:lnTo>
                  <a:lnTo>
                    <a:pt x="265" y="170"/>
                  </a:lnTo>
                  <a:lnTo>
                    <a:pt x="263" y="170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5" y="167"/>
                  </a:lnTo>
                  <a:lnTo>
                    <a:pt x="263" y="167"/>
                  </a:lnTo>
                  <a:lnTo>
                    <a:pt x="263" y="166"/>
                  </a:lnTo>
                  <a:lnTo>
                    <a:pt x="262" y="166"/>
                  </a:lnTo>
                  <a:lnTo>
                    <a:pt x="262" y="165"/>
                  </a:lnTo>
                  <a:lnTo>
                    <a:pt x="262" y="163"/>
                  </a:lnTo>
                  <a:lnTo>
                    <a:pt x="263" y="163"/>
                  </a:lnTo>
                  <a:lnTo>
                    <a:pt x="263" y="165"/>
                  </a:lnTo>
                  <a:lnTo>
                    <a:pt x="265" y="165"/>
                  </a:lnTo>
                  <a:lnTo>
                    <a:pt x="265" y="166"/>
                  </a:lnTo>
                  <a:lnTo>
                    <a:pt x="266" y="166"/>
                  </a:lnTo>
                  <a:lnTo>
                    <a:pt x="265" y="166"/>
                  </a:lnTo>
                  <a:lnTo>
                    <a:pt x="265" y="167"/>
                  </a:lnTo>
                  <a:lnTo>
                    <a:pt x="266" y="167"/>
                  </a:lnTo>
                  <a:lnTo>
                    <a:pt x="265" y="167"/>
                  </a:lnTo>
                  <a:lnTo>
                    <a:pt x="265" y="169"/>
                  </a:lnTo>
                  <a:lnTo>
                    <a:pt x="266" y="169"/>
                  </a:lnTo>
                  <a:lnTo>
                    <a:pt x="268" y="169"/>
                  </a:lnTo>
                  <a:lnTo>
                    <a:pt x="268" y="170"/>
                  </a:lnTo>
                  <a:close/>
                  <a:moveTo>
                    <a:pt x="279" y="159"/>
                  </a:moveTo>
                  <a:lnTo>
                    <a:pt x="277" y="159"/>
                  </a:lnTo>
                  <a:lnTo>
                    <a:pt x="279" y="159"/>
                  </a:lnTo>
                  <a:lnTo>
                    <a:pt x="277" y="159"/>
                  </a:lnTo>
                  <a:lnTo>
                    <a:pt x="279" y="159"/>
                  </a:lnTo>
                  <a:lnTo>
                    <a:pt x="277" y="159"/>
                  </a:lnTo>
                  <a:lnTo>
                    <a:pt x="276" y="159"/>
                  </a:lnTo>
                  <a:lnTo>
                    <a:pt x="276" y="158"/>
                  </a:lnTo>
                  <a:lnTo>
                    <a:pt x="277" y="159"/>
                  </a:lnTo>
                  <a:lnTo>
                    <a:pt x="276" y="159"/>
                  </a:lnTo>
                  <a:lnTo>
                    <a:pt x="277" y="159"/>
                  </a:lnTo>
                  <a:lnTo>
                    <a:pt x="279" y="159"/>
                  </a:lnTo>
                  <a:close/>
                  <a:moveTo>
                    <a:pt x="305" y="156"/>
                  </a:moveTo>
                  <a:lnTo>
                    <a:pt x="306" y="156"/>
                  </a:lnTo>
                  <a:lnTo>
                    <a:pt x="308" y="156"/>
                  </a:lnTo>
                  <a:lnTo>
                    <a:pt x="306" y="156"/>
                  </a:lnTo>
                  <a:lnTo>
                    <a:pt x="305" y="156"/>
                  </a:lnTo>
                  <a:close/>
                  <a:moveTo>
                    <a:pt x="128" y="154"/>
                  </a:moveTo>
                  <a:lnTo>
                    <a:pt x="129" y="154"/>
                  </a:lnTo>
                  <a:lnTo>
                    <a:pt x="128" y="156"/>
                  </a:lnTo>
                  <a:lnTo>
                    <a:pt x="127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8" y="154"/>
                  </a:lnTo>
                  <a:close/>
                  <a:moveTo>
                    <a:pt x="310" y="154"/>
                  </a:moveTo>
                  <a:lnTo>
                    <a:pt x="308" y="154"/>
                  </a:lnTo>
                  <a:lnTo>
                    <a:pt x="308" y="156"/>
                  </a:lnTo>
                  <a:lnTo>
                    <a:pt x="308" y="154"/>
                  </a:lnTo>
                  <a:lnTo>
                    <a:pt x="306" y="154"/>
                  </a:lnTo>
                  <a:lnTo>
                    <a:pt x="308" y="154"/>
                  </a:lnTo>
                  <a:lnTo>
                    <a:pt x="306" y="154"/>
                  </a:lnTo>
                  <a:lnTo>
                    <a:pt x="308" y="153"/>
                  </a:lnTo>
                  <a:lnTo>
                    <a:pt x="308" y="154"/>
                  </a:lnTo>
                  <a:lnTo>
                    <a:pt x="310" y="154"/>
                  </a:lnTo>
                  <a:close/>
                  <a:moveTo>
                    <a:pt x="312" y="152"/>
                  </a:moveTo>
                  <a:lnTo>
                    <a:pt x="311" y="153"/>
                  </a:lnTo>
                  <a:lnTo>
                    <a:pt x="310" y="153"/>
                  </a:lnTo>
                  <a:lnTo>
                    <a:pt x="311" y="153"/>
                  </a:lnTo>
                  <a:lnTo>
                    <a:pt x="310" y="153"/>
                  </a:lnTo>
                  <a:lnTo>
                    <a:pt x="311" y="152"/>
                  </a:lnTo>
                  <a:lnTo>
                    <a:pt x="312" y="152"/>
                  </a:lnTo>
                  <a:close/>
                  <a:moveTo>
                    <a:pt x="304" y="153"/>
                  </a:moveTo>
                  <a:lnTo>
                    <a:pt x="304" y="154"/>
                  </a:lnTo>
                  <a:lnTo>
                    <a:pt x="305" y="153"/>
                  </a:lnTo>
                  <a:lnTo>
                    <a:pt x="305" y="154"/>
                  </a:lnTo>
                  <a:lnTo>
                    <a:pt x="304" y="154"/>
                  </a:lnTo>
                  <a:lnTo>
                    <a:pt x="303" y="154"/>
                  </a:lnTo>
                  <a:lnTo>
                    <a:pt x="302" y="156"/>
                  </a:lnTo>
                  <a:lnTo>
                    <a:pt x="303" y="154"/>
                  </a:lnTo>
                  <a:lnTo>
                    <a:pt x="302" y="154"/>
                  </a:lnTo>
                  <a:lnTo>
                    <a:pt x="303" y="154"/>
                  </a:lnTo>
                  <a:lnTo>
                    <a:pt x="302" y="154"/>
                  </a:lnTo>
                  <a:lnTo>
                    <a:pt x="300" y="156"/>
                  </a:lnTo>
                  <a:lnTo>
                    <a:pt x="298" y="156"/>
                  </a:lnTo>
                  <a:lnTo>
                    <a:pt x="298" y="154"/>
                  </a:lnTo>
                  <a:lnTo>
                    <a:pt x="298" y="153"/>
                  </a:lnTo>
                  <a:lnTo>
                    <a:pt x="300" y="153"/>
                  </a:lnTo>
                  <a:lnTo>
                    <a:pt x="300" y="152"/>
                  </a:lnTo>
                  <a:lnTo>
                    <a:pt x="302" y="152"/>
                  </a:lnTo>
                  <a:lnTo>
                    <a:pt x="303" y="152"/>
                  </a:lnTo>
                  <a:lnTo>
                    <a:pt x="304" y="152"/>
                  </a:lnTo>
                  <a:lnTo>
                    <a:pt x="305" y="153"/>
                  </a:lnTo>
                  <a:lnTo>
                    <a:pt x="306" y="153"/>
                  </a:lnTo>
                  <a:lnTo>
                    <a:pt x="305" y="153"/>
                  </a:lnTo>
                  <a:lnTo>
                    <a:pt x="304" y="153"/>
                  </a:lnTo>
                  <a:close/>
                  <a:moveTo>
                    <a:pt x="319" y="152"/>
                  </a:moveTo>
                  <a:lnTo>
                    <a:pt x="320" y="152"/>
                  </a:lnTo>
                  <a:lnTo>
                    <a:pt x="319" y="152"/>
                  </a:lnTo>
                  <a:lnTo>
                    <a:pt x="316" y="153"/>
                  </a:lnTo>
                  <a:lnTo>
                    <a:pt x="316" y="152"/>
                  </a:lnTo>
                  <a:lnTo>
                    <a:pt x="319" y="152"/>
                  </a:lnTo>
                  <a:close/>
                  <a:moveTo>
                    <a:pt x="312" y="152"/>
                  </a:moveTo>
                  <a:lnTo>
                    <a:pt x="314" y="152"/>
                  </a:lnTo>
                  <a:lnTo>
                    <a:pt x="314" y="150"/>
                  </a:lnTo>
                  <a:lnTo>
                    <a:pt x="315" y="150"/>
                  </a:lnTo>
                  <a:lnTo>
                    <a:pt x="315" y="152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2" y="153"/>
                  </a:lnTo>
                  <a:lnTo>
                    <a:pt x="314" y="152"/>
                  </a:lnTo>
                  <a:lnTo>
                    <a:pt x="312" y="152"/>
                  </a:lnTo>
                  <a:close/>
                  <a:moveTo>
                    <a:pt x="328" y="148"/>
                  </a:moveTo>
                  <a:lnTo>
                    <a:pt x="329" y="148"/>
                  </a:lnTo>
                  <a:lnTo>
                    <a:pt x="328" y="148"/>
                  </a:lnTo>
                  <a:close/>
                  <a:moveTo>
                    <a:pt x="349" y="141"/>
                  </a:moveTo>
                  <a:lnTo>
                    <a:pt x="348" y="141"/>
                  </a:lnTo>
                  <a:lnTo>
                    <a:pt x="349" y="141"/>
                  </a:lnTo>
                  <a:lnTo>
                    <a:pt x="349" y="139"/>
                  </a:lnTo>
                  <a:lnTo>
                    <a:pt x="349" y="141"/>
                  </a:lnTo>
                  <a:close/>
                  <a:moveTo>
                    <a:pt x="355" y="136"/>
                  </a:moveTo>
                  <a:lnTo>
                    <a:pt x="356" y="136"/>
                  </a:lnTo>
                  <a:lnTo>
                    <a:pt x="355" y="136"/>
                  </a:lnTo>
                  <a:close/>
                  <a:moveTo>
                    <a:pt x="357" y="133"/>
                  </a:moveTo>
                  <a:lnTo>
                    <a:pt x="357" y="135"/>
                  </a:lnTo>
                  <a:lnTo>
                    <a:pt x="357" y="133"/>
                  </a:lnTo>
                  <a:close/>
                  <a:moveTo>
                    <a:pt x="400" y="124"/>
                  </a:moveTo>
                  <a:lnTo>
                    <a:pt x="401" y="124"/>
                  </a:lnTo>
                  <a:lnTo>
                    <a:pt x="400" y="124"/>
                  </a:lnTo>
                  <a:lnTo>
                    <a:pt x="400" y="125"/>
                  </a:lnTo>
                  <a:lnTo>
                    <a:pt x="399" y="125"/>
                  </a:lnTo>
                  <a:lnTo>
                    <a:pt x="396" y="125"/>
                  </a:lnTo>
                  <a:lnTo>
                    <a:pt x="396" y="124"/>
                  </a:lnTo>
                  <a:lnTo>
                    <a:pt x="399" y="124"/>
                  </a:lnTo>
                  <a:lnTo>
                    <a:pt x="400" y="124"/>
                  </a:lnTo>
                  <a:close/>
                  <a:moveTo>
                    <a:pt x="144" y="121"/>
                  </a:moveTo>
                  <a:lnTo>
                    <a:pt x="145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5" y="123"/>
                  </a:lnTo>
                  <a:lnTo>
                    <a:pt x="144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4" y="121"/>
                  </a:lnTo>
                  <a:close/>
                  <a:moveTo>
                    <a:pt x="158" y="120"/>
                  </a:moveTo>
                  <a:lnTo>
                    <a:pt x="160" y="120"/>
                  </a:lnTo>
                  <a:lnTo>
                    <a:pt x="158" y="120"/>
                  </a:lnTo>
                  <a:lnTo>
                    <a:pt x="156" y="120"/>
                  </a:lnTo>
                  <a:lnTo>
                    <a:pt x="155" y="120"/>
                  </a:lnTo>
                  <a:lnTo>
                    <a:pt x="154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5" y="120"/>
                  </a:lnTo>
                  <a:lnTo>
                    <a:pt x="156" y="120"/>
                  </a:lnTo>
                  <a:lnTo>
                    <a:pt x="158" y="120"/>
                  </a:lnTo>
                  <a:lnTo>
                    <a:pt x="156" y="120"/>
                  </a:lnTo>
                  <a:lnTo>
                    <a:pt x="158" y="120"/>
                  </a:lnTo>
                  <a:close/>
                  <a:moveTo>
                    <a:pt x="154" y="120"/>
                  </a:moveTo>
                  <a:lnTo>
                    <a:pt x="152" y="120"/>
                  </a:lnTo>
                  <a:lnTo>
                    <a:pt x="151" y="120"/>
                  </a:lnTo>
                  <a:lnTo>
                    <a:pt x="150" y="120"/>
                  </a:lnTo>
                  <a:lnTo>
                    <a:pt x="146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50" y="120"/>
                  </a:lnTo>
                  <a:lnTo>
                    <a:pt x="150" y="118"/>
                  </a:lnTo>
                  <a:lnTo>
                    <a:pt x="148" y="120"/>
                  </a:lnTo>
                  <a:lnTo>
                    <a:pt x="148" y="118"/>
                  </a:lnTo>
                  <a:lnTo>
                    <a:pt x="151" y="118"/>
                  </a:lnTo>
                  <a:lnTo>
                    <a:pt x="152" y="118"/>
                  </a:lnTo>
                  <a:lnTo>
                    <a:pt x="155" y="118"/>
                  </a:lnTo>
                  <a:lnTo>
                    <a:pt x="156" y="118"/>
                  </a:lnTo>
                  <a:lnTo>
                    <a:pt x="155" y="118"/>
                  </a:lnTo>
                  <a:lnTo>
                    <a:pt x="155" y="120"/>
                  </a:lnTo>
                  <a:lnTo>
                    <a:pt x="154" y="120"/>
                  </a:lnTo>
                  <a:close/>
                  <a:moveTo>
                    <a:pt x="173" y="106"/>
                  </a:moveTo>
                  <a:lnTo>
                    <a:pt x="174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9" y="106"/>
                  </a:lnTo>
                  <a:lnTo>
                    <a:pt x="178" y="106"/>
                  </a:lnTo>
                  <a:lnTo>
                    <a:pt x="179" y="106"/>
                  </a:lnTo>
                  <a:lnTo>
                    <a:pt x="178" y="107"/>
                  </a:lnTo>
                  <a:lnTo>
                    <a:pt x="177" y="107"/>
                  </a:lnTo>
                  <a:lnTo>
                    <a:pt x="174" y="107"/>
                  </a:lnTo>
                  <a:lnTo>
                    <a:pt x="174" y="108"/>
                  </a:lnTo>
                  <a:lnTo>
                    <a:pt x="174" y="109"/>
                  </a:lnTo>
                  <a:lnTo>
                    <a:pt x="173" y="109"/>
                  </a:lnTo>
                  <a:lnTo>
                    <a:pt x="172" y="109"/>
                  </a:lnTo>
                  <a:lnTo>
                    <a:pt x="172" y="108"/>
                  </a:lnTo>
                  <a:lnTo>
                    <a:pt x="171" y="108"/>
                  </a:lnTo>
                  <a:lnTo>
                    <a:pt x="172" y="108"/>
                  </a:lnTo>
                  <a:lnTo>
                    <a:pt x="171" y="107"/>
                  </a:lnTo>
                  <a:lnTo>
                    <a:pt x="172" y="107"/>
                  </a:lnTo>
                  <a:lnTo>
                    <a:pt x="173" y="107"/>
                  </a:lnTo>
                  <a:lnTo>
                    <a:pt x="173" y="106"/>
                  </a:lnTo>
                  <a:lnTo>
                    <a:pt x="174" y="106"/>
                  </a:lnTo>
                  <a:lnTo>
                    <a:pt x="177" y="106"/>
                  </a:lnTo>
                  <a:lnTo>
                    <a:pt x="174" y="106"/>
                  </a:lnTo>
                  <a:lnTo>
                    <a:pt x="173" y="106"/>
                  </a:lnTo>
                  <a:lnTo>
                    <a:pt x="172" y="106"/>
                  </a:lnTo>
                  <a:lnTo>
                    <a:pt x="173" y="106"/>
                  </a:lnTo>
                  <a:lnTo>
                    <a:pt x="174" y="106"/>
                  </a:lnTo>
                  <a:lnTo>
                    <a:pt x="173" y="106"/>
                  </a:lnTo>
                  <a:close/>
                  <a:moveTo>
                    <a:pt x="152" y="112"/>
                  </a:moveTo>
                  <a:lnTo>
                    <a:pt x="148" y="112"/>
                  </a:lnTo>
                  <a:lnTo>
                    <a:pt x="148" y="113"/>
                  </a:lnTo>
                  <a:lnTo>
                    <a:pt x="145" y="113"/>
                  </a:lnTo>
                  <a:lnTo>
                    <a:pt x="144" y="113"/>
                  </a:lnTo>
                  <a:lnTo>
                    <a:pt x="143" y="113"/>
                  </a:lnTo>
                  <a:lnTo>
                    <a:pt x="141" y="113"/>
                  </a:lnTo>
                  <a:lnTo>
                    <a:pt x="141" y="112"/>
                  </a:lnTo>
                  <a:lnTo>
                    <a:pt x="138" y="112"/>
                  </a:lnTo>
                  <a:lnTo>
                    <a:pt x="138" y="109"/>
                  </a:lnTo>
                  <a:lnTo>
                    <a:pt x="140" y="109"/>
                  </a:lnTo>
                  <a:lnTo>
                    <a:pt x="141" y="109"/>
                  </a:lnTo>
                  <a:lnTo>
                    <a:pt x="143" y="112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6" y="108"/>
                  </a:lnTo>
                  <a:lnTo>
                    <a:pt x="145" y="108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1" y="109"/>
                  </a:lnTo>
                  <a:lnTo>
                    <a:pt x="143" y="109"/>
                  </a:lnTo>
                  <a:lnTo>
                    <a:pt x="143" y="108"/>
                  </a:lnTo>
                  <a:lnTo>
                    <a:pt x="141" y="108"/>
                  </a:lnTo>
                  <a:lnTo>
                    <a:pt x="140" y="109"/>
                  </a:lnTo>
                  <a:lnTo>
                    <a:pt x="138" y="108"/>
                  </a:lnTo>
                  <a:lnTo>
                    <a:pt x="134" y="108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32" y="107"/>
                  </a:lnTo>
                  <a:lnTo>
                    <a:pt x="133" y="107"/>
                  </a:lnTo>
                  <a:lnTo>
                    <a:pt x="134" y="107"/>
                  </a:lnTo>
                  <a:lnTo>
                    <a:pt x="135" y="107"/>
                  </a:lnTo>
                  <a:lnTo>
                    <a:pt x="137" y="107"/>
                  </a:lnTo>
                  <a:lnTo>
                    <a:pt x="137" y="108"/>
                  </a:lnTo>
                  <a:lnTo>
                    <a:pt x="138" y="108"/>
                  </a:lnTo>
                  <a:lnTo>
                    <a:pt x="137" y="107"/>
                  </a:lnTo>
                  <a:lnTo>
                    <a:pt x="135" y="107"/>
                  </a:lnTo>
                  <a:lnTo>
                    <a:pt x="134" y="107"/>
                  </a:lnTo>
                  <a:lnTo>
                    <a:pt x="133" y="106"/>
                  </a:lnTo>
                  <a:lnTo>
                    <a:pt x="134" y="106"/>
                  </a:lnTo>
                  <a:lnTo>
                    <a:pt x="135" y="106"/>
                  </a:lnTo>
                  <a:lnTo>
                    <a:pt x="134" y="106"/>
                  </a:lnTo>
                  <a:lnTo>
                    <a:pt x="134" y="104"/>
                  </a:lnTo>
                  <a:lnTo>
                    <a:pt x="135" y="104"/>
                  </a:lnTo>
                  <a:lnTo>
                    <a:pt x="137" y="104"/>
                  </a:lnTo>
                  <a:lnTo>
                    <a:pt x="141" y="106"/>
                  </a:lnTo>
                  <a:lnTo>
                    <a:pt x="141" y="104"/>
                  </a:lnTo>
                  <a:lnTo>
                    <a:pt x="138" y="104"/>
                  </a:lnTo>
                  <a:lnTo>
                    <a:pt x="137" y="104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7" y="103"/>
                  </a:lnTo>
                  <a:lnTo>
                    <a:pt x="137" y="101"/>
                  </a:lnTo>
                  <a:lnTo>
                    <a:pt x="138" y="101"/>
                  </a:lnTo>
                  <a:lnTo>
                    <a:pt x="140" y="101"/>
                  </a:lnTo>
                  <a:lnTo>
                    <a:pt x="141" y="101"/>
                  </a:lnTo>
                  <a:lnTo>
                    <a:pt x="143" y="101"/>
                  </a:lnTo>
                  <a:lnTo>
                    <a:pt x="146" y="101"/>
                  </a:lnTo>
                  <a:lnTo>
                    <a:pt x="148" y="101"/>
                  </a:lnTo>
                  <a:lnTo>
                    <a:pt x="151" y="101"/>
                  </a:lnTo>
                  <a:lnTo>
                    <a:pt x="152" y="101"/>
                  </a:lnTo>
                  <a:lnTo>
                    <a:pt x="154" y="103"/>
                  </a:lnTo>
                  <a:lnTo>
                    <a:pt x="155" y="103"/>
                  </a:lnTo>
                  <a:lnTo>
                    <a:pt x="156" y="104"/>
                  </a:lnTo>
                  <a:lnTo>
                    <a:pt x="158" y="104"/>
                  </a:lnTo>
                  <a:lnTo>
                    <a:pt x="158" y="106"/>
                  </a:lnTo>
                  <a:lnTo>
                    <a:pt x="160" y="106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5" y="107"/>
                  </a:lnTo>
                  <a:lnTo>
                    <a:pt x="163" y="107"/>
                  </a:lnTo>
                  <a:lnTo>
                    <a:pt x="163" y="108"/>
                  </a:lnTo>
                  <a:lnTo>
                    <a:pt x="165" y="108"/>
                  </a:lnTo>
                  <a:lnTo>
                    <a:pt x="162" y="109"/>
                  </a:lnTo>
                  <a:lnTo>
                    <a:pt x="161" y="109"/>
                  </a:lnTo>
                  <a:lnTo>
                    <a:pt x="160" y="109"/>
                  </a:lnTo>
                  <a:lnTo>
                    <a:pt x="154" y="112"/>
                  </a:lnTo>
                  <a:lnTo>
                    <a:pt x="152" y="112"/>
                  </a:lnTo>
                  <a:close/>
                  <a:moveTo>
                    <a:pt x="138" y="99"/>
                  </a:moveTo>
                  <a:lnTo>
                    <a:pt x="137" y="99"/>
                  </a:lnTo>
                  <a:lnTo>
                    <a:pt x="135" y="99"/>
                  </a:lnTo>
                  <a:lnTo>
                    <a:pt x="137" y="98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38" y="99"/>
                  </a:lnTo>
                  <a:close/>
                  <a:moveTo>
                    <a:pt x="173" y="97"/>
                  </a:moveTo>
                  <a:lnTo>
                    <a:pt x="174" y="97"/>
                  </a:lnTo>
                  <a:lnTo>
                    <a:pt x="172" y="97"/>
                  </a:lnTo>
                  <a:lnTo>
                    <a:pt x="172" y="96"/>
                  </a:lnTo>
                  <a:lnTo>
                    <a:pt x="173" y="96"/>
                  </a:lnTo>
                  <a:lnTo>
                    <a:pt x="173" y="97"/>
                  </a:lnTo>
                  <a:close/>
                  <a:moveTo>
                    <a:pt x="173" y="95"/>
                  </a:moveTo>
                  <a:lnTo>
                    <a:pt x="174" y="95"/>
                  </a:lnTo>
                  <a:lnTo>
                    <a:pt x="177" y="95"/>
                  </a:lnTo>
                  <a:lnTo>
                    <a:pt x="174" y="96"/>
                  </a:lnTo>
                  <a:lnTo>
                    <a:pt x="172" y="96"/>
                  </a:lnTo>
                  <a:lnTo>
                    <a:pt x="171" y="96"/>
                  </a:lnTo>
                  <a:lnTo>
                    <a:pt x="169" y="95"/>
                  </a:lnTo>
                  <a:lnTo>
                    <a:pt x="171" y="95"/>
                  </a:lnTo>
                  <a:lnTo>
                    <a:pt x="172" y="95"/>
                  </a:lnTo>
                  <a:lnTo>
                    <a:pt x="173" y="95"/>
                  </a:lnTo>
                  <a:close/>
                  <a:moveTo>
                    <a:pt x="152" y="93"/>
                  </a:moveTo>
                  <a:lnTo>
                    <a:pt x="151" y="93"/>
                  </a:lnTo>
                  <a:lnTo>
                    <a:pt x="151" y="91"/>
                  </a:lnTo>
                  <a:lnTo>
                    <a:pt x="152" y="91"/>
                  </a:lnTo>
                  <a:lnTo>
                    <a:pt x="154" y="91"/>
                  </a:lnTo>
                  <a:lnTo>
                    <a:pt x="155" y="91"/>
                  </a:lnTo>
                  <a:lnTo>
                    <a:pt x="156" y="90"/>
                  </a:lnTo>
                  <a:lnTo>
                    <a:pt x="158" y="91"/>
                  </a:lnTo>
                  <a:lnTo>
                    <a:pt x="158" y="93"/>
                  </a:lnTo>
                  <a:lnTo>
                    <a:pt x="156" y="93"/>
                  </a:lnTo>
                  <a:lnTo>
                    <a:pt x="154" y="93"/>
                  </a:lnTo>
                  <a:lnTo>
                    <a:pt x="152" y="93"/>
                  </a:lnTo>
                  <a:close/>
                  <a:moveTo>
                    <a:pt x="168" y="91"/>
                  </a:moveTo>
                  <a:lnTo>
                    <a:pt x="167" y="91"/>
                  </a:lnTo>
                  <a:lnTo>
                    <a:pt x="162" y="91"/>
                  </a:lnTo>
                  <a:lnTo>
                    <a:pt x="161" y="91"/>
                  </a:lnTo>
                  <a:lnTo>
                    <a:pt x="161" y="90"/>
                  </a:lnTo>
                  <a:lnTo>
                    <a:pt x="162" y="90"/>
                  </a:lnTo>
                  <a:lnTo>
                    <a:pt x="163" y="90"/>
                  </a:lnTo>
                  <a:lnTo>
                    <a:pt x="167" y="90"/>
                  </a:lnTo>
                  <a:lnTo>
                    <a:pt x="169" y="90"/>
                  </a:lnTo>
                  <a:lnTo>
                    <a:pt x="171" y="90"/>
                  </a:lnTo>
                  <a:lnTo>
                    <a:pt x="169" y="90"/>
                  </a:lnTo>
                  <a:lnTo>
                    <a:pt x="169" y="91"/>
                  </a:lnTo>
                  <a:lnTo>
                    <a:pt x="168" y="91"/>
                  </a:lnTo>
                  <a:close/>
                  <a:moveTo>
                    <a:pt x="161" y="89"/>
                  </a:moveTo>
                  <a:lnTo>
                    <a:pt x="160" y="89"/>
                  </a:lnTo>
                  <a:lnTo>
                    <a:pt x="160" y="87"/>
                  </a:lnTo>
                  <a:lnTo>
                    <a:pt x="161" y="87"/>
                  </a:lnTo>
                  <a:lnTo>
                    <a:pt x="163" y="87"/>
                  </a:lnTo>
                  <a:lnTo>
                    <a:pt x="165" y="87"/>
                  </a:lnTo>
                  <a:lnTo>
                    <a:pt x="168" y="87"/>
                  </a:lnTo>
                  <a:lnTo>
                    <a:pt x="167" y="87"/>
                  </a:lnTo>
                  <a:lnTo>
                    <a:pt x="165" y="87"/>
                  </a:lnTo>
                  <a:lnTo>
                    <a:pt x="163" y="87"/>
                  </a:lnTo>
                  <a:lnTo>
                    <a:pt x="163" y="89"/>
                  </a:lnTo>
                  <a:lnTo>
                    <a:pt x="162" y="89"/>
                  </a:lnTo>
                  <a:lnTo>
                    <a:pt x="161" y="89"/>
                  </a:lnTo>
                  <a:close/>
                  <a:moveTo>
                    <a:pt x="138" y="85"/>
                  </a:moveTo>
                  <a:lnTo>
                    <a:pt x="140" y="85"/>
                  </a:lnTo>
                  <a:lnTo>
                    <a:pt x="141" y="85"/>
                  </a:lnTo>
                  <a:lnTo>
                    <a:pt x="140" y="85"/>
                  </a:lnTo>
                  <a:lnTo>
                    <a:pt x="138" y="86"/>
                  </a:lnTo>
                  <a:lnTo>
                    <a:pt x="137" y="85"/>
                  </a:lnTo>
                  <a:lnTo>
                    <a:pt x="138" y="85"/>
                  </a:lnTo>
                  <a:close/>
                  <a:moveTo>
                    <a:pt x="146" y="80"/>
                  </a:moveTo>
                  <a:lnTo>
                    <a:pt x="145" y="80"/>
                  </a:lnTo>
                  <a:lnTo>
                    <a:pt x="145" y="81"/>
                  </a:lnTo>
                  <a:lnTo>
                    <a:pt x="144" y="81"/>
                  </a:lnTo>
                  <a:lnTo>
                    <a:pt x="143" y="81"/>
                  </a:lnTo>
                  <a:lnTo>
                    <a:pt x="141" y="81"/>
                  </a:lnTo>
                  <a:lnTo>
                    <a:pt x="140" y="81"/>
                  </a:lnTo>
                  <a:lnTo>
                    <a:pt x="141" y="81"/>
                  </a:lnTo>
                  <a:lnTo>
                    <a:pt x="143" y="80"/>
                  </a:lnTo>
                  <a:lnTo>
                    <a:pt x="141" y="80"/>
                  </a:lnTo>
                  <a:lnTo>
                    <a:pt x="143" y="80"/>
                  </a:lnTo>
                  <a:lnTo>
                    <a:pt x="144" y="80"/>
                  </a:lnTo>
                  <a:lnTo>
                    <a:pt x="145" y="80"/>
                  </a:lnTo>
                  <a:lnTo>
                    <a:pt x="146" y="80"/>
                  </a:lnTo>
                  <a:lnTo>
                    <a:pt x="148" y="80"/>
                  </a:lnTo>
                  <a:lnTo>
                    <a:pt x="146" y="80"/>
                  </a:lnTo>
                  <a:close/>
                  <a:moveTo>
                    <a:pt x="141" y="76"/>
                  </a:moveTo>
                  <a:lnTo>
                    <a:pt x="140" y="76"/>
                  </a:lnTo>
                  <a:lnTo>
                    <a:pt x="140" y="78"/>
                  </a:lnTo>
                  <a:lnTo>
                    <a:pt x="138" y="78"/>
                  </a:lnTo>
                  <a:lnTo>
                    <a:pt x="137" y="78"/>
                  </a:lnTo>
                  <a:lnTo>
                    <a:pt x="137" y="76"/>
                  </a:lnTo>
                  <a:lnTo>
                    <a:pt x="138" y="76"/>
                  </a:lnTo>
                  <a:lnTo>
                    <a:pt x="140" y="76"/>
                  </a:lnTo>
                  <a:lnTo>
                    <a:pt x="141" y="76"/>
                  </a:lnTo>
                  <a:lnTo>
                    <a:pt x="143" y="76"/>
                  </a:lnTo>
                  <a:lnTo>
                    <a:pt x="144" y="76"/>
                  </a:lnTo>
                  <a:lnTo>
                    <a:pt x="143" y="76"/>
                  </a:lnTo>
                  <a:lnTo>
                    <a:pt x="141" y="76"/>
                  </a:lnTo>
                  <a:close/>
                  <a:moveTo>
                    <a:pt x="141" y="78"/>
                  </a:moveTo>
                  <a:lnTo>
                    <a:pt x="143" y="78"/>
                  </a:lnTo>
                  <a:lnTo>
                    <a:pt x="144" y="76"/>
                  </a:lnTo>
                  <a:lnTo>
                    <a:pt x="145" y="76"/>
                  </a:lnTo>
                  <a:lnTo>
                    <a:pt x="146" y="76"/>
                  </a:lnTo>
                  <a:lnTo>
                    <a:pt x="148" y="76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8" y="74"/>
                  </a:lnTo>
                  <a:lnTo>
                    <a:pt x="151" y="76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1" y="78"/>
                  </a:lnTo>
                  <a:close/>
                  <a:moveTo>
                    <a:pt x="145" y="73"/>
                  </a:moveTo>
                  <a:lnTo>
                    <a:pt x="146" y="73"/>
                  </a:lnTo>
                  <a:lnTo>
                    <a:pt x="150" y="73"/>
                  </a:lnTo>
                  <a:lnTo>
                    <a:pt x="151" y="73"/>
                  </a:lnTo>
                  <a:lnTo>
                    <a:pt x="151" y="74"/>
                  </a:lnTo>
                  <a:lnTo>
                    <a:pt x="150" y="74"/>
                  </a:lnTo>
                  <a:lnTo>
                    <a:pt x="148" y="74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3"/>
                  </a:lnTo>
                  <a:lnTo>
                    <a:pt x="144" y="73"/>
                  </a:lnTo>
                  <a:lnTo>
                    <a:pt x="145" y="73"/>
                  </a:lnTo>
                  <a:close/>
                  <a:moveTo>
                    <a:pt x="144" y="69"/>
                  </a:moveTo>
                  <a:lnTo>
                    <a:pt x="145" y="68"/>
                  </a:lnTo>
                  <a:lnTo>
                    <a:pt x="145" y="69"/>
                  </a:lnTo>
                  <a:lnTo>
                    <a:pt x="146" y="69"/>
                  </a:lnTo>
                  <a:lnTo>
                    <a:pt x="148" y="69"/>
                  </a:lnTo>
                  <a:lnTo>
                    <a:pt x="150" y="69"/>
                  </a:lnTo>
                  <a:lnTo>
                    <a:pt x="148" y="69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8" y="70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5" y="69"/>
                  </a:lnTo>
                  <a:lnTo>
                    <a:pt x="144" y="69"/>
                  </a:lnTo>
                  <a:lnTo>
                    <a:pt x="144" y="68"/>
                  </a:lnTo>
                  <a:lnTo>
                    <a:pt x="144" y="69"/>
                  </a:lnTo>
                  <a:close/>
                  <a:moveTo>
                    <a:pt x="145" y="67"/>
                  </a:moveTo>
                  <a:lnTo>
                    <a:pt x="144" y="67"/>
                  </a:lnTo>
                  <a:lnTo>
                    <a:pt x="143" y="67"/>
                  </a:lnTo>
                  <a:lnTo>
                    <a:pt x="140" y="67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40" y="64"/>
                  </a:lnTo>
                  <a:lnTo>
                    <a:pt x="141" y="64"/>
                  </a:lnTo>
                  <a:lnTo>
                    <a:pt x="144" y="64"/>
                  </a:lnTo>
                  <a:lnTo>
                    <a:pt x="146" y="67"/>
                  </a:lnTo>
                  <a:lnTo>
                    <a:pt x="145" y="67"/>
                  </a:lnTo>
                  <a:close/>
                  <a:moveTo>
                    <a:pt x="145" y="61"/>
                  </a:moveTo>
                  <a:lnTo>
                    <a:pt x="143" y="61"/>
                  </a:lnTo>
                  <a:lnTo>
                    <a:pt x="138" y="61"/>
                  </a:lnTo>
                  <a:lnTo>
                    <a:pt x="134" y="61"/>
                  </a:lnTo>
                  <a:lnTo>
                    <a:pt x="138" y="59"/>
                  </a:lnTo>
                  <a:lnTo>
                    <a:pt x="141" y="59"/>
                  </a:lnTo>
                  <a:lnTo>
                    <a:pt x="143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5" y="61"/>
                  </a:lnTo>
                  <a:close/>
                  <a:moveTo>
                    <a:pt x="26" y="42"/>
                  </a:moveTo>
                  <a:lnTo>
                    <a:pt x="25" y="42"/>
                  </a:lnTo>
                  <a:lnTo>
                    <a:pt x="23" y="42"/>
                  </a:lnTo>
                  <a:lnTo>
                    <a:pt x="20" y="42"/>
                  </a:lnTo>
                  <a:lnTo>
                    <a:pt x="25" y="42"/>
                  </a:lnTo>
                  <a:lnTo>
                    <a:pt x="26" y="42"/>
                  </a:lnTo>
                  <a:close/>
                  <a:moveTo>
                    <a:pt x="9" y="36"/>
                  </a:moveTo>
                  <a:lnTo>
                    <a:pt x="11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8" y="36"/>
                  </a:lnTo>
                  <a:lnTo>
                    <a:pt x="9" y="36"/>
                  </a:lnTo>
                  <a:close/>
                  <a:moveTo>
                    <a:pt x="21" y="36"/>
                  </a:moveTo>
                  <a:lnTo>
                    <a:pt x="25" y="36"/>
                  </a:lnTo>
                  <a:lnTo>
                    <a:pt x="23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7" y="35"/>
                  </a:ln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213" y="7"/>
                  </a:moveTo>
                  <a:lnTo>
                    <a:pt x="212" y="7"/>
                  </a:lnTo>
                  <a:lnTo>
                    <a:pt x="213" y="6"/>
                  </a:lnTo>
                  <a:lnTo>
                    <a:pt x="214" y="6"/>
                  </a:lnTo>
                  <a:lnTo>
                    <a:pt x="217" y="6"/>
                  </a:lnTo>
                  <a:lnTo>
                    <a:pt x="220" y="7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4" y="7"/>
                  </a:lnTo>
                  <a:lnTo>
                    <a:pt x="228" y="7"/>
                  </a:lnTo>
                  <a:lnTo>
                    <a:pt x="231" y="7"/>
                  </a:lnTo>
                  <a:lnTo>
                    <a:pt x="231" y="8"/>
                  </a:lnTo>
                  <a:lnTo>
                    <a:pt x="226" y="8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18" y="7"/>
                  </a:lnTo>
                  <a:lnTo>
                    <a:pt x="214" y="7"/>
                  </a:lnTo>
                  <a:lnTo>
                    <a:pt x="213" y="7"/>
                  </a:lnTo>
                  <a:close/>
                  <a:moveTo>
                    <a:pt x="297" y="6"/>
                  </a:moveTo>
                  <a:lnTo>
                    <a:pt x="298" y="6"/>
                  </a:lnTo>
                  <a:lnTo>
                    <a:pt x="297" y="6"/>
                  </a:lnTo>
                  <a:lnTo>
                    <a:pt x="295" y="6"/>
                  </a:lnTo>
                  <a:lnTo>
                    <a:pt x="292" y="7"/>
                  </a:lnTo>
                  <a:lnTo>
                    <a:pt x="293" y="7"/>
                  </a:lnTo>
                  <a:lnTo>
                    <a:pt x="294" y="7"/>
                  </a:lnTo>
                  <a:lnTo>
                    <a:pt x="293" y="7"/>
                  </a:lnTo>
                  <a:lnTo>
                    <a:pt x="292" y="7"/>
                  </a:lnTo>
                  <a:lnTo>
                    <a:pt x="288" y="7"/>
                  </a:lnTo>
                  <a:lnTo>
                    <a:pt x="283" y="7"/>
                  </a:lnTo>
                  <a:lnTo>
                    <a:pt x="279" y="6"/>
                  </a:lnTo>
                  <a:lnTo>
                    <a:pt x="275" y="6"/>
                  </a:lnTo>
                  <a:lnTo>
                    <a:pt x="274" y="6"/>
                  </a:lnTo>
                  <a:lnTo>
                    <a:pt x="271" y="6"/>
                  </a:lnTo>
                  <a:lnTo>
                    <a:pt x="270" y="6"/>
                  </a:lnTo>
                  <a:lnTo>
                    <a:pt x="269" y="5"/>
                  </a:lnTo>
                  <a:lnTo>
                    <a:pt x="266" y="5"/>
                  </a:lnTo>
                  <a:lnTo>
                    <a:pt x="268" y="5"/>
                  </a:lnTo>
                  <a:lnTo>
                    <a:pt x="271" y="5"/>
                  </a:lnTo>
                  <a:lnTo>
                    <a:pt x="276" y="5"/>
                  </a:lnTo>
                  <a:lnTo>
                    <a:pt x="277" y="5"/>
                  </a:lnTo>
                  <a:lnTo>
                    <a:pt x="280" y="5"/>
                  </a:lnTo>
                  <a:lnTo>
                    <a:pt x="285" y="5"/>
                  </a:lnTo>
                  <a:lnTo>
                    <a:pt x="287" y="5"/>
                  </a:lnTo>
                  <a:lnTo>
                    <a:pt x="289" y="6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7" y="6"/>
                  </a:lnTo>
                  <a:close/>
                  <a:moveTo>
                    <a:pt x="266" y="5"/>
                  </a:moveTo>
                  <a:lnTo>
                    <a:pt x="262" y="5"/>
                  </a:lnTo>
                  <a:lnTo>
                    <a:pt x="260" y="5"/>
                  </a:lnTo>
                  <a:lnTo>
                    <a:pt x="262" y="5"/>
                  </a:lnTo>
                  <a:lnTo>
                    <a:pt x="266" y="5"/>
                  </a:lnTo>
                  <a:lnTo>
                    <a:pt x="269" y="5"/>
                  </a:lnTo>
                  <a:lnTo>
                    <a:pt x="270" y="5"/>
                  </a:lnTo>
                  <a:lnTo>
                    <a:pt x="269" y="5"/>
                  </a:lnTo>
                  <a:lnTo>
                    <a:pt x="266" y="5"/>
                  </a:lnTo>
                  <a:close/>
                  <a:moveTo>
                    <a:pt x="348" y="2"/>
                  </a:moveTo>
                  <a:lnTo>
                    <a:pt x="349" y="2"/>
                  </a:lnTo>
                  <a:lnTo>
                    <a:pt x="346" y="2"/>
                  </a:lnTo>
                  <a:lnTo>
                    <a:pt x="345" y="2"/>
                  </a:lnTo>
                  <a:lnTo>
                    <a:pt x="343" y="2"/>
                  </a:lnTo>
                  <a:lnTo>
                    <a:pt x="342" y="2"/>
                  </a:lnTo>
                  <a:lnTo>
                    <a:pt x="339" y="2"/>
                  </a:lnTo>
                  <a:lnTo>
                    <a:pt x="338" y="2"/>
                  </a:lnTo>
                  <a:lnTo>
                    <a:pt x="340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close/>
                  <a:moveTo>
                    <a:pt x="342" y="2"/>
                  </a:moveTo>
                  <a:lnTo>
                    <a:pt x="343" y="2"/>
                  </a:lnTo>
                  <a:lnTo>
                    <a:pt x="339" y="2"/>
                  </a:lnTo>
                  <a:lnTo>
                    <a:pt x="334" y="2"/>
                  </a:lnTo>
                  <a:lnTo>
                    <a:pt x="333" y="2"/>
                  </a:lnTo>
                  <a:lnTo>
                    <a:pt x="332" y="2"/>
                  </a:lnTo>
                  <a:lnTo>
                    <a:pt x="331" y="2"/>
                  </a:lnTo>
                  <a:lnTo>
                    <a:pt x="329" y="2"/>
                  </a:lnTo>
                  <a:lnTo>
                    <a:pt x="328" y="2"/>
                  </a:lnTo>
                  <a:lnTo>
                    <a:pt x="329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54" y="2"/>
                  </a:moveTo>
                  <a:lnTo>
                    <a:pt x="355" y="2"/>
                  </a:lnTo>
                  <a:lnTo>
                    <a:pt x="356" y="2"/>
                  </a:lnTo>
                  <a:lnTo>
                    <a:pt x="354" y="2"/>
                  </a:lnTo>
                  <a:lnTo>
                    <a:pt x="349" y="2"/>
                  </a:lnTo>
                  <a:lnTo>
                    <a:pt x="345" y="2"/>
                  </a:lnTo>
                  <a:lnTo>
                    <a:pt x="343" y="2"/>
                  </a:lnTo>
                  <a:lnTo>
                    <a:pt x="342" y="1"/>
                  </a:lnTo>
                  <a:lnTo>
                    <a:pt x="339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1"/>
                  </a:lnTo>
                  <a:lnTo>
                    <a:pt x="338" y="1"/>
                  </a:lnTo>
                  <a:lnTo>
                    <a:pt x="340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6" y="1"/>
                  </a:lnTo>
                  <a:lnTo>
                    <a:pt x="346" y="2"/>
                  </a:lnTo>
                  <a:lnTo>
                    <a:pt x="348" y="2"/>
                  </a:lnTo>
                  <a:lnTo>
                    <a:pt x="350" y="2"/>
                  </a:lnTo>
                  <a:lnTo>
                    <a:pt x="354" y="2"/>
                  </a:lnTo>
                  <a:close/>
                  <a:moveTo>
                    <a:pt x="473" y="107"/>
                  </a:moveTo>
                  <a:lnTo>
                    <a:pt x="474" y="107"/>
                  </a:lnTo>
                  <a:lnTo>
                    <a:pt x="475" y="107"/>
                  </a:lnTo>
                  <a:lnTo>
                    <a:pt x="475" y="108"/>
                  </a:lnTo>
                  <a:lnTo>
                    <a:pt x="473" y="108"/>
                  </a:lnTo>
                  <a:lnTo>
                    <a:pt x="471" y="107"/>
                  </a:lnTo>
                  <a:lnTo>
                    <a:pt x="473" y="107"/>
                  </a:lnTo>
                  <a:close/>
                  <a:moveTo>
                    <a:pt x="446" y="98"/>
                  </a:moveTo>
                  <a:lnTo>
                    <a:pt x="447" y="98"/>
                  </a:lnTo>
                  <a:lnTo>
                    <a:pt x="446" y="99"/>
                  </a:lnTo>
                  <a:lnTo>
                    <a:pt x="445" y="99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5" y="98"/>
                  </a:lnTo>
                  <a:lnTo>
                    <a:pt x="446" y="98"/>
                  </a:lnTo>
                  <a:lnTo>
                    <a:pt x="445" y="98"/>
                  </a:lnTo>
                  <a:lnTo>
                    <a:pt x="446" y="98"/>
                  </a:lnTo>
                  <a:close/>
                  <a:moveTo>
                    <a:pt x="430" y="96"/>
                  </a:moveTo>
                  <a:lnTo>
                    <a:pt x="430" y="95"/>
                  </a:lnTo>
                  <a:lnTo>
                    <a:pt x="431" y="95"/>
                  </a:lnTo>
                  <a:lnTo>
                    <a:pt x="434" y="95"/>
                  </a:lnTo>
                  <a:lnTo>
                    <a:pt x="436" y="95"/>
                  </a:lnTo>
                  <a:lnTo>
                    <a:pt x="435" y="95"/>
                  </a:lnTo>
                  <a:lnTo>
                    <a:pt x="435" y="96"/>
                  </a:lnTo>
                  <a:lnTo>
                    <a:pt x="434" y="96"/>
                  </a:lnTo>
                  <a:lnTo>
                    <a:pt x="431" y="96"/>
                  </a:lnTo>
                  <a:lnTo>
                    <a:pt x="430" y="96"/>
                  </a:lnTo>
                  <a:close/>
                  <a:moveTo>
                    <a:pt x="456" y="96"/>
                  </a:moveTo>
                  <a:lnTo>
                    <a:pt x="456" y="97"/>
                  </a:lnTo>
                  <a:lnTo>
                    <a:pt x="454" y="97"/>
                  </a:lnTo>
                  <a:lnTo>
                    <a:pt x="453" y="97"/>
                  </a:lnTo>
                  <a:lnTo>
                    <a:pt x="452" y="97"/>
                  </a:lnTo>
                  <a:lnTo>
                    <a:pt x="449" y="97"/>
                  </a:lnTo>
                  <a:lnTo>
                    <a:pt x="448" y="98"/>
                  </a:lnTo>
                  <a:lnTo>
                    <a:pt x="447" y="98"/>
                  </a:lnTo>
                  <a:lnTo>
                    <a:pt x="446" y="98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1" y="98"/>
                  </a:lnTo>
                  <a:lnTo>
                    <a:pt x="437" y="98"/>
                  </a:lnTo>
                  <a:lnTo>
                    <a:pt x="434" y="98"/>
                  </a:lnTo>
                  <a:lnTo>
                    <a:pt x="429" y="99"/>
                  </a:lnTo>
                  <a:lnTo>
                    <a:pt x="425" y="99"/>
                  </a:lnTo>
                  <a:lnTo>
                    <a:pt x="425" y="98"/>
                  </a:lnTo>
                  <a:lnTo>
                    <a:pt x="426" y="98"/>
                  </a:lnTo>
                  <a:lnTo>
                    <a:pt x="426" y="97"/>
                  </a:lnTo>
                  <a:lnTo>
                    <a:pt x="428" y="97"/>
                  </a:lnTo>
                  <a:lnTo>
                    <a:pt x="430" y="97"/>
                  </a:lnTo>
                  <a:lnTo>
                    <a:pt x="431" y="97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6" y="96"/>
                  </a:lnTo>
                  <a:lnTo>
                    <a:pt x="436" y="95"/>
                  </a:lnTo>
                  <a:lnTo>
                    <a:pt x="437" y="95"/>
                  </a:lnTo>
                  <a:lnTo>
                    <a:pt x="441" y="95"/>
                  </a:lnTo>
                  <a:lnTo>
                    <a:pt x="446" y="95"/>
                  </a:lnTo>
                  <a:lnTo>
                    <a:pt x="447" y="95"/>
                  </a:lnTo>
                  <a:lnTo>
                    <a:pt x="448" y="95"/>
                  </a:lnTo>
                  <a:lnTo>
                    <a:pt x="448" y="93"/>
                  </a:lnTo>
                  <a:lnTo>
                    <a:pt x="453" y="93"/>
                  </a:lnTo>
                  <a:lnTo>
                    <a:pt x="453" y="95"/>
                  </a:lnTo>
                  <a:lnTo>
                    <a:pt x="452" y="95"/>
                  </a:lnTo>
                  <a:lnTo>
                    <a:pt x="453" y="95"/>
                  </a:lnTo>
                  <a:lnTo>
                    <a:pt x="454" y="95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4" y="96"/>
                  </a:lnTo>
                  <a:lnTo>
                    <a:pt x="456" y="96"/>
                  </a:lnTo>
                  <a:close/>
                  <a:moveTo>
                    <a:pt x="454" y="93"/>
                  </a:moveTo>
                  <a:lnTo>
                    <a:pt x="456" y="93"/>
                  </a:lnTo>
                  <a:lnTo>
                    <a:pt x="457" y="93"/>
                  </a:lnTo>
                  <a:lnTo>
                    <a:pt x="456" y="93"/>
                  </a:lnTo>
                  <a:lnTo>
                    <a:pt x="457" y="93"/>
                  </a:lnTo>
                  <a:lnTo>
                    <a:pt x="456" y="93"/>
                  </a:lnTo>
                  <a:lnTo>
                    <a:pt x="454" y="93"/>
                  </a:lnTo>
                  <a:close/>
                  <a:moveTo>
                    <a:pt x="497" y="79"/>
                  </a:moveTo>
                  <a:lnTo>
                    <a:pt x="494" y="80"/>
                  </a:lnTo>
                  <a:lnTo>
                    <a:pt x="493" y="79"/>
                  </a:lnTo>
                  <a:lnTo>
                    <a:pt x="492" y="79"/>
                  </a:lnTo>
                  <a:lnTo>
                    <a:pt x="490" y="79"/>
                  </a:lnTo>
                  <a:lnTo>
                    <a:pt x="488" y="79"/>
                  </a:lnTo>
                  <a:lnTo>
                    <a:pt x="488" y="80"/>
                  </a:lnTo>
                  <a:lnTo>
                    <a:pt x="492" y="80"/>
                  </a:lnTo>
                  <a:lnTo>
                    <a:pt x="493" y="80"/>
                  </a:lnTo>
                  <a:lnTo>
                    <a:pt x="494" y="80"/>
                  </a:lnTo>
                  <a:lnTo>
                    <a:pt x="493" y="81"/>
                  </a:lnTo>
                  <a:lnTo>
                    <a:pt x="492" y="81"/>
                  </a:lnTo>
                  <a:lnTo>
                    <a:pt x="493" y="81"/>
                  </a:lnTo>
                  <a:lnTo>
                    <a:pt x="492" y="81"/>
                  </a:lnTo>
                  <a:lnTo>
                    <a:pt x="490" y="81"/>
                  </a:lnTo>
                  <a:lnTo>
                    <a:pt x="488" y="81"/>
                  </a:lnTo>
                  <a:lnTo>
                    <a:pt x="490" y="81"/>
                  </a:lnTo>
                  <a:lnTo>
                    <a:pt x="488" y="81"/>
                  </a:lnTo>
                  <a:lnTo>
                    <a:pt x="487" y="81"/>
                  </a:lnTo>
                  <a:lnTo>
                    <a:pt x="485" y="81"/>
                  </a:lnTo>
                  <a:lnTo>
                    <a:pt x="483" y="80"/>
                  </a:lnTo>
                  <a:lnTo>
                    <a:pt x="481" y="80"/>
                  </a:lnTo>
                  <a:lnTo>
                    <a:pt x="479" y="79"/>
                  </a:lnTo>
                  <a:lnTo>
                    <a:pt x="476" y="79"/>
                  </a:lnTo>
                  <a:lnTo>
                    <a:pt x="475" y="79"/>
                  </a:lnTo>
                  <a:lnTo>
                    <a:pt x="474" y="79"/>
                  </a:lnTo>
                  <a:lnTo>
                    <a:pt x="474" y="78"/>
                  </a:lnTo>
                  <a:lnTo>
                    <a:pt x="473" y="78"/>
                  </a:lnTo>
                  <a:lnTo>
                    <a:pt x="473" y="79"/>
                  </a:lnTo>
                  <a:lnTo>
                    <a:pt x="473" y="78"/>
                  </a:lnTo>
                  <a:lnTo>
                    <a:pt x="471" y="78"/>
                  </a:lnTo>
                  <a:lnTo>
                    <a:pt x="471" y="76"/>
                  </a:lnTo>
                  <a:lnTo>
                    <a:pt x="470" y="76"/>
                  </a:lnTo>
                  <a:lnTo>
                    <a:pt x="471" y="74"/>
                  </a:lnTo>
                  <a:lnTo>
                    <a:pt x="476" y="74"/>
                  </a:lnTo>
                  <a:lnTo>
                    <a:pt x="479" y="74"/>
                  </a:lnTo>
                  <a:lnTo>
                    <a:pt x="480" y="74"/>
                  </a:lnTo>
                  <a:lnTo>
                    <a:pt x="483" y="74"/>
                  </a:lnTo>
                  <a:lnTo>
                    <a:pt x="485" y="74"/>
                  </a:lnTo>
                  <a:lnTo>
                    <a:pt x="485" y="76"/>
                  </a:lnTo>
                  <a:lnTo>
                    <a:pt x="487" y="76"/>
                  </a:lnTo>
                  <a:lnTo>
                    <a:pt x="488" y="78"/>
                  </a:lnTo>
                  <a:lnTo>
                    <a:pt x="490" y="78"/>
                  </a:lnTo>
                  <a:lnTo>
                    <a:pt x="491" y="78"/>
                  </a:lnTo>
                  <a:lnTo>
                    <a:pt x="492" y="78"/>
                  </a:lnTo>
                  <a:lnTo>
                    <a:pt x="493" y="78"/>
                  </a:lnTo>
                  <a:lnTo>
                    <a:pt x="493" y="79"/>
                  </a:lnTo>
                  <a:lnTo>
                    <a:pt x="494" y="79"/>
                  </a:lnTo>
                  <a:lnTo>
                    <a:pt x="497" y="79"/>
                  </a:lnTo>
                  <a:close/>
                  <a:moveTo>
                    <a:pt x="466" y="74"/>
                  </a:moveTo>
                  <a:lnTo>
                    <a:pt x="466" y="76"/>
                  </a:lnTo>
                  <a:lnTo>
                    <a:pt x="465" y="76"/>
                  </a:lnTo>
                  <a:lnTo>
                    <a:pt x="464" y="76"/>
                  </a:lnTo>
                  <a:lnTo>
                    <a:pt x="462" y="74"/>
                  </a:lnTo>
                  <a:lnTo>
                    <a:pt x="463" y="74"/>
                  </a:lnTo>
                  <a:lnTo>
                    <a:pt x="464" y="74"/>
                  </a:lnTo>
                  <a:lnTo>
                    <a:pt x="465" y="74"/>
                  </a:lnTo>
                  <a:lnTo>
                    <a:pt x="466" y="74"/>
                  </a:lnTo>
                  <a:close/>
                  <a:moveTo>
                    <a:pt x="497" y="76"/>
                  </a:moveTo>
                  <a:lnTo>
                    <a:pt x="498" y="76"/>
                  </a:lnTo>
                  <a:lnTo>
                    <a:pt x="497" y="76"/>
                  </a:lnTo>
                  <a:lnTo>
                    <a:pt x="497" y="78"/>
                  </a:lnTo>
                  <a:lnTo>
                    <a:pt x="497" y="76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0" y="76"/>
                  </a:lnTo>
                  <a:lnTo>
                    <a:pt x="488" y="76"/>
                  </a:lnTo>
                  <a:lnTo>
                    <a:pt x="490" y="76"/>
                  </a:lnTo>
                  <a:lnTo>
                    <a:pt x="488" y="76"/>
                  </a:lnTo>
                  <a:lnTo>
                    <a:pt x="483" y="74"/>
                  </a:lnTo>
                  <a:lnTo>
                    <a:pt x="482" y="74"/>
                  </a:lnTo>
                  <a:lnTo>
                    <a:pt x="481" y="74"/>
                  </a:lnTo>
                  <a:lnTo>
                    <a:pt x="480" y="74"/>
                  </a:lnTo>
                  <a:lnTo>
                    <a:pt x="479" y="74"/>
                  </a:lnTo>
                  <a:lnTo>
                    <a:pt x="476" y="74"/>
                  </a:lnTo>
                  <a:lnTo>
                    <a:pt x="474" y="74"/>
                  </a:lnTo>
                  <a:lnTo>
                    <a:pt x="470" y="74"/>
                  </a:lnTo>
                  <a:lnTo>
                    <a:pt x="470" y="73"/>
                  </a:lnTo>
                  <a:lnTo>
                    <a:pt x="474" y="73"/>
                  </a:lnTo>
                  <a:lnTo>
                    <a:pt x="479" y="73"/>
                  </a:lnTo>
                  <a:lnTo>
                    <a:pt x="480" y="73"/>
                  </a:lnTo>
                  <a:lnTo>
                    <a:pt x="481" y="73"/>
                  </a:lnTo>
                  <a:lnTo>
                    <a:pt x="483" y="73"/>
                  </a:lnTo>
                  <a:lnTo>
                    <a:pt x="487" y="73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3" y="73"/>
                  </a:lnTo>
                  <a:lnTo>
                    <a:pt x="494" y="74"/>
                  </a:lnTo>
                  <a:lnTo>
                    <a:pt x="497" y="74"/>
                  </a:lnTo>
                  <a:lnTo>
                    <a:pt x="498" y="74"/>
                  </a:lnTo>
                  <a:lnTo>
                    <a:pt x="497" y="74"/>
                  </a:lnTo>
                  <a:lnTo>
                    <a:pt x="494" y="74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4" y="76"/>
                  </a:lnTo>
                  <a:lnTo>
                    <a:pt x="497" y="76"/>
                  </a:lnTo>
                  <a:close/>
                  <a:moveTo>
                    <a:pt x="503" y="72"/>
                  </a:moveTo>
                  <a:lnTo>
                    <a:pt x="505" y="72"/>
                  </a:lnTo>
                  <a:lnTo>
                    <a:pt x="506" y="72"/>
                  </a:lnTo>
                  <a:lnTo>
                    <a:pt x="505" y="72"/>
                  </a:lnTo>
                  <a:lnTo>
                    <a:pt x="505" y="73"/>
                  </a:lnTo>
                  <a:lnTo>
                    <a:pt x="503" y="73"/>
                  </a:lnTo>
                  <a:lnTo>
                    <a:pt x="502" y="73"/>
                  </a:lnTo>
                  <a:lnTo>
                    <a:pt x="503" y="72"/>
                  </a:lnTo>
                  <a:close/>
                  <a:moveTo>
                    <a:pt x="471" y="73"/>
                  </a:moveTo>
                  <a:lnTo>
                    <a:pt x="470" y="73"/>
                  </a:lnTo>
                  <a:lnTo>
                    <a:pt x="468" y="73"/>
                  </a:lnTo>
                  <a:lnTo>
                    <a:pt x="466" y="73"/>
                  </a:lnTo>
                  <a:lnTo>
                    <a:pt x="465" y="73"/>
                  </a:lnTo>
                  <a:lnTo>
                    <a:pt x="462" y="73"/>
                  </a:lnTo>
                  <a:lnTo>
                    <a:pt x="460" y="72"/>
                  </a:lnTo>
                  <a:lnTo>
                    <a:pt x="458" y="72"/>
                  </a:lnTo>
                  <a:lnTo>
                    <a:pt x="460" y="72"/>
                  </a:lnTo>
                  <a:lnTo>
                    <a:pt x="462" y="70"/>
                  </a:lnTo>
                  <a:lnTo>
                    <a:pt x="463" y="70"/>
                  </a:lnTo>
                  <a:lnTo>
                    <a:pt x="464" y="70"/>
                  </a:lnTo>
                  <a:lnTo>
                    <a:pt x="468" y="70"/>
                  </a:lnTo>
                  <a:lnTo>
                    <a:pt x="473" y="69"/>
                  </a:lnTo>
                  <a:lnTo>
                    <a:pt x="473" y="70"/>
                  </a:lnTo>
                  <a:lnTo>
                    <a:pt x="476" y="70"/>
                  </a:lnTo>
                  <a:lnTo>
                    <a:pt x="481" y="70"/>
                  </a:lnTo>
                  <a:lnTo>
                    <a:pt x="483" y="72"/>
                  </a:lnTo>
                  <a:lnTo>
                    <a:pt x="485" y="72"/>
                  </a:lnTo>
                  <a:lnTo>
                    <a:pt x="483" y="72"/>
                  </a:lnTo>
                  <a:lnTo>
                    <a:pt x="480" y="72"/>
                  </a:lnTo>
                  <a:lnTo>
                    <a:pt x="475" y="70"/>
                  </a:lnTo>
                  <a:lnTo>
                    <a:pt x="471" y="70"/>
                  </a:lnTo>
                  <a:lnTo>
                    <a:pt x="466" y="70"/>
                  </a:lnTo>
                  <a:lnTo>
                    <a:pt x="465" y="70"/>
                  </a:lnTo>
                  <a:lnTo>
                    <a:pt x="466" y="70"/>
                  </a:lnTo>
                  <a:lnTo>
                    <a:pt x="468" y="70"/>
                  </a:lnTo>
                  <a:lnTo>
                    <a:pt x="473" y="70"/>
                  </a:lnTo>
                  <a:lnTo>
                    <a:pt x="473" y="72"/>
                  </a:lnTo>
                  <a:lnTo>
                    <a:pt x="474" y="72"/>
                  </a:lnTo>
                  <a:lnTo>
                    <a:pt x="475" y="72"/>
                  </a:lnTo>
                  <a:lnTo>
                    <a:pt x="479" y="72"/>
                  </a:lnTo>
                  <a:lnTo>
                    <a:pt x="482" y="72"/>
                  </a:lnTo>
                  <a:lnTo>
                    <a:pt x="485" y="72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87" y="73"/>
                  </a:lnTo>
                  <a:lnTo>
                    <a:pt x="481" y="73"/>
                  </a:lnTo>
                  <a:lnTo>
                    <a:pt x="476" y="73"/>
                  </a:lnTo>
                  <a:lnTo>
                    <a:pt x="471" y="73"/>
                  </a:lnTo>
                  <a:close/>
                  <a:moveTo>
                    <a:pt x="516" y="62"/>
                  </a:moveTo>
                  <a:lnTo>
                    <a:pt x="517" y="62"/>
                  </a:lnTo>
                  <a:lnTo>
                    <a:pt x="519" y="62"/>
                  </a:lnTo>
                  <a:lnTo>
                    <a:pt x="519" y="63"/>
                  </a:lnTo>
                  <a:lnTo>
                    <a:pt x="515" y="63"/>
                  </a:lnTo>
                  <a:lnTo>
                    <a:pt x="511" y="63"/>
                  </a:lnTo>
                  <a:lnTo>
                    <a:pt x="510" y="63"/>
                  </a:lnTo>
                  <a:lnTo>
                    <a:pt x="509" y="63"/>
                  </a:lnTo>
                  <a:lnTo>
                    <a:pt x="506" y="63"/>
                  </a:lnTo>
                  <a:lnTo>
                    <a:pt x="505" y="63"/>
                  </a:lnTo>
                  <a:lnTo>
                    <a:pt x="503" y="63"/>
                  </a:lnTo>
                  <a:lnTo>
                    <a:pt x="500" y="62"/>
                  </a:lnTo>
                  <a:lnTo>
                    <a:pt x="499" y="62"/>
                  </a:lnTo>
                  <a:lnTo>
                    <a:pt x="500" y="62"/>
                  </a:lnTo>
                  <a:lnTo>
                    <a:pt x="502" y="61"/>
                  </a:lnTo>
                  <a:lnTo>
                    <a:pt x="505" y="61"/>
                  </a:lnTo>
                  <a:lnTo>
                    <a:pt x="508" y="61"/>
                  </a:lnTo>
                  <a:lnTo>
                    <a:pt x="510" y="61"/>
                  </a:lnTo>
                  <a:lnTo>
                    <a:pt x="511" y="61"/>
                  </a:lnTo>
                  <a:lnTo>
                    <a:pt x="515" y="61"/>
                  </a:lnTo>
                  <a:lnTo>
                    <a:pt x="516" y="61"/>
                  </a:lnTo>
                  <a:lnTo>
                    <a:pt x="516" y="62"/>
                  </a:lnTo>
                  <a:close/>
                  <a:moveTo>
                    <a:pt x="534" y="59"/>
                  </a:moveTo>
                  <a:lnTo>
                    <a:pt x="533" y="59"/>
                  </a:lnTo>
                  <a:lnTo>
                    <a:pt x="530" y="59"/>
                  </a:lnTo>
                  <a:lnTo>
                    <a:pt x="528" y="59"/>
                  </a:lnTo>
                  <a:lnTo>
                    <a:pt x="530" y="59"/>
                  </a:lnTo>
                  <a:lnTo>
                    <a:pt x="528" y="59"/>
                  </a:lnTo>
                  <a:lnTo>
                    <a:pt x="530" y="59"/>
                  </a:lnTo>
                  <a:lnTo>
                    <a:pt x="533" y="58"/>
                  </a:lnTo>
                  <a:lnTo>
                    <a:pt x="534" y="59"/>
                  </a:lnTo>
                  <a:lnTo>
                    <a:pt x="533" y="59"/>
                  </a:lnTo>
                  <a:lnTo>
                    <a:pt x="534" y="59"/>
                  </a:lnTo>
                  <a:close/>
                  <a:moveTo>
                    <a:pt x="538" y="58"/>
                  </a:moveTo>
                  <a:lnTo>
                    <a:pt x="537" y="58"/>
                  </a:lnTo>
                  <a:lnTo>
                    <a:pt x="538" y="58"/>
                  </a:lnTo>
                  <a:lnTo>
                    <a:pt x="538" y="59"/>
                  </a:lnTo>
                  <a:lnTo>
                    <a:pt x="537" y="59"/>
                  </a:lnTo>
                  <a:lnTo>
                    <a:pt x="536" y="59"/>
                  </a:lnTo>
                  <a:lnTo>
                    <a:pt x="537" y="59"/>
                  </a:lnTo>
                  <a:lnTo>
                    <a:pt x="536" y="59"/>
                  </a:lnTo>
                  <a:lnTo>
                    <a:pt x="536" y="58"/>
                  </a:lnTo>
                  <a:lnTo>
                    <a:pt x="537" y="58"/>
                  </a:lnTo>
                  <a:lnTo>
                    <a:pt x="538" y="58"/>
                  </a:lnTo>
                  <a:close/>
                  <a:moveTo>
                    <a:pt x="523" y="56"/>
                  </a:moveTo>
                  <a:lnTo>
                    <a:pt x="525" y="56"/>
                  </a:lnTo>
                  <a:lnTo>
                    <a:pt x="523" y="56"/>
                  </a:lnTo>
                  <a:lnTo>
                    <a:pt x="523" y="58"/>
                  </a:lnTo>
                  <a:lnTo>
                    <a:pt x="521" y="58"/>
                  </a:lnTo>
                  <a:lnTo>
                    <a:pt x="520" y="58"/>
                  </a:lnTo>
                  <a:lnTo>
                    <a:pt x="519" y="58"/>
                  </a:lnTo>
                  <a:lnTo>
                    <a:pt x="517" y="58"/>
                  </a:lnTo>
                  <a:lnTo>
                    <a:pt x="516" y="58"/>
                  </a:lnTo>
                  <a:lnTo>
                    <a:pt x="515" y="58"/>
                  </a:lnTo>
                  <a:lnTo>
                    <a:pt x="515" y="56"/>
                  </a:lnTo>
                  <a:lnTo>
                    <a:pt x="516" y="56"/>
                  </a:lnTo>
                  <a:lnTo>
                    <a:pt x="516" y="55"/>
                  </a:lnTo>
                  <a:lnTo>
                    <a:pt x="517" y="55"/>
                  </a:lnTo>
                  <a:lnTo>
                    <a:pt x="519" y="55"/>
                  </a:lnTo>
                  <a:lnTo>
                    <a:pt x="520" y="55"/>
                  </a:lnTo>
                  <a:lnTo>
                    <a:pt x="521" y="55"/>
                  </a:lnTo>
                  <a:lnTo>
                    <a:pt x="521" y="56"/>
                  </a:lnTo>
                  <a:lnTo>
                    <a:pt x="520" y="56"/>
                  </a:lnTo>
                  <a:lnTo>
                    <a:pt x="519" y="56"/>
                  </a:lnTo>
                  <a:lnTo>
                    <a:pt x="520" y="56"/>
                  </a:lnTo>
                  <a:lnTo>
                    <a:pt x="521" y="56"/>
                  </a:lnTo>
                  <a:lnTo>
                    <a:pt x="523" y="56"/>
                  </a:lnTo>
                  <a:close/>
                  <a:moveTo>
                    <a:pt x="550" y="55"/>
                  </a:moveTo>
                  <a:lnTo>
                    <a:pt x="548" y="55"/>
                  </a:lnTo>
                  <a:lnTo>
                    <a:pt x="546" y="55"/>
                  </a:lnTo>
                  <a:lnTo>
                    <a:pt x="546" y="56"/>
                  </a:lnTo>
                  <a:lnTo>
                    <a:pt x="545" y="56"/>
                  </a:lnTo>
                  <a:lnTo>
                    <a:pt x="545" y="55"/>
                  </a:lnTo>
                  <a:lnTo>
                    <a:pt x="544" y="55"/>
                  </a:lnTo>
                  <a:lnTo>
                    <a:pt x="542" y="55"/>
                  </a:lnTo>
                  <a:lnTo>
                    <a:pt x="539" y="55"/>
                  </a:lnTo>
                  <a:lnTo>
                    <a:pt x="537" y="56"/>
                  </a:lnTo>
                  <a:lnTo>
                    <a:pt x="534" y="55"/>
                  </a:lnTo>
                  <a:lnTo>
                    <a:pt x="533" y="55"/>
                  </a:lnTo>
                  <a:lnTo>
                    <a:pt x="534" y="55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3" y="52"/>
                  </a:lnTo>
                  <a:lnTo>
                    <a:pt x="534" y="52"/>
                  </a:lnTo>
                  <a:lnTo>
                    <a:pt x="536" y="52"/>
                  </a:lnTo>
                  <a:lnTo>
                    <a:pt x="537" y="52"/>
                  </a:lnTo>
                  <a:lnTo>
                    <a:pt x="538" y="52"/>
                  </a:lnTo>
                  <a:lnTo>
                    <a:pt x="538" y="53"/>
                  </a:lnTo>
                  <a:lnTo>
                    <a:pt x="539" y="53"/>
                  </a:lnTo>
                  <a:lnTo>
                    <a:pt x="542" y="52"/>
                  </a:lnTo>
                  <a:lnTo>
                    <a:pt x="543" y="52"/>
                  </a:lnTo>
                  <a:lnTo>
                    <a:pt x="544" y="52"/>
                  </a:lnTo>
                  <a:lnTo>
                    <a:pt x="544" y="53"/>
                  </a:lnTo>
                  <a:lnTo>
                    <a:pt x="543" y="53"/>
                  </a:lnTo>
                  <a:lnTo>
                    <a:pt x="542" y="53"/>
                  </a:lnTo>
                  <a:lnTo>
                    <a:pt x="539" y="53"/>
                  </a:lnTo>
                  <a:lnTo>
                    <a:pt x="542" y="53"/>
                  </a:lnTo>
                  <a:lnTo>
                    <a:pt x="543" y="53"/>
                  </a:lnTo>
                  <a:lnTo>
                    <a:pt x="542" y="53"/>
                  </a:lnTo>
                  <a:lnTo>
                    <a:pt x="543" y="53"/>
                  </a:lnTo>
                  <a:lnTo>
                    <a:pt x="543" y="55"/>
                  </a:lnTo>
                  <a:lnTo>
                    <a:pt x="544" y="55"/>
                  </a:lnTo>
                  <a:lnTo>
                    <a:pt x="545" y="55"/>
                  </a:lnTo>
                  <a:lnTo>
                    <a:pt x="546" y="55"/>
                  </a:lnTo>
                  <a:lnTo>
                    <a:pt x="546" y="53"/>
                  </a:lnTo>
                  <a:lnTo>
                    <a:pt x="546" y="55"/>
                  </a:lnTo>
                  <a:lnTo>
                    <a:pt x="548" y="55"/>
                  </a:lnTo>
                  <a:lnTo>
                    <a:pt x="548" y="53"/>
                  </a:lnTo>
                  <a:lnTo>
                    <a:pt x="550" y="53"/>
                  </a:lnTo>
                  <a:lnTo>
                    <a:pt x="550" y="55"/>
                  </a:lnTo>
                  <a:close/>
                  <a:moveTo>
                    <a:pt x="538" y="46"/>
                  </a:moveTo>
                  <a:lnTo>
                    <a:pt x="538" y="47"/>
                  </a:lnTo>
                  <a:lnTo>
                    <a:pt x="537" y="47"/>
                  </a:lnTo>
                  <a:lnTo>
                    <a:pt x="536" y="45"/>
                  </a:lnTo>
                  <a:lnTo>
                    <a:pt x="534" y="45"/>
                  </a:lnTo>
                  <a:lnTo>
                    <a:pt x="533" y="44"/>
                  </a:lnTo>
                  <a:lnTo>
                    <a:pt x="533" y="42"/>
                  </a:lnTo>
                  <a:lnTo>
                    <a:pt x="534" y="42"/>
                  </a:lnTo>
                  <a:lnTo>
                    <a:pt x="537" y="42"/>
                  </a:lnTo>
                  <a:lnTo>
                    <a:pt x="536" y="42"/>
                  </a:lnTo>
                  <a:lnTo>
                    <a:pt x="534" y="42"/>
                  </a:lnTo>
                  <a:lnTo>
                    <a:pt x="534" y="41"/>
                  </a:lnTo>
                  <a:lnTo>
                    <a:pt x="536" y="41"/>
                  </a:lnTo>
                  <a:lnTo>
                    <a:pt x="537" y="42"/>
                  </a:lnTo>
                  <a:lnTo>
                    <a:pt x="538" y="42"/>
                  </a:lnTo>
                  <a:lnTo>
                    <a:pt x="537" y="42"/>
                  </a:lnTo>
                  <a:lnTo>
                    <a:pt x="537" y="44"/>
                  </a:lnTo>
                  <a:lnTo>
                    <a:pt x="537" y="45"/>
                  </a:lnTo>
                  <a:lnTo>
                    <a:pt x="538" y="45"/>
                  </a:lnTo>
                  <a:lnTo>
                    <a:pt x="537" y="45"/>
                  </a:lnTo>
                  <a:lnTo>
                    <a:pt x="537" y="46"/>
                  </a:lnTo>
                  <a:lnTo>
                    <a:pt x="538" y="46"/>
                  </a:lnTo>
                  <a:close/>
                  <a:moveTo>
                    <a:pt x="546" y="35"/>
                  </a:moveTo>
                  <a:lnTo>
                    <a:pt x="544" y="35"/>
                  </a:lnTo>
                  <a:lnTo>
                    <a:pt x="544" y="34"/>
                  </a:lnTo>
                  <a:lnTo>
                    <a:pt x="545" y="34"/>
                  </a:lnTo>
                  <a:lnTo>
                    <a:pt x="546" y="34"/>
                  </a:lnTo>
                  <a:lnTo>
                    <a:pt x="546" y="33"/>
                  </a:lnTo>
                  <a:lnTo>
                    <a:pt x="548" y="33"/>
                  </a:lnTo>
                  <a:lnTo>
                    <a:pt x="550" y="33"/>
                  </a:lnTo>
                  <a:lnTo>
                    <a:pt x="551" y="34"/>
                  </a:lnTo>
                  <a:lnTo>
                    <a:pt x="550" y="34"/>
                  </a:lnTo>
                  <a:lnTo>
                    <a:pt x="548" y="34"/>
                  </a:lnTo>
                  <a:lnTo>
                    <a:pt x="546" y="35"/>
                  </a:lnTo>
                  <a:close/>
                  <a:moveTo>
                    <a:pt x="513" y="33"/>
                  </a:moveTo>
                  <a:lnTo>
                    <a:pt x="515" y="33"/>
                  </a:lnTo>
                  <a:lnTo>
                    <a:pt x="516" y="33"/>
                  </a:lnTo>
                  <a:lnTo>
                    <a:pt x="515" y="33"/>
                  </a:lnTo>
                  <a:lnTo>
                    <a:pt x="513" y="33"/>
                  </a:lnTo>
                  <a:close/>
                  <a:moveTo>
                    <a:pt x="534" y="33"/>
                  </a:moveTo>
                  <a:lnTo>
                    <a:pt x="534" y="34"/>
                  </a:lnTo>
                  <a:lnTo>
                    <a:pt x="530" y="33"/>
                  </a:lnTo>
                  <a:lnTo>
                    <a:pt x="526" y="33"/>
                  </a:lnTo>
                  <a:lnTo>
                    <a:pt x="523" y="33"/>
                  </a:lnTo>
                  <a:lnTo>
                    <a:pt x="521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7" y="33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3" y="33"/>
                  </a:lnTo>
                  <a:lnTo>
                    <a:pt x="534" y="33"/>
                  </a:lnTo>
                  <a:close/>
                  <a:moveTo>
                    <a:pt x="536" y="33"/>
                  </a:moveTo>
                  <a:lnTo>
                    <a:pt x="536" y="32"/>
                  </a:lnTo>
                  <a:lnTo>
                    <a:pt x="534" y="32"/>
                  </a:lnTo>
                  <a:lnTo>
                    <a:pt x="536" y="32"/>
                  </a:lnTo>
                  <a:lnTo>
                    <a:pt x="538" y="32"/>
                  </a:lnTo>
                  <a:lnTo>
                    <a:pt x="536" y="33"/>
                  </a:lnTo>
                  <a:close/>
                  <a:moveTo>
                    <a:pt x="523" y="32"/>
                  </a:moveTo>
                  <a:lnTo>
                    <a:pt x="521" y="32"/>
                  </a:lnTo>
                  <a:lnTo>
                    <a:pt x="519" y="32"/>
                  </a:lnTo>
                  <a:lnTo>
                    <a:pt x="520" y="32"/>
                  </a:lnTo>
                  <a:lnTo>
                    <a:pt x="521" y="29"/>
                  </a:lnTo>
                  <a:lnTo>
                    <a:pt x="523" y="29"/>
                  </a:lnTo>
                  <a:lnTo>
                    <a:pt x="523" y="32"/>
                  </a:lnTo>
                  <a:lnTo>
                    <a:pt x="525" y="32"/>
                  </a:lnTo>
                  <a:lnTo>
                    <a:pt x="523" y="32"/>
                  </a:lnTo>
                  <a:close/>
                  <a:moveTo>
                    <a:pt x="533" y="32"/>
                  </a:moveTo>
                  <a:lnTo>
                    <a:pt x="532" y="29"/>
                  </a:lnTo>
                  <a:lnTo>
                    <a:pt x="533" y="29"/>
                  </a:lnTo>
                  <a:lnTo>
                    <a:pt x="534" y="29"/>
                  </a:lnTo>
                  <a:lnTo>
                    <a:pt x="534" y="32"/>
                  </a:lnTo>
                  <a:lnTo>
                    <a:pt x="533" y="32"/>
                  </a:lnTo>
                  <a:close/>
                  <a:moveTo>
                    <a:pt x="538" y="28"/>
                  </a:moveTo>
                  <a:lnTo>
                    <a:pt x="538" y="29"/>
                  </a:lnTo>
                  <a:lnTo>
                    <a:pt x="537" y="29"/>
                  </a:lnTo>
                  <a:lnTo>
                    <a:pt x="538" y="29"/>
                  </a:lnTo>
                  <a:lnTo>
                    <a:pt x="538" y="32"/>
                  </a:lnTo>
                  <a:lnTo>
                    <a:pt x="537" y="32"/>
                  </a:lnTo>
                  <a:lnTo>
                    <a:pt x="534" y="29"/>
                  </a:lnTo>
                  <a:lnTo>
                    <a:pt x="536" y="29"/>
                  </a:lnTo>
                  <a:lnTo>
                    <a:pt x="534" y="29"/>
                  </a:lnTo>
                  <a:lnTo>
                    <a:pt x="536" y="29"/>
                  </a:lnTo>
                  <a:lnTo>
                    <a:pt x="538" y="28"/>
                  </a:lnTo>
                  <a:close/>
                  <a:moveTo>
                    <a:pt x="545" y="28"/>
                  </a:moveTo>
                  <a:lnTo>
                    <a:pt x="543" y="28"/>
                  </a:lnTo>
                  <a:lnTo>
                    <a:pt x="542" y="28"/>
                  </a:lnTo>
                  <a:lnTo>
                    <a:pt x="543" y="28"/>
                  </a:lnTo>
                  <a:lnTo>
                    <a:pt x="544" y="28"/>
                  </a:lnTo>
                  <a:lnTo>
                    <a:pt x="545" y="28"/>
                  </a:lnTo>
                  <a:close/>
                  <a:moveTo>
                    <a:pt x="546" y="27"/>
                  </a:moveTo>
                  <a:lnTo>
                    <a:pt x="545" y="27"/>
                  </a:lnTo>
                  <a:lnTo>
                    <a:pt x="546" y="27"/>
                  </a:lnTo>
                  <a:lnTo>
                    <a:pt x="548" y="27"/>
                  </a:lnTo>
                  <a:lnTo>
                    <a:pt x="546" y="27"/>
                  </a:lnTo>
                  <a:lnTo>
                    <a:pt x="545" y="27"/>
                  </a:lnTo>
                  <a:lnTo>
                    <a:pt x="546" y="27"/>
                  </a:lnTo>
                  <a:close/>
                  <a:moveTo>
                    <a:pt x="537" y="27"/>
                  </a:moveTo>
                  <a:lnTo>
                    <a:pt x="536" y="27"/>
                  </a:lnTo>
                  <a:lnTo>
                    <a:pt x="534" y="27"/>
                  </a:lnTo>
                  <a:lnTo>
                    <a:pt x="533" y="27"/>
                  </a:lnTo>
                  <a:lnTo>
                    <a:pt x="537" y="25"/>
                  </a:lnTo>
                  <a:lnTo>
                    <a:pt x="538" y="25"/>
                  </a:lnTo>
                  <a:lnTo>
                    <a:pt x="537" y="25"/>
                  </a:lnTo>
                  <a:lnTo>
                    <a:pt x="538" y="25"/>
                  </a:lnTo>
                  <a:lnTo>
                    <a:pt x="537" y="27"/>
                  </a:lnTo>
                  <a:lnTo>
                    <a:pt x="536" y="27"/>
                  </a:lnTo>
                  <a:lnTo>
                    <a:pt x="537" y="27"/>
                  </a:lnTo>
                  <a:lnTo>
                    <a:pt x="538" y="27"/>
                  </a:lnTo>
                  <a:lnTo>
                    <a:pt x="537" y="27"/>
                  </a:lnTo>
                  <a:lnTo>
                    <a:pt x="536" y="27"/>
                  </a:lnTo>
                  <a:lnTo>
                    <a:pt x="537" y="27"/>
                  </a:lnTo>
                  <a:lnTo>
                    <a:pt x="538" y="27"/>
                  </a:lnTo>
                  <a:lnTo>
                    <a:pt x="537" y="27"/>
                  </a:lnTo>
                  <a:close/>
                  <a:moveTo>
                    <a:pt x="554" y="25"/>
                  </a:moveTo>
                  <a:lnTo>
                    <a:pt x="553" y="25"/>
                  </a:lnTo>
                  <a:lnTo>
                    <a:pt x="551" y="25"/>
                  </a:lnTo>
                  <a:lnTo>
                    <a:pt x="553" y="25"/>
                  </a:lnTo>
                  <a:lnTo>
                    <a:pt x="551" y="25"/>
                  </a:lnTo>
                  <a:lnTo>
                    <a:pt x="550" y="25"/>
                  </a:lnTo>
                  <a:lnTo>
                    <a:pt x="551" y="25"/>
                  </a:lnTo>
                  <a:lnTo>
                    <a:pt x="550" y="25"/>
                  </a:lnTo>
                  <a:lnTo>
                    <a:pt x="548" y="25"/>
                  </a:lnTo>
                  <a:lnTo>
                    <a:pt x="550" y="25"/>
                  </a:lnTo>
                  <a:lnTo>
                    <a:pt x="550" y="24"/>
                  </a:lnTo>
                  <a:lnTo>
                    <a:pt x="551" y="24"/>
                  </a:lnTo>
                  <a:lnTo>
                    <a:pt x="553" y="24"/>
                  </a:lnTo>
                  <a:lnTo>
                    <a:pt x="554" y="24"/>
                  </a:lnTo>
                  <a:lnTo>
                    <a:pt x="555" y="24"/>
                  </a:lnTo>
                  <a:lnTo>
                    <a:pt x="554" y="24"/>
                  </a:lnTo>
                  <a:lnTo>
                    <a:pt x="554" y="25"/>
                  </a:lnTo>
                  <a:close/>
                  <a:moveTo>
                    <a:pt x="543" y="18"/>
                  </a:moveTo>
                  <a:lnTo>
                    <a:pt x="544" y="18"/>
                  </a:lnTo>
                  <a:lnTo>
                    <a:pt x="548" y="18"/>
                  </a:lnTo>
                  <a:lnTo>
                    <a:pt x="553" y="18"/>
                  </a:lnTo>
                  <a:lnTo>
                    <a:pt x="554" y="18"/>
                  </a:lnTo>
                  <a:lnTo>
                    <a:pt x="556" y="18"/>
                  </a:lnTo>
                  <a:lnTo>
                    <a:pt x="556" y="19"/>
                  </a:lnTo>
                  <a:lnTo>
                    <a:pt x="554" y="19"/>
                  </a:lnTo>
                  <a:lnTo>
                    <a:pt x="551" y="19"/>
                  </a:lnTo>
                  <a:lnTo>
                    <a:pt x="548" y="21"/>
                  </a:lnTo>
                  <a:lnTo>
                    <a:pt x="545" y="21"/>
                  </a:lnTo>
                  <a:lnTo>
                    <a:pt x="544" y="21"/>
                  </a:lnTo>
                  <a:lnTo>
                    <a:pt x="542" y="19"/>
                  </a:lnTo>
                  <a:lnTo>
                    <a:pt x="538" y="19"/>
                  </a:lnTo>
                  <a:lnTo>
                    <a:pt x="537" y="19"/>
                  </a:lnTo>
                  <a:lnTo>
                    <a:pt x="536" y="19"/>
                  </a:lnTo>
                  <a:lnTo>
                    <a:pt x="537" y="19"/>
                  </a:lnTo>
                  <a:lnTo>
                    <a:pt x="538" y="19"/>
                  </a:lnTo>
                  <a:lnTo>
                    <a:pt x="539" y="19"/>
                  </a:lnTo>
                  <a:lnTo>
                    <a:pt x="542" y="19"/>
                  </a:lnTo>
                  <a:lnTo>
                    <a:pt x="542" y="18"/>
                  </a:lnTo>
                  <a:lnTo>
                    <a:pt x="539" y="18"/>
                  </a:lnTo>
                  <a:lnTo>
                    <a:pt x="542" y="18"/>
                  </a:lnTo>
                  <a:lnTo>
                    <a:pt x="543" y="18"/>
                  </a:lnTo>
                  <a:close/>
                  <a:moveTo>
                    <a:pt x="536" y="18"/>
                  </a:moveTo>
                  <a:lnTo>
                    <a:pt x="534" y="18"/>
                  </a:lnTo>
                  <a:lnTo>
                    <a:pt x="533" y="18"/>
                  </a:lnTo>
                  <a:lnTo>
                    <a:pt x="534" y="18"/>
                  </a:lnTo>
                  <a:lnTo>
                    <a:pt x="536" y="17"/>
                  </a:lnTo>
                  <a:lnTo>
                    <a:pt x="537" y="17"/>
                  </a:lnTo>
                  <a:lnTo>
                    <a:pt x="538" y="17"/>
                  </a:lnTo>
                  <a:lnTo>
                    <a:pt x="543" y="18"/>
                  </a:lnTo>
                  <a:lnTo>
                    <a:pt x="538" y="18"/>
                  </a:lnTo>
                  <a:lnTo>
                    <a:pt x="536" y="18"/>
                  </a:lnTo>
                  <a:close/>
                  <a:moveTo>
                    <a:pt x="555" y="10"/>
                  </a:moveTo>
                  <a:lnTo>
                    <a:pt x="554" y="10"/>
                  </a:lnTo>
                  <a:lnTo>
                    <a:pt x="550" y="10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5" y="10"/>
                  </a:lnTo>
                  <a:lnTo>
                    <a:pt x="556" y="10"/>
                  </a:lnTo>
                  <a:lnTo>
                    <a:pt x="559" y="10"/>
                  </a:lnTo>
                  <a:lnTo>
                    <a:pt x="555" y="10"/>
                  </a:lnTo>
                  <a:close/>
                  <a:moveTo>
                    <a:pt x="538" y="8"/>
                  </a:moveTo>
                  <a:lnTo>
                    <a:pt x="537" y="8"/>
                  </a:lnTo>
                  <a:lnTo>
                    <a:pt x="537" y="7"/>
                  </a:lnTo>
                  <a:lnTo>
                    <a:pt x="538" y="7"/>
                  </a:lnTo>
                  <a:lnTo>
                    <a:pt x="539" y="7"/>
                  </a:lnTo>
                  <a:lnTo>
                    <a:pt x="543" y="7"/>
                  </a:lnTo>
                  <a:lnTo>
                    <a:pt x="543" y="8"/>
                  </a:lnTo>
                  <a:lnTo>
                    <a:pt x="544" y="8"/>
                  </a:lnTo>
                  <a:lnTo>
                    <a:pt x="545" y="8"/>
                  </a:lnTo>
                  <a:lnTo>
                    <a:pt x="546" y="8"/>
                  </a:lnTo>
                  <a:lnTo>
                    <a:pt x="545" y="8"/>
                  </a:lnTo>
                  <a:lnTo>
                    <a:pt x="543" y="8"/>
                  </a:lnTo>
                  <a:lnTo>
                    <a:pt x="538" y="8"/>
                  </a:lnTo>
                  <a:close/>
                  <a:moveTo>
                    <a:pt x="75" y="16"/>
                  </a:moveTo>
                  <a:lnTo>
                    <a:pt x="74" y="16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127">
              <a:extLst>
                <a:ext uri="{FF2B5EF4-FFF2-40B4-BE49-F238E27FC236}">
                  <a16:creationId xmlns:a16="http://schemas.microsoft.com/office/drawing/2014/main" id="{24E3C522-BD78-AF11-1588-91D1CDB3A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776" y="2760663"/>
              <a:ext cx="11113" cy="9525"/>
            </a:xfrm>
            <a:custGeom>
              <a:avLst/>
              <a:gdLst>
                <a:gd name="T0" fmla="*/ 7 w 7"/>
                <a:gd name="T1" fmla="*/ 5 h 6"/>
                <a:gd name="T2" fmla="*/ 7 w 7"/>
                <a:gd name="T3" fmla="*/ 6 h 6"/>
                <a:gd name="T4" fmla="*/ 5 w 7"/>
                <a:gd name="T5" fmla="*/ 6 h 6"/>
                <a:gd name="T6" fmla="*/ 5 w 7"/>
                <a:gd name="T7" fmla="*/ 5 h 6"/>
                <a:gd name="T8" fmla="*/ 4 w 7"/>
                <a:gd name="T9" fmla="*/ 5 h 6"/>
                <a:gd name="T10" fmla="*/ 3 w 7"/>
                <a:gd name="T11" fmla="*/ 4 h 6"/>
                <a:gd name="T12" fmla="*/ 3 w 7"/>
                <a:gd name="T13" fmla="*/ 3 h 6"/>
                <a:gd name="T14" fmla="*/ 0 w 7"/>
                <a:gd name="T15" fmla="*/ 1 h 6"/>
                <a:gd name="T16" fmla="*/ 0 w 7"/>
                <a:gd name="T17" fmla="*/ 0 h 6"/>
                <a:gd name="T18" fmla="*/ 3 w 7"/>
                <a:gd name="T19" fmla="*/ 0 h 6"/>
                <a:gd name="T20" fmla="*/ 3 w 7"/>
                <a:gd name="T21" fmla="*/ 1 h 6"/>
                <a:gd name="T22" fmla="*/ 3 w 7"/>
                <a:gd name="T23" fmla="*/ 3 h 6"/>
                <a:gd name="T24" fmla="*/ 4 w 7"/>
                <a:gd name="T25" fmla="*/ 3 h 6"/>
                <a:gd name="T26" fmla="*/ 5 w 7"/>
                <a:gd name="T27" fmla="*/ 4 h 6"/>
                <a:gd name="T28" fmla="*/ 7 w 7"/>
                <a:gd name="T29" fmla="*/ 4 h 6"/>
                <a:gd name="T30" fmla="*/ 7 w 7"/>
                <a:gd name="T31" fmla="*/ 5 h 6"/>
                <a:gd name="T32" fmla="*/ 7 w 7"/>
                <a:gd name="T3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6">
                  <a:moveTo>
                    <a:pt x="7" y="5"/>
                  </a:moveTo>
                  <a:lnTo>
                    <a:pt x="7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128">
              <a:extLst>
                <a:ext uri="{FF2B5EF4-FFF2-40B4-BE49-F238E27FC236}">
                  <a16:creationId xmlns:a16="http://schemas.microsoft.com/office/drawing/2014/main" id="{0FE3487D-3718-3B24-48FB-F5C64470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138" y="2751138"/>
              <a:ext cx="4763" cy="6350"/>
            </a:xfrm>
            <a:custGeom>
              <a:avLst/>
              <a:gdLst>
                <a:gd name="T0" fmla="*/ 1 w 3"/>
                <a:gd name="T1" fmla="*/ 1 h 4"/>
                <a:gd name="T2" fmla="*/ 3 w 3"/>
                <a:gd name="T3" fmla="*/ 1 h 4"/>
                <a:gd name="T4" fmla="*/ 3 w 3"/>
                <a:gd name="T5" fmla="*/ 3 h 4"/>
                <a:gd name="T6" fmla="*/ 3 w 3"/>
                <a:gd name="T7" fmla="*/ 4 h 4"/>
                <a:gd name="T8" fmla="*/ 1 w 3"/>
                <a:gd name="T9" fmla="*/ 4 h 4"/>
                <a:gd name="T10" fmla="*/ 3 w 3"/>
                <a:gd name="T11" fmla="*/ 4 h 4"/>
                <a:gd name="T12" fmla="*/ 1 w 3"/>
                <a:gd name="T13" fmla="*/ 3 h 4"/>
                <a:gd name="T14" fmla="*/ 0 w 3"/>
                <a:gd name="T15" fmla="*/ 1 h 4"/>
                <a:gd name="T16" fmla="*/ 0 w 3"/>
                <a:gd name="T17" fmla="*/ 0 h 4"/>
                <a:gd name="T18" fmla="*/ 1 w 3"/>
                <a:gd name="T19" fmla="*/ 0 h 4"/>
                <a:gd name="T20" fmla="*/ 1 w 3"/>
                <a:gd name="T21" fmla="*/ 1 h 4"/>
                <a:gd name="T22" fmla="*/ 1 w 3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129">
              <a:extLst>
                <a:ext uri="{FF2B5EF4-FFF2-40B4-BE49-F238E27FC236}">
                  <a16:creationId xmlns:a16="http://schemas.microsoft.com/office/drawing/2014/main" id="{166C5B5E-B7E2-7370-6FD1-B33DBA7FD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3163" y="2281238"/>
              <a:ext cx="158750" cy="196850"/>
            </a:xfrm>
            <a:custGeom>
              <a:avLst/>
              <a:gdLst>
                <a:gd name="T0" fmla="*/ 95 w 100"/>
                <a:gd name="T1" fmla="*/ 92 h 124"/>
                <a:gd name="T2" fmla="*/ 100 w 100"/>
                <a:gd name="T3" fmla="*/ 94 h 124"/>
                <a:gd name="T4" fmla="*/ 90 w 100"/>
                <a:gd name="T5" fmla="*/ 89 h 124"/>
                <a:gd name="T6" fmla="*/ 90 w 100"/>
                <a:gd name="T7" fmla="*/ 117 h 124"/>
                <a:gd name="T8" fmla="*/ 89 w 100"/>
                <a:gd name="T9" fmla="*/ 122 h 124"/>
                <a:gd name="T10" fmla="*/ 81 w 100"/>
                <a:gd name="T11" fmla="*/ 119 h 124"/>
                <a:gd name="T12" fmla="*/ 83 w 100"/>
                <a:gd name="T13" fmla="*/ 86 h 124"/>
                <a:gd name="T14" fmla="*/ 86 w 100"/>
                <a:gd name="T15" fmla="*/ 85 h 124"/>
                <a:gd name="T16" fmla="*/ 81 w 100"/>
                <a:gd name="T17" fmla="*/ 94 h 124"/>
                <a:gd name="T18" fmla="*/ 79 w 100"/>
                <a:gd name="T19" fmla="*/ 95 h 124"/>
                <a:gd name="T20" fmla="*/ 83 w 100"/>
                <a:gd name="T21" fmla="*/ 89 h 124"/>
                <a:gd name="T22" fmla="*/ 80 w 100"/>
                <a:gd name="T23" fmla="*/ 84 h 124"/>
                <a:gd name="T24" fmla="*/ 89 w 100"/>
                <a:gd name="T25" fmla="*/ 78 h 124"/>
                <a:gd name="T26" fmla="*/ 60 w 100"/>
                <a:gd name="T27" fmla="*/ 68 h 124"/>
                <a:gd name="T28" fmla="*/ 56 w 100"/>
                <a:gd name="T29" fmla="*/ 67 h 124"/>
                <a:gd name="T30" fmla="*/ 60 w 100"/>
                <a:gd name="T31" fmla="*/ 68 h 124"/>
                <a:gd name="T32" fmla="*/ 68 w 100"/>
                <a:gd name="T33" fmla="*/ 78 h 124"/>
                <a:gd name="T34" fmla="*/ 68 w 100"/>
                <a:gd name="T35" fmla="*/ 73 h 124"/>
                <a:gd name="T36" fmla="*/ 68 w 100"/>
                <a:gd name="T37" fmla="*/ 68 h 124"/>
                <a:gd name="T38" fmla="*/ 73 w 100"/>
                <a:gd name="T39" fmla="*/ 66 h 124"/>
                <a:gd name="T40" fmla="*/ 52 w 100"/>
                <a:gd name="T41" fmla="*/ 57 h 124"/>
                <a:gd name="T42" fmla="*/ 81 w 100"/>
                <a:gd name="T43" fmla="*/ 56 h 124"/>
                <a:gd name="T44" fmla="*/ 32 w 100"/>
                <a:gd name="T45" fmla="*/ 55 h 124"/>
                <a:gd name="T46" fmla="*/ 51 w 100"/>
                <a:gd name="T47" fmla="*/ 55 h 124"/>
                <a:gd name="T48" fmla="*/ 29 w 100"/>
                <a:gd name="T49" fmla="*/ 64 h 124"/>
                <a:gd name="T50" fmla="*/ 32 w 100"/>
                <a:gd name="T51" fmla="*/ 62 h 124"/>
                <a:gd name="T52" fmla="*/ 29 w 100"/>
                <a:gd name="T53" fmla="*/ 56 h 124"/>
                <a:gd name="T54" fmla="*/ 33 w 100"/>
                <a:gd name="T55" fmla="*/ 57 h 124"/>
                <a:gd name="T56" fmla="*/ 33 w 100"/>
                <a:gd name="T57" fmla="*/ 60 h 124"/>
                <a:gd name="T58" fmla="*/ 33 w 100"/>
                <a:gd name="T59" fmla="*/ 51 h 124"/>
                <a:gd name="T60" fmla="*/ 68 w 100"/>
                <a:gd name="T61" fmla="*/ 55 h 124"/>
                <a:gd name="T62" fmla="*/ 63 w 100"/>
                <a:gd name="T63" fmla="*/ 46 h 124"/>
                <a:gd name="T64" fmla="*/ 68 w 100"/>
                <a:gd name="T65" fmla="*/ 55 h 124"/>
                <a:gd name="T66" fmla="*/ 39 w 100"/>
                <a:gd name="T67" fmla="*/ 39 h 124"/>
                <a:gd name="T68" fmla="*/ 26 w 100"/>
                <a:gd name="T69" fmla="*/ 48 h 124"/>
                <a:gd name="T70" fmla="*/ 26 w 100"/>
                <a:gd name="T71" fmla="*/ 44 h 124"/>
                <a:gd name="T72" fmla="*/ 28 w 100"/>
                <a:gd name="T73" fmla="*/ 37 h 124"/>
                <a:gd name="T74" fmla="*/ 33 w 100"/>
                <a:gd name="T75" fmla="*/ 39 h 124"/>
                <a:gd name="T76" fmla="*/ 32 w 100"/>
                <a:gd name="T77" fmla="*/ 51 h 124"/>
                <a:gd name="T78" fmla="*/ 26 w 100"/>
                <a:gd name="T79" fmla="*/ 50 h 124"/>
                <a:gd name="T80" fmla="*/ 60 w 100"/>
                <a:gd name="T81" fmla="*/ 41 h 124"/>
                <a:gd name="T82" fmla="*/ 58 w 100"/>
                <a:gd name="T83" fmla="*/ 41 h 124"/>
                <a:gd name="T84" fmla="*/ 58 w 100"/>
                <a:gd name="T85" fmla="*/ 32 h 124"/>
                <a:gd name="T86" fmla="*/ 56 w 100"/>
                <a:gd name="T87" fmla="*/ 32 h 124"/>
                <a:gd name="T88" fmla="*/ 44 w 100"/>
                <a:gd name="T89" fmla="*/ 14 h 124"/>
                <a:gd name="T90" fmla="*/ 26 w 100"/>
                <a:gd name="T91" fmla="*/ 6 h 124"/>
                <a:gd name="T92" fmla="*/ 33 w 100"/>
                <a:gd name="T93" fmla="*/ 4 h 124"/>
                <a:gd name="T94" fmla="*/ 41 w 100"/>
                <a:gd name="T95" fmla="*/ 3 h 124"/>
                <a:gd name="T96" fmla="*/ 29 w 100"/>
                <a:gd name="T97" fmla="*/ 6 h 124"/>
                <a:gd name="T98" fmla="*/ 46 w 100"/>
                <a:gd name="T99" fmla="*/ 0 h 124"/>
                <a:gd name="T100" fmla="*/ 52 w 100"/>
                <a:gd name="T101" fmla="*/ 10 h 124"/>
                <a:gd name="T102" fmla="*/ 47 w 100"/>
                <a:gd name="T103" fmla="*/ 18 h 124"/>
                <a:gd name="T104" fmla="*/ 47 w 100"/>
                <a:gd name="T105" fmla="*/ 15 h 124"/>
                <a:gd name="T106" fmla="*/ 50 w 100"/>
                <a:gd name="T107" fmla="*/ 6 h 124"/>
                <a:gd name="T108" fmla="*/ 46 w 100"/>
                <a:gd name="T109" fmla="*/ 1 h 124"/>
                <a:gd name="T110" fmla="*/ 55 w 100"/>
                <a:gd name="T111" fmla="*/ 97 h 124"/>
                <a:gd name="T112" fmla="*/ 32 w 100"/>
                <a:gd name="T113" fmla="*/ 51 h 124"/>
                <a:gd name="T114" fmla="*/ 35 w 100"/>
                <a:gd name="T115" fmla="*/ 31 h 124"/>
                <a:gd name="T116" fmla="*/ 52 w 100"/>
                <a:gd name="T117" fmla="*/ 2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" h="124">
                  <a:moveTo>
                    <a:pt x="92" y="112"/>
                  </a:moveTo>
                  <a:lnTo>
                    <a:pt x="92" y="111"/>
                  </a:lnTo>
                  <a:lnTo>
                    <a:pt x="95" y="109"/>
                  </a:lnTo>
                  <a:lnTo>
                    <a:pt x="95" y="111"/>
                  </a:lnTo>
                  <a:lnTo>
                    <a:pt x="96" y="111"/>
                  </a:lnTo>
                  <a:lnTo>
                    <a:pt x="95" y="111"/>
                  </a:lnTo>
                  <a:lnTo>
                    <a:pt x="95" y="112"/>
                  </a:lnTo>
                  <a:lnTo>
                    <a:pt x="92" y="112"/>
                  </a:lnTo>
                  <a:close/>
                  <a:moveTo>
                    <a:pt x="95" y="92"/>
                  </a:moveTo>
                  <a:lnTo>
                    <a:pt x="95" y="91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7" y="92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8" y="92"/>
                  </a:lnTo>
                  <a:lnTo>
                    <a:pt x="100" y="92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6" y="94"/>
                  </a:lnTo>
                  <a:lnTo>
                    <a:pt x="96" y="92"/>
                  </a:lnTo>
                  <a:lnTo>
                    <a:pt x="95" y="92"/>
                  </a:lnTo>
                  <a:close/>
                  <a:moveTo>
                    <a:pt x="90" y="89"/>
                  </a:moveTo>
                  <a:lnTo>
                    <a:pt x="89" y="89"/>
                  </a:lnTo>
                  <a:lnTo>
                    <a:pt x="90" y="89"/>
                  </a:lnTo>
                  <a:close/>
                  <a:moveTo>
                    <a:pt x="81" y="119"/>
                  </a:moveTo>
                  <a:lnTo>
                    <a:pt x="83" y="119"/>
                  </a:lnTo>
                  <a:lnTo>
                    <a:pt x="85" y="118"/>
                  </a:lnTo>
                  <a:lnTo>
                    <a:pt x="86" y="117"/>
                  </a:lnTo>
                  <a:lnTo>
                    <a:pt x="87" y="117"/>
                  </a:lnTo>
                  <a:lnTo>
                    <a:pt x="87" y="118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0" y="117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2" y="113"/>
                  </a:lnTo>
                  <a:lnTo>
                    <a:pt x="92" y="115"/>
                  </a:lnTo>
                  <a:lnTo>
                    <a:pt x="91" y="118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7" y="122"/>
                  </a:lnTo>
                  <a:lnTo>
                    <a:pt x="86" y="122"/>
                  </a:lnTo>
                  <a:lnTo>
                    <a:pt x="85" y="122"/>
                  </a:lnTo>
                  <a:lnTo>
                    <a:pt x="83" y="122"/>
                  </a:lnTo>
                  <a:lnTo>
                    <a:pt x="81" y="122"/>
                  </a:lnTo>
                  <a:lnTo>
                    <a:pt x="81" y="124"/>
                  </a:lnTo>
                  <a:lnTo>
                    <a:pt x="81" y="122"/>
                  </a:lnTo>
                  <a:lnTo>
                    <a:pt x="81" y="120"/>
                  </a:lnTo>
                  <a:lnTo>
                    <a:pt x="81" y="119"/>
                  </a:lnTo>
                  <a:close/>
                  <a:moveTo>
                    <a:pt x="79" y="86"/>
                  </a:moveTo>
                  <a:lnTo>
                    <a:pt x="78" y="86"/>
                  </a:lnTo>
                  <a:lnTo>
                    <a:pt x="78" y="89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8" y="89"/>
                  </a:lnTo>
                  <a:lnTo>
                    <a:pt x="78" y="86"/>
                  </a:lnTo>
                  <a:lnTo>
                    <a:pt x="79" y="86"/>
                  </a:lnTo>
                  <a:close/>
                  <a:moveTo>
                    <a:pt x="83" y="86"/>
                  </a:moveTo>
                  <a:lnTo>
                    <a:pt x="83" y="85"/>
                  </a:lnTo>
                  <a:lnTo>
                    <a:pt x="83" y="86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6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5" y="91"/>
                  </a:lnTo>
                  <a:lnTo>
                    <a:pt x="83" y="91"/>
                  </a:lnTo>
                  <a:lnTo>
                    <a:pt x="81" y="92"/>
                  </a:lnTo>
                  <a:lnTo>
                    <a:pt x="81" y="94"/>
                  </a:lnTo>
                  <a:lnTo>
                    <a:pt x="80" y="94"/>
                  </a:lnTo>
                  <a:lnTo>
                    <a:pt x="79" y="94"/>
                  </a:lnTo>
                  <a:lnTo>
                    <a:pt x="79" y="95"/>
                  </a:lnTo>
                  <a:lnTo>
                    <a:pt x="78" y="95"/>
                  </a:lnTo>
                  <a:lnTo>
                    <a:pt x="78" y="97"/>
                  </a:lnTo>
                  <a:lnTo>
                    <a:pt x="77" y="97"/>
                  </a:lnTo>
                  <a:lnTo>
                    <a:pt x="77" y="95"/>
                  </a:lnTo>
                  <a:lnTo>
                    <a:pt x="78" y="95"/>
                  </a:lnTo>
                  <a:lnTo>
                    <a:pt x="79" y="95"/>
                  </a:lnTo>
                  <a:lnTo>
                    <a:pt x="79" y="94"/>
                  </a:lnTo>
                  <a:lnTo>
                    <a:pt x="80" y="94"/>
                  </a:lnTo>
                  <a:lnTo>
                    <a:pt x="80" y="92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3" y="91"/>
                  </a:lnTo>
                  <a:lnTo>
                    <a:pt x="85" y="90"/>
                  </a:lnTo>
                  <a:lnTo>
                    <a:pt x="85" y="89"/>
                  </a:lnTo>
                  <a:lnTo>
                    <a:pt x="83" y="89"/>
                  </a:lnTo>
                  <a:lnTo>
                    <a:pt x="81" y="89"/>
                  </a:lnTo>
                  <a:lnTo>
                    <a:pt x="81" y="86"/>
                  </a:lnTo>
                  <a:lnTo>
                    <a:pt x="83" y="86"/>
                  </a:lnTo>
                  <a:close/>
                  <a:moveTo>
                    <a:pt x="79" y="85"/>
                  </a:moveTo>
                  <a:lnTo>
                    <a:pt x="78" y="84"/>
                  </a:lnTo>
                  <a:lnTo>
                    <a:pt x="78" y="83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80" y="84"/>
                  </a:lnTo>
                  <a:lnTo>
                    <a:pt x="80" y="85"/>
                  </a:lnTo>
                  <a:lnTo>
                    <a:pt x="81" y="85"/>
                  </a:lnTo>
                  <a:lnTo>
                    <a:pt x="83" y="85"/>
                  </a:lnTo>
                  <a:lnTo>
                    <a:pt x="81" y="86"/>
                  </a:lnTo>
                  <a:lnTo>
                    <a:pt x="80" y="86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9" y="85"/>
                  </a:lnTo>
                  <a:close/>
                  <a:moveTo>
                    <a:pt x="89" y="78"/>
                  </a:moveTo>
                  <a:lnTo>
                    <a:pt x="87" y="78"/>
                  </a:lnTo>
                  <a:lnTo>
                    <a:pt x="89" y="78"/>
                  </a:lnTo>
                  <a:lnTo>
                    <a:pt x="90" y="78"/>
                  </a:lnTo>
                  <a:lnTo>
                    <a:pt x="89" y="78"/>
                  </a:lnTo>
                  <a:close/>
                  <a:moveTo>
                    <a:pt x="61" y="71"/>
                  </a:moveTo>
                  <a:lnTo>
                    <a:pt x="62" y="72"/>
                  </a:lnTo>
                  <a:lnTo>
                    <a:pt x="61" y="72"/>
                  </a:lnTo>
                  <a:lnTo>
                    <a:pt x="61" y="71"/>
                  </a:lnTo>
                  <a:close/>
                  <a:moveTo>
                    <a:pt x="60" y="68"/>
                  </a:moveTo>
                  <a:lnTo>
                    <a:pt x="60" y="71"/>
                  </a:lnTo>
                  <a:lnTo>
                    <a:pt x="61" y="71"/>
                  </a:lnTo>
                  <a:lnTo>
                    <a:pt x="61" y="72"/>
                  </a:lnTo>
                  <a:lnTo>
                    <a:pt x="60" y="72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6" y="66"/>
                  </a:lnTo>
                  <a:lnTo>
                    <a:pt x="56" y="67"/>
                  </a:lnTo>
                  <a:lnTo>
                    <a:pt x="58" y="67"/>
                  </a:lnTo>
                  <a:lnTo>
                    <a:pt x="58" y="68"/>
                  </a:lnTo>
                  <a:lnTo>
                    <a:pt x="60" y="68"/>
                  </a:lnTo>
                  <a:close/>
                  <a:moveTo>
                    <a:pt x="71" y="80"/>
                  </a:moveTo>
                  <a:lnTo>
                    <a:pt x="71" y="81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0"/>
                  </a:lnTo>
                  <a:lnTo>
                    <a:pt x="69" y="78"/>
                  </a:lnTo>
                  <a:lnTo>
                    <a:pt x="68" y="78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6" y="75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8" y="77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6"/>
                  </a:lnTo>
                  <a:lnTo>
                    <a:pt x="68" y="68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9" y="74"/>
                  </a:lnTo>
                  <a:lnTo>
                    <a:pt x="68" y="75"/>
                  </a:lnTo>
                  <a:lnTo>
                    <a:pt x="68" y="77"/>
                  </a:lnTo>
                  <a:lnTo>
                    <a:pt x="69" y="77"/>
                  </a:lnTo>
                  <a:lnTo>
                    <a:pt x="71" y="78"/>
                  </a:lnTo>
                  <a:lnTo>
                    <a:pt x="71" y="80"/>
                  </a:lnTo>
                  <a:close/>
                  <a:moveTo>
                    <a:pt x="73" y="66"/>
                  </a:moveTo>
                  <a:lnTo>
                    <a:pt x="74" y="66"/>
                  </a:lnTo>
                  <a:lnTo>
                    <a:pt x="74" y="67"/>
                  </a:lnTo>
                  <a:lnTo>
                    <a:pt x="73" y="67"/>
                  </a:lnTo>
                  <a:lnTo>
                    <a:pt x="73" y="66"/>
                  </a:lnTo>
                  <a:lnTo>
                    <a:pt x="72" y="66"/>
                  </a:lnTo>
                  <a:lnTo>
                    <a:pt x="73" y="66"/>
                  </a:lnTo>
                  <a:close/>
                  <a:moveTo>
                    <a:pt x="52" y="60"/>
                  </a:moveTo>
                  <a:lnTo>
                    <a:pt x="52" y="58"/>
                  </a:lnTo>
                  <a:lnTo>
                    <a:pt x="52" y="57"/>
                  </a:lnTo>
                  <a:lnTo>
                    <a:pt x="52" y="60"/>
                  </a:lnTo>
                  <a:close/>
                  <a:moveTo>
                    <a:pt x="80" y="58"/>
                  </a:moveTo>
                  <a:lnTo>
                    <a:pt x="80" y="60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80" y="60"/>
                  </a:lnTo>
                  <a:lnTo>
                    <a:pt x="80" y="58"/>
                  </a:lnTo>
                  <a:close/>
                  <a:moveTo>
                    <a:pt x="29" y="56"/>
                  </a:moveTo>
                  <a:lnTo>
                    <a:pt x="28" y="56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29" y="55"/>
                  </a:lnTo>
                  <a:lnTo>
                    <a:pt x="29" y="56"/>
                  </a:lnTo>
                  <a:close/>
                  <a:moveTo>
                    <a:pt x="29" y="55"/>
                  </a:moveTo>
                  <a:lnTo>
                    <a:pt x="28" y="55"/>
                  </a:lnTo>
                  <a:lnTo>
                    <a:pt x="29" y="54"/>
                  </a:lnTo>
                  <a:lnTo>
                    <a:pt x="29" y="55"/>
                  </a:lnTo>
                  <a:close/>
                  <a:moveTo>
                    <a:pt x="51" y="55"/>
                  </a:moveTo>
                  <a:lnTo>
                    <a:pt x="51" y="54"/>
                  </a:lnTo>
                  <a:lnTo>
                    <a:pt x="51" y="55"/>
                  </a:lnTo>
                  <a:close/>
                  <a:moveTo>
                    <a:pt x="34" y="60"/>
                  </a:moveTo>
                  <a:lnTo>
                    <a:pt x="34" y="62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29" y="64"/>
                  </a:lnTo>
                  <a:lnTo>
                    <a:pt x="32" y="64"/>
                  </a:lnTo>
                  <a:lnTo>
                    <a:pt x="32" y="63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29" y="62"/>
                  </a:lnTo>
                  <a:lnTo>
                    <a:pt x="29" y="63"/>
                  </a:lnTo>
                  <a:lnTo>
                    <a:pt x="29" y="62"/>
                  </a:lnTo>
                  <a:lnTo>
                    <a:pt x="29" y="60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4" y="54"/>
                  </a:lnTo>
                  <a:lnTo>
                    <a:pt x="34" y="55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4" y="56"/>
                  </a:lnTo>
                  <a:lnTo>
                    <a:pt x="34" y="57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3" y="62"/>
                  </a:lnTo>
                  <a:lnTo>
                    <a:pt x="34" y="62"/>
                  </a:lnTo>
                  <a:lnTo>
                    <a:pt x="34" y="60"/>
                  </a:lnTo>
                  <a:close/>
                  <a:moveTo>
                    <a:pt x="33" y="54"/>
                  </a:moveTo>
                  <a:lnTo>
                    <a:pt x="32" y="54"/>
                  </a:lnTo>
                  <a:lnTo>
                    <a:pt x="33" y="51"/>
                  </a:lnTo>
                  <a:lnTo>
                    <a:pt x="34" y="51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33" y="54"/>
                  </a:lnTo>
                  <a:close/>
                  <a:moveTo>
                    <a:pt x="69" y="55"/>
                  </a:moveTo>
                  <a:lnTo>
                    <a:pt x="69" y="56"/>
                  </a:lnTo>
                  <a:lnTo>
                    <a:pt x="68" y="56"/>
                  </a:lnTo>
                  <a:lnTo>
                    <a:pt x="66" y="56"/>
                  </a:lnTo>
                  <a:lnTo>
                    <a:pt x="66" y="57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6" y="54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9"/>
                  </a:lnTo>
                  <a:lnTo>
                    <a:pt x="64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6"/>
                  </a:lnTo>
                  <a:lnTo>
                    <a:pt x="66" y="46"/>
                  </a:lnTo>
                  <a:lnTo>
                    <a:pt x="66" y="48"/>
                  </a:lnTo>
                  <a:lnTo>
                    <a:pt x="66" y="49"/>
                  </a:lnTo>
                  <a:lnTo>
                    <a:pt x="66" y="50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69" y="55"/>
                  </a:lnTo>
                  <a:close/>
                  <a:moveTo>
                    <a:pt x="39" y="39"/>
                  </a:moveTo>
                  <a:lnTo>
                    <a:pt x="38" y="39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39"/>
                  </a:lnTo>
                  <a:lnTo>
                    <a:pt x="39" y="39"/>
                  </a:lnTo>
                  <a:close/>
                  <a:moveTo>
                    <a:pt x="24" y="46"/>
                  </a:moveTo>
                  <a:lnTo>
                    <a:pt x="26" y="46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7" y="41"/>
                  </a:lnTo>
                  <a:lnTo>
                    <a:pt x="28" y="41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29" y="35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3" y="37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2" y="39"/>
                  </a:lnTo>
                  <a:lnTo>
                    <a:pt x="33" y="39"/>
                  </a:lnTo>
                  <a:lnTo>
                    <a:pt x="33" y="41"/>
                  </a:lnTo>
                  <a:lnTo>
                    <a:pt x="33" y="44"/>
                  </a:lnTo>
                  <a:lnTo>
                    <a:pt x="34" y="45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4" y="49"/>
                  </a:lnTo>
                  <a:lnTo>
                    <a:pt x="33" y="50"/>
                  </a:lnTo>
                  <a:lnTo>
                    <a:pt x="32" y="50"/>
                  </a:lnTo>
                  <a:lnTo>
                    <a:pt x="32" y="51"/>
                  </a:lnTo>
                  <a:lnTo>
                    <a:pt x="29" y="51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7" y="54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6" y="50"/>
                  </a:lnTo>
                  <a:lnTo>
                    <a:pt x="24" y="49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4" y="46"/>
                  </a:lnTo>
                  <a:close/>
                  <a:moveTo>
                    <a:pt x="61" y="37"/>
                  </a:moveTo>
                  <a:lnTo>
                    <a:pt x="61" y="39"/>
                  </a:lnTo>
                  <a:lnTo>
                    <a:pt x="60" y="39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58" y="44"/>
                  </a:lnTo>
                  <a:lnTo>
                    <a:pt x="58" y="45"/>
                  </a:lnTo>
                  <a:lnTo>
                    <a:pt x="58" y="46"/>
                  </a:lnTo>
                  <a:lnTo>
                    <a:pt x="58" y="45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1"/>
                  </a:lnTo>
                  <a:lnTo>
                    <a:pt x="58" y="44"/>
                  </a:lnTo>
                  <a:lnTo>
                    <a:pt x="58" y="41"/>
                  </a:lnTo>
                  <a:lnTo>
                    <a:pt x="60" y="40"/>
                  </a:lnTo>
                  <a:lnTo>
                    <a:pt x="58" y="41"/>
                  </a:lnTo>
                  <a:lnTo>
                    <a:pt x="58" y="40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0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1"/>
                  </a:lnTo>
                  <a:lnTo>
                    <a:pt x="54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60" y="35"/>
                  </a:lnTo>
                  <a:lnTo>
                    <a:pt x="61" y="37"/>
                  </a:lnTo>
                  <a:close/>
                  <a:moveTo>
                    <a:pt x="37" y="24"/>
                  </a:moveTo>
                  <a:lnTo>
                    <a:pt x="37" y="23"/>
                  </a:lnTo>
                  <a:lnTo>
                    <a:pt x="37" y="24"/>
                  </a:lnTo>
                  <a:close/>
                  <a:moveTo>
                    <a:pt x="44" y="12"/>
                  </a:moveTo>
                  <a:lnTo>
                    <a:pt x="44" y="14"/>
                  </a:lnTo>
                  <a:lnTo>
                    <a:pt x="44" y="12"/>
                  </a:lnTo>
                  <a:close/>
                  <a:moveTo>
                    <a:pt x="29" y="9"/>
                  </a:moveTo>
                  <a:lnTo>
                    <a:pt x="28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29" y="9"/>
                  </a:lnTo>
                  <a:close/>
                  <a:moveTo>
                    <a:pt x="43" y="0"/>
                  </a:moveTo>
                  <a:lnTo>
                    <a:pt x="41" y="1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0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50" y="11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3" y="0"/>
                  </a:lnTo>
                  <a:close/>
                  <a:moveTo>
                    <a:pt x="1" y="68"/>
                  </a:moveTo>
                  <a:lnTo>
                    <a:pt x="0" y="68"/>
                  </a:lnTo>
                  <a:lnTo>
                    <a:pt x="1" y="68"/>
                  </a:lnTo>
                  <a:close/>
                  <a:moveTo>
                    <a:pt x="55" y="97"/>
                  </a:moveTo>
                  <a:lnTo>
                    <a:pt x="54" y="97"/>
                  </a:lnTo>
                  <a:lnTo>
                    <a:pt x="55" y="97"/>
                  </a:lnTo>
                  <a:lnTo>
                    <a:pt x="55" y="95"/>
                  </a:lnTo>
                  <a:lnTo>
                    <a:pt x="55" y="97"/>
                  </a:lnTo>
                  <a:close/>
                  <a:moveTo>
                    <a:pt x="54" y="95"/>
                  </a:moveTo>
                  <a:lnTo>
                    <a:pt x="55" y="95"/>
                  </a:lnTo>
                  <a:lnTo>
                    <a:pt x="54" y="95"/>
                  </a:lnTo>
                  <a:close/>
                  <a:moveTo>
                    <a:pt x="54" y="92"/>
                  </a:moveTo>
                  <a:lnTo>
                    <a:pt x="54" y="94"/>
                  </a:lnTo>
                  <a:lnTo>
                    <a:pt x="54" y="92"/>
                  </a:lnTo>
                  <a:close/>
                  <a:moveTo>
                    <a:pt x="32" y="51"/>
                  </a:moveTo>
                  <a:lnTo>
                    <a:pt x="32" y="54"/>
                  </a:lnTo>
                  <a:lnTo>
                    <a:pt x="29" y="54"/>
                  </a:lnTo>
                  <a:lnTo>
                    <a:pt x="32" y="51"/>
                  </a:lnTo>
                  <a:close/>
                  <a:moveTo>
                    <a:pt x="47" y="49"/>
                  </a:moveTo>
                  <a:lnTo>
                    <a:pt x="47" y="48"/>
                  </a:lnTo>
                  <a:lnTo>
                    <a:pt x="47" y="49"/>
                  </a:lnTo>
                  <a:close/>
                  <a:moveTo>
                    <a:pt x="35" y="31"/>
                  </a:moveTo>
                  <a:lnTo>
                    <a:pt x="34" y="31"/>
                  </a:lnTo>
                  <a:lnTo>
                    <a:pt x="35" y="31"/>
                  </a:lnTo>
                  <a:close/>
                  <a:moveTo>
                    <a:pt x="16" y="23"/>
                  </a:moveTo>
                  <a:lnTo>
                    <a:pt x="16" y="24"/>
                  </a:lnTo>
                  <a:lnTo>
                    <a:pt x="15" y="24"/>
                  </a:lnTo>
                  <a:lnTo>
                    <a:pt x="16" y="23"/>
                  </a:lnTo>
                  <a:close/>
                  <a:moveTo>
                    <a:pt x="41" y="6"/>
                  </a:moveTo>
                  <a:lnTo>
                    <a:pt x="39" y="6"/>
                  </a:lnTo>
                  <a:lnTo>
                    <a:pt x="41" y="6"/>
                  </a:lnTo>
                  <a:close/>
                  <a:moveTo>
                    <a:pt x="51" y="28"/>
                  </a:moveTo>
                  <a:lnTo>
                    <a:pt x="52" y="28"/>
                  </a:lnTo>
                  <a:lnTo>
                    <a:pt x="51" y="28"/>
                  </a:lnTo>
                  <a:lnTo>
                    <a:pt x="51" y="29"/>
                  </a:lnTo>
                  <a:lnTo>
                    <a:pt x="51" y="2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130">
              <a:extLst>
                <a:ext uri="{FF2B5EF4-FFF2-40B4-BE49-F238E27FC236}">
                  <a16:creationId xmlns:a16="http://schemas.microsoft.com/office/drawing/2014/main" id="{4E8FD549-D341-3D2E-8E6B-B67CD8A1C4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6676" y="2441575"/>
              <a:ext cx="31750" cy="22225"/>
            </a:xfrm>
            <a:custGeom>
              <a:avLst/>
              <a:gdLst>
                <a:gd name="T0" fmla="*/ 0 w 20"/>
                <a:gd name="T1" fmla="*/ 7 h 14"/>
                <a:gd name="T2" fmla="*/ 0 w 20"/>
                <a:gd name="T3" fmla="*/ 6 h 14"/>
                <a:gd name="T4" fmla="*/ 14 w 20"/>
                <a:gd name="T5" fmla="*/ 4 h 14"/>
                <a:gd name="T6" fmla="*/ 15 w 20"/>
                <a:gd name="T7" fmla="*/ 7 h 14"/>
                <a:gd name="T8" fmla="*/ 14 w 20"/>
                <a:gd name="T9" fmla="*/ 6 h 14"/>
                <a:gd name="T10" fmla="*/ 10 w 20"/>
                <a:gd name="T11" fmla="*/ 2 h 14"/>
                <a:gd name="T12" fmla="*/ 12 w 20"/>
                <a:gd name="T13" fmla="*/ 2 h 14"/>
                <a:gd name="T14" fmla="*/ 12 w 20"/>
                <a:gd name="T15" fmla="*/ 2 h 14"/>
                <a:gd name="T16" fmla="*/ 11 w 20"/>
                <a:gd name="T17" fmla="*/ 4 h 14"/>
                <a:gd name="T18" fmla="*/ 3 w 20"/>
                <a:gd name="T19" fmla="*/ 4 h 14"/>
                <a:gd name="T20" fmla="*/ 4 w 20"/>
                <a:gd name="T21" fmla="*/ 4 h 14"/>
                <a:gd name="T22" fmla="*/ 5 w 20"/>
                <a:gd name="T23" fmla="*/ 2 h 14"/>
                <a:gd name="T24" fmla="*/ 4 w 20"/>
                <a:gd name="T25" fmla="*/ 4 h 14"/>
                <a:gd name="T26" fmla="*/ 1 w 20"/>
                <a:gd name="T27" fmla="*/ 4 h 14"/>
                <a:gd name="T28" fmla="*/ 3 w 20"/>
                <a:gd name="T29" fmla="*/ 2 h 14"/>
                <a:gd name="T30" fmla="*/ 6 w 20"/>
                <a:gd name="T31" fmla="*/ 1 h 14"/>
                <a:gd name="T32" fmla="*/ 9 w 20"/>
                <a:gd name="T33" fmla="*/ 0 h 14"/>
                <a:gd name="T34" fmla="*/ 10 w 20"/>
                <a:gd name="T35" fmla="*/ 1 h 14"/>
                <a:gd name="T36" fmla="*/ 10 w 20"/>
                <a:gd name="T37" fmla="*/ 2 h 14"/>
                <a:gd name="T38" fmla="*/ 9 w 20"/>
                <a:gd name="T39" fmla="*/ 1 h 14"/>
                <a:gd name="T40" fmla="*/ 9 w 20"/>
                <a:gd name="T41" fmla="*/ 1 h 14"/>
                <a:gd name="T42" fmla="*/ 6 w 20"/>
                <a:gd name="T43" fmla="*/ 1 h 14"/>
                <a:gd name="T44" fmla="*/ 20 w 20"/>
                <a:gd name="T45" fmla="*/ 11 h 14"/>
                <a:gd name="T46" fmla="*/ 20 w 20"/>
                <a:gd name="T47" fmla="*/ 10 h 14"/>
                <a:gd name="T48" fmla="*/ 11 w 20"/>
                <a:gd name="T49" fmla="*/ 14 h 14"/>
                <a:gd name="T50" fmla="*/ 10 w 20"/>
                <a:gd name="T51" fmla="*/ 14 h 14"/>
                <a:gd name="T52" fmla="*/ 11 w 20"/>
                <a:gd name="T53" fmla="*/ 14 h 14"/>
                <a:gd name="T54" fmla="*/ 18 w 20"/>
                <a:gd name="T55" fmla="*/ 14 h 14"/>
                <a:gd name="T56" fmla="*/ 18 w 20"/>
                <a:gd name="T57" fmla="*/ 12 h 14"/>
                <a:gd name="T58" fmla="*/ 14 w 20"/>
                <a:gd name="T59" fmla="*/ 10 h 14"/>
                <a:gd name="T60" fmla="*/ 14 w 20"/>
                <a:gd name="T61" fmla="*/ 8 h 14"/>
                <a:gd name="T62" fmla="*/ 5 w 20"/>
                <a:gd name="T63" fmla="*/ 2 h 14"/>
                <a:gd name="T64" fmla="*/ 5 w 20"/>
                <a:gd name="T6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4">
                  <a:moveTo>
                    <a:pt x="0" y="6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close/>
                  <a:moveTo>
                    <a:pt x="14" y="6"/>
                  </a:moveTo>
                  <a:lnTo>
                    <a:pt x="14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close/>
                  <a:moveTo>
                    <a:pt x="10" y="4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close/>
                  <a:moveTo>
                    <a:pt x="3" y="4"/>
                  </a:moveTo>
                  <a:lnTo>
                    <a:pt x="3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close/>
                  <a:moveTo>
                    <a:pt x="6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1"/>
                  </a:lnTo>
                  <a:close/>
                  <a:moveTo>
                    <a:pt x="20" y="10"/>
                  </a:moveTo>
                  <a:lnTo>
                    <a:pt x="20" y="11"/>
                  </a:lnTo>
                  <a:lnTo>
                    <a:pt x="20" y="10"/>
                  </a:lnTo>
                  <a:lnTo>
                    <a:pt x="20" y="10"/>
                  </a:lnTo>
                  <a:close/>
                  <a:moveTo>
                    <a:pt x="10" y="14"/>
                  </a:moveTo>
                  <a:lnTo>
                    <a:pt x="11" y="14"/>
                  </a:lnTo>
                  <a:lnTo>
                    <a:pt x="10" y="14"/>
                  </a:lnTo>
                  <a:lnTo>
                    <a:pt x="10" y="14"/>
                  </a:lnTo>
                  <a:close/>
                  <a:moveTo>
                    <a:pt x="11" y="14"/>
                  </a:moveTo>
                  <a:lnTo>
                    <a:pt x="11" y="14"/>
                  </a:lnTo>
                  <a:close/>
                  <a:moveTo>
                    <a:pt x="18" y="12"/>
                  </a:move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close/>
                  <a:moveTo>
                    <a:pt x="14" y="8"/>
                  </a:move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5" y="2"/>
                  </a:moveTo>
                  <a:lnTo>
                    <a:pt x="5" y="2"/>
                  </a:lnTo>
                  <a:close/>
                  <a:moveTo>
                    <a:pt x="5" y="1"/>
                  </a:moveTo>
                  <a:lnTo>
                    <a:pt x="5" y="2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131">
              <a:extLst>
                <a:ext uri="{FF2B5EF4-FFF2-40B4-BE49-F238E27FC236}">
                  <a16:creationId xmlns:a16="http://schemas.microsoft.com/office/drawing/2014/main" id="{42A0BC36-C642-1BAC-F33B-2415166DB9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6676" y="2441575"/>
              <a:ext cx="31750" cy="22225"/>
            </a:xfrm>
            <a:custGeom>
              <a:avLst/>
              <a:gdLst>
                <a:gd name="T0" fmla="*/ 0 w 20"/>
                <a:gd name="T1" fmla="*/ 7 h 14"/>
                <a:gd name="T2" fmla="*/ 0 w 20"/>
                <a:gd name="T3" fmla="*/ 6 h 14"/>
                <a:gd name="T4" fmla="*/ 14 w 20"/>
                <a:gd name="T5" fmla="*/ 4 h 14"/>
                <a:gd name="T6" fmla="*/ 15 w 20"/>
                <a:gd name="T7" fmla="*/ 7 h 14"/>
                <a:gd name="T8" fmla="*/ 14 w 20"/>
                <a:gd name="T9" fmla="*/ 6 h 14"/>
                <a:gd name="T10" fmla="*/ 10 w 20"/>
                <a:gd name="T11" fmla="*/ 2 h 14"/>
                <a:gd name="T12" fmla="*/ 12 w 20"/>
                <a:gd name="T13" fmla="*/ 2 h 14"/>
                <a:gd name="T14" fmla="*/ 12 w 20"/>
                <a:gd name="T15" fmla="*/ 2 h 14"/>
                <a:gd name="T16" fmla="*/ 11 w 20"/>
                <a:gd name="T17" fmla="*/ 4 h 14"/>
                <a:gd name="T18" fmla="*/ 3 w 20"/>
                <a:gd name="T19" fmla="*/ 4 h 14"/>
                <a:gd name="T20" fmla="*/ 4 w 20"/>
                <a:gd name="T21" fmla="*/ 4 h 14"/>
                <a:gd name="T22" fmla="*/ 5 w 20"/>
                <a:gd name="T23" fmla="*/ 2 h 14"/>
                <a:gd name="T24" fmla="*/ 4 w 20"/>
                <a:gd name="T25" fmla="*/ 4 h 14"/>
                <a:gd name="T26" fmla="*/ 1 w 20"/>
                <a:gd name="T27" fmla="*/ 4 h 14"/>
                <a:gd name="T28" fmla="*/ 3 w 20"/>
                <a:gd name="T29" fmla="*/ 2 h 14"/>
                <a:gd name="T30" fmla="*/ 6 w 20"/>
                <a:gd name="T31" fmla="*/ 1 h 14"/>
                <a:gd name="T32" fmla="*/ 9 w 20"/>
                <a:gd name="T33" fmla="*/ 0 h 14"/>
                <a:gd name="T34" fmla="*/ 10 w 20"/>
                <a:gd name="T35" fmla="*/ 1 h 14"/>
                <a:gd name="T36" fmla="*/ 10 w 20"/>
                <a:gd name="T37" fmla="*/ 2 h 14"/>
                <a:gd name="T38" fmla="*/ 9 w 20"/>
                <a:gd name="T39" fmla="*/ 1 h 14"/>
                <a:gd name="T40" fmla="*/ 9 w 20"/>
                <a:gd name="T41" fmla="*/ 1 h 14"/>
                <a:gd name="T42" fmla="*/ 6 w 20"/>
                <a:gd name="T43" fmla="*/ 1 h 14"/>
                <a:gd name="T44" fmla="*/ 20 w 20"/>
                <a:gd name="T45" fmla="*/ 11 h 14"/>
                <a:gd name="T46" fmla="*/ 20 w 20"/>
                <a:gd name="T47" fmla="*/ 10 h 14"/>
                <a:gd name="T48" fmla="*/ 11 w 20"/>
                <a:gd name="T49" fmla="*/ 14 h 14"/>
                <a:gd name="T50" fmla="*/ 10 w 20"/>
                <a:gd name="T51" fmla="*/ 14 h 14"/>
                <a:gd name="T52" fmla="*/ 11 w 20"/>
                <a:gd name="T53" fmla="*/ 14 h 14"/>
                <a:gd name="T54" fmla="*/ 18 w 20"/>
                <a:gd name="T55" fmla="*/ 14 h 14"/>
                <a:gd name="T56" fmla="*/ 18 w 20"/>
                <a:gd name="T57" fmla="*/ 12 h 14"/>
                <a:gd name="T58" fmla="*/ 14 w 20"/>
                <a:gd name="T59" fmla="*/ 10 h 14"/>
                <a:gd name="T60" fmla="*/ 14 w 20"/>
                <a:gd name="T61" fmla="*/ 8 h 14"/>
                <a:gd name="T62" fmla="*/ 5 w 20"/>
                <a:gd name="T63" fmla="*/ 2 h 14"/>
                <a:gd name="T64" fmla="*/ 5 w 20"/>
                <a:gd name="T6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4">
                  <a:moveTo>
                    <a:pt x="0" y="6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moveTo>
                    <a:pt x="14" y="6"/>
                  </a:moveTo>
                  <a:lnTo>
                    <a:pt x="14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moveTo>
                    <a:pt x="10" y="4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moveTo>
                    <a:pt x="3" y="4"/>
                  </a:moveTo>
                  <a:lnTo>
                    <a:pt x="3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moveTo>
                    <a:pt x="6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1"/>
                  </a:lnTo>
                  <a:moveTo>
                    <a:pt x="20" y="10"/>
                  </a:moveTo>
                  <a:lnTo>
                    <a:pt x="20" y="11"/>
                  </a:lnTo>
                  <a:lnTo>
                    <a:pt x="20" y="10"/>
                  </a:lnTo>
                  <a:lnTo>
                    <a:pt x="20" y="10"/>
                  </a:lnTo>
                  <a:moveTo>
                    <a:pt x="10" y="14"/>
                  </a:moveTo>
                  <a:lnTo>
                    <a:pt x="11" y="14"/>
                  </a:lnTo>
                  <a:lnTo>
                    <a:pt x="10" y="14"/>
                  </a:lnTo>
                  <a:lnTo>
                    <a:pt x="10" y="14"/>
                  </a:lnTo>
                  <a:moveTo>
                    <a:pt x="11" y="14"/>
                  </a:moveTo>
                  <a:lnTo>
                    <a:pt x="11" y="14"/>
                  </a:lnTo>
                  <a:moveTo>
                    <a:pt x="18" y="12"/>
                  </a:move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moveTo>
                    <a:pt x="14" y="8"/>
                  </a:move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moveTo>
                    <a:pt x="5" y="2"/>
                  </a:moveTo>
                  <a:lnTo>
                    <a:pt x="5" y="2"/>
                  </a:lnTo>
                  <a:moveTo>
                    <a:pt x="5" y="1"/>
                  </a:move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132">
              <a:extLst>
                <a:ext uri="{FF2B5EF4-FFF2-40B4-BE49-F238E27FC236}">
                  <a16:creationId xmlns:a16="http://schemas.microsoft.com/office/drawing/2014/main" id="{62D75F10-FFEF-2189-0BDA-CB83D03A17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7063" y="1676400"/>
              <a:ext cx="7938" cy="12700"/>
            </a:xfrm>
            <a:custGeom>
              <a:avLst/>
              <a:gdLst>
                <a:gd name="T0" fmla="*/ 5 w 5"/>
                <a:gd name="T1" fmla="*/ 6 h 8"/>
                <a:gd name="T2" fmla="*/ 4 w 5"/>
                <a:gd name="T3" fmla="*/ 6 h 8"/>
                <a:gd name="T4" fmla="*/ 4 w 5"/>
                <a:gd name="T5" fmla="*/ 8 h 8"/>
                <a:gd name="T6" fmla="*/ 4 w 5"/>
                <a:gd name="T7" fmla="*/ 6 h 8"/>
                <a:gd name="T8" fmla="*/ 5 w 5"/>
                <a:gd name="T9" fmla="*/ 6 h 8"/>
                <a:gd name="T10" fmla="*/ 5 w 5"/>
                <a:gd name="T11" fmla="*/ 6 h 8"/>
                <a:gd name="T12" fmla="*/ 4 w 5"/>
                <a:gd name="T13" fmla="*/ 4 h 8"/>
                <a:gd name="T14" fmla="*/ 1 w 5"/>
                <a:gd name="T15" fmla="*/ 6 h 8"/>
                <a:gd name="T16" fmla="*/ 0 w 5"/>
                <a:gd name="T17" fmla="*/ 6 h 8"/>
                <a:gd name="T18" fmla="*/ 0 w 5"/>
                <a:gd name="T19" fmla="*/ 4 h 8"/>
                <a:gd name="T20" fmla="*/ 1 w 5"/>
                <a:gd name="T21" fmla="*/ 4 h 8"/>
                <a:gd name="T22" fmla="*/ 1 w 5"/>
                <a:gd name="T23" fmla="*/ 3 h 8"/>
                <a:gd name="T24" fmla="*/ 1 w 5"/>
                <a:gd name="T25" fmla="*/ 1 h 8"/>
                <a:gd name="T26" fmla="*/ 1 w 5"/>
                <a:gd name="T27" fmla="*/ 0 h 8"/>
                <a:gd name="T28" fmla="*/ 4 w 5"/>
                <a:gd name="T29" fmla="*/ 0 h 8"/>
                <a:gd name="T30" fmla="*/ 5 w 5"/>
                <a:gd name="T31" fmla="*/ 1 h 8"/>
                <a:gd name="T32" fmla="*/ 4 w 5"/>
                <a:gd name="T33" fmla="*/ 1 h 8"/>
                <a:gd name="T34" fmla="*/ 4 w 5"/>
                <a:gd name="T35" fmla="*/ 3 h 8"/>
                <a:gd name="T36" fmla="*/ 4 w 5"/>
                <a:gd name="T37" fmla="*/ 1 h 8"/>
                <a:gd name="T38" fmla="*/ 4 w 5"/>
                <a:gd name="T39" fmla="*/ 3 h 8"/>
                <a:gd name="T40" fmla="*/ 1 w 5"/>
                <a:gd name="T41" fmla="*/ 3 h 8"/>
                <a:gd name="T42" fmla="*/ 4 w 5"/>
                <a:gd name="T43" fmla="*/ 3 h 8"/>
                <a:gd name="T44" fmla="*/ 1 w 5"/>
                <a:gd name="T45" fmla="*/ 4 h 8"/>
                <a:gd name="T46" fmla="*/ 4 w 5"/>
                <a:gd name="T47" fmla="*/ 4 h 8"/>
                <a:gd name="T48" fmla="*/ 4 w 5"/>
                <a:gd name="T4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8">
                  <a:moveTo>
                    <a:pt x="5" y="6"/>
                  </a:move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close/>
                  <a:moveTo>
                    <a:pt x="4" y="4"/>
                  </a:move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1" y="3"/>
                  </a:lnTo>
                  <a:lnTo>
                    <a:pt x="4" y="3"/>
                  </a:lnTo>
                  <a:lnTo>
                    <a:pt x="1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133">
              <a:extLst>
                <a:ext uri="{FF2B5EF4-FFF2-40B4-BE49-F238E27FC236}">
                  <a16:creationId xmlns:a16="http://schemas.microsoft.com/office/drawing/2014/main" id="{F58F0FAA-E63C-8992-3ACA-F2A18A6388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988" y="2794000"/>
              <a:ext cx="39688" cy="44450"/>
            </a:xfrm>
            <a:custGeom>
              <a:avLst/>
              <a:gdLst>
                <a:gd name="T0" fmla="*/ 14 w 25"/>
                <a:gd name="T1" fmla="*/ 16 h 28"/>
                <a:gd name="T2" fmla="*/ 14 w 25"/>
                <a:gd name="T3" fmla="*/ 18 h 28"/>
                <a:gd name="T4" fmla="*/ 14 w 25"/>
                <a:gd name="T5" fmla="*/ 21 h 28"/>
                <a:gd name="T6" fmla="*/ 14 w 25"/>
                <a:gd name="T7" fmla="*/ 22 h 28"/>
                <a:gd name="T8" fmla="*/ 14 w 25"/>
                <a:gd name="T9" fmla="*/ 25 h 28"/>
                <a:gd name="T10" fmla="*/ 14 w 25"/>
                <a:gd name="T11" fmla="*/ 25 h 28"/>
                <a:gd name="T12" fmla="*/ 12 w 25"/>
                <a:gd name="T13" fmla="*/ 27 h 28"/>
                <a:gd name="T14" fmla="*/ 11 w 25"/>
                <a:gd name="T15" fmla="*/ 27 h 28"/>
                <a:gd name="T16" fmla="*/ 8 w 25"/>
                <a:gd name="T17" fmla="*/ 27 h 28"/>
                <a:gd name="T18" fmla="*/ 6 w 25"/>
                <a:gd name="T19" fmla="*/ 27 h 28"/>
                <a:gd name="T20" fmla="*/ 5 w 25"/>
                <a:gd name="T21" fmla="*/ 28 h 28"/>
                <a:gd name="T22" fmla="*/ 3 w 25"/>
                <a:gd name="T23" fmla="*/ 27 h 28"/>
                <a:gd name="T24" fmla="*/ 1 w 25"/>
                <a:gd name="T25" fmla="*/ 28 h 28"/>
                <a:gd name="T26" fmla="*/ 1 w 25"/>
                <a:gd name="T27" fmla="*/ 27 h 28"/>
                <a:gd name="T28" fmla="*/ 2 w 25"/>
                <a:gd name="T29" fmla="*/ 25 h 28"/>
                <a:gd name="T30" fmla="*/ 5 w 25"/>
                <a:gd name="T31" fmla="*/ 24 h 28"/>
                <a:gd name="T32" fmla="*/ 8 w 25"/>
                <a:gd name="T33" fmla="*/ 24 h 28"/>
                <a:gd name="T34" fmla="*/ 8 w 25"/>
                <a:gd name="T35" fmla="*/ 21 h 28"/>
                <a:gd name="T36" fmla="*/ 8 w 25"/>
                <a:gd name="T37" fmla="*/ 18 h 28"/>
                <a:gd name="T38" fmla="*/ 8 w 25"/>
                <a:gd name="T39" fmla="*/ 16 h 28"/>
                <a:gd name="T40" fmla="*/ 6 w 25"/>
                <a:gd name="T41" fmla="*/ 14 h 28"/>
                <a:gd name="T42" fmla="*/ 6 w 25"/>
                <a:gd name="T43" fmla="*/ 12 h 28"/>
                <a:gd name="T44" fmla="*/ 10 w 25"/>
                <a:gd name="T45" fmla="*/ 12 h 28"/>
                <a:gd name="T46" fmla="*/ 11 w 25"/>
                <a:gd name="T47" fmla="*/ 11 h 28"/>
                <a:gd name="T48" fmla="*/ 13 w 25"/>
                <a:gd name="T49" fmla="*/ 12 h 28"/>
                <a:gd name="T50" fmla="*/ 14 w 25"/>
                <a:gd name="T51" fmla="*/ 11 h 28"/>
                <a:gd name="T52" fmla="*/ 18 w 25"/>
                <a:gd name="T53" fmla="*/ 11 h 28"/>
                <a:gd name="T54" fmla="*/ 14 w 25"/>
                <a:gd name="T55" fmla="*/ 14 h 28"/>
                <a:gd name="T56" fmla="*/ 25 w 25"/>
                <a:gd name="T57" fmla="*/ 0 h 28"/>
                <a:gd name="T58" fmla="*/ 23 w 25"/>
                <a:gd name="T59" fmla="*/ 1 h 28"/>
                <a:gd name="T60" fmla="*/ 22 w 25"/>
                <a:gd name="T61" fmla="*/ 2 h 28"/>
                <a:gd name="T62" fmla="*/ 19 w 25"/>
                <a:gd name="T63" fmla="*/ 4 h 28"/>
                <a:gd name="T64" fmla="*/ 20 w 25"/>
                <a:gd name="T65" fmla="*/ 1 h 28"/>
                <a:gd name="T66" fmla="*/ 23 w 25"/>
                <a:gd name="T67" fmla="*/ 1 h 28"/>
                <a:gd name="T68" fmla="*/ 23 w 25"/>
                <a:gd name="T6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28">
                  <a:moveTo>
                    <a:pt x="14" y="14"/>
                  </a:moveTo>
                  <a:lnTo>
                    <a:pt x="14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7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8" y="27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2"/>
                  </a:lnTo>
                  <a:lnTo>
                    <a:pt x="14" y="14"/>
                  </a:lnTo>
                  <a:close/>
                  <a:moveTo>
                    <a:pt x="23" y="0"/>
                  </a:moveTo>
                  <a:lnTo>
                    <a:pt x="25" y="0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1134">
              <a:extLst>
                <a:ext uri="{FF2B5EF4-FFF2-40B4-BE49-F238E27FC236}">
                  <a16:creationId xmlns:a16="http://schemas.microsoft.com/office/drawing/2014/main" id="{F97CBB8C-B9C7-1559-1659-ED7C36728A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8926" y="2752725"/>
              <a:ext cx="11113" cy="17463"/>
            </a:xfrm>
            <a:custGeom>
              <a:avLst/>
              <a:gdLst>
                <a:gd name="T0" fmla="*/ 3 w 7"/>
                <a:gd name="T1" fmla="*/ 8 h 11"/>
                <a:gd name="T2" fmla="*/ 3 w 7"/>
                <a:gd name="T3" fmla="*/ 9 h 11"/>
                <a:gd name="T4" fmla="*/ 3 w 7"/>
                <a:gd name="T5" fmla="*/ 10 h 11"/>
                <a:gd name="T6" fmla="*/ 3 w 7"/>
                <a:gd name="T7" fmla="*/ 11 h 11"/>
                <a:gd name="T8" fmla="*/ 1 w 7"/>
                <a:gd name="T9" fmla="*/ 11 h 11"/>
                <a:gd name="T10" fmla="*/ 0 w 7"/>
                <a:gd name="T11" fmla="*/ 11 h 11"/>
                <a:gd name="T12" fmla="*/ 1 w 7"/>
                <a:gd name="T13" fmla="*/ 11 h 11"/>
                <a:gd name="T14" fmla="*/ 1 w 7"/>
                <a:gd name="T15" fmla="*/ 10 h 11"/>
                <a:gd name="T16" fmla="*/ 1 w 7"/>
                <a:gd name="T17" fmla="*/ 9 h 11"/>
                <a:gd name="T18" fmla="*/ 3 w 7"/>
                <a:gd name="T19" fmla="*/ 8 h 11"/>
                <a:gd name="T20" fmla="*/ 3 w 7"/>
                <a:gd name="T21" fmla="*/ 8 h 11"/>
                <a:gd name="T22" fmla="*/ 7 w 7"/>
                <a:gd name="T23" fmla="*/ 3 h 11"/>
                <a:gd name="T24" fmla="*/ 6 w 7"/>
                <a:gd name="T25" fmla="*/ 3 h 11"/>
                <a:gd name="T26" fmla="*/ 6 w 7"/>
                <a:gd name="T27" fmla="*/ 2 h 11"/>
                <a:gd name="T28" fmla="*/ 7 w 7"/>
                <a:gd name="T29" fmla="*/ 2 h 11"/>
                <a:gd name="T30" fmla="*/ 7 w 7"/>
                <a:gd name="T31" fmla="*/ 0 h 11"/>
                <a:gd name="T32" fmla="*/ 7 w 7"/>
                <a:gd name="T33" fmla="*/ 2 h 11"/>
                <a:gd name="T34" fmla="*/ 7 w 7"/>
                <a:gd name="T3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1">
                  <a:moveTo>
                    <a:pt x="3" y="8"/>
                  </a:moveTo>
                  <a:lnTo>
                    <a:pt x="3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3" y="8"/>
                  </a:lnTo>
                  <a:lnTo>
                    <a:pt x="3" y="8"/>
                  </a:lnTo>
                  <a:close/>
                  <a:moveTo>
                    <a:pt x="7" y="3"/>
                  </a:move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135">
              <a:extLst>
                <a:ext uri="{FF2B5EF4-FFF2-40B4-BE49-F238E27FC236}">
                  <a16:creationId xmlns:a16="http://schemas.microsoft.com/office/drawing/2014/main" id="{384AD42B-CE54-34EE-E803-3D29B74B08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0038" y="2725738"/>
              <a:ext cx="9525" cy="26988"/>
            </a:xfrm>
            <a:custGeom>
              <a:avLst/>
              <a:gdLst>
                <a:gd name="T0" fmla="*/ 5 w 6"/>
                <a:gd name="T1" fmla="*/ 8 h 17"/>
                <a:gd name="T2" fmla="*/ 2 w 6"/>
                <a:gd name="T3" fmla="*/ 9 h 17"/>
                <a:gd name="T4" fmla="*/ 5 w 6"/>
                <a:gd name="T5" fmla="*/ 9 h 17"/>
                <a:gd name="T6" fmla="*/ 2 w 6"/>
                <a:gd name="T7" fmla="*/ 9 h 17"/>
                <a:gd name="T8" fmla="*/ 2 w 6"/>
                <a:gd name="T9" fmla="*/ 8 h 17"/>
                <a:gd name="T10" fmla="*/ 2 w 6"/>
                <a:gd name="T11" fmla="*/ 9 h 17"/>
                <a:gd name="T12" fmla="*/ 5 w 6"/>
                <a:gd name="T13" fmla="*/ 8 h 17"/>
                <a:gd name="T14" fmla="*/ 2 w 6"/>
                <a:gd name="T15" fmla="*/ 8 h 17"/>
                <a:gd name="T16" fmla="*/ 5 w 6"/>
                <a:gd name="T17" fmla="*/ 8 h 17"/>
                <a:gd name="T18" fmla="*/ 5 w 6"/>
                <a:gd name="T19" fmla="*/ 8 h 17"/>
                <a:gd name="T20" fmla="*/ 6 w 6"/>
                <a:gd name="T21" fmla="*/ 5 h 17"/>
                <a:gd name="T22" fmla="*/ 5 w 6"/>
                <a:gd name="T23" fmla="*/ 5 h 17"/>
                <a:gd name="T24" fmla="*/ 2 w 6"/>
                <a:gd name="T25" fmla="*/ 5 h 17"/>
                <a:gd name="T26" fmla="*/ 2 w 6"/>
                <a:gd name="T27" fmla="*/ 4 h 17"/>
                <a:gd name="T28" fmla="*/ 5 w 6"/>
                <a:gd name="T29" fmla="*/ 2 h 17"/>
                <a:gd name="T30" fmla="*/ 5 w 6"/>
                <a:gd name="T31" fmla="*/ 0 h 17"/>
                <a:gd name="T32" fmla="*/ 6 w 6"/>
                <a:gd name="T33" fmla="*/ 0 h 17"/>
                <a:gd name="T34" fmla="*/ 6 w 6"/>
                <a:gd name="T35" fmla="*/ 2 h 17"/>
                <a:gd name="T36" fmla="*/ 6 w 6"/>
                <a:gd name="T37" fmla="*/ 4 h 17"/>
                <a:gd name="T38" fmla="*/ 6 w 6"/>
                <a:gd name="T39" fmla="*/ 5 h 17"/>
                <a:gd name="T40" fmla="*/ 6 w 6"/>
                <a:gd name="T41" fmla="*/ 5 h 17"/>
                <a:gd name="T42" fmla="*/ 0 w 6"/>
                <a:gd name="T43" fmla="*/ 16 h 17"/>
                <a:gd name="T44" fmla="*/ 0 w 6"/>
                <a:gd name="T45" fmla="*/ 17 h 17"/>
                <a:gd name="T46" fmla="*/ 0 w 6"/>
                <a:gd name="T47" fmla="*/ 16 h 17"/>
                <a:gd name="T48" fmla="*/ 0 w 6"/>
                <a:gd name="T49" fmla="*/ 16 h 17"/>
                <a:gd name="T50" fmla="*/ 1 w 6"/>
                <a:gd name="T51" fmla="*/ 14 h 17"/>
                <a:gd name="T52" fmla="*/ 1 w 6"/>
                <a:gd name="T53" fmla="*/ 15 h 17"/>
                <a:gd name="T54" fmla="*/ 1 w 6"/>
                <a:gd name="T55" fmla="*/ 14 h 17"/>
                <a:gd name="T56" fmla="*/ 1 w 6"/>
                <a:gd name="T57" fmla="*/ 14 h 17"/>
                <a:gd name="T58" fmla="*/ 5 w 6"/>
                <a:gd name="T59" fmla="*/ 10 h 17"/>
                <a:gd name="T60" fmla="*/ 5 w 6"/>
                <a:gd name="T61" fmla="*/ 11 h 17"/>
                <a:gd name="T62" fmla="*/ 5 w 6"/>
                <a:gd name="T6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" h="17">
                  <a:moveTo>
                    <a:pt x="5" y="8"/>
                  </a:moveTo>
                  <a:lnTo>
                    <a:pt x="2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close/>
                  <a:moveTo>
                    <a:pt x="6" y="5"/>
                  </a:moveTo>
                  <a:lnTo>
                    <a:pt x="5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0" y="16"/>
                  </a:move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close/>
                  <a:moveTo>
                    <a:pt x="5" y="10"/>
                  </a:moveTo>
                  <a:lnTo>
                    <a:pt x="5" y="11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136">
              <a:extLst>
                <a:ext uri="{FF2B5EF4-FFF2-40B4-BE49-F238E27FC236}">
                  <a16:creationId xmlns:a16="http://schemas.microsoft.com/office/drawing/2014/main" id="{14E1939E-5F99-2AF4-E3C6-A1AC676E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076" y="2725738"/>
              <a:ext cx="6350" cy="12700"/>
            </a:xfrm>
            <a:custGeom>
              <a:avLst/>
              <a:gdLst>
                <a:gd name="T0" fmla="*/ 4 w 4"/>
                <a:gd name="T1" fmla="*/ 5 h 8"/>
                <a:gd name="T2" fmla="*/ 4 w 4"/>
                <a:gd name="T3" fmla="*/ 6 h 8"/>
                <a:gd name="T4" fmla="*/ 2 w 4"/>
                <a:gd name="T5" fmla="*/ 6 h 8"/>
                <a:gd name="T6" fmla="*/ 2 w 4"/>
                <a:gd name="T7" fmla="*/ 8 h 8"/>
                <a:gd name="T8" fmla="*/ 2 w 4"/>
                <a:gd name="T9" fmla="*/ 6 h 8"/>
                <a:gd name="T10" fmla="*/ 0 w 4"/>
                <a:gd name="T11" fmla="*/ 6 h 8"/>
                <a:gd name="T12" fmla="*/ 0 w 4"/>
                <a:gd name="T13" fmla="*/ 5 h 8"/>
                <a:gd name="T14" fmla="*/ 0 w 4"/>
                <a:gd name="T15" fmla="*/ 2 h 8"/>
                <a:gd name="T16" fmla="*/ 0 w 4"/>
                <a:gd name="T17" fmla="*/ 0 h 8"/>
                <a:gd name="T18" fmla="*/ 0 w 4"/>
                <a:gd name="T19" fmla="*/ 2 h 8"/>
                <a:gd name="T20" fmla="*/ 2 w 4"/>
                <a:gd name="T21" fmla="*/ 2 h 8"/>
                <a:gd name="T22" fmla="*/ 2 w 4"/>
                <a:gd name="T23" fmla="*/ 4 h 8"/>
                <a:gd name="T24" fmla="*/ 2 w 4"/>
                <a:gd name="T25" fmla="*/ 5 h 8"/>
                <a:gd name="T26" fmla="*/ 4 w 4"/>
                <a:gd name="T27" fmla="*/ 5 h 8"/>
                <a:gd name="T28" fmla="*/ 4 w 4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4" y="5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137">
              <a:extLst>
                <a:ext uri="{FF2B5EF4-FFF2-40B4-BE49-F238E27FC236}">
                  <a16:creationId xmlns:a16="http://schemas.microsoft.com/office/drawing/2014/main" id="{5E039983-7135-5873-89D6-6B1678CB6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1" y="2701925"/>
              <a:ext cx="6350" cy="12700"/>
            </a:xfrm>
            <a:custGeom>
              <a:avLst/>
              <a:gdLst>
                <a:gd name="T0" fmla="*/ 4 w 4"/>
                <a:gd name="T1" fmla="*/ 2 h 8"/>
                <a:gd name="T2" fmla="*/ 4 w 4"/>
                <a:gd name="T3" fmla="*/ 3 h 8"/>
                <a:gd name="T4" fmla="*/ 4 w 4"/>
                <a:gd name="T5" fmla="*/ 5 h 8"/>
                <a:gd name="T6" fmla="*/ 4 w 4"/>
                <a:gd name="T7" fmla="*/ 6 h 8"/>
                <a:gd name="T8" fmla="*/ 3 w 4"/>
                <a:gd name="T9" fmla="*/ 7 h 8"/>
                <a:gd name="T10" fmla="*/ 3 w 4"/>
                <a:gd name="T11" fmla="*/ 8 h 8"/>
                <a:gd name="T12" fmla="*/ 1 w 4"/>
                <a:gd name="T13" fmla="*/ 7 h 8"/>
                <a:gd name="T14" fmla="*/ 0 w 4"/>
                <a:gd name="T15" fmla="*/ 6 h 8"/>
                <a:gd name="T16" fmla="*/ 1 w 4"/>
                <a:gd name="T17" fmla="*/ 6 h 8"/>
                <a:gd name="T18" fmla="*/ 1 w 4"/>
                <a:gd name="T19" fmla="*/ 5 h 8"/>
                <a:gd name="T20" fmla="*/ 0 w 4"/>
                <a:gd name="T21" fmla="*/ 5 h 8"/>
                <a:gd name="T22" fmla="*/ 1 w 4"/>
                <a:gd name="T23" fmla="*/ 5 h 8"/>
                <a:gd name="T24" fmla="*/ 1 w 4"/>
                <a:gd name="T25" fmla="*/ 3 h 8"/>
                <a:gd name="T26" fmla="*/ 3 w 4"/>
                <a:gd name="T27" fmla="*/ 2 h 8"/>
                <a:gd name="T28" fmla="*/ 3 w 4"/>
                <a:gd name="T29" fmla="*/ 0 h 8"/>
                <a:gd name="T30" fmla="*/ 4 w 4"/>
                <a:gd name="T31" fmla="*/ 0 h 8"/>
                <a:gd name="T32" fmla="*/ 4 w 4"/>
                <a:gd name="T33" fmla="*/ 2 h 8"/>
                <a:gd name="T34" fmla="*/ 4 w 4"/>
                <a:gd name="T3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138">
              <a:extLst>
                <a:ext uri="{FF2B5EF4-FFF2-40B4-BE49-F238E27FC236}">
                  <a16:creationId xmlns:a16="http://schemas.microsoft.com/office/drawing/2014/main" id="{72C13EC5-7F05-FDCA-1DA3-A8FFC88A7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2651125"/>
              <a:ext cx="4763" cy="14288"/>
            </a:xfrm>
            <a:custGeom>
              <a:avLst/>
              <a:gdLst>
                <a:gd name="T0" fmla="*/ 1 w 3"/>
                <a:gd name="T1" fmla="*/ 9 h 9"/>
                <a:gd name="T2" fmla="*/ 1 w 3"/>
                <a:gd name="T3" fmla="*/ 7 h 9"/>
                <a:gd name="T4" fmla="*/ 1 w 3"/>
                <a:gd name="T5" fmla="*/ 5 h 9"/>
                <a:gd name="T6" fmla="*/ 1 w 3"/>
                <a:gd name="T7" fmla="*/ 4 h 9"/>
                <a:gd name="T8" fmla="*/ 1 w 3"/>
                <a:gd name="T9" fmla="*/ 3 h 9"/>
                <a:gd name="T10" fmla="*/ 0 w 3"/>
                <a:gd name="T11" fmla="*/ 3 h 9"/>
                <a:gd name="T12" fmla="*/ 0 w 3"/>
                <a:gd name="T13" fmla="*/ 1 h 9"/>
                <a:gd name="T14" fmla="*/ 1 w 3"/>
                <a:gd name="T15" fmla="*/ 1 h 9"/>
                <a:gd name="T16" fmla="*/ 0 w 3"/>
                <a:gd name="T17" fmla="*/ 1 h 9"/>
                <a:gd name="T18" fmla="*/ 1 w 3"/>
                <a:gd name="T19" fmla="*/ 1 h 9"/>
                <a:gd name="T20" fmla="*/ 1 w 3"/>
                <a:gd name="T21" fmla="*/ 0 h 9"/>
                <a:gd name="T22" fmla="*/ 2 w 3"/>
                <a:gd name="T23" fmla="*/ 1 h 9"/>
                <a:gd name="T24" fmla="*/ 2 w 3"/>
                <a:gd name="T25" fmla="*/ 0 h 9"/>
                <a:gd name="T26" fmla="*/ 2 w 3"/>
                <a:gd name="T27" fmla="*/ 1 h 9"/>
                <a:gd name="T28" fmla="*/ 3 w 3"/>
                <a:gd name="T29" fmla="*/ 1 h 9"/>
                <a:gd name="T30" fmla="*/ 3 w 3"/>
                <a:gd name="T31" fmla="*/ 3 h 9"/>
                <a:gd name="T32" fmla="*/ 3 w 3"/>
                <a:gd name="T33" fmla="*/ 4 h 9"/>
                <a:gd name="T34" fmla="*/ 3 w 3"/>
                <a:gd name="T35" fmla="*/ 5 h 9"/>
                <a:gd name="T36" fmla="*/ 3 w 3"/>
                <a:gd name="T37" fmla="*/ 7 h 9"/>
                <a:gd name="T38" fmla="*/ 2 w 3"/>
                <a:gd name="T39" fmla="*/ 9 h 9"/>
                <a:gd name="T40" fmla="*/ 1 w 3"/>
                <a:gd name="T41" fmla="*/ 9 h 9"/>
                <a:gd name="T42" fmla="*/ 1 w 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139">
              <a:extLst>
                <a:ext uri="{FF2B5EF4-FFF2-40B4-BE49-F238E27FC236}">
                  <a16:creationId xmlns:a16="http://schemas.microsoft.com/office/drawing/2014/main" id="{8C5D4A64-BD84-2F1A-FD45-4FDA1E5C9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688" y="2611438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2 w 2"/>
                <a:gd name="T9" fmla="*/ 0 h 2"/>
                <a:gd name="T10" fmla="*/ 2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1140">
              <a:extLst>
                <a:ext uri="{FF2B5EF4-FFF2-40B4-BE49-F238E27FC236}">
                  <a16:creationId xmlns:a16="http://schemas.microsoft.com/office/drawing/2014/main" id="{89CA65F7-6EA0-27C5-EA80-6C97B2DA8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0513" y="2581275"/>
              <a:ext cx="19050" cy="26988"/>
            </a:xfrm>
            <a:custGeom>
              <a:avLst/>
              <a:gdLst>
                <a:gd name="T0" fmla="*/ 7 w 12"/>
                <a:gd name="T1" fmla="*/ 15 h 17"/>
                <a:gd name="T2" fmla="*/ 8 w 12"/>
                <a:gd name="T3" fmla="*/ 15 h 17"/>
                <a:gd name="T4" fmla="*/ 8 w 12"/>
                <a:gd name="T5" fmla="*/ 13 h 17"/>
                <a:gd name="T6" fmla="*/ 7 w 12"/>
                <a:gd name="T7" fmla="*/ 13 h 17"/>
                <a:gd name="T8" fmla="*/ 8 w 12"/>
                <a:gd name="T9" fmla="*/ 13 h 17"/>
                <a:gd name="T10" fmla="*/ 8 w 12"/>
                <a:gd name="T11" fmla="*/ 11 h 17"/>
                <a:gd name="T12" fmla="*/ 11 w 12"/>
                <a:gd name="T13" fmla="*/ 11 h 17"/>
                <a:gd name="T14" fmla="*/ 11 w 12"/>
                <a:gd name="T15" fmla="*/ 13 h 17"/>
                <a:gd name="T16" fmla="*/ 11 w 12"/>
                <a:gd name="T17" fmla="*/ 11 h 17"/>
                <a:gd name="T18" fmla="*/ 11 w 12"/>
                <a:gd name="T19" fmla="*/ 13 h 17"/>
                <a:gd name="T20" fmla="*/ 12 w 12"/>
                <a:gd name="T21" fmla="*/ 13 h 17"/>
                <a:gd name="T22" fmla="*/ 11 w 12"/>
                <a:gd name="T23" fmla="*/ 13 h 17"/>
                <a:gd name="T24" fmla="*/ 12 w 12"/>
                <a:gd name="T25" fmla="*/ 13 h 17"/>
                <a:gd name="T26" fmla="*/ 12 w 12"/>
                <a:gd name="T27" fmla="*/ 15 h 17"/>
                <a:gd name="T28" fmla="*/ 11 w 12"/>
                <a:gd name="T29" fmla="*/ 15 h 17"/>
                <a:gd name="T30" fmla="*/ 11 w 12"/>
                <a:gd name="T31" fmla="*/ 16 h 17"/>
                <a:gd name="T32" fmla="*/ 11 w 12"/>
                <a:gd name="T33" fmla="*/ 15 h 17"/>
                <a:gd name="T34" fmla="*/ 8 w 12"/>
                <a:gd name="T35" fmla="*/ 15 h 17"/>
                <a:gd name="T36" fmla="*/ 7 w 12"/>
                <a:gd name="T37" fmla="*/ 15 h 17"/>
                <a:gd name="T38" fmla="*/ 7 w 12"/>
                <a:gd name="T39" fmla="*/ 15 h 17"/>
                <a:gd name="T40" fmla="*/ 11 w 12"/>
                <a:gd name="T41" fmla="*/ 3 h 17"/>
                <a:gd name="T42" fmla="*/ 11 w 12"/>
                <a:gd name="T43" fmla="*/ 2 h 17"/>
                <a:gd name="T44" fmla="*/ 11 w 12"/>
                <a:gd name="T45" fmla="*/ 0 h 17"/>
                <a:gd name="T46" fmla="*/ 11 w 12"/>
                <a:gd name="T47" fmla="*/ 2 h 17"/>
                <a:gd name="T48" fmla="*/ 11 w 12"/>
                <a:gd name="T49" fmla="*/ 0 h 17"/>
                <a:gd name="T50" fmla="*/ 12 w 12"/>
                <a:gd name="T51" fmla="*/ 0 h 17"/>
                <a:gd name="T52" fmla="*/ 12 w 12"/>
                <a:gd name="T53" fmla="*/ 2 h 17"/>
                <a:gd name="T54" fmla="*/ 12 w 12"/>
                <a:gd name="T55" fmla="*/ 3 h 17"/>
                <a:gd name="T56" fmla="*/ 11 w 12"/>
                <a:gd name="T57" fmla="*/ 3 h 17"/>
                <a:gd name="T58" fmla="*/ 11 w 12"/>
                <a:gd name="T59" fmla="*/ 3 h 17"/>
                <a:gd name="T60" fmla="*/ 0 w 12"/>
                <a:gd name="T61" fmla="*/ 16 h 17"/>
                <a:gd name="T62" fmla="*/ 0 w 12"/>
                <a:gd name="T63" fmla="*/ 17 h 17"/>
                <a:gd name="T64" fmla="*/ 0 w 12"/>
                <a:gd name="T65" fmla="*/ 16 h 17"/>
                <a:gd name="T66" fmla="*/ 0 w 12"/>
                <a:gd name="T6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7">
                  <a:moveTo>
                    <a:pt x="7" y="15"/>
                  </a:moveTo>
                  <a:lnTo>
                    <a:pt x="8" y="15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close/>
                  <a:moveTo>
                    <a:pt x="11" y="3"/>
                  </a:moveTo>
                  <a:lnTo>
                    <a:pt x="11" y="2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close/>
                  <a:moveTo>
                    <a:pt x="0" y="16"/>
                  </a:move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141">
              <a:extLst>
                <a:ext uri="{FF2B5EF4-FFF2-40B4-BE49-F238E27FC236}">
                  <a16:creationId xmlns:a16="http://schemas.microsoft.com/office/drawing/2014/main" id="{F45F423C-7074-DA6B-2DB2-4E9B5835F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988" y="2592388"/>
              <a:ext cx="4763" cy="9525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4 h 6"/>
                <a:gd name="T4" fmla="*/ 3 w 3"/>
                <a:gd name="T5" fmla="*/ 6 h 6"/>
                <a:gd name="T6" fmla="*/ 2 w 3"/>
                <a:gd name="T7" fmla="*/ 4 h 6"/>
                <a:gd name="T8" fmla="*/ 3 w 3"/>
                <a:gd name="T9" fmla="*/ 4 h 6"/>
                <a:gd name="T10" fmla="*/ 3 w 3"/>
                <a:gd name="T11" fmla="*/ 3 h 6"/>
                <a:gd name="T12" fmla="*/ 2 w 3"/>
                <a:gd name="T13" fmla="*/ 3 h 6"/>
                <a:gd name="T14" fmla="*/ 3 w 3"/>
                <a:gd name="T15" fmla="*/ 3 h 6"/>
                <a:gd name="T16" fmla="*/ 2 w 3"/>
                <a:gd name="T17" fmla="*/ 3 h 6"/>
                <a:gd name="T18" fmla="*/ 2 w 3"/>
                <a:gd name="T19" fmla="*/ 2 h 6"/>
                <a:gd name="T20" fmla="*/ 1 w 3"/>
                <a:gd name="T21" fmla="*/ 2 h 6"/>
                <a:gd name="T22" fmla="*/ 0 w 3"/>
                <a:gd name="T23" fmla="*/ 2 h 6"/>
                <a:gd name="T24" fmla="*/ 0 w 3"/>
                <a:gd name="T25" fmla="*/ 1 h 6"/>
                <a:gd name="T26" fmla="*/ 1 w 3"/>
                <a:gd name="T27" fmla="*/ 1 h 6"/>
                <a:gd name="T28" fmla="*/ 1 w 3"/>
                <a:gd name="T29" fmla="*/ 0 h 6"/>
                <a:gd name="T30" fmla="*/ 2 w 3"/>
                <a:gd name="T31" fmla="*/ 1 h 6"/>
                <a:gd name="T32" fmla="*/ 2 w 3"/>
                <a:gd name="T33" fmla="*/ 2 h 6"/>
                <a:gd name="T34" fmla="*/ 2 w 3"/>
                <a:gd name="T3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4"/>
                  </a:lnTo>
                  <a:lnTo>
                    <a:pt x="3" y="6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close/>
                  <a:moveTo>
                    <a:pt x="2" y="3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142">
              <a:extLst>
                <a:ext uri="{FF2B5EF4-FFF2-40B4-BE49-F238E27FC236}">
                  <a16:creationId xmlns:a16="http://schemas.microsoft.com/office/drawing/2014/main" id="{43AB1D2A-A544-3B20-92C4-C38C5C67E5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0188" y="2559050"/>
              <a:ext cx="9525" cy="22225"/>
            </a:xfrm>
            <a:custGeom>
              <a:avLst/>
              <a:gdLst>
                <a:gd name="T0" fmla="*/ 6 w 6"/>
                <a:gd name="T1" fmla="*/ 13 h 14"/>
                <a:gd name="T2" fmla="*/ 5 w 6"/>
                <a:gd name="T3" fmla="*/ 14 h 14"/>
                <a:gd name="T4" fmla="*/ 2 w 6"/>
                <a:gd name="T5" fmla="*/ 14 h 14"/>
                <a:gd name="T6" fmla="*/ 0 w 6"/>
                <a:gd name="T7" fmla="*/ 14 h 14"/>
                <a:gd name="T8" fmla="*/ 2 w 6"/>
                <a:gd name="T9" fmla="*/ 13 h 14"/>
                <a:gd name="T10" fmla="*/ 4 w 6"/>
                <a:gd name="T11" fmla="*/ 13 h 14"/>
                <a:gd name="T12" fmla="*/ 5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6 w 6"/>
                <a:gd name="T19" fmla="*/ 2 h 14"/>
                <a:gd name="T20" fmla="*/ 5 w 6"/>
                <a:gd name="T21" fmla="*/ 2 h 14"/>
                <a:gd name="T22" fmla="*/ 5 w 6"/>
                <a:gd name="T23" fmla="*/ 0 h 14"/>
                <a:gd name="T24" fmla="*/ 6 w 6"/>
                <a:gd name="T25" fmla="*/ 0 h 14"/>
                <a:gd name="T26" fmla="*/ 6 w 6"/>
                <a:gd name="T27" fmla="*/ 2 h 14"/>
                <a:gd name="T28" fmla="*/ 6 w 6"/>
                <a:gd name="T29" fmla="*/ 2 h 14"/>
                <a:gd name="T30" fmla="*/ 4 w 6"/>
                <a:gd name="T31" fmla="*/ 2 h 14"/>
                <a:gd name="T32" fmla="*/ 2 w 6"/>
                <a:gd name="T33" fmla="*/ 2 h 14"/>
                <a:gd name="T34" fmla="*/ 0 w 6"/>
                <a:gd name="T35" fmla="*/ 0 h 14"/>
                <a:gd name="T36" fmla="*/ 0 w 6"/>
                <a:gd name="T37" fmla="*/ 2 h 14"/>
                <a:gd name="T38" fmla="*/ 0 w 6"/>
                <a:gd name="T39" fmla="*/ 0 h 14"/>
                <a:gd name="T40" fmla="*/ 2 w 6"/>
                <a:gd name="T41" fmla="*/ 0 h 14"/>
                <a:gd name="T42" fmla="*/ 4 w 6"/>
                <a:gd name="T43" fmla="*/ 0 h 14"/>
                <a:gd name="T44" fmla="*/ 4 w 6"/>
                <a:gd name="T45" fmla="*/ 2 h 14"/>
                <a:gd name="T46" fmla="*/ 4 w 6"/>
                <a:gd name="T4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14">
                  <a:moveTo>
                    <a:pt x="6" y="13"/>
                  </a:moveTo>
                  <a:lnTo>
                    <a:pt x="5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3"/>
                  </a:lnTo>
                  <a:close/>
                  <a:moveTo>
                    <a:pt x="6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1143">
              <a:extLst>
                <a:ext uri="{FF2B5EF4-FFF2-40B4-BE49-F238E27FC236}">
                  <a16:creationId xmlns:a16="http://schemas.microsoft.com/office/drawing/2014/main" id="{B3671A2D-1A4C-EF62-EB50-17676C82E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576" y="2574925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1144">
              <a:extLst>
                <a:ext uri="{FF2B5EF4-FFF2-40B4-BE49-F238E27FC236}">
                  <a16:creationId xmlns:a16="http://schemas.microsoft.com/office/drawing/2014/main" id="{0B43A950-A4CF-2D22-EB3C-BCC282A99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7163" y="2554288"/>
              <a:ext cx="69850" cy="20638"/>
            </a:xfrm>
            <a:custGeom>
              <a:avLst/>
              <a:gdLst>
                <a:gd name="T0" fmla="*/ 3 w 44"/>
                <a:gd name="T1" fmla="*/ 9 h 13"/>
                <a:gd name="T2" fmla="*/ 1 w 44"/>
                <a:gd name="T3" fmla="*/ 10 h 13"/>
                <a:gd name="T4" fmla="*/ 1 w 44"/>
                <a:gd name="T5" fmla="*/ 9 h 13"/>
                <a:gd name="T6" fmla="*/ 41 w 44"/>
                <a:gd name="T7" fmla="*/ 9 h 13"/>
                <a:gd name="T8" fmla="*/ 38 w 44"/>
                <a:gd name="T9" fmla="*/ 9 h 13"/>
                <a:gd name="T10" fmla="*/ 41 w 44"/>
                <a:gd name="T11" fmla="*/ 8 h 13"/>
                <a:gd name="T12" fmla="*/ 43 w 44"/>
                <a:gd name="T13" fmla="*/ 9 h 13"/>
                <a:gd name="T14" fmla="*/ 41 w 44"/>
                <a:gd name="T15" fmla="*/ 9 h 13"/>
                <a:gd name="T16" fmla="*/ 44 w 44"/>
                <a:gd name="T17" fmla="*/ 5 h 13"/>
                <a:gd name="T18" fmla="*/ 44 w 44"/>
                <a:gd name="T19" fmla="*/ 5 h 13"/>
                <a:gd name="T20" fmla="*/ 43 w 44"/>
                <a:gd name="T21" fmla="*/ 5 h 13"/>
                <a:gd name="T22" fmla="*/ 37 w 44"/>
                <a:gd name="T23" fmla="*/ 7 h 13"/>
                <a:gd name="T24" fmla="*/ 37 w 44"/>
                <a:gd name="T25" fmla="*/ 7 h 13"/>
                <a:gd name="T26" fmla="*/ 35 w 44"/>
                <a:gd name="T27" fmla="*/ 8 h 13"/>
                <a:gd name="T28" fmla="*/ 34 w 44"/>
                <a:gd name="T29" fmla="*/ 10 h 13"/>
                <a:gd name="T30" fmla="*/ 33 w 44"/>
                <a:gd name="T31" fmla="*/ 11 h 13"/>
                <a:gd name="T32" fmla="*/ 29 w 44"/>
                <a:gd name="T33" fmla="*/ 11 h 13"/>
                <a:gd name="T34" fmla="*/ 28 w 44"/>
                <a:gd name="T35" fmla="*/ 13 h 13"/>
                <a:gd name="T36" fmla="*/ 27 w 44"/>
                <a:gd name="T37" fmla="*/ 11 h 13"/>
                <a:gd name="T38" fmla="*/ 26 w 44"/>
                <a:gd name="T39" fmla="*/ 11 h 13"/>
                <a:gd name="T40" fmla="*/ 23 w 44"/>
                <a:gd name="T41" fmla="*/ 11 h 13"/>
                <a:gd name="T42" fmla="*/ 20 w 44"/>
                <a:gd name="T43" fmla="*/ 11 h 13"/>
                <a:gd name="T44" fmla="*/ 17 w 44"/>
                <a:gd name="T45" fmla="*/ 11 h 13"/>
                <a:gd name="T46" fmla="*/ 16 w 44"/>
                <a:gd name="T47" fmla="*/ 13 h 13"/>
                <a:gd name="T48" fmla="*/ 15 w 44"/>
                <a:gd name="T49" fmla="*/ 11 h 13"/>
                <a:gd name="T50" fmla="*/ 11 w 44"/>
                <a:gd name="T51" fmla="*/ 11 h 13"/>
                <a:gd name="T52" fmla="*/ 11 w 44"/>
                <a:gd name="T53" fmla="*/ 11 h 13"/>
                <a:gd name="T54" fmla="*/ 12 w 44"/>
                <a:gd name="T55" fmla="*/ 10 h 13"/>
                <a:gd name="T56" fmla="*/ 12 w 44"/>
                <a:gd name="T57" fmla="*/ 10 h 13"/>
                <a:gd name="T58" fmla="*/ 12 w 44"/>
                <a:gd name="T59" fmla="*/ 8 h 13"/>
                <a:gd name="T60" fmla="*/ 12 w 44"/>
                <a:gd name="T61" fmla="*/ 5 h 13"/>
                <a:gd name="T62" fmla="*/ 11 w 44"/>
                <a:gd name="T63" fmla="*/ 3 h 13"/>
                <a:gd name="T64" fmla="*/ 15 w 44"/>
                <a:gd name="T65" fmla="*/ 2 h 13"/>
                <a:gd name="T66" fmla="*/ 16 w 44"/>
                <a:gd name="T67" fmla="*/ 0 h 13"/>
                <a:gd name="T68" fmla="*/ 20 w 44"/>
                <a:gd name="T69" fmla="*/ 0 h 13"/>
                <a:gd name="T70" fmla="*/ 23 w 44"/>
                <a:gd name="T71" fmla="*/ 0 h 13"/>
                <a:gd name="T72" fmla="*/ 24 w 44"/>
                <a:gd name="T73" fmla="*/ 2 h 13"/>
                <a:gd name="T74" fmla="*/ 27 w 44"/>
                <a:gd name="T75" fmla="*/ 2 h 13"/>
                <a:gd name="T76" fmla="*/ 28 w 44"/>
                <a:gd name="T77" fmla="*/ 2 h 13"/>
                <a:gd name="T78" fmla="*/ 31 w 44"/>
                <a:gd name="T79" fmla="*/ 2 h 13"/>
                <a:gd name="T80" fmla="*/ 31 w 44"/>
                <a:gd name="T81" fmla="*/ 2 h 13"/>
                <a:gd name="T82" fmla="*/ 34 w 44"/>
                <a:gd name="T83" fmla="*/ 2 h 13"/>
                <a:gd name="T84" fmla="*/ 35 w 44"/>
                <a:gd name="T85" fmla="*/ 2 h 13"/>
                <a:gd name="T86" fmla="*/ 35 w 44"/>
                <a:gd name="T87" fmla="*/ 2 h 13"/>
                <a:gd name="T88" fmla="*/ 37 w 44"/>
                <a:gd name="T89" fmla="*/ 3 h 13"/>
                <a:gd name="T90" fmla="*/ 37 w 44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13">
                  <a:moveTo>
                    <a:pt x="1" y="9"/>
                  </a:moveTo>
                  <a:lnTo>
                    <a:pt x="3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close/>
                  <a:moveTo>
                    <a:pt x="41" y="9"/>
                  </a:moveTo>
                  <a:lnTo>
                    <a:pt x="39" y="9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close/>
                  <a:moveTo>
                    <a:pt x="43" y="5"/>
                  </a:moveTo>
                  <a:lnTo>
                    <a:pt x="44" y="5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3" y="5"/>
                  </a:lnTo>
                  <a:lnTo>
                    <a:pt x="43" y="5"/>
                  </a:lnTo>
                  <a:close/>
                  <a:moveTo>
                    <a:pt x="37" y="5"/>
                  </a:moveTo>
                  <a:lnTo>
                    <a:pt x="37" y="7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1" y="11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1145">
              <a:extLst>
                <a:ext uri="{FF2B5EF4-FFF2-40B4-BE49-F238E27FC236}">
                  <a16:creationId xmlns:a16="http://schemas.microsoft.com/office/drawing/2014/main" id="{A875ACCE-C67C-5A7A-0A25-3A573B5938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2552700"/>
              <a:ext cx="11113" cy="14288"/>
            </a:xfrm>
            <a:custGeom>
              <a:avLst/>
              <a:gdLst>
                <a:gd name="T0" fmla="*/ 6 w 7"/>
                <a:gd name="T1" fmla="*/ 8 h 9"/>
                <a:gd name="T2" fmla="*/ 7 w 7"/>
                <a:gd name="T3" fmla="*/ 8 h 9"/>
                <a:gd name="T4" fmla="*/ 6 w 7"/>
                <a:gd name="T5" fmla="*/ 8 h 9"/>
                <a:gd name="T6" fmla="*/ 5 w 7"/>
                <a:gd name="T7" fmla="*/ 9 h 9"/>
                <a:gd name="T8" fmla="*/ 2 w 7"/>
                <a:gd name="T9" fmla="*/ 9 h 9"/>
                <a:gd name="T10" fmla="*/ 5 w 7"/>
                <a:gd name="T11" fmla="*/ 9 h 9"/>
                <a:gd name="T12" fmla="*/ 5 w 7"/>
                <a:gd name="T13" fmla="*/ 8 h 9"/>
                <a:gd name="T14" fmla="*/ 6 w 7"/>
                <a:gd name="T15" fmla="*/ 8 h 9"/>
                <a:gd name="T16" fmla="*/ 6 w 7"/>
                <a:gd name="T17" fmla="*/ 8 h 9"/>
                <a:gd name="T18" fmla="*/ 0 w 7"/>
                <a:gd name="T19" fmla="*/ 0 h 9"/>
                <a:gd name="T20" fmla="*/ 0 w 7"/>
                <a:gd name="T21" fmla="*/ 0 h 9"/>
                <a:gd name="T22" fmla="*/ 7 w 7"/>
                <a:gd name="T23" fmla="*/ 6 h 9"/>
                <a:gd name="T24" fmla="*/ 7 w 7"/>
                <a:gd name="T25" fmla="*/ 8 h 9"/>
                <a:gd name="T26" fmla="*/ 7 w 7"/>
                <a:gd name="T27" fmla="*/ 6 h 9"/>
                <a:gd name="T28" fmla="*/ 7 w 7"/>
                <a:gd name="T29" fmla="*/ 6 h 9"/>
                <a:gd name="T30" fmla="*/ 2 w 7"/>
                <a:gd name="T31" fmla="*/ 8 h 9"/>
                <a:gd name="T32" fmla="*/ 1 w 7"/>
                <a:gd name="T33" fmla="*/ 8 h 9"/>
                <a:gd name="T34" fmla="*/ 1 w 7"/>
                <a:gd name="T35" fmla="*/ 6 h 9"/>
                <a:gd name="T36" fmla="*/ 2 w 7"/>
                <a:gd name="T37" fmla="*/ 6 h 9"/>
                <a:gd name="T38" fmla="*/ 2 w 7"/>
                <a:gd name="T39" fmla="*/ 8 h 9"/>
                <a:gd name="T40" fmla="*/ 2 w 7"/>
                <a:gd name="T41" fmla="*/ 8 h 9"/>
                <a:gd name="T42" fmla="*/ 2 w 7"/>
                <a:gd name="T43" fmla="*/ 8 h 9"/>
                <a:gd name="T44" fmla="*/ 2 w 7"/>
                <a:gd name="T45" fmla="*/ 8 h 9"/>
                <a:gd name="T46" fmla="*/ 2 w 7"/>
                <a:gd name="T4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6" y="8"/>
                  </a:move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7" y="6"/>
                  </a:move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close/>
                  <a:moveTo>
                    <a:pt x="2" y="8"/>
                  </a:moveTo>
                  <a:lnTo>
                    <a:pt x="1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8"/>
                  </a:lnTo>
                  <a:close/>
                  <a:moveTo>
                    <a:pt x="2" y="8"/>
                  </a:moveTo>
                  <a:lnTo>
                    <a:pt x="2" y="8"/>
                  </a:lnTo>
                  <a:close/>
                  <a:moveTo>
                    <a:pt x="2" y="8"/>
                  </a:moveTo>
                  <a:lnTo>
                    <a:pt x="2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1146">
              <a:extLst>
                <a:ext uri="{FF2B5EF4-FFF2-40B4-BE49-F238E27FC236}">
                  <a16:creationId xmlns:a16="http://schemas.microsoft.com/office/drawing/2014/main" id="{CD6E84A5-0FEE-2915-6173-3486B6C171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2552700"/>
              <a:ext cx="11113" cy="14288"/>
            </a:xfrm>
            <a:custGeom>
              <a:avLst/>
              <a:gdLst>
                <a:gd name="T0" fmla="*/ 6 w 7"/>
                <a:gd name="T1" fmla="*/ 8 h 9"/>
                <a:gd name="T2" fmla="*/ 7 w 7"/>
                <a:gd name="T3" fmla="*/ 8 h 9"/>
                <a:gd name="T4" fmla="*/ 6 w 7"/>
                <a:gd name="T5" fmla="*/ 8 h 9"/>
                <a:gd name="T6" fmla="*/ 5 w 7"/>
                <a:gd name="T7" fmla="*/ 9 h 9"/>
                <a:gd name="T8" fmla="*/ 2 w 7"/>
                <a:gd name="T9" fmla="*/ 9 h 9"/>
                <a:gd name="T10" fmla="*/ 5 w 7"/>
                <a:gd name="T11" fmla="*/ 9 h 9"/>
                <a:gd name="T12" fmla="*/ 5 w 7"/>
                <a:gd name="T13" fmla="*/ 8 h 9"/>
                <a:gd name="T14" fmla="*/ 6 w 7"/>
                <a:gd name="T15" fmla="*/ 8 h 9"/>
                <a:gd name="T16" fmla="*/ 6 w 7"/>
                <a:gd name="T17" fmla="*/ 8 h 9"/>
                <a:gd name="T18" fmla="*/ 0 w 7"/>
                <a:gd name="T19" fmla="*/ 0 h 9"/>
                <a:gd name="T20" fmla="*/ 0 w 7"/>
                <a:gd name="T21" fmla="*/ 0 h 9"/>
                <a:gd name="T22" fmla="*/ 7 w 7"/>
                <a:gd name="T23" fmla="*/ 6 h 9"/>
                <a:gd name="T24" fmla="*/ 7 w 7"/>
                <a:gd name="T25" fmla="*/ 8 h 9"/>
                <a:gd name="T26" fmla="*/ 7 w 7"/>
                <a:gd name="T27" fmla="*/ 6 h 9"/>
                <a:gd name="T28" fmla="*/ 7 w 7"/>
                <a:gd name="T29" fmla="*/ 6 h 9"/>
                <a:gd name="T30" fmla="*/ 2 w 7"/>
                <a:gd name="T31" fmla="*/ 8 h 9"/>
                <a:gd name="T32" fmla="*/ 1 w 7"/>
                <a:gd name="T33" fmla="*/ 8 h 9"/>
                <a:gd name="T34" fmla="*/ 1 w 7"/>
                <a:gd name="T35" fmla="*/ 6 h 9"/>
                <a:gd name="T36" fmla="*/ 2 w 7"/>
                <a:gd name="T37" fmla="*/ 6 h 9"/>
                <a:gd name="T38" fmla="*/ 2 w 7"/>
                <a:gd name="T39" fmla="*/ 8 h 9"/>
                <a:gd name="T40" fmla="*/ 2 w 7"/>
                <a:gd name="T41" fmla="*/ 8 h 9"/>
                <a:gd name="T42" fmla="*/ 2 w 7"/>
                <a:gd name="T43" fmla="*/ 8 h 9"/>
                <a:gd name="T44" fmla="*/ 2 w 7"/>
                <a:gd name="T45" fmla="*/ 8 h 9"/>
                <a:gd name="T46" fmla="*/ 2 w 7"/>
                <a:gd name="T4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6" y="8"/>
                  </a:move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7" y="6"/>
                  </a:move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moveTo>
                    <a:pt x="2" y="8"/>
                  </a:moveTo>
                  <a:lnTo>
                    <a:pt x="1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8"/>
                  </a:lnTo>
                  <a:moveTo>
                    <a:pt x="2" y="8"/>
                  </a:moveTo>
                  <a:lnTo>
                    <a:pt x="2" y="8"/>
                  </a:lnTo>
                  <a:moveTo>
                    <a:pt x="2" y="8"/>
                  </a:moveTo>
                  <a:lnTo>
                    <a:pt x="2" y="8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1147">
              <a:extLst>
                <a:ext uri="{FF2B5EF4-FFF2-40B4-BE49-F238E27FC236}">
                  <a16:creationId xmlns:a16="http://schemas.microsoft.com/office/drawing/2014/main" id="{3BDCC736-E053-4F3B-54BD-25FF3E231D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8126" y="2549525"/>
              <a:ext cx="14288" cy="12700"/>
            </a:xfrm>
            <a:custGeom>
              <a:avLst/>
              <a:gdLst>
                <a:gd name="T0" fmla="*/ 3 w 9"/>
                <a:gd name="T1" fmla="*/ 6 h 8"/>
                <a:gd name="T2" fmla="*/ 1 w 9"/>
                <a:gd name="T3" fmla="*/ 6 h 8"/>
                <a:gd name="T4" fmla="*/ 1 w 9"/>
                <a:gd name="T5" fmla="*/ 5 h 8"/>
                <a:gd name="T6" fmla="*/ 3 w 9"/>
                <a:gd name="T7" fmla="*/ 5 h 8"/>
                <a:gd name="T8" fmla="*/ 4 w 9"/>
                <a:gd name="T9" fmla="*/ 5 h 8"/>
                <a:gd name="T10" fmla="*/ 3 w 9"/>
                <a:gd name="T11" fmla="*/ 5 h 8"/>
                <a:gd name="T12" fmla="*/ 3 w 9"/>
                <a:gd name="T13" fmla="*/ 6 h 8"/>
                <a:gd name="T14" fmla="*/ 3 w 9"/>
                <a:gd name="T15" fmla="*/ 6 h 8"/>
                <a:gd name="T16" fmla="*/ 5 w 9"/>
                <a:gd name="T17" fmla="*/ 5 h 8"/>
                <a:gd name="T18" fmla="*/ 5 w 9"/>
                <a:gd name="T19" fmla="*/ 3 h 8"/>
                <a:gd name="T20" fmla="*/ 6 w 9"/>
                <a:gd name="T21" fmla="*/ 3 h 8"/>
                <a:gd name="T22" fmla="*/ 5 w 9"/>
                <a:gd name="T23" fmla="*/ 5 h 8"/>
                <a:gd name="T24" fmla="*/ 6 w 9"/>
                <a:gd name="T25" fmla="*/ 0 h 8"/>
                <a:gd name="T26" fmla="*/ 9 w 9"/>
                <a:gd name="T27" fmla="*/ 0 h 8"/>
                <a:gd name="T28" fmla="*/ 6 w 9"/>
                <a:gd name="T29" fmla="*/ 0 h 8"/>
                <a:gd name="T30" fmla="*/ 3 w 9"/>
                <a:gd name="T31" fmla="*/ 6 h 8"/>
                <a:gd name="T32" fmla="*/ 3 w 9"/>
                <a:gd name="T33" fmla="*/ 8 h 8"/>
                <a:gd name="T34" fmla="*/ 3 w 9"/>
                <a:gd name="T35" fmla="*/ 6 h 8"/>
                <a:gd name="T36" fmla="*/ 3 w 9"/>
                <a:gd name="T37" fmla="*/ 6 h 8"/>
                <a:gd name="T38" fmla="*/ 1 w 9"/>
                <a:gd name="T39" fmla="*/ 5 h 8"/>
                <a:gd name="T40" fmla="*/ 0 w 9"/>
                <a:gd name="T41" fmla="*/ 5 h 8"/>
                <a:gd name="T42" fmla="*/ 1 w 9"/>
                <a:gd name="T43" fmla="*/ 5 h 8"/>
                <a:gd name="T44" fmla="*/ 4 w 9"/>
                <a:gd name="T45" fmla="*/ 3 h 8"/>
                <a:gd name="T46" fmla="*/ 4 w 9"/>
                <a:gd name="T47" fmla="*/ 5 h 8"/>
                <a:gd name="T48" fmla="*/ 4 w 9"/>
                <a:gd name="T49" fmla="*/ 3 h 8"/>
                <a:gd name="T50" fmla="*/ 4 w 9"/>
                <a:gd name="T5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8">
                  <a:moveTo>
                    <a:pt x="3" y="6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close/>
                  <a:moveTo>
                    <a:pt x="5" y="5"/>
                  </a:moveTo>
                  <a:lnTo>
                    <a:pt x="5" y="3"/>
                  </a:lnTo>
                  <a:lnTo>
                    <a:pt x="6" y="3"/>
                  </a:lnTo>
                  <a:lnTo>
                    <a:pt x="5" y="5"/>
                  </a:lnTo>
                  <a:close/>
                  <a:moveTo>
                    <a:pt x="6" y="0"/>
                  </a:moveTo>
                  <a:lnTo>
                    <a:pt x="9" y="0"/>
                  </a:lnTo>
                  <a:lnTo>
                    <a:pt x="6" y="0"/>
                  </a:lnTo>
                  <a:close/>
                  <a:moveTo>
                    <a:pt x="3" y="6"/>
                  </a:move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close/>
                  <a:moveTo>
                    <a:pt x="1" y="5"/>
                  </a:moveTo>
                  <a:lnTo>
                    <a:pt x="0" y="5"/>
                  </a:lnTo>
                  <a:lnTo>
                    <a:pt x="1" y="5"/>
                  </a:lnTo>
                  <a:close/>
                  <a:moveTo>
                    <a:pt x="4" y="3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1148">
              <a:extLst>
                <a:ext uri="{FF2B5EF4-FFF2-40B4-BE49-F238E27FC236}">
                  <a16:creationId xmlns:a16="http://schemas.microsoft.com/office/drawing/2014/main" id="{CA8453D1-CEC4-659B-B4EC-B0043727B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163" y="2554288"/>
              <a:ext cx="52388" cy="26988"/>
            </a:xfrm>
            <a:custGeom>
              <a:avLst/>
              <a:gdLst>
                <a:gd name="T0" fmla="*/ 32 w 33"/>
                <a:gd name="T1" fmla="*/ 11 h 17"/>
                <a:gd name="T2" fmla="*/ 32 w 33"/>
                <a:gd name="T3" fmla="*/ 13 h 17"/>
                <a:gd name="T4" fmla="*/ 29 w 33"/>
                <a:gd name="T5" fmla="*/ 13 h 17"/>
                <a:gd name="T6" fmla="*/ 29 w 33"/>
                <a:gd name="T7" fmla="*/ 13 h 17"/>
                <a:gd name="T8" fmla="*/ 28 w 33"/>
                <a:gd name="T9" fmla="*/ 13 h 17"/>
                <a:gd name="T10" fmla="*/ 27 w 33"/>
                <a:gd name="T11" fmla="*/ 15 h 17"/>
                <a:gd name="T12" fmla="*/ 26 w 33"/>
                <a:gd name="T13" fmla="*/ 13 h 17"/>
                <a:gd name="T14" fmla="*/ 24 w 33"/>
                <a:gd name="T15" fmla="*/ 11 h 17"/>
                <a:gd name="T16" fmla="*/ 23 w 33"/>
                <a:gd name="T17" fmla="*/ 13 h 17"/>
                <a:gd name="T18" fmla="*/ 24 w 33"/>
                <a:gd name="T19" fmla="*/ 11 h 17"/>
                <a:gd name="T20" fmla="*/ 21 w 33"/>
                <a:gd name="T21" fmla="*/ 11 h 17"/>
                <a:gd name="T22" fmla="*/ 21 w 33"/>
                <a:gd name="T23" fmla="*/ 15 h 17"/>
                <a:gd name="T24" fmla="*/ 18 w 33"/>
                <a:gd name="T25" fmla="*/ 15 h 17"/>
                <a:gd name="T26" fmla="*/ 18 w 33"/>
                <a:gd name="T27" fmla="*/ 13 h 17"/>
                <a:gd name="T28" fmla="*/ 17 w 33"/>
                <a:gd name="T29" fmla="*/ 15 h 17"/>
                <a:gd name="T30" fmla="*/ 16 w 33"/>
                <a:gd name="T31" fmla="*/ 16 h 17"/>
                <a:gd name="T32" fmla="*/ 17 w 33"/>
                <a:gd name="T33" fmla="*/ 17 h 17"/>
                <a:gd name="T34" fmla="*/ 15 w 33"/>
                <a:gd name="T35" fmla="*/ 16 h 17"/>
                <a:gd name="T36" fmla="*/ 12 w 33"/>
                <a:gd name="T37" fmla="*/ 15 h 17"/>
                <a:gd name="T38" fmla="*/ 10 w 33"/>
                <a:gd name="T39" fmla="*/ 15 h 17"/>
                <a:gd name="T40" fmla="*/ 7 w 33"/>
                <a:gd name="T41" fmla="*/ 13 h 17"/>
                <a:gd name="T42" fmla="*/ 7 w 33"/>
                <a:gd name="T43" fmla="*/ 10 h 17"/>
                <a:gd name="T44" fmla="*/ 5 w 33"/>
                <a:gd name="T45" fmla="*/ 9 h 17"/>
                <a:gd name="T46" fmla="*/ 3 w 33"/>
                <a:gd name="T47" fmla="*/ 8 h 17"/>
                <a:gd name="T48" fmla="*/ 0 w 33"/>
                <a:gd name="T49" fmla="*/ 7 h 17"/>
                <a:gd name="T50" fmla="*/ 0 w 33"/>
                <a:gd name="T51" fmla="*/ 3 h 17"/>
                <a:gd name="T52" fmla="*/ 1 w 33"/>
                <a:gd name="T53" fmla="*/ 2 h 17"/>
                <a:gd name="T54" fmla="*/ 5 w 33"/>
                <a:gd name="T55" fmla="*/ 2 h 17"/>
                <a:gd name="T56" fmla="*/ 7 w 33"/>
                <a:gd name="T57" fmla="*/ 2 h 17"/>
                <a:gd name="T58" fmla="*/ 9 w 33"/>
                <a:gd name="T59" fmla="*/ 0 h 17"/>
                <a:gd name="T60" fmla="*/ 11 w 33"/>
                <a:gd name="T61" fmla="*/ 0 h 17"/>
                <a:gd name="T62" fmla="*/ 12 w 33"/>
                <a:gd name="T63" fmla="*/ 2 h 17"/>
                <a:gd name="T64" fmla="*/ 16 w 33"/>
                <a:gd name="T65" fmla="*/ 2 h 17"/>
                <a:gd name="T66" fmla="*/ 18 w 33"/>
                <a:gd name="T67" fmla="*/ 2 h 17"/>
                <a:gd name="T68" fmla="*/ 21 w 33"/>
                <a:gd name="T69" fmla="*/ 2 h 17"/>
                <a:gd name="T70" fmla="*/ 23 w 33"/>
                <a:gd name="T71" fmla="*/ 3 h 17"/>
                <a:gd name="T72" fmla="*/ 24 w 33"/>
                <a:gd name="T73" fmla="*/ 7 h 17"/>
                <a:gd name="T74" fmla="*/ 27 w 33"/>
                <a:gd name="T75" fmla="*/ 7 h 17"/>
                <a:gd name="T76" fmla="*/ 28 w 33"/>
                <a:gd name="T77" fmla="*/ 8 h 17"/>
                <a:gd name="T78" fmla="*/ 32 w 33"/>
                <a:gd name="T79" fmla="*/ 8 h 17"/>
                <a:gd name="T80" fmla="*/ 32 w 33"/>
                <a:gd name="T8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17">
                  <a:moveTo>
                    <a:pt x="32" y="10"/>
                  </a:moveTo>
                  <a:lnTo>
                    <a:pt x="32" y="11"/>
                  </a:lnTo>
                  <a:lnTo>
                    <a:pt x="33" y="13"/>
                  </a:lnTo>
                  <a:lnTo>
                    <a:pt x="32" y="13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2" y="1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1149">
              <a:extLst>
                <a:ext uri="{FF2B5EF4-FFF2-40B4-BE49-F238E27FC236}">
                  <a16:creationId xmlns:a16="http://schemas.microsoft.com/office/drawing/2014/main" id="{5472F0E5-3A06-9874-9E95-D037D3CB58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4901" y="2514600"/>
              <a:ext cx="41275" cy="15875"/>
            </a:xfrm>
            <a:custGeom>
              <a:avLst/>
              <a:gdLst>
                <a:gd name="T0" fmla="*/ 4 w 26"/>
                <a:gd name="T1" fmla="*/ 8 h 10"/>
                <a:gd name="T2" fmla="*/ 4 w 26"/>
                <a:gd name="T3" fmla="*/ 10 h 10"/>
                <a:gd name="T4" fmla="*/ 2 w 26"/>
                <a:gd name="T5" fmla="*/ 8 h 10"/>
                <a:gd name="T6" fmla="*/ 2 w 26"/>
                <a:gd name="T7" fmla="*/ 10 h 10"/>
                <a:gd name="T8" fmla="*/ 1 w 26"/>
                <a:gd name="T9" fmla="*/ 10 h 10"/>
                <a:gd name="T10" fmla="*/ 0 w 26"/>
                <a:gd name="T11" fmla="*/ 10 h 10"/>
                <a:gd name="T12" fmla="*/ 0 w 26"/>
                <a:gd name="T13" fmla="*/ 8 h 10"/>
                <a:gd name="T14" fmla="*/ 0 w 26"/>
                <a:gd name="T15" fmla="*/ 7 h 10"/>
                <a:gd name="T16" fmla="*/ 0 w 26"/>
                <a:gd name="T17" fmla="*/ 8 h 10"/>
                <a:gd name="T18" fmla="*/ 1 w 26"/>
                <a:gd name="T19" fmla="*/ 8 h 10"/>
                <a:gd name="T20" fmla="*/ 1 w 26"/>
                <a:gd name="T21" fmla="*/ 7 h 10"/>
                <a:gd name="T22" fmla="*/ 2 w 26"/>
                <a:gd name="T23" fmla="*/ 8 h 10"/>
                <a:gd name="T24" fmla="*/ 4 w 26"/>
                <a:gd name="T25" fmla="*/ 8 h 10"/>
                <a:gd name="T26" fmla="*/ 4 w 26"/>
                <a:gd name="T27" fmla="*/ 8 h 10"/>
                <a:gd name="T28" fmla="*/ 23 w 26"/>
                <a:gd name="T29" fmla="*/ 0 h 10"/>
                <a:gd name="T30" fmla="*/ 24 w 26"/>
                <a:gd name="T31" fmla="*/ 0 h 10"/>
                <a:gd name="T32" fmla="*/ 23 w 26"/>
                <a:gd name="T33" fmla="*/ 1 h 10"/>
                <a:gd name="T34" fmla="*/ 21 w 26"/>
                <a:gd name="T35" fmla="*/ 1 h 10"/>
                <a:gd name="T36" fmla="*/ 21 w 26"/>
                <a:gd name="T37" fmla="*/ 0 h 10"/>
                <a:gd name="T38" fmla="*/ 23 w 26"/>
                <a:gd name="T39" fmla="*/ 0 h 10"/>
                <a:gd name="T40" fmla="*/ 25 w 26"/>
                <a:gd name="T41" fmla="*/ 0 h 10"/>
                <a:gd name="T42" fmla="*/ 26 w 26"/>
                <a:gd name="T43" fmla="*/ 0 h 10"/>
                <a:gd name="T44" fmla="*/ 25 w 26"/>
                <a:gd name="T45" fmla="*/ 1 h 10"/>
                <a:gd name="T46" fmla="*/ 24 w 26"/>
                <a:gd name="T47" fmla="*/ 1 h 10"/>
                <a:gd name="T48" fmla="*/ 25 w 26"/>
                <a:gd name="T4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10">
                  <a:moveTo>
                    <a:pt x="4" y="8"/>
                  </a:moveTo>
                  <a:lnTo>
                    <a:pt x="4" y="10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3" y="0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close/>
                  <a:moveTo>
                    <a:pt x="25" y="0"/>
                  </a:moveTo>
                  <a:lnTo>
                    <a:pt x="26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1150">
              <a:extLst>
                <a:ext uri="{FF2B5EF4-FFF2-40B4-BE49-F238E27FC236}">
                  <a16:creationId xmlns:a16="http://schemas.microsoft.com/office/drawing/2014/main" id="{87897E16-1F64-CCAF-7BA2-5768C5DEC7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2108200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2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4 h 4"/>
                <a:gd name="T18" fmla="*/ 0 w 4"/>
                <a:gd name="T19" fmla="*/ 2 h 4"/>
                <a:gd name="T20" fmla="*/ 0 w 4"/>
                <a:gd name="T21" fmla="*/ 4 h 4"/>
                <a:gd name="T22" fmla="*/ 2 w 4"/>
                <a:gd name="T23" fmla="*/ 2 h 4"/>
                <a:gd name="T24" fmla="*/ 0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4 w 4"/>
                <a:gd name="T33" fmla="*/ 2 h 4"/>
                <a:gd name="T34" fmla="*/ 4 w 4"/>
                <a:gd name="T35" fmla="*/ 0 h 4"/>
                <a:gd name="T36" fmla="*/ 4 w 4"/>
                <a:gd name="T37" fmla="*/ 0 h 4"/>
                <a:gd name="T38" fmla="*/ 0 w 4"/>
                <a:gd name="T39" fmla="*/ 2 h 4"/>
                <a:gd name="T40" fmla="*/ 0 w 4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0" y="2"/>
                  </a:move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1151">
              <a:extLst>
                <a:ext uri="{FF2B5EF4-FFF2-40B4-BE49-F238E27FC236}">
                  <a16:creationId xmlns:a16="http://schemas.microsoft.com/office/drawing/2014/main" id="{F7BBB7CC-5B69-324B-E111-9C42B96B9C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2108200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2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4 h 4"/>
                <a:gd name="T18" fmla="*/ 0 w 4"/>
                <a:gd name="T19" fmla="*/ 2 h 4"/>
                <a:gd name="T20" fmla="*/ 0 w 4"/>
                <a:gd name="T21" fmla="*/ 4 h 4"/>
                <a:gd name="T22" fmla="*/ 2 w 4"/>
                <a:gd name="T23" fmla="*/ 2 h 4"/>
                <a:gd name="T24" fmla="*/ 0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4 w 4"/>
                <a:gd name="T33" fmla="*/ 2 h 4"/>
                <a:gd name="T34" fmla="*/ 4 w 4"/>
                <a:gd name="T35" fmla="*/ 0 h 4"/>
                <a:gd name="T36" fmla="*/ 4 w 4"/>
                <a:gd name="T37" fmla="*/ 0 h 4"/>
                <a:gd name="T38" fmla="*/ 0 w 4"/>
                <a:gd name="T39" fmla="*/ 2 h 4"/>
                <a:gd name="T40" fmla="*/ 0 w 4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moveTo>
                    <a:pt x="0" y="2"/>
                  </a:moveTo>
                  <a:lnTo>
                    <a:pt x="0" y="2"/>
                  </a:lnTo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1152">
              <a:extLst>
                <a:ext uri="{FF2B5EF4-FFF2-40B4-BE49-F238E27FC236}">
                  <a16:creationId xmlns:a16="http://schemas.microsoft.com/office/drawing/2014/main" id="{1727F2B3-99A3-02E5-BD43-9CD58632CD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9913" y="4784725"/>
              <a:ext cx="77788" cy="34925"/>
            </a:xfrm>
            <a:custGeom>
              <a:avLst/>
              <a:gdLst>
                <a:gd name="T0" fmla="*/ 25 w 49"/>
                <a:gd name="T1" fmla="*/ 20 h 22"/>
                <a:gd name="T2" fmla="*/ 5 w 49"/>
                <a:gd name="T3" fmla="*/ 14 h 22"/>
                <a:gd name="T4" fmla="*/ 8 w 49"/>
                <a:gd name="T5" fmla="*/ 16 h 22"/>
                <a:gd name="T6" fmla="*/ 8 w 49"/>
                <a:gd name="T7" fmla="*/ 12 h 22"/>
                <a:gd name="T8" fmla="*/ 9 w 49"/>
                <a:gd name="T9" fmla="*/ 14 h 22"/>
                <a:gd name="T10" fmla="*/ 3 w 49"/>
                <a:gd name="T11" fmla="*/ 12 h 22"/>
                <a:gd name="T12" fmla="*/ 22 w 49"/>
                <a:gd name="T13" fmla="*/ 16 h 22"/>
                <a:gd name="T14" fmla="*/ 18 w 49"/>
                <a:gd name="T15" fmla="*/ 18 h 22"/>
                <a:gd name="T16" fmla="*/ 17 w 49"/>
                <a:gd name="T17" fmla="*/ 20 h 22"/>
                <a:gd name="T18" fmla="*/ 13 w 49"/>
                <a:gd name="T19" fmla="*/ 20 h 22"/>
                <a:gd name="T20" fmla="*/ 9 w 49"/>
                <a:gd name="T21" fmla="*/ 17 h 22"/>
                <a:gd name="T22" fmla="*/ 11 w 49"/>
                <a:gd name="T23" fmla="*/ 16 h 22"/>
                <a:gd name="T24" fmla="*/ 15 w 49"/>
                <a:gd name="T25" fmla="*/ 14 h 22"/>
                <a:gd name="T26" fmla="*/ 15 w 49"/>
                <a:gd name="T27" fmla="*/ 14 h 22"/>
                <a:gd name="T28" fmla="*/ 15 w 49"/>
                <a:gd name="T29" fmla="*/ 14 h 22"/>
                <a:gd name="T30" fmla="*/ 14 w 49"/>
                <a:gd name="T31" fmla="*/ 11 h 22"/>
                <a:gd name="T32" fmla="*/ 13 w 49"/>
                <a:gd name="T33" fmla="*/ 11 h 22"/>
                <a:gd name="T34" fmla="*/ 15 w 49"/>
                <a:gd name="T35" fmla="*/ 10 h 22"/>
                <a:gd name="T36" fmla="*/ 9 w 49"/>
                <a:gd name="T37" fmla="*/ 8 h 22"/>
                <a:gd name="T38" fmla="*/ 14 w 49"/>
                <a:gd name="T39" fmla="*/ 8 h 22"/>
                <a:gd name="T40" fmla="*/ 18 w 49"/>
                <a:gd name="T41" fmla="*/ 5 h 22"/>
                <a:gd name="T42" fmla="*/ 24 w 49"/>
                <a:gd name="T43" fmla="*/ 8 h 22"/>
                <a:gd name="T44" fmla="*/ 24 w 49"/>
                <a:gd name="T45" fmla="*/ 5 h 22"/>
                <a:gd name="T46" fmla="*/ 28 w 49"/>
                <a:gd name="T47" fmla="*/ 8 h 22"/>
                <a:gd name="T48" fmla="*/ 25 w 49"/>
                <a:gd name="T49" fmla="*/ 11 h 22"/>
                <a:gd name="T50" fmla="*/ 18 w 49"/>
                <a:gd name="T51" fmla="*/ 5 h 22"/>
                <a:gd name="T52" fmla="*/ 13 w 49"/>
                <a:gd name="T53" fmla="*/ 4 h 22"/>
                <a:gd name="T54" fmla="*/ 17 w 49"/>
                <a:gd name="T55" fmla="*/ 5 h 22"/>
                <a:gd name="T56" fmla="*/ 46 w 49"/>
                <a:gd name="T57" fmla="*/ 11 h 22"/>
                <a:gd name="T58" fmla="*/ 42 w 49"/>
                <a:gd name="T59" fmla="*/ 12 h 22"/>
                <a:gd name="T60" fmla="*/ 43 w 49"/>
                <a:gd name="T61" fmla="*/ 14 h 22"/>
                <a:gd name="T62" fmla="*/ 34 w 49"/>
                <a:gd name="T63" fmla="*/ 14 h 22"/>
                <a:gd name="T64" fmla="*/ 40 w 49"/>
                <a:gd name="T65" fmla="*/ 16 h 22"/>
                <a:gd name="T66" fmla="*/ 35 w 49"/>
                <a:gd name="T67" fmla="*/ 18 h 22"/>
                <a:gd name="T68" fmla="*/ 31 w 49"/>
                <a:gd name="T69" fmla="*/ 17 h 22"/>
                <a:gd name="T70" fmla="*/ 34 w 49"/>
                <a:gd name="T71" fmla="*/ 18 h 22"/>
                <a:gd name="T72" fmla="*/ 32 w 49"/>
                <a:gd name="T73" fmla="*/ 18 h 22"/>
                <a:gd name="T74" fmla="*/ 32 w 49"/>
                <a:gd name="T75" fmla="*/ 21 h 22"/>
                <a:gd name="T76" fmla="*/ 28 w 49"/>
                <a:gd name="T77" fmla="*/ 20 h 22"/>
                <a:gd name="T78" fmla="*/ 26 w 49"/>
                <a:gd name="T79" fmla="*/ 16 h 22"/>
                <a:gd name="T80" fmla="*/ 28 w 49"/>
                <a:gd name="T81" fmla="*/ 12 h 22"/>
                <a:gd name="T82" fmla="*/ 32 w 49"/>
                <a:gd name="T83" fmla="*/ 12 h 22"/>
                <a:gd name="T84" fmla="*/ 30 w 49"/>
                <a:gd name="T85" fmla="*/ 10 h 22"/>
                <a:gd name="T86" fmla="*/ 31 w 49"/>
                <a:gd name="T87" fmla="*/ 5 h 22"/>
                <a:gd name="T88" fmla="*/ 32 w 49"/>
                <a:gd name="T89" fmla="*/ 4 h 22"/>
                <a:gd name="T90" fmla="*/ 40 w 49"/>
                <a:gd name="T91" fmla="*/ 5 h 22"/>
                <a:gd name="T92" fmla="*/ 40 w 49"/>
                <a:gd name="T93" fmla="*/ 9 h 22"/>
                <a:gd name="T94" fmla="*/ 42 w 49"/>
                <a:gd name="T95" fmla="*/ 11 h 22"/>
                <a:gd name="T96" fmla="*/ 40 w 49"/>
                <a:gd name="T97" fmla="*/ 9 h 22"/>
                <a:gd name="T98" fmla="*/ 46 w 49"/>
                <a:gd name="T99" fmla="*/ 9 h 22"/>
                <a:gd name="T100" fmla="*/ 42 w 49"/>
                <a:gd name="T101" fmla="*/ 10 h 22"/>
                <a:gd name="T102" fmla="*/ 46 w 49"/>
                <a:gd name="T103" fmla="*/ 11 h 22"/>
                <a:gd name="T104" fmla="*/ 23 w 49"/>
                <a:gd name="T105" fmla="*/ 4 h 22"/>
                <a:gd name="T106" fmla="*/ 26 w 49"/>
                <a:gd name="T107" fmla="*/ 21 h 22"/>
                <a:gd name="T108" fmla="*/ 26 w 49"/>
                <a:gd name="T109" fmla="*/ 21 h 22"/>
                <a:gd name="T110" fmla="*/ 42 w 49"/>
                <a:gd name="T111" fmla="*/ 18 h 22"/>
                <a:gd name="T112" fmla="*/ 22 w 49"/>
                <a:gd name="T113" fmla="*/ 8 h 22"/>
                <a:gd name="T114" fmla="*/ 8 w 49"/>
                <a:gd name="T115" fmla="*/ 4 h 22"/>
                <a:gd name="T116" fmla="*/ 1 w 49"/>
                <a:gd name="T1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" h="22">
                  <a:moveTo>
                    <a:pt x="26" y="20"/>
                  </a:moveTo>
                  <a:lnTo>
                    <a:pt x="26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20"/>
                  </a:lnTo>
                  <a:close/>
                  <a:moveTo>
                    <a:pt x="5" y="12"/>
                  </a:moveTo>
                  <a:lnTo>
                    <a:pt x="5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close/>
                  <a:moveTo>
                    <a:pt x="8" y="16"/>
                  </a:moveTo>
                  <a:lnTo>
                    <a:pt x="7" y="16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8" y="16"/>
                  </a:lnTo>
                  <a:close/>
                  <a:moveTo>
                    <a:pt x="3" y="11"/>
                  </a:move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close/>
                  <a:moveTo>
                    <a:pt x="24" y="12"/>
                  </a:moveTo>
                  <a:lnTo>
                    <a:pt x="23" y="14"/>
                  </a:lnTo>
                  <a:lnTo>
                    <a:pt x="23" y="16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4" y="12"/>
                  </a:lnTo>
                  <a:close/>
                  <a:moveTo>
                    <a:pt x="18" y="5"/>
                  </a:moveTo>
                  <a:lnTo>
                    <a:pt x="17" y="5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close/>
                  <a:moveTo>
                    <a:pt x="15" y="8"/>
                  </a:moveTo>
                  <a:lnTo>
                    <a:pt x="14" y="8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8"/>
                  </a:lnTo>
                  <a:close/>
                  <a:moveTo>
                    <a:pt x="48" y="11"/>
                  </a:moveTo>
                  <a:lnTo>
                    <a:pt x="49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30" y="20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8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5" y="9"/>
                  </a:lnTo>
                  <a:lnTo>
                    <a:pt x="43" y="9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close/>
                  <a:moveTo>
                    <a:pt x="19" y="4"/>
                  </a:moveTo>
                  <a:lnTo>
                    <a:pt x="18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19" y="4"/>
                  </a:lnTo>
                  <a:close/>
                  <a:moveTo>
                    <a:pt x="26" y="21"/>
                  </a:moveTo>
                  <a:lnTo>
                    <a:pt x="28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6" y="21"/>
                  </a:lnTo>
                  <a:close/>
                  <a:moveTo>
                    <a:pt x="42" y="17"/>
                  </a:moveTo>
                  <a:lnTo>
                    <a:pt x="41" y="17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1" y="17"/>
                  </a:lnTo>
                  <a:lnTo>
                    <a:pt x="42" y="17"/>
                  </a:lnTo>
                  <a:close/>
                  <a:moveTo>
                    <a:pt x="19" y="5"/>
                  </a:moveTo>
                  <a:lnTo>
                    <a:pt x="22" y="5"/>
                  </a:lnTo>
                  <a:lnTo>
                    <a:pt x="23" y="5"/>
                  </a:lnTo>
                  <a:lnTo>
                    <a:pt x="22" y="8"/>
                  </a:lnTo>
                  <a:lnTo>
                    <a:pt x="22" y="5"/>
                  </a:lnTo>
                  <a:lnTo>
                    <a:pt x="19" y="5"/>
                  </a:lnTo>
                  <a:close/>
                  <a:moveTo>
                    <a:pt x="9" y="4"/>
                  </a:move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9" y="4"/>
                  </a:lnTo>
                  <a:close/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7449050-1D23-CDE5-23EA-77E209F290EA}"/>
              </a:ext>
            </a:extLst>
          </p:cNvPr>
          <p:cNvGrpSpPr/>
          <p:nvPr/>
        </p:nvGrpSpPr>
        <p:grpSpPr>
          <a:xfrm>
            <a:off x="4788024" y="1031081"/>
            <a:ext cx="3727450" cy="3922713"/>
            <a:chOff x="468313" y="987425"/>
            <a:chExt cx="3727450" cy="3922713"/>
          </a:xfrm>
        </p:grpSpPr>
        <p:sp>
          <p:nvSpPr>
            <p:cNvPr id="3" name="Freeform 1098">
              <a:extLst>
                <a:ext uri="{FF2B5EF4-FFF2-40B4-BE49-F238E27FC236}">
                  <a16:creationId xmlns:a16="http://schemas.microsoft.com/office/drawing/2014/main" id="{A8FC6707-A45A-9F75-F94A-8735E7D7B7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5776" y="3768725"/>
              <a:ext cx="1293813" cy="1141413"/>
            </a:xfrm>
            <a:custGeom>
              <a:avLst/>
              <a:gdLst>
                <a:gd name="T0" fmla="*/ 609 w 815"/>
                <a:gd name="T1" fmla="*/ 105 h 719"/>
                <a:gd name="T2" fmla="*/ 609 w 815"/>
                <a:gd name="T3" fmla="*/ 216 h 719"/>
                <a:gd name="T4" fmla="*/ 616 w 815"/>
                <a:gd name="T5" fmla="*/ 303 h 719"/>
                <a:gd name="T6" fmla="*/ 627 w 815"/>
                <a:gd name="T7" fmla="*/ 382 h 719"/>
                <a:gd name="T8" fmla="*/ 643 w 815"/>
                <a:gd name="T9" fmla="*/ 466 h 719"/>
                <a:gd name="T10" fmla="*/ 676 w 815"/>
                <a:gd name="T11" fmla="*/ 532 h 719"/>
                <a:gd name="T12" fmla="*/ 685 w 815"/>
                <a:gd name="T13" fmla="*/ 594 h 719"/>
                <a:gd name="T14" fmla="*/ 728 w 815"/>
                <a:gd name="T15" fmla="*/ 657 h 719"/>
                <a:gd name="T16" fmla="*/ 725 w 815"/>
                <a:gd name="T17" fmla="*/ 679 h 719"/>
                <a:gd name="T18" fmla="*/ 724 w 815"/>
                <a:gd name="T19" fmla="*/ 680 h 719"/>
                <a:gd name="T20" fmla="*/ 716 w 815"/>
                <a:gd name="T21" fmla="*/ 672 h 719"/>
                <a:gd name="T22" fmla="*/ 708 w 815"/>
                <a:gd name="T23" fmla="*/ 658 h 719"/>
                <a:gd name="T24" fmla="*/ 704 w 815"/>
                <a:gd name="T25" fmla="*/ 651 h 719"/>
                <a:gd name="T26" fmla="*/ 691 w 815"/>
                <a:gd name="T27" fmla="*/ 644 h 719"/>
                <a:gd name="T28" fmla="*/ 681 w 815"/>
                <a:gd name="T29" fmla="*/ 632 h 719"/>
                <a:gd name="T30" fmla="*/ 674 w 815"/>
                <a:gd name="T31" fmla="*/ 617 h 719"/>
                <a:gd name="T32" fmla="*/ 665 w 815"/>
                <a:gd name="T33" fmla="*/ 598 h 719"/>
                <a:gd name="T34" fmla="*/ 664 w 815"/>
                <a:gd name="T35" fmla="*/ 584 h 719"/>
                <a:gd name="T36" fmla="*/ 645 w 815"/>
                <a:gd name="T37" fmla="*/ 567 h 719"/>
                <a:gd name="T38" fmla="*/ 638 w 815"/>
                <a:gd name="T39" fmla="*/ 552 h 719"/>
                <a:gd name="T40" fmla="*/ 654 w 815"/>
                <a:gd name="T41" fmla="*/ 560 h 719"/>
                <a:gd name="T42" fmla="*/ 645 w 815"/>
                <a:gd name="T43" fmla="*/ 516 h 719"/>
                <a:gd name="T44" fmla="*/ 636 w 815"/>
                <a:gd name="T45" fmla="*/ 478 h 719"/>
                <a:gd name="T46" fmla="*/ 603 w 815"/>
                <a:gd name="T47" fmla="*/ 421 h 719"/>
                <a:gd name="T48" fmla="*/ 602 w 815"/>
                <a:gd name="T49" fmla="*/ 326 h 719"/>
                <a:gd name="T50" fmla="*/ 582 w 815"/>
                <a:gd name="T51" fmla="*/ 229 h 719"/>
                <a:gd name="T52" fmla="*/ 575 w 815"/>
                <a:gd name="T53" fmla="*/ 139 h 719"/>
                <a:gd name="T54" fmla="*/ 567 w 815"/>
                <a:gd name="T55" fmla="*/ 56 h 719"/>
                <a:gd name="T56" fmla="*/ 765 w 815"/>
                <a:gd name="T57" fmla="*/ 701 h 719"/>
                <a:gd name="T58" fmla="*/ 744 w 815"/>
                <a:gd name="T59" fmla="*/ 696 h 719"/>
                <a:gd name="T60" fmla="*/ 765 w 815"/>
                <a:gd name="T61" fmla="*/ 695 h 719"/>
                <a:gd name="T62" fmla="*/ 757 w 815"/>
                <a:gd name="T63" fmla="*/ 664 h 719"/>
                <a:gd name="T64" fmla="*/ 805 w 815"/>
                <a:gd name="T65" fmla="*/ 715 h 719"/>
                <a:gd name="T66" fmla="*/ 781 w 815"/>
                <a:gd name="T67" fmla="*/ 706 h 719"/>
                <a:gd name="T68" fmla="*/ 786 w 815"/>
                <a:gd name="T69" fmla="*/ 706 h 719"/>
                <a:gd name="T70" fmla="*/ 764 w 815"/>
                <a:gd name="T71" fmla="*/ 706 h 719"/>
                <a:gd name="T72" fmla="*/ 753 w 815"/>
                <a:gd name="T73" fmla="*/ 702 h 719"/>
                <a:gd name="T74" fmla="*/ 750 w 815"/>
                <a:gd name="T75" fmla="*/ 691 h 719"/>
                <a:gd name="T76" fmla="*/ 755 w 815"/>
                <a:gd name="T77" fmla="*/ 688 h 719"/>
                <a:gd name="T78" fmla="*/ 724 w 815"/>
                <a:gd name="T79" fmla="*/ 685 h 719"/>
                <a:gd name="T80" fmla="*/ 729 w 815"/>
                <a:gd name="T81" fmla="*/ 684 h 719"/>
                <a:gd name="T82" fmla="*/ 694 w 815"/>
                <a:gd name="T83" fmla="*/ 669 h 719"/>
                <a:gd name="T84" fmla="*/ 700 w 815"/>
                <a:gd name="T85" fmla="*/ 662 h 719"/>
                <a:gd name="T86" fmla="*/ 679 w 815"/>
                <a:gd name="T87" fmla="*/ 654 h 719"/>
                <a:gd name="T88" fmla="*/ 676 w 815"/>
                <a:gd name="T89" fmla="*/ 648 h 719"/>
                <a:gd name="T90" fmla="*/ 681 w 815"/>
                <a:gd name="T91" fmla="*/ 640 h 719"/>
                <a:gd name="T92" fmla="*/ 664 w 815"/>
                <a:gd name="T93" fmla="*/ 633 h 719"/>
                <a:gd name="T94" fmla="*/ 666 w 815"/>
                <a:gd name="T95" fmla="*/ 624 h 719"/>
                <a:gd name="T96" fmla="*/ 649 w 815"/>
                <a:gd name="T97" fmla="*/ 606 h 719"/>
                <a:gd name="T98" fmla="*/ 656 w 815"/>
                <a:gd name="T99" fmla="*/ 600 h 719"/>
                <a:gd name="T100" fmla="*/ 664 w 815"/>
                <a:gd name="T101" fmla="*/ 614 h 719"/>
                <a:gd name="T102" fmla="*/ 664 w 815"/>
                <a:gd name="T103" fmla="*/ 597 h 719"/>
                <a:gd name="T104" fmla="*/ 650 w 815"/>
                <a:gd name="T105" fmla="*/ 597 h 719"/>
                <a:gd name="T106" fmla="*/ 664 w 815"/>
                <a:gd name="T107" fmla="*/ 588 h 719"/>
                <a:gd name="T108" fmla="*/ 634 w 815"/>
                <a:gd name="T109" fmla="*/ 554 h 719"/>
                <a:gd name="T110" fmla="*/ 645 w 815"/>
                <a:gd name="T111" fmla="*/ 547 h 719"/>
                <a:gd name="T112" fmla="*/ 641 w 815"/>
                <a:gd name="T113" fmla="*/ 535 h 719"/>
                <a:gd name="T114" fmla="*/ 632 w 815"/>
                <a:gd name="T115" fmla="*/ 529 h 719"/>
                <a:gd name="T116" fmla="*/ 647 w 815"/>
                <a:gd name="T117" fmla="*/ 525 h 719"/>
                <a:gd name="T118" fmla="*/ 619 w 815"/>
                <a:gd name="T119" fmla="*/ 514 h 719"/>
                <a:gd name="T120" fmla="*/ 619 w 815"/>
                <a:gd name="T121" fmla="*/ 481 h 719"/>
                <a:gd name="T122" fmla="*/ 728 w 815"/>
                <a:gd name="T123" fmla="*/ 696 h 719"/>
                <a:gd name="T124" fmla="*/ 624 w 815"/>
                <a:gd name="T125" fmla="*/ 508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5" h="719">
                  <a:moveTo>
                    <a:pt x="568" y="0"/>
                  </a:moveTo>
                  <a:lnTo>
                    <a:pt x="568" y="2"/>
                  </a:lnTo>
                  <a:lnTo>
                    <a:pt x="569" y="3"/>
                  </a:lnTo>
                  <a:lnTo>
                    <a:pt x="571" y="6"/>
                  </a:lnTo>
                  <a:lnTo>
                    <a:pt x="571" y="7"/>
                  </a:lnTo>
                  <a:lnTo>
                    <a:pt x="573" y="7"/>
                  </a:lnTo>
                  <a:lnTo>
                    <a:pt x="573" y="8"/>
                  </a:lnTo>
                  <a:lnTo>
                    <a:pt x="573" y="9"/>
                  </a:lnTo>
                  <a:lnTo>
                    <a:pt x="574" y="9"/>
                  </a:lnTo>
                  <a:lnTo>
                    <a:pt x="574" y="11"/>
                  </a:lnTo>
                  <a:lnTo>
                    <a:pt x="575" y="11"/>
                  </a:lnTo>
                  <a:lnTo>
                    <a:pt x="576" y="11"/>
                  </a:lnTo>
                  <a:lnTo>
                    <a:pt x="576" y="12"/>
                  </a:lnTo>
                  <a:lnTo>
                    <a:pt x="575" y="12"/>
                  </a:lnTo>
                  <a:lnTo>
                    <a:pt x="575" y="13"/>
                  </a:lnTo>
                  <a:lnTo>
                    <a:pt x="576" y="15"/>
                  </a:lnTo>
                  <a:lnTo>
                    <a:pt x="576" y="17"/>
                  </a:lnTo>
                  <a:lnTo>
                    <a:pt x="576" y="18"/>
                  </a:lnTo>
                  <a:lnTo>
                    <a:pt x="576" y="19"/>
                  </a:lnTo>
                  <a:lnTo>
                    <a:pt x="577" y="19"/>
                  </a:lnTo>
                  <a:lnTo>
                    <a:pt x="577" y="20"/>
                  </a:lnTo>
                  <a:lnTo>
                    <a:pt x="577" y="22"/>
                  </a:lnTo>
                  <a:lnTo>
                    <a:pt x="577" y="24"/>
                  </a:lnTo>
                  <a:lnTo>
                    <a:pt x="579" y="25"/>
                  </a:lnTo>
                  <a:lnTo>
                    <a:pt x="579" y="26"/>
                  </a:lnTo>
                  <a:lnTo>
                    <a:pt x="581" y="28"/>
                  </a:lnTo>
                  <a:lnTo>
                    <a:pt x="581" y="29"/>
                  </a:lnTo>
                  <a:lnTo>
                    <a:pt x="581" y="30"/>
                  </a:lnTo>
                  <a:lnTo>
                    <a:pt x="581" y="32"/>
                  </a:lnTo>
                  <a:lnTo>
                    <a:pt x="582" y="32"/>
                  </a:lnTo>
                  <a:lnTo>
                    <a:pt x="582" y="34"/>
                  </a:lnTo>
                  <a:lnTo>
                    <a:pt x="584" y="34"/>
                  </a:lnTo>
                  <a:lnTo>
                    <a:pt x="585" y="35"/>
                  </a:lnTo>
                  <a:lnTo>
                    <a:pt x="585" y="36"/>
                  </a:lnTo>
                  <a:lnTo>
                    <a:pt x="586" y="37"/>
                  </a:lnTo>
                  <a:lnTo>
                    <a:pt x="587" y="37"/>
                  </a:lnTo>
                  <a:lnTo>
                    <a:pt x="590" y="39"/>
                  </a:lnTo>
                  <a:lnTo>
                    <a:pt x="591" y="40"/>
                  </a:lnTo>
                  <a:lnTo>
                    <a:pt x="590" y="40"/>
                  </a:lnTo>
                  <a:lnTo>
                    <a:pt x="590" y="42"/>
                  </a:lnTo>
                  <a:lnTo>
                    <a:pt x="587" y="43"/>
                  </a:lnTo>
                  <a:lnTo>
                    <a:pt x="587" y="45"/>
                  </a:lnTo>
                  <a:lnTo>
                    <a:pt x="587" y="46"/>
                  </a:lnTo>
                  <a:lnTo>
                    <a:pt x="586" y="46"/>
                  </a:lnTo>
                  <a:lnTo>
                    <a:pt x="587" y="47"/>
                  </a:lnTo>
                  <a:lnTo>
                    <a:pt x="590" y="48"/>
                  </a:lnTo>
                  <a:lnTo>
                    <a:pt x="590" y="51"/>
                  </a:lnTo>
                  <a:lnTo>
                    <a:pt x="591" y="51"/>
                  </a:lnTo>
                  <a:lnTo>
                    <a:pt x="591" y="52"/>
                  </a:lnTo>
                  <a:lnTo>
                    <a:pt x="591" y="53"/>
                  </a:lnTo>
                  <a:lnTo>
                    <a:pt x="590" y="53"/>
                  </a:lnTo>
                  <a:lnTo>
                    <a:pt x="586" y="54"/>
                  </a:lnTo>
                  <a:lnTo>
                    <a:pt x="587" y="54"/>
                  </a:lnTo>
                  <a:lnTo>
                    <a:pt x="587" y="56"/>
                  </a:lnTo>
                  <a:lnTo>
                    <a:pt x="587" y="57"/>
                  </a:lnTo>
                  <a:lnTo>
                    <a:pt x="590" y="59"/>
                  </a:lnTo>
                  <a:lnTo>
                    <a:pt x="587" y="59"/>
                  </a:lnTo>
                  <a:lnTo>
                    <a:pt x="587" y="60"/>
                  </a:lnTo>
                  <a:lnTo>
                    <a:pt x="590" y="62"/>
                  </a:lnTo>
                  <a:lnTo>
                    <a:pt x="590" y="63"/>
                  </a:lnTo>
                  <a:lnTo>
                    <a:pt x="592" y="64"/>
                  </a:lnTo>
                  <a:lnTo>
                    <a:pt x="593" y="64"/>
                  </a:lnTo>
                  <a:lnTo>
                    <a:pt x="593" y="65"/>
                  </a:lnTo>
                  <a:lnTo>
                    <a:pt x="592" y="66"/>
                  </a:lnTo>
                  <a:lnTo>
                    <a:pt x="592" y="70"/>
                  </a:lnTo>
                  <a:lnTo>
                    <a:pt x="593" y="71"/>
                  </a:lnTo>
                  <a:lnTo>
                    <a:pt x="594" y="71"/>
                  </a:lnTo>
                  <a:lnTo>
                    <a:pt x="599" y="79"/>
                  </a:lnTo>
                  <a:lnTo>
                    <a:pt x="601" y="80"/>
                  </a:lnTo>
                  <a:lnTo>
                    <a:pt x="601" y="83"/>
                  </a:lnTo>
                  <a:lnTo>
                    <a:pt x="601" y="86"/>
                  </a:lnTo>
                  <a:lnTo>
                    <a:pt x="602" y="87"/>
                  </a:lnTo>
                  <a:lnTo>
                    <a:pt x="603" y="89"/>
                  </a:lnTo>
                  <a:lnTo>
                    <a:pt x="603" y="92"/>
                  </a:lnTo>
                  <a:lnTo>
                    <a:pt x="604" y="93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8" y="98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8" y="102"/>
                  </a:lnTo>
                  <a:lnTo>
                    <a:pt x="609" y="102"/>
                  </a:lnTo>
                  <a:lnTo>
                    <a:pt x="609" y="104"/>
                  </a:lnTo>
                  <a:lnTo>
                    <a:pt x="609" y="105"/>
                  </a:lnTo>
                  <a:lnTo>
                    <a:pt x="609" y="108"/>
                  </a:lnTo>
                  <a:lnTo>
                    <a:pt x="610" y="109"/>
                  </a:lnTo>
                  <a:lnTo>
                    <a:pt x="610" y="110"/>
                  </a:lnTo>
                  <a:lnTo>
                    <a:pt x="611" y="110"/>
                  </a:lnTo>
                  <a:lnTo>
                    <a:pt x="611" y="113"/>
                  </a:lnTo>
                  <a:lnTo>
                    <a:pt x="614" y="113"/>
                  </a:lnTo>
                  <a:lnTo>
                    <a:pt x="616" y="113"/>
                  </a:lnTo>
                  <a:lnTo>
                    <a:pt x="620" y="110"/>
                  </a:lnTo>
                  <a:lnTo>
                    <a:pt x="624" y="114"/>
                  </a:lnTo>
                  <a:lnTo>
                    <a:pt x="624" y="115"/>
                  </a:lnTo>
                  <a:lnTo>
                    <a:pt x="624" y="116"/>
                  </a:lnTo>
                  <a:lnTo>
                    <a:pt x="622" y="120"/>
                  </a:lnTo>
                  <a:lnTo>
                    <a:pt x="622" y="125"/>
                  </a:lnTo>
                  <a:lnTo>
                    <a:pt x="622" y="128"/>
                  </a:lnTo>
                  <a:lnTo>
                    <a:pt x="622" y="131"/>
                  </a:lnTo>
                  <a:lnTo>
                    <a:pt x="622" y="133"/>
                  </a:lnTo>
                  <a:lnTo>
                    <a:pt x="622" y="134"/>
                  </a:lnTo>
                  <a:lnTo>
                    <a:pt x="621" y="134"/>
                  </a:lnTo>
                  <a:lnTo>
                    <a:pt x="621" y="136"/>
                  </a:lnTo>
                  <a:lnTo>
                    <a:pt x="620" y="136"/>
                  </a:lnTo>
                  <a:lnTo>
                    <a:pt x="619" y="137"/>
                  </a:lnTo>
                  <a:lnTo>
                    <a:pt x="617" y="139"/>
                  </a:lnTo>
                  <a:lnTo>
                    <a:pt x="614" y="139"/>
                  </a:lnTo>
                  <a:lnTo>
                    <a:pt x="613" y="140"/>
                  </a:lnTo>
                  <a:lnTo>
                    <a:pt x="611" y="142"/>
                  </a:lnTo>
                  <a:lnTo>
                    <a:pt x="610" y="142"/>
                  </a:lnTo>
                  <a:lnTo>
                    <a:pt x="610" y="143"/>
                  </a:lnTo>
                  <a:lnTo>
                    <a:pt x="609" y="144"/>
                  </a:lnTo>
                  <a:lnTo>
                    <a:pt x="608" y="145"/>
                  </a:lnTo>
                  <a:lnTo>
                    <a:pt x="608" y="146"/>
                  </a:lnTo>
                  <a:lnTo>
                    <a:pt x="608" y="149"/>
                  </a:lnTo>
                  <a:lnTo>
                    <a:pt x="605" y="150"/>
                  </a:lnTo>
                  <a:lnTo>
                    <a:pt x="605" y="151"/>
                  </a:lnTo>
                  <a:lnTo>
                    <a:pt x="608" y="151"/>
                  </a:lnTo>
                  <a:lnTo>
                    <a:pt x="608" y="153"/>
                  </a:lnTo>
                  <a:lnTo>
                    <a:pt x="609" y="153"/>
                  </a:lnTo>
                  <a:lnTo>
                    <a:pt x="609" y="154"/>
                  </a:lnTo>
                  <a:lnTo>
                    <a:pt x="609" y="155"/>
                  </a:lnTo>
                  <a:lnTo>
                    <a:pt x="610" y="155"/>
                  </a:lnTo>
                  <a:lnTo>
                    <a:pt x="611" y="157"/>
                  </a:lnTo>
                  <a:lnTo>
                    <a:pt x="610" y="157"/>
                  </a:lnTo>
                  <a:lnTo>
                    <a:pt x="609" y="157"/>
                  </a:lnTo>
                  <a:lnTo>
                    <a:pt x="609" y="159"/>
                  </a:lnTo>
                  <a:lnTo>
                    <a:pt x="609" y="161"/>
                  </a:lnTo>
                  <a:lnTo>
                    <a:pt x="609" y="163"/>
                  </a:lnTo>
                  <a:lnTo>
                    <a:pt x="609" y="166"/>
                  </a:lnTo>
                  <a:lnTo>
                    <a:pt x="610" y="166"/>
                  </a:lnTo>
                  <a:lnTo>
                    <a:pt x="610" y="167"/>
                  </a:lnTo>
                  <a:lnTo>
                    <a:pt x="610" y="168"/>
                  </a:lnTo>
                  <a:lnTo>
                    <a:pt x="611" y="170"/>
                  </a:lnTo>
                  <a:lnTo>
                    <a:pt x="611" y="171"/>
                  </a:lnTo>
                  <a:lnTo>
                    <a:pt x="614" y="177"/>
                  </a:lnTo>
                  <a:lnTo>
                    <a:pt x="614" y="178"/>
                  </a:lnTo>
                  <a:lnTo>
                    <a:pt x="613" y="180"/>
                  </a:lnTo>
                  <a:lnTo>
                    <a:pt x="613" y="182"/>
                  </a:lnTo>
                  <a:lnTo>
                    <a:pt x="613" y="184"/>
                  </a:lnTo>
                  <a:lnTo>
                    <a:pt x="613" y="185"/>
                  </a:lnTo>
                  <a:lnTo>
                    <a:pt x="613" y="187"/>
                  </a:lnTo>
                  <a:lnTo>
                    <a:pt x="614" y="187"/>
                  </a:lnTo>
                  <a:lnTo>
                    <a:pt x="614" y="188"/>
                  </a:lnTo>
                  <a:lnTo>
                    <a:pt x="619" y="193"/>
                  </a:lnTo>
                  <a:lnTo>
                    <a:pt x="619" y="194"/>
                  </a:lnTo>
                  <a:lnTo>
                    <a:pt x="619" y="195"/>
                  </a:lnTo>
                  <a:lnTo>
                    <a:pt x="619" y="196"/>
                  </a:lnTo>
                  <a:lnTo>
                    <a:pt x="617" y="196"/>
                  </a:lnTo>
                  <a:lnTo>
                    <a:pt x="616" y="196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4" y="197"/>
                  </a:lnTo>
                  <a:lnTo>
                    <a:pt x="613" y="197"/>
                  </a:lnTo>
                  <a:lnTo>
                    <a:pt x="611" y="197"/>
                  </a:lnTo>
                  <a:lnTo>
                    <a:pt x="611" y="199"/>
                  </a:lnTo>
                  <a:lnTo>
                    <a:pt x="611" y="200"/>
                  </a:lnTo>
                  <a:lnTo>
                    <a:pt x="611" y="204"/>
                  </a:lnTo>
                  <a:lnTo>
                    <a:pt x="610" y="205"/>
                  </a:lnTo>
                  <a:lnTo>
                    <a:pt x="611" y="205"/>
                  </a:lnTo>
                  <a:lnTo>
                    <a:pt x="611" y="206"/>
                  </a:lnTo>
                  <a:lnTo>
                    <a:pt x="610" y="207"/>
                  </a:lnTo>
                  <a:lnTo>
                    <a:pt x="610" y="208"/>
                  </a:lnTo>
                  <a:lnTo>
                    <a:pt x="610" y="211"/>
                  </a:lnTo>
                  <a:lnTo>
                    <a:pt x="610" y="213"/>
                  </a:lnTo>
                  <a:lnTo>
                    <a:pt x="610" y="214"/>
                  </a:lnTo>
                  <a:lnTo>
                    <a:pt x="609" y="214"/>
                  </a:lnTo>
                  <a:lnTo>
                    <a:pt x="609" y="216"/>
                  </a:lnTo>
                  <a:lnTo>
                    <a:pt x="609" y="217"/>
                  </a:lnTo>
                  <a:lnTo>
                    <a:pt x="609" y="219"/>
                  </a:lnTo>
                  <a:lnTo>
                    <a:pt x="608" y="219"/>
                  </a:lnTo>
                  <a:lnTo>
                    <a:pt x="608" y="220"/>
                  </a:lnTo>
                  <a:lnTo>
                    <a:pt x="605" y="222"/>
                  </a:lnTo>
                  <a:lnTo>
                    <a:pt x="605" y="223"/>
                  </a:lnTo>
                  <a:lnTo>
                    <a:pt x="605" y="224"/>
                  </a:lnTo>
                  <a:lnTo>
                    <a:pt x="605" y="225"/>
                  </a:lnTo>
                  <a:lnTo>
                    <a:pt x="605" y="227"/>
                  </a:lnTo>
                  <a:lnTo>
                    <a:pt x="604" y="227"/>
                  </a:lnTo>
                  <a:lnTo>
                    <a:pt x="604" y="229"/>
                  </a:lnTo>
                  <a:lnTo>
                    <a:pt x="604" y="230"/>
                  </a:lnTo>
                  <a:lnTo>
                    <a:pt x="605" y="230"/>
                  </a:lnTo>
                  <a:lnTo>
                    <a:pt x="605" y="231"/>
                  </a:lnTo>
                  <a:lnTo>
                    <a:pt x="605" y="233"/>
                  </a:lnTo>
                  <a:lnTo>
                    <a:pt x="605" y="234"/>
                  </a:lnTo>
                  <a:lnTo>
                    <a:pt x="605" y="235"/>
                  </a:lnTo>
                  <a:lnTo>
                    <a:pt x="605" y="237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40"/>
                  </a:lnTo>
                  <a:lnTo>
                    <a:pt x="603" y="241"/>
                  </a:lnTo>
                  <a:lnTo>
                    <a:pt x="603" y="242"/>
                  </a:lnTo>
                  <a:lnTo>
                    <a:pt x="604" y="242"/>
                  </a:lnTo>
                  <a:lnTo>
                    <a:pt x="604" y="244"/>
                  </a:lnTo>
                  <a:lnTo>
                    <a:pt x="604" y="246"/>
                  </a:lnTo>
                  <a:lnTo>
                    <a:pt x="605" y="247"/>
                  </a:lnTo>
                  <a:lnTo>
                    <a:pt x="605" y="248"/>
                  </a:lnTo>
                  <a:lnTo>
                    <a:pt x="608" y="250"/>
                  </a:lnTo>
                  <a:lnTo>
                    <a:pt x="608" y="251"/>
                  </a:lnTo>
                  <a:lnTo>
                    <a:pt x="609" y="253"/>
                  </a:lnTo>
                  <a:lnTo>
                    <a:pt x="609" y="256"/>
                  </a:lnTo>
                  <a:lnTo>
                    <a:pt x="609" y="257"/>
                  </a:lnTo>
                  <a:lnTo>
                    <a:pt x="610" y="257"/>
                  </a:lnTo>
                  <a:lnTo>
                    <a:pt x="610" y="258"/>
                  </a:lnTo>
                  <a:lnTo>
                    <a:pt x="610" y="259"/>
                  </a:lnTo>
                  <a:lnTo>
                    <a:pt x="610" y="261"/>
                  </a:lnTo>
                  <a:lnTo>
                    <a:pt x="610" y="262"/>
                  </a:lnTo>
                  <a:lnTo>
                    <a:pt x="609" y="262"/>
                  </a:lnTo>
                  <a:lnTo>
                    <a:pt x="608" y="262"/>
                  </a:lnTo>
                  <a:lnTo>
                    <a:pt x="605" y="262"/>
                  </a:lnTo>
                  <a:lnTo>
                    <a:pt x="608" y="262"/>
                  </a:lnTo>
                  <a:lnTo>
                    <a:pt x="608" y="264"/>
                  </a:lnTo>
                  <a:lnTo>
                    <a:pt x="608" y="265"/>
                  </a:lnTo>
                  <a:lnTo>
                    <a:pt x="608" y="267"/>
                  </a:lnTo>
                  <a:lnTo>
                    <a:pt x="608" y="268"/>
                  </a:lnTo>
                  <a:lnTo>
                    <a:pt x="605" y="268"/>
                  </a:lnTo>
                  <a:lnTo>
                    <a:pt x="605" y="269"/>
                  </a:lnTo>
                  <a:lnTo>
                    <a:pt x="608" y="269"/>
                  </a:lnTo>
                  <a:lnTo>
                    <a:pt x="608" y="270"/>
                  </a:lnTo>
                  <a:lnTo>
                    <a:pt x="605" y="270"/>
                  </a:lnTo>
                  <a:lnTo>
                    <a:pt x="608" y="274"/>
                  </a:lnTo>
                  <a:lnTo>
                    <a:pt x="608" y="275"/>
                  </a:lnTo>
                  <a:lnTo>
                    <a:pt x="609" y="275"/>
                  </a:lnTo>
                  <a:lnTo>
                    <a:pt x="608" y="275"/>
                  </a:lnTo>
                  <a:lnTo>
                    <a:pt x="608" y="276"/>
                  </a:lnTo>
                  <a:lnTo>
                    <a:pt x="608" y="278"/>
                  </a:lnTo>
                  <a:lnTo>
                    <a:pt x="605" y="278"/>
                  </a:lnTo>
                  <a:lnTo>
                    <a:pt x="605" y="276"/>
                  </a:lnTo>
                  <a:lnTo>
                    <a:pt x="604" y="278"/>
                  </a:lnTo>
                  <a:lnTo>
                    <a:pt x="604" y="279"/>
                  </a:lnTo>
                  <a:lnTo>
                    <a:pt x="605" y="279"/>
                  </a:lnTo>
                  <a:lnTo>
                    <a:pt x="605" y="280"/>
                  </a:lnTo>
                  <a:lnTo>
                    <a:pt x="605" y="282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8" y="287"/>
                  </a:lnTo>
                  <a:lnTo>
                    <a:pt x="609" y="288"/>
                  </a:lnTo>
                  <a:lnTo>
                    <a:pt x="609" y="291"/>
                  </a:lnTo>
                  <a:lnTo>
                    <a:pt x="610" y="292"/>
                  </a:lnTo>
                  <a:lnTo>
                    <a:pt x="611" y="292"/>
                  </a:lnTo>
                  <a:lnTo>
                    <a:pt x="613" y="292"/>
                  </a:lnTo>
                  <a:lnTo>
                    <a:pt x="613" y="293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1" y="294"/>
                  </a:lnTo>
                  <a:lnTo>
                    <a:pt x="611" y="296"/>
                  </a:lnTo>
                  <a:lnTo>
                    <a:pt x="613" y="296"/>
                  </a:lnTo>
                  <a:lnTo>
                    <a:pt x="613" y="297"/>
                  </a:lnTo>
                  <a:lnTo>
                    <a:pt x="613" y="299"/>
                  </a:lnTo>
                  <a:lnTo>
                    <a:pt x="614" y="301"/>
                  </a:lnTo>
                  <a:lnTo>
                    <a:pt x="616" y="301"/>
                  </a:lnTo>
                  <a:lnTo>
                    <a:pt x="616" y="303"/>
                  </a:lnTo>
                  <a:lnTo>
                    <a:pt x="617" y="303"/>
                  </a:lnTo>
                  <a:lnTo>
                    <a:pt x="617" y="304"/>
                  </a:lnTo>
                  <a:lnTo>
                    <a:pt x="619" y="305"/>
                  </a:lnTo>
                  <a:lnTo>
                    <a:pt x="617" y="305"/>
                  </a:lnTo>
                  <a:lnTo>
                    <a:pt x="617" y="307"/>
                  </a:lnTo>
                  <a:lnTo>
                    <a:pt x="619" y="309"/>
                  </a:lnTo>
                  <a:lnTo>
                    <a:pt x="619" y="310"/>
                  </a:lnTo>
                  <a:lnTo>
                    <a:pt x="620" y="310"/>
                  </a:lnTo>
                  <a:lnTo>
                    <a:pt x="621" y="311"/>
                  </a:lnTo>
                  <a:lnTo>
                    <a:pt x="621" y="313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8"/>
                  </a:lnTo>
                  <a:lnTo>
                    <a:pt x="622" y="319"/>
                  </a:lnTo>
                  <a:lnTo>
                    <a:pt x="624" y="320"/>
                  </a:lnTo>
                  <a:lnTo>
                    <a:pt x="624" y="319"/>
                  </a:lnTo>
                  <a:lnTo>
                    <a:pt x="626" y="319"/>
                  </a:lnTo>
                  <a:lnTo>
                    <a:pt x="627" y="320"/>
                  </a:lnTo>
                  <a:lnTo>
                    <a:pt x="627" y="321"/>
                  </a:lnTo>
                  <a:lnTo>
                    <a:pt x="627" y="322"/>
                  </a:lnTo>
                  <a:lnTo>
                    <a:pt x="627" y="324"/>
                  </a:lnTo>
                  <a:lnTo>
                    <a:pt x="627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27" y="328"/>
                  </a:lnTo>
                  <a:lnTo>
                    <a:pt x="627" y="330"/>
                  </a:lnTo>
                  <a:lnTo>
                    <a:pt x="628" y="331"/>
                  </a:lnTo>
                  <a:lnTo>
                    <a:pt x="628" y="332"/>
                  </a:lnTo>
                  <a:lnTo>
                    <a:pt x="630" y="332"/>
                  </a:lnTo>
                  <a:lnTo>
                    <a:pt x="630" y="333"/>
                  </a:lnTo>
                  <a:lnTo>
                    <a:pt x="630" y="336"/>
                  </a:lnTo>
                  <a:lnTo>
                    <a:pt x="630" y="337"/>
                  </a:lnTo>
                  <a:lnTo>
                    <a:pt x="631" y="338"/>
                  </a:lnTo>
                  <a:lnTo>
                    <a:pt x="630" y="338"/>
                  </a:lnTo>
                  <a:lnTo>
                    <a:pt x="630" y="339"/>
                  </a:lnTo>
                  <a:lnTo>
                    <a:pt x="630" y="338"/>
                  </a:lnTo>
                  <a:lnTo>
                    <a:pt x="628" y="338"/>
                  </a:lnTo>
                  <a:lnTo>
                    <a:pt x="628" y="339"/>
                  </a:lnTo>
                  <a:lnTo>
                    <a:pt x="628" y="341"/>
                  </a:lnTo>
                  <a:lnTo>
                    <a:pt x="628" y="342"/>
                  </a:lnTo>
                  <a:lnTo>
                    <a:pt x="628" y="344"/>
                  </a:lnTo>
                  <a:lnTo>
                    <a:pt x="627" y="344"/>
                  </a:lnTo>
                  <a:lnTo>
                    <a:pt x="627" y="345"/>
                  </a:lnTo>
                  <a:lnTo>
                    <a:pt x="627" y="347"/>
                  </a:lnTo>
                  <a:lnTo>
                    <a:pt x="627" y="348"/>
                  </a:lnTo>
                  <a:lnTo>
                    <a:pt x="628" y="349"/>
                  </a:lnTo>
                  <a:lnTo>
                    <a:pt x="627" y="353"/>
                  </a:lnTo>
                  <a:lnTo>
                    <a:pt x="627" y="354"/>
                  </a:lnTo>
                  <a:lnTo>
                    <a:pt x="628" y="355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6" y="358"/>
                  </a:lnTo>
                  <a:lnTo>
                    <a:pt x="627" y="358"/>
                  </a:lnTo>
                  <a:lnTo>
                    <a:pt x="627" y="359"/>
                  </a:lnTo>
                  <a:lnTo>
                    <a:pt x="628" y="359"/>
                  </a:lnTo>
                  <a:lnTo>
                    <a:pt x="628" y="360"/>
                  </a:lnTo>
                  <a:lnTo>
                    <a:pt x="628" y="362"/>
                  </a:lnTo>
                  <a:lnTo>
                    <a:pt x="630" y="362"/>
                  </a:lnTo>
                  <a:lnTo>
                    <a:pt x="630" y="364"/>
                  </a:lnTo>
                  <a:lnTo>
                    <a:pt x="630" y="365"/>
                  </a:lnTo>
                  <a:lnTo>
                    <a:pt x="631" y="367"/>
                  </a:lnTo>
                  <a:lnTo>
                    <a:pt x="632" y="367"/>
                  </a:lnTo>
                  <a:lnTo>
                    <a:pt x="631" y="368"/>
                  </a:lnTo>
                  <a:lnTo>
                    <a:pt x="631" y="371"/>
                  </a:lnTo>
                  <a:lnTo>
                    <a:pt x="632" y="371"/>
                  </a:lnTo>
                  <a:lnTo>
                    <a:pt x="632" y="372"/>
                  </a:lnTo>
                  <a:lnTo>
                    <a:pt x="632" y="373"/>
                  </a:lnTo>
                  <a:lnTo>
                    <a:pt x="632" y="375"/>
                  </a:lnTo>
                  <a:lnTo>
                    <a:pt x="631" y="375"/>
                  </a:lnTo>
                  <a:lnTo>
                    <a:pt x="631" y="376"/>
                  </a:lnTo>
                  <a:lnTo>
                    <a:pt x="630" y="376"/>
                  </a:lnTo>
                  <a:lnTo>
                    <a:pt x="630" y="377"/>
                  </a:lnTo>
                  <a:lnTo>
                    <a:pt x="630" y="379"/>
                  </a:lnTo>
                  <a:lnTo>
                    <a:pt x="631" y="379"/>
                  </a:lnTo>
                  <a:lnTo>
                    <a:pt x="630" y="381"/>
                  </a:lnTo>
                  <a:lnTo>
                    <a:pt x="628" y="381"/>
                  </a:lnTo>
                  <a:lnTo>
                    <a:pt x="628" y="379"/>
                  </a:lnTo>
                  <a:lnTo>
                    <a:pt x="627" y="379"/>
                  </a:lnTo>
                  <a:lnTo>
                    <a:pt x="627" y="381"/>
                  </a:lnTo>
                  <a:lnTo>
                    <a:pt x="628" y="381"/>
                  </a:lnTo>
                  <a:lnTo>
                    <a:pt x="627" y="381"/>
                  </a:lnTo>
                  <a:lnTo>
                    <a:pt x="627" y="382"/>
                  </a:lnTo>
                  <a:lnTo>
                    <a:pt x="627" y="381"/>
                  </a:lnTo>
                  <a:lnTo>
                    <a:pt x="627" y="382"/>
                  </a:lnTo>
                  <a:lnTo>
                    <a:pt x="626" y="382"/>
                  </a:lnTo>
                  <a:lnTo>
                    <a:pt x="627" y="383"/>
                  </a:lnTo>
                  <a:lnTo>
                    <a:pt x="627" y="384"/>
                  </a:lnTo>
                  <a:lnTo>
                    <a:pt x="626" y="384"/>
                  </a:lnTo>
                  <a:lnTo>
                    <a:pt x="626" y="385"/>
                  </a:lnTo>
                  <a:lnTo>
                    <a:pt x="626" y="387"/>
                  </a:lnTo>
                  <a:lnTo>
                    <a:pt x="626" y="389"/>
                  </a:lnTo>
                  <a:lnTo>
                    <a:pt x="627" y="389"/>
                  </a:lnTo>
                  <a:lnTo>
                    <a:pt x="627" y="390"/>
                  </a:lnTo>
                  <a:lnTo>
                    <a:pt x="627" y="392"/>
                  </a:lnTo>
                  <a:lnTo>
                    <a:pt x="628" y="392"/>
                  </a:lnTo>
                  <a:lnTo>
                    <a:pt x="628" y="393"/>
                  </a:lnTo>
                  <a:lnTo>
                    <a:pt x="630" y="393"/>
                  </a:lnTo>
                  <a:lnTo>
                    <a:pt x="628" y="393"/>
                  </a:lnTo>
                  <a:lnTo>
                    <a:pt x="628" y="394"/>
                  </a:lnTo>
                  <a:lnTo>
                    <a:pt x="628" y="395"/>
                  </a:lnTo>
                  <a:lnTo>
                    <a:pt x="628" y="398"/>
                  </a:lnTo>
                  <a:lnTo>
                    <a:pt x="630" y="399"/>
                  </a:lnTo>
                  <a:lnTo>
                    <a:pt x="631" y="400"/>
                  </a:lnTo>
                  <a:lnTo>
                    <a:pt x="631" y="401"/>
                  </a:lnTo>
                  <a:lnTo>
                    <a:pt x="631" y="402"/>
                  </a:lnTo>
                  <a:lnTo>
                    <a:pt x="631" y="404"/>
                  </a:lnTo>
                  <a:lnTo>
                    <a:pt x="632" y="407"/>
                  </a:lnTo>
                  <a:lnTo>
                    <a:pt x="634" y="409"/>
                  </a:lnTo>
                  <a:lnTo>
                    <a:pt x="634" y="410"/>
                  </a:lnTo>
                  <a:lnTo>
                    <a:pt x="636" y="410"/>
                  </a:lnTo>
                  <a:lnTo>
                    <a:pt x="636" y="411"/>
                  </a:lnTo>
                  <a:lnTo>
                    <a:pt x="636" y="412"/>
                  </a:lnTo>
                  <a:lnTo>
                    <a:pt x="637" y="412"/>
                  </a:lnTo>
                  <a:lnTo>
                    <a:pt x="637" y="413"/>
                  </a:lnTo>
                  <a:lnTo>
                    <a:pt x="637" y="416"/>
                  </a:lnTo>
                  <a:lnTo>
                    <a:pt x="638" y="418"/>
                  </a:lnTo>
                  <a:lnTo>
                    <a:pt x="639" y="418"/>
                  </a:lnTo>
                  <a:lnTo>
                    <a:pt x="641" y="419"/>
                  </a:lnTo>
                  <a:lnTo>
                    <a:pt x="641" y="421"/>
                  </a:lnTo>
                  <a:lnTo>
                    <a:pt x="641" y="422"/>
                  </a:lnTo>
                  <a:lnTo>
                    <a:pt x="641" y="424"/>
                  </a:lnTo>
                  <a:lnTo>
                    <a:pt x="639" y="424"/>
                  </a:lnTo>
                  <a:lnTo>
                    <a:pt x="638" y="426"/>
                  </a:lnTo>
                  <a:lnTo>
                    <a:pt x="637" y="426"/>
                  </a:lnTo>
                  <a:lnTo>
                    <a:pt x="636" y="427"/>
                  </a:lnTo>
                  <a:lnTo>
                    <a:pt x="636" y="428"/>
                  </a:lnTo>
                  <a:lnTo>
                    <a:pt x="636" y="429"/>
                  </a:lnTo>
                  <a:lnTo>
                    <a:pt x="637" y="430"/>
                  </a:lnTo>
                  <a:lnTo>
                    <a:pt x="637" y="433"/>
                  </a:lnTo>
                  <a:lnTo>
                    <a:pt x="638" y="435"/>
                  </a:lnTo>
                  <a:lnTo>
                    <a:pt x="637" y="435"/>
                  </a:lnTo>
                  <a:lnTo>
                    <a:pt x="637" y="436"/>
                  </a:lnTo>
                  <a:lnTo>
                    <a:pt x="638" y="436"/>
                  </a:lnTo>
                  <a:lnTo>
                    <a:pt x="638" y="438"/>
                  </a:lnTo>
                  <a:lnTo>
                    <a:pt x="637" y="438"/>
                  </a:lnTo>
                  <a:lnTo>
                    <a:pt x="638" y="439"/>
                  </a:lnTo>
                  <a:lnTo>
                    <a:pt x="637" y="439"/>
                  </a:lnTo>
                  <a:lnTo>
                    <a:pt x="637" y="440"/>
                  </a:lnTo>
                  <a:lnTo>
                    <a:pt x="637" y="439"/>
                  </a:lnTo>
                  <a:lnTo>
                    <a:pt x="636" y="439"/>
                  </a:lnTo>
                  <a:lnTo>
                    <a:pt x="636" y="440"/>
                  </a:lnTo>
                  <a:lnTo>
                    <a:pt x="637" y="440"/>
                  </a:lnTo>
                  <a:lnTo>
                    <a:pt x="636" y="442"/>
                  </a:lnTo>
                  <a:lnTo>
                    <a:pt x="637" y="442"/>
                  </a:lnTo>
                  <a:lnTo>
                    <a:pt x="637" y="444"/>
                  </a:lnTo>
                  <a:lnTo>
                    <a:pt x="637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7"/>
                  </a:lnTo>
                  <a:lnTo>
                    <a:pt x="639" y="449"/>
                  </a:lnTo>
                  <a:lnTo>
                    <a:pt x="638" y="449"/>
                  </a:lnTo>
                  <a:lnTo>
                    <a:pt x="637" y="449"/>
                  </a:lnTo>
                  <a:lnTo>
                    <a:pt x="637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9" y="452"/>
                  </a:lnTo>
                  <a:lnTo>
                    <a:pt x="641" y="453"/>
                  </a:lnTo>
                  <a:lnTo>
                    <a:pt x="641" y="455"/>
                  </a:lnTo>
                  <a:lnTo>
                    <a:pt x="639" y="455"/>
                  </a:lnTo>
                  <a:lnTo>
                    <a:pt x="639" y="456"/>
                  </a:lnTo>
                  <a:lnTo>
                    <a:pt x="639" y="457"/>
                  </a:lnTo>
                  <a:lnTo>
                    <a:pt x="639" y="458"/>
                  </a:lnTo>
                  <a:lnTo>
                    <a:pt x="639" y="461"/>
                  </a:lnTo>
                  <a:lnTo>
                    <a:pt x="639" y="462"/>
                  </a:lnTo>
                  <a:lnTo>
                    <a:pt x="641" y="463"/>
                  </a:lnTo>
                  <a:lnTo>
                    <a:pt x="641" y="464"/>
                  </a:lnTo>
                  <a:lnTo>
                    <a:pt x="643" y="464"/>
                  </a:lnTo>
                  <a:lnTo>
                    <a:pt x="643" y="466"/>
                  </a:lnTo>
                  <a:lnTo>
                    <a:pt x="643" y="467"/>
                  </a:lnTo>
                  <a:lnTo>
                    <a:pt x="643" y="469"/>
                  </a:lnTo>
                  <a:lnTo>
                    <a:pt x="644" y="469"/>
                  </a:lnTo>
                  <a:lnTo>
                    <a:pt x="643" y="469"/>
                  </a:lnTo>
                  <a:lnTo>
                    <a:pt x="644" y="470"/>
                  </a:lnTo>
                  <a:lnTo>
                    <a:pt x="644" y="472"/>
                  </a:lnTo>
                  <a:lnTo>
                    <a:pt x="644" y="473"/>
                  </a:lnTo>
                  <a:lnTo>
                    <a:pt x="645" y="473"/>
                  </a:lnTo>
                  <a:lnTo>
                    <a:pt x="645" y="474"/>
                  </a:lnTo>
                  <a:lnTo>
                    <a:pt x="645" y="475"/>
                  </a:lnTo>
                  <a:lnTo>
                    <a:pt x="647" y="475"/>
                  </a:lnTo>
                  <a:lnTo>
                    <a:pt x="645" y="475"/>
                  </a:lnTo>
                  <a:lnTo>
                    <a:pt x="645" y="478"/>
                  </a:lnTo>
                  <a:lnTo>
                    <a:pt x="647" y="479"/>
                  </a:lnTo>
                  <a:lnTo>
                    <a:pt x="648" y="480"/>
                  </a:lnTo>
                  <a:lnTo>
                    <a:pt x="648" y="481"/>
                  </a:lnTo>
                  <a:lnTo>
                    <a:pt x="649" y="481"/>
                  </a:lnTo>
                  <a:lnTo>
                    <a:pt x="649" y="483"/>
                  </a:lnTo>
                  <a:lnTo>
                    <a:pt x="649" y="484"/>
                  </a:lnTo>
                  <a:lnTo>
                    <a:pt x="650" y="484"/>
                  </a:lnTo>
                  <a:lnTo>
                    <a:pt x="650" y="485"/>
                  </a:lnTo>
                  <a:lnTo>
                    <a:pt x="649" y="485"/>
                  </a:lnTo>
                  <a:lnTo>
                    <a:pt x="649" y="487"/>
                  </a:lnTo>
                  <a:lnTo>
                    <a:pt x="648" y="487"/>
                  </a:lnTo>
                  <a:lnTo>
                    <a:pt x="648" y="485"/>
                  </a:lnTo>
                  <a:lnTo>
                    <a:pt x="647" y="487"/>
                  </a:lnTo>
                  <a:lnTo>
                    <a:pt x="647" y="489"/>
                  </a:lnTo>
                  <a:lnTo>
                    <a:pt x="647" y="490"/>
                  </a:lnTo>
                  <a:lnTo>
                    <a:pt x="648" y="490"/>
                  </a:lnTo>
                  <a:lnTo>
                    <a:pt x="648" y="491"/>
                  </a:lnTo>
                  <a:lnTo>
                    <a:pt x="649" y="492"/>
                  </a:lnTo>
                  <a:lnTo>
                    <a:pt x="648" y="493"/>
                  </a:lnTo>
                  <a:lnTo>
                    <a:pt x="649" y="493"/>
                  </a:lnTo>
                  <a:lnTo>
                    <a:pt x="649" y="496"/>
                  </a:lnTo>
                  <a:lnTo>
                    <a:pt x="649" y="497"/>
                  </a:lnTo>
                  <a:lnTo>
                    <a:pt x="650" y="500"/>
                  </a:lnTo>
                  <a:lnTo>
                    <a:pt x="650" y="501"/>
                  </a:lnTo>
                  <a:lnTo>
                    <a:pt x="650" y="502"/>
                  </a:lnTo>
                  <a:lnTo>
                    <a:pt x="653" y="502"/>
                  </a:lnTo>
                  <a:lnTo>
                    <a:pt x="653" y="504"/>
                  </a:lnTo>
                  <a:lnTo>
                    <a:pt x="654" y="504"/>
                  </a:lnTo>
                  <a:lnTo>
                    <a:pt x="656" y="504"/>
                  </a:lnTo>
                  <a:lnTo>
                    <a:pt x="658" y="506"/>
                  </a:lnTo>
                  <a:lnTo>
                    <a:pt x="658" y="507"/>
                  </a:lnTo>
                  <a:lnTo>
                    <a:pt x="659" y="507"/>
                  </a:lnTo>
                  <a:lnTo>
                    <a:pt x="658" y="507"/>
                  </a:lnTo>
                  <a:lnTo>
                    <a:pt x="658" y="508"/>
                  </a:lnTo>
                  <a:lnTo>
                    <a:pt x="656" y="508"/>
                  </a:lnTo>
                  <a:lnTo>
                    <a:pt x="658" y="508"/>
                  </a:lnTo>
                  <a:lnTo>
                    <a:pt x="656" y="508"/>
                  </a:lnTo>
                  <a:lnTo>
                    <a:pt x="656" y="509"/>
                  </a:lnTo>
                  <a:lnTo>
                    <a:pt x="658" y="509"/>
                  </a:lnTo>
                  <a:lnTo>
                    <a:pt x="656" y="509"/>
                  </a:lnTo>
                  <a:lnTo>
                    <a:pt x="658" y="509"/>
                  </a:lnTo>
                  <a:lnTo>
                    <a:pt x="659" y="510"/>
                  </a:lnTo>
                  <a:lnTo>
                    <a:pt x="659" y="512"/>
                  </a:lnTo>
                  <a:lnTo>
                    <a:pt x="661" y="512"/>
                  </a:lnTo>
                  <a:lnTo>
                    <a:pt x="662" y="512"/>
                  </a:lnTo>
                  <a:lnTo>
                    <a:pt x="662" y="514"/>
                  </a:lnTo>
                  <a:lnTo>
                    <a:pt x="662" y="515"/>
                  </a:lnTo>
                  <a:lnTo>
                    <a:pt x="661" y="515"/>
                  </a:lnTo>
                  <a:lnTo>
                    <a:pt x="662" y="516"/>
                  </a:lnTo>
                  <a:lnTo>
                    <a:pt x="662" y="515"/>
                  </a:lnTo>
                  <a:lnTo>
                    <a:pt x="662" y="516"/>
                  </a:lnTo>
                  <a:lnTo>
                    <a:pt x="664" y="516"/>
                  </a:lnTo>
                  <a:lnTo>
                    <a:pt x="664" y="518"/>
                  </a:lnTo>
                  <a:lnTo>
                    <a:pt x="665" y="518"/>
                  </a:lnTo>
                  <a:lnTo>
                    <a:pt x="665" y="519"/>
                  </a:lnTo>
                  <a:lnTo>
                    <a:pt x="664" y="520"/>
                  </a:lnTo>
                  <a:lnTo>
                    <a:pt x="664" y="523"/>
                  </a:lnTo>
                  <a:lnTo>
                    <a:pt x="665" y="524"/>
                  </a:lnTo>
                  <a:lnTo>
                    <a:pt x="665" y="525"/>
                  </a:lnTo>
                  <a:lnTo>
                    <a:pt x="665" y="526"/>
                  </a:lnTo>
                  <a:lnTo>
                    <a:pt x="666" y="526"/>
                  </a:lnTo>
                  <a:lnTo>
                    <a:pt x="667" y="526"/>
                  </a:lnTo>
                  <a:lnTo>
                    <a:pt x="671" y="526"/>
                  </a:lnTo>
                  <a:lnTo>
                    <a:pt x="673" y="527"/>
                  </a:lnTo>
                  <a:lnTo>
                    <a:pt x="674" y="527"/>
                  </a:lnTo>
                  <a:lnTo>
                    <a:pt x="674" y="529"/>
                  </a:lnTo>
                  <a:lnTo>
                    <a:pt x="676" y="529"/>
                  </a:lnTo>
                  <a:lnTo>
                    <a:pt x="676" y="531"/>
                  </a:lnTo>
                  <a:lnTo>
                    <a:pt x="674" y="531"/>
                  </a:lnTo>
                  <a:lnTo>
                    <a:pt x="674" y="532"/>
                  </a:lnTo>
                  <a:lnTo>
                    <a:pt x="676" y="532"/>
                  </a:lnTo>
                  <a:lnTo>
                    <a:pt x="676" y="533"/>
                  </a:lnTo>
                  <a:lnTo>
                    <a:pt x="674" y="533"/>
                  </a:lnTo>
                  <a:lnTo>
                    <a:pt x="673" y="533"/>
                  </a:lnTo>
                  <a:lnTo>
                    <a:pt x="672" y="533"/>
                  </a:lnTo>
                  <a:lnTo>
                    <a:pt x="671" y="533"/>
                  </a:lnTo>
                  <a:lnTo>
                    <a:pt x="670" y="533"/>
                  </a:lnTo>
                  <a:lnTo>
                    <a:pt x="667" y="533"/>
                  </a:lnTo>
                  <a:lnTo>
                    <a:pt x="666" y="533"/>
                  </a:lnTo>
                  <a:lnTo>
                    <a:pt x="665" y="533"/>
                  </a:lnTo>
                  <a:lnTo>
                    <a:pt x="665" y="535"/>
                  </a:lnTo>
                  <a:lnTo>
                    <a:pt x="665" y="536"/>
                  </a:lnTo>
                  <a:lnTo>
                    <a:pt x="666" y="536"/>
                  </a:lnTo>
                  <a:lnTo>
                    <a:pt x="667" y="536"/>
                  </a:lnTo>
                  <a:lnTo>
                    <a:pt x="670" y="536"/>
                  </a:lnTo>
                  <a:lnTo>
                    <a:pt x="671" y="536"/>
                  </a:lnTo>
                  <a:lnTo>
                    <a:pt x="671" y="537"/>
                  </a:lnTo>
                  <a:lnTo>
                    <a:pt x="672" y="537"/>
                  </a:lnTo>
                  <a:lnTo>
                    <a:pt x="673" y="537"/>
                  </a:lnTo>
                  <a:lnTo>
                    <a:pt x="674" y="538"/>
                  </a:lnTo>
                  <a:lnTo>
                    <a:pt x="674" y="541"/>
                  </a:lnTo>
                  <a:lnTo>
                    <a:pt x="676" y="541"/>
                  </a:lnTo>
                  <a:lnTo>
                    <a:pt x="677" y="541"/>
                  </a:lnTo>
                  <a:lnTo>
                    <a:pt x="677" y="542"/>
                  </a:lnTo>
                  <a:lnTo>
                    <a:pt x="679" y="542"/>
                  </a:lnTo>
                  <a:lnTo>
                    <a:pt x="679" y="543"/>
                  </a:lnTo>
                  <a:lnTo>
                    <a:pt x="677" y="544"/>
                  </a:lnTo>
                  <a:lnTo>
                    <a:pt x="677" y="546"/>
                  </a:lnTo>
                  <a:lnTo>
                    <a:pt x="677" y="547"/>
                  </a:lnTo>
                  <a:lnTo>
                    <a:pt x="676" y="546"/>
                  </a:lnTo>
                  <a:lnTo>
                    <a:pt x="676" y="547"/>
                  </a:lnTo>
                  <a:lnTo>
                    <a:pt x="674" y="547"/>
                  </a:lnTo>
                  <a:lnTo>
                    <a:pt x="674" y="549"/>
                  </a:lnTo>
                  <a:lnTo>
                    <a:pt x="674" y="550"/>
                  </a:lnTo>
                  <a:lnTo>
                    <a:pt x="676" y="550"/>
                  </a:lnTo>
                  <a:lnTo>
                    <a:pt x="676" y="552"/>
                  </a:lnTo>
                  <a:lnTo>
                    <a:pt x="676" y="553"/>
                  </a:lnTo>
                  <a:lnTo>
                    <a:pt x="677" y="553"/>
                  </a:lnTo>
                  <a:lnTo>
                    <a:pt x="679" y="553"/>
                  </a:lnTo>
                  <a:lnTo>
                    <a:pt x="679" y="554"/>
                  </a:lnTo>
                  <a:lnTo>
                    <a:pt x="679" y="555"/>
                  </a:lnTo>
                  <a:lnTo>
                    <a:pt x="679" y="558"/>
                  </a:lnTo>
                  <a:lnTo>
                    <a:pt x="677" y="558"/>
                  </a:lnTo>
                  <a:lnTo>
                    <a:pt x="676" y="558"/>
                  </a:lnTo>
                  <a:lnTo>
                    <a:pt x="677" y="558"/>
                  </a:lnTo>
                  <a:lnTo>
                    <a:pt x="677" y="559"/>
                  </a:lnTo>
                  <a:lnTo>
                    <a:pt x="679" y="559"/>
                  </a:lnTo>
                  <a:lnTo>
                    <a:pt x="679" y="560"/>
                  </a:lnTo>
                  <a:lnTo>
                    <a:pt x="681" y="560"/>
                  </a:lnTo>
                  <a:lnTo>
                    <a:pt x="681" y="561"/>
                  </a:lnTo>
                  <a:lnTo>
                    <a:pt x="682" y="564"/>
                  </a:lnTo>
                  <a:lnTo>
                    <a:pt x="683" y="564"/>
                  </a:lnTo>
                  <a:lnTo>
                    <a:pt x="683" y="565"/>
                  </a:lnTo>
                  <a:lnTo>
                    <a:pt x="683" y="567"/>
                  </a:lnTo>
                  <a:lnTo>
                    <a:pt x="683" y="569"/>
                  </a:lnTo>
                  <a:lnTo>
                    <a:pt x="682" y="569"/>
                  </a:lnTo>
                  <a:lnTo>
                    <a:pt x="681" y="570"/>
                  </a:lnTo>
                  <a:lnTo>
                    <a:pt x="682" y="570"/>
                  </a:lnTo>
                  <a:lnTo>
                    <a:pt x="682" y="571"/>
                  </a:lnTo>
                  <a:lnTo>
                    <a:pt x="683" y="572"/>
                  </a:lnTo>
                  <a:lnTo>
                    <a:pt x="682" y="572"/>
                  </a:lnTo>
                  <a:lnTo>
                    <a:pt x="682" y="574"/>
                  </a:lnTo>
                  <a:lnTo>
                    <a:pt x="683" y="574"/>
                  </a:lnTo>
                  <a:lnTo>
                    <a:pt x="684" y="574"/>
                  </a:lnTo>
                  <a:lnTo>
                    <a:pt x="684" y="576"/>
                  </a:lnTo>
                  <a:lnTo>
                    <a:pt x="684" y="577"/>
                  </a:lnTo>
                  <a:lnTo>
                    <a:pt x="683" y="576"/>
                  </a:lnTo>
                  <a:lnTo>
                    <a:pt x="683" y="577"/>
                  </a:lnTo>
                  <a:lnTo>
                    <a:pt x="683" y="578"/>
                  </a:lnTo>
                  <a:lnTo>
                    <a:pt x="683" y="580"/>
                  </a:lnTo>
                  <a:lnTo>
                    <a:pt x="682" y="580"/>
                  </a:lnTo>
                  <a:lnTo>
                    <a:pt x="681" y="580"/>
                  </a:lnTo>
                  <a:lnTo>
                    <a:pt x="681" y="581"/>
                  </a:lnTo>
                  <a:lnTo>
                    <a:pt x="682" y="581"/>
                  </a:lnTo>
                  <a:lnTo>
                    <a:pt x="682" y="582"/>
                  </a:lnTo>
                  <a:lnTo>
                    <a:pt x="682" y="584"/>
                  </a:lnTo>
                  <a:lnTo>
                    <a:pt x="682" y="586"/>
                  </a:lnTo>
                  <a:lnTo>
                    <a:pt x="682" y="587"/>
                  </a:lnTo>
                  <a:lnTo>
                    <a:pt x="682" y="588"/>
                  </a:lnTo>
                  <a:lnTo>
                    <a:pt x="682" y="589"/>
                  </a:lnTo>
                  <a:lnTo>
                    <a:pt x="683" y="589"/>
                  </a:lnTo>
                  <a:lnTo>
                    <a:pt x="684" y="589"/>
                  </a:lnTo>
                  <a:lnTo>
                    <a:pt x="684" y="590"/>
                  </a:lnTo>
                  <a:lnTo>
                    <a:pt x="685" y="590"/>
                  </a:lnTo>
                  <a:lnTo>
                    <a:pt x="685" y="594"/>
                  </a:lnTo>
                  <a:lnTo>
                    <a:pt x="688" y="594"/>
                  </a:lnTo>
                  <a:lnTo>
                    <a:pt x="688" y="595"/>
                  </a:lnTo>
                  <a:lnTo>
                    <a:pt x="685" y="595"/>
                  </a:lnTo>
                  <a:lnTo>
                    <a:pt x="685" y="597"/>
                  </a:lnTo>
                  <a:lnTo>
                    <a:pt x="684" y="597"/>
                  </a:lnTo>
                  <a:lnTo>
                    <a:pt x="684" y="598"/>
                  </a:lnTo>
                  <a:lnTo>
                    <a:pt x="684" y="599"/>
                  </a:lnTo>
                  <a:lnTo>
                    <a:pt x="685" y="600"/>
                  </a:lnTo>
                  <a:lnTo>
                    <a:pt x="688" y="603"/>
                  </a:lnTo>
                  <a:lnTo>
                    <a:pt x="688" y="604"/>
                  </a:lnTo>
                  <a:lnTo>
                    <a:pt x="685" y="605"/>
                  </a:lnTo>
                  <a:lnTo>
                    <a:pt x="684" y="606"/>
                  </a:lnTo>
                  <a:lnTo>
                    <a:pt x="683" y="606"/>
                  </a:lnTo>
                  <a:lnTo>
                    <a:pt x="683" y="607"/>
                  </a:lnTo>
                  <a:lnTo>
                    <a:pt x="683" y="609"/>
                  </a:lnTo>
                  <a:lnTo>
                    <a:pt x="683" y="611"/>
                  </a:lnTo>
                  <a:lnTo>
                    <a:pt x="684" y="611"/>
                  </a:lnTo>
                  <a:lnTo>
                    <a:pt x="683" y="612"/>
                  </a:lnTo>
                  <a:lnTo>
                    <a:pt x="679" y="612"/>
                  </a:lnTo>
                  <a:lnTo>
                    <a:pt x="681" y="612"/>
                  </a:lnTo>
                  <a:lnTo>
                    <a:pt x="681" y="614"/>
                  </a:lnTo>
                  <a:lnTo>
                    <a:pt x="679" y="614"/>
                  </a:lnTo>
                  <a:lnTo>
                    <a:pt x="679" y="615"/>
                  </a:lnTo>
                  <a:lnTo>
                    <a:pt x="681" y="615"/>
                  </a:lnTo>
                  <a:lnTo>
                    <a:pt x="681" y="616"/>
                  </a:lnTo>
                  <a:lnTo>
                    <a:pt x="682" y="616"/>
                  </a:lnTo>
                  <a:lnTo>
                    <a:pt x="682" y="617"/>
                  </a:lnTo>
                  <a:lnTo>
                    <a:pt x="682" y="618"/>
                  </a:lnTo>
                  <a:lnTo>
                    <a:pt x="683" y="618"/>
                  </a:lnTo>
                  <a:lnTo>
                    <a:pt x="683" y="621"/>
                  </a:lnTo>
                  <a:lnTo>
                    <a:pt x="683" y="622"/>
                  </a:lnTo>
                  <a:lnTo>
                    <a:pt x="683" y="623"/>
                  </a:lnTo>
                  <a:lnTo>
                    <a:pt x="684" y="623"/>
                  </a:lnTo>
                  <a:lnTo>
                    <a:pt x="684" y="624"/>
                  </a:lnTo>
                  <a:lnTo>
                    <a:pt x="684" y="626"/>
                  </a:lnTo>
                  <a:lnTo>
                    <a:pt x="688" y="627"/>
                  </a:lnTo>
                  <a:lnTo>
                    <a:pt x="689" y="627"/>
                  </a:lnTo>
                  <a:lnTo>
                    <a:pt x="689" y="629"/>
                  </a:lnTo>
                  <a:lnTo>
                    <a:pt x="690" y="629"/>
                  </a:lnTo>
                  <a:lnTo>
                    <a:pt x="690" y="631"/>
                  </a:lnTo>
                  <a:lnTo>
                    <a:pt x="691" y="631"/>
                  </a:lnTo>
                  <a:lnTo>
                    <a:pt x="691" y="632"/>
                  </a:lnTo>
                  <a:lnTo>
                    <a:pt x="691" y="633"/>
                  </a:lnTo>
                  <a:lnTo>
                    <a:pt x="693" y="633"/>
                  </a:lnTo>
                  <a:lnTo>
                    <a:pt x="693" y="634"/>
                  </a:lnTo>
                  <a:lnTo>
                    <a:pt x="694" y="634"/>
                  </a:lnTo>
                  <a:lnTo>
                    <a:pt x="694" y="635"/>
                  </a:lnTo>
                  <a:lnTo>
                    <a:pt x="696" y="635"/>
                  </a:lnTo>
                  <a:lnTo>
                    <a:pt x="698" y="635"/>
                  </a:lnTo>
                  <a:lnTo>
                    <a:pt x="698" y="634"/>
                  </a:lnTo>
                  <a:lnTo>
                    <a:pt x="699" y="633"/>
                  </a:lnTo>
                  <a:lnTo>
                    <a:pt x="700" y="634"/>
                  </a:lnTo>
                  <a:lnTo>
                    <a:pt x="701" y="634"/>
                  </a:lnTo>
                  <a:lnTo>
                    <a:pt x="701" y="633"/>
                  </a:lnTo>
                  <a:lnTo>
                    <a:pt x="702" y="633"/>
                  </a:lnTo>
                  <a:lnTo>
                    <a:pt x="704" y="633"/>
                  </a:lnTo>
                  <a:lnTo>
                    <a:pt x="704" y="634"/>
                  </a:lnTo>
                  <a:lnTo>
                    <a:pt x="706" y="634"/>
                  </a:lnTo>
                  <a:lnTo>
                    <a:pt x="706" y="635"/>
                  </a:lnTo>
                  <a:lnTo>
                    <a:pt x="707" y="638"/>
                  </a:lnTo>
                  <a:lnTo>
                    <a:pt x="708" y="639"/>
                  </a:lnTo>
                  <a:lnTo>
                    <a:pt x="708" y="640"/>
                  </a:lnTo>
                  <a:lnTo>
                    <a:pt x="707" y="640"/>
                  </a:lnTo>
                  <a:lnTo>
                    <a:pt x="707" y="641"/>
                  </a:lnTo>
                  <a:lnTo>
                    <a:pt x="708" y="643"/>
                  </a:lnTo>
                  <a:lnTo>
                    <a:pt x="710" y="643"/>
                  </a:lnTo>
                  <a:lnTo>
                    <a:pt x="710" y="644"/>
                  </a:lnTo>
                  <a:lnTo>
                    <a:pt x="710" y="645"/>
                  </a:lnTo>
                  <a:lnTo>
                    <a:pt x="711" y="648"/>
                  </a:lnTo>
                  <a:lnTo>
                    <a:pt x="711" y="649"/>
                  </a:lnTo>
                  <a:lnTo>
                    <a:pt x="710" y="649"/>
                  </a:lnTo>
                  <a:lnTo>
                    <a:pt x="711" y="650"/>
                  </a:lnTo>
                  <a:lnTo>
                    <a:pt x="712" y="650"/>
                  </a:lnTo>
                  <a:lnTo>
                    <a:pt x="712" y="651"/>
                  </a:lnTo>
                  <a:lnTo>
                    <a:pt x="714" y="651"/>
                  </a:lnTo>
                  <a:lnTo>
                    <a:pt x="716" y="651"/>
                  </a:lnTo>
                  <a:lnTo>
                    <a:pt x="716" y="652"/>
                  </a:lnTo>
                  <a:lnTo>
                    <a:pt x="717" y="652"/>
                  </a:lnTo>
                  <a:lnTo>
                    <a:pt x="718" y="654"/>
                  </a:lnTo>
                  <a:lnTo>
                    <a:pt x="719" y="654"/>
                  </a:lnTo>
                  <a:lnTo>
                    <a:pt x="719" y="656"/>
                  </a:lnTo>
                  <a:lnTo>
                    <a:pt x="721" y="656"/>
                  </a:lnTo>
                  <a:lnTo>
                    <a:pt x="725" y="657"/>
                  </a:lnTo>
                  <a:lnTo>
                    <a:pt x="728" y="657"/>
                  </a:lnTo>
                  <a:lnTo>
                    <a:pt x="730" y="657"/>
                  </a:lnTo>
                  <a:lnTo>
                    <a:pt x="734" y="657"/>
                  </a:lnTo>
                  <a:lnTo>
                    <a:pt x="736" y="657"/>
                  </a:lnTo>
                  <a:lnTo>
                    <a:pt x="739" y="657"/>
                  </a:lnTo>
                  <a:lnTo>
                    <a:pt x="742" y="657"/>
                  </a:lnTo>
                  <a:lnTo>
                    <a:pt x="745" y="657"/>
                  </a:lnTo>
                  <a:lnTo>
                    <a:pt x="746" y="657"/>
                  </a:lnTo>
                  <a:lnTo>
                    <a:pt x="747" y="657"/>
                  </a:lnTo>
                  <a:lnTo>
                    <a:pt x="751" y="658"/>
                  </a:lnTo>
                  <a:lnTo>
                    <a:pt x="753" y="658"/>
                  </a:lnTo>
                  <a:lnTo>
                    <a:pt x="756" y="658"/>
                  </a:lnTo>
                  <a:lnTo>
                    <a:pt x="759" y="660"/>
                  </a:lnTo>
                  <a:lnTo>
                    <a:pt x="762" y="660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5" y="661"/>
                  </a:lnTo>
                  <a:lnTo>
                    <a:pt x="768" y="661"/>
                  </a:lnTo>
                  <a:lnTo>
                    <a:pt x="768" y="662"/>
                  </a:lnTo>
                  <a:lnTo>
                    <a:pt x="768" y="661"/>
                  </a:lnTo>
                  <a:lnTo>
                    <a:pt x="765" y="662"/>
                  </a:lnTo>
                  <a:lnTo>
                    <a:pt x="764" y="661"/>
                  </a:lnTo>
                  <a:lnTo>
                    <a:pt x="763" y="661"/>
                  </a:lnTo>
                  <a:lnTo>
                    <a:pt x="762" y="661"/>
                  </a:lnTo>
                  <a:lnTo>
                    <a:pt x="761" y="661"/>
                  </a:lnTo>
                  <a:lnTo>
                    <a:pt x="759" y="660"/>
                  </a:lnTo>
                  <a:lnTo>
                    <a:pt x="757" y="660"/>
                  </a:lnTo>
                  <a:lnTo>
                    <a:pt x="756" y="660"/>
                  </a:lnTo>
                  <a:lnTo>
                    <a:pt x="755" y="660"/>
                  </a:lnTo>
                  <a:lnTo>
                    <a:pt x="755" y="661"/>
                  </a:lnTo>
                  <a:lnTo>
                    <a:pt x="755" y="662"/>
                  </a:lnTo>
                  <a:lnTo>
                    <a:pt x="755" y="664"/>
                  </a:lnTo>
                  <a:lnTo>
                    <a:pt x="753" y="664"/>
                  </a:lnTo>
                  <a:lnTo>
                    <a:pt x="753" y="666"/>
                  </a:lnTo>
                  <a:lnTo>
                    <a:pt x="752" y="666"/>
                  </a:lnTo>
                  <a:lnTo>
                    <a:pt x="752" y="664"/>
                  </a:lnTo>
                  <a:lnTo>
                    <a:pt x="751" y="664"/>
                  </a:lnTo>
                  <a:lnTo>
                    <a:pt x="751" y="666"/>
                  </a:lnTo>
                  <a:lnTo>
                    <a:pt x="750" y="666"/>
                  </a:lnTo>
                  <a:lnTo>
                    <a:pt x="747" y="666"/>
                  </a:lnTo>
                  <a:lnTo>
                    <a:pt x="747" y="667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68"/>
                  </a:lnTo>
                  <a:lnTo>
                    <a:pt x="745" y="667"/>
                  </a:lnTo>
                  <a:lnTo>
                    <a:pt x="744" y="667"/>
                  </a:lnTo>
                  <a:lnTo>
                    <a:pt x="744" y="668"/>
                  </a:lnTo>
                  <a:lnTo>
                    <a:pt x="742" y="668"/>
                  </a:lnTo>
                  <a:lnTo>
                    <a:pt x="741" y="668"/>
                  </a:lnTo>
                  <a:lnTo>
                    <a:pt x="739" y="668"/>
                  </a:lnTo>
                  <a:lnTo>
                    <a:pt x="741" y="668"/>
                  </a:lnTo>
                  <a:lnTo>
                    <a:pt x="741" y="669"/>
                  </a:lnTo>
                  <a:lnTo>
                    <a:pt x="742" y="669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2" y="671"/>
                  </a:lnTo>
                  <a:lnTo>
                    <a:pt x="742" y="672"/>
                  </a:lnTo>
                  <a:lnTo>
                    <a:pt x="742" y="674"/>
                  </a:lnTo>
                  <a:lnTo>
                    <a:pt x="742" y="675"/>
                  </a:lnTo>
                  <a:lnTo>
                    <a:pt x="742" y="677"/>
                  </a:lnTo>
                  <a:lnTo>
                    <a:pt x="744" y="678"/>
                  </a:lnTo>
                  <a:lnTo>
                    <a:pt x="744" y="679"/>
                  </a:lnTo>
                  <a:lnTo>
                    <a:pt x="745" y="679"/>
                  </a:lnTo>
                  <a:lnTo>
                    <a:pt x="745" y="680"/>
                  </a:lnTo>
                  <a:lnTo>
                    <a:pt x="746" y="683"/>
                  </a:lnTo>
                  <a:lnTo>
                    <a:pt x="746" y="684"/>
                  </a:lnTo>
                  <a:lnTo>
                    <a:pt x="746" y="685"/>
                  </a:lnTo>
                  <a:lnTo>
                    <a:pt x="745" y="686"/>
                  </a:lnTo>
                  <a:lnTo>
                    <a:pt x="744" y="686"/>
                  </a:lnTo>
                  <a:lnTo>
                    <a:pt x="742" y="686"/>
                  </a:lnTo>
                  <a:lnTo>
                    <a:pt x="741" y="685"/>
                  </a:lnTo>
                  <a:lnTo>
                    <a:pt x="739" y="685"/>
                  </a:lnTo>
                  <a:lnTo>
                    <a:pt x="738" y="685"/>
                  </a:lnTo>
                  <a:lnTo>
                    <a:pt x="736" y="685"/>
                  </a:lnTo>
                  <a:lnTo>
                    <a:pt x="735" y="685"/>
                  </a:lnTo>
                  <a:lnTo>
                    <a:pt x="735" y="684"/>
                  </a:lnTo>
                  <a:lnTo>
                    <a:pt x="734" y="684"/>
                  </a:lnTo>
                  <a:lnTo>
                    <a:pt x="733" y="684"/>
                  </a:lnTo>
                  <a:lnTo>
                    <a:pt x="730" y="683"/>
                  </a:lnTo>
                  <a:lnTo>
                    <a:pt x="729" y="683"/>
                  </a:lnTo>
                  <a:lnTo>
                    <a:pt x="728" y="683"/>
                  </a:lnTo>
                  <a:lnTo>
                    <a:pt x="728" y="680"/>
                  </a:lnTo>
                  <a:lnTo>
                    <a:pt x="727" y="680"/>
                  </a:lnTo>
                  <a:lnTo>
                    <a:pt x="727" y="679"/>
                  </a:lnTo>
                  <a:lnTo>
                    <a:pt x="725" y="679"/>
                  </a:lnTo>
                  <a:lnTo>
                    <a:pt x="725" y="678"/>
                  </a:lnTo>
                  <a:lnTo>
                    <a:pt x="725" y="677"/>
                  </a:lnTo>
                  <a:lnTo>
                    <a:pt x="727" y="677"/>
                  </a:lnTo>
                  <a:lnTo>
                    <a:pt x="728" y="677"/>
                  </a:lnTo>
                  <a:lnTo>
                    <a:pt x="729" y="678"/>
                  </a:lnTo>
                  <a:lnTo>
                    <a:pt x="729" y="679"/>
                  </a:lnTo>
                  <a:lnTo>
                    <a:pt x="729" y="678"/>
                  </a:lnTo>
                  <a:lnTo>
                    <a:pt x="729" y="679"/>
                  </a:lnTo>
                  <a:lnTo>
                    <a:pt x="728" y="679"/>
                  </a:lnTo>
                  <a:lnTo>
                    <a:pt x="729" y="679"/>
                  </a:lnTo>
                  <a:lnTo>
                    <a:pt x="730" y="679"/>
                  </a:lnTo>
                  <a:lnTo>
                    <a:pt x="730" y="678"/>
                  </a:lnTo>
                  <a:lnTo>
                    <a:pt x="729" y="677"/>
                  </a:lnTo>
                  <a:lnTo>
                    <a:pt x="730" y="677"/>
                  </a:lnTo>
                  <a:lnTo>
                    <a:pt x="733" y="677"/>
                  </a:lnTo>
                  <a:lnTo>
                    <a:pt x="733" y="678"/>
                  </a:lnTo>
                  <a:lnTo>
                    <a:pt x="734" y="678"/>
                  </a:lnTo>
                  <a:lnTo>
                    <a:pt x="734" y="679"/>
                  </a:lnTo>
                  <a:lnTo>
                    <a:pt x="734" y="680"/>
                  </a:lnTo>
                  <a:lnTo>
                    <a:pt x="733" y="680"/>
                  </a:lnTo>
                  <a:lnTo>
                    <a:pt x="733" y="683"/>
                  </a:lnTo>
                  <a:lnTo>
                    <a:pt x="733" y="680"/>
                  </a:lnTo>
                  <a:lnTo>
                    <a:pt x="734" y="680"/>
                  </a:lnTo>
                  <a:lnTo>
                    <a:pt x="735" y="679"/>
                  </a:lnTo>
                  <a:lnTo>
                    <a:pt x="734" y="679"/>
                  </a:lnTo>
                  <a:lnTo>
                    <a:pt x="734" y="678"/>
                  </a:lnTo>
                  <a:lnTo>
                    <a:pt x="733" y="677"/>
                  </a:lnTo>
                  <a:lnTo>
                    <a:pt x="733" y="675"/>
                  </a:lnTo>
                  <a:lnTo>
                    <a:pt x="734" y="675"/>
                  </a:lnTo>
                  <a:lnTo>
                    <a:pt x="735" y="675"/>
                  </a:lnTo>
                  <a:lnTo>
                    <a:pt x="736" y="675"/>
                  </a:lnTo>
                  <a:lnTo>
                    <a:pt x="736" y="674"/>
                  </a:lnTo>
                  <a:lnTo>
                    <a:pt x="738" y="672"/>
                  </a:lnTo>
                  <a:lnTo>
                    <a:pt x="736" y="672"/>
                  </a:lnTo>
                  <a:lnTo>
                    <a:pt x="738" y="671"/>
                  </a:lnTo>
                  <a:lnTo>
                    <a:pt x="738" y="669"/>
                  </a:lnTo>
                  <a:lnTo>
                    <a:pt x="736" y="669"/>
                  </a:lnTo>
                  <a:lnTo>
                    <a:pt x="735" y="669"/>
                  </a:lnTo>
                  <a:lnTo>
                    <a:pt x="734" y="669"/>
                  </a:lnTo>
                  <a:lnTo>
                    <a:pt x="734" y="668"/>
                  </a:lnTo>
                  <a:lnTo>
                    <a:pt x="734" y="669"/>
                  </a:lnTo>
                  <a:lnTo>
                    <a:pt x="733" y="669"/>
                  </a:lnTo>
                  <a:lnTo>
                    <a:pt x="733" y="671"/>
                  </a:lnTo>
                  <a:lnTo>
                    <a:pt x="730" y="671"/>
                  </a:lnTo>
                  <a:lnTo>
                    <a:pt x="730" y="672"/>
                  </a:lnTo>
                  <a:lnTo>
                    <a:pt x="729" y="672"/>
                  </a:lnTo>
                  <a:lnTo>
                    <a:pt x="728" y="674"/>
                  </a:lnTo>
                  <a:lnTo>
                    <a:pt x="728" y="675"/>
                  </a:lnTo>
                  <a:lnTo>
                    <a:pt x="728" y="674"/>
                  </a:lnTo>
                  <a:lnTo>
                    <a:pt x="728" y="675"/>
                  </a:lnTo>
                  <a:lnTo>
                    <a:pt x="727" y="675"/>
                  </a:lnTo>
                  <a:lnTo>
                    <a:pt x="727" y="674"/>
                  </a:lnTo>
                  <a:lnTo>
                    <a:pt x="725" y="674"/>
                  </a:lnTo>
                  <a:lnTo>
                    <a:pt x="724" y="672"/>
                  </a:lnTo>
                  <a:lnTo>
                    <a:pt x="724" y="674"/>
                  </a:lnTo>
                  <a:lnTo>
                    <a:pt x="725" y="674"/>
                  </a:lnTo>
                  <a:lnTo>
                    <a:pt x="724" y="674"/>
                  </a:lnTo>
                  <a:lnTo>
                    <a:pt x="723" y="674"/>
                  </a:lnTo>
                  <a:lnTo>
                    <a:pt x="721" y="674"/>
                  </a:lnTo>
                  <a:lnTo>
                    <a:pt x="723" y="674"/>
                  </a:lnTo>
                  <a:lnTo>
                    <a:pt x="724" y="674"/>
                  </a:lnTo>
                  <a:lnTo>
                    <a:pt x="725" y="675"/>
                  </a:lnTo>
                  <a:lnTo>
                    <a:pt x="727" y="675"/>
                  </a:lnTo>
                  <a:lnTo>
                    <a:pt x="725" y="675"/>
                  </a:lnTo>
                  <a:lnTo>
                    <a:pt x="724" y="675"/>
                  </a:lnTo>
                  <a:lnTo>
                    <a:pt x="725" y="675"/>
                  </a:lnTo>
                  <a:lnTo>
                    <a:pt x="725" y="677"/>
                  </a:lnTo>
                  <a:lnTo>
                    <a:pt x="724" y="675"/>
                  </a:lnTo>
                  <a:lnTo>
                    <a:pt x="723" y="675"/>
                  </a:lnTo>
                  <a:lnTo>
                    <a:pt x="724" y="675"/>
                  </a:lnTo>
                  <a:lnTo>
                    <a:pt x="724" y="677"/>
                  </a:lnTo>
                  <a:lnTo>
                    <a:pt x="723" y="675"/>
                  </a:lnTo>
                  <a:lnTo>
                    <a:pt x="723" y="677"/>
                  </a:lnTo>
                  <a:lnTo>
                    <a:pt x="724" y="677"/>
                  </a:lnTo>
                  <a:lnTo>
                    <a:pt x="723" y="677"/>
                  </a:lnTo>
                  <a:lnTo>
                    <a:pt x="724" y="677"/>
                  </a:lnTo>
                  <a:lnTo>
                    <a:pt x="724" y="678"/>
                  </a:lnTo>
                  <a:lnTo>
                    <a:pt x="723" y="678"/>
                  </a:lnTo>
                  <a:lnTo>
                    <a:pt x="724" y="678"/>
                  </a:lnTo>
                  <a:lnTo>
                    <a:pt x="724" y="679"/>
                  </a:lnTo>
                  <a:lnTo>
                    <a:pt x="725" y="679"/>
                  </a:lnTo>
                  <a:lnTo>
                    <a:pt x="727" y="680"/>
                  </a:lnTo>
                  <a:lnTo>
                    <a:pt x="725" y="680"/>
                  </a:lnTo>
                  <a:lnTo>
                    <a:pt x="724" y="680"/>
                  </a:lnTo>
                  <a:lnTo>
                    <a:pt x="723" y="679"/>
                  </a:lnTo>
                  <a:lnTo>
                    <a:pt x="721" y="679"/>
                  </a:lnTo>
                  <a:lnTo>
                    <a:pt x="721" y="678"/>
                  </a:lnTo>
                  <a:lnTo>
                    <a:pt x="721" y="679"/>
                  </a:lnTo>
                  <a:lnTo>
                    <a:pt x="721" y="678"/>
                  </a:lnTo>
                  <a:lnTo>
                    <a:pt x="719" y="678"/>
                  </a:lnTo>
                  <a:lnTo>
                    <a:pt x="718" y="678"/>
                  </a:lnTo>
                  <a:lnTo>
                    <a:pt x="717" y="677"/>
                  </a:lnTo>
                  <a:lnTo>
                    <a:pt x="716" y="677"/>
                  </a:lnTo>
                  <a:lnTo>
                    <a:pt x="714" y="677"/>
                  </a:lnTo>
                  <a:lnTo>
                    <a:pt x="712" y="675"/>
                  </a:lnTo>
                  <a:lnTo>
                    <a:pt x="714" y="675"/>
                  </a:lnTo>
                  <a:lnTo>
                    <a:pt x="716" y="675"/>
                  </a:lnTo>
                  <a:lnTo>
                    <a:pt x="717" y="675"/>
                  </a:lnTo>
                  <a:lnTo>
                    <a:pt x="718" y="675"/>
                  </a:lnTo>
                  <a:lnTo>
                    <a:pt x="719" y="677"/>
                  </a:lnTo>
                  <a:lnTo>
                    <a:pt x="721" y="677"/>
                  </a:lnTo>
                  <a:lnTo>
                    <a:pt x="719" y="677"/>
                  </a:lnTo>
                  <a:lnTo>
                    <a:pt x="719" y="675"/>
                  </a:lnTo>
                  <a:lnTo>
                    <a:pt x="718" y="675"/>
                  </a:lnTo>
                  <a:lnTo>
                    <a:pt x="719" y="675"/>
                  </a:lnTo>
                  <a:lnTo>
                    <a:pt x="721" y="675"/>
                  </a:lnTo>
                  <a:lnTo>
                    <a:pt x="719" y="675"/>
                  </a:lnTo>
                  <a:lnTo>
                    <a:pt x="719" y="674"/>
                  </a:lnTo>
                  <a:lnTo>
                    <a:pt x="718" y="674"/>
                  </a:lnTo>
                  <a:lnTo>
                    <a:pt x="718" y="675"/>
                  </a:lnTo>
                  <a:lnTo>
                    <a:pt x="717" y="674"/>
                  </a:lnTo>
                  <a:lnTo>
                    <a:pt x="717" y="672"/>
                  </a:lnTo>
                  <a:lnTo>
                    <a:pt x="717" y="674"/>
                  </a:lnTo>
                  <a:lnTo>
                    <a:pt x="717" y="672"/>
                  </a:lnTo>
                  <a:lnTo>
                    <a:pt x="716" y="672"/>
                  </a:lnTo>
                  <a:lnTo>
                    <a:pt x="716" y="671"/>
                  </a:lnTo>
                  <a:lnTo>
                    <a:pt x="714" y="669"/>
                  </a:lnTo>
                  <a:lnTo>
                    <a:pt x="716" y="669"/>
                  </a:lnTo>
                  <a:lnTo>
                    <a:pt x="716" y="668"/>
                  </a:lnTo>
                  <a:lnTo>
                    <a:pt x="717" y="668"/>
                  </a:lnTo>
                  <a:lnTo>
                    <a:pt x="718" y="668"/>
                  </a:lnTo>
                  <a:lnTo>
                    <a:pt x="718" y="669"/>
                  </a:lnTo>
                  <a:lnTo>
                    <a:pt x="717" y="669"/>
                  </a:lnTo>
                  <a:lnTo>
                    <a:pt x="717" y="671"/>
                  </a:lnTo>
                  <a:lnTo>
                    <a:pt x="718" y="669"/>
                  </a:lnTo>
                  <a:lnTo>
                    <a:pt x="719" y="669"/>
                  </a:lnTo>
                  <a:lnTo>
                    <a:pt x="721" y="669"/>
                  </a:lnTo>
                  <a:lnTo>
                    <a:pt x="721" y="668"/>
                  </a:lnTo>
                  <a:lnTo>
                    <a:pt x="723" y="668"/>
                  </a:lnTo>
                  <a:lnTo>
                    <a:pt x="723" y="667"/>
                  </a:lnTo>
                  <a:lnTo>
                    <a:pt x="724" y="667"/>
                  </a:lnTo>
                  <a:lnTo>
                    <a:pt x="725" y="667"/>
                  </a:lnTo>
                  <a:lnTo>
                    <a:pt x="727" y="667"/>
                  </a:lnTo>
                  <a:lnTo>
                    <a:pt x="727" y="668"/>
                  </a:lnTo>
                  <a:lnTo>
                    <a:pt x="729" y="667"/>
                  </a:lnTo>
                  <a:lnTo>
                    <a:pt x="730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8" y="666"/>
                  </a:lnTo>
                  <a:lnTo>
                    <a:pt x="727" y="666"/>
                  </a:lnTo>
                  <a:lnTo>
                    <a:pt x="725" y="666"/>
                  </a:lnTo>
                  <a:lnTo>
                    <a:pt x="724" y="666"/>
                  </a:lnTo>
                  <a:lnTo>
                    <a:pt x="723" y="666"/>
                  </a:lnTo>
                  <a:lnTo>
                    <a:pt x="721" y="666"/>
                  </a:lnTo>
                  <a:lnTo>
                    <a:pt x="719" y="666"/>
                  </a:lnTo>
                  <a:lnTo>
                    <a:pt x="719" y="667"/>
                  </a:lnTo>
                  <a:lnTo>
                    <a:pt x="718" y="667"/>
                  </a:lnTo>
                  <a:lnTo>
                    <a:pt x="717" y="666"/>
                  </a:lnTo>
                  <a:lnTo>
                    <a:pt x="718" y="666"/>
                  </a:lnTo>
                  <a:lnTo>
                    <a:pt x="718" y="664"/>
                  </a:lnTo>
                  <a:lnTo>
                    <a:pt x="718" y="666"/>
                  </a:lnTo>
                  <a:lnTo>
                    <a:pt x="717" y="666"/>
                  </a:lnTo>
                  <a:lnTo>
                    <a:pt x="716" y="666"/>
                  </a:lnTo>
                  <a:lnTo>
                    <a:pt x="714" y="666"/>
                  </a:lnTo>
                  <a:lnTo>
                    <a:pt x="712" y="664"/>
                  </a:lnTo>
                  <a:lnTo>
                    <a:pt x="712" y="666"/>
                  </a:lnTo>
                  <a:lnTo>
                    <a:pt x="712" y="667"/>
                  </a:lnTo>
                  <a:lnTo>
                    <a:pt x="712" y="668"/>
                  </a:lnTo>
                  <a:lnTo>
                    <a:pt x="714" y="667"/>
                  </a:lnTo>
                  <a:lnTo>
                    <a:pt x="714" y="666"/>
                  </a:lnTo>
                  <a:lnTo>
                    <a:pt x="714" y="667"/>
                  </a:lnTo>
                  <a:lnTo>
                    <a:pt x="716" y="667"/>
                  </a:lnTo>
                  <a:lnTo>
                    <a:pt x="717" y="667"/>
                  </a:lnTo>
                  <a:lnTo>
                    <a:pt x="716" y="668"/>
                  </a:lnTo>
                  <a:lnTo>
                    <a:pt x="716" y="669"/>
                  </a:lnTo>
                  <a:lnTo>
                    <a:pt x="714" y="669"/>
                  </a:lnTo>
                  <a:lnTo>
                    <a:pt x="714" y="671"/>
                  </a:lnTo>
                  <a:lnTo>
                    <a:pt x="716" y="672"/>
                  </a:lnTo>
                  <a:lnTo>
                    <a:pt x="716" y="674"/>
                  </a:lnTo>
                  <a:lnTo>
                    <a:pt x="714" y="674"/>
                  </a:lnTo>
                  <a:lnTo>
                    <a:pt x="712" y="674"/>
                  </a:lnTo>
                  <a:lnTo>
                    <a:pt x="712" y="672"/>
                  </a:lnTo>
                  <a:lnTo>
                    <a:pt x="712" y="674"/>
                  </a:lnTo>
                  <a:lnTo>
                    <a:pt x="711" y="674"/>
                  </a:lnTo>
                  <a:lnTo>
                    <a:pt x="710" y="672"/>
                  </a:lnTo>
                  <a:lnTo>
                    <a:pt x="708" y="672"/>
                  </a:lnTo>
                  <a:lnTo>
                    <a:pt x="710" y="672"/>
                  </a:lnTo>
                  <a:lnTo>
                    <a:pt x="710" y="671"/>
                  </a:lnTo>
                  <a:lnTo>
                    <a:pt x="711" y="671"/>
                  </a:lnTo>
                  <a:lnTo>
                    <a:pt x="711" y="672"/>
                  </a:lnTo>
                  <a:lnTo>
                    <a:pt x="711" y="671"/>
                  </a:lnTo>
                  <a:lnTo>
                    <a:pt x="710" y="671"/>
                  </a:lnTo>
                  <a:lnTo>
                    <a:pt x="708" y="669"/>
                  </a:lnTo>
                  <a:lnTo>
                    <a:pt x="707" y="669"/>
                  </a:lnTo>
                  <a:lnTo>
                    <a:pt x="706" y="669"/>
                  </a:lnTo>
                  <a:lnTo>
                    <a:pt x="707" y="669"/>
                  </a:lnTo>
                  <a:lnTo>
                    <a:pt x="708" y="669"/>
                  </a:lnTo>
                  <a:lnTo>
                    <a:pt x="710" y="669"/>
                  </a:lnTo>
                  <a:lnTo>
                    <a:pt x="710" y="668"/>
                  </a:lnTo>
                  <a:lnTo>
                    <a:pt x="708" y="668"/>
                  </a:lnTo>
                  <a:lnTo>
                    <a:pt x="710" y="668"/>
                  </a:lnTo>
                  <a:lnTo>
                    <a:pt x="710" y="667"/>
                  </a:lnTo>
                  <a:lnTo>
                    <a:pt x="710" y="666"/>
                  </a:lnTo>
                  <a:lnTo>
                    <a:pt x="711" y="666"/>
                  </a:lnTo>
                  <a:lnTo>
                    <a:pt x="710" y="666"/>
                  </a:lnTo>
                  <a:lnTo>
                    <a:pt x="710" y="664"/>
                  </a:lnTo>
                  <a:lnTo>
                    <a:pt x="711" y="664"/>
                  </a:lnTo>
                  <a:lnTo>
                    <a:pt x="711" y="666"/>
                  </a:lnTo>
                  <a:lnTo>
                    <a:pt x="712" y="666"/>
                  </a:lnTo>
                  <a:lnTo>
                    <a:pt x="712" y="664"/>
                  </a:lnTo>
                  <a:lnTo>
                    <a:pt x="711" y="664"/>
                  </a:lnTo>
                  <a:lnTo>
                    <a:pt x="710" y="664"/>
                  </a:lnTo>
                  <a:lnTo>
                    <a:pt x="708" y="664"/>
                  </a:lnTo>
                  <a:lnTo>
                    <a:pt x="708" y="666"/>
                  </a:lnTo>
                  <a:lnTo>
                    <a:pt x="710" y="666"/>
                  </a:lnTo>
                  <a:lnTo>
                    <a:pt x="708" y="667"/>
                  </a:lnTo>
                  <a:lnTo>
                    <a:pt x="707" y="667"/>
                  </a:lnTo>
                  <a:lnTo>
                    <a:pt x="708" y="667"/>
                  </a:lnTo>
                  <a:lnTo>
                    <a:pt x="707" y="666"/>
                  </a:lnTo>
                  <a:lnTo>
                    <a:pt x="706" y="666"/>
                  </a:lnTo>
                  <a:lnTo>
                    <a:pt x="707" y="667"/>
                  </a:lnTo>
                  <a:lnTo>
                    <a:pt x="706" y="667"/>
                  </a:lnTo>
                  <a:lnTo>
                    <a:pt x="706" y="668"/>
                  </a:lnTo>
                  <a:lnTo>
                    <a:pt x="704" y="668"/>
                  </a:lnTo>
                  <a:lnTo>
                    <a:pt x="706" y="668"/>
                  </a:lnTo>
                  <a:lnTo>
                    <a:pt x="704" y="668"/>
                  </a:lnTo>
                  <a:lnTo>
                    <a:pt x="704" y="667"/>
                  </a:lnTo>
                  <a:lnTo>
                    <a:pt x="702" y="667"/>
                  </a:lnTo>
                  <a:lnTo>
                    <a:pt x="702" y="666"/>
                  </a:lnTo>
                  <a:lnTo>
                    <a:pt x="704" y="666"/>
                  </a:lnTo>
                  <a:lnTo>
                    <a:pt x="702" y="666"/>
                  </a:lnTo>
                  <a:lnTo>
                    <a:pt x="702" y="664"/>
                  </a:lnTo>
                  <a:lnTo>
                    <a:pt x="704" y="664"/>
                  </a:lnTo>
                  <a:lnTo>
                    <a:pt x="704" y="662"/>
                  </a:lnTo>
                  <a:lnTo>
                    <a:pt x="702" y="662"/>
                  </a:lnTo>
                  <a:lnTo>
                    <a:pt x="702" y="664"/>
                  </a:lnTo>
                  <a:lnTo>
                    <a:pt x="701" y="664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1" y="662"/>
                  </a:lnTo>
                  <a:lnTo>
                    <a:pt x="702" y="662"/>
                  </a:lnTo>
                  <a:lnTo>
                    <a:pt x="702" y="661"/>
                  </a:lnTo>
                  <a:lnTo>
                    <a:pt x="701" y="661"/>
                  </a:lnTo>
                  <a:lnTo>
                    <a:pt x="701" y="660"/>
                  </a:lnTo>
                  <a:lnTo>
                    <a:pt x="700" y="660"/>
                  </a:lnTo>
                  <a:lnTo>
                    <a:pt x="700" y="658"/>
                  </a:lnTo>
                  <a:lnTo>
                    <a:pt x="699" y="658"/>
                  </a:lnTo>
                  <a:lnTo>
                    <a:pt x="698" y="657"/>
                  </a:lnTo>
                  <a:lnTo>
                    <a:pt x="699" y="657"/>
                  </a:lnTo>
                  <a:lnTo>
                    <a:pt x="700" y="658"/>
                  </a:lnTo>
                  <a:lnTo>
                    <a:pt x="701" y="660"/>
                  </a:lnTo>
                  <a:lnTo>
                    <a:pt x="702" y="660"/>
                  </a:lnTo>
                  <a:lnTo>
                    <a:pt x="701" y="658"/>
                  </a:lnTo>
                  <a:lnTo>
                    <a:pt x="702" y="658"/>
                  </a:lnTo>
                  <a:lnTo>
                    <a:pt x="702" y="660"/>
                  </a:lnTo>
                  <a:lnTo>
                    <a:pt x="704" y="660"/>
                  </a:lnTo>
                  <a:lnTo>
                    <a:pt x="706" y="660"/>
                  </a:lnTo>
                  <a:lnTo>
                    <a:pt x="706" y="658"/>
                  </a:lnTo>
                  <a:lnTo>
                    <a:pt x="707" y="658"/>
                  </a:lnTo>
                  <a:lnTo>
                    <a:pt x="707" y="657"/>
                  </a:lnTo>
                  <a:lnTo>
                    <a:pt x="707" y="658"/>
                  </a:lnTo>
                  <a:lnTo>
                    <a:pt x="708" y="658"/>
                  </a:lnTo>
                  <a:lnTo>
                    <a:pt x="707" y="658"/>
                  </a:lnTo>
                  <a:lnTo>
                    <a:pt x="707" y="660"/>
                  </a:lnTo>
                  <a:lnTo>
                    <a:pt x="708" y="660"/>
                  </a:lnTo>
                  <a:lnTo>
                    <a:pt x="710" y="660"/>
                  </a:lnTo>
                  <a:lnTo>
                    <a:pt x="710" y="661"/>
                  </a:lnTo>
                  <a:lnTo>
                    <a:pt x="711" y="661"/>
                  </a:lnTo>
                  <a:lnTo>
                    <a:pt x="711" y="660"/>
                  </a:lnTo>
                  <a:lnTo>
                    <a:pt x="710" y="658"/>
                  </a:lnTo>
                  <a:lnTo>
                    <a:pt x="711" y="658"/>
                  </a:lnTo>
                  <a:lnTo>
                    <a:pt x="711" y="657"/>
                  </a:lnTo>
                  <a:lnTo>
                    <a:pt x="710" y="657"/>
                  </a:lnTo>
                  <a:lnTo>
                    <a:pt x="710" y="658"/>
                  </a:lnTo>
                  <a:lnTo>
                    <a:pt x="710" y="660"/>
                  </a:lnTo>
                  <a:lnTo>
                    <a:pt x="708" y="660"/>
                  </a:lnTo>
                  <a:lnTo>
                    <a:pt x="708" y="658"/>
                  </a:lnTo>
                  <a:lnTo>
                    <a:pt x="708" y="657"/>
                  </a:lnTo>
                  <a:lnTo>
                    <a:pt x="708" y="656"/>
                  </a:lnTo>
                  <a:lnTo>
                    <a:pt x="710" y="656"/>
                  </a:lnTo>
                  <a:lnTo>
                    <a:pt x="711" y="656"/>
                  </a:lnTo>
                  <a:lnTo>
                    <a:pt x="711" y="657"/>
                  </a:lnTo>
                  <a:lnTo>
                    <a:pt x="711" y="658"/>
                  </a:lnTo>
                  <a:lnTo>
                    <a:pt x="712" y="658"/>
                  </a:lnTo>
                  <a:lnTo>
                    <a:pt x="714" y="658"/>
                  </a:lnTo>
                  <a:lnTo>
                    <a:pt x="714" y="660"/>
                  </a:lnTo>
                  <a:lnTo>
                    <a:pt x="714" y="661"/>
                  </a:lnTo>
                  <a:lnTo>
                    <a:pt x="716" y="661"/>
                  </a:lnTo>
                  <a:lnTo>
                    <a:pt x="714" y="662"/>
                  </a:lnTo>
                  <a:lnTo>
                    <a:pt x="714" y="661"/>
                  </a:lnTo>
                  <a:lnTo>
                    <a:pt x="714" y="662"/>
                  </a:lnTo>
                  <a:lnTo>
                    <a:pt x="712" y="662"/>
                  </a:lnTo>
                  <a:lnTo>
                    <a:pt x="712" y="664"/>
                  </a:lnTo>
                  <a:lnTo>
                    <a:pt x="711" y="664"/>
                  </a:lnTo>
                  <a:lnTo>
                    <a:pt x="712" y="664"/>
                  </a:lnTo>
                  <a:lnTo>
                    <a:pt x="714" y="662"/>
                  </a:lnTo>
                  <a:lnTo>
                    <a:pt x="716" y="662"/>
                  </a:lnTo>
                  <a:lnTo>
                    <a:pt x="716" y="664"/>
                  </a:lnTo>
                  <a:lnTo>
                    <a:pt x="717" y="664"/>
                  </a:lnTo>
                  <a:lnTo>
                    <a:pt x="716" y="662"/>
                  </a:lnTo>
                  <a:lnTo>
                    <a:pt x="714" y="662"/>
                  </a:lnTo>
                  <a:lnTo>
                    <a:pt x="716" y="662"/>
                  </a:lnTo>
                  <a:lnTo>
                    <a:pt x="716" y="661"/>
                  </a:lnTo>
                  <a:lnTo>
                    <a:pt x="716" y="660"/>
                  </a:lnTo>
                  <a:lnTo>
                    <a:pt x="712" y="658"/>
                  </a:lnTo>
                  <a:lnTo>
                    <a:pt x="711" y="657"/>
                  </a:lnTo>
                  <a:lnTo>
                    <a:pt x="711" y="656"/>
                  </a:lnTo>
                  <a:lnTo>
                    <a:pt x="712" y="656"/>
                  </a:lnTo>
                  <a:lnTo>
                    <a:pt x="712" y="654"/>
                  </a:lnTo>
                  <a:lnTo>
                    <a:pt x="711" y="654"/>
                  </a:lnTo>
                  <a:lnTo>
                    <a:pt x="712" y="652"/>
                  </a:lnTo>
                  <a:lnTo>
                    <a:pt x="711" y="652"/>
                  </a:lnTo>
                  <a:lnTo>
                    <a:pt x="711" y="651"/>
                  </a:lnTo>
                  <a:lnTo>
                    <a:pt x="710" y="651"/>
                  </a:lnTo>
                  <a:lnTo>
                    <a:pt x="708" y="651"/>
                  </a:lnTo>
                  <a:lnTo>
                    <a:pt x="708" y="650"/>
                  </a:lnTo>
                  <a:lnTo>
                    <a:pt x="707" y="650"/>
                  </a:lnTo>
                  <a:lnTo>
                    <a:pt x="706" y="650"/>
                  </a:lnTo>
                  <a:lnTo>
                    <a:pt x="706" y="649"/>
                  </a:lnTo>
                  <a:lnTo>
                    <a:pt x="704" y="649"/>
                  </a:lnTo>
                  <a:lnTo>
                    <a:pt x="702" y="649"/>
                  </a:lnTo>
                  <a:lnTo>
                    <a:pt x="701" y="649"/>
                  </a:lnTo>
                  <a:lnTo>
                    <a:pt x="701" y="648"/>
                  </a:lnTo>
                  <a:lnTo>
                    <a:pt x="700" y="648"/>
                  </a:lnTo>
                  <a:lnTo>
                    <a:pt x="699" y="648"/>
                  </a:lnTo>
                  <a:lnTo>
                    <a:pt x="699" y="649"/>
                  </a:lnTo>
                  <a:lnTo>
                    <a:pt x="700" y="649"/>
                  </a:lnTo>
                  <a:lnTo>
                    <a:pt x="701" y="649"/>
                  </a:lnTo>
                  <a:lnTo>
                    <a:pt x="702" y="649"/>
                  </a:lnTo>
                  <a:lnTo>
                    <a:pt x="702" y="650"/>
                  </a:lnTo>
                  <a:lnTo>
                    <a:pt x="702" y="649"/>
                  </a:lnTo>
                  <a:lnTo>
                    <a:pt x="704" y="649"/>
                  </a:lnTo>
                  <a:lnTo>
                    <a:pt x="704" y="650"/>
                  </a:lnTo>
                  <a:lnTo>
                    <a:pt x="706" y="650"/>
                  </a:lnTo>
                  <a:lnTo>
                    <a:pt x="707" y="650"/>
                  </a:lnTo>
                  <a:lnTo>
                    <a:pt x="708" y="651"/>
                  </a:lnTo>
                  <a:lnTo>
                    <a:pt x="710" y="651"/>
                  </a:lnTo>
                  <a:lnTo>
                    <a:pt x="711" y="652"/>
                  </a:lnTo>
                  <a:lnTo>
                    <a:pt x="710" y="652"/>
                  </a:lnTo>
                  <a:lnTo>
                    <a:pt x="710" y="654"/>
                  </a:lnTo>
                  <a:lnTo>
                    <a:pt x="708" y="654"/>
                  </a:lnTo>
                  <a:lnTo>
                    <a:pt x="708" y="652"/>
                  </a:lnTo>
                  <a:lnTo>
                    <a:pt x="707" y="652"/>
                  </a:lnTo>
                  <a:lnTo>
                    <a:pt x="706" y="652"/>
                  </a:lnTo>
                  <a:lnTo>
                    <a:pt x="704" y="652"/>
                  </a:lnTo>
                  <a:lnTo>
                    <a:pt x="704" y="651"/>
                  </a:lnTo>
                  <a:lnTo>
                    <a:pt x="702" y="651"/>
                  </a:lnTo>
                  <a:lnTo>
                    <a:pt x="701" y="651"/>
                  </a:lnTo>
                  <a:lnTo>
                    <a:pt x="701" y="650"/>
                  </a:lnTo>
                  <a:lnTo>
                    <a:pt x="700" y="650"/>
                  </a:lnTo>
                  <a:lnTo>
                    <a:pt x="701" y="651"/>
                  </a:lnTo>
                  <a:lnTo>
                    <a:pt x="704" y="651"/>
                  </a:lnTo>
                  <a:lnTo>
                    <a:pt x="704" y="652"/>
                  </a:lnTo>
                  <a:lnTo>
                    <a:pt x="706" y="652"/>
                  </a:lnTo>
                  <a:lnTo>
                    <a:pt x="704" y="652"/>
                  </a:lnTo>
                  <a:lnTo>
                    <a:pt x="702" y="652"/>
                  </a:lnTo>
                  <a:lnTo>
                    <a:pt x="704" y="652"/>
                  </a:lnTo>
                  <a:lnTo>
                    <a:pt x="704" y="654"/>
                  </a:lnTo>
                  <a:lnTo>
                    <a:pt x="702" y="654"/>
                  </a:lnTo>
                  <a:lnTo>
                    <a:pt x="704" y="654"/>
                  </a:lnTo>
                  <a:lnTo>
                    <a:pt x="706" y="654"/>
                  </a:lnTo>
                  <a:lnTo>
                    <a:pt x="707" y="654"/>
                  </a:lnTo>
                  <a:lnTo>
                    <a:pt x="706" y="654"/>
                  </a:lnTo>
                  <a:lnTo>
                    <a:pt x="706" y="656"/>
                  </a:lnTo>
                  <a:lnTo>
                    <a:pt x="704" y="656"/>
                  </a:lnTo>
                  <a:lnTo>
                    <a:pt x="704" y="657"/>
                  </a:lnTo>
                  <a:lnTo>
                    <a:pt x="706" y="657"/>
                  </a:lnTo>
                  <a:lnTo>
                    <a:pt x="706" y="658"/>
                  </a:lnTo>
                  <a:lnTo>
                    <a:pt x="704" y="658"/>
                  </a:lnTo>
                  <a:lnTo>
                    <a:pt x="704" y="657"/>
                  </a:lnTo>
                  <a:lnTo>
                    <a:pt x="702" y="657"/>
                  </a:lnTo>
                  <a:lnTo>
                    <a:pt x="702" y="656"/>
                  </a:lnTo>
                  <a:lnTo>
                    <a:pt x="701" y="654"/>
                  </a:lnTo>
                  <a:lnTo>
                    <a:pt x="700" y="651"/>
                  </a:lnTo>
                  <a:lnTo>
                    <a:pt x="699" y="651"/>
                  </a:lnTo>
                  <a:lnTo>
                    <a:pt x="700" y="651"/>
                  </a:lnTo>
                  <a:lnTo>
                    <a:pt x="700" y="652"/>
                  </a:lnTo>
                  <a:lnTo>
                    <a:pt x="701" y="652"/>
                  </a:lnTo>
                  <a:lnTo>
                    <a:pt x="701" y="654"/>
                  </a:lnTo>
                  <a:lnTo>
                    <a:pt x="702" y="656"/>
                  </a:lnTo>
                  <a:lnTo>
                    <a:pt x="702" y="657"/>
                  </a:lnTo>
                  <a:lnTo>
                    <a:pt x="704" y="658"/>
                  </a:lnTo>
                  <a:lnTo>
                    <a:pt x="704" y="660"/>
                  </a:lnTo>
                  <a:lnTo>
                    <a:pt x="704" y="658"/>
                  </a:lnTo>
                  <a:lnTo>
                    <a:pt x="702" y="658"/>
                  </a:lnTo>
                  <a:lnTo>
                    <a:pt x="701" y="658"/>
                  </a:lnTo>
                  <a:lnTo>
                    <a:pt x="700" y="657"/>
                  </a:lnTo>
                  <a:lnTo>
                    <a:pt x="699" y="656"/>
                  </a:lnTo>
                  <a:lnTo>
                    <a:pt x="698" y="654"/>
                  </a:lnTo>
                  <a:lnTo>
                    <a:pt x="698" y="652"/>
                  </a:lnTo>
                  <a:lnTo>
                    <a:pt x="698" y="654"/>
                  </a:lnTo>
                  <a:lnTo>
                    <a:pt x="699" y="654"/>
                  </a:lnTo>
                  <a:lnTo>
                    <a:pt x="700" y="656"/>
                  </a:lnTo>
                  <a:lnTo>
                    <a:pt x="701" y="657"/>
                  </a:lnTo>
                  <a:lnTo>
                    <a:pt x="701" y="656"/>
                  </a:lnTo>
                  <a:lnTo>
                    <a:pt x="700" y="656"/>
                  </a:lnTo>
                  <a:lnTo>
                    <a:pt x="700" y="654"/>
                  </a:lnTo>
                  <a:lnTo>
                    <a:pt x="699" y="654"/>
                  </a:lnTo>
                  <a:lnTo>
                    <a:pt x="699" y="652"/>
                  </a:lnTo>
                  <a:lnTo>
                    <a:pt x="698" y="652"/>
                  </a:lnTo>
                  <a:lnTo>
                    <a:pt x="699" y="651"/>
                  </a:lnTo>
                  <a:lnTo>
                    <a:pt x="698" y="651"/>
                  </a:lnTo>
                  <a:lnTo>
                    <a:pt x="696" y="651"/>
                  </a:lnTo>
                  <a:lnTo>
                    <a:pt x="696" y="652"/>
                  </a:lnTo>
                  <a:lnTo>
                    <a:pt x="694" y="652"/>
                  </a:lnTo>
                  <a:lnTo>
                    <a:pt x="694" y="651"/>
                  </a:lnTo>
                  <a:lnTo>
                    <a:pt x="694" y="650"/>
                  </a:lnTo>
                  <a:lnTo>
                    <a:pt x="693" y="650"/>
                  </a:lnTo>
                  <a:lnTo>
                    <a:pt x="691" y="650"/>
                  </a:lnTo>
                  <a:lnTo>
                    <a:pt x="693" y="649"/>
                  </a:lnTo>
                  <a:lnTo>
                    <a:pt x="691" y="649"/>
                  </a:lnTo>
                  <a:lnTo>
                    <a:pt x="690" y="649"/>
                  </a:lnTo>
                  <a:lnTo>
                    <a:pt x="691" y="649"/>
                  </a:lnTo>
                  <a:lnTo>
                    <a:pt x="690" y="648"/>
                  </a:lnTo>
                  <a:lnTo>
                    <a:pt x="690" y="645"/>
                  </a:lnTo>
                  <a:lnTo>
                    <a:pt x="690" y="648"/>
                  </a:lnTo>
                  <a:lnTo>
                    <a:pt x="691" y="648"/>
                  </a:lnTo>
                  <a:lnTo>
                    <a:pt x="693" y="648"/>
                  </a:lnTo>
                  <a:lnTo>
                    <a:pt x="693" y="649"/>
                  </a:lnTo>
                  <a:lnTo>
                    <a:pt x="694" y="649"/>
                  </a:lnTo>
                  <a:lnTo>
                    <a:pt x="694" y="650"/>
                  </a:lnTo>
                  <a:lnTo>
                    <a:pt x="696" y="650"/>
                  </a:lnTo>
                  <a:lnTo>
                    <a:pt x="694" y="649"/>
                  </a:lnTo>
                  <a:lnTo>
                    <a:pt x="696" y="649"/>
                  </a:lnTo>
                  <a:lnTo>
                    <a:pt x="694" y="649"/>
                  </a:lnTo>
                  <a:lnTo>
                    <a:pt x="694" y="648"/>
                  </a:lnTo>
                  <a:lnTo>
                    <a:pt x="693" y="648"/>
                  </a:lnTo>
                  <a:lnTo>
                    <a:pt x="693" y="645"/>
                  </a:lnTo>
                  <a:lnTo>
                    <a:pt x="691" y="645"/>
                  </a:lnTo>
                  <a:lnTo>
                    <a:pt x="691" y="644"/>
                  </a:lnTo>
                  <a:lnTo>
                    <a:pt x="690" y="644"/>
                  </a:lnTo>
                  <a:lnTo>
                    <a:pt x="690" y="643"/>
                  </a:lnTo>
                  <a:lnTo>
                    <a:pt x="691" y="643"/>
                  </a:lnTo>
                  <a:lnTo>
                    <a:pt x="691" y="644"/>
                  </a:lnTo>
                  <a:lnTo>
                    <a:pt x="691" y="643"/>
                  </a:lnTo>
                  <a:lnTo>
                    <a:pt x="690" y="643"/>
                  </a:lnTo>
                  <a:lnTo>
                    <a:pt x="691" y="643"/>
                  </a:lnTo>
                  <a:lnTo>
                    <a:pt x="690" y="641"/>
                  </a:lnTo>
                  <a:lnTo>
                    <a:pt x="690" y="643"/>
                  </a:lnTo>
                  <a:lnTo>
                    <a:pt x="690" y="641"/>
                  </a:lnTo>
                  <a:lnTo>
                    <a:pt x="690" y="643"/>
                  </a:lnTo>
                  <a:lnTo>
                    <a:pt x="690" y="644"/>
                  </a:lnTo>
                  <a:lnTo>
                    <a:pt x="689" y="644"/>
                  </a:lnTo>
                  <a:lnTo>
                    <a:pt x="689" y="643"/>
                  </a:lnTo>
                  <a:lnTo>
                    <a:pt x="688" y="643"/>
                  </a:lnTo>
                  <a:lnTo>
                    <a:pt x="688" y="641"/>
                  </a:lnTo>
                  <a:lnTo>
                    <a:pt x="685" y="641"/>
                  </a:lnTo>
                  <a:lnTo>
                    <a:pt x="688" y="643"/>
                  </a:lnTo>
                  <a:lnTo>
                    <a:pt x="685" y="643"/>
                  </a:lnTo>
                  <a:lnTo>
                    <a:pt x="684" y="641"/>
                  </a:lnTo>
                  <a:lnTo>
                    <a:pt x="684" y="640"/>
                  </a:lnTo>
                  <a:lnTo>
                    <a:pt x="684" y="639"/>
                  </a:lnTo>
                  <a:lnTo>
                    <a:pt x="684" y="640"/>
                  </a:lnTo>
                  <a:lnTo>
                    <a:pt x="683" y="640"/>
                  </a:lnTo>
                  <a:lnTo>
                    <a:pt x="683" y="639"/>
                  </a:lnTo>
                  <a:lnTo>
                    <a:pt x="682" y="639"/>
                  </a:lnTo>
                  <a:lnTo>
                    <a:pt x="683" y="638"/>
                  </a:lnTo>
                  <a:lnTo>
                    <a:pt x="684" y="639"/>
                  </a:lnTo>
                  <a:lnTo>
                    <a:pt x="685" y="639"/>
                  </a:lnTo>
                  <a:lnTo>
                    <a:pt x="685" y="638"/>
                  </a:lnTo>
                  <a:lnTo>
                    <a:pt x="685" y="639"/>
                  </a:lnTo>
                  <a:lnTo>
                    <a:pt x="688" y="639"/>
                  </a:lnTo>
                  <a:lnTo>
                    <a:pt x="689" y="639"/>
                  </a:lnTo>
                  <a:lnTo>
                    <a:pt x="688" y="639"/>
                  </a:lnTo>
                  <a:lnTo>
                    <a:pt x="685" y="638"/>
                  </a:lnTo>
                  <a:lnTo>
                    <a:pt x="688" y="638"/>
                  </a:lnTo>
                  <a:lnTo>
                    <a:pt x="688" y="635"/>
                  </a:lnTo>
                  <a:lnTo>
                    <a:pt x="685" y="635"/>
                  </a:lnTo>
                  <a:lnTo>
                    <a:pt x="685" y="634"/>
                  </a:lnTo>
                  <a:lnTo>
                    <a:pt x="688" y="634"/>
                  </a:lnTo>
                  <a:lnTo>
                    <a:pt x="689" y="634"/>
                  </a:lnTo>
                  <a:lnTo>
                    <a:pt x="689" y="635"/>
                  </a:lnTo>
                  <a:lnTo>
                    <a:pt x="690" y="635"/>
                  </a:lnTo>
                  <a:lnTo>
                    <a:pt x="690" y="634"/>
                  </a:lnTo>
                  <a:lnTo>
                    <a:pt x="689" y="634"/>
                  </a:lnTo>
                  <a:lnTo>
                    <a:pt x="688" y="633"/>
                  </a:lnTo>
                  <a:lnTo>
                    <a:pt x="685" y="633"/>
                  </a:lnTo>
                  <a:lnTo>
                    <a:pt x="685" y="632"/>
                  </a:lnTo>
                  <a:lnTo>
                    <a:pt x="688" y="632"/>
                  </a:lnTo>
                  <a:lnTo>
                    <a:pt x="688" y="631"/>
                  </a:lnTo>
                  <a:lnTo>
                    <a:pt x="685" y="631"/>
                  </a:lnTo>
                  <a:lnTo>
                    <a:pt x="685" y="632"/>
                  </a:lnTo>
                  <a:lnTo>
                    <a:pt x="684" y="632"/>
                  </a:lnTo>
                  <a:lnTo>
                    <a:pt x="685" y="633"/>
                  </a:lnTo>
                  <a:lnTo>
                    <a:pt x="685" y="634"/>
                  </a:lnTo>
                  <a:lnTo>
                    <a:pt x="685" y="635"/>
                  </a:lnTo>
                  <a:lnTo>
                    <a:pt x="685" y="638"/>
                  </a:lnTo>
                  <a:lnTo>
                    <a:pt x="684" y="638"/>
                  </a:lnTo>
                  <a:lnTo>
                    <a:pt x="683" y="638"/>
                  </a:lnTo>
                  <a:lnTo>
                    <a:pt x="683" y="635"/>
                  </a:lnTo>
                  <a:lnTo>
                    <a:pt x="682" y="635"/>
                  </a:lnTo>
                  <a:lnTo>
                    <a:pt x="683" y="635"/>
                  </a:lnTo>
                  <a:lnTo>
                    <a:pt x="682" y="634"/>
                  </a:lnTo>
                  <a:lnTo>
                    <a:pt x="682" y="635"/>
                  </a:lnTo>
                  <a:lnTo>
                    <a:pt x="682" y="634"/>
                  </a:lnTo>
                  <a:lnTo>
                    <a:pt x="681" y="634"/>
                  </a:lnTo>
                  <a:lnTo>
                    <a:pt x="679" y="633"/>
                  </a:lnTo>
                  <a:lnTo>
                    <a:pt x="681" y="633"/>
                  </a:lnTo>
                  <a:lnTo>
                    <a:pt x="679" y="633"/>
                  </a:lnTo>
                  <a:lnTo>
                    <a:pt x="679" y="632"/>
                  </a:lnTo>
                  <a:lnTo>
                    <a:pt x="677" y="632"/>
                  </a:lnTo>
                  <a:lnTo>
                    <a:pt x="679" y="632"/>
                  </a:lnTo>
                  <a:lnTo>
                    <a:pt x="681" y="632"/>
                  </a:lnTo>
                  <a:lnTo>
                    <a:pt x="681" y="633"/>
                  </a:lnTo>
                  <a:lnTo>
                    <a:pt x="682" y="633"/>
                  </a:lnTo>
                  <a:lnTo>
                    <a:pt x="681" y="633"/>
                  </a:lnTo>
                  <a:lnTo>
                    <a:pt x="681" y="632"/>
                  </a:lnTo>
                  <a:lnTo>
                    <a:pt x="682" y="632"/>
                  </a:lnTo>
                  <a:lnTo>
                    <a:pt x="683" y="633"/>
                  </a:lnTo>
                  <a:lnTo>
                    <a:pt x="683" y="632"/>
                  </a:lnTo>
                  <a:lnTo>
                    <a:pt x="682" y="632"/>
                  </a:lnTo>
                  <a:lnTo>
                    <a:pt x="682" y="631"/>
                  </a:lnTo>
                  <a:lnTo>
                    <a:pt x="681" y="631"/>
                  </a:lnTo>
                  <a:lnTo>
                    <a:pt x="681" y="632"/>
                  </a:lnTo>
                  <a:lnTo>
                    <a:pt x="681" y="631"/>
                  </a:lnTo>
                  <a:lnTo>
                    <a:pt x="679" y="631"/>
                  </a:lnTo>
                  <a:lnTo>
                    <a:pt x="681" y="631"/>
                  </a:lnTo>
                  <a:lnTo>
                    <a:pt x="681" y="629"/>
                  </a:lnTo>
                  <a:lnTo>
                    <a:pt x="679" y="629"/>
                  </a:lnTo>
                  <a:lnTo>
                    <a:pt x="681" y="629"/>
                  </a:lnTo>
                  <a:lnTo>
                    <a:pt x="681" y="631"/>
                  </a:lnTo>
                  <a:lnTo>
                    <a:pt x="679" y="631"/>
                  </a:lnTo>
                  <a:lnTo>
                    <a:pt x="677" y="631"/>
                  </a:lnTo>
                  <a:lnTo>
                    <a:pt x="676" y="631"/>
                  </a:lnTo>
                  <a:lnTo>
                    <a:pt x="676" y="629"/>
                  </a:lnTo>
                  <a:lnTo>
                    <a:pt x="677" y="629"/>
                  </a:lnTo>
                  <a:lnTo>
                    <a:pt x="676" y="629"/>
                  </a:lnTo>
                  <a:lnTo>
                    <a:pt x="676" y="627"/>
                  </a:lnTo>
                  <a:lnTo>
                    <a:pt x="676" y="629"/>
                  </a:lnTo>
                  <a:lnTo>
                    <a:pt x="674" y="629"/>
                  </a:lnTo>
                  <a:lnTo>
                    <a:pt x="673" y="629"/>
                  </a:lnTo>
                  <a:lnTo>
                    <a:pt x="673" y="627"/>
                  </a:lnTo>
                  <a:lnTo>
                    <a:pt x="672" y="627"/>
                  </a:lnTo>
                  <a:lnTo>
                    <a:pt x="672" y="626"/>
                  </a:lnTo>
                  <a:lnTo>
                    <a:pt x="672" y="627"/>
                  </a:lnTo>
                  <a:lnTo>
                    <a:pt x="671" y="627"/>
                  </a:lnTo>
                  <a:lnTo>
                    <a:pt x="671" y="626"/>
                  </a:lnTo>
                  <a:lnTo>
                    <a:pt x="671" y="624"/>
                  </a:lnTo>
                  <a:lnTo>
                    <a:pt x="672" y="624"/>
                  </a:lnTo>
                  <a:lnTo>
                    <a:pt x="672" y="626"/>
                  </a:lnTo>
                  <a:lnTo>
                    <a:pt x="672" y="624"/>
                  </a:lnTo>
                  <a:lnTo>
                    <a:pt x="673" y="624"/>
                  </a:lnTo>
                  <a:lnTo>
                    <a:pt x="672" y="624"/>
                  </a:lnTo>
                  <a:lnTo>
                    <a:pt x="673" y="624"/>
                  </a:lnTo>
                  <a:lnTo>
                    <a:pt x="674" y="624"/>
                  </a:lnTo>
                  <a:lnTo>
                    <a:pt x="674" y="626"/>
                  </a:lnTo>
                  <a:lnTo>
                    <a:pt x="676" y="626"/>
                  </a:lnTo>
                  <a:lnTo>
                    <a:pt x="677" y="627"/>
                  </a:lnTo>
                  <a:lnTo>
                    <a:pt x="679" y="627"/>
                  </a:lnTo>
                  <a:lnTo>
                    <a:pt x="681" y="629"/>
                  </a:lnTo>
                  <a:lnTo>
                    <a:pt x="682" y="629"/>
                  </a:lnTo>
                  <a:lnTo>
                    <a:pt x="682" y="627"/>
                  </a:lnTo>
                  <a:lnTo>
                    <a:pt x="681" y="627"/>
                  </a:lnTo>
                  <a:lnTo>
                    <a:pt x="679" y="627"/>
                  </a:lnTo>
                  <a:lnTo>
                    <a:pt x="681" y="627"/>
                  </a:lnTo>
                  <a:lnTo>
                    <a:pt x="679" y="627"/>
                  </a:lnTo>
                  <a:lnTo>
                    <a:pt x="679" y="626"/>
                  </a:lnTo>
                  <a:lnTo>
                    <a:pt x="677" y="626"/>
                  </a:lnTo>
                  <a:lnTo>
                    <a:pt x="677" y="627"/>
                  </a:lnTo>
                  <a:lnTo>
                    <a:pt x="677" y="626"/>
                  </a:lnTo>
                  <a:lnTo>
                    <a:pt x="676" y="626"/>
                  </a:lnTo>
                  <a:lnTo>
                    <a:pt x="676" y="624"/>
                  </a:lnTo>
                  <a:lnTo>
                    <a:pt x="674" y="624"/>
                  </a:lnTo>
                  <a:lnTo>
                    <a:pt x="673" y="623"/>
                  </a:lnTo>
                  <a:lnTo>
                    <a:pt x="673" y="622"/>
                  </a:lnTo>
                  <a:lnTo>
                    <a:pt x="673" y="623"/>
                  </a:lnTo>
                  <a:lnTo>
                    <a:pt x="673" y="622"/>
                  </a:lnTo>
                  <a:lnTo>
                    <a:pt x="674" y="622"/>
                  </a:lnTo>
                  <a:lnTo>
                    <a:pt x="674" y="623"/>
                  </a:lnTo>
                  <a:lnTo>
                    <a:pt x="676" y="623"/>
                  </a:lnTo>
                  <a:lnTo>
                    <a:pt x="677" y="623"/>
                  </a:lnTo>
                  <a:lnTo>
                    <a:pt x="677" y="624"/>
                  </a:lnTo>
                  <a:lnTo>
                    <a:pt x="679" y="623"/>
                  </a:lnTo>
                  <a:lnTo>
                    <a:pt x="679" y="624"/>
                  </a:lnTo>
                  <a:lnTo>
                    <a:pt x="681" y="624"/>
                  </a:lnTo>
                  <a:lnTo>
                    <a:pt x="679" y="623"/>
                  </a:lnTo>
                  <a:lnTo>
                    <a:pt x="677" y="623"/>
                  </a:lnTo>
                  <a:lnTo>
                    <a:pt x="677" y="622"/>
                  </a:lnTo>
                  <a:lnTo>
                    <a:pt x="679" y="622"/>
                  </a:lnTo>
                  <a:lnTo>
                    <a:pt x="677" y="621"/>
                  </a:lnTo>
                  <a:lnTo>
                    <a:pt x="677" y="622"/>
                  </a:lnTo>
                  <a:lnTo>
                    <a:pt x="677" y="623"/>
                  </a:lnTo>
                  <a:lnTo>
                    <a:pt x="676" y="623"/>
                  </a:lnTo>
                  <a:lnTo>
                    <a:pt x="676" y="622"/>
                  </a:lnTo>
                  <a:lnTo>
                    <a:pt x="674" y="622"/>
                  </a:lnTo>
                  <a:lnTo>
                    <a:pt x="673" y="622"/>
                  </a:lnTo>
                  <a:lnTo>
                    <a:pt x="672" y="621"/>
                  </a:lnTo>
                  <a:lnTo>
                    <a:pt x="672" y="618"/>
                  </a:lnTo>
                  <a:lnTo>
                    <a:pt x="673" y="618"/>
                  </a:lnTo>
                  <a:lnTo>
                    <a:pt x="674" y="618"/>
                  </a:lnTo>
                  <a:lnTo>
                    <a:pt x="673" y="618"/>
                  </a:lnTo>
                  <a:lnTo>
                    <a:pt x="672" y="618"/>
                  </a:lnTo>
                  <a:lnTo>
                    <a:pt x="671" y="617"/>
                  </a:lnTo>
                  <a:lnTo>
                    <a:pt x="671" y="616"/>
                  </a:lnTo>
                  <a:lnTo>
                    <a:pt x="672" y="616"/>
                  </a:lnTo>
                  <a:lnTo>
                    <a:pt x="673" y="616"/>
                  </a:lnTo>
                  <a:lnTo>
                    <a:pt x="674" y="616"/>
                  </a:lnTo>
                  <a:lnTo>
                    <a:pt x="674" y="617"/>
                  </a:lnTo>
                  <a:lnTo>
                    <a:pt x="674" y="616"/>
                  </a:lnTo>
                  <a:lnTo>
                    <a:pt x="676" y="616"/>
                  </a:lnTo>
                  <a:lnTo>
                    <a:pt x="676" y="617"/>
                  </a:lnTo>
                  <a:lnTo>
                    <a:pt x="677" y="617"/>
                  </a:lnTo>
                  <a:lnTo>
                    <a:pt x="679" y="618"/>
                  </a:lnTo>
                  <a:lnTo>
                    <a:pt x="681" y="621"/>
                  </a:lnTo>
                  <a:lnTo>
                    <a:pt x="681" y="618"/>
                  </a:lnTo>
                  <a:lnTo>
                    <a:pt x="679" y="618"/>
                  </a:lnTo>
                  <a:lnTo>
                    <a:pt x="679" y="617"/>
                  </a:lnTo>
                  <a:lnTo>
                    <a:pt x="677" y="617"/>
                  </a:lnTo>
                  <a:lnTo>
                    <a:pt x="676" y="617"/>
                  </a:lnTo>
                  <a:lnTo>
                    <a:pt x="676" y="616"/>
                  </a:lnTo>
                  <a:lnTo>
                    <a:pt x="674" y="615"/>
                  </a:lnTo>
                  <a:lnTo>
                    <a:pt x="673" y="615"/>
                  </a:lnTo>
                  <a:lnTo>
                    <a:pt x="672" y="615"/>
                  </a:lnTo>
                  <a:lnTo>
                    <a:pt x="672" y="614"/>
                  </a:lnTo>
                  <a:lnTo>
                    <a:pt x="672" y="612"/>
                  </a:lnTo>
                  <a:lnTo>
                    <a:pt x="671" y="612"/>
                  </a:lnTo>
                  <a:lnTo>
                    <a:pt x="671" y="611"/>
                  </a:lnTo>
                  <a:lnTo>
                    <a:pt x="672" y="611"/>
                  </a:lnTo>
                  <a:lnTo>
                    <a:pt x="672" y="612"/>
                  </a:lnTo>
                  <a:lnTo>
                    <a:pt x="673" y="612"/>
                  </a:lnTo>
                  <a:lnTo>
                    <a:pt x="674" y="612"/>
                  </a:lnTo>
                  <a:lnTo>
                    <a:pt x="673" y="612"/>
                  </a:lnTo>
                  <a:lnTo>
                    <a:pt x="672" y="611"/>
                  </a:lnTo>
                  <a:lnTo>
                    <a:pt x="672" y="609"/>
                  </a:lnTo>
                  <a:lnTo>
                    <a:pt x="671" y="609"/>
                  </a:lnTo>
                  <a:lnTo>
                    <a:pt x="671" y="607"/>
                  </a:lnTo>
                  <a:lnTo>
                    <a:pt x="671" y="606"/>
                  </a:lnTo>
                  <a:lnTo>
                    <a:pt x="672" y="607"/>
                  </a:lnTo>
                  <a:lnTo>
                    <a:pt x="673" y="607"/>
                  </a:lnTo>
                  <a:lnTo>
                    <a:pt x="672" y="607"/>
                  </a:lnTo>
                  <a:lnTo>
                    <a:pt x="672" y="606"/>
                  </a:lnTo>
                  <a:lnTo>
                    <a:pt x="671" y="606"/>
                  </a:lnTo>
                  <a:lnTo>
                    <a:pt x="670" y="606"/>
                  </a:lnTo>
                  <a:lnTo>
                    <a:pt x="670" y="607"/>
                  </a:lnTo>
                  <a:lnTo>
                    <a:pt x="671" y="607"/>
                  </a:lnTo>
                  <a:lnTo>
                    <a:pt x="671" y="609"/>
                  </a:lnTo>
                  <a:lnTo>
                    <a:pt x="671" y="611"/>
                  </a:lnTo>
                  <a:lnTo>
                    <a:pt x="670" y="611"/>
                  </a:lnTo>
                  <a:lnTo>
                    <a:pt x="671" y="611"/>
                  </a:lnTo>
                  <a:lnTo>
                    <a:pt x="671" y="612"/>
                  </a:lnTo>
                  <a:lnTo>
                    <a:pt x="671" y="614"/>
                  </a:lnTo>
                  <a:lnTo>
                    <a:pt x="671" y="615"/>
                  </a:lnTo>
                  <a:lnTo>
                    <a:pt x="672" y="615"/>
                  </a:lnTo>
                  <a:lnTo>
                    <a:pt x="671" y="616"/>
                  </a:lnTo>
                  <a:lnTo>
                    <a:pt x="671" y="615"/>
                  </a:lnTo>
                  <a:lnTo>
                    <a:pt x="670" y="615"/>
                  </a:lnTo>
                  <a:lnTo>
                    <a:pt x="670" y="614"/>
                  </a:lnTo>
                  <a:lnTo>
                    <a:pt x="667" y="614"/>
                  </a:lnTo>
                  <a:lnTo>
                    <a:pt x="667" y="612"/>
                  </a:lnTo>
                  <a:lnTo>
                    <a:pt x="666" y="611"/>
                  </a:lnTo>
                  <a:lnTo>
                    <a:pt x="666" y="609"/>
                  </a:lnTo>
                  <a:lnTo>
                    <a:pt x="665" y="609"/>
                  </a:lnTo>
                  <a:lnTo>
                    <a:pt x="665" y="607"/>
                  </a:lnTo>
                  <a:lnTo>
                    <a:pt x="664" y="607"/>
                  </a:lnTo>
                  <a:lnTo>
                    <a:pt x="664" y="606"/>
                  </a:lnTo>
                  <a:lnTo>
                    <a:pt x="665" y="606"/>
                  </a:lnTo>
                  <a:lnTo>
                    <a:pt x="664" y="606"/>
                  </a:lnTo>
                  <a:lnTo>
                    <a:pt x="664" y="605"/>
                  </a:lnTo>
                  <a:lnTo>
                    <a:pt x="665" y="605"/>
                  </a:lnTo>
                  <a:lnTo>
                    <a:pt x="664" y="605"/>
                  </a:lnTo>
                  <a:lnTo>
                    <a:pt x="664" y="604"/>
                  </a:lnTo>
                  <a:lnTo>
                    <a:pt x="662" y="604"/>
                  </a:lnTo>
                  <a:lnTo>
                    <a:pt x="664" y="603"/>
                  </a:lnTo>
                  <a:lnTo>
                    <a:pt x="665" y="603"/>
                  </a:lnTo>
                  <a:lnTo>
                    <a:pt x="666" y="603"/>
                  </a:lnTo>
                  <a:lnTo>
                    <a:pt x="667" y="603"/>
                  </a:lnTo>
                  <a:lnTo>
                    <a:pt x="666" y="603"/>
                  </a:lnTo>
                  <a:lnTo>
                    <a:pt x="665" y="603"/>
                  </a:lnTo>
                  <a:lnTo>
                    <a:pt x="664" y="603"/>
                  </a:lnTo>
                  <a:lnTo>
                    <a:pt x="664" y="600"/>
                  </a:lnTo>
                  <a:lnTo>
                    <a:pt x="662" y="600"/>
                  </a:lnTo>
                  <a:lnTo>
                    <a:pt x="662" y="599"/>
                  </a:lnTo>
                  <a:lnTo>
                    <a:pt x="664" y="599"/>
                  </a:lnTo>
                  <a:lnTo>
                    <a:pt x="662" y="598"/>
                  </a:lnTo>
                  <a:lnTo>
                    <a:pt x="664" y="598"/>
                  </a:lnTo>
                  <a:lnTo>
                    <a:pt x="665" y="598"/>
                  </a:lnTo>
                  <a:lnTo>
                    <a:pt x="665" y="599"/>
                  </a:lnTo>
                  <a:lnTo>
                    <a:pt x="666" y="599"/>
                  </a:lnTo>
                  <a:lnTo>
                    <a:pt x="667" y="599"/>
                  </a:lnTo>
                  <a:lnTo>
                    <a:pt x="666" y="599"/>
                  </a:lnTo>
                  <a:lnTo>
                    <a:pt x="666" y="598"/>
                  </a:lnTo>
                  <a:lnTo>
                    <a:pt x="665" y="598"/>
                  </a:lnTo>
                  <a:lnTo>
                    <a:pt x="665" y="597"/>
                  </a:lnTo>
                  <a:lnTo>
                    <a:pt x="666" y="597"/>
                  </a:lnTo>
                  <a:lnTo>
                    <a:pt x="665" y="597"/>
                  </a:lnTo>
                  <a:lnTo>
                    <a:pt x="664" y="597"/>
                  </a:lnTo>
                  <a:lnTo>
                    <a:pt x="664" y="595"/>
                  </a:lnTo>
                  <a:lnTo>
                    <a:pt x="662" y="595"/>
                  </a:lnTo>
                  <a:lnTo>
                    <a:pt x="664" y="595"/>
                  </a:lnTo>
                  <a:lnTo>
                    <a:pt x="662" y="595"/>
                  </a:lnTo>
                  <a:lnTo>
                    <a:pt x="661" y="595"/>
                  </a:lnTo>
                  <a:lnTo>
                    <a:pt x="661" y="594"/>
                  </a:lnTo>
                  <a:lnTo>
                    <a:pt x="659" y="594"/>
                  </a:lnTo>
                  <a:lnTo>
                    <a:pt x="658" y="592"/>
                  </a:lnTo>
                  <a:lnTo>
                    <a:pt x="656" y="590"/>
                  </a:lnTo>
                  <a:lnTo>
                    <a:pt x="656" y="589"/>
                  </a:lnTo>
                  <a:lnTo>
                    <a:pt x="656" y="590"/>
                  </a:lnTo>
                  <a:lnTo>
                    <a:pt x="655" y="590"/>
                  </a:lnTo>
                  <a:lnTo>
                    <a:pt x="654" y="590"/>
                  </a:lnTo>
                  <a:lnTo>
                    <a:pt x="654" y="589"/>
                  </a:lnTo>
                  <a:lnTo>
                    <a:pt x="655" y="589"/>
                  </a:lnTo>
                  <a:lnTo>
                    <a:pt x="656" y="589"/>
                  </a:lnTo>
                  <a:lnTo>
                    <a:pt x="658" y="589"/>
                  </a:lnTo>
                  <a:lnTo>
                    <a:pt x="659" y="590"/>
                  </a:lnTo>
                  <a:lnTo>
                    <a:pt x="659" y="592"/>
                  </a:lnTo>
                  <a:lnTo>
                    <a:pt x="661" y="592"/>
                  </a:lnTo>
                  <a:lnTo>
                    <a:pt x="661" y="594"/>
                  </a:lnTo>
                  <a:lnTo>
                    <a:pt x="662" y="594"/>
                  </a:lnTo>
                  <a:lnTo>
                    <a:pt x="661" y="594"/>
                  </a:lnTo>
                  <a:lnTo>
                    <a:pt x="661" y="592"/>
                  </a:lnTo>
                  <a:lnTo>
                    <a:pt x="659" y="592"/>
                  </a:lnTo>
                  <a:lnTo>
                    <a:pt x="659" y="590"/>
                  </a:lnTo>
                  <a:lnTo>
                    <a:pt x="658" y="590"/>
                  </a:lnTo>
                  <a:lnTo>
                    <a:pt x="658" y="589"/>
                  </a:lnTo>
                  <a:lnTo>
                    <a:pt x="659" y="589"/>
                  </a:lnTo>
                  <a:lnTo>
                    <a:pt x="662" y="589"/>
                  </a:lnTo>
                  <a:lnTo>
                    <a:pt x="662" y="590"/>
                  </a:lnTo>
                  <a:lnTo>
                    <a:pt x="662" y="589"/>
                  </a:lnTo>
                  <a:lnTo>
                    <a:pt x="664" y="590"/>
                  </a:lnTo>
                  <a:lnTo>
                    <a:pt x="664" y="589"/>
                  </a:lnTo>
                  <a:lnTo>
                    <a:pt x="665" y="589"/>
                  </a:lnTo>
                  <a:lnTo>
                    <a:pt x="665" y="590"/>
                  </a:lnTo>
                  <a:lnTo>
                    <a:pt x="665" y="589"/>
                  </a:lnTo>
                  <a:lnTo>
                    <a:pt x="666" y="589"/>
                  </a:lnTo>
                  <a:lnTo>
                    <a:pt x="666" y="590"/>
                  </a:lnTo>
                  <a:lnTo>
                    <a:pt x="666" y="592"/>
                  </a:lnTo>
                  <a:lnTo>
                    <a:pt x="666" y="590"/>
                  </a:lnTo>
                  <a:lnTo>
                    <a:pt x="667" y="590"/>
                  </a:lnTo>
                  <a:lnTo>
                    <a:pt x="670" y="592"/>
                  </a:lnTo>
                  <a:lnTo>
                    <a:pt x="670" y="594"/>
                  </a:lnTo>
                  <a:lnTo>
                    <a:pt x="671" y="594"/>
                  </a:lnTo>
                  <a:lnTo>
                    <a:pt x="671" y="592"/>
                  </a:lnTo>
                  <a:lnTo>
                    <a:pt x="672" y="592"/>
                  </a:lnTo>
                  <a:lnTo>
                    <a:pt x="673" y="594"/>
                  </a:lnTo>
                  <a:lnTo>
                    <a:pt x="672" y="594"/>
                  </a:lnTo>
                  <a:lnTo>
                    <a:pt x="672" y="592"/>
                  </a:lnTo>
                  <a:lnTo>
                    <a:pt x="673" y="592"/>
                  </a:lnTo>
                  <a:lnTo>
                    <a:pt x="673" y="590"/>
                  </a:lnTo>
                  <a:lnTo>
                    <a:pt x="672" y="590"/>
                  </a:lnTo>
                  <a:lnTo>
                    <a:pt x="673" y="590"/>
                  </a:lnTo>
                  <a:lnTo>
                    <a:pt x="673" y="592"/>
                  </a:lnTo>
                  <a:lnTo>
                    <a:pt x="672" y="592"/>
                  </a:lnTo>
                  <a:lnTo>
                    <a:pt x="671" y="592"/>
                  </a:lnTo>
                  <a:lnTo>
                    <a:pt x="670" y="590"/>
                  </a:lnTo>
                  <a:lnTo>
                    <a:pt x="667" y="590"/>
                  </a:lnTo>
                  <a:lnTo>
                    <a:pt x="667" y="589"/>
                  </a:lnTo>
                  <a:lnTo>
                    <a:pt x="666" y="589"/>
                  </a:lnTo>
                  <a:lnTo>
                    <a:pt x="667" y="589"/>
                  </a:lnTo>
                  <a:lnTo>
                    <a:pt x="666" y="589"/>
                  </a:lnTo>
                  <a:lnTo>
                    <a:pt x="666" y="588"/>
                  </a:lnTo>
                  <a:lnTo>
                    <a:pt x="667" y="588"/>
                  </a:lnTo>
                  <a:lnTo>
                    <a:pt x="667" y="589"/>
                  </a:lnTo>
                  <a:lnTo>
                    <a:pt x="670" y="589"/>
                  </a:lnTo>
                  <a:lnTo>
                    <a:pt x="671" y="589"/>
                  </a:lnTo>
                  <a:lnTo>
                    <a:pt x="672" y="589"/>
                  </a:lnTo>
                  <a:lnTo>
                    <a:pt x="673" y="589"/>
                  </a:lnTo>
                  <a:lnTo>
                    <a:pt x="672" y="589"/>
                  </a:lnTo>
                  <a:lnTo>
                    <a:pt x="671" y="589"/>
                  </a:lnTo>
                  <a:lnTo>
                    <a:pt x="670" y="589"/>
                  </a:lnTo>
                  <a:lnTo>
                    <a:pt x="667" y="588"/>
                  </a:lnTo>
                  <a:lnTo>
                    <a:pt x="666" y="588"/>
                  </a:lnTo>
                  <a:lnTo>
                    <a:pt x="666" y="587"/>
                  </a:lnTo>
                  <a:lnTo>
                    <a:pt x="665" y="587"/>
                  </a:lnTo>
                  <a:lnTo>
                    <a:pt x="665" y="586"/>
                  </a:lnTo>
                  <a:lnTo>
                    <a:pt x="664" y="586"/>
                  </a:lnTo>
                  <a:lnTo>
                    <a:pt x="664" y="584"/>
                  </a:lnTo>
                  <a:lnTo>
                    <a:pt x="664" y="582"/>
                  </a:lnTo>
                  <a:lnTo>
                    <a:pt x="664" y="584"/>
                  </a:lnTo>
                  <a:lnTo>
                    <a:pt x="664" y="582"/>
                  </a:lnTo>
                  <a:lnTo>
                    <a:pt x="662" y="582"/>
                  </a:lnTo>
                  <a:lnTo>
                    <a:pt x="662" y="581"/>
                  </a:lnTo>
                  <a:lnTo>
                    <a:pt x="662" y="582"/>
                  </a:lnTo>
                  <a:lnTo>
                    <a:pt x="664" y="584"/>
                  </a:lnTo>
                  <a:lnTo>
                    <a:pt x="664" y="586"/>
                  </a:lnTo>
                  <a:lnTo>
                    <a:pt x="664" y="587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59" y="586"/>
                  </a:lnTo>
                  <a:lnTo>
                    <a:pt x="658" y="587"/>
                  </a:lnTo>
                  <a:lnTo>
                    <a:pt x="656" y="586"/>
                  </a:lnTo>
                  <a:lnTo>
                    <a:pt x="656" y="587"/>
                  </a:lnTo>
                  <a:lnTo>
                    <a:pt x="655" y="586"/>
                  </a:lnTo>
                  <a:lnTo>
                    <a:pt x="656" y="586"/>
                  </a:lnTo>
                  <a:lnTo>
                    <a:pt x="655" y="586"/>
                  </a:lnTo>
                  <a:lnTo>
                    <a:pt x="654" y="586"/>
                  </a:lnTo>
                  <a:lnTo>
                    <a:pt x="653" y="586"/>
                  </a:lnTo>
                  <a:lnTo>
                    <a:pt x="650" y="586"/>
                  </a:lnTo>
                  <a:lnTo>
                    <a:pt x="650" y="584"/>
                  </a:lnTo>
                  <a:lnTo>
                    <a:pt x="653" y="584"/>
                  </a:lnTo>
                  <a:lnTo>
                    <a:pt x="650" y="584"/>
                  </a:lnTo>
                  <a:lnTo>
                    <a:pt x="650" y="582"/>
                  </a:lnTo>
                  <a:lnTo>
                    <a:pt x="653" y="582"/>
                  </a:lnTo>
                  <a:lnTo>
                    <a:pt x="654" y="582"/>
                  </a:lnTo>
                  <a:lnTo>
                    <a:pt x="655" y="582"/>
                  </a:lnTo>
                  <a:lnTo>
                    <a:pt x="655" y="584"/>
                  </a:lnTo>
                  <a:lnTo>
                    <a:pt x="654" y="584"/>
                  </a:lnTo>
                  <a:lnTo>
                    <a:pt x="655" y="584"/>
                  </a:lnTo>
                  <a:lnTo>
                    <a:pt x="656" y="586"/>
                  </a:lnTo>
                  <a:lnTo>
                    <a:pt x="658" y="586"/>
                  </a:lnTo>
                  <a:lnTo>
                    <a:pt x="656" y="586"/>
                  </a:lnTo>
                  <a:lnTo>
                    <a:pt x="656" y="584"/>
                  </a:lnTo>
                  <a:lnTo>
                    <a:pt x="658" y="584"/>
                  </a:lnTo>
                  <a:lnTo>
                    <a:pt x="656" y="584"/>
                  </a:lnTo>
                  <a:lnTo>
                    <a:pt x="656" y="582"/>
                  </a:lnTo>
                  <a:lnTo>
                    <a:pt x="658" y="582"/>
                  </a:lnTo>
                  <a:lnTo>
                    <a:pt x="658" y="584"/>
                  </a:lnTo>
                  <a:lnTo>
                    <a:pt x="659" y="582"/>
                  </a:lnTo>
                  <a:lnTo>
                    <a:pt x="658" y="582"/>
                  </a:lnTo>
                  <a:lnTo>
                    <a:pt x="658" y="581"/>
                  </a:lnTo>
                  <a:lnTo>
                    <a:pt x="658" y="582"/>
                  </a:lnTo>
                  <a:lnTo>
                    <a:pt x="656" y="582"/>
                  </a:lnTo>
                  <a:lnTo>
                    <a:pt x="655" y="582"/>
                  </a:lnTo>
                  <a:lnTo>
                    <a:pt x="654" y="581"/>
                  </a:lnTo>
                  <a:lnTo>
                    <a:pt x="653" y="581"/>
                  </a:lnTo>
                  <a:lnTo>
                    <a:pt x="654" y="580"/>
                  </a:lnTo>
                  <a:lnTo>
                    <a:pt x="653" y="580"/>
                  </a:lnTo>
                  <a:lnTo>
                    <a:pt x="653" y="581"/>
                  </a:lnTo>
                  <a:lnTo>
                    <a:pt x="650" y="580"/>
                  </a:lnTo>
                  <a:lnTo>
                    <a:pt x="650" y="578"/>
                  </a:lnTo>
                  <a:lnTo>
                    <a:pt x="653" y="578"/>
                  </a:lnTo>
                  <a:lnTo>
                    <a:pt x="653" y="577"/>
                  </a:lnTo>
                  <a:lnTo>
                    <a:pt x="653" y="576"/>
                  </a:lnTo>
                  <a:lnTo>
                    <a:pt x="654" y="577"/>
                  </a:lnTo>
                  <a:lnTo>
                    <a:pt x="654" y="576"/>
                  </a:lnTo>
                  <a:lnTo>
                    <a:pt x="654" y="577"/>
                  </a:lnTo>
                  <a:lnTo>
                    <a:pt x="655" y="577"/>
                  </a:lnTo>
                  <a:lnTo>
                    <a:pt x="655" y="578"/>
                  </a:lnTo>
                  <a:lnTo>
                    <a:pt x="656" y="578"/>
                  </a:lnTo>
                  <a:lnTo>
                    <a:pt x="655" y="578"/>
                  </a:lnTo>
                  <a:lnTo>
                    <a:pt x="655" y="577"/>
                  </a:lnTo>
                  <a:lnTo>
                    <a:pt x="655" y="576"/>
                  </a:lnTo>
                  <a:lnTo>
                    <a:pt x="656" y="576"/>
                  </a:lnTo>
                  <a:lnTo>
                    <a:pt x="656" y="577"/>
                  </a:lnTo>
                  <a:lnTo>
                    <a:pt x="656" y="576"/>
                  </a:lnTo>
                  <a:lnTo>
                    <a:pt x="655" y="576"/>
                  </a:lnTo>
                  <a:lnTo>
                    <a:pt x="656" y="574"/>
                  </a:lnTo>
                  <a:lnTo>
                    <a:pt x="656" y="572"/>
                  </a:lnTo>
                  <a:lnTo>
                    <a:pt x="655" y="572"/>
                  </a:lnTo>
                  <a:lnTo>
                    <a:pt x="654" y="572"/>
                  </a:lnTo>
                  <a:lnTo>
                    <a:pt x="653" y="572"/>
                  </a:lnTo>
                  <a:lnTo>
                    <a:pt x="653" y="571"/>
                  </a:lnTo>
                  <a:lnTo>
                    <a:pt x="650" y="571"/>
                  </a:lnTo>
                  <a:lnTo>
                    <a:pt x="650" y="570"/>
                  </a:lnTo>
                  <a:lnTo>
                    <a:pt x="653" y="570"/>
                  </a:lnTo>
                  <a:lnTo>
                    <a:pt x="650" y="570"/>
                  </a:lnTo>
                  <a:lnTo>
                    <a:pt x="649" y="570"/>
                  </a:lnTo>
                  <a:lnTo>
                    <a:pt x="649" y="569"/>
                  </a:lnTo>
                  <a:lnTo>
                    <a:pt x="648" y="569"/>
                  </a:lnTo>
                  <a:lnTo>
                    <a:pt x="647" y="569"/>
                  </a:lnTo>
                  <a:lnTo>
                    <a:pt x="645" y="567"/>
                  </a:lnTo>
                  <a:lnTo>
                    <a:pt x="645" y="569"/>
                  </a:lnTo>
                  <a:lnTo>
                    <a:pt x="647" y="569"/>
                  </a:lnTo>
                  <a:lnTo>
                    <a:pt x="645" y="569"/>
                  </a:lnTo>
                  <a:lnTo>
                    <a:pt x="644" y="569"/>
                  </a:lnTo>
                  <a:lnTo>
                    <a:pt x="645" y="569"/>
                  </a:lnTo>
                  <a:lnTo>
                    <a:pt x="645" y="570"/>
                  </a:lnTo>
                  <a:lnTo>
                    <a:pt x="647" y="570"/>
                  </a:lnTo>
                  <a:lnTo>
                    <a:pt x="648" y="570"/>
                  </a:lnTo>
                  <a:lnTo>
                    <a:pt x="648" y="571"/>
                  </a:lnTo>
                  <a:lnTo>
                    <a:pt x="647" y="571"/>
                  </a:lnTo>
                  <a:lnTo>
                    <a:pt x="645" y="570"/>
                  </a:lnTo>
                  <a:lnTo>
                    <a:pt x="644" y="570"/>
                  </a:lnTo>
                  <a:lnTo>
                    <a:pt x="643" y="569"/>
                  </a:lnTo>
                  <a:lnTo>
                    <a:pt x="643" y="570"/>
                  </a:lnTo>
                  <a:lnTo>
                    <a:pt x="641" y="569"/>
                  </a:lnTo>
                  <a:lnTo>
                    <a:pt x="639" y="569"/>
                  </a:lnTo>
                  <a:lnTo>
                    <a:pt x="639" y="567"/>
                  </a:lnTo>
                  <a:lnTo>
                    <a:pt x="638" y="567"/>
                  </a:lnTo>
                  <a:lnTo>
                    <a:pt x="638" y="565"/>
                  </a:lnTo>
                  <a:lnTo>
                    <a:pt x="637" y="565"/>
                  </a:lnTo>
                  <a:lnTo>
                    <a:pt x="638" y="565"/>
                  </a:lnTo>
                  <a:lnTo>
                    <a:pt x="638" y="564"/>
                  </a:lnTo>
                  <a:lnTo>
                    <a:pt x="638" y="563"/>
                  </a:lnTo>
                  <a:lnTo>
                    <a:pt x="638" y="564"/>
                  </a:lnTo>
                  <a:lnTo>
                    <a:pt x="637" y="564"/>
                  </a:lnTo>
                  <a:lnTo>
                    <a:pt x="637" y="565"/>
                  </a:lnTo>
                  <a:lnTo>
                    <a:pt x="636" y="565"/>
                  </a:lnTo>
                  <a:lnTo>
                    <a:pt x="634" y="565"/>
                  </a:lnTo>
                  <a:lnTo>
                    <a:pt x="634" y="567"/>
                  </a:lnTo>
                  <a:lnTo>
                    <a:pt x="634" y="565"/>
                  </a:lnTo>
                  <a:lnTo>
                    <a:pt x="632" y="565"/>
                  </a:lnTo>
                  <a:lnTo>
                    <a:pt x="632" y="567"/>
                  </a:lnTo>
                  <a:lnTo>
                    <a:pt x="631" y="567"/>
                  </a:lnTo>
                  <a:lnTo>
                    <a:pt x="631" y="569"/>
                  </a:lnTo>
                  <a:lnTo>
                    <a:pt x="631" y="567"/>
                  </a:lnTo>
                  <a:lnTo>
                    <a:pt x="632" y="567"/>
                  </a:lnTo>
                  <a:lnTo>
                    <a:pt x="634" y="567"/>
                  </a:lnTo>
                  <a:lnTo>
                    <a:pt x="632" y="567"/>
                  </a:lnTo>
                  <a:lnTo>
                    <a:pt x="634" y="569"/>
                  </a:lnTo>
                  <a:lnTo>
                    <a:pt x="632" y="569"/>
                  </a:lnTo>
                  <a:lnTo>
                    <a:pt x="634" y="569"/>
                  </a:lnTo>
                  <a:lnTo>
                    <a:pt x="636" y="569"/>
                  </a:lnTo>
                  <a:lnTo>
                    <a:pt x="636" y="570"/>
                  </a:lnTo>
                  <a:lnTo>
                    <a:pt x="634" y="570"/>
                  </a:lnTo>
                  <a:lnTo>
                    <a:pt x="636" y="570"/>
                  </a:lnTo>
                  <a:lnTo>
                    <a:pt x="636" y="571"/>
                  </a:lnTo>
                  <a:lnTo>
                    <a:pt x="634" y="571"/>
                  </a:lnTo>
                  <a:lnTo>
                    <a:pt x="632" y="571"/>
                  </a:lnTo>
                  <a:lnTo>
                    <a:pt x="632" y="570"/>
                  </a:lnTo>
                  <a:lnTo>
                    <a:pt x="631" y="570"/>
                  </a:lnTo>
                  <a:lnTo>
                    <a:pt x="630" y="569"/>
                  </a:lnTo>
                  <a:lnTo>
                    <a:pt x="630" y="567"/>
                  </a:lnTo>
                  <a:lnTo>
                    <a:pt x="630" y="565"/>
                  </a:lnTo>
                  <a:lnTo>
                    <a:pt x="631" y="565"/>
                  </a:lnTo>
                  <a:lnTo>
                    <a:pt x="631" y="564"/>
                  </a:lnTo>
                  <a:lnTo>
                    <a:pt x="630" y="564"/>
                  </a:lnTo>
                  <a:lnTo>
                    <a:pt x="631" y="564"/>
                  </a:lnTo>
                  <a:lnTo>
                    <a:pt x="631" y="563"/>
                  </a:lnTo>
                  <a:lnTo>
                    <a:pt x="632" y="563"/>
                  </a:lnTo>
                  <a:lnTo>
                    <a:pt x="631" y="563"/>
                  </a:lnTo>
                  <a:lnTo>
                    <a:pt x="632" y="561"/>
                  </a:lnTo>
                  <a:lnTo>
                    <a:pt x="634" y="561"/>
                  </a:lnTo>
                  <a:lnTo>
                    <a:pt x="634" y="560"/>
                  </a:lnTo>
                  <a:lnTo>
                    <a:pt x="634" y="561"/>
                  </a:lnTo>
                  <a:lnTo>
                    <a:pt x="636" y="561"/>
                  </a:lnTo>
                  <a:lnTo>
                    <a:pt x="634" y="560"/>
                  </a:lnTo>
                  <a:lnTo>
                    <a:pt x="634" y="559"/>
                  </a:lnTo>
                  <a:lnTo>
                    <a:pt x="636" y="559"/>
                  </a:lnTo>
                  <a:lnTo>
                    <a:pt x="636" y="560"/>
                  </a:lnTo>
                  <a:lnTo>
                    <a:pt x="637" y="560"/>
                  </a:lnTo>
                  <a:lnTo>
                    <a:pt x="636" y="559"/>
                  </a:lnTo>
                  <a:lnTo>
                    <a:pt x="637" y="559"/>
                  </a:lnTo>
                  <a:lnTo>
                    <a:pt x="637" y="558"/>
                  </a:lnTo>
                  <a:lnTo>
                    <a:pt x="637" y="559"/>
                  </a:lnTo>
                  <a:lnTo>
                    <a:pt x="638" y="559"/>
                  </a:lnTo>
                  <a:lnTo>
                    <a:pt x="638" y="558"/>
                  </a:lnTo>
                  <a:lnTo>
                    <a:pt x="637" y="558"/>
                  </a:lnTo>
                  <a:lnTo>
                    <a:pt x="637" y="555"/>
                  </a:lnTo>
                  <a:lnTo>
                    <a:pt x="638" y="555"/>
                  </a:lnTo>
                  <a:lnTo>
                    <a:pt x="638" y="554"/>
                  </a:lnTo>
                  <a:lnTo>
                    <a:pt x="637" y="554"/>
                  </a:lnTo>
                  <a:lnTo>
                    <a:pt x="637" y="553"/>
                  </a:lnTo>
                  <a:lnTo>
                    <a:pt x="637" y="552"/>
                  </a:lnTo>
                  <a:lnTo>
                    <a:pt x="638" y="552"/>
                  </a:lnTo>
                  <a:lnTo>
                    <a:pt x="638" y="553"/>
                  </a:lnTo>
                  <a:lnTo>
                    <a:pt x="638" y="552"/>
                  </a:lnTo>
                  <a:lnTo>
                    <a:pt x="638" y="553"/>
                  </a:lnTo>
                  <a:lnTo>
                    <a:pt x="639" y="553"/>
                  </a:lnTo>
                  <a:lnTo>
                    <a:pt x="639" y="554"/>
                  </a:lnTo>
                  <a:lnTo>
                    <a:pt x="641" y="554"/>
                  </a:lnTo>
                  <a:lnTo>
                    <a:pt x="641" y="555"/>
                  </a:lnTo>
                  <a:lnTo>
                    <a:pt x="641" y="554"/>
                  </a:lnTo>
                  <a:lnTo>
                    <a:pt x="641" y="553"/>
                  </a:lnTo>
                  <a:lnTo>
                    <a:pt x="639" y="553"/>
                  </a:lnTo>
                  <a:lnTo>
                    <a:pt x="639" y="552"/>
                  </a:lnTo>
                  <a:lnTo>
                    <a:pt x="641" y="553"/>
                  </a:lnTo>
                  <a:lnTo>
                    <a:pt x="639" y="552"/>
                  </a:lnTo>
                  <a:lnTo>
                    <a:pt x="641" y="552"/>
                  </a:lnTo>
                  <a:lnTo>
                    <a:pt x="643" y="552"/>
                  </a:lnTo>
                  <a:lnTo>
                    <a:pt x="644" y="552"/>
                  </a:lnTo>
                  <a:lnTo>
                    <a:pt x="645" y="552"/>
                  </a:lnTo>
                  <a:lnTo>
                    <a:pt x="645" y="553"/>
                  </a:lnTo>
                  <a:lnTo>
                    <a:pt x="644" y="553"/>
                  </a:lnTo>
                  <a:lnTo>
                    <a:pt x="645" y="553"/>
                  </a:lnTo>
                  <a:lnTo>
                    <a:pt x="645" y="554"/>
                  </a:lnTo>
                  <a:lnTo>
                    <a:pt x="645" y="553"/>
                  </a:lnTo>
                  <a:lnTo>
                    <a:pt x="647" y="554"/>
                  </a:lnTo>
                  <a:lnTo>
                    <a:pt x="645" y="554"/>
                  </a:lnTo>
                  <a:lnTo>
                    <a:pt x="645" y="555"/>
                  </a:lnTo>
                  <a:lnTo>
                    <a:pt x="647" y="555"/>
                  </a:lnTo>
                  <a:lnTo>
                    <a:pt x="647" y="558"/>
                  </a:lnTo>
                  <a:lnTo>
                    <a:pt x="647" y="555"/>
                  </a:lnTo>
                  <a:lnTo>
                    <a:pt x="647" y="554"/>
                  </a:lnTo>
                  <a:lnTo>
                    <a:pt x="647" y="555"/>
                  </a:lnTo>
                  <a:lnTo>
                    <a:pt x="648" y="555"/>
                  </a:lnTo>
                  <a:lnTo>
                    <a:pt x="648" y="558"/>
                  </a:lnTo>
                  <a:lnTo>
                    <a:pt x="648" y="559"/>
                  </a:lnTo>
                  <a:lnTo>
                    <a:pt x="647" y="559"/>
                  </a:lnTo>
                  <a:lnTo>
                    <a:pt x="645" y="559"/>
                  </a:lnTo>
                  <a:lnTo>
                    <a:pt x="645" y="560"/>
                  </a:lnTo>
                  <a:lnTo>
                    <a:pt x="644" y="560"/>
                  </a:lnTo>
                  <a:lnTo>
                    <a:pt x="644" y="559"/>
                  </a:lnTo>
                  <a:lnTo>
                    <a:pt x="643" y="559"/>
                  </a:lnTo>
                  <a:lnTo>
                    <a:pt x="644" y="559"/>
                  </a:lnTo>
                  <a:lnTo>
                    <a:pt x="644" y="560"/>
                  </a:lnTo>
                  <a:lnTo>
                    <a:pt x="645" y="560"/>
                  </a:lnTo>
                  <a:lnTo>
                    <a:pt x="647" y="559"/>
                  </a:lnTo>
                  <a:lnTo>
                    <a:pt x="648" y="559"/>
                  </a:lnTo>
                  <a:lnTo>
                    <a:pt x="648" y="560"/>
                  </a:lnTo>
                  <a:lnTo>
                    <a:pt x="649" y="560"/>
                  </a:lnTo>
                  <a:lnTo>
                    <a:pt x="648" y="560"/>
                  </a:lnTo>
                  <a:lnTo>
                    <a:pt x="649" y="560"/>
                  </a:lnTo>
                  <a:lnTo>
                    <a:pt x="650" y="560"/>
                  </a:lnTo>
                  <a:lnTo>
                    <a:pt x="650" y="561"/>
                  </a:lnTo>
                  <a:lnTo>
                    <a:pt x="653" y="561"/>
                  </a:lnTo>
                  <a:lnTo>
                    <a:pt x="649" y="560"/>
                  </a:lnTo>
                  <a:lnTo>
                    <a:pt x="649" y="559"/>
                  </a:lnTo>
                  <a:lnTo>
                    <a:pt x="648" y="559"/>
                  </a:lnTo>
                  <a:lnTo>
                    <a:pt x="648" y="558"/>
                  </a:lnTo>
                  <a:lnTo>
                    <a:pt x="649" y="558"/>
                  </a:lnTo>
                  <a:lnTo>
                    <a:pt x="650" y="558"/>
                  </a:lnTo>
                  <a:lnTo>
                    <a:pt x="650" y="559"/>
                  </a:lnTo>
                  <a:lnTo>
                    <a:pt x="653" y="559"/>
                  </a:lnTo>
                  <a:lnTo>
                    <a:pt x="653" y="560"/>
                  </a:lnTo>
                  <a:lnTo>
                    <a:pt x="653" y="561"/>
                  </a:lnTo>
                  <a:lnTo>
                    <a:pt x="653" y="563"/>
                  </a:lnTo>
                  <a:lnTo>
                    <a:pt x="653" y="564"/>
                  </a:lnTo>
                  <a:lnTo>
                    <a:pt x="653" y="565"/>
                  </a:lnTo>
                  <a:lnTo>
                    <a:pt x="654" y="565"/>
                  </a:lnTo>
                  <a:lnTo>
                    <a:pt x="654" y="564"/>
                  </a:lnTo>
                  <a:lnTo>
                    <a:pt x="655" y="564"/>
                  </a:lnTo>
                  <a:lnTo>
                    <a:pt x="654" y="564"/>
                  </a:lnTo>
                  <a:lnTo>
                    <a:pt x="654" y="563"/>
                  </a:lnTo>
                  <a:lnTo>
                    <a:pt x="654" y="561"/>
                  </a:lnTo>
                  <a:lnTo>
                    <a:pt x="655" y="561"/>
                  </a:lnTo>
                  <a:lnTo>
                    <a:pt x="655" y="560"/>
                  </a:lnTo>
                  <a:lnTo>
                    <a:pt x="656" y="560"/>
                  </a:lnTo>
                  <a:lnTo>
                    <a:pt x="655" y="560"/>
                  </a:lnTo>
                  <a:lnTo>
                    <a:pt x="655" y="559"/>
                  </a:lnTo>
                  <a:lnTo>
                    <a:pt x="655" y="558"/>
                  </a:lnTo>
                  <a:lnTo>
                    <a:pt x="655" y="555"/>
                  </a:lnTo>
                  <a:lnTo>
                    <a:pt x="656" y="555"/>
                  </a:lnTo>
                  <a:lnTo>
                    <a:pt x="655" y="555"/>
                  </a:lnTo>
                  <a:lnTo>
                    <a:pt x="655" y="558"/>
                  </a:lnTo>
                  <a:lnTo>
                    <a:pt x="655" y="559"/>
                  </a:lnTo>
                  <a:lnTo>
                    <a:pt x="654" y="559"/>
                  </a:lnTo>
                  <a:lnTo>
                    <a:pt x="655" y="560"/>
                  </a:lnTo>
                  <a:lnTo>
                    <a:pt x="654" y="560"/>
                  </a:lnTo>
                  <a:lnTo>
                    <a:pt x="654" y="559"/>
                  </a:lnTo>
                  <a:lnTo>
                    <a:pt x="654" y="558"/>
                  </a:lnTo>
                  <a:lnTo>
                    <a:pt x="653" y="555"/>
                  </a:lnTo>
                  <a:lnTo>
                    <a:pt x="653" y="554"/>
                  </a:lnTo>
                  <a:lnTo>
                    <a:pt x="653" y="553"/>
                  </a:lnTo>
                  <a:lnTo>
                    <a:pt x="653" y="552"/>
                  </a:lnTo>
                  <a:lnTo>
                    <a:pt x="654" y="550"/>
                  </a:lnTo>
                  <a:lnTo>
                    <a:pt x="656" y="549"/>
                  </a:lnTo>
                  <a:lnTo>
                    <a:pt x="655" y="549"/>
                  </a:lnTo>
                  <a:lnTo>
                    <a:pt x="654" y="549"/>
                  </a:lnTo>
                  <a:lnTo>
                    <a:pt x="653" y="549"/>
                  </a:lnTo>
                  <a:lnTo>
                    <a:pt x="653" y="550"/>
                  </a:lnTo>
                  <a:lnTo>
                    <a:pt x="653" y="552"/>
                  </a:lnTo>
                  <a:lnTo>
                    <a:pt x="650" y="552"/>
                  </a:lnTo>
                  <a:lnTo>
                    <a:pt x="650" y="550"/>
                  </a:lnTo>
                  <a:lnTo>
                    <a:pt x="650" y="549"/>
                  </a:lnTo>
                  <a:lnTo>
                    <a:pt x="650" y="547"/>
                  </a:lnTo>
                  <a:lnTo>
                    <a:pt x="650" y="546"/>
                  </a:lnTo>
                  <a:lnTo>
                    <a:pt x="649" y="546"/>
                  </a:lnTo>
                  <a:lnTo>
                    <a:pt x="650" y="544"/>
                  </a:lnTo>
                  <a:lnTo>
                    <a:pt x="650" y="546"/>
                  </a:lnTo>
                  <a:lnTo>
                    <a:pt x="650" y="544"/>
                  </a:lnTo>
                  <a:lnTo>
                    <a:pt x="653" y="544"/>
                  </a:lnTo>
                  <a:lnTo>
                    <a:pt x="653" y="543"/>
                  </a:lnTo>
                  <a:lnTo>
                    <a:pt x="654" y="543"/>
                  </a:lnTo>
                  <a:lnTo>
                    <a:pt x="654" y="544"/>
                  </a:lnTo>
                  <a:lnTo>
                    <a:pt x="655" y="544"/>
                  </a:lnTo>
                  <a:lnTo>
                    <a:pt x="656" y="544"/>
                  </a:lnTo>
                  <a:lnTo>
                    <a:pt x="656" y="546"/>
                  </a:lnTo>
                  <a:lnTo>
                    <a:pt x="658" y="546"/>
                  </a:lnTo>
                  <a:lnTo>
                    <a:pt x="659" y="546"/>
                  </a:lnTo>
                  <a:lnTo>
                    <a:pt x="659" y="544"/>
                  </a:lnTo>
                  <a:lnTo>
                    <a:pt x="658" y="544"/>
                  </a:lnTo>
                  <a:lnTo>
                    <a:pt x="656" y="544"/>
                  </a:lnTo>
                  <a:lnTo>
                    <a:pt x="655" y="543"/>
                  </a:lnTo>
                  <a:lnTo>
                    <a:pt x="654" y="543"/>
                  </a:lnTo>
                  <a:lnTo>
                    <a:pt x="653" y="542"/>
                  </a:lnTo>
                  <a:lnTo>
                    <a:pt x="650" y="542"/>
                  </a:lnTo>
                  <a:lnTo>
                    <a:pt x="650" y="543"/>
                  </a:lnTo>
                  <a:lnTo>
                    <a:pt x="649" y="543"/>
                  </a:lnTo>
                  <a:lnTo>
                    <a:pt x="649" y="542"/>
                  </a:lnTo>
                  <a:lnTo>
                    <a:pt x="649" y="541"/>
                  </a:lnTo>
                  <a:lnTo>
                    <a:pt x="650" y="541"/>
                  </a:lnTo>
                  <a:lnTo>
                    <a:pt x="649" y="538"/>
                  </a:lnTo>
                  <a:lnTo>
                    <a:pt x="648" y="538"/>
                  </a:lnTo>
                  <a:lnTo>
                    <a:pt x="648" y="537"/>
                  </a:lnTo>
                  <a:lnTo>
                    <a:pt x="648" y="536"/>
                  </a:lnTo>
                  <a:lnTo>
                    <a:pt x="650" y="537"/>
                  </a:lnTo>
                  <a:lnTo>
                    <a:pt x="650" y="536"/>
                  </a:lnTo>
                  <a:lnTo>
                    <a:pt x="653" y="536"/>
                  </a:lnTo>
                  <a:lnTo>
                    <a:pt x="653" y="535"/>
                  </a:lnTo>
                  <a:lnTo>
                    <a:pt x="654" y="535"/>
                  </a:lnTo>
                  <a:lnTo>
                    <a:pt x="655" y="533"/>
                  </a:lnTo>
                  <a:lnTo>
                    <a:pt x="655" y="532"/>
                  </a:lnTo>
                  <a:lnTo>
                    <a:pt x="655" y="531"/>
                  </a:lnTo>
                  <a:lnTo>
                    <a:pt x="655" y="529"/>
                  </a:lnTo>
                  <a:lnTo>
                    <a:pt x="655" y="527"/>
                  </a:lnTo>
                  <a:lnTo>
                    <a:pt x="655" y="526"/>
                  </a:lnTo>
                  <a:lnTo>
                    <a:pt x="654" y="526"/>
                  </a:lnTo>
                  <a:lnTo>
                    <a:pt x="654" y="527"/>
                  </a:lnTo>
                  <a:lnTo>
                    <a:pt x="654" y="529"/>
                  </a:lnTo>
                  <a:lnTo>
                    <a:pt x="654" y="527"/>
                  </a:lnTo>
                  <a:lnTo>
                    <a:pt x="653" y="527"/>
                  </a:lnTo>
                  <a:lnTo>
                    <a:pt x="650" y="526"/>
                  </a:lnTo>
                  <a:lnTo>
                    <a:pt x="649" y="526"/>
                  </a:lnTo>
                  <a:lnTo>
                    <a:pt x="649" y="525"/>
                  </a:lnTo>
                  <a:lnTo>
                    <a:pt x="648" y="525"/>
                  </a:lnTo>
                  <a:lnTo>
                    <a:pt x="647" y="525"/>
                  </a:lnTo>
                  <a:lnTo>
                    <a:pt x="645" y="524"/>
                  </a:lnTo>
                  <a:lnTo>
                    <a:pt x="647" y="524"/>
                  </a:lnTo>
                  <a:lnTo>
                    <a:pt x="647" y="523"/>
                  </a:lnTo>
                  <a:lnTo>
                    <a:pt x="645" y="523"/>
                  </a:lnTo>
                  <a:lnTo>
                    <a:pt x="645" y="524"/>
                  </a:lnTo>
                  <a:lnTo>
                    <a:pt x="644" y="524"/>
                  </a:lnTo>
                  <a:lnTo>
                    <a:pt x="644" y="523"/>
                  </a:lnTo>
                  <a:lnTo>
                    <a:pt x="644" y="520"/>
                  </a:lnTo>
                  <a:lnTo>
                    <a:pt x="645" y="520"/>
                  </a:lnTo>
                  <a:lnTo>
                    <a:pt x="645" y="523"/>
                  </a:lnTo>
                  <a:lnTo>
                    <a:pt x="645" y="520"/>
                  </a:lnTo>
                  <a:lnTo>
                    <a:pt x="645" y="519"/>
                  </a:lnTo>
                  <a:lnTo>
                    <a:pt x="645" y="518"/>
                  </a:lnTo>
                  <a:lnTo>
                    <a:pt x="645" y="516"/>
                  </a:lnTo>
                  <a:lnTo>
                    <a:pt x="645" y="515"/>
                  </a:lnTo>
                  <a:lnTo>
                    <a:pt x="645" y="516"/>
                  </a:lnTo>
                  <a:lnTo>
                    <a:pt x="647" y="516"/>
                  </a:lnTo>
                  <a:lnTo>
                    <a:pt x="647" y="515"/>
                  </a:lnTo>
                  <a:lnTo>
                    <a:pt x="647" y="516"/>
                  </a:lnTo>
                  <a:lnTo>
                    <a:pt x="648" y="516"/>
                  </a:lnTo>
                  <a:lnTo>
                    <a:pt x="647" y="515"/>
                  </a:lnTo>
                  <a:lnTo>
                    <a:pt x="647" y="514"/>
                  </a:lnTo>
                  <a:lnTo>
                    <a:pt x="647" y="515"/>
                  </a:lnTo>
                  <a:lnTo>
                    <a:pt x="645" y="515"/>
                  </a:lnTo>
                  <a:lnTo>
                    <a:pt x="644" y="515"/>
                  </a:lnTo>
                  <a:lnTo>
                    <a:pt x="644" y="514"/>
                  </a:lnTo>
                  <a:lnTo>
                    <a:pt x="645" y="512"/>
                  </a:lnTo>
                  <a:lnTo>
                    <a:pt x="644" y="512"/>
                  </a:lnTo>
                  <a:lnTo>
                    <a:pt x="643" y="510"/>
                  </a:lnTo>
                  <a:lnTo>
                    <a:pt x="641" y="509"/>
                  </a:lnTo>
                  <a:lnTo>
                    <a:pt x="641" y="508"/>
                  </a:lnTo>
                  <a:lnTo>
                    <a:pt x="641" y="507"/>
                  </a:lnTo>
                  <a:lnTo>
                    <a:pt x="643" y="507"/>
                  </a:lnTo>
                  <a:lnTo>
                    <a:pt x="643" y="506"/>
                  </a:lnTo>
                  <a:lnTo>
                    <a:pt x="641" y="504"/>
                  </a:lnTo>
                  <a:lnTo>
                    <a:pt x="641" y="502"/>
                  </a:lnTo>
                  <a:lnTo>
                    <a:pt x="643" y="502"/>
                  </a:lnTo>
                  <a:lnTo>
                    <a:pt x="644" y="502"/>
                  </a:lnTo>
                  <a:lnTo>
                    <a:pt x="644" y="504"/>
                  </a:lnTo>
                  <a:lnTo>
                    <a:pt x="644" y="502"/>
                  </a:lnTo>
                  <a:lnTo>
                    <a:pt x="643" y="502"/>
                  </a:lnTo>
                  <a:lnTo>
                    <a:pt x="643" y="501"/>
                  </a:lnTo>
                  <a:lnTo>
                    <a:pt x="643" y="500"/>
                  </a:lnTo>
                  <a:lnTo>
                    <a:pt x="641" y="500"/>
                  </a:lnTo>
                  <a:lnTo>
                    <a:pt x="641" y="498"/>
                  </a:lnTo>
                  <a:lnTo>
                    <a:pt x="639" y="497"/>
                  </a:lnTo>
                  <a:lnTo>
                    <a:pt x="639" y="496"/>
                  </a:lnTo>
                  <a:lnTo>
                    <a:pt x="638" y="493"/>
                  </a:lnTo>
                  <a:lnTo>
                    <a:pt x="638" y="492"/>
                  </a:lnTo>
                  <a:lnTo>
                    <a:pt x="639" y="492"/>
                  </a:lnTo>
                  <a:lnTo>
                    <a:pt x="641" y="492"/>
                  </a:lnTo>
                  <a:lnTo>
                    <a:pt x="641" y="493"/>
                  </a:lnTo>
                  <a:lnTo>
                    <a:pt x="643" y="493"/>
                  </a:lnTo>
                  <a:lnTo>
                    <a:pt x="643" y="492"/>
                  </a:lnTo>
                  <a:lnTo>
                    <a:pt x="641" y="492"/>
                  </a:lnTo>
                  <a:lnTo>
                    <a:pt x="639" y="491"/>
                  </a:lnTo>
                  <a:lnTo>
                    <a:pt x="638" y="491"/>
                  </a:lnTo>
                  <a:lnTo>
                    <a:pt x="638" y="490"/>
                  </a:lnTo>
                  <a:lnTo>
                    <a:pt x="637" y="490"/>
                  </a:lnTo>
                  <a:lnTo>
                    <a:pt x="637" y="489"/>
                  </a:lnTo>
                  <a:lnTo>
                    <a:pt x="638" y="489"/>
                  </a:lnTo>
                  <a:lnTo>
                    <a:pt x="638" y="487"/>
                  </a:lnTo>
                  <a:lnTo>
                    <a:pt x="639" y="487"/>
                  </a:lnTo>
                  <a:lnTo>
                    <a:pt x="641" y="487"/>
                  </a:lnTo>
                  <a:lnTo>
                    <a:pt x="644" y="491"/>
                  </a:lnTo>
                  <a:lnTo>
                    <a:pt x="644" y="492"/>
                  </a:lnTo>
                  <a:lnTo>
                    <a:pt x="644" y="491"/>
                  </a:lnTo>
                  <a:lnTo>
                    <a:pt x="643" y="490"/>
                  </a:lnTo>
                  <a:lnTo>
                    <a:pt x="643" y="489"/>
                  </a:lnTo>
                  <a:lnTo>
                    <a:pt x="641" y="489"/>
                  </a:lnTo>
                  <a:lnTo>
                    <a:pt x="641" y="487"/>
                  </a:lnTo>
                  <a:lnTo>
                    <a:pt x="643" y="487"/>
                  </a:lnTo>
                  <a:lnTo>
                    <a:pt x="641" y="487"/>
                  </a:lnTo>
                  <a:lnTo>
                    <a:pt x="641" y="485"/>
                  </a:lnTo>
                  <a:lnTo>
                    <a:pt x="639" y="483"/>
                  </a:lnTo>
                  <a:lnTo>
                    <a:pt x="639" y="484"/>
                  </a:lnTo>
                  <a:lnTo>
                    <a:pt x="638" y="484"/>
                  </a:lnTo>
                  <a:lnTo>
                    <a:pt x="637" y="484"/>
                  </a:lnTo>
                  <a:lnTo>
                    <a:pt x="636" y="483"/>
                  </a:lnTo>
                  <a:lnTo>
                    <a:pt x="634" y="483"/>
                  </a:lnTo>
                  <a:lnTo>
                    <a:pt x="634" y="481"/>
                  </a:lnTo>
                  <a:lnTo>
                    <a:pt x="636" y="480"/>
                  </a:lnTo>
                  <a:lnTo>
                    <a:pt x="636" y="479"/>
                  </a:lnTo>
                  <a:lnTo>
                    <a:pt x="637" y="479"/>
                  </a:lnTo>
                  <a:lnTo>
                    <a:pt x="638" y="479"/>
                  </a:lnTo>
                  <a:lnTo>
                    <a:pt x="639" y="479"/>
                  </a:lnTo>
                  <a:lnTo>
                    <a:pt x="639" y="478"/>
                  </a:lnTo>
                  <a:lnTo>
                    <a:pt x="639" y="475"/>
                  </a:lnTo>
                  <a:lnTo>
                    <a:pt x="639" y="474"/>
                  </a:lnTo>
                  <a:lnTo>
                    <a:pt x="638" y="474"/>
                  </a:lnTo>
                  <a:lnTo>
                    <a:pt x="638" y="473"/>
                  </a:lnTo>
                  <a:lnTo>
                    <a:pt x="638" y="472"/>
                  </a:lnTo>
                  <a:lnTo>
                    <a:pt x="638" y="473"/>
                  </a:lnTo>
                  <a:lnTo>
                    <a:pt x="638" y="474"/>
                  </a:lnTo>
                  <a:lnTo>
                    <a:pt x="638" y="475"/>
                  </a:lnTo>
                  <a:lnTo>
                    <a:pt x="639" y="478"/>
                  </a:lnTo>
                  <a:lnTo>
                    <a:pt x="638" y="478"/>
                  </a:lnTo>
                  <a:lnTo>
                    <a:pt x="637" y="479"/>
                  </a:lnTo>
                  <a:lnTo>
                    <a:pt x="636" y="479"/>
                  </a:lnTo>
                  <a:lnTo>
                    <a:pt x="636" y="478"/>
                  </a:lnTo>
                  <a:lnTo>
                    <a:pt x="634" y="478"/>
                  </a:lnTo>
                  <a:lnTo>
                    <a:pt x="634" y="475"/>
                  </a:lnTo>
                  <a:lnTo>
                    <a:pt x="632" y="475"/>
                  </a:lnTo>
                  <a:lnTo>
                    <a:pt x="632" y="474"/>
                  </a:lnTo>
                  <a:lnTo>
                    <a:pt x="631" y="474"/>
                  </a:lnTo>
                  <a:lnTo>
                    <a:pt x="630" y="474"/>
                  </a:lnTo>
                  <a:lnTo>
                    <a:pt x="630" y="475"/>
                  </a:lnTo>
                  <a:lnTo>
                    <a:pt x="628" y="475"/>
                  </a:lnTo>
                  <a:lnTo>
                    <a:pt x="628" y="478"/>
                  </a:lnTo>
                  <a:lnTo>
                    <a:pt x="630" y="478"/>
                  </a:lnTo>
                  <a:lnTo>
                    <a:pt x="630" y="479"/>
                  </a:lnTo>
                  <a:lnTo>
                    <a:pt x="630" y="480"/>
                  </a:lnTo>
                  <a:lnTo>
                    <a:pt x="628" y="479"/>
                  </a:lnTo>
                  <a:lnTo>
                    <a:pt x="628" y="480"/>
                  </a:lnTo>
                  <a:lnTo>
                    <a:pt x="627" y="480"/>
                  </a:lnTo>
                  <a:lnTo>
                    <a:pt x="626" y="480"/>
                  </a:lnTo>
                  <a:lnTo>
                    <a:pt x="624" y="480"/>
                  </a:lnTo>
                  <a:lnTo>
                    <a:pt x="622" y="480"/>
                  </a:lnTo>
                  <a:lnTo>
                    <a:pt x="621" y="479"/>
                  </a:lnTo>
                  <a:lnTo>
                    <a:pt x="620" y="479"/>
                  </a:lnTo>
                  <a:lnTo>
                    <a:pt x="621" y="479"/>
                  </a:lnTo>
                  <a:lnTo>
                    <a:pt x="621" y="478"/>
                  </a:lnTo>
                  <a:lnTo>
                    <a:pt x="622" y="478"/>
                  </a:lnTo>
                  <a:lnTo>
                    <a:pt x="622" y="475"/>
                  </a:lnTo>
                  <a:lnTo>
                    <a:pt x="622" y="474"/>
                  </a:lnTo>
                  <a:lnTo>
                    <a:pt x="622" y="475"/>
                  </a:lnTo>
                  <a:lnTo>
                    <a:pt x="621" y="475"/>
                  </a:lnTo>
                  <a:lnTo>
                    <a:pt x="620" y="475"/>
                  </a:lnTo>
                  <a:lnTo>
                    <a:pt x="619" y="475"/>
                  </a:lnTo>
                  <a:lnTo>
                    <a:pt x="619" y="474"/>
                  </a:lnTo>
                  <a:lnTo>
                    <a:pt x="617" y="474"/>
                  </a:lnTo>
                  <a:lnTo>
                    <a:pt x="617" y="473"/>
                  </a:lnTo>
                  <a:lnTo>
                    <a:pt x="617" y="472"/>
                  </a:lnTo>
                  <a:lnTo>
                    <a:pt x="616" y="470"/>
                  </a:lnTo>
                  <a:lnTo>
                    <a:pt x="614" y="469"/>
                  </a:lnTo>
                  <a:lnTo>
                    <a:pt x="614" y="467"/>
                  </a:lnTo>
                  <a:lnTo>
                    <a:pt x="613" y="466"/>
                  </a:lnTo>
                  <a:lnTo>
                    <a:pt x="613" y="464"/>
                  </a:lnTo>
                  <a:lnTo>
                    <a:pt x="614" y="464"/>
                  </a:lnTo>
                  <a:lnTo>
                    <a:pt x="613" y="463"/>
                  </a:lnTo>
                  <a:lnTo>
                    <a:pt x="613" y="462"/>
                  </a:lnTo>
                  <a:lnTo>
                    <a:pt x="613" y="461"/>
                  </a:lnTo>
                  <a:lnTo>
                    <a:pt x="613" y="458"/>
                  </a:lnTo>
                  <a:lnTo>
                    <a:pt x="613" y="457"/>
                  </a:lnTo>
                  <a:lnTo>
                    <a:pt x="613" y="456"/>
                  </a:lnTo>
                  <a:lnTo>
                    <a:pt x="611" y="456"/>
                  </a:lnTo>
                  <a:lnTo>
                    <a:pt x="611" y="455"/>
                  </a:lnTo>
                  <a:lnTo>
                    <a:pt x="611" y="453"/>
                  </a:lnTo>
                  <a:lnTo>
                    <a:pt x="611" y="452"/>
                  </a:lnTo>
                  <a:lnTo>
                    <a:pt x="611" y="451"/>
                  </a:lnTo>
                  <a:lnTo>
                    <a:pt x="610" y="451"/>
                  </a:lnTo>
                  <a:lnTo>
                    <a:pt x="610" y="449"/>
                  </a:lnTo>
                  <a:lnTo>
                    <a:pt x="611" y="449"/>
                  </a:lnTo>
                  <a:lnTo>
                    <a:pt x="611" y="447"/>
                  </a:lnTo>
                  <a:lnTo>
                    <a:pt x="610" y="447"/>
                  </a:lnTo>
                  <a:lnTo>
                    <a:pt x="610" y="446"/>
                  </a:lnTo>
                  <a:lnTo>
                    <a:pt x="611" y="445"/>
                  </a:lnTo>
                  <a:lnTo>
                    <a:pt x="611" y="444"/>
                  </a:lnTo>
                  <a:lnTo>
                    <a:pt x="613" y="444"/>
                  </a:lnTo>
                  <a:lnTo>
                    <a:pt x="613" y="445"/>
                  </a:lnTo>
                  <a:lnTo>
                    <a:pt x="614" y="445"/>
                  </a:lnTo>
                  <a:lnTo>
                    <a:pt x="613" y="445"/>
                  </a:lnTo>
                  <a:lnTo>
                    <a:pt x="613" y="444"/>
                  </a:lnTo>
                  <a:lnTo>
                    <a:pt x="613" y="442"/>
                  </a:lnTo>
                  <a:lnTo>
                    <a:pt x="611" y="442"/>
                  </a:lnTo>
                  <a:lnTo>
                    <a:pt x="611" y="440"/>
                  </a:lnTo>
                  <a:lnTo>
                    <a:pt x="613" y="440"/>
                  </a:lnTo>
                  <a:lnTo>
                    <a:pt x="613" y="439"/>
                  </a:lnTo>
                  <a:lnTo>
                    <a:pt x="613" y="438"/>
                  </a:lnTo>
                  <a:lnTo>
                    <a:pt x="613" y="436"/>
                  </a:lnTo>
                  <a:lnTo>
                    <a:pt x="613" y="435"/>
                  </a:lnTo>
                  <a:lnTo>
                    <a:pt x="611" y="435"/>
                  </a:lnTo>
                  <a:lnTo>
                    <a:pt x="611" y="434"/>
                  </a:lnTo>
                  <a:lnTo>
                    <a:pt x="611" y="433"/>
                  </a:lnTo>
                  <a:lnTo>
                    <a:pt x="610" y="430"/>
                  </a:lnTo>
                  <a:lnTo>
                    <a:pt x="610" y="429"/>
                  </a:lnTo>
                  <a:lnTo>
                    <a:pt x="608" y="427"/>
                  </a:lnTo>
                  <a:lnTo>
                    <a:pt x="605" y="422"/>
                  </a:lnTo>
                  <a:lnTo>
                    <a:pt x="604" y="422"/>
                  </a:lnTo>
                  <a:lnTo>
                    <a:pt x="605" y="424"/>
                  </a:lnTo>
                  <a:lnTo>
                    <a:pt x="604" y="424"/>
                  </a:lnTo>
                  <a:lnTo>
                    <a:pt x="604" y="422"/>
                  </a:lnTo>
                  <a:lnTo>
                    <a:pt x="604" y="421"/>
                  </a:lnTo>
                  <a:lnTo>
                    <a:pt x="603" y="421"/>
                  </a:lnTo>
                  <a:lnTo>
                    <a:pt x="603" y="419"/>
                  </a:lnTo>
                  <a:lnTo>
                    <a:pt x="603" y="418"/>
                  </a:lnTo>
                  <a:lnTo>
                    <a:pt x="602" y="418"/>
                  </a:lnTo>
                  <a:lnTo>
                    <a:pt x="602" y="417"/>
                  </a:lnTo>
                  <a:lnTo>
                    <a:pt x="602" y="416"/>
                  </a:lnTo>
                  <a:lnTo>
                    <a:pt x="602" y="413"/>
                  </a:lnTo>
                  <a:lnTo>
                    <a:pt x="602" y="411"/>
                  </a:lnTo>
                  <a:lnTo>
                    <a:pt x="601" y="411"/>
                  </a:lnTo>
                  <a:lnTo>
                    <a:pt x="601" y="410"/>
                  </a:lnTo>
                  <a:lnTo>
                    <a:pt x="601" y="409"/>
                  </a:lnTo>
                  <a:lnTo>
                    <a:pt x="599" y="407"/>
                  </a:lnTo>
                  <a:lnTo>
                    <a:pt x="598" y="406"/>
                  </a:lnTo>
                  <a:lnTo>
                    <a:pt x="596" y="406"/>
                  </a:lnTo>
                  <a:lnTo>
                    <a:pt x="596" y="404"/>
                  </a:lnTo>
                  <a:lnTo>
                    <a:pt x="596" y="402"/>
                  </a:lnTo>
                  <a:lnTo>
                    <a:pt x="594" y="402"/>
                  </a:lnTo>
                  <a:lnTo>
                    <a:pt x="594" y="401"/>
                  </a:lnTo>
                  <a:lnTo>
                    <a:pt x="596" y="401"/>
                  </a:lnTo>
                  <a:lnTo>
                    <a:pt x="596" y="400"/>
                  </a:lnTo>
                  <a:lnTo>
                    <a:pt x="594" y="400"/>
                  </a:lnTo>
                  <a:lnTo>
                    <a:pt x="594" y="399"/>
                  </a:lnTo>
                  <a:lnTo>
                    <a:pt x="593" y="398"/>
                  </a:lnTo>
                  <a:lnTo>
                    <a:pt x="593" y="395"/>
                  </a:lnTo>
                  <a:lnTo>
                    <a:pt x="593" y="394"/>
                  </a:lnTo>
                  <a:lnTo>
                    <a:pt x="594" y="394"/>
                  </a:lnTo>
                  <a:lnTo>
                    <a:pt x="596" y="394"/>
                  </a:lnTo>
                  <a:lnTo>
                    <a:pt x="596" y="395"/>
                  </a:lnTo>
                  <a:lnTo>
                    <a:pt x="598" y="395"/>
                  </a:lnTo>
                  <a:lnTo>
                    <a:pt x="599" y="394"/>
                  </a:lnTo>
                  <a:lnTo>
                    <a:pt x="599" y="393"/>
                  </a:lnTo>
                  <a:lnTo>
                    <a:pt x="599" y="392"/>
                  </a:lnTo>
                  <a:lnTo>
                    <a:pt x="599" y="390"/>
                  </a:lnTo>
                  <a:lnTo>
                    <a:pt x="598" y="387"/>
                  </a:lnTo>
                  <a:lnTo>
                    <a:pt x="598" y="385"/>
                  </a:lnTo>
                  <a:lnTo>
                    <a:pt x="598" y="384"/>
                  </a:lnTo>
                  <a:lnTo>
                    <a:pt x="598" y="383"/>
                  </a:lnTo>
                  <a:lnTo>
                    <a:pt x="598" y="384"/>
                  </a:lnTo>
                  <a:lnTo>
                    <a:pt x="599" y="385"/>
                  </a:lnTo>
                  <a:lnTo>
                    <a:pt x="599" y="384"/>
                  </a:lnTo>
                  <a:lnTo>
                    <a:pt x="599" y="383"/>
                  </a:lnTo>
                  <a:lnTo>
                    <a:pt x="599" y="382"/>
                  </a:lnTo>
                  <a:lnTo>
                    <a:pt x="599" y="381"/>
                  </a:lnTo>
                  <a:lnTo>
                    <a:pt x="599" y="379"/>
                  </a:lnTo>
                  <a:lnTo>
                    <a:pt x="599" y="377"/>
                  </a:lnTo>
                  <a:lnTo>
                    <a:pt x="599" y="376"/>
                  </a:lnTo>
                  <a:lnTo>
                    <a:pt x="599" y="375"/>
                  </a:lnTo>
                  <a:lnTo>
                    <a:pt x="599" y="373"/>
                  </a:lnTo>
                  <a:lnTo>
                    <a:pt x="599" y="372"/>
                  </a:lnTo>
                  <a:lnTo>
                    <a:pt x="598" y="372"/>
                  </a:lnTo>
                  <a:lnTo>
                    <a:pt x="598" y="371"/>
                  </a:lnTo>
                  <a:lnTo>
                    <a:pt x="599" y="368"/>
                  </a:lnTo>
                  <a:lnTo>
                    <a:pt x="601" y="368"/>
                  </a:lnTo>
                  <a:lnTo>
                    <a:pt x="601" y="367"/>
                  </a:lnTo>
                  <a:lnTo>
                    <a:pt x="599" y="366"/>
                  </a:lnTo>
                  <a:lnTo>
                    <a:pt x="598" y="365"/>
                  </a:lnTo>
                  <a:lnTo>
                    <a:pt x="598" y="364"/>
                  </a:lnTo>
                  <a:lnTo>
                    <a:pt x="599" y="362"/>
                  </a:lnTo>
                  <a:lnTo>
                    <a:pt x="599" y="360"/>
                  </a:lnTo>
                  <a:lnTo>
                    <a:pt x="599" y="359"/>
                  </a:lnTo>
                  <a:lnTo>
                    <a:pt x="599" y="358"/>
                  </a:lnTo>
                  <a:lnTo>
                    <a:pt x="601" y="356"/>
                  </a:lnTo>
                  <a:lnTo>
                    <a:pt x="602" y="355"/>
                  </a:lnTo>
                  <a:lnTo>
                    <a:pt x="602" y="354"/>
                  </a:lnTo>
                  <a:lnTo>
                    <a:pt x="601" y="350"/>
                  </a:lnTo>
                  <a:lnTo>
                    <a:pt x="601" y="349"/>
                  </a:lnTo>
                  <a:lnTo>
                    <a:pt x="601" y="348"/>
                  </a:lnTo>
                  <a:lnTo>
                    <a:pt x="602" y="348"/>
                  </a:lnTo>
                  <a:lnTo>
                    <a:pt x="602" y="347"/>
                  </a:lnTo>
                  <a:lnTo>
                    <a:pt x="601" y="344"/>
                  </a:lnTo>
                  <a:lnTo>
                    <a:pt x="601" y="342"/>
                  </a:lnTo>
                  <a:lnTo>
                    <a:pt x="601" y="341"/>
                  </a:lnTo>
                  <a:lnTo>
                    <a:pt x="601" y="339"/>
                  </a:lnTo>
                  <a:lnTo>
                    <a:pt x="601" y="338"/>
                  </a:lnTo>
                  <a:lnTo>
                    <a:pt x="599" y="337"/>
                  </a:lnTo>
                  <a:lnTo>
                    <a:pt x="599" y="336"/>
                  </a:lnTo>
                  <a:lnTo>
                    <a:pt x="599" y="333"/>
                  </a:lnTo>
                  <a:lnTo>
                    <a:pt x="601" y="333"/>
                  </a:lnTo>
                  <a:lnTo>
                    <a:pt x="601" y="332"/>
                  </a:lnTo>
                  <a:lnTo>
                    <a:pt x="601" y="331"/>
                  </a:lnTo>
                  <a:lnTo>
                    <a:pt x="601" y="330"/>
                  </a:lnTo>
                  <a:lnTo>
                    <a:pt x="601" y="328"/>
                  </a:lnTo>
                  <a:lnTo>
                    <a:pt x="602" y="328"/>
                  </a:lnTo>
                  <a:lnTo>
                    <a:pt x="602" y="327"/>
                  </a:lnTo>
                  <a:lnTo>
                    <a:pt x="602" y="326"/>
                  </a:lnTo>
                  <a:lnTo>
                    <a:pt x="602" y="324"/>
                  </a:lnTo>
                  <a:lnTo>
                    <a:pt x="601" y="324"/>
                  </a:lnTo>
                  <a:lnTo>
                    <a:pt x="601" y="322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599" y="320"/>
                  </a:lnTo>
                  <a:lnTo>
                    <a:pt x="599" y="319"/>
                  </a:lnTo>
                  <a:lnTo>
                    <a:pt x="598" y="318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14"/>
                  </a:lnTo>
                  <a:lnTo>
                    <a:pt x="599" y="313"/>
                  </a:lnTo>
                  <a:lnTo>
                    <a:pt x="599" y="311"/>
                  </a:lnTo>
                  <a:lnTo>
                    <a:pt x="599" y="310"/>
                  </a:lnTo>
                  <a:lnTo>
                    <a:pt x="599" y="309"/>
                  </a:lnTo>
                  <a:lnTo>
                    <a:pt x="599" y="307"/>
                  </a:lnTo>
                  <a:lnTo>
                    <a:pt x="599" y="305"/>
                  </a:lnTo>
                  <a:lnTo>
                    <a:pt x="599" y="304"/>
                  </a:lnTo>
                  <a:lnTo>
                    <a:pt x="598" y="304"/>
                  </a:lnTo>
                  <a:lnTo>
                    <a:pt x="599" y="304"/>
                  </a:lnTo>
                  <a:lnTo>
                    <a:pt x="599" y="303"/>
                  </a:lnTo>
                  <a:lnTo>
                    <a:pt x="599" y="302"/>
                  </a:lnTo>
                  <a:lnTo>
                    <a:pt x="598" y="302"/>
                  </a:lnTo>
                  <a:lnTo>
                    <a:pt x="598" y="301"/>
                  </a:lnTo>
                  <a:lnTo>
                    <a:pt x="596" y="301"/>
                  </a:lnTo>
                  <a:lnTo>
                    <a:pt x="596" y="299"/>
                  </a:lnTo>
                  <a:lnTo>
                    <a:pt x="594" y="297"/>
                  </a:lnTo>
                  <a:lnTo>
                    <a:pt x="594" y="296"/>
                  </a:lnTo>
                  <a:lnTo>
                    <a:pt x="594" y="294"/>
                  </a:lnTo>
                  <a:lnTo>
                    <a:pt x="594" y="293"/>
                  </a:lnTo>
                  <a:lnTo>
                    <a:pt x="594" y="292"/>
                  </a:lnTo>
                  <a:lnTo>
                    <a:pt x="593" y="292"/>
                  </a:lnTo>
                  <a:lnTo>
                    <a:pt x="593" y="291"/>
                  </a:lnTo>
                  <a:lnTo>
                    <a:pt x="592" y="286"/>
                  </a:lnTo>
                  <a:lnTo>
                    <a:pt x="592" y="285"/>
                  </a:lnTo>
                  <a:lnTo>
                    <a:pt x="591" y="284"/>
                  </a:lnTo>
                  <a:lnTo>
                    <a:pt x="590" y="279"/>
                  </a:lnTo>
                  <a:lnTo>
                    <a:pt x="590" y="278"/>
                  </a:lnTo>
                  <a:lnTo>
                    <a:pt x="587" y="278"/>
                  </a:lnTo>
                  <a:lnTo>
                    <a:pt x="587" y="276"/>
                  </a:lnTo>
                  <a:lnTo>
                    <a:pt x="587" y="275"/>
                  </a:lnTo>
                  <a:lnTo>
                    <a:pt x="587" y="274"/>
                  </a:lnTo>
                  <a:lnTo>
                    <a:pt x="586" y="273"/>
                  </a:lnTo>
                  <a:lnTo>
                    <a:pt x="586" y="270"/>
                  </a:lnTo>
                  <a:lnTo>
                    <a:pt x="586" y="269"/>
                  </a:lnTo>
                  <a:lnTo>
                    <a:pt x="585" y="269"/>
                  </a:lnTo>
                  <a:lnTo>
                    <a:pt x="585" y="267"/>
                  </a:lnTo>
                  <a:lnTo>
                    <a:pt x="585" y="265"/>
                  </a:lnTo>
                  <a:lnTo>
                    <a:pt x="585" y="264"/>
                  </a:lnTo>
                  <a:lnTo>
                    <a:pt x="585" y="262"/>
                  </a:lnTo>
                  <a:lnTo>
                    <a:pt x="585" y="259"/>
                  </a:lnTo>
                  <a:lnTo>
                    <a:pt x="585" y="261"/>
                  </a:lnTo>
                  <a:lnTo>
                    <a:pt x="586" y="261"/>
                  </a:lnTo>
                  <a:lnTo>
                    <a:pt x="586" y="259"/>
                  </a:lnTo>
                  <a:lnTo>
                    <a:pt x="586" y="258"/>
                  </a:lnTo>
                  <a:lnTo>
                    <a:pt x="587" y="258"/>
                  </a:lnTo>
                  <a:lnTo>
                    <a:pt x="587" y="257"/>
                  </a:lnTo>
                  <a:lnTo>
                    <a:pt x="587" y="256"/>
                  </a:lnTo>
                  <a:lnTo>
                    <a:pt x="586" y="256"/>
                  </a:lnTo>
                  <a:lnTo>
                    <a:pt x="586" y="253"/>
                  </a:lnTo>
                  <a:lnTo>
                    <a:pt x="587" y="253"/>
                  </a:lnTo>
                  <a:lnTo>
                    <a:pt x="587" y="252"/>
                  </a:lnTo>
                  <a:lnTo>
                    <a:pt x="587" y="251"/>
                  </a:lnTo>
                  <a:lnTo>
                    <a:pt x="586" y="251"/>
                  </a:lnTo>
                  <a:lnTo>
                    <a:pt x="586" y="250"/>
                  </a:lnTo>
                  <a:lnTo>
                    <a:pt x="586" y="248"/>
                  </a:lnTo>
                  <a:lnTo>
                    <a:pt x="586" y="247"/>
                  </a:lnTo>
                  <a:lnTo>
                    <a:pt x="585" y="246"/>
                  </a:lnTo>
                  <a:lnTo>
                    <a:pt x="585" y="244"/>
                  </a:lnTo>
                  <a:lnTo>
                    <a:pt x="585" y="242"/>
                  </a:lnTo>
                  <a:lnTo>
                    <a:pt x="585" y="241"/>
                  </a:lnTo>
                  <a:lnTo>
                    <a:pt x="584" y="241"/>
                  </a:lnTo>
                  <a:lnTo>
                    <a:pt x="582" y="240"/>
                  </a:lnTo>
                  <a:lnTo>
                    <a:pt x="582" y="239"/>
                  </a:lnTo>
                  <a:lnTo>
                    <a:pt x="581" y="239"/>
                  </a:lnTo>
                  <a:lnTo>
                    <a:pt x="581" y="237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79" y="234"/>
                  </a:lnTo>
                  <a:lnTo>
                    <a:pt x="579" y="233"/>
                  </a:lnTo>
                  <a:lnTo>
                    <a:pt x="579" y="231"/>
                  </a:lnTo>
                  <a:lnTo>
                    <a:pt x="581" y="231"/>
                  </a:lnTo>
                  <a:lnTo>
                    <a:pt x="581" y="230"/>
                  </a:lnTo>
                  <a:lnTo>
                    <a:pt x="582" y="229"/>
                  </a:lnTo>
                  <a:lnTo>
                    <a:pt x="582" y="227"/>
                  </a:lnTo>
                  <a:lnTo>
                    <a:pt x="581" y="227"/>
                  </a:lnTo>
                  <a:lnTo>
                    <a:pt x="581" y="225"/>
                  </a:lnTo>
                  <a:lnTo>
                    <a:pt x="582" y="225"/>
                  </a:lnTo>
                  <a:lnTo>
                    <a:pt x="582" y="224"/>
                  </a:lnTo>
                  <a:lnTo>
                    <a:pt x="582" y="223"/>
                  </a:lnTo>
                  <a:lnTo>
                    <a:pt x="582" y="222"/>
                  </a:lnTo>
                  <a:lnTo>
                    <a:pt x="582" y="220"/>
                  </a:lnTo>
                  <a:lnTo>
                    <a:pt x="582" y="219"/>
                  </a:lnTo>
                  <a:lnTo>
                    <a:pt x="582" y="217"/>
                  </a:lnTo>
                  <a:lnTo>
                    <a:pt x="581" y="217"/>
                  </a:lnTo>
                  <a:lnTo>
                    <a:pt x="581" y="216"/>
                  </a:lnTo>
                  <a:lnTo>
                    <a:pt x="581" y="214"/>
                  </a:lnTo>
                  <a:lnTo>
                    <a:pt x="581" y="213"/>
                  </a:lnTo>
                  <a:lnTo>
                    <a:pt x="581" y="212"/>
                  </a:lnTo>
                  <a:lnTo>
                    <a:pt x="581" y="211"/>
                  </a:lnTo>
                  <a:lnTo>
                    <a:pt x="581" y="208"/>
                  </a:lnTo>
                  <a:lnTo>
                    <a:pt x="582" y="208"/>
                  </a:lnTo>
                  <a:lnTo>
                    <a:pt x="582" y="207"/>
                  </a:lnTo>
                  <a:lnTo>
                    <a:pt x="584" y="207"/>
                  </a:lnTo>
                  <a:lnTo>
                    <a:pt x="582" y="207"/>
                  </a:lnTo>
                  <a:lnTo>
                    <a:pt x="582" y="206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1" y="202"/>
                  </a:lnTo>
                  <a:lnTo>
                    <a:pt x="581" y="200"/>
                  </a:lnTo>
                  <a:lnTo>
                    <a:pt x="581" y="199"/>
                  </a:lnTo>
                  <a:lnTo>
                    <a:pt x="581" y="197"/>
                  </a:lnTo>
                  <a:lnTo>
                    <a:pt x="581" y="196"/>
                  </a:lnTo>
                  <a:lnTo>
                    <a:pt x="582" y="196"/>
                  </a:lnTo>
                  <a:lnTo>
                    <a:pt x="582" y="195"/>
                  </a:lnTo>
                  <a:lnTo>
                    <a:pt x="582" y="194"/>
                  </a:lnTo>
                  <a:lnTo>
                    <a:pt x="581" y="194"/>
                  </a:lnTo>
                  <a:lnTo>
                    <a:pt x="581" y="193"/>
                  </a:lnTo>
                  <a:lnTo>
                    <a:pt x="581" y="190"/>
                  </a:lnTo>
                  <a:lnTo>
                    <a:pt x="582" y="190"/>
                  </a:lnTo>
                  <a:lnTo>
                    <a:pt x="582" y="189"/>
                  </a:lnTo>
                  <a:lnTo>
                    <a:pt x="581" y="189"/>
                  </a:lnTo>
                  <a:lnTo>
                    <a:pt x="582" y="189"/>
                  </a:lnTo>
                  <a:lnTo>
                    <a:pt x="582" y="188"/>
                  </a:lnTo>
                  <a:lnTo>
                    <a:pt x="582" y="187"/>
                  </a:lnTo>
                  <a:lnTo>
                    <a:pt x="581" y="185"/>
                  </a:lnTo>
                  <a:lnTo>
                    <a:pt x="581" y="184"/>
                  </a:lnTo>
                  <a:lnTo>
                    <a:pt x="581" y="182"/>
                  </a:lnTo>
                  <a:lnTo>
                    <a:pt x="582" y="182"/>
                  </a:lnTo>
                  <a:lnTo>
                    <a:pt x="581" y="180"/>
                  </a:lnTo>
                  <a:lnTo>
                    <a:pt x="581" y="179"/>
                  </a:lnTo>
                  <a:lnTo>
                    <a:pt x="581" y="178"/>
                  </a:lnTo>
                  <a:lnTo>
                    <a:pt x="581" y="177"/>
                  </a:lnTo>
                  <a:lnTo>
                    <a:pt x="581" y="176"/>
                  </a:lnTo>
                  <a:lnTo>
                    <a:pt x="581" y="173"/>
                  </a:lnTo>
                  <a:lnTo>
                    <a:pt x="579" y="173"/>
                  </a:lnTo>
                  <a:lnTo>
                    <a:pt x="579" y="172"/>
                  </a:lnTo>
                  <a:lnTo>
                    <a:pt x="577" y="172"/>
                  </a:lnTo>
                  <a:lnTo>
                    <a:pt x="577" y="171"/>
                  </a:lnTo>
                  <a:lnTo>
                    <a:pt x="577" y="170"/>
                  </a:lnTo>
                  <a:lnTo>
                    <a:pt x="577" y="168"/>
                  </a:lnTo>
                  <a:lnTo>
                    <a:pt x="579" y="167"/>
                  </a:lnTo>
                  <a:lnTo>
                    <a:pt x="577" y="167"/>
                  </a:lnTo>
                  <a:lnTo>
                    <a:pt x="577" y="166"/>
                  </a:lnTo>
                  <a:lnTo>
                    <a:pt x="579" y="166"/>
                  </a:lnTo>
                  <a:lnTo>
                    <a:pt x="579" y="163"/>
                  </a:lnTo>
                  <a:lnTo>
                    <a:pt x="579" y="162"/>
                  </a:lnTo>
                  <a:lnTo>
                    <a:pt x="581" y="162"/>
                  </a:lnTo>
                  <a:lnTo>
                    <a:pt x="581" y="161"/>
                  </a:lnTo>
                  <a:lnTo>
                    <a:pt x="581" y="160"/>
                  </a:lnTo>
                  <a:lnTo>
                    <a:pt x="579" y="159"/>
                  </a:lnTo>
                  <a:lnTo>
                    <a:pt x="579" y="157"/>
                  </a:lnTo>
                  <a:lnTo>
                    <a:pt x="577" y="157"/>
                  </a:lnTo>
                  <a:lnTo>
                    <a:pt x="577" y="155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7" y="153"/>
                  </a:lnTo>
                  <a:lnTo>
                    <a:pt x="576" y="153"/>
                  </a:lnTo>
                  <a:lnTo>
                    <a:pt x="576" y="151"/>
                  </a:lnTo>
                  <a:lnTo>
                    <a:pt x="576" y="150"/>
                  </a:lnTo>
                  <a:lnTo>
                    <a:pt x="576" y="149"/>
                  </a:lnTo>
                  <a:lnTo>
                    <a:pt x="575" y="146"/>
                  </a:lnTo>
                  <a:lnTo>
                    <a:pt x="575" y="145"/>
                  </a:lnTo>
                  <a:lnTo>
                    <a:pt x="575" y="144"/>
                  </a:lnTo>
                  <a:lnTo>
                    <a:pt x="575" y="143"/>
                  </a:lnTo>
                  <a:lnTo>
                    <a:pt x="575" y="142"/>
                  </a:lnTo>
                  <a:lnTo>
                    <a:pt x="575" y="140"/>
                  </a:lnTo>
                  <a:lnTo>
                    <a:pt x="575" y="139"/>
                  </a:lnTo>
                  <a:lnTo>
                    <a:pt x="575" y="137"/>
                  </a:lnTo>
                  <a:lnTo>
                    <a:pt x="575" y="136"/>
                  </a:lnTo>
                  <a:lnTo>
                    <a:pt x="574" y="134"/>
                  </a:lnTo>
                  <a:lnTo>
                    <a:pt x="574" y="133"/>
                  </a:lnTo>
                  <a:lnTo>
                    <a:pt x="574" y="132"/>
                  </a:lnTo>
                  <a:lnTo>
                    <a:pt x="574" y="131"/>
                  </a:lnTo>
                  <a:lnTo>
                    <a:pt x="574" y="128"/>
                  </a:lnTo>
                  <a:lnTo>
                    <a:pt x="574" y="127"/>
                  </a:lnTo>
                  <a:lnTo>
                    <a:pt x="574" y="126"/>
                  </a:lnTo>
                  <a:lnTo>
                    <a:pt x="574" y="125"/>
                  </a:lnTo>
                  <a:lnTo>
                    <a:pt x="574" y="123"/>
                  </a:lnTo>
                  <a:lnTo>
                    <a:pt x="573" y="123"/>
                  </a:lnTo>
                  <a:lnTo>
                    <a:pt x="573" y="125"/>
                  </a:lnTo>
                  <a:lnTo>
                    <a:pt x="571" y="125"/>
                  </a:lnTo>
                  <a:lnTo>
                    <a:pt x="571" y="123"/>
                  </a:lnTo>
                  <a:lnTo>
                    <a:pt x="571" y="122"/>
                  </a:lnTo>
                  <a:lnTo>
                    <a:pt x="571" y="120"/>
                  </a:lnTo>
                  <a:lnTo>
                    <a:pt x="569" y="120"/>
                  </a:lnTo>
                  <a:lnTo>
                    <a:pt x="569" y="119"/>
                  </a:lnTo>
                  <a:lnTo>
                    <a:pt x="569" y="117"/>
                  </a:lnTo>
                  <a:lnTo>
                    <a:pt x="569" y="116"/>
                  </a:lnTo>
                  <a:lnTo>
                    <a:pt x="569" y="115"/>
                  </a:lnTo>
                  <a:lnTo>
                    <a:pt x="571" y="115"/>
                  </a:lnTo>
                  <a:lnTo>
                    <a:pt x="571" y="114"/>
                  </a:lnTo>
                  <a:lnTo>
                    <a:pt x="571" y="115"/>
                  </a:lnTo>
                  <a:lnTo>
                    <a:pt x="571" y="116"/>
                  </a:lnTo>
                  <a:lnTo>
                    <a:pt x="573" y="116"/>
                  </a:lnTo>
                  <a:lnTo>
                    <a:pt x="573" y="115"/>
                  </a:lnTo>
                  <a:lnTo>
                    <a:pt x="573" y="114"/>
                  </a:lnTo>
                  <a:lnTo>
                    <a:pt x="574" y="113"/>
                  </a:lnTo>
                  <a:lnTo>
                    <a:pt x="574" y="110"/>
                  </a:lnTo>
                  <a:lnTo>
                    <a:pt x="573" y="110"/>
                  </a:lnTo>
                  <a:lnTo>
                    <a:pt x="573" y="109"/>
                  </a:lnTo>
                  <a:lnTo>
                    <a:pt x="573" y="108"/>
                  </a:lnTo>
                  <a:lnTo>
                    <a:pt x="573" y="106"/>
                  </a:lnTo>
                  <a:lnTo>
                    <a:pt x="573" y="105"/>
                  </a:lnTo>
                  <a:lnTo>
                    <a:pt x="573" y="104"/>
                  </a:lnTo>
                  <a:lnTo>
                    <a:pt x="573" y="102"/>
                  </a:lnTo>
                  <a:lnTo>
                    <a:pt x="573" y="100"/>
                  </a:lnTo>
                  <a:lnTo>
                    <a:pt x="573" y="99"/>
                  </a:lnTo>
                  <a:lnTo>
                    <a:pt x="573" y="97"/>
                  </a:lnTo>
                  <a:lnTo>
                    <a:pt x="573" y="96"/>
                  </a:lnTo>
                  <a:lnTo>
                    <a:pt x="571" y="96"/>
                  </a:lnTo>
                  <a:lnTo>
                    <a:pt x="573" y="96"/>
                  </a:lnTo>
                  <a:lnTo>
                    <a:pt x="573" y="93"/>
                  </a:lnTo>
                  <a:lnTo>
                    <a:pt x="571" y="93"/>
                  </a:lnTo>
                  <a:lnTo>
                    <a:pt x="573" y="92"/>
                  </a:lnTo>
                  <a:lnTo>
                    <a:pt x="571" y="91"/>
                  </a:lnTo>
                  <a:lnTo>
                    <a:pt x="573" y="91"/>
                  </a:lnTo>
                  <a:lnTo>
                    <a:pt x="573" y="89"/>
                  </a:lnTo>
                  <a:lnTo>
                    <a:pt x="571" y="88"/>
                  </a:lnTo>
                  <a:lnTo>
                    <a:pt x="571" y="87"/>
                  </a:lnTo>
                  <a:lnTo>
                    <a:pt x="571" y="86"/>
                  </a:lnTo>
                  <a:lnTo>
                    <a:pt x="573" y="86"/>
                  </a:lnTo>
                  <a:lnTo>
                    <a:pt x="573" y="83"/>
                  </a:lnTo>
                  <a:lnTo>
                    <a:pt x="571" y="82"/>
                  </a:lnTo>
                  <a:lnTo>
                    <a:pt x="573" y="82"/>
                  </a:lnTo>
                  <a:lnTo>
                    <a:pt x="573" y="81"/>
                  </a:lnTo>
                  <a:lnTo>
                    <a:pt x="571" y="81"/>
                  </a:lnTo>
                  <a:lnTo>
                    <a:pt x="571" y="80"/>
                  </a:lnTo>
                  <a:lnTo>
                    <a:pt x="571" y="79"/>
                  </a:lnTo>
                  <a:lnTo>
                    <a:pt x="571" y="77"/>
                  </a:lnTo>
                  <a:lnTo>
                    <a:pt x="569" y="77"/>
                  </a:lnTo>
                  <a:lnTo>
                    <a:pt x="569" y="75"/>
                  </a:lnTo>
                  <a:lnTo>
                    <a:pt x="569" y="74"/>
                  </a:lnTo>
                  <a:lnTo>
                    <a:pt x="568" y="74"/>
                  </a:lnTo>
                  <a:lnTo>
                    <a:pt x="568" y="72"/>
                  </a:lnTo>
                  <a:lnTo>
                    <a:pt x="568" y="71"/>
                  </a:lnTo>
                  <a:lnTo>
                    <a:pt x="569" y="71"/>
                  </a:lnTo>
                  <a:lnTo>
                    <a:pt x="568" y="71"/>
                  </a:lnTo>
                  <a:lnTo>
                    <a:pt x="568" y="70"/>
                  </a:lnTo>
                  <a:lnTo>
                    <a:pt x="568" y="69"/>
                  </a:lnTo>
                  <a:lnTo>
                    <a:pt x="567" y="69"/>
                  </a:lnTo>
                  <a:lnTo>
                    <a:pt x="568" y="69"/>
                  </a:lnTo>
                  <a:lnTo>
                    <a:pt x="567" y="69"/>
                  </a:lnTo>
                  <a:lnTo>
                    <a:pt x="567" y="66"/>
                  </a:lnTo>
                  <a:lnTo>
                    <a:pt x="567" y="65"/>
                  </a:lnTo>
                  <a:lnTo>
                    <a:pt x="567" y="63"/>
                  </a:lnTo>
                  <a:lnTo>
                    <a:pt x="567" y="62"/>
                  </a:lnTo>
                  <a:lnTo>
                    <a:pt x="567" y="60"/>
                  </a:lnTo>
                  <a:lnTo>
                    <a:pt x="567" y="59"/>
                  </a:lnTo>
                  <a:lnTo>
                    <a:pt x="567" y="57"/>
                  </a:lnTo>
                  <a:lnTo>
                    <a:pt x="565" y="56"/>
                  </a:lnTo>
                  <a:lnTo>
                    <a:pt x="567" y="56"/>
                  </a:lnTo>
                  <a:lnTo>
                    <a:pt x="565" y="54"/>
                  </a:lnTo>
                  <a:lnTo>
                    <a:pt x="567" y="54"/>
                  </a:lnTo>
                  <a:lnTo>
                    <a:pt x="567" y="53"/>
                  </a:lnTo>
                  <a:lnTo>
                    <a:pt x="565" y="53"/>
                  </a:lnTo>
                  <a:lnTo>
                    <a:pt x="565" y="52"/>
                  </a:lnTo>
                  <a:lnTo>
                    <a:pt x="565" y="51"/>
                  </a:lnTo>
                  <a:lnTo>
                    <a:pt x="565" y="48"/>
                  </a:lnTo>
                  <a:lnTo>
                    <a:pt x="565" y="47"/>
                  </a:lnTo>
                  <a:lnTo>
                    <a:pt x="565" y="46"/>
                  </a:lnTo>
                  <a:lnTo>
                    <a:pt x="564" y="45"/>
                  </a:lnTo>
                  <a:lnTo>
                    <a:pt x="563" y="43"/>
                  </a:lnTo>
                  <a:lnTo>
                    <a:pt x="564" y="43"/>
                  </a:lnTo>
                  <a:lnTo>
                    <a:pt x="564" y="42"/>
                  </a:lnTo>
                  <a:lnTo>
                    <a:pt x="563" y="42"/>
                  </a:lnTo>
                  <a:lnTo>
                    <a:pt x="563" y="40"/>
                  </a:lnTo>
                  <a:lnTo>
                    <a:pt x="563" y="39"/>
                  </a:lnTo>
                  <a:lnTo>
                    <a:pt x="560" y="37"/>
                  </a:lnTo>
                  <a:lnTo>
                    <a:pt x="560" y="36"/>
                  </a:lnTo>
                  <a:lnTo>
                    <a:pt x="560" y="35"/>
                  </a:lnTo>
                  <a:lnTo>
                    <a:pt x="560" y="34"/>
                  </a:lnTo>
                  <a:lnTo>
                    <a:pt x="559" y="32"/>
                  </a:lnTo>
                  <a:lnTo>
                    <a:pt x="559" y="30"/>
                  </a:lnTo>
                  <a:lnTo>
                    <a:pt x="559" y="29"/>
                  </a:lnTo>
                  <a:lnTo>
                    <a:pt x="558" y="28"/>
                  </a:lnTo>
                  <a:lnTo>
                    <a:pt x="558" y="26"/>
                  </a:lnTo>
                  <a:lnTo>
                    <a:pt x="558" y="25"/>
                  </a:lnTo>
                  <a:lnTo>
                    <a:pt x="558" y="24"/>
                  </a:lnTo>
                  <a:lnTo>
                    <a:pt x="558" y="22"/>
                  </a:lnTo>
                  <a:lnTo>
                    <a:pt x="558" y="20"/>
                  </a:lnTo>
                  <a:lnTo>
                    <a:pt x="558" y="19"/>
                  </a:lnTo>
                  <a:lnTo>
                    <a:pt x="557" y="18"/>
                  </a:lnTo>
                  <a:lnTo>
                    <a:pt x="557" y="17"/>
                  </a:lnTo>
                  <a:lnTo>
                    <a:pt x="558" y="17"/>
                  </a:lnTo>
                  <a:lnTo>
                    <a:pt x="559" y="18"/>
                  </a:lnTo>
                  <a:lnTo>
                    <a:pt x="560" y="17"/>
                  </a:lnTo>
                  <a:lnTo>
                    <a:pt x="563" y="17"/>
                  </a:lnTo>
                  <a:lnTo>
                    <a:pt x="563" y="15"/>
                  </a:lnTo>
                  <a:lnTo>
                    <a:pt x="564" y="15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5" y="9"/>
                  </a:lnTo>
                  <a:lnTo>
                    <a:pt x="564" y="8"/>
                  </a:lnTo>
                  <a:lnTo>
                    <a:pt x="564" y="7"/>
                  </a:lnTo>
                  <a:lnTo>
                    <a:pt x="564" y="6"/>
                  </a:lnTo>
                  <a:lnTo>
                    <a:pt x="564" y="3"/>
                  </a:lnTo>
                  <a:lnTo>
                    <a:pt x="565" y="3"/>
                  </a:lnTo>
                  <a:lnTo>
                    <a:pt x="567" y="2"/>
                  </a:lnTo>
                  <a:lnTo>
                    <a:pt x="568" y="0"/>
                  </a:lnTo>
                  <a:close/>
                  <a:moveTo>
                    <a:pt x="784" y="701"/>
                  </a:moveTo>
                  <a:lnTo>
                    <a:pt x="784" y="702"/>
                  </a:lnTo>
                  <a:lnTo>
                    <a:pt x="786" y="702"/>
                  </a:lnTo>
                  <a:lnTo>
                    <a:pt x="784" y="702"/>
                  </a:lnTo>
                  <a:lnTo>
                    <a:pt x="780" y="701"/>
                  </a:lnTo>
                  <a:lnTo>
                    <a:pt x="781" y="701"/>
                  </a:lnTo>
                  <a:lnTo>
                    <a:pt x="781" y="702"/>
                  </a:lnTo>
                  <a:lnTo>
                    <a:pt x="782" y="702"/>
                  </a:lnTo>
                  <a:lnTo>
                    <a:pt x="784" y="702"/>
                  </a:lnTo>
                  <a:lnTo>
                    <a:pt x="784" y="703"/>
                  </a:lnTo>
                  <a:lnTo>
                    <a:pt x="780" y="703"/>
                  </a:lnTo>
                  <a:lnTo>
                    <a:pt x="778" y="702"/>
                  </a:lnTo>
                  <a:lnTo>
                    <a:pt x="774" y="702"/>
                  </a:lnTo>
                  <a:lnTo>
                    <a:pt x="773" y="702"/>
                  </a:lnTo>
                  <a:lnTo>
                    <a:pt x="771" y="702"/>
                  </a:lnTo>
                  <a:lnTo>
                    <a:pt x="771" y="701"/>
                  </a:lnTo>
                  <a:lnTo>
                    <a:pt x="771" y="698"/>
                  </a:lnTo>
                  <a:lnTo>
                    <a:pt x="771" y="701"/>
                  </a:lnTo>
                  <a:lnTo>
                    <a:pt x="770" y="701"/>
                  </a:lnTo>
                  <a:lnTo>
                    <a:pt x="770" y="698"/>
                  </a:lnTo>
                  <a:lnTo>
                    <a:pt x="770" y="701"/>
                  </a:lnTo>
                  <a:lnTo>
                    <a:pt x="771" y="701"/>
                  </a:lnTo>
                  <a:lnTo>
                    <a:pt x="770" y="701"/>
                  </a:lnTo>
                  <a:lnTo>
                    <a:pt x="770" y="698"/>
                  </a:lnTo>
                  <a:lnTo>
                    <a:pt x="769" y="698"/>
                  </a:lnTo>
                  <a:lnTo>
                    <a:pt x="769" y="701"/>
                  </a:lnTo>
                  <a:lnTo>
                    <a:pt x="770" y="701"/>
                  </a:lnTo>
                  <a:lnTo>
                    <a:pt x="770" y="702"/>
                  </a:lnTo>
                  <a:lnTo>
                    <a:pt x="769" y="702"/>
                  </a:lnTo>
                  <a:lnTo>
                    <a:pt x="769" y="701"/>
                  </a:lnTo>
                  <a:lnTo>
                    <a:pt x="768" y="701"/>
                  </a:lnTo>
                  <a:lnTo>
                    <a:pt x="768" y="698"/>
                  </a:lnTo>
                  <a:lnTo>
                    <a:pt x="768" y="701"/>
                  </a:lnTo>
                  <a:lnTo>
                    <a:pt x="768" y="702"/>
                  </a:lnTo>
                  <a:lnTo>
                    <a:pt x="765" y="702"/>
                  </a:lnTo>
                  <a:lnTo>
                    <a:pt x="765" y="701"/>
                  </a:lnTo>
                  <a:lnTo>
                    <a:pt x="765" y="702"/>
                  </a:lnTo>
                  <a:lnTo>
                    <a:pt x="764" y="702"/>
                  </a:lnTo>
                  <a:lnTo>
                    <a:pt x="763" y="702"/>
                  </a:lnTo>
                  <a:lnTo>
                    <a:pt x="763" y="701"/>
                  </a:lnTo>
                  <a:lnTo>
                    <a:pt x="763" y="698"/>
                  </a:lnTo>
                  <a:lnTo>
                    <a:pt x="763" y="701"/>
                  </a:lnTo>
                  <a:lnTo>
                    <a:pt x="763" y="702"/>
                  </a:lnTo>
                  <a:lnTo>
                    <a:pt x="762" y="701"/>
                  </a:lnTo>
                  <a:lnTo>
                    <a:pt x="761" y="701"/>
                  </a:lnTo>
                  <a:lnTo>
                    <a:pt x="759" y="701"/>
                  </a:lnTo>
                  <a:lnTo>
                    <a:pt x="759" y="702"/>
                  </a:lnTo>
                  <a:lnTo>
                    <a:pt x="757" y="702"/>
                  </a:lnTo>
                  <a:lnTo>
                    <a:pt x="757" y="701"/>
                  </a:lnTo>
                  <a:lnTo>
                    <a:pt x="756" y="701"/>
                  </a:lnTo>
                  <a:lnTo>
                    <a:pt x="757" y="701"/>
                  </a:lnTo>
                  <a:lnTo>
                    <a:pt x="759" y="701"/>
                  </a:lnTo>
                  <a:lnTo>
                    <a:pt x="761" y="698"/>
                  </a:lnTo>
                  <a:lnTo>
                    <a:pt x="761" y="697"/>
                  </a:lnTo>
                  <a:lnTo>
                    <a:pt x="759" y="697"/>
                  </a:lnTo>
                  <a:lnTo>
                    <a:pt x="759" y="698"/>
                  </a:lnTo>
                  <a:lnTo>
                    <a:pt x="759" y="701"/>
                  </a:lnTo>
                  <a:lnTo>
                    <a:pt x="757" y="701"/>
                  </a:lnTo>
                  <a:lnTo>
                    <a:pt x="757" y="698"/>
                  </a:lnTo>
                  <a:lnTo>
                    <a:pt x="757" y="701"/>
                  </a:lnTo>
                  <a:lnTo>
                    <a:pt x="756" y="701"/>
                  </a:lnTo>
                  <a:lnTo>
                    <a:pt x="755" y="701"/>
                  </a:lnTo>
                  <a:lnTo>
                    <a:pt x="755" y="698"/>
                  </a:lnTo>
                  <a:lnTo>
                    <a:pt x="756" y="698"/>
                  </a:lnTo>
                  <a:lnTo>
                    <a:pt x="755" y="698"/>
                  </a:lnTo>
                  <a:lnTo>
                    <a:pt x="755" y="701"/>
                  </a:lnTo>
                  <a:lnTo>
                    <a:pt x="753" y="701"/>
                  </a:lnTo>
                  <a:lnTo>
                    <a:pt x="755" y="701"/>
                  </a:lnTo>
                  <a:lnTo>
                    <a:pt x="755" y="698"/>
                  </a:lnTo>
                  <a:lnTo>
                    <a:pt x="753" y="698"/>
                  </a:lnTo>
                  <a:lnTo>
                    <a:pt x="753" y="697"/>
                  </a:lnTo>
                  <a:lnTo>
                    <a:pt x="752" y="697"/>
                  </a:lnTo>
                  <a:lnTo>
                    <a:pt x="753" y="697"/>
                  </a:lnTo>
                  <a:lnTo>
                    <a:pt x="753" y="698"/>
                  </a:lnTo>
                  <a:lnTo>
                    <a:pt x="752" y="698"/>
                  </a:lnTo>
                  <a:lnTo>
                    <a:pt x="752" y="697"/>
                  </a:lnTo>
                  <a:lnTo>
                    <a:pt x="752" y="698"/>
                  </a:lnTo>
                  <a:lnTo>
                    <a:pt x="751" y="698"/>
                  </a:lnTo>
                  <a:lnTo>
                    <a:pt x="750" y="698"/>
                  </a:lnTo>
                  <a:lnTo>
                    <a:pt x="751" y="698"/>
                  </a:lnTo>
                  <a:lnTo>
                    <a:pt x="751" y="697"/>
                  </a:lnTo>
                  <a:lnTo>
                    <a:pt x="750" y="697"/>
                  </a:lnTo>
                  <a:lnTo>
                    <a:pt x="750" y="696"/>
                  </a:lnTo>
                  <a:lnTo>
                    <a:pt x="750" y="697"/>
                  </a:lnTo>
                  <a:lnTo>
                    <a:pt x="747" y="696"/>
                  </a:lnTo>
                  <a:lnTo>
                    <a:pt x="747" y="697"/>
                  </a:lnTo>
                  <a:lnTo>
                    <a:pt x="750" y="697"/>
                  </a:lnTo>
                  <a:lnTo>
                    <a:pt x="747" y="697"/>
                  </a:lnTo>
                  <a:lnTo>
                    <a:pt x="750" y="697"/>
                  </a:lnTo>
                  <a:lnTo>
                    <a:pt x="747" y="697"/>
                  </a:lnTo>
                  <a:lnTo>
                    <a:pt x="747" y="698"/>
                  </a:lnTo>
                  <a:lnTo>
                    <a:pt x="747" y="697"/>
                  </a:lnTo>
                  <a:lnTo>
                    <a:pt x="747" y="698"/>
                  </a:lnTo>
                  <a:lnTo>
                    <a:pt x="746" y="698"/>
                  </a:lnTo>
                  <a:lnTo>
                    <a:pt x="746" y="697"/>
                  </a:lnTo>
                  <a:lnTo>
                    <a:pt x="746" y="698"/>
                  </a:lnTo>
                  <a:lnTo>
                    <a:pt x="746" y="697"/>
                  </a:lnTo>
                  <a:lnTo>
                    <a:pt x="745" y="697"/>
                  </a:lnTo>
                  <a:lnTo>
                    <a:pt x="745" y="698"/>
                  </a:lnTo>
                  <a:lnTo>
                    <a:pt x="745" y="697"/>
                  </a:lnTo>
                  <a:lnTo>
                    <a:pt x="744" y="697"/>
                  </a:lnTo>
                  <a:lnTo>
                    <a:pt x="744" y="698"/>
                  </a:lnTo>
                  <a:lnTo>
                    <a:pt x="742" y="698"/>
                  </a:lnTo>
                  <a:lnTo>
                    <a:pt x="741" y="697"/>
                  </a:lnTo>
                  <a:lnTo>
                    <a:pt x="742" y="697"/>
                  </a:lnTo>
                  <a:lnTo>
                    <a:pt x="741" y="697"/>
                  </a:lnTo>
                  <a:lnTo>
                    <a:pt x="741" y="696"/>
                  </a:lnTo>
                  <a:lnTo>
                    <a:pt x="739" y="696"/>
                  </a:lnTo>
                  <a:lnTo>
                    <a:pt x="741" y="696"/>
                  </a:lnTo>
                  <a:lnTo>
                    <a:pt x="739" y="696"/>
                  </a:lnTo>
                  <a:lnTo>
                    <a:pt x="739" y="695"/>
                  </a:lnTo>
                  <a:lnTo>
                    <a:pt x="741" y="696"/>
                  </a:lnTo>
                  <a:lnTo>
                    <a:pt x="742" y="696"/>
                  </a:lnTo>
                  <a:lnTo>
                    <a:pt x="742" y="697"/>
                  </a:lnTo>
                  <a:lnTo>
                    <a:pt x="744" y="697"/>
                  </a:lnTo>
                  <a:lnTo>
                    <a:pt x="745" y="697"/>
                  </a:lnTo>
                  <a:lnTo>
                    <a:pt x="744" y="697"/>
                  </a:lnTo>
                  <a:lnTo>
                    <a:pt x="744" y="696"/>
                  </a:lnTo>
                  <a:lnTo>
                    <a:pt x="745" y="697"/>
                  </a:lnTo>
                  <a:lnTo>
                    <a:pt x="744" y="696"/>
                  </a:lnTo>
                  <a:lnTo>
                    <a:pt x="742" y="696"/>
                  </a:lnTo>
                  <a:lnTo>
                    <a:pt x="741" y="695"/>
                  </a:lnTo>
                  <a:lnTo>
                    <a:pt x="742" y="695"/>
                  </a:lnTo>
                  <a:lnTo>
                    <a:pt x="741" y="695"/>
                  </a:lnTo>
                  <a:lnTo>
                    <a:pt x="742" y="695"/>
                  </a:lnTo>
                  <a:lnTo>
                    <a:pt x="744" y="695"/>
                  </a:lnTo>
                  <a:lnTo>
                    <a:pt x="745" y="696"/>
                  </a:lnTo>
                  <a:lnTo>
                    <a:pt x="746" y="696"/>
                  </a:lnTo>
                  <a:lnTo>
                    <a:pt x="745" y="696"/>
                  </a:lnTo>
                  <a:lnTo>
                    <a:pt x="745" y="695"/>
                  </a:lnTo>
                  <a:lnTo>
                    <a:pt x="744" y="695"/>
                  </a:lnTo>
                  <a:lnTo>
                    <a:pt x="745" y="695"/>
                  </a:lnTo>
                  <a:lnTo>
                    <a:pt x="746" y="695"/>
                  </a:lnTo>
                  <a:lnTo>
                    <a:pt x="747" y="696"/>
                  </a:lnTo>
                  <a:lnTo>
                    <a:pt x="747" y="695"/>
                  </a:lnTo>
                  <a:lnTo>
                    <a:pt x="746" y="695"/>
                  </a:lnTo>
                  <a:lnTo>
                    <a:pt x="747" y="695"/>
                  </a:lnTo>
                  <a:lnTo>
                    <a:pt x="750" y="695"/>
                  </a:lnTo>
                  <a:lnTo>
                    <a:pt x="751" y="696"/>
                  </a:lnTo>
                  <a:lnTo>
                    <a:pt x="752" y="696"/>
                  </a:lnTo>
                  <a:lnTo>
                    <a:pt x="751" y="695"/>
                  </a:lnTo>
                  <a:lnTo>
                    <a:pt x="752" y="695"/>
                  </a:lnTo>
                  <a:lnTo>
                    <a:pt x="752" y="696"/>
                  </a:lnTo>
                  <a:lnTo>
                    <a:pt x="752" y="695"/>
                  </a:lnTo>
                  <a:lnTo>
                    <a:pt x="752" y="694"/>
                  </a:lnTo>
                  <a:lnTo>
                    <a:pt x="753" y="694"/>
                  </a:lnTo>
                  <a:lnTo>
                    <a:pt x="755" y="694"/>
                  </a:lnTo>
                  <a:lnTo>
                    <a:pt x="756" y="694"/>
                  </a:lnTo>
                  <a:lnTo>
                    <a:pt x="756" y="695"/>
                  </a:lnTo>
                  <a:lnTo>
                    <a:pt x="755" y="695"/>
                  </a:lnTo>
                  <a:lnTo>
                    <a:pt x="756" y="695"/>
                  </a:lnTo>
                  <a:lnTo>
                    <a:pt x="756" y="696"/>
                  </a:lnTo>
                  <a:lnTo>
                    <a:pt x="756" y="697"/>
                  </a:lnTo>
                  <a:lnTo>
                    <a:pt x="757" y="697"/>
                  </a:lnTo>
                  <a:lnTo>
                    <a:pt x="756" y="696"/>
                  </a:lnTo>
                  <a:lnTo>
                    <a:pt x="756" y="695"/>
                  </a:lnTo>
                  <a:lnTo>
                    <a:pt x="757" y="695"/>
                  </a:lnTo>
                  <a:lnTo>
                    <a:pt x="759" y="695"/>
                  </a:lnTo>
                  <a:lnTo>
                    <a:pt x="759" y="696"/>
                  </a:lnTo>
                  <a:lnTo>
                    <a:pt x="761" y="696"/>
                  </a:lnTo>
                  <a:lnTo>
                    <a:pt x="762" y="697"/>
                  </a:lnTo>
                  <a:lnTo>
                    <a:pt x="762" y="696"/>
                  </a:lnTo>
                  <a:lnTo>
                    <a:pt x="763" y="696"/>
                  </a:lnTo>
                  <a:lnTo>
                    <a:pt x="763" y="697"/>
                  </a:lnTo>
                  <a:lnTo>
                    <a:pt x="763" y="696"/>
                  </a:lnTo>
                  <a:lnTo>
                    <a:pt x="762" y="696"/>
                  </a:lnTo>
                  <a:lnTo>
                    <a:pt x="759" y="695"/>
                  </a:lnTo>
                  <a:lnTo>
                    <a:pt x="757" y="695"/>
                  </a:lnTo>
                  <a:lnTo>
                    <a:pt x="757" y="694"/>
                  </a:lnTo>
                  <a:lnTo>
                    <a:pt x="756" y="694"/>
                  </a:lnTo>
                  <a:lnTo>
                    <a:pt x="756" y="692"/>
                  </a:lnTo>
                  <a:lnTo>
                    <a:pt x="755" y="692"/>
                  </a:lnTo>
                  <a:lnTo>
                    <a:pt x="753" y="692"/>
                  </a:lnTo>
                  <a:lnTo>
                    <a:pt x="752" y="692"/>
                  </a:lnTo>
                  <a:lnTo>
                    <a:pt x="751" y="691"/>
                  </a:lnTo>
                  <a:lnTo>
                    <a:pt x="752" y="691"/>
                  </a:lnTo>
                  <a:lnTo>
                    <a:pt x="752" y="692"/>
                  </a:lnTo>
                  <a:lnTo>
                    <a:pt x="752" y="691"/>
                  </a:lnTo>
                  <a:lnTo>
                    <a:pt x="751" y="691"/>
                  </a:lnTo>
                  <a:lnTo>
                    <a:pt x="756" y="692"/>
                  </a:lnTo>
                  <a:lnTo>
                    <a:pt x="757" y="694"/>
                  </a:lnTo>
                  <a:lnTo>
                    <a:pt x="759" y="694"/>
                  </a:lnTo>
                  <a:lnTo>
                    <a:pt x="761" y="694"/>
                  </a:lnTo>
                  <a:lnTo>
                    <a:pt x="762" y="695"/>
                  </a:lnTo>
                  <a:lnTo>
                    <a:pt x="763" y="695"/>
                  </a:lnTo>
                  <a:lnTo>
                    <a:pt x="762" y="695"/>
                  </a:lnTo>
                  <a:lnTo>
                    <a:pt x="763" y="695"/>
                  </a:lnTo>
                  <a:lnTo>
                    <a:pt x="763" y="694"/>
                  </a:lnTo>
                  <a:lnTo>
                    <a:pt x="762" y="694"/>
                  </a:lnTo>
                  <a:lnTo>
                    <a:pt x="761" y="694"/>
                  </a:lnTo>
                  <a:lnTo>
                    <a:pt x="762" y="694"/>
                  </a:lnTo>
                  <a:lnTo>
                    <a:pt x="762" y="692"/>
                  </a:lnTo>
                  <a:lnTo>
                    <a:pt x="763" y="692"/>
                  </a:lnTo>
                  <a:lnTo>
                    <a:pt x="763" y="694"/>
                  </a:lnTo>
                  <a:lnTo>
                    <a:pt x="764" y="694"/>
                  </a:lnTo>
                  <a:lnTo>
                    <a:pt x="764" y="695"/>
                  </a:lnTo>
                  <a:lnTo>
                    <a:pt x="765" y="695"/>
                  </a:lnTo>
                  <a:lnTo>
                    <a:pt x="765" y="696"/>
                  </a:lnTo>
                  <a:lnTo>
                    <a:pt x="768" y="696"/>
                  </a:lnTo>
                  <a:lnTo>
                    <a:pt x="769" y="697"/>
                  </a:lnTo>
                  <a:lnTo>
                    <a:pt x="769" y="696"/>
                  </a:lnTo>
                  <a:lnTo>
                    <a:pt x="768" y="696"/>
                  </a:lnTo>
                  <a:lnTo>
                    <a:pt x="768" y="695"/>
                  </a:lnTo>
                  <a:lnTo>
                    <a:pt x="765" y="695"/>
                  </a:lnTo>
                  <a:lnTo>
                    <a:pt x="765" y="694"/>
                  </a:lnTo>
                  <a:lnTo>
                    <a:pt x="764" y="694"/>
                  </a:lnTo>
                  <a:lnTo>
                    <a:pt x="765" y="694"/>
                  </a:lnTo>
                  <a:lnTo>
                    <a:pt x="768" y="694"/>
                  </a:lnTo>
                  <a:lnTo>
                    <a:pt x="769" y="694"/>
                  </a:lnTo>
                  <a:lnTo>
                    <a:pt x="769" y="695"/>
                  </a:lnTo>
                  <a:lnTo>
                    <a:pt x="770" y="695"/>
                  </a:lnTo>
                  <a:lnTo>
                    <a:pt x="769" y="695"/>
                  </a:lnTo>
                  <a:lnTo>
                    <a:pt x="769" y="694"/>
                  </a:lnTo>
                  <a:lnTo>
                    <a:pt x="770" y="694"/>
                  </a:lnTo>
                  <a:lnTo>
                    <a:pt x="773" y="695"/>
                  </a:lnTo>
                  <a:lnTo>
                    <a:pt x="774" y="695"/>
                  </a:lnTo>
                  <a:lnTo>
                    <a:pt x="774" y="696"/>
                  </a:lnTo>
                  <a:lnTo>
                    <a:pt x="773" y="697"/>
                  </a:lnTo>
                  <a:lnTo>
                    <a:pt x="774" y="698"/>
                  </a:lnTo>
                  <a:lnTo>
                    <a:pt x="774" y="697"/>
                  </a:lnTo>
                  <a:lnTo>
                    <a:pt x="774" y="696"/>
                  </a:lnTo>
                  <a:lnTo>
                    <a:pt x="776" y="696"/>
                  </a:lnTo>
                  <a:lnTo>
                    <a:pt x="776" y="697"/>
                  </a:lnTo>
                  <a:lnTo>
                    <a:pt x="776" y="696"/>
                  </a:lnTo>
                  <a:lnTo>
                    <a:pt x="776" y="695"/>
                  </a:lnTo>
                  <a:lnTo>
                    <a:pt x="778" y="696"/>
                  </a:lnTo>
                  <a:lnTo>
                    <a:pt x="778" y="695"/>
                  </a:lnTo>
                  <a:lnTo>
                    <a:pt x="776" y="695"/>
                  </a:lnTo>
                  <a:lnTo>
                    <a:pt x="774" y="695"/>
                  </a:lnTo>
                  <a:lnTo>
                    <a:pt x="773" y="694"/>
                  </a:lnTo>
                  <a:lnTo>
                    <a:pt x="769" y="692"/>
                  </a:lnTo>
                  <a:lnTo>
                    <a:pt x="768" y="692"/>
                  </a:lnTo>
                  <a:lnTo>
                    <a:pt x="763" y="691"/>
                  </a:lnTo>
                  <a:lnTo>
                    <a:pt x="762" y="691"/>
                  </a:lnTo>
                  <a:lnTo>
                    <a:pt x="761" y="689"/>
                  </a:lnTo>
                  <a:lnTo>
                    <a:pt x="759" y="688"/>
                  </a:lnTo>
                  <a:lnTo>
                    <a:pt x="757" y="686"/>
                  </a:lnTo>
                  <a:lnTo>
                    <a:pt x="757" y="685"/>
                  </a:lnTo>
                  <a:lnTo>
                    <a:pt x="757" y="684"/>
                  </a:lnTo>
                  <a:lnTo>
                    <a:pt x="759" y="684"/>
                  </a:lnTo>
                  <a:lnTo>
                    <a:pt x="761" y="684"/>
                  </a:lnTo>
                  <a:lnTo>
                    <a:pt x="763" y="683"/>
                  </a:lnTo>
                  <a:lnTo>
                    <a:pt x="765" y="680"/>
                  </a:lnTo>
                  <a:lnTo>
                    <a:pt x="765" y="679"/>
                  </a:lnTo>
                  <a:lnTo>
                    <a:pt x="764" y="679"/>
                  </a:lnTo>
                  <a:lnTo>
                    <a:pt x="764" y="678"/>
                  </a:lnTo>
                  <a:lnTo>
                    <a:pt x="763" y="678"/>
                  </a:lnTo>
                  <a:lnTo>
                    <a:pt x="761" y="678"/>
                  </a:lnTo>
                  <a:lnTo>
                    <a:pt x="759" y="678"/>
                  </a:lnTo>
                  <a:lnTo>
                    <a:pt x="757" y="678"/>
                  </a:lnTo>
                  <a:lnTo>
                    <a:pt x="757" y="679"/>
                  </a:lnTo>
                  <a:lnTo>
                    <a:pt x="756" y="679"/>
                  </a:lnTo>
                  <a:lnTo>
                    <a:pt x="755" y="679"/>
                  </a:lnTo>
                  <a:lnTo>
                    <a:pt x="753" y="679"/>
                  </a:lnTo>
                  <a:lnTo>
                    <a:pt x="752" y="679"/>
                  </a:lnTo>
                  <a:lnTo>
                    <a:pt x="752" y="678"/>
                  </a:lnTo>
                  <a:lnTo>
                    <a:pt x="751" y="678"/>
                  </a:lnTo>
                  <a:lnTo>
                    <a:pt x="750" y="678"/>
                  </a:lnTo>
                  <a:lnTo>
                    <a:pt x="750" y="677"/>
                  </a:lnTo>
                  <a:lnTo>
                    <a:pt x="750" y="675"/>
                  </a:lnTo>
                  <a:lnTo>
                    <a:pt x="747" y="674"/>
                  </a:lnTo>
                  <a:lnTo>
                    <a:pt x="747" y="672"/>
                  </a:lnTo>
                  <a:lnTo>
                    <a:pt x="750" y="672"/>
                  </a:lnTo>
                  <a:lnTo>
                    <a:pt x="750" y="674"/>
                  </a:lnTo>
                  <a:lnTo>
                    <a:pt x="751" y="674"/>
                  </a:lnTo>
                  <a:lnTo>
                    <a:pt x="751" y="672"/>
                  </a:lnTo>
                  <a:lnTo>
                    <a:pt x="752" y="672"/>
                  </a:lnTo>
                  <a:lnTo>
                    <a:pt x="752" y="671"/>
                  </a:lnTo>
                  <a:lnTo>
                    <a:pt x="751" y="671"/>
                  </a:lnTo>
                  <a:lnTo>
                    <a:pt x="750" y="671"/>
                  </a:lnTo>
                  <a:lnTo>
                    <a:pt x="747" y="669"/>
                  </a:lnTo>
                  <a:lnTo>
                    <a:pt x="746" y="669"/>
                  </a:lnTo>
                  <a:lnTo>
                    <a:pt x="746" y="668"/>
                  </a:lnTo>
                  <a:lnTo>
                    <a:pt x="747" y="668"/>
                  </a:lnTo>
                  <a:lnTo>
                    <a:pt x="750" y="668"/>
                  </a:lnTo>
                  <a:lnTo>
                    <a:pt x="751" y="668"/>
                  </a:lnTo>
                  <a:lnTo>
                    <a:pt x="751" y="669"/>
                  </a:lnTo>
                  <a:lnTo>
                    <a:pt x="752" y="669"/>
                  </a:lnTo>
                  <a:lnTo>
                    <a:pt x="753" y="669"/>
                  </a:lnTo>
                  <a:lnTo>
                    <a:pt x="755" y="669"/>
                  </a:lnTo>
                  <a:lnTo>
                    <a:pt x="755" y="668"/>
                  </a:lnTo>
                  <a:lnTo>
                    <a:pt x="755" y="667"/>
                  </a:lnTo>
                  <a:lnTo>
                    <a:pt x="756" y="667"/>
                  </a:lnTo>
                  <a:lnTo>
                    <a:pt x="755" y="667"/>
                  </a:lnTo>
                  <a:lnTo>
                    <a:pt x="755" y="666"/>
                  </a:lnTo>
                  <a:lnTo>
                    <a:pt x="755" y="664"/>
                  </a:lnTo>
                  <a:lnTo>
                    <a:pt x="756" y="664"/>
                  </a:lnTo>
                  <a:lnTo>
                    <a:pt x="757" y="664"/>
                  </a:lnTo>
                  <a:lnTo>
                    <a:pt x="757" y="666"/>
                  </a:lnTo>
                  <a:lnTo>
                    <a:pt x="759" y="666"/>
                  </a:lnTo>
                  <a:lnTo>
                    <a:pt x="761" y="667"/>
                  </a:lnTo>
                  <a:lnTo>
                    <a:pt x="762" y="667"/>
                  </a:lnTo>
                  <a:lnTo>
                    <a:pt x="763" y="667"/>
                  </a:lnTo>
                  <a:lnTo>
                    <a:pt x="764" y="667"/>
                  </a:lnTo>
                  <a:lnTo>
                    <a:pt x="764" y="666"/>
                  </a:lnTo>
                  <a:lnTo>
                    <a:pt x="765" y="666"/>
                  </a:lnTo>
                  <a:lnTo>
                    <a:pt x="764" y="666"/>
                  </a:lnTo>
                  <a:lnTo>
                    <a:pt x="765" y="666"/>
                  </a:lnTo>
                  <a:lnTo>
                    <a:pt x="768" y="667"/>
                  </a:lnTo>
                  <a:lnTo>
                    <a:pt x="770" y="671"/>
                  </a:lnTo>
                  <a:lnTo>
                    <a:pt x="771" y="675"/>
                  </a:lnTo>
                  <a:lnTo>
                    <a:pt x="774" y="679"/>
                  </a:lnTo>
                  <a:lnTo>
                    <a:pt x="776" y="684"/>
                  </a:lnTo>
                  <a:lnTo>
                    <a:pt x="779" y="688"/>
                  </a:lnTo>
                  <a:lnTo>
                    <a:pt x="780" y="692"/>
                  </a:lnTo>
                  <a:lnTo>
                    <a:pt x="782" y="696"/>
                  </a:lnTo>
                  <a:lnTo>
                    <a:pt x="784" y="701"/>
                  </a:lnTo>
                  <a:lnTo>
                    <a:pt x="782" y="701"/>
                  </a:lnTo>
                  <a:lnTo>
                    <a:pt x="784" y="701"/>
                  </a:lnTo>
                  <a:close/>
                  <a:moveTo>
                    <a:pt x="470" y="328"/>
                  </a:moveTo>
                  <a:lnTo>
                    <a:pt x="468" y="328"/>
                  </a:lnTo>
                  <a:lnTo>
                    <a:pt x="470" y="327"/>
                  </a:lnTo>
                  <a:lnTo>
                    <a:pt x="470" y="328"/>
                  </a:lnTo>
                  <a:lnTo>
                    <a:pt x="470" y="330"/>
                  </a:lnTo>
                  <a:lnTo>
                    <a:pt x="470" y="328"/>
                  </a:lnTo>
                  <a:close/>
                  <a:moveTo>
                    <a:pt x="497" y="326"/>
                  </a:moveTo>
                  <a:lnTo>
                    <a:pt x="497" y="327"/>
                  </a:lnTo>
                  <a:lnTo>
                    <a:pt x="496" y="327"/>
                  </a:lnTo>
                  <a:lnTo>
                    <a:pt x="495" y="327"/>
                  </a:lnTo>
                  <a:lnTo>
                    <a:pt x="495" y="326"/>
                  </a:lnTo>
                  <a:lnTo>
                    <a:pt x="496" y="326"/>
                  </a:lnTo>
                  <a:lnTo>
                    <a:pt x="497" y="326"/>
                  </a:lnTo>
                  <a:close/>
                  <a:moveTo>
                    <a:pt x="4" y="196"/>
                  </a:moveTo>
                  <a:lnTo>
                    <a:pt x="4" y="197"/>
                  </a:lnTo>
                  <a:lnTo>
                    <a:pt x="3" y="197"/>
                  </a:lnTo>
                  <a:lnTo>
                    <a:pt x="3" y="199"/>
                  </a:lnTo>
                  <a:lnTo>
                    <a:pt x="0" y="19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3" y="196"/>
                  </a:lnTo>
                  <a:lnTo>
                    <a:pt x="4" y="196"/>
                  </a:lnTo>
                  <a:lnTo>
                    <a:pt x="4" y="197"/>
                  </a:lnTo>
                  <a:lnTo>
                    <a:pt x="4" y="196"/>
                  </a:lnTo>
                  <a:close/>
                  <a:moveTo>
                    <a:pt x="809" y="718"/>
                  </a:moveTo>
                  <a:lnTo>
                    <a:pt x="810" y="718"/>
                  </a:lnTo>
                  <a:lnTo>
                    <a:pt x="809" y="718"/>
                  </a:lnTo>
                  <a:lnTo>
                    <a:pt x="808" y="718"/>
                  </a:lnTo>
                  <a:lnTo>
                    <a:pt x="808" y="715"/>
                  </a:lnTo>
                  <a:lnTo>
                    <a:pt x="809" y="718"/>
                  </a:lnTo>
                  <a:close/>
                  <a:moveTo>
                    <a:pt x="813" y="718"/>
                  </a:moveTo>
                  <a:lnTo>
                    <a:pt x="813" y="719"/>
                  </a:lnTo>
                  <a:lnTo>
                    <a:pt x="813" y="718"/>
                  </a:lnTo>
                  <a:lnTo>
                    <a:pt x="810" y="718"/>
                  </a:lnTo>
                  <a:lnTo>
                    <a:pt x="810" y="715"/>
                  </a:lnTo>
                  <a:lnTo>
                    <a:pt x="813" y="715"/>
                  </a:lnTo>
                  <a:lnTo>
                    <a:pt x="813" y="718"/>
                  </a:lnTo>
                  <a:close/>
                  <a:moveTo>
                    <a:pt x="807" y="718"/>
                  </a:moveTo>
                  <a:lnTo>
                    <a:pt x="807" y="715"/>
                  </a:lnTo>
                  <a:lnTo>
                    <a:pt x="807" y="718"/>
                  </a:lnTo>
                  <a:lnTo>
                    <a:pt x="805" y="718"/>
                  </a:lnTo>
                  <a:lnTo>
                    <a:pt x="807" y="719"/>
                  </a:lnTo>
                  <a:lnTo>
                    <a:pt x="805" y="719"/>
                  </a:lnTo>
                  <a:lnTo>
                    <a:pt x="805" y="718"/>
                  </a:lnTo>
                  <a:lnTo>
                    <a:pt x="804" y="718"/>
                  </a:lnTo>
                  <a:lnTo>
                    <a:pt x="803" y="718"/>
                  </a:lnTo>
                  <a:lnTo>
                    <a:pt x="801" y="718"/>
                  </a:lnTo>
                  <a:lnTo>
                    <a:pt x="803" y="718"/>
                  </a:lnTo>
                  <a:lnTo>
                    <a:pt x="803" y="715"/>
                  </a:lnTo>
                  <a:lnTo>
                    <a:pt x="803" y="718"/>
                  </a:lnTo>
                  <a:lnTo>
                    <a:pt x="804" y="718"/>
                  </a:lnTo>
                  <a:lnTo>
                    <a:pt x="805" y="718"/>
                  </a:lnTo>
                  <a:lnTo>
                    <a:pt x="807" y="718"/>
                  </a:lnTo>
                  <a:lnTo>
                    <a:pt x="805" y="718"/>
                  </a:lnTo>
                  <a:lnTo>
                    <a:pt x="805" y="715"/>
                  </a:lnTo>
                  <a:lnTo>
                    <a:pt x="807" y="715"/>
                  </a:lnTo>
                  <a:lnTo>
                    <a:pt x="807" y="718"/>
                  </a:lnTo>
                  <a:close/>
                  <a:moveTo>
                    <a:pt x="809" y="715"/>
                  </a:moveTo>
                  <a:lnTo>
                    <a:pt x="810" y="715"/>
                  </a:lnTo>
                  <a:lnTo>
                    <a:pt x="809" y="715"/>
                  </a:lnTo>
                  <a:close/>
                  <a:moveTo>
                    <a:pt x="808" y="715"/>
                  </a:moveTo>
                  <a:lnTo>
                    <a:pt x="807" y="715"/>
                  </a:lnTo>
                  <a:lnTo>
                    <a:pt x="805" y="715"/>
                  </a:lnTo>
                  <a:lnTo>
                    <a:pt x="805" y="714"/>
                  </a:lnTo>
                  <a:lnTo>
                    <a:pt x="807" y="714"/>
                  </a:lnTo>
                  <a:lnTo>
                    <a:pt x="807" y="713"/>
                  </a:lnTo>
                  <a:lnTo>
                    <a:pt x="805" y="713"/>
                  </a:lnTo>
                  <a:lnTo>
                    <a:pt x="807" y="713"/>
                  </a:lnTo>
                  <a:lnTo>
                    <a:pt x="807" y="714"/>
                  </a:lnTo>
                  <a:lnTo>
                    <a:pt x="808" y="714"/>
                  </a:lnTo>
                  <a:lnTo>
                    <a:pt x="809" y="715"/>
                  </a:lnTo>
                  <a:lnTo>
                    <a:pt x="808" y="715"/>
                  </a:lnTo>
                  <a:close/>
                  <a:moveTo>
                    <a:pt x="803" y="712"/>
                  </a:moveTo>
                  <a:lnTo>
                    <a:pt x="804" y="712"/>
                  </a:lnTo>
                  <a:lnTo>
                    <a:pt x="804" y="713"/>
                  </a:lnTo>
                  <a:lnTo>
                    <a:pt x="803" y="713"/>
                  </a:lnTo>
                  <a:lnTo>
                    <a:pt x="803" y="712"/>
                  </a:lnTo>
                  <a:lnTo>
                    <a:pt x="801" y="712"/>
                  </a:lnTo>
                  <a:lnTo>
                    <a:pt x="803" y="712"/>
                  </a:lnTo>
                  <a:close/>
                  <a:moveTo>
                    <a:pt x="776" y="709"/>
                  </a:moveTo>
                  <a:lnTo>
                    <a:pt x="776" y="711"/>
                  </a:lnTo>
                  <a:lnTo>
                    <a:pt x="778" y="711"/>
                  </a:lnTo>
                  <a:lnTo>
                    <a:pt x="776" y="711"/>
                  </a:lnTo>
                  <a:lnTo>
                    <a:pt x="774" y="711"/>
                  </a:lnTo>
                  <a:lnTo>
                    <a:pt x="774" y="709"/>
                  </a:lnTo>
                  <a:lnTo>
                    <a:pt x="776" y="709"/>
                  </a:lnTo>
                  <a:close/>
                  <a:moveTo>
                    <a:pt x="771" y="709"/>
                  </a:moveTo>
                  <a:lnTo>
                    <a:pt x="771" y="711"/>
                  </a:lnTo>
                  <a:lnTo>
                    <a:pt x="771" y="709"/>
                  </a:lnTo>
                  <a:lnTo>
                    <a:pt x="770" y="709"/>
                  </a:lnTo>
                  <a:lnTo>
                    <a:pt x="771" y="709"/>
                  </a:lnTo>
                  <a:close/>
                  <a:moveTo>
                    <a:pt x="810" y="709"/>
                  </a:moveTo>
                  <a:lnTo>
                    <a:pt x="809" y="709"/>
                  </a:lnTo>
                  <a:lnTo>
                    <a:pt x="808" y="709"/>
                  </a:lnTo>
                  <a:lnTo>
                    <a:pt x="808" y="707"/>
                  </a:lnTo>
                  <a:lnTo>
                    <a:pt x="809" y="707"/>
                  </a:lnTo>
                  <a:lnTo>
                    <a:pt x="810" y="707"/>
                  </a:lnTo>
                  <a:lnTo>
                    <a:pt x="810" y="709"/>
                  </a:lnTo>
                  <a:close/>
                  <a:moveTo>
                    <a:pt x="815" y="707"/>
                  </a:moveTo>
                  <a:lnTo>
                    <a:pt x="815" y="709"/>
                  </a:lnTo>
                  <a:lnTo>
                    <a:pt x="814" y="709"/>
                  </a:lnTo>
                  <a:lnTo>
                    <a:pt x="814" y="707"/>
                  </a:lnTo>
                  <a:lnTo>
                    <a:pt x="813" y="707"/>
                  </a:lnTo>
                  <a:lnTo>
                    <a:pt x="814" y="707"/>
                  </a:lnTo>
                  <a:lnTo>
                    <a:pt x="814" y="706"/>
                  </a:lnTo>
                  <a:lnTo>
                    <a:pt x="815" y="707"/>
                  </a:lnTo>
                  <a:close/>
                  <a:moveTo>
                    <a:pt x="808" y="705"/>
                  </a:moveTo>
                  <a:lnTo>
                    <a:pt x="809" y="705"/>
                  </a:lnTo>
                  <a:lnTo>
                    <a:pt x="809" y="706"/>
                  </a:lnTo>
                  <a:lnTo>
                    <a:pt x="808" y="705"/>
                  </a:lnTo>
                  <a:lnTo>
                    <a:pt x="807" y="705"/>
                  </a:lnTo>
                  <a:lnTo>
                    <a:pt x="805" y="705"/>
                  </a:lnTo>
                  <a:lnTo>
                    <a:pt x="805" y="703"/>
                  </a:lnTo>
                  <a:lnTo>
                    <a:pt x="807" y="703"/>
                  </a:lnTo>
                  <a:lnTo>
                    <a:pt x="807" y="705"/>
                  </a:lnTo>
                  <a:lnTo>
                    <a:pt x="808" y="705"/>
                  </a:lnTo>
                  <a:close/>
                  <a:moveTo>
                    <a:pt x="798" y="713"/>
                  </a:moveTo>
                  <a:lnTo>
                    <a:pt x="798" y="714"/>
                  </a:lnTo>
                  <a:lnTo>
                    <a:pt x="799" y="714"/>
                  </a:lnTo>
                  <a:lnTo>
                    <a:pt x="798" y="714"/>
                  </a:lnTo>
                  <a:lnTo>
                    <a:pt x="797" y="714"/>
                  </a:lnTo>
                  <a:lnTo>
                    <a:pt x="797" y="713"/>
                  </a:lnTo>
                  <a:lnTo>
                    <a:pt x="796" y="713"/>
                  </a:lnTo>
                  <a:lnTo>
                    <a:pt x="796" y="712"/>
                  </a:lnTo>
                  <a:lnTo>
                    <a:pt x="795" y="712"/>
                  </a:lnTo>
                  <a:lnTo>
                    <a:pt x="792" y="712"/>
                  </a:lnTo>
                  <a:lnTo>
                    <a:pt x="791" y="712"/>
                  </a:lnTo>
                  <a:lnTo>
                    <a:pt x="790" y="711"/>
                  </a:lnTo>
                  <a:lnTo>
                    <a:pt x="790" y="712"/>
                  </a:lnTo>
                  <a:lnTo>
                    <a:pt x="788" y="712"/>
                  </a:lnTo>
                  <a:lnTo>
                    <a:pt x="787" y="711"/>
                  </a:lnTo>
                  <a:lnTo>
                    <a:pt x="788" y="712"/>
                  </a:lnTo>
                  <a:lnTo>
                    <a:pt x="787" y="712"/>
                  </a:lnTo>
                  <a:lnTo>
                    <a:pt x="788" y="712"/>
                  </a:lnTo>
                  <a:lnTo>
                    <a:pt x="787" y="712"/>
                  </a:lnTo>
                  <a:lnTo>
                    <a:pt x="786" y="712"/>
                  </a:lnTo>
                  <a:lnTo>
                    <a:pt x="786" y="711"/>
                  </a:lnTo>
                  <a:lnTo>
                    <a:pt x="787" y="711"/>
                  </a:lnTo>
                  <a:lnTo>
                    <a:pt x="787" y="709"/>
                  </a:lnTo>
                  <a:lnTo>
                    <a:pt x="786" y="711"/>
                  </a:lnTo>
                  <a:lnTo>
                    <a:pt x="784" y="711"/>
                  </a:lnTo>
                  <a:lnTo>
                    <a:pt x="786" y="709"/>
                  </a:lnTo>
                  <a:lnTo>
                    <a:pt x="786" y="707"/>
                  </a:lnTo>
                  <a:lnTo>
                    <a:pt x="784" y="707"/>
                  </a:lnTo>
                  <a:lnTo>
                    <a:pt x="782" y="707"/>
                  </a:lnTo>
                  <a:lnTo>
                    <a:pt x="781" y="707"/>
                  </a:lnTo>
                  <a:lnTo>
                    <a:pt x="781" y="706"/>
                  </a:lnTo>
                  <a:lnTo>
                    <a:pt x="781" y="707"/>
                  </a:lnTo>
                  <a:lnTo>
                    <a:pt x="780" y="707"/>
                  </a:lnTo>
                  <a:lnTo>
                    <a:pt x="780" y="706"/>
                  </a:lnTo>
                  <a:lnTo>
                    <a:pt x="779" y="706"/>
                  </a:lnTo>
                  <a:lnTo>
                    <a:pt x="778" y="706"/>
                  </a:lnTo>
                  <a:lnTo>
                    <a:pt x="779" y="706"/>
                  </a:lnTo>
                  <a:lnTo>
                    <a:pt x="780" y="707"/>
                  </a:lnTo>
                  <a:lnTo>
                    <a:pt x="779" y="707"/>
                  </a:lnTo>
                  <a:lnTo>
                    <a:pt x="778" y="707"/>
                  </a:lnTo>
                  <a:lnTo>
                    <a:pt x="779" y="707"/>
                  </a:lnTo>
                  <a:lnTo>
                    <a:pt x="779" y="709"/>
                  </a:lnTo>
                  <a:lnTo>
                    <a:pt x="780" y="709"/>
                  </a:lnTo>
                  <a:lnTo>
                    <a:pt x="780" y="711"/>
                  </a:lnTo>
                  <a:lnTo>
                    <a:pt x="781" y="711"/>
                  </a:lnTo>
                  <a:lnTo>
                    <a:pt x="782" y="712"/>
                  </a:lnTo>
                  <a:lnTo>
                    <a:pt x="782" y="711"/>
                  </a:lnTo>
                  <a:lnTo>
                    <a:pt x="782" y="712"/>
                  </a:lnTo>
                  <a:lnTo>
                    <a:pt x="784" y="712"/>
                  </a:lnTo>
                  <a:lnTo>
                    <a:pt x="782" y="712"/>
                  </a:lnTo>
                  <a:lnTo>
                    <a:pt x="781" y="712"/>
                  </a:lnTo>
                  <a:lnTo>
                    <a:pt x="780" y="711"/>
                  </a:lnTo>
                  <a:lnTo>
                    <a:pt x="780" y="712"/>
                  </a:lnTo>
                  <a:lnTo>
                    <a:pt x="780" y="711"/>
                  </a:lnTo>
                  <a:lnTo>
                    <a:pt x="779" y="711"/>
                  </a:lnTo>
                  <a:lnTo>
                    <a:pt x="780" y="711"/>
                  </a:lnTo>
                  <a:lnTo>
                    <a:pt x="779" y="709"/>
                  </a:lnTo>
                  <a:lnTo>
                    <a:pt x="779" y="711"/>
                  </a:lnTo>
                  <a:lnTo>
                    <a:pt x="779" y="709"/>
                  </a:lnTo>
                  <a:lnTo>
                    <a:pt x="778" y="709"/>
                  </a:lnTo>
                  <a:lnTo>
                    <a:pt x="778" y="711"/>
                  </a:lnTo>
                  <a:lnTo>
                    <a:pt x="776" y="711"/>
                  </a:lnTo>
                  <a:lnTo>
                    <a:pt x="778" y="709"/>
                  </a:lnTo>
                  <a:lnTo>
                    <a:pt x="776" y="709"/>
                  </a:lnTo>
                  <a:lnTo>
                    <a:pt x="774" y="709"/>
                  </a:lnTo>
                  <a:lnTo>
                    <a:pt x="776" y="709"/>
                  </a:lnTo>
                  <a:lnTo>
                    <a:pt x="778" y="709"/>
                  </a:lnTo>
                  <a:lnTo>
                    <a:pt x="776" y="707"/>
                  </a:lnTo>
                  <a:lnTo>
                    <a:pt x="778" y="707"/>
                  </a:lnTo>
                  <a:lnTo>
                    <a:pt x="778" y="706"/>
                  </a:lnTo>
                  <a:lnTo>
                    <a:pt x="776" y="706"/>
                  </a:lnTo>
                  <a:lnTo>
                    <a:pt x="776" y="707"/>
                  </a:lnTo>
                  <a:lnTo>
                    <a:pt x="774" y="707"/>
                  </a:lnTo>
                  <a:lnTo>
                    <a:pt x="773" y="707"/>
                  </a:lnTo>
                  <a:lnTo>
                    <a:pt x="771" y="707"/>
                  </a:lnTo>
                  <a:lnTo>
                    <a:pt x="773" y="707"/>
                  </a:lnTo>
                  <a:lnTo>
                    <a:pt x="771" y="707"/>
                  </a:lnTo>
                  <a:lnTo>
                    <a:pt x="771" y="706"/>
                  </a:lnTo>
                  <a:lnTo>
                    <a:pt x="770" y="706"/>
                  </a:lnTo>
                  <a:lnTo>
                    <a:pt x="770" y="705"/>
                  </a:lnTo>
                  <a:lnTo>
                    <a:pt x="771" y="705"/>
                  </a:lnTo>
                  <a:lnTo>
                    <a:pt x="774" y="705"/>
                  </a:lnTo>
                  <a:lnTo>
                    <a:pt x="776" y="706"/>
                  </a:lnTo>
                  <a:lnTo>
                    <a:pt x="776" y="705"/>
                  </a:lnTo>
                  <a:lnTo>
                    <a:pt x="774" y="705"/>
                  </a:lnTo>
                  <a:lnTo>
                    <a:pt x="776" y="705"/>
                  </a:lnTo>
                  <a:lnTo>
                    <a:pt x="778" y="705"/>
                  </a:lnTo>
                  <a:lnTo>
                    <a:pt x="778" y="703"/>
                  </a:lnTo>
                  <a:lnTo>
                    <a:pt x="779" y="703"/>
                  </a:lnTo>
                  <a:lnTo>
                    <a:pt x="779" y="705"/>
                  </a:lnTo>
                  <a:lnTo>
                    <a:pt x="779" y="703"/>
                  </a:lnTo>
                  <a:lnTo>
                    <a:pt x="780" y="703"/>
                  </a:lnTo>
                  <a:lnTo>
                    <a:pt x="781" y="705"/>
                  </a:lnTo>
                  <a:lnTo>
                    <a:pt x="781" y="703"/>
                  </a:lnTo>
                  <a:lnTo>
                    <a:pt x="782" y="703"/>
                  </a:lnTo>
                  <a:lnTo>
                    <a:pt x="784" y="703"/>
                  </a:lnTo>
                  <a:lnTo>
                    <a:pt x="786" y="703"/>
                  </a:lnTo>
                  <a:lnTo>
                    <a:pt x="787" y="703"/>
                  </a:lnTo>
                  <a:lnTo>
                    <a:pt x="788" y="703"/>
                  </a:lnTo>
                  <a:lnTo>
                    <a:pt x="790" y="703"/>
                  </a:lnTo>
                  <a:lnTo>
                    <a:pt x="790" y="705"/>
                  </a:lnTo>
                  <a:lnTo>
                    <a:pt x="788" y="705"/>
                  </a:lnTo>
                  <a:lnTo>
                    <a:pt x="790" y="705"/>
                  </a:lnTo>
                  <a:lnTo>
                    <a:pt x="788" y="706"/>
                  </a:lnTo>
                  <a:lnTo>
                    <a:pt x="787" y="705"/>
                  </a:lnTo>
                  <a:lnTo>
                    <a:pt x="787" y="706"/>
                  </a:lnTo>
                  <a:lnTo>
                    <a:pt x="788" y="706"/>
                  </a:lnTo>
                  <a:lnTo>
                    <a:pt x="787" y="706"/>
                  </a:lnTo>
                  <a:lnTo>
                    <a:pt x="786" y="706"/>
                  </a:lnTo>
                  <a:lnTo>
                    <a:pt x="784" y="706"/>
                  </a:lnTo>
                  <a:lnTo>
                    <a:pt x="782" y="705"/>
                  </a:lnTo>
                  <a:lnTo>
                    <a:pt x="781" y="705"/>
                  </a:lnTo>
                  <a:lnTo>
                    <a:pt x="782" y="705"/>
                  </a:lnTo>
                  <a:lnTo>
                    <a:pt x="782" y="706"/>
                  </a:lnTo>
                  <a:lnTo>
                    <a:pt x="786" y="706"/>
                  </a:lnTo>
                  <a:lnTo>
                    <a:pt x="787" y="706"/>
                  </a:lnTo>
                  <a:lnTo>
                    <a:pt x="788" y="706"/>
                  </a:lnTo>
                  <a:lnTo>
                    <a:pt x="788" y="707"/>
                  </a:lnTo>
                  <a:lnTo>
                    <a:pt x="790" y="707"/>
                  </a:lnTo>
                  <a:lnTo>
                    <a:pt x="791" y="707"/>
                  </a:lnTo>
                  <a:lnTo>
                    <a:pt x="792" y="707"/>
                  </a:lnTo>
                  <a:lnTo>
                    <a:pt x="791" y="707"/>
                  </a:lnTo>
                  <a:lnTo>
                    <a:pt x="792" y="707"/>
                  </a:lnTo>
                  <a:lnTo>
                    <a:pt x="795" y="707"/>
                  </a:lnTo>
                  <a:lnTo>
                    <a:pt x="795" y="709"/>
                  </a:lnTo>
                  <a:lnTo>
                    <a:pt x="792" y="709"/>
                  </a:lnTo>
                  <a:lnTo>
                    <a:pt x="791" y="709"/>
                  </a:lnTo>
                  <a:lnTo>
                    <a:pt x="790" y="709"/>
                  </a:lnTo>
                  <a:lnTo>
                    <a:pt x="788" y="709"/>
                  </a:lnTo>
                  <a:lnTo>
                    <a:pt x="788" y="707"/>
                  </a:lnTo>
                  <a:lnTo>
                    <a:pt x="787" y="707"/>
                  </a:lnTo>
                  <a:lnTo>
                    <a:pt x="787" y="709"/>
                  </a:lnTo>
                  <a:lnTo>
                    <a:pt x="787" y="707"/>
                  </a:lnTo>
                  <a:lnTo>
                    <a:pt x="787" y="709"/>
                  </a:lnTo>
                  <a:lnTo>
                    <a:pt x="788" y="709"/>
                  </a:lnTo>
                  <a:lnTo>
                    <a:pt x="790" y="709"/>
                  </a:lnTo>
                  <a:lnTo>
                    <a:pt x="790" y="711"/>
                  </a:lnTo>
                  <a:lnTo>
                    <a:pt x="790" y="709"/>
                  </a:lnTo>
                  <a:lnTo>
                    <a:pt x="791" y="709"/>
                  </a:lnTo>
                  <a:lnTo>
                    <a:pt x="792" y="709"/>
                  </a:lnTo>
                  <a:lnTo>
                    <a:pt x="792" y="711"/>
                  </a:lnTo>
                  <a:lnTo>
                    <a:pt x="795" y="711"/>
                  </a:lnTo>
                  <a:lnTo>
                    <a:pt x="796" y="711"/>
                  </a:lnTo>
                  <a:lnTo>
                    <a:pt x="796" y="712"/>
                  </a:lnTo>
                  <a:lnTo>
                    <a:pt x="797" y="712"/>
                  </a:lnTo>
                  <a:lnTo>
                    <a:pt x="797" y="713"/>
                  </a:lnTo>
                  <a:lnTo>
                    <a:pt x="798" y="713"/>
                  </a:lnTo>
                  <a:lnTo>
                    <a:pt x="799" y="713"/>
                  </a:lnTo>
                  <a:lnTo>
                    <a:pt x="798" y="713"/>
                  </a:lnTo>
                  <a:lnTo>
                    <a:pt x="799" y="713"/>
                  </a:lnTo>
                  <a:lnTo>
                    <a:pt x="798" y="713"/>
                  </a:lnTo>
                  <a:close/>
                  <a:moveTo>
                    <a:pt x="797" y="707"/>
                  </a:moveTo>
                  <a:lnTo>
                    <a:pt x="798" y="707"/>
                  </a:lnTo>
                  <a:lnTo>
                    <a:pt x="799" y="707"/>
                  </a:lnTo>
                  <a:lnTo>
                    <a:pt x="798" y="707"/>
                  </a:lnTo>
                  <a:lnTo>
                    <a:pt x="797" y="707"/>
                  </a:lnTo>
                  <a:lnTo>
                    <a:pt x="797" y="706"/>
                  </a:lnTo>
                  <a:lnTo>
                    <a:pt x="797" y="707"/>
                  </a:lnTo>
                  <a:lnTo>
                    <a:pt x="796" y="707"/>
                  </a:lnTo>
                  <a:lnTo>
                    <a:pt x="795" y="707"/>
                  </a:lnTo>
                  <a:lnTo>
                    <a:pt x="795" y="706"/>
                  </a:lnTo>
                  <a:lnTo>
                    <a:pt x="792" y="706"/>
                  </a:lnTo>
                  <a:lnTo>
                    <a:pt x="792" y="705"/>
                  </a:lnTo>
                  <a:lnTo>
                    <a:pt x="791" y="705"/>
                  </a:lnTo>
                  <a:lnTo>
                    <a:pt x="791" y="703"/>
                  </a:lnTo>
                  <a:lnTo>
                    <a:pt x="791" y="705"/>
                  </a:lnTo>
                  <a:lnTo>
                    <a:pt x="790" y="705"/>
                  </a:lnTo>
                  <a:lnTo>
                    <a:pt x="790" y="703"/>
                  </a:lnTo>
                  <a:lnTo>
                    <a:pt x="788" y="703"/>
                  </a:lnTo>
                  <a:lnTo>
                    <a:pt x="790" y="703"/>
                  </a:lnTo>
                  <a:lnTo>
                    <a:pt x="791" y="703"/>
                  </a:lnTo>
                  <a:lnTo>
                    <a:pt x="795" y="703"/>
                  </a:lnTo>
                  <a:lnTo>
                    <a:pt x="796" y="703"/>
                  </a:lnTo>
                  <a:lnTo>
                    <a:pt x="797" y="703"/>
                  </a:lnTo>
                  <a:lnTo>
                    <a:pt x="798" y="703"/>
                  </a:lnTo>
                  <a:lnTo>
                    <a:pt x="799" y="703"/>
                  </a:lnTo>
                  <a:lnTo>
                    <a:pt x="803" y="703"/>
                  </a:lnTo>
                  <a:lnTo>
                    <a:pt x="804" y="703"/>
                  </a:lnTo>
                  <a:lnTo>
                    <a:pt x="805" y="705"/>
                  </a:lnTo>
                  <a:lnTo>
                    <a:pt x="807" y="705"/>
                  </a:lnTo>
                  <a:lnTo>
                    <a:pt x="807" y="706"/>
                  </a:lnTo>
                  <a:lnTo>
                    <a:pt x="807" y="707"/>
                  </a:lnTo>
                  <a:lnTo>
                    <a:pt x="807" y="709"/>
                  </a:lnTo>
                  <a:lnTo>
                    <a:pt x="805" y="709"/>
                  </a:lnTo>
                  <a:lnTo>
                    <a:pt x="804" y="709"/>
                  </a:lnTo>
                  <a:lnTo>
                    <a:pt x="803" y="709"/>
                  </a:lnTo>
                  <a:lnTo>
                    <a:pt x="803" y="707"/>
                  </a:lnTo>
                  <a:lnTo>
                    <a:pt x="801" y="706"/>
                  </a:lnTo>
                  <a:lnTo>
                    <a:pt x="801" y="707"/>
                  </a:lnTo>
                  <a:lnTo>
                    <a:pt x="799" y="707"/>
                  </a:lnTo>
                  <a:lnTo>
                    <a:pt x="801" y="707"/>
                  </a:lnTo>
                  <a:lnTo>
                    <a:pt x="799" y="707"/>
                  </a:lnTo>
                  <a:lnTo>
                    <a:pt x="798" y="707"/>
                  </a:lnTo>
                  <a:lnTo>
                    <a:pt x="797" y="707"/>
                  </a:lnTo>
                  <a:close/>
                  <a:moveTo>
                    <a:pt x="765" y="705"/>
                  </a:moveTo>
                  <a:lnTo>
                    <a:pt x="765" y="706"/>
                  </a:lnTo>
                  <a:lnTo>
                    <a:pt x="764" y="706"/>
                  </a:lnTo>
                  <a:lnTo>
                    <a:pt x="764" y="705"/>
                  </a:lnTo>
                  <a:lnTo>
                    <a:pt x="764" y="706"/>
                  </a:lnTo>
                  <a:lnTo>
                    <a:pt x="765" y="706"/>
                  </a:lnTo>
                  <a:lnTo>
                    <a:pt x="764" y="706"/>
                  </a:lnTo>
                  <a:lnTo>
                    <a:pt x="764" y="707"/>
                  </a:lnTo>
                  <a:lnTo>
                    <a:pt x="764" y="706"/>
                  </a:lnTo>
                  <a:lnTo>
                    <a:pt x="763" y="706"/>
                  </a:lnTo>
                  <a:lnTo>
                    <a:pt x="764" y="707"/>
                  </a:lnTo>
                  <a:lnTo>
                    <a:pt x="763" y="707"/>
                  </a:lnTo>
                  <a:lnTo>
                    <a:pt x="763" y="706"/>
                  </a:lnTo>
                  <a:lnTo>
                    <a:pt x="762" y="705"/>
                  </a:lnTo>
                  <a:lnTo>
                    <a:pt x="762" y="706"/>
                  </a:lnTo>
                  <a:lnTo>
                    <a:pt x="761" y="706"/>
                  </a:lnTo>
                  <a:lnTo>
                    <a:pt x="761" y="705"/>
                  </a:lnTo>
                  <a:lnTo>
                    <a:pt x="759" y="705"/>
                  </a:lnTo>
                  <a:lnTo>
                    <a:pt x="759" y="706"/>
                  </a:lnTo>
                  <a:lnTo>
                    <a:pt x="759" y="705"/>
                  </a:lnTo>
                  <a:lnTo>
                    <a:pt x="757" y="705"/>
                  </a:lnTo>
                  <a:lnTo>
                    <a:pt x="756" y="705"/>
                  </a:lnTo>
                  <a:lnTo>
                    <a:pt x="757" y="705"/>
                  </a:lnTo>
                  <a:lnTo>
                    <a:pt x="757" y="703"/>
                  </a:lnTo>
                  <a:lnTo>
                    <a:pt x="756" y="703"/>
                  </a:lnTo>
                  <a:lnTo>
                    <a:pt x="757" y="703"/>
                  </a:lnTo>
                  <a:lnTo>
                    <a:pt x="759" y="703"/>
                  </a:lnTo>
                  <a:lnTo>
                    <a:pt x="761" y="703"/>
                  </a:lnTo>
                  <a:lnTo>
                    <a:pt x="762" y="703"/>
                  </a:lnTo>
                  <a:lnTo>
                    <a:pt x="761" y="703"/>
                  </a:lnTo>
                  <a:lnTo>
                    <a:pt x="762" y="703"/>
                  </a:lnTo>
                  <a:lnTo>
                    <a:pt x="762" y="702"/>
                  </a:lnTo>
                  <a:lnTo>
                    <a:pt x="763" y="702"/>
                  </a:lnTo>
                  <a:lnTo>
                    <a:pt x="764" y="702"/>
                  </a:lnTo>
                  <a:lnTo>
                    <a:pt x="764" y="703"/>
                  </a:lnTo>
                  <a:lnTo>
                    <a:pt x="763" y="703"/>
                  </a:lnTo>
                  <a:lnTo>
                    <a:pt x="762" y="703"/>
                  </a:lnTo>
                  <a:lnTo>
                    <a:pt x="763" y="703"/>
                  </a:lnTo>
                  <a:lnTo>
                    <a:pt x="762" y="705"/>
                  </a:lnTo>
                  <a:lnTo>
                    <a:pt x="762" y="703"/>
                  </a:lnTo>
                  <a:lnTo>
                    <a:pt x="762" y="705"/>
                  </a:lnTo>
                  <a:lnTo>
                    <a:pt x="761" y="705"/>
                  </a:lnTo>
                  <a:lnTo>
                    <a:pt x="761" y="703"/>
                  </a:lnTo>
                  <a:lnTo>
                    <a:pt x="761" y="705"/>
                  </a:lnTo>
                  <a:lnTo>
                    <a:pt x="762" y="705"/>
                  </a:lnTo>
                  <a:lnTo>
                    <a:pt x="763" y="705"/>
                  </a:lnTo>
                  <a:lnTo>
                    <a:pt x="764" y="705"/>
                  </a:lnTo>
                  <a:lnTo>
                    <a:pt x="765" y="705"/>
                  </a:lnTo>
                  <a:lnTo>
                    <a:pt x="764" y="705"/>
                  </a:lnTo>
                  <a:lnTo>
                    <a:pt x="765" y="705"/>
                  </a:lnTo>
                  <a:close/>
                  <a:moveTo>
                    <a:pt x="770" y="705"/>
                  </a:moveTo>
                  <a:lnTo>
                    <a:pt x="770" y="703"/>
                  </a:lnTo>
                  <a:lnTo>
                    <a:pt x="769" y="703"/>
                  </a:lnTo>
                  <a:lnTo>
                    <a:pt x="770" y="703"/>
                  </a:lnTo>
                  <a:lnTo>
                    <a:pt x="769" y="703"/>
                  </a:lnTo>
                  <a:lnTo>
                    <a:pt x="769" y="702"/>
                  </a:lnTo>
                  <a:lnTo>
                    <a:pt x="770" y="702"/>
                  </a:lnTo>
                  <a:lnTo>
                    <a:pt x="771" y="703"/>
                  </a:lnTo>
                  <a:lnTo>
                    <a:pt x="771" y="702"/>
                  </a:lnTo>
                  <a:lnTo>
                    <a:pt x="770" y="702"/>
                  </a:lnTo>
                  <a:lnTo>
                    <a:pt x="771" y="702"/>
                  </a:lnTo>
                  <a:lnTo>
                    <a:pt x="774" y="702"/>
                  </a:lnTo>
                  <a:lnTo>
                    <a:pt x="774" y="703"/>
                  </a:lnTo>
                  <a:lnTo>
                    <a:pt x="776" y="703"/>
                  </a:lnTo>
                  <a:lnTo>
                    <a:pt x="776" y="702"/>
                  </a:lnTo>
                  <a:lnTo>
                    <a:pt x="776" y="703"/>
                  </a:lnTo>
                  <a:lnTo>
                    <a:pt x="778" y="703"/>
                  </a:lnTo>
                  <a:lnTo>
                    <a:pt x="779" y="703"/>
                  </a:lnTo>
                  <a:lnTo>
                    <a:pt x="778" y="703"/>
                  </a:lnTo>
                  <a:lnTo>
                    <a:pt x="776" y="705"/>
                  </a:lnTo>
                  <a:lnTo>
                    <a:pt x="776" y="703"/>
                  </a:lnTo>
                  <a:lnTo>
                    <a:pt x="774" y="703"/>
                  </a:lnTo>
                  <a:lnTo>
                    <a:pt x="776" y="705"/>
                  </a:lnTo>
                  <a:lnTo>
                    <a:pt x="774" y="705"/>
                  </a:lnTo>
                  <a:lnTo>
                    <a:pt x="771" y="705"/>
                  </a:lnTo>
                  <a:lnTo>
                    <a:pt x="770" y="705"/>
                  </a:lnTo>
                  <a:close/>
                  <a:moveTo>
                    <a:pt x="762" y="702"/>
                  </a:moveTo>
                  <a:lnTo>
                    <a:pt x="763" y="702"/>
                  </a:lnTo>
                  <a:lnTo>
                    <a:pt x="762" y="702"/>
                  </a:lnTo>
                  <a:lnTo>
                    <a:pt x="761" y="702"/>
                  </a:lnTo>
                  <a:lnTo>
                    <a:pt x="759" y="702"/>
                  </a:lnTo>
                  <a:lnTo>
                    <a:pt x="761" y="702"/>
                  </a:lnTo>
                  <a:lnTo>
                    <a:pt x="762" y="702"/>
                  </a:lnTo>
                  <a:close/>
                  <a:moveTo>
                    <a:pt x="756" y="703"/>
                  </a:moveTo>
                  <a:lnTo>
                    <a:pt x="755" y="703"/>
                  </a:lnTo>
                  <a:lnTo>
                    <a:pt x="753" y="703"/>
                  </a:lnTo>
                  <a:lnTo>
                    <a:pt x="755" y="703"/>
                  </a:lnTo>
                  <a:lnTo>
                    <a:pt x="755" y="702"/>
                  </a:lnTo>
                  <a:lnTo>
                    <a:pt x="753" y="702"/>
                  </a:lnTo>
                  <a:lnTo>
                    <a:pt x="753" y="703"/>
                  </a:lnTo>
                  <a:lnTo>
                    <a:pt x="753" y="702"/>
                  </a:lnTo>
                  <a:lnTo>
                    <a:pt x="752" y="702"/>
                  </a:lnTo>
                  <a:lnTo>
                    <a:pt x="752" y="703"/>
                  </a:lnTo>
                  <a:lnTo>
                    <a:pt x="752" y="702"/>
                  </a:lnTo>
                  <a:lnTo>
                    <a:pt x="751" y="702"/>
                  </a:lnTo>
                  <a:lnTo>
                    <a:pt x="751" y="703"/>
                  </a:lnTo>
                  <a:lnTo>
                    <a:pt x="751" y="702"/>
                  </a:lnTo>
                  <a:lnTo>
                    <a:pt x="750" y="702"/>
                  </a:lnTo>
                  <a:lnTo>
                    <a:pt x="751" y="702"/>
                  </a:lnTo>
                  <a:lnTo>
                    <a:pt x="752" y="702"/>
                  </a:lnTo>
                  <a:lnTo>
                    <a:pt x="753" y="702"/>
                  </a:lnTo>
                  <a:lnTo>
                    <a:pt x="755" y="702"/>
                  </a:lnTo>
                  <a:lnTo>
                    <a:pt x="756" y="702"/>
                  </a:lnTo>
                  <a:lnTo>
                    <a:pt x="756" y="703"/>
                  </a:lnTo>
                  <a:lnTo>
                    <a:pt x="757" y="703"/>
                  </a:lnTo>
                  <a:lnTo>
                    <a:pt x="756" y="703"/>
                  </a:lnTo>
                  <a:close/>
                  <a:moveTo>
                    <a:pt x="742" y="698"/>
                  </a:moveTo>
                  <a:lnTo>
                    <a:pt x="742" y="701"/>
                  </a:lnTo>
                  <a:lnTo>
                    <a:pt x="742" y="698"/>
                  </a:lnTo>
                  <a:lnTo>
                    <a:pt x="741" y="698"/>
                  </a:lnTo>
                  <a:lnTo>
                    <a:pt x="739" y="698"/>
                  </a:lnTo>
                  <a:lnTo>
                    <a:pt x="739" y="697"/>
                  </a:lnTo>
                  <a:lnTo>
                    <a:pt x="741" y="697"/>
                  </a:lnTo>
                  <a:lnTo>
                    <a:pt x="741" y="698"/>
                  </a:lnTo>
                  <a:lnTo>
                    <a:pt x="742" y="698"/>
                  </a:lnTo>
                  <a:close/>
                  <a:moveTo>
                    <a:pt x="734" y="694"/>
                  </a:moveTo>
                  <a:lnTo>
                    <a:pt x="735" y="694"/>
                  </a:lnTo>
                  <a:lnTo>
                    <a:pt x="734" y="694"/>
                  </a:lnTo>
                  <a:lnTo>
                    <a:pt x="734" y="695"/>
                  </a:lnTo>
                  <a:lnTo>
                    <a:pt x="733" y="695"/>
                  </a:lnTo>
                  <a:lnTo>
                    <a:pt x="733" y="694"/>
                  </a:lnTo>
                  <a:lnTo>
                    <a:pt x="734" y="694"/>
                  </a:lnTo>
                  <a:lnTo>
                    <a:pt x="733" y="694"/>
                  </a:lnTo>
                  <a:lnTo>
                    <a:pt x="734" y="694"/>
                  </a:lnTo>
                  <a:close/>
                  <a:moveTo>
                    <a:pt x="757" y="692"/>
                  </a:moveTo>
                  <a:lnTo>
                    <a:pt x="759" y="691"/>
                  </a:lnTo>
                  <a:lnTo>
                    <a:pt x="759" y="692"/>
                  </a:lnTo>
                  <a:lnTo>
                    <a:pt x="761" y="692"/>
                  </a:lnTo>
                  <a:lnTo>
                    <a:pt x="759" y="692"/>
                  </a:lnTo>
                  <a:lnTo>
                    <a:pt x="757" y="692"/>
                  </a:lnTo>
                  <a:lnTo>
                    <a:pt x="756" y="692"/>
                  </a:lnTo>
                  <a:lnTo>
                    <a:pt x="756" y="691"/>
                  </a:lnTo>
                  <a:lnTo>
                    <a:pt x="757" y="692"/>
                  </a:lnTo>
                  <a:close/>
                  <a:moveTo>
                    <a:pt x="733" y="689"/>
                  </a:moveTo>
                  <a:lnTo>
                    <a:pt x="734" y="691"/>
                  </a:lnTo>
                  <a:lnTo>
                    <a:pt x="734" y="692"/>
                  </a:lnTo>
                  <a:lnTo>
                    <a:pt x="733" y="692"/>
                  </a:lnTo>
                  <a:lnTo>
                    <a:pt x="730" y="692"/>
                  </a:lnTo>
                  <a:lnTo>
                    <a:pt x="730" y="691"/>
                  </a:lnTo>
                  <a:lnTo>
                    <a:pt x="733" y="691"/>
                  </a:lnTo>
                  <a:lnTo>
                    <a:pt x="730" y="689"/>
                  </a:lnTo>
                  <a:lnTo>
                    <a:pt x="733" y="689"/>
                  </a:lnTo>
                  <a:close/>
                  <a:moveTo>
                    <a:pt x="721" y="689"/>
                  </a:moveTo>
                  <a:lnTo>
                    <a:pt x="721" y="691"/>
                  </a:lnTo>
                  <a:lnTo>
                    <a:pt x="723" y="691"/>
                  </a:lnTo>
                  <a:lnTo>
                    <a:pt x="721" y="691"/>
                  </a:lnTo>
                  <a:lnTo>
                    <a:pt x="719" y="691"/>
                  </a:lnTo>
                  <a:lnTo>
                    <a:pt x="719" y="689"/>
                  </a:lnTo>
                  <a:lnTo>
                    <a:pt x="718" y="689"/>
                  </a:lnTo>
                  <a:lnTo>
                    <a:pt x="719" y="689"/>
                  </a:lnTo>
                  <a:lnTo>
                    <a:pt x="721" y="689"/>
                  </a:lnTo>
                  <a:close/>
                  <a:moveTo>
                    <a:pt x="741" y="689"/>
                  </a:moveTo>
                  <a:lnTo>
                    <a:pt x="739" y="688"/>
                  </a:lnTo>
                  <a:lnTo>
                    <a:pt x="741" y="688"/>
                  </a:lnTo>
                  <a:lnTo>
                    <a:pt x="742" y="688"/>
                  </a:lnTo>
                  <a:lnTo>
                    <a:pt x="744" y="688"/>
                  </a:lnTo>
                  <a:lnTo>
                    <a:pt x="744" y="689"/>
                  </a:lnTo>
                  <a:lnTo>
                    <a:pt x="744" y="688"/>
                  </a:lnTo>
                  <a:lnTo>
                    <a:pt x="745" y="688"/>
                  </a:lnTo>
                  <a:lnTo>
                    <a:pt x="745" y="689"/>
                  </a:lnTo>
                  <a:lnTo>
                    <a:pt x="746" y="689"/>
                  </a:lnTo>
                  <a:lnTo>
                    <a:pt x="745" y="689"/>
                  </a:lnTo>
                  <a:lnTo>
                    <a:pt x="745" y="691"/>
                  </a:lnTo>
                  <a:lnTo>
                    <a:pt x="746" y="691"/>
                  </a:lnTo>
                  <a:lnTo>
                    <a:pt x="747" y="691"/>
                  </a:lnTo>
                  <a:lnTo>
                    <a:pt x="746" y="691"/>
                  </a:lnTo>
                  <a:lnTo>
                    <a:pt x="746" y="689"/>
                  </a:lnTo>
                  <a:lnTo>
                    <a:pt x="747" y="691"/>
                  </a:lnTo>
                  <a:lnTo>
                    <a:pt x="747" y="689"/>
                  </a:lnTo>
                  <a:lnTo>
                    <a:pt x="750" y="689"/>
                  </a:lnTo>
                  <a:lnTo>
                    <a:pt x="750" y="691"/>
                  </a:lnTo>
                  <a:lnTo>
                    <a:pt x="750" y="692"/>
                  </a:lnTo>
                  <a:lnTo>
                    <a:pt x="750" y="691"/>
                  </a:lnTo>
                  <a:lnTo>
                    <a:pt x="751" y="692"/>
                  </a:lnTo>
                  <a:lnTo>
                    <a:pt x="751" y="694"/>
                  </a:lnTo>
                  <a:lnTo>
                    <a:pt x="750" y="694"/>
                  </a:lnTo>
                  <a:lnTo>
                    <a:pt x="751" y="694"/>
                  </a:lnTo>
                  <a:lnTo>
                    <a:pt x="751" y="695"/>
                  </a:lnTo>
                  <a:lnTo>
                    <a:pt x="750" y="695"/>
                  </a:lnTo>
                  <a:lnTo>
                    <a:pt x="750" y="694"/>
                  </a:lnTo>
                  <a:lnTo>
                    <a:pt x="750" y="695"/>
                  </a:lnTo>
                  <a:lnTo>
                    <a:pt x="750" y="694"/>
                  </a:lnTo>
                  <a:lnTo>
                    <a:pt x="747" y="694"/>
                  </a:lnTo>
                  <a:lnTo>
                    <a:pt x="746" y="694"/>
                  </a:lnTo>
                  <a:lnTo>
                    <a:pt x="746" y="692"/>
                  </a:lnTo>
                  <a:lnTo>
                    <a:pt x="747" y="692"/>
                  </a:lnTo>
                  <a:lnTo>
                    <a:pt x="747" y="694"/>
                  </a:lnTo>
                  <a:lnTo>
                    <a:pt x="747" y="692"/>
                  </a:lnTo>
                  <a:lnTo>
                    <a:pt x="746" y="692"/>
                  </a:lnTo>
                  <a:lnTo>
                    <a:pt x="745" y="692"/>
                  </a:lnTo>
                  <a:lnTo>
                    <a:pt x="744" y="691"/>
                  </a:lnTo>
                  <a:lnTo>
                    <a:pt x="745" y="691"/>
                  </a:lnTo>
                  <a:lnTo>
                    <a:pt x="744" y="691"/>
                  </a:lnTo>
                  <a:lnTo>
                    <a:pt x="745" y="691"/>
                  </a:lnTo>
                  <a:lnTo>
                    <a:pt x="744" y="691"/>
                  </a:lnTo>
                  <a:lnTo>
                    <a:pt x="744" y="692"/>
                  </a:lnTo>
                  <a:lnTo>
                    <a:pt x="742" y="692"/>
                  </a:lnTo>
                  <a:lnTo>
                    <a:pt x="744" y="692"/>
                  </a:lnTo>
                  <a:lnTo>
                    <a:pt x="744" y="691"/>
                  </a:lnTo>
                  <a:lnTo>
                    <a:pt x="742" y="692"/>
                  </a:lnTo>
                  <a:lnTo>
                    <a:pt x="741" y="691"/>
                  </a:lnTo>
                  <a:lnTo>
                    <a:pt x="742" y="691"/>
                  </a:lnTo>
                  <a:lnTo>
                    <a:pt x="742" y="689"/>
                  </a:lnTo>
                  <a:lnTo>
                    <a:pt x="741" y="689"/>
                  </a:lnTo>
                  <a:close/>
                  <a:moveTo>
                    <a:pt x="736" y="692"/>
                  </a:moveTo>
                  <a:lnTo>
                    <a:pt x="735" y="691"/>
                  </a:lnTo>
                  <a:lnTo>
                    <a:pt x="736" y="691"/>
                  </a:lnTo>
                  <a:lnTo>
                    <a:pt x="735" y="691"/>
                  </a:lnTo>
                  <a:lnTo>
                    <a:pt x="736" y="691"/>
                  </a:lnTo>
                  <a:lnTo>
                    <a:pt x="735" y="691"/>
                  </a:lnTo>
                  <a:lnTo>
                    <a:pt x="735" y="689"/>
                  </a:lnTo>
                  <a:lnTo>
                    <a:pt x="735" y="691"/>
                  </a:lnTo>
                  <a:lnTo>
                    <a:pt x="734" y="691"/>
                  </a:lnTo>
                  <a:lnTo>
                    <a:pt x="734" y="689"/>
                  </a:lnTo>
                  <a:lnTo>
                    <a:pt x="734" y="688"/>
                  </a:lnTo>
                  <a:lnTo>
                    <a:pt x="733" y="688"/>
                  </a:lnTo>
                  <a:lnTo>
                    <a:pt x="734" y="688"/>
                  </a:lnTo>
                  <a:lnTo>
                    <a:pt x="735" y="688"/>
                  </a:lnTo>
                  <a:lnTo>
                    <a:pt x="734" y="688"/>
                  </a:lnTo>
                  <a:lnTo>
                    <a:pt x="735" y="688"/>
                  </a:lnTo>
                  <a:lnTo>
                    <a:pt x="735" y="686"/>
                  </a:lnTo>
                  <a:lnTo>
                    <a:pt x="736" y="686"/>
                  </a:lnTo>
                  <a:lnTo>
                    <a:pt x="738" y="688"/>
                  </a:lnTo>
                  <a:lnTo>
                    <a:pt x="738" y="686"/>
                  </a:lnTo>
                  <a:lnTo>
                    <a:pt x="739" y="686"/>
                  </a:lnTo>
                  <a:lnTo>
                    <a:pt x="739" y="688"/>
                  </a:lnTo>
                  <a:lnTo>
                    <a:pt x="738" y="688"/>
                  </a:lnTo>
                  <a:lnTo>
                    <a:pt x="739" y="688"/>
                  </a:lnTo>
                  <a:lnTo>
                    <a:pt x="739" y="689"/>
                  </a:lnTo>
                  <a:lnTo>
                    <a:pt x="741" y="689"/>
                  </a:lnTo>
                  <a:lnTo>
                    <a:pt x="741" y="691"/>
                  </a:lnTo>
                  <a:lnTo>
                    <a:pt x="739" y="691"/>
                  </a:lnTo>
                  <a:lnTo>
                    <a:pt x="738" y="689"/>
                  </a:lnTo>
                  <a:lnTo>
                    <a:pt x="736" y="689"/>
                  </a:lnTo>
                  <a:lnTo>
                    <a:pt x="736" y="688"/>
                  </a:lnTo>
                  <a:lnTo>
                    <a:pt x="736" y="689"/>
                  </a:lnTo>
                  <a:lnTo>
                    <a:pt x="738" y="691"/>
                  </a:lnTo>
                  <a:lnTo>
                    <a:pt x="739" y="691"/>
                  </a:lnTo>
                  <a:lnTo>
                    <a:pt x="739" y="692"/>
                  </a:lnTo>
                  <a:lnTo>
                    <a:pt x="741" y="692"/>
                  </a:lnTo>
                  <a:lnTo>
                    <a:pt x="739" y="692"/>
                  </a:lnTo>
                  <a:lnTo>
                    <a:pt x="739" y="694"/>
                  </a:lnTo>
                  <a:lnTo>
                    <a:pt x="741" y="694"/>
                  </a:lnTo>
                  <a:lnTo>
                    <a:pt x="739" y="694"/>
                  </a:lnTo>
                  <a:lnTo>
                    <a:pt x="738" y="694"/>
                  </a:lnTo>
                  <a:lnTo>
                    <a:pt x="739" y="694"/>
                  </a:lnTo>
                  <a:lnTo>
                    <a:pt x="738" y="692"/>
                  </a:lnTo>
                  <a:lnTo>
                    <a:pt x="739" y="692"/>
                  </a:lnTo>
                  <a:lnTo>
                    <a:pt x="738" y="692"/>
                  </a:lnTo>
                  <a:lnTo>
                    <a:pt x="736" y="692"/>
                  </a:lnTo>
                  <a:close/>
                  <a:moveTo>
                    <a:pt x="752" y="683"/>
                  </a:moveTo>
                  <a:lnTo>
                    <a:pt x="752" y="684"/>
                  </a:lnTo>
                  <a:lnTo>
                    <a:pt x="753" y="684"/>
                  </a:lnTo>
                  <a:lnTo>
                    <a:pt x="753" y="685"/>
                  </a:lnTo>
                  <a:lnTo>
                    <a:pt x="755" y="685"/>
                  </a:lnTo>
                  <a:lnTo>
                    <a:pt x="755" y="686"/>
                  </a:lnTo>
                  <a:lnTo>
                    <a:pt x="755" y="688"/>
                  </a:lnTo>
                  <a:lnTo>
                    <a:pt x="756" y="688"/>
                  </a:lnTo>
                  <a:lnTo>
                    <a:pt x="757" y="689"/>
                  </a:lnTo>
                  <a:lnTo>
                    <a:pt x="756" y="689"/>
                  </a:lnTo>
                  <a:lnTo>
                    <a:pt x="755" y="689"/>
                  </a:lnTo>
                  <a:lnTo>
                    <a:pt x="755" y="688"/>
                  </a:lnTo>
                  <a:lnTo>
                    <a:pt x="753" y="688"/>
                  </a:lnTo>
                  <a:lnTo>
                    <a:pt x="752" y="688"/>
                  </a:lnTo>
                  <a:lnTo>
                    <a:pt x="753" y="688"/>
                  </a:lnTo>
                  <a:lnTo>
                    <a:pt x="753" y="689"/>
                  </a:lnTo>
                  <a:lnTo>
                    <a:pt x="755" y="689"/>
                  </a:lnTo>
                  <a:lnTo>
                    <a:pt x="755" y="691"/>
                  </a:lnTo>
                  <a:lnTo>
                    <a:pt x="756" y="691"/>
                  </a:lnTo>
                  <a:lnTo>
                    <a:pt x="756" y="692"/>
                  </a:lnTo>
                  <a:lnTo>
                    <a:pt x="755" y="692"/>
                  </a:lnTo>
                  <a:lnTo>
                    <a:pt x="753" y="692"/>
                  </a:lnTo>
                  <a:lnTo>
                    <a:pt x="752" y="691"/>
                  </a:lnTo>
                  <a:lnTo>
                    <a:pt x="752" y="689"/>
                  </a:lnTo>
                  <a:lnTo>
                    <a:pt x="751" y="689"/>
                  </a:lnTo>
                  <a:lnTo>
                    <a:pt x="750" y="688"/>
                  </a:lnTo>
                  <a:lnTo>
                    <a:pt x="750" y="686"/>
                  </a:lnTo>
                  <a:lnTo>
                    <a:pt x="750" y="685"/>
                  </a:lnTo>
                  <a:lnTo>
                    <a:pt x="751" y="686"/>
                  </a:lnTo>
                  <a:lnTo>
                    <a:pt x="752" y="686"/>
                  </a:lnTo>
                  <a:lnTo>
                    <a:pt x="752" y="685"/>
                  </a:lnTo>
                  <a:lnTo>
                    <a:pt x="751" y="685"/>
                  </a:lnTo>
                  <a:lnTo>
                    <a:pt x="751" y="684"/>
                  </a:lnTo>
                  <a:lnTo>
                    <a:pt x="750" y="684"/>
                  </a:lnTo>
                  <a:lnTo>
                    <a:pt x="751" y="684"/>
                  </a:lnTo>
                  <a:lnTo>
                    <a:pt x="751" y="683"/>
                  </a:lnTo>
                  <a:lnTo>
                    <a:pt x="751" y="680"/>
                  </a:lnTo>
                  <a:lnTo>
                    <a:pt x="752" y="680"/>
                  </a:lnTo>
                  <a:lnTo>
                    <a:pt x="752" y="683"/>
                  </a:lnTo>
                  <a:close/>
                  <a:moveTo>
                    <a:pt x="708" y="679"/>
                  </a:moveTo>
                  <a:lnTo>
                    <a:pt x="708" y="680"/>
                  </a:lnTo>
                  <a:lnTo>
                    <a:pt x="710" y="680"/>
                  </a:lnTo>
                  <a:lnTo>
                    <a:pt x="710" y="683"/>
                  </a:lnTo>
                  <a:lnTo>
                    <a:pt x="708" y="683"/>
                  </a:lnTo>
                  <a:lnTo>
                    <a:pt x="708" y="680"/>
                  </a:lnTo>
                  <a:lnTo>
                    <a:pt x="707" y="679"/>
                  </a:lnTo>
                  <a:lnTo>
                    <a:pt x="708" y="679"/>
                  </a:lnTo>
                  <a:close/>
                  <a:moveTo>
                    <a:pt x="712" y="679"/>
                  </a:moveTo>
                  <a:lnTo>
                    <a:pt x="712" y="680"/>
                  </a:lnTo>
                  <a:lnTo>
                    <a:pt x="712" y="679"/>
                  </a:lnTo>
                  <a:lnTo>
                    <a:pt x="712" y="680"/>
                  </a:lnTo>
                  <a:lnTo>
                    <a:pt x="714" y="680"/>
                  </a:lnTo>
                  <a:lnTo>
                    <a:pt x="714" y="683"/>
                  </a:lnTo>
                  <a:lnTo>
                    <a:pt x="712" y="683"/>
                  </a:lnTo>
                  <a:lnTo>
                    <a:pt x="712" y="680"/>
                  </a:lnTo>
                  <a:lnTo>
                    <a:pt x="711" y="680"/>
                  </a:lnTo>
                  <a:lnTo>
                    <a:pt x="710" y="680"/>
                  </a:lnTo>
                  <a:lnTo>
                    <a:pt x="710" y="679"/>
                  </a:lnTo>
                  <a:lnTo>
                    <a:pt x="708" y="679"/>
                  </a:lnTo>
                  <a:lnTo>
                    <a:pt x="710" y="679"/>
                  </a:lnTo>
                  <a:lnTo>
                    <a:pt x="711" y="679"/>
                  </a:lnTo>
                  <a:lnTo>
                    <a:pt x="711" y="680"/>
                  </a:lnTo>
                  <a:lnTo>
                    <a:pt x="711" y="679"/>
                  </a:lnTo>
                  <a:lnTo>
                    <a:pt x="710" y="679"/>
                  </a:lnTo>
                  <a:lnTo>
                    <a:pt x="710" y="678"/>
                  </a:lnTo>
                  <a:lnTo>
                    <a:pt x="711" y="678"/>
                  </a:lnTo>
                  <a:lnTo>
                    <a:pt x="711" y="679"/>
                  </a:lnTo>
                  <a:lnTo>
                    <a:pt x="712" y="679"/>
                  </a:lnTo>
                  <a:close/>
                  <a:moveTo>
                    <a:pt x="729" y="689"/>
                  </a:moveTo>
                  <a:lnTo>
                    <a:pt x="729" y="691"/>
                  </a:lnTo>
                  <a:lnTo>
                    <a:pt x="729" y="689"/>
                  </a:lnTo>
                  <a:lnTo>
                    <a:pt x="728" y="689"/>
                  </a:lnTo>
                  <a:lnTo>
                    <a:pt x="728" y="691"/>
                  </a:lnTo>
                  <a:lnTo>
                    <a:pt x="727" y="691"/>
                  </a:lnTo>
                  <a:lnTo>
                    <a:pt x="727" y="689"/>
                  </a:lnTo>
                  <a:lnTo>
                    <a:pt x="727" y="691"/>
                  </a:lnTo>
                  <a:lnTo>
                    <a:pt x="725" y="691"/>
                  </a:lnTo>
                  <a:lnTo>
                    <a:pt x="725" y="689"/>
                  </a:lnTo>
                  <a:lnTo>
                    <a:pt x="725" y="691"/>
                  </a:lnTo>
                  <a:lnTo>
                    <a:pt x="725" y="689"/>
                  </a:lnTo>
                  <a:lnTo>
                    <a:pt x="724" y="689"/>
                  </a:lnTo>
                  <a:lnTo>
                    <a:pt x="725" y="689"/>
                  </a:lnTo>
                  <a:lnTo>
                    <a:pt x="727" y="689"/>
                  </a:lnTo>
                  <a:lnTo>
                    <a:pt x="725" y="689"/>
                  </a:lnTo>
                  <a:lnTo>
                    <a:pt x="727" y="689"/>
                  </a:lnTo>
                  <a:lnTo>
                    <a:pt x="725" y="688"/>
                  </a:lnTo>
                  <a:lnTo>
                    <a:pt x="725" y="686"/>
                  </a:lnTo>
                  <a:lnTo>
                    <a:pt x="727" y="686"/>
                  </a:lnTo>
                  <a:lnTo>
                    <a:pt x="725" y="686"/>
                  </a:lnTo>
                  <a:lnTo>
                    <a:pt x="724" y="686"/>
                  </a:lnTo>
                  <a:lnTo>
                    <a:pt x="724" y="685"/>
                  </a:lnTo>
                  <a:lnTo>
                    <a:pt x="724" y="686"/>
                  </a:lnTo>
                  <a:lnTo>
                    <a:pt x="723" y="686"/>
                  </a:lnTo>
                  <a:lnTo>
                    <a:pt x="721" y="686"/>
                  </a:lnTo>
                  <a:lnTo>
                    <a:pt x="721" y="685"/>
                  </a:lnTo>
                  <a:lnTo>
                    <a:pt x="721" y="686"/>
                  </a:lnTo>
                  <a:lnTo>
                    <a:pt x="721" y="688"/>
                  </a:lnTo>
                  <a:lnTo>
                    <a:pt x="723" y="688"/>
                  </a:lnTo>
                  <a:lnTo>
                    <a:pt x="723" y="689"/>
                  </a:lnTo>
                  <a:lnTo>
                    <a:pt x="721" y="689"/>
                  </a:lnTo>
                  <a:lnTo>
                    <a:pt x="721" y="688"/>
                  </a:lnTo>
                  <a:lnTo>
                    <a:pt x="719" y="688"/>
                  </a:lnTo>
                  <a:lnTo>
                    <a:pt x="718" y="688"/>
                  </a:lnTo>
                  <a:lnTo>
                    <a:pt x="719" y="688"/>
                  </a:lnTo>
                  <a:lnTo>
                    <a:pt x="719" y="686"/>
                  </a:lnTo>
                  <a:lnTo>
                    <a:pt x="718" y="686"/>
                  </a:lnTo>
                  <a:lnTo>
                    <a:pt x="718" y="685"/>
                  </a:lnTo>
                  <a:lnTo>
                    <a:pt x="717" y="685"/>
                  </a:lnTo>
                  <a:lnTo>
                    <a:pt x="717" y="684"/>
                  </a:lnTo>
                  <a:lnTo>
                    <a:pt x="718" y="684"/>
                  </a:lnTo>
                  <a:lnTo>
                    <a:pt x="717" y="684"/>
                  </a:lnTo>
                  <a:lnTo>
                    <a:pt x="716" y="684"/>
                  </a:lnTo>
                  <a:lnTo>
                    <a:pt x="714" y="685"/>
                  </a:lnTo>
                  <a:lnTo>
                    <a:pt x="714" y="684"/>
                  </a:lnTo>
                  <a:lnTo>
                    <a:pt x="712" y="684"/>
                  </a:lnTo>
                  <a:lnTo>
                    <a:pt x="712" y="683"/>
                  </a:lnTo>
                  <a:lnTo>
                    <a:pt x="714" y="683"/>
                  </a:lnTo>
                  <a:lnTo>
                    <a:pt x="714" y="680"/>
                  </a:lnTo>
                  <a:lnTo>
                    <a:pt x="714" y="683"/>
                  </a:lnTo>
                  <a:lnTo>
                    <a:pt x="716" y="683"/>
                  </a:lnTo>
                  <a:lnTo>
                    <a:pt x="717" y="683"/>
                  </a:lnTo>
                  <a:lnTo>
                    <a:pt x="717" y="684"/>
                  </a:lnTo>
                  <a:lnTo>
                    <a:pt x="718" y="684"/>
                  </a:lnTo>
                  <a:lnTo>
                    <a:pt x="721" y="684"/>
                  </a:lnTo>
                  <a:lnTo>
                    <a:pt x="721" y="683"/>
                  </a:lnTo>
                  <a:lnTo>
                    <a:pt x="719" y="683"/>
                  </a:lnTo>
                  <a:lnTo>
                    <a:pt x="719" y="684"/>
                  </a:lnTo>
                  <a:lnTo>
                    <a:pt x="719" y="683"/>
                  </a:lnTo>
                  <a:lnTo>
                    <a:pt x="718" y="683"/>
                  </a:lnTo>
                  <a:lnTo>
                    <a:pt x="717" y="683"/>
                  </a:lnTo>
                  <a:lnTo>
                    <a:pt x="716" y="683"/>
                  </a:lnTo>
                  <a:lnTo>
                    <a:pt x="716" y="680"/>
                  </a:lnTo>
                  <a:lnTo>
                    <a:pt x="714" y="680"/>
                  </a:lnTo>
                  <a:lnTo>
                    <a:pt x="714" y="679"/>
                  </a:lnTo>
                  <a:lnTo>
                    <a:pt x="712" y="679"/>
                  </a:lnTo>
                  <a:lnTo>
                    <a:pt x="714" y="679"/>
                  </a:lnTo>
                  <a:lnTo>
                    <a:pt x="716" y="680"/>
                  </a:lnTo>
                  <a:lnTo>
                    <a:pt x="717" y="680"/>
                  </a:lnTo>
                  <a:lnTo>
                    <a:pt x="718" y="680"/>
                  </a:lnTo>
                  <a:lnTo>
                    <a:pt x="717" y="680"/>
                  </a:lnTo>
                  <a:lnTo>
                    <a:pt x="717" y="679"/>
                  </a:lnTo>
                  <a:lnTo>
                    <a:pt x="716" y="679"/>
                  </a:lnTo>
                  <a:lnTo>
                    <a:pt x="717" y="679"/>
                  </a:lnTo>
                  <a:lnTo>
                    <a:pt x="717" y="678"/>
                  </a:lnTo>
                  <a:lnTo>
                    <a:pt x="718" y="679"/>
                  </a:lnTo>
                  <a:lnTo>
                    <a:pt x="718" y="680"/>
                  </a:lnTo>
                  <a:lnTo>
                    <a:pt x="718" y="679"/>
                  </a:lnTo>
                  <a:lnTo>
                    <a:pt x="719" y="679"/>
                  </a:lnTo>
                  <a:lnTo>
                    <a:pt x="719" y="680"/>
                  </a:lnTo>
                  <a:lnTo>
                    <a:pt x="721" y="680"/>
                  </a:lnTo>
                  <a:lnTo>
                    <a:pt x="721" y="683"/>
                  </a:lnTo>
                  <a:lnTo>
                    <a:pt x="721" y="684"/>
                  </a:lnTo>
                  <a:lnTo>
                    <a:pt x="723" y="684"/>
                  </a:lnTo>
                  <a:lnTo>
                    <a:pt x="721" y="683"/>
                  </a:lnTo>
                  <a:lnTo>
                    <a:pt x="723" y="683"/>
                  </a:lnTo>
                  <a:lnTo>
                    <a:pt x="721" y="680"/>
                  </a:lnTo>
                  <a:lnTo>
                    <a:pt x="721" y="679"/>
                  </a:lnTo>
                  <a:lnTo>
                    <a:pt x="719" y="679"/>
                  </a:lnTo>
                  <a:lnTo>
                    <a:pt x="721" y="679"/>
                  </a:lnTo>
                  <a:lnTo>
                    <a:pt x="721" y="680"/>
                  </a:lnTo>
                  <a:lnTo>
                    <a:pt x="723" y="680"/>
                  </a:lnTo>
                  <a:lnTo>
                    <a:pt x="724" y="683"/>
                  </a:lnTo>
                  <a:lnTo>
                    <a:pt x="724" y="684"/>
                  </a:lnTo>
                  <a:lnTo>
                    <a:pt x="725" y="684"/>
                  </a:lnTo>
                  <a:lnTo>
                    <a:pt x="724" y="683"/>
                  </a:lnTo>
                  <a:lnTo>
                    <a:pt x="724" y="680"/>
                  </a:lnTo>
                  <a:lnTo>
                    <a:pt x="725" y="683"/>
                  </a:lnTo>
                  <a:lnTo>
                    <a:pt x="727" y="683"/>
                  </a:lnTo>
                  <a:lnTo>
                    <a:pt x="728" y="683"/>
                  </a:lnTo>
                  <a:lnTo>
                    <a:pt x="728" y="684"/>
                  </a:lnTo>
                  <a:lnTo>
                    <a:pt x="727" y="684"/>
                  </a:lnTo>
                  <a:lnTo>
                    <a:pt x="728" y="684"/>
                  </a:lnTo>
                  <a:lnTo>
                    <a:pt x="728" y="685"/>
                  </a:lnTo>
                  <a:lnTo>
                    <a:pt x="728" y="684"/>
                  </a:lnTo>
                  <a:lnTo>
                    <a:pt x="729" y="684"/>
                  </a:lnTo>
                  <a:lnTo>
                    <a:pt x="730" y="684"/>
                  </a:lnTo>
                  <a:lnTo>
                    <a:pt x="730" y="685"/>
                  </a:lnTo>
                  <a:lnTo>
                    <a:pt x="733" y="685"/>
                  </a:lnTo>
                  <a:lnTo>
                    <a:pt x="730" y="685"/>
                  </a:lnTo>
                  <a:lnTo>
                    <a:pt x="730" y="686"/>
                  </a:lnTo>
                  <a:lnTo>
                    <a:pt x="733" y="686"/>
                  </a:lnTo>
                  <a:lnTo>
                    <a:pt x="730" y="686"/>
                  </a:lnTo>
                  <a:lnTo>
                    <a:pt x="729" y="686"/>
                  </a:lnTo>
                  <a:lnTo>
                    <a:pt x="730" y="686"/>
                  </a:lnTo>
                  <a:lnTo>
                    <a:pt x="730" y="688"/>
                  </a:lnTo>
                  <a:lnTo>
                    <a:pt x="729" y="686"/>
                  </a:lnTo>
                  <a:lnTo>
                    <a:pt x="729" y="688"/>
                  </a:lnTo>
                  <a:lnTo>
                    <a:pt x="730" y="688"/>
                  </a:lnTo>
                  <a:lnTo>
                    <a:pt x="729" y="688"/>
                  </a:lnTo>
                  <a:lnTo>
                    <a:pt x="730" y="688"/>
                  </a:lnTo>
                  <a:lnTo>
                    <a:pt x="733" y="688"/>
                  </a:lnTo>
                  <a:lnTo>
                    <a:pt x="733" y="689"/>
                  </a:lnTo>
                  <a:lnTo>
                    <a:pt x="730" y="689"/>
                  </a:lnTo>
                  <a:lnTo>
                    <a:pt x="729" y="689"/>
                  </a:lnTo>
                  <a:lnTo>
                    <a:pt x="729" y="688"/>
                  </a:lnTo>
                  <a:lnTo>
                    <a:pt x="729" y="689"/>
                  </a:lnTo>
                  <a:close/>
                  <a:moveTo>
                    <a:pt x="702" y="677"/>
                  </a:moveTo>
                  <a:lnTo>
                    <a:pt x="702" y="678"/>
                  </a:lnTo>
                  <a:lnTo>
                    <a:pt x="701" y="678"/>
                  </a:lnTo>
                  <a:lnTo>
                    <a:pt x="701" y="677"/>
                  </a:lnTo>
                  <a:lnTo>
                    <a:pt x="702" y="677"/>
                  </a:lnTo>
                  <a:close/>
                  <a:moveTo>
                    <a:pt x="708" y="671"/>
                  </a:moveTo>
                  <a:lnTo>
                    <a:pt x="710" y="671"/>
                  </a:lnTo>
                  <a:lnTo>
                    <a:pt x="710" y="672"/>
                  </a:lnTo>
                  <a:lnTo>
                    <a:pt x="708" y="672"/>
                  </a:lnTo>
                  <a:lnTo>
                    <a:pt x="708" y="671"/>
                  </a:lnTo>
                  <a:lnTo>
                    <a:pt x="707" y="671"/>
                  </a:lnTo>
                  <a:lnTo>
                    <a:pt x="706" y="671"/>
                  </a:lnTo>
                  <a:lnTo>
                    <a:pt x="704" y="671"/>
                  </a:lnTo>
                  <a:lnTo>
                    <a:pt x="704" y="669"/>
                  </a:lnTo>
                  <a:lnTo>
                    <a:pt x="706" y="669"/>
                  </a:lnTo>
                  <a:lnTo>
                    <a:pt x="706" y="671"/>
                  </a:lnTo>
                  <a:lnTo>
                    <a:pt x="706" y="669"/>
                  </a:lnTo>
                  <a:lnTo>
                    <a:pt x="707" y="669"/>
                  </a:lnTo>
                  <a:lnTo>
                    <a:pt x="707" y="671"/>
                  </a:lnTo>
                  <a:lnTo>
                    <a:pt x="708" y="671"/>
                  </a:lnTo>
                  <a:close/>
                  <a:moveTo>
                    <a:pt x="716" y="678"/>
                  </a:moveTo>
                  <a:lnTo>
                    <a:pt x="717" y="678"/>
                  </a:lnTo>
                  <a:lnTo>
                    <a:pt x="716" y="678"/>
                  </a:lnTo>
                  <a:lnTo>
                    <a:pt x="714" y="678"/>
                  </a:lnTo>
                  <a:lnTo>
                    <a:pt x="712" y="678"/>
                  </a:lnTo>
                  <a:lnTo>
                    <a:pt x="711" y="677"/>
                  </a:lnTo>
                  <a:lnTo>
                    <a:pt x="711" y="678"/>
                  </a:lnTo>
                  <a:lnTo>
                    <a:pt x="710" y="678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1" y="678"/>
                  </a:lnTo>
                  <a:lnTo>
                    <a:pt x="711" y="677"/>
                  </a:lnTo>
                  <a:lnTo>
                    <a:pt x="710" y="677"/>
                  </a:lnTo>
                  <a:lnTo>
                    <a:pt x="708" y="677"/>
                  </a:lnTo>
                  <a:lnTo>
                    <a:pt x="710" y="677"/>
                  </a:lnTo>
                  <a:lnTo>
                    <a:pt x="708" y="677"/>
                  </a:lnTo>
                  <a:lnTo>
                    <a:pt x="708" y="675"/>
                  </a:lnTo>
                  <a:lnTo>
                    <a:pt x="707" y="675"/>
                  </a:lnTo>
                  <a:lnTo>
                    <a:pt x="706" y="675"/>
                  </a:lnTo>
                  <a:lnTo>
                    <a:pt x="706" y="674"/>
                  </a:lnTo>
                  <a:lnTo>
                    <a:pt x="704" y="674"/>
                  </a:lnTo>
                  <a:lnTo>
                    <a:pt x="702" y="674"/>
                  </a:lnTo>
                  <a:lnTo>
                    <a:pt x="701" y="674"/>
                  </a:lnTo>
                  <a:lnTo>
                    <a:pt x="702" y="674"/>
                  </a:lnTo>
                  <a:lnTo>
                    <a:pt x="701" y="674"/>
                  </a:lnTo>
                  <a:lnTo>
                    <a:pt x="700" y="674"/>
                  </a:lnTo>
                  <a:lnTo>
                    <a:pt x="699" y="674"/>
                  </a:lnTo>
                  <a:lnTo>
                    <a:pt x="700" y="674"/>
                  </a:lnTo>
                  <a:lnTo>
                    <a:pt x="699" y="674"/>
                  </a:lnTo>
                  <a:lnTo>
                    <a:pt x="699" y="672"/>
                  </a:lnTo>
                  <a:lnTo>
                    <a:pt x="698" y="672"/>
                  </a:lnTo>
                  <a:lnTo>
                    <a:pt x="698" y="674"/>
                  </a:lnTo>
                  <a:lnTo>
                    <a:pt x="698" y="672"/>
                  </a:lnTo>
                  <a:lnTo>
                    <a:pt x="696" y="672"/>
                  </a:lnTo>
                  <a:lnTo>
                    <a:pt x="694" y="671"/>
                  </a:lnTo>
                  <a:lnTo>
                    <a:pt x="693" y="671"/>
                  </a:lnTo>
                  <a:lnTo>
                    <a:pt x="693" y="669"/>
                  </a:lnTo>
                  <a:lnTo>
                    <a:pt x="691" y="669"/>
                  </a:lnTo>
                  <a:lnTo>
                    <a:pt x="690" y="668"/>
                  </a:lnTo>
                  <a:lnTo>
                    <a:pt x="691" y="668"/>
                  </a:lnTo>
                  <a:lnTo>
                    <a:pt x="693" y="668"/>
                  </a:lnTo>
                  <a:lnTo>
                    <a:pt x="693" y="669"/>
                  </a:lnTo>
                  <a:lnTo>
                    <a:pt x="694" y="669"/>
                  </a:lnTo>
                  <a:lnTo>
                    <a:pt x="696" y="669"/>
                  </a:lnTo>
                  <a:lnTo>
                    <a:pt x="696" y="671"/>
                  </a:lnTo>
                  <a:lnTo>
                    <a:pt x="698" y="671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699" y="672"/>
                  </a:lnTo>
                  <a:lnTo>
                    <a:pt x="699" y="671"/>
                  </a:lnTo>
                  <a:lnTo>
                    <a:pt x="700" y="671"/>
                  </a:lnTo>
                  <a:lnTo>
                    <a:pt x="700" y="672"/>
                  </a:lnTo>
                  <a:lnTo>
                    <a:pt x="701" y="672"/>
                  </a:lnTo>
                  <a:lnTo>
                    <a:pt x="700" y="672"/>
                  </a:lnTo>
                  <a:lnTo>
                    <a:pt x="700" y="671"/>
                  </a:lnTo>
                  <a:lnTo>
                    <a:pt x="701" y="671"/>
                  </a:lnTo>
                  <a:lnTo>
                    <a:pt x="701" y="672"/>
                  </a:lnTo>
                  <a:lnTo>
                    <a:pt x="702" y="672"/>
                  </a:lnTo>
                  <a:lnTo>
                    <a:pt x="704" y="674"/>
                  </a:lnTo>
                  <a:lnTo>
                    <a:pt x="704" y="672"/>
                  </a:lnTo>
                  <a:lnTo>
                    <a:pt x="702" y="672"/>
                  </a:lnTo>
                  <a:lnTo>
                    <a:pt x="704" y="672"/>
                  </a:lnTo>
                  <a:lnTo>
                    <a:pt x="704" y="674"/>
                  </a:lnTo>
                  <a:lnTo>
                    <a:pt x="706" y="674"/>
                  </a:lnTo>
                  <a:lnTo>
                    <a:pt x="707" y="674"/>
                  </a:lnTo>
                  <a:lnTo>
                    <a:pt x="708" y="675"/>
                  </a:lnTo>
                  <a:lnTo>
                    <a:pt x="707" y="674"/>
                  </a:lnTo>
                  <a:lnTo>
                    <a:pt x="708" y="674"/>
                  </a:lnTo>
                  <a:lnTo>
                    <a:pt x="708" y="675"/>
                  </a:lnTo>
                  <a:lnTo>
                    <a:pt x="710" y="675"/>
                  </a:lnTo>
                  <a:lnTo>
                    <a:pt x="708" y="675"/>
                  </a:lnTo>
                  <a:lnTo>
                    <a:pt x="710" y="675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0" y="677"/>
                  </a:lnTo>
                  <a:lnTo>
                    <a:pt x="711" y="677"/>
                  </a:lnTo>
                  <a:lnTo>
                    <a:pt x="711" y="675"/>
                  </a:lnTo>
                  <a:lnTo>
                    <a:pt x="710" y="675"/>
                  </a:lnTo>
                  <a:lnTo>
                    <a:pt x="711" y="675"/>
                  </a:lnTo>
                  <a:lnTo>
                    <a:pt x="712" y="675"/>
                  </a:lnTo>
                  <a:lnTo>
                    <a:pt x="712" y="677"/>
                  </a:lnTo>
                  <a:lnTo>
                    <a:pt x="714" y="677"/>
                  </a:lnTo>
                  <a:lnTo>
                    <a:pt x="716" y="678"/>
                  </a:lnTo>
                  <a:close/>
                  <a:moveTo>
                    <a:pt x="708" y="668"/>
                  </a:moveTo>
                  <a:lnTo>
                    <a:pt x="707" y="668"/>
                  </a:lnTo>
                  <a:lnTo>
                    <a:pt x="708" y="668"/>
                  </a:lnTo>
                  <a:close/>
                  <a:moveTo>
                    <a:pt x="701" y="668"/>
                  </a:moveTo>
                  <a:lnTo>
                    <a:pt x="700" y="668"/>
                  </a:lnTo>
                  <a:lnTo>
                    <a:pt x="700" y="667"/>
                  </a:lnTo>
                  <a:lnTo>
                    <a:pt x="701" y="666"/>
                  </a:lnTo>
                  <a:lnTo>
                    <a:pt x="700" y="667"/>
                  </a:lnTo>
                  <a:lnTo>
                    <a:pt x="700" y="666"/>
                  </a:lnTo>
                  <a:lnTo>
                    <a:pt x="699" y="667"/>
                  </a:lnTo>
                  <a:lnTo>
                    <a:pt x="699" y="668"/>
                  </a:lnTo>
                  <a:lnTo>
                    <a:pt x="698" y="668"/>
                  </a:lnTo>
                  <a:lnTo>
                    <a:pt x="698" y="667"/>
                  </a:lnTo>
                  <a:lnTo>
                    <a:pt x="696" y="666"/>
                  </a:lnTo>
                  <a:lnTo>
                    <a:pt x="698" y="666"/>
                  </a:lnTo>
                  <a:lnTo>
                    <a:pt x="699" y="666"/>
                  </a:lnTo>
                  <a:lnTo>
                    <a:pt x="699" y="664"/>
                  </a:lnTo>
                  <a:lnTo>
                    <a:pt x="698" y="664"/>
                  </a:lnTo>
                  <a:lnTo>
                    <a:pt x="699" y="662"/>
                  </a:lnTo>
                  <a:lnTo>
                    <a:pt x="700" y="662"/>
                  </a:lnTo>
                  <a:lnTo>
                    <a:pt x="700" y="664"/>
                  </a:lnTo>
                  <a:lnTo>
                    <a:pt x="700" y="662"/>
                  </a:lnTo>
                  <a:lnTo>
                    <a:pt x="701" y="662"/>
                  </a:lnTo>
                  <a:lnTo>
                    <a:pt x="701" y="664"/>
                  </a:lnTo>
                  <a:lnTo>
                    <a:pt x="701" y="666"/>
                  </a:lnTo>
                  <a:lnTo>
                    <a:pt x="702" y="666"/>
                  </a:lnTo>
                  <a:lnTo>
                    <a:pt x="702" y="667"/>
                  </a:lnTo>
                  <a:lnTo>
                    <a:pt x="702" y="668"/>
                  </a:lnTo>
                  <a:lnTo>
                    <a:pt x="701" y="668"/>
                  </a:lnTo>
                  <a:close/>
                  <a:moveTo>
                    <a:pt x="689" y="662"/>
                  </a:moveTo>
                  <a:lnTo>
                    <a:pt x="688" y="662"/>
                  </a:lnTo>
                  <a:lnTo>
                    <a:pt x="685" y="662"/>
                  </a:lnTo>
                  <a:lnTo>
                    <a:pt x="685" y="661"/>
                  </a:lnTo>
                  <a:lnTo>
                    <a:pt x="684" y="661"/>
                  </a:lnTo>
                  <a:lnTo>
                    <a:pt x="684" y="660"/>
                  </a:lnTo>
                  <a:lnTo>
                    <a:pt x="683" y="660"/>
                  </a:lnTo>
                  <a:lnTo>
                    <a:pt x="684" y="660"/>
                  </a:lnTo>
                  <a:lnTo>
                    <a:pt x="685" y="660"/>
                  </a:lnTo>
                  <a:lnTo>
                    <a:pt x="688" y="660"/>
                  </a:lnTo>
                  <a:lnTo>
                    <a:pt x="689" y="660"/>
                  </a:lnTo>
                  <a:lnTo>
                    <a:pt x="689" y="661"/>
                  </a:lnTo>
                  <a:lnTo>
                    <a:pt x="690" y="662"/>
                  </a:lnTo>
                  <a:lnTo>
                    <a:pt x="689" y="662"/>
                  </a:lnTo>
                  <a:close/>
                  <a:moveTo>
                    <a:pt x="700" y="662"/>
                  </a:moveTo>
                  <a:lnTo>
                    <a:pt x="699" y="662"/>
                  </a:lnTo>
                  <a:lnTo>
                    <a:pt x="699" y="661"/>
                  </a:lnTo>
                  <a:lnTo>
                    <a:pt x="698" y="661"/>
                  </a:lnTo>
                  <a:lnTo>
                    <a:pt x="696" y="661"/>
                  </a:lnTo>
                  <a:lnTo>
                    <a:pt x="696" y="660"/>
                  </a:lnTo>
                  <a:lnTo>
                    <a:pt x="694" y="660"/>
                  </a:lnTo>
                  <a:lnTo>
                    <a:pt x="694" y="658"/>
                  </a:lnTo>
                  <a:lnTo>
                    <a:pt x="696" y="658"/>
                  </a:lnTo>
                  <a:lnTo>
                    <a:pt x="696" y="660"/>
                  </a:lnTo>
                  <a:lnTo>
                    <a:pt x="698" y="660"/>
                  </a:lnTo>
                  <a:lnTo>
                    <a:pt x="699" y="660"/>
                  </a:lnTo>
                  <a:lnTo>
                    <a:pt x="699" y="661"/>
                  </a:lnTo>
                  <a:lnTo>
                    <a:pt x="700" y="662"/>
                  </a:lnTo>
                  <a:close/>
                  <a:moveTo>
                    <a:pt x="696" y="662"/>
                  </a:moveTo>
                  <a:lnTo>
                    <a:pt x="694" y="662"/>
                  </a:lnTo>
                  <a:lnTo>
                    <a:pt x="694" y="661"/>
                  </a:lnTo>
                  <a:lnTo>
                    <a:pt x="693" y="661"/>
                  </a:lnTo>
                  <a:lnTo>
                    <a:pt x="694" y="661"/>
                  </a:lnTo>
                  <a:lnTo>
                    <a:pt x="693" y="660"/>
                  </a:lnTo>
                  <a:lnTo>
                    <a:pt x="694" y="660"/>
                  </a:lnTo>
                  <a:lnTo>
                    <a:pt x="693" y="660"/>
                  </a:lnTo>
                  <a:lnTo>
                    <a:pt x="691" y="660"/>
                  </a:lnTo>
                  <a:lnTo>
                    <a:pt x="691" y="658"/>
                  </a:lnTo>
                  <a:lnTo>
                    <a:pt x="691" y="660"/>
                  </a:lnTo>
                  <a:lnTo>
                    <a:pt x="690" y="658"/>
                  </a:lnTo>
                  <a:lnTo>
                    <a:pt x="691" y="658"/>
                  </a:lnTo>
                  <a:lnTo>
                    <a:pt x="694" y="660"/>
                  </a:lnTo>
                  <a:lnTo>
                    <a:pt x="696" y="660"/>
                  </a:lnTo>
                  <a:lnTo>
                    <a:pt x="696" y="661"/>
                  </a:lnTo>
                  <a:lnTo>
                    <a:pt x="698" y="661"/>
                  </a:lnTo>
                  <a:lnTo>
                    <a:pt x="698" y="662"/>
                  </a:lnTo>
                  <a:lnTo>
                    <a:pt x="696" y="662"/>
                  </a:lnTo>
                  <a:close/>
                  <a:moveTo>
                    <a:pt x="684" y="660"/>
                  </a:moveTo>
                  <a:lnTo>
                    <a:pt x="684" y="658"/>
                  </a:lnTo>
                  <a:lnTo>
                    <a:pt x="685" y="658"/>
                  </a:lnTo>
                  <a:lnTo>
                    <a:pt x="685" y="657"/>
                  </a:lnTo>
                  <a:lnTo>
                    <a:pt x="688" y="657"/>
                  </a:lnTo>
                  <a:lnTo>
                    <a:pt x="688" y="658"/>
                  </a:lnTo>
                  <a:lnTo>
                    <a:pt x="685" y="658"/>
                  </a:lnTo>
                  <a:lnTo>
                    <a:pt x="685" y="660"/>
                  </a:lnTo>
                  <a:lnTo>
                    <a:pt x="684" y="660"/>
                  </a:lnTo>
                  <a:close/>
                  <a:moveTo>
                    <a:pt x="690" y="657"/>
                  </a:moveTo>
                  <a:lnTo>
                    <a:pt x="690" y="658"/>
                  </a:lnTo>
                  <a:lnTo>
                    <a:pt x="690" y="657"/>
                  </a:lnTo>
                  <a:lnTo>
                    <a:pt x="689" y="657"/>
                  </a:lnTo>
                  <a:lnTo>
                    <a:pt x="690" y="657"/>
                  </a:lnTo>
                  <a:close/>
                  <a:moveTo>
                    <a:pt x="688" y="656"/>
                  </a:moveTo>
                  <a:lnTo>
                    <a:pt x="688" y="657"/>
                  </a:lnTo>
                  <a:lnTo>
                    <a:pt x="685" y="657"/>
                  </a:lnTo>
                  <a:lnTo>
                    <a:pt x="685" y="658"/>
                  </a:lnTo>
                  <a:lnTo>
                    <a:pt x="684" y="658"/>
                  </a:lnTo>
                  <a:lnTo>
                    <a:pt x="684" y="657"/>
                  </a:lnTo>
                  <a:lnTo>
                    <a:pt x="685" y="657"/>
                  </a:lnTo>
                  <a:lnTo>
                    <a:pt x="685" y="656"/>
                  </a:lnTo>
                  <a:lnTo>
                    <a:pt x="688" y="656"/>
                  </a:lnTo>
                  <a:close/>
                  <a:moveTo>
                    <a:pt x="699" y="660"/>
                  </a:moveTo>
                  <a:lnTo>
                    <a:pt x="700" y="660"/>
                  </a:lnTo>
                  <a:lnTo>
                    <a:pt x="699" y="660"/>
                  </a:lnTo>
                  <a:lnTo>
                    <a:pt x="698" y="658"/>
                  </a:lnTo>
                  <a:lnTo>
                    <a:pt x="696" y="658"/>
                  </a:lnTo>
                  <a:lnTo>
                    <a:pt x="694" y="657"/>
                  </a:lnTo>
                  <a:lnTo>
                    <a:pt x="693" y="657"/>
                  </a:lnTo>
                  <a:lnTo>
                    <a:pt x="693" y="656"/>
                  </a:lnTo>
                  <a:lnTo>
                    <a:pt x="691" y="656"/>
                  </a:lnTo>
                  <a:lnTo>
                    <a:pt x="693" y="656"/>
                  </a:lnTo>
                  <a:lnTo>
                    <a:pt x="691" y="656"/>
                  </a:lnTo>
                  <a:lnTo>
                    <a:pt x="693" y="656"/>
                  </a:lnTo>
                  <a:lnTo>
                    <a:pt x="694" y="656"/>
                  </a:lnTo>
                  <a:lnTo>
                    <a:pt x="698" y="657"/>
                  </a:lnTo>
                  <a:lnTo>
                    <a:pt x="698" y="658"/>
                  </a:lnTo>
                  <a:lnTo>
                    <a:pt x="699" y="658"/>
                  </a:lnTo>
                  <a:lnTo>
                    <a:pt x="699" y="660"/>
                  </a:lnTo>
                  <a:close/>
                  <a:moveTo>
                    <a:pt x="684" y="657"/>
                  </a:moveTo>
                  <a:lnTo>
                    <a:pt x="684" y="658"/>
                  </a:lnTo>
                  <a:lnTo>
                    <a:pt x="683" y="658"/>
                  </a:lnTo>
                  <a:lnTo>
                    <a:pt x="683" y="657"/>
                  </a:lnTo>
                  <a:lnTo>
                    <a:pt x="684" y="657"/>
                  </a:lnTo>
                  <a:lnTo>
                    <a:pt x="683" y="657"/>
                  </a:lnTo>
                  <a:lnTo>
                    <a:pt x="683" y="656"/>
                  </a:lnTo>
                  <a:lnTo>
                    <a:pt x="683" y="654"/>
                  </a:lnTo>
                  <a:lnTo>
                    <a:pt x="684" y="654"/>
                  </a:lnTo>
                  <a:lnTo>
                    <a:pt x="684" y="656"/>
                  </a:lnTo>
                  <a:lnTo>
                    <a:pt x="684" y="657"/>
                  </a:lnTo>
                  <a:close/>
                  <a:moveTo>
                    <a:pt x="679" y="654"/>
                  </a:moveTo>
                  <a:lnTo>
                    <a:pt x="677" y="652"/>
                  </a:lnTo>
                  <a:lnTo>
                    <a:pt x="677" y="651"/>
                  </a:lnTo>
                  <a:lnTo>
                    <a:pt x="679" y="651"/>
                  </a:lnTo>
                  <a:lnTo>
                    <a:pt x="679" y="652"/>
                  </a:lnTo>
                  <a:lnTo>
                    <a:pt x="681" y="654"/>
                  </a:lnTo>
                  <a:lnTo>
                    <a:pt x="679" y="654"/>
                  </a:lnTo>
                  <a:close/>
                  <a:moveTo>
                    <a:pt x="688" y="654"/>
                  </a:moveTo>
                  <a:lnTo>
                    <a:pt x="688" y="652"/>
                  </a:lnTo>
                  <a:lnTo>
                    <a:pt x="685" y="652"/>
                  </a:lnTo>
                  <a:lnTo>
                    <a:pt x="685" y="651"/>
                  </a:lnTo>
                  <a:lnTo>
                    <a:pt x="684" y="651"/>
                  </a:lnTo>
                  <a:lnTo>
                    <a:pt x="685" y="651"/>
                  </a:lnTo>
                  <a:lnTo>
                    <a:pt x="688" y="652"/>
                  </a:lnTo>
                  <a:lnTo>
                    <a:pt x="689" y="652"/>
                  </a:lnTo>
                  <a:lnTo>
                    <a:pt x="689" y="654"/>
                  </a:lnTo>
                  <a:lnTo>
                    <a:pt x="689" y="652"/>
                  </a:lnTo>
                  <a:lnTo>
                    <a:pt x="690" y="654"/>
                  </a:lnTo>
                  <a:lnTo>
                    <a:pt x="691" y="654"/>
                  </a:lnTo>
                  <a:lnTo>
                    <a:pt x="691" y="656"/>
                  </a:lnTo>
                  <a:lnTo>
                    <a:pt x="690" y="656"/>
                  </a:lnTo>
                  <a:lnTo>
                    <a:pt x="689" y="656"/>
                  </a:lnTo>
                  <a:lnTo>
                    <a:pt x="689" y="654"/>
                  </a:lnTo>
                  <a:lnTo>
                    <a:pt x="688" y="654"/>
                  </a:lnTo>
                  <a:close/>
                  <a:moveTo>
                    <a:pt x="694" y="652"/>
                  </a:moveTo>
                  <a:lnTo>
                    <a:pt x="696" y="652"/>
                  </a:lnTo>
                  <a:lnTo>
                    <a:pt x="694" y="652"/>
                  </a:lnTo>
                  <a:lnTo>
                    <a:pt x="693" y="652"/>
                  </a:lnTo>
                  <a:lnTo>
                    <a:pt x="693" y="651"/>
                  </a:lnTo>
                  <a:lnTo>
                    <a:pt x="691" y="651"/>
                  </a:lnTo>
                  <a:lnTo>
                    <a:pt x="693" y="651"/>
                  </a:lnTo>
                  <a:lnTo>
                    <a:pt x="694" y="652"/>
                  </a:lnTo>
                  <a:lnTo>
                    <a:pt x="694" y="651"/>
                  </a:lnTo>
                  <a:lnTo>
                    <a:pt x="694" y="652"/>
                  </a:lnTo>
                  <a:close/>
                  <a:moveTo>
                    <a:pt x="683" y="657"/>
                  </a:moveTo>
                  <a:lnTo>
                    <a:pt x="682" y="657"/>
                  </a:lnTo>
                  <a:lnTo>
                    <a:pt x="683" y="657"/>
                  </a:lnTo>
                  <a:lnTo>
                    <a:pt x="683" y="658"/>
                  </a:lnTo>
                  <a:lnTo>
                    <a:pt x="682" y="658"/>
                  </a:lnTo>
                  <a:lnTo>
                    <a:pt x="682" y="657"/>
                  </a:lnTo>
                  <a:lnTo>
                    <a:pt x="682" y="658"/>
                  </a:lnTo>
                  <a:lnTo>
                    <a:pt x="682" y="657"/>
                  </a:lnTo>
                  <a:lnTo>
                    <a:pt x="681" y="657"/>
                  </a:lnTo>
                  <a:lnTo>
                    <a:pt x="681" y="656"/>
                  </a:lnTo>
                  <a:lnTo>
                    <a:pt x="681" y="654"/>
                  </a:lnTo>
                  <a:lnTo>
                    <a:pt x="681" y="652"/>
                  </a:lnTo>
                  <a:lnTo>
                    <a:pt x="681" y="654"/>
                  </a:lnTo>
                  <a:lnTo>
                    <a:pt x="682" y="654"/>
                  </a:lnTo>
                  <a:lnTo>
                    <a:pt x="682" y="652"/>
                  </a:lnTo>
                  <a:lnTo>
                    <a:pt x="681" y="652"/>
                  </a:lnTo>
                  <a:lnTo>
                    <a:pt x="682" y="652"/>
                  </a:lnTo>
                  <a:lnTo>
                    <a:pt x="681" y="652"/>
                  </a:lnTo>
                  <a:lnTo>
                    <a:pt x="681" y="651"/>
                  </a:lnTo>
                  <a:lnTo>
                    <a:pt x="679" y="651"/>
                  </a:lnTo>
                  <a:lnTo>
                    <a:pt x="679" y="650"/>
                  </a:lnTo>
                  <a:lnTo>
                    <a:pt x="681" y="650"/>
                  </a:lnTo>
                  <a:lnTo>
                    <a:pt x="681" y="651"/>
                  </a:lnTo>
                  <a:lnTo>
                    <a:pt x="682" y="651"/>
                  </a:lnTo>
                  <a:lnTo>
                    <a:pt x="682" y="652"/>
                  </a:lnTo>
                  <a:lnTo>
                    <a:pt x="682" y="654"/>
                  </a:lnTo>
                  <a:lnTo>
                    <a:pt x="683" y="656"/>
                  </a:lnTo>
                  <a:lnTo>
                    <a:pt x="683" y="657"/>
                  </a:lnTo>
                  <a:close/>
                  <a:moveTo>
                    <a:pt x="693" y="652"/>
                  </a:moveTo>
                  <a:lnTo>
                    <a:pt x="691" y="652"/>
                  </a:lnTo>
                  <a:lnTo>
                    <a:pt x="689" y="651"/>
                  </a:lnTo>
                  <a:lnTo>
                    <a:pt x="689" y="650"/>
                  </a:lnTo>
                  <a:lnTo>
                    <a:pt x="690" y="650"/>
                  </a:lnTo>
                  <a:lnTo>
                    <a:pt x="689" y="650"/>
                  </a:lnTo>
                  <a:lnTo>
                    <a:pt x="689" y="649"/>
                  </a:lnTo>
                  <a:lnTo>
                    <a:pt x="690" y="649"/>
                  </a:lnTo>
                  <a:lnTo>
                    <a:pt x="690" y="650"/>
                  </a:lnTo>
                  <a:lnTo>
                    <a:pt x="691" y="651"/>
                  </a:lnTo>
                  <a:lnTo>
                    <a:pt x="693" y="652"/>
                  </a:lnTo>
                  <a:close/>
                  <a:moveTo>
                    <a:pt x="688" y="648"/>
                  </a:moveTo>
                  <a:lnTo>
                    <a:pt x="685" y="648"/>
                  </a:lnTo>
                  <a:lnTo>
                    <a:pt x="685" y="645"/>
                  </a:lnTo>
                  <a:lnTo>
                    <a:pt x="684" y="645"/>
                  </a:lnTo>
                  <a:lnTo>
                    <a:pt x="684" y="644"/>
                  </a:lnTo>
                  <a:lnTo>
                    <a:pt x="685" y="644"/>
                  </a:lnTo>
                  <a:lnTo>
                    <a:pt x="685" y="645"/>
                  </a:lnTo>
                  <a:lnTo>
                    <a:pt x="688" y="645"/>
                  </a:lnTo>
                  <a:lnTo>
                    <a:pt x="688" y="648"/>
                  </a:lnTo>
                  <a:close/>
                  <a:moveTo>
                    <a:pt x="674" y="645"/>
                  </a:moveTo>
                  <a:lnTo>
                    <a:pt x="676" y="645"/>
                  </a:lnTo>
                  <a:lnTo>
                    <a:pt x="676" y="648"/>
                  </a:lnTo>
                  <a:lnTo>
                    <a:pt x="674" y="648"/>
                  </a:lnTo>
                  <a:lnTo>
                    <a:pt x="674" y="649"/>
                  </a:lnTo>
                  <a:lnTo>
                    <a:pt x="676" y="649"/>
                  </a:lnTo>
                  <a:lnTo>
                    <a:pt x="676" y="650"/>
                  </a:lnTo>
                  <a:lnTo>
                    <a:pt x="674" y="650"/>
                  </a:lnTo>
                  <a:lnTo>
                    <a:pt x="674" y="649"/>
                  </a:lnTo>
                  <a:lnTo>
                    <a:pt x="674" y="650"/>
                  </a:lnTo>
                  <a:lnTo>
                    <a:pt x="673" y="650"/>
                  </a:lnTo>
                  <a:lnTo>
                    <a:pt x="673" y="649"/>
                  </a:lnTo>
                  <a:lnTo>
                    <a:pt x="673" y="648"/>
                  </a:lnTo>
                  <a:lnTo>
                    <a:pt x="673" y="645"/>
                  </a:lnTo>
                  <a:lnTo>
                    <a:pt x="672" y="645"/>
                  </a:lnTo>
                  <a:lnTo>
                    <a:pt x="672" y="644"/>
                  </a:lnTo>
                  <a:lnTo>
                    <a:pt x="673" y="644"/>
                  </a:lnTo>
                  <a:lnTo>
                    <a:pt x="673" y="645"/>
                  </a:lnTo>
                  <a:lnTo>
                    <a:pt x="674" y="645"/>
                  </a:lnTo>
                  <a:lnTo>
                    <a:pt x="673" y="645"/>
                  </a:lnTo>
                  <a:lnTo>
                    <a:pt x="673" y="644"/>
                  </a:lnTo>
                  <a:lnTo>
                    <a:pt x="674" y="644"/>
                  </a:lnTo>
                  <a:lnTo>
                    <a:pt x="674" y="645"/>
                  </a:lnTo>
                  <a:close/>
                  <a:moveTo>
                    <a:pt x="690" y="644"/>
                  </a:moveTo>
                  <a:lnTo>
                    <a:pt x="691" y="644"/>
                  </a:lnTo>
                  <a:lnTo>
                    <a:pt x="691" y="645"/>
                  </a:lnTo>
                  <a:lnTo>
                    <a:pt x="690" y="645"/>
                  </a:lnTo>
                  <a:lnTo>
                    <a:pt x="689" y="645"/>
                  </a:lnTo>
                  <a:lnTo>
                    <a:pt x="689" y="644"/>
                  </a:lnTo>
                  <a:lnTo>
                    <a:pt x="690" y="644"/>
                  </a:lnTo>
                  <a:close/>
                  <a:moveTo>
                    <a:pt x="679" y="645"/>
                  </a:moveTo>
                  <a:lnTo>
                    <a:pt x="679" y="648"/>
                  </a:lnTo>
                  <a:lnTo>
                    <a:pt x="677" y="648"/>
                  </a:lnTo>
                  <a:lnTo>
                    <a:pt x="676" y="648"/>
                  </a:lnTo>
                  <a:lnTo>
                    <a:pt x="677" y="645"/>
                  </a:lnTo>
                  <a:lnTo>
                    <a:pt x="676" y="645"/>
                  </a:lnTo>
                  <a:lnTo>
                    <a:pt x="676" y="644"/>
                  </a:lnTo>
                  <a:lnTo>
                    <a:pt x="677" y="644"/>
                  </a:lnTo>
                  <a:lnTo>
                    <a:pt x="677" y="643"/>
                  </a:lnTo>
                  <a:lnTo>
                    <a:pt x="679" y="643"/>
                  </a:lnTo>
                  <a:lnTo>
                    <a:pt x="681" y="643"/>
                  </a:lnTo>
                  <a:lnTo>
                    <a:pt x="681" y="644"/>
                  </a:lnTo>
                  <a:lnTo>
                    <a:pt x="681" y="645"/>
                  </a:lnTo>
                  <a:lnTo>
                    <a:pt x="682" y="645"/>
                  </a:lnTo>
                  <a:lnTo>
                    <a:pt x="682" y="648"/>
                  </a:lnTo>
                  <a:lnTo>
                    <a:pt x="681" y="648"/>
                  </a:lnTo>
                  <a:lnTo>
                    <a:pt x="681" y="645"/>
                  </a:lnTo>
                  <a:lnTo>
                    <a:pt x="679" y="645"/>
                  </a:lnTo>
                  <a:lnTo>
                    <a:pt x="679" y="644"/>
                  </a:lnTo>
                  <a:lnTo>
                    <a:pt x="679" y="645"/>
                  </a:lnTo>
                  <a:lnTo>
                    <a:pt x="679" y="644"/>
                  </a:lnTo>
                  <a:lnTo>
                    <a:pt x="679" y="645"/>
                  </a:lnTo>
                  <a:close/>
                  <a:moveTo>
                    <a:pt x="676" y="641"/>
                  </a:moveTo>
                  <a:lnTo>
                    <a:pt x="676" y="643"/>
                  </a:lnTo>
                  <a:lnTo>
                    <a:pt x="674" y="643"/>
                  </a:lnTo>
                  <a:lnTo>
                    <a:pt x="673" y="643"/>
                  </a:lnTo>
                  <a:lnTo>
                    <a:pt x="673" y="641"/>
                  </a:lnTo>
                  <a:lnTo>
                    <a:pt x="674" y="641"/>
                  </a:lnTo>
                  <a:lnTo>
                    <a:pt x="676" y="641"/>
                  </a:lnTo>
                  <a:close/>
                  <a:moveTo>
                    <a:pt x="682" y="641"/>
                  </a:moveTo>
                  <a:lnTo>
                    <a:pt x="682" y="643"/>
                  </a:lnTo>
                  <a:lnTo>
                    <a:pt x="681" y="643"/>
                  </a:lnTo>
                  <a:lnTo>
                    <a:pt x="679" y="641"/>
                  </a:lnTo>
                  <a:lnTo>
                    <a:pt x="679" y="640"/>
                  </a:lnTo>
                  <a:lnTo>
                    <a:pt x="681" y="640"/>
                  </a:lnTo>
                  <a:lnTo>
                    <a:pt x="681" y="641"/>
                  </a:lnTo>
                  <a:lnTo>
                    <a:pt x="682" y="641"/>
                  </a:lnTo>
                  <a:close/>
                  <a:moveTo>
                    <a:pt x="684" y="644"/>
                  </a:moveTo>
                  <a:lnTo>
                    <a:pt x="684" y="643"/>
                  </a:lnTo>
                  <a:lnTo>
                    <a:pt x="683" y="643"/>
                  </a:lnTo>
                  <a:lnTo>
                    <a:pt x="683" y="641"/>
                  </a:lnTo>
                  <a:lnTo>
                    <a:pt x="682" y="640"/>
                  </a:lnTo>
                  <a:lnTo>
                    <a:pt x="682" y="639"/>
                  </a:lnTo>
                  <a:lnTo>
                    <a:pt x="681" y="639"/>
                  </a:lnTo>
                  <a:lnTo>
                    <a:pt x="682" y="639"/>
                  </a:lnTo>
                  <a:lnTo>
                    <a:pt x="682" y="640"/>
                  </a:lnTo>
                  <a:lnTo>
                    <a:pt x="683" y="640"/>
                  </a:lnTo>
                  <a:lnTo>
                    <a:pt x="683" y="641"/>
                  </a:lnTo>
                  <a:lnTo>
                    <a:pt x="684" y="641"/>
                  </a:lnTo>
                  <a:lnTo>
                    <a:pt x="684" y="643"/>
                  </a:lnTo>
                  <a:lnTo>
                    <a:pt x="684" y="644"/>
                  </a:lnTo>
                  <a:close/>
                  <a:moveTo>
                    <a:pt x="681" y="640"/>
                  </a:moveTo>
                  <a:lnTo>
                    <a:pt x="682" y="640"/>
                  </a:lnTo>
                  <a:lnTo>
                    <a:pt x="681" y="640"/>
                  </a:lnTo>
                  <a:lnTo>
                    <a:pt x="682" y="641"/>
                  </a:lnTo>
                  <a:lnTo>
                    <a:pt x="681" y="641"/>
                  </a:lnTo>
                  <a:lnTo>
                    <a:pt x="681" y="640"/>
                  </a:lnTo>
                  <a:lnTo>
                    <a:pt x="679" y="640"/>
                  </a:lnTo>
                  <a:lnTo>
                    <a:pt x="677" y="640"/>
                  </a:lnTo>
                  <a:lnTo>
                    <a:pt x="677" y="641"/>
                  </a:lnTo>
                  <a:lnTo>
                    <a:pt x="679" y="641"/>
                  </a:lnTo>
                  <a:lnTo>
                    <a:pt x="677" y="641"/>
                  </a:lnTo>
                  <a:lnTo>
                    <a:pt x="676" y="641"/>
                  </a:lnTo>
                  <a:lnTo>
                    <a:pt x="676" y="640"/>
                  </a:lnTo>
                  <a:lnTo>
                    <a:pt x="677" y="640"/>
                  </a:lnTo>
                  <a:lnTo>
                    <a:pt x="676" y="640"/>
                  </a:lnTo>
                  <a:lnTo>
                    <a:pt x="676" y="641"/>
                  </a:lnTo>
                  <a:lnTo>
                    <a:pt x="674" y="641"/>
                  </a:lnTo>
                  <a:lnTo>
                    <a:pt x="674" y="640"/>
                  </a:lnTo>
                  <a:lnTo>
                    <a:pt x="673" y="639"/>
                  </a:lnTo>
                  <a:lnTo>
                    <a:pt x="673" y="640"/>
                  </a:lnTo>
                  <a:lnTo>
                    <a:pt x="673" y="639"/>
                  </a:lnTo>
                  <a:lnTo>
                    <a:pt x="676" y="639"/>
                  </a:lnTo>
                  <a:lnTo>
                    <a:pt x="677" y="639"/>
                  </a:lnTo>
                  <a:lnTo>
                    <a:pt x="676" y="639"/>
                  </a:lnTo>
                  <a:lnTo>
                    <a:pt x="676" y="638"/>
                  </a:lnTo>
                  <a:lnTo>
                    <a:pt x="677" y="638"/>
                  </a:lnTo>
                  <a:lnTo>
                    <a:pt x="676" y="638"/>
                  </a:lnTo>
                  <a:lnTo>
                    <a:pt x="676" y="635"/>
                  </a:lnTo>
                  <a:lnTo>
                    <a:pt x="674" y="635"/>
                  </a:lnTo>
                  <a:lnTo>
                    <a:pt x="676" y="635"/>
                  </a:lnTo>
                  <a:lnTo>
                    <a:pt x="677" y="635"/>
                  </a:lnTo>
                  <a:lnTo>
                    <a:pt x="677" y="638"/>
                  </a:lnTo>
                  <a:lnTo>
                    <a:pt x="679" y="638"/>
                  </a:lnTo>
                  <a:lnTo>
                    <a:pt x="681" y="638"/>
                  </a:lnTo>
                  <a:lnTo>
                    <a:pt x="681" y="639"/>
                  </a:lnTo>
                  <a:lnTo>
                    <a:pt x="679" y="639"/>
                  </a:lnTo>
                  <a:lnTo>
                    <a:pt x="681" y="639"/>
                  </a:lnTo>
                  <a:lnTo>
                    <a:pt x="681" y="640"/>
                  </a:lnTo>
                  <a:close/>
                  <a:moveTo>
                    <a:pt x="672" y="638"/>
                  </a:moveTo>
                  <a:lnTo>
                    <a:pt x="672" y="635"/>
                  </a:lnTo>
                  <a:lnTo>
                    <a:pt x="671" y="635"/>
                  </a:lnTo>
                  <a:lnTo>
                    <a:pt x="672" y="635"/>
                  </a:lnTo>
                  <a:lnTo>
                    <a:pt x="673" y="635"/>
                  </a:lnTo>
                  <a:lnTo>
                    <a:pt x="672" y="635"/>
                  </a:lnTo>
                  <a:lnTo>
                    <a:pt x="672" y="634"/>
                  </a:lnTo>
                  <a:lnTo>
                    <a:pt x="673" y="635"/>
                  </a:lnTo>
                  <a:lnTo>
                    <a:pt x="673" y="634"/>
                  </a:lnTo>
                  <a:lnTo>
                    <a:pt x="672" y="634"/>
                  </a:lnTo>
                  <a:lnTo>
                    <a:pt x="673" y="634"/>
                  </a:lnTo>
                  <a:lnTo>
                    <a:pt x="673" y="635"/>
                  </a:lnTo>
                  <a:lnTo>
                    <a:pt x="674" y="635"/>
                  </a:lnTo>
                  <a:lnTo>
                    <a:pt x="674" y="638"/>
                  </a:lnTo>
                  <a:lnTo>
                    <a:pt x="676" y="638"/>
                  </a:lnTo>
                  <a:lnTo>
                    <a:pt x="674" y="638"/>
                  </a:lnTo>
                  <a:lnTo>
                    <a:pt x="676" y="638"/>
                  </a:lnTo>
                  <a:lnTo>
                    <a:pt x="676" y="639"/>
                  </a:lnTo>
                  <a:lnTo>
                    <a:pt x="674" y="639"/>
                  </a:lnTo>
                  <a:lnTo>
                    <a:pt x="673" y="638"/>
                  </a:lnTo>
                  <a:lnTo>
                    <a:pt x="672" y="638"/>
                  </a:lnTo>
                  <a:lnTo>
                    <a:pt x="673" y="638"/>
                  </a:lnTo>
                  <a:lnTo>
                    <a:pt x="672" y="638"/>
                  </a:lnTo>
                  <a:close/>
                  <a:moveTo>
                    <a:pt x="672" y="638"/>
                  </a:moveTo>
                  <a:lnTo>
                    <a:pt x="671" y="638"/>
                  </a:lnTo>
                  <a:lnTo>
                    <a:pt x="671" y="635"/>
                  </a:lnTo>
                  <a:lnTo>
                    <a:pt x="670" y="635"/>
                  </a:lnTo>
                  <a:lnTo>
                    <a:pt x="671" y="635"/>
                  </a:lnTo>
                  <a:lnTo>
                    <a:pt x="670" y="634"/>
                  </a:lnTo>
                  <a:lnTo>
                    <a:pt x="671" y="634"/>
                  </a:lnTo>
                  <a:lnTo>
                    <a:pt x="671" y="635"/>
                  </a:lnTo>
                  <a:lnTo>
                    <a:pt x="672" y="638"/>
                  </a:lnTo>
                  <a:close/>
                  <a:moveTo>
                    <a:pt x="674" y="632"/>
                  </a:moveTo>
                  <a:lnTo>
                    <a:pt x="674" y="633"/>
                  </a:lnTo>
                  <a:lnTo>
                    <a:pt x="673" y="633"/>
                  </a:lnTo>
                  <a:lnTo>
                    <a:pt x="673" y="632"/>
                  </a:lnTo>
                  <a:lnTo>
                    <a:pt x="674" y="632"/>
                  </a:lnTo>
                  <a:close/>
                  <a:moveTo>
                    <a:pt x="667" y="632"/>
                  </a:moveTo>
                  <a:lnTo>
                    <a:pt x="667" y="633"/>
                  </a:lnTo>
                  <a:lnTo>
                    <a:pt x="666" y="633"/>
                  </a:lnTo>
                  <a:lnTo>
                    <a:pt x="667" y="633"/>
                  </a:lnTo>
                  <a:lnTo>
                    <a:pt x="666" y="633"/>
                  </a:lnTo>
                  <a:lnTo>
                    <a:pt x="665" y="633"/>
                  </a:lnTo>
                  <a:lnTo>
                    <a:pt x="666" y="633"/>
                  </a:lnTo>
                  <a:lnTo>
                    <a:pt x="666" y="634"/>
                  </a:lnTo>
                  <a:lnTo>
                    <a:pt x="666" y="635"/>
                  </a:lnTo>
                  <a:lnTo>
                    <a:pt x="667" y="635"/>
                  </a:lnTo>
                  <a:lnTo>
                    <a:pt x="666" y="635"/>
                  </a:lnTo>
                  <a:lnTo>
                    <a:pt x="665" y="635"/>
                  </a:lnTo>
                  <a:lnTo>
                    <a:pt x="665" y="634"/>
                  </a:lnTo>
                  <a:lnTo>
                    <a:pt x="664" y="634"/>
                  </a:lnTo>
                  <a:lnTo>
                    <a:pt x="664" y="633"/>
                  </a:lnTo>
                  <a:lnTo>
                    <a:pt x="665" y="633"/>
                  </a:lnTo>
                  <a:lnTo>
                    <a:pt x="664" y="633"/>
                  </a:lnTo>
                  <a:lnTo>
                    <a:pt x="664" y="632"/>
                  </a:lnTo>
                  <a:lnTo>
                    <a:pt x="662" y="632"/>
                  </a:lnTo>
                  <a:lnTo>
                    <a:pt x="664" y="632"/>
                  </a:lnTo>
                  <a:lnTo>
                    <a:pt x="665" y="632"/>
                  </a:lnTo>
                  <a:lnTo>
                    <a:pt x="666" y="632"/>
                  </a:lnTo>
                  <a:lnTo>
                    <a:pt x="667" y="632"/>
                  </a:lnTo>
                  <a:close/>
                  <a:moveTo>
                    <a:pt x="681" y="638"/>
                  </a:moveTo>
                  <a:lnTo>
                    <a:pt x="679" y="638"/>
                  </a:lnTo>
                  <a:lnTo>
                    <a:pt x="679" y="635"/>
                  </a:lnTo>
                  <a:lnTo>
                    <a:pt x="677" y="635"/>
                  </a:lnTo>
                  <a:lnTo>
                    <a:pt x="677" y="634"/>
                  </a:lnTo>
                  <a:lnTo>
                    <a:pt x="676" y="634"/>
                  </a:lnTo>
                  <a:lnTo>
                    <a:pt x="674" y="634"/>
                  </a:lnTo>
                  <a:lnTo>
                    <a:pt x="674" y="633"/>
                  </a:lnTo>
                  <a:lnTo>
                    <a:pt x="676" y="633"/>
                  </a:lnTo>
                  <a:lnTo>
                    <a:pt x="676" y="632"/>
                  </a:lnTo>
                  <a:lnTo>
                    <a:pt x="674" y="632"/>
                  </a:lnTo>
                  <a:lnTo>
                    <a:pt x="673" y="632"/>
                  </a:lnTo>
                  <a:lnTo>
                    <a:pt x="673" y="631"/>
                  </a:lnTo>
                  <a:lnTo>
                    <a:pt x="674" y="631"/>
                  </a:lnTo>
                  <a:lnTo>
                    <a:pt x="674" y="632"/>
                  </a:lnTo>
                  <a:lnTo>
                    <a:pt x="676" y="632"/>
                  </a:lnTo>
                  <a:lnTo>
                    <a:pt x="677" y="632"/>
                  </a:lnTo>
                  <a:lnTo>
                    <a:pt x="677" y="633"/>
                  </a:lnTo>
                  <a:lnTo>
                    <a:pt x="679" y="633"/>
                  </a:lnTo>
                  <a:lnTo>
                    <a:pt x="679" y="634"/>
                  </a:lnTo>
                  <a:lnTo>
                    <a:pt x="681" y="634"/>
                  </a:lnTo>
                  <a:lnTo>
                    <a:pt x="679" y="634"/>
                  </a:lnTo>
                  <a:lnTo>
                    <a:pt x="677" y="634"/>
                  </a:lnTo>
                  <a:lnTo>
                    <a:pt x="679" y="634"/>
                  </a:lnTo>
                  <a:lnTo>
                    <a:pt x="681" y="634"/>
                  </a:lnTo>
                  <a:lnTo>
                    <a:pt x="681" y="635"/>
                  </a:lnTo>
                  <a:lnTo>
                    <a:pt x="682" y="635"/>
                  </a:lnTo>
                  <a:lnTo>
                    <a:pt x="682" y="638"/>
                  </a:lnTo>
                  <a:lnTo>
                    <a:pt x="681" y="635"/>
                  </a:lnTo>
                  <a:lnTo>
                    <a:pt x="681" y="638"/>
                  </a:lnTo>
                  <a:close/>
                  <a:moveTo>
                    <a:pt x="672" y="632"/>
                  </a:moveTo>
                  <a:lnTo>
                    <a:pt x="672" y="631"/>
                  </a:lnTo>
                  <a:lnTo>
                    <a:pt x="671" y="631"/>
                  </a:lnTo>
                  <a:lnTo>
                    <a:pt x="672" y="631"/>
                  </a:lnTo>
                  <a:lnTo>
                    <a:pt x="672" y="629"/>
                  </a:lnTo>
                  <a:lnTo>
                    <a:pt x="673" y="629"/>
                  </a:lnTo>
                  <a:lnTo>
                    <a:pt x="673" y="631"/>
                  </a:lnTo>
                  <a:lnTo>
                    <a:pt x="673" y="632"/>
                  </a:lnTo>
                  <a:lnTo>
                    <a:pt x="672" y="632"/>
                  </a:lnTo>
                  <a:close/>
                  <a:moveTo>
                    <a:pt x="666" y="629"/>
                  </a:moveTo>
                  <a:lnTo>
                    <a:pt x="666" y="631"/>
                  </a:lnTo>
                  <a:lnTo>
                    <a:pt x="665" y="631"/>
                  </a:lnTo>
                  <a:lnTo>
                    <a:pt x="664" y="631"/>
                  </a:lnTo>
                  <a:lnTo>
                    <a:pt x="665" y="631"/>
                  </a:lnTo>
                  <a:lnTo>
                    <a:pt x="665" y="629"/>
                  </a:lnTo>
                  <a:lnTo>
                    <a:pt x="664" y="629"/>
                  </a:lnTo>
                  <a:lnTo>
                    <a:pt x="662" y="629"/>
                  </a:lnTo>
                  <a:lnTo>
                    <a:pt x="661" y="627"/>
                  </a:lnTo>
                  <a:lnTo>
                    <a:pt x="662" y="627"/>
                  </a:lnTo>
                  <a:lnTo>
                    <a:pt x="661" y="627"/>
                  </a:lnTo>
                  <a:lnTo>
                    <a:pt x="661" y="626"/>
                  </a:lnTo>
                  <a:lnTo>
                    <a:pt x="662" y="626"/>
                  </a:lnTo>
                  <a:lnTo>
                    <a:pt x="664" y="626"/>
                  </a:lnTo>
                  <a:lnTo>
                    <a:pt x="662" y="626"/>
                  </a:lnTo>
                  <a:lnTo>
                    <a:pt x="662" y="627"/>
                  </a:lnTo>
                  <a:lnTo>
                    <a:pt x="664" y="627"/>
                  </a:lnTo>
                  <a:lnTo>
                    <a:pt x="665" y="627"/>
                  </a:lnTo>
                  <a:lnTo>
                    <a:pt x="665" y="626"/>
                  </a:lnTo>
                  <a:lnTo>
                    <a:pt x="664" y="626"/>
                  </a:lnTo>
                  <a:lnTo>
                    <a:pt x="662" y="626"/>
                  </a:lnTo>
                  <a:lnTo>
                    <a:pt x="662" y="624"/>
                  </a:lnTo>
                  <a:lnTo>
                    <a:pt x="661" y="624"/>
                  </a:lnTo>
                  <a:lnTo>
                    <a:pt x="659" y="624"/>
                  </a:lnTo>
                  <a:lnTo>
                    <a:pt x="661" y="624"/>
                  </a:lnTo>
                  <a:lnTo>
                    <a:pt x="661" y="623"/>
                  </a:lnTo>
                  <a:lnTo>
                    <a:pt x="661" y="624"/>
                  </a:lnTo>
                  <a:lnTo>
                    <a:pt x="662" y="624"/>
                  </a:lnTo>
                  <a:lnTo>
                    <a:pt x="662" y="623"/>
                  </a:lnTo>
                  <a:lnTo>
                    <a:pt x="662" y="624"/>
                  </a:lnTo>
                  <a:lnTo>
                    <a:pt x="662" y="623"/>
                  </a:lnTo>
                  <a:lnTo>
                    <a:pt x="664" y="623"/>
                  </a:lnTo>
                  <a:lnTo>
                    <a:pt x="664" y="624"/>
                  </a:lnTo>
                  <a:lnTo>
                    <a:pt x="665" y="624"/>
                  </a:lnTo>
                  <a:lnTo>
                    <a:pt x="665" y="626"/>
                  </a:lnTo>
                  <a:lnTo>
                    <a:pt x="665" y="624"/>
                  </a:lnTo>
                  <a:lnTo>
                    <a:pt x="666" y="624"/>
                  </a:lnTo>
                  <a:lnTo>
                    <a:pt x="666" y="626"/>
                  </a:lnTo>
                  <a:lnTo>
                    <a:pt x="665" y="626"/>
                  </a:lnTo>
                  <a:lnTo>
                    <a:pt x="666" y="626"/>
                  </a:lnTo>
                  <a:lnTo>
                    <a:pt x="667" y="626"/>
                  </a:lnTo>
                  <a:lnTo>
                    <a:pt x="670" y="626"/>
                  </a:lnTo>
                  <a:lnTo>
                    <a:pt x="670" y="627"/>
                  </a:lnTo>
                  <a:lnTo>
                    <a:pt x="667" y="627"/>
                  </a:lnTo>
                  <a:lnTo>
                    <a:pt x="666" y="629"/>
                  </a:lnTo>
                  <a:close/>
                  <a:moveTo>
                    <a:pt x="656" y="618"/>
                  </a:moveTo>
                  <a:lnTo>
                    <a:pt x="656" y="621"/>
                  </a:lnTo>
                  <a:lnTo>
                    <a:pt x="655" y="622"/>
                  </a:lnTo>
                  <a:lnTo>
                    <a:pt x="655" y="621"/>
                  </a:lnTo>
                  <a:lnTo>
                    <a:pt x="655" y="618"/>
                  </a:lnTo>
                  <a:lnTo>
                    <a:pt x="656" y="618"/>
                  </a:lnTo>
                  <a:lnTo>
                    <a:pt x="655" y="618"/>
                  </a:lnTo>
                  <a:lnTo>
                    <a:pt x="655" y="617"/>
                  </a:lnTo>
                  <a:lnTo>
                    <a:pt x="654" y="617"/>
                  </a:lnTo>
                  <a:lnTo>
                    <a:pt x="654" y="616"/>
                  </a:lnTo>
                  <a:lnTo>
                    <a:pt x="655" y="616"/>
                  </a:lnTo>
                  <a:lnTo>
                    <a:pt x="656" y="616"/>
                  </a:lnTo>
                  <a:lnTo>
                    <a:pt x="656" y="617"/>
                  </a:lnTo>
                  <a:lnTo>
                    <a:pt x="658" y="617"/>
                  </a:lnTo>
                  <a:lnTo>
                    <a:pt x="658" y="618"/>
                  </a:lnTo>
                  <a:lnTo>
                    <a:pt x="659" y="618"/>
                  </a:lnTo>
                  <a:lnTo>
                    <a:pt x="661" y="621"/>
                  </a:lnTo>
                  <a:lnTo>
                    <a:pt x="662" y="622"/>
                  </a:lnTo>
                  <a:lnTo>
                    <a:pt x="661" y="622"/>
                  </a:lnTo>
                  <a:lnTo>
                    <a:pt x="661" y="621"/>
                  </a:lnTo>
                  <a:lnTo>
                    <a:pt x="659" y="621"/>
                  </a:lnTo>
                  <a:lnTo>
                    <a:pt x="661" y="621"/>
                  </a:lnTo>
                  <a:lnTo>
                    <a:pt x="661" y="622"/>
                  </a:lnTo>
                  <a:lnTo>
                    <a:pt x="659" y="622"/>
                  </a:lnTo>
                  <a:lnTo>
                    <a:pt x="659" y="621"/>
                  </a:lnTo>
                  <a:lnTo>
                    <a:pt x="658" y="621"/>
                  </a:lnTo>
                  <a:lnTo>
                    <a:pt x="658" y="618"/>
                  </a:lnTo>
                  <a:lnTo>
                    <a:pt x="656" y="618"/>
                  </a:lnTo>
                  <a:close/>
                  <a:moveTo>
                    <a:pt x="654" y="614"/>
                  </a:moveTo>
                  <a:lnTo>
                    <a:pt x="654" y="615"/>
                  </a:lnTo>
                  <a:lnTo>
                    <a:pt x="655" y="615"/>
                  </a:lnTo>
                  <a:lnTo>
                    <a:pt x="654" y="615"/>
                  </a:lnTo>
                  <a:lnTo>
                    <a:pt x="654" y="614"/>
                  </a:lnTo>
                  <a:lnTo>
                    <a:pt x="653" y="614"/>
                  </a:lnTo>
                  <a:lnTo>
                    <a:pt x="654" y="614"/>
                  </a:lnTo>
                  <a:close/>
                  <a:moveTo>
                    <a:pt x="659" y="607"/>
                  </a:moveTo>
                  <a:lnTo>
                    <a:pt x="659" y="609"/>
                  </a:lnTo>
                  <a:lnTo>
                    <a:pt x="659" y="611"/>
                  </a:lnTo>
                  <a:lnTo>
                    <a:pt x="661" y="611"/>
                  </a:lnTo>
                  <a:lnTo>
                    <a:pt x="659" y="612"/>
                  </a:lnTo>
                  <a:lnTo>
                    <a:pt x="659" y="611"/>
                  </a:lnTo>
                  <a:lnTo>
                    <a:pt x="658" y="611"/>
                  </a:lnTo>
                  <a:lnTo>
                    <a:pt x="658" y="609"/>
                  </a:lnTo>
                  <a:lnTo>
                    <a:pt x="656" y="609"/>
                  </a:lnTo>
                  <a:lnTo>
                    <a:pt x="655" y="609"/>
                  </a:lnTo>
                  <a:lnTo>
                    <a:pt x="656" y="609"/>
                  </a:lnTo>
                  <a:lnTo>
                    <a:pt x="655" y="609"/>
                  </a:lnTo>
                  <a:lnTo>
                    <a:pt x="655" y="607"/>
                  </a:lnTo>
                  <a:lnTo>
                    <a:pt x="656" y="607"/>
                  </a:lnTo>
                  <a:lnTo>
                    <a:pt x="655" y="607"/>
                  </a:lnTo>
                  <a:lnTo>
                    <a:pt x="655" y="606"/>
                  </a:lnTo>
                  <a:lnTo>
                    <a:pt x="656" y="607"/>
                  </a:lnTo>
                  <a:lnTo>
                    <a:pt x="658" y="607"/>
                  </a:lnTo>
                  <a:lnTo>
                    <a:pt x="659" y="607"/>
                  </a:lnTo>
                  <a:close/>
                  <a:moveTo>
                    <a:pt x="650" y="611"/>
                  </a:moveTo>
                  <a:lnTo>
                    <a:pt x="649" y="611"/>
                  </a:lnTo>
                  <a:lnTo>
                    <a:pt x="650" y="611"/>
                  </a:lnTo>
                  <a:lnTo>
                    <a:pt x="649" y="609"/>
                  </a:lnTo>
                  <a:lnTo>
                    <a:pt x="650" y="609"/>
                  </a:lnTo>
                  <a:lnTo>
                    <a:pt x="650" y="607"/>
                  </a:lnTo>
                  <a:lnTo>
                    <a:pt x="653" y="607"/>
                  </a:lnTo>
                  <a:lnTo>
                    <a:pt x="650" y="607"/>
                  </a:lnTo>
                  <a:lnTo>
                    <a:pt x="653" y="606"/>
                  </a:lnTo>
                  <a:lnTo>
                    <a:pt x="653" y="607"/>
                  </a:lnTo>
                  <a:lnTo>
                    <a:pt x="654" y="607"/>
                  </a:lnTo>
                  <a:lnTo>
                    <a:pt x="654" y="609"/>
                  </a:lnTo>
                  <a:lnTo>
                    <a:pt x="653" y="609"/>
                  </a:lnTo>
                  <a:lnTo>
                    <a:pt x="653" y="611"/>
                  </a:lnTo>
                  <a:lnTo>
                    <a:pt x="650" y="611"/>
                  </a:lnTo>
                  <a:close/>
                  <a:moveTo>
                    <a:pt x="654" y="606"/>
                  </a:moveTo>
                  <a:lnTo>
                    <a:pt x="655" y="607"/>
                  </a:lnTo>
                  <a:lnTo>
                    <a:pt x="654" y="607"/>
                  </a:lnTo>
                  <a:lnTo>
                    <a:pt x="653" y="606"/>
                  </a:lnTo>
                  <a:lnTo>
                    <a:pt x="650" y="606"/>
                  </a:lnTo>
                  <a:lnTo>
                    <a:pt x="650" y="607"/>
                  </a:lnTo>
                  <a:lnTo>
                    <a:pt x="649" y="606"/>
                  </a:lnTo>
                  <a:lnTo>
                    <a:pt x="650" y="606"/>
                  </a:lnTo>
                  <a:lnTo>
                    <a:pt x="649" y="606"/>
                  </a:lnTo>
                  <a:lnTo>
                    <a:pt x="648" y="606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8" y="605"/>
                  </a:lnTo>
                  <a:lnTo>
                    <a:pt x="648" y="604"/>
                  </a:lnTo>
                  <a:lnTo>
                    <a:pt x="649" y="604"/>
                  </a:lnTo>
                  <a:lnTo>
                    <a:pt x="649" y="605"/>
                  </a:lnTo>
                  <a:lnTo>
                    <a:pt x="649" y="604"/>
                  </a:lnTo>
                  <a:lnTo>
                    <a:pt x="650" y="604"/>
                  </a:lnTo>
                  <a:lnTo>
                    <a:pt x="650" y="605"/>
                  </a:lnTo>
                  <a:lnTo>
                    <a:pt x="650" y="604"/>
                  </a:lnTo>
                  <a:lnTo>
                    <a:pt x="653" y="605"/>
                  </a:lnTo>
                  <a:lnTo>
                    <a:pt x="654" y="606"/>
                  </a:lnTo>
                  <a:close/>
                  <a:moveTo>
                    <a:pt x="655" y="606"/>
                  </a:moveTo>
                  <a:lnTo>
                    <a:pt x="654" y="606"/>
                  </a:lnTo>
                  <a:lnTo>
                    <a:pt x="654" y="605"/>
                  </a:lnTo>
                  <a:lnTo>
                    <a:pt x="653" y="605"/>
                  </a:lnTo>
                  <a:lnTo>
                    <a:pt x="653" y="604"/>
                  </a:lnTo>
                  <a:lnTo>
                    <a:pt x="650" y="604"/>
                  </a:lnTo>
                  <a:lnTo>
                    <a:pt x="653" y="604"/>
                  </a:lnTo>
                  <a:lnTo>
                    <a:pt x="654" y="604"/>
                  </a:lnTo>
                  <a:lnTo>
                    <a:pt x="655" y="605"/>
                  </a:lnTo>
                  <a:lnTo>
                    <a:pt x="655" y="606"/>
                  </a:lnTo>
                  <a:close/>
                  <a:moveTo>
                    <a:pt x="661" y="618"/>
                  </a:moveTo>
                  <a:lnTo>
                    <a:pt x="659" y="618"/>
                  </a:lnTo>
                  <a:lnTo>
                    <a:pt x="659" y="617"/>
                  </a:lnTo>
                  <a:lnTo>
                    <a:pt x="658" y="617"/>
                  </a:lnTo>
                  <a:lnTo>
                    <a:pt x="658" y="616"/>
                  </a:lnTo>
                  <a:lnTo>
                    <a:pt x="656" y="616"/>
                  </a:lnTo>
                  <a:lnTo>
                    <a:pt x="658" y="615"/>
                  </a:lnTo>
                  <a:lnTo>
                    <a:pt x="656" y="615"/>
                  </a:lnTo>
                  <a:lnTo>
                    <a:pt x="655" y="615"/>
                  </a:lnTo>
                  <a:lnTo>
                    <a:pt x="655" y="614"/>
                  </a:lnTo>
                  <a:lnTo>
                    <a:pt x="654" y="614"/>
                  </a:lnTo>
                  <a:lnTo>
                    <a:pt x="654" y="612"/>
                  </a:lnTo>
                  <a:lnTo>
                    <a:pt x="654" y="611"/>
                  </a:lnTo>
                  <a:lnTo>
                    <a:pt x="654" y="612"/>
                  </a:lnTo>
                  <a:lnTo>
                    <a:pt x="655" y="612"/>
                  </a:lnTo>
                  <a:lnTo>
                    <a:pt x="656" y="614"/>
                  </a:lnTo>
                  <a:lnTo>
                    <a:pt x="658" y="615"/>
                  </a:lnTo>
                  <a:lnTo>
                    <a:pt x="659" y="615"/>
                  </a:lnTo>
                  <a:lnTo>
                    <a:pt x="658" y="615"/>
                  </a:lnTo>
                  <a:lnTo>
                    <a:pt x="658" y="614"/>
                  </a:lnTo>
                  <a:lnTo>
                    <a:pt x="656" y="614"/>
                  </a:lnTo>
                  <a:lnTo>
                    <a:pt x="655" y="612"/>
                  </a:lnTo>
                  <a:lnTo>
                    <a:pt x="655" y="611"/>
                  </a:lnTo>
                  <a:lnTo>
                    <a:pt x="656" y="612"/>
                  </a:lnTo>
                  <a:lnTo>
                    <a:pt x="658" y="614"/>
                  </a:lnTo>
                  <a:lnTo>
                    <a:pt x="658" y="612"/>
                  </a:lnTo>
                  <a:lnTo>
                    <a:pt x="656" y="612"/>
                  </a:lnTo>
                  <a:lnTo>
                    <a:pt x="658" y="612"/>
                  </a:lnTo>
                  <a:lnTo>
                    <a:pt x="658" y="611"/>
                  </a:lnTo>
                  <a:lnTo>
                    <a:pt x="659" y="611"/>
                  </a:lnTo>
                  <a:lnTo>
                    <a:pt x="659" y="612"/>
                  </a:lnTo>
                  <a:lnTo>
                    <a:pt x="661" y="612"/>
                  </a:lnTo>
                  <a:lnTo>
                    <a:pt x="661" y="614"/>
                  </a:lnTo>
                  <a:lnTo>
                    <a:pt x="661" y="612"/>
                  </a:lnTo>
                  <a:lnTo>
                    <a:pt x="661" y="611"/>
                  </a:lnTo>
                  <a:lnTo>
                    <a:pt x="661" y="609"/>
                  </a:lnTo>
                  <a:lnTo>
                    <a:pt x="659" y="609"/>
                  </a:lnTo>
                  <a:lnTo>
                    <a:pt x="661" y="609"/>
                  </a:lnTo>
                  <a:lnTo>
                    <a:pt x="659" y="609"/>
                  </a:lnTo>
                  <a:lnTo>
                    <a:pt x="659" y="607"/>
                  </a:lnTo>
                  <a:lnTo>
                    <a:pt x="661" y="607"/>
                  </a:lnTo>
                  <a:lnTo>
                    <a:pt x="658" y="606"/>
                  </a:lnTo>
                  <a:lnTo>
                    <a:pt x="659" y="606"/>
                  </a:lnTo>
                  <a:lnTo>
                    <a:pt x="658" y="605"/>
                  </a:lnTo>
                  <a:lnTo>
                    <a:pt x="658" y="606"/>
                  </a:lnTo>
                  <a:lnTo>
                    <a:pt x="656" y="606"/>
                  </a:lnTo>
                  <a:lnTo>
                    <a:pt x="656" y="605"/>
                  </a:lnTo>
                  <a:lnTo>
                    <a:pt x="658" y="604"/>
                  </a:lnTo>
                  <a:lnTo>
                    <a:pt x="656" y="604"/>
                  </a:lnTo>
                  <a:lnTo>
                    <a:pt x="656" y="605"/>
                  </a:lnTo>
                  <a:lnTo>
                    <a:pt x="655" y="605"/>
                  </a:lnTo>
                  <a:lnTo>
                    <a:pt x="655" y="604"/>
                  </a:lnTo>
                  <a:lnTo>
                    <a:pt x="656" y="604"/>
                  </a:lnTo>
                  <a:lnTo>
                    <a:pt x="655" y="604"/>
                  </a:lnTo>
                  <a:lnTo>
                    <a:pt x="655" y="603"/>
                  </a:lnTo>
                  <a:lnTo>
                    <a:pt x="656" y="603"/>
                  </a:lnTo>
                  <a:lnTo>
                    <a:pt x="656" y="600"/>
                  </a:lnTo>
                  <a:lnTo>
                    <a:pt x="656" y="603"/>
                  </a:lnTo>
                  <a:lnTo>
                    <a:pt x="658" y="603"/>
                  </a:lnTo>
                  <a:lnTo>
                    <a:pt x="658" y="600"/>
                  </a:lnTo>
                  <a:lnTo>
                    <a:pt x="659" y="600"/>
                  </a:lnTo>
                  <a:lnTo>
                    <a:pt x="659" y="603"/>
                  </a:lnTo>
                  <a:lnTo>
                    <a:pt x="659" y="604"/>
                  </a:lnTo>
                  <a:lnTo>
                    <a:pt x="661" y="604"/>
                  </a:lnTo>
                  <a:lnTo>
                    <a:pt x="661" y="603"/>
                  </a:lnTo>
                  <a:lnTo>
                    <a:pt x="662" y="604"/>
                  </a:lnTo>
                  <a:lnTo>
                    <a:pt x="662" y="605"/>
                  </a:lnTo>
                  <a:lnTo>
                    <a:pt x="664" y="605"/>
                  </a:lnTo>
                  <a:lnTo>
                    <a:pt x="664" y="606"/>
                  </a:lnTo>
                  <a:lnTo>
                    <a:pt x="664" y="607"/>
                  </a:lnTo>
                  <a:lnTo>
                    <a:pt x="665" y="607"/>
                  </a:lnTo>
                  <a:lnTo>
                    <a:pt x="665" y="609"/>
                  </a:lnTo>
                  <a:lnTo>
                    <a:pt x="666" y="609"/>
                  </a:lnTo>
                  <a:lnTo>
                    <a:pt x="666" y="611"/>
                  </a:lnTo>
                  <a:lnTo>
                    <a:pt x="666" y="612"/>
                  </a:lnTo>
                  <a:lnTo>
                    <a:pt x="666" y="614"/>
                  </a:lnTo>
                  <a:lnTo>
                    <a:pt x="667" y="614"/>
                  </a:lnTo>
                  <a:lnTo>
                    <a:pt x="667" y="615"/>
                  </a:lnTo>
                  <a:lnTo>
                    <a:pt x="666" y="615"/>
                  </a:lnTo>
                  <a:lnTo>
                    <a:pt x="667" y="615"/>
                  </a:lnTo>
                  <a:lnTo>
                    <a:pt x="667" y="616"/>
                  </a:lnTo>
                  <a:lnTo>
                    <a:pt x="667" y="617"/>
                  </a:lnTo>
                  <a:lnTo>
                    <a:pt x="667" y="618"/>
                  </a:lnTo>
                  <a:lnTo>
                    <a:pt x="667" y="617"/>
                  </a:lnTo>
                  <a:lnTo>
                    <a:pt x="670" y="617"/>
                  </a:lnTo>
                  <a:lnTo>
                    <a:pt x="671" y="617"/>
                  </a:lnTo>
                  <a:lnTo>
                    <a:pt x="671" y="618"/>
                  </a:lnTo>
                  <a:lnTo>
                    <a:pt x="670" y="618"/>
                  </a:lnTo>
                  <a:lnTo>
                    <a:pt x="671" y="618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1" y="621"/>
                  </a:lnTo>
                  <a:lnTo>
                    <a:pt x="671" y="622"/>
                  </a:lnTo>
                  <a:lnTo>
                    <a:pt x="672" y="622"/>
                  </a:lnTo>
                  <a:lnTo>
                    <a:pt x="671" y="623"/>
                  </a:lnTo>
                  <a:lnTo>
                    <a:pt x="670" y="622"/>
                  </a:lnTo>
                  <a:lnTo>
                    <a:pt x="671" y="623"/>
                  </a:lnTo>
                  <a:lnTo>
                    <a:pt x="671" y="624"/>
                  </a:lnTo>
                  <a:lnTo>
                    <a:pt x="670" y="624"/>
                  </a:lnTo>
                  <a:lnTo>
                    <a:pt x="670" y="623"/>
                  </a:lnTo>
                  <a:lnTo>
                    <a:pt x="670" y="624"/>
                  </a:lnTo>
                  <a:lnTo>
                    <a:pt x="667" y="624"/>
                  </a:lnTo>
                  <a:lnTo>
                    <a:pt x="667" y="623"/>
                  </a:lnTo>
                  <a:lnTo>
                    <a:pt x="666" y="623"/>
                  </a:lnTo>
                  <a:lnTo>
                    <a:pt x="667" y="623"/>
                  </a:lnTo>
                  <a:lnTo>
                    <a:pt x="666" y="623"/>
                  </a:lnTo>
                  <a:lnTo>
                    <a:pt x="667" y="622"/>
                  </a:lnTo>
                  <a:lnTo>
                    <a:pt x="670" y="622"/>
                  </a:lnTo>
                  <a:lnTo>
                    <a:pt x="670" y="623"/>
                  </a:lnTo>
                  <a:lnTo>
                    <a:pt x="670" y="622"/>
                  </a:lnTo>
                  <a:lnTo>
                    <a:pt x="667" y="622"/>
                  </a:lnTo>
                  <a:lnTo>
                    <a:pt x="666" y="622"/>
                  </a:lnTo>
                  <a:lnTo>
                    <a:pt x="666" y="623"/>
                  </a:lnTo>
                  <a:lnTo>
                    <a:pt x="665" y="622"/>
                  </a:lnTo>
                  <a:lnTo>
                    <a:pt x="666" y="622"/>
                  </a:lnTo>
                  <a:lnTo>
                    <a:pt x="667" y="621"/>
                  </a:lnTo>
                  <a:lnTo>
                    <a:pt x="666" y="621"/>
                  </a:lnTo>
                  <a:lnTo>
                    <a:pt x="665" y="621"/>
                  </a:lnTo>
                  <a:lnTo>
                    <a:pt x="666" y="621"/>
                  </a:lnTo>
                  <a:lnTo>
                    <a:pt x="666" y="618"/>
                  </a:lnTo>
                  <a:lnTo>
                    <a:pt x="665" y="618"/>
                  </a:lnTo>
                  <a:lnTo>
                    <a:pt x="665" y="621"/>
                  </a:lnTo>
                  <a:lnTo>
                    <a:pt x="665" y="618"/>
                  </a:lnTo>
                  <a:lnTo>
                    <a:pt x="664" y="618"/>
                  </a:lnTo>
                  <a:lnTo>
                    <a:pt x="664" y="617"/>
                  </a:lnTo>
                  <a:lnTo>
                    <a:pt x="665" y="617"/>
                  </a:lnTo>
                  <a:lnTo>
                    <a:pt x="664" y="617"/>
                  </a:lnTo>
                  <a:lnTo>
                    <a:pt x="665" y="617"/>
                  </a:lnTo>
                  <a:lnTo>
                    <a:pt x="666" y="617"/>
                  </a:lnTo>
                  <a:lnTo>
                    <a:pt x="665" y="617"/>
                  </a:lnTo>
                  <a:lnTo>
                    <a:pt x="665" y="616"/>
                  </a:lnTo>
                  <a:lnTo>
                    <a:pt x="664" y="616"/>
                  </a:lnTo>
                  <a:lnTo>
                    <a:pt x="662" y="616"/>
                  </a:lnTo>
                  <a:lnTo>
                    <a:pt x="664" y="615"/>
                  </a:lnTo>
                  <a:lnTo>
                    <a:pt x="665" y="615"/>
                  </a:lnTo>
                  <a:lnTo>
                    <a:pt x="664" y="615"/>
                  </a:lnTo>
                  <a:lnTo>
                    <a:pt x="664" y="614"/>
                  </a:lnTo>
                  <a:lnTo>
                    <a:pt x="665" y="614"/>
                  </a:lnTo>
                  <a:lnTo>
                    <a:pt x="664" y="614"/>
                  </a:lnTo>
                  <a:lnTo>
                    <a:pt x="665" y="614"/>
                  </a:lnTo>
                  <a:lnTo>
                    <a:pt x="665" y="612"/>
                  </a:lnTo>
                  <a:lnTo>
                    <a:pt x="664" y="612"/>
                  </a:lnTo>
                  <a:lnTo>
                    <a:pt x="664" y="614"/>
                  </a:lnTo>
                  <a:lnTo>
                    <a:pt x="662" y="614"/>
                  </a:lnTo>
                  <a:lnTo>
                    <a:pt x="664" y="614"/>
                  </a:lnTo>
                  <a:lnTo>
                    <a:pt x="664" y="615"/>
                  </a:lnTo>
                  <a:lnTo>
                    <a:pt x="662" y="615"/>
                  </a:lnTo>
                  <a:lnTo>
                    <a:pt x="662" y="616"/>
                  </a:lnTo>
                  <a:lnTo>
                    <a:pt x="661" y="615"/>
                  </a:lnTo>
                  <a:lnTo>
                    <a:pt x="661" y="616"/>
                  </a:lnTo>
                  <a:lnTo>
                    <a:pt x="662" y="616"/>
                  </a:lnTo>
                  <a:lnTo>
                    <a:pt x="661" y="616"/>
                  </a:lnTo>
                  <a:lnTo>
                    <a:pt x="662" y="617"/>
                  </a:lnTo>
                  <a:lnTo>
                    <a:pt x="662" y="618"/>
                  </a:lnTo>
                  <a:lnTo>
                    <a:pt x="664" y="618"/>
                  </a:lnTo>
                  <a:lnTo>
                    <a:pt x="664" y="621"/>
                  </a:lnTo>
                  <a:lnTo>
                    <a:pt x="664" y="622"/>
                  </a:lnTo>
                  <a:lnTo>
                    <a:pt x="662" y="622"/>
                  </a:lnTo>
                  <a:lnTo>
                    <a:pt x="662" y="621"/>
                  </a:lnTo>
                  <a:lnTo>
                    <a:pt x="661" y="621"/>
                  </a:lnTo>
                  <a:lnTo>
                    <a:pt x="661" y="618"/>
                  </a:lnTo>
                  <a:close/>
                  <a:moveTo>
                    <a:pt x="653" y="600"/>
                  </a:moveTo>
                  <a:lnTo>
                    <a:pt x="654" y="600"/>
                  </a:lnTo>
                  <a:lnTo>
                    <a:pt x="654" y="603"/>
                  </a:lnTo>
                  <a:lnTo>
                    <a:pt x="654" y="604"/>
                  </a:lnTo>
                  <a:lnTo>
                    <a:pt x="653" y="604"/>
                  </a:lnTo>
                  <a:lnTo>
                    <a:pt x="653" y="603"/>
                  </a:lnTo>
                  <a:lnTo>
                    <a:pt x="653" y="600"/>
                  </a:lnTo>
                  <a:close/>
                  <a:moveTo>
                    <a:pt x="654" y="600"/>
                  </a:moveTo>
                  <a:lnTo>
                    <a:pt x="655" y="600"/>
                  </a:lnTo>
                  <a:lnTo>
                    <a:pt x="654" y="600"/>
                  </a:lnTo>
                  <a:lnTo>
                    <a:pt x="655" y="600"/>
                  </a:lnTo>
                  <a:lnTo>
                    <a:pt x="656" y="600"/>
                  </a:lnTo>
                  <a:lnTo>
                    <a:pt x="655" y="603"/>
                  </a:lnTo>
                  <a:lnTo>
                    <a:pt x="654" y="603"/>
                  </a:lnTo>
                  <a:lnTo>
                    <a:pt x="654" y="600"/>
                  </a:lnTo>
                  <a:close/>
                  <a:moveTo>
                    <a:pt x="649" y="600"/>
                  </a:moveTo>
                  <a:lnTo>
                    <a:pt x="650" y="600"/>
                  </a:lnTo>
                  <a:lnTo>
                    <a:pt x="650" y="603"/>
                  </a:lnTo>
                  <a:lnTo>
                    <a:pt x="649" y="603"/>
                  </a:lnTo>
                  <a:lnTo>
                    <a:pt x="648" y="603"/>
                  </a:lnTo>
                  <a:lnTo>
                    <a:pt x="648" y="604"/>
                  </a:lnTo>
                  <a:lnTo>
                    <a:pt x="647" y="604"/>
                  </a:lnTo>
                  <a:lnTo>
                    <a:pt x="647" y="603"/>
                  </a:lnTo>
                  <a:lnTo>
                    <a:pt x="648" y="603"/>
                  </a:lnTo>
                  <a:lnTo>
                    <a:pt x="649" y="600"/>
                  </a:lnTo>
                  <a:close/>
                  <a:moveTo>
                    <a:pt x="649" y="599"/>
                  </a:moveTo>
                  <a:lnTo>
                    <a:pt x="649" y="600"/>
                  </a:lnTo>
                  <a:lnTo>
                    <a:pt x="648" y="603"/>
                  </a:lnTo>
                  <a:lnTo>
                    <a:pt x="647" y="603"/>
                  </a:lnTo>
                  <a:lnTo>
                    <a:pt x="647" y="600"/>
                  </a:lnTo>
                  <a:lnTo>
                    <a:pt x="648" y="600"/>
                  </a:lnTo>
                  <a:lnTo>
                    <a:pt x="648" y="599"/>
                  </a:lnTo>
                  <a:lnTo>
                    <a:pt x="648" y="600"/>
                  </a:lnTo>
                  <a:lnTo>
                    <a:pt x="647" y="600"/>
                  </a:lnTo>
                  <a:lnTo>
                    <a:pt x="647" y="599"/>
                  </a:lnTo>
                  <a:lnTo>
                    <a:pt x="647" y="600"/>
                  </a:lnTo>
                  <a:lnTo>
                    <a:pt x="645" y="600"/>
                  </a:lnTo>
                  <a:lnTo>
                    <a:pt x="645" y="599"/>
                  </a:lnTo>
                  <a:lnTo>
                    <a:pt x="644" y="598"/>
                  </a:lnTo>
                  <a:lnTo>
                    <a:pt x="645" y="598"/>
                  </a:lnTo>
                  <a:lnTo>
                    <a:pt x="644" y="598"/>
                  </a:lnTo>
                  <a:lnTo>
                    <a:pt x="644" y="597"/>
                  </a:lnTo>
                  <a:lnTo>
                    <a:pt x="645" y="597"/>
                  </a:lnTo>
                  <a:lnTo>
                    <a:pt x="645" y="598"/>
                  </a:lnTo>
                  <a:lnTo>
                    <a:pt x="647" y="598"/>
                  </a:lnTo>
                  <a:lnTo>
                    <a:pt x="647" y="597"/>
                  </a:lnTo>
                  <a:lnTo>
                    <a:pt x="647" y="598"/>
                  </a:lnTo>
                  <a:lnTo>
                    <a:pt x="647" y="597"/>
                  </a:lnTo>
                  <a:lnTo>
                    <a:pt x="648" y="597"/>
                  </a:lnTo>
                  <a:lnTo>
                    <a:pt x="648" y="598"/>
                  </a:lnTo>
                  <a:lnTo>
                    <a:pt x="648" y="597"/>
                  </a:lnTo>
                  <a:lnTo>
                    <a:pt x="648" y="598"/>
                  </a:lnTo>
                  <a:lnTo>
                    <a:pt x="648" y="599"/>
                  </a:lnTo>
                  <a:lnTo>
                    <a:pt x="649" y="599"/>
                  </a:lnTo>
                  <a:close/>
                  <a:moveTo>
                    <a:pt x="659" y="598"/>
                  </a:moveTo>
                  <a:lnTo>
                    <a:pt x="659" y="597"/>
                  </a:lnTo>
                  <a:lnTo>
                    <a:pt x="661" y="597"/>
                  </a:lnTo>
                  <a:lnTo>
                    <a:pt x="662" y="598"/>
                  </a:lnTo>
                  <a:lnTo>
                    <a:pt x="661" y="598"/>
                  </a:lnTo>
                  <a:lnTo>
                    <a:pt x="659" y="598"/>
                  </a:lnTo>
                  <a:close/>
                  <a:moveTo>
                    <a:pt x="665" y="598"/>
                  </a:moveTo>
                  <a:lnTo>
                    <a:pt x="664" y="597"/>
                  </a:lnTo>
                  <a:lnTo>
                    <a:pt x="662" y="597"/>
                  </a:lnTo>
                  <a:lnTo>
                    <a:pt x="664" y="597"/>
                  </a:lnTo>
                  <a:lnTo>
                    <a:pt x="665" y="597"/>
                  </a:lnTo>
                  <a:lnTo>
                    <a:pt x="665" y="598"/>
                  </a:lnTo>
                  <a:close/>
                  <a:moveTo>
                    <a:pt x="658" y="595"/>
                  </a:moveTo>
                  <a:lnTo>
                    <a:pt x="659" y="595"/>
                  </a:lnTo>
                  <a:lnTo>
                    <a:pt x="661" y="597"/>
                  </a:lnTo>
                  <a:lnTo>
                    <a:pt x="659" y="595"/>
                  </a:lnTo>
                  <a:lnTo>
                    <a:pt x="661" y="595"/>
                  </a:lnTo>
                  <a:lnTo>
                    <a:pt x="661" y="597"/>
                  </a:lnTo>
                  <a:lnTo>
                    <a:pt x="662" y="597"/>
                  </a:lnTo>
                  <a:lnTo>
                    <a:pt x="664" y="597"/>
                  </a:lnTo>
                  <a:lnTo>
                    <a:pt x="662" y="598"/>
                  </a:lnTo>
                  <a:lnTo>
                    <a:pt x="661" y="597"/>
                  </a:lnTo>
                  <a:lnTo>
                    <a:pt x="659" y="597"/>
                  </a:lnTo>
                  <a:lnTo>
                    <a:pt x="658" y="595"/>
                  </a:lnTo>
                  <a:close/>
                  <a:moveTo>
                    <a:pt x="661" y="599"/>
                  </a:moveTo>
                  <a:lnTo>
                    <a:pt x="661" y="600"/>
                  </a:lnTo>
                  <a:lnTo>
                    <a:pt x="659" y="600"/>
                  </a:lnTo>
                  <a:lnTo>
                    <a:pt x="659" y="603"/>
                  </a:lnTo>
                  <a:lnTo>
                    <a:pt x="659" y="600"/>
                  </a:lnTo>
                  <a:lnTo>
                    <a:pt x="658" y="600"/>
                  </a:lnTo>
                  <a:lnTo>
                    <a:pt x="656" y="600"/>
                  </a:lnTo>
                  <a:lnTo>
                    <a:pt x="655" y="600"/>
                  </a:lnTo>
                  <a:lnTo>
                    <a:pt x="654" y="600"/>
                  </a:lnTo>
                  <a:lnTo>
                    <a:pt x="654" y="599"/>
                  </a:lnTo>
                  <a:lnTo>
                    <a:pt x="653" y="598"/>
                  </a:lnTo>
                  <a:lnTo>
                    <a:pt x="654" y="597"/>
                  </a:lnTo>
                  <a:lnTo>
                    <a:pt x="655" y="597"/>
                  </a:lnTo>
                  <a:lnTo>
                    <a:pt x="655" y="598"/>
                  </a:lnTo>
                  <a:lnTo>
                    <a:pt x="656" y="598"/>
                  </a:lnTo>
                  <a:lnTo>
                    <a:pt x="656" y="597"/>
                  </a:lnTo>
                  <a:lnTo>
                    <a:pt x="655" y="597"/>
                  </a:lnTo>
                  <a:lnTo>
                    <a:pt x="654" y="595"/>
                  </a:lnTo>
                  <a:lnTo>
                    <a:pt x="654" y="594"/>
                  </a:lnTo>
                  <a:lnTo>
                    <a:pt x="654" y="592"/>
                  </a:lnTo>
                  <a:lnTo>
                    <a:pt x="655" y="592"/>
                  </a:lnTo>
                  <a:lnTo>
                    <a:pt x="654" y="594"/>
                  </a:lnTo>
                  <a:lnTo>
                    <a:pt x="655" y="594"/>
                  </a:lnTo>
                  <a:lnTo>
                    <a:pt x="655" y="595"/>
                  </a:lnTo>
                  <a:lnTo>
                    <a:pt x="656" y="595"/>
                  </a:lnTo>
                  <a:lnTo>
                    <a:pt x="658" y="595"/>
                  </a:lnTo>
                  <a:lnTo>
                    <a:pt x="658" y="597"/>
                  </a:lnTo>
                  <a:lnTo>
                    <a:pt x="656" y="597"/>
                  </a:lnTo>
                  <a:lnTo>
                    <a:pt x="658" y="597"/>
                  </a:lnTo>
                  <a:lnTo>
                    <a:pt x="658" y="598"/>
                  </a:lnTo>
                  <a:lnTo>
                    <a:pt x="658" y="599"/>
                  </a:lnTo>
                  <a:lnTo>
                    <a:pt x="659" y="599"/>
                  </a:lnTo>
                  <a:lnTo>
                    <a:pt x="659" y="600"/>
                  </a:lnTo>
                  <a:lnTo>
                    <a:pt x="661" y="600"/>
                  </a:lnTo>
                  <a:lnTo>
                    <a:pt x="661" y="599"/>
                  </a:lnTo>
                  <a:lnTo>
                    <a:pt x="659" y="599"/>
                  </a:lnTo>
                  <a:lnTo>
                    <a:pt x="661" y="599"/>
                  </a:lnTo>
                  <a:close/>
                  <a:moveTo>
                    <a:pt x="658" y="595"/>
                  </a:moveTo>
                  <a:lnTo>
                    <a:pt x="656" y="594"/>
                  </a:lnTo>
                  <a:lnTo>
                    <a:pt x="656" y="592"/>
                  </a:lnTo>
                  <a:lnTo>
                    <a:pt x="656" y="594"/>
                  </a:lnTo>
                  <a:lnTo>
                    <a:pt x="656" y="592"/>
                  </a:lnTo>
                  <a:lnTo>
                    <a:pt x="655" y="592"/>
                  </a:lnTo>
                  <a:lnTo>
                    <a:pt x="656" y="592"/>
                  </a:lnTo>
                  <a:lnTo>
                    <a:pt x="658" y="592"/>
                  </a:lnTo>
                  <a:lnTo>
                    <a:pt x="658" y="594"/>
                  </a:lnTo>
                  <a:lnTo>
                    <a:pt x="659" y="594"/>
                  </a:lnTo>
                  <a:lnTo>
                    <a:pt x="659" y="595"/>
                  </a:lnTo>
                  <a:lnTo>
                    <a:pt x="658" y="595"/>
                  </a:lnTo>
                  <a:close/>
                  <a:moveTo>
                    <a:pt x="649" y="595"/>
                  </a:moveTo>
                  <a:lnTo>
                    <a:pt x="649" y="594"/>
                  </a:lnTo>
                  <a:lnTo>
                    <a:pt x="648" y="594"/>
                  </a:lnTo>
                  <a:lnTo>
                    <a:pt x="648" y="592"/>
                  </a:lnTo>
                  <a:lnTo>
                    <a:pt x="647" y="592"/>
                  </a:lnTo>
                  <a:lnTo>
                    <a:pt x="647" y="590"/>
                  </a:lnTo>
                  <a:lnTo>
                    <a:pt x="648" y="590"/>
                  </a:lnTo>
                  <a:lnTo>
                    <a:pt x="649" y="590"/>
                  </a:lnTo>
                  <a:lnTo>
                    <a:pt x="648" y="590"/>
                  </a:lnTo>
                  <a:lnTo>
                    <a:pt x="649" y="590"/>
                  </a:lnTo>
                  <a:lnTo>
                    <a:pt x="650" y="590"/>
                  </a:lnTo>
                  <a:lnTo>
                    <a:pt x="650" y="592"/>
                  </a:lnTo>
                  <a:lnTo>
                    <a:pt x="653" y="592"/>
                  </a:lnTo>
                  <a:lnTo>
                    <a:pt x="654" y="592"/>
                  </a:lnTo>
                  <a:lnTo>
                    <a:pt x="654" y="594"/>
                  </a:lnTo>
                  <a:lnTo>
                    <a:pt x="654" y="595"/>
                  </a:lnTo>
                  <a:lnTo>
                    <a:pt x="654" y="597"/>
                  </a:lnTo>
                  <a:lnTo>
                    <a:pt x="653" y="597"/>
                  </a:lnTo>
                  <a:lnTo>
                    <a:pt x="650" y="597"/>
                  </a:lnTo>
                  <a:lnTo>
                    <a:pt x="649" y="595"/>
                  </a:lnTo>
                  <a:close/>
                  <a:moveTo>
                    <a:pt x="653" y="600"/>
                  </a:moveTo>
                  <a:lnTo>
                    <a:pt x="653" y="603"/>
                  </a:lnTo>
                  <a:lnTo>
                    <a:pt x="650" y="603"/>
                  </a:lnTo>
                  <a:lnTo>
                    <a:pt x="650" y="600"/>
                  </a:lnTo>
                  <a:lnTo>
                    <a:pt x="650" y="599"/>
                  </a:lnTo>
                  <a:lnTo>
                    <a:pt x="649" y="599"/>
                  </a:lnTo>
                  <a:lnTo>
                    <a:pt x="649" y="598"/>
                  </a:lnTo>
                  <a:lnTo>
                    <a:pt x="648" y="598"/>
                  </a:lnTo>
                  <a:lnTo>
                    <a:pt x="648" y="597"/>
                  </a:lnTo>
                  <a:lnTo>
                    <a:pt x="649" y="597"/>
                  </a:lnTo>
                  <a:lnTo>
                    <a:pt x="648" y="597"/>
                  </a:lnTo>
                  <a:lnTo>
                    <a:pt x="648" y="595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5" y="597"/>
                  </a:lnTo>
                  <a:lnTo>
                    <a:pt x="645" y="595"/>
                  </a:lnTo>
                  <a:lnTo>
                    <a:pt x="647" y="595"/>
                  </a:lnTo>
                  <a:lnTo>
                    <a:pt x="647" y="594"/>
                  </a:lnTo>
                  <a:lnTo>
                    <a:pt x="645" y="595"/>
                  </a:lnTo>
                  <a:lnTo>
                    <a:pt x="644" y="595"/>
                  </a:lnTo>
                  <a:lnTo>
                    <a:pt x="644" y="594"/>
                  </a:lnTo>
                  <a:lnTo>
                    <a:pt x="645" y="594"/>
                  </a:lnTo>
                  <a:lnTo>
                    <a:pt x="644" y="594"/>
                  </a:lnTo>
                  <a:lnTo>
                    <a:pt x="644" y="592"/>
                  </a:lnTo>
                  <a:lnTo>
                    <a:pt x="643" y="592"/>
                  </a:lnTo>
                  <a:lnTo>
                    <a:pt x="643" y="590"/>
                  </a:lnTo>
                  <a:lnTo>
                    <a:pt x="643" y="589"/>
                  </a:lnTo>
                  <a:lnTo>
                    <a:pt x="644" y="590"/>
                  </a:lnTo>
                  <a:lnTo>
                    <a:pt x="644" y="589"/>
                  </a:lnTo>
                  <a:lnTo>
                    <a:pt x="645" y="589"/>
                  </a:lnTo>
                  <a:lnTo>
                    <a:pt x="645" y="590"/>
                  </a:lnTo>
                  <a:lnTo>
                    <a:pt x="647" y="592"/>
                  </a:lnTo>
                  <a:lnTo>
                    <a:pt x="647" y="594"/>
                  </a:lnTo>
                  <a:lnTo>
                    <a:pt x="648" y="594"/>
                  </a:lnTo>
                  <a:lnTo>
                    <a:pt x="648" y="595"/>
                  </a:lnTo>
                  <a:lnTo>
                    <a:pt x="649" y="595"/>
                  </a:lnTo>
                  <a:lnTo>
                    <a:pt x="649" y="597"/>
                  </a:lnTo>
                  <a:lnTo>
                    <a:pt x="650" y="597"/>
                  </a:lnTo>
                  <a:lnTo>
                    <a:pt x="650" y="598"/>
                  </a:lnTo>
                  <a:lnTo>
                    <a:pt x="653" y="598"/>
                  </a:lnTo>
                  <a:lnTo>
                    <a:pt x="653" y="599"/>
                  </a:lnTo>
                  <a:lnTo>
                    <a:pt x="653" y="600"/>
                  </a:lnTo>
                  <a:close/>
                  <a:moveTo>
                    <a:pt x="645" y="589"/>
                  </a:moveTo>
                  <a:lnTo>
                    <a:pt x="647" y="589"/>
                  </a:lnTo>
                  <a:lnTo>
                    <a:pt x="645" y="589"/>
                  </a:lnTo>
                  <a:lnTo>
                    <a:pt x="645" y="588"/>
                  </a:lnTo>
                  <a:lnTo>
                    <a:pt x="647" y="588"/>
                  </a:lnTo>
                  <a:lnTo>
                    <a:pt x="647" y="587"/>
                  </a:lnTo>
                  <a:lnTo>
                    <a:pt x="648" y="587"/>
                  </a:lnTo>
                  <a:lnTo>
                    <a:pt x="649" y="588"/>
                  </a:lnTo>
                  <a:lnTo>
                    <a:pt x="649" y="587"/>
                  </a:lnTo>
                  <a:lnTo>
                    <a:pt x="650" y="587"/>
                  </a:lnTo>
                  <a:lnTo>
                    <a:pt x="650" y="588"/>
                  </a:lnTo>
                  <a:lnTo>
                    <a:pt x="653" y="589"/>
                  </a:lnTo>
                  <a:lnTo>
                    <a:pt x="650" y="589"/>
                  </a:lnTo>
                  <a:lnTo>
                    <a:pt x="653" y="589"/>
                  </a:lnTo>
                  <a:lnTo>
                    <a:pt x="653" y="590"/>
                  </a:lnTo>
                  <a:lnTo>
                    <a:pt x="654" y="590"/>
                  </a:lnTo>
                  <a:lnTo>
                    <a:pt x="653" y="590"/>
                  </a:lnTo>
                  <a:lnTo>
                    <a:pt x="650" y="590"/>
                  </a:lnTo>
                  <a:lnTo>
                    <a:pt x="649" y="590"/>
                  </a:lnTo>
                  <a:lnTo>
                    <a:pt x="649" y="589"/>
                  </a:lnTo>
                  <a:lnTo>
                    <a:pt x="648" y="589"/>
                  </a:lnTo>
                  <a:lnTo>
                    <a:pt x="647" y="589"/>
                  </a:lnTo>
                  <a:lnTo>
                    <a:pt x="647" y="590"/>
                  </a:lnTo>
                  <a:lnTo>
                    <a:pt x="645" y="589"/>
                  </a:lnTo>
                  <a:close/>
                  <a:moveTo>
                    <a:pt x="656" y="588"/>
                  </a:moveTo>
                  <a:lnTo>
                    <a:pt x="655" y="588"/>
                  </a:lnTo>
                  <a:lnTo>
                    <a:pt x="655" y="587"/>
                  </a:lnTo>
                  <a:lnTo>
                    <a:pt x="656" y="587"/>
                  </a:lnTo>
                  <a:lnTo>
                    <a:pt x="658" y="587"/>
                  </a:lnTo>
                  <a:lnTo>
                    <a:pt x="658" y="588"/>
                  </a:lnTo>
                  <a:lnTo>
                    <a:pt x="658" y="587"/>
                  </a:lnTo>
                  <a:lnTo>
                    <a:pt x="656" y="587"/>
                  </a:lnTo>
                  <a:lnTo>
                    <a:pt x="658" y="587"/>
                  </a:lnTo>
                  <a:lnTo>
                    <a:pt x="661" y="587"/>
                  </a:lnTo>
                  <a:lnTo>
                    <a:pt x="662" y="587"/>
                  </a:lnTo>
                  <a:lnTo>
                    <a:pt x="662" y="588"/>
                  </a:lnTo>
                  <a:lnTo>
                    <a:pt x="664" y="588"/>
                  </a:lnTo>
                  <a:lnTo>
                    <a:pt x="664" y="587"/>
                  </a:lnTo>
                  <a:lnTo>
                    <a:pt x="664" y="588"/>
                  </a:lnTo>
                  <a:lnTo>
                    <a:pt x="665" y="588"/>
                  </a:lnTo>
                  <a:lnTo>
                    <a:pt x="664" y="588"/>
                  </a:lnTo>
                  <a:lnTo>
                    <a:pt x="665" y="588"/>
                  </a:lnTo>
                  <a:lnTo>
                    <a:pt x="665" y="589"/>
                  </a:lnTo>
                  <a:lnTo>
                    <a:pt x="664" y="589"/>
                  </a:lnTo>
                  <a:lnTo>
                    <a:pt x="664" y="588"/>
                  </a:lnTo>
                  <a:lnTo>
                    <a:pt x="662" y="588"/>
                  </a:lnTo>
                  <a:lnTo>
                    <a:pt x="662" y="589"/>
                  </a:lnTo>
                  <a:lnTo>
                    <a:pt x="661" y="588"/>
                  </a:lnTo>
                  <a:lnTo>
                    <a:pt x="659" y="589"/>
                  </a:lnTo>
                  <a:lnTo>
                    <a:pt x="658" y="589"/>
                  </a:lnTo>
                  <a:lnTo>
                    <a:pt x="656" y="588"/>
                  </a:lnTo>
                  <a:close/>
                  <a:moveTo>
                    <a:pt x="645" y="587"/>
                  </a:moveTo>
                  <a:lnTo>
                    <a:pt x="644" y="587"/>
                  </a:lnTo>
                  <a:lnTo>
                    <a:pt x="644" y="586"/>
                  </a:lnTo>
                  <a:lnTo>
                    <a:pt x="643" y="586"/>
                  </a:lnTo>
                  <a:lnTo>
                    <a:pt x="643" y="584"/>
                  </a:lnTo>
                  <a:lnTo>
                    <a:pt x="644" y="586"/>
                  </a:lnTo>
                  <a:lnTo>
                    <a:pt x="645" y="586"/>
                  </a:lnTo>
                  <a:lnTo>
                    <a:pt x="645" y="584"/>
                  </a:lnTo>
                  <a:lnTo>
                    <a:pt x="647" y="586"/>
                  </a:lnTo>
                  <a:lnTo>
                    <a:pt x="645" y="586"/>
                  </a:lnTo>
                  <a:lnTo>
                    <a:pt x="647" y="586"/>
                  </a:lnTo>
                  <a:lnTo>
                    <a:pt x="647" y="587"/>
                  </a:lnTo>
                  <a:lnTo>
                    <a:pt x="645" y="587"/>
                  </a:lnTo>
                  <a:close/>
                  <a:moveTo>
                    <a:pt x="648" y="586"/>
                  </a:moveTo>
                  <a:lnTo>
                    <a:pt x="649" y="586"/>
                  </a:lnTo>
                  <a:lnTo>
                    <a:pt x="648" y="586"/>
                  </a:lnTo>
                  <a:lnTo>
                    <a:pt x="647" y="586"/>
                  </a:lnTo>
                  <a:lnTo>
                    <a:pt x="647" y="584"/>
                  </a:lnTo>
                  <a:lnTo>
                    <a:pt x="645" y="584"/>
                  </a:lnTo>
                  <a:lnTo>
                    <a:pt x="647" y="584"/>
                  </a:lnTo>
                  <a:lnTo>
                    <a:pt x="648" y="584"/>
                  </a:lnTo>
                  <a:lnTo>
                    <a:pt x="648" y="586"/>
                  </a:lnTo>
                  <a:close/>
                  <a:moveTo>
                    <a:pt x="649" y="574"/>
                  </a:moveTo>
                  <a:lnTo>
                    <a:pt x="649" y="572"/>
                  </a:lnTo>
                  <a:lnTo>
                    <a:pt x="650" y="572"/>
                  </a:lnTo>
                  <a:lnTo>
                    <a:pt x="650" y="574"/>
                  </a:lnTo>
                  <a:lnTo>
                    <a:pt x="649" y="576"/>
                  </a:lnTo>
                  <a:lnTo>
                    <a:pt x="649" y="574"/>
                  </a:lnTo>
                  <a:close/>
                  <a:moveTo>
                    <a:pt x="654" y="572"/>
                  </a:moveTo>
                  <a:lnTo>
                    <a:pt x="655" y="572"/>
                  </a:lnTo>
                  <a:lnTo>
                    <a:pt x="655" y="574"/>
                  </a:lnTo>
                  <a:lnTo>
                    <a:pt x="655" y="576"/>
                  </a:lnTo>
                  <a:lnTo>
                    <a:pt x="654" y="576"/>
                  </a:lnTo>
                  <a:lnTo>
                    <a:pt x="654" y="574"/>
                  </a:lnTo>
                  <a:lnTo>
                    <a:pt x="653" y="574"/>
                  </a:lnTo>
                  <a:lnTo>
                    <a:pt x="653" y="572"/>
                  </a:lnTo>
                  <a:lnTo>
                    <a:pt x="654" y="572"/>
                  </a:lnTo>
                  <a:lnTo>
                    <a:pt x="654" y="574"/>
                  </a:lnTo>
                  <a:lnTo>
                    <a:pt x="654" y="572"/>
                  </a:lnTo>
                  <a:close/>
                  <a:moveTo>
                    <a:pt x="650" y="555"/>
                  </a:moveTo>
                  <a:lnTo>
                    <a:pt x="653" y="555"/>
                  </a:lnTo>
                  <a:lnTo>
                    <a:pt x="653" y="558"/>
                  </a:lnTo>
                  <a:lnTo>
                    <a:pt x="653" y="559"/>
                  </a:lnTo>
                  <a:lnTo>
                    <a:pt x="650" y="559"/>
                  </a:lnTo>
                  <a:lnTo>
                    <a:pt x="650" y="558"/>
                  </a:lnTo>
                  <a:lnTo>
                    <a:pt x="649" y="558"/>
                  </a:lnTo>
                  <a:lnTo>
                    <a:pt x="649" y="555"/>
                  </a:lnTo>
                  <a:lnTo>
                    <a:pt x="648" y="555"/>
                  </a:lnTo>
                  <a:lnTo>
                    <a:pt x="649" y="555"/>
                  </a:lnTo>
                  <a:lnTo>
                    <a:pt x="650" y="555"/>
                  </a:lnTo>
                  <a:close/>
                  <a:moveTo>
                    <a:pt x="650" y="554"/>
                  </a:moveTo>
                  <a:lnTo>
                    <a:pt x="653" y="555"/>
                  </a:lnTo>
                  <a:lnTo>
                    <a:pt x="650" y="555"/>
                  </a:lnTo>
                  <a:lnTo>
                    <a:pt x="649" y="554"/>
                  </a:lnTo>
                  <a:lnTo>
                    <a:pt x="649" y="553"/>
                  </a:lnTo>
                  <a:lnTo>
                    <a:pt x="650" y="553"/>
                  </a:lnTo>
                  <a:lnTo>
                    <a:pt x="650" y="554"/>
                  </a:lnTo>
                  <a:lnTo>
                    <a:pt x="650" y="553"/>
                  </a:lnTo>
                  <a:lnTo>
                    <a:pt x="650" y="554"/>
                  </a:lnTo>
                  <a:close/>
                  <a:moveTo>
                    <a:pt x="636" y="552"/>
                  </a:moveTo>
                  <a:lnTo>
                    <a:pt x="637" y="552"/>
                  </a:lnTo>
                  <a:lnTo>
                    <a:pt x="637" y="553"/>
                  </a:lnTo>
                  <a:lnTo>
                    <a:pt x="637" y="554"/>
                  </a:lnTo>
                  <a:lnTo>
                    <a:pt x="637" y="555"/>
                  </a:lnTo>
                  <a:lnTo>
                    <a:pt x="636" y="555"/>
                  </a:lnTo>
                  <a:lnTo>
                    <a:pt x="636" y="558"/>
                  </a:lnTo>
                  <a:lnTo>
                    <a:pt x="634" y="558"/>
                  </a:lnTo>
                  <a:lnTo>
                    <a:pt x="634" y="555"/>
                  </a:lnTo>
                  <a:lnTo>
                    <a:pt x="632" y="555"/>
                  </a:lnTo>
                  <a:lnTo>
                    <a:pt x="634" y="555"/>
                  </a:lnTo>
                  <a:lnTo>
                    <a:pt x="636" y="555"/>
                  </a:lnTo>
                  <a:lnTo>
                    <a:pt x="636" y="554"/>
                  </a:lnTo>
                  <a:lnTo>
                    <a:pt x="636" y="555"/>
                  </a:lnTo>
                  <a:lnTo>
                    <a:pt x="634" y="554"/>
                  </a:lnTo>
                  <a:lnTo>
                    <a:pt x="632" y="554"/>
                  </a:lnTo>
                  <a:lnTo>
                    <a:pt x="632" y="553"/>
                  </a:lnTo>
                  <a:lnTo>
                    <a:pt x="631" y="553"/>
                  </a:lnTo>
                  <a:lnTo>
                    <a:pt x="632" y="553"/>
                  </a:lnTo>
                  <a:lnTo>
                    <a:pt x="634" y="553"/>
                  </a:lnTo>
                  <a:lnTo>
                    <a:pt x="636" y="554"/>
                  </a:lnTo>
                  <a:lnTo>
                    <a:pt x="636" y="553"/>
                  </a:lnTo>
                  <a:lnTo>
                    <a:pt x="634" y="553"/>
                  </a:lnTo>
                  <a:lnTo>
                    <a:pt x="632" y="553"/>
                  </a:lnTo>
                  <a:lnTo>
                    <a:pt x="634" y="553"/>
                  </a:lnTo>
                  <a:lnTo>
                    <a:pt x="636" y="553"/>
                  </a:lnTo>
                  <a:lnTo>
                    <a:pt x="636" y="552"/>
                  </a:lnTo>
                  <a:close/>
                  <a:moveTo>
                    <a:pt x="649" y="552"/>
                  </a:moveTo>
                  <a:lnTo>
                    <a:pt x="650" y="553"/>
                  </a:lnTo>
                  <a:lnTo>
                    <a:pt x="649" y="553"/>
                  </a:lnTo>
                  <a:lnTo>
                    <a:pt x="649" y="554"/>
                  </a:lnTo>
                  <a:lnTo>
                    <a:pt x="648" y="554"/>
                  </a:lnTo>
                  <a:lnTo>
                    <a:pt x="648" y="553"/>
                  </a:lnTo>
                  <a:lnTo>
                    <a:pt x="649" y="552"/>
                  </a:lnTo>
                  <a:close/>
                  <a:moveTo>
                    <a:pt x="647" y="550"/>
                  </a:moveTo>
                  <a:lnTo>
                    <a:pt x="647" y="552"/>
                  </a:lnTo>
                  <a:lnTo>
                    <a:pt x="647" y="553"/>
                  </a:lnTo>
                  <a:lnTo>
                    <a:pt x="645" y="553"/>
                  </a:lnTo>
                  <a:lnTo>
                    <a:pt x="645" y="552"/>
                  </a:lnTo>
                  <a:lnTo>
                    <a:pt x="644" y="552"/>
                  </a:lnTo>
                  <a:lnTo>
                    <a:pt x="645" y="552"/>
                  </a:lnTo>
                  <a:lnTo>
                    <a:pt x="645" y="550"/>
                  </a:lnTo>
                  <a:lnTo>
                    <a:pt x="647" y="550"/>
                  </a:lnTo>
                  <a:close/>
                  <a:moveTo>
                    <a:pt x="634" y="549"/>
                  </a:moveTo>
                  <a:lnTo>
                    <a:pt x="636" y="550"/>
                  </a:lnTo>
                  <a:lnTo>
                    <a:pt x="634" y="550"/>
                  </a:lnTo>
                  <a:lnTo>
                    <a:pt x="634" y="549"/>
                  </a:lnTo>
                  <a:lnTo>
                    <a:pt x="632" y="549"/>
                  </a:lnTo>
                  <a:lnTo>
                    <a:pt x="634" y="549"/>
                  </a:lnTo>
                  <a:close/>
                  <a:moveTo>
                    <a:pt x="637" y="547"/>
                  </a:moveTo>
                  <a:lnTo>
                    <a:pt x="637" y="549"/>
                  </a:lnTo>
                  <a:lnTo>
                    <a:pt x="638" y="550"/>
                  </a:lnTo>
                  <a:lnTo>
                    <a:pt x="637" y="550"/>
                  </a:lnTo>
                  <a:lnTo>
                    <a:pt x="636" y="550"/>
                  </a:lnTo>
                  <a:lnTo>
                    <a:pt x="636" y="549"/>
                  </a:lnTo>
                  <a:lnTo>
                    <a:pt x="636" y="547"/>
                  </a:lnTo>
                  <a:lnTo>
                    <a:pt x="637" y="547"/>
                  </a:lnTo>
                  <a:close/>
                  <a:moveTo>
                    <a:pt x="644" y="550"/>
                  </a:moveTo>
                  <a:lnTo>
                    <a:pt x="644" y="549"/>
                  </a:lnTo>
                  <a:lnTo>
                    <a:pt x="643" y="549"/>
                  </a:lnTo>
                  <a:lnTo>
                    <a:pt x="643" y="547"/>
                  </a:lnTo>
                  <a:lnTo>
                    <a:pt x="644" y="547"/>
                  </a:lnTo>
                  <a:lnTo>
                    <a:pt x="645" y="547"/>
                  </a:lnTo>
                  <a:lnTo>
                    <a:pt x="647" y="549"/>
                  </a:lnTo>
                  <a:lnTo>
                    <a:pt x="647" y="550"/>
                  </a:lnTo>
                  <a:lnTo>
                    <a:pt x="645" y="550"/>
                  </a:lnTo>
                  <a:lnTo>
                    <a:pt x="644" y="550"/>
                  </a:lnTo>
                  <a:close/>
                  <a:moveTo>
                    <a:pt x="638" y="550"/>
                  </a:moveTo>
                  <a:lnTo>
                    <a:pt x="638" y="549"/>
                  </a:lnTo>
                  <a:lnTo>
                    <a:pt x="638" y="547"/>
                  </a:lnTo>
                  <a:lnTo>
                    <a:pt x="638" y="546"/>
                  </a:lnTo>
                  <a:lnTo>
                    <a:pt x="639" y="546"/>
                  </a:lnTo>
                  <a:lnTo>
                    <a:pt x="641" y="546"/>
                  </a:lnTo>
                  <a:lnTo>
                    <a:pt x="641" y="547"/>
                  </a:lnTo>
                  <a:lnTo>
                    <a:pt x="641" y="549"/>
                  </a:lnTo>
                  <a:lnTo>
                    <a:pt x="643" y="549"/>
                  </a:lnTo>
                  <a:lnTo>
                    <a:pt x="641" y="549"/>
                  </a:lnTo>
                  <a:lnTo>
                    <a:pt x="641" y="550"/>
                  </a:lnTo>
                  <a:lnTo>
                    <a:pt x="639" y="550"/>
                  </a:lnTo>
                  <a:lnTo>
                    <a:pt x="641" y="550"/>
                  </a:lnTo>
                  <a:lnTo>
                    <a:pt x="639" y="552"/>
                  </a:lnTo>
                  <a:lnTo>
                    <a:pt x="638" y="550"/>
                  </a:lnTo>
                  <a:close/>
                  <a:moveTo>
                    <a:pt x="648" y="544"/>
                  </a:moveTo>
                  <a:lnTo>
                    <a:pt x="648" y="546"/>
                  </a:lnTo>
                  <a:lnTo>
                    <a:pt x="649" y="546"/>
                  </a:lnTo>
                  <a:lnTo>
                    <a:pt x="649" y="547"/>
                  </a:lnTo>
                  <a:lnTo>
                    <a:pt x="649" y="549"/>
                  </a:lnTo>
                  <a:lnTo>
                    <a:pt x="650" y="549"/>
                  </a:lnTo>
                  <a:lnTo>
                    <a:pt x="650" y="550"/>
                  </a:lnTo>
                  <a:lnTo>
                    <a:pt x="649" y="550"/>
                  </a:lnTo>
                  <a:lnTo>
                    <a:pt x="648" y="549"/>
                  </a:lnTo>
                  <a:lnTo>
                    <a:pt x="647" y="549"/>
                  </a:lnTo>
                  <a:lnTo>
                    <a:pt x="648" y="549"/>
                  </a:lnTo>
                  <a:lnTo>
                    <a:pt x="647" y="547"/>
                  </a:lnTo>
                  <a:lnTo>
                    <a:pt x="647" y="546"/>
                  </a:lnTo>
                  <a:lnTo>
                    <a:pt x="648" y="544"/>
                  </a:lnTo>
                  <a:close/>
                  <a:moveTo>
                    <a:pt x="645" y="546"/>
                  </a:moveTo>
                  <a:lnTo>
                    <a:pt x="647" y="546"/>
                  </a:lnTo>
                  <a:lnTo>
                    <a:pt x="645" y="547"/>
                  </a:lnTo>
                  <a:lnTo>
                    <a:pt x="644" y="547"/>
                  </a:lnTo>
                  <a:lnTo>
                    <a:pt x="644" y="546"/>
                  </a:lnTo>
                  <a:lnTo>
                    <a:pt x="643" y="546"/>
                  </a:lnTo>
                  <a:lnTo>
                    <a:pt x="643" y="547"/>
                  </a:lnTo>
                  <a:lnTo>
                    <a:pt x="643" y="546"/>
                  </a:lnTo>
                  <a:lnTo>
                    <a:pt x="643" y="544"/>
                  </a:lnTo>
                  <a:lnTo>
                    <a:pt x="644" y="544"/>
                  </a:lnTo>
                  <a:lnTo>
                    <a:pt x="644" y="546"/>
                  </a:lnTo>
                  <a:lnTo>
                    <a:pt x="645" y="546"/>
                  </a:lnTo>
                  <a:close/>
                  <a:moveTo>
                    <a:pt x="637" y="547"/>
                  </a:moveTo>
                  <a:lnTo>
                    <a:pt x="637" y="546"/>
                  </a:lnTo>
                  <a:lnTo>
                    <a:pt x="637" y="544"/>
                  </a:lnTo>
                  <a:lnTo>
                    <a:pt x="637" y="546"/>
                  </a:lnTo>
                  <a:lnTo>
                    <a:pt x="637" y="547"/>
                  </a:lnTo>
                  <a:lnTo>
                    <a:pt x="638" y="547"/>
                  </a:lnTo>
                  <a:lnTo>
                    <a:pt x="637" y="547"/>
                  </a:lnTo>
                  <a:close/>
                  <a:moveTo>
                    <a:pt x="645" y="544"/>
                  </a:moveTo>
                  <a:lnTo>
                    <a:pt x="644" y="544"/>
                  </a:lnTo>
                  <a:lnTo>
                    <a:pt x="643" y="544"/>
                  </a:lnTo>
                  <a:lnTo>
                    <a:pt x="644" y="544"/>
                  </a:lnTo>
                  <a:lnTo>
                    <a:pt x="645" y="544"/>
                  </a:lnTo>
                  <a:close/>
                  <a:moveTo>
                    <a:pt x="638" y="543"/>
                  </a:moveTo>
                  <a:lnTo>
                    <a:pt x="638" y="544"/>
                  </a:lnTo>
                  <a:lnTo>
                    <a:pt x="636" y="543"/>
                  </a:lnTo>
                  <a:lnTo>
                    <a:pt x="637" y="542"/>
                  </a:lnTo>
                  <a:lnTo>
                    <a:pt x="637" y="543"/>
                  </a:lnTo>
                  <a:lnTo>
                    <a:pt x="638" y="543"/>
                  </a:lnTo>
                  <a:close/>
                  <a:moveTo>
                    <a:pt x="644" y="542"/>
                  </a:moveTo>
                  <a:lnTo>
                    <a:pt x="645" y="542"/>
                  </a:lnTo>
                  <a:lnTo>
                    <a:pt x="645" y="543"/>
                  </a:lnTo>
                  <a:lnTo>
                    <a:pt x="643" y="543"/>
                  </a:lnTo>
                  <a:lnTo>
                    <a:pt x="641" y="543"/>
                  </a:lnTo>
                  <a:lnTo>
                    <a:pt x="639" y="543"/>
                  </a:lnTo>
                  <a:lnTo>
                    <a:pt x="639" y="542"/>
                  </a:lnTo>
                  <a:lnTo>
                    <a:pt x="641" y="542"/>
                  </a:lnTo>
                  <a:lnTo>
                    <a:pt x="643" y="542"/>
                  </a:lnTo>
                  <a:lnTo>
                    <a:pt x="644" y="542"/>
                  </a:lnTo>
                  <a:close/>
                  <a:moveTo>
                    <a:pt x="638" y="542"/>
                  </a:moveTo>
                  <a:lnTo>
                    <a:pt x="638" y="543"/>
                  </a:lnTo>
                  <a:lnTo>
                    <a:pt x="637" y="542"/>
                  </a:lnTo>
                  <a:lnTo>
                    <a:pt x="636" y="542"/>
                  </a:lnTo>
                  <a:lnTo>
                    <a:pt x="636" y="541"/>
                  </a:lnTo>
                  <a:lnTo>
                    <a:pt x="637" y="541"/>
                  </a:lnTo>
                  <a:lnTo>
                    <a:pt x="638" y="542"/>
                  </a:lnTo>
                  <a:close/>
                  <a:moveTo>
                    <a:pt x="645" y="542"/>
                  </a:moveTo>
                  <a:lnTo>
                    <a:pt x="645" y="543"/>
                  </a:lnTo>
                  <a:lnTo>
                    <a:pt x="645" y="542"/>
                  </a:lnTo>
                  <a:lnTo>
                    <a:pt x="644" y="542"/>
                  </a:lnTo>
                  <a:lnTo>
                    <a:pt x="643" y="542"/>
                  </a:lnTo>
                  <a:lnTo>
                    <a:pt x="641" y="542"/>
                  </a:lnTo>
                  <a:lnTo>
                    <a:pt x="641" y="541"/>
                  </a:lnTo>
                  <a:lnTo>
                    <a:pt x="639" y="541"/>
                  </a:lnTo>
                  <a:lnTo>
                    <a:pt x="638" y="541"/>
                  </a:lnTo>
                  <a:lnTo>
                    <a:pt x="637" y="538"/>
                  </a:lnTo>
                  <a:lnTo>
                    <a:pt x="638" y="537"/>
                  </a:lnTo>
                  <a:lnTo>
                    <a:pt x="639" y="537"/>
                  </a:lnTo>
                  <a:lnTo>
                    <a:pt x="641" y="537"/>
                  </a:lnTo>
                  <a:lnTo>
                    <a:pt x="643" y="537"/>
                  </a:lnTo>
                  <a:lnTo>
                    <a:pt x="644" y="537"/>
                  </a:lnTo>
                  <a:lnTo>
                    <a:pt x="644" y="538"/>
                  </a:lnTo>
                  <a:lnTo>
                    <a:pt x="645" y="538"/>
                  </a:lnTo>
                  <a:lnTo>
                    <a:pt x="645" y="541"/>
                  </a:lnTo>
                  <a:lnTo>
                    <a:pt x="645" y="542"/>
                  </a:lnTo>
                  <a:close/>
                  <a:moveTo>
                    <a:pt x="636" y="536"/>
                  </a:moveTo>
                  <a:lnTo>
                    <a:pt x="637" y="536"/>
                  </a:lnTo>
                  <a:lnTo>
                    <a:pt x="637" y="535"/>
                  </a:lnTo>
                  <a:lnTo>
                    <a:pt x="638" y="536"/>
                  </a:lnTo>
                  <a:lnTo>
                    <a:pt x="639" y="536"/>
                  </a:lnTo>
                  <a:lnTo>
                    <a:pt x="641" y="536"/>
                  </a:lnTo>
                  <a:lnTo>
                    <a:pt x="641" y="537"/>
                  </a:lnTo>
                  <a:lnTo>
                    <a:pt x="639" y="537"/>
                  </a:lnTo>
                  <a:lnTo>
                    <a:pt x="637" y="537"/>
                  </a:lnTo>
                  <a:lnTo>
                    <a:pt x="636" y="537"/>
                  </a:lnTo>
                  <a:lnTo>
                    <a:pt x="636" y="536"/>
                  </a:lnTo>
                  <a:close/>
                  <a:moveTo>
                    <a:pt x="639" y="535"/>
                  </a:moveTo>
                  <a:lnTo>
                    <a:pt x="638" y="535"/>
                  </a:lnTo>
                  <a:lnTo>
                    <a:pt x="637" y="535"/>
                  </a:lnTo>
                  <a:lnTo>
                    <a:pt x="637" y="533"/>
                  </a:lnTo>
                  <a:lnTo>
                    <a:pt x="638" y="533"/>
                  </a:lnTo>
                  <a:lnTo>
                    <a:pt x="639" y="533"/>
                  </a:lnTo>
                  <a:lnTo>
                    <a:pt x="639" y="535"/>
                  </a:lnTo>
                  <a:close/>
                  <a:moveTo>
                    <a:pt x="639" y="533"/>
                  </a:moveTo>
                  <a:lnTo>
                    <a:pt x="641" y="533"/>
                  </a:lnTo>
                  <a:lnTo>
                    <a:pt x="641" y="535"/>
                  </a:lnTo>
                  <a:lnTo>
                    <a:pt x="643" y="536"/>
                  </a:lnTo>
                  <a:lnTo>
                    <a:pt x="641" y="536"/>
                  </a:lnTo>
                  <a:lnTo>
                    <a:pt x="639" y="535"/>
                  </a:lnTo>
                  <a:lnTo>
                    <a:pt x="641" y="535"/>
                  </a:lnTo>
                  <a:lnTo>
                    <a:pt x="641" y="536"/>
                  </a:lnTo>
                  <a:lnTo>
                    <a:pt x="641" y="535"/>
                  </a:lnTo>
                  <a:lnTo>
                    <a:pt x="639" y="535"/>
                  </a:lnTo>
                  <a:lnTo>
                    <a:pt x="639" y="533"/>
                  </a:lnTo>
                  <a:close/>
                  <a:moveTo>
                    <a:pt x="624" y="533"/>
                  </a:moveTo>
                  <a:lnTo>
                    <a:pt x="624" y="535"/>
                  </a:lnTo>
                  <a:lnTo>
                    <a:pt x="626" y="535"/>
                  </a:lnTo>
                  <a:lnTo>
                    <a:pt x="626" y="536"/>
                  </a:lnTo>
                  <a:lnTo>
                    <a:pt x="624" y="536"/>
                  </a:lnTo>
                  <a:lnTo>
                    <a:pt x="624" y="535"/>
                  </a:lnTo>
                  <a:lnTo>
                    <a:pt x="622" y="535"/>
                  </a:lnTo>
                  <a:lnTo>
                    <a:pt x="622" y="533"/>
                  </a:lnTo>
                  <a:lnTo>
                    <a:pt x="624" y="533"/>
                  </a:lnTo>
                  <a:close/>
                  <a:moveTo>
                    <a:pt x="644" y="533"/>
                  </a:moveTo>
                  <a:lnTo>
                    <a:pt x="644" y="535"/>
                  </a:lnTo>
                  <a:lnTo>
                    <a:pt x="643" y="535"/>
                  </a:lnTo>
                  <a:lnTo>
                    <a:pt x="643" y="533"/>
                  </a:lnTo>
                  <a:lnTo>
                    <a:pt x="644" y="533"/>
                  </a:lnTo>
                  <a:close/>
                  <a:moveTo>
                    <a:pt x="634" y="535"/>
                  </a:moveTo>
                  <a:lnTo>
                    <a:pt x="632" y="535"/>
                  </a:lnTo>
                  <a:lnTo>
                    <a:pt x="632" y="533"/>
                  </a:lnTo>
                  <a:lnTo>
                    <a:pt x="631" y="533"/>
                  </a:lnTo>
                  <a:lnTo>
                    <a:pt x="631" y="532"/>
                  </a:lnTo>
                  <a:lnTo>
                    <a:pt x="632" y="532"/>
                  </a:lnTo>
                  <a:lnTo>
                    <a:pt x="632" y="533"/>
                  </a:lnTo>
                  <a:lnTo>
                    <a:pt x="634" y="533"/>
                  </a:lnTo>
                  <a:lnTo>
                    <a:pt x="634" y="535"/>
                  </a:lnTo>
                  <a:close/>
                  <a:moveTo>
                    <a:pt x="631" y="531"/>
                  </a:moveTo>
                  <a:lnTo>
                    <a:pt x="631" y="532"/>
                  </a:lnTo>
                  <a:lnTo>
                    <a:pt x="630" y="532"/>
                  </a:lnTo>
                  <a:lnTo>
                    <a:pt x="628" y="532"/>
                  </a:lnTo>
                  <a:lnTo>
                    <a:pt x="628" y="531"/>
                  </a:lnTo>
                  <a:lnTo>
                    <a:pt x="630" y="531"/>
                  </a:lnTo>
                  <a:lnTo>
                    <a:pt x="631" y="531"/>
                  </a:lnTo>
                  <a:close/>
                  <a:moveTo>
                    <a:pt x="638" y="531"/>
                  </a:moveTo>
                  <a:lnTo>
                    <a:pt x="639" y="532"/>
                  </a:lnTo>
                  <a:lnTo>
                    <a:pt x="638" y="532"/>
                  </a:lnTo>
                  <a:lnTo>
                    <a:pt x="637" y="533"/>
                  </a:lnTo>
                  <a:lnTo>
                    <a:pt x="636" y="533"/>
                  </a:lnTo>
                  <a:lnTo>
                    <a:pt x="636" y="535"/>
                  </a:lnTo>
                  <a:lnTo>
                    <a:pt x="636" y="533"/>
                  </a:lnTo>
                  <a:lnTo>
                    <a:pt x="634" y="533"/>
                  </a:lnTo>
                  <a:lnTo>
                    <a:pt x="632" y="533"/>
                  </a:lnTo>
                  <a:lnTo>
                    <a:pt x="632" y="532"/>
                  </a:lnTo>
                  <a:lnTo>
                    <a:pt x="634" y="532"/>
                  </a:lnTo>
                  <a:lnTo>
                    <a:pt x="632" y="532"/>
                  </a:lnTo>
                  <a:lnTo>
                    <a:pt x="632" y="531"/>
                  </a:lnTo>
                  <a:lnTo>
                    <a:pt x="634" y="531"/>
                  </a:lnTo>
                  <a:lnTo>
                    <a:pt x="632" y="531"/>
                  </a:lnTo>
                  <a:lnTo>
                    <a:pt x="634" y="531"/>
                  </a:lnTo>
                  <a:lnTo>
                    <a:pt x="637" y="531"/>
                  </a:lnTo>
                  <a:lnTo>
                    <a:pt x="638" y="531"/>
                  </a:lnTo>
                  <a:close/>
                  <a:moveTo>
                    <a:pt x="627" y="531"/>
                  </a:moveTo>
                  <a:lnTo>
                    <a:pt x="627" y="532"/>
                  </a:lnTo>
                  <a:lnTo>
                    <a:pt x="626" y="531"/>
                  </a:lnTo>
                  <a:lnTo>
                    <a:pt x="626" y="529"/>
                  </a:lnTo>
                  <a:lnTo>
                    <a:pt x="627" y="531"/>
                  </a:lnTo>
                  <a:close/>
                  <a:moveTo>
                    <a:pt x="643" y="532"/>
                  </a:moveTo>
                  <a:lnTo>
                    <a:pt x="644" y="532"/>
                  </a:lnTo>
                  <a:lnTo>
                    <a:pt x="643" y="532"/>
                  </a:lnTo>
                  <a:lnTo>
                    <a:pt x="643" y="533"/>
                  </a:lnTo>
                  <a:lnTo>
                    <a:pt x="641" y="533"/>
                  </a:lnTo>
                  <a:lnTo>
                    <a:pt x="641" y="532"/>
                  </a:lnTo>
                  <a:lnTo>
                    <a:pt x="639" y="532"/>
                  </a:lnTo>
                  <a:lnTo>
                    <a:pt x="639" y="531"/>
                  </a:lnTo>
                  <a:lnTo>
                    <a:pt x="639" y="532"/>
                  </a:lnTo>
                  <a:lnTo>
                    <a:pt x="639" y="531"/>
                  </a:lnTo>
                  <a:lnTo>
                    <a:pt x="639" y="529"/>
                  </a:lnTo>
                  <a:lnTo>
                    <a:pt x="641" y="529"/>
                  </a:lnTo>
                  <a:lnTo>
                    <a:pt x="643" y="531"/>
                  </a:lnTo>
                  <a:lnTo>
                    <a:pt x="641" y="531"/>
                  </a:lnTo>
                  <a:lnTo>
                    <a:pt x="643" y="531"/>
                  </a:lnTo>
                  <a:lnTo>
                    <a:pt x="643" y="532"/>
                  </a:lnTo>
                  <a:close/>
                  <a:moveTo>
                    <a:pt x="634" y="529"/>
                  </a:moveTo>
                  <a:lnTo>
                    <a:pt x="636" y="529"/>
                  </a:lnTo>
                  <a:lnTo>
                    <a:pt x="634" y="531"/>
                  </a:lnTo>
                  <a:lnTo>
                    <a:pt x="632" y="531"/>
                  </a:lnTo>
                  <a:lnTo>
                    <a:pt x="632" y="529"/>
                  </a:lnTo>
                  <a:lnTo>
                    <a:pt x="631" y="529"/>
                  </a:lnTo>
                  <a:lnTo>
                    <a:pt x="632" y="529"/>
                  </a:lnTo>
                  <a:lnTo>
                    <a:pt x="634" y="529"/>
                  </a:lnTo>
                  <a:close/>
                  <a:moveTo>
                    <a:pt x="636" y="529"/>
                  </a:moveTo>
                  <a:lnTo>
                    <a:pt x="636" y="527"/>
                  </a:lnTo>
                  <a:lnTo>
                    <a:pt x="634" y="527"/>
                  </a:lnTo>
                  <a:lnTo>
                    <a:pt x="636" y="527"/>
                  </a:lnTo>
                  <a:lnTo>
                    <a:pt x="637" y="527"/>
                  </a:lnTo>
                  <a:lnTo>
                    <a:pt x="637" y="529"/>
                  </a:lnTo>
                  <a:lnTo>
                    <a:pt x="638" y="529"/>
                  </a:lnTo>
                  <a:lnTo>
                    <a:pt x="637" y="529"/>
                  </a:lnTo>
                  <a:lnTo>
                    <a:pt x="636" y="529"/>
                  </a:lnTo>
                  <a:close/>
                  <a:moveTo>
                    <a:pt x="631" y="529"/>
                  </a:moveTo>
                  <a:lnTo>
                    <a:pt x="630" y="529"/>
                  </a:lnTo>
                  <a:lnTo>
                    <a:pt x="628" y="527"/>
                  </a:lnTo>
                  <a:lnTo>
                    <a:pt x="630" y="527"/>
                  </a:lnTo>
                  <a:lnTo>
                    <a:pt x="631" y="527"/>
                  </a:lnTo>
                  <a:lnTo>
                    <a:pt x="631" y="526"/>
                  </a:lnTo>
                  <a:lnTo>
                    <a:pt x="632" y="526"/>
                  </a:lnTo>
                  <a:lnTo>
                    <a:pt x="632" y="527"/>
                  </a:lnTo>
                  <a:lnTo>
                    <a:pt x="631" y="529"/>
                  </a:lnTo>
                  <a:close/>
                  <a:moveTo>
                    <a:pt x="638" y="527"/>
                  </a:moveTo>
                  <a:lnTo>
                    <a:pt x="639" y="527"/>
                  </a:lnTo>
                  <a:lnTo>
                    <a:pt x="638" y="527"/>
                  </a:lnTo>
                  <a:lnTo>
                    <a:pt x="637" y="527"/>
                  </a:lnTo>
                  <a:lnTo>
                    <a:pt x="637" y="526"/>
                  </a:lnTo>
                  <a:lnTo>
                    <a:pt x="638" y="526"/>
                  </a:lnTo>
                  <a:lnTo>
                    <a:pt x="638" y="527"/>
                  </a:lnTo>
                  <a:close/>
                  <a:moveTo>
                    <a:pt x="645" y="531"/>
                  </a:moveTo>
                  <a:lnTo>
                    <a:pt x="647" y="531"/>
                  </a:lnTo>
                  <a:lnTo>
                    <a:pt x="648" y="531"/>
                  </a:lnTo>
                  <a:lnTo>
                    <a:pt x="647" y="531"/>
                  </a:lnTo>
                  <a:lnTo>
                    <a:pt x="647" y="529"/>
                  </a:lnTo>
                  <a:lnTo>
                    <a:pt x="648" y="531"/>
                  </a:lnTo>
                  <a:lnTo>
                    <a:pt x="648" y="529"/>
                  </a:lnTo>
                  <a:lnTo>
                    <a:pt x="647" y="529"/>
                  </a:lnTo>
                  <a:lnTo>
                    <a:pt x="647" y="527"/>
                  </a:lnTo>
                  <a:lnTo>
                    <a:pt x="648" y="527"/>
                  </a:lnTo>
                  <a:lnTo>
                    <a:pt x="649" y="527"/>
                  </a:lnTo>
                  <a:lnTo>
                    <a:pt x="648" y="527"/>
                  </a:lnTo>
                  <a:lnTo>
                    <a:pt x="648" y="526"/>
                  </a:lnTo>
                  <a:lnTo>
                    <a:pt x="649" y="526"/>
                  </a:lnTo>
                  <a:lnTo>
                    <a:pt x="650" y="527"/>
                  </a:lnTo>
                  <a:lnTo>
                    <a:pt x="650" y="529"/>
                  </a:lnTo>
                  <a:lnTo>
                    <a:pt x="650" y="527"/>
                  </a:lnTo>
                  <a:lnTo>
                    <a:pt x="653" y="527"/>
                  </a:lnTo>
                  <a:lnTo>
                    <a:pt x="654" y="527"/>
                  </a:lnTo>
                  <a:lnTo>
                    <a:pt x="654" y="529"/>
                  </a:lnTo>
                  <a:lnTo>
                    <a:pt x="654" y="531"/>
                  </a:lnTo>
                  <a:lnTo>
                    <a:pt x="653" y="531"/>
                  </a:lnTo>
                  <a:lnTo>
                    <a:pt x="650" y="531"/>
                  </a:lnTo>
                  <a:lnTo>
                    <a:pt x="653" y="531"/>
                  </a:lnTo>
                  <a:lnTo>
                    <a:pt x="653" y="532"/>
                  </a:lnTo>
                  <a:lnTo>
                    <a:pt x="654" y="532"/>
                  </a:lnTo>
                  <a:lnTo>
                    <a:pt x="654" y="533"/>
                  </a:lnTo>
                  <a:lnTo>
                    <a:pt x="653" y="533"/>
                  </a:lnTo>
                  <a:lnTo>
                    <a:pt x="653" y="535"/>
                  </a:lnTo>
                  <a:lnTo>
                    <a:pt x="650" y="536"/>
                  </a:lnTo>
                  <a:lnTo>
                    <a:pt x="649" y="536"/>
                  </a:lnTo>
                  <a:lnTo>
                    <a:pt x="648" y="535"/>
                  </a:lnTo>
                  <a:lnTo>
                    <a:pt x="647" y="535"/>
                  </a:lnTo>
                  <a:lnTo>
                    <a:pt x="648" y="535"/>
                  </a:lnTo>
                  <a:lnTo>
                    <a:pt x="648" y="533"/>
                  </a:lnTo>
                  <a:lnTo>
                    <a:pt x="649" y="535"/>
                  </a:lnTo>
                  <a:lnTo>
                    <a:pt x="649" y="533"/>
                  </a:lnTo>
                  <a:lnTo>
                    <a:pt x="648" y="533"/>
                  </a:lnTo>
                  <a:lnTo>
                    <a:pt x="647" y="533"/>
                  </a:lnTo>
                  <a:lnTo>
                    <a:pt x="645" y="532"/>
                  </a:lnTo>
                  <a:lnTo>
                    <a:pt x="645" y="531"/>
                  </a:lnTo>
                  <a:close/>
                  <a:moveTo>
                    <a:pt x="639" y="527"/>
                  </a:moveTo>
                  <a:lnTo>
                    <a:pt x="638" y="526"/>
                  </a:lnTo>
                  <a:lnTo>
                    <a:pt x="639" y="526"/>
                  </a:lnTo>
                  <a:lnTo>
                    <a:pt x="641" y="527"/>
                  </a:lnTo>
                  <a:lnTo>
                    <a:pt x="639" y="527"/>
                  </a:lnTo>
                  <a:close/>
                  <a:moveTo>
                    <a:pt x="636" y="526"/>
                  </a:moveTo>
                  <a:lnTo>
                    <a:pt x="637" y="526"/>
                  </a:lnTo>
                  <a:lnTo>
                    <a:pt x="637" y="527"/>
                  </a:lnTo>
                  <a:lnTo>
                    <a:pt x="636" y="527"/>
                  </a:lnTo>
                  <a:lnTo>
                    <a:pt x="636" y="526"/>
                  </a:lnTo>
                  <a:lnTo>
                    <a:pt x="634" y="526"/>
                  </a:lnTo>
                  <a:lnTo>
                    <a:pt x="634" y="525"/>
                  </a:lnTo>
                  <a:lnTo>
                    <a:pt x="634" y="526"/>
                  </a:lnTo>
                  <a:lnTo>
                    <a:pt x="636" y="526"/>
                  </a:lnTo>
                  <a:close/>
                  <a:moveTo>
                    <a:pt x="645" y="526"/>
                  </a:moveTo>
                  <a:lnTo>
                    <a:pt x="645" y="525"/>
                  </a:lnTo>
                  <a:lnTo>
                    <a:pt x="647" y="525"/>
                  </a:lnTo>
                  <a:lnTo>
                    <a:pt x="647" y="526"/>
                  </a:lnTo>
                  <a:lnTo>
                    <a:pt x="645" y="526"/>
                  </a:lnTo>
                  <a:close/>
                  <a:moveTo>
                    <a:pt x="637" y="526"/>
                  </a:moveTo>
                  <a:lnTo>
                    <a:pt x="637" y="525"/>
                  </a:lnTo>
                  <a:lnTo>
                    <a:pt x="636" y="525"/>
                  </a:lnTo>
                  <a:lnTo>
                    <a:pt x="637" y="525"/>
                  </a:lnTo>
                  <a:lnTo>
                    <a:pt x="638" y="525"/>
                  </a:lnTo>
                  <a:lnTo>
                    <a:pt x="637" y="526"/>
                  </a:lnTo>
                  <a:close/>
                  <a:moveTo>
                    <a:pt x="630" y="524"/>
                  </a:moveTo>
                  <a:lnTo>
                    <a:pt x="631" y="525"/>
                  </a:lnTo>
                  <a:lnTo>
                    <a:pt x="630" y="525"/>
                  </a:lnTo>
                  <a:lnTo>
                    <a:pt x="630" y="524"/>
                  </a:lnTo>
                  <a:close/>
                  <a:moveTo>
                    <a:pt x="638" y="525"/>
                  </a:moveTo>
                  <a:lnTo>
                    <a:pt x="638" y="524"/>
                  </a:lnTo>
                  <a:lnTo>
                    <a:pt x="639" y="524"/>
                  </a:lnTo>
                  <a:lnTo>
                    <a:pt x="639" y="525"/>
                  </a:lnTo>
                  <a:lnTo>
                    <a:pt x="638" y="525"/>
                  </a:lnTo>
                  <a:close/>
                  <a:moveTo>
                    <a:pt x="632" y="524"/>
                  </a:moveTo>
                  <a:lnTo>
                    <a:pt x="634" y="524"/>
                  </a:lnTo>
                  <a:lnTo>
                    <a:pt x="632" y="523"/>
                  </a:lnTo>
                  <a:lnTo>
                    <a:pt x="634" y="523"/>
                  </a:lnTo>
                  <a:lnTo>
                    <a:pt x="634" y="524"/>
                  </a:lnTo>
                  <a:lnTo>
                    <a:pt x="636" y="524"/>
                  </a:lnTo>
                  <a:lnTo>
                    <a:pt x="636" y="525"/>
                  </a:lnTo>
                  <a:lnTo>
                    <a:pt x="634" y="525"/>
                  </a:lnTo>
                  <a:lnTo>
                    <a:pt x="636" y="525"/>
                  </a:lnTo>
                  <a:lnTo>
                    <a:pt x="634" y="525"/>
                  </a:lnTo>
                  <a:lnTo>
                    <a:pt x="632" y="524"/>
                  </a:lnTo>
                  <a:close/>
                  <a:moveTo>
                    <a:pt x="630" y="523"/>
                  </a:moveTo>
                  <a:lnTo>
                    <a:pt x="631" y="523"/>
                  </a:lnTo>
                  <a:lnTo>
                    <a:pt x="631" y="524"/>
                  </a:lnTo>
                  <a:lnTo>
                    <a:pt x="630" y="524"/>
                  </a:lnTo>
                  <a:lnTo>
                    <a:pt x="628" y="523"/>
                  </a:lnTo>
                  <a:lnTo>
                    <a:pt x="630" y="523"/>
                  </a:lnTo>
                  <a:close/>
                  <a:moveTo>
                    <a:pt x="636" y="523"/>
                  </a:moveTo>
                  <a:lnTo>
                    <a:pt x="637" y="523"/>
                  </a:lnTo>
                  <a:lnTo>
                    <a:pt x="637" y="524"/>
                  </a:lnTo>
                  <a:lnTo>
                    <a:pt x="636" y="524"/>
                  </a:lnTo>
                  <a:lnTo>
                    <a:pt x="634" y="523"/>
                  </a:lnTo>
                  <a:lnTo>
                    <a:pt x="636" y="523"/>
                  </a:lnTo>
                  <a:close/>
                  <a:moveTo>
                    <a:pt x="628" y="519"/>
                  </a:moveTo>
                  <a:lnTo>
                    <a:pt x="630" y="519"/>
                  </a:lnTo>
                  <a:lnTo>
                    <a:pt x="630" y="520"/>
                  </a:lnTo>
                  <a:lnTo>
                    <a:pt x="628" y="520"/>
                  </a:lnTo>
                  <a:lnTo>
                    <a:pt x="628" y="519"/>
                  </a:lnTo>
                  <a:close/>
                  <a:moveTo>
                    <a:pt x="636" y="519"/>
                  </a:moveTo>
                  <a:lnTo>
                    <a:pt x="637" y="519"/>
                  </a:lnTo>
                  <a:lnTo>
                    <a:pt x="638" y="519"/>
                  </a:lnTo>
                  <a:lnTo>
                    <a:pt x="638" y="520"/>
                  </a:lnTo>
                  <a:lnTo>
                    <a:pt x="638" y="523"/>
                  </a:lnTo>
                  <a:lnTo>
                    <a:pt x="638" y="520"/>
                  </a:lnTo>
                  <a:lnTo>
                    <a:pt x="637" y="520"/>
                  </a:lnTo>
                  <a:lnTo>
                    <a:pt x="637" y="519"/>
                  </a:lnTo>
                  <a:lnTo>
                    <a:pt x="636" y="519"/>
                  </a:lnTo>
                  <a:close/>
                  <a:moveTo>
                    <a:pt x="644" y="519"/>
                  </a:moveTo>
                  <a:lnTo>
                    <a:pt x="643" y="519"/>
                  </a:lnTo>
                  <a:lnTo>
                    <a:pt x="643" y="518"/>
                  </a:lnTo>
                  <a:lnTo>
                    <a:pt x="644" y="518"/>
                  </a:lnTo>
                  <a:lnTo>
                    <a:pt x="644" y="519"/>
                  </a:lnTo>
                  <a:lnTo>
                    <a:pt x="645" y="519"/>
                  </a:lnTo>
                  <a:lnTo>
                    <a:pt x="645" y="520"/>
                  </a:lnTo>
                  <a:lnTo>
                    <a:pt x="644" y="520"/>
                  </a:lnTo>
                  <a:lnTo>
                    <a:pt x="644" y="519"/>
                  </a:lnTo>
                  <a:close/>
                  <a:moveTo>
                    <a:pt x="630" y="516"/>
                  </a:moveTo>
                  <a:lnTo>
                    <a:pt x="631" y="516"/>
                  </a:lnTo>
                  <a:lnTo>
                    <a:pt x="632" y="516"/>
                  </a:lnTo>
                  <a:lnTo>
                    <a:pt x="632" y="515"/>
                  </a:lnTo>
                  <a:lnTo>
                    <a:pt x="634" y="516"/>
                  </a:lnTo>
                  <a:lnTo>
                    <a:pt x="636" y="516"/>
                  </a:lnTo>
                  <a:lnTo>
                    <a:pt x="636" y="518"/>
                  </a:lnTo>
                  <a:lnTo>
                    <a:pt x="634" y="518"/>
                  </a:lnTo>
                  <a:lnTo>
                    <a:pt x="632" y="518"/>
                  </a:lnTo>
                  <a:lnTo>
                    <a:pt x="634" y="518"/>
                  </a:lnTo>
                  <a:lnTo>
                    <a:pt x="634" y="516"/>
                  </a:lnTo>
                  <a:lnTo>
                    <a:pt x="632" y="516"/>
                  </a:lnTo>
                  <a:lnTo>
                    <a:pt x="632" y="518"/>
                  </a:lnTo>
                  <a:lnTo>
                    <a:pt x="634" y="518"/>
                  </a:lnTo>
                  <a:lnTo>
                    <a:pt x="632" y="518"/>
                  </a:lnTo>
                  <a:lnTo>
                    <a:pt x="632" y="519"/>
                  </a:lnTo>
                  <a:lnTo>
                    <a:pt x="632" y="518"/>
                  </a:lnTo>
                  <a:lnTo>
                    <a:pt x="631" y="518"/>
                  </a:lnTo>
                  <a:lnTo>
                    <a:pt x="630" y="518"/>
                  </a:lnTo>
                  <a:lnTo>
                    <a:pt x="630" y="516"/>
                  </a:lnTo>
                  <a:close/>
                  <a:moveTo>
                    <a:pt x="619" y="514"/>
                  </a:moveTo>
                  <a:lnTo>
                    <a:pt x="619" y="512"/>
                  </a:lnTo>
                  <a:lnTo>
                    <a:pt x="620" y="512"/>
                  </a:lnTo>
                  <a:lnTo>
                    <a:pt x="620" y="510"/>
                  </a:lnTo>
                  <a:lnTo>
                    <a:pt x="620" y="512"/>
                  </a:lnTo>
                  <a:lnTo>
                    <a:pt x="621" y="512"/>
                  </a:lnTo>
                  <a:lnTo>
                    <a:pt x="622" y="514"/>
                  </a:lnTo>
                  <a:lnTo>
                    <a:pt x="621" y="514"/>
                  </a:lnTo>
                  <a:lnTo>
                    <a:pt x="620" y="514"/>
                  </a:lnTo>
                  <a:lnTo>
                    <a:pt x="619" y="514"/>
                  </a:lnTo>
                  <a:close/>
                  <a:moveTo>
                    <a:pt x="631" y="501"/>
                  </a:moveTo>
                  <a:lnTo>
                    <a:pt x="631" y="500"/>
                  </a:lnTo>
                  <a:lnTo>
                    <a:pt x="631" y="501"/>
                  </a:lnTo>
                  <a:lnTo>
                    <a:pt x="632" y="501"/>
                  </a:lnTo>
                  <a:lnTo>
                    <a:pt x="634" y="501"/>
                  </a:lnTo>
                  <a:lnTo>
                    <a:pt x="634" y="502"/>
                  </a:lnTo>
                  <a:lnTo>
                    <a:pt x="634" y="501"/>
                  </a:lnTo>
                  <a:lnTo>
                    <a:pt x="632" y="501"/>
                  </a:lnTo>
                  <a:lnTo>
                    <a:pt x="631" y="501"/>
                  </a:lnTo>
                  <a:close/>
                  <a:moveTo>
                    <a:pt x="628" y="493"/>
                  </a:moveTo>
                  <a:lnTo>
                    <a:pt x="628" y="496"/>
                  </a:lnTo>
                  <a:lnTo>
                    <a:pt x="627" y="496"/>
                  </a:lnTo>
                  <a:lnTo>
                    <a:pt x="627" y="493"/>
                  </a:lnTo>
                  <a:lnTo>
                    <a:pt x="628" y="493"/>
                  </a:lnTo>
                  <a:close/>
                  <a:moveTo>
                    <a:pt x="631" y="492"/>
                  </a:moveTo>
                  <a:lnTo>
                    <a:pt x="631" y="493"/>
                  </a:lnTo>
                  <a:lnTo>
                    <a:pt x="630" y="492"/>
                  </a:lnTo>
                  <a:lnTo>
                    <a:pt x="628" y="492"/>
                  </a:lnTo>
                  <a:lnTo>
                    <a:pt x="627" y="492"/>
                  </a:lnTo>
                  <a:lnTo>
                    <a:pt x="627" y="491"/>
                  </a:lnTo>
                  <a:lnTo>
                    <a:pt x="627" y="490"/>
                  </a:lnTo>
                  <a:lnTo>
                    <a:pt x="628" y="491"/>
                  </a:lnTo>
                  <a:lnTo>
                    <a:pt x="631" y="492"/>
                  </a:lnTo>
                  <a:close/>
                  <a:moveTo>
                    <a:pt x="634" y="489"/>
                  </a:moveTo>
                  <a:lnTo>
                    <a:pt x="634" y="490"/>
                  </a:lnTo>
                  <a:lnTo>
                    <a:pt x="632" y="490"/>
                  </a:lnTo>
                  <a:lnTo>
                    <a:pt x="632" y="489"/>
                  </a:lnTo>
                  <a:lnTo>
                    <a:pt x="634" y="489"/>
                  </a:lnTo>
                  <a:close/>
                  <a:moveTo>
                    <a:pt x="639" y="485"/>
                  </a:moveTo>
                  <a:lnTo>
                    <a:pt x="639" y="484"/>
                  </a:lnTo>
                  <a:lnTo>
                    <a:pt x="639" y="485"/>
                  </a:lnTo>
                  <a:lnTo>
                    <a:pt x="641" y="485"/>
                  </a:lnTo>
                  <a:lnTo>
                    <a:pt x="641" y="487"/>
                  </a:lnTo>
                  <a:lnTo>
                    <a:pt x="639" y="485"/>
                  </a:lnTo>
                  <a:close/>
                  <a:moveTo>
                    <a:pt x="622" y="507"/>
                  </a:moveTo>
                  <a:lnTo>
                    <a:pt x="621" y="507"/>
                  </a:lnTo>
                  <a:lnTo>
                    <a:pt x="622" y="506"/>
                  </a:lnTo>
                  <a:lnTo>
                    <a:pt x="621" y="506"/>
                  </a:lnTo>
                  <a:lnTo>
                    <a:pt x="622" y="506"/>
                  </a:lnTo>
                  <a:lnTo>
                    <a:pt x="622" y="504"/>
                  </a:lnTo>
                  <a:lnTo>
                    <a:pt x="621" y="504"/>
                  </a:lnTo>
                  <a:lnTo>
                    <a:pt x="621" y="502"/>
                  </a:lnTo>
                  <a:lnTo>
                    <a:pt x="622" y="504"/>
                  </a:lnTo>
                  <a:lnTo>
                    <a:pt x="622" y="502"/>
                  </a:lnTo>
                  <a:lnTo>
                    <a:pt x="622" y="501"/>
                  </a:lnTo>
                  <a:lnTo>
                    <a:pt x="622" y="500"/>
                  </a:lnTo>
                  <a:lnTo>
                    <a:pt x="622" y="498"/>
                  </a:lnTo>
                  <a:lnTo>
                    <a:pt x="621" y="498"/>
                  </a:lnTo>
                  <a:lnTo>
                    <a:pt x="622" y="497"/>
                  </a:lnTo>
                  <a:lnTo>
                    <a:pt x="621" y="497"/>
                  </a:lnTo>
                  <a:lnTo>
                    <a:pt x="621" y="496"/>
                  </a:lnTo>
                  <a:lnTo>
                    <a:pt x="621" y="493"/>
                  </a:lnTo>
                  <a:lnTo>
                    <a:pt x="620" y="493"/>
                  </a:lnTo>
                  <a:lnTo>
                    <a:pt x="620" y="492"/>
                  </a:lnTo>
                  <a:lnTo>
                    <a:pt x="620" y="491"/>
                  </a:lnTo>
                  <a:lnTo>
                    <a:pt x="620" y="490"/>
                  </a:lnTo>
                  <a:lnTo>
                    <a:pt x="619" y="490"/>
                  </a:lnTo>
                  <a:lnTo>
                    <a:pt x="619" y="489"/>
                  </a:lnTo>
                  <a:lnTo>
                    <a:pt x="619" y="487"/>
                  </a:lnTo>
                  <a:lnTo>
                    <a:pt x="619" y="485"/>
                  </a:lnTo>
                  <a:lnTo>
                    <a:pt x="619" y="484"/>
                  </a:lnTo>
                  <a:lnTo>
                    <a:pt x="619" y="483"/>
                  </a:lnTo>
                  <a:lnTo>
                    <a:pt x="617" y="483"/>
                  </a:lnTo>
                  <a:lnTo>
                    <a:pt x="619" y="483"/>
                  </a:lnTo>
                  <a:lnTo>
                    <a:pt x="619" y="481"/>
                  </a:lnTo>
                  <a:lnTo>
                    <a:pt x="617" y="481"/>
                  </a:lnTo>
                  <a:lnTo>
                    <a:pt x="617" y="480"/>
                  </a:lnTo>
                  <a:lnTo>
                    <a:pt x="619" y="480"/>
                  </a:lnTo>
                  <a:lnTo>
                    <a:pt x="620" y="480"/>
                  </a:lnTo>
                  <a:lnTo>
                    <a:pt x="620" y="481"/>
                  </a:lnTo>
                  <a:lnTo>
                    <a:pt x="619" y="481"/>
                  </a:lnTo>
                  <a:lnTo>
                    <a:pt x="619" y="480"/>
                  </a:lnTo>
                  <a:lnTo>
                    <a:pt x="617" y="480"/>
                  </a:lnTo>
                  <a:lnTo>
                    <a:pt x="617" y="481"/>
                  </a:lnTo>
                  <a:lnTo>
                    <a:pt x="619" y="481"/>
                  </a:lnTo>
                  <a:lnTo>
                    <a:pt x="620" y="481"/>
                  </a:lnTo>
                  <a:lnTo>
                    <a:pt x="621" y="481"/>
                  </a:lnTo>
                  <a:lnTo>
                    <a:pt x="621" y="480"/>
                  </a:lnTo>
                  <a:lnTo>
                    <a:pt x="622" y="480"/>
                  </a:lnTo>
                  <a:lnTo>
                    <a:pt x="622" y="481"/>
                  </a:lnTo>
                  <a:lnTo>
                    <a:pt x="622" y="480"/>
                  </a:lnTo>
                  <a:lnTo>
                    <a:pt x="624" y="480"/>
                  </a:lnTo>
                  <a:lnTo>
                    <a:pt x="624" y="481"/>
                  </a:lnTo>
                  <a:lnTo>
                    <a:pt x="626" y="481"/>
                  </a:lnTo>
                  <a:lnTo>
                    <a:pt x="624" y="481"/>
                  </a:lnTo>
                  <a:lnTo>
                    <a:pt x="626" y="481"/>
                  </a:lnTo>
                  <a:lnTo>
                    <a:pt x="626" y="483"/>
                  </a:lnTo>
                  <a:lnTo>
                    <a:pt x="624" y="483"/>
                  </a:lnTo>
                  <a:lnTo>
                    <a:pt x="626" y="483"/>
                  </a:lnTo>
                  <a:lnTo>
                    <a:pt x="626" y="484"/>
                  </a:lnTo>
                  <a:lnTo>
                    <a:pt x="627" y="484"/>
                  </a:lnTo>
                  <a:lnTo>
                    <a:pt x="627" y="485"/>
                  </a:lnTo>
                  <a:lnTo>
                    <a:pt x="627" y="487"/>
                  </a:lnTo>
                  <a:lnTo>
                    <a:pt x="628" y="487"/>
                  </a:lnTo>
                  <a:lnTo>
                    <a:pt x="630" y="489"/>
                  </a:lnTo>
                  <a:lnTo>
                    <a:pt x="630" y="490"/>
                  </a:lnTo>
                  <a:lnTo>
                    <a:pt x="628" y="490"/>
                  </a:lnTo>
                  <a:lnTo>
                    <a:pt x="627" y="490"/>
                  </a:lnTo>
                  <a:lnTo>
                    <a:pt x="626" y="490"/>
                  </a:lnTo>
                  <a:lnTo>
                    <a:pt x="626" y="491"/>
                  </a:lnTo>
                  <a:lnTo>
                    <a:pt x="627" y="491"/>
                  </a:lnTo>
                  <a:lnTo>
                    <a:pt x="627" y="492"/>
                  </a:lnTo>
                  <a:lnTo>
                    <a:pt x="628" y="492"/>
                  </a:lnTo>
                  <a:lnTo>
                    <a:pt x="627" y="493"/>
                  </a:lnTo>
                  <a:lnTo>
                    <a:pt x="626" y="493"/>
                  </a:lnTo>
                  <a:lnTo>
                    <a:pt x="626" y="492"/>
                  </a:lnTo>
                  <a:lnTo>
                    <a:pt x="626" y="493"/>
                  </a:lnTo>
                  <a:lnTo>
                    <a:pt x="626" y="496"/>
                  </a:lnTo>
                  <a:lnTo>
                    <a:pt x="627" y="496"/>
                  </a:lnTo>
                  <a:lnTo>
                    <a:pt x="628" y="496"/>
                  </a:lnTo>
                  <a:lnTo>
                    <a:pt x="628" y="497"/>
                  </a:lnTo>
                  <a:lnTo>
                    <a:pt x="630" y="497"/>
                  </a:lnTo>
                  <a:lnTo>
                    <a:pt x="631" y="498"/>
                  </a:lnTo>
                  <a:lnTo>
                    <a:pt x="631" y="500"/>
                  </a:lnTo>
                  <a:lnTo>
                    <a:pt x="632" y="500"/>
                  </a:lnTo>
                  <a:lnTo>
                    <a:pt x="631" y="500"/>
                  </a:lnTo>
                  <a:lnTo>
                    <a:pt x="630" y="500"/>
                  </a:lnTo>
                  <a:lnTo>
                    <a:pt x="628" y="500"/>
                  </a:lnTo>
                  <a:lnTo>
                    <a:pt x="630" y="500"/>
                  </a:lnTo>
                  <a:lnTo>
                    <a:pt x="630" y="501"/>
                  </a:lnTo>
                  <a:lnTo>
                    <a:pt x="631" y="501"/>
                  </a:lnTo>
                  <a:lnTo>
                    <a:pt x="632" y="502"/>
                  </a:lnTo>
                  <a:lnTo>
                    <a:pt x="631" y="502"/>
                  </a:lnTo>
                  <a:lnTo>
                    <a:pt x="632" y="502"/>
                  </a:lnTo>
                  <a:lnTo>
                    <a:pt x="634" y="504"/>
                  </a:lnTo>
                  <a:lnTo>
                    <a:pt x="632" y="504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31" y="506"/>
                  </a:lnTo>
                  <a:lnTo>
                    <a:pt x="631" y="507"/>
                  </a:lnTo>
                  <a:lnTo>
                    <a:pt x="632" y="507"/>
                  </a:lnTo>
                  <a:lnTo>
                    <a:pt x="632" y="508"/>
                  </a:lnTo>
                  <a:lnTo>
                    <a:pt x="631" y="508"/>
                  </a:lnTo>
                  <a:lnTo>
                    <a:pt x="632" y="508"/>
                  </a:lnTo>
                  <a:lnTo>
                    <a:pt x="632" y="509"/>
                  </a:lnTo>
                  <a:lnTo>
                    <a:pt x="632" y="508"/>
                  </a:lnTo>
                  <a:lnTo>
                    <a:pt x="631" y="508"/>
                  </a:lnTo>
                  <a:lnTo>
                    <a:pt x="631" y="509"/>
                  </a:lnTo>
                  <a:lnTo>
                    <a:pt x="630" y="509"/>
                  </a:lnTo>
                  <a:lnTo>
                    <a:pt x="630" y="508"/>
                  </a:lnTo>
                  <a:lnTo>
                    <a:pt x="628" y="508"/>
                  </a:lnTo>
                  <a:lnTo>
                    <a:pt x="628" y="509"/>
                  </a:lnTo>
                  <a:lnTo>
                    <a:pt x="628" y="508"/>
                  </a:lnTo>
                  <a:lnTo>
                    <a:pt x="627" y="508"/>
                  </a:lnTo>
                  <a:lnTo>
                    <a:pt x="627" y="509"/>
                  </a:lnTo>
                  <a:lnTo>
                    <a:pt x="627" y="508"/>
                  </a:lnTo>
                  <a:lnTo>
                    <a:pt x="626" y="508"/>
                  </a:lnTo>
                  <a:lnTo>
                    <a:pt x="624" y="508"/>
                  </a:lnTo>
                  <a:lnTo>
                    <a:pt x="624" y="507"/>
                  </a:lnTo>
                  <a:lnTo>
                    <a:pt x="622" y="507"/>
                  </a:lnTo>
                  <a:close/>
                  <a:moveTo>
                    <a:pt x="631" y="481"/>
                  </a:moveTo>
                  <a:lnTo>
                    <a:pt x="631" y="480"/>
                  </a:lnTo>
                  <a:lnTo>
                    <a:pt x="630" y="480"/>
                  </a:lnTo>
                  <a:lnTo>
                    <a:pt x="630" y="479"/>
                  </a:lnTo>
                  <a:lnTo>
                    <a:pt x="631" y="480"/>
                  </a:lnTo>
                  <a:lnTo>
                    <a:pt x="631" y="481"/>
                  </a:lnTo>
                  <a:close/>
                  <a:moveTo>
                    <a:pt x="727" y="696"/>
                  </a:moveTo>
                  <a:lnTo>
                    <a:pt x="727" y="695"/>
                  </a:lnTo>
                  <a:lnTo>
                    <a:pt x="728" y="696"/>
                  </a:lnTo>
                  <a:lnTo>
                    <a:pt x="727" y="696"/>
                  </a:lnTo>
                  <a:lnTo>
                    <a:pt x="725" y="696"/>
                  </a:lnTo>
                  <a:lnTo>
                    <a:pt x="727" y="696"/>
                  </a:lnTo>
                  <a:close/>
                  <a:moveTo>
                    <a:pt x="756" y="689"/>
                  </a:moveTo>
                  <a:lnTo>
                    <a:pt x="757" y="689"/>
                  </a:lnTo>
                  <a:lnTo>
                    <a:pt x="759" y="691"/>
                  </a:lnTo>
                  <a:lnTo>
                    <a:pt x="757" y="691"/>
                  </a:lnTo>
                  <a:lnTo>
                    <a:pt x="756" y="691"/>
                  </a:lnTo>
                  <a:lnTo>
                    <a:pt x="755" y="689"/>
                  </a:lnTo>
                  <a:lnTo>
                    <a:pt x="756" y="689"/>
                  </a:lnTo>
                  <a:close/>
                  <a:moveTo>
                    <a:pt x="744" y="669"/>
                  </a:moveTo>
                  <a:lnTo>
                    <a:pt x="744" y="671"/>
                  </a:lnTo>
                  <a:lnTo>
                    <a:pt x="742" y="671"/>
                  </a:lnTo>
                  <a:lnTo>
                    <a:pt x="744" y="671"/>
                  </a:lnTo>
                  <a:lnTo>
                    <a:pt x="744" y="669"/>
                  </a:lnTo>
                  <a:close/>
                  <a:moveTo>
                    <a:pt x="693" y="664"/>
                  </a:moveTo>
                  <a:lnTo>
                    <a:pt x="693" y="666"/>
                  </a:lnTo>
                  <a:lnTo>
                    <a:pt x="694" y="666"/>
                  </a:lnTo>
                  <a:lnTo>
                    <a:pt x="694" y="667"/>
                  </a:lnTo>
                  <a:lnTo>
                    <a:pt x="693" y="667"/>
                  </a:lnTo>
                  <a:lnTo>
                    <a:pt x="693" y="666"/>
                  </a:lnTo>
                  <a:lnTo>
                    <a:pt x="691" y="666"/>
                  </a:lnTo>
                  <a:lnTo>
                    <a:pt x="693" y="666"/>
                  </a:lnTo>
                  <a:lnTo>
                    <a:pt x="693" y="664"/>
                  </a:lnTo>
                  <a:close/>
                  <a:moveTo>
                    <a:pt x="690" y="661"/>
                  </a:moveTo>
                  <a:lnTo>
                    <a:pt x="690" y="662"/>
                  </a:lnTo>
                  <a:lnTo>
                    <a:pt x="691" y="662"/>
                  </a:lnTo>
                  <a:lnTo>
                    <a:pt x="691" y="664"/>
                  </a:lnTo>
                  <a:lnTo>
                    <a:pt x="690" y="664"/>
                  </a:lnTo>
                  <a:lnTo>
                    <a:pt x="690" y="662"/>
                  </a:lnTo>
                  <a:lnTo>
                    <a:pt x="690" y="661"/>
                  </a:lnTo>
                  <a:close/>
                  <a:moveTo>
                    <a:pt x="696" y="654"/>
                  </a:moveTo>
                  <a:lnTo>
                    <a:pt x="698" y="654"/>
                  </a:lnTo>
                  <a:lnTo>
                    <a:pt x="698" y="656"/>
                  </a:lnTo>
                  <a:lnTo>
                    <a:pt x="698" y="657"/>
                  </a:lnTo>
                  <a:lnTo>
                    <a:pt x="696" y="656"/>
                  </a:lnTo>
                  <a:lnTo>
                    <a:pt x="694" y="654"/>
                  </a:lnTo>
                  <a:lnTo>
                    <a:pt x="693" y="654"/>
                  </a:lnTo>
                  <a:lnTo>
                    <a:pt x="693" y="652"/>
                  </a:lnTo>
                  <a:lnTo>
                    <a:pt x="694" y="652"/>
                  </a:lnTo>
                  <a:lnTo>
                    <a:pt x="694" y="654"/>
                  </a:lnTo>
                  <a:lnTo>
                    <a:pt x="696" y="654"/>
                  </a:lnTo>
                  <a:close/>
                  <a:moveTo>
                    <a:pt x="684" y="645"/>
                  </a:moveTo>
                  <a:lnTo>
                    <a:pt x="684" y="648"/>
                  </a:lnTo>
                  <a:lnTo>
                    <a:pt x="683" y="648"/>
                  </a:lnTo>
                  <a:lnTo>
                    <a:pt x="683" y="645"/>
                  </a:lnTo>
                  <a:lnTo>
                    <a:pt x="684" y="645"/>
                  </a:lnTo>
                  <a:close/>
                  <a:moveTo>
                    <a:pt x="667" y="629"/>
                  </a:moveTo>
                  <a:lnTo>
                    <a:pt x="667" y="627"/>
                  </a:lnTo>
                  <a:lnTo>
                    <a:pt x="670" y="629"/>
                  </a:lnTo>
                  <a:lnTo>
                    <a:pt x="667" y="629"/>
                  </a:lnTo>
                  <a:lnTo>
                    <a:pt x="670" y="631"/>
                  </a:lnTo>
                  <a:lnTo>
                    <a:pt x="667" y="632"/>
                  </a:lnTo>
                  <a:lnTo>
                    <a:pt x="666" y="632"/>
                  </a:lnTo>
                  <a:lnTo>
                    <a:pt x="666" y="631"/>
                  </a:lnTo>
                  <a:lnTo>
                    <a:pt x="666" y="629"/>
                  </a:lnTo>
                  <a:lnTo>
                    <a:pt x="667" y="629"/>
                  </a:lnTo>
                  <a:close/>
                  <a:moveTo>
                    <a:pt x="670" y="617"/>
                  </a:moveTo>
                  <a:lnTo>
                    <a:pt x="670" y="616"/>
                  </a:lnTo>
                  <a:lnTo>
                    <a:pt x="670" y="615"/>
                  </a:lnTo>
                  <a:lnTo>
                    <a:pt x="667" y="615"/>
                  </a:lnTo>
                  <a:lnTo>
                    <a:pt x="667" y="614"/>
                  </a:lnTo>
                  <a:lnTo>
                    <a:pt x="667" y="615"/>
                  </a:lnTo>
                  <a:lnTo>
                    <a:pt x="670" y="615"/>
                  </a:lnTo>
                  <a:lnTo>
                    <a:pt x="671" y="615"/>
                  </a:lnTo>
                  <a:lnTo>
                    <a:pt x="671" y="616"/>
                  </a:lnTo>
                  <a:lnTo>
                    <a:pt x="670" y="617"/>
                  </a:lnTo>
                  <a:close/>
                  <a:moveTo>
                    <a:pt x="653" y="587"/>
                  </a:moveTo>
                  <a:lnTo>
                    <a:pt x="654" y="587"/>
                  </a:lnTo>
                  <a:lnTo>
                    <a:pt x="655" y="587"/>
                  </a:lnTo>
                  <a:lnTo>
                    <a:pt x="654" y="588"/>
                  </a:lnTo>
                  <a:lnTo>
                    <a:pt x="654" y="587"/>
                  </a:lnTo>
                  <a:lnTo>
                    <a:pt x="654" y="588"/>
                  </a:lnTo>
                  <a:lnTo>
                    <a:pt x="653" y="588"/>
                  </a:lnTo>
                  <a:lnTo>
                    <a:pt x="653" y="587"/>
                  </a:lnTo>
                  <a:close/>
                  <a:moveTo>
                    <a:pt x="634" y="567"/>
                  </a:moveTo>
                  <a:lnTo>
                    <a:pt x="636" y="567"/>
                  </a:lnTo>
                  <a:lnTo>
                    <a:pt x="637" y="567"/>
                  </a:lnTo>
                  <a:lnTo>
                    <a:pt x="638" y="569"/>
                  </a:lnTo>
                  <a:lnTo>
                    <a:pt x="637" y="569"/>
                  </a:lnTo>
                  <a:lnTo>
                    <a:pt x="636" y="569"/>
                  </a:lnTo>
                  <a:lnTo>
                    <a:pt x="636" y="567"/>
                  </a:lnTo>
                  <a:lnTo>
                    <a:pt x="634" y="567"/>
                  </a:lnTo>
                  <a:close/>
                  <a:moveTo>
                    <a:pt x="624" y="508"/>
                  </a:moveTo>
                  <a:lnTo>
                    <a:pt x="626" y="508"/>
                  </a:lnTo>
                  <a:lnTo>
                    <a:pt x="626" y="509"/>
                  </a:lnTo>
                  <a:lnTo>
                    <a:pt x="624" y="509"/>
                  </a:lnTo>
                  <a:lnTo>
                    <a:pt x="624" y="508"/>
                  </a:lnTo>
                  <a:close/>
                  <a:moveTo>
                    <a:pt x="631" y="506"/>
                  </a:moveTo>
                  <a:lnTo>
                    <a:pt x="632" y="506"/>
                  </a:lnTo>
                  <a:lnTo>
                    <a:pt x="632" y="507"/>
                  </a:lnTo>
                  <a:lnTo>
                    <a:pt x="631" y="507"/>
                  </a:lnTo>
                  <a:lnTo>
                    <a:pt x="631" y="506"/>
                  </a:lnTo>
                  <a:close/>
                  <a:moveTo>
                    <a:pt x="637" y="497"/>
                  </a:moveTo>
                  <a:lnTo>
                    <a:pt x="638" y="497"/>
                  </a:lnTo>
                  <a:lnTo>
                    <a:pt x="639" y="497"/>
                  </a:lnTo>
                  <a:lnTo>
                    <a:pt x="639" y="498"/>
                  </a:lnTo>
                  <a:lnTo>
                    <a:pt x="638" y="498"/>
                  </a:lnTo>
                  <a:lnTo>
                    <a:pt x="638" y="497"/>
                  </a:lnTo>
                  <a:lnTo>
                    <a:pt x="637" y="497"/>
                  </a:lnTo>
                  <a:close/>
                  <a:moveTo>
                    <a:pt x="632" y="496"/>
                  </a:moveTo>
                  <a:lnTo>
                    <a:pt x="634" y="496"/>
                  </a:lnTo>
                  <a:lnTo>
                    <a:pt x="632" y="496"/>
                  </a:lnTo>
                  <a:close/>
                  <a:moveTo>
                    <a:pt x="598" y="417"/>
                  </a:moveTo>
                  <a:lnTo>
                    <a:pt x="598" y="418"/>
                  </a:lnTo>
                  <a:lnTo>
                    <a:pt x="596" y="417"/>
                  </a:lnTo>
                  <a:lnTo>
                    <a:pt x="596" y="416"/>
                  </a:lnTo>
                  <a:lnTo>
                    <a:pt x="598" y="417"/>
                  </a:lnTo>
                  <a:close/>
                  <a:moveTo>
                    <a:pt x="593" y="390"/>
                  </a:moveTo>
                  <a:lnTo>
                    <a:pt x="593" y="392"/>
                  </a:lnTo>
                  <a:lnTo>
                    <a:pt x="594" y="392"/>
                  </a:lnTo>
                  <a:lnTo>
                    <a:pt x="594" y="393"/>
                  </a:lnTo>
                  <a:lnTo>
                    <a:pt x="593" y="392"/>
                  </a:lnTo>
                  <a:lnTo>
                    <a:pt x="593" y="39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99">
              <a:extLst>
                <a:ext uri="{FF2B5EF4-FFF2-40B4-BE49-F238E27FC236}">
                  <a16:creationId xmlns:a16="http://schemas.microsoft.com/office/drawing/2014/main" id="{4AA1EF0B-629B-A6E2-801C-4E1CB6B7B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6" y="3506788"/>
              <a:ext cx="323850" cy="441325"/>
            </a:xfrm>
            <a:custGeom>
              <a:avLst/>
              <a:gdLst>
                <a:gd name="T0" fmla="*/ 16 w 204"/>
                <a:gd name="T1" fmla="*/ 156 h 278"/>
                <a:gd name="T2" fmla="*/ 21 w 204"/>
                <a:gd name="T3" fmla="*/ 147 h 278"/>
                <a:gd name="T4" fmla="*/ 19 w 204"/>
                <a:gd name="T5" fmla="*/ 138 h 278"/>
                <a:gd name="T6" fmla="*/ 13 w 204"/>
                <a:gd name="T7" fmla="*/ 122 h 278"/>
                <a:gd name="T8" fmla="*/ 13 w 204"/>
                <a:gd name="T9" fmla="*/ 114 h 278"/>
                <a:gd name="T10" fmla="*/ 13 w 204"/>
                <a:gd name="T11" fmla="*/ 103 h 278"/>
                <a:gd name="T12" fmla="*/ 17 w 204"/>
                <a:gd name="T13" fmla="*/ 93 h 278"/>
                <a:gd name="T14" fmla="*/ 15 w 204"/>
                <a:gd name="T15" fmla="*/ 82 h 278"/>
                <a:gd name="T16" fmla="*/ 15 w 204"/>
                <a:gd name="T17" fmla="*/ 66 h 278"/>
                <a:gd name="T18" fmla="*/ 11 w 204"/>
                <a:gd name="T19" fmla="*/ 47 h 278"/>
                <a:gd name="T20" fmla="*/ 6 w 204"/>
                <a:gd name="T21" fmla="*/ 26 h 278"/>
                <a:gd name="T22" fmla="*/ 17 w 204"/>
                <a:gd name="T23" fmla="*/ 29 h 278"/>
                <a:gd name="T24" fmla="*/ 25 w 204"/>
                <a:gd name="T25" fmla="*/ 22 h 278"/>
                <a:gd name="T26" fmla="*/ 34 w 204"/>
                <a:gd name="T27" fmla="*/ 14 h 278"/>
                <a:gd name="T28" fmla="*/ 44 w 204"/>
                <a:gd name="T29" fmla="*/ 6 h 278"/>
                <a:gd name="T30" fmla="*/ 57 w 204"/>
                <a:gd name="T31" fmla="*/ 2 h 278"/>
                <a:gd name="T32" fmla="*/ 65 w 204"/>
                <a:gd name="T33" fmla="*/ 5 h 278"/>
                <a:gd name="T34" fmla="*/ 65 w 204"/>
                <a:gd name="T35" fmla="*/ 15 h 278"/>
                <a:gd name="T36" fmla="*/ 67 w 204"/>
                <a:gd name="T37" fmla="*/ 25 h 278"/>
                <a:gd name="T38" fmla="*/ 67 w 204"/>
                <a:gd name="T39" fmla="*/ 35 h 278"/>
                <a:gd name="T40" fmla="*/ 72 w 204"/>
                <a:gd name="T41" fmla="*/ 42 h 278"/>
                <a:gd name="T42" fmla="*/ 78 w 204"/>
                <a:gd name="T43" fmla="*/ 51 h 278"/>
                <a:gd name="T44" fmla="*/ 82 w 204"/>
                <a:gd name="T45" fmla="*/ 56 h 278"/>
                <a:gd name="T46" fmla="*/ 89 w 204"/>
                <a:gd name="T47" fmla="*/ 59 h 278"/>
                <a:gd name="T48" fmla="*/ 98 w 204"/>
                <a:gd name="T49" fmla="*/ 62 h 278"/>
                <a:gd name="T50" fmla="*/ 106 w 204"/>
                <a:gd name="T51" fmla="*/ 66 h 278"/>
                <a:gd name="T52" fmla="*/ 114 w 204"/>
                <a:gd name="T53" fmla="*/ 71 h 278"/>
                <a:gd name="T54" fmla="*/ 122 w 204"/>
                <a:gd name="T55" fmla="*/ 77 h 278"/>
                <a:gd name="T56" fmla="*/ 132 w 204"/>
                <a:gd name="T57" fmla="*/ 82 h 278"/>
                <a:gd name="T58" fmla="*/ 142 w 204"/>
                <a:gd name="T59" fmla="*/ 83 h 278"/>
                <a:gd name="T60" fmla="*/ 149 w 204"/>
                <a:gd name="T61" fmla="*/ 93 h 278"/>
                <a:gd name="T62" fmla="*/ 152 w 204"/>
                <a:gd name="T63" fmla="*/ 105 h 278"/>
                <a:gd name="T64" fmla="*/ 154 w 204"/>
                <a:gd name="T65" fmla="*/ 120 h 278"/>
                <a:gd name="T66" fmla="*/ 166 w 204"/>
                <a:gd name="T67" fmla="*/ 139 h 278"/>
                <a:gd name="T68" fmla="*/ 187 w 204"/>
                <a:gd name="T69" fmla="*/ 139 h 278"/>
                <a:gd name="T70" fmla="*/ 187 w 204"/>
                <a:gd name="T71" fmla="*/ 155 h 278"/>
                <a:gd name="T72" fmla="*/ 194 w 204"/>
                <a:gd name="T73" fmla="*/ 165 h 278"/>
                <a:gd name="T74" fmla="*/ 201 w 204"/>
                <a:gd name="T75" fmla="*/ 176 h 278"/>
                <a:gd name="T76" fmla="*/ 203 w 204"/>
                <a:gd name="T77" fmla="*/ 194 h 278"/>
                <a:gd name="T78" fmla="*/ 199 w 204"/>
                <a:gd name="T79" fmla="*/ 210 h 278"/>
                <a:gd name="T80" fmla="*/ 199 w 204"/>
                <a:gd name="T81" fmla="*/ 219 h 278"/>
                <a:gd name="T82" fmla="*/ 190 w 204"/>
                <a:gd name="T83" fmla="*/ 208 h 278"/>
                <a:gd name="T84" fmla="*/ 172 w 204"/>
                <a:gd name="T85" fmla="*/ 202 h 278"/>
                <a:gd name="T86" fmla="*/ 142 w 204"/>
                <a:gd name="T87" fmla="*/ 210 h 278"/>
                <a:gd name="T88" fmla="*/ 139 w 204"/>
                <a:gd name="T89" fmla="*/ 222 h 278"/>
                <a:gd name="T90" fmla="*/ 138 w 204"/>
                <a:gd name="T91" fmla="*/ 237 h 278"/>
                <a:gd name="T92" fmla="*/ 137 w 204"/>
                <a:gd name="T93" fmla="*/ 261 h 278"/>
                <a:gd name="T94" fmla="*/ 119 w 204"/>
                <a:gd name="T95" fmla="*/ 258 h 278"/>
                <a:gd name="T96" fmla="*/ 113 w 204"/>
                <a:gd name="T97" fmla="*/ 273 h 278"/>
                <a:gd name="T98" fmla="*/ 109 w 204"/>
                <a:gd name="T99" fmla="*/ 267 h 278"/>
                <a:gd name="T100" fmla="*/ 98 w 204"/>
                <a:gd name="T101" fmla="*/ 261 h 278"/>
                <a:gd name="T102" fmla="*/ 79 w 204"/>
                <a:gd name="T103" fmla="*/ 254 h 278"/>
                <a:gd name="T104" fmla="*/ 74 w 204"/>
                <a:gd name="T105" fmla="*/ 265 h 278"/>
                <a:gd name="T106" fmla="*/ 59 w 204"/>
                <a:gd name="T107" fmla="*/ 278 h 278"/>
                <a:gd name="T108" fmla="*/ 56 w 204"/>
                <a:gd name="T109" fmla="*/ 264 h 278"/>
                <a:gd name="T110" fmla="*/ 49 w 204"/>
                <a:gd name="T111" fmla="*/ 245 h 278"/>
                <a:gd name="T112" fmla="*/ 38 w 204"/>
                <a:gd name="T113" fmla="*/ 227 h 278"/>
                <a:gd name="T114" fmla="*/ 39 w 204"/>
                <a:gd name="T115" fmla="*/ 217 h 278"/>
                <a:gd name="T116" fmla="*/ 38 w 204"/>
                <a:gd name="T117" fmla="*/ 205 h 278"/>
                <a:gd name="T118" fmla="*/ 29 w 204"/>
                <a:gd name="T119" fmla="*/ 197 h 278"/>
                <a:gd name="T120" fmla="*/ 24 w 204"/>
                <a:gd name="T121" fmla="*/ 184 h 278"/>
                <a:gd name="T122" fmla="*/ 22 w 204"/>
                <a:gd name="T123" fmla="*/ 17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" h="278">
                  <a:moveTo>
                    <a:pt x="16" y="165"/>
                  </a:moveTo>
                  <a:lnTo>
                    <a:pt x="16" y="163"/>
                  </a:lnTo>
                  <a:lnTo>
                    <a:pt x="15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9"/>
                  </a:lnTo>
                  <a:lnTo>
                    <a:pt x="13" y="157"/>
                  </a:lnTo>
                  <a:lnTo>
                    <a:pt x="15" y="157"/>
                  </a:lnTo>
                  <a:lnTo>
                    <a:pt x="15" y="156"/>
                  </a:lnTo>
                  <a:lnTo>
                    <a:pt x="16" y="156"/>
                  </a:lnTo>
                  <a:lnTo>
                    <a:pt x="16" y="155"/>
                  </a:lnTo>
                  <a:lnTo>
                    <a:pt x="17" y="155"/>
                  </a:lnTo>
                  <a:lnTo>
                    <a:pt x="17" y="154"/>
                  </a:lnTo>
                  <a:lnTo>
                    <a:pt x="19" y="150"/>
                  </a:lnTo>
                  <a:lnTo>
                    <a:pt x="19" y="149"/>
                  </a:lnTo>
                  <a:lnTo>
                    <a:pt x="21" y="149"/>
                  </a:lnTo>
                  <a:lnTo>
                    <a:pt x="21" y="148"/>
                  </a:lnTo>
                  <a:lnTo>
                    <a:pt x="22" y="148"/>
                  </a:lnTo>
                  <a:lnTo>
                    <a:pt x="22" y="147"/>
                  </a:lnTo>
                  <a:lnTo>
                    <a:pt x="21" y="147"/>
                  </a:lnTo>
                  <a:lnTo>
                    <a:pt x="21" y="145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22" y="142"/>
                  </a:lnTo>
                  <a:lnTo>
                    <a:pt x="23" y="140"/>
                  </a:lnTo>
                  <a:lnTo>
                    <a:pt x="23" y="139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1" y="138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7"/>
                  </a:lnTo>
                  <a:lnTo>
                    <a:pt x="16" y="136"/>
                  </a:lnTo>
                  <a:lnTo>
                    <a:pt x="16" y="133"/>
                  </a:lnTo>
                  <a:lnTo>
                    <a:pt x="15" y="131"/>
                  </a:lnTo>
                  <a:lnTo>
                    <a:pt x="13" y="130"/>
                  </a:lnTo>
                  <a:lnTo>
                    <a:pt x="13" y="127"/>
                  </a:lnTo>
                  <a:lnTo>
                    <a:pt x="12" y="127"/>
                  </a:lnTo>
                  <a:lnTo>
                    <a:pt x="12" y="125"/>
                  </a:lnTo>
                  <a:lnTo>
                    <a:pt x="13" y="122"/>
                  </a:lnTo>
                  <a:lnTo>
                    <a:pt x="13" y="121"/>
                  </a:lnTo>
                  <a:lnTo>
                    <a:pt x="13" y="120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5" y="117"/>
                  </a:lnTo>
                  <a:lnTo>
                    <a:pt x="15" y="115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2" y="109"/>
                  </a:lnTo>
                  <a:lnTo>
                    <a:pt x="11" y="109"/>
                  </a:lnTo>
                  <a:lnTo>
                    <a:pt x="12" y="109"/>
                  </a:lnTo>
                  <a:lnTo>
                    <a:pt x="12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6" y="100"/>
                  </a:lnTo>
                  <a:lnTo>
                    <a:pt x="16" y="98"/>
                  </a:lnTo>
                  <a:lnTo>
                    <a:pt x="16" y="97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7" y="94"/>
                  </a:lnTo>
                  <a:lnTo>
                    <a:pt x="17" y="93"/>
                  </a:lnTo>
                  <a:lnTo>
                    <a:pt x="16" y="93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5" y="91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76"/>
                  </a:lnTo>
                  <a:lnTo>
                    <a:pt x="13" y="75"/>
                  </a:lnTo>
                  <a:lnTo>
                    <a:pt x="13" y="74"/>
                  </a:lnTo>
                  <a:lnTo>
                    <a:pt x="13" y="71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5" y="56"/>
                  </a:lnTo>
                  <a:lnTo>
                    <a:pt x="12" y="51"/>
                  </a:lnTo>
                  <a:lnTo>
                    <a:pt x="11" y="47"/>
                  </a:lnTo>
                  <a:lnTo>
                    <a:pt x="8" y="43"/>
                  </a:lnTo>
                  <a:lnTo>
                    <a:pt x="6" y="40"/>
                  </a:lnTo>
                  <a:lnTo>
                    <a:pt x="5" y="35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2" y="25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7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8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61" y="3"/>
                  </a:lnTo>
                  <a:lnTo>
                    <a:pt x="62" y="2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7" y="12"/>
                  </a:lnTo>
                  <a:lnTo>
                    <a:pt x="67" y="13"/>
                  </a:lnTo>
                  <a:lnTo>
                    <a:pt x="65" y="13"/>
                  </a:lnTo>
                  <a:lnTo>
                    <a:pt x="65" y="14"/>
                  </a:lnTo>
                  <a:lnTo>
                    <a:pt x="65" y="15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4" y="18"/>
                  </a:lnTo>
                  <a:lnTo>
                    <a:pt x="65" y="18"/>
                  </a:lnTo>
                  <a:lnTo>
                    <a:pt x="65" y="20"/>
                  </a:lnTo>
                  <a:lnTo>
                    <a:pt x="65" y="22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7" y="24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8" y="26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7" y="30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8" y="35"/>
                  </a:lnTo>
                  <a:lnTo>
                    <a:pt x="67" y="35"/>
                  </a:lnTo>
                  <a:lnTo>
                    <a:pt x="67" y="37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69" y="40"/>
                  </a:lnTo>
                  <a:lnTo>
                    <a:pt x="69" y="41"/>
                  </a:lnTo>
                  <a:lnTo>
                    <a:pt x="70" y="41"/>
                  </a:lnTo>
                  <a:lnTo>
                    <a:pt x="70" y="42"/>
                  </a:lnTo>
                  <a:lnTo>
                    <a:pt x="70" y="43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2" y="43"/>
                  </a:lnTo>
                  <a:lnTo>
                    <a:pt x="72" y="45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4" y="48"/>
                  </a:lnTo>
                  <a:lnTo>
                    <a:pt x="74" y="49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9" y="52"/>
                  </a:lnTo>
                  <a:lnTo>
                    <a:pt x="79" y="51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82" y="53"/>
                  </a:lnTo>
                  <a:lnTo>
                    <a:pt x="82" y="56"/>
                  </a:lnTo>
                  <a:lnTo>
                    <a:pt x="82" y="53"/>
                  </a:lnTo>
                  <a:lnTo>
                    <a:pt x="82" y="56"/>
                  </a:lnTo>
                  <a:lnTo>
                    <a:pt x="82" y="57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2" y="60"/>
                  </a:lnTo>
                  <a:lnTo>
                    <a:pt x="92" y="59"/>
                  </a:lnTo>
                  <a:lnTo>
                    <a:pt x="93" y="59"/>
                  </a:lnTo>
                  <a:lnTo>
                    <a:pt x="96" y="59"/>
                  </a:lnTo>
                  <a:lnTo>
                    <a:pt x="96" y="60"/>
                  </a:lnTo>
                  <a:lnTo>
                    <a:pt x="97" y="60"/>
                  </a:lnTo>
                  <a:lnTo>
                    <a:pt x="98" y="60"/>
                  </a:lnTo>
                  <a:lnTo>
                    <a:pt x="98" y="62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2" y="64"/>
                  </a:lnTo>
                  <a:lnTo>
                    <a:pt x="103" y="64"/>
                  </a:lnTo>
                  <a:lnTo>
                    <a:pt x="104" y="64"/>
                  </a:lnTo>
                  <a:lnTo>
                    <a:pt x="104" y="62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6" y="65"/>
                  </a:lnTo>
                  <a:lnTo>
                    <a:pt x="106" y="66"/>
                  </a:lnTo>
                  <a:lnTo>
                    <a:pt x="107" y="66"/>
                  </a:lnTo>
                  <a:lnTo>
                    <a:pt x="107" y="68"/>
                  </a:lnTo>
                  <a:lnTo>
                    <a:pt x="109" y="68"/>
                  </a:lnTo>
                  <a:lnTo>
                    <a:pt x="109" y="69"/>
                  </a:lnTo>
                  <a:lnTo>
                    <a:pt x="110" y="69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4" y="71"/>
                  </a:lnTo>
                  <a:lnTo>
                    <a:pt x="115" y="71"/>
                  </a:lnTo>
                  <a:lnTo>
                    <a:pt x="115" y="74"/>
                  </a:lnTo>
                  <a:lnTo>
                    <a:pt x="118" y="74"/>
                  </a:lnTo>
                  <a:lnTo>
                    <a:pt x="119" y="74"/>
                  </a:lnTo>
                  <a:lnTo>
                    <a:pt x="120" y="74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2" y="76"/>
                  </a:lnTo>
                  <a:lnTo>
                    <a:pt x="122" y="77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5" y="80"/>
                  </a:lnTo>
                  <a:lnTo>
                    <a:pt x="125" y="82"/>
                  </a:lnTo>
                  <a:lnTo>
                    <a:pt x="127" y="82"/>
                  </a:lnTo>
                  <a:lnTo>
                    <a:pt x="129" y="82"/>
                  </a:lnTo>
                  <a:lnTo>
                    <a:pt x="130" y="82"/>
                  </a:lnTo>
                  <a:lnTo>
                    <a:pt x="131" y="82"/>
                  </a:lnTo>
                  <a:lnTo>
                    <a:pt x="132" y="82"/>
                  </a:lnTo>
                  <a:lnTo>
                    <a:pt x="133" y="80"/>
                  </a:lnTo>
                  <a:lnTo>
                    <a:pt x="136" y="82"/>
                  </a:lnTo>
                  <a:lnTo>
                    <a:pt x="137" y="82"/>
                  </a:lnTo>
                  <a:lnTo>
                    <a:pt x="137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9" y="82"/>
                  </a:lnTo>
                  <a:lnTo>
                    <a:pt x="141" y="82"/>
                  </a:lnTo>
                  <a:lnTo>
                    <a:pt x="141" y="83"/>
                  </a:lnTo>
                  <a:lnTo>
                    <a:pt x="142" y="83"/>
                  </a:lnTo>
                  <a:lnTo>
                    <a:pt x="144" y="85"/>
                  </a:lnTo>
                  <a:lnTo>
                    <a:pt x="146" y="86"/>
                  </a:lnTo>
                  <a:lnTo>
                    <a:pt x="147" y="86"/>
                  </a:lnTo>
                  <a:lnTo>
                    <a:pt x="147" y="87"/>
                  </a:lnTo>
                  <a:lnTo>
                    <a:pt x="148" y="87"/>
                  </a:lnTo>
                  <a:lnTo>
                    <a:pt x="148" y="88"/>
                  </a:lnTo>
                  <a:lnTo>
                    <a:pt x="149" y="88"/>
                  </a:lnTo>
                  <a:lnTo>
                    <a:pt x="149" y="91"/>
                  </a:lnTo>
                  <a:lnTo>
                    <a:pt x="149" y="92"/>
                  </a:lnTo>
                  <a:lnTo>
                    <a:pt x="149" y="93"/>
                  </a:lnTo>
                  <a:lnTo>
                    <a:pt x="149" y="94"/>
                  </a:lnTo>
                  <a:lnTo>
                    <a:pt x="149" y="96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0" y="100"/>
                  </a:lnTo>
                  <a:lnTo>
                    <a:pt x="152" y="102"/>
                  </a:lnTo>
                  <a:lnTo>
                    <a:pt x="152" y="103"/>
                  </a:lnTo>
                  <a:lnTo>
                    <a:pt x="150" y="103"/>
                  </a:lnTo>
                  <a:lnTo>
                    <a:pt x="152" y="104"/>
                  </a:lnTo>
                  <a:lnTo>
                    <a:pt x="152" y="105"/>
                  </a:lnTo>
                  <a:lnTo>
                    <a:pt x="154" y="109"/>
                  </a:lnTo>
                  <a:lnTo>
                    <a:pt x="154" y="110"/>
                  </a:lnTo>
                  <a:lnTo>
                    <a:pt x="154" y="111"/>
                  </a:lnTo>
                  <a:lnTo>
                    <a:pt x="154" y="113"/>
                  </a:lnTo>
                  <a:lnTo>
                    <a:pt x="154" y="114"/>
                  </a:lnTo>
                  <a:lnTo>
                    <a:pt x="152" y="114"/>
                  </a:lnTo>
                  <a:lnTo>
                    <a:pt x="149" y="114"/>
                  </a:lnTo>
                  <a:lnTo>
                    <a:pt x="149" y="115"/>
                  </a:lnTo>
                  <a:lnTo>
                    <a:pt x="150" y="117"/>
                  </a:lnTo>
                  <a:lnTo>
                    <a:pt x="154" y="120"/>
                  </a:lnTo>
                  <a:lnTo>
                    <a:pt x="155" y="122"/>
                  </a:lnTo>
                  <a:lnTo>
                    <a:pt x="156" y="127"/>
                  </a:lnTo>
                  <a:lnTo>
                    <a:pt x="156" y="131"/>
                  </a:lnTo>
                  <a:lnTo>
                    <a:pt x="156" y="133"/>
                  </a:lnTo>
                  <a:lnTo>
                    <a:pt x="158" y="137"/>
                  </a:lnTo>
                  <a:lnTo>
                    <a:pt x="158" y="138"/>
                  </a:lnTo>
                  <a:lnTo>
                    <a:pt x="158" y="139"/>
                  </a:lnTo>
                  <a:lnTo>
                    <a:pt x="159" y="139"/>
                  </a:lnTo>
                  <a:lnTo>
                    <a:pt x="164" y="139"/>
                  </a:lnTo>
                  <a:lnTo>
                    <a:pt x="166" y="139"/>
                  </a:lnTo>
                  <a:lnTo>
                    <a:pt x="169" y="139"/>
                  </a:lnTo>
                  <a:lnTo>
                    <a:pt x="172" y="139"/>
                  </a:lnTo>
                  <a:lnTo>
                    <a:pt x="175" y="139"/>
                  </a:lnTo>
                  <a:lnTo>
                    <a:pt x="177" y="140"/>
                  </a:lnTo>
                  <a:lnTo>
                    <a:pt x="181" y="140"/>
                  </a:lnTo>
                  <a:lnTo>
                    <a:pt x="183" y="140"/>
                  </a:lnTo>
                  <a:lnTo>
                    <a:pt x="184" y="140"/>
                  </a:lnTo>
                  <a:lnTo>
                    <a:pt x="186" y="140"/>
                  </a:lnTo>
                  <a:lnTo>
                    <a:pt x="186" y="139"/>
                  </a:lnTo>
                  <a:lnTo>
                    <a:pt x="187" y="139"/>
                  </a:lnTo>
                  <a:lnTo>
                    <a:pt x="187" y="142"/>
                  </a:lnTo>
                  <a:lnTo>
                    <a:pt x="186" y="142"/>
                  </a:lnTo>
                  <a:lnTo>
                    <a:pt x="187" y="144"/>
                  </a:lnTo>
                  <a:lnTo>
                    <a:pt x="186" y="147"/>
                  </a:lnTo>
                  <a:lnTo>
                    <a:pt x="186" y="148"/>
                  </a:lnTo>
                  <a:lnTo>
                    <a:pt x="186" y="149"/>
                  </a:lnTo>
                  <a:lnTo>
                    <a:pt x="186" y="150"/>
                  </a:lnTo>
                  <a:lnTo>
                    <a:pt x="186" y="151"/>
                  </a:lnTo>
                  <a:lnTo>
                    <a:pt x="186" y="154"/>
                  </a:lnTo>
                  <a:lnTo>
                    <a:pt x="187" y="155"/>
                  </a:lnTo>
                  <a:lnTo>
                    <a:pt x="187" y="156"/>
                  </a:lnTo>
                  <a:lnTo>
                    <a:pt x="187" y="159"/>
                  </a:lnTo>
                  <a:lnTo>
                    <a:pt x="189" y="160"/>
                  </a:lnTo>
                  <a:lnTo>
                    <a:pt x="190" y="160"/>
                  </a:lnTo>
                  <a:lnTo>
                    <a:pt x="190" y="162"/>
                  </a:lnTo>
                  <a:lnTo>
                    <a:pt x="192" y="162"/>
                  </a:lnTo>
                  <a:lnTo>
                    <a:pt x="192" y="163"/>
                  </a:lnTo>
                  <a:lnTo>
                    <a:pt x="193" y="163"/>
                  </a:lnTo>
                  <a:lnTo>
                    <a:pt x="193" y="165"/>
                  </a:lnTo>
                  <a:lnTo>
                    <a:pt x="194" y="165"/>
                  </a:lnTo>
                  <a:lnTo>
                    <a:pt x="195" y="166"/>
                  </a:lnTo>
                  <a:lnTo>
                    <a:pt x="198" y="165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99" y="167"/>
                  </a:lnTo>
                  <a:lnTo>
                    <a:pt x="199" y="168"/>
                  </a:lnTo>
                  <a:lnTo>
                    <a:pt x="199" y="171"/>
                  </a:lnTo>
                  <a:lnTo>
                    <a:pt x="200" y="171"/>
                  </a:lnTo>
                  <a:lnTo>
                    <a:pt x="200" y="172"/>
                  </a:lnTo>
                  <a:lnTo>
                    <a:pt x="201" y="176"/>
                  </a:lnTo>
                  <a:lnTo>
                    <a:pt x="203" y="177"/>
                  </a:lnTo>
                  <a:lnTo>
                    <a:pt x="203" y="178"/>
                  </a:lnTo>
                  <a:lnTo>
                    <a:pt x="204" y="180"/>
                  </a:lnTo>
                  <a:lnTo>
                    <a:pt x="203" y="180"/>
                  </a:lnTo>
                  <a:lnTo>
                    <a:pt x="203" y="182"/>
                  </a:lnTo>
                  <a:lnTo>
                    <a:pt x="203" y="184"/>
                  </a:lnTo>
                  <a:lnTo>
                    <a:pt x="203" y="187"/>
                  </a:lnTo>
                  <a:lnTo>
                    <a:pt x="201" y="191"/>
                  </a:lnTo>
                  <a:lnTo>
                    <a:pt x="201" y="194"/>
                  </a:lnTo>
                  <a:lnTo>
                    <a:pt x="203" y="194"/>
                  </a:lnTo>
                  <a:lnTo>
                    <a:pt x="203" y="195"/>
                  </a:lnTo>
                  <a:lnTo>
                    <a:pt x="203" y="197"/>
                  </a:lnTo>
                  <a:lnTo>
                    <a:pt x="201" y="197"/>
                  </a:lnTo>
                  <a:lnTo>
                    <a:pt x="201" y="199"/>
                  </a:lnTo>
                  <a:lnTo>
                    <a:pt x="201" y="200"/>
                  </a:lnTo>
                  <a:lnTo>
                    <a:pt x="200" y="202"/>
                  </a:lnTo>
                  <a:lnTo>
                    <a:pt x="200" y="205"/>
                  </a:lnTo>
                  <a:lnTo>
                    <a:pt x="200" y="207"/>
                  </a:lnTo>
                  <a:lnTo>
                    <a:pt x="199" y="208"/>
                  </a:lnTo>
                  <a:lnTo>
                    <a:pt x="199" y="210"/>
                  </a:lnTo>
                  <a:lnTo>
                    <a:pt x="199" y="211"/>
                  </a:lnTo>
                  <a:lnTo>
                    <a:pt x="199" y="212"/>
                  </a:lnTo>
                  <a:lnTo>
                    <a:pt x="200" y="213"/>
                  </a:lnTo>
                  <a:lnTo>
                    <a:pt x="201" y="216"/>
                  </a:lnTo>
                  <a:lnTo>
                    <a:pt x="203" y="217"/>
                  </a:lnTo>
                  <a:lnTo>
                    <a:pt x="203" y="218"/>
                  </a:lnTo>
                  <a:lnTo>
                    <a:pt x="201" y="218"/>
                  </a:lnTo>
                  <a:lnTo>
                    <a:pt x="200" y="219"/>
                  </a:lnTo>
                  <a:lnTo>
                    <a:pt x="199" y="221"/>
                  </a:lnTo>
                  <a:lnTo>
                    <a:pt x="199" y="219"/>
                  </a:lnTo>
                  <a:lnTo>
                    <a:pt x="199" y="218"/>
                  </a:lnTo>
                  <a:lnTo>
                    <a:pt x="199" y="217"/>
                  </a:lnTo>
                  <a:lnTo>
                    <a:pt x="199" y="216"/>
                  </a:lnTo>
                  <a:lnTo>
                    <a:pt x="199" y="213"/>
                  </a:lnTo>
                  <a:lnTo>
                    <a:pt x="198" y="213"/>
                  </a:lnTo>
                  <a:lnTo>
                    <a:pt x="198" y="212"/>
                  </a:lnTo>
                  <a:lnTo>
                    <a:pt x="195" y="211"/>
                  </a:lnTo>
                  <a:lnTo>
                    <a:pt x="194" y="211"/>
                  </a:lnTo>
                  <a:lnTo>
                    <a:pt x="193" y="210"/>
                  </a:lnTo>
                  <a:lnTo>
                    <a:pt x="190" y="208"/>
                  </a:lnTo>
                  <a:lnTo>
                    <a:pt x="189" y="207"/>
                  </a:lnTo>
                  <a:lnTo>
                    <a:pt x="187" y="205"/>
                  </a:lnTo>
                  <a:lnTo>
                    <a:pt x="186" y="205"/>
                  </a:lnTo>
                  <a:lnTo>
                    <a:pt x="184" y="204"/>
                  </a:lnTo>
                  <a:lnTo>
                    <a:pt x="183" y="202"/>
                  </a:lnTo>
                  <a:lnTo>
                    <a:pt x="182" y="202"/>
                  </a:lnTo>
                  <a:lnTo>
                    <a:pt x="181" y="202"/>
                  </a:lnTo>
                  <a:lnTo>
                    <a:pt x="177" y="202"/>
                  </a:lnTo>
                  <a:lnTo>
                    <a:pt x="175" y="202"/>
                  </a:lnTo>
                  <a:lnTo>
                    <a:pt x="172" y="202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6" y="202"/>
                  </a:lnTo>
                  <a:lnTo>
                    <a:pt x="160" y="204"/>
                  </a:lnTo>
                  <a:lnTo>
                    <a:pt x="155" y="205"/>
                  </a:lnTo>
                  <a:lnTo>
                    <a:pt x="150" y="207"/>
                  </a:lnTo>
                  <a:lnTo>
                    <a:pt x="146" y="208"/>
                  </a:lnTo>
                  <a:lnTo>
                    <a:pt x="146" y="210"/>
                  </a:lnTo>
                  <a:lnTo>
                    <a:pt x="144" y="210"/>
                  </a:lnTo>
                  <a:lnTo>
                    <a:pt x="142" y="210"/>
                  </a:lnTo>
                  <a:lnTo>
                    <a:pt x="142" y="211"/>
                  </a:lnTo>
                  <a:lnTo>
                    <a:pt x="141" y="212"/>
                  </a:lnTo>
                  <a:lnTo>
                    <a:pt x="141" y="213"/>
                  </a:lnTo>
                  <a:lnTo>
                    <a:pt x="141" y="216"/>
                  </a:lnTo>
                  <a:lnTo>
                    <a:pt x="141" y="217"/>
                  </a:lnTo>
                  <a:lnTo>
                    <a:pt x="141" y="218"/>
                  </a:lnTo>
                  <a:lnTo>
                    <a:pt x="141" y="219"/>
                  </a:lnTo>
                  <a:lnTo>
                    <a:pt x="139" y="219"/>
                  </a:lnTo>
                  <a:lnTo>
                    <a:pt x="139" y="221"/>
                  </a:lnTo>
                  <a:lnTo>
                    <a:pt x="139" y="222"/>
                  </a:lnTo>
                  <a:lnTo>
                    <a:pt x="138" y="224"/>
                  </a:lnTo>
                  <a:lnTo>
                    <a:pt x="138" y="225"/>
                  </a:lnTo>
                  <a:lnTo>
                    <a:pt x="138" y="227"/>
                  </a:lnTo>
                  <a:lnTo>
                    <a:pt x="137" y="227"/>
                  </a:lnTo>
                  <a:lnTo>
                    <a:pt x="137" y="228"/>
                  </a:lnTo>
                  <a:lnTo>
                    <a:pt x="137" y="229"/>
                  </a:lnTo>
                  <a:lnTo>
                    <a:pt x="137" y="230"/>
                  </a:lnTo>
                  <a:lnTo>
                    <a:pt x="137" y="231"/>
                  </a:lnTo>
                  <a:lnTo>
                    <a:pt x="137" y="235"/>
                  </a:lnTo>
                  <a:lnTo>
                    <a:pt x="138" y="237"/>
                  </a:lnTo>
                  <a:lnTo>
                    <a:pt x="138" y="239"/>
                  </a:lnTo>
                  <a:lnTo>
                    <a:pt x="138" y="240"/>
                  </a:lnTo>
                  <a:lnTo>
                    <a:pt x="138" y="244"/>
                  </a:lnTo>
                  <a:lnTo>
                    <a:pt x="137" y="246"/>
                  </a:lnTo>
                  <a:lnTo>
                    <a:pt x="137" y="247"/>
                  </a:lnTo>
                  <a:lnTo>
                    <a:pt x="137" y="251"/>
                  </a:lnTo>
                  <a:lnTo>
                    <a:pt x="137" y="253"/>
                  </a:lnTo>
                  <a:lnTo>
                    <a:pt x="137" y="256"/>
                  </a:lnTo>
                  <a:lnTo>
                    <a:pt x="137" y="258"/>
                  </a:lnTo>
                  <a:lnTo>
                    <a:pt x="137" y="261"/>
                  </a:lnTo>
                  <a:lnTo>
                    <a:pt x="137" y="262"/>
                  </a:lnTo>
                  <a:lnTo>
                    <a:pt x="136" y="263"/>
                  </a:lnTo>
                  <a:lnTo>
                    <a:pt x="133" y="262"/>
                  </a:lnTo>
                  <a:lnTo>
                    <a:pt x="133" y="261"/>
                  </a:lnTo>
                  <a:lnTo>
                    <a:pt x="132" y="261"/>
                  </a:lnTo>
                  <a:lnTo>
                    <a:pt x="132" y="258"/>
                  </a:lnTo>
                  <a:lnTo>
                    <a:pt x="130" y="258"/>
                  </a:lnTo>
                  <a:lnTo>
                    <a:pt x="124" y="258"/>
                  </a:lnTo>
                  <a:lnTo>
                    <a:pt x="120" y="258"/>
                  </a:lnTo>
                  <a:lnTo>
                    <a:pt x="119" y="258"/>
                  </a:lnTo>
                  <a:lnTo>
                    <a:pt x="118" y="258"/>
                  </a:lnTo>
                  <a:lnTo>
                    <a:pt x="115" y="258"/>
                  </a:lnTo>
                  <a:lnTo>
                    <a:pt x="115" y="261"/>
                  </a:lnTo>
                  <a:lnTo>
                    <a:pt x="114" y="261"/>
                  </a:lnTo>
                  <a:lnTo>
                    <a:pt x="114" y="262"/>
                  </a:lnTo>
                  <a:lnTo>
                    <a:pt x="114" y="263"/>
                  </a:lnTo>
                  <a:lnTo>
                    <a:pt x="113" y="267"/>
                  </a:lnTo>
                  <a:lnTo>
                    <a:pt x="113" y="269"/>
                  </a:lnTo>
                  <a:lnTo>
                    <a:pt x="113" y="270"/>
                  </a:lnTo>
                  <a:lnTo>
                    <a:pt x="113" y="273"/>
                  </a:lnTo>
                  <a:lnTo>
                    <a:pt x="113" y="274"/>
                  </a:lnTo>
                  <a:lnTo>
                    <a:pt x="113" y="275"/>
                  </a:lnTo>
                  <a:lnTo>
                    <a:pt x="112" y="275"/>
                  </a:lnTo>
                  <a:lnTo>
                    <a:pt x="112" y="274"/>
                  </a:lnTo>
                  <a:lnTo>
                    <a:pt x="112" y="273"/>
                  </a:lnTo>
                  <a:lnTo>
                    <a:pt x="110" y="273"/>
                  </a:lnTo>
                  <a:lnTo>
                    <a:pt x="110" y="271"/>
                  </a:lnTo>
                  <a:lnTo>
                    <a:pt x="110" y="270"/>
                  </a:lnTo>
                  <a:lnTo>
                    <a:pt x="109" y="269"/>
                  </a:lnTo>
                  <a:lnTo>
                    <a:pt x="109" y="267"/>
                  </a:lnTo>
                  <a:lnTo>
                    <a:pt x="107" y="267"/>
                  </a:lnTo>
                  <a:lnTo>
                    <a:pt x="107" y="265"/>
                  </a:lnTo>
                  <a:lnTo>
                    <a:pt x="107" y="264"/>
                  </a:lnTo>
                  <a:lnTo>
                    <a:pt x="107" y="263"/>
                  </a:lnTo>
                  <a:lnTo>
                    <a:pt x="106" y="263"/>
                  </a:lnTo>
                  <a:lnTo>
                    <a:pt x="106" y="262"/>
                  </a:lnTo>
                  <a:lnTo>
                    <a:pt x="104" y="262"/>
                  </a:lnTo>
                  <a:lnTo>
                    <a:pt x="103" y="262"/>
                  </a:lnTo>
                  <a:lnTo>
                    <a:pt x="102" y="262"/>
                  </a:lnTo>
                  <a:lnTo>
                    <a:pt x="98" y="261"/>
                  </a:lnTo>
                  <a:lnTo>
                    <a:pt x="96" y="261"/>
                  </a:lnTo>
                  <a:lnTo>
                    <a:pt x="92" y="261"/>
                  </a:lnTo>
                  <a:lnTo>
                    <a:pt x="91" y="261"/>
                  </a:lnTo>
                  <a:lnTo>
                    <a:pt x="87" y="261"/>
                  </a:lnTo>
                  <a:lnTo>
                    <a:pt x="85" y="257"/>
                  </a:lnTo>
                  <a:lnTo>
                    <a:pt x="84" y="256"/>
                  </a:lnTo>
                  <a:lnTo>
                    <a:pt x="82" y="256"/>
                  </a:lnTo>
                  <a:lnTo>
                    <a:pt x="82" y="254"/>
                  </a:lnTo>
                  <a:lnTo>
                    <a:pt x="80" y="254"/>
                  </a:lnTo>
                  <a:lnTo>
                    <a:pt x="79" y="254"/>
                  </a:lnTo>
                  <a:lnTo>
                    <a:pt x="79" y="257"/>
                  </a:lnTo>
                  <a:lnTo>
                    <a:pt x="79" y="258"/>
                  </a:lnTo>
                  <a:lnTo>
                    <a:pt x="79" y="261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5" y="262"/>
                  </a:lnTo>
                  <a:lnTo>
                    <a:pt x="75" y="263"/>
                  </a:lnTo>
                  <a:lnTo>
                    <a:pt x="74" y="263"/>
                  </a:lnTo>
                  <a:lnTo>
                    <a:pt x="74" y="264"/>
                  </a:lnTo>
                  <a:lnTo>
                    <a:pt x="74" y="265"/>
                  </a:lnTo>
                  <a:lnTo>
                    <a:pt x="74" y="267"/>
                  </a:lnTo>
                  <a:lnTo>
                    <a:pt x="70" y="269"/>
                  </a:lnTo>
                  <a:lnTo>
                    <a:pt x="69" y="269"/>
                  </a:lnTo>
                  <a:lnTo>
                    <a:pt x="70" y="271"/>
                  </a:lnTo>
                  <a:lnTo>
                    <a:pt x="69" y="273"/>
                  </a:lnTo>
                  <a:lnTo>
                    <a:pt x="69" y="274"/>
                  </a:lnTo>
                  <a:lnTo>
                    <a:pt x="68" y="275"/>
                  </a:lnTo>
                  <a:lnTo>
                    <a:pt x="64" y="278"/>
                  </a:lnTo>
                  <a:lnTo>
                    <a:pt x="62" y="278"/>
                  </a:lnTo>
                  <a:lnTo>
                    <a:pt x="59" y="278"/>
                  </a:lnTo>
                  <a:lnTo>
                    <a:pt x="59" y="275"/>
                  </a:lnTo>
                  <a:lnTo>
                    <a:pt x="58" y="275"/>
                  </a:lnTo>
                  <a:lnTo>
                    <a:pt x="58" y="274"/>
                  </a:lnTo>
                  <a:lnTo>
                    <a:pt x="57" y="273"/>
                  </a:lnTo>
                  <a:lnTo>
                    <a:pt x="57" y="270"/>
                  </a:lnTo>
                  <a:lnTo>
                    <a:pt x="57" y="269"/>
                  </a:lnTo>
                  <a:lnTo>
                    <a:pt x="57" y="267"/>
                  </a:lnTo>
                  <a:lnTo>
                    <a:pt x="56" y="267"/>
                  </a:lnTo>
                  <a:lnTo>
                    <a:pt x="56" y="265"/>
                  </a:lnTo>
                  <a:lnTo>
                    <a:pt x="56" y="264"/>
                  </a:lnTo>
                  <a:lnTo>
                    <a:pt x="56" y="263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2" y="258"/>
                  </a:lnTo>
                  <a:lnTo>
                    <a:pt x="51" y="257"/>
                  </a:lnTo>
                  <a:lnTo>
                    <a:pt x="51" y="254"/>
                  </a:lnTo>
                  <a:lnTo>
                    <a:pt x="50" y="252"/>
                  </a:lnTo>
                  <a:lnTo>
                    <a:pt x="49" y="251"/>
                  </a:lnTo>
                  <a:lnTo>
                    <a:pt x="49" y="248"/>
                  </a:lnTo>
                  <a:lnTo>
                    <a:pt x="49" y="245"/>
                  </a:lnTo>
                  <a:lnTo>
                    <a:pt x="47" y="244"/>
                  </a:lnTo>
                  <a:lnTo>
                    <a:pt x="42" y="236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40" y="231"/>
                  </a:lnTo>
                  <a:lnTo>
                    <a:pt x="41" y="230"/>
                  </a:lnTo>
                  <a:lnTo>
                    <a:pt x="41" y="229"/>
                  </a:lnTo>
                  <a:lnTo>
                    <a:pt x="40" y="229"/>
                  </a:lnTo>
                  <a:lnTo>
                    <a:pt x="38" y="228"/>
                  </a:lnTo>
                  <a:lnTo>
                    <a:pt x="38" y="227"/>
                  </a:lnTo>
                  <a:lnTo>
                    <a:pt x="35" y="225"/>
                  </a:lnTo>
                  <a:lnTo>
                    <a:pt x="35" y="224"/>
                  </a:lnTo>
                  <a:lnTo>
                    <a:pt x="38" y="224"/>
                  </a:lnTo>
                  <a:lnTo>
                    <a:pt x="35" y="222"/>
                  </a:lnTo>
                  <a:lnTo>
                    <a:pt x="35" y="221"/>
                  </a:lnTo>
                  <a:lnTo>
                    <a:pt x="35" y="219"/>
                  </a:lnTo>
                  <a:lnTo>
                    <a:pt x="34" y="219"/>
                  </a:lnTo>
                  <a:lnTo>
                    <a:pt x="38" y="218"/>
                  </a:lnTo>
                  <a:lnTo>
                    <a:pt x="39" y="218"/>
                  </a:lnTo>
                  <a:lnTo>
                    <a:pt x="39" y="217"/>
                  </a:lnTo>
                  <a:lnTo>
                    <a:pt x="39" y="216"/>
                  </a:lnTo>
                  <a:lnTo>
                    <a:pt x="38" y="216"/>
                  </a:lnTo>
                  <a:lnTo>
                    <a:pt x="38" y="213"/>
                  </a:lnTo>
                  <a:lnTo>
                    <a:pt x="35" y="212"/>
                  </a:lnTo>
                  <a:lnTo>
                    <a:pt x="34" y="211"/>
                  </a:lnTo>
                  <a:lnTo>
                    <a:pt x="35" y="211"/>
                  </a:lnTo>
                  <a:lnTo>
                    <a:pt x="35" y="210"/>
                  </a:lnTo>
                  <a:lnTo>
                    <a:pt x="35" y="208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9" y="205"/>
                  </a:lnTo>
                  <a:lnTo>
                    <a:pt x="38" y="204"/>
                  </a:lnTo>
                  <a:lnTo>
                    <a:pt x="35" y="202"/>
                  </a:lnTo>
                  <a:lnTo>
                    <a:pt x="34" y="202"/>
                  </a:lnTo>
                  <a:lnTo>
                    <a:pt x="33" y="201"/>
                  </a:lnTo>
                  <a:lnTo>
                    <a:pt x="33" y="200"/>
                  </a:lnTo>
                  <a:lnTo>
                    <a:pt x="32" y="199"/>
                  </a:lnTo>
                  <a:lnTo>
                    <a:pt x="30" y="199"/>
                  </a:lnTo>
                  <a:lnTo>
                    <a:pt x="30" y="197"/>
                  </a:lnTo>
                  <a:lnTo>
                    <a:pt x="29" y="197"/>
                  </a:lnTo>
                  <a:lnTo>
                    <a:pt x="29" y="195"/>
                  </a:lnTo>
                  <a:lnTo>
                    <a:pt x="29" y="194"/>
                  </a:lnTo>
                  <a:lnTo>
                    <a:pt x="29" y="193"/>
                  </a:lnTo>
                  <a:lnTo>
                    <a:pt x="27" y="191"/>
                  </a:lnTo>
                  <a:lnTo>
                    <a:pt x="27" y="190"/>
                  </a:lnTo>
                  <a:lnTo>
                    <a:pt x="25" y="189"/>
                  </a:lnTo>
                  <a:lnTo>
                    <a:pt x="25" y="187"/>
                  </a:lnTo>
                  <a:lnTo>
                    <a:pt x="25" y="185"/>
                  </a:lnTo>
                  <a:lnTo>
                    <a:pt x="25" y="184"/>
                  </a:lnTo>
                  <a:lnTo>
                    <a:pt x="24" y="184"/>
                  </a:lnTo>
                  <a:lnTo>
                    <a:pt x="24" y="183"/>
                  </a:lnTo>
                  <a:lnTo>
                    <a:pt x="24" y="182"/>
                  </a:lnTo>
                  <a:lnTo>
                    <a:pt x="24" y="180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24" y="177"/>
                  </a:lnTo>
                  <a:lnTo>
                    <a:pt x="24" y="176"/>
                  </a:lnTo>
                  <a:lnTo>
                    <a:pt x="23" y="176"/>
                  </a:lnTo>
                  <a:lnTo>
                    <a:pt x="22" y="176"/>
                  </a:lnTo>
                  <a:lnTo>
                    <a:pt x="22" y="174"/>
                  </a:lnTo>
                  <a:lnTo>
                    <a:pt x="21" y="174"/>
                  </a:lnTo>
                  <a:lnTo>
                    <a:pt x="21" y="173"/>
                  </a:lnTo>
                  <a:lnTo>
                    <a:pt x="21" y="172"/>
                  </a:lnTo>
                  <a:lnTo>
                    <a:pt x="19" y="172"/>
                  </a:lnTo>
                  <a:lnTo>
                    <a:pt x="19" y="171"/>
                  </a:lnTo>
                  <a:lnTo>
                    <a:pt x="17" y="168"/>
                  </a:lnTo>
                  <a:lnTo>
                    <a:pt x="16" y="167"/>
                  </a:lnTo>
                  <a:lnTo>
                    <a:pt x="16" y="16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100">
              <a:extLst>
                <a:ext uri="{FF2B5EF4-FFF2-40B4-BE49-F238E27FC236}">
                  <a16:creationId xmlns:a16="http://schemas.microsoft.com/office/drawing/2014/main" id="{0EEBD833-CCA3-441C-261C-D071EF59E3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4101" y="3178175"/>
              <a:ext cx="344488" cy="619125"/>
            </a:xfrm>
            <a:custGeom>
              <a:avLst/>
              <a:gdLst>
                <a:gd name="T0" fmla="*/ 200 w 217"/>
                <a:gd name="T1" fmla="*/ 389 h 390"/>
                <a:gd name="T2" fmla="*/ 184 w 217"/>
                <a:gd name="T3" fmla="*/ 379 h 390"/>
                <a:gd name="T4" fmla="*/ 167 w 217"/>
                <a:gd name="T5" fmla="*/ 361 h 390"/>
                <a:gd name="T6" fmla="*/ 149 w 217"/>
                <a:gd name="T7" fmla="*/ 349 h 390"/>
                <a:gd name="T8" fmla="*/ 131 w 217"/>
                <a:gd name="T9" fmla="*/ 338 h 390"/>
                <a:gd name="T10" fmla="*/ 116 w 217"/>
                <a:gd name="T11" fmla="*/ 326 h 390"/>
                <a:gd name="T12" fmla="*/ 103 w 217"/>
                <a:gd name="T13" fmla="*/ 312 h 390"/>
                <a:gd name="T14" fmla="*/ 95 w 217"/>
                <a:gd name="T15" fmla="*/ 300 h 390"/>
                <a:gd name="T16" fmla="*/ 95 w 217"/>
                <a:gd name="T17" fmla="*/ 286 h 390"/>
                <a:gd name="T18" fmla="*/ 84 w 217"/>
                <a:gd name="T19" fmla="*/ 267 h 390"/>
                <a:gd name="T20" fmla="*/ 76 w 217"/>
                <a:gd name="T21" fmla="*/ 250 h 390"/>
                <a:gd name="T22" fmla="*/ 67 w 217"/>
                <a:gd name="T23" fmla="*/ 236 h 390"/>
                <a:gd name="T24" fmla="*/ 58 w 217"/>
                <a:gd name="T25" fmla="*/ 218 h 390"/>
                <a:gd name="T26" fmla="*/ 51 w 217"/>
                <a:gd name="T27" fmla="*/ 198 h 390"/>
                <a:gd name="T28" fmla="*/ 46 w 217"/>
                <a:gd name="T29" fmla="*/ 187 h 390"/>
                <a:gd name="T30" fmla="*/ 36 w 217"/>
                <a:gd name="T31" fmla="*/ 169 h 390"/>
                <a:gd name="T32" fmla="*/ 27 w 217"/>
                <a:gd name="T33" fmla="*/ 150 h 390"/>
                <a:gd name="T34" fmla="*/ 4 w 217"/>
                <a:gd name="T35" fmla="*/ 130 h 390"/>
                <a:gd name="T36" fmla="*/ 4 w 217"/>
                <a:gd name="T37" fmla="*/ 113 h 390"/>
                <a:gd name="T38" fmla="*/ 1 w 217"/>
                <a:gd name="T39" fmla="*/ 95 h 390"/>
                <a:gd name="T40" fmla="*/ 11 w 217"/>
                <a:gd name="T41" fmla="*/ 78 h 390"/>
                <a:gd name="T42" fmla="*/ 16 w 217"/>
                <a:gd name="T43" fmla="*/ 81 h 390"/>
                <a:gd name="T44" fmla="*/ 15 w 217"/>
                <a:gd name="T45" fmla="*/ 95 h 390"/>
                <a:gd name="T46" fmla="*/ 29 w 217"/>
                <a:gd name="T47" fmla="*/ 100 h 390"/>
                <a:gd name="T48" fmla="*/ 40 w 217"/>
                <a:gd name="T49" fmla="*/ 99 h 390"/>
                <a:gd name="T50" fmla="*/ 46 w 217"/>
                <a:gd name="T51" fmla="*/ 79 h 390"/>
                <a:gd name="T52" fmla="*/ 53 w 217"/>
                <a:gd name="T53" fmla="*/ 65 h 390"/>
                <a:gd name="T54" fmla="*/ 76 w 217"/>
                <a:gd name="T55" fmla="*/ 51 h 390"/>
                <a:gd name="T56" fmla="*/ 90 w 217"/>
                <a:gd name="T57" fmla="*/ 32 h 390"/>
                <a:gd name="T58" fmla="*/ 92 w 217"/>
                <a:gd name="T59" fmla="*/ 10 h 390"/>
                <a:gd name="T60" fmla="*/ 93 w 217"/>
                <a:gd name="T61" fmla="*/ 2 h 390"/>
                <a:gd name="T62" fmla="*/ 109 w 217"/>
                <a:gd name="T63" fmla="*/ 15 h 390"/>
                <a:gd name="T64" fmla="*/ 118 w 217"/>
                <a:gd name="T65" fmla="*/ 26 h 390"/>
                <a:gd name="T66" fmla="*/ 125 w 217"/>
                <a:gd name="T67" fmla="*/ 37 h 390"/>
                <a:gd name="T68" fmla="*/ 131 w 217"/>
                <a:gd name="T69" fmla="*/ 51 h 390"/>
                <a:gd name="T70" fmla="*/ 146 w 217"/>
                <a:gd name="T71" fmla="*/ 50 h 390"/>
                <a:gd name="T72" fmla="*/ 156 w 217"/>
                <a:gd name="T73" fmla="*/ 51 h 390"/>
                <a:gd name="T74" fmla="*/ 167 w 217"/>
                <a:gd name="T75" fmla="*/ 51 h 390"/>
                <a:gd name="T76" fmla="*/ 173 w 217"/>
                <a:gd name="T77" fmla="*/ 67 h 390"/>
                <a:gd name="T78" fmla="*/ 176 w 217"/>
                <a:gd name="T79" fmla="*/ 87 h 390"/>
                <a:gd name="T80" fmla="*/ 170 w 217"/>
                <a:gd name="T81" fmla="*/ 89 h 390"/>
                <a:gd name="T82" fmla="*/ 160 w 217"/>
                <a:gd name="T83" fmla="*/ 95 h 390"/>
                <a:gd name="T84" fmla="*/ 144 w 217"/>
                <a:gd name="T85" fmla="*/ 102 h 390"/>
                <a:gd name="T86" fmla="*/ 135 w 217"/>
                <a:gd name="T87" fmla="*/ 112 h 390"/>
                <a:gd name="T88" fmla="*/ 131 w 217"/>
                <a:gd name="T89" fmla="*/ 138 h 390"/>
                <a:gd name="T90" fmla="*/ 121 w 217"/>
                <a:gd name="T91" fmla="*/ 152 h 390"/>
                <a:gd name="T92" fmla="*/ 122 w 217"/>
                <a:gd name="T93" fmla="*/ 169 h 390"/>
                <a:gd name="T94" fmla="*/ 133 w 217"/>
                <a:gd name="T95" fmla="*/ 186 h 390"/>
                <a:gd name="T96" fmla="*/ 144 w 217"/>
                <a:gd name="T97" fmla="*/ 203 h 390"/>
                <a:gd name="T98" fmla="*/ 161 w 217"/>
                <a:gd name="T99" fmla="*/ 214 h 390"/>
                <a:gd name="T100" fmla="*/ 175 w 217"/>
                <a:gd name="T101" fmla="*/ 203 h 390"/>
                <a:gd name="T102" fmla="*/ 176 w 217"/>
                <a:gd name="T103" fmla="*/ 220 h 390"/>
                <a:gd name="T104" fmla="*/ 193 w 217"/>
                <a:gd name="T105" fmla="*/ 233 h 390"/>
                <a:gd name="T106" fmla="*/ 209 w 217"/>
                <a:gd name="T107" fmla="*/ 272 h 390"/>
                <a:gd name="T108" fmla="*/ 209 w 217"/>
                <a:gd name="T109" fmla="*/ 295 h 390"/>
                <a:gd name="T110" fmla="*/ 207 w 217"/>
                <a:gd name="T111" fmla="*/ 311 h 390"/>
                <a:gd name="T112" fmla="*/ 209 w 217"/>
                <a:gd name="T113" fmla="*/ 327 h 390"/>
                <a:gd name="T114" fmla="*/ 216 w 217"/>
                <a:gd name="T115" fmla="*/ 346 h 390"/>
                <a:gd name="T116" fmla="*/ 210 w 217"/>
                <a:gd name="T117" fmla="*/ 362 h 390"/>
                <a:gd name="T118" fmla="*/ 92 w 217"/>
                <a:gd name="T119" fmla="*/ 29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7" h="390">
                  <a:moveTo>
                    <a:pt x="210" y="372"/>
                  </a:moveTo>
                  <a:lnTo>
                    <a:pt x="209" y="374"/>
                  </a:lnTo>
                  <a:lnTo>
                    <a:pt x="207" y="375"/>
                  </a:lnTo>
                  <a:lnTo>
                    <a:pt x="206" y="375"/>
                  </a:lnTo>
                  <a:lnTo>
                    <a:pt x="206" y="378"/>
                  </a:lnTo>
                  <a:lnTo>
                    <a:pt x="206" y="379"/>
                  </a:lnTo>
                  <a:lnTo>
                    <a:pt x="206" y="380"/>
                  </a:lnTo>
                  <a:lnTo>
                    <a:pt x="207" y="381"/>
                  </a:lnTo>
                  <a:lnTo>
                    <a:pt x="206" y="384"/>
                  </a:lnTo>
                  <a:lnTo>
                    <a:pt x="206" y="385"/>
                  </a:lnTo>
                  <a:lnTo>
                    <a:pt x="206" y="387"/>
                  </a:lnTo>
                  <a:lnTo>
                    <a:pt x="205" y="387"/>
                  </a:lnTo>
                  <a:lnTo>
                    <a:pt x="205" y="389"/>
                  </a:lnTo>
                  <a:lnTo>
                    <a:pt x="202" y="389"/>
                  </a:lnTo>
                  <a:lnTo>
                    <a:pt x="201" y="390"/>
                  </a:lnTo>
                  <a:lnTo>
                    <a:pt x="200" y="389"/>
                  </a:lnTo>
                  <a:lnTo>
                    <a:pt x="199" y="389"/>
                  </a:lnTo>
                  <a:lnTo>
                    <a:pt x="199" y="390"/>
                  </a:lnTo>
                  <a:lnTo>
                    <a:pt x="199" y="389"/>
                  </a:lnTo>
                  <a:lnTo>
                    <a:pt x="198" y="389"/>
                  </a:lnTo>
                  <a:lnTo>
                    <a:pt x="196" y="387"/>
                  </a:lnTo>
                  <a:lnTo>
                    <a:pt x="194" y="387"/>
                  </a:lnTo>
                  <a:lnTo>
                    <a:pt x="194" y="385"/>
                  </a:lnTo>
                  <a:lnTo>
                    <a:pt x="193" y="385"/>
                  </a:lnTo>
                  <a:lnTo>
                    <a:pt x="193" y="384"/>
                  </a:lnTo>
                  <a:lnTo>
                    <a:pt x="192" y="384"/>
                  </a:lnTo>
                  <a:lnTo>
                    <a:pt x="190" y="383"/>
                  </a:lnTo>
                  <a:lnTo>
                    <a:pt x="189" y="381"/>
                  </a:lnTo>
                  <a:lnTo>
                    <a:pt x="188" y="380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4" y="379"/>
                  </a:lnTo>
                  <a:lnTo>
                    <a:pt x="184" y="378"/>
                  </a:lnTo>
                  <a:lnTo>
                    <a:pt x="183" y="378"/>
                  </a:lnTo>
                  <a:lnTo>
                    <a:pt x="182" y="375"/>
                  </a:lnTo>
                  <a:lnTo>
                    <a:pt x="182" y="374"/>
                  </a:lnTo>
                  <a:lnTo>
                    <a:pt x="181" y="372"/>
                  </a:lnTo>
                  <a:lnTo>
                    <a:pt x="181" y="370"/>
                  </a:lnTo>
                  <a:lnTo>
                    <a:pt x="179" y="369"/>
                  </a:lnTo>
                  <a:lnTo>
                    <a:pt x="178" y="367"/>
                  </a:lnTo>
                  <a:lnTo>
                    <a:pt x="176" y="367"/>
                  </a:lnTo>
                  <a:lnTo>
                    <a:pt x="176" y="366"/>
                  </a:lnTo>
                  <a:lnTo>
                    <a:pt x="173" y="366"/>
                  </a:lnTo>
                  <a:lnTo>
                    <a:pt x="172" y="364"/>
                  </a:lnTo>
                  <a:lnTo>
                    <a:pt x="171" y="363"/>
                  </a:lnTo>
                  <a:lnTo>
                    <a:pt x="170" y="362"/>
                  </a:lnTo>
                  <a:lnTo>
                    <a:pt x="167" y="362"/>
                  </a:lnTo>
                  <a:lnTo>
                    <a:pt x="167" y="361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5" y="358"/>
                  </a:lnTo>
                  <a:lnTo>
                    <a:pt x="165" y="357"/>
                  </a:lnTo>
                  <a:lnTo>
                    <a:pt x="164" y="356"/>
                  </a:lnTo>
                  <a:lnTo>
                    <a:pt x="162" y="356"/>
                  </a:lnTo>
                  <a:lnTo>
                    <a:pt x="162" y="355"/>
                  </a:lnTo>
                  <a:lnTo>
                    <a:pt x="161" y="355"/>
                  </a:lnTo>
                  <a:lnTo>
                    <a:pt x="160" y="355"/>
                  </a:lnTo>
                  <a:lnTo>
                    <a:pt x="158" y="355"/>
                  </a:lnTo>
                  <a:lnTo>
                    <a:pt x="156" y="354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2" y="351"/>
                  </a:lnTo>
                  <a:lnTo>
                    <a:pt x="152" y="349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7" y="347"/>
                  </a:lnTo>
                  <a:lnTo>
                    <a:pt x="146" y="346"/>
                  </a:lnTo>
                  <a:lnTo>
                    <a:pt x="144" y="346"/>
                  </a:lnTo>
                  <a:lnTo>
                    <a:pt x="143" y="345"/>
                  </a:lnTo>
                  <a:lnTo>
                    <a:pt x="141" y="345"/>
                  </a:lnTo>
                  <a:lnTo>
                    <a:pt x="141" y="346"/>
                  </a:lnTo>
                  <a:lnTo>
                    <a:pt x="141" y="345"/>
                  </a:lnTo>
                  <a:lnTo>
                    <a:pt x="139" y="345"/>
                  </a:lnTo>
                  <a:lnTo>
                    <a:pt x="138" y="344"/>
                  </a:lnTo>
                  <a:lnTo>
                    <a:pt x="137" y="343"/>
                  </a:lnTo>
                  <a:lnTo>
                    <a:pt x="136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31" y="337"/>
                  </a:lnTo>
                  <a:lnTo>
                    <a:pt x="130" y="338"/>
                  </a:lnTo>
                  <a:lnTo>
                    <a:pt x="130" y="337"/>
                  </a:lnTo>
                  <a:lnTo>
                    <a:pt x="129" y="337"/>
                  </a:lnTo>
                  <a:lnTo>
                    <a:pt x="129" y="335"/>
                  </a:lnTo>
                  <a:lnTo>
                    <a:pt x="127" y="335"/>
                  </a:lnTo>
                  <a:lnTo>
                    <a:pt x="127" y="334"/>
                  </a:lnTo>
                  <a:lnTo>
                    <a:pt x="125" y="334"/>
                  </a:lnTo>
                  <a:lnTo>
                    <a:pt x="122" y="332"/>
                  </a:lnTo>
                  <a:lnTo>
                    <a:pt x="121" y="330"/>
                  </a:lnTo>
                  <a:lnTo>
                    <a:pt x="119" y="329"/>
                  </a:lnTo>
                  <a:lnTo>
                    <a:pt x="118" y="329"/>
                  </a:lnTo>
                  <a:lnTo>
                    <a:pt x="118" y="328"/>
                  </a:lnTo>
                  <a:lnTo>
                    <a:pt x="116" y="328"/>
                  </a:lnTo>
                  <a:lnTo>
                    <a:pt x="116" y="327"/>
                  </a:lnTo>
                  <a:lnTo>
                    <a:pt x="116" y="326"/>
                  </a:lnTo>
                  <a:lnTo>
                    <a:pt x="114" y="326"/>
                  </a:lnTo>
                  <a:lnTo>
                    <a:pt x="114" y="324"/>
                  </a:lnTo>
                  <a:lnTo>
                    <a:pt x="113" y="322"/>
                  </a:lnTo>
                  <a:lnTo>
                    <a:pt x="112" y="322"/>
                  </a:lnTo>
                  <a:lnTo>
                    <a:pt x="112" y="321"/>
                  </a:lnTo>
                  <a:lnTo>
                    <a:pt x="110" y="320"/>
                  </a:lnTo>
                  <a:lnTo>
                    <a:pt x="110" y="318"/>
                  </a:lnTo>
                  <a:lnTo>
                    <a:pt x="109" y="318"/>
                  </a:lnTo>
                  <a:lnTo>
                    <a:pt x="109" y="317"/>
                  </a:lnTo>
                  <a:lnTo>
                    <a:pt x="108" y="317"/>
                  </a:lnTo>
                  <a:lnTo>
                    <a:pt x="108" y="316"/>
                  </a:lnTo>
                  <a:lnTo>
                    <a:pt x="107" y="316"/>
                  </a:lnTo>
                  <a:lnTo>
                    <a:pt x="104" y="316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3" y="312"/>
                  </a:lnTo>
                  <a:lnTo>
                    <a:pt x="102" y="312"/>
                  </a:lnTo>
                  <a:lnTo>
                    <a:pt x="102" y="311"/>
                  </a:lnTo>
                  <a:lnTo>
                    <a:pt x="102" y="310"/>
                  </a:lnTo>
                  <a:lnTo>
                    <a:pt x="101" y="310"/>
                  </a:lnTo>
                  <a:lnTo>
                    <a:pt x="101" y="309"/>
                  </a:lnTo>
                  <a:lnTo>
                    <a:pt x="101" y="307"/>
                  </a:lnTo>
                  <a:lnTo>
                    <a:pt x="99" y="307"/>
                  </a:lnTo>
                  <a:lnTo>
                    <a:pt x="98" y="305"/>
                  </a:lnTo>
                  <a:lnTo>
                    <a:pt x="99" y="305"/>
                  </a:lnTo>
                  <a:lnTo>
                    <a:pt x="98" y="304"/>
                  </a:lnTo>
                  <a:lnTo>
                    <a:pt x="98" y="303"/>
                  </a:lnTo>
                  <a:lnTo>
                    <a:pt x="96" y="303"/>
                  </a:lnTo>
                  <a:lnTo>
                    <a:pt x="96" y="301"/>
                  </a:lnTo>
                  <a:lnTo>
                    <a:pt x="96" y="303"/>
                  </a:lnTo>
                  <a:lnTo>
                    <a:pt x="95" y="301"/>
                  </a:lnTo>
                  <a:lnTo>
                    <a:pt x="95" y="300"/>
                  </a:lnTo>
                  <a:lnTo>
                    <a:pt x="95" y="299"/>
                  </a:lnTo>
                  <a:lnTo>
                    <a:pt x="95" y="298"/>
                  </a:lnTo>
                  <a:lnTo>
                    <a:pt x="95" y="295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3" y="295"/>
                  </a:lnTo>
                  <a:lnTo>
                    <a:pt x="93" y="294"/>
                  </a:lnTo>
                  <a:lnTo>
                    <a:pt x="95" y="294"/>
                  </a:lnTo>
                  <a:lnTo>
                    <a:pt x="95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2"/>
                  </a:lnTo>
                  <a:lnTo>
                    <a:pt x="95" y="290"/>
                  </a:lnTo>
                  <a:lnTo>
                    <a:pt x="95" y="289"/>
                  </a:lnTo>
                  <a:lnTo>
                    <a:pt x="95" y="287"/>
                  </a:lnTo>
                  <a:lnTo>
                    <a:pt x="95" y="286"/>
                  </a:lnTo>
                  <a:lnTo>
                    <a:pt x="95" y="284"/>
                  </a:lnTo>
                  <a:lnTo>
                    <a:pt x="93" y="283"/>
                  </a:lnTo>
                  <a:lnTo>
                    <a:pt x="92" y="282"/>
                  </a:lnTo>
                  <a:lnTo>
                    <a:pt x="91" y="278"/>
                  </a:lnTo>
                  <a:lnTo>
                    <a:pt x="90" y="277"/>
                  </a:lnTo>
                  <a:lnTo>
                    <a:pt x="90" y="276"/>
                  </a:lnTo>
                  <a:lnTo>
                    <a:pt x="90" y="275"/>
                  </a:lnTo>
                  <a:lnTo>
                    <a:pt x="87" y="275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6" y="272"/>
                  </a:lnTo>
                  <a:lnTo>
                    <a:pt x="86" y="271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5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5"/>
                  </a:lnTo>
                  <a:lnTo>
                    <a:pt x="82" y="264"/>
                  </a:lnTo>
                  <a:lnTo>
                    <a:pt x="82" y="263"/>
                  </a:lnTo>
                  <a:lnTo>
                    <a:pt x="81" y="263"/>
                  </a:lnTo>
                  <a:lnTo>
                    <a:pt x="80" y="260"/>
                  </a:lnTo>
                  <a:lnTo>
                    <a:pt x="80" y="259"/>
                  </a:lnTo>
                  <a:lnTo>
                    <a:pt x="78" y="259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6" y="256"/>
                  </a:lnTo>
                  <a:lnTo>
                    <a:pt x="76" y="255"/>
                  </a:lnTo>
                  <a:lnTo>
                    <a:pt x="76" y="254"/>
                  </a:lnTo>
                  <a:lnTo>
                    <a:pt x="75" y="252"/>
                  </a:lnTo>
                  <a:lnTo>
                    <a:pt x="75" y="250"/>
                  </a:lnTo>
                  <a:lnTo>
                    <a:pt x="76" y="250"/>
                  </a:lnTo>
                  <a:lnTo>
                    <a:pt x="75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8"/>
                  </a:lnTo>
                  <a:lnTo>
                    <a:pt x="74" y="247"/>
                  </a:lnTo>
                  <a:lnTo>
                    <a:pt x="74" y="246"/>
                  </a:lnTo>
                  <a:lnTo>
                    <a:pt x="73" y="246"/>
                  </a:lnTo>
                  <a:lnTo>
                    <a:pt x="72" y="244"/>
                  </a:lnTo>
                  <a:lnTo>
                    <a:pt x="68" y="242"/>
                  </a:lnTo>
                  <a:lnTo>
                    <a:pt x="68" y="241"/>
                  </a:lnTo>
                  <a:lnTo>
                    <a:pt x="67" y="241"/>
                  </a:lnTo>
                  <a:lnTo>
                    <a:pt x="67" y="239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7" y="237"/>
                  </a:lnTo>
                  <a:lnTo>
                    <a:pt x="67" y="236"/>
                  </a:lnTo>
                  <a:lnTo>
                    <a:pt x="67" y="233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5" y="231"/>
                  </a:lnTo>
                  <a:lnTo>
                    <a:pt x="64" y="230"/>
                  </a:lnTo>
                  <a:lnTo>
                    <a:pt x="64" y="229"/>
                  </a:lnTo>
                  <a:lnTo>
                    <a:pt x="63" y="229"/>
                  </a:lnTo>
                  <a:lnTo>
                    <a:pt x="63" y="225"/>
                  </a:lnTo>
                  <a:lnTo>
                    <a:pt x="61" y="225"/>
                  </a:lnTo>
                  <a:lnTo>
                    <a:pt x="61" y="224"/>
                  </a:lnTo>
                  <a:lnTo>
                    <a:pt x="59" y="222"/>
                  </a:lnTo>
                  <a:lnTo>
                    <a:pt x="59" y="221"/>
                  </a:lnTo>
                  <a:lnTo>
                    <a:pt x="59" y="220"/>
                  </a:lnTo>
                  <a:lnTo>
                    <a:pt x="58" y="220"/>
                  </a:lnTo>
                  <a:lnTo>
                    <a:pt x="58" y="219"/>
                  </a:lnTo>
                  <a:lnTo>
                    <a:pt x="58" y="218"/>
                  </a:lnTo>
                  <a:lnTo>
                    <a:pt x="57" y="218"/>
                  </a:lnTo>
                  <a:lnTo>
                    <a:pt x="57" y="215"/>
                  </a:lnTo>
                  <a:lnTo>
                    <a:pt x="57" y="214"/>
                  </a:lnTo>
                  <a:lnTo>
                    <a:pt x="56" y="213"/>
                  </a:lnTo>
                  <a:lnTo>
                    <a:pt x="56" y="212"/>
                  </a:lnTo>
                  <a:lnTo>
                    <a:pt x="56" y="210"/>
                  </a:lnTo>
                  <a:lnTo>
                    <a:pt x="55" y="209"/>
                  </a:lnTo>
                  <a:lnTo>
                    <a:pt x="55" y="207"/>
                  </a:lnTo>
                  <a:lnTo>
                    <a:pt x="55" y="206"/>
                  </a:lnTo>
                  <a:lnTo>
                    <a:pt x="53" y="206"/>
                  </a:lnTo>
                  <a:lnTo>
                    <a:pt x="53" y="204"/>
                  </a:lnTo>
                  <a:lnTo>
                    <a:pt x="53" y="203"/>
                  </a:lnTo>
                  <a:lnTo>
                    <a:pt x="53" y="202"/>
                  </a:lnTo>
                  <a:lnTo>
                    <a:pt x="51" y="202"/>
                  </a:lnTo>
                  <a:lnTo>
                    <a:pt x="51" y="201"/>
                  </a:lnTo>
                  <a:lnTo>
                    <a:pt x="51" y="198"/>
                  </a:lnTo>
                  <a:lnTo>
                    <a:pt x="51" y="201"/>
                  </a:lnTo>
                  <a:lnTo>
                    <a:pt x="50" y="198"/>
                  </a:lnTo>
                  <a:lnTo>
                    <a:pt x="50" y="197"/>
                  </a:lnTo>
                  <a:lnTo>
                    <a:pt x="50" y="196"/>
                  </a:lnTo>
                  <a:lnTo>
                    <a:pt x="49" y="196"/>
                  </a:lnTo>
                  <a:lnTo>
                    <a:pt x="50" y="197"/>
                  </a:lnTo>
                  <a:lnTo>
                    <a:pt x="49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47" y="193"/>
                  </a:lnTo>
                  <a:lnTo>
                    <a:pt x="49" y="193"/>
                  </a:lnTo>
                  <a:lnTo>
                    <a:pt x="47" y="193"/>
                  </a:lnTo>
                  <a:lnTo>
                    <a:pt x="47" y="192"/>
                  </a:lnTo>
                  <a:lnTo>
                    <a:pt x="47" y="191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5" y="184"/>
                  </a:lnTo>
                  <a:lnTo>
                    <a:pt x="45" y="182"/>
                  </a:lnTo>
                  <a:lnTo>
                    <a:pt x="42" y="182"/>
                  </a:lnTo>
                  <a:lnTo>
                    <a:pt x="42" y="180"/>
                  </a:lnTo>
                  <a:lnTo>
                    <a:pt x="41" y="180"/>
                  </a:lnTo>
                  <a:lnTo>
                    <a:pt x="42" y="180"/>
                  </a:lnTo>
                  <a:lnTo>
                    <a:pt x="42" y="179"/>
                  </a:lnTo>
                  <a:lnTo>
                    <a:pt x="41" y="178"/>
                  </a:lnTo>
                  <a:lnTo>
                    <a:pt x="41" y="176"/>
                  </a:lnTo>
                  <a:lnTo>
                    <a:pt x="40" y="175"/>
                  </a:lnTo>
                  <a:lnTo>
                    <a:pt x="39" y="174"/>
                  </a:lnTo>
                  <a:lnTo>
                    <a:pt x="39" y="172"/>
                  </a:lnTo>
                  <a:lnTo>
                    <a:pt x="38" y="172"/>
                  </a:lnTo>
                  <a:lnTo>
                    <a:pt x="36" y="169"/>
                  </a:lnTo>
                  <a:lnTo>
                    <a:pt x="34" y="169"/>
                  </a:lnTo>
                  <a:lnTo>
                    <a:pt x="34" y="168"/>
                  </a:lnTo>
                  <a:lnTo>
                    <a:pt x="34" y="167"/>
                  </a:lnTo>
                  <a:lnTo>
                    <a:pt x="33" y="165"/>
                  </a:lnTo>
                  <a:lnTo>
                    <a:pt x="33" y="164"/>
                  </a:lnTo>
                  <a:lnTo>
                    <a:pt x="32" y="162"/>
                  </a:lnTo>
                  <a:lnTo>
                    <a:pt x="30" y="161"/>
                  </a:lnTo>
                  <a:lnTo>
                    <a:pt x="30" y="159"/>
                  </a:lnTo>
                  <a:lnTo>
                    <a:pt x="30" y="158"/>
                  </a:lnTo>
                  <a:lnTo>
                    <a:pt x="30" y="157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3"/>
                  </a:lnTo>
                  <a:lnTo>
                    <a:pt x="29" y="152"/>
                  </a:lnTo>
                  <a:lnTo>
                    <a:pt x="28" y="152"/>
                  </a:lnTo>
                  <a:lnTo>
                    <a:pt x="27" y="150"/>
                  </a:lnTo>
                  <a:lnTo>
                    <a:pt x="24" y="148"/>
                  </a:lnTo>
                  <a:lnTo>
                    <a:pt x="24" y="147"/>
                  </a:lnTo>
                  <a:lnTo>
                    <a:pt x="23" y="147"/>
                  </a:lnTo>
                  <a:lnTo>
                    <a:pt x="23" y="145"/>
                  </a:lnTo>
                  <a:lnTo>
                    <a:pt x="23" y="144"/>
                  </a:lnTo>
                  <a:lnTo>
                    <a:pt x="21" y="142"/>
                  </a:lnTo>
                  <a:lnTo>
                    <a:pt x="21" y="141"/>
                  </a:lnTo>
                  <a:lnTo>
                    <a:pt x="18" y="140"/>
                  </a:lnTo>
                  <a:lnTo>
                    <a:pt x="15" y="139"/>
                  </a:lnTo>
                  <a:lnTo>
                    <a:pt x="11" y="135"/>
                  </a:lnTo>
                  <a:lnTo>
                    <a:pt x="10" y="135"/>
                  </a:lnTo>
                  <a:lnTo>
                    <a:pt x="10" y="134"/>
                  </a:lnTo>
                  <a:lnTo>
                    <a:pt x="7" y="133"/>
                  </a:lnTo>
                  <a:lnTo>
                    <a:pt x="6" y="132"/>
                  </a:lnTo>
                  <a:lnTo>
                    <a:pt x="5" y="130"/>
                  </a:lnTo>
                  <a:lnTo>
                    <a:pt x="4" y="130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6" y="124"/>
                  </a:lnTo>
                  <a:lnTo>
                    <a:pt x="6" y="125"/>
                  </a:lnTo>
                  <a:lnTo>
                    <a:pt x="7" y="124"/>
                  </a:lnTo>
                  <a:lnTo>
                    <a:pt x="7" y="123"/>
                  </a:lnTo>
                  <a:lnTo>
                    <a:pt x="7" y="122"/>
                  </a:lnTo>
                  <a:lnTo>
                    <a:pt x="7" y="121"/>
                  </a:lnTo>
                  <a:lnTo>
                    <a:pt x="6" y="117"/>
                  </a:lnTo>
                  <a:lnTo>
                    <a:pt x="6" y="116"/>
                  </a:lnTo>
                  <a:lnTo>
                    <a:pt x="5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2" y="111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7"/>
                  </a:lnTo>
                  <a:lnTo>
                    <a:pt x="4" y="106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0" y="91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5" y="85"/>
                  </a:lnTo>
                  <a:lnTo>
                    <a:pt x="5" y="84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1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3"/>
                  </a:lnTo>
                  <a:lnTo>
                    <a:pt x="16" y="73"/>
                  </a:lnTo>
                  <a:lnTo>
                    <a:pt x="15" y="73"/>
                  </a:lnTo>
                  <a:lnTo>
                    <a:pt x="15" y="76"/>
                  </a:lnTo>
                  <a:lnTo>
                    <a:pt x="16" y="76"/>
                  </a:lnTo>
                  <a:lnTo>
                    <a:pt x="16" y="77"/>
                  </a:lnTo>
                  <a:lnTo>
                    <a:pt x="16" y="78"/>
                  </a:lnTo>
                  <a:lnTo>
                    <a:pt x="16" y="79"/>
                  </a:lnTo>
                  <a:lnTo>
                    <a:pt x="16" y="81"/>
                  </a:lnTo>
                  <a:lnTo>
                    <a:pt x="16" y="82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6" y="85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2" y="87"/>
                  </a:lnTo>
                  <a:lnTo>
                    <a:pt x="12" y="88"/>
                  </a:lnTo>
                  <a:lnTo>
                    <a:pt x="12" y="89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2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5"/>
                  </a:lnTo>
                  <a:lnTo>
                    <a:pt x="16" y="94"/>
                  </a:lnTo>
                  <a:lnTo>
                    <a:pt x="16" y="91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19" y="94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2" y="95"/>
                  </a:lnTo>
                  <a:lnTo>
                    <a:pt x="23" y="96"/>
                  </a:lnTo>
                  <a:lnTo>
                    <a:pt x="24" y="96"/>
                  </a:lnTo>
                  <a:lnTo>
                    <a:pt x="27" y="95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9" y="98"/>
                  </a:lnTo>
                  <a:lnTo>
                    <a:pt x="28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9" y="104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2" y="105"/>
                  </a:lnTo>
                  <a:lnTo>
                    <a:pt x="32" y="106"/>
                  </a:lnTo>
                  <a:lnTo>
                    <a:pt x="33" y="106"/>
                  </a:lnTo>
                  <a:lnTo>
                    <a:pt x="34" y="107"/>
                  </a:lnTo>
                  <a:lnTo>
                    <a:pt x="36" y="107"/>
                  </a:lnTo>
                  <a:lnTo>
                    <a:pt x="38" y="106"/>
                  </a:lnTo>
                  <a:lnTo>
                    <a:pt x="38" y="105"/>
                  </a:lnTo>
                  <a:lnTo>
                    <a:pt x="39" y="105"/>
                  </a:lnTo>
                  <a:lnTo>
                    <a:pt x="39" y="104"/>
                  </a:lnTo>
                  <a:lnTo>
                    <a:pt x="38" y="102"/>
                  </a:lnTo>
                  <a:lnTo>
                    <a:pt x="39" y="100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1" y="98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1" y="94"/>
                  </a:lnTo>
                  <a:lnTo>
                    <a:pt x="41" y="91"/>
                  </a:lnTo>
                  <a:lnTo>
                    <a:pt x="41" y="90"/>
                  </a:lnTo>
                  <a:lnTo>
                    <a:pt x="42" y="88"/>
                  </a:lnTo>
                  <a:lnTo>
                    <a:pt x="42" y="87"/>
                  </a:lnTo>
                  <a:lnTo>
                    <a:pt x="42" y="85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6" y="81"/>
                  </a:lnTo>
                  <a:lnTo>
                    <a:pt x="45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6" y="73"/>
                  </a:lnTo>
                  <a:lnTo>
                    <a:pt x="46" y="72"/>
                  </a:lnTo>
                  <a:lnTo>
                    <a:pt x="47" y="72"/>
                  </a:lnTo>
                  <a:lnTo>
                    <a:pt x="47" y="73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49" y="73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50" y="71"/>
                  </a:lnTo>
                  <a:lnTo>
                    <a:pt x="50" y="70"/>
                  </a:lnTo>
                  <a:lnTo>
                    <a:pt x="51" y="68"/>
                  </a:lnTo>
                  <a:lnTo>
                    <a:pt x="53" y="65"/>
                  </a:lnTo>
                  <a:lnTo>
                    <a:pt x="53" y="64"/>
                  </a:lnTo>
                  <a:lnTo>
                    <a:pt x="55" y="64"/>
                  </a:lnTo>
                  <a:lnTo>
                    <a:pt x="57" y="62"/>
                  </a:lnTo>
                  <a:lnTo>
                    <a:pt x="58" y="61"/>
                  </a:lnTo>
                  <a:lnTo>
                    <a:pt x="61" y="61"/>
                  </a:lnTo>
                  <a:lnTo>
                    <a:pt x="63" y="60"/>
                  </a:lnTo>
                  <a:lnTo>
                    <a:pt x="64" y="59"/>
                  </a:lnTo>
                  <a:lnTo>
                    <a:pt x="67" y="59"/>
                  </a:lnTo>
                  <a:lnTo>
                    <a:pt x="68" y="58"/>
                  </a:lnTo>
                  <a:lnTo>
                    <a:pt x="72" y="55"/>
                  </a:lnTo>
                  <a:lnTo>
                    <a:pt x="73" y="55"/>
                  </a:lnTo>
                  <a:lnTo>
                    <a:pt x="73" y="54"/>
                  </a:lnTo>
                  <a:lnTo>
                    <a:pt x="74" y="54"/>
                  </a:lnTo>
                  <a:lnTo>
                    <a:pt x="75" y="53"/>
                  </a:lnTo>
                  <a:lnTo>
                    <a:pt x="75" y="51"/>
                  </a:lnTo>
                  <a:lnTo>
                    <a:pt x="76" y="51"/>
                  </a:lnTo>
                  <a:lnTo>
                    <a:pt x="78" y="50"/>
                  </a:lnTo>
                  <a:lnTo>
                    <a:pt x="78" y="49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2" y="44"/>
                  </a:lnTo>
                  <a:lnTo>
                    <a:pt x="82" y="43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6" y="38"/>
                  </a:lnTo>
                  <a:lnTo>
                    <a:pt x="86" y="37"/>
                  </a:lnTo>
                  <a:lnTo>
                    <a:pt x="87" y="36"/>
                  </a:lnTo>
                  <a:lnTo>
                    <a:pt x="87" y="34"/>
                  </a:lnTo>
                  <a:lnTo>
                    <a:pt x="90" y="34"/>
                  </a:lnTo>
                  <a:lnTo>
                    <a:pt x="90" y="33"/>
                  </a:lnTo>
                  <a:lnTo>
                    <a:pt x="90" y="32"/>
                  </a:lnTo>
                  <a:lnTo>
                    <a:pt x="91" y="28"/>
                  </a:lnTo>
                  <a:lnTo>
                    <a:pt x="91" y="26"/>
                  </a:lnTo>
                  <a:lnTo>
                    <a:pt x="91" y="24"/>
                  </a:lnTo>
                  <a:lnTo>
                    <a:pt x="92" y="20"/>
                  </a:lnTo>
                  <a:lnTo>
                    <a:pt x="92" y="22"/>
                  </a:lnTo>
                  <a:lnTo>
                    <a:pt x="93" y="22"/>
                  </a:lnTo>
                  <a:lnTo>
                    <a:pt x="93" y="20"/>
                  </a:lnTo>
                  <a:lnTo>
                    <a:pt x="95" y="20"/>
                  </a:lnTo>
                  <a:lnTo>
                    <a:pt x="93" y="20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5"/>
                  </a:lnTo>
                  <a:lnTo>
                    <a:pt x="93" y="14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2" y="10"/>
                  </a:lnTo>
                  <a:lnTo>
                    <a:pt x="92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9" y="5"/>
                  </a:lnTo>
                  <a:lnTo>
                    <a:pt x="101" y="5"/>
                  </a:lnTo>
                  <a:lnTo>
                    <a:pt x="101" y="4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8"/>
                  </a:lnTo>
                  <a:lnTo>
                    <a:pt x="103" y="8"/>
                  </a:lnTo>
                  <a:lnTo>
                    <a:pt x="104" y="9"/>
                  </a:lnTo>
                  <a:lnTo>
                    <a:pt x="107" y="10"/>
                  </a:lnTo>
                  <a:lnTo>
                    <a:pt x="108" y="11"/>
                  </a:lnTo>
                  <a:lnTo>
                    <a:pt x="109" y="15"/>
                  </a:lnTo>
                  <a:lnTo>
                    <a:pt x="108" y="15"/>
                  </a:lnTo>
                  <a:lnTo>
                    <a:pt x="108" y="16"/>
                  </a:lnTo>
                  <a:lnTo>
                    <a:pt x="109" y="16"/>
                  </a:lnTo>
                  <a:lnTo>
                    <a:pt x="109" y="17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0"/>
                  </a:lnTo>
                  <a:lnTo>
                    <a:pt x="110" y="22"/>
                  </a:lnTo>
                  <a:lnTo>
                    <a:pt x="112" y="22"/>
                  </a:lnTo>
                  <a:lnTo>
                    <a:pt x="113" y="22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7"/>
                  </a:lnTo>
                  <a:lnTo>
                    <a:pt x="120" y="28"/>
                  </a:lnTo>
                  <a:lnTo>
                    <a:pt x="121" y="28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1" y="31"/>
                  </a:lnTo>
                  <a:lnTo>
                    <a:pt x="121" y="32"/>
                  </a:lnTo>
                  <a:lnTo>
                    <a:pt x="121" y="33"/>
                  </a:lnTo>
                  <a:lnTo>
                    <a:pt x="122" y="33"/>
                  </a:lnTo>
                  <a:lnTo>
                    <a:pt x="122" y="34"/>
                  </a:lnTo>
                  <a:lnTo>
                    <a:pt x="121" y="34"/>
                  </a:lnTo>
                  <a:lnTo>
                    <a:pt x="121" y="36"/>
                  </a:lnTo>
                  <a:lnTo>
                    <a:pt x="121" y="37"/>
                  </a:lnTo>
                  <a:lnTo>
                    <a:pt x="122" y="37"/>
                  </a:lnTo>
                  <a:lnTo>
                    <a:pt x="125" y="37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7" y="41"/>
                  </a:lnTo>
                  <a:lnTo>
                    <a:pt x="127" y="42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4"/>
                  </a:lnTo>
                  <a:lnTo>
                    <a:pt x="129" y="45"/>
                  </a:lnTo>
                  <a:lnTo>
                    <a:pt x="127" y="47"/>
                  </a:lnTo>
                  <a:lnTo>
                    <a:pt x="127" y="49"/>
                  </a:lnTo>
                  <a:lnTo>
                    <a:pt x="127" y="50"/>
                  </a:lnTo>
                  <a:lnTo>
                    <a:pt x="129" y="50"/>
                  </a:lnTo>
                  <a:lnTo>
                    <a:pt x="130" y="50"/>
                  </a:lnTo>
                  <a:lnTo>
                    <a:pt x="131" y="51"/>
                  </a:lnTo>
                  <a:lnTo>
                    <a:pt x="131" y="53"/>
                  </a:lnTo>
                  <a:lnTo>
                    <a:pt x="133" y="51"/>
                  </a:lnTo>
                  <a:lnTo>
                    <a:pt x="135" y="51"/>
                  </a:lnTo>
                  <a:lnTo>
                    <a:pt x="135" y="53"/>
                  </a:lnTo>
                  <a:lnTo>
                    <a:pt x="136" y="53"/>
                  </a:lnTo>
                  <a:lnTo>
                    <a:pt x="136" y="51"/>
                  </a:lnTo>
                  <a:lnTo>
                    <a:pt x="136" y="50"/>
                  </a:lnTo>
                  <a:lnTo>
                    <a:pt x="137" y="50"/>
                  </a:lnTo>
                  <a:lnTo>
                    <a:pt x="137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1" y="51"/>
                  </a:lnTo>
                  <a:lnTo>
                    <a:pt x="143" y="51"/>
                  </a:lnTo>
                  <a:lnTo>
                    <a:pt x="144" y="51"/>
                  </a:lnTo>
                  <a:lnTo>
                    <a:pt x="146" y="50"/>
                  </a:lnTo>
                  <a:lnTo>
                    <a:pt x="147" y="50"/>
                  </a:lnTo>
                  <a:lnTo>
                    <a:pt x="147" y="49"/>
                  </a:lnTo>
                  <a:lnTo>
                    <a:pt x="148" y="49"/>
                  </a:lnTo>
                  <a:lnTo>
                    <a:pt x="148" y="47"/>
                  </a:lnTo>
                  <a:lnTo>
                    <a:pt x="149" y="47"/>
                  </a:lnTo>
                  <a:lnTo>
                    <a:pt x="149" y="45"/>
                  </a:lnTo>
                  <a:lnTo>
                    <a:pt x="149" y="47"/>
                  </a:lnTo>
                  <a:lnTo>
                    <a:pt x="152" y="47"/>
                  </a:lnTo>
                  <a:lnTo>
                    <a:pt x="153" y="47"/>
                  </a:lnTo>
                  <a:lnTo>
                    <a:pt x="154" y="49"/>
                  </a:lnTo>
                  <a:lnTo>
                    <a:pt x="154" y="50"/>
                  </a:lnTo>
                  <a:lnTo>
                    <a:pt x="154" y="49"/>
                  </a:lnTo>
                  <a:lnTo>
                    <a:pt x="155" y="49"/>
                  </a:lnTo>
                  <a:lnTo>
                    <a:pt x="155" y="50"/>
                  </a:lnTo>
                  <a:lnTo>
                    <a:pt x="155" y="51"/>
                  </a:lnTo>
                  <a:lnTo>
                    <a:pt x="156" y="51"/>
                  </a:lnTo>
                  <a:lnTo>
                    <a:pt x="156" y="50"/>
                  </a:lnTo>
                  <a:lnTo>
                    <a:pt x="158" y="50"/>
                  </a:lnTo>
                  <a:lnTo>
                    <a:pt x="160" y="50"/>
                  </a:lnTo>
                  <a:lnTo>
                    <a:pt x="160" y="49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4" y="49"/>
                  </a:lnTo>
                  <a:lnTo>
                    <a:pt x="165" y="49"/>
                  </a:lnTo>
                  <a:lnTo>
                    <a:pt x="165" y="50"/>
                  </a:lnTo>
                  <a:lnTo>
                    <a:pt x="166" y="50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67" y="53"/>
                  </a:lnTo>
                  <a:lnTo>
                    <a:pt x="167" y="51"/>
                  </a:lnTo>
                  <a:lnTo>
                    <a:pt x="170" y="51"/>
                  </a:lnTo>
                  <a:lnTo>
                    <a:pt x="170" y="53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2" y="54"/>
                  </a:lnTo>
                  <a:lnTo>
                    <a:pt x="172" y="55"/>
                  </a:lnTo>
                  <a:lnTo>
                    <a:pt x="173" y="54"/>
                  </a:lnTo>
                  <a:lnTo>
                    <a:pt x="173" y="55"/>
                  </a:lnTo>
                  <a:lnTo>
                    <a:pt x="175" y="58"/>
                  </a:lnTo>
                  <a:lnTo>
                    <a:pt x="176" y="58"/>
                  </a:lnTo>
                  <a:lnTo>
                    <a:pt x="176" y="59"/>
                  </a:lnTo>
                  <a:lnTo>
                    <a:pt x="178" y="59"/>
                  </a:lnTo>
                  <a:lnTo>
                    <a:pt x="178" y="60"/>
                  </a:lnTo>
                  <a:lnTo>
                    <a:pt x="176" y="61"/>
                  </a:lnTo>
                  <a:lnTo>
                    <a:pt x="175" y="64"/>
                  </a:lnTo>
                  <a:lnTo>
                    <a:pt x="173" y="67"/>
                  </a:lnTo>
                  <a:lnTo>
                    <a:pt x="172" y="70"/>
                  </a:lnTo>
                  <a:lnTo>
                    <a:pt x="171" y="72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67" y="79"/>
                  </a:lnTo>
                  <a:lnTo>
                    <a:pt x="166" y="81"/>
                  </a:lnTo>
                  <a:lnTo>
                    <a:pt x="167" y="81"/>
                  </a:lnTo>
                  <a:lnTo>
                    <a:pt x="170" y="82"/>
                  </a:lnTo>
                  <a:lnTo>
                    <a:pt x="171" y="84"/>
                  </a:lnTo>
                  <a:lnTo>
                    <a:pt x="172" y="84"/>
                  </a:lnTo>
                  <a:lnTo>
                    <a:pt x="172" y="82"/>
                  </a:lnTo>
                  <a:lnTo>
                    <a:pt x="173" y="82"/>
                  </a:lnTo>
                  <a:lnTo>
                    <a:pt x="175" y="82"/>
                  </a:lnTo>
                  <a:lnTo>
                    <a:pt x="175" y="84"/>
                  </a:lnTo>
                  <a:lnTo>
                    <a:pt x="175" y="85"/>
                  </a:lnTo>
                  <a:lnTo>
                    <a:pt x="176" y="87"/>
                  </a:lnTo>
                  <a:lnTo>
                    <a:pt x="178" y="88"/>
                  </a:lnTo>
                  <a:lnTo>
                    <a:pt x="179" y="89"/>
                  </a:lnTo>
                  <a:lnTo>
                    <a:pt x="179" y="90"/>
                  </a:lnTo>
                  <a:lnTo>
                    <a:pt x="179" y="91"/>
                  </a:lnTo>
                  <a:lnTo>
                    <a:pt x="179" y="94"/>
                  </a:lnTo>
                  <a:lnTo>
                    <a:pt x="178" y="94"/>
                  </a:lnTo>
                  <a:lnTo>
                    <a:pt x="178" y="91"/>
                  </a:lnTo>
                  <a:lnTo>
                    <a:pt x="176" y="91"/>
                  </a:lnTo>
                  <a:lnTo>
                    <a:pt x="176" y="94"/>
                  </a:lnTo>
                  <a:lnTo>
                    <a:pt x="175" y="91"/>
                  </a:lnTo>
                  <a:lnTo>
                    <a:pt x="173" y="91"/>
                  </a:lnTo>
                  <a:lnTo>
                    <a:pt x="173" y="90"/>
                  </a:lnTo>
                  <a:lnTo>
                    <a:pt x="173" y="89"/>
                  </a:lnTo>
                  <a:lnTo>
                    <a:pt x="172" y="89"/>
                  </a:lnTo>
                  <a:lnTo>
                    <a:pt x="171" y="89"/>
                  </a:lnTo>
                  <a:lnTo>
                    <a:pt x="170" y="89"/>
                  </a:lnTo>
                  <a:lnTo>
                    <a:pt x="170" y="90"/>
                  </a:lnTo>
                  <a:lnTo>
                    <a:pt x="170" y="89"/>
                  </a:lnTo>
                  <a:lnTo>
                    <a:pt x="170" y="88"/>
                  </a:lnTo>
                  <a:lnTo>
                    <a:pt x="167" y="88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5" y="89"/>
                  </a:lnTo>
                  <a:lnTo>
                    <a:pt x="165" y="90"/>
                  </a:lnTo>
                  <a:lnTo>
                    <a:pt x="165" y="91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2" y="94"/>
                  </a:lnTo>
                  <a:lnTo>
                    <a:pt x="161" y="94"/>
                  </a:lnTo>
                  <a:lnTo>
                    <a:pt x="161" y="95"/>
                  </a:lnTo>
                  <a:lnTo>
                    <a:pt x="161" y="94"/>
                  </a:lnTo>
                  <a:lnTo>
                    <a:pt x="160" y="95"/>
                  </a:lnTo>
                  <a:lnTo>
                    <a:pt x="160" y="94"/>
                  </a:lnTo>
                  <a:lnTo>
                    <a:pt x="158" y="94"/>
                  </a:lnTo>
                  <a:lnTo>
                    <a:pt x="158" y="95"/>
                  </a:lnTo>
                  <a:lnTo>
                    <a:pt x="158" y="96"/>
                  </a:lnTo>
                  <a:lnTo>
                    <a:pt x="156" y="95"/>
                  </a:lnTo>
                  <a:lnTo>
                    <a:pt x="155" y="95"/>
                  </a:lnTo>
                  <a:lnTo>
                    <a:pt x="155" y="96"/>
                  </a:lnTo>
                  <a:lnTo>
                    <a:pt x="154" y="96"/>
                  </a:lnTo>
                  <a:lnTo>
                    <a:pt x="153" y="96"/>
                  </a:lnTo>
                  <a:lnTo>
                    <a:pt x="152" y="96"/>
                  </a:lnTo>
                  <a:lnTo>
                    <a:pt x="149" y="96"/>
                  </a:lnTo>
                  <a:lnTo>
                    <a:pt x="148" y="98"/>
                  </a:lnTo>
                  <a:lnTo>
                    <a:pt x="147" y="99"/>
                  </a:lnTo>
                  <a:lnTo>
                    <a:pt x="146" y="99"/>
                  </a:lnTo>
                  <a:lnTo>
                    <a:pt x="146" y="100"/>
                  </a:lnTo>
                  <a:lnTo>
                    <a:pt x="144" y="102"/>
                  </a:lnTo>
                  <a:lnTo>
                    <a:pt x="143" y="102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41" y="105"/>
                  </a:lnTo>
                  <a:lnTo>
                    <a:pt x="139" y="105"/>
                  </a:lnTo>
                  <a:lnTo>
                    <a:pt x="139" y="106"/>
                  </a:lnTo>
                  <a:lnTo>
                    <a:pt x="138" y="106"/>
                  </a:lnTo>
                  <a:lnTo>
                    <a:pt x="138" y="107"/>
                  </a:lnTo>
                  <a:lnTo>
                    <a:pt x="138" y="108"/>
                  </a:lnTo>
                  <a:lnTo>
                    <a:pt x="137" y="108"/>
                  </a:lnTo>
                  <a:lnTo>
                    <a:pt x="136" y="108"/>
                  </a:lnTo>
                  <a:lnTo>
                    <a:pt x="135" y="108"/>
                  </a:lnTo>
                  <a:lnTo>
                    <a:pt x="135" y="111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2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3" y="116"/>
                  </a:lnTo>
                  <a:lnTo>
                    <a:pt x="133" y="117"/>
                  </a:lnTo>
                  <a:lnTo>
                    <a:pt x="133" y="118"/>
                  </a:lnTo>
                  <a:lnTo>
                    <a:pt x="133" y="122"/>
                  </a:lnTo>
                  <a:lnTo>
                    <a:pt x="133" y="123"/>
                  </a:lnTo>
                  <a:lnTo>
                    <a:pt x="131" y="125"/>
                  </a:lnTo>
                  <a:lnTo>
                    <a:pt x="130" y="125"/>
                  </a:lnTo>
                  <a:lnTo>
                    <a:pt x="130" y="129"/>
                  </a:lnTo>
                  <a:lnTo>
                    <a:pt x="130" y="130"/>
                  </a:lnTo>
                  <a:lnTo>
                    <a:pt x="130" y="132"/>
                  </a:lnTo>
                  <a:lnTo>
                    <a:pt x="130" y="133"/>
                  </a:lnTo>
                  <a:lnTo>
                    <a:pt x="131" y="135"/>
                  </a:lnTo>
                  <a:lnTo>
                    <a:pt x="131" y="138"/>
                  </a:lnTo>
                  <a:lnTo>
                    <a:pt x="131" y="139"/>
                  </a:lnTo>
                  <a:lnTo>
                    <a:pt x="131" y="140"/>
                  </a:lnTo>
                  <a:lnTo>
                    <a:pt x="130" y="140"/>
                  </a:lnTo>
                  <a:lnTo>
                    <a:pt x="130" y="141"/>
                  </a:lnTo>
                  <a:lnTo>
                    <a:pt x="129" y="141"/>
                  </a:lnTo>
                  <a:lnTo>
                    <a:pt x="127" y="141"/>
                  </a:lnTo>
                  <a:lnTo>
                    <a:pt x="127" y="142"/>
                  </a:lnTo>
                  <a:lnTo>
                    <a:pt x="126" y="144"/>
                  </a:lnTo>
                  <a:lnTo>
                    <a:pt x="125" y="144"/>
                  </a:lnTo>
                  <a:lnTo>
                    <a:pt x="122" y="145"/>
                  </a:lnTo>
                  <a:lnTo>
                    <a:pt x="122" y="147"/>
                  </a:lnTo>
                  <a:lnTo>
                    <a:pt x="121" y="147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1" y="151"/>
                  </a:lnTo>
                  <a:lnTo>
                    <a:pt x="121" y="152"/>
                  </a:lnTo>
                  <a:lnTo>
                    <a:pt x="122" y="156"/>
                  </a:lnTo>
                  <a:lnTo>
                    <a:pt x="122" y="157"/>
                  </a:lnTo>
                  <a:lnTo>
                    <a:pt x="121" y="157"/>
                  </a:lnTo>
                  <a:lnTo>
                    <a:pt x="120" y="158"/>
                  </a:lnTo>
                  <a:lnTo>
                    <a:pt x="119" y="158"/>
                  </a:lnTo>
                  <a:lnTo>
                    <a:pt x="120" y="159"/>
                  </a:lnTo>
                  <a:lnTo>
                    <a:pt x="120" y="161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21" y="165"/>
                  </a:lnTo>
                  <a:lnTo>
                    <a:pt x="122" y="167"/>
                  </a:lnTo>
                  <a:lnTo>
                    <a:pt x="125" y="167"/>
                  </a:lnTo>
                  <a:lnTo>
                    <a:pt x="125" y="168"/>
                  </a:lnTo>
                  <a:lnTo>
                    <a:pt x="122" y="169"/>
                  </a:lnTo>
                  <a:lnTo>
                    <a:pt x="122" y="168"/>
                  </a:lnTo>
                  <a:lnTo>
                    <a:pt x="122" y="169"/>
                  </a:lnTo>
                  <a:lnTo>
                    <a:pt x="122" y="170"/>
                  </a:lnTo>
                  <a:lnTo>
                    <a:pt x="125" y="170"/>
                  </a:lnTo>
                  <a:lnTo>
                    <a:pt x="125" y="172"/>
                  </a:lnTo>
                  <a:lnTo>
                    <a:pt x="126" y="172"/>
                  </a:lnTo>
                  <a:lnTo>
                    <a:pt x="126" y="174"/>
                  </a:lnTo>
                  <a:lnTo>
                    <a:pt x="126" y="175"/>
                  </a:lnTo>
                  <a:lnTo>
                    <a:pt x="126" y="176"/>
                  </a:lnTo>
                  <a:lnTo>
                    <a:pt x="127" y="178"/>
                  </a:lnTo>
                  <a:lnTo>
                    <a:pt x="127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0" y="182"/>
                  </a:lnTo>
                  <a:lnTo>
                    <a:pt x="130" y="184"/>
                  </a:lnTo>
                  <a:lnTo>
                    <a:pt x="131" y="185"/>
                  </a:lnTo>
                  <a:lnTo>
                    <a:pt x="131" y="186"/>
                  </a:lnTo>
                  <a:lnTo>
                    <a:pt x="133" y="186"/>
                  </a:lnTo>
                  <a:lnTo>
                    <a:pt x="135" y="186"/>
                  </a:lnTo>
                  <a:lnTo>
                    <a:pt x="135" y="187"/>
                  </a:lnTo>
                  <a:lnTo>
                    <a:pt x="136" y="191"/>
                  </a:lnTo>
                  <a:lnTo>
                    <a:pt x="137" y="192"/>
                  </a:lnTo>
                  <a:lnTo>
                    <a:pt x="137" y="193"/>
                  </a:lnTo>
                  <a:lnTo>
                    <a:pt x="137" y="195"/>
                  </a:lnTo>
                  <a:lnTo>
                    <a:pt x="137" y="196"/>
                  </a:lnTo>
                  <a:lnTo>
                    <a:pt x="137" y="197"/>
                  </a:lnTo>
                  <a:lnTo>
                    <a:pt x="136" y="197"/>
                  </a:lnTo>
                  <a:lnTo>
                    <a:pt x="136" y="198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9" y="202"/>
                  </a:lnTo>
                  <a:lnTo>
                    <a:pt x="143" y="202"/>
                  </a:lnTo>
                  <a:lnTo>
                    <a:pt x="144" y="202"/>
                  </a:lnTo>
                  <a:lnTo>
                    <a:pt x="144" y="203"/>
                  </a:lnTo>
                  <a:lnTo>
                    <a:pt x="146" y="203"/>
                  </a:lnTo>
                  <a:lnTo>
                    <a:pt x="147" y="203"/>
                  </a:lnTo>
                  <a:lnTo>
                    <a:pt x="148" y="203"/>
                  </a:lnTo>
                  <a:lnTo>
                    <a:pt x="148" y="204"/>
                  </a:lnTo>
                  <a:lnTo>
                    <a:pt x="148" y="206"/>
                  </a:lnTo>
                  <a:lnTo>
                    <a:pt x="149" y="206"/>
                  </a:lnTo>
                  <a:lnTo>
                    <a:pt x="149" y="207"/>
                  </a:lnTo>
                  <a:lnTo>
                    <a:pt x="149" y="209"/>
                  </a:lnTo>
                  <a:lnTo>
                    <a:pt x="152" y="210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4"/>
                  </a:lnTo>
                  <a:lnTo>
                    <a:pt x="153" y="214"/>
                  </a:lnTo>
                  <a:lnTo>
                    <a:pt x="155" y="214"/>
                  </a:lnTo>
                  <a:lnTo>
                    <a:pt x="158" y="214"/>
                  </a:lnTo>
                  <a:lnTo>
                    <a:pt x="161" y="214"/>
                  </a:lnTo>
                  <a:lnTo>
                    <a:pt x="164" y="214"/>
                  </a:lnTo>
                  <a:lnTo>
                    <a:pt x="164" y="213"/>
                  </a:lnTo>
                  <a:lnTo>
                    <a:pt x="165" y="213"/>
                  </a:lnTo>
                  <a:lnTo>
                    <a:pt x="165" y="214"/>
                  </a:lnTo>
                  <a:lnTo>
                    <a:pt x="165" y="213"/>
                  </a:lnTo>
                  <a:lnTo>
                    <a:pt x="166" y="213"/>
                  </a:lnTo>
                  <a:lnTo>
                    <a:pt x="166" y="212"/>
                  </a:lnTo>
                  <a:lnTo>
                    <a:pt x="167" y="212"/>
                  </a:lnTo>
                  <a:lnTo>
                    <a:pt x="167" y="210"/>
                  </a:lnTo>
                  <a:lnTo>
                    <a:pt x="170" y="210"/>
                  </a:lnTo>
                  <a:lnTo>
                    <a:pt x="170" y="209"/>
                  </a:lnTo>
                  <a:lnTo>
                    <a:pt x="171" y="209"/>
                  </a:lnTo>
                  <a:lnTo>
                    <a:pt x="171" y="207"/>
                  </a:lnTo>
                  <a:lnTo>
                    <a:pt x="172" y="206"/>
                  </a:lnTo>
                  <a:lnTo>
                    <a:pt x="173" y="204"/>
                  </a:lnTo>
                  <a:lnTo>
                    <a:pt x="175" y="203"/>
                  </a:lnTo>
                  <a:lnTo>
                    <a:pt x="175" y="202"/>
                  </a:lnTo>
                  <a:lnTo>
                    <a:pt x="176" y="202"/>
                  </a:lnTo>
                  <a:lnTo>
                    <a:pt x="176" y="203"/>
                  </a:lnTo>
                  <a:lnTo>
                    <a:pt x="176" y="204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6" y="206"/>
                  </a:lnTo>
                  <a:lnTo>
                    <a:pt x="176" y="207"/>
                  </a:lnTo>
                  <a:lnTo>
                    <a:pt x="176" y="209"/>
                  </a:lnTo>
                  <a:lnTo>
                    <a:pt x="176" y="210"/>
                  </a:lnTo>
                  <a:lnTo>
                    <a:pt x="175" y="210"/>
                  </a:lnTo>
                  <a:lnTo>
                    <a:pt x="175" y="212"/>
                  </a:lnTo>
                  <a:lnTo>
                    <a:pt x="175" y="213"/>
                  </a:lnTo>
                  <a:lnTo>
                    <a:pt x="176" y="214"/>
                  </a:lnTo>
                  <a:lnTo>
                    <a:pt x="176" y="218"/>
                  </a:lnTo>
                  <a:lnTo>
                    <a:pt x="176" y="220"/>
                  </a:lnTo>
                  <a:lnTo>
                    <a:pt x="176" y="222"/>
                  </a:lnTo>
                  <a:lnTo>
                    <a:pt x="176" y="225"/>
                  </a:lnTo>
                  <a:lnTo>
                    <a:pt x="176" y="229"/>
                  </a:lnTo>
                  <a:lnTo>
                    <a:pt x="176" y="231"/>
                  </a:lnTo>
                  <a:lnTo>
                    <a:pt x="178" y="233"/>
                  </a:lnTo>
                  <a:lnTo>
                    <a:pt x="178" y="236"/>
                  </a:lnTo>
                  <a:lnTo>
                    <a:pt x="179" y="233"/>
                  </a:lnTo>
                  <a:lnTo>
                    <a:pt x="181" y="236"/>
                  </a:lnTo>
                  <a:lnTo>
                    <a:pt x="182" y="237"/>
                  </a:lnTo>
                  <a:lnTo>
                    <a:pt x="183" y="237"/>
                  </a:lnTo>
                  <a:lnTo>
                    <a:pt x="184" y="236"/>
                  </a:lnTo>
                  <a:lnTo>
                    <a:pt x="188" y="233"/>
                  </a:lnTo>
                  <a:lnTo>
                    <a:pt x="189" y="233"/>
                  </a:lnTo>
                  <a:lnTo>
                    <a:pt x="190" y="233"/>
                  </a:lnTo>
                  <a:lnTo>
                    <a:pt x="192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4" y="236"/>
                  </a:lnTo>
                  <a:lnTo>
                    <a:pt x="196" y="239"/>
                  </a:lnTo>
                  <a:lnTo>
                    <a:pt x="199" y="242"/>
                  </a:lnTo>
                  <a:lnTo>
                    <a:pt x="200" y="247"/>
                  </a:lnTo>
                  <a:lnTo>
                    <a:pt x="202" y="250"/>
                  </a:lnTo>
                  <a:lnTo>
                    <a:pt x="205" y="254"/>
                  </a:lnTo>
                  <a:lnTo>
                    <a:pt x="206" y="258"/>
                  </a:lnTo>
                  <a:lnTo>
                    <a:pt x="209" y="263"/>
                  </a:lnTo>
                  <a:lnTo>
                    <a:pt x="210" y="266"/>
                  </a:lnTo>
                  <a:lnTo>
                    <a:pt x="211" y="266"/>
                  </a:lnTo>
                  <a:lnTo>
                    <a:pt x="210" y="267"/>
                  </a:lnTo>
                  <a:lnTo>
                    <a:pt x="210" y="269"/>
                  </a:lnTo>
                  <a:lnTo>
                    <a:pt x="210" y="271"/>
                  </a:lnTo>
                  <a:lnTo>
                    <a:pt x="210" y="272"/>
                  </a:lnTo>
                  <a:lnTo>
                    <a:pt x="209" y="272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6"/>
                  </a:lnTo>
                  <a:lnTo>
                    <a:pt x="207" y="277"/>
                  </a:lnTo>
                  <a:lnTo>
                    <a:pt x="207" y="278"/>
                  </a:lnTo>
                  <a:lnTo>
                    <a:pt x="207" y="281"/>
                  </a:lnTo>
                  <a:lnTo>
                    <a:pt x="207" y="282"/>
                  </a:lnTo>
                  <a:lnTo>
                    <a:pt x="209" y="283"/>
                  </a:lnTo>
                  <a:lnTo>
                    <a:pt x="209" y="287"/>
                  </a:lnTo>
                  <a:lnTo>
                    <a:pt x="209" y="289"/>
                  </a:lnTo>
                  <a:lnTo>
                    <a:pt x="207" y="290"/>
                  </a:lnTo>
                  <a:lnTo>
                    <a:pt x="207" y="292"/>
                  </a:lnTo>
                  <a:lnTo>
                    <a:pt x="209" y="293"/>
                  </a:lnTo>
                  <a:lnTo>
                    <a:pt x="209" y="294"/>
                  </a:lnTo>
                  <a:lnTo>
                    <a:pt x="209" y="295"/>
                  </a:lnTo>
                  <a:lnTo>
                    <a:pt x="209" y="298"/>
                  </a:lnTo>
                  <a:lnTo>
                    <a:pt x="209" y="299"/>
                  </a:lnTo>
                  <a:lnTo>
                    <a:pt x="210" y="299"/>
                  </a:lnTo>
                  <a:lnTo>
                    <a:pt x="210" y="300"/>
                  </a:lnTo>
                  <a:lnTo>
                    <a:pt x="211" y="300"/>
                  </a:lnTo>
                  <a:lnTo>
                    <a:pt x="211" y="301"/>
                  </a:lnTo>
                  <a:lnTo>
                    <a:pt x="211" y="303"/>
                  </a:lnTo>
                  <a:lnTo>
                    <a:pt x="210" y="303"/>
                  </a:lnTo>
                  <a:lnTo>
                    <a:pt x="210" y="304"/>
                  </a:lnTo>
                  <a:lnTo>
                    <a:pt x="210" y="305"/>
                  </a:lnTo>
                  <a:lnTo>
                    <a:pt x="210" y="307"/>
                  </a:lnTo>
                  <a:lnTo>
                    <a:pt x="209" y="307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7" y="310"/>
                  </a:lnTo>
                  <a:lnTo>
                    <a:pt x="207" y="311"/>
                  </a:lnTo>
                  <a:lnTo>
                    <a:pt x="207" y="313"/>
                  </a:lnTo>
                  <a:lnTo>
                    <a:pt x="206" y="313"/>
                  </a:lnTo>
                  <a:lnTo>
                    <a:pt x="206" y="316"/>
                  </a:lnTo>
                  <a:lnTo>
                    <a:pt x="205" y="316"/>
                  </a:lnTo>
                  <a:lnTo>
                    <a:pt x="206" y="316"/>
                  </a:lnTo>
                  <a:lnTo>
                    <a:pt x="206" y="317"/>
                  </a:lnTo>
                  <a:lnTo>
                    <a:pt x="206" y="318"/>
                  </a:lnTo>
                  <a:lnTo>
                    <a:pt x="206" y="320"/>
                  </a:lnTo>
                  <a:lnTo>
                    <a:pt x="207" y="321"/>
                  </a:lnTo>
                  <a:lnTo>
                    <a:pt x="207" y="322"/>
                  </a:lnTo>
                  <a:lnTo>
                    <a:pt x="209" y="322"/>
                  </a:lnTo>
                  <a:lnTo>
                    <a:pt x="209" y="324"/>
                  </a:lnTo>
                  <a:lnTo>
                    <a:pt x="210" y="324"/>
                  </a:lnTo>
                  <a:lnTo>
                    <a:pt x="210" y="326"/>
                  </a:lnTo>
                  <a:lnTo>
                    <a:pt x="209" y="326"/>
                  </a:lnTo>
                  <a:lnTo>
                    <a:pt x="209" y="327"/>
                  </a:lnTo>
                  <a:lnTo>
                    <a:pt x="207" y="327"/>
                  </a:lnTo>
                  <a:lnTo>
                    <a:pt x="207" y="328"/>
                  </a:lnTo>
                  <a:lnTo>
                    <a:pt x="207" y="329"/>
                  </a:lnTo>
                  <a:lnTo>
                    <a:pt x="206" y="332"/>
                  </a:lnTo>
                  <a:lnTo>
                    <a:pt x="206" y="334"/>
                  </a:lnTo>
                  <a:lnTo>
                    <a:pt x="207" y="334"/>
                  </a:lnTo>
                  <a:lnTo>
                    <a:pt x="207" y="337"/>
                  </a:lnTo>
                  <a:lnTo>
                    <a:pt x="209" y="338"/>
                  </a:lnTo>
                  <a:lnTo>
                    <a:pt x="210" y="340"/>
                  </a:lnTo>
                  <a:lnTo>
                    <a:pt x="210" y="343"/>
                  </a:lnTo>
                  <a:lnTo>
                    <a:pt x="211" y="344"/>
                  </a:lnTo>
                  <a:lnTo>
                    <a:pt x="211" y="345"/>
                  </a:lnTo>
                  <a:lnTo>
                    <a:pt x="213" y="345"/>
                  </a:lnTo>
                  <a:lnTo>
                    <a:pt x="215" y="345"/>
                  </a:lnTo>
                  <a:lnTo>
                    <a:pt x="216" y="345"/>
                  </a:lnTo>
                  <a:lnTo>
                    <a:pt x="216" y="346"/>
                  </a:lnTo>
                  <a:lnTo>
                    <a:pt x="217" y="346"/>
                  </a:lnTo>
                  <a:lnTo>
                    <a:pt x="217" y="347"/>
                  </a:lnTo>
                  <a:lnTo>
                    <a:pt x="216" y="349"/>
                  </a:lnTo>
                  <a:lnTo>
                    <a:pt x="215" y="349"/>
                  </a:lnTo>
                  <a:lnTo>
                    <a:pt x="215" y="351"/>
                  </a:lnTo>
                  <a:lnTo>
                    <a:pt x="215" y="352"/>
                  </a:lnTo>
                  <a:lnTo>
                    <a:pt x="215" y="354"/>
                  </a:lnTo>
                  <a:lnTo>
                    <a:pt x="216" y="354"/>
                  </a:lnTo>
                  <a:lnTo>
                    <a:pt x="216" y="355"/>
                  </a:lnTo>
                  <a:lnTo>
                    <a:pt x="215" y="355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3" y="357"/>
                  </a:lnTo>
                  <a:lnTo>
                    <a:pt x="211" y="361"/>
                  </a:lnTo>
                  <a:lnTo>
                    <a:pt x="211" y="362"/>
                  </a:lnTo>
                  <a:lnTo>
                    <a:pt x="210" y="362"/>
                  </a:lnTo>
                  <a:lnTo>
                    <a:pt x="210" y="363"/>
                  </a:lnTo>
                  <a:lnTo>
                    <a:pt x="209" y="363"/>
                  </a:lnTo>
                  <a:lnTo>
                    <a:pt x="209" y="364"/>
                  </a:lnTo>
                  <a:lnTo>
                    <a:pt x="207" y="364"/>
                  </a:lnTo>
                  <a:lnTo>
                    <a:pt x="207" y="366"/>
                  </a:lnTo>
                  <a:lnTo>
                    <a:pt x="207" y="367"/>
                  </a:lnTo>
                  <a:lnTo>
                    <a:pt x="209" y="367"/>
                  </a:lnTo>
                  <a:lnTo>
                    <a:pt x="209" y="369"/>
                  </a:lnTo>
                  <a:lnTo>
                    <a:pt x="210" y="370"/>
                  </a:lnTo>
                  <a:lnTo>
                    <a:pt x="210" y="372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92" y="294"/>
                  </a:moveTo>
                  <a:lnTo>
                    <a:pt x="92" y="295"/>
                  </a:lnTo>
                  <a:lnTo>
                    <a:pt x="92" y="294"/>
                  </a:lnTo>
                  <a:close/>
                  <a:moveTo>
                    <a:pt x="75" y="258"/>
                  </a:moveTo>
                  <a:lnTo>
                    <a:pt x="76" y="258"/>
                  </a:lnTo>
                  <a:lnTo>
                    <a:pt x="76" y="259"/>
                  </a:lnTo>
                  <a:lnTo>
                    <a:pt x="76" y="258"/>
                  </a:lnTo>
                  <a:lnTo>
                    <a:pt x="75" y="258"/>
                  </a:lnTo>
                  <a:close/>
                  <a:moveTo>
                    <a:pt x="10" y="138"/>
                  </a:moveTo>
                  <a:lnTo>
                    <a:pt x="10" y="139"/>
                  </a:lnTo>
                  <a:lnTo>
                    <a:pt x="10" y="13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101">
              <a:extLst>
                <a:ext uri="{FF2B5EF4-FFF2-40B4-BE49-F238E27FC236}">
                  <a16:creationId xmlns:a16="http://schemas.microsoft.com/office/drawing/2014/main" id="{D1ABFAEB-FCF2-B396-9287-07C0C37F75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3038" y="3910013"/>
              <a:ext cx="382588" cy="977900"/>
            </a:xfrm>
            <a:custGeom>
              <a:avLst/>
              <a:gdLst>
                <a:gd name="T0" fmla="*/ 47 w 241"/>
                <a:gd name="T1" fmla="*/ 7 h 616"/>
                <a:gd name="T2" fmla="*/ 64 w 241"/>
                <a:gd name="T3" fmla="*/ 4 h 616"/>
                <a:gd name="T4" fmla="*/ 96 w 241"/>
                <a:gd name="T5" fmla="*/ 21 h 616"/>
                <a:gd name="T6" fmla="*/ 124 w 241"/>
                <a:gd name="T7" fmla="*/ 45 h 616"/>
                <a:gd name="T8" fmla="*/ 161 w 241"/>
                <a:gd name="T9" fmla="*/ 64 h 616"/>
                <a:gd name="T10" fmla="*/ 167 w 241"/>
                <a:gd name="T11" fmla="*/ 90 h 616"/>
                <a:gd name="T12" fmla="*/ 165 w 241"/>
                <a:gd name="T13" fmla="*/ 111 h 616"/>
                <a:gd name="T14" fmla="*/ 201 w 241"/>
                <a:gd name="T15" fmla="*/ 113 h 616"/>
                <a:gd name="T16" fmla="*/ 218 w 241"/>
                <a:gd name="T17" fmla="*/ 99 h 616"/>
                <a:gd name="T18" fmla="*/ 223 w 241"/>
                <a:gd name="T19" fmla="*/ 78 h 616"/>
                <a:gd name="T20" fmla="*/ 234 w 241"/>
                <a:gd name="T21" fmla="*/ 91 h 616"/>
                <a:gd name="T22" fmla="*/ 224 w 241"/>
                <a:gd name="T23" fmla="*/ 116 h 616"/>
                <a:gd name="T24" fmla="*/ 211 w 241"/>
                <a:gd name="T25" fmla="*/ 130 h 616"/>
                <a:gd name="T26" fmla="*/ 196 w 241"/>
                <a:gd name="T27" fmla="*/ 158 h 616"/>
                <a:gd name="T28" fmla="*/ 188 w 241"/>
                <a:gd name="T29" fmla="*/ 189 h 616"/>
                <a:gd name="T30" fmla="*/ 193 w 241"/>
                <a:gd name="T31" fmla="*/ 226 h 616"/>
                <a:gd name="T32" fmla="*/ 195 w 241"/>
                <a:gd name="T33" fmla="*/ 255 h 616"/>
                <a:gd name="T34" fmla="*/ 216 w 241"/>
                <a:gd name="T35" fmla="*/ 282 h 616"/>
                <a:gd name="T36" fmla="*/ 224 w 241"/>
                <a:gd name="T37" fmla="*/ 320 h 616"/>
                <a:gd name="T38" fmla="*/ 176 w 241"/>
                <a:gd name="T39" fmla="*/ 339 h 616"/>
                <a:gd name="T40" fmla="*/ 166 w 241"/>
                <a:gd name="T41" fmla="*/ 346 h 616"/>
                <a:gd name="T42" fmla="*/ 170 w 241"/>
                <a:gd name="T43" fmla="*/ 367 h 616"/>
                <a:gd name="T44" fmla="*/ 149 w 241"/>
                <a:gd name="T45" fmla="*/ 377 h 616"/>
                <a:gd name="T46" fmla="*/ 139 w 241"/>
                <a:gd name="T47" fmla="*/ 386 h 616"/>
                <a:gd name="T48" fmla="*/ 154 w 241"/>
                <a:gd name="T49" fmla="*/ 398 h 616"/>
                <a:gd name="T50" fmla="*/ 150 w 241"/>
                <a:gd name="T51" fmla="*/ 403 h 616"/>
                <a:gd name="T52" fmla="*/ 148 w 241"/>
                <a:gd name="T53" fmla="*/ 427 h 616"/>
                <a:gd name="T54" fmla="*/ 152 w 241"/>
                <a:gd name="T55" fmla="*/ 447 h 616"/>
                <a:gd name="T56" fmla="*/ 133 w 241"/>
                <a:gd name="T57" fmla="*/ 458 h 616"/>
                <a:gd name="T58" fmla="*/ 150 w 241"/>
                <a:gd name="T59" fmla="*/ 483 h 616"/>
                <a:gd name="T60" fmla="*/ 161 w 241"/>
                <a:gd name="T61" fmla="*/ 498 h 616"/>
                <a:gd name="T62" fmla="*/ 162 w 241"/>
                <a:gd name="T63" fmla="*/ 506 h 616"/>
                <a:gd name="T64" fmla="*/ 154 w 241"/>
                <a:gd name="T65" fmla="*/ 526 h 616"/>
                <a:gd name="T66" fmla="*/ 142 w 241"/>
                <a:gd name="T67" fmla="*/ 534 h 616"/>
                <a:gd name="T68" fmla="*/ 143 w 241"/>
                <a:gd name="T69" fmla="*/ 551 h 616"/>
                <a:gd name="T70" fmla="*/ 162 w 241"/>
                <a:gd name="T71" fmla="*/ 569 h 616"/>
                <a:gd name="T72" fmla="*/ 113 w 241"/>
                <a:gd name="T73" fmla="*/ 563 h 616"/>
                <a:gd name="T74" fmla="*/ 95 w 241"/>
                <a:gd name="T75" fmla="*/ 546 h 616"/>
                <a:gd name="T76" fmla="*/ 80 w 241"/>
                <a:gd name="T77" fmla="*/ 522 h 616"/>
                <a:gd name="T78" fmla="*/ 78 w 241"/>
                <a:gd name="T79" fmla="*/ 492 h 616"/>
                <a:gd name="T80" fmla="*/ 74 w 241"/>
                <a:gd name="T81" fmla="*/ 469 h 616"/>
                <a:gd name="T82" fmla="*/ 68 w 241"/>
                <a:gd name="T83" fmla="*/ 448 h 616"/>
                <a:gd name="T84" fmla="*/ 62 w 241"/>
                <a:gd name="T85" fmla="*/ 436 h 616"/>
                <a:gd name="T86" fmla="*/ 55 w 241"/>
                <a:gd name="T87" fmla="*/ 418 h 616"/>
                <a:gd name="T88" fmla="*/ 45 w 241"/>
                <a:gd name="T89" fmla="*/ 392 h 616"/>
                <a:gd name="T90" fmla="*/ 36 w 241"/>
                <a:gd name="T91" fmla="*/ 363 h 616"/>
                <a:gd name="T92" fmla="*/ 34 w 241"/>
                <a:gd name="T93" fmla="*/ 341 h 616"/>
                <a:gd name="T94" fmla="*/ 25 w 241"/>
                <a:gd name="T95" fmla="*/ 306 h 616"/>
                <a:gd name="T96" fmla="*/ 27 w 241"/>
                <a:gd name="T97" fmla="*/ 288 h 616"/>
                <a:gd name="T98" fmla="*/ 24 w 241"/>
                <a:gd name="T99" fmla="*/ 258 h 616"/>
                <a:gd name="T100" fmla="*/ 21 w 241"/>
                <a:gd name="T101" fmla="*/ 230 h 616"/>
                <a:gd name="T102" fmla="*/ 8 w 241"/>
                <a:gd name="T103" fmla="*/ 203 h 616"/>
                <a:gd name="T104" fmla="*/ 5 w 241"/>
                <a:gd name="T105" fmla="*/ 176 h 616"/>
                <a:gd name="T106" fmla="*/ 2 w 241"/>
                <a:gd name="T107" fmla="*/ 145 h 616"/>
                <a:gd name="T108" fmla="*/ 8 w 241"/>
                <a:gd name="T109" fmla="*/ 110 h 616"/>
                <a:gd name="T110" fmla="*/ 6 w 241"/>
                <a:gd name="T111" fmla="*/ 72 h 616"/>
                <a:gd name="T112" fmla="*/ 19 w 241"/>
                <a:gd name="T113" fmla="*/ 44 h 616"/>
                <a:gd name="T114" fmla="*/ 171 w 241"/>
                <a:gd name="T115" fmla="*/ 582 h 616"/>
                <a:gd name="T116" fmla="*/ 198 w 241"/>
                <a:gd name="T117" fmla="*/ 603 h 616"/>
                <a:gd name="T118" fmla="*/ 222 w 241"/>
                <a:gd name="T119" fmla="*/ 614 h 616"/>
                <a:gd name="T120" fmla="*/ 184 w 241"/>
                <a:gd name="T121" fmla="*/ 613 h 616"/>
                <a:gd name="T122" fmla="*/ 234 w 241"/>
                <a:gd name="T123" fmla="*/ 609 h 616"/>
                <a:gd name="T124" fmla="*/ 167 w 241"/>
                <a:gd name="T125" fmla="*/ 34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616">
                  <a:moveTo>
                    <a:pt x="17" y="21"/>
                  </a:moveTo>
                  <a:lnTo>
                    <a:pt x="18" y="20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8" y="7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6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5" y="8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59" y="19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2" y="16"/>
                  </a:lnTo>
                  <a:lnTo>
                    <a:pt x="62" y="15"/>
                  </a:lnTo>
                  <a:lnTo>
                    <a:pt x="62" y="13"/>
                  </a:lnTo>
                  <a:lnTo>
                    <a:pt x="63" y="9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7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7"/>
                  </a:lnTo>
                  <a:lnTo>
                    <a:pt x="82" y="7"/>
                  </a:lnTo>
                  <a:lnTo>
                    <a:pt x="82" y="8"/>
                  </a:lnTo>
                  <a:lnTo>
                    <a:pt x="85" y="9"/>
                  </a:lnTo>
                  <a:lnTo>
                    <a:pt x="86" y="9"/>
                  </a:lnTo>
                  <a:lnTo>
                    <a:pt x="86" y="10"/>
                  </a:lnTo>
                  <a:lnTo>
                    <a:pt x="87" y="10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1" y="15"/>
                  </a:lnTo>
                  <a:lnTo>
                    <a:pt x="93" y="16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5" y="19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6" y="21"/>
                  </a:lnTo>
                  <a:lnTo>
                    <a:pt x="97" y="24"/>
                  </a:lnTo>
                  <a:lnTo>
                    <a:pt x="97" y="25"/>
                  </a:lnTo>
                  <a:lnTo>
                    <a:pt x="98" y="26"/>
                  </a:lnTo>
                  <a:lnTo>
                    <a:pt x="99" y="27"/>
                  </a:lnTo>
                  <a:lnTo>
                    <a:pt x="101" y="27"/>
                  </a:lnTo>
                  <a:lnTo>
                    <a:pt x="101" y="28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09" y="36"/>
                  </a:lnTo>
                  <a:lnTo>
                    <a:pt x="111" y="36"/>
                  </a:lnTo>
                  <a:lnTo>
                    <a:pt x="113" y="37"/>
                  </a:lnTo>
                  <a:lnTo>
                    <a:pt x="113" y="38"/>
                  </a:lnTo>
                  <a:lnTo>
                    <a:pt x="114" y="39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3"/>
                  </a:lnTo>
                  <a:lnTo>
                    <a:pt x="122" y="43"/>
                  </a:lnTo>
                  <a:lnTo>
                    <a:pt x="122" y="44"/>
                  </a:lnTo>
                  <a:lnTo>
                    <a:pt x="124" y="44"/>
                  </a:lnTo>
                  <a:lnTo>
                    <a:pt x="124" y="45"/>
                  </a:lnTo>
                  <a:lnTo>
                    <a:pt x="125" y="45"/>
                  </a:lnTo>
                  <a:lnTo>
                    <a:pt x="126" y="45"/>
                  </a:lnTo>
                  <a:lnTo>
                    <a:pt x="127" y="45"/>
                  </a:lnTo>
                  <a:lnTo>
                    <a:pt x="130" y="45"/>
                  </a:lnTo>
                  <a:lnTo>
                    <a:pt x="131" y="45"/>
                  </a:lnTo>
                  <a:lnTo>
                    <a:pt x="136" y="50"/>
                  </a:lnTo>
                  <a:lnTo>
                    <a:pt x="138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41" y="53"/>
                  </a:lnTo>
                  <a:lnTo>
                    <a:pt x="141" y="54"/>
                  </a:lnTo>
                  <a:lnTo>
                    <a:pt x="142" y="54"/>
                  </a:lnTo>
                  <a:lnTo>
                    <a:pt x="142" y="55"/>
                  </a:lnTo>
                  <a:lnTo>
                    <a:pt x="143" y="55"/>
                  </a:lnTo>
                  <a:lnTo>
                    <a:pt x="144" y="56"/>
                  </a:lnTo>
                  <a:lnTo>
                    <a:pt x="147" y="56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9" y="57"/>
                  </a:lnTo>
                  <a:lnTo>
                    <a:pt x="152" y="61"/>
                  </a:lnTo>
                  <a:lnTo>
                    <a:pt x="153" y="61"/>
                  </a:lnTo>
                  <a:lnTo>
                    <a:pt x="153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4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7" y="66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68" y="70"/>
                  </a:lnTo>
                  <a:lnTo>
                    <a:pt x="170" y="71"/>
                  </a:lnTo>
                  <a:lnTo>
                    <a:pt x="170" y="72"/>
                  </a:lnTo>
                  <a:lnTo>
                    <a:pt x="171" y="73"/>
                  </a:lnTo>
                  <a:lnTo>
                    <a:pt x="173" y="73"/>
                  </a:lnTo>
                  <a:lnTo>
                    <a:pt x="173" y="74"/>
                  </a:lnTo>
                  <a:lnTo>
                    <a:pt x="173" y="77"/>
                  </a:lnTo>
                  <a:lnTo>
                    <a:pt x="173" y="78"/>
                  </a:lnTo>
                  <a:lnTo>
                    <a:pt x="171" y="78"/>
                  </a:lnTo>
                  <a:lnTo>
                    <a:pt x="171" y="79"/>
                  </a:lnTo>
                  <a:lnTo>
                    <a:pt x="170" y="79"/>
                  </a:lnTo>
                  <a:lnTo>
                    <a:pt x="170" y="81"/>
                  </a:lnTo>
                  <a:lnTo>
                    <a:pt x="171" y="81"/>
                  </a:lnTo>
                  <a:lnTo>
                    <a:pt x="170" y="81"/>
                  </a:lnTo>
                  <a:lnTo>
                    <a:pt x="170" y="82"/>
                  </a:lnTo>
                  <a:lnTo>
                    <a:pt x="170" y="83"/>
                  </a:lnTo>
                  <a:lnTo>
                    <a:pt x="170" y="84"/>
                  </a:lnTo>
                  <a:lnTo>
                    <a:pt x="170" y="87"/>
                  </a:lnTo>
                  <a:lnTo>
                    <a:pt x="168" y="88"/>
                  </a:lnTo>
                  <a:lnTo>
                    <a:pt x="167" y="89"/>
                  </a:lnTo>
                  <a:lnTo>
                    <a:pt x="167" y="90"/>
                  </a:lnTo>
                  <a:lnTo>
                    <a:pt x="167" y="89"/>
                  </a:lnTo>
                  <a:lnTo>
                    <a:pt x="166" y="89"/>
                  </a:lnTo>
                  <a:lnTo>
                    <a:pt x="167" y="90"/>
                  </a:lnTo>
                  <a:lnTo>
                    <a:pt x="167" y="91"/>
                  </a:lnTo>
                  <a:lnTo>
                    <a:pt x="166" y="91"/>
                  </a:lnTo>
                  <a:lnTo>
                    <a:pt x="167" y="91"/>
                  </a:lnTo>
                  <a:lnTo>
                    <a:pt x="167" y="93"/>
                  </a:lnTo>
                  <a:lnTo>
                    <a:pt x="166" y="95"/>
                  </a:lnTo>
                  <a:lnTo>
                    <a:pt x="167" y="95"/>
                  </a:lnTo>
                  <a:lnTo>
                    <a:pt x="167" y="96"/>
                  </a:lnTo>
                  <a:lnTo>
                    <a:pt x="167" y="98"/>
                  </a:lnTo>
                  <a:lnTo>
                    <a:pt x="167" y="99"/>
                  </a:lnTo>
                  <a:lnTo>
                    <a:pt x="167" y="100"/>
                  </a:lnTo>
                  <a:lnTo>
                    <a:pt x="167" y="101"/>
                  </a:lnTo>
                  <a:lnTo>
                    <a:pt x="166" y="101"/>
                  </a:lnTo>
                  <a:lnTo>
                    <a:pt x="167" y="101"/>
                  </a:lnTo>
                  <a:lnTo>
                    <a:pt x="166" y="101"/>
                  </a:lnTo>
                  <a:lnTo>
                    <a:pt x="166" y="104"/>
                  </a:lnTo>
                  <a:lnTo>
                    <a:pt x="166" y="105"/>
                  </a:lnTo>
                  <a:lnTo>
                    <a:pt x="165" y="105"/>
                  </a:lnTo>
                  <a:lnTo>
                    <a:pt x="165" y="106"/>
                  </a:lnTo>
                  <a:lnTo>
                    <a:pt x="165" y="107"/>
                  </a:lnTo>
                  <a:lnTo>
                    <a:pt x="162" y="107"/>
                  </a:lnTo>
                  <a:lnTo>
                    <a:pt x="162" y="108"/>
                  </a:lnTo>
                  <a:lnTo>
                    <a:pt x="162" y="110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65" y="111"/>
                  </a:lnTo>
                  <a:lnTo>
                    <a:pt x="168" y="111"/>
                  </a:lnTo>
                  <a:lnTo>
                    <a:pt x="170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5" y="111"/>
                  </a:lnTo>
                  <a:lnTo>
                    <a:pt x="176" y="113"/>
                  </a:lnTo>
                  <a:lnTo>
                    <a:pt x="177" y="113"/>
                  </a:lnTo>
                  <a:lnTo>
                    <a:pt x="179" y="115"/>
                  </a:lnTo>
                  <a:lnTo>
                    <a:pt x="181" y="115"/>
                  </a:lnTo>
                  <a:lnTo>
                    <a:pt x="183" y="115"/>
                  </a:lnTo>
                  <a:lnTo>
                    <a:pt x="184" y="115"/>
                  </a:lnTo>
                  <a:lnTo>
                    <a:pt x="184" y="116"/>
                  </a:lnTo>
                  <a:lnTo>
                    <a:pt x="185" y="116"/>
                  </a:lnTo>
                  <a:lnTo>
                    <a:pt x="187" y="116"/>
                  </a:lnTo>
                  <a:lnTo>
                    <a:pt x="188" y="115"/>
                  </a:lnTo>
                  <a:lnTo>
                    <a:pt x="189" y="115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6"/>
                  </a:lnTo>
                  <a:lnTo>
                    <a:pt x="196" y="117"/>
                  </a:lnTo>
                  <a:lnTo>
                    <a:pt x="198" y="118"/>
                  </a:lnTo>
                  <a:lnTo>
                    <a:pt x="198" y="117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0" y="115"/>
                  </a:lnTo>
                  <a:lnTo>
                    <a:pt x="200" y="113"/>
                  </a:lnTo>
                  <a:lnTo>
                    <a:pt x="201" y="113"/>
                  </a:lnTo>
                  <a:lnTo>
                    <a:pt x="201" y="111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6" y="115"/>
                  </a:lnTo>
                  <a:lnTo>
                    <a:pt x="206" y="116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10" y="113"/>
                  </a:lnTo>
                  <a:lnTo>
                    <a:pt x="210" y="111"/>
                  </a:lnTo>
                  <a:lnTo>
                    <a:pt x="210" y="110"/>
                  </a:lnTo>
                  <a:lnTo>
                    <a:pt x="207" y="110"/>
                  </a:lnTo>
                  <a:lnTo>
                    <a:pt x="210" y="108"/>
                  </a:lnTo>
                  <a:lnTo>
                    <a:pt x="211" y="108"/>
                  </a:lnTo>
                  <a:lnTo>
                    <a:pt x="211" y="107"/>
                  </a:lnTo>
                  <a:lnTo>
                    <a:pt x="211" y="106"/>
                  </a:lnTo>
                  <a:lnTo>
                    <a:pt x="212" y="106"/>
                  </a:lnTo>
                  <a:lnTo>
                    <a:pt x="212" y="105"/>
                  </a:lnTo>
                  <a:lnTo>
                    <a:pt x="213" y="105"/>
                  </a:lnTo>
                  <a:lnTo>
                    <a:pt x="213" y="106"/>
                  </a:lnTo>
                  <a:lnTo>
                    <a:pt x="215" y="105"/>
                  </a:lnTo>
                  <a:lnTo>
                    <a:pt x="215" y="104"/>
                  </a:lnTo>
                  <a:lnTo>
                    <a:pt x="215" y="101"/>
                  </a:lnTo>
                  <a:lnTo>
                    <a:pt x="216" y="101"/>
                  </a:lnTo>
                  <a:lnTo>
                    <a:pt x="216" y="100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19" y="99"/>
                  </a:lnTo>
                  <a:lnTo>
                    <a:pt x="219" y="98"/>
                  </a:lnTo>
                  <a:lnTo>
                    <a:pt x="218" y="98"/>
                  </a:lnTo>
                  <a:lnTo>
                    <a:pt x="218" y="96"/>
                  </a:lnTo>
                  <a:lnTo>
                    <a:pt x="219" y="96"/>
                  </a:lnTo>
                  <a:lnTo>
                    <a:pt x="219" y="95"/>
                  </a:lnTo>
                  <a:lnTo>
                    <a:pt x="219" y="93"/>
                  </a:lnTo>
                  <a:lnTo>
                    <a:pt x="219" y="91"/>
                  </a:lnTo>
                  <a:lnTo>
                    <a:pt x="219" y="90"/>
                  </a:lnTo>
                  <a:lnTo>
                    <a:pt x="219" y="89"/>
                  </a:lnTo>
                  <a:lnTo>
                    <a:pt x="219" y="88"/>
                  </a:lnTo>
                  <a:lnTo>
                    <a:pt x="219" y="87"/>
                  </a:lnTo>
                  <a:lnTo>
                    <a:pt x="219" y="84"/>
                  </a:lnTo>
                  <a:lnTo>
                    <a:pt x="219" y="83"/>
                  </a:lnTo>
                  <a:lnTo>
                    <a:pt x="219" y="82"/>
                  </a:lnTo>
                  <a:lnTo>
                    <a:pt x="218" y="81"/>
                  </a:lnTo>
                  <a:lnTo>
                    <a:pt x="218" y="79"/>
                  </a:lnTo>
                  <a:lnTo>
                    <a:pt x="219" y="79"/>
                  </a:lnTo>
                  <a:lnTo>
                    <a:pt x="219" y="78"/>
                  </a:lnTo>
                  <a:lnTo>
                    <a:pt x="218" y="78"/>
                  </a:lnTo>
                  <a:lnTo>
                    <a:pt x="219" y="78"/>
                  </a:lnTo>
                  <a:lnTo>
                    <a:pt x="221" y="78"/>
                  </a:lnTo>
                  <a:lnTo>
                    <a:pt x="221" y="79"/>
                  </a:lnTo>
                  <a:lnTo>
                    <a:pt x="221" y="78"/>
                  </a:lnTo>
                  <a:lnTo>
                    <a:pt x="222" y="78"/>
                  </a:lnTo>
                  <a:lnTo>
                    <a:pt x="222" y="77"/>
                  </a:lnTo>
                  <a:lnTo>
                    <a:pt x="223" y="77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7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4" y="74"/>
                  </a:lnTo>
                  <a:lnTo>
                    <a:pt x="224" y="77"/>
                  </a:lnTo>
                  <a:lnTo>
                    <a:pt x="224" y="78"/>
                  </a:lnTo>
                  <a:lnTo>
                    <a:pt x="227" y="78"/>
                  </a:lnTo>
                  <a:lnTo>
                    <a:pt x="227" y="77"/>
                  </a:lnTo>
                  <a:lnTo>
                    <a:pt x="227" y="78"/>
                  </a:lnTo>
                  <a:lnTo>
                    <a:pt x="227" y="77"/>
                  </a:lnTo>
                  <a:lnTo>
                    <a:pt x="228" y="78"/>
                  </a:lnTo>
                  <a:lnTo>
                    <a:pt x="228" y="79"/>
                  </a:lnTo>
                  <a:lnTo>
                    <a:pt x="229" y="78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30" y="81"/>
                  </a:lnTo>
                  <a:lnTo>
                    <a:pt x="230" y="82"/>
                  </a:lnTo>
                  <a:lnTo>
                    <a:pt x="230" y="83"/>
                  </a:lnTo>
                  <a:lnTo>
                    <a:pt x="230" y="84"/>
                  </a:lnTo>
                  <a:lnTo>
                    <a:pt x="232" y="84"/>
                  </a:lnTo>
                  <a:lnTo>
                    <a:pt x="232" y="87"/>
                  </a:lnTo>
                  <a:lnTo>
                    <a:pt x="232" y="88"/>
                  </a:lnTo>
                  <a:lnTo>
                    <a:pt x="233" y="88"/>
                  </a:lnTo>
                  <a:lnTo>
                    <a:pt x="233" y="89"/>
                  </a:lnTo>
                  <a:lnTo>
                    <a:pt x="234" y="89"/>
                  </a:lnTo>
                  <a:lnTo>
                    <a:pt x="234" y="90"/>
                  </a:lnTo>
                  <a:lnTo>
                    <a:pt x="234" y="91"/>
                  </a:lnTo>
                  <a:lnTo>
                    <a:pt x="234" y="93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4" y="100"/>
                  </a:lnTo>
                  <a:lnTo>
                    <a:pt x="234" y="101"/>
                  </a:lnTo>
                  <a:lnTo>
                    <a:pt x="236" y="101"/>
                  </a:lnTo>
                  <a:lnTo>
                    <a:pt x="236" y="104"/>
                  </a:lnTo>
                  <a:lnTo>
                    <a:pt x="236" y="105"/>
                  </a:lnTo>
                  <a:lnTo>
                    <a:pt x="236" y="106"/>
                  </a:lnTo>
                  <a:lnTo>
                    <a:pt x="236" y="107"/>
                  </a:lnTo>
                  <a:lnTo>
                    <a:pt x="234" y="107"/>
                  </a:lnTo>
                  <a:lnTo>
                    <a:pt x="234" y="108"/>
                  </a:lnTo>
                  <a:lnTo>
                    <a:pt x="233" y="108"/>
                  </a:lnTo>
                  <a:lnTo>
                    <a:pt x="233" y="110"/>
                  </a:lnTo>
                  <a:lnTo>
                    <a:pt x="233" y="108"/>
                  </a:lnTo>
                  <a:lnTo>
                    <a:pt x="233" y="110"/>
                  </a:lnTo>
                  <a:lnTo>
                    <a:pt x="232" y="110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8" y="115"/>
                  </a:lnTo>
                  <a:lnTo>
                    <a:pt x="228" y="116"/>
                  </a:lnTo>
                  <a:lnTo>
                    <a:pt x="228" y="115"/>
                  </a:lnTo>
                  <a:lnTo>
                    <a:pt x="227" y="115"/>
                  </a:lnTo>
                  <a:lnTo>
                    <a:pt x="227" y="116"/>
                  </a:lnTo>
                  <a:lnTo>
                    <a:pt x="224" y="116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6"/>
                  </a:lnTo>
                  <a:lnTo>
                    <a:pt x="223" y="117"/>
                  </a:lnTo>
                  <a:lnTo>
                    <a:pt x="222" y="117"/>
                  </a:lnTo>
                  <a:lnTo>
                    <a:pt x="221" y="117"/>
                  </a:lnTo>
                  <a:lnTo>
                    <a:pt x="221" y="118"/>
                  </a:lnTo>
                  <a:lnTo>
                    <a:pt x="221" y="119"/>
                  </a:lnTo>
                  <a:lnTo>
                    <a:pt x="221" y="122"/>
                  </a:lnTo>
                  <a:lnTo>
                    <a:pt x="219" y="122"/>
                  </a:lnTo>
                  <a:lnTo>
                    <a:pt x="218" y="122"/>
                  </a:lnTo>
                  <a:lnTo>
                    <a:pt x="218" y="123"/>
                  </a:lnTo>
                  <a:lnTo>
                    <a:pt x="219" y="123"/>
                  </a:lnTo>
                  <a:lnTo>
                    <a:pt x="218" y="123"/>
                  </a:lnTo>
                  <a:lnTo>
                    <a:pt x="218" y="124"/>
                  </a:lnTo>
                  <a:lnTo>
                    <a:pt x="218" y="123"/>
                  </a:lnTo>
                  <a:lnTo>
                    <a:pt x="216" y="123"/>
                  </a:lnTo>
                  <a:lnTo>
                    <a:pt x="216" y="124"/>
                  </a:lnTo>
                  <a:lnTo>
                    <a:pt x="215" y="124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3" y="127"/>
                  </a:lnTo>
                  <a:lnTo>
                    <a:pt x="213" y="128"/>
                  </a:lnTo>
                  <a:lnTo>
                    <a:pt x="212" y="128"/>
                  </a:lnTo>
                  <a:lnTo>
                    <a:pt x="212" y="130"/>
                  </a:lnTo>
                  <a:lnTo>
                    <a:pt x="212" y="128"/>
                  </a:lnTo>
                  <a:lnTo>
                    <a:pt x="211" y="128"/>
                  </a:lnTo>
                  <a:lnTo>
                    <a:pt x="211" y="130"/>
                  </a:lnTo>
                  <a:lnTo>
                    <a:pt x="210" y="131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0" y="134"/>
                  </a:lnTo>
                  <a:lnTo>
                    <a:pt x="210" y="133"/>
                  </a:lnTo>
                  <a:lnTo>
                    <a:pt x="207" y="134"/>
                  </a:lnTo>
                  <a:lnTo>
                    <a:pt x="207" y="135"/>
                  </a:lnTo>
                  <a:lnTo>
                    <a:pt x="206" y="136"/>
                  </a:lnTo>
                  <a:lnTo>
                    <a:pt x="206" y="138"/>
                  </a:lnTo>
                  <a:lnTo>
                    <a:pt x="206" y="140"/>
                  </a:lnTo>
                  <a:lnTo>
                    <a:pt x="205" y="141"/>
                  </a:lnTo>
                  <a:lnTo>
                    <a:pt x="204" y="141"/>
                  </a:lnTo>
                  <a:lnTo>
                    <a:pt x="204" y="142"/>
                  </a:lnTo>
                  <a:lnTo>
                    <a:pt x="204" y="144"/>
                  </a:lnTo>
                  <a:lnTo>
                    <a:pt x="202" y="145"/>
                  </a:lnTo>
                  <a:lnTo>
                    <a:pt x="202" y="146"/>
                  </a:lnTo>
                  <a:lnTo>
                    <a:pt x="202" y="148"/>
                  </a:lnTo>
                  <a:lnTo>
                    <a:pt x="201" y="148"/>
                  </a:lnTo>
                  <a:lnTo>
                    <a:pt x="201" y="150"/>
                  </a:lnTo>
                  <a:lnTo>
                    <a:pt x="200" y="150"/>
                  </a:lnTo>
                  <a:lnTo>
                    <a:pt x="200" y="151"/>
                  </a:lnTo>
                  <a:lnTo>
                    <a:pt x="200" y="152"/>
                  </a:lnTo>
                  <a:lnTo>
                    <a:pt x="200" y="153"/>
                  </a:lnTo>
                  <a:lnTo>
                    <a:pt x="198" y="153"/>
                  </a:lnTo>
                  <a:lnTo>
                    <a:pt x="198" y="155"/>
                  </a:lnTo>
                  <a:lnTo>
                    <a:pt x="196" y="157"/>
                  </a:lnTo>
                  <a:lnTo>
                    <a:pt x="196" y="158"/>
                  </a:lnTo>
                  <a:lnTo>
                    <a:pt x="196" y="159"/>
                  </a:lnTo>
                  <a:lnTo>
                    <a:pt x="195" y="161"/>
                  </a:lnTo>
                  <a:lnTo>
                    <a:pt x="195" y="162"/>
                  </a:lnTo>
                  <a:lnTo>
                    <a:pt x="194" y="162"/>
                  </a:lnTo>
                  <a:lnTo>
                    <a:pt x="193" y="162"/>
                  </a:lnTo>
                  <a:lnTo>
                    <a:pt x="193" y="163"/>
                  </a:lnTo>
                  <a:lnTo>
                    <a:pt x="193" y="164"/>
                  </a:lnTo>
                  <a:lnTo>
                    <a:pt x="193" y="167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89" y="169"/>
                  </a:lnTo>
                  <a:lnTo>
                    <a:pt x="188" y="169"/>
                  </a:lnTo>
                  <a:lnTo>
                    <a:pt x="188" y="170"/>
                  </a:lnTo>
                  <a:lnTo>
                    <a:pt x="189" y="170"/>
                  </a:lnTo>
                  <a:lnTo>
                    <a:pt x="189" y="172"/>
                  </a:lnTo>
                  <a:lnTo>
                    <a:pt x="187" y="176"/>
                  </a:lnTo>
                  <a:lnTo>
                    <a:pt x="187" y="178"/>
                  </a:lnTo>
                  <a:lnTo>
                    <a:pt x="187" y="179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88" y="181"/>
                  </a:lnTo>
                  <a:lnTo>
                    <a:pt x="189" y="181"/>
                  </a:lnTo>
                  <a:lnTo>
                    <a:pt x="189" y="184"/>
                  </a:lnTo>
                  <a:lnTo>
                    <a:pt x="189" y="185"/>
                  </a:lnTo>
                  <a:lnTo>
                    <a:pt x="188" y="185"/>
                  </a:lnTo>
                  <a:lnTo>
                    <a:pt x="188" y="186"/>
                  </a:lnTo>
                  <a:lnTo>
                    <a:pt x="189" y="187"/>
                  </a:lnTo>
                  <a:lnTo>
                    <a:pt x="188" y="189"/>
                  </a:lnTo>
                  <a:lnTo>
                    <a:pt x="189" y="190"/>
                  </a:lnTo>
                  <a:lnTo>
                    <a:pt x="188" y="191"/>
                  </a:lnTo>
                  <a:lnTo>
                    <a:pt x="188" y="193"/>
                  </a:lnTo>
                  <a:lnTo>
                    <a:pt x="188" y="195"/>
                  </a:lnTo>
                  <a:lnTo>
                    <a:pt x="188" y="196"/>
                  </a:lnTo>
                  <a:lnTo>
                    <a:pt x="189" y="197"/>
                  </a:lnTo>
                  <a:lnTo>
                    <a:pt x="189" y="198"/>
                  </a:lnTo>
                  <a:lnTo>
                    <a:pt x="189" y="202"/>
                  </a:lnTo>
                  <a:lnTo>
                    <a:pt x="188" y="202"/>
                  </a:lnTo>
                  <a:lnTo>
                    <a:pt x="188" y="203"/>
                  </a:lnTo>
                  <a:lnTo>
                    <a:pt x="187" y="203"/>
                  </a:lnTo>
                  <a:lnTo>
                    <a:pt x="188" y="204"/>
                  </a:lnTo>
                  <a:lnTo>
                    <a:pt x="188" y="205"/>
                  </a:lnTo>
                  <a:lnTo>
                    <a:pt x="188" y="207"/>
                  </a:lnTo>
                  <a:lnTo>
                    <a:pt x="188" y="208"/>
                  </a:lnTo>
                  <a:lnTo>
                    <a:pt x="189" y="208"/>
                  </a:lnTo>
                  <a:lnTo>
                    <a:pt x="189" y="210"/>
                  </a:lnTo>
                  <a:lnTo>
                    <a:pt x="192" y="212"/>
                  </a:lnTo>
                  <a:lnTo>
                    <a:pt x="189" y="213"/>
                  </a:lnTo>
                  <a:lnTo>
                    <a:pt x="189" y="214"/>
                  </a:lnTo>
                  <a:lnTo>
                    <a:pt x="189" y="215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1"/>
                  </a:lnTo>
                  <a:lnTo>
                    <a:pt x="193" y="222"/>
                  </a:lnTo>
                  <a:lnTo>
                    <a:pt x="193" y="224"/>
                  </a:lnTo>
                  <a:lnTo>
                    <a:pt x="193" y="225"/>
                  </a:lnTo>
                  <a:lnTo>
                    <a:pt x="193" y="226"/>
                  </a:lnTo>
                  <a:lnTo>
                    <a:pt x="189" y="226"/>
                  </a:lnTo>
                  <a:lnTo>
                    <a:pt x="189" y="229"/>
                  </a:lnTo>
                  <a:lnTo>
                    <a:pt x="189" y="230"/>
                  </a:lnTo>
                  <a:lnTo>
                    <a:pt x="189" y="231"/>
                  </a:lnTo>
                  <a:lnTo>
                    <a:pt x="189" y="232"/>
                  </a:lnTo>
                  <a:lnTo>
                    <a:pt x="189" y="233"/>
                  </a:lnTo>
                  <a:lnTo>
                    <a:pt x="189" y="235"/>
                  </a:lnTo>
                  <a:lnTo>
                    <a:pt x="189" y="237"/>
                  </a:lnTo>
                  <a:lnTo>
                    <a:pt x="189" y="238"/>
                  </a:lnTo>
                  <a:lnTo>
                    <a:pt x="189" y="239"/>
                  </a:lnTo>
                  <a:lnTo>
                    <a:pt x="192" y="239"/>
                  </a:lnTo>
                  <a:lnTo>
                    <a:pt x="192" y="241"/>
                  </a:lnTo>
                  <a:lnTo>
                    <a:pt x="193" y="241"/>
                  </a:lnTo>
                  <a:lnTo>
                    <a:pt x="193" y="242"/>
                  </a:lnTo>
                  <a:lnTo>
                    <a:pt x="193" y="243"/>
                  </a:lnTo>
                  <a:lnTo>
                    <a:pt x="193" y="244"/>
                  </a:lnTo>
                  <a:lnTo>
                    <a:pt x="194" y="244"/>
                  </a:lnTo>
                  <a:lnTo>
                    <a:pt x="194" y="247"/>
                  </a:lnTo>
                  <a:lnTo>
                    <a:pt x="194" y="248"/>
                  </a:lnTo>
                  <a:lnTo>
                    <a:pt x="195" y="248"/>
                  </a:lnTo>
                  <a:lnTo>
                    <a:pt x="194" y="249"/>
                  </a:lnTo>
                  <a:lnTo>
                    <a:pt x="193" y="249"/>
                  </a:lnTo>
                  <a:lnTo>
                    <a:pt x="193" y="250"/>
                  </a:lnTo>
                  <a:lnTo>
                    <a:pt x="194" y="250"/>
                  </a:lnTo>
                  <a:lnTo>
                    <a:pt x="194" y="252"/>
                  </a:lnTo>
                  <a:lnTo>
                    <a:pt x="194" y="253"/>
                  </a:lnTo>
                  <a:lnTo>
                    <a:pt x="195" y="253"/>
                  </a:lnTo>
                  <a:lnTo>
                    <a:pt x="195" y="255"/>
                  </a:lnTo>
                  <a:lnTo>
                    <a:pt x="196" y="255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200" y="258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9"/>
                  </a:lnTo>
                  <a:lnTo>
                    <a:pt x="204" y="260"/>
                  </a:lnTo>
                  <a:lnTo>
                    <a:pt x="205" y="260"/>
                  </a:lnTo>
                  <a:lnTo>
                    <a:pt x="206" y="261"/>
                  </a:lnTo>
                  <a:lnTo>
                    <a:pt x="207" y="261"/>
                  </a:lnTo>
                  <a:lnTo>
                    <a:pt x="210" y="264"/>
                  </a:lnTo>
                  <a:lnTo>
                    <a:pt x="211" y="265"/>
                  </a:lnTo>
                  <a:lnTo>
                    <a:pt x="212" y="265"/>
                  </a:lnTo>
                  <a:lnTo>
                    <a:pt x="213" y="266"/>
                  </a:lnTo>
                  <a:lnTo>
                    <a:pt x="215" y="267"/>
                  </a:lnTo>
                  <a:lnTo>
                    <a:pt x="216" y="269"/>
                  </a:lnTo>
                  <a:lnTo>
                    <a:pt x="216" y="270"/>
                  </a:lnTo>
                  <a:lnTo>
                    <a:pt x="218" y="270"/>
                  </a:lnTo>
                  <a:lnTo>
                    <a:pt x="218" y="271"/>
                  </a:lnTo>
                  <a:lnTo>
                    <a:pt x="219" y="271"/>
                  </a:lnTo>
                  <a:lnTo>
                    <a:pt x="218" y="273"/>
                  </a:lnTo>
                  <a:lnTo>
                    <a:pt x="218" y="275"/>
                  </a:lnTo>
                  <a:lnTo>
                    <a:pt x="216" y="277"/>
                  </a:lnTo>
                  <a:lnTo>
                    <a:pt x="216" y="278"/>
                  </a:lnTo>
                  <a:lnTo>
                    <a:pt x="216" y="279"/>
                  </a:lnTo>
                  <a:lnTo>
                    <a:pt x="216" y="282"/>
                  </a:lnTo>
                  <a:lnTo>
                    <a:pt x="218" y="282"/>
                  </a:lnTo>
                  <a:lnTo>
                    <a:pt x="218" y="283"/>
                  </a:lnTo>
                  <a:lnTo>
                    <a:pt x="219" y="284"/>
                  </a:lnTo>
                  <a:lnTo>
                    <a:pt x="219" y="286"/>
                  </a:lnTo>
                  <a:lnTo>
                    <a:pt x="221" y="286"/>
                  </a:lnTo>
                  <a:lnTo>
                    <a:pt x="222" y="288"/>
                  </a:lnTo>
                  <a:lnTo>
                    <a:pt x="224" y="290"/>
                  </a:lnTo>
                  <a:lnTo>
                    <a:pt x="227" y="290"/>
                  </a:lnTo>
                  <a:lnTo>
                    <a:pt x="224" y="290"/>
                  </a:lnTo>
                  <a:lnTo>
                    <a:pt x="227" y="290"/>
                  </a:lnTo>
                  <a:lnTo>
                    <a:pt x="228" y="290"/>
                  </a:lnTo>
                  <a:lnTo>
                    <a:pt x="228" y="288"/>
                  </a:lnTo>
                  <a:lnTo>
                    <a:pt x="229" y="290"/>
                  </a:lnTo>
                  <a:lnTo>
                    <a:pt x="229" y="293"/>
                  </a:lnTo>
                  <a:lnTo>
                    <a:pt x="230" y="294"/>
                  </a:lnTo>
                  <a:lnTo>
                    <a:pt x="230" y="296"/>
                  </a:lnTo>
                  <a:lnTo>
                    <a:pt x="232" y="300"/>
                  </a:lnTo>
                  <a:lnTo>
                    <a:pt x="232" y="301"/>
                  </a:lnTo>
                  <a:lnTo>
                    <a:pt x="230" y="303"/>
                  </a:lnTo>
                  <a:lnTo>
                    <a:pt x="230" y="305"/>
                  </a:lnTo>
                  <a:lnTo>
                    <a:pt x="229" y="309"/>
                  </a:lnTo>
                  <a:lnTo>
                    <a:pt x="229" y="310"/>
                  </a:lnTo>
                  <a:lnTo>
                    <a:pt x="228" y="312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4" y="317"/>
                  </a:lnTo>
                  <a:lnTo>
                    <a:pt x="224" y="318"/>
                  </a:lnTo>
                  <a:lnTo>
                    <a:pt x="224" y="320"/>
                  </a:lnTo>
                  <a:lnTo>
                    <a:pt x="224" y="321"/>
                  </a:lnTo>
                  <a:lnTo>
                    <a:pt x="224" y="322"/>
                  </a:lnTo>
                  <a:lnTo>
                    <a:pt x="224" y="323"/>
                  </a:lnTo>
                  <a:lnTo>
                    <a:pt x="223" y="324"/>
                  </a:lnTo>
                  <a:lnTo>
                    <a:pt x="222" y="324"/>
                  </a:lnTo>
                  <a:lnTo>
                    <a:pt x="222" y="327"/>
                  </a:lnTo>
                  <a:lnTo>
                    <a:pt x="219" y="328"/>
                  </a:lnTo>
                  <a:lnTo>
                    <a:pt x="218" y="329"/>
                  </a:lnTo>
                  <a:lnTo>
                    <a:pt x="216" y="329"/>
                  </a:lnTo>
                  <a:lnTo>
                    <a:pt x="216" y="330"/>
                  </a:lnTo>
                  <a:lnTo>
                    <a:pt x="215" y="330"/>
                  </a:lnTo>
                  <a:lnTo>
                    <a:pt x="213" y="330"/>
                  </a:lnTo>
                  <a:lnTo>
                    <a:pt x="212" y="330"/>
                  </a:lnTo>
                  <a:lnTo>
                    <a:pt x="211" y="332"/>
                  </a:lnTo>
                  <a:lnTo>
                    <a:pt x="207" y="333"/>
                  </a:lnTo>
                  <a:lnTo>
                    <a:pt x="206" y="333"/>
                  </a:lnTo>
                  <a:lnTo>
                    <a:pt x="202" y="335"/>
                  </a:lnTo>
                  <a:lnTo>
                    <a:pt x="198" y="335"/>
                  </a:lnTo>
                  <a:lnTo>
                    <a:pt x="196" y="337"/>
                  </a:lnTo>
                  <a:lnTo>
                    <a:pt x="195" y="337"/>
                  </a:lnTo>
                  <a:lnTo>
                    <a:pt x="189" y="338"/>
                  </a:lnTo>
                  <a:lnTo>
                    <a:pt x="187" y="338"/>
                  </a:lnTo>
                  <a:lnTo>
                    <a:pt x="185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79" y="339"/>
                  </a:lnTo>
                  <a:lnTo>
                    <a:pt x="178" y="339"/>
                  </a:lnTo>
                  <a:lnTo>
                    <a:pt x="176" y="339"/>
                  </a:lnTo>
                  <a:lnTo>
                    <a:pt x="175" y="339"/>
                  </a:lnTo>
                  <a:lnTo>
                    <a:pt x="173" y="339"/>
                  </a:lnTo>
                  <a:lnTo>
                    <a:pt x="171" y="339"/>
                  </a:lnTo>
                  <a:lnTo>
                    <a:pt x="170" y="339"/>
                  </a:lnTo>
                  <a:lnTo>
                    <a:pt x="168" y="339"/>
                  </a:lnTo>
                  <a:lnTo>
                    <a:pt x="166" y="338"/>
                  </a:lnTo>
                  <a:lnTo>
                    <a:pt x="165" y="338"/>
                  </a:lnTo>
                  <a:lnTo>
                    <a:pt x="162" y="337"/>
                  </a:lnTo>
                  <a:lnTo>
                    <a:pt x="160" y="337"/>
                  </a:lnTo>
                  <a:lnTo>
                    <a:pt x="160" y="335"/>
                  </a:lnTo>
                  <a:lnTo>
                    <a:pt x="160" y="337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1" y="339"/>
                  </a:lnTo>
                  <a:lnTo>
                    <a:pt x="161" y="340"/>
                  </a:lnTo>
                  <a:lnTo>
                    <a:pt x="161" y="341"/>
                  </a:lnTo>
                  <a:lnTo>
                    <a:pt x="161" y="344"/>
                  </a:lnTo>
                  <a:lnTo>
                    <a:pt x="162" y="344"/>
                  </a:lnTo>
                  <a:lnTo>
                    <a:pt x="165" y="345"/>
                  </a:lnTo>
                  <a:lnTo>
                    <a:pt x="162" y="345"/>
                  </a:lnTo>
                  <a:lnTo>
                    <a:pt x="165" y="345"/>
                  </a:lnTo>
                  <a:lnTo>
                    <a:pt x="166" y="345"/>
                  </a:lnTo>
                  <a:lnTo>
                    <a:pt x="167" y="345"/>
                  </a:lnTo>
                  <a:lnTo>
                    <a:pt x="167" y="346"/>
                  </a:lnTo>
                  <a:lnTo>
                    <a:pt x="168" y="346"/>
                  </a:lnTo>
                  <a:lnTo>
                    <a:pt x="168" y="347"/>
                  </a:lnTo>
                  <a:lnTo>
                    <a:pt x="167" y="347"/>
                  </a:lnTo>
                  <a:lnTo>
                    <a:pt x="166" y="346"/>
                  </a:lnTo>
                  <a:lnTo>
                    <a:pt x="166" y="345"/>
                  </a:lnTo>
                  <a:lnTo>
                    <a:pt x="165" y="345"/>
                  </a:lnTo>
                  <a:lnTo>
                    <a:pt x="165" y="346"/>
                  </a:lnTo>
                  <a:lnTo>
                    <a:pt x="166" y="346"/>
                  </a:lnTo>
                  <a:lnTo>
                    <a:pt x="166" y="347"/>
                  </a:lnTo>
                  <a:lnTo>
                    <a:pt x="167" y="347"/>
                  </a:lnTo>
                  <a:lnTo>
                    <a:pt x="168" y="347"/>
                  </a:lnTo>
                  <a:lnTo>
                    <a:pt x="168" y="349"/>
                  </a:lnTo>
                  <a:lnTo>
                    <a:pt x="168" y="350"/>
                  </a:lnTo>
                  <a:lnTo>
                    <a:pt x="168" y="353"/>
                  </a:lnTo>
                  <a:lnTo>
                    <a:pt x="168" y="355"/>
                  </a:lnTo>
                  <a:lnTo>
                    <a:pt x="168" y="356"/>
                  </a:lnTo>
                  <a:lnTo>
                    <a:pt x="167" y="356"/>
                  </a:lnTo>
                  <a:lnTo>
                    <a:pt x="167" y="355"/>
                  </a:lnTo>
                  <a:lnTo>
                    <a:pt x="166" y="355"/>
                  </a:lnTo>
                  <a:lnTo>
                    <a:pt x="167" y="356"/>
                  </a:lnTo>
                  <a:lnTo>
                    <a:pt x="167" y="357"/>
                  </a:lnTo>
                  <a:lnTo>
                    <a:pt x="167" y="358"/>
                  </a:lnTo>
                  <a:lnTo>
                    <a:pt x="167" y="360"/>
                  </a:lnTo>
                  <a:lnTo>
                    <a:pt x="167" y="362"/>
                  </a:lnTo>
                  <a:lnTo>
                    <a:pt x="167" y="363"/>
                  </a:lnTo>
                  <a:lnTo>
                    <a:pt x="166" y="363"/>
                  </a:lnTo>
                  <a:lnTo>
                    <a:pt x="166" y="364"/>
                  </a:lnTo>
                  <a:lnTo>
                    <a:pt x="167" y="364"/>
                  </a:lnTo>
                  <a:lnTo>
                    <a:pt x="167" y="366"/>
                  </a:lnTo>
                  <a:lnTo>
                    <a:pt x="168" y="366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8"/>
                  </a:lnTo>
                  <a:lnTo>
                    <a:pt x="171" y="368"/>
                  </a:lnTo>
                  <a:lnTo>
                    <a:pt x="171" y="369"/>
                  </a:lnTo>
                  <a:lnTo>
                    <a:pt x="170" y="369"/>
                  </a:lnTo>
                  <a:lnTo>
                    <a:pt x="170" y="368"/>
                  </a:lnTo>
                  <a:lnTo>
                    <a:pt x="170" y="369"/>
                  </a:lnTo>
                  <a:lnTo>
                    <a:pt x="171" y="369"/>
                  </a:lnTo>
                  <a:lnTo>
                    <a:pt x="173" y="369"/>
                  </a:lnTo>
                  <a:lnTo>
                    <a:pt x="171" y="369"/>
                  </a:lnTo>
                  <a:lnTo>
                    <a:pt x="171" y="372"/>
                  </a:lnTo>
                  <a:lnTo>
                    <a:pt x="173" y="372"/>
                  </a:lnTo>
                  <a:lnTo>
                    <a:pt x="171" y="373"/>
                  </a:lnTo>
                  <a:lnTo>
                    <a:pt x="171" y="374"/>
                  </a:lnTo>
                  <a:lnTo>
                    <a:pt x="170" y="375"/>
                  </a:lnTo>
                  <a:lnTo>
                    <a:pt x="168" y="377"/>
                  </a:lnTo>
                  <a:lnTo>
                    <a:pt x="167" y="377"/>
                  </a:lnTo>
                  <a:lnTo>
                    <a:pt x="166" y="377"/>
                  </a:lnTo>
                  <a:lnTo>
                    <a:pt x="166" y="378"/>
                  </a:lnTo>
                  <a:lnTo>
                    <a:pt x="165" y="378"/>
                  </a:lnTo>
                  <a:lnTo>
                    <a:pt x="162" y="380"/>
                  </a:lnTo>
                  <a:lnTo>
                    <a:pt x="160" y="380"/>
                  </a:lnTo>
                  <a:lnTo>
                    <a:pt x="159" y="380"/>
                  </a:lnTo>
                  <a:lnTo>
                    <a:pt x="158" y="380"/>
                  </a:lnTo>
                  <a:lnTo>
                    <a:pt x="156" y="380"/>
                  </a:lnTo>
                  <a:lnTo>
                    <a:pt x="153" y="380"/>
                  </a:lnTo>
                  <a:lnTo>
                    <a:pt x="152" y="378"/>
                  </a:lnTo>
                  <a:lnTo>
                    <a:pt x="150" y="377"/>
                  </a:lnTo>
                  <a:lnTo>
                    <a:pt x="149" y="377"/>
                  </a:lnTo>
                  <a:lnTo>
                    <a:pt x="148" y="377"/>
                  </a:lnTo>
                  <a:lnTo>
                    <a:pt x="147" y="377"/>
                  </a:lnTo>
                  <a:lnTo>
                    <a:pt x="143" y="374"/>
                  </a:lnTo>
                  <a:lnTo>
                    <a:pt x="141" y="374"/>
                  </a:lnTo>
                  <a:lnTo>
                    <a:pt x="139" y="374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5" y="373"/>
                  </a:lnTo>
                  <a:lnTo>
                    <a:pt x="136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2"/>
                  </a:lnTo>
                  <a:lnTo>
                    <a:pt x="135" y="372"/>
                  </a:lnTo>
                  <a:lnTo>
                    <a:pt x="133" y="372"/>
                  </a:lnTo>
                  <a:lnTo>
                    <a:pt x="135" y="372"/>
                  </a:lnTo>
                  <a:lnTo>
                    <a:pt x="135" y="373"/>
                  </a:lnTo>
                  <a:lnTo>
                    <a:pt x="133" y="373"/>
                  </a:lnTo>
                  <a:lnTo>
                    <a:pt x="132" y="373"/>
                  </a:lnTo>
                  <a:lnTo>
                    <a:pt x="132" y="374"/>
                  </a:lnTo>
                  <a:lnTo>
                    <a:pt x="132" y="375"/>
                  </a:lnTo>
                  <a:lnTo>
                    <a:pt x="133" y="377"/>
                  </a:lnTo>
                  <a:lnTo>
                    <a:pt x="135" y="380"/>
                  </a:lnTo>
                  <a:lnTo>
                    <a:pt x="135" y="383"/>
                  </a:lnTo>
                  <a:lnTo>
                    <a:pt x="136" y="383"/>
                  </a:lnTo>
                  <a:lnTo>
                    <a:pt x="136" y="384"/>
                  </a:lnTo>
                  <a:lnTo>
                    <a:pt x="136" y="385"/>
                  </a:lnTo>
                  <a:lnTo>
                    <a:pt x="138" y="385"/>
                  </a:lnTo>
                  <a:lnTo>
                    <a:pt x="139" y="386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1"/>
                  </a:lnTo>
                  <a:lnTo>
                    <a:pt x="141" y="391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4"/>
                  </a:lnTo>
                  <a:lnTo>
                    <a:pt x="141" y="394"/>
                  </a:lnTo>
                  <a:lnTo>
                    <a:pt x="141" y="395"/>
                  </a:lnTo>
                  <a:lnTo>
                    <a:pt x="142" y="396"/>
                  </a:lnTo>
                  <a:lnTo>
                    <a:pt x="143" y="398"/>
                  </a:lnTo>
                  <a:lnTo>
                    <a:pt x="144" y="398"/>
                  </a:lnTo>
                  <a:lnTo>
                    <a:pt x="147" y="400"/>
                  </a:lnTo>
                  <a:lnTo>
                    <a:pt x="148" y="400"/>
                  </a:lnTo>
                  <a:lnTo>
                    <a:pt x="149" y="400"/>
                  </a:lnTo>
                  <a:lnTo>
                    <a:pt x="150" y="400"/>
                  </a:lnTo>
                  <a:lnTo>
                    <a:pt x="150" y="401"/>
                  </a:lnTo>
                  <a:lnTo>
                    <a:pt x="149" y="402"/>
                  </a:lnTo>
                  <a:lnTo>
                    <a:pt x="150" y="402"/>
                  </a:lnTo>
                  <a:lnTo>
                    <a:pt x="152" y="402"/>
                  </a:lnTo>
                  <a:lnTo>
                    <a:pt x="153" y="402"/>
                  </a:lnTo>
                  <a:lnTo>
                    <a:pt x="156" y="402"/>
                  </a:lnTo>
                  <a:lnTo>
                    <a:pt x="156" y="401"/>
                  </a:lnTo>
                  <a:lnTo>
                    <a:pt x="156" y="400"/>
                  </a:lnTo>
                  <a:lnTo>
                    <a:pt x="154" y="400"/>
                  </a:lnTo>
                  <a:lnTo>
                    <a:pt x="153" y="400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6" y="398"/>
                  </a:lnTo>
                  <a:lnTo>
                    <a:pt x="156" y="396"/>
                  </a:lnTo>
                  <a:lnTo>
                    <a:pt x="158" y="396"/>
                  </a:lnTo>
                  <a:lnTo>
                    <a:pt x="159" y="396"/>
                  </a:lnTo>
                  <a:lnTo>
                    <a:pt x="160" y="396"/>
                  </a:lnTo>
                  <a:lnTo>
                    <a:pt x="160" y="398"/>
                  </a:lnTo>
                  <a:lnTo>
                    <a:pt x="161" y="400"/>
                  </a:lnTo>
                  <a:lnTo>
                    <a:pt x="162" y="401"/>
                  </a:lnTo>
                  <a:lnTo>
                    <a:pt x="162" y="402"/>
                  </a:lnTo>
                  <a:lnTo>
                    <a:pt x="165" y="404"/>
                  </a:lnTo>
                  <a:lnTo>
                    <a:pt x="165" y="407"/>
                  </a:lnTo>
                  <a:lnTo>
                    <a:pt x="165" y="408"/>
                  </a:lnTo>
                  <a:lnTo>
                    <a:pt x="165" y="409"/>
                  </a:lnTo>
                  <a:lnTo>
                    <a:pt x="162" y="409"/>
                  </a:lnTo>
                  <a:lnTo>
                    <a:pt x="161" y="411"/>
                  </a:lnTo>
                  <a:lnTo>
                    <a:pt x="160" y="411"/>
                  </a:lnTo>
                  <a:lnTo>
                    <a:pt x="159" y="411"/>
                  </a:lnTo>
                  <a:lnTo>
                    <a:pt x="158" y="411"/>
                  </a:lnTo>
                  <a:lnTo>
                    <a:pt x="158" y="409"/>
                  </a:lnTo>
                  <a:lnTo>
                    <a:pt x="156" y="409"/>
                  </a:lnTo>
                  <a:lnTo>
                    <a:pt x="156" y="408"/>
                  </a:lnTo>
                  <a:lnTo>
                    <a:pt x="156" y="407"/>
                  </a:lnTo>
                  <a:lnTo>
                    <a:pt x="154" y="407"/>
                  </a:lnTo>
                  <a:lnTo>
                    <a:pt x="154" y="404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2" y="403"/>
                  </a:lnTo>
                  <a:lnTo>
                    <a:pt x="150" y="403"/>
                  </a:lnTo>
                  <a:lnTo>
                    <a:pt x="149" y="403"/>
                  </a:lnTo>
                  <a:lnTo>
                    <a:pt x="149" y="404"/>
                  </a:lnTo>
                  <a:lnTo>
                    <a:pt x="148" y="404"/>
                  </a:lnTo>
                  <a:lnTo>
                    <a:pt x="148" y="407"/>
                  </a:lnTo>
                  <a:lnTo>
                    <a:pt x="147" y="407"/>
                  </a:lnTo>
                  <a:lnTo>
                    <a:pt x="147" y="408"/>
                  </a:lnTo>
                  <a:lnTo>
                    <a:pt x="144" y="408"/>
                  </a:lnTo>
                  <a:lnTo>
                    <a:pt x="147" y="409"/>
                  </a:lnTo>
                  <a:lnTo>
                    <a:pt x="148" y="409"/>
                  </a:lnTo>
                  <a:lnTo>
                    <a:pt x="150" y="411"/>
                  </a:lnTo>
                  <a:lnTo>
                    <a:pt x="152" y="411"/>
                  </a:lnTo>
                  <a:lnTo>
                    <a:pt x="152" y="412"/>
                  </a:lnTo>
                  <a:lnTo>
                    <a:pt x="153" y="412"/>
                  </a:lnTo>
                  <a:lnTo>
                    <a:pt x="154" y="412"/>
                  </a:lnTo>
                  <a:lnTo>
                    <a:pt x="156" y="412"/>
                  </a:lnTo>
                  <a:lnTo>
                    <a:pt x="158" y="412"/>
                  </a:lnTo>
                  <a:lnTo>
                    <a:pt x="156" y="413"/>
                  </a:lnTo>
                  <a:lnTo>
                    <a:pt x="154" y="413"/>
                  </a:lnTo>
                  <a:lnTo>
                    <a:pt x="153" y="415"/>
                  </a:lnTo>
                  <a:lnTo>
                    <a:pt x="152" y="415"/>
                  </a:lnTo>
                  <a:lnTo>
                    <a:pt x="149" y="418"/>
                  </a:lnTo>
                  <a:lnTo>
                    <a:pt x="149" y="419"/>
                  </a:lnTo>
                  <a:lnTo>
                    <a:pt x="149" y="420"/>
                  </a:lnTo>
                  <a:lnTo>
                    <a:pt x="148" y="421"/>
                  </a:lnTo>
                  <a:lnTo>
                    <a:pt x="148" y="423"/>
                  </a:lnTo>
                  <a:lnTo>
                    <a:pt x="147" y="425"/>
                  </a:lnTo>
                  <a:lnTo>
                    <a:pt x="148" y="426"/>
                  </a:lnTo>
                  <a:lnTo>
                    <a:pt x="148" y="427"/>
                  </a:lnTo>
                  <a:lnTo>
                    <a:pt x="149" y="427"/>
                  </a:lnTo>
                  <a:lnTo>
                    <a:pt x="149" y="429"/>
                  </a:lnTo>
                  <a:lnTo>
                    <a:pt x="149" y="430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50" y="434"/>
                  </a:lnTo>
                  <a:lnTo>
                    <a:pt x="152" y="434"/>
                  </a:lnTo>
                  <a:lnTo>
                    <a:pt x="150" y="434"/>
                  </a:lnTo>
                  <a:lnTo>
                    <a:pt x="150" y="435"/>
                  </a:lnTo>
                  <a:lnTo>
                    <a:pt x="150" y="436"/>
                  </a:lnTo>
                  <a:lnTo>
                    <a:pt x="152" y="436"/>
                  </a:lnTo>
                  <a:lnTo>
                    <a:pt x="152" y="437"/>
                  </a:lnTo>
                  <a:lnTo>
                    <a:pt x="153" y="437"/>
                  </a:lnTo>
                  <a:lnTo>
                    <a:pt x="152" y="437"/>
                  </a:lnTo>
                  <a:lnTo>
                    <a:pt x="152" y="438"/>
                  </a:lnTo>
                  <a:lnTo>
                    <a:pt x="152" y="440"/>
                  </a:lnTo>
                  <a:lnTo>
                    <a:pt x="153" y="440"/>
                  </a:lnTo>
                  <a:lnTo>
                    <a:pt x="152" y="440"/>
                  </a:lnTo>
                  <a:lnTo>
                    <a:pt x="152" y="442"/>
                  </a:lnTo>
                  <a:lnTo>
                    <a:pt x="150" y="442"/>
                  </a:lnTo>
                  <a:lnTo>
                    <a:pt x="149" y="443"/>
                  </a:lnTo>
                  <a:lnTo>
                    <a:pt x="149" y="442"/>
                  </a:lnTo>
                  <a:lnTo>
                    <a:pt x="149" y="443"/>
                  </a:lnTo>
                  <a:lnTo>
                    <a:pt x="149" y="444"/>
                  </a:lnTo>
                  <a:lnTo>
                    <a:pt x="149" y="446"/>
                  </a:lnTo>
                  <a:lnTo>
                    <a:pt x="150" y="446"/>
                  </a:lnTo>
                  <a:lnTo>
                    <a:pt x="150" y="447"/>
                  </a:lnTo>
                  <a:lnTo>
                    <a:pt x="152" y="447"/>
                  </a:lnTo>
                  <a:lnTo>
                    <a:pt x="152" y="448"/>
                  </a:lnTo>
                  <a:lnTo>
                    <a:pt x="152" y="449"/>
                  </a:lnTo>
                  <a:lnTo>
                    <a:pt x="150" y="448"/>
                  </a:lnTo>
                  <a:lnTo>
                    <a:pt x="150" y="449"/>
                  </a:lnTo>
                  <a:lnTo>
                    <a:pt x="150" y="448"/>
                  </a:lnTo>
                  <a:lnTo>
                    <a:pt x="149" y="448"/>
                  </a:lnTo>
                  <a:lnTo>
                    <a:pt x="148" y="448"/>
                  </a:lnTo>
                  <a:lnTo>
                    <a:pt x="148" y="449"/>
                  </a:lnTo>
                  <a:lnTo>
                    <a:pt x="147" y="448"/>
                  </a:lnTo>
                  <a:lnTo>
                    <a:pt x="144" y="448"/>
                  </a:lnTo>
                  <a:lnTo>
                    <a:pt x="143" y="448"/>
                  </a:lnTo>
                  <a:lnTo>
                    <a:pt x="142" y="449"/>
                  </a:lnTo>
                  <a:lnTo>
                    <a:pt x="141" y="449"/>
                  </a:lnTo>
                  <a:lnTo>
                    <a:pt x="139" y="449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1" y="453"/>
                  </a:lnTo>
                  <a:lnTo>
                    <a:pt x="139" y="453"/>
                  </a:lnTo>
                  <a:lnTo>
                    <a:pt x="138" y="453"/>
                  </a:lnTo>
                  <a:lnTo>
                    <a:pt x="136" y="453"/>
                  </a:lnTo>
                  <a:lnTo>
                    <a:pt x="135" y="453"/>
                  </a:lnTo>
                  <a:lnTo>
                    <a:pt x="135" y="454"/>
                  </a:lnTo>
                  <a:lnTo>
                    <a:pt x="133" y="454"/>
                  </a:lnTo>
                  <a:lnTo>
                    <a:pt x="133" y="455"/>
                  </a:lnTo>
                  <a:lnTo>
                    <a:pt x="133" y="457"/>
                  </a:lnTo>
                  <a:lnTo>
                    <a:pt x="133" y="458"/>
                  </a:lnTo>
                  <a:lnTo>
                    <a:pt x="132" y="458"/>
                  </a:lnTo>
                  <a:lnTo>
                    <a:pt x="132" y="460"/>
                  </a:lnTo>
                  <a:lnTo>
                    <a:pt x="132" y="461"/>
                  </a:lnTo>
                  <a:lnTo>
                    <a:pt x="132" y="463"/>
                  </a:lnTo>
                  <a:lnTo>
                    <a:pt x="132" y="464"/>
                  </a:lnTo>
                  <a:lnTo>
                    <a:pt x="131" y="464"/>
                  </a:lnTo>
                  <a:lnTo>
                    <a:pt x="131" y="465"/>
                  </a:lnTo>
                  <a:lnTo>
                    <a:pt x="132" y="465"/>
                  </a:lnTo>
                  <a:lnTo>
                    <a:pt x="131" y="465"/>
                  </a:lnTo>
                  <a:lnTo>
                    <a:pt x="131" y="466"/>
                  </a:lnTo>
                  <a:lnTo>
                    <a:pt x="131" y="469"/>
                  </a:lnTo>
                  <a:lnTo>
                    <a:pt x="132" y="469"/>
                  </a:lnTo>
                  <a:lnTo>
                    <a:pt x="132" y="470"/>
                  </a:lnTo>
                  <a:lnTo>
                    <a:pt x="133" y="471"/>
                  </a:lnTo>
                  <a:lnTo>
                    <a:pt x="135" y="472"/>
                  </a:lnTo>
                  <a:lnTo>
                    <a:pt x="135" y="474"/>
                  </a:lnTo>
                  <a:lnTo>
                    <a:pt x="138" y="476"/>
                  </a:lnTo>
                  <a:lnTo>
                    <a:pt x="139" y="476"/>
                  </a:lnTo>
                  <a:lnTo>
                    <a:pt x="141" y="476"/>
                  </a:lnTo>
                  <a:lnTo>
                    <a:pt x="141" y="478"/>
                  </a:lnTo>
                  <a:lnTo>
                    <a:pt x="142" y="478"/>
                  </a:lnTo>
                  <a:lnTo>
                    <a:pt x="142" y="480"/>
                  </a:lnTo>
                  <a:lnTo>
                    <a:pt x="143" y="480"/>
                  </a:lnTo>
                  <a:lnTo>
                    <a:pt x="144" y="481"/>
                  </a:lnTo>
                  <a:lnTo>
                    <a:pt x="147" y="482"/>
                  </a:lnTo>
                  <a:lnTo>
                    <a:pt x="148" y="483"/>
                  </a:lnTo>
                  <a:lnTo>
                    <a:pt x="149" y="483"/>
                  </a:lnTo>
                  <a:lnTo>
                    <a:pt x="150" y="483"/>
                  </a:lnTo>
                  <a:lnTo>
                    <a:pt x="152" y="483"/>
                  </a:lnTo>
                  <a:lnTo>
                    <a:pt x="153" y="483"/>
                  </a:lnTo>
                  <a:lnTo>
                    <a:pt x="153" y="485"/>
                  </a:lnTo>
                  <a:lnTo>
                    <a:pt x="154" y="485"/>
                  </a:lnTo>
                  <a:lnTo>
                    <a:pt x="156" y="485"/>
                  </a:lnTo>
                  <a:lnTo>
                    <a:pt x="158" y="485"/>
                  </a:lnTo>
                  <a:lnTo>
                    <a:pt x="159" y="485"/>
                  </a:lnTo>
                  <a:lnTo>
                    <a:pt x="160" y="485"/>
                  </a:lnTo>
                  <a:lnTo>
                    <a:pt x="161" y="485"/>
                  </a:lnTo>
                  <a:lnTo>
                    <a:pt x="161" y="487"/>
                  </a:lnTo>
                  <a:lnTo>
                    <a:pt x="162" y="487"/>
                  </a:lnTo>
                  <a:lnTo>
                    <a:pt x="165" y="487"/>
                  </a:lnTo>
                  <a:lnTo>
                    <a:pt x="165" y="488"/>
                  </a:lnTo>
                  <a:lnTo>
                    <a:pt x="165" y="489"/>
                  </a:lnTo>
                  <a:lnTo>
                    <a:pt x="166" y="489"/>
                  </a:lnTo>
                  <a:lnTo>
                    <a:pt x="166" y="491"/>
                  </a:lnTo>
                  <a:lnTo>
                    <a:pt x="166" y="492"/>
                  </a:lnTo>
                  <a:lnTo>
                    <a:pt x="166" y="493"/>
                  </a:lnTo>
                  <a:lnTo>
                    <a:pt x="166" y="495"/>
                  </a:lnTo>
                  <a:lnTo>
                    <a:pt x="166" y="497"/>
                  </a:lnTo>
                  <a:lnTo>
                    <a:pt x="165" y="497"/>
                  </a:lnTo>
                  <a:lnTo>
                    <a:pt x="162" y="497"/>
                  </a:lnTo>
                  <a:lnTo>
                    <a:pt x="162" y="498"/>
                  </a:lnTo>
                  <a:lnTo>
                    <a:pt x="161" y="498"/>
                  </a:lnTo>
                  <a:lnTo>
                    <a:pt x="160" y="498"/>
                  </a:lnTo>
                  <a:lnTo>
                    <a:pt x="160" y="499"/>
                  </a:lnTo>
                  <a:lnTo>
                    <a:pt x="161" y="499"/>
                  </a:lnTo>
                  <a:lnTo>
                    <a:pt x="161" y="498"/>
                  </a:lnTo>
                  <a:lnTo>
                    <a:pt x="162" y="498"/>
                  </a:lnTo>
                  <a:lnTo>
                    <a:pt x="165" y="498"/>
                  </a:lnTo>
                  <a:lnTo>
                    <a:pt x="165" y="497"/>
                  </a:lnTo>
                  <a:lnTo>
                    <a:pt x="166" y="497"/>
                  </a:lnTo>
                  <a:lnTo>
                    <a:pt x="167" y="498"/>
                  </a:lnTo>
                  <a:lnTo>
                    <a:pt x="167" y="499"/>
                  </a:lnTo>
                  <a:lnTo>
                    <a:pt x="168" y="499"/>
                  </a:lnTo>
                  <a:lnTo>
                    <a:pt x="168" y="500"/>
                  </a:lnTo>
                  <a:lnTo>
                    <a:pt x="167" y="500"/>
                  </a:lnTo>
                  <a:lnTo>
                    <a:pt x="167" y="499"/>
                  </a:lnTo>
                  <a:lnTo>
                    <a:pt x="166" y="499"/>
                  </a:lnTo>
                  <a:lnTo>
                    <a:pt x="166" y="500"/>
                  </a:lnTo>
                  <a:lnTo>
                    <a:pt x="167" y="500"/>
                  </a:lnTo>
                  <a:lnTo>
                    <a:pt x="167" y="501"/>
                  </a:lnTo>
                  <a:lnTo>
                    <a:pt x="168" y="501"/>
                  </a:lnTo>
                  <a:lnTo>
                    <a:pt x="167" y="501"/>
                  </a:lnTo>
                  <a:lnTo>
                    <a:pt x="167" y="503"/>
                  </a:lnTo>
                  <a:lnTo>
                    <a:pt x="167" y="501"/>
                  </a:lnTo>
                  <a:lnTo>
                    <a:pt x="166" y="501"/>
                  </a:lnTo>
                  <a:lnTo>
                    <a:pt x="166" y="503"/>
                  </a:lnTo>
                  <a:lnTo>
                    <a:pt x="165" y="503"/>
                  </a:lnTo>
                  <a:lnTo>
                    <a:pt x="166" y="503"/>
                  </a:lnTo>
                  <a:lnTo>
                    <a:pt x="165" y="503"/>
                  </a:lnTo>
                  <a:lnTo>
                    <a:pt x="165" y="505"/>
                  </a:lnTo>
                  <a:lnTo>
                    <a:pt x="162" y="505"/>
                  </a:lnTo>
                  <a:lnTo>
                    <a:pt x="162" y="506"/>
                  </a:lnTo>
                  <a:lnTo>
                    <a:pt x="165" y="506"/>
                  </a:lnTo>
                  <a:lnTo>
                    <a:pt x="162" y="506"/>
                  </a:lnTo>
                  <a:lnTo>
                    <a:pt x="161" y="508"/>
                  </a:lnTo>
                  <a:lnTo>
                    <a:pt x="162" y="508"/>
                  </a:lnTo>
                  <a:lnTo>
                    <a:pt x="161" y="508"/>
                  </a:lnTo>
                  <a:lnTo>
                    <a:pt x="160" y="508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9" y="510"/>
                  </a:lnTo>
                  <a:lnTo>
                    <a:pt x="158" y="510"/>
                  </a:lnTo>
                  <a:lnTo>
                    <a:pt x="158" y="511"/>
                  </a:lnTo>
                  <a:lnTo>
                    <a:pt x="156" y="511"/>
                  </a:lnTo>
                  <a:lnTo>
                    <a:pt x="156" y="514"/>
                  </a:lnTo>
                  <a:lnTo>
                    <a:pt x="156" y="515"/>
                  </a:lnTo>
                  <a:lnTo>
                    <a:pt x="154" y="515"/>
                  </a:lnTo>
                  <a:lnTo>
                    <a:pt x="154" y="516"/>
                  </a:lnTo>
                  <a:lnTo>
                    <a:pt x="153" y="516"/>
                  </a:lnTo>
                  <a:lnTo>
                    <a:pt x="152" y="517"/>
                  </a:lnTo>
                  <a:lnTo>
                    <a:pt x="152" y="518"/>
                  </a:lnTo>
                  <a:lnTo>
                    <a:pt x="152" y="520"/>
                  </a:lnTo>
                  <a:lnTo>
                    <a:pt x="153" y="520"/>
                  </a:lnTo>
                  <a:lnTo>
                    <a:pt x="152" y="522"/>
                  </a:lnTo>
                  <a:lnTo>
                    <a:pt x="152" y="523"/>
                  </a:lnTo>
                  <a:lnTo>
                    <a:pt x="152" y="525"/>
                  </a:lnTo>
                  <a:lnTo>
                    <a:pt x="153" y="525"/>
                  </a:lnTo>
                  <a:lnTo>
                    <a:pt x="153" y="523"/>
                  </a:lnTo>
                  <a:lnTo>
                    <a:pt x="153" y="522"/>
                  </a:lnTo>
                  <a:lnTo>
                    <a:pt x="153" y="523"/>
                  </a:lnTo>
                  <a:lnTo>
                    <a:pt x="153" y="525"/>
                  </a:lnTo>
                  <a:lnTo>
                    <a:pt x="154" y="526"/>
                  </a:lnTo>
                  <a:lnTo>
                    <a:pt x="154" y="527"/>
                  </a:lnTo>
                  <a:lnTo>
                    <a:pt x="154" y="528"/>
                  </a:lnTo>
                  <a:lnTo>
                    <a:pt x="156" y="532"/>
                  </a:lnTo>
                  <a:lnTo>
                    <a:pt x="156" y="533"/>
                  </a:lnTo>
                  <a:lnTo>
                    <a:pt x="156" y="534"/>
                  </a:lnTo>
                  <a:lnTo>
                    <a:pt x="154" y="534"/>
                  </a:lnTo>
                  <a:lnTo>
                    <a:pt x="154" y="535"/>
                  </a:lnTo>
                  <a:lnTo>
                    <a:pt x="153" y="535"/>
                  </a:lnTo>
                  <a:lnTo>
                    <a:pt x="152" y="535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50" y="535"/>
                  </a:lnTo>
                  <a:lnTo>
                    <a:pt x="149" y="535"/>
                  </a:lnTo>
                  <a:lnTo>
                    <a:pt x="148" y="535"/>
                  </a:lnTo>
                  <a:lnTo>
                    <a:pt x="148" y="534"/>
                  </a:lnTo>
                  <a:lnTo>
                    <a:pt x="147" y="533"/>
                  </a:lnTo>
                  <a:lnTo>
                    <a:pt x="144" y="532"/>
                  </a:lnTo>
                  <a:lnTo>
                    <a:pt x="143" y="529"/>
                  </a:lnTo>
                  <a:lnTo>
                    <a:pt x="142" y="529"/>
                  </a:lnTo>
                  <a:lnTo>
                    <a:pt x="143" y="529"/>
                  </a:lnTo>
                  <a:lnTo>
                    <a:pt x="143" y="532"/>
                  </a:lnTo>
                  <a:lnTo>
                    <a:pt x="144" y="532"/>
                  </a:lnTo>
                  <a:lnTo>
                    <a:pt x="144" y="533"/>
                  </a:lnTo>
                  <a:lnTo>
                    <a:pt x="147" y="533"/>
                  </a:lnTo>
                  <a:lnTo>
                    <a:pt x="144" y="533"/>
                  </a:lnTo>
                  <a:lnTo>
                    <a:pt x="144" y="534"/>
                  </a:lnTo>
                  <a:lnTo>
                    <a:pt x="143" y="534"/>
                  </a:lnTo>
                  <a:lnTo>
                    <a:pt x="142" y="534"/>
                  </a:lnTo>
                  <a:lnTo>
                    <a:pt x="141" y="534"/>
                  </a:lnTo>
                  <a:lnTo>
                    <a:pt x="142" y="534"/>
                  </a:lnTo>
                  <a:lnTo>
                    <a:pt x="143" y="534"/>
                  </a:lnTo>
                  <a:lnTo>
                    <a:pt x="144" y="534"/>
                  </a:lnTo>
                  <a:lnTo>
                    <a:pt x="147" y="534"/>
                  </a:lnTo>
                  <a:lnTo>
                    <a:pt x="148" y="534"/>
                  </a:lnTo>
                  <a:lnTo>
                    <a:pt x="148" y="535"/>
                  </a:lnTo>
                  <a:lnTo>
                    <a:pt x="149" y="535"/>
                  </a:lnTo>
                  <a:lnTo>
                    <a:pt x="149" y="537"/>
                  </a:lnTo>
                  <a:lnTo>
                    <a:pt x="150" y="537"/>
                  </a:lnTo>
                  <a:lnTo>
                    <a:pt x="149" y="537"/>
                  </a:lnTo>
                  <a:lnTo>
                    <a:pt x="149" y="538"/>
                  </a:lnTo>
                  <a:lnTo>
                    <a:pt x="148" y="538"/>
                  </a:lnTo>
                  <a:lnTo>
                    <a:pt x="147" y="540"/>
                  </a:lnTo>
                  <a:lnTo>
                    <a:pt x="144" y="540"/>
                  </a:lnTo>
                  <a:lnTo>
                    <a:pt x="147" y="540"/>
                  </a:lnTo>
                  <a:lnTo>
                    <a:pt x="144" y="540"/>
                  </a:lnTo>
                  <a:lnTo>
                    <a:pt x="144" y="542"/>
                  </a:lnTo>
                  <a:lnTo>
                    <a:pt x="143" y="542"/>
                  </a:lnTo>
                  <a:lnTo>
                    <a:pt x="143" y="543"/>
                  </a:lnTo>
                  <a:lnTo>
                    <a:pt x="143" y="544"/>
                  </a:lnTo>
                  <a:lnTo>
                    <a:pt x="143" y="545"/>
                  </a:lnTo>
                  <a:lnTo>
                    <a:pt x="143" y="546"/>
                  </a:lnTo>
                  <a:lnTo>
                    <a:pt x="144" y="546"/>
                  </a:lnTo>
                  <a:lnTo>
                    <a:pt x="144" y="549"/>
                  </a:lnTo>
                  <a:lnTo>
                    <a:pt x="144" y="550"/>
                  </a:lnTo>
                  <a:lnTo>
                    <a:pt x="144" y="551"/>
                  </a:lnTo>
                  <a:lnTo>
                    <a:pt x="143" y="551"/>
                  </a:lnTo>
                  <a:lnTo>
                    <a:pt x="143" y="552"/>
                  </a:lnTo>
                  <a:lnTo>
                    <a:pt x="143" y="551"/>
                  </a:lnTo>
                  <a:lnTo>
                    <a:pt x="144" y="551"/>
                  </a:lnTo>
                  <a:lnTo>
                    <a:pt x="147" y="551"/>
                  </a:lnTo>
                  <a:lnTo>
                    <a:pt x="147" y="552"/>
                  </a:lnTo>
                  <a:lnTo>
                    <a:pt x="148" y="554"/>
                  </a:lnTo>
                  <a:lnTo>
                    <a:pt x="149" y="555"/>
                  </a:lnTo>
                  <a:lnTo>
                    <a:pt x="149" y="556"/>
                  </a:lnTo>
                  <a:lnTo>
                    <a:pt x="152" y="560"/>
                  </a:lnTo>
                  <a:lnTo>
                    <a:pt x="153" y="560"/>
                  </a:lnTo>
                  <a:lnTo>
                    <a:pt x="152" y="561"/>
                  </a:lnTo>
                  <a:lnTo>
                    <a:pt x="150" y="561"/>
                  </a:lnTo>
                  <a:lnTo>
                    <a:pt x="149" y="560"/>
                  </a:lnTo>
                  <a:lnTo>
                    <a:pt x="148" y="560"/>
                  </a:lnTo>
                  <a:lnTo>
                    <a:pt x="147" y="561"/>
                  </a:lnTo>
                  <a:lnTo>
                    <a:pt x="144" y="561"/>
                  </a:lnTo>
                  <a:lnTo>
                    <a:pt x="148" y="561"/>
                  </a:lnTo>
                  <a:lnTo>
                    <a:pt x="149" y="561"/>
                  </a:lnTo>
                  <a:lnTo>
                    <a:pt x="150" y="561"/>
                  </a:lnTo>
                  <a:lnTo>
                    <a:pt x="150" y="562"/>
                  </a:lnTo>
                  <a:lnTo>
                    <a:pt x="152" y="562"/>
                  </a:lnTo>
                  <a:lnTo>
                    <a:pt x="152" y="561"/>
                  </a:lnTo>
                  <a:lnTo>
                    <a:pt x="153" y="561"/>
                  </a:lnTo>
                  <a:lnTo>
                    <a:pt x="154" y="563"/>
                  </a:lnTo>
                  <a:lnTo>
                    <a:pt x="156" y="563"/>
                  </a:lnTo>
                  <a:lnTo>
                    <a:pt x="158" y="567"/>
                  </a:lnTo>
                  <a:lnTo>
                    <a:pt x="159" y="568"/>
                  </a:lnTo>
                  <a:lnTo>
                    <a:pt x="162" y="569"/>
                  </a:lnTo>
                  <a:lnTo>
                    <a:pt x="166" y="572"/>
                  </a:lnTo>
                  <a:lnTo>
                    <a:pt x="166" y="573"/>
                  </a:lnTo>
                  <a:lnTo>
                    <a:pt x="165" y="573"/>
                  </a:lnTo>
                  <a:lnTo>
                    <a:pt x="165" y="572"/>
                  </a:lnTo>
                  <a:lnTo>
                    <a:pt x="162" y="572"/>
                  </a:lnTo>
                  <a:lnTo>
                    <a:pt x="161" y="572"/>
                  </a:lnTo>
                  <a:lnTo>
                    <a:pt x="160" y="571"/>
                  </a:lnTo>
                  <a:lnTo>
                    <a:pt x="159" y="571"/>
                  </a:lnTo>
                  <a:lnTo>
                    <a:pt x="156" y="571"/>
                  </a:lnTo>
                  <a:lnTo>
                    <a:pt x="153" y="569"/>
                  </a:lnTo>
                  <a:lnTo>
                    <a:pt x="150" y="569"/>
                  </a:lnTo>
                  <a:lnTo>
                    <a:pt x="148" y="569"/>
                  </a:lnTo>
                  <a:lnTo>
                    <a:pt x="144" y="568"/>
                  </a:lnTo>
                  <a:lnTo>
                    <a:pt x="143" y="568"/>
                  </a:lnTo>
                  <a:lnTo>
                    <a:pt x="142" y="568"/>
                  </a:lnTo>
                  <a:lnTo>
                    <a:pt x="139" y="568"/>
                  </a:lnTo>
                  <a:lnTo>
                    <a:pt x="136" y="568"/>
                  </a:lnTo>
                  <a:lnTo>
                    <a:pt x="133" y="568"/>
                  </a:lnTo>
                  <a:lnTo>
                    <a:pt x="131" y="568"/>
                  </a:lnTo>
                  <a:lnTo>
                    <a:pt x="127" y="568"/>
                  </a:lnTo>
                  <a:lnTo>
                    <a:pt x="125" y="568"/>
                  </a:lnTo>
                  <a:lnTo>
                    <a:pt x="122" y="568"/>
                  </a:lnTo>
                  <a:lnTo>
                    <a:pt x="118" y="567"/>
                  </a:lnTo>
                  <a:lnTo>
                    <a:pt x="116" y="567"/>
                  </a:lnTo>
                  <a:lnTo>
                    <a:pt x="116" y="565"/>
                  </a:lnTo>
                  <a:lnTo>
                    <a:pt x="115" y="565"/>
                  </a:lnTo>
                  <a:lnTo>
                    <a:pt x="114" y="563"/>
                  </a:lnTo>
                  <a:lnTo>
                    <a:pt x="113" y="563"/>
                  </a:lnTo>
                  <a:lnTo>
                    <a:pt x="113" y="562"/>
                  </a:lnTo>
                  <a:lnTo>
                    <a:pt x="111" y="562"/>
                  </a:lnTo>
                  <a:lnTo>
                    <a:pt x="109" y="562"/>
                  </a:lnTo>
                  <a:lnTo>
                    <a:pt x="109" y="561"/>
                  </a:lnTo>
                  <a:lnTo>
                    <a:pt x="108" y="561"/>
                  </a:lnTo>
                  <a:lnTo>
                    <a:pt x="107" y="560"/>
                  </a:lnTo>
                  <a:lnTo>
                    <a:pt x="108" y="560"/>
                  </a:lnTo>
                  <a:lnTo>
                    <a:pt x="108" y="559"/>
                  </a:lnTo>
                  <a:lnTo>
                    <a:pt x="107" y="556"/>
                  </a:lnTo>
                  <a:lnTo>
                    <a:pt x="107" y="555"/>
                  </a:lnTo>
                  <a:lnTo>
                    <a:pt x="107" y="554"/>
                  </a:lnTo>
                  <a:lnTo>
                    <a:pt x="105" y="554"/>
                  </a:lnTo>
                  <a:lnTo>
                    <a:pt x="104" y="552"/>
                  </a:lnTo>
                  <a:lnTo>
                    <a:pt x="104" y="551"/>
                  </a:lnTo>
                  <a:lnTo>
                    <a:pt x="105" y="551"/>
                  </a:lnTo>
                  <a:lnTo>
                    <a:pt x="105" y="550"/>
                  </a:lnTo>
                  <a:lnTo>
                    <a:pt x="104" y="549"/>
                  </a:lnTo>
                  <a:lnTo>
                    <a:pt x="103" y="546"/>
                  </a:lnTo>
                  <a:lnTo>
                    <a:pt x="103" y="545"/>
                  </a:lnTo>
                  <a:lnTo>
                    <a:pt x="101" y="545"/>
                  </a:lnTo>
                  <a:lnTo>
                    <a:pt x="101" y="544"/>
                  </a:lnTo>
                  <a:lnTo>
                    <a:pt x="99" y="544"/>
                  </a:lnTo>
                  <a:lnTo>
                    <a:pt x="98" y="544"/>
                  </a:lnTo>
                  <a:lnTo>
                    <a:pt x="98" y="545"/>
                  </a:lnTo>
                  <a:lnTo>
                    <a:pt x="97" y="545"/>
                  </a:lnTo>
                  <a:lnTo>
                    <a:pt x="96" y="544"/>
                  </a:lnTo>
                  <a:lnTo>
                    <a:pt x="95" y="545"/>
                  </a:lnTo>
                  <a:lnTo>
                    <a:pt x="95" y="546"/>
                  </a:lnTo>
                  <a:lnTo>
                    <a:pt x="93" y="546"/>
                  </a:lnTo>
                  <a:lnTo>
                    <a:pt x="91" y="546"/>
                  </a:lnTo>
                  <a:lnTo>
                    <a:pt x="91" y="545"/>
                  </a:lnTo>
                  <a:lnTo>
                    <a:pt x="90" y="545"/>
                  </a:lnTo>
                  <a:lnTo>
                    <a:pt x="90" y="544"/>
                  </a:lnTo>
                  <a:lnTo>
                    <a:pt x="88" y="544"/>
                  </a:lnTo>
                  <a:lnTo>
                    <a:pt x="88" y="543"/>
                  </a:lnTo>
                  <a:lnTo>
                    <a:pt x="88" y="542"/>
                  </a:lnTo>
                  <a:lnTo>
                    <a:pt x="87" y="542"/>
                  </a:lnTo>
                  <a:lnTo>
                    <a:pt x="87" y="540"/>
                  </a:lnTo>
                  <a:lnTo>
                    <a:pt x="86" y="540"/>
                  </a:lnTo>
                  <a:lnTo>
                    <a:pt x="86" y="538"/>
                  </a:lnTo>
                  <a:lnTo>
                    <a:pt x="85" y="538"/>
                  </a:lnTo>
                  <a:lnTo>
                    <a:pt x="81" y="537"/>
                  </a:lnTo>
                  <a:lnTo>
                    <a:pt x="81" y="535"/>
                  </a:lnTo>
                  <a:lnTo>
                    <a:pt x="81" y="534"/>
                  </a:lnTo>
                  <a:lnTo>
                    <a:pt x="80" y="534"/>
                  </a:lnTo>
                  <a:lnTo>
                    <a:pt x="80" y="533"/>
                  </a:lnTo>
                  <a:lnTo>
                    <a:pt x="80" y="532"/>
                  </a:lnTo>
                  <a:lnTo>
                    <a:pt x="80" y="529"/>
                  </a:lnTo>
                  <a:lnTo>
                    <a:pt x="82" y="528"/>
                  </a:lnTo>
                  <a:lnTo>
                    <a:pt x="85" y="527"/>
                  </a:lnTo>
                  <a:lnTo>
                    <a:pt x="82" y="526"/>
                  </a:lnTo>
                  <a:lnTo>
                    <a:pt x="82" y="525"/>
                  </a:lnTo>
                  <a:lnTo>
                    <a:pt x="81" y="525"/>
                  </a:lnTo>
                  <a:lnTo>
                    <a:pt x="81" y="523"/>
                  </a:lnTo>
                  <a:lnTo>
                    <a:pt x="81" y="522"/>
                  </a:lnTo>
                  <a:lnTo>
                    <a:pt x="80" y="522"/>
                  </a:lnTo>
                  <a:lnTo>
                    <a:pt x="80" y="520"/>
                  </a:lnTo>
                  <a:lnTo>
                    <a:pt x="80" y="518"/>
                  </a:lnTo>
                  <a:lnTo>
                    <a:pt x="80" y="517"/>
                  </a:lnTo>
                  <a:lnTo>
                    <a:pt x="81" y="517"/>
                  </a:lnTo>
                  <a:lnTo>
                    <a:pt x="82" y="516"/>
                  </a:lnTo>
                  <a:lnTo>
                    <a:pt x="85" y="515"/>
                  </a:lnTo>
                  <a:lnTo>
                    <a:pt x="85" y="514"/>
                  </a:lnTo>
                  <a:lnTo>
                    <a:pt x="82" y="511"/>
                  </a:lnTo>
                  <a:lnTo>
                    <a:pt x="81" y="510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82" y="508"/>
                  </a:lnTo>
                  <a:lnTo>
                    <a:pt x="82" y="506"/>
                  </a:lnTo>
                  <a:lnTo>
                    <a:pt x="85" y="506"/>
                  </a:lnTo>
                  <a:lnTo>
                    <a:pt x="85" y="505"/>
                  </a:lnTo>
                  <a:lnTo>
                    <a:pt x="82" y="505"/>
                  </a:lnTo>
                  <a:lnTo>
                    <a:pt x="82" y="501"/>
                  </a:lnTo>
                  <a:lnTo>
                    <a:pt x="81" y="501"/>
                  </a:lnTo>
                  <a:lnTo>
                    <a:pt x="81" y="500"/>
                  </a:lnTo>
                  <a:lnTo>
                    <a:pt x="80" y="500"/>
                  </a:lnTo>
                  <a:lnTo>
                    <a:pt x="79" y="500"/>
                  </a:lnTo>
                  <a:lnTo>
                    <a:pt x="79" y="499"/>
                  </a:lnTo>
                  <a:lnTo>
                    <a:pt x="79" y="498"/>
                  </a:lnTo>
                  <a:lnTo>
                    <a:pt x="79" y="497"/>
                  </a:lnTo>
                  <a:lnTo>
                    <a:pt x="79" y="495"/>
                  </a:lnTo>
                  <a:lnTo>
                    <a:pt x="79" y="493"/>
                  </a:lnTo>
                  <a:lnTo>
                    <a:pt x="79" y="492"/>
                  </a:lnTo>
                  <a:lnTo>
                    <a:pt x="78" y="492"/>
                  </a:lnTo>
                  <a:lnTo>
                    <a:pt x="78" y="491"/>
                  </a:lnTo>
                  <a:lnTo>
                    <a:pt x="79" y="491"/>
                  </a:lnTo>
                  <a:lnTo>
                    <a:pt x="80" y="491"/>
                  </a:lnTo>
                  <a:lnTo>
                    <a:pt x="80" y="489"/>
                  </a:lnTo>
                  <a:lnTo>
                    <a:pt x="80" y="488"/>
                  </a:lnTo>
                  <a:lnTo>
                    <a:pt x="80" y="487"/>
                  </a:lnTo>
                  <a:lnTo>
                    <a:pt x="81" y="488"/>
                  </a:lnTo>
                  <a:lnTo>
                    <a:pt x="81" y="487"/>
                  </a:lnTo>
                  <a:lnTo>
                    <a:pt x="81" y="485"/>
                  </a:lnTo>
                  <a:lnTo>
                    <a:pt x="80" y="485"/>
                  </a:lnTo>
                  <a:lnTo>
                    <a:pt x="79" y="485"/>
                  </a:lnTo>
                  <a:lnTo>
                    <a:pt x="79" y="483"/>
                  </a:lnTo>
                  <a:lnTo>
                    <a:pt x="80" y="483"/>
                  </a:lnTo>
                  <a:lnTo>
                    <a:pt x="79" y="482"/>
                  </a:lnTo>
                  <a:lnTo>
                    <a:pt x="79" y="481"/>
                  </a:lnTo>
                  <a:lnTo>
                    <a:pt x="78" y="481"/>
                  </a:lnTo>
                  <a:lnTo>
                    <a:pt x="79" y="480"/>
                  </a:lnTo>
                  <a:lnTo>
                    <a:pt x="80" y="480"/>
                  </a:lnTo>
                  <a:lnTo>
                    <a:pt x="80" y="478"/>
                  </a:lnTo>
                  <a:lnTo>
                    <a:pt x="80" y="476"/>
                  </a:lnTo>
                  <a:lnTo>
                    <a:pt x="80" y="475"/>
                  </a:lnTo>
                  <a:lnTo>
                    <a:pt x="79" y="475"/>
                  </a:lnTo>
                  <a:lnTo>
                    <a:pt x="78" y="472"/>
                  </a:lnTo>
                  <a:lnTo>
                    <a:pt x="78" y="471"/>
                  </a:lnTo>
                  <a:lnTo>
                    <a:pt x="76" y="471"/>
                  </a:lnTo>
                  <a:lnTo>
                    <a:pt x="76" y="470"/>
                  </a:lnTo>
                  <a:lnTo>
                    <a:pt x="74" y="470"/>
                  </a:lnTo>
                  <a:lnTo>
                    <a:pt x="74" y="469"/>
                  </a:lnTo>
                  <a:lnTo>
                    <a:pt x="73" y="469"/>
                  </a:lnTo>
                  <a:lnTo>
                    <a:pt x="74" y="469"/>
                  </a:lnTo>
                  <a:lnTo>
                    <a:pt x="76" y="469"/>
                  </a:lnTo>
                  <a:lnTo>
                    <a:pt x="76" y="466"/>
                  </a:lnTo>
                  <a:lnTo>
                    <a:pt x="76" y="465"/>
                  </a:lnTo>
                  <a:lnTo>
                    <a:pt x="76" y="464"/>
                  </a:lnTo>
                  <a:lnTo>
                    <a:pt x="74" y="464"/>
                  </a:lnTo>
                  <a:lnTo>
                    <a:pt x="73" y="464"/>
                  </a:lnTo>
                  <a:lnTo>
                    <a:pt x="73" y="463"/>
                  </a:lnTo>
                  <a:lnTo>
                    <a:pt x="73" y="461"/>
                  </a:lnTo>
                  <a:lnTo>
                    <a:pt x="71" y="461"/>
                  </a:lnTo>
                  <a:lnTo>
                    <a:pt x="71" y="460"/>
                  </a:lnTo>
                  <a:lnTo>
                    <a:pt x="71" y="458"/>
                  </a:lnTo>
                  <a:lnTo>
                    <a:pt x="73" y="458"/>
                  </a:lnTo>
                  <a:lnTo>
                    <a:pt x="73" y="457"/>
                  </a:lnTo>
                  <a:lnTo>
                    <a:pt x="74" y="458"/>
                  </a:lnTo>
                  <a:lnTo>
                    <a:pt x="74" y="457"/>
                  </a:lnTo>
                  <a:lnTo>
                    <a:pt x="74" y="455"/>
                  </a:lnTo>
                  <a:lnTo>
                    <a:pt x="76" y="454"/>
                  </a:lnTo>
                  <a:lnTo>
                    <a:pt x="76" y="453"/>
                  </a:lnTo>
                  <a:lnTo>
                    <a:pt x="74" y="453"/>
                  </a:lnTo>
                  <a:lnTo>
                    <a:pt x="74" y="452"/>
                  </a:lnTo>
                  <a:lnTo>
                    <a:pt x="73" y="452"/>
                  </a:lnTo>
                  <a:lnTo>
                    <a:pt x="71" y="452"/>
                  </a:lnTo>
                  <a:lnTo>
                    <a:pt x="71" y="449"/>
                  </a:lnTo>
                  <a:lnTo>
                    <a:pt x="70" y="448"/>
                  </a:lnTo>
                  <a:lnTo>
                    <a:pt x="69" y="448"/>
                  </a:lnTo>
                  <a:lnTo>
                    <a:pt x="68" y="448"/>
                  </a:lnTo>
                  <a:lnTo>
                    <a:pt x="68" y="447"/>
                  </a:lnTo>
                  <a:lnTo>
                    <a:pt x="67" y="447"/>
                  </a:lnTo>
                  <a:lnTo>
                    <a:pt x="64" y="447"/>
                  </a:lnTo>
                  <a:lnTo>
                    <a:pt x="63" y="447"/>
                  </a:lnTo>
                  <a:lnTo>
                    <a:pt x="62" y="447"/>
                  </a:lnTo>
                  <a:lnTo>
                    <a:pt x="62" y="446"/>
                  </a:lnTo>
                  <a:lnTo>
                    <a:pt x="62" y="444"/>
                  </a:lnTo>
                  <a:lnTo>
                    <a:pt x="63" y="444"/>
                  </a:lnTo>
                  <a:lnTo>
                    <a:pt x="64" y="444"/>
                  </a:lnTo>
                  <a:lnTo>
                    <a:pt x="67" y="444"/>
                  </a:lnTo>
                  <a:lnTo>
                    <a:pt x="68" y="444"/>
                  </a:lnTo>
                  <a:lnTo>
                    <a:pt x="69" y="444"/>
                  </a:lnTo>
                  <a:lnTo>
                    <a:pt x="70" y="444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3"/>
                  </a:lnTo>
                  <a:lnTo>
                    <a:pt x="71" y="443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0" y="438"/>
                  </a:lnTo>
                  <a:lnTo>
                    <a:pt x="68" y="437"/>
                  </a:lnTo>
                  <a:lnTo>
                    <a:pt x="64" y="437"/>
                  </a:lnTo>
                  <a:lnTo>
                    <a:pt x="63" y="437"/>
                  </a:lnTo>
                  <a:lnTo>
                    <a:pt x="62" y="437"/>
                  </a:lnTo>
                  <a:lnTo>
                    <a:pt x="62" y="436"/>
                  </a:lnTo>
                  <a:lnTo>
                    <a:pt x="62" y="435"/>
                  </a:lnTo>
                  <a:lnTo>
                    <a:pt x="61" y="434"/>
                  </a:lnTo>
                  <a:lnTo>
                    <a:pt x="61" y="431"/>
                  </a:lnTo>
                  <a:lnTo>
                    <a:pt x="62" y="430"/>
                  </a:lnTo>
                  <a:lnTo>
                    <a:pt x="62" y="429"/>
                  </a:lnTo>
                  <a:lnTo>
                    <a:pt x="61" y="429"/>
                  </a:lnTo>
                  <a:lnTo>
                    <a:pt x="61" y="427"/>
                  </a:lnTo>
                  <a:lnTo>
                    <a:pt x="59" y="427"/>
                  </a:lnTo>
                  <a:lnTo>
                    <a:pt x="59" y="426"/>
                  </a:lnTo>
                  <a:lnTo>
                    <a:pt x="59" y="427"/>
                  </a:lnTo>
                  <a:lnTo>
                    <a:pt x="58" y="426"/>
                  </a:lnTo>
                  <a:lnTo>
                    <a:pt x="59" y="426"/>
                  </a:lnTo>
                  <a:lnTo>
                    <a:pt x="59" y="425"/>
                  </a:lnTo>
                  <a:lnTo>
                    <a:pt x="59" y="423"/>
                  </a:lnTo>
                  <a:lnTo>
                    <a:pt x="58" y="423"/>
                  </a:lnTo>
                  <a:lnTo>
                    <a:pt x="56" y="423"/>
                  </a:lnTo>
                  <a:lnTo>
                    <a:pt x="56" y="421"/>
                  </a:lnTo>
                  <a:lnTo>
                    <a:pt x="55" y="420"/>
                  </a:lnTo>
                  <a:lnTo>
                    <a:pt x="53" y="420"/>
                  </a:lnTo>
                  <a:lnTo>
                    <a:pt x="55" y="420"/>
                  </a:lnTo>
                  <a:lnTo>
                    <a:pt x="53" y="420"/>
                  </a:lnTo>
                  <a:lnTo>
                    <a:pt x="53" y="419"/>
                  </a:lnTo>
                  <a:lnTo>
                    <a:pt x="55" y="419"/>
                  </a:lnTo>
                  <a:lnTo>
                    <a:pt x="53" y="419"/>
                  </a:lnTo>
                  <a:lnTo>
                    <a:pt x="55" y="419"/>
                  </a:lnTo>
                  <a:lnTo>
                    <a:pt x="55" y="418"/>
                  </a:lnTo>
                  <a:lnTo>
                    <a:pt x="56" y="418"/>
                  </a:lnTo>
                  <a:lnTo>
                    <a:pt x="55" y="418"/>
                  </a:lnTo>
                  <a:lnTo>
                    <a:pt x="55" y="417"/>
                  </a:lnTo>
                  <a:lnTo>
                    <a:pt x="53" y="415"/>
                  </a:lnTo>
                  <a:lnTo>
                    <a:pt x="51" y="415"/>
                  </a:lnTo>
                  <a:lnTo>
                    <a:pt x="50" y="415"/>
                  </a:lnTo>
                  <a:lnTo>
                    <a:pt x="50" y="413"/>
                  </a:lnTo>
                  <a:lnTo>
                    <a:pt x="47" y="413"/>
                  </a:lnTo>
                  <a:lnTo>
                    <a:pt x="47" y="412"/>
                  </a:lnTo>
                  <a:lnTo>
                    <a:pt x="47" y="411"/>
                  </a:lnTo>
                  <a:lnTo>
                    <a:pt x="46" y="408"/>
                  </a:lnTo>
                  <a:lnTo>
                    <a:pt x="46" y="407"/>
                  </a:lnTo>
                  <a:lnTo>
                    <a:pt x="46" y="404"/>
                  </a:lnTo>
                  <a:lnTo>
                    <a:pt x="45" y="404"/>
                  </a:lnTo>
                  <a:lnTo>
                    <a:pt x="46" y="403"/>
                  </a:lnTo>
                  <a:lnTo>
                    <a:pt x="45" y="402"/>
                  </a:lnTo>
                  <a:lnTo>
                    <a:pt x="45" y="401"/>
                  </a:lnTo>
                  <a:lnTo>
                    <a:pt x="44" y="401"/>
                  </a:lnTo>
                  <a:lnTo>
                    <a:pt x="44" y="400"/>
                  </a:lnTo>
                  <a:lnTo>
                    <a:pt x="44" y="398"/>
                  </a:lnTo>
                  <a:lnTo>
                    <a:pt x="45" y="396"/>
                  </a:lnTo>
                  <a:lnTo>
                    <a:pt x="45" y="398"/>
                  </a:lnTo>
                  <a:lnTo>
                    <a:pt x="46" y="398"/>
                  </a:lnTo>
                  <a:lnTo>
                    <a:pt x="46" y="396"/>
                  </a:lnTo>
                  <a:lnTo>
                    <a:pt x="47" y="396"/>
                  </a:lnTo>
                  <a:lnTo>
                    <a:pt x="47" y="395"/>
                  </a:lnTo>
                  <a:lnTo>
                    <a:pt x="46" y="395"/>
                  </a:lnTo>
                  <a:lnTo>
                    <a:pt x="46" y="394"/>
                  </a:lnTo>
                  <a:lnTo>
                    <a:pt x="46" y="392"/>
                  </a:lnTo>
                  <a:lnTo>
                    <a:pt x="45" y="392"/>
                  </a:lnTo>
                  <a:lnTo>
                    <a:pt x="45" y="391"/>
                  </a:lnTo>
                  <a:lnTo>
                    <a:pt x="44" y="390"/>
                  </a:lnTo>
                  <a:lnTo>
                    <a:pt x="42" y="389"/>
                  </a:ln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2" y="385"/>
                  </a:lnTo>
                  <a:lnTo>
                    <a:pt x="42" y="384"/>
                  </a:lnTo>
                  <a:lnTo>
                    <a:pt x="41" y="384"/>
                  </a:lnTo>
                  <a:lnTo>
                    <a:pt x="41" y="383"/>
                  </a:lnTo>
                  <a:lnTo>
                    <a:pt x="41" y="381"/>
                  </a:lnTo>
                  <a:lnTo>
                    <a:pt x="40" y="380"/>
                  </a:lnTo>
                  <a:lnTo>
                    <a:pt x="41" y="380"/>
                  </a:lnTo>
                  <a:lnTo>
                    <a:pt x="40" y="380"/>
                  </a:lnTo>
                  <a:lnTo>
                    <a:pt x="40" y="378"/>
                  </a:lnTo>
                  <a:lnTo>
                    <a:pt x="40" y="377"/>
                  </a:lnTo>
                  <a:lnTo>
                    <a:pt x="40" y="375"/>
                  </a:lnTo>
                  <a:lnTo>
                    <a:pt x="38" y="375"/>
                  </a:lnTo>
                  <a:lnTo>
                    <a:pt x="38" y="374"/>
                  </a:lnTo>
                  <a:lnTo>
                    <a:pt x="36" y="373"/>
                  </a:lnTo>
                  <a:lnTo>
                    <a:pt x="36" y="372"/>
                  </a:lnTo>
                  <a:lnTo>
                    <a:pt x="36" y="369"/>
                  </a:lnTo>
                  <a:lnTo>
                    <a:pt x="36" y="368"/>
                  </a:lnTo>
                  <a:lnTo>
                    <a:pt x="36" y="367"/>
                  </a:lnTo>
                  <a:lnTo>
                    <a:pt x="36" y="366"/>
                  </a:lnTo>
                  <a:lnTo>
                    <a:pt x="38" y="366"/>
                  </a:lnTo>
                  <a:lnTo>
                    <a:pt x="38" y="364"/>
                  </a:lnTo>
                  <a:lnTo>
                    <a:pt x="36" y="363"/>
                  </a:lnTo>
                  <a:lnTo>
                    <a:pt x="35" y="363"/>
                  </a:lnTo>
                  <a:lnTo>
                    <a:pt x="35" y="362"/>
                  </a:lnTo>
                  <a:lnTo>
                    <a:pt x="34" y="362"/>
                  </a:lnTo>
                  <a:lnTo>
                    <a:pt x="34" y="360"/>
                  </a:lnTo>
                  <a:lnTo>
                    <a:pt x="35" y="360"/>
                  </a:lnTo>
                  <a:lnTo>
                    <a:pt x="36" y="360"/>
                  </a:lnTo>
                  <a:lnTo>
                    <a:pt x="35" y="358"/>
                  </a:lnTo>
                  <a:lnTo>
                    <a:pt x="35" y="357"/>
                  </a:lnTo>
                  <a:lnTo>
                    <a:pt x="35" y="356"/>
                  </a:lnTo>
                  <a:lnTo>
                    <a:pt x="34" y="356"/>
                  </a:lnTo>
                  <a:lnTo>
                    <a:pt x="34" y="355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4" y="351"/>
                  </a:lnTo>
                  <a:lnTo>
                    <a:pt x="33" y="351"/>
                  </a:lnTo>
                  <a:lnTo>
                    <a:pt x="33" y="350"/>
                  </a:lnTo>
                  <a:lnTo>
                    <a:pt x="34" y="350"/>
                  </a:lnTo>
                  <a:lnTo>
                    <a:pt x="34" y="351"/>
                  </a:lnTo>
                  <a:lnTo>
                    <a:pt x="34" y="350"/>
                  </a:lnTo>
                  <a:lnTo>
                    <a:pt x="35" y="350"/>
                  </a:lnTo>
                  <a:lnTo>
                    <a:pt x="34" y="349"/>
                  </a:lnTo>
                  <a:lnTo>
                    <a:pt x="35" y="349"/>
                  </a:lnTo>
                  <a:lnTo>
                    <a:pt x="35" y="347"/>
                  </a:lnTo>
                  <a:lnTo>
                    <a:pt x="34" y="347"/>
                  </a:lnTo>
                  <a:lnTo>
                    <a:pt x="34" y="346"/>
                  </a:lnTo>
                  <a:lnTo>
                    <a:pt x="35" y="346"/>
                  </a:lnTo>
                  <a:lnTo>
                    <a:pt x="34" y="344"/>
                  </a:lnTo>
                  <a:lnTo>
                    <a:pt x="34" y="341"/>
                  </a:lnTo>
                  <a:lnTo>
                    <a:pt x="33" y="340"/>
                  </a:lnTo>
                  <a:lnTo>
                    <a:pt x="33" y="339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7"/>
                  </a:lnTo>
                  <a:lnTo>
                    <a:pt x="36" y="335"/>
                  </a:lnTo>
                  <a:lnTo>
                    <a:pt x="38" y="335"/>
                  </a:lnTo>
                  <a:lnTo>
                    <a:pt x="38" y="333"/>
                  </a:lnTo>
                  <a:lnTo>
                    <a:pt x="38" y="332"/>
                  </a:lnTo>
                  <a:lnTo>
                    <a:pt x="38" y="330"/>
                  </a:lnTo>
                  <a:lnTo>
                    <a:pt x="36" y="329"/>
                  </a:lnTo>
                  <a:lnTo>
                    <a:pt x="35" y="329"/>
                  </a:lnTo>
                  <a:lnTo>
                    <a:pt x="34" y="327"/>
                  </a:lnTo>
                  <a:lnTo>
                    <a:pt x="34" y="324"/>
                  </a:lnTo>
                  <a:lnTo>
                    <a:pt x="34" y="323"/>
                  </a:lnTo>
                  <a:lnTo>
                    <a:pt x="33" y="323"/>
                  </a:lnTo>
                  <a:lnTo>
                    <a:pt x="33" y="322"/>
                  </a:lnTo>
                  <a:lnTo>
                    <a:pt x="33" y="321"/>
                  </a:lnTo>
                  <a:lnTo>
                    <a:pt x="31" y="321"/>
                  </a:lnTo>
                  <a:lnTo>
                    <a:pt x="31" y="320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8" y="313"/>
                  </a:lnTo>
                  <a:lnTo>
                    <a:pt x="28" y="312"/>
                  </a:lnTo>
                  <a:lnTo>
                    <a:pt x="28" y="311"/>
                  </a:lnTo>
                  <a:lnTo>
                    <a:pt x="27" y="310"/>
                  </a:lnTo>
                  <a:lnTo>
                    <a:pt x="25" y="309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5" y="304"/>
                  </a:lnTo>
                  <a:lnTo>
                    <a:pt x="27" y="304"/>
                  </a:lnTo>
                  <a:lnTo>
                    <a:pt x="25" y="304"/>
                  </a:lnTo>
                  <a:lnTo>
                    <a:pt x="25" y="303"/>
                  </a:lnTo>
                  <a:lnTo>
                    <a:pt x="24" y="303"/>
                  </a:lnTo>
                  <a:lnTo>
                    <a:pt x="24" y="301"/>
                  </a:lnTo>
                  <a:lnTo>
                    <a:pt x="24" y="300"/>
                  </a:lnTo>
                  <a:lnTo>
                    <a:pt x="23" y="300"/>
                  </a:lnTo>
                  <a:lnTo>
                    <a:pt x="23" y="298"/>
                  </a:lnTo>
                  <a:lnTo>
                    <a:pt x="23" y="296"/>
                  </a:lnTo>
                  <a:lnTo>
                    <a:pt x="23" y="295"/>
                  </a:lnTo>
                  <a:lnTo>
                    <a:pt x="24" y="295"/>
                  </a:lnTo>
                  <a:lnTo>
                    <a:pt x="24" y="294"/>
                  </a:lnTo>
                  <a:lnTo>
                    <a:pt x="23" y="293"/>
                  </a:lnTo>
                  <a:lnTo>
                    <a:pt x="24" y="293"/>
                  </a:lnTo>
                  <a:lnTo>
                    <a:pt x="24" y="292"/>
                  </a:lnTo>
                  <a:lnTo>
                    <a:pt x="24" y="293"/>
                  </a:lnTo>
                  <a:lnTo>
                    <a:pt x="24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4" y="290"/>
                  </a:lnTo>
                  <a:lnTo>
                    <a:pt x="25" y="290"/>
                  </a:lnTo>
                  <a:lnTo>
                    <a:pt x="25" y="292"/>
                  </a:lnTo>
                  <a:lnTo>
                    <a:pt x="27" y="292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7" y="288"/>
                  </a:lnTo>
                  <a:lnTo>
                    <a:pt x="27" y="287"/>
                  </a:lnTo>
                  <a:lnTo>
                    <a:pt x="28" y="287"/>
                  </a:lnTo>
                  <a:lnTo>
                    <a:pt x="28" y="286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9" y="283"/>
                  </a:lnTo>
                  <a:lnTo>
                    <a:pt x="29" y="282"/>
                  </a:lnTo>
                  <a:lnTo>
                    <a:pt x="28" y="282"/>
                  </a:lnTo>
                  <a:lnTo>
                    <a:pt x="28" y="279"/>
                  </a:lnTo>
                  <a:lnTo>
                    <a:pt x="29" y="278"/>
                  </a:lnTo>
                  <a:lnTo>
                    <a:pt x="28" y="278"/>
                  </a:lnTo>
                  <a:lnTo>
                    <a:pt x="27" y="276"/>
                  </a:lnTo>
                  <a:lnTo>
                    <a:pt x="27" y="275"/>
                  </a:lnTo>
                  <a:lnTo>
                    <a:pt x="27" y="273"/>
                  </a:lnTo>
                  <a:lnTo>
                    <a:pt x="25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4" y="270"/>
                  </a:lnTo>
                  <a:lnTo>
                    <a:pt x="24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6"/>
                  </a:lnTo>
                  <a:lnTo>
                    <a:pt x="24" y="265"/>
                  </a:lnTo>
                  <a:lnTo>
                    <a:pt x="24" y="264"/>
                  </a:lnTo>
                  <a:lnTo>
                    <a:pt x="25" y="260"/>
                  </a:lnTo>
                  <a:lnTo>
                    <a:pt x="24" y="259"/>
                  </a:lnTo>
                  <a:lnTo>
                    <a:pt x="24" y="258"/>
                  </a:lnTo>
                  <a:lnTo>
                    <a:pt x="24" y="256"/>
                  </a:lnTo>
                  <a:lnTo>
                    <a:pt x="24" y="255"/>
                  </a:lnTo>
                  <a:lnTo>
                    <a:pt x="25" y="255"/>
                  </a:lnTo>
                  <a:lnTo>
                    <a:pt x="25" y="253"/>
                  </a:lnTo>
                  <a:lnTo>
                    <a:pt x="25" y="252"/>
                  </a:lnTo>
                  <a:lnTo>
                    <a:pt x="25" y="250"/>
                  </a:lnTo>
                  <a:lnTo>
                    <a:pt x="25" y="249"/>
                  </a:lnTo>
                  <a:lnTo>
                    <a:pt x="27" y="249"/>
                  </a:lnTo>
                  <a:lnTo>
                    <a:pt x="27" y="250"/>
                  </a:lnTo>
                  <a:lnTo>
                    <a:pt x="27" y="249"/>
                  </a:lnTo>
                  <a:lnTo>
                    <a:pt x="28" y="249"/>
                  </a:lnTo>
                  <a:lnTo>
                    <a:pt x="27" y="248"/>
                  </a:lnTo>
                  <a:lnTo>
                    <a:pt x="27" y="247"/>
                  </a:lnTo>
                  <a:lnTo>
                    <a:pt x="27" y="244"/>
                  </a:lnTo>
                  <a:lnTo>
                    <a:pt x="27" y="243"/>
                  </a:lnTo>
                  <a:lnTo>
                    <a:pt x="25" y="243"/>
                  </a:lnTo>
                  <a:lnTo>
                    <a:pt x="25" y="242"/>
                  </a:lnTo>
                  <a:lnTo>
                    <a:pt x="24" y="241"/>
                  </a:lnTo>
                  <a:lnTo>
                    <a:pt x="24" y="239"/>
                  </a:lnTo>
                  <a:lnTo>
                    <a:pt x="25" y="239"/>
                  </a:lnTo>
                  <a:lnTo>
                    <a:pt x="24" y="238"/>
                  </a:lnTo>
                  <a:lnTo>
                    <a:pt x="24" y="237"/>
                  </a:lnTo>
                  <a:lnTo>
                    <a:pt x="24" y="235"/>
                  </a:lnTo>
                  <a:lnTo>
                    <a:pt x="24" y="233"/>
                  </a:lnTo>
                  <a:lnTo>
                    <a:pt x="24" y="232"/>
                  </a:lnTo>
                  <a:lnTo>
                    <a:pt x="24" y="231"/>
                  </a:lnTo>
                  <a:lnTo>
                    <a:pt x="23" y="230"/>
                  </a:lnTo>
                  <a:lnTo>
                    <a:pt x="21" y="230"/>
                  </a:lnTo>
                  <a:lnTo>
                    <a:pt x="21" y="231"/>
                  </a:lnTo>
                  <a:lnTo>
                    <a:pt x="19" y="230"/>
                  </a:lnTo>
                  <a:lnTo>
                    <a:pt x="18" y="229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4"/>
                  </a:lnTo>
                  <a:lnTo>
                    <a:pt x="18" y="222"/>
                  </a:lnTo>
                  <a:lnTo>
                    <a:pt x="17" y="221"/>
                  </a:lnTo>
                  <a:lnTo>
                    <a:pt x="16" y="221"/>
                  </a:lnTo>
                  <a:lnTo>
                    <a:pt x="16" y="220"/>
                  </a:lnTo>
                  <a:lnTo>
                    <a:pt x="14" y="218"/>
                  </a:lnTo>
                  <a:lnTo>
                    <a:pt x="14" y="216"/>
                  </a:lnTo>
                  <a:lnTo>
                    <a:pt x="16" y="216"/>
                  </a:lnTo>
                  <a:lnTo>
                    <a:pt x="14" y="215"/>
                  </a:lnTo>
                  <a:lnTo>
                    <a:pt x="14" y="214"/>
                  </a:lnTo>
                  <a:lnTo>
                    <a:pt x="13" y="214"/>
                  </a:lnTo>
                  <a:lnTo>
                    <a:pt x="13" y="212"/>
                  </a:lnTo>
                  <a:lnTo>
                    <a:pt x="11" y="212"/>
                  </a:lnTo>
                  <a:lnTo>
                    <a:pt x="10" y="210"/>
                  </a:lnTo>
                  <a:lnTo>
                    <a:pt x="10" y="208"/>
                  </a:lnTo>
                  <a:lnTo>
                    <a:pt x="10" y="207"/>
                  </a:lnTo>
                  <a:lnTo>
                    <a:pt x="8" y="207"/>
                  </a:lnTo>
                  <a:lnTo>
                    <a:pt x="8" y="205"/>
                  </a:lnTo>
                  <a:lnTo>
                    <a:pt x="10" y="207"/>
                  </a:lnTo>
                  <a:lnTo>
                    <a:pt x="10" y="205"/>
                  </a:lnTo>
                  <a:lnTo>
                    <a:pt x="10" y="204"/>
                  </a:lnTo>
                  <a:lnTo>
                    <a:pt x="10" y="203"/>
                  </a:lnTo>
                  <a:lnTo>
                    <a:pt x="8" y="203"/>
                  </a:lnTo>
                  <a:lnTo>
                    <a:pt x="7" y="203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5" y="198"/>
                  </a:lnTo>
                  <a:lnTo>
                    <a:pt x="2" y="197"/>
                  </a:lnTo>
                  <a:lnTo>
                    <a:pt x="2" y="196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2" y="190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2" y="187"/>
                  </a:lnTo>
                  <a:lnTo>
                    <a:pt x="2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5" y="186"/>
                  </a:lnTo>
                  <a:lnTo>
                    <a:pt x="5" y="185"/>
                  </a:lnTo>
                  <a:lnTo>
                    <a:pt x="2" y="181"/>
                  </a:lnTo>
                  <a:lnTo>
                    <a:pt x="5" y="181"/>
                  </a:lnTo>
                  <a:lnTo>
                    <a:pt x="5" y="180"/>
                  </a:lnTo>
                  <a:lnTo>
                    <a:pt x="2" y="180"/>
                  </a:lnTo>
                  <a:lnTo>
                    <a:pt x="2" y="179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6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2" y="173"/>
                  </a:lnTo>
                  <a:lnTo>
                    <a:pt x="5" y="173"/>
                  </a:lnTo>
                  <a:lnTo>
                    <a:pt x="6" y="173"/>
                  </a:lnTo>
                  <a:lnTo>
                    <a:pt x="7" y="173"/>
                  </a:lnTo>
                  <a:lnTo>
                    <a:pt x="7" y="172"/>
                  </a:lnTo>
                  <a:lnTo>
                    <a:pt x="7" y="170"/>
                  </a:lnTo>
                  <a:lnTo>
                    <a:pt x="7" y="169"/>
                  </a:lnTo>
                  <a:lnTo>
                    <a:pt x="7" y="168"/>
                  </a:lnTo>
                  <a:lnTo>
                    <a:pt x="6" y="168"/>
                  </a:lnTo>
                  <a:lnTo>
                    <a:pt x="6" y="167"/>
                  </a:lnTo>
                  <a:lnTo>
                    <a:pt x="6" y="164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2" y="159"/>
                  </a:lnTo>
                  <a:lnTo>
                    <a:pt x="2" y="158"/>
                  </a:lnTo>
                  <a:lnTo>
                    <a:pt x="1" y="157"/>
                  </a:lnTo>
                  <a:lnTo>
                    <a:pt x="1" y="155"/>
                  </a:lnTo>
                  <a:lnTo>
                    <a:pt x="1" y="153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2" y="145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1"/>
                  </a:lnTo>
                  <a:lnTo>
                    <a:pt x="1" y="141"/>
                  </a:lnTo>
                  <a:lnTo>
                    <a:pt x="1" y="140"/>
                  </a:lnTo>
                  <a:lnTo>
                    <a:pt x="1" y="138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2" y="135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7" y="124"/>
                  </a:lnTo>
                  <a:lnTo>
                    <a:pt x="7" y="122"/>
                  </a:lnTo>
                  <a:lnTo>
                    <a:pt x="7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8" y="116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8" y="111"/>
                  </a:lnTo>
                  <a:lnTo>
                    <a:pt x="8" y="110"/>
                  </a:lnTo>
                  <a:lnTo>
                    <a:pt x="8" y="108"/>
                  </a:lnTo>
                  <a:lnTo>
                    <a:pt x="10" y="108"/>
                  </a:lnTo>
                  <a:lnTo>
                    <a:pt x="11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4" y="107"/>
                  </a:lnTo>
                  <a:lnTo>
                    <a:pt x="16" y="107"/>
                  </a:lnTo>
                  <a:lnTo>
                    <a:pt x="16" y="106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1" y="99"/>
                  </a:lnTo>
                  <a:lnTo>
                    <a:pt x="11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0" y="93"/>
                  </a:lnTo>
                  <a:lnTo>
                    <a:pt x="10" y="91"/>
                  </a:lnTo>
                  <a:lnTo>
                    <a:pt x="11" y="89"/>
                  </a:lnTo>
                  <a:lnTo>
                    <a:pt x="11" y="88"/>
                  </a:lnTo>
                  <a:lnTo>
                    <a:pt x="8" y="82"/>
                  </a:lnTo>
                  <a:lnTo>
                    <a:pt x="8" y="81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7" y="77"/>
                  </a:lnTo>
                  <a:lnTo>
                    <a:pt x="6" y="77"/>
                  </a:lnTo>
                  <a:lnTo>
                    <a:pt x="6" y="74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7" y="66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5" y="60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10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6" y="48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39"/>
                  </a:lnTo>
                  <a:lnTo>
                    <a:pt x="19" y="36"/>
                  </a:lnTo>
                  <a:lnTo>
                    <a:pt x="19" y="31"/>
                  </a:lnTo>
                  <a:lnTo>
                    <a:pt x="21" y="27"/>
                  </a:lnTo>
                  <a:lnTo>
                    <a:pt x="21" y="26"/>
                  </a:lnTo>
                  <a:lnTo>
                    <a:pt x="21" y="25"/>
                  </a:lnTo>
                  <a:lnTo>
                    <a:pt x="17" y="21"/>
                  </a:lnTo>
                  <a:close/>
                  <a:moveTo>
                    <a:pt x="183" y="613"/>
                  </a:moveTo>
                  <a:lnTo>
                    <a:pt x="181" y="613"/>
                  </a:lnTo>
                  <a:lnTo>
                    <a:pt x="181" y="612"/>
                  </a:lnTo>
                  <a:lnTo>
                    <a:pt x="183" y="613"/>
                  </a:lnTo>
                  <a:close/>
                  <a:moveTo>
                    <a:pt x="181" y="612"/>
                  </a:moveTo>
                  <a:lnTo>
                    <a:pt x="179" y="607"/>
                  </a:lnTo>
                  <a:lnTo>
                    <a:pt x="177" y="603"/>
                  </a:lnTo>
                  <a:lnTo>
                    <a:pt x="176" y="599"/>
                  </a:lnTo>
                  <a:lnTo>
                    <a:pt x="173" y="595"/>
                  </a:lnTo>
                  <a:lnTo>
                    <a:pt x="171" y="590"/>
                  </a:lnTo>
                  <a:lnTo>
                    <a:pt x="168" y="586"/>
                  </a:lnTo>
                  <a:lnTo>
                    <a:pt x="167" y="582"/>
                  </a:lnTo>
                  <a:lnTo>
                    <a:pt x="165" y="578"/>
                  </a:lnTo>
                  <a:lnTo>
                    <a:pt x="166" y="578"/>
                  </a:lnTo>
                  <a:lnTo>
                    <a:pt x="166" y="579"/>
                  </a:lnTo>
                  <a:lnTo>
                    <a:pt x="167" y="579"/>
                  </a:lnTo>
                  <a:lnTo>
                    <a:pt x="168" y="580"/>
                  </a:lnTo>
                  <a:lnTo>
                    <a:pt x="170" y="580"/>
                  </a:lnTo>
                  <a:lnTo>
                    <a:pt x="170" y="582"/>
                  </a:lnTo>
                  <a:lnTo>
                    <a:pt x="171" y="582"/>
                  </a:lnTo>
                  <a:lnTo>
                    <a:pt x="173" y="583"/>
                  </a:lnTo>
                  <a:lnTo>
                    <a:pt x="173" y="585"/>
                  </a:lnTo>
                  <a:lnTo>
                    <a:pt x="175" y="585"/>
                  </a:lnTo>
                  <a:lnTo>
                    <a:pt x="173" y="585"/>
                  </a:lnTo>
                  <a:lnTo>
                    <a:pt x="173" y="583"/>
                  </a:lnTo>
                  <a:lnTo>
                    <a:pt x="171" y="583"/>
                  </a:lnTo>
                  <a:lnTo>
                    <a:pt x="171" y="585"/>
                  </a:lnTo>
                  <a:lnTo>
                    <a:pt x="170" y="585"/>
                  </a:lnTo>
                  <a:lnTo>
                    <a:pt x="170" y="586"/>
                  </a:lnTo>
                  <a:lnTo>
                    <a:pt x="170" y="588"/>
                  </a:lnTo>
                  <a:lnTo>
                    <a:pt x="171" y="588"/>
                  </a:lnTo>
                  <a:lnTo>
                    <a:pt x="173" y="588"/>
                  </a:lnTo>
                  <a:lnTo>
                    <a:pt x="173" y="589"/>
                  </a:lnTo>
                  <a:lnTo>
                    <a:pt x="175" y="589"/>
                  </a:lnTo>
                  <a:lnTo>
                    <a:pt x="176" y="589"/>
                  </a:lnTo>
                  <a:lnTo>
                    <a:pt x="177" y="589"/>
                  </a:lnTo>
                  <a:lnTo>
                    <a:pt x="178" y="590"/>
                  </a:lnTo>
                  <a:lnTo>
                    <a:pt x="178" y="591"/>
                  </a:lnTo>
                  <a:lnTo>
                    <a:pt x="179" y="594"/>
                  </a:lnTo>
                  <a:lnTo>
                    <a:pt x="184" y="595"/>
                  </a:lnTo>
                  <a:lnTo>
                    <a:pt x="185" y="596"/>
                  </a:lnTo>
                  <a:lnTo>
                    <a:pt x="187" y="596"/>
                  </a:lnTo>
                  <a:lnTo>
                    <a:pt x="188" y="597"/>
                  </a:lnTo>
                  <a:lnTo>
                    <a:pt x="193" y="600"/>
                  </a:lnTo>
                  <a:lnTo>
                    <a:pt x="195" y="602"/>
                  </a:lnTo>
                  <a:lnTo>
                    <a:pt x="196" y="602"/>
                  </a:lnTo>
                  <a:lnTo>
                    <a:pt x="198" y="602"/>
                  </a:lnTo>
                  <a:lnTo>
                    <a:pt x="198" y="603"/>
                  </a:lnTo>
                  <a:lnTo>
                    <a:pt x="200" y="603"/>
                  </a:lnTo>
                  <a:lnTo>
                    <a:pt x="201" y="603"/>
                  </a:lnTo>
                  <a:lnTo>
                    <a:pt x="202" y="605"/>
                  </a:lnTo>
                  <a:lnTo>
                    <a:pt x="204" y="605"/>
                  </a:lnTo>
                  <a:lnTo>
                    <a:pt x="205" y="606"/>
                  </a:lnTo>
                  <a:lnTo>
                    <a:pt x="206" y="607"/>
                  </a:lnTo>
                  <a:lnTo>
                    <a:pt x="207" y="607"/>
                  </a:lnTo>
                  <a:lnTo>
                    <a:pt x="210" y="607"/>
                  </a:lnTo>
                  <a:lnTo>
                    <a:pt x="213" y="608"/>
                  </a:lnTo>
                  <a:lnTo>
                    <a:pt x="215" y="608"/>
                  </a:lnTo>
                  <a:lnTo>
                    <a:pt x="215" y="609"/>
                  </a:lnTo>
                  <a:lnTo>
                    <a:pt x="216" y="609"/>
                  </a:lnTo>
                  <a:lnTo>
                    <a:pt x="218" y="609"/>
                  </a:lnTo>
                  <a:lnTo>
                    <a:pt x="221" y="609"/>
                  </a:lnTo>
                  <a:lnTo>
                    <a:pt x="222" y="609"/>
                  </a:lnTo>
                  <a:lnTo>
                    <a:pt x="222" y="608"/>
                  </a:lnTo>
                  <a:lnTo>
                    <a:pt x="224" y="609"/>
                  </a:lnTo>
                  <a:lnTo>
                    <a:pt x="223" y="609"/>
                  </a:lnTo>
                  <a:lnTo>
                    <a:pt x="223" y="612"/>
                  </a:lnTo>
                  <a:lnTo>
                    <a:pt x="224" y="612"/>
                  </a:lnTo>
                  <a:lnTo>
                    <a:pt x="223" y="612"/>
                  </a:lnTo>
                  <a:lnTo>
                    <a:pt x="224" y="612"/>
                  </a:lnTo>
                  <a:lnTo>
                    <a:pt x="224" y="613"/>
                  </a:lnTo>
                  <a:lnTo>
                    <a:pt x="223" y="613"/>
                  </a:lnTo>
                  <a:lnTo>
                    <a:pt x="223" y="614"/>
                  </a:lnTo>
                  <a:lnTo>
                    <a:pt x="223" y="613"/>
                  </a:lnTo>
                  <a:lnTo>
                    <a:pt x="222" y="613"/>
                  </a:lnTo>
                  <a:lnTo>
                    <a:pt x="222" y="614"/>
                  </a:lnTo>
                  <a:lnTo>
                    <a:pt x="221" y="614"/>
                  </a:lnTo>
                  <a:lnTo>
                    <a:pt x="219" y="614"/>
                  </a:lnTo>
                  <a:lnTo>
                    <a:pt x="218" y="614"/>
                  </a:lnTo>
                  <a:lnTo>
                    <a:pt x="216" y="613"/>
                  </a:lnTo>
                  <a:lnTo>
                    <a:pt x="216" y="614"/>
                  </a:lnTo>
                  <a:lnTo>
                    <a:pt x="216" y="613"/>
                  </a:lnTo>
                  <a:lnTo>
                    <a:pt x="216" y="614"/>
                  </a:lnTo>
                  <a:lnTo>
                    <a:pt x="215" y="614"/>
                  </a:lnTo>
                  <a:lnTo>
                    <a:pt x="215" y="616"/>
                  </a:lnTo>
                  <a:lnTo>
                    <a:pt x="213" y="614"/>
                  </a:lnTo>
                  <a:lnTo>
                    <a:pt x="212" y="616"/>
                  </a:lnTo>
                  <a:lnTo>
                    <a:pt x="211" y="616"/>
                  </a:lnTo>
                  <a:lnTo>
                    <a:pt x="210" y="616"/>
                  </a:lnTo>
                  <a:lnTo>
                    <a:pt x="207" y="616"/>
                  </a:lnTo>
                  <a:lnTo>
                    <a:pt x="207" y="614"/>
                  </a:lnTo>
                  <a:lnTo>
                    <a:pt x="206" y="614"/>
                  </a:lnTo>
                  <a:lnTo>
                    <a:pt x="205" y="614"/>
                  </a:lnTo>
                  <a:lnTo>
                    <a:pt x="204" y="614"/>
                  </a:lnTo>
                  <a:lnTo>
                    <a:pt x="202" y="614"/>
                  </a:lnTo>
                  <a:lnTo>
                    <a:pt x="198" y="613"/>
                  </a:lnTo>
                  <a:lnTo>
                    <a:pt x="195" y="613"/>
                  </a:lnTo>
                  <a:lnTo>
                    <a:pt x="194" y="613"/>
                  </a:lnTo>
                  <a:lnTo>
                    <a:pt x="192" y="613"/>
                  </a:lnTo>
                  <a:lnTo>
                    <a:pt x="188" y="613"/>
                  </a:lnTo>
                  <a:lnTo>
                    <a:pt x="187" y="613"/>
                  </a:lnTo>
                  <a:lnTo>
                    <a:pt x="185" y="612"/>
                  </a:lnTo>
                  <a:lnTo>
                    <a:pt x="185" y="613"/>
                  </a:lnTo>
                  <a:lnTo>
                    <a:pt x="184" y="613"/>
                  </a:lnTo>
                  <a:lnTo>
                    <a:pt x="183" y="613"/>
                  </a:lnTo>
                  <a:lnTo>
                    <a:pt x="183" y="612"/>
                  </a:lnTo>
                  <a:lnTo>
                    <a:pt x="181" y="612"/>
                  </a:lnTo>
                  <a:close/>
                  <a:moveTo>
                    <a:pt x="240" y="612"/>
                  </a:moveTo>
                  <a:lnTo>
                    <a:pt x="241" y="612"/>
                  </a:lnTo>
                  <a:lnTo>
                    <a:pt x="241" y="609"/>
                  </a:lnTo>
                  <a:lnTo>
                    <a:pt x="241" y="612"/>
                  </a:lnTo>
                  <a:lnTo>
                    <a:pt x="240" y="612"/>
                  </a:lnTo>
                  <a:lnTo>
                    <a:pt x="240" y="613"/>
                  </a:lnTo>
                  <a:lnTo>
                    <a:pt x="240" y="612"/>
                  </a:lnTo>
                  <a:lnTo>
                    <a:pt x="239" y="612"/>
                  </a:lnTo>
                  <a:lnTo>
                    <a:pt x="238" y="613"/>
                  </a:lnTo>
                  <a:lnTo>
                    <a:pt x="236" y="613"/>
                  </a:lnTo>
                  <a:lnTo>
                    <a:pt x="236" y="612"/>
                  </a:lnTo>
                  <a:lnTo>
                    <a:pt x="234" y="612"/>
                  </a:lnTo>
                  <a:lnTo>
                    <a:pt x="234" y="613"/>
                  </a:lnTo>
                  <a:lnTo>
                    <a:pt x="233" y="613"/>
                  </a:lnTo>
                  <a:lnTo>
                    <a:pt x="232" y="613"/>
                  </a:lnTo>
                  <a:lnTo>
                    <a:pt x="230" y="613"/>
                  </a:lnTo>
                  <a:lnTo>
                    <a:pt x="230" y="612"/>
                  </a:lnTo>
                  <a:lnTo>
                    <a:pt x="232" y="612"/>
                  </a:lnTo>
                  <a:lnTo>
                    <a:pt x="233" y="612"/>
                  </a:lnTo>
                  <a:lnTo>
                    <a:pt x="232" y="612"/>
                  </a:lnTo>
                  <a:lnTo>
                    <a:pt x="232" y="609"/>
                  </a:lnTo>
                  <a:lnTo>
                    <a:pt x="233" y="609"/>
                  </a:lnTo>
                  <a:lnTo>
                    <a:pt x="233" y="612"/>
                  </a:lnTo>
                  <a:lnTo>
                    <a:pt x="234" y="612"/>
                  </a:lnTo>
                  <a:lnTo>
                    <a:pt x="234" y="609"/>
                  </a:lnTo>
                  <a:lnTo>
                    <a:pt x="236" y="609"/>
                  </a:lnTo>
                  <a:lnTo>
                    <a:pt x="236" y="612"/>
                  </a:lnTo>
                  <a:lnTo>
                    <a:pt x="236" y="609"/>
                  </a:lnTo>
                  <a:lnTo>
                    <a:pt x="236" y="612"/>
                  </a:lnTo>
                  <a:lnTo>
                    <a:pt x="238" y="612"/>
                  </a:lnTo>
                  <a:lnTo>
                    <a:pt x="238" y="609"/>
                  </a:lnTo>
                  <a:lnTo>
                    <a:pt x="238" y="612"/>
                  </a:lnTo>
                  <a:lnTo>
                    <a:pt x="238" y="609"/>
                  </a:lnTo>
                  <a:lnTo>
                    <a:pt x="239" y="609"/>
                  </a:lnTo>
                  <a:lnTo>
                    <a:pt x="239" y="612"/>
                  </a:lnTo>
                  <a:lnTo>
                    <a:pt x="240" y="609"/>
                  </a:lnTo>
                  <a:lnTo>
                    <a:pt x="240" y="612"/>
                  </a:lnTo>
                  <a:close/>
                  <a:moveTo>
                    <a:pt x="168" y="341"/>
                  </a:moveTo>
                  <a:lnTo>
                    <a:pt x="170" y="344"/>
                  </a:lnTo>
                  <a:lnTo>
                    <a:pt x="168" y="345"/>
                  </a:lnTo>
                  <a:lnTo>
                    <a:pt x="168" y="344"/>
                  </a:lnTo>
                  <a:lnTo>
                    <a:pt x="167" y="344"/>
                  </a:lnTo>
                  <a:lnTo>
                    <a:pt x="166" y="341"/>
                  </a:lnTo>
                  <a:lnTo>
                    <a:pt x="166" y="340"/>
                  </a:lnTo>
                  <a:lnTo>
                    <a:pt x="166" y="341"/>
                  </a:lnTo>
                  <a:lnTo>
                    <a:pt x="167" y="341"/>
                  </a:lnTo>
                  <a:lnTo>
                    <a:pt x="168" y="341"/>
                  </a:lnTo>
                  <a:close/>
                  <a:moveTo>
                    <a:pt x="166" y="340"/>
                  </a:moveTo>
                  <a:lnTo>
                    <a:pt x="165" y="340"/>
                  </a:lnTo>
                  <a:lnTo>
                    <a:pt x="165" y="339"/>
                  </a:lnTo>
                  <a:lnTo>
                    <a:pt x="166" y="339"/>
                  </a:lnTo>
                  <a:lnTo>
                    <a:pt x="166" y="340"/>
                  </a:lnTo>
                  <a:lnTo>
                    <a:pt x="167" y="340"/>
                  </a:lnTo>
                  <a:lnTo>
                    <a:pt x="166" y="340"/>
                  </a:lnTo>
                  <a:close/>
                  <a:moveTo>
                    <a:pt x="171" y="364"/>
                  </a:moveTo>
                  <a:lnTo>
                    <a:pt x="171" y="366"/>
                  </a:lnTo>
                  <a:lnTo>
                    <a:pt x="173" y="366"/>
                  </a:lnTo>
                  <a:lnTo>
                    <a:pt x="175" y="367"/>
                  </a:lnTo>
                  <a:lnTo>
                    <a:pt x="173" y="368"/>
                  </a:lnTo>
                  <a:lnTo>
                    <a:pt x="173" y="367"/>
                  </a:lnTo>
                  <a:lnTo>
                    <a:pt x="171" y="367"/>
                  </a:lnTo>
                  <a:lnTo>
                    <a:pt x="171" y="366"/>
                  </a:lnTo>
                  <a:lnTo>
                    <a:pt x="171" y="364"/>
                  </a:lnTo>
                  <a:close/>
                  <a:moveTo>
                    <a:pt x="170" y="360"/>
                  </a:moveTo>
                  <a:lnTo>
                    <a:pt x="171" y="360"/>
                  </a:lnTo>
                  <a:lnTo>
                    <a:pt x="173" y="362"/>
                  </a:lnTo>
                  <a:lnTo>
                    <a:pt x="173" y="363"/>
                  </a:lnTo>
                  <a:lnTo>
                    <a:pt x="173" y="364"/>
                  </a:lnTo>
                  <a:lnTo>
                    <a:pt x="173" y="363"/>
                  </a:lnTo>
                  <a:lnTo>
                    <a:pt x="171" y="362"/>
                  </a:lnTo>
                  <a:lnTo>
                    <a:pt x="170" y="36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102">
              <a:extLst>
                <a:ext uri="{FF2B5EF4-FFF2-40B4-BE49-F238E27FC236}">
                  <a16:creationId xmlns:a16="http://schemas.microsoft.com/office/drawing/2014/main" id="{D4DCD265-0A79-D70D-A575-545CA0055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8" y="2974975"/>
              <a:ext cx="103188" cy="142875"/>
            </a:xfrm>
            <a:custGeom>
              <a:avLst/>
              <a:gdLst>
                <a:gd name="T0" fmla="*/ 60 w 65"/>
                <a:gd name="T1" fmla="*/ 62 h 90"/>
                <a:gd name="T2" fmla="*/ 60 w 65"/>
                <a:gd name="T3" fmla="*/ 67 h 90"/>
                <a:gd name="T4" fmla="*/ 57 w 65"/>
                <a:gd name="T5" fmla="*/ 74 h 90"/>
                <a:gd name="T6" fmla="*/ 53 w 65"/>
                <a:gd name="T7" fmla="*/ 79 h 90"/>
                <a:gd name="T8" fmla="*/ 51 w 65"/>
                <a:gd name="T9" fmla="*/ 75 h 90"/>
                <a:gd name="T10" fmla="*/ 47 w 65"/>
                <a:gd name="T11" fmla="*/ 73 h 90"/>
                <a:gd name="T12" fmla="*/ 43 w 65"/>
                <a:gd name="T13" fmla="*/ 75 h 90"/>
                <a:gd name="T14" fmla="*/ 41 w 65"/>
                <a:gd name="T15" fmla="*/ 76 h 90"/>
                <a:gd name="T16" fmla="*/ 35 w 65"/>
                <a:gd name="T17" fmla="*/ 76 h 90"/>
                <a:gd name="T18" fmla="*/ 32 w 65"/>
                <a:gd name="T19" fmla="*/ 75 h 90"/>
                <a:gd name="T20" fmla="*/ 29 w 65"/>
                <a:gd name="T21" fmla="*/ 79 h 90"/>
                <a:gd name="T22" fmla="*/ 30 w 65"/>
                <a:gd name="T23" fmla="*/ 82 h 90"/>
                <a:gd name="T24" fmla="*/ 32 w 65"/>
                <a:gd name="T25" fmla="*/ 87 h 90"/>
                <a:gd name="T26" fmla="*/ 28 w 65"/>
                <a:gd name="T27" fmla="*/ 88 h 90"/>
                <a:gd name="T28" fmla="*/ 24 w 65"/>
                <a:gd name="T29" fmla="*/ 87 h 90"/>
                <a:gd name="T30" fmla="*/ 18 w 65"/>
                <a:gd name="T31" fmla="*/ 81 h 90"/>
                <a:gd name="T32" fmla="*/ 17 w 65"/>
                <a:gd name="T33" fmla="*/ 76 h 90"/>
                <a:gd name="T34" fmla="*/ 15 w 65"/>
                <a:gd name="T35" fmla="*/ 73 h 90"/>
                <a:gd name="T36" fmla="*/ 14 w 65"/>
                <a:gd name="T37" fmla="*/ 67 h 90"/>
                <a:gd name="T38" fmla="*/ 12 w 65"/>
                <a:gd name="T39" fmla="*/ 65 h 90"/>
                <a:gd name="T40" fmla="*/ 11 w 65"/>
                <a:gd name="T41" fmla="*/ 62 h 90"/>
                <a:gd name="T42" fmla="*/ 11 w 65"/>
                <a:gd name="T43" fmla="*/ 56 h 90"/>
                <a:gd name="T44" fmla="*/ 7 w 65"/>
                <a:gd name="T45" fmla="*/ 56 h 90"/>
                <a:gd name="T46" fmla="*/ 6 w 65"/>
                <a:gd name="T47" fmla="*/ 55 h 90"/>
                <a:gd name="T48" fmla="*/ 3 w 65"/>
                <a:gd name="T49" fmla="*/ 50 h 90"/>
                <a:gd name="T50" fmla="*/ 1 w 65"/>
                <a:gd name="T51" fmla="*/ 45 h 90"/>
                <a:gd name="T52" fmla="*/ 0 w 65"/>
                <a:gd name="T53" fmla="*/ 39 h 90"/>
                <a:gd name="T54" fmla="*/ 2 w 65"/>
                <a:gd name="T55" fmla="*/ 34 h 90"/>
                <a:gd name="T56" fmla="*/ 3 w 65"/>
                <a:gd name="T57" fmla="*/ 29 h 90"/>
                <a:gd name="T58" fmla="*/ 2 w 65"/>
                <a:gd name="T59" fmla="*/ 23 h 90"/>
                <a:gd name="T60" fmla="*/ 7 w 65"/>
                <a:gd name="T61" fmla="*/ 21 h 90"/>
                <a:gd name="T62" fmla="*/ 11 w 65"/>
                <a:gd name="T63" fmla="*/ 21 h 90"/>
                <a:gd name="T64" fmla="*/ 14 w 65"/>
                <a:gd name="T65" fmla="*/ 18 h 90"/>
                <a:gd name="T66" fmla="*/ 12 w 65"/>
                <a:gd name="T67" fmla="*/ 17 h 90"/>
                <a:gd name="T68" fmla="*/ 12 w 65"/>
                <a:gd name="T69" fmla="*/ 11 h 90"/>
                <a:gd name="T70" fmla="*/ 15 w 65"/>
                <a:gd name="T71" fmla="*/ 7 h 90"/>
                <a:gd name="T72" fmla="*/ 17 w 65"/>
                <a:gd name="T73" fmla="*/ 1 h 90"/>
                <a:gd name="T74" fmla="*/ 20 w 65"/>
                <a:gd name="T75" fmla="*/ 1 h 90"/>
                <a:gd name="T76" fmla="*/ 26 w 65"/>
                <a:gd name="T77" fmla="*/ 2 h 90"/>
                <a:gd name="T78" fmla="*/ 30 w 65"/>
                <a:gd name="T79" fmla="*/ 4 h 90"/>
                <a:gd name="T80" fmla="*/ 35 w 65"/>
                <a:gd name="T81" fmla="*/ 5 h 90"/>
                <a:gd name="T82" fmla="*/ 34 w 65"/>
                <a:gd name="T83" fmla="*/ 2 h 90"/>
                <a:gd name="T84" fmla="*/ 37 w 65"/>
                <a:gd name="T85" fmla="*/ 1 h 90"/>
                <a:gd name="T86" fmla="*/ 44 w 65"/>
                <a:gd name="T87" fmla="*/ 1 h 90"/>
                <a:gd name="T88" fmla="*/ 47 w 65"/>
                <a:gd name="T89" fmla="*/ 4 h 90"/>
                <a:gd name="T90" fmla="*/ 51 w 65"/>
                <a:gd name="T91" fmla="*/ 2 h 90"/>
                <a:gd name="T92" fmla="*/ 47 w 65"/>
                <a:gd name="T93" fmla="*/ 2 h 90"/>
                <a:gd name="T94" fmla="*/ 47 w 65"/>
                <a:gd name="T95" fmla="*/ 0 h 90"/>
                <a:gd name="T96" fmla="*/ 57 w 65"/>
                <a:gd name="T97" fmla="*/ 1 h 90"/>
                <a:gd name="T98" fmla="*/ 63 w 65"/>
                <a:gd name="T99" fmla="*/ 4 h 90"/>
                <a:gd name="T100" fmla="*/ 64 w 65"/>
                <a:gd name="T101" fmla="*/ 5 h 90"/>
                <a:gd name="T102" fmla="*/ 64 w 65"/>
                <a:gd name="T103" fmla="*/ 11 h 90"/>
                <a:gd name="T104" fmla="*/ 61 w 65"/>
                <a:gd name="T105" fmla="*/ 14 h 90"/>
                <a:gd name="T106" fmla="*/ 59 w 65"/>
                <a:gd name="T107" fmla="*/ 19 h 90"/>
                <a:gd name="T108" fmla="*/ 57 w 65"/>
                <a:gd name="T109" fmla="*/ 27 h 90"/>
                <a:gd name="T110" fmla="*/ 57 w 65"/>
                <a:gd name="T111" fmla="*/ 31 h 90"/>
                <a:gd name="T112" fmla="*/ 57 w 65"/>
                <a:gd name="T113" fmla="*/ 39 h 90"/>
                <a:gd name="T114" fmla="*/ 59 w 65"/>
                <a:gd name="T115" fmla="*/ 44 h 90"/>
                <a:gd name="T116" fmla="*/ 60 w 65"/>
                <a:gd name="T117" fmla="*/ 47 h 90"/>
                <a:gd name="T118" fmla="*/ 64 w 65"/>
                <a:gd name="T119" fmla="*/ 50 h 90"/>
                <a:gd name="T120" fmla="*/ 63 w 65"/>
                <a:gd name="T121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" h="90">
                  <a:moveTo>
                    <a:pt x="63" y="57"/>
                  </a:moveTo>
                  <a:lnTo>
                    <a:pt x="61" y="58"/>
                  </a:lnTo>
                  <a:lnTo>
                    <a:pt x="60" y="61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0" y="64"/>
                  </a:lnTo>
                  <a:lnTo>
                    <a:pt x="60" y="65"/>
                  </a:lnTo>
                  <a:lnTo>
                    <a:pt x="60" y="67"/>
                  </a:lnTo>
                  <a:lnTo>
                    <a:pt x="60" y="68"/>
                  </a:lnTo>
                  <a:lnTo>
                    <a:pt x="59" y="71"/>
                  </a:lnTo>
                  <a:lnTo>
                    <a:pt x="59" y="73"/>
                  </a:lnTo>
                  <a:lnTo>
                    <a:pt x="57" y="74"/>
                  </a:lnTo>
                  <a:lnTo>
                    <a:pt x="57" y="75"/>
                  </a:lnTo>
                  <a:lnTo>
                    <a:pt x="55" y="76"/>
                  </a:lnTo>
                  <a:lnTo>
                    <a:pt x="54" y="79"/>
                  </a:lnTo>
                  <a:lnTo>
                    <a:pt x="53" y="79"/>
                  </a:lnTo>
                  <a:lnTo>
                    <a:pt x="52" y="79"/>
                  </a:lnTo>
                  <a:lnTo>
                    <a:pt x="52" y="76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51" y="76"/>
                  </a:lnTo>
                  <a:lnTo>
                    <a:pt x="49" y="75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6" y="73"/>
                  </a:lnTo>
                  <a:lnTo>
                    <a:pt x="46" y="74"/>
                  </a:lnTo>
                  <a:lnTo>
                    <a:pt x="44" y="74"/>
                  </a:lnTo>
                  <a:lnTo>
                    <a:pt x="43" y="75"/>
                  </a:lnTo>
                  <a:lnTo>
                    <a:pt x="43" y="74"/>
                  </a:lnTo>
                  <a:lnTo>
                    <a:pt x="42" y="74"/>
                  </a:lnTo>
                  <a:lnTo>
                    <a:pt x="42" y="75"/>
                  </a:lnTo>
                  <a:lnTo>
                    <a:pt x="41" y="76"/>
                  </a:lnTo>
                  <a:lnTo>
                    <a:pt x="38" y="76"/>
                  </a:lnTo>
                  <a:lnTo>
                    <a:pt x="37" y="76"/>
                  </a:lnTo>
                  <a:lnTo>
                    <a:pt x="36" y="76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4" y="75"/>
                  </a:lnTo>
                  <a:lnTo>
                    <a:pt x="32" y="74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30" y="76"/>
                  </a:lnTo>
                  <a:lnTo>
                    <a:pt x="30" y="79"/>
                  </a:lnTo>
                  <a:lnTo>
                    <a:pt x="29" y="79"/>
                  </a:lnTo>
                  <a:lnTo>
                    <a:pt x="29" y="80"/>
                  </a:lnTo>
                  <a:lnTo>
                    <a:pt x="30" y="80"/>
                  </a:lnTo>
                  <a:lnTo>
                    <a:pt x="30" y="81"/>
                  </a:lnTo>
                  <a:lnTo>
                    <a:pt x="30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2" y="85"/>
                  </a:lnTo>
                  <a:lnTo>
                    <a:pt x="32" y="87"/>
                  </a:lnTo>
                  <a:lnTo>
                    <a:pt x="32" y="88"/>
                  </a:lnTo>
                  <a:lnTo>
                    <a:pt x="30" y="90"/>
                  </a:lnTo>
                  <a:lnTo>
                    <a:pt x="29" y="88"/>
                  </a:lnTo>
                  <a:lnTo>
                    <a:pt x="28" y="88"/>
                  </a:lnTo>
                  <a:lnTo>
                    <a:pt x="26" y="88"/>
                  </a:lnTo>
                  <a:lnTo>
                    <a:pt x="26" y="87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3" y="85"/>
                  </a:lnTo>
                  <a:lnTo>
                    <a:pt x="20" y="85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1" y="58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51" y="4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60" y="17"/>
                  </a:lnTo>
                  <a:lnTo>
                    <a:pt x="59" y="18"/>
                  </a:lnTo>
                  <a:lnTo>
                    <a:pt x="59" y="19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7" y="31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9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9" y="41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0" y="46"/>
                  </a:lnTo>
                  <a:lnTo>
                    <a:pt x="60" y="47"/>
                  </a:lnTo>
                  <a:lnTo>
                    <a:pt x="61" y="47"/>
                  </a:lnTo>
                  <a:lnTo>
                    <a:pt x="61" y="48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52"/>
                  </a:lnTo>
                  <a:lnTo>
                    <a:pt x="63" y="53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3" y="5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103">
              <a:extLst>
                <a:ext uri="{FF2B5EF4-FFF2-40B4-BE49-F238E27FC236}">
                  <a16:creationId xmlns:a16="http://schemas.microsoft.com/office/drawing/2014/main" id="{5F561F15-5223-BDFD-20BC-92CFBED38A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5751" y="2887663"/>
              <a:ext cx="122238" cy="250825"/>
            </a:xfrm>
            <a:custGeom>
              <a:avLst/>
              <a:gdLst>
                <a:gd name="T0" fmla="*/ 72 w 77"/>
                <a:gd name="T1" fmla="*/ 142 h 158"/>
                <a:gd name="T2" fmla="*/ 67 w 77"/>
                <a:gd name="T3" fmla="*/ 140 h 158"/>
                <a:gd name="T4" fmla="*/ 60 w 77"/>
                <a:gd name="T5" fmla="*/ 147 h 158"/>
                <a:gd name="T6" fmla="*/ 53 w 77"/>
                <a:gd name="T7" fmla="*/ 147 h 158"/>
                <a:gd name="T8" fmla="*/ 47 w 77"/>
                <a:gd name="T9" fmla="*/ 150 h 158"/>
                <a:gd name="T10" fmla="*/ 44 w 77"/>
                <a:gd name="T11" fmla="*/ 154 h 158"/>
                <a:gd name="T12" fmla="*/ 38 w 77"/>
                <a:gd name="T13" fmla="*/ 157 h 158"/>
                <a:gd name="T14" fmla="*/ 32 w 77"/>
                <a:gd name="T15" fmla="*/ 150 h 158"/>
                <a:gd name="T16" fmla="*/ 26 w 77"/>
                <a:gd name="T17" fmla="*/ 145 h 158"/>
                <a:gd name="T18" fmla="*/ 25 w 77"/>
                <a:gd name="T19" fmla="*/ 136 h 158"/>
                <a:gd name="T20" fmla="*/ 22 w 77"/>
                <a:gd name="T21" fmla="*/ 129 h 158"/>
                <a:gd name="T22" fmla="*/ 22 w 77"/>
                <a:gd name="T23" fmla="*/ 117 h 158"/>
                <a:gd name="T24" fmla="*/ 24 w 77"/>
                <a:gd name="T25" fmla="*/ 113 h 158"/>
                <a:gd name="T26" fmla="*/ 25 w 77"/>
                <a:gd name="T27" fmla="*/ 108 h 158"/>
                <a:gd name="T28" fmla="*/ 26 w 77"/>
                <a:gd name="T29" fmla="*/ 102 h 158"/>
                <a:gd name="T30" fmla="*/ 27 w 77"/>
                <a:gd name="T31" fmla="*/ 95 h 158"/>
                <a:gd name="T32" fmla="*/ 26 w 77"/>
                <a:gd name="T33" fmla="*/ 89 h 158"/>
                <a:gd name="T34" fmla="*/ 19 w 77"/>
                <a:gd name="T35" fmla="*/ 86 h 158"/>
                <a:gd name="T36" fmla="*/ 22 w 77"/>
                <a:gd name="T37" fmla="*/ 78 h 158"/>
                <a:gd name="T38" fmla="*/ 19 w 77"/>
                <a:gd name="T39" fmla="*/ 72 h 158"/>
                <a:gd name="T40" fmla="*/ 15 w 77"/>
                <a:gd name="T41" fmla="*/ 73 h 158"/>
                <a:gd name="T42" fmla="*/ 8 w 77"/>
                <a:gd name="T43" fmla="*/ 67 h 158"/>
                <a:gd name="T44" fmla="*/ 0 w 77"/>
                <a:gd name="T45" fmla="*/ 56 h 158"/>
                <a:gd name="T46" fmla="*/ 5 w 77"/>
                <a:gd name="T47" fmla="*/ 50 h 158"/>
                <a:gd name="T48" fmla="*/ 5 w 77"/>
                <a:gd name="T49" fmla="*/ 42 h 158"/>
                <a:gd name="T50" fmla="*/ 11 w 77"/>
                <a:gd name="T51" fmla="*/ 38 h 158"/>
                <a:gd name="T52" fmla="*/ 19 w 77"/>
                <a:gd name="T53" fmla="*/ 33 h 158"/>
                <a:gd name="T54" fmla="*/ 15 w 77"/>
                <a:gd name="T55" fmla="*/ 29 h 158"/>
                <a:gd name="T56" fmla="*/ 14 w 77"/>
                <a:gd name="T57" fmla="*/ 23 h 158"/>
                <a:gd name="T58" fmla="*/ 16 w 77"/>
                <a:gd name="T59" fmla="*/ 16 h 158"/>
                <a:gd name="T60" fmla="*/ 24 w 77"/>
                <a:gd name="T61" fmla="*/ 12 h 158"/>
                <a:gd name="T62" fmla="*/ 27 w 77"/>
                <a:gd name="T63" fmla="*/ 6 h 158"/>
                <a:gd name="T64" fmla="*/ 28 w 77"/>
                <a:gd name="T65" fmla="*/ 5 h 158"/>
                <a:gd name="T66" fmla="*/ 33 w 77"/>
                <a:gd name="T67" fmla="*/ 6 h 158"/>
                <a:gd name="T68" fmla="*/ 32 w 77"/>
                <a:gd name="T69" fmla="*/ 5 h 158"/>
                <a:gd name="T70" fmla="*/ 40 w 77"/>
                <a:gd name="T71" fmla="*/ 14 h 158"/>
                <a:gd name="T72" fmla="*/ 45 w 77"/>
                <a:gd name="T73" fmla="*/ 22 h 158"/>
                <a:gd name="T74" fmla="*/ 47 w 77"/>
                <a:gd name="T75" fmla="*/ 33 h 158"/>
                <a:gd name="T76" fmla="*/ 45 w 77"/>
                <a:gd name="T77" fmla="*/ 45 h 158"/>
                <a:gd name="T78" fmla="*/ 49 w 77"/>
                <a:gd name="T79" fmla="*/ 38 h 158"/>
                <a:gd name="T80" fmla="*/ 55 w 77"/>
                <a:gd name="T81" fmla="*/ 39 h 158"/>
                <a:gd name="T82" fmla="*/ 60 w 77"/>
                <a:gd name="T83" fmla="*/ 45 h 158"/>
                <a:gd name="T84" fmla="*/ 64 w 77"/>
                <a:gd name="T85" fmla="*/ 49 h 158"/>
                <a:gd name="T86" fmla="*/ 68 w 77"/>
                <a:gd name="T87" fmla="*/ 56 h 158"/>
                <a:gd name="T88" fmla="*/ 68 w 77"/>
                <a:gd name="T89" fmla="*/ 62 h 158"/>
                <a:gd name="T90" fmla="*/ 65 w 77"/>
                <a:gd name="T91" fmla="*/ 69 h 158"/>
                <a:gd name="T92" fmla="*/ 65 w 77"/>
                <a:gd name="T93" fmla="*/ 74 h 158"/>
                <a:gd name="T94" fmla="*/ 59 w 77"/>
                <a:gd name="T95" fmla="*/ 76 h 158"/>
                <a:gd name="T96" fmla="*/ 56 w 77"/>
                <a:gd name="T97" fmla="*/ 84 h 158"/>
                <a:gd name="T98" fmla="*/ 54 w 77"/>
                <a:gd name="T99" fmla="*/ 91 h 158"/>
                <a:gd name="T100" fmla="*/ 55 w 77"/>
                <a:gd name="T101" fmla="*/ 103 h 158"/>
                <a:gd name="T102" fmla="*/ 59 w 77"/>
                <a:gd name="T103" fmla="*/ 111 h 158"/>
                <a:gd name="T104" fmla="*/ 64 w 77"/>
                <a:gd name="T105" fmla="*/ 111 h 158"/>
                <a:gd name="T106" fmla="*/ 65 w 77"/>
                <a:gd name="T107" fmla="*/ 119 h 158"/>
                <a:gd name="T108" fmla="*/ 67 w 77"/>
                <a:gd name="T109" fmla="*/ 125 h 158"/>
                <a:gd name="T110" fmla="*/ 70 w 77"/>
                <a:gd name="T111" fmla="*/ 134 h 158"/>
                <a:gd name="T112" fmla="*/ 77 w 77"/>
                <a:gd name="T113" fmla="*/ 14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58">
                  <a:moveTo>
                    <a:pt x="77" y="142"/>
                  </a:moveTo>
                  <a:lnTo>
                    <a:pt x="76" y="142"/>
                  </a:lnTo>
                  <a:lnTo>
                    <a:pt x="76" y="143"/>
                  </a:lnTo>
                  <a:lnTo>
                    <a:pt x="76" y="142"/>
                  </a:lnTo>
                  <a:lnTo>
                    <a:pt x="73" y="142"/>
                  </a:lnTo>
                  <a:lnTo>
                    <a:pt x="73" y="143"/>
                  </a:lnTo>
                  <a:lnTo>
                    <a:pt x="72" y="142"/>
                  </a:lnTo>
                  <a:lnTo>
                    <a:pt x="72" y="143"/>
                  </a:lnTo>
                  <a:lnTo>
                    <a:pt x="71" y="143"/>
                  </a:lnTo>
                  <a:lnTo>
                    <a:pt x="70" y="143"/>
                  </a:lnTo>
                  <a:lnTo>
                    <a:pt x="70" y="142"/>
                  </a:lnTo>
                  <a:lnTo>
                    <a:pt x="68" y="142"/>
                  </a:lnTo>
                  <a:lnTo>
                    <a:pt x="67" y="142"/>
                  </a:lnTo>
                  <a:lnTo>
                    <a:pt x="67" y="140"/>
                  </a:lnTo>
                  <a:lnTo>
                    <a:pt x="65" y="140"/>
                  </a:lnTo>
                  <a:lnTo>
                    <a:pt x="64" y="142"/>
                  </a:lnTo>
                  <a:lnTo>
                    <a:pt x="62" y="142"/>
                  </a:lnTo>
                  <a:lnTo>
                    <a:pt x="61" y="143"/>
                  </a:lnTo>
                  <a:lnTo>
                    <a:pt x="61" y="145"/>
                  </a:lnTo>
                  <a:lnTo>
                    <a:pt x="60" y="146"/>
                  </a:lnTo>
                  <a:lnTo>
                    <a:pt x="60" y="147"/>
                  </a:lnTo>
                  <a:lnTo>
                    <a:pt x="59" y="147"/>
                  </a:lnTo>
                  <a:lnTo>
                    <a:pt x="56" y="147"/>
                  </a:lnTo>
                  <a:lnTo>
                    <a:pt x="55" y="147"/>
                  </a:lnTo>
                  <a:lnTo>
                    <a:pt x="54" y="147"/>
                  </a:lnTo>
                  <a:lnTo>
                    <a:pt x="54" y="148"/>
                  </a:lnTo>
                  <a:lnTo>
                    <a:pt x="53" y="148"/>
                  </a:lnTo>
                  <a:lnTo>
                    <a:pt x="53" y="147"/>
                  </a:lnTo>
                  <a:lnTo>
                    <a:pt x="53" y="148"/>
                  </a:lnTo>
                  <a:lnTo>
                    <a:pt x="53" y="150"/>
                  </a:lnTo>
                  <a:lnTo>
                    <a:pt x="51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7" y="150"/>
                  </a:lnTo>
                  <a:lnTo>
                    <a:pt x="45" y="150"/>
                  </a:lnTo>
                  <a:lnTo>
                    <a:pt x="45" y="152"/>
                  </a:lnTo>
                  <a:lnTo>
                    <a:pt x="44" y="152"/>
                  </a:lnTo>
                  <a:lnTo>
                    <a:pt x="44" y="153"/>
                  </a:lnTo>
                  <a:lnTo>
                    <a:pt x="44" y="154"/>
                  </a:lnTo>
                  <a:lnTo>
                    <a:pt x="44" y="156"/>
                  </a:lnTo>
                  <a:lnTo>
                    <a:pt x="43" y="156"/>
                  </a:lnTo>
                  <a:lnTo>
                    <a:pt x="42" y="156"/>
                  </a:lnTo>
                  <a:lnTo>
                    <a:pt x="40" y="157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8" y="157"/>
                  </a:lnTo>
                  <a:lnTo>
                    <a:pt x="37" y="157"/>
                  </a:lnTo>
                  <a:lnTo>
                    <a:pt x="37" y="156"/>
                  </a:lnTo>
                  <a:lnTo>
                    <a:pt x="36" y="154"/>
                  </a:lnTo>
                  <a:lnTo>
                    <a:pt x="33" y="154"/>
                  </a:lnTo>
                  <a:lnTo>
                    <a:pt x="32" y="153"/>
                  </a:lnTo>
                  <a:lnTo>
                    <a:pt x="32" y="152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48"/>
                  </a:lnTo>
                  <a:lnTo>
                    <a:pt x="28" y="147"/>
                  </a:lnTo>
                  <a:lnTo>
                    <a:pt x="27" y="147"/>
                  </a:lnTo>
                  <a:lnTo>
                    <a:pt x="27" y="146"/>
                  </a:lnTo>
                  <a:lnTo>
                    <a:pt x="26" y="146"/>
                  </a:lnTo>
                  <a:lnTo>
                    <a:pt x="26" y="145"/>
                  </a:lnTo>
                  <a:lnTo>
                    <a:pt x="26" y="143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4" y="135"/>
                  </a:lnTo>
                  <a:lnTo>
                    <a:pt x="24" y="134"/>
                  </a:lnTo>
                  <a:lnTo>
                    <a:pt x="22" y="134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29"/>
                  </a:lnTo>
                  <a:lnTo>
                    <a:pt x="22" y="128"/>
                  </a:lnTo>
                  <a:lnTo>
                    <a:pt x="20" y="126"/>
                  </a:lnTo>
                  <a:lnTo>
                    <a:pt x="22" y="122"/>
                  </a:lnTo>
                  <a:lnTo>
                    <a:pt x="22" y="120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2" y="117"/>
                  </a:lnTo>
                  <a:lnTo>
                    <a:pt x="24" y="117"/>
                  </a:lnTo>
                  <a:lnTo>
                    <a:pt x="22" y="117"/>
                  </a:lnTo>
                  <a:lnTo>
                    <a:pt x="24" y="117"/>
                  </a:lnTo>
                  <a:lnTo>
                    <a:pt x="24" y="116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24" y="113"/>
                  </a:lnTo>
                  <a:lnTo>
                    <a:pt x="24" y="112"/>
                  </a:lnTo>
                  <a:lnTo>
                    <a:pt x="25" y="112"/>
                  </a:lnTo>
                  <a:lnTo>
                    <a:pt x="25" y="111"/>
                  </a:lnTo>
                  <a:lnTo>
                    <a:pt x="25" y="110"/>
                  </a:lnTo>
                  <a:lnTo>
                    <a:pt x="24" y="110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4" y="108"/>
                  </a:lnTo>
                  <a:lnTo>
                    <a:pt x="24" y="107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6" y="105"/>
                  </a:lnTo>
                  <a:lnTo>
                    <a:pt x="26" y="103"/>
                  </a:lnTo>
                  <a:lnTo>
                    <a:pt x="26" y="102"/>
                  </a:lnTo>
                  <a:lnTo>
                    <a:pt x="27" y="102"/>
                  </a:lnTo>
                  <a:lnTo>
                    <a:pt x="27" y="101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7" y="96"/>
                  </a:lnTo>
                  <a:lnTo>
                    <a:pt x="27" y="95"/>
                  </a:lnTo>
                  <a:lnTo>
                    <a:pt x="27" y="94"/>
                  </a:lnTo>
                  <a:lnTo>
                    <a:pt x="26" y="94"/>
                  </a:lnTo>
                  <a:lnTo>
                    <a:pt x="26" y="93"/>
                  </a:lnTo>
                  <a:lnTo>
                    <a:pt x="26" y="91"/>
                  </a:lnTo>
                  <a:lnTo>
                    <a:pt x="27" y="90"/>
                  </a:lnTo>
                  <a:lnTo>
                    <a:pt x="26" y="90"/>
                  </a:lnTo>
                  <a:lnTo>
                    <a:pt x="26" y="89"/>
                  </a:lnTo>
                  <a:lnTo>
                    <a:pt x="25" y="89"/>
                  </a:lnTo>
                  <a:lnTo>
                    <a:pt x="24" y="89"/>
                  </a:lnTo>
                  <a:lnTo>
                    <a:pt x="25" y="86"/>
                  </a:lnTo>
                  <a:lnTo>
                    <a:pt x="24" y="86"/>
                  </a:lnTo>
                  <a:lnTo>
                    <a:pt x="22" y="86"/>
                  </a:lnTo>
                  <a:lnTo>
                    <a:pt x="20" y="86"/>
                  </a:lnTo>
                  <a:lnTo>
                    <a:pt x="19" y="86"/>
                  </a:lnTo>
                  <a:lnTo>
                    <a:pt x="19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2" y="83"/>
                  </a:lnTo>
                  <a:lnTo>
                    <a:pt x="22" y="82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7"/>
                  </a:lnTo>
                  <a:lnTo>
                    <a:pt x="24" y="76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6" y="72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9" y="69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7" y="65"/>
                  </a:lnTo>
                  <a:lnTo>
                    <a:pt x="5" y="63"/>
                  </a:lnTo>
                  <a:lnTo>
                    <a:pt x="3" y="62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5" y="37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7" y="29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0"/>
                  </a:lnTo>
                  <a:lnTo>
                    <a:pt x="26" y="2"/>
                  </a:lnTo>
                  <a:lnTo>
                    <a:pt x="27" y="4"/>
                  </a:lnTo>
                  <a:lnTo>
                    <a:pt x="28" y="5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3" y="9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33" y="6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0" y="14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7" y="23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49" y="31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6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4" y="46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5" y="46"/>
                  </a:lnTo>
                  <a:lnTo>
                    <a:pt x="45" y="45"/>
                  </a:lnTo>
                  <a:lnTo>
                    <a:pt x="45" y="42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50" y="37"/>
                  </a:lnTo>
                  <a:lnTo>
                    <a:pt x="51" y="37"/>
                  </a:lnTo>
                  <a:lnTo>
                    <a:pt x="53" y="38"/>
                  </a:lnTo>
                  <a:lnTo>
                    <a:pt x="54" y="38"/>
                  </a:lnTo>
                  <a:lnTo>
                    <a:pt x="55" y="38"/>
                  </a:lnTo>
                  <a:lnTo>
                    <a:pt x="55" y="39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3"/>
                  </a:lnTo>
                  <a:lnTo>
                    <a:pt x="60" y="43"/>
                  </a:lnTo>
                  <a:lnTo>
                    <a:pt x="60" y="45"/>
                  </a:lnTo>
                  <a:lnTo>
                    <a:pt x="61" y="45"/>
                  </a:lnTo>
                  <a:lnTo>
                    <a:pt x="61" y="46"/>
                  </a:lnTo>
                  <a:lnTo>
                    <a:pt x="61" y="48"/>
                  </a:lnTo>
                  <a:lnTo>
                    <a:pt x="62" y="49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9"/>
                  </a:lnTo>
                  <a:lnTo>
                    <a:pt x="65" y="49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68" y="60"/>
                  </a:lnTo>
                  <a:lnTo>
                    <a:pt x="67" y="60"/>
                  </a:lnTo>
                  <a:lnTo>
                    <a:pt x="68" y="62"/>
                  </a:lnTo>
                  <a:lnTo>
                    <a:pt x="68" y="63"/>
                  </a:lnTo>
                  <a:lnTo>
                    <a:pt x="67" y="65"/>
                  </a:lnTo>
                  <a:lnTo>
                    <a:pt x="67" y="66"/>
                  </a:lnTo>
                  <a:lnTo>
                    <a:pt x="65" y="66"/>
                  </a:lnTo>
                  <a:lnTo>
                    <a:pt x="65" y="67"/>
                  </a:lnTo>
                  <a:lnTo>
                    <a:pt x="65" y="68"/>
                  </a:lnTo>
                  <a:lnTo>
                    <a:pt x="65" y="69"/>
                  </a:lnTo>
                  <a:lnTo>
                    <a:pt x="65" y="72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72"/>
                  </a:lnTo>
                  <a:lnTo>
                    <a:pt x="67" y="73"/>
                  </a:lnTo>
                  <a:lnTo>
                    <a:pt x="65" y="73"/>
                  </a:lnTo>
                  <a:lnTo>
                    <a:pt x="65" y="74"/>
                  </a:lnTo>
                  <a:lnTo>
                    <a:pt x="65" y="76"/>
                  </a:lnTo>
                  <a:lnTo>
                    <a:pt x="64" y="76"/>
                  </a:lnTo>
                  <a:lnTo>
                    <a:pt x="62" y="77"/>
                  </a:lnTo>
                  <a:lnTo>
                    <a:pt x="61" y="76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9" y="77"/>
                  </a:lnTo>
                  <a:lnTo>
                    <a:pt x="56" y="78"/>
                  </a:lnTo>
                  <a:lnTo>
                    <a:pt x="55" y="78"/>
                  </a:lnTo>
                  <a:lnTo>
                    <a:pt x="55" y="80"/>
                  </a:lnTo>
                  <a:lnTo>
                    <a:pt x="55" y="82"/>
                  </a:lnTo>
                  <a:lnTo>
                    <a:pt x="55" y="83"/>
                  </a:lnTo>
                  <a:lnTo>
                    <a:pt x="56" y="84"/>
                  </a:lnTo>
                  <a:lnTo>
                    <a:pt x="55" y="84"/>
                  </a:lnTo>
                  <a:lnTo>
                    <a:pt x="55" y="85"/>
                  </a:lnTo>
                  <a:lnTo>
                    <a:pt x="55" y="86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4" y="90"/>
                  </a:lnTo>
                  <a:lnTo>
                    <a:pt x="54" y="91"/>
                  </a:lnTo>
                  <a:lnTo>
                    <a:pt x="53" y="94"/>
                  </a:lnTo>
                  <a:lnTo>
                    <a:pt x="53" y="95"/>
                  </a:lnTo>
                  <a:lnTo>
                    <a:pt x="53" y="96"/>
                  </a:lnTo>
                  <a:lnTo>
                    <a:pt x="53" y="99"/>
                  </a:lnTo>
                  <a:lnTo>
                    <a:pt x="54" y="100"/>
                  </a:lnTo>
                  <a:lnTo>
                    <a:pt x="55" y="102"/>
                  </a:lnTo>
                  <a:lnTo>
                    <a:pt x="55" y="103"/>
                  </a:lnTo>
                  <a:lnTo>
                    <a:pt x="55" y="105"/>
                  </a:lnTo>
                  <a:lnTo>
                    <a:pt x="56" y="105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59" y="108"/>
                  </a:lnTo>
                  <a:lnTo>
                    <a:pt x="59" y="110"/>
                  </a:lnTo>
                  <a:lnTo>
                    <a:pt x="59" y="111"/>
                  </a:lnTo>
                  <a:lnTo>
                    <a:pt x="60" y="111"/>
                  </a:lnTo>
                  <a:lnTo>
                    <a:pt x="60" y="112"/>
                  </a:lnTo>
                  <a:lnTo>
                    <a:pt x="60" y="111"/>
                  </a:lnTo>
                  <a:lnTo>
                    <a:pt x="61" y="111"/>
                  </a:lnTo>
                  <a:lnTo>
                    <a:pt x="61" y="112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4" y="112"/>
                  </a:lnTo>
                  <a:lnTo>
                    <a:pt x="64" y="113"/>
                  </a:lnTo>
                  <a:lnTo>
                    <a:pt x="64" y="116"/>
                  </a:lnTo>
                  <a:lnTo>
                    <a:pt x="64" y="117"/>
                  </a:lnTo>
                  <a:lnTo>
                    <a:pt x="65" y="117"/>
                  </a:lnTo>
                  <a:lnTo>
                    <a:pt x="65" y="118"/>
                  </a:lnTo>
                  <a:lnTo>
                    <a:pt x="65" y="119"/>
                  </a:lnTo>
                  <a:lnTo>
                    <a:pt x="65" y="120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7" y="122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8" y="126"/>
                  </a:lnTo>
                  <a:lnTo>
                    <a:pt x="68" y="128"/>
                  </a:lnTo>
                  <a:lnTo>
                    <a:pt x="68" y="129"/>
                  </a:lnTo>
                  <a:lnTo>
                    <a:pt x="70" y="129"/>
                  </a:lnTo>
                  <a:lnTo>
                    <a:pt x="70" y="130"/>
                  </a:lnTo>
                  <a:lnTo>
                    <a:pt x="70" y="131"/>
                  </a:lnTo>
                  <a:lnTo>
                    <a:pt x="70" y="134"/>
                  </a:lnTo>
                  <a:lnTo>
                    <a:pt x="71" y="134"/>
                  </a:lnTo>
                  <a:lnTo>
                    <a:pt x="71" y="135"/>
                  </a:lnTo>
                  <a:lnTo>
                    <a:pt x="71" y="136"/>
                  </a:lnTo>
                  <a:lnTo>
                    <a:pt x="71" y="137"/>
                  </a:lnTo>
                  <a:lnTo>
                    <a:pt x="73" y="140"/>
                  </a:lnTo>
                  <a:lnTo>
                    <a:pt x="76" y="140"/>
                  </a:lnTo>
                  <a:lnTo>
                    <a:pt x="77" y="142"/>
                  </a:lnTo>
                  <a:close/>
                  <a:moveTo>
                    <a:pt x="50" y="36"/>
                  </a:moveTo>
                  <a:lnTo>
                    <a:pt x="49" y="37"/>
                  </a:lnTo>
                  <a:lnTo>
                    <a:pt x="49" y="36"/>
                  </a:lnTo>
                  <a:lnTo>
                    <a:pt x="49" y="33"/>
                  </a:lnTo>
                  <a:lnTo>
                    <a:pt x="50" y="3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104">
              <a:extLst>
                <a:ext uri="{FF2B5EF4-FFF2-40B4-BE49-F238E27FC236}">
                  <a16:creationId xmlns:a16="http://schemas.microsoft.com/office/drawing/2014/main" id="{7ACCBE17-1D5E-BD18-6281-BAA6C66EBA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8051" y="2797175"/>
              <a:ext cx="125413" cy="195263"/>
            </a:xfrm>
            <a:custGeom>
              <a:avLst/>
              <a:gdLst>
                <a:gd name="T0" fmla="*/ 65 w 79"/>
                <a:gd name="T1" fmla="*/ 9 h 123"/>
                <a:gd name="T2" fmla="*/ 65 w 79"/>
                <a:gd name="T3" fmla="*/ 12 h 123"/>
                <a:gd name="T4" fmla="*/ 67 w 79"/>
                <a:gd name="T5" fmla="*/ 16 h 123"/>
                <a:gd name="T6" fmla="*/ 71 w 79"/>
                <a:gd name="T7" fmla="*/ 26 h 123"/>
                <a:gd name="T8" fmla="*/ 75 w 79"/>
                <a:gd name="T9" fmla="*/ 33 h 123"/>
                <a:gd name="T10" fmla="*/ 79 w 79"/>
                <a:gd name="T11" fmla="*/ 35 h 123"/>
                <a:gd name="T12" fmla="*/ 76 w 79"/>
                <a:gd name="T13" fmla="*/ 35 h 123"/>
                <a:gd name="T14" fmla="*/ 73 w 79"/>
                <a:gd name="T15" fmla="*/ 39 h 123"/>
                <a:gd name="T16" fmla="*/ 73 w 79"/>
                <a:gd name="T17" fmla="*/ 49 h 123"/>
                <a:gd name="T18" fmla="*/ 71 w 79"/>
                <a:gd name="T19" fmla="*/ 51 h 123"/>
                <a:gd name="T20" fmla="*/ 73 w 79"/>
                <a:gd name="T21" fmla="*/ 57 h 123"/>
                <a:gd name="T22" fmla="*/ 69 w 79"/>
                <a:gd name="T23" fmla="*/ 63 h 123"/>
                <a:gd name="T24" fmla="*/ 70 w 79"/>
                <a:gd name="T25" fmla="*/ 67 h 123"/>
                <a:gd name="T26" fmla="*/ 69 w 79"/>
                <a:gd name="T27" fmla="*/ 60 h 123"/>
                <a:gd name="T28" fmla="*/ 68 w 79"/>
                <a:gd name="T29" fmla="*/ 55 h 123"/>
                <a:gd name="T30" fmla="*/ 62 w 79"/>
                <a:gd name="T31" fmla="*/ 54 h 123"/>
                <a:gd name="T32" fmla="*/ 65 w 79"/>
                <a:gd name="T33" fmla="*/ 59 h 123"/>
                <a:gd name="T34" fmla="*/ 65 w 79"/>
                <a:gd name="T35" fmla="*/ 61 h 123"/>
                <a:gd name="T36" fmla="*/ 60 w 79"/>
                <a:gd name="T37" fmla="*/ 60 h 123"/>
                <a:gd name="T38" fmla="*/ 59 w 79"/>
                <a:gd name="T39" fmla="*/ 55 h 123"/>
                <a:gd name="T40" fmla="*/ 60 w 79"/>
                <a:gd name="T41" fmla="*/ 51 h 123"/>
                <a:gd name="T42" fmla="*/ 62 w 79"/>
                <a:gd name="T43" fmla="*/ 51 h 123"/>
                <a:gd name="T44" fmla="*/ 60 w 79"/>
                <a:gd name="T45" fmla="*/ 45 h 123"/>
                <a:gd name="T46" fmla="*/ 57 w 79"/>
                <a:gd name="T47" fmla="*/ 42 h 123"/>
                <a:gd name="T48" fmla="*/ 52 w 79"/>
                <a:gd name="T49" fmla="*/ 37 h 123"/>
                <a:gd name="T50" fmla="*/ 46 w 79"/>
                <a:gd name="T51" fmla="*/ 35 h 123"/>
                <a:gd name="T52" fmla="*/ 45 w 79"/>
                <a:gd name="T53" fmla="*/ 33 h 123"/>
                <a:gd name="T54" fmla="*/ 45 w 79"/>
                <a:gd name="T55" fmla="*/ 27 h 123"/>
                <a:gd name="T56" fmla="*/ 42 w 79"/>
                <a:gd name="T57" fmla="*/ 25 h 123"/>
                <a:gd name="T58" fmla="*/ 39 w 79"/>
                <a:gd name="T59" fmla="*/ 23 h 123"/>
                <a:gd name="T60" fmla="*/ 39 w 79"/>
                <a:gd name="T61" fmla="*/ 23 h 123"/>
                <a:gd name="T62" fmla="*/ 41 w 79"/>
                <a:gd name="T63" fmla="*/ 28 h 123"/>
                <a:gd name="T64" fmla="*/ 41 w 79"/>
                <a:gd name="T65" fmla="*/ 32 h 123"/>
                <a:gd name="T66" fmla="*/ 40 w 79"/>
                <a:gd name="T67" fmla="*/ 34 h 123"/>
                <a:gd name="T68" fmla="*/ 36 w 79"/>
                <a:gd name="T69" fmla="*/ 32 h 123"/>
                <a:gd name="T70" fmla="*/ 33 w 79"/>
                <a:gd name="T71" fmla="*/ 31 h 123"/>
                <a:gd name="T72" fmla="*/ 30 w 79"/>
                <a:gd name="T73" fmla="*/ 25 h 123"/>
                <a:gd name="T74" fmla="*/ 28 w 79"/>
                <a:gd name="T75" fmla="*/ 17 h 123"/>
                <a:gd name="T76" fmla="*/ 31 w 79"/>
                <a:gd name="T77" fmla="*/ 15 h 123"/>
                <a:gd name="T78" fmla="*/ 31 w 79"/>
                <a:gd name="T79" fmla="*/ 14 h 123"/>
                <a:gd name="T80" fmla="*/ 31 w 79"/>
                <a:gd name="T81" fmla="*/ 9 h 123"/>
                <a:gd name="T82" fmla="*/ 28 w 79"/>
                <a:gd name="T83" fmla="*/ 8 h 123"/>
                <a:gd name="T84" fmla="*/ 31 w 79"/>
                <a:gd name="T85" fmla="*/ 6 h 123"/>
                <a:gd name="T86" fmla="*/ 33 w 79"/>
                <a:gd name="T87" fmla="*/ 5 h 123"/>
                <a:gd name="T88" fmla="*/ 35 w 79"/>
                <a:gd name="T89" fmla="*/ 2 h 123"/>
                <a:gd name="T90" fmla="*/ 45 w 79"/>
                <a:gd name="T91" fmla="*/ 6 h 123"/>
                <a:gd name="T92" fmla="*/ 51 w 79"/>
                <a:gd name="T93" fmla="*/ 5 h 123"/>
                <a:gd name="T94" fmla="*/ 54 w 79"/>
                <a:gd name="T95" fmla="*/ 8 h 123"/>
                <a:gd name="T96" fmla="*/ 59 w 79"/>
                <a:gd name="T97" fmla="*/ 10 h 123"/>
                <a:gd name="T98" fmla="*/ 63 w 79"/>
                <a:gd name="T99" fmla="*/ 10 h 123"/>
                <a:gd name="T100" fmla="*/ 40 w 79"/>
                <a:gd name="T101" fmla="*/ 26 h 123"/>
                <a:gd name="T102" fmla="*/ 1 w 79"/>
                <a:gd name="T103" fmla="*/ 12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123">
                  <a:moveTo>
                    <a:pt x="63" y="6"/>
                  </a:moveTo>
                  <a:lnTo>
                    <a:pt x="63" y="8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3" y="12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4"/>
                  </a:lnTo>
                  <a:lnTo>
                    <a:pt x="67" y="16"/>
                  </a:lnTo>
                  <a:lnTo>
                    <a:pt x="68" y="19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71" y="27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3" y="28"/>
                  </a:lnTo>
                  <a:lnTo>
                    <a:pt x="73" y="31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5" y="32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9" y="35"/>
                  </a:lnTo>
                  <a:lnTo>
                    <a:pt x="79" y="37"/>
                  </a:lnTo>
                  <a:lnTo>
                    <a:pt x="79" y="35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6" y="35"/>
                  </a:lnTo>
                  <a:lnTo>
                    <a:pt x="75" y="35"/>
                  </a:lnTo>
                  <a:lnTo>
                    <a:pt x="73" y="35"/>
                  </a:lnTo>
                  <a:lnTo>
                    <a:pt x="75" y="37"/>
                  </a:lnTo>
                  <a:lnTo>
                    <a:pt x="73" y="37"/>
                  </a:lnTo>
                  <a:lnTo>
                    <a:pt x="73" y="39"/>
                  </a:lnTo>
                  <a:lnTo>
                    <a:pt x="71" y="40"/>
                  </a:lnTo>
                  <a:lnTo>
                    <a:pt x="71" y="43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3" y="49"/>
                  </a:lnTo>
                  <a:lnTo>
                    <a:pt x="75" y="49"/>
                  </a:lnTo>
                  <a:lnTo>
                    <a:pt x="75" y="50"/>
                  </a:lnTo>
                  <a:lnTo>
                    <a:pt x="75" y="51"/>
                  </a:lnTo>
                  <a:lnTo>
                    <a:pt x="73" y="51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3" y="55"/>
                  </a:lnTo>
                  <a:lnTo>
                    <a:pt x="73" y="57"/>
                  </a:lnTo>
                  <a:lnTo>
                    <a:pt x="73" y="59"/>
                  </a:lnTo>
                  <a:lnTo>
                    <a:pt x="71" y="60"/>
                  </a:lnTo>
                  <a:lnTo>
                    <a:pt x="70" y="61"/>
                  </a:lnTo>
                  <a:lnTo>
                    <a:pt x="69" y="62"/>
                  </a:lnTo>
                  <a:lnTo>
                    <a:pt x="69" y="63"/>
                  </a:lnTo>
                  <a:lnTo>
                    <a:pt x="70" y="63"/>
                  </a:lnTo>
                  <a:lnTo>
                    <a:pt x="70" y="66"/>
                  </a:lnTo>
                  <a:lnTo>
                    <a:pt x="71" y="67"/>
                  </a:lnTo>
                  <a:lnTo>
                    <a:pt x="70" y="68"/>
                  </a:lnTo>
                  <a:lnTo>
                    <a:pt x="70" y="67"/>
                  </a:lnTo>
                  <a:lnTo>
                    <a:pt x="70" y="66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8" y="61"/>
                  </a:lnTo>
                  <a:lnTo>
                    <a:pt x="69" y="60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68" y="59"/>
                  </a:lnTo>
                  <a:lnTo>
                    <a:pt x="68" y="57"/>
                  </a:lnTo>
                  <a:lnTo>
                    <a:pt x="68" y="55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3" y="54"/>
                  </a:lnTo>
                  <a:lnTo>
                    <a:pt x="62" y="54"/>
                  </a:lnTo>
                  <a:lnTo>
                    <a:pt x="63" y="54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7" y="60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3" y="61"/>
                  </a:lnTo>
                  <a:lnTo>
                    <a:pt x="62" y="60"/>
                  </a:lnTo>
                  <a:lnTo>
                    <a:pt x="60" y="60"/>
                  </a:lnTo>
                  <a:lnTo>
                    <a:pt x="60" y="59"/>
                  </a:lnTo>
                  <a:lnTo>
                    <a:pt x="59" y="57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0" y="52"/>
                  </a:lnTo>
                  <a:lnTo>
                    <a:pt x="60" y="51"/>
                  </a:lnTo>
                  <a:lnTo>
                    <a:pt x="62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0" y="51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49"/>
                  </a:lnTo>
                  <a:lnTo>
                    <a:pt x="60" y="46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8" y="44"/>
                  </a:lnTo>
                  <a:lnTo>
                    <a:pt x="58" y="43"/>
                  </a:lnTo>
                  <a:lnTo>
                    <a:pt x="57" y="42"/>
                  </a:lnTo>
                  <a:lnTo>
                    <a:pt x="54" y="42"/>
                  </a:lnTo>
                  <a:lnTo>
                    <a:pt x="53" y="40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1" y="37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48" y="35"/>
                  </a:lnTo>
                  <a:lnTo>
                    <a:pt x="46" y="35"/>
                  </a:lnTo>
                  <a:lnTo>
                    <a:pt x="46" y="37"/>
                  </a:lnTo>
                  <a:lnTo>
                    <a:pt x="46" y="35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6" y="33"/>
                  </a:lnTo>
                  <a:lnTo>
                    <a:pt x="46" y="32"/>
                  </a:lnTo>
                  <a:lnTo>
                    <a:pt x="45" y="31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2" y="26"/>
                  </a:lnTo>
                  <a:lnTo>
                    <a:pt x="42" y="25"/>
                  </a:lnTo>
                  <a:lnTo>
                    <a:pt x="41" y="25"/>
                  </a:lnTo>
                  <a:lnTo>
                    <a:pt x="40" y="25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9" y="22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4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3" y="28"/>
                  </a:lnTo>
                  <a:lnTo>
                    <a:pt x="33" y="31"/>
                  </a:lnTo>
                  <a:lnTo>
                    <a:pt x="31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59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2" y="10"/>
                  </a:lnTo>
                  <a:lnTo>
                    <a:pt x="63" y="10"/>
                  </a:lnTo>
                  <a:lnTo>
                    <a:pt x="63" y="9"/>
                  </a:lnTo>
                  <a:lnTo>
                    <a:pt x="63" y="8"/>
                  </a:lnTo>
                  <a:lnTo>
                    <a:pt x="63" y="6"/>
                  </a:lnTo>
                  <a:close/>
                  <a:moveTo>
                    <a:pt x="40" y="25"/>
                  </a:moveTo>
                  <a:lnTo>
                    <a:pt x="40" y="26"/>
                  </a:lnTo>
                  <a:lnTo>
                    <a:pt x="39" y="25"/>
                  </a:lnTo>
                  <a:lnTo>
                    <a:pt x="40" y="25"/>
                  </a:lnTo>
                  <a:close/>
                  <a:moveTo>
                    <a:pt x="1" y="123"/>
                  </a:moveTo>
                  <a:lnTo>
                    <a:pt x="0" y="123"/>
                  </a:lnTo>
                  <a:lnTo>
                    <a:pt x="1" y="122"/>
                  </a:lnTo>
                  <a:lnTo>
                    <a:pt x="1" y="12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105">
              <a:extLst>
                <a:ext uri="{FF2B5EF4-FFF2-40B4-BE49-F238E27FC236}">
                  <a16:creationId xmlns:a16="http://schemas.microsoft.com/office/drawing/2014/main" id="{2F28AB21-BC8C-E981-9BB1-01AA367A1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7576" y="2670175"/>
              <a:ext cx="128588" cy="146050"/>
            </a:xfrm>
            <a:custGeom>
              <a:avLst/>
              <a:gdLst>
                <a:gd name="T0" fmla="*/ 22 w 81"/>
                <a:gd name="T1" fmla="*/ 79 h 92"/>
                <a:gd name="T2" fmla="*/ 18 w 81"/>
                <a:gd name="T3" fmla="*/ 72 h 92"/>
                <a:gd name="T4" fmla="*/ 13 w 81"/>
                <a:gd name="T5" fmla="*/ 68 h 92"/>
                <a:gd name="T6" fmla="*/ 12 w 81"/>
                <a:gd name="T7" fmla="*/ 61 h 92"/>
                <a:gd name="T8" fmla="*/ 7 w 81"/>
                <a:gd name="T9" fmla="*/ 54 h 92"/>
                <a:gd name="T10" fmla="*/ 2 w 81"/>
                <a:gd name="T11" fmla="*/ 49 h 92"/>
                <a:gd name="T12" fmla="*/ 1 w 81"/>
                <a:gd name="T13" fmla="*/ 46 h 92"/>
                <a:gd name="T14" fmla="*/ 1 w 81"/>
                <a:gd name="T15" fmla="*/ 41 h 92"/>
                <a:gd name="T16" fmla="*/ 6 w 81"/>
                <a:gd name="T17" fmla="*/ 45 h 92"/>
                <a:gd name="T18" fmla="*/ 10 w 81"/>
                <a:gd name="T19" fmla="*/ 44 h 92"/>
                <a:gd name="T20" fmla="*/ 12 w 81"/>
                <a:gd name="T21" fmla="*/ 40 h 92"/>
                <a:gd name="T22" fmla="*/ 17 w 81"/>
                <a:gd name="T23" fmla="*/ 35 h 92"/>
                <a:gd name="T24" fmla="*/ 17 w 81"/>
                <a:gd name="T25" fmla="*/ 31 h 92"/>
                <a:gd name="T26" fmla="*/ 19 w 81"/>
                <a:gd name="T27" fmla="*/ 27 h 92"/>
                <a:gd name="T28" fmla="*/ 25 w 81"/>
                <a:gd name="T29" fmla="*/ 25 h 92"/>
                <a:gd name="T30" fmla="*/ 28 w 81"/>
                <a:gd name="T31" fmla="*/ 22 h 92"/>
                <a:gd name="T32" fmla="*/ 33 w 81"/>
                <a:gd name="T33" fmla="*/ 26 h 92"/>
                <a:gd name="T34" fmla="*/ 35 w 81"/>
                <a:gd name="T35" fmla="*/ 22 h 92"/>
                <a:gd name="T36" fmla="*/ 39 w 81"/>
                <a:gd name="T37" fmla="*/ 18 h 92"/>
                <a:gd name="T38" fmla="*/ 44 w 81"/>
                <a:gd name="T39" fmla="*/ 16 h 92"/>
                <a:gd name="T40" fmla="*/ 44 w 81"/>
                <a:gd name="T41" fmla="*/ 12 h 92"/>
                <a:gd name="T42" fmla="*/ 46 w 81"/>
                <a:gd name="T43" fmla="*/ 8 h 92"/>
                <a:gd name="T44" fmla="*/ 51 w 81"/>
                <a:gd name="T45" fmla="*/ 5 h 92"/>
                <a:gd name="T46" fmla="*/ 53 w 81"/>
                <a:gd name="T47" fmla="*/ 9 h 92"/>
                <a:gd name="T48" fmla="*/ 57 w 81"/>
                <a:gd name="T49" fmla="*/ 6 h 92"/>
                <a:gd name="T50" fmla="*/ 61 w 81"/>
                <a:gd name="T51" fmla="*/ 5 h 92"/>
                <a:gd name="T52" fmla="*/ 64 w 81"/>
                <a:gd name="T53" fmla="*/ 6 h 92"/>
                <a:gd name="T54" fmla="*/ 69 w 81"/>
                <a:gd name="T55" fmla="*/ 4 h 92"/>
                <a:gd name="T56" fmla="*/ 71 w 81"/>
                <a:gd name="T57" fmla="*/ 1 h 92"/>
                <a:gd name="T58" fmla="*/ 75 w 81"/>
                <a:gd name="T59" fmla="*/ 1 h 92"/>
                <a:gd name="T60" fmla="*/ 74 w 81"/>
                <a:gd name="T61" fmla="*/ 4 h 92"/>
                <a:gd name="T62" fmla="*/ 74 w 81"/>
                <a:gd name="T63" fmla="*/ 5 h 92"/>
                <a:gd name="T64" fmla="*/ 73 w 81"/>
                <a:gd name="T65" fmla="*/ 6 h 92"/>
                <a:gd name="T66" fmla="*/ 73 w 81"/>
                <a:gd name="T67" fmla="*/ 17 h 92"/>
                <a:gd name="T68" fmla="*/ 69 w 81"/>
                <a:gd name="T69" fmla="*/ 25 h 92"/>
                <a:gd name="T70" fmla="*/ 65 w 81"/>
                <a:gd name="T71" fmla="*/ 33 h 92"/>
                <a:gd name="T72" fmla="*/ 64 w 81"/>
                <a:gd name="T73" fmla="*/ 45 h 92"/>
                <a:gd name="T74" fmla="*/ 64 w 81"/>
                <a:gd name="T75" fmla="*/ 57 h 92"/>
                <a:gd name="T76" fmla="*/ 62 w 81"/>
                <a:gd name="T77" fmla="*/ 54 h 92"/>
                <a:gd name="T78" fmla="*/ 64 w 81"/>
                <a:gd name="T79" fmla="*/ 50 h 92"/>
                <a:gd name="T80" fmla="*/ 63 w 81"/>
                <a:gd name="T81" fmla="*/ 50 h 92"/>
                <a:gd name="T82" fmla="*/ 61 w 81"/>
                <a:gd name="T83" fmla="*/ 55 h 92"/>
                <a:gd name="T84" fmla="*/ 62 w 81"/>
                <a:gd name="T85" fmla="*/ 58 h 92"/>
                <a:gd name="T86" fmla="*/ 61 w 81"/>
                <a:gd name="T87" fmla="*/ 66 h 92"/>
                <a:gd name="T88" fmla="*/ 61 w 81"/>
                <a:gd name="T89" fmla="*/ 61 h 92"/>
                <a:gd name="T90" fmla="*/ 59 w 81"/>
                <a:gd name="T91" fmla="*/ 66 h 92"/>
                <a:gd name="T92" fmla="*/ 61 w 81"/>
                <a:gd name="T93" fmla="*/ 68 h 92"/>
                <a:gd name="T94" fmla="*/ 57 w 81"/>
                <a:gd name="T95" fmla="*/ 73 h 92"/>
                <a:gd name="T96" fmla="*/ 56 w 81"/>
                <a:gd name="T97" fmla="*/ 79 h 92"/>
                <a:gd name="T98" fmla="*/ 57 w 81"/>
                <a:gd name="T99" fmla="*/ 88 h 92"/>
                <a:gd name="T100" fmla="*/ 56 w 81"/>
                <a:gd name="T101" fmla="*/ 90 h 92"/>
                <a:gd name="T102" fmla="*/ 52 w 81"/>
                <a:gd name="T103" fmla="*/ 90 h 92"/>
                <a:gd name="T104" fmla="*/ 47 w 81"/>
                <a:gd name="T105" fmla="*/ 88 h 92"/>
                <a:gd name="T106" fmla="*/ 44 w 81"/>
                <a:gd name="T107" fmla="*/ 85 h 92"/>
                <a:gd name="T108" fmla="*/ 37 w 81"/>
                <a:gd name="T109" fmla="*/ 86 h 92"/>
                <a:gd name="T110" fmla="*/ 28 w 81"/>
                <a:gd name="T111" fmla="*/ 80 h 92"/>
                <a:gd name="T112" fmla="*/ 57 w 81"/>
                <a:gd name="T113" fmla="*/ 88 h 92"/>
                <a:gd name="T114" fmla="*/ 59 w 81"/>
                <a:gd name="T115" fmla="*/ 66 h 92"/>
                <a:gd name="T116" fmla="*/ 81 w 81"/>
                <a:gd name="T117" fmla="*/ 1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1" h="92">
                  <a:moveTo>
                    <a:pt x="27" y="84"/>
                  </a:moveTo>
                  <a:lnTo>
                    <a:pt x="25" y="84"/>
                  </a:lnTo>
                  <a:lnTo>
                    <a:pt x="25" y="82"/>
                  </a:lnTo>
                  <a:lnTo>
                    <a:pt x="24" y="79"/>
                  </a:lnTo>
                  <a:lnTo>
                    <a:pt x="22" y="79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19" y="75"/>
                  </a:lnTo>
                  <a:lnTo>
                    <a:pt x="19" y="73"/>
                  </a:lnTo>
                  <a:lnTo>
                    <a:pt x="18" y="72"/>
                  </a:lnTo>
                  <a:lnTo>
                    <a:pt x="17" y="72"/>
                  </a:lnTo>
                  <a:lnTo>
                    <a:pt x="17" y="71"/>
                  </a:lnTo>
                  <a:lnTo>
                    <a:pt x="16" y="69"/>
                  </a:lnTo>
                  <a:lnTo>
                    <a:pt x="16" y="68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4" y="51"/>
                  </a:lnTo>
                  <a:lnTo>
                    <a:pt x="2" y="49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2" y="49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6" y="32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6"/>
                  </a:lnTo>
                  <a:lnTo>
                    <a:pt x="33" y="26"/>
                  </a:lnTo>
                  <a:lnTo>
                    <a:pt x="34" y="25"/>
                  </a:lnTo>
                  <a:lnTo>
                    <a:pt x="33" y="25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6" y="9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9" y="8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2" y="6"/>
                  </a:lnTo>
                  <a:lnTo>
                    <a:pt x="63" y="6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4" y="6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1" y="6"/>
                  </a:lnTo>
                  <a:lnTo>
                    <a:pt x="73" y="6"/>
                  </a:lnTo>
                  <a:lnTo>
                    <a:pt x="73" y="9"/>
                  </a:lnTo>
                  <a:lnTo>
                    <a:pt x="73" y="10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3" y="17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7"/>
                  </a:lnTo>
                  <a:lnTo>
                    <a:pt x="67" y="31"/>
                  </a:lnTo>
                  <a:lnTo>
                    <a:pt x="67" y="32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4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4" y="51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5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2" y="55"/>
                  </a:lnTo>
                  <a:lnTo>
                    <a:pt x="63" y="55"/>
                  </a:lnTo>
                  <a:lnTo>
                    <a:pt x="62" y="54"/>
                  </a:lnTo>
                  <a:lnTo>
                    <a:pt x="62" y="52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50"/>
                  </a:lnTo>
                  <a:lnTo>
                    <a:pt x="64" y="50"/>
                  </a:lnTo>
                  <a:lnTo>
                    <a:pt x="64" y="49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63" y="49"/>
                  </a:lnTo>
                  <a:lnTo>
                    <a:pt x="63" y="50"/>
                  </a:lnTo>
                  <a:lnTo>
                    <a:pt x="63" y="51"/>
                  </a:lnTo>
                  <a:lnTo>
                    <a:pt x="62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2" y="57"/>
                  </a:lnTo>
                  <a:lnTo>
                    <a:pt x="62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60"/>
                  </a:lnTo>
                  <a:lnTo>
                    <a:pt x="61" y="61"/>
                  </a:lnTo>
                  <a:lnTo>
                    <a:pt x="61" y="63"/>
                  </a:lnTo>
                  <a:lnTo>
                    <a:pt x="61" y="66"/>
                  </a:lnTo>
                  <a:lnTo>
                    <a:pt x="61" y="63"/>
                  </a:lnTo>
                  <a:lnTo>
                    <a:pt x="61" y="62"/>
                  </a:lnTo>
                  <a:lnTo>
                    <a:pt x="61" y="61"/>
                  </a:lnTo>
                  <a:lnTo>
                    <a:pt x="59" y="61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59" y="63"/>
                  </a:lnTo>
                  <a:lnTo>
                    <a:pt x="59" y="62"/>
                  </a:lnTo>
                  <a:lnTo>
                    <a:pt x="59" y="63"/>
                  </a:lnTo>
                  <a:lnTo>
                    <a:pt x="59" y="66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7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71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7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56" y="79"/>
                  </a:lnTo>
                  <a:lnTo>
                    <a:pt x="56" y="82"/>
                  </a:lnTo>
                  <a:lnTo>
                    <a:pt x="56" y="84"/>
                  </a:lnTo>
                  <a:lnTo>
                    <a:pt x="56" y="85"/>
                  </a:lnTo>
                  <a:lnTo>
                    <a:pt x="57" y="86"/>
                  </a:lnTo>
                  <a:lnTo>
                    <a:pt x="57" y="88"/>
                  </a:lnTo>
                  <a:lnTo>
                    <a:pt x="57" y="86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7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1" y="90"/>
                  </a:lnTo>
                  <a:lnTo>
                    <a:pt x="48" y="90"/>
                  </a:lnTo>
                  <a:lnTo>
                    <a:pt x="48" y="89"/>
                  </a:lnTo>
                  <a:lnTo>
                    <a:pt x="48" y="88"/>
                  </a:lnTo>
                  <a:lnTo>
                    <a:pt x="47" y="88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4" y="85"/>
                  </a:lnTo>
                  <a:lnTo>
                    <a:pt x="42" y="84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9" y="86"/>
                  </a:lnTo>
                  <a:lnTo>
                    <a:pt x="37" y="86"/>
                  </a:lnTo>
                  <a:lnTo>
                    <a:pt x="36" y="86"/>
                  </a:lnTo>
                  <a:lnTo>
                    <a:pt x="34" y="85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28" y="80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7" y="84"/>
                  </a:lnTo>
                  <a:close/>
                  <a:moveTo>
                    <a:pt x="57" y="86"/>
                  </a:moveTo>
                  <a:lnTo>
                    <a:pt x="57" y="88"/>
                  </a:lnTo>
                  <a:lnTo>
                    <a:pt x="57" y="86"/>
                  </a:lnTo>
                  <a:close/>
                  <a:moveTo>
                    <a:pt x="59" y="67"/>
                  </a:moveTo>
                  <a:lnTo>
                    <a:pt x="59" y="66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9" y="67"/>
                  </a:lnTo>
                  <a:close/>
                  <a:moveTo>
                    <a:pt x="70" y="61"/>
                  </a:moveTo>
                  <a:lnTo>
                    <a:pt x="71" y="61"/>
                  </a:lnTo>
                  <a:lnTo>
                    <a:pt x="70" y="61"/>
                  </a:lnTo>
                  <a:close/>
                  <a:moveTo>
                    <a:pt x="81" y="14"/>
                  </a:moveTo>
                  <a:lnTo>
                    <a:pt x="81" y="15"/>
                  </a:lnTo>
                  <a:lnTo>
                    <a:pt x="80" y="15"/>
                  </a:lnTo>
                  <a:lnTo>
                    <a:pt x="80" y="14"/>
                  </a:lnTo>
                  <a:lnTo>
                    <a:pt x="81" y="1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106">
              <a:extLst>
                <a:ext uri="{FF2B5EF4-FFF2-40B4-BE49-F238E27FC236}">
                  <a16:creationId xmlns:a16="http://schemas.microsoft.com/office/drawing/2014/main" id="{CB7752F5-69E1-A179-A515-8F1E235DE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2568575"/>
              <a:ext cx="6350" cy="1588"/>
            </a:xfrm>
            <a:custGeom>
              <a:avLst/>
              <a:gdLst>
                <a:gd name="T0" fmla="*/ 4 w 4"/>
                <a:gd name="T1" fmla="*/ 1 h 1"/>
                <a:gd name="T2" fmla="*/ 3 w 4"/>
                <a:gd name="T3" fmla="*/ 1 h 1"/>
                <a:gd name="T4" fmla="*/ 0 w 4"/>
                <a:gd name="T5" fmla="*/ 1 h 1"/>
                <a:gd name="T6" fmla="*/ 3 w 4"/>
                <a:gd name="T7" fmla="*/ 1 h 1"/>
                <a:gd name="T8" fmla="*/ 3 w 4"/>
                <a:gd name="T9" fmla="*/ 0 h 1"/>
                <a:gd name="T10" fmla="*/ 4 w 4"/>
                <a:gd name="T11" fmla="*/ 0 h 1"/>
                <a:gd name="T12" fmla="*/ 4 w 4"/>
                <a:gd name="T13" fmla="*/ 1 h 1"/>
                <a:gd name="T14" fmla="*/ 4 w 4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3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107">
              <a:extLst>
                <a:ext uri="{FF2B5EF4-FFF2-40B4-BE49-F238E27FC236}">
                  <a16:creationId xmlns:a16="http://schemas.microsoft.com/office/drawing/2014/main" id="{EED1C9BE-F157-CA0F-B8CA-79370A495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401" y="257016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108">
              <a:extLst>
                <a:ext uri="{FF2B5EF4-FFF2-40B4-BE49-F238E27FC236}">
                  <a16:creationId xmlns:a16="http://schemas.microsoft.com/office/drawing/2014/main" id="{916CA799-D219-DC72-2CEC-F08E70D63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3013" y="2997200"/>
              <a:ext cx="1141413" cy="1292225"/>
            </a:xfrm>
            <a:custGeom>
              <a:avLst/>
              <a:gdLst>
                <a:gd name="T0" fmla="*/ 347 w 719"/>
                <a:gd name="T1" fmla="*/ 694 h 814"/>
                <a:gd name="T2" fmla="*/ 349 w 719"/>
                <a:gd name="T3" fmla="*/ 652 h 814"/>
                <a:gd name="T4" fmla="*/ 321 w 719"/>
                <a:gd name="T5" fmla="*/ 602 h 814"/>
                <a:gd name="T6" fmla="*/ 282 w 719"/>
                <a:gd name="T7" fmla="*/ 574 h 814"/>
                <a:gd name="T8" fmla="*/ 278 w 719"/>
                <a:gd name="T9" fmla="*/ 508 h 814"/>
                <a:gd name="T10" fmla="*/ 227 w 719"/>
                <a:gd name="T11" fmla="*/ 435 h 814"/>
                <a:gd name="T12" fmla="*/ 185 w 719"/>
                <a:gd name="T13" fmla="*/ 390 h 814"/>
                <a:gd name="T14" fmla="*/ 144 w 719"/>
                <a:gd name="T15" fmla="*/ 361 h 814"/>
                <a:gd name="T16" fmla="*/ 110 w 719"/>
                <a:gd name="T17" fmla="*/ 335 h 814"/>
                <a:gd name="T18" fmla="*/ 57 w 719"/>
                <a:gd name="T19" fmla="*/ 323 h 814"/>
                <a:gd name="T20" fmla="*/ 11 w 719"/>
                <a:gd name="T21" fmla="*/ 296 h 814"/>
                <a:gd name="T22" fmla="*/ 16 w 719"/>
                <a:gd name="T23" fmla="*/ 225 h 814"/>
                <a:gd name="T24" fmla="*/ 62 w 719"/>
                <a:gd name="T25" fmla="*/ 204 h 814"/>
                <a:gd name="T26" fmla="*/ 64 w 719"/>
                <a:gd name="T27" fmla="*/ 100 h 814"/>
                <a:gd name="T28" fmla="*/ 90 w 719"/>
                <a:gd name="T29" fmla="*/ 74 h 814"/>
                <a:gd name="T30" fmla="*/ 139 w 719"/>
                <a:gd name="T31" fmla="*/ 89 h 814"/>
                <a:gd name="T32" fmla="*/ 150 w 719"/>
                <a:gd name="T33" fmla="*/ 34 h 814"/>
                <a:gd name="T34" fmla="*/ 194 w 719"/>
                <a:gd name="T35" fmla="*/ 24 h 814"/>
                <a:gd name="T36" fmla="*/ 225 w 719"/>
                <a:gd name="T37" fmla="*/ 30 h 814"/>
                <a:gd name="T38" fmla="*/ 235 w 719"/>
                <a:gd name="T39" fmla="*/ 89 h 814"/>
                <a:gd name="T40" fmla="*/ 280 w 719"/>
                <a:gd name="T41" fmla="*/ 66 h 814"/>
                <a:gd name="T42" fmla="*/ 331 w 719"/>
                <a:gd name="T43" fmla="*/ 67 h 814"/>
                <a:gd name="T44" fmla="*/ 359 w 719"/>
                <a:gd name="T45" fmla="*/ 42 h 814"/>
                <a:gd name="T46" fmla="*/ 377 w 719"/>
                <a:gd name="T47" fmla="*/ 88 h 814"/>
                <a:gd name="T48" fmla="*/ 339 w 719"/>
                <a:gd name="T49" fmla="*/ 145 h 814"/>
                <a:gd name="T50" fmla="*/ 364 w 719"/>
                <a:gd name="T51" fmla="*/ 156 h 814"/>
                <a:gd name="T52" fmla="*/ 383 w 719"/>
                <a:gd name="T53" fmla="*/ 172 h 814"/>
                <a:gd name="T54" fmla="*/ 404 w 719"/>
                <a:gd name="T55" fmla="*/ 138 h 814"/>
                <a:gd name="T56" fmla="*/ 424 w 719"/>
                <a:gd name="T57" fmla="*/ 131 h 814"/>
                <a:gd name="T58" fmla="*/ 436 w 719"/>
                <a:gd name="T59" fmla="*/ 136 h 814"/>
                <a:gd name="T60" fmla="*/ 448 w 719"/>
                <a:gd name="T61" fmla="*/ 142 h 814"/>
                <a:gd name="T62" fmla="*/ 459 w 719"/>
                <a:gd name="T63" fmla="*/ 151 h 814"/>
                <a:gd name="T64" fmla="*/ 463 w 719"/>
                <a:gd name="T65" fmla="*/ 169 h 814"/>
                <a:gd name="T66" fmla="*/ 470 w 719"/>
                <a:gd name="T67" fmla="*/ 175 h 814"/>
                <a:gd name="T68" fmla="*/ 499 w 719"/>
                <a:gd name="T69" fmla="*/ 174 h 814"/>
                <a:gd name="T70" fmla="*/ 541 w 719"/>
                <a:gd name="T71" fmla="*/ 179 h 814"/>
                <a:gd name="T72" fmla="*/ 604 w 719"/>
                <a:gd name="T73" fmla="*/ 222 h 814"/>
                <a:gd name="T74" fmla="*/ 618 w 719"/>
                <a:gd name="T75" fmla="*/ 282 h 814"/>
                <a:gd name="T76" fmla="*/ 594 w 719"/>
                <a:gd name="T77" fmla="*/ 339 h 814"/>
                <a:gd name="T78" fmla="*/ 567 w 719"/>
                <a:gd name="T79" fmla="*/ 390 h 814"/>
                <a:gd name="T80" fmla="*/ 559 w 719"/>
                <a:gd name="T81" fmla="*/ 409 h 814"/>
                <a:gd name="T82" fmla="*/ 562 w 719"/>
                <a:gd name="T83" fmla="*/ 488 h 814"/>
                <a:gd name="T84" fmla="*/ 542 w 719"/>
                <a:gd name="T85" fmla="*/ 579 h 814"/>
                <a:gd name="T86" fmla="*/ 499 w 719"/>
                <a:gd name="T87" fmla="*/ 601 h 814"/>
                <a:gd name="T88" fmla="*/ 481 w 719"/>
                <a:gd name="T89" fmla="*/ 611 h 814"/>
                <a:gd name="T90" fmla="*/ 442 w 719"/>
                <a:gd name="T91" fmla="*/ 647 h 814"/>
                <a:gd name="T92" fmla="*/ 435 w 719"/>
                <a:gd name="T93" fmla="*/ 665 h 814"/>
                <a:gd name="T94" fmla="*/ 438 w 719"/>
                <a:gd name="T95" fmla="*/ 716 h 814"/>
                <a:gd name="T96" fmla="*/ 419 w 719"/>
                <a:gd name="T97" fmla="*/ 754 h 814"/>
                <a:gd name="T98" fmla="*/ 408 w 719"/>
                <a:gd name="T99" fmla="*/ 764 h 814"/>
                <a:gd name="T100" fmla="*/ 390 w 719"/>
                <a:gd name="T101" fmla="*/ 799 h 814"/>
                <a:gd name="T102" fmla="*/ 345 w 719"/>
                <a:gd name="T103" fmla="*/ 761 h 814"/>
                <a:gd name="T104" fmla="*/ 464 w 719"/>
                <a:gd name="T105" fmla="*/ 174 h 814"/>
                <a:gd name="T106" fmla="*/ 404 w 719"/>
                <a:gd name="T107" fmla="*/ 136 h 814"/>
                <a:gd name="T108" fmla="*/ 350 w 719"/>
                <a:gd name="T109" fmla="*/ 131 h 814"/>
                <a:gd name="T110" fmla="*/ 395 w 719"/>
                <a:gd name="T111" fmla="*/ 142 h 814"/>
                <a:gd name="T112" fmla="*/ 373 w 719"/>
                <a:gd name="T113" fmla="*/ 151 h 814"/>
                <a:gd name="T114" fmla="*/ 365 w 719"/>
                <a:gd name="T115" fmla="*/ 124 h 814"/>
                <a:gd name="T116" fmla="*/ 381 w 719"/>
                <a:gd name="T117" fmla="*/ 114 h 814"/>
                <a:gd name="T118" fmla="*/ 368 w 719"/>
                <a:gd name="T119" fmla="*/ 111 h 814"/>
                <a:gd name="T120" fmla="*/ 371 w 719"/>
                <a:gd name="T121" fmla="*/ 74 h 814"/>
                <a:gd name="T122" fmla="*/ 465 w 719"/>
                <a:gd name="T123" fmla="*/ 619 h 814"/>
                <a:gd name="T124" fmla="*/ 475 w 719"/>
                <a:gd name="T125" fmla="*/ 168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9" h="814">
                  <a:moveTo>
                    <a:pt x="315" y="745"/>
                  </a:moveTo>
                  <a:lnTo>
                    <a:pt x="315" y="744"/>
                  </a:lnTo>
                  <a:lnTo>
                    <a:pt x="318" y="744"/>
                  </a:lnTo>
                  <a:lnTo>
                    <a:pt x="318" y="742"/>
                  </a:lnTo>
                  <a:lnTo>
                    <a:pt x="319" y="742"/>
                  </a:lnTo>
                  <a:lnTo>
                    <a:pt x="319" y="739"/>
                  </a:lnTo>
                  <a:lnTo>
                    <a:pt x="319" y="738"/>
                  </a:lnTo>
                  <a:lnTo>
                    <a:pt x="319" y="737"/>
                  </a:lnTo>
                  <a:lnTo>
                    <a:pt x="320" y="737"/>
                  </a:lnTo>
                  <a:lnTo>
                    <a:pt x="321" y="737"/>
                  </a:lnTo>
                  <a:lnTo>
                    <a:pt x="321" y="736"/>
                  </a:lnTo>
                  <a:lnTo>
                    <a:pt x="322" y="734"/>
                  </a:lnTo>
                  <a:lnTo>
                    <a:pt x="322" y="733"/>
                  </a:lnTo>
                  <a:lnTo>
                    <a:pt x="322" y="732"/>
                  </a:lnTo>
                  <a:lnTo>
                    <a:pt x="324" y="730"/>
                  </a:lnTo>
                  <a:lnTo>
                    <a:pt x="324" y="728"/>
                  </a:lnTo>
                  <a:lnTo>
                    <a:pt x="326" y="728"/>
                  </a:lnTo>
                  <a:lnTo>
                    <a:pt x="326" y="727"/>
                  </a:lnTo>
                  <a:lnTo>
                    <a:pt x="326" y="726"/>
                  </a:lnTo>
                  <a:lnTo>
                    <a:pt x="326" y="725"/>
                  </a:lnTo>
                  <a:lnTo>
                    <a:pt x="327" y="725"/>
                  </a:lnTo>
                  <a:lnTo>
                    <a:pt x="327" y="723"/>
                  </a:lnTo>
                  <a:lnTo>
                    <a:pt x="328" y="723"/>
                  </a:lnTo>
                  <a:lnTo>
                    <a:pt x="328" y="721"/>
                  </a:lnTo>
                  <a:lnTo>
                    <a:pt x="328" y="720"/>
                  </a:lnTo>
                  <a:lnTo>
                    <a:pt x="330" y="719"/>
                  </a:lnTo>
                  <a:lnTo>
                    <a:pt x="330" y="717"/>
                  </a:lnTo>
                  <a:lnTo>
                    <a:pt x="330" y="716"/>
                  </a:lnTo>
                  <a:lnTo>
                    <a:pt x="331" y="716"/>
                  </a:lnTo>
                  <a:lnTo>
                    <a:pt x="332" y="715"/>
                  </a:lnTo>
                  <a:lnTo>
                    <a:pt x="332" y="713"/>
                  </a:lnTo>
                  <a:lnTo>
                    <a:pt x="332" y="711"/>
                  </a:lnTo>
                  <a:lnTo>
                    <a:pt x="333" y="710"/>
                  </a:lnTo>
                  <a:lnTo>
                    <a:pt x="333" y="709"/>
                  </a:lnTo>
                  <a:lnTo>
                    <a:pt x="336" y="708"/>
                  </a:lnTo>
                  <a:lnTo>
                    <a:pt x="336" y="709"/>
                  </a:lnTo>
                  <a:lnTo>
                    <a:pt x="337" y="709"/>
                  </a:lnTo>
                  <a:lnTo>
                    <a:pt x="337" y="708"/>
                  </a:lnTo>
                  <a:lnTo>
                    <a:pt x="337" y="706"/>
                  </a:lnTo>
                  <a:lnTo>
                    <a:pt x="336" y="706"/>
                  </a:lnTo>
                  <a:lnTo>
                    <a:pt x="337" y="705"/>
                  </a:lnTo>
                  <a:lnTo>
                    <a:pt x="337" y="703"/>
                  </a:lnTo>
                  <a:lnTo>
                    <a:pt x="338" y="703"/>
                  </a:lnTo>
                  <a:lnTo>
                    <a:pt x="338" y="705"/>
                  </a:lnTo>
                  <a:lnTo>
                    <a:pt x="338" y="703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41" y="702"/>
                  </a:lnTo>
                  <a:lnTo>
                    <a:pt x="341" y="700"/>
                  </a:lnTo>
                  <a:lnTo>
                    <a:pt x="341" y="699"/>
                  </a:lnTo>
                  <a:lnTo>
                    <a:pt x="342" y="699"/>
                  </a:lnTo>
                  <a:lnTo>
                    <a:pt x="342" y="698"/>
                  </a:lnTo>
                  <a:lnTo>
                    <a:pt x="344" y="698"/>
                  </a:lnTo>
                  <a:lnTo>
                    <a:pt x="344" y="699"/>
                  </a:lnTo>
                  <a:lnTo>
                    <a:pt x="344" y="698"/>
                  </a:lnTo>
                  <a:lnTo>
                    <a:pt x="345" y="698"/>
                  </a:lnTo>
                  <a:lnTo>
                    <a:pt x="344" y="698"/>
                  </a:lnTo>
                  <a:lnTo>
                    <a:pt x="344" y="697"/>
                  </a:lnTo>
                  <a:lnTo>
                    <a:pt x="345" y="697"/>
                  </a:lnTo>
                  <a:lnTo>
                    <a:pt x="347" y="697"/>
                  </a:lnTo>
                  <a:lnTo>
                    <a:pt x="347" y="694"/>
                  </a:lnTo>
                  <a:lnTo>
                    <a:pt x="347" y="693"/>
                  </a:lnTo>
                  <a:lnTo>
                    <a:pt x="347" y="692"/>
                  </a:lnTo>
                  <a:lnTo>
                    <a:pt x="348" y="692"/>
                  </a:lnTo>
                  <a:lnTo>
                    <a:pt x="349" y="692"/>
                  </a:lnTo>
                  <a:lnTo>
                    <a:pt x="349" y="691"/>
                  </a:lnTo>
                  <a:lnTo>
                    <a:pt x="349" y="692"/>
                  </a:lnTo>
                  <a:lnTo>
                    <a:pt x="350" y="692"/>
                  </a:lnTo>
                  <a:lnTo>
                    <a:pt x="350" y="691"/>
                  </a:lnTo>
                  <a:lnTo>
                    <a:pt x="353" y="691"/>
                  </a:lnTo>
                  <a:lnTo>
                    <a:pt x="353" y="690"/>
                  </a:lnTo>
                  <a:lnTo>
                    <a:pt x="354" y="690"/>
                  </a:lnTo>
                  <a:lnTo>
                    <a:pt x="354" y="691"/>
                  </a:lnTo>
                  <a:lnTo>
                    <a:pt x="354" y="690"/>
                  </a:lnTo>
                  <a:lnTo>
                    <a:pt x="355" y="690"/>
                  </a:lnTo>
                  <a:lnTo>
                    <a:pt x="355" y="688"/>
                  </a:lnTo>
                  <a:lnTo>
                    <a:pt x="356" y="686"/>
                  </a:lnTo>
                  <a:lnTo>
                    <a:pt x="358" y="686"/>
                  </a:lnTo>
                  <a:lnTo>
                    <a:pt x="358" y="685"/>
                  </a:lnTo>
                  <a:lnTo>
                    <a:pt x="359" y="685"/>
                  </a:lnTo>
                  <a:lnTo>
                    <a:pt x="359" y="683"/>
                  </a:lnTo>
                  <a:lnTo>
                    <a:pt x="359" y="685"/>
                  </a:lnTo>
                  <a:lnTo>
                    <a:pt x="359" y="683"/>
                  </a:lnTo>
                  <a:lnTo>
                    <a:pt x="360" y="683"/>
                  </a:lnTo>
                  <a:lnTo>
                    <a:pt x="360" y="682"/>
                  </a:lnTo>
                  <a:lnTo>
                    <a:pt x="362" y="682"/>
                  </a:lnTo>
                  <a:lnTo>
                    <a:pt x="362" y="681"/>
                  </a:lnTo>
                  <a:lnTo>
                    <a:pt x="362" y="680"/>
                  </a:lnTo>
                  <a:lnTo>
                    <a:pt x="362" y="679"/>
                  </a:lnTo>
                  <a:lnTo>
                    <a:pt x="362" y="676"/>
                  </a:lnTo>
                  <a:lnTo>
                    <a:pt x="360" y="676"/>
                  </a:lnTo>
                  <a:lnTo>
                    <a:pt x="360" y="675"/>
                  </a:lnTo>
                  <a:lnTo>
                    <a:pt x="360" y="674"/>
                  </a:lnTo>
                  <a:lnTo>
                    <a:pt x="360" y="673"/>
                  </a:lnTo>
                  <a:lnTo>
                    <a:pt x="360" y="671"/>
                  </a:lnTo>
                  <a:lnTo>
                    <a:pt x="360" y="668"/>
                  </a:lnTo>
                  <a:lnTo>
                    <a:pt x="360" y="666"/>
                  </a:lnTo>
                  <a:lnTo>
                    <a:pt x="360" y="665"/>
                  </a:lnTo>
                  <a:lnTo>
                    <a:pt x="360" y="664"/>
                  </a:lnTo>
                  <a:lnTo>
                    <a:pt x="359" y="664"/>
                  </a:lnTo>
                  <a:lnTo>
                    <a:pt x="359" y="663"/>
                  </a:lnTo>
                  <a:lnTo>
                    <a:pt x="358" y="663"/>
                  </a:lnTo>
                  <a:lnTo>
                    <a:pt x="358" y="662"/>
                  </a:lnTo>
                  <a:lnTo>
                    <a:pt x="358" y="659"/>
                  </a:lnTo>
                  <a:lnTo>
                    <a:pt x="356" y="659"/>
                  </a:lnTo>
                  <a:lnTo>
                    <a:pt x="356" y="658"/>
                  </a:lnTo>
                  <a:lnTo>
                    <a:pt x="356" y="657"/>
                  </a:lnTo>
                  <a:lnTo>
                    <a:pt x="356" y="656"/>
                  </a:lnTo>
                  <a:lnTo>
                    <a:pt x="355" y="656"/>
                  </a:lnTo>
                  <a:lnTo>
                    <a:pt x="355" y="654"/>
                  </a:lnTo>
                  <a:lnTo>
                    <a:pt x="355" y="653"/>
                  </a:lnTo>
                  <a:lnTo>
                    <a:pt x="354" y="654"/>
                  </a:lnTo>
                  <a:lnTo>
                    <a:pt x="354" y="653"/>
                  </a:lnTo>
                  <a:lnTo>
                    <a:pt x="353" y="652"/>
                  </a:lnTo>
                  <a:lnTo>
                    <a:pt x="353" y="653"/>
                  </a:lnTo>
                  <a:lnTo>
                    <a:pt x="353" y="652"/>
                  </a:lnTo>
                  <a:lnTo>
                    <a:pt x="353" y="653"/>
                  </a:lnTo>
                  <a:lnTo>
                    <a:pt x="350" y="653"/>
                  </a:lnTo>
                  <a:lnTo>
                    <a:pt x="350" y="652"/>
                  </a:lnTo>
                  <a:lnTo>
                    <a:pt x="350" y="649"/>
                  </a:lnTo>
                  <a:lnTo>
                    <a:pt x="350" y="652"/>
                  </a:lnTo>
                  <a:lnTo>
                    <a:pt x="349" y="652"/>
                  </a:lnTo>
                  <a:lnTo>
                    <a:pt x="350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9" y="652"/>
                  </a:lnTo>
                  <a:lnTo>
                    <a:pt x="348" y="652"/>
                  </a:lnTo>
                  <a:lnTo>
                    <a:pt x="348" y="653"/>
                  </a:lnTo>
                  <a:lnTo>
                    <a:pt x="347" y="653"/>
                  </a:lnTo>
                  <a:lnTo>
                    <a:pt x="347" y="654"/>
                  </a:lnTo>
                  <a:lnTo>
                    <a:pt x="347" y="653"/>
                  </a:lnTo>
                  <a:lnTo>
                    <a:pt x="345" y="653"/>
                  </a:lnTo>
                  <a:lnTo>
                    <a:pt x="344" y="653"/>
                  </a:lnTo>
                  <a:lnTo>
                    <a:pt x="344" y="652"/>
                  </a:lnTo>
                  <a:lnTo>
                    <a:pt x="344" y="649"/>
                  </a:lnTo>
                  <a:lnTo>
                    <a:pt x="344" y="648"/>
                  </a:lnTo>
                  <a:lnTo>
                    <a:pt x="344" y="647"/>
                  </a:lnTo>
                  <a:lnTo>
                    <a:pt x="345" y="646"/>
                  </a:lnTo>
                  <a:lnTo>
                    <a:pt x="345" y="645"/>
                  </a:lnTo>
                  <a:lnTo>
                    <a:pt x="345" y="643"/>
                  </a:lnTo>
                  <a:lnTo>
                    <a:pt x="345" y="641"/>
                  </a:lnTo>
                  <a:lnTo>
                    <a:pt x="345" y="640"/>
                  </a:lnTo>
                  <a:lnTo>
                    <a:pt x="345" y="637"/>
                  </a:lnTo>
                  <a:lnTo>
                    <a:pt x="345" y="636"/>
                  </a:lnTo>
                  <a:lnTo>
                    <a:pt x="345" y="635"/>
                  </a:lnTo>
                  <a:lnTo>
                    <a:pt x="345" y="632"/>
                  </a:lnTo>
                  <a:lnTo>
                    <a:pt x="345" y="631"/>
                  </a:lnTo>
                  <a:lnTo>
                    <a:pt x="345" y="630"/>
                  </a:lnTo>
                  <a:lnTo>
                    <a:pt x="345" y="629"/>
                  </a:lnTo>
                  <a:lnTo>
                    <a:pt x="345" y="628"/>
                  </a:lnTo>
                  <a:lnTo>
                    <a:pt x="345" y="626"/>
                  </a:lnTo>
                  <a:lnTo>
                    <a:pt x="345" y="625"/>
                  </a:lnTo>
                  <a:lnTo>
                    <a:pt x="344" y="625"/>
                  </a:lnTo>
                  <a:lnTo>
                    <a:pt x="344" y="623"/>
                  </a:lnTo>
                  <a:lnTo>
                    <a:pt x="344" y="622"/>
                  </a:lnTo>
                  <a:lnTo>
                    <a:pt x="345" y="622"/>
                  </a:lnTo>
                  <a:lnTo>
                    <a:pt x="344" y="620"/>
                  </a:lnTo>
                  <a:lnTo>
                    <a:pt x="342" y="620"/>
                  </a:lnTo>
                  <a:lnTo>
                    <a:pt x="342" y="619"/>
                  </a:lnTo>
                  <a:lnTo>
                    <a:pt x="341" y="618"/>
                  </a:lnTo>
                  <a:lnTo>
                    <a:pt x="338" y="617"/>
                  </a:lnTo>
                  <a:lnTo>
                    <a:pt x="337" y="618"/>
                  </a:lnTo>
                  <a:lnTo>
                    <a:pt x="336" y="618"/>
                  </a:lnTo>
                  <a:lnTo>
                    <a:pt x="333" y="619"/>
                  </a:lnTo>
                  <a:lnTo>
                    <a:pt x="332" y="619"/>
                  </a:lnTo>
                  <a:lnTo>
                    <a:pt x="332" y="620"/>
                  </a:lnTo>
                  <a:lnTo>
                    <a:pt x="331" y="620"/>
                  </a:lnTo>
                  <a:lnTo>
                    <a:pt x="330" y="620"/>
                  </a:lnTo>
                  <a:lnTo>
                    <a:pt x="328" y="620"/>
                  </a:lnTo>
                  <a:lnTo>
                    <a:pt x="327" y="620"/>
                  </a:lnTo>
                  <a:lnTo>
                    <a:pt x="327" y="619"/>
                  </a:lnTo>
                  <a:lnTo>
                    <a:pt x="326" y="614"/>
                  </a:lnTo>
                  <a:lnTo>
                    <a:pt x="326" y="613"/>
                  </a:lnTo>
                  <a:lnTo>
                    <a:pt x="324" y="612"/>
                  </a:lnTo>
                  <a:lnTo>
                    <a:pt x="324" y="611"/>
                  </a:lnTo>
                  <a:lnTo>
                    <a:pt x="322" y="609"/>
                  </a:lnTo>
                  <a:lnTo>
                    <a:pt x="324" y="608"/>
                  </a:lnTo>
                  <a:lnTo>
                    <a:pt x="322" y="608"/>
                  </a:lnTo>
                  <a:lnTo>
                    <a:pt x="322" y="606"/>
                  </a:lnTo>
                  <a:lnTo>
                    <a:pt x="322" y="605"/>
                  </a:lnTo>
                  <a:lnTo>
                    <a:pt x="322" y="603"/>
                  </a:lnTo>
                  <a:lnTo>
                    <a:pt x="322" y="602"/>
                  </a:lnTo>
                  <a:lnTo>
                    <a:pt x="321" y="602"/>
                  </a:lnTo>
                  <a:lnTo>
                    <a:pt x="321" y="601"/>
                  </a:lnTo>
                  <a:lnTo>
                    <a:pt x="320" y="600"/>
                  </a:lnTo>
                  <a:lnTo>
                    <a:pt x="320" y="599"/>
                  </a:lnTo>
                  <a:lnTo>
                    <a:pt x="320" y="596"/>
                  </a:lnTo>
                  <a:lnTo>
                    <a:pt x="320" y="595"/>
                  </a:lnTo>
                  <a:lnTo>
                    <a:pt x="320" y="594"/>
                  </a:lnTo>
                  <a:lnTo>
                    <a:pt x="320" y="592"/>
                  </a:lnTo>
                  <a:lnTo>
                    <a:pt x="319" y="592"/>
                  </a:lnTo>
                  <a:lnTo>
                    <a:pt x="319" y="591"/>
                  </a:lnTo>
                  <a:lnTo>
                    <a:pt x="318" y="591"/>
                  </a:lnTo>
                  <a:lnTo>
                    <a:pt x="318" y="590"/>
                  </a:lnTo>
                  <a:lnTo>
                    <a:pt x="318" y="588"/>
                  </a:lnTo>
                  <a:lnTo>
                    <a:pt x="318" y="586"/>
                  </a:lnTo>
                  <a:lnTo>
                    <a:pt x="315" y="586"/>
                  </a:lnTo>
                  <a:lnTo>
                    <a:pt x="315" y="585"/>
                  </a:lnTo>
                  <a:lnTo>
                    <a:pt x="314" y="585"/>
                  </a:lnTo>
                  <a:lnTo>
                    <a:pt x="313" y="585"/>
                  </a:lnTo>
                  <a:lnTo>
                    <a:pt x="310" y="585"/>
                  </a:lnTo>
                  <a:lnTo>
                    <a:pt x="309" y="585"/>
                  </a:lnTo>
                  <a:lnTo>
                    <a:pt x="309" y="584"/>
                  </a:lnTo>
                  <a:lnTo>
                    <a:pt x="307" y="584"/>
                  </a:lnTo>
                  <a:lnTo>
                    <a:pt x="307" y="583"/>
                  </a:lnTo>
                  <a:lnTo>
                    <a:pt x="305" y="582"/>
                  </a:lnTo>
                  <a:lnTo>
                    <a:pt x="304" y="582"/>
                  </a:lnTo>
                  <a:lnTo>
                    <a:pt x="304" y="583"/>
                  </a:lnTo>
                  <a:lnTo>
                    <a:pt x="303" y="583"/>
                  </a:lnTo>
                  <a:lnTo>
                    <a:pt x="303" y="584"/>
                  </a:lnTo>
                  <a:lnTo>
                    <a:pt x="303" y="585"/>
                  </a:lnTo>
                  <a:lnTo>
                    <a:pt x="303" y="584"/>
                  </a:lnTo>
                  <a:lnTo>
                    <a:pt x="302" y="584"/>
                  </a:lnTo>
                  <a:lnTo>
                    <a:pt x="301" y="584"/>
                  </a:lnTo>
                  <a:lnTo>
                    <a:pt x="301" y="585"/>
                  </a:lnTo>
                  <a:lnTo>
                    <a:pt x="299" y="585"/>
                  </a:lnTo>
                  <a:lnTo>
                    <a:pt x="299" y="584"/>
                  </a:lnTo>
                  <a:lnTo>
                    <a:pt x="299" y="585"/>
                  </a:lnTo>
                  <a:lnTo>
                    <a:pt x="299" y="584"/>
                  </a:lnTo>
                  <a:lnTo>
                    <a:pt x="297" y="584"/>
                  </a:lnTo>
                  <a:lnTo>
                    <a:pt x="296" y="584"/>
                  </a:lnTo>
                  <a:lnTo>
                    <a:pt x="294" y="584"/>
                  </a:lnTo>
                  <a:lnTo>
                    <a:pt x="294" y="583"/>
                  </a:lnTo>
                  <a:lnTo>
                    <a:pt x="293" y="583"/>
                  </a:lnTo>
                  <a:lnTo>
                    <a:pt x="293" y="584"/>
                  </a:lnTo>
                  <a:lnTo>
                    <a:pt x="292" y="584"/>
                  </a:lnTo>
                  <a:lnTo>
                    <a:pt x="291" y="584"/>
                  </a:lnTo>
                  <a:lnTo>
                    <a:pt x="291" y="583"/>
                  </a:lnTo>
                  <a:lnTo>
                    <a:pt x="288" y="583"/>
                  </a:lnTo>
                  <a:lnTo>
                    <a:pt x="287" y="583"/>
                  </a:lnTo>
                  <a:lnTo>
                    <a:pt x="287" y="582"/>
                  </a:lnTo>
                  <a:lnTo>
                    <a:pt x="286" y="582"/>
                  </a:lnTo>
                  <a:lnTo>
                    <a:pt x="285" y="582"/>
                  </a:lnTo>
                  <a:lnTo>
                    <a:pt x="285" y="583"/>
                  </a:lnTo>
                  <a:lnTo>
                    <a:pt x="284" y="583"/>
                  </a:lnTo>
                  <a:lnTo>
                    <a:pt x="284" y="582"/>
                  </a:lnTo>
                  <a:lnTo>
                    <a:pt x="284" y="583"/>
                  </a:lnTo>
                  <a:lnTo>
                    <a:pt x="284" y="582"/>
                  </a:lnTo>
                  <a:lnTo>
                    <a:pt x="282" y="582"/>
                  </a:lnTo>
                  <a:lnTo>
                    <a:pt x="282" y="579"/>
                  </a:lnTo>
                  <a:lnTo>
                    <a:pt x="282" y="578"/>
                  </a:lnTo>
                  <a:lnTo>
                    <a:pt x="282" y="577"/>
                  </a:lnTo>
                  <a:lnTo>
                    <a:pt x="282" y="575"/>
                  </a:lnTo>
                  <a:lnTo>
                    <a:pt x="282" y="574"/>
                  </a:lnTo>
                  <a:lnTo>
                    <a:pt x="282" y="573"/>
                  </a:lnTo>
                  <a:lnTo>
                    <a:pt x="282" y="572"/>
                  </a:lnTo>
                  <a:lnTo>
                    <a:pt x="282" y="569"/>
                  </a:lnTo>
                  <a:lnTo>
                    <a:pt x="280" y="569"/>
                  </a:lnTo>
                  <a:lnTo>
                    <a:pt x="280" y="568"/>
                  </a:lnTo>
                  <a:lnTo>
                    <a:pt x="282" y="566"/>
                  </a:lnTo>
                  <a:lnTo>
                    <a:pt x="280" y="565"/>
                  </a:lnTo>
                  <a:lnTo>
                    <a:pt x="282" y="565"/>
                  </a:lnTo>
                  <a:lnTo>
                    <a:pt x="282" y="563"/>
                  </a:lnTo>
                  <a:lnTo>
                    <a:pt x="282" y="561"/>
                  </a:lnTo>
                  <a:lnTo>
                    <a:pt x="282" y="560"/>
                  </a:lnTo>
                  <a:lnTo>
                    <a:pt x="280" y="560"/>
                  </a:lnTo>
                  <a:lnTo>
                    <a:pt x="282" y="558"/>
                  </a:lnTo>
                  <a:lnTo>
                    <a:pt x="282" y="557"/>
                  </a:lnTo>
                  <a:lnTo>
                    <a:pt x="280" y="557"/>
                  </a:lnTo>
                  <a:lnTo>
                    <a:pt x="279" y="557"/>
                  </a:lnTo>
                  <a:lnTo>
                    <a:pt x="279" y="556"/>
                  </a:lnTo>
                  <a:lnTo>
                    <a:pt x="280" y="556"/>
                  </a:lnTo>
                  <a:lnTo>
                    <a:pt x="280" y="555"/>
                  </a:lnTo>
                  <a:lnTo>
                    <a:pt x="279" y="555"/>
                  </a:lnTo>
                  <a:lnTo>
                    <a:pt x="279" y="552"/>
                  </a:lnTo>
                  <a:lnTo>
                    <a:pt x="280" y="552"/>
                  </a:lnTo>
                  <a:lnTo>
                    <a:pt x="279" y="552"/>
                  </a:lnTo>
                  <a:lnTo>
                    <a:pt x="279" y="551"/>
                  </a:lnTo>
                  <a:lnTo>
                    <a:pt x="279" y="552"/>
                  </a:lnTo>
                  <a:lnTo>
                    <a:pt x="278" y="552"/>
                  </a:lnTo>
                  <a:lnTo>
                    <a:pt x="278" y="551"/>
                  </a:lnTo>
                  <a:lnTo>
                    <a:pt x="278" y="550"/>
                  </a:lnTo>
                  <a:lnTo>
                    <a:pt x="278" y="549"/>
                  </a:lnTo>
                  <a:lnTo>
                    <a:pt x="276" y="548"/>
                  </a:lnTo>
                  <a:lnTo>
                    <a:pt x="278" y="548"/>
                  </a:lnTo>
                  <a:lnTo>
                    <a:pt x="276" y="548"/>
                  </a:lnTo>
                  <a:lnTo>
                    <a:pt x="276" y="546"/>
                  </a:lnTo>
                  <a:lnTo>
                    <a:pt x="275" y="546"/>
                  </a:lnTo>
                  <a:lnTo>
                    <a:pt x="275" y="545"/>
                  </a:lnTo>
                  <a:lnTo>
                    <a:pt x="275" y="543"/>
                  </a:lnTo>
                  <a:lnTo>
                    <a:pt x="274" y="543"/>
                  </a:lnTo>
                  <a:lnTo>
                    <a:pt x="275" y="542"/>
                  </a:lnTo>
                  <a:lnTo>
                    <a:pt x="274" y="542"/>
                  </a:lnTo>
                  <a:lnTo>
                    <a:pt x="275" y="540"/>
                  </a:lnTo>
                  <a:lnTo>
                    <a:pt x="276" y="539"/>
                  </a:lnTo>
                  <a:lnTo>
                    <a:pt x="278" y="539"/>
                  </a:lnTo>
                  <a:lnTo>
                    <a:pt x="278" y="538"/>
                  </a:lnTo>
                  <a:lnTo>
                    <a:pt x="276" y="537"/>
                  </a:lnTo>
                  <a:lnTo>
                    <a:pt x="275" y="534"/>
                  </a:lnTo>
                  <a:lnTo>
                    <a:pt x="274" y="533"/>
                  </a:lnTo>
                  <a:lnTo>
                    <a:pt x="274" y="532"/>
                  </a:lnTo>
                  <a:lnTo>
                    <a:pt x="274" y="531"/>
                  </a:lnTo>
                  <a:lnTo>
                    <a:pt x="274" y="529"/>
                  </a:lnTo>
                  <a:lnTo>
                    <a:pt x="275" y="528"/>
                  </a:lnTo>
                  <a:lnTo>
                    <a:pt x="275" y="526"/>
                  </a:lnTo>
                  <a:lnTo>
                    <a:pt x="275" y="523"/>
                  </a:lnTo>
                  <a:lnTo>
                    <a:pt x="276" y="521"/>
                  </a:lnTo>
                  <a:lnTo>
                    <a:pt x="276" y="520"/>
                  </a:lnTo>
                  <a:lnTo>
                    <a:pt x="276" y="518"/>
                  </a:lnTo>
                  <a:lnTo>
                    <a:pt x="278" y="518"/>
                  </a:lnTo>
                  <a:lnTo>
                    <a:pt x="278" y="516"/>
                  </a:lnTo>
                  <a:lnTo>
                    <a:pt x="278" y="515"/>
                  </a:lnTo>
                  <a:lnTo>
                    <a:pt x="276" y="515"/>
                  </a:lnTo>
                  <a:lnTo>
                    <a:pt x="276" y="512"/>
                  </a:lnTo>
                  <a:lnTo>
                    <a:pt x="278" y="508"/>
                  </a:lnTo>
                  <a:lnTo>
                    <a:pt x="278" y="505"/>
                  </a:lnTo>
                  <a:lnTo>
                    <a:pt x="278" y="503"/>
                  </a:lnTo>
                  <a:lnTo>
                    <a:pt x="278" y="501"/>
                  </a:lnTo>
                  <a:lnTo>
                    <a:pt x="279" y="501"/>
                  </a:lnTo>
                  <a:lnTo>
                    <a:pt x="278" y="499"/>
                  </a:lnTo>
                  <a:lnTo>
                    <a:pt x="278" y="498"/>
                  </a:lnTo>
                  <a:lnTo>
                    <a:pt x="276" y="497"/>
                  </a:lnTo>
                  <a:lnTo>
                    <a:pt x="275" y="493"/>
                  </a:lnTo>
                  <a:lnTo>
                    <a:pt x="275" y="492"/>
                  </a:lnTo>
                  <a:lnTo>
                    <a:pt x="274" y="492"/>
                  </a:lnTo>
                  <a:lnTo>
                    <a:pt x="274" y="489"/>
                  </a:lnTo>
                  <a:lnTo>
                    <a:pt x="274" y="488"/>
                  </a:lnTo>
                  <a:lnTo>
                    <a:pt x="274" y="487"/>
                  </a:lnTo>
                  <a:lnTo>
                    <a:pt x="273" y="487"/>
                  </a:lnTo>
                  <a:lnTo>
                    <a:pt x="273" y="486"/>
                  </a:lnTo>
                  <a:lnTo>
                    <a:pt x="270" y="487"/>
                  </a:lnTo>
                  <a:lnTo>
                    <a:pt x="269" y="486"/>
                  </a:lnTo>
                  <a:lnTo>
                    <a:pt x="268" y="486"/>
                  </a:lnTo>
                  <a:lnTo>
                    <a:pt x="268" y="484"/>
                  </a:lnTo>
                  <a:lnTo>
                    <a:pt x="267" y="484"/>
                  </a:lnTo>
                  <a:lnTo>
                    <a:pt x="267" y="483"/>
                  </a:lnTo>
                  <a:lnTo>
                    <a:pt x="265" y="483"/>
                  </a:lnTo>
                  <a:lnTo>
                    <a:pt x="265" y="481"/>
                  </a:lnTo>
                  <a:lnTo>
                    <a:pt x="264" y="481"/>
                  </a:lnTo>
                  <a:lnTo>
                    <a:pt x="262" y="480"/>
                  </a:lnTo>
                  <a:lnTo>
                    <a:pt x="262" y="477"/>
                  </a:lnTo>
                  <a:lnTo>
                    <a:pt x="262" y="476"/>
                  </a:lnTo>
                  <a:lnTo>
                    <a:pt x="261" y="475"/>
                  </a:lnTo>
                  <a:lnTo>
                    <a:pt x="261" y="472"/>
                  </a:lnTo>
                  <a:lnTo>
                    <a:pt x="261" y="471"/>
                  </a:lnTo>
                  <a:lnTo>
                    <a:pt x="261" y="470"/>
                  </a:lnTo>
                  <a:lnTo>
                    <a:pt x="261" y="469"/>
                  </a:lnTo>
                  <a:lnTo>
                    <a:pt x="261" y="468"/>
                  </a:lnTo>
                  <a:lnTo>
                    <a:pt x="262" y="465"/>
                  </a:lnTo>
                  <a:lnTo>
                    <a:pt x="261" y="463"/>
                  </a:lnTo>
                  <a:lnTo>
                    <a:pt x="262" y="463"/>
                  </a:lnTo>
                  <a:lnTo>
                    <a:pt x="262" y="460"/>
                  </a:lnTo>
                  <a:lnTo>
                    <a:pt x="261" y="460"/>
                  </a:lnTo>
                  <a:lnTo>
                    <a:pt x="261" y="461"/>
                  </a:lnTo>
                  <a:lnTo>
                    <a:pt x="259" y="461"/>
                  </a:lnTo>
                  <a:lnTo>
                    <a:pt x="258" y="461"/>
                  </a:lnTo>
                  <a:lnTo>
                    <a:pt x="256" y="461"/>
                  </a:lnTo>
                  <a:lnTo>
                    <a:pt x="252" y="461"/>
                  </a:lnTo>
                  <a:lnTo>
                    <a:pt x="250" y="460"/>
                  </a:lnTo>
                  <a:lnTo>
                    <a:pt x="247" y="460"/>
                  </a:lnTo>
                  <a:lnTo>
                    <a:pt x="244" y="460"/>
                  </a:lnTo>
                  <a:lnTo>
                    <a:pt x="241" y="460"/>
                  </a:lnTo>
                  <a:lnTo>
                    <a:pt x="239" y="460"/>
                  </a:lnTo>
                  <a:lnTo>
                    <a:pt x="234" y="460"/>
                  </a:lnTo>
                  <a:lnTo>
                    <a:pt x="233" y="460"/>
                  </a:lnTo>
                  <a:lnTo>
                    <a:pt x="233" y="459"/>
                  </a:lnTo>
                  <a:lnTo>
                    <a:pt x="233" y="458"/>
                  </a:lnTo>
                  <a:lnTo>
                    <a:pt x="231" y="454"/>
                  </a:lnTo>
                  <a:lnTo>
                    <a:pt x="231" y="452"/>
                  </a:lnTo>
                  <a:lnTo>
                    <a:pt x="231" y="448"/>
                  </a:lnTo>
                  <a:lnTo>
                    <a:pt x="230" y="443"/>
                  </a:lnTo>
                  <a:lnTo>
                    <a:pt x="229" y="441"/>
                  </a:lnTo>
                  <a:lnTo>
                    <a:pt x="225" y="438"/>
                  </a:lnTo>
                  <a:lnTo>
                    <a:pt x="224" y="436"/>
                  </a:lnTo>
                  <a:lnTo>
                    <a:pt x="224" y="435"/>
                  </a:lnTo>
                  <a:lnTo>
                    <a:pt x="227" y="435"/>
                  </a:lnTo>
                  <a:lnTo>
                    <a:pt x="229" y="435"/>
                  </a:lnTo>
                  <a:lnTo>
                    <a:pt x="229" y="434"/>
                  </a:lnTo>
                  <a:lnTo>
                    <a:pt x="229" y="432"/>
                  </a:lnTo>
                  <a:lnTo>
                    <a:pt x="229" y="431"/>
                  </a:lnTo>
                  <a:lnTo>
                    <a:pt x="229" y="430"/>
                  </a:lnTo>
                  <a:lnTo>
                    <a:pt x="227" y="426"/>
                  </a:lnTo>
                  <a:lnTo>
                    <a:pt x="227" y="425"/>
                  </a:lnTo>
                  <a:lnTo>
                    <a:pt x="225" y="424"/>
                  </a:lnTo>
                  <a:lnTo>
                    <a:pt x="227" y="424"/>
                  </a:lnTo>
                  <a:lnTo>
                    <a:pt x="227" y="423"/>
                  </a:lnTo>
                  <a:lnTo>
                    <a:pt x="225" y="421"/>
                  </a:lnTo>
                  <a:lnTo>
                    <a:pt x="225" y="419"/>
                  </a:lnTo>
                  <a:lnTo>
                    <a:pt x="224" y="418"/>
                  </a:lnTo>
                  <a:lnTo>
                    <a:pt x="224" y="417"/>
                  </a:lnTo>
                  <a:lnTo>
                    <a:pt x="224" y="415"/>
                  </a:lnTo>
                  <a:lnTo>
                    <a:pt x="224" y="414"/>
                  </a:lnTo>
                  <a:lnTo>
                    <a:pt x="224" y="413"/>
                  </a:lnTo>
                  <a:lnTo>
                    <a:pt x="224" y="412"/>
                  </a:lnTo>
                  <a:lnTo>
                    <a:pt x="224" y="409"/>
                  </a:lnTo>
                  <a:lnTo>
                    <a:pt x="223" y="409"/>
                  </a:lnTo>
                  <a:lnTo>
                    <a:pt x="223" y="408"/>
                  </a:lnTo>
                  <a:lnTo>
                    <a:pt x="222" y="408"/>
                  </a:lnTo>
                  <a:lnTo>
                    <a:pt x="222" y="407"/>
                  </a:lnTo>
                  <a:lnTo>
                    <a:pt x="221" y="407"/>
                  </a:lnTo>
                  <a:lnTo>
                    <a:pt x="219" y="406"/>
                  </a:lnTo>
                  <a:lnTo>
                    <a:pt x="217" y="404"/>
                  </a:lnTo>
                  <a:lnTo>
                    <a:pt x="216" y="404"/>
                  </a:lnTo>
                  <a:lnTo>
                    <a:pt x="216" y="403"/>
                  </a:lnTo>
                  <a:lnTo>
                    <a:pt x="214" y="403"/>
                  </a:lnTo>
                  <a:lnTo>
                    <a:pt x="213" y="403"/>
                  </a:lnTo>
                  <a:lnTo>
                    <a:pt x="213" y="401"/>
                  </a:lnTo>
                  <a:lnTo>
                    <a:pt x="212" y="401"/>
                  </a:lnTo>
                  <a:lnTo>
                    <a:pt x="212" y="403"/>
                  </a:lnTo>
                  <a:lnTo>
                    <a:pt x="211" y="403"/>
                  </a:lnTo>
                  <a:lnTo>
                    <a:pt x="208" y="401"/>
                  </a:lnTo>
                  <a:lnTo>
                    <a:pt x="207" y="403"/>
                  </a:lnTo>
                  <a:lnTo>
                    <a:pt x="206" y="403"/>
                  </a:lnTo>
                  <a:lnTo>
                    <a:pt x="205" y="403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0" y="403"/>
                  </a:lnTo>
                  <a:lnTo>
                    <a:pt x="200" y="401"/>
                  </a:lnTo>
                  <a:lnTo>
                    <a:pt x="200" y="400"/>
                  </a:lnTo>
                  <a:lnTo>
                    <a:pt x="199" y="400"/>
                  </a:lnTo>
                  <a:lnTo>
                    <a:pt x="199" y="398"/>
                  </a:lnTo>
                  <a:lnTo>
                    <a:pt x="197" y="398"/>
                  </a:lnTo>
                  <a:lnTo>
                    <a:pt x="197" y="397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6" y="395"/>
                  </a:lnTo>
                  <a:lnTo>
                    <a:pt x="195" y="395"/>
                  </a:lnTo>
                  <a:lnTo>
                    <a:pt x="194" y="395"/>
                  </a:lnTo>
                  <a:lnTo>
                    <a:pt x="193" y="395"/>
                  </a:lnTo>
                  <a:lnTo>
                    <a:pt x="190" y="395"/>
                  </a:lnTo>
                  <a:lnTo>
                    <a:pt x="190" y="392"/>
                  </a:lnTo>
                  <a:lnTo>
                    <a:pt x="189" y="392"/>
                  </a:lnTo>
                  <a:lnTo>
                    <a:pt x="188" y="391"/>
                  </a:lnTo>
                  <a:lnTo>
                    <a:pt x="187" y="390"/>
                  </a:lnTo>
                  <a:lnTo>
                    <a:pt x="187" y="391"/>
                  </a:lnTo>
                  <a:lnTo>
                    <a:pt x="185" y="391"/>
                  </a:lnTo>
                  <a:lnTo>
                    <a:pt x="185" y="390"/>
                  </a:lnTo>
                  <a:lnTo>
                    <a:pt x="184" y="390"/>
                  </a:lnTo>
                  <a:lnTo>
                    <a:pt x="184" y="389"/>
                  </a:lnTo>
                  <a:lnTo>
                    <a:pt x="182" y="389"/>
                  </a:lnTo>
                  <a:lnTo>
                    <a:pt x="182" y="387"/>
                  </a:lnTo>
                  <a:lnTo>
                    <a:pt x="181" y="387"/>
                  </a:lnTo>
                  <a:lnTo>
                    <a:pt x="181" y="386"/>
                  </a:lnTo>
                  <a:lnTo>
                    <a:pt x="181" y="385"/>
                  </a:lnTo>
                  <a:lnTo>
                    <a:pt x="179" y="385"/>
                  </a:lnTo>
                  <a:lnTo>
                    <a:pt x="179" y="383"/>
                  </a:lnTo>
                  <a:lnTo>
                    <a:pt x="179" y="385"/>
                  </a:lnTo>
                  <a:lnTo>
                    <a:pt x="178" y="385"/>
                  </a:lnTo>
                  <a:lnTo>
                    <a:pt x="177" y="385"/>
                  </a:lnTo>
                  <a:lnTo>
                    <a:pt x="176" y="385"/>
                  </a:lnTo>
                  <a:lnTo>
                    <a:pt x="176" y="383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2" y="381"/>
                  </a:lnTo>
                  <a:lnTo>
                    <a:pt x="171" y="381"/>
                  </a:lnTo>
                  <a:lnTo>
                    <a:pt x="171" y="380"/>
                  </a:lnTo>
                  <a:lnTo>
                    <a:pt x="168" y="380"/>
                  </a:lnTo>
                  <a:lnTo>
                    <a:pt x="167" y="380"/>
                  </a:lnTo>
                  <a:lnTo>
                    <a:pt x="167" y="381"/>
                  </a:lnTo>
                  <a:lnTo>
                    <a:pt x="166" y="381"/>
                  </a:lnTo>
                  <a:lnTo>
                    <a:pt x="164" y="381"/>
                  </a:lnTo>
                  <a:lnTo>
                    <a:pt x="164" y="380"/>
                  </a:lnTo>
                  <a:lnTo>
                    <a:pt x="164" y="381"/>
                  </a:lnTo>
                  <a:lnTo>
                    <a:pt x="162" y="381"/>
                  </a:lnTo>
                  <a:lnTo>
                    <a:pt x="162" y="380"/>
                  </a:lnTo>
                  <a:lnTo>
                    <a:pt x="161" y="380"/>
                  </a:lnTo>
                  <a:lnTo>
                    <a:pt x="160" y="380"/>
                  </a:lnTo>
                  <a:lnTo>
                    <a:pt x="159" y="380"/>
                  </a:lnTo>
                  <a:lnTo>
                    <a:pt x="159" y="379"/>
                  </a:lnTo>
                  <a:lnTo>
                    <a:pt x="157" y="379"/>
                  </a:lnTo>
                  <a:lnTo>
                    <a:pt x="157" y="378"/>
                  </a:lnTo>
                  <a:lnTo>
                    <a:pt x="157" y="377"/>
                  </a:lnTo>
                  <a:lnTo>
                    <a:pt x="157" y="374"/>
                  </a:lnTo>
                  <a:lnTo>
                    <a:pt x="157" y="377"/>
                  </a:lnTo>
                  <a:lnTo>
                    <a:pt x="157" y="374"/>
                  </a:lnTo>
                  <a:lnTo>
                    <a:pt x="155" y="374"/>
                  </a:lnTo>
                  <a:lnTo>
                    <a:pt x="154" y="374"/>
                  </a:lnTo>
                  <a:lnTo>
                    <a:pt x="154" y="373"/>
                  </a:lnTo>
                  <a:lnTo>
                    <a:pt x="154" y="372"/>
                  </a:lnTo>
                  <a:lnTo>
                    <a:pt x="154" y="373"/>
                  </a:lnTo>
                  <a:lnTo>
                    <a:pt x="153" y="373"/>
                  </a:lnTo>
                  <a:lnTo>
                    <a:pt x="153" y="372"/>
                  </a:lnTo>
                  <a:lnTo>
                    <a:pt x="153" y="370"/>
                  </a:lnTo>
                  <a:lnTo>
                    <a:pt x="151" y="370"/>
                  </a:lnTo>
                  <a:lnTo>
                    <a:pt x="150" y="370"/>
                  </a:lnTo>
                  <a:lnTo>
                    <a:pt x="149" y="370"/>
                  </a:lnTo>
                  <a:lnTo>
                    <a:pt x="149" y="369"/>
                  </a:lnTo>
                  <a:lnTo>
                    <a:pt x="149" y="368"/>
                  </a:lnTo>
                  <a:lnTo>
                    <a:pt x="149" y="366"/>
                  </a:lnTo>
                  <a:lnTo>
                    <a:pt x="147" y="366"/>
                  </a:lnTo>
                  <a:lnTo>
                    <a:pt x="147" y="364"/>
                  </a:lnTo>
                  <a:lnTo>
                    <a:pt x="147" y="363"/>
                  </a:lnTo>
                  <a:lnTo>
                    <a:pt x="145" y="363"/>
                  </a:lnTo>
                  <a:lnTo>
                    <a:pt x="145" y="364"/>
                  </a:lnTo>
                  <a:lnTo>
                    <a:pt x="145" y="363"/>
                  </a:lnTo>
                  <a:lnTo>
                    <a:pt x="145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4" y="360"/>
                  </a:lnTo>
                  <a:lnTo>
                    <a:pt x="143" y="360"/>
                  </a:lnTo>
                  <a:lnTo>
                    <a:pt x="142" y="358"/>
                  </a:lnTo>
                  <a:lnTo>
                    <a:pt x="142" y="356"/>
                  </a:lnTo>
                  <a:lnTo>
                    <a:pt x="143" y="356"/>
                  </a:lnTo>
                  <a:lnTo>
                    <a:pt x="142" y="355"/>
                  </a:lnTo>
                  <a:lnTo>
                    <a:pt x="142" y="353"/>
                  </a:lnTo>
                  <a:lnTo>
                    <a:pt x="142" y="352"/>
                  </a:lnTo>
                  <a:lnTo>
                    <a:pt x="142" y="351"/>
                  </a:lnTo>
                  <a:lnTo>
                    <a:pt x="142" y="350"/>
                  </a:lnTo>
                  <a:lnTo>
                    <a:pt x="143" y="350"/>
                  </a:lnTo>
                  <a:lnTo>
                    <a:pt x="143" y="347"/>
                  </a:lnTo>
                  <a:lnTo>
                    <a:pt x="142" y="347"/>
                  </a:lnTo>
                  <a:lnTo>
                    <a:pt x="142" y="346"/>
                  </a:lnTo>
                  <a:lnTo>
                    <a:pt x="142" y="345"/>
                  </a:lnTo>
                  <a:lnTo>
                    <a:pt x="140" y="345"/>
                  </a:lnTo>
                  <a:lnTo>
                    <a:pt x="140" y="344"/>
                  </a:lnTo>
                  <a:lnTo>
                    <a:pt x="140" y="343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9" y="339"/>
                  </a:lnTo>
                  <a:lnTo>
                    <a:pt x="139" y="338"/>
                  </a:lnTo>
                  <a:lnTo>
                    <a:pt x="140" y="338"/>
                  </a:lnTo>
                  <a:lnTo>
                    <a:pt x="140" y="336"/>
                  </a:lnTo>
                  <a:lnTo>
                    <a:pt x="140" y="335"/>
                  </a:lnTo>
                  <a:lnTo>
                    <a:pt x="140" y="334"/>
                  </a:lnTo>
                  <a:lnTo>
                    <a:pt x="142" y="334"/>
                  </a:lnTo>
                  <a:lnTo>
                    <a:pt x="142" y="333"/>
                  </a:lnTo>
                  <a:lnTo>
                    <a:pt x="142" y="332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8"/>
                  </a:lnTo>
                  <a:lnTo>
                    <a:pt x="140" y="327"/>
                  </a:lnTo>
                  <a:lnTo>
                    <a:pt x="140" y="326"/>
                  </a:lnTo>
                  <a:lnTo>
                    <a:pt x="140" y="324"/>
                  </a:lnTo>
                  <a:lnTo>
                    <a:pt x="140" y="323"/>
                  </a:lnTo>
                  <a:lnTo>
                    <a:pt x="139" y="321"/>
                  </a:lnTo>
                  <a:lnTo>
                    <a:pt x="137" y="321"/>
                  </a:lnTo>
                  <a:lnTo>
                    <a:pt x="137" y="323"/>
                  </a:lnTo>
                  <a:lnTo>
                    <a:pt x="136" y="324"/>
                  </a:lnTo>
                  <a:lnTo>
                    <a:pt x="134" y="324"/>
                  </a:lnTo>
                  <a:lnTo>
                    <a:pt x="134" y="323"/>
                  </a:lnTo>
                  <a:lnTo>
                    <a:pt x="133" y="323"/>
                  </a:lnTo>
                  <a:lnTo>
                    <a:pt x="132" y="323"/>
                  </a:lnTo>
                  <a:lnTo>
                    <a:pt x="131" y="323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7" y="324"/>
                  </a:lnTo>
                  <a:lnTo>
                    <a:pt x="126" y="324"/>
                  </a:lnTo>
                  <a:lnTo>
                    <a:pt x="124" y="324"/>
                  </a:lnTo>
                  <a:lnTo>
                    <a:pt x="124" y="326"/>
                  </a:lnTo>
                  <a:lnTo>
                    <a:pt x="122" y="326"/>
                  </a:lnTo>
                  <a:lnTo>
                    <a:pt x="119" y="326"/>
                  </a:lnTo>
                  <a:lnTo>
                    <a:pt x="119" y="327"/>
                  </a:lnTo>
                  <a:lnTo>
                    <a:pt x="117" y="327"/>
                  </a:lnTo>
                  <a:lnTo>
                    <a:pt x="117" y="328"/>
                  </a:lnTo>
                  <a:lnTo>
                    <a:pt x="116" y="329"/>
                  </a:lnTo>
                  <a:lnTo>
                    <a:pt x="114" y="334"/>
                  </a:lnTo>
                  <a:lnTo>
                    <a:pt x="113" y="334"/>
                  </a:lnTo>
                  <a:lnTo>
                    <a:pt x="113" y="335"/>
                  </a:lnTo>
                  <a:lnTo>
                    <a:pt x="110" y="335"/>
                  </a:lnTo>
                  <a:lnTo>
                    <a:pt x="110" y="334"/>
                  </a:lnTo>
                  <a:lnTo>
                    <a:pt x="109" y="334"/>
                  </a:lnTo>
                  <a:lnTo>
                    <a:pt x="109" y="335"/>
                  </a:lnTo>
                  <a:lnTo>
                    <a:pt x="108" y="335"/>
                  </a:lnTo>
                  <a:lnTo>
                    <a:pt x="108" y="336"/>
                  </a:lnTo>
                  <a:lnTo>
                    <a:pt x="108" y="338"/>
                  </a:lnTo>
                  <a:lnTo>
                    <a:pt x="107" y="338"/>
                  </a:lnTo>
                  <a:lnTo>
                    <a:pt x="105" y="338"/>
                  </a:lnTo>
                  <a:lnTo>
                    <a:pt x="105" y="339"/>
                  </a:lnTo>
                  <a:lnTo>
                    <a:pt x="104" y="341"/>
                  </a:lnTo>
                  <a:lnTo>
                    <a:pt x="104" y="343"/>
                  </a:lnTo>
                  <a:lnTo>
                    <a:pt x="102" y="343"/>
                  </a:lnTo>
                  <a:lnTo>
                    <a:pt x="100" y="343"/>
                  </a:lnTo>
                  <a:lnTo>
                    <a:pt x="99" y="343"/>
                  </a:lnTo>
                  <a:lnTo>
                    <a:pt x="98" y="343"/>
                  </a:lnTo>
                  <a:lnTo>
                    <a:pt x="97" y="344"/>
                  </a:lnTo>
                  <a:lnTo>
                    <a:pt x="97" y="345"/>
                  </a:lnTo>
                  <a:lnTo>
                    <a:pt x="97" y="346"/>
                  </a:lnTo>
                  <a:lnTo>
                    <a:pt x="96" y="347"/>
                  </a:lnTo>
                  <a:lnTo>
                    <a:pt x="96" y="350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2" y="350"/>
                  </a:lnTo>
                  <a:lnTo>
                    <a:pt x="92" y="351"/>
                  </a:lnTo>
                  <a:lnTo>
                    <a:pt x="91" y="351"/>
                  </a:lnTo>
                  <a:lnTo>
                    <a:pt x="88" y="352"/>
                  </a:lnTo>
                  <a:lnTo>
                    <a:pt x="88" y="351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50"/>
                  </a:lnTo>
                  <a:lnTo>
                    <a:pt x="83" y="350"/>
                  </a:lnTo>
                  <a:lnTo>
                    <a:pt x="82" y="347"/>
                  </a:lnTo>
                  <a:lnTo>
                    <a:pt x="81" y="347"/>
                  </a:lnTo>
                  <a:lnTo>
                    <a:pt x="80" y="347"/>
                  </a:lnTo>
                  <a:lnTo>
                    <a:pt x="79" y="347"/>
                  </a:lnTo>
                  <a:lnTo>
                    <a:pt x="77" y="347"/>
                  </a:lnTo>
                  <a:lnTo>
                    <a:pt x="75" y="347"/>
                  </a:lnTo>
                  <a:lnTo>
                    <a:pt x="74" y="347"/>
                  </a:lnTo>
                  <a:lnTo>
                    <a:pt x="73" y="347"/>
                  </a:lnTo>
                  <a:lnTo>
                    <a:pt x="71" y="347"/>
                  </a:lnTo>
                  <a:lnTo>
                    <a:pt x="70" y="347"/>
                  </a:lnTo>
                  <a:lnTo>
                    <a:pt x="69" y="347"/>
                  </a:lnTo>
                  <a:lnTo>
                    <a:pt x="65" y="350"/>
                  </a:lnTo>
                  <a:lnTo>
                    <a:pt x="64" y="351"/>
                  </a:lnTo>
                  <a:lnTo>
                    <a:pt x="63" y="351"/>
                  </a:lnTo>
                  <a:lnTo>
                    <a:pt x="62" y="350"/>
                  </a:lnTo>
                  <a:lnTo>
                    <a:pt x="60" y="347"/>
                  </a:lnTo>
                  <a:lnTo>
                    <a:pt x="59" y="350"/>
                  </a:lnTo>
                  <a:lnTo>
                    <a:pt x="59" y="347"/>
                  </a:lnTo>
                  <a:lnTo>
                    <a:pt x="57" y="345"/>
                  </a:lnTo>
                  <a:lnTo>
                    <a:pt x="57" y="343"/>
                  </a:lnTo>
                  <a:lnTo>
                    <a:pt x="57" y="339"/>
                  </a:lnTo>
                  <a:lnTo>
                    <a:pt x="57" y="336"/>
                  </a:lnTo>
                  <a:lnTo>
                    <a:pt x="57" y="334"/>
                  </a:lnTo>
                  <a:lnTo>
                    <a:pt x="57" y="332"/>
                  </a:lnTo>
                  <a:lnTo>
                    <a:pt x="57" y="328"/>
                  </a:lnTo>
                  <a:lnTo>
                    <a:pt x="56" y="327"/>
                  </a:lnTo>
                  <a:lnTo>
                    <a:pt x="56" y="326"/>
                  </a:lnTo>
                  <a:lnTo>
                    <a:pt x="56" y="324"/>
                  </a:lnTo>
                  <a:lnTo>
                    <a:pt x="57" y="324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7" y="320"/>
                  </a:lnTo>
                  <a:lnTo>
                    <a:pt x="56" y="320"/>
                  </a:lnTo>
                  <a:lnTo>
                    <a:pt x="56" y="318"/>
                  </a:lnTo>
                  <a:lnTo>
                    <a:pt x="57" y="318"/>
                  </a:lnTo>
                  <a:lnTo>
                    <a:pt x="57" y="317"/>
                  </a:lnTo>
                  <a:lnTo>
                    <a:pt x="57" y="316"/>
                  </a:lnTo>
                  <a:lnTo>
                    <a:pt x="56" y="316"/>
                  </a:lnTo>
                  <a:lnTo>
                    <a:pt x="56" y="317"/>
                  </a:lnTo>
                  <a:lnTo>
                    <a:pt x="54" y="318"/>
                  </a:lnTo>
                  <a:lnTo>
                    <a:pt x="53" y="320"/>
                  </a:lnTo>
                  <a:lnTo>
                    <a:pt x="52" y="321"/>
                  </a:lnTo>
                  <a:lnTo>
                    <a:pt x="52" y="323"/>
                  </a:lnTo>
                  <a:lnTo>
                    <a:pt x="51" y="323"/>
                  </a:lnTo>
                  <a:lnTo>
                    <a:pt x="51" y="324"/>
                  </a:lnTo>
                  <a:lnTo>
                    <a:pt x="48" y="324"/>
                  </a:lnTo>
                  <a:lnTo>
                    <a:pt x="48" y="326"/>
                  </a:lnTo>
                  <a:lnTo>
                    <a:pt x="47" y="326"/>
                  </a:lnTo>
                  <a:lnTo>
                    <a:pt x="47" y="327"/>
                  </a:lnTo>
                  <a:lnTo>
                    <a:pt x="46" y="327"/>
                  </a:lnTo>
                  <a:lnTo>
                    <a:pt x="46" y="328"/>
                  </a:lnTo>
                  <a:lnTo>
                    <a:pt x="46" y="327"/>
                  </a:lnTo>
                  <a:lnTo>
                    <a:pt x="45" y="327"/>
                  </a:lnTo>
                  <a:lnTo>
                    <a:pt x="45" y="328"/>
                  </a:lnTo>
                  <a:lnTo>
                    <a:pt x="42" y="328"/>
                  </a:lnTo>
                  <a:lnTo>
                    <a:pt x="39" y="328"/>
                  </a:lnTo>
                  <a:lnTo>
                    <a:pt x="36" y="328"/>
                  </a:lnTo>
                  <a:lnTo>
                    <a:pt x="34" y="328"/>
                  </a:lnTo>
                  <a:lnTo>
                    <a:pt x="33" y="328"/>
                  </a:lnTo>
                  <a:lnTo>
                    <a:pt x="33" y="327"/>
                  </a:lnTo>
                  <a:lnTo>
                    <a:pt x="33" y="326"/>
                  </a:lnTo>
                  <a:lnTo>
                    <a:pt x="33" y="324"/>
                  </a:lnTo>
                  <a:lnTo>
                    <a:pt x="30" y="323"/>
                  </a:lnTo>
                  <a:lnTo>
                    <a:pt x="30" y="321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9" y="318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7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4" y="316"/>
                  </a:lnTo>
                  <a:lnTo>
                    <a:pt x="20" y="316"/>
                  </a:lnTo>
                  <a:lnTo>
                    <a:pt x="16" y="316"/>
                  </a:lnTo>
                  <a:lnTo>
                    <a:pt x="16" y="315"/>
                  </a:lnTo>
                  <a:lnTo>
                    <a:pt x="17" y="312"/>
                  </a:lnTo>
                  <a:lnTo>
                    <a:pt x="17" y="311"/>
                  </a:lnTo>
                  <a:lnTo>
                    <a:pt x="18" y="311"/>
                  </a:lnTo>
                  <a:lnTo>
                    <a:pt x="18" y="310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1"/>
                  </a:lnTo>
                  <a:lnTo>
                    <a:pt x="16" y="300"/>
                  </a:lnTo>
                  <a:lnTo>
                    <a:pt x="14" y="300"/>
                  </a:lnTo>
                  <a:lnTo>
                    <a:pt x="12" y="300"/>
                  </a:lnTo>
                  <a:lnTo>
                    <a:pt x="12" y="299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0" y="294"/>
                  </a:lnTo>
                  <a:lnTo>
                    <a:pt x="8" y="293"/>
                  </a:lnTo>
                  <a:lnTo>
                    <a:pt x="8" y="292"/>
                  </a:lnTo>
                  <a:lnTo>
                    <a:pt x="7" y="290"/>
                  </a:lnTo>
                  <a:lnTo>
                    <a:pt x="7" y="289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6" y="286"/>
                  </a:lnTo>
                  <a:lnTo>
                    <a:pt x="6" y="284"/>
                  </a:lnTo>
                  <a:lnTo>
                    <a:pt x="3" y="284"/>
                  </a:lnTo>
                  <a:lnTo>
                    <a:pt x="3" y="283"/>
                  </a:lnTo>
                  <a:lnTo>
                    <a:pt x="3" y="282"/>
                  </a:lnTo>
                  <a:lnTo>
                    <a:pt x="3" y="283"/>
                  </a:lnTo>
                  <a:lnTo>
                    <a:pt x="6" y="282"/>
                  </a:lnTo>
                  <a:lnTo>
                    <a:pt x="6" y="281"/>
                  </a:lnTo>
                  <a:lnTo>
                    <a:pt x="3" y="281"/>
                  </a:lnTo>
                  <a:lnTo>
                    <a:pt x="2" y="279"/>
                  </a:lnTo>
                  <a:lnTo>
                    <a:pt x="0" y="276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2"/>
                  </a:lnTo>
                  <a:lnTo>
                    <a:pt x="1" y="272"/>
                  </a:lnTo>
                  <a:lnTo>
                    <a:pt x="2" y="271"/>
                  </a:lnTo>
                  <a:lnTo>
                    <a:pt x="3" y="271"/>
                  </a:lnTo>
                  <a:lnTo>
                    <a:pt x="3" y="270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4"/>
                  </a:lnTo>
                  <a:lnTo>
                    <a:pt x="2" y="262"/>
                  </a:lnTo>
                  <a:lnTo>
                    <a:pt x="2" y="261"/>
                  </a:lnTo>
                  <a:lnTo>
                    <a:pt x="3" y="261"/>
                  </a:lnTo>
                  <a:lnTo>
                    <a:pt x="3" y="259"/>
                  </a:lnTo>
                  <a:lnTo>
                    <a:pt x="6" y="258"/>
                  </a:lnTo>
                  <a:lnTo>
                    <a:pt x="7" y="258"/>
                  </a:lnTo>
                  <a:lnTo>
                    <a:pt x="8" y="256"/>
                  </a:lnTo>
                  <a:lnTo>
                    <a:pt x="8" y="255"/>
                  </a:lnTo>
                  <a:lnTo>
                    <a:pt x="10" y="255"/>
                  </a:lnTo>
                  <a:lnTo>
                    <a:pt x="11" y="255"/>
                  </a:lnTo>
                  <a:lnTo>
                    <a:pt x="11" y="254"/>
                  </a:lnTo>
                  <a:lnTo>
                    <a:pt x="12" y="254"/>
                  </a:lnTo>
                  <a:lnTo>
                    <a:pt x="12" y="253"/>
                  </a:lnTo>
                  <a:lnTo>
                    <a:pt x="12" y="252"/>
                  </a:lnTo>
                  <a:lnTo>
                    <a:pt x="12" y="249"/>
                  </a:lnTo>
                  <a:lnTo>
                    <a:pt x="11" y="247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11" y="243"/>
                  </a:lnTo>
                  <a:lnTo>
                    <a:pt x="11" y="239"/>
                  </a:lnTo>
                  <a:lnTo>
                    <a:pt x="12" y="239"/>
                  </a:lnTo>
                  <a:lnTo>
                    <a:pt x="14" y="237"/>
                  </a:lnTo>
                  <a:lnTo>
                    <a:pt x="14" y="236"/>
                  </a:lnTo>
                  <a:lnTo>
                    <a:pt x="14" y="232"/>
                  </a:lnTo>
                  <a:lnTo>
                    <a:pt x="14" y="231"/>
                  </a:lnTo>
                  <a:lnTo>
                    <a:pt x="14" y="230"/>
                  </a:lnTo>
                  <a:lnTo>
                    <a:pt x="14" y="229"/>
                  </a:lnTo>
                  <a:lnTo>
                    <a:pt x="16" y="229"/>
                  </a:lnTo>
                  <a:lnTo>
                    <a:pt x="16" y="227"/>
                  </a:lnTo>
                  <a:lnTo>
                    <a:pt x="16" y="226"/>
                  </a:lnTo>
                  <a:lnTo>
                    <a:pt x="16" y="225"/>
                  </a:lnTo>
                  <a:lnTo>
                    <a:pt x="14" y="225"/>
                  </a:lnTo>
                  <a:lnTo>
                    <a:pt x="16" y="225"/>
                  </a:lnTo>
                  <a:lnTo>
                    <a:pt x="16" y="222"/>
                  </a:lnTo>
                  <a:lnTo>
                    <a:pt x="17" y="222"/>
                  </a:lnTo>
                  <a:lnTo>
                    <a:pt x="18" y="222"/>
                  </a:lnTo>
                  <a:lnTo>
                    <a:pt x="19" y="222"/>
                  </a:lnTo>
                  <a:lnTo>
                    <a:pt x="19" y="221"/>
                  </a:lnTo>
                  <a:lnTo>
                    <a:pt x="19" y="220"/>
                  </a:lnTo>
                  <a:lnTo>
                    <a:pt x="20" y="220"/>
                  </a:lnTo>
                  <a:lnTo>
                    <a:pt x="20" y="219"/>
                  </a:lnTo>
                  <a:lnTo>
                    <a:pt x="22" y="219"/>
                  </a:lnTo>
                  <a:lnTo>
                    <a:pt x="22" y="218"/>
                  </a:lnTo>
                  <a:lnTo>
                    <a:pt x="24" y="218"/>
                  </a:lnTo>
                  <a:lnTo>
                    <a:pt x="24" y="216"/>
                  </a:lnTo>
                  <a:lnTo>
                    <a:pt x="25" y="216"/>
                  </a:lnTo>
                  <a:lnTo>
                    <a:pt x="27" y="214"/>
                  </a:lnTo>
                  <a:lnTo>
                    <a:pt x="27" y="213"/>
                  </a:lnTo>
                  <a:lnTo>
                    <a:pt x="28" y="213"/>
                  </a:lnTo>
                  <a:lnTo>
                    <a:pt x="29" y="212"/>
                  </a:lnTo>
                  <a:lnTo>
                    <a:pt x="30" y="210"/>
                  </a:lnTo>
                  <a:lnTo>
                    <a:pt x="33" y="210"/>
                  </a:lnTo>
                  <a:lnTo>
                    <a:pt x="34" y="210"/>
                  </a:lnTo>
                  <a:lnTo>
                    <a:pt x="35" y="210"/>
                  </a:lnTo>
                  <a:lnTo>
                    <a:pt x="36" y="210"/>
                  </a:lnTo>
                  <a:lnTo>
                    <a:pt x="36" y="209"/>
                  </a:lnTo>
                  <a:lnTo>
                    <a:pt x="37" y="209"/>
                  </a:lnTo>
                  <a:lnTo>
                    <a:pt x="39" y="210"/>
                  </a:lnTo>
                  <a:lnTo>
                    <a:pt x="39" y="209"/>
                  </a:lnTo>
                  <a:lnTo>
                    <a:pt x="39" y="208"/>
                  </a:lnTo>
                  <a:lnTo>
                    <a:pt x="41" y="208"/>
                  </a:lnTo>
                  <a:lnTo>
                    <a:pt x="41" y="209"/>
                  </a:lnTo>
                  <a:lnTo>
                    <a:pt x="42" y="208"/>
                  </a:lnTo>
                  <a:lnTo>
                    <a:pt x="42" y="209"/>
                  </a:lnTo>
                  <a:lnTo>
                    <a:pt x="42" y="208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6" y="208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6" y="203"/>
                  </a:lnTo>
                  <a:lnTo>
                    <a:pt x="47" y="203"/>
                  </a:lnTo>
                  <a:lnTo>
                    <a:pt x="48" y="203"/>
                  </a:lnTo>
                  <a:lnTo>
                    <a:pt x="48" y="202"/>
                  </a:lnTo>
                  <a:lnTo>
                    <a:pt x="51" y="202"/>
                  </a:lnTo>
                  <a:lnTo>
                    <a:pt x="51" y="203"/>
                  </a:lnTo>
                  <a:lnTo>
                    <a:pt x="51" y="204"/>
                  </a:lnTo>
                  <a:lnTo>
                    <a:pt x="51" y="203"/>
                  </a:lnTo>
                  <a:lnTo>
                    <a:pt x="52" y="203"/>
                  </a:lnTo>
                  <a:lnTo>
                    <a:pt x="53" y="203"/>
                  </a:lnTo>
                  <a:lnTo>
                    <a:pt x="54" y="203"/>
                  </a:lnTo>
                  <a:lnTo>
                    <a:pt x="54" y="204"/>
                  </a:lnTo>
                  <a:lnTo>
                    <a:pt x="54" y="205"/>
                  </a:lnTo>
                  <a:lnTo>
                    <a:pt x="56" y="205"/>
                  </a:lnTo>
                  <a:lnTo>
                    <a:pt x="57" y="208"/>
                  </a:lnTo>
                  <a:lnTo>
                    <a:pt x="57" y="205"/>
                  </a:lnTo>
                  <a:lnTo>
                    <a:pt x="59" y="205"/>
                  </a:lnTo>
                  <a:lnTo>
                    <a:pt x="59" y="208"/>
                  </a:lnTo>
                  <a:lnTo>
                    <a:pt x="60" y="208"/>
                  </a:lnTo>
                  <a:lnTo>
                    <a:pt x="60" y="205"/>
                  </a:lnTo>
                  <a:lnTo>
                    <a:pt x="60" y="204"/>
                  </a:lnTo>
                  <a:lnTo>
                    <a:pt x="62" y="204"/>
                  </a:lnTo>
                  <a:lnTo>
                    <a:pt x="62" y="201"/>
                  </a:lnTo>
                  <a:lnTo>
                    <a:pt x="62" y="198"/>
                  </a:lnTo>
                  <a:lnTo>
                    <a:pt x="62" y="193"/>
                  </a:lnTo>
                  <a:lnTo>
                    <a:pt x="63" y="191"/>
                  </a:lnTo>
                  <a:lnTo>
                    <a:pt x="63" y="186"/>
                  </a:lnTo>
                  <a:lnTo>
                    <a:pt x="63" y="184"/>
                  </a:lnTo>
                  <a:lnTo>
                    <a:pt x="63" y="179"/>
                  </a:lnTo>
                  <a:lnTo>
                    <a:pt x="64" y="176"/>
                  </a:lnTo>
                  <a:lnTo>
                    <a:pt x="64" y="174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5" y="163"/>
                  </a:lnTo>
                  <a:lnTo>
                    <a:pt x="65" y="159"/>
                  </a:lnTo>
                  <a:lnTo>
                    <a:pt x="65" y="156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7"/>
                  </a:lnTo>
                  <a:lnTo>
                    <a:pt x="68" y="146"/>
                  </a:lnTo>
                  <a:lnTo>
                    <a:pt x="68" y="145"/>
                  </a:lnTo>
                  <a:lnTo>
                    <a:pt x="69" y="141"/>
                  </a:lnTo>
                  <a:lnTo>
                    <a:pt x="69" y="140"/>
                  </a:lnTo>
                  <a:lnTo>
                    <a:pt x="69" y="139"/>
                  </a:lnTo>
                  <a:lnTo>
                    <a:pt x="68" y="138"/>
                  </a:lnTo>
                  <a:lnTo>
                    <a:pt x="68" y="136"/>
                  </a:lnTo>
                  <a:lnTo>
                    <a:pt x="68" y="134"/>
                  </a:lnTo>
                  <a:lnTo>
                    <a:pt x="65" y="134"/>
                  </a:lnTo>
                  <a:lnTo>
                    <a:pt x="65" y="133"/>
                  </a:lnTo>
                  <a:lnTo>
                    <a:pt x="65" y="131"/>
                  </a:lnTo>
                  <a:lnTo>
                    <a:pt x="64" y="130"/>
                  </a:lnTo>
                  <a:lnTo>
                    <a:pt x="65" y="129"/>
                  </a:lnTo>
                  <a:lnTo>
                    <a:pt x="65" y="128"/>
                  </a:lnTo>
                  <a:lnTo>
                    <a:pt x="64" y="128"/>
                  </a:lnTo>
                  <a:lnTo>
                    <a:pt x="64" y="125"/>
                  </a:lnTo>
                  <a:lnTo>
                    <a:pt x="64" y="124"/>
                  </a:lnTo>
                  <a:lnTo>
                    <a:pt x="63" y="124"/>
                  </a:lnTo>
                  <a:lnTo>
                    <a:pt x="63" y="123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0" y="122"/>
                  </a:lnTo>
                  <a:lnTo>
                    <a:pt x="60" y="121"/>
                  </a:lnTo>
                  <a:lnTo>
                    <a:pt x="59" y="121"/>
                  </a:lnTo>
                  <a:lnTo>
                    <a:pt x="59" y="119"/>
                  </a:lnTo>
                  <a:lnTo>
                    <a:pt x="57" y="118"/>
                  </a:lnTo>
                  <a:lnTo>
                    <a:pt x="57" y="116"/>
                  </a:lnTo>
                  <a:lnTo>
                    <a:pt x="57" y="114"/>
                  </a:lnTo>
                  <a:lnTo>
                    <a:pt x="57" y="113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2" y="102"/>
                  </a:lnTo>
                  <a:lnTo>
                    <a:pt x="62" y="101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4" y="100"/>
                  </a:lnTo>
                  <a:lnTo>
                    <a:pt x="65" y="100"/>
                  </a:lnTo>
                  <a:lnTo>
                    <a:pt x="68" y="100"/>
                  </a:lnTo>
                  <a:lnTo>
                    <a:pt x="68" y="98"/>
                  </a:lnTo>
                  <a:lnTo>
                    <a:pt x="68" y="100"/>
                  </a:lnTo>
                  <a:lnTo>
                    <a:pt x="69" y="101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3" y="101"/>
                  </a:lnTo>
                  <a:lnTo>
                    <a:pt x="73" y="100"/>
                  </a:lnTo>
                  <a:lnTo>
                    <a:pt x="71" y="100"/>
                  </a:lnTo>
                  <a:lnTo>
                    <a:pt x="71" y="98"/>
                  </a:lnTo>
                  <a:lnTo>
                    <a:pt x="71" y="96"/>
                  </a:lnTo>
                  <a:lnTo>
                    <a:pt x="73" y="96"/>
                  </a:lnTo>
                  <a:lnTo>
                    <a:pt x="73" y="95"/>
                  </a:lnTo>
                  <a:lnTo>
                    <a:pt x="71" y="95"/>
                  </a:lnTo>
                  <a:lnTo>
                    <a:pt x="71" y="94"/>
                  </a:lnTo>
                  <a:lnTo>
                    <a:pt x="71" y="93"/>
                  </a:lnTo>
                  <a:lnTo>
                    <a:pt x="70" y="93"/>
                  </a:lnTo>
                  <a:lnTo>
                    <a:pt x="69" y="91"/>
                  </a:lnTo>
                  <a:lnTo>
                    <a:pt x="69" y="93"/>
                  </a:lnTo>
                  <a:lnTo>
                    <a:pt x="68" y="93"/>
                  </a:lnTo>
                  <a:lnTo>
                    <a:pt x="68" y="91"/>
                  </a:lnTo>
                  <a:lnTo>
                    <a:pt x="68" y="93"/>
                  </a:lnTo>
                  <a:lnTo>
                    <a:pt x="65" y="93"/>
                  </a:lnTo>
                  <a:lnTo>
                    <a:pt x="65" y="91"/>
                  </a:lnTo>
                  <a:lnTo>
                    <a:pt x="64" y="91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2" y="91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8"/>
                  </a:lnTo>
                  <a:lnTo>
                    <a:pt x="62" y="85"/>
                  </a:lnTo>
                  <a:lnTo>
                    <a:pt x="62" y="84"/>
                  </a:lnTo>
                  <a:lnTo>
                    <a:pt x="62" y="83"/>
                  </a:lnTo>
                  <a:lnTo>
                    <a:pt x="62" y="81"/>
                  </a:lnTo>
                  <a:lnTo>
                    <a:pt x="62" y="79"/>
                  </a:lnTo>
                  <a:lnTo>
                    <a:pt x="62" y="78"/>
                  </a:lnTo>
                  <a:lnTo>
                    <a:pt x="63" y="77"/>
                  </a:lnTo>
                  <a:lnTo>
                    <a:pt x="64" y="77"/>
                  </a:lnTo>
                  <a:lnTo>
                    <a:pt x="65" y="77"/>
                  </a:lnTo>
                  <a:lnTo>
                    <a:pt x="68" y="77"/>
                  </a:lnTo>
                  <a:lnTo>
                    <a:pt x="69" y="77"/>
                  </a:lnTo>
                  <a:lnTo>
                    <a:pt x="70" y="77"/>
                  </a:lnTo>
                  <a:lnTo>
                    <a:pt x="71" y="77"/>
                  </a:lnTo>
                  <a:lnTo>
                    <a:pt x="74" y="77"/>
                  </a:lnTo>
                  <a:lnTo>
                    <a:pt x="79" y="77"/>
                  </a:lnTo>
                  <a:lnTo>
                    <a:pt x="81" y="77"/>
                  </a:lnTo>
                  <a:lnTo>
                    <a:pt x="83" y="77"/>
                  </a:lnTo>
                  <a:lnTo>
                    <a:pt x="86" y="77"/>
                  </a:lnTo>
                  <a:lnTo>
                    <a:pt x="87" y="77"/>
                  </a:lnTo>
                  <a:lnTo>
                    <a:pt x="88" y="77"/>
                  </a:lnTo>
                  <a:lnTo>
                    <a:pt x="87" y="77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87" y="71"/>
                  </a:lnTo>
                  <a:lnTo>
                    <a:pt x="88" y="71"/>
                  </a:lnTo>
                  <a:lnTo>
                    <a:pt x="88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0" y="76"/>
                  </a:lnTo>
                  <a:lnTo>
                    <a:pt x="90" y="77"/>
                  </a:lnTo>
                  <a:lnTo>
                    <a:pt x="91" y="77"/>
                  </a:lnTo>
                  <a:lnTo>
                    <a:pt x="92" y="77"/>
                  </a:lnTo>
                  <a:lnTo>
                    <a:pt x="94" y="76"/>
                  </a:lnTo>
                  <a:lnTo>
                    <a:pt x="96" y="73"/>
                  </a:lnTo>
                  <a:lnTo>
                    <a:pt x="97" y="70"/>
                  </a:lnTo>
                  <a:lnTo>
                    <a:pt x="98" y="70"/>
                  </a:lnTo>
                  <a:lnTo>
                    <a:pt x="99" y="68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2" y="73"/>
                  </a:lnTo>
                  <a:lnTo>
                    <a:pt x="104" y="76"/>
                  </a:lnTo>
                  <a:lnTo>
                    <a:pt x="105" y="78"/>
                  </a:lnTo>
                  <a:lnTo>
                    <a:pt x="105" y="79"/>
                  </a:lnTo>
                  <a:lnTo>
                    <a:pt x="105" y="81"/>
                  </a:lnTo>
                  <a:lnTo>
                    <a:pt x="105" y="88"/>
                  </a:lnTo>
                  <a:lnTo>
                    <a:pt x="105" y="89"/>
                  </a:lnTo>
                  <a:lnTo>
                    <a:pt x="107" y="88"/>
                  </a:lnTo>
                  <a:lnTo>
                    <a:pt x="108" y="88"/>
                  </a:lnTo>
                  <a:lnTo>
                    <a:pt x="109" y="88"/>
                  </a:lnTo>
                  <a:lnTo>
                    <a:pt x="109" y="89"/>
                  </a:lnTo>
                  <a:lnTo>
                    <a:pt x="110" y="91"/>
                  </a:lnTo>
                  <a:lnTo>
                    <a:pt x="113" y="93"/>
                  </a:lnTo>
                  <a:lnTo>
                    <a:pt x="114" y="94"/>
                  </a:lnTo>
                  <a:lnTo>
                    <a:pt x="114" y="95"/>
                  </a:lnTo>
                  <a:lnTo>
                    <a:pt x="115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7" y="98"/>
                  </a:lnTo>
                  <a:lnTo>
                    <a:pt x="119" y="98"/>
                  </a:lnTo>
                  <a:lnTo>
                    <a:pt x="121" y="100"/>
                  </a:lnTo>
                  <a:lnTo>
                    <a:pt x="121" y="98"/>
                  </a:lnTo>
                  <a:lnTo>
                    <a:pt x="122" y="98"/>
                  </a:lnTo>
                  <a:lnTo>
                    <a:pt x="122" y="96"/>
                  </a:lnTo>
                  <a:lnTo>
                    <a:pt x="124" y="96"/>
                  </a:lnTo>
                  <a:lnTo>
                    <a:pt x="124" y="95"/>
                  </a:lnTo>
                  <a:lnTo>
                    <a:pt x="125" y="95"/>
                  </a:lnTo>
                  <a:lnTo>
                    <a:pt x="126" y="94"/>
                  </a:lnTo>
                  <a:lnTo>
                    <a:pt x="127" y="94"/>
                  </a:lnTo>
                  <a:lnTo>
                    <a:pt x="128" y="94"/>
                  </a:lnTo>
                  <a:lnTo>
                    <a:pt x="128" y="95"/>
                  </a:lnTo>
                  <a:lnTo>
                    <a:pt x="131" y="95"/>
                  </a:lnTo>
                  <a:lnTo>
                    <a:pt x="131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8" y="101"/>
                  </a:lnTo>
                  <a:lnTo>
                    <a:pt x="131" y="101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32" y="98"/>
                  </a:lnTo>
                  <a:lnTo>
                    <a:pt x="132" y="96"/>
                  </a:lnTo>
                  <a:lnTo>
                    <a:pt x="133" y="95"/>
                  </a:lnTo>
                  <a:lnTo>
                    <a:pt x="134" y="95"/>
                  </a:lnTo>
                  <a:lnTo>
                    <a:pt x="134" y="94"/>
                  </a:lnTo>
                  <a:lnTo>
                    <a:pt x="136" y="93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7" y="89"/>
                  </a:lnTo>
                  <a:lnTo>
                    <a:pt x="139" y="89"/>
                  </a:lnTo>
                  <a:lnTo>
                    <a:pt x="139" y="88"/>
                  </a:lnTo>
                  <a:lnTo>
                    <a:pt x="140" y="88"/>
                  </a:lnTo>
                  <a:lnTo>
                    <a:pt x="140" y="87"/>
                  </a:lnTo>
                  <a:lnTo>
                    <a:pt x="142" y="87"/>
                  </a:lnTo>
                  <a:lnTo>
                    <a:pt x="142" y="88"/>
                  </a:lnTo>
                  <a:lnTo>
                    <a:pt x="143" y="88"/>
                  </a:lnTo>
                  <a:lnTo>
                    <a:pt x="144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3"/>
                  </a:lnTo>
                  <a:lnTo>
                    <a:pt x="149" y="84"/>
                  </a:lnTo>
                  <a:lnTo>
                    <a:pt x="147" y="84"/>
                  </a:lnTo>
                  <a:lnTo>
                    <a:pt x="147" y="85"/>
                  </a:lnTo>
                  <a:lnTo>
                    <a:pt x="149" y="85"/>
                  </a:lnTo>
                  <a:lnTo>
                    <a:pt x="149" y="84"/>
                  </a:lnTo>
                  <a:lnTo>
                    <a:pt x="150" y="83"/>
                  </a:lnTo>
                  <a:lnTo>
                    <a:pt x="151" y="81"/>
                  </a:lnTo>
                  <a:lnTo>
                    <a:pt x="153" y="79"/>
                  </a:lnTo>
                  <a:lnTo>
                    <a:pt x="153" y="78"/>
                  </a:lnTo>
                  <a:lnTo>
                    <a:pt x="153" y="77"/>
                  </a:lnTo>
                  <a:lnTo>
                    <a:pt x="153" y="76"/>
                  </a:lnTo>
                  <a:lnTo>
                    <a:pt x="153" y="74"/>
                  </a:lnTo>
                  <a:lnTo>
                    <a:pt x="154" y="73"/>
                  </a:lnTo>
                  <a:lnTo>
                    <a:pt x="155" y="73"/>
                  </a:lnTo>
                  <a:lnTo>
                    <a:pt x="157" y="73"/>
                  </a:lnTo>
                  <a:lnTo>
                    <a:pt x="159" y="71"/>
                  </a:lnTo>
                  <a:lnTo>
                    <a:pt x="160" y="70"/>
                  </a:lnTo>
                  <a:lnTo>
                    <a:pt x="161" y="68"/>
                  </a:lnTo>
                  <a:lnTo>
                    <a:pt x="162" y="68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4" y="66"/>
                  </a:lnTo>
                  <a:lnTo>
                    <a:pt x="164" y="65"/>
                  </a:lnTo>
                  <a:lnTo>
                    <a:pt x="164" y="62"/>
                  </a:lnTo>
                  <a:lnTo>
                    <a:pt x="162" y="62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5" y="61"/>
                  </a:lnTo>
                  <a:lnTo>
                    <a:pt x="154" y="61"/>
                  </a:lnTo>
                  <a:lnTo>
                    <a:pt x="153" y="61"/>
                  </a:lnTo>
                  <a:lnTo>
                    <a:pt x="153" y="60"/>
                  </a:lnTo>
                  <a:lnTo>
                    <a:pt x="154" y="60"/>
                  </a:lnTo>
                  <a:lnTo>
                    <a:pt x="154" y="59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4" y="54"/>
                  </a:lnTo>
                  <a:lnTo>
                    <a:pt x="153" y="51"/>
                  </a:lnTo>
                  <a:lnTo>
                    <a:pt x="153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4"/>
                  </a:lnTo>
                  <a:lnTo>
                    <a:pt x="151" y="43"/>
                  </a:lnTo>
                  <a:lnTo>
                    <a:pt x="151" y="42"/>
                  </a:lnTo>
                  <a:lnTo>
                    <a:pt x="151" y="41"/>
                  </a:lnTo>
                  <a:lnTo>
                    <a:pt x="151" y="39"/>
                  </a:lnTo>
                  <a:lnTo>
                    <a:pt x="151" y="38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49" y="33"/>
                  </a:lnTo>
                  <a:lnTo>
                    <a:pt x="147" y="32"/>
                  </a:lnTo>
                  <a:lnTo>
                    <a:pt x="145" y="31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3" y="26"/>
                  </a:lnTo>
                  <a:lnTo>
                    <a:pt x="143" y="25"/>
                  </a:lnTo>
                  <a:lnTo>
                    <a:pt x="143" y="24"/>
                  </a:lnTo>
                  <a:lnTo>
                    <a:pt x="143" y="22"/>
                  </a:lnTo>
                  <a:lnTo>
                    <a:pt x="144" y="24"/>
                  </a:lnTo>
                  <a:lnTo>
                    <a:pt x="144" y="25"/>
                  </a:lnTo>
                  <a:lnTo>
                    <a:pt x="145" y="25"/>
                  </a:lnTo>
                  <a:lnTo>
                    <a:pt x="145" y="26"/>
                  </a:lnTo>
                  <a:lnTo>
                    <a:pt x="150" y="25"/>
                  </a:lnTo>
                  <a:lnTo>
                    <a:pt x="151" y="26"/>
                  </a:lnTo>
                  <a:lnTo>
                    <a:pt x="153" y="26"/>
                  </a:lnTo>
                  <a:lnTo>
                    <a:pt x="153" y="27"/>
                  </a:lnTo>
                  <a:lnTo>
                    <a:pt x="154" y="27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5" y="32"/>
                  </a:lnTo>
                  <a:lnTo>
                    <a:pt x="155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9" y="31"/>
                  </a:lnTo>
                  <a:lnTo>
                    <a:pt x="160" y="31"/>
                  </a:lnTo>
                  <a:lnTo>
                    <a:pt x="161" y="31"/>
                  </a:lnTo>
                  <a:lnTo>
                    <a:pt x="162" y="32"/>
                  </a:lnTo>
                  <a:lnTo>
                    <a:pt x="164" y="32"/>
                  </a:lnTo>
                  <a:lnTo>
                    <a:pt x="164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7" y="31"/>
                  </a:lnTo>
                  <a:lnTo>
                    <a:pt x="168" y="33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2" y="38"/>
                  </a:lnTo>
                  <a:lnTo>
                    <a:pt x="173" y="38"/>
                  </a:lnTo>
                  <a:lnTo>
                    <a:pt x="173" y="36"/>
                  </a:lnTo>
                  <a:lnTo>
                    <a:pt x="176" y="36"/>
                  </a:lnTo>
                  <a:lnTo>
                    <a:pt x="176" y="34"/>
                  </a:lnTo>
                  <a:lnTo>
                    <a:pt x="176" y="33"/>
                  </a:lnTo>
                  <a:lnTo>
                    <a:pt x="173" y="32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8" y="27"/>
                  </a:lnTo>
                  <a:lnTo>
                    <a:pt x="178" y="26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1" y="25"/>
                  </a:lnTo>
                  <a:lnTo>
                    <a:pt x="184" y="26"/>
                  </a:lnTo>
                  <a:lnTo>
                    <a:pt x="185" y="26"/>
                  </a:lnTo>
                  <a:lnTo>
                    <a:pt x="187" y="25"/>
                  </a:lnTo>
                  <a:lnTo>
                    <a:pt x="188" y="25"/>
                  </a:lnTo>
                  <a:lnTo>
                    <a:pt x="189" y="25"/>
                  </a:lnTo>
                  <a:lnTo>
                    <a:pt x="190" y="24"/>
                  </a:lnTo>
                  <a:lnTo>
                    <a:pt x="193" y="24"/>
                  </a:lnTo>
                  <a:lnTo>
                    <a:pt x="194" y="24"/>
                  </a:lnTo>
                  <a:lnTo>
                    <a:pt x="195" y="24"/>
                  </a:lnTo>
                  <a:lnTo>
                    <a:pt x="195" y="22"/>
                  </a:lnTo>
                  <a:lnTo>
                    <a:pt x="195" y="21"/>
                  </a:lnTo>
                  <a:lnTo>
                    <a:pt x="196" y="20"/>
                  </a:lnTo>
                  <a:lnTo>
                    <a:pt x="197" y="20"/>
                  </a:lnTo>
                  <a:lnTo>
                    <a:pt x="197" y="17"/>
                  </a:lnTo>
                  <a:lnTo>
                    <a:pt x="199" y="17"/>
                  </a:lnTo>
                  <a:lnTo>
                    <a:pt x="200" y="17"/>
                  </a:lnTo>
                  <a:lnTo>
                    <a:pt x="202" y="17"/>
                  </a:lnTo>
                  <a:lnTo>
                    <a:pt x="204" y="17"/>
                  </a:lnTo>
                  <a:lnTo>
                    <a:pt x="204" y="16"/>
                  </a:lnTo>
                  <a:lnTo>
                    <a:pt x="205" y="15"/>
                  </a:lnTo>
                  <a:lnTo>
                    <a:pt x="205" y="14"/>
                  </a:lnTo>
                  <a:lnTo>
                    <a:pt x="207" y="13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11" y="8"/>
                  </a:lnTo>
                  <a:lnTo>
                    <a:pt x="208" y="4"/>
                  </a:lnTo>
                  <a:lnTo>
                    <a:pt x="207" y="3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1" y="4"/>
                  </a:lnTo>
                  <a:lnTo>
                    <a:pt x="212" y="4"/>
                  </a:lnTo>
                  <a:lnTo>
                    <a:pt x="213" y="3"/>
                  </a:lnTo>
                  <a:lnTo>
                    <a:pt x="213" y="4"/>
                  </a:lnTo>
                  <a:lnTo>
                    <a:pt x="214" y="4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6" y="0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1" y="7"/>
                  </a:lnTo>
                  <a:lnTo>
                    <a:pt x="219" y="8"/>
                  </a:lnTo>
                  <a:lnTo>
                    <a:pt x="219" y="9"/>
                  </a:lnTo>
                  <a:lnTo>
                    <a:pt x="219" y="11"/>
                  </a:lnTo>
                  <a:lnTo>
                    <a:pt x="219" y="13"/>
                  </a:lnTo>
                  <a:lnTo>
                    <a:pt x="219" y="14"/>
                  </a:lnTo>
                  <a:lnTo>
                    <a:pt x="217" y="15"/>
                  </a:lnTo>
                  <a:lnTo>
                    <a:pt x="217" y="16"/>
                  </a:lnTo>
                  <a:lnTo>
                    <a:pt x="216" y="16"/>
                  </a:lnTo>
                  <a:lnTo>
                    <a:pt x="216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7"/>
                  </a:lnTo>
                  <a:lnTo>
                    <a:pt x="222" y="17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3" y="20"/>
                  </a:lnTo>
                  <a:lnTo>
                    <a:pt x="223" y="21"/>
                  </a:lnTo>
                  <a:lnTo>
                    <a:pt x="224" y="21"/>
                  </a:lnTo>
                  <a:lnTo>
                    <a:pt x="223" y="22"/>
                  </a:lnTo>
                  <a:lnTo>
                    <a:pt x="223" y="24"/>
                  </a:lnTo>
                  <a:lnTo>
                    <a:pt x="223" y="25"/>
                  </a:lnTo>
                  <a:lnTo>
                    <a:pt x="224" y="25"/>
                  </a:lnTo>
                  <a:lnTo>
                    <a:pt x="224" y="26"/>
                  </a:lnTo>
                  <a:lnTo>
                    <a:pt x="224" y="27"/>
                  </a:lnTo>
                  <a:lnTo>
                    <a:pt x="224" y="30"/>
                  </a:lnTo>
                  <a:lnTo>
                    <a:pt x="225" y="30"/>
                  </a:lnTo>
                  <a:lnTo>
                    <a:pt x="225" y="31"/>
                  </a:lnTo>
                  <a:lnTo>
                    <a:pt x="224" y="32"/>
                  </a:lnTo>
                  <a:lnTo>
                    <a:pt x="224" y="33"/>
                  </a:lnTo>
                  <a:lnTo>
                    <a:pt x="223" y="33"/>
                  </a:lnTo>
                  <a:lnTo>
                    <a:pt x="223" y="34"/>
                  </a:lnTo>
                  <a:lnTo>
                    <a:pt x="223" y="36"/>
                  </a:lnTo>
                  <a:lnTo>
                    <a:pt x="222" y="36"/>
                  </a:lnTo>
                  <a:lnTo>
                    <a:pt x="222" y="38"/>
                  </a:lnTo>
                  <a:lnTo>
                    <a:pt x="221" y="38"/>
                  </a:lnTo>
                  <a:lnTo>
                    <a:pt x="221" y="39"/>
                  </a:lnTo>
                  <a:lnTo>
                    <a:pt x="222" y="39"/>
                  </a:lnTo>
                  <a:lnTo>
                    <a:pt x="222" y="41"/>
                  </a:lnTo>
                  <a:lnTo>
                    <a:pt x="221" y="41"/>
                  </a:lnTo>
                  <a:lnTo>
                    <a:pt x="222" y="41"/>
                  </a:lnTo>
                  <a:lnTo>
                    <a:pt x="222" y="42"/>
                  </a:lnTo>
                  <a:lnTo>
                    <a:pt x="222" y="43"/>
                  </a:lnTo>
                  <a:lnTo>
                    <a:pt x="221" y="43"/>
                  </a:lnTo>
                  <a:lnTo>
                    <a:pt x="221" y="44"/>
                  </a:lnTo>
                  <a:lnTo>
                    <a:pt x="221" y="47"/>
                  </a:lnTo>
                  <a:lnTo>
                    <a:pt x="219" y="47"/>
                  </a:lnTo>
                  <a:lnTo>
                    <a:pt x="221" y="47"/>
                  </a:lnTo>
                  <a:lnTo>
                    <a:pt x="221" y="48"/>
                  </a:lnTo>
                  <a:lnTo>
                    <a:pt x="219" y="48"/>
                  </a:lnTo>
                  <a:lnTo>
                    <a:pt x="221" y="48"/>
                  </a:lnTo>
                  <a:lnTo>
                    <a:pt x="219" y="48"/>
                  </a:lnTo>
                  <a:lnTo>
                    <a:pt x="219" y="49"/>
                  </a:lnTo>
                  <a:lnTo>
                    <a:pt x="219" y="50"/>
                  </a:lnTo>
                  <a:lnTo>
                    <a:pt x="219" y="51"/>
                  </a:lnTo>
                  <a:lnTo>
                    <a:pt x="219" y="53"/>
                  </a:lnTo>
                  <a:lnTo>
                    <a:pt x="217" y="57"/>
                  </a:lnTo>
                  <a:lnTo>
                    <a:pt x="219" y="59"/>
                  </a:lnTo>
                  <a:lnTo>
                    <a:pt x="219" y="60"/>
                  </a:lnTo>
                  <a:lnTo>
                    <a:pt x="219" y="61"/>
                  </a:lnTo>
                  <a:lnTo>
                    <a:pt x="219" y="62"/>
                  </a:lnTo>
                  <a:lnTo>
                    <a:pt x="219" y="65"/>
                  </a:lnTo>
                  <a:lnTo>
                    <a:pt x="221" y="65"/>
                  </a:lnTo>
                  <a:lnTo>
                    <a:pt x="221" y="66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2" y="71"/>
                  </a:lnTo>
                  <a:lnTo>
                    <a:pt x="222" y="73"/>
                  </a:lnTo>
                  <a:lnTo>
                    <a:pt x="222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3" y="77"/>
                  </a:lnTo>
                  <a:lnTo>
                    <a:pt x="224" y="77"/>
                  </a:lnTo>
                  <a:lnTo>
                    <a:pt x="224" y="78"/>
                  </a:lnTo>
                  <a:lnTo>
                    <a:pt x="225" y="78"/>
                  </a:lnTo>
                  <a:lnTo>
                    <a:pt x="225" y="79"/>
                  </a:lnTo>
                  <a:lnTo>
                    <a:pt x="227" y="81"/>
                  </a:lnTo>
                  <a:lnTo>
                    <a:pt x="229" y="81"/>
                  </a:lnTo>
                  <a:lnTo>
                    <a:pt x="229" y="83"/>
                  </a:lnTo>
                  <a:lnTo>
                    <a:pt x="229" y="84"/>
                  </a:lnTo>
                  <a:lnTo>
                    <a:pt x="230" y="85"/>
                  </a:lnTo>
                  <a:lnTo>
                    <a:pt x="233" y="85"/>
                  </a:lnTo>
                  <a:lnTo>
                    <a:pt x="234" y="87"/>
                  </a:lnTo>
                  <a:lnTo>
                    <a:pt x="234" y="88"/>
                  </a:lnTo>
                  <a:lnTo>
                    <a:pt x="235" y="88"/>
                  </a:lnTo>
                  <a:lnTo>
                    <a:pt x="235" y="89"/>
                  </a:lnTo>
                  <a:lnTo>
                    <a:pt x="237" y="89"/>
                  </a:lnTo>
                  <a:lnTo>
                    <a:pt x="237" y="88"/>
                  </a:lnTo>
                  <a:lnTo>
                    <a:pt x="239" y="87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1" y="83"/>
                  </a:lnTo>
                  <a:lnTo>
                    <a:pt x="242" y="83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79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7" y="81"/>
                  </a:lnTo>
                  <a:lnTo>
                    <a:pt x="247" y="83"/>
                  </a:lnTo>
                  <a:lnTo>
                    <a:pt x="248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8"/>
                  </a:lnTo>
                  <a:lnTo>
                    <a:pt x="250" y="79"/>
                  </a:lnTo>
                  <a:lnTo>
                    <a:pt x="251" y="79"/>
                  </a:lnTo>
                  <a:lnTo>
                    <a:pt x="251" y="78"/>
                  </a:lnTo>
                  <a:lnTo>
                    <a:pt x="252" y="78"/>
                  </a:lnTo>
                  <a:lnTo>
                    <a:pt x="253" y="78"/>
                  </a:lnTo>
                  <a:lnTo>
                    <a:pt x="256" y="78"/>
                  </a:lnTo>
                  <a:lnTo>
                    <a:pt x="257" y="78"/>
                  </a:lnTo>
                  <a:lnTo>
                    <a:pt x="257" y="77"/>
                  </a:lnTo>
                  <a:lnTo>
                    <a:pt x="258" y="76"/>
                  </a:lnTo>
                  <a:lnTo>
                    <a:pt x="258" y="74"/>
                  </a:lnTo>
                  <a:lnTo>
                    <a:pt x="259" y="73"/>
                  </a:lnTo>
                  <a:lnTo>
                    <a:pt x="261" y="73"/>
                  </a:lnTo>
                  <a:lnTo>
                    <a:pt x="262" y="71"/>
                  </a:lnTo>
                  <a:lnTo>
                    <a:pt x="264" y="71"/>
                  </a:lnTo>
                  <a:lnTo>
                    <a:pt x="264" y="73"/>
                  </a:lnTo>
                  <a:lnTo>
                    <a:pt x="265" y="73"/>
                  </a:lnTo>
                  <a:lnTo>
                    <a:pt x="267" y="73"/>
                  </a:lnTo>
                  <a:lnTo>
                    <a:pt x="267" y="74"/>
                  </a:lnTo>
                  <a:lnTo>
                    <a:pt x="268" y="74"/>
                  </a:lnTo>
                  <a:lnTo>
                    <a:pt x="269" y="74"/>
                  </a:lnTo>
                  <a:lnTo>
                    <a:pt x="269" y="73"/>
                  </a:lnTo>
                  <a:lnTo>
                    <a:pt x="270" y="74"/>
                  </a:lnTo>
                  <a:lnTo>
                    <a:pt x="270" y="73"/>
                  </a:lnTo>
                  <a:lnTo>
                    <a:pt x="273" y="73"/>
                  </a:lnTo>
                  <a:lnTo>
                    <a:pt x="273" y="74"/>
                  </a:lnTo>
                  <a:lnTo>
                    <a:pt x="273" y="73"/>
                  </a:lnTo>
                  <a:lnTo>
                    <a:pt x="274" y="73"/>
                  </a:lnTo>
                  <a:lnTo>
                    <a:pt x="275" y="73"/>
                  </a:lnTo>
                  <a:lnTo>
                    <a:pt x="276" y="73"/>
                  </a:lnTo>
                  <a:lnTo>
                    <a:pt x="276" y="74"/>
                  </a:lnTo>
                  <a:lnTo>
                    <a:pt x="278" y="74"/>
                  </a:lnTo>
                  <a:lnTo>
                    <a:pt x="279" y="74"/>
                  </a:lnTo>
                  <a:lnTo>
                    <a:pt x="280" y="76"/>
                  </a:lnTo>
                  <a:lnTo>
                    <a:pt x="282" y="74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82" y="70"/>
                  </a:lnTo>
                  <a:lnTo>
                    <a:pt x="282" y="68"/>
                  </a:lnTo>
                  <a:lnTo>
                    <a:pt x="280" y="68"/>
                  </a:lnTo>
                  <a:lnTo>
                    <a:pt x="280" y="67"/>
                  </a:lnTo>
                  <a:lnTo>
                    <a:pt x="280" y="66"/>
                  </a:lnTo>
                  <a:lnTo>
                    <a:pt x="279" y="66"/>
                  </a:lnTo>
                  <a:lnTo>
                    <a:pt x="279" y="65"/>
                  </a:lnTo>
                  <a:lnTo>
                    <a:pt x="280" y="65"/>
                  </a:lnTo>
                  <a:lnTo>
                    <a:pt x="280" y="62"/>
                  </a:lnTo>
                  <a:lnTo>
                    <a:pt x="280" y="61"/>
                  </a:lnTo>
                  <a:lnTo>
                    <a:pt x="282" y="61"/>
                  </a:lnTo>
                  <a:lnTo>
                    <a:pt x="282" y="60"/>
                  </a:lnTo>
                  <a:lnTo>
                    <a:pt x="284" y="61"/>
                  </a:lnTo>
                  <a:lnTo>
                    <a:pt x="285" y="61"/>
                  </a:lnTo>
                  <a:lnTo>
                    <a:pt x="285" y="62"/>
                  </a:lnTo>
                  <a:lnTo>
                    <a:pt x="286" y="62"/>
                  </a:lnTo>
                  <a:lnTo>
                    <a:pt x="287" y="62"/>
                  </a:lnTo>
                  <a:lnTo>
                    <a:pt x="288" y="62"/>
                  </a:lnTo>
                  <a:lnTo>
                    <a:pt x="291" y="62"/>
                  </a:lnTo>
                  <a:lnTo>
                    <a:pt x="292" y="61"/>
                  </a:lnTo>
                  <a:lnTo>
                    <a:pt x="292" y="60"/>
                  </a:lnTo>
                  <a:lnTo>
                    <a:pt x="293" y="60"/>
                  </a:lnTo>
                  <a:lnTo>
                    <a:pt x="293" y="61"/>
                  </a:lnTo>
                  <a:lnTo>
                    <a:pt x="294" y="60"/>
                  </a:lnTo>
                  <a:lnTo>
                    <a:pt x="296" y="60"/>
                  </a:lnTo>
                  <a:lnTo>
                    <a:pt x="296" y="59"/>
                  </a:lnTo>
                  <a:lnTo>
                    <a:pt x="297" y="59"/>
                  </a:lnTo>
                  <a:lnTo>
                    <a:pt x="297" y="60"/>
                  </a:lnTo>
                  <a:lnTo>
                    <a:pt x="299" y="61"/>
                  </a:lnTo>
                  <a:lnTo>
                    <a:pt x="301" y="62"/>
                  </a:lnTo>
                  <a:lnTo>
                    <a:pt x="301" y="61"/>
                  </a:lnTo>
                  <a:lnTo>
                    <a:pt x="302" y="61"/>
                  </a:lnTo>
                  <a:lnTo>
                    <a:pt x="302" y="62"/>
                  </a:lnTo>
                  <a:lnTo>
                    <a:pt x="302" y="65"/>
                  </a:lnTo>
                  <a:lnTo>
                    <a:pt x="303" y="65"/>
                  </a:lnTo>
                  <a:lnTo>
                    <a:pt x="304" y="65"/>
                  </a:lnTo>
                  <a:lnTo>
                    <a:pt x="304" y="66"/>
                  </a:lnTo>
                  <a:lnTo>
                    <a:pt x="305" y="67"/>
                  </a:lnTo>
                  <a:lnTo>
                    <a:pt x="307" y="67"/>
                  </a:lnTo>
                  <a:lnTo>
                    <a:pt x="307" y="68"/>
                  </a:lnTo>
                  <a:lnTo>
                    <a:pt x="309" y="68"/>
                  </a:lnTo>
                  <a:lnTo>
                    <a:pt x="310" y="68"/>
                  </a:lnTo>
                  <a:lnTo>
                    <a:pt x="311" y="68"/>
                  </a:lnTo>
                  <a:lnTo>
                    <a:pt x="311" y="67"/>
                  </a:lnTo>
                  <a:lnTo>
                    <a:pt x="313" y="67"/>
                  </a:lnTo>
                  <a:lnTo>
                    <a:pt x="314" y="67"/>
                  </a:lnTo>
                  <a:lnTo>
                    <a:pt x="314" y="66"/>
                  </a:lnTo>
                  <a:lnTo>
                    <a:pt x="315" y="66"/>
                  </a:lnTo>
                  <a:lnTo>
                    <a:pt x="315" y="65"/>
                  </a:lnTo>
                  <a:lnTo>
                    <a:pt x="318" y="65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6"/>
                  </a:lnTo>
                  <a:lnTo>
                    <a:pt x="322" y="65"/>
                  </a:lnTo>
                  <a:lnTo>
                    <a:pt x="324" y="65"/>
                  </a:lnTo>
                  <a:lnTo>
                    <a:pt x="324" y="66"/>
                  </a:lnTo>
                  <a:lnTo>
                    <a:pt x="326" y="66"/>
                  </a:lnTo>
                  <a:lnTo>
                    <a:pt x="326" y="67"/>
                  </a:lnTo>
                  <a:lnTo>
                    <a:pt x="324" y="67"/>
                  </a:lnTo>
                  <a:lnTo>
                    <a:pt x="326" y="67"/>
                  </a:lnTo>
                  <a:lnTo>
                    <a:pt x="327" y="67"/>
                  </a:lnTo>
                  <a:lnTo>
                    <a:pt x="328" y="67"/>
                  </a:lnTo>
                  <a:lnTo>
                    <a:pt x="330" y="68"/>
                  </a:lnTo>
                  <a:lnTo>
                    <a:pt x="330" y="67"/>
                  </a:lnTo>
                  <a:lnTo>
                    <a:pt x="331" y="67"/>
                  </a:lnTo>
                  <a:lnTo>
                    <a:pt x="331" y="66"/>
                  </a:lnTo>
                  <a:lnTo>
                    <a:pt x="332" y="66"/>
                  </a:lnTo>
                  <a:lnTo>
                    <a:pt x="333" y="65"/>
                  </a:lnTo>
                  <a:lnTo>
                    <a:pt x="333" y="62"/>
                  </a:lnTo>
                  <a:lnTo>
                    <a:pt x="336" y="61"/>
                  </a:lnTo>
                  <a:lnTo>
                    <a:pt x="336" y="60"/>
                  </a:lnTo>
                  <a:lnTo>
                    <a:pt x="337" y="60"/>
                  </a:lnTo>
                  <a:lnTo>
                    <a:pt x="337" y="59"/>
                  </a:lnTo>
                  <a:lnTo>
                    <a:pt x="336" y="59"/>
                  </a:lnTo>
                  <a:lnTo>
                    <a:pt x="336" y="57"/>
                  </a:lnTo>
                  <a:lnTo>
                    <a:pt x="337" y="57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39" y="49"/>
                  </a:lnTo>
                  <a:lnTo>
                    <a:pt x="339" y="48"/>
                  </a:lnTo>
                  <a:lnTo>
                    <a:pt x="339" y="47"/>
                  </a:lnTo>
                  <a:lnTo>
                    <a:pt x="341" y="47"/>
                  </a:lnTo>
                  <a:lnTo>
                    <a:pt x="341" y="44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4" y="38"/>
                  </a:lnTo>
                  <a:lnTo>
                    <a:pt x="345" y="38"/>
                  </a:lnTo>
                  <a:lnTo>
                    <a:pt x="345" y="36"/>
                  </a:lnTo>
                  <a:lnTo>
                    <a:pt x="345" y="34"/>
                  </a:lnTo>
                  <a:lnTo>
                    <a:pt x="347" y="34"/>
                  </a:lnTo>
                  <a:lnTo>
                    <a:pt x="347" y="33"/>
                  </a:lnTo>
                  <a:lnTo>
                    <a:pt x="348" y="32"/>
                  </a:lnTo>
                  <a:lnTo>
                    <a:pt x="348" y="31"/>
                  </a:lnTo>
                  <a:lnTo>
                    <a:pt x="349" y="30"/>
                  </a:lnTo>
                  <a:lnTo>
                    <a:pt x="350" y="27"/>
                  </a:lnTo>
                  <a:lnTo>
                    <a:pt x="353" y="25"/>
                  </a:lnTo>
                  <a:lnTo>
                    <a:pt x="353" y="24"/>
                  </a:lnTo>
                  <a:lnTo>
                    <a:pt x="353" y="25"/>
                  </a:lnTo>
                  <a:lnTo>
                    <a:pt x="354" y="25"/>
                  </a:lnTo>
                  <a:lnTo>
                    <a:pt x="354" y="26"/>
                  </a:lnTo>
                  <a:lnTo>
                    <a:pt x="354" y="30"/>
                  </a:lnTo>
                  <a:lnTo>
                    <a:pt x="355" y="31"/>
                  </a:lnTo>
                  <a:lnTo>
                    <a:pt x="355" y="30"/>
                  </a:lnTo>
                  <a:lnTo>
                    <a:pt x="354" y="27"/>
                  </a:lnTo>
                  <a:lnTo>
                    <a:pt x="354" y="26"/>
                  </a:lnTo>
                  <a:lnTo>
                    <a:pt x="353" y="24"/>
                  </a:lnTo>
                  <a:lnTo>
                    <a:pt x="353" y="21"/>
                  </a:lnTo>
                  <a:lnTo>
                    <a:pt x="354" y="20"/>
                  </a:lnTo>
                  <a:lnTo>
                    <a:pt x="355" y="21"/>
                  </a:lnTo>
                  <a:lnTo>
                    <a:pt x="356" y="24"/>
                  </a:lnTo>
                  <a:lnTo>
                    <a:pt x="358" y="25"/>
                  </a:lnTo>
                  <a:lnTo>
                    <a:pt x="358" y="27"/>
                  </a:lnTo>
                  <a:lnTo>
                    <a:pt x="359" y="27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4"/>
                  </a:lnTo>
                  <a:lnTo>
                    <a:pt x="358" y="36"/>
                  </a:lnTo>
                  <a:lnTo>
                    <a:pt x="359" y="34"/>
                  </a:lnTo>
                  <a:lnTo>
                    <a:pt x="359" y="32"/>
                  </a:lnTo>
                  <a:lnTo>
                    <a:pt x="359" y="31"/>
                  </a:lnTo>
                  <a:lnTo>
                    <a:pt x="360" y="31"/>
                  </a:lnTo>
                  <a:lnTo>
                    <a:pt x="359" y="34"/>
                  </a:lnTo>
                  <a:lnTo>
                    <a:pt x="359" y="38"/>
                  </a:lnTo>
                  <a:lnTo>
                    <a:pt x="359" y="39"/>
                  </a:lnTo>
                  <a:lnTo>
                    <a:pt x="359" y="41"/>
                  </a:lnTo>
                  <a:lnTo>
                    <a:pt x="359" y="42"/>
                  </a:lnTo>
                  <a:lnTo>
                    <a:pt x="360" y="44"/>
                  </a:lnTo>
                  <a:lnTo>
                    <a:pt x="360" y="47"/>
                  </a:lnTo>
                  <a:lnTo>
                    <a:pt x="360" y="48"/>
                  </a:lnTo>
                  <a:lnTo>
                    <a:pt x="360" y="49"/>
                  </a:lnTo>
                  <a:lnTo>
                    <a:pt x="360" y="50"/>
                  </a:lnTo>
                  <a:lnTo>
                    <a:pt x="360" y="51"/>
                  </a:lnTo>
                  <a:lnTo>
                    <a:pt x="362" y="51"/>
                  </a:lnTo>
                  <a:lnTo>
                    <a:pt x="362" y="53"/>
                  </a:lnTo>
                  <a:lnTo>
                    <a:pt x="362" y="54"/>
                  </a:lnTo>
                  <a:lnTo>
                    <a:pt x="362" y="56"/>
                  </a:lnTo>
                  <a:lnTo>
                    <a:pt x="364" y="56"/>
                  </a:lnTo>
                  <a:lnTo>
                    <a:pt x="364" y="57"/>
                  </a:lnTo>
                  <a:lnTo>
                    <a:pt x="364" y="59"/>
                  </a:lnTo>
                  <a:lnTo>
                    <a:pt x="364" y="60"/>
                  </a:lnTo>
                  <a:lnTo>
                    <a:pt x="364" y="61"/>
                  </a:lnTo>
                  <a:lnTo>
                    <a:pt x="364" y="60"/>
                  </a:lnTo>
                  <a:lnTo>
                    <a:pt x="364" y="61"/>
                  </a:lnTo>
                  <a:lnTo>
                    <a:pt x="365" y="61"/>
                  </a:lnTo>
                  <a:lnTo>
                    <a:pt x="365" y="62"/>
                  </a:lnTo>
                  <a:lnTo>
                    <a:pt x="365" y="65"/>
                  </a:lnTo>
                  <a:lnTo>
                    <a:pt x="365" y="66"/>
                  </a:lnTo>
                  <a:lnTo>
                    <a:pt x="365" y="67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68"/>
                  </a:lnTo>
                  <a:lnTo>
                    <a:pt x="364" y="68"/>
                  </a:lnTo>
                  <a:lnTo>
                    <a:pt x="365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0"/>
                  </a:lnTo>
                  <a:lnTo>
                    <a:pt x="365" y="68"/>
                  </a:lnTo>
                  <a:lnTo>
                    <a:pt x="366" y="68"/>
                  </a:lnTo>
                  <a:lnTo>
                    <a:pt x="366" y="70"/>
                  </a:lnTo>
                  <a:lnTo>
                    <a:pt x="367" y="70"/>
                  </a:lnTo>
                  <a:lnTo>
                    <a:pt x="367" y="71"/>
                  </a:lnTo>
                  <a:lnTo>
                    <a:pt x="367" y="73"/>
                  </a:lnTo>
                  <a:lnTo>
                    <a:pt x="367" y="74"/>
                  </a:lnTo>
                  <a:lnTo>
                    <a:pt x="368" y="74"/>
                  </a:lnTo>
                  <a:lnTo>
                    <a:pt x="368" y="76"/>
                  </a:lnTo>
                  <a:lnTo>
                    <a:pt x="371" y="76"/>
                  </a:lnTo>
                  <a:lnTo>
                    <a:pt x="372" y="76"/>
                  </a:lnTo>
                  <a:lnTo>
                    <a:pt x="373" y="76"/>
                  </a:lnTo>
                  <a:lnTo>
                    <a:pt x="375" y="76"/>
                  </a:lnTo>
                  <a:lnTo>
                    <a:pt x="376" y="77"/>
                  </a:lnTo>
                  <a:lnTo>
                    <a:pt x="377" y="77"/>
                  </a:lnTo>
                  <a:lnTo>
                    <a:pt x="377" y="78"/>
                  </a:lnTo>
                  <a:lnTo>
                    <a:pt x="377" y="79"/>
                  </a:lnTo>
                  <a:lnTo>
                    <a:pt x="377" y="81"/>
                  </a:lnTo>
                  <a:lnTo>
                    <a:pt x="379" y="83"/>
                  </a:lnTo>
                  <a:lnTo>
                    <a:pt x="379" y="84"/>
                  </a:lnTo>
                  <a:lnTo>
                    <a:pt x="379" y="85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7" y="88"/>
                  </a:lnTo>
                  <a:lnTo>
                    <a:pt x="376" y="88"/>
                  </a:lnTo>
                  <a:lnTo>
                    <a:pt x="375" y="88"/>
                  </a:lnTo>
                  <a:lnTo>
                    <a:pt x="375" y="89"/>
                  </a:lnTo>
                  <a:lnTo>
                    <a:pt x="375" y="88"/>
                  </a:lnTo>
                  <a:lnTo>
                    <a:pt x="375" y="89"/>
                  </a:lnTo>
                  <a:lnTo>
                    <a:pt x="376" y="88"/>
                  </a:lnTo>
                  <a:lnTo>
                    <a:pt x="377" y="88"/>
                  </a:lnTo>
                  <a:lnTo>
                    <a:pt x="377" y="89"/>
                  </a:lnTo>
                  <a:lnTo>
                    <a:pt x="379" y="89"/>
                  </a:lnTo>
                  <a:lnTo>
                    <a:pt x="377" y="89"/>
                  </a:lnTo>
                  <a:lnTo>
                    <a:pt x="377" y="91"/>
                  </a:lnTo>
                  <a:lnTo>
                    <a:pt x="376" y="91"/>
                  </a:lnTo>
                  <a:lnTo>
                    <a:pt x="376" y="93"/>
                  </a:lnTo>
                  <a:lnTo>
                    <a:pt x="375" y="93"/>
                  </a:lnTo>
                  <a:lnTo>
                    <a:pt x="375" y="94"/>
                  </a:lnTo>
                  <a:lnTo>
                    <a:pt x="373" y="95"/>
                  </a:lnTo>
                  <a:lnTo>
                    <a:pt x="372" y="95"/>
                  </a:lnTo>
                  <a:lnTo>
                    <a:pt x="372" y="96"/>
                  </a:lnTo>
                  <a:lnTo>
                    <a:pt x="371" y="98"/>
                  </a:lnTo>
                  <a:lnTo>
                    <a:pt x="371" y="100"/>
                  </a:lnTo>
                  <a:lnTo>
                    <a:pt x="368" y="100"/>
                  </a:lnTo>
                  <a:lnTo>
                    <a:pt x="368" y="101"/>
                  </a:lnTo>
                  <a:lnTo>
                    <a:pt x="368" y="102"/>
                  </a:lnTo>
                  <a:lnTo>
                    <a:pt x="367" y="105"/>
                  </a:lnTo>
                  <a:lnTo>
                    <a:pt x="366" y="106"/>
                  </a:lnTo>
                  <a:lnTo>
                    <a:pt x="365" y="107"/>
                  </a:lnTo>
                  <a:lnTo>
                    <a:pt x="364" y="111"/>
                  </a:lnTo>
                  <a:lnTo>
                    <a:pt x="362" y="111"/>
                  </a:lnTo>
                  <a:lnTo>
                    <a:pt x="360" y="112"/>
                  </a:lnTo>
                  <a:lnTo>
                    <a:pt x="360" y="113"/>
                  </a:lnTo>
                  <a:lnTo>
                    <a:pt x="359" y="114"/>
                  </a:lnTo>
                  <a:lnTo>
                    <a:pt x="358" y="114"/>
                  </a:lnTo>
                  <a:lnTo>
                    <a:pt x="356" y="116"/>
                  </a:lnTo>
                  <a:lnTo>
                    <a:pt x="355" y="116"/>
                  </a:lnTo>
                  <a:lnTo>
                    <a:pt x="356" y="116"/>
                  </a:lnTo>
                  <a:lnTo>
                    <a:pt x="356" y="118"/>
                  </a:lnTo>
                  <a:lnTo>
                    <a:pt x="355" y="119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4" y="122"/>
                  </a:lnTo>
                  <a:lnTo>
                    <a:pt x="354" y="123"/>
                  </a:lnTo>
                  <a:lnTo>
                    <a:pt x="354" y="124"/>
                  </a:lnTo>
                  <a:lnTo>
                    <a:pt x="353" y="125"/>
                  </a:lnTo>
                  <a:lnTo>
                    <a:pt x="350" y="125"/>
                  </a:lnTo>
                  <a:lnTo>
                    <a:pt x="353" y="125"/>
                  </a:lnTo>
                  <a:lnTo>
                    <a:pt x="350" y="125"/>
                  </a:lnTo>
                  <a:lnTo>
                    <a:pt x="353" y="125"/>
                  </a:lnTo>
                  <a:lnTo>
                    <a:pt x="350" y="128"/>
                  </a:lnTo>
                  <a:lnTo>
                    <a:pt x="350" y="129"/>
                  </a:lnTo>
                  <a:lnTo>
                    <a:pt x="349" y="129"/>
                  </a:lnTo>
                  <a:lnTo>
                    <a:pt x="349" y="130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6"/>
                  </a:lnTo>
                  <a:lnTo>
                    <a:pt x="349" y="138"/>
                  </a:lnTo>
                  <a:lnTo>
                    <a:pt x="348" y="138"/>
                  </a:lnTo>
                  <a:lnTo>
                    <a:pt x="348" y="139"/>
                  </a:lnTo>
                  <a:lnTo>
                    <a:pt x="347" y="139"/>
                  </a:lnTo>
                  <a:lnTo>
                    <a:pt x="345" y="140"/>
                  </a:lnTo>
                  <a:lnTo>
                    <a:pt x="347" y="142"/>
                  </a:lnTo>
                  <a:lnTo>
                    <a:pt x="345" y="142"/>
                  </a:lnTo>
                  <a:lnTo>
                    <a:pt x="345" y="145"/>
                  </a:lnTo>
                  <a:lnTo>
                    <a:pt x="344" y="145"/>
                  </a:lnTo>
                  <a:lnTo>
                    <a:pt x="342" y="145"/>
                  </a:lnTo>
                  <a:lnTo>
                    <a:pt x="342" y="142"/>
                  </a:lnTo>
                  <a:lnTo>
                    <a:pt x="341" y="142"/>
                  </a:lnTo>
                  <a:lnTo>
                    <a:pt x="341" y="145"/>
                  </a:lnTo>
                  <a:lnTo>
                    <a:pt x="339" y="145"/>
                  </a:lnTo>
                  <a:lnTo>
                    <a:pt x="338" y="145"/>
                  </a:lnTo>
                  <a:lnTo>
                    <a:pt x="338" y="146"/>
                  </a:lnTo>
                  <a:lnTo>
                    <a:pt x="337" y="146"/>
                  </a:lnTo>
                  <a:lnTo>
                    <a:pt x="336" y="147"/>
                  </a:lnTo>
                  <a:lnTo>
                    <a:pt x="333" y="147"/>
                  </a:lnTo>
                  <a:lnTo>
                    <a:pt x="333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9" y="147"/>
                  </a:lnTo>
                  <a:lnTo>
                    <a:pt x="341" y="147"/>
                  </a:lnTo>
                  <a:lnTo>
                    <a:pt x="341" y="148"/>
                  </a:lnTo>
                  <a:lnTo>
                    <a:pt x="341" y="150"/>
                  </a:lnTo>
                  <a:lnTo>
                    <a:pt x="341" y="151"/>
                  </a:lnTo>
                  <a:lnTo>
                    <a:pt x="341" y="150"/>
                  </a:lnTo>
                  <a:lnTo>
                    <a:pt x="342" y="150"/>
                  </a:lnTo>
                  <a:lnTo>
                    <a:pt x="342" y="148"/>
                  </a:lnTo>
                  <a:lnTo>
                    <a:pt x="344" y="148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9" y="145"/>
                  </a:lnTo>
                  <a:lnTo>
                    <a:pt x="350" y="145"/>
                  </a:lnTo>
                  <a:lnTo>
                    <a:pt x="353" y="142"/>
                  </a:lnTo>
                  <a:lnTo>
                    <a:pt x="354" y="142"/>
                  </a:lnTo>
                  <a:lnTo>
                    <a:pt x="354" y="141"/>
                  </a:lnTo>
                  <a:lnTo>
                    <a:pt x="355" y="141"/>
                  </a:lnTo>
                  <a:lnTo>
                    <a:pt x="355" y="140"/>
                  </a:lnTo>
                  <a:lnTo>
                    <a:pt x="355" y="141"/>
                  </a:lnTo>
                  <a:lnTo>
                    <a:pt x="356" y="140"/>
                  </a:lnTo>
                  <a:lnTo>
                    <a:pt x="356" y="139"/>
                  </a:lnTo>
                  <a:lnTo>
                    <a:pt x="358" y="139"/>
                  </a:lnTo>
                  <a:lnTo>
                    <a:pt x="358" y="138"/>
                  </a:lnTo>
                  <a:lnTo>
                    <a:pt x="360" y="136"/>
                  </a:lnTo>
                  <a:lnTo>
                    <a:pt x="360" y="134"/>
                  </a:lnTo>
                  <a:lnTo>
                    <a:pt x="362" y="134"/>
                  </a:lnTo>
                  <a:lnTo>
                    <a:pt x="360" y="134"/>
                  </a:lnTo>
                  <a:lnTo>
                    <a:pt x="362" y="134"/>
                  </a:lnTo>
                  <a:lnTo>
                    <a:pt x="362" y="133"/>
                  </a:lnTo>
                  <a:lnTo>
                    <a:pt x="362" y="134"/>
                  </a:lnTo>
                  <a:lnTo>
                    <a:pt x="364" y="134"/>
                  </a:lnTo>
                  <a:lnTo>
                    <a:pt x="364" y="136"/>
                  </a:lnTo>
                  <a:lnTo>
                    <a:pt x="364" y="138"/>
                  </a:lnTo>
                  <a:lnTo>
                    <a:pt x="362" y="138"/>
                  </a:lnTo>
                  <a:lnTo>
                    <a:pt x="362" y="139"/>
                  </a:lnTo>
                  <a:lnTo>
                    <a:pt x="360" y="139"/>
                  </a:lnTo>
                  <a:lnTo>
                    <a:pt x="364" y="140"/>
                  </a:lnTo>
                  <a:lnTo>
                    <a:pt x="364" y="141"/>
                  </a:lnTo>
                  <a:lnTo>
                    <a:pt x="364" y="142"/>
                  </a:lnTo>
                  <a:lnTo>
                    <a:pt x="364" y="145"/>
                  </a:lnTo>
                  <a:lnTo>
                    <a:pt x="364" y="146"/>
                  </a:lnTo>
                  <a:lnTo>
                    <a:pt x="365" y="147"/>
                  </a:lnTo>
                  <a:lnTo>
                    <a:pt x="366" y="148"/>
                  </a:lnTo>
                  <a:lnTo>
                    <a:pt x="366" y="151"/>
                  </a:lnTo>
                  <a:lnTo>
                    <a:pt x="366" y="152"/>
                  </a:lnTo>
                  <a:lnTo>
                    <a:pt x="365" y="151"/>
                  </a:lnTo>
                  <a:lnTo>
                    <a:pt x="365" y="152"/>
                  </a:lnTo>
                  <a:lnTo>
                    <a:pt x="365" y="155"/>
                  </a:lnTo>
                  <a:lnTo>
                    <a:pt x="364" y="156"/>
                  </a:lnTo>
                  <a:lnTo>
                    <a:pt x="364" y="155"/>
                  </a:lnTo>
                  <a:lnTo>
                    <a:pt x="362" y="155"/>
                  </a:lnTo>
                  <a:lnTo>
                    <a:pt x="362" y="156"/>
                  </a:lnTo>
                  <a:lnTo>
                    <a:pt x="364" y="156"/>
                  </a:lnTo>
                  <a:lnTo>
                    <a:pt x="364" y="157"/>
                  </a:lnTo>
                  <a:lnTo>
                    <a:pt x="364" y="156"/>
                  </a:lnTo>
                  <a:lnTo>
                    <a:pt x="365" y="156"/>
                  </a:lnTo>
                  <a:lnTo>
                    <a:pt x="365" y="155"/>
                  </a:lnTo>
                  <a:lnTo>
                    <a:pt x="366" y="155"/>
                  </a:lnTo>
                  <a:lnTo>
                    <a:pt x="366" y="152"/>
                  </a:lnTo>
                  <a:lnTo>
                    <a:pt x="367" y="155"/>
                  </a:lnTo>
                  <a:lnTo>
                    <a:pt x="367" y="156"/>
                  </a:lnTo>
                  <a:lnTo>
                    <a:pt x="368" y="156"/>
                  </a:lnTo>
                  <a:lnTo>
                    <a:pt x="368" y="157"/>
                  </a:lnTo>
                  <a:lnTo>
                    <a:pt x="368" y="156"/>
                  </a:lnTo>
                  <a:lnTo>
                    <a:pt x="368" y="157"/>
                  </a:lnTo>
                  <a:lnTo>
                    <a:pt x="368" y="158"/>
                  </a:lnTo>
                  <a:lnTo>
                    <a:pt x="371" y="158"/>
                  </a:lnTo>
                  <a:lnTo>
                    <a:pt x="371" y="157"/>
                  </a:lnTo>
                  <a:lnTo>
                    <a:pt x="371" y="156"/>
                  </a:lnTo>
                  <a:lnTo>
                    <a:pt x="372" y="156"/>
                  </a:lnTo>
                  <a:lnTo>
                    <a:pt x="373" y="156"/>
                  </a:lnTo>
                  <a:lnTo>
                    <a:pt x="375" y="156"/>
                  </a:lnTo>
                  <a:lnTo>
                    <a:pt x="375" y="155"/>
                  </a:lnTo>
                  <a:lnTo>
                    <a:pt x="376" y="152"/>
                  </a:lnTo>
                  <a:lnTo>
                    <a:pt x="377" y="152"/>
                  </a:lnTo>
                  <a:lnTo>
                    <a:pt x="377" y="155"/>
                  </a:lnTo>
                  <a:lnTo>
                    <a:pt x="379" y="155"/>
                  </a:lnTo>
                  <a:lnTo>
                    <a:pt x="379" y="156"/>
                  </a:lnTo>
                  <a:lnTo>
                    <a:pt x="379" y="157"/>
                  </a:lnTo>
                  <a:lnTo>
                    <a:pt x="379" y="156"/>
                  </a:lnTo>
                  <a:lnTo>
                    <a:pt x="379" y="157"/>
                  </a:lnTo>
                  <a:lnTo>
                    <a:pt x="379" y="158"/>
                  </a:lnTo>
                  <a:lnTo>
                    <a:pt x="379" y="159"/>
                  </a:lnTo>
                  <a:lnTo>
                    <a:pt x="379" y="158"/>
                  </a:lnTo>
                  <a:lnTo>
                    <a:pt x="379" y="157"/>
                  </a:lnTo>
                  <a:lnTo>
                    <a:pt x="379" y="156"/>
                  </a:lnTo>
                  <a:lnTo>
                    <a:pt x="381" y="156"/>
                  </a:lnTo>
                  <a:lnTo>
                    <a:pt x="382" y="156"/>
                  </a:lnTo>
                  <a:lnTo>
                    <a:pt x="383" y="156"/>
                  </a:lnTo>
                  <a:lnTo>
                    <a:pt x="383" y="157"/>
                  </a:lnTo>
                  <a:lnTo>
                    <a:pt x="382" y="156"/>
                  </a:lnTo>
                  <a:lnTo>
                    <a:pt x="383" y="155"/>
                  </a:lnTo>
                  <a:lnTo>
                    <a:pt x="384" y="155"/>
                  </a:lnTo>
                  <a:lnTo>
                    <a:pt x="384" y="152"/>
                  </a:lnTo>
                  <a:lnTo>
                    <a:pt x="385" y="152"/>
                  </a:lnTo>
                  <a:lnTo>
                    <a:pt x="384" y="155"/>
                  </a:lnTo>
                  <a:lnTo>
                    <a:pt x="385" y="155"/>
                  </a:lnTo>
                  <a:lnTo>
                    <a:pt x="385" y="156"/>
                  </a:lnTo>
                  <a:lnTo>
                    <a:pt x="387" y="156"/>
                  </a:lnTo>
                  <a:lnTo>
                    <a:pt x="385" y="156"/>
                  </a:lnTo>
                  <a:lnTo>
                    <a:pt x="385" y="157"/>
                  </a:lnTo>
                  <a:lnTo>
                    <a:pt x="385" y="158"/>
                  </a:lnTo>
                  <a:lnTo>
                    <a:pt x="385" y="159"/>
                  </a:lnTo>
                  <a:lnTo>
                    <a:pt x="385" y="161"/>
                  </a:lnTo>
                  <a:lnTo>
                    <a:pt x="384" y="161"/>
                  </a:lnTo>
                  <a:lnTo>
                    <a:pt x="384" y="163"/>
                  </a:lnTo>
                  <a:lnTo>
                    <a:pt x="384" y="164"/>
                  </a:lnTo>
                  <a:lnTo>
                    <a:pt x="384" y="165"/>
                  </a:lnTo>
                  <a:lnTo>
                    <a:pt x="384" y="167"/>
                  </a:lnTo>
                  <a:lnTo>
                    <a:pt x="384" y="168"/>
                  </a:lnTo>
                  <a:lnTo>
                    <a:pt x="383" y="169"/>
                  </a:lnTo>
                  <a:lnTo>
                    <a:pt x="383" y="172"/>
                  </a:lnTo>
                  <a:lnTo>
                    <a:pt x="382" y="172"/>
                  </a:lnTo>
                  <a:lnTo>
                    <a:pt x="383" y="172"/>
                  </a:lnTo>
                  <a:lnTo>
                    <a:pt x="384" y="172"/>
                  </a:lnTo>
                  <a:lnTo>
                    <a:pt x="384" y="169"/>
                  </a:lnTo>
                  <a:lnTo>
                    <a:pt x="384" y="168"/>
                  </a:lnTo>
                  <a:lnTo>
                    <a:pt x="385" y="168"/>
                  </a:lnTo>
                  <a:lnTo>
                    <a:pt x="385" y="167"/>
                  </a:lnTo>
                  <a:lnTo>
                    <a:pt x="385" y="165"/>
                  </a:lnTo>
                  <a:lnTo>
                    <a:pt x="387" y="161"/>
                  </a:lnTo>
                  <a:lnTo>
                    <a:pt x="387" y="159"/>
                  </a:lnTo>
                  <a:lnTo>
                    <a:pt x="389" y="156"/>
                  </a:lnTo>
                  <a:lnTo>
                    <a:pt x="390" y="155"/>
                  </a:lnTo>
                  <a:lnTo>
                    <a:pt x="390" y="152"/>
                  </a:lnTo>
                  <a:lnTo>
                    <a:pt x="391" y="151"/>
                  </a:lnTo>
                  <a:lnTo>
                    <a:pt x="393" y="150"/>
                  </a:lnTo>
                  <a:lnTo>
                    <a:pt x="393" y="148"/>
                  </a:lnTo>
                  <a:lnTo>
                    <a:pt x="394" y="148"/>
                  </a:lnTo>
                  <a:lnTo>
                    <a:pt x="394" y="147"/>
                  </a:lnTo>
                  <a:lnTo>
                    <a:pt x="394" y="148"/>
                  </a:lnTo>
                  <a:lnTo>
                    <a:pt x="394" y="150"/>
                  </a:lnTo>
                  <a:lnTo>
                    <a:pt x="393" y="150"/>
                  </a:lnTo>
                  <a:lnTo>
                    <a:pt x="393" y="151"/>
                  </a:lnTo>
                  <a:lnTo>
                    <a:pt x="393" y="152"/>
                  </a:lnTo>
                  <a:lnTo>
                    <a:pt x="391" y="155"/>
                  </a:lnTo>
                  <a:lnTo>
                    <a:pt x="393" y="155"/>
                  </a:lnTo>
                  <a:lnTo>
                    <a:pt x="393" y="152"/>
                  </a:lnTo>
                  <a:lnTo>
                    <a:pt x="394" y="152"/>
                  </a:lnTo>
                  <a:lnTo>
                    <a:pt x="394" y="151"/>
                  </a:lnTo>
                  <a:lnTo>
                    <a:pt x="394" y="150"/>
                  </a:lnTo>
                  <a:lnTo>
                    <a:pt x="395" y="150"/>
                  </a:lnTo>
                  <a:lnTo>
                    <a:pt x="395" y="148"/>
                  </a:lnTo>
                  <a:lnTo>
                    <a:pt x="398" y="147"/>
                  </a:lnTo>
                  <a:lnTo>
                    <a:pt x="398" y="146"/>
                  </a:lnTo>
                  <a:lnTo>
                    <a:pt x="398" y="145"/>
                  </a:lnTo>
                  <a:lnTo>
                    <a:pt x="399" y="145"/>
                  </a:lnTo>
                  <a:lnTo>
                    <a:pt x="399" y="146"/>
                  </a:lnTo>
                  <a:lnTo>
                    <a:pt x="399" y="147"/>
                  </a:lnTo>
                  <a:lnTo>
                    <a:pt x="400" y="147"/>
                  </a:lnTo>
                  <a:lnTo>
                    <a:pt x="400" y="148"/>
                  </a:lnTo>
                  <a:lnTo>
                    <a:pt x="401" y="148"/>
                  </a:lnTo>
                  <a:lnTo>
                    <a:pt x="401" y="150"/>
                  </a:lnTo>
                  <a:lnTo>
                    <a:pt x="401" y="148"/>
                  </a:lnTo>
                  <a:lnTo>
                    <a:pt x="401" y="147"/>
                  </a:lnTo>
                  <a:lnTo>
                    <a:pt x="400" y="147"/>
                  </a:lnTo>
                  <a:lnTo>
                    <a:pt x="401" y="147"/>
                  </a:lnTo>
                  <a:lnTo>
                    <a:pt x="402" y="147"/>
                  </a:lnTo>
                  <a:lnTo>
                    <a:pt x="402" y="146"/>
                  </a:lnTo>
                  <a:lnTo>
                    <a:pt x="401" y="146"/>
                  </a:lnTo>
                  <a:lnTo>
                    <a:pt x="400" y="146"/>
                  </a:lnTo>
                  <a:lnTo>
                    <a:pt x="400" y="145"/>
                  </a:lnTo>
                  <a:lnTo>
                    <a:pt x="400" y="142"/>
                  </a:lnTo>
                  <a:lnTo>
                    <a:pt x="400" y="141"/>
                  </a:lnTo>
                  <a:lnTo>
                    <a:pt x="401" y="141"/>
                  </a:lnTo>
                  <a:lnTo>
                    <a:pt x="401" y="140"/>
                  </a:lnTo>
                  <a:lnTo>
                    <a:pt x="401" y="141"/>
                  </a:lnTo>
                  <a:lnTo>
                    <a:pt x="401" y="142"/>
                  </a:lnTo>
                  <a:lnTo>
                    <a:pt x="402" y="142"/>
                  </a:lnTo>
                  <a:lnTo>
                    <a:pt x="402" y="141"/>
                  </a:lnTo>
                  <a:lnTo>
                    <a:pt x="402" y="140"/>
                  </a:lnTo>
                  <a:lnTo>
                    <a:pt x="404" y="139"/>
                  </a:lnTo>
                  <a:lnTo>
                    <a:pt x="404" y="140"/>
                  </a:lnTo>
                  <a:lnTo>
                    <a:pt x="404" y="139"/>
                  </a:lnTo>
                  <a:lnTo>
                    <a:pt x="404" y="138"/>
                  </a:lnTo>
                  <a:lnTo>
                    <a:pt x="404" y="136"/>
                  </a:lnTo>
                  <a:lnTo>
                    <a:pt x="406" y="136"/>
                  </a:lnTo>
                  <a:lnTo>
                    <a:pt x="406" y="134"/>
                  </a:lnTo>
                  <a:lnTo>
                    <a:pt x="406" y="133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07" y="129"/>
                  </a:lnTo>
                  <a:lnTo>
                    <a:pt x="408" y="129"/>
                  </a:lnTo>
                  <a:lnTo>
                    <a:pt x="408" y="130"/>
                  </a:lnTo>
                  <a:lnTo>
                    <a:pt x="408" y="131"/>
                  </a:lnTo>
                  <a:lnTo>
                    <a:pt x="408" y="130"/>
                  </a:lnTo>
                  <a:lnTo>
                    <a:pt x="410" y="129"/>
                  </a:lnTo>
                  <a:lnTo>
                    <a:pt x="411" y="129"/>
                  </a:lnTo>
                  <a:lnTo>
                    <a:pt x="411" y="128"/>
                  </a:lnTo>
                  <a:lnTo>
                    <a:pt x="411" y="125"/>
                  </a:lnTo>
                  <a:lnTo>
                    <a:pt x="411" y="128"/>
                  </a:lnTo>
                  <a:lnTo>
                    <a:pt x="412" y="128"/>
                  </a:lnTo>
                  <a:lnTo>
                    <a:pt x="412" y="129"/>
                  </a:lnTo>
                  <a:lnTo>
                    <a:pt x="412" y="130"/>
                  </a:lnTo>
                  <a:lnTo>
                    <a:pt x="413" y="130"/>
                  </a:lnTo>
                  <a:lnTo>
                    <a:pt x="413" y="129"/>
                  </a:lnTo>
                  <a:lnTo>
                    <a:pt x="413" y="128"/>
                  </a:lnTo>
                  <a:lnTo>
                    <a:pt x="416" y="128"/>
                  </a:lnTo>
                  <a:lnTo>
                    <a:pt x="416" y="125"/>
                  </a:lnTo>
                  <a:lnTo>
                    <a:pt x="416" y="128"/>
                  </a:lnTo>
                  <a:lnTo>
                    <a:pt x="416" y="129"/>
                  </a:lnTo>
                  <a:lnTo>
                    <a:pt x="417" y="130"/>
                  </a:lnTo>
                  <a:lnTo>
                    <a:pt x="418" y="130"/>
                  </a:lnTo>
                  <a:lnTo>
                    <a:pt x="418" y="131"/>
                  </a:lnTo>
                  <a:lnTo>
                    <a:pt x="418" y="130"/>
                  </a:lnTo>
                  <a:lnTo>
                    <a:pt x="417" y="130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28"/>
                  </a:lnTo>
                  <a:lnTo>
                    <a:pt x="417" y="125"/>
                  </a:lnTo>
                  <a:lnTo>
                    <a:pt x="417" y="128"/>
                  </a:lnTo>
                  <a:lnTo>
                    <a:pt x="418" y="128"/>
                  </a:lnTo>
                  <a:lnTo>
                    <a:pt x="417" y="128"/>
                  </a:lnTo>
                  <a:lnTo>
                    <a:pt x="418" y="128"/>
                  </a:lnTo>
                  <a:lnTo>
                    <a:pt x="417" y="129"/>
                  </a:lnTo>
                  <a:lnTo>
                    <a:pt x="418" y="129"/>
                  </a:lnTo>
                  <a:lnTo>
                    <a:pt x="418" y="128"/>
                  </a:lnTo>
                  <a:lnTo>
                    <a:pt x="418" y="129"/>
                  </a:lnTo>
                  <a:lnTo>
                    <a:pt x="418" y="128"/>
                  </a:lnTo>
                  <a:lnTo>
                    <a:pt x="419" y="128"/>
                  </a:lnTo>
                  <a:lnTo>
                    <a:pt x="419" y="129"/>
                  </a:lnTo>
                  <a:lnTo>
                    <a:pt x="419" y="128"/>
                  </a:lnTo>
                  <a:lnTo>
                    <a:pt x="419" y="129"/>
                  </a:lnTo>
                  <a:lnTo>
                    <a:pt x="419" y="128"/>
                  </a:lnTo>
                  <a:lnTo>
                    <a:pt x="421" y="129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21" y="130"/>
                  </a:lnTo>
                  <a:lnTo>
                    <a:pt x="421" y="129"/>
                  </a:lnTo>
                  <a:lnTo>
                    <a:pt x="421" y="130"/>
                  </a:lnTo>
                  <a:lnTo>
                    <a:pt x="422" y="131"/>
                  </a:lnTo>
                  <a:lnTo>
                    <a:pt x="422" y="130"/>
                  </a:lnTo>
                  <a:lnTo>
                    <a:pt x="422" y="129"/>
                  </a:lnTo>
                  <a:lnTo>
                    <a:pt x="422" y="130"/>
                  </a:lnTo>
                  <a:lnTo>
                    <a:pt x="422" y="131"/>
                  </a:lnTo>
                  <a:lnTo>
                    <a:pt x="424" y="131"/>
                  </a:lnTo>
                  <a:lnTo>
                    <a:pt x="422" y="131"/>
                  </a:lnTo>
                  <a:lnTo>
                    <a:pt x="422" y="133"/>
                  </a:lnTo>
                  <a:lnTo>
                    <a:pt x="424" y="133"/>
                  </a:lnTo>
                  <a:lnTo>
                    <a:pt x="424" y="131"/>
                  </a:lnTo>
                  <a:lnTo>
                    <a:pt x="424" y="130"/>
                  </a:lnTo>
                  <a:lnTo>
                    <a:pt x="425" y="129"/>
                  </a:lnTo>
                  <a:lnTo>
                    <a:pt x="425" y="130"/>
                  </a:lnTo>
                  <a:lnTo>
                    <a:pt x="425" y="131"/>
                  </a:lnTo>
                  <a:lnTo>
                    <a:pt x="425" y="130"/>
                  </a:lnTo>
                  <a:lnTo>
                    <a:pt x="425" y="131"/>
                  </a:lnTo>
                  <a:lnTo>
                    <a:pt x="425" y="133"/>
                  </a:lnTo>
                  <a:lnTo>
                    <a:pt x="425" y="131"/>
                  </a:lnTo>
                  <a:lnTo>
                    <a:pt x="425" y="133"/>
                  </a:lnTo>
                  <a:lnTo>
                    <a:pt x="425" y="131"/>
                  </a:lnTo>
                  <a:lnTo>
                    <a:pt x="427" y="131"/>
                  </a:lnTo>
                  <a:lnTo>
                    <a:pt x="427" y="130"/>
                  </a:lnTo>
                  <a:lnTo>
                    <a:pt x="427" y="129"/>
                  </a:lnTo>
                  <a:lnTo>
                    <a:pt x="427" y="130"/>
                  </a:lnTo>
                  <a:lnTo>
                    <a:pt x="427" y="131"/>
                  </a:lnTo>
                  <a:lnTo>
                    <a:pt x="428" y="131"/>
                  </a:lnTo>
                  <a:lnTo>
                    <a:pt x="427" y="133"/>
                  </a:lnTo>
                  <a:lnTo>
                    <a:pt x="428" y="133"/>
                  </a:lnTo>
                  <a:lnTo>
                    <a:pt x="428" y="131"/>
                  </a:lnTo>
                  <a:lnTo>
                    <a:pt x="428" y="133"/>
                  </a:lnTo>
                  <a:lnTo>
                    <a:pt x="428" y="134"/>
                  </a:lnTo>
                  <a:lnTo>
                    <a:pt x="428" y="133"/>
                  </a:lnTo>
                  <a:lnTo>
                    <a:pt x="429" y="133"/>
                  </a:lnTo>
                  <a:lnTo>
                    <a:pt x="429" y="131"/>
                  </a:lnTo>
                  <a:lnTo>
                    <a:pt x="429" y="133"/>
                  </a:lnTo>
                  <a:lnTo>
                    <a:pt x="429" y="131"/>
                  </a:lnTo>
                  <a:lnTo>
                    <a:pt x="430" y="131"/>
                  </a:lnTo>
                  <a:lnTo>
                    <a:pt x="430" y="133"/>
                  </a:lnTo>
                  <a:lnTo>
                    <a:pt x="429" y="133"/>
                  </a:lnTo>
                  <a:lnTo>
                    <a:pt x="429" y="134"/>
                  </a:lnTo>
                  <a:lnTo>
                    <a:pt x="430" y="133"/>
                  </a:lnTo>
                  <a:lnTo>
                    <a:pt x="430" y="134"/>
                  </a:lnTo>
                  <a:lnTo>
                    <a:pt x="429" y="134"/>
                  </a:lnTo>
                  <a:lnTo>
                    <a:pt x="428" y="134"/>
                  </a:lnTo>
                  <a:lnTo>
                    <a:pt x="428" y="136"/>
                  </a:lnTo>
                  <a:lnTo>
                    <a:pt x="429" y="134"/>
                  </a:lnTo>
                  <a:lnTo>
                    <a:pt x="430" y="134"/>
                  </a:lnTo>
                  <a:lnTo>
                    <a:pt x="433" y="133"/>
                  </a:lnTo>
                  <a:lnTo>
                    <a:pt x="434" y="133"/>
                  </a:lnTo>
                  <a:lnTo>
                    <a:pt x="433" y="133"/>
                  </a:lnTo>
                  <a:lnTo>
                    <a:pt x="433" y="134"/>
                  </a:lnTo>
                  <a:lnTo>
                    <a:pt x="433" y="136"/>
                  </a:lnTo>
                  <a:lnTo>
                    <a:pt x="433" y="138"/>
                  </a:lnTo>
                  <a:lnTo>
                    <a:pt x="433" y="136"/>
                  </a:lnTo>
                  <a:lnTo>
                    <a:pt x="434" y="136"/>
                  </a:lnTo>
                  <a:lnTo>
                    <a:pt x="434" y="138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5" y="138"/>
                  </a:lnTo>
                  <a:lnTo>
                    <a:pt x="435" y="139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5" y="138"/>
                  </a:lnTo>
                  <a:lnTo>
                    <a:pt x="435" y="136"/>
                  </a:lnTo>
                  <a:lnTo>
                    <a:pt x="436" y="136"/>
                  </a:lnTo>
                  <a:lnTo>
                    <a:pt x="435" y="136"/>
                  </a:lnTo>
                  <a:lnTo>
                    <a:pt x="435" y="134"/>
                  </a:lnTo>
                  <a:lnTo>
                    <a:pt x="436" y="134"/>
                  </a:lnTo>
                  <a:lnTo>
                    <a:pt x="436" y="133"/>
                  </a:lnTo>
                  <a:lnTo>
                    <a:pt x="438" y="134"/>
                  </a:lnTo>
                  <a:lnTo>
                    <a:pt x="436" y="134"/>
                  </a:lnTo>
                  <a:lnTo>
                    <a:pt x="436" y="136"/>
                  </a:lnTo>
                  <a:lnTo>
                    <a:pt x="436" y="138"/>
                  </a:lnTo>
                  <a:lnTo>
                    <a:pt x="436" y="140"/>
                  </a:lnTo>
                  <a:lnTo>
                    <a:pt x="436" y="139"/>
                  </a:lnTo>
                  <a:lnTo>
                    <a:pt x="438" y="139"/>
                  </a:lnTo>
                  <a:lnTo>
                    <a:pt x="438" y="140"/>
                  </a:lnTo>
                  <a:lnTo>
                    <a:pt x="438" y="139"/>
                  </a:lnTo>
                  <a:lnTo>
                    <a:pt x="438" y="138"/>
                  </a:lnTo>
                  <a:lnTo>
                    <a:pt x="439" y="138"/>
                  </a:lnTo>
                  <a:lnTo>
                    <a:pt x="439" y="139"/>
                  </a:lnTo>
                  <a:lnTo>
                    <a:pt x="438" y="140"/>
                  </a:lnTo>
                  <a:lnTo>
                    <a:pt x="439" y="140"/>
                  </a:lnTo>
                  <a:lnTo>
                    <a:pt x="439" y="139"/>
                  </a:lnTo>
                  <a:lnTo>
                    <a:pt x="439" y="140"/>
                  </a:lnTo>
                  <a:lnTo>
                    <a:pt x="439" y="139"/>
                  </a:lnTo>
                  <a:lnTo>
                    <a:pt x="439" y="138"/>
                  </a:lnTo>
                  <a:lnTo>
                    <a:pt x="439" y="139"/>
                  </a:lnTo>
                  <a:lnTo>
                    <a:pt x="440" y="138"/>
                  </a:lnTo>
                  <a:lnTo>
                    <a:pt x="440" y="139"/>
                  </a:lnTo>
                  <a:lnTo>
                    <a:pt x="439" y="140"/>
                  </a:lnTo>
                  <a:lnTo>
                    <a:pt x="440" y="140"/>
                  </a:lnTo>
                  <a:lnTo>
                    <a:pt x="440" y="141"/>
                  </a:lnTo>
                  <a:lnTo>
                    <a:pt x="440" y="140"/>
                  </a:lnTo>
                  <a:lnTo>
                    <a:pt x="442" y="139"/>
                  </a:lnTo>
                  <a:lnTo>
                    <a:pt x="442" y="138"/>
                  </a:lnTo>
                  <a:lnTo>
                    <a:pt x="442" y="139"/>
                  </a:lnTo>
                  <a:lnTo>
                    <a:pt x="442" y="140"/>
                  </a:lnTo>
                  <a:lnTo>
                    <a:pt x="442" y="139"/>
                  </a:lnTo>
                  <a:lnTo>
                    <a:pt x="442" y="140"/>
                  </a:lnTo>
                  <a:lnTo>
                    <a:pt x="442" y="141"/>
                  </a:lnTo>
                  <a:lnTo>
                    <a:pt x="442" y="140"/>
                  </a:lnTo>
                  <a:lnTo>
                    <a:pt x="442" y="141"/>
                  </a:lnTo>
                  <a:lnTo>
                    <a:pt x="442" y="140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4" y="142"/>
                  </a:lnTo>
                  <a:lnTo>
                    <a:pt x="444" y="141"/>
                  </a:lnTo>
                  <a:lnTo>
                    <a:pt x="444" y="140"/>
                  </a:lnTo>
                  <a:lnTo>
                    <a:pt x="445" y="139"/>
                  </a:lnTo>
                  <a:lnTo>
                    <a:pt x="445" y="140"/>
                  </a:lnTo>
                  <a:lnTo>
                    <a:pt x="445" y="141"/>
                  </a:lnTo>
                  <a:lnTo>
                    <a:pt x="445" y="140"/>
                  </a:lnTo>
                  <a:lnTo>
                    <a:pt x="445" y="141"/>
                  </a:lnTo>
                  <a:lnTo>
                    <a:pt x="445" y="142"/>
                  </a:lnTo>
                  <a:lnTo>
                    <a:pt x="446" y="145"/>
                  </a:lnTo>
                  <a:lnTo>
                    <a:pt x="446" y="142"/>
                  </a:lnTo>
                  <a:lnTo>
                    <a:pt x="446" y="141"/>
                  </a:lnTo>
                  <a:lnTo>
                    <a:pt x="446" y="142"/>
                  </a:lnTo>
                  <a:lnTo>
                    <a:pt x="446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7" y="145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8" y="142"/>
                  </a:lnTo>
                  <a:lnTo>
                    <a:pt x="448" y="145"/>
                  </a:lnTo>
                  <a:lnTo>
                    <a:pt x="447" y="145"/>
                  </a:lnTo>
                  <a:lnTo>
                    <a:pt x="447" y="146"/>
                  </a:lnTo>
                  <a:lnTo>
                    <a:pt x="447" y="147"/>
                  </a:lnTo>
                  <a:lnTo>
                    <a:pt x="447" y="146"/>
                  </a:lnTo>
                  <a:lnTo>
                    <a:pt x="448" y="147"/>
                  </a:lnTo>
                  <a:lnTo>
                    <a:pt x="448" y="146"/>
                  </a:lnTo>
                  <a:lnTo>
                    <a:pt x="448" y="145"/>
                  </a:lnTo>
                  <a:lnTo>
                    <a:pt x="448" y="146"/>
                  </a:lnTo>
                  <a:lnTo>
                    <a:pt x="448" y="145"/>
                  </a:lnTo>
                  <a:lnTo>
                    <a:pt x="451" y="145"/>
                  </a:lnTo>
                  <a:lnTo>
                    <a:pt x="451" y="142"/>
                  </a:lnTo>
                  <a:lnTo>
                    <a:pt x="451" y="145"/>
                  </a:lnTo>
                  <a:lnTo>
                    <a:pt x="451" y="146"/>
                  </a:lnTo>
                  <a:lnTo>
                    <a:pt x="448" y="146"/>
                  </a:lnTo>
                  <a:lnTo>
                    <a:pt x="451" y="146"/>
                  </a:lnTo>
                  <a:lnTo>
                    <a:pt x="451" y="147"/>
                  </a:lnTo>
                  <a:lnTo>
                    <a:pt x="448" y="147"/>
                  </a:lnTo>
                  <a:lnTo>
                    <a:pt x="448" y="148"/>
                  </a:lnTo>
                  <a:lnTo>
                    <a:pt x="451" y="147"/>
                  </a:lnTo>
                  <a:lnTo>
                    <a:pt x="448" y="147"/>
                  </a:lnTo>
                  <a:lnTo>
                    <a:pt x="451" y="147"/>
                  </a:lnTo>
                  <a:lnTo>
                    <a:pt x="451" y="148"/>
                  </a:lnTo>
                  <a:lnTo>
                    <a:pt x="451" y="150"/>
                  </a:lnTo>
                  <a:lnTo>
                    <a:pt x="451" y="151"/>
                  </a:lnTo>
                  <a:lnTo>
                    <a:pt x="452" y="151"/>
                  </a:lnTo>
                  <a:lnTo>
                    <a:pt x="452" y="150"/>
                  </a:lnTo>
                  <a:lnTo>
                    <a:pt x="452" y="148"/>
                  </a:lnTo>
                  <a:lnTo>
                    <a:pt x="452" y="147"/>
                  </a:lnTo>
                  <a:lnTo>
                    <a:pt x="453" y="147"/>
                  </a:lnTo>
                  <a:lnTo>
                    <a:pt x="453" y="146"/>
                  </a:lnTo>
                  <a:lnTo>
                    <a:pt x="453" y="147"/>
                  </a:lnTo>
                  <a:lnTo>
                    <a:pt x="453" y="146"/>
                  </a:lnTo>
                  <a:lnTo>
                    <a:pt x="455" y="146"/>
                  </a:lnTo>
                  <a:lnTo>
                    <a:pt x="455" y="145"/>
                  </a:lnTo>
                  <a:lnTo>
                    <a:pt x="455" y="146"/>
                  </a:lnTo>
                  <a:lnTo>
                    <a:pt x="456" y="146"/>
                  </a:lnTo>
                  <a:lnTo>
                    <a:pt x="456" y="147"/>
                  </a:lnTo>
                  <a:lnTo>
                    <a:pt x="456" y="148"/>
                  </a:lnTo>
                  <a:lnTo>
                    <a:pt x="456" y="147"/>
                  </a:lnTo>
                  <a:lnTo>
                    <a:pt x="456" y="146"/>
                  </a:lnTo>
                  <a:lnTo>
                    <a:pt x="457" y="146"/>
                  </a:lnTo>
                  <a:lnTo>
                    <a:pt x="457" y="145"/>
                  </a:lnTo>
                  <a:lnTo>
                    <a:pt x="457" y="146"/>
                  </a:lnTo>
                  <a:lnTo>
                    <a:pt x="459" y="146"/>
                  </a:lnTo>
                  <a:lnTo>
                    <a:pt x="457" y="146"/>
                  </a:lnTo>
                  <a:lnTo>
                    <a:pt x="457" y="147"/>
                  </a:lnTo>
                  <a:lnTo>
                    <a:pt x="457" y="148"/>
                  </a:lnTo>
                  <a:lnTo>
                    <a:pt x="456" y="148"/>
                  </a:lnTo>
                  <a:lnTo>
                    <a:pt x="457" y="148"/>
                  </a:lnTo>
                  <a:lnTo>
                    <a:pt x="457" y="150"/>
                  </a:lnTo>
                  <a:lnTo>
                    <a:pt x="457" y="148"/>
                  </a:lnTo>
                  <a:lnTo>
                    <a:pt x="457" y="150"/>
                  </a:lnTo>
                  <a:lnTo>
                    <a:pt x="459" y="150"/>
                  </a:lnTo>
                  <a:lnTo>
                    <a:pt x="459" y="148"/>
                  </a:lnTo>
                  <a:lnTo>
                    <a:pt x="459" y="150"/>
                  </a:lnTo>
                  <a:lnTo>
                    <a:pt x="459" y="151"/>
                  </a:lnTo>
                  <a:lnTo>
                    <a:pt x="459" y="152"/>
                  </a:lnTo>
                  <a:lnTo>
                    <a:pt x="459" y="151"/>
                  </a:lnTo>
                  <a:lnTo>
                    <a:pt x="461" y="151"/>
                  </a:lnTo>
                  <a:lnTo>
                    <a:pt x="459" y="151"/>
                  </a:lnTo>
                  <a:lnTo>
                    <a:pt x="461" y="151"/>
                  </a:lnTo>
                  <a:lnTo>
                    <a:pt x="461" y="152"/>
                  </a:lnTo>
                  <a:lnTo>
                    <a:pt x="459" y="152"/>
                  </a:lnTo>
                  <a:lnTo>
                    <a:pt x="461" y="152"/>
                  </a:lnTo>
                  <a:lnTo>
                    <a:pt x="462" y="152"/>
                  </a:lnTo>
                  <a:lnTo>
                    <a:pt x="462" y="151"/>
                  </a:lnTo>
                  <a:lnTo>
                    <a:pt x="462" y="152"/>
                  </a:lnTo>
                  <a:lnTo>
                    <a:pt x="462" y="155"/>
                  </a:lnTo>
                  <a:lnTo>
                    <a:pt x="462" y="152"/>
                  </a:lnTo>
                  <a:lnTo>
                    <a:pt x="462" y="155"/>
                  </a:lnTo>
                  <a:lnTo>
                    <a:pt x="463" y="155"/>
                  </a:lnTo>
                  <a:lnTo>
                    <a:pt x="463" y="152"/>
                  </a:lnTo>
                  <a:lnTo>
                    <a:pt x="463" y="155"/>
                  </a:lnTo>
                  <a:lnTo>
                    <a:pt x="463" y="152"/>
                  </a:lnTo>
                  <a:lnTo>
                    <a:pt x="463" y="155"/>
                  </a:lnTo>
                  <a:lnTo>
                    <a:pt x="463" y="156"/>
                  </a:lnTo>
                  <a:lnTo>
                    <a:pt x="463" y="155"/>
                  </a:lnTo>
                  <a:lnTo>
                    <a:pt x="463" y="156"/>
                  </a:lnTo>
                  <a:lnTo>
                    <a:pt x="464" y="156"/>
                  </a:lnTo>
                  <a:lnTo>
                    <a:pt x="464" y="157"/>
                  </a:lnTo>
                  <a:lnTo>
                    <a:pt x="463" y="157"/>
                  </a:lnTo>
                  <a:lnTo>
                    <a:pt x="463" y="158"/>
                  </a:lnTo>
                  <a:lnTo>
                    <a:pt x="462" y="158"/>
                  </a:lnTo>
                  <a:lnTo>
                    <a:pt x="463" y="158"/>
                  </a:lnTo>
                  <a:lnTo>
                    <a:pt x="464" y="158"/>
                  </a:lnTo>
                  <a:lnTo>
                    <a:pt x="463" y="158"/>
                  </a:lnTo>
                  <a:lnTo>
                    <a:pt x="463" y="159"/>
                  </a:lnTo>
                  <a:lnTo>
                    <a:pt x="462" y="159"/>
                  </a:lnTo>
                  <a:lnTo>
                    <a:pt x="462" y="161"/>
                  </a:lnTo>
                  <a:lnTo>
                    <a:pt x="463" y="161"/>
                  </a:lnTo>
                  <a:lnTo>
                    <a:pt x="462" y="161"/>
                  </a:lnTo>
                  <a:lnTo>
                    <a:pt x="462" y="163"/>
                  </a:lnTo>
                  <a:lnTo>
                    <a:pt x="461" y="163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61" y="163"/>
                  </a:lnTo>
                  <a:lnTo>
                    <a:pt x="461" y="164"/>
                  </a:lnTo>
                  <a:lnTo>
                    <a:pt x="461" y="163"/>
                  </a:lnTo>
                  <a:lnTo>
                    <a:pt x="462" y="163"/>
                  </a:lnTo>
                  <a:lnTo>
                    <a:pt x="462" y="164"/>
                  </a:lnTo>
                  <a:lnTo>
                    <a:pt x="461" y="164"/>
                  </a:lnTo>
                  <a:lnTo>
                    <a:pt x="461" y="165"/>
                  </a:lnTo>
                  <a:lnTo>
                    <a:pt x="462" y="165"/>
                  </a:lnTo>
                  <a:lnTo>
                    <a:pt x="462" y="167"/>
                  </a:lnTo>
                  <a:lnTo>
                    <a:pt x="462" y="165"/>
                  </a:lnTo>
                  <a:lnTo>
                    <a:pt x="462" y="164"/>
                  </a:lnTo>
                  <a:lnTo>
                    <a:pt x="462" y="163"/>
                  </a:lnTo>
                  <a:lnTo>
                    <a:pt x="463" y="163"/>
                  </a:lnTo>
                  <a:lnTo>
                    <a:pt x="463" y="161"/>
                  </a:lnTo>
                  <a:lnTo>
                    <a:pt x="464" y="159"/>
                  </a:lnTo>
                  <a:lnTo>
                    <a:pt x="464" y="161"/>
                  </a:lnTo>
                  <a:lnTo>
                    <a:pt x="465" y="161"/>
                  </a:lnTo>
                  <a:lnTo>
                    <a:pt x="465" y="163"/>
                  </a:lnTo>
                  <a:lnTo>
                    <a:pt x="465" y="164"/>
                  </a:lnTo>
                  <a:lnTo>
                    <a:pt x="465" y="165"/>
                  </a:lnTo>
                  <a:lnTo>
                    <a:pt x="464" y="165"/>
                  </a:lnTo>
                  <a:lnTo>
                    <a:pt x="463" y="165"/>
                  </a:lnTo>
                  <a:lnTo>
                    <a:pt x="464" y="165"/>
                  </a:lnTo>
                  <a:lnTo>
                    <a:pt x="464" y="167"/>
                  </a:lnTo>
                  <a:lnTo>
                    <a:pt x="463" y="168"/>
                  </a:lnTo>
                  <a:lnTo>
                    <a:pt x="463" y="169"/>
                  </a:lnTo>
                  <a:lnTo>
                    <a:pt x="462" y="169"/>
                  </a:lnTo>
                  <a:lnTo>
                    <a:pt x="463" y="169"/>
                  </a:lnTo>
                  <a:lnTo>
                    <a:pt x="463" y="168"/>
                  </a:lnTo>
                  <a:lnTo>
                    <a:pt x="463" y="169"/>
                  </a:lnTo>
                  <a:lnTo>
                    <a:pt x="462" y="172"/>
                  </a:lnTo>
                  <a:lnTo>
                    <a:pt x="462" y="173"/>
                  </a:lnTo>
                  <a:lnTo>
                    <a:pt x="462" y="174"/>
                  </a:lnTo>
                  <a:lnTo>
                    <a:pt x="462" y="175"/>
                  </a:lnTo>
                  <a:lnTo>
                    <a:pt x="462" y="176"/>
                  </a:lnTo>
                  <a:lnTo>
                    <a:pt x="462" y="178"/>
                  </a:lnTo>
                  <a:lnTo>
                    <a:pt x="462" y="179"/>
                  </a:lnTo>
                  <a:lnTo>
                    <a:pt x="462" y="181"/>
                  </a:lnTo>
                  <a:lnTo>
                    <a:pt x="461" y="181"/>
                  </a:lnTo>
                  <a:lnTo>
                    <a:pt x="461" y="182"/>
                  </a:lnTo>
                  <a:lnTo>
                    <a:pt x="461" y="184"/>
                  </a:lnTo>
                  <a:lnTo>
                    <a:pt x="461" y="185"/>
                  </a:lnTo>
                  <a:lnTo>
                    <a:pt x="459" y="185"/>
                  </a:lnTo>
                  <a:lnTo>
                    <a:pt x="461" y="185"/>
                  </a:lnTo>
                  <a:lnTo>
                    <a:pt x="461" y="184"/>
                  </a:lnTo>
                  <a:lnTo>
                    <a:pt x="461" y="182"/>
                  </a:lnTo>
                  <a:lnTo>
                    <a:pt x="462" y="182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3" y="179"/>
                  </a:lnTo>
                  <a:lnTo>
                    <a:pt x="464" y="178"/>
                  </a:lnTo>
                  <a:lnTo>
                    <a:pt x="465" y="178"/>
                  </a:lnTo>
                  <a:lnTo>
                    <a:pt x="465" y="176"/>
                  </a:lnTo>
                  <a:lnTo>
                    <a:pt x="465" y="175"/>
                  </a:lnTo>
                  <a:lnTo>
                    <a:pt x="465" y="174"/>
                  </a:lnTo>
                  <a:lnTo>
                    <a:pt x="465" y="172"/>
                  </a:lnTo>
                  <a:lnTo>
                    <a:pt x="465" y="169"/>
                  </a:lnTo>
                  <a:lnTo>
                    <a:pt x="465" y="168"/>
                  </a:lnTo>
                  <a:lnTo>
                    <a:pt x="467" y="168"/>
                  </a:lnTo>
                  <a:lnTo>
                    <a:pt x="467" y="169"/>
                  </a:lnTo>
                  <a:lnTo>
                    <a:pt x="467" y="168"/>
                  </a:lnTo>
                  <a:lnTo>
                    <a:pt x="467" y="167"/>
                  </a:lnTo>
                  <a:lnTo>
                    <a:pt x="469" y="167"/>
                  </a:lnTo>
                  <a:lnTo>
                    <a:pt x="470" y="165"/>
                  </a:lnTo>
                  <a:lnTo>
                    <a:pt x="472" y="165"/>
                  </a:lnTo>
                  <a:lnTo>
                    <a:pt x="472" y="167"/>
                  </a:lnTo>
                  <a:lnTo>
                    <a:pt x="470" y="167"/>
                  </a:lnTo>
                  <a:lnTo>
                    <a:pt x="472" y="167"/>
                  </a:lnTo>
                  <a:lnTo>
                    <a:pt x="472" y="168"/>
                  </a:lnTo>
                  <a:lnTo>
                    <a:pt x="472" y="167"/>
                  </a:lnTo>
                  <a:lnTo>
                    <a:pt x="472" y="168"/>
                  </a:lnTo>
                  <a:lnTo>
                    <a:pt x="472" y="169"/>
                  </a:lnTo>
                  <a:lnTo>
                    <a:pt x="470" y="169"/>
                  </a:lnTo>
                  <a:lnTo>
                    <a:pt x="470" y="172"/>
                  </a:lnTo>
                  <a:lnTo>
                    <a:pt x="470" y="173"/>
                  </a:lnTo>
                  <a:lnTo>
                    <a:pt x="469" y="173"/>
                  </a:lnTo>
                  <a:lnTo>
                    <a:pt x="469" y="172"/>
                  </a:lnTo>
                  <a:lnTo>
                    <a:pt x="469" y="173"/>
                  </a:lnTo>
                  <a:lnTo>
                    <a:pt x="467" y="174"/>
                  </a:lnTo>
                  <a:lnTo>
                    <a:pt x="465" y="174"/>
                  </a:lnTo>
                  <a:lnTo>
                    <a:pt x="467" y="175"/>
                  </a:lnTo>
                  <a:lnTo>
                    <a:pt x="467" y="174"/>
                  </a:lnTo>
                  <a:lnTo>
                    <a:pt x="467" y="175"/>
                  </a:lnTo>
                  <a:lnTo>
                    <a:pt x="467" y="174"/>
                  </a:lnTo>
                  <a:lnTo>
                    <a:pt x="469" y="174"/>
                  </a:lnTo>
                  <a:lnTo>
                    <a:pt x="469" y="175"/>
                  </a:lnTo>
                  <a:lnTo>
                    <a:pt x="470" y="175"/>
                  </a:lnTo>
                  <a:lnTo>
                    <a:pt x="470" y="174"/>
                  </a:lnTo>
                  <a:lnTo>
                    <a:pt x="472" y="174"/>
                  </a:lnTo>
                  <a:lnTo>
                    <a:pt x="470" y="174"/>
                  </a:lnTo>
                  <a:lnTo>
                    <a:pt x="472" y="174"/>
                  </a:lnTo>
                  <a:lnTo>
                    <a:pt x="472" y="173"/>
                  </a:lnTo>
                  <a:lnTo>
                    <a:pt x="472" y="172"/>
                  </a:lnTo>
                  <a:lnTo>
                    <a:pt x="473" y="172"/>
                  </a:lnTo>
                  <a:lnTo>
                    <a:pt x="473" y="169"/>
                  </a:lnTo>
                  <a:lnTo>
                    <a:pt x="473" y="172"/>
                  </a:lnTo>
                  <a:lnTo>
                    <a:pt x="473" y="169"/>
                  </a:lnTo>
                  <a:lnTo>
                    <a:pt x="473" y="168"/>
                  </a:lnTo>
                  <a:lnTo>
                    <a:pt x="473" y="169"/>
                  </a:lnTo>
                  <a:lnTo>
                    <a:pt x="474" y="169"/>
                  </a:lnTo>
                  <a:lnTo>
                    <a:pt x="474" y="172"/>
                  </a:lnTo>
                  <a:lnTo>
                    <a:pt x="474" y="169"/>
                  </a:lnTo>
                  <a:lnTo>
                    <a:pt x="475" y="169"/>
                  </a:lnTo>
                  <a:lnTo>
                    <a:pt x="475" y="168"/>
                  </a:lnTo>
                  <a:lnTo>
                    <a:pt x="475" y="167"/>
                  </a:lnTo>
                  <a:lnTo>
                    <a:pt x="478" y="168"/>
                  </a:lnTo>
                  <a:lnTo>
                    <a:pt x="475" y="169"/>
                  </a:lnTo>
                  <a:lnTo>
                    <a:pt x="478" y="169"/>
                  </a:lnTo>
                  <a:lnTo>
                    <a:pt x="478" y="168"/>
                  </a:lnTo>
                  <a:lnTo>
                    <a:pt x="478" y="167"/>
                  </a:lnTo>
                  <a:lnTo>
                    <a:pt x="478" y="168"/>
                  </a:lnTo>
                  <a:lnTo>
                    <a:pt x="479" y="168"/>
                  </a:lnTo>
                  <a:lnTo>
                    <a:pt x="480" y="168"/>
                  </a:lnTo>
                  <a:lnTo>
                    <a:pt x="480" y="167"/>
                  </a:lnTo>
                  <a:lnTo>
                    <a:pt x="479" y="167"/>
                  </a:lnTo>
                  <a:lnTo>
                    <a:pt x="480" y="167"/>
                  </a:lnTo>
                  <a:lnTo>
                    <a:pt x="480" y="168"/>
                  </a:lnTo>
                  <a:lnTo>
                    <a:pt x="481" y="169"/>
                  </a:lnTo>
                  <a:lnTo>
                    <a:pt x="481" y="168"/>
                  </a:lnTo>
                  <a:lnTo>
                    <a:pt x="480" y="168"/>
                  </a:lnTo>
                  <a:lnTo>
                    <a:pt x="481" y="168"/>
                  </a:lnTo>
                  <a:lnTo>
                    <a:pt x="481" y="167"/>
                  </a:lnTo>
                  <a:lnTo>
                    <a:pt x="480" y="167"/>
                  </a:lnTo>
                  <a:lnTo>
                    <a:pt x="481" y="167"/>
                  </a:lnTo>
                  <a:lnTo>
                    <a:pt x="480" y="167"/>
                  </a:lnTo>
                  <a:lnTo>
                    <a:pt x="480" y="165"/>
                  </a:lnTo>
                  <a:lnTo>
                    <a:pt x="480" y="164"/>
                  </a:lnTo>
                  <a:lnTo>
                    <a:pt x="481" y="164"/>
                  </a:lnTo>
                  <a:lnTo>
                    <a:pt x="482" y="164"/>
                  </a:lnTo>
                  <a:lnTo>
                    <a:pt x="484" y="165"/>
                  </a:lnTo>
                  <a:lnTo>
                    <a:pt x="486" y="165"/>
                  </a:lnTo>
                  <a:lnTo>
                    <a:pt x="487" y="167"/>
                  </a:lnTo>
                  <a:lnTo>
                    <a:pt x="488" y="167"/>
                  </a:lnTo>
                  <a:lnTo>
                    <a:pt x="490" y="168"/>
                  </a:lnTo>
                  <a:lnTo>
                    <a:pt x="491" y="168"/>
                  </a:lnTo>
                  <a:lnTo>
                    <a:pt x="491" y="169"/>
                  </a:lnTo>
                  <a:lnTo>
                    <a:pt x="492" y="169"/>
                  </a:lnTo>
                  <a:lnTo>
                    <a:pt x="493" y="172"/>
                  </a:lnTo>
                  <a:lnTo>
                    <a:pt x="496" y="172"/>
                  </a:lnTo>
                  <a:lnTo>
                    <a:pt x="496" y="173"/>
                  </a:lnTo>
                  <a:lnTo>
                    <a:pt x="496" y="172"/>
                  </a:lnTo>
                  <a:lnTo>
                    <a:pt x="496" y="173"/>
                  </a:lnTo>
                  <a:lnTo>
                    <a:pt x="497" y="173"/>
                  </a:lnTo>
                  <a:lnTo>
                    <a:pt x="497" y="174"/>
                  </a:lnTo>
                  <a:lnTo>
                    <a:pt x="497" y="173"/>
                  </a:lnTo>
                  <a:lnTo>
                    <a:pt x="497" y="174"/>
                  </a:lnTo>
                  <a:lnTo>
                    <a:pt x="498" y="174"/>
                  </a:lnTo>
                  <a:lnTo>
                    <a:pt x="499" y="174"/>
                  </a:lnTo>
                  <a:lnTo>
                    <a:pt x="499" y="175"/>
                  </a:lnTo>
                  <a:lnTo>
                    <a:pt x="499" y="174"/>
                  </a:lnTo>
                  <a:lnTo>
                    <a:pt x="499" y="175"/>
                  </a:lnTo>
                  <a:lnTo>
                    <a:pt x="501" y="174"/>
                  </a:lnTo>
                  <a:lnTo>
                    <a:pt x="501" y="175"/>
                  </a:lnTo>
                  <a:lnTo>
                    <a:pt x="501" y="174"/>
                  </a:lnTo>
                  <a:lnTo>
                    <a:pt x="502" y="174"/>
                  </a:lnTo>
                  <a:lnTo>
                    <a:pt x="502" y="175"/>
                  </a:lnTo>
                  <a:lnTo>
                    <a:pt x="504" y="175"/>
                  </a:lnTo>
                  <a:lnTo>
                    <a:pt x="505" y="175"/>
                  </a:lnTo>
                  <a:lnTo>
                    <a:pt x="505" y="174"/>
                  </a:lnTo>
                  <a:lnTo>
                    <a:pt x="504" y="174"/>
                  </a:lnTo>
                  <a:lnTo>
                    <a:pt x="504" y="173"/>
                  </a:lnTo>
                  <a:lnTo>
                    <a:pt x="505" y="173"/>
                  </a:lnTo>
                  <a:lnTo>
                    <a:pt x="507" y="173"/>
                  </a:lnTo>
                  <a:lnTo>
                    <a:pt x="507" y="174"/>
                  </a:lnTo>
                  <a:lnTo>
                    <a:pt x="507" y="173"/>
                  </a:lnTo>
                  <a:lnTo>
                    <a:pt x="507" y="174"/>
                  </a:lnTo>
                  <a:lnTo>
                    <a:pt x="508" y="175"/>
                  </a:lnTo>
                  <a:lnTo>
                    <a:pt x="509" y="175"/>
                  </a:lnTo>
                  <a:lnTo>
                    <a:pt x="508" y="175"/>
                  </a:lnTo>
                  <a:lnTo>
                    <a:pt x="509" y="175"/>
                  </a:lnTo>
                  <a:lnTo>
                    <a:pt x="509" y="176"/>
                  </a:lnTo>
                  <a:lnTo>
                    <a:pt x="509" y="175"/>
                  </a:lnTo>
                  <a:lnTo>
                    <a:pt x="509" y="176"/>
                  </a:lnTo>
                  <a:lnTo>
                    <a:pt x="510" y="176"/>
                  </a:lnTo>
                  <a:lnTo>
                    <a:pt x="513" y="176"/>
                  </a:lnTo>
                  <a:lnTo>
                    <a:pt x="513" y="178"/>
                  </a:lnTo>
                  <a:lnTo>
                    <a:pt x="513" y="176"/>
                  </a:lnTo>
                  <a:lnTo>
                    <a:pt x="514" y="176"/>
                  </a:lnTo>
                  <a:lnTo>
                    <a:pt x="515" y="176"/>
                  </a:lnTo>
                  <a:lnTo>
                    <a:pt x="515" y="178"/>
                  </a:lnTo>
                  <a:lnTo>
                    <a:pt x="514" y="178"/>
                  </a:lnTo>
                  <a:lnTo>
                    <a:pt x="515" y="178"/>
                  </a:lnTo>
                  <a:lnTo>
                    <a:pt x="516" y="179"/>
                  </a:lnTo>
                  <a:lnTo>
                    <a:pt x="516" y="178"/>
                  </a:lnTo>
                  <a:lnTo>
                    <a:pt x="515" y="178"/>
                  </a:lnTo>
                  <a:lnTo>
                    <a:pt x="515" y="176"/>
                  </a:lnTo>
                  <a:lnTo>
                    <a:pt x="515" y="175"/>
                  </a:lnTo>
                  <a:lnTo>
                    <a:pt x="516" y="175"/>
                  </a:lnTo>
                  <a:lnTo>
                    <a:pt x="516" y="176"/>
                  </a:lnTo>
                  <a:lnTo>
                    <a:pt x="518" y="176"/>
                  </a:lnTo>
                  <a:lnTo>
                    <a:pt x="518" y="175"/>
                  </a:lnTo>
                  <a:lnTo>
                    <a:pt x="518" y="176"/>
                  </a:lnTo>
                  <a:lnTo>
                    <a:pt x="520" y="175"/>
                  </a:lnTo>
                  <a:lnTo>
                    <a:pt x="522" y="175"/>
                  </a:lnTo>
                  <a:lnTo>
                    <a:pt x="522" y="176"/>
                  </a:lnTo>
                  <a:lnTo>
                    <a:pt x="522" y="175"/>
                  </a:lnTo>
                  <a:lnTo>
                    <a:pt x="524" y="175"/>
                  </a:lnTo>
                  <a:lnTo>
                    <a:pt x="526" y="175"/>
                  </a:lnTo>
                  <a:lnTo>
                    <a:pt x="527" y="174"/>
                  </a:lnTo>
                  <a:lnTo>
                    <a:pt x="529" y="174"/>
                  </a:lnTo>
                  <a:lnTo>
                    <a:pt x="532" y="174"/>
                  </a:lnTo>
                  <a:lnTo>
                    <a:pt x="532" y="175"/>
                  </a:lnTo>
                  <a:lnTo>
                    <a:pt x="533" y="175"/>
                  </a:lnTo>
                  <a:lnTo>
                    <a:pt x="535" y="175"/>
                  </a:lnTo>
                  <a:lnTo>
                    <a:pt x="536" y="175"/>
                  </a:lnTo>
                  <a:lnTo>
                    <a:pt x="537" y="176"/>
                  </a:lnTo>
                  <a:lnTo>
                    <a:pt x="539" y="178"/>
                  </a:lnTo>
                  <a:lnTo>
                    <a:pt x="541" y="178"/>
                  </a:lnTo>
                  <a:lnTo>
                    <a:pt x="541" y="179"/>
                  </a:lnTo>
                  <a:lnTo>
                    <a:pt x="542" y="179"/>
                  </a:lnTo>
                  <a:lnTo>
                    <a:pt x="543" y="181"/>
                  </a:lnTo>
                  <a:lnTo>
                    <a:pt x="543" y="182"/>
                  </a:lnTo>
                  <a:lnTo>
                    <a:pt x="544" y="182"/>
                  </a:lnTo>
                  <a:lnTo>
                    <a:pt x="545" y="182"/>
                  </a:lnTo>
                  <a:lnTo>
                    <a:pt x="545" y="184"/>
                  </a:lnTo>
                  <a:lnTo>
                    <a:pt x="547" y="184"/>
                  </a:lnTo>
                  <a:lnTo>
                    <a:pt x="549" y="185"/>
                  </a:lnTo>
                  <a:lnTo>
                    <a:pt x="550" y="185"/>
                  </a:lnTo>
                  <a:lnTo>
                    <a:pt x="550" y="186"/>
                  </a:lnTo>
                  <a:lnTo>
                    <a:pt x="552" y="186"/>
                  </a:lnTo>
                  <a:lnTo>
                    <a:pt x="552" y="187"/>
                  </a:lnTo>
                  <a:lnTo>
                    <a:pt x="553" y="187"/>
                  </a:lnTo>
                  <a:lnTo>
                    <a:pt x="553" y="190"/>
                  </a:lnTo>
                  <a:lnTo>
                    <a:pt x="554" y="190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5" y="192"/>
                  </a:lnTo>
                  <a:lnTo>
                    <a:pt x="558" y="192"/>
                  </a:lnTo>
                  <a:lnTo>
                    <a:pt x="558" y="193"/>
                  </a:lnTo>
                  <a:lnTo>
                    <a:pt x="559" y="193"/>
                  </a:lnTo>
                  <a:lnTo>
                    <a:pt x="560" y="193"/>
                  </a:lnTo>
                  <a:lnTo>
                    <a:pt x="560" y="195"/>
                  </a:lnTo>
                  <a:lnTo>
                    <a:pt x="561" y="195"/>
                  </a:lnTo>
                  <a:lnTo>
                    <a:pt x="561" y="196"/>
                  </a:lnTo>
                  <a:lnTo>
                    <a:pt x="561" y="198"/>
                  </a:lnTo>
                  <a:lnTo>
                    <a:pt x="562" y="198"/>
                  </a:lnTo>
                  <a:lnTo>
                    <a:pt x="562" y="199"/>
                  </a:lnTo>
                  <a:lnTo>
                    <a:pt x="564" y="199"/>
                  </a:lnTo>
                  <a:lnTo>
                    <a:pt x="564" y="201"/>
                  </a:lnTo>
                  <a:lnTo>
                    <a:pt x="565" y="203"/>
                  </a:lnTo>
                  <a:lnTo>
                    <a:pt x="567" y="204"/>
                  </a:lnTo>
                  <a:lnTo>
                    <a:pt x="569" y="205"/>
                  </a:lnTo>
                  <a:lnTo>
                    <a:pt x="570" y="208"/>
                  </a:lnTo>
                  <a:lnTo>
                    <a:pt x="571" y="209"/>
                  </a:lnTo>
                  <a:lnTo>
                    <a:pt x="572" y="210"/>
                  </a:lnTo>
                  <a:lnTo>
                    <a:pt x="572" y="212"/>
                  </a:lnTo>
                  <a:lnTo>
                    <a:pt x="573" y="212"/>
                  </a:lnTo>
                  <a:lnTo>
                    <a:pt x="573" y="213"/>
                  </a:lnTo>
                  <a:lnTo>
                    <a:pt x="576" y="213"/>
                  </a:lnTo>
                  <a:lnTo>
                    <a:pt x="577" y="214"/>
                  </a:lnTo>
                  <a:lnTo>
                    <a:pt x="578" y="214"/>
                  </a:lnTo>
                  <a:lnTo>
                    <a:pt x="579" y="216"/>
                  </a:lnTo>
                  <a:lnTo>
                    <a:pt x="579" y="218"/>
                  </a:lnTo>
                  <a:lnTo>
                    <a:pt x="581" y="219"/>
                  </a:lnTo>
                  <a:lnTo>
                    <a:pt x="582" y="220"/>
                  </a:lnTo>
                  <a:lnTo>
                    <a:pt x="584" y="220"/>
                  </a:lnTo>
                  <a:lnTo>
                    <a:pt x="585" y="220"/>
                  </a:lnTo>
                  <a:lnTo>
                    <a:pt x="587" y="221"/>
                  </a:lnTo>
                  <a:lnTo>
                    <a:pt x="587" y="222"/>
                  </a:lnTo>
                  <a:lnTo>
                    <a:pt x="588" y="222"/>
                  </a:lnTo>
                  <a:lnTo>
                    <a:pt x="589" y="222"/>
                  </a:lnTo>
                  <a:lnTo>
                    <a:pt x="590" y="222"/>
                  </a:lnTo>
                  <a:lnTo>
                    <a:pt x="590" y="225"/>
                  </a:lnTo>
                  <a:lnTo>
                    <a:pt x="590" y="222"/>
                  </a:lnTo>
                  <a:lnTo>
                    <a:pt x="594" y="222"/>
                  </a:lnTo>
                  <a:lnTo>
                    <a:pt x="595" y="222"/>
                  </a:lnTo>
                  <a:lnTo>
                    <a:pt x="598" y="222"/>
                  </a:lnTo>
                  <a:lnTo>
                    <a:pt x="599" y="222"/>
                  </a:lnTo>
                  <a:lnTo>
                    <a:pt x="600" y="222"/>
                  </a:lnTo>
                  <a:lnTo>
                    <a:pt x="604" y="222"/>
                  </a:lnTo>
                  <a:lnTo>
                    <a:pt x="605" y="225"/>
                  </a:lnTo>
                  <a:lnTo>
                    <a:pt x="606" y="225"/>
                  </a:lnTo>
                  <a:lnTo>
                    <a:pt x="607" y="225"/>
                  </a:lnTo>
                  <a:lnTo>
                    <a:pt x="609" y="226"/>
                  </a:lnTo>
                  <a:lnTo>
                    <a:pt x="609" y="227"/>
                  </a:lnTo>
                  <a:lnTo>
                    <a:pt x="611" y="227"/>
                  </a:lnTo>
                  <a:lnTo>
                    <a:pt x="611" y="229"/>
                  </a:lnTo>
                  <a:lnTo>
                    <a:pt x="611" y="230"/>
                  </a:lnTo>
                  <a:lnTo>
                    <a:pt x="612" y="231"/>
                  </a:lnTo>
                  <a:lnTo>
                    <a:pt x="612" y="232"/>
                  </a:lnTo>
                  <a:lnTo>
                    <a:pt x="612" y="235"/>
                  </a:lnTo>
                  <a:lnTo>
                    <a:pt x="613" y="236"/>
                  </a:lnTo>
                  <a:lnTo>
                    <a:pt x="613" y="237"/>
                  </a:lnTo>
                  <a:lnTo>
                    <a:pt x="613" y="238"/>
                  </a:lnTo>
                  <a:lnTo>
                    <a:pt x="613" y="239"/>
                  </a:lnTo>
                  <a:lnTo>
                    <a:pt x="613" y="241"/>
                  </a:lnTo>
                  <a:lnTo>
                    <a:pt x="615" y="243"/>
                  </a:lnTo>
                  <a:lnTo>
                    <a:pt x="615" y="244"/>
                  </a:lnTo>
                  <a:lnTo>
                    <a:pt x="615" y="247"/>
                  </a:lnTo>
                  <a:lnTo>
                    <a:pt x="613" y="247"/>
                  </a:lnTo>
                  <a:lnTo>
                    <a:pt x="615" y="247"/>
                  </a:lnTo>
                  <a:lnTo>
                    <a:pt x="616" y="248"/>
                  </a:lnTo>
                  <a:lnTo>
                    <a:pt x="616" y="249"/>
                  </a:lnTo>
                  <a:lnTo>
                    <a:pt x="616" y="252"/>
                  </a:lnTo>
                  <a:lnTo>
                    <a:pt x="616" y="253"/>
                  </a:lnTo>
                  <a:lnTo>
                    <a:pt x="617" y="254"/>
                  </a:lnTo>
                  <a:lnTo>
                    <a:pt x="617" y="255"/>
                  </a:lnTo>
                  <a:lnTo>
                    <a:pt x="617" y="256"/>
                  </a:lnTo>
                  <a:lnTo>
                    <a:pt x="617" y="258"/>
                  </a:lnTo>
                  <a:lnTo>
                    <a:pt x="617" y="259"/>
                  </a:lnTo>
                  <a:lnTo>
                    <a:pt x="617" y="261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18" y="264"/>
                  </a:lnTo>
                  <a:lnTo>
                    <a:pt x="618" y="265"/>
                  </a:lnTo>
                  <a:lnTo>
                    <a:pt x="617" y="266"/>
                  </a:lnTo>
                  <a:lnTo>
                    <a:pt x="617" y="265"/>
                  </a:lnTo>
                  <a:lnTo>
                    <a:pt x="617" y="266"/>
                  </a:lnTo>
                  <a:lnTo>
                    <a:pt x="618" y="266"/>
                  </a:lnTo>
                  <a:lnTo>
                    <a:pt x="618" y="265"/>
                  </a:lnTo>
                  <a:lnTo>
                    <a:pt x="618" y="264"/>
                  </a:lnTo>
                  <a:lnTo>
                    <a:pt x="618" y="265"/>
                  </a:lnTo>
                  <a:lnTo>
                    <a:pt x="618" y="266"/>
                  </a:lnTo>
                  <a:lnTo>
                    <a:pt x="621" y="267"/>
                  </a:lnTo>
                  <a:lnTo>
                    <a:pt x="621" y="270"/>
                  </a:lnTo>
                  <a:lnTo>
                    <a:pt x="621" y="272"/>
                  </a:lnTo>
                  <a:lnTo>
                    <a:pt x="621" y="273"/>
                  </a:lnTo>
                  <a:lnTo>
                    <a:pt x="621" y="275"/>
                  </a:lnTo>
                  <a:lnTo>
                    <a:pt x="621" y="276"/>
                  </a:lnTo>
                  <a:lnTo>
                    <a:pt x="618" y="275"/>
                  </a:lnTo>
                  <a:lnTo>
                    <a:pt x="618" y="276"/>
                  </a:lnTo>
                  <a:lnTo>
                    <a:pt x="617" y="276"/>
                  </a:lnTo>
                  <a:lnTo>
                    <a:pt x="618" y="276"/>
                  </a:lnTo>
                  <a:lnTo>
                    <a:pt x="621" y="276"/>
                  </a:lnTo>
                  <a:lnTo>
                    <a:pt x="621" y="278"/>
                  </a:lnTo>
                  <a:lnTo>
                    <a:pt x="621" y="279"/>
                  </a:lnTo>
                  <a:lnTo>
                    <a:pt x="618" y="279"/>
                  </a:lnTo>
                  <a:lnTo>
                    <a:pt x="618" y="278"/>
                  </a:lnTo>
                  <a:lnTo>
                    <a:pt x="618" y="279"/>
                  </a:lnTo>
                  <a:lnTo>
                    <a:pt x="618" y="281"/>
                  </a:lnTo>
                  <a:lnTo>
                    <a:pt x="618" y="282"/>
                  </a:lnTo>
                  <a:lnTo>
                    <a:pt x="618" y="283"/>
                  </a:lnTo>
                  <a:lnTo>
                    <a:pt x="621" y="282"/>
                  </a:lnTo>
                  <a:lnTo>
                    <a:pt x="621" y="283"/>
                  </a:lnTo>
                  <a:lnTo>
                    <a:pt x="621" y="284"/>
                  </a:lnTo>
                  <a:lnTo>
                    <a:pt x="621" y="286"/>
                  </a:lnTo>
                  <a:lnTo>
                    <a:pt x="618" y="286"/>
                  </a:lnTo>
                  <a:lnTo>
                    <a:pt x="618" y="288"/>
                  </a:lnTo>
                  <a:lnTo>
                    <a:pt x="618" y="289"/>
                  </a:lnTo>
                  <a:lnTo>
                    <a:pt x="618" y="290"/>
                  </a:lnTo>
                  <a:lnTo>
                    <a:pt x="618" y="292"/>
                  </a:lnTo>
                  <a:lnTo>
                    <a:pt x="618" y="293"/>
                  </a:lnTo>
                  <a:lnTo>
                    <a:pt x="617" y="293"/>
                  </a:lnTo>
                  <a:lnTo>
                    <a:pt x="617" y="298"/>
                  </a:lnTo>
                  <a:lnTo>
                    <a:pt x="616" y="299"/>
                  </a:lnTo>
                  <a:lnTo>
                    <a:pt x="616" y="300"/>
                  </a:lnTo>
                  <a:lnTo>
                    <a:pt x="616" y="301"/>
                  </a:lnTo>
                  <a:lnTo>
                    <a:pt x="616" y="303"/>
                  </a:lnTo>
                  <a:lnTo>
                    <a:pt x="616" y="305"/>
                  </a:lnTo>
                  <a:lnTo>
                    <a:pt x="615" y="306"/>
                  </a:lnTo>
                  <a:lnTo>
                    <a:pt x="615" y="307"/>
                  </a:lnTo>
                  <a:lnTo>
                    <a:pt x="613" y="309"/>
                  </a:lnTo>
                  <a:lnTo>
                    <a:pt x="613" y="310"/>
                  </a:lnTo>
                  <a:lnTo>
                    <a:pt x="612" y="312"/>
                  </a:lnTo>
                  <a:lnTo>
                    <a:pt x="611" y="315"/>
                  </a:lnTo>
                  <a:lnTo>
                    <a:pt x="611" y="316"/>
                  </a:lnTo>
                  <a:lnTo>
                    <a:pt x="609" y="317"/>
                  </a:lnTo>
                  <a:lnTo>
                    <a:pt x="609" y="318"/>
                  </a:lnTo>
                  <a:lnTo>
                    <a:pt x="607" y="318"/>
                  </a:lnTo>
                  <a:lnTo>
                    <a:pt x="607" y="320"/>
                  </a:lnTo>
                  <a:lnTo>
                    <a:pt x="607" y="321"/>
                  </a:lnTo>
                  <a:lnTo>
                    <a:pt x="606" y="321"/>
                  </a:lnTo>
                  <a:lnTo>
                    <a:pt x="606" y="320"/>
                  </a:lnTo>
                  <a:lnTo>
                    <a:pt x="606" y="318"/>
                  </a:lnTo>
                  <a:lnTo>
                    <a:pt x="605" y="320"/>
                  </a:lnTo>
                  <a:lnTo>
                    <a:pt x="606" y="320"/>
                  </a:lnTo>
                  <a:lnTo>
                    <a:pt x="606" y="321"/>
                  </a:lnTo>
                  <a:lnTo>
                    <a:pt x="605" y="323"/>
                  </a:lnTo>
                  <a:lnTo>
                    <a:pt x="605" y="321"/>
                  </a:lnTo>
                  <a:lnTo>
                    <a:pt x="604" y="320"/>
                  </a:lnTo>
                  <a:lnTo>
                    <a:pt x="604" y="321"/>
                  </a:lnTo>
                  <a:lnTo>
                    <a:pt x="605" y="323"/>
                  </a:lnTo>
                  <a:lnTo>
                    <a:pt x="606" y="323"/>
                  </a:lnTo>
                  <a:lnTo>
                    <a:pt x="606" y="321"/>
                  </a:lnTo>
                  <a:lnTo>
                    <a:pt x="606" y="323"/>
                  </a:lnTo>
                  <a:lnTo>
                    <a:pt x="605" y="324"/>
                  </a:lnTo>
                  <a:lnTo>
                    <a:pt x="605" y="326"/>
                  </a:lnTo>
                  <a:lnTo>
                    <a:pt x="604" y="326"/>
                  </a:lnTo>
                  <a:lnTo>
                    <a:pt x="604" y="327"/>
                  </a:lnTo>
                  <a:lnTo>
                    <a:pt x="604" y="328"/>
                  </a:lnTo>
                  <a:lnTo>
                    <a:pt x="602" y="329"/>
                  </a:lnTo>
                  <a:lnTo>
                    <a:pt x="600" y="332"/>
                  </a:lnTo>
                  <a:lnTo>
                    <a:pt x="599" y="333"/>
                  </a:lnTo>
                  <a:lnTo>
                    <a:pt x="599" y="334"/>
                  </a:lnTo>
                  <a:lnTo>
                    <a:pt x="598" y="334"/>
                  </a:lnTo>
                  <a:lnTo>
                    <a:pt x="598" y="335"/>
                  </a:lnTo>
                  <a:lnTo>
                    <a:pt x="599" y="335"/>
                  </a:lnTo>
                  <a:lnTo>
                    <a:pt x="598" y="335"/>
                  </a:lnTo>
                  <a:lnTo>
                    <a:pt x="596" y="338"/>
                  </a:lnTo>
                  <a:lnTo>
                    <a:pt x="596" y="339"/>
                  </a:lnTo>
                  <a:lnTo>
                    <a:pt x="595" y="339"/>
                  </a:lnTo>
                  <a:lnTo>
                    <a:pt x="594" y="339"/>
                  </a:lnTo>
                  <a:lnTo>
                    <a:pt x="590" y="343"/>
                  </a:lnTo>
                  <a:lnTo>
                    <a:pt x="589" y="344"/>
                  </a:lnTo>
                  <a:lnTo>
                    <a:pt x="588" y="345"/>
                  </a:lnTo>
                  <a:lnTo>
                    <a:pt x="588" y="346"/>
                  </a:lnTo>
                  <a:lnTo>
                    <a:pt x="588" y="347"/>
                  </a:lnTo>
                  <a:lnTo>
                    <a:pt x="587" y="347"/>
                  </a:lnTo>
                  <a:lnTo>
                    <a:pt x="587" y="350"/>
                  </a:lnTo>
                  <a:lnTo>
                    <a:pt x="587" y="352"/>
                  </a:lnTo>
                  <a:lnTo>
                    <a:pt x="585" y="352"/>
                  </a:lnTo>
                  <a:lnTo>
                    <a:pt x="585" y="351"/>
                  </a:lnTo>
                  <a:lnTo>
                    <a:pt x="585" y="350"/>
                  </a:lnTo>
                  <a:lnTo>
                    <a:pt x="584" y="350"/>
                  </a:lnTo>
                  <a:lnTo>
                    <a:pt x="584" y="351"/>
                  </a:lnTo>
                  <a:lnTo>
                    <a:pt x="585" y="351"/>
                  </a:lnTo>
                  <a:lnTo>
                    <a:pt x="585" y="352"/>
                  </a:lnTo>
                  <a:lnTo>
                    <a:pt x="585" y="353"/>
                  </a:lnTo>
                  <a:lnTo>
                    <a:pt x="585" y="355"/>
                  </a:lnTo>
                  <a:lnTo>
                    <a:pt x="584" y="355"/>
                  </a:lnTo>
                  <a:lnTo>
                    <a:pt x="584" y="356"/>
                  </a:lnTo>
                  <a:lnTo>
                    <a:pt x="584" y="358"/>
                  </a:lnTo>
                  <a:lnTo>
                    <a:pt x="582" y="358"/>
                  </a:lnTo>
                  <a:lnTo>
                    <a:pt x="582" y="356"/>
                  </a:lnTo>
                  <a:lnTo>
                    <a:pt x="582" y="355"/>
                  </a:lnTo>
                  <a:lnTo>
                    <a:pt x="584" y="355"/>
                  </a:lnTo>
                  <a:lnTo>
                    <a:pt x="584" y="353"/>
                  </a:lnTo>
                  <a:lnTo>
                    <a:pt x="582" y="353"/>
                  </a:lnTo>
                  <a:lnTo>
                    <a:pt x="584" y="355"/>
                  </a:lnTo>
                  <a:lnTo>
                    <a:pt x="582" y="355"/>
                  </a:lnTo>
                  <a:lnTo>
                    <a:pt x="582" y="356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81" y="356"/>
                  </a:lnTo>
                  <a:lnTo>
                    <a:pt x="581" y="358"/>
                  </a:lnTo>
                  <a:lnTo>
                    <a:pt x="582" y="358"/>
                  </a:lnTo>
                  <a:lnTo>
                    <a:pt x="582" y="360"/>
                  </a:lnTo>
                  <a:lnTo>
                    <a:pt x="581" y="360"/>
                  </a:lnTo>
                  <a:lnTo>
                    <a:pt x="581" y="361"/>
                  </a:lnTo>
                  <a:lnTo>
                    <a:pt x="582" y="360"/>
                  </a:lnTo>
                  <a:lnTo>
                    <a:pt x="581" y="361"/>
                  </a:lnTo>
                  <a:lnTo>
                    <a:pt x="581" y="364"/>
                  </a:lnTo>
                  <a:lnTo>
                    <a:pt x="581" y="366"/>
                  </a:lnTo>
                  <a:lnTo>
                    <a:pt x="579" y="366"/>
                  </a:lnTo>
                  <a:lnTo>
                    <a:pt x="579" y="369"/>
                  </a:lnTo>
                  <a:lnTo>
                    <a:pt x="579" y="370"/>
                  </a:lnTo>
                  <a:lnTo>
                    <a:pt x="578" y="372"/>
                  </a:lnTo>
                  <a:lnTo>
                    <a:pt x="578" y="373"/>
                  </a:lnTo>
                  <a:lnTo>
                    <a:pt x="577" y="377"/>
                  </a:lnTo>
                  <a:lnTo>
                    <a:pt x="576" y="379"/>
                  </a:lnTo>
                  <a:lnTo>
                    <a:pt x="576" y="380"/>
                  </a:lnTo>
                  <a:lnTo>
                    <a:pt x="573" y="381"/>
                  </a:lnTo>
                  <a:lnTo>
                    <a:pt x="572" y="385"/>
                  </a:lnTo>
                  <a:lnTo>
                    <a:pt x="571" y="386"/>
                  </a:lnTo>
                  <a:lnTo>
                    <a:pt x="571" y="387"/>
                  </a:lnTo>
                  <a:lnTo>
                    <a:pt x="570" y="389"/>
                  </a:lnTo>
                  <a:lnTo>
                    <a:pt x="570" y="390"/>
                  </a:lnTo>
                  <a:lnTo>
                    <a:pt x="569" y="390"/>
                  </a:lnTo>
                  <a:lnTo>
                    <a:pt x="569" y="391"/>
                  </a:lnTo>
                  <a:lnTo>
                    <a:pt x="567" y="391"/>
                  </a:lnTo>
                  <a:lnTo>
                    <a:pt x="565" y="391"/>
                  </a:lnTo>
                  <a:lnTo>
                    <a:pt x="565" y="390"/>
                  </a:lnTo>
                  <a:lnTo>
                    <a:pt x="567" y="390"/>
                  </a:lnTo>
                  <a:lnTo>
                    <a:pt x="567" y="389"/>
                  </a:lnTo>
                  <a:lnTo>
                    <a:pt x="567" y="387"/>
                  </a:lnTo>
                  <a:lnTo>
                    <a:pt x="565" y="387"/>
                  </a:lnTo>
                  <a:lnTo>
                    <a:pt x="565" y="386"/>
                  </a:lnTo>
                  <a:lnTo>
                    <a:pt x="565" y="385"/>
                  </a:lnTo>
                  <a:lnTo>
                    <a:pt x="564" y="386"/>
                  </a:lnTo>
                  <a:lnTo>
                    <a:pt x="564" y="385"/>
                  </a:lnTo>
                  <a:lnTo>
                    <a:pt x="564" y="383"/>
                  </a:lnTo>
                  <a:lnTo>
                    <a:pt x="562" y="383"/>
                  </a:lnTo>
                  <a:lnTo>
                    <a:pt x="562" y="381"/>
                  </a:lnTo>
                  <a:lnTo>
                    <a:pt x="562" y="383"/>
                  </a:lnTo>
                  <a:lnTo>
                    <a:pt x="562" y="385"/>
                  </a:lnTo>
                  <a:lnTo>
                    <a:pt x="562" y="386"/>
                  </a:lnTo>
                  <a:lnTo>
                    <a:pt x="561" y="387"/>
                  </a:lnTo>
                  <a:lnTo>
                    <a:pt x="561" y="389"/>
                  </a:lnTo>
                  <a:lnTo>
                    <a:pt x="561" y="387"/>
                  </a:lnTo>
                  <a:lnTo>
                    <a:pt x="560" y="387"/>
                  </a:lnTo>
                  <a:lnTo>
                    <a:pt x="560" y="386"/>
                  </a:lnTo>
                  <a:lnTo>
                    <a:pt x="560" y="385"/>
                  </a:lnTo>
                  <a:lnTo>
                    <a:pt x="561" y="385"/>
                  </a:lnTo>
                  <a:lnTo>
                    <a:pt x="560" y="385"/>
                  </a:lnTo>
                  <a:lnTo>
                    <a:pt x="560" y="386"/>
                  </a:lnTo>
                  <a:lnTo>
                    <a:pt x="560" y="387"/>
                  </a:lnTo>
                  <a:lnTo>
                    <a:pt x="560" y="389"/>
                  </a:lnTo>
                  <a:lnTo>
                    <a:pt x="561" y="389"/>
                  </a:lnTo>
                  <a:lnTo>
                    <a:pt x="562" y="389"/>
                  </a:lnTo>
                  <a:lnTo>
                    <a:pt x="562" y="390"/>
                  </a:lnTo>
                  <a:lnTo>
                    <a:pt x="562" y="391"/>
                  </a:lnTo>
                  <a:lnTo>
                    <a:pt x="561" y="391"/>
                  </a:lnTo>
                  <a:lnTo>
                    <a:pt x="561" y="392"/>
                  </a:lnTo>
                  <a:lnTo>
                    <a:pt x="560" y="392"/>
                  </a:lnTo>
                  <a:lnTo>
                    <a:pt x="560" y="395"/>
                  </a:lnTo>
                  <a:lnTo>
                    <a:pt x="561" y="395"/>
                  </a:lnTo>
                  <a:lnTo>
                    <a:pt x="561" y="396"/>
                  </a:lnTo>
                  <a:lnTo>
                    <a:pt x="560" y="396"/>
                  </a:lnTo>
                  <a:lnTo>
                    <a:pt x="560" y="397"/>
                  </a:lnTo>
                  <a:lnTo>
                    <a:pt x="560" y="398"/>
                  </a:lnTo>
                  <a:lnTo>
                    <a:pt x="560" y="400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9" y="401"/>
                  </a:lnTo>
                  <a:lnTo>
                    <a:pt x="559" y="403"/>
                  </a:lnTo>
                  <a:lnTo>
                    <a:pt x="559" y="404"/>
                  </a:lnTo>
                  <a:lnTo>
                    <a:pt x="558" y="404"/>
                  </a:lnTo>
                  <a:lnTo>
                    <a:pt x="559" y="404"/>
                  </a:lnTo>
                  <a:lnTo>
                    <a:pt x="559" y="403"/>
                  </a:lnTo>
                  <a:lnTo>
                    <a:pt x="559" y="401"/>
                  </a:lnTo>
                  <a:lnTo>
                    <a:pt x="559" y="403"/>
                  </a:lnTo>
                  <a:lnTo>
                    <a:pt x="560" y="403"/>
                  </a:lnTo>
                  <a:lnTo>
                    <a:pt x="559" y="403"/>
                  </a:lnTo>
                  <a:lnTo>
                    <a:pt x="560" y="404"/>
                  </a:lnTo>
                  <a:lnTo>
                    <a:pt x="560" y="406"/>
                  </a:lnTo>
                  <a:lnTo>
                    <a:pt x="560" y="407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60" y="408"/>
                  </a:lnTo>
                  <a:lnTo>
                    <a:pt x="559" y="408"/>
                  </a:lnTo>
                  <a:lnTo>
                    <a:pt x="559" y="407"/>
                  </a:lnTo>
                  <a:lnTo>
                    <a:pt x="558" y="407"/>
                  </a:lnTo>
                  <a:lnTo>
                    <a:pt x="559" y="408"/>
                  </a:lnTo>
                  <a:lnTo>
                    <a:pt x="559" y="409"/>
                  </a:lnTo>
                  <a:lnTo>
                    <a:pt x="560" y="409"/>
                  </a:lnTo>
                  <a:lnTo>
                    <a:pt x="559" y="409"/>
                  </a:lnTo>
                  <a:lnTo>
                    <a:pt x="559" y="412"/>
                  </a:lnTo>
                  <a:lnTo>
                    <a:pt x="560" y="412"/>
                  </a:lnTo>
                  <a:lnTo>
                    <a:pt x="560" y="413"/>
                  </a:lnTo>
                  <a:lnTo>
                    <a:pt x="560" y="414"/>
                  </a:lnTo>
                  <a:lnTo>
                    <a:pt x="559" y="414"/>
                  </a:lnTo>
                  <a:lnTo>
                    <a:pt x="559" y="415"/>
                  </a:lnTo>
                  <a:lnTo>
                    <a:pt x="560" y="415"/>
                  </a:lnTo>
                  <a:lnTo>
                    <a:pt x="560" y="417"/>
                  </a:lnTo>
                  <a:lnTo>
                    <a:pt x="559" y="415"/>
                  </a:lnTo>
                  <a:lnTo>
                    <a:pt x="560" y="414"/>
                  </a:lnTo>
                  <a:lnTo>
                    <a:pt x="560" y="413"/>
                  </a:lnTo>
                  <a:lnTo>
                    <a:pt x="560" y="412"/>
                  </a:lnTo>
                  <a:lnTo>
                    <a:pt x="560" y="409"/>
                  </a:lnTo>
                  <a:lnTo>
                    <a:pt x="561" y="409"/>
                  </a:lnTo>
                  <a:lnTo>
                    <a:pt x="561" y="413"/>
                  </a:lnTo>
                  <a:lnTo>
                    <a:pt x="561" y="414"/>
                  </a:lnTo>
                  <a:lnTo>
                    <a:pt x="560" y="415"/>
                  </a:lnTo>
                  <a:lnTo>
                    <a:pt x="560" y="417"/>
                  </a:lnTo>
                  <a:lnTo>
                    <a:pt x="560" y="418"/>
                  </a:lnTo>
                  <a:lnTo>
                    <a:pt x="560" y="419"/>
                  </a:lnTo>
                  <a:lnTo>
                    <a:pt x="560" y="421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5"/>
                  </a:lnTo>
                  <a:lnTo>
                    <a:pt x="560" y="426"/>
                  </a:lnTo>
                  <a:lnTo>
                    <a:pt x="560" y="427"/>
                  </a:lnTo>
                  <a:lnTo>
                    <a:pt x="560" y="430"/>
                  </a:lnTo>
                  <a:lnTo>
                    <a:pt x="560" y="431"/>
                  </a:lnTo>
                  <a:lnTo>
                    <a:pt x="561" y="431"/>
                  </a:lnTo>
                  <a:lnTo>
                    <a:pt x="561" y="434"/>
                  </a:lnTo>
                  <a:lnTo>
                    <a:pt x="561" y="438"/>
                  </a:lnTo>
                  <a:lnTo>
                    <a:pt x="561" y="441"/>
                  </a:lnTo>
                  <a:lnTo>
                    <a:pt x="562" y="442"/>
                  </a:lnTo>
                  <a:lnTo>
                    <a:pt x="562" y="444"/>
                  </a:lnTo>
                  <a:lnTo>
                    <a:pt x="562" y="449"/>
                  </a:lnTo>
                  <a:lnTo>
                    <a:pt x="564" y="449"/>
                  </a:lnTo>
                  <a:lnTo>
                    <a:pt x="564" y="451"/>
                  </a:lnTo>
                  <a:lnTo>
                    <a:pt x="564" y="452"/>
                  </a:lnTo>
                  <a:lnTo>
                    <a:pt x="564" y="453"/>
                  </a:lnTo>
                  <a:lnTo>
                    <a:pt x="564" y="454"/>
                  </a:lnTo>
                  <a:lnTo>
                    <a:pt x="564" y="457"/>
                  </a:lnTo>
                  <a:lnTo>
                    <a:pt x="564" y="458"/>
                  </a:lnTo>
                  <a:lnTo>
                    <a:pt x="564" y="459"/>
                  </a:lnTo>
                  <a:lnTo>
                    <a:pt x="562" y="460"/>
                  </a:lnTo>
                  <a:lnTo>
                    <a:pt x="562" y="461"/>
                  </a:lnTo>
                  <a:lnTo>
                    <a:pt x="562" y="463"/>
                  </a:lnTo>
                  <a:lnTo>
                    <a:pt x="562" y="465"/>
                  </a:lnTo>
                  <a:lnTo>
                    <a:pt x="562" y="469"/>
                  </a:lnTo>
                  <a:lnTo>
                    <a:pt x="561" y="471"/>
                  </a:lnTo>
                  <a:lnTo>
                    <a:pt x="561" y="472"/>
                  </a:lnTo>
                  <a:lnTo>
                    <a:pt x="561" y="475"/>
                  </a:lnTo>
                  <a:lnTo>
                    <a:pt x="561" y="477"/>
                  </a:lnTo>
                  <a:lnTo>
                    <a:pt x="561" y="478"/>
                  </a:lnTo>
                  <a:lnTo>
                    <a:pt x="561" y="481"/>
                  </a:lnTo>
                  <a:lnTo>
                    <a:pt x="561" y="483"/>
                  </a:lnTo>
                  <a:lnTo>
                    <a:pt x="561" y="484"/>
                  </a:lnTo>
                  <a:lnTo>
                    <a:pt x="561" y="486"/>
                  </a:lnTo>
                  <a:lnTo>
                    <a:pt x="561" y="487"/>
                  </a:lnTo>
                  <a:lnTo>
                    <a:pt x="562" y="488"/>
                  </a:lnTo>
                  <a:lnTo>
                    <a:pt x="562" y="489"/>
                  </a:lnTo>
                  <a:lnTo>
                    <a:pt x="561" y="493"/>
                  </a:lnTo>
                  <a:lnTo>
                    <a:pt x="561" y="494"/>
                  </a:lnTo>
                  <a:lnTo>
                    <a:pt x="560" y="494"/>
                  </a:lnTo>
                  <a:lnTo>
                    <a:pt x="559" y="494"/>
                  </a:lnTo>
                  <a:lnTo>
                    <a:pt x="559" y="495"/>
                  </a:lnTo>
                  <a:lnTo>
                    <a:pt x="559" y="497"/>
                  </a:lnTo>
                  <a:lnTo>
                    <a:pt x="555" y="501"/>
                  </a:lnTo>
                  <a:lnTo>
                    <a:pt x="555" y="503"/>
                  </a:lnTo>
                  <a:lnTo>
                    <a:pt x="555" y="506"/>
                  </a:lnTo>
                  <a:lnTo>
                    <a:pt x="555" y="511"/>
                  </a:lnTo>
                  <a:lnTo>
                    <a:pt x="555" y="515"/>
                  </a:lnTo>
                  <a:lnTo>
                    <a:pt x="555" y="520"/>
                  </a:lnTo>
                  <a:lnTo>
                    <a:pt x="558" y="522"/>
                  </a:lnTo>
                  <a:lnTo>
                    <a:pt x="558" y="525"/>
                  </a:lnTo>
                  <a:lnTo>
                    <a:pt x="558" y="526"/>
                  </a:lnTo>
                  <a:lnTo>
                    <a:pt x="555" y="529"/>
                  </a:lnTo>
                  <a:lnTo>
                    <a:pt x="555" y="531"/>
                  </a:lnTo>
                  <a:lnTo>
                    <a:pt x="554" y="532"/>
                  </a:lnTo>
                  <a:lnTo>
                    <a:pt x="553" y="533"/>
                  </a:lnTo>
                  <a:lnTo>
                    <a:pt x="552" y="537"/>
                  </a:lnTo>
                  <a:lnTo>
                    <a:pt x="552" y="538"/>
                  </a:lnTo>
                  <a:lnTo>
                    <a:pt x="552" y="539"/>
                  </a:lnTo>
                  <a:lnTo>
                    <a:pt x="552" y="540"/>
                  </a:lnTo>
                  <a:lnTo>
                    <a:pt x="552" y="542"/>
                  </a:lnTo>
                  <a:lnTo>
                    <a:pt x="550" y="542"/>
                  </a:lnTo>
                  <a:lnTo>
                    <a:pt x="550" y="543"/>
                  </a:lnTo>
                  <a:lnTo>
                    <a:pt x="549" y="543"/>
                  </a:lnTo>
                  <a:lnTo>
                    <a:pt x="549" y="545"/>
                  </a:lnTo>
                  <a:lnTo>
                    <a:pt x="550" y="545"/>
                  </a:lnTo>
                  <a:lnTo>
                    <a:pt x="550" y="546"/>
                  </a:lnTo>
                  <a:lnTo>
                    <a:pt x="549" y="548"/>
                  </a:lnTo>
                  <a:lnTo>
                    <a:pt x="549" y="549"/>
                  </a:lnTo>
                  <a:lnTo>
                    <a:pt x="549" y="550"/>
                  </a:lnTo>
                  <a:lnTo>
                    <a:pt x="549" y="551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7" y="552"/>
                  </a:lnTo>
                  <a:lnTo>
                    <a:pt x="545" y="552"/>
                  </a:lnTo>
                  <a:lnTo>
                    <a:pt x="545" y="555"/>
                  </a:lnTo>
                  <a:lnTo>
                    <a:pt x="545" y="556"/>
                  </a:lnTo>
                  <a:lnTo>
                    <a:pt x="545" y="555"/>
                  </a:lnTo>
                  <a:lnTo>
                    <a:pt x="544" y="555"/>
                  </a:lnTo>
                  <a:lnTo>
                    <a:pt x="544" y="556"/>
                  </a:lnTo>
                  <a:lnTo>
                    <a:pt x="543" y="556"/>
                  </a:lnTo>
                  <a:lnTo>
                    <a:pt x="543" y="557"/>
                  </a:lnTo>
                  <a:lnTo>
                    <a:pt x="543" y="558"/>
                  </a:lnTo>
                  <a:lnTo>
                    <a:pt x="543" y="560"/>
                  </a:lnTo>
                  <a:lnTo>
                    <a:pt x="542" y="563"/>
                  </a:lnTo>
                  <a:lnTo>
                    <a:pt x="542" y="565"/>
                  </a:lnTo>
                  <a:lnTo>
                    <a:pt x="542" y="566"/>
                  </a:lnTo>
                  <a:lnTo>
                    <a:pt x="542" y="567"/>
                  </a:lnTo>
                  <a:lnTo>
                    <a:pt x="541" y="567"/>
                  </a:lnTo>
                  <a:lnTo>
                    <a:pt x="541" y="568"/>
                  </a:lnTo>
                  <a:lnTo>
                    <a:pt x="541" y="569"/>
                  </a:lnTo>
                  <a:lnTo>
                    <a:pt x="541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2" y="575"/>
                  </a:lnTo>
                  <a:lnTo>
                    <a:pt x="543" y="578"/>
                  </a:lnTo>
                  <a:lnTo>
                    <a:pt x="542" y="579"/>
                  </a:lnTo>
                  <a:lnTo>
                    <a:pt x="541" y="582"/>
                  </a:lnTo>
                  <a:lnTo>
                    <a:pt x="539" y="583"/>
                  </a:lnTo>
                  <a:lnTo>
                    <a:pt x="537" y="583"/>
                  </a:lnTo>
                  <a:lnTo>
                    <a:pt x="535" y="584"/>
                  </a:lnTo>
                  <a:lnTo>
                    <a:pt x="532" y="585"/>
                  </a:lnTo>
                  <a:lnTo>
                    <a:pt x="531" y="586"/>
                  </a:lnTo>
                  <a:lnTo>
                    <a:pt x="531" y="588"/>
                  </a:lnTo>
                  <a:lnTo>
                    <a:pt x="529" y="590"/>
                  </a:lnTo>
                  <a:lnTo>
                    <a:pt x="529" y="591"/>
                  </a:lnTo>
                  <a:lnTo>
                    <a:pt x="527" y="591"/>
                  </a:lnTo>
                  <a:lnTo>
                    <a:pt x="527" y="592"/>
                  </a:lnTo>
                  <a:lnTo>
                    <a:pt x="527" y="594"/>
                  </a:lnTo>
                  <a:lnTo>
                    <a:pt x="529" y="594"/>
                  </a:lnTo>
                  <a:lnTo>
                    <a:pt x="529" y="595"/>
                  </a:lnTo>
                  <a:lnTo>
                    <a:pt x="531" y="595"/>
                  </a:lnTo>
                  <a:lnTo>
                    <a:pt x="531" y="594"/>
                  </a:lnTo>
                  <a:lnTo>
                    <a:pt x="531" y="595"/>
                  </a:lnTo>
                  <a:lnTo>
                    <a:pt x="529" y="595"/>
                  </a:lnTo>
                  <a:lnTo>
                    <a:pt x="529" y="596"/>
                  </a:lnTo>
                  <a:lnTo>
                    <a:pt x="529" y="599"/>
                  </a:lnTo>
                  <a:lnTo>
                    <a:pt x="527" y="599"/>
                  </a:lnTo>
                  <a:lnTo>
                    <a:pt x="529" y="599"/>
                  </a:lnTo>
                  <a:lnTo>
                    <a:pt x="529" y="600"/>
                  </a:lnTo>
                  <a:lnTo>
                    <a:pt x="527" y="600"/>
                  </a:lnTo>
                  <a:lnTo>
                    <a:pt x="526" y="600"/>
                  </a:lnTo>
                  <a:lnTo>
                    <a:pt x="524" y="599"/>
                  </a:lnTo>
                  <a:lnTo>
                    <a:pt x="520" y="599"/>
                  </a:lnTo>
                  <a:lnTo>
                    <a:pt x="519" y="599"/>
                  </a:lnTo>
                  <a:lnTo>
                    <a:pt x="519" y="600"/>
                  </a:lnTo>
                  <a:lnTo>
                    <a:pt x="518" y="600"/>
                  </a:lnTo>
                  <a:lnTo>
                    <a:pt x="516" y="600"/>
                  </a:lnTo>
                  <a:lnTo>
                    <a:pt x="515" y="600"/>
                  </a:lnTo>
                  <a:lnTo>
                    <a:pt x="514" y="600"/>
                  </a:lnTo>
                  <a:lnTo>
                    <a:pt x="513" y="600"/>
                  </a:lnTo>
                  <a:lnTo>
                    <a:pt x="513" y="599"/>
                  </a:lnTo>
                  <a:lnTo>
                    <a:pt x="513" y="600"/>
                  </a:lnTo>
                  <a:lnTo>
                    <a:pt x="513" y="599"/>
                  </a:lnTo>
                  <a:lnTo>
                    <a:pt x="510" y="599"/>
                  </a:lnTo>
                  <a:lnTo>
                    <a:pt x="513" y="599"/>
                  </a:lnTo>
                  <a:lnTo>
                    <a:pt x="510" y="599"/>
                  </a:lnTo>
                  <a:lnTo>
                    <a:pt x="513" y="596"/>
                  </a:lnTo>
                  <a:lnTo>
                    <a:pt x="513" y="595"/>
                  </a:lnTo>
                  <a:lnTo>
                    <a:pt x="513" y="594"/>
                  </a:lnTo>
                  <a:lnTo>
                    <a:pt x="513" y="592"/>
                  </a:lnTo>
                  <a:lnTo>
                    <a:pt x="510" y="594"/>
                  </a:lnTo>
                  <a:lnTo>
                    <a:pt x="509" y="594"/>
                  </a:lnTo>
                  <a:lnTo>
                    <a:pt x="509" y="595"/>
                  </a:lnTo>
                  <a:lnTo>
                    <a:pt x="509" y="596"/>
                  </a:lnTo>
                  <a:lnTo>
                    <a:pt x="510" y="596"/>
                  </a:lnTo>
                  <a:lnTo>
                    <a:pt x="509" y="596"/>
                  </a:lnTo>
                  <a:lnTo>
                    <a:pt x="510" y="599"/>
                  </a:lnTo>
                  <a:lnTo>
                    <a:pt x="510" y="600"/>
                  </a:lnTo>
                  <a:lnTo>
                    <a:pt x="507" y="601"/>
                  </a:lnTo>
                  <a:lnTo>
                    <a:pt x="505" y="601"/>
                  </a:lnTo>
                  <a:lnTo>
                    <a:pt x="504" y="601"/>
                  </a:lnTo>
                  <a:lnTo>
                    <a:pt x="501" y="601"/>
                  </a:lnTo>
                  <a:lnTo>
                    <a:pt x="499" y="601"/>
                  </a:lnTo>
                  <a:lnTo>
                    <a:pt x="499" y="602"/>
                  </a:lnTo>
                  <a:lnTo>
                    <a:pt x="498" y="602"/>
                  </a:lnTo>
                  <a:lnTo>
                    <a:pt x="498" y="601"/>
                  </a:lnTo>
                  <a:lnTo>
                    <a:pt x="499" y="601"/>
                  </a:lnTo>
                  <a:lnTo>
                    <a:pt x="501" y="601"/>
                  </a:lnTo>
                  <a:lnTo>
                    <a:pt x="502" y="601"/>
                  </a:lnTo>
                  <a:lnTo>
                    <a:pt x="504" y="601"/>
                  </a:lnTo>
                  <a:lnTo>
                    <a:pt x="504" y="600"/>
                  </a:lnTo>
                  <a:lnTo>
                    <a:pt x="502" y="600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8" y="599"/>
                  </a:lnTo>
                  <a:lnTo>
                    <a:pt x="498" y="600"/>
                  </a:lnTo>
                  <a:lnTo>
                    <a:pt x="498" y="599"/>
                  </a:lnTo>
                  <a:lnTo>
                    <a:pt x="497" y="599"/>
                  </a:lnTo>
                  <a:lnTo>
                    <a:pt x="497" y="600"/>
                  </a:lnTo>
                  <a:lnTo>
                    <a:pt x="497" y="601"/>
                  </a:lnTo>
                  <a:lnTo>
                    <a:pt x="496" y="601"/>
                  </a:lnTo>
                  <a:lnTo>
                    <a:pt x="493" y="600"/>
                  </a:lnTo>
                  <a:lnTo>
                    <a:pt x="493" y="601"/>
                  </a:lnTo>
                  <a:lnTo>
                    <a:pt x="492" y="600"/>
                  </a:lnTo>
                  <a:lnTo>
                    <a:pt x="493" y="600"/>
                  </a:lnTo>
                  <a:lnTo>
                    <a:pt x="493" y="599"/>
                  </a:lnTo>
                  <a:lnTo>
                    <a:pt x="492" y="599"/>
                  </a:lnTo>
                  <a:lnTo>
                    <a:pt x="493" y="599"/>
                  </a:lnTo>
                  <a:lnTo>
                    <a:pt x="492" y="599"/>
                  </a:lnTo>
                  <a:lnTo>
                    <a:pt x="492" y="600"/>
                  </a:lnTo>
                  <a:lnTo>
                    <a:pt x="492" y="599"/>
                  </a:lnTo>
                  <a:lnTo>
                    <a:pt x="492" y="600"/>
                  </a:lnTo>
                  <a:lnTo>
                    <a:pt x="492" y="599"/>
                  </a:lnTo>
                  <a:lnTo>
                    <a:pt x="491" y="600"/>
                  </a:lnTo>
                  <a:lnTo>
                    <a:pt x="491" y="601"/>
                  </a:lnTo>
                  <a:lnTo>
                    <a:pt x="490" y="601"/>
                  </a:lnTo>
                  <a:lnTo>
                    <a:pt x="488" y="601"/>
                  </a:lnTo>
                  <a:lnTo>
                    <a:pt x="488" y="602"/>
                  </a:lnTo>
                  <a:lnTo>
                    <a:pt x="488" y="603"/>
                  </a:lnTo>
                  <a:lnTo>
                    <a:pt x="490" y="603"/>
                  </a:lnTo>
                  <a:lnTo>
                    <a:pt x="488" y="605"/>
                  </a:lnTo>
                  <a:lnTo>
                    <a:pt x="490" y="605"/>
                  </a:lnTo>
                  <a:lnTo>
                    <a:pt x="488" y="605"/>
                  </a:lnTo>
                  <a:lnTo>
                    <a:pt x="490" y="605"/>
                  </a:lnTo>
                  <a:lnTo>
                    <a:pt x="491" y="605"/>
                  </a:lnTo>
                  <a:lnTo>
                    <a:pt x="491" y="606"/>
                  </a:lnTo>
                  <a:lnTo>
                    <a:pt x="490" y="606"/>
                  </a:lnTo>
                  <a:lnTo>
                    <a:pt x="488" y="606"/>
                  </a:lnTo>
                  <a:lnTo>
                    <a:pt x="488" y="608"/>
                  </a:lnTo>
                  <a:lnTo>
                    <a:pt x="487" y="608"/>
                  </a:lnTo>
                  <a:lnTo>
                    <a:pt x="486" y="608"/>
                  </a:lnTo>
                  <a:lnTo>
                    <a:pt x="486" y="606"/>
                  </a:lnTo>
                  <a:lnTo>
                    <a:pt x="484" y="608"/>
                  </a:lnTo>
                  <a:lnTo>
                    <a:pt x="482" y="608"/>
                  </a:lnTo>
                  <a:lnTo>
                    <a:pt x="482" y="609"/>
                  </a:lnTo>
                  <a:lnTo>
                    <a:pt x="484" y="609"/>
                  </a:lnTo>
                  <a:lnTo>
                    <a:pt x="482" y="609"/>
                  </a:lnTo>
                  <a:lnTo>
                    <a:pt x="482" y="611"/>
                  </a:lnTo>
                  <a:lnTo>
                    <a:pt x="482" y="609"/>
                  </a:lnTo>
                  <a:lnTo>
                    <a:pt x="482" y="611"/>
                  </a:lnTo>
                  <a:lnTo>
                    <a:pt x="482" y="609"/>
                  </a:lnTo>
                  <a:lnTo>
                    <a:pt x="481" y="609"/>
                  </a:lnTo>
                  <a:lnTo>
                    <a:pt x="481" y="611"/>
                  </a:lnTo>
                  <a:lnTo>
                    <a:pt x="482" y="611"/>
                  </a:lnTo>
                  <a:lnTo>
                    <a:pt x="481" y="611"/>
                  </a:lnTo>
                  <a:lnTo>
                    <a:pt x="481" y="612"/>
                  </a:lnTo>
                  <a:lnTo>
                    <a:pt x="480" y="612"/>
                  </a:lnTo>
                  <a:lnTo>
                    <a:pt x="479" y="612"/>
                  </a:lnTo>
                  <a:lnTo>
                    <a:pt x="479" y="613"/>
                  </a:lnTo>
                  <a:lnTo>
                    <a:pt x="479" y="614"/>
                  </a:lnTo>
                  <a:lnTo>
                    <a:pt x="479" y="617"/>
                  </a:lnTo>
                  <a:lnTo>
                    <a:pt x="478" y="617"/>
                  </a:lnTo>
                  <a:lnTo>
                    <a:pt x="475" y="617"/>
                  </a:lnTo>
                  <a:lnTo>
                    <a:pt x="474" y="617"/>
                  </a:lnTo>
                  <a:lnTo>
                    <a:pt x="473" y="614"/>
                  </a:lnTo>
                  <a:lnTo>
                    <a:pt x="472" y="614"/>
                  </a:lnTo>
                  <a:lnTo>
                    <a:pt x="470" y="617"/>
                  </a:lnTo>
                  <a:lnTo>
                    <a:pt x="469" y="617"/>
                  </a:lnTo>
                  <a:lnTo>
                    <a:pt x="467" y="618"/>
                  </a:lnTo>
                  <a:lnTo>
                    <a:pt x="465" y="619"/>
                  </a:lnTo>
                  <a:lnTo>
                    <a:pt x="467" y="619"/>
                  </a:lnTo>
                  <a:lnTo>
                    <a:pt x="467" y="618"/>
                  </a:lnTo>
                  <a:lnTo>
                    <a:pt x="469" y="618"/>
                  </a:lnTo>
                  <a:lnTo>
                    <a:pt x="467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5" y="620"/>
                  </a:lnTo>
                  <a:lnTo>
                    <a:pt x="465" y="619"/>
                  </a:lnTo>
                  <a:lnTo>
                    <a:pt x="464" y="619"/>
                  </a:lnTo>
                  <a:lnTo>
                    <a:pt x="464" y="618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lnTo>
                    <a:pt x="464" y="620"/>
                  </a:lnTo>
                  <a:lnTo>
                    <a:pt x="463" y="620"/>
                  </a:lnTo>
                  <a:lnTo>
                    <a:pt x="462" y="622"/>
                  </a:lnTo>
                  <a:lnTo>
                    <a:pt x="459" y="623"/>
                  </a:lnTo>
                  <a:lnTo>
                    <a:pt x="457" y="625"/>
                  </a:lnTo>
                  <a:lnTo>
                    <a:pt x="456" y="626"/>
                  </a:lnTo>
                  <a:lnTo>
                    <a:pt x="456" y="628"/>
                  </a:lnTo>
                  <a:lnTo>
                    <a:pt x="456" y="629"/>
                  </a:lnTo>
                  <a:lnTo>
                    <a:pt x="455" y="629"/>
                  </a:lnTo>
                  <a:lnTo>
                    <a:pt x="455" y="630"/>
                  </a:lnTo>
                  <a:lnTo>
                    <a:pt x="453" y="631"/>
                  </a:lnTo>
                  <a:lnTo>
                    <a:pt x="451" y="635"/>
                  </a:lnTo>
                  <a:lnTo>
                    <a:pt x="448" y="635"/>
                  </a:lnTo>
                  <a:lnTo>
                    <a:pt x="447" y="635"/>
                  </a:lnTo>
                  <a:lnTo>
                    <a:pt x="447" y="636"/>
                  </a:lnTo>
                  <a:lnTo>
                    <a:pt x="445" y="639"/>
                  </a:lnTo>
                  <a:lnTo>
                    <a:pt x="445" y="640"/>
                  </a:lnTo>
                  <a:lnTo>
                    <a:pt x="444" y="640"/>
                  </a:lnTo>
                  <a:lnTo>
                    <a:pt x="444" y="641"/>
                  </a:lnTo>
                  <a:lnTo>
                    <a:pt x="442" y="641"/>
                  </a:lnTo>
                  <a:lnTo>
                    <a:pt x="444" y="641"/>
                  </a:lnTo>
                  <a:lnTo>
                    <a:pt x="444" y="640"/>
                  </a:lnTo>
                  <a:lnTo>
                    <a:pt x="442" y="641"/>
                  </a:lnTo>
                  <a:lnTo>
                    <a:pt x="444" y="641"/>
                  </a:lnTo>
                  <a:lnTo>
                    <a:pt x="444" y="643"/>
                  </a:lnTo>
                  <a:lnTo>
                    <a:pt x="444" y="641"/>
                  </a:lnTo>
                  <a:lnTo>
                    <a:pt x="445" y="641"/>
                  </a:lnTo>
                  <a:lnTo>
                    <a:pt x="444" y="645"/>
                  </a:lnTo>
                  <a:lnTo>
                    <a:pt x="444" y="646"/>
                  </a:lnTo>
                  <a:lnTo>
                    <a:pt x="442" y="646"/>
                  </a:lnTo>
                  <a:lnTo>
                    <a:pt x="442" y="647"/>
                  </a:lnTo>
                  <a:lnTo>
                    <a:pt x="440" y="648"/>
                  </a:lnTo>
                  <a:lnTo>
                    <a:pt x="440" y="649"/>
                  </a:lnTo>
                  <a:lnTo>
                    <a:pt x="439" y="649"/>
                  </a:lnTo>
                  <a:lnTo>
                    <a:pt x="439" y="648"/>
                  </a:lnTo>
                  <a:lnTo>
                    <a:pt x="440" y="647"/>
                  </a:lnTo>
                  <a:lnTo>
                    <a:pt x="440" y="646"/>
                  </a:lnTo>
                  <a:lnTo>
                    <a:pt x="440" y="647"/>
                  </a:lnTo>
                  <a:lnTo>
                    <a:pt x="439" y="647"/>
                  </a:lnTo>
                  <a:lnTo>
                    <a:pt x="439" y="648"/>
                  </a:lnTo>
                  <a:lnTo>
                    <a:pt x="438" y="648"/>
                  </a:lnTo>
                  <a:lnTo>
                    <a:pt x="438" y="647"/>
                  </a:lnTo>
                  <a:lnTo>
                    <a:pt x="438" y="646"/>
                  </a:lnTo>
                  <a:lnTo>
                    <a:pt x="438" y="647"/>
                  </a:lnTo>
                  <a:lnTo>
                    <a:pt x="436" y="646"/>
                  </a:lnTo>
                  <a:lnTo>
                    <a:pt x="436" y="647"/>
                  </a:lnTo>
                  <a:lnTo>
                    <a:pt x="436" y="648"/>
                  </a:lnTo>
                  <a:lnTo>
                    <a:pt x="438" y="648"/>
                  </a:lnTo>
                  <a:lnTo>
                    <a:pt x="438" y="649"/>
                  </a:lnTo>
                  <a:lnTo>
                    <a:pt x="436" y="649"/>
                  </a:lnTo>
                  <a:lnTo>
                    <a:pt x="435" y="649"/>
                  </a:lnTo>
                  <a:lnTo>
                    <a:pt x="434" y="649"/>
                  </a:lnTo>
                  <a:lnTo>
                    <a:pt x="434" y="648"/>
                  </a:lnTo>
                  <a:lnTo>
                    <a:pt x="433" y="648"/>
                  </a:lnTo>
                  <a:lnTo>
                    <a:pt x="433" y="647"/>
                  </a:lnTo>
                  <a:lnTo>
                    <a:pt x="433" y="648"/>
                  </a:lnTo>
                  <a:lnTo>
                    <a:pt x="433" y="649"/>
                  </a:lnTo>
                  <a:lnTo>
                    <a:pt x="434" y="649"/>
                  </a:lnTo>
                  <a:lnTo>
                    <a:pt x="433" y="649"/>
                  </a:lnTo>
                  <a:lnTo>
                    <a:pt x="434" y="652"/>
                  </a:lnTo>
                  <a:lnTo>
                    <a:pt x="434" y="649"/>
                  </a:lnTo>
                  <a:lnTo>
                    <a:pt x="435" y="652"/>
                  </a:lnTo>
                  <a:lnTo>
                    <a:pt x="434" y="652"/>
                  </a:lnTo>
                  <a:lnTo>
                    <a:pt x="435" y="652"/>
                  </a:lnTo>
                  <a:lnTo>
                    <a:pt x="436" y="652"/>
                  </a:lnTo>
                  <a:lnTo>
                    <a:pt x="436" y="653"/>
                  </a:lnTo>
                  <a:lnTo>
                    <a:pt x="436" y="652"/>
                  </a:lnTo>
                  <a:lnTo>
                    <a:pt x="438" y="652"/>
                  </a:lnTo>
                  <a:lnTo>
                    <a:pt x="439" y="653"/>
                  </a:lnTo>
                  <a:lnTo>
                    <a:pt x="438" y="653"/>
                  </a:lnTo>
                  <a:lnTo>
                    <a:pt x="436" y="656"/>
                  </a:lnTo>
                  <a:lnTo>
                    <a:pt x="436" y="657"/>
                  </a:lnTo>
                  <a:lnTo>
                    <a:pt x="436" y="658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6" y="657"/>
                  </a:lnTo>
                  <a:lnTo>
                    <a:pt x="436" y="658"/>
                  </a:lnTo>
                  <a:lnTo>
                    <a:pt x="435" y="658"/>
                  </a:lnTo>
                  <a:lnTo>
                    <a:pt x="434" y="658"/>
                  </a:lnTo>
                  <a:lnTo>
                    <a:pt x="436" y="658"/>
                  </a:lnTo>
                  <a:lnTo>
                    <a:pt x="436" y="659"/>
                  </a:lnTo>
                  <a:lnTo>
                    <a:pt x="436" y="662"/>
                  </a:lnTo>
                  <a:lnTo>
                    <a:pt x="436" y="663"/>
                  </a:lnTo>
                  <a:lnTo>
                    <a:pt x="436" y="664"/>
                  </a:lnTo>
                  <a:lnTo>
                    <a:pt x="436" y="665"/>
                  </a:lnTo>
                  <a:lnTo>
                    <a:pt x="435" y="665"/>
                  </a:lnTo>
                  <a:lnTo>
                    <a:pt x="435" y="664"/>
                  </a:lnTo>
                  <a:lnTo>
                    <a:pt x="434" y="664"/>
                  </a:lnTo>
                  <a:lnTo>
                    <a:pt x="434" y="663"/>
                  </a:lnTo>
                  <a:lnTo>
                    <a:pt x="434" y="664"/>
                  </a:lnTo>
                  <a:lnTo>
                    <a:pt x="434" y="665"/>
                  </a:lnTo>
                  <a:lnTo>
                    <a:pt x="435" y="665"/>
                  </a:lnTo>
                  <a:lnTo>
                    <a:pt x="435" y="666"/>
                  </a:lnTo>
                  <a:lnTo>
                    <a:pt x="434" y="666"/>
                  </a:lnTo>
                  <a:lnTo>
                    <a:pt x="435" y="666"/>
                  </a:lnTo>
                  <a:lnTo>
                    <a:pt x="434" y="666"/>
                  </a:lnTo>
                  <a:lnTo>
                    <a:pt x="435" y="666"/>
                  </a:lnTo>
                  <a:lnTo>
                    <a:pt x="435" y="668"/>
                  </a:lnTo>
                  <a:lnTo>
                    <a:pt x="436" y="668"/>
                  </a:lnTo>
                  <a:lnTo>
                    <a:pt x="436" y="670"/>
                  </a:lnTo>
                  <a:lnTo>
                    <a:pt x="438" y="670"/>
                  </a:lnTo>
                  <a:lnTo>
                    <a:pt x="436" y="673"/>
                  </a:lnTo>
                  <a:lnTo>
                    <a:pt x="436" y="674"/>
                  </a:lnTo>
                  <a:lnTo>
                    <a:pt x="436" y="675"/>
                  </a:lnTo>
                  <a:lnTo>
                    <a:pt x="438" y="675"/>
                  </a:lnTo>
                  <a:lnTo>
                    <a:pt x="438" y="676"/>
                  </a:lnTo>
                  <a:lnTo>
                    <a:pt x="439" y="676"/>
                  </a:lnTo>
                  <a:lnTo>
                    <a:pt x="438" y="679"/>
                  </a:lnTo>
                  <a:lnTo>
                    <a:pt x="438" y="680"/>
                  </a:lnTo>
                  <a:lnTo>
                    <a:pt x="439" y="680"/>
                  </a:lnTo>
                  <a:lnTo>
                    <a:pt x="439" y="681"/>
                  </a:lnTo>
                  <a:lnTo>
                    <a:pt x="439" y="682"/>
                  </a:lnTo>
                  <a:lnTo>
                    <a:pt x="439" y="683"/>
                  </a:lnTo>
                  <a:lnTo>
                    <a:pt x="440" y="683"/>
                  </a:lnTo>
                  <a:lnTo>
                    <a:pt x="442" y="683"/>
                  </a:lnTo>
                  <a:lnTo>
                    <a:pt x="440" y="685"/>
                  </a:lnTo>
                  <a:lnTo>
                    <a:pt x="442" y="685"/>
                  </a:lnTo>
                  <a:lnTo>
                    <a:pt x="440" y="685"/>
                  </a:lnTo>
                  <a:lnTo>
                    <a:pt x="439" y="685"/>
                  </a:lnTo>
                  <a:lnTo>
                    <a:pt x="439" y="686"/>
                  </a:lnTo>
                  <a:lnTo>
                    <a:pt x="439" y="688"/>
                  </a:lnTo>
                  <a:lnTo>
                    <a:pt x="440" y="688"/>
                  </a:lnTo>
                  <a:lnTo>
                    <a:pt x="440" y="690"/>
                  </a:lnTo>
                  <a:lnTo>
                    <a:pt x="440" y="688"/>
                  </a:lnTo>
                  <a:lnTo>
                    <a:pt x="440" y="690"/>
                  </a:lnTo>
                  <a:lnTo>
                    <a:pt x="439" y="691"/>
                  </a:lnTo>
                  <a:lnTo>
                    <a:pt x="440" y="692"/>
                  </a:lnTo>
                  <a:lnTo>
                    <a:pt x="440" y="693"/>
                  </a:lnTo>
                  <a:lnTo>
                    <a:pt x="440" y="694"/>
                  </a:lnTo>
                  <a:lnTo>
                    <a:pt x="440" y="697"/>
                  </a:lnTo>
                  <a:lnTo>
                    <a:pt x="442" y="698"/>
                  </a:lnTo>
                  <a:lnTo>
                    <a:pt x="442" y="699"/>
                  </a:lnTo>
                  <a:lnTo>
                    <a:pt x="442" y="700"/>
                  </a:lnTo>
                  <a:lnTo>
                    <a:pt x="442" y="702"/>
                  </a:lnTo>
                  <a:lnTo>
                    <a:pt x="442" y="703"/>
                  </a:lnTo>
                  <a:lnTo>
                    <a:pt x="442" y="705"/>
                  </a:lnTo>
                  <a:lnTo>
                    <a:pt x="442" y="706"/>
                  </a:lnTo>
                  <a:lnTo>
                    <a:pt x="442" y="708"/>
                  </a:lnTo>
                  <a:lnTo>
                    <a:pt x="442" y="709"/>
                  </a:lnTo>
                  <a:lnTo>
                    <a:pt x="440" y="709"/>
                  </a:lnTo>
                  <a:lnTo>
                    <a:pt x="440" y="710"/>
                  </a:lnTo>
                  <a:lnTo>
                    <a:pt x="440" y="709"/>
                  </a:lnTo>
                  <a:lnTo>
                    <a:pt x="439" y="708"/>
                  </a:lnTo>
                  <a:lnTo>
                    <a:pt x="439" y="709"/>
                  </a:lnTo>
                  <a:lnTo>
                    <a:pt x="439" y="710"/>
                  </a:lnTo>
                  <a:lnTo>
                    <a:pt x="440" y="710"/>
                  </a:lnTo>
                  <a:lnTo>
                    <a:pt x="440" y="711"/>
                  </a:lnTo>
                  <a:lnTo>
                    <a:pt x="442" y="711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9" y="713"/>
                  </a:lnTo>
                  <a:lnTo>
                    <a:pt x="439" y="715"/>
                  </a:lnTo>
                  <a:lnTo>
                    <a:pt x="438" y="716"/>
                  </a:lnTo>
                  <a:lnTo>
                    <a:pt x="434" y="720"/>
                  </a:lnTo>
                  <a:lnTo>
                    <a:pt x="430" y="723"/>
                  </a:lnTo>
                  <a:lnTo>
                    <a:pt x="429" y="727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7" y="737"/>
                  </a:lnTo>
                  <a:lnTo>
                    <a:pt x="425" y="745"/>
                  </a:lnTo>
                  <a:lnTo>
                    <a:pt x="425" y="747"/>
                  </a:lnTo>
                  <a:lnTo>
                    <a:pt x="425" y="750"/>
                  </a:lnTo>
                  <a:lnTo>
                    <a:pt x="422" y="759"/>
                  </a:lnTo>
                  <a:lnTo>
                    <a:pt x="421" y="762"/>
                  </a:lnTo>
                  <a:lnTo>
                    <a:pt x="419" y="764"/>
                  </a:lnTo>
                  <a:lnTo>
                    <a:pt x="418" y="765"/>
                  </a:lnTo>
                  <a:lnTo>
                    <a:pt x="417" y="768"/>
                  </a:lnTo>
                  <a:lnTo>
                    <a:pt x="416" y="771"/>
                  </a:lnTo>
                  <a:lnTo>
                    <a:pt x="413" y="772"/>
                  </a:lnTo>
                  <a:lnTo>
                    <a:pt x="411" y="777"/>
                  </a:lnTo>
                  <a:lnTo>
                    <a:pt x="407" y="779"/>
                  </a:lnTo>
                  <a:lnTo>
                    <a:pt x="406" y="782"/>
                  </a:lnTo>
                  <a:lnTo>
                    <a:pt x="404" y="783"/>
                  </a:lnTo>
                  <a:lnTo>
                    <a:pt x="404" y="782"/>
                  </a:lnTo>
                  <a:lnTo>
                    <a:pt x="404" y="780"/>
                  </a:lnTo>
                  <a:lnTo>
                    <a:pt x="404" y="779"/>
                  </a:lnTo>
                  <a:lnTo>
                    <a:pt x="402" y="778"/>
                  </a:lnTo>
                  <a:lnTo>
                    <a:pt x="402" y="777"/>
                  </a:lnTo>
                  <a:lnTo>
                    <a:pt x="404" y="777"/>
                  </a:lnTo>
                  <a:lnTo>
                    <a:pt x="406" y="778"/>
                  </a:lnTo>
                  <a:lnTo>
                    <a:pt x="407" y="778"/>
                  </a:lnTo>
                  <a:lnTo>
                    <a:pt x="407" y="777"/>
                  </a:lnTo>
                  <a:lnTo>
                    <a:pt x="408" y="777"/>
                  </a:lnTo>
                  <a:lnTo>
                    <a:pt x="410" y="777"/>
                  </a:lnTo>
                  <a:lnTo>
                    <a:pt x="410" y="773"/>
                  </a:lnTo>
                  <a:lnTo>
                    <a:pt x="411" y="773"/>
                  </a:lnTo>
                  <a:lnTo>
                    <a:pt x="411" y="772"/>
                  </a:lnTo>
                  <a:lnTo>
                    <a:pt x="411" y="773"/>
                  </a:lnTo>
                  <a:lnTo>
                    <a:pt x="412" y="772"/>
                  </a:lnTo>
                  <a:lnTo>
                    <a:pt x="411" y="772"/>
                  </a:lnTo>
                  <a:lnTo>
                    <a:pt x="411" y="771"/>
                  </a:lnTo>
                  <a:lnTo>
                    <a:pt x="412" y="771"/>
                  </a:lnTo>
                  <a:lnTo>
                    <a:pt x="413" y="771"/>
                  </a:lnTo>
                  <a:lnTo>
                    <a:pt x="413" y="770"/>
                  </a:lnTo>
                  <a:lnTo>
                    <a:pt x="416" y="770"/>
                  </a:lnTo>
                  <a:lnTo>
                    <a:pt x="416" y="768"/>
                  </a:lnTo>
                  <a:lnTo>
                    <a:pt x="416" y="766"/>
                  </a:lnTo>
                  <a:lnTo>
                    <a:pt x="416" y="765"/>
                  </a:lnTo>
                  <a:lnTo>
                    <a:pt x="413" y="764"/>
                  </a:lnTo>
                  <a:lnTo>
                    <a:pt x="413" y="762"/>
                  </a:lnTo>
                  <a:lnTo>
                    <a:pt x="416" y="762"/>
                  </a:lnTo>
                  <a:lnTo>
                    <a:pt x="417" y="762"/>
                  </a:lnTo>
                  <a:lnTo>
                    <a:pt x="417" y="764"/>
                  </a:lnTo>
                  <a:lnTo>
                    <a:pt x="417" y="762"/>
                  </a:lnTo>
                  <a:lnTo>
                    <a:pt x="418" y="762"/>
                  </a:lnTo>
                  <a:lnTo>
                    <a:pt x="417" y="762"/>
                  </a:lnTo>
                  <a:lnTo>
                    <a:pt x="417" y="761"/>
                  </a:lnTo>
                  <a:lnTo>
                    <a:pt x="417" y="760"/>
                  </a:lnTo>
                  <a:lnTo>
                    <a:pt x="417" y="759"/>
                  </a:lnTo>
                  <a:lnTo>
                    <a:pt x="418" y="759"/>
                  </a:lnTo>
                  <a:lnTo>
                    <a:pt x="419" y="756"/>
                  </a:lnTo>
                  <a:lnTo>
                    <a:pt x="419" y="755"/>
                  </a:lnTo>
                  <a:lnTo>
                    <a:pt x="419" y="754"/>
                  </a:lnTo>
                  <a:lnTo>
                    <a:pt x="419" y="750"/>
                  </a:lnTo>
                  <a:lnTo>
                    <a:pt x="418" y="750"/>
                  </a:lnTo>
                  <a:lnTo>
                    <a:pt x="418" y="748"/>
                  </a:lnTo>
                  <a:lnTo>
                    <a:pt x="419" y="748"/>
                  </a:lnTo>
                  <a:lnTo>
                    <a:pt x="419" y="750"/>
                  </a:lnTo>
                  <a:lnTo>
                    <a:pt x="419" y="751"/>
                  </a:lnTo>
                  <a:lnTo>
                    <a:pt x="421" y="751"/>
                  </a:lnTo>
                  <a:lnTo>
                    <a:pt x="421" y="750"/>
                  </a:lnTo>
                  <a:lnTo>
                    <a:pt x="421" y="748"/>
                  </a:lnTo>
                  <a:lnTo>
                    <a:pt x="421" y="747"/>
                  </a:lnTo>
                  <a:lnTo>
                    <a:pt x="421" y="745"/>
                  </a:lnTo>
                  <a:lnTo>
                    <a:pt x="419" y="745"/>
                  </a:lnTo>
                  <a:lnTo>
                    <a:pt x="419" y="744"/>
                  </a:lnTo>
                  <a:lnTo>
                    <a:pt x="418" y="744"/>
                  </a:lnTo>
                  <a:lnTo>
                    <a:pt x="418" y="745"/>
                  </a:lnTo>
                  <a:lnTo>
                    <a:pt x="418" y="747"/>
                  </a:lnTo>
                  <a:lnTo>
                    <a:pt x="417" y="747"/>
                  </a:lnTo>
                  <a:lnTo>
                    <a:pt x="416" y="747"/>
                  </a:lnTo>
                  <a:lnTo>
                    <a:pt x="416" y="748"/>
                  </a:lnTo>
                  <a:lnTo>
                    <a:pt x="416" y="750"/>
                  </a:lnTo>
                  <a:lnTo>
                    <a:pt x="413" y="748"/>
                  </a:lnTo>
                  <a:lnTo>
                    <a:pt x="413" y="747"/>
                  </a:lnTo>
                  <a:lnTo>
                    <a:pt x="412" y="745"/>
                  </a:lnTo>
                  <a:lnTo>
                    <a:pt x="412" y="747"/>
                  </a:lnTo>
                  <a:lnTo>
                    <a:pt x="412" y="745"/>
                  </a:lnTo>
                  <a:lnTo>
                    <a:pt x="411" y="745"/>
                  </a:lnTo>
                  <a:lnTo>
                    <a:pt x="410" y="745"/>
                  </a:lnTo>
                  <a:lnTo>
                    <a:pt x="410" y="744"/>
                  </a:lnTo>
                  <a:lnTo>
                    <a:pt x="410" y="745"/>
                  </a:lnTo>
                  <a:lnTo>
                    <a:pt x="410" y="744"/>
                  </a:lnTo>
                  <a:lnTo>
                    <a:pt x="410" y="743"/>
                  </a:lnTo>
                  <a:lnTo>
                    <a:pt x="410" y="742"/>
                  </a:lnTo>
                  <a:lnTo>
                    <a:pt x="408" y="742"/>
                  </a:lnTo>
                  <a:lnTo>
                    <a:pt x="408" y="743"/>
                  </a:lnTo>
                  <a:lnTo>
                    <a:pt x="408" y="744"/>
                  </a:lnTo>
                  <a:lnTo>
                    <a:pt x="408" y="745"/>
                  </a:lnTo>
                  <a:lnTo>
                    <a:pt x="410" y="745"/>
                  </a:lnTo>
                  <a:lnTo>
                    <a:pt x="410" y="747"/>
                  </a:lnTo>
                  <a:lnTo>
                    <a:pt x="411" y="747"/>
                  </a:lnTo>
                  <a:lnTo>
                    <a:pt x="411" y="748"/>
                  </a:lnTo>
                  <a:lnTo>
                    <a:pt x="412" y="748"/>
                  </a:lnTo>
                  <a:lnTo>
                    <a:pt x="412" y="750"/>
                  </a:lnTo>
                  <a:lnTo>
                    <a:pt x="412" y="748"/>
                  </a:lnTo>
                  <a:lnTo>
                    <a:pt x="411" y="748"/>
                  </a:lnTo>
                  <a:lnTo>
                    <a:pt x="411" y="750"/>
                  </a:lnTo>
                  <a:lnTo>
                    <a:pt x="411" y="751"/>
                  </a:lnTo>
                  <a:lnTo>
                    <a:pt x="411" y="753"/>
                  </a:lnTo>
                  <a:lnTo>
                    <a:pt x="411" y="754"/>
                  </a:lnTo>
                  <a:lnTo>
                    <a:pt x="411" y="755"/>
                  </a:lnTo>
                  <a:lnTo>
                    <a:pt x="411" y="756"/>
                  </a:lnTo>
                  <a:lnTo>
                    <a:pt x="411" y="755"/>
                  </a:lnTo>
                  <a:lnTo>
                    <a:pt x="411" y="754"/>
                  </a:lnTo>
                  <a:lnTo>
                    <a:pt x="410" y="754"/>
                  </a:lnTo>
                  <a:lnTo>
                    <a:pt x="410" y="756"/>
                  </a:lnTo>
                  <a:lnTo>
                    <a:pt x="410" y="759"/>
                  </a:lnTo>
                  <a:lnTo>
                    <a:pt x="411" y="759"/>
                  </a:lnTo>
                  <a:lnTo>
                    <a:pt x="410" y="759"/>
                  </a:lnTo>
                  <a:lnTo>
                    <a:pt x="408" y="760"/>
                  </a:lnTo>
                  <a:lnTo>
                    <a:pt x="410" y="761"/>
                  </a:lnTo>
                  <a:lnTo>
                    <a:pt x="410" y="762"/>
                  </a:lnTo>
                  <a:lnTo>
                    <a:pt x="408" y="764"/>
                  </a:lnTo>
                  <a:lnTo>
                    <a:pt x="407" y="764"/>
                  </a:lnTo>
                  <a:lnTo>
                    <a:pt x="407" y="765"/>
                  </a:lnTo>
                  <a:lnTo>
                    <a:pt x="408" y="765"/>
                  </a:lnTo>
                  <a:lnTo>
                    <a:pt x="407" y="766"/>
                  </a:lnTo>
                  <a:lnTo>
                    <a:pt x="407" y="765"/>
                  </a:lnTo>
                  <a:lnTo>
                    <a:pt x="407" y="766"/>
                  </a:lnTo>
                  <a:lnTo>
                    <a:pt x="406" y="766"/>
                  </a:lnTo>
                  <a:lnTo>
                    <a:pt x="404" y="766"/>
                  </a:lnTo>
                  <a:lnTo>
                    <a:pt x="402" y="768"/>
                  </a:lnTo>
                  <a:lnTo>
                    <a:pt x="404" y="768"/>
                  </a:lnTo>
                  <a:lnTo>
                    <a:pt x="402" y="768"/>
                  </a:lnTo>
                  <a:lnTo>
                    <a:pt x="402" y="770"/>
                  </a:lnTo>
                  <a:lnTo>
                    <a:pt x="402" y="771"/>
                  </a:lnTo>
                  <a:lnTo>
                    <a:pt x="404" y="772"/>
                  </a:lnTo>
                  <a:lnTo>
                    <a:pt x="404" y="773"/>
                  </a:lnTo>
                  <a:lnTo>
                    <a:pt x="402" y="773"/>
                  </a:lnTo>
                  <a:lnTo>
                    <a:pt x="402" y="772"/>
                  </a:lnTo>
                  <a:lnTo>
                    <a:pt x="402" y="773"/>
                  </a:lnTo>
                  <a:lnTo>
                    <a:pt x="402" y="774"/>
                  </a:lnTo>
                  <a:lnTo>
                    <a:pt x="401" y="774"/>
                  </a:lnTo>
                  <a:lnTo>
                    <a:pt x="401" y="777"/>
                  </a:lnTo>
                  <a:lnTo>
                    <a:pt x="401" y="778"/>
                  </a:lnTo>
                  <a:lnTo>
                    <a:pt x="402" y="778"/>
                  </a:lnTo>
                  <a:lnTo>
                    <a:pt x="402" y="779"/>
                  </a:lnTo>
                  <a:lnTo>
                    <a:pt x="401" y="779"/>
                  </a:lnTo>
                  <a:lnTo>
                    <a:pt x="401" y="780"/>
                  </a:lnTo>
                  <a:lnTo>
                    <a:pt x="401" y="782"/>
                  </a:lnTo>
                  <a:lnTo>
                    <a:pt x="402" y="782"/>
                  </a:lnTo>
                  <a:lnTo>
                    <a:pt x="401" y="782"/>
                  </a:lnTo>
                  <a:lnTo>
                    <a:pt x="402" y="782"/>
                  </a:lnTo>
                  <a:lnTo>
                    <a:pt x="402" y="780"/>
                  </a:lnTo>
                  <a:lnTo>
                    <a:pt x="404" y="780"/>
                  </a:lnTo>
                  <a:lnTo>
                    <a:pt x="404" y="782"/>
                  </a:lnTo>
                  <a:lnTo>
                    <a:pt x="402" y="782"/>
                  </a:lnTo>
                  <a:lnTo>
                    <a:pt x="402" y="783"/>
                  </a:lnTo>
                  <a:lnTo>
                    <a:pt x="404" y="783"/>
                  </a:lnTo>
                  <a:lnTo>
                    <a:pt x="404" y="782"/>
                  </a:lnTo>
                  <a:lnTo>
                    <a:pt x="404" y="783"/>
                  </a:lnTo>
                  <a:lnTo>
                    <a:pt x="402" y="785"/>
                  </a:lnTo>
                  <a:lnTo>
                    <a:pt x="402" y="787"/>
                  </a:lnTo>
                  <a:lnTo>
                    <a:pt x="401" y="790"/>
                  </a:lnTo>
                  <a:lnTo>
                    <a:pt x="401" y="793"/>
                  </a:lnTo>
                  <a:lnTo>
                    <a:pt x="401" y="796"/>
                  </a:lnTo>
                  <a:lnTo>
                    <a:pt x="400" y="801"/>
                  </a:lnTo>
                  <a:lnTo>
                    <a:pt x="400" y="804"/>
                  </a:lnTo>
                  <a:lnTo>
                    <a:pt x="399" y="805"/>
                  </a:lnTo>
                  <a:lnTo>
                    <a:pt x="399" y="806"/>
                  </a:lnTo>
                  <a:lnTo>
                    <a:pt x="398" y="807"/>
                  </a:lnTo>
                  <a:lnTo>
                    <a:pt x="395" y="810"/>
                  </a:lnTo>
                  <a:lnTo>
                    <a:pt x="394" y="812"/>
                  </a:lnTo>
                  <a:lnTo>
                    <a:pt x="393" y="813"/>
                  </a:lnTo>
                  <a:lnTo>
                    <a:pt x="391" y="814"/>
                  </a:lnTo>
                  <a:lnTo>
                    <a:pt x="390" y="813"/>
                  </a:lnTo>
                  <a:lnTo>
                    <a:pt x="389" y="813"/>
                  </a:lnTo>
                  <a:lnTo>
                    <a:pt x="389" y="812"/>
                  </a:lnTo>
                  <a:lnTo>
                    <a:pt x="389" y="807"/>
                  </a:lnTo>
                  <a:lnTo>
                    <a:pt x="387" y="805"/>
                  </a:lnTo>
                  <a:lnTo>
                    <a:pt x="387" y="804"/>
                  </a:lnTo>
                  <a:lnTo>
                    <a:pt x="387" y="801"/>
                  </a:lnTo>
                  <a:lnTo>
                    <a:pt x="387" y="800"/>
                  </a:lnTo>
                  <a:lnTo>
                    <a:pt x="390" y="799"/>
                  </a:lnTo>
                  <a:lnTo>
                    <a:pt x="390" y="797"/>
                  </a:lnTo>
                  <a:lnTo>
                    <a:pt x="390" y="796"/>
                  </a:lnTo>
                  <a:lnTo>
                    <a:pt x="391" y="796"/>
                  </a:lnTo>
                  <a:lnTo>
                    <a:pt x="391" y="795"/>
                  </a:lnTo>
                  <a:lnTo>
                    <a:pt x="390" y="793"/>
                  </a:lnTo>
                  <a:lnTo>
                    <a:pt x="389" y="791"/>
                  </a:lnTo>
                  <a:lnTo>
                    <a:pt x="387" y="791"/>
                  </a:lnTo>
                  <a:lnTo>
                    <a:pt x="385" y="791"/>
                  </a:lnTo>
                  <a:lnTo>
                    <a:pt x="385" y="790"/>
                  </a:lnTo>
                  <a:lnTo>
                    <a:pt x="384" y="789"/>
                  </a:lnTo>
                  <a:lnTo>
                    <a:pt x="383" y="789"/>
                  </a:lnTo>
                  <a:lnTo>
                    <a:pt x="383" y="788"/>
                  </a:lnTo>
                  <a:lnTo>
                    <a:pt x="382" y="788"/>
                  </a:lnTo>
                  <a:lnTo>
                    <a:pt x="382" y="787"/>
                  </a:lnTo>
                  <a:lnTo>
                    <a:pt x="382" y="785"/>
                  </a:lnTo>
                  <a:lnTo>
                    <a:pt x="381" y="783"/>
                  </a:lnTo>
                  <a:lnTo>
                    <a:pt x="381" y="782"/>
                  </a:lnTo>
                  <a:lnTo>
                    <a:pt x="379" y="782"/>
                  </a:lnTo>
                  <a:lnTo>
                    <a:pt x="379" y="780"/>
                  </a:lnTo>
                  <a:lnTo>
                    <a:pt x="377" y="780"/>
                  </a:lnTo>
                  <a:lnTo>
                    <a:pt x="377" y="779"/>
                  </a:lnTo>
                  <a:lnTo>
                    <a:pt x="376" y="779"/>
                  </a:lnTo>
                  <a:lnTo>
                    <a:pt x="375" y="779"/>
                  </a:lnTo>
                  <a:lnTo>
                    <a:pt x="375" y="778"/>
                  </a:lnTo>
                  <a:lnTo>
                    <a:pt x="373" y="778"/>
                  </a:lnTo>
                  <a:lnTo>
                    <a:pt x="373" y="779"/>
                  </a:lnTo>
                  <a:lnTo>
                    <a:pt x="373" y="778"/>
                  </a:lnTo>
                  <a:lnTo>
                    <a:pt x="372" y="778"/>
                  </a:lnTo>
                  <a:lnTo>
                    <a:pt x="371" y="777"/>
                  </a:lnTo>
                  <a:lnTo>
                    <a:pt x="368" y="774"/>
                  </a:lnTo>
                  <a:lnTo>
                    <a:pt x="367" y="774"/>
                  </a:lnTo>
                  <a:lnTo>
                    <a:pt x="367" y="773"/>
                  </a:lnTo>
                  <a:lnTo>
                    <a:pt x="367" y="772"/>
                  </a:lnTo>
                  <a:lnTo>
                    <a:pt x="366" y="772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5" y="770"/>
                  </a:lnTo>
                  <a:lnTo>
                    <a:pt x="364" y="770"/>
                  </a:lnTo>
                  <a:lnTo>
                    <a:pt x="362" y="770"/>
                  </a:lnTo>
                  <a:lnTo>
                    <a:pt x="360" y="770"/>
                  </a:lnTo>
                  <a:lnTo>
                    <a:pt x="360" y="768"/>
                  </a:lnTo>
                  <a:lnTo>
                    <a:pt x="359" y="768"/>
                  </a:lnTo>
                  <a:lnTo>
                    <a:pt x="358" y="766"/>
                  </a:lnTo>
                  <a:lnTo>
                    <a:pt x="356" y="766"/>
                  </a:lnTo>
                  <a:lnTo>
                    <a:pt x="355" y="766"/>
                  </a:lnTo>
                  <a:lnTo>
                    <a:pt x="355" y="765"/>
                  </a:lnTo>
                  <a:lnTo>
                    <a:pt x="354" y="765"/>
                  </a:lnTo>
                  <a:lnTo>
                    <a:pt x="354" y="764"/>
                  </a:lnTo>
                  <a:lnTo>
                    <a:pt x="353" y="764"/>
                  </a:lnTo>
                  <a:lnTo>
                    <a:pt x="353" y="762"/>
                  </a:lnTo>
                  <a:lnTo>
                    <a:pt x="353" y="761"/>
                  </a:lnTo>
                  <a:lnTo>
                    <a:pt x="350" y="760"/>
                  </a:lnTo>
                  <a:lnTo>
                    <a:pt x="349" y="760"/>
                  </a:lnTo>
                  <a:lnTo>
                    <a:pt x="349" y="759"/>
                  </a:lnTo>
                  <a:lnTo>
                    <a:pt x="348" y="759"/>
                  </a:lnTo>
                  <a:lnTo>
                    <a:pt x="347" y="759"/>
                  </a:lnTo>
                  <a:lnTo>
                    <a:pt x="347" y="760"/>
                  </a:lnTo>
                  <a:lnTo>
                    <a:pt x="347" y="761"/>
                  </a:lnTo>
                  <a:lnTo>
                    <a:pt x="345" y="761"/>
                  </a:lnTo>
                  <a:lnTo>
                    <a:pt x="345" y="762"/>
                  </a:lnTo>
                  <a:lnTo>
                    <a:pt x="345" y="761"/>
                  </a:lnTo>
                  <a:lnTo>
                    <a:pt x="344" y="761"/>
                  </a:lnTo>
                  <a:lnTo>
                    <a:pt x="344" y="760"/>
                  </a:lnTo>
                  <a:lnTo>
                    <a:pt x="342" y="760"/>
                  </a:lnTo>
                  <a:lnTo>
                    <a:pt x="342" y="759"/>
                  </a:lnTo>
                  <a:lnTo>
                    <a:pt x="342" y="756"/>
                  </a:lnTo>
                  <a:lnTo>
                    <a:pt x="341" y="756"/>
                  </a:lnTo>
                  <a:lnTo>
                    <a:pt x="339" y="755"/>
                  </a:lnTo>
                  <a:lnTo>
                    <a:pt x="339" y="754"/>
                  </a:lnTo>
                  <a:lnTo>
                    <a:pt x="338" y="754"/>
                  </a:lnTo>
                  <a:lnTo>
                    <a:pt x="338" y="753"/>
                  </a:lnTo>
                  <a:lnTo>
                    <a:pt x="337" y="753"/>
                  </a:lnTo>
                  <a:lnTo>
                    <a:pt x="336" y="751"/>
                  </a:lnTo>
                  <a:lnTo>
                    <a:pt x="333" y="751"/>
                  </a:lnTo>
                  <a:lnTo>
                    <a:pt x="333" y="750"/>
                  </a:lnTo>
                  <a:lnTo>
                    <a:pt x="332" y="748"/>
                  </a:lnTo>
                  <a:lnTo>
                    <a:pt x="331" y="747"/>
                  </a:lnTo>
                  <a:lnTo>
                    <a:pt x="330" y="747"/>
                  </a:lnTo>
                  <a:lnTo>
                    <a:pt x="330" y="745"/>
                  </a:lnTo>
                  <a:lnTo>
                    <a:pt x="328" y="745"/>
                  </a:lnTo>
                  <a:lnTo>
                    <a:pt x="328" y="744"/>
                  </a:lnTo>
                  <a:lnTo>
                    <a:pt x="327" y="744"/>
                  </a:lnTo>
                  <a:lnTo>
                    <a:pt x="327" y="743"/>
                  </a:lnTo>
                  <a:lnTo>
                    <a:pt x="326" y="743"/>
                  </a:lnTo>
                  <a:lnTo>
                    <a:pt x="324" y="743"/>
                  </a:lnTo>
                  <a:lnTo>
                    <a:pt x="322" y="743"/>
                  </a:lnTo>
                  <a:lnTo>
                    <a:pt x="322" y="744"/>
                  </a:lnTo>
                  <a:lnTo>
                    <a:pt x="322" y="745"/>
                  </a:lnTo>
                  <a:lnTo>
                    <a:pt x="321" y="747"/>
                  </a:lnTo>
                  <a:lnTo>
                    <a:pt x="320" y="747"/>
                  </a:lnTo>
                  <a:lnTo>
                    <a:pt x="319" y="747"/>
                  </a:lnTo>
                  <a:lnTo>
                    <a:pt x="318" y="747"/>
                  </a:lnTo>
                  <a:lnTo>
                    <a:pt x="315" y="745"/>
                  </a:lnTo>
                  <a:close/>
                  <a:moveTo>
                    <a:pt x="560" y="400"/>
                  </a:moveTo>
                  <a:lnTo>
                    <a:pt x="561" y="401"/>
                  </a:lnTo>
                  <a:lnTo>
                    <a:pt x="560" y="401"/>
                  </a:lnTo>
                  <a:lnTo>
                    <a:pt x="560" y="403"/>
                  </a:lnTo>
                  <a:lnTo>
                    <a:pt x="560" y="404"/>
                  </a:lnTo>
                  <a:lnTo>
                    <a:pt x="561" y="404"/>
                  </a:lnTo>
                  <a:lnTo>
                    <a:pt x="561" y="406"/>
                  </a:lnTo>
                  <a:lnTo>
                    <a:pt x="560" y="406"/>
                  </a:lnTo>
                  <a:lnTo>
                    <a:pt x="560" y="404"/>
                  </a:lnTo>
                  <a:lnTo>
                    <a:pt x="560" y="403"/>
                  </a:lnTo>
                  <a:lnTo>
                    <a:pt x="560" y="401"/>
                  </a:lnTo>
                  <a:lnTo>
                    <a:pt x="559" y="401"/>
                  </a:lnTo>
                  <a:lnTo>
                    <a:pt x="559" y="400"/>
                  </a:lnTo>
                  <a:lnTo>
                    <a:pt x="560" y="400"/>
                  </a:lnTo>
                  <a:close/>
                  <a:moveTo>
                    <a:pt x="564" y="390"/>
                  </a:moveTo>
                  <a:lnTo>
                    <a:pt x="565" y="390"/>
                  </a:lnTo>
                  <a:lnTo>
                    <a:pt x="565" y="391"/>
                  </a:lnTo>
                  <a:lnTo>
                    <a:pt x="564" y="391"/>
                  </a:lnTo>
                  <a:lnTo>
                    <a:pt x="564" y="392"/>
                  </a:lnTo>
                  <a:lnTo>
                    <a:pt x="562" y="392"/>
                  </a:lnTo>
                  <a:lnTo>
                    <a:pt x="562" y="395"/>
                  </a:lnTo>
                  <a:lnTo>
                    <a:pt x="561" y="392"/>
                  </a:lnTo>
                  <a:lnTo>
                    <a:pt x="562" y="392"/>
                  </a:lnTo>
                  <a:lnTo>
                    <a:pt x="562" y="391"/>
                  </a:lnTo>
                  <a:lnTo>
                    <a:pt x="564" y="390"/>
                  </a:lnTo>
                  <a:lnTo>
                    <a:pt x="562" y="389"/>
                  </a:lnTo>
                  <a:lnTo>
                    <a:pt x="564" y="389"/>
                  </a:lnTo>
                  <a:lnTo>
                    <a:pt x="564" y="390"/>
                  </a:lnTo>
                  <a:close/>
                  <a:moveTo>
                    <a:pt x="464" y="174"/>
                  </a:moveTo>
                  <a:lnTo>
                    <a:pt x="464" y="175"/>
                  </a:lnTo>
                  <a:lnTo>
                    <a:pt x="464" y="174"/>
                  </a:lnTo>
                  <a:lnTo>
                    <a:pt x="464" y="175"/>
                  </a:lnTo>
                  <a:lnTo>
                    <a:pt x="464" y="176"/>
                  </a:lnTo>
                  <a:lnTo>
                    <a:pt x="464" y="178"/>
                  </a:lnTo>
                  <a:lnTo>
                    <a:pt x="463" y="178"/>
                  </a:lnTo>
                  <a:lnTo>
                    <a:pt x="463" y="179"/>
                  </a:lnTo>
                  <a:lnTo>
                    <a:pt x="463" y="178"/>
                  </a:lnTo>
                  <a:lnTo>
                    <a:pt x="463" y="176"/>
                  </a:lnTo>
                  <a:lnTo>
                    <a:pt x="463" y="175"/>
                  </a:lnTo>
                  <a:lnTo>
                    <a:pt x="463" y="174"/>
                  </a:lnTo>
                  <a:lnTo>
                    <a:pt x="463" y="173"/>
                  </a:lnTo>
                  <a:lnTo>
                    <a:pt x="464" y="173"/>
                  </a:lnTo>
                  <a:lnTo>
                    <a:pt x="464" y="174"/>
                  </a:lnTo>
                  <a:close/>
                  <a:moveTo>
                    <a:pt x="502" y="173"/>
                  </a:moveTo>
                  <a:lnTo>
                    <a:pt x="504" y="173"/>
                  </a:lnTo>
                  <a:lnTo>
                    <a:pt x="504" y="174"/>
                  </a:lnTo>
                  <a:lnTo>
                    <a:pt x="502" y="174"/>
                  </a:lnTo>
                  <a:lnTo>
                    <a:pt x="502" y="173"/>
                  </a:lnTo>
                  <a:lnTo>
                    <a:pt x="501" y="173"/>
                  </a:lnTo>
                  <a:lnTo>
                    <a:pt x="501" y="172"/>
                  </a:lnTo>
                  <a:lnTo>
                    <a:pt x="502" y="172"/>
                  </a:lnTo>
                  <a:lnTo>
                    <a:pt x="502" y="173"/>
                  </a:lnTo>
                  <a:close/>
                  <a:moveTo>
                    <a:pt x="478" y="163"/>
                  </a:moveTo>
                  <a:lnTo>
                    <a:pt x="479" y="163"/>
                  </a:lnTo>
                  <a:lnTo>
                    <a:pt x="479" y="164"/>
                  </a:lnTo>
                  <a:lnTo>
                    <a:pt x="478" y="164"/>
                  </a:lnTo>
                  <a:lnTo>
                    <a:pt x="478" y="165"/>
                  </a:lnTo>
                  <a:lnTo>
                    <a:pt x="478" y="167"/>
                  </a:lnTo>
                  <a:lnTo>
                    <a:pt x="475" y="167"/>
                  </a:lnTo>
                  <a:lnTo>
                    <a:pt x="475" y="165"/>
                  </a:lnTo>
                  <a:lnTo>
                    <a:pt x="475" y="164"/>
                  </a:lnTo>
                  <a:lnTo>
                    <a:pt x="478" y="163"/>
                  </a:lnTo>
                  <a:close/>
                  <a:moveTo>
                    <a:pt x="387" y="151"/>
                  </a:moveTo>
                  <a:lnTo>
                    <a:pt x="387" y="152"/>
                  </a:lnTo>
                  <a:lnTo>
                    <a:pt x="387" y="155"/>
                  </a:lnTo>
                  <a:lnTo>
                    <a:pt x="385" y="156"/>
                  </a:lnTo>
                  <a:lnTo>
                    <a:pt x="385" y="155"/>
                  </a:lnTo>
                  <a:lnTo>
                    <a:pt x="385" y="152"/>
                  </a:lnTo>
                  <a:lnTo>
                    <a:pt x="385" y="151"/>
                  </a:lnTo>
                  <a:lnTo>
                    <a:pt x="387" y="151"/>
                  </a:lnTo>
                  <a:close/>
                  <a:moveTo>
                    <a:pt x="457" y="141"/>
                  </a:moveTo>
                  <a:lnTo>
                    <a:pt x="457" y="142"/>
                  </a:lnTo>
                  <a:lnTo>
                    <a:pt x="456" y="145"/>
                  </a:lnTo>
                  <a:lnTo>
                    <a:pt x="456" y="142"/>
                  </a:lnTo>
                  <a:lnTo>
                    <a:pt x="456" y="141"/>
                  </a:lnTo>
                  <a:lnTo>
                    <a:pt x="457" y="141"/>
                  </a:lnTo>
                  <a:close/>
                  <a:moveTo>
                    <a:pt x="402" y="138"/>
                  </a:moveTo>
                  <a:lnTo>
                    <a:pt x="402" y="139"/>
                  </a:lnTo>
                  <a:lnTo>
                    <a:pt x="404" y="139"/>
                  </a:lnTo>
                  <a:lnTo>
                    <a:pt x="402" y="139"/>
                  </a:lnTo>
                  <a:lnTo>
                    <a:pt x="402" y="140"/>
                  </a:lnTo>
                  <a:lnTo>
                    <a:pt x="401" y="140"/>
                  </a:lnTo>
                  <a:lnTo>
                    <a:pt x="401" y="139"/>
                  </a:lnTo>
                  <a:lnTo>
                    <a:pt x="401" y="138"/>
                  </a:lnTo>
                  <a:lnTo>
                    <a:pt x="402" y="138"/>
                  </a:lnTo>
                  <a:close/>
                  <a:moveTo>
                    <a:pt x="406" y="131"/>
                  </a:moveTo>
                  <a:lnTo>
                    <a:pt x="406" y="133"/>
                  </a:lnTo>
                  <a:lnTo>
                    <a:pt x="406" y="134"/>
                  </a:lnTo>
                  <a:lnTo>
                    <a:pt x="406" y="136"/>
                  </a:lnTo>
                  <a:lnTo>
                    <a:pt x="404" y="136"/>
                  </a:lnTo>
                  <a:lnTo>
                    <a:pt x="402" y="136"/>
                  </a:lnTo>
                  <a:lnTo>
                    <a:pt x="402" y="134"/>
                  </a:lnTo>
                  <a:lnTo>
                    <a:pt x="404" y="134"/>
                  </a:lnTo>
                  <a:lnTo>
                    <a:pt x="404" y="133"/>
                  </a:lnTo>
                  <a:lnTo>
                    <a:pt x="404" y="131"/>
                  </a:lnTo>
                  <a:lnTo>
                    <a:pt x="406" y="131"/>
                  </a:lnTo>
                  <a:close/>
                  <a:moveTo>
                    <a:pt x="408" y="128"/>
                  </a:moveTo>
                  <a:lnTo>
                    <a:pt x="410" y="128"/>
                  </a:lnTo>
                  <a:lnTo>
                    <a:pt x="410" y="129"/>
                  </a:lnTo>
                  <a:lnTo>
                    <a:pt x="408" y="130"/>
                  </a:lnTo>
                  <a:lnTo>
                    <a:pt x="408" y="129"/>
                  </a:lnTo>
                  <a:lnTo>
                    <a:pt x="408" y="128"/>
                  </a:lnTo>
                  <a:close/>
                  <a:moveTo>
                    <a:pt x="364" y="128"/>
                  </a:moveTo>
                  <a:lnTo>
                    <a:pt x="364" y="129"/>
                  </a:lnTo>
                  <a:lnTo>
                    <a:pt x="364" y="130"/>
                  </a:lnTo>
                  <a:lnTo>
                    <a:pt x="362" y="130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59" y="131"/>
                  </a:lnTo>
                  <a:lnTo>
                    <a:pt x="359" y="130"/>
                  </a:lnTo>
                  <a:lnTo>
                    <a:pt x="359" y="129"/>
                  </a:lnTo>
                  <a:lnTo>
                    <a:pt x="360" y="129"/>
                  </a:lnTo>
                  <a:lnTo>
                    <a:pt x="360" y="128"/>
                  </a:lnTo>
                  <a:lnTo>
                    <a:pt x="362" y="128"/>
                  </a:lnTo>
                  <a:lnTo>
                    <a:pt x="362" y="125"/>
                  </a:lnTo>
                  <a:lnTo>
                    <a:pt x="362" y="128"/>
                  </a:lnTo>
                  <a:lnTo>
                    <a:pt x="364" y="125"/>
                  </a:lnTo>
                  <a:lnTo>
                    <a:pt x="364" y="128"/>
                  </a:lnTo>
                  <a:close/>
                  <a:moveTo>
                    <a:pt x="413" y="125"/>
                  </a:moveTo>
                  <a:lnTo>
                    <a:pt x="413" y="128"/>
                  </a:lnTo>
                  <a:lnTo>
                    <a:pt x="413" y="129"/>
                  </a:lnTo>
                  <a:lnTo>
                    <a:pt x="412" y="129"/>
                  </a:lnTo>
                  <a:lnTo>
                    <a:pt x="412" y="128"/>
                  </a:lnTo>
                  <a:lnTo>
                    <a:pt x="412" y="125"/>
                  </a:lnTo>
                  <a:lnTo>
                    <a:pt x="412" y="128"/>
                  </a:lnTo>
                  <a:lnTo>
                    <a:pt x="413" y="125"/>
                  </a:lnTo>
                  <a:close/>
                  <a:moveTo>
                    <a:pt x="358" y="128"/>
                  </a:moveTo>
                  <a:lnTo>
                    <a:pt x="358" y="129"/>
                  </a:lnTo>
                  <a:lnTo>
                    <a:pt x="356" y="131"/>
                  </a:lnTo>
                  <a:lnTo>
                    <a:pt x="356" y="134"/>
                  </a:lnTo>
                  <a:lnTo>
                    <a:pt x="356" y="136"/>
                  </a:lnTo>
                  <a:lnTo>
                    <a:pt x="355" y="136"/>
                  </a:lnTo>
                  <a:lnTo>
                    <a:pt x="354" y="139"/>
                  </a:lnTo>
                  <a:lnTo>
                    <a:pt x="354" y="140"/>
                  </a:lnTo>
                  <a:lnTo>
                    <a:pt x="353" y="141"/>
                  </a:lnTo>
                  <a:lnTo>
                    <a:pt x="350" y="142"/>
                  </a:lnTo>
                  <a:lnTo>
                    <a:pt x="349" y="142"/>
                  </a:lnTo>
                  <a:lnTo>
                    <a:pt x="349" y="145"/>
                  </a:lnTo>
                  <a:lnTo>
                    <a:pt x="348" y="146"/>
                  </a:lnTo>
                  <a:lnTo>
                    <a:pt x="347" y="146"/>
                  </a:lnTo>
                  <a:lnTo>
                    <a:pt x="345" y="146"/>
                  </a:lnTo>
                  <a:lnTo>
                    <a:pt x="345" y="145"/>
                  </a:lnTo>
                  <a:lnTo>
                    <a:pt x="347" y="142"/>
                  </a:lnTo>
                  <a:lnTo>
                    <a:pt x="347" y="141"/>
                  </a:lnTo>
                  <a:lnTo>
                    <a:pt x="348" y="140"/>
                  </a:lnTo>
                  <a:lnTo>
                    <a:pt x="348" y="139"/>
                  </a:lnTo>
                  <a:lnTo>
                    <a:pt x="349" y="139"/>
                  </a:lnTo>
                  <a:lnTo>
                    <a:pt x="349" y="138"/>
                  </a:lnTo>
                  <a:lnTo>
                    <a:pt x="349" y="136"/>
                  </a:lnTo>
                  <a:lnTo>
                    <a:pt x="349" y="133"/>
                  </a:lnTo>
                  <a:lnTo>
                    <a:pt x="350" y="131"/>
                  </a:lnTo>
                  <a:lnTo>
                    <a:pt x="350" y="129"/>
                  </a:lnTo>
                  <a:lnTo>
                    <a:pt x="353" y="129"/>
                  </a:lnTo>
                  <a:lnTo>
                    <a:pt x="353" y="128"/>
                  </a:lnTo>
                  <a:lnTo>
                    <a:pt x="354" y="125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5" y="129"/>
                  </a:lnTo>
                  <a:lnTo>
                    <a:pt x="355" y="128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5" y="125"/>
                  </a:lnTo>
                  <a:lnTo>
                    <a:pt x="355" y="128"/>
                  </a:lnTo>
                  <a:lnTo>
                    <a:pt x="356" y="128"/>
                  </a:lnTo>
                  <a:lnTo>
                    <a:pt x="355" y="125"/>
                  </a:lnTo>
                  <a:lnTo>
                    <a:pt x="356" y="125"/>
                  </a:lnTo>
                  <a:lnTo>
                    <a:pt x="358" y="128"/>
                  </a:lnTo>
                  <a:close/>
                  <a:moveTo>
                    <a:pt x="358" y="118"/>
                  </a:moveTo>
                  <a:lnTo>
                    <a:pt x="359" y="118"/>
                  </a:lnTo>
                  <a:lnTo>
                    <a:pt x="358" y="118"/>
                  </a:lnTo>
                  <a:lnTo>
                    <a:pt x="358" y="119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6" y="123"/>
                  </a:lnTo>
                  <a:lnTo>
                    <a:pt x="355" y="123"/>
                  </a:lnTo>
                  <a:lnTo>
                    <a:pt x="355" y="124"/>
                  </a:lnTo>
                  <a:lnTo>
                    <a:pt x="354" y="124"/>
                  </a:lnTo>
                  <a:lnTo>
                    <a:pt x="354" y="123"/>
                  </a:lnTo>
                  <a:lnTo>
                    <a:pt x="355" y="123"/>
                  </a:lnTo>
                  <a:lnTo>
                    <a:pt x="355" y="122"/>
                  </a:lnTo>
                  <a:lnTo>
                    <a:pt x="356" y="119"/>
                  </a:lnTo>
                  <a:lnTo>
                    <a:pt x="356" y="118"/>
                  </a:lnTo>
                  <a:lnTo>
                    <a:pt x="358" y="118"/>
                  </a:lnTo>
                  <a:close/>
                  <a:moveTo>
                    <a:pt x="401" y="125"/>
                  </a:moveTo>
                  <a:lnTo>
                    <a:pt x="401" y="128"/>
                  </a:lnTo>
                  <a:lnTo>
                    <a:pt x="400" y="128"/>
                  </a:lnTo>
                  <a:lnTo>
                    <a:pt x="400" y="129"/>
                  </a:lnTo>
                  <a:lnTo>
                    <a:pt x="400" y="130"/>
                  </a:lnTo>
                  <a:lnTo>
                    <a:pt x="399" y="129"/>
                  </a:lnTo>
                  <a:lnTo>
                    <a:pt x="399" y="130"/>
                  </a:lnTo>
                  <a:lnTo>
                    <a:pt x="400" y="130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4"/>
                  </a:lnTo>
                  <a:lnTo>
                    <a:pt x="399" y="134"/>
                  </a:lnTo>
                  <a:lnTo>
                    <a:pt x="399" y="136"/>
                  </a:lnTo>
                  <a:lnTo>
                    <a:pt x="398" y="136"/>
                  </a:lnTo>
                  <a:lnTo>
                    <a:pt x="399" y="136"/>
                  </a:lnTo>
                  <a:lnTo>
                    <a:pt x="398" y="138"/>
                  </a:lnTo>
                  <a:lnTo>
                    <a:pt x="399" y="138"/>
                  </a:lnTo>
                  <a:lnTo>
                    <a:pt x="398" y="138"/>
                  </a:lnTo>
                  <a:lnTo>
                    <a:pt x="398" y="139"/>
                  </a:lnTo>
                  <a:lnTo>
                    <a:pt x="395" y="139"/>
                  </a:lnTo>
                  <a:lnTo>
                    <a:pt x="395" y="140"/>
                  </a:lnTo>
                  <a:lnTo>
                    <a:pt x="394" y="140"/>
                  </a:lnTo>
                  <a:lnTo>
                    <a:pt x="394" y="139"/>
                  </a:lnTo>
                  <a:lnTo>
                    <a:pt x="393" y="139"/>
                  </a:lnTo>
                  <a:lnTo>
                    <a:pt x="394" y="139"/>
                  </a:lnTo>
                  <a:lnTo>
                    <a:pt x="394" y="140"/>
                  </a:lnTo>
                  <a:lnTo>
                    <a:pt x="394" y="141"/>
                  </a:lnTo>
                  <a:lnTo>
                    <a:pt x="395" y="141"/>
                  </a:lnTo>
                  <a:lnTo>
                    <a:pt x="395" y="142"/>
                  </a:lnTo>
                  <a:lnTo>
                    <a:pt x="394" y="145"/>
                  </a:lnTo>
                  <a:lnTo>
                    <a:pt x="393" y="141"/>
                  </a:lnTo>
                  <a:lnTo>
                    <a:pt x="393" y="142"/>
                  </a:lnTo>
                  <a:lnTo>
                    <a:pt x="393" y="145"/>
                  </a:lnTo>
                  <a:lnTo>
                    <a:pt x="393" y="142"/>
                  </a:lnTo>
                  <a:lnTo>
                    <a:pt x="393" y="145"/>
                  </a:lnTo>
                  <a:lnTo>
                    <a:pt x="394" y="145"/>
                  </a:lnTo>
                  <a:lnTo>
                    <a:pt x="394" y="146"/>
                  </a:lnTo>
                  <a:lnTo>
                    <a:pt x="394" y="147"/>
                  </a:lnTo>
                  <a:lnTo>
                    <a:pt x="393" y="146"/>
                  </a:lnTo>
                  <a:lnTo>
                    <a:pt x="393" y="147"/>
                  </a:lnTo>
                  <a:lnTo>
                    <a:pt x="391" y="147"/>
                  </a:lnTo>
                  <a:lnTo>
                    <a:pt x="390" y="147"/>
                  </a:lnTo>
                  <a:lnTo>
                    <a:pt x="390" y="146"/>
                  </a:lnTo>
                  <a:lnTo>
                    <a:pt x="390" y="145"/>
                  </a:lnTo>
                  <a:lnTo>
                    <a:pt x="389" y="145"/>
                  </a:lnTo>
                  <a:lnTo>
                    <a:pt x="390" y="145"/>
                  </a:lnTo>
                  <a:lnTo>
                    <a:pt x="390" y="146"/>
                  </a:lnTo>
                  <a:lnTo>
                    <a:pt x="389" y="147"/>
                  </a:lnTo>
                  <a:lnTo>
                    <a:pt x="390" y="148"/>
                  </a:lnTo>
                  <a:lnTo>
                    <a:pt x="389" y="148"/>
                  </a:lnTo>
                  <a:lnTo>
                    <a:pt x="389" y="147"/>
                  </a:lnTo>
                  <a:lnTo>
                    <a:pt x="389" y="148"/>
                  </a:lnTo>
                  <a:lnTo>
                    <a:pt x="390" y="148"/>
                  </a:lnTo>
                  <a:lnTo>
                    <a:pt x="389" y="148"/>
                  </a:lnTo>
                  <a:lnTo>
                    <a:pt x="387" y="148"/>
                  </a:lnTo>
                  <a:lnTo>
                    <a:pt x="385" y="147"/>
                  </a:lnTo>
                  <a:lnTo>
                    <a:pt x="385" y="146"/>
                  </a:lnTo>
                  <a:lnTo>
                    <a:pt x="385" y="147"/>
                  </a:lnTo>
                  <a:lnTo>
                    <a:pt x="385" y="148"/>
                  </a:lnTo>
                  <a:lnTo>
                    <a:pt x="387" y="148"/>
                  </a:lnTo>
                  <a:lnTo>
                    <a:pt x="387" y="150"/>
                  </a:lnTo>
                  <a:lnTo>
                    <a:pt x="385" y="150"/>
                  </a:lnTo>
                  <a:lnTo>
                    <a:pt x="384" y="148"/>
                  </a:lnTo>
                  <a:lnTo>
                    <a:pt x="384" y="147"/>
                  </a:lnTo>
                  <a:lnTo>
                    <a:pt x="384" y="146"/>
                  </a:lnTo>
                  <a:lnTo>
                    <a:pt x="384" y="147"/>
                  </a:lnTo>
                  <a:lnTo>
                    <a:pt x="384" y="146"/>
                  </a:lnTo>
                  <a:lnTo>
                    <a:pt x="384" y="147"/>
                  </a:lnTo>
                  <a:lnTo>
                    <a:pt x="384" y="148"/>
                  </a:lnTo>
                  <a:lnTo>
                    <a:pt x="383" y="150"/>
                  </a:lnTo>
                  <a:lnTo>
                    <a:pt x="383" y="151"/>
                  </a:lnTo>
                  <a:lnTo>
                    <a:pt x="382" y="151"/>
                  </a:lnTo>
                  <a:lnTo>
                    <a:pt x="382" y="152"/>
                  </a:lnTo>
                  <a:lnTo>
                    <a:pt x="382" y="151"/>
                  </a:lnTo>
                  <a:lnTo>
                    <a:pt x="381" y="151"/>
                  </a:lnTo>
                  <a:lnTo>
                    <a:pt x="381" y="150"/>
                  </a:lnTo>
                  <a:lnTo>
                    <a:pt x="381" y="148"/>
                  </a:lnTo>
                  <a:lnTo>
                    <a:pt x="381" y="150"/>
                  </a:lnTo>
                  <a:lnTo>
                    <a:pt x="381" y="151"/>
                  </a:lnTo>
                  <a:lnTo>
                    <a:pt x="381" y="152"/>
                  </a:lnTo>
                  <a:lnTo>
                    <a:pt x="379" y="152"/>
                  </a:lnTo>
                  <a:lnTo>
                    <a:pt x="377" y="152"/>
                  </a:lnTo>
                  <a:lnTo>
                    <a:pt x="377" y="151"/>
                  </a:lnTo>
                  <a:lnTo>
                    <a:pt x="376" y="151"/>
                  </a:lnTo>
                  <a:lnTo>
                    <a:pt x="376" y="150"/>
                  </a:lnTo>
                  <a:lnTo>
                    <a:pt x="376" y="151"/>
                  </a:lnTo>
                  <a:lnTo>
                    <a:pt x="375" y="151"/>
                  </a:lnTo>
                  <a:lnTo>
                    <a:pt x="375" y="152"/>
                  </a:lnTo>
                  <a:lnTo>
                    <a:pt x="373" y="152"/>
                  </a:lnTo>
                  <a:lnTo>
                    <a:pt x="373" y="151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2" y="148"/>
                  </a:lnTo>
                  <a:lnTo>
                    <a:pt x="372" y="147"/>
                  </a:lnTo>
                  <a:lnTo>
                    <a:pt x="372" y="146"/>
                  </a:lnTo>
                  <a:lnTo>
                    <a:pt x="372" y="147"/>
                  </a:lnTo>
                  <a:lnTo>
                    <a:pt x="372" y="148"/>
                  </a:lnTo>
                  <a:lnTo>
                    <a:pt x="372" y="147"/>
                  </a:lnTo>
                  <a:lnTo>
                    <a:pt x="372" y="148"/>
                  </a:lnTo>
                  <a:lnTo>
                    <a:pt x="373" y="150"/>
                  </a:lnTo>
                  <a:lnTo>
                    <a:pt x="372" y="150"/>
                  </a:lnTo>
                  <a:lnTo>
                    <a:pt x="372" y="151"/>
                  </a:lnTo>
                  <a:lnTo>
                    <a:pt x="372" y="150"/>
                  </a:lnTo>
                  <a:lnTo>
                    <a:pt x="372" y="151"/>
                  </a:lnTo>
                  <a:lnTo>
                    <a:pt x="372" y="152"/>
                  </a:lnTo>
                  <a:lnTo>
                    <a:pt x="371" y="152"/>
                  </a:lnTo>
                  <a:lnTo>
                    <a:pt x="372" y="152"/>
                  </a:lnTo>
                  <a:lnTo>
                    <a:pt x="371" y="155"/>
                  </a:lnTo>
                  <a:lnTo>
                    <a:pt x="367" y="152"/>
                  </a:lnTo>
                  <a:lnTo>
                    <a:pt x="366" y="152"/>
                  </a:lnTo>
                  <a:lnTo>
                    <a:pt x="367" y="151"/>
                  </a:lnTo>
                  <a:lnTo>
                    <a:pt x="367" y="150"/>
                  </a:lnTo>
                  <a:lnTo>
                    <a:pt x="365" y="147"/>
                  </a:lnTo>
                  <a:lnTo>
                    <a:pt x="365" y="146"/>
                  </a:lnTo>
                  <a:lnTo>
                    <a:pt x="364" y="146"/>
                  </a:lnTo>
                  <a:lnTo>
                    <a:pt x="364" y="145"/>
                  </a:lnTo>
                  <a:lnTo>
                    <a:pt x="364" y="142"/>
                  </a:lnTo>
                  <a:lnTo>
                    <a:pt x="364" y="140"/>
                  </a:lnTo>
                  <a:lnTo>
                    <a:pt x="364" y="139"/>
                  </a:lnTo>
                  <a:lnTo>
                    <a:pt x="364" y="138"/>
                  </a:lnTo>
                  <a:lnTo>
                    <a:pt x="365" y="139"/>
                  </a:lnTo>
                  <a:lnTo>
                    <a:pt x="366" y="139"/>
                  </a:lnTo>
                  <a:lnTo>
                    <a:pt x="367" y="140"/>
                  </a:lnTo>
                  <a:lnTo>
                    <a:pt x="367" y="139"/>
                  </a:lnTo>
                  <a:lnTo>
                    <a:pt x="366" y="139"/>
                  </a:lnTo>
                  <a:lnTo>
                    <a:pt x="367" y="139"/>
                  </a:lnTo>
                  <a:lnTo>
                    <a:pt x="367" y="138"/>
                  </a:lnTo>
                  <a:lnTo>
                    <a:pt x="367" y="139"/>
                  </a:lnTo>
                  <a:lnTo>
                    <a:pt x="367" y="138"/>
                  </a:lnTo>
                  <a:lnTo>
                    <a:pt x="367" y="136"/>
                  </a:lnTo>
                  <a:lnTo>
                    <a:pt x="368" y="136"/>
                  </a:lnTo>
                  <a:lnTo>
                    <a:pt x="367" y="136"/>
                  </a:lnTo>
                  <a:lnTo>
                    <a:pt x="367" y="138"/>
                  </a:lnTo>
                  <a:lnTo>
                    <a:pt x="366" y="138"/>
                  </a:lnTo>
                  <a:lnTo>
                    <a:pt x="365" y="138"/>
                  </a:lnTo>
                  <a:lnTo>
                    <a:pt x="364" y="136"/>
                  </a:lnTo>
                  <a:lnTo>
                    <a:pt x="364" y="134"/>
                  </a:lnTo>
                  <a:lnTo>
                    <a:pt x="364" y="133"/>
                  </a:lnTo>
                  <a:lnTo>
                    <a:pt x="364" y="131"/>
                  </a:lnTo>
                  <a:lnTo>
                    <a:pt x="365" y="131"/>
                  </a:lnTo>
                  <a:lnTo>
                    <a:pt x="364" y="131"/>
                  </a:lnTo>
                  <a:lnTo>
                    <a:pt x="364" y="130"/>
                  </a:lnTo>
                  <a:lnTo>
                    <a:pt x="364" y="129"/>
                  </a:lnTo>
                  <a:lnTo>
                    <a:pt x="365" y="125"/>
                  </a:lnTo>
                  <a:lnTo>
                    <a:pt x="365" y="128"/>
                  </a:lnTo>
                  <a:lnTo>
                    <a:pt x="366" y="129"/>
                  </a:lnTo>
                  <a:lnTo>
                    <a:pt x="367" y="129"/>
                  </a:lnTo>
                  <a:lnTo>
                    <a:pt x="366" y="128"/>
                  </a:lnTo>
                  <a:lnTo>
                    <a:pt x="365" y="128"/>
                  </a:lnTo>
                  <a:lnTo>
                    <a:pt x="365" y="125"/>
                  </a:lnTo>
                  <a:lnTo>
                    <a:pt x="365" y="124"/>
                  </a:lnTo>
                  <a:lnTo>
                    <a:pt x="365" y="123"/>
                  </a:lnTo>
                  <a:lnTo>
                    <a:pt x="365" y="122"/>
                  </a:lnTo>
                  <a:lnTo>
                    <a:pt x="366" y="122"/>
                  </a:lnTo>
                  <a:lnTo>
                    <a:pt x="366" y="121"/>
                  </a:lnTo>
                  <a:lnTo>
                    <a:pt x="366" y="119"/>
                  </a:lnTo>
                  <a:lnTo>
                    <a:pt x="367" y="119"/>
                  </a:lnTo>
                  <a:lnTo>
                    <a:pt x="367" y="118"/>
                  </a:lnTo>
                  <a:lnTo>
                    <a:pt x="368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2" y="116"/>
                  </a:lnTo>
                  <a:lnTo>
                    <a:pt x="375" y="118"/>
                  </a:lnTo>
                  <a:lnTo>
                    <a:pt x="376" y="118"/>
                  </a:lnTo>
                  <a:lnTo>
                    <a:pt x="381" y="119"/>
                  </a:lnTo>
                  <a:lnTo>
                    <a:pt x="382" y="119"/>
                  </a:lnTo>
                  <a:lnTo>
                    <a:pt x="384" y="119"/>
                  </a:lnTo>
                  <a:lnTo>
                    <a:pt x="385" y="119"/>
                  </a:lnTo>
                  <a:lnTo>
                    <a:pt x="385" y="121"/>
                  </a:lnTo>
                  <a:lnTo>
                    <a:pt x="385" y="119"/>
                  </a:lnTo>
                  <a:lnTo>
                    <a:pt x="385" y="118"/>
                  </a:lnTo>
                  <a:lnTo>
                    <a:pt x="387" y="118"/>
                  </a:lnTo>
                  <a:lnTo>
                    <a:pt x="389" y="118"/>
                  </a:lnTo>
                  <a:lnTo>
                    <a:pt x="390" y="118"/>
                  </a:lnTo>
                  <a:lnTo>
                    <a:pt x="391" y="118"/>
                  </a:lnTo>
                  <a:lnTo>
                    <a:pt x="393" y="118"/>
                  </a:lnTo>
                  <a:lnTo>
                    <a:pt x="394" y="118"/>
                  </a:lnTo>
                  <a:lnTo>
                    <a:pt x="394" y="119"/>
                  </a:lnTo>
                  <a:lnTo>
                    <a:pt x="395" y="119"/>
                  </a:lnTo>
                  <a:lnTo>
                    <a:pt x="398" y="119"/>
                  </a:lnTo>
                  <a:lnTo>
                    <a:pt x="399" y="119"/>
                  </a:lnTo>
                  <a:lnTo>
                    <a:pt x="400" y="119"/>
                  </a:lnTo>
                  <a:lnTo>
                    <a:pt x="401" y="121"/>
                  </a:lnTo>
                  <a:lnTo>
                    <a:pt x="402" y="121"/>
                  </a:lnTo>
                  <a:lnTo>
                    <a:pt x="402" y="122"/>
                  </a:lnTo>
                  <a:lnTo>
                    <a:pt x="402" y="123"/>
                  </a:lnTo>
                  <a:lnTo>
                    <a:pt x="401" y="123"/>
                  </a:lnTo>
                  <a:lnTo>
                    <a:pt x="401" y="124"/>
                  </a:lnTo>
                  <a:lnTo>
                    <a:pt x="401" y="125"/>
                  </a:lnTo>
                  <a:close/>
                  <a:moveTo>
                    <a:pt x="360" y="121"/>
                  </a:moveTo>
                  <a:lnTo>
                    <a:pt x="359" y="119"/>
                  </a:lnTo>
                  <a:lnTo>
                    <a:pt x="360" y="119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4"/>
                  </a:lnTo>
                  <a:lnTo>
                    <a:pt x="362" y="114"/>
                  </a:lnTo>
                  <a:lnTo>
                    <a:pt x="364" y="113"/>
                  </a:lnTo>
                  <a:lnTo>
                    <a:pt x="365" y="113"/>
                  </a:lnTo>
                  <a:lnTo>
                    <a:pt x="365" y="114"/>
                  </a:lnTo>
                  <a:lnTo>
                    <a:pt x="366" y="114"/>
                  </a:lnTo>
                  <a:lnTo>
                    <a:pt x="366" y="116"/>
                  </a:lnTo>
                  <a:lnTo>
                    <a:pt x="366" y="118"/>
                  </a:lnTo>
                  <a:lnTo>
                    <a:pt x="365" y="118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64" y="121"/>
                  </a:lnTo>
                  <a:lnTo>
                    <a:pt x="362" y="121"/>
                  </a:lnTo>
                  <a:lnTo>
                    <a:pt x="362" y="122"/>
                  </a:lnTo>
                  <a:lnTo>
                    <a:pt x="360" y="121"/>
                  </a:lnTo>
                  <a:close/>
                  <a:moveTo>
                    <a:pt x="379" y="116"/>
                  </a:moveTo>
                  <a:lnTo>
                    <a:pt x="379" y="114"/>
                  </a:lnTo>
                  <a:lnTo>
                    <a:pt x="381" y="114"/>
                  </a:lnTo>
                  <a:lnTo>
                    <a:pt x="382" y="113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3"/>
                  </a:lnTo>
                  <a:lnTo>
                    <a:pt x="385" y="113"/>
                  </a:lnTo>
                  <a:lnTo>
                    <a:pt x="385" y="114"/>
                  </a:lnTo>
                  <a:lnTo>
                    <a:pt x="387" y="114"/>
                  </a:lnTo>
                  <a:lnTo>
                    <a:pt x="385" y="114"/>
                  </a:lnTo>
                  <a:lnTo>
                    <a:pt x="385" y="116"/>
                  </a:lnTo>
                  <a:lnTo>
                    <a:pt x="385" y="114"/>
                  </a:lnTo>
                  <a:lnTo>
                    <a:pt x="385" y="116"/>
                  </a:lnTo>
                  <a:lnTo>
                    <a:pt x="384" y="118"/>
                  </a:lnTo>
                  <a:lnTo>
                    <a:pt x="382" y="118"/>
                  </a:lnTo>
                  <a:lnTo>
                    <a:pt x="381" y="118"/>
                  </a:lnTo>
                  <a:lnTo>
                    <a:pt x="379" y="116"/>
                  </a:lnTo>
                  <a:close/>
                  <a:moveTo>
                    <a:pt x="366" y="113"/>
                  </a:moveTo>
                  <a:lnTo>
                    <a:pt x="366" y="112"/>
                  </a:lnTo>
                  <a:lnTo>
                    <a:pt x="366" y="111"/>
                  </a:lnTo>
                  <a:lnTo>
                    <a:pt x="367" y="111"/>
                  </a:lnTo>
                  <a:lnTo>
                    <a:pt x="368" y="111"/>
                  </a:lnTo>
                  <a:lnTo>
                    <a:pt x="368" y="112"/>
                  </a:lnTo>
                  <a:lnTo>
                    <a:pt x="368" y="113"/>
                  </a:lnTo>
                  <a:lnTo>
                    <a:pt x="368" y="114"/>
                  </a:lnTo>
                  <a:lnTo>
                    <a:pt x="367" y="114"/>
                  </a:lnTo>
                  <a:lnTo>
                    <a:pt x="367" y="113"/>
                  </a:lnTo>
                  <a:lnTo>
                    <a:pt x="366" y="113"/>
                  </a:lnTo>
                  <a:close/>
                  <a:moveTo>
                    <a:pt x="375" y="107"/>
                  </a:moveTo>
                  <a:lnTo>
                    <a:pt x="373" y="110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5" y="106"/>
                  </a:lnTo>
                  <a:lnTo>
                    <a:pt x="375" y="107"/>
                  </a:lnTo>
                  <a:close/>
                  <a:moveTo>
                    <a:pt x="376" y="107"/>
                  </a:moveTo>
                  <a:lnTo>
                    <a:pt x="377" y="107"/>
                  </a:lnTo>
                  <a:lnTo>
                    <a:pt x="379" y="107"/>
                  </a:lnTo>
                  <a:lnTo>
                    <a:pt x="381" y="106"/>
                  </a:lnTo>
                  <a:lnTo>
                    <a:pt x="382" y="106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7"/>
                  </a:lnTo>
                  <a:lnTo>
                    <a:pt x="383" y="110"/>
                  </a:lnTo>
                  <a:lnTo>
                    <a:pt x="382" y="110"/>
                  </a:lnTo>
                  <a:lnTo>
                    <a:pt x="382" y="111"/>
                  </a:lnTo>
                  <a:lnTo>
                    <a:pt x="381" y="112"/>
                  </a:lnTo>
                  <a:lnTo>
                    <a:pt x="379" y="113"/>
                  </a:lnTo>
                  <a:lnTo>
                    <a:pt x="379" y="114"/>
                  </a:lnTo>
                  <a:lnTo>
                    <a:pt x="377" y="114"/>
                  </a:lnTo>
                  <a:lnTo>
                    <a:pt x="376" y="114"/>
                  </a:lnTo>
                  <a:lnTo>
                    <a:pt x="375" y="113"/>
                  </a:lnTo>
                  <a:lnTo>
                    <a:pt x="373" y="113"/>
                  </a:lnTo>
                  <a:lnTo>
                    <a:pt x="372" y="113"/>
                  </a:lnTo>
                  <a:lnTo>
                    <a:pt x="371" y="113"/>
                  </a:lnTo>
                  <a:lnTo>
                    <a:pt x="371" y="112"/>
                  </a:lnTo>
                  <a:lnTo>
                    <a:pt x="371" y="111"/>
                  </a:lnTo>
                  <a:lnTo>
                    <a:pt x="371" y="110"/>
                  </a:lnTo>
                  <a:lnTo>
                    <a:pt x="372" y="110"/>
                  </a:lnTo>
                  <a:lnTo>
                    <a:pt x="373" y="110"/>
                  </a:lnTo>
                  <a:lnTo>
                    <a:pt x="375" y="110"/>
                  </a:lnTo>
                  <a:lnTo>
                    <a:pt x="376" y="107"/>
                  </a:lnTo>
                  <a:close/>
                  <a:moveTo>
                    <a:pt x="371" y="110"/>
                  </a:moveTo>
                  <a:lnTo>
                    <a:pt x="368" y="111"/>
                  </a:lnTo>
                  <a:lnTo>
                    <a:pt x="367" y="110"/>
                  </a:lnTo>
                  <a:lnTo>
                    <a:pt x="368" y="110"/>
                  </a:lnTo>
                  <a:lnTo>
                    <a:pt x="368" y="107"/>
                  </a:lnTo>
                  <a:lnTo>
                    <a:pt x="368" y="106"/>
                  </a:lnTo>
                  <a:lnTo>
                    <a:pt x="368" y="105"/>
                  </a:lnTo>
                  <a:lnTo>
                    <a:pt x="371" y="105"/>
                  </a:lnTo>
                  <a:lnTo>
                    <a:pt x="368" y="105"/>
                  </a:lnTo>
                  <a:lnTo>
                    <a:pt x="368" y="104"/>
                  </a:lnTo>
                  <a:lnTo>
                    <a:pt x="368" y="102"/>
                  </a:lnTo>
                  <a:lnTo>
                    <a:pt x="371" y="101"/>
                  </a:lnTo>
                  <a:lnTo>
                    <a:pt x="371" y="102"/>
                  </a:lnTo>
                  <a:lnTo>
                    <a:pt x="371" y="104"/>
                  </a:lnTo>
                  <a:lnTo>
                    <a:pt x="371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7"/>
                  </a:lnTo>
                  <a:lnTo>
                    <a:pt x="371" y="110"/>
                  </a:lnTo>
                  <a:close/>
                  <a:moveTo>
                    <a:pt x="372" y="105"/>
                  </a:moveTo>
                  <a:lnTo>
                    <a:pt x="372" y="104"/>
                  </a:lnTo>
                  <a:lnTo>
                    <a:pt x="372" y="102"/>
                  </a:lnTo>
                  <a:lnTo>
                    <a:pt x="373" y="102"/>
                  </a:lnTo>
                  <a:lnTo>
                    <a:pt x="373" y="101"/>
                  </a:lnTo>
                  <a:lnTo>
                    <a:pt x="375" y="102"/>
                  </a:lnTo>
                  <a:lnTo>
                    <a:pt x="375" y="101"/>
                  </a:lnTo>
                  <a:lnTo>
                    <a:pt x="376" y="101"/>
                  </a:lnTo>
                  <a:lnTo>
                    <a:pt x="376" y="102"/>
                  </a:lnTo>
                  <a:lnTo>
                    <a:pt x="376" y="104"/>
                  </a:lnTo>
                  <a:lnTo>
                    <a:pt x="373" y="105"/>
                  </a:lnTo>
                  <a:lnTo>
                    <a:pt x="373" y="106"/>
                  </a:lnTo>
                  <a:lnTo>
                    <a:pt x="372" y="106"/>
                  </a:lnTo>
                  <a:lnTo>
                    <a:pt x="372" y="105"/>
                  </a:lnTo>
                  <a:close/>
                  <a:moveTo>
                    <a:pt x="373" y="98"/>
                  </a:moveTo>
                  <a:lnTo>
                    <a:pt x="372" y="98"/>
                  </a:lnTo>
                  <a:lnTo>
                    <a:pt x="372" y="96"/>
                  </a:lnTo>
                  <a:lnTo>
                    <a:pt x="373" y="96"/>
                  </a:lnTo>
                  <a:lnTo>
                    <a:pt x="373" y="95"/>
                  </a:lnTo>
                  <a:lnTo>
                    <a:pt x="375" y="95"/>
                  </a:lnTo>
                  <a:lnTo>
                    <a:pt x="376" y="95"/>
                  </a:lnTo>
                  <a:lnTo>
                    <a:pt x="376" y="96"/>
                  </a:lnTo>
                  <a:lnTo>
                    <a:pt x="375" y="96"/>
                  </a:lnTo>
                  <a:lnTo>
                    <a:pt x="375" y="98"/>
                  </a:lnTo>
                  <a:lnTo>
                    <a:pt x="373" y="98"/>
                  </a:lnTo>
                  <a:close/>
                  <a:moveTo>
                    <a:pt x="376" y="95"/>
                  </a:moveTo>
                  <a:lnTo>
                    <a:pt x="375" y="94"/>
                  </a:lnTo>
                  <a:lnTo>
                    <a:pt x="376" y="94"/>
                  </a:lnTo>
                  <a:lnTo>
                    <a:pt x="376" y="93"/>
                  </a:lnTo>
                  <a:lnTo>
                    <a:pt x="377" y="93"/>
                  </a:lnTo>
                  <a:lnTo>
                    <a:pt x="377" y="91"/>
                  </a:lnTo>
                  <a:lnTo>
                    <a:pt x="377" y="93"/>
                  </a:lnTo>
                  <a:lnTo>
                    <a:pt x="377" y="94"/>
                  </a:lnTo>
                  <a:lnTo>
                    <a:pt x="376" y="94"/>
                  </a:lnTo>
                  <a:lnTo>
                    <a:pt x="376" y="95"/>
                  </a:lnTo>
                  <a:close/>
                  <a:moveTo>
                    <a:pt x="368" y="68"/>
                  </a:moveTo>
                  <a:lnTo>
                    <a:pt x="368" y="70"/>
                  </a:lnTo>
                  <a:lnTo>
                    <a:pt x="371" y="68"/>
                  </a:lnTo>
                  <a:lnTo>
                    <a:pt x="371" y="70"/>
                  </a:lnTo>
                  <a:lnTo>
                    <a:pt x="371" y="71"/>
                  </a:lnTo>
                  <a:lnTo>
                    <a:pt x="372" y="71"/>
                  </a:lnTo>
                  <a:lnTo>
                    <a:pt x="372" y="73"/>
                  </a:lnTo>
                  <a:lnTo>
                    <a:pt x="372" y="74"/>
                  </a:lnTo>
                  <a:lnTo>
                    <a:pt x="371" y="74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1"/>
                  </a:lnTo>
                  <a:lnTo>
                    <a:pt x="367" y="71"/>
                  </a:lnTo>
                  <a:lnTo>
                    <a:pt x="368" y="70"/>
                  </a:lnTo>
                  <a:lnTo>
                    <a:pt x="368" y="68"/>
                  </a:lnTo>
                  <a:close/>
                  <a:moveTo>
                    <a:pt x="367" y="68"/>
                  </a:moveTo>
                  <a:lnTo>
                    <a:pt x="368" y="67"/>
                  </a:lnTo>
                  <a:lnTo>
                    <a:pt x="371" y="68"/>
                  </a:lnTo>
                  <a:lnTo>
                    <a:pt x="368" y="68"/>
                  </a:lnTo>
                  <a:lnTo>
                    <a:pt x="368" y="70"/>
                  </a:lnTo>
                  <a:lnTo>
                    <a:pt x="368" y="68"/>
                  </a:lnTo>
                  <a:lnTo>
                    <a:pt x="368" y="70"/>
                  </a:lnTo>
                  <a:lnTo>
                    <a:pt x="367" y="68"/>
                  </a:lnTo>
                  <a:close/>
                  <a:moveTo>
                    <a:pt x="719" y="550"/>
                  </a:moveTo>
                  <a:lnTo>
                    <a:pt x="719" y="549"/>
                  </a:lnTo>
                  <a:lnTo>
                    <a:pt x="719" y="550"/>
                  </a:lnTo>
                  <a:close/>
                  <a:moveTo>
                    <a:pt x="444" y="690"/>
                  </a:moveTo>
                  <a:lnTo>
                    <a:pt x="444" y="691"/>
                  </a:lnTo>
                  <a:lnTo>
                    <a:pt x="444" y="692"/>
                  </a:lnTo>
                  <a:lnTo>
                    <a:pt x="444" y="693"/>
                  </a:lnTo>
                  <a:lnTo>
                    <a:pt x="444" y="694"/>
                  </a:lnTo>
                  <a:lnTo>
                    <a:pt x="444" y="697"/>
                  </a:lnTo>
                  <a:lnTo>
                    <a:pt x="442" y="697"/>
                  </a:lnTo>
                  <a:lnTo>
                    <a:pt x="442" y="698"/>
                  </a:lnTo>
                  <a:lnTo>
                    <a:pt x="442" y="697"/>
                  </a:lnTo>
                  <a:lnTo>
                    <a:pt x="442" y="694"/>
                  </a:lnTo>
                  <a:lnTo>
                    <a:pt x="442" y="693"/>
                  </a:lnTo>
                  <a:lnTo>
                    <a:pt x="442" y="692"/>
                  </a:lnTo>
                  <a:lnTo>
                    <a:pt x="442" y="691"/>
                  </a:lnTo>
                  <a:lnTo>
                    <a:pt x="442" y="690"/>
                  </a:lnTo>
                  <a:lnTo>
                    <a:pt x="444" y="690"/>
                  </a:lnTo>
                  <a:close/>
                  <a:moveTo>
                    <a:pt x="438" y="668"/>
                  </a:moveTo>
                  <a:lnTo>
                    <a:pt x="438" y="670"/>
                  </a:lnTo>
                  <a:lnTo>
                    <a:pt x="436" y="668"/>
                  </a:lnTo>
                  <a:lnTo>
                    <a:pt x="435" y="666"/>
                  </a:lnTo>
                  <a:lnTo>
                    <a:pt x="436" y="666"/>
                  </a:lnTo>
                  <a:lnTo>
                    <a:pt x="436" y="665"/>
                  </a:lnTo>
                  <a:lnTo>
                    <a:pt x="438" y="665"/>
                  </a:lnTo>
                  <a:lnTo>
                    <a:pt x="438" y="664"/>
                  </a:lnTo>
                  <a:lnTo>
                    <a:pt x="438" y="665"/>
                  </a:lnTo>
                  <a:lnTo>
                    <a:pt x="438" y="666"/>
                  </a:lnTo>
                  <a:lnTo>
                    <a:pt x="438" y="668"/>
                  </a:lnTo>
                  <a:close/>
                  <a:moveTo>
                    <a:pt x="448" y="635"/>
                  </a:moveTo>
                  <a:lnTo>
                    <a:pt x="451" y="635"/>
                  </a:lnTo>
                  <a:lnTo>
                    <a:pt x="448" y="635"/>
                  </a:lnTo>
                  <a:lnTo>
                    <a:pt x="448" y="636"/>
                  </a:lnTo>
                  <a:lnTo>
                    <a:pt x="445" y="639"/>
                  </a:lnTo>
                  <a:lnTo>
                    <a:pt x="445" y="640"/>
                  </a:lnTo>
                  <a:lnTo>
                    <a:pt x="445" y="641"/>
                  </a:lnTo>
                  <a:lnTo>
                    <a:pt x="444" y="641"/>
                  </a:lnTo>
                  <a:lnTo>
                    <a:pt x="445" y="640"/>
                  </a:lnTo>
                  <a:lnTo>
                    <a:pt x="445" y="639"/>
                  </a:lnTo>
                  <a:lnTo>
                    <a:pt x="446" y="637"/>
                  </a:lnTo>
                  <a:lnTo>
                    <a:pt x="447" y="636"/>
                  </a:lnTo>
                  <a:lnTo>
                    <a:pt x="448" y="636"/>
                  </a:lnTo>
                  <a:lnTo>
                    <a:pt x="448" y="635"/>
                  </a:lnTo>
                  <a:close/>
                  <a:moveTo>
                    <a:pt x="464" y="619"/>
                  </a:moveTo>
                  <a:lnTo>
                    <a:pt x="465" y="619"/>
                  </a:lnTo>
                  <a:lnTo>
                    <a:pt x="464" y="619"/>
                  </a:lnTo>
                  <a:lnTo>
                    <a:pt x="465" y="619"/>
                  </a:lnTo>
                  <a:lnTo>
                    <a:pt x="465" y="620"/>
                  </a:lnTo>
                  <a:lnTo>
                    <a:pt x="464" y="619"/>
                  </a:lnTo>
                  <a:lnTo>
                    <a:pt x="464" y="620"/>
                  </a:lnTo>
                  <a:lnTo>
                    <a:pt x="464" y="619"/>
                  </a:lnTo>
                  <a:lnTo>
                    <a:pt x="463" y="619"/>
                  </a:lnTo>
                  <a:lnTo>
                    <a:pt x="464" y="619"/>
                  </a:lnTo>
                  <a:close/>
                  <a:moveTo>
                    <a:pt x="481" y="618"/>
                  </a:moveTo>
                  <a:lnTo>
                    <a:pt x="481" y="619"/>
                  </a:lnTo>
                  <a:lnTo>
                    <a:pt x="480" y="619"/>
                  </a:lnTo>
                  <a:lnTo>
                    <a:pt x="479" y="619"/>
                  </a:lnTo>
                  <a:lnTo>
                    <a:pt x="479" y="618"/>
                  </a:lnTo>
                  <a:lnTo>
                    <a:pt x="480" y="617"/>
                  </a:lnTo>
                  <a:lnTo>
                    <a:pt x="480" y="614"/>
                  </a:lnTo>
                  <a:lnTo>
                    <a:pt x="481" y="614"/>
                  </a:lnTo>
                  <a:lnTo>
                    <a:pt x="481" y="617"/>
                  </a:lnTo>
                  <a:lnTo>
                    <a:pt x="481" y="618"/>
                  </a:lnTo>
                  <a:close/>
                  <a:moveTo>
                    <a:pt x="497" y="602"/>
                  </a:moveTo>
                  <a:lnTo>
                    <a:pt x="497" y="603"/>
                  </a:lnTo>
                  <a:lnTo>
                    <a:pt x="496" y="603"/>
                  </a:lnTo>
                  <a:lnTo>
                    <a:pt x="493" y="603"/>
                  </a:lnTo>
                  <a:lnTo>
                    <a:pt x="493" y="605"/>
                  </a:lnTo>
                  <a:lnTo>
                    <a:pt x="493" y="603"/>
                  </a:lnTo>
                  <a:lnTo>
                    <a:pt x="492" y="603"/>
                  </a:lnTo>
                  <a:lnTo>
                    <a:pt x="493" y="602"/>
                  </a:lnTo>
                  <a:lnTo>
                    <a:pt x="496" y="602"/>
                  </a:lnTo>
                  <a:lnTo>
                    <a:pt x="496" y="601"/>
                  </a:lnTo>
                  <a:lnTo>
                    <a:pt x="496" y="602"/>
                  </a:lnTo>
                  <a:lnTo>
                    <a:pt x="497" y="602"/>
                  </a:lnTo>
                  <a:close/>
                  <a:moveTo>
                    <a:pt x="657" y="196"/>
                  </a:moveTo>
                  <a:lnTo>
                    <a:pt x="657" y="198"/>
                  </a:lnTo>
                  <a:lnTo>
                    <a:pt x="656" y="198"/>
                  </a:lnTo>
                  <a:lnTo>
                    <a:pt x="656" y="196"/>
                  </a:lnTo>
                  <a:lnTo>
                    <a:pt x="657" y="196"/>
                  </a:lnTo>
                  <a:close/>
                  <a:moveTo>
                    <a:pt x="703" y="95"/>
                  </a:moveTo>
                  <a:lnTo>
                    <a:pt x="704" y="95"/>
                  </a:lnTo>
                  <a:lnTo>
                    <a:pt x="704" y="96"/>
                  </a:lnTo>
                  <a:lnTo>
                    <a:pt x="703" y="96"/>
                  </a:lnTo>
                  <a:lnTo>
                    <a:pt x="703" y="95"/>
                  </a:lnTo>
                  <a:close/>
                  <a:moveTo>
                    <a:pt x="439" y="648"/>
                  </a:moveTo>
                  <a:lnTo>
                    <a:pt x="439" y="647"/>
                  </a:lnTo>
                  <a:lnTo>
                    <a:pt x="439" y="648"/>
                  </a:lnTo>
                  <a:lnTo>
                    <a:pt x="439" y="649"/>
                  </a:lnTo>
                  <a:lnTo>
                    <a:pt x="438" y="648"/>
                  </a:lnTo>
                  <a:lnTo>
                    <a:pt x="439" y="648"/>
                  </a:lnTo>
                  <a:close/>
                  <a:moveTo>
                    <a:pt x="618" y="279"/>
                  </a:moveTo>
                  <a:lnTo>
                    <a:pt x="621" y="279"/>
                  </a:lnTo>
                  <a:lnTo>
                    <a:pt x="621" y="281"/>
                  </a:lnTo>
                  <a:lnTo>
                    <a:pt x="618" y="282"/>
                  </a:lnTo>
                  <a:lnTo>
                    <a:pt x="618" y="281"/>
                  </a:lnTo>
                  <a:lnTo>
                    <a:pt x="618" y="279"/>
                  </a:lnTo>
                  <a:close/>
                  <a:moveTo>
                    <a:pt x="499" y="173"/>
                  </a:moveTo>
                  <a:lnTo>
                    <a:pt x="501" y="173"/>
                  </a:lnTo>
                  <a:lnTo>
                    <a:pt x="502" y="174"/>
                  </a:lnTo>
                  <a:lnTo>
                    <a:pt x="501" y="174"/>
                  </a:lnTo>
                  <a:lnTo>
                    <a:pt x="501" y="173"/>
                  </a:lnTo>
                  <a:lnTo>
                    <a:pt x="499" y="173"/>
                  </a:lnTo>
                  <a:close/>
                  <a:moveTo>
                    <a:pt x="474" y="167"/>
                  </a:moveTo>
                  <a:lnTo>
                    <a:pt x="474" y="165"/>
                  </a:lnTo>
                  <a:lnTo>
                    <a:pt x="474" y="167"/>
                  </a:lnTo>
                  <a:lnTo>
                    <a:pt x="475" y="167"/>
                  </a:lnTo>
                  <a:lnTo>
                    <a:pt x="475" y="168"/>
                  </a:lnTo>
                  <a:lnTo>
                    <a:pt x="474" y="168"/>
                  </a:lnTo>
                  <a:lnTo>
                    <a:pt x="474" y="167"/>
                  </a:lnTo>
                  <a:close/>
                  <a:moveTo>
                    <a:pt x="479" y="165"/>
                  </a:moveTo>
                  <a:lnTo>
                    <a:pt x="479" y="167"/>
                  </a:lnTo>
                  <a:lnTo>
                    <a:pt x="479" y="165"/>
                  </a:lnTo>
                  <a:close/>
                  <a:moveTo>
                    <a:pt x="384" y="150"/>
                  </a:moveTo>
                  <a:lnTo>
                    <a:pt x="385" y="150"/>
                  </a:lnTo>
                  <a:lnTo>
                    <a:pt x="385" y="151"/>
                  </a:lnTo>
                  <a:lnTo>
                    <a:pt x="384" y="151"/>
                  </a:lnTo>
                  <a:lnTo>
                    <a:pt x="384" y="15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109">
              <a:extLst>
                <a:ext uri="{FF2B5EF4-FFF2-40B4-BE49-F238E27FC236}">
                  <a16:creationId xmlns:a16="http://schemas.microsoft.com/office/drawing/2014/main" id="{1C243891-8E75-5A7B-42D1-E937057C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901" y="4176713"/>
              <a:ext cx="123825" cy="152400"/>
            </a:xfrm>
            <a:custGeom>
              <a:avLst/>
              <a:gdLst>
                <a:gd name="T0" fmla="*/ 7 w 78"/>
                <a:gd name="T1" fmla="*/ 4 h 96"/>
                <a:gd name="T2" fmla="*/ 9 w 78"/>
                <a:gd name="T3" fmla="*/ 0 h 96"/>
                <a:gd name="T4" fmla="*/ 14 w 78"/>
                <a:gd name="T5" fmla="*/ 1 h 96"/>
                <a:gd name="T6" fmla="*/ 17 w 78"/>
                <a:gd name="T7" fmla="*/ 4 h 96"/>
                <a:gd name="T8" fmla="*/ 20 w 78"/>
                <a:gd name="T9" fmla="*/ 8 h 96"/>
                <a:gd name="T10" fmla="*/ 25 w 78"/>
                <a:gd name="T11" fmla="*/ 11 h 96"/>
                <a:gd name="T12" fmla="*/ 29 w 78"/>
                <a:gd name="T13" fmla="*/ 13 h 96"/>
                <a:gd name="T14" fmla="*/ 29 w 78"/>
                <a:gd name="T15" fmla="*/ 19 h 96"/>
                <a:gd name="T16" fmla="*/ 34 w 78"/>
                <a:gd name="T17" fmla="*/ 18 h 96"/>
                <a:gd name="T18" fmla="*/ 36 w 78"/>
                <a:gd name="T19" fmla="*/ 16 h 96"/>
                <a:gd name="T20" fmla="*/ 40 w 78"/>
                <a:gd name="T21" fmla="*/ 19 h 96"/>
                <a:gd name="T22" fmla="*/ 42 w 78"/>
                <a:gd name="T23" fmla="*/ 22 h 96"/>
                <a:gd name="T24" fmla="*/ 46 w 78"/>
                <a:gd name="T25" fmla="*/ 25 h 96"/>
                <a:gd name="T26" fmla="*/ 51 w 78"/>
                <a:gd name="T27" fmla="*/ 27 h 96"/>
                <a:gd name="T28" fmla="*/ 53 w 78"/>
                <a:gd name="T29" fmla="*/ 29 h 96"/>
                <a:gd name="T30" fmla="*/ 55 w 78"/>
                <a:gd name="T31" fmla="*/ 31 h 96"/>
                <a:gd name="T32" fmla="*/ 60 w 78"/>
                <a:gd name="T33" fmla="*/ 36 h 96"/>
                <a:gd name="T34" fmla="*/ 63 w 78"/>
                <a:gd name="T35" fmla="*/ 36 h 96"/>
                <a:gd name="T36" fmla="*/ 66 w 78"/>
                <a:gd name="T37" fmla="*/ 39 h 96"/>
                <a:gd name="T38" fmla="*/ 69 w 78"/>
                <a:gd name="T39" fmla="*/ 44 h 96"/>
                <a:gd name="T40" fmla="*/ 71 w 78"/>
                <a:gd name="T41" fmla="*/ 46 h 96"/>
                <a:gd name="T42" fmla="*/ 76 w 78"/>
                <a:gd name="T43" fmla="*/ 48 h 96"/>
                <a:gd name="T44" fmla="*/ 77 w 78"/>
                <a:gd name="T45" fmla="*/ 53 h 96"/>
                <a:gd name="T46" fmla="*/ 74 w 78"/>
                <a:gd name="T47" fmla="*/ 58 h 96"/>
                <a:gd name="T48" fmla="*/ 76 w 78"/>
                <a:gd name="T49" fmla="*/ 69 h 96"/>
                <a:gd name="T50" fmla="*/ 78 w 78"/>
                <a:gd name="T51" fmla="*/ 73 h 96"/>
                <a:gd name="T52" fmla="*/ 77 w 78"/>
                <a:gd name="T53" fmla="*/ 76 h 96"/>
                <a:gd name="T54" fmla="*/ 76 w 78"/>
                <a:gd name="T55" fmla="*/ 81 h 96"/>
                <a:gd name="T56" fmla="*/ 72 w 78"/>
                <a:gd name="T57" fmla="*/ 85 h 96"/>
                <a:gd name="T58" fmla="*/ 70 w 78"/>
                <a:gd name="T59" fmla="*/ 88 h 96"/>
                <a:gd name="T60" fmla="*/ 69 w 78"/>
                <a:gd name="T61" fmla="*/ 88 h 96"/>
                <a:gd name="T62" fmla="*/ 66 w 78"/>
                <a:gd name="T63" fmla="*/ 92 h 96"/>
                <a:gd name="T64" fmla="*/ 62 w 78"/>
                <a:gd name="T65" fmla="*/ 96 h 96"/>
                <a:gd name="T66" fmla="*/ 58 w 78"/>
                <a:gd name="T67" fmla="*/ 93 h 96"/>
                <a:gd name="T68" fmla="*/ 52 w 78"/>
                <a:gd name="T69" fmla="*/ 92 h 96"/>
                <a:gd name="T70" fmla="*/ 47 w 78"/>
                <a:gd name="T71" fmla="*/ 91 h 96"/>
                <a:gd name="T72" fmla="*/ 43 w 78"/>
                <a:gd name="T73" fmla="*/ 93 h 96"/>
                <a:gd name="T74" fmla="*/ 41 w 78"/>
                <a:gd name="T75" fmla="*/ 93 h 96"/>
                <a:gd name="T76" fmla="*/ 36 w 78"/>
                <a:gd name="T77" fmla="*/ 91 h 96"/>
                <a:gd name="T78" fmla="*/ 31 w 78"/>
                <a:gd name="T79" fmla="*/ 88 h 96"/>
                <a:gd name="T80" fmla="*/ 28 w 78"/>
                <a:gd name="T81" fmla="*/ 85 h 96"/>
                <a:gd name="T82" fmla="*/ 23 w 78"/>
                <a:gd name="T83" fmla="*/ 85 h 96"/>
                <a:gd name="T84" fmla="*/ 19 w 78"/>
                <a:gd name="T85" fmla="*/ 85 h 96"/>
                <a:gd name="T86" fmla="*/ 15 w 78"/>
                <a:gd name="T87" fmla="*/ 82 h 96"/>
                <a:gd name="T88" fmla="*/ 11 w 78"/>
                <a:gd name="T89" fmla="*/ 80 h 96"/>
                <a:gd name="T90" fmla="*/ 7 w 78"/>
                <a:gd name="T91" fmla="*/ 75 h 96"/>
                <a:gd name="T92" fmla="*/ 5 w 78"/>
                <a:gd name="T93" fmla="*/ 69 h 96"/>
                <a:gd name="T94" fmla="*/ 5 w 78"/>
                <a:gd name="T95" fmla="*/ 63 h 96"/>
                <a:gd name="T96" fmla="*/ 6 w 78"/>
                <a:gd name="T97" fmla="*/ 58 h 96"/>
                <a:gd name="T98" fmla="*/ 7 w 78"/>
                <a:gd name="T99" fmla="*/ 54 h 96"/>
                <a:gd name="T100" fmla="*/ 5 w 78"/>
                <a:gd name="T101" fmla="*/ 50 h 96"/>
                <a:gd name="T102" fmla="*/ 2 w 78"/>
                <a:gd name="T103" fmla="*/ 45 h 96"/>
                <a:gd name="T104" fmla="*/ 1 w 78"/>
                <a:gd name="T105" fmla="*/ 40 h 96"/>
                <a:gd name="T106" fmla="*/ 0 w 78"/>
                <a:gd name="T107" fmla="*/ 35 h 96"/>
                <a:gd name="T108" fmla="*/ 2 w 78"/>
                <a:gd name="T109" fmla="*/ 30 h 96"/>
                <a:gd name="T110" fmla="*/ 1 w 78"/>
                <a:gd name="T111" fmla="*/ 25 h 96"/>
                <a:gd name="T112" fmla="*/ 2 w 78"/>
                <a:gd name="T113" fmla="*/ 19 h 96"/>
                <a:gd name="T114" fmla="*/ 2 w 78"/>
                <a:gd name="T115" fmla="*/ 16 h 96"/>
                <a:gd name="T116" fmla="*/ 1 w 78"/>
                <a:gd name="T117" fmla="*/ 11 h 96"/>
                <a:gd name="T118" fmla="*/ 2 w 78"/>
                <a:gd name="T119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96">
                  <a:moveTo>
                    <a:pt x="2" y="2"/>
                  </a:move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4" y="16"/>
                  </a:lnTo>
                  <a:lnTo>
                    <a:pt x="35" y="16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9" y="27"/>
                  </a:lnTo>
                  <a:lnTo>
                    <a:pt x="51" y="27"/>
                  </a:lnTo>
                  <a:lnTo>
                    <a:pt x="52" y="27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8" y="34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0" y="36"/>
                  </a:lnTo>
                  <a:lnTo>
                    <a:pt x="60" y="35"/>
                  </a:lnTo>
                  <a:lnTo>
                    <a:pt x="62" y="35"/>
                  </a:lnTo>
                  <a:lnTo>
                    <a:pt x="62" y="36"/>
                  </a:lnTo>
                  <a:lnTo>
                    <a:pt x="63" y="36"/>
                  </a:lnTo>
                  <a:lnTo>
                    <a:pt x="64" y="36"/>
                  </a:lnTo>
                  <a:lnTo>
                    <a:pt x="64" y="37"/>
                  </a:lnTo>
                  <a:lnTo>
                    <a:pt x="66" y="37"/>
                  </a:lnTo>
                  <a:lnTo>
                    <a:pt x="66" y="39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70" y="45"/>
                  </a:lnTo>
                  <a:lnTo>
                    <a:pt x="70" y="46"/>
                  </a:lnTo>
                  <a:lnTo>
                    <a:pt x="71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8"/>
                  </a:lnTo>
                  <a:lnTo>
                    <a:pt x="77" y="50"/>
                  </a:lnTo>
                  <a:lnTo>
                    <a:pt x="78" y="52"/>
                  </a:lnTo>
                  <a:lnTo>
                    <a:pt x="78" y="53"/>
                  </a:lnTo>
                  <a:lnTo>
                    <a:pt x="77" y="53"/>
                  </a:lnTo>
                  <a:lnTo>
                    <a:pt x="77" y="54"/>
                  </a:lnTo>
                  <a:lnTo>
                    <a:pt x="77" y="56"/>
                  </a:lnTo>
                  <a:lnTo>
                    <a:pt x="74" y="57"/>
                  </a:lnTo>
                  <a:lnTo>
                    <a:pt x="74" y="58"/>
                  </a:lnTo>
                  <a:lnTo>
                    <a:pt x="74" y="61"/>
                  </a:lnTo>
                  <a:lnTo>
                    <a:pt x="74" y="62"/>
                  </a:lnTo>
                  <a:lnTo>
                    <a:pt x="76" y="64"/>
                  </a:lnTo>
                  <a:lnTo>
                    <a:pt x="76" y="69"/>
                  </a:lnTo>
                  <a:lnTo>
                    <a:pt x="76" y="70"/>
                  </a:lnTo>
                  <a:lnTo>
                    <a:pt x="77" y="70"/>
                  </a:lnTo>
                  <a:lnTo>
                    <a:pt x="78" y="71"/>
                  </a:lnTo>
                  <a:lnTo>
                    <a:pt x="78" y="73"/>
                  </a:lnTo>
                  <a:lnTo>
                    <a:pt x="77" y="73"/>
                  </a:lnTo>
                  <a:lnTo>
                    <a:pt x="77" y="74"/>
                  </a:lnTo>
                  <a:lnTo>
                    <a:pt x="77" y="75"/>
                  </a:lnTo>
                  <a:lnTo>
                    <a:pt x="77" y="76"/>
                  </a:lnTo>
                  <a:lnTo>
                    <a:pt x="77" y="79"/>
                  </a:lnTo>
                  <a:lnTo>
                    <a:pt x="77" y="80"/>
                  </a:lnTo>
                  <a:lnTo>
                    <a:pt x="76" y="80"/>
                  </a:lnTo>
                  <a:lnTo>
                    <a:pt x="76" y="81"/>
                  </a:lnTo>
                  <a:lnTo>
                    <a:pt x="76" y="82"/>
                  </a:lnTo>
                  <a:lnTo>
                    <a:pt x="76" y="84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1" y="88"/>
                  </a:lnTo>
                  <a:lnTo>
                    <a:pt x="71" y="90"/>
                  </a:lnTo>
                  <a:lnTo>
                    <a:pt x="70" y="90"/>
                  </a:lnTo>
                  <a:lnTo>
                    <a:pt x="70" y="88"/>
                  </a:lnTo>
                  <a:lnTo>
                    <a:pt x="69" y="87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70" y="90"/>
                  </a:lnTo>
                  <a:lnTo>
                    <a:pt x="69" y="90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3"/>
                  </a:lnTo>
                  <a:lnTo>
                    <a:pt x="62" y="93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3"/>
                  </a:lnTo>
                  <a:lnTo>
                    <a:pt x="59" y="93"/>
                  </a:lnTo>
                  <a:lnTo>
                    <a:pt x="58" y="93"/>
                  </a:lnTo>
                  <a:lnTo>
                    <a:pt x="55" y="93"/>
                  </a:lnTo>
                  <a:lnTo>
                    <a:pt x="54" y="92"/>
                  </a:lnTo>
                  <a:lnTo>
                    <a:pt x="53" y="92"/>
                  </a:lnTo>
                  <a:lnTo>
                    <a:pt x="52" y="92"/>
                  </a:lnTo>
                  <a:lnTo>
                    <a:pt x="52" y="91"/>
                  </a:lnTo>
                  <a:lnTo>
                    <a:pt x="51" y="91"/>
                  </a:lnTo>
                  <a:lnTo>
                    <a:pt x="49" y="91"/>
                  </a:lnTo>
                  <a:lnTo>
                    <a:pt x="47" y="91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5" y="93"/>
                  </a:lnTo>
                  <a:lnTo>
                    <a:pt x="43" y="93"/>
                  </a:lnTo>
                  <a:lnTo>
                    <a:pt x="43" y="96"/>
                  </a:lnTo>
                  <a:lnTo>
                    <a:pt x="43" y="93"/>
                  </a:lnTo>
                  <a:lnTo>
                    <a:pt x="42" y="93"/>
                  </a:lnTo>
                  <a:lnTo>
                    <a:pt x="41" y="93"/>
                  </a:lnTo>
                  <a:lnTo>
                    <a:pt x="40" y="92"/>
                  </a:lnTo>
                  <a:lnTo>
                    <a:pt x="40" y="91"/>
                  </a:lnTo>
                  <a:lnTo>
                    <a:pt x="37" y="91"/>
                  </a:lnTo>
                  <a:lnTo>
                    <a:pt x="36" y="91"/>
                  </a:lnTo>
                  <a:lnTo>
                    <a:pt x="35" y="91"/>
                  </a:lnTo>
                  <a:lnTo>
                    <a:pt x="34" y="90"/>
                  </a:lnTo>
                  <a:lnTo>
                    <a:pt x="32" y="90"/>
                  </a:lnTo>
                  <a:lnTo>
                    <a:pt x="31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6" y="85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19" y="84"/>
                  </a:lnTo>
                  <a:lnTo>
                    <a:pt x="19" y="85"/>
                  </a:lnTo>
                  <a:lnTo>
                    <a:pt x="18" y="85"/>
                  </a:lnTo>
                  <a:lnTo>
                    <a:pt x="17" y="85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4" y="81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9" y="80"/>
                  </a:lnTo>
                  <a:lnTo>
                    <a:pt x="9" y="79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2" y="61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7" y="58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110">
              <a:extLst>
                <a:ext uri="{FF2B5EF4-FFF2-40B4-BE49-F238E27FC236}">
                  <a16:creationId xmlns:a16="http://schemas.microsoft.com/office/drawing/2014/main" id="{8CB51BEE-9897-E202-0030-43948AC9F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0001" y="2503488"/>
              <a:ext cx="73025" cy="66675"/>
            </a:xfrm>
            <a:custGeom>
              <a:avLst/>
              <a:gdLst>
                <a:gd name="T0" fmla="*/ 46 w 46"/>
                <a:gd name="T1" fmla="*/ 12 h 42"/>
                <a:gd name="T2" fmla="*/ 45 w 46"/>
                <a:gd name="T3" fmla="*/ 15 h 42"/>
                <a:gd name="T4" fmla="*/ 45 w 46"/>
                <a:gd name="T5" fmla="*/ 20 h 42"/>
                <a:gd name="T6" fmla="*/ 42 w 46"/>
                <a:gd name="T7" fmla="*/ 24 h 42"/>
                <a:gd name="T8" fmla="*/ 43 w 46"/>
                <a:gd name="T9" fmla="*/ 25 h 42"/>
                <a:gd name="T10" fmla="*/ 42 w 46"/>
                <a:gd name="T11" fmla="*/ 30 h 42"/>
                <a:gd name="T12" fmla="*/ 39 w 46"/>
                <a:gd name="T13" fmla="*/ 31 h 42"/>
                <a:gd name="T14" fmla="*/ 42 w 46"/>
                <a:gd name="T15" fmla="*/ 37 h 42"/>
                <a:gd name="T16" fmla="*/ 40 w 46"/>
                <a:gd name="T17" fmla="*/ 42 h 42"/>
                <a:gd name="T18" fmla="*/ 36 w 46"/>
                <a:gd name="T19" fmla="*/ 39 h 42"/>
                <a:gd name="T20" fmla="*/ 29 w 46"/>
                <a:gd name="T21" fmla="*/ 40 h 42"/>
                <a:gd name="T22" fmla="*/ 26 w 46"/>
                <a:gd name="T23" fmla="*/ 40 h 42"/>
                <a:gd name="T24" fmla="*/ 24 w 46"/>
                <a:gd name="T25" fmla="*/ 40 h 42"/>
                <a:gd name="T26" fmla="*/ 18 w 46"/>
                <a:gd name="T27" fmla="*/ 39 h 42"/>
                <a:gd name="T28" fmla="*/ 12 w 46"/>
                <a:gd name="T29" fmla="*/ 39 h 42"/>
                <a:gd name="T30" fmla="*/ 11 w 46"/>
                <a:gd name="T31" fmla="*/ 40 h 42"/>
                <a:gd name="T32" fmla="*/ 8 w 46"/>
                <a:gd name="T33" fmla="*/ 42 h 42"/>
                <a:gd name="T34" fmla="*/ 5 w 46"/>
                <a:gd name="T35" fmla="*/ 39 h 42"/>
                <a:gd name="T36" fmla="*/ 1 w 46"/>
                <a:gd name="T37" fmla="*/ 37 h 42"/>
                <a:gd name="T38" fmla="*/ 0 w 46"/>
                <a:gd name="T39" fmla="*/ 32 h 42"/>
                <a:gd name="T40" fmla="*/ 3 w 46"/>
                <a:gd name="T41" fmla="*/ 30 h 42"/>
                <a:gd name="T42" fmla="*/ 10 w 46"/>
                <a:gd name="T43" fmla="*/ 31 h 42"/>
                <a:gd name="T44" fmla="*/ 13 w 46"/>
                <a:gd name="T45" fmla="*/ 31 h 42"/>
                <a:gd name="T46" fmla="*/ 13 w 46"/>
                <a:gd name="T47" fmla="*/ 32 h 42"/>
                <a:gd name="T48" fmla="*/ 19 w 46"/>
                <a:gd name="T49" fmla="*/ 32 h 42"/>
                <a:gd name="T50" fmla="*/ 24 w 46"/>
                <a:gd name="T51" fmla="*/ 34 h 42"/>
                <a:gd name="T52" fmla="*/ 28 w 46"/>
                <a:gd name="T53" fmla="*/ 32 h 42"/>
                <a:gd name="T54" fmla="*/ 31 w 46"/>
                <a:gd name="T55" fmla="*/ 32 h 42"/>
                <a:gd name="T56" fmla="*/ 34 w 46"/>
                <a:gd name="T57" fmla="*/ 29 h 42"/>
                <a:gd name="T58" fmla="*/ 29 w 46"/>
                <a:gd name="T59" fmla="*/ 24 h 42"/>
                <a:gd name="T60" fmla="*/ 29 w 46"/>
                <a:gd name="T61" fmla="*/ 18 h 42"/>
                <a:gd name="T62" fmla="*/ 29 w 46"/>
                <a:gd name="T63" fmla="*/ 15 h 42"/>
                <a:gd name="T64" fmla="*/ 29 w 46"/>
                <a:gd name="T65" fmla="*/ 13 h 42"/>
                <a:gd name="T66" fmla="*/ 26 w 46"/>
                <a:gd name="T67" fmla="*/ 11 h 42"/>
                <a:gd name="T68" fmla="*/ 22 w 46"/>
                <a:gd name="T69" fmla="*/ 8 h 42"/>
                <a:gd name="T70" fmla="*/ 19 w 46"/>
                <a:gd name="T71" fmla="*/ 8 h 42"/>
                <a:gd name="T72" fmla="*/ 20 w 46"/>
                <a:gd name="T73" fmla="*/ 6 h 42"/>
                <a:gd name="T74" fmla="*/ 26 w 46"/>
                <a:gd name="T75" fmla="*/ 3 h 42"/>
                <a:gd name="T76" fmla="*/ 31 w 46"/>
                <a:gd name="T77" fmla="*/ 3 h 42"/>
                <a:gd name="T78" fmla="*/ 35 w 46"/>
                <a:gd name="T79" fmla="*/ 5 h 42"/>
                <a:gd name="T80" fmla="*/ 36 w 46"/>
                <a:gd name="T81" fmla="*/ 7 h 42"/>
                <a:gd name="T82" fmla="*/ 40 w 46"/>
                <a:gd name="T83" fmla="*/ 7 h 42"/>
                <a:gd name="T84" fmla="*/ 43 w 46"/>
                <a:gd name="T85" fmla="*/ 7 h 42"/>
                <a:gd name="T86" fmla="*/ 45 w 46"/>
                <a:gd name="T87" fmla="*/ 8 h 42"/>
                <a:gd name="T88" fmla="*/ 12 w 46"/>
                <a:gd name="T89" fmla="*/ 42 h 42"/>
                <a:gd name="T90" fmla="*/ 11 w 46"/>
                <a:gd name="T91" fmla="*/ 30 h 42"/>
                <a:gd name="T92" fmla="*/ 11 w 46"/>
                <a:gd name="T93" fmla="*/ 30 h 42"/>
                <a:gd name="T94" fmla="*/ 31 w 46"/>
                <a:gd name="T95" fmla="*/ 2 h 42"/>
                <a:gd name="T96" fmla="*/ 28 w 46"/>
                <a:gd name="T97" fmla="*/ 0 h 42"/>
                <a:gd name="T98" fmla="*/ 19 w 46"/>
                <a:gd name="T99" fmla="*/ 24 h 42"/>
                <a:gd name="T100" fmla="*/ 26 w 46"/>
                <a:gd name="T101" fmla="*/ 25 h 42"/>
                <a:gd name="T102" fmla="*/ 24 w 46"/>
                <a:gd name="T103" fmla="*/ 29 h 42"/>
                <a:gd name="T104" fmla="*/ 19 w 46"/>
                <a:gd name="T105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" h="42">
                  <a:moveTo>
                    <a:pt x="46" y="7"/>
                  </a:moveTo>
                  <a:lnTo>
                    <a:pt x="46" y="8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9"/>
                  </a:lnTo>
                  <a:lnTo>
                    <a:pt x="42" y="29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40" y="35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40" y="42"/>
                  </a:lnTo>
                  <a:lnTo>
                    <a:pt x="39" y="41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0" y="39"/>
                  </a:lnTo>
                  <a:lnTo>
                    <a:pt x="29" y="40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19" y="40"/>
                  </a:lnTo>
                  <a:lnTo>
                    <a:pt x="18" y="39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1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8" y="41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4" y="30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9" y="24"/>
                  </a:lnTo>
                  <a:lnTo>
                    <a:pt x="28" y="22"/>
                  </a:lnTo>
                  <a:lnTo>
                    <a:pt x="28" y="20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6" y="7"/>
                  </a:lnTo>
                  <a:close/>
                  <a:moveTo>
                    <a:pt x="12" y="41"/>
                  </a:moveTo>
                  <a:lnTo>
                    <a:pt x="12" y="42"/>
                  </a:lnTo>
                  <a:lnTo>
                    <a:pt x="11" y="42"/>
                  </a:lnTo>
                  <a:lnTo>
                    <a:pt x="11" y="41"/>
                  </a:lnTo>
                  <a:lnTo>
                    <a:pt x="12" y="41"/>
                  </a:lnTo>
                  <a:close/>
                  <a:moveTo>
                    <a:pt x="11" y="30"/>
                  </a:moveTo>
                  <a:lnTo>
                    <a:pt x="12" y="30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0"/>
                  </a:lnTo>
                  <a:close/>
                  <a:moveTo>
                    <a:pt x="30" y="0"/>
                  </a:moveTo>
                  <a:lnTo>
                    <a:pt x="31" y="0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close/>
                  <a:moveTo>
                    <a:pt x="19" y="25"/>
                  </a:moveTo>
                  <a:lnTo>
                    <a:pt x="19" y="24"/>
                  </a:lnTo>
                  <a:lnTo>
                    <a:pt x="20" y="23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20" y="25"/>
                  </a:lnTo>
                  <a:lnTo>
                    <a:pt x="19" y="2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111">
              <a:extLst>
                <a:ext uri="{FF2B5EF4-FFF2-40B4-BE49-F238E27FC236}">
                  <a16:creationId xmlns:a16="http://schemas.microsoft.com/office/drawing/2014/main" id="{46441E31-A801-F751-9A20-18F3B0A1AD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1913" y="2508250"/>
              <a:ext cx="90488" cy="77788"/>
            </a:xfrm>
            <a:custGeom>
              <a:avLst/>
              <a:gdLst>
                <a:gd name="T0" fmla="*/ 7 w 57"/>
                <a:gd name="T1" fmla="*/ 3 h 49"/>
                <a:gd name="T2" fmla="*/ 9 w 57"/>
                <a:gd name="T3" fmla="*/ 0 h 49"/>
                <a:gd name="T4" fmla="*/ 15 w 57"/>
                <a:gd name="T5" fmla="*/ 2 h 49"/>
                <a:gd name="T6" fmla="*/ 19 w 57"/>
                <a:gd name="T7" fmla="*/ 2 h 49"/>
                <a:gd name="T8" fmla="*/ 23 w 57"/>
                <a:gd name="T9" fmla="*/ 3 h 49"/>
                <a:gd name="T10" fmla="*/ 26 w 57"/>
                <a:gd name="T11" fmla="*/ 3 h 49"/>
                <a:gd name="T12" fmla="*/ 30 w 57"/>
                <a:gd name="T13" fmla="*/ 5 h 49"/>
                <a:gd name="T14" fmla="*/ 34 w 57"/>
                <a:gd name="T15" fmla="*/ 5 h 49"/>
                <a:gd name="T16" fmla="*/ 35 w 57"/>
                <a:gd name="T17" fmla="*/ 10 h 49"/>
                <a:gd name="T18" fmla="*/ 36 w 57"/>
                <a:gd name="T19" fmla="*/ 14 h 49"/>
                <a:gd name="T20" fmla="*/ 42 w 57"/>
                <a:gd name="T21" fmla="*/ 12 h 49"/>
                <a:gd name="T22" fmla="*/ 44 w 57"/>
                <a:gd name="T23" fmla="*/ 12 h 49"/>
                <a:gd name="T24" fmla="*/ 42 w 57"/>
                <a:gd name="T25" fmla="*/ 15 h 49"/>
                <a:gd name="T26" fmla="*/ 38 w 57"/>
                <a:gd name="T27" fmla="*/ 17 h 49"/>
                <a:gd name="T28" fmla="*/ 42 w 57"/>
                <a:gd name="T29" fmla="*/ 17 h 49"/>
                <a:gd name="T30" fmla="*/ 44 w 57"/>
                <a:gd name="T31" fmla="*/ 19 h 49"/>
                <a:gd name="T32" fmla="*/ 46 w 57"/>
                <a:gd name="T33" fmla="*/ 20 h 49"/>
                <a:gd name="T34" fmla="*/ 49 w 57"/>
                <a:gd name="T35" fmla="*/ 20 h 49"/>
                <a:gd name="T36" fmla="*/ 54 w 57"/>
                <a:gd name="T37" fmla="*/ 26 h 49"/>
                <a:gd name="T38" fmla="*/ 53 w 57"/>
                <a:gd name="T39" fmla="*/ 32 h 49"/>
                <a:gd name="T40" fmla="*/ 51 w 57"/>
                <a:gd name="T41" fmla="*/ 36 h 49"/>
                <a:gd name="T42" fmla="*/ 48 w 57"/>
                <a:gd name="T43" fmla="*/ 34 h 49"/>
                <a:gd name="T44" fmla="*/ 44 w 57"/>
                <a:gd name="T45" fmla="*/ 32 h 49"/>
                <a:gd name="T46" fmla="*/ 41 w 57"/>
                <a:gd name="T47" fmla="*/ 31 h 49"/>
                <a:gd name="T48" fmla="*/ 35 w 57"/>
                <a:gd name="T49" fmla="*/ 31 h 49"/>
                <a:gd name="T50" fmla="*/ 31 w 57"/>
                <a:gd name="T51" fmla="*/ 31 h 49"/>
                <a:gd name="T52" fmla="*/ 27 w 57"/>
                <a:gd name="T53" fmla="*/ 36 h 49"/>
                <a:gd name="T54" fmla="*/ 23 w 57"/>
                <a:gd name="T55" fmla="*/ 36 h 49"/>
                <a:gd name="T56" fmla="*/ 21 w 57"/>
                <a:gd name="T57" fmla="*/ 34 h 49"/>
                <a:gd name="T58" fmla="*/ 21 w 57"/>
                <a:gd name="T59" fmla="*/ 31 h 49"/>
                <a:gd name="T60" fmla="*/ 17 w 57"/>
                <a:gd name="T61" fmla="*/ 34 h 49"/>
                <a:gd name="T62" fmla="*/ 14 w 57"/>
                <a:gd name="T63" fmla="*/ 34 h 49"/>
                <a:gd name="T64" fmla="*/ 13 w 57"/>
                <a:gd name="T65" fmla="*/ 38 h 49"/>
                <a:gd name="T66" fmla="*/ 8 w 57"/>
                <a:gd name="T67" fmla="*/ 44 h 49"/>
                <a:gd name="T68" fmla="*/ 7 w 57"/>
                <a:gd name="T69" fmla="*/ 48 h 49"/>
                <a:gd name="T70" fmla="*/ 4 w 57"/>
                <a:gd name="T71" fmla="*/ 45 h 49"/>
                <a:gd name="T72" fmla="*/ 3 w 57"/>
                <a:gd name="T73" fmla="*/ 44 h 49"/>
                <a:gd name="T74" fmla="*/ 1 w 57"/>
                <a:gd name="T75" fmla="*/ 39 h 49"/>
                <a:gd name="T76" fmla="*/ 3 w 57"/>
                <a:gd name="T77" fmla="*/ 34 h 49"/>
                <a:gd name="T78" fmla="*/ 0 w 57"/>
                <a:gd name="T79" fmla="*/ 28 h 49"/>
                <a:gd name="T80" fmla="*/ 3 w 57"/>
                <a:gd name="T81" fmla="*/ 27 h 49"/>
                <a:gd name="T82" fmla="*/ 4 w 57"/>
                <a:gd name="T83" fmla="*/ 22 h 49"/>
                <a:gd name="T84" fmla="*/ 3 w 57"/>
                <a:gd name="T85" fmla="*/ 21 h 49"/>
                <a:gd name="T86" fmla="*/ 6 w 57"/>
                <a:gd name="T87" fmla="*/ 17 h 49"/>
                <a:gd name="T88" fmla="*/ 6 w 57"/>
                <a:gd name="T89" fmla="*/ 12 h 49"/>
                <a:gd name="T90" fmla="*/ 7 w 57"/>
                <a:gd name="T91" fmla="*/ 9 h 49"/>
                <a:gd name="T92" fmla="*/ 4 w 57"/>
                <a:gd name="T93" fmla="*/ 49 h 49"/>
                <a:gd name="T94" fmla="*/ 51 w 57"/>
                <a:gd name="T95" fmla="*/ 38 h 49"/>
                <a:gd name="T96" fmla="*/ 48 w 57"/>
                <a:gd name="T97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" h="49">
                  <a:moveTo>
                    <a:pt x="7" y="4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51" y="20"/>
                  </a:lnTo>
                  <a:lnTo>
                    <a:pt x="52" y="22"/>
                  </a:lnTo>
                  <a:lnTo>
                    <a:pt x="53" y="23"/>
                  </a:lnTo>
                  <a:lnTo>
                    <a:pt x="54" y="26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4" y="31"/>
                  </a:lnTo>
                  <a:lnTo>
                    <a:pt x="53" y="32"/>
                  </a:lnTo>
                  <a:lnTo>
                    <a:pt x="52" y="32"/>
                  </a:lnTo>
                  <a:lnTo>
                    <a:pt x="52" y="34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1"/>
                  </a:lnTo>
                  <a:lnTo>
                    <a:pt x="44" y="32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1" y="31"/>
                  </a:lnTo>
                  <a:lnTo>
                    <a:pt x="38" y="31"/>
                  </a:lnTo>
                  <a:lnTo>
                    <a:pt x="38" y="32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2" y="31"/>
                  </a:lnTo>
                  <a:lnTo>
                    <a:pt x="31" y="31"/>
                  </a:lnTo>
                  <a:lnTo>
                    <a:pt x="30" y="31"/>
                  </a:lnTo>
                  <a:lnTo>
                    <a:pt x="30" y="32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3" y="37"/>
                  </a:lnTo>
                  <a:lnTo>
                    <a:pt x="13" y="38"/>
                  </a:lnTo>
                  <a:lnTo>
                    <a:pt x="13" y="39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1" y="45"/>
                  </a:lnTo>
                  <a:lnTo>
                    <a:pt x="3" y="45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4"/>
                  </a:lnTo>
                  <a:close/>
                  <a:moveTo>
                    <a:pt x="4" y="49"/>
                  </a:moveTo>
                  <a:lnTo>
                    <a:pt x="4" y="48"/>
                  </a:lnTo>
                  <a:lnTo>
                    <a:pt x="4" y="49"/>
                  </a:lnTo>
                  <a:close/>
                  <a:moveTo>
                    <a:pt x="51" y="37"/>
                  </a:moveTo>
                  <a:lnTo>
                    <a:pt x="51" y="38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49" y="38"/>
                  </a:lnTo>
                  <a:lnTo>
                    <a:pt x="48" y="37"/>
                  </a:lnTo>
                  <a:lnTo>
                    <a:pt x="49" y="37"/>
                  </a:lnTo>
                  <a:lnTo>
                    <a:pt x="51" y="37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112">
              <a:extLst>
                <a:ext uri="{FF2B5EF4-FFF2-40B4-BE49-F238E27FC236}">
                  <a16:creationId xmlns:a16="http://schemas.microsoft.com/office/drawing/2014/main" id="{7CA01851-B062-2493-C2E6-9B6CC8E94A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0426" y="2692400"/>
              <a:ext cx="58738" cy="41275"/>
            </a:xfrm>
            <a:custGeom>
              <a:avLst/>
              <a:gdLst>
                <a:gd name="T0" fmla="*/ 0 w 37"/>
                <a:gd name="T1" fmla="*/ 12 h 26"/>
                <a:gd name="T2" fmla="*/ 1 w 37"/>
                <a:gd name="T3" fmla="*/ 11 h 26"/>
                <a:gd name="T4" fmla="*/ 2 w 37"/>
                <a:gd name="T5" fmla="*/ 9 h 26"/>
                <a:gd name="T6" fmla="*/ 4 w 37"/>
                <a:gd name="T7" fmla="*/ 8 h 26"/>
                <a:gd name="T8" fmla="*/ 4 w 37"/>
                <a:gd name="T9" fmla="*/ 8 h 26"/>
                <a:gd name="T10" fmla="*/ 7 w 37"/>
                <a:gd name="T11" fmla="*/ 6 h 26"/>
                <a:gd name="T12" fmla="*/ 9 w 37"/>
                <a:gd name="T13" fmla="*/ 3 h 26"/>
                <a:gd name="T14" fmla="*/ 10 w 37"/>
                <a:gd name="T15" fmla="*/ 2 h 26"/>
                <a:gd name="T16" fmla="*/ 9 w 37"/>
                <a:gd name="T17" fmla="*/ 1 h 26"/>
                <a:gd name="T18" fmla="*/ 9 w 37"/>
                <a:gd name="T19" fmla="*/ 1 h 26"/>
                <a:gd name="T20" fmla="*/ 10 w 37"/>
                <a:gd name="T21" fmla="*/ 1 h 26"/>
                <a:gd name="T22" fmla="*/ 12 w 37"/>
                <a:gd name="T23" fmla="*/ 0 h 26"/>
                <a:gd name="T24" fmla="*/ 15 w 37"/>
                <a:gd name="T25" fmla="*/ 0 h 26"/>
                <a:gd name="T26" fmla="*/ 18 w 37"/>
                <a:gd name="T27" fmla="*/ 1 h 26"/>
                <a:gd name="T28" fmla="*/ 18 w 37"/>
                <a:gd name="T29" fmla="*/ 1 h 26"/>
                <a:gd name="T30" fmla="*/ 19 w 37"/>
                <a:gd name="T31" fmla="*/ 3 h 26"/>
                <a:gd name="T32" fmla="*/ 19 w 37"/>
                <a:gd name="T33" fmla="*/ 3 h 26"/>
                <a:gd name="T34" fmla="*/ 20 w 37"/>
                <a:gd name="T35" fmla="*/ 4 h 26"/>
                <a:gd name="T36" fmla="*/ 21 w 37"/>
                <a:gd name="T37" fmla="*/ 6 h 26"/>
                <a:gd name="T38" fmla="*/ 23 w 37"/>
                <a:gd name="T39" fmla="*/ 8 h 26"/>
                <a:gd name="T40" fmla="*/ 26 w 37"/>
                <a:gd name="T41" fmla="*/ 9 h 26"/>
                <a:gd name="T42" fmla="*/ 26 w 37"/>
                <a:gd name="T43" fmla="*/ 12 h 26"/>
                <a:gd name="T44" fmla="*/ 27 w 37"/>
                <a:gd name="T45" fmla="*/ 11 h 26"/>
                <a:gd name="T46" fmla="*/ 29 w 37"/>
                <a:gd name="T47" fmla="*/ 9 h 26"/>
                <a:gd name="T48" fmla="*/ 30 w 37"/>
                <a:gd name="T49" fmla="*/ 8 h 26"/>
                <a:gd name="T50" fmla="*/ 31 w 37"/>
                <a:gd name="T51" fmla="*/ 8 h 26"/>
                <a:gd name="T52" fmla="*/ 33 w 37"/>
                <a:gd name="T53" fmla="*/ 9 h 26"/>
                <a:gd name="T54" fmla="*/ 35 w 37"/>
                <a:gd name="T55" fmla="*/ 11 h 26"/>
                <a:gd name="T56" fmla="*/ 37 w 37"/>
                <a:gd name="T57" fmla="*/ 11 h 26"/>
                <a:gd name="T58" fmla="*/ 37 w 37"/>
                <a:gd name="T59" fmla="*/ 13 h 26"/>
                <a:gd name="T60" fmla="*/ 36 w 37"/>
                <a:gd name="T61" fmla="*/ 14 h 26"/>
                <a:gd name="T62" fmla="*/ 36 w 37"/>
                <a:gd name="T63" fmla="*/ 18 h 26"/>
                <a:gd name="T64" fmla="*/ 36 w 37"/>
                <a:gd name="T65" fmla="*/ 20 h 26"/>
                <a:gd name="T66" fmla="*/ 35 w 37"/>
                <a:gd name="T67" fmla="*/ 21 h 26"/>
                <a:gd name="T68" fmla="*/ 35 w 37"/>
                <a:gd name="T69" fmla="*/ 25 h 26"/>
                <a:gd name="T70" fmla="*/ 33 w 37"/>
                <a:gd name="T71" fmla="*/ 26 h 26"/>
                <a:gd name="T72" fmla="*/ 29 w 37"/>
                <a:gd name="T73" fmla="*/ 26 h 26"/>
                <a:gd name="T74" fmla="*/ 26 w 37"/>
                <a:gd name="T75" fmla="*/ 26 h 26"/>
                <a:gd name="T76" fmla="*/ 25 w 37"/>
                <a:gd name="T77" fmla="*/ 25 h 26"/>
                <a:gd name="T78" fmla="*/ 26 w 37"/>
                <a:gd name="T79" fmla="*/ 26 h 26"/>
                <a:gd name="T80" fmla="*/ 25 w 37"/>
                <a:gd name="T81" fmla="*/ 25 h 26"/>
                <a:gd name="T82" fmla="*/ 25 w 37"/>
                <a:gd name="T83" fmla="*/ 25 h 26"/>
                <a:gd name="T84" fmla="*/ 23 w 37"/>
                <a:gd name="T85" fmla="*/ 23 h 26"/>
                <a:gd name="T86" fmla="*/ 20 w 37"/>
                <a:gd name="T87" fmla="*/ 23 h 26"/>
                <a:gd name="T88" fmla="*/ 21 w 37"/>
                <a:gd name="T89" fmla="*/ 23 h 26"/>
                <a:gd name="T90" fmla="*/ 21 w 37"/>
                <a:gd name="T91" fmla="*/ 25 h 26"/>
                <a:gd name="T92" fmla="*/ 25 w 37"/>
                <a:gd name="T93" fmla="*/ 25 h 26"/>
                <a:gd name="T94" fmla="*/ 23 w 37"/>
                <a:gd name="T95" fmla="*/ 26 h 26"/>
                <a:gd name="T96" fmla="*/ 19 w 37"/>
                <a:gd name="T97" fmla="*/ 25 h 26"/>
                <a:gd name="T98" fmla="*/ 15 w 37"/>
                <a:gd name="T99" fmla="*/ 21 h 26"/>
                <a:gd name="T100" fmla="*/ 12 w 37"/>
                <a:gd name="T101" fmla="*/ 19 h 26"/>
                <a:gd name="T102" fmla="*/ 8 w 37"/>
                <a:gd name="T103" fmla="*/ 19 h 26"/>
                <a:gd name="T104" fmla="*/ 7 w 37"/>
                <a:gd name="T105" fmla="*/ 18 h 26"/>
                <a:gd name="T106" fmla="*/ 3 w 37"/>
                <a:gd name="T107" fmla="*/ 18 h 26"/>
                <a:gd name="T108" fmla="*/ 2 w 37"/>
                <a:gd name="T109" fmla="*/ 14 h 26"/>
                <a:gd name="T110" fmla="*/ 0 w 37"/>
                <a:gd name="T111" fmla="*/ 13 h 26"/>
                <a:gd name="T112" fmla="*/ 36 w 37"/>
                <a:gd name="T113" fmla="*/ 26 h 26"/>
                <a:gd name="T114" fmla="*/ 36 w 37"/>
                <a:gd name="T115" fmla="*/ 25 h 26"/>
                <a:gd name="T116" fmla="*/ 36 w 37"/>
                <a:gd name="T11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" h="26">
                  <a:moveTo>
                    <a:pt x="0" y="13"/>
                  </a:move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6" y="14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33" y="26"/>
                  </a:lnTo>
                  <a:lnTo>
                    <a:pt x="30" y="26"/>
                  </a:lnTo>
                  <a:lnTo>
                    <a:pt x="29" y="26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20" y="25"/>
                  </a:lnTo>
                  <a:lnTo>
                    <a:pt x="21" y="23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5" y="21"/>
                  </a:lnTo>
                  <a:lnTo>
                    <a:pt x="13" y="20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13"/>
                  </a:lnTo>
                  <a:close/>
                  <a:moveTo>
                    <a:pt x="36" y="25"/>
                  </a:moveTo>
                  <a:lnTo>
                    <a:pt x="36" y="26"/>
                  </a:lnTo>
                  <a:lnTo>
                    <a:pt x="36" y="25"/>
                  </a:lnTo>
                  <a:close/>
                  <a:moveTo>
                    <a:pt x="36" y="25"/>
                  </a:moveTo>
                  <a:lnTo>
                    <a:pt x="35" y="25"/>
                  </a:lnTo>
                  <a:lnTo>
                    <a:pt x="36" y="2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113">
              <a:extLst>
                <a:ext uri="{FF2B5EF4-FFF2-40B4-BE49-F238E27FC236}">
                  <a16:creationId xmlns:a16="http://schemas.microsoft.com/office/drawing/2014/main" id="{73B9EF20-CBE0-1104-D312-3FF4B880F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6" y="2578100"/>
              <a:ext cx="107950" cy="134938"/>
            </a:xfrm>
            <a:custGeom>
              <a:avLst/>
              <a:gdLst>
                <a:gd name="T0" fmla="*/ 42 w 68"/>
                <a:gd name="T1" fmla="*/ 72 h 85"/>
                <a:gd name="T2" fmla="*/ 41 w 68"/>
                <a:gd name="T3" fmla="*/ 73 h 85"/>
                <a:gd name="T4" fmla="*/ 41 w 68"/>
                <a:gd name="T5" fmla="*/ 74 h 85"/>
                <a:gd name="T6" fmla="*/ 41 w 68"/>
                <a:gd name="T7" fmla="*/ 75 h 85"/>
                <a:gd name="T8" fmla="*/ 39 w 68"/>
                <a:gd name="T9" fmla="*/ 80 h 85"/>
                <a:gd name="T10" fmla="*/ 36 w 68"/>
                <a:gd name="T11" fmla="*/ 80 h 85"/>
                <a:gd name="T12" fmla="*/ 34 w 68"/>
                <a:gd name="T13" fmla="*/ 83 h 85"/>
                <a:gd name="T14" fmla="*/ 32 w 68"/>
                <a:gd name="T15" fmla="*/ 84 h 85"/>
                <a:gd name="T16" fmla="*/ 27 w 68"/>
                <a:gd name="T17" fmla="*/ 83 h 85"/>
                <a:gd name="T18" fmla="*/ 23 w 68"/>
                <a:gd name="T19" fmla="*/ 81 h 85"/>
                <a:gd name="T20" fmla="*/ 17 w 68"/>
                <a:gd name="T21" fmla="*/ 83 h 85"/>
                <a:gd name="T22" fmla="*/ 10 w 68"/>
                <a:gd name="T23" fmla="*/ 78 h 85"/>
                <a:gd name="T24" fmla="*/ 5 w 68"/>
                <a:gd name="T25" fmla="*/ 74 h 85"/>
                <a:gd name="T26" fmla="*/ 2 w 68"/>
                <a:gd name="T27" fmla="*/ 68 h 85"/>
                <a:gd name="T28" fmla="*/ 2 w 68"/>
                <a:gd name="T29" fmla="*/ 64 h 85"/>
                <a:gd name="T30" fmla="*/ 4 w 68"/>
                <a:gd name="T31" fmla="*/ 62 h 85"/>
                <a:gd name="T32" fmla="*/ 5 w 68"/>
                <a:gd name="T33" fmla="*/ 58 h 85"/>
                <a:gd name="T34" fmla="*/ 4 w 68"/>
                <a:gd name="T35" fmla="*/ 53 h 85"/>
                <a:gd name="T36" fmla="*/ 6 w 68"/>
                <a:gd name="T37" fmla="*/ 50 h 85"/>
                <a:gd name="T38" fmla="*/ 10 w 68"/>
                <a:gd name="T39" fmla="*/ 44 h 85"/>
                <a:gd name="T40" fmla="*/ 13 w 68"/>
                <a:gd name="T41" fmla="*/ 38 h 85"/>
                <a:gd name="T42" fmla="*/ 18 w 68"/>
                <a:gd name="T43" fmla="*/ 36 h 85"/>
                <a:gd name="T44" fmla="*/ 25 w 68"/>
                <a:gd name="T45" fmla="*/ 36 h 85"/>
                <a:gd name="T46" fmla="*/ 32 w 68"/>
                <a:gd name="T47" fmla="*/ 36 h 85"/>
                <a:gd name="T48" fmla="*/ 34 w 68"/>
                <a:gd name="T49" fmla="*/ 35 h 85"/>
                <a:gd name="T50" fmla="*/ 35 w 68"/>
                <a:gd name="T51" fmla="*/ 32 h 85"/>
                <a:gd name="T52" fmla="*/ 35 w 68"/>
                <a:gd name="T53" fmla="*/ 30 h 85"/>
                <a:gd name="T54" fmla="*/ 34 w 68"/>
                <a:gd name="T55" fmla="*/ 28 h 85"/>
                <a:gd name="T56" fmla="*/ 33 w 68"/>
                <a:gd name="T57" fmla="*/ 28 h 85"/>
                <a:gd name="T58" fmla="*/ 33 w 68"/>
                <a:gd name="T59" fmla="*/ 27 h 85"/>
                <a:gd name="T60" fmla="*/ 32 w 68"/>
                <a:gd name="T61" fmla="*/ 21 h 85"/>
                <a:gd name="T62" fmla="*/ 28 w 68"/>
                <a:gd name="T63" fmla="*/ 19 h 85"/>
                <a:gd name="T64" fmla="*/ 27 w 68"/>
                <a:gd name="T65" fmla="*/ 17 h 85"/>
                <a:gd name="T66" fmla="*/ 24 w 68"/>
                <a:gd name="T67" fmla="*/ 15 h 85"/>
                <a:gd name="T68" fmla="*/ 23 w 68"/>
                <a:gd name="T69" fmla="*/ 12 h 85"/>
                <a:gd name="T70" fmla="*/ 32 w 68"/>
                <a:gd name="T71" fmla="*/ 1 h 85"/>
                <a:gd name="T72" fmla="*/ 35 w 68"/>
                <a:gd name="T73" fmla="*/ 0 h 85"/>
                <a:gd name="T74" fmla="*/ 47 w 68"/>
                <a:gd name="T75" fmla="*/ 0 h 85"/>
                <a:gd name="T76" fmla="*/ 57 w 68"/>
                <a:gd name="T77" fmla="*/ 0 h 85"/>
                <a:gd name="T78" fmla="*/ 58 w 68"/>
                <a:gd name="T79" fmla="*/ 11 h 85"/>
                <a:gd name="T80" fmla="*/ 55 w 68"/>
                <a:gd name="T81" fmla="*/ 28 h 85"/>
                <a:gd name="T82" fmla="*/ 52 w 68"/>
                <a:gd name="T83" fmla="*/ 39 h 85"/>
                <a:gd name="T84" fmla="*/ 55 w 68"/>
                <a:gd name="T85" fmla="*/ 40 h 85"/>
                <a:gd name="T86" fmla="*/ 58 w 68"/>
                <a:gd name="T87" fmla="*/ 40 h 85"/>
                <a:gd name="T88" fmla="*/ 61 w 68"/>
                <a:gd name="T89" fmla="*/ 45 h 85"/>
                <a:gd name="T90" fmla="*/ 62 w 68"/>
                <a:gd name="T91" fmla="*/ 41 h 85"/>
                <a:gd name="T92" fmla="*/ 62 w 68"/>
                <a:gd name="T93" fmla="*/ 40 h 85"/>
                <a:gd name="T94" fmla="*/ 63 w 68"/>
                <a:gd name="T95" fmla="*/ 41 h 85"/>
                <a:gd name="T96" fmla="*/ 68 w 68"/>
                <a:gd name="T97" fmla="*/ 45 h 85"/>
                <a:gd name="T98" fmla="*/ 65 w 68"/>
                <a:gd name="T99" fmla="*/ 46 h 85"/>
                <a:gd name="T100" fmla="*/ 61 w 68"/>
                <a:gd name="T101" fmla="*/ 50 h 85"/>
                <a:gd name="T102" fmla="*/ 57 w 68"/>
                <a:gd name="T103" fmla="*/ 55 h 85"/>
                <a:gd name="T104" fmla="*/ 51 w 68"/>
                <a:gd name="T105" fmla="*/ 57 h 85"/>
                <a:gd name="T106" fmla="*/ 50 w 68"/>
                <a:gd name="T107" fmla="*/ 59 h 85"/>
                <a:gd name="T108" fmla="*/ 49 w 68"/>
                <a:gd name="T109" fmla="*/ 63 h 85"/>
                <a:gd name="T110" fmla="*/ 50 w 68"/>
                <a:gd name="T111" fmla="*/ 66 h 85"/>
                <a:gd name="T112" fmla="*/ 49 w 68"/>
                <a:gd name="T113" fmla="*/ 68 h 85"/>
                <a:gd name="T114" fmla="*/ 45 w 68"/>
                <a:gd name="T115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" h="85">
                  <a:moveTo>
                    <a:pt x="45" y="72"/>
                  </a:moveTo>
                  <a:lnTo>
                    <a:pt x="44" y="72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1" y="73"/>
                  </a:lnTo>
                  <a:lnTo>
                    <a:pt x="41" y="74"/>
                  </a:lnTo>
                  <a:lnTo>
                    <a:pt x="42" y="74"/>
                  </a:lnTo>
                  <a:lnTo>
                    <a:pt x="42" y="75"/>
                  </a:lnTo>
                  <a:lnTo>
                    <a:pt x="41" y="75"/>
                  </a:lnTo>
                  <a:lnTo>
                    <a:pt x="40" y="76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36" y="80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5" y="80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2" y="84"/>
                  </a:lnTo>
                  <a:lnTo>
                    <a:pt x="32" y="85"/>
                  </a:lnTo>
                  <a:lnTo>
                    <a:pt x="30" y="84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17" y="83"/>
                  </a:lnTo>
                  <a:lnTo>
                    <a:pt x="16" y="81"/>
                  </a:lnTo>
                  <a:lnTo>
                    <a:pt x="13" y="81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7" y="76"/>
                  </a:lnTo>
                  <a:lnTo>
                    <a:pt x="5" y="74"/>
                  </a:lnTo>
                  <a:lnTo>
                    <a:pt x="4" y="72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4" y="62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5" y="53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8" y="46"/>
                  </a:lnTo>
                  <a:lnTo>
                    <a:pt x="10" y="44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8" y="21"/>
                  </a:lnTo>
                  <a:lnTo>
                    <a:pt x="28" y="19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5"/>
                  </a:lnTo>
                  <a:lnTo>
                    <a:pt x="58" y="11"/>
                  </a:lnTo>
                  <a:lnTo>
                    <a:pt x="57" y="17"/>
                  </a:lnTo>
                  <a:lnTo>
                    <a:pt x="57" y="22"/>
                  </a:lnTo>
                  <a:lnTo>
                    <a:pt x="55" y="28"/>
                  </a:lnTo>
                  <a:lnTo>
                    <a:pt x="53" y="30"/>
                  </a:lnTo>
                  <a:lnTo>
                    <a:pt x="53" y="35"/>
                  </a:lnTo>
                  <a:lnTo>
                    <a:pt x="52" y="39"/>
                  </a:lnTo>
                  <a:lnTo>
                    <a:pt x="52" y="40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8" y="41"/>
                  </a:lnTo>
                  <a:lnTo>
                    <a:pt x="58" y="40"/>
                  </a:lnTo>
                  <a:lnTo>
                    <a:pt x="59" y="41"/>
                  </a:lnTo>
                  <a:lnTo>
                    <a:pt x="61" y="44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39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5" y="41"/>
                  </a:lnTo>
                  <a:lnTo>
                    <a:pt x="67" y="44"/>
                  </a:lnTo>
                  <a:lnTo>
                    <a:pt x="68" y="45"/>
                  </a:lnTo>
                  <a:lnTo>
                    <a:pt x="67" y="45"/>
                  </a:lnTo>
                  <a:lnTo>
                    <a:pt x="65" y="45"/>
                  </a:lnTo>
                  <a:lnTo>
                    <a:pt x="65" y="46"/>
                  </a:lnTo>
                  <a:lnTo>
                    <a:pt x="63" y="47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59" y="51"/>
                  </a:lnTo>
                  <a:lnTo>
                    <a:pt x="58" y="53"/>
                  </a:lnTo>
                  <a:lnTo>
                    <a:pt x="57" y="55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1" y="57"/>
                  </a:lnTo>
                  <a:lnTo>
                    <a:pt x="51" y="58"/>
                  </a:lnTo>
                  <a:lnTo>
                    <a:pt x="50" y="58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50" y="63"/>
                  </a:lnTo>
                  <a:lnTo>
                    <a:pt x="50" y="64"/>
                  </a:lnTo>
                  <a:lnTo>
                    <a:pt x="50" y="66"/>
                  </a:lnTo>
                  <a:lnTo>
                    <a:pt x="50" y="67"/>
                  </a:lnTo>
                  <a:lnTo>
                    <a:pt x="50" y="68"/>
                  </a:lnTo>
                  <a:lnTo>
                    <a:pt x="49" y="68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5" y="70"/>
                  </a:lnTo>
                  <a:lnTo>
                    <a:pt x="45" y="72"/>
                  </a:lnTo>
                  <a:lnTo>
                    <a:pt x="45" y="7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114">
              <a:extLst>
                <a:ext uri="{FF2B5EF4-FFF2-40B4-BE49-F238E27FC236}">
                  <a16:creationId xmlns:a16="http://schemas.microsoft.com/office/drawing/2014/main" id="{3650EC3E-3D94-E717-BEE0-2576655B5E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3463" y="2398713"/>
              <a:ext cx="254000" cy="114300"/>
            </a:xfrm>
            <a:custGeom>
              <a:avLst/>
              <a:gdLst>
                <a:gd name="T0" fmla="*/ 143 w 160"/>
                <a:gd name="T1" fmla="*/ 69 h 72"/>
                <a:gd name="T2" fmla="*/ 129 w 160"/>
                <a:gd name="T3" fmla="*/ 68 h 72"/>
                <a:gd name="T4" fmla="*/ 112 w 160"/>
                <a:gd name="T5" fmla="*/ 69 h 72"/>
                <a:gd name="T6" fmla="*/ 105 w 160"/>
                <a:gd name="T7" fmla="*/ 68 h 72"/>
                <a:gd name="T8" fmla="*/ 115 w 160"/>
                <a:gd name="T9" fmla="*/ 56 h 72"/>
                <a:gd name="T10" fmla="*/ 105 w 160"/>
                <a:gd name="T11" fmla="*/ 52 h 72"/>
                <a:gd name="T12" fmla="*/ 97 w 160"/>
                <a:gd name="T13" fmla="*/ 48 h 72"/>
                <a:gd name="T14" fmla="*/ 95 w 160"/>
                <a:gd name="T15" fmla="*/ 37 h 72"/>
                <a:gd name="T16" fmla="*/ 85 w 160"/>
                <a:gd name="T17" fmla="*/ 35 h 72"/>
                <a:gd name="T18" fmla="*/ 74 w 160"/>
                <a:gd name="T19" fmla="*/ 31 h 72"/>
                <a:gd name="T20" fmla="*/ 69 w 160"/>
                <a:gd name="T21" fmla="*/ 26 h 72"/>
                <a:gd name="T22" fmla="*/ 58 w 160"/>
                <a:gd name="T23" fmla="*/ 23 h 72"/>
                <a:gd name="T24" fmla="*/ 45 w 160"/>
                <a:gd name="T25" fmla="*/ 17 h 72"/>
                <a:gd name="T26" fmla="*/ 46 w 160"/>
                <a:gd name="T27" fmla="*/ 12 h 72"/>
                <a:gd name="T28" fmla="*/ 31 w 160"/>
                <a:gd name="T29" fmla="*/ 16 h 72"/>
                <a:gd name="T30" fmla="*/ 23 w 160"/>
                <a:gd name="T31" fmla="*/ 21 h 72"/>
                <a:gd name="T32" fmla="*/ 11 w 160"/>
                <a:gd name="T33" fmla="*/ 28 h 72"/>
                <a:gd name="T34" fmla="*/ 1 w 160"/>
                <a:gd name="T35" fmla="*/ 28 h 72"/>
                <a:gd name="T36" fmla="*/ 9 w 160"/>
                <a:gd name="T37" fmla="*/ 24 h 72"/>
                <a:gd name="T38" fmla="*/ 18 w 160"/>
                <a:gd name="T39" fmla="*/ 12 h 72"/>
                <a:gd name="T40" fmla="*/ 29 w 160"/>
                <a:gd name="T41" fmla="*/ 7 h 72"/>
                <a:gd name="T42" fmla="*/ 42 w 160"/>
                <a:gd name="T43" fmla="*/ 4 h 72"/>
                <a:gd name="T44" fmla="*/ 55 w 160"/>
                <a:gd name="T45" fmla="*/ 3 h 72"/>
                <a:gd name="T46" fmla="*/ 63 w 160"/>
                <a:gd name="T47" fmla="*/ 4 h 72"/>
                <a:gd name="T48" fmla="*/ 72 w 160"/>
                <a:gd name="T49" fmla="*/ 6 h 72"/>
                <a:gd name="T50" fmla="*/ 82 w 160"/>
                <a:gd name="T51" fmla="*/ 10 h 72"/>
                <a:gd name="T52" fmla="*/ 93 w 160"/>
                <a:gd name="T53" fmla="*/ 18 h 72"/>
                <a:gd name="T54" fmla="*/ 106 w 160"/>
                <a:gd name="T55" fmla="*/ 24 h 72"/>
                <a:gd name="T56" fmla="*/ 114 w 160"/>
                <a:gd name="T57" fmla="*/ 31 h 72"/>
                <a:gd name="T58" fmla="*/ 112 w 160"/>
                <a:gd name="T59" fmla="*/ 29 h 72"/>
                <a:gd name="T60" fmla="*/ 115 w 160"/>
                <a:gd name="T61" fmla="*/ 34 h 72"/>
                <a:gd name="T62" fmla="*/ 123 w 160"/>
                <a:gd name="T63" fmla="*/ 38 h 72"/>
                <a:gd name="T64" fmla="*/ 125 w 160"/>
                <a:gd name="T65" fmla="*/ 41 h 72"/>
                <a:gd name="T66" fmla="*/ 129 w 160"/>
                <a:gd name="T67" fmla="*/ 41 h 72"/>
                <a:gd name="T68" fmla="*/ 139 w 160"/>
                <a:gd name="T69" fmla="*/ 48 h 72"/>
                <a:gd name="T70" fmla="*/ 138 w 160"/>
                <a:gd name="T71" fmla="*/ 54 h 72"/>
                <a:gd name="T72" fmla="*/ 143 w 160"/>
                <a:gd name="T73" fmla="*/ 52 h 72"/>
                <a:gd name="T74" fmla="*/ 152 w 160"/>
                <a:gd name="T75" fmla="*/ 57 h 72"/>
                <a:gd name="T76" fmla="*/ 156 w 160"/>
                <a:gd name="T77" fmla="*/ 66 h 72"/>
                <a:gd name="T78" fmla="*/ 95 w 160"/>
                <a:gd name="T79" fmla="*/ 56 h 72"/>
                <a:gd name="T80" fmla="*/ 89 w 160"/>
                <a:gd name="T81" fmla="*/ 54 h 72"/>
                <a:gd name="T82" fmla="*/ 87 w 160"/>
                <a:gd name="T83" fmla="*/ 50 h 72"/>
                <a:gd name="T84" fmla="*/ 85 w 160"/>
                <a:gd name="T85" fmla="*/ 46 h 72"/>
                <a:gd name="T86" fmla="*/ 52 w 160"/>
                <a:gd name="T87" fmla="*/ 34 h 72"/>
                <a:gd name="T88" fmla="*/ 26 w 160"/>
                <a:gd name="T89" fmla="*/ 35 h 72"/>
                <a:gd name="T90" fmla="*/ 31 w 160"/>
                <a:gd name="T91" fmla="*/ 27 h 72"/>
                <a:gd name="T92" fmla="*/ 111 w 160"/>
                <a:gd name="T93" fmla="*/ 28 h 72"/>
                <a:gd name="T94" fmla="*/ 109 w 160"/>
                <a:gd name="T95" fmla="*/ 26 h 72"/>
                <a:gd name="T96" fmla="*/ 111 w 160"/>
                <a:gd name="T97" fmla="*/ 21 h 72"/>
                <a:gd name="T98" fmla="*/ 108 w 160"/>
                <a:gd name="T99" fmla="*/ 24 h 72"/>
                <a:gd name="T100" fmla="*/ 108 w 160"/>
                <a:gd name="T101" fmla="*/ 21 h 72"/>
                <a:gd name="T102" fmla="*/ 104 w 160"/>
                <a:gd name="T103" fmla="*/ 16 h 72"/>
                <a:gd name="T104" fmla="*/ 86 w 160"/>
                <a:gd name="T105" fmla="*/ 11 h 72"/>
                <a:gd name="T106" fmla="*/ 78 w 160"/>
                <a:gd name="T107" fmla="*/ 4 h 72"/>
                <a:gd name="T108" fmla="*/ 74 w 160"/>
                <a:gd name="T109" fmla="*/ 1 h 72"/>
                <a:gd name="T110" fmla="*/ 43 w 160"/>
                <a:gd name="T111" fmla="*/ 35 h 72"/>
                <a:gd name="T112" fmla="*/ 53 w 160"/>
                <a:gd name="T113" fmla="*/ 26 h 72"/>
                <a:gd name="T114" fmla="*/ 85 w 160"/>
                <a:gd name="T115" fmla="*/ 9 h 72"/>
                <a:gd name="T116" fmla="*/ 77 w 160"/>
                <a:gd name="T117" fmla="*/ 3 h 72"/>
                <a:gd name="T118" fmla="*/ 70 w 160"/>
                <a:gd name="T119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" h="72">
                  <a:moveTo>
                    <a:pt x="144" y="71"/>
                  </a:moveTo>
                  <a:lnTo>
                    <a:pt x="143" y="71"/>
                  </a:lnTo>
                  <a:lnTo>
                    <a:pt x="143" y="69"/>
                  </a:lnTo>
                  <a:lnTo>
                    <a:pt x="144" y="69"/>
                  </a:lnTo>
                  <a:lnTo>
                    <a:pt x="143" y="69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4" y="68"/>
                  </a:lnTo>
                  <a:lnTo>
                    <a:pt x="143" y="68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2" y="71"/>
                  </a:lnTo>
                  <a:lnTo>
                    <a:pt x="140" y="71"/>
                  </a:lnTo>
                  <a:lnTo>
                    <a:pt x="139" y="71"/>
                  </a:lnTo>
                  <a:lnTo>
                    <a:pt x="138" y="71"/>
                  </a:lnTo>
                  <a:lnTo>
                    <a:pt x="135" y="71"/>
                  </a:lnTo>
                  <a:lnTo>
                    <a:pt x="135" y="69"/>
                  </a:lnTo>
                  <a:lnTo>
                    <a:pt x="134" y="69"/>
                  </a:lnTo>
                  <a:lnTo>
                    <a:pt x="133" y="69"/>
                  </a:lnTo>
                  <a:lnTo>
                    <a:pt x="132" y="68"/>
                  </a:lnTo>
                  <a:lnTo>
                    <a:pt x="132" y="69"/>
                  </a:lnTo>
                  <a:lnTo>
                    <a:pt x="131" y="69"/>
                  </a:lnTo>
                  <a:lnTo>
                    <a:pt x="129" y="68"/>
                  </a:lnTo>
                  <a:lnTo>
                    <a:pt x="127" y="68"/>
                  </a:lnTo>
                  <a:lnTo>
                    <a:pt x="126" y="68"/>
                  </a:lnTo>
                  <a:lnTo>
                    <a:pt x="125" y="68"/>
                  </a:lnTo>
                  <a:lnTo>
                    <a:pt x="125" y="69"/>
                  </a:lnTo>
                  <a:lnTo>
                    <a:pt x="123" y="69"/>
                  </a:lnTo>
                  <a:lnTo>
                    <a:pt x="122" y="69"/>
                  </a:lnTo>
                  <a:lnTo>
                    <a:pt x="121" y="69"/>
                  </a:lnTo>
                  <a:lnTo>
                    <a:pt x="117" y="69"/>
                  </a:lnTo>
                  <a:lnTo>
                    <a:pt x="116" y="69"/>
                  </a:lnTo>
                  <a:lnTo>
                    <a:pt x="115" y="71"/>
                  </a:lnTo>
                  <a:lnTo>
                    <a:pt x="114" y="71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09" y="69"/>
                  </a:lnTo>
                  <a:lnTo>
                    <a:pt x="109" y="71"/>
                  </a:lnTo>
                  <a:lnTo>
                    <a:pt x="108" y="71"/>
                  </a:lnTo>
                  <a:lnTo>
                    <a:pt x="106" y="71"/>
                  </a:lnTo>
                  <a:lnTo>
                    <a:pt x="105" y="71"/>
                  </a:lnTo>
                  <a:lnTo>
                    <a:pt x="104" y="72"/>
                  </a:lnTo>
                  <a:lnTo>
                    <a:pt x="104" y="71"/>
                  </a:lnTo>
                  <a:lnTo>
                    <a:pt x="103" y="71"/>
                  </a:lnTo>
                  <a:lnTo>
                    <a:pt x="104" y="69"/>
                  </a:lnTo>
                  <a:lnTo>
                    <a:pt x="105" y="68"/>
                  </a:lnTo>
                  <a:lnTo>
                    <a:pt x="106" y="66"/>
                  </a:lnTo>
                  <a:lnTo>
                    <a:pt x="108" y="66"/>
                  </a:lnTo>
                  <a:lnTo>
                    <a:pt x="108" y="64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11" y="62"/>
                  </a:lnTo>
                  <a:lnTo>
                    <a:pt x="112" y="62"/>
                  </a:lnTo>
                  <a:lnTo>
                    <a:pt x="114" y="62"/>
                  </a:lnTo>
                  <a:lnTo>
                    <a:pt x="114" y="61"/>
                  </a:lnTo>
                  <a:lnTo>
                    <a:pt x="115" y="61"/>
                  </a:lnTo>
                  <a:lnTo>
                    <a:pt x="115" y="60"/>
                  </a:lnTo>
                  <a:lnTo>
                    <a:pt x="115" y="57"/>
                  </a:lnTo>
                  <a:lnTo>
                    <a:pt x="115" y="56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4" y="54"/>
                  </a:lnTo>
                  <a:lnTo>
                    <a:pt x="114" y="55"/>
                  </a:lnTo>
                  <a:lnTo>
                    <a:pt x="114" y="54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8" y="54"/>
                  </a:lnTo>
                  <a:lnTo>
                    <a:pt x="106" y="54"/>
                  </a:lnTo>
                  <a:lnTo>
                    <a:pt x="105" y="54"/>
                  </a:lnTo>
                  <a:lnTo>
                    <a:pt x="105" y="52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3" y="54"/>
                  </a:lnTo>
                  <a:lnTo>
                    <a:pt x="100" y="54"/>
                  </a:lnTo>
                  <a:lnTo>
                    <a:pt x="100" y="52"/>
                  </a:lnTo>
                  <a:lnTo>
                    <a:pt x="100" y="54"/>
                  </a:lnTo>
                  <a:lnTo>
                    <a:pt x="100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8" y="48"/>
                  </a:lnTo>
                  <a:lnTo>
                    <a:pt x="97" y="48"/>
                  </a:lnTo>
                  <a:lnTo>
                    <a:pt x="97" y="46"/>
                  </a:lnTo>
                  <a:lnTo>
                    <a:pt x="95" y="46"/>
                  </a:lnTo>
                  <a:lnTo>
                    <a:pt x="95" y="45"/>
                  </a:lnTo>
                  <a:lnTo>
                    <a:pt x="95" y="44"/>
                  </a:lnTo>
                  <a:lnTo>
                    <a:pt x="95" y="43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39"/>
                  </a:lnTo>
                  <a:lnTo>
                    <a:pt x="95" y="38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4" y="35"/>
                  </a:lnTo>
                  <a:lnTo>
                    <a:pt x="95" y="35"/>
                  </a:lnTo>
                  <a:lnTo>
                    <a:pt x="94" y="34"/>
                  </a:lnTo>
                  <a:lnTo>
                    <a:pt x="93" y="34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89" y="34"/>
                  </a:lnTo>
                  <a:lnTo>
                    <a:pt x="89" y="35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6" y="35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2" y="35"/>
                  </a:lnTo>
                  <a:lnTo>
                    <a:pt x="82" y="34"/>
                  </a:lnTo>
                  <a:lnTo>
                    <a:pt x="81" y="34"/>
                  </a:lnTo>
                  <a:lnTo>
                    <a:pt x="81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7" y="33"/>
                  </a:lnTo>
                  <a:lnTo>
                    <a:pt x="77" y="31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3"/>
                  </a:lnTo>
                  <a:lnTo>
                    <a:pt x="74" y="31"/>
                  </a:lnTo>
                  <a:lnTo>
                    <a:pt x="74" y="29"/>
                  </a:lnTo>
                  <a:lnTo>
                    <a:pt x="72" y="29"/>
                  </a:lnTo>
                  <a:lnTo>
                    <a:pt x="71" y="28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70" y="24"/>
                  </a:lnTo>
                  <a:lnTo>
                    <a:pt x="70" y="23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69" y="26"/>
                  </a:lnTo>
                  <a:lnTo>
                    <a:pt x="68" y="26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0" y="24"/>
                  </a:lnTo>
                  <a:lnTo>
                    <a:pt x="59" y="23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5" y="17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2" y="17"/>
                  </a:lnTo>
                  <a:lnTo>
                    <a:pt x="53" y="17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49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34" y="16"/>
                  </a:lnTo>
                  <a:lnTo>
                    <a:pt x="32" y="16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5" y="24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1" y="18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3"/>
                  </a:lnTo>
                  <a:lnTo>
                    <a:pt x="62" y="3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63" y="3"/>
                  </a:lnTo>
                  <a:lnTo>
                    <a:pt x="62" y="3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2" y="6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7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1" y="9"/>
                  </a:lnTo>
                  <a:lnTo>
                    <a:pt x="81" y="10"/>
                  </a:lnTo>
                  <a:lnTo>
                    <a:pt x="82" y="10"/>
                  </a:lnTo>
                  <a:lnTo>
                    <a:pt x="85" y="11"/>
                  </a:lnTo>
                  <a:lnTo>
                    <a:pt x="85" y="10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7" y="16"/>
                  </a:lnTo>
                  <a:lnTo>
                    <a:pt x="87" y="17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91" y="18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18"/>
                  </a:lnTo>
                  <a:lnTo>
                    <a:pt x="97" y="18"/>
                  </a:lnTo>
                  <a:lnTo>
                    <a:pt x="97" y="20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9" y="20"/>
                  </a:lnTo>
                  <a:lnTo>
                    <a:pt x="100" y="21"/>
                  </a:lnTo>
                  <a:lnTo>
                    <a:pt x="103" y="21"/>
                  </a:lnTo>
                  <a:lnTo>
                    <a:pt x="103" y="23"/>
                  </a:lnTo>
                  <a:lnTo>
                    <a:pt x="104" y="23"/>
                  </a:lnTo>
                  <a:lnTo>
                    <a:pt x="105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6" y="27"/>
                  </a:lnTo>
                  <a:lnTo>
                    <a:pt x="108" y="27"/>
                  </a:lnTo>
                  <a:lnTo>
                    <a:pt x="108" y="28"/>
                  </a:lnTo>
                  <a:lnTo>
                    <a:pt x="108" y="29"/>
                  </a:lnTo>
                  <a:lnTo>
                    <a:pt x="108" y="28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09" y="29"/>
                  </a:lnTo>
                  <a:lnTo>
                    <a:pt x="109" y="31"/>
                  </a:lnTo>
                  <a:lnTo>
                    <a:pt x="111" y="31"/>
                  </a:lnTo>
                  <a:lnTo>
                    <a:pt x="112" y="31"/>
                  </a:lnTo>
                  <a:lnTo>
                    <a:pt x="114" y="31"/>
                  </a:lnTo>
                  <a:lnTo>
                    <a:pt x="115" y="31"/>
                  </a:lnTo>
                  <a:lnTo>
                    <a:pt x="114" y="33"/>
                  </a:lnTo>
                  <a:lnTo>
                    <a:pt x="114" y="34"/>
                  </a:lnTo>
                  <a:lnTo>
                    <a:pt x="115" y="34"/>
                  </a:lnTo>
                  <a:lnTo>
                    <a:pt x="116" y="34"/>
                  </a:lnTo>
                  <a:lnTo>
                    <a:pt x="115" y="33"/>
                  </a:lnTo>
                  <a:lnTo>
                    <a:pt x="115" y="31"/>
                  </a:lnTo>
                  <a:lnTo>
                    <a:pt x="115" y="29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2" y="29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4" y="29"/>
                  </a:lnTo>
                  <a:lnTo>
                    <a:pt x="115" y="31"/>
                  </a:lnTo>
                  <a:lnTo>
                    <a:pt x="116" y="31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7" y="34"/>
                  </a:lnTo>
                  <a:lnTo>
                    <a:pt x="120" y="34"/>
                  </a:lnTo>
                  <a:lnTo>
                    <a:pt x="120" y="35"/>
                  </a:lnTo>
                  <a:lnTo>
                    <a:pt x="117" y="35"/>
                  </a:lnTo>
                  <a:lnTo>
                    <a:pt x="116" y="34"/>
                  </a:lnTo>
                  <a:lnTo>
                    <a:pt x="115" y="34"/>
                  </a:lnTo>
                  <a:lnTo>
                    <a:pt x="115" y="35"/>
                  </a:lnTo>
                  <a:lnTo>
                    <a:pt x="116" y="35"/>
                  </a:lnTo>
                  <a:lnTo>
                    <a:pt x="116" y="37"/>
                  </a:lnTo>
                  <a:lnTo>
                    <a:pt x="116" y="38"/>
                  </a:lnTo>
                  <a:lnTo>
                    <a:pt x="117" y="37"/>
                  </a:lnTo>
                  <a:lnTo>
                    <a:pt x="117" y="35"/>
                  </a:lnTo>
                  <a:lnTo>
                    <a:pt x="120" y="35"/>
                  </a:lnTo>
                  <a:lnTo>
                    <a:pt x="120" y="34"/>
                  </a:lnTo>
                  <a:lnTo>
                    <a:pt x="120" y="35"/>
                  </a:lnTo>
                  <a:lnTo>
                    <a:pt x="121" y="37"/>
                  </a:lnTo>
                  <a:lnTo>
                    <a:pt x="121" y="38"/>
                  </a:lnTo>
                  <a:lnTo>
                    <a:pt x="122" y="38"/>
                  </a:lnTo>
                  <a:lnTo>
                    <a:pt x="123" y="38"/>
                  </a:lnTo>
                  <a:lnTo>
                    <a:pt x="122" y="39"/>
                  </a:lnTo>
                  <a:lnTo>
                    <a:pt x="121" y="39"/>
                  </a:lnTo>
                  <a:lnTo>
                    <a:pt x="122" y="41"/>
                  </a:lnTo>
                  <a:lnTo>
                    <a:pt x="122" y="39"/>
                  </a:lnTo>
                  <a:lnTo>
                    <a:pt x="122" y="41"/>
                  </a:lnTo>
                  <a:lnTo>
                    <a:pt x="122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5" y="43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6" y="44"/>
                  </a:lnTo>
                  <a:lnTo>
                    <a:pt x="126" y="43"/>
                  </a:lnTo>
                  <a:lnTo>
                    <a:pt x="127" y="43"/>
                  </a:lnTo>
                  <a:lnTo>
                    <a:pt x="126" y="43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1" y="43"/>
                  </a:lnTo>
                  <a:lnTo>
                    <a:pt x="132" y="44"/>
                  </a:lnTo>
                  <a:lnTo>
                    <a:pt x="132" y="45"/>
                  </a:lnTo>
                  <a:lnTo>
                    <a:pt x="133" y="45"/>
                  </a:lnTo>
                  <a:lnTo>
                    <a:pt x="134" y="45"/>
                  </a:lnTo>
                  <a:lnTo>
                    <a:pt x="135" y="45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0" y="45"/>
                  </a:lnTo>
                  <a:lnTo>
                    <a:pt x="140" y="46"/>
                  </a:lnTo>
                  <a:lnTo>
                    <a:pt x="140" y="48"/>
                  </a:lnTo>
                  <a:lnTo>
                    <a:pt x="139" y="48"/>
                  </a:lnTo>
                  <a:lnTo>
                    <a:pt x="139" y="50"/>
                  </a:lnTo>
                  <a:lnTo>
                    <a:pt x="139" y="4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39" y="50"/>
                  </a:lnTo>
                  <a:lnTo>
                    <a:pt x="140" y="50"/>
                  </a:lnTo>
                  <a:lnTo>
                    <a:pt x="140" y="51"/>
                  </a:lnTo>
                  <a:lnTo>
                    <a:pt x="139" y="51"/>
                  </a:lnTo>
                  <a:lnTo>
                    <a:pt x="138" y="51"/>
                  </a:lnTo>
                  <a:lnTo>
                    <a:pt x="135" y="51"/>
                  </a:lnTo>
                  <a:lnTo>
                    <a:pt x="135" y="52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2" y="52"/>
                  </a:lnTo>
                  <a:lnTo>
                    <a:pt x="140" y="52"/>
                  </a:lnTo>
                  <a:lnTo>
                    <a:pt x="142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3" y="54"/>
                  </a:lnTo>
                  <a:lnTo>
                    <a:pt x="143" y="52"/>
                  </a:lnTo>
                  <a:lnTo>
                    <a:pt x="144" y="52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4" y="54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49" y="54"/>
                  </a:lnTo>
                  <a:lnTo>
                    <a:pt x="150" y="54"/>
                  </a:lnTo>
                  <a:lnTo>
                    <a:pt x="150" y="55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2" y="56"/>
                  </a:lnTo>
                  <a:lnTo>
                    <a:pt x="152" y="57"/>
                  </a:lnTo>
                  <a:lnTo>
                    <a:pt x="154" y="57"/>
                  </a:lnTo>
                  <a:lnTo>
                    <a:pt x="154" y="60"/>
                  </a:lnTo>
                  <a:lnTo>
                    <a:pt x="154" y="61"/>
                  </a:lnTo>
                  <a:lnTo>
                    <a:pt x="156" y="61"/>
                  </a:lnTo>
                  <a:lnTo>
                    <a:pt x="156" y="62"/>
                  </a:lnTo>
                  <a:lnTo>
                    <a:pt x="157" y="62"/>
                  </a:lnTo>
                  <a:lnTo>
                    <a:pt x="159" y="61"/>
                  </a:lnTo>
                  <a:lnTo>
                    <a:pt x="159" y="62"/>
                  </a:lnTo>
                  <a:lnTo>
                    <a:pt x="160" y="62"/>
                  </a:lnTo>
                  <a:lnTo>
                    <a:pt x="160" y="63"/>
                  </a:lnTo>
                  <a:lnTo>
                    <a:pt x="159" y="64"/>
                  </a:lnTo>
                  <a:lnTo>
                    <a:pt x="157" y="66"/>
                  </a:lnTo>
                  <a:lnTo>
                    <a:pt x="156" y="66"/>
                  </a:lnTo>
                  <a:lnTo>
                    <a:pt x="154" y="66"/>
                  </a:lnTo>
                  <a:lnTo>
                    <a:pt x="152" y="66"/>
                  </a:lnTo>
                  <a:lnTo>
                    <a:pt x="151" y="66"/>
                  </a:lnTo>
                  <a:lnTo>
                    <a:pt x="150" y="66"/>
                  </a:lnTo>
                  <a:lnTo>
                    <a:pt x="149" y="66"/>
                  </a:lnTo>
                  <a:lnTo>
                    <a:pt x="149" y="68"/>
                  </a:lnTo>
                  <a:lnTo>
                    <a:pt x="148" y="68"/>
                  </a:lnTo>
                  <a:lnTo>
                    <a:pt x="146" y="68"/>
                  </a:lnTo>
                  <a:lnTo>
                    <a:pt x="146" y="69"/>
                  </a:lnTo>
                  <a:lnTo>
                    <a:pt x="144" y="69"/>
                  </a:lnTo>
                  <a:lnTo>
                    <a:pt x="144" y="71"/>
                  </a:lnTo>
                  <a:close/>
                  <a:moveTo>
                    <a:pt x="97" y="56"/>
                  </a:moveTo>
                  <a:lnTo>
                    <a:pt x="95" y="56"/>
                  </a:lnTo>
                  <a:lnTo>
                    <a:pt x="95" y="55"/>
                  </a:lnTo>
                  <a:lnTo>
                    <a:pt x="94" y="55"/>
                  </a:lnTo>
                  <a:lnTo>
                    <a:pt x="95" y="55"/>
                  </a:lnTo>
                  <a:lnTo>
                    <a:pt x="95" y="56"/>
                  </a:lnTo>
                  <a:lnTo>
                    <a:pt x="97" y="56"/>
                  </a:lnTo>
                  <a:close/>
                  <a:moveTo>
                    <a:pt x="95" y="52"/>
                  </a:moveTo>
                  <a:lnTo>
                    <a:pt x="95" y="54"/>
                  </a:lnTo>
                  <a:lnTo>
                    <a:pt x="94" y="54"/>
                  </a:lnTo>
                  <a:lnTo>
                    <a:pt x="94" y="52"/>
                  </a:lnTo>
                  <a:lnTo>
                    <a:pt x="95" y="52"/>
                  </a:lnTo>
                  <a:close/>
                  <a:moveTo>
                    <a:pt x="89" y="52"/>
                  </a:moveTo>
                  <a:lnTo>
                    <a:pt x="91" y="52"/>
                  </a:lnTo>
                  <a:lnTo>
                    <a:pt x="89" y="54"/>
                  </a:lnTo>
                  <a:lnTo>
                    <a:pt x="89" y="52"/>
                  </a:lnTo>
                  <a:close/>
                  <a:moveTo>
                    <a:pt x="140" y="51"/>
                  </a:moveTo>
                  <a:lnTo>
                    <a:pt x="140" y="52"/>
                  </a:lnTo>
                  <a:lnTo>
                    <a:pt x="139" y="52"/>
                  </a:lnTo>
                  <a:lnTo>
                    <a:pt x="139" y="51"/>
                  </a:lnTo>
                  <a:lnTo>
                    <a:pt x="140" y="51"/>
                  </a:lnTo>
                  <a:close/>
                  <a:moveTo>
                    <a:pt x="88" y="51"/>
                  </a:moveTo>
                  <a:lnTo>
                    <a:pt x="89" y="51"/>
                  </a:lnTo>
                  <a:lnTo>
                    <a:pt x="89" y="52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88" y="51"/>
                  </a:lnTo>
                  <a:close/>
                  <a:moveTo>
                    <a:pt x="87" y="50"/>
                  </a:moveTo>
                  <a:lnTo>
                    <a:pt x="88" y="50"/>
                  </a:lnTo>
                  <a:lnTo>
                    <a:pt x="87" y="50"/>
                  </a:lnTo>
                  <a:lnTo>
                    <a:pt x="87" y="51"/>
                  </a:lnTo>
                  <a:lnTo>
                    <a:pt x="87" y="50"/>
                  </a:lnTo>
                  <a:lnTo>
                    <a:pt x="86" y="50"/>
                  </a:lnTo>
                  <a:lnTo>
                    <a:pt x="87" y="50"/>
                  </a:lnTo>
                  <a:close/>
                  <a:moveTo>
                    <a:pt x="87" y="50"/>
                  </a:moveTo>
                  <a:lnTo>
                    <a:pt x="86" y="50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5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7" y="50"/>
                  </a:lnTo>
                  <a:close/>
                  <a:moveTo>
                    <a:pt x="82" y="45"/>
                  </a:moveTo>
                  <a:lnTo>
                    <a:pt x="82" y="44"/>
                  </a:lnTo>
                  <a:lnTo>
                    <a:pt x="82" y="45"/>
                  </a:lnTo>
                  <a:lnTo>
                    <a:pt x="85" y="45"/>
                  </a:lnTo>
                  <a:lnTo>
                    <a:pt x="82" y="45"/>
                  </a:lnTo>
                  <a:close/>
                  <a:moveTo>
                    <a:pt x="54" y="33"/>
                  </a:moveTo>
                  <a:lnTo>
                    <a:pt x="53" y="34"/>
                  </a:lnTo>
                  <a:lnTo>
                    <a:pt x="52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3" y="33"/>
                  </a:lnTo>
                  <a:lnTo>
                    <a:pt x="54" y="33"/>
                  </a:lnTo>
                  <a:close/>
                  <a:moveTo>
                    <a:pt x="35" y="34"/>
                  </a:moveTo>
                  <a:lnTo>
                    <a:pt x="35" y="35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6" y="35"/>
                  </a:lnTo>
                  <a:lnTo>
                    <a:pt x="28" y="35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9" y="28"/>
                  </a:lnTo>
                  <a:lnTo>
                    <a:pt x="31" y="28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2" y="28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5" y="33"/>
                  </a:lnTo>
                  <a:lnTo>
                    <a:pt x="35" y="34"/>
                  </a:lnTo>
                  <a:close/>
                  <a:moveTo>
                    <a:pt x="112" y="26"/>
                  </a:moveTo>
                  <a:lnTo>
                    <a:pt x="112" y="27"/>
                  </a:lnTo>
                  <a:lnTo>
                    <a:pt x="112" y="28"/>
                  </a:lnTo>
                  <a:lnTo>
                    <a:pt x="111" y="28"/>
                  </a:lnTo>
                  <a:lnTo>
                    <a:pt x="112" y="27"/>
                  </a:lnTo>
                  <a:lnTo>
                    <a:pt x="111" y="27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9" y="24"/>
                  </a:lnTo>
                  <a:lnTo>
                    <a:pt x="109" y="26"/>
                  </a:lnTo>
                  <a:lnTo>
                    <a:pt x="109" y="24"/>
                  </a:lnTo>
                  <a:lnTo>
                    <a:pt x="111" y="24"/>
                  </a:lnTo>
                  <a:lnTo>
                    <a:pt x="111" y="26"/>
                  </a:lnTo>
                  <a:lnTo>
                    <a:pt x="111" y="24"/>
                  </a:lnTo>
                  <a:lnTo>
                    <a:pt x="111" y="26"/>
                  </a:lnTo>
                  <a:lnTo>
                    <a:pt x="112" y="26"/>
                  </a:lnTo>
                  <a:close/>
                  <a:moveTo>
                    <a:pt x="111" y="21"/>
                  </a:moveTo>
                  <a:lnTo>
                    <a:pt x="111" y="20"/>
                  </a:lnTo>
                  <a:lnTo>
                    <a:pt x="109" y="20"/>
                  </a:lnTo>
                  <a:lnTo>
                    <a:pt x="111" y="20"/>
                  </a:lnTo>
                  <a:lnTo>
                    <a:pt x="111" y="21"/>
                  </a:lnTo>
                  <a:lnTo>
                    <a:pt x="111" y="23"/>
                  </a:lnTo>
                  <a:lnTo>
                    <a:pt x="111" y="21"/>
                  </a:lnTo>
                  <a:close/>
                  <a:moveTo>
                    <a:pt x="108" y="23"/>
                  </a:moveTo>
                  <a:lnTo>
                    <a:pt x="106" y="23"/>
                  </a:lnTo>
                  <a:lnTo>
                    <a:pt x="108" y="21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09" y="24"/>
                  </a:lnTo>
                  <a:lnTo>
                    <a:pt x="108" y="23"/>
                  </a:lnTo>
                  <a:lnTo>
                    <a:pt x="108" y="24"/>
                  </a:lnTo>
                  <a:lnTo>
                    <a:pt x="108" y="23"/>
                  </a:lnTo>
                  <a:close/>
                  <a:moveTo>
                    <a:pt x="105" y="20"/>
                  </a:moveTo>
                  <a:lnTo>
                    <a:pt x="105" y="18"/>
                  </a:lnTo>
                  <a:lnTo>
                    <a:pt x="105" y="20"/>
                  </a:lnTo>
                  <a:lnTo>
                    <a:pt x="105" y="18"/>
                  </a:lnTo>
                  <a:lnTo>
                    <a:pt x="104" y="18"/>
                  </a:lnTo>
                  <a:lnTo>
                    <a:pt x="104" y="17"/>
                  </a:lnTo>
                  <a:lnTo>
                    <a:pt x="105" y="17"/>
                  </a:lnTo>
                  <a:lnTo>
                    <a:pt x="106" y="17"/>
                  </a:lnTo>
                  <a:lnTo>
                    <a:pt x="106" y="18"/>
                  </a:lnTo>
                  <a:lnTo>
                    <a:pt x="106" y="20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6" y="20"/>
                  </a:lnTo>
                  <a:lnTo>
                    <a:pt x="105" y="20"/>
                  </a:lnTo>
                  <a:close/>
                  <a:moveTo>
                    <a:pt x="103" y="17"/>
                  </a:moveTo>
                  <a:lnTo>
                    <a:pt x="100" y="17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8" y="16"/>
                  </a:lnTo>
                  <a:lnTo>
                    <a:pt x="99" y="16"/>
                  </a:lnTo>
                  <a:lnTo>
                    <a:pt x="100" y="16"/>
                  </a:lnTo>
                  <a:lnTo>
                    <a:pt x="103" y="16"/>
                  </a:lnTo>
                  <a:lnTo>
                    <a:pt x="103" y="15"/>
                  </a:lnTo>
                  <a:lnTo>
                    <a:pt x="104" y="16"/>
                  </a:lnTo>
                  <a:lnTo>
                    <a:pt x="104" y="17"/>
                  </a:lnTo>
                  <a:lnTo>
                    <a:pt x="103" y="18"/>
                  </a:lnTo>
                  <a:lnTo>
                    <a:pt x="103" y="17"/>
                  </a:lnTo>
                  <a:close/>
                  <a:moveTo>
                    <a:pt x="94" y="12"/>
                  </a:moveTo>
                  <a:lnTo>
                    <a:pt x="93" y="12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4" y="12"/>
                  </a:lnTo>
                  <a:close/>
                  <a:moveTo>
                    <a:pt x="88" y="12"/>
                  </a:moveTo>
                  <a:lnTo>
                    <a:pt x="88" y="11"/>
                  </a:lnTo>
                  <a:lnTo>
                    <a:pt x="87" y="12"/>
                  </a:lnTo>
                  <a:lnTo>
                    <a:pt x="87" y="11"/>
                  </a:lnTo>
                  <a:lnTo>
                    <a:pt x="86" y="11"/>
                  </a:lnTo>
                  <a:lnTo>
                    <a:pt x="86" y="10"/>
                  </a:lnTo>
                  <a:lnTo>
                    <a:pt x="87" y="11"/>
                  </a:lnTo>
                  <a:lnTo>
                    <a:pt x="88" y="12"/>
                  </a:lnTo>
                  <a:lnTo>
                    <a:pt x="89" y="15"/>
                  </a:lnTo>
                  <a:lnTo>
                    <a:pt x="88" y="12"/>
                  </a:lnTo>
                  <a:close/>
                  <a:moveTo>
                    <a:pt x="76" y="6"/>
                  </a:moveTo>
                  <a:lnTo>
                    <a:pt x="77" y="6"/>
                  </a:lnTo>
                  <a:lnTo>
                    <a:pt x="77" y="7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76" y="6"/>
                  </a:lnTo>
                  <a:close/>
                  <a:moveTo>
                    <a:pt x="78" y="3"/>
                  </a:moveTo>
                  <a:lnTo>
                    <a:pt x="78" y="4"/>
                  </a:lnTo>
                  <a:lnTo>
                    <a:pt x="77" y="4"/>
                  </a:lnTo>
                  <a:lnTo>
                    <a:pt x="77" y="3"/>
                  </a:lnTo>
                  <a:lnTo>
                    <a:pt x="78" y="3"/>
                  </a:lnTo>
                  <a:close/>
                  <a:moveTo>
                    <a:pt x="69" y="1"/>
                  </a:moveTo>
                  <a:lnTo>
                    <a:pt x="69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69" y="1"/>
                  </a:lnTo>
                  <a:lnTo>
                    <a:pt x="69" y="3"/>
                  </a:lnTo>
                  <a:lnTo>
                    <a:pt x="69" y="1"/>
                  </a:lnTo>
                  <a:close/>
                  <a:moveTo>
                    <a:pt x="74" y="1"/>
                  </a:moveTo>
                  <a:lnTo>
                    <a:pt x="72" y="3"/>
                  </a:lnTo>
                  <a:lnTo>
                    <a:pt x="72" y="1"/>
                  </a:lnTo>
                  <a:lnTo>
                    <a:pt x="74" y="1"/>
                  </a:lnTo>
                  <a:close/>
                  <a:moveTo>
                    <a:pt x="93" y="54"/>
                  </a:moveTo>
                  <a:lnTo>
                    <a:pt x="93" y="55"/>
                  </a:lnTo>
                  <a:lnTo>
                    <a:pt x="93" y="54"/>
                  </a:lnTo>
                  <a:close/>
                  <a:moveTo>
                    <a:pt x="91" y="54"/>
                  </a:moveTo>
                  <a:lnTo>
                    <a:pt x="93" y="54"/>
                  </a:lnTo>
                  <a:lnTo>
                    <a:pt x="91" y="54"/>
                  </a:lnTo>
                  <a:close/>
                  <a:moveTo>
                    <a:pt x="45" y="34"/>
                  </a:moveTo>
                  <a:lnTo>
                    <a:pt x="43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4"/>
                  </a:lnTo>
                  <a:lnTo>
                    <a:pt x="45" y="34"/>
                  </a:lnTo>
                  <a:close/>
                  <a:moveTo>
                    <a:pt x="46" y="34"/>
                  </a:moveTo>
                  <a:lnTo>
                    <a:pt x="45" y="34"/>
                  </a:lnTo>
                  <a:lnTo>
                    <a:pt x="46" y="34"/>
                  </a:lnTo>
                  <a:close/>
                  <a:moveTo>
                    <a:pt x="35" y="27"/>
                  </a:moveTo>
                  <a:lnTo>
                    <a:pt x="36" y="28"/>
                  </a:lnTo>
                  <a:lnTo>
                    <a:pt x="35" y="28"/>
                  </a:lnTo>
                  <a:lnTo>
                    <a:pt x="35" y="27"/>
                  </a:lnTo>
                  <a:close/>
                  <a:moveTo>
                    <a:pt x="20" y="27"/>
                  </a:moveTo>
                  <a:lnTo>
                    <a:pt x="23" y="27"/>
                  </a:lnTo>
                  <a:lnTo>
                    <a:pt x="20" y="27"/>
                  </a:lnTo>
                  <a:close/>
                  <a:moveTo>
                    <a:pt x="53" y="26"/>
                  </a:moveTo>
                  <a:lnTo>
                    <a:pt x="52" y="26"/>
                  </a:lnTo>
                  <a:lnTo>
                    <a:pt x="53" y="26"/>
                  </a:lnTo>
                  <a:close/>
                  <a:moveTo>
                    <a:pt x="98" y="16"/>
                  </a:moveTo>
                  <a:lnTo>
                    <a:pt x="97" y="16"/>
                  </a:lnTo>
                  <a:lnTo>
                    <a:pt x="98" y="16"/>
                  </a:lnTo>
                  <a:close/>
                  <a:moveTo>
                    <a:pt x="41" y="12"/>
                  </a:moveTo>
                  <a:lnTo>
                    <a:pt x="41" y="15"/>
                  </a:lnTo>
                  <a:lnTo>
                    <a:pt x="40" y="15"/>
                  </a:lnTo>
                  <a:lnTo>
                    <a:pt x="41" y="12"/>
                  </a:lnTo>
                  <a:close/>
                  <a:moveTo>
                    <a:pt x="91" y="12"/>
                  </a:moveTo>
                  <a:lnTo>
                    <a:pt x="91" y="15"/>
                  </a:lnTo>
                  <a:lnTo>
                    <a:pt x="91" y="12"/>
                  </a:lnTo>
                  <a:close/>
                  <a:moveTo>
                    <a:pt x="85" y="9"/>
                  </a:moveTo>
                  <a:lnTo>
                    <a:pt x="86" y="9"/>
                  </a:lnTo>
                  <a:lnTo>
                    <a:pt x="85" y="9"/>
                  </a:lnTo>
                  <a:lnTo>
                    <a:pt x="85" y="7"/>
                  </a:lnTo>
                  <a:lnTo>
                    <a:pt x="85" y="9"/>
                  </a:lnTo>
                  <a:close/>
                  <a:moveTo>
                    <a:pt x="82" y="7"/>
                  </a:moveTo>
                  <a:lnTo>
                    <a:pt x="82" y="6"/>
                  </a:lnTo>
                  <a:lnTo>
                    <a:pt x="82" y="7"/>
                  </a:lnTo>
                  <a:close/>
                  <a:moveTo>
                    <a:pt x="80" y="4"/>
                  </a:moveTo>
                  <a:lnTo>
                    <a:pt x="80" y="6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80" y="4"/>
                  </a:lnTo>
                  <a:close/>
                  <a:moveTo>
                    <a:pt x="77" y="3"/>
                  </a:moveTo>
                  <a:lnTo>
                    <a:pt x="77" y="4"/>
                  </a:lnTo>
                  <a:lnTo>
                    <a:pt x="77" y="3"/>
                  </a:lnTo>
                  <a:lnTo>
                    <a:pt x="76" y="3"/>
                  </a:lnTo>
                  <a:lnTo>
                    <a:pt x="77" y="3"/>
                  </a:lnTo>
                  <a:close/>
                  <a:moveTo>
                    <a:pt x="74" y="3"/>
                  </a:moveTo>
                  <a:lnTo>
                    <a:pt x="76" y="3"/>
                  </a:lnTo>
                  <a:lnTo>
                    <a:pt x="74" y="3"/>
                  </a:lnTo>
                  <a:close/>
                  <a:moveTo>
                    <a:pt x="71" y="1"/>
                  </a:moveTo>
                  <a:lnTo>
                    <a:pt x="70" y="1"/>
                  </a:lnTo>
                  <a:lnTo>
                    <a:pt x="71" y="1"/>
                  </a:lnTo>
                  <a:close/>
                  <a:moveTo>
                    <a:pt x="70" y="1"/>
                  </a:moveTo>
                  <a:lnTo>
                    <a:pt x="69" y="1"/>
                  </a:lnTo>
                  <a:lnTo>
                    <a:pt x="70" y="1"/>
                  </a:lnTo>
                  <a:close/>
                  <a:moveTo>
                    <a:pt x="69" y="0"/>
                  </a:moveTo>
                  <a:lnTo>
                    <a:pt x="69" y="1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115">
              <a:extLst>
                <a:ext uri="{FF2B5EF4-FFF2-40B4-BE49-F238E27FC236}">
                  <a16:creationId xmlns:a16="http://schemas.microsoft.com/office/drawing/2014/main" id="{843B232A-AEAC-7F06-5383-3AFA893EF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1063" y="2622550"/>
              <a:ext cx="160338" cy="117475"/>
            </a:xfrm>
            <a:custGeom>
              <a:avLst/>
              <a:gdLst>
                <a:gd name="T0" fmla="*/ 5 w 101"/>
                <a:gd name="T1" fmla="*/ 40 h 74"/>
                <a:gd name="T2" fmla="*/ 4 w 101"/>
                <a:gd name="T3" fmla="*/ 34 h 74"/>
                <a:gd name="T4" fmla="*/ 8 w 101"/>
                <a:gd name="T5" fmla="*/ 29 h 74"/>
                <a:gd name="T6" fmla="*/ 17 w 101"/>
                <a:gd name="T7" fmla="*/ 21 h 74"/>
                <a:gd name="T8" fmla="*/ 24 w 101"/>
                <a:gd name="T9" fmla="*/ 17 h 74"/>
                <a:gd name="T10" fmla="*/ 30 w 101"/>
                <a:gd name="T11" fmla="*/ 12 h 74"/>
                <a:gd name="T12" fmla="*/ 34 w 101"/>
                <a:gd name="T13" fmla="*/ 16 h 74"/>
                <a:gd name="T14" fmla="*/ 41 w 101"/>
                <a:gd name="T15" fmla="*/ 16 h 74"/>
                <a:gd name="T16" fmla="*/ 47 w 101"/>
                <a:gd name="T17" fmla="*/ 16 h 74"/>
                <a:gd name="T18" fmla="*/ 56 w 101"/>
                <a:gd name="T19" fmla="*/ 12 h 74"/>
                <a:gd name="T20" fmla="*/ 60 w 101"/>
                <a:gd name="T21" fmla="*/ 10 h 74"/>
                <a:gd name="T22" fmla="*/ 67 w 101"/>
                <a:gd name="T23" fmla="*/ 12 h 74"/>
                <a:gd name="T24" fmla="*/ 75 w 101"/>
                <a:gd name="T25" fmla="*/ 11 h 74"/>
                <a:gd name="T26" fmla="*/ 79 w 101"/>
                <a:gd name="T27" fmla="*/ 16 h 74"/>
                <a:gd name="T28" fmla="*/ 79 w 101"/>
                <a:gd name="T29" fmla="*/ 13 h 74"/>
                <a:gd name="T30" fmla="*/ 88 w 101"/>
                <a:gd name="T31" fmla="*/ 19 h 74"/>
                <a:gd name="T32" fmla="*/ 88 w 101"/>
                <a:gd name="T33" fmla="*/ 22 h 74"/>
                <a:gd name="T34" fmla="*/ 86 w 101"/>
                <a:gd name="T35" fmla="*/ 19 h 74"/>
                <a:gd name="T36" fmla="*/ 86 w 101"/>
                <a:gd name="T37" fmla="*/ 19 h 74"/>
                <a:gd name="T38" fmla="*/ 87 w 101"/>
                <a:gd name="T39" fmla="*/ 27 h 74"/>
                <a:gd name="T40" fmla="*/ 87 w 101"/>
                <a:gd name="T41" fmla="*/ 23 h 74"/>
                <a:gd name="T42" fmla="*/ 90 w 101"/>
                <a:gd name="T43" fmla="*/ 25 h 74"/>
                <a:gd name="T44" fmla="*/ 94 w 101"/>
                <a:gd name="T45" fmla="*/ 27 h 74"/>
                <a:gd name="T46" fmla="*/ 94 w 101"/>
                <a:gd name="T47" fmla="*/ 25 h 74"/>
                <a:gd name="T48" fmla="*/ 93 w 101"/>
                <a:gd name="T49" fmla="*/ 23 h 74"/>
                <a:gd name="T50" fmla="*/ 97 w 101"/>
                <a:gd name="T51" fmla="*/ 30 h 74"/>
                <a:gd name="T52" fmla="*/ 96 w 101"/>
                <a:gd name="T53" fmla="*/ 30 h 74"/>
                <a:gd name="T54" fmla="*/ 93 w 101"/>
                <a:gd name="T55" fmla="*/ 34 h 74"/>
                <a:gd name="T56" fmla="*/ 87 w 101"/>
                <a:gd name="T57" fmla="*/ 36 h 74"/>
                <a:gd name="T58" fmla="*/ 84 w 101"/>
                <a:gd name="T59" fmla="*/ 36 h 74"/>
                <a:gd name="T60" fmla="*/ 79 w 101"/>
                <a:gd name="T61" fmla="*/ 38 h 74"/>
                <a:gd name="T62" fmla="*/ 74 w 101"/>
                <a:gd name="T63" fmla="*/ 38 h 74"/>
                <a:gd name="T64" fmla="*/ 69 w 101"/>
                <a:gd name="T65" fmla="*/ 36 h 74"/>
                <a:gd name="T66" fmla="*/ 67 w 101"/>
                <a:gd name="T67" fmla="*/ 42 h 74"/>
                <a:gd name="T68" fmla="*/ 65 w 101"/>
                <a:gd name="T69" fmla="*/ 46 h 74"/>
                <a:gd name="T70" fmla="*/ 60 w 101"/>
                <a:gd name="T71" fmla="*/ 50 h 74"/>
                <a:gd name="T72" fmla="*/ 56 w 101"/>
                <a:gd name="T73" fmla="*/ 55 h 74"/>
                <a:gd name="T74" fmla="*/ 52 w 101"/>
                <a:gd name="T75" fmla="*/ 53 h 74"/>
                <a:gd name="T76" fmla="*/ 48 w 101"/>
                <a:gd name="T77" fmla="*/ 55 h 74"/>
                <a:gd name="T78" fmla="*/ 41 w 101"/>
                <a:gd name="T79" fmla="*/ 57 h 74"/>
                <a:gd name="T80" fmla="*/ 40 w 101"/>
                <a:gd name="T81" fmla="*/ 64 h 74"/>
                <a:gd name="T82" fmla="*/ 36 w 101"/>
                <a:gd name="T83" fmla="*/ 67 h 74"/>
                <a:gd name="T84" fmla="*/ 33 w 101"/>
                <a:gd name="T85" fmla="*/ 73 h 74"/>
                <a:gd name="T86" fmla="*/ 29 w 101"/>
                <a:gd name="T87" fmla="*/ 73 h 74"/>
                <a:gd name="T88" fmla="*/ 25 w 101"/>
                <a:gd name="T89" fmla="*/ 67 h 74"/>
                <a:gd name="T90" fmla="*/ 27 w 101"/>
                <a:gd name="T91" fmla="*/ 65 h 74"/>
                <a:gd name="T92" fmla="*/ 25 w 101"/>
                <a:gd name="T93" fmla="*/ 63 h 74"/>
                <a:gd name="T94" fmla="*/ 22 w 101"/>
                <a:gd name="T95" fmla="*/ 64 h 74"/>
                <a:gd name="T96" fmla="*/ 24 w 101"/>
                <a:gd name="T97" fmla="*/ 58 h 74"/>
                <a:gd name="T98" fmla="*/ 20 w 101"/>
                <a:gd name="T99" fmla="*/ 55 h 74"/>
                <a:gd name="T100" fmla="*/ 17 w 101"/>
                <a:gd name="T101" fmla="*/ 53 h 74"/>
                <a:gd name="T102" fmla="*/ 13 w 101"/>
                <a:gd name="T103" fmla="*/ 55 h 74"/>
                <a:gd name="T104" fmla="*/ 7 w 101"/>
                <a:gd name="T105" fmla="*/ 50 h 74"/>
                <a:gd name="T106" fmla="*/ 6 w 101"/>
                <a:gd name="T107" fmla="*/ 46 h 74"/>
                <a:gd name="T108" fmla="*/ 0 w 101"/>
                <a:gd name="T109" fmla="*/ 44 h 74"/>
                <a:gd name="T110" fmla="*/ 25 w 101"/>
                <a:gd name="T111" fmla="*/ 67 h 74"/>
                <a:gd name="T112" fmla="*/ 50 w 101"/>
                <a:gd name="T113" fmla="*/ 4 h 74"/>
                <a:gd name="T114" fmla="*/ 57 w 101"/>
                <a:gd name="T115" fmla="*/ 1 h 74"/>
                <a:gd name="T116" fmla="*/ 50 w 101"/>
                <a:gd name="T117" fmla="*/ 4 h 74"/>
                <a:gd name="T118" fmla="*/ 60 w 101"/>
                <a:gd name="T119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74">
                  <a:moveTo>
                    <a:pt x="0" y="44"/>
                  </a:move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12" y="27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19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6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4" y="16"/>
                  </a:lnTo>
                  <a:lnTo>
                    <a:pt x="45" y="16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50" y="13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6" y="12"/>
                  </a:lnTo>
                  <a:lnTo>
                    <a:pt x="58" y="12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70" y="12"/>
                  </a:lnTo>
                  <a:lnTo>
                    <a:pt x="71" y="11"/>
                  </a:lnTo>
                  <a:lnTo>
                    <a:pt x="74" y="11"/>
                  </a:lnTo>
                  <a:lnTo>
                    <a:pt x="75" y="11"/>
                  </a:lnTo>
                  <a:lnTo>
                    <a:pt x="77" y="12"/>
                  </a:lnTo>
                  <a:lnTo>
                    <a:pt x="77" y="13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3"/>
                  </a:lnTo>
                  <a:lnTo>
                    <a:pt x="79" y="16"/>
                  </a:lnTo>
                  <a:lnTo>
                    <a:pt x="80" y="16"/>
                  </a:lnTo>
                  <a:lnTo>
                    <a:pt x="82" y="13"/>
                  </a:lnTo>
                  <a:lnTo>
                    <a:pt x="80" y="13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5" y="16"/>
                  </a:lnTo>
                  <a:lnTo>
                    <a:pt x="86" y="17"/>
                  </a:lnTo>
                  <a:lnTo>
                    <a:pt x="87" y="18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90" y="22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0" y="22"/>
                  </a:lnTo>
                  <a:lnTo>
                    <a:pt x="88" y="22"/>
                  </a:lnTo>
                  <a:lnTo>
                    <a:pt x="88" y="21"/>
                  </a:lnTo>
                  <a:lnTo>
                    <a:pt x="87" y="21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6" y="19"/>
                  </a:lnTo>
                  <a:lnTo>
                    <a:pt x="86" y="21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88" y="25"/>
                  </a:lnTo>
                  <a:lnTo>
                    <a:pt x="88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6" y="22"/>
                  </a:lnTo>
                  <a:lnTo>
                    <a:pt x="87" y="22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3" y="25"/>
                  </a:lnTo>
                  <a:lnTo>
                    <a:pt x="93" y="23"/>
                  </a:lnTo>
                  <a:lnTo>
                    <a:pt x="92" y="23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3" y="23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7" y="27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7" y="30"/>
                  </a:lnTo>
                  <a:lnTo>
                    <a:pt x="101" y="30"/>
                  </a:lnTo>
                  <a:lnTo>
                    <a:pt x="98" y="30"/>
                  </a:lnTo>
                  <a:lnTo>
                    <a:pt x="98" y="31"/>
                  </a:lnTo>
                  <a:lnTo>
                    <a:pt x="97" y="31"/>
                  </a:lnTo>
                  <a:lnTo>
                    <a:pt x="97" y="30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3" y="34"/>
                  </a:lnTo>
                  <a:lnTo>
                    <a:pt x="92" y="34"/>
                  </a:lnTo>
                  <a:lnTo>
                    <a:pt x="90" y="34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7" y="35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6" y="35"/>
                  </a:lnTo>
                  <a:lnTo>
                    <a:pt x="86" y="36"/>
                  </a:lnTo>
                  <a:lnTo>
                    <a:pt x="85" y="36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4" y="38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80" y="38"/>
                  </a:lnTo>
                  <a:lnTo>
                    <a:pt x="79" y="38"/>
                  </a:lnTo>
                  <a:lnTo>
                    <a:pt x="79" y="39"/>
                  </a:lnTo>
                  <a:lnTo>
                    <a:pt x="77" y="39"/>
                  </a:lnTo>
                  <a:lnTo>
                    <a:pt x="76" y="39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4" y="38"/>
                  </a:lnTo>
                  <a:lnTo>
                    <a:pt x="74" y="36"/>
                  </a:lnTo>
                  <a:lnTo>
                    <a:pt x="74" y="35"/>
                  </a:lnTo>
                  <a:lnTo>
                    <a:pt x="71" y="35"/>
                  </a:lnTo>
                  <a:lnTo>
                    <a:pt x="70" y="35"/>
                  </a:lnTo>
                  <a:lnTo>
                    <a:pt x="70" y="36"/>
                  </a:lnTo>
                  <a:lnTo>
                    <a:pt x="69" y="36"/>
                  </a:lnTo>
                  <a:lnTo>
                    <a:pt x="69" y="38"/>
                  </a:lnTo>
                  <a:lnTo>
                    <a:pt x="69" y="39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7" y="40"/>
                  </a:lnTo>
                  <a:lnTo>
                    <a:pt x="67" y="42"/>
                  </a:lnTo>
                  <a:lnTo>
                    <a:pt x="67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5" y="46"/>
                  </a:lnTo>
                  <a:lnTo>
                    <a:pt x="63" y="46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0" y="48"/>
                  </a:lnTo>
                  <a:lnTo>
                    <a:pt x="60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7" y="53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6" y="56"/>
                  </a:lnTo>
                  <a:lnTo>
                    <a:pt x="53" y="56"/>
                  </a:lnTo>
                  <a:lnTo>
                    <a:pt x="53" y="55"/>
                  </a:lnTo>
                  <a:lnTo>
                    <a:pt x="52" y="55"/>
                  </a:lnTo>
                  <a:lnTo>
                    <a:pt x="52" y="53"/>
                  </a:lnTo>
                  <a:lnTo>
                    <a:pt x="51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50" y="52"/>
                  </a:lnTo>
                  <a:lnTo>
                    <a:pt x="50" y="53"/>
                  </a:lnTo>
                  <a:lnTo>
                    <a:pt x="48" y="55"/>
                  </a:lnTo>
                  <a:lnTo>
                    <a:pt x="47" y="56"/>
                  </a:lnTo>
                  <a:lnTo>
                    <a:pt x="47" y="57"/>
                  </a:lnTo>
                  <a:lnTo>
                    <a:pt x="45" y="57"/>
                  </a:lnTo>
                  <a:lnTo>
                    <a:pt x="44" y="57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40" y="58"/>
                  </a:lnTo>
                  <a:lnTo>
                    <a:pt x="39" y="61"/>
                  </a:lnTo>
                  <a:lnTo>
                    <a:pt x="40" y="61"/>
                  </a:lnTo>
                  <a:lnTo>
                    <a:pt x="39" y="62"/>
                  </a:lnTo>
                  <a:lnTo>
                    <a:pt x="40" y="64"/>
                  </a:lnTo>
                  <a:lnTo>
                    <a:pt x="39" y="64"/>
                  </a:lnTo>
                  <a:lnTo>
                    <a:pt x="39" y="65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3" y="73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29" y="74"/>
                  </a:lnTo>
                  <a:lnTo>
                    <a:pt x="29" y="73"/>
                  </a:lnTo>
                  <a:lnTo>
                    <a:pt x="30" y="73"/>
                  </a:lnTo>
                  <a:lnTo>
                    <a:pt x="29" y="73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0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9" y="65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4" y="65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4" y="64"/>
                  </a:lnTo>
                  <a:lnTo>
                    <a:pt x="24" y="65"/>
                  </a:lnTo>
                  <a:lnTo>
                    <a:pt x="23" y="65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3" y="62"/>
                  </a:lnTo>
                  <a:lnTo>
                    <a:pt x="23" y="61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4" y="57"/>
                  </a:lnTo>
                  <a:lnTo>
                    <a:pt x="24" y="56"/>
                  </a:lnTo>
                  <a:lnTo>
                    <a:pt x="24" y="55"/>
                  </a:lnTo>
                  <a:lnTo>
                    <a:pt x="23" y="55"/>
                  </a:lnTo>
                  <a:lnTo>
                    <a:pt x="22" y="55"/>
                  </a:lnTo>
                  <a:lnTo>
                    <a:pt x="20" y="55"/>
                  </a:lnTo>
                  <a:lnTo>
                    <a:pt x="20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24" y="67"/>
                  </a:moveTo>
                  <a:lnTo>
                    <a:pt x="24" y="69"/>
                  </a:lnTo>
                  <a:lnTo>
                    <a:pt x="24" y="67"/>
                  </a:lnTo>
                  <a:close/>
                  <a:moveTo>
                    <a:pt x="24" y="65"/>
                  </a:moveTo>
                  <a:lnTo>
                    <a:pt x="25" y="65"/>
                  </a:lnTo>
                  <a:lnTo>
                    <a:pt x="25" y="67"/>
                  </a:lnTo>
                  <a:lnTo>
                    <a:pt x="24" y="67"/>
                  </a:lnTo>
                  <a:lnTo>
                    <a:pt x="24" y="65"/>
                  </a:lnTo>
                  <a:close/>
                  <a:moveTo>
                    <a:pt x="44" y="8"/>
                  </a:moveTo>
                  <a:lnTo>
                    <a:pt x="42" y="8"/>
                  </a:lnTo>
                  <a:lnTo>
                    <a:pt x="44" y="8"/>
                  </a:lnTo>
                  <a:close/>
                  <a:moveTo>
                    <a:pt x="50" y="4"/>
                  </a:move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6" y="1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0" y="4"/>
                  </a:lnTo>
                  <a:close/>
                  <a:moveTo>
                    <a:pt x="60" y="1"/>
                  </a:moveTo>
                  <a:lnTo>
                    <a:pt x="60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116">
              <a:extLst>
                <a:ext uri="{FF2B5EF4-FFF2-40B4-BE49-F238E27FC236}">
                  <a16:creationId xmlns:a16="http://schemas.microsoft.com/office/drawing/2014/main" id="{76981A89-B483-B7C3-8BF7-B65B832314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1051" y="3121025"/>
              <a:ext cx="423863" cy="227013"/>
            </a:xfrm>
            <a:custGeom>
              <a:avLst/>
              <a:gdLst>
                <a:gd name="T0" fmla="*/ 217 w 267"/>
                <a:gd name="T1" fmla="*/ 13 h 143"/>
                <a:gd name="T2" fmla="*/ 227 w 267"/>
                <a:gd name="T3" fmla="*/ 18 h 143"/>
                <a:gd name="T4" fmla="*/ 231 w 267"/>
                <a:gd name="T5" fmla="*/ 28 h 143"/>
                <a:gd name="T6" fmla="*/ 240 w 267"/>
                <a:gd name="T7" fmla="*/ 32 h 143"/>
                <a:gd name="T8" fmla="*/ 247 w 267"/>
                <a:gd name="T9" fmla="*/ 28 h 143"/>
                <a:gd name="T10" fmla="*/ 256 w 267"/>
                <a:gd name="T11" fmla="*/ 33 h 143"/>
                <a:gd name="T12" fmla="*/ 263 w 267"/>
                <a:gd name="T13" fmla="*/ 36 h 143"/>
                <a:gd name="T14" fmla="*/ 262 w 267"/>
                <a:gd name="T15" fmla="*/ 38 h 143"/>
                <a:gd name="T16" fmla="*/ 264 w 267"/>
                <a:gd name="T17" fmla="*/ 46 h 143"/>
                <a:gd name="T18" fmla="*/ 265 w 267"/>
                <a:gd name="T19" fmla="*/ 56 h 143"/>
                <a:gd name="T20" fmla="*/ 262 w 267"/>
                <a:gd name="T21" fmla="*/ 70 h 143"/>
                <a:gd name="T22" fmla="*/ 253 w 267"/>
                <a:gd name="T23" fmla="*/ 81 h 143"/>
                <a:gd name="T24" fmla="*/ 245 w 267"/>
                <a:gd name="T25" fmla="*/ 90 h 143"/>
                <a:gd name="T26" fmla="*/ 229 w 267"/>
                <a:gd name="T27" fmla="*/ 98 h 143"/>
                <a:gd name="T28" fmla="*/ 221 w 267"/>
                <a:gd name="T29" fmla="*/ 109 h 143"/>
                <a:gd name="T30" fmla="*/ 218 w 267"/>
                <a:gd name="T31" fmla="*/ 114 h 143"/>
                <a:gd name="T32" fmla="*/ 214 w 267"/>
                <a:gd name="T33" fmla="*/ 124 h 143"/>
                <a:gd name="T34" fmla="*/ 211 w 267"/>
                <a:gd name="T35" fmla="*/ 136 h 143"/>
                <a:gd name="T36" fmla="*/ 204 w 267"/>
                <a:gd name="T37" fmla="*/ 142 h 143"/>
                <a:gd name="T38" fmla="*/ 200 w 267"/>
                <a:gd name="T39" fmla="*/ 134 h 143"/>
                <a:gd name="T40" fmla="*/ 191 w 267"/>
                <a:gd name="T41" fmla="*/ 127 h 143"/>
                <a:gd name="T42" fmla="*/ 187 w 267"/>
                <a:gd name="T43" fmla="*/ 126 h 143"/>
                <a:gd name="T44" fmla="*/ 190 w 267"/>
                <a:gd name="T45" fmla="*/ 118 h 143"/>
                <a:gd name="T46" fmla="*/ 188 w 267"/>
                <a:gd name="T47" fmla="*/ 109 h 143"/>
                <a:gd name="T48" fmla="*/ 191 w 267"/>
                <a:gd name="T49" fmla="*/ 104 h 143"/>
                <a:gd name="T50" fmla="*/ 194 w 267"/>
                <a:gd name="T51" fmla="*/ 98 h 143"/>
                <a:gd name="T52" fmla="*/ 194 w 267"/>
                <a:gd name="T53" fmla="*/ 87 h 143"/>
                <a:gd name="T54" fmla="*/ 193 w 267"/>
                <a:gd name="T55" fmla="*/ 80 h 143"/>
                <a:gd name="T56" fmla="*/ 190 w 267"/>
                <a:gd name="T57" fmla="*/ 91 h 143"/>
                <a:gd name="T58" fmla="*/ 191 w 267"/>
                <a:gd name="T59" fmla="*/ 87 h 143"/>
                <a:gd name="T60" fmla="*/ 187 w 267"/>
                <a:gd name="T61" fmla="*/ 91 h 143"/>
                <a:gd name="T62" fmla="*/ 177 w 267"/>
                <a:gd name="T63" fmla="*/ 86 h 143"/>
                <a:gd name="T64" fmla="*/ 179 w 267"/>
                <a:gd name="T65" fmla="*/ 79 h 143"/>
                <a:gd name="T66" fmla="*/ 178 w 267"/>
                <a:gd name="T67" fmla="*/ 69 h 143"/>
                <a:gd name="T68" fmla="*/ 177 w 267"/>
                <a:gd name="T69" fmla="*/ 58 h 143"/>
                <a:gd name="T70" fmla="*/ 184 w 267"/>
                <a:gd name="T71" fmla="*/ 50 h 143"/>
                <a:gd name="T72" fmla="*/ 184 w 267"/>
                <a:gd name="T73" fmla="*/ 44 h 143"/>
                <a:gd name="T74" fmla="*/ 190 w 267"/>
                <a:gd name="T75" fmla="*/ 36 h 143"/>
                <a:gd name="T76" fmla="*/ 191 w 267"/>
                <a:gd name="T77" fmla="*/ 28 h 143"/>
                <a:gd name="T78" fmla="*/ 191 w 267"/>
                <a:gd name="T79" fmla="*/ 18 h 143"/>
                <a:gd name="T80" fmla="*/ 196 w 267"/>
                <a:gd name="T81" fmla="*/ 18 h 143"/>
                <a:gd name="T82" fmla="*/ 204 w 267"/>
                <a:gd name="T83" fmla="*/ 13 h 143"/>
                <a:gd name="T84" fmla="*/ 210 w 267"/>
                <a:gd name="T85" fmla="*/ 9 h 143"/>
                <a:gd name="T86" fmla="*/ 190 w 267"/>
                <a:gd name="T87" fmla="*/ 98 h 143"/>
                <a:gd name="T88" fmla="*/ 190 w 267"/>
                <a:gd name="T89" fmla="*/ 95 h 143"/>
                <a:gd name="T90" fmla="*/ 25 w 267"/>
                <a:gd name="T91" fmla="*/ 63 h 143"/>
                <a:gd name="T92" fmla="*/ 42 w 267"/>
                <a:gd name="T93" fmla="*/ 51 h 143"/>
                <a:gd name="T94" fmla="*/ 39 w 267"/>
                <a:gd name="T95" fmla="*/ 56 h 143"/>
                <a:gd name="T96" fmla="*/ 28 w 267"/>
                <a:gd name="T97" fmla="*/ 50 h 143"/>
                <a:gd name="T98" fmla="*/ 23 w 267"/>
                <a:gd name="T99" fmla="*/ 51 h 143"/>
                <a:gd name="T100" fmla="*/ 28 w 267"/>
                <a:gd name="T101" fmla="*/ 46 h 143"/>
                <a:gd name="T102" fmla="*/ 7 w 267"/>
                <a:gd name="T103" fmla="*/ 43 h 143"/>
                <a:gd name="T104" fmla="*/ 22 w 267"/>
                <a:gd name="T105" fmla="*/ 44 h 143"/>
                <a:gd name="T106" fmla="*/ 23 w 267"/>
                <a:gd name="T107" fmla="*/ 43 h 143"/>
                <a:gd name="T108" fmla="*/ 14 w 267"/>
                <a:gd name="T109" fmla="*/ 58 h 143"/>
                <a:gd name="T110" fmla="*/ 13 w 267"/>
                <a:gd name="T111" fmla="*/ 51 h 143"/>
                <a:gd name="T112" fmla="*/ 10 w 267"/>
                <a:gd name="T113" fmla="*/ 43 h 143"/>
                <a:gd name="T114" fmla="*/ 8 w 267"/>
                <a:gd name="T115" fmla="*/ 35 h 143"/>
                <a:gd name="T116" fmla="*/ 13 w 267"/>
                <a:gd name="T117" fmla="*/ 41 h 143"/>
                <a:gd name="T118" fmla="*/ 17 w 267"/>
                <a:gd name="T119" fmla="*/ 50 h 143"/>
                <a:gd name="T120" fmla="*/ 24 w 267"/>
                <a:gd name="T121" fmla="*/ 32 h 143"/>
                <a:gd name="T122" fmla="*/ 208 w 267"/>
                <a:gd name="T123" fmla="*/ 10 h 143"/>
                <a:gd name="T124" fmla="*/ 195 w 267"/>
                <a:gd name="T125" fmla="*/ 9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7" h="143">
                  <a:moveTo>
                    <a:pt x="210" y="6"/>
                  </a:moveTo>
                  <a:lnTo>
                    <a:pt x="211" y="6"/>
                  </a:lnTo>
                  <a:lnTo>
                    <a:pt x="211" y="7"/>
                  </a:lnTo>
                  <a:lnTo>
                    <a:pt x="212" y="9"/>
                  </a:lnTo>
                  <a:lnTo>
                    <a:pt x="213" y="9"/>
                  </a:lnTo>
                  <a:lnTo>
                    <a:pt x="213" y="10"/>
                  </a:lnTo>
                  <a:lnTo>
                    <a:pt x="214" y="10"/>
                  </a:lnTo>
                  <a:lnTo>
                    <a:pt x="214" y="11"/>
                  </a:lnTo>
                  <a:lnTo>
                    <a:pt x="217" y="13"/>
                  </a:lnTo>
                  <a:lnTo>
                    <a:pt x="217" y="15"/>
                  </a:lnTo>
                  <a:lnTo>
                    <a:pt x="218" y="15"/>
                  </a:lnTo>
                  <a:lnTo>
                    <a:pt x="219" y="15"/>
                  </a:lnTo>
                  <a:lnTo>
                    <a:pt x="221" y="17"/>
                  </a:lnTo>
                  <a:lnTo>
                    <a:pt x="222" y="17"/>
                  </a:lnTo>
                  <a:lnTo>
                    <a:pt x="223" y="17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7" y="18"/>
                  </a:lnTo>
                  <a:lnTo>
                    <a:pt x="228" y="18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29" y="22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1" y="26"/>
                  </a:lnTo>
                  <a:lnTo>
                    <a:pt x="231" y="27"/>
                  </a:lnTo>
                  <a:lnTo>
                    <a:pt x="231" y="28"/>
                  </a:lnTo>
                  <a:lnTo>
                    <a:pt x="233" y="28"/>
                  </a:lnTo>
                  <a:lnTo>
                    <a:pt x="235" y="28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9" y="29"/>
                  </a:lnTo>
                  <a:lnTo>
                    <a:pt x="240" y="32"/>
                  </a:lnTo>
                  <a:lnTo>
                    <a:pt x="241" y="32"/>
                  </a:lnTo>
                  <a:lnTo>
                    <a:pt x="244" y="32"/>
                  </a:lnTo>
                  <a:lnTo>
                    <a:pt x="244" y="29"/>
                  </a:lnTo>
                  <a:lnTo>
                    <a:pt x="244" y="32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29"/>
                  </a:lnTo>
                  <a:lnTo>
                    <a:pt x="247" y="28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4" y="28"/>
                  </a:lnTo>
                  <a:lnTo>
                    <a:pt x="254" y="29"/>
                  </a:lnTo>
                  <a:lnTo>
                    <a:pt x="254" y="32"/>
                  </a:lnTo>
                  <a:lnTo>
                    <a:pt x="256" y="33"/>
                  </a:lnTo>
                  <a:lnTo>
                    <a:pt x="257" y="33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59" y="35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3" y="36"/>
                  </a:lnTo>
                  <a:lnTo>
                    <a:pt x="264" y="38"/>
                  </a:lnTo>
                  <a:lnTo>
                    <a:pt x="265" y="38"/>
                  </a:lnTo>
                  <a:lnTo>
                    <a:pt x="265" y="40"/>
                  </a:lnTo>
                  <a:lnTo>
                    <a:pt x="264" y="40"/>
                  </a:lnTo>
                  <a:lnTo>
                    <a:pt x="263" y="40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59" y="38"/>
                  </a:lnTo>
                  <a:lnTo>
                    <a:pt x="259" y="40"/>
                  </a:lnTo>
                  <a:lnTo>
                    <a:pt x="262" y="40"/>
                  </a:lnTo>
                  <a:lnTo>
                    <a:pt x="262" y="41"/>
                  </a:lnTo>
                  <a:lnTo>
                    <a:pt x="263" y="41"/>
                  </a:lnTo>
                  <a:lnTo>
                    <a:pt x="263" y="44"/>
                  </a:lnTo>
                  <a:lnTo>
                    <a:pt x="263" y="45"/>
                  </a:lnTo>
                  <a:lnTo>
                    <a:pt x="264" y="45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5" y="50"/>
                  </a:lnTo>
                  <a:lnTo>
                    <a:pt x="265" y="51"/>
                  </a:lnTo>
                  <a:lnTo>
                    <a:pt x="265" y="52"/>
                  </a:lnTo>
                  <a:lnTo>
                    <a:pt x="267" y="55"/>
                  </a:lnTo>
                  <a:lnTo>
                    <a:pt x="265" y="56"/>
                  </a:lnTo>
                  <a:lnTo>
                    <a:pt x="267" y="56"/>
                  </a:lnTo>
                  <a:lnTo>
                    <a:pt x="265" y="56"/>
                  </a:lnTo>
                  <a:lnTo>
                    <a:pt x="265" y="58"/>
                  </a:lnTo>
                  <a:lnTo>
                    <a:pt x="264" y="58"/>
                  </a:lnTo>
                  <a:lnTo>
                    <a:pt x="264" y="56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3" y="64"/>
                  </a:lnTo>
                  <a:lnTo>
                    <a:pt x="262" y="68"/>
                  </a:lnTo>
                  <a:lnTo>
                    <a:pt x="262" y="69"/>
                  </a:lnTo>
                  <a:lnTo>
                    <a:pt x="262" y="70"/>
                  </a:lnTo>
                  <a:lnTo>
                    <a:pt x="259" y="70"/>
                  </a:lnTo>
                  <a:lnTo>
                    <a:pt x="259" y="72"/>
                  </a:lnTo>
                  <a:lnTo>
                    <a:pt x="258" y="73"/>
                  </a:lnTo>
                  <a:lnTo>
                    <a:pt x="258" y="74"/>
                  </a:lnTo>
                  <a:lnTo>
                    <a:pt x="257" y="77"/>
                  </a:lnTo>
                  <a:lnTo>
                    <a:pt x="256" y="78"/>
                  </a:lnTo>
                  <a:lnTo>
                    <a:pt x="254" y="79"/>
                  </a:lnTo>
                  <a:lnTo>
                    <a:pt x="254" y="80"/>
                  </a:lnTo>
                  <a:lnTo>
                    <a:pt x="253" y="81"/>
                  </a:lnTo>
                  <a:lnTo>
                    <a:pt x="253" y="83"/>
                  </a:lnTo>
                  <a:lnTo>
                    <a:pt x="252" y="83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48" y="87"/>
                  </a:lnTo>
                  <a:lnTo>
                    <a:pt x="247" y="87"/>
                  </a:lnTo>
                  <a:lnTo>
                    <a:pt x="247" y="89"/>
                  </a:lnTo>
                  <a:lnTo>
                    <a:pt x="246" y="90"/>
                  </a:lnTo>
                  <a:lnTo>
                    <a:pt x="245" y="90"/>
                  </a:lnTo>
                  <a:lnTo>
                    <a:pt x="245" y="91"/>
                  </a:lnTo>
                  <a:lnTo>
                    <a:pt x="244" y="91"/>
                  </a:lnTo>
                  <a:lnTo>
                    <a:pt x="240" y="94"/>
                  </a:lnTo>
                  <a:lnTo>
                    <a:pt x="239" y="95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7"/>
                  </a:lnTo>
                  <a:lnTo>
                    <a:pt x="230" y="97"/>
                  </a:lnTo>
                  <a:lnTo>
                    <a:pt x="229" y="98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5" y="101"/>
                  </a:lnTo>
                  <a:lnTo>
                    <a:pt x="223" y="104"/>
                  </a:lnTo>
                  <a:lnTo>
                    <a:pt x="222" y="106"/>
                  </a:lnTo>
                  <a:lnTo>
                    <a:pt x="222" y="107"/>
                  </a:lnTo>
                  <a:lnTo>
                    <a:pt x="221" y="107"/>
                  </a:lnTo>
                  <a:lnTo>
                    <a:pt x="221" y="108"/>
                  </a:lnTo>
                  <a:lnTo>
                    <a:pt x="221" y="109"/>
                  </a:lnTo>
                  <a:lnTo>
                    <a:pt x="221" y="112"/>
                  </a:lnTo>
                  <a:lnTo>
                    <a:pt x="219" y="112"/>
                  </a:lnTo>
                  <a:lnTo>
                    <a:pt x="219" y="109"/>
                  </a:lnTo>
                  <a:lnTo>
                    <a:pt x="219" y="108"/>
                  </a:lnTo>
                  <a:lnTo>
                    <a:pt x="218" y="108"/>
                  </a:lnTo>
                  <a:lnTo>
                    <a:pt x="218" y="109"/>
                  </a:lnTo>
                  <a:lnTo>
                    <a:pt x="218" y="112"/>
                  </a:lnTo>
                  <a:lnTo>
                    <a:pt x="218" y="113"/>
                  </a:lnTo>
                  <a:lnTo>
                    <a:pt x="218" y="114"/>
                  </a:lnTo>
                  <a:lnTo>
                    <a:pt x="218" y="115"/>
                  </a:lnTo>
                  <a:lnTo>
                    <a:pt x="217" y="115"/>
                  </a:lnTo>
                  <a:lnTo>
                    <a:pt x="218" y="117"/>
                  </a:lnTo>
                  <a:lnTo>
                    <a:pt x="217" y="118"/>
                  </a:lnTo>
                  <a:lnTo>
                    <a:pt x="217" y="120"/>
                  </a:lnTo>
                  <a:lnTo>
                    <a:pt x="217" y="121"/>
                  </a:lnTo>
                  <a:lnTo>
                    <a:pt x="214" y="121"/>
                  </a:lnTo>
                  <a:lnTo>
                    <a:pt x="214" y="123"/>
                  </a:lnTo>
                  <a:lnTo>
                    <a:pt x="214" y="124"/>
                  </a:lnTo>
                  <a:lnTo>
                    <a:pt x="213" y="126"/>
                  </a:lnTo>
                  <a:lnTo>
                    <a:pt x="213" y="127"/>
                  </a:lnTo>
                  <a:lnTo>
                    <a:pt x="213" y="130"/>
                  </a:lnTo>
                  <a:lnTo>
                    <a:pt x="213" y="131"/>
                  </a:lnTo>
                  <a:lnTo>
                    <a:pt x="213" y="132"/>
                  </a:lnTo>
                  <a:lnTo>
                    <a:pt x="213" y="134"/>
                  </a:lnTo>
                  <a:lnTo>
                    <a:pt x="213" y="135"/>
                  </a:lnTo>
                  <a:lnTo>
                    <a:pt x="212" y="135"/>
                  </a:lnTo>
                  <a:lnTo>
                    <a:pt x="211" y="136"/>
                  </a:lnTo>
                  <a:lnTo>
                    <a:pt x="210" y="138"/>
                  </a:lnTo>
                  <a:lnTo>
                    <a:pt x="211" y="140"/>
                  </a:lnTo>
                  <a:lnTo>
                    <a:pt x="211" y="141"/>
                  </a:lnTo>
                  <a:lnTo>
                    <a:pt x="210" y="141"/>
                  </a:lnTo>
                  <a:lnTo>
                    <a:pt x="210" y="142"/>
                  </a:lnTo>
                  <a:lnTo>
                    <a:pt x="208" y="143"/>
                  </a:lnTo>
                  <a:lnTo>
                    <a:pt x="206" y="143"/>
                  </a:lnTo>
                  <a:lnTo>
                    <a:pt x="205" y="142"/>
                  </a:lnTo>
                  <a:lnTo>
                    <a:pt x="204" y="142"/>
                  </a:lnTo>
                  <a:lnTo>
                    <a:pt x="204" y="141"/>
                  </a:lnTo>
                  <a:lnTo>
                    <a:pt x="202" y="141"/>
                  </a:lnTo>
                  <a:lnTo>
                    <a:pt x="202" y="140"/>
                  </a:lnTo>
                  <a:lnTo>
                    <a:pt x="201" y="140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0" y="135"/>
                  </a:lnTo>
                  <a:lnTo>
                    <a:pt x="201" y="134"/>
                  </a:lnTo>
                  <a:lnTo>
                    <a:pt x="200" y="134"/>
                  </a:lnTo>
                  <a:lnTo>
                    <a:pt x="200" y="132"/>
                  </a:lnTo>
                  <a:lnTo>
                    <a:pt x="199" y="131"/>
                  </a:lnTo>
                  <a:lnTo>
                    <a:pt x="196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3" y="131"/>
                  </a:lnTo>
                  <a:lnTo>
                    <a:pt x="193" y="130"/>
                  </a:lnTo>
                  <a:lnTo>
                    <a:pt x="191" y="130"/>
                  </a:lnTo>
                  <a:lnTo>
                    <a:pt x="191" y="127"/>
                  </a:lnTo>
                  <a:lnTo>
                    <a:pt x="190" y="127"/>
                  </a:lnTo>
                  <a:lnTo>
                    <a:pt x="188" y="127"/>
                  </a:lnTo>
                  <a:lnTo>
                    <a:pt x="188" y="130"/>
                  </a:lnTo>
                  <a:lnTo>
                    <a:pt x="187" y="131"/>
                  </a:lnTo>
                  <a:lnTo>
                    <a:pt x="187" y="132"/>
                  </a:lnTo>
                  <a:lnTo>
                    <a:pt x="185" y="132"/>
                  </a:lnTo>
                  <a:lnTo>
                    <a:pt x="185" y="131"/>
                  </a:lnTo>
                  <a:lnTo>
                    <a:pt x="184" y="131"/>
                  </a:lnTo>
                  <a:lnTo>
                    <a:pt x="187" y="126"/>
                  </a:lnTo>
                  <a:lnTo>
                    <a:pt x="185" y="126"/>
                  </a:lnTo>
                  <a:lnTo>
                    <a:pt x="184" y="125"/>
                  </a:lnTo>
                  <a:lnTo>
                    <a:pt x="184" y="124"/>
                  </a:lnTo>
                  <a:lnTo>
                    <a:pt x="184" y="123"/>
                  </a:lnTo>
                  <a:lnTo>
                    <a:pt x="185" y="121"/>
                  </a:lnTo>
                  <a:lnTo>
                    <a:pt x="187" y="123"/>
                  </a:lnTo>
                  <a:lnTo>
                    <a:pt x="188" y="121"/>
                  </a:lnTo>
                  <a:lnTo>
                    <a:pt x="190" y="120"/>
                  </a:lnTo>
                  <a:lnTo>
                    <a:pt x="190" y="118"/>
                  </a:lnTo>
                  <a:lnTo>
                    <a:pt x="188" y="118"/>
                  </a:lnTo>
                  <a:lnTo>
                    <a:pt x="188" y="117"/>
                  </a:lnTo>
                  <a:lnTo>
                    <a:pt x="188" y="115"/>
                  </a:lnTo>
                  <a:lnTo>
                    <a:pt x="188" y="114"/>
                  </a:lnTo>
                  <a:lnTo>
                    <a:pt x="188" y="113"/>
                  </a:lnTo>
                  <a:lnTo>
                    <a:pt x="188" y="112"/>
                  </a:lnTo>
                  <a:lnTo>
                    <a:pt x="187" y="112"/>
                  </a:lnTo>
                  <a:lnTo>
                    <a:pt x="187" y="109"/>
                  </a:lnTo>
                  <a:lnTo>
                    <a:pt x="188" y="109"/>
                  </a:lnTo>
                  <a:lnTo>
                    <a:pt x="187" y="109"/>
                  </a:lnTo>
                  <a:lnTo>
                    <a:pt x="187" y="108"/>
                  </a:lnTo>
                  <a:lnTo>
                    <a:pt x="187" y="107"/>
                  </a:lnTo>
                  <a:lnTo>
                    <a:pt x="187" y="108"/>
                  </a:lnTo>
                  <a:lnTo>
                    <a:pt x="187" y="107"/>
                  </a:lnTo>
                  <a:lnTo>
                    <a:pt x="188" y="108"/>
                  </a:lnTo>
                  <a:lnTo>
                    <a:pt x="190" y="107"/>
                  </a:lnTo>
                  <a:lnTo>
                    <a:pt x="191" y="106"/>
                  </a:lnTo>
                  <a:lnTo>
                    <a:pt x="191" y="104"/>
                  </a:lnTo>
                  <a:lnTo>
                    <a:pt x="191" y="106"/>
                  </a:lnTo>
                  <a:lnTo>
                    <a:pt x="191" y="107"/>
                  </a:lnTo>
                  <a:lnTo>
                    <a:pt x="191" y="106"/>
                  </a:lnTo>
                  <a:lnTo>
                    <a:pt x="193" y="106"/>
                  </a:lnTo>
                  <a:lnTo>
                    <a:pt x="193" y="104"/>
                  </a:lnTo>
                  <a:lnTo>
                    <a:pt x="193" y="103"/>
                  </a:lnTo>
                  <a:lnTo>
                    <a:pt x="194" y="101"/>
                  </a:lnTo>
                  <a:lnTo>
                    <a:pt x="194" y="100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5" y="94"/>
                  </a:lnTo>
                  <a:lnTo>
                    <a:pt x="195" y="91"/>
                  </a:lnTo>
                  <a:lnTo>
                    <a:pt x="195" y="90"/>
                  </a:lnTo>
                  <a:lnTo>
                    <a:pt x="195" y="89"/>
                  </a:lnTo>
                  <a:lnTo>
                    <a:pt x="194" y="89"/>
                  </a:lnTo>
                  <a:lnTo>
                    <a:pt x="194" y="87"/>
                  </a:lnTo>
                  <a:lnTo>
                    <a:pt x="194" y="86"/>
                  </a:lnTo>
                  <a:lnTo>
                    <a:pt x="194" y="85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4" y="80"/>
                  </a:lnTo>
                  <a:lnTo>
                    <a:pt x="195" y="80"/>
                  </a:lnTo>
                  <a:lnTo>
                    <a:pt x="195" y="79"/>
                  </a:lnTo>
                  <a:lnTo>
                    <a:pt x="194" y="80"/>
                  </a:lnTo>
                  <a:lnTo>
                    <a:pt x="193" y="80"/>
                  </a:lnTo>
                  <a:lnTo>
                    <a:pt x="193" y="81"/>
                  </a:lnTo>
                  <a:lnTo>
                    <a:pt x="193" y="83"/>
                  </a:lnTo>
                  <a:lnTo>
                    <a:pt x="194" y="85"/>
                  </a:lnTo>
                  <a:lnTo>
                    <a:pt x="194" y="86"/>
                  </a:lnTo>
                  <a:lnTo>
                    <a:pt x="194" y="90"/>
                  </a:lnTo>
                  <a:lnTo>
                    <a:pt x="193" y="90"/>
                  </a:lnTo>
                  <a:lnTo>
                    <a:pt x="193" y="91"/>
                  </a:lnTo>
                  <a:lnTo>
                    <a:pt x="191" y="91"/>
                  </a:lnTo>
                  <a:lnTo>
                    <a:pt x="190" y="91"/>
                  </a:lnTo>
                  <a:lnTo>
                    <a:pt x="191" y="90"/>
                  </a:lnTo>
                  <a:lnTo>
                    <a:pt x="191" y="89"/>
                  </a:lnTo>
                  <a:lnTo>
                    <a:pt x="193" y="89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1" y="89"/>
                  </a:lnTo>
                  <a:lnTo>
                    <a:pt x="191" y="87"/>
                  </a:lnTo>
                  <a:lnTo>
                    <a:pt x="191" y="86"/>
                  </a:lnTo>
                  <a:lnTo>
                    <a:pt x="193" y="86"/>
                  </a:lnTo>
                  <a:lnTo>
                    <a:pt x="191" y="86"/>
                  </a:lnTo>
                  <a:lnTo>
                    <a:pt x="190" y="89"/>
                  </a:lnTo>
                  <a:lnTo>
                    <a:pt x="190" y="91"/>
                  </a:lnTo>
                  <a:lnTo>
                    <a:pt x="188" y="91"/>
                  </a:lnTo>
                  <a:lnTo>
                    <a:pt x="188" y="94"/>
                  </a:lnTo>
                  <a:lnTo>
                    <a:pt x="187" y="94"/>
                  </a:lnTo>
                  <a:lnTo>
                    <a:pt x="187" y="91"/>
                  </a:lnTo>
                  <a:lnTo>
                    <a:pt x="187" y="94"/>
                  </a:lnTo>
                  <a:lnTo>
                    <a:pt x="187" y="95"/>
                  </a:lnTo>
                  <a:lnTo>
                    <a:pt x="185" y="94"/>
                  </a:lnTo>
                  <a:lnTo>
                    <a:pt x="184" y="94"/>
                  </a:lnTo>
                  <a:lnTo>
                    <a:pt x="183" y="90"/>
                  </a:lnTo>
                  <a:lnTo>
                    <a:pt x="182" y="87"/>
                  </a:lnTo>
                  <a:lnTo>
                    <a:pt x="179" y="87"/>
                  </a:lnTo>
                  <a:lnTo>
                    <a:pt x="178" y="87"/>
                  </a:lnTo>
                  <a:lnTo>
                    <a:pt x="177" y="86"/>
                  </a:lnTo>
                  <a:lnTo>
                    <a:pt x="177" y="85"/>
                  </a:lnTo>
                  <a:lnTo>
                    <a:pt x="176" y="85"/>
                  </a:lnTo>
                  <a:lnTo>
                    <a:pt x="176" y="83"/>
                  </a:lnTo>
                  <a:lnTo>
                    <a:pt x="177" y="83"/>
                  </a:lnTo>
                  <a:lnTo>
                    <a:pt x="178" y="83"/>
                  </a:lnTo>
                  <a:lnTo>
                    <a:pt x="178" y="81"/>
                  </a:lnTo>
                  <a:lnTo>
                    <a:pt x="179" y="81"/>
                  </a:lnTo>
                  <a:lnTo>
                    <a:pt x="179" y="80"/>
                  </a:lnTo>
                  <a:lnTo>
                    <a:pt x="179" y="79"/>
                  </a:lnTo>
                  <a:lnTo>
                    <a:pt x="178" y="79"/>
                  </a:lnTo>
                  <a:lnTo>
                    <a:pt x="179" y="79"/>
                  </a:lnTo>
                  <a:lnTo>
                    <a:pt x="179" y="78"/>
                  </a:lnTo>
                  <a:lnTo>
                    <a:pt x="178" y="74"/>
                  </a:lnTo>
                  <a:lnTo>
                    <a:pt x="178" y="73"/>
                  </a:lnTo>
                  <a:lnTo>
                    <a:pt x="178" y="72"/>
                  </a:lnTo>
                  <a:lnTo>
                    <a:pt x="177" y="72"/>
                  </a:lnTo>
                  <a:lnTo>
                    <a:pt x="177" y="70"/>
                  </a:lnTo>
                  <a:lnTo>
                    <a:pt x="178" y="69"/>
                  </a:lnTo>
                  <a:lnTo>
                    <a:pt x="178" y="68"/>
                  </a:lnTo>
                  <a:lnTo>
                    <a:pt x="178" y="67"/>
                  </a:lnTo>
                  <a:lnTo>
                    <a:pt x="178" y="64"/>
                  </a:lnTo>
                  <a:lnTo>
                    <a:pt x="177" y="62"/>
                  </a:lnTo>
                  <a:lnTo>
                    <a:pt x="177" y="61"/>
                  </a:lnTo>
                  <a:lnTo>
                    <a:pt x="177" y="60"/>
                  </a:lnTo>
                  <a:lnTo>
                    <a:pt x="176" y="60"/>
                  </a:lnTo>
                  <a:lnTo>
                    <a:pt x="177" y="60"/>
                  </a:lnTo>
                  <a:lnTo>
                    <a:pt x="177" y="58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79" y="56"/>
                  </a:lnTo>
                  <a:lnTo>
                    <a:pt x="182" y="56"/>
                  </a:lnTo>
                  <a:lnTo>
                    <a:pt x="183" y="55"/>
                  </a:lnTo>
                  <a:lnTo>
                    <a:pt x="183" y="53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4" y="50"/>
                  </a:lnTo>
                  <a:lnTo>
                    <a:pt x="184" y="51"/>
                  </a:lnTo>
                  <a:lnTo>
                    <a:pt x="185" y="51"/>
                  </a:lnTo>
                  <a:lnTo>
                    <a:pt x="185" y="50"/>
                  </a:lnTo>
                  <a:lnTo>
                    <a:pt x="184" y="50"/>
                  </a:lnTo>
                  <a:lnTo>
                    <a:pt x="184" y="47"/>
                  </a:lnTo>
                  <a:lnTo>
                    <a:pt x="184" y="46"/>
                  </a:lnTo>
                  <a:lnTo>
                    <a:pt x="183" y="45"/>
                  </a:lnTo>
                  <a:lnTo>
                    <a:pt x="183" y="44"/>
                  </a:lnTo>
                  <a:lnTo>
                    <a:pt x="184" y="44"/>
                  </a:lnTo>
                  <a:lnTo>
                    <a:pt x="184" y="43"/>
                  </a:lnTo>
                  <a:lnTo>
                    <a:pt x="184" y="41"/>
                  </a:lnTo>
                  <a:lnTo>
                    <a:pt x="185" y="41"/>
                  </a:lnTo>
                  <a:lnTo>
                    <a:pt x="185" y="40"/>
                  </a:lnTo>
                  <a:lnTo>
                    <a:pt x="185" y="41"/>
                  </a:lnTo>
                  <a:lnTo>
                    <a:pt x="187" y="40"/>
                  </a:lnTo>
                  <a:lnTo>
                    <a:pt x="188" y="38"/>
                  </a:lnTo>
                  <a:lnTo>
                    <a:pt x="188" y="36"/>
                  </a:lnTo>
                  <a:lnTo>
                    <a:pt x="190" y="36"/>
                  </a:lnTo>
                  <a:lnTo>
                    <a:pt x="190" y="35"/>
                  </a:lnTo>
                  <a:lnTo>
                    <a:pt x="190" y="34"/>
                  </a:lnTo>
                  <a:lnTo>
                    <a:pt x="190" y="33"/>
                  </a:lnTo>
                  <a:lnTo>
                    <a:pt x="190" y="32"/>
                  </a:lnTo>
                  <a:lnTo>
                    <a:pt x="190" y="29"/>
                  </a:lnTo>
                  <a:lnTo>
                    <a:pt x="190" y="28"/>
                  </a:lnTo>
                  <a:lnTo>
                    <a:pt x="191" y="28"/>
                  </a:lnTo>
                  <a:lnTo>
                    <a:pt x="191" y="29"/>
                  </a:lnTo>
                  <a:lnTo>
                    <a:pt x="191" y="28"/>
                  </a:lnTo>
                  <a:lnTo>
                    <a:pt x="190" y="27"/>
                  </a:lnTo>
                  <a:lnTo>
                    <a:pt x="190" y="26"/>
                  </a:lnTo>
                  <a:lnTo>
                    <a:pt x="191" y="24"/>
                  </a:lnTo>
                  <a:lnTo>
                    <a:pt x="190" y="24"/>
                  </a:lnTo>
                  <a:lnTo>
                    <a:pt x="190" y="23"/>
                  </a:lnTo>
                  <a:lnTo>
                    <a:pt x="190" y="22"/>
                  </a:lnTo>
                  <a:lnTo>
                    <a:pt x="190" y="20"/>
                  </a:lnTo>
                  <a:lnTo>
                    <a:pt x="190" y="18"/>
                  </a:lnTo>
                  <a:lnTo>
                    <a:pt x="191" y="18"/>
                  </a:lnTo>
                  <a:lnTo>
                    <a:pt x="193" y="18"/>
                  </a:lnTo>
                  <a:lnTo>
                    <a:pt x="193" y="17"/>
                  </a:lnTo>
                  <a:lnTo>
                    <a:pt x="194" y="17"/>
                  </a:lnTo>
                  <a:lnTo>
                    <a:pt x="194" y="16"/>
                  </a:lnTo>
                  <a:lnTo>
                    <a:pt x="195" y="16"/>
                  </a:lnTo>
                  <a:lnTo>
                    <a:pt x="196" y="15"/>
                  </a:lnTo>
                  <a:lnTo>
                    <a:pt x="196" y="16"/>
                  </a:lnTo>
                  <a:lnTo>
                    <a:pt x="196" y="17"/>
                  </a:lnTo>
                  <a:lnTo>
                    <a:pt x="196" y="18"/>
                  </a:lnTo>
                  <a:lnTo>
                    <a:pt x="196" y="17"/>
                  </a:lnTo>
                  <a:lnTo>
                    <a:pt x="196" y="16"/>
                  </a:lnTo>
                  <a:lnTo>
                    <a:pt x="196" y="15"/>
                  </a:lnTo>
                  <a:lnTo>
                    <a:pt x="199" y="16"/>
                  </a:lnTo>
                  <a:lnTo>
                    <a:pt x="199" y="15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2" y="13"/>
                  </a:lnTo>
                  <a:lnTo>
                    <a:pt x="204" y="13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8" y="11"/>
                  </a:lnTo>
                  <a:lnTo>
                    <a:pt x="208" y="10"/>
                  </a:lnTo>
                  <a:lnTo>
                    <a:pt x="208" y="9"/>
                  </a:lnTo>
                  <a:lnTo>
                    <a:pt x="210" y="9"/>
                  </a:lnTo>
                  <a:lnTo>
                    <a:pt x="210" y="7"/>
                  </a:lnTo>
                  <a:lnTo>
                    <a:pt x="210" y="6"/>
                  </a:lnTo>
                  <a:close/>
                  <a:moveTo>
                    <a:pt x="191" y="94"/>
                  </a:moveTo>
                  <a:lnTo>
                    <a:pt x="193" y="95"/>
                  </a:lnTo>
                  <a:lnTo>
                    <a:pt x="193" y="96"/>
                  </a:lnTo>
                  <a:lnTo>
                    <a:pt x="191" y="96"/>
                  </a:lnTo>
                  <a:lnTo>
                    <a:pt x="191" y="97"/>
                  </a:lnTo>
                  <a:lnTo>
                    <a:pt x="191" y="98"/>
                  </a:lnTo>
                  <a:lnTo>
                    <a:pt x="190" y="98"/>
                  </a:lnTo>
                  <a:lnTo>
                    <a:pt x="190" y="100"/>
                  </a:lnTo>
                  <a:lnTo>
                    <a:pt x="190" y="101"/>
                  </a:lnTo>
                  <a:lnTo>
                    <a:pt x="188" y="101"/>
                  </a:lnTo>
                  <a:lnTo>
                    <a:pt x="187" y="101"/>
                  </a:lnTo>
                  <a:lnTo>
                    <a:pt x="187" y="100"/>
                  </a:lnTo>
                  <a:lnTo>
                    <a:pt x="187" y="97"/>
                  </a:lnTo>
                  <a:lnTo>
                    <a:pt x="188" y="96"/>
                  </a:lnTo>
                  <a:lnTo>
                    <a:pt x="188" y="95"/>
                  </a:lnTo>
                  <a:lnTo>
                    <a:pt x="190" y="95"/>
                  </a:lnTo>
                  <a:lnTo>
                    <a:pt x="190" y="94"/>
                  </a:lnTo>
                  <a:lnTo>
                    <a:pt x="191" y="94"/>
                  </a:lnTo>
                  <a:close/>
                  <a:moveTo>
                    <a:pt x="39" y="64"/>
                  </a:moveTo>
                  <a:lnTo>
                    <a:pt x="39" y="67"/>
                  </a:lnTo>
                  <a:lnTo>
                    <a:pt x="36" y="67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9" y="64"/>
                  </a:lnTo>
                  <a:close/>
                  <a:moveTo>
                    <a:pt x="25" y="63"/>
                  </a:moveTo>
                  <a:lnTo>
                    <a:pt x="26" y="63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5" y="62"/>
                  </a:lnTo>
                  <a:lnTo>
                    <a:pt x="25" y="63"/>
                  </a:lnTo>
                  <a:close/>
                  <a:moveTo>
                    <a:pt x="42" y="51"/>
                  </a:moveTo>
                  <a:lnTo>
                    <a:pt x="43" y="51"/>
                  </a:lnTo>
                  <a:lnTo>
                    <a:pt x="43" y="52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2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40" y="55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1" y="52"/>
                  </a:lnTo>
                  <a:lnTo>
                    <a:pt x="42" y="51"/>
                  </a:lnTo>
                  <a:close/>
                  <a:moveTo>
                    <a:pt x="28" y="47"/>
                  </a:moveTo>
                  <a:lnTo>
                    <a:pt x="30" y="47"/>
                  </a:lnTo>
                  <a:lnTo>
                    <a:pt x="28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6" y="52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4" y="52"/>
                  </a:lnTo>
                  <a:lnTo>
                    <a:pt x="24" y="51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7"/>
                  </a:lnTo>
                  <a:lnTo>
                    <a:pt x="24" y="46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28" y="47"/>
                  </a:lnTo>
                  <a:close/>
                  <a:moveTo>
                    <a:pt x="10" y="46"/>
                  </a:move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0" y="44"/>
                  </a:lnTo>
                  <a:lnTo>
                    <a:pt x="10" y="46"/>
                  </a:lnTo>
                  <a:close/>
                  <a:moveTo>
                    <a:pt x="23" y="43"/>
                  </a:moveTo>
                  <a:lnTo>
                    <a:pt x="23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3"/>
                  </a:lnTo>
                  <a:close/>
                  <a:moveTo>
                    <a:pt x="18" y="52"/>
                  </a:moveTo>
                  <a:lnTo>
                    <a:pt x="20" y="52"/>
                  </a:lnTo>
                  <a:lnTo>
                    <a:pt x="18" y="52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12" y="51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7" y="36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41"/>
                  </a:lnTo>
                  <a:lnTo>
                    <a:pt x="14" y="43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8" y="52"/>
                  </a:lnTo>
                  <a:close/>
                  <a:moveTo>
                    <a:pt x="24" y="29"/>
                  </a:moveTo>
                  <a:lnTo>
                    <a:pt x="23" y="29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4" y="32"/>
                  </a:lnTo>
                  <a:lnTo>
                    <a:pt x="24" y="29"/>
                  </a:lnTo>
                  <a:close/>
                  <a:moveTo>
                    <a:pt x="20" y="23"/>
                  </a:moveTo>
                  <a:lnTo>
                    <a:pt x="20" y="24"/>
                  </a:lnTo>
                  <a:lnTo>
                    <a:pt x="20" y="23"/>
                  </a:lnTo>
                  <a:close/>
                  <a:moveTo>
                    <a:pt x="208" y="7"/>
                  </a:moveTo>
                  <a:lnTo>
                    <a:pt x="208" y="9"/>
                  </a:lnTo>
                  <a:lnTo>
                    <a:pt x="208" y="10"/>
                  </a:lnTo>
                  <a:lnTo>
                    <a:pt x="208" y="9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06" y="9"/>
                  </a:lnTo>
                  <a:lnTo>
                    <a:pt x="208" y="7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  <a:moveTo>
                    <a:pt x="194" y="90"/>
                  </a:moveTo>
                  <a:lnTo>
                    <a:pt x="195" y="90"/>
                  </a:lnTo>
                  <a:lnTo>
                    <a:pt x="195" y="91"/>
                  </a:lnTo>
                  <a:lnTo>
                    <a:pt x="194" y="91"/>
                  </a:lnTo>
                  <a:lnTo>
                    <a:pt x="194" y="94"/>
                  </a:lnTo>
                  <a:lnTo>
                    <a:pt x="194" y="91"/>
                  </a:lnTo>
                  <a:lnTo>
                    <a:pt x="194" y="9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117">
              <a:extLst>
                <a:ext uri="{FF2B5EF4-FFF2-40B4-BE49-F238E27FC236}">
                  <a16:creationId xmlns:a16="http://schemas.microsoft.com/office/drawing/2014/main" id="{534BC81A-43DB-4251-E481-CBDB967568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3626" y="2725738"/>
              <a:ext cx="350838" cy="595313"/>
            </a:xfrm>
            <a:custGeom>
              <a:avLst/>
              <a:gdLst>
                <a:gd name="T0" fmla="*/ 35 w 221"/>
                <a:gd name="T1" fmla="*/ 245 h 375"/>
                <a:gd name="T2" fmla="*/ 39 w 221"/>
                <a:gd name="T3" fmla="*/ 231 h 375"/>
                <a:gd name="T4" fmla="*/ 47 w 221"/>
                <a:gd name="T5" fmla="*/ 231 h 375"/>
                <a:gd name="T6" fmla="*/ 51 w 221"/>
                <a:gd name="T7" fmla="*/ 221 h 375"/>
                <a:gd name="T8" fmla="*/ 57 w 221"/>
                <a:gd name="T9" fmla="*/ 210 h 375"/>
                <a:gd name="T10" fmla="*/ 59 w 221"/>
                <a:gd name="T11" fmla="*/ 203 h 375"/>
                <a:gd name="T12" fmla="*/ 55 w 221"/>
                <a:gd name="T13" fmla="*/ 202 h 375"/>
                <a:gd name="T14" fmla="*/ 58 w 221"/>
                <a:gd name="T15" fmla="*/ 185 h 375"/>
                <a:gd name="T16" fmla="*/ 57 w 221"/>
                <a:gd name="T17" fmla="*/ 168 h 375"/>
                <a:gd name="T18" fmla="*/ 57 w 221"/>
                <a:gd name="T19" fmla="*/ 152 h 375"/>
                <a:gd name="T20" fmla="*/ 53 w 221"/>
                <a:gd name="T21" fmla="*/ 135 h 375"/>
                <a:gd name="T22" fmla="*/ 61 w 221"/>
                <a:gd name="T23" fmla="*/ 121 h 375"/>
                <a:gd name="T24" fmla="*/ 59 w 221"/>
                <a:gd name="T25" fmla="*/ 102 h 375"/>
                <a:gd name="T26" fmla="*/ 68 w 221"/>
                <a:gd name="T27" fmla="*/ 112 h 375"/>
                <a:gd name="T28" fmla="*/ 70 w 221"/>
                <a:gd name="T29" fmla="*/ 108 h 375"/>
                <a:gd name="T30" fmla="*/ 78 w 221"/>
                <a:gd name="T31" fmla="*/ 95 h 375"/>
                <a:gd name="T32" fmla="*/ 89 w 221"/>
                <a:gd name="T33" fmla="*/ 84 h 375"/>
                <a:gd name="T34" fmla="*/ 93 w 221"/>
                <a:gd name="T35" fmla="*/ 68 h 375"/>
                <a:gd name="T36" fmla="*/ 95 w 221"/>
                <a:gd name="T37" fmla="*/ 62 h 375"/>
                <a:gd name="T38" fmla="*/ 98 w 221"/>
                <a:gd name="T39" fmla="*/ 55 h 375"/>
                <a:gd name="T40" fmla="*/ 113 w 221"/>
                <a:gd name="T41" fmla="*/ 51 h 375"/>
                <a:gd name="T42" fmla="*/ 114 w 221"/>
                <a:gd name="T43" fmla="*/ 53 h 375"/>
                <a:gd name="T44" fmla="*/ 130 w 221"/>
                <a:gd name="T45" fmla="*/ 44 h 375"/>
                <a:gd name="T46" fmla="*/ 149 w 221"/>
                <a:gd name="T47" fmla="*/ 28 h 375"/>
                <a:gd name="T48" fmla="*/ 156 w 221"/>
                <a:gd name="T49" fmla="*/ 20 h 375"/>
                <a:gd name="T50" fmla="*/ 166 w 221"/>
                <a:gd name="T51" fmla="*/ 27 h 375"/>
                <a:gd name="T52" fmla="*/ 150 w 221"/>
                <a:gd name="T53" fmla="*/ 38 h 375"/>
                <a:gd name="T54" fmla="*/ 138 w 221"/>
                <a:gd name="T55" fmla="*/ 57 h 375"/>
                <a:gd name="T56" fmla="*/ 127 w 221"/>
                <a:gd name="T57" fmla="*/ 88 h 375"/>
                <a:gd name="T58" fmla="*/ 135 w 221"/>
                <a:gd name="T59" fmla="*/ 97 h 375"/>
                <a:gd name="T60" fmla="*/ 138 w 221"/>
                <a:gd name="T61" fmla="*/ 117 h 375"/>
                <a:gd name="T62" fmla="*/ 148 w 221"/>
                <a:gd name="T63" fmla="*/ 135 h 375"/>
                <a:gd name="T64" fmla="*/ 160 w 221"/>
                <a:gd name="T65" fmla="*/ 134 h 375"/>
                <a:gd name="T66" fmla="*/ 181 w 221"/>
                <a:gd name="T67" fmla="*/ 150 h 375"/>
                <a:gd name="T68" fmla="*/ 201 w 221"/>
                <a:gd name="T69" fmla="*/ 153 h 375"/>
                <a:gd name="T70" fmla="*/ 213 w 221"/>
                <a:gd name="T71" fmla="*/ 159 h 375"/>
                <a:gd name="T72" fmla="*/ 209 w 221"/>
                <a:gd name="T73" fmla="*/ 179 h 375"/>
                <a:gd name="T74" fmla="*/ 210 w 221"/>
                <a:gd name="T75" fmla="*/ 202 h 375"/>
                <a:gd name="T76" fmla="*/ 209 w 221"/>
                <a:gd name="T77" fmla="*/ 222 h 375"/>
                <a:gd name="T78" fmla="*/ 215 w 221"/>
                <a:gd name="T79" fmla="*/ 233 h 375"/>
                <a:gd name="T80" fmla="*/ 221 w 221"/>
                <a:gd name="T81" fmla="*/ 258 h 375"/>
                <a:gd name="T82" fmla="*/ 204 w 221"/>
                <a:gd name="T83" fmla="*/ 248 h 375"/>
                <a:gd name="T84" fmla="*/ 184 w 221"/>
                <a:gd name="T85" fmla="*/ 248 h 375"/>
                <a:gd name="T86" fmla="*/ 176 w 221"/>
                <a:gd name="T87" fmla="*/ 262 h 375"/>
                <a:gd name="T88" fmla="*/ 184 w 221"/>
                <a:gd name="T89" fmla="*/ 271 h 375"/>
                <a:gd name="T90" fmla="*/ 172 w 221"/>
                <a:gd name="T91" fmla="*/ 273 h 375"/>
                <a:gd name="T92" fmla="*/ 176 w 221"/>
                <a:gd name="T93" fmla="*/ 295 h 375"/>
                <a:gd name="T94" fmla="*/ 181 w 221"/>
                <a:gd name="T95" fmla="*/ 318 h 375"/>
                <a:gd name="T96" fmla="*/ 173 w 221"/>
                <a:gd name="T97" fmla="*/ 375 h 375"/>
                <a:gd name="T98" fmla="*/ 166 w 221"/>
                <a:gd name="T99" fmla="*/ 355 h 375"/>
                <a:gd name="T100" fmla="*/ 161 w 221"/>
                <a:gd name="T101" fmla="*/ 338 h 375"/>
                <a:gd name="T102" fmla="*/ 149 w 221"/>
                <a:gd name="T103" fmla="*/ 334 h 375"/>
                <a:gd name="T104" fmla="*/ 133 w 221"/>
                <a:gd name="T105" fmla="*/ 338 h 375"/>
                <a:gd name="T106" fmla="*/ 123 w 221"/>
                <a:gd name="T107" fmla="*/ 329 h 375"/>
                <a:gd name="T108" fmla="*/ 115 w 221"/>
                <a:gd name="T109" fmla="*/ 316 h 375"/>
                <a:gd name="T110" fmla="*/ 103 w 221"/>
                <a:gd name="T111" fmla="*/ 304 h 375"/>
                <a:gd name="T112" fmla="*/ 90 w 221"/>
                <a:gd name="T113" fmla="*/ 285 h 375"/>
                <a:gd name="T114" fmla="*/ 75 w 221"/>
                <a:gd name="T115" fmla="*/ 277 h 375"/>
                <a:gd name="T116" fmla="*/ 58 w 221"/>
                <a:gd name="T117" fmla="*/ 277 h 375"/>
                <a:gd name="T118" fmla="*/ 44 w 221"/>
                <a:gd name="T119" fmla="*/ 266 h 375"/>
                <a:gd name="T120" fmla="*/ 41 w 221"/>
                <a:gd name="T121" fmla="*/ 230 h 375"/>
                <a:gd name="T122" fmla="*/ 49 w 221"/>
                <a:gd name="T123" fmla="*/ 227 h 375"/>
                <a:gd name="T124" fmla="*/ 7 w 221"/>
                <a:gd name="T12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375">
                  <a:moveTo>
                    <a:pt x="32" y="255"/>
                  </a:moveTo>
                  <a:lnTo>
                    <a:pt x="32" y="254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0" y="250"/>
                  </a:lnTo>
                  <a:lnTo>
                    <a:pt x="28" y="250"/>
                  </a:lnTo>
                  <a:lnTo>
                    <a:pt x="28" y="249"/>
                  </a:lnTo>
                  <a:lnTo>
                    <a:pt x="30" y="249"/>
                  </a:lnTo>
                  <a:lnTo>
                    <a:pt x="30" y="248"/>
                  </a:lnTo>
                  <a:lnTo>
                    <a:pt x="32" y="247"/>
                  </a:lnTo>
                  <a:lnTo>
                    <a:pt x="33" y="247"/>
                  </a:lnTo>
                  <a:lnTo>
                    <a:pt x="34" y="247"/>
                  </a:lnTo>
                  <a:lnTo>
                    <a:pt x="35" y="247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5" y="244"/>
                  </a:lnTo>
                  <a:lnTo>
                    <a:pt x="35" y="245"/>
                  </a:lnTo>
                  <a:lnTo>
                    <a:pt x="35" y="244"/>
                  </a:lnTo>
                  <a:lnTo>
                    <a:pt x="35" y="242"/>
                  </a:lnTo>
                  <a:lnTo>
                    <a:pt x="34" y="242"/>
                  </a:lnTo>
                  <a:lnTo>
                    <a:pt x="34" y="244"/>
                  </a:lnTo>
                  <a:lnTo>
                    <a:pt x="34" y="242"/>
                  </a:lnTo>
                  <a:lnTo>
                    <a:pt x="34" y="241"/>
                  </a:lnTo>
                  <a:lnTo>
                    <a:pt x="34" y="239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5" y="237"/>
                  </a:lnTo>
                  <a:lnTo>
                    <a:pt x="35" y="236"/>
                  </a:lnTo>
                  <a:lnTo>
                    <a:pt x="35" y="233"/>
                  </a:lnTo>
                  <a:lnTo>
                    <a:pt x="35" y="232"/>
                  </a:lnTo>
                  <a:lnTo>
                    <a:pt x="35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9" y="231"/>
                  </a:lnTo>
                  <a:lnTo>
                    <a:pt x="39" y="230"/>
                  </a:lnTo>
                  <a:lnTo>
                    <a:pt x="40" y="230"/>
                  </a:lnTo>
                  <a:lnTo>
                    <a:pt x="40" y="228"/>
                  </a:lnTo>
                  <a:lnTo>
                    <a:pt x="40" y="230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1" y="228"/>
                  </a:lnTo>
                  <a:lnTo>
                    <a:pt x="41" y="230"/>
                  </a:lnTo>
                  <a:lnTo>
                    <a:pt x="41" y="231"/>
                  </a:lnTo>
                  <a:lnTo>
                    <a:pt x="43" y="231"/>
                  </a:lnTo>
                  <a:lnTo>
                    <a:pt x="43" y="232"/>
                  </a:lnTo>
                  <a:lnTo>
                    <a:pt x="44" y="231"/>
                  </a:lnTo>
                  <a:lnTo>
                    <a:pt x="44" y="230"/>
                  </a:lnTo>
                  <a:lnTo>
                    <a:pt x="44" y="228"/>
                  </a:lnTo>
                  <a:lnTo>
                    <a:pt x="45" y="228"/>
                  </a:lnTo>
                  <a:lnTo>
                    <a:pt x="47" y="228"/>
                  </a:lnTo>
                  <a:lnTo>
                    <a:pt x="47" y="230"/>
                  </a:lnTo>
                  <a:lnTo>
                    <a:pt x="47" y="231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50" y="230"/>
                  </a:lnTo>
                  <a:lnTo>
                    <a:pt x="50" y="228"/>
                  </a:lnTo>
                  <a:lnTo>
                    <a:pt x="49" y="228"/>
                  </a:lnTo>
                  <a:lnTo>
                    <a:pt x="49" y="227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50" y="224"/>
                  </a:lnTo>
                  <a:lnTo>
                    <a:pt x="51" y="224"/>
                  </a:lnTo>
                  <a:lnTo>
                    <a:pt x="50" y="224"/>
                  </a:lnTo>
                  <a:lnTo>
                    <a:pt x="50" y="222"/>
                  </a:lnTo>
                  <a:lnTo>
                    <a:pt x="51" y="222"/>
                  </a:lnTo>
                  <a:lnTo>
                    <a:pt x="51" y="221"/>
                  </a:lnTo>
                  <a:lnTo>
                    <a:pt x="50" y="221"/>
                  </a:lnTo>
                  <a:lnTo>
                    <a:pt x="51" y="221"/>
                  </a:lnTo>
                  <a:lnTo>
                    <a:pt x="51" y="220"/>
                  </a:lnTo>
                  <a:lnTo>
                    <a:pt x="52" y="219"/>
                  </a:lnTo>
                  <a:lnTo>
                    <a:pt x="52" y="218"/>
                  </a:lnTo>
                  <a:lnTo>
                    <a:pt x="53" y="218"/>
                  </a:lnTo>
                  <a:lnTo>
                    <a:pt x="53" y="215"/>
                  </a:lnTo>
                  <a:lnTo>
                    <a:pt x="52" y="215"/>
                  </a:lnTo>
                  <a:lnTo>
                    <a:pt x="53" y="215"/>
                  </a:lnTo>
                  <a:lnTo>
                    <a:pt x="53" y="214"/>
                  </a:lnTo>
                  <a:lnTo>
                    <a:pt x="53" y="213"/>
                  </a:lnTo>
                  <a:lnTo>
                    <a:pt x="55" y="213"/>
                  </a:lnTo>
                  <a:lnTo>
                    <a:pt x="55" y="214"/>
                  </a:lnTo>
                  <a:lnTo>
                    <a:pt x="57" y="214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7" y="213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9"/>
                  </a:lnTo>
                  <a:lnTo>
                    <a:pt x="58" y="209"/>
                  </a:lnTo>
                  <a:lnTo>
                    <a:pt x="58" y="207"/>
                  </a:lnTo>
                  <a:lnTo>
                    <a:pt x="59" y="207"/>
                  </a:lnTo>
                  <a:lnTo>
                    <a:pt x="59" y="205"/>
                  </a:lnTo>
                  <a:lnTo>
                    <a:pt x="58" y="205"/>
                  </a:lnTo>
                  <a:lnTo>
                    <a:pt x="58" y="204"/>
                  </a:lnTo>
                  <a:lnTo>
                    <a:pt x="59" y="205"/>
                  </a:lnTo>
                  <a:lnTo>
                    <a:pt x="59" y="204"/>
                  </a:lnTo>
                  <a:lnTo>
                    <a:pt x="59" y="203"/>
                  </a:lnTo>
                  <a:lnTo>
                    <a:pt x="59" y="204"/>
                  </a:lnTo>
                  <a:lnTo>
                    <a:pt x="59" y="203"/>
                  </a:lnTo>
                  <a:lnTo>
                    <a:pt x="61" y="203"/>
                  </a:lnTo>
                  <a:lnTo>
                    <a:pt x="61" y="202"/>
                  </a:lnTo>
                  <a:lnTo>
                    <a:pt x="59" y="202"/>
                  </a:lnTo>
                  <a:lnTo>
                    <a:pt x="59" y="203"/>
                  </a:lnTo>
                  <a:lnTo>
                    <a:pt x="58" y="203"/>
                  </a:lnTo>
                  <a:lnTo>
                    <a:pt x="57" y="203"/>
                  </a:lnTo>
                  <a:lnTo>
                    <a:pt x="58" y="203"/>
                  </a:lnTo>
                  <a:lnTo>
                    <a:pt x="58" y="202"/>
                  </a:lnTo>
                  <a:lnTo>
                    <a:pt x="57" y="202"/>
                  </a:lnTo>
                  <a:lnTo>
                    <a:pt x="57" y="201"/>
                  </a:lnTo>
                  <a:lnTo>
                    <a:pt x="58" y="201"/>
                  </a:lnTo>
                  <a:lnTo>
                    <a:pt x="58" y="198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8" y="197"/>
                  </a:lnTo>
                  <a:lnTo>
                    <a:pt x="58" y="198"/>
                  </a:lnTo>
                  <a:lnTo>
                    <a:pt x="58" y="197"/>
                  </a:lnTo>
                  <a:lnTo>
                    <a:pt x="58" y="198"/>
                  </a:lnTo>
                  <a:lnTo>
                    <a:pt x="57" y="198"/>
                  </a:lnTo>
                  <a:lnTo>
                    <a:pt x="57" y="201"/>
                  </a:ln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7" y="196"/>
                  </a:lnTo>
                  <a:lnTo>
                    <a:pt x="57" y="195"/>
                  </a:lnTo>
                  <a:lnTo>
                    <a:pt x="57" y="196"/>
                  </a:lnTo>
                  <a:lnTo>
                    <a:pt x="58" y="195"/>
                  </a:lnTo>
                  <a:lnTo>
                    <a:pt x="57" y="195"/>
                  </a:lnTo>
                  <a:lnTo>
                    <a:pt x="57" y="193"/>
                  </a:lnTo>
                  <a:lnTo>
                    <a:pt x="57" y="192"/>
                  </a:lnTo>
                  <a:lnTo>
                    <a:pt x="57" y="191"/>
                  </a:lnTo>
                  <a:lnTo>
                    <a:pt x="57" y="188"/>
                  </a:lnTo>
                  <a:lnTo>
                    <a:pt x="57" y="191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5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7" y="185"/>
                  </a:lnTo>
                  <a:lnTo>
                    <a:pt x="57" y="184"/>
                  </a:lnTo>
                  <a:lnTo>
                    <a:pt x="58" y="184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58" y="182"/>
                  </a:lnTo>
                  <a:lnTo>
                    <a:pt x="57" y="182"/>
                  </a:lnTo>
                  <a:lnTo>
                    <a:pt x="57" y="179"/>
                  </a:lnTo>
                  <a:lnTo>
                    <a:pt x="57" y="175"/>
                  </a:lnTo>
                  <a:lnTo>
                    <a:pt x="57" y="174"/>
                  </a:lnTo>
                  <a:lnTo>
                    <a:pt x="58" y="174"/>
                  </a:lnTo>
                  <a:lnTo>
                    <a:pt x="57" y="174"/>
                  </a:lnTo>
                  <a:lnTo>
                    <a:pt x="57" y="171"/>
                  </a:lnTo>
                  <a:lnTo>
                    <a:pt x="57" y="170"/>
                  </a:lnTo>
                  <a:lnTo>
                    <a:pt x="57" y="169"/>
                  </a:lnTo>
                  <a:lnTo>
                    <a:pt x="57" y="168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5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8" y="164"/>
                  </a:lnTo>
                  <a:lnTo>
                    <a:pt x="59" y="164"/>
                  </a:lnTo>
                  <a:lnTo>
                    <a:pt x="59" y="162"/>
                  </a:lnTo>
                  <a:lnTo>
                    <a:pt x="59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7" y="156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7" y="151"/>
                  </a:lnTo>
                  <a:lnTo>
                    <a:pt x="57" y="152"/>
                  </a:lnTo>
                  <a:lnTo>
                    <a:pt x="58" y="152"/>
                  </a:lnTo>
                  <a:lnTo>
                    <a:pt x="58" y="151"/>
                  </a:lnTo>
                  <a:lnTo>
                    <a:pt x="58" y="150"/>
                  </a:lnTo>
                  <a:lnTo>
                    <a:pt x="58" y="148"/>
                  </a:lnTo>
                  <a:lnTo>
                    <a:pt x="58" y="147"/>
                  </a:lnTo>
                  <a:lnTo>
                    <a:pt x="58" y="145"/>
                  </a:lnTo>
                  <a:lnTo>
                    <a:pt x="59" y="145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7" y="141"/>
                  </a:lnTo>
                  <a:lnTo>
                    <a:pt x="57" y="142"/>
                  </a:lnTo>
                  <a:lnTo>
                    <a:pt x="55" y="142"/>
                  </a:lnTo>
                  <a:lnTo>
                    <a:pt x="57" y="141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3" y="139"/>
                  </a:lnTo>
                  <a:lnTo>
                    <a:pt x="53" y="138"/>
                  </a:lnTo>
                  <a:lnTo>
                    <a:pt x="53" y="135"/>
                  </a:lnTo>
                  <a:lnTo>
                    <a:pt x="53" y="134"/>
                  </a:lnTo>
                  <a:lnTo>
                    <a:pt x="52" y="133"/>
                  </a:lnTo>
                  <a:lnTo>
                    <a:pt x="52" y="131"/>
                  </a:lnTo>
                  <a:lnTo>
                    <a:pt x="51" y="131"/>
                  </a:lnTo>
                  <a:lnTo>
                    <a:pt x="51" y="129"/>
                  </a:lnTo>
                  <a:lnTo>
                    <a:pt x="52" y="125"/>
                  </a:lnTo>
                  <a:lnTo>
                    <a:pt x="53" y="125"/>
                  </a:lnTo>
                  <a:lnTo>
                    <a:pt x="53" y="124"/>
                  </a:lnTo>
                  <a:lnTo>
                    <a:pt x="53" y="123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7" y="124"/>
                  </a:lnTo>
                  <a:lnTo>
                    <a:pt x="58" y="123"/>
                  </a:lnTo>
                  <a:lnTo>
                    <a:pt x="59" y="122"/>
                  </a:lnTo>
                  <a:lnTo>
                    <a:pt x="61" y="121"/>
                  </a:lnTo>
                  <a:lnTo>
                    <a:pt x="59" y="121"/>
                  </a:lnTo>
                  <a:lnTo>
                    <a:pt x="59" y="118"/>
                  </a:lnTo>
                  <a:lnTo>
                    <a:pt x="61" y="118"/>
                  </a:lnTo>
                  <a:lnTo>
                    <a:pt x="61" y="117"/>
                  </a:lnTo>
                  <a:lnTo>
                    <a:pt x="61" y="116"/>
                  </a:lnTo>
                  <a:lnTo>
                    <a:pt x="62" y="116"/>
                  </a:lnTo>
                  <a:lnTo>
                    <a:pt x="63" y="116"/>
                  </a:lnTo>
                  <a:lnTo>
                    <a:pt x="63" y="114"/>
                  </a:lnTo>
                  <a:lnTo>
                    <a:pt x="62" y="114"/>
                  </a:lnTo>
                  <a:lnTo>
                    <a:pt x="62" y="112"/>
                  </a:lnTo>
                  <a:lnTo>
                    <a:pt x="62" y="111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1" y="106"/>
                  </a:lnTo>
                  <a:lnTo>
                    <a:pt x="61" y="105"/>
                  </a:lnTo>
                  <a:lnTo>
                    <a:pt x="59" y="105"/>
                  </a:lnTo>
                  <a:lnTo>
                    <a:pt x="59" y="104"/>
                  </a:lnTo>
                  <a:lnTo>
                    <a:pt x="59" y="102"/>
                  </a:lnTo>
                  <a:lnTo>
                    <a:pt x="61" y="102"/>
                  </a:lnTo>
                  <a:lnTo>
                    <a:pt x="59" y="102"/>
                  </a:lnTo>
                  <a:lnTo>
                    <a:pt x="61" y="100"/>
                  </a:lnTo>
                  <a:lnTo>
                    <a:pt x="62" y="100"/>
                  </a:lnTo>
                  <a:lnTo>
                    <a:pt x="62" y="102"/>
                  </a:lnTo>
                  <a:lnTo>
                    <a:pt x="62" y="104"/>
                  </a:lnTo>
                  <a:lnTo>
                    <a:pt x="63" y="105"/>
                  </a:lnTo>
                  <a:lnTo>
                    <a:pt x="66" y="106"/>
                  </a:lnTo>
                  <a:lnTo>
                    <a:pt x="66" y="108"/>
                  </a:lnTo>
                  <a:lnTo>
                    <a:pt x="67" y="108"/>
                  </a:lnTo>
                  <a:lnTo>
                    <a:pt x="68" y="108"/>
                  </a:lnTo>
                  <a:lnTo>
                    <a:pt x="67" y="108"/>
                  </a:lnTo>
                  <a:lnTo>
                    <a:pt x="67" y="111"/>
                  </a:lnTo>
                  <a:lnTo>
                    <a:pt x="68" y="111"/>
                  </a:lnTo>
                  <a:lnTo>
                    <a:pt x="68" y="112"/>
                  </a:lnTo>
                  <a:lnTo>
                    <a:pt x="68" y="111"/>
                  </a:lnTo>
                  <a:lnTo>
                    <a:pt x="67" y="111"/>
                  </a:lnTo>
                  <a:lnTo>
                    <a:pt x="68" y="112"/>
                  </a:lnTo>
                  <a:lnTo>
                    <a:pt x="69" y="112"/>
                  </a:lnTo>
                  <a:lnTo>
                    <a:pt x="68" y="113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9" y="113"/>
                  </a:lnTo>
                  <a:lnTo>
                    <a:pt x="68" y="113"/>
                  </a:lnTo>
                  <a:lnTo>
                    <a:pt x="68" y="114"/>
                  </a:lnTo>
                  <a:lnTo>
                    <a:pt x="67" y="114"/>
                  </a:lnTo>
                  <a:lnTo>
                    <a:pt x="68" y="116"/>
                  </a:lnTo>
                  <a:lnTo>
                    <a:pt x="69" y="116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0" y="112"/>
                  </a:lnTo>
                  <a:lnTo>
                    <a:pt x="70" y="113"/>
                  </a:lnTo>
                  <a:lnTo>
                    <a:pt x="70" y="112"/>
                  </a:lnTo>
                  <a:lnTo>
                    <a:pt x="70" y="111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70" y="105"/>
                  </a:lnTo>
                  <a:lnTo>
                    <a:pt x="69" y="105"/>
                  </a:lnTo>
                  <a:lnTo>
                    <a:pt x="69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9" y="102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2" y="99"/>
                  </a:lnTo>
                  <a:lnTo>
                    <a:pt x="74" y="99"/>
                  </a:lnTo>
                  <a:lnTo>
                    <a:pt x="75" y="97"/>
                  </a:lnTo>
                  <a:lnTo>
                    <a:pt x="75" y="96"/>
                  </a:lnTo>
                  <a:lnTo>
                    <a:pt x="76" y="96"/>
                  </a:lnTo>
                  <a:lnTo>
                    <a:pt x="76" y="95"/>
                  </a:lnTo>
                  <a:lnTo>
                    <a:pt x="78" y="95"/>
                  </a:lnTo>
                  <a:lnTo>
                    <a:pt x="79" y="94"/>
                  </a:lnTo>
                  <a:lnTo>
                    <a:pt x="79" y="91"/>
                  </a:lnTo>
                  <a:lnTo>
                    <a:pt x="80" y="90"/>
                  </a:lnTo>
                  <a:lnTo>
                    <a:pt x="80" y="89"/>
                  </a:lnTo>
                  <a:lnTo>
                    <a:pt x="80" y="88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4" y="87"/>
                  </a:lnTo>
                  <a:lnTo>
                    <a:pt x="84" y="85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86" y="84"/>
                  </a:lnTo>
                  <a:lnTo>
                    <a:pt x="86" y="85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9" y="84"/>
                  </a:lnTo>
                  <a:lnTo>
                    <a:pt x="89" y="85"/>
                  </a:lnTo>
                  <a:lnTo>
                    <a:pt x="89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90" y="80"/>
                  </a:lnTo>
                  <a:lnTo>
                    <a:pt x="92" y="79"/>
                  </a:lnTo>
                  <a:lnTo>
                    <a:pt x="90" y="79"/>
                  </a:lnTo>
                  <a:lnTo>
                    <a:pt x="90" y="78"/>
                  </a:lnTo>
                  <a:lnTo>
                    <a:pt x="89" y="78"/>
                  </a:lnTo>
                  <a:lnTo>
                    <a:pt x="90" y="77"/>
                  </a:lnTo>
                  <a:lnTo>
                    <a:pt x="90" y="76"/>
                  </a:lnTo>
                  <a:lnTo>
                    <a:pt x="90" y="73"/>
                  </a:lnTo>
                  <a:lnTo>
                    <a:pt x="92" y="73"/>
                  </a:lnTo>
                  <a:lnTo>
                    <a:pt x="92" y="72"/>
                  </a:lnTo>
                  <a:lnTo>
                    <a:pt x="92" y="71"/>
                  </a:lnTo>
                  <a:lnTo>
                    <a:pt x="92" y="70"/>
                  </a:lnTo>
                  <a:lnTo>
                    <a:pt x="92" y="68"/>
                  </a:lnTo>
                  <a:lnTo>
                    <a:pt x="93" y="68"/>
                  </a:lnTo>
                  <a:lnTo>
                    <a:pt x="93" y="67"/>
                  </a:lnTo>
                  <a:lnTo>
                    <a:pt x="92" y="67"/>
                  </a:lnTo>
                  <a:lnTo>
                    <a:pt x="92" y="68"/>
                  </a:lnTo>
                  <a:lnTo>
                    <a:pt x="90" y="68"/>
                  </a:lnTo>
                  <a:lnTo>
                    <a:pt x="90" y="70"/>
                  </a:lnTo>
                  <a:lnTo>
                    <a:pt x="90" y="68"/>
                  </a:lnTo>
                  <a:lnTo>
                    <a:pt x="92" y="68"/>
                  </a:lnTo>
                  <a:lnTo>
                    <a:pt x="92" y="67"/>
                  </a:lnTo>
                  <a:lnTo>
                    <a:pt x="92" y="65"/>
                  </a:lnTo>
                  <a:lnTo>
                    <a:pt x="93" y="65"/>
                  </a:lnTo>
                  <a:lnTo>
                    <a:pt x="93" y="64"/>
                  </a:lnTo>
                  <a:lnTo>
                    <a:pt x="93" y="62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3" y="62"/>
                  </a:lnTo>
                  <a:lnTo>
                    <a:pt x="93" y="61"/>
                  </a:lnTo>
                  <a:lnTo>
                    <a:pt x="93" y="62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3" y="61"/>
                  </a:lnTo>
                  <a:lnTo>
                    <a:pt x="95" y="61"/>
                  </a:lnTo>
                  <a:lnTo>
                    <a:pt x="95" y="60"/>
                  </a:lnTo>
                  <a:lnTo>
                    <a:pt x="93" y="60"/>
                  </a:lnTo>
                  <a:lnTo>
                    <a:pt x="95" y="60"/>
                  </a:lnTo>
                  <a:lnTo>
                    <a:pt x="95" y="59"/>
                  </a:lnTo>
                  <a:lnTo>
                    <a:pt x="96" y="59"/>
                  </a:lnTo>
                  <a:lnTo>
                    <a:pt x="96" y="57"/>
                  </a:lnTo>
                  <a:lnTo>
                    <a:pt x="97" y="57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7" y="57"/>
                  </a:lnTo>
                  <a:lnTo>
                    <a:pt x="98" y="57"/>
                  </a:lnTo>
                  <a:lnTo>
                    <a:pt x="98" y="55"/>
                  </a:lnTo>
                  <a:lnTo>
                    <a:pt x="97" y="55"/>
                  </a:lnTo>
                  <a:lnTo>
                    <a:pt x="98" y="55"/>
                  </a:lnTo>
                  <a:lnTo>
                    <a:pt x="98" y="54"/>
                  </a:lnTo>
                  <a:lnTo>
                    <a:pt x="101" y="54"/>
                  </a:lnTo>
                  <a:lnTo>
                    <a:pt x="101" y="53"/>
                  </a:lnTo>
                  <a:lnTo>
                    <a:pt x="102" y="53"/>
                  </a:lnTo>
                  <a:lnTo>
                    <a:pt x="102" y="51"/>
                  </a:lnTo>
                  <a:lnTo>
                    <a:pt x="103" y="51"/>
                  </a:lnTo>
                  <a:lnTo>
                    <a:pt x="103" y="50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6" y="49"/>
                  </a:lnTo>
                  <a:lnTo>
                    <a:pt x="107" y="49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1"/>
                  </a:lnTo>
                  <a:lnTo>
                    <a:pt x="112" y="51"/>
                  </a:lnTo>
                  <a:lnTo>
                    <a:pt x="113" y="51"/>
                  </a:lnTo>
                  <a:lnTo>
                    <a:pt x="114" y="51"/>
                  </a:lnTo>
                  <a:lnTo>
                    <a:pt x="113" y="51"/>
                  </a:lnTo>
                  <a:lnTo>
                    <a:pt x="112" y="51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10" y="54"/>
                  </a:lnTo>
                  <a:lnTo>
                    <a:pt x="110" y="53"/>
                  </a:lnTo>
                  <a:lnTo>
                    <a:pt x="108" y="53"/>
                  </a:lnTo>
                  <a:lnTo>
                    <a:pt x="108" y="54"/>
                  </a:lnTo>
                  <a:lnTo>
                    <a:pt x="108" y="55"/>
                  </a:lnTo>
                  <a:lnTo>
                    <a:pt x="108" y="54"/>
                  </a:lnTo>
                  <a:lnTo>
                    <a:pt x="110" y="54"/>
                  </a:lnTo>
                  <a:lnTo>
                    <a:pt x="110" y="55"/>
                  </a:lnTo>
                  <a:lnTo>
                    <a:pt x="110" y="54"/>
                  </a:lnTo>
                  <a:lnTo>
                    <a:pt x="110" y="55"/>
                  </a:lnTo>
                  <a:lnTo>
                    <a:pt x="112" y="55"/>
                  </a:lnTo>
                  <a:lnTo>
                    <a:pt x="113" y="55"/>
                  </a:lnTo>
                  <a:lnTo>
                    <a:pt x="113" y="54"/>
                  </a:lnTo>
                  <a:lnTo>
                    <a:pt x="113" y="53"/>
                  </a:lnTo>
                  <a:lnTo>
                    <a:pt x="114" y="53"/>
                  </a:lnTo>
                  <a:lnTo>
                    <a:pt x="114" y="51"/>
                  </a:lnTo>
                  <a:lnTo>
                    <a:pt x="115" y="49"/>
                  </a:lnTo>
                  <a:lnTo>
                    <a:pt x="115" y="47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6" y="44"/>
                  </a:lnTo>
                  <a:lnTo>
                    <a:pt x="116" y="43"/>
                  </a:lnTo>
                  <a:lnTo>
                    <a:pt x="119" y="44"/>
                  </a:lnTo>
                  <a:lnTo>
                    <a:pt x="119" y="43"/>
                  </a:lnTo>
                  <a:lnTo>
                    <a:pt x="120" y="43"/>
                  </a:lnTo>
                  <a:lnTo>
                    <a:pt x="120" y="44"/>
                  </a:lnTo>
                  <a:lnTo>
                    <a:pt x="121" y="44"/>
                  </a:lnTo>
                  <a:lnTo>
                    <a:pt x="124" y="44"/>
                  </a:lnTo>
                  <a:lnTo>
                    <a:pt x="125" y="44"/>
                  </a:lnTo>
                  <a:lnTo>
                    <a:pt x="129" y="44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1" y="43"/>
                  </a:lnTo>
                  <a:lnTo>
                    <a:pt x="132" y="43"/>
                  </a:lnTo>
                  <a:lnTo>
                    <a:pt x="132" y="42"/>
                  </a:lnTo>
                  <a:lnTo>
                    <a:pt x="133" y="42"/>
                  </a:lnTo>
                  <a:lnTo>
                    <a:pt x="133" y="40"/>
                  </a:lnTo>
                  <a:lnTo>
                    <a:pt x="137" y="38"/>
                  </a:lnTo>
                  <a:lnTo>
                    <a:pt x="140" y="36"/>
                  </a:lnTo>
                  <a:lnTo>
                    <a:pt x="141" y="34"/>
                  </a:lnTo>
                  <a:lnTo>
                    <a:pt x="142" y="34"/>
                  </a:lnTo>
                  <a:lnTo>
                    <a:pt x="143" y="34"/>
                  </a:lnTo>
                  <a:lnTo>
                    <a:pt x="146" y="34"/>
                  </a:lnTo>
                  <a:lnTo>
                    <a:pt x="146" y="33"/>
                  </a:lnTo>
                  <a:lnTo>
                    <a:pt x="147" y="33"/>
                  </a:lnTo>
                  <a:lnTo>
                    <a:pt x="147" y="32"/>
                  </a:lnTo>
                  <a:lnTo>
                    <a:pt x="148" y="32"/>
                  </a:lnTo>
                  <a:lnTo>
                    <a:pt x="148" y="31"/>
                  </a:lnTo>
                  <a:lnTo>
                    <a:pt x="149" y="28"/>
                  </a:lnTo>
                  <a:lnTo>
                    <a:pt x="149" y="27"/>
                  </a:lnTo>
                  <a:lnTo>
                    <a:pt x="149" y="26"/>
                  </a:lnTo>
                  <a:lnTo>
                    <a:pt x="149" y="25"/>
                  </a:lnTo>
                  <a:lnTo>
                    <a:pt x="150" y="25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6"/>
                  </a:lnTo>
                  <a:lnTo>
                    <a:pt x="154" y="26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4" y="23"/>
                  </a:lnTo>
                  <a:lnTo>
                    <a:pt x="155" y="22"/>
                  </a:lnTo>
                  <a:lnTo>
                    <a:pt x="155" y="23"/>
                  </a:lnTo>
                  <a:lnTo>
                    <a:pt x="155" y="22"/>
                  </a:lnTo>
                  <a:lnTo>
                    <a:pt x="156" y="22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56" y="20"/>
                  </a:lnTo>
                  <a:lnTo>
                    <a:pt x="158" y="22"/>
                  </a:lnTo>
                  <a:lnTo>
                    <a:pt x="158" y="20"/>
                  </a:lnTo>
                  <a:lnTo>
                    <a:pt x="159" y="20"/>
                  </a:lnTo>
                  <a:lnTo>
                    <a:pt x="158" y="20"/>
                  </a:lnTo>
                  <a:lnTo>
                    <a:pt x="156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1" y="20"/>
                  </a:lnTo>
                  <a:lnTo>
                    <a:pt x="161" y="22"/>
                  </a:lnTo>
                  <a:lnTo>
                    <a:pt x="164" y="22"/>
                  </a:lnTo>
                  <a:lnTo>
                    <a:pt x="165" y="22"/>
                  </a:lnTo>
                  <a:lnTo>
                    <a:pt x="165" y="23"/>
                  </a:lnTo>
                  <a:lnTo>
                    <a:pt x="165" y="26"/>
                  </a:lnTo>
                  <a:lnTo>
                    <a:pt x="166" y="27"/>
                  </a:lnTo>
                  <a:lnTo>
                    <a:pt x="166" y="28"/>
                  </a:lnTo>
                  <a:lnTo>
                    <a:pt x="165" y="28"/>
                  </a:lnTo>
                  <a:lnTo>
                    <a:pt x="164" y="31"/>
                  </a:lnTo>
                  <a:lnTo>
                    <a:pt x="164" y="32"/>
                  </a:lnTo>
                  <a:lnTo>
                    <a:pt x="161" y="32"/>
                  </a:lnTo>
                  <a:lnTo>
                    <a:pt x="161" y="33"/>
                  </a:lnTo>
                  <a:lnTo>
                    <a:pt x="160" y="33"/>
                  </a:lnTo>
                  <a:lnTo>
                    <a:pt x="160" y="34"/>
                  </a:lnTo>
                  <a:lnTo>
                    <a:pt x="159" y="34"/>
                  </a:lnTo>
                  <a:lnTo>
                    <a:pt x="158" y="34"/>
                  </a:lnTo>
                  <a:lnTo>
                    <a:pt x="156" y="34"/>
                  </a:lnTo>
                  <a:lnTo>
                    <a:pt x="156" y="36"/>
                  </a:lnTo>
                  <a:lnTo>
                    <a:pt x="155" y="36"/>
                  </a:lnTo>
                  <a:lnTo>
                    <a:pt x="154" y="36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0" y="37"/>
                  </a:lnTo>
                  <a:lnTo>
                    <a:pt x="150" y="38"/>
                  </a:lnTo>
                  <a:lnTo>
                    <a:pt x="149" y="40"/>
                  </a:lnTo>
                  <a:lnTo>
                    <a:pt x="149" y="42"/>
                  </a:lnTo>
                  <a:lnTo>
                    <a:pt x="148" y="43"/>
                  </a:lnTo>
                  <a:lnTo>
                    <a:pt x="148" y="44"/>
                  </a:lnTo>
                  <a:lnTo>
                    <a:pt x="147" y="45"/>
                  </a:lnTo>
                  <a:lnTo>
                    <a:pt x="147" y="47"/>
                  </a:lnTo>
                  <a:lnTo>
                    <a:pt x="146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41" y="53"/>
                  </a:lnTo>
                  <a:lnTo>
                    <a:pt x="140" y="53"/>
                  </a:lnTo>
                  <a:lnTo>
                    <a:pt x="140" y="54"/>
                  </a:lnTo>
                  <a:lnTo>
                    <a:pt x="138" y="54"/>
                  </a:lnTo>
                  <a:lnTo>
                    <a:pt x="138" y="57"/>
                  </a:lnTo>
                  <a:lnTo>
                    <a:pt x="137" y="59"/>
                  </a:lnTo>
                  <a:lnTo>
                    <a:pt x="135" y="60"/>
                  </a:lnTo>
                  <a:lnTo>
                    <a:pt x="135" y="61"/>
                  </a:lnTo>
                  <a:lnTo>
                    <a:pt x="135" y="62"/>
                  </a:lnTo>
                  <a:lnTo>
                    <a:pt x="133" y="62"/>
                  </a:lnTo>
                  <a:lnTo>
                    <a:pt x="133" y="64"/>
                  </a:lnTo>
                  <a:lnTo>
                    <a:pt x="133" y="68"/>
                  </a:lnTo>
                  <a:lnTo>
                    <a:pt x="132" y="72"/>
                  </a:lnTo>
                  <a:lnTo>
                    <a:pt x="132" y="73"/>
                  </a:lnTo>
                  <a:lnTo>
                    <a:pt x="132" y="76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0" y="80"/>
                  </a:lnTo>
                  <a:lnTo>
                    <a:pt x="130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7" y="85"/>
                  </a:lnTo>
                  <a:lnTo>
                    <a:pt x="127" y="88"/>
                  </a:lnTo>
                  <a:lnTo>
                    <a:pt x="125" y="88"/>
                  </a:lnTo>
                  <a:lnTo>
                    <a:pt x="125" y="89"/>
                  </a:lnTo>
                  <a:lnTo>
                    <a:pt x="127" y="89"/>
                  </a:lnTo>
                  <a:lnTo>
                    <a:pt x="129" y="89"/>
                  </a:lnTo>
                  <a:lnTo>
                    <a:pt x="129" y="88"/>
                  </a:lnTo>
                  <a:lnTo>
                    <a:pt x="130" y="88"/>
                  </a:lnTo>
                  <a:lnTo>
                    <a:pt x="131" y="87"/>
                  </a:lnTo>
                  <a:lnTo>
                    <a:pt x="131" y="88"/>
                  </a:lnTo>
                  <a:lnTo>
                    <a:pt x="131" y="89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90"/>
                  </a:lnTo>
                  <a:lnTo>
                    <a:pt x="133" y="91"/>
                  </a:lnTo>
                  <a:lnTo>
                    <a:pt x="133" y="94"/>
                  </a:lnTo>
                  <a:lnTo>
                    <a:pt x="135" y="94"/>
                  </a:lnTo>
                  <a:lnTo>
                    <a:pt x="135" y="95"/>
                  </a:lnTo>
                  <a:lnTo>
                    <a:pt x="135" y="96"/>
                  </a:lnTo>
                  <a:lnTo>
                    <a:pt x="135" y="97"/>
                  </a:lnTo>
                  <a:lnTo>
                    <a:pt x="135" y="99"/>
                  </a:lnTo>
                  <a:lnTo>
                    <a:pt x="135" y="100"/>
                  </a:lnTo>
                  <a:lnTo>
                    <a:pt x="135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8" y="105"/>
                  </a:lnTo>
                  <a:lnTo>
                    <a:pt x="138" y="106"/>
                  </a:lnTo>
                  <a:lnTo>
                    <a:pt x="140" y="106"/>
                  </a:lnTo>
                  <a:lnTo>
                    <a:pt x="140" y="107"/>
                  </a:lnTo>
                  <a:lnTo>
                    <a:pt x="140" y="108"/>
                  </a:lnTo>
                  <a:lnTo>
                    <a:pt x="140" y="111"/>
                  </a:lnTo>
                  <a:lnTo>
                    <a:pt x="140" y="112"/>
                  </a:lnTo>
                  <a:lnTo>
                    <a:pt x="140" y="113"/>
                  </a:lnTo>
                  <a:lnTo>
                    <a:pt x="138" y="114"/>
                  </a:lnTo>
                  <a:lnTo>
                    <a:pt x="138" y="116"/>
                  </a:lnTo>
                  <a:lnTo>
                    <a:pt x="137" y="116"/>
                  </a:lnTo>
                  <a:lnTo>
                    <a:pt x="138" y="116"/>
                  </a:lnTo>
                  <a:lnTo>
                    <a:pt x="138" y="117"/>
                  </a:lnTo>
                  <a:lnTo>
                    <a:pt x="138" y="118"/>
                  </a:lnTo>
                  <a:lnTo>
                    <a:pt x="137" y="121"/>
                  </a:lnTo>
                  <a:lnTo>
                    <a:pt x="137" y="122"/>
                  </a:lnTo>
                  <a:lnTo>
                    <a:pt x="137" y="123"/>
                  </a:lnTo>
                  <a:lnTo>
                    <a:pt x="137" y="124"/>
                  </a:lnTo>
                  <a:lnTo>
                    <a:pt x="137" y="125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41" y="127"/>
                  </a:lnTo>
                  <a:lnTo>
                    <a:pt x="142" y="129"/>
                  </a:lnTo>
                  <a:lnTo>
                    <a:pt x="141" y="130"/>
                  </a:lnTo>
                  <a:lnTo>
                    <a:pt x="142" y="131"/>
                  </a:lnTo>
                  <a:lnTo>
                    <a:pt x="142" y="134"/>
                  </a:lnTo>
                  <a:lnTo>
                    <a:pt x="143" y="134"/>
                  </a:lnTo>
                  <a:lnTo>
                    <a:pt x="143" y="135"/>
                  </a:lnTo>
                  <a:lnTo>
                    <a:pt x="146" y="135"/>
                  </a:lnTo>
                  <a:lnTo>
                    <a:pt x="147" y="135"/>
                  </a:lnTo>
                  <a:lnTo>
                    <a:pt x="148" y="135"/>
                  </a:lnTo>
                  <a:lnTo>
                    <a:pt x="149" y="135"/>
                  </a:lnTo>
                  <a:lnTo>
                    <a:pt x="149" y="134"/>
                  </a:lnTo>
                  <a:lnTo>
                    <a:pt x="150" y="134"/>
                  </a:lnTo>
                  <a:lnTo>
                    <a:pt x="150" y="135"/>
                  </a:lnTo>
                  <a:lnTo>
                    <a:pt x="150" y="134"/>
                  </a:lnTo>
                  <a:lnTo>
                    <a:pt x="150" y="135"/>
                  </a:lnTo>
                  <a:lnTo>
                    <a:pt x="152" y="135"/>
                  </a:lnTo>
                  <a:lnTo>
                    <a:pt x="150" y="135"/>
                  </a:lnTo>
                  <a:lnTo>
                    <a:pt x="152" y="135"/>
                  </a:lnTo>
                  <a:lnTo>
                    <a:pt x="154" y="135"/>
                  </a:lnTo>
                  <a:lnTo>
                    <a:pt x="155" y="135"/>
                  </a:lnTo>
                  <a:lnTo>
                    <a:pt x="156" y="135"/>
                  </a:lnTo>
                  <a:lnTo>
                    <a:pt x="156" y="138"/>
                  </a:lnTo>
                  <a:lnTo>
                    <a:pt x="158" y="138"/>
                  </a:lnTo>
                  <a:lnTo>
                    <a:pt x="158" y="135"/>
                  </a:lnTo>
                  <a:lnTo>
                    <a:pt x="159" y="135"/>
                  </a:lnTo>
                  <a:lnTo>
                    <a:pt x="160" y="135"/>
                  </a:lnTo>
                  <a:lnTo>
                    <a:pt x="160" y="134"/>
                  </a:lnTo>
                  <a:lnTo>
                    <a:pt x="161" y="134"/>
                  </a:lnTo>
                  <a:lnTo>
                    <a:pt x="164" y="134"/>
                  </a:lnTo>
                  <a:lnTo>
                    <a:pt x="165" y="134"/>
                  </a:lnTo>
                  <a:lnTo>
                    <a:pt x="166" y="134"/>
                  </a:lnTo>
                  <a:lnTo>
                    <a:pt x="167" y="135"/>
                  </a:lnTo>
                  <a:lnTo>
                    <a:pt x="169" y="135"/>
                  </a:lnTo>
                  <a:lnTo>
                    <a:pt x="170" y="138"/>
                  </a:lnTo>
                  <a:lnTo>
                    <a:pt x="172" y="138"/>
                  </a:lnTo>
                  <a:lnTo>
                    <a:pt x="172" y="135"/>
                  </a:lnTo>
                  <a:lnTo>
                    <a:pt x="173" y="135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6" y="140"/>
                  </a:lnTo>
                  <a:lnTo>
                    <a:pt x="176" y="141"/>
                  </a:lnTo>
                  <a:lnTo>
                    <a:pt x="177" y="144"/>
                  </a:lnTo>
                  <a:lnTo>
                    <a:pt x="178" y="145"/>
                  </a:lnTo>
                  <a:lnTo>
                    <a:pt x="181" y="148"/>
                  </a:lnTo>
                  <a:lnTo>
                    <a:pt x="181" y="150"/>
                  </a:lnTo>
                  <a:lnTo>
                    <a:pt x="182" y="151"/>
                  </a:lnTo>
                  <a:lnTo>
                    <a:pt x="183" y="153"/>
                  </a:lnTo>
                  <a:lnTo>
                    <a:pt x="184" y="153"/>
                  </a:lnTo>
                  <a:lnTo>
                    <a:pt x="186" y="153"/>
                  </a:lnTo>
                  <a:lnTo>
                    <a:pt x="186" y="156"/>
                  </a:lnTo>
                  <a:lnTo>
                    <a:pt x="187" y="156"/>
                  </a:lnTo>
                  <a:lnTo>
                    <a:pt x="188" y="153"/>
                  </a:lnTo>
                  <a:lnTo>
                    <a:pt x="188" y="152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3" y="152"/>
                  </a:lnTo>
                  <a:lnTo>
                    <a:pt x="194" y="152"/>
                  </a:lnTo>
                  <a:lnTo>
                    <a:pt x="194" y="153"/>
                  </a:lnTo>
                  <a:lnTo>
                    <a:pt x="195" y="153"/>
                  </a:lnTo>
                  <a:lnTo>
                    <a:pt x="196" y="153"/>
                  </a:lnTo>
                  <a:lnTo>
                    <a:pt x="199" y="153"/>
                  </a:lnTo>
                  <a:lnTo>
                    <a:pt x="200" y="152"/>
                  </a:lnTo>
                  <a:lnTo>
                    <a:pt x="201" y="153"/>
                  </a:lnTo>
                  <a:lnTo>
                    <a:pt x="204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9" y="151"/>
                  </a:lnTo>
                  <a:lnTo>
                    <a:pt x="210" y="151"/>
                  </a:lnTo>
                  <a:lnTo>
                    <a:pt x="211" y="151"/>
                  </a:lnTo>
                  <a:lnTo>
                    <a:pt x="213" y="151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3"/>
                  </a:lnTo>
                  <a:lnTo>
                    <a:pt x="213" y="153"/>
                  </a:lnTo>
                  <a:lnTo>
                    <a:pt x="213" y="156"/>
                  </a:lnTo>
                  <a:lnTo>
                    <a:pt x="215" y="156"/>
                  </a:lnTo>
                  <a:lnTo>
                    <a:pt x="215" y="157"/>
                  </a:lnTo>
                  <a:lnTo>
                    <a:pt x="215" y="158"/>
                  </a:lnTo>
                  <a:lnTo>
                    <a:pt x="213" y="158"/>
                  </a:lnTo>
                  <a:lnTo>
                    <a:pt x="213" y="159"/>
                  </a:lnTo>
                  <a:lnTo>
                    <a:pt x="212" y="161"/>
                  </a:lnTo>
                  <a:lnTo>
                    <a:pt x="212" y="162"/>
                  </a:lnTo>
                  <a:lnTo>
                    <a:pt x="211" y="162"/>
                  </a:lnTo>
                  <a:lnTo>
                    <a:pt x="211" y="164"/>
                  </a:lnTo>
                  <a:lnTo>
                    <a:pt x="211" y="165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1" y="169"/>
                  </a:lnTo>
                  <a:lnTo>
                    <a:pt x="210" y="169"/>
                  </a:lnTo>
                  <a:lnTo>
                    <a:pt x="209" y="170"/>
                  </a:lnTo>
                  <a:lnTo>
                    <a:pt x="209" y="171"/>
                  </a:lnTo>
                  <a:lnTo>
                    <a:pt x="209" y="174"/>
                  </a:lnTo>
                  <a:lnTo>
                    <a:pt x="209" y="175"/>
                  </a:lnTo>
                  <a:lnTo>
                    <a:pt x="209" y="176"/>
                  </a:lnTo>
                  <a:lnTo>
                    <a:pt x="209" y="178"/>
                  </a:lnTo>
                  <a:lnTo>
                    <a:pt x="209" y="179"/>
                  </a:lnTo>
                  <a:lnTo>
                    <a:pt x="209" y="180"/>
                  </a:lnTo>
                  <a:lnTo>
                    <a:pt x="209" y="182"/>
                  </a:lnTo>
                  <a:lnTo>
                    <a:pt x="209" y="184"/>
                  </a:lnTo>
                  <a:lnTo>
                    <a:pt x="209" y="185"/>
                  </a:lnTo>
                  <a:lnTo>
                    <a:pt x="207" y="185"/>
                  </a:lnTo>
                  <a:lnTo>
                    <a:pt x="207" y="186"/>
                  </a:lnTo>
                  <a:lnTo>
                    <a:pt x="207" y="187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1"/>
                  </a:lnTo>
                  <a:lnTo>
                    <a:pt x="209" y="192"/>
                  </a:lnTo>
                  <a:lnTo>
                    <a:pt x="209" y="193"/>
                  </a:lnTo>
                  <a:lnTo>
                    <a:pt x="209" y="195"/>
                  </a:lnTo>
                  <a:lnTo>
                    <a:pt x="209" y="196"/>
                  </a:lnTo>
                  <a:lnTo>
                    <a:pt x="209" y="197"/>
                  </a:lnTo>
                  <a:lnTo>
                    <a:pt x="210" y="198"/>
                  </a:lnTo>
                  <a:lnTo>
                    <a:pt x="210" y="201"/>
                  </a:lnTo>
                  <a:lnTo>
                    <a:pt x="210" y="202"/>
                  </a:lnTo>
                  <a:lnTo>
                    <a:pt x="210" y="203"/>
                  </a:lnTo>
                  <a:lnTo>
                    <a:pt x="210" y="204"/>
                  </a:lnTo>
                  <a:lnTo>
                    <a:pt x="211" y="205"/>
                  </a:lnTo>
                  <a:lnTo>
                    <a:pt x="212" y="205"/>
                  </a:lnTo>
                  <a:lnTo>
                    <a:pt x="212" y="207"/>
                  </a:lnTo>
                  <a:lnTo>
                    <a:pt x="213" y="210"/>
                  </a:lnTo>
                  <a:lnTo>
                    <a:pt x="213" y="212"/>
                  </a:lnTo>
                  <a:lnTo>
                    <a:pt x="215" y="212"/>
                  </a:lnTo>
                  <a:lnTo>
                    <a:pt x="215" y="213"/>
                  </a:lnTo>
                  <a:lnTo>
                    <a:pt x="215" y="214"/>
                  </a:lnTo>
                  <a:lnTo>
                    <a:pt x="213" y="215"/>
                  </a:lnTo>
                  <a:lnTo>
                    <a:pt x="212" y="215"/>
                  </a:lnTo>
                  <a:lnTo>
                    <a:pt x="212" y="218"/>
                  </a:lnTo>
                  <a:lnTo>
                    <a:pt x="211" y="219"/>
                  </a:lnTo>
                  <a:lnTo>
                    <a:pt x="210" y="220"/>
                  </a:lnTo>
                  <a:lnTo>
                    <a:pt x="210" y="221"/>
                  </a:lnTo>
                  <a:lnTo>
                    <a:pt x="209" y="221"/>
                  </a:lnTo>
                  <a:lnTo>
                    <a:pt x="209" y="222"/>
                  </a:lnTo>
                  <a:lnTo>
                    <a:pt x="207" y="222"/>
                  </a:lnTo>
                  <a:lnTo>
                    <a:pt x="207" y="224"/>
                  </a:lnTo>
                  <a:lnTo>
                    <a:pt x="207" y="225"/>
                  </a:lnTo>
                  <a:lnTo>
                    <a:pt x="207" y="224"/>
                  </a:lnTo>
                  <a:lnTo>
                    <a:pt x="207" y="225"/>
                  </a:lnTo>
                  <a:lnTo>
                    <a:pt x="209" y="224"/>
                  </a:lnTo>
                  <a:lnTo>
                    <a:pt x="209" y="225"/>
                  </a:lnTo>
                  <a:lnTo>
                    <a:pt x="210" y="225"/>
                  </a:lnTo>
                  <a:lnTo>
                    <a:pt x="211" y="225"/>
                  </a:lnTo>
                  <a:lnTo>
                    <a:pt x="211" y="227"/>
                  </a:lnTo>
                  <a:lnTo>
                    <a:pt x="211" y="228"/>
                  </a:lnTo>
                  <a:lnTo>
                    <a:pt x="212" y="228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31"/>
                  </a:lnTo>
                  <a:lnTo>
                    <a:pt x="213" y="232"/>
                  </a:lnTo>
                  <a:lnTo>
                    <a:pt x="215" y="232"/>
                  </a:lnTo>
                  <a:lnTo>
                    <a:pt x="215" y="233"/>
                  </a:lnTo>
                  <a:lnTo>
                    <a:pt x="217" y="233"/>
                  </a:lnTo>
                  <a:lnTo>
                    <a:pt x="217" y="236"/>
                  </a:lnTo>
                  <a:lnTo>
                    <a:pt x="217" y="237"/>
                  </a:lnTo>
                  <a:lnTo>
                    <a:pt x="217" y="238"/>
                  </a:lnTo>
                  <a:lnTo>
                    <a:pt x="217" y="239"/>
                  </a:lnTo>
                  <a:lnTo>
                    <a:pt x="218" y="239"/>
                  </a:lnTo>
                  <a:lnTo>
                    <a:pt x="218" y="241"/>
                  </a:lnTo>
                  <a:lnTo>
                    <a:pt x="218" y="242"/>
                  </a:lnTo>
                  <a:lnTo>
                    <a:pt x="218" y="244"/>
                  </a:lnTo>
                  <a:lnTo>
                    <a:pt x="218" y="245"/>
                  </a:lnTo>
                  <a:lnTo>
                    <a:pt x="220" y="249"/>
                  </a:lnTo>
                  <a:lnTo>
                    <a:pt x="220" y="250"/>
                  </a:lnTo>
                  <a:lnTo>
                    <a:pt x="220" y="252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5"/>
                  </a:lnTo>
                  <a:lnTo>
                    <a:pt x="221" y="256"/>
                  </a:lnTo>
                  <a:lnTo>
                    <a:pt x="221" y="258"/>
                  </a:lnTo>
                  <a:lnTo>
                    <a:pt x="221" y="259"/>
                  </a:lnTo>
                  <a:lnTo>
                    <a:pt x="220" y="259"/>
                  </a:lnTo>
                  <a:lnTo>
                    <a:pt x="218" y="260"/>
                  </a:lnTo>
                  <a:lnTo>
                    <a:pt x="218" y="259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8" y="249"/>
                  </a:lnTo>
                  <a:lnTo>
                    <a:pt x="217" y="247"/>
                  </a:lnTo>
                  <a:lnTo>
                    <a:pt x="215" y="244"/>
                  </a:lnTo>
                  <a:lnTo>
                    <a:pt x="213" y="241"/>
                  </a:lnTo>
                  <a:lnTo>
                    <a:pt x="213" y="239"/>
                  </a:lnTo>
                  <a:lnTo>
                    <a:pt x="212" y="239"/>
                  </a:lnTo>
                  <a:lnTo>
                    <a:pt x="211" y="241"/>
                  </a:lnTo>
                  <a:lnTo>
                    <a:pt x="210" y="241"/>
                  </a:lnTo>
                  <a:lnTo>
                    <a:pt x="209" y="244"/>
                  </a:lnTo>
                  <a:lnTo>
                    <a:pt x="207" y="247"/>
                  </a:lnTo>
                  <a:lnTo>
                    <a:pt x="205" y="248"/>
                  </a:lnTo>
                  <a:lnTo>
                    <a:pt x="204" y="248"/>
                  </a:lnTo>
                  <a:lnTo>
                    <a:pt x="203" y="248"/>
                  </a:lnTo>
                  <a:lnTo>
                    <a:pt x="203" y="247"/>
                  </a:lnTo>
                  <a:lnTo>
                    <a:pt x="203" y="245"/>
                  </a:lnTo>
                  <a:lnTo>
                    <a:pt x="203" y="244"/>
                  </a:lnTo>
                  <a:lnTo>
                    <a:pt x="201" y="244"/>
                  </a:lnTo>
                  <a:lnTo>
                    <a:pt x="201" y="242"/>
                  </a:lnTo>
                  <a:lnTo>
                    <a:pt x="200" y="242"/>
                  </a:lnTo>
                  <a:lnTo>
                    <a:pt x="200" y="245"/>
                  </a:lnTo>
                  <a:lnTo>
                    <a:pt x="200" y="247"/>
                  </a:lnTo>
                  <a:lnTo>
                    <a:pt x="200" y="248"/>
                  </a:lnTo>
                  <a:lnTo>
                    <a:pt x="201" y="248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87" y="248"/>
                  </a:lnTo>
                  <a:lnTo>
                    <a:pt x="184" y="248"/>
                  </a:lnTo>
                  <a:lnTo>
                    <a:pt x="183" y="248"/>
                  </a:lnTo>
                  <a:lnTo>
                    <a:pt x="182" y="248"/>
                  </a:lnTo>
                  <a:lnTo>
                    <a:pt x="181" y="248"/>
                  </a:lnTo>
                  <a:lnTo>
                    <a:pt x="178" y="248"/>
                  </a:lnTo>
                  <a:lnTo>
                    <a:pt x="177" y="248"/>
                  </a:lnTo>
                  <a:lnTo>
                    <a:pt x="176" y="248"/>
                  </a:lnTo>
                  <a:lnTo>
                    <a:pt x="175" y="249"/>
                  </a:lnTo>
                  <a:lnTo>
                    <a:pt x="175" y="250"/>
                  </a:lnTo>
                  <a:lnTo>
                    <a:pt x="175" y="252"/>
                  </a:lnTo>
                  <a:lnTo>
                    <a:pt x="175" y="254"/>
                  </a:lnTo>
                  <a:lnTo>
                    <a:pt x="175" y="255"/>
                  </a:lnTo>
                  <a:lnTo>
                    <a:pt x="175" y="256"/>
                  </a:lnTo>
                  <a:lnTo>
                    <a:pt x="175" y="259"/>
                  </a:lnTo>
                  <a:lnTo>
                    <a:pt x="175" y="260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5" y="262"/>
                  </a:lnTo>
                  <a:lnTo>
                    <a:pt x="176" y="262"/>
                  </a:lnTo>
                  <a:lnTo>
                    <a:pt x="176" y="264"/>
                  </a:lnTo>
                  <a:lnTo>
                    <a:pt x="177" y="262"/>
                  </a:lnTo>
                  <a:lnTo>
                    <a:pt x="178" y="262"/>
                  </a:lnTo>
                  <a:lnTo>
                    <a:pt x="178" y="264"/>
                  </a:lnTo>
                  <a:lnTo>
                    <a:pt x="181" y="264"/>
                  </a:lnTo>
                  <a:lnTo>
                    <a:pt x="181" y="262"/>
                  </a:lnTo>
                  <a:lnTo>
                    <a:pt x="181" y="264"/>
                  </a:lnTo>
                  <a:lnTo>
                    <a:pt x="182" y="264"/>
                  </a:lnTo>
                  <a:lnTo>
                    <a:pt x="182" y="262"/>
                  </a:lnTo>
                  <a:lnTo>
                    <a:pt x="183" y="264"/>
                  </a:lnTo>
                  <a:lnTo>
                    <a:pt x="184" y="264"/>
                  </a:lnTo>
                  <a:lnTo>
                    <a:pt x="184" y="265"/>
                  </a:lnTo>
                  <a:lnTo>
                    <a:pt x="184" y="266"/>
                  </a:lnTo>
                  <a:lnTo>
                    <a:pt x="186" y="266"/>
                  </a:lnTo>
                  <a:lnTo>
                    <a:pt x="186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4" y="271"/>
                  </a:lnTo>
                  <a:lnTo>
                    <a:pt x="186" y="271"/>
                  </a:lnTo>
                  <a:lnTo>
                    <a:pt x="186" y="272"/>
                  </a:lnTo>
                  <a:lnTo>
                    <a:pt x="184" y="272"/>
                  </a:lnTo>
                  <a:lnTo>
                    <a:pt x="183" y="272"/>
                  </a:lnTo>
                  <a:lnTo>
                    <a:pt x="182" y="272"/>
                  </a:lnTo>
                  <a:lnTo>
                    <a:pt x="181" y="271"/>
                  </a:lnTo>
                  <a:lnTo>
                    <a:pt x="181" y="269"/>
                  </a:lnTo>
                  <a:lnTo>
                    <a:pt x="181" y="271"/>
                  </a:lnTo>
                  <a:lnTo>
                    <a:pt x="178" y="271"/>
                  </a:lnTo>
                  <a:lnTo>
                    <a:pt x="177" y="271"/>
                  </a:lnTo>
                  <a:lnTo>
                    <a:pt x="177" y="272"/>
                  </a:lnTo>
                  <a:lnTo>
                    <a:pt x="177" y="271"/>
                  </a:lnTo>
                  <a:lnTo>
                    <a:pt x="176" y="271"/>
                  </a:lnTo>
                  <a:lnTo>
                    <a:pt x="176" y="272"/>
                  </a:lnTo>
                  <a:lnTo>
                    <a:pt x="175" y="272"/>
                  </a:lnTo>
                  <a:lnTo>
                    <a:pt x="175" y="273"/>
                  </a:lnTo>
                  <a:lnTo>
                    <a:pt x="173" y="273"/>
                  </a:lnTo>
                  <a:lnTo>
                    <a:pt x="172" y="273"/>
                  </a:lnTo>
                  <a:lnTo>
                    <a:pt x="170" y="273"/>
                  </a:lnTo>
                  <a:lnTo>
                    <a:pt x="170" y="275"/>
                  </a:lnTo>
                  <a:lnTo>
                    <a:pt x="170" y="276"/>
                  </a:lnTo>
                  <a:lnTo>
                    <a:pt x="170" y="278"/>
                  </a:lnTo>
                  <a:lnTo>
                    <a:pt x="170" y="281"/>
                  </a:lnTo>
                  <a:lnTo>
                    <a:pt x="170" y="283"/>
                  </a:lnTo>
                  <a:lnTo>
                    <a:pt x="170" y="284"/>
                  </a:lnTo>
                  <a:lnTo>
                    <a:pt x="170" y="285"/>
                  </a:lnTo>
                  <a:lnTo>
                    <a:pt x="170" y="287"/>
                  </a:lnTo>
                  <a:lnTo>
                    <a:pt x="170" y="289"/>
                  </a:lnTo>
                  <a:lnTo>
                    <a:pt x="172" y="290"/>
                  </a:lnTo>
                  <a:lnTo>
                    <a:pt x="172" y="292"/>
                  </a:lnTo>
                  <a:lnTo>
                    <a:pt x="173" y="292"/>
                  </a:lnTo>
                  <a:lnTo>
                    <a:pt x="173" y="293"/>
                  </a:lnTo>
                  <a:lnTo>
                    <a:pt x="175" y="293"/>
                  </a:lnTo>
                  <a:lnTo>
                    <a:pt x="175" y="294"/>
                  </a:lnTo>
                  <a:lnTo>
                    <a:pt x="176" y="294"/>
                  </a:lnTo>
                  <a:lnTo>
                    <a:pt x="176" y="295"/>
                  </a:lnTo>
                  <a:lnTo>
                    <a:pt x="177" y="295"/>
                  </a:lnTo>
                  <a:lnTo>
                    <a:pt x="177" y="296"/>
                  </a:lnTo>
                  <a:lnTo>
                    <a:pt x="177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1"/>
                  </a:lnTo>
                  <a:lnTo>
                    <a:pt x="178" y="302"/>
                  </a:lnTo>
                  <a:lnTo>
                    <a:pt x="178" y="304"/>
                  </a:lnTo>
                  <a:lnTo>
                    <a:pt x="178" y="305"/>
                  </a:lnTo>
                  <a:lnTo>
                    <a:pt x="181" y="305"/>
                  </a:lnTo>
                  <a:lnTo>
                    <a:pt x="181" y="307"/>
                  </a:lnTo>
                  <a:lnTo>
                    <a:pt x="181" y="309"/>
                  </a:lnTo>
                  <a:lnTo>
                    <a:pt x="182" y="310"/>
                  </a:lnTo>
                  <a:lnTo>
                    <a:pt x="182" y="311"/>
                  </a:lnTo>
                  <a:lnTo>
                    <a:pt x="182" y="312"/>
                  </a:lnTo>
                  <a:lnTo>
                    <a:pt x="181" y="316"/>
                  </a:lnTo>
                  <a:lnTo>
                    <a:pt x="181" y="317"/>
                  </a:lnTo>
                  <a:lnTo>
                    <a:pt x="181" y="318"/>
                  </a:lnTo>
                  <a:lnTo>
                    <a:pt x="181" y="319"/>
                  </a:lnTo>
                  <a:lnTo>
                    <a:pt x="181" y="323"/>
                  </a:lnTo>
                  <a:lnTo>
                    <a:pt x="178" y="327"/>
                  </a:lnTo>
                  <a:lnTo>
                    <a:pt x="178" y="330"/>
                  </a:lnTo>
                  <a:lnTo>
                    <a:pt x="178" y="334"/>
                  </a:lnTo>
                  <a:lnTo>
                    <a:pt x="177" y="338"/>
                  </a:lnTo>
                  <a:lnTo>
                    <a:pt x="177" y="340"/>
                  </a:lnTo>
                  <a:lnTo>
                    <a:pt x="177" y="345"/>
                  </a:lnTo>
                  <a:lnTo>
                    <a:pt x="177" y="347"/>
                  </a:lnTo>
                  <a:lnTo>
                    <a:pt x="176" y="350"/>
                  </a:lnTo>
                  <a:lnTo>
                    <a:pt x="176" y="355"/>
                  </a:lnTo>
                  <a:lnTo>
                    <a:pt x="176" y="357"/>
                  </a:lnTo>
                  <a:lnTo>
                    <a:pt x="176" y="362"/>
                  </a:lnTo>
                  <a:lnTo>
                    <a:pt x="175" y="364"/>
                  </a:lnTo>
                  <a:lnTo>
                    <a:pt x="175" y="369"/>
                  </a:lnTo>
                  <a:lnTo>
                    <a:pt x="175" y="372"/>
                  </a:lnTo>
                  <a:lnTo>
                    <a:pt x="175" y="375"/>
                  </a:lnTo>
                  <a:lnTo>
                    <a:pt x="173" y="375"/>
                  </a:lnTo>
                  <a:lnTo>
                    <a:pt x="173" y="374"/>
                  </a:lnTo>
                  <a:lnTo>
                    <a:pt x="172" y="373"/>
                  </a:lnTo>
                  <a:lnTo>
                    <a:pt x="170" y="372"/>
                  </a:lnTo>
                  <a:lnTo>
                    <a:pt x="169" y="370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67" y="367"/>
                  </a:lnTo>
                  <a:lnTo>
                    <a:pt x="166" y="367"/>
                  </a:lnTo>
                  <a:lnTo>
                    <a:pt x="166" y="369"/>
                  </a:lnTo>
                  <a:lnTo>
                    <a:pt x="165" y="369"/>
                  </a:lnTo>
                  <a:lnTo>
                    <a:pt x="164" y="367"/>
                  </a:lnTo>
                  <a:lnTo>
                    <a:pt x="161" y="366"/>
                  </a:lnTo>
                  <a:lnTo>
                    <a:pt x="160" y="366"/>
                  </a:lnTo>
                  <a:lnTo>
                    <a:pt x="161" y="364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5" y="357"/>
                  </a:lnTo>
                  <a:lnTo>
                    <a:pt x="166" y="355"/>
                  </a:lnTo>
                  <a:lnTo>
                    <a:pt x="167" y="352"/>
                  </a:lnTo>
                  <a:lnTo>
                    <a:pt x="169" y="349"/>
                  </a:lnTo>
                  <a:lnTo>
                    <a:pt x="170" y="346"/>
                  </a:lnTo>
                  <a:lnTo>
                    <a:pt x="172" y="345"/>
                  </a:lnTo>
                  <a:lnTo>
                    <a:pt x="172" y="344"/>
                  </a:lnTo>
                  <a:lnTo>
                    <a:pt x="170" y="344"/>
                  </a:lnTo>
                  <a:lnTo>
                    <a:pt x="170" y="343"/>
                  </a:lnTo>
                  <a:lnTo>
                    <a:pt x="169" y="343"/>
                  </a:lnTo>
                  <a:lnTo>
                    <a:pt x="167" y="340"/>
                  </a:lnTo>
                  <a:lnTo>
                    <a:pt x="167" y="339"/>
                  </a:lnTo>
                  <a:lnTo>
                    <a:pt x="166" y="340"/>
                  </a:lnTo>
                  <a:lnTo>
                    <a:pt x="166" y="339"/>
                  </a:lnTo>
                  <a:lnTo>
                    <a:pt x="165" y="339"/>
                  </a:lnTo>
                  <a:lnTo>
                    <a:pt x="165" y="338"/>
                  </a:lnTo>
                  <a:lnTo>
                    <a:pt x="164" y="338"/>
                  </a:lnTo>
                  <a:lnTo>
                    <a:pt x="164" y="336"/>
                  </a:lnTo>
                  <a:lnTo>
                    <a:pt x="161" y="336"/>
                  </a:lnTo>
                  <a:lnTo>
                    <a:pt x="161" y="338"/>
                  </a:lnTo>
                  <a:lnTo>
                    <a:pt x="161" y="336"/>
                  </a:lnTo>
                  <a:lnTo>
                    <a:pt x="160" y="336"/>
                  </a:lnTo>
                  <a:lnTo>
                    <a:pt x="160" y="335"/>
                  </a:lnTo>
                  <a:lnTo>
                    <a:pt x="159" y="335"/>
                  </a:lnTo>
                  <a:lnTo>
                    <a:pt x="159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2"/>
                  </a:lnTo>
                  <a:lnTo>
                    <a:pt x="156" y="334"/>
                  </a:lnTo>
                  <a:lnTo>
                    <a:pt x="155" y="334"/>
                  </a:lnTo>
                  <a:lnTo>
                    <a:pt x="154" y="334"/>
                  </a:lnTo>
                  <a:lnTo>
                    <a:pt x="154" y="335"/>
                  </a:lnTo>
                  <a:lnTo>
                    <a:pt x="152" y="335"/>
                  </a:lnTo>
                  <a:lnTo>
                    <a:pt x="150" y="335"/>
                  </a:lnTo>
                  <a:lnTo>
                    <a:pt x="150" y="336"/>
                  </a:lnTo>
                  <a:lnTo>
                    <a:pt x="149" y="336"/>
                  </a:lnTo>
                  <a:lnTo>
                    <a:pt x="149" y="335"/>
                  </a:lnTo>
                  <a:lnTo>
                    <a:pt x="149" y="334"/>
                  </a:lnTo>
                  <a:lnTo>
                    <a:pt x="148" y="334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7" y="332"/>
                  </a:lnTo>
                  <a:lnTo>
                    <a:pt x="146" y="332"/>
                  </a:lnTo>
                  <a:lnTo>
                    <a:pt x="143" y="332"/>
                  </a:lnTo>
                  <a:lnTo>
                    <a:pt x="143" y="330"/>
                  </a:lnTo>
                  <a:lnTo>
                    <a:pt x="143" y="332"/>
                  </a:lnTo>
                  <a:lnTo>
                    <a:pt x="142" y="332"/>
                  </a:lnTo>
                  <a:lnTo>
                    <a:pt x="142" y="334"/>
                  </a:lnTo>
                  <a:lnTo>
                    <a:pt x="141" y="334"/>
                  </a:lnTo>
                  <a:lnTo>
                    <a:pt x="141" y="335"/>
                  </a:lnTo>
                  <a:lnTo>
                    <a:pt x="140" y="335"/>
                  </a:lnTo>
                  <a:lnTo>
                    <a:pt x="138" y="336"/>
                  </a:lnTo>
                  <a:lnTo>
                    <a:pt x="137" y="336"/>
                  </a:lnTo>
                  <a:lnTo>
                    <a:pt x="135" y="336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3" y="336"/>
                  </a:lnTo>
                  <a:lnTo>
                    <a:pt x="131" y="336"/>
                  </a:lnTo>
                  <a:lnTo>
                    <a:pt x="131" y="335"/>
                  </a:lnTo>
                  <a:lnTo>
                    <a:pt x="130" y="335"/>
                  </a:lnTo>
                  <a:lnTo>
                    <a:pt x="130" y="336"/>
                  </a:lnTo>
                  <a:lnTo>
                    <a:pt x="130" y="338"/>
                  </a:lnTo>
                  <a:lnTo>
                    <a:pt x="129" y="338"/>
                  </a:lnTo>
                  <a:lnTo>
                    <a:pt x="129" y="336"/>
                  </a:lnTo>
                  <a:lnTo>
                    <a:pt x="127" y="336"/>
                  </a:lnTo>
                  <a:lnTo>
                    <a:pt x="125" y="338"/>
                  </a:lnTo>
                  <a:lnTo>
                    <a:pt x="125" y="336"/>
                  </a:lnTo>
                  <a:lnTo>
                    <a:pt x="124" y="335"/>
                  </a:lnTo>
                  <a:lnTo>
                    <a:pt x="123" y="335"/>
                  </a:lnTo>
                  <a:lnTo>
                    <a:pt x="121" y="335"/>
                  </a:lnTo>
                  <a:lnTo>
                    <a:pt x="121" y="334"/>
                  </a:lnTo>
                  <a:lnTo>
                    <a:pt x="121" y="332"/>
                  </a:lnTo>
                  <a:lnTo>
                    <a:pt x="123" y="330"/>
                  </a:lnTo>
                  <a:lnTo>
                    <a:pt x="123" y="329"/>
                  </a:lnTo>
                  <a:lnTo>
                    <a:pt x="123" y="328"/>
                  </a:lnTo>
                  <a:lnTo>
                    <a:pt x="121" y="328"/>
                  </a:lnTo>
                  <a:lnTo>
                    <a:pt x="121" y="327"/>
                  </a:lnTo>
                  <a:lnTo>
                    <a:pt x="121" y="326"/>
                  </a:lnTo>
                  <a:lnTo>
                    <a:pt x="121" y="323"/>
                  </a:lnTo>
                  <a:lnTo>
                    <a:pt x="120" y="322"/>
                  </a:lnTo>
                  <a:lnTo>
                    <a:pt x="120" y="323"/>
                  </a:lnTo>
                  <a:lnTo>
                    <a:pt x="119" y="323"/>
                  </a:lnTo>
                  <a:lnTo>
                    <a:pt x="119" y="322"/>
                  </a:lnTo>
                  <a:lnTo>
                    <a:pt x="116" y="322"/>
                  </a:lnTo>
                  <a:lnTo>
                    <a:pt x="115" y="322"/>
                  </a:lnTo>
                  <a:lnTo>
                    <a:pt x="115" y="321"/>
                  </a:lnTo>
                  <a:lnTo>
                    <a:pt x="115" y="319"/>
                  </a:lnTo>
                  <a:lnTo>
                    <a:pt x="116" y="319"/>
                  </a:lnTo>
                  <a:lnTo>
                    <a:pt x="116" y="318"/>
                  </a:lnTo>
                  <a:lnTo>
                    <a:pt x="115" y="318"/>
                  </a:lnTo>
                  <a:lnTo>
                    <a:pt x="115" y="317"/>
                  </a:lnTo>
                  <a:lnTo>
                    <a:pt x="115" y="316"/>
                  </a:lnTo>
                  <a:lnTo>
                    <a:pt x="114" y="316"/>
                  </a:lnTo>
                  <a:lnTo>
                    <a:pt x="115" y="316"/>
                  </a:lnTo>
                  <a:lnTo>
                    <a:pt x="115" y="313"/>
                  </a:lnTo>
                  <a:lnTo>
                    <a:pt x="114" y="313"/>
                  </a:lnTo>
                  <a:lnTo>
                    <a:pt x="114" y="312"/>
                  </a:lnTo>
                  <a:lnTo>
                    <a:pt x="113" y="311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10" y="310"/>
                  </a:lnTo>
                  <a:lnTo>
                    <a:pt x="108" y="310"/>
                  </a:lnTo>
                  <a:lnTo>
                    <a:pt x="108" y="309"/>
                  </a:lnTo>
                  <a:lnTo>
                    <a:pt x="107" y="309"/>
                  </a:lnTo>
                  <a:lnTo>
                    <a:pt x="107" y="307"/>
                  </a:lnTo>
                  <a:lnTo>
                    <a:pt x="106" y="307"/>
                  </a:lnTo>
                  <a:lnTo>
                    <a:pt x="104" y="307"/>
                  </a:lnTo>
                  <a:lnTo>
                    <a:pt x="104" y="305"/>
                  </a:lnTo>
                  <a:lnTo>
                    <a:pt x="103" y="305"/>
                  </a:lnTo>
                  <a:lnTo>
                    <a:pt x="103" y="304"/>
                  </a:lnTo>
                  <a:lnTo>
                    <a:pt x="103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2" y="300"/>
                  </a:lnTo>
                  <a:lnTo>
                    <a:pt x="103" y="300"/>
                  </a:lnTo>
                  <a:lnTo>
                    <a:pt x="102" y="296"/>
                  </a:lnTo>
                  <a:lnTo>
                    <a:pt x="101" y="295"/>
                  </a:lnTo>
                  <a:lnTo>
                    <a:pt x="98" y="294"/>
                  </a:lnTo>
                  <a:lnTo>
                    <a:pt x="97" y="293"/>
                  </a:lnTo>
                  <a:lnTo>
                    <a:pt x="96" y="293"/>
                  </a:lnTo>
                  <a:lnTo>
                    <a:pt x="96" y="292"/>
                  </a:lnTo>
                  <a:lnTo>
                    <a:pt x="96" y="290"/>
                  </a:lnTo>
                  <a:lnTo>
                    <a:pt x="95" y="289"/>
                  </a:lnTo>
                  <a:lnTo>
                    <a:pt x="95" y="290"/>
                  </a:lnTo>
                  <a:lnTo>
                    <a:pt x="93" y="290"/>
                  </a:lnTo>
                  <a:lnTo>
                    <a:pt x="92" y="289"/>
                  </a:lnTo>
                  <a:lnTo>
                    <a:pt x="90" y="287"/>
                  </a:lnTo>
                  <a:lnTo>
                    <a:pt x="90" y="285"/>
                  </a:lnTo>
                  <a:lnTo>
                    <a:pt x="89" y="285"/>
                  </a:lnTo>
                  <a:lnTo>
                    <a:pt x="89" y="287"/>
                  </a:lnTo>
                  <a:lnTo>
                    <a:pt x="87" y="287"/>
                  </a:lnTo>
                  <a:lnTo>
                    <a:pt x="86" y="287"/>
                  </a:lnTo>
                  <a:lnTo>
                    <a:pt x="85" y="285"/>
                  </a:lnTo>
                  <a:lnTo>
                    <a:pt x="84" y="285"/>
                  </a:lnTo>
                  <a:lnTo>
                    <a:pt x="84" y="284"/>
                  </a:lnTo>
                  <a:lnTo>
                    <a:pt x="81" y="284"/>
                  </a:lnTo>
                  <a:lnTo>
                    <a:pt x="81" y="283"/>
                  </a:lnTo>
                  <a:lnTo>
                    <a:pt x="80" y="284"/>
                  </a:lnTo>
                  <a:lnTo>
                    <a:pt x="80" y="283"/>
                  </a:lnTo>
                  <a:lnTo>
                    <a:pt x="79" y="283"/>
                  </a:lnTo>
                  <a:lnTo>
                    <a:pt x="79" y="282"/>
                  </a:lnTo>
                  <a:lnTo>
                    <a:pt x="78" y="282"/>
                  </a:lnTo>
                  <a:lnTo>
                    <a:pt x="76" y="281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4" y="277"/>
                  </a:lnTo>
                  <a:lnTo>
                    <a:pt x="72" y="276"/>
                  </a:lnTo>
                  <a:lnTo>
                    <a:pt x="70" y="276"/>
                  </a:lnTo>
                  <a:lnTo>
                    <a:pt x="70" y="277"/>
                  </a:lnTo>
                  <a:lnTo>
                    <a:pt x="69" y="277"/>
                  </a:lnTo>
                  <a:lnTo>
                    <a:pt x="69" y="278"/>
                  </a:lnTo>
                  <a:lnTo>
                    <a:pt x="69" y="281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6" y="281"/>
                  </a:lnTo>
                  <a:lnTo>
                    <a:pt x="66" y="278"/>
                  </a:lnTo>
                  <a:lnTo>
                    <a:pt x="66" y="281"/>
                  </a:lnTo>
                  <a:lnTo>
                    <a:pt x="63" y="281"/>
                  </a:lnTo>
                  <a:lnTo>
                    <a:pt x="62" y="281"/>
                  </a:lnTo>
                  <a:lnTo>
                    <a:pt x="61" y="278"/>
                  </a:lnTo>
                  <a:lnTo>
                    <a:pt x="59" y="278"/>
                  </a:lnTo>
                  <a:lnTo>
                    <a:pt x="59" y="277"/>
                  </a:lnTo>
                  <a:lnTo>
                    <a:pt x="58" y="277"/>
                  </a:lnTo>
                  <a:lnTo>
                    <a:pt x="58" y="278"/>
                  </a:lnTo>
                  <a:lnTo>
                    <a:pt x="57" y="278"/>
                  </a:lnTo>
                  <a:lnTo>
                    <a:pt x="57" y="277"/>
                  </a:lnTo>
                  <a:lnTo>
                    <a:pt x="55" y="277"/>
                  </a:lnTo>
                  <a:lnTo>
                    <a:pt x="53" y="277"/>
                  </a:lnTo>
                  <a:lnTo>
                    <a:pt x="53" y="276"/>
                  </a:lnTo>
                  <a:lnTo>
                    <a:pt x="53" y="275"/>
                  </a:lnTo>
                  <a:lnTo>
                    <a:pt x="53" y="272"/>
                  </a:lnTo>
                  <a:lnTo>
                    <a:pt x="52" y="272"/>
                  </a:lnTo>
                  <a:lnTo>
                    <a:pt x="51" y="271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50" y="267"/>
                  </a:lnTo>
                  <a:lnTo>
                    <a:pt x="49" y="267"/>
                  </a:lnTo>
                  <a:lnTo>
                    <a:pt x="47" y="267"/>
                  </a:lnTo>
                  <a:lnTo>
                    <a:pt x="45" y="267"/>
                  </a:lnTo>
                  <a:lnTo>
                    <a:pt x="45" y="266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4"/>
                  </a:lnTo>
                  <a:lnTo>
                    <a:pt x="39" y="262"/>
                  </a:lnTo>
                  <a:lnTo>
                    <a:pt x="36" y="260"/>
                  </a:lnTo>
                  <a:lnTo>
                    <a:pt x="36" y="259"/>
                  </a:lnTo>
                  <a:lnTo>
                    <a:pt x="35" y="259"/>
                  </a:lnTo>
                  <a:lnTo>
                    <a:pt x="35" y="258"/>
                  </a:lnTo>
                  <a:lnTo>
                    <a:pt x="34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2" y="255"/>
                  </a:lnTo>
                  <a:close/>
                  <a:moveTo>
                    <a:pt x="43" y="230"/>
                  </a:moveTo>
                  <a:lnTo>
                    <a:pt x="44" y="230"/>
                  </a:lnTo>
                  <a:lnTo>
                    <a:pt x="44" y="231"/>
                  </a:lnTo>
                  <a:lnTo>
                    <a:pt x="43" y="231"/>
                  </a:lnTo>
                  <a:lnTo>
                    <a:pt x="41" y="230"/>
                  </a:lnTo>
                  <a:lnTo>
                    <a:pt x="43" y="230"/>
                  </a:lnTo>
                  <a:lnTo>
                    <a:pt x="43" y="228"/>
                  </a:lnTo>
                  <a:lnTo>
                    <a:pt x="41" y="228"/>
                  </a:lnTo>
                  <a:lnTo>
                    <a:pt x="43" y="228"/>
                  </a:lnTo>
                  <a:lnTo>
                    <a:pt x="43" y="230"/>
                  </a:lnTo>
                  <a:close/>
                  <a:moveTo>
                    <a:pt x="47" y="228"/>
                  </a:moveTo>
                  <a:lnTo>
                    <a:pt x="49" y="228"/>
                  </a:lnTo>
                  <a:lnTo>
                    <a:pt x="49" y="230"/>
                  </a:lnTo>
                  <a:lnTo>
                    <a:pt x="47" y="230"/>
                  </a:lnTo>
                  <a:lnTo>
                    <a:pt x="47" y="228"/>
                  </a:lnTo>
                  <a:close/>
                  <a:moveTo>
                    <a:pt x="49" y="228"/>
                  </a:moveTo>
                  <a:lnTo>
                    <a:pt x="49" y="230"/>
                  </a:lnTo>
                  <a:lnTo>
                    <a:pt x="50" y="230"/>
                  </a:lnTo>
                  <a:lnTo>
                    <a:pt x="49" y="230"/>
                  </a:lnTo>
                  <a:lnTo>
                    <a:pt x="49" y="228"/>
                  </a:lnTo>
                  <a:lnTo>
                    <a:pt x="47" y="228"/>
                  </a:lnTo>
                  <a:lnTo>
                    <a:pt x="47" y="227"/>
                  </a:lnTo>
                  <a:lnTo>
                    <a:pt x="49" y="227"/>
                  </a:lnTo>
                  <a:lnTo>
                    <a:pt x="49" y="228"/>
                  </a:lnTo>
                  <a:close/>
                  <a:moveTo>
                    <a:pt x="57" y="195"/>
                  </a:moveTo>
                  <a:lnTo>
                    <a:pt x="58" y="195"/>
                  </a:lnTo>
                  <a:lnTo>
                    <a:pt x="57" y="195"/>
                  </a:lnTo>
                  <a:lnTo>
                    <a:pt x="55" y="195"/>
                  </a:lnTo>
                  <a:lnTo>
                    <a:pt x="53" y="195"/>
                  </a:lnTo>
                  <a:lnTo>
                    <a:pt x="53" y="196"/>
                  </a:lnTo>
                  <a:lnTo>
                    <a:pt x="53" y="195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7" y="193"/>
                  </a:lnTo>
                  <a:lnTo>
                    <a:pt x="57" y="195"/>
                  </a:lnTo>
                  <a:close/>
                  <a:moveTo>
                    <a:pt x="0" y="19"/>
                  </a:moveTo>
                  <a:lnTo>
                    <a:pt x="0" y="17"/>
                  </a:lnTo>
                  <a:lnTo>
                    <a:pt x="0" y="19"/>
                  </a:lnTo>
                  <a:close/>
                  <a:moveTo>
                    <a:pt x="7" y="2"/>
                  </a:moveTo>
                  <a:lnTo>
                    <a:pt x="7" y="0"/>
                  </a:lnTo>
                  <a:lnTo>
                    <a:pt x="7" y="2"/>
                  </a:lnTo>
                  <a:close/>
                  <a:moveTo>
                    <a:pt x="43" y="221"/>
                  </a:moveTo>
                  <a:lnTo>
                    <a:pt x="43" y="222"/>
                  </a:lnTo>
                  <a:lnTo>
                    <a:pt x="41" y="222"/>
                  </a:lnTo>
                  <a:lnTo>
                    <a:pt x="43" y="222"/>
                  </a:lnTo>
                  <a:lnTo>
                    <a:pt x="43" y="221"/>
                  </a:lnTo>
                  <a:close/>
                  <a:moveTo>
                    <a:pt x="92" y="64"/>
                  </a:moveTo>
                  <a:lnTo>
                    <a:pt x="93" y="64"/>
                  </a:lnTo>
                  <a:lnTo>
                    <a:pt x="92" y="65"/>
                  </a:lnTo>
                  <a:lnTo>
                    <a:pt x="92" y="6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118">
              <a:extLst>
                <a:ext uri="{FF2B5EF4-FFF2-40B4-BE49-F238E27FC236}">
                  <a16:creationId xmlns:a16="http://schemas.microsoft.com/office/drawing/2014/main" id="{80915100-F0E9-71A6-423F-5B9924FA2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3827463"/>
              <a:ext cx="212725" cy="269875"/>
            </a:xfrm>
            <a:custGeom>
              <a:avLst/>
              <a:gdLst>
                <a:gd name="T0" fmla="*/ 1 w 134"/>
                <a:gd name="T1" fmla="*/ 49 h 170"/>
                <a:gd name="T2" fmla="*/ 1 w 134"/>
                <a:gd name="T3" fmla="*/ 33 h 170"/>
                <a:gd name="T4" fmla="*/ 2 w 134"/>
                <a:gd name="T5" fmla="*/ 23 h 170"/>
                <a:gd name="T6" fmla="*/ 5 w 134"/>
                <a:gd name="T7" fmla="*/ 15 h 170"/>
                <a:gd name="T8" fmla="*/ 10 w 134"/>
                <a:gd name="T9" fmla="*/ 8 h 170"/>
                <a:gd name="T10" fmla="*/ 33 w 134"/>
                <a:gd name="T11" fmla="*/ 0 h 170"/>
                <a:gd name="T12" fmla="*/ 48 w 134"/>
                <a:gd name="T13" fmla="*/ 2 h 170"/>
                <a:gd name="T14" fmla="*/ 59 w 134"/>
                <a:gd name="T15" fmla="*/ 9 h 170"/>
                <a:gd name="T16" fmla="*/ 63 w 134"/>
                <a:gd name="T17" fmla="*/ 17 h 170"/>
                <a:gd name="T18" fmla="*/ 65 w 134"/>
                <a:gd name="T19" fmla="*/ 23 h 170"/>
                <a:gd name="T20" fmla="*/ 67 w 134"/>
                <a:gd name="T21" fmla="*/ 29 h 170"/>
                <a:gd name="T22" fmla="*/ 69 w 134"/>
                <a:gd name="T23" fmla="*/ 32 h 170"/>
                <a:gd name="T24" fmla="*/ 69 w 134"/>
                <a:gd name="T25" fmla="*/ 37 h 170"/>
                <a:gd name="T26" fmla="*/ 69 w 134"/>
                <a:gd name="T27" fmla="*/ 45 h 170"/>
                <a:gd name="T28" fmla="*/ 71 w 134"/>
                <a:gd name="T29" fmla="*/ 54 h 170"/>
                <a:gd name="T30" fmla="*/ 73 w 134"/>
                <a:gd name="T31" fmla="*/ 60 h 170"/>
                <a:gd name="T32" fmla="*/ 80 w 134"/>
                <a:gd name="T33" fmla="*/ 60 h 170"/>
                <a:gd name="T34" fmla="*/ 85 w 134"/>
                <a:gd name="T35" fmla="*/ 61 h 170"/>
                <a:gd name="T36" fmla="*/ 90 w 134"/>
                <a:gd name="T37" fmla="*/ 61 h 170"/>
                <a:gd name="T38" fmla="*/ 93 w 134"/>
                <a:gd name="T39" fmla="*/ 59 h 170"/>
                <a:gd name="T40" fmla="*/ 102 w 134"/>
                <a:gd name="T41" fmla="*/ 62 h 170"/>
                <a:gd name="T42" fmla="*/ 107 w 134"/>
                <a:gd name="T43" fmla="*/ 68 h 170"/>
                <a:gd name="T44" fmla="*/ 109 w 134"/>
                <a:gd name="T45" fmla="*/ 76 h 170"/>
                <a:gd name="T46" fmla="*/ 111 w 134"/>
                <a:gd name="T47" fmla="*/ 83 h 170"/>
                <a:gd name="T48" fmla="*/ 115 w 134"/>
                <a:gd name="T49" fmla="*/ 91 h 170"/>
                <a:gd name="T50" fmla="*/ 121 w 134"/>
                <a:gd name="T51" fmla="*/ 96 h 170"/>
                <a:gd name="T52" fmla="*/ 131 w 134"/>
                <a:gd name="T53" fmla="*/ 97 h 170"/>
                <a:gd name="T54" fmla="*/ 134 w 134"/>
                <a:gd name="T55" fmla="*/ 103 h 170"/>
                <a:gd name="T56" fmla="*/ 134 w 134"/>
                <a:gd name="T57" fmla="*/ 113 h 170"/>
                <a:gd name="T58" fmla="*/ 133 w 134"/>
                <a:gd name="T59" fmla="*/ 124 h 170"/>
                <a:gd name="T60" fmla="*/ 133 w 134"/>
                <a:gd name="T61" fmla="*/ 131 h 170"/>
                <a:gd name="T62" fmla="*/ 134 w 134"/>
                <a:gd name="T63" fmla="*/ 141 h 170"/>
                <a:gd name="T64" fmla="*/ 133 w 134"/>
                <a:gd name="T65" fmla="*/ 150 h 170"/>
                <a:gd name="T66" fmla="*/ 130 w 134"/>
                <a:gd name="T67" fmla="*/ 153 h 170"/>
                <a:gd name="T68" fmla="*/ 126 w 134"/>
                <a:gd name="T69" fmla="*/ 158 h 170"/>
                <a:gd name="T70" fmla="*/ 125 w 134"/>
                <a:gd name="T71" fmla="*/ 165 h 170"/>
                <a:gd name="T72" fmla="*/ 119 w 134"/>
                <a:gd name="T73" fmla="*/ 165 h 170"/>
                <a:gd name="T74" fmla="*/ 113 w 134"/>
                <a:gd name="T75" fmla="*/ 168 h 170"/>
                <a:gd name="T76" fmla="*/ 107 w 134"/>
                <a:gd name="T77" fmla="*/ 168 h 170"/>
                <a:gd name="T78" fmla="*/ 98 w 134"/>
                <a:gd name="T79" fmla="*/ 167 h 170"/>
                <a:gd name="T80" fmla="*/ 86 w 134"/>
                <a:gd name="T81" fmla="*/ 163 h 170"/>
                <a:gd name="T82" fmla="*/ 77 w 134"/>
                <a:gd name="T83" fmla="*/ 160 h 170"/>
                <a:gd name="T84" fmla="*/ 81 w 134"/>
                <a:gd name="T85" fmla="*/ 153 h 170"/>
                <a:gd name="T86" fmla="*/ 82 w 134"/>
                <a:gd name="T87" fmla="*/ 148 h 170"/>
                <a:gd name="T88" fmla="*/ 82 w 134"/>
                <a:gd name="T89" fmla="*/ 142 h 170"/>
                <a:gd name="T90" fmla="*/ 85 w 134"/>
                <a:gd name="T91" fmla="*/ 136 h 170"/>
                <a:gd name="T92" fmla="*/ 86 w 134"/>
                <a:gd name="T93" fmla="*/ 131 h 170"/>
                <a:gd name="T94" fmla="*/ 85 w 134"/>
                <a:gd name="T95" fmla="*/ 124 h 170"/>
                <a:gd name="T96" fmla="*/ 80 w 134"/>
                <a:gd name="T97" fmla="*/ 118 h 170"/>
                <a:gd name="T98" fmla="*/ 73 w 134"/>
                <a:gd name="T99" fmla="*/ 116 h 170"/>
                <a:gd name="T100" fmla="*/ 62 w 134"/>
                <a:gd name="T101" fmla="*/ 109 h 170"/>
                <a:gd name="T102" fmla="*/ 56 w 134"/>
                <a:gd name="T103" fmla="*/ 105 h 170"/>
                <a:gd name="T104" fmla="*/ 42 w 134"/>
                <a:gd name="T105" fmla="*/ 97 h 170"/>
                <a:gd name="T106" fmla="*/ 36 w 134"/>
                <a:gd name="T107" fmla="*/ 95 h 170"/>
                <a:gd name="T108" fmla="*/ 28 w 134"/>
                <a:gd name="T109" fmla="*/ 89 h 170"/>
                <a:gd name="T110" fmla="*/ 20 w 134"/>
                <a:gd name="T111" fmla="*/ 83 h 170"/>
                <a:gd name="T112" fmla="*/ 13 w 134"/>
                <a:gd name="T113" fmla="*/ 78 h 170"/>
                <a:gd name="T114" fmla="*/ 8 w 134"/>
                <a:gd name="T115" fmla="*/ 71 h 170"/>
                <a:gd name="T116" fmla="*/ 5 w 134"/>
                <a:gd name="T117" fmla="*/ 65 h 170"/>
                <a:gd name="T118" fmla="*/ 0 w 134"/>
                <a:gd name="T119" fmla="*/ 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4" h="170">
                  <a:moveTo>
                    <a:pt x="0" y="61"/>
                  </a:moveTo>
                  <a:lnTo>
                    <a:pt x="1" y="60"/>
                  </a:lnTo>
                  <a:lnTo>
                    <a:pt x="1" y="59"/>
                  </a:lnTo>
                  <a:lnTo>
                    <a:pt x="1" y="56"/>
                  </a:lnTo>
                  <a:lnTo>
                    <a:pt x="1" y="54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4" y="5"/>
                  </a:lnTo>
                  <a:lnTo>
                    <a:pt x="19" y="3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7" y="8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3" y="11"/>
                  </a:lnTo>
                  <a:lnTo>
                    <a:pt x="63" y="14"/>
                  </a:lnTo>
                  <a:lnTo>
                    <a:pt x="63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19"/>
                  </a:lnTo>
                  <a:lnTo>
                    <a:pt x="63" y="20"/>
                  </a:lnTo>
                  <a:lnTo>
                    <a:pt x="64" y="20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7" y="25"/>
                  </a:lnTo>
                  <a:lnTo>
                    <a:pt x="65" y="25"/>
                  </a:lnTo>
                  <a:lnTo>
                    <a:pt x="67" y="26"/>
                  </a:lnTo>
                  <a:lnTo>
                    <a:pt x="67" y="27"/>
                  </a:lnTo>
                  <a:lnTo>
                    <a:pt x="67" y="28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32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8" y="34"/>
                  </a:lnTo>
                  <a:lnTo>
                    <a:pt x="69" y="34"/>
                  </a:lnTo>
                  <a:lnTo>
                    <a:pt x="71" y="34"/>
                  </a:lnTo>
                  <a:lnTo>
                    <a:pt x="71" y="35"/>
                  </a:lnTo>
                  <a:lnTo>
                    <a:pt x="69" y="37"/>
                  </a:lnTo>
                  <a:lnTo>
                    <a:pt x="71" y="37"/>
                  </a:lnTo>
                  <a:lnTo>
                    <a:pt x="71" y="38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71" y="43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1" y="49"/>
                  </a:lnTo>
                  <a:lnTo>
                    <a:pt x="71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5"/>
                  </a:lnTo>
                  <a:lnTo>
                    <a:pt x="71" y="56"/>
                  </a:lnTo>
                  <a:lnTo>
                    <a:pt x="71" y="59"/>
                  </a:lnTo>
                  <a:lnTo>
                    <a:pt x="73" y="59"/>
                  </a:lnTo>
                  <a:lnTo>
                    <a:pt x="73" y="60"/>
                  </a:lnTo>
                  <a:lnTo>
                    <a:pt x="73" y="59"/>
                  </a:lnTo>
                  <a:lnTo>
                    <a:pt x="73" y="60"/>
                  </a:lnTo>
                  <a:lnTo>
                    <a:pt x="74" y="60"/>
                  </a:lnTo>
                  <a:lnTo>
                    <a:pt x="74" y="59"/>
                  </a:lnTo>
                  <a:lnTo>
                    <a:pt x="75" y="59"/>
                  </a:lnTo>
                  <a:lnTo>
                    <a:pt x="76" y="59"/>
                  </a:lnTo>
                  <a:lnTo>
                    <a:pt x="76" y="60"/>
                  </a:lnTo>
                  <a:lnTo>
                    <a:pt x="77" y="60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1"/>
                  </a:lnTo>
                  <a:lnTo>
                    <a:pt x="82" y="61"/>
                  </a:lnTo>
                  <a:lnTo>
                    <a:pt x="82" y="60"/>
                  </a:lnTo>
                  <a:lnTo>
                    <a:pt x="83" y="60"/>
                  </a:lnTo>
                  <a:lnTo>
                    <a:pt x="83" y="61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2" y="62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3" y="60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9" y="62"/>
                  </a:lnTo>
                  <a:lnTo>
                    <a:pt x="102" y="62"/>
                  </a:lnTo>
                  <a:lnTo>
                    <a:pt x="103" y="62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7" y="63"/>
                  </a:lnTo>
                  <a:lnTo>
                    <a:pt x="107" y="65"/>
                  </a:lnTo>
                  <a:lnTo>
                    <a:pt x="107" y="67"/>
                  </a:lnTo>
                  <a:lnTo>
                    <a:pt x="107" y="68"/>
                  </a:lnTo>
                  <a:lnTo>
                    <a:pt x="108" y="68"/>
                  </a:lnTo>
                  <a:lnTo>
                    <a:pt x="108" y="69"/>
                  </a:lnTo>
                  <a:lnTo>
                    <a:pt x="109" y="69"/>
                  </a:lnTo>
                  <a:lnTo>
                    <a:pt x="109" y="71"/>
                  </a:lnTo>
                  <a:lnTo>
                    <a:pt x="109" y="72"/>
                  </a:lnTo>
                  <a:lnTo>
                    <a:pt x="109" y="73"/>
                  </a:lnTo>
                  <a:lnTo>
                    <a:pt x="109" y="76"/>
                  </a:lnTo>
                  <a:lnTo>
                    <a:pt x="109" y="77"/>
                  </a:lnTo>
                  <a:lnTo>
                    <a:pt x="110" y="78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1" y="82"/>
                  </a:lnTo>
                  <a:lnTo>
                    <a:pt x="111" y="83"/>
                  </a:lnTo>
                  <a:lnTo>
                    <a:pt x="111" y="85"/>
                  </a:lnTo>
                  <a:lnTo>
                    <a:pt x="113" y="85"/>
                  </a:lnTo>
                  <a:lnTo>
                    <a:pt x="111" y="86"/>
                  </a:lnTo>
                  <a:lnTo>
                    <a:pt x="113" y="88"/>
                  </a:lnTo>
                  <a:lnTo>
                    <a:pt x="113" y="89"/>
                  </a:lnTo>
                  <a:lnTo>
                    <a:pt x="115" y="90"/>
                  </a:lnTo>
                  <a:lnTo>
                    <a:pt x="115" y="91"/>
                  </a:lnTo>
                  <a:lnTo>
                    <a:pt x="116" y="96"/>
                  </a:lnTo>
                  <a:lnTo>
                    <a:pt x="116" y="97"/>
                  </a:lnTo>
                  <a:lnTo>
                    <a:pt x="117" y="97"/>
                  </a:lnTo>
                  <a:lnTo>
                    <a:pt x="119" y="97"/>
                  </a:lnTo>
                  <a:lnTo>
                    <a:pt x="120" y="97"/>
                  </a:lnTo>
                  <a:lnTo>
                    <a:pt x="121" y="97"/>
                  </a:lnTo>
                  <a:lnTo>
                    <a:pt x="121" y="96"/>
                  </a:lnTo>
                  <a:lnTo>
                    <a:pt x="122" y="96"/>
                  </a:lnTo>
                  <a:lnTo>
                    <a:pt x="125" y="95"/>
                  </a:lnTo>
                  <a:lnTo>
                    <a:pt x="126" y="95"/>
                  </a:lnTo>
                  <a:lnTo>
                    <a:pt x="127" y="94"/>
                  </a:lnTo>
                  <a:lnTo>
                    <a:pt x="130" y="95"/>
                  </a:lnTo>
                  <a:lnTo>
                    <a:pt x="131" y="96"/>
                  </a:lnTo>
                  <a:lnTo>
                    <a:pt x="131" y="97"/>
                  </a:lnTo>
                  <a:lnTo>
                    <a:pt x="133" y="97"/>
                  </a:lnTo>
                  <a:lnTo>
                    <a:pt x="134" y="99"/>
                  </a:lnTo>
                  <a:lnTo>
                    <a:pt x="133" y="99"/>
                  </a:lnTo>
                  <a:lnTo>
                    <a:pt x="133" y="100"/>
                  </a:lnTo>
                  <a:lnTo>
                    <a:pt x="133" y="102"/>
                  </a:lnTo>
                  <a:lnTo>
                    <a:pt x="134" y="102"/>
                  </a:lnTo>
                  <a:lnTo>
                    <a:pt x="134" y="103"/>
                  </a:lnTo>
                  <a:lnTo>
                    <a:pt x="134" y="105"/>
                  </a:lnTo>
                  <a:lnTo>
                    <a:pt x="134" y="106"/>
                  </a:lnTo>
                  <a:lnTo>
                    <a:pt x="134" y="107"/>
                  </a:lnTo>
                  <a:lnTo>
                    <a:pt x="134" y="108"/>
                  </a:lnTo>
                  <a:lnTo>
                    <a:pt x="134" y="109"/>
                  </a:lnTo>
                  <a:lnTo>
                    <a:pt x="134" y="112"/>
                  </a:lnTo>
                  <a:lnTo>
                    <a:pt x="134" y="113"/>
                  </a:lnTo>
                  <a:lnTo>
                    <a:pt x="134" y="114"/>
                  </a:lnTo>
                  <a:lnTo>
                    <a:pt x="134" y="117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4" y="122"/>
                  </a:lnTo>
                  <a:lnTo>
                    <a:pt x="134" y="123"/>
                  </a:lnTo>
                  <a:lnTo>
                    <a:pt x="133" y="124"/>
                  </a:lnTo>
                  <a:lnTo>
                    <a:pt x="133" y="125"/>
                  </a:lnTo>
                  <a:lnTo>
                    <a:pt x="133" y="126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4" y="130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3" y="133"/>
                  </a:lnTo>
                  <a:lnTo>
                    <a:pt x="134" y="134"/>
                  </a:lnTo>
                  <a:lnTo>
                    <a:pt x="134" y="135"/>
                  </a:lnTo>
                  <a:lnTo>
                    <a:pt x="134" y="136"/>
                  </a:lnTo>
                  <a:lnTo>
                    <a:pt x="134" y="139"/>
                  </a:lnTo>
                  <a:lnTo>
                    <a:pt x="134" y="140"/>
                  </a:lnTo>
                  <a:lnTo>
                    <a:pt x="134" y="141"/>
                  </a:lnTo>
                  <a:lnTo>
                    <a:pt x="134" y="142"/>
                  </a:lnTo>
                  <a:lnTo>
                    <a:pt x="134" y="143"/>
                  </a:lnTo>
                  <a:lnTo>
                    <a:pt x="134" y="145"/>
                  </a:lnTo>
                  <a:lnTo>
                    <a:pt x="134" y="147"/>
                  </a:lnTo>
                  <a:lnTo>
                    <a:pt x="134" y="148"/>
                  </a:lnTo>
                  <a:lnTo>
                    <a:pt x="133" y="148"/>
                  </a:lnTo>
                  <a:lnTo>
                    <a:pt x="133" y="150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3" y="151"/>
                  </a:lnTo>
                  <a:lnTo>
                    <a:pt x="131" y="151"/>
                  </a:lnTo>
                  <a:lnTo>
                    <a:pt x="131" y="152"/>
                  </a:lnTo>
                  <a:lnTo>
                    <a:pt x="131" y="153"/>
                  </a:lnTo>
                  <a:lnTo>
                    <a:pt x="130" y="153"/>
                  </a:lnTo>
                  <a:lnTo>
                    <a:pt x="130" y="156"/>
                  </a:lnTo>
                  <a:lnTo>
                    <a:pt x="130" y="157"/>
                  </a:lnTo>
                  <a:lnTo>
                    <a:pt x="128" y="158"/>
                  </a:lnTo>
                  <a:lnTo>
                    <a:pt x="128" y="157"/>
                  </a:lnTo>
                  <a:lnTo>
                    <a:pt x="127" y="157"/>
                  </a:lnTo>
                  <a:lnTo>
                    <a:pt x="127" y="158"/>
                  </a:lnTo>
                  <a:lnTo>
                    <a:pt x="126" y="158"/>
                  </a:lnTo>
                  <a:lnTo>
                    <a:pt x="126" y="159"/>
                  </a:lnTo>
                  <a:lnTo>
                    <a:pt x="126" y="160"/>
                  </a:lnTo>
                  <a:lnTo>
                    <a:pt x="125" y="160"/>
                  </a:lnTo>
                  <a:lnTo>
                    <a:pt x="122" y="162"/>
                  </a:lnTo>
                  <a:lnTo>
                    <a:pt x="125" y="162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2" y="165"/>
                  </a:lnTo>
                  <a:lnTo>
                    <a:pt x="122" y="167"/>
                  </a:lnTo>
                  <a:lnTo>
                    <a:pt x="121" y="168"/>
                  </a:lnTo>
                  <a:lnTo>
                    <a:pt x="121" y="167"/>
                  </a:lnTo>
                  <a:lnTo>
                    <a:pt x="120" y="167"/>
                  </a:lnTo>
                  <a:lnTo>
                    <a:pt x="120" y="165"/>
                  </a:lnTo>
                  <a:lnTo>
                    <a:pt x="119" y="165"/>
                  </a:lnTo>
                  <a:lnTo>
                    <a:pt x="117" y="165"/>
                  </a:lnTo>
                  <a:lnTo>
                    <a:pt x="116" y="163"/>
                  </a:lnTo>
                  <a:lnTo>
                    <a:pt x="116" y="165"/>
                  </a:lnTo>
                  <a:lnTo>
                    <a:pt x="115" y="165"/>
                  </a:lnTo>
                  <a:lnTo>
                    <a:pt x="115" y="167"/>
                  </a:lnTo>
                  <a:lnTo>
                    <a:pt x="115" y="168"/>
                  </a:lnTo>
                  <a:lnTo>
                    <a:pt x="113" y="168"/>
                  </a:lnTo>
                  <a:lnTo>
                    <a:pt x="113" y="169"/>
                  </a:lnTo>
                  <a:lnTo>
                    <a:pt x="113" y="170"/>
                  </a:lnTo>
                  <a:lnTo>
                    <a:pt x="111" y="169"/>
                  </a:lnTo>
                  <a:lnTo>
                    <a:pt x="110" y="168"/>
                  </a:lnTo>
                  <a:lnTo>
                    <a:pt x="109" y="168"/>
                  </a:lnTo>
                  <a:lnTo>
                    <a:pt x="108" y="168"/>
                  </a:lnTo>
                  <a:lnTo>
                    <a:pt x="107" y="168"/>
                  </a:lnTo>
                  <a:lnTo>
                    <a:pt x="104" y="167"/>
                  </a:lnTo>
                  <a:lnTo>
                    <a:pt x="103" y="167"/>
                  </a:lnTo>
                  <a:lnTo>
                    <a:pt x="102" y="168"/>
                  </a:lnTo>
                  <a:lnTo>
                    <a:pt x="100" y="168"/>
                  </a:lnTo>
                  <a:lnTo>
                    <a:pt x="99" y="168"/>
                  </a:lnTo>
                  <a:lnTo>
                    <a:pt x="99" y="167"/>
                  </a:lnTo>
                  <a:lnTo>
                    <a:pt x="98" y="167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2" y="165"/>
                  </a:lnTo>
                  <a:lnTo>
                    <a:pt x="91" y="165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6" y="163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80" y="163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80" y="159"/>
                  </a:lnTo>
                  <a:lnTo>
                    <a:pt x="80" y="158"/>
                  </a:lnTo>
                  <a:lnTo>
                    <a:pt x="80" y="157"/>
                  </a:lnTo>
                  <a:lnTo>
                    <a:pt x="81" y="157"/>
                  </a:lnTo>
                  <a:lnTo>
                    <a:pt x="81" y="156"/>
                  </a:lnTo>
                  <a:lnTo>
                    <a:pt x="81" y="153"/>
                  </a:lnTo>
                  <a:lnTo>
                    <a:pt x="82" y="153"/>
                  </a:lnTo>
                  <a:lnTo>
                    <a:pt x="81" y="153"/>
                  </a:lnTo>
                  <a:lnTo>
                    <a:pt x="82" y="153"/>
                  </a:lnTo>
                  <a:lnTo>
                    <a:pt x="82" y="152"/>
                  </a:lnTo>
                  <a:lnTo>
                    <a:pt x="82" y="151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47"/>
                  </a:lnTo>
                  <a:lnTo>
                    <a:pt x="81" y="147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1" y="141"/>
                  </a:lnTo>
                  <a:lnTo>
                    <a:pt x="82" y="141"/>
                  </a:lnTo>
                  <a:lnTo>
                    <a:pt x="82" y="142"/>
                  </a:lnTo>
                  <a:lnTo>
                    <a:pt x="82" y="141"/>
                  </a:lnTo>
                  <a:lnTo>
                    <a:pt x="83" y="140"/>
                  </a:lnTo>
                  <a:lnTo>
                    <a:pt x="85" y="139"/>
                  </a:lnTo>
                  <a:lnTo>
                    <a:pt x="85" y="136"/>
                  </a:lnTo>
                  <a:lnTo>
                    <a:pt x="85" y="135"/>
                  </a:lnTo>
                  <a:lnTo>
                    <a:pt x="85" y="134"/>
                  </a:lnTo>
                  <a:lnTo>
                    <a:pt x="85" y="133"/>
                  </a:lnTo>
                  <a:lnTo>
                    <a:pt x="86" y="133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31"/>
                  </a:lnTo>
                  <a:lnTo>
                    <a:pt x="86" y="130"/>
                  </a:lnTo>
                  <a:lnTo>
                    <a:pt x="88" y="130"/>
                  </a:lnTo>
                  <a:lnTo>
                    <a:pt x="88" y="129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86" y="125"/>
                  </a:lnTo>
                  <a:lnTo>
                    <a:pt x="85" y="124"/>
                  </a:lnTo>
                  <a:lnTo>
                    <a:pt x="85" y="123"/>
                  </a:lnTo>
                  <a:lnTo>
                    <a:pt x="83" y="122"/>
                  </a:lnTo>
                  <a:lnTo>
                    <a:pt x="83" y="120"/>
                  </a:lnTo>
                  <a:lnTo>
                    <a:pt x="82" y="120"/>
                  </a:lnTo>
                  <a:lnTo>
                    <a:pt x="82" y="118"/>
                  </a:lnTo>
                  <a:lnTo>
                    <a:pt x="81" y="118"/>
                  </a:lnTo>
                  <a:lnTo>
                    <a:pt x="80" y="118"/>
                  </a:lnTo>
                  <a:lnTo>
                    <a:pt x="77" y="118"/>
                  </a:lnTo>
                  <a:lnTo>
                    <a:pt x="77" y="117"/>
                  </a:lnTo>
                  <a:lnTo>
                    <a:pt x="76" y="116"/>
                  </a:lnTo>
                  <a:lnTo>
                    <a:pt x="75" y="117"/>
                  </a:lnTo>
                  <a:lnTo>
                    <a:pt x="74" y="117"/>
                  </a:lnTo>
                  <a:lnTo>
                    <a:pt x="74" y="116"/>
                  </a:lnTo>
                  <a:lnTo>
                    <a:pt x="73" y="116"/>
                  </a:lnTo>
                  <a:lnTo>
                    <a:pt x="73" y="114"/>
                  </a:lnTo>
                  <a:lnTo>
                    <a:pt x="68" y="114"/>
                  </a:lnTo>
                  <a:lnTo>
                    <a:pt x="68" y="113"/>
                  </a:lnTo>
                  <a:lnTo>
                    <a:pt x="67" y="113"/>
                  </a:lnTo>
                  <a:lnTo>
                    <a:pt x="64" y="109"/>
                  </a:lnTo>
                  <a:lnTo>
                    <a:pt x="63" y="109"/>
                  </a:lnTo>
                  <a:lnTo>
                    <a:pt x="62" y="109"/>
                  </a:lnTo>
                  <a:lnTo>
                    <a:pt x="62" y="108"/>
                  </a:lnTo>
                  <a:lnTo>
                    <a:pt x="59" y="108"/>
                  </a:lnTo>
                  <a:lnTo>
                    <a:pt x="58" y="107"/>
                  </a:lnTo>
                  <a:lnTo>
                    <a:pt x="57" y="107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5"/>
                  </a:lnTo>
                  <a:lnTo>
                    <a:pt x="54" y="105"/>
                  </a:lnTo>
                  <a:lnTo>
                    <a:pt x="54" y="103"/>
                  </a:lnTo>
                  <a:lnTo>
                    <a:pt x="53" y="103"/>
                  </a:lnTo>
                  <a:lnTo>
                    <a:pt x="51" y="102"/>
                  </a:lnTo>
                  <a:lnTo>
                    <a:pt x="46" y="97"/>
                  </a:lnTo>
                  <a:lnTo>
                    <a:pt x="45" y="97"/>
                  </a:lnTo>
                  <a:lnTo>
                    <a:pt x="42" y="97"/>
                  </a:lnTo>
                  <a:lnTo>
                    <a:pt x="41" y="97"/>
                  </a:lnTo>
                  <a:lnTo>
                    <a:pt x="40" y="97"/>
                  </a:lnTo>
                  <a:lnTo>
                    <a:pt x="39" y="97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7" y="95"/>
                  </a:lnTo>
                  <a:lnTo>
                    <a:pt x="36" y="95"/>
                  </a:lnTo>
                  <a:lnTo>
                    <a:pt x="35" y="95"/>
                  </a:lnTo>
                  <a:lnTo>
                    <a:pt x="33" y="95"/>
                  </a:lnTo>
                  <a:lnTo>
                    <a:pt x="31" y="94"/>
                  </a:lnTo>
                  <a:lnTo>
                    <a:pt x="30" y="94"/>
                  </a:lnTo>
                  <a:lnTo>
                    <a:pt x="29" y="91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3" y="86"/>
                  </a:lnTo>
                  <a:lnTo>
                    <a:pt x="22" y="85"/>
                  </a:lnTo>
                  <a:lnTo>
                    <a:pt x="20" y="85"/>
                  </a:lnTo>
                  <a:lnTo>
                    <a:pt x="20" y="83"/>
                  </a:lnTo>
                  <a:lnTo>
                    <a:pt x="19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3" y="78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5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0" y="6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1119">
              <a:extLst>
                <a:ext uri="{FF2B5EF4-FFF2-40B4-BE49-F238E27FC236}">
                  <a16:creationId xmlns:a16="http://schemas.microsoft.com/office/drawing/2014/main" id="{B9CEA321-48B9-95EB-A502-37253FE3A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4178300"/>
              <a:ext cx="1588" cy="1588"/>
            </a:xfrm>
            <a:prstGeom prst="rect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120">
              <a:extLst>
                <a:ext uri="{FF2B5EF4-FFF2-40B4-BE49-F238E27FC236}">
                  <a16:creationId xmlns:a16="http://schemas.microsoft.com/office/drawing/2014/main" id="{8372E40B-D952-C4A8-DAC2-45E30BBAB6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313" y="1130300"/>
              <a:ext cx="2459038" cy="1411288"/>
            </a:xfrm>
            <a:custGeom>
              <a:avLst/>
              <a:gdLst>
                <a:gd name="T0" fmla="*/ 30 w 1549"/>
                <a:gd name="T1" fmla="*/ 840 h 889"/>
                <a:gd name="T2" fmla="*/ 1448 w 1549"/>
                <a:gd name="T3" fmla="*/ 455 h 889"/>
                <a:gd name="T4" fmla="*/ 1515 w 1549"/>
                <a:gd name="T5" fmla="*/ 393 h 889"/>
                <a:gd name="T6" fmla="*/ 1464 w 1549"/>
                <a:gd name="T7" fmla="*/ 443 h 889"/>
                <a:gd name="T8" fmla="*/ 1410 w 1549"/>
                <a:gd name="T9" fmla="*/ 480 h 889"/>
                <a:gd name="T10" fmla="*/ 1378 w 1549"/>
                <a:gd name="T11" fmla="*/ 490 h 889"/>
                <a:gd name="T12" fmla="*/ 1362 w 1549"/>
                <a:gd name="T13" fmla="*/ 523 h 889"/>
                <a:gd name="T14" fmla="*/ 1350 w 1549"/>
                <a:gd name="T15" fmla="*/ 563 h 889"/>
                <a:gd name="T16" fmla="*/ 1272 w 1549"/>
                <a:gd name="T17" fmla="*/ 615 h 889"/>
                <a:gd name="T18" fmla="*/ 1242 w 1549"/>
                <a:gd name="T19" fmla="*/ 757 h 889"/>
                <a:gd name="T20" fmla="*/ 1219 w 1549"/>
                <a:gd name="T21" fmla="*/ 677 h 889"/>
                <a:gd name="T22" fmla="*/ 1152 w 1549"/>
                <a:gd name="T23" fmla="*/ 657 h 889"/>
                <a:gd name="T24" fmla="*/ 1112 w 1549"/>
                <a:gd name="T25" fmla="*/ 682 h 889"/>
                <a:gd name="T26" fmla="*/ 1015 w 1549"/>
                <a:gd name="T27" fmla="*/ 692 h 889"/>
                <a:gd name="T28" fmla="*/ 969 w 1549"/>
                <a:gd name="T29" fmla="*/ 739 h 889"/>
                <a:gd name="T30" fmla="*/ 906 w 1549"/>
                <a:gd name="T31" fmla="*/ 673 h 889"/>
                <a:gd name="T32" fmla="*/ 774 w 1549"/>
                <a:gd name="T33" fmla="*/ 614 h 889"/>
                <a:gd name="T34" fmla="*/ 705 w 1549"/>
                <a:gd name="T35" fmla="*/ 542 h 889"/>
                <a:gd name="T36" fmla="*/ 719 w 1549"/>
                <a:gd name="T37" fmla="*/ 457 h 889"/>
                <a:gd name="T38" fmla="*/ 792 w 1549"/>
                <a:gd name="T39" fmla="*/ 348 h 889"/>
                <a:gd name="T40" fmla="*/ 831 w 1549"/>
                <a:gd name="T41" fmla="*/ 325 h 889"/>
                <a:gd name="T42" fmla="*/ 1089 w 1549"/>
                <a:gd name="T43" fmla="*/ 312 h 889"/>
                <a:gd name="T44" fmla="*/ 1278 w 1549"/>
                <a:gd name="T45" fmla="*/ 326 h 889"/>
                <a:gd name="T46" fmla="*/ 1334 w 1549"/>
                <a:gd name="T47" fmla="*/ 430 h 889"/>
                <a:gd name="T48" fmla="*/ 1500 w 1549"/>
                <a:gd name="T49" fmla="*/ 371 h 889"/>
                <a:gd name="T50" fmla="*/ 1356 w 1549"/>
                <a:gd name="T51" fmla="*/ 521 h 889"/>
                <a:gd name="T52" fmla="*/ 1447 w 1549"/>
                <a:gd name="T53" fmla="*/ 451 h 889"/>
                <a:gd name="T54" fmla="*/ 1216 w 1549"/>
                <a:gd name="T55" fmla="*/ 711 h 889"/>
                <a:gd name="T56" fmla="*/ 709 w 1549"/>
                <a:gd name="T57" fmla="*/ 587 h 889"/>
                <a:gd name="T58" fmla="*/ 371 w 1549"/>
                <a:gd name="T59" fmla="*/ 229 h 889"/>
                <a:gd name="T60" fmla="*/ 321 w 1549"/>
                <a:gd name="T61" fmla="*/ 238 h 889"/>
                <a:gd name="T62" fmla="*/ 457 w 1549"/>
                <a:gd name="T63" fmla="*/ 213 h 889"/>
                <a:gd name="T64" fmla="*/ 572 w 1549"/>
                <a:gd name="T65" fmla="*/ 177 h 889"/>
                <a:gd name="T66" fmla="*/ 823 w 1549"/>
                <a:gd name="T67" fmla="*/ 335 h 889"/>
                <a:gd name="T68" fmla="*/ 639 w 1549"/>
                <a:gd name="T69" fmla="*/ 144 h 889"/>
                <a:gd name="T70" fmla="*/ 620 w 1549"/>
                <a:gd name="T71" fmla="*/ 144 h 889"/>
                <a:gd name="T72" fmla="*/ 508 w 1549"/>
                <a:gd name="T73" fmla="*/ 190 h 889"/>
                <a:gd name="T74" fmla="*/ 423 w 1549"/>
                <a:gd name="T75" fmla="*/ 213 h 889"/>
                <a:gd name="T76" fmla="*/ 540 w 1549"/>
                <a:gd name="T77" fmla="*/ 156 h 889"/>
                <a:gd name="T78" fmla="*/ 492 w 1549"/>
                <a:gd name="T79" fmla="*/ 132 h 889"/>
                <a:gd name="T80" fmla="*/ 560 w 1549"/>
                <a:gd name="T81" fmla="*/ 98 h 889"/>
                <a:gd name="T82" fmla="*/ 569 w 1549"/>
                <a:gd name="T83" fmla="*/ 71 h 889"/>
                <a:gd name="T84" fmla="*/ 659 w 1549"/>
                <a:gd name="T85" fmla="*/ 48 h 889"/>
                <a:gd name="T86" fmla="*/ 754 w 1549"/>
                <a:gd name="T87" fmla="*/ 7 h 889"/>
                <a:gd name="T88" fmla="*/ 914 w 1549"/>
                <a:gd name="T89" fmla="*/ 14 h 889"/>
                <a:gd name="T90" fmla="*/ 799 w 1549"/>
                <a:gd name="T91" fmla="*/ 150 h 889"/>
                <a:gd name="T92" fmla="*/ 815 w 1549"/>
                <a:gd name="T93" fmla="*/ 214 h 889"/>
                <a:gd name="T94" fmla="*/ 820 w 1549"/>
                <a:gd name="T95" fmla="*/ 182 h 889"/>
                <a:gd name="T96" fmla="*/ 823 w 1549"/>
                <a:gd name="T97" fmla="*/ 156 h 889"/>
                <a:gd name="T98" fmla="*/ 777 w 1549"/>
                <a:gd name="T99" fmla="*/ 147 h 889"/>
                <a:gd name="T100" fmla="*/ 703 w 1549"/>
                <a:gd name="T101" fmla="*/ 126 h 889"/>
                <a:gd name="T102" fmla="*/ 712 w 1549"/>
                <a:gd name="T103" fmla="*/ 123 h 889"/>
                <a:gd name="T104" fmla="*/ 159 w 1549"/>
                <a:gd name="T105" fmla="*/ 267 h 889"/>
                <a:gd name="T106" fmla="*/ 489 w 1549"/>
                <a:gd name="T107" fmla="*/ 91 h 889"/>
                <a:gd name="T108" fmla="*/ 285 w 1549"/>
                <a:gd name="T109" fmla="*/ 247 h 889"/>
                <a:gd name="T110" fmla="*/ 716 w 1549"/>
                <a:gd name="T111" fmla="*/ 133 h 889"/>
                <a:gd name="T112" fmla="*/ 788 w 1549"/>
                <a:gd name="T113" fmla="*/ 196 h 889"/>
                <a:gd name="T114" fmla="*/ 793 w 1549"/>
                <a:gd name="T115" fmla="*/ 195 h 889"/>
                <a:gd name="T116" fmla="*/ 809 w 1549"/>
                <a:gd name="T117" fmla="*/ 193 h 889"/>
                <a:gd name="T118" fmla="*/ 815 w 1549"/>
                <a:gd name="T119" fmla="*/ 195 h 889"/>
                <a:gd name="T120" fmla="*/ 697 w 1549"/>
                <a:gd name="T121" fmla="*/ 130 h 889"/>
                <a:gd name="T122" fmla="*/ 617 w 1549"/>
                <a:gd name="T123" fmla="*/ 155 h 889"/>
                <a:gd name="T124" fmla="*/ 614 w 1549"/>
                <a:gd name="T125" fmla="*/ 53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9" h="889">
                  <a:moveTo>
                    <a:pt x="66" y="873"/>
                  </a:moveTo>
                  <a:lnTo>
                    <a:pt x="66" y="876"/>
                  </a:lnTo>
                  <a:lnTo>
                    <a:pt x="67" y="876"/>
                  </a:lnTo>
                  <a:lnTo>
                    <a:pt x="67" y="877"/>
                  </a:lnTo>
                  <a:lnTo>
                    <a:pt x="67" y="878"/>
                  </a:lnTo>
                  <a:lnTo>
                    <a:pt x="66" y="879"/>
                  </a:lnTo>
                  <a:lnTo>
                    <a:pt x="63" y="880"/>
                  </a:lnTo>
                  <a:lnTo>
                    <a:pt x="62" y="880"/>
                  </a:lnTo>
                  <a:lnTo>
                    <a:pt x="61" y="882"/>
                  </a:lnTo>
                  <a:lnTo>
                    <a:pt x="60" y="882"/>
                  </a:lnTo>
                  <a:lnTo>
                    <a:pt x="58" y="882"/>
                  </a:lnTo>
                  <a:lnTo>
                    <a:pt x="57" y="882"/>
                  </a:lnTo>
                  <a:lnTo>
                    <a:pt x="57" y="883"/>
                  </a:lnTo>
                  <a:lnTo>
                    <a:pt x="55" y="883"/>
                  </a:lnTo>
                  <a:lnTo>
                    <a:pt x="53" y="885"/>
                  </a:lnTo>
                  <a:lnTo>
                    <a:pt x="52" y="885"/>
                  </a:lnTo>
                  <a:lnTo>
                    <a:pt x="52" y="887"/>
                  </a:lnTo>
                  <a:lnTo>
                    <a:pt x="51" y="888"/>
                  </a:lnTo>
                  <a:lnTo>
                    <a:pt x="51" y="889"/>
                  </a:lnTo>
                  <a:lnTo>
                    <a:pt x="50" y="889"/>
                  </a:lnTo>
                  <a:lnTo>
                    <a:pt x="50" y="888"/>
                  </a:lnTo>
                  <a:lnTo>
                    <a:pt x="49" y="888"/>
                  </a:lnTo>
                  <a:lnTo>
                    <a:pt x="49" y="887"/>
                  </a:lnTo>
                  <a:lnTo>
                    <a:pt x="47" y="887"/>
                  </a:lnTo>
                  <a:lnTo>
                    <a:pt x="47" y="885"/>
                  </a:lnTo>
                  <a:lnTo>
                    <a:pt x="49" y="883"/>
                  </a:lnTo>
                  <a:lnTo>
                    <a:pt x="50" y="880"/>
                  </a:lnTo>
                  <a:lnTo>
                    <a:pt x="50" y="879"/>
                  </a:lnTo>
                  <a:lnTo>
                    <a:pt x="50" y="878"/>
                  </a:lnTo>
                  <a:lnTo>
                    <a:pt x="50" y="877"/>
                  </a:lnTo>
                  <a:lnTo>
                    <a:pt x="50" y="876"/>
                  </a:lnTo>
                  <a:lnTo>
                    <a:pt x="50" y="873"/>
                  </a:lnTo>
                  <a:lnTo>
                    <a:pt x="50" y="872"/>
                  </a:lnTo>
                  <a:lnTo>
                    <a:pt x="50" y="871"/>
                  </a:lnTo>
                  <a:lnTo>
                    <a:pt x="51" y="871"/>
                  </a:lnTo>
                  <a:lnTo>
                    <a:pt x="51" y="870"/>
                  </a:lnTo>
                  <a:lnTo>
                    <a:pt x="52" y="870"/>
                  </a:lnTo>
                  <a:lnTo>
                    <a:pt x="52" y="868"/>
                  </a:lnTo>
                  <a:lnTo>
                    <a:pt x="53" y="868"/>
                  </a:lnTo>
                  <a:lnTo>
                    <a:pt x="53" y="867"/>
                  </a:lnTo>
                  <a:lnTo>
                    <a:pt x="55" y="867"/>
                  </a:lnTo>
                  <a:lnTo>
                    <a:pt x="55" y="865"/>
                  </a:lnTo>
                  <a:lnTo>
                    <a:pt x="55" y="863"/>
                  </a:lnTo>
                  <a:lnTo>
                    <a:pt x="55" y="862"/>
                  </a:lnTo>
                  <a:lnTo>
                    <a:pt x="55" y="861"/>
                  </a:lnTo>
                  <a:lnTo>
                    <a:pt x="57" y="861"/>
                  </a:lnTo>
                  <a:lnTo>
                    <a:pt x="58" y="861"/>
                  </a:lnTo>
                  <a:lnTo>
                    <a:pt x="58" y="862"/>
                  </a:lnTo>
                  <a:lnTo>
                    <a:pt x="60" y="863"/>
                  </a:lnTo>
                  <a:lnTo>
                    <a:pt x="61" y="863"/>
                  </a:lnTo>
                  <a:lnTo>
                    <a:pt x="62" y="865"/>
                  </a:lnTo>
                  <a:lnTo>
                    <a:pt x="63" y="867"/>
                  </a:lnTo>
                  <a:lnTo>
                    <a:pt x="66" y="868"/>
                  </a:lnTo>
                  <a:lnTo>
                    <a:pt x="66" y="870"/>
                  </a:lnTo>
                  <a:lnTo>
                    <a:pt x="66" y="871"/>
                  </a:lnTo>
                  <a:lnTo>
                    <a:pt x="66" y="872"/>
                  </a:lnTo>
                  <a:lnTo>
                    <a:pt x="67" y="872"/>
                  </a:lnTo>
                  <a:lnTo>
                    <a:pt x="66" y="873"/>
                  </a:lnTo>
                  <a:close/>
                  <a:moveTo>
                    <a:pt x="51" y="845"/>
                  </a:moveTo>
                  <a:lnTo>
                    <a:pt x="50" y="845"/>
                  </a:lnTo>
                  <a:lnTo>
                    <a:pt x="49" y="847"/>
                  </a:lnTo>
                  <a:lnTo>
                    <a:pt x="49" y="849"/>
                  </a:lnTo>
                  <a:lnTo>
                    <a:pt x="49" y="850"/>
                  </a:lnTo>
                  <a:lnTo>
                    <a:pt x="50" y="850"/>
                  </a:lnTo>
                  <a:lnTo>
                    <a:pt x="51" y="850"/>
                  </a:lnTo>
                  <a:lnTo>
                    <a:pt x="51" y="851"/>
                  </a:lnTo>
                  <a:lnTo>
                    <a:pt x="50" y="853"/>
                  </a:lnTo>
                  <a:lnTo>
                    <a:pt x="50" y="854"/>
                  </a:lnTo>
                  <a:lnTo>
                    <a:pt x="51" y="854"/>
                  </a:lnTo>
                  <a:lnTo>
                    <a:pt x="52" y="854"/>
                  </a:lnTo>
                  <a:lnTo>
                    <a:pt x="53" y="854"/>
                  </a:lnTo>
                  <a:lnTo>
                    <a:pt x="55" y="854"/>
                  </a:lnTo>
                  <a:lnTo>
                    <a:pt x="55" y="853"/>
                  </a:lnTo>
                  <a:lnTo>
                    <a:pt x="57" y="853"/>
                  </a:lnTo>
                  <a:lnTo>
                    <a:pt x="58" y="851"/>
                  </a:lnTo>
                  <a:lnTo>
                    <a:pt x="58" y="850"/>
                  </a:lnTo>
                  <a:lnTo>
                    <a:pt x="57" y="850"/>
                  </a:lnTo>
                  <a:lnTo>
                    <a:pt x="57" y="849"/>
                  </a:lnTo>
                  <a:lnTo>
                    <a:pt x="55" y="849"/>
                  </a:lnTo>
                  <a:lnTo>
                    <a:pt x="55" y="847"/>
                  </a:lnTo>
                  <a:lnTo>
                    <a:pt x="53" y="847"/>
                  </a:lnTo>
                  <a:lnTo>
                    <a:pt x="52" y="847"/>
                  </a:lnTo>
                  <a:lnTo>
                    <a:pt x="52" y="849"/>
                  </a:lnTo>
                  <a:lnTo>
                    <a:pt x="51" y="849"/>
                  </a:lnTo>
                  <a:lnTo>
                    <a:pt x="51" y="847"/>
                  </a:lnTo>
                  <a:lnTo>
                    <a:pt x="51" y="845"/>
                  </a:lnTo>
                  <a:close/>
                  <a:moveTo>
                    <a:pt x="44" y="844"/>
                  </a:moveTo>
                  <a:lnTo>
                    <a:pt x="45" y="844"/>
                  </a:lnTo>
                  <a:lnTo>
                    <a:pt x="47" y="845"/>
                  </a:lnTo>
                  <a:lnTo>
                    <a:pt x="47" y="844"/>
                  </a:lnTo>
                  <a:lnTo>
                    <a:pt x="49" y="844"/>
                  </a:lnTo>
                  <a:lnTo>
                    <a:pt x="50" y="843"/>
                  </a:lnTo>
                  <a:lnTo>
                    <a:pt x="49" y="843"/>
                  </a:lnTo>
                  <a:lnTo>
                    <a:pt x="47" y="843"/>
                  </a:lnTo>
                  <a:lnTo>
                    <a:pt x="47" y="842"/>
                  </a:lnTo>
                  <a:lnTo>
                    <a:pt x="45" y="842"/>
                  </a:lnTo>
                  <a:lnTo>
                    <a:pt x="45" y="843"/>
                  </a:lnTo>
                  <a:lnTo>
                    <a:pt x="44" y="843"/>
                  </a:lnTo>
                  <a:lnTo>
                    <a:pt x="43" y="842"/>
                  </a:lnTo>
                  <a:lnTo>
                    <a:pt x="41" y="843"/>
                  </a:lnTo>
                  <a:lnTo>
                    <a:pt x="40" y="843"/>
                  </a:lnTo>
                  <a:lnTo>
                    <a:pt x="40" y="844"/>
                  </a:lnTo>
                  <a:lnTo>
                    <a:pt x="41" y="844"/>
                  </a:lnTo>
                  <a:lnTo>
                    <a:pt x="43" y="844"/>
                  </a:lnTo>
                  <a:lnTo>
                    <a:pt x="44" y="844"/>
                  </a:lnTo>
                  <a:close/>
                  <a:moveTo>
                    <a:pt x="33" y="832"/>
                  </a:moveTo>
                  <a:lnTo>
                    <a:pt x="33" y="833"/>
                  </a:lnTo>
                  <a:lnTo>
                    <a:pt x="32" y="833"/>
                  </a:lnTo>
                  <a:lnTo>
                    <a:pt x="32" y="834"/>
                  </a:lnTo>
                  <a:lnTo>
                    <a:pt x="30" y="834"/>
                  </a:lnTo>
                  <a:lnTo>
                    <a:pt x="28" y="836"/>
                  </a:lnTo>
                  <a:lnTo>
                    <a:pt x="28" y="837"/>
                  </a:lnTo>
                  <a:lnTo>
                    <a:pt x="30" y="838"/>
                  </a:lnTo>
                  <a:lnTo>
                    <a:pt x="30" y="840"/>
                  </a:lnTo>
                  <a:lnTo>
                    <a:pt x="32" y="840"/>
                  </a:lnTo>
                  <a:lnTo>
                    <a:pt x="33" y="840"/>
                  </a:lnTo>
                  <a:lnTo>
                    <a:pt x="34" y="840"/>
                  </a:lnTo>
                  <a:lnTo>
                    <a:pt x="35" y="840"/>
                  </a:lnTo>
                  <a:lnTo>
                    <a:pt x="35" y="838"/>
                  </a:lnTo>
                  <a:lnTo>
                    <a:pt x="35" y="837"/>
                  </a:lnTo>
                  <a:lnTo>
                    <a:pt x="34" y="837"/>
                  </a:lnTo>
                  <a:lnTo>
                    <a:pt x="34" y="836"/>
                  </a:lnTo>
                  <a:lnTo>
                    <a:pt x="35" y="836"/>
                  </a:lnTo>
                  <a:lnTo>
                    <a:pt x="35" y="834"/>
                  </a:lnTo>
                  <a:lnTo>
                    <a:pt x="35" y="833"/>
                  </a:lnTo>
                  <a:lnTo>
                    <a:pt x="35" y="832"/>
                  </a:lnTo>
                  <a:lnTo>
                    <a:pt x="34" y="832"/>
                  </a:lnTo>
                  <a:lnTo>
                    <a:pt x="33" y="832"/>
                  </a:lnTo>
                  <a:close/>
                  <a:moveTo>
                    <a:pt x="16" y="822"/>
                  </a:moveTo>
                  <a:lnTo>
                    <a:pt x="15" y="822"/>
                  </a:lnTo>
                  <a:lnTo>
                    <a:pt x="15" y="820"/>
                  </a:lnTo>
                  <a:lnTo>
                    <a:pt x="13" y="822"/>
                  </a:lnTo>
                  <a:lnTo>
                    <a:pt x="12" y="822"/>
                  </a:lnTo>
                  <a:lnTo>
                    <a:pt x="12" y="823"/>
                  </a:lnTo>
                  <a:lnTo>
                    <a:pt x="10" y="823"/>
                  </a:lnTo>
                  <a:lnTo>
                    <a:pt x="10" y="825"/>
                  </a:lnTo>
                  <a:lnTo>
                    <a:pt x="9" y="825"/>
                  </a:lnTo>
                  <a:lnTo>
                    <a:pt x="9" y="826"/>
                  </a:lnTo>
                  <a:lnTo>
                    <a:pt x="10" y="826"/>
                  </a:lnTo>
                  <a:lnTo>
                    <a:pt x="10" y="827"/>
                  </a:lnTo>
                  <a:lnTo>
                    <a:pt x="12" y="827"/>
                  </a:lnTo>
                  <a:lnTo>
                    <a:pt x="13" y="827"/>
                  </a:lnTo>
                  <a:lnTo>
                    <a:pt x="15" y="827"/>
                  </a:lnTo>
                  <a:lnTo>
                    <a:pt x="16" y="827"/>
                  </a:lnTo>
                  <a:lnTo>
                    <a:pt x="16" y="826"/>
                  </a:lnTo>
                  <a:lnTo>
                    <a:pt x="16" y="825"/>
                  </a:lnTo>
                  <a:lnTo>
                    <a:pt x="17" y="825"/>
                  </a:lnTo>
                  <a:lnTo>
                    <a:pt x="17" y="823"/>
                  </a:lnTo>
                  <a:lnTo>
                    <a:pt x="17" y="822"/>
                  </a:lnTo>
                  <a:lnTo>
                    <a:pt x="17" y="820"/>
                  </a:lnTo>
                  <a:lnTo>
                    <a:pt x="16" y="820"/>
                  </a:lnTo>
                  <a:lnTo>
                    <a:pt x="16" y="822"/>
                  </a:lnTo>
                  <a:close/>
                  <a:moveTo>
                    <a:pt x="1091" y="669"/>
                  </a:moveTo>
                  <a:lnTo>
                    <a:pt x="1090" y="669"/>
                  </a:lnTo>
                  <a:lnTo>
                    <a:pt x="1090" y="672"/>
                  </a:lnTo>
                  <a:lnTo>
                    <a:pt x="1089" y="672"/>
                  </a:lnTo>
                  <a:lnTo>
                    <a:pt x="1089" y="673"/>
                  </a:lnTo>
                  <a:lnTo>
                    <a:pt x="1090" y="673"/>
                  </a:lnTo>
                  <a:lnTo>
                    <a:pt x="1091" y="674"/>
                  </a:lnTo>
                  <a:lnTo>
                    <a:pt x="1091" y="673"/>
                  </a:lnTo>
                  <a:lnTo>
                    <a:pt x="1093" y="673"/>
                  </a:lnTo>
                  <a:lnTo>
                    <a:pt x="1093" y="672"/>
                  </a:lnTo>
                  <a:lnTo>
                    <a:pt x="1091" y="672"/>
                  </a:lnTo>
                  <a:lnTo>
                    <a:pt x="1091" y="669"/>
                  </a:lnTo>
                  <a:close/>
                  <a:moveTo>
                    <a:pt x="728" y="595"/>
                  </a:moveTo>
                  <a:lnTo>
                    <a:pt x="726" y="595"/>
                  </a:lnTo>
                  <a:lnTo>
                    <a:pt x="726" y="597"/>
                  </a:lnTo>
                  <a:lnTo>
                    <a:pt x="726" y="598"/>
                  </a:lnTo>
                  <a:lnTo>
                    <a:pt x="728" y="598"/>
                  </a:lnTo>
                  <a:lnTo>
                    <a:pt x="729" y="598"/>
                  </a:lnTo>
                  <a:lnTo>
                    <a:pt x="729" y="597"/>
                  </a:lnTo>
                  <a:lnTo>
                    <a:pt x="728" y="597"/>
                  </a:lnTo>
                  <a:lnTo>
                    <a:pt x="728" y="595"/>
                  </a:lnTo>
                  <a:close/>
                  <a:moveTo>
                    <a:pt x="1027" y="691"/>
                  </a:moveTo>
                  <a:lnTo>
                    <a:pt x="1028" y="690"/>
                  </a:lnTo>
                  <a:lnTo>
                    <a:pt x="1027" y="690"/>
                  </a:lnTo>
                  <a:lnTo>
                    <a:pt x="1023" y="691"/>
                  </a:lnTo>
                  <a:lnTo>
                    <a:pt x="1025" y="691"/>
                  </a:lnTo>
                  <a:lnTo>
                    <a:pt x="1027" y="691"/>
                  </a:lnTo>
                  <a:close/>
                  <a:moveTo>
                    <a:pt x="1020" y="692"/>
                  </a:moveTo>
                  <a:lnTo>
                    <a:pt x="1021" y="691"/>
                  </a:lnTo>
                  <a:lnTo>
                    <a:pt x="1020" y="691"/>
                  </a:lnTo>
                  <a:lnTo>
                    <a:pt x="1020" y="692"/>
                  </a:lnTo>
                  <a:close/>
                  <a:moveTo>
                    <a:pt x="1047" y="675"/>
                  </a:moveTo>
                  <a:lnTo>
                    <a:pt x="1048" y="675"/>
                  </a:lnTo>
                  <a:lnTo>
                    <a:pt x="1049" y="674"/>
                  </a:lnTo>
                  <a:lnTo>
                    <a:pt x="1048" y="674"/>
                  </a:lnTo>
                  <a:lnTo>
                    <a:pt x="1047" y="675"/>
                  </a:lnTo>
                  <a:close/>
                  <a:moveTo>
                    <a:pt x="1351" y="565"/>
                  </a:moveTo>
                  <a:lnTo>
                    <a:pt x="1350" y="566"/>
                  </a:lnTo>
                  <a:lnTo>
                    <a:pt x="1351" y="566"/>
                  </a:lnTo>
                  <a:lnTo>
                    <a:pt x="1351" y="565"/>
                  </a:lnTo>
                  <a:close/>
                  <a:moveTo>
                    <a:pt x="993" y="718"/>
                  </a:moveTo>
                  <a:lnTo>
                    <a:pt x="993" y="719"/>
                  </a:lnTo>
                  <a:lnTo>
                    <a:pt x="994" y="718"/>
                  </a:lnTo>
                  <a:lnTo>
                    <a:pt x="993" y="718"/>
                  </a:lnTo>
                  <a:close/>
                  <a:moveTo>
                    <a:pt x="1396" y="490"/>
                  </a:moveTo>
                  <a:lnTo>
                    <a:pt x="1396" y="491"/>
                  </a:lnTo>
                  <a:lnTo>
                    <a:pt x="1397" y="491"/>
                  </a:lnTo>
                  <a:lnTo>
                    <a:pt x="1398" y="490"/>
                  </a:lnTo>
                  <a:lnTo>
                    <a:pt x="1398" y="489"/>
                  </a:lnTo>
                  <a:lnTo>
                    <a:pt x="1397" y="490"/>
                  </a:lnTo>
                  <a:lnTo>
                    <a:pt x="1396" y="490"/>
                  </a:lnTo>
                  <a:close/>
                  <a:moveTo>
                    <a:pt x="1352" y="567"/>
                  </a:moveTo>
                  <a:lnTo>
                    <a:pt x="1352" y="566"/>
                  </a:lnTo>
                  <a:lnTo>
                    <a:pt x="1351" y="566"/>
                  </a:lnTo>
                  <a:lnTo>
                    <a:pt x="1351" y="567"/>
                  </a:lnTo>
                  <a:lnTo>
                    <a:pt x="1352" y="567"/>
                  </a:lnTo>
                  <a:close/>
                  <a:moveTo>
                    <a:pt x="1376" y="496"/>
                  </a:moveTo>
                  <a:lnTo>
                    <a:pt x="1376" y="495"/>
                  </a:lnTo>
                  <a:lnTo>
                    <a:pt x="1375" y="496"/>
                  </a:lnTo>
                  <a:lnTo>
                    <a:pt x="1376" y="496"/>
                  </a:lnTo>
                  <a:close/>
                  <a:moveTo>
                    <a:pt x="793" y="347"/>
                  </a:moveTo>
                  <a:lnTo>
                    <a:pt x="793" y="345"/>
                  </a:lnTo>
                  <a:lnTo>
                    <a:pt x="792" y="347"/>
                  </a:lnTo>
                  <a:lnTo>
                    <a:pt x="793" y="347"/>
                  </a:lnTo>
                  <a:close/>
                  <a:moveTo>
                    <a:pt x="1004" y="702"/>
                  </a:moveTo>
                  <a:lnTo>
                    <a:pt x="1005" y="701"/>
                  </a:lnTo>
                  <a:lnTo>
                    <a:pt x="1004" y="701"/>
                  </a:lnTo>
                  <a:lnTo>
                    <a:pt x="1004" y="702"/>
                  </a:lnTo>
                  <a:close/>
                  <a:moveTo>
                    <a:pt x="1129" y="662"/>
                  </a:moveTo>
                  <a:lnTo>
                    <a:pt x="1129" y="663"/>
                  </a:lnTo>
                  <a:lnTo>
                    <a:pt x="1130" y="663"/>
                  </a:lnTo>
                  <a:lnTo>
                    <a:pt x="1129" y="662"/>
                  </a:lnTo>
                  <a:close/>
                  <a:moveTo>
                    <a:pt x="1445" y="453"/>
                  </a:moveTo>
                  <a:lnTo>
                    <a:pt x="1445" y="455"/>
                  </a:lnTo>
                  <a:lnTo>
                    <a:pt x="1447" y="455"/>
                  </a:lnTo>
                  <a:lnTo>
                    <a:pt x="1448" y="455"/>
                  </a:lnTo>
                  <a:lnTo>
                    <a:pt x="1449" y="453"/>
                  </a:lnTo>
                  <a:lnTo>
                    <a:pt x="1449" y="452"/>
                  </a:lnTo>
                  <a:lnTo>
                    <a:pt x="1448" y="452"/>
                  </a:lnTo>
                  <a:lnTo>
                    <a:pt x="1448" y="451"/>
                  </a:lnTo>
                  <a:lnTo>
                    <a:pt x="1447" y="452"/>
                  </a:lnTo>
                  <a:lnTo>
                    <a:pt x="1447" y="453"/>
                  </a:lnTo>
                  <a:lnTo>
                    <a:pt x="1445" y="453"/>
                  </a:lnTo>
                  <a:close/>
                  <a:moveTo>
                    <a:pt x="834" y="318"/>
                  </a:moveTo>
                  <a:lnTo>
                    <a:pt x="836" y="316"/>
                  </a:lnTo>
                  <a:lnTo>
                    <a:pt x="834" y="316"/>
                  </a:lnTo>
                  <a:lnTo>
                    <a:pt x="834" y="318"/>
                  </a:lnTo>
                  <a:close/>
                  <a:moveTo>
                    <a:pt x="708" y="577"/>
                  </a:moveTo>
                  <a:lnTo>
                    <a:pt x="708" y="576"/>
                  </a:lnTo>
                  <a:lnTo>
                    <a:pt x="707" y="576"/>
                  </a:lnTo>
                  <a:lnTo>
                    <a:pt x="708" y="577"/>
                  </a:lnTo>
                  <a:close/>
                  <a:moveTo>
                    <a:pt x="1011" y="700"/>
                  </a:moveTo>
                  <a:lnTo>
                    <a:pt x="1013" y="699"/>
                  </a:lnTo>
                  <a:lnTo>
                    <a:pt x="1011" y="699"/>
                  </a:lnTo>
                  <a:lnTo>
                    <a:pt x="1011" y="700"/>
                  </a:lnTo>
                  <a:close/>
                  <a:moveTo>
                    <a:pt x="1473" y="444"/>
                  </a:moveTo>
                  <a:lnTo>
                    <a:pt x="1475" y="443"/>
                  </a:lnTo>
                  <a:lnTo>
                    <a:pt x="1473" y="443"/>
                  </a:lnTo>
                  <a:lnTo>
                    <a:pt x="1473" y="444"/>
                  </a:lnTo>
                  <a:close/>
                  <a:moveTo>
                    <a:pt x="817" y="339"/>
                  </a:moveTo>
                  <a:lnTo>
                    <a:pt x="817" y="342"/>
                  </a:lnTo>
                  <a:lnTo>
                    <a:pt x="819" y="339"/>
                  </a:lnTo>
                  <a:lnTo>
                    <a:pt x="817" y="339"/>
                  </a:lnTo>
                  <a:close/>
                  <a:moveTo>
                    <a:pt x="1464" y="445"/>
                  </a:moveTo>
                  <a:lnTo>
                    <a:pt x="1465" y="445"/>
                  </a:lnTo>
                  <a:lnTo>
                    <a:pt x="1465" y="444"/>
                  </a:lnTo>
                  <a:lnTo>
                    <a:pt x="1464" y="444"/>
                  </a:lnTo>
                  <a:lnTo>
                    <a:pt x="1464" y="445"/>
                  </a:lnTo>
                  <a:close/>
                  <a:moveTo>
                    <a:pt x="1549" y="343"/>
                  </a:moveTo>
                  <a:lnTo>
                    <a:pt x="1549" y="344"/>
                  </a:lnTo>
                  <a:lnTo>
                    <a:pt x="1549" y="345"/>
                  </a:lnTo>
                  <a:lnTo>
                    <a:pt x="1549" y="348"/>
                  </a:lnTo>
                  <a:lnTo>
                    <a:pt x="1547" y="350"/>
                  </a:lnTo>
                  <a:lnTo>
                    <a:pt x="1546" y="353"/>
                  </a:lnTo>
                  <a:lnTo>
                    <a:pt x="1546" y="355"/>
                  </a:lnTo>
                  <a:lnTo>
                    <a:pt x="1545" y="356"/>
                  </a:lnTo>
                  <a:lnTo>
                    <a:pt x="1544" y="360"/>
                  </a:lnTo>
                  <a:lnTo>
                    <a:pt x="1544" y="362"/>
                  </a:lnTo>
                  <a:lnTo>
                    <a:pt x="1541" y="364"/>
                  </a:lnTo>
                  <a:lnTo>
                    <a:pt x="1541" y="365"/>
                  </a:lnTo>
                  <a:lnTo>
                    <a:pt x="1541" y="366"/>
                  </a:lnTo>
                  <a:lnTo>
                    <a:pt x="1540" y="366"/>
                  </a:lnTo>
                  <a:lnTo>
                    <a:pt x="1540" y="369"/>
                  </a:lnTo>
                  <a:lnTo>
                    <a:pt x="1540" y="370"/>
                  </a:lnTo>
                  <a:lnTo>
                    <a:pt x="1541" y="370"/>
                  </a:lnTo>
                  <a:lnTo>
                    <a:pt x="1541" y="371"/>
                  </a:lnTo>
                  <a:lnTo>
                    <a:pt x="1544" y="371"/>
                  </a:lnTo>
                  <a:lnTo>
                    <a:pt x="1545" y="371"/>
                  </a:lnTo>
                  <a:lnTo>
                    <a:pt x="1545" y="372"/>
                  </a:lnTo>
                  <a:lnTo>
                    <a:pt x="1544" y="372"/>
                  </a:lnTo>
                  <a:lnTo>
                    <a:pt x="1544" y="373"/>
                  </a:lnTo>
                  <a:lnTo>
                    <a:pt x="1544" y="375"/>
                  </a:lnTo>
                  <a:lnTo>
                    <a:pt x="1541" y="375"/>
                  </a:lnTo>
                  <a:lnTo>
                    <a:pt x="1541" y="377"/>
                  </a:lnTo>
                  <a:lnTo>
                    <a:pt x="1541" y="378"/>
                  </a:lnTo>
                  <a:lnTo>
                    <a:pt x="1544" y="378"/>
                  </a:lnTo>
                  <a:lnTo>
                    <a:pt x="1545" y="378"/>
                  </a:lnTo>
                  <a:lnTo>
                    <a:pt x="1545" y="379"/>
                  </a:lnTo>
                  <a:lnTo>
                    <a:pt x="1546" y="379"/>
                  </a:lnTo>
                  <a:lnTo>
                    <a:pt x="1545" y="381"/>
                  </a:lnTo>
                  <a:lnTo>
                    <a:pt x="1546" y="381"/>
                  </a:lnTo>
                  <a:lnTo>
                    <a:pt x="1546" y="382"/>
                  </a:lnTo>
                  <a:lnTo>
                    <a:pt x="1546" y="383"/>
                  </a:lnTo>
                  <a:lnTo>
                    <a:pt x="1545" y="382"/>
                  </a:lnTo>
                  <a:lnTo>
                    <a:pt x="1545" y="383"/>
                  </a:lnTo>
                  <a:lnTo>
                    <a:pt x="1546" y="383"/>
                  </a:lnTo>
                  <a:lnTo>
                    <a:pt x="1546" y="384"/>
                  </a:lnTo>
                  <a:lnTo>
                    <a:pt x="1545" y="384"/>
                  </a:lnTo>
                  <a:lnTo>
                    <a:pt x="1544" y="384"/>
                  </a:lnTo>
                  <a:lnTo>
                    <a:pt x="1544" y="387"/>
                  </a:lnTo>
                  <a:lnTo>
                    <a:pt x="1541" y="387"/>
                  </a:lnTo>
                  <a:lnTo>
                    <a:pt x="1541" y="388"/>
                  </a:lnTo>
                  <a:lnTo>
                    <a:pt x="1540" y="388"/>
                  </a:lnTo>
                  <a:lnTo>
                    <a:pt x="1539" y="388"/>
                  </a:lnTo>
                  <a:lnTo>
                    <a:pt x="1540" y="387"/>
                  </a:lnTo>
                  <a:lnTo>
                    <a:pt x="1539" y="387"/>
                  </a:lnTo>
                  <a:lnTo>
                    <a:pt x="1539" y="388"/>
                  </a:lnTo>
                  <a:lnTo>
                    <a:pt x="1538" y="388"/>
                  </a:lnTo>
                  <a:lnTo>
                    <a:pt x="1536" y="388"/>
                  </a:lnTo>
                  <a:lnTo>
                    <a:pt x="1536" y="389"/>
                  </a:lnTo>
                  <a:lnTo>
                    <a:pt x="1535" y="389"/>
                  </a:lnTo>
                  <a:lnTo>
                    <a:pt x="1534" y="389"/>
                  </a:lnTo>
                  <a:lnTo>
                    <a:pt x="1532" y="389"/>
                  </a:lnTo>
                  <a:lnTo>
                    <a:pt x="1532" y="390"/>
                  </a:lnTo>
                  <a:lnTo>
                    <a:pt x="1530" y="390"/>
                  </a:lnTo>
                  <a:lnTo>
                    <a:pt x="1529" y="390"/>
                  </a:lnTo>
                  <a:lnTo>
                    <a:pt x="1529" y="392"/>
                  </a:lnTo>
                  <a:lnTo>
                    <a:pt x="1528" y="392"/>
                  </a:lnTo>
                  <a:lnTo>
                    <a:pt x="1528" y="390"/>
                  </a:lnTo>
                  <a:lnTo>
                    <a:pt x="1527" y="390"/>
                  </a:lnTo>
                  <a:lnTo>
                    <a:pt x="1527" y="389"/>
                  </a:lnTo>
                  <a:lnTo>
                    <a:pt x="1525" y="389"/>
                  </a:lnTo>
                  <a:lnTo>
                    <a:pt x="1525" y="390"/>
                  </a:lnTo>
                  <a:lnTo>
                    <a:pt x="1523" y="390"/>
                  </a:lnTo>
                  <a:lnTo>
                    <a:pt x="1522" y="390"/>
                  </a:lnTo>
                  <a:lnTo>
                    <a:pt x="1522" y="392"/>
                  </a:lnTo>
                  <a:lnTo>
                    <a:pt x="1522" y="393"/>
                  </a:lnTo>
                  <a:lnTo>
                    <a:pt x="1521" y="393"/>
                  </a:lnTo>
                  <a:lnTo>
                    <a:pt x="1521" y="395"/>
                  </a:lnTo>
                  <a:lnTo>
                    <a:pt x="1519" y="393"/>
                  </a:lnTo>
                  <a:lnTo>
                    <a:pt x="1518" y="393"/>
                  </a:lnTo>
                  <a:lnTo>
                    <a:pt x="1518" y="392"/>
                  </a:lnTo>
                  <a:lnTo>
                    <a:pt x="1519" y="392"/>
                  </a:lnTo>
                  <a:lnTo>
                    <a:pt x="1519" y="390"/>
                  </a:lnTo>
                  <a:lnTo>
                    <a:pt x="1519" y="389"/>
                  </a:lnTo>
                  <a:lnTo>
                    <a:pt x="1518" y="389"/>
                  </a:lnTo>
                  <a:lnTo>
                    <a:pt x="1518" y="390"/>
                  </a:lnTo>
                  <a:lnTo>
                    <a:pt x="1517" y="390"/>
                  </a:lnTo>
                  <a:lnTo>
                    <a:pt x="1515" y="392"/>
                  </a:lnTo>
                  <a:lnTo>
                    <a:pt x="1515" y="393"/>
                  </a:lnTo>
                  <a:lnTo>
                    <a:pt x="1513" y="393"/>
                  </a:lnTo>
                  <a:lnTo>
                    <a:pt x="1513" y="395"/>
                  </a:lnTo>
                  <a:lnTo>
                    <a:pt x="1512" y="396"/>
                  </a:lnTo>
                  <a:lnTo>
                    <a:pt x="1512" y="398"/>
                  </a:lnTo>
                  <a:lnTo>
                    <a:pt x="1511" y="398"/>
                  </a:lnTo>
                  <a:lnTo>
                    <a:pt x="1511" y="399"/>
                  </a:lnTo>
                  <a:lnTo>
                    <a:pt x="1510" y="399"/>
                  </a:lnTo>
                  <a:lnTo>
                    <a:pt x="1510" y="400"/>
                  </a:lnTo>
                  <a:lnTo>
                    <a:pt x="1509" y="400"/>
                  </a:lnTo>
                  <a:lnTo>
                    <a:pt x="1509" y="399"/>
                  </a:lnTo>
                  <a:lnTo>
                    <a:pt x="1507" y="399"/>
                  </a:lnTo>
                  <a:lnTo>
                    <a:pt x="1505" y="401"/>
                  </a:lnTo>
                  <a:lnTo>
                    <a:pt x="1504" y="401"/>
                  </a:lnTo>
                  <a:lnTo>
                    <a:pt x="1502" y="401"/>
                  </a:lnTo>
                  <a:lnTo>
                    <a:pt x="1502" y="404"/>
                  </a:lnTo>
                  <a:lnTo>
                    <a:pt x="1501" y="401"/>
                  </a:lnTo>
                  <a:lnTo>
                    <a:pt x="1500" y="401"/>
                  </a:lnTo>
                  <a:lnTo>
                    <a:pt x="1499" y="404"/>
                  </a:lnTo>
                  <a:lnTo>
                    <a:pt x="1499" y="401"/>
                  </a:lnTo>
                  <a:lnTo>
                    <a:pt x="1496" y="401"/>
                  </a:lnTo>
                  <a:lnTo>
                    <a:pt x="1495" y="401"/>
                  </a:lnTo>
                  <a:lnTo>
                    <a:pt x="1495" y="404"/>
                  </a:lnTo>
                  <a:lnTo>
                    <a:pt x="1494" y="404"/>
                  </a:lnTo>
                  <a:lnTo>
                    <a:pt x="1494" y="405"/>
                  </a:lnTo>
                  <a:lnTo>
                    <a:pt x="1493" y="405"/>
                  </a:lnTo>
                  <a:lnTo>
                    <a:pt x="1493" y="406"/>
                  </a:lnTo>
                  <a:lnTo>
                    <a:pt x="1493" y="407"/>
                  </a:lnTo>
                  <a:lnTo>
                    <a:pt x="1492" y="407"/>
                  </a:lnTo>
                  <a:lnTo>
                    <a:pt x="1490" y="407"/>
                  </a:lnTo>
                  <a:lnTo>
                    <a:pt x="1490" y="409"/>
                  </a:lnTo>
                  <a:lnTo>
                    <a:pt x="1490" y="410"/>
                  </a:lnTo>
                  <a:lnTo>
                    <a:pt x="1488" y="410"/>
                  </a:lnTo>
                  <a:lnTo>
                    <a:pt x="1487" y="410"/>
                  </a:lnTo>
                  <a:lnTo>
                    <a:pt x="1487" y="411"/>
                  </a:lnTo>
                  <a:lnTo>
                    <a:pt x="1485" y="411"/>
                  </a:lnTo>
                  <a:lnTo>
                    <a:pt x="1485" y="413"/>
                  </a:lnTo>
                  <a:lnTo>
                    <a:pt x="1484" y="415"/>
                  </a:lnTo>
                  <a:lnTo>
                    <a:pt x="1484" y="416"/>
                  </a:lnTo>
                  <a:lnTo>
                    <a:pt x="1483" y="416"/>
                  </a:lnTo>
                  <a:lnTo>
                    <a:pt x="1482" y="417"/>
                  </a:lnTo>
                  <a:lnTo>
                    <a:pt x="1481" y="418"/>
                  </a:lnTo>
                  <a:lnTo>
                    <a:pt x="1481" y="419"/>
                  </a:lnTo>
                  <a:lnTo>
                    <a:pt x="1481" y="422"/>
                  </a:lnTo>
                  <a:lnTo>
                    <a:pt x="1478" y="422"/>
                  </a:lnTo>
                  <a:lnTo>
                    <a:pt x="1478" y="423"/>
                  </a:lnTo>
                  <a:lnTo>
                    <a:pt x="1481" y="423"/>
                  </a:lnTo>
                  <a:lnTo>
                    <a:pt x="1482" y="423"/>
                  </a:lnTo>
                  <a:lnTo>
                    <a:pt x="1482" y="424"/>
                  </a:lnTo>
                  <a:lnTo>
                    <a:pt x="1481" y="424"/>
                  </a:lnTo>
                  <a:lnTo>
                    <a:pt x="1478" y="424"/>
                  </a:lnTo>
                  <a:lnTo>
                    <a:pt x="1477" y="426"/>
                  </a:lnTo>
                  <a:lnTo>
                    <a:pt x="1476" y="427"/>
                  </a:lnTo>
                  <a:lnTo>
                    <a:pt x="1475" y="427"/>
                  </a:lnTo>
                  <a:lnTo>
                    <a:pt x="1475" y="428"/>
                  </a:lnTo>
                  <a:lnTo>
                    <a:pt x="1473" y="428"/>
                  </a:lnTo>
                  <a:lnTo>
                    <a:pt x="1473" y="430"/>
                  </a:lnTo>
                  <a:lnTo>
                    <a:pt x="1475" y="430"/>
                  </a:lnTo>
                  <a:lnTo>
                    <a:pt x="1476" y="430"/>
                  </a:lnTo>
                  <a:lnTo>
                    <a:pt x="1477" y="430"/>
                  </a:lnTo>
                  <a:lnTo>
                    <a:pt x="1477" y="432"/>
                  </a:lnTo>
                  <a:lnTo>
                    <a:pt x="1477" y="433"/>
                  </a:lnTo>
                  <a:lnTo>
                    <a:pt x="1477" y="434"/>
                  </a:lnTo>
                  <a:lnTo>
                    <a:pt x="1476" y="435"/>
                  </a:lnTo>
                  <a:lnTo>
                    <a:pt x="1477" y="435"/>
                  </a:lnTo>
                  <a:lnTo>
                    <a:pt x="1477" y="436"/>
                  </a:lnTo>
                  <a:lnTo>
                    <a:pt x="1477" y="438"/>
                  </a:lnTo>
                  <a:lnTo>
                    <a:pt x="1477" y="440"/>
                  </a:lnTo>
                  <a:lnTo>
                    <a:pt x="1478" y="440"/>
                  </a:lnTo>
                  <a:lnTo>
                    <a:pt x="1481" y="440"/>
                  </a:lnTo>
                  <a:lnTo>
                    <a:pt x="1482" y="440"/>
                  </a:lnTo>
                  <a:lnTo>
                    <a:pt x="1483" y="440"/>
                  </a:lnTo>
                  <a:lnTo>
                    <a:pt x="1484" y="438"/>
                  </a:lnTo>
                  <a:lnTo>
                    <a:pt x="1484" y="436"/>
                  </a:lnTo>
                  <a:lnTo>
                    <a:pt x="1484" y="435"/>
                  </a:lnTo>
                  <a:lnTo>
                    <a:pt x="1484" y="434"/>
                  </a:lnTo>
                  <a:lnTo>
                    <a:pt x="1485" y="434"/>
                  </a:lnTo>
                  <a:lnTo>
                    <a:pt x="1485" y="435"/>
                  </a:lnTo>
                  <a:lnTo>
                    <a:pt x="1485" y="436"/>
                  </a:lnTo>
                  <a:lnTo>
                    <a:pt x="1485" y="438"/>
                  </a:lnTo>
                  <a:lnTo>
                    <a:pt x="1484" y="440"/>
                  </a:lnTo>
                  <a:lnTo>
                    <a:pt x="1484" y="441"/>
                  </a:lnTo>
                  <a:lnTo>
                    <a:pt x="1483" y="443"/>
                  </a:lnTo>
                  <a:lnTo>
                    <a:pt x="1483" y="441"/>
                  </a:lnTo>
                  <a:lnTo>
                    <a:pt x="1482" y="441"/>
                  </a:lnTo>
                  <a:lnTo>
                    <a:pt x="1481" y="441"/>
                  </a:lnTo>
                  <a:lnTo>
                    <a:pt x="1478" y="441"/>
                  </a:lnTo>
                  <a:lnTo>
                    <a:pt x="1477" y="443"/>
                  </a:lnTo>
                  <a:lnTo>
                    <a:pt x="1476" y="443"/>
                  </a:lnTo>
                  <a:lnTo>
                    <a:pt x="1475" y="443"/>
                  </a:lnTo>
                  <a:lnTo>
                    <a:pt x="1475" y="441"/>
                  </a:lnTo>
                  <a:lnTo>
                    <a:pt x="1475" y="440"/>
                  </a:lnTo>
                  <a:lnTo>
                    <a:pt x="1473" y="440"/>
                  </a:lnTo>
                  <a:lnTo>
                    <a:pt x="1473" y="441"/>
                  </a:lnTo>
                  <a:lnTo>
                    <a:pt x="1472" y="441"/>
                  </a:lnTo>
                  <a:lnTo>
                    <a:pt x="1472" y="443"/>
                  </a:lnTo>
                  <a:lnTo>
                    <a:pt x="1470" y="441"/>
                  </a:lnTo>
                  <a:lnTo>
                    <a:pt x="1470" y="443"/>
                  </a:lnTo>
                  <a:lnTo>
                    <a:pt x="1469" y="444"/>
                  </a:lnTo>
                  <a:lnTo>
                    <a:pt x="1467" y="444"/>
                  </a:lnTo>
                  <a:lnTo>
                    <a:pt x="1466" y="445"/>
                  </a:lnTo>
                  <a:lnTo>
                    <a:pt x="1466" y="444"/>
                  </a:lnTo>
                  <a:lnTo>
                    <a:pt x="1465" y="444"/>
                  </a:lnTo>
                  <a:lnTo>
                    <a:pt x="1465" y="443"/>
                  </a:lnTo>
                  <a:lnTo>
                    <a:pt x="1466" y="443"/>
                  </a:lnTo>
                  <a:lnTo>
                    <a:pt x="1466" y="441"/>
                  </a:lnTo>
                  <a:lnTo>
                    <a:pt x="1467" y="441"/>
                  </a:lnTo>
                  <a:lnTo>
                    <a:pt x="1469" y="440"/>
                  </a:lnTo>
                  <a:lnTo>
                    <a:pt x="1469" y="438"/>
                  </a:lnTo>
                  <a:lnTo>
                    <a:pt x="1467" y="440"/>
                  </a:lnTo>
                  <a:lnTo>
                    <a:pt x="1466" y="440"/>
                  </a:lnTo>
                  <a:lnTo>
                    <a:pt x="1465" y="440"/>
                  </a:lnTo>
                  <a:lnTo>
                    <a:pt x="1465" y="441"/>
                  </a:lnTo>
                  <a:lnTo>
                    <a:pt x="1464" y="441"/>
                  </a:lnTo>
                  <a:lnTo>
                    <a:pt x="1464" y="443"/>
                  </a:lnTo>
                  <a:lnTo>
                    <a:pt x="1464" y="444"/>
                  </a:lnTo>
                  <a:lnTo>
                    <a:pt x="1461" y="444"/>
                  </a:lnTo>
                  <a:lnTo>
                    <a:pt x="1461" y="445"/>
                  </a:lnTo>
                  <a:lnTo>
                    <a:pt x="1461" y="446"/>
                  </a:lnTo>
                  <a:lnTo>
                    <a:pt x="1460" y="446"/>
                  </a:lnTo>
                  <a:lnTo>
                    <a:pt x="1459" y="446"/>
                  </a:lnTo>
                  <a:lnTo>
                    <a:pt x="1456" y="446"/>
                  </a:lnTo>
                  <a:lnTo>
                    <a:pt x="1456" y="449"/>
                  </a:lnTo>
                  <a:lnTo>
                    <a:pt x="1455" y="449"/>
                  </a:lnTo>
                  <a:lnTo>
                    <a:pt x="1455" y="446"/>
                  </a:lnTo>
                  <a:lnTo>
                    <a:pt x="1454" y="446"/>
                  </a:lnTo>
                  <a:lnTo>
                    <a:pt x="1454" y="449"/>
                  </a:lnTo>
                  <a:lnTo>
                    <a:pt x="1452" y="446"/>
                  </a:lnTo>
                  <a:lnTo>
                    <a:pt x="1452" y="449"/>
                  </a:lnTo>
                  <a:lnTo>
                    <a:pt x="1450" y="446"/>
                  </a:lnTo>
                  <a:lnTo>
                    <a:pt x="1450" y="449"/>
                  </a:lnTo>
                  <a:lnTo>
                    <a:pt x="1449" y="449"/>
                  </a:lnTo>
                  <a:lnTo>
                    <a:pt x="1448" y="449"/>
                  </a:lnTo>
                  <a:lnTo>
                    <a:pt x="1447" y="449"/>
                  </a:lnTo>
                  <a:lnTo>
                    <a:pt x="1445" y="449"/>
                  </a:lnTo>
                  <a:lnTo>
                    <a:pt x="1443" y="449"/>
                  </a:lnTo>
                  <a:lnTo>
                    <a:pt x="1442" y="449"/>
                  </a:lnTo>
                  <a:lnTo>
                    <a:pt x="1441" y="449"/>
                  </a:lnTo>
                  <a:lnTo>
                    <a:pt x="1439" y="449"/>
                  </a:lnTo>
                  <a:lnTo>
                    <a:pt x="1439" y="450"/>
                  </a:lnTo>
                  <a:lnTo>
                    <a:pt x="1438" y="450"/>
                  </a:lnTo>
                  <a:lnTo>
                    <a:pt x="1437" y="450"/>
                  </a:lnTo>
                  <a:lnTo>
                    <a:pt x="1435" y="450"/>
                  </a:lnTo>
                  <a:lnTo>
                    <a:pt x="1435" y="451"/>
                  </a:lnTo>
                  <a:lnTo>
                    <a:pt x="1433" y="451"/>
                  </a:lnTo>
                  <a:lnTo>
                    <a:pt x="1432" y="451"/>
                  </a:lnTo>
                  <a:lnTo>
                    <a:pt x="1432" y="452"/>
                  </a:lnTo>
                  <a:lnTo>
                    <a:pt x="1431" y="452"/>
                  </a:lnTo>
                  <a:lnTo>
                    <a:pt x="1430" y="452"/>
                  </a:lnTo>
                  <a:lnTo>
                    <a:pt x="1428" y="453"/>
                  </a:lnTo>
                  <a:lnTo>
                    <a:pt x="1427" y="453"/>
                  </a:lnTo>
                  <a:lnTo>
                    <a:pt x="1425" y="455"/>
                  </a:lnTo>
                  <a:lnTo>
                    <a:pt x="1425" y="457"/>
                  </a:lnTo>
                  <a:lnTo>
                    <a:pt x="1427" y="457"/>
                  </a:lnTo>
                  <a:lnTo>
                    <a:pt x="1427" y="455"/>
                  </a:lnTo>
                  <a:lnTo>
                    <a:pt x="1428" y="455"/>
                  </a:lnTo>
                  <a:lnTo>
                    <a:pt x="1430" y="455"/>
                  </a:lnTo>
                  <a:lnTo>
                    <a:pt x="1430" y="453"/>
                  </a:lnTo>
                  <a:lnTo>
                    <a:pt x="1431" y="453"/>
                  </a:lnTo>
                  <a:lnTo>
                    <a:pt x="1432" y="455"/>
                  </a:lnTo>
                  <a:lnTo>
                    <a:pt x="1433" y="455"/>
                  </a:lnTo>
                  <a:lnTo>
                    <a:pt x="1435" y="455"/>
                  </a:lnTo>
                  <a:lnTo>
                    <a:pt x="1435" y="453"/>
                  </a:lnTo>
                  <a:lnTo>
                    <a:pt x="1437" y="453"/>
                  </a:lnTo>
                  <a:lnTo>
                    <a:pt x="1438" y="453"/>
                  </a:lnTo>
                  <a:lnTo>
                    <a:pt x="1439" y="453"/>
                  </a:lnTo>
                  <a:lnTo>
                    <a:pt x="1441" y="453"/>
                  </a:lnTo>
                  <a:lnTo>
                    <a:pt x="1442" y="453"/>
                  </a:lnTo>
                  <a:lnTo>
                    <a:pt x="1443" y="452"/>
                  </a:lnTo>
                  <a:lnTo>
                    <a:pt x="1445" y="452"/>
                  </a:lnTo>
                  <a:lnTo>
                    <a:pt x="1445" y="453"/>
                  </a:lnTo>
                  <a:lnTo>
                    <a:pt x="1443" y="453"/>
                  </a:lnTo>
                  <a:lnTo>
                    <a:pt x="1442" y="455"/>
                  </a:lnTo>
                  <a:lnTo>
                    <a:pt x="1443" y="455"/>
                  </a:lnTo>
                  <a:lnTo>
                    <a:pt x="1445" y="455"/>
                  </a:lnTo>
                  <a:lnTo>
                    <a:pt x="1443" y="457"/>
                  </a:lnTo>
                  <a:lnTo>
                    <a:pt x="1442" y="457"/>
                  </a:lnTo>
                  <a:lnTo>
                    <a:pt x="1439" y="458"/>
                  </a:lnTo>
                  <a:lnTo>
                    <a:pt x="1441" y="457"/>
                  </a:lnTo>
                  <a:lnTo>
                    <a:pt x="1439" y="457"/>
                  </a:lnTo>
                  <a:lnTo>
                    <a:pt x="1438" y="457"/>
                  </a:lnTo>
                  <a:lnTo>
                    <a:pt x="1438" y="458"/>
                  </a:lnTo>
                  <a:lnTo>
                    <a:pt x="1437" y="458"/>
                  </a:lnTo>
                  <a:lnTo>
                    <a:pt x="1435" y="458"/>
                  </a:lnTo>
                  <a:lnTo>
                    <a:pt x="1433" y="458"/>
                  </a:lnTo>
                  <a:lnTo>
                    <a:pt x="1433" y="460"/>
                  </a:lnTo>
                  <a:lnTo>
                    <a:pt x="1432" y="460"/>
                  </a:lnTo>
                  <a:lnTo>
                    <a:pt x="1432" y="458"/>
                  </a:lnTo>
                  <a:lnTo>
                    <a:pt x="1431" y="460"/>
                  </a:lnTo>
                  <a:lnTo>
                    <a:pt x="1430" y="461"/>
                  </a:lnTo>
                  <a:lnTo>
                    <a:pt x="1428" y="461"/>
                  </a:lnTo>
                  <a:lnTo>
                    <a:pt x="1430" y="460"/>
                  </a:lnTo>
                  <a:lnTo>
                    <a:pt x="1428" y="460"/>
                  </a:lnTo>
                  <a:lnTo>
                    <a:pt x="1427" y="460"/>
                  </a:lnTo>
                  <a:lnTo>
                    <a:pt x="1425" y="461"/>
                  </a:lnTo>
                  <a:lnTo>
                    <a:pt x="1424" y="461"/>
                  </a:lnTo>
                  <a:lnTo>
                    <a:pt x="1424" y="460"/>
                  </a:lnTo>
                  <a:lnTo>
                    <a:pt x="1422" y="460"/>
                  </a:lnTo>
                  <a:lnTo>
                    <a:pt x="1422" y="461"/>
                  </a:lnTo>
                  <a:lnTo>
                    <a:pt x="1421" y="461"/>
                  </a:lnTo>
                  <a:lnTo>
                    <a:pt x="1420" y="461"/>
                  </a:lnTo>
                  <a:lnTo>
                    <a:pt x="1419" y="461"/>
                  </a:lnTo>
                  <a:lnTo>
                    <a:pt x="1419" y="460"/>
                  </a:lnTo>
                  <a:lnTo>
                    <a:pt x="1416" y="461"/>
                  </a:lnTo>
                  <a:lnTo>
                    <a:pt x="1419" y="461"/>
                  </a:lnTo>
                  <a:lnTo>
                    <a:pt x="1419" y="462"/>
                  </a:lnTo>
                  <a:lnTo>
                    <a:pt x="1416" y="462"/>
                  </a:lnTo>
                  <a:lnTo>
                    <a:pt x="1415" y="462"/>
                  </a:lnTo>
                  <a:lnTo>
                    <a:pt x="1415" y="463"/>
                  </a:lnTo>
                  <a:lnTo>
                    <a:pt x="1416" y="463"/>
                  </a:lnTo>
                  <a:lnTo>
                    <a:pt x="1419" y="463"/>
                  </a:lnTo>
                  <a:lnTo>
                    <a:pt x="1420" y="463"/>
                  </a:lnTo>
                  <a:lnTo>
                    <a:pt x="1420" y="464"/>
                  </a:lnTo>
                  <a:lnTo>
                    <a:pt x="1419" y="467"/>
                  </a:lnTo>
                  <a:lnTo>
                    <a:pt x="1419" y="468"/>
                  </a:lnTo>
                  <a:lnTo>
                    <a:pt x="1419" y="469"/>
                  </a:lnTo>
                  <a:lnTo>
                    <a:pt x="1416" y="469"/>
                  </a:lnTo>
                  <a:lnTo>
                    <a:pt x="1416" y="470"/>
                  </a:lnTo>
                  <a:lnTo>
                    <a:pt x="1415" y="472"/>
                  </a:lnTo>
                  <a:lnTo>
                    <a:pt x="1414" y="472"/>
                  </a:lnTo>
                  <a:lnTo>
                    <a:pt x="1414" y="473"/>
                  </a:lnTo>
                  <a:lnTo>
                    <a:pt x="1414" y="475"/>
                  </a:lnTo>
                  <a:lnTo>
                    <a:pt x="1413" y="475"/>
                  </a:lnTo>
                  <a:lnTo>
                    <a:pt x="1413" y="477"/>
                  </a:lnTo>
                  <a:lnTo>
                    <a:pt x="1414" y="477"/>
                  </a:lnTo>
                  <a:lnTo>
                    <a:pt x="1413" y="478"/>
                  </a:lnTo>
                  <a:lnTo>
                    <a:pt x="1412" y="478"/>
                  </a:lnTo>
                  <a:lnTo>
                    <a:pt x="1412" y="479"/>
                  </a:lnTo>
                  <a:lnTo>
                    <a:pt x="1410" y="480"/>
                  </a:lnTo>
                  <a:lnTo>
                    <a:pt x="1410" y="479"/>
                  </a:lnTo>
                  <a:lnTo>
                    <a:pt x="1409" y="480"/>
                  </a:lnTo>
                  <a:lnTo>
                    <a:pt x="1409" y="481"/>
                  </a:lnTo>
                  <a:lnTo>
                    <a:pt x="1407" y="483"/>
                  </a:lnTo>
                  <a:lnTo>
                    <a:pt x="1407" y="481"/>
                  </a:lnTo>
                  <a:lnTo>
                    <a:pt x="1405" y="483"/>
                  </a:lnTo>
                  <a:lnTo>
                    <a:pt x="1404" y="483"/>
                  </a:lnTo>
                  <a:lnTo>
                    <a:pt x="1404" y="485"/>
                  </a:lnTo>
                  <a:lnTo>
                    <a:pt x="1403" y="486"/>
                  </a:lnTo>
                  <a:lnTo>
                    <a:pt x="1402" y="487"/>
                  </a:lnTo>
                  <a:lnTo>
                    <a:pt x="1402" y="489"/>
                  </a:lnTo>
                  <a:lnTo>
                    <a:pt x="1401" y="489"/>
                  </a:lnTo>
                  <a:lnTo>
                    <a:pt x="1398" y="489"/>
                  </a:lnTo>
                  <a:lnTo>
                    <a:pt x="1398" y="487"/>
                  </a:lnTo>
                  <a:lnTo>
                    <a:pt x="1398" y="486"/>
                  </a:lnTo>
                  <a:lnTo>
                    <a:pt x="1397" y="486"/>
                  </a:lnTo>
                  <a:lnTo>
                    <a:pt x="1396" y="486"/>
                  </a:lnTo>
                  <a:lnTo>
                    <a:pt x="1395" y="486"/>
                  </a:lnTo>
                  <a:lnTo>
                    <a:pt x="1395" y="485"/>
                  </a:lnTo>
                  <a:lnTo>
                    <a:pt x="1393" y="485"/>
                  </a:lnTo>
                  <a:lnTo>
                    <a:pt x="1393" y="483"/>
                  </a:lnTo>
                  <a:lnTo>
                    <a:pt x="1392" y="481"/>
                  </a:lnTo>
                  <a:lnTo>
                    <a:pt x="1392" y="483"/>
                  </a:lnTo>
                  <a:lnTo>
                    <a:pt x="1392" y="485"/>
                  </a:lnTo>
                  <a:lnTo>
                    <a:pt x="1392" y="486"/>
                  </a:lnTo>
                  <a:lnTo>
                    <a:pt x="1392" y="487"/>
                  </a:lnTo>
                  <a:lnTo>
                    <a:pt x="1392" y="489"/>
                  </a:lnTo>
                  <a:lnTo>
                    <a:pt x="1392" y="490"/>
                  </a:lnTo>
                  <a:lnTo>
                    <a:pt x="1392" y="491"/>
                  </a:lnTo>
                  <a:lnTo>
                    <a:pt x="1392" y="493"/>
                  </a:lnTo>
                  <a:lnTo>
                    <a:pt x="1393" y="495"/>
                  </a:lnTo>
                  <a:lnTo>
                    <a:pt x="1393" y="496"/>
                  </a:lnTo>
                  <a:lnTo>
                    <a:pt x="1392" y="496"/>
                  </a:lnTo>
                  <a:lnTo>
                    <a:pt x="1392" y="497"/>
                  </a:lnTo>
                  <a:lnTo>
                    <a:pt x="1390" y="497"/>
                  </a:lnTo>
                  <a:lnTo>
                    <a:pt x="1390" y="498"/>
                  </a:lnTo>
                  <a:lnTo>
                    <a:pt x="1392" y="497"/>
                  </a:lnTo>
                  <a:lnTo>
                    <a:pt x="1392" y="498"/>
                  </a:lnTo>
                  <a:lnTo>
                    <a:pt x="1392" y="500"/>
                  </a:lnTo>
                  <a:lnTo>
                    <a:pt x="1390" y="500"/>
                  </a:lnTo>
                  <a:lnTo>
                    <a:pt x="1390" y="502"/>
                  </a:lnTo>
                  <a:lnTo>
                    <a:pt x="1392" y="502"/>
                  </a:lnTo>
                  <a:lnTo>
                    <a:pt x="1392" y="503"/>
                  </a:lnTo>
                  <a:lnTo>
                    <a:pt x="1390" y="503"/>
                  </a:lnTo>
                  <a:lnTo>
                    <a:pt x="1390" y="504"/>
                  </a:lnTo>
                  <a:lnTo>
                    <a:pt x="1388" y="506"/>
                  </a:lnTo>
                  <a:lnTo>
                    <a:pt x="1388" y="504"/>
                  </a:lnTo>
                  <a:lnTo>
                    <a:pt x="1387" y="504"/>
                  </a:lnTo>
                  <a:lnTo>
                    <a:pt x="1387" y="506"/>
                  </a:lnTo>
                  <a:lnTo>
                    <a:pt x="1386" y="507"/>
                  </a:lnTo>
                  <a:lnTo>
                    <a:pt x="1385" y="507"/>
                  </a:lnTo>
                  <a:lnTo>
                    <a:pt x="1385" y="508"/>
                  </a:lnTo>
                  <a:lnTo>
                    <a:pt x="1384" y="508"/>
                  </a:lnTo>
                  <a:lnTo>
                    <a:pt x="1384" y="509"/>
                  </a:lnTo>
                  <a:lnTo>
                    <a:pt x="1384" y="512"/>
                  </a:lnTo>
                  <a:lnTo>
                    <a:pt x="1382" y="512"/>
                  </a:lnTo>
                  <a:lnTo>
                    <a:pt x="1382" y="513"/>
                  </a:lnTo>
                  <a:lnTo>
                    <a:pt x="1380" y="513"/>
                  </a:lnTo>
                  <a:lnTo>
                    <a:pt x="1380" y="514"/>
                  </a:lnTo>
                  <a:lnTo>
                    <a:pt x="1379" y="514"/>
                  </a:lnTo>
                  <a:lnTo>
                    <a:pt x="1379" y="515"/>
                  </a:lnTo>
                  <a:lnTo>
                    <a:pt x="1378" y="515"/>
                  </a:lnTo>
                  <a:lnTo>
                    <a:pt x="1378" y="517"/>
                  </a:lnTo>
                  <a:lnTo>
                    <a:pt x="1376" y="517"/>
                  </a:lnTo>
                  <a:lnTo>
                    <a:pt x="1376" y="518"/>
                  </a:lnTo>
                  <a:lnTo>
                    <a:pt x="1375" y="518"/>
                  </a:lnTo>
                  <a:lnTo>
                    <a:pt x="1375" y="520"/>
                  </a:lnTo>
                  <a:lnTo>
                    <a:pt x="1374" y="521"/>
                  </a:lnTo>
                  <a:lnTo>
                    <a:pt x="1371" y="521"/>
                  </a:lnTo>
                  <a:lnTo>
                    <a:pt x="1371" y="520"/>
                  </a:lnTo>
                  <a:lnTo>
                    <a:pt x="1374" y="518"/>
                  </a:lnTo>
                  <a:lnTo>
                    <a:pt x="1374" y="517"/>
                  </a:lnTo>
                  <a:lnTo>
                    <a:pt x="1375" y="515"/>
                  </a:lnTo>
                  <a:lnTo>
                    <a:pt x="1376" y="515"/>
                  </a:lnTo>
                  <a:lnTo>
                    <a:pt x="1376" y="514"/>
                  </a:lnTo>
                  <a:lnTo>
                    <a:pt x="1378" y="513"/>
                  </a:lnTo>
                  <a:lnTo>
                    <a:pt x="1379" y="513"/>
                  </a:lnTo>
                  <a:lnTo>
                    <a:pt x="1379" y="512"/>
                  </a:lnTo>
                  <a:lnTo>
                    <a:pt x="1379" y="509"/>
                  </a:lnTo>
                  <a:lnTo>
                    <a:pt x="1378" y="509"/>
                  </a:lnTo>
                  <a:lnTo>
                    <a:pt x="1378" y="508"/>
                  </a:lnTo>
                  <a:lnTo>
                    <a:pt x="1379" y="508"/>
                  </a:lnTo>
                  <a:lnTo>
                    <a:pt x="1379" y="507"/>
                  </a:lnTo>
                  <a:lnTo>
                    <a:pt x="1379" y="506"/>
                  </a:lnTo>
                  <a:lnTo>
                    <a:pt x="1378" y="506"/>
                  </a:lnTo>
                  <a:lnTo>
                    <a:pt x="1379" y="504"/>
                  </a:lnTo>
                  <a:lnTo>
                    <a:pt x="1379" y="503"/>
                  </a:lnTo>
                  <a:lnTo>
                    <a:pt x="1380" y="503"/>
                  </a:lnTo>
                  <a:lnTo>
                    <a:pt x="1380" y="502"/>
                  </a:lnTo>
                  <a:lnTo>
                    <a:pt x="1379" y="502"/>
                  </a:lnTo>
                  <a:lnTo>
                    <a:pt x="1378" y="502"/>
                  </a:lnTo>
                  <a:lnTo>
                    <a:pt x="1378" y="503"/>
                  </a:lnTo>
                  <a:lnTo>
                    <a:pt x="1379" y="503"/>
                  </a:lnTo>
                  <a:lnTo>
                    <a:pt x="1378" y="504"/>
                  </a:lnTo>
                  <a:lnTo>
                    <a:pt x="1376" y="504"/>
                  </a:lnTo>
                  <a:lnTo>
                    <a:pt x="1376" y="503"/>
                  </a:lnTo>
                  <a:lnTo>
                    <a:pt x="1375" y="502"/>
                  </a:lnTo>
                  <a:lnTo>
                    <a:pt x="1375" y="500"/>
                  </a:lnTo>
                  <a:lnTo>
                    <a:pt x="1375" y="498"/>
                  </a:lnTo>
                  <a:lnTo>
                    <a:pt x="1376" y="497"/>
                  </a:lnTo>
                  <a:lnTo>
                    <a:pt x="1378" y="497"/>
                  </a:lnTo>
                  <a:lnTo>
                    <a:pt x="1379" y="498"/>
                  </a:lnTo>
                  <a:lnTo>
                    <a:pt x="1379" y="497"/>
                  </a:lnTo>
                  <a:lnTo>
                    <a:pt x="1378" y="497"/>
                  </a:lnTo>
                  <a:lnTo>
                    <a:pt x="1378" y="496"/>
                  </a:lnTo>
                  <a:lnTo>
                    <a:pt x="1378" y="495"/>
                  </a:lnTo>
                  <a:lnTo>
                    <a:pt x="1376" y="495"/>
                  </a:lnTo>
                  <a:lnTo>
                    <a:pt x="1376" y="493"/>
                  </a:lnTo>
                  <a:lnTo>
                    <a:pt x="1378" y="493"/>
                  </a:lnTo>
                  <a:lnTo>
                    <a:pt x="1379" y="493"/>
                  </a:lnTo>
                  <a:lnTo>
                    <a:pt x="1379" y="491"/>
                  </a:lnTo>
                  <a:lnTo>
                    <a:pt x="1378" y="491"/>
                  </a:lnTo>
                  <a:lnTo>
                    <a:pt x="1376" y="491"/>
                  </a:lnTo>
                  <a:lnTo>
                    <a:pt x="1378" y="490"/>
                  </a:lnTo>
                  <a:lnTo>
                    <a:pt x="1379" y="490"/>
                  </a:lnTo>
                  <a:lnTo>
                    <a:pt x="1380" y="490"/>
                  </a:lnTo>
                  <a:lnTo>
                    <a:pt x="1380" y="489"/>
                  </a:lnTo>
                  <a:lnTo>
                    <a:pt x="1382" y="487"/>
                  </a:lnTo>
                  <a:lnTo>
                    <a:pt x="1380" y="487"/>
                  </a:lnTo>
                  <a:lnTo>
                    <a:pt x="1380" y="489"/>
                  </a:lnTo>
                  <a:lnTo>
                    <a:pt x="1379" y="489"/>
                  </a:lnTo>
                  <a:lnTo>
                    <a:pt x="1379" y="487"/>
                  </a:lnTo>
                  <a:lnTo>
                    <a:pt x="1379" y="486"/>
                  </a:lnTo>
                  <a:lnTo>
                    <a:pt x="1380" y="486"/>
                  </a:lnTo>
                  <a:lnTo>
                    <a:pt x="1382" y="485"/>
                  </a:lnTo>
                  <a:lnTo>
                    <a:pt x="1384" y="483"/>
                  </a:lnTo>
                  <a:lnTo>
                    <a:pt x="1385" y="483"/>
                  </a:lnTo>
                  <a:lnTo>
                    <a:pt x="1385" y="481"/>
                  </a:lnTo>
                  <a:lnTo>
                    <a:pt x="1386" y="480"/>
                  </a:lnTo>
                  <a:lnTo>
                    <a:pt x="1386" y="481"/>
                  </a:lnTo>
                  <a:lnTo>
                    <a:pt x="1387" y="481"/>
                  </a:lnTo>
                  <a:lnTo>
                    <a:pt x="1387" y="480"/>
                  </a:lnTo>
                  <a:lnTo>
                    <a:pt x="1386" y="480"/>
                  </a:lnTo>
                  <a:lnTo>
                    <a:pt x="1387" y="479"/>
                  </a:lnTo>
                  <a:lnTo>
                    <a:pt x="1386" y="479"/>
                  </a:lnTo>
                  <a:lnTo>
                    <a:pt x="1386" y="480"/>
                  </a:lnTo>
                  <a:lnTo>
                    <a:pt x="1385" y="480"/>
                  </a:lnTo>
                  <a:lnTo>
                    <a:pt x="1384" y="480"/>
                  </a:lnTo>
                  <a:lnTo>
                    <a:pt x="1384" y="481"/>
                  </a:lnTo>
                  <a:lnTo>
                    <a:pt x="1384" y="483"/>
                  </a:lnTo>
                  <a:lnTo>
                    <a:pt x="1382" y="483"/>
                  </a:lnTo>
                  <a:lnTo>
                    <a:pt x="1382" y="481"/>
                  </a:lnTo>
                  <a:lnTo>
                    <a:pt x="1380" y="483"/>
                  </a:lnTo>
                  <a:lnTo>
                    <a:pt x="1379" y="483"/>
                  </a:lnTo>
                  <a:lnTo>
                    <a:pt x="1379" y="485"/>
                  </a:lnTo>
                  <a:lnTo>
                    <a:pt x="1378" y="485"/>
                  </a:lnTo>
                  <a:lnTo>
                    <a:pt x="1378" y="486"/>
                  </a:lnTo>
                  <a:lnTo>
                    <a:pt x="1376" y="486"/>
                  </a:lnTo>
                  <a:lnTo>
                    <a:pt x="1376" y="485"/>
                  </a:lnTo>
                  <a:lnTo>
                    <a:pt x="1375" y="485"/>
                  </a:lnTo>
                  <a:lnTo>
                    <a:pt x="1375" y="486"/>
                  </a:lnTo>
                  <a:lnTo>
                    <a:pt x="1376" y="486"/>
                  </a:lnTo>
                  <a:lnTo>
                    <a:pt x="1376" y="487"/>
                  </a:lnTo>
                  <a:lnTo>
                    <a:pt x="1376" y="489"/>
                  </a:lnTo>
                  <a:lnTo>
                    <a:pt x="1376" y="490"/>
                  </a:lnTo>
                  <a:lnTo>
                    <a:pt x="1375" y="490"/>
                  </a:lnTo>
                  <a:lnTo>
                    <a:pt x="1375" y="489"/>
                  </a:lnTo>
                  <a:lnTo>
                    <a:pt x="1374" y="489"/>
                  </a:lnTo>
                  <a:lnTo>
                    <a:pt x="1375" y="490"/>
                  </a:lnTo>
                  <a:lnTo>
                    <a:pt x="1375" y="491"/>
                  </a:lnTo>
                  <a:lnTo>
                    <a:pt x="1374" y="493"/>
                  </a:lnTo>
                  <a:lnTo>
                    <a:pt x="1374" y="495"/>
                  </a:lnTo>
                  <a:lnTo>
                    <a:pt x="1371" y="495"/>
                  </a:lnTo>
                  <a:lnTo>
                    <a:pt x="1374" y="496"/>
                  </a:lnTo>
                  <a:lnTo>
                    <a:pt x="1371" y="496"/>
                  </a:lnTo>
                  <a:lnTo>
                    <a:pt x="1371" y="497"/>
                  </a:lnTo>
                  <a:lnTo>
                    <a:pt x="1371" y="498"/>
                  </a:lnTo>
                  <a:lnTo>
                    <a:pt x="1371" y="500"/>
                  </a:lnTo>
                  <a:lnTo>
                    <a:pt x="1371" y="502"/>
                  </a:lnTo>
                  <a:lnTo>
                    <a:pt x="1371" y="503"/>
                  </a:lnTo>
                  <a:lnTo>
                    <a:pt x="1371" y="504"/>
                  </a:lnTo>
                  <a:lnTo>
                    <a:pt x="1371" y="506"/>
                  </a:lnTo>
                  <a:lnTo>
                    <a:pt x="1371" y="507"/>
                  </a:lnTo>
                  <a:lnTo>
                    <a:pt x="1370" y="507"/>
                  </a:lnTo>
                  <a:lnTo>
                    <a:pt x="1370" y="506"/>
                  </a:lnTo>
                  <a:lnTo>
                    <a:pt x="1369" y="506"/>
                  </a:lnTo>
                  <a:lnTo>
                    <a:pt x="1368" y="506"/>
                  </a:lnTo>
                  <a:lnTo>
                    <a:pt x="1368" y="504"/>
                  </a:lnTo>
                  <a:lnTo>
                    <a:pt x="1367" y="504"/>
                  </a:lnTo>
                  <a:lnTo>
                    <a:pt x="1367" y="503"/>
                  </a:lnTo>
                  <a:lnTo>
                    <a:pt x="1367" y="502"/>
                  </a:lnTo>
                  <a:lnTo>
                    <a:pt x="1365" y="502"/>
                  </a:lnTo>
                  <a:lnTo>
                    <a:pt x="1365" y="503"/>
                  </a:lnTo>
                  <a:lnTo>
                    <a:pt x="1365" y="504"/>
                  </a:lnTo>
                  <a:lnTo>
                    <a:pt x="1363" y="503"/>
                  </a:lnTo>
                  <a:lnTo>
                    <a:pt x="1362" y="503"/>
                  </a:lnTo>
                  <a:lnTo>
                    <a:pt x="1363" y="504"/>
                  </a:lnTo>
                  <a:lnTo>
                    <a:pt x="1363" y="506"/>
                  </a:lnTo>
                  <a:lnTo>
                    <a:pt x="1365" y="506"/>
                  </a:lnTo>
                  <a:lnTo>
                    <a:pt x="1367" y="506"/>
                  </a:lnTo>
                  <a:lnTo>
                    <a:pt x="1368" y="506"/>
                  </a:lnTo>
                  <a:lnTo>
                    <a:pt x="1368" y="507"/>
                  </a:lnTo>
                  <a:lnTo>
                    <a:pt x="1368" y="508"/>
                  </a:lnTo>
                  <a:lnTo>
                    <a:pt x="1369" y="508"/>
                  </a:lnTo>
                  <a:lnTo>
                    <a:pt x="1369" y="509"/>
                  </a:lnTo>
                  <a:lnTo>
                    <a:pt x="1370" y="509"/>
                  </a:lnTo>
                  <a:lnTo>
                    <a:pt x="1370" y="512"/>
                  </a:lnTo>
                  <a:lnTo>
                    <a:pt x="1369" y="512"/>
                  </a:lnTo>
                  <a:lnTo>
                    <a:pt x="1369" y="513"/>
                  </a:lnTo>
                  <a:lnTo>
                    <a:pt x="1369" y="514"/>
                  </a:lnTo>
                  <a:lnTo>
                    <a:pt x="1369" y="515"/>
                  </a:lnTo>
                  <a:lnTo>
                    <a:pt x="1368" y="515"/>
                  </a:lnTo>
                  <a:lnTo>
                    <a:pt x="1367" y="515"/>
                  </a:lnTo>
                  <a:lnTo>
                    <a:pt x="1367" y="514"/>
                  </a:lnTo>
                  <a:lnTo>
                    <a:pt x="1367" y="513"/>
                  </a:lnTo>
                  <a:lnTo>
                    <a:pt x="1365" y="513"/>
                  </a:lnTo>
                  <a:lnTo>
                    <a:pt x="1365" y="512"/>
                  </a:lnTo>
                  <a:lnTo>
                    <a:pt x="1363" y="512"/>
                  </a:lnTo>
                  <a:lnTo>
                    <a:pt x="1363" y="513"/>
                  </a:lnTo>
                  <a:lnTo>
                    <a:pt x="1365" y="513"/>
                  </a:lnTo>
                  <a:lnTo>
                    <a:pt x="1365" y="514"/>
                  </a:lnTo>
                  <a:lnTo>
                    <a:pt x="1365" y="515"/>
                  </a:lnTo>
                  <a:lnTo>
                    <a:pt x="1365" y="517"/>
                  </a:lnTo>
                  <a:lnTo>
                    <a:pt x="1367" y="515"/>
                  </a:lnTo>
                  <a:lnTo>
                    <a:pt x="1367" y="517"/>
                  </a:lnTo>
                  <a:lnTo>
                    <a:pt x="1367" y="518"/>
                  </a:lnTo>
                  <a:lnTo>
                    <a:pt x="1368" y="518"/>
                  </a:lnTo>
                  <a:lnTo>
                    <a:pt x="1368" y="520"/>
                  </a:lnTo>
                  <a:lnTo>
                    <a:pt x="1368" y="521"/>
                  </a:lnTo>
                  <a:lnTo>
                    <a:pt x="1367" y="521"/>
                  </a:lnTo>
                  <a:lnTo>
                    <a:pt x="1367" y="520"/>
                  </a:lnTo>
                  <a:lnTo>
                    <a:pt x="1365" y="520"/>
                  </a:lnTo>
                  <a:lnTo>
                    <a:pt x="1365" y="521"/>
                  </a:lnTo>
                  <a:lnTo>
                    <a:pt x="1365" y="523"/>
                  </a:lnTo>
                  <a:lnTo>
                    <a:pt x="1363" y="523"/>
                  </a:lnTo>
                  <a:lnTo>
                    <a:pt x="1363" y="521"/>
                  </a:lnTo>
                  <a:lnTo>
                    <a:pt x="1362" y="521"/>
                  </a:lnTo>
                  <a:lnTo>
                    <a:pt x="1362" y="523"/>
                  </a:lnTo>
                  <a:lnTo>
                    <a:pt x="1363" y="523"/>
                  </a:lnTo>
                  <a:lnTo>
                    <a:pt x="1363" y="524"/>
                  </a:lnTo>
                  <a:lnTo>
                    <a:pt x="1365" y="524"/>
                  </a:lnTo>
                  <a:lnTo>
                    <a:pt x="1365" y="525"/>
                  </a:lnTo>
                  <a:lnTo>
                    <a:pt x="1367" y="525"/>
                  </a:lnTo>
                  <a:lnTo>
                    <a:pt x="1367" y="526"/>
                  </a:lnTo>
                  <a:lnTo>
                    <a:pt x="1365" y="526"/>
                  </a:lnTo>
                  <a:lnTo>
                    <a:pt x="1365" y="529"/>
                  </a:lnTo>
                  <a:lnTo>
                    <a:pt x="1367" y="530"/>
                  </a:lnTo>
                  <a:lnTo>
                    <a:pt x="1368" y="530"/>
                  </a:lnTo>
                  <a:lnTo>
                    <a:pt x="1369" y="530"/>
                  </a:lnTo>
                  <a:lnTo>
                    <a:pt x="1369" y="531"/>
                  </a:lnTo>
                  <a:lnTo>
                    <a:pt x="1369" y="535"/>
                  </a:lnTo>
                  <a:lnTo>
                    <a:pt x="1368" y="536"/>
                  </a:lnTo>
                  <a:lnTo>
                    <a:pt x="1368" y="535"/>
                  </a:lnTo>
                  <a:lnTo>
                    <a:pt x="1368" y="534"/>
                  </a:lnTo>
                  <a:lnTo>
                    <a:pt x="1367" y="535"/>
                  </a:lnTo>
                  <a:lnTo>
                    <a:pt x="1367" y="536"/>
                  </a:lnTo>
                  <a:lnTo>
                    <a:pt x="1365" y="536"/>
                  </a:lnTo>
                  <a:lnTo>
                    <a:pt x="1365" y="538"/>
                  </a:lnTo>
                  <a:lnTo>
                    <a:pt x="1367" y="538"/>
                  </a:lnTo>
                  <a:lnTo>
                    <a:pt x="1367" y="540"/>
                  </a:lnTo>
                  <a:lnTo>
                    <a:pt x="1367" y="541"/>
                  </a:lnTo>
                  <a:lnTo>
                    <a:pt x="1367" y="542"/>
                  </a:lnTo>
                  <a:lnTo>
                    <a:pt x="1367" y="543"/>
                  </a:lnTo>
                  <a:lnTo>
                    <a:pt x="1365" y="542"/>
                  </a:lnTo>
                  <a:lnTo>
                    <a:pt x="1365" y="543"/>
                  </a:lnTo>
                  <a:lnTo>
                    <a:pt x="1363" y="543"/>
                  </a:lnTo>
                  <a:lnTo>
                    <a:pt x="1363" y="542"/>
                  </a:lnTo>
                  <a:lnTo>
                    <a:pt x="1362" y="541"/>
                  </a:lnTo>
                  <a:lnTo>
                    <a:pt x="1362" y="542"/>
                  </a:lnTo>
                  <a:lnTo>
                    <a:pt x="1363" y="543"/>
                  </a:lnTo>
                  <a:lnTo>
                    <a:pt x="1362" y="543"/>
                  </a:lnTo>
                  <a:lnTo>
                    <a:pt x="1362" y="544"/>
                  </a:lnTo>
                  <a:lnTo>
                    <a:pt x="1361" y="544"/>
                  </a:lnTo>
                  <a:lnTo>
                    <a:pt x="1359" y="543"/>
                  </a:lnTo>
                  <a:lnTo>
                    <a:pt x="1361" y="543"/>
                  </a:lnTo>
                  <a:lnTo>
                    <a:pt x="1361" y="542"/>
                  </a:lnTo>
                  <a:lnTo>
                    <a:pt x="1359" y="542"/>
                  </a:lnTo>
                  <a:lnTo>
                    <a:pt x="1359" y="543"/>
                  </a:lnTo>
                  <a:lnTo>
                    <a:pt x="1358" y="543"/>
                  </a:lnTo>
                  <a:lnTo>
                    <a:pt x="1358" y="544"/>
                  </a:lnTo>
                  <a:lnTo>
                    <a:pt x="1357" y="547"/>
                  </a:lnTo>
                  <a:lnTo>
                    <a:pt x="1356" y="547"/>
                  </a:lnTo>
                  <a:lnTo>
                    <a:pt x="1353" y="547"/>
                  </a:lnTo>
                  <a:lnTo>
                    <a:pt x="1353" y="544"/>
                  </a:lnTo>
                  <a:lnTo>
                    <a:pt x="1353" y="543"/>
                  </a:lnTo>
                  <a:lnTo>
                    <a:pt x="1352" y="544"/>
                  </a:lnTo>
                  <a:lnTo>
                    <a:pt x="1352" y="547"/>
                  </a:lnTo>
                  <a:lnTo>
                    <a:pt x="1352" y="548"/>
                  </a:lnTo>
                  <a:lnTo>
                    <a:pt x="1353" y="548"/>
                  </a:lnTo>
                  <a:lnTo>
                    <a:pt x="1356" y="548"/>
                  </a:lnTo>
                  <a:lnTo>
                    <a:pt x="1357" y="548"/>
                  </a:lnTo>
                  <a:lnTo>
                    <a:pt x="1358" y="548"/>
                  </a:lnTo>
                  <a:lnTo>
                    <a:pt x="1359" y="548"/>
                  </a:lnTo>
                  <a:lnTo>
                    <a:pt x="1361" y="547"/>
                  </a:lnTo>
                  <a:lnTo>
                    <a:pt x="1362" y="547"/>
                  </a:lnTo>
                  <a:lnTo>
                    <a:pt x="1362" y="548"/>
                  </a:lnTo>
                  <a:lnTo>
                    <a:pt x="1362" y="549"/>
                  </a:lnTo>
                  <a:lnTo>
                    <a:pt x="1361" y="549"/>
                  </a:lnTo>
                  <a:lnTo>
                    <a:pt x="1361" y="551"/>
                  </a:lnTo>
                  <a:lnTo>
                    <a:pt x="1361" y="552"/>
                  </a:lnTo>
                  <a:lnTo>
                    <a:pt x="1362" y="552"/>
                  </a:lnTo>
                  <a:lnTo>
                    <a:pt x="1362" y="549"/>
                  </a:lnTo>
                  <a:lnTo>
                    <a:pt x="1363" y="548"/>
                  </a:lnTo>
                  <a:lnTo>
                    <a:pt x="1365" y="548"/>
                  </a:lnTo>
                  <a:lnTo>
                    <a:pt x="1367" y="549"/>
                  </a:lnTo>
                  <a:lnTo>
                    <a:pt x="1367" y="548"/>
                  </a:lnTo>
                  <a:lnTo>
                    <a:pt x="1368" y="548"/>
                  </a:lnTo>
                  <a:lnTo>
                    <a:pt x="1368" y="547"/>
                  </a:lnTo>
                  <a:lnTo>
                    <a:pt x="1368" y="544"/>
                  </a:lnTo>
                  <a:lnTo>
                    <a:pt x="1369" y="549"/>
                  </a:lnTo>
                  <a:lnTo>
                    <a:pt x="1369" y="551"/>
                  </a:lnTo>
                  <a:lnTo>
                    <a:pt x="1369" y="552"/>
                  </a:lnTo>
                  <a:lnTo>
                    <a:pt x="1369" y="553"/>
                  </a:lnTo>
                  <a:lnTo>
                    <a:pt x="1368" y="555"/>
                  </a:lnTo>
                  <a:lnTo>
                    <a:pt x="1368" y="553"/>
                  </a:lnTo>
                  <a:lnTo>
                    <a:pt x="1368" y="552"/>
                  </a:lnTo>
                  <a:lnTo>
                    <a:pt x="1368" y="551"/>
                  </a:lnTo>
                  <a:lnTo>
                    <a:pt x="1367" y="551"/>
                  </a:lnTo>
                  <a:lnTo>
                    <a:pt x="1365" y="551"/>
                  </a:lnTo>
                  <a:lnTo>
                    <a:pt x="1365" y="552"/>
                  </a:lnTo>
                  <a:lnTo>
                    <a:pt x="1365" y="553"/>
                  </a:lnTo>
                  <a:lnTo>
                    <a:pt x="1363" y="555"/>
                  </a:lnTo>
                  <a:lnTo>
                    <a:pt x="1362" y="555"/>
                  </a:lnTo>
                  <a:lnTo>
                    <a:pt x="1361" y="557"/>
                  </a:lnTo>
                  <a:lnTo>
                    <a:pt x="1359" y="557"/>
                  </a:lnTo>
                  <a:lnTo>
                    <a:pt x="1359" y="558"/>
                  </a:lnTo>
                  <a:lnTo>
                    <a:pt x="1358" y="558"/>
                  </a:lnTo>
                  <a:lnTo>
                    <a:pt x="1358" y="559"/>
                  </a:lnTo>
                  <a:lnTo>
                    <a:pt x="1357" y="559"/>
                  </a:lnTo>
                  <a:lnTo>
                    <a:pt x="1356" y="559"/>
                  </a:lnTo>
                  <a:lnTo>
                    <a:pt x="1356" y="558"/>
                  </a:lnTo>
                  <a:lnTo>
                    <a:pt x="1353" y="558"/>
                  </a:lnTo>
                  <a:lnTo>
                    <a:pt x="1352" y="558"/>
                  </a:lnTo>
                  <a:lnTo>
                    <a:pt x="1352" y="557"/>
                  </a:lnTo>
                  <a:lnTo>
                    <a:pt x="1352" y="555"/>
                  </a:lnTo>
                  <a:lnTo>
                    <a:pt x="1351" y="557"/>
                  </a:lnTo>
                  <a:lnTo>
                    <a:pt x="1351" y="558"/>
                  </a:lnTo>
                  <a:lnTo>
                    <a:pt x="1350" y="558"/>
                  </a:lnTo>
                  <a:lnTo>
                    <a:pt x="1348" y="558"/>
                  </a:lnTo>
                  <a:lnTo>
                    <a:pt x="1347" y="558"/>
                  </a:lnTo>
                  <a:lnTo>
                    <a:pt x="1347" y="557"/>
                  </a:lnTo>
                  <a:lnTo>
                    <a:pt x="1345" y="557"/>
                  </a:lnTo>
                  <a:lnTo>
                    <a:pt x="1345" y="558"/>
                  </a:lnTo>
                  <a:lnTo>
                    <a:pt x="1347" y="558"/>
                  </a:lnTo>
                  <a:lnTo>
                    <a:pt x="1348" y="559"/>
                  </a:lnTo>
                  <a:lnTo>
                    <a:pt x="1350" y="559"/>
                  </a:lnTo>
                  <a:lnTo>
                    <a:pt x="1351" y="560"/>
                  </a:lnTo>
                  <a:lnTo>
                    <a:pt x="1351" y="561"/>
                  </a:lnTo>
                  <a:lnTo>
                    <a:pt x="1350" y="561"/>
                  </a:lnTo>
                  <a:lnTo>
                    <a:pt x="1348" y="561"/>
                  </a:lnTo>
                  <a:lnTo>
                    <a:pt x="1348" y="563"/>
                  </a:lnTo>
                  <a:lnTo>
                    <a:pt x="1350" y="563"/>
                  </a:lnTo>
                  <a:lnTo>
                    <a:pt x="1350" y="565"/>
                  </a:lnTo>
                  <a:lnTo>
                    <a:pt x="1348" y="565"/>
                  </a:lnTo>
                  <a:lnTo>
                    <a:pt x="1347" y="565"/>
                  </a:lnTo>
                  <a:lnTo>
                    <a:pt x="1347" y="566"/>
                  </a:lnTo>
                  <a:lnTo>
                    <a:pt x="1345" y="566"/>
                  </a:lnTo>
                  <a:lnTo>
                    <a:pt x="1344" y="566"/>
                  </a:lnTo>
                  <a:lnTo>
                    <a:pt x="1344" y="565"/>
                  </a:lnTo>
                  <a:lnTo>
                    <a:pt x="1342" y="565"/>
                  </a:lnTo>
                  <a:lnTo>
                    <a:pt x="1342" y="566"/>
                  </a:lnTo>
                  <a:lnTo>
                    <a:pt x="1344" y="566"/>
                  </a:lnTo>
                  <a:lnTo>
                    <a:pt x="1344" y="567"/>
                  </a:lnTo>
                  <a:lnTo>
                    <a:pt x="1345" y="567"/>
                  </a:lnTo>
                  <a:lnTo>
                    <a:pt x="1347" y="567"/>
                  </a:lnTo>
                  <a:lnTo>
                    <a:pt x="1347" y="566"/>
                  </a:lnTo>
                  <a:lnTo>
                    <a:pt x="1348" y="566"/>
                  </a:lnTo>
                  <a:lnTo>
                    <a:pt x="1350" y="566"/>
                  </a:lnTo>
                  <a:lnTo>
                    <a:pt x="1350" y="567"/>
                  </a:lnTo>
                  <a:lnTo>
                    <a:pt x="1351" y="567"/>
                  </a:lnTo>
                  <a:lnTo>
                    <a:pt x="1351" y="569"/>
                  </a:lnTo>
                  <a:lnTo>
                    <a:pt x="1350" y="569"/>
                  </a:lnTo>
                  <a:lnTo>
                    <a:pt x="1348" y="570"/>
                  </a:lnTo>
                  <a:lnTo>
                    <a:pt x="1348" y="571"/>
                  </a:lnTo>
                  <a:lnTo>
                    <a:pt x="1347" y="571"/>
                  </a:lnTo>
                  <a:lnTo>
                    <a:pt x="1347" y="574"/>
                  </a:lnTo>
                  <a:lnTo>
                    <a:pt x="1345" y="571"/>
                  </a:lnTo>
                  <a:lnTo>
                    <a:pt x="1342" y="571"/>
                  </a:lnTo>
                  <a:lnTo>
                    <a:pt x="1340" y="574"/>
                  </a:lnTo>
                  <a:lnTo>
                    <a:pt x="1340" y="571"/>
                  </a:lnTo>
                  <a:lnTo>
                    <a:pt x="1339" y="571"/>
                  </a:lnTo>
                  <a:lnTo>
                    <a:pt x="1339" y="574"/>
                  </a:lnTo>
                  <a:lnTo>
                    <a:pt x="1336" y="574"/>
                  </a:lnTo>
                  <a:lnTo>
                    <a:pt x="1336" y="575"/>
                  </a:lnTo>
                  <a:lnTo>
                    <a:pt x="1335" y="575"/>
                  </a:lnTo>
                  <a:lnTo>
                    <a:pt x="1334" y="575"/>
                  </a:lnTo>
                  <a:lnTo>
                    <a:pt x="1334" y="576"/>
                  </a:lnTo>
                  <a:lnTo>
                    <a:pt x="1333" y="576"/>
                  </a:lnTo>
                  <a:lnTo>
                    <a:pt x="1331" y="577"/>
                  </a:lnTo>
                  <a:lnTo>
                    <a:pt x="1330" y="577"/>
                  </a:lnTo>
                  <a:lnTo>
                    <a:pt x="1329" y="578"/>
                  </a:lnTo>
                  <a:lnTo>
                    <a:pt x="1327" y="578"/>
                  </a:lnTo>
                  <a:lnTo>
                    <a:pt x="1327" y="580"/>
                  </a:lnTo>
                  <a:lnTo>
                    <a:pt x="1325" y="582"/>
                  </a:lnTo>
                  <a:lnTo>
                    <a:pt x="1324" y="583"/>
                  </a:lnTo>
                  <a:lnTo>
                    <a:pt x="1324" y="582"/>
                  </a:lnTo>
                  <a:lnTo>
                    <a:pt x="1323" y="582"/>
                  </a:lnTo>
                  <a:lnTo>
                    <a:pt x="1323" y="583"/>
                  </a:lnTo>
                  <a:lnTo>
                    <a:pt x="1323" y="584"/>
                  </a:lnTo>
                  <a:lnTo>
                    <a:pt x="1324" y="583"/>
                  </a:lnTo>
                  <a:lnTo>
                    <a:pt x="1324" y="586"/>
                  </a:lnTo>
                  <a:lnTo>
                    <a:pt x="1323" y="586"/>
                  </a:lnTo>
                  <a:lnTo>
                    <a:pt x="1322" y="586"/>
                  </a:lnTo>
                  <a:lnTo>
                    <a:pt x="1322" y="587"/>
                  </a:lnTo>
                  <a:lnTo>
                    <a:pt x="1321" y="587"/>
                  </a:lnTo>
                  <a:lnTo>
                    <a:pt x="1318" y="587"/>
                  </a:lnTo>
                  <a:lnTo>
                    <a:pt x="1317" y="587"/>
                  </a:lnTo>
                  <a:lnTo>
                    <a:pt x="1316" y="587"/>
                  </a:lnTo>
                  <a:lnTo>
                    <a:pt x="1315" y="587"/>
                  </a:lnTo>
                  <a:lnTo>
                    <a:pt x="1313" y="587"/>
                  </a:lnTo>
                  <a:lnTo>
                    <a:pt x="1313" y="588"/>
                  </a:lnTo>
                  <a:lnTo>
                    <a:pt x="1312" y="588"/>
                  </a:lnTo>
                  <a:lnTo>
                    <a:pt x="1308" y="589"/>
                  </a:lnTo>
                  <a:lnTo>
                    <a:pt x="1307" y="592"/>
                  </a:lnTo>
                  <a:lnTo>
                    <a:pt x="1306" y="593"/>
                  </a:lnTo>
                  <a:lnTo>
                    <a:pt x="1305" y="594"/>
                  </a:lnTo>
                  <a:lnTo>
                    <a:pt x="1302" y="597"/>
                  </a:lnTo>
                  <a:lnTo>
                    <a:pt x="1302" y="595"/>
                  </a:lnTo>
                  <a:lnTo>
                    <a:pt x="1300" y="597"/>
                  </a:lnTo>
                  <a:lnTo>
                    <a:pt x="1302" y="597"/>
                  </a:lnTo>
                  <a:lnTo>
                    <a:pt x="1302" y="598"/>
                  </a:lnTo>
                  <a:lnTo>
                    <a:pt x="1300" y="600"/>
                  </a:lnTo>
                  <a:lnTo>
                    <a:pt x="1300" y="598"/>
                  </a:lnTo>
                  <a:lnTo>
                    <a:pt x="1299" y="598"/>
                  </a:lnTo>
                  <a:lnTo>
                    <a:pt x="1299" y="600"/>
                  </a:lnTo>
                  <a:lnTo>
                    <a:pt x="1299" y="601"/>
                  </a:lnTo>
                  <a:lnTo>
                    <a:pt x="1299" y="603"/>
                  </a:lnTo>
                  <a:lnTo>
                    <a:pt x="1298" y="603"/>
                  </a:lnTo>
                  <a:lnTo>
                    <a:pt x="1296" y="603"/>
                  </a:lnTo>
                  <a:lnTo>
                    <a:pt x="1296" y="604"/>
                  </a:lnTo>
                  <a:lnTo>
                    <a:pt x="1295" y="604"/>
                  </a:lnTo>
                  <a:lnTo>
                    <a:pt x="1294" y="604"/>
                  </a:lnTo>
                  <a:lnTo>
                    <a:pt x="1294" y="605"/>
                  </a:lnTo>
                  <a:lnTo>
                    <a:pt x="1291" y="606"/>
                  </a:lnTo>
                  <a:lnTo>
                    <a:pt x="1290" y="606"/>
                  </a:lnTo>
                  <a:lnTo>
                    <a:pt x="1290" y="609"/>
                  </a:lnTo>
                  <a:lnTo>
                    <a:pt x="1289" y="609"/>
                  </a:lnTo>
                  <a:lnTo>
                    <a:pt x="1288" y="610"/>
                  </a:lnTo>
                  <a:lnTo>
                    <a:pt x="1288" y="609"/>
                  </a:lnTo>
                  <a:lnTo>
                    <a:pt x="1287" y="609"/>
                  </a:lnTo>
                  <a:lnTo>
                    <a:pt x="1287" y="610"/>
                  </a:lnTo>
                  <a:lnTo>
                    <a:pt x="1288" y="610"/>
                  </a:lnTo>
                  <a:lnTo>
                    <a:pt x="1287" y="611"/>
                  </a:lnTo>
                  <a:lnTo>
                    <a:pt x="1285" y="611"/>
                  </a:lnTo>
                  <a:lnTo>
                    <a:pt x="1285" y="612"/>
                  </a:lnTo>
                  <a:lnTo>
                    <a:pt x="1283" y="612"/>
                  </a:lnTo>
                  <a:lnTo>
                    <a:pt x="1282" y="612"/>
                  </a:lnTo>
                  <a:lnTo>
                    <a:pt x="1282" y="614"/>
                  </a:lnTo>
                  <a:lnTo>
                    <a:pt x="1281" y="612"/>
                  </a:lnTo>
                  <a:lnTo>
                    <a:pt x="1281" y="614"/>
                  </a:lnTo>
                  <a:lnTo>
                    <a:pt x="1279" y="614"/>
                  </a:lnTo>
                  <a:lnTo>
                    <a:pt x="1278" y="614"/>
                  </a:lnTo>
                  <a:lnTo>
                    <a:pt x="1277" y="614"/>
                  </a:lnTo>
                  <a:lnTo>
                    <a:pt x="1276" y="614"/>
                  </a:lnTo>
                  <a:lnTo>
                    <a:pt x="1273" y="614"/>
                  </a:lnTo>
                  <a:lnTo>
                    <a:pt x="1276" y="615"/>
                  </a:lnTo>
                  <a:lnTo>
                    <a:pt x="1277" y="614"/>
                  </a:lnTo>
                  <a:lnTo>
                    <a:pt x="1277" y="615"/>
                  </a:lnTo>
                  <a:lnTo>
                    <a:pt x="1277" y="616"/>
                  </a:lnTo>
                  <a:lnTo>
                    <a:pt x="1277" y="618"/>
                  </a:lnTo>
                  <a:lnTo>
                    <a:pt x="1276" y="620"/>
                  </a:lnTo>
                  <a:lnTo>
                    <a:pt x="1273" y="620"/>
                  </a:lnTo>
                  <a:lnTo>
                    <a:pt x="1273" y="618"/>
                  </a:lnTo>
                  <a:lnTo>
                    <a:pt x="1272" y="618"/>
                  </a:lnTo>
                  <a:lnTo>
                    <a:pt x="1272" y="616"/>
                  </a:lnTo>
                  <a:lnTo>
                    <a:pt x="1272" y="615"/>
                  </a:lnTo>
                  <a:lnTo>
                    <a:pt x="1271" y="615"/>
                  </a:lnTo>
                  <a:lnTo>
                    <a:pt x="1271" y="616"/>
                  </a:lnTo>
                  <a:lnTo>
                    <a:pt x="1271" y="618"/>
                  </a:lnTo>
                  <a:lnTo>
                    <a:pt x="1271" y="620"/>
                  </a:lnTo>
                  <a:lnTo>
                    <a:pt x="1272" y="620"/>
                  </a:lnTo>
                  <a:lnTo>
                    <a:pt x="1272" y="621"/>
                  </a:lnTo>
                  <a:lnTo>
                    <a:pt x="1271" y="621"/>
                  </a:lnTo>
                  <a:lnTo>
                    <a:pt x="1270" y="622"/>
                  </a:lnTo>
                  <a:lnTo>
                    <a:pt x="1268" y="622"/>
                  </a:lnTo>
                  <a:lnTo>
                    <a:pt x="1268" y="623"/>
                  </a:lnTo>
                  <a:lnTo>
                    <a:pt x="1268" y="625"/>
                  </a:lnTo>
                  <a:lnTo>
                    <a:pt x="1267" y="625"/>
                  </a:lnTo>
                  <a:lnTo>
                    <a:pt x="1267" y="627"/>
                  </a:lnTo>
                  <a:lnTo>
                    <a:pt x="1265" y="627"/>
                  </a:lnTo>
                  <a:lnTo>
                    <a:pt x="1264" y="627"/>
                  </a:lnTo>
                  <a:lnTo>
                    <a:pt x="1264" y="628"/>
                  </a:lnTo>
                  <a:lnTo>
                    <a:pt x="1264" y="629"/>
                  </a:lnTo>
                  <a:lnTo>
                    <a:pt x="1262" y="629"/>
                  </a:lnTo>
                  <a:lnTo>
                    <a:pt x="1261" y="629"/>
                  </a:lnTo>
                  <a:lnTo>
                    <a:pt x="1261" y="631"/>
                  </a:lnTo>
                  <a:lnTo>
                    <a:pt x="1260" y="632"/>
                  </a:lnTo>
                  <a:lnTo>
                    <a:pt x="1259" y="633"/>
                  </a:lnTo>
                  <a:lnTo>
                    <a:pt x="1259" y="635"/>
                  </a:lnTo>
                  <a:lnTo>
                    <a:pt x="1256" y="637"/>
                  </a:lnTo>
                  <a:lnTo>
                    <a:pt x="1255" y="637"/>
                  </a:lnTo>
                  <a:lnTo>
                    <a:pt x="1255" y="638"/>
                  </a:lnTo>
                  <a:lnTo>
                    <a:pt x="1256" y="638"/>
                  </a:lnTo>
                  <a:lnTo>
                    <a:pt x="1256" y="637"/>
                  </a:lnTo>
                  <a:lnTo>
                    <a:pt x="1259" y="637"/>
                  </a:lnTo>
                  <a:lnTo>
                    <a:pt x="1259" y="638"/>
                  </a:lnTo>
                  <a:lnTo>
                    <a:pt x="1259" y="639"/>
                  </a:lnTo>
                  <a:lnTo>
                    <a:pt x="1256" y="639"/>
                  </a:lnTo>
                  <a:lnTo>
                    <a:pt x="1256" y="640"/>
                  </a:lnTo>
                  <a:lnTo>
                    <a:pt x="1255" y="640"/>
                  </a:lnTo>
                  <a:lnTo>
                    <a:pt x="1254" y="641"/>
                  </a:lnTo>
                  <a:lnTo>
                    <a:pt x="1255" y="641"/>
                  </a:lnTo>
                  <a:lnTo>
                    <a:pt x="1254" y="643"/>
                  </a:lnTo>
                  <a:lnTo>
                    <a:pt x="1254" y="645"/>
                  </a:lnTo>
                  <a:lnTo>
                    <a:pt x="1254" y="646"/>
                  </a:lnTo>
                  <a:lnTo>
                    <a:pt x="1253" y="648"/>
                  </a:lnTo>
                  <a:lnTo>
                    <a:pt x="1253" y="646"/>
                  </a:lnTo>
                  <a:lnTo>
                    <a:pt x="1251" y="646"/>
                  </a:lnTo>
                  <a:lnTo>
                    <a:pt x="1251" y="648"/>
                  </a:lnTo>
                  <a:lnTo>
                    <a:pt x="1253" y="648"/>
                  </a:lnTo>
                  <a:lnTo>
                    <a:pt x="1253" y="649"/>
                  </a:lnTo>
                  <a:lnTo>
                    <a:pt x="1251" y="649"/>
                  </a:lnTo>
                  <a:lnTo>
                    <a:pt x="1251" y="650"/>
                  </a:lnTo>
                  <a:lnTo>
                    <a:pt x="1253" y="650"/>
                  </a:lnTo>
                  <a:lnTo>
                    <a:pt x="1251" y="654"/>
                  </a:lnTo>
                  <a:lnTo>
                    <a:pt x="1251" y="655"/>
                  </a:lnTo>
                  <a:lnTo>
                    <a:pt x="1251" y="656"/>
                  </a:lnTo>
                  <a:lnTo>
                    <a:pt x="1251" y="657"/>
                  </a:lnTo>
                  <a:lnTo>
                    <a:pt x="1251" y="660"/>
                  </a:lnTo>
                  <a:lnTo>
                    <a:pt x="1250" y="663"/>
                  </a:lnTo>
                  <a:lnTo>
                    <a:pt x="1250" y="666"/>
                  </a:lnTo>
                  <a:lnTo>
                    <a:pt x="1250" y="667"/>
                  </a:lnTo>
                  <a:lnTo>
                    <a:pt x="1250" y="668"/>
                  </a:lnTo>
                  <a:lnTo>
                    <a:pt x="1250" y="669"/>
                  </a:lnTo>
                  <a:lnTo>
                    <a:pt x="1250" y="672"/>
                  </a:lnTo>
                  <a:lnTo>
                    <a:pt x="1250" y="673"/>
                  </a:lnTo>
                  <a:lnTo>
                    <a:pt x="1250" y="675"/>
                  </a:lnTo>
                  <a:lnTo>
                    <a:pt x="1251" y="678"/>
                  </a:lnTo>
                  <a:lnTo>
                    <a:pt x="1251" y="680"/>
                  </a:lnTo>
                  <a:lnTo>
                    <a:pt x="1251" y="682"/>
                  </a:lnTo>
                  <a:lnTo>
                    <a:pt x="1251" y="683"/>
                  </a:lnTo>
                  <a:lnTo>
                    <a:pt x="1251" y="684"/>
                  </a:lnTo>
                  <a:lnTo>
                    <a:pt x="1253" y="686"/>
                  </a:lnTo>
                  <a:lnTo>
                    <a:pt x="1253" y="690"/>
                  </a:lnTo>
                  <a:lnTo>
                    <a:pt x="1253" y="691"/>
                  </a:lnTo>
                  <a:lnTo>
                    <a:pt x="1251" y="691"/>
                  </a:lnTo>
                  <a:lnTo>
                    <a:pt x="1251" y="690"/>
                  </a:lnTo>
                  <a:lnTo>
                    <a:pt x="1251" y="689"/>
                  </a:lnTo>
                  <a:lnTo>
                    <a:pt x="1250" y="690"/>
                  </a:lnTo>
                  <a:lnTo>
                    <a:pt x="1251" y="691"/>
                  </a:lnTo>
                  <a:lnTo>
                    <a:pt x="1250" y="691"/>
                  </a:lnTo>
                  <a:lnTo>
                    <a:pt x="1250" y="692"/>
                  </a:lnTo>
                  <a:lnTo>
                    <a:pt x="1250" y="694"/>
                  </a:lnTo>
                  <a:lnTo>
                    <a:pt x="1250" y="695"/>
                  </a:lnTo>
                  <a:lnTo>
                    <a:pt x="1250" y="696"/>
                  </a:lnTo>
                  <a:lnTo>
                    <a:pt x="1250" y="699"/>
                  </a:lnTo>
                  <a:lnTo>
                    <a:pt x="1251" y="703"/>
                  </a:lnTo>
                  <a:lnTo>
                    <a:pt x="1253" y="705"/>
                  </a:lnTo>
                  <a:lnTo>
                    <a:pt x="1251" y="707"/>
                  </a:lnTo>
                  <a:lnTo>
                    <a:pt x="1253" y="711"/>
                  </a:lnTo>
                  <a:lnTo>
                    <a:pt x="1251" y="713"/>
                  </a:lnTo>
                  <a:lnTo>
                    <a:pt x="1253" y="719"/>
                  </a:lnTo>
                  <a:lnTo>
                    <a:pt x="1253" y="720"/>
                  </a:lnTo>
                  <a:lnTo>
                    <a:pt x="1253" y="722"/>
                  </a:lnTo>
                  <a:lnTo>
                    <a:pt x="1253" y="723"/>
                  </a:lnTo>
                  <a:lnTo>
                    <a:pt x="1253" y="725"/>
                  </a:lnTo>
                  <a:lnTo>
                    <a:pt x="1253" y="726"/>
                  </a:lnTo>
                  <a:lnTo>
                    <a:pt x="1253" y="728"/>
                  </a:lnTo>
                  <a:lnTo>
                    <a:pt x="1253" y="729"/>
                  </a:lnTo>
                  <a:lnTo>
                    <a:pt x="1251" y="731"/>
                  </a:lnTo>
                  <a:lnTo>
                    <a:pt x="1251" y="734"/>
                  </a:lnTo>
                  <a:lnTo>
                    <a:pt x="1251" y="735"/>
                  </a:lnTo>
                  <a:lnTo>
                    <a:pt x="1250" y="736"/>
                  </a:lnTo>
                  <a:lnTo>
                    <a:pt x="1250" y="737"/>
                  </a:lnTo>
                  <a:lnTo>
                    <a:pt x="1249" y="742"/>
                  </a:lnTo>
                  <a:lnTo>
                    <a:pt x="1249" y="743"/>
                  </a:lnTo>
                  <a:lnTo>
                    <a:pt x="1247" y="748"/>
                  </a:lnTo>
                  <a:lnTo>
                    <a:pt x="1247" y="747"/>
                  </a:lnTo>
                  <a:lnTo>
                    <a:pt x="1247" y="746"/>
                  </a:lnTo>
                  <a:lnTo>
                    <a:pt x="1245" y="747"/>
                  </a:lnTo>
                  <a:lnTo>
                    <a:pt x="1245" y="748"/>
                  </a:lnTo>
                  <a:lnTo>
                    <a:pt x="1244" y="748"/>
                  </a:lnTo>
                  <a:lnTo>
                    <a:pt x="1244" y="749"/>
                  </a:lnTo>
                  <a:lnTo>
                    <a:pt x="1244" y="752"/>
                  </a:lnTo>
                  <a:lnTo>
                    <a:pt x="1243" y="752"/>
                  </a:lnTo>
                  <a:lnTo>
                    <a:pt x="1243" y="753"/>
                  </a:lnTo>
                  <a:lnTo>
                    <a:pt x="1243" y="754"/>
                  </a:lnTo>
                  <a:lnTo>
                    <a:pt x="1242" y="754"/>
                  </a:lnTo>
                  <a:lnTo>
                    <a:pt x="1242" y="756"/>
                  </a:lnTo>
                  <a:lnTo>
                    <a:pt x="1242" y="757"/>
                  </a:lnTo>
                  <a:lnTo>
                    <a:pt x="1241" y="758"/>
                  </a:lnTo>
                  <a:lnTo>
                    <a:pt x="1241" y="760"/>
                  </a:lnTo>
                  <a:lnTo>
                    <a:pt x="1238" y="760"/>
                  </a:lnTo>
                  <a:lnTo>
                    <a:pt x="1238" y="758"/>
                  </a:lnTo>
                  <a:lnTo>
                    <a:pt x="1237" y="758"/>
                  </a:lnTo>
                  <a:lnTo>
                    <a:pt x="1237" y="760"/>
                  </a:lnTo>
                  <a:lnTo>
                    <a:pt x="1236" y="760"/>
                  </a:lnTo>
                  <a:lnTo>
                    <a:pt x="1236" y="762"/>
                  </a:lnTo>
                  <a:lnTo>
                    <a:pt x="1234" y="762"/>
                  </a:lnTo>
                  <a:lnTo>
                    <a:pt x="1233" y="762"/>
                  </a:lnTo>
                  <a:lnTo>
                    <a:pt x="1232" y="762"/>
                  </a:lnTo>
                  <a:lnTo>
                    <a:pt x="1230" y="762"/>
                  </a:lnTo>
                  <a:lnTo>
                    <a:pt x="1228" y="762"/>
                  </a:lnTo>
                  <a:lnTo>
                    <a:pt x="1228" y="760"/>
                  </a:lnTo>
                  <a:lnTo>
                    <a:pt x="1228" y="758"/>
                  </a:lnTo>
                  <a:lnTo>
                    <a:pt x="1228" y="757"/>
                  </a:lnTo>
                  <a:lnTo>
                    <a:pt x="1230" y="757"/>
                  </a:lnTo>
                  <a:lnTo>
                    <a:pt x="1230" y="758"/>
                  </a:lnTo>
                  <a:lnTo>
                    <a:pt x="1232" y="760"/>
                  </a:lnTo>
                  <a:lnTo>
                    <a:pt x="1232" y="758"/>
                  </a:lnTo>
                  <a:lnTo>
                    <a:pt x="1232" y="757"/>
                  </a:lnTo>
                  <a:lnTo>
                    <a:pt x="1230" y="757"/>
                  </a:lnTo>
                  <a:lnTo>
                    <a:pt x="1228" y="756"/>
                  </a:lnTo>
                  <a:lnTo>
                    <a:pt x="1228" y="754"/>
                  </a:lnTo>
                  <a:lnTo>
                    <a:pt x="1228" y="753"/>
                  </a:lnTo>
                  <a:lnTo>
                    <a:pt x="1228" y="752"/>
                  </a:lnTo>
                  <a:lnTo>
                    <a:pt x="1228" y="749"/>
                  </a:lnTo>
                  <a:lnTo>
                    <a:pt x="1228" y="748"/>
                  </a:lnTo>
                  <a:lnTo>
                    <a:pt x="1228" y="747"/>
                  </a:lnTo>
                  <a:lnTo>
                    <a:pt x="1227" y="747"/>
                  </a:lnTo>
                  <a:lnTo>
                    <a:pt x="1226" y="747"/>
                  </a:lnTo>
                  <a:lnTo>
                    <a:pt x="1226" y="746"/>
                  </a:lnTo>
                  <a:lnTo>
                    <a:pt x="1225" y="746"/>
                  </a:lnTo>
                  <a:lnTo>
                    <a:pt x="1224" y="746"/>
                  </a:lnTo>
                  <a:lnTo>
                    <a:pt x="1224" y="745"/>
                  </a:lnTo>
                  <a:lnTo>
                    <a:pt x="1224" y="743"/>
                  </a:lnTo>
                  <a:lnTo>
                    <a:pt x="1224" y="742"/>
                  </a:lnTo>
                  <a:lnTo>
                    <a:pt x="1224" y="740"/>
                  </a:lnTo>
                  <a:lnTo>
                    <a:pt x="1224" y="739"/>
                  </a:lnTo>
                  <a:lnTo>
                    <a:pt x="1224" y="737"/>
                  </a:lnTo>
                  <a:lnTo>
                    <a:pt x="1224" y="736"/>
                  </a:lnTo>
                  <a:lnTo>
                    <a:pt x="1224" y="735"/>
                  </a:lnTo>
                  <a:lnTo>
                    <a:pt x="1222" y="735"/>
                  </a:lnTo>
                  <a:lnTo>
                    <a:pt x="1222" y="734"/>
                  </a:lnTo>
                  <a:lnTo>
                    <a:pt x="1222" y="731"/>
                  </a:lnTo>
                  <a:lnTo>
                    <a:pt x="1222" y="730"/>
                  </a:lnTo>
                  <a:lnTo>
                    <a:pt x="1222" y="729"/>
                  </a:lnTo>
                  <a:lnTo>
                    <a:pt x="1224" y="728"/>
                  </a:lnTo>
                  <a:lnTo>
                    <a:pt x="1224" y="726"/>
                  </a:lnTo>
                  <a:lnTo>
                    <a:pt x="1222" y="726"/>
                  </a:lnTo>
                  <a:lnTo>
                    <a:pt x="1222" y="728"/>
                  </a:lnTo>
                  <a:lnTo>
                    <a:pt x="1220" y="728"/>
                  </a:lnTo>
                  <a:lnTo>
                    <a:pt x="1219" y="728"/>
                  </a:lnTo>
                  <a:lnTo>
                    <a:pt x="1219" y="726"/>
                  </a:lnTo>
                  <a:lnTo>
                    <a:pt x="1219" y="725"/>
                  </a:lnTo>
                  <a:lnTo>
                    <a:pt x="1218" y="722"/>
                  </a:lnTo>
                  <a:lnTo>
                    <a:pt x="1218" y="720"/>
                  </a:lnTo>
                  <a:lnTo>
                    <a:pt x="1218" y="719"/>
                  </a:lnTo>
                  <a:lnTo>
                    <a:pt x="1218" y="718"/>
                  </a:lnTo>
                  <a:lnTo>
                    <a:pt x="1218" y="717"/>
                  </a:lnTo>
                  <a:lnTo>
                    <a:pt x="1218" y="715"/>
                  </a:lnTo>
                  <a:lnTo>
                    <a:pt x="1216" y="715"/>
                  </a:lnTo>
                  <a:lnTo>
                    <a:pt x="1218" y="713"/>
                  </a:lnTo>
                  <a:lnTo>
                    <a:pt x="1218" y="712"/>
                  </a:lnTo>
                  <a:lnTo>
                    <a:pt x="1219" y="712"/>
                  </a:lnTo>
                  <a:lnTo>
                    <a:pt x="1219" y="711"/>
                  </a:lnTo>
                  <a:lnTo>
                    <a:pt x="1220" y="711"/>
                  </a:lnTo>
                  <a:lnTo>
                    <a:pt x="1220" y="709"/>
                  </a:lnTo>
                  <a:lnTo>
                    <a:pt x="1222" y="708"/>
                  </a:lnTo>
                  <a:lnTo>
                    <a:pt x="1224" y="708"/>
                  </a:lnTo>
                  <a:lnTo>
                    <a:pt x="1224" y="707"/>
                  </a:lnTo>
                  <a:lnTo>
                    <a:pt x="1224" y="705"/>
                  </a:lnTo>
                  <a:lnTo>
                    <a:pt x="1222" y="705"/>
                  </a:lnTo>
                  <a:lnTo>
                    <a:pt x="1222" y="707"/>
                  </a:lnTo>
                  <a:lnTo>
                    <a:pt x="1220" y="707"/>
                  </a:lnTo>
                  <a:lnTo>
                    <a:pt x="1220" y="705"/>
                  </a:lnTo>
                  <a:lnTo>
                    <a:pt x="1220" y="703"/>
                  </a:lnTo>
                  <a:lnTo>
                    <a:pt x="1219" y="702"/>
                  </a:lnTo>
                  <a:lnTo>
                    <a:pt x="1219" y="703"/>
                  </a:lnTo>
                  <a:lnTo>
                    <a:pt x="1219" y="705"/>
                  </a:lnTo>
                  <a:lnTo>
                    <a:pt x="1220" y="707"/>
                  </a:lnTo>
                  <a:lnTo>
                    <a:pt x="1219" y="707"/>
                  </a:lnTo>
                  <a:lnTo>
                    <a:pt x="1219" y="708"/>
                  </a:lnTo>
                  <a:lnTo>
                    <a:pt x="1219" y="709"/>
                  </a:lnTo>
                  <a:lnTo>
                    <a:pt x="1218" y="709"/>
                  </a:lnTo>
                  <a:lnTo>
                    <a:pt x="1218" y="708"/>
                  </a:lnTo>
                  <a:lnTo>
                    <a:pt x="1216" y="707"/>
                  </a:lnTo>
                  <a:lnTo>
                    <a:pt x="1216" y="705"/>
                  </a:lnTo>
                  <a:lnTo>
                    <a:pt x="1218" y="703"/>
                  </a:lnTo>
                  <a:lnTo>
                    <a:pt x="1218" y="702"/>
                  </a:lnTo>
                  <a:lnTo>
                    <a:pt x="1219" y="701"/>
                  </a:lnTo>
                  <a:lnTo>
                    <a:pt x="1219" y="700"/>
                  </a:lnTo>
                  <a:lnTo>
                    <a:pt x="1219" y="699"/>
                  </a:lnTo>
                  <a:lnTo>
                    <a:pt x="1220" y="699"/>
                  </a:lnTo>
                  <a:lnTo>
                    <a:pt x="1220" y="695"/>
                  </a:lnTo>
                  <a:lnTo>
                    <a:pt x="1222" y="695"/>
                  </a:lnTo>
                  <a:lnTo>
                    <a:pt x="1222" y="694"/>
                  </a:lnTo>
                  <a:lnTo>
                    <a:pt x="1224" y="692"/>
                  </a:lnTo>
                  <a:lnTo>
                    <a:pt x="1224" y="691"/>
                  </a:lnTo>
                  <a:lnTo>
                    <a:pt x="1224" y="690"/>
                  </a:lnTo>
                  <a:lnTo>
                    <a:pt x="1224" y="689"/>
                  </a:lnTo>
                  <a:lnTo>
                    <a:pt x="1224" y="686"/>
                  </a:lnTo>
                  <a:lnTo>
                    <a:pt x="1225" y="686"/>
                  </a:lnTo>
                  <a:lnTo>
                    <a:pt x="1225" y="685"/>
                  </a:lnTo>
                  <a:lnTo>
                    <a:pt x="1224" y="684"/>
                  </a:lnTo>
                  <a:lnTo>
                    <a:pt x="1224" y="683"/>
                  </a:lnTo>
                  <a:lnTo>
                    <a:pt x="1225" y="683"/>
                  </a:lnTo>
                  <a:lnTo>
                    <a:pt x="1224" y="682"/>
                  </a:lnTo>
                  <a:lnTo>
                    <a:pt x="1224" y="680"/>
                  </a:lnTo>
                  <a:lnTo>
                    <a:pt x="1222" y="680"/>
                  </a:lnTo>
                  <a:lnTo>
                    <a:pt x="1220" y="680"/>
                  </a:lnTo>
                  <a:lnTo>
                    <a:pt x="1220" y="678"/>
                  </a:lnTo>
                  <a:lnTo>
                    <a:pt x="1219" y="678"/>
                  </a:lnTo>
                  <a:lnTo>
                    <a:pt x="1219" y="677"/>
                  </a:lnTo>
                  <a:lnTo>
                    <a:pt x="1219" y="675"/>
                  </a:lnTo>
                  <a:lnTo>
                    <a:pt x="1219" y="674"/>
                  </a:lnTo>
                  <a:lnTo>
                    <a:pt x="1218" y="674"/>
                  </a:lnTo>
                  <a:lnTo>
                    <a:pt x="1218" y="673"/>
                  </a:lnTo>
                  <a:lnTo>
                    <a:pt x="1216" y="673"/>
                  </a:lnTo>
                  <a:lnTo>
                    <a:pt x="1216" y="672"/>
                  </a:lnTo>
                  <a:lnTo>
                    <a:pt x="1218" y="672"/>
                  </a:lnTo>
                  <a:lnTo>
                    <a:pt x="1218" y="669"/>
                  </a:lnTo>
                  <a:lnTo>
                    <a:pt x="1216" y="669"/>
                  </a:lnTo>
                  <a:lnTo>
                    <a:pt x="1216" y="668"/>
                  </a:lnTo>
                  <a:lnTo>
                    <a:pt x="1215" y="668"/>
                  </a:lnTo>
                  <a:lnTo>
                    <a:pt x="1215" y="667"/>
                  </a:lnTo>
                  <a:lnTo>
                    <a:pt x="1215" y="666"/>
                  </a:lnTo>
                  <a:lnTo>
                    <a:pt x="1215" y="665"/>
                  </a:lnTo>
                  <a:lnTo>
                    <a:pt x="1214" y="665"/>
                  </a:lnTo>
                  <a:lnTo>
                    <a:pt x="1211" y="663"/>
                  </a:lnTo>
                  <a:lnTo>
                    <a:pt x="1210" y="662"/>
                  </a:lnTo>
                  <a:lnTo>
                    <a:pt x="1209" y="662"/>
                  </a:lnTo>
                  <a:lnTo>
                    <a:pt x="1208" y="662"/>
                  </a:lnTo>
                  <a:lnTo>
                    <a:pt x="1207" y="662"/>
                  </a:lnTo>
                  <a:lnTo>
                    <a:pt x="1207" y="663"/>
                  </a:lnTo>
                  <a:lnTo>
                    <a:pt x="1205" y="663"/>
                  </a:lnTo>
                  <a:lnTo>
                    <a:pt x="1205" y="665"/>
                  </a:lnTo>
                  <a:lnTo>
                    <a:pt x="1205" y="666"/>
                  </a:lnTo>
                  <a:lnTo>
                    <a:pt x="1203" y="666"/>
                  </a:lnTo>
                  <a:lnTo>
                    <a:pt x="1202" y="666"/>
                  </a:lnTo>
                  <a:lnTo>
                    <a:pt x="1201" y="666"/>
                  </a:lnTo>
                  <a:lnTo>
                    <a:pt x="1199" y="667"/>
                  </a:lnTo>
                  <a:lnTo>
                    <a:pt x="1198" y="667"/>
                  </a:lnTo>
                  <a:lnTo>
                    <a:pt x="1198" y="668"/>
                  </a:lnTo>
                  <a:lnTo>
                    <a:pt x="1197" y="668"/>
                  </a:lnTo>
                  <a:lnTo>
                    <a:pt x="1197" y="667"/>
                  </a:lnTo>
                  <a:lnTo>
                    <a:pt x="1196" y="668"/>
                  </a:lnTo>
                  <a:lnTo>
                    <a:pt x="1193" y="668"/>
                  </a:lnTo>
                  <a:lnTo>
                    <a:pt x="1192" y="668"/>
                  </a:lnTo>
                  <a:lnTo>
                    <a:pt x="1191" y="669"/>
                  </a:lnTo>
                  <a:lnTo>
                    <a:pt x="1190" y="669"/>
                  </a:lnTo>
                  <a:lnTo>
                    <a:pt x="1190" y="668"/>
                  </a:lnTo>
                  <a:lnTo>
                    <a:pt x="1190" y="667"/>
                  </a:lnTo>
                  <a:lnTo>
                    <a:pt x="1190" y="666"/>
                  </a:lnTo>
                  <a:lnTo>
                    <a:pt x="1190" y="665"/>
                  </a:lnTo>
                  <a:lnTo>
                    <a:pt x="1188" y="665"/>
                  </a:lnTo>
                  <a:lnTo>
                    <a:pt x="1187" y="662"/>
                  </a:lnTo>
                  <a:lnTo>
                    <a:pt x="1187" y="660"/>
                  </a:lnTo>
                  <a:lnTo>
                    <a:pt x="1187" y="658"/>
                  </a:lnTo>
                  <a:lnTo>
                    <a:pt x="1188" y="658"/>
                  </a:lnTo>
                  <a:lnTo>
                    <a:pt x="1188" y="657"/>
                  </a:lnTo>
                  <a:lnTo>
                    <a:pt x="1187" y="658"/>
                  </a:lnTo>
                  <a:lnTo>
                    <a:pt x="1187" y="657"/>
                  </a:lnTo>
                  <a:lnTo>
                    <a:pt x="1185" y="657"/>
                  </a:lnTo>
                  <a:lnTo>
                    <a:pt x="1185" y="658"/>
                  </a:lnTo>
                  <a:lnTo>
                    <a:pt x="1185" y="660"/>
                  </a:lnTo>
                  <a:lnTo>
                    <a:pt x="1185" y="662"/>
                  </a:lnTo>
                  <a:lnTo>
                    <a:pt x="1184" y="658"/>
                  </a:lnTo>
                  <a:lnTo>
                    <a:pt x="1182" y="658"/>
                  </a:lnTo>
                  <a:lnTo>
                    <a:pt x="1181" y="657"/>
                  </a:lnTo>
                  <a:lnTo>
                    <a:pt x="1180" y="657"/>
                  </a:lnTo>
                  <a:lnTo>
                    <a:pt x="1176" y="656"/>
                  </a:lnTo>
                  <a:lnTo>
                    <a:pt x="1179" y="656"/>
                  </a:lnTo>
                  <a:lnTo>
                    <a:pt x="1180" y="656"/>
                  </a:lnTo>
                  <a:lnTo>
                    <a:pt x="1181" y="656"/>
                  </a:lnTo>
                  <a:lnTo>
                    <a:pt x="1181" y="655"/>
                  </a:lnTo>
                  <a:lnTo>
                    <a:pt x="1181" y="654"/>
                  </a:lnTo>
                  <a:lnTo>
                    <a:pt x="1180" y="655"/>
                  </a:lnTo>
                  <a:lnTo>
                    <a:pt x="1179" y="655"/>
                  </a:lnTo>
                  <a:lnTo>
                    <a:pt x="1176" y="655"/>
                  </a:lnTo>
                  <a:lnTo>
                    <a:pt x="1179" y="654"/>
                  </a:lnTo>
                  <a:lnTo>
                    <a:pt x="1176" y="654"/>
                  </a:lnTo>
                  <a:lnTo>
                    <a:pt x="1176" y="655"/>
                  </a:lnTo>
                  <a:lnTo>
                    <a:pt x="1175" y="655"/>
                  </a:lnTo>
                  <a:lnTo>
                    <a:pt x="1174" y="655"/>
                  </a:lnTo>
                  <a:lnTo>
                    <a:pt x="1174" y="656"/>
                  </a:lnTo>
                  <a:lnTo>
                    <a:pt x="1173" y="656"/>
                  </a:lnTo>
                  <a:lnTo>
                    <a:pt x="1171" y="656"/>
                  </a:lnTo>
                  <a:lnTo>
                    <a:pt x="1170" y="656"/>
                  </a:lnTo>
                  <a:lnTo>
                    <a:pt x="1165" y="657"/>
                  </a:lnTo>
                  <a:lnTo>
                    <a:pt x="1167" y="656"/>
                  </a:lnTo>
                  <a:lnTo>
                    <a:pt x="1169" y="656"/>
                  </a:lnTo>
                  <a:lnTo>
                    <a:pt x="1170" y="655"/>
                  </a:lnTo>
                  <a:lnTo>
                    <a:pt x="1169" y="655"/>
                  </a:lnTo>
                  <a:lnTo>
                    <a:pt x="1167" y="655"/>
                  </a:lnTo>
                  <a:lnTo>
                    <a:pt x="1165" y="655"/>
                  </a:lnTo>
                  <a:lnTo>
                    <a:pt x="1165" y="656"/>
                  </a:lnTo>
                  <a:lnTo>
                    <a:pt x="1164" y="656"/>
                  </a:lnTo>
                  <a:lnTo>
                    <a:pt x="1164" y="657"/>
                  </a:lnTo>
                  <a:lnTo>
                    <a:pt x="1163" y="657"/>
                  </a:lnTo>
                  <a:lnTo>
                    <a:pt x="1162" y="657"/>
                  </a:lnTo>
                  <a:lnTo>
                    <a:pt x="1162" y="656"/>
                  </a:lnTo>
                  <a:lnTo>
                    <a:pt x="1163" y="656"/>
                  </a:lnTo>
                  <a:lnTo>
                    <a:pt x="1163" y="655"/>
                  </a:lnTo>
                  <a:lnTo>
                    <a:pt x="1162" y="656"/>
                  </a:lnTo>
                  <a:lnTo>
                    <a:pt x="1161" y="656"/>
                  </a:lnTo>
                  <a:lnTo>
                    <a:pt x="1161" y="657"/>
                  </a:lnTo>
                  <a:lnTo>
                    <a:pt x="1158" y="658"/>
                  </a:lnTo>
                  <a:lnTo>
                    <a:pt x="1157" y="658"/>
                  </a:lnTo>
                  <a:lnTo>
                    <a:pt x="1156" y="658"/>
                  </a:lnTo>
                  <a:lnTo>
                    <a:pt x="1156" y="657"/>
                  </a:lnTo>
                  <a:lnTo>
                    <a:pt x="1156" y="656"/>
                  </a:lnTo>
                  <a:lnTo>
                    <a:pt x="1154" y="656"/>
                  </a:lnTo>
                  <a:lnTo>
                    <a:pt x="1154" y="655"/>
                  </a:lnTo>
                  <a:lnTo>
                    <a:pt x="1154" y="654"/>
                  </a:lnTo>
                  <a:lnTo>
                    <a:pt x="1156" y="654"/>
                  </a:lnTo>
                  <a:lnTo>
                    <a:pt x="1156" y="651"/>
                  </a:lnTo>
                  <a:lnTo>
                    <a:pt x="1156" y="650"/>
                  </a:lnTo>
                  <a:lnTo>
                    <a:pt x="1154" y="650"/>
                  </a:lnTo>
                  <a:lnTo>
                    <a:pt x="1156" y="649"/>
                  </a:lnTo>
                  <a:lnTo>
                    <a:pt x="1154" y="649"/>
                  </a:lnTo>
                  <a:lnTo>
                    <a:pt x="1154" y="650"/>
                  </a:lnTo>
                  <a:lnTo>
                    <a:pt x="1154" y="651"/>
                  </a:lnTo>
                  <a:lnTo>
                    <a:pt x="1153" y="651"/>
                  </a:lnTo>
                  <a:lnTo>
                    <a:pt x="1153" y="654"/>
                  </a:lnTo>
                  <a:lnTo>
                    <a:pt x="1152" y="655"/>
                  </a:lnTo>
                  <a:lnTo>
                    <a:pt x="1152" y="656"/>
                  </a:lnTo>
                  <a:lnTo>
                    <a:pt x="1152" y="657"/>
                  </a:lnTo>
                  <a:lnTo>
                    <a:pt x="1150" y="657"/>
                  </a:lnTo>
                  <a:lnTo>
                    <a:pt x="1150" y="656"/>
                  </a:lnTo>
                  <a:lnTo>
                    <a:pt x="1148" y="656"/>
                  </a:lnTo>
                  <a:lnTo>
                    <a:pt x="1147" y="656"/>
                  </a:lnTo>
                  <a:lnTo>
                    <a:pt x="1147" y="657"/>
                  </a:lnTo>
                  <a:lnTo>
                    <a:pt x="1146" y="657"/>
                  </a:lnTo>
                  <a:lnTo>
                    <a:pt x="1145" y="657"/>
                  </a:lnTo>
                  <a:lnTo>
                    <a:pt x="1145" y="656"/>
                  </a:lnTo>
                  <a:lnTo>
                    <a:pt x="1144" y="656"/>
                  </a:lnTo>
                  <a:lnTo>
                    <a:pt x="1144" y="657"/>
                  </a:lnTo>
                  <a:lnTo>
                    <a:pt x="1142" y="656"/>
                  </a:lnTo>
                  <a:lnTo>
                    <a:pt x="1140" y="656"/>
                  </a:lnTo>
                  <a:lnTo>
                    <a:pt x="1140" y="655"/>
                  </a:lnTo>
                  <a:lnTo>
                    <a:pt x="1139" y="655"/>
                  </a:lnTo>
                  <a:lnTo>
                    <a:pt x="1139" y="656"/>
                  </a:lnTo>
                  <a:lnTo>
                    <a:pt x="1137" y="656"/>
                  </a:lnTo>
                  <a:lnTo>
                    <a:pt x="1136" y="657"/>
                  </a:lnTo>
                  <a:lnTo>
                    <a:pt x="1135" y="657"/>
                  </a:lnTo>
                  <a:lnTo>
                    <a:pt x="1135" y="656"/>
                  </a:lnTo>
                  <a:lnTo>
                    <a:pt x="1134" y="656"/>
                  </a:lnTo>
                  <a:lnTo>
                    <a:pt x="1134" y="657"/>
                  </a:lnTo>
                  <a:lnTo>
                    <a:pt x="1131" y="658"/>
                  </a:lnTo>
                  <a:lnTo>
                    <a:pt x="1130" y="658"/>
                  </a:lnTo>
                  <a:lnTo>
                    <a:pt x="1130" y="660"/>
                  </a:lnTo>
                  <a:lnTo>
                    <a:pt x="1129" y="660"/>
                  </a:lnTo>
                  <a:lnTo>
                    <a:pt x="1128" y="660"/>
                  </a:lnTo>
                  <a:lnTo>
                    <a:pt x="1128" y="662"/>
                  </a:lnTo>
                  <a:lnTo>
                    <a:pt x="1127" y="662"/>
                  </a:lnTo>
                  <a:lnTo>
                    <a:pt x="1127" y="660"/>
                  </a:lnTo>
                  <a:lnTo>
                    <a:pt x="1127" y="658"/>
                  </a:lnTo>
                  <a:lnTo>
                    <a:pt x="1125" y="658"/>
                  </a:lnTo>
                  <a:lnTo>
                    <a:pt x="1123" y="658"/>
                  </a:lnTo>
                  <a:lnTo>
                    <a:pt x="1123" y="657"/>
                  </a:lnTo>
                  <a:lnTo>
                    <a:pt x="1122" y="656"/>
                  </a:lnTo>
                  <a:lnTo>
                    <a:pt x="1120" y="656"/>
                  </a:lnTo>
                  <a:lnTo>
                    <a:pt x="1119" y="656"/>
                  </a:lnTo>
                  <a:lnTo>
                    <a:pt x="1119" y="657"/>
                  </a:lnTo>
                  <a:lnTo>
                    <a:pt x="1118" y="658"/>
                  </a:lnTo>
                  <a:lnTo>
                    <a:pt x="1117" y="658"/>
                  </a:lnTo>
                  <a:lnTo>
                    <a:pt x="1117" y="660"/>
                  </a:lnTo>
                  <a:lnTo>
                    <a:pt x="1116" y="660"/>
                  </a:lnTo>
                  <a:lnTo>
                    <a:pt x="1116" y="662"/>
                  </a:lnTo>
                  <a:lnTo>
                    <a:pt x="1117" y="662"/>
                  </a:lnTo>
                  <a:lnTo>
                    <a:pt x="1117" y="663"/>
                  </a:lnTo>
                  <a:lnTo>
                    <a:pt x="1118" y="663"/>
                  </a:lnTo>
                  <a:lnTo>
                    <a:pt x="1119" y="663"/>
                  </a:lnTo>
                  <a:lnTo>
                    <a:pt x="1120" y="663"/>
                  </a:lnTo>
                  <a:lnTo>
                    <a:pt x="1122" y="663"/>
                  </a:lnTo>
                  <a:lnTo>
                    <a:pt x="1123" y="662"/>
                  </a:lnTo>
                  <a:lnTo>
                    <a:pt x="1123" y="660"/>
                  </a:lnTo>
                  <a:lnTo>
                    <a:pt x="1125" y="660"/>
                  </a:lnTo>
                  <a:lnTo>
                    <a:pt x="1125" y="662"/>
                  </a:lnTo>
                  <a:lnTo>
                    <a:pt x="1127" y="662"/>
                  </a:lnTo>
                  <a:lnTo>
                    <a:pt x="1127" y="663"/>
                  </a:lnTo>
                  <a:lnTo>
                    <a:pt x="1125" y="663"/>
                  </a:lnTo>
                  <a:lnTo>
                    <a:pt x="1123" y="663"/>
                  </a:lnTo>
                  <a:lnTo>
                    <a:pt x="1123" y="665"/>
                  </a:lnTo>
                  <a:lnTo>
                    <a:pt x="1125" y="665"/>
                  </a:lnTo>
                  <a:lnTo>
                    <a:pt x="1125" y="666"/>
                  </a:lnTo>
                  <a:lnTo>
                    <a:pt x="1127" y="666"/>
                  </a:lnTo>
                  <a:lnTo>
                    <a:pt x="1128" y="665"/>
                  </a:lnTo>
                  <a:lnTo>
                    <a:pt x="1128" y="663"/>
                  </a:lnTo>
                  <a:lnTo>
                    <a:pt x="1129" y="663"/>
                  </a:lnTo>
                  <a:lnTo>
                    <a:pt x="1129" y="665"/>
                  </a:lnTo>
                  <a:lnTo>
                    <a:pt x="1129" y="666"/>
                  </a:lnTo>
                  <a:lnTo>
                    <a:pt x="1130" y="666"/>
                  </a:lnTo>
                  <a:lnTo>
                    <a:pt x="1130" y="667"/>
                  </a:lnTo>
                  <a:lnTo>
                    <a:pt x="1129" y="667"/>
                  </a:lnTo>
                  <a:lnTo>
                    <a:pt x="1128" y="667"/>
                  </a:lnTo>
                  <a:lnTo>
                    <a:pt x="1128" y="668"/>
                  </a:lnTo>
                  <a:lnTo>
                    <a:pt x="1127" y="668"/>
                  </a:lnTo>
                  <a:lnTo>
                    <a:pt x="1125" y="668"/>
                  </a:lnTo>
                  <a:lnTo>
                    <a:pt x="1125" y="669"/>
                  </a:lnTo>
                  <a:lnTo>
                    <a:pt x="1125" y="672"/>
                  </a:lnTo>
                  <a:lnTo>
                    <a:pt x="1123" y="672"/>
                  </a:lnTo>
                  <a:lnTo>
                    <a:pt x="1123" y="673"/>
                  </a:lnTo>
                  <a:lnTo>
                    <a:pt x="1123" y="674"/>
                  </a:lnTo>
                  <a:lnTo>
                    <a:pt x="1125" y="674"/>
                  </a:lnTo>
                  <a:lnTo>
                    <a:pt x="1125" y="675"/>
                  </a:lnTo>
                  <a:lnTo>
                    <a:pt x="1127" y="675"/>
                  </a:lnTo>
                  <a:lnTo>
                    <a:pt x="1127" y="677"/>
                  </a:lnTo>
                  <a:lnTo>
                    <a:pt x="1128" y="677"/>
                  </a:lnTo>
                  <a:lnTo>
                    <a:pt x="1129" y="677"/>
                  </a:lnTo>
                  <a:lnTo>
                    <a:pt x="1130" y="677"/>
                  </a:lnTo>
                  <a:lnTo>
                    <a:pt x="1130" y="678"/>
                  </a:lnTo>
                  <a:lnTo>
                    <a:pt x="1130" y="680"/>
                  </a:lnTo>
                  <a:lnTo>
                    <a:pt x="1129" y="680"/>
                  </a:lnTo>
                  <a:lnTo>
                    <a:pt x="1129" y="682"/>
                  </a:lnTo>
                  <a:lnTo>
                    <a:pt x="1129" y="683"/>
                  </a:lnTo>
                  <a:lnTo>
                    <a:pt x="1128" y="683"/>
                  </a:lnTo>
                  <a:lnTo>
                    <a:pt x="1127" y="683"/>
                  </a:lnTo>
                  <a:lnTo>
                    <a:pt x="1127" y="682"/>
                  </a:lnTo>
                  <a:lnTo>
                    <a:pt x="1128" y="680"/>
                  </a:lnTo>
                  <a:lnTo>
                    <a:pt x="1127" y="680"/>
                  </a:lnTo>
                  <a:lnTo>
                    <a:pt x="1127" y="682"/>
                  </a:lnTo>
                  <a:lnTo>
                    <a:pt x="1125" y="682"/>
                  </a:lnTo>
                  <a:lnTo>
                    <a:pt x="1125" y="680"/>
                  </a:lnTo>
                  <a:lnTo>
                    <a:pt x="1125" y="678"/>
                  </a:lnTo>
                  <a:lnTo>
                    <a:pt x="1123" y="678"/>
                  </a:lnTo>
                  <a:lnTo>
                    <a:pt x="1122" y="678"/>
                  </a:lnTo>
                  <a:lnTo>
                    <a:pt x="1122" y="677"/>
                  </a:lnTo>
                  <a:lnTo>
                    <a:pt x="1120" y="677"/>
                  </a:lnTo>
                  <a:lnTo>
                    <a:pt x="1120" y="675"/>
                  </a:lnTo>
                  <a:lnTo>
                    <a:pt x="1120" y="674"/>
                  </a:lnTo>
                  <a:lnTo>
                    <a:pt x="1119" y="674"/>
                  </a:lnTo>
                  <a:lnTo>
                    <a:pt x="1118" y="674"/>
                  </a:lnTo>
                  <a:lnTo>
                    <a:pt x="1118" y="675"/>
                  </a:lnTo>
                  <a:lnTo>
                    <a:pt x="1117" y="675"/>
                  </a:lnTo>
                  <a:lnTo>
                    <a:pt x="1117" y="677"/>
                  </a:lnTo>
                  <a:lnTo>
                    <a:pt x="1117" y="678"/>
                  </a:lnTo>
                  <a:lnTo>
                    <a:pt x="1116" y="680"/>
                  </a:lnTo>
                  <a:lnTo>
                    <a:pt x="1116" y="682"/>
                  </a:lnTo>
                  <a:lnTo>
                    <a:pt x="1113" y="682"/>
                  </a:lnTo>
                  <a:lnTo>
                    <a:pt x="1112" y="682"/>
                  </a:lnTo>
                  <a:lnTo>
                    <a:pt x="1112" y="680"/>
                  </a:lnTo>
                  <a:lnTo>
                    <a:pt x="1112" y="678"/>
                  </a:lnTo>
                  <a:lnTo>
                    <a:pt x="1112" y="677"/>
                  </a:lnTo>
                  <a:lnTo>
                    <a:pt x="1111" y="678"/>
                  </a:lnTo>
                  <a:lnTo>
                    <a:pt x="1111" y="677"/>
                  </a:lnTo>
                  <a:lnTo>
                    <a:pt x="1110" y="678"/>
                  </a:lnTo>
                  <a:lnTo>
                    <a:pt x="1108" y="677"/>
                  </a:lnTo>
                  <a:lnTo>
                    <a:pt x="1108" y="678"/>
                  </a:lnTo>
                  <a:lnTo>
                    <a:pt x="1107" y="678"/>
                  </a:lnTo>
                  <a:lnTo>
                    <a:pt x="1107" y="680"/>
                  </a:lnTo>
                  <a:lnTo>
                    <a:pt x="1107" y="682"/>
                  </a:lnTo>
                  <a:lnTo>
                    <a:pt x="1105" y="682"/>
                  </a:lnTo>
                  <a:lnTo>
                    <a:pt x="1105" y="680"/>
                  </a:lnTo>
                  <a:lnTo>
                    <a:pt x="1104" y="680"/>
                  </a:lnTo>
                  <a:lnTo>
                    <a:pt x="1104" y="682"/>
                  </a:lnTo>
                  <a:lnTo>
                    <a:pt x="1102" y="682"/>
                  </a:lnTo>
                  <a:lnTo>
                    <a:pt x="1102" y="680"/>
                  </a:lnTo>
                  <a:lnTo>
                    <a:pt x="1101" y="680"/>
                  </a:lnTo>
                  <a:lnTo>
                    <a:pt x="1100" y="680"/>
                  </a:lnTo>
                  <a:lnTo>
                    <a:pt x="1100" y="678"/>
                  </a:lnTo>
                  <a:lnTo>
                    <a:pt x="1101" y="677"/>
                  </a:lnTo>
                  <a:lnTo>
                    <a:pt x="1100" y="675"/>
                  </a:lnTo>
                  <a:lnTo>
                    <a:pt x="1100" y="674"/>
                  </a:lnTo>
                  <a:lnTo>
                    <a:pt x="1099" y="674"/>
                  </a:lnTo>
                  <a:lnTo>
                    <a:pt x="1099" y="673"/>
                  </a:lnTo>
                  <a:lnTo>
                    <a:pt x="1096" y="673"/>
                  </a:lnTo>
                  <a:lnTo>
                    <a:pt x="1095" y="673"/>
                  </a:lnTo>
                  <a:lnTo>
                    <a:pt x="1095" y="672"/>
                  </a:lnTo>
                  <a:lnTo>
                    <a:pt x="1094" y="672"/>
                  </a:lnTo>
                  <a:lnTo>
                    <a:pt x="1094" y="669"/>
                  </a:lnTo>
                  <a:lnTo>
                    <a:pt x="1095" y="669"/>
                  </a:lnTo>
                  <a:lnTo>
                    <a:pt x="1095" y="668"/>
                  </a:lnTo>
                  <a:lnTo>
                    <a:pt x="1094" y="668"/>
                  </a:lnTo>
                  <a:lnTo>
                    <a:pt x="1093" y="668"/>
                  </a:lnTo>
                  <a:lnTo>
                    <a:pt x="1093" y="667"/>
                  </a:lnTo>
                  <a:lnTo>
                    <a:pt x="1091" y="667"/>
                  </a:lnTo>
                  <a:lnTo>
                    <a:pt x="1090" y="667"/>
                  </a:lnTo>
                  <a:lnTo>
                    <a:pt x="1089" y="668"/>
                  </a:lnTo>
                  <a:lnTo>
                    <a:pt x="1087" y="668"/>
                  </a:lnTo>
                  <a:lnTo>
                    <a:pt x="1087" y="669"/>
                  </a:lnTo>
                  <a:lnTo>
                    <a:pt x="1087" y="672"/>
                  </a:lnTo>
                  <a:lnTo>
                    <a:pt x="1085" y="673"/>
                  </a:lnTo>
                  <a:lnTo>
                    <a:pt x="1084" y="673"/>
                  </a:lnTo>
                  <a:lnTo>
                    <a:pt x="1082" y="673"/>
                  </a:lnTo>
                  <a:lnTo>
                    <a:pt x="1078" y="672"/>
                  </a:lnTo>
                  <a:lnTo>
                    <a:pt x="1077" y="672"/>
                  </a:lnTo>
                  <a:lnTo>
                    <a:pt x="1077" y="669"/>
                  </a:lnTo>
                  <a:lnTo>
                    <a:pt x="1076" y="669"/>
                  </a:lnTo>
                  <a:lnTo>
                    <a:pt x="1074" y="668"/>
                  </a:lnTo>
                  <a:lnTo>
                    <a:pt x="1073" y="668"/>
                  </a:lnTo>
                  <a:lnTo>
                    <a:pt x="1072" y="668"/>
                  </a:lnTo>
                  <a:lnTo>
                    <a:pt x="1070" y="668"/>
                  </a:lnTo>
                  <a:lnTo>
                    <a:pt x="1068" y="668"/>
                  </a:lnTo>
                  <a:lnTo>
                    <a:pt x="1067" y="668"/>
                  </a:lnTo>
                  <a:lnTo>
                    <a:pt x="1066" y="668"/>
                  </a:lnTo>
                  <a:lnTo>
                    <a:pt x="1065" y="668"/>
                  </a:lnTo>
                  <a:lnTo>
                    <a:pt x="1064" y="668"/>
                  </a:lnTo>
                  <a:lnTo>
                    <a:pt x="1064" y="669"/>
                  </a:lnTo>
                  <a:lnTo>
                    <a:pt x="1062" y="668"/>
                  </a:lnTo>
                  <a:lnTo>
                    <a:pt x="1062" y="669"/>
                  </a:lnTo>
                  <a:lnTo>
                    <a:pt x="1059" y="669"/>
                  </a:lnTo>
                  <a:lnTo>
                    <a:pt x="1057" y="669"/>
                  </a:lnTo>
                  <a:lnTo>
                    <a:pt x="1056" y="672"/>
                  </a:lnTo>
                  <a:lnTo>
                    <a:pt x="1055" y="672"/>
                  </a:lnTo>
                  <a:lnTo>
                    <a:pt x="1049" y="674"/>
                  </a:lnTo>
                  <a:lnTo>
                    <a:pt x="1050" y="673"/>
                  </a:lnTo>
                  <a:lnTo>
                    <a:pt x="1049" y="673"/>
                  </a:lnTo>
                  <a:lnTo>
                    <a:pt x="1048" y="673"/>
                  </a:lnTo>
                  <a:lnTo>
                    <a:pt x="1048" y="672"/>
                  </a:lnTo>
                  <a:lnTo>
                    <a:pt x="1049" y="672"/>
                  </a:lnTo>
                  <a:lnTo>
                    <a:pt x="1049" y="669"/>
                  </a:lnTo>
                  <a:lnTo>
                    <a:pt x="1049" y="668"/>
                  </a:lnTo>
                  <a:lnTo>
                    <a:pt x="1048" y="668"/>
                  </a:lnTo>
                  <a:lnTo>
                    <a:pt x="1048" y="669"/>
                  </a:lnTo>
                  <a:lnTo>
                    <a:pt x="1047" y="669"/>
                  </a:lnTo>
                  <a:lnTo>
                    <a:pt x="1045" y="668"/>
                  </a:lnTo>
                  <a:lnTo>
                    <a:pt x="1045" y="669"/>
                  </a:lnTo>
                  <a:lnTo>
                    <a:pt x="1045" y="672"/>
                  </a:lnTo>
                  <a:lnTo>
                    <a:pt x="1043" y="673"/>
                  </a:lnTo>
                  <a:lnTo>
                    <a:pt x="1045" y="674"/>
                  </a:lnTo>
                  <a:lnTo>
                    <a:pt x="1043" y="674"/>
                  </a:lnTo>
                  <a:lnTo>
                    <a:pt x="1043" y="675"/>
                  </a:lnTo>
                  <a:lnTo>
                    <a:pt x="1045" y="675"/>
                  </a:lnTo>
                  <a:lnTo>
                    <a:pt x="1045" y="677"/>
                  </a:lnTo>
                  <a:lnTo>
                    <a:pt x="1043" y="677"/>
                  </a:lnTo>
                  <a:lnTo>
                    <a:pt x="1042" y="678"/>
                  </a:lnTo>
                  <a:lnTo>
                    <a:pt x="1040" y="680"/>
                  </a:lnTo>
                  <a:lnTo>
                    <a:pt x="1039" y="680"/>
                  </a:lnTo>
                  <a:lnTo>
                    <a:pt x="1039" y="682"/>
                  </a:lnTo>
                  <a:lnTo>
                    <a:pt x="1039" y="683"/>
                  </a:lnTo>
                  <a:lnTo>
                    <a:pt x="1038" y="684"/>
                  </a:lnTo>
                  <a:lnTo>
                    <a:pt x="1037" y="684"/>
                  </a:lnTo>
                  <a:lnTo>
                    <a:pt x="1036" y="685"/>
                  </a:lnTo>
                  <a:lnTo>
                    <a:pt x="1033" y="685"/>
                  </a:lnTo>
                  <a:lnTo>
                    <a:pt x="1032" y="686"/>
                  </a:lnTo>
                  <a:lnTo>
                    <a:pt x="1031" y="689"/>
                  </a:lnTo>
                  <a:lnTo>
                    <a:pt x="1030" y="689"/>
                  </a:lnTo>
                  <a:lnTo>
                    <a:pt x="1028" y="689"/>
                  </a:lnTo>
                  <a:lnTo>
                    <a:pt x="1027" y="689"/>
                  </a:lnTo>
                  <a:lnTo>
                    <a:pt x="1023" y="690"/>
                  </a:lnTo>
                  <a:lnTo>
                    <a:pt x="1023" y="691"/>
                  </a:lnTo>
                  <a:lnTo>
                    <a:pt x="1022" y="692"/>
                  </a:lnTo>
                  <a:lnTo>
                    <a:pt x="1021" y="692"/>
                  </a:lnTo>
                  <a:lnTo>
                    <a:pt x="1022" y="691"/>
                  </a:lnTo>
                  <a:lnTo>
                    <a:pt x="1021" y="691"/>
                  </a:lnTo>
                  <a:lnTo>
                    <a:pt x="1021" y="690"/>
                  </a:lnTo>
                  <a:lnTo>
                    <a:pt x="1020" y="690"/>
                  </a:lnTo>
                  <a:lnTo>
                    <a:pt x="1020" y="691"/>
                  </a:lnTo>
                  <a:lnTo>
                    <a:pt x="1019" y="691"/>
                  </a:lnTo>
                  <a:lnTo>
                    <a:pt x="1019" y="690"/>
                  </a:lnTo>
                  <a:lnTo>
                    <a:pt x="1017" y="690"/>
                  </a:lnTo>
                  <a:lnTo>
                    <a:pt x="1017" y="691"/>
                  </a:lnTo>
                  <a:lnTo>
                    <a:pt x="1017" y="692"/>
                  </a:lnTo>
                  <a:lnTo>
                    <a:pt x="1015" y="692"/>
                  </a:lnTo>
                  <a:lnTo>
                    <a:pt x="1015" y="691"/>
                  </a:lnTo>
                  <a:lnTo>
                    <a:pt x="1015" y="690"/>
                  </a:lnTo>
                  <a:lnTo>
                    <a:pt x="1014" y="690"/>
                  </a:lnTo>
                  <a:lnTo>
                    <a:pt x="1014" y="691"/>
                  </a:lnTo>
                  <a:lnTo>
                    <a:pt x="1014" y="692"/>
                  </a:lnTo>
                  <a:lnTo>
                    <a:pt x="1015" y="692"/>
                  </a:lnTo>
                  <a:lnTo>
                    <a:pt x="1015" y="694"/>
                  </a:lnTo>
                  <a:lnTo>
                    <a:pt x="1017" y="694"/>
                  </a:lnTo>
                  <a:lnTo>
                    <a:pt x="1017" y="695"/>
                  </a:lnTo>
                  <a:lnTo>
                    <a:pt x="1015" y="695"/>
                  </a:lnTo>
                  <a:lnTo>
                    <a:pt x="1014" y="695"/>
                  </a:lnTo>
                  <a:lnTo>
                    <a:pt x="1014" y="696"/>
                  </a:lnTo>
                  <a:lnTo>
                    <a:pt x="1015" y="696"/>
                  </a:lnTo>
                  <a:lnTo>
                    <a:pt x="1014" y="699"/>
                  </a:lnTo>
                  <a:lnTo>
                    <a:pt x="1013" y="699"/>
                  </a:lnTo>
                  <a:lnTo>
                    <a:pt x="1013" y="696"/>
                  </a:lnTo>
                  <a:lnTo>
                    <a:pt x="1011" y="696"/>
                  </a:lnTo>
                  <a:lnTo>
                    <a:pt x="1011" y="695"/>
                  </a:lnTo>
                  <a:lnTo>
                    <a:pt x="1011" y="694"/>
                  </a:lnTo>
                  <a:lnTo>
                    <a:pt x="1010" y="694"/>
                  </a:lnTo>
                  <a:lnTo>
                    <a:pt x="1011" y="695"/>
                  </a:lnTo>
                  <a:lnTo>
                    <a:pt x="1010" y="695"/>
                  </a:lnTo>
                  <a:lnTo>
                    <a:pt x="1010" y="696"/>
                  </a:lnTo>
                  <a:lnTo>
                    <a:pt x="1010" y="699"/>
                  </a:lnTo>
                  <a:lnTo>
                    <a:pt x="1010" y="700"/>
                  </a:lnTo>
                  <a:lnTo>
                    <a:pt x="1010" y="701"/>
                  </a:lnTo>
                  <a:lnTo>
                    <a:pt x="1009" y="701"/>
                  </a:lnTo>
                  <a:lnTo>
                    <a:pt x="1009" y="700"/>
                  </a:lnTo>
                  <a:lnTo>
                    <a:pt x="1007" y="701"/>
                  </a:lnTo>
                  <a:lnTo>
                    <a:pt x="1007" y="700"/>
                  </a:lnTo>
                  <a:lnTo>
                    <a:pt x="1005" y="701"/>
                  </a:lnTo>
                  <a:lnTo>
                    <a:pt x="1005" y="700"/>
                  </a:lnTo>
                  <a:lnTo>
                    <a:pt x="1004" y="700"/>
                  </a:lnTo>
                  <a:lnTo>
                    <a:pt x="1004" y="701"/>
                  </a:lnTo>
                  <a:lnTo>
                    <a:pt x="1003" y="700"/>
                  </a:lnTo>
                  <a:lnTo>
                    <a:pt x="1003" y="701"/>
                  </a:lnTo>
                  <a:lnTo>
                    <a:pt x="1002" y="702"/>
                  </a:lnTo>
                  <a:lnTo>
                    <a:pt x="1003" y="702"/>
                  </a:lnTo>
                  <a:lnTo>
                    <a:pt x="1004" y="702"/>
                  </a:lnTo>
                  <a:lnTo>
                    <a:pt x="1004" y="703"/>
                  </a:lnTo>
                  <a:lnTo>
                    <a:pt x="1003" y="705"/>
                  </a:lnTo>
                  <a:lnTo>
                    <a:pt x="1002" y="707"/>
                  </a:lnTo>
                  <a:lnTo>
                    <a:pt x="1000" y="707"/>
                  </a:lnTo>
                  <a:lnTo>
                    <a:pt x="998" y="707"/>
                  </a:lnTo>
                  <a:lnTo>
                    <a:pt x="997" y="707"/>
                  </a:lnTo>
                  <a:lnTo>
                    <a:pt x="997" y="708"/>
                  </a:lnTo>
                  <a:lnTo>
                    <a:pt x="997" y="709"/>
                  </a:lnTo>
                  <a:lnTo>
                    <a:pt x="998" y="709"/>
                  </a:lnTo>
                  <a:lnTo>
                    <a:pt x="998" y="711"/>
                  </a:lnTo>
                  <a:lnTo>
                    <a:pt x="997" y="711"/>
                  </a:lnTo>
                  <a:lnTo>
                    <a:pt x="997" y="712"/>
                  </a:lnTo>
                  <a:lnTo>
                    <a:pt x="996" y="713"/>
                  </a:lnTo>
                  <a:lnTo>
                    <a:pt x="996" y="715"/>
                  </a:lnTo>
                  <a:lnTo>
                    <a:pt x="994" y="717"/>
                  </a:lnTo>
                  <a:lnTo>
                    <a:pt x="993" y="718"/>
                  </a:lnTo>
                  <a:lnTo>
                    <a:pt x="993" y="717"/>
                  </a:lnTo>
                  <a:lnTo>
                    <a:pt x="992" y="717"/>
                  </a:lnTo>
                  <a:lnTo>
                    <a:pt x="992" y="718"/>
                  </a:lnTo>
                  <a:lnTo>
                    <a:pt x="991" y="715"/>
                  </a:lnTo>
                  <a:lnTo>
                    <a:pt x="991" y="717"/>
                  </a:lnTo>
                  <a:lnTo>
                    <a:pt x="991" y="718"/>
                  </a:lnTo>
                  <a:lnTo>
                    <a:pt x="991" y="719"/>
                  </a:lnTo>
                  <a:lnTo>
                    <a:pt x="992" y="719"/>
                  </a:lnTo>
                  <a:lnTo>
                    <a:pt x="993" y="719"/>
                  </a:lnTo>
                  <a:lnTo>
                    <a:pt x="993" y="720"/>
                  </a:lnTo>
                  <a:lnTo>
                    <a:pt x="992" y="722"/>
                  </a:lnTo>
                  <a:lnTo>
                    <a:pt x="992" y="723"/>
                  </a:lnTo>
                  <a:lnTo>
                    <a:pt x="991" y="723"/>
                  </a:lnTo>
                  <a:lnTo>
                    <a:pt x="991" y="725"/>
                  </a:lnTo>
                  <a:lnTo>
                    <a:pt x="991" y="726"/>
                  </a:lnTo>
                  <a:lnTo>
                    <a:pt x="988" y="726"/>
                  </a:lnTo>
                  <a:lnTo>
                    <a:pt x="988" y="728"/>
                  </a:lnTo>
                  <a:lnTo>
                    <a:pt x="991" y="728"/>
                  </a:lnTo>
                  <a:lnTo>
                    <a:pt x="991" y="729"/>
                  </a:lnTo>
                  <a:lnTo>
                    <a:pt x="991" y="730"/>
                  </a:lnTo>
                  <a:lnTo>
                    <a:pt x="991" y="731"/>
                  </a:lnTo>
                  <a:lnTo>
                    <a:pt x="988" y="734"/>
                  </a:lnTo>
                  <a:lnTo>
                    <a:pt x="988" y="735"/>
                  </a:lnTo>
                  <a:lnTo>
                    <a:pt x="988" y="736"/>
                  </a:lnTo>
                  <a:lnTo>
                    <a:pt x="988" y="737"/>
                  </a:lnTo>
                  <a:lnTo>
                    <a:pt x="991" y="739"/>
                  </a:lnTo>
                  <a:lnTo>
                    <a:pt x="988" y="739"/>
                  </a:lnTo>
                  <a:lnTo>
                    <a:pt x="988" y="740"/>
                  </a:lnTo>
                  <a:lnTo>
                    <a:pt x="988" y="742"/>
                  </a:lnTo>
                  <a:lnTo>
                    <a:pt x="991" y="742"/>
                  </a:lnTo>
                  <a:lnTo>
                    <a:pt x="991" y="740"/>
                  </a:lnTo>
                  <a:lnTo>
                    <a:pt x="992" y="737"/>
                  </a:lnTo>
                  <a:lnTo>
                    <a:pt x="992" y="739"/>
                  </a:lnTo>
                  <a:lnTo>
                    <a:pt x="992" y="740"/>
                  </a:lnTo>
                  <a:lnTo>
                    <a:pt x="992" y="742"/>
                  </a:lnTo>
                  <a:lnTo>
                    <a:pt x="992" y="743"/>
                  </a:lnTo>
                  <a:lnTo>
                    <a:pt x="991" y="743"/>
                  </a:lnTo>
                  <a:lnTo>
                    <a:pt x="988" y="743"/>
                  </a:lnTo>
                  <a:lnTo>
                    <a:pt x="988" y="745"/>
                  </a:lnTo>
                  <a:lnTo>
                    <a:pt x="987" y="746"/>
                  </a:lnTo>
                  <a:lnTo>
                    <a:pt x="987" y="747"/>
                  </a:lnTo>
                  <a:lnTo>
                    <a:pt x="986" y="747"/>
                  </a:lnTo>
                  <a:lnTo>
                    <a:pt x="986" y="746"/>
                  </a:lnTo>
                  <a:lnTo>
                    <a:pt x="985" y="746"/>
                  </a:lnTo>
                  <a:lnTo>
                    <a:pt x="985" y="745"/>
                  </a:lnTo>
                  <a:lnTo>
                    <a:pt x="983" y="745"/>
                  </a:lnTo>
                  <a:lnTo>
                    <a:pt x="983" y="743"/>
                  </a:lnTo>
                  <a:lnTo>
                    <a:pt x="982" y="743"/>
                  </a:lnTo>
                  <a:lnTo>
                    <a:pt x="980" y="743"/>
                  </a:lnTo>
                  <a:lnTo>
                    <a:pt x="979" y="743"/>
                  </a:lnTo>
                  <a:lnTo>
                    <a:pt x="977" y="743"/>
                  </a:lnTo>
                  <a:lnTo>
                    <a:pt x="976" y="743"/>
                  </a:lnTo>
                  <a:lnTo>
                    <a:pt x="975" y="743"/>
                  </a:lnTo>
                  <a:lnTo>
                    <a:pt x="975" y="742"/>
                  </a:lnTo>
                  <a:lnTo>
                    <a:pt x="974" y="742"/>
                  </a:lnTo>
                  <a:lnTo>
                    <a:pt x="974" y="740"/>
                  </a:lnTo>
                  <a:lnTo>
                    <a:pt x="971" y="739"/>
                  </a:lnTo>
                  <a:lnTo>
                    <a:pt x="970" y="739"/>
                  </a:lnTo>
                  <a:lnTo>
                    <a:pt x="969" y="739"/>
                  </a:lnTo>
                  <a:lnTo>
                    <a:pt x="969" y="737"/>
                  </a:lnTo>
                  <a:lnTo>
                    <a:pt x="968" y="737"/>
                  </a:lnTo>
                  <a:lnTo>
                    <a:pt x="968" y="736"/>
                  </a:lnTo>
                  <a:lnTo>
                    <a:pt x="967" y="736"/>
                  </a:lnTo>
                  <a:lnTo>
                    <a:pt x="965" y="736"/>
                  </a:lnTo>
                  <a:lnTo>
                    <a:pt x="964" y="736"/>
                  </a:lnTo>
                  <a:lnTo>
                    <a:pt x="964" y="735"/>
                  </a:lnTo>
                  <a:lnTo>
                    <a:pt x="964" y="734"/>
                  </a:lnTo>
                  <a:lnTo>
                    <a:pt x="964" y="731"/>
                  </a:lnTo>
                  <a:lnTo>
                    <a:pt x="964" y="730"/>
                  </a:lnTo>
                  <a:lnTo>
                    <a:pt x="964" y="729"/>
                  </a:lnTo>
                  <a:lnTo>
                    <a:pt x="964" y="728"/>
                  </a:lnTo>
                  <a:lnTo>
                    <a:pt x="964" y="726"/>
                  </a:lnTo>
                  <a:lnTo>
                    <a:pt x="964" y="725"/>
                  </a:lnTo>
                  <a:lnTo>
                    <a:pt x="962" y="725"/>
                  </a:lnTo>
                  <a:lnTo>
                    <a:pt x="962" y="723"/>
                  </a:lnTo>
                  <a:lnTo>
                    <a:pt x="962" y="722"/>
                  </a:lnTo>
                  <a:lnTo>
                    <a:pt x="962" y="720"/>
                  </a:lnTo>
                  <a:lnTo>
                    <a:pt x="964" y="719"/>
                  </a:lnTo>
                  <a:lnTo>
                    <a:pt x="964" y="718"/>
                  </a:lnTo>
                  <a:lnTo>
                    <a:pt x="962" y="718"/>
                  </a:lnTo>
                  <a:lnTo>
                    <a:pt x="964" y="717"/>
                  </a:lnTo>
                  <a:lnTo>
                    <a:pt x="964" y="715"/>
                  </a:lnTo>
                  <a:lnTo>
                    <a:pt x="965" y="713"/>
                  </a:lnTo>
                  <a:lnTo>
                    <a:pt x="964" y="713"/>
                  </a:lnTo>
                  <a:lnTo>
                    <a:pt x="965" y="712"/>
                  </a:lnTo>
                  <a:lnTo>
                    <a:pt x="964" y="712"/>
                  </a:lnTo>
                  <a:lnTo>
                    <a:pt x="964" y="711"/>
                  </a:lnTo>
                  <a:lnTo>
                    <a:pt x="962" y="711"/>
                  </a:lnTo>
                  <a:lnTo>
                    <a:pt x="962" y="709"/>
                  </a:lnTo>
                  <a:lnTo>
                    <a:pt x="960" y="709"/>
                  </a:lnTo>
                  <a:lnTo>
                    <a:pt x="960" y="708"/>
                  </a:lnTo>
                  <a:lnTo>
                    <a:pt x="960" y="707"/>
                  </a:lnTo>
                  <a:lnTo>
                    <a:pt x="960" y="705"/>
                  </a:lnTo>
                  <a:lnTo>
                    <a:pt x="960" y="703"/>
                  </a:lnTo>
                  <a:lnTo>
                    <a:pt x="959" y="703"/>
                  </a:lnTo>
                  <a:lnTo>
                    <a:pt x="959" y="702"/>
                  </a:lnTo>
                  <a:lnTo>
                    <a:pt x="959" y="701"/>
                  </a:lnTo>
                  <a:lnTo>
                    <a:pt x="958" y="700"/>
                  </a:lnTo>
                  <a:lnTo>
                    <a:pt x="958" y="699"/>
                  </a:lnTo>
                  <a:lnTo>
                    <a:pt x="958" y="696"/>
                  </a:lnTo>
                  <a:lnTo>
                    <a:pt x="958" y="695"/>
                  </a:lnTo>
                  <a:lnTo>
                    <a:pt x="958" y="694"/>
                  </a:lnTo>
                  <a:lnTo>
                    <a:pt x="958" y="692"/>
                  </a:lnTo>
                  <a:lnTo>
                    <a:pt x="958" y="691"/>
                  </a:lnTo>
                  <a:lnTo>
                    <a:pt x="957" y="691"/>
                  </a:lnTo>
                  <a:lnTo>
                    <a:pt x="957" y="690"/>
                  </a:lnTo>
                  <a:lnTo>
                    <a:pt x="957" y="686"/>
                  </a:lnTo>
                  <a:lnTo>
                    <a:pt x="957" y="685"/>
                  </a:lnTo>
                  <a:lnTo>
                    <a:pt x="957" y="684"/>
                  </a:lnTo>
                  <a:lnTo>
                    <a:pt x="957" y="683"/>
                  </a:lnTo>
                  <a:lnTo>
                    <a:pt x="957" y="682"/>
                  </a:lnTo>
                  <a:lnTo>
                    <a:pt x="957" y="680"/>
                  </a:lnTo>
                  <a:lnTo>
                    <a:pt x="957" y="678"/>
                  </a:lnTo>
                  <a:lnTo>
                    <a:pt x="956" y="678"/>
                  </a:lnTo>
                  <a:lnTo>
                    <a:pt x="956" y="677"/>
                  </a:lnTo>
                  <a:lnTo>
                    <a:pt x="953" y="675"/>
                  </a:lnTo>
                  <a:lnTo>
                    <a:pt x="953" y="674"/>
                  </a:lnTo>
                  <a:lnTo>
                    <a:pt x="952" y="674"/>
                  </a:lnTo>
                  <a:lnTo>
                    <a:pt x="952" y="673"/>
                  </a:lnTo>
                  <a:lnTo>
                    <a:pt x="951" y="673"/>
                  </a:lnTo>
                  <a:lnTo>
                    <a:pt x="952" y="672"/>
                  </a:lnTo>
                  <a:lnTo>
                    <a:pt x="951" y="672"/>
                  </a:lnTo>
                  <a:lnTo>
                    <a:pt x="951" y="669"/>
                  </a:lnTo>
                  <a:lnTo>
                    <a:pt x="951" y="668"/>
                  </a:lnTo>
                  <a:lnTo>
                    <a:pt x="950" y="668"/>
                  </a:lnTo>
                  <a:lnTo>
                    <a:pt x="948" y="668"/>
                  </a:lnTo>
                  <a:lnTo>
                    <a:pt x="947" y="668"/>
                  </a:lnTo>
                  <a:lnTo>
                    <a:pt x="945" y="667"/>
                  </a:lnTo>
                  <a:lnTo>
                    <a:pt x="943" y="667"/>
                  </a:lnTo>
                  <a:lnTo>
                    <a:pt x="942" y="667"/>
                  </a:lnTo>
                  <a:lnTo>
                    <a:pt x="941" y="667"/>
                  </a:lnTo>
                  <a:lnTo>
                    <a:pt x="940" y="667"/>
                  </a:lnTo>
                  <a:lnTo>
                    <a:pt x="939" y="667"/>
                  </a:lnTo>
                  <a:lnTo>
                    <a:pt x="939" y="666"/>
                  </a:lnTo>
                  <a:lnTo>
                    <a:pt x="937" y="666"/>
                  </a:lnTo>
                  <a:lnTo>
                    <a:pt x="937" y="667"/>
                  </a:lnTo>
                  <a:lnTo>
                    <a:pt x="935" y="667"/>
                  </a:lnTo>
                  <a:lnTo>
                    <a:pt x="935" y="668"/>
                  </a:lnTo>
                  <a:lnTo>
                    <a:pt x="934" y="668"/>
                  </a:lnTo>
                  <a:lnTo>
                    <a:pt x="933" y="668"/>
                  </a:lnTo>
                  <a:lnTo>
                    <a:pt x="931" y="668"/>
                  </a:lnTo>
                  <a:lnTo>
                    <a:pt x="931" y="669"/>
                  </a:lnTo>
                  <a:lnTo>
                    <a:pt x="930" y="669"/>
                  </a:lnTo>
                  <a:lnTo>
                    <a:pt x="930" y="672"/>
                  </a:lnTo>
                  <a:lnTo>
                    <a:pt x="929" y="672"/>
                  </a:lnTo>
                  <a:lnTo>
                    <a:pt x="929" y="673"/>
                  </a:lnTo>
                  <a:lnTo>
                    <a:pt x="926" y="674"/>
                  </a:lnTo>
                  <a:lnTo>
                    <a:pt x="926" y="675"/>
                  </a:lnTo>
                  <a:lnTo>
                    <a:pt x="925" y="675"/>
                  </a:lnTo>
                  <a:lnTo>
                    <a:pt x="925" y="677"/>
                  </a:lnTo>
                  <a:lnTo>
                    <a:pt x="924" y="678"/>
                  </a:lnTo>
                  <a:lnTo>
                    <a:pt x="924" y="680"/>
                  </a:lnTo>
                  <a:lnTo>
                    <a:pt x="923" y="680"/>
                  </a:lnTo>
                  <a:lnTo>
                    <a:pt x="922" y="682"/>
                  </a:lnTo>
                  <a:lnTo>
                    <a:pt x="920" y="682"/>
                  </a:lnTo>
                  <a:lnTo>
                    <a:pt x="920" y="683"/>
                  </a:lnTo>
                  <a:lnTo>
                    <a:pt x="920" y="684"/>
                  </a:lnTo>
                  <a:lnTo>
                    <a:pt x="918" y="684"/>
                  </a:lnTo>
                  <a:lnTo>
                    <a:pt x="917" y="684"/>
                  </a:lnTo>
                  <a:lnTo>
                    <a:pt x="917" y="683"/>
                  </a:lnTo>
                  <a:lnTo>
                    <a:pt x="916" y="683"/>
                  </a:lnTo>
                  <a:lnTo>
                    <a:pt x="914" y="682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0"/>
                  </a:lnTo>
                  <a:lnTo>
                    <a:pt x="912" y="678"/>
                  </a:lnTo>
                  <a:lnTo>
                    <a:pt x="911" y="678"/>
                  </a:lnTo>
                  <a:lnTo>
                    <a:pt x="911" y="677"/>
                  </a:lnTo>
                  <a:lnTo>
                    <a:pt x="908" y="677"/>
                  </a:lnTo>
                  <a:lnTo>
                    <a:pt x="907" y="677"/>
                  </a:lnTo>
                  <a:lnTo>
                    <a:pt x="907" y="675"/>
                  </a:lnTo>
                  <a:lnTo>
                    <a:pt x="906" y="674"/>
                  </a:lnTo>
                  <a:lnTo>
                    <a:pt x="906" y="673"/>
                  </a:lnTo>
                  <a:lnTo>
                    <a:pt x="905" y="673"/>
                  </a:lnTo>
                  <a:lnTo>
                    <a:pt x="905" y="672"/>
                  </a:lnTo>
                  <a:lnTo>
                    <a:pt x="903" y="672"/>
                  </a:lnTo>
                  <a:lnTo>
                    <a:pt x="903" y="669"/>
                  </a:lnTo>
                  <a:lnTo>
                    <a:pt x="903" y="668"/>
                  </a:lnTo>
                  <a:lnTo>
                    <a:pt x="903" y="667"/>
                  </a:lnTo>
                  <a:lnTo>
                    <a:pt x="903" y="666"/>
                  </a:lnTo>
                  <a:lnTo>
                    <a:pt x="903" y="665"/>
                  </a:lnTo>
                  <a:lnTo>
                    <a:pt x="903" y="663"/>
                  </a:lnTo>
                  <a:lnTo>
                    <a:pt x="903" y="662"/>
                  </a:lnTo>
                  <a:lnTo>
                    <a:pt x="905" y="662"/>
                  </a:lnTo>
                  <a:lnTo>
                    <a:pt x="905" y="660"/>
                  </a:lnTo>
                  <a:lnTo>
                    <a:pt x="905" y="658"/>
                  </a:lnTo>
                  <a:lnTo>
                    <a:pt x="905" y="657"/>
                  </a:lnTo>
                  <a:lnTo>
                    <a:pt x="903" y="657"/>
                  </a:lnTo>
                  <a:lnTo>
                    <a:pt x="903" y="656"/>
                  </a:lnTo>
                  <a:lnTo>
                    <a:pt x="903" y="655"/>
                  </a:lnTo>
                  <a:lnTo>
                    <a:pt x="905" y="655"/>
                  </a:lnTo>
                  <a:lnTo>
                    <a:pt x="905" y="654"/>
                  </a:lnTo>
                  <a:lnTo>
                    <a:pt x="905" y="651"/>
                  </a:lnTo>
                  <a:lnTo>
                    <a:pt x="903" y="651"/>
                  </a:lnTo>
                  <a:lnTo>
                    <a:pt x="903" y="650"/>
                  </a:lnTo>
                  <a:lnTo>
                    <a:pt x="902" y="649"/>
                  </a:lnTo>
                  <a:lnTo>
                    <a:pt x="902" y="648"/>
                  </a:lnTo>
                  <a:lnTo>
                    <a:pt x="900" y="648"/>
                  </a:lnTo>
                  <a:lnTo>
                    <a:pt x="899" y="648"/>
                  </a:lnTo>
                  <a:lnTo>
                    <a:pt x="899" y="646"/>
                  </a:lnTo>
                  <a:lnTo>
                    <a:pt x="897" y="645"/>
                  </a:lnTo>
                  <a:lnTo>
                    <a:pt x="897" y="643"/>
                  </a:lnTo>
                  <a:lnTo>
                    <a:pt x="897" y="641"/>
                  </a:lnTo>
                  <a:lnTo>
                    <a:pt x="896" y="641"/>
                  </a:lnTo>
                  <a:lnTo>
                    <a:pt x="896" y="640"/>
                  </a:lnTo>
                  <a:lnTo>
                    <a:pt x="896" y="639"/>
                  </a:lnTo>
                  <a:lnTo>
                    <a:pt x="895" y="638"/>
                  </a:lnTo>
                  <a:lnTo>
                    <a:pt x="895" y="637"/>
                  </a:lnTo>
                  <a:lnTo>
                    <a:pt x="894" y="637"/>
                  </a:lnTo>
                  <a:lnTo>
                    <a:pt x="891" y="635"/>
                  </a:lnTo>
                  <a:lnTo>
                    <a:pt x="891" y="633"/>
                  </a:lnTo>
                  <a:lnTo>
                    <a:pt x="890" y="633"/>
                  </a:lnTo>
                  <a:lnTo>
                    <a:pt x="890" y="632"/>
                  </a:lnTo>
                  <a:lnTo>
                    <a:pt x="890" y="631"/>
                  </a:lnTo>
                  <a:lnTo>
                    <a:pt x="890" y="629"/>
                  </a:lnTo>
                  <a:lnTo>
                    <a:pt x="889" y="629"/>
                  </a:lnTo>
                  <a:lnTo>
                    <a:pt x="888" y="629"/>
                  </a:lnTo>
                  <a:lnTo>
                    <a:pt x="886" y="629"/>
                  </a:lnTo>
                  <a:lnTo>
                    <a:pt x="885" y="629"/>
                  </a:lnTo>
                  <a:lnTo>
                    <a:pt x="884" y="629"/>
                  </a:lnTo>
                  <a:lnTo>
                    <a:pt x="882" y="629"/>
                  </a:lnTo>
                  <a:lnTo>
                    <a:pt x="880" y="629"/>
                  </a:lnTo>
                  <a:lnTo>
                    <a:pt x="879" y="629"/>
                  </a:lnTo>
                  <a:lnTo>
                    <a:pt x="878" y="629"/>
                  </a:lnTo>
                  <a:lnTo>
                    <a:pt x="877" y="629"/>
                  </a:lnTo>
                  <a:lnTo>
                    <a:pt x="876" y="629"/>
                  </a:lnTo>
                  <a:lnTo>
                    <a:pt x="873" y="629"/>
                  </a:lnTo>
                  <a:lnTo>
                    <a:pt x="872" y="629"/>
                  </a:lnTo>
                  <a:lnTo>
                    <a:pt x="871" y="629"/>
                  </a:lnTo>
                  <a:lnTo>
                    <a:pt x="869" y="629"/>
                  </a:lnTo>
                  <a:lnTo>
                    <a:pt x="868" y="629"/>
                  </a:lnTo>
                  <a:lnTo>
                    <a:pt x="867" y="629"/>
                  </a:lnTo>
                  <a:lnTo>
                    <a:pt x="865" y="629"/>
                  </a:lnTo>
                  <a:lnTo>
                    <a:pt x="863" y="629"/>
                  </a:lnTo>
                  <a:lnTo>
                    <a:pt x="863" y="631"/>
                  </a:lnTo>
                  <a:lnTo>
                    <a:pt x="862" y="631"/>
                  </a:lnTo>
                  <a:lnTo>
                    <a:pt x="862" y="632"/>
                  </a:lnTo>
                  <a:lnTo>
                    <a:pt x="862" y="633"/>
                  </a:lnTo>
                  <a:lnTo>
                    <a:pt x="862" y="635"/>
                  </a:lnTo>
                  <a:lnTo>
                    <a:pt x="861" y="635"/>
                  </a:lnTo>
                  <a:lnTo>
                    <a:pt x="861" y="637"/>
                  </a:lnTo>
                  <a:lnTo>
                    <a:pt x="861" y="638"/>
                  </a:lnTo>
                  <a:lnTo>
                    <a:pt x="860" y="638"/>
                  </a:lnTo>
                  <a:lnTo>
                    <a:pt x="859" y="638"/>
                  </a:lnTo>
                  <a:lnTo>
                    <a:pt x="857" y="638"/>
                  </a:lnTo>
                  <a:lnTo>
                    <a:pt x="855" y="638"/>
                  </a:lnTo>
                  <a:lnTo>
                    <a:pt x="854" y="638"/>
                  </a:lnTo>
                  <a:lnTo>
                    <a:pt x="853" y="638"/>
                  </a:lnTo>
                  <a:lnTo>
                    <a:pt x="851" y="638"/>
                  </a:lnTo>
                  <a:lnTo>
                    <a:pt x="850" y="638"/>
                  </a:lnTo>
                  <a:lnTo>
                    <a:pt x="849" y="638"/>
                  </a:lnTo>
                  <a:lnTo>
                    <a:pt x="846" y="638"/>
                  </a:lnTo>
                  <a:lnTo>
                    <a:pt x="845" y="638"/>
                  </a:lnTo>
                  <a:lnTo>
                    <a:pt x="844" y="638"/>
                  </a:lnTo>
                  <a:lnTo>
                    <a:pt x="843" y="638"/>
                  </a:lnTo>
                  <a:lnTo>
                    <a:pt x="842" y="638"/>
                  </a:lnTo>
                  <a:lnTo>
                    <a:pt x="840" y="638"/>
                  </a:lnTo>
                  <a:lnTo>
                    <a:pt x="838" y="638"/>
                  </a:lnTo>
                  <a:lnTo>
                    <a:pt x="837" y="638"/>
                  </a:lnTo>
                  <a:lnTo>
                    <a:pt x="836" y="638"/>
                  </a:lnTo>
                  <a:lnTo>
                    <a:pt x="834" y="638"/>
                  </a:lnTo>
                  <a:lnTo>
                    <a:pt x="833" y="638"/>
                  </a:lnTo>
                  <a:lnTo>
                    <a:pt x="832" y="638"/>
                  </a:lnTo>
                  <a:lnTo>
                    <a:pt x="831" y="638"/>
                  </a:lnTo>
                  <a:lnTo>
                    <a:pt x="828" y="638"/>
                  </a:lnTo>
                  <a:lnTo>
                    <a:pt x="827" y="638"/>
                  </a:lnTo>
                  <a:lnTo>
                    <a:pt x="826" y="638"/>
                  </a:lnTo>
                  <a:lnTo>
                    <a:pt x="825" y="638"/>
                  </a:lnTo>
                  <a:lnTo>
                    <a:pt x="823" y="638"/>
                  </a:lnTo>
                  <a:lnTo>
                    <a:pt x="822" y="638"/>
                  </a:lnTo>
                  <a:lnTo>
                    <a:pt x="820" y="638"/>
                  </a:lnTo>
                  <a:lnTo>
                    <a:pt x="819" y="638"/>
                  </a:lnTo>
                  <a:lnTo>
                    <a:pt x="817" y="638"/>
                  </a:lnTo>
                  <a:lnTo>
                    <a:pt x="817" y="637"/>
                  </a:lnTo>
                  <a:lnTo>
                    <a:pt x="816" y="637"/>
                  </a:lnTo>
                  <a:lnTo>
                    <a:pt x="815" y="635"/>
                  </a:lnTo>
                  <a:lnTo>
                    <a:pt x="814" y="635"/>
                  </a:lnTo>
                  <a:lnTo>
                    <a:pt x="808" y="632"/>
                  </a:lnTo>
                  <a:lnTo>
                    <a:pt x="804" y="629"/>
                  </a:lnTo>
                  <a:lnTo>
                    <a:pt x="798" y="627"/>
                  </a:lnTo>
                  <a:lnTo>
                    <a:pt x="793" y="625"/>
                  </a:lnTo>
                  <a:lnTo>
                    <a:pt x="788" y="622"/>
                  </a:lnTo>
                  <a:lnTo>
                    <a:pt x="782" y="620"/>
                  </a:lnTo>
                  <a:lnTo>
                    <a:pt x="779" y="616"/>
                  </a:lnTo>
                  <a:lnTo>
                    <a:pt x="772" y="615"/>
                  </a:lnTo>
                  <a:lnTo>
                    <a:pt x="772" y="614"/>
                  </a:lnTo>
                  <a:lnTo>
                    <a:pt x="774" y="614"/>
                  </a:lnTo>
                  <a:lnTo>
                    <a:pt x="774" y="612"/>
                  </a:lnTo>
                  <a:lnTo>
                    <a:pt x="775" y="611"/>
                  </a:lnTo>
                  <a:lnTo>
                    <a:pt x="774" y="611"/>
                  </a:lnTo>
                  <a:lnTo>
                    <a:pt x="772" y="611"/>
                  </a:lnTo>
                  <a:lnTo>
                    <a:pt x="771" y="611"/>
                  </a:lnTo>
                  <a:lnTo>
                    <a:pt x="770" y="611"/>
                  </a:lnTo>
                  <a:lnTo>
                    <a:pt x="769" y="611"/>
                  </a:lnTo>
                  <a:lnTo>
                    <a:pt x="766" y="611"/>
                  </a:lnTo>
                  <a:lnTo>
                    <a:pt x="765" y="611"/>
                  </a:lnTo>
                  <a:lnTo>
                    <a:pt x="764" y="611"/>
                  </a:lnTo>
                  <a:lnTo>
                    <a:pt x="763" y="611"/>
                  </a:lnTo>
                  <a:lnTo>
                    <a:pt x="762" y="611"/>
                  </a:lnTo>
                  <a:lnTo>
                    <a:pt x="760" y="612"/>
                  </a:lnTo>
                  <a:lnTo>
                    <a:pt x="758" y="612"/>
                  </a:lnTo>
                  <a:lnTo>
                    <a:pt x="757" y="612"/>
                  </a:lnTo>
                  <a:lnTo>
                    <a:pt x="756" y="612"/>
                  </a:lnTo>
                  <a:lnTo>
                    <a:pt x="754" y="612"/>
                  </a:lnTo>
                  <a:lnTo>
                    <a:pt x="753" y="612"/>
                  </a:lnTo>
                  <a:lnTo>
                    <a:pt x="752" y="612"/>
                  </a:lnTo>
                  <a:lnTo>
                    <a:pt x="751" y="612"/>
                  </a:lnTo>
                  <a:lnTo>
                    <a:pt x="748" y="612"/>
                  </a:lnTo>
                  <a:lnTo>
                    <a:pt x="747" y="612"/>
                  </a:lnTo>
                  <a:lnTo>
                    <a:pt x="746" y="614"/>
                  </a:lnTo>
                  <a:lnTo>
                    <a:pt x="745" y="614"/>
                  </a:lnTo>
                  <a:lnTo>
                    <a:pt x="743" y="614"/>
                  </a:lnTo>
                  <a:lnTo>
                    <a:pt x="742" y="614"/>
                  </a:lnTo>
                  <a:lnTo>
                    <a:pt x="740" y="614"/>
                  </a:lnTo>
                  <a:lnTo>
                    <a:pt x="739" y="614"/>
                  </a:lnTo>
                  <a:lnTo>
                    <a:pt x="739" y="612"/>
                  </a:lnTo>
                  <a:lnTo>
                    <a:pt x="740" y="612"/>
                  </a:lnTo>
                  <a:lnTo>
                    <a:pt x="740" y="611"/>
                  </a:lnTo>
                  <a:lnTo>
                    <a:pt x="739" y="611"/>
                  </a:lnTo>
                  <a:lnTo>
                    <a:pt x="739" y="610"/>
                  </a:lnTo>
                  <a:lnTo>
                    <a:pt x="739" y="609"/>
                  </a:lnTo>
                  <a:lnTo>
                    <a:pt x="740" y="609"/>
                  </a:lnTo>
                  <a:lnTo>
                    <a:pt x="740" y="606"/>
                  </a:lnTo>
                  <a:lnTo>
                    <a:pt x="740" y="605"/>
                  </a:lnTo>
                  <a:lnTo>
                    <a:pt x="740" y="604"/>
                  </a:lnTo>
                  <a:lnTo>
                    <a:pt x="742" y="603"/>
                  </a:lnTo>
                  <a:lnTo>
                    <a:pt x="742" y="601"/>
                  </a:lnTo>
                  <a:lnTo>
                    <a:pt x="740" y="598"/>
                  </a:lnTo>
                  <a:lnTo>
                    <a:pt x="740" y="597"/>
                  </a:lnTo>
                  <a:lnTo>
                    <a:pt x="739" y="595"/>
                  </a:lnTo>
                  <a:lnTo>
                    <a:pt x="739" y="594"/>
                  </a:lnTo>
                  <a:lnTo>
                    <a:pt x="737" y="594"/>
                  </a:lnTo>
                  <a:lnTo>
                    <a:pt x="737" y="593"/>
                  </a:lnTo>
                  <a:lnTo>
                    <a:pt x="736" y="593"/>
                  </a:lnTo>
                  <a:lnTo>
                    <a:pt x="736" y="589"/>
                  </a:lnTo>
                  <a:lnTo>
                    <a:pt x="735" y="589"/>
                  </a:lnTo>
                  <a:lnTo>
                    <a:pt x="734" y="589"/>
                  </a:lnTo>
                  <a:lnTo>
                    <a:pt x="734" y="592"/>
                  </a:lnTo>
                  <a:lnTo>
                    <a:pt x="731" y="592"/>
                  </a:lnTo>
                  <a:lnTo>
                    <a:pt x="731" y="589"/>
                  </a:lnTo>
                  <a:lnTo>
                    <a:pt x="731" y="588"/>
                  </a:lnTo>
                  <a:lnTo>
                    <a:pt x="731" y="587"/>
                  </a:lnTo>
                  <a:lnTo>
                    <a:pt x="731" y="586"/>
                  </a:lnTo>
                  <a:lnTo>
                    <a:pt x="731" y="584"/>
                  </a:lnTo>
                  <a:lnTo>
                    <a:pt x="730" y="584"/>
                  </a:lnTo>
                  <a:lnTo>
                    <a:pt x="729" y="584"/>
                  </a:lnTo>
                  <a:lnTo>
                    <a:pt x="728" y="584"/>
                  </a:lnTo>
                  <a:lnTo>
                    <a:pt x="726" y="584"/>
                  </a:lnTo>
                  <a:lnTo>
                    <a:pt x="725" y="584"/>
                  </a:lnTo>
                  <a:lnTo>
                    <a:pt x="725" y="583"/>
                  </a:lnTo>
                  <a:lnTo>
                    <a:pt x="724" y="583"/>
                  </a:lnTo>
                  <a:lnTo>
                    <a:pt x="722" y="583"/>
                  </a:lnTo>
                  <a:lnTo>
                    <a:pt x="722" y="582"/>
                  </a:lnTo>
                  <a:lnTo>
                    <a:pt x="724" y="582"/>
                  </a:lnTo>
                  <a:lnTo>
                    <a:pt x="724" y="580"/>
                  </a:lnTo>
                  <a:lnTo>
                    <a:pt x="722" y="580"/>
                  </a:lnTo>
                  <a:lnTo>
                    <a:pt x="722" y="578"/>
                  </a:lnTo>
                  <a:lnTo>
                    <a:pt x="720" y="578"/>
                  </a:lnTo>
                  <a:lnTo>
                    <a:pt x="720" y="577"/>
                  </a:lnTo>
                  <a:lnTo>
                    <a:pt x="719" y="577"/>
                  </a:lnTo>
                  <a:lnTo>
                    <a:pt x="718" y="577"/>
                  </a:lnTo>
                  <a:lnTo>
                    <a:pt x="717" y="577"/>
                  </a:lnTo>
                  <a:lnTo>
                    <a:pt x="716" y="577"/>
                  </a:lnTo>
                  <a:lnTo>
                    <a:pt x="716" y="576"/>
                  </a:lnTo>
                  <a:lnTo>
                    <a:pt x="713" y="576"/>
                  </a:lnTo>
                  <a:lnTo>
                    <a:pt x="712" y="576"/>
                  </a:lnTo>
                  <a:lnTo>
                    <a:pt x="709" y="576"/>
                  </a:lnTo>
                  <a:lnTo>
                    <a:pt x="708" y="576"/>
                  </a:lnTo>
                  <a:lnTo>
                    <a:pt x="707" y="575"/>
                  </a:lnTo>
                  <a:lnTo>
                    <a:pt x="707" y="574"/>
                  </a:lnTo>
                  <a:lnTo>
                    <a:pt x="708" y="571"/>
                  </a:lnTo>
                  <a:lnTo>
                    <a:pt x="708" y="570"/>
                  </a:lnTo>
                  <a:lnTo>
                    <a:pt x="708" y="569"/>
                  </a:lnTo>
                  <a:lnTo>
                    <a:pt x="709" y="569"/>
                  </a:lnTo>
                  <a:lnTo>
                    <a:pt x="709" y="567"/>
                  </a:lnTo>
                  <a:lnTo>
                    <a:pt x="709" y="566"/>
                  </a:lnTo>
                  <a:lnTo>
                    <a:pt x="711" y="565"/>
                  </a:lnTo>
                  <a:lnTo>
                    <a:pt x="711" y="563"/>
                  </a:lnTo>
                  <a:lnTo>
                    <a:pt x="709" y="563"/>
                  </a:lnTo>
                  <a:lnTo>
                    <a:pt x="709" y="561"/>
                  </a:lnTo>
                  <a:lnTo>
                    <a:pt x="708" y="561"/>
                  </a:lnTo>
                  <a:lnTo>
                    <a:pt x="709" y="560"/>
                  </a:lnTo>
                  <a:lnTo>
                    <a:pt x="711" y="559"/>
                  </a:lnTo>
                  <a:lnTo>
                    <a:pt x="711" y="558"/>
                  </a:lnTo>
                  <a:lnTo>
                    <a:pt x="709" y="558"/>
                  </a:lnTo>
                  <a:lnTo>
                    <a:pt x="709" y="557"/>
                  </a:lnTo>
                  <a:lnTo>
                    <a:pt x="708" y="557"/>
                  </a:lnTo>
                  <a:lnTo>
                    <a:pt x="708" y="555"/>
                  </a:lnTo>
                  <a:lnTo>
                    <a:pt x="708" y="553"/>
                  </a:lnTo>
                  <a:lnTo>
                    <a:pt x="707" y="553"/>
                  </a:lnTo>
                  <a:lnTo>
                    <a:pt x="707" y="552"/>
                  </a:lnTo>
                  <a:lnTo>
                    <a:pt x="708" y="552"/>
                  </a:lnTo>
                  <a:lnTo>
                    <a:pt x="708" y="551"/>
                  </a:lnTo>
                  <a:lnTo>
                    <a:pt x="707" y="551"/>
                  </a:lnTo>
                  <a:lnTo>
                    <a:pt x="707" y="549"/>
                  </a:lnTo>
                  <a:lnTo>
                    <a:pt x="707" y="548"/>
                  </a:lnTo>
                  <a:lnTo>
                    <a:pt x="707" y="547"/>
                  </a:lnTo>
                  <a:lnTo>
                    <a:pt x="707" y="544"/>
                  </a:lnTo>
                  <a:lnTo>
                    <a:pt x="707" y="543"/>
                  </a:lnTo>
                  <a:lnTo>
                    <a:pt x="705" y="543"/>
                  </a:lnTo>
                  <a:lnTo>
                    <a:pt x="705" y="542"/>
                  </a:lnTo>
                  <a:lnTo>
                    <a:pt x="705" y="541"/>
                  </a:lnTo>
                  <a:lnTo>
                    <a:pt x="705" y="540"/>
                  </a:lnTo>
                  <a:lnTo>
                    <a:pt x="705" y="538"/>
                  </a:lnTo>
                  <a:lnTo>
                    <a:pt x="705" y="536"/>
                  </a:lnTo>
                  <a:lnTo>
                    <a:pt x="707" y="535"/>
                  </a:lnTo>
                  <a:lnTo>
                    <a:pt x="708" y="535"/>
                  </a:lnTo>
                  <a:lnTo>
                    <a:pt x="709" y="534"/>
                  </a:lnTo>
                  <a:lnTo>
                    <a:pt x="709" y="532"/>
                  </a:lnTo>
                  <a:lnTo>
                    <a:pt x="711" y="534"/>
                  </a:lnTo>
                  <a:lnTo>
                    <a:pt x="711" y="532"/>
                  </a:lnTo>
                  <a:lnTo>
                    <a:pt x="711" y="531"/>
                  </a:lnTo>
                  <a:lnTo>
                    <a:pt x="711" y="530"/>
                  </a:lnTo>
                  <a:lnTo>
                    <a:pt x="711" y="529"/>
                  </a:lnTo>
                  <a:lnTo>
                    <a:pt x="709" y="529"/>
                  </a:lnTo>
                  <a:lnTo>
                    <a:pt x="708" y="529"/>
                  </a:lnTo>
                  <a:lnTo>
                    <a:pt x="707" y="529"/>
                  </a:lnTo>
                  <a:lnTo>
                    <a:pt x="707" y="526"/>
                  </a:lnTo>
                  <a:lnTo>
                    <a:pt x="707" y="525"/>
                  </a:lnTo>
                  <a:lnTo>
                    <a:pt x="707" y="524"/>
                  </a:lnTo>
                  <a:lnTo>
                    <a:pt x="707" y="523"/>
                  </a:lnTo>
                  <a:lnTo>
                    <a:pt x="708" y="521"/>
                  </a:lnTo>
                  <a:lnTo>
                    <a:pt x="708" y="520"/>
                  </a:lnTo>
                  <a:lnTo>
                    <a:pt x="708" y="518"/>
                  </a:lnTo>
                  <a:lnTo>
                    <a:pt x="708" y="517"/>
                  </a:lnTo>
                  <a:lnTo>
                    <a:pt x="709" y="517"/>
                  </a:lnTo>
                  <a:lnTo>
                    <a:pt x="709" y="515"/>
                  </a:lnTo>
                  <a:lnTo>
                    <a:pt x="709" y="514"/>
                  </a:lnTo>
                  <a:lnTo>
                    <a:pt x="711" y="513"/>
                  </a:lnTo>
                  <a:lnTo>
                    <a:pt x="712" y="513"/>
                  </a:lnTo>
                  <a:lnTo>
                    <a:pt x="712" y="514"/>
                  </a:lnTo>
                  <a:lnTo>
                    <a:pt x="711" y="514"/>
                  </a:lnTo>
                  <a:lnTo>
                    <a:pt x="711" y="515"/>
                  </a:lnTo>
                  <a:lnTo>
                    <a:pt x="711" y="517"/>
                  </a:lnTo>
                  <a:lnTo>
                    <a:pt x="712" y="517"/>
                  </a:lnTo>
                  <a:lnTo>
                    <a:pt x="712" y="518"/>
                  </a:lnTo>
                  <a:lnTo>
                    <a:pt x="713" y="520"/>
                  </a:lnTo>
                  <a:lnTo>
                    <a:pt x="713" y="518"/>
                  </a:lnTo>
                  <a:lnTo>
                    <a:pt x="713" y="517"/>
                  </a:lnTo>
                  <a:lnTo>
                    <a:pt x="713" y="515"/>
                  </a:lnTo>
                  <a:lnTo>
                    <a:pt x="713" y="514"/>
                  </a:lnTo>
                  <a:lnTo>
                    <a:pt x="713" y="513"/>
                  </a:lnTo>
                  <a:lnTo>
                    <a:pt x="713" y="512"/>
                  </a:lnTo>
                  <a:lnTo>
                    <a:pt x="713" y="509"/>
                  </a:lnTo>
                  <a:lnTo>
                    <a:pt x="716" y="509"/>
                  </a:lnTo>
                  <a:lnTo>
                    <a:pt x="716" y="508"/>
                  </a:lnTo>
                  <a:lnTo>
                    <a:pt x="717" y="508"/>
                  </a:lnTo>
                  <a:lnTo>
                    <a:pt x="718" y="508"/>
                  </a:lnTo>
                  <a:lnTo>
                    <a:pt x="718" y="507"/>
                  </a:lnTo>
                  <a:lnTo>
                    <a:pt x="717" y="507"/>
                  </a:lnTo>
                  <a:lnTo>
                    <a:pt x="717" y="506"/>
                  </a:lnTo>
                  <a:lnTo>
                    <a:pt x="716" y="507"/>
                  </a:lnTo>
                  <a:lnTo>
                    <a:pt x="713" y="507"/>
                  </a:lnTo>
                  <a:lnTo>
                    <a:pt x="713" y="508"/>
                  </a:lnTo>
                  <a:lnTo>
                    <a:pt x="713" y="509"/>
                  </a:lnTo>
                  <a:lnTo>
                    <a:pt x="712" y="509"/>
                  </a:lnTo>
                  <a:lnTo>
                    <a:pt x="712" y="512"/>
                  </a:lnTo>
                  <a:lnTo>
                    <a:pt x="711" y="513"/>
                  </a:lnTo>
                  <a:lnTo>
                    <a:pt x="711" y="512"/>
                  </a:lnTo>
                  <a:lnTo>
                    <a:pt x="709" y="512"/>
                  </a:lnTo>
                  <a:lnTo>
                    <a:pt x="708" y="512"/>
                  </a:lnTo>
                  <a:lnTo>
                    <a:pt x="708" y="509"/>
                  </a:lnTo>
                  <a:lnTo>
                    <a:pt x="708" y="508"/>
                  </a:lnTo>
                  <a:lnTo>
                    <a:pt x="707" y="508"/>
                  </a:lnTo>
                  <a:lnTo>
                    <a:pt x="707" y="507"/>
                  </a:lnTo>
                  <a:lnTo>
                    <a:pt x="708" y="507"/>
                  </a:lnTo>
                  <a:lnTo>
                    <a:pt x="709" y="507"/>
                  </a:lnTo>
                  <a:lnTo>
                    <a:pt x="709" y="506"/>
                  </a:lnTo>
                  <a:lnTo>
                    <a:pt x="709" y="504"/>
                  </a:lnTo>
                  <a:lnTo>
                    <a:pt x="709" y="503"/>
                  </a:lnTo>
                  <a:lnTo>
                    <a:pt x="708" y="503"/>
                  </a:lnTo>
                  <a:lnTo>
                    <a:pt x="708" y="502"/>
                  </a:lnTo>
                  <a:lnTo>
                    <a:pt x="708" y="500"/>
                  </a:lnTo>
                  <a:lnTo>
                    <a:pt x="708" y="498"/>
                  </a:lnTo>
                  <a:lnTo>
                    <a:pt x="707" y="498"/>
                  </a:lnTo>
                  <a:lnTo>
                    <a:pt x="707" y="497"/>
                  </a:lnTo>
                  <a:lnTo>
                    <a:pt x="707" y="496"/>
                  </a:lnTo>
                  <a:lnTo>
                    <a:pt x="707" y="495"/>
                  </a:lnTo>
                  <a:lnTo>
                    <a:pt x="705" y="495"/>
                  </a:lnTo>
                  <a:lnTo>
                    <a:pt x="705" y="493"/>
                  </a:lnTo>
                  <a:lnTo>
                    <a:pt x="705" y="491"/>
                  </a:lnTo>
                  <a:lnTo>
                    <a:pt x="707" y="490"/>
                  </a:lnTo>
                  <a:lnTo>
                    <a:pt x="707" y="489"/>
                  </a:lnTo>
                  <a:lnTo>
                    <a:pt x="708" y="487"/>
                  </a:lnTo>
                  <a:lnTo>
                    <a:pt x="708" y="486"/>
                  </a:lnTo>
                  <a:lnTo>
                    <a:pt x="708" y="485"/>
                  </a:lnTo>
                  <a:lnTo>
                    <a:pt x="708" y="483"/>
                  </a:lnTo>
                  <a:lnTo>
                    <a:pt x="709" y="483"/>
                  </a:lnTo>
                  <a:lnTo>
                    <a:pt x="709" y="481"/>
                  </a:lnTo>
                  <a:lnTo>
                    <a:pt x="709" y="480"/>
                  </a:lnTo>
                  <a:lnTo>
                    <a:pt x="711" y="480"/>
                  </a:lnTo>
                  <a:lnTo>
                    <a:pt x="711" y="479"/>
                  </a:lnTo>
                  <a:lnTo>
                    <a:pt x="712" y="478"/>
                  </a:lnTo>
                  <a:lnTo>
                    <a:pt x="712" y="477"/>
                  </a:lnTo>
                  <a:lnTo>
                    <a:pt x="712" y="475"/>
                  </a:lnTo>
                  <a:lnTo>
                    <a:pt x="712" y="473"/>
                  </a:lnTo>
                  <a:lnTo>
                    <a:pt x="712" y="472"/>
                  </a:lnTo>
                  <a:lnTo>
                    <a:pt x="712" y="470"/>
                  </a:lnTo>
                  <a:lnTo>
                    <a:pt x="712" y="469"/>
                  </a:lnTo>
                  <a:lnTo>
                    <a:pt x="711" y="469"/>
                  </a:lnTo>
                  <a:lnTo>
                    <a:pt x="711" y="468"/>
                  </a:lnTo>
                  <a:lnTo>
                    <a:pt x="711" y="467"/>
                  </a:lnTo>
                  <a:lnTo>
                    <a:pt x="711" y="464"/>
                  </a:lnTo>
                  <a:lnTo>
                    <a:pt x="712" y="464"/>
                  </a:lnTo>
                  <a:lnTo>
                    <a:pt x="712" y="463"/>
                  </a:lnTo>
                  <a:lnTo>
                    <a:pt x="712" y="462"/>
                  </a:lnTo>
                  <a:lnTo>
                    <a:pt x="713" y="462"/>
                  </a:lnTo>
                  <a:lnTo>
                    <a:pt x="713" y="461"/>
                  </a:lnTo>
                  <a:lnTo>
                    <a:pt x="716" y="461"/>
                  </a:lnTo>
                  <a:lnTo>
                    <a:pt x="716" y="460"/>
                  </a:lnTo>
                  <a:lnTo>
                    <a:pt x="717" y="460"/>
                  </a:lnTo>
                  <a:lnTo>
                    <a:pt x="718" y="460"/>
                  </a:lnTo>
                  <a:lnTo>
                    <a:pt x="718" y="458"/>
                  </a:lnTo>
                  <a:lnTo>
                    <a:pt x="719" y="458"/>
                  </a:lnTo>
                  <a:lnTo>
                    <a:pt x="719" y="457"/>
                  </a:lnTo>
                  <a:lnTo>
                    <a:pt x="720" y="453"/>
                  </a:lnTo>
                  <a:lnTo>
                    <a:pt x="722" y="453"/>
                  </a:lnTo>
                  <a:lnTo>
                    <a:pt x="722" y="452"/>
                  </a:lnTo>
                  <a:lnTo>
                    <a:pt x="722" y="451"/>
                  </a:lnTo>
                  <a:lnTo>
                    <a:pt x="724" y="451"/>
                  </a:lnTo>
                  <a:lnTo>
                    <a:pt x="724" y="450"/>
                  </a:lnTo>
                  <a:lnTo>
                    <a:pt x="725" y="450"/>
                  </a:lnTo>
                  <a:lnTo>
                    <a:pt x="726" y="449"/>
                  </a:lnTo>
                  <a:lnTo>
                    <a:pt x="726" y="446"/>
                  </a:lnTo>
                  <a:lnTo>
                    <a:pt x="728" y="445"/>
                  </a:lnTo>
                  <a:lnTo>
                    <a:pt x="728" y="444"/>
                  </a:lnTo>
                  <a:lnTo>
                    <a:pt x="729" y="444"/>
                  </a:lnTo>
                  <a:lnTo>
                    <a:pt x="729" y="443"/>
                  </a:lnTo>
                  <a:lnTo>
                    <a:pt x="729" y="441"/>
                  </a:lnTo>
                  <a:lnTo>
                    <a:pt x="729" y="440"/>
                  </a:lnTo>
                  <a:lnTo>
                    <a:pt x="729" y="438"/>
                  </a:lnTo>
                  <a:lnTo>
                    <a:pt x="730" y="438"/>
                  </a:lnTo>
                  <a:lnTo>
                    <a:pt x="730" y="436"/>
                  </a:lnTo>
                  <a:lnTo>
                    <a:pt x="731" y="435"/>
                  </a:lnTo>
                  <a:lnTo>
                    <a:pt x="731" y="434"/>
                  </a:lnTo>
                  <a:lnTo>
                    <a:pt x="731" y="433"/>
                  </a:lnTo>
                  <a:lnTo>
                    <a:pt x="731" y="432"/>
                  </a:lnTo>
                  <a:lnTo>
                    <a:pt x="731" y="430"/>
                  </a:lnTo>
                  <a:lnTo>
                    <a:pt x="734" y="430"/>
                  </a:lnTo>
                  <a:lnTo>
                    <a:pt x="734" y="428"/>
                  </a:lnTo>
                  <a:lnTo>
                    <a:pt x="735" y="427"/>
                  </a:lnTo>
                  <a:lnTo>
                    <a:pt x="735" y="426"/>
                  </a:lnTo>
                  <a:lnTo>
                    <a:pt x="736" y="426"/>
                  </a:lnTo>
                  <a:lnTo>
                    <a:pt x="736" y="424"/>
                  </a:lnTo>
                  <a:lnTo>
                    <a:pt x="737" y="423"/>
                  </a:lnTo>
                  <a:lnTo>
                    <a:pt x="736" y="423"/>
                  </a:lnTo>
                  <a:lnTo>
                    <a:pt x="737" y="422"/>
                  </a:lnTo>
                  <a:lnTo>
                    <a:pt x="736" y="422"/>
                  </a:lnTo>
                  <a:lnTo>
                    <a:pt x="737" y="419"/>
                  </a:lnTo>
                  <a:lnTo>
                    <a:pt x="739" y="418"/>
                  </a:lnTo>
                  <a:lnTo>
                    <a:pt x="740" y="417"/>
                  </a:lnTo>
                  <a:lnTo>
                    <a:pt x="740" y="416"/>
                  </a:lnTo>
                  <a:lnTo>
                    <a:pt x="742" y="416"/>
                  </a:lnTo>
                  <a:lnTo>
                    <a:pt x="742" y="415"/>
                  </a:lnTo>
                  <a:lnTo>
                    <a:pt x="743" y="415"/>
                  </a:lnTo>
                  <a:lnTo>
                    <a:pt x="745" y="411"/>
                  </a:lnTo>
                  <a:lnTo>
                    <a:pt x="746" y="410"/>
                  </a:lnTo>
                  <a:lnTo>
                    <a:pt x="747" y="409"/>
                  </a:lnTo>
                  <a:lnTo>
                    <a:pt x="747" y="410"/>
                  </a:lnTo>
                  <a:lnTo>
                    <a:pt x="748" y="409"/>
                  </a:lnTo>
                  <a:lnTo>
                    <a:pt x="747" y="409"/>
                  </a:lnTo>
                  <a:lnTo>
                    <a:pt x="751" y="407"/>
                  </a:lnTo>
                  <a:lnTo>
                    <a:pt x="751" y="406"/>
                  </a:lnTo>
                  <a:lnTo>
                    <a:pt x="752" y="406"/>
                  </a:lnTo>
                  <a:lnTo>
                    <a:pt x="752" y="405"/>
                  </a:lnTo>
                  <a:lnTo>
                    <a:pt x="753" y="405"/>
                  </a:lnTo>
                  <a:lnTo>
                    <a:pt x="754" y="405"/>
                  </a:lnTo>
                  <a:lnTo>
                    <a:pt x="754" y="404"/>
                  </a:lnTo>
                  <a:lnTo>
                    <a:pt x="753" y="404"/>
                  </a:lnTo>
                  <a:lnTo>
                    <a:pt x="754" y="400"/>
                  </a:lnTo>
                  <a:lnTo>
                    <a:pt x="756" y="400"/>
                  </a:lnTo>
                  <a:lnTo>
                    <a:pt x="756" y="399"/>
                  </a:lnTo>
                  <a:lnTo>
                    <a:pt x="757" y="399"/>
                  </a:lnTo>
                  <a:lnTo>
                    <a:pt x="757" y="398"/>
                  </a:lnTo>
                  <a:lnTo>
                    <a:pt x="758" y="398"/>
                  </a:lnTo>
                  <a:lnTo>
                    <a:pt x="758" y="396"/>
                  </a:lnTo>
                  <a:lnTo>
                    <a:pt x="760" y="395"/>
                  </a:lnTo>
                  <a:lnTo>
                    <a:pt x="760" y="393"/>
                  </a:lnTo>
                  <a:lnTo>
                    <a:pt x="762" y="393"/>
                  </a:lnTo>
                  <a:lnTo>
                    <a:pt x="762" y="392"/>
                  </a:lnTo>
                  <a:lnTo>
                    <a:pt x="763" y="392"/>
                  </a:lnTo>
                  <a:lnTo>
                    <a:pt x="763" y="390"/>
                  </a:lnTo>
                  <a:lnTo>
                    <a:pt x="764" y="388"/>
                  </a:lnTo>
                  <a:lnTo>
                    <a:pt x="765" y="388"/>
                  </a:lnTo>
                  <a:lnTo>
                    <a:pt x="765" y="387"/>
                  </a:lnTo>
                  <a:lnTo>
                    <a:pt x="766" y="387"/>
                  </a:lnTo>
                  <a:lnTo>
                    <a:pt x="766" y="384"/>
                  </a:lnTo>
                  <a:lnTo>
                    <a:pt x="769" y="383"/>
                  </a:lnTo>
                  <a:lnTo>
                    <a:pt x="769" y="382"/>
                  </a:lnTo>
                  <a:lnTo>
                    <a:pt x="770" y="382"/>
                  </a:lnTo>
                  <a:lnTo>
                    <a:pt x="770" y="381"/>
                  </a:lnTo>
                  <a:lnTo>
                    <a:pt x="771" y="381"/>
                  </a:lnTo>
                  <a:lnTo>
                    <a:pt x="771" y="379"/>
                  </a:lnTo>
                  <a:lnTo>
                    <a:pt x="772" y="379"/>
                  </a:lnTo>
                  <a:lnTo>
                    <a:pt x="772" y="378"/>
                  </a:lnTo>
                  <a:lnTo>
                    <a:pt x="774" y="378"/>
                  </a:lnTo>
                  <a:lnTo>
                    <a:pt x="774" y="377"/>
                  </a:lnTo>
                  <a:lnTo>
                    <a:pt x="775" y="375"/>
                  </a:lnTo>
                  <a:lnTo>
                    <a:pt x="775" y="373"/>
                  </a:lnTo>
                  <a:lnTo>
                    <a:pt x="777" y="373"/>
                  </a:lnTo>
                  <a:lnTo>
                    <a:pt x="777" y="372"/>
                  </a:lnTo>
                  <a:lnTo>
                    <a:pt x="779" y="371"/>
                  </a:lnTo>
                  <a:lnTo>
                    <a:pt x="780" y="370"/>
                  </a:lnTo>
                  <a:lnTo>
                    <a:pt x="780" y="369"/>
                  </a:lnTo>
                  <a:lnTo>
                    <a:pt x="781" y="369"/>
                  </a:lnTo>
                  <a:lnTo>
                    <a:pt x="781" y="366"/>
                  </a:lnTo>
                  <a:lnTo>
                    <a:pt x="781" y="365"/>
                  </a:lnTo>
                  <a:lnTo>
                    <a:pt x="782" y="365"/>
                  </a:lnTo>
                  <a:lnTo>
                    <a:pt x="782" y="364"/>
                  </a:lnTo>
                  <a:lnTo>
                    <a:pt x="783" y="364"/>
                  </a:lnTo>
                  <a:lnTo>
                    <a:pt x="783" y="362"/>
                  </a:lnTo>
                  <a:lnTo>
                    <a:pt x="785" y="361"/>
                  </a:lnTo>
                  <a:lnTo>
                    <a:pt x="785" y="360"/>
                  </a:lnTo>
                  <a:lnTo>
                    <a:pt x="787" y="360"/>
                  </a:lnTo>
                  <a:lnTo>
                    <a:pt x="787" y="358"/>
                  </a:lnTo>
                  <a:lnTo>
                    <a:pt x="787" y="356"/>
                  </a:lnTo>
                  <a:lnTo>
                    <a:pt x="787" y="355"/>
                  </a:lnTo>
                  <a:lnTo>
                    <a:pt x="789" y="353"/>
                  </a:lnTo>
                  <a:lnTo>
                    <a:pt x="789" y="354"/>
                  </a:lnTo>
                  <a:lnTo>
                    <a:pt x="788" y="355"/>
                  </a:lnTo>
                  <a:lnTo>
                    <a:pt x="789" y="355"/>
                  </a:lnTo>
                  <a:lnTo>
                    <a:pt x="791" y="355"/>
                  </a:lnTo>
                  <a:lnTo>
                    <a:pt x="791" y="354"/>
                  </a:lnTo>
                  <a:lnTo>
                    <a:pt x="791" y="353"/>
                  </a:lnTo>
                  <a:lnTo>
                    <a:pt x="792" y="353"/>
                  </a:lnTo>
                  <a:lnTo>
                    <a:pt x="792" y="352"/>
                  </a:lnTo>
                  <a:lnTo>
                    <a:pt x="791" y="352"/>
                  </a:lnTo>
                  <a:lnTo>
                    <a:pt x="791" y="350"/>
                  </a:lnTo>
                  <a:lnTo>
                    <a:pt x="792" y="348"/>
                  </a:lnTo>
                  <a:lnTo>
                    <a:pt x="792" y="350"/>
                  </a:lnTo>
                  <a:lnTo>
                    <a:pt x="793" y="348"/>
                  </a:lnTo>
                  <a:lnTo>
                    <a:pt x="796" y="347"/>
                  </a:lnTo>
                  <a:lnTo>
                    <a:pt x="796" y="345"/>
                  </a:lnTo>
                  <a:lnTo>
                    <a:pt x="793" y="345"/>
                  </a:lnTo>
                  <a:lnTo>
                    <a:pt x="793" y="344"/>
                  </a:lnTo>
                  <a:lnTo>
                    <a:pt x="796" y="343"/>
                  </a:lnTo>
                  <a:lnTo>
                    <a:pt x="796" y="342"/>
                  </a:lnTo>
                  <a:lnTo>
                    <a:pt x="796" y="339"/>
                  </a:lnTo>
                  <a:lnTo>
                    <a:pt x="797" y="337"/>
                  </a:lnTo>
                  <a:lnTo>
                    <a:pt x="798" y="337"/>
                  </a:lnTo>
                  <a:lnTo>
                    <a:pt x="798" y="336"/>
                  </a:lnTo>
                  <a:lnTo>
                    <a:pt x="798" y="335"/>
                  </a:lnTo>
                  <a:lnTo>
                    <a:pt x="799" y="335"/>
                  </a:lnTo>
                  <a:lnTo>
                    <a:pt x="799" y="333"/>
                  </a:lnTo>
                  <a:lnTo>
                    <a:pt x="799" y="331"/>
                  </a:lnTo>
                  <a:lnTo>
                    <a:pt x="798" y="331"/>
                  </a:lnTo>
                  <a:lnTo>
                    <a:pt x="798" y="330"/>
                  </a:lnTo>
                  <a:lnTo>
                    <a:pt x="799" y="329"/>
                  </a:lnTo>
                  <a:lnTo>
                    <a:pt x="799" y="327"/>
                  </a:lnTo>
                  <a:lnTo>
                    <a:pt x="800" y="326"/>
                  </a:lnTo>
                  <a:lnTo>
                    <a:pt x="802" y="326"/>
                  </a:lnTo>
                  <a:lnTo>
                    <a:pt x="802" y="325"/>
                  </a:lnTo>
                  <a:lnTo>
                    <a:pt x="804" y="324"/>
                  </a:lnTo>
                  <a:lnTo>
                    <a:pt x="805" y="324"/>
                  </a:lnTo>
                  <a:lnTo>
                    <a:pt x="806" y="324"/>
                  </a:lnTo>
                  <a:lnTo>
                    <a:pt x="806" y="325"/>
                  </a:lnTo>
                  <a:lnTo>
                    <a:pt x="808" y="325"/>
                  </a:lnTo>
                  <a:lnTo>
                    <a:pt x="809" y="325"/>
                  </a:lnTo>
                  <a:lnTo>
                    <a:pt x="809" y="326"/>
                  </a:lnTo>
                  <a:lnTo>
                    <a:pt x="810" y="326"/>
                  </a:lnTo>
                  <a:lnTo>
                    <a:pt x="811" y="326"/>
                  </a:lnTo>
                  <a:lnTo>
                    <a:pt x="814" y="326"/>
                  </a:lnTo>
                  <a:lnTo>
                    <a:pt x="815" y="326"/>
                  </a:lnTo>
                  <a:lnTo>
                    <a:pt x="815" y="327"/>
                  </a:lnTo>
                  <a:lnTo>
                    <a:pt x="816" y="326"/>
                  </a:lnTo>
                  <a:lnTo>
                    <a:pt x="816" y="327"/>
                  </a:lnTo>
                  <a:lnTo>
                    <a:pt x="817" y="326"/>
                  </a:lnTo>
                  <a:lnTo>
                    <a:pt x="817" y="327"/>
                  </a:lnTo>
                  <a:lnTo>
                    <a:pt x="819" y="327"/>
                  </a:lnTo>
                  <a:lnTo>
                    <a:pt x="820" y="327"/>
                  </a:lnTo>
                  <a:lnTo>
                    <a:pt x="820" y="326"/>
                  </a:lnTo>
                  <a:lnTo>
                    <a:pt x="822" y="326"/>
                  </a:lnTo>
                  <a:lnTo>
                    <a:pt x="822" y="327"/>
                  </a:lnTo>
                  <a:lnTo>
                    <a:pt x="823" y="327"/>
                  </a:lnTo>
                  <a:lnTo>
                    <a:pt x="823" y="329"/>
                  </a:lnTo>
                  <a:lnTo>
                    <a:pt x="825" y="329"/>
                  </a:lnTo>
                  <a:lnTo>
                    <a:pt x="825" y="330"/>
                  </a:lnTo>
                  <a:lnTo>
                    <a:pt x="825" y="331"/>
                  </a:lnTo>
                  <a:lnTo>
                    <a:pt x="823" y="331"/>
                  </a:lnTo>
                  <a:lnTo>
                    <a:pt x="822" y="333"/>
                  </a:lnTo>
                  <a:lnTo>
                    <a:pt x="820" y="333"/>
                  </a:lnTo>
                  <a:lnTo>
                    <a:pt x="819" y="333"/>
                  </a:lnTo>
                  <a:lnTo>
                    <a:pt x="819" y="335"/>
                  </a:lnTo>
                  <a:lnTo>
                    <a:pt x="817" y="335"/>
                  </a:lnTo>
                  <a:lnTo>
                    <a:pt x="817" y="336"/>
                  </a:lnTo>
                  <a:lnTo>
                    <a:pt x="816" y="336"/>
                  </a:lnTo>
                  <a:lnTo>
                    <a:pt x="815" y="337"/>
                  </a:lnTo>
                  <a:lnTo>
                    <a:pt x="814" y="337"/>
                  </a:lnTo>
                  <a:lnTo>
                    <a:pt x="814" y="338"/>
                  </a:lnTo>
                  <a:lnTo>
                    <a:pt x="815" y="337"/>
                  </a:lnTo>
                  <a:lnTo>
                    <a:pt x="817" y="336"/>
                  </a:lnTo>
                  <a:lnTo>
                    <a:pt x="819" y="335"/>
                  </a:lnTo>
                  <a:lnTo>
                    <a:pt x="820" y="335"/>
                  </a:lnTo>
                  <a:lnTo>
                    <a:pt x="822" y="335"/>
                  </a:lnTo>
                  <a:lnTo>
                    <a:pt x="822" y="336"/>
                  </a:lnTo>
                  <a:lnTo>
                    <a:pt x="820" y="336"/>
                  </a:lnTo>
                  <a:lnTo>
                    <a:pt x="820" y="337"/>
                  </a:lnTo>
                  <a:lnTo>
                    <a:pt x="822" y="336"/>
                  </a:lnTo>
                  <a:lnTo>
                    <a:pt x="822" y="337"/>
                  </a:lnTo>
                  <a:lnTo>
                    <a:pt x="820" y="338"/>
                  </a:lnTo>
                  <a:lnTo>
                    <a:pt x="819" y="339"/>
                  </a:lnTo>
                  <a:lnTo>
                    <a:pt x="819" y="338"/>
                  </a:lnTo>
                  <a:lnTo>
                    <a:pt x="817" y="339"/>
                  </a:lnTo>
                  <a:lnTo>
                    <a:pt x="816" y="339"/>
                  </a:lnTo>
                  <a:lnTo>
                    <a:pt x="815" y="339"/>
                  </a:lnTo>
                  <a:lnTo>
                    <a:pt x="815" y="338"/>
                  </a:lnTo>
                  <a:lnTo>
                    <a:pt x="814" y="339"/>
                  </a:lnTo>
                  <a:lnTo>
                    <a:pt x="815" y="339"/>
                  </a:lnTo>
                  <a:lnTo>
                    <a:pt x="815" y="342"/>
                  </a:lnTo>
                  <a:lnTo>
                    <a:pt x="814" y="342"/>
                  </a:lnTo>
                  <a:lnTo>
                    <a:pt x="814" y="343"/>
                  </a:lnTo>
                  <a:lnTo>
                    <a:pt x="811" y="343"/>
                  </a:lnTo>
                  <a:lnTo>
                    <a:pt x="810" y="343"/>
                  </a:lnTo>
                  <a:lnTo>
                    <a:pt x="810" y="344"/>
                  </a:lnTo>
                  <a:lnTo>
                    <a:pt x="811" y="344"/>
                  </a:lnTo>
                  <a:lnTo>
                    <a:pt x="814" y="344"/>
                  </a:lnTo>
                  <a:lnTo>
                    <a:pt x="815" y="344"/>
                  </a:lnTo>
                  <a:lnTo>
                    <a:pt x="817" y="343"/>
                  </a:lnTo>
                  <a:lnTo>
                    <a:pt x="817" y="342"/>
                  </a:lnTo>
                  <a:lnTo>
                    <a:pt x="819" y="342"/>
                  </a:lnTo>
                  <a:lnTo>
                    <a:pt x="820" y="342"/>
                  </a:lnTo>
                  <a:lnTo>
                    <a:pt x="820" y="339"/>
                  </a:lnTo>
                  <a:lnTo>
                    <a:pt x="820" y="338"/>
                  </a:lnTo>
                  <a:lnTo>
                    <a:pt x="822" y="338"/>
                  </a:lnTo>
                  <a:lnTo>
                    <a:pt x="822" y="339"/>
                  </a:lnTo>
                  <a:lnTo>
                    <a:pt x="823" y="339"/>
                  </a:lnTo>
                  <a:lnTo>
                    <a:pt x="823" y="338"/>
                  </a:lnTo>
                  <a:lnTo>
                    <a:pt x="823" y="337"/>
                  </a:lnTo>
                  <a:lnTo>
                    <a:pt x="823" y="336"/>
                  </a:lnTo>
                  <a:lnTo>
                    <a:pt x="825" y="336"/>
                  </a:lnTo>
                  <a:lnTo>
                    <a:pt x="825" y="335"/>
                  </a:lnTo>
                  <a:lnTo>
                    <a:pt x="826" y="335"/>
                  </a:lnTo>
                  <a:lnTo>
                    <a:pt x="826" y="333"/>
                  </a:lnTo>
                  <a:lnTo>
                    <a:pt x="827" y="331"/>
                  </a:lnTo>
                  <a:lnTo>
                    <a:pt x="828" y="331"/>
                  </a:lnTo>
                  <a:lnTo>
                    <a:pt x="828" y="330"/>
                  </a:lnTo>
                  <a:lnTo>
                    <a:pt x="831" y="330"/>
                  </a:lnTo>
                  <a:lnTo>
                    <a:pt x="832" y="330"/>
                  </a:lnTo>
                  <a:lnTo>
                    <a:pt x="832" y="329"/>
                  </a:lnTo>
                  <a:lnTo>
                    <a:pt x="832" y="327"/>
                  </a:lnTo>
                  <a:lnTo>
                    <a:pt x="832" y="326"/>
                  </a:lnTo>
                  <a:lnTo>
                    <a:pt x="831" y="326"/>
                  </a:lnTo>
                  <a:lnTo>
                    <a:pt x="831" y="325"/>
                  </a:lnTo>
                  <a:lnTo>
                    <a:pt x="828" y="325"/>
                  </a:lnTo>
                  <a:lnTo>
                    <a:pt x="827" y="325"/>
                  </a:lnTo>
                  <a:lnTo>
                    <a:pt x="831" y="324"/>
                  </a:lnTo>
                  <a:lnTo>
                    <a:pt x="832" y="324"/>
                  </a:lnTo>
                  <a:lnTo>
                    <a:pt x="832" y="325"/>
                  </a:lnTo>
                  <a:lnTo>
                    <a:pt x="833" y="325"/>
                  </a:lnTo>
                  <a:lnTo>
                    <a:pt x="833" y="324"/>
                  </a:lnTo>
                  <a:lnTo>
                    <a:pt x="832" y="324"/>
                  </a:lnTo>
                  <a:lnTo>
                    <a:pt x="832" y="321"/>
                  </a:lnTo>
                  <a:lnTo>
                    <a:pt x="832" y="320"/>
                  </a:lnTo>
                  <a:lnTo>
                    <a:pt x="833" y="320"/>
                  </a:lnTo>
                  <a:lnTo>
                    <a:pt x="833" y="321"/>
                  </a:lnTo>
                  <a:lnTo>
                    <a:pt x="834" y="321"/>
                  </a:lnTo>
                  <a:lnTo>
                    <a:pt x="834" y="320"/>
                  </a:lnTo>
                  <a:lnTo>
                    <a:pt x="834" y="319"/>
                  </a:lnTo>
                  <a:lnTo>
                    <a:pt x="836" y="319"/>
                  </a:lnTo>
                  <a:lnTo>
                    <a:pt x="836" y="318"/>
                  </a:lnTo>
                  <a:lnTo>
                    <a:pt x="837" y="318"/>
                  </a:lnTo>
                  <a:lnTo>
                    <a:pt x="837" y="316"/>
                  </a:lnTo>
                  <a:lnTo>
                    <a:pt x="836" y="316"/>
                  </a:lnTo>
                  <a:lnTo>
                    <a:pt x="836" y="315"/>
                  </a:lnTo>
                  <a:lnTo>
                    <a:pt x="836" y="313"/>
                  </a:lnTo>
                  <a:lnTo>
                    <a:pt x="837" y="313"/>
                  </a:lnTo>
                  <a:lnTo>
                    <a:pt x="837" y="312"/>
                  </a:lnTo>
                  <a:lnTo>
                    <a:pt x="838" y="312"/>
                  </a:lnTo>
                  <a:lnTo>
                    <a:pt x="842" y="312"/>
                  </a:lnTo>
                  <a:lnTo>
                    <a:pt x="844" y="312"/>
                  </a:lnTo>
                  <a:lnTo>
                    <a:pt x="846" y="312"/>
                  </a:lnTo>
                  <a:lnTo>
                    <a:pt x="850" y="312"/>
                  </a:lnTo>
                  <a:lnTo>
                    <a:pt x="853" y="312"/>
                  </a:lnTo>
                  <a:lnTo>
                    <a:pt x="855" y="312"/>
                  </a:lnTo>
                  <a:lnTo>
                    <a:pt x="859" y="312"/>
                  </a:lnTo>
                  <a:lnTo>
                    <a:pt x="861" y="312"/>
                  </a:lnTo>
                  <a:lnTo>
                    <a:pt x="863" y="312"/>
                  </a:lnTo>
                  <a:lnTo>
                    <a:pt x="868" y="312"/>
                  </a:lnTo>
                  <a:lnTo>
                    <a:pt x="871" y="312"/>
                  </a:lnTo>
                  <a:lnTo>
                    <a:pt x="873" y="312"/>
                  </a:lnTo>
                  <a:lnTo>
                    <a:pt x="877" y="312"/>
                  </a:lnTo>
                  <a:lnTo>
                    <a:pt x="879" y="312"/>
                  </a:lnTo>
                  <a:lnTo>
                    <a:pt x="882" y="312"/>
                  </a:lnTo>
                  <a:lnTo>
                    <a:pt x="885" y="312"/>
                  </a:lnTo>
                  <a:lnTo>
                    <a:pt x="888" y="312"/>
                  </a:lnTo>
                  <a:lnTo>
                    <a:pt x="890" y="312"/>
                  </a:lnTo>
                  <a:lnTo>
                    <a:pt x="894" y="312"/>
                  </a:lnTo>
                  <a:lnTo>
                    <a:pt x="896" y="312"/>
                  </a:lnTo>
                  <a:lnTo>
                    <a:pt x="899" y="312"/>
                  </a:lnTo>
                  <a:lnTo>
                    <a:pt x="902" y="312"/>
                  </a:lnTo>
                  <a:lnTo>
                    <a:pt x="905" y="312"/>
                  </a:lnTo>
                  <a:lnTo>
                    <a:pt x="908" y="312"/>
                  </a:lnTo>
                  <a:lnTo>
                    <a:pt x="912" y="312"/>
                  </a:lnTo>
                  <a:lnTo>
                    <a:pt x="913" y="312"/>
                  </a:lnTo>
                  <a:lnTo>
                    <a:pt x="914" y="312"/>
                  </a:lnTo>
                  <a:lnTo>
                    <a:pt x="917" y="312"/>
                  </a:lnTo>
                  <a:lnTo>
                    <a:pt x="920" y="312"/>
                  </a:lnTo>
                  <a:lnTo>
                    <a:pt x="923" y="312"/>
                  </a:lnTo>
                  <a:lnTo>
                    <a:pt x="925" y="312"/>
                  </a:lnTo>
                  <a:lnTo>
                    <a:pt x="929" y="312"/>
                  </a:lnTo>
                  <a:lnTo>
                    <a:pt x="931" y="312"/>
                  </a:lnTo>
                  <a:lnTo>
                    <a:pt x="934" y="312"/>
                  </a:lnTo>
                  <a:lnTo>
                    <a:pt x="937" y="312"/>
                  </a:lnTo>
                  <a:lnTo>
                    <a:pt x="940" y="312"/>
                  </a:lnTo>
                  <a:lnTo>
                    <a:pt x="942" y="312"/>
                  </a:lnTo>
                  <a:lnTo>
                    <a:pt x="945" y="312"/>
                  </a:lnTo>
                  <a:lnTo>
                    <a:pt x="948" y="312"/>
                  </a:lnTo>
                  <a:lnTo>
                    <a:pt x="952" y="312"/>
                  </a:lnTo>
                  <a:lnTo>
                    <a:pt x="956" y="312"/>
                  </a:lnTo>
                  <a:lnTo>
                    <a:pt x="958" y="312"/>
                  </a:lnTo>
                  <a:lnTo>
                    <a:pt x="960" y="312"/>
                  </a:lnTo>
                  <a:lnTo>
                    <a:pt x="964" y="312"/>
                  </a:lnTo>
                  <a:lnTo>
                    <a:pt x="967" y="312"/>
                  </a:lnTo>
                  <a:lnTo>
                    <a:pt x="969" y="312"/>
                  </a:lnTo>
                  <a:lnTo>
                    <a:pt x="971" y="312"/>
                  </a:lnTo>
                  <a:lnTo>
                    <a:pt x="975" y="312"/>
                  </a:lnTo>
                  <a:lnTo>
                    <a:pt x="977" y="312"/>
                  </a:lnTo>
                  <a:lnTo>
                    <a:pt x="980" y="312"/>
                  </a:lnTo>
                  <a:lnTo>
                    <a:pt x="983" y="312"/>
                  </a:lnTo>
                  <a:lnTo>
                    <a:pt x="986" y="312"/>
                  </a:lnTo>
                  <a:lnTo>
                    <a:pt x="988" y="312"/>
                  </a:lnTo>
                  <a:lnTo>
                    <a:pt x="992" y="312"/>
                  </a:lnTo>
                  <a:lnTo>
                    <a:pt x="996" y="312"/>
                  </a:lnTo>
                  <a:lnTo>
                    <a:pt x="998" y="312"/>
                  </a:lnTo>
                  <a:lnTo>
                    <a:pt x="1002" y="312"/>
                  </a:lnTo>
                  <a:lnTo>
                    <a:pt x="1004" y="312"/>
                  </a:lnTo>
                  <a:lnTo>
                    <a:pt x="1005" y="312"/>
                  </a:lnTo>
                  <a:lnTo>
                    <a:pt x="1007" y="312"/>
                  </a:lnTo>
                  <a:lnTo>
                    <a:pt x="1010" y="312"/>
                  </a:lnTo>
                  <a:lnTo>
                    <a:pt x="1013" y="312"/>
                  </a:lnTo>
                  <a:lnTo>
                    <a:pt x="1015" y="312"/>
                  </a:lnTo>
                  <a:lnTo>
                    <a:pt x="1019" y="312"/>
                  </a:lnTo>
                  <a:lnTo>
                    <a:pt x="1021" y="312"/>
                  </a:lnTo>
                  <a:lnTo>
                    <a:pt x="1023" y="312"/>
                  </a:lnTo>
                  <a:lnTo>
                    <a:pt x="1027" y="312"/>
                  </a:lnTo>
                  <a:lnTo>
                    <a:pt x="1030" y="312"/>
                  </a:lnTo>
                  <a:lnTo>
                    <a:pt x="1032" y="312"/>
                  </a:lnTo>
                  <a:lnTo>
                    <a:pt x="1037" y="312"/>
                  </a:lnTo>
                  <a:lnTo>
                    <a:pt x="1039" y="312"/>
                  </a:lnTo>
                  <a:lnTo>
                    <a:pt x="1042" y="312"/>
                  </a:lnTo>
                  <a:lnTo>
                    <a:pt x="1045" y="312"/>
                  </a:lnTo>
                  <a:lnTo>
                    <a:pt x="1048" y="312"/>
                  </a:lnTo>
                  <a:lnTo>
                    <a:pt x="1050" y="312"/>
                  </a:lnTo>
                  <a:lnTo>
                    <a:pt x="1054" y="312"/>
                  </a:lnTo>
                  <a:lnTo>
                    <a:pt x="1056" y="312"/>
                  </a:lnTo>
                  <a:lnTo>
                    <a:pt x="1059" y="312"/>
                  </a:lnTo>
                  <a:lnTo>
                    <a:pt x="1062" y="312"/>
                  </a:lnTo>
                  <a:lnTo>
                    <a:pt x="1065" y="312"/>
                  </a:lnTo>
                  <a:lnTo>
                    <a:pt x="1067" y="312"/>
                  </a:lnTo>
                  <a:lnTo>
                    <a:pt x="1070" y="312"/>
                  </a:lnTo>
                  <a:lnTo>
                    <a:pt x="1073" y="312"/>
                  </a:lnTo>
                  <a:lnTo>
                    <a:pt x="1076" y="312"/>
                  </a:lnTo>
                  <a:lnTo>
                    <a:pt x="1080" y="312"/>
                  </a:lnTo>
                  <a:lnTo>
                    <a:pt x="1083" y="312"/>
                  </a:lnTo>
                  <a:lnTo>
                    <a:pt x="1084" y="312"/>
                  </a:lnTo>
                  <a:lnTo>
                    <a:pt x="1085" y="312"/>
                  </a:lnTo>
                  <a:lnTo>
                    <a:pt x="1089" y="312"/>
                  </a:lnTo>
                  <a:lnTo>
                    <a:pt x="1091" y="312"/>
                  </a:lnTo>
                  <a:lnTo>
                    <a:pt x="1094" y="312"/>
                  </a:lnTo>
                  <a:lnTo>
                    <a:pt x="1096" y="312"/>
                  </a:lnTo>
                  <a:lnTo>
                    <a:pt x="1100" y="312"/>
                  </a:lnTo>
                  <a:lnTo>
                    <a:pt x="1102" y="312"/>
                  </a:lnTo>
                  <a:lnTo>
                    <a:pt x="1105" y="312"/>
                  </a:lnTo>
                  <a:lnTo>
                    <a:pt x="1108" y="312"/>
                  </a:lnTo>
                  <a:lnTo>
                    <a:pt x="1111" y="312"/>
                  </a:lnTo>
                  <a:lnTo>
                    <a:pt x="1113" y="312"/>
                  </a:lnTo>
                  <a:lnTo>
                    <a:pt x="1117" y="312"/>
                  </a:lnTo>
                  <a:lnTo>
                    <a:pt x="1119" y="312"/>
                  </a:lnTo>
                  <a:lnTo>
                    <a:pt x="1123" y="312"/>
                  </a:lnTo>
                  <a:lnTo>
                    <a:pt x="1127" y="312"/>
                  </a:lnTo>
                  <a:lnTo>
                    <a:pt x="1129" y="312"/>
                  </a:lnTo>
                  <a:lnTo>
                    <a:pt x="1131" y="312"/>
                  </a:lnTo>
                  <a:lnTo>
                    <a:pt x="1135" y="312"/>
                  </a:lnTo>
                  <a:lnTo>
                    <a:pt x="1137" y="312"/>
                  </a:lnTo>
                  <a:lnTo>
                    <a:pt x="1140" y="312"/>
                  </a:lnTo>
                  <a:lnTo>
                    <a:pt x="1144" y="312"/>
                  </a:lnTo>
                  <a:lnTo>
                    <a:pt x="1146" y="312"/>
                  </a:lnTo>
                  <a:lnTo>
                    <a:pt x="1148" y="312"/>
                  </a:lnTo>
                  <a:lnTo>
                    <a:pt x="1152" y="312"/>
                  </a:lnTo>
                  <a:lnTo>
                    <a:pt x="1154" y="312"/>
                  </a:lnTo>
                  <a:lnTo>
                    <a:pt x="1157" y="312"/>
                  </a:lnTo>
                  <a:lnTo>
                    <a:pt x="1161" y="312"/>
                  </a:lnTo>
                  <a:lnTo>
                    <a:pt x="1164" y="312"/>
                  </a:lnTo>
                  <a:lnTo>
                    <a:pt x="1167" y="312"/>
                  </a:lnTo>
                  <a:lnTo>
                    <a:pt x="1170" y="312"/>
                  </a:lnTo>
                  <a:lnTo>
                    <a:pt x="1173" y="312"/>
                  </a:lnTo>
                  <a:lnTo>
                    <a:pt x="1174" y="312"/>
                  </a:lnTo>
                  <a:lnTo>
                    <a:pt x="1175" y="312"/>
                  </a:lnTo>
                  <a:lnTo>
                    <a:pt x="1179" y="312"/>
                  </a:lnTo>
                  <a:lnTo>
                    <a:pt x="1181" y="312"/>
                  </a:lnTo>
                  <a:lnTo>
                    <a:pt x="1184" y="312"/>
                  </a:lnTo>
                  <a:lnTo>
                    <a:pt x="1187" y="312"/>
                  </a:lnTo>
                  <a:lnTo>
                    <a:pt x="1190" y="312"/>
                  </a:lnTo>
                  <a:lnTo>
                    <a:pt x="1192" y="312"/>
                  </a:lnTo>
                  <a:lnTo>
                    <a:pt x="1196" y="312"/>
                  </a:lnTo>
                  <a:lnTo>
                    <a:pt x="1198" y="312"/>
                  </a:lnTo>
                  <a:lnTo>
                    <a:pt x="1201" y="312"/>
                  </a:lnTo>
                  <a:lnTo>
                    <a:pt x="1202" y="312"/>
                  </a:lnTo>
                  <a:lnTo>
                    <a:pt x="1202" y="310"/>
                  </a:lnTo>
                  <a:lnTo>
                    <a:pt x="1203" y="308"/>
                  </a:lnTo>
                  <a:lnTo>
                    <a:pt x="1205" y="307"/>
                  </a:lnTo>
                  <a:lnTo>
                    <a:pt x="1207" y="307"/>
                  </a:lnTo>
                  <a:lnTo>
                    <a:pt x="1208" y="307"/>
                  </a:lnTo>
                  <a:lnTo>
                    <a:pt x="1209" y="307"/>
                  </a:lnTo>
                  <a:lnTo>
                    <a:pt x="1209" y="308"/>
                  </a:lnTo>
                  <a:lnTo>
                    <a:pt x="1208" y="309"/>
                  </a:lnTo>
                  <a:lnTo>
                    <a:pt x="1208" y="310"/>
                  </a:lnTo>
                  <a:lnTo>
                    <a:pt x="1208" y="312"/>
                  </a:lnTo>
                  <a:lnTo>
                    <a:pt x="1207" y="313"/>
                  </a:lnTo>
                  <a:lnTo>
                    <a:pt x="1207" y="315"/>
                  </a:lnTo>
                  <a:lnTo>
                    <a:pt x="1205" y="315"/>
                  </a:lnTo>
                  <a:lnTo>
                    <a:pt x="1205" y="316"/>
                  </a:lnTo>
                  <a:lnTo>
                    <a:pt x="1207" y="316"/>
                  </a:lnTo>
                  <a:lnTo>
                    <a:pt x="1208" y="318"/>
                  </a:lnTo>
                  <a:lnTo>
                    <a:pt x="1210" y="318"/>
                  </a:lnTo>
                  <a:lnTo>
                    <a:pt x="1214" y="318"/>
                  </a:lnTo>
                  <a:lnTo>
                    <a:pt x="1215" y="319"/>
                  </a:lnTo>
                  <a:lnTo>
                    <a:pt x="1215" y="320"/>
                  </a:lnTo>
                  <a:lnTo>
                    <a:pt x="1218" y="320"/>
                  </a:lnTo>
                  <a:lnTo>
                    <a:pt x="1219" y="320"/>
                  </a:lnTo>
                  <a:lnTo>
                    <a:pt x="1220" y="319"/>
                  </a:lnTo>
                  <a:lnTo>
                    <a:pt x="1222" y="319"/>
                  </a:lnTo>
                  <a:lnTo>
                    <a:pt x="1224" y="319"/>
                  </a:lnTo>
                  <a:lnTo>
                    <a:pt x="1225" y="319"/>
                  </a:lnTo>
                  <a:lnTo>
                    <a:pt x="1226" y="319"/>
                  </a:lnTo>
                  <a:lnTo>
                    <a:pt x="1227" y="319"/>
                  </a:lnTo>
                  <a:lnTo>
                    <a:pt x="1228" y="320"/>
                  </a:lnTo>
                  <a:lnTo>
                    <a:pt x="1228" y="321"/>
                  </a:lnTo>
                  <a:lnTo>
                    <a:pt x="1230" y="321"/>
                  </a:lnTo>
                  <a:lnTo>
                    <a:pt x="1232" y="321"/>
                  </a:lnTo>
                  <a:lnTo>
                    <a:pt x="1232" y="324"/>
                  </a:lnTo>
                  <a:lnTo>
                    <a:pt x="1230" y="324"/>
                  </a:lnTo>
                  <a:lnTo>
                    <a:pt x="1230" y="325"/>
                  </a:lnTo>
                  <a:lnTo>
                    <a:pt x="1232" y="326"/>
                  </a:lnTo>
                  <a:lnTo>
                    <a:pt x="1232" y="325"/>
                  </a:lnTo>
                  <a:lnTo>
                    <a:pt x="1233" y="325"/>
                  </a:lnTo>
                  <a:lnTo>
                    <a:pt x="1233" y="324"/>
                  </a:lnTo>
                  <a:lnTo>
                    <a:pt x="1234" y="324"/>
                  </a:lnTo>
                  <a:lnTo>
                    <a:pt x="1236" y="324"/>
                  </a:lnTo>
                  <a:lnTo>
                    <a:pt x="1236" y="325"/>
                  </a:lnTo>
                  <a:lnTo>
                    <a:pt x="1237" y="326"/>
                  </a:lnTo>
                  <a:lnTo>
                    <a:pt x="1238" y="326"/>
                  </a:lnTo>
                  <a:lnTo>
                    <a:pt x="1238" y="327"/>
                  </a:lnTo>
                  <a:lnTo>
                    <a:pt x="1241" y="327"/>
                  </a:lnTo>
                  <a:lnTo>
                    <a:pt x="1241" y="329"/>
                  </a:lnTo>
                  <a:lnTo>
                    <a:pt x="1242" y="329"/>
                  </a:lnTo>
                  <a:lnTo>
                    <a:pt x="1243" y="329"/>
                  </a:lnTo>
                  <a:lnTo>
                    <a:pt x="1244" y="327"/>
                  </a:lnTo>
                  <a:lnTo>
                    <a:pt x="1245" y="327"/>
                  </a:lnTo>
                  <a:lnTo>
                    <a:pt x="1247" y="326"/>
                  </a:lnTo>
                  <a:lnTo>
                    <a:pt x="1249" y="326"/>
                  </a:lnTo>
                  <a:lnTo>
                    <a:pt x="1250" y="325"/>
                  </a:lnTo>
                  <a:lnTo>
                    <a:pt x="1251" y="325"/>
                  </a:lnTo>
                  <a:lnTo>
                    <a:pt x="1251" y="326"/>
                  </a:lnTo>
                  <a:lnTo>
                    <a:pt x="1251" y="327"/>
                  </a:lnTo>
                  <a:lnTo>
                    <a:pt x="1253" y="327"/>
                  </a:lnTo>
                  <a:lnTo>
                    <a:pt x="1254" y="327"/>
                  </a:lnTo>
                  <a:lnTo>
                    <a:pt x="1255" y="327"/>
                  </a:lnTo>
                  <a:lnTo>
                    <a:pt x="1260" y="327"/>
                  </a:lnTo>
                  <a:lnTo>
                    <a:pt x="1261" y="327"/>
                  </a:lnTo>
                  <a:lnTo>
                    <a:pt x="1261" y="329"/>
                  </a:lnTo>
                  <a:lnTo>
                    <a:pt x="1262" y="329"/>
                  </a:lnTo>
                  <a:lnTo>
                    <a:pt x="1264" y="329"/>
                  </a:lnTo>
                  <a:lnTo>
                    <a:pt x="1265" y="329"/>
                  </a:lnTo>
                  <a:lnTo>
                    <a:pt x="1267" y="329"/>
                  </a:lnTo>
                  <a:lnTo>
                    <a:pt x="1268" y="329"/>
                  </a:lnTo>
                  <a:lnTo>
                    <a:pt x="1270" y="329"/>
                  </a:lnTo>
                  <a:lnTo>
                    <a:pt x="1271" y="329"/>
                  </a:lnTo>
                  <a:lnTo>
                    <a:pt x="1273" y="327"/>
                  </a:lnTo>
                  <a:lnTo>
                    <a:pt x="1277" y="326"/>
                  </a:lnTo>
                  <a:lnTo>
                    <a:pt x="1278" y="326"/>
                  </a:lnTo>
                  <a:lnTo>
                    <a:pt x="1281" y="325"/>
                  </a:lnTo>
                  <a:lnTo>
                    <a:pt x="1282" y="325"/>
                  </a:lnTo>
                  <a:lnTo>
                    <a:pt x="1285" y="325"/>
                  </a:lnTo>
                  <a:lnTo>
                    <a:pt x="1287" y="325"/>
                  </a:lnTo>
                  <a:lnTo>
                    <a:pt x="1289" y="326"/>
                  </a:lnTo>
                  <a:lnTo>
                    <a:pt x="1290" y="327"/>
                  </a:lnTo>
                  <a:lnTo>
                    <a:pt x="1291" y="329"/>
                  </a:lnTo>
                  <a:lnTo>
                    <a:pt x="1295" y="330"/>
                  </a:lnTo>
                  <a:lnTo>
                    <a:pt x="1296" y="331"/>
                  </a:lnTo>
                  <a:lnTo>
                    <a:pt x="1298" y="333"/>
                  </a:lnTo>
                  <a:lnTo>
                    <a:pt x="1300" y="335"/>
                  </a:lnTo>
                  <a:lnTo>
                    <a:pt x="1302" y="336"/>
                  </a:lnTo>
                  <a:lnTo>
                    <a:pt x="1304" y="336"/>
                  </a:lnTo>
                  <a:lnTo>
                    <a:pt x="1304" y="337"/>
                  </a:lnTo>
                  <a:lnTo>
                    <a:pt x="1305" y="337"/>
                  </a:lnTo>
                  <a:lnTo>
                    <a:pt x="1306" y="338"/>
                  </a:lnTo>
                  <a:lnTo>
                    <a:pt x="1307" y="338"/>
                  </a:lnTo>
                  <a:lnTo>
                    <a:pt x="1307" y="339"/>
                  </a:lnTo>
                  <a:lnTo>
                    <a:pt x="1308" y="342"/>
                  </a:lnTo>
                  <a:lnTo>
                    <a:pt x="1310" y="342"/>
                  </a:lnTo>
                  <a:lnTo>
                    <a:pt x="1312" y="343"/>
                  </a:lnTo>
                  <a:lnTo>
                    <a:pt x="1313" y="343"/>
                  </a:lnTo>
                  <a:lnTo>
                    <a:pt x="1315" y="344"/>
                  </a:lnTo>
                  <a:lnTo>
                    <a:pt x="1316" y="345"/>
                  </a:lnTo>
                  <a:lnTo>
                    <a:pt x="1317" y="347"/>
                  </a:lnTo>
                  <a:lnTo>
                    <a:pt x="1318" y="347"/>
                  </a:lnTo>
                  <a:lnTo>
                    <a:pt x="1318" y="348"/>
                  </a:lnTo>
                  <a:lnTo>
                    <a:pt x="1318" y="350"/>
                  </a:lnTo>
                  <a:lnTo>
                    <a:pt x="1318" y="352"/>
                  </a:lnTo>
                  <a:lnTo>
                    <a:pt x="1318" y="353"/>
                  </a:lnTo>
                  <a:lnTo>
                    <a:pt x="1318" y="354"/>
                  </a:lnTo>
                  <a:lnTo>
                    <a:pt x="1318" y="355"/>
                  </a:lnTo>
                  <a:lnTo>
                    <a:pt x="1321" y="355"/>
                  </a:lnTo>
                  <a:lnTo>
                    <a:pt x="1322" y="355"/>
                  </a:lnTo>
                  <a:lnTo>
                    <a:pt x="1322" y="354"/>
                  </a:lnTo>
                  <a:lnTo>
                    <a:pt x="1323" y="354"/>
                  </a:lnTo>
                  <a:lnTo>
                    <a:pt x="1323" y="355"/>
                  </a:lnTo>
                  <a:lnTo>
                    <a:pt x="1324" y="354"/>
                  </a:lnTo>
                  <a:lnTo>
                    <a:pt x="1325" y="354"/>
                  </a:lnTo>
                  <a:lnTo>
                    <a:pt x="1324" y="355"/>
                  </a:lnTo>
                  <a:lnTo>
                    <a:pt x="1324" y="356"/>
                  </a:lnTo>
                  <a:lnTo>
                    <a:pt x="1324" y="358"/>
                  </a:lnTo>
                  <a:lnTo>
                    <a:pt x="1324" y="360"/>
                  </a:lnTo>
                  <a:lnTo>
                    <a:pt x="1324" y="361"/>
                  </a:lnTo>
                  <a:lnTo>
                    <a:pt x="1324" y="362"/>
                  </a:lnTo>
                  <a:lnTo>
                    <a:pt x="1325" y="361"/>
                  </a:lnTo>
                  <a:lnTo>
                    <a:pt x="1327" y="361"/>
                  </a:lnTo>
                  <a:lnTo>
                    <a:pt x="1327" y="362"/>
                  </a:lnTo>
                  <a:lnTo>
                    <a:pt x="1329" y="361"/>
                  </a:lnTo>
                  <a:lnTo>
                    <a:pt x="1330" y="361"/>
                  </a:lnTo>
                  <a:lnTo>
                    <a:pt x="1330" y="362"/>
                  </a:lnTo>
                  <a:lnTo>
                    <a:pt x="1330" y="364"/>
                  </a:lnTo>
                  <a:lnTo>
                    <a:pt x="1330" y="365"/>
                  </a:lnTo>
                  <a:lnTo>
                    <a:pt x="1329" y="365"/>
                  </a:lnTo>
                  <a:lnTo>
                    <a:pt x="1325" y="369"/>
                  </a:lnTo>
                  <a:lnTo>
                    <a:pt x="1329" y="369"/>
                  </a:lnTo>
                  <a:lnTo>
                    <a:pt x="1330" y="369"/>
                  </a:lnTo>
                  <a:lnTo>
                    <a:pt x="1331" y="370"/>
                  </a:lnTo>
                  <a:lnTo>
                    <a:pt x="1333" y="371"/>
                  </a:lnTo>
                  <a:lnTo>
                    <a:pt x="1335" y="373"/>
                  </a:lnTo>
                  <a:lnTo>
                    <a:pt x="1336" y="375"/>
                  </a:lnTo>
                  <a:lnTo>
                    <a:pt x="1336" y="377"/>
                  </a:lnTo>
                  <a:lnTo>
                    <a:pt x="1336" y="379"/>
                  </a:lnTo>
                  <a:lnTo>
                    <a:pt x="1335" y="383"/>
                  </a:lnTo>
                  <a:lnTo>
                    <a:pt x="1334" y="388"/>
                  </a:lnTo>
                  <a:lnTo>
                    <a:pt x="1333" y="390"/>
                  </a:lnTo>
                  <a:lnTo>
                    <a:pt x="1333" y="395"/>
                  </a:lnTo>
                  <a:lnTo>
                    <a:pt x="1331" y="399"/>
                  </a:lnTo>
                  <a:lnTo>
                    <a:pt x="1330" y="401"/>
                  </a:lnTo>
                  <a:lnTo>
                    <a:pt x="1329" y="406"/>
                  </a:lnTo>
                  <a:lnTo>
                    <a:pt x="1329" y="407"/>
                  </a:lnTo>
                  <a:lnTo>
                    <a:pt x="1327" y="409"/>
                  </a:lnTo>
                  <a:lnTo>
                    <a:pt x="1325" y="410"/>
                  </a:lnTo>
                  <a:lnTo>
                    <a:pt x="1324" y="411"/>
                  </a:lnTo>
                  <a:lnTo>
                    <a:pt x="1324" y="413"/>
                  </a:lnTo>
                  <a:lnTo>
                    <a:pt x="1323" y="415"/>
                  </a:lnTo>
                  <a:lnTo>
                    <a:pt x="1322" y="415"/>
                  </a:lnTo>
                  <a:lnTo>
                    <a:pt x="1322" y="416"/>
                  </a:lnTo>
                  <a:lnTo>
                    <a:pt x="1322" y="417"/>
                  </a:lnTo>
                  <a:lnTo>
                    <a:pt x="1321" y="417"/>
                  </a:lnTo>
                  <a:lnTo>
                    <a:pt x="1321" y="418"/>
                  </a:lnTo>
                  <a:lnTo>
                    <a:pt x="1318" y="418"/>
                  </a:lnTo>
                  <a:lnTo>
                    <a:pt x="1318" y="419"/>
                  </a:lnTo>
                  <a:lnTo>
                    <a:pt x="1318" y="422"/>
                  </a:lnTo>
                  <a:lnTo>
                    <a:pt x="1317" y="422"/>
                  </a:lnTo>
                  <a:lnTo>
                    <a:pt x="1317" y="423"/>
                  </a:lnTo>
                  <a:lnTo>
                    <a:pt x="1316" y="424"/>
                  </a:lnTo>
                  <a:lnTo>
                    <a:pt x="1315" y="424"/>
                  </a:lnTo>
                  <a:lnTo>
                    <a:pt x="1313" y="426"/>
                  </a:lnTo>
                  <a:lnTo>
                    <a:pt x="1310" y="427"/>
                  </a:lnTo>
                  <a:lnTo>
                    <a:pt x="1310" y="428"/>
                  </a:lnTo>
                  <a:lnTo>
                    <a:pt x="1308" y="428"/>
                  </a:lnTo>
                  <a:lnTo>
                    <a:pt x="1307" y="428"/>
                  </a:lnTo>
                  <a:lnTo>
                    <a:pt x="1306" y="430"/>
                  </a:lnTo>
                  <a:lnTo>
                    <a:pt x="1305" y="432"/>
                  </a:lnTo>
                  <a:lnTo>
                    <a:pt x="1304" y="433"/>
                  </a:lnTo>
                  <a:lnTo>
                    <a:pt x="1304" y="434"/>
                  </a:lnTo>
                  <a:lnTo>
                    <a:pt x="1304" y="435"/>
                  </a:lnTo>
                  <a:lnTo>
                    <a:pt x="1304" y="436"/>
                  </a:lnTo>
                  <a:lnTo>
                    <a:pt x="1304" y="438"/>
                  </a:lnTo>
                  <a:lnTo>
                    <a:pt x="1305" y="440"/>
                  </a:lnTo>
                  <a:lnTo>
                    <a:pt x="1306" y="441"/>
                  </a:lnTo>
                  <a:lnTo>
                    <a:pt x="1307" y="441"/>
                  </a:lnTo>
                  <a:lnTo>
                    <a:pt x="1310" y="441"/>
                  </a:lnTo>
                  <a:lnTo>
                    <a:pt x="1313" y="440"/>
                  </a:lnTo>
                  <a:lnTo>
                    <a:pt x="1316" y="438"/>
                  </a:lnTo>
                  <a:lnTo>
                    <a:pt x="1318" y="436"/>
                  </a:lnTo>
                  <a:lnTo>
                    <a:pt x="1321" y="435"/>
                  </a:lnTo>
                  <a:lnTo>
                    <a:pt x="1323" y="435"/>
                  </a:lnTo>
                  <a:lnTo>
                    <a:pt x="1325" y="434"/>
                  </a:lnTo>
                  <a:lnTo>
                    <a:pt x="1329" y="433"/>
                  </a:lnTo>
                  <a:lnTo>
                    <a:pt x="1330" y="432"/>
                  </a:lnTo>
                  <a:lnTo>
                    <a:pt x="1333" y="432"/>
                  </a:lnTo>
                  <a:lnTo>
                    <a:pt x="1334" y="430"/>
                  </a:lnTo>
                  <a:lnTo>
                    <a:pt x="1336" y="430"/>
                  </a:lnTo>
                  <a:lnTo>
                    <a:pt x="1339" y="430"/>
                  </a:lnTo>
                  <a:lnTo>
                    <a:pt x="1340" y="430"/>
                  </a:lnTo>
                  <a:lnTo>
                    <a:pt x="1341" y="428"/>
                  </a:lnTo>
                  <a:lnTo>
                    <a:pt x="1342" y="428"/>
                  </a:lnTo>
                  <a:lnTo>
                    <a:pt x="1344" y="428"/>
                  </a:lnTo>
                  <a:lnTo>
                    <a:pt x="1345" y="428"/>
                  </a:lnTo>
                  <a:lnTo>
                    <a:pt x="1348" y="427"/>
                  </a:lnTo>
                  <a:lnTo>
                    <a:pt x="1351" y="427"/>
                  </a:lnTo>
                  <a:lnTo>
                    <a:pt x="1353" y="426"/>
                  </a:lnTo>
                  <a:lnTo>
                    <a:pt x="1357" y="424"/>
                  </a:lnTo>
                  <a:lnTo>
                    <a:pt x="1358" y="423"/>
                  </a:lnTo>
                  <a:lnTo>
                    <a:pt x="1361" y="423"/>
                  </a:lnTo>
                  <a:lnTo>
                    <a:pt x="1363" y="422"/>
                  </a:lnTo>
                  <a:lnTo>
                    <a:pt x="1367" y="419"/>
                  </a:lnTo>
                  <a:lnTo>
                    <a:pt x="1368" y="419"/>
                  </a:lnTo>
                  <a:lnTo>
                    <a:pt x="1368" y="418"/>
                  </a:lnTo>
                  <a:lnTo>
                    <a:pt x="1369" y="418"/>
                  </a:lnTo>
                  <a:lnTo>
                    <a:pt x="1369" y="417"/>
                  </a:lnTo>
                  <a:lnTo>
                    <a:pt x="1368" y="417"/>
                  </a:lnTo>
                  <a:lnTo>
                    <a:pt x="1368" y="416"/>
                  </a:lnTo>
                  <a:lnTo>
                    <a:pt x="1368" y="415"/>
                  </a:lnTo>
                  <a:lnTo>
                    <a:pt x="1369" y="411"/>
                  </a:lnTo>
                  <a:lnTo>
                    <a:pt x="1369" y="410"/>
                  </a:lnTo>
                  <a:lnTo>
                    <a:pt x="1369" y="409"/>
                  </a:lnTo>
                  <a:lnTo>
                    <a:pt x="1370" y="407"/>
                  </a:lnTo>
                  <a:lnTo>
                    <a:pt x="1371" y="407"/>
                  </a:lnTo>
                  <a:lnTo>
                    <a:pt x="1376" y="406"/>
                  </a:lnTo>
                  <a:lnTo>
                    <a:pt x="1380" y="406"/>
                  </a:lnTo>
                  <a:lnTo>
                    <a:pt x="1384" y="406"/>
                  </a:lnTo>
                  <a:lnTo>
                    <a:pt x="1386" y="406"/>
                  </a:lnTo>
                  <a:lnTo>
                    <a:pt x="1388" y="406"/>
                  </a:lnTo>
                  <a:lnTo>
                    <a:pt x="1393" y="406"/>
                  </a:lnTo>
                  <a:lnTo>
                    <a:pt x="1396" y="406"/>
                  </a:lnTo>
                  <a:lnTo>
                    <a:pt x="1398" y="406"/>
                  </a:lnTo>
                  <a:lnTo>
                    <a:pt x="1403" y="406"/>
                  </a:lnTo>
                  <a:lnTo>
                    <a:pt x="1404" y="405"/>
                  </a:lnTo>
                  <a:lnTo>
                    <a:pt x="1404" y="404"/>
                  </a:lnTo>
                  <a:lnTo>
                    <a:pt x="1405" y="401"/>
                  </a:lnTo>
                  <a:lnTo>
                    <a:pt x="1407" y="401"/>
                  </a:lnTo>
                  <a:lnTo>
                    <a:pt x="1409" y="400"/>
                  </a:lnTo>
                  <a:lnTo>
                    <a:pt x="1409" y="399"/>
                  </a:lnTo>
                  <a:lnTo>
                    <a:pt x="1410" y="399"/>
                  </a:lnTo>
                  <a:lnTo>
                    <a:pt x="1412" y="398"/>
                  </a:lnTo>
                  <a:lnTo>
                    <a:pt x="1413" y="396"/>
                  </a:lnTo>
                  <a:lnTo>
                    <a:pt x="1414" y="396"/>
                  </a:lnTo>
                  <a:lnTo>
                    <a:pt x="1415" y="395"/>
                  </a:lnTo>
                  <a:lnTo>
                    <a:pt x="1415" y="393"/>
                  </a:lnTo>
                  <a:lnTo>
                    <a:pt x="1416" y="393"/>
                  </a:lnTo>
                  <a:lnTo>
                    <a:pt x="1419" y="393"/>
                  </a:lnTo>
                  <a:lnTo>
                    <a:pt x="1421" y="392"/>
                  </a:lnTo>
                  <a:lnTo>
                    <a:pt x="1421" y="390"/>
                  </a:lnTo>
                  <a:lnTo>
                    <a:pt x="1422" y="390"/>
                  </a:lnTo>
                  <a:lnTo>
                    <a:pt x="1424" y="389"/>
                  </a:lnTo>
                  <a:lnTo>
                    <a:pt x="1425" y="389"/>
                  </a:lnTo>
                  <a:lnTo>
                    <a:pt x="1427" y="388"/>
                  </a:lnTo>
                  <a:lnTo>
                    <a:pt x="1430" y="387"/>
                  </a:lnTo>
                  <a:lnTo>
                    <a:pt x="1431" y="384"/>
                  </a:lnTo>
                  <a:lnTo>
                    <a:pt x="1432" y="383"/>
                  </a:lnTo>
                  <a:lnTo>
                    <a:pt x="1435" y="382"/>
                  </a:lnTo>
                  <a:lnTo>
                    <a:pt x="1437" y="382"/>
                  </a:lnTo>
                  <a:lnTo>
                    <a:pt x="1438" y="382"/>
                  </a:lnTo>
                  <a:lnTo>
                    <a:pt x="1439" y="381"/>
                  </a:lnTo>
                  <a:lnTo>
                    <a:pt x="1441" y="381"/>
                  </a:lnTo>
                  <a:lnTo>
                    <a:pt x="1442" y="381"/>
                  </a:lnTo>
                  <a:lnTo>
                    <a:pt x="1443" y="381"/>
                  </a:lnTo>
                  <a:lnTo>
                    <a:pt x="1445" y="381"/>
                  </a:lnTo>
                  <a:lnTo>
                    <a:pt x="1447" y="381"/>
                  </a:lnTo>
                  <a:lnTo>
                    <a:pt x="1448" y="381"/>
                  </a:lnTo>
                  <a:lnTo>
                    <a:pt x="1449" y="381"/>
                  </a:lnTo>
                  <a:lnTo>
                    <a:pt x="1450" y="381"/>
                  </a:lnTo>
                  <a:lnTo>
                    <a:pt x="1452" y="381"/>
                  </a:lnTo>
                  <a:lnTo>
                    <a:pt x="1454" y="381"/>
                  </a:lnTo>
                  <a:lnTo>
                    <a:pt x="1455" y="381"/>
                  </a:lnTo>
                  <a:lnTo>
                    <a:pt x="1456" y="381"/>
                  </a:lnTo>
                  <a:lnTo>
                    <a:pt x="1458" y="381"/>
                  </a:lnTo>
                  <a:lnTo>
                    <a:pt x="1459" y="381"/>
                  </a:lnTo>
                  <a:lnTo>
                    <a:pt x="1460" y="381"/>
                  </a:lnTo>
                  <a:lnTo>
                    <a:pt x="1461" y="381"/>
                  </a:lnTo>
                  <a:lnTo>
                    <a:pt x="1464" y="381"/>
                  </a:lnTo>
                  <a:lnTo>
                    <a:pt x="1465" y="381"/>
                  </a:lnTo>
                  <a:lnTo>
                    <a:pt x="1466" y="381"/>
                  </a:lnTo>
                  <a:lnTo>
                    <a:pt x="1467" y="381"/>
                  </a:lnTo>
                  <a:lnTo>
                    <a:pt x="1469" y="381"/>
                  </a:lnTo>
                  <a:lnTo>
                    <a:pt x="1470" y="381"/>
                  </a:lnTo>
                  <a:lnTo>
                    <a:pt x="1472" y="381"/>
                  </a:lnTo>
                  <a:lnTo>
                    <a:pt x="1473" y="381"/>
                  </a:lnTo>
                  <a:lnTo>
                    <a:pt x="1475" y="381"/>
                  </a:lnTo>
                  <a:lnTo>
                    <a:pt x="1476" y="381"/>
                  </a:lnTo>
                  <a:lnTo>
                    <a:pt x="1477" y="381"/>
                  </a:lnTo>
                  <a:lnTo>
                    <a:pt x="1478" y="381"/>
                  </a:lnTo>
                  <a:lnTo>
                    <a:pt x="1481" y="381"/>
                  </a:lnTo>
                  <a:lnTo>
                    <a:pt x="1482" y="381"/>
                  </a:lnTo>
                  <a:lnTo>
                    <a:pt x="1483" y="381"/>
                  </a:lnTo>
                  <a:lnTo>
                    <a:pt x="1484" y="381"/>
                  </a:lnTo>
                  <a:lnTo>
                    <a:pt x="1485" y="381"/>
                  </a:lnTo>
                  <a:lnTo>
                    <a:pt x="1487" y="379"/>
                  </a:lnTo>
                  <a:lnTo>
                    <a:pt x="1487" y="378"/>
                  </a:lnTo>
                  <a:lnTo>
                    <a:pt x="1487" y="377"/>
                  </a:lnTo>
                  <a:lnTo>
                    <a:pt x="1488" y="377"/>
                  </a:lnTo>
                  <a:lnTo>
                    <a:pt x="1490" y="377"/>
                  </a:lnTo>
                  <a:lnTo>
                    <a:pt x="1492" y="377"/>
                  </a:lnTo>
                  <a:lnTo>
                    <a:pt x="1493" y="377"/>
                  </a:lnTo>
                  <a:lnTo>
                    <a:pt x="1493" y="375"/>
                  </a:lnTo>
                  <a:lnTo>
                    <a:pt x="1494" y="375"/>
                  </a:lnTo>
                  <a:lnTo>
                    <a:pt x="1495" y="375"/>
                  </a:lnTo>
                  <a:lnTo>
                    <a:pt x="1495" y="377"/>
                  </a:lnTo>
                  <a:lnTo>
                    <a:pt x="1496" y="375"/>
                  </a:lnTo>
                  <a:lnTo>
                    <a:pt x="1496" y="373"/>
                  </a:lnTo>
                  <a:lnTo>
                    <a:pt x="1499" y="373"/>
                  </a:lnTo>
                  <a:lnTo>
                    <a:pt x="1500" y="373"/>
                  </a:lnTo>
                  <a:lnTo>
                    <a:pt x="1499" y="372"/>
                  </a:lnTo>
                  <a:lnTo>
                    <a:pt x="1500" y="372"/>
                  </a:lnTo>
                  <a:lnTo>
                    <a:pt x="1500" y="371"/>
                  </a:lnTo>
                  <a:lnTo>
                    <a:pt x="1502" y="370"/>
                  </a:lnTo>
                  <a:lnTo>
                    <a:pt x="1504" y="370"/>
                  </a:lnTo>
                  <a:lnTo>
                    <a:pt x="1505" y="369"/>
                  </a:lnTo>
                  <a:lnTo>
                    <a:pt x="1505" y="366"/>
                  </a:lnTo>
                  <a:lnTo>
                    <a:pt x="1507" y="365"/>
                  </a:lnTo>
                  <a:lnTo>
                    <a:pt x="1509" y="365"/>
                  </a:lnTo>
                  <a:lnTo>
                    <a:pt x="1509" y="364"/>
                  </a:lnTo>
                  <a:lnTo>
                    <a:pt x="1509" y="362"/>
                  </a:lnTo>
                  <a:lnTo>
                    <a:pt x="1510" y="362"/>
                  </a:lnTo>
                  <a:lnTo>
                    <a:pt x="1510" y="361"/>
                  </a:lnTo>
                  <a:lnTo>
                    <a:pt x="1510" y="360"/>
                  </a:lnTo>
                  <a:lnTo>
                    <a:pt x="1511" y="360"/>
                  </a:lnTo>
                  <a:lnTo>
                    <a:pt x="1511" y="358"/>
                  </a:lnTo>
                  <a:lnTo>
                    <a:pt x="1512" y="358"/>
                  </a:lnTo>
                  <a:lnTo>
                    <a:pt x="1512" y="356"/>
                  </a:lnTo>
                  <a:lnTo>
                    <a:pt x="1513" y="356"/>
                  </a:lnTo>
                  <a:lnTo>
                    <a:pt x="1515" y="355"/>
                  </a:lnTo>
                  <a:lnTo>
                    <a:pt x="1515" y="354"/>
                  </a:lnTo>
                  <a:lnTo>
                    <a:pt x="1517" y="353"/>
                  </a:lnTo>
                  <a:lnTo>
                    <a:pt x="1517" y="352"/>
                  </a:lnTo>
                  <a:lnTo>
                    <a:pt x="1518" y="352"/>
                  </a:lnTo>
                  <a:lnTo>
                    <a:pt x="1519" y="350"/>
                  </a:lnTo>
                  <a:lnTo>
                    <a:pt x="1521" y="348"/>
                  </a:lnTo>
                  <a:lnTo>
                    <a:pt x="1523" y="347"/>
                  </a:lnTo>
                  <a:lnTo>
                    <a:pt x="1525" y="344"/>
                  </a:lnTo>
                  <a:lnTo>
                    <a:pt x="1527" y="343"/>
                  </a:lnTo>
                  <a:lnTo>
                    <a:pt x="1529" y="342"/>
                  </a:lnTo>
                  <a:lnTo>
                    <a:pt x="1530" y="339"/>
                  </a:lnTo>
                  <a:lnTo>
                    <a:pt x="1532" y="338"/>
                  </a:lnTo>
                  <a:lnTo>
                    <a:pt x="1534" y="338"/>
                  </a:lnTo>
                  <a:lnTo>
                    <a:pt x="1535" y="338"/>
                  </a:lnTo>
                  <a:lnTo>
                    <a:pt x="1535" y="339"/>
                  </a:lnTo>
                  <a:lnTo>
                    <a:pt x="1534" y="342"/>
                  </a:lnTo>
                  <a:lnTo>
                    <a:pt x="1535" y="343"/>
                  </a:lnTo>
                  <a:lnTo>
                    <a:pt x="1536" y="343"/>
                  </a:lnTo>
                  <a:lnTo>
                    <a:pt x="1538" y="343"/>
                  </a:lnTo>
                  <a:lnTo>
                    <a:pt x="1539" y="342"/>
                  </a:lnTo>
                  <a:lnTo>
                    <a:pt x="1540" y="342"/>
                  </a:lnTo>
                  <a:lnTo>
                    <a:pt x="1541" y="342"/>
                  </a:lnTo>
                  <a:lnTo>
                    <a:pt x="1544" y="342"/>
                  </a:lnTo>
                  <a:lnTo>
                    <a:pt x="1544" y="339"/>
                  </a:lnTo>
                  <a:lnTo>
                    <a:pt x="1545" y="339"/>
                  </a:lnTo>
                  <a:lnTo>
                    <a:pt x="1546" y="339"/>
                  </a:lnTo>
                  <a:lnTo>
                    <a:pt x="1546" y="342"/>
                  </a:lnTo>
                  <a:lnTo>
                    <a:pt x="1547" y="342"/>
                  </a:lnTo>
                  <a:lnTo>
                    <a:pt x="1547" y="343"/>
                  </a:lnTo>
                  <a:lnTo>
                    <a:pt x="1549" y="343"/>
                  </a:lnTo>
                  <a:close/>
                  <a:moveTo>
                    <a:pt x="810" y="339"/>
                  </a:moveTo>
                  <a:lnTo>
                    <a:pt x="811" y="339"/>
                  </a:lnTo>
                  <a:lnTo>
                    <a:pt x="811" y="338"/>
                  </a:lnTo>
                  <a:lnTo>
                    <a:pt x="810" y="339"/>
                  </a:lnTo>
                  <a:close/>
                  <a:moveTo>
                    <a:pt x="724" y="507"/>
                  </a:moveTo>
                  <a:lnTo>
                    <a:pt x="722" y="507"/>
                  </a:lnTo>
                  <a:lnTo>
                    <a:pt x="720" y="506"/>
                  </a:lnTo>
                  <a:lnTo>
                    <a:pt x="720" y="507"/>
                  </a:lnTo>
                  <a:lnTo>
                    <a:pt x="719" y="507"/>
                  </a:lnTo>
                  <a:lnTo>
                    <a:pt x="719" y="508"/>
                  </a:lnTo>
                  <a:lnTo>
                    <a:pt x="720" y="508"/>
                  </a:lnTo>
                  <a:lnTo>
                    <a:pt x="722" y="508"/>
                  </a:lnTo>
                  <a:lnTo>
                    <a:pt x="724" y="508"/>
                  </a:lnTo>
                  <a:lnTo>
                    <a:pt x="724" y="507"/>
                  </a:lnTo>
                  <a:close/>
                  <a:moveTo>
                    <a:pt x="728" y="507"/>
                  </a:moveTo>
                  <a:lnTo>
                    <a:pt x="726" y="507"/>
                  </a:lnTo>
                  <a:lnTo>
                    <a:pt x="726" y="506"/>
                  </a:lnTo>
                  <a:lnTo>
                    <a:pt x="725" y="507"/>
                  </a:lnTo>
                  <a:lnTo>
                    <a:pt x="726" y="507"/>
                  </a:lnTo>
                  <a:lnTo>
                    <a:pt x="726" y="508"/>
                  </a:lnTo>
                  <a:lnTo>
                    <a:pt x="728" y="508"/>
                  </a:lnTo>
                  <a:lnTo>
                    <a:pt x="728" y="507"/>
                  </a:lnTo>
                  <a:close/>
                  <a:moveTo>
                    <a:pt x="793" y="358"/>
                  </a:moveTo>
                  <a:lnTo>
                    <a:pt x="791" y="360"/>
                  </a:lnTo>
                  <a:lnTo>
                    <a:pt x="791" y="358"/>
                  </a:lnTo>
                  <a:lnTo>
                    <a:pt x="789" y="358"/>
                  </a:lnTo>
                  <a:lnTo>
                    <a:pt x="788" y="358"/>
                  </a:lnTo>
                  <a:lnTo>
                    <a:pt x="788" y="360"/>
                  </a:lnTo>
                  <a:lnTo>
                    <a:pt x="788" y="361"/>
                  </a:lnTo>
                  <a:lnTo>
                    <a:pt x="789" y="361"/>
                  </a:lnTo>
                  <a:lnTo>
                    <a:pt x="791" y="361"/>
                  </a:lnTo>
                  <a:lnTo>
                    <a:pt x="791" y="360"/>
                  </a:lnTo>
                  <a:lnTo>
                    <a:pt x="792" y="360"/>
                  </a:lnTo>
                  <a:lnTo>
                    <a:pt x="792" y="361"/>
                  </a:lnTo>
                  <a:lnTo>
                    <a:pt x="793" y="360"/>
                  </a:lnTo>
                  <a:lnTo>
                    <a:pt x="793" y="358"/>
                  </a:lnTo>
                  <a:close/>
                  <a:moveTo>
                    <a:pt x="1065" y="665"/>
                  </a:moveTo>
                  <a:lnTo>
                    <a:pt x="1064" y="665"/>
                  </a:lnTo>
                  <a:lnTo>
                    <a:pt x="1062" y="666"/>
                  </a:lnTo>
                  <a:lnTo>
                    <a:pt x="1062" y="667"/>
                  </a:lnTo>
                  <a:lnTo>
                    <a:pt x="1064" y="667"/>
                  </a:lnTo>
                  <a:lnTo>
                    <a:pt x="1065" y="667"/>
                  </a:lnTo>
                  <a:lnTo>
                    <a:pt x="1065" y="666"/>
                  </a:lnTo>
                  <a:lnTo>
                    <a:pt x="1065" y="665"/>
                  </a:lnTo>
                  <a:close/>
                  <a:moveTo>
                    <a:pt x="1101" y="672"/>
                  </a:moveTo>
                  <a:lnTo>
                    <a:pt x="1100" y="672"/>
                  </a:lnTo>
                  <a:lnTo>
                    <a:pt x="1100" y="673"/>
                  </a:lnTo>
                  <a:lnTo>
                    <a:pt x="1101" y="673"/>
                  </a:lnTo>
                  <a:lnTo>
                    <a:pt x="1101" y="672"/>
                  </a:lnTo>
                  <a:close/>
                  <a:moveTo>
                    <a:pt x="1116" y="673"/>
                  </a:moveTo>
                  <a:lnTo>
                    <a:pt x="1117" y="674"/>
                  </a:lnTo>
                  <a:lnTo>
                    <a:pt x="1117" y="673"/>
                  </a:lnTo>
                  <a:lnTo>
                    <a:pt x="1116" y="673"/>
                  </a:lnTo>
                  <a:close/>
                  <a:moveTo>
                    <a:pt x="1170" y="651"/>
                  </a:moveTo>
                  <a:lnTo>
                    <a:pt x="1169" y="651"/>
                  </a:lnTo>
                  <a:lnTo>
                    <a:pt x="1169" y="654"/>
                  </a:lnTo>
                  <a:lnTo>
                    <a:pt x="1170" y="654"/>
                  </a:lnTo>
                  <a:lnTo>
                    <a:pt x="1170" y="651"/>
                  </a:lnTo>
                  <a:close/>
                  <a:moveTo>
                    <a:pt x="1190" y="662"/>
                  </a:moveTo>
                  <a:lnTo>
                    <a:pt x="1188" y="662"/>
                  </a:lnTo>
                  <a:lnTo>
                    <a:pt x="1188" y="663"/>
                  </a:lnTo>
                  <a:lnTo>
                    <a:pt x="1190" y="662"/>
                  </a:lnTo>
                  <a:close/>
                  <a:moveTo>
                    <a:pt x="1225" y="730"/>
                  </a:moveTo>
                  <a:lnTo>
                    <a:pt x="1224" y="731"/>
                  </a:lnTo>
                  <a:lnTo>
                    <a:pt x="1225" y="731"/>
                  </a:lnTo>
                  <a:lnTo>
                    <a:pt x="1225" y="730"/>
                  </a:lnTo>
                  <a:close/>
                  <a:moveTo>
                    <a:pt x="1356" y="521"/>
                  </a:moveTo>
                  <a:lnTo>
                    <a:pt x="1353" y="521"/>
                  </a:lnTo>
                  <a:lnTo>
                    <a:pt x="1352" y="521"/>
                  </a:lnTo>
                  <a:lnTo>
                    <a:pt x="1352" y="523"/>
                  </a:lnTo>
                  <a:lnTo>
                    <a:pt x="1353" y="523"/>
                  </a:lnTo>
                  <a:lnTo>
                    <a:pt x="1356" y="523"/>
                  </a:lnTo>
                  <a:lnTo>
                    <a:pt x="1356" y="521"/>
                  </a:lnTo>
                  <a:close/>
                  <a:moveTo>
                    <a:pt x="1359" y="524"/>
                  </a:moveTo>
                  <a:lnTo>
                    <a:pt x="1359" y="525"/>
                  </a:lnTo>
                  <a:lnTo>
                    <a:pt x="1361" y="524"/>
                  </a:lnTo>
                  <a:lnTo>
                    <a:pt x="1359" y="524"/>
                  </a:lnTo>
                  <a:lnTo>
                    <a:pt x="1359" y="523"/>
                  </a:lnTo>
                  <a:lnTo>
                    <a:pt x="1359" y="521"/>
                  </a:lnTo>
                  <a:lnTo>
                    <a:pt x="1358" y="523"/>
                  </a:lnTo>
                  <a:lnTo>
                    <a:pt x="1357" y="523"/>
                  </a:lnTo>
                  <a:lnTo>
                    <a:pt x="1357" y="524"/>
                  </a:lnTo>
                  <a:lnTo>
                    <a:pt x="1358" y="524"/>
                  </a:lnTo>
                  <a:lnTo>
                    <a:pt x="1359" y="524"/>
                  </a:lnTo>
                  <a:close/>
                  <a:moveTo>
                    <a:pt x="1362" y="526"/>
                  </a:moveTo>
                  <a:lnTo>
                    <a:pt x="1361" y="525"/>
                  </a:lnTo>
                  <a:lnTo>
                    <a:pt x="1359" y="526"/>
                  </a:lnTo>
                  <a:lnTo>
                    <a:pt x="1361" y="526"/>
                  </a:lnTo>
                  <a:lnTo>
                    <a:pt x="1361" y="529"/>
                  </a:lnTo>
                  <a:lnTo>
                    <a:pt x="1362" y="529"/>
                  </a:lnTo>
                  <a:lnTo>
                    <a:pt x="1362" y="530"/>
                  </a:lnTo>
                  <a:lnTo>
                    <a:pt x="1361" y="530"/>
                  </a:lnTo>
                  <a:lnTo>
                    <a:pt x="1361" y="531"/>
                  </a:lnTo>
                  <a:lnTo>
                    <a:pt x="1362" y="530"/>
                  </a:lnTo>
                  <a:lnTo>
                    <a:pt x="1363" y="530"/>
                  </a:lnTo>
                  <a:lnTo>
                    <a:pt x="1363" y="529"/>
                  </a:lnTo>
                  <a:lnTo>
                    <a:pt x="1362" y="526"/>
                  </a:lnTo>
                  <a:close/>
                  <a:moveTo>
                    <a:pt x="1362" y="518"/>
                  </a:moveTo>
                  <a:lnTo>
                    <a:pt x="1361" y="518"/>
                  </a:lnTo>
                  <a:lnTo>
                    <a:pt x="1362" y="520"/>
                  </a:lnTo>
                  <a:lnTo>
                    <a:pt x="1362" y="518"/>
                  </a:lnTo>
                  <a:close/>
                  <a:moveTo>
                    <a:pt x="1362" y="507"/>
                  </a:moveTo>
                  <a:lnTo>
                    <a:pt x="1362" y="506"/>
                  </a:lnTo>
                  <a:lnTo>
                    <a:pt x="1361" y="506"/>
                  </a:lnTo>
                  <a:lnTo>
                    <a:pt x="1361" y="507"/>
                  </a:lnTo>
                  <a:lnTo>
                    <a:pt x="1362" y="507"/>
                  </a:lnTo>
                  <a:close/>
                  <a:moveTo>
                    <a:pt x="1362" y="508"/>
                  </a:moveTo>
                  <a:lnTo>
                    <a:pt x="1362" y="509"/>
                  </a:lnTo>
                  <a:lnTo>
                    <a:pt x="1363" y="509"/>
                  </a:lnTo>
                  <a:lnTo>
                    <a:pt x="1362" y="508"/>
                  </a:lnTo>
                  <a:close/>
                  <a:moveTo>
                    <a:pt x="1362" y="502"/>
                  </a:moveTo>
                  <a:lnTo>
                    <a:pt x="1361" y="502"/>
                  </a:lnTo>
                  <a:lnTo>
                    <a:pt x="1361" y="500"/>
                  </a:lnTo>
                  <a:lnTo>
                    <a:pt x="1359" y="500"/>
                  </a:lnTo>
                  <a:lnTo>
                    <a:pt x="1359" y="502"/>
                  </a:lnTo>
                  <a:lnTo>
                    <a:pt x="1359" y="503"/>
                  </a:lnTo>
                  <a:lnTo>
                    <a:pt x="1361" y="503"/>
                  </a:lnTo>
                  <a:lnTo>
                    <a:pt x="1362" y="502"/>
                  </a:lnTo>
                  <a:close/>
                  <a:moveTo>
                    <a:pt x="1362" y="497"/>
                  </a:moveTo>
                  <a:lnTo>
                    <a:pt x="1361" y="497"/>
                  </a:lnTo>
                  <a:lnTo>
                    <a:pt x="1361" y="498"/>
                  </a:lnTo>
                  <a:lnTo>
                    <a:pt x="1362" y="498"/>
                  </a:lnTo>
                  <a:lnTo>
                    <a:pt x="1362" y="497"/>
                  </a:lnTo>
                  <a:close/>
                  <a:moveTo>
                    <a:pt x="1369" y="500"/>
                  </a:moveTo>
                  <a:lnTo>
                    <a:pt x="1370" y="497"/>
                  </a:lnTo>
                  <a:lnTo>
                    <a:pt x="1369" y="498"/>
                  </a:lnTo>
                  <a:lnTo>
                    <a:pt x="1369" y="500"/>
                  </a:lnTo>
                  <a:lnTo>
                    <a:pt x="1369" y="502"/>
                  </a:lnTo>
                  <a:lnTo>
                    <a:pt x="1370" y="502"/>
                  </a:lnTo>
                  <a:lnTo>
                    <a:pt x="1369" y="500"/>
                  </a:lnTo>
                  <a:close/>
                  <a:moveTo>
                    <a:pt x="1395" y="477"/>
                  </a:moveTo>
                  <a:lnTo>
                    <a:pt x="1393" y="478"/>
                  </a:lnTo>
                  <a:lnTo>
                    <a:pt x="1392" y="478"/>
                  </a:lnTo>
                  <a:lnTo>
                    <a:pt x="1392" y="479"/>
                  </a:lnTo>
                  <a:lnTo>
                    <a:pt x="1392" y="480"/>
                  </a:lnTo>
                  <a:lnTo>
                    <a:pt x="1393" y="480"/>
                  </a:lnTo>
                  <a:lnTo>
                    <a:pt x="1393" y="479"/>
                  </a:lnTo>
                  <a:lnTo>
                    <a:pt x="1393" y="478"/>
                  </a:lnTo>
                  <a:lnTo>
                    <a:pt x="1395" y="478"/>
                  </a:lnTo>
                  <a:lnTo>
                    <a:pt x="1395" y="477"/>
                  </a:lnTo>
                  <a:close/>
                  <a:moveTo>
                    <a:pt x="1397" y="473"/>
                  </a:moveTo>
                  <a:lnTo>
                    <a:pt x="1396" y="475"/>
                  </a:lnTo>
                  <a:lnTo>
                    <a:pt x="1397" y="475"/>
                  </a:lnTo>
                  <a:lnTo>
                    <a:pt x="1397" y="473"/>
                  </a:lnTo>
                  <a:close/>
                  <a:moveTo>
                    <a:pt x="1401" y="473"/>
                  </a:moveTo>
                  <a:lnTo>
                    <a:pt x="1398" y="473"/>
                  </a:lnTo>
                  <a:lnTo>
                    <a:pt x="1398" y="475"/>
                  </a:lnTo>
                  <a:lnTo>
                    <a:pt x="1401" y="473"/>
                  </a:lnTo>
                  <a:close/>
                  <a:moveTo>
                    <a:pt x="1424" y="455"/>
                  </a:moveTo>
                  <a:lnTo>
                    <a:pt x="1422" y="455"/>
                  </a:lnTo>
                  <a:lnTo>
                    <a:pt x="1422" y="457"/>
                  </a:lnTo>
                  <a:lnTo>
                    <a:pt x="1421" y="458"/>
                  </a:lnTo>
                  <a:lnTo>
                    <a:pt x="1422" y="458"/>
                  </a:lnTo>
                  <a:lnTo>
                    <a:pt x="1422" y="457"/>
                  </a:lnTo>
                  <a:lnTo>
                    <a:pt x="1424" y="458"/>
                  </a:lnTo>
                  <a:lnTo>
                    <a:pt x="1424" y="457"/>
                  </a:lnTo>
                  <a:lnTo>
                    <a:pt x="1424" y="455"/>
                  </a:lnTo>
                  <a:close/>
                  <a:moveTo>
                    <a:pt x="1427" y="450"/>
                  </a:moveTo>
                  <a:lnTo>
                    <a:pt x="1425" y="450"/>
                  </a:lnTo>
                  <a:lnTo>
                    <a:pt x="1425" y="451"/>
                  </a:lnTo>
                  <a:lnTo>
                    <a:pt x="1427" y="450"/>
                  </a:lnTo>
                  <a:close/>
                  <a:moveTo>
                    <a:pt x="1504" y="399"/>
                  </a:moveTo>
                  <a:lnTo>
                    <a:pt x="1501" y="400"/>
                  </a:lnTo>
                  <a:lnTo>
                    <a:pt x="1501" y="399"/>
                  </a:lnTo>
                  <a:lnTo>
                    <a:pt x="1502" y="399"/>
                  </a:lnTo>
                  <a:lnTo>
                    <a:pt x="1502" y="398"/>
                  </a:lnTo>
                  <a:lnTo>
                    <a:pt x="1501" y="398"/>
                  </a:lnTo>
                  <a:lnTo>
                    <a:pt x="1501" y="399"/>
                  </a:lnTo>
                  <a:lnTo>
                    <a:pt x="1500" y="399"/>
                  </a:lnTo>
                  <a:lnTo>
                    <a:pt x="1500" y="400"/>
                  </a:lnTo>
                  <a:lnTo>
                    <a:pt x="1501" y="400"/>
                  </a:lnTo>
                  <a:lnTo>
                    <a:pt x="1502" y="400"/>
                  </a:lnTo>
                  <a:lnTo>
                    <a:pt x="1504" y="399"/>
                  </a:lnTo>
                  <a:close/>
                  <a:moveTo>
                    <a:pt x="1009" y="702"/>
                  </a:moveTo>
                  <a:lnTo>
                    <a:pt x="1009" y="701"/>
                  </a:lnTo>
                  <a:lnTo>
                    <a:pt x="1007" y="702"/>
                  </a:lnTo>
                  <a:lnTo>
                    <a:pt x="1009" y="702"/>
                  </a:lnTo>
                  <a:close/>
                  <a:moveTo>
                    <a:pt x="1447" y="451"/>
                  </a:moveTo>
                  <a:lnTo>
                    <a:pt x="1445" y="452"/>
                  </a:lnTo>
                  <a:lnTo>
                    <a:pt x="1447" y="452"/>
                  </a:lnTo>
                  <a:lnTo>
                    <a:pt x="1447" y="451"/>
                  </a:lnTo>
                  <a:close/>
                  <a:moveTo>
                    <a:pt x="825" y="327"/>
                  </a:moveTo>
                  <a:lnTo>
                    <a:pt x="823" y="327"/>
                  </a:lnTo>
                  <a:lnTo>
                    <a:pt x="825" y="329"/>
                  </a:lnTo>
                  <a:lnTo>
                    <a:pt x="825" y="327"/>
                  </a:lnTo>
                  <a:close/>
                  <a:moveTo>
                    <a:pt x="1475" y="444"/>
                  </a:moveTo>
                  <a:lnTo>
                    <a:pt x="1473" y="445"/>
                  </a:lnTo>
                  <a:lnTo>
                    <a:pt x="1472" y="445"/>
                  </a:lnTo>
                  <a:lnTo>
                    <a:pt x="1472" y="446"/>
                  </a:lnTo>
                  <a:lnTo>
                    <a:pt x="1475" y="446"/>
                  </a:lnTo>
                  <a:lnTo>
                    <a:pt x="1476" y="446"/>
                  </a:lnTo>
                  <a:lnTo>
                    <a:pt x="1476" y="445"/>
                  </a:lnTo>
                  <a:lnTo>
                    <a:pt x="1475" y="445"/>
                  </a:lnTo>
                  <a:lnTo>
                    <a:pt x="1475" y="444"/>
                  </a:lnTo>
                  <a:close/>
                  <a:moveTo>
                    <a:pt x="1522" y="393"/>
                  </a:moveTo>
                  <a:lnTo>
                    <a:pt x="1522" y="395"/>
                  </a:lnTo>
                  <a:lnTo>
                    <a:pt x="1523" y="395"/>
                  </a:lnTo>
                  <a:lnTo>
                    <a:pt x="1523" y="393"/>
                  </a:lnTo>
                  <a:lnTo>
                    <a:pt x="1525" y="393"/>
                  </a:lnTo>
                  <a:lnTo>
                    <a:pt x="1527" y="393"/>
                  </a:lnTo>
                  <a:lnTo>
                    <a:pt x="1527" y="392"/>
                  </a:lnTo>
                  <a:lnTo>
                    <a:pt x="1525" y="392"/>
                  </a:lnTo>
                  <a:lnTo>
                    <a:pt x="1525" y="390"/>
                  </a:lnTo>
                  <a:lnTo>
                    <a:pt x="1523" y="392"/>
                  </a:lnTo>
                  <a:lnTo>
                    <a:pt x="1522" y="393"/>
                  </a:lnTo>
                  <a:close/>
                  <a:moveTo>
                    <a:pt x="49" y="854"/>
                  </a:moveTo>
                  <a:lnTo>
                    <a:pt x="47" y="854"/>
                  </a:lnTo>
                  <a:lnTo>
                    <a:pt x="47" y="855"/>
                  </a:lnTo>
                  <a:lnTo>
                    <a:pt x="49" y="855"/>
                  </a:lnTo>
                  <a:lnTo>
                    <a:pt x="49" y="854"/>
                  </a:lnTo>
                  <a:close/>
                  <a:moveTo>
                    <a:pt x="45" y="855"/>
                  </a:moveTo>
                  <a:lnTo>
                    <a:pt x="45" y="856"/>
                  </a:lnTo>
                  <a:lnTo>
                    <a:pt x="47" y="855"/>
                  </a:lnTo>
                  <a:lnTo>
                    <a:pt x="45" y="855"/>
                  </a:lnTo>
                  <a:close/>
                  <a:moveTo>
                    <a:pt x="45" y="850"/>
                  </a:moveTo>
                  <a:lnTo>
                    <a:pt x="45" y="849"/>
                  </a:lnTo>
                  <a:lnTo>
                    <a:pt x="44" y="847"/>
                  </a:lnTo>
                  <a:lnTo>
                    <a:pt x="43" y="847"/>
                  </a:lnTo>
                  <a:lnTo>
                    <a:pt x="43" y="849"/>
                  </a:lnTo>
                  <a:lnTo>
                    <a:pt x="43" y="850"/>
                  </a:lnTo>
                  <a:lnTo>
                    <a:pt x="43" y="851"/>
                  </a:lnTo>
                  <a:lnTo>
                    <a:pt x="44" y="851"/>
                  </a:lnTo>
                  <a:lnTo>
                    <a:pt x="45" y="851"/>
                  </a:lnTo>
                  <a:lnTo>
                    <a:pt x="45" y="850"/>
                  </a:lnTo>
                  <a:close/>
                  <a:moveTo>
                    <a:pt x="0" y="828"/>
                  </a:moveTo>
                  <a:lnTo>
                    <a:pt x="0" y="830"/>
                  </a:lnTo>
                  <a:lnTo>
                    <a:pt x="1" y="830"/>
                  </a:lnTo>
                  <a:lnTo>
                    <a:pt x="1" y="828"/>
                  </a:lnTo>
                  <a:lnTo>
                    <a:pt x="4" y="828"/>
                  </a:lnTo>
                  <a:lnTo>
                    <a:pt x="4" y="827"/>
                  </a:lnTo>
                  <a:lnTo>
                    <a:pt x="1" y="827"/>
                  </a:lnTo>
                  <a:lnTo>
                    <a:pt x="0" y="828"/>
                  </a:lnTo>
                  <a:close/>
                  <a:moveTo>
                    <a:pt x="4" y="827"/>
                  </a:moveTo>
                  <a:lnTo>
                    <a:pt x="5" y="827"/>
                  </a:lnTo>
                  <a:lnTo>
                    <a:pt x="5" y="826"/>
                  </a:lnTo>
                  <a:lnTo>
                    <a:pt x="4" y="826"/>
                  </a:lnTo>
                  <a:lnTo>
                    <a:pt x="4" y="827"/>
                  </a:lnTo>
                  <a:close/>
                  <a:moveTo>
                    <a:pt x="1216" y="774"/>
                  </a:moveTo>
                  <a:lnTo>
                    <a:pt x="1216" y="773"/>
                  </a:lnTo>
                  <a:lnTo>
                    <a:pt x="1215" y="774"/>
                  </a:lnTo>
                  <a:lnTo>
                    <a:pt x="1216" y="774"/>
                  </a:lnTo>
                  <a:close/>
                  <a:moveTo>
                    <a:pt x="1219" y="773"/>
                  </a:moveTo>
                  <a:lnTo>
                    <a:pt x="1220" y="773"/>
                  </a:lnTo>
                  <a:lnTo>
                    <a:pt x="1220" y="771"/>
                  </a:lnTo>
                  <a:lnTo>
                    <a:pt x="1219" y="771"/>
                  </a:lnTo>
                  <a:lnTo>
                    <a:pt x="1219" y="773"/>
                  </a:lnTo>
                  <a:close/>
                  <a:moveTo>
                    <a:pt x="1224" y="771"/>
                  </a:moveTo>
                  <a:lnTo>
                    <a:pt x="1224" y="770"/>
                  </a:lnTo>
                  <a:lnTo>
                    <a:pt x="1222" y="770"/>
                  </a:lnTo>
                  <a:lnTo>
                    <a:pt x="1224" y="771"/>
                  </a:lnTo>
                  <a:close/>
                  <a:moveTo>
                    <a:pt x="1227" y="770"/>
                  </a:moveTo>
                  <a:lnTo>
                    <a:pt x="1228" y="770"/>
                  </a:lnTo>
                  <a:lnTo>
                    <a:pt x="1230" y="769"/>
                  </a:lnTo>
                  <a:lnTo>
                    <a:pt x="1228" y="769"/>
                  </a:lnTo>
                  <a:lnTo>
                    <a:pt x="1227" y="770"/>
                  </a:lnTo>
                  <a:close/>
                  <a:moveTo>
                    <a:pt x="1238" y="763"/>
                  </a:moveTo>
                  <a:lnTo>
                    <a:pt x="1241" y="762"/>
                  </a:lnTo>
                  <a:lnTo>
                    <a:pt x="1238" y="762"/>
                  </a:lnTo>
                  <a:lnTo>
                    <a:pt x="1238" y="763"/>
                  </a:lnTo>
                  <a:close/>
                  <a:moveTo>
                    <a:pt x="991" y="745"/>
                  </a:moveTo>
                  <a:lnTo>
                    <a:pt x="991" y="743"/>
                  </a:lnTo>
                  <a:lnTo>
                    <a:pt x="988" y="745"/>
                  </a:lnTo>
                  <a:lnTo>
                    <a:pt x="991" y="745"/>
                  </a:lnTo>
                  <a:close/>
                  <a:moveTo>
                    <a:pt x="991" y="736"/>
                  </a:moveTo>
                  <a:lnTo>
                    <a:pt x="988" y="737"/>
                  </a:lnTo>
                  <a:lnTo>
                    <a:pt x="991" y="737"/>
                  </a:lnTo>
                  <a:lnTo>
                    <a:pt x="991" y="736"/>
                  </a:lnTo>
                  <a:close/>
                  <a:moveTo>
                    <a:pt x="993" y="722"/>
                  </a:moveTo>
                  <a:lnTo>
                    <a:pt x="993" y="723"/>
                  </a:lnTo>
                  <a:lnTo>
                    <a:pt x="992" y="726"/>
                  </a:lnTo>
                  <a:lnTo>
                    <a:pt x="992" y="728"/>
                  </a:lnTo>
                  <a:lnTo>
                    <a:pt x="992" y="729"/>
                  </a:lnTo>
                  <a:lnTo>
                    <a:pt x="993" y="725"/>
                  </a:lnTo>
                  <a:lnTo>
                    <a:pt x="994" y="719"/>
                  </a:lnTo>
                  <a:lnTo>
                    <a:pt x="993" y="720"/>
                  </a:lnTo>
                  <a:lnTo>
                    <a:pt x="993" y="722"/>
                  </a:lnTo>
                  <a:close/>
                  <a:moveTo>
                    <a:pt x="994" y="719"/>
                  </a:moveTo>
                  <a:lnTo>
                    <a:pt x="996" y="717"/>
                  </a:lnTo>
                  <a:lnTo>
                    <a:pt x="994" y="718"/>
                  </a:lnTo>
                  <a:lnTo>
                    <a:pt x="994" y="719"/>
                  </a:lnTo>
                  <a:close/>
                  <a:moveTo>
                    <a:pt x="996" y="717"/>
                  </a:moveTo>
                  <a:lnTo>
                    <a:pt x="997" y="713"/>
                  </a:lnTo>
                  <a:lnTo>
                    <a:pt x="996" y="715"/>
                  </a:lnTo>
                  <a:lnTo>
                    <a:pt x="996" y="717"/>
                  </a:lnTo>
                  <a:close/>
                  <a:moveTo>
                    <a:pt x="997" y="713"/>
                  </a:moveTo>
                  <a:lnTo>
                    <a:pt x="998" y="712"/>
                  </a:lnTo>
                  <a:lnTo>
                    <a:pt x="997" y="712"/>
                  </a:lnTo>
                  <a:lnTo>
                    <a:pt x="997" y="713"/>
                  </a:lnTo>
                  <a:close/>
                  <a:moveTo>
                    <a:pt x="1000" y="711"/>
                  </a:moveTo>
                  <a:lnTo>
                    <a:pt x="1002" y="709"/>
                  </a:lnTo>
                  <a:lnTo>
                    <a:pt x="998" y="711"/>
                  </a:lnTo>
                  <a:lnTo>
                    <a:pt x="998" y="712"/>
                  </a:lnTo>
                  <a:lnTo>
                    <a:pt x="1000" y="711"/>
                  </a:lnTo>
                  <a:close/>
                  <a:moveTo>
                    <a:pt x="1216" y="709"/>
                  </a:moveTo>
                  <a:lnTo>
                    <a:pt x="1216" y="711"/>
                  </a:lnTo>
                  <a:lnTo>
                    <a:pt x="1218" y="711"/>
                  </a:lnTo>
                  <a:lnTo>
                    <a:pt x="1218" y="709"/>
                  </a:lnTo>
                  <a:lnTo>
                    <a:pt x="1216" y="708"/>
                  </a:lnTo>
                  <a:lnTo>
                    <a:pt x="1216" y="709"/>
                  </a:lnTo>
                  <a:close/>
                  <a:moveTo>
                    <a:pt x="1003" y="708"/>
                  </a:moveTo>
                  <a:lnTo>
                    <a:pt x="1003" y="707"/>
                  </a:lnTo>
                  <a:lnTo>
                    <a:pt x="1002" y="708"/>
                  </a:lnTo>
                  <a:lnTo>
                    <a:pt x="1003" y="708"/>
                  </a:lnTo>
                  <a:close/>
                  <a:moveTo>
                    <a:pt x="1005" y="703"/>
                  </a:moveTo>
                  <a:lnTo>
                    <a:pt x="1007" y="702"/>
                  </a:lnTo>
                  <a:lnTo>
                    <a:pt x="1007" y="701"/>
                  </a:lnTo>
                  <a:lnTo>
                    <a:pt x="1005" y="703"/>
                  </a:lnTo>
                  <a:close/>
                  <a:moveTo>
                    <a:pt x="1253" y="695"/>
                  </a:moveTo>
                  <a:lnTo>
                    <a:pt x="1254" y="694"/>
                  </a:lnTo>
                  <a:lnTo>
                    <a:pt x="1254" y="692"/>
                  </a:lnTo>
                  <a:lnTo>
                    <a:pt x="1253" y="694"/>
                  </a:lnTo>
                  <a:lnTo>
                    <a:pt x="1253" y="695"/>
                  </a:lnTo>
                  <a:close/>
                  <a:moveTo>
                    <a:pt x="1253" y="699"/>
                  </a:moveTo>
                  <a:lnTo>
                    <a:pt x="1253" y="695"/>
                  </a:lnTo>
                  <a:lnTo>
                    <a:pt x="1251" y="699"/>
                  </a:lnTo>
                  <a:lnTo>
                    <a:pt x="1253" y="699"/>
                  </a:lnTo>
                  <a:close/>
                  <a:moveTo>
                    <a:pt x="1019" y="694"/>
                  </a:moveTo>
                  <a:lnTo>
                    <a:pt x="1017" y="695"/>
                  </a:lnTo>
                  <a:lnTo>
                    <a:pt x="1019" y="695"/>
                  </a:lnTo>
                  <a:lnTo>
                    <a:pt x="1019" y="694"/>
                  </a:lnTo>
                  <a:close/>
                  <a:moveTo>
                    <a:pt x="1251" y="692"/>
                  </a:moveTo>
                  <a:lnTo>
                    <a:pt x="1251" y="694"/>
                  </a:lnTo>
                  <a:lnTo>
                    <a:pt x="1251" y="695"/>
                  </a:lnTo>
                  <a:lnTo>
                    <a:pt x="1253" y="694"/>
                  </a:lnTo>
                  <a:lnTo>
                    <a:pt x="1253" y="692"/>
                  </a:lnTo>
                  <a:lnTo>
                    <a:pt x="1251" y="692"/>
                  </a:lnTo>
                  <a:close/>
                  <a:moveTo>
                    <a:pt x="1254" y="691"/>
                  </a:moveTo>
                  <a:lnTo>
                    <a:pt x="1253" y="691"/>
                  </a:lnTo>
                  <a:lnTo>
                    <a:pt x="1254" y="692"/>
                  </a:lnTo>
                  <a:lnTo>
                    <a:pt x="1254" y="691"/>
                  </a:lnTo>
                  <a:close/>
                  <a:moveTo>
                    <a:pt x="1123" y="685"/>
                  </a:moveTo>
                  <a:lnTo>
                    <a:pt x="1125" y="684"/>
                  </a:lnTo>
                  <a:lnTo>
                    <a:pt x="1123" y="684"/>
                  </a:lnTo>
                  <a:lnTo>
                    <a:pt x="1123" y="685"/>
                  </a:lnTo>
                  <a:close/>
                  <a:moveTo>
                    <a:pt x="1108" y="683"/>
                  </a:moveTo>
                  <a:lnTo>
                    <a:pt x="1110" y="683"/>
                  </a:lnTo>
                  <a:lnTo>
                    <a:pt x="1108" y="682"/>
                  </a:lnTo>
                  <a:lnTo>
                    <a:pt x="1108" y="683"/>
                  </a:lnTo>
                  <a:close/>
                  <a:moveTo>
                    <a:pt x="1042" y="680"/>
                  </a:moveTo>
                  <a:lnTo>
                    <a:pt x="1040" y="680"/>
                  </a:lnTo>
                  <a:lnTo>
                    <a:pt x="1040" y="682"/>
                  </a:lnTo>
                  <a:lnTo>
                    <a:pt x="1042" y="680"/>
                  </a:lnTo>
                  <a:close/>
                  <a:moveTo>
                    <a:pt x="1100" y="675"/>
                  </a:moveTo>
                  <a:lnTo>
                    <a:pt x="1099" y="675"/>
                  </a:lnTo>
                  <a:lnTo>
                    <a:pt x="1099" y="677"/>
                  </a:lnTo>
                  <a:lnTo>
                    <a:pt x="1096" y="677"/>
                  </a:lnTo>
                  <a:lnTo>
                    <a:pt x="1099" y="678"/>
                  </a:lnTo>
                  <a:lnTo>
                    <a:pt x="1100" y="678"/>
                  </a:lnTo>
                  <a:lnTo>
                    <a:pt x="1100" y="677"/>
                  </a:lnTo>
                  <a:lnTo>
                    <a:pt x="1100" y="675"/>
                  </a:lnTo>
                  <a:close/>
                  <a:moveTo>
                    <a:pt x="1047" y="677"/>
                  </a:moveTo>
                  <a:lnTo>
                    <a:pt x="1045" y="677"/>
                  </a:lnTo>
                  <a:lnTo>
                    <a:pt x="1045" y="678"/>
                  </a:lnTo>
                  <a:lnTo>
                    <a:pt x="1047" y="677"/>
                  </a:lnTo>
                  <a:close/>
                  <a:moveTo>
                    <a:pt x="1192" y="672"/>
                  </a:moveTo>
                  <a:lnTo>
                    <a:pt x="1192" y="669"/>
                  </a:lnTo>
                  <a:lnTo>
                    <a:pt x="1191" y="669"/>
                  </a:lnTo>
                  <a:lnTo>
                    <a:pt x="1191" y="672"/>
                  </a:lnTo>
                  <a:lnTo>
                    <a:pt x="1192" y="672"/>
                  </a:lnTo>
                  <a:close/>
                  <a:moveTo>
                    <a:pt x="1196" y="669"/>
                  </a:moveTo>
                  <a:lnTo>
                    <a:pt x="1196" y="672"/>
                  </a:lnTo>
                  <a:lnTo>
                    <a:pt x="1198" y="669"/>
                  </a:lnTo>
                  <a:lnTo>
                    <a:pt x="1198" y="668"/>
                  </a:lnTo>
                  <a:lnTo>
                    <a:pt x="1197" y="669"/>
                  </a:lnTo>
                  <a:lnTo>
                    <a:pt x="1196" y="669"/>
                  </a:lnTo>
                  <a:close/>
                  <a:moveTo>
                    <a:pt x="1201" y="667"/>
                  </a:moveTo>
                  <a:lnTo>
                    <a:pt x="1199" y="667"/>
                  </a:lnTo>
                  <a:lnTo>
                    <a:pt x="1199" y="668"/>
                  </a:lnTo>
                  <a:lnTo>
                    <a:pt x="1201" y="667"/>
                  </a:lnTo>
                  <a:close/>
                  <a:moveTo>
                    <a:pt x="1137" y="667"/>
                  </a:moveTo>
                  <a:lnTo>
                    <a:pt x="1139" y="666"/>
                  </a:lnTo>
                  <a:lnTo>
                    <a:pt x="1139" y="665"/>
                  </a:lnTo>
                  <a:lnTo>
                    <a:pt x="1137" y="666"/>
                  </a:lnTo>
                  <a:lnTo>
                    <a:pt x="1137" y="667"/>
                  </a:lnTo>
                  <a:close/>
                  <a:moveTo>
                    <a:pt x="1137" y="660"/>
                  </a:moveTo>
                  <a:lnTo>
                    <a:pt x="1139" y="658"/>
                  </a:lnTo>
                  <a:lnTo>
                    <a:pt x="1137" y="658"/>
                  </a:lnTo>
                  <a:lnTo>
                    <a:pt x="1137" y="660"/>
                  </a:lnTo>
                  <a:close/>
                  <a:moveTo>
                    <a:pt x="1146" y="660"/>
                  </a:moveTo>
                  <a:lnTo>
                    <a:pt x="1146" y="658"/>
                  </a:lnTo>
                  <a:lnTo>
                    <a:pt x="1145" y="658"/>
                  </a:lnTo>
                  <a:lnTo>
                    <a:pt x="1146" y="660"/>
                  </a:lnTo>
                  <a:close/>
                  <a:moveTo>
                    <a:pt x="1260" y="635"/>
                  </a:moveTo>
                  <a:lnTo>
                    <a:pt x="1259" y="635"/>
                  </a:lnTo>
                  <a:lnTo>
                    <a:pt x="1259" y="637"/>
                  </a:lnTo>
                  <a:lnTo>
                    <a:pt x="1260" y="635"/>
                  </a:lnTo>
                  <a:close/>
                  <a:moveTo>
                    <a:pt x="1260" y="633"/>
                  </a:moveTo>
                  <a:lnTo>
                    <a:pt x="1260" y="635"/>
                  </a:lnTo>
                  <a:lnTo>
                    <a:pt x="1261" y="633"/>
                  </a:lnTo>
                  <a:lnTo>
                    <a:pt x="1260" y="633"/>
                  </a:lnTo>
                  <a:close/>
                  <a:moveTo>
                    <a:pt x="1262" y="632"/>
                  </a:moveTo>
                  <a:lnTo>
                    <a:pt x="1262" y="631"/>
                  </a:lnTo>
                  <a:lnTo>
                    <a:pt x="1261" y="631"/>
                  </a:lnTo>
                  <a:lnTo>
                    <a:pt x="1261" y="632"/>
                  </a:lnTo>
                  <a:lnTo>
                    <a:pt x="1262" y="632"/>
                  </a:lnTo>
                  <a:close/>
                  <a:moveTo>
                    <a:pt x="722" y="609"/>
                  </a:moveTo>
                  <a:lnTo>
                    <a:pt x="724" y="609"/>
                  </a:lnTo>
                  <a:lnTo>
                    <a:pt x="724" y="606"/>
                  </a:lnTo>
                  <a:lnTo>
                    <a:pt x="722" y="606"/>
                  </a:lnTo>
                  <a:lnTo>
                    <a:pt x="722" y="609"/>
                  </a:lnTo>
                  <a:close/>
                  <a:moveTo>
                    <a:pt x="1323" y="587"/>
                  </a:moveTo>
                  <a:lnTo>
                    <a:pt x="1322" y="587"/>
                  </a:lnTo>
                  <a:lnTo>
                    <a:pt x="1322" y="588"/>
                  </a:lnTo>
                  <a:lnTo>
                    <a:pt x="1323" y="587"/>
                  </a:lnTo>
                  <a:close/>
                  <a:moveTo>
                    <a:pt x="708" y="586"/>
                  </a:moveTo>
                  <a:lnTo>
                    <a:pt x="707" y="586"/>
                  </a:lnTo>
                  <a:lnTo>
                    <a:pt x="707" y="587"/>
                  </a:lnTo>
                  <a:lnTo>
                    <a:pt x="708" y="587"/>
                  </a:lnTo>
                  <a:lnTo>
                    <a:pt x="709" y="587"/>
                  </a:lnTo>
                  <a:lnTo>
                    <a:pt x="709" y="586"/>
                  </a:lnTo>
                  <a:lnTo>
                    <a:pt x="709" y="584"/>
                  </a:lnTo>
                  <a:lnTo>
                    <a:pt x="708" y="584"/>
                  </a:lnTo>
                  <a:lnTo>
                    <a:pt x="708" y="586"/>
                  </a:lnTo>
                  <a:close/>
                  <a:moveTo>
                    <a:pt x="713" y="584"/>
                  </a:moveTo>
                  <a:lnTo>
                    <a:pt x="712" y="584"/>
                  </a:lnTo>
                  <a:lnTo>
                    <a:pt x="712" y="586"/>
                  </a:lnTo>
                  <a:lnTo>
                    <a:pt x="713" y="586"/>
                  </a:lnTo>
                  <a:lnTo>
                    <a:pt x="716" y="586"/>
                  </a:lnTo>
                  <a:lnTo>
                    <a:pt x="717" y="586"/>
                  </a:lnTo>
                  <a:lnTo>
                    <a:pt x="717" y="584"/>
                  </a:lnTo>
                  <a:lnTo>
                    <a:pt x="716" y="584"/>
                  </a:lnTo>
                  <a:lnTo>
                    <a:pt x="713" y="584"/>
                  </a:lnTo>
                  <a:close/>
                  <a:moveTo>
                    <a:pt x="1352" y="569"/>
                  </a:moveTo>
                  <a:lnTo>
                    <a:pt x="1351" y="569"/>
                  </a:lnTo>
                  <a:lnTo>
                    <a:pt x="1350" y="570"/>
                  </a:lnTo>
                  <a:lnTo>
                    <a:pt x="1352" y="569"/>
                  </a:lnTo>
                  <a:close/>
                  <a:moveTo>
                    <a:pt x="1356" y="566"/>
                  </a:moveTo>
                  <a:lnTo>
                    <a:pt x="1357" y="565"/>
                  </a:lnTo>
                  <a:lnTo>
                    <a:pt x="1356" y="565"/>
                  </a:lnTo>
                  <a:lnTo>
                    <a:pt x="1356" y="566"/>
                  </a:lnTo>
                  <a:close/>
                  <a:moveTo>
                    <a:pt x="1358" y="565"/>
                  </a:moveTo>
                  <a:lnTo>
                    <a:pt x="1359" y="563"/>
                  </a:lnTo>
                  <a:lnTo>
                    <a:pt x="1358" y="563"/>
                  </a:lnTo>
                  <a:lnTo>
                    <a:pt x="1358" y="565"/>
                  </a:lnTo>
                  <a:close/>
                  <a:moveTo>
                    <a:pt x="1361" y="563"/>
                  </a:moveTo>
                  <a:lnTo>
                    <a:pt x="1361" y="561"/>
                  </a:lnTo>
                  <a:lnTo>
                    <a:pt x="1359" y="563"/>
                  </a:lnTo>
                  <a:lnTo>
                    <a:pt x="1361" y="563"/>
                  </a:lnTo>
                  <a:close/>
                  <a:moveTo>
                    <a:pt x="1365" y="561"/>
                  </a:moveTo>
                  <a:lnTo>
                    <a:pt x="1365" y="560"/>
                  </a:lnTo>
                  <a:lnTo>
                    <a:pt x="1363" y="561"/>
                  </a:lnTo>
                  <a:lnTo>
                    <a:pt x="1365" y="561"/>
                  </a:lnTo>
                  <a:close/>
                  <a:moveTo>
                    <a:pt x="1367" y="560"/>
                  </a:moveTo>
                  <a:lnTo>
                    <a:pt x="1367" y="559"/>
                  </a:lnTo>
                  <a:lnTo>
                    <a:pt x="1365" y="560"/>
                  </a:lnTo>
                  <a:lnTo>
                    <a:pt x="1367" y="560"/>
                  </a:lnTo>
                  <a:close/>
                  <a:moveTo>
                    <a:pt x="1367" y="559"/>
                  </a:moveTo>
                  <a:lnTo>
                    <a:pt x="1368" y="558"/>
                  </a:lnTo>
                  <a:lnTo>
                    <a:pt x="1367" y="558"/>
                  </a:lnTo>
                  <a:lnTo>
                    <a:pt x="1367" y="559"/>
                  </a:lnTo>
                  <a:close/>
                  <a:moveTo>
                    <a:pt x="1367" y="538"/>
                  </a:moveTo>
                  <a:lnTo>
                    <a:pt x="1368" y="538"/>
                  </a:lnTo>
                  <a:lnTo>
                    <a:pt x="1368" y="536"/>
                  </a:lnTo>
                  <a:lnTo>
                    <a:pt x="1367" y="536"/>
                  </a:lnTo>
                  <a:lnTo>
                    <a:pt x="1367" y="538"/>
                  </a:lnTo>
                  <a:close/>
                  <a:moveTo>
                    <a:pt x="1370" y="523"/>
                  </a:moveTo>
                  <a:lnTo>
                    <a:pt x="1370" y="524"/>
                  </a:lnTo>
                  <a:lnTo>
                    <a:pt x="1371" y="524"/>
                  </a:lnTo>
                  <a:lnTo>
                    <a:pt x="1371" y="523"/>
                  </a:lnTo>
                  <a:lnTo>
                    <a:pt x="1370" y="521"/>
                  </a:lnTo>
                  <a:lnTo>
                    <a:pt x="1370" y="523"/>
                  </a:lnTo>
                  <a:close/>
                  <a:moveTo>
                    <a:pt x="1379" y="517"/>
                  </a:moveTo>
                  <a:lnTo>
                    <a:pt x="1378" y="517"/>
                  </a:lnTo>
                  <a:lnTo>
                    <a:pt x="1378" y="518"/>
                  </a:lnTo>
                  <a:lnTo>
                    <a:pt x="1379" y="517"/>
                  </a:lnTo>
                  <a:close/>
                  <a:moveTo>
                    <a:pt x="1375" y="508"/>
                  </a:moveTo>
                  <a:lnTo>
                    <a:pt x="1375" y="509"/>
                  </a:lnTo>
                  <a:lnTo>
                    <a:pt x="1376" y="508"/>
                  </a:lnTo>
                  <a:lnTo>
                    <a:pt x="1375" y="508"/>
                  </a:lnTo>
                  <a:close/>
                  <a:moveTo>
                    <a:pt x="1386" y="509"/>
                  </a:moveTo>
                  <a:lnTo>
                    <a:pt x="1386" y="508"/>
                  </a:lnTo>
                  <a:lnTo>
                    <a:pt x="1385" y="509"/>
                  </a:lnTo>
                  <a:lnTo>
                    <a:pt x="1386" y="509"/>
                  </a:lnTo>
                  <a:close/>
                  <a:moveTo>
                    <a:pt x="1387" y="507"/>
                  </a:moveTo>
                  <a:lnTo>
                    <a:pt x="1388" y="506"/>
                  </a:lnTo>
                  <a:lnTo>
                    <a:pt x="1387" y="506"/>
                  </a:lnTo>
                  <a:lnTo>
                    <a:pt x="1387" y="507"/>
                  </a:lnTo>
                  <a:close/>
                  <a:moveTo>
                    <a:pt x="1393" y="497"/>
                  </a:moveTo>
                  <a:lnTo>
                    <a:pt x="1392" y="498"/>
                  </a:lnTo>
                  <a:lnTo>
                    <a:pt x="1393" y="498"/>
                  </a:lnTo>
                  <a:lnTo>
                    <a:pt x="1393" y="497"/>
                  </a:lnTo>
                  <a:close/>
                  <a:moveTo>
                    <a:pt x="1405" y="485"/>
                  </a:moveTo>
                  <a:lnTo>
                    <a:pt x="1405" y="483"/>
                  </a:lnTo>
                  <a:lnTo>
                    <a:pt x="1404" y="485"/>
                  </a:lnTo>
                  <a:lnTo>
                    <a:pt x="1405" y="485"/>
                  </a:lnTo>
                  <a:close/>
                  <a:moveTo>
                    <a:pt x="1431" y="461"/>
                  </a:moveTo>
                  <a:lnTo>
                    <a:pt x="1432" y="460"/>
                  </a:lnTo>
                  <a:lnTo>
                    <a:pt x="1431" y="460"/>
                  </a:lnTo>
                  <a:lnTo>
                    <a:pt x="1431" y="461"/>
                  </a:lnTo>
                  <a:close/>
                  <a:moveTo>
                    <a:pt x="717" y="458"/>
                  </a:moveTo>
                  <a:lnTo>
                    <a:pt x="717" y="460"/>
                  </a:lnTo>
                  <a:lnTo>
                    <a:pt x="718" y="458"/>
                  </a:lnTo>
                  <a:lnTo>
                    <a:pt x="717" y="458"/>
                  </a:lnTo>
                  <a:close/>
                  <a:moveTo>
                    <a:pt x="718" y="457"/>
                  </a:moveTo>
                  <a:lnTo>
                    <a:pt x="718" y="458"/>
                  </a:lnTo>
                  <a:lnTo>
                    <a:pt x="719" y="457"/>
                  </a:lnTo>
                  <a:lnTo>
                    <a:pt x="718" y="457"/>
                  </a:lnTo>
                  <a:close/>
                  <a:moveTo>
                    <a:pt x="1450" y="453"/>
                  </a:moveTo>
                  <a:lnTo>
                    <a:pt x="1452" y="452"/>
                  </a:lnTo>
                  <a:lnTo>
                    <a:pt x="1450" y="452"/>
                  </a:lnTo>
                  <a:lnTo>
                    <a:pt x="1450" y="453"/>
                  </a:lnTo>
                  <a:close/>
                  <a:moveTo>
                    <a:pt x="1458" y="451"/>
                  </a:moveTo>
                  <a:lnTo>
                    <a:pt x="1459" y="451"/>
                  </a:lnTo>
                  <a:lnTo>
                    <a:pt x="1459" y="450"/>
                  </a:lnTo>
                  <a:lnTo>
                    <a:pt x="1458" y="450"/>
                  </a:lnTo>
                  <a:lnTo>
                    <a:pt x="1458" y="451"/>
                  </a:lnTo>
                  <a:close/>
                  <a:moveTo>
                    <a:pt x="1481" y="450"/>
                  </a:moveTo>
                  <a:lnTo>
                    <a:pt x="1482" y="449"/>
                  </a:lnTo>
                  <a:lnTo>
                    <a:pt x="1481" y="449"/>
                  </a:lnTo>
                  <a:lnTo>
                    <a:pt x="1481" y="450"/>
                  </a:lnTo>
                  <a:close/>
                  <a:moveTo>
                    <a:pt x="1500" y="405"/>
                  </a:moveTo>
                  <a:lnTo>
                    <a:pt x="1500" y="404"/>
                  </a:lnTo>
                  <a:lnTo>
                    <a:pt x="1499" y="405"/>
                  </a:lnTo>
                  <a:lnTo>
                    <a:pt x="1500" y="405"/>
                  </a:lnTo>
                  <a:close/>
                  <a:moveTo>
                    <a:pt x="1518" y="390"/>
                  </a:moveTo>
                  <a:lnTo>
                    <a:pt x="1518" y="392"/>
                  </a:lnTo>
                  <a:lnTo>
                    <a:pt x="1519" y="390"/>
                  </a:lnTo>
                  <a:lnTo>
                    <a:pt x="1518" y="390"/>
                  </a:lnTo>
                  <a:close/>
                  <a:moveTo>
                    <a:pt x="371" y="229"/>
                  </a:moveTo>
                  <a:lnTo>
                    <a:pt x="372" y="229"/>
                  </a:lnTo>
                  <a:lnTo>
                    <a:pt x="372" y="228"/>
                  </a:lnTo>
                  <a:lnTo>
                    <a:pt x="371" y="228"/>
                  </a:lnTo>
                  <a:lnTo>
                    <a:pt x="371" y="229"/>
                  </a:lnTo>
                  <a:close/>
                  <a:moveTo>
                    <a:pt x="366" y="182"/>
                  </a:moveTo>
                  <a:lnTo>
                    <a:pt x="366" y="179"/>
                  </a:lnTo>
                  <a:lnTo>
                    <a:pt x="365" y="182"/>
                  </a:lnTo>
                  <a:lnTo>
                    <a:pt x="366" y="182"/>
                  </a:lnTo>
                  <a:close/>
                  <a:moveTo>
                    <a:pt x="365" y="228"/>
                  </a:moveTo>
                  <a:lnTo>
                    <a:pt x="366" y="228"/>
                  </a:lnTo>
                  <a:lnTo>
                    <a:pt x="366" y="227"/>
                  </a:lnTo>
                  <a:lnTo>
                    <a:pt x="365" y="227"/>
                  </a:lnTo>
                  <a:lnTo>
                    <a:pt x="365" y="228"/>
                  </a:lnTo>
                  <a:close/>
                  <a:moveTo>
                    <a:pt x="360" y="190"/>
                  </a:moveTo>
                  <a:lnTo>
                    <a:pt x="360" y="191"/>
                  </a:lnTo>
                  <a:lnTo>
                    <a:pt x="361" y="191"/>
                  </a:lnTo>
                  <a:lnTo>
                    <a:pt x="363" y="190"/>
                  </a:lnTo>
                  <a:lnTo>
                    <a:pt x="361" y="190"/>
                  </a:lnTo>
                  <a:lnTo>
                    <a:pt x="360" y="190"/>
                  </a:lnTo>
                  <a:close/>
                  <a:moveTo>
                    <a:pt x="454" y="212"/>
                  </a:moveTo>
                  <a:lnTo>
                    <a:pt x="455" y="211"/>
                  </a:lnTo>
                  <a:lnTo>
                    <a:pt x="454" y="211"/>
                  </a:lnTo>
                  <a:lnTo>
                    <a:pt x="454" y="212"/>
                  </a:lnTo>
                  <a:close/>
                  <a:moveTo>
                    <a:pt x="361" y="227"/>
                  </a:moveTo>
                  <a:lnTo>
                    <a:pt x="360" y="228"/>
                  </a:lnTo>
                  <a:lnTo>
                    <a:pt x="359" y="228"/>
                  </a:lnTo>
                  <a:lnTo>
                    <a:pt x="357" y="228"/>
                  </a:lnTo>
                  <a:lnTo>
                    <a:pt x="357" y="229"/>
                  </a:lnTo>
                  <a:lnTo>
                    <a:pt x="359" y="229"/>
                  </a:lnTo>
                  <a:lnTo>
                    <a:pt x="360" y="229"/>
                  </a:lnTo>
                  <a:lnTo>
                    <a:pt x="361" y="229"/>
                  </a:lnTo>
                  <a:lnTo>
                    <a:pt x="363" y="229"/>
                  </a:lnTo>
                  <a:lnTo>
                    <a:pt x="363" y="228"/>
                  </a:lnTo>
                  <a:lnTo>
                    <a:pt x="361" y="228"/>
                  </a:lnTo>
                  <a:lnTo>
                    <a:pt x="361" y="227"/>
                  </a:lnTo>
                  <a:close/>
                  <a:moveTo>
                    <a:pt x="451" y="212"/>
                  </a:moveTo>
                  <a:lnTo>
                    <a:pt x="450" y="212"/>
                  </a:lnTo>
                  <a:lnTo>
                    <a:pt x="450" y="213"/>
                  </a:lnTo>
                  <a:lnTo>
                    <a:pt x="450" y="214"/>
                  </a:lnTo>
                  <a:lnTo>
                    <a:pt x="451" y="213"/>
                  </a:lnTo>
                  <a:lnTo>
                    <a:pt x="452" y="213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1" y="212"/>
                  </a:lnTo>
                  <a:close/>
                  <a:moveTo>
                    <a:pt x="446" y="217"/>
                  </a:moveTo>
                  <a:lnTo>
                    <a:pt x="446" y="214"/>
                  </a:lnTo>
                  <a:lnTo>
                    <a:pt x="445" y="217"/>
                  </a:lnTo>
                  <a:lnTo>
                    <a:pt x="446" y="217"/>
                  </a:lnTo>
                  <a:close/>
                  <a:moveTo>
                    <a:pt x="406" y="222"/>
                  </a:moveTo>
                  <a:lnTo>
                    <a:pt x="405" y="222"/>
                  </a:lnTo>
                  <a:lnTo>
                    <a:pt x="405" y="223"/>
                  </a:lnTo>
                  <a:lnTo>
                    <a:pt x="406" y="224"/>
                  </a:lnTo>
                  <a:lnTo>
                    <a:pt x="408" y="224"/>
                  </a:lnTo>
                  <a:lnTo>
                    <a:pt x="409" y="224"/>
                  </a:lnTo>
                  <a:lnTo>
                    <a:pt x="409" y="223"/>
                  </a:lnTo>
                  <a:lnTo>
                    <a:pt x="408" y="223"/>
                  </a:lnTo>
                  <a:lnTo>
                    <a:pt x="406" y="222"/>
                  </a:lnTo>
                  <a:close/>
                  <a:moveTo>
                    <a:pt x="435" y="212"/>
                  </a:moveTo>
                  <a:lnTo>
                    <a:pt x="437" y="212"/>
                  </a:lnTo>
                  <a:lnTo>
                    <a:pt x="437" y="211"/>
                  </a:lnTo>
                  <a:lnTo>
                    <a:pt x="435" y="211"/>
                  </a:lnTo>
                  <a:lnTo>
                    <a:pt x="435" y="212"/>
                  </a:lnTo>
                  <a:close/>
                  <a:moveTo>
                    <a:pt x="311" y="241"/>
                  </a:moveTo>
                  <a:lnTo>
                    <a:pt x="309" y="241"/>
                  </a:lnTo>
                  <a:lnTo>
                    <a:pt x="308" y="244"/>
                  </a:lnTo>
                  <a:lnTo>
                    <a:pt x="307" y="244"/>
                  </a:lnTo>
                  <a:lnTo>
                    <a:pt x="306" y="244"/>
                  </a:lnTo>
                  <a:lnTo>
                    <a:pt x="306" y="245"/>
                  </a:lnTo>
                  <a:lnTo>
                    <a:pt x="303" y="245"/>
                  </a:lnTo>
                  <a:lnTo>
                    <a:pt x="302" y="246"/>
                  </a:lnTo>
                  <a:lnTo>
                    <a:pt x="301" y="246"/>
                  </a:lnTo>
                  <a:lnTo>
                    <a:pt x="301" y="247"/>
                  </a:lnTo>
                  <a:lnTo>
                    <a:pt x="302" y="247"/>
                  </a:lnTo>
                  <a:lnTo>
                    <a:pt x="303" y="246"/>
                  </a:lnTo>
                  <a:lnTo>
                    <a:pt x="306" y="246"/>
                  </a:lnTo>
                  <a:lnTo>
                    <a:pt x="307" y="246"/>
                  </a:lnTo>
                  <a:lnTo>
                    <a:pt x="308" y="246"/>
                  </a:lnTo>
                  <a:lnTo>
                    <a:pt x="308" y="245"/>
                  </a:lnTo>
                  <a:lnTo>
                    <a:pt x="309" y="245"/>
                  </a:lnTo>
                  <a:lnTo>
                    <a:pt x="311" y="244"/>
                  </a:lnTo>
                  <a:lnTo>
                    <a:pt x="312" y="244"/>
                  </a:lnTo>
                  <a:lnTo>
                    <a:pt x="313" y="241"/>
                  </a:lnTo>
                  <a:lnTo>
                    <a:pt x="312" y="241"/>
                  </a:lnTo>
                  <a:lnTo>
                    <a:pt x="311" y="241"/>
                  </a:lnTo>
                  <a:close/>
                  <a:moveTo>
                    <a:pt x="327" y="239"/>
                  </a:moveTo>
                  <a:lnTo>
                    <a:pt x="326" y="239"/>
                  </a:lnTo>
                  <a:lnTo>
                    <a:pt x="326" y="240"/>
                  </a:lnTo>
                  <a:lnTo>
                    <a:pt x="327" y="240"/>
                  </a:lnTo>
                  <a:lnTo>
                    <a:pt x="329" y="240"/>
                  </a:lnTo>
                  <a:lnTo>
                    <a:pt x="330" y="239"/>
                  </a:lnTo>
                  <a:lnTo>
                    <a:pt x="329" y="239"/>
                  </a:lnTo>
                  <a:lnTo>
                    <a:pt x="327" y="239"/>
                  </a:lnTo>
                  <a:close/>
                  <a:moveTo>
                    <a:pt x="324" y="240"/>
                  </a:moveTo>
                  <a:lnTo>
                    <a:pt x="320" y="241"/>
                  </a:lnTo>
                  <a:lnTo>
                    <a:pt x="321" y="241"/>
                  </a:lnTo>
                  <a:lnTo>
                    <a:pt x="324" y="241"/>
                  </a:lnTo>
                  <a:lnTo>
                    <a:pt x="325" y="241"/>
                  </a:lnTo>
                  <a:lnTo>
                    <a:pt x="326" y="240"/>
                  </a:lnTo>
                  <a:lnTo>
                    <a:pt x="325" y="240"/>
                  </a:lnTo>
                  <a:lnTo>
                    <a:pt x="324" y="240"/>
                  </a:lnTo>
                  <a:close/>
                  <a:moveTo>
                    <a:pt x="351" y="230"/>
                  </a:moveTo>
                  <a:lnTo>
                    <a:pt x="351" y="231"/>
                  </a:lnTo>
                  <a:lnTo>
                    <a:pt x="352" y="231"/>
                  </a:lnTo>
                  <a:lnTo>
                    <a:pt x="353" y="230"/>
                  </a:lnTo>
                  <a:lnTo>
                    <a:pt x="352" y="230"/>
                  </a:lnTo>
                  <a:lnTo>
                    <a:pt x="351" y="230"/>
                  </a:lnTo>
                  <a:close/>
                  <a:moveTo>
                    <a:pt x="348" y="235"/>
                  </a:moveTo>
                  <a:lnTo>
                    <a:pt x="351" y="235"/>
                  </a:lnTo>
                  <a:lnTo>
                    <a:pt x="351" y="233"/>
                  </a:lnTo>
                  <a:lnTo>
                    <a:pt x="348" y="233"/>
                  </a:lnTo>
                  <a:lnTo>
                    <a:pt x="348" y="235"/>
                  </a:lnTo>
                  <a:close/>
                  <a:moveTo>
                    <a:pt x="321" y="240"/>
                  </a:moveTo>
                  <a:lnTo>
                    <a:pt x="321" y="239"/>
                  </a:lnTo>
                  <a:lnTo>
                    <a:pt x="324" y="239"/>
                  </a:lnTo>
                  <a:lnTo>
                    <a:pt x="325" y="239"/>
                  </a:lnTo>
                  <a:lnTo>
                    <a:pt x="325" y="238"/>
                  </a:lnTo>
                  <a:lnTo>
                    <a:pt x="324" y="238"/>
                  </a:lnTo>
                  <a:lnTo>
                    <a:pt x="321" y="238"/>
                  </a:lnTo>
                  <a:lnTo>
                    <a:pt x="320" y="238"/>
                  </a:lnTo>
                  <a:lnTo>
                    <a:pt x="319" y="238"/>
                  </a:lnTo>
                  <a:lnTo>
                    <a:pt x="318" y="238"/>
                  </a:lnTo>
                  <a:lnTo>
                    <a:pt x="318" y="239"/>
                  </a:lnTo>
                  <a:lnTo>
                    <a:pt x="317" y="239"/>
                  </a:lnTo>
                  <a:lnTo>
                    <a:pt x="315" y="239"/>
                  </a:lnTo>
                  <a:lnTo>
                    <a:pt x="315" y="240"/>
                  </a:lnTo>
                  <a:lnTo>
                    <a:pt x="313" y="240"/>
                  </a:lnTo>
                  <a:lnTo>
                    <a:pt x="313" y="241"/>
                  </a:lnTo>
                  <a:lnTo>
                    <a:pt x="315" y="241"/>
                  </a:lnTo>
                  <a:lnTo>
                    <a:pt x="319" y="240"/>
                  </a:lnTo>
                  <a:lnTo>
                    <a:pt x="320" y="240"/>
                  </a:lnTo>
                  <a:lnTo>
                    <a:pt x="321" y="240"/>
                  </a:lnTo>
                  <a:close/>
                  <a:moveTo>
                    <a:pt x="297" y="248"/>
                  </a:moveTo>
                  <a:lnTo>
                    <a:pt x="298" y="248"/>
                  </a:lnTo>
                  <a:lnTo>
                    <a:pt x="300" y="247"/>
                  </a:lnTo>
                  <a:lnTo>
                    <a:pt x="298" y="247"/>
                  </a:lnTo>
                  <a:lnTo>
                    <a:pt x="297" y="248"/>
                  </a:lnTo>
                  <a:close/>
                  <a:moveTo>
                    <a:pt x="703" y="134"/>
                  </a:moveTo>
                  <a:lnTo>
                    <a:pt x="702" y="134"/>
                  </a:lnTo>
                  <a:lnTo>
                    <a:pt x="702" y="137"/>
                  </a:lnTo>
                  <a:lnTo>
                    <a:pt x="701" y="137"/>
                  </a:lnTo>
                  <a:lnTo>
                    <a:pt x="700" y="137"/>
                  </a:lnTo>
                  <a:lnTo>
                    <a:pt x="699" y="138"/>
                  </a:lnTo>
                  <a:lnTo>
                    <a:pt x="697" y="138"/>
                  </a:lnTo>
                  <a:lnTo>
                    <a:pt x="697" y="139"/>
                  </a:lnTo>
                  <a:lnTo>
                    <a:pt x="700" y="138"/>
                  </a:lnTo>
                  <a:lnTo>
                    <a:pt x="703" y="137"/>
                  </a:lnTo>
                  <a:lnTo>
                    <a:pt x="705" y="134"/>
                  </a:lnTo>
                  <a:lnTo>
                    <a:pt x="703" y="134"/>
                  </a:lnTo>
                  <a:close/>
                  <a:moveTo>
                    <a:pt x="691" y="138"/>
                  </a:moveTo>
                  <a:lnTo>
                    <a:pt x="690" y="139"/>
                  </a:lnTo>
                  <a:lnTo>
                    <a:pt x="691" y="139"/>
                  </a:lnTo>
                  <a:lnTo>
                    <a:pt x="691" y="138"/>
                  </a:lnTo>
                  <a:close/>
                  <a:moveTo>
                    <a:pt x="346" y="233"/>
                  </a:moveTo>
                  <a:lnTo>
                    <a:pt x="347" y="233"/>
                  </a:lnTo>
                  <a:lnTo>
                    <a:pt x="347" y="235"/>
                  </a:lnTo>
                  <a:lnTo>
                    <a:pt x="348" y="233"/>
                  </a:lnTo>
                  <a:lnTo>
                    <a:pt x="348" y="231"/>
                  </a:lnTo>
                  <a:lnTo>
                    <a:pt x="346" y="233"/>
                  </a:lnTo>
                  <a:close/>
                  <a:moveTo>
                    <a:pt x="346" y="233"/>
                  </a:moveTo>
                  <a:lnTo>
                    <a:pt x="347" y="231"/>
                  </a:lnTo>
                  <a:lnTo>
                    <a:pt x="347" y="230"/>
                  </a:lnTo>
                  <a:lnTo>
                    <a:pt x="346" y="230"/>
                  </a:lnTo>
                  <a:lnTo>
                    <a:pt x="344" y="230"/>
                  </a:lnTo>
                  <a:lnTo>
                    <a:pt x="343" y="230"/>
                  </a:lnTo>
                  <a:lnTo>
                    <a:pt x="342" y="231"/>
                  </a:lnTo>
                  <a:lnTo>
                    <a:pt x="340" y="231"/>
                  </a:lnTo>
                  <a:lnTo>
                    <a:pt x="338" y="231"/>
                  </a:lnTo>
                  <a:lnTo>
                    <a:pt x="338" y="233"/>
                  </a:lnTo>
                  <a:lnTo>
                    <a:pt x="338" y="235"/>
                  </a:lnTo>
                  <a:lnTo>
                    <a:pt x="340" y="233"/>
                  </a:lnTo>
                  <a:lnTo>
                    <a:pt x="340" y="235"/>
                  </a:lnTo>
                  <a:lnTo>
                    <a:pt x="338" y="236"/>
                  </a:lnTo>
                  <a:lnTo>
                    <a:pt x="338" y="235"/>
                  </a:lnTo>
                  <a:lnTo>
                    <a:pt x="337" y="235"/>
                  </a:lnTo>
                  <a:lnTo>
                    <a:pt x="336" y="236"/>
                  </a:lnTo>
                  <a:lnTo>
                    <a:pt x="335" y="236"/>
                  </a:lnTo>
                  <a:lnTo>
                    <a:pt x="334" y="238"/>
                  </a:lnTo>
                  <a:lnTo>
                    <a:pt x="332" y="238"/>
                  </a:lnTo>
                  <a:lnTo>
                    <a:pt x="332" y="239"/>
                  </a:lnTo>
                  <a:lnTo>
                    <a:pt x="334" y="239"/>
                  </a:lnTo>
                  <a:lnTo>
                    <a:pt x="335" y="239"/>
                  </a:lnTo>
                  <a:lnTo>
                    <a:pt x="336" y="239"/>
                  </a:lnTo>
                  <a:lnTo>
                    <a:pt x="337" y="239"/>
                  </a:lnTo>
                  <a:lnTo>
                    <a:pt x="337" y="238"/>
                  </a:lnTo>
                  <a:lnTo>
                    <a:pt x="338" y="238"/>
                  </a:lnTo>
                  <a:lnTo>
                    <a:pt x="340" y="238"/>
                  </a:lnTo>
                  <a:lnTo>
                    <a:pt x="342" y="236"/>
                  </a:lnTo>
                  <a:lnTo>
                    <a:pt x="343" y="236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7" y="236"/>
                  </a:lnTo>
                  <a:lnTo>
                    <a:pt x="347" y="235"/>
                  </a:lnTo>
                  <a:lnTo>
                    <a:pt x="346" y="235"/>
                  </a:lnTo>
                  <a:lnTo>
                    <a:pt x="346" y="233"/>
                  </a:lnTo>
                  <a:close/>
                  <a:moveTo>
                    <a:pt x="460" y="217"/>
                  </a:moveTo>
                  <a:lnTo>
                    <a:pt x="460" y="214"/>
                  </a:lnTo>
                  <a:lnTo>
                    <a:pt x="458" y="217"/>
                  </a:lnTo>
                  <a:lnTo>
                    <a:pt x="460" y="217"/>
                  </a:lnTo>
                  <a:close/>
                  <a:moveTo>
                    <a:pt x="831" y="319"/>
                  </a:moveTo>
                  <a:lnTo>
                    <a:pt x="828" y="320"/>
                  </a:lnTo>
                  <a:lnTo>
                    <a:pt x="831" y="320"/>
                  </a:lnTo>
                  <a:lnTo>
                    <a:pt x="831" y="319"/>
                  </a:lnTo>
                  <a:close/>
                  <a:moveTo>
                    <a:pt x="815" y="211"/>
                  </a:moveTo>
                  <a:lnTo>
                    <a:pt x="815" y="212"/>
                  </a:lnTo>
                  <a:lnTo>
                    <a:pt x="816" y="212"/>
                  </a:lnTo>
                  <a:lnTo>
                    <a:pt x="816" y="211"/>
                  </a:lnTo>
                  <a:lnTo>
                    <a:pt x="815" y="211"/>
                  </a:lnTo>
                  <a:close/>
                  <a:moveTo>
                    <a:pt x="646" y="57"/>
                  </a:moveTo>
                  <a:lnTo>
                    <a:pt x="646" y="54"/>
                  </a:lnTo>
                  <a:lnTo>
                    <a:pt x="645" y="54"/>
                  </a:lnTo>
                  <a:lnTo>
                    <a:pt x="644" y="57"/>
                  </a:lnTo>
                  <a:lnTo>
                    <a:pt x="645" y="57"/>
                  </a:lnTo>
                  <a:lnTo>
                    <a:pt x="646" y="57"/>
                  </a:lnTo>
                  <a:close/>
                  <a:moveTo>
                    <a:pt x="831" y="321"/>
                  </a:moveTo>
                  <a:lnTo>
                    <a:pt x="831" y="320"/>
                  </a:lnTo>
                  <a:lnTo>
                    <a:pt x="828" y="321"/>
                  </a:lnTo>
                  <a:lnTo>
                    <a:pt x="831" y="321"/>
                  </a:lnTo>
                  <a:close/>
                  <a:moveTo>
                    <a:pt x="566" y="69"/>
                  </a:moveTo>
                  <a:lnTo>
                    <a:pt x="566" y="70"/>
                  </a:lnTo>
                  <a:lnTo>
                    <a:pt x="568" y="69"/>
                  </a:lnTo>
                  <a:lnTo>
                    <a:pt x="566" y="69"/>
                  </a:lnTo>
                  <a:close/>
                  <a:moveTo>
                    <a:pt x="605" y="161"/>
                  </a:moveTo>
                  <a:lnTo>
                    <a:pt x="604" y="164"/>
                  </a:lnTo>
                  <a:lnTo>
                    <a:pt x="605" y="164"/>
                  </a:lnTo>
                  <a:lnTo>
                    <a:pt x="605" y="161"/>
                  </a:lnTo>
                  <a:close/>
                  <a:moveTo>
                    <a:pt x="591" y="167"/>
                  </a:moveTo>
                  <a:lnTo>
                    <a:pt x="591" y="168"/>
                  </a:lnTo>
                  <a:lnTo>
                    <a:pt x="592" y="168"/>
                  </a:lnTo>
                  <a:lnTo>
                    <a:pt x="592" y="167"/>
                  </a:lnTo>
                  <a:lnTo>
                    <a:pt x="591" y="167"/>
                  </a:lnTo>
                  <a:close/>
                  <a:moveTo>
                    <a:pt x="457" y="212"/>
                  </a:moveTo>
                  <a:lnTo>
                    <a:pt x="457" y="213"/>
                  </a:lnTo>
                  <a:lnTo>
                    <a:pt x="458" y="213"/>
                  </a:lnTo>
                  <a:lnTo>
                    <a:pt x="457" y="212"/>
                  </a:lnTo>
                  <a:close/>
                  <a:moveTo>
                    <a:pt x="506" y="161"/>
                  </a:moveTo>
                  <a:lnTo>
                    <a:pt x="506" y="160"/>
                  </a:lnTo>
                  <a:lnTo>
                    <a:pt x="507" y="160"/>
                  </a:lnTo>
                  <a:lnTo>
                    <a:pt x="508" y="160"/>
                  </a:lnTo>
                  <a:lnTo>
                    <a:pt x="508" y="159"/>
                  </a:lnTo>
                  <a:lnTo>
                    <a:pt x="507" y="159"/>
                  </a:lnTo>
                  <a:lnTo>
                    <a:pt x="506" y="159"/>
                  </a:lnTo>
                  <a:lnTo>
                    <a:pt x="505" y="160"/>
                  </a:lnTo>
                  <a:lnTo>
                    <a:pt x="503" y="160"/>
                  </a:lnTo>
                  <a:lnTo>
                    <a:pt x="503" y="161"/>
                  </a:lnTo>
                  <a:lnTo>
                    <a:pt x="505" y="161"/>
                  </a:lnTo>
                  <a:lnTo>
                    <a:pt x="506" y="161"/>
                  </a:lnTo>
                  <a:close/>
                  <a:moveTo>
                    <a:pt x="587" y="170"/>
                  </a:moveTo>
                  <a:lnTo>
                    <a:pt x="588" y="170"/>
                  </a:lnTo>
                  <a:lnTo>
                    <a:pt x="588" y="168"/>
                  </a:lnTo>
                  <a:lnTo>
                    <a:pt x="591" y="167"/>
                  </a:lnTo>
                  <a:lnTo>
                    <a:pt x="587" y="168"/>
                  </a:lnTo>
                  <a:lnTo>
                    <a:pt x="587" y="170"/>
                  </a:lnTo>
                  <a:close/>
                  <a:moveTo>
                    <a:pt x="588" y="171"/>
                  </a:moveTo>
                  <a:lnTo>
                    <a:pt x="588" y="170"/>
                  </a:lnTo>
                  <a:lnTo>
                    <a:pt x="591" y="170"/>
                  </a:lnTo>
                  <a:lnTo>
                    <a:pt x="592" y="170"/>
                  </a:lnTo>
                  <a:lnTo>
                    <a:pt x="592" y="171"/>
                  </a:lnTo>
                  <a:lnTo>
                    <a:pt x="593" y="171"/>
                  </a:lnTo>
                  <a:lnTo>
                    <a:pt x="594" y="171"/>
                  </a:lnTo>
                  <a:lnTo>
                    <a:pt x="594" y="170"/>
                  </a:lnTo>
                  <a:lnTo>
                    <a:pt x="595" y="170"/>
                  </a:lnTo>
                  <a:lnTo>
                    <a:pt x="595" y="171"/>
                  </a:lnTo>
                  <a:lnTo>
                    <a:pt x="594" y="173"/>
                  </a:lnTo>
                  <a:lnTo>
                    <a:pt x="593" y="173"/>
                  </a:lnTo>
                  <a:lnTo>
                    <a:pt x="592" y="173"/>
                  </a:lnTo>
                  <a:lnTo>
                    <a:pt x="592" y="174"/>
                  </a:lnTo>
                  <a:lnTo>
                    <a:pt x="593" y="173"/>
                  </a:lnTo>
                  <a:lnTo>
                    <a:pt x="593" y="174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76"/>
                  </a:lnTo>
                  <a:lnTo>
                    <a:pt x="592" y="176"/>
                  </a:lnTo>
                  <a:lnTo>
                    <a:pt x="592" y="177"/>
                  </a:lnTo>
                  <a:lnTo>
                    <a:pt x="591" y="177"/>
                  </a:lnTo>
                  <a:lnTo>
                    <a:pt x="588" y="177"/>
                  </a:lnTo>
                  <a:lnTo>
                    <a:pt x="587" y="177"/>
                  </a:lnTo>
                  <a:lnTo>
                    <a:pt x="586" y="177"/>
                  </a:lnTo>
                  <a:lnTo>
                    <a:pt x="585" y="177"/>
                  </a:lnTo>
                  <a:lnTo>
                    <a:pt x="585" y="176"/>
                  </a:lnTo>
                  <a:lnTo>
                    <a:pt x="583" y="176"/>
                  </a:lnTo>
                  <a:lnTo>
                    <a:pt x="583" y="177"/>
                  </a:lnTo>
                  <a:lnTo>
                    <a:pt x="585" y="177"/>
                  </a:lnTo>
                  <a:lnTo>
                    <a:pt x="586" y="178"/>
                  </a:lnTo>
                  <a:lnTo>
                    <a:pt x="585" y="178"/>
                  </a:lnTo>
                  <a:lnTo>
                    <a:pt x="583" y="179"/>
                  </a:lnTo>
                  <a:lnTo>
                    <a:pt x="582" y="179"/>
                  </a:lnTo>
                  <a:lnTo>
                    <a:pt x="580" y="179"/>
                  </a:lnTo>
                  <a:lnTo>
                    <a:pt x="582" y="178"/>
                  </a:lnTo>
                  <a:lnTo>
                    <a:pt x="580" y="178"/>
                  </a:lnTo>
                  <a:lnTo>
                    <a:pt x="578" y="178"/>
                  </a:lnTo>
                  <a:lnTo>
                    <a:pt x="577" y="179"/>
                  </a:lnTo>
                  <a:lnTo>
                    <a:pt x="578" y="179"/>
                  </a:lnTo>
                  <a:lnTo>
                    <a:pt x="577" y="182"/>
                  </a:lnTo>
                  <a:lnTo>
                    <a:pt x="577" y="183"/>
                  </a:lnTo>
                  <a:lnTo>
                    <a:pt x="576" y="183"/>
                  </a:lnTo>
                  <a:lnTo>
                    <a:pt x="575" y="183"/>
                  </a:lnTo>
                  <a:lnTo>
                    <a:pt x="574" y="183"/>
                  </a:lnTo>
                  <a:lnTo>
                    <a:pt x="572" y="183"/>
                  </a:lnTo>
                  <a:lnTo>
                    <a:pt x="572" y="184"/>
                  </a:lnTo>
                  <a:lnTo>
                    <a:pt x="570" y="184"/>
                  </a:lnTo>
                  <a:lnTo>
                    <a:pt x="570" y="183"/>
                  </a:lnTo>
                  <a:lnTo>
                    <a:pt x="572" y="182"/>
                  </a:lnTo>
                  <a:lnTo>
                    <a:pt x="570" y="182"/>
                  </a:lnTo>
                  <a:lnTo>
                    <a:pt x="569" y="183"/>
                  </a:lnTo>
                  <a:lnTo>
                    <a:pt x="568" y="183"/>
                  </a:lnTo>
                  <a:lnTo>
                    <a:pt x="568" y="184"/>
                  </a:lnTo>
                  <a:lnTo>
                    <a:pt x="566" y="184"/>
                  </a:lnTo>
                  <a:lnTo>
                    <a:pt x="565" y="184"/>
                  </a:lnTo>
                  <a:lnTo>
                    <a:pt x="564" y="185"/>
                  </a:lnTo>
                  <a:lnTo>
                    <a:pt x="562" y="185"/>
                  </a:lnTo>
                  <a:lnTo>
                    <a:pt x="564" y="184"/>
                  </a:lnTo>
                  <a:lnTo>
                    <a:pt x="564" y="183"/>
                  </a:lnTo>
                  <a:lnTo>
                    <a:pt x="562" y="183"/>
                  </a:lnTo>
                  <a:lnTo>
                    <a:pt x="562" y="182"/>
                  </a:lnTo>
                  <a:lnTo>
                    <a:pt x="560" y="182"/>
                  </a:lnTo>
                  <a:lnTo>
                    <a:pt x="559" y="182"/>
                  </a:lnTo>
                  <a:lnTo>
                    <a:pt x="559" y="183"/>
                  </a:lnTo>
                  <a:lnTo>
                    <a:pt x="560" y="183"/>
                  </a:lnTo>
                  <a:lnTo>
                    <a:pt x="559" y="184"/>
                  </a:lnTo>
                  <a:lnTo>
                    <a:pt x="558" y="184"/>
                  </a:lnTo>
                  <a:lnTo>
                    <a:pt x="558" y="185"/>
                  </a:lnTo>
                  <a:lnTo>
                    <a:pt x="557" y="185"/>
                  </a:lnTo>
                  <a:lnTo>
                    <a:pt x="557" y="184"/>
                  </a:lnTo>
                  <a:lnTo>
                    <a:pt x="555" y="184"/>
                  </a:lnTo>
                  <a:lnTo>
                    <a:pt x="557" y="183"/>
                  </a:lnTo>
                  <a:lnTo>
                    <a:pt x="558" y="182"/>
                  </a:lnTo>
                  <a:lnTo>
                    <a:pt x="558" y="179"/>
                  </a:lnTo>
                  <a:lnTo>
                    <a:pt x="558" y="178"/>
                  </a:lnTo>
                  <a:lnTo>
                    <a:pt x="559" y="178"/>
                  </a:lnTo>
                  <a:lnTo>
                    <a:pt x="560" y="178"/>
                  </a:lnTo>
                  <a:lnTo>
                    <a:pt x="560" y="177"/>
                  </a:lnTo>
                  <a:lnTo>
                    <a:pt x="562" y="177"/>
                  </a:lnTo>
                  <a:lnTo>
                    <a:pt x="564" y="176"/>
                  </a:lnTo>
                  <a:lnTo>
                    <a:pt x="565" y="176"/>
                  </a:lnTo>
                  <a:lnTo>
                    <a:pt x="566" y="176"/>
                  </a:lnTo>
                  <a:lnTo>
                    <a:pt x="568" y="174"/>
                  </a:lnTo>
                  <a:lnTo>
                    <a:pt x="569" y="174"/>
                  </a:lnTo>
                  <a:lnTo>
                    <a:pt x="570" y="174"/>
                  </a:lnTo>
                  <a:lnTo>
                    <a:pt x="572" y="174"/>
                  </a:lnTo>
                  <a:lnTo>
                    <a:pt x="574" y="174"/>
                  </a:lnTo>
                  <a:lnTo>
                    <a:pt x="572" y="176"/>
                  </a:lnTo>
                  <a:lnTo>
                    <a:pt x="574" y="176"/>
                  </a:lnTo>
                  <a:lnTo>
                    <a:pt x="572" y="177"/>
                  </a:lnTo>
                  <a:lnTo>
                    <a:pt x="570" y="177"/>
                  </a:lnTo>
                  <a:lnTo>
                    <a:pt x="570" y="178"/>
                  </a:lnTo>
                  <a:lnTo>
                    <a:pt x="572" y="177"/>
                  </a:lnTo>
                  <a:lnTo>
                    <a:pt x="574" y="177"/>
                  </a:lnTo>
                  <a:lnTo>
                    <a:pt x="574" y="176"/>
                  </a:lnTo>
                  <a:lnTo>
                    <a:pt x="575" y="176"/>
                  </a:lnTo>
                  <a:lnTo>
                    <a:pt x="575" y="174"/>
                  </a:lnTo>
                  <a:lnTo>
                    <a:pt x="576" y="174"/>
                  </a:lnTo>
                  <a:lnTo>
                    <a:pt x="575" y="173"/>
                  </a:lnTo>
                  <a:lnTo>
                    <a:pt x="576" y="173"/>
                  </a:lnTo>
                  <a:lnTo>
                    <a:pt x="576" y="171"/>
                  </a:lnTo>
                  <a:lnTo>
                    <a:pt x="577" y="171"/>
                  </a:lnTo>
                  <a:lnTo>
                    <a:pt x="578" y="171"/>
                  </a:lnTo>
                  <a:lnTo>
                    <a:pt x="580" y="170"/>
                  </a:lnTo>
                  <a:lnTo>
                    <a:pt x="580" y="171"/>
                  </a:lnTo>
                  <a:lnTo>
                    <a:pt x="580" y="173"/>
                  </a:lnTo>
                  <a:lnTo>
                    <a:pt x="578" y="174"/>
                  </a:lnTo>
                  <a:lnTo>
                    <a:pt x="580" y="174"/>
                  </a:lnTo>
                  <a:lnTo>
                    <a:pt x="580" y="173"/>
                  </a:lnTo>
                  <a:lnTo>
                    <a:pt x="582" y="173"/>
                  </a:lnTo>
                  <a:lnTo>
                    <a:pt x="583" y="173"/>
                  </a:lnTo>
                  <a:lnTo>
                    <a:pt x="582" y="171"/>
                  </a:lnTo>
                  <a:lnTo>
                    <a:pt x="583" y="171"/>
                  </a:lnTo>
                  <a:lnTo>
                    <a:pt x="585" y="171"/>
                  </a:lnTo>
                  <a:lnTo>
                    <a:pt x="585" y="173"/>
                  </a:lnTo>
                  <a:lnTo>
                    <a:pt x="586" y="171"/>
                  </a:lnTo>
                  <a:lnTo>
                    <a:pt x="587" y="171"/>
                  </a:lnTo>
                  <a:lnTo>
                    <a:pt x="588" y="171"/>
                  </a:lnTo>
                  <a:lnTo>
                    <a:pt x="588" y="173"/>
                  </a:lnTo>
                  <a:lnTo>
                    <a:pt x="591" y="171"/>
                  </a:lnTo>
                  <a:lnTo>
                    <a:pt x="588" y="171"/>
                  </a:lnTo>
                  <a:close/>
                  <a:moveTo>
                    <a:pt x="577" y="174"/>
                  </a:move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close/>
                  <a:moveTo>
                    <a:pt x="542" y="193"/>
                  </a:moveTo>
                  <a:lnTo>
                    <a:pt x="543" y="193"/>
                  </a:lnTo>
                  <a:lnTo>
                    <a:pt x="546" y="191"/>
                  </a:lnTo>
                  <a:lnTo>
                    <a:pt x="547" y="191"/>
                  </a:lnTo>
                  <a:lnTo>
                    <a:pt x="548" y="190"/>
                  </a:lnTo>
                  <a:lnTo>
                    <a:pt x="543" y="191"/>
                  </a:lnTo>
                  <a:lnTo>
                    <a:pt x="542" y="193"/>
                  </a:lnTo>
                  <a:close/>
                  <a:moveTo>
                    <a:pt x="548" y="191"/>
                  </a:moveTo>
                  <a:lnTo>
                    <a:pt x="549" y="190"/>
                  </a:lnTo>
                  <a:lnTo>
                    <a:pt x="548" y="190"/>
                  </a:lnTo>
                  <a:lnTo>
                    <a:pt x="548" y="191"/>
                  </a:lnTo>
                  <a:close/>
                  <a:moveTo>
                    <a:pt x="549" y="190"/>
                  </a:moveTo>
                  <a:lnTo>
                    <a:pt x="549" y="191"/>
                  </a:lnTo>
                  <a:lnTo>
                    <a:pt x="551" y="191"/>
                  </a:lnTo>
                  <a:lnTo>
                    <a:pt x="552" y="191"/>
                  </a:lnTo>
                  <a:lnTo>
                    <a:pt x="552" y="190"/>
                  </a:lnTo>
                  <a:lnTo>
                    <a:pt x="551" y="190"/>
                  </a:lnTo>
                  <a:lnTo>
                    <a:pt x="549" y="190"/>
                  </a:lnTo>
                  <a:close/>
                  <a:moveTo>
                    <a:pt x="520" y="202"/>
                  </a:moveTo>
                  <a:lnTo>
                    <a:pt x="521" y="202"/>
                  </a:lnTo>
                  <a:lnTo>
                    <a:pt x="521" y="201"/>
                  </a:lnTo>
                  <a:lnTo>
                    <a:pt x="520" y="201"/>
                  </a:lnTo>
                  <a:lnTo>
                    <a:pt x="520" y="202"/>
                  </a:lnTo>
                  <a:close/>
                  <a:moveTo>
                    <a:pt x="463" y="206"/>
                  </a:moveTo>
                  <a:lnTo>
                    <a:pt x="466" y="205"/>
                  </a:lnTo>
                  <a:lnTo>
                    <a:pt x="463" y="205"/>
                  </a:lnTo>
                  <a:lnTo>
                    <a:pt x="463" y="206"/>
                  </a:lnTo>
                  <a:close/>
                  <a:moveTo>
                    <a:pt x="559" y="185"/>
                  </a:moveTo>
                  <a:lnTo>
                    <a:pt x="558" y="187"/>
                  </a:lnTo>
                  <a:lnTo>
                    <a:pt x="557" y="187"/>
                  </a:lnTo>
                  <a:lnTo>
                    <a:pt x="555" y="187"/>
                  </a:lnTo>
                  <a:lnTo>
                    <a:pt x="555" y="188"/>
                  </a:lnTo>
                  <a:lnTo>
                    <a:pt x="557" y="188"/>
                  </a:lnTo>
                  <a:lnTo>
                    <a:pt x="558" y="188"/>
                  </a:lnTo>
                  <a:lnTo>
                    <a:pt x="559" y="187"/>
                  </a:lnTo>
                  <a:lnTo>
                    <a:pt x="560" y="187"/>
                  </a:lnTo>
                  <a:lnTo>
                    <a:pt x="562" y="187"/>
                  </a:lnTo>
                  <a:lnTo>
                    <a:pt x="562" y="185"/>
                  </a:lnTo>
                  <a:lnTo>
                    <a:pt x="560" y="185"/>
                  </a:lnTo>
                  <a:lnTo>
                    <a:pt x="559" y="185"/>
                  </a:lnTo>
                  <a:close/>
                  <a:moveTo>
                    <a:pt x="495" y="160"/>
                  </a:moveTo>
                  <a:lnTo>
                    <a:pt x="495" y="159"/>
                  </a:lnTo>
                  <a:lnTo>
                    <a:pt x="494" y="159"/>
                  </a:lnTo>
                  <a:lnTo>
                    <a:pt x="492" y="160"/>
                  </a:lnTo>
                  <a:lnTo>
                    <a:pt x="494" y="160"/>
                  </a:lnTo>
                  <a:lnTo>
                    <a:pt x="495" y="160"/>
                  </a:lnTo>
                  <a:close/>
                  <a:moveTo>
                    <a:pt x="691" y="140"/>
                  </a:moveTo>
                  <a:lnTo>
                    <a:pt x="690" y="140"/>
                  </a:lnTo>
                  <a:lnTo>
                    <a:pt x="689" y="142"/>
                  </a:lnTo>
                  <a:lnTo>
                    <a:pt x="686" y="142"/>
                  </a:lnTo>
                  <a:lnTo>
                    <a:pt x="685" y="142"/>
                  </a:lnTo>
                  <a:lnTo>
                    <a:pt x="685" y="143"/>
                  </a:lnTo>
                  <a:lnTo>
                    <a:pt x="686" y="143"/>
                  </a:lnTo>
                  <a:lnTo>
                    <a:pt x="689" y="143"/>
                  </a:lnTo>
                  <a:lnTo>
                    <a:pt x="690" y="142"/>
                  </a:lnTo>
                  <a:lnTo>
                    <a:pt x="691" y="142"/>
                  </a:lnTo>
                  <a:lnTo>
                    <a:pt x="692" y="142"/>
                  </a:lnTo>
                  <a:lnTo>
                    <a:pt x="692" y="140"/>
                  </a:lnTo>
                  <a:lnTo>
                    <a:pt x="694" y="140"/>
                  </a:lnTo>
                  <a:lnTo>
                    <a:pt x="695" y="140"/>
                  </a:lnTo>
                  <a:lnTo>
                    <a:pt x="695" y="139"/>
                  </a:lnTo>
                  <a:lnTo>
                    <a:pt x="694" y="139"/>
                  </a:lnTo>
                  <a:lnTo>
                    <a:pt x="691" y="140"/>
                  </a:lnTo>
                  <a:close/>
                  <a:moveTo>
                    <a:pt x="586" y="170"/>
                  </a:moveTo>
                  <a:lnTo>
                    <a:pt x="585" y="170"/>
                  </a:lnTo>
                  <a:lnTo>
                    <a:pt x="583" y="170"/>
                  </a:lnTo>
                  <a:lnTo>
                    <a:pt x="585" y="171"/>
                  </a:lnTo>
                  <a:lnTo>
                    <a:pt x="586" y="171"/>
                  </a:lnTo>
                  <a:lnTo>
                    <a:pt x="586" y="170"/>
                  </a:lnTo>
                  <a:close/>
                  <a:moveTo>
                    <a:pt x="562" y="184"/>
                  </a:moveTo>
                  <a:lnTo>
                    <a:pt x="562" y="183"/>
                  </a:lnTo>
                  <a:lnTo>
                    <a:pt x="560" y="184"/>
                  </a:lnTo>
                  <a:lnTo>
                    <a:pt x="562" y="184"/>
                  </a:lnTo>
                  <a:close/>
                  <a:moveTo>
                    <a:pt x="823" y="335"/>
                  </a:moveTo>
                  <a:lnTo>
                    <a:pt x="823" y="333"/>
                  </a:lnTo>
                  <a:lnTo>
                    <a:pt x="825" y="333"/>
                  </a:lnTo>
                  <a:lnTo>
                    <a:pt x="826" y="333"/>
                  </a:lnTo>
                  <a:lnTo>
                    <a:pt x="826" y="331"/>
                  </a:lnTo>
                  <a:lnTo>
                    <a:pt x="826" y="330"/>
                  </a:lnTo>
                  <a:lnTo>
                    <a:pt x="825" y="331"/>
                  </a:lnTo>
                  <a:lnTo>
                    <a:pt x="822" y="333"/>
                  </a:lnTo>
                  <a:lnTo>
                    <a:pt x="823" y="335"/>
                  </a:lnTo>
                  <a:close/>
                  <a:moveTo>
                    <a:pt x="826" y="319"/>
                  </a:moveTo>
                  <a:lnTo>
                    <a:pt x="826" y="320"/>
                  </a:lnTo>
                  <a:lnTo>
                    <a:pt x="826" y="321"/>
                  </a:lnTo>
                  <a:lnTo>
                    <a:pt x="827" y="321"/>
                  </a:lnTo>
                  <a:lnTo>
                    <a:pt x="828" y="321"/>
                  </a:lnTo>
                  <a:lnTo>
                    <a:pt x="828" y="320"/>
                  </a:lnTo>
                  <a:lnTo>
                    <a:pt x="827" y="320"/>
                  </a:lnTo>
                  <a:lnTo>
                    <a:pt x="827" y="319"/>
                  </a:lnTo>
                  <a:lnTo>
                    <a:pt x="826" y="319"/>
                  </a:lnTo>
                  <a:close/>
                  <a:moveTo>
                    <a:pt x="689" y="138"/>
                  </a:moveTo>
                  <a:lnTo>
                    <a:pt x="685" y="139"/>
                  </a:lnTo>
                  <a:lnTo>
                    <a:pt x="686" y="139"/>
                  </a:lnTo>
                  <a:lnTo>
                    <a:pt x="689" y="139"/>
                  </a:lnTo>
                  <a:lnTo>
                    <a:pt x="689" y="138"/>
                  </a:lnTo>
                  <a:close/>
                  <a:moveTo>
                    <a:pt x="822" y="336"/>
                  </a:moveTo>
                  <a:lnTo>
                    <a:pt x="823" y="336"/>
                  </a:lnTo>
                  <a:lnTo>
                    <a:pt x="823" y="335"/>
                  </a:lnTo>
                  <a:lnTo>
                    <a:pt x="822" y="336"/>
                  </a:lnTo>
                  <a:close/>
                  <a:moveTo>
                    <a:pt x="828" y="329"/>
                  </a:moveTo>
                  <a:lnTo>
                    <a:pt x="827" y="329"/>
                  </a:lnTo>
                  <a:lnTo>
                    <a:pt x="827" y="330"/>
                  </a:lnTo>
                  <a:lnTo>
                    <a:pt x="828" y="330"/>
                  </a:lnTo>
                  <a:lnTo>
                    <a:pt x="831" y="329"/>
                  </a:lnTo>
                  <a:lnTo>
                    <a:pt x="828" y="329"/>
                  </a:lnTo>
                  <a:close/>
                  <a:moveTo>
                    <a:pt x="686" y="138"/>
                  </a:moveTo>
                  <a:lnTo>
                    <a:pt x="685" y="139"/>
                  </a:lnTo>
                  <a:lnTo>
                    <a:pt x="684" y="139"/>
                  </a:lnTo>
                  <a:lnTo>
                    <a:pt x="683" y="139"/>
                  </a:lnTo>
                  <a:lnTo>
                    <a:pt x="683" y="140"/>
                  </a:lnTo>
                  <a:lnTo>
                    <a:pt x="682" y="140"/>
                  </a:lnTo>
                  <a:lnTo>
                    <a:pt x="680" y="140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77" y="140"/>
                  </a:lnTo>
                  <a:lnTo>
                    <a:pt x="675" y="140"/>
                  </a:lnTo>
                  <a:lnTo>
                    <a:pt x="674" y="140"/>
                  </a:lnTo>
                  <a:lnTo>
                    <a:pt x="675" y="139"/>
                  </a:lnTo>
                  <a:lnTo>
                    <a:pt x="674" y="139"/>
                  </a:lnTo>
                  <a:lnTo>
                    <a:pt x="673" y="140"/>
                  </a:lnTo>
                  <a:lnTo>
                    <a:pt x="672" y="140"/>
                  </a:lnTo>
                  <a:lnTo>
                    <a:pt x="672" y="142"/>
                  </a:lnTo>
                  <a:lnTo>
                    <a:pt x="671" y="142"/>
                  </a:lnTo>
                  <a:lnTo>
                    <a:pt x="671" y="140"/>
                  </a:lnTo>
                  <a:lnTo>
                    <a:pt x="668" y="140"/>
                  </a:lnTo>
                  <a:lnTo>
                    <a:pt x="667" y="140"/>
                  </a:lnTo>
                  <a:lnTo>
                    <a:pt x="667" y="142"/>
                  </a:lnTo>
                  <a:lnTo>
                    <a:pt x="666" y="142"/>
                  </a:lnTo>
                  <a:lnTo>
                    <a:pt x="666" y="140"/>
                  </a:lnTo>
                  <a:lnTo>
                    <a:pt x="665" y="142"/>
                  </a:lnTo>
                  <a:lnTo>
                    <a:pt x="663" y="142"/>
                  </a:lnTo>
                  <a:lnTo>
                    <a:pt x="663" y="143"/>
                  </a:lnTo>
                  <a:lnTo>
                    <a:pt x="662" y="144"/>
                  </a:lnTo>
                  <a:lnTo>
                    <a:pt x="660" y="144"/>
                  </a:lnTo>
                  <a:lnTo>
                    <a:pt x="660" y="143"/>
                  </a:lnTo>
                  <a:lnTo>
                    <a:pt x="659" y="143"/>
                  </a:lnTo>
                  <a:lnTo>
                    <a:pt x="659" y="144"/>
                  </a:lnTo>
                  <a:lnTo>
                    <a:pt x="657" y="144"/>
                  </a:lnTo>
                  <a:lnTo>
                    <a:pt x="656" y="147"/>
                  </a:lnTo>
                  <a:lnTo>
                    <a:pt x="655" y="147"/>
                  </a:lnTo>
                  <a:lnTo>
                    <a:pt x="654" y="147"/>
                  </a:lnTo>
                  <a:lnTo>
                    <a:pt x="655" y="144"/>
                  </a:lnTo>
                  <a:lnTo>
                    <a:pt x="654" y="144"/>
                  </a:lnTo>
                  <a:lnTo>
                    <a:pt x="654" y="147"/>
                  </a:lnTo>
                  <a:lnTo>
                    <a:pt x="651" y="147"/>
                  </a:lnTo>
                  <a:lnTo>
                    <a:pt x="651" y="148"/>
                  </a:lnTo>
                  <a:lnTo>
                    <a:pt x="650" y="148"/>
                  </a:lnTo>
                  <a:lnTo>
                    <a:pt x="650" y="147"/>
                  </a:lnTo>
                  <a:lnTo>
                    <a:pt x="649" y="148"/>
                  </a:lnTo>
                  <a:lnTo>
                    <a:pt x="649" y="147"/>
                  </a:lnTo>
                  <a:lnTo>
                    <a:pt x="648" y="147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49"/>
                  </a:lnTo>
                  <a:lnTo>
                    <a:pt x="645" y="149"/>
                  </a:lnTo>
                  <a:lnTo>
                    <a:pt x="644" y="150"/>
                  </a:lnTo>
                  <a:lnTo>
                    <a:pt x="642" y="150"/>
                  </a:lnTo>
                  <a:lnTo>
                    <a:pt x="644" y="149"/>
                  </a:lnTo>
                  <a:lnTo>
                    <a:pt x="642" y="149"/>
                  </a:lnTo>
                  <a:lnTo>
                    <a:pt x="640" y="149"/>
                  </a:lnTo>
                  <a:lnTo>
                    <a:pt x="640" y="150"/>
                  </a:lnTo>
                  <a:lnTo>
                    <a:pt x="639" y="150"/>
                  </a:lnTo>
                  <a:lnTo>
                    <a:pt x="638" y="151"/>
                  </a:lnTo>
                  <a:lnTo>
                    <a:pt x="638" y="150"/>
                  </a:lnTo>
                  <a:lnTo>
                    <a:pt x="637" y="150"/>
                  </a:lnTo>
                  <a:lnTo>
                    <a:pt x="637" y="151"/>
                  </a:lnTo>
                  <a:lnTo>
                    <a:pt x="635" y="151"/>
                  </a:lnTo>
                  <a:lnTo>
                    <a:pt x="633" y="151"/>
                  </a:lnTo>
                  <a:lnTo>
                    <a:pt x="633" y="150"/>
                  </a:lnTo>
                  <a:lnTo>
                    <a:pt x="632" y="151"/>
                  </a:lnTo>
                  <a:lnTo>
                    <a:pt x="631" y="151"/>
                  </a:lnTo>
                  <a:lnTo>
                    <a:pt x="629" y="151"/>
                  </a:lnTo>
                  <a:lnTo>
                    <a:pt x="628" y="151"/>
                  </a:lnTo>
                  <a:lnTo>
                    <a:pt x="627" y="151"/>
                  </a:lnTo>
                  <a:lnTo>
                    <a:pt x="627" y="150"/>
                  </a:lnTo>
                  <a:lnTo>
                    <a:pt x="628" y="150"/>
                  </a:lnTo>
                  <a:lnTo>
                    <a:pt x="628" y="149"/>
                  </a:lnTo>
                  <a:lnTo>
                    <a:pt x="629" y="149"/>
                  </a:lnTo>
                  <a:lnTo>
                    <a:pt x="631" y="149"/>
                  </a:lnTo>
                  <a:lnTo>
                    <a:pt x="632" y="148"/>
                  </a:lnTo>
                  <a:lnTo>
                    <a:pt x="633" y="148"/>
                  </a:lnTo>
                  <a:lnTo>
                    <a:pt x="635" y="148"/>
                  </a:lnTo>
                  <a:lnTo>
                    <a:pt x="637" y="148"/>
                  </a:lnTo>
                  <a:lnTo>
                    <a:pt x="638" y="148"/>
                  </a:lnTo>
                  <a:lnTo>
                    <a:pt x="638" y="147"/>
                  </a:lnTo>
                  <a:lnTo>
                    <a:pt x="639" y="147"/>
                  </a:lnTo>
                  <a:lnTo>
                    <a:pt x="640" y="147"/>
                  </a:lnTo>
                  <a:lnTo>
                    <a:pt x="642" y="147"/>
                  </a:lnTo>
                  <a:lnTo>
                    <a:pt x="642" y="144"/>
                  </a:lnTo>
                  <a:lnTo>
                    <a:pt x="644" y="144"/>
                  </a:lnTo>
                  <a:lnTo>
                    <a:pt x="645" y="144"/>
                  </a:lnTo>
                  <a:lnTo>
                    <a:pt x="646" y="143"/>
                  </a:lnTo>
                  <a:lnTo>
                    <a:pt x="645" y="143"/>
                  </a:lnTo>
                  <a:lnTo>
                    <a:pt x="640" y="144"/>
                  </a:lnTo>
                  <a:lnTo>
                    <a:pt x="639" y="144"/>
                  </a:lnTo>
                  <a:lnTo>
                    <a:pt x="639" y="147"/>
                  </a:lnTo>
                  <a:lnTo>
                    <a:pt x="637" y="144"/>
                  </a:lnTo>
                  <a:lnTo>
                    <a:pt x="637" y="143"/>
                  </a:lnTo>
                  <a:lnTo>
                    <a:pt x="638" y="143"/>
                  </a:lnTo>
                  <a:lnTo>
                    <a:pt x="638" y="142"/>
                  </a:lnTo>
                  <a:lnTo>
                    <a:pt x="639" y="142"/>
                  </a:lnTo>
                  <a:lnTo>
                    <a:pt x="642" y="140"/>
                  </a:lnTo>
                  <a:lnTo>
                    <a:pt x="644" y="140"/>
                  </a:lnTo>
                  <a:lnTo>
                    <a:pt x="644" y="139"/>
                  </a:lnTo>
                  <a:lnTo>
                    <a:pt x="649" y="138"/>
                  </a:lnTo>
                  <a:lnTo>
                    <a:pt x="650" y="138"/>
                  </a:lnTo>
                  <a:lnTo>
                    <a:pt x="651" y="137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6" y="133"/>
                  </a:lnTo>
                  <a:lnTo>
                    <a:pt x="657" y="133"/>
                  </a:lnTo>
                  <a:lnTo>
                    <a:pt x="657" y="132"/>
                  </a:lnTo>
                  <a:lnTo>
                    <a:pt x="659" y="132"/>
                  </a:lnTo>
                  <a:lnTo>
                    <a:pt x="659" y="131"/>
                  </a:lnTo>
                  <a:lnTo>
                    <a:pt x="660" y="130"/>
                  </a:lnTo>
                  <a:lnTo>
                    <a:pt x="662" y="130"/>
                  </a:lnTo>
                  <a:lnTo>
                    <a:pt x="663" y="130"/>
                  </a:lnTo>
                  <a:lnTo>
                    <a:pt x="665" y="130"/>
                  </a:lnTo>
                  <a:lnTo>
                    <a:pt x="666" y="130"/>
                  </a:lnTo>
                  <a:lnTo>
                    <a:pt x="672" y="126"/>
                  </a:lnTo>
                  <a:lnTo>
                    <a:pt x="674" y="126"/>
                  </a:lnTo>
                  <a:lnTo>
                    <a:pt x="677" y="125"/>
                  </a:lnTo>
                  <a:lnTo>
                    <a:pt x="678" y="125"/>
                  </a:lnTo>
                  <a:lnTo>
                    <a:pt x="678" y="126"/>
                  </a:lnTo>
                  <a:lnTo>
                    <a:pt x="677" y="126"/>
                  </a:lnTo>
                  <a:lnTo>
                    <a:pt x="680" y="128"/>
                  </a:lnTo>
                  <a:lnTo>
                    <a:pt x="680" y="126"/>
                  </a:lnTo>
                  <a:lnTo>
                    <a:pt x="682" y="126"/>
                  </a:lnTo>
                  <a:lnTo>
                    <a:pt x="683" y="126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8"/>
                  </a:lnTo>
                  <a:lnTo>
                    <a:pt x="690" y="128"/>
                  </a:lnTo>
                  <a:lnTo>
                    <a:pt x="691" y="128"/>
                  </a:lnTo>
                  <a:lnTo>
                    <a:pt x="691" y="126"/>
                  </a:lnTo>
                  <a:lnTo>
                    <a:pt x="690" y="126"/>
                  </a:lnTo>
                  <a:lnTo>
                    <a:pt x="689" y="126"/>
                  </a:lnTo>
                  <a:lnTo>
                    <a:pt x="686" y="126"/>
                  </a:lnTo>
                  <a:lnTo>
                    <a:pt x="685" y="126"/>
                  </a:lnTo>
                  <a:lnTo>
                    <a:pt x="684" y="125"/>
                  </a:lnTo>
                  <a:lnTo>
                    <a:pt x="683" y="123"/>
                  </a:lnTo>
                  <a:lnTo>
                    <a:pt x="684" y="123"/>
                  </a:lnTo>
                  <a:lnTo>
                    <a:pt x="685" y="123"/>
                  </a:lnTo>
                  <a:lnTo>
                    <a:pt x="686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3" y="122"/>
                  </a:lnTo>
                  <a:lnTo>
                    <a:pt x="682" y="122"/>
                  </a:lnTo>
                  <a:lnTo>
                    <a:pt x="680" y="122"/>
                  </a:lnTo>
                  <a:lnTo>
                    <a:pt x="682" y="121"/>
                  </a:lnTo>
                  <a:lnTo>
                    <a:pt x="680" y="121"/>
                  </a:lnTo>
                  <a:lnTo>
                    <a:pt x="680" y="122"/>
                  </a:lnTo>
                  <a:lnTo>
                    <a:pt x="678" y="122"/>
                  </a:lnTo>
                  <a:lnTo>
                    <a:pt x="677" y="122"/>
                  </a:lnTo>
                  <a:lnTo>
                    <a:pt x="674" y="123"/>
                  </a:lnTo>
                  <a:lnTo>
                    <a:pt x="673" y="123"/>
                  </a:lnTo>
                  <a:lnTo>
                    <a:pt x="672" y="123"/>
                  </a:lnTo>
                  <a:lnTo>
                    <a:pt x="671" y="125"/>
                  </a:lnTo>
                  <a:lnTo>
                    <a:pt x="668" y="125"/>
                  </a:lnTo>
                  <a:lnTo>
                    <a:pt x="667" y="125"/>
                  </a:lnTo>
                  <a:lnTo>
                    <a:pt x="666" y="125"/>
                  </a:lnTo>
                  <a:lnTo>
                    <a:pt x="666" y="126"/>
                  </a:lnTo>
                  <a:lnTo>
                    <a:pt x="665" y="126"/>
                  </a:lnTo>
                  <a:lnTo>
                    <a:pt x="663" y="126"/>
                  </a:lnTo>
                  <a:lnTo>
                    <a:pt x="662" y="126"/>
                  </a:lnTo>
                  <a:lnTo>
                    <a:pt x="660" y="126"/>
                  </a:lnTo>
                  <a:lnTo>
                    <a:pt x="659" y="128"/>
                  </a:lnTo>
                  <a:lnTo>
                    <a:pt x="657" y="128"/>
                  </a:lnTo>
                  <a:lnTo>
                    <a:pt x="656" y="130"/>
                  </a:lnTo>
                  <a:lnTo>
                    <a:pt x="656" y="131"/>
                  </a:lnTo>
                  <a:lnTo>
                    <a:pt x="655" y="130"/>
                  </a:lnTo>
                  <a:lnTo>
                    <a:pt x="654" y="130"/>
                  </a:lnTo>
                  <a:lnTo>
                    <a:pt x="654" y="131"/>
                  </a:lnTo>
                  <a:lnTo>
                    <a:pt x="651" y="131"/>
                  </a:lnTo>
                  <a:lnTo>
                    <a:pt x="650" y="131"/>
                  </a:lnTo>
                  <a:lnTo>
                    <a:pt x="649" y="132"/>
                  </a:lnTo>
                  <a:lnTo>
                    <a:pt x="648" y="132"/>
                  </a:lnTo>
                  <a:lnTo>
                    <a:pt x="645" y="133"/>
                  </a:lnTo>
                  <a:lnTo>
                    <a:pt x="644" y="133"/>
                  </a:lnTo>
                  <a:lnTo>
                    <a:pt x="644" y="134"/>
                  </a:lnTo>
                  <a:lnTo>
                    <a:pt x="642" y="134"/>
                  </a:lnTo>
                  <a:lnTo>
                    <a:pt x="640" y="134"/>
                  </a:lnTo>
                  <a:lnTo>
                    <a:pt x="640" y="137"/>
                  </a:lnTo>
                  <a:lnTo>
                    <a:pt x="639" y="137"/>
                  </a:lnTo>
                  <a:lnTo>
                    <a:pt x="638" y="137"/>
                  </a:lnTo>
                  <a:lnTo>
                    <a:pt x="637" y="137"/>
                  </a:lnTo>
                  <a:lnTo>
                    <a:pt x="635" y="137"/>
                  </a:lnTo>
                  <a:lnTo>
                    <a:pt x="633" y="137"/>
                  </a:lnTo>
                  <a:lnTo>
                    <a:pt x="633" y="138"/>
                  </a:lnTo>
                  <a:lnTo>
                    <a:pt x="633" y="139"/>
                  </a:lnTo>
                  <a:lnTo>
                    <a:pt x="632" y="139"/>
                  </a:lnTo>
                  <a:lnTo>
                    <a:pt x="632" y="140"/>
                  </a:lnTo>
                  <a:lnTo>
                    <a:pt x="631" y="140"/>
                  </a:lnTo>
                  <a:lnTo>
                    <a:pt x="629" y="140"/>
                  </a:lnTo>
                  <a:lnTo>
                    <a:pt x="629" y="142"/>
                  </a:lnTo>
                  <a:lnTo>
                    <a:pt x="628" y="142"/>
                  </a:lnTo>
                  <a:lnTo>
                    <a:pt x="627" y="142"/>
                  </a:lnTo>
                  <a:lnTo>
                    <a:pt x="625" y="142"/>
                  </a:lnTo>
                  <a:lnTo>
                    <a:pt x="623" y="142"/>
                  </a:lnTo>
                  <a:lnTo>
                    <a:pt x="622" y="142"/>
                  </a:lnTo>
                  <a:lnTo>
                    <a:pt x="621" y="142"/>
                  </a:lnTo>
                  <a:lnTo>
                    <a:pt x="621" y="143"/>
                  </a:lnTo>
                  <a:lnTo>
                    <a:pt x="622" y="142"/>
                  </a:lnTo>
                  <a:lnTo>
                    <a:pt x="622" y="143"/>
                  </a:lnTo>
                  <a:lnTo>
                    <a:pt x="623" y="142"/>
                  </a:lnTo>
                  <a:lnTo>
                    <a:pt x="623" y="143"/>
                  </a:lnTo>
                  <a:lnTo>
                    <a:pt x="622" y="144"/>
                  </a:lnTo>
                  <a:lnTo>
                    <a:pt x="621" y="144"/>
                  </a:lnTo>
                  <a:lnTo>
                    <a:pt x="620" y="144"/>
                  </a:lnTo>
                  <a:lnTo>
                    <a:pt x="618" y="144"/>
                  </a:lnTo>
                  <a:lnTo>
                    <a:pt x="618" y="143"/>
                  </a:lnTo>
                  <a:lnTo>
                    <a:pt x="617" y="143"/>
                  </a:lnTo>
                  <a:lnTo>
                    <a:pt x="617" y="144"/>
                  </a:lnTo>
                  <a:lnTo>
                    <a:pt x="615" y="144"/>
                  </a:lnTo>
                  <a:lnTo>
                    <a:pt x="614" y="144"/>
                  </a:lnTo>
                  <a:lnTo>
                    <a:pt x="612" y="144"/>
                  </a:lnTo>
                  <a:lnTo>
                    <a:pt x="614" y="147"/>
                  </a:lnTo>
                  <a:lnTo>
                    <a:pt x="612" y="147"/>
                  </a:lnTo>
                  <a:lnTo>
                    <a:pt x="610" y="147"/>
                  </a:lnTo>
                  <a:lnTo>
                    <a:pt x="610" y="148"/>
                  </a:lnTo>
                  <a:lnTo>
                    <a:pt x="609" y="148"/>
                  </a:lnTo>
                  <a:lnTo>
                    <a:pt x="606" y="149"/>
                  </a:lnTo>
                  <a:lnTo>
                    <a:pt x="605" y="149"/>
                  </a:lnTo>
                  <a:lnTo>
                    <a:pt x="604" y="149"/>
                  </a:lnTo>
                  <a:lnTo>
                    <a:pt x="603" y="149"/>
                  </a:lnTo>
                  <a:lnTo>
                    <a:pt x="602" y="150"/>
                  </a:lnTo>
                  <a:lnTo>
                    <a:pt x="600" y="150"/>
                  </a:lnTo>
                  <a:lnTo>
                    <a:pt x="600" y="151"/>
                  </a:lnTo>
                  <a:lnTo>
                    <a:pt x="599" y="151"/>
                  </a:lnTo>
                  <a:lnTo>
                    <a:pt x="597" y="151"/>
                  </a:lnTo>
                  <a:lnTo>
                    <a:pt x="597" y="153"/>
                  </a:lnTo>
                  <a:lnTo>
                    <a:pt x="595" y="153"/>
                  </a:lnTo>
                  <a:lnTo>
                    <a:pt x="595" y="155"/>
                  </a:lnTo>
                  <a:lnTo>
                    <a:pt x="597" y="153"/>
                  </a:lnTo>
                  <a:lnTo>
                    <a:pt x="599" y="153"/>
                  </a:lnTo>
                  <a:lnTo>
                    <a:pt x="600" y="153"/>
                  </a:lnTo>
                  <a:lnTo>
                    <a:pt x="602" y="153"/>
                  </a:lnTo>
                  <a:lnTo>
                    <a:pt x="603" y="153"/>
                  </a:lnTo>
                  <a:lnTo>
                    <a:pt x="603" y="155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3" y="157"/>
                  </a:lnTo>
                  <a:lnTo>
                    <a:pt x="602" y="157"/>
                  </a:lnTo>
                  <a:lnTo>
                    <a:pt x="600" y="157"/>
                  </a:lnTo>
                  <a:lnTo>
                    <a:pt x="600" y="159"/>
                  </a:lnTo>
                  <a:lnTo>
                    <a:pt x="597" y="159"/>
                  </a:lnTo>
                  <a:lnTo>
                    <a:pt x="595" y="159"/>
                  </a:lnTo>
                  <a:lnTo>
                    <a:pt x="595" y="160"/>
                  </a:lnTo>
                  <a:lnTo>
                    <a:pt x="594" y="160"/>
                  </a:lnTo>
                  <a:lnTo>
                    <a:pt x="593" y="160"/>
                  </a:lnTo>
                  <a:lnTo>
                    <a:pt x="592" y="160"/>
                  </a:lnTo>
                  <a:lnTo>
                    <a:pt x="591" y="160"/>
                  </a:lnTo>
                  <a:lnTo>
                    <a:pt x="591" y="161"/>
                  </a:lnTo>
                  <a:lnTo>
                    <a:pt x="588" y="161"/>
                  </a:lnTo>
                  <a:lnTo>
                    <a:pt x="587" y="161"/>
                  </a:lnTo>
                  <a:lnTo>
                    <a:pt x="586" y="161"/>
                  </a:lnTo>
                  <a:lnTo>
                    <a:pt x="586" y="164"/>
                  </a:lnTo>
                  <a:lnTo>
                    <a:pt x="585" y="165"/>
                  </a:lnTo>
                  <a:lnTo>
                    <a:pt x="583" y="165"/>
                  </a:lnTo>
                  <a:lnTo>
                    <a:pt x="582" y="166"/>
                  </a:lnTo>
                  <a:lnTo>
                    <a:pt x="580" y="166"/>
                  </a:lnTo>
                  <a:lnTo>
                    <a:pt x="578" y="166"/>
                  </a:lnTo>
                  <a:lnTo>
                    <a:pt x="578" y="167"/>
                  </a:lnTo>
                  <a:lnTo>
                    <a:pt x="577" y="167"/>
                  </a:lnTo>
                  <a:lnTo>
                    <a:pt x="577" y="166"/>
                  </a:lnTo>
                  <a:lnTo>
                    <a:pt x="576" y="167"/>
                  </a:lnTo>
                  <a:lnTo>
                    <a:pt x="575" y="167"/>
                  </a:lnTo>
                  <a:lnTo>
                    <a:pt x="574" y="168"/>
                  </a:lnTo>
                  <a:lnTo>
                    <a:pt x="572" y="168"/>
                  </a:lnTo>
                  <a:lnTo>
                    <a:pt x="570" y="168"/>
                  </a:lnTo>
                  <a:lnTo>
                    <a:pt x="569" y="168"/>
                  </a:lnTo>
                  <a:lnTo>
                    <a:pt x="568" y="168"/>
                  </a:lnTo>
                  <a:lnTo>
                    <a:pt x="566" y="168"/>
                  </a:lnTo>
                  <a:lnTo>
                    <a:pt x="566" y="170"/>
                  </a:lnTo>
                  <a:lnTo>
                    <a:pt x="565" y="170"/>
                  </a:lnTo>
                  <a:lnTo>
                    <a:pt x="564" y="171"/>
                  </a:lnTo>
                  <a:lnTo>
                    <a:pt x="562" y="171"/>
                  </a:lnTo>
                  <a:lnTo>
                    <a:pt x="560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8" y="173"/>
                  </a:lnTo>
                  <a:lnTo>
                    <a:pt x="557" y="173"/>
                  </a:lnTo>
                  <a:lnTo>
                    <a:pt x="555" y="173"/>
                  </a:lnTo>
                  <a:lnTo>
                    <a:pt x="553" y="173"/>
                  </a:lnTo>
                  <a:lnTo>
                    <a:pt x="553" y="174"/>
                  </a:lnTo>
                  <a:lnTo>
                    <a:pt x="552" y="174"/>
                  </a:lnTo>
                  <a:lnTo>
                    <a:pt x="551" y="174"/>
                  </a:lnTo>
                  <a:lnTo>
                    <a:pt x="551" y="176"/>
                  </a:lnTo>
                  <a:lnTo>
                    <a:pt x="549" y="176"/>
                  </a:lnTo>
                  <a:lnTo>
                    <a:pt x="548" y="176"/>
                  </a:lnTo>
                  <a:lnTo>
                    <a:pt x="547" y="176"/>
                  </a:lnTo>
                  <a:lnTo>
                    <a:pt x="546" y="176"/>
                  </a:lnTo>
                  <a:lnTo>
                    <a:pt x="546" y="177"/>
                  </a:lnTo>
                  <a:lnTo>
                    <a:pt x="543" y="177"/>
                  </a:lnTo>
                  <a:lnTo>
                    <a:pt x="542" y="177"/>
                  </a:lnTo>
                  <a:lnTo>
                    <a:pt x="541" y="177"/>
                  </a:lnTo>
                  <a:lnTo>
                    <a:pt x="540" y="178"/>
                  </a:lnTo>
                  <a:lnTo>
                    <a:pt x="537" y="178"/>
                  </a:lnTo>
                  <a:lnTo>
                    <a:pt x="535" y="179"/>
                  </a:lnTo>
                  <a:lnTo>
                    <a:pt x="537" y="179"/>
                  </a:lnTo>
                  <a:lnTo>
                    <a:pt x="535" y="182"/>
                  </a:lnTo>
                  <a:lnTo>
                    <a:pt x="534" y="182"/>
                  </a:lnTo>
                  <a:lnTo>
                    <a:pt x="532" y="183"/>
                  </a:lnTo>
                  <a:lnTo>
                    <a:pt x="531" y="183"/>
                  </a:lnTo>
                  <a:lnTo>
                    <a:pt x="530" y="183"/>
                  </a:lnTo>
                  <a:lnTo>
                    <a:pt x="530" y="184"/>
                  </a:lnTo>
                  <a:lnTo>
                    <a:pt x="529" y="184"/>
                  </a:lnTo>
                  <a:lnTo>
                    <a:pt x="526" y="184"/>
                  </a:lnTo>
                  <a:lnTo>
                    <a:pt x="525" y="185"/>
                  </a:lnTo>
                  <a:lnTo>
                    <a:pt x="524" y="185"/>
                  </a:lnTo>
                  <a:lnTo>
                    <a:pt x="523" y="185"/>
                  </a:lnTo>
                  <a:lnTo>
                    <a:pt x="521" y="185"/>
                  </a:lnTo>
                  <a:lnTo>
                    <a:pt x="520" y="187"/>
                  </a:lnTo>
                  <a:lnTo>
                    <a:pt x="519" y="187"/>
                  </a:lnTo>
                  <a:lnTo>
                    <a:pt x="517" y="187"/>
                  </a:lnTo>
                  <a:lnTo>
                    <a:pt x="517" y="185"/>
                  </a:lnTo>
                  <a:lnTo>
                    <a:pt x="515" y="187"/>
                  </a:lnTo>
                  <a:lnTo>
                    <a:pt x="514" y="188"/>
                  </a:lnTo>
                  <a:lnTo>
                    <a:pt x="513" y="188"/>
                  </a:lnTo>
                  <a:lnTo>
                    <a:pt x="513" y="190"/>
                  </a:lnTo>
                  <a:lnTo>
                    <a:pt x="512" y="190"/>
                  </a:lnTo>
                  <a:lnTo>
                    <a:pt x="511" y="190"/>
                  </a:lnTo>
                  <a:lnTo>
                    <a:pt x="508" y="190"/>
                  </a:lnTo>
                  <a:lnTo>
                    <a:pt x="508" y="188"/>
                  </a:lnTo>
                  <a:lnTo>
                    <a:pt x="507" y="190"/>
                  </a:lnTo>
                  <a:lnTo>
                    <a:pt x="506" y="190"/>
                  </a:lnTo>
                  <a:lnTo>
                    <a:pt x="505" y="190"/>
                  </a:lnTo>
                  <a:lnTo>
                    <a:pt x="503" y="190"/>
                  </a:lnTo>
                  <a:lnTo>
                    <a:pt x="503" y="191"/>
                  </a:lnTo>
                  <a:lnTo>
                    <a:pt x="505" y="191"/>
                  </a:lnTo>
                  <a:lnTo>
                    <a:pt x="505" y="193"/>
                  </a:lnTo>
                  <a:lnTo>
                    <a:pt x="503" y="193"/>
                  </a:lnTo>
                  <a:lnTo>
                    <a:pt x="502" y="191"/>
                  </a:lnTo>
                  <a:lnTo>
                    <a:pt x="500" y="193"/>
                  </a:lnTo>
                  <a:lnTo>
                    <a:pt x="498" y="193"/>
                  </a:lnTo>
                  <a:lnTo>
                    <a:pt x="497" y="193"/>
                  </a:lnTo>
                  <a:lnTo>
                    <a:pt x="496" y="193"/>
                  </a:lnTo>
                  <a:lnTo>
                    <a:pt x="495" y="193"/>
                  </a:lnTo>
                  <a:lnTo>
                    <a:pt x="495" y="194"/>
                  </a:lnTo>
                  <a:lnTo>
                    <a:pt x="496" y="194"/>
                  </a:lnTo>
                  <a:lnTo>
                    <a:pt x="496" y="195"/>
                  </a:lnTo>
                  <a:lnTo>
                    <a:pt x="495" y="196"/>
                  </a:lnTo>
                  <a:lnTo>
                    <a:pt x="495" y="195"/>
                  </a:lnTo>
                  <a:lnTo>
                    <a:pt x="494" y="195"/>
                  </a:lnTo>
                  <a:lnTo>
                    <a:pt x="492" y="195"/>
                  </a:lnTo>
                  <a:lnTo>
                    <a:pt x="492" y="196"/>
                  </a:lnTo>
                  <a:lnTo>
                    <a:pt x="490" y="196"/>
                  </a:lnTo>
                  <a:lnTo>
                    <a:pt x="490" y="197"/>
                  </a:lnTo>
                  <a:lnTo>
                    <a:pt x="489" y="197"/>
                  </a:lnTo>
                  <a:lnTo>
                    <a:pt x="489" y="196"/>
                  </a:lnTo>
                  <a:lnTo>
                    <a:pt x="488" y="196"/>
                  </a:lnTo>
                  <a:lnTo>
                    <a:pt x="488" y="197"/>
                  </a:lnTo>
                  <a:lnTo>
                    <a:pt x="486" y="197"/>
                  </a:lnTo>
                  <a:lnTo>
                    <a:pt x="486" y="200"/>
                  </a:lnTo>
                  <a:lnTo>
                    <a:pt x="485" y="200"/>
                  </a:lnTo>
                  <a:lnTo>
                    <a:pt x="484" y="200"/>
                  </a:lnTo>
                  <a:lnTo>
                    <a:pt x="481" y="200"/>
                  </a:lnTo>
                  <a:lnTo>
                    <a:pt x="480" y="201"/>
                  </a:lnTo>
                  <a:lnTo>
                    <a:pt x="479" y="201"/>
                  </a:lnTo>
                  <a:lnTo>
                    <a:pt x="478" y="201"/>
                  </a:lnTo>
                  <a:lnTo>
                    <a:pt x="477" y="201"/>
                  </a:lnTo>
                  <a:lnTo>
                    <a:pt x="475" y="201"/>
                  </a:lnTo>
                  <a:lnTo>
                    <a:pt x="473" y="201"/>
                  </a:lnTo>
                  <a:lnTo>
                    <a:pt x="472" y="202"/>
                  </a:lnTo>
                  <a:lnTo>
                    <a:pt x="471" y="202"/>
                  </a:lnTo>
                  <a:lnTo>
                    <a:pt x="469" y="204"/>
                  </a:lnTo>
                  <a:lnTo>
                    <a:pt x="468" y="204"/>
                  </a:lnTo>
                  <a:lnTo>
                    <a:pt x="468" y="202"/>
                  </a:lnTo>
                  <a:lnTo>
                    <a:pt x="469" y="202"/>
                  </a:lnTo>
                  <a:lnTo>
                    <a:pt x="469" y="201"/>
                  </a:lnTo>
                  <a:lnTo>
                    <a:pt x="468" y="201"/>
                  </a:lnTo>
                  <a:lnTo>
                    <a:pt x="468" y="202"/>
                  </a:lnTo>
                  <a:lnTo>
                    <a:pt x="467" y="202"/>
                  </a:lnTo>
                  <a:lnTo>
                    <a:pt x="466" y="202"/>
                  </a:lnTo>
                  <a:lnTo>
                    <a:pt x="463" y="202"/>
                  </a:lnTo>
                  <a:lnTo>
                    <a:pt x="463" y="204"/>
                  </a:lnTo>
                  <a:lnTo>
                    <a:pt x="462" y="204"/>
                  </a:lnTo>
                  <a:lnTo>
                    <a:pt x="461" y="204"/>
                  </a:lnTo>
                  <a:lnTo>
                    <a:pt x="461" y="205"/>
                  </a:lnTo>
                  <a:lnTo>
                    <a:pt x="460" y="204"/>
                  </a:lnTo>
                  <a:lnTo>
                    <a:pt x="460" y="205"/>
                  </a:lnTo>
                  <a:lnTo>
                    <a:pt x="458" y="205"/>
                  </a:lnTo>
                  <a:lnTo>
                    <a:pt x="457" y="205"/>
                  </a:lnTo>
                  <a:lnTo>
                    <a:pt x="455" y="205"/>
                  </a:lnTo>
                  <a:lnTo>
                    <a:pt x="455" y="206"/>
                  </a:lnTo>
                  <a:lnTo>
                    <a:pt x="454" y="206"/>
                  </a:lnTo>
                  <a:lnTo>
                    <a:pt x="454" y="205"/>
                  </a:lnTo>
                  <a:lnTo>
                    <a:pt x="452" y="205"/>
                  </a:lnTo>
                  <a:lnTo>
                    <a:pt x="452" y="206"/>
                  </a:lnTo>
                  <a:lnTo>
                    <a:pt x="451" y="206"/>
                  </a:lnTo>
                  <a:lnTo>
                    <a:pt x="450" y="208"/>
                  </a:lnTo>
                  <a:lnTo>
                    <a:pt x="451" y="208"/>
                  </a:lnTo>
                  <a:lnTo>
                    <a:pt x="450" y="210"/>
                  </a:lnTo>
                  <a:lnTo>
                    <a:pt x="449" y="210"/>
                  </a:lnTo>
                  <a:lnTo>
                    <a:pt x="449" y="211"/>
                  </a:lnTo>
                  <a:lnTo>
                    <a:pt x="449" y="212"/>
                  </a:lnTo>
                  <a:lnTo>
                    <a:pt x="446" y="212"/>
                  </a:lnTo>
                  <a:lnTo>
                    <a:pt x="445" y="212"/>
                  </a:lnTo>
                  <a:lnTo>
                    <a:pt x="444" y="212"/>
                  </a:lnTo>
                  <a:lnTo>
                    <a:pt x="444" y="211"/>
                  </a:lnTo>
                  <a:lnTo>
                    <a:pt x="445" y="211"/>
                  </a:lnTo>
                  <a:lnTo>
                    <a:pt x="445" y="210"/>
                  </a:lnTo>
                  <a:lnTo>
                    <a:pt x="446" y="210"/>
                  </a:lnTo>
                  <a:lnTo>
                    <a:pt x="449" y="208"/>
                  </a:lnTo>
                  <a:lnTo>
                    <a:pt x="449" y="206"/>
                  </a:lnTo>
                  <a:lnTo>
                    <a:pt x="446" y="206"/>
                  </a:lnTo>
                  <a:lnTo>
                    <a:pt x="446" y="208"/>
                  </a:lnTo>
                  <a:lnTo>
                    <a:pt x="445" y="208"/>
                  </a:lnTo>
                  <a:lnTo>
                    <a:pt x="444" y="208"/>
                  </a:lnTo>
                  <a:lnTo>
                    <a:pt x="441" y="210"/>
                  </a:lnTo>
                  <a:lnTo>
                    <a:pt x="440" y="210"/>
                  </a:lnTo>
                  <a:lnTo>
                    <a:pt x="439" y="210"/>
                  </a:lnTo>
                  <a:lnTo>
                    <a:pt x="439" y="208"/>
                  </a:lnTo>
                  <a:lnTo>
                    <a:pt x="440" y="208"/>
                  </a:lnTo>
                  <a:lnTo>
                    <a:pt x="441" y="206"/>
                  </a:lnTo>
                  <a:lnTo>
                    <a:pt x="443" y="206"/>
                  </a:lnTo>
                  <a:lnTo>
                    <a:pt x="444" y="205"/>
                  </a:lnTo>
                  <a:lnTo>
                    <a:pt x="444" y="206"/>
                  </a:lnTo>
                  <a:lnTo>
                    <a:pt x="445" y="206"/>
                  </a:lnTo>
                  <a:lnTo>
                    <a:pt x="445" y="205"/>
                  </a:lnTo>
                  <a:lnTo>
                    <a:pt x="444" y="205"/>
                  </a:lnTo>
                  <a:lnTo>
                    <a:pt x="441" y="205"/>
                  </a:lnTo>
                  <a:lnTo>
                    <a:pt x="440" y="206"/>
                  </a:lnTo>
                  <a:lnTo>
                    <a:pt x="439" y="206"/>
                  </a:lnTo>
                  <a:lnTo>
                    <a:pt x="437" y="208"/>
                  </a:lnTo>
                  <a:lnTo>
                    <a:pt x="435" y="208"/>
                  </a:lnTo>
                  <a:lnTo>
                    <a:pt x="433" y="210"/>
                  </a:lnTo>
                  <a:lnTo>
                    <a:pt x="433" y="211"/>
                  </a:lnTo>
                  <a:lnTo>
                    <a:pt x="432" y="211"/>
                  </a:lnTo>
                  <a:lnTo>
                    <a:pt x="431" y="211"/>
                  </a:lnTo>
                  <a:lnTo>
                    <a:pt x="428" y="211"/>
                  </a:lnTo>
                  <a:lnTo>
                    <a:pt x="428" y="212"/>
                  </a:lnTo>
                  <a:lnTo>
                    <a:pt x="427" y="213"/>
                  </a:lnTo>
                  <a:lnTo>
                    <a:pt x="426" y="213"/>
                  </a:lnTo>
                  <a:lnTo>
                    <a:pt x="426" y="212"/>
                  </a:lnTo>
                  <a:lnTo>
                    <a:pt x="424" y="213"/>
                  </a:lnTo>
                  <a:lnTo>
                    <a:pt x="423" y="213"/>
                  </a:lnTo>
                  <a:lnTo>
                    <a:pt x="423" y="212"/>
                  </a:lnTo>
                  <a:lnTo>
                    <a:pt x="423" y="211"/>
                  </a:lnTo>
                  <a:lnTo>
                    <a:pt x="422" y="211"/>
                  </a:lnTo>
                  <a:lnTo>
                    <a:pt x="420" y="211"/>
                  </a:lnTo>
                  <a:lnTo>
                    <a:pt x="422" y="210"/>
                  </a:lnTo>
                  <a:lnTo>
                    <a:pt x="423" y="210"/>
                  </a:lnTo>
                  <a:lnTo>
                    <a:pt x="424" y="210"/>
                  </a:lnTo>
                  <a:lnTo>
                    <a:pt x="426" y="210"/>
                  </a:lnTo>
                  <a:lnTo>
                    <a:pt x="426" y="208"/>
                  </a:lnTo>
                  <a:lnTo>
                    <a:pt x="427" y="208"/>
                  </a:lnTo>
                  <a:lnTo>
                    <a:pt x="435" y="204"/>
                  </a:lnTo>
                  <a:lnTo>
                    <a:pt x="437" y="204"/>
                  </a:lnTo>
                  <a:lnTo>
                    <a:pt x="439" y="202"/>
                  </a:lnTo>
                  <a:lnTo>
                    <a:pt x="441" y="202"/>
                  </a:lnTo>
                  <a:lnTo>
                    <a:pt x="443" y="201"/>
                  </a:lnTo>
                  <a:lnTo>
                    <a:pt x="444" y="201"/>
                  </a:lnTo>
                  <a:lnTo>
                    <a:pt x="445" y="201"/>
                  </a:lnTo>
                  <a:lnTo>
                    <a:pt x="446" y="201"/>
                  </a:lnTo>
                  <a:lnTo>
                    <a:pt x="449" y="200"/>
                  </a:lnTo>
                  <a:lnTo>
                    <a:pt x="450" y="200"/>
                  </a:lnTo>
                  <a:lnTo>
                    <a:pt x="451" y="200"/>
                  </a:lnTo>
                  <a:lnTo>
                    <a:pt x="452" y="200"/>
                  </a:lnTo>
                  <a:lnTo>
                    <a:pt x="454" y="200"/>
                  </a:lnTo>
                  <a:lnTo>
                    <a:pt x="455" y="200"/>
                  </a:lnTo>
                  <a:lnTo>
                    <a:pt x="455" y="201"/>
                  </a:lnTo>
                  <a:lnTo>
                    <a:pt x="454" y="201"/>
                  </a:lnTo>
                  <a:lnTo>
                    <a:pt x="454" y="202"/>
                  </a:lnTo>
                  <a:lnTo>
                    <a:pt x="455" y="202"/>
                  </a:lnTo>
                  <a:lnTo>
                    <a:pt x="457" y="201"/>
                  </a:lnTo>
                  <a:lnTo>
                    <a:pt x="458" y="201"/>
                  </a:lnTo>
                  <a:lnTo>
                    <a:pt x="460" y="201"/>
                  </a:lnTo>
                  <a:lnTo>
                    <a:pt x="460" y="202"/>
                  </a:lnTo>
                  <a:lnTo>
                    <a:pt x="461" y="202"/>
                  </a:lnTo>
                  <a:lnTo>
                    <a:pt x="462" y="202"/>
                  </a:lnTo>
                  <a:lnTo>
                    <a:pt x="462" y="201"/>
                  </a:lnTo>
                  <a:lnTo>
                    <a:pt x="461" y="200"/>
                  </a:lnTo>
                  <a:lnTo>
                    <a:pt x="462" y="200"/>
                  </a:lnTo>
                  <a:lnTo>
                    <a:pt x="462" y="197"/>
                  </a:lnTo>
                  <a:lnTo>
                    <a:pt x="463" y="197"/>
                  </a:lnTo>
                  <a:lnTo>
                    <a:pt x="466" y="197"/>
                  </a:lnTo>
                  <a:lnTo>
                    <a:pt x="466" y="196"/>
                  </a:lnTo>
                  <a:lnTo>
                    <a:pt x="467" y="196"/>
                  </a:lnTo>
                  <a:lnTo>
                    <a:pt x="468" y="195"/>
                  </a:lnTo>
                  <a:lnTo>
                    <a:pt x="469" y="195"/>
                  </a:lnTo>
                  <a:lnTo>
                    <a:pt x="472" y="194"/>
                  </a:lnTo>
                  <a:lnTo>
                    <a:pt x="473" y="194"/>
                  </a:lnTo>
                  <a:lnTo>
                    <a:pt x="477" y="193"/>
                  </a:lnTo>
                  <a:lnTo>
                    <a:pt x="479" y="191"/>
                  </a:lnTo>
                  <a:lnTo>
                    <a:pt x="480" y="191"/>
                  </a:lnTo>
                  <a:lnTo>
                    <a:pt x="481" y="190"/>
                  </a:lnTo>
                  <a:lnTo>
                    <a:pt x="486" y="190"/>
                  </a:lnTo>
                  <a:lnTo>
                    <a:pt x="488" y="190"/>
                  </a:lnTo>
                  <a:lnTo>
                    <a:pt x="489" y="188"/>
                  </a:lnTo>
                  <a:lnTo>
                    <a:pt x="490" y="188"/>
                  </a:lnTo>
                  <a:lnTo>
                    <a:pt x="494" y="188"/>
                  </a:lnTo>
                  <a:lnTo>
                    <a:pt x="495" y="187"/>
                  </a:lnTo>
                  <a:lnTo>
                    <a:pt x="496" y="187"/>
                  </a:lnTo>
                  <a:lnTo>
                    <a:pt x="497" y="187"/>
                  </a:lnTo>
                  <a:lnTo>
                    <a:pt x="498" y="187"/>
                  </a:lnTo>
                  <a:lnTo>
                    <a:pt x="500" y="187"/>
                  </a:lnTo>
                  <a:lnTo>
                    <a:pt x="502" y="185"/>
                  </a:lnTo>
                  <a:lnTo>
                    <a:pt x="503" y="185"/>
                  </a:lnTo>
                  <a:lnTo>
                    <a:pt x="503" y="184"/>
                  </a:lnTo>
                  <a:lnTo>
                    <a:pt x="505" y="184"/>
                  </a:lnTo>
                  <a:lnTo>
                    <a:pt x="505" y="183"/>
                  </a:lnTo>
                  <a:lnTo>
                    <a:pt x="506" y="183"/>
                  </a:lnTo>
                  <a:lnTo>
                    <a:pt x="514" y="179"/>
                  </a:lnTo>
                  <a:lnTo>
                    <a:pt x="515" y="178"/>
                  </a:lnTo>
                  <a:lnTo>
                    <a:pt x="517" y="178"/>
                  </a:lnTo>
                  <a:lnTo>
                    <a:pt x="519" y="178"/>
                  </a:lnTo>
                  <a:lnTo>
                    <a:pt x="520" y="177"/>
                  </a:lnTo>
                  <a:lnTo>
                    <a:pt x="521" y="177"/>
                  </a:lnTo>
                  <a:lnTo>
                    <a:pt x="523" y="177"/>
                  </a:lnTo>
                  <a:lnTo>
                    <a:pt x="525" y="176"/>
                  </a:lnTo>
                  <a:lnTo>
                    <a:pt x="525" y="177"/>
                  </a:lnTo>
                  <a:lnTo>
                    <a:pt x="526" y="176"/>
                  </a:lnTo>
                  <a:lnTo>
                    <a:pt x="529" y="176"/>
                  </a:lnTo>
                  <a:lnTo>
                    <a:pt x="529" y="174"/>
                  </a:lnTo>
                  <a:lnTo>
                    <a:pt x="529" y="173"/>
                  </a:lnTo>
                  <a:lnTo>
                    <a:pt x="530" y="173"/>
                  </a:lnTo>
                  <a:lnTo>
                    <a:pt x="531" y="171"/>
                  </a:lnTo>
                  <a:lnTo>
                    <a:pt x="532" y="171"/>
                  </a:lnTo>
                  <a:lnTo>
                    <a:pt x="532" y="170"/>
                  </a:lnTo>
                  <a:lnTo>
                    <a:pt x="534" y="170"/>
                  </a:lnTo>
                  <a:lnTo>
                    <a:pt x="535" y="168"/>
                  </a:lnTo>
                  <a:lnTo>
                    <a:pt x="537" y="167"/>
                  </a:lnTo>
                  <a:lnTo>
                    <a:pt x="538" y="167"/>
                  </a:lnTo>
                  <a:lnTo>
                    <a:pt x="540" y="167"/>
                  </a:lnTo>
                  <a:lnTo>
                    <a:pt x="541" y="167"/>
                  </a:lnTo>
                  <a:lnTo>
                    <a:pt x="541" y="166"/>
                  </a:lnTo>
                  <a:lnTo>
                    <a:pt x="541" y="165"/>
                  </a:lnTo>
                  <a:lnTo>
                    <a:pt x="542" y="165"/>
                  </a:lnTo>
                  <a:lnTo>
                    <a:pt x="546" y="164"/>
                  </a:lnTo>
                  <a:lnTo>
                    <a:pt x="547" y="161"/>
                  </a:lnTo>
                  <a:lnTo>
                    <a:pt x="548" y="161"/>
                  </a:lnTo>
                  <a:lnTo>
                    <a:pt x="551" y="160"/>
                  </a:lnTo>
                  <a:lnTo>
                    <a:pt x="553" y="159"/>
                  </a:lnTo>
                  <a:lnTo>
                    <a:pt x="555" y="159"/>
                  </a:lnTo>
                  <a:lnTo>
                    <a:pt x="555" y="157"/>
                  </a:lnTo>
                  <a:lnTo>
                    <a:pt x="557" y="157"/>
                  </a:lnTo>
                  <a:lnTo>
                    <a:pt x="558" y="157"/>
                  </a:lnTo>
                  <a:lnTo>
                    <a:pt x="558" y="156"/>
                  </a:lnTo>
                  <a:lnTo>
                    <a:pt x="555" y="157"/>
                  </a:lnTo>
                  <a:lnTo>
                    <a:pt x="553" y="157"/>
                  </a:lnTo>
                  <a:lnTo>
                    <a:pt x="552" y="157"/>
                  </a:lnTo>
                  <a:lnTo>
                    <a:pt x="549" y="159"/>
                  </a:lnTo>
                  <a:lnTo>
                    <a:pt x="548" y="159"/>
                  </a:lnTo>
                  <a:lnTo>
                    <a:pt x="546" y="159"/>
                  </a:lnTo>
                  <a:lnTo>
                    <a:pt x="542" y="160"/>
                  </a:lnTo>
                  <a:lnTo>
                    <a:pt x="540" y="160"/>
                  </a:lnTo>
                  <a:lnTo>
                    <a:pt x="538" y="160"/>
                  </a:lnTo>
                  <a:lnTo>
                    <a:pt x="540" y="159"/>
                  </a:lnTo>
                  <a:lnTo>
                    <a:pt x="540" y="157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5" y="157"/>
                  </a:lnTo>
                  <a:lnTo>
                    <a:pt x="534" y="159"/>
                  </a:lnTo>
                  <a:lnTo>
                    <a:pt x="534" y="157"/>
                  </a:lnTo>
                  <a:lnTo>
                    <a:pt x="532" y="159"/>
                  </a:lnTo>
                  <a:lnTo>
                    <a:pt x="532" y="160"/>
                  </a:lnTo>
                  <a:lnTo>
                    <a:pt x="531" y="160"/>
                  </a:lnTo>
                  <a:lnTo>
                    <a:pt x="531" y="161"/>
                  </a:lnTo>
                  <a:lnTo>
                    <a:pt x="530" y="161"/>
                  </a:lnTo>
                  <a:lnTo>
                    <a:pt x="530" y="164"/>
                  </a:lnTo>
                  <a:lnTo>
                    <a:pt x="529" y="164"/>
                  </a:lnTo>
                  <a:lnTo>
                    <a:pt x="526" y="164"/>
                  </a:lnTo>
                  <a:lnTo>
                    <a:pt x="525" y="164"/>
                  </a:lnTo>
                  <a:lnTo>
                    <a:pt x="525" y="161"/>
                  </a:lnTo>
                  <a:lnTo>
                    <a:pt x="526" y="160"/>
                  </a:lnTo>
                  <a:lnTo>
                    <a:pt x="526" y="159"/>
                  </a:lnTo>
                  <a:lnTo>
                    <a:pt x="529" y="157"/>
                  </a:lnTo>
                  <a:lnTo>
                    <a:pt x="526" y="157"/>
                  </a:lnTo>
                  <a:lnTo>
                    <a:pt x="525" y="157"/>
                  </a:lnTo>
                  <a:lnTo>
                    <a:pt x="526" y="156"/>
                  </a:lnTo>
                  <a:lnTo>
                    <a:pt x="525" y="156"/>
                  </a:lnTo>
                  <a:lnTo>
                    <a:pt x="525" y="157"/>
                  </a:lnTo>
                  <a:lnTo>
                    <a:pt x="524" y="157"/>
                  </a:lnTo>
                  <a:lnTo>
                    <a:pt x="523" y="157"/>
                  </a:lnTo>
                  <a:lnTo>
                    <a:pt x="523" y="156"/>
                  </a:lnTo>
                  <a:lnTo>
                    <a:pt x="521" y="156"/>
                  </a:lnTo>
                  <a:lnTo>
                    <a:pt x="521" y="155"/>
                  </a:lnTo>
                  <a:lnTo>
                    <a:pt x="521" y="153"/>
                  </a:lnTo>
                  <a:lnTo>
                    <a:pt x="519" y="155"/>
                  </a:lnTo>
                  <a:lnTo>
                    <a:pt x="515" y="155"/>
                  </a:lnTo>
                  <a:lnTo>
                    <a:pt x="515" y="156"/>
                  </a:lnTo>
                  <a:lnTo>
                    <a:pt x="514" y="156"/>
                  </a:lnTo>
                  <a:lnTo>
                    <a:pt x="512" y="157"/>
                  </a:lnTo>
                  <a:lnTo>
                    <a:pt x="512" y="156"/>
                  </a:lnTo>
                  <a:lnTo>
                    <a:pt x="511" y="156"/>
                  </a:lnTo>
                  <a:lnTo>
                    <a:pt x="511" y="157"/>
                  </a:lnTo>
                  <a:lnTo>
                    <a:pt x="508" y="157"/>
                  </a:lnTo>
                  <a:lnTo>
                    <a:pt x="507" y="157"/>
                  </a:lnTo>
                  <a:lnTo>
                    <a:pt x="506" y="157"/>
                  </a:lnTo>
                  <a:lnTo>
                    <a:pt x="505" y="157"/>
                  </a:lnTo>
                  <a:lnTo>
                    <a:pt x="505" y="159"/>
                  </a:lnTo>
                  <a:lnTo>
                    <a:pt x="503" y="159"/>
                  </a:lnTo>
                  <a:lnTo>
                    <a:pt x="502" y="159"/>
                  </a:lnTo>
                  <a:lnTo>
                    <a:pt x="500" y="160"/>
                  </a:lnTo>
                  <a:lnTo>
                    <a:pt x="498" y="160"/>
                  </a:lnTo>
                  <a:lnTo>
                    <a:pt x="497" y="160"/>
                  </a:lnTo>
                  <a:lnTo>
                    <a:pt x="496" y="160"/>
                  </a:lnTo>
                  <a:lnTo>
                    <a:pt x="496" y="159"/>
                  </a:lnTo>
                  <a:lnTo>
                    <a:pt x="497" y="159"/>
                  </a:lnTo>
                  <a:lnTo>
                    <a:pt x="498" y="157"/>
                  </a:lnTo>
                  <a:lnTo>
                    <a:pt x="500" y="157"/>
                  </a:lnTo>
                  <a:lnTo>
                    <a:pt x="500" y="156"/>
                  </a:lnTo>
                  <a:lnTo>
                    <a:pt x="502" y="156"/>
                  </a:lnTo>
                  <a:lnTo>
                    <a:pt x="503" y="155"/>
                  </a:lnTo>
                  <a:lnTo>
                    <a:pt x="505" y="155"/>
                  </a:lnTo>
                  <a:lnTo>
                    <a:pt x="506" y="153"/>
                  </a:lnTo>
                  <a:lnTo>
                    <a:pt x="505" y="153"/>
                  </a:lnTo>
                  <a:lnTo>
                    <a:pt x="503" y="153"/>
                  </a:lnTo>
                  <a:lnTo>
                    <a:pt x="505" y="151"/>
                  </a:lnTo>
                  <a:lnTo>
                    <a:pt x="506" y="150"/>
                  </a:lnTo>
                  <a:lnTo>
                    <a:pt x="507" y="150"/>
                  </a:lnTo>
                  <a:lnTo>
                    <a:pt x="507" y="149"/>
                  </a:lnTo>
                  <a:lnTo>
                    <a:pt x="508" y="149"/>
                  </a:lnTo>
                  <a:lnTo>
                    <a:pt x="511" y="149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4" y="147"/>
                  </a:lnTo>
                  <a:lnTo>
                    <a:pt x="514" y="144"/>
                  </a:lnTo>
                  <a:lnTo>
                    <a:pt x="515" y="144"/>
                  </a:lnTo>
                  <a:lnTo>
                    <a:pt x="515" y="143"/>
                  </a:lnTo>
                  <a:lnTo>
                    <a:pt x="517" y="142"/>
                  </a:lnTo>
                  <a:lnTo>
                    <a:pt x="517" y="140"/>
                  </a:lnTo>
                  <a:lnTo>
                    <a:pt x="519" y="139"/>
                  </a:lnTo>
                  <a:lnTo>
                    <a:pt x="520" y="139"/>
                  </a:lnTo>
                  <a:lnTo>
                    <a:pt x="520" y="138"/>
                  </a:lnTo>
                  <a:lnTo>
                    <a:pt x="521" y="138"/>
                  </a:lnTo>
                  <a:lnTo>
                    <a:pt x="523" y="138"/>
                  </a:lnTo>
                  <a:lnTo>
                    <a:pt x="523" y="137"/>
                  </a:lnTo>
                  <a:lnTo>
                    <a:pt x="521" y="138"/>
                  </a:lnTo>
                  <a:lnTo>
                    <a:pt x="521" y="137"/>
                  </a:lnTo>
                  <a:lnTo>
                    <a:pt x="521" y="134"/>
                  </a:lnTo>
                  <a:lnTo>
                    <a:pt x="520" y="134"/>
                  </a:lnTo>
                  <a:lnTo>
                    <a:pt x="519" y="134"/>
                  </a:lnTo>
                  <a:lnTo>
                    <a:pt x="519" y="137"/>
                  </a:lnTo>
                  <a:lnTo>
                    <a:pt x="519" y="138"/>
                  </a:lnTo>
                  <a:lnTo>
                    <a:pt x="517" y="138"/>
                  </a:lnTo>
                  <a:lnTo>
                    <a:pt x="515" y="139"/>
                  </a:lnTo>
                  <a:lnTo>
                    <a:pt x="514" y="139"/>
                  </a:lnTo>
                  <a:lnTo>
                    <a:pt x="514" y="140"/>
                  </a:lnTo>
                  <a:lnTo>
                    <a:pt x="513" y="140"/>
                  </a:lnTo>
                  <a:lnTo>
                    <a:pt x="512" y="140"/>
                  </a:lnTo>
                  <a:lnTo>
                    <a:pt x="511" y="140"/>
                  </a:lnTo>
                  <a:lnTo>
                    <a:pt x="508" y="140"/>
                  </a:lnTo>
                  <a:lnTo>
                    <a:pt x="505" y="142"/>
                  </a:lnTo>
                  <a:lnTo>
                    <a:pt x="500" y="142"/>
                  </a:lnTo>
                  <a:lnTo>
                    <a:pt x="496" y="143"/>
                  </a:lnTo>
                  <a:lnTo>
                    <a:pt x="494" y="143"/>
                  </a:lnTo>
                  <a:lnTo>
                    <a:pt x="492" y="142"/>
                  </a:lnTo>
                  <a:lnTo>
                    <a:pt x="494" y="140"/>
                  </a:lnTo>
                  <a:lnTo>
                    <a:pt x="495" y="140"/>
                  </a:lnTo>
                  <a:lnTo>
                    <a:pt x="495" y="139"/>
                  </a:lnTo>
                  <a:lnTo>
                    <a:pt x="494" y="139"/>
                  </a:lnTo>
                  <a:lnTo>
                    <a:pt x="494" y="138"/>
                  </a:lnTo>
                  <a:lnTo>
                    <a:pt x="494" y="137"/>
                  </a:lnTo>
                  <a:lnTo>
                    <a:pt x="495" y="137"/>
                  </a:lnTo>
                  <a:lnTo>
                    <a:pt x="495" y="134"/>
                  </a:lnTo>
                  <a:lnTo>
                    <a:pt x="494" y="137"/>
                  </a:lnTo>
                  <a:lnTo>
                    <a:pt x="492" y="137"/>
                  </a:lnTo>
                  <a:lnTo>
                    <a:pt x="490" y="134"/>
                  </a:lnTo>
                  <a:lnTo>
                    <a:pt x="490" y="133"/>
                  </a:lnTo>
                  <a:lnTo>
                    <a:pt x="489" y="133"/>
                  </a:lnTo>
                  <a:lnTo>
                    <a:pt x="490" y="132"/>
                  </a:lnTo>
                  <a:lnTo>
                    <a:pt x="492" y="132"/>
                  </a:lnTo>
                  <a:lnTo>
                    <a:pt x="492" y="133"/>
                  </a:lnTo>
                  <a:lnTo>
                    <a:pt x="494" y="133"/>
                  </a:lnTo>
                  <a:lnTo>
                    <a:pt x="495" y="133"/>
                  </a:lnTo>
                  <a:lnTo>
                    <a:pt x="495" y="132"/>
                  </a:lnTo>
                  <a:lnTo>
                    <a:pt x="494" y="132"/>
                  </a:lnTo>
                  <a:lnTo>
                    <a:pt x="494" y="131"/>
                  </a:lnTo>
                  <a:lnTo>
                    <a:pt x="495" y="131"/>
                  </a:lnTo>
                  <a:lnTo>
                    <a:pt x="496" y="131"/>
                  </a:lnTo>
                  <a:lnTo>
                    <a:pt x="497" y="131"/>
                  </a:lnTo>
                  <a:lnTo>
                    <a:pt x="498" y="130"/>
                  </a:lnTo>
                  <a:lnTo>
                    <a:pt x="500" y="130"/>
                  </a:lnTo>
                  <a:lnTo>
                    <a:pt x="502" y="128"/>
                  </a:lnTo>
                  <a:lnTo>
                    <a:pt x="503" y="128"/>
                  </a:lnTo>
                  <a:lnTo>
                    <a:pt x="505" y="128"/>
                  </a:lnTo>
                  <a:lnTo>
                    <a:pt x="505" y="130"/>
                  </a:lnTo>
                  <a:lnTo>
                    <a:pt x="506" y="128"/>
                  </a:lnTo>
                  <a:lnTo>
                    <a:pt x="507" y="130"/>
                  </a:lnTo>
                  <a:lnTo>
                    <a:pt x="507" y="131"/>
                  </a:lnTo>
                  <a:lnTo>
                    <a:pt x="508" y="131"/>
                  </a:lnTo>
                  <a:lnTo>
                    <a:pt x="508" y="130"/>
                  </a:lnTo>
                  <a:lnTo>
                    <a:pt x="511" y="130"/>
                  </a:lnTo>
                  <a:lnTo>
                    <a:pt x="512" y="130"/>
                  </a:lnTo>
                  <a:lnTo>
                    <a:pt x="513" y="130"/>
                  </a:lnTo>
                  <a:lnTo>
                    <a:pt x="512" y="131"/>
                  </a:lnTo>
                  <a:lnTo>
                    <a:pt x="511" y="131"/>
                  </a:lnTo>
                  <a:lnTo>
                    <a:pt x="511" y="132"/>
                  </a:lnTo>
                  <a:lnTo>
                    <a:pt x="512" y="132"/>
                  </a:lnTo>
                  <a:lnTo>
                    <a:pt x="515" y="131"/>
                  </a:lnTo>
                  <a:lnTo>
                    <a:pt x="517" y="131"/>
                  </a:lnTo>
                  <a:lnTo>
                    <a:pt x="517" y="130"/>
                  </a:lnTo>
                  <a:lnTo>
                    <a:pt x="514" y="128"/>
                  </a:lnTo>
                  <a:lnTo>
                    <a:pt x="513" y="128"/>
                  </a:lnTo>
                  <a:lnTo>
                    <a:pt x="512" y="128"/>
                  </a:lnTo>
                  <a:lnTo>
                    <a:pt x="508" y="128"/>
                  </a:lnTo>
                  <a:lnTo>
                    <a:pt x="507" y="128"/>
                  </a:lnTo>
                  <a:lnTo>
                    <a:pt x="507" y="126"/>
                  </a:lnTo>
                  <a:lnTo>
                    <a:pt x="506" y="126"/>
                  </a:lnTo>
                  <a:lnTo>
                    <a:pt x="505" y="128"/>
                  </a:lnTo>
                  <a:lnTo>
                    <a:pt x="505" y="126"/>
                  </a:lnTo>
                  <a:lnTo>
                    <a:pt x="506" y="125"/>
                  </a:lnTo>
                  <a:lnTo>
                    <a:pt x="505" y="125"/>
                  </a:lnTo>
                  <a:lnTo>
                    <a:pt x="505" y="123"/>
                  </a:lnTo>
                  <a:lnTo>
                    <a:pt x="503" y="123"/>
                  </a:lnTo>
                  <a:lnTo>
                    <a:pt x="505" y="122"/>
                  </a:lnTo>
                  <a:lnTo>
                    <a:pt x="503" y="122"/>
                  </a:lnTo>
                  <a:lnTo>
                    <a:pt x="503" y="123"/>
                  </a:lnTo>
                  <a:lnTo>
                    <a:pt x="502" y="123"/>
                  </a:lnTo>
                  <a:lnTo>
                    <a:pt x="502" y="125"/>
                  </a:lnTo>
                  <a:lnTo>
                    <a:pt x="500" y="125"/>
                  </a:lnTo>
                  <a:lnTo>
                    <a:pt x="498" y="125"/>
                  </a:lnTo>
                  <a:lnTo>
                    <a:pt x="498" y="123"/>
                  </a:lnTo>
                  <a:lnTo>
                    <a:pt x="500" y="123"/>
                  </a:lnTo>
                  <a:lnTo>
                    <a:pt x="500" y="122"/>
                  </a:lnTo>
                  <a:lnTo>
                    <a:pt x="500" y="121"/>
                  </a:lnTo>
                  <a:lnTo>
                    <a:pt x="502" y="121"/>
                  </a:lnTo>
                  <a:lnTo>
                    <a:pt x="502" y="120"/>
                  </a:lnTo>
                  <a:lnTo>
                    <a:pt x="503" y="120"/>
                  </a:lnTo>
                  <a:lnTo>
                    <a:pt x="505" y="120"/>
                  </a:lnTo>
                  <a:lnTo>
                    <a:pt x="505" y="117"/>
                  </a:lnTo>
                  <a:lnTo>
                    <a:pt x="502" y="117"/>
                  </a:lnTo>
                  <a:lnTo>
                    <a:pt x="503" y="116"/>
                  </a:lnTo>
                  <a:lnTo>
                    <a:pt x="505" y="116"/>
                  </a:lnTo>
                  <a:lnTo>
                    <a:pt x="507" y="116"/>
                  </a:lnTo>
                  <a:lnTo>
                    <a:pt x="506" y="115"/>
                  </a:lnTo>
                  <a:lnTo>
                    <a:pt x="507" y="115"/>
                  </a:lnTo>
                  <a:lnTo>
                    <a:pt x="508" y="115"/>
                  </a:lnTo>
                  <a:lnTo>
                    <a:pt x="511" y="115"/>
                  </a:lnTo>
                  <a:lnTo>
                    <a:pt x="512" y="115"/>
                  </a:lnTo>
                  <a:lnTo>
                    <a:pt x="512" y="114"/>
                  </a:lnTo>
                  <a:lnTo>
                    <a:pt x="513" y="114"/>
                  </a:lnTo>
                  <a:lnTo>
                    <a:pt x="514" y="114"/>
                  </a:lnTo>
                  <a:lnTo>
                    <a:pt x="514" y="113"/>
                  </a:lnTo>
                  <a:lnTo>
                    <a:pt x="515" y="113"/>
                  </a:lnTo>
                  <a:lnTo>
                    <a:pt x="517" y="111"/>
                  </a:lnTo>
                  <a:lnTo>
                    <a:pt x="519" y="111"/>
                  </a:lnTo>
                  <a:lnTo>
                    <a:pt x="519" y="110"/>
                  </a:lnTo>
                  <a:lnTo>
                    <a:pt x="520" y="110"/>
                  </a:lnTo>
                  <a:lnTo>
                    <a:pt x="524" y="108"/>
                  </a:lnTo>
                  <a:lnTo>
                    <a:pt x="526" y="107"/>
                  </a:lnTo>
                  <a:lnTo>
                    <a:pt x="529" y="107"/>
                  </a:lnTo>
                  <a:lnTo>
                    <a:pt x="531" y="105"/>
                  </a:lnTo>
                  <a:lnTo>
                    <a:pt x="532" y="105"/>
                  </a:lnTo>
                  <a:lnTo>
                    <a:pt x="534" y="105"/>
                  </a:lnTo>
                  <a:lnTo>
                    <a:pt x="535" y="105"/>
                  </a:lnTo>
                  <a:lnTo>
                    <a:pt x="535" y="107"/>
                  </a:lnTo>
                  <a:lnTo>
                    <a:pt x="537" y="107"/>
                  </a:lnTo>
                  <a:lnTo>
                    <a:pt x="537" y="105"/>
                  </a:lnTo>
                  <a:lnTo>
                    <a:pt x="537" y="104"/>
                  </a:lnTo>
                  <a:lnTo>
                    <a:pt x="538" y="104"/>
                  </a:lnTo>
                  <a:lnTo>
                    <a:pt x="540" y="103"/>
                  </a:lnTo>
                  <a:lnTo>
                    <a:pt x="541" y="103"/>
                  </a:lnTo>
                  <a:lnTo>
                    <a:pt x="540" y="104"/>
                  </a:lnTo>
                  <a:lnTo>
                    <a:pt x="543" y="103"/>
                  </a:lnTo>
                  <a:lnTo>
                    <a:pt x="542" y="103"/>
                  </a:lnTo>
                  <a:lnTo>
                    <a:pt x="541" y="103"/>
                  </a:lnTo>
                  <a:lnTo>
                    <a:pt x="541" y="102"/>
                  </a:lnTo>
                  <a:lnTo>
                    <a:pt x="542" y="102"/>
                  </a:lnTo>
                  <a:lnTo>
                    <a:pt x="542" y="99"/>
                  </a:lnTo>
                  <a:lnTo>
                    <a:pt x="543" y="99"/>
                  </a:lnTo>
                  <a:lnTo>
                    <a:pt x="547" y="98"/>
                  </a:lnTo>
                  <a:lnTo>
                    <a:pt x="548" y="98"/>
                  </a:lnTo>
                  <a:lnTo>
                    <a:pt x="549" y="98"/>
                  </a:lnTo>
                  <a:lnTo>
                    <a:pt x="551" y="98"/>
                  </a:lnTo>
                  <a:lnTo>
                    <a:pt x="552" y="98"/>
                  </a:lnTo>
                  <a:lnTo>
                    <a:pt x="551" y="97"/>
                  </a:lnTo>
                  <a:lnTo>
                    <a:pt x="552" y="97"/>
                  </a:lnTo>
                  <a:lnTo>
                    <a:pt x="553" y="96"/>
                  </a:lnTo>
                  <a:lnTo>
                    <a:pt x="555" y="96"/>
                  </a:lnTo>
                  <a:lnTo>
                    <a:pt x="558" y="96"/>
                  </a:lnTo>
                  <a:lnTo>
                    <a:pt x="560" y="96"/>
                  </a:lnTo>
                  <a:lnTo>
                    <a:pt x="562" y="96"/>
                  </a:lnTo>
                  <a:lnTo>
                    <a:pt x="562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2" y="97"/>
                  </a:lnTo>
                  <a:lnTo>
                    <a:pt x="564" y="97"/>
                  </a:lnTo>
                  <a:lnTo>
                    <a:pt x="564" y="98"/>
                  </a:lnTo>
                  <a:lnTo>
                    <a:pt x="566" y="98"/>
                  </a:lnTo>
                  <a:lnTo>
                    <a:pt x="568" y="98"/>
                  </a:lnTo>
                  <a:lnTo>
                    <a:pt x="569" y="97"/>
                  </a:lnTo>
                  <a:lnTo>
                    <a:pt x="570" y="97"/>
                  </a:lnTo>
                  <a:lnTo>
                    <a:pt x="572" y="97"/>
                  </a:lnTo>
                  <a:lnTo>
                    <a:pt x="572" y="96"/>
                  </a:lnTo>
                  <a:lnTo>
                    <a:pt x="574" y="96"/>
                  </a:lnTo>
                  <a:lnTo>
                    <a:pt x="575" y="96"/>
                  </a:lnTo>
                  <a:lnTo>
                    <a:pt x="576" y="96"/>
                  </a:lnTo>
                  <a:lnTo>
                    <a:pt x="582" y="94"/>
                  </a:lnTo>
                  <a:lnTo>
                    <a:pt x="582" y="93"/>
                  </a:lnTo>
                  <a:lnTo>
                    <a:pt x="583" y="93"/>
                  </a:lnTo>
                  <a:lnTo>
                    <a:pt x="585" y="93"/>
                  </a:lnTo>
                  <a:lnTo>
                    <a:pt x="585" y="91"/>
                  </a:lnTo>
                  <a:lnTo>
                    <a:pt x="583" y="91"/>
                  </a:lnTo>
                  <a:lnTo>
                    <a:pt x="583" y="90"/>
                  </a:lnTo>
                  <a:lnTo>
                    <a:pt x="585" y="90"/>
                  </a:lnTo>
                  <a:lnTo>
                    <a:pt x="586" y="90"/>
                  </a:lnTo>
                  <a:lnTo>
                    <a:pt x="586" y="91"/>
                  </a:lnTo>
                  <a:lnTo>
                    <a:pt x="587" y="91"/>
                  </a:lnTo>
                  <a:lnTo>
                    <a:pt x="587" y="93"/>
                  </a:lnTo>
                  <a:lnTo>
                    <a:pt x="592" y="93"/>
                  </a:lnTo>
                  <a:lnTo>
                    <a:pt x="593" y="93"/>
                  </a:lnTo>
                  <a:lnTo>
                    <a:pt x="594" y="93"/>
                  </a:lnTo>
                  <a:lnTo>
                    <a:pt x="597" y="93"/>
                  </a:lnTo>
                  <a:lnTo>
                    <a:pt x="600" y="91"/>
                  </a:lnTo>
                  <a:lnTo>
                    <a:pt x="602" y="91"/>
                  </a:lnTo>
                  <a:lnTo>
                    <a:pt x="602" y="90"/>
                  </a:lnTo>
                  <a:lnTo>
                    <a:pt x="603" y="90"/>
                  </a:lnTo>
                  <a:lnTo>
                    <a:pt x="604" y="90"/>
                  </a:lnTo>
                  <a:lnTo>
                    <a:pt x="605" y="90"/>
                  </a:lnTo>
                  <a:lnTo>
                    <a:pt x="606" y="88"/>
                  </a:lnTo>
                  <a:lnTo>
                    <a:pt x="609" y="88"/>
                  </a:lnTo>
                  <a:lnTo>
                    <a:pt x="610" y="87"/>
                  </a:lnTo>
                  <a:lnTo>
                    <a:pt x="611" y="86"/>
                  </a:lnTo>
                  <a:lnTo>
                    <a:pt x="611" y="85"/>
                  </a:lnTo>
                  <a:lnTo>
                    <a:pt x="614" y="83"/>
                  </a:lnTo>
                  <a:lnTo>
                    <a:pt x="614" y="81"/>
                  </a:lnTo>
                  <a:lnTo>
                    <a:pt x="614" y="80"/>
                  </a:lnTo>
                  <a:lnTo>
                    <a:pt x="612" y="80"/>
                  </a:lnTo>
                  <a:lnTo>
                    <a:pt x="612" y="79"/>
                  </a:lnTo>
                  <a:lnTo>
                    <a:pt x="614" y="79"/>
                  </a:lnTo>
                  <a:lnTo>
                    <a:pt x="615" y="79"/>
                  </a:lnTo>
                  <a:lnTo>
                    <a:pt x="618" y="79"/>
                  </a:lnTo>
                  <a:lnTo>
                    <a:pt x="620" y="79"/>
                  </a:lnTo>
                  <a:lnTo>
                    <a:pt x="621" y="79"/>
                  </a:lnTo>
                  <a:lnTo>
                    <a:pt x="622" y="77"/>
                  </a:lnTo>
                  <a:lnTo>
                    <a:pt x="623" y="77"/>
                  </a:lnTo>
                  <a:lnTo>
                    <a:pt x="625" y="76"/>
                  </a:lnTo>
                  <a:lnTo>
                    <a:pt x="627" y="76"/>
                  </a:lnTo>
                  <a:lnTo>
                    <a:pt x="627" y="75"/>
                  </a:lnTo>
                  <a:lnTo>
                    <a:pt x="627" y="73"/>
                  </a:lnTo>
                  <a:lnTo>
                    <a:pt x="625" y="73"/>
                  </a:lnTo>
                  <a:lnTo>
                    <a:pt x="623" y="75"/>
                  </a:lnTo>
                  <a:lnTo>
                    <a:pt x="622" y="75"/>
                  </a:lnTo>
                  <a:lnTo>
                    <a:pt x="621" y="75"/>
                  </a:lnTo>
                  <a:lnTo>
                    <a:pt x="621" y="76"/>
                  </a:lnTo>
                  <a:lnTo>
                    <a:pt x="620" y="76"/>
                  </a:lnTo>
                  <a:lnTo>
                    <a:pt x="618" y="76"/>
                  </a:lnTo>
                  <a:lnTo>
                    <a:pt x="617" y="76"/>
                  </a:lnTo>
                  <a:lnTo>
                    <a:pt x="617" y="75"/>
                  </a:lnTo>
                  <a:lnTo>
                    <a:pt x="615" y="75"/>
                  </a:lnTo>
                  <a:lnTo>
                    <a:pt x="615" y="76"/>
                  </a:lnTo>
                  <a:lnTo>
                    <a:pt x="614" y="76"/>
                  </a:lnTo>
                  <a:lnTo>
                    <a:pt x="612" y="76"/>
                  </a:lnTo>
                  <a:lnTo>
                    <a:pt x="611" y="77"/>
                  </a:lnTo>
                  <a:lnTo>
                    <a:pt x="611" y="76"/>
                  </a:lnTo>
                  <a:lnTo>
                    <a:pt x="610" y="76"/>
                  </a:lnTo>
                  <a:lnTo>
                    <a:pt x="610" y="77"/>
                  </a:lnTo>
                  <a:lnTo>
                    <a:pt x="609" y="77"/>
                  </a:lnTo>
                  <a:lnTo>
                    <a:pt x="606" y="77"/>
                  </a:lnTo>
                  <a:lnTo>
                    <a:pt x="605" y="77"/>
                  </a:lnTo>
                  <a:lnTo>
                    <a:pt x="603" y="79"/>
                  </a:lnTo>
                  <a:lnTo>
                    <a:pt x="602" y="79"/>
                  </a:lnTo>
                  <a:lnTo>
                    <a:pt x="600" y="79"/>
                  </a:lnTo>
                  <a:lnTo>
                    <a:pt x="600" y="80"/>
                  </a:lnTo>
                  <a:lnTo>
                    <a:pt x="599" y="80"/>
                  </a:lnTo>
                  <a:lnTo>
                    <a:pt x="595" y="81"/>
                  </a:lnTo>
                  <a:lnTo>
                    <a:pt x="595" y="80"/>
                  </a:lnTo>
                  <a:lnTo>
                    <a:pt x="597" y="80"/>
                  </a:lnTo>
                  <a:lnTo>
                    <a:pt x="597" y="79"/>
                  </a:lnTo>
                  <a:lnTo>
                    <a:pt x="597" y="77"/>
                  </a:lnTo>
                  <a:lnTo>
                    <a:pt x="595" y="77"/>
                  </a:lnTo>
                  <a:lnTo>
                    <a:pt x="594" y="77"/>
                  </a:lnTo>
                  <a:lnTo>
                    <a:pt x="593" y="79"/>
                  </a:lnTo>
                  <a:lnTo>
                    <a:pt x="592" y="79"/>
                  </a:lnTo>
                  <a:lnTo>
                    <a:pt x="591" y="79"/>
                  </a:lnTo>
                  <a:lnTo>
                    <a:pt x="588" y="79"/>
                  </a:lnTo>
                  <a:lnTo>
                    <a:pt x="586" y="79"/>
                  </a:lnTo>
                  <a:lnTo>
                    <a:pt x="583" y="79"/>
                  </a:lnTo>
                  <a:lnTo>
                    <a:pt x="582" y="79"/>
                  </a:lnTo>
                  <a:lnTo>
                    <a:pt x="577" y="79"/>
                  </a:lnTo>
                  <a:lnTo>
                    <a:pt x="576" y="79"/>
                  </a:lnTo>
                  <a:lnTo>
                    <a:pt x="575" y="79"/>
                  </a:lnTo>
                  <a:lnTo>
                    <a:pt x="574" y="79"/>
                  </a:lnTo>
                  <a:lnTo>
                    <a:pt x="574" y="80"/>
                  </a:lnTo>
                  <a:lnTo>
                    <a:pt x="572" y="80"/>
                  </a:lnTo>
                  <a:lnTo>
                    <a:pt x="568" y="79"/>
                  </a:lnTo>
                  <a:lnTo>
                    <a:pt x="564" y="79"/>
                  </a:lnTo>
                  <a:lnTo>
                    <a:pt x="560" y="79"/>
                  </a:lnTo>
                  <a:lnTo>
                    <a:pt x="560" y="77"/>
                  </a:lnTo>
                  <a:lnTo>
                    <a:pt x="560" y="76"/>
                  </a:lnTo>
                  <a:lnTo>
                    <a:pt x="562" y="76"/>
                  </a:lnTo>
                  <a:lnTo>
                    <a:pt x="564" y="76"/>
                  </a:lnTo>
                  <a:lnTo>
                    <a:pt x="564" y="75"/>
                  </a:lnTo>
                  <a:lnTo>
                    <a:pt x="565" y="75"/>
                  </a:lnTo>
                  <a:lnTo>
                    <a:pt x="565" y="73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1"/>
                  </a:lnTo>
                  <a:lnTo>
                    <a:pt x="569" y="70"/>
                  </a:lnTo>
                  <a:lnTo>
                    <a:pt x="570" y="70"/>
                  </a:lnTo>
                  <a:lnTo>
                    <a:pt x="572" y="70"/>
                  </a:lnTo>
                  <a:lnTo>
                    <a:pt x="572" y="69"/>
                  </a:lnTo>
                  <a:lnTo>
                    <a:pt x="569" y="68"/>
                  </a:lnTo>
                  <a:lnTo>
                    <a:pt x="569" y="69"/>
                  </a:lnTo>
                  <a:lnTo>
                    <a:pt x="568" y="68"/>
                  </a:lnTo>
                  <a:lnTo>
                    <a:pt x="566" y="68"/>
                  </a:lnTo>
                  <a:lnTo>
                    <a:pt x="564" y="68"/>
                  </a:lnTo>
                  <a:lnTo>
                    <a:pt x="562" y="68"/>
                  </a:lnTo>
                  <a:lnTo>
                    <a:pt x="562" y="66"/>
                  </a:lnTo>
                  <a:lnTo>
                    <a:pt x="560" y="66"/>
                  </a:lnTo>
                  <a:lnTo>
                    <a:pt x="559" y="66"/>
                  </a:lnTo>
                  <a:lnTo>
                    <a:pt x="559" y="64"/>
                  </a:lnTo>
                  <a:lnTo>
                    <a:pt x="560" y="64"/>
                  </a:lnTo>
                  <a:lnTo>
                    <a:pt x="562" y="64"/>
                  </a:lnTo>
                  <a:lnTo>
                    <a:pt x="564" y="63"/>
                  </a:lnTo>
                  <a:lnTo>
                    <a:pt x="564" y="64"/>
                  </a:lnTo>
                  <a:lnTo>
                    <a:pt x="565" y="64"/>
                  </a:lnTo>
                  <a:lnTo>
                    <a:pt x="565" y="63"/>
                  </a:lnTo>
                  <a:lnTo>
                    <a:pt x="568" y="63"/>
                  </a:lnTo>
                  <a:lnTo>
                    <a:pt x="569" y="63"/>
                  </a:lnTo>
                  <a:lnTo>
                    <a:pt x="570" y="63"/>
                  </a:lnTo>
                  <a:lnTo>
                    <a:pt x="570" y="62"/>
                  </a:lnTo>
                  <a:lnTo>
                    <a:pt x="575" y="62"/>
                  </a:lnTo>
                  <a:lnTo>
                    <a:pt x="576" y="62"/>
                  </a:lnTo>
                  <a:lnTo>
                    <a:pt x="577" y="62"/>
                  </a:lnTo>
                  <a:lnTo>
                    <a:pt x="578" y="62"/>
                  </a:lnTo>
                  <a:lnTo>
                    <a:pt x="580" y="62"/>
                  </a:lnTo>
                  <a:lnTo>
                    <a:pt x="580" y="60"/>
                  </a:lnTo>
                  <a:lnTo>
                    <a:pt x="582" y="60"/>
                  </a:lnTo>
                  <a:lnTo>
                    <a:pt x="583" y="60"/>
                  </a:lnTo>
                  <a:lnTo>
                    <a:pt x="583" y="59"/>
                  </a:lnTo>
                  <a:lnTo>
                    <a:pt x="585" y="59"/>
                  </a:lnTo>
                  <a:lnTo>
                    <a:pt x="592" y="58"/>
                  </a:lnTo>
                  <a:lnTo>
                    <a:pt x="593" y="58"/>
                  </a:lnTo>
                  <a:lnTo>
                    <a:pt x="593" y="59"/>
                  </a:lnTo>
                  <a:lnTo>
                    <a:pt x="595" y="59"/>
                  </a:lnTo>
                  <a:lnTo>
                    <a:pt x="600" y="59"/>
                  </a:lnTo>
                  <a:lnTo>
                    <a:pt x="600" y="58"/>
                  </a:lnTo>
                  <a:lnTo>
                    <a:pt x="599" y="58"/>
                  </a:lnTo>
                  <a:lnTo>
                    <a:pt x="599" y="57"/>
                  </a:lnTo>
                  <a:lnTo>
                    <a:pt x="600" y="57"/>
                  </a:lnTo>
                  <a:lnTo>
                    <a:pt x="605" y="54"/>
                  </a:lnTo>
                  <a:lnTo>
                    <a:pt x="603" y="57"/>
                  </a:lnTo>
                  <a:lnTo>
                    <a:pt x="604" y="57"/>
                  </a:lnTo>
                  <a:lnTo>
                    <a:pt x="605" y="54"/>
                  </a:lnTo>
                  <a:lnTo>
                    <a:pt x="606" y="54"/>
                  </a:lnTo>
                  <a:lnTo>
                    <a:pt x="609" y="54"/>
                  </a:lnTo>
                  <a:lnTo>
                    <a:pt x="610" y="54"/>
                  </a:lnTo>
                  <a:lnTo>
                    <a:pt x="611" y="54"/>
                  </a:lnTo>
                  <a:lnTo>
                    <a:pt x="612" y="54"/>
                  </a:lnTo>
                  <a:lnTo>
                    <a:pt x="614" y="54"/>
                  </a:lnTo>
                  <a:lnTo>
                    <a:pt x="617" y="53"/>
                  </a:lnTo>
                  <a:lnTo>
                    <a:pt x="620" y="53"/>
                  </a:lnTo>
                  <a:lnTo>
                    <a:pt x="622" y="53"/>
                  </a:lnTo>
                  <a:lnTo>
                    <a:pt x="627" y="53"/>
                  </a:lnTo>
                  <a:lnTo>
                    <a:pt x="627" y="54"/>
                  </a:lnTo>
                  <a:lnTo>
                    <a:pt x="625" y="54"/>
                  </a:lnTo>
                  <a:lnTo>
                    <a:pt x="623" y="54"/>
                  </a:lnTo>
                  <a:lnTo>
                    <a:pt x="622" y="54"/>
                  </a:lnTo>
                  <a:lnTo>
                    <a:pt x="622" y="57"/>
                  </a:lnTo>
                  <a:lnTo>
                    <a:pt x="621" y="57"/>
                  </a:lnTo>
                  <a:lnTo>
                    <a:pt x="621" y="58"/>
                  </a:lnTo>
                  <a:lnTo>
                    <a:pt x="620" y="58"/>
                  </a:lnTo>
                  <a:lnTo>
                    <a:pt x="618" y="59"/>
                  </a:lnTo>
                  <a:lnTo>
                    <a:pt x="620" y="59"/>
                  </a:lnTo>
                  <a:lnTo>
                    <a:pt x="622" y="59"/>
                  </a:lnTo>
                  <a:lnTo>
                    <a:pt x="623" y="59"/>
                  </a:lnTo>
                  <a:lnTo>
                    <a:pt x="625" y="59"/>
                  </a:lnTo>
                  <a:lnTo>
                    <a:pt x="627" y="59"/>
                  </a:lnTo>
                  <a:lnTo>
                    <a:pt x="628" y="59"/>
                  </a:lnTo>
                  <a:lnTo>
                    <a:pt x="629" y="59"/>
                  </a:lnTo>
                  <a:lnTo>
                    <a:pt x="629" y="60"/>
                  </a:lnTo>
                  <a:lnTo>
                    <a:pt x="631" y="60"/>
                  </a:lnTo>
                  <a:lnTo>
                    <a:pt x="632" y="59"/>
                  </a:lnTo>
                  <a:lnTo>
                    <a:pt x="632" y="60"/>
                  </a:lnTo>
                  <a:lnTo>
                    <a:pt x="633" y="60"/>
                  </a:lnTo>
                  <a:lnTo>
                    <a:pt x="635" y="59"/>
                  </a:lnTo>
                  <a:lnTo>
                    <a:pt x="637" y="59"/>
                  </a:lnTo>
                  <a:lnTo>
                    <a:pt x="638" y="60"/>
                  </a:lnTo>
                  <a:lnTo>
                    <a:pt x="639" y="60"/>
                  </a:lnTo>
                  <a:lnTo>
                    <a:pt x="640" y="59"/>
                  </a:lnTo>
                  <a:lnTo>
                    <a:pt x="642" y="59"/>
                  </a:lnTo>
                  <a:lnTo>
                    <a:pt x="644" y="59"/>
                  </a:lnTo>
                  <a:lnTo>
                    <a:pt x="644" y="58"/>
                  </a:lnTo>
                  <a:lnTo>
                    <a:pt x="645" y="58"/>
                  </a:lnTo>
                  <a:lnTo>
                    <a:pt x="646" y="58"/>
                  </a:lnTo>
                  <a:lnTo>
                    <a:pt x="648" y="58"/>
                  </a:lnTo>
                  <a:lnTo>
                    <a:pt x="649" y="58"/>
                  </a:lnTo>
                  <a:lnTo>
                    <a:pt x="650" y="58"/>
                  </a:lnTo>
                  <a:lnTo>
                    <a:pt x="649" y="59"/>
                  </a:lnTo>
                  <a:lnTo>
                    <a:pt x="650" y="59"/>
                  </a:lnTo>
                  <a:lnTo>
                    <a:pt x="650" y="58"/>
                  </a:lnTo>
                  <a:lnTo>
                    <a:pt x="651" y="58"/>
                  </a:lnTo>
                  <a:lnTo>
                    <a:pt x="651" y="57"/>
                  </a:lnTo>
                  <a:lnTo>
                    <a:pt x="650" y="57"/>
                  </a:lnTo>
                  <a:lnTo>
                    <a:pt x="649" y="54"/>
                  </a:lnTo>
                  <a:lnTo>
                    <a:pt x="651" y="54"/>
                  </a:lnTo>
                  <a:lnTo>
                    <a:pt x="654" y="54"/>
                  </a:lnTo>
                  <a:lnTo>
                    <a:pt x="655" y="53"/>
                  </a:lnTo>
                  <a:lnTo>
                    <a:pt x="654" y="53"/>
                  </a:lnTo>
                  <a:lnTo>
                    <a:pt x="651" y="53"/>
                  </a:lnTo>
                  <a:lnTo>
                    <a:pt x="651" y="52"/>
                  </a:lnTo>
                  <a:lnTo>
                    <a:pt x="651" y="51"/>
                  </a:lnTo>
                  <a:lnTo>
                    <a:pt x="654" y="51"/>
                  </a:lnTo>
                  <a:lnTo>
                    <a:pt x="655" y="51"/>
                  </a:lnTo>
                  <a:lnTo>
                    <a:pt x="655" y="49"/>
                  </a:lnTo>
                  <a:lnTo>
                    <a:pt x="656" y="49"/>
                  </a:lnTo>
                  <a:lnTo>
                    <a:pt x="657" y="49"/>
                  </a:lnTo>
                  <a:lnTo>
                    <a:pt x="659" y="49"/>
                  </a:lnTo>
                  <a:lnTo>
                    <a:pt x="660" y="49"/>
                  </a:lnTo>
                  <a:lnTo>
                    <a:pt x="660" y="48"/>
                  </a:lnTo>
                  <a:lnTo>
                    <a:pt x="659" y="48"/>
                  </a:lnTo>
                  <a:lnTo>
                    <a:pt x="656" y="48"/>
                  </a:lnTo>
                  <a:lnTo>
                    <a:pt x="654" y="48"/>
                  </a:lnTo>
                  <a:lnTo>
                    <a:pt x="655" y="46"/>
                  </a:lnTo>
                  <a:lnTo>
                    <a:pt x="654" y="46"/>
                  </a:lnTo>
                  <a:lnTo>
                    <a:pt x="651" y="48"/>
                  </a:lnTo>
                  <a:lnTo>
                    <a:pt x="650" y="48"/>
                  </a:lnTo>
                  <a:lnTo>
                    <a:pt x="649" y="48"/>
                  </a:lnTo>
                  <a:lnTo>
                    <a:pt x="646" y="48"/>
                  </a:lnTo>
                  <a:lnTo>
                    <a:pt x="645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9" y="46"/>
                  </a:lnTo>
                  <a:lnTo>
                    <a:pt x="640" y="45"/>
                  </a:lnTo>
                  <a:lnTo>
                    <a:pt x="642" y="45"/>
                  </a:lnTo>
                  <a:lnTo>
                    <a:pt x="642" y="43"/>
                  </a:lnTo>
                  <a:lnTo>
                    <a:pt x="644" y="42"/>
                  </a:lnTo>
                  <a:lnTo>
                    <a:pt x="644" y="41"/>
                  </a:lnTo>
                  <a:lnTo>
                    <a:pt x="642" y="40"/>
                  </a:lnTo>
                  <a:lnTo>
                    <a:pt x="642" y="37"/>
                  </a:lnTo>
                  <a:lnTo>
                    <a:pt x="640" y="37"/>
                  </a:lnTo>
                  <a:lnTo>
                    <a:pt x="639" y="37"/>
                  </a:lnTo>
                  <a:lnTo>
                    <a:pt x="639" y="36"/>
                  </a:lnTo>
                  <a:lnTo>
                    <a:pt x="638" y="35"/>
                  </a:lnTo>
                  <a:lnTo>
                    <a:pt x="637" y="35"/>
                  </a:lnTo>
                  <a:lnTo>
                    <a:pt x="635" y="35"/>
                  </a:lnTo>
                  <a:lnTo>
                    <a:pt x="633" y="35"/>
                  </a:lnTo>
                  <a:lnTo>
                    <a:pt x="633" y="34"/>
                  </a:lnTo>
                  <a:lnTo>
                    <a:pt x="631" y="33"/>
                  </a:lnTo>
                  <a:lnTo>
                    <a:pt x="632" y="33"/>
                  </a:lnTo>
                  <a:lnTo>
                    <a:pt x="633" y="33"/>
                  </a:lnTo>
                  <a:lnTo>
                    <a:pt x="635" y="33"/>
                  </a:lnTo>
                  <a:lnTo>
                    <a:pt x="635" y="31"/>
                  </a:lnTo>
                  <a:lnTo>
                    <a:pt x="637" y="31"/>
                  </a:lnTo>
                  <a:lnTo>
                    <a:pt x="638" y="31"/>
                  </a:lnTo>
                  <a:lnTo>
                    <a:pt x="639" y="30"/>
                  </a:lnTo>
                  <a:lnTo>
                    <a:pt x="640" y="30"/>
                  </a:lnTo>
                  <a:lnTo>
                    <a:pt x="642" y="28"/>
                  </a:lnTo>
                  <a:lnTo>
                    <a:pt x="644" y="28"/>
                  </a:lnTo>
                  <a:lnTo>
                    <a:pt x="644" y="26"/>
                  </a:lnTo>
                  <a:lnTo>
                    <a:pt x="645" y="26"/>
                  </a:lnTo>
                  <a:lnTo>
                    <a:pt x="648" y="26"/>
                  </a:lnTo>
                  <a:lnTo>
                    <a:pt x="650" y="26"/>
                  </a:lnTo>
                  <a:lnTo>
                    <a:pt x="655" y="26"/>
                  </a:lnTo>
                  <a:lnTo>
                    <a:pt x="659" y="26"/>
                  </a:lnTo>
                  <a:lnTo>
                    <a:pt x="662" y="26"/>
                  </a:lnTo>
                  <a:lnTo>
                    <a:pt x="667" y="25"/>
                  </a:lnTo>
                  <a:lnTo>
                    <a:pt x="668" y="25"/>
                  </a:lnTo>
                  <a:lnTo>
                    <a:pt x="671" y="25"/>
                  </a:lnTo>
                  <a:lnTo>
                    <a:pt x="673" y="25"/>
                  </a:lnTo>
                  <a:lnTo>
                    <a:pt x="674" y="25"/>
                  </a:lnTo>
                  <a:lnTo>
                    <a:pt x="674" y="24"/>
                  </a:lnTo>
                  <a:lnTo>
                    <a:pt x="678" y="24"/>
                  </a:lnTo>
                  <a:lnTo>
                    <a:pt x="685" y="22"/>
                  </a:lnTo>
                  <a:lnTo>
                    <a:pt x="689" y="22"/>
                  </a:lnTo>
                  <a:lnTo>
                    <a:pt x="690" y="22"/>
                  </a:lnTo>
                  <a:lnTo>
                    <a:pt x="690" y="19"/>
                  </a:lnTo>
                  <a:lnTo>
                    <a:pt x="691" y="18"/>
                  </a:lnTo>
                  <a:lnTo>
                    <a:pt x="692" y="18"/>
                  </a:lnTo>
                  <a:lnTo>
                    <a:pt x="691" y="19"/>
                  </a:lnTo>
                  <a:lnTo>
                    <a:pt x="692" y="19"/>
                  </a:lnTo>
                  <a:lnTo>
                    <a:pt x="692" y="18"/>
                  </a:lnTo>
                  <a:lnTo>
                    <a:pt x="694" y="18"/>
                  </a:lnTo>
                  <a:lnTo>
                    <a:pt x="695" y="18"/>
                  </a:lnTo>
                  <a:lnTo>
                    <a:pt x="697" y="17"/>
                  </a:lnTo>
                  <a:lnTo>
                    <a:pt x="699" y="17"/>
                  </a:lnTo>
                  <a:lnTo>
                    <a:pt x="701" y="16"/>
                  </a:lnTo>
                  <a:lnTo>
                    <a:pt x="702" y="16"/>
                  </a:lnTo>
                  <a:lnTo>
                    <a:pt x="703" y="16"/>
                  </a:lnTo>
                  <a:lnTo>
                    <a:pt x="705" y="14"/>
                  </a:lnTo>
                  <a:lnTo>
                    <a:pt x="707" y="14"/>
                  </a:lnTo>
                  <a:lnTo>
                    <a:pt x="708" y="14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2" y="11"/>
                  </a:lnTo>
                  <a:lnTo>
                    <a:pt x="713" y="11"/>
                  </a:lnTo>
                  <a:lnTo>
                    <a:pt x="711" y="13"/>
                  </a:lnTo>
                  <a:lnTo>
                    <a:pt x="712" y="13"/>
                  </a:lnTo>
                  <a:lnTo>
                    <a:pt x="713" y="13"/>
                  </a:lnTo>
                  <a:lnTo>
                    <a:pt x="716" y="11"/>
                  </a:lnTo>
                  <a:lnTo>
                    <a:pt x="717" y="11"/>
                  </a:lnTo>
                  <a:lnTo>
                    <a:pt x="718" y="11"/>
                  </a:lnTo>
                  <a:lnTo>
                    <a:pt x="718" y="13"/>
                  </a:lnTo>
                  <a:lnTo>
                    <a:pt x="719" y="13"/>
                  </a:lnTo>
                  <a:lnTo>
                    <a:pt x="719" y="11"/>
                  </a:lnTo>
                  <a:lnTo>
                    <a:pt x="720" y="11"/>
                  </a:lnTo>
                  <a:lnTo>
                    <a:pt x="724" y="11"/>
                  </a:lnTo>
                  <a:lnTo>
                    <a:pt x="726" y="11"/>
                  </a:lnTo>
                  <a:lnTo>
                    <a:pt x="728" y="11"/>
                  </a:lnTo>
                  <a:lnTo>
                    <a:pt x="729" y="11"/>
                  </a:lnTo>
                  <a:lnTo>
                    <a:pt x="730" y="9"/>
                  </a:lnTo>
                  <a:lnTo>
                    <a:pt x="731" y="9"/>
                  </a:lnTo>
                  <a:lnTo>
                    <a:pt x="734" y="9"/>
                  </a:lnTo>
                  <a:lnTo>
                    <a:pt x="735" y="9"/>
                  </a:lnTo>
                  <a:lnTo>
                    <a:pt x="737" y="8"/>
                  </a:lnTo>
                  <a:lnTo>
                    <a:pt x="740" y="8"/>
                  </a:lnTo>
                  <a:lnTo>
                    <a:pt x="740" y="9"/>
                  </a:lnTo>
                  <a:lnTo>
                    <a:pt x="739" y="9"/>
                  </a:lnTo>
                  <a:lnTo>
                    <a:pt x="739" y="11"/>
                  </a:lnTo>
                  <a:lnTo>
                    <a:pt x="740" y="9"/>
                  </a:lnTo>
                  <a:lnTo>
                    <a:pt x="743" y="8"/>
                  </a:lnTo>
                  <a:lnTo>
                    <a:pt x="742" y="9"/>
                  </a:lnTo>
                  <a:lnTo>
                    <a:pt x="740" y="11"/>
                  </a:lnTo>
                  <a:lnTo>
                    <a:pt x="742" y="11"/>
                  </a:lnTo>
                  <a:lnTo>
                    <a:pt x="742" y="9"/>
                  </a:lnTo>
                  <a:lnTo>
                    <a:pt x="743" y="9"/>
                  </a:lnTo>
                  <a:lnTo>
                    <a:pt x="745" y="8"/>
                  </a:lnTo>
                  <a:lnTo>
                    <a:pt x="746" y="8"/>
                  </a:lnTo>
                  <a:lnTo>
                    <a:pt x="746" y="7"/>
                  </a:lnTo>
                  <a:lnTo>
                    <a:pt x="747" y="7"/>
                  </a:lnTo>
                  <a:lnTo>
                    <a:pt x="748" y="7"/>
                  </a:lnTo>
                  <a:lnTo>
                    <a:pt x="752" y="6"/>
                  </a:lnTo>
                  <a:lnTo>
                    <a:pt x="753" y="6"/>
                  </a:lnTo>
                  <a:lnTo>
                    <a:pt x="754" y="6"/>
                  </a:lnTo>
                  <a:lnTo>
                    <a:pt x="754" y="7"/>
                  </a:lnTo>
                  <a:lnTo>
                    <a:pt x="756" y="6"/>
                  </a:lnTo>
                  <a:lnTo>
                    <a:pt x="758" y="5"/>
                  </a:lnTo>
                  <a:lnTo>
                    <a:pt x="758" y="6"/>
                  </a:lnTo>
                  <a:lnTo>
                    <a:pt x="762" y="6"/>
                  </a:lnTo>
                  <a:lnTo>
                    <a:pt x="765" y="6"/>
                  </a:lnTo>
                  <a:lnTo>
                    <a:pt x="770" y="6"/>
                  </a:lnTo>
                  <a:lnTo>
                    <a:pt x="772" y="6"/>
                  </a:lnTo>
                  <a:lnTo>
                    <a:pt x="775" y="5"/>
                  </a:lnTo>
                  <a:lnTo>
                    <a:pt x="777" y="5"/>
                  </a:lnTo>
                  <a:lnTo>
                    <a:pt x="782" y="3"/>
                  </a:lnTo>
                  <a:lnTo>
                    <a:pt x="785" y="1"/>
                  </a:lnTo>
                  <a:lnTo>
                    <a:pt x="787" y="1"/>
                  </a:lnTo>
                  <a:lnTo>
                    <a:pt x="791" y="0"/>
                  </a:lnTo>
                  <a:lnTo>
                    <a:pt x="793" y="0"/>
                  </a:lnTo>
                  <a:lnTo>
                    <a:pt x="796" y="0"/>
                  </a:lnTo>
                  <a:lnTo>
                    <a:pt x="796" y="1"/>
                  </a:lnTo>
                  <a:lnTo>
                    <a:pt x="797" y="1"/>
                  </a:lnTo>
                  <a:lnTo>
                    <a:pt x="798" y="1"/>
                  </a:lnTo>
                  <a:lnTo>
                    <a:pt x="799" y="1"/>
                  </a:lnTo>
                  <a:lnTo>
                    <a:pt x="800" y="1"/>
                  </a:lnTo>
                  <a:lnTo>
                    <a:pt x="802" y="1"/>
                  </a:lnTo>
                  <a:lnTo>
                    <a:pt x="802" y="3"/>
                  </a:lnTo>
                  <a:lnTo>
                    <a:pt x="802" y="5"/>
                  </a:lnTo>
                  <a:lnTo>
                    <a:pt x="804" y="5"/>
                  </a:lnTo>
                  <a:lnTo>
                    <a:pt x="804" y="3"/>
                  </a:lnTo>
                  <a:lnTo>
                    <a:pt x="805" y="3"/>
                  </a:lnTo>
                  <a:lnTo>
                    <a:pt x="806" y="3"/>
                  </a:lnTo>
                  <a:lnTo>
                    <a:pt x="806" y="1"/>
                  </a:lnTo>
                  <a:lnTo>
                    <a:pt x="808" y="1"/>
                  </a:lnTo>
                  <a:lnTo>
                    <a:pt x="808" y="3"/>
                  </a:lnTo>
                  <a:lnTo>
                    <a:pt x="809" y="3"/>
                  </a:lnTo>
                  <a:lnTo>
                    <a:pt x="809" y="5"/>
                  </a:lnTo>
                  <a:lnTo>
                    <a:pt x="808" y="5"/>
                  </a:lnTo>
                  <a:lnTo>
                    <a:pt x="806" y="5"/>
                  </a:lnTo>
                  <a:lnTo>
                    <a:pt x="806" y="6"/>
                  </a:lnTo>
                  <a:lnTo>
                    <a:pt x="808" y="6"/>
                  </a:lnTo>
                  <a:lnTo>
                    <a:pt x="809" y="6"/>
                  </a:lnTo>
                  <a:lnTo>
                    <a:pt x="810" y="6"/>
                  </a:lnTo>
                  <a:lnTo>
                    <a:pt x="811" y="6"/>
                  </a:lnTo>
                  <a:lnTo>
                    <a:pt x="814" y="6"/>
                  </a:lnTo>
                  <a:lnTo>
                    <a:pt x="815" y="5"/>
                  </a:lnTo>
                  <a:lnTo>
                    <a:pt x="819" y="5"/>
                  </a:lnTo>
                  <a:lnTo>
                    <a:pt x="820" y="5"/>
                  </a:lnTo>
                  <a:lnTo>
                    <a:pt x="822" y="5"/>
                  </a:lnTo>
                  <a:lnTo>
                    <a:pt x="823" y="5"/>
                  </a:lnTo>
                  <a:lnTo>
                    <a:pt x="825" y="5"/>
                  </a:lnTo>
                  <a:lnTo>
                    <a:pt x="826" y="6"/>
                  </a:lnTo>
                  <a:lnTo>
                    <a:pt x="827" y="6"/>
                  </a:lnTo>
                  <a:lnTo>
                    <a:pt x="827" y="5"/>
                  </a:lnTo>
                  <a:lnTo>
                    <a:pt x="831" y="5"/>
                  </a:lnTo>
                  <a:lnTo>
                    <a:pt x="832" y="6"/>
                  </a:lnTo>
                  <a:lnTo>
                    <a:pt x="828" y="6"/>
                  </a:lnTo>
                  <a:lnTo>
                    <a:pt x="828" y="7"/>
                  </a:lnTo>
                  <a:lnTo>
                    <a:pt x="828" y="8"/>
                  </a:lnTo>
                  <a:lnTo>
                    <a:pt x="827" y="9"/>
                  </a:lnTo>
                  <a:lnTo>
                    <a:pt x="831" y="9"/>
                  </a:lnTo>
                  <a:lnTo>
                    <a:pt x="833" y="9"/>
                  </a:lnTo>
                  <a:lnTo>
                    <a:pt x="834" y="9"/>
                  </a:lnTo>
                  <a:lnTo>
                    <a:pt x="836" y="9"/>
                  </a:lnTo>
                  <a:lnTo>
                    <a:pt x="837" y="9"/>
                  </a:lnTo>
                  <a:lnTo>
                    <a:pt x="838" y="9"/>
                  </a:lnTo>
                  <a:lnTo>
                    <a:pt x="840" y="8"/>
                  </a:lnTo>
                  <a:lnTo>
                    <a:pt x="842" y="8"/>
                  </a:lnTo>
                  <a:lnTo>
                    <a:pt x="844" y="8"/>
                  </a:lnTo>
                  <a:lnTo>
                    <a:pt x="845" y="8"/>
                  </a:lnTo>
                  <a:lnTo>
                    <a:pt x="844" y="9"/>
                  </a:lnTo>
                  <a:lnTo>
                    <a:pt x="846" y="9"/>
                  </a:lnTo>
                  <a:lnTo>
                    <a:pt x="849" y="9"/>
                  </a:lnTo>
                  <a:lnTo>
                    <a:pt x="851" y="8"/>
                  </a:lnTo>
                  <a:lnTo>
                    <a:pt x="853" y="8"/>
                  </a:lnTo>
                  <a:lnTo>
                    <a:pt x="855" y="8"/>
                  </a:lnTo>
                  <a:lnTo>
                    <a:pt x="857" y="8"/>
                  </a:lnTo>
                  <a:lnTo>
                    <a:pt x="860" y="8"/>
                  </a:lnTo>
                  <a:lnTo>
                    <a:pt x="860" y="9"/>
                  </a:lnTo>
                  <a:lnTo>
                    <a:pt x="861" y="9"/>
                  </a:lnTo>
                  <a:lnTo>
                    <a:pt x="862" y="9"/>
                  </a:lnTo>
                  <a:lnTo>
                    <a:pt x="863" y="9"/>
                  </a:lnTo>
                  <a:lnTo>
                    <a:pt x="862" y="11"/>
                  </a:lnTo>
                  <a:lnTo>
                    <a:pt x="863" y="11"/>
                  </a:lnTo>
                  <a:lnTo>
                    <a:pt x="865" y="11"/>
                  </a:lnTo>
                  <a:lnTo>
                    <a:pt x="867" y="9"/>
                  </a:lnTo>
                  <a:lnTo>
                    <a:pt x="868" y="9"/>
                  </a:lnTo>
                  <a:lnTo>
                    <a:pt x="868" y="11"/>
                  </a:lnTo>
                  <a:lnTo>
                    <a:pt x="869" y="11"/>
                  </a:lnTo>
                  <a:lnTo>
                    <a:pt x="871" y="11"/>
                  </a:lnTo>
                  <a:lnTo>
                    <a:pt x="872" y="13"/>
                  </a:lnTo>
                  <a:lnTo>
                    <a:pt x="876" y="13"/>
                  </a:lnTo>
                  <a:lnTo>
                    <a:pt x="878" y="13"/>
                  </a:lnTo>
                  <a:lnTo>
                    <a:pt x="879" y="13"/>
                  </a:lnTo>
                  <a:lnTo>
                    <a:pt x="884" y="13"/>
                  </a:lnTo>
                  <a:lnTo>
                    <a:pt x="885" y="13"/>
                  </a:lnTo>
                  <a:lnTo>
                    <a:pt x="886" y="13"/>
                  </a:lnTo>
                  <a:lnTo>
                    <a:pt x="888" y="13"/>
                  </a:lnTo>
                  <a:lnTo>
                    <a:pt x="889" y="13"/>
                  </a:lnTo>
                  <a:lnTo>
                    <a:pt x="890" y="13"/>
                  </a:lnTo>
                  <a:lnTo>
                    <a:pt x="891" y="13"/>
                  </a:lnTo>
                  <a:lnTo>
                    <a:pt x="891" y="14"/>
                  </a:lnTo>
                  <a:lnTo>
                    <a:pt x="894" y="14"/>
                  </a:lnTo>
                  <a:lnTo>
                    <a:pt x="896" y="14"/>
                  </a:lnTo>
                  <a:lnTo>
                    <a:pt x="897" y="14"/>
                  </a:lnTo>
                  <a:lnTo>
                    <a:pt x="899" y="14"/>
                  </a:lnTo>
                  <a:lnTo>
                    <a:pt x="900" y="14"/>
                  </a:lnTo>
                  <a:lnTo>
                    <a:pt x="902" y="14"/>
                  </a:lnTo>
                  <a:lnTo>
                    <a:pt x="903" y="14"/>
                  </a:lnTo>
                  <a:lnTo>
                    <a:pt x="905" y="14"/>
                  </a:lnTo>
                  <a:lnTo>
                    <a:pt x="906" y="14"/>
                  </a:lnTo>
                  <a:lnTo>
                    <a:pt x="907" y="14"/>
                  </a:lnTo>
                  <a:lnTo>
                    <a:pt x="907" y="13"/>
                  </a:lnTo>
                  <a:lnTo>
                    <a:pt x="908" y="13"/>
                  </a:lnTo>
                  <a:lnTo>
                    <a:pt x="911" y="13"/>
                  </a:lnTo>
                  <a:lnTo>
                    <a:pt x="912" y="13"/>
                  </a:lnTo>
                  <a:lnTo>
                    <a:pt x="913" y="13"/>
                  </a:lnTo>
                  <a:lnTo>
                    <a:pt x="914" y="13"/>
                  </a:lnTo>
                  <a:lnTo>
                    <a:pt x="914" y="14"/>
                  </a:lnTo>
                  <a:lnTo>
                    <a:pt x="916" y="13"/>
                  </a:lnTo>
                  <a:lnTo>
                    <a:pt x="917" y="13"/>
                  </a:lnTo>
                  <a:lnTo>
                    <a:pt x="918" y="13"/>
                  </a:lnTo>
                  <a:lnTo>
                    <a:pt x="920" y="13"/>
                  </a:lnTo>
                  <a:lnTo>
                    <a:pt x="922" y="14"/>
                  </a:lnTo>
                  <a:lnTo>
                    <a:pt x="923" y="14"/>
                  </a:lnTo>
                  <a:lnTo>
                    <a:pt x="923" y="16"/>
                  </a:lnTo>
                  <a:lnTo>
                    <a:pt x="924" y="16"/>
                  </a:lnTo>
                  <a:lnTo>
                    <a:pt x="924" y="17"/>
                  </a:lnTo>
                  <a:lnTo>
                    <a:pt x="925" y="17"/>
                  </a:lnTo>
                  <a:lnTo>
                    <a:pt x="926" y="17"/>
                  </a:lnTo>
                  <a:lnTo>
                    <a:pt x="926" y="16"/>
                  </a:lnTo>
                  <a:lnTo>
                    <a:pt x="929" y="17"/>
                  </a:lnTo>
                  <a:lnTo>
                    <a:pt x="929" y="18"/>
                  </a:lnTo>
                  <a:lnTo>
                    <a:pt x="930" y="18"/>
                  </a:lnTo>
                  <a:lnTo>
                    <a:pt x="931" y="18"/>
                  </a:lnTo>
                  <a:lnTo>
                    <a:pt x="930" y="17"/>
                  </a:lnTo>
                  <a:lnTo>
                    <a:pt x="933" y="18"/>
                  </a:lnTo>
                  <a:lnTo>
                    <a:pt x="931" y="19"/>
                  </a:lnTo>
                  <a:lnTo>
                    <a:pt x="929" y="22"/>
                  </a:lnTo>
                  <a:lnTo>
                    <a:pt x="925" y="23"/>
                  </a:lnTo>
                  <a:lnTo>
                    <a:pt x="923" y="24"/>
                  </a:lnTo>
                  <a:lnTo>
                    <a:pt x="922" y="25"/>
                  </a:lnTo>
                  <a:lnTo>
                    <a:pt x="918" y="28"/>
                  </a:lnTo>
                  <a:lnTo>
                    <a:pt x="916" y="30"/>
                  </a:lnTo>
                  <a:lnTo>
                    <a:pt x="914" y="31"/>
                  </a:lnTo>
                  <a:lnTo>
                    <a:pt x="912" y="33"/>
                  </a:lnTo>
                  <a:lnTo>
                    <a:pt x="908" y="34"/>
                  </a:lnTo>
                  <a:lnTo>
                    <a:pt x="907" y="36"/>
                  </a:lnTo>
                  <a:lnTo>
                    <a:pt x="905" y="37"/>
                  </a:lnTo>
                  <a:lnTo>
                    <a:pt x="902" y="40"/>
                  </a:lnTo>
                  <a:lnTo>
                    <a:pt x="899" y="41"/>
                  </a:lnTo>
                  <a:lnTo>
                    <a:pt x="897" y="42"/>
                  </a:lnTo>
                  <a:lnTo>
                    <a:pt x="895" y="45"/>
                  </a:lnTo>
                  <a:lnTo>
                    <a:pt x="891" y="46"/>
                  </a:lnTo>
                  <a:lnTo>
                    <a:pt x="889" y="48"/>
                  </a:lnTo>
                  <a:lnTo>
                    <a:pt x="888" y="49"/>
                  </a:lnTo>
                  <a:lnTo>
                    <a:pt x="885" y="52"/>
                  </a:lnTo>
                  <a:lnTo>
                    <a:pt x="882" y="53"/>
                  </a:lnTo>
                  <a:lnTo>
                    <a:pt x="880" y="54"/>
                  </a:lnTo>
                  <a:lnTo>
                    <a:pt x="878" y="57"/>
                  </a:lnTo>
                  <a:lnTo>
                    <a:pt x="876" y="59"/>
                  </a:lnTo>
                  <a:lnTo>
                    <a:pt x="872" y="60"/>
                  </a:lnTo>
                  <a:lnTo>
                    <a:pt x="871" y="62"/>
                  </a:lnTo>
                  <a:lnTo>
                    <a:pt x="868" y="63"/>
                  </a:lnTo>
                  <a:lnTo>
                    <a:pt x="865" y="66"/>
                  </a:lnTo>
                  <a:lnTo>
                    <a:pt x="862" y="68"/>
                  </a:lnTo>
                  <a:lnTo>
                    <a:pt x="861" y="69"/>
                  </a:lnTo>
                  <a:lnTo>
                    <a:pt x="859" y="71"/>
                  </a:lnTo>
                  <a:lnTo>
                    <a:pt x="855" y="73"/>
                  </a:lnTo>
                  <a:lnTo>
                    <a:pt x="853" y="75"/>
                  </a:lnTo>
                  <a:lnTo>
                    <a:pt x="851" y="77"/>
                  </a:lnTo>
                  <a:lnTo>
                    <a:pt x="849" y="79"/>
                  </a:lnTo>
                  <a:lnTo>
                    <a:pt x="845" y="80"/>
                  </a:lnTo>
                  <a:lnTo>
                    <a:pt x="843" y="83"/>
                  </a:lnTo>
                  <a:lnTo>
                    <a:pt x="840" y="85"/>
                  </a:lnTo>
                  <a:lnTo>
                    <a:pt x="838" y="86"/>
                  </a:lnTo>
                  <a:lnTo>
                    <a:pt x="836" y="88"/>
                  </a:lnTo>
                  <a:lnTo>
                    <a:pt x="833" y="90"/>
                  </a:lnTo>
                  <a:lnTo>
                    <a:pt x="831" y="91"/>
                  </a:lnTo>
                  <a:lnTo>
                    <a:pt x="828" y="94"/>
                  </a:lnTo>
                  <a:lnTo>
                    <a:pt x="826" y="96"/>
                  </a:lnTo>
                  <a:lnTo>
                    <a:pt x="823" y="97"/>
                  </a:lnTo>
                  <a:lnTo>
                    <a:pt x="820" y="99"/>
                  </a:lnTo>
                  <a:lnTo>
                    <a:pt x="819" y="102"/>
                  </a:lnTo>
                  <a:lnTo>
                    <a:pt x="816" y="104"/>
                  </a:lnTo>
                  <a:lnTo>
                    <a:pt x="814" y="105"/>
                  </a:lnTo>
                  <a:lnTo>
                    <a:pt x="810" y="107"/>
                  </a:lnTo>
                  <a:lnTo>
                    <a:pt x="809" y="110"/>
                  </a:lnTo>
                  <a:lnTo>
                    <a:pt x="806" y="111"/>
                  </a:lnTo>
                  <a:lnTo>
                    <a:pt x="804" y="114"/>
                  </a:lnTo>
                  <a:lnTo>
                    <a:pt x="800" y="115"/>
                  </a:lnTo>
                  <a:lnTo>
                    <a:pt x="799" y="116"/>
                  </a:lnTo>
                  <a:lnTo>
                    <a:pt x="797" y="120"/>
                  </a:lnTo>
                  <a:lnTo>
                    <a:pt x="793" y="121"/>
                  </a:lnTo>
                  <a:lnTo>
                    <a:pt x="791" y="123"/>
                  </a:lnTo>
                  <a:lnTo>
                    <a:pt x="789" y="125"/>
                  </a:lnTo>
                  <a:lnTo>
                    <a:pt x="787" y="128"/>
                  </a:lnTo>
                  <a:lnTo>
                    <a:pt x="783" y="130"/>
                  </a:lnTo>
                  <a:lnTo>
                    <a:pt x="781" y="132"/>
                  </a:lnTo>
                  <a:lnTo>
                    <a:pt x="780" y="133"/>
                  </a:lnTo>
                  <a:lnTo>
                    <a:pt x="777" y="134"/>
                  </a:lnTo>
                  <a:lnTo>
                    <a:pt x="777" y="137"/>
                  </a:lnTo>
                  <a:lnTo>
                    <a:pt x="779" y="137"/>
                  </a:lnTo>
                  <a:lnTo>
                    <a:pt x="780" y="137"/>
                  </a:lnTo>
                  <a:lnTo>
                    <a:pt x="781" y="138"/>
                  </a:lnTo>
                  <a:lnTo>
                    <a:pt x="781" y="137"/>
                  </a:lnTo>
                  <a:lnTo>
                    <a:pt x="782" y="137"/>
                  </a:lnTo>
                  <a:lnTo>
                    <a:pt x="783" y="137"/>
                  </a:lnTo>
                  <a:lnTo>
                    <a:pt x="785" y="137"/>
                  </a:lnTo>
                  <a:lnTo>
                    <a:pt x="787" y="138"/>
                  </a:lnTo>
                  <a:lnTo>
                    <a:pt x="788" y="138"/>
                  </a:lnTo>
                  <a:lnTo>
                    <a:pt x="789" y="137"/>
                  </a:lnTo>
                  <a:lnTo>
                    <a:pt x="792" y="137"/>
                  </a:lnTo>
                  <a:lnTo>
                    <a:pt x="792" y="134"/>
                  </a:lnTo>
                  <a:lnTo>
                    <a:pt x="793" y="134"/>
                  </a:lnTo>
                  <a:lnTo>
                    <a:pt x="796" y="134"/>
                  </a:lnTo>
                  <a:lnTo>
                    <a:pt x="797" y="134"/>
                  </a:lnTo>
                  <a:lnTo>
                    <a:pt x="798" y="134"/>
                  </a:lnTo>
                  <a:lnTo>
                    <a:pt x="799" y="134"/>
                  </a:lnTo>
                  <a:lnTo>
                    <a:pt x="799" y="137"/>
                  </a:lnTo>
                  <a:lnTo>
                    <a:pt x="798" y="137"/>
                  </a:lnTo>
                  <a:lnTo>
                    <a:pt x="797" y="138"/>
                  </a:lnTo>
                  <a:lnTo>
                    <a:pt x="796" y="139"/>
                  </a:lnTo>
                  <a:lnTo>
                    <a:pt x="793" y="139"/>
                  </a:lnTo>
                  <a:lnTo>
                    <a:pt x="796" y="140"/>
                  </a:lnTo>
                  <a:lnTo>
                    <a:pt x="797" y="140"/>
                  </a:lnTo>
                  <a:lnTo>
                    <a:pt x="797" y="142"/>
                  </a:lnTo>
                  <a:lnTo>
                    <a:pt x="797" y="143"/>
                  </a:lnTo>
                  <a:lnTo>
                    <a:pt x="797" y="144"/>
                  </a:lnTo>
                  <a:lnTo>
                    <a:pt x="798" y="147"/>
                  </a:lnTo>
                  <a:lnTo>
                    <a:pt x="798" y="148"/>
                  </a:lnTo>
                  <a:lnTo>
                    <a:pt x="798" y="149"/>
                  </a:lnTo>
                  <a:lnTo>
                    <a:pt x="799" y="150"/>
                  </a:lnTo>
                  <a:lnTo>
                    <a:pt x="799" y="151"/>
                  </a:lnTo>
                  <a:lnTo>
                    <a:pt x="798" y="153"/>
                  </a:lnTo>
                  <a:lnTo>
                    <a:pt x="797" y="155"/>
                  </a:lnTo>
                  <a:lnTo>
                    <a:pt x="796" y="156"/>
                  </a:lnTo>
                  <a:lnTo>
                    <a:pt x="797" y="156"/>
                  </a:lnTo>
                  <a:lnTo>
                    <a:pt x="798" y="155"/>
                  </a:lnTo>
                  <a:lnTo>
                    <a:pt x="799" y="155"/>
                  </a:lnTo>
                  <a:lnTo>
                    <a:pt x="800" y="155"/>
                  </a:lnTo>
                  <a:lnTo>
                    <a:pt x="804" y="153"/>
                  </a:lnTo>
                  <a:lnTo>
                    <a:pt x="805" y="153"/>
                  </a:lnTo>
                  <a:lnTo>
                    <a:pt x="808" y="151"/>
                  </a:lnTo>
                  <a:lnTo>
                    <a:pt x="809" y="151"/>
                  </a:lnTo>
                  <a:lnTo>
                    <a:pt x="810" y="151"/>
                  </a:lnTo>
                  <a:lnTo>
                    <a:pt x="814" y="150"/>
                  </a:lnTo>
                  <a:lnTo>
                    <a:pt x="816" y="149"/>
                  </a:lnTo>
                  <a:lnTo>
                    <a:pt x="816" y="148"/>
                  </a:lnTo>
                  <a:lnTo>
                    <a:pt x="817" y="148"/>
                  </a:lnTo>
                  <a:lnTo>
                    <a:pt x="819" y="148"/>
                  </a:lnTo>
                  <a:lnTo>
                    <a:pt x="820" y="148"/>
                  </a:lnTo>
                  <a:lnTo>
                    <a:pt x="820" y="147"/>
                  </a:lnTo>
                  <a:lnTo>
                    <a:pt x="822" y="147"/>
                  </a:lnTo>
                  <a:lnTo>
                    <a:pt x="823" y="144"/>
                  </a:lnTo>
                  <a:lnTo>
                    <a:pt x="825" y="144"/>
                  </a:lnTo>
                  <a:lnTo>
                    <a:pt x="826" y="144"/>
                  </a:lnTo>
                  <a:lnTo>
                    <a:pt x="828" y="144"/>
                  </a:lnTo>
                  <a:lnTo>
                    <a:pt x="832" y="143"/>
                  </a:lnTo>
                  <a:lnTo>
                    <a:pt x="834" y="143"/>
                  </a:lnTo>
                  <a:lnTo>
                    <a:pt x="836" y="144"/>
                  </a:lnTo>
                  <a:lnTo>
                    <a:pt x="834" y="144"/>
                  </a:lnTo>
                  <a:lnTo>
                    <a:pt x="836" y="147"/>
                  </a:lnTo>
                  <a:lnTo>
                    <a:pt x="834" y="148"/>
                  </a:lnTo>
                  <a:lnTo>
                    <a:pt x="833" y="148"/>
                  </a:lnTo>
                  <a:lnTo>
                    <a:pt x="833" y="149"/>
                  </a:lnTo>
                  <a:lnTo>
                    <a:pt x="832" y="149"/>
                  </a:lnTo>
                  <a:lnTo>
                    <a:pt x="832" y="150"/>
                  </a:lnTo>
                  <a:lnTo>
                    <a:pt x="833" y="150"/>
                  </a:lnTo>
                  <a:lnTo>
                    <a:pt x="834" y="150"/>
                  </a:lnTo>
                  <a:lnTo>
                    <a:pt x="834" y="151"/>
                  </a:lnTo>
                  <a:lnTo>
                    <a:pt x="834" y="153"/>
                  </a:lnTo>
                  <a:lnTo>
                    <a:pt x="836" y="153"/>
                  </a:lnTo>
                  <a:lnTo>
                    <a:pt x="834" y="155"/>
                  </a:lnTo>
                  <a:lnTo>
                    <a:pt x="834" y="156"/>
                  </a:lnTo>
                  <a:lnTo>
                    <a:pt x="834" y="157"/>
                  </a:lnTo>
                  <a:lnTo>
                    <a:pt x="836" y="157"/>
                  </a:lnTo>
                  <a:lnTo>
                    <a:pt x="837" y="159"/>
                  </a:lnTo>
                  <a:lnTo>
                    <a:pt x="836" y="160"/>
                  </a:lnTo>
                  <a:lnTo>
                    <a:pt x="836" y="161"/>
                  </a:lnTo>
                  <a:lnTo>
                    <a:pt x="837" y="161"/>
                  </a:lnTo>
                  <a:lnTo>
                    <a:pt x="837" y="164"/>
                  </a:lnTo>
                  <a:lnTo>
                    <a:pt x="836" y="164"/>
                  </a:lnTo>
                  <a:lnTo>
                    <a:pt x="836" y="165"/>
                  </a:lnTo>
                  <a:lnTo>
                    <a:pt x="836" y="166"/>
                  </a:lnTo>
                  <a:lnTo>
                    <a:pt x="836" y="167"/>
                  </a:lnTo>
                  <a:lnTo>
                    <a:pt x="834" y="168"/>
                  </a:lnTo>
                  <a:lnTo>
                    <a:pt x="834" y="170"/>
                  </a:lnTo>
                  <a:lnTo>
                    <a:pt x="834" y="171"/>
                  </a:lnTo>
                  <a:lnTo>
                    <a:pt x="834" y="173"/>
                  </a:lnTo>
                  <a:lnTo>
                    <a:pt x="834" y="174"/>
                  </a:lnTo>
                  <a:lnTo>
                    <a:pt x="833" y="176"/>
                  </a:lnTo>
                  <a:lnTo>
                    <a:pt x="833" y="177"/>
                  </a:lnTo>
                  <a:lnTo>
                    <a:pt x="833" y="178"/>
                  </a:lnTo>
                  <a:lnTo>
                    <a:pt x="833" y="179"/>
                  </a:lnTo>
                  <a:lnTo>
                    <a:pt x="833" y="182"/>
                  </a:lnTo>
                  <a:lnTo>
                    <a:pt x="832" y="182"/>
                  </a:lnTo>
                  <a:lnTo>
                    <a:pt x="828" y="183"/>
                  </a:lnTo>
                  <a:lnTo>
                    <a:pt x="832" y="183"/>
                  </a:lnTo>
                  <a:lnTo>
                    <a:pt x="833" y="184"/>
                  </a:lnTo>
                  <a:lnTo>
                    <a:pt x="828" y="185"/>
                  </a:lnTo>
                  <a:lnTo>
                    <a:pt x="831" y="187"/>
                  </a:lnTo>
                  <a:lnTo>
                    <a:pt x="831" y="188"/>
                  </a:lnTo>
                  <a:lnTo>
                    <a:pt x="828" y="188"/>
                  </a:lnTo>
                  <a:lnTo>
                    <a:pt x="828" y="190"/>
                  </a:lnTo>
                  <a:lnTo>
                    <a:pt x="831" y="190"/>
                  </a:lnTo>
                  <a:lnTo>
                    <a:pt x="832" y="190"/>
                  </a:lnTo>
                  <a:lnTo>
                    <a:pt x="832" y="191"/>
                  </a:lnTo>
                  <a:lnTo>
                    <a:pt x="833" y="191"/>
                  </a:lnTo>
                  <a:lnTo>
                    <a:pt x="833" y="193"/>
                  </a:lnTo>
                  <a:lnTo>
                    <a:pt x="834" y="193"/>
                  </a:lnTo>
                  <a:lnTo>
                    <a:pt x="836" y="194"/>
                  </a:lnTo>
                  <a:lnTo>
                    <a:pt x="837" y="194"/>
                  </a:lnTo>
                  <a:lnTo>
                    <a:pt x="837" y="195"/>
                  </a:lnTo>
                  <a:lnTo>
                    <a:pt x="838" y="195"/>
                  </a:lnTo>
                  <a:lnTo>
                    <a:pt x="840" y="195"/>
                  </a:lnTo>
                  <a:lnTo>
                    <a:pt x="838" y="196"/>
                  </a:lnTo>
                  <a:lnTo>
                    <a:pt x="840" y="197"/>
                  </a:lnTo>
                  <a:lnTo>
                    <a:pt x="842" y="197"/>
                  </a:lnTo>
                  <a:lnTo>
                    <a:pt x="842" y="200"/>
                  </a:lnTo>
                  <a:lnTo>
                    <a:pt x="840" y="201"/>
                  </a:lnTo>
                  <a:lnTo>
                    <a:pt x="838" y="202"/>
                  </a:lnTo>
                  <a:lnTo>
                    <a:pt x="837" y="202"/>
                  </a:lnTo>
                  <a:lnTo>
                    <a:pt x="836" y="202"/>
                  </a:lnTo>
                  <a:lnTo>
                    <a:pt x="836" y="204"/>
                  </a:lnTo>
                  <a:lnTo>
                    <a:pt x="836" y="205"/>
                  </a:lnTo>
                  <a:lnTo>
                    <a:pt x="834" y="205"/>
                  </a:lnTo>
                  <a:lnTo>
                    <a:pt x="833" y="205"/>
                  </a:lnTo>
                  <a:lnTo>
                    <a:pt x="833" y="206"/>
                  </a:lnTo>
                  <a:lnTo>
                    <a:pt x="833" y="208"/>
                  </a:lnTo>
                  <a:lnTo>
                    <a:pt x="832" y="210"/>
                  </a:lnTo>
                  <a:lnTo>
                    <a:pt x="832" y="211"/>
                  </a:lnTo>
                  <a:lnTo>
                    <a:pt x="831" y="211"/>
                  </a:lnTo>
                  <a:lnTo>
                    <a:pt x="828" y="211"/>
                  </a:lnTo>
                  <a:lnTo>
                    <a:pt x="828" y="212"/>
                  </a:lnTo>
                  <a:lnTo>
                    <a:pt x="827" y="212"/>
                  </a:lnTo>
                  <a:lnTo>
                    <a:pt x="826" y="212"/>
                  </a:lnTo>
                  <a:lnTo>
                    <a:pt x="826" y="213"/>
                  </a:lnTo>
                  <a:lnTo>
                    <a:pt x="825" y="213"/>
                  </a:lnTo>
                  <a:lnTo>
                    <a:pt x="823" y="214"/>
                  </a:lnTo>
                  <a:lnTo>
                    <a:pt x="822" y="214"/>
                  </a:lnTo>
                  <a:lnTo>
                    <a:pt x="820" y="217"/>
                  </a:lnTo>
                  <a:lnTo>
                    <a:pt x="819" y="217"/>
                  </a:lnTo>
                  <a:lnTo>
                    <a:pt x="816" y="218"/>
                  </a:lnTo>
                  <a:lnTo>
                    <a:pt x="816" y="217"/>
                  </a:lnTo>
                  <a:lnTo>
                    <a:pt x="815" y="217"/>
                  </a:lnTo>
                  <a:lnTo>
                    <a:pt x="815" y="214"/>
                  </a:lnTo>
                  <a:lnTo>
                    <a:pt x="815" y="213"/>
                  </a:lnTo>
                  <a:lnTo>
                    <a:pt x="816" y="213"/>
                  </a:lnTo>
                  <a:lnTo>
                    <a:pt x="816" y="212"/>
                  </a:lnTo>
                  <a:lnTo>
                    <a:pt x="817" y="211"/>
                  </a:lnTo>
                  <a:lnTo>
                    <a:pt x="819" y="211"/>
                  </a:lnTo>
                  <a:lnTo>
                    <a:pt x="820" y="211"/>
                  </a:lnTo>
                  <a:lnTo>
                    <a:pt x="823" y="211"/>
                  </a:lnTo>
                  <a:lnTo>
                    <a:pt x="823" y="210"/>
                  </a:lnTo>
                  <a:lnTo>
                    <a:pt x="822" y="210"/>
                  </a:lnTo>
                  <a:lnTo>
                    <a:pt x="823" y="208"/>
                  </a:lnTo>
                  <a:lnTo>
                    <a:pt x="825" y="206"/>
                  </a:lnTo>
                  <a:lnTo>
                    <a:pt x="826" y="205"/>
                  </a:lnTo>
                  <a:lnTo>
                    <a:pt x="826" y="204"/>
                  </a:lnTo>
                  <a:lnTo>
                    <a:pt x="827" y="204"/>
                  </a:lnTo>
                  <a:lnTo>
                    <a:pt x="826" y="202"/>
                  </a:lnTo>
                  <a:lnTo>
                    <a:pt x="827" y="201"/>
                  </a:lnTo>
                  <a:lnTo>
                    <a:pt x="827" y="200"/>
                  </a:lnTo>
                  <a:lnTo>
                    <a:pt x="831" y="197"/>
                  </a:lnTo>
                  <a:lnTo>
                    <a:pt x="828" y="197"/>
                  </a:lnTo>
                  <a:lnTo>
                    <a:pt x="827" y="197"/>
                  </a:lnTo>
                  <a:lnTo>
                    <a:pt x="827" y="200"/>
                  </a:lnTo>
                  <a:lnTo>
                    <a:pt x="826" y="200"/>
                  </a:lnTo>
                  <a:lnTo>
                    <a:pt x="826" y="201"/>
                  </a:lnTo>
                  <a:lnTo>
                    <a:pt x="826" y="202"/>
                  </a:lnTo>
                  <a:lnTo>
                    <a:pt x="826" y="204"/>
                  </a:lnTo>
                  <a:lnTo>
                    <a:pt x="825" y="204"/>
                  </a:lnTo>
                  <a:lnTo>
                    <a:pt x="825" y="205"/>
                  </a:lnTo>
                  <a:lnTo>
                    <a:pt x="823" y="205"/>
                  </a:lnTo>
                  <a:lnTo>
                    <a:pt x="823" y="206"/>
                  </a:lnTo>
                  <a:lnTo>
                    <a:pt x="822" y="206"/>
                  </a:lnTo>
                  <a:lnTo>
                    <a:pt x="822" y="208"/>
                  </a:lnTo>
                  <a:lnTo>
                    <a:pt x="820" y="208"/>
                  </a:lnTo>
                  <a:lnTo>
                    <a:pt x="820" y="210"/>
                  </a:lnTo>
                  <a:lnTo>
                    <a:pt x="819" y="210"/>
                  </a:lnTo>
                  <a:lnTo>
                    <a:pt x="817" y="211"/>
                  </a:lnTo>
                  <a:lnTo>
                    <a:pt x="816" y="211"/>
                  </a:lnTo>
                  <a:lnTo>
                    <a:pt x="816" y="210"/>
                  </a:lnTo>
                  <a:lnTo>
                    <a:pt x="817" y="210"/>
                  </a:lnTo>
                  <a:lnTo>
                    <a:pt x="817" y="208"/>
                  </a:lnTo>
                  <a:lnTo>
                    <a:pt x="819" y="206"/>
                  </a:lnTo>
                  <a:lnTo>
                    <a:pt x="819" y="205"/>
                  </a:lnTo>
                  <a:lnTo>
                    <a:pt x="817" y="206"/>
                  </a:lnTo>
                  <a:lnTo>
                    <a:pt x="817" y="208"/>
                  </a:lnTo>
                  <a:lnTo>
                    <a:pt x="816" y="210"/>
                  </a:lnTo>
                  <a:lnTo>
                    <a:pt x="816" y="208"/>
                  </a:lnTo>
                  <a:lnTo>
                    <a:pt x="816" y="206"/>
                  </a:lnTo>
                  <a:lnTo>
                    <a:pt x="815" y="206"/>
                  </a:lnTo>
                  <a:lnTo>
                    <a:pt x="816" y="205"/>
                  </a:lnTo>
                  <a:lnTo>
                    <a:pt x="815" y="205"/>
                  </a:lnTo>
                  <a:lnTo>
                    <a:pt x="816" y="204"/>
                  </a:lnTo>
                  <a:lnTo>
                    <a:pt x="817" y="202"/>
                  </a:lnTo>
                  <a:lnTo>
                    <a:pt x="819" y="202"/>
                  </a:lnTo>
                  <a:lnTo>
                    <a:pt x="822" y="202"/>
                  </a:lnTo>
                  <a:lnTo>
                    <a:pt x="822" y="201"/>
                  </a:lnTo>
                  <a:lnTo>
                    <a:pt x="823" y="201"/>
                  </a:lnTo>
                  <a:lnTo>
                    <a:pt x="825" y="200"/>
                  </a:lnTo>
                  <a:lnTo>
                    <a:pt x="823" y="200"/>
                  </a:lnTo>
                  <a:lnTo>
                    <a:pt x="822" y="200"/>
                  </a:lnTo>
                  <a:lnTo>
                    <a:pt x="820" y="200"/>
                  </a:lnTo>
                  <a:lnTo>
                    <a:pt x="820" y="201"/>
                  </a:lnTo>
                  <a:lnTo>
                    <a:pt x="819" y="201"/>
                  </a:lnTo>
                  <a:lnTo>
                    <a:pt x="817" y="201"/>
                  </a:lnTo>
                  <a:lnTo>
                    <a:pt x="816" y="201"/>
                  </a:lnTo>
                  <a:lnTo>
                    <a:pt x="816" y="202"/>
                  </a:lnTo>
                  <a:lnTo>
                    <a:pt x="816" y="204"/>
                  </a:lnTo>
                  <a:lnTo>
                    <a:pt x="815" y="204"/>
                  </a:lnTo>
                  <a:lnTo>
                    <a:pt x="814" y="205"/>
                  </a:lnTo>
                  <a:lnTo>
                    <a:pt x="811" y="205"/>
                  </a:lnTo>
                  <a:lnTo>
                    <a:pt x="811" y="206"/>
                  </a:lnTo>
                  <a:lnTo>
                    <a:pt x="810" y="206"/>
                  </a:lnTo>
                  <a:lnTo>
                    <a:pt x="809" y="206"/>
                  </a:lnTo>
                  <a:lnTo>
                    <a:pt x="809" y="205"/>
                  </a:lnTo>
                  <a:lnTo>
                    <a:pt x="809" y="204"/>
                  </a:lnTo>
                  <a:lnTo>
                    <a:pt x="810" y="202"/>
                  </a:lnTo>
                  <a:lnTo>
                    <a:pt x="811" y="202"/>
                  </a:lnTo>
                  <a:lnTo>
                    <a:pt x="814" y="202"/>
                  </a:lnTo>
                  <a:lnTo>
                    <a:pt x="814" y="201"/>
                  </a:lnTo>
                  <a:lnTo>
                    <a:pt x="815" y="201"/>
                  </a:lnTo>
                  <a:lnTo>
                    <a:pt x="816" y="200"/>
                  </a:lnTo>
                  <a:lnTo>
                    <a:pt x="817" y="200"/>
                  </a:lnTo>
                  <a:lnTo>
                    <a:pt x="819" y="197"/>
                  </a:lnTo>
                  <a:lnTo>
                    <a:pt x="820" y="196"/>
                  </a:lnTo>
                  <a:lnTo>
                    <a:pt x="822" y="196"/>
                  </a:lnTo>
                  <a:lnTo>
                    <a:pt x="823" y="196"/>
                  </a:lnTo>
                  <a:lnTo>
                    <a:pt x="825" y="196"/>
                  </a:lnTo>
                  <a:lnTo>
                    <a:pt x="825" y="195"/>
                  </a:lnTo>
                  <a:lnTo>
                    <a:pt x="822" y="195"/>
                  </a:lnTo>
                  <a:lnTo>
                    <a:pt x="820" y="196"/>
                  </a:lnTo>
                  <a:lnTo>
                    <a:pt x="819" y="196"/>
                  </a:lnTo>
                  <a:lnTo>
                    <a:pt x="817" y="196"/>
                  </a:lnTo>
                  <a:lnTo>
                    <a:pt x="817" y="195"/>
                  </a:lnTo>
                  <a:lnTo>
                    <a:pt x="817" y="194"/>
                  </a:lnTo>
                  <a:lnTo>
                    <a:pt x="819" y="194"/>
                  </a:lnTo>
                  <a:lnTo>
                    <a:pt x="819" y="193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20" y="194"/>
                  </a:lnTo>
                  <a:lnTo>
                    <a:pt x="822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2" y="190"/>
                  </a:lnTo>
                  <a:lnTo>
                    <a:pt x="820" y="190"/>
                  </a:lnTo>
                  <a:lnTo>
                    <a:pt x="820" y="188"/>
                  </a:lnTo>
                  <a:lnTo>
                    <a:pt x="822" y="188"/>
                  </a:lnTo>
                  <a:lnTo>
                    <a:pt x="820" y="187"/>
                  </a:lnTo>
                  <a:lnTo>
                    <a:pt x="820" y="185"/>
                  </a:lnTo>
                  <a:lnTo>
                    <a:pt x="820" y="184"/>
                  </a:lnTo>
                  <a:lnTo>
                    <a:pt x="822" y="184"/>
                  </a:lnTo>
                  <a:lnTo>
                    <a:pt x="823" y="184"/>
                  </a:lnTo>
                  <a:lnTo>
                    <a:pt x="823" y="183"/>
                  </a:lnTo>
                  <a:lnTo>
                    <a:pt x="822" y="184"/>
                  </a:lnTo>
                  <a:lnTo>
                    <a:pt x="822" y="183"/>
                  </a:lnTo>
                  <a:lnTo>
                    <a:pt x="820" y="183"/>
                  </a:lnTo>
                  <a:lnTo>
                    <a:pt x="820" y="182"/>
                  </a:lnTo>
                  <a:lnTo>
                    <a:pt x="819" y="182"/>
                  </a:lnTo>
                  <a:lnTo>
                    <a:pt x="819" y="183"/>
                  </a:lnTo>
                  <a:lnTo>
                    <a:pt x="817" y="183"/>
                  </a:lnTo>
                  <a:lnTo>
                    <a:pt x="817" y="182"/>
                  </a:lnTo>
                  <a:lnTo>
                    <a:pt x="817" y="179"/>
                  </a:lnTo>
                  <a:lnTo>
                    <a:pt x="819" y="179"/>
                  </a:lnTo>
                  <a:lnTo>
                    <a:pt x="822" y="179"/>
                  </a:lnTo>
                  <a:lnTo>
                    <a:pt x="823" y="179"/>
                  </a:lnTo>
                  <a:lnTo>
                    <a:pt x="825" y="179"/>
                  </a:lnTo>
                  <a:lnTo>
                    <a:pt x="825" y="178"/>
                  </a:lnTo>
                  <a:lnTo>
                    <a:pt x="823" y="178"/>
                  </a:lnTo>
                  <a:lnTo>
                    <a:pt x="822" y="179"/>
                  </a:lnTo>
                  <a:lnTo>
                    <a:pt x="822" y="178"/>
                  </a:lnTo>
                  <a:lnTo>
                    <a:pt x="823" y="177"/>
                  </a:lnTo>
                  <a:lnTo>
                    <a:pt x="822" y="177"/>
                  </a:lnTo>
                  <a:lnTo>
                    <a:pt x="822" y="176"/>
                  </a:lnTo>
                  <a:lnTo>
                    <a:pt x="822" y="174"/>
                  </a:lnTo>
                  <a:lnTo>
                    <a:pt x="823" y="174"/>
                  </a:lnTo>
                  <a:lnTo>
                    <a:pt x="823" y="173"/>
                  </a:lnTo>
                  <a:lnTo>
                    <a:pt x="825" y="173"/>
                  </a:lnTo>
                  <a:lnTo>
                    <a:pt x="825" y="174"/>
                  </a:lnTo>
                  <a:lnTo>
                    <a:pt x="826" y="176"/>
                  </a:lnTo>
                  <a:lnTo>
                    <a:pt x="827" y="176"/>
                  </a:lnTo>
                  <a:lnTo>
                    <a:pt x="827" y="174"/>
                  </a:lnTo>
                  <a:lnTo>
                    <a:pt x="826" y="174"/>
                  </a:lnTo>
                  <a:lnTo>
                    <a:pt x="826" y="173"/>
                  </a:lnTo>
                  <a:lnTo>
                    <a:pt x="827" y="171"/>
                  </a:lnTo>
                  <a:lnTo>
                    <a:pt x="827" y="170"/>
                  </a:lnTo>
                  <a:lnTo>
                    <a:pt x="826" y="171"/>
                  </a:lnTo>
                  <a:lnTo>
                    <a:pt x="825" y="171"/>
                  </a:lnTo>
                  <a:lnTo>
                    <a:pt x="825" y="170"/>
                  </a:lnTo>
                  <a:lnTo>
                    <a:pt x="826" y="170"/>
                  </a:lnTo>
                  <a:lnTo>
                    <a:pt x="827" y="168"/>
                  </a:lnTo>
                  <a:lnTo>
                    <a:pt x="828" y="167"/>
                  </a:lnTo>
                  <a:lnTo>
                    <a:pt x="827" y="167"/>
                  </a:lnTo>
                  <a:lnTo>
                    <a:pt x="826" y="168"/>
                  </a:lnTo>
                  <a:lnTo>
                    <a:pt x="825" y="170"/>
                  </a:lnTo>
                  <a:lnTo>
                    <a:pt x="825" y="168"/>
                  </a:lnTo>
                  <a:lnTo>
                    <a:pt x="823" y="168"/>
                  </a:lnTo>
                  <a:lnTo>
                    <a:pt x="825" y="167"/>
                  </a:lnTo>
                  <a:lnTo>
                    <a:pt x="825" y="166"/>
                  </a:lnTo>
                  <a:lnTo>
                    <a:pt x="823" y="166"/>
                  </a:lnTo>
                  <a:lnTo>
                    <a:pt x="822" y="166"/>
                  </a:lnTo>
                  <a:lnTo>
                    <a:pt x="820" y="166"/>
                  </a:lnTo>
                  <a:lnTo>
                    <a:pt x="820" y="167"/>
                  </a:lnTo>
                  <a:lnTo>
                    <a:pt x="820" y="168"/>
                  </a:lnTo>
                  <a:lnTo>
                    <a:pt x="822" y="168"/>
                  </a:lnTo>
                  <a:lnTo>
                    <a:pt x="822" y="170"/>
                  </a:lnTo>
                  <a:lnTo>
                    <a:pt x="822" y="171"/>
                  </a:lnTo>
                  <a:lnTo>
                    <a:pt x="822" y="173"/>
                  </a:lnTo>
                  <a:lnTo>
                    <a:pt x="820" y="173"/>
                  </a:lnTo>
                  <a:lnTo>
                    <a:pt x="820" y="174"/>
                  </a:lnTo>
                  <a:lnTo>
                    <a:pt x="819" y="174"/>
                  </a:lnTo>
                  <a:lnTo>
                    <a:pt x="819" y="173"/>
                  </a:lnTo>
                  <a:lnTo>
                    <a:pt x="820" y="171"/>
                  </a:lnTo>
                  <a:lnTo>
                    <a:pt x="820" y="170"/>
                  </a:lnTo>
                  <a:lnTo>
                    <a:pt x="819" y="168"/>
                  </a:lnTo>
                  <a:lnTo>
                    <a:pt x="819" y="170"/>
                  </a:lnTo>
                  <a:lnTo>
                    <a:pt x="817" y="171"/>
                  </a:lnTo>
                  <a:lnTo>
                    <a:pt x="819" y="171"/>
                  </a:lnTo>
                  <a:lnTo>
                    <a:pt x="817" y="174"/>
                  </a:lnTo>
                  <a:lnTo>
                    <a:pt x="817" y="176"/>
                  </a:lnTo>
                  <a:lnTo>
                    <a:pt x="816" y="177"/>
                  </a:lnTo>
                  <a:lnTo>
                    <a:pt x="816" y="178"/>
                  </a:lnTo>
                  <a:lnTo>
                    <a:pt x="815" y="178"/>
                  </a:lnTo>
                  <a:lnTo>
                    <a:pt x="814" y="178"/>
                  </a:lnTo>
                  <a:lnTo>
                    <a:pt x="814" y="179"/>
                  </a:lnTo>
                  <a:lnTo>
                    <a:pt x="811" y="178"/>
                  </a:lnTo>
                  <a:lnTo>
                    <a:pt x="810" y="178"/>
                  </a:lnTo>
                  <a:lnTo>
                    <a:pt x="810" y="179"/>
                  </a:lnTo>
                  <a:lnTo>
                    <a:pt x="809" y="182"/>
                  </a:lnTo>
                  <a:lnTo>
                    <a:pt x="808" y="182"/>
                  </a:lnTo>
                  <a:lnTo>
                    <a:pt x="806" y="182"/>
                  </a:lnTo>
                  <a:lnTo>
                    <a:pt x="806" y="183"/>
                  </a:lnTo>
                  <a:lnTo>
                    <a:pt x="805" y="183"/>
                  </a:lnTo>
                  <a:lnTo>
                    <a:pt x="804" y="183"/>
                  </a:lnTo>
                  <a:lnTo>
                    <a:pt x="802" y="184"/>
                  </a:lnTo>
                  <a:lnTo>
                    <a:pt x="800" y="184"/>
                  </a:lnTo>
                  <a:lnTo>
                    <a:pt x="800" y="183"/>
                  </a:lnTo>
                  <a:lnTo>
                    <a:pt x="802" y="183"/>
                  </a:lnTo>
                  <a:lnTo>
                    <a:pt x="802" y="182"/>
                  </a:lnTo>
                  <a:lnTo>
                    <a:pt x="804" y="182"/>
                  </a:lnTo>
                  <a:lnTo>
                    <a:pt x="805" y="182"/>
                  </a:lnTo>
                  <a:lnTo>
                    <a:pt x="805" y="179"/>
                  </a:lnTo>
                  <a:lnTo>
                    <a:pt x="806" y="179"/>
                  </a:lnTo>
                  <a:lnTo>
                    <a:pt x="806" y="178"/>
                  </a:lnTo>
                  <a:lnTo>
                    <a:pt x="808" y="178"/>
                  </a:lnTo>
                  <a:lnTo>
                    <a:pt x="808" y="177"/>
                  </a:lnTo>
                  <a:lnTo>
                    <a:pt x="809" y="177"/>
                  </a:lnTo>
                  <a:lnTo>
                    <a:pt x="809" y="176"/>
                  </a:lnTo>
                  <a:lnTo>
                    <a:pt x="809" y="174"/>
                  </a:lnTo>
                  <a:lnTo>
                    <a:pt x="810" y="174"/>
                  </a:lnTo>
                  <a:lnTo>
                    <a:pt x="810" y="173"/>
                  </a:lnTo>
                  <a:lnTo>
                    <a:pt x="811" y="173"/>
                  </a:lnTo>
                  <a:lnTo>
                    <a:pt x="811" y="171"/>
                  </a:lnTo>
                  <a:lnTo>
                    <a:pt x="814" y="170"/>
                  </a:lnTo>
                  <a:lnTo>
                    <a:pt x="814" y="168"/>
                  </a:lnTo>
                  <a:lnTo>
                    <a:pt x="815" y="168"/>
                  </a:lnTo>
                  <a:lnTo>
                    <a:pt x="816" y="167"/>
                  </a:lnTo>
                  <a:lnTo>
                    <a:pt x="817" y="167"/>
                  </a:lnTo>
                  <a:lnTo>
                    <a:pt x="819" y="167"/>
                  </a:lnTo>
                  <a:lnTo>
                    <a:pt x="819" y="166"/>
                  </a:lnTo>
                  <a:lnTo>
                    <a:pt x="820" y="165"/>
                  </a:lnTo>
                  <a:lnTo>
                    <a:pt x="822" y="165"/>
                  </a:lnTo>
                  <a:lnTo>
                    <a:pt x="822" y="164"/>
                  </a:lnTo>
                  <a:lnTo>
                    <a:pt x="820" y="164"/>
                  </a:lnTo>
                  <a:lnTo>
                    <a:pt x="822" y="161"/>
                  </a:lnTo>
                  <a:lnTo>
                    <a:pt x="822" y="160"/>
                  </a:lnTo>
                  <a:lnTo>
                    <a:pt x="822" y="159"/>
                  </a:lnTo>
                  <a:lnTo>
                    <a:pt x="823" y="157"/>
                  </a:lnTo>
                  <a:lnTo>
                    <a:pt x="823" y="159"/>
                  </a:lnTo>
                  <a:lnTo>
                    <a:pt x="825" y="157"/>
                  </a:lnTo>
                  <a:lnTo>
                    <a:pt x="823" y="157"/>
                  </a:lnTo>
                  <a:lnTo>
                    <a:pt x="823" y="156"/>
                  </a:lnTo>
                  <a:lnTo>
                    <a:pt x="825" y="156"/>
                  </a:lnTo>
                  <a:lnTo>
                    <a:pt x="825" y="155"/>
                  </a:lnTo>
                  <a:lnTo>
                    <a:pt x="826" y="153"/>
                  </a:lnTo>
                  <a:lnTo>
                    <a:pt x="827" y="151"/>
                  </a:lnTo>
                  <a:lnTo>
                    <a:pt x="827" y="150"/>
                  </a:lnTo>
                  <a:lnTo>
                    <a:pt x="826" y="150"/>
                  </a:lnTo>
                  <a:lnTo>
                    <a:pt x="826" y="151"/>
                  </a:lnTo>
                  <a:lnTo>
                    <a:pt x="826" y="153"/>
                  </a:lnTo>
                  <a:lnTo>
                    <a:pt x="825" y="153"/>
                  </a:lnTo>
                  <a:lnTo>
                    <a:pt x="825" y="151"/>
                  </a:lnTo>
                  <a:lnTo>
                    <a:pt x="823" y="151"/>
                  </a:lnTo>
                  <a:lnTo>
                    <a:pt x="823" y="153"/>
                  </a:lnTo>
                  <a:lnTo>
                    <a:pt x="823" y="155"/>
                  </a:lnTo>
                  <a:lnTo>
                    <a:pt x="822" y="155"/>
                  </a:lnTo>
                  <a:lnTo>
                    <a:pt x="822" y="156"/>
                  </a:lnTo>
                  <a:lnTo>
                    <a:pt x="820" y="157"/>
                  </a:lnTo>
                  <a:lnTo>
                    <a:pt x="820" y="159"/>
                  </a:lnTo>
                  <a:lnTo>
                    <a:pt x="819" y="160"/>
                  </a:lnTo>
                  <a:lnTo>
                    <a:pt x="817" y="160"/>
                  </a:lnTo>
                  <a:lnTo>
                    <a:pt x="817" y="161"/>
                  </a:lnTo>
                  <a:lnTo>
                    <a:pt x="817" y="164"/>
                  </a:lnTo>
                  <a:lnTo>
                    <a:pt x="816" y="165"/>
                  </a:lnTo>
                  <a:lnTo>
                    <a:pt x="815" y="165"/>
                  </a:lnTo>
                  <a:lnTo>
                    <a:pt x="815" y="166"/>
                  </a:lnTo>
                  <a:lnTo>
                    <a:pt x="814" y="166"/>
                  </a:lnTo>
                  <a:lnTo>
                    <a:pt x="811" y="166"/>
                  </a:lnTo>
                  <a:lnTo>
                    <a:pt x="811" y="165"/>
                  </a:lnTo>
                  <a:lnTo>
                    <a:pt x="811" y="164"/>
                  </a:lnTo>
                  <a:lnTo>
                    <a:pt x="814" y="164"/>
                  </a:lnTo>
                  <a:lnTo>
                    <a:pt x="814" y="161"/>
                  </a:lnTo>
                  <a:lnTo>
                    <a:pt x="811" y="161"/>
                  </a:lnTo>
                  <a:lnTo>
                    <a:pt x="811" y="164"/>
                  </a:lnTo>
                  <a:lnTo>
                    <a:pt x="810" y="164"/>
                  </a:lnTo>
                  <a:lnTo>
                    <a:pt x="810" y="165"/>
                  </a:lnTo>
                  <a:lnTo>
                    <a:pt x="809" y="165"/>
                  </a:lnTo>
                  <a:lnTo>
                    <a:pt x="808" y="165"/>
                  </a:lnTo>
                  <a:lnTo>
                    <a:pt x="808" y="164"/>
                  </a:lnTo>
                  <a:lnTo>
                    <a:pt x="808" y="161"/>
                  </a:lnTo>
                  <a:lnTo>
                    <a:pt x="809" y="161"/>
                  </a:lnTo>
                  <a:lnTo>
                    <a:pt x="809" y="160"/>
                  </a:lnTo>
                  <a:lnTo>
                    <a:pt x="810" y="160"/>
                  </a:lnTo>
                  <a:lnTo>
                    <a:pt x="810" y="159"/>
                  </a:lnTo>
                  <a:lnTo>
                    <a:pt x="810" y="157"/>
                  </a:lnTo>
                  <a:lnTo>
                    <a:pt x="811" y="157"/>
                  </a:lnTo>
                  <a:lnTo>
                    <a:pt x="814" y="156"/>
                  </a:lnTo>
                  <a:lnTo>
                    <a:pt x="814" y="155"/>
                  </a:lnTo>
                  <a:lnTo>
                    <a:pt x="811" y="155"/>
                  </a:lnTo>
                  <a:lnTo>
                    <a:pt x="811" y="156"/>
                  </a:lnTo>
                  <a:lnTo>
                    <a:pt x="810" y="157"/>
                  </a:lnTo>
                  <a:lnTo>
                    <a:pt x="809" y="157"/>
                  </a:lnTo>
                  <a:lnTo>
                    <a:pt x="808" y="159"/>
                  </a:lnTo>
                  <a:lnTo>
                    <a:pt x="808" y="157"/>
                  </a:lnTo>
                  <a:lnTo>
                    <a:pt x="806" y="157"/>
                  </a:lnTo>
                  <a:lnTo>
                    <a:pt x="806" y="156"/>
                  </a:lnTo>
                  <a:lnTo>
                    <a:pt x="808" y="156"/>
                  </a:lnTo>
                  <a:lnTo>
                    <a:pt x="808" y="155"/>
                  </a:lnTo>
                  <a:lnTo>
                    <a:pt x="806" y="156"/>
                  </a:lnTo>
                  <a:lnTo>
                    <a:pt x="805" y="156"/>
                  </a:lnTo>
                  <a:lnTo>
                    <a:pt x="805" y="155"/>
                  </a:lnTo>
                  <a:lnTo>
                    <a:pt x="804" y="155"/>
                  </a:lnTo>
                  <a:lnTo>
                    <a:pt x="804" y="156"/>
                  </a:lnTo>
                  <a:lnTo>
                    <a:pt x="802" y="156"/>
                  </a:lnTo>
                  <a:lnTo>
                    <a:pt x="802" y="157"/>
                  </a:lnTo>
                  <a:lnTo>
                    <a:pt x="804" y="156"/>
                  </a:lnTo>
                  <a:lnTo>
                    <a:pt x="805" y="156"/>
                  </a:lnTo>
                  <a:lnTo>
                    <a:pt x="805" y="157"/>
                  </a:lnTo>
                  <a:lnTo>
                    <a:pt x="805" y="159"/>
                  </a:lnTo>
                  <a:lnTo>
                    <a:pt x="805" y="160"/>
                  </a:lnTo>
                  <a:lnTo>
                    <a:pt x="806" y="160"/>
                  </a:lnTo>
                  <a:lnTo>
                    <a:pt x="806" y="161"/>
                  </a:lnTo>
                  <a:lnTo>
                    <a:pt x="805" y="164"/>
                  </a:lnTo>
                  <a:lnTo>
                    <a:pt x="804" y="165"/>
                  </a:lnTo>
                  <a:lnTo>
                    <a:pt x="802" y="166"/>
                  </a:lnTo>
                  <a:lnTo>
                    <a:pt x="802" y="165"/>
                  </a:lnTo>
                  <a:lnTo>
                    <a:pt x="800" y="165"/>
                  </a:lnTo>
                  <a:lnTo>
                    <a:pt x="802" y="164"/>
                  </a:lnTo>
                  <a:lnTo>
                    <a:pt x="800" y="164"/>
                  </a:lnTo>
                  <a:lnTo>
                    <a:pt x="799" y="164"/>
                  </a:lnTo>
                  <a:lnTo>
                    <a:pt x="798" y="164"/>
                  </a:lnTo>
                  <a:lnTo>
                    <a:pt x="798" y="165"/>
                  </a:lnTo>
                  <a:lnTo>
                    <a:pt x="797" y="165"/>
                  </a:lnTo>
                  <a:lnTo>
                    <a:pt x="797" y="166"/>
                  </a:lnTo>
                  <a:lnTo>
                    <a:pt x="796" y="166"/>
                  </a:lnTo>
                  <a:lnTo>
                    <a:pt x="796" y="165"/>
                  </a:lnTo>
                  <a:lnTo>
                    <a:pt x="796" y="164"/>
                  </a:lnTo>
                  <a:lnTo>
                    <a:pt x="793" y="165"/>
                  </a:lnTo>
                  <a:lnTo>
                    <a:pt x="793" y="164"/>
                  </a:lnTo>
                  <a:lnTo>
                    <a:pt x="792" y="164"/>
                  </a:lnTo>
                  <a:lnTo>
                    <a:pt x="791" y="164"/>
                  </a:lnTo>
                  <a:lnTo>
                    <a:pt x="791" y="161"/>
                  </a:lnTo>
                  <a:lnTo>
                    <a:pt x="789" y="161"/>
                  </a:lnTo>
                  <a:lnTo>
                    <a:pt x="789" y="160"/>
                  </a:lnTo>
                  <a:lnTo>
                    <a:pt x="791" y="160"/>
                  </a:lnTo>
                  <a:lnTo>
                    <a:pt x="792" y="160"/>
                  </a:lnTo>
                  <a:lnTo>
                    <a:pt x="792" y="159"/>
                  </a:lnTo>
                  <a:lnTo>
                    <a:pt x="791" y="159"/>
                  </a:lnTo>
                  <a:lnTo>
                    <a:pt x="789" y="160"/>
                  </a:lnTo>
                  <a:lnTo>
                    <a:pt x="789" y="159"/>
                  </a:lnTo>
                  <a:lnTo>
                    <a:pt x="788" y="157"/>
                  </a:lnTo>
                  <a:lnTo>
                    <a:pt x="789" y="157"/>
                  </a:lnTo>
                  <a:lnTo>
                    <a:pt x="789" y="156"/>
                  </a:lnTo>
                  <a:lnTo>
                    <a:pt x="789" y="155"/>
                  </a:lnTo>
                  <a:lnTo>
                    <a:pt x="788" y="153"/>
                  </a:lnTo>
                  <a:lnTo>
                    <a:pt x="787" y="153"/>
                  </a:lnTo>
                  <a:lnTo>
                    <a:pt x="787" y="151"/>
                  </a:lnTo>
                  <a:lnTo>
                    <a:pt x="785" y="151"/>
                  </a:lnTo>
                  <a:lnTo>
                    <a:pt x="783" y="151"/>
                  </a:lnTo>
                  <a:lnTo>
                    <a:pt x="783" y="150"/>
                  </a:lnTo>
                  <a:lnTo>
                    <a:pt x="782" y="150"/>
                  </a:lnTo>
                  <a:lnTo>
                    <a:pt x="782" y="149"/>
                  </a:lnTo>
                  <a:lnTo>
                    <a:pt x="781" y="149"/>
                  </a:lnTo>
                  <a:lnTo>
                    <a:pt x="780" y="149"/>
                  </a:lnTo>
                  <a:lnTo>
                    <a:pt x="780" y="148"/>
                  </a:lnTo>
                  <a:lnTo>
                    <a:pt x="777" y="147"/>
                  </a:lnTo>
                  <a:lnTo>
                    <a:pt x="779" y="147"/>
                  </a:lnTo>
                  <a:lnTo>
                    <a:pt x="780" y="147"/>
                  </a:lnTo>
                  <a:lnTo>
                    <a:pt x="781" y="147"/>
                  </a:lnTo>
                  <a:lnTo>
                    <a:pt x="782" y="147"/>
                  </a:lnTo>
                  <a:lnTo>
                    <a:pt x="782" y="144"/>
                  </a:lnTo>
                  <a:lnTo>
                    <a:pt x="783" y="144"/>
                  </a:lnTo>
                  <a:lnTo>
                    <a:pt x="785" y="144"/>
                  </a:lnTo>
                  <a:lnTo>
                    <a:pt x="785" y="143"/>
                  </a:lnTo>
                  <a:lnTo>
                    <a:pt x="785" y="142"/>
                  </a:lnTo>
                  <a:lnTo>
                    <a:pt x="787" y="142"/>
                  </a:lnTo>
                  <a:lnTo>
                    <a:pt x="787" y="140"/>
                  </a:lnTo>
                  <a:lnTo>
                    <a:pt x="785" y="142"/>
                  </a:lnTo>
                  <a:lnTo>
                    <a:pt x="783" y="142"/>
                  </a:lnTo>
                  <a:lnTo>
                    <a:pt x="782" y="143"/>
                  </a:lnTo>
                  <a:lnTo>
                    <a:pt x="780" y="143"/>
                  </a:lnTo>
                  <a:lnTo>
                    <a:pt x="779" y="143"/>
                  </a:lnTo>
                  <a:lnTo>
                    <a:pt x="777" y="143"/>
                  </a:lnTo>
                  <a:lnTo>
                    <a:pt x="775" y="144"/>
                  </a:lnTo>
                  <a:lnTo>
                    <a:pt x="774" y="144"/>
                  </a:lnTo>
                  <a:lnTo>
                    <a:pt x="772" y="144"/>
                  </a:lnTo>
                  <a:lnTo>
                    <a:pt x="771" y="144"/>
                  </a:lnTo>
                  <a:lnTo>
                    <a:pt x="770" y="144"/>
                  </a:lnTo>
                  <a:lnTo>
                    <a:pt x="770" y="143"/>
                  </a:lnTo>
                  <a:lnTo>
                    <a:pt x="769" y="143"/>
                  </a:lnTo>
                  <a:lnTo>
                    <a:pt x="766" y="143"/>
                  </a:lnTo>
                  <a:lnTo>
                    <a:pt x="765" y="142"/>
                  </a:lnTo>
                  <a:lnTo>
                    <a:pt x="765" y="140"/>
                  </a:lnTo>
                  <a:lnTo>
                    <a:pt x="764" y="142"/>
                  </a:lnTo>
                  <a:lnTo>
                    <a:pt x="764" y="140"/>
                  </a:lnTo>
                  <a:lnTo>
                    <a:pt x="763" y="140"/>
                  </a:lnTo>
                  <a:lnTo>
                    <a:pt x="762" y="140"/>
                  </a:lnTo>
                  <a:lnTo>
                    <a:pt x="760" y="140"/>
                  </a:lnTo>
                  <a:lnTo>
                    <a:pt x="760" y="139"/>
                  </a:lnTo>
                  <a:lnTo>
                    <a:pt x="758" y="139"/>
                  </a:lnTo>
                  <a:lnTo>
                    <a:pt x="757" y="139"/>
                  </a:lnTo>
                  <a:lnTo>
                    <a:pt x="756" y="139"/>
                  </a:lnTo>
                  <a:lnTo>
                    <a:pt x="754" y="139"/>
                  </a:lnTo>
                  <a:lnTo>
                    <a:pt x="753" y="139"/>
                  </a:lnTo>
                  <a:lnTo>
                    <a:pt x="752" y="139"/>
                  </a:lnTo>
                  <a:lnTo>
                    <a:pt x="748" y="139"/>
                  </a:lnTo>
                  <a:lnTo>
                    <a:pt x="746" y="139"/>
                  </a:lnTo>
                  <a:lnTo>
                    <a:pt x="743" y="139"/>
                  </a:lnTo>
                  <a:lnTo>
                    <a:pt x="740" y="139"/>
                  </a:lnTo>
                  <a:lnTo>
                    <a:pt x="739" y="139"/>
                  </a:lnTo>
                  <a:lnTo>
                    <a:pt x="737" y="140"/>
                  </a:lnTo>
                  <a:lnTo>
                    <a:pt x="736" y="140"/>
                  </a:lnTo>
                  <a:lnTo>
                    <a:pt x="735" y="139"/>
                  </a:lnTo>
                  <a:lnTo>
                    <a:pt x="736" y="139"/>
                  </a:lnTo>
                  <a:lnTo>
                    <a:pt x="735" y="138"/>
                  </a:lnTo>
                  <a:lnTo>
                    <a:pt x="734" y="138"/>
                  </a:lnTo>
                  <a:lnTo>
                    <a:pt x="731" y="138"/>
                  </a:lnTo>
                  <a:lnTo>
                    <a:pt x="730" y="138"/>
                  </a:lnTo>
                  <a:lnTo>
                    <a:pt x="730" y="137"/>
                  </a:lnTo>
                  <a:lnTo>
                    <a:pt x="729" y="137"/>
                  </a:lnTo>
                  <a:lnTo>
                    <a:pt x="730" y="134"/>
                  </a:lnTo>
                  <a:lnTo>
                    <a:pt x="731" y="134"/>
                  </a:lnTo>
                  <a:lnTo>
                    <a:pt x="734" y="133"/>
                  </a:lnTo>
                  <a:lnTo>
                    <a:pt x="735" y="133"/>
                  </a:lnTo>
                  <a:lnTo>
                    <a:pt x="735" y="132"/>
                  </a:lnTo>
                  <a:lnTo>
                    <a:pt x="736" y="132"/>
                  </a:lnTo>
                  <a:lnTo>
                    <a:pt x="737" y="131"/>
                  </a:lnTo>
                  <a:lnTo>
                    <a:pt x="736" y="131"/>
                  </a:lnTo>
                  <a:lnTo>
                    <a:pt x="735" y="132"/>
                  </a:lnTo>
                  <a:lnTo>
                    <a:pt x="734" y="132"/>
                  </a:lnTo>
                  <a:lnTo>
                    <a:pt x="731" y="132"/>
                  </a:lnTo>
                  <a:lnTo>
                    <a:pt x="731" y="133"/>
                  </a:lnTo>
                  <a:lnTo>
                    <a:pt x="730" y="133"/>
                  </a:lnTo>
                  <a:lnTo>
                    <a:pt x="729" y="133"/>
                  </a:lnTo>
                  <a:lnTo>
                    <a:pt x="729" y="134"/>
                  </a:lnTo>
                  <a:lnTo>
                    <a:pt x="728" y="134"/>
                  </a:lnTo>
                  <a:lnTo>
                    <a:pt x="728" y="137"/>
                  </a:lnTo>
                  <a:lnTo>
                    <a:pt x="726" y="137"/>
                  </a:lnTo>
                  <a:lnTo>
                    <a:pt x="726" y="134"/>
                  </a:lnTo>
                  <a:lnTo>
                    <a:pt x="725" y="134"/>
                  </a:lnTo>
                  <a:lnTo>
                    <a:pt x="725" y="133"/>
                  </a:lnTo>
                  <a:lnTo>
                    <a:pt x="724" y="133"/>
                  </a:lnTo>
                  <a:lnTo>
                    <a:pt x="722" y="133"/>
                  </a:lnTo>
                  <a:lnTo>
                    <a:pt x="724" y="132"/>
                  </a:lnTo>
                  <a:lnTo>
                    <a:pt x="726" y="132"/>
                  </a:lnTo>
                  <a:lnTo>
                    <a:pt x="726" y="131"/>
                  </a:lnTo>
                  <a:lnTo>
                    <a:pt x="725" y="131"/>
                  </a:lnTo>
                  <a:lnTo>
                    <a:pt x="724" y="131"/>
                  </a:lnTo>
                  <a:lnTo>
                    <a:pt x="722" y="131"/>
                  </a:lnTo>
                  <a:lnTo>
                    <a:pt x="720" y="131"/>
                  </a:lnTo>
                  <a:lnTo>
                    <a:pt x="722" y="130"/>
                  </a:lnTo>
                  <a:lnTo>
                    <a:pt x="724" y="128"/>
                  </a:lnTo>
                  <a:lnTo>
                    <a:pt x="722" y="128"/>
                  </a:lnTo>
                  <a:lnTo>
                    <a:pt x="719" y="130"/>
                  </a:lnTo>
                  <a:lnTo>
                    <a:pt x="719" y="128"/>
                  </a:lnTo>
                  <a:lnTo>
                    <a:pt x="719" y="126"/>
                  </a:lnTo>
                  <a:lnTo>
                    <a:pt x="720" y="126"/>
                  </a:lnTo>
                  <a:lnTo>
                    <a:pt x="722" y="125"/>
                  </a:lnTo>
                  <a:lnTo>
                    <a:pt x="719" y="125"/>
                  </a:lnTo>
                  <a:lnTo>
                    <a:pt x="719" y="126"/>
                  </a:lnTo>
                  <a:lnTo>
                    <a:pt x="718" y="126"/>
                  </a:lnTo>
                  <a:lnTo>
                    <a:pt x="717" y="126"/>
                  </a:lnTo>
                  <a:lnTo>
                    <a:pt x="716" y="126"/>
                  </a:lnTo>
                  <a:lnTo>
                    <a:pt x="713" y="126"/>
                  </a:lnTo>
                  <a:lnTo>
                    <a:pt x="712" y="126"/>
                  </a:lnTo>
                  <a:lnTo>
                    <a:pt x="711" y="128"/>
                  </a:lnTo>
                  <a:lnTo>
                    <a:pt x="709" y="128"/>
                  </a:lnTo>
                  <a:lnTo>
                    <a:pt x="709" y="126"/>
                  </a:lnTo>
                  <a:lnTo>
                    <a:pt x="711" y="126"/>
                  </a:lnTo>
                  <a:lnTo>
                    <a:pt x="711" y="125"/>
                  </a:lnTo>
                  <a:lnTo>
                    <a:pt x="709" y="125"/>
                  </a:lnTo>
                  <a:lnTo>
                    <a:pt x="709" y="126"/>
                  </a:lnTo>
                  <a:lnTo>
                    <a:pt x="708" y="126"/>
                  </a:lnTo>
                  <a:lnTo>
                    <a:pt x="707" y="126"/>
                  </a:lnTo>
                  <a:lnTo>
                    <a:pt x="707" y="128"/>
                  </a:lnTo>
                  <a:lnTo>
                    <a:pt x="705" y="128"/>
                  </a:lnTo>
                  <a:lnTo>
                    <a:pt x="703" y="128"/>
                  </a:lnTo>
                  <a:lnTo>
                    <a:pt x="702" y="128"/>
                  </a:lnTo>
                  <a:lnTo>
                    <a:pt x="702" y="126"/>
                  </a:lnTo>
                  <a:lnTo>
                    <a:pt x="703" y="126"/>
                  </a:lnTo>
                  <a:lnTo>
                    <a:pt x="705" y="126"/>
                  </a:lnTo>
                  <a:lnTo>
                    <a:pt x="707" y="125"/>
                  </a:lnTo>
                  <a:lnTo>
                    <a:pt x="705" y="125"/>
                  </a:lnTo>
                  <a:lnTo>
                    <a:pt x="703" y="125"/>
                  </a:lnTo>
                  <a:lnTo>
                    <a:pt x="702" y="126"/>
                  </a:lnTo>
                  <a:lnTo>
                    <a:pt x="701" y="126"/>
                  </a:lnTo>
                  <a:lnTo>
                    <a:pt x="702" y="125"/>
                  </a:lnTo>
                  <a:lnTo>
                    <a:pt x="701" y="125"/>
                  </a:lnTo>
                  <a:lnTo>
                    <a:pt x="701" y="126"/>
                  </a:lnTo>
                  <a:lnTo>
                    <a:pt x="701" y="128"/>
                  </a:lnTo>
                  <a:lnTo>
                    <a:pt x="700" y="128"/>
                  </a:lnTo>
                  <a:lnTo>
                    <a:pt x="699" y="128"/>
                  </a:lnTo>
                  <a:lnTo>
                    <a:pt x="699" y="130"/>
                  </a:lnTo>
                  <a:lnTo>
                    <a:pt x="697" y="130"/>
                  </a:lnTo>
                  <a:lnTo>
                    <a:pt x="697" y="128"/>
                  </a:lnTo>
                  <a:lnTo>
                    <a:pt x="695" y="128"/>
                  </a:lnTo>
                  <a:lnTo>
                    <a:pt x="692" y="130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0"/>
                  </a:lnTo>
                  <a:lnTo>
                    <a:pt x="695" y="130"/>
                  </a:lnTo>
                  <a:lnTo>
                    <a:pt x="695" y="131"/>
                  </a:lnTo>
                  <a:lnTo>
                    <a:pt x="695" y="132"/>
                  </a:lnTo>
                  <a:lnTo>
                    <a:pt x="694" y="132"/>
                  </a:lnTo>
                  <a:lnTo>
                    <a:pt x="692" y="132"/>
                  </a:lnTo>
                  <a:lnTo>
                    <a:pt x="692" y="133"/>
                  </a:lnTo>
                  <a:lnTo>
                    <a:pt x="694" y="133"/>
                  </a:lnTo>
                  <a:lnTo>
                    <a:pt x="695" y="132"/>
                  </a:lnTo>
                  <a:lnTo>
                    <a:pt x="697" y="132"/>
                  </a:lnTo>
                  <a:lnTo>
                    <a:pt x="697" y="133"/>
                  </a:lnTo>
                  <a:lnTo>
                    <a:pt x="695" y="133"/>
                  </a:lnTo>
                  <a:lnTo>
                    <a:pt x="694" y="134"/>
                  </a:lnTo>
                  <a:lnTo>
                    <a:pt x="692" y="137"/>
                  </a:lnTo>
                  <a:lnTo>
                    <a:pt x="691" y="137"/>
                  </a:lnTo>
                  <a:lnTo>
                    <a:pt x="691" y="134"/>
                  </a:lnTo>
                  <a:lnTo>
                    <a:pt x="690" y="137"/>
                  </a:lnTo>
                  <a:lnTo>
                    <a:pt x="689" y="137"/>
                  </a:lnTo>
                  <a:lnTo>
                    <a:pt x="686" y="137"/>
                  </a:lnTo>
                  <a:lnTo>
                    <a:pt x="686" y="138"/>
                  </a:lnTo>
                  <a:close/>
                  <a:moveTo>
                    <a:pt x="827" y="165"/>
                  </a:moveTo>
                  <a:lnTo>
                    <a:pt x="826" y="165"/>
                  </a:lnTo>
                  <a:lnTo>
                    <a:pt x="826" y="166"/>
                  </a:lnTo>
                  <a:lnTo>
                    <a:pt x="827" y="166"/>
                  </a:lnTo>
                  <a:lnTo>
                    <a:pt x="827" y="165"/>
                  </a:lnTo>
                  <a:close/>
                  <a:moveTo>
                    <a:pt x="825" y="187"/>
                  </a:moveTo>
                  <a:lnTo>
                    <a:pt x="823" y="187"/>
                  </a:lnTo>
                  <a:lnTo>
                    <a:pt x="823" y="188"/>
                  </a:lnTo>
                  <a:lnTo>
                    <a:pt x="825" y="187"/>
                  </a:lnTo>
                  <a:close/>
                  <a:moveTo>
                    <a:pt x="819" y="212"/>
                  </a:moveTo>
                  <a:lnTo>
                    <a:pt x="817" y="213"/>
                  </a:lnTo>
                  <a:lnTo>
                    <a:pt x="819" y="213"/>
                  </a:lnTo>
                  <a:lnTo>
                    <a:pt x="819" y="212"/>
                  </a:lnTo>
                  <a:close/>
                  <a:moveTo>
                    <a:pt x="826" y="210"/>
                  </a:moveTo>
                  <a:lnTo>
                    <a:pt x="825" y="210"/>
                  </a:lnTo>
                  <a:lnTo>
                    <a:pt x="825" y="211"/>
                  </a:lnTo>
                  <a:lnTo>
                    <a:pt x="826" y="210"/>
                  </a:lnTo>
                  <a:close/>
                  <a:moveTo>
                    <a:pt x="831" y="164"/>
                  </a:moveTo>
                  <a:lnTo>
                    <a:pt x="832" y="164"/>
                  </a:lnTo>
                  <a:lnTo>
                    <a:pt x="832" y="161"/>
                  </a:lnTo>
                  <a:lnTo>
                    <a:pt x="831" y="164"/>
                  </a:lnTo>
                  <a:close/>
                  <a:moveTo>
                    <a:pt x="828" y="170"/>
                  </a:moveTo>
                  <a:lnTo>
                    <a:pt x="831" y="171"/>
                  </a:lnTo>
                  <a:lnTo>
                    <a:pt x="832" y="171"/>
                  </a:lnTo>
                  <a:lnTo>
                    <a:pt x="832" y="170"/>
                  </a:lnTo>
                  <a:lnTo>
                    <a:pt x="828" y="170"/>
                  </a:lnTo>
                  <a:close/>
                  <a:moveTo>
                    <a:pt x="787" y="143"/>
                  </a:moveTo>
                  <a:lnTo>
                    <a:pt x="787" y="144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4"/>
                  </a:lnTo>
                  <a:lnTo>
                    <a:pt x="788" y="143"/>
                  </a:lnTo>
                  <a:lnTo>
                    <a:pt x="789" y="143"/>
                  </a:lnTo>
                  <a:lnTo>
                    <a:pt x="789" y="142"/>
                  </a:lnTo>
                  <a:lnTo>
                    <a:pt x="791" y="142"/>
                  </a:lnTo>
                  <a:lnTo>
                    <a:pt x="791" y="140"/>
                  </a:lnTo>
                  <a:lnTo>
                    <a:pt x="789" y="140"/>
                  </a:lnTo>
                  <a:lnTo>
                    <a:pt x="789" y="139"/>
                  </a:lnTo>
                  <a:lnTo>
                    <a:pt x="788" y="140"/>
                  </a:lnTo>
                  <a:lnTo>
                    <a:pt x="789" y="140"/>
                  </a:lnTo>
                  <a:lnTo>
                    <a:pt x="789" y="142"/>
                  </a:lnTo>
                  <a:lnTo>
                    <a:pt x="788" y="143"/>
                  </a:lnTo>
                  <a:lnTo>
                    <a:pt x="787" y="143"/>
                  </a:lnTo>
                  <a:close/>
                  <a:moveTo>
                    <a:pt x="792" y="6"/>
                  </a:moveTo>
                  <a:lnTo>
                    <a:pt x="793" y="6"/>
                  </a:lnTo>
                  <a:lnTo>
                    <a:pt x="796" y="6"/>
                  </a:lnTo>
                  <a:lnTo>
                    <a:pt x="797" y="6"/>
                  </a:lnTo>
                  <a:lnTo>
                    <a:pt x="798" y="5"/>
                  </a:lnTo>
                  <a:lnTo>
                    <a:pt x="799" y="5"/>
                  </a:lnTo>
                  <a:lnTo>
                    <a:pt x="800" y="5"/>
                  </a:lnTo>
                  <a:lnTo>
                    <a:pt x="800" y="3"/>
                  </a:lnTo>
                  <a:lnTo>
                    <a:pt x="799" y="3"/>
                  </a:lnTo>
                  <a:lnTo>
                    <a:pt x="798" y="3"/>
                  </a:lnTo>
                  <a:lnTo>
                    <a:pt x="797" y="5"/>
                  </a:lnTo>
                  <a:lnTo>
                    <a:pt x="793" y="5"/>
                  </a:lnTo>
                  <a:lnTo>
                    <a:pt x="792" y="5"/>
                  </a:lnTo>
                  <a:lnTo>
                    <a:pt x="792" y="6"/>
                  </a:lnTo>
                  <a:close/>
                  <a:moveTo>
                    <a:pt x="766" y="140"/>
                  </a:moveTo>
                  <a:lnTo>
                    <a:pt x="769" y="140"/>
                  </a:lnTo>
                  <a:lnTo>
                    <a:pt x="769" y="139"/>
                  </a:lnTo>
                  <a:lnTo>
                    <a:pt x="770" y="138"/>
                  </a:lnTo>
                  <a:lnTo>
                    <a:pt x="769" y="138"/>
                  </a:lnTo>
                  <a:lnTo>
                    <a:pt x="766" y="138"/>
                  </a:lnTo>
                  <a:lnTo>
                    <a:pt x="766" y="139"/>
                  </a:lnTo>
                  <a:lnTo>
                    <a:pt x="766" y="140"/>
                  </a:lnTo>
                  <a:close/>
                  <a:moveTo>
                    <a:pt x="724" y="125"/>
                  </a:moveTo>
                  <a:lnTo>
                    <a:pt x="726" y="125"/>
                  </a:lnTo>
                  <a:lnTo>
                    <a:pt x="728" y="125"/>
                  </a:lnTo>
                  <a:lnTo>
                    <a:pt x="728" y="123"/>
                  </a:lnTo>
                  <a:lnTo>
                    <a:pt x="726" y="123"/>
                  </a:lnTo>
                  <a:lnTo>
                    <a:pt x="725" y="123"/>
                  </a:lnTo>
                  <a:lnTo>
                    <a:pt x="724" y="123"/>
                  </a:lnTo>
                  <a:lnTo>
                    <a:pt x="724" y="125"/>
                  </a:lnTo>
                  <a:close/>
                  <a:moveTo>
                    <a:pt x="711" y="123"/>
                  </a:moveTo>
                  <a:lnTo>
                    <a:pt x="712" y="123"/>
                  </a:lnTo>
                  <a:lnTo>
                    <a:pt x="712" y="122"/>
                  </a:lnTo>
                  <a:lnTo>
                    <a:pt x="711" y="123"/>
                  </a:lnTo>
                  <a:close/>
                  <a:moveTo>
                    <a:pt x="576" y="69"/>
                  </a:moveTo>
                  <a:lnTo>
                    <a:pt x="575" y="69"/>
                  </a:lnTo>
                  <a:lnTo>
                    <a:pt x="574" y="69"/>
                  </a:lnTo>
                  <a:lnTo>
                    <a:pt x="574" y="70"/>
                  </a:lnTo>
                  <a:lnTo>
                    <a:pt x="575" y="70"/>
                  </a:lnTo>
                  <a:lnTo>
                    <a:pt x="576" y="70"/>
                  </a:lnTo>
                  <a:lnTo>
                    <a:pt x="576" y="69"/>
                  </a:lnTo>
                  <a:close/>
                  <a:moveTo>
                    <a:pt x="512" y="120"/>
                  </a:moveTo>
                  <a:lnTo>
                    <a:pt x="511" y="120"/>
                  </a:lnTo>
                  <a:lnTo>
                    <a:pt x="511" y="121"/>
                  </a:lnTo>
                  <a:lnTo>
                    <a:pt x="512" y="121"/>
                  </a:lnTo>
                  <a:lnTo>
                    <a:pt x="512" y="120"/>
                  </a:lnTo>
                  <a:close/>
                  <a:moveTo>
                    <a:pt x="519" y="128"/>
                  </a:moveTo>
                  <a:lnTo>
                    <a:pt x="517" y="126"/>
                  </a:lnTo>
                  <a:lnTo>
                    <a:pt x="515" y="126"/>
                  </a:lnTo>
                  <a:lnTo>
                    <a:pt x="515" y="128"/>
                  </a:lnTo>
                  <a:lnTo>
                    <a:pt x="517" y="128"/>
                  </a:lnTo>
                  <a:lnTo>
                    <a:pt x="519" y="128"/>
                  </a:lnTo>
                  <a:close/>
                  <a:moveTo>
                    <a:pt x="526" y="132"/>
                  </a:moveTo>
                  <a:lnTo>
                    <a:pt x="524" y="133"/>
                  </a:lnTo>
                  <a:lnTo>
                    <a:pt x="523" y="133"/>
                  </a:lnTo>
                  <a:lnTo>
                    <a:pt x="523" y="134"/>
                  </a:lnTo>
                  <a:lnTo>
                    <a:pt x="524" y="134"/>
                  </a:lnTo>
                  <a:lnTo>
                    <a:pt x="524" y="133"/>
                  </a:lnTo>
                  <a:lnTo>
                    <a:pt x="525" y="133"/>
                  </a:lnTo>
                  <a:lnTo>
                    <a:pt x="526" y="133"/>
                  </a:lnTo>
                  <a:lnTo>
                    <a:pt x="526" y="132"/>
                  </a:lnTo>
                  <a:close/>
                  <a:moveTo>
                    <a:pt x="531" y="131"/>
                  </a:moveTo>
                  <a:lnTo>
                    <a:pt x="530" y="131"/>
                  </a:lnTo>
                  <a:lnTo>
                    <a:pt x="529" y="131"/>
                  </a:lnTo>
                  <a:lnTo>
                    <a:pt x="529" y="132"/>
                  </a:lnTo>
                  <a:lnTo>
                    <a:pt x="530" y="132"/>
                  </a:lnTo>
                  <a:lnTo>
                    <a:pt x="531" y="131"/>
                  </a:lnTo>
                  <a:close/>
                  <a:moveTo>
                    <a:pt x="542" y="155"/>
                  </a:moveTo>
                  <a:lnTo>
                    <a:pt x="541" y="155"/>
                  </a:lnTo>
                  <a:lnTo>
                    <a:pt x="541" y="156"/>
                  </a:lnTo>
                  <a:lnTo>
                    <a:pt x="542" y="156"/>
                  </a:lnTo>
                  <a:lnTo>
                    <a:pt x="542" y="155"/>
                  </a:lnTo>
                  <a:close/>
                  <a:moveTo>
                    <a:pt x="546" y="155"/>
                  </a:moveTo>
                  <a:lnTo>
                    <a:pt x="547" y="155"/>
                  </a:lnTo>
                  <a:lnTo>
                    <a:pt x="547" y="153"/>
                  </a:lnTo>
                  <a:lnTo>
                    <a:pt x="546" y="153"/>
                  </a:lnTo>
                  <a:lnTo>
                    <a:pt x="543" y="153"/>
                  </a:lnTo>
                  <a:lnTo>
                    <a:pt x="543" y="155"/>
                  </a:lnTo>
                  <a:lnTo>
                    <a:pt x="546" y="155"/>
                  </a:lnTo>
                  <a:close/>
                  <a:moveTo>
                    <a:pt x="548" y="155"/>
                  </a:moveTo>
                  <a:lnTo>
                    <a:pt x="547" y="156"/>
                  </a:lnTo>
                  <a:lnTo>
                    <a:pt x="548" y="156"/>
                  </a:lnTo>
                  <a:lnTo>
                    <a:pt x="548" y="155"/>
                  </a:lnTo>
                  <a:close/>
                  <a:moveTo>
                    <a:pt x="560" y="155"/>
                  </a:moveTo>
                  <a:lnTo>
                    <a:pt x="559" y="156"/>
                  </a:lnTo>
                  <a:lnTo>
                    <a:pt x="560" y="156"/>
                  </a:lnTo>
                  <a:lnTo>
                    <a:pt x="560" y="155"/>
                  </a:lnTo>
                  <a:close/>
                  <a:moveTo>
                    <a:pt x="566" y="151"/>
                  </a:moveTo>
                  <a:lnTo>
                    <a:pt x="565" y="153"/>
                  </a:lnTo>
                  <a:lnTo>
                    <a:pt x="564" y="153"/>
                  </a:lnTo>
                  <a:lnTo>
                    <a:pt x="564" y="155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6" y="151"/>
                  </a:lnTo>
                  <a:close/>
                  <a:moveTo>
                    <a:pt x="667" y="52"/>
                  </a:moveTo>
                  <a:lnTo>
                    <a:pt x="666" y="53"/>
                  </a:lnTo>
                  <a:lnTo>
                    <a:pt x="666" y="52"/>
                  </a:lnTo>
                  <a:lnTo>
                    <a:pt x="665" y="53"/>
                  </a:lnTo>
                  <a:lnTo>
                    <a:pt x="663" y="53"/>
                  </a:lnTo>
                  <a:lnTo>
                    <a:pt x="663" y="52"/>
                  </a:lnTo>
                  <a:lnTo>
                    <a:pt x="662" y="52"/>
                  </a:lnTo>
                  <a:lnTo>
                    <a:pt x="659" y="52"/>
                  </a:lnTo>
                  <a:lnTo>
                    <a:pt x="657" y="52"/>
                  </a:lnTo>
                  <a:lnTo>
                    <a:pt x="657" y="53"/>
                  </a:lnTo>
                  <a:lnTo>
                    <a:pt x="656" y="53"/>
                  </a:lnTo>
                  <a:lnTo>
                    <a:pt x="656" y="54"/>
                  </a:lnTo>
                  <a:lnTo>
                    <a:pt x="657" y="57"/>
                  </a:lnTo>
                  <a:lnTo>
                    <a:pt x="659" y="57"/>
                  </a:lnTo>
                  <a:lnTo>
                    <a:pt x="662" y="57"/>
                  </a:lnTo>
                  <a:lnTo>
                    <a:pt x="663" y="54"/>
                  </a:lnTo>
                  <a:lnTo>
                    <a:pt x="665" y="54"/>
                  </a:lnTo>
                  <a:lnTo>
                    <a:pt x="666" y="54"/>
                  </a:lnTo>
                  <a:lnTo>
                    <a:pt x="666" y="53"/>
                  </a:lnTo>
                  <a:lnTo>
                    <a:pt x="667" y="53"/>
                  </a:lnTo>
                  <a:lnTo>
                    <a:pt x="667" y="52"/>
                  </a:lnTo>
                  <a:close/>
                  <a:moveTo>
                    <a:pt x="690" y="121"/>
                  </a:moveTo>
                  <a:lnTo>
                    <a:pt x="689" y="121"/>
                  </a:lnTo>
                  <a:lnTo>
                    <a:pt x="689" y="122"/>
                  </a:lnTo>
                  <a:lnTo>
                    <a:pt x="690" y="121"/>
                  </a:lnTo>
                  <a:close/>
                  <a:moveTo>
                    <a:pt x="691" y="121"/>
                  </a:moveTo>
                  <a:lnTo>
                    <a:pt x="692" y="121"/>
                  </a:lnTo>
                  <a:lnTo>
                    <a:pt x="699" y="120"/>
                  </a:lnTo>
                  <a:lnTo>
                    <a:pt x="697" y="120"/>
                  </a:lnTo>
                  <a:lnTo>
                    <a:pt x="694" y="120"/>
                  </a:lnTo>
                  <a:lnTo>
                    <a:pt x="692" y="120"/>
                  </a:lnTo>
                  <a:lnTo>
                    <a:pt x="691" y="121"/>
                  </a:lnTo>
                  <a:close/>
                  <a:moveTo>
                    <a:pt x="689" y="133"/>
                  </a:moveTo>
                  <a:lnTo>
                    <a:pt x="690" y="133"/>
                  </a:lnTo>
                  <a:lnTo>
                    <a:pt x="691" y="132"/>
                  </a:lnTo>
                  <a:lnTo>
                    <a:pt x="690" y="132"/>
                  </a:lnTo>
                  <a:lnTo>
                    <a:pt x="689" y="133"/>
                  </a:lnTo>
                  <a:close/>
                  <a:moveTo>
                    <a:pt x="828" y="326"/>
                  </a:moveTo>
                  <a:lnTo>
                    <a:pt x="828" y="325"/>
                  </a:lnTo>
                  <a:lnTo>
                    <a:pt x="827" y="326"/>
                  </a:lnTo>
                  <a:lnTo>
                    <a:pt x="828" y="326"/>
                  </a:lnTo>
                  <a:close/>
                  <a:moveTo>
                    <a:pt x="135" y="275"/>
                  </a:moveTo>
                  <a:lnTo>
                    <a:pt x="137" y="275"/>
                  </a:lnTo>
                  <a:lnTo>
                    <a:pt x="137" y="274"/>
                  </a:lnTo>
                  <a:lnTo>
                    <a:pt x="135" y="274"/>
                  </a:lnTo>
                  <a:lnTo>
                    <a:pt x="135" y="275"/>
                  </a:lnTo>
                  <a:close/>
                  <a:moveTo>
                    <a:pt x="158" y="267"/>
                  </a:moveTo>
                  <a:lnTo>
                    <a:pt x="157" y="268"/>
                  </a:lnTo>
                  <a:lnTo>
                    <a:pt x="158" y="268"/>
                  </a:lnTo>
                  <a:lnTo>
                    <a:pt x="159" y="268"/>
                  </a:lnTo>
                  <a:lnTo>
                    <a:pt x="160" y="267"/>
                  </a:lnTo>
                  <a:lnTo>
                    <a:pt x="159" y="267"/>
                  </a:lnTo>
                  <a:lnTo>
                    <a:pt x="158" y="267"/>
                  </a:lnTo>
                  <a:close/>
                  <a:moveTo>
                    <a:pt x="164" y="268"/>
                  </a:moveTo>
                  <a:lnTo>
                    <a:pt x="164" y="267"/>
                  </a:lnTo>
                  <a:lnTo>
                    <a:pt x="161" y="268"/>
                  </a:lnTo>
                  <a:lnTo>
                    <a:pt x="164" y="268"/>
                  </a:lnTo>
                  <a:close/>
                  <a:moveTo>
                    <a:pt x="149" y="267"/>
                  </a:moveTo>
                  <a:lnTo>
                    <a:pt x="150" y="267"/>
                  </a:lnTo>
                  <a:lnTo>
                    <a:pt x="150" y="265"/>
                  </a:lnTo>
                  <a:lnTo>
                    <a:pt x="149" y="265"/>
                  </a:lnTo>
                  <a:lnTo>
                    <a:pt x="149" y="267"/>
                  </a:lnTo>
                  <a:close/>
                  <a:moveTo>
                    <a:pt x="400" y="134"/>
                  </a:moveTo>
                  <a:lnTo>
                    <a:pt x="401" y="134"/>
                  </a:lnTo>
                  <a:lnTo>
                    <a:pt x="400" y="133"/>
                  </a:lnTo>
                  <a:lnTo>
                    <a:pt x="400" y="132"/>
                  </a:lnTo>
                  <a:lnTo>
                    <a:pt x="399" y="132"/>
                  </a:lnTo>
                  <a:lnTo>
                    <a:pt x="399" y="133"/>
                  </a:lnTo>
                  <a:lnTo>
                    <a:pt x="398" y="133"/>
                  </a:lnTo>
                  <a:lnTo>
                    <a:pt x="399" y="134"/>
                  </a:lnTo>
                  <a:lnTo>
                    <a:pt x="400" y="134"/>
                  </a:lnTo>
                  <a:close/>
                  <a:moveTo>
                    <a:pt x="467" y="143"/>
                  </a:moveTo>
                  <a:lnTo>
                    <a:pt x="466" y="142"/>
                  </a:lnTo>
                  <a:lnTo>
                    <a:pt x="466" y="143"/>
                  </a:lnTo>
                  <a:lnTo>
                    <a:pt x="467" y="143"/>
                  </a:lnTo>
                  <a:close/>
                  <a:moveTo>
                    <a:pt x="405" y="134"/>
                  </a:moveTo>
                  <a:lnTo>
                    <a:pt x="404" y="134"/>
                  </a:lnTo>
                  <a:lnTo>
                    <a:pt x="404" y="137"/>
                  </a:lnTo>
                  <a:lnTo>
                    <a:pt x="405" y="137"/>
                  </a:lnTo>
                  <a:lnTo>
                    <a:pt x="405" y="134"/>
                  </a:lnTo>
                  <a:close/>
                  <a:moveTo>
                    <a:pt x="461" y="142"/>
                  </a:moveTo>
                  <a:lnTo>
                    <a:pt x="462" y="142"/>
                  </a:lnTo>
                  <a:lnTo>
                    <a:pt x="463" y="142"/>
                  </a:lnTo>
                  <a:lnTo>
                    <a:pt x="466" y="142"/>
                  </a:lnTo>
                  <a:lnTo>
                    <a:pt x="467" y="142"/>
                  </a:lnTo>
                  <a:lnTo>
                    <a:pt x="468" y="142"/>
                  </a:lnTo>
                  <a:lnTo>
                    <a:pt x="469" y="142"/>
                  </a:lnTo>
                  <a:lnTo>
                    <a:pt x="471" y="142"/>
                  </a:lnTo>
                  <a:lnTo>
                    <a:pt x="473" y="142"/>
                  </a:lnTo>
                  <a:lnTo>
                    <a:pt x="475" y="142"/>
                  </a:lnTo>
                  <a:lnTo>
                    <a:pt x="477" y="140"/>
                  </a:lnTo>
                  <a:lnTo>
                    <a:pt x="477" y="139"/>
                  </a:lnTo>
                  <a:lnTo>
                    <a:pt x="478" y="139"/>
                  </a:lnTo>
                  <a:lnTo>
                    <a:pt x="478" y="138"/>
                  </a:lnTo>
                  <a:lnTo>
                    <a:pt x="479" y="138"/>
                  </a:lnTo>
                  <a:lnTo>
                    <a:pt x="480" y="138"/>
                  </a:lnTo>
                  <a:lnTo>
                    <a:pt x="480" y="137"/>
                  </a:lnTo>
                  <a:lnTo>
                    <a:pt x="481" y="137"/>
                  </a:lnTo>
                  <a:lnTo>
                    <a:pt x="480" y="134"/>
                  </a:lnTo>
                  <a:lnTo>
                    <a:pt x="479" y="134"/>
                  </a:lnTo>
                  <a:lnTo>
                    <a:pt x="478" y="134"/>
                  </a:lnTo>
                  <a:lnTo>
                    <a:pt x="477" y="134"/>
                  </a:lnTo>
                  <a:lnTo>
                    <a:pt x="475" y="134"/>
                  </a:lnTo>
                  <a:lnTo>
                    <a:pt x="473" y="134"/>
                  </a:lnTo>
                  <a:lnTo>
                    <a:pt x="472" y="134"/>
                  </a:lnTo>
                  <a:lnTo>
                    <a:pt x="471" y="137"/>
                  </a:lnTo>
                  <a:lnTo>
                    <a:pt x="471" y="134"/>
                  </a:lnTo>
                  <a:lnTo>
                    <a:pt x="469" y="137"/>
                  </a:lnTo>
                  <a:lnTo>
                    <a:pt x="468" y="137"/>
                  </a:lnTo>
                  <a:lnTo>
                    <a:pt x="467" y="138"/>
                  </a:lnTo>
                  <a:lnTo>
                    <a:pt x="466" y="138"/>
                  </a:lnTo>
                  <a:lnTo>
                    <a:pt x="462" y="137"/>
                  </a:lnTo>
                  <a:lnTo>
                    <a:pt x="461" y="137"/>
                  </a:lnTo>
                  <a:lnTo>
                    <a:pt x="460" y="138"/>
                  </a:lnTo>
                  <a:lnTo>
                    <a:pt x="458" y="138"/>
                  </a:lnTo>
                  <a:lnTo>
                    <a:pt x="458" y="139"/>
                  </a:lnTo>
                  <a:lnTo>
                    <a:pt x="458" y="140"/>
                  </a:lnTo>
                  <a:lnTo>
                    <a:pt x="460" y="140"/>
                  </a:lnTo>
                  <a:lnTo>
                    <a:pt x="461" y="142"/>
                  </a:lnTo>
                  <a:close/>
                  <a:moveTo>
                    <a:pt x="477" y="94"/>
                  </a:moveTo>
                  <a:lnTo>
                    <a:pt x="478" y="94"/>
                  </a:lnTo>
                  <a:lnTo>
                    <a:pt x="479" y="94"/>
                  </a:lnTo>
                  <a:lnTo>
                    <a:pt x="480" y="93"/>
                  </a:lnTo>
                  <a:lnTo>
                    <a:pt x="481" y="93"/>
                  </a:lnTo>
                  <a:lnTo>
                    <a:pt x="485" y="93"/>
                  </a:lnTo>
                  <a:lnTo>
                    <a:pt x="486" y="93"/>
                  </a:lnTo>
                  <a:lnTo>
                    <a:pt x="486" y="94"/>
                  </a:lnTo>
                  <a:lnTo>
                    <a:pt x="488" y="96"/>
                  </a:lnTo>
                  <a:lnTo>
                    <a:pt x="486" y="96"/>
                  </a:lnTo>
                  <a:lnTo>
                    <a:pt x="488" y="97"/>
                  </a:lnTo>
                  <a:lnTo>
                    <a:pt x="489" y="97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90" y="98"/>
                  </a:lnTo>
                  <a:lnTo>
                    <a:pt x="492" y="98"/>
                  </a:lnTo>
                  <a:lnTo>
                    <a:pt x="494" y="97"/>
                  </a:lnTo>
                  <a:lnTo>
                    <a:pt x="495" y="97"/>
                  </a:lnTo>
                  <a:lnTo>
                    <a:pt x="496" y="97"/>
                  </a:lnTo>
                  <a:lnTo>
                    <a:pt x="497" y="97"/>
                  </a:lnTo>
                  <a:lnTo>
                    <a:pt x="498" y="96"/>
                  </a:lnTo>
                  <a:lnTo>
                    <a:pt x="498" y="97"/>
                  </a:lnTo>
                  <a:lnTo>
                    <a:pt x="500" y="97"/>
                  </a:lnTo>
                  <a:lnTo>
                    <a:pt x="502" y="97"/>
                  </a:lnTo>
                  <a:lnTo>
                    <a:pt x="503" y="97"/>
                  </a:lnTo>
                  <a:lnTo>
                    <a:pt x="505" y="96"/>
                  </a:lnTo>
                  <a:lnTo>
                    <a:pt x="506" y="96"/>
                  </a:lnTo>
                  <a:lnTo>
                    <a:pt x="507" y="94"/>
                  </a:lnTo>
                  <a:lnTo>
                    <a:pt x="506" y="94"/>
                  </a:lnTo>
                  <a:lnTo>
                    <a:pt x="505" y="94"/>
                  </a:lnTo>
                  <a:lnTo>
                    <a:pt x="503" y="94"/>
                  </a:lnTo>
                  <a:lnTo>
                    <a:pt x="502" y="94"/>
                  </a:lnTo>
                  <a:lnTo>
                    <a:pt x="500" y="94"/>
                  </a:lnTo>
                  <a:lnTo>
                    <a:pt x="498" y="94"/>
                  </a:lnTo>
                  <a:lnTo>
                    <a:pt x="497" y="94"/>
                  </a:lnTo>
                  <a:lnTo>
                    <a:pt x="498" y="93"/>
                  </a:lnTo>
                  <a:lnTo>
                    <a:pt x="496" y="93"/>
                  </a:lnTo>
                  <a:lnTo>
                    <a:pt x="495" y="93"/>
                  </a:lnTo>
                  <a:lnTo>
                    <a:pt x="495" y="91"/>
                  </a:lnTo>
                  <a:lnTo>
                    <a:pt x="496" y="91"/>
                  </a:lnTo>
                  <a:lnTo>
                    <a:pt x="497" y="91"/>
                  </a:lnTo>
                  <a:lnTo>
                    <a:pt x="496" y="90"/>
                  </a:lnTo>
                  <a:lnTo>
                    <a:pt x="495" y="90"/>
                  </a:lnTo>
                  <a:lnTo>
                    <a:pt x="494" y="90"/>
                  </a:lnTo>
                  <a:lnTo>
                    <a:pt x="492" y="90"/>
                  </a:lnTo>
                  <a:lnTo>
                    <a:pt x="490" y="90"/>
                  </a:lnTo>
                  <a:lnTo>
                    <a:pt x="489" y="91"/>
                  </a:lnTo>
                  <a:lnTo>
                    <a:pt x="488" y="91"/>
                  </a:lnTo>
                  <a:lnTo>
                    <a:pt x="486" y="91"/>
                  </a:lnTo>
                  <a:lnTo>
                    <a:pt x="485" y="91"/>
                  </a:lnTo>
                  <a:lnTo>
                    <a:pt x="484" y="90"/>
                  </a:lnTo>
                  <a:lnTo>
                    <a:pt x="481" y="91"/>
                  </a:lnTo>
                  <a:lnTo>
                    <a:pt x="480" y="91"/>
                  </a:lnTo>
                  <a:lnTo>
                    <a:pt x="480" y="90"/>
                  </a:lnTo>
                  <a:lnTo>
                    <a:pt x="481" y="88"/>
                  </a:lnTo>
                  <a:lnTo>
                    <a:pt x="480" y="88"/>
                  </a:lnTo>
                  <a:lnTo>
                    <a:pt x="479" y="90"/>
                  </a:lnTo>
                  <a:lnTo>
                    <a:pt x="478" y="90"/>
                  </a:lnTo>
                  <a:lnTo>
                    <a:pt x="478" y="91"/>
                  </a:lnTo>
                  <a:lnTo>
                    <a:pt x="477" y="91"/>
                  </a:lnTo>
                  <a:lnTo>
                    <a:pt x="475" y="91"/>
                  </a:lnTo>
                  <a:lnTo>
                    <a:pt x="475" y="93"/>
                  </a:lnTo>
                  <a:lnTo>
                    <a:pt x="473" y="93"/>
                  </a:lnTo>
                  <a:lnTo>
                    <a:pt x="473" y="94"/>
                  </a:lnTo>
                  <a:lnTo>
                    <a:pt x="475" y="94"/>
                  </a:lnTo>
                  <a:lnTo>
                    <a:pt x="477" y="94"/>
                  </a:lnTo>
                  <a:close/>
                  <a:moveTo>
                    <a:pt x="488" y="99"/>
                  </a:moveTo>
                  <a:lnTo>
                    <a:pt x="489" y="99"/>
                  </a:lnTo>
                  <a:lnTo>
                    <a:pt x="489" y="98"/>
                  </a:lnTo>
                  <a:lnTo>
                    <a:pt x="488" y="98"/>
                  </a:lnTo>
                  <a:lnTo>
                    <a:pt x="488" y="99"/>
                  </a:lnTo>
                  <a:close/>
                  <a:moveTo>
                    <a:pt x="832" y="319"/>
                  </a:moveTo>
                  <a:lnTo>
                    <a:pt x="832" y="320"/>
                  </a:lnTo>
                  <a:lnTo>
                    <a:pt x="833" y="319"/>
                  </a:lnTo>
                  <a:lnTo>
                    <a:pt x="832" y="319"/>
                  </a:lnTo>
                  <a:close/>
                  <a:moveTo>
                    <a:pt x="159" y="264"/>
                  </a:moveTo>
                  <a:lnTo>
                    <a:pt x="160" y="265"/>
                  </a:lnTo>
                  <a:lnTo>
                    <a:pt x="160" y="267"/>
                  </a:lnTo>
                  <a:lnTo>
                    <a:pt x="161" y="267"/>
                  </a:lnTo>
                  <a:lnTo>
                    <a:pt x="164" y="267"/>
                  </a:lnTo>
                  <a:lnTo>
                    <a:pt x="164" y="265"/>
                  </a:lnTo>
                  <a:lnTo>
                    <a:pt x="164" y="264"/>
                  </a:lnTo>
                  <a:lnTo>
                    <a:pt x="160" y="264"/>
                  </a:lnTo>
                  <a:lnTo>
                    <a:pt x="159" y="264"/>
                  </a:lnTo>
                  <a:close/>
                  <a:moveTo>
                    <a:pt x="815" y="342"/>
                  </a:moveTo>
                  <a:lnTo>
                    <a:pt x="814" y="343"/>
                  </a:lnTo>
                  <a:lnTo>
                    <a:pt x="815" y="343"/>
                  </a:lnTo>
                  <a:lnTo>
                    <a:pt x="815" y="342"/>
                  </a:lnTo>
                  <a:close/>
                  <a:moveTo>
                    <a:pt x="832" y="318"/>
                  </a:moveTo>
                  <a:lnTo>
                    <a:pt x="832" y="319"/>
                  </a:lnTo>
                  <a:lnTo>
                    <a:pt x="833" y="318"/>
                  </a:lnTo>
                  <a:lnTo>
                    <a:pt x="832" y="318"/>
                  </a:lnTo>
                  <a:close/>
                  <a:moveTo>
                    <a:pt x="290" y="247"/>
                  </a:moveTo>
                  <a:lnTo>
                    <a:pt x="291" y="246"/>
                  </a:lnTo>
                  <a:lnTo>
                    <a:pt x="290" y="246"/>
                  </a:lnTo>
                  <a:lnTo>
                    <a:pt x="290" y="247"/>
                  </a:lnTo>
                  <a:close/>
                  <a:moveTo>
                    <a:pt x="816" y="339"/>
                  </a:moveTo>
                  <a:lnTo>
                    <a:pt x="815" y="342"/>
                  </a:lnTo>
                  <a:lnTo>
                    <a:pt x="816" y="342"/>
                  </a:lnTo>
                  <a:lnTo>
                    <a:pt x="816" y="339"/>
                  </a:lnTo>
                  <a:close/>
                  <a:moveTo>
                    <a:pt x="239" y="258"/>
                  </a:moveTo>
                  <a:lnTo>
                    <a:pt x="240" y="258"/>
                  </a:lnTo>
                  <a:lnTo>
                    <a:pt x="241" y="257"/>
                  </a:lnTo>
                  <a:lnTo>
                    <a:pt x="240" y="257"/>
                  </a:lnTo>
                  <a:lnTo>
                    <a:pt x="239" y="258"/>
                  </a:lnTo>
                  <a:close/>
                  <a:moveTo>
                    <a:pt x="226" y="259"/>
                  </a:moveTo>
                  <a:lnTo>
                    <a:pt x="223" y="259"/>
                  </a:lnTo>
                  <a:lnTo>
                    <a:pt x="222" y="259"/>
                  </a:lnTo>
                  <a:lnTo>
                    <a:pt x="221" y="259"/>
                  </a:lnTo>
                  <a:lnTo>
                    <a:pt x="220" y="259"/>
                  </a:lnTo>
                  <a:lnTo>
                    <a:pt x="218" y="259"/>
                  </a:lnTo>
                  <a:lnTo>
                    <a:pt x="218" y="262"/>
                  </a:lnTo>
                  <a:lnTo>
                    <a:pt x="220" y="262"/>
                  </a:lnTo>
                  <a:lnTo>
                    <a:pt x="221" y="262"/>
                  </a:lnTo>
                  <a:lnTo>
                    <a:pt x="222" y="262"/>
                  </a:lnTo>
                  <a:lnTo>
                    <a:pt x="223" y="262"/>
                  </a:lnTo>
                  <a:lnTo>
                    <a:pt x="226" y="262"/>
                  </a:lnTo>
                  <a:lnTo>
                    <a:pt x="227" y="262"/>
                  </a:lnTo>
                  <a:lnTo>
                    <a:pt x="227" y="259"/>
                  </a:lnTo>
                  <a:lnTo>
                    <a:pt x="226" y="259"/>
                  </a:lnTo>
                  <a:close/>
                  <a:moveTo>
                    <a:pt x="221" y="258"/>
                  </a:moveTo>
                  <a:lnTo>
                    <a:pt x="221" y="257"/>
                  </a:lnTo>
                  <a:lnTo>
                    <a:pt x="222" y="257"/>
                  </a:lnTo>
                  <a:lnTo>
                    <a:pt x="222" y="256"/>
                  </a:lnTo>
                  <a:lnTo>
                    <a:pt x="221" y="256"/>
                  </a:lnTo>
                  <a:lnTo>
                    <a:pt x="220" y="256"/>
                  </a:lnTo>
                  <a:lnTo>
                    <a:pt x="220" y="257"/>
                  </a:lnTo>
                  <a:lnTo>
                    <a:pt x="218" y="257"/>
                  </a:lnTo>
                  <a:lnTo>
                    <a:pt x="218" y="258"/>
                  </a:lnTo>
                  <a:lnTo>
                    <a:pt x="220" y="258"/>
                  </a:lnTo>
                  <a:lnTo>
                    <a:pt x="221" y="258"/>
                  </a:lnTo>
                  <a:close/>
                  <a:moveTo>
                    <a:pt x="217" y="258"/>
                  </a:moveTo>
                  <a:lnTo>
                    <a:pt x="215" y="258"/>
                  </a:lnTo>
                  <a:lnTo>
                    <a:pt x="215" y="259"/>
                  </a:lnTo>
                  <a:lnTo>
                    <a:pt x="217" y="259"/>
                  </a:lnTo>
                  <a:lnTo>
                    <a:pt x="218" y="259"/>
                  </a:lnTo>
                  <a:lnTo>
                    <a:pt x="218" y="258"/>
                  </a:lnTo>
                  <a:lnTo>
                    <a:pt x="217" y="258"/>
                  </a:lnTo>
                  <a:close/>
                  <a:moveTo>
                    <a:pt x="211" y="262"/>
                  </a:moveTo>
                  <a:lnTo>
                    <a:pt x="212" y="262"/>
                  </a:lnTo>
                  <a:lnTo>
                    <a:pt x="212" y="259"/>
                  </a:lnTo>
                  <a:lnTo>
                    <a:pt x="211" y="259"/>
                  </a:lnTo>
                  <a:lnTo>
                    <a:pt x="211" y="262"/>
                  </a:lnTo>
                  <a:close/>
                  <a:moveTo>
                    <a:pt x="228" y="262"/>
                  </a:moveTo>
                  <a:lnTo>
                    <a:pt x="228" y="259"/>
                  </a:lnTo>
                  <a:lnTo>
                    <a:pt x="227" y="262"/>
                  </a:lnTo>
                  <a:lnTo>
                    <a:pt x="228" y="262"/>
                  </a:lnTo>
                  <a:close/>
                  <a:moveTo>
                    <a:pt x="285" y="250"/>
                  </a:moveTo>
                  <a:lnTo>
                    <a:pt x="286" y="250"/>
                  </a:lnTo>
                  <a:lnTo>
                    <a:pt x="286" y="248"/>
                  </a:lnTo>
                  <a:lnTo>
                    <a:pt x="285" y="248"/>
                  </a:lnTo>
                  <a:lnTo>
                    <a:pt x="285" y="250"/>
                  </a:lnTo>
                  <a:close/>
                  <a:moveTo>
                    <a:pt x="285" y="247"/>
                  </a:moveTo>
                  <a:lnTo>
                    <a:pt x="284" y="247"/>
                  </a:lnTo>
                  <a:lnTo>
                    <a:pt x="283" y="247"/>
                  </a:lnTo>
                  <a:lnTo>
                    <a:pt x="283" y="248"/>
                  </a:lnTo>
                  <a:lnTo>
                    <a:pt x="283" y="250"/>
                  </a:lnTo>
                  <a:lnTo>
                    <a:pt x="284" y="250"/>
                  </a:lnTo>
                  <a:lnTo>
                    <a:pt x="285" y="248"/>
                  </a:lnTo>
                  <a:lnTo>
                    <a:pt x="284" y="248"/>
                  </a:lnTo>
                  <a:lnTo>
                    <a:pt x="285" y="247"/>
                  </a:lnTo>
                  <a:close/>
                  <a:moveTo>
                    <a:pt x="241" y="257"/>
                  </a:moveTo>
                  <a:lnTo>
                    <a:pt x="244" y="257"/>
                  </a:lnTo>
                  <a:lnTo>
                    <a:pt x="245" y="257"/>
                  </a:lnTo>
                  <a:lnTo>
                    <a:pt x="245" y="256"/>
                  </a:lnTo>
                  <a:lnTo>
                    <a:pt x="244" y="256"/>
                  </a:lnTo>
                  <a:lnTo>
                    <a:pt x="241" y="257"/>
                  </a:lnTo>
                  <a:close/>
                  <a:moveTo>
                    <a:pt x="270" y="251"/>
                  </a:moveTo>
                  <a:lnTo>
                    <a:pt x="268" y="253"/>
                  </a:lnTo>
                  <a:lnTo>
                    <a:pt x="270" y="253"/>
                  </a:lnTo>
                  <a:lnTo>
                    <a:pt x="272" y="253"/>
                  </a:lnTo>
                  <a:lnTo>
                    <a:pt x="273" y="251"/>
                  </a:lnTo>
                  <a:lnTo>
                    <a:pt x="272" y="251"/>
                  </a:lnTo>
                  <a:lnTo>
                    <a:pt x="270" y="251"/>
                  </a:lnTo>
                  <a:close/>
                  <a:moveTo>
                    <a:pt x="184" y="264"/>
                  </a:moveTo>
                  <a:lnTo>
                    <a:pt x="183" y="264"/>
                  </a:lnTo>
                  <a:lnTo>
                    <a:pt x="182" y="264"/>
                  </a:lnTo>
                  <a:lnTo>
                    <a:pt x="182" y="265"/>
                  </a:lnTo>
                  <a:lnTo>
                    <a:pt x="181" y="267"/>
                  </a:lnTo>
                  <a:lnTo>
                    <a:pt x="182" y="267"/>
                  </a:lnTo>
                  <a:lnTo>
                    <a:pt x="183" y="265"/>
                  </a:lnTo>
                  <a:lnTo>
                    <a:pt x="184" y="265"/>
                  </a:lnTo>
                  <a:lnTo>
                    <a:pt x="186" y="265"/>
                  </a:lnTo>
                  <a:lnTo>
                    <a:pt x="187" y="265"/>
                  </a:lnTo>
                  <a:lnTo>
                    <a:pt x="187" y="264"/>
                  </a:lnTo>
                  <a:lnTo>
                    <a:pt x="186" y="264"/>
                  </a:lnTo>
                  <a:lnTo>
                    <a:pt x="184" y="264"/>
                  </a:lnTo>
                  <a:close/>
                  <a:moveTo>
                    <a:pt x="172" y="268"/>
                  </a:moveTo>
                  <a:lnTo>
                    <a:pt x="173" y="268"/>
                  </a:lnTo>
                  <a:lnTo>
                    <a:pt x="173" y="267"/>
                  </a:lnTo>
                  <a:lnTo>
                    <a:pt x="172" y="268"/>
                  </a:lnTo>
                  <a:close/>
                  <a:moveTo>
                    <a:pt x="689" y="139"/>
                  </a:moveTo>
                  <a:lnTo>
                    <a:pt x="686" y="140"/>
                  </a:lnTo>
                  <a:lnTo>
                    <a:pt x="689" y="140"/>
                  </a:lnTo>
                  <a:lnTo>
                    <a:pt x="690" y="140"/>
                  </a:lnTo>
                  <a:lnTo>
                    <a:pt x="690" y="139"/>
                  </a:lnTo>
                  <a:lnTo>
                    <a:pt x="689" y="139"/>
                  </a:lnTo>
                  <a:close/>
                  <a:moveTo>
                    <a:pt x="181" y="264"/>
                  </a:moveTo>
                  <a:lnTo>
                    <a:pt x="182" y="264"/>
                  </a:lnTo>
                  <a:lnTo>
                    <a:pt x="183" y="263"/>
                  </a:lnTo>
                  <a:lnTo>
                    <a:pt x="182" y="263"/>
                  </a:lnTo>
                  <a:lnTo>
                    <a:pt x="181" y="263"/>
                  </a:lnTo>
                  <a:lnTo>
                    <a:pt x="178" y="263"/>
                  </a:lnTo>
                  <a:lnTo>
                    <a:pt x="178" y="264"/>
                  </a:lnTo>
                  <a:lnTo>
                    <a:pt x="177" y="264"/>
                  </a:lnTo>
                  <a:lnTo>
                    <a:pt x="177" y="265"/>
                  </a:lnTo>
                  <a:lnTo>
                    <a:pt x="176" y="265"/>
                  </a:lnTo>
                  <a:lnTo>
                    <a:pt x="175" y="267"/>
                  </a:lnTo>
                  <a:lnTo>
                    <a:pt x="173" y="268"/>
                  </a:lnTo>
                  <a:lnTo>
                    <a:pt x="175" y="268"/>
                  </a:lnTo>
                  <a:lnTo>
                    <a:pt x="176" y="267"/>
                  </a:lnTo>
                  <a:lnTo>
                    <a:pt x="177" y="267"/>
                  </a:lnTo>
                  <a:lnTo>
                    <a:pt x="178" y="267"/>
                  </a:lnTo>
                  <a:lnTo>
                    <a:pt x="181" y="267"/>
                  </a:lnTo>
                  <a:lnTo>
                    <a:pt x="181" y="265"/>
                  </a:lnTo>
                  <a:lnTo>
                    <a:pt x="181" y="264"/>
                  </a:lnTo>
                  <a:close/>
                  <a:moveTo>
                    <a:pt x="792" y="201"/>
                  </a:moveTo>
                  <a:lnTo>
                    <a:pt x="793" y="200"/>
                  </a:lnTo>
                  <a:lnTo>
                    <a:pt x="792" y="200"/>
                  </a:lnTo>
                  <a:lnTo>
                    <a:pt x="792" y="201"/>
                  </a:lnTo>
                  <a:close/>
                  <a:moveTo>
                    <a:pt x="175" y="264"/>
                  </a:moveTo>
                  <a:lnTo>
                    <a:pt x="175" y="263"/>
                  </a:lnTo>
                  <a:lnTo>
                    <a:pt x="173" y="264"/>
                  </a:lnTo>
                  <a:lnTo>
                    <a:pt x="172" y="265"/>
                  </a:lnTo>
                  <a:lnTo>
                    <a:pt x="173" y="265"/>
                  </a:lnTo>
                  <a:lnTo>
                    <a:pt x="175" y="264"/>
                  </a:lnTo>
                  <a:close/>
                  <a:moveTo>
                    <a:pt x="188" y="262"/>
                  </a:moveTo>
                  <a:lnTo>
                    <a:pt x="188" y="263"/>
                  </a:lnTo>
                  <a:lnTo>
                    <a:pt x="190" y="263"/>
                  </a:lnTo>
                  <a:lnTo>
                    <a:pt x="192" y="262"/>
                  </a:lnTo>
                  <a:lnTo>
                    <a:pt x="192" y="259"/>
                  </a:lnTo>
                  <a:lnTo>
                    <a:pt x="190" y="262"/>
                  </a:lnTo>
                  <a:lnTo>
                    <a:pt x="188" y="262"/>
                  </a:lnTo>
                  <a:close/>
                  <a:moveTo>
                    <a:pt x="210" y="262"/>
                  </a:moveTo>
                  <a:lnTo>
                    <a:pt x="210" y="259"/>
                  </a:lnTo>
                  <a:lnTo>
                    <a:pt x="209" y="262"/>
                  </a:lnTo>
                  <a:lnTo>
                    <a:pt x="210" y="262"/>
                  </a:lnTo>
                  <a:close/>
                  <a:moveTo>
                    <a:pt x="201" y="262"/>
                  </a:moveTo>
                  <a:lnTo>
                    <a:pt x="200" y="262"/>
                  </a:lnTo>
                  <a:lnTo>
                    <a:pt x="200" y="263"/>
                  </a:lnTo>
                  <a:lnTo>
                    <a:pt x="203" y="263"/>
                  </a:lnTo>
                  <a:lnTo>
                    <a:pt x="204" y="263"/>
                  </a:lnTo>
                  <a:lnTo>
                    <a:pt x="204" y="262"/>
                  </a:lnTo>
                  <a:lnTo>
                    <a:pt x="203" y="262"/>
                  </a:lnTo>
                  <a:lnTo>
                    <a:pt x="201" y="262"/>
                  </a:lnTo>
                  <a:close/>
                  <a:moveTo>
                    <a:pt x="166" y="264"/>
                  </a:moveTo>
                  <a:lnTo>
                    <a:pt x="165" y="265"/>
                  </a:lnTo>
                  <a:lnTo>
                    <a:pt x="166" y="265"/>
                  </a:lnTo>
                  <a:lnTo>
                    <a:pt x="167" y="264"/>
                  </a:lnTo>
                  <a:lnTo>
                    <a:pt x="166" y="264"/>
                  </a:lnTo>
                  <a:close/>
                  <a:moveTo>
                    <a:pt x="207" y="263"/>
                  </a:moveTo>
                  <a:lnTo>
                    <a:pt x="209" y="262"/>
                  </a:lnTo>
                  <a:lnTo>
                    <a:pt x="207" y="262"/>
                  </a:lnTo>
                  <a:lnTo>
                    <a:pt x="207" y="263"/>
                  </a:lnTo>
                  <a:close/>
                  <a:moveTo>
                    <a:pt x="172" y="265"/>
                  </a:moveTo>
                  <a:lnTo>
                    <a:pt x="170" y="265"/>
                  </a:lnTo>
                  <a:lnTo>
                    <a:pt x="167" y="265"/>
                  </a:lnTo>
                  <a:lnTo>
                    <a:pt x="167" y="267"/>
                  </a:lnTo>
                  <a:lnTo>
                    <a:pt x="169" y="267"/>
                  </a:lnTo>
                  <a:lnTo>
                    <a:pt x="170" y="267"/>
                  </a:lnTo>
                  <a:lnTo>
                    <a:pt x="172" y="267"/>
                  </a:lnTo>
                  <a:lnTo>
                    <a:pt x="172" y="265"/>
                  </a:lnTo>
                  <a:close/>
                  <a:moveTo>
                    <a:pt x="718" y="133"/>
                  </a:moveTo>
                  <a:lnTo>
                    <a:pt x="717" y="133"/>
                  </a:lnTo>
                  <a:lnTo>
                    <a:pt x="716" y="134"/>
                  </a:lnTo>
                  <a:lnTo>
                    <a:pt x="717" y="134"/>
                  </a:lnTo>
                  <a:lnTo>
                    <a:pt x="718" y="133"/>
                  </a:lnTo>
                  <a:close/>
                  <a:moveTo>
                    <a:pt x="785" y="210"/>
                  </a:moveTo>
                  <a:lnTo>
                    <a:pt x="785" y="211"/>
                  </a:lnTo>
                  <a:lnTo>
                    <a:pt x="787" y="211"/>
                  </a:lnTo>
                  <a:lnTo>
                    <a:pt x="787" y="210"/>
                  </a:lnTo>
                  <a:lnTo>
                    <a:pt x="785" y="210"/>
                  </a:lnTo>
                  <a:close/>
                  <a:moveTo>
                    <a:pt x="711" y="137"/>
                  </a:moveTo>
                  <a:lnTo>
                    <a:pt x="713" y="134"/>
                  </a:lnTo>
                  <a:lnTo>
                    <a:pt x="716" y="133"/>
                  </a:lnTo>
                  <a:lnTo>
                    <a:pt x="713" y="133"/>
                  </a:lnTo>
                  <a:lnTo>
                    <a:pt x="712" y="133"/>
                  </a:lnTo>
                  <a:lnTo>
                    <a:pt x="711" y="133"/>
                  </a:lnTo>
                  <a:lnTo>
                    <a:pt x="709" y="134"/>
                  </a:lnTo>
                  <a:lnTo>
                    <a:pt x="711" y="134"/>
                  </a:lnTo>
                  <a:lnTo>
                    <a:pt x="712" y="134"/>
                  </a:lnTo>
                  <a:lnTo>
                    <a:pt x="709" y="137"/>
                  </a:lnTo>
                  <a:lnTo>
                    <a:pt x="711" y="137"/>
                  </a:lnTo>
                  <a:close/>
                  <a:moveTo>
                    <a:pt x="717" y="128"/>
                  </a:moveTo>
                  <a:lnTo>
                    <a:pt x="717" y="130"/>
                  </a:lnTo>
                  <a:lnTo>
                    <a:pt x="718" y="128"/>
                  </a:lnTo>
                  <a:lnTo>
                    <a:pt x="717" y="128"/>
                  </a:lnTo>
                  <a:close/>
                  <a:moveTo>
                    <a:pt x="793" y="168"/>
                  </a:moveTo>
                  <a:lnTo>
                    <a:pt x="792" y="168"/>
                  </a:lnTo>
                  <a:lnTo>
                    <a:pt x="792" y="170"/>
                  </a:lnTo>
                  <a:lnTo>
                    <a:pt x="793" y="170"/>
                  </a:lnTo>
                  <a:lnTo>
                    <a:pt x="793" y="168"/>
                  </a:lnTo>
                  <a:close/>
                  <a:moveTo>
                    <a:pt x="719" y="132"/>
                  </a:moveTo>
                  <a:lnTo>
                    <a:pt x="719" y="133"/>
                  </a:lnTo>
                  <a:lnTo>
                    <a:pt x="720" y="133"/>
                  </a:lnTo>
                  <a:lnTo>
                    <a:pt x="722" y="132"/>
                  </a:lnTo>
                  <a:lnTo>
                    <a:pt x="720" y="132"/>
                  </a:lnTo>
                  <a:lnTo>
                    <a:pt x="719" y="132"/>
                  </a:lnTo>
                  <a:close/>
                  <a:moveTo>
                    <a:pt x="791" y="208"/>
                  </a:moveTo>
                  <a:lnTo>
                    <a:pt x="791" y="206"/>
                  </a:lnTo>
                  <a:lnTo>
                    <a:pt x="789" y="206"/>
                  </a:lnTo>
                  <a:lnTo>
                    <a:pt x="789" y="208"/>
                  </a:lnTo>
                  <a:lnTo>
                    <a:pt x="791" y="208"/>
                  </a:lnTo>
                  <a:close/>
                  <a:moveTo>
                    <a:pt x="816" y="197"/>
                  </a:moveTo>
                  <a:lnTo>
                    <a:pt x="817" y="197"/>
                  </a:lnTo>
                  <a:lnTo>
                    <a:pt x="817" y="196"/>
                  </a:lnTo>
                  <a:lnTo>
                    <a:pt x="816" y="196"/>
                  </a:lnTo>
                  <a:lnTo>
                    <a:pt x="816" y="195"/>
                  </a:lnTo>
                  <a:lnTo>
                    <a:pt x="815" y="196"/>
                  </a:lnTo>
                  <a:lnTo>
                    <a:pt x="815" y="195"/>
                  </a:lnTo>
                  <a:lnTo>
                    <a:pt x="814" y="195"/>
                  </a:lnTo>
                  <a:lnTo>
                    <a:pt x="814" y="194"/>
                  </a:lnTo>
                  <a:lnTo>
                    <a:pt x="815" y="194"/>
                  </a:lnTo>
                  <a:lnTo>
                    <a:pt x="816" y="193"/>
                  </a:lnTo>
                  <a:lnTo>
                    <a:pt x="815" y="193"/>
                  </a:lnTo>
                  <a:lnTo>
                    <a:pt x="814" y="193"/>
                  </a:lnTo>
                  <a:lnTo>
                    <a:pt x="811" y="193"/>
                  </a:lnTo>
                  <a:lnTo>
                    <a:pt x="810" y="193"/>
                  </a:lnTo>
                  <a:lnTo>
                    <a:pt x="809" y="194"/>
                  </a:lnTo>
                  <a:lnTo>
                    <a:pt x="810" y="195"/>
                  </a:lnTo>
                  <a:lnTo>
                    <a:pt x="811" y="195"/>
                  </a:lnTo>
                  <a:lnTo>
                    <a:pt x="811" y="196"/>
                  </a:lnTo>
                  <a:lnTo>
                    <a:pt x="810" y="196"/>
                  </a:lnTo>
                  <a:lnTo>
                    <a:pt x="810" y="197"/>
                  </a:lnTo>
                  <a:lnTo>
                    <a:pt x="811" y="197"/>
                  </a:lnTo>
                  <a:lnTo>
                    <a:pt x="814" y="197"/>
                  </a:lnTo>
                  <a:lnTo>
                    <a:pt x="811" y="200"/>
                  </a:lnTo>
                  <a:lnTo>
                    <a:pt x="811" y="201"/>
                  </a:lnTo>
                  <a:lnTo>
                    <a:pt x="814" y="200"/>
                  </a:lnTo>
                  <a:lnTo>
                    <a:pt x="815" y="201"/>
                  </a:lnTo>
                  <a:lnTo>
                    <a:pt x="815" y="200"/>
                  </a:lnTo>
                  <a:lnTo>
                    <a:pt x="816" y="197"/>
                  </a:lnTo>
                  <a:close/>
                  <a:moveTo>
                    <a:pt x="800" y="166"/>
                  </a:moveTo>
                  <a:lnTo>
                    <a:pt x="802" y="166"/>
                  </a:lnTo>
                  <a:lnTo>
                    <a:pt x="804" y="166"/>
                  </a:lnTo>
                  <a:lnTo>
                    <a:pt x="805" y="165"/>
                  </a:lnTo>
                  <a:lnTo>
                    <a:pt x="806" y="165"/>
                  </a:lnTo>
                  <a:lnTo>
                    <a:pt x="806" y="166"/>
                  </a:lnTo>
                  <a:lnTo>
                    <a:pt x="808" y="166"/>
                  </a:lnTo>
                  <a:lnTo>
                    <a:pt x="808" y="167"/>
                  </a:lnTo>
                  <a:lnTo>
                    <a:pt x="806" y="167"/>
                  </a:lnTo>
                  <a:lnTo>
                    <a:pt x="805" y="168"/>
                  </a:lnTo>
                  <a:lnTo>
                    <a:pt x="806" y="168"/>
                  </a:lnTo>
                  <a:lnTo>
                    <a:pt x="808" y="168"/>
                  </a:lnTo>
                  <a:lnTo>
                    <a:pt x="808" y="167"/>
                  </a:lnTo>
                  <a:lnTo>
                    <a:pt x="809" y="167"/>
                  </a:lnTo>
                  <a:lnTo>
                    <a:pt x="810" y="167"/>
                  </a:lnTo>
                  <a:lnTo>
                    <a:pt x="811" y="167"/>
                  </a:lnTo>
                  <a:lnTo>
                    <a:pt x="811" y="168"/>
                  </a:lnTo>
                  <a:lnTo>
                    <a:pt x="811" y="170"/>
                  </a:lnTo>
                  <a:lnTo>
                    <a:pt x="810" y="170"/>
                  </a:lnTo>
                  <a:lnTo>
                    <a:pt x="809" y="171"/>
                  </a:lnTo>
                  <a:lnTo>
                    <a:pt x="809" y="170"/>
                  </a:lnTo>
                  <a:lnTo>
                    <a:pt x="808" y="170"/>
                  </a:lnTo>
                  <a:lnTo>
                    <a:pt x="808" y="171"/>
                  </a:lnTo>
                  <a:lnTo>
                    <a:pt x="808" y="173"/>
                  </a:lnTo>
                  <a:lnTo>
                    <a:pt x="808" y="174"/>
                  </a:lnTo>
                  <a:lnTo>
                    <a:pt x="806" y="176"/>
                  </a:lnTo>
                  <a:lnTo>
                    <a:pt x="805" y="176"/>
                  </a:lnTo>
                  <a:lnTo>
                    <a:pt x="805" y="177"/>
                  </a:lnTo>
                  <a:lnTo>
                    <a:pt x="804" y="177"/>
                  </a:lnTo>
                  <a:lnTo>
                    <a:pt x="802" y="177"/>
                  </a:lnTo>
                  <a:lnTo>
                    <a:pt x="800" y="176"/>
                  </a:lnTo>
                  <a:lnTo>
                    <a:pt x="799" y="174"/>
                  </a:lnTo>
                  <a:lnTo>
                    <a:pt x="799" y="173"/>
                  </a:lnTo>
                  <a:lnTo>
                    <a:pt x="798" y="173"/>
                  </a:lnTo>
                  <a:lnTo>
                    <a:pt x="798" y="174"/>
                  </a:lnTo>
                  <a:lnTo>
                    <a:pt x="798" y="176"/>
                  </a:lnTo>
                  <a:lnTo>
                    <a:pt x="799" y="176"/>
                  </a:lnTo>
                  <a:lnTo>
                    <a:pt x="799" y="177"/>
                  </a:lnTo>
                  <a:lnTo>
                    <a:pt x="800" y="177"/>
                  </a:lnTo>
                  <a:lnTo>
                    <a:pt x="800" y="178"/>
                  </a:lnTo>
                  <a:lnTo>
                    <a:pt x="800" y="179"/>
                  </a:lnTo>
                  <a:lnTo>
                    <a:pt x="800" y="182"/>
                  </a:lnTo>
                  <a:lnTo>
                    <a:pt x="799" y="182"/>
                  </a:lnTo>
                  <a:lnTo>
                    <a:pt x="799" y="183"/>
                  </a:lnTo>
                  <a:lnTo>
                    <a:pt x="799" y="184"/>
                  </a:lnTo>
                  <a:lnTo>
                    <a:pt x="798" y="184"/>
                  </a:lnTo>
                  <a:lnTo>
                    <a:pt x="798" y="185"/>
                  </a:lnTo>
                  <a:lnTo>
                    <a:pt x="797" y="187"/>
                  </a:lnTo>
                  <a:lnTo>
                    <a:pt x="797" y="188"/>
                  </a:lnTo>
                  <a:lnTo>
                    <a:pt x="793" y="190"/>
                  </a:lnTo>
                  <a:lnTo>
                    <a:pt x="792" y="191"/>
                  </a:lnTo>
                  <a:lnTo>
                    <a:pt x="792" y="193"/>
                  </a:lnTo>
                  <a:lnTo>
                    <a:pt x="791" y="193"/>
                  </a:lnTo>
                  <a:lnTo>
                    <a:pt x="791" y="194"/>
                  </a:lnTo>
                  <a:lnTo>
                    <a:pt x="789" y="194"/>
                  </a:lnTo>
                  <a:lnTo>
                    <a:pt x="788" y="195"/>
                  </a:lnTo>
                  <a:lnTo>
                    <a:pt x="788" y="196"/>
                  </a:lnTo>
                  <a:lnTo>
                    <a:pt x="787" y="196"/>
                  </a:lnTo>
                  <a:lnTo>
                    <a:pt x="787" y="195"/>
                  </a:lnTo>
                  <a:lnTo>
                    <a:pt x="787" y="194"/>
                  </a:lnTo>
                  <a:lnTo>
                    <a:pt x="787" y="193"/>
                  </a:lnTo>
                  <a:lnTo>
                    <a:pt x="787" y="191"/>
                  </a:lnTo>
                  <a:lnTo>
                    <a:pt x="788" y="191"/>
                  </a:lnTo>
                  <a:lnTo>
                    <a:pt x="788" y="190"/>
                  </a:lnTo>
                  <a:lnTo>
                    <a:pt x="789" y="188"/>
                  </a:lnTo>
                  <a:lnTo>
                    <a:pt x="789" y="187"/>
                  </a:lnTo>
                  <a:lnTo>
                    <a:pt x="788" y="187"/>
                  </a:lnTo>
                  <a:lnTo>
                    <a:pt x="789" y="185"/>
                  </a:lnTo>
                  <a:lnTo>
                    <a:pt x="791" y="184"/>
                  </a:lnTo>
                  <a:lnTo>
                    <a:pt x="792" y="184"/>
                  </a:lnTo>
                  <a:lnTo>
                    <a:pt x="792" y="183"/>
                  </a:lnTo>
                  <a:lnTo>
                    <a:pt x="793" y="182"/>
                  </a:lnTo>
                  <a:lnTo>
                    <a:pt x="796" y="179"/>
                  </a:lnTo>
                  <a:lnTo>
                    <a:pt x="793" y="179"/>
                  </a:lnTo>
                  <a:lnTo>
                    <a:pt x="792" y="179"/>
                  </a:lnTo>
                  <a:lnTo>
                    <a:pt x="792" y="182"/>
                  </a:lnTo>
                  <a:lnTo>
                    <a:pt x="791" y="179"/>
                  </a:lnTo>
                  <a:lnTo>
                    <a:pt x="791" y="182"/>
                  </a:lnTo>
                  <a:lnTo>
                    <a:pt x="789" y="183"/>
                  </a:lnTo>
                  <a:lnTo>
                    <a:pt x="788" y="184"/>
                  </a:lnTo>
                  <a:lnTo>
                    <a:pt x="787" y="184"/>
                  </a:lnTo>
                  <a:lnTo>
                    <a:pt x="785" y="184"/>
                  </a:lnTo>
                  <a:lnTo>
                    <a:pt x="785" y="183"/>
                  </a:lnTo>
                  <a:lnTo>
                    <a:pt x="787" y="183"/>
                  </a:lnTo>
                  <a:lnTo>
                    <a:pt x="788" y="183"/>
                  </a:lnTo>
                  <a:lnTo>
                    <a:pt x="788" y="182"/>
                  </a:lnTo>
                  <a:lnTo>
                    <a:pt x="789" y="182"/>
                  </a:lnTo>
                  <a:lnTo>
                    <a:pt x="789" y="179"/>
                  </a:lnTo>
                  <a:lnTo>
                    <a:pt x="791" y="178"/>
                  </a:lnTo>
                  <a:lnTo>
                    <a:pt x="791" y="177"/>
                  </a:lnTo>
                  <a:lnTo>
                    <a:pt x="791" y="176"/>
                  </a:lnTo>
                  <a:lnTo>
                    <a:pt x="792" y="176"/>
                  </a:lnTo>
                  <a:lnTo>
                    <a:pt x="792" y="174"/>
                  </a:lnTo>
                  <a:lnTo>
                    <a:pt x="792" y="173"/>
                  </a:lnTo>
                  <a:lnTo>
                    <a:pt x="792" y="171"/>
                  </a:lnTo>
                  <a:lnTo>
                    <a:pt x="793" y="170"/>
                  </a:lnTo>
                  <a:lnTo>
                    <a:pt x="796" y="168"/>
                  </a:lnTo>
                  <a:lnTo>
                    <a:pt x="793" y="168"/>
                  </a:lnTo>
                  <a:lnTo>
                    <a:pt x="793" y="167"/>
                  </a:lnTo>
                  <a:lnTo>
                    <a:pt x="796" y="167"/>
                  </a:lnTo>
                  <a:lnTo>
                    <a:pt x="797" y="167"/>
                  </a:lnTo>
                  <a:lnTo>
                    <a:pt x="798" y="167"/>
                  </a:lnTo>
                  <a:lnTo>
                    <a:pt x="798" y="166"/>
                  </a:lnTo>
                  <a:lnTo>
                    <a:pt x="799" y="166"/>
                  </a:lnTo>
                  <a:lnTo>
                    <a:pt x="800" y="166"/>
                  </a:lnTo>
                  <a:close/>
                  <a:moveTo>
                    <a:pt x="792" y="188"/>
                  </a:moveTo>
                  <a:lnTo>
                    <a:pt x="791" y="187"/>
                  </a:lnTo>
                  <a:lnTo>
                    <a:pt x="791" y="188"/>
                  </a:lnTo>
                  <a:lnTo>
                    <a:pt x="789" y="190"/>
                  </a:lnTo>
                  <a:lnTo>
                    <a:pt x="791" y="190"/>
                  </a:lnTo>
                  <a:lnTo>
                    <a:pt x="792" y="188"/>
                  </a:lnTo>
                  <a:close/>
                  <a:moveTo>
                    <a:pt x="802" y="170"/>
                  </a:moveTo>
                  <a:lnTo>
                    <a:pt x="800" y="168"/>
                  </a:lnTo>
                  <a:lnTo>
                    <a:pt x="800" y="170"/>
                  </a:lnTo>
                  <a:lnTo>
                    <a:pt x="802" y="170"/>
                  </a:lnTo>
                  <a:lnTo>
                    <a:pt x="802" y="171"/>
                  </a:lnTo>
                  <a:lnTo>
                    <a:pt x="804" y="171"/>
                  </a:lnTo>
                  <a:lnTo>
                    <a:pt x="804" y="173"/>
                  </a:lnTo>
                  <a:lnTo>
                    <a:pt x="805" y="173"/>
                  </a:lnTo>
                  <a:lnTo>
                    <a:pt x="804" y="171"/>
                  </a:lnTo>
                  <a:lnTo>
                    <a:pt x="802" y="170"/>
                  </a:lnTo>
                  <a:lnTo>
                    <a:pt x="804" y="170"/>
                  </a:lnTo>
                  <a:lnTo>
                    <a:pt x="804" y="168"/>
                  </a:lnTo>
                  <a:lnTo>
                    <a:pt x="802" y="168"/>
                  </a:lnTo>
                  <a:lnTo>
                    <a:pt x="802" y="170"/>
                  </a:lnTo>
                  <a:close/>
                  <a:moveTo>
                    <a:pt x="788" y="206"/>
                  </a:moveTo>
                  <a:lnTo>
                    <a:pt x="787" y="208"/>
                  </a:lnTo>
                  <a:lnTo>
                    <a:pt x="788" y="208"/>
                  </a:lnTo>
                  <a:lnTo>
                    <a:pt x="789" y="206"/>
                  </a:lnTo>
                  <a:lnTo>
                    <a:pt x="788" y="206"/>
                  </a:lnTo>
                  <a:close/>
                  <a:moveTo>
                    <a:pt x="815" y="210"/>
                  </a:moveTo>
                  <a:lnTo>
                    <a:pt x="816" y="208"/>
                  </a:lnTo>
                  <a:lnTo>
                    <a:pt x="815" y="208"/>
                  </a:lnTo>
                  <a:lnTo>
                    <a:pt x="815" y="206"/>
                  </a:lnTo>
                  <a:lnTo>
                    <a:pt x="814" y="206"/>
                  </a:lnTo>
                  <a:lnTo>
                    <a:pt x="811" y="206"/>
                  </a:lnTo>
                  <a:lnTo>
                    <a:pt x="810" y="208"/>
                  </a:lnTo>
                  <a:lnTo>
                    <a:pt x="809" y="208"/>
                  </a:lnTo>
                  <a:lnTo>
                    <a:pt x="809" y="210"/>
                  </a:lnTo>
                  <a:lnTo>
                    <a:pt x="808" y="210"/>
                  </a:lnTo>
                  <a:lnTo>
                    <a:pt x="808" y="212"/>
                  </a:lnTo>
                  <a:lnTo>
                    <a:pt x="809" y="212"/>
                  </a:lnTo>
                  <a:lnTo>
                    <a:pt x="809" y="211"/>
                  </a:lnTo>
                  <a:lnTo>
                    <a:pt x="810" y="211"/>
                  </a:lnTo>
                  <a:lnTo>
                    <a:pt x="810" y="210"/>
                  </a:lnTo>
                  <a:lnTo>
                    <a:pt x="811" y="210"/>
                  </a:lnTo>
                  <a:lnTo>
                    <a:pt x="814" y="210"/>
                  </a:lnTo>
                  <a:lnTo>
                    <a:pt x="814" y="211"/>
                  </a:lnTo>
                  <a:lnTo>
                    <a:pt x="815" y="211"/>
                  </a:lnTo>
                  <a:lnTo>
                    <a:pt x="816" y="210"/>
                  </a:lnTo>
                  <a:lnTo>
                    <a:pt x="815" y="210"/>
                  </a:lnTo>
                  <a:close/>
                  <a:moveTo>
                    <a:pt x="805" y="187"/>
                  </a:moveTo>
                  <a:lnTo>
                    <a:pt x="806" y="185"/>
                  </a:lnTo>
                  <a:lnTo>
                    <a:pt x="805" y="185"/>
                  </a:lnTo>
                  <a:lnTo>
                    <a:pt x="804" y="185"/>
                  </a:lnTo>
                  <a:lnTo>
                    <a:pt x="802" y="185"/>
                  </a:lnTo>
                  <a:lnTo>
                    <a:pt x="802" y="187"/>
                  </a:lnTo>
                  <a:lnTo>
                    <a:pt x="800" y="187"/>
                  </a:lnTo>
                  <a:lnTo>
                    <a:pt x="799" y="187"/>
                  </a:lnTo>
                  <a:lnTo>
                    <a:pt x="799" y="188"/>
                  </a:lnTo>
                  <a:lnTo>
                    <a:pt x="800" y="188"/>
                  </a:lnTo>
                  <a:lnTo>
                    <a:pt x="799" y="190"/>
                  </a:lnTo>
                  <a:lnTo>
                    <a:pt x="797" y="191"/>
                  </a:lnTo>
                  <a:lnTo>
                    <a:pt x="798" y="191"/>
                  </a:lnTo>
                  <a:lnTo>
                    <a:pt x="799" y="191"/>
                  </a:lnTo>
                  <a:lnTo>
                    <a:pt x="799" y="193"/>
                  </a:lnTo>
                  <a:lnTo>
                    <a:pt x="798" y="193"/>
                  </a:lnTo>
                  <a:lnTo>
                    <a:pt x="797" y="193"/>
                  </a:lnTo>
                  <a:lnTo>
                    <a:pt x="796" y="193"/>
                  </a:lnTo>
                  <a:lnTo>
                    <a:pt x="796" y="194"/>
                  </a:lnTo>
                  <a:lnTo>
                    <a:pt x="793" y="195"/>
                  </a:lnTo>
                  <a:lnTo>
                    <a:pt x="792" y="195"/>
                  </a:lnTo>
                  <a:lnTo>
                    <a:pt x="792" y="196"/>
                  </a:lnTo>
                  <a:lnTo>
                    <a:pt x="793" y="196"/>
                  </a:lnTo>
                  <a:lnTo>
                    <a:pt x="796" y="195"/>
                  </a:lnTo>
                  <a:lnTo>
                    <a:pt x="797" y="194"/>
                  </a:lnTo>
                  <a:lnTo>
                    <a:pt x="797" y="195"/>
                  </a:lnTo>
                  <a:lnTo>
                    <a:pt x="798" y="194"/>
                  </a:lnTo>
                  <a:lnTo>
                    <a:pt x="798" y="195"/>
                  </a:lnTo>
                  <a:lnTo>
                    <a:pt x="799" y="195"/>
                  </a:lnTo>
                  <a:lnTo>
                    <a:pt x="799" y="194"/>
                  </a:lnTo>
                  <a:lnTo>
                    <a:pt x="800" y="193"/>
                  </a:lnTo>
                  <a:lnTo>
                    <a:pt x="800" y="191"/>
                  </a:lnTo>
                  <a:lnTo>
                    <a:pt x="802" y="191"/>
                  </a:lnTo>
                  <a:lnTo>
                    <a:pt x="804" y="190"/>
                  </a:lnTo>
                  <a:lnTo>
                    <a:pt x="804" y="191"/>
                  </a:lnTo>
                  <a:lnTo>
                    <a:pt x="805" y="190"/>
                  </a:lnTo>
                  <a:lnTo>
                    <a:pt x="805" y="188"/>
                  </a:lnTo>
                  <a:lnTo>
                    <a:pt x="805" y="187"/>
                  </a:lnTo>
                  <a:close/>
                  <a:moveTo>
                    <a:pt x="806" y="187"/>
                  </a:moveTo>
                  <a:lnTo>
                    <a:pt x="806" y="188"/>
                  </a:lnTo>
                  <a:lnTo>
                    <a:pt x="808" y="187"/>
                  </a:lnTo>
                  <a:lnTo>
                    <a:pt x="806" y="187"/>
                  </a:lnTo>
                  <a:close/>
                  <a:moveTo>
                    <a:pt x="828" y="318"/>
                  </a:moveTo>
                  <a:lnTo>
                    <a:pt x="828" y="319"/>
                  </a:lnTo>
                  <a:lnTo>
                    <a:pt x="831" y="318"/>
                  </a:lnTo>
                  <a:lnTo>
                    <a:pt x="828" y="318"/>
                  </a:lnTo>
                  <a:close/>
                  <a:moveTo>
                    <a:pt x="796" y="196"/>
                  </a:moveTo>
                  <a:lnTo>
                    <a:pt x="797" y="196"/>
                  </a:lnTo>
                  <a:lnTo>
                    <a:pt x="797" y="195"/>
                  </a:lnTo>
                  <a:lnTo>
                    <a:pt x="796" y="195"/>
                  </a:lnTo>
                  <a:lnTo>
                    <a:pt x="796" y="196"/>
                  </a:lnTo>
                  <a:close/>
                  <a:moveTo>
                    <a:pt x="791" y="170"/>
                  </a:moveTo>
                  <a:lnTo>
                    <a:pt x="791" y="171"/>
                  </a:lnTo>
                  <a:lnTo>
                    <a:pt x="792" y="171"/>
                  </a:lnTo>
                  <a:lnTo>
                    <a:pt x="792" y="170"/>
                  </a:lnTo>
                  <a:lnTo>
                    <a:pt x="791" y="170"/>
                  </a:lnTo>
                  <a:close/>
                  <a:moveTo>
                    <a:pt x="810" y="211"/>
                  </a:moveTo>
                  <a:lnTo>
                    <a:pt x="810" y="212"/>
                  </a:lnTo>
                  <a:lnTo>
                    <a:pt x="809" y="212"/>
                  </a:lnTo>
                  <a:lnTo>
                    <a:pt x="808" y="213"/>
                  </a:lnTo>
                  <a:lnTo>
                    <a:pt x="809" y="213"/>
                  </a:lnTo>
                  <a:lnTo>
                    <a:pt x="809" y="214"/>
                  </a:lnTo>
                  <a:lnTo>
                    <a:pt x="808" y="214"/>
                  </a:lnTo>
                  <a:lnTo>
                    <a:pt x="808" y="217"/>
                  </a:lnTo>
                  <a:lnTo>
                    <a:pt x="809" y="217"/>
                  </a:lnTo>
                  <a:lnTo>
                    <a:pt x="810" y="217"/>
                  </a:lnTo>
                  <a:lnTo>
                    <a:pt x="810" y="214"/>
                  </a:lnTo>
                  <a:lnTo>
                    <a:pt x="810" y="213"/>
                  </a:lnTo>
                  <a:lnTo>
                    <a:pt x="811" y="213"/>
                  </a:lnTo>
                  <a:lnTo>
                    <a:pt x="811" y="212"/>
                  </a:lnTo>
                  <a:lnTo>
                    <a:pt x="814" y="212"/>
                  </a:lnTo>
                  <a:lnTo>
                    <a:pt x="814" y="211"/>
                  </a:lnTo>
                  <a:lnTo>
                    <a:pt x="811" y="211"/>
                  </a:lnTo>
                  <a:lnTo>
                    <a:pt x="810" y="211"/>
                  </a:lnTo>
                  <a:close/>
                  <a:moveTo>
                    <a:pt x="792" y="217"/>
                  </a:moveTo>
                  <a:lnTo>
                    <a:pt x="792" y="214"/>
                  </a:lnTo>
                  <a:lnTo>
                    <a:pt x="791" y="217"/>
                  </a:lnTo>
                  <a:lnTo>
                    <a:pt x="792" y="217"/>
                  </a:lnTo>
                  <a:close/>
                  <a:moveTo>
                    <a:pt x="792" y="212"/>
                  </a:moveTo>
                  <a:lnTo>
                    <a:pt x="792" y="213"/>
                  </a:lnTo>
                  <a:lnTo>
                    <a:pt x="791" y="213"/>
                  </a:lnTo>
                  <a:lnTo>
                    <a:pt x="792" y="214"/>
                  </a:lnTo>
                  <a:lnTo>
                    <a:pt x="793" y="213"/>
                  </a:lnTo>
                  <a:lnTo>
                    <a:pt x="796" y="212"/>
                  </a:lnTo>
                  <a:lnTo>
                    <a:pt x="793" y="212"/>
                  </a:lnTo>
                  <a:lnTo>
                    <a:pt x="792" y="212"/>
                  </a:lnTo>
                  <a:close/>
                  <a:moveTo>
                    <a:pt x="811" y="191"/>
                  </a:moveTo>
                  <a:lnTo>
                    <a:pt x="811" y="190"/>
                  </a:lnTo>
                  <a:lnTo>
                    <a:pt x="811" y="188"/>
                  </a:lnTo>
                  <a:lnTo>
                    <a:pt x="811" y="187"/>
                  </a:lnTo>
                  <a:lnTo>
                    <a:pt x="814" y="187"/>
                  </a:lnTo>
                  <a:lnTo>
                    <a:pt x="814" y="188"/>
                  </a:lnTo>
                  <a:lnTo>
                    <a:pt x="814" y="190"/>
                  </a:lnTo>
                  <a:lnTo>
                    <a:pt x="815" y="190"/>
                  </a:lnTo>
                  <a:lnTo>
                    <a:pt x="816" y="188"/>
                  </a:lnTo>
                  <a:lnTo>
                    <a:pt x="817" y="187"/>
                  </a:lnTo>
                  <a:lnTo>
                    <a:pt x="817" y="188"/>
                  </a:lnTo>
                  <a:lnTo>
                    <a:pt x="816" y="188"/>
                  </a:lnTo>
                  <a:lnTo>
                    <a:pt x="816" y="190"/>
                  </a:lnTo>
                  <a:lnTo>
                    <a:pt x="815" y="190"/>
                  </a:lnTo>
                  <a:lnTo>
                    <a:pt x="814" y="191"/>
                  </a:lnTo>
                  <a:lnTo>
                    <a:pt x="815" y="191"/>
                  </a:lnTo>
                  <a:lnTo>
                    <a:pt x="816" y="191"/>
                  </a:lnTo>
                  <a:lnTo>
                    <a:pt x="817" y="191"/>
                  </a:lnTo>
                  <a:lnTo>
                    <a:pt x="819" y="191"/>
                  </a:lnTo>
                  <a:lnTo>
                    <a:pt x="819" y="190"/>
                  </a:lnTo>
                  <a:lnTo>
                    <a:pt x="819" y="188"/>
                  </a:lnTo>
                  <a:lnTo>
                    <a:pt x="819" y="187"/>
                  </a:lnTo>
                  <a:lnTo>
                    <a:pt x="819" y="185"/>
                  </a:lnTo>
                  <a:lnTo>
                    <a:pt x="819" y="184"/>
                  </a:lnTo>
                  <a:lnTo>
                    <a:pt x="817" y="184"/>
                  </a:lnTo>
                  <a:lnTo>
                    <a:pt x="816" y="184"/>
                  </a:lnTo>
                  <a:lnTo>
                    <a:pt x="815" y="184"/>
                  </a:lnTo>
                  <a:lnTo>
                    <a:pt x="814" y="184"/>
                  </a:lnTo>
                  <a:lnTo>
                    <a:pt x="814" y="183"/>
                  </a:lnTo>
                  <a:lnTo>
                    <a:pt x="811" y="183"/>
                  </a:lnTo>
                  <a:lnTo>
                    <a:pt x="810" y="183"/>
                  </a:lnTo>
                  <a:lnTo>
                    <a:pt x="809" y="183"/>
                  </a:lnTo>
                  <a:lnTo>
                    <a:pt x="808" y="183"/>
                  </a:lnTo>
                  <a:lnTo>
                    <a:pt x="808" y="184"/>
                  </a:lnTo>
                  <a:lnTo>
                    <a:pt x="808" y="185"/>
                  </a:lnTo>
                  <a:lnTo>
                    <a:pt x="808" y="187"/>
                  </a:lnTo>
                  <a:lnTo>
                    <a:pt x="808" y="188"/>
                  </a:lnTo>
                  <a:lnTo>
                    <a:pt x="806" y="188"/>
                  </a:lnTo>
                  <a:lnTo>
                    <a:pt x="806" y="190"/>
                  </a:lnTo>
                  <a:lnTo>
                    <a:pt x="805" y="190"/>
                  </a:lnTo>
                  <a:lnTo>
                    <a:pt x="805" y="191"/>
                  </a:lnTo>
                  <a:lnTo>
                    <a:pt x="804" y="193"/>
                  </a:lnTo>
                  <a:lnTo>
                    <a:pt x="805" y="193"/>
                  </a:lnTo>
                  <a:lnTo>
                    <a:pt x="806" y="193"/>
                  </a:lnTo>
                  <a:lnTo>
                    <a:pt x="806" y="191"/>
                  </a:lnTo>
                  <a:lnTo>
                    <a:pt x="808" y="191"/>
                  </a:lnTo>
                  <a:lnTo>
                    <a:pt x="808" y="193"/>
                  </a:lnTo>
                  <a:lnTo>
                    <a:pt x="809" y="193"/>
                  </a:lnTo>
                  <a:lnTo>
                    <a:pt x="810" y="193"/>
                  </a:lnTo>
                  <a:lnTo>
                    <a:pt x="810" y="191"/>
                  </a:lnTo>
                  <a:lnTo>
                    <a:pt x="811" y="191"/>
                  </a:lnTo>
                  <a:close/>
                  <a:moveTo>
                    <a:pt x="789" y="212"/>
                  </a:moveTo>
                  <a:lnTo>
                    <a:pt x="789" y="213"/>
                  </a:lnTo>
                  <a:lnTo>
                    <a:pt x="788" y="213"/>
                  </a:lnTo>
                  <a:lnTo>
                    <a:pt x="788" y="214"/>
                  </a:lnTo>
                  <a:lnTo>
                    <a:pt x="787" y="217"/>
                  </a:lnTo>
                  <a:lnTo>
                    <a:pt x="787" y="218"/>
                  </a:lnTo>
                  <a:lnTo>
                    <a:pt x="788" y="219"/>
                  </a:lnTo>
                  <a:lnTo>
                    <a:pt x="789" y="218"/>
                  </a:lnTo>
                  <a:lnTo>
                    <a:pt x="789" y="217"/>
                  </a:lnTo>
                  <a:lnTo>
                    <a:pt x="789" y="214"/>
                  </a:lnTo>
                  <a:lnTo>
                    <a:pt x="791" y="213"/>
                  </a:lnTo>
                  <a:lnTo>
                    <a:pt x="791" y="212"/>
                  </a:lnTo>
                  <a:lnTo>
                    <a:pt x="789" y="212"/>
                  </a:lnTo>
                  <a:close/>
                  <a:moveTo>
                    <a:pt x="694" y="138"/>
                  </a:moveTo>
                  <a:lnTo>
                    <a:pt x="694" y="137"/>
                  </a:lnTo>
                  <a:lnTo>
                    <a:pt x="692" y="138"/>
                  </a:lnTo>
                  <a:lnTo>
                    <a:pt x="694" y="138"/>
                  </a:lnTo>
                  <a:close/>
                  <a:moveTo>
                    <a:pt x="520" y="138"/>
                  </a:moveTo>
                  <a:lnTo>
                    <a:pt x="521" y="137"/>
                  </a:lnTo>
                  <a:lnTo>
                    <a:pt x="520" y="137"/>
                  </a:lnTo>
                  <a:lnTo>
                    <a:pt x="520" y="138"/>
                  </a:lnTo>
                  <a:close/>
                  <a:moveTo>
                    <a:pt x="789" y="208"/>
                  </a:moveTo>
                  <a:lnTo>
                    <a:pt x="788" y="208"/>
                  </a:lnTo>
                  <a:lnTo>
                    <a:pt x="787" y="210"/>
                  </a:lnTo>
                  <a:lnTo>
                    <a:pt x="788" y="210"/>
                  </a:lnTo>
                  <a:lnTo>
                    <a:pt x="788" y="211"/>
                  </a:lnTo>
                  <a:lnTo>
                    <a:pt x="787" y="211"/>
                  </a:lnTo>
                  <a:lnTo>
                    <a:pt x="787" y="212"/>
                  </a:lnTo>
                  <a:lnTo>
                    <a:pt x="788" y="212"/>
                  </a:lnTo>
                  <a:lnTo>
                    <a:pt x="789" y="211"/>
                  </a:lnTo>
                  <a:lnTo>
                    <a:pt x="791" y="210"/>
                  </a:lnTo>
                  <a:lnTo>
                    <a:pt x="789" y="210"/>
                  </a:lnTo>
                  <a:lnTo>
                    <a:pt x="789" y="208"/>
                  </a:lnTo>
                  <a:close/>
                  <a:moveTo>
                    <a:pt x="717" y="130"/>
                  </a:moveTo>
                  <a:lnTo>
                    <a:pt x="717" y="131"/>
                  </a:lnTo>
                  <a:lnTo>
                    <a:pt x="718" y="131"/>
                  </a:lnTo>
                  <a:lnTo>
                    <a:pt x="719" y="131"/>
                  </a:lnTo>
                  <a:lnTo>
                    <a:pt x="719" y="130"/>
                  </a:lnTo>
                  <a:lnTo>
                    <a:pt x="718" y="130"/>
                  </a:lnTo>
                  <a:lnTo>
                    <a:pt x="717" y="130"/>
                  </a:lnTo>
                  <a:close/>
                  <a:moveTo>
                    <a:pt x="808" y="208"/>
                  </a:moveTo>
                  <a:lnTo>
                    <a:pt x="808" y="206"/>
                  </a:lnTo>
                  <a:lnTo>
                    <a:pt x="806" y="206"/>
                  </a:lnTo>
                  <a:lnTo>
                    <a:pt x="806" y="208"/>
                  </a:lnTo>
                  <a:lnTo>
                    <a:pt x="808" y="208"/>
                  </a:lnTo>
                  <a:close/>
                  <a:moveTo>
                    <a:pt x="505" y="125"/>
                  </a:moveTo>
                  <a:lnTo>
                    <a:pt x="503" y="126"/>
                  </a:lnTo>
                  <a:lnTo>
                    <a:pt x="505" y="126"/>
                  </a:lnTo>
                  <a:lnTo>
                    <a:pt x="505" y="125"/>
                  </a:lnTo>
                  <a:close/>
                  <a:moveTo>
                    <a:pt x="792" y="206"/>
                  </a:moveTo>
                  <a:lnTo>
                    <a:pt x="792" y="208"/>
                  </a:lnTo>
                  <a:lnTo>
                    <a:pt x="793" y="206"/>
                  </a:lnTo>
                  <a:lnTo>
                    <a:pt x="792" y="206"/>
                  </a:lnTo>
                  <a:close/>
                  <a:moveTo>
                    <a:pt x="819" y="165"/>
                  </a:moveTo>
                  <a:lnTo>
                    <a:pt x="819" y="164"/>
                  </a:lnTo>
                  <a:lnTo>
                    <a:pt x="817" y="164"/>
                  </a:lnTo>
                  <a:lnTo>
                    <a:pt x="817" y="165"/>
                  </a:lnTo>
                  <a:lnTo>
                    <a:pt x="816" y="165"/>
                  </a:lnTo>
                  <a:lnTo>
                    <a:pt x="816" y="166"/>
                  </a:lnTo>
                  <a:lnTo>
                    <a:pt x="816" y="167"/>
                  </a:lnTo>
                  <a:lnTo>
                    <a:pt x="817" y="166"/>
                  </a:lnTo>
                  <a:lnTo>
                    <a:pt x="819" y="165"/>
                  </a:lnTo>
                  <a:close/>
                  <a:moveTo>
                    <a:pt x="793" y="201"/>
                  </a:moveTo>
                  <a:lnTo>
                    <a:pt x="796" y="201"/>
                  </a:lnTo>
                  <a:lnTo>
                    <a:pt x="797" y="201"/>
                  </a:lnTo>
                  <a:lnTo>
                    <a:pt x="796" y="200"/>
                  </a:lnTo>
                  <a:lnTo>
                    <a:pt x="793" y="200"/>
                  </a:lnTo>
                  <a:lnTo>
                    <a:pt x="793" y="201"/>
                  </a:lnTo>
                  <a:close/>
                  <a:moveTo>
                    <a:pt x="822" y="167"/>
                  </a:moveTo>
                  <a:lnTo>
                    <a:pt x="822" y="168"/>
                  </a:lnTo>
                  <a:lnTo>
                    <a:pt x="823" y="168"/>
                  </a:lnTo>
                  <a:lnTo>
                    <a:pt x="823" y="167"/>
                  </a:lnTo>
                  <a:lnTo>
                    <a:pt x="822" y="167"/>
                  </a:lnTo>
                  <a:close/>
                  <a:moveTo>
                    <a:pt x="699" y="149"/>
                  </a:moveTo>
                  <a:lnTo>
                    <a:pt x="699" y="148"/>
                  </a:lnTo>
                  <a:lnTo>
                    <a:pt x="697" y="149"/>
                  </a:lnTo>
                  <a:lnTo>
                    <a:pt x="699" y="149"/>
                  </a:lnTo>
                  <a:close/>
                  <a:moveTo>
                    <a:pt x="808" y="205"/>
                  </a:moveTo>
                  <a:lnTo>
                    <a:pt x="808" y="204"/>
                  </a:lnTo>
                  <a:lnTo>
                    <a:pt x="806" y="205"/>
                  </a:lnTo>
                  <a:lnTo>
                    <a:pt x="808" y="205"/>
                  </a:lnTo>
                  <a:close/>
                  <a:moveTo>
                    <a:pt x="700" y="130"/>
                  </a:moveTo>
                  <a:lnTo>
                    <a:pt x="700" y="131"/>
                  </a:lnTo>
                  <a:lnTo>
                    <a:pt x="701" y="131"/>
                  </a:lnTo>
                  <a:lnTo>
                    <a:pt x="702" y="130"/>
                  </a:lnTo>
                  <a:lnTo>
                    <a:pt x="701" y="130"/>
                  </a:lnTo>
                  <a:lnTo>
                    <a:pt x="702" y="128"/>
                  </a:lnTo>
                  <a:lnTo>
                    <a:pt x="701" y="128"/>
                  </a:lnTo>
                  <a:lnTo>
                    <a:pt x="700" y="130"/>
                  </a:lnTo>
                  <a:close/>
                  <a:moveTo>
                    <a:pt x="729" y="142"/>
                  </a:moveTo>
                  <a:lnTo>
                    <a:pt x="729" y="140"/>
                  </a:lnTo>
                  <a:lnTo>
                    <a:pt x="728" y="142"/>
                  </a:lnTo>
                  <a:lnTo>
                    <a:pt x="729" y="142"/>
                  </a:lnTo>
                  <a:close/>
                  <a:moveTo>
                    <a:pt x="708" y="128"/>
                  </a:moveTo>
                  <a:lnTo>
                    <a:pt x="708" y="126"/>
                  </a:lnTo>
                  <a:lnTo>
                    <a:pt x="707" y="128"/>
                  </a:lnTo>
                  <a:lnTo>
                    <a:pt x="708" y="128"/>
                  </a:lnTo>
                  <a:close/>
                  <a:moveTo>
                    <a:pt x="689" y="138"/>
                  </a:moveTo>
                  <a:lnTo>
                    <a:pt x="689" y="137"/>
                  </a:lnTo>
                  <a:lnTo>
                    <a:pt x="686" y="138"/>
                  </a:lnTo>
                  <a:lnTo>
                    <a:pt x="689" y="138"/>
                  </a:lnTo>
                  <a:close/>
                  <a:moveTo>
                    <a:pt x="787" y="201"/>
                  </a:moveTo>
                  <a:lnTo>
                    <a:pt x="785" y="201"/>
                  </a:lnTo>
                  <a:lnTo>
                    <a:pt x="785" y="202"/>
                  </a:lnTo>
                  <a:lnTo>
                    <a:pt x="787" y="202"/>
                  </a:lnTo>
                  <a:lnTo>
                    <a:pt x="787" y="201"/>
                  </a:lnTo>
                  <a:close/>
                  <a:moveTo>
                    <a:pt x="816" y="195"/>
                  </a:moveTo>
                  <a:lnTo>
                    <a:pt x="817" y="194"/>
                  </a:lnTo>
                  <a:lnTo>
                    <a:pt x="816" y="194"/>
                  </a:lnTo>
                  <a:lnTo>
                    <a:pt x="815" y="194"/>
                  </a:lnTo>
                  <a:lnTo>
                    <a:pt x="815" y="195"/>
                  </a:lnTo>
                  <a:lnTo>
                    <a:pt x="816" y="195"/>
                  </a:lnTo>
                  <a:close/>
                  <a:moveTo>
                    <a:pt x="519" y="138"/>
                  </a:moveTo>
                  <a:lnTo>
                    <a:pt x="519" y="139"/>
                  </a:lnTo>
                  <a:lnTo>
                    <a:pt x="520" y="138"/>
                  </a:lnTo>
                  <a:lnTo>
                    <a:pt x="519" y="138"/>
                  </a:lnTo>
                  <a:close/>
                  <a:moveTo>
                    <a:pt x="697" y="131"/>
                  </a:moveTo>
                  <a:lnTo>
                    <a:pt x="699" y="131"/>
                  </a:lnTo>
                  <a:lnTo>
                    <a:pt x="700" y="130"/>
                  </a:lnTo>
                  <a:lnTo>
                    <a:pt x="699" y="130"/>
                  </a:lnTo>
                  <a:lnTo>
                    <a:pt x="697" y="131"/>
                  </a:lnTo>
                  <a:close/>
                  <a:moveTo>
                    <a:pt x="797" y="217"/>
                  </a:moveTo>
                  <a:lnTo>
                    <a:pt x="797" y="214"/>
                  </a:lnTo>
                  <a:lnTo>
                    <a:pt x="796" y="217"/>
                  </a:lnTo>
                  <a:lnTo>
                    <a:pt x="796" y="214"/>
                  </a:lnTo>
                  <a:lnTo>
                    <a:pt x="796" y="213"/>
                  </a:lnTo>
                  <a:lnTo>
                    <a:pt x="797" y="213"/>
                  </a:lnTo>
                  <a:lnTo>
                    <a:pt x="797" y="212"/>
                  </a:lnTo>
                  <a:lnTo>
                    <a:pt x="798" y="212"/>
                  </a:lnTo>
                  <a:lnTo>
                    <a:pt x="798" y="211"/>
                  </a:lnTo>
                  <a:lnTo>
                    <a:pt x="797" y="211"/>
                  </a:lnTo>
                  <a:lnTo>
                    <a:pt x="797" y="212"/>
                  </a:lnTo>
                  <a:lnTo>
                    <a:pt x="796" y="212"/>
                  </a:lnTo>
                  <a:lnTo>
                    <a:pt x="796" y="211"/>
                  </a:lnTo>
                  <a:lnTo>
                    <a:pt x="793" y="211"/>
                  </a:lnTo>
                  <a:lnTo>
                    <a:pt x="792" y="211"/>
                  </a:lnTo>
                  <a:lnTo>
                    <a:pt x="791" y="211"/>
                  </a:lnTo>
                  <a:lnTo>
                    <a:pt x="791" y="210"/>
                  </a:lnTo>
                  <a:lnTo>
                    <a:pt x="792" y="210"/>
                  </a:lnTo>
                  <a:lnTo>
                    <a:pt x="792" y="208"/>
                  </a:lnTo>
                  <a:lnTo>
                    <a:pt x="793" y="210"/>
                  </a:lnTo>
                  <a:lnTo>
                    <a:pt x="796" y="210"/>
                  </a:lnTo>
                  <a:lnTo>
                    <a:pt x="796" y="208"/>
                  </a:lnTo>
                  <a:lnTo>
                    <a:pt x="796" y="206"/>
                  </a:lnTo>
                  <a:lnTo>
                    <a:pt x="797" y="206"/>
                  </a:lnTo>
                  <a:lnTo>
                    <a:pt x="797" y="205"/>
                  </a:lnTo>
                  <a:lnTo>
                    <a:pt x="796" y="205"/>
                  </a:lnTo>
                  <a:lnTo>
                    <a:pt x="796" y="204"/>
                  </a:lnTo>
                  <a:lnTo>
                    <a:pt x="793" y="204"/>
                  </a:lnTo>
                  <a:lnTo>
                    <a:pt x="792" y="204"/>
                  </a:lnTo>
                  <a:lnTo>
                    <a:pt x="792" y="202"/>
                  </a:lnTo>
                  <a:lnTo>
                    <a:pt x="793" y="202"/>
                  </a:lnTo>
                  <a:lnTo>
                    <a:pt x="796" y="202"/>
                  </a:lnTo>
                  <a:lnTo>
                    <a:pt x="797" y="202"/>
                  </a:lnTo>
                  <a:lnTo>
                    <a:pt x="798" y="202"/>
                  </a:lnTo>
                  <a:lnTo>
                    <a:pt x="798" y="201"/>
                  </a:lnTo>
                  <a:lnTo>
                    <a:pt x="799" y="201"/>
                  </a:lnTo>
                  <a:lnTo>
                    <a:pt x="799" y="202"/>
                  </a:lnTo>
                  <a:lnTo>
                    <a:pt x="800" y="202"/>
                  </a:lnTo>
                  <a:lnTo>
                    <a:pt x="800" y="201"/>
                  </a:lnTo>
                  <a:lnTo>
                    <a:pt x="800" y="200"/>
                  </a:lnTo>
                  <a:lnTo>
                    <a:pt x="802" y="200"/>
                  </a:lnTo>
                  <a:lnTo>
                    <a:pt x="802" y="197"/>
                  </a:lnTo>
                  <a:lnTo>
                    <a:pt x="800" y="197"/>
                  </a:lnTo>
                  <a:lnTo>
                    <a:pt x="799" y="200"/>
                  </a:lnTo>
                  <a:lnTo>
                    <a:pt x="798" y="200"/>
                  </a:lnTo>
                  <a:lnTo>
                    <a:pt x="797" y="200"/>
                  </a:lnTo>
                  <a:lnTo>
                    <a:pt x="796" y="200"/>
                  </a:lnTo>
                  <a:lnTo>
                    <a:pt x="797" y="197"/>
                  </a:lnTo>
                  <a:lnTo>
                    <a:pt x="798" y="197"/>
                  </a:lnTo>
                  <a:lnTo>
                    <a:pt x="799" y="197"/>
                  </a:lnTo>
                  <a:lnTo>
                    <a:pt x="799" y="196"/>
                  </a:lnTo>
                  <a:lnTo>
                    <a:pt x="800" y="196"/>
                  </a:lnTo>
                  <a:lnTo>
                    <a:pt x="800" y="195"/>
                  </a:lnTo>
                  <a:lnTo>
                    <a:pt x="802" y="195"/>
                  </a:lnTo>
                  <a:lnTo>
                    <a:pt x="802" y="194"/>
                  </a:lnTo>
                  <a:lnTo>
                    <a:pt x="805" y="194"/>
                  </a:lnTo>
                  <a:lnTo>
                    <a:pt x="805" y="195"/>
                  </a:lnTo>
                  <a:lnTo>
                    <a:pt x="806" y="194"/>
                  </a:lnTo>
                  <a:lnTo>
                    <a:pt x="808" y="194"/>
                  </a:lnTo>
                  <a:lnTo>
                    <a:pt x="808" y="195"/>
                  </a:lnTo>
                  <a:lnTo>
                    <a:pt x="808" y="196"/>
                  </a:lnTo>
                  <a:lnTo>
                    <a:pt x="806" y="196"/>
                  </a:lnTo>
                  <a:lnTo>
                    <a:pt x="805" y="197"/>
                  </a:lnTo>
                  <a:lnTo>
                    <a:pt x="806" y="197"/>
                  </a:lnTo>
                  <a:lnTo>
                    <a:pt x="808" y="197"/>
                  </a:lnTo>
                  <a:lnTo>
                    <a:pt x="808" y="200"/>
                  </a:lnTo>
                  <a:lnTo>
                    <a:pt x="808" y="201"/>
                  </a:lnTo>
                  <a:lnTo>
                    <a:pt x="808" y="202"/>
                  </a:lnTo>
                  <a:lnTo>
                    <a:pt x="808" y="204"/>
                  </a:lnTo>
                  <a:lnTo>
                    <a:pt x="806" y="204"/>
                  </a:lnTo>
                  <a:lnTo>
                    <a:pt x="806" y="205"/>
                  </a:lnTo>
                  <a:lnTo>
                    <a:pt x="806" y="206"/>
                  </a:lnTo>
                  <a:lnTo>
                    <a:pt x="805" y="206"/>
                  </a:lnTo>
                  <a:lnTo>
                    <a:pt x="805" y="205"/>
                  </a:lnTo>
                  <a:lnTo>
                    <a:pt x="804" y="205"/>
                  </a:lnTo>
                  <a:lnTo>
                    <a:pt x="804" y="206"/>
                  </a:lnTo>
                  <a:lnTo>
                    <a:pt x="805" y="206"/>
                  </a:lnTo>
                  <a:lnTo>
                    <a:pt x="805" y="208"/>
                  </a:lnTo>
                  <a:lnTo>
                    <a:pt x="805" y="210"/>
                  </a:lnTo>
                  <a:lnTo>
                    <a:pt x="805" y="211"/>
                  </a:lnTo>
                  <a:lnTo>
                    <a:pt x="805" y="212"/>
                  </a:lnTo>
                  <a:lnTo>
                    <a:pt x="804" y="212"/>
                  </a:lnTo>
                  <a:lnTo>
                    <a:pt x="804" y="213"/>
                  </a:lnTo>
                  <a:lnTo>
                    <a:pt x="802" y="213"/>
                  </a:lnTo>
                  <a:lnTo>
                    <a:pt x="800" y="213"/>
                  </a:lnTo>
                  <a:lnTo>
                    <a:pt x="800" y="214"/>
                  </a:lnTo>
                  <a:lnTo>
                    <a:pt x="800" y="217"/>
                  </a:lnTo>
                  <a:lnTo>
                    <a:pt x="800" y="218"/>
                  </a:lnTo>
                  <a:lnTo>
                    <a:pt x="799" y="218"/>
                  </a:lnTo>
                  <a:lnTo>
                    <a:pt x="798" y="218"/>
                  </a:lnTo>
                  <a:lnTo>
                    <a:pt x="798" y="219"/>
                  </a:lnTo>
                  <a:lnTo>
                    <a:pt x="797" y="219"/>
                  </a:lnTo>
                  <a:lnTo>
                    <a:pt x="796" y="219"/>
                  </a:lnTo>
                  <a:lnTo>
                    <a:pt x="793" y="219"/>
                  </a:lnTo>
                  <a:lnTo>
                    <a:pt x="796" y="218"/>
                  </a:lnTo>
                  <a:lnTo>
                    <a:pt x="797" y="218"/>
                  </a:lnTo>
                  <a:lnTo>
                    <a:pt x="797" y="217"/>
                  </a:lnTo>
                  <a:close/>
                  <a:moveTo>
                    <a:pt x="800" y="208"/>
                  </a:moveTo>
                  <a:lnTo>
                    <a:pt x="802" y="208"/>
                  </a:lnTo>
                  <a:lnTo>
                    <a:pt x="802" y="206"/>
                  </a:lnTo>
                  <a:lnTo>
                    <a:pt x="800" y="208"/>
                  </a:lnTo>
                  <a:close/>
                  <a:moveTo>
                    <a:pt x="695" y="131"/>
                  </a:moveTo>
                  <a:lnTo>
                    <a:pt x="697" y="131"/>
                  </a:lnTo>
                  <a:lnTo>
                    <a:pt x="697" y="130"/>
                  </a:lnTo>
                  <a:lnTo>
                    <a:pt x="695" y="131"/>
                  </a:lnTo>
                  <a:close/>
                  <a:moveTo>
                    <a:pt x="514" y="191"/>
                  </a:moveTo>
                  <a:lnTo>
                    <a:pt x="515" y="191"/>
                  </a:lnTo>
                  <a:lnTo>
                    <a:pt x="515" y="190"/>
                  </a:lnTo>
                  <a:lnTo>
                    <a:pt x="514" y="190"/>
                  </a:lnTo>
                  <a:lnTo>
                    <a:pt x="513" y="190"/>
                  </a:lnTo>
                  <a:lnTo>
                    <a:pt x="513" y="191"/>
                  </a:lnTo>
                  <a:lnTo>
                    <a:pt x="514" y="191"/>
                  </a:lnTo>
                  <a:close/>
                  <a:moveTo>
                    <a:pt x="481" y="201"/>
                  </a:moveTo>
                  <a:lnTo>
                    <a:pt x="480" y="201"/>
                  </a:lnTo>
                  <a:lnTo>
                    <a:pt x="481" y="202"/>
                  </a:lnTo>
                  <a:lnTo>
                    <a:pt x="481" y="201"/>
                  </a:lnTo>
                  <a:close/>
                  <a:moveTo>
                    <a:pt x="434" y="211"/>
                  </a:moveTo>
                  <a:lnTo>
                    <a:pt x="433" y="211"/>
                  </a:lnTo>
                  <a:lnTo>
                    <a:pt x="433" y="212"/>
                  </a:lnTo>
                  <a:lnTo>
                    <a:pt x="434" y="211"/>
                  </a:lnTo>
                  <a:close/>
                  <a:moveTo>
                    <a:pt x="432" y="213"/>
                  </a:moveTo>
                  <a:lnTo>
                    <a:pt x="432" y="212"/>
                  </a:lnTo>
                  <a:lnTo>
                    <a:pt x="431" y="212"/>
                  </a:lnTo>
                  <a:lnTo>
                    <a:pt x="428" y="212"/>
                  </a:lnTo>
                  <a:lnTo>
                    <a:pt x="431" y="213"/>
                  </a:lnTo>
                  <a:lnTo>
                    <a:pt x="432" y="213"/>
                  </a:lnTo>
                  <a:close/>
                  <a:moveTo>
                    <a:pt x="451" y="210"/>
                  </a:moveTo>
                  <a:lnTo>
                    <a:pt x="450" y="210"/>
                  </a:lnTo>
                  <a:lnTo>
                    <a:pt x="451" y="211"/>
                  </a:lnTo>
                  <a:lnTo>
                    <a:pt x="451" y="210"/>
                  </a:lnTo>
                  <a:close/>
                  <a:moveTo>
                    <a:pt x="467" y="205"/>
                  </a:moveTo>
                  <a:lnTo>
                    <a:pt x="468" y="205"/>
                  </a:lnTo>
                  <a:lnTo>
                    <a:pt x="468" y="204"/>
                  </a:lnTo>
                  <a:lnTo>
                    <a:pt x="467" y="204"/>
                  </a:lnTo>
                  <a:lnTo>
                    <a:pt x="467" y="205"/>
                  </a:lnTo>
                  <a:close/>
                  <a:moveTo>
                    <a:pt x="408" y="214"/>
                  </a:moveTo>
                  <a:lnTo>
                    <a:pt x="408" y="217"/>
                  </a:lnTo>
                  <a:lnTo>
                    <a:pt x="409" y="217"/>
                  </a:lnTo>
                  <a:lnTo>
                    <a:pt x="410" y="217"/>
                  </a:lnTo>
                  <a:lnTo>
                    <a:pt x="410" y="214"/>
                  </a:lnTo>
                  <a:lnTo>
                    <a:pt x="410" y="213"/>
                  </a:lnTo>
                  <a:lnTo>
                    <a:pt x="409" y="214"/>
                  </a:lnTo>
                  <a:lnTo>
                    <a:pt x="408" y="214"/>
                  </a:lnTo>
                  <a:close/>
                  <a:moveTo>
                    <a:pt x="406" y="214"/>
                  </a:moveTo>
                  <a:lnTo>
                    <a:pt x="406" y="213"/>
                  </a:lnTo>
                  <a:lnTo>
                    <a:pt x="405" y="213"/>
                  </a:lnTo>
                  <a:lnTo>
                    <a:pt x="404" y="213"/>
                  </a:lnTo>
                  <a:lnTo>
                    <a:pt x="401" y="213"/>
                  </a:lnTo>
                  <a:lnTo>
                    <a:pt x="400" y="214"/>
                  </a:lnTo>
                  <a:lnTo>
                    <a:pt x="399" y="214"/>
                  </a:lnTo>
                  <a:lnTo>
                    <a:pt x="398" y="214"/>
                  </a:lnTo>
                  <a:lnTo>
                    <a:pt x="397" y="214"/>
                  </a:lnTo>
                  <a:lnTo>
                    <a:pt x="397" y="217"/>
                  </a:lnTo>
                  <a:lnTo>
                    <a:pt x="395" y="217"/>
                  </a:lnTo>
                  <a:lnTo>
                    <a:pt x="393" y="217"/>
                  </a:lnTo>
                  <a:lnTo>
                    <a:pt x="392" y="217"/>
                  </a:lnTo>
                  <a:lnTo>
                    <a:pt x="391" y="217"/>
                  </a:lnTo>
                  <a:lnTo>
                    <a:pt x="389" y="218"/>
                  </a:lnTo>
                  <a:lnTo>
                    <a:pt x="386" y="219"/>
                  </a:lnTo>
                  <a:lnTo>
                    <a:pt x="386" y="221"/>
                  </a:lnTo>
                  <a:lnTo>
                    <a:pt x="383" y="221"/>
                  </a:lnTo>
                  <a:lnTo>
                    <a:pt x="382" y="221"/>
                  </a:lnTo>
                  <a:lnTo>
                    <a:pt x="381" y="221"/>
                  </a:lnTo>
                  <a:lnTo>
                    <a:pt x="380" y="222"/>
                  </a:lnTo>
                  <a:lnTo>
                    <a:pt x="380" y="223"/>
                  </a:lnTo>
                  <a:lnTo>
                    <a:pt x="381" y="224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6" y="223"/>
                  </a:lnTo>
                  <a:lnTo>
                    <a:pt x="387" y="222"/>
                  </a:lnTo>
                  <a:lnTo>
                    <a:pt x="388" y="222"/>
                  </a:lnTo>
                  <a:lnTo>
                    <a:pt x="389" y="221"/>
                  </a:lnTo>
                  <a:lnTo>
                    <a:pt x="391" y="221"/>
                  </a:lnTo>
                  <a:lnTo>
                    <a:pt x="392" y="221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0" y="221"/>
                  </a:lnTo>
                  <a:lnTo>
                    <a:pt x="400" y="219"/>
                  </a:lnTo>
                  <a:lnTo>
                    <a:pt x="401" y="219"/>
                  </a:lnTo>
                  <a:lnTo>
                    <a:pt x="404" y="219"/>
                  </a:lnTo>
                  <a:lnTo>
                    <a:pt x="405" y="219"/>
                  </a:lnTo>
                  <a:lnTo>
                    <a:pt x="406" y="221"/>
                  </a:lnTo>
                  <a:lnTo>
                    <a:pt x="406" y="219"/>
                  </a:lnTo>
                  <a:lnTo>
                    <a:pt x="406" y="218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6" y="214"/>
                  </a:lnTo>
                  <a:close/>
                  <a:moveTo>
                    <a:pt x="418" y="214"/>
                  </a:moveTo>
                  <a:lnTo>
                    <a:pt x="418" y="217"/>
                  </a:lnTo>
                  <a:lnTo>
                    <a:pt x="420" y="217"/>
                  </a:lnTo>
                  <a:lnTo>
                    <a:pt x="422" y="217"/>
                  </a:lnTo>
                  <a:lnTo>
                    <a:pt x="422" y="214"/>
                  </a:lnTo>
                  <a:lnTo>
                    <a:pt x="420" y="214"/>
                  </a:lnTo>
                  <a:lnTo>
                    <a:pt x="418" y="214"/>
                  </a:lnTo>
                  <a:close/>
                  <a:moveTo>
                    <a:pt x="420" y="213"/>
                  </a:moveTo>
                  <a:lnTo>
                    <a:pt x="422" y="213"/>
                  </a:lnTo>
                  <a:lnTo>
                    <a:pt x="422" y="212"/>
                  </a:lnTo>
                  <a:lnTo>
                    <a:pt x="420" y="213"/>
                  </a:lnTo>
                  <a:close/>
                  <a:moveTo>
                    <a:pt x="422" y="214"/>
                  </a:moveTo>
                  <a:lnTo>
                    <a:pt x="423" y="214"/>
                  </a:lnTo>
                  <a:lnTo>
                    <a:pt x="423" y="213"/>
                  </a:lnTo>
                  <a:lnTo>
                    <a:pt x="422" y="213"/>
                  </a:lnTo>
                  <a:lnTo>
                    <a:pt x="422" y="214"/>
                  </a:lnTo>
                  <a:close/>
                  <a:moveTo>
                    <a:pt x="417" y="218"/>
                  </a:moveTo>
                  <a:lnTo>
                    <a:pt x="418" y="218"/>
                  </a:lnTo>
                  <a:lnTo>
                    <a:pt x="418" y="217"/>
                  </a:lnTo>
                  <a:lnTo>
                    <a:pt x="417" y="217"/>
                  </a:lnTo>
                  <a:lnTo>
                    <a:pt x="417" y="218"/>
                  </a:lnTo>
                  <a:close/>
                  <a:moveTo>
                    <a:pt x="610" y="150"/>
                  </a:moveTo>
                  <a:lnTo>
                    <a:pt x="611" y="149"/>
                  </a:lnTo>
                  <a:lnTo>
                    <a:pt x="610" y="149"/>
                  </a:lnTo>
                  <a:lnTo>
                    <a:pt x="610" y="150"/>
                  </a:lnTo>
                  <a:close/>
                  <a:moveTo>
                    <a:pt x="617" y="156"/>
                  </a:moveTo>
                  <a:lnTo>
                    <a:pt x="618" y="156"/>
                  </a:lnTo>
                  <a:lnTo>
                    <a:pt x="618" y="155"/>
                  </a:lnTo>
                  <a:lnTo>
                    <a:pt x="617" y="155"/>
                  </a:lnTo>
                  <a:lnTo>
                    <a:pt x="617" y="156"/>
                  </a:lnTo>
                  <a:close/>
                  <a:moveTo>
                    <a:pt x="488" y="200"/>
                  </a:moveTo>
                  <a:lnTo>
                    <a:pt x="489" y="200"/>
                  </a:lnTo>
                  <a:lnTo>
                    <a:pt x="489" y="197"/>
                  </a:lnTo>
                  <a:lnTo>
                    <a:pt x="488" y="197"/>
                  </a:lnTo>
                  <a:lnTo>
                    <a:pt x="488" y="200"/>
                  </a:lnTo>
                  <a:close/>
                  <a:moveTo>
                    <a:pt x="609" y="165"/>
                  </a:moveTo>
                  <a:lnTo>
                    <a:pt x="606" y="165"/>
                  </a:lnTo>
                  <a:lnTo>
                    <a:pt x="606" y="164"/>
                  </a:lnTo>
                  <a:lnTo>
                    <a:pt x="605" y="164"/>
                  </a:lnTo>
                  <a:lnTo>
                    <a:pt x="604" y="165"/>
                  </a:lnTo>
                  <a:lnTo>
                    <a:pt x="604" y="164"/>
                  </a:lnTo>
                  <a:lnTo>
                    <a:pt x="603" y="164"/>
                  </a:lnTo>
                  <a:lnTo>
                    <a:pt x="602" y="164"/>
                  </a:lnTo>
                  <a:lnTo>
                    <a:pt x="602" y="165"/>
                  </a:lnTo>
                  <a:lnTo>
                    <a:pt x="600" y="165"/>
                  </a:lnTo>
                  <a:lnTo>
                    <a:pt x="600" y="166"/>
                  </a:lnTo>
                  <a:lnTo>
                    <a:pt x="599" y="166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4" y="166"/>
                  </a:lnTo>
                  <a:lnTo>
                    <a:pt x="593" y="166"/>
                  </a:lnTo>
                  <a:lnTo>
                    <a:pt x="592" y="166"/>
                  </a:lnTo>
                  <a:lnTo>
                    <a:pt x="592" y="167"/>
                  </a:lnTo>
                  <a:lnTo>
                    <a:pt x="593" y="167"/>
                  </a:lnTo>
                  <a:lnTo>
                    <a:pt x="592" y="168"/>
                  </a:lnTo>
                  <a:lnTo>
                    <a:pt x="593" y="168"/>
                  </a:lnTo>
                  <a:lnTo>
                    <a:pt x="594" y="168"/>
                  </a:lnTo>
                  <a:lnTo>
                    <a:pt x="595" y="168"/>
                  </a:lnTo>
                  <a:lnTo>
                    <a:pt x="597" y="168"/>
                  </a:lnTo>
                  <a:lnTo>
                    <a:pt x="597" y="167"/>
                  </a:lnTo>
                  <a:lnTo>
                    <a:pt x="599" y="167"/>
                  </a:lnTo>
                  <a:lnTo>
                    <a:pt x="600" y="167"/>
                  </a:lnTo>
                  <a:lnTo>
                    <a:pt x="602" y="167"/>
                  </a:lnTo>
                  <a:lnTo>
                    <a:pt x="603" y="167"/>
                  </a:lnTo>
                  <a:lnTo>
                    <a:pt x="603" y="166"/>
                  </a:lnTo>
                  <a:lnTo>
                    <a:pt x="604" y="166"/>
                  </a:lnTo>
                  <a:lnTo>
                    <a:pt x="605" y="167"/>
                  </a:lnTo>
                  <a:lnTo>
                    <a:pt x="606" y="166"/>
                  </a:lnTo>
                  <a:lnTo>
                    <a:pt x="609" y="166"/>
                  </a:lnTo>
                  <a:lnTo>
                    <a:pt x="610" y="165"/>
                  </a:lnTo>
                  <a:lnTo>
                    <a:pt x="610" y="164"/>
                  </a:lnTo>
                  <a:lnTo>
                    <a:pt x="609" y="164"/>
                  </a:lnTo>
                  <a:lnTo>
                    <a:pt x="609" y="165"/>
                  </a:lnTo>
                  <a:close/>
                  <a:moveTo>
                    <a:pt x="606" y="160"/>
                  </a:moveTo>
                  <a:lnTo>
                    <a:pt x="606" y="161"/>
                  </a:lnTo>
                  <a:lnTo>
                    <a:pt x="610" y="161"/>
                  </a:lnTo>
                  <a:lnTo>
                    <a:pt x="610" y="160"/>
                  </a:lnTo>
                  <a:lnTo>
                    <a:pt x="609" y="160"/>
                  </a:lnTo>
                  <a:lnTo>
                    <a:pt x="606" y="160"/>
                  </a:lnTo>
                  <a:close/>
                  <a:moveTo>
                    <a:pt x="620" y="156"/>
                  </a:moveTo>
                  <a:lnTo>
                    <a:pt x="621" y="156"/>
                  </a:lnTo>
                  <a:lnTo>
                    <a:pt x="620" y="155"/>
                  </a:lnTo>
                  <a:lnTo>
                    <a:pt x="620" y="156"/>
                  </a:lnTo>
                  <a:close/>
                  <a:moveTo>
                    <a:pt x="685" y="140"/>
                  </a:moveTo>
                  <a:lnTo>
                    <a:pt x="686" y="140"/>
                  </a:lnTo>
                  <a:lnTo>
                    <a:pt x="686" y="139"/>
                  </a:lnTo>
                  <a:lnTo>
                    <a:pt x="685" y="140"/>
                  </a:lnTo>
                  <a:close/>
                  <a:moveTo>
                    <a:pt x="494" y="196"/>
                  </a:moveTo>
                  <a:lnTo>
                    <a:pt x="494" y="195"/>
                  </a:lnTo>
                  <a:lnTo>
                    <a:pt x="492" y="196"/>
                  </a:lnTo>
                  <a:lnTo>
                    <a:pt x="494" y="196"/>
                  </a:lnTo>
                  <a:close/>
                  <a:moveTo>
                    <a:pt x="699" y="134"/>
                  </a:moveTo>
                  <a:lnTo>
                    <a:pt x="700" y="133"/>
                  </a:lnTo>
                  <a:lnTo>
                    <a:pt x="699" y="133"/>
                  </a:lnTo>
                  <a:lnTo>
                    <a:pt x="697" y="134"/>
                  </a:lnTo>
                  <a:lnTo>
                    <a:pt x="695" y="137"/>
                  </a:lnTo>
                  <a:lnTo>
                    <a:pt x="697" y="137"/>
                  </a:lnTo>
                  <a:lnTo>
                    <a:pt x="699" y="134"/>
                  </a:lnTo>
                  <a:close/>
                  <a:moveTo>
                    <a:pt x="648" y="149"/>
                  </a:moveTo>
                  <a:lnTo>
                    <a:pt x="649" y="149"/>
                  </a:lnTo>
                  <a:lnTo>
                    <a:pt x="650" y="148"/>
                  </a:lnTo>
                  <a:lnTo>
                    <a:pt x="649" y="148"/>
                  </a:lnTo>
                  <a:lnTo>
                    <a:pt x="648" y="149"/>
                  </a:lnTo>
                  <a:close/>
                  <a:moveTo>
                    <a:pt x="649" y="52"/>
                  </a:moveTo>
                  <a:lnTo>
                    <a:pt x="650" y="52"/>
                  </a:lnTo>
                  <a:lnTo>
                    <a:pt x="650" y="51"/>
                  </a:lnTo>
                  <a:lnTo>
                    <a:pt x="650" y="49"/>
                  </a:lnTo>
                  <a:lnTo>
                    <a:pt x="649" y="49"/>
                  </a:lnTo>
                  <a:lnTo>
                    <a:pt x="648" y="49"/>
                  </a:lnTo>
                  <a:lnTo>
                    <a:pt x="646" y="49"/>
                  </a:lnTo>
                  <a:lnTo>
                    <a:pt x="646" y="51"/>
                  </a:lnTo>
                  <a:lnTo>
                    <a:pt x="645" y="51"/>
                  </a:lnTo>
                  <a:lnTo>
                    <a:pt x="645" y="52"/>
                  </a:lnTo>
                  <a:lnTo>
                    <a:pt x="646" y="52"/>
                  </a:lnTo>
                  <a:lnTo>
                    <a:pt x="648" y="52"/>
                  </a:lnTo>
                  <a:lnTo>
                    <a:pt x="648" y="53"/>
                  </a:lnTo>
                  <a:lnTo>
                    <a:pt x="649" y="53"/>
                  </a:lnTo>
                  <a:lnTo>
                    <a:pt x="649" y="52"/>
                  </a:lnTo>
                  <a:close/>
                  <a:moveTo>
                    <a:pt x="564" y="70"/>
                  </a:moveTo>
                  <a:lnTo>
                    <a:pt x="564" y="71"/>
                  </a:lnTo>
                  <a:lnTo>
                    <a:pt x="565" y="71"/>
                  </a:lnTo>
                  <a:lnTo>
                    <a:pt x="565" y="70"/>
                  </a:lnTo>
                  <a:lnTo>
                    <a:pt x="564" y="70"/>
                  </a:lnTo>
                  <a:close/>
                  <a:moveTo>
                    <a:pt x="648" y="54"/>
                  </a:moveTo>
                  <a:lnTo>
                    <a:pt x="649" y="54"/>
                  </a:lnTo>
                  <a:lnTo>
                    <a:pt x="648" y="53"/>
                  </a:lnTo>
                  <a:lnTo>
                    <a:pt x="648" y="54"/>
                  </a:lnTo>
                  <a:close/>
                  <a:moveTo>
                    <a:pt x="410" y="213"/>
                  </a:moveTo>
                  <a:lnTo>
                    <a:pt x="412" y="213"/>
                  </a:lnTo>
                  <a:lnTo>
                    <a:pt x="414" y="212"/>
                  </a:lnTo>
                  <a:lnTo>
                    <a:pt x="410" y="212"/>
                  </a:lnTo>
                  <a:lnTo>
                    <a:pt x="410" y="213"/>
                  </a:lnTo>
                  <a:close/>
                  <a:moveTo>
                    <a:pt x="597" y="58"/>
                  </a:moveTo>
                  <a:lnTo>
                    <a:pt x="599" y="57"/>
                  </a:lnTo>
                  <a:lnTo>
                    <a:pt x="597" y="57"/>
                  </a:lnTo>
                  <a:lnTo>
                    <a:pt x="597" y="58"/>
                  </a:lnTo>
                  <a:close/>
                  <a:moveTo>
                    <a:pt x="798" y="188"/>
                  </a:moveTo>
                  <a:lnTo>
                    <a:pt x="798" y="190"/>
                  </a:lnTo>
                  <a:lnTo>
                    <a:pt x="799" y="190"/>
                  </a:lnTo>
                  <a:lnTo>
                    <a:pt x="799" y="188"/>
                  </a:lnTo>
                  <a:lnTo>
                    <a:pt x="798" y="188"/>
                  </a:lnTo>
                  <a:close/>
                  <a:moveTo>
                    <a:pt x="614" y="53"/>
                  </a:moveTo>
                  <a:lnTo>
                    <a:pt x="614" y="54"/>
                  </a:lnTo>
                  <a:lnTo>
                    <a:pt x="615" y="53"/>
                  </a:lnTo>
                  <a:lnTo>
                    <a:pt x="614" y="53"/>
                  </a:lnTo>
                  <a:close/>
                  <a:moveTo>
                    <a:pt x="814" y="218"/>
                  </a:moveTo>
                  <a:lnTo>
                    <a:pt x="815" y="218"/>
                  </a:lnTo>
                  <a:lnTo>
                    <a:pt x="815" y="217"/>
                  </a:lnTo>
                  <a:lnTo>
                    <a:pt x="814" y="217"/>
                  </a:lnTo>
                  <a:lnTo>
                    <a:pt x="814" y="218"/>
                  </a:lnTo>
                  <a:close/>
                  <a:moveTo>
                    <a:pt x="791" y="197"/>
                  </a:moveTo>
                  <a:lnTo>
                    <a:pt x="792" y="197"/>
                  </a:lnTo>
                  <a:lnTo>
                    <a:pt x="792" y="196"/>
                  </a:lnTo>
                  <a:lnTo>
                    <a:pt x="791" y="196"/>
                  </a:lnTo>
                  <a:lnTo>
                    <a:pt x="791" y="197"/>
                  </a:lnTo>
                  <a:close/>
                  <a:moveTo>
                    <a:pt x="793" y="197"/>
                  </a:moveTo>
                  <a:lnTo>
                    <a:pt x="796" y="197"/>
                  </a:lnTo>
                  <a:lnTo>
                    <a:pt x="796" y="196"/>
                  </a:lnTo>
                  <a:lnTo>
                    <a:pt x="793" y="196"/>
                  </a:lnTo>
                  <a:lnTo>
                    <a:pt x="793" y="197"/>
                  </a:lnTo>
                  <a:close/>
                  <a:moveTo>
                    <a:pt x="806" y="214"/>
                  </a:moveTo>
                  <a:lnTo>
                    <a:pt x="808" y="214"/>
                  </a:lnTo>
                  <a:lnTo>
                    <a:pt x="808" y="213"/>
                  </a:lnTo>
                  <a:lnTo>
                    <a:pt x="806" y="214"/>
                  </a:lnTo>
                  <a:close/>
                  <a:moveTo>
                    <a:pt x="578" y="60"/>
                  </a:moveTo>
                  <a:lnTo>
                    <a:pt x="577" y="60"/>
                  </a:lnTo>
                  <a:lnTo>
                    <a:pt x="577" y="62"/>
                  </a:lnTo>
                  <a:lnTo>
                    <a:pt x="580" y="60"/>
                  </a:lnTo>
                  <a:lnTo>
                    <a:pt x="578" y="60"/>
                  </a:lnTo>
                  <a:close/>
                  <a:moveTo>
                    <a:pt x="520" y="156"/>
                  </a:moveTo>
                  <a:lnTo>
                    <a:pt x="521" y="155"/>
                  </a:lnTo>
                  <a:lnTo>
                    <a:pt x="520" y="155"/>
                  </a:lnTo>
                  <a:lnTo>
                    <a:pt x="520" y="156"/>
                  </a:lnTo>
                  <a:close/>
                  <a:moveTo>
                    <a:pt x="417" y="212"/>
                  </a:moveTo>
                  <a:lnTo>
                    <a:pt x="416" y="212"/>
                  </a:lnTo>
                  <a:lnTo>
                    <a:pt x="415" y="212"/>
                  </a:lnTo>
                  <a:lnTo>
                    <a:pt x="414" y="212"/>
                  </a:lnTo>
                  <a:lnTo>
                    <a:pt x="414" y="213"/>
                  </a:lnTo>
                  <a:lnTo>
                    <a:pt x="415" y="213"/>
                  </a:lnTo>
                  <a:lnTo>
                    <a:pt x="415" y="214"/>
                  </a:lnTo>
                  <a:lnTo>
                    <a:pt x="416" y="214"/>
                  </a:lnTo>
                  <a:lnTo>
                    <a:pt x="417" y="214"/>
                  </a:lnTo>
                  <a:lnTo>
                    <a:pt x="418" y="213"/>
                  </a:lnTo>
                  <a:lnTo>
                    <a:pt x="420" y="212"/>
                  </a:lnTo>
                  <a:lnTo>
                    <a:pt x="420" y="211"/>
                  </a:lnTo>
                  <a:lnTo>
                    <a:pt x="418" y="211"/>
                  </a:lnTo>
                  <a:lnTo>
                    <a:pt x="417" y="212"/>
                  </a:lnTo>
                  <a:close/>
                  <a:moveTo>
                    <a:pt x="497" y="185"/>
                  </a:moveTo>
                  <a:lnTo>
                    <a:pt x="497" y="187"/>
                  </a:lnTo>
                  <a:lnTo>
                    <a:pt x="498" y="185"/>
                  </a:lnTo>
                  <a:lnTo>
                    <a:pt x="497" y="185"/>
                  </a:lnTo>
                  <a:close/>
                  <a:moveTo>
                    <a:pt x="416" y="211"/>
                  </a:moveTo>
                  <a:lnTo>
                    <a:pt x="416" y="212"/>
                  </a:lnTo>
                  <a:lnTo>
                    <a:pt x="417" y="211"/>
                  </a:lnTo>
                  <a:lnTo>
                    <a:pt x="416" y="211"/>
                  </a:lnTo>
                  <a:close/>
                  <a:moveTo>
                    <a:pt x="511" y="159"/>
                  </a:moveTo>
                  <a:lnTo>
                    <a:pt x="512" y="157"/>
                  </a:lnTo>
                  <a:lnTo>
                    <a:pt x="511" y="157"/>
                  </a:lnTo>
                  <a:lnTo>
                    <a:pt x="511" y="159"/>
                  </a:lnTo>
                  <a:close/>
                  <a:moveTo>
                    <a:pt x="500" y="120"/>
                  </a:moveTo>
                  <a:lnTo>
                    <a:pt x="502" y="120"/>
                  </a:lnTo>
                  <a:lnTo>
                    <a:pt x="502" y="117"/>
                  </a:lnTo>
                  <a:lnTo>
                    <a:pt x="500" y="120"/>
                  </a:lnTo>
                  <a:close/>
                  <a:moveTo>
                    <a:pt x="500" y="126"/>
                  </a:moveTo>
                  <a:lnTo>
                    <a:pt x="502" y="128"/>
                  </a:lnTo>
                  <a:lnTo>
                    <a:pt x="503" y="126"/>
                  </a:lnTo>
                  <a:lnTo>
                    <a:pt x="500" y="126"/>
                  </a:lnTo>
                  <a:close/>
                  <a:moveTo>
                    <a:pt x="496" y="161"/>
                  </a:moveTo>
                  <a:lnTo>
                    <a:pt x="496" y="160"/>
                  </a:lnTo>
                  <a:lnTo>
                    <a:pt x="495" y="161"/>
                  </a:lnTo>
                  <a:lnTo>
                    <a:pt x="496" y="161"/>
                  </a:lnTo>
                  <a:close/>
                  <a:moveTo>
                    <a:pt x="594" y="80"/>
                  </a:moveTo>
                  <a:lnTo>
                    <a:pt x="595" y="79"/>
                  </a:lnTo>
                  <a:lnTo>
                    <a:pt x="594" y="79"/>
                  </a:lnTo>
                  <a:lnTo>
                    <a:pt x="593" y="79"/>
                  </a:lnTo>
                  <a:lnTo>
                    <a:pt x="593" y="80"/>
                  </a:lnTo>
                  <a:lnTo>
                    <a:pt x="594" y="8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121">
              <a:extLst>
                <a:ext uri="{FF2B5EF4-FFF2-40B4-BE49-F238E27FC236}">
                  <a16:creationId xmlns:a16="http://schemas.microsoft.com/office/drawing/2014/main" id="{DFAF63DC-F71F-0198-5B25-BEFBF29770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4338" y="990600"/>
              <a:ext cx="1751013" cy="839788"/>
            </a:xfrm>
            <a:custGeom>
              <a:avLst/>
              <a:gdLst>
                <a:gd name="T0" fmla="*/ 842 w 1103"/>
                <a:gd name="T1" fmla="*/ 446 h 529"/>
                <a:gd name="T2" fmla="*/ 964 w 1103"/>
                <a:gd name="T3" fmla="*/ 426 h 529"/>
                <a:gd name="T4" fmla="*/ 962 w 1103"/>
                <a:gd name="T5" fmla="*/ 359 h 529"/>
                <a:gd name="T6" fmla="*/ 987 w 1103"/>
                <a:gd name="T7" fmla="*/ 415 h 529"/>
                <a:gd name="T8" fmla="*/ 36 w 1103"/>
                <a:gd name="T9" fmla="*/ 332 h 529"/>
                <a:gd name="T10" fmla="*/ 795 w 1103"/>
                <a:gd name="T11" fmla="*/ 184 h 529"/>
                <a:gd name="T12" fmla="*/ 759 w 1103"/>
                <a:gd name="T13" fmla="*/ 179 h 529"/>
                <a:gd name="T14" fmla="*/ 855 w 1103"/>
                <a:gd name="T15" fmla="*/ 112 h 529"/>
                <a:gd name="T16" fmla="*/ 749 w 1103"/>
                <a:gd name="T17" fmla="*/ 150 h 529"/>
                <a:gd name="T18" fmla="*/ 603 w 1103"/>
                <a:gd name="T19" fmla="*/ 198 h 529"/>
                <a:gd name="T20" fmla="*/ 650 w 1103"/>
                <a:gd name="T21" fmla="*/ 321 h 529"/>
                <a:gd name="T22" fmla="*/ 739 w 1103"/>
                <a:gd name="T23" fmla="*/ 247 h 529"/>
                <a:gd name="T24" fmla="*/ 855 w 1103"/>
                <a:gd name="T25" fmla="*/ 235 h 529"/>
                <a:gd name="T26" fmla="*/ 932 w 1103"/>
                <a:gd name="T27" fmla="*/ 265 h 529"/>
                <a:gd name="T28" fmla="*/ 975 w 1103"/>
                <a:gd name="T29" fmla="*/ 339 h 529"/>
                <a:gd name="T30" fmla="*/ 763 w 1103"/>
                <a:gd name="T31" fmla="*/ 417 h 529"/>
                <a:gd name="T32" fmla="*/ 846 w 1103"/>
                <a:gd name="T33" fmla="*/ 459 h 529"/>
                <a:gd name="T34" fmla="*/ 814 w 1103"/>
                <a:gd name="T35" fmla="*/ 458 h 529"/>
                <a:gd name="T36" fmla="*/ 579 w 1103"/>
                <a:gd name="T37" fmla="*/ 516 h 529"/>
                <a:gd name="T38" fmla="*/ 371 w 1103"/>
                <a:gd name="T39" fmla="*/ 400 h 529"/>
                <a:gd name="T40" fmla="*/ 54 w 1103"/>
                <a:gd name="T41" fmla="*/ 408 h 529"/>
                <a:gd name="T42" fmla="*/ 42 w 1103"/>
                <a:gd name="T43" fmla="*/ 346 h 529"/>
                <a:gd name="T44" fmla="*/ 51 w 1103"/>
                <a:gd name="T45" fmla="*/ 236 h 529"/>
                <a:gd name="T46" fmla="*/ 276 w 1103"/>
                <a:gd name="T47" fmla="*/ 104 h 529"/>
                <a:gd name="T48" fmla="*/ 452 w 1103"/>
                <a:gd name="T49" fmla="*/ 128 h 529"/>
                <a:gd name="T50" fmla="*/ 581 w 1103"/>
                <a:gd name="T51" fmla="*/ 128 h 529"/>
                <a:gd name="T52" fmla="*/ 654 w 1103"/>
                <a:gd name="T53" fmla="*/ 101 h 529"/>
                <a:gd name="T54" fmla="*/ 706 w 1103"/>
                <a:gd name="T55" fmla="*/ 106 h 529"/>
                <a:gd name="T56" fmla="*/ 66 w 1103"/>
                <a:gd name="T57" fmla="*/ 391 h 529"/>
                <a:gd name="T58" fmla="*/ 60 w 1103"/>
                <a:gd name="T59" fmla="*/ 376 h 529"/>
                <a:gd name="T60" fmla="*/ 923 w 1103"/>
                <a:gd name="T61" fmla="*/ 252 h 529"/>
                <a:gd name="T62" fmla="*/ 684 w 1103"/>
                <a:gd name="T63" fmla="*/ 463 h 529"/>
                <a:gd name="T64" fmla="*/ 744 w 1103"/>
                <a:gd name="T65" fmla="*/ 137 h 529"/>
                <a:gd name="T66" fmla="*/ 528 w 1103"/>
                <a:gd name="T67" fmla="*/ 112 h 529"/>
                <a:gd name="T68" fmla="*/ 454 w 1103"/>
                <a:gd name="T69" fmla="*/ 76 h 529"/>
                <a:gd name="T70" fmla="*/ 401 w 1103"/>
                <a:gd name="T71" fmla="*/ 87 h 529"/>
                <a:gd name="T72" fmla="*/ 683 w 1103"/>
                <a:gd name="T73" fmla="*/ 61 h 529"/>
                <a:gd name="T74" fmla="*/ 974 w 1103"/>
                <a:gd name="T75" fmla="*/ 157 h 529"/>
                <a:gd name="T76" fmla="*/ 933 w 1103"/>
                <a:gd name="T77" fmla="*/ 193 h 529"/>
                <a:gd name="T78" fmla="*/ 841 w 1103"/>
                <a:gd name="T79" fmla="*/ 165 h 529"/>
                <a:gd name="T80" fmla="*/ 861 w 1103"/>
                <a:gd name="T81" fmla="*/ 104 h 529"/>
                <a:gd name="T82" fmla="*/ 783 w 1103"/>
                <a:gd name="T83" fmla="*/ 66 h 529"/>
                <a:gd name="T84" fmla="*/ 884 w 1103"/>
                <a:gd name="T85" fmla="*/ 74 h 529"/>
                <a:gd name="T86" fmla="*/ 966 w 1103"/>
                <a:gd name="T87" fmla="*/ 124 h 529"/>
                <a:gd name="T88" fmla="*/ 894 w 1103"/>
                <a:gd name="T89" fmla="*/ 84 h 529"/>
                <a:gd name="T90" fmla="*/ 961 w 1103"/>
                <a:gd name="T91" fmla="*/ 147 h 529"/>
                <a:gd name="T92" fmla="*/ 734 w 1103"/>
                <a:gd name="T93" fmla="*/ 56 h 529"/>
                <a:gd name="T94" fmla="*/ 530 w 1103"/>
                <a:gd name="T95" fmla="*/ 50 h 529"/>
                <a:gd name="T96" fmla="*/ 672 w 1103"/>
                <a:gd name="T97" fmla="*/ 44 h 529"/>
                <a:gd name="T98" fmla="*/ 745 w 1103"/>
                <a:gd name="T99" fmla="*/ 38 h 529"/>
                <a:gd name="T100" fmla="*/ 826 w 1103"/>
                <a:gd name="T101" fmla="*/ 48 h 529"/>
                <a:gd name="T102" fmla="*/ 552 w 1103"/>
                <a:gd name="T103" fmla="*/ 30 h 529"/>
                <a:gd name="T104" fmla="*/ 915 w 1103"/>
                <a:gd name="T105" fmla="*/ 33 h 529"/>
                <a:gd name="T106" fmla="*/ 824 w 1103"/>
                <a:gd name="T107" fmla="*/ 26 h 529"/>
                <a:gd name="T108" fmla="*/ 848 w 1103"/>
                <a:gd name="T109" fmla="*/ 15 h 529"/>
                <a:gd name="T110" fmla="*/ 1049 w 1103"/>
                <a:gd name="T111" fmla="*/ 0 h 529"/>
                <a:gd name="T112" fmla="*/ 934 w 1103"/>
                <a:gd name="T113" fmla="*/ 27 h 529"/>
                <a:gd name="T114" fmla="*/ 780 w 1103"/>
                <a:gd name="T115" fmla="*/ 476 h 529"/>
                <a:gd name="T116" fmla="*/ 38 w 1103"/>
                <a:gd name="T117" fmla="*/ 361 h 529"/>
                <a:gd name="T118" fmla="*/ 712 w 1103"/>
                <a:gd name="T119" fmla="*/ 284 h 529"/>
                <a:gd name="T120" fmla="*/ 850 w 1103"/>
                <a:gd name="T121" fmla="*/ 168 h 529"/>
                <a:gd name="T122" fmla="*/ 576 w 1103"/>
                <a:gd name="T123" fmla="*/ 118 h 529"/>
                <a:gd name="T124" fmla="*/ 570 w 1103"/>
                <a:gd name="T125" fmla="*/ 67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3" h="529">
                  <a:moveTo>
                    <a:pt x="867" y="453"/>
                  </a:moveTo>
                  <a:lnTo>
                    <a:pt x="869" y="452"/>
                  </a:lnTo>
                  <a:lnTo>
                    <a:pt x="870" y="452"/>
                  </a:lnTo>
                  <a:lnTo>
                    <a:pt x="870" y="453"/>
                  </a:lnTo>
                  <a:lnTo>
                    <a:pt x="869" y="453"/>
                  </a:lnTo>
                  <a:lnTo>
                    <a:pt x="867" y="453"/>
                  </a:lnTo>
                  <a:close/>
                  <a:moveTo>
                    <a:pt x="863" y="459"/>
                  </a:moveTo>
                  <a:lnTo>
                    <a:pt x="864" y="459"/>
                  </a:lnTo>
                  <a:lnTo>
                    <a:pt x="864" y="460"/>
                  </a:lnTo>
                  <a:lnTo>
                    <a:pt x="864" y="461"/>
                  </a:lnTo>
                  <a:lnTo>
                    <a:pt x="866" y="460"/>
                  </a:lnTo>
                  <a:lnTo>
                    <a:pt x="867" y="459"/>
                  </a:lnTo>
                  <a:lnTo>
                    <a:pt x="867" y="458"/>
                  </a:lnTo>
                  <a:lnTo>
                    <a:pt x="869" y="458"/>
                  </a:lnTo>
                  <a:lnTo>
                    <a:pt x="869" y="457"/>
                  </a:lnTo>
                  <a:lnTo>
                    <a:pt x="867" y="457"/>
                  </a:lnTo>
                  <a:lnTo>
                    <a:pt x="866" y="458"/>
                  </a:lnTo>
                  <a:lnTo>
                    <a:pt x="864" y="458"/>
                  </a:lnTo>
                  <a:lnTo>
                    <a:pt x="864" y="457"/>
                  </a:lnTo>
                  <a:lnTo>
                    <a:pt x="866" y="457"/>
                  </a:lnTo>
                  <a:lnTo>
                    <a:pt x="867" y="454"/>
                  </a:lnTo>
                  <a:lnTo>
                    <a:pt x="866" y="454"/>
                  </a:lnTo>
                  <a:lnTo>
                    <a:pt x="866" y="453"/>
                  </a:lnTo>
                  <a:lnTo>
                    <a:pt x="866" y="452"/>
                  </a:lnTo>
                  <a:lnTo>
                    <a:pt x="867" y="452"/>
                  </a:lnTo>
                  <a:lnTo>
                    <a:pt x="869" y="452"/>
                  </a:lnTo>
                  <a:lnTo>
                    <a:pt x="870" y="450"/>
                  </a:lnTo>
                  <a:lnTo>
                    <a:pt x="870" y="452"/>
                  </a:lnTo>
                  <a:lnTo>
                    <a:pt x="871" y="452"/>
                  </a:lnTo>
                  <a:lnTo>
                    <a:pt x="871" y="450"/>
                  </a:lnTo>
                  <a:lnTo>
                    <a:pt x="872" y="450"/>
                  </a:lnTo>
                  <a:lnTo>
                    <a:pt x="875" y="449"/>
                  </a:lnTo>
                  <a:lnTo>
                    <a:pt x="876" y="448"/>
                  </a:lnTo>
                  <a:lnTo>
                    <a:pt x="876" y="446"/>
                  </a:lnTo>
                  <a:lnTo>
                    <a:pt x="877" y="446"/>
                  </a:lnTo>
                  <a:lnTo>
                    <a:pt x="877" y="444"/>
                  </a:lnTo>
                  <a:lnTo>
                    <a:pt x="878" y="444"/>
                  </a:lnTo>
                  <a:lnTo>
                    <a:pt x="880" y="442"/>
                  </a:lnTo>
                  <a:lnTo>
                    <a:pt x="880" y="441"/>
                  </a:lnTo>
                  <a:lnTo>
                    <a:pt x="881" y="440"/>
                  </a:lnTo>
                  <a:lnTo>
                    <a:pt x="882" y="438"/>
                  </a:lnTo>
                  <a:lnTo>
                    <a:pt x="882" y="436"/>
                  </a:lnTo>
                  <a:lnTo>
                    <a:pt x="881" y="436"/>
                  </a:lnTo>
                  <a:lnTo>
                    <a:pt x="881" y="435"/>
                  </a:lnTo>
                  <a:lnTo>
                    <a:pt x="882" y="435"/>
                  </a:lnTo>
                  <a:lnTo>
                    <a:pt x="882" y="433"/>
                  </a:lnTo>
                  <a:lnTo>
                    <a:pt x="881" y="433"/>
                  </a:lnTo>
                  <a:lnTo>
                    <a:pt x="880" y="433"/>
                  </a:lnTo>
                  <a:lnTo>
                    <a:pt x="878" y="433"/>
                  </a:lnTo>
                  <a:lnTo>
                    <a:pt x="878" y="435"/>
                  </a:lnTo>
                  <a:lnTo>
                    <a:pt x="877" y="436"/>
                  </a:lnTo>
                  <a:lnTo>
                    <a:pt x="876" y="436"/>
                  </a:lnTo>
                  <a:lnTo>
                    <a:pt x="876" y="438"/>
                  </a:lnTo>
                  <a:lnTo>
                    <a:pt x="875" y="438"/>
                  </a:lnTo>
                  <a:lnTo>
                    <a:pt x="872" y="440"/>
                  </a:lnTo>
                  <a:lnTo>
                    <a:pt x="872" y="441"/>
                  </a:lnTo>
                  <a:lnTo>
                    <a:pt x="871" y="441"/>
                  </a:lnTo>
                  <a:lnTo>
                    <a:pt x="871" y="442"/>
                  </a:lnTo>
                  <a:lnTo>
                    <a:pt x="870" y="442"/>
                  </a:lnTo>
                  <a:lnTo>
                    <a:pt x="870" y="443"/>
                  </a:lnTo>
                  <a:lnTo>
                    <a:pt x="869" y="444"/>
                  </a:lnTo>
                  <a:lnTo>
                    <a:pt x="867" y="444"/>
                  </a:lnTo>
                  <a:lnTo>
                    <a:pt x="867" y="446"/>
                  </a:lnTo>
                  <a:lnTo>
                    <a:pt x="866" y="448"/>
                  </a:lnTo>
                  <a:lnTo>
                    <a:pt x="864" y="448"/>
                  </a:lnTo>
                  <a:lnTo>
                    <a:pt x="863" y="449"/>
                  </a:lnTo>
                  <a:lnTo>
                    <a:pt x="863" y="450"/>
                  </a:lnTo>
                  <a:lnTo>
                    <a:pt x="861" y="450"/>
                  </a:lnTo>
                  <a:lnTo>
                    <a:pt x="860" y="452"/>
                  </a:lnTo>
                  <a:lnTo>
                    <a:pt x="860" y="453"/>
                  </a:lnTo>
                  <a:lnTo>
                    <a:pt x="860" y="454"/>
                  </a:lnTo>
                  <a:lnTo>
                    <a:pt x="860" y="457"/>
                  </a:lnTo>
                  <a:lnTo>
                    <a:pt x="860" y="458"/>
                  </a:lnTo>
                  <a:lnTo>
                    <a:pt x="861" y="459"/>
                  </a:lnTo>
                  <a:lnTo>
                    <a:pt x="863" y="459"/>
                  </a:lnTo>
                  <a:close/>
                  <a:moveTo>
                    <a:pt x="867" y="453"/>
                  </a:moveTo>
                  <a:lnTo>
                    <a:pt x="867" y="454"/>
                  </a:lnTo>
                  <a:lnTo>
                    <a:pt x="869" y="454"/>
                  </a:lnTo>
                  <a:lnTo>
                    <a:pt x="867" y="453"/>
                  </a:lnTo>
                  <a:close/>
                  <a:moveTo>
                    <a:pt x="875" y="450"/>
                  </a:moveTo>
                  <a:lnTo>
                    <a:pt x="877" y="449"/>
                  </a:lnTo>
                  <a:lnTo>
                    <a:pt x="877" y="448"/>
                  </a:lnTo>
                  <a:lnTo>
                    <a:pt x="875" y="449"/>
                  </a:lnTo>
                  <a:lnTo>
                    <a:pt x="875" y="450"/>
                  </a:lnTo>
                  <a:close/>
                  <a:moveTo>
                    <a:pt x="878" y="448"/>
                  </a:moveTo>
                  <a:lnTo>
                    <a:pt x="877" y="448"/>
                  </a:lnTo>
                  <a:lnTo>
                    <a:pt x="878" y="446"/>
                  </a:lnTo>
                  <a:lnTo>
                    <a:pt x="880" y="446"/>
                  </a:lnTo>
                  <a:lnTo>
                    <a:pt x="880" y="448"/>
                  </a:lnTo>
                  <a:lnTo>
                    <a:pt x="878" y="449"/>
                  </a:lnTo>
                  <a:lnTo>
                    <a:pt x="880" y="449"/>
                  </a:lnTo>
                  <a:lnTo>
                    <a:pt x="880" y="448"/>
                  </a:lnTo>
                  <a:lnTo>
                    <a:pt x="881" y="448"/>
                  </a:lnTo>
                  <a:lnTo>
                    <a:pt x="882" y="448"/>
                  </a:lnTo>
                  <a:lnTo>
                    <a:pt x="884" y="448"/>
                  </a:lnTo>
                  <a:lnTo>
                    <a:pt x="884" y="449"/>
                  </a:lnTo>
                  <a:lnTo>
                    <a:pt x="886" y="449"/>
                  </a:lnTo>
                  <a:lnTo>
                    <a:pt x="884" y="450"/>
                  </a:lnTo>
                  <a:lnTo>
                    <a:pt x="882" y="450"/>
                  </a:lnTo>
                  <a:lnTo>
                    <a:pt x="882" y="452"/>
                  </a:lnTo>
                  <a:lnTo>
                    <a:pt x="884" y="452"/>
                  </a:lnTo>
                  <a:lnTo>
                    <a:pt x="884" y="453"/>
                  </a:lnTo>
                  <a:lnTo>
                    <a:pt x="882" y="453"/>
                  </a:lnTo>
                  <a:lnTo>
                    <a:pt x="881" y="453"/>
                  </a:lnTo>
                  <a:lnTo>
                    <a:pt x="880" y="453"/>
                  </a:lnTo>
                  <a:lnTo>
                    <a:pt x="878" y="454"/>
                  </a:lnTo>
                  <a:lnTo>
                    <a:pt x="880" y="454"/>
                  </a:lnTo>
                  <a:lnTo>
                    <a:pt x="878" y="457"/>
                  </a:lnTo>
                  <a:lnTo>
                    <a:pt x="877" y="457"/>
                  </a:lnTo>
                  <a:lnTo>
                    <a:pt x="877" y="458"/>
                  </a:lnTo>
                  <a:lnTo>
                    <a:pt x="876" y="458"/>
                  </a:lnTo>
                  <a:lnTo>
                    <a:pt x="875" y="458"/>
                  </a:lnTo>
                  <a:lnTo>
                    <a:pt x="872" y="458"/>
                  </a:lnTo>
                  <a:lnTo>
                    <a:pt x="871" y="459"/>
                  </a:lnTo>
                  <a:lnTo>
                    <a:pt x="870" y="459"/>
                  </a:lnTo>
                  <a:lnTo>
                    <a:pt x="869" y="459"/>
                  </a:lnTo>
                  <a:lnTo>
                    <a:pt x="867" y="459"/>
                  </a:lnTo>
                  <a:lnTo>
                    <a:pt x="869" y="458"/>
                  </a:lnTo>
                  <a:lnTo>
                    <a:pt x="870" y="458"/>
                  </a:lnTo>
                  <a:lnTo>
                    <a:pt x="870" y="457"/>
                  </a:lnTo>
                  <a:lnTo>
                    <a:pt x="871" y="454"/>
                  </a:lnTo>
                  <a:lnTo>
                    <a:pt x="872" y="454"/>
                  </a:lnTo>
                  <a:lnTo>
                    <a:pt x="872" y="453"/>
                  </a:lnTo>
                  <a:lnTo>
                    <a:pt x="871" y="453"/>
                  </a:lnTo>
                  <a:lnTo>
                    <a:pt x="870" y="453"/>
                  </a:lnTo>
                  <a:lnTo>
                    <a:pt x="871" y="452"/>
                  </a:lnTo>
                  <a:lnTo>
                    <a:pt x="872" y="452"/>
                  </a:lnTo>
                  <a:lnTo>
                    <a:pt x="875" y="450"/>
                  </a:lnTo>
                  <a:lnTo>
                    <a:pt x="876" y="450"/>
                  </a:lnTo>
                  <a:lnTo>
                    <a:pt x="877" y="449"/>
                  </a:lnTo>
                  <a:lnTo>
                    <a:pt x="878" y="448"/>
                  </a:lnTo>
                  <a:close/>
                  <a:moveTo>
                    <a:pt x="876" y="452"/>
                  </a:moveTo>
                  <a:lnTo>
                    <a:pt x="875" y="452"/>
                  </a:lnTo>
                  <a:lnTo>
                    <a:pt x="875" y="453"/>
                  </a:lnTo>
                  <a:lnTo>
                    <a:pt x="876" y="452"/>
                  </a:lnTo>
                  <a:close/>
                  <a:moveTo>
                    <a:pt x="843" y="450"/>
                  </a:moveTo>
                  <a:lnTo>
                    <a:pt x="842" y="450"/>
                  </a:lnTo>
                  <a:lnTo>
                    <a:pt x="842" y="452"/>
                  </a:lnTo>
                  <a:lnTo>
                    <a:pt x="843" y="452"/>
                  </a:lnTo>
                  <a:lnTo>
                    <a:pt x="844" y="452"/>
                  </a:lnTo>
                  <a:lnTo>
                    <a:pt x="848" y="452"/>
                  </a:lnTo>
                  <a:lnTo>
                    <a:pt x="848" y="450"/>
                  </a:lnTo>
                  <a:lnTo>
                    <a:pt x="849" y="450"/>
                  </a:lnTo>
                  <a:lnTo>
                    <a:pt x="849" y="449"/>
                  </a:lnTo>
                  <a:lnTo>
                    <a:pt x="848" y="449"/>
                  </a:lnTo>
                  <a:lnTo>
                    <a:pt x="848" y="448"/>
                  </a:lnTo>
                  <a:lnTo>
                    <a:pt x="849" y="449"/>
                  </a:lnTo>
                  <a:lnTo>
                    <a:pt x="849" y="448"/>
                  </a:lnTo>
                  <a:lnTo>
                    <a:pt x="850" y="448"/>
                  </a:lnTo>
                  <a:lnTo>
                    <a:pt x="849" y="446"/>
                  </a:lnTo>
                  <a:lnTo>
                    <a:pt x="850" y="446"/>
                  </a:lnTo>
                  <a:lnTo>
                    <a:pt x="850" y="448"/>
                  </a:lnTo>
                  <a:lnTo>
                    <a:pt x="852" y="446"/>
                  </a:lnTo>
                  <a:lnTo>
                    <a:pt x="852" y="444"/>
                  </a:lnTo>
                  <a:lnTo>
                    <a:pt x="853" y="446"/>
                  </a:lnTo>
                  <a:lnTo>
                    <a:pt x="854" y="446"/>
                  </a:lnTo>
                  <a:lnTo>
                    <a:pt x="854" y="444"/>
                  </a:lnTo>
                  <a:lnTo>
                    <a:pt x="858" y="444"/>
                  </a:lnTo>
                  <a:lnTo>
                    <a:pt x="858" y="443"/>
                  </a:lnTo>
                  <a:lnTo>
                    <a:pt x="855" y="443"/>
                  </a:lnTo>
                  <a:lnTo>
                    <a:pt x="854" y="443"/>
                  </a:lnTo>
                  <a:lnTo>
                    <a:pt x="853" y="443"/>
                  </a:lnTo>
                  <a:lnTo>
                    <a:pt x="850" y="443"/>
                  </a:lnTo>
                  <a:lnTo>
                    <a:pt x="849" y="443"/>
                  </a:lnTo>
                  <a:lnTo>
                    <a:pt x="849" y="444"/>
                  </a:lnTo>
                  <a:lnTo>
                    <a:pt x="848" y="443"/>
                  </a:lnTo>
                  <a:lnTo>
                    <a:pt x="846" y="443"/>
                  </a:lnTo>
                  <a:lnTo>
                    <a:pt x="844" y="444"/>
                  </a:lnTo>
                  <a:lnTo>
                    <a:pt x="843" y="444"/>
                  </a:lnTo>
                  <a:lnTo>
                    <a:pt x="841" y="443"/>
                  </a:lnTo>
                  <a:lnTo>
                    <a:pt x="840" y="443"/>
                  </a:lnTo>
                  <a:lnTo>
                    <a:pt x="840" y="442"/>
                  </a:lnTo>
                  <a:lnTo>
                    <a:pt x="837" y="443"/>
                  </a:lnTo>
                  <a:lnTo>
                    <a:pt x="837" y="442"/>
                  </a:lnTo>
                  <a:lnTo>
                    <a:pt x="836" y="442"/>
                  </a:lnTo>
                  <a:lnTo>
                    <a:pt x="835" y="442"/>
                  </a:lnTo>
                  <a:lnTo>
                    <a:pt x="835" y="443"/>
                  </a:lnTo>
                  <a:lnTo>
                    <a:pt x="833" y="443"/>
                  </a:lnTo>
                  <a:lnTo>
                    <a:pt x="833" y="442"/>
                  </a:lnTo>
                  <a:lnTo>
                    <a:pt x="832" y="443"/>
                  </a:lnTo>
                  <a:lnTo>
                    <a:pt x="832" y="442"/>
                  </a:lnTo>
                  <a:lnTo>
                    <a:pt x="833" y="442"/>
                  </a:lnTo>
                  <a:lnTo>
                    <a:pt x="833" y="441"/>
                  </a:lnTo>
                  <a:lnTo>
                    <a:pt x="833" y="440"/>
                  </a:lnTo>
                  <a:lnTo>
                    <a:pt x="832" y="440"/>
                  </a:lnTo>
                  <a:lnTo>
                    <a:pt x="832" y="438"/>
                  </a:lnTo>
                  <a:lnTo>
                    <a:pt x="832" y="436"/>
                  </a:lnTo>
                  <a:lnTo>
                    <a:pt x="833" y="436"/>
                  </a:lnTo>
                  <a:lnTo>
                    <a:pt x="833" y="435"/>
                  </a:lnTo>
                  <a:lnTo>
                    <a:pt x="833" y="433"/>
                  </a:lnTo>
                  <a:lnTo>
                    <a:pt x="832" y="435"/>
                  </a:lnTo>
                  <a:lnTo>
                    <a:pt x="831" y="436"/>
                  </a:lnTo>
                  <a:lnTo>
                    <a:pt x="829" y="436"/>
                  </a:lnTo>
                  <a:lnTo>
                    <a:pt x="829" y="438"/>
                  </a:lnTo>
                  <a:lnTo>
                    <a:pt x="827" y="438"/>
                  </a:lnTo>
                  <a:lnTo>
                    <a:pt x="826" y="440"/>
                  </a:lnTo>
                  <a:lnTo>
                    <a:pt x="826" y="441"/>
                  </a:lnTo>
                  <a:lnTo>
                    <a:pt x="827" y="441"/>
                  </a:lnTo>
                  <a:lnTo>
                    <a:pt x="829" y="441"/>
                  </a:lnTo>
                  <a:lnTo>
                    <a:pt x="831" y="441"/>
                  </a:lnTo>
                  <a:lnTo>
                    <a:pt x="831" y="442"/>
                  </a:lnTo>
                  <a:lnTo>
                    <a:pt x="829" y="442"/>
                  </a:lnTo>
                  <a:lnTo>
                    <a:pt x="829" y="443"/>
                  </a:lnTo>
                  <a:lnTo>
                    <a:pt x="827" y="444"/>
                  </a:lnTo>
                  <a:lnTo>
                    <a:pt x="829" y="444"/>
                  </a:lnTo>
                  <a:lnTo>
                    <a:pt x="831" y="444"/>
                  </a:lnTo>
                  <a:lnTo>
                    <a:pt x="832" y="444"/>
                  </a:lnTo>
                  <a:lnTo>
                    <a:pt x="832" y="446"/>
                  </a:lnTo>
                  <a:lnTo>
                    <a:pt x="833" y="446"/>
                  </a:lnTo>
                  <a:lnTo>
                    <a:pt x="833" y="448"/>
                  </a:lnTo>
                  <a:lnTo>
                    <a:pt x="835" y="448"/>
                  </a:lnTo>
                  <a:lnTo>
                    <a:pt x="836" y="448"/>
                  </a:lnTo>
                  <a:lnTo>
                    <a:pt x="836" y="449"/>
                  </a:lnTo>
                  <a:lnTo>
                    <a:pt x="837" y="449"/>
                  </a:lnTo>
                  <a:lnTo>
                    <a:pt x="840" y="449"/>
                  </a:lnTo>
                  <a:lnTo>
                    <a:pt x="841" y="449"/>
                  </a:lnTo>
                  <a:lnTo>
                    <a:pt x="841" y="448"/>
                  </a:lnTo>
                  <a:lnTo>
                    <a:pt x="842" y="446"/>
                  </a:lnTo>
                  <a:lnTo>
                    <a:pt x="842" y="448"/>
                  </a:lnTo>
                  <a:lnTo>
                    <a:pt x="843" y="448"/>
                  </a:lnTo>
                  <a:lnTo>
                    <a:pt x="843" y="449"/>
                  </a:lnTo>
                  <a:lnTo>
                    <a:pt x="843" y="450"/>
                  </a:lnTo>
                  <a:close/>
                  <a:moveTo>
                    <a:pt x="912" y="407"/>
                  </a:moveTo>
                  <a:lnTo>
                    <a:pt x="912" y="406"/>
                  </a:lnTo>
                  <a:lnTo>
                    <a:pt x="909" y="407"/>
                  </a:lnTo>
                  <a:lnTo>
                    <a:pt x="907" y="407"/>
                  </a:lnTo>
                  <a:lnTo>
                    <a:pt x="907" y="408"/>
                  </a:lnTo>
                  <a:lnTo>
                    <a:pt x="909" y="408"/>
                  </a:lnTo>
                  <a:lnTo>
                    <a:pt x="911" y="408"/>
                  </a:lnTo>
                  <a:lnTo>
                    <a:pt x="912" y="408"/>
                  </a:lnTo>
                  <a:lnTo>
                    <a:pt x="913" y="408"/>
                  </a:lnTo>
                  <a:lnTo>
                    <a:pt x="915" y="407"/>
                  </a:lnTo>
                  <a:lnTo>
                    <a:pt x="913" y="407"/>
                  </a:lnTo>
                  <a:lnTo>
                    <a:pt x="912" y="407"/>
                  </a:lnTo>
                  <a:close/>
                  <a:moveTo>
                    <a:pt x="979" y="408"/>
                  </a:moveTo>
                  <a:lnTo>
                    <a:pt x="981" y="407"/>
                  </a:lnTo>
                  <a:lnTo>
                    <a:pt x="979" y="407"/>
                  </a:lnTo>
                  <a:lnTo>
                    <a:pt x="981" y="406"/>
                  </a:lnTo>
                  <a:lnTo>
                    <a:pt x="978" y="407"/>
                  </a:lnTo>
                  <a:lnTo>
                    <a:pt x="978" y="408"/>
                  </a:lnTo>
                  <a:lnTo>
                    <a:pt x="979" y="408"/>
                  </a:lnTo>
                  <a:close/>
                  <a:moveTo>
                    <a:pt x="872" y="398"/>
                  </a:moveTo>
                  <a:lnTo>
                    <a:pt x="876" y="398"/>
                  </a:lnTo>
                  <a:lnTo>
                    <a:pt x="877" y="398"/>
                  </a:lnTo>
                  <a:lnTo>
                    <a:pt x="878" y="398"/>
                  </a:lnTo>
                  <a:lnTo>
                    <a:pt x="878" y="397"/>
                  </a:lnTo>
                  <a:lnTo>
                    <a:pt x="878" y="396"/>
                  </a:lnTo>
                  <a:lnTo>
                    <a:pt x="878" y="395"/>
                  </a:lnTo>
                  <a:lnTo>
                    <a:pt x="877" y="395"/>
                  </a:lnTo>
                  <a:lnTo>
                    <a:pt x="876" y="395"/>
                  </a:lnTo>
                  <a:lnTo>
                    <a:pt x="876" y="392"/>
                  </a:lnTo>
                  <a:lnTo>
                    <a:pt x="875" y="392"/>
                  </a:lnTo>
                  <a:lnTo>
                    <a:pt x="872" y="392"/>
                  </a:lnTo>
                  <a:lnTo>
                    <a:pt x="872" y="391"/>
                  </a:lnTo>
                  <a:lnTo>
                    <a:pt x="871" y="391"/>
                  </a:lnTo>
                  <a:lnTo>
                    <a:pt x="871" y="390"/>
                  </a:lnTo>
                  <a:lnTo>
                    <a:pt x="870" y="390"/>
                  </a:lnTo>
                  <a:lnTo>
                    <a:pt x="869" y="389"/>
                  </a:lnTo>
                  <a:lnTo>
                    <a:pt x="867" y="389"/>
                  </a:lnTo>
                  <a:lnTo>
                    <a:pt x="866" y="389"/>
                  </a:lnTo>
                  <a:lnTo>
                    <a:pt x="866" y="387"/>
                  </a:lnTo>
                  <a:lnTo>
                    <a:pt x="864" y="387"/>
                  </a:lnTo>
                  <a:lnTo>
                    <a:pt x="863" y="387"/>
                  </a:lnTo>
                  <a:lnTo>
                    <a:pt x="861" y="386"/>
                  </a:lnTo>
                  <a:lnTo>
                    <a:pt x="859" y="386"/>
                  </a:lnTo>
                  <a:lnTo>
                    <a:pt x="858" y="386"/>
                  </a:lnTo>
                  <a:lnTo>
                    <a:pt x="854" y="385"/>
                  </a:lnTo>
                  <a:lnTo>
                    <a:pt x="853" y="385"/>
                  </a:lnTo>
                  <a:lnTo>
                    <a:pt x="852" y="385"/>
                  </a:lnTo>
                  <a:lnTo>
                    <a:pt x="850" y="385"/>
                  </a:lnTo>
                  <a:lnTo>
                    <a:pt x="849" y="385"/>
                  </a:lnTo>
                  <a:lnTo>
                    <a:pt x="848" y="385"/>
                  </a:lnTo>
                  <a:lnTo>
                    <a:pt x="846" y="385"/>
                  </a:lnTo>
                  <a:lnTo>
                    <a:pt x="846" y="386"/>
                  </a:lnTo>
                  <a:lnTo>
                    <a:pt x="848" y="386"/>
                  </a:lnTo>
                  <a:lnTo>
                    <a:pt x="849" y="386"/>
                  </a:lnTo>
                  <a:lnTo>
                    <a:pt x="849" y="387"/>
                  </a:lnTo>
                  <a:lnTo>
                    <a:pt x="850" y="387"/>
                  </a:lnTo>
                  <a:lnTo>
                    <a:pt x="852" y="389"/>
                  </a:lnTo>
                  <a:lnTo>
                    <a:pt x="853" y="389"/>
                  </a:lnTo>
                  <a:lnTo>
                    <a:pt x="854" y="390"/>
                  </a:lnTo>
                  <a:lnTo>
                    <a:pt x="854" y="391"/>
                  </a:lnTo>
                  <a:lnTo>
                    <a:pt x="855" y="391"/>
                  </a:lnTo>
                  <a:lnTo>
                    <a:pt x="855" y="392"/>
                  </a:lnTo>
                  <a:lnTo>
                    <a:pt x="858" y="395"/>
                  </a:lnTo>
                  <a:lnTo>
                    <a:pt x="859" y="395"/>
                  </a:lnTo>
                  <a:lnTo>
                    <a:pt x="859" y="396"/>
                  </a:lnTo>
                  <a:lnTo>
                    <a:pt x="860" y="396"/>
                  </a:lnTo>
                  <a:lnTo>
                    <a:pt x="863" y="397"/>
                  </a:lnTo>
                  <a:lnTo>
                    <a:pt x="866" y="397"/>
                  </a:lnTo>
                  <a:lnTo>
                    <a:pt x="867" y="397"/>
                  </a:lnTo>
                  <a:lnTo>
                    <a:pt x="869" y="398"/>
                  </a:lnTo>
                  <a:lnTo>
                    <a:pt x="870" y="398"/>
                  </a:lnTo>
                  <a:lnTo>
                    <a:pt x="871" y="398"/>
                  </a:lnTo>
                  <a:lnTo>
                    <a:pt x="872" y="398"/>
                  </a:lnTo>
                  <a:close/>
                  <a:moveTo>
                    <a:pt x="913" y="424"/>
                  </a:moveTo>
                  <a:lnTo>
                    <a:pt x="915" y="423"/>
                  </a:lnTo>
                  <a:lnTo>
                    <a:pt x="913" y="423"/>
                  </a:lnTo>
                  <a:lnTo>
                    <a:pt x="913" y="424"/>
                  </a:lnTo>
                  <a:close/>
                  <a:moveTo>
                    <a:pt x="941" y="425"/>
                  </a:moveTo>
                  <a:lnTo>
                    <a:pt x="943" y="426"/>
                  </a:lnTo>
                  <a:lnTo>
                    <a:pt x="944" y="425"/>
                  </a:lnTo>
                  <a:lnTo>
                    <a:pt x="943" y="425"/>
                  </a:lnTo>
                  <a:lnTo>
                    <a:pt x="941" y="425"/>
                  </a:lnTo>
                  <a:close/>
                  <a:moveTo>
                    <a:pt x="989" y="406"/>
                  </a:moveTo>
                  <a:lnTo>
                    <a:pt x="991" y="406"/>
                  </a:lnTo>
                  <a:lnTo>
                    <a:pt x="991" y="407"/>
                  </a:lnTo>
                  <a:lnTo>
                    <a:pt x="991" y="408"/>
                  </a:lnTo>
                  <a:lnTo>
                    <a:pt x="989" y="408"/>
                  </a:lnTo>
                  <a:lnTo>
                    <a:pt x="989" y="409"/>
                  </a:lnTo>
                  <a:lnTo>
                    <a:pt x="987" y="409"/>
                  </a:lnTo>
                  <a:lnTo>
                    <a:pt x="986" y="409"/>
                  </a:lnTo>
                  <a:lnTo>
                    <a:pt x="986" y="412"/>
                  </a:lnTo>
                  <a:lnTo>
                    <a:pt x="985" y="412"/>
                  </a:lnTo>
                  <a:lnTo>
                    <a:pt x="984" y="412"/>
                  </a:lnTo>
                  <a:lnTo>
                    <a:pt x="984" y="413"/>
                  </a:lnTo>
                  <a:lnTo>
                    <a:pt x="983" y="413"/>
                  </a:lnTo>
                  <a:lnTo>
                    <a:pt x="981" y="413"/>
                  </a:lnTo>
                  <a:lnTo>
                    <a:pt x="981" y="414"/>
                  </a:lnTo>
                  <a:lnTo>
                    <a:pt x="981" y="415"/>
                  </a:lnTo>
                  <a:lnTo>
                    <a:pt x="979" y="415"/>
                  </a:lnTo>
                  <a:lnTo>
                    <a:pt x="978" y="415"/>
                  </a:lnTo>
                  <a:lnTo>
                    <a:pt x="978" y="417"/>
                  </a:lnTo>
                  <a:lnTo>
                    <a:pt x="978" y="418"/>
                  </a:lnTo>
                  <a:lnTo>
                    <a:pt x="977" y="418"/>
                  </a:lnTo>
                  <a:lnTo>
                    <a:pt x="977" y="419"/>
                  </a:lnTo>
                  <a:lnTo>
                    <a:pt x="975" y="421"/>
                  </a:lnTo>
                  <a:lnTo>
                    <a:pt x="975" y="419"/>
                  </a:lnTo>
                  <a:lnTo>
                    <a:pt x="974" y="419"/>
                  </a:lnTo>
                  <a:lnTo>
                    <a:pt x="974" y="421"/>
                  </a:lnTo>
                  <a:lnTo>
                    <a:pt x="974" y="423"/>
                  </a:lnTo>
                  <a:lnTo>
                    <a:pt x="975" y="424"/>
                  </a:lnTo>
                  <a:lnTo>
                    <a:pt x="977" y="424"/>
                  </a:lnTo>
                  <a:lnTo>
                    <a:pt x="975" y="425"/>
                  </a:lnTo>
                  <a:lnTo>
                    <a:pt x="977" y="425"/>
                  </a:lnTo>
                  <a:lnTo>
                    <a:pt x="977" y="424"/>
                  </a:lnTo>
                  <a:lnTo>
                    <a:pt x="978" y="424"/>
                  </a:lnTo>
                  <a:lnTo>
                    <a:pt x="978" y="423"/>
                  </a:lnTo>
                  <a:lnTo>
                    <a:pt x="979" y="423"/>
                  </a:lnTo>
                  <a:lnTo>
                    <a:pt x="979" y="421"/>
                  </a:lnTo>
                  <a:lnTo>
                    <a:pt x="979" y="419"/>
                  </a:lnTo>
                  <a:lnTo>
                    <a:pt x="981" y="419"/>
                  </a:lnTo>
                  <a:lnTo>
                    <a:pt x="983" y="418"/>
                  </a:lnTo>
                  <a:lnTo>
                    <a:pt x="983" y="417"/>
                  </a:lnTo>
                  <a:lnTo>
                    <a:pt x="984" y="417"/>
                  </a:lnTo>
                  <a:lnTo>
                    <a:pt x="985" y="417"/>
                  </a:lnTo>
                  <a:lnTo>
                    <a:pt x="986" y="417"/>
                  </a:lnTo>
                  <a:lnTo>
                    <a:pt x="986" y="418"/>
                  </a:lnTo>
                  <a:lnTo>
                    <a:pt x="985" y="418"/>
                  </a:lnTo>
                  <a:lnTo>
                    <a:pt x="985" y="419"/>
                  </a:lnTo>
                  <a:lnTo>
                    <a:pt x="984" y="421"/>
                  </a:lnTo>
                  <a:lnTo>
                    <a:pt x="983" y="421"/>
                  </a:lnTo>
                  <a:lnTo>
                    <a:pt x="983" y="423"/>
                  </a:lnTo>
                  <a:lnTo>
                    <a:pt x="983" y="424"/>
                  </a:lnTo>
                  <a:lnTo>
                    <a:pt x="981" y="425"/>
                  </a:lnTo>
                  <a:lnTo>
                    <a:pt x="983" y="425"/>
                  </a:lnTo>
                  <a:lnTo>
                    <a:pt x="981" y="426"/>
                  </a:lnTo>
                  <a:lnTo>
                    <a:pt x="983" y="426"/>
                  </a:lnTo>
                  <a:lnTo>
                    <a:pt x="984" y="426"/>
                  </a:lnTo>
                  <a:lnTo>
                    <a:pt x="985" y="425"/>
                  </a:lnTo>
                  <a:lnTo>
                    <a:pt x="986" y="424"/>
                  </a:lnTo>
                  <a:lnTo>
                    <a:pt x="987" y="423"/>
                  </a:lnTo>
                  <a:lnTo>
                    <a:pt x="987" y="421"/>
                  </a:lnTo>
                  <a:lnTo>
                    <a:pt x="989" y="421"/>
                  </a:lnTo>
                  <a:lnTo>
                    <a:pt x="989" y="423"/>
                  </a:lnTo>
                  <a:lnTo>
                    <a:pt x="989" y="424"/>
                  </a:lnTo>
                  <a:lnTo>
                    <a:pt x="989" y="425"/>
                  </a:lnTo>
                  <a:lnTo>
                    <a:pt x="989" y="426"/>
                  </a:lnTo>
                  <a:lnTo>
                    <a:pt x="987" y="426"/>
                  </a:lnTo>
                  <a:lnTo>
                    <a:pt x="987" y="427"/>
                  </a:lnTo>
                  <a:lnTo>
                    <a:pt x="986" y="427"/>
                  </a:lnTo>
                  <a:lnTo>
                    <a:pt x="986" y="430"/>
                  </a:lnTo>
                  <a:lnTo>
                    <a:pt x="985" y="430"/>
                  </a:lnTo>
                  <a:lnTo>
                    <a:pt x="985" y="431"/>
                  </a:lnTo>
                  <a:lnTo>
                    <a:pt x="984" y="432"/>
                  </a:lnTo>
                  <a:lnTo>
                    <a:pt x="983" y="432"/>
                  </a:lnTo>
                  <a:lnTo>
                    <a:pt x="984" y="433"/>
                  </a:lnTo>
                  <a:lnTo>
                    <a:pt x="983" y="435"/>
                  </a:lnTo>
                  <a:lnTo>
                    <a:pt x="983" y="436"/>
                  </a:lnTo>
                  <a:lnTo>
                    <a:pt x="981" y="438"/>
                  </a:lnTo>
                  <a:lnTo>
                    <a:pt x="979" y="440"/>
                  </a:lnTo>
                  <a:lnTo>
                    <a:pt x="979" y="441"/>
                  </a:lnTo>
                  <a:lnTo>
                    <a:pt x="978" y="441"/>
                  </a:lnTo>
                  <a:lnTo>
                    <a:pt x="977" y="441"/>
                  </a:lnTo>
                  <a:lnTo>
                    <a:pt x="977" y="440"/>
                  </a:lnTo>
                  <a:lnTo>
                    <a:pt x="975" y="440"/>
                  </a:lnTo>
                  <a:lnTo>
                    <a:pt x="974" y="440"/>
                  </a:lnTo>
                  <a:lnTo>
                    <a:pt x="974" y="441"/>
                  </a:lnTo>
                  <a:lnTo>
                    <a:pt x="973" y="441"/>
                  </a:lnTo>
                  <a:lnTo>
                    <a:pt x="970" y="441"/>
                  </a:lnTo>
                  <a:lnTo>
                    <a:pt x="970" y="440"/>
                  </a:lnTo>
                  <a:lnTo>
                    <a:pt x="973" y="440"/>
                  </a:lnTo>
                  <a:lnTo>
                    <a:pt x="973" y="438"/>
                  </a:lnTo>
                  <a:lnTo>
                    <a:pt x="973" y="436"/>
                  </a:lnTo>
                  <a:lnTo>
                    <a:pt x="974" y="435"/>
                  </a:lnTo>
                  <a:lnTo>
                    <a:pt x="973" y="435"/>
                  </a:lnTo>
                  <a:lnTo>
                    <a:pt x="974" y="433"/>
                  </a:lnTo>
                  <a:lnTo>
                    <a:pt x="974" y="432"/>
                  </a:lnTo>
                  <a:lnTo>
                    <a:pt x="975" y="432"/>
                  </a:lnTo>
                  <a:lnTo>
                    <a:pt x="975" y="431"/>
                  </a:lnTo>
                  <a:lnTo>
                    <a:pt x="974" y="432"/>
                  </a:lnTo>
                  <a:lnTo>
                    <a:pt x="973" y="432"/>
                  </a:lnTo>
                  <a:lnTo>
                    <a:pt x="973" y="433"/>
                  </a:lnTo>
                  <a:lnTo>
                    <a:pt x="970" y="433"/>
                  </a:lnTo>
                  <a:lnTo>
                    <a:pt x="970" y="435"/>
                  </a:lnTo>
                  <a:lnTo>
                    <a:pt x="969" y="435"/>
                  </a:lnTo>
                  <a:lnTo>
                    <a:pt x="969" y="436"/>
                  </a:lnTo>
                  <a:lnTo>
                    <a:pt x="968" y="436"/>
                  </a:lnTo>
                  <a:lnTo>
                    <a:pt x="967" y="436"/>
                  </a:lnTo>
                  <a:lnTo>
                    <a:pt x="967" y="438"/>
                  </a:lnTo>
                  <a:lnTo>
                    <a:pt x="966" y="438"/>
                  </a:lnTo>
                  <a:lnTo>
                    <a:pt x="964" y="438"/>
                  </a:lnTo>
                  <a:lnTo>
                    <a:pt x="966" y="436"/>
                  </a:lnTo>
                  <a:lnTo>
                    <a:pt x="966" y="435"/>
                  </a:lnTo>
                  <a:lnTo>
                    <a:pt x="967" y="433"/>
                  </a:lnTo>
                  <a:lnTo>
                    <a:pt x="968" y="431"/>
                  </a:lnTo>
                  <a:lnTo>
                    <a:pt x="969" y="431"/>
                  </a:lnTo>
                  <a:lnTo>
                    <a:pt x="970" y="431"/>
                  </a:lnTo>
                  <a:lnTo>
                    <a:pt x="969" y="430"/>
                  </a:lnTo>
                  <a:lnTo>
                    <a:pt x="970" y="430"/>
                  </a:lnTo>
                  <a:lnTo>
                    <a:pt x="970" y="427"/>
                  </a:lnTo>
                  <a:lnTo>
                    <a:pt x="973" y="426"/>
                  </a:lnTo>
                  <a:lnTo>
                    <a:pt x="973" y="425"/>
                  </a:lnTo>
                  <a:lnTo>
                    <a:pt x="973" y="424"/>
                  </a:lnTo>
                  <a:lnTo>
                    <a:pt x="973" y="423"/>
                  </a:lnTo>
                  <a:lnTo>
                    <a:pt x="973" y="421"/>
                  </a:lnTo>
                  <a:lnTo>
                    <a:pt x="970" y="421"/>
                  </a:lnTo>
                  <a:lnTo>
                    <a:pt x="970" y="419"/>
                  </a:lnTo>
                  <a:lnTo>
                    <a:pt x="969" y="419"/>
                  </a:lnTo>
                  <a:lnTo>
                    <a:pt x="969" y="421"/>
                  </a:lnTo>
                  <a:lnTo>
                    <a:pt x="968" y="423"/>
                  </a:lnTo>
                  <a:lnTo>
                    <a:pt x="967" y="423"/>
                  </a:lnTo>
                  <a:lnTo>
                    <a:pt x="967" y="424"/>
                  </a:lnTo>
                  <a:lnTo>
                    <a:pt x="966" y="425"/>
                  </a:lnTo>
                  <a:lnTo>
                    <a:pt x="964" y="425"/>
                  </a:lnTo>
                  <a:lnTo>
                    <a:pt x="964" y="426"/>
                  </a:lnTo>
                  <a:lnTo>
                    <a:pt x="962" y="426"/>
                  </a:lnTo>
                  <a:lnTo>
                    <a:pt x="961" y="427"/>
                  </a:lnTo>
                  <a:lnTo>
                    <a:pt x="960" y="427"/>
                  </a:lnTo>
                  <a:lnTo>
                    <a:pt x="958" y="427"/>
                  </a:lnTo>
                  <a:lnTo>
                    <a:pt x="960" y="426"/>
                  </a:lnTo>
                  <a:lnTo>
                    <a:pt x="958" y="426"/>
                  </a:lnTo>
                  <a:lnTo>
                    <a:pt x="958" y="427"/>
                  </a:lnTo>
                  <a:lnTo>
                    <a:pt x="957" y="427"/>
                  </a:lnTo>
                  <a:lnTo>
                    <a:pt x="957" y="430"/>
                  </a:lnTo>
                  <a:lnTo>
                    <a:pt x="956" y="430"/>
                  </a:lnTo>
                  <a:lnTo>
                    <a:pt x="956" y="431"/>
                  </a:lnTo>
                  <a:lnTo>
                    <a:pt x="955" y="432"/>
                  </a:lnTo>
                  <a:lnTo>
                    <a:pt x="955" y="433"/>
                  </a:lnTo>
                  <a:lnTo>
                    <a:pt x="952" y="433"/>
                  </a:lnTo>
                  <a:lnTo>
                    <a:pt x="951" y="435"/>
                  </a:lnTo>
                  <a:lnTo>
                    <a:pt x="950" y="436"/>
                  </a:lnTo>
                  <a:lnTo>
                    <a:pt x="949" y="436"/>
                  </a:lnTo>
                  <a:lnTo>
                    <a:pt x="947" y="436"/>
                  </a:lnTo>
                  <a:lnTo>
                    <a:pt x="949" y="435"/>
                  </a:lnTo>
                  <a:lnTo>
                    <a:pt x="947" y="435"/>
                  </a:lnTo>
                  <a:lnTo>
                    <a:pt x="947" y="436"/>
                  </a:lnTo>
                  <a:lnTo>
                    <a:pt x="946" y="436"/>
                  </a:lnTo>
                  <a:lnTo>
                    <a:pt x="944" y="436"/>
                  </a:lnTo>
                  <a:lnTo>
                    <a:pt x="943" y="436"/>
                  </a:lnTo>
                  <a:lnTo>
                    <a:pt x="941" y="436"/>
                  </a:lnTo>
                  <a:lnTo>
                    <a:pt x="941" y="435"/>
                  </a:lnTo>
                  <a:lnTo>
                    <a:pt x="943" y="433"/>
                  </a:lnTo>
                  <a:lnTo>
                    <a:pt x="944" y="432"/>
                  </a:lnTo>
                  <a:lnTo>
                    <a:pt x="946" y="432"/>
                  </a:lnTo>
                  <a:lnTo>
                    <a:pt x="947" y="432"/>
                  </a:lnTo>
                  <a:lnTo>
                    <a:pt x="949" y="432"/>
                  </a:lnTo>
                  <a:lnTo>
                    <a:pt x="950" y="431"/>
                  </a:lnTo>
                  <a:lnTo>
                    <a:pt x="951" y="431"/>
                  </a:lnTo>
                  <a:lnTo>
                    <a:pt x="951" y="430"/>
                  </a:lnTo>
                  <a:lnTo>
                    <a:pt x="952" y="430"/>
                  </a:lnTo>
                  <a:lnTo>
                    <a:pt x="952" y="427"/>
                  </a:lnTo>
                  <a:lnTo>
                    <a:pt x="955" y="426"/>
                  </a:lnTo>
                  <a:lnTo>
                    <a:pt x="956" y="426"/>
                  </a:lnTo>
                  <a:lnTo>
                    <a:pt x="956" y="425"/>
                  </a:lnTo>
                  <a:lnTo>
                    <a:pt x="957" y="426"/>
                  </a:lnTo>
                  <a:lnTo>
                    <a:pt x="957" y="425"/>
                  </a:lnTo>
                  <a:lnTo>
                    <a:pt x="958" y="425"/>
                  </a:lnTo>
                  <a:lnTo>
                    <a:pt x="960" y="425"/>
                  </a:lnTo>
                  <a:lnTo>
                    <a:pt x="960" y="424"/>
                  </a:lnTo>
                  <a:lnTo>
                    <a:pt x="958" y="424"/>
                  </a:lnTo>
                  <a:lnTo>
                    <a:pt x="957" y="424"/>
                  </a:lnTo>
                  <a:lnTo>
                    <a:pt x="958" y="423"/>
                  </a:lnTo>
                  <a:lnTo>
                    <a:pt x="960" y="421"/>
                  </a:lnTo>
                  <a:lnTo>
                    <a:pt x="957" y="423"/>
                  </a:lnTo>
                  <a:lnTo>
                    <a:pt x="956" y="424"/>
                  </a:lnTo>
                  <a:lnTo>
                    <a:pt x="956" y="423"/>
                  </a:lnTo>
                  <a:lnTo>
                    <a:pt x="955" y="423"/>
                  </a:lnTo>
                  <a:lnTo>
                    <a:pt x="952" y="423"/>
                  </a:lnTo>
                  <a:lnTo>
                    <a:pt x="952" y="424"/>
                  </a:lnTo>
                  <a:lnTo>
                    <a:pt x="952" y="425"/>
                  </a:lnTo>
                  <a:lnTo>
                    <a:pt x="951" y="426"/>
                  </a:lnTo>
                  <a:lnTo>
                    <a:pt x="950" y="426"/>
                  </a:lnTo>
                  <a:lnTo>
                    <a:pt x="949" y="427"/>
                  </a:lnTo>
                  <a:lnTo>
                    <a:pt x="949" y="426"/>
                  </a:lnTo>
                  <a:lnTo>
                    <a:pt x="950" y="425"/>
                  </a:lnTo>
                  <a:lnTo>
                    <a:pt x="949" y="425"/>
                  </a:lnTo>
                  <a:lnTo>
                    <a:pt x="947" y="426"/>
                  </a:lnTo>
                  <a:lnTo>
                    <a:pt x="946" y="426"/>
                  </a:lnTo>
                  <a:lnTo>
                    <a:pt x="946" y="425"/>
                  </a:lnTo>
                  <a:lnTo>
                    <a:pt x="947" y="425"/>
                  </a:lnTo>
                  <a:lnTo>
                    <a:pt x="947" y="424"/>
                  </a:lnTo>
                  <a:lnTo>
                    <a:pt x="949" y="424"/>
                  </a:lnTo>
                  <a:lnTo>
                    <a:pt x="949" y="423"/>
                  </a:lnTo>
                  <a:lnTo>
                    <a:pt x="947" y="424"/>
                  </a:lnTo>
                  <a:lnTo>
                    <a:pt x="946" y="425"/>
                  </a:lnTo>
                  <a:lnTo>
                    <a:pt x="944" y="425"/>
                  </a:lnTo>
                  <a:lnTo>
                    <a:pt x="946" y="424"/>
                  </a:lnTo>
                  <a:lnTo>
                    <a:pt x="944" y="424"/>
                  </a:lnTo>
                  <a:lnTo>
                    <a:pt x="943" y="424"/>
                  </a:lnTo>
                  <a:lnTo>
                    <a:pt x="943" y="423"/>
                  </a:lnTo>
                  <a:lnTo>
                    <a:pt x="944" y="423"/>
                  </a:lnTo>
                  <a:lnTo>
                    <a:pt x="946" y="423"/>
                  </a:lnTo>
                  <a:lnTo>
                    <a:pt x="947" y="423"/>
                  </a:lnTo>
                  <a:lnTo>
                    <a:pt x="947" y="421"/>
                  </a:lnTo>
                  <a:lnTo>
                    <a:pt x="946" y="421"/>
                  </a:lnTo>
                  <a:lnTo>
                    <a:pt x="944" y="423"/>
                  </a:lnTo>
                  <a:lnTo>
                    <a:pt x="944" y="421"/>
                  </a:lnTo>
                  <a:lnTo>
                    <a:pt x="943" y="423"/>
                  </a:lnTo>
                  <a:lnTo>
                    <a:pt x="941" y="423"/>
                  </a:lnTo>
                  <a:lnTo>
                    <a:pt x="940" y="424"/>
                  </a:lnTo>
                  <a:lnTo>
                    <a:pt x="939" y="424"/>
                  </a:lnTo>
                  <a:lnTo>
                    <a:pt x="938" y="424"/>
                  </a:lnTo>
                  <a:lnTo>
                    <a:pt x="935" y="424"/>
                  </a:lnTo>
                  <a:lnTo>
                    <a:pt x="934" y="424"/>
                  </a:lnTo>
                  <a:lnTo>
                    <a:pt x="934" y="425"/>
                  </a:lnTo>
                  <a:lnTo>
                    <a:pt x="933" y="425"/>
                  </a:lnTo>
                  <a:lnTo>
                    <a:pt x="932" y="425"/>
                  </a:lnTo>
                  <a:lnTo>
                    <a:pt x="932" y="424"/>
                  </a:lnTo>
                  <a:lnTo>
                    <a:pt x="929" y="424"/>
                  </a:lnTo>
                  <a:lnTo>
                    <a:pt x="928" y="424"/>
                  </a:lnTo>
                  <a:lnTo>
                    <a:pt x="926" y="424"/>
                  </a:lnTo>
                  <a:lnTo>
                    <a:pt x="924" y="424"/>
                  </a:lnTo>
                  <a:lnTo>
                    <a:pt x="923" y="424"/>
                  </a:lnTo>
                  <a:lnTo>
                    <a:pt x="922" y="424"/>
                  </a:lnTo>
                  <a:lnTo>
                    <a:pt x="921" y="424"/>
                  </a:lnTo>
                  <a:lnTo>
                    <a:pt x="921" y="423"/>
                  </a:lnTo>
                  <a:lnTo>
                    <a:pt x="920" y="423"/>
                  </a:lnTo>
                  <a:lnTo>
                    <a:pt x="917" y="423"/>
                  </a:lnTo>
                  <a:lnTo>
                    <a:pt x="916" y="423"/>
                  </a:lnTo>
                  <a:lnTo>
                    <a:pt x="915" y="423"/>
                  </a:lnTo>
                  <a:lnTo>
                    <a:pt x="915" y="421"/>
                  </a:lnTo>
                  <a:lnTo>
                    <a:pt x="913" y="423"/>
                  </a:lnTo>
                  <a:lnTo>
                    <a:pt x="912" y="424"/>
                  </a:lnTo>
                  <a:lnTo>
                    <a:pt x="912" y="423"/>
                  </a:lnTo>
                  <a:lnTo>
                    <a:pt x="911" y="423"/>
                  </a:lnTo>
                  <a:lnTo>
                    <a:pt x="911" y="424"/>
                  </a:lnTo>
                  <a:lnTo>
                    <a:pt x="909" y="424"/>
                  </a:lnTo>
                  <a:lnTo>
                    <a:pt x="907" y="424"/>
                  </a:lnTo>
                  <a:lnTo>
                    <a:pt x="905" y="424"/>
                  </a:lnTo>
                  <a:lnTo>
                    <a:pt x="904" y="424"/>
                  </a:lnTo>
                  <a:lnTo>
                    <a:pt x="903" y="425"/>
                  </a:lnTo>
                  <a:lnTo>
                    <a:pt x="903" y="424"/>
                  </a:lnTo>
                  <a:lnTo>
                    <a:pt x="901" y="424"/>
                  </a:lnTo>
                  <a:lnTo>
                    <a:pt x="901" y="423"/>
                  </a:lnTo>
                  <a:lnTo>
                    <a:pt x="903" y="421"/>
                  </a:lnTo>
                  <a:lnTo>
                    <a:pt x="901" y="421"/>
                  </a:lnTo>
                  <a:lnTo>
                    <a:pt x="903" y="419"/>
                  </a:lnTo>
                  <a:lnTo>
                    <a:pt x="901" y="419"/>
                  </a:lnTo>
                  <a:lnTo>
                    <a:pt x="901" y="418"/>
                  </a:lnTo>
                  <a:lnTo>
                    <a:pt x="903" y="418"/>
                  </a:lnTo>
                  <a:lnTo>
                    <a:pt x="904" y="417"/>
                  </a:lnTo>
                  <a:lnTo>
                    <a:pt x="905" y="417"/>
                  </a:lnTo>
                  <a:lnTo>
                    <a:pt x="907" y="415"/>
                  </a:lnTo>
                  <a:lnTo>
                    <a:pt x="907" y="414"/>
                  </a:lnTo>
                  <a:lnTo>
                    <a:pt x="909" y="414"/>
                  </a:lnTo>
                  <a:lnTo>
                    <a:pt x="911" y="414"/>
                  </a:lnTo>
                  <a:lnTo>
                    <a:pt x="911" y="413"/>
                  </a:lnTo>
                  <a:lnTo>
                    <a:pt x="912" y="413"/>
                  </a:lnTo>
                  <a:lnTo>
                    <a:pt x="913" y="412"/>
                  </a:lnTo>
                  <a:lnTo>
                    <a:pt x="915" y="409"/>
                  </a:lnTo>
                  <a:lnTo>
                    <a:pt x="916" y="409"/>
                  </a:lnTo>
                  <a:lnTo>
                    <a:pt x="917" y="409"/>
                  </a:lnTo>
                  <a:lnTo>
                    <a:pt x="917" y="408"/>
                  </a:lnTo>
                  <a:lnTo>
                    <a:pt x="916" y="408"/>
                  </a:lnTo>
                  <a:lnTo>
                    <a:pt x="915" y="407"/>
                  </a:lnTo>
                  <a:lnTo>
                    <a:pt x="915" y="406"/>
                  </a:lnTo>
                  <a:lnTo>
                    <a:pt x="916" y="404"/>
                  </a:lnTo>
                  <a:lnTo>
                    <a:pt x="917" y="403"/>
                  </a:lnTo>
                  <a:lnTo>
                    <a:pt x="920" y="403"/>
                  </a:lnTo>
                  <a:lnTo>
                    <a:pt x="920" y="401"/>
                  </a:lnTo>
                  <a:lnTo>
                    <a:pt x="921" y="400"/>
                  </a:lnTo>
                  <a:lnTo>
                    <a:pt x="921" y="398"/>
                  </a:lnTo>
                  <a:lnTo>
                    <a:pt x="922" y="398"/>
                  </a:lnTo>
                  <a:lnTo>
                    <a:pt x="922" y="397"/>
                  </a:lnTo>
                  <a:lnTo>
                    <a:pt x="923" y="397"/>
                  </a:lnTo>
                  <a:lnTo>
                    <a:pt x="923" y="398"/>
                  </a:lnTo>
                  <a:lnTo>
                    <a:pt x="924" y="398"/>
                  </a:lnTo>
                  <a:lnTo>
                    <a:pt x="926" y="398"/>
                  </a:lnTo>
                  <a:lnTo>
                    <a:pt x="928" y="397"/>
                  </a:lnTo>
                  <a:lnTo>
                    <a:pt x="928" y="398"/>
                  </a:lnTo>
                  <a:lnTo>
                    <a:pt x="929" y="398"/>
                  </a:lnTo>
                  <a:lnTo>
                    <a:pt x="929" y="397"/>
                  </a:lnTo>
                  <a:lnTo>
                    <a:pt x="928" y="397"/>
                  </a:lnTo>
                  <a:lnTo>
                    <a:pt x="929" y="396"/>
                  </a:lnTo>
                  <a:lnTo>
                    <a:pt x="928" y="396"/>
                  </a:lnTo>
                  <a:lnTo>
                    <a:pt x="928" y="397"/>
                  </a:lnTo>
                  <a:lnTo>
                    <a:pt x="926" y="396"/>
                  </a:lnTo>
                  <a:lnTo>
                    <a:pt x="924" y="396"/>
                  </a:lnTo>
                  <a:lnTo>
                    <a:pt x="924" y="395"/>
                  </a:lnTo>
                  <a:lnTo>
                    <a:pt x="926" y="395"/>
                  </a:lnTo>
                  <a:lnTo>
                    <a:pt x="926" y="392"/>
                  </a:lnTo>
                  <a:lnTo>
                    <a:pt x="928" y="391"/>
                  </a:lnTo>
                  <a:lnTo>
                    <a:pt x="929" y="391"/>
                  </a:lnTo>
                  <a:lnTo>
                    <a:pt x="929" y="390"/>
                  </a:lnTo>
                  <a:lnTo>
                    <a:pt x="930" y="390"/>
                  </a:lnTo>
                  <a:lnTo>
                    <a:pt x="930" y="391"/>
                  </a:lnTo>
                  <a:lnTo>
                    <a:pt x="932" y="391"/>
                  </a:lnTo>
                  <a:lnTo>
                    <a:pt x="932" y="392"/>
                  </a:lnTo>
                  <a:lnTo>
                    <a:pt x="933" y="392"/>
                  </a:lnTo>
                  <a:lnTo>
                    <a:pt x="933" y="391"/>
                  </a:lnTo>
                  <a:lnTo>
                    <a:pt x="932" y="391"/>
                  </a:lnTo>
                  <a:lnTo>
                    <a:pt x="932" y="390"/>
                  </a:lnTo>
                  <a:lnTo>
                    <a:pt x="930" y="390"/>
                  </a:lnTo>
                  <a:lnTo>
                    <a:pt x="930" y="389"/>
                  </a:lnTo>
                  <a:lnTo>
                    <a:pt x="932" y="389"/>
                  </a:lnTo>
                  <a:lnTo>
                    <a:pt x="932" y="387"/>
                  </a:lnTo>
                  <a:lnTo>
                    <a:pt x="933" y="387"/>
                  </a:lnTo>
                  <a:lnTo>
                    <a:pt x="933" y="386"/>
                  </a:lnTo>
                  <a:lnTo>
                    <a:pt x="934" y="386"/>
                  </a:lnTo>
                  <a:lnTo>
                    <a:pt x="934" y="385"/>
                  </a:lnTo>
                  <a:lnTo>
                    <a:pt x="935" y="385"/>
                  </a:lnTo>
                  <a:lnTo>
                    <a:pt x="935" y="383"/>
                  </a:lnTo>
                  <a:lnTo>
                    <a:pt x="938" y="383"/>
                  </a:lnTo>
                  <a:lnTo>
                    <a:pt x="938" y="381"/>
                  </a:lnTo>
                  <a:lnTo>
                    <a:pt x="939" y="380"/>
                  </a:lnTo>
                  <a:lnTo>
                    <a:pt x="940" y="379"/>
                  </a:lnTo>
                  <a:lnTo>
                    <a:pt x="940" y="378"/>
                  </a:lnTo>
                  <a:lnTo>
                    <a:pt x="941" y="378"/>
                  </a:lnTo>
                  <a:lnTo>
                    <a:pt x="941" y="376"/>
                  </a:lnTo>
                  <a:lnTo>
                    <a:pt x="943" y="376"/>
                  </a:lnTo>
                  <a:lnTo>
                    <a:pt x="943" y="374"/>
                  </a:lnTo>
                  <a:lnTo>
                    <a:pt x="944" y="374"/>
                  </a:lnTo>
                  <a:lnTo>
                    <a:pt x="944" y="373"/>
                  </a:lnTo>
                  <a:lnTo>
                    <a:pt x="946" y="373"/>
                  </a:lnTo>
                  <a:lnTo>
                    <a:pt x="946" y="372"/>
                  </a:lnTo>
                  <a:lnTo>
                    <a:pt x="947" y="370"/>
                  </a:lnTo>
                  <a:lnTo>
                    <a:pt x="947" y="369"/>
                  </a:lnTo>
                  <a:lnTo>
                    <a:pt x="949" y="369"/>
                  </a:lnTo>
                  <a:lnTo>
                    <a:pt x="949" y="370"/>
                  </a:lnTo>
                  <a:lnTo>
                    <a:pt x="950" y="370"/>
                  </a:lnTo>
                  <a:lnTo>
                    <a:pt x="950" y="369"/>
                  </a:lnTo>
                  <a:lnTo>
                    <a:pt x="951" y="369"/>
                  </a:lnTo>
                  <a:lnTo>
                    <a:pt x="951" y="368"/>
                  </a:lnTo>
                  <a:lnTo>
                    <a:pt x="952" y="366"/>
                  </a:lnTo>
                  <a:lnTo>
                    <a:pt x="955" y="364"/>
                  </a:lnTo>
                  <a:lnTo>
                    <a:pt x="956" y="364"/>
                  </a:lnTo>
                  <a:lnTo>
                    <a:pt x="956" y="363"/>
                  </a:lnTo>
                  <a:lnTo>
                    <a:pt x="956" y="362"/>
                  </a:lnTo>
                  <a:lnTo>
                    <a:pt x="957" y="362"/>
                  </a:lnTo>
                  <a:lnTo>
                    <a:pt x="958" y="361"/>
                  </a:lnTo>
                  <a:lnTo>
                    <a:pt x="961" y="361"/>
                  </a:lnTo>
                  <a:lnTo>
                    <a:pt x="961" y="359"/>
                  </a:lnTo>
                  <a:lnTo>
                    <a:pt x="962" y="359"/>
                  </a:lnTo>
                  <a:lnTo>
                    <a:pt x="964" y="359"/>
                  </a:lnTo>
                  <a:lnTo>
                    <a:pt x="966" y="359"/>
                  </a:lnTo>
                  <a:lnTo>
                    <a:pt x="966" y="358"/>
                  </a:lnTo>
                  <a:lnTo>
                    <a:pt x="967" y="358"/>
                  </a:lnTo>
                  <a:lnTo>
                    <a:pt x="968" y="358"/>
                  </a:lnTo>
                  <a:lnTo>
                    <a:pt x="969" y="356"/>
                  </a:lnTo>
                  <a:lnTo>
                    <a:pt x="970" y="356"/>
                  </a:lnTo>
                  <a:lnTo>
                    <a:pt x="969" y="358"/>
                  </a:lnTo>
                  <a:lnTo>
                    <a:pt x="969" y="359"/>
                  </a:lnTo>
                  <a:lnTo>
                    <a:pt x="970" y="359"/>
                  </a:lnTo>
                  <a:lnTo>
                    <a:pt x="973" y="359"/>
                  </a:lnTo>
                  <a:lnTo>
                    <a:pt x="973" y="358"/>
                  </a:lnTo>
                  <a:lnTo>
                    <a:pt x="974" y="358"/>
                  </a:lnTo>
                  <a:lnTo>
                    <a:pt x="974" y="359"/>
                  </a:lnTo>
                  <a:lnTo>
                    <a:pt x="974" y="361"/>
                  </a:lnTo>
                  <a:lnTo>
                    <a:pt x="973" y="361"/>
                  </a:lnTo>
                  <a:lnTo>
                    <a:pt x="973" y="362"/>
                  </a:lnTo>
                  <a:lnTo>
                    <a:pt x="970" y="362"/>
                  </a:lnTo>
                  <a:lnTo>
                    <a:pt x="970" y="361"/>
                  </a:lnTo>
                  <a:lnTo>
                    <a:pt x="969" y="361"/>
                  </a:lnTo>
                  <a:lnTo>
                    <a:pt x="968" y="361"/>
                  </a:lnTo>
                  <a:lnTo>
                    <a:pt x="967" y="361"/>
                  </a:lnTo>
                  <a:lnTo>
                    <a:pt x="966" y="361"/>
                  </a:lnTo>
                  <a:lnTo>
                    <a:pt x="966" y="362"/>
                  </a:lnTo>
                  <a:lnTo>
                    <a:pt x="966" y="363"/>
                  </a:lnTo>
                  <a:lnTo>
                    <a:pt x="967" y="364"/>
                  </a:lnTo>
                  <a:lnTo>
                    <a:pt x="967" y="363"/>
                  </a:lnTo>
                  <a:lnTo>
                    <a:pt x="968" y="363"/>
                  </a:lnTo>
                  <a:lnTo>
                    <a:pt x="969" y="363"/>
                  </a:lnTo>
                  <a:lnTo>
                    <a:pt x="969" y="364"/>
                  </a:lnTo>
                  <a:lnTo>
                    <a:pt x="968" y="364"/>
                  </a:lnTo>
                  <a:lnTo>
                    <a:pt x="968" y="366"/>
                  </a:lnTo>
                  <a:lnTo>
                    <a:pt x="967" y="366"/>
                  </a:lnTo>
                  <a:lnTo>
                    <a:pt x="967" y="368"/>
                  </a:lnTo>
                  <a:lnTo>
                    <a:pt x="966" y="369"/>
                  </a:lnTo>
                  <a:lnTo>
                    <a:pt x="964" y="369"/>
                  </a:lnTo>
                  <a:lnTo>
                    <a:pt x="964" y="370"/>
                  </a:lnTo>
                  <a:lnTo>
                    <a:pt x="962" y="370"/>
                  </a:lnTo>
                  <a:lnTo>
                    <a:pt x="962" y="369"/>
                  </a:lnTo>
                  <a:lnTo>
                    <a:pt x="961" y="369"/>
                  </a:lnTo>
                  <a:lnTo>
                    <a:pt x="961" y="370"/>
                  </a:lnTo>
                  <a:lnTo>
                    <a:pt x="961" y="372"/>
                  </a:lnTo>
                  <a:lnTo>
                    <a:pt x="961" y="373"/>
                  </a:lnTo>
                  <a:lnTo>
                    <a:pt x="960" y="373"/>
                  </a:lnTo>
                  <a:lnTo>
                    <a:pt x="958" y="374"/>
                  </a:lnTo>
                  <a:lnTo>
                    <a:pt x="957" y="376"/>
                  </a:lnTo>
                  <a:lnTo>
                    <a:pt x="956" y="378"/>
                  </a:lnTo>
                  <a:lnTo>
                    <a:pt x="956" y="376"/>
                  </a:lnTo>
                  <a:lnTo>
                    <a:pt x="955" y="378"/>
                  </a:lnTo>
                  <a:lnTo>
                    <a:pt x="956" y="378"/>
                  </a:lnTo>
                  <a:lnTo>
                    <a:pt x="955" y="379"/>
                  </a:lnTo>
                  <a:lnTo>
                    <a:pt x="955" y="380"/>
                  </a:lnTo>
                  <a:lnTo>
                    <a:pt x="952" y="380"/>
                  </a:lnTo>
                  <a:lnTo>
                    <a:pt x="951" y="381"/>
                  </a:lnTo>
                  <a:lnTo>
                    <a:pt x="950" y="381"/>
                  </a:lnTo>
                  <a:lnTo>
                    <a:pt x="950" y="383"/>
                  </a:lnTo>
                  <a:lnTo>
                    <a:pt x="949" y="383"/>
                  </a:lnTo>
                  <a:lnTo>
                    <a:pt x="949" y="385"/>
                  </a:lnTo>
                  <a:lnTo>
                    <a:pt x="949" y="386"/>
                  </a:lnTo>
                  <a:lnTo>
                    <a:pt x="947" y="386"/>
                  </a:lnTo>
                  <a:lnTo>
                    <a:pt x="947" y="387"/>
                  </a:lnTo>
                  <a:lnTo>
                    <a:pt x="947" y="389"/>
                  </a:lnTo>
                  <a:lnTo>
                    <a:pt x="950" y="386"/>
                  </a:lnTo>
                  <a:lnTo>
                    <a:pt x="951" y="386"/>
                  </a:lnTo>
                  <a:lnTo>
                    <a:pt x="951" y="385"/>
                  </a:lnTo>
                  <a:lnTo>
                    <a:pt x="952" y="386"/>
                  </a:lnTo>
                  <a:lnTo>
                    <a:pt x="952" y="385"/>
                  </a:lnTo>
                  <a:lnTo>
                    <a:pt x="955" y="383"/>
                  </a:lnTo>
                  <a:lnTo>
                    <a:pt x="956" y="383"/>
                  </a:lnTo>
                  <a:lnTo>
                    <a:pt x="956" y="381"/>
                  </a:lnTo>
                  <a:lnTo>
                    <a:pt x="957" y="380"/>
                  </a:lnTo>
                  <a:lnTo>
                    <a:pt x="958" y="380"/>
                  </a:lnTo>
                  <a:lnTo>
                    <a:pt x="958" y="381"/>
                  </a:lnTo>
                  <a:lnTo>
                    <a:pt x="958" y="383"/>
                  </a:lnTo>
                  <a:lnTo>
                    <a:pt x="957" y="383"/>
                  </a:lnTo>
                  <a:lnTo>
                    <a:pt x="957" y="385"/>
                  </a:lnTo>
                  <a:lnTo>
                    <a:pt x="958" y="383"/>
                  </a:lnTo>
                  <a:lnTo>
                    <a:pt x="960" y="383"/>
                  </a:lnTo>
                  <a:lnTo>
                    <a:pt x="961" y="383"/>
                  </a:lnTo>
                  <a:lnTo>
                    <a:pt x="961" y="385"/>
                  </a:lnTo>
                  <a:lnTo>
                    <a:pt x="962" y="385"/>
                  </a:lnTo>
                  <a:lnTo>
                    <a:pt x="962" y="383"/>
                  </a:lnTo>
                  <a:lnTo>
                    <a:pt x="964" y="383"/>
                  </a:lnTo>
                  <a:lnTo>
                    <a:pt x="966" y="383"/>
                  </a:lnTo>
                  <a:lnTo>
                    <a:pt x="966" y="385"/>
                  </a:lnTo>
                  <a:lnTo>
                    <a:pt x="964" y="385"/>
                  </a:lnTo>
                  <a:lnTo>
                    <a:pt x="962" y="386"/>
                  </a:lnTo>
                  <a:lnTo>
                    <a:pt x="961" y="386"/>
                  </a:lnTo>
                  <a:lnTo>
                    <a:pt x="960" y="387"/>
                  </a:lnTo>
                  <a:lnTo>
                    <a:pt x="958" y="387"/>
                  </a:lnTo>
                  <a:lnTo>
                    <a:pt x="957" y="387"/>
                  </a:lnTo>
                  <a:lnTo>
                    <a:pt x="957" y="389"/>
                  </a:lnTo>
                  <a:lnTo>
                    <a:pt x="958" y="389"/>
                  </a:lnTo>
                  <a:lnTo>
                    <a:pt x="958" y="390"/>
                  </a:lnTo>
                  <a:lnTo>
                    <a:pt x="957" y="390"/>
                  </a:lnTo>
                  <a:lnTo>
                    <a:pt x="957" y="391"/>
                  </a:lnTo>
                  <a:lnTo>
                    <a:pt x="958" y="391"/>
                  </a:lnTo>
                  <a:lnTo>
                    <a:pt x="958" y="392"/>
                  </a:lnTo>
                  <a:lnTo>
                    <a:pt x="960" y="391"/>
                  </a:lnTo>
                  <a:lnTo>
                    <a:pt x="960" y="392"/>
                  </a:lnTo>
                  <a:lnTo>
                    <a:pt x="961" y="391"/>
                  </a:lnTo>
                  <a:lnTo>
                    <a:pt x="962" y="391"/>
                  </a:lnTo>
                  <a:lnTo>
                    <a:pt x="961" y="392"/>
                  </a:lnTo>
                  <a:lnTo>
                    <a:pt x="962" y="392"/>
                  </a:lnTo>
                  <a:lnTo>
                    <a:pt x="962" y="395"/>
                  </a:lnTo>
                  <a:lnTo>
                    <a:pt x="964" y="395"/>
                  </a:lnTo>
                  <a:lnTo>
                    <a:pt x="966" y="395"/>
                  </a:lnTo>
                  <a:lnTo>
                    <a:pt x="966" y="396"/>
                  </a:lnTo>
                  <a:lnTo>
                    <a:pt x="967" y="396"/>
                  </a:lnTo>
                  <a:lnTo>
                    <a:pt x="967" y="395"/>
                  </a:lnTo>
                  <a:lnTo>
                    <a:pt x="968" y="395"/>
                  </a:lnTo>
                  <a:lnTo>
                    <a:pt x="968" y="396"/>
                  </a:lnTo>
                  <a:lnTo>
                    <a:pt x="969" y="396"/>
                  </a:lnTo>
                  <a:lnTo>
                    <a:pt x="970" y="396"/>
                  </a:lnTo>
                  <a:lnTo>
                    <a:pt x="970" y="395"/>
                  </a:lnTo>
                  <a:lnTo>
                    <a:pt x="973" y="395"/>
                  </a:lnTo>
                  <a:lnTo>
                    <a:pt x="973" y="392"/>
                  </a:lnTo>
                  <a:lnTo>
                    <a:pt x="973" y="391"/>
                  </a:lnTo>
                  <a:lnTo>
                    <a:pt x="970" y="391"/>
                  </a:lnTo>
                  <a:lnTo>
                    <a:pt x="970" y="390"/>
                  </a:lnTo>
                  <a:lnTo>
                    <a:pt x="973" y="390"/>
                  </a:lnTo>
                  <a:lnTo>
                    <a:pt x="974" y="390"/>
                  </a:lnTo>
                  <a:lnTo>
                    <a:pt x="974" y="391"/>
                  </a:lnTo>
                  <a:lnTo>
                    <a:pt x="975" y="391"/>
                  </a:lnTo>
                  <a:lnTo>
                    <a:pt x="977" y="391"/>
                  </a:lnTo>
                  <a:lnTo>
                    <a:pt x="977" y="392"/>
                  </a:lnTo>
                  <a:lnTo>
                    <a:pt x="975" y="392"/>
                  </a:lnTo>
                  <a:lnTo>
                    <a:pt x="975" y="395"/>
                  </a:lnTo>
                  <a:lnTo>
                    <a:pt x="974" y="396"/>
                  </a:lnTo>
                  <a:lnTo>
                    <a:pt x="975" y="396"/>
                  </a:lnTo>
                  <a:lnTo>
                    <a:pt x="975" y="395"/>
                  </a:lnTo>
                  <a:lnTo>
                    <a:pt x="977" y="395"/>
                  </a:lnTo>
                  <a:lnTo>
                    <a:pt x="977" y="392"/>
                  </a:lnTo>
                  <a:lnTo>
                    <a:pt x="978" y="392"/>
                  </a:lnTo>
                  <a:lnTo>
                    <a:pt x="979" y="392"/>
                  </a:lnTo>
                  <a:lnTo>
                    <a:pt x="981" y="392"/>
                  </a:lnTo>
                  <a:lnTo>
                    <a:pt x="981" y="391"/>
                  </a:lnTo>
                  <a:lnTo>
                    <a:pt x="983" y="392"/>
                  </a:lnTo>
                  <a:lnTo>
                    <a:pt x="984" y="392"/>
                  </a:lnTo>
                  <a:lnTo>
                    <a:pt x="985" y="392"/>
                  </a:lnTo>
                  <a:lnTo>
                    <a:pt x="985" y="395"/>
                  </a:lnTo>
                  <a:lnTo>
                    <a:pt x="986" y="395"/>
                  </a:lnTo>
                  <a:lnTo>
                    <a:pt x="986" y="396"/>
                  </a:lnTo>
                  <a:lnTo>
                    <a:pt x="987" y="396"/>
                  </a:lnTo>
                  <a:lnTo>
                    <a:pt x="986" y="397"/>
                  </a:lnTo>
                  <a:lnTo>
                    <a:pt x="986" y="398"/>
                  </a:lnTo>
                  <a:lnTo>
                    <a:pt x="985" y="398"/>
                  </a:lnTo>
                  <a:lnTo>
                    <a:pt x="985" y="400"/>
                  </a:lnTo>
                  <a:lnTo>
                    <a:pt x="984" y="400"/>
                  </a:lnTo>
                  <a:lnTo>
                    <a:pt x="983" y="400"/>
                  </a:lnTo>
                  <a:lnTo>
                    <a:pt x="981" y="400"/>
                  </a:lnTo>
                  <a:lnTo>
                    <a:pt x="981" y="401"/>
                  </a:lnTo>
                  <a:lnTo>
                    <a:pt x="979" y="403"/>
                  </a:lnTo>
                  <a:lnTo>
                    <a:pt x="978" y="403"/>
                  </a:lnTo>
                  <a:lnTo>
                    <a:pt x="977" y="403"/>
                  </a:lnTo>
                  <a:lnTo>
                    <a:pt x="975" y="403"/>
                  </a:lnTo>
                  <a:lnTo>
                    <a:pt x="975" y="404"/>
                  </a:lnTo>
                  <a:lnTo>
                    <a:pt x="978" y="403"/>
                  </a:lnTo>
                  <a:lnTo>
                    <a:pt x="978" y="404"/>
                  </a:lnTo>
                  <a:lnTo>
                    <a:pt x="978" y="406"/>
                  </a:lnTo>
                  <a:lnTo>
                    <a:pt x="978" y="407"/>
                  </a:lnTo>
                  <a:lnTo>
                    <a:pt x="977" y="408"/>
                  </a:lnTo>
                  <a:lnTo>
                    <a:pt x="977" y="409"/>
                  </a:lnTo>
                  <a:lnTo>
                    <a:pt x="978" y="409"/>
                  </a:lnTo>
                  <a:lnTo>
                    <a:pt x="979" y="409"/>
                  </a:lnTo>
                  <a:lnTo>
                    <a:pt x="979" y="408"/>
                  </a:lnTo>
                  <a:lnTo>
                    <a:pt x="981" y="408"/>
                  </a:lnTo>
                  <a:lnTo>
                    <a:pt x="981" y="409"/>
                  </a:lnTo>
                  <a:lnTo>
                    <a:pt x="983" y="409"/>
                  </a:lnTo>
                  <a:lnTo>
                    <a:pt x="983" y="408"/>
                  </a:lnTo>
                  <a:lnTo>
                    <a:pt x="984" y="408"/>
                  </a:lnTo>
                  <a:lnTo>
                    <a:pt x="984" y="407"/>
                  </a:lnTo>
                  <a:lnTo>
                    <a:pt x="985" y="407"/>
                  </a:lnTo>
                  <a:lnTo>
                    <a:pt x="986" y="407"/>
                  </a:lnTo>
                  <a:lnTo>
                    <a:pt x="987" y="407"/>
                  </a:lnTo>
                  <a:lnTo>
                    <a:pt x="989" y="406"/>
                  </a:lnTo>
                  <a:close/>
                  <a:moveTo>
                    <a:pt x="928" y="400"/>
                  </a:moveTo>
                  <a:lnTo>
                    <a:pt x="926" y="400"/>
                  </a:lnTo>
                  <a:lnTo>
                    <a:pt x="924" y="400"/>
                  </a:lnTo>
                  <a:lnTo>
                    <a:pt x="928" y="401"/>
                  </a:lnTo>
                  <a:lnTo>
                    <a:pt x="928" y="400"/>
                  </a:lnTo>
                  <a:close/>
                  <a:moveTo>
                    <a:pt x="950" y="418"/>
                  </a:moveTo>
                  <a:lnTo>
                    <a:pt x="949" y="418"/>
                  </a:lnTo>
                  <a:lnTo>
                    <a:pt x="949" y="419"/>
                  </a:lnTo>
                  <a:lnTo>
                    <a:pt x="950" y="418"/>
                  </a:lnTo>
                  <a:close/>
                  <a:moveTo>
                    <a:pt x="956" y="391"/>
                  </a:moveTo>
                  <a:lnTo>
                    <a:pt x="955" y="391"/>
                  </a:lnTo>
                  <a:lnTo>
                    <a:pt x="955" y="392"/>
                  </a:lnTo>
                  <a:lnTo>
                    <a:pt x="956" y="391"/>
                  </a:lnTo>
                  <a:close/>
                  <a:moveTo>
                    <a:pt x="962" y="398"/>
                  </a:moveTo>
                  <a:lnTo>
                    <a:pt x="961" y="398"/>
                  </a:lnTo>
                  <a:lnTo>
                    <a:pt x="961" y="400"/>
                  </a:lnTo>
                  <a:lnTo>
                    <a:pt x="962" y="398"/>
                  </a:lnTo>
                  <a:close/>
                  <a:moveTo>
                    <a:pt x="964" y="396"/>
                  </a:moveTo>
                  <a:lnTo>
                    <a:pt x="962" y="397"/>
                  </a:lnTo>
                  <a:lnTo>
                    <a:pt x="964" y="397"/>
                  </a:lnTo>
                  <a:lnTo>
                    <a:pt x="964" y="396"/>
                  </a:lnTo>
                  <a:close/>
                  <a:moveTo>
                    <a:pt x="975" y="409"/>
                  </a:moveTo>
                  <a:lnTo>
                    <a:pt x="974" y="409"/>
                  </a:lnTo>
                  <a:lnTo>
                    <a:pt x="974" y="412"/>
                  </a:lnTo>
                  <a:lnTo>
                    <a:pt x="975" y="409"/>
                  </a:lnTo>
                  <a:close/>
                  <a:moveTo>
                    <a:pt x="977" y="413"/>
                  </a:moveTo>
                  <a:lnTo>
                    <a:pt x="975" y="413"/>
                  </a:lnTo>
                  <a:lnTo>
                    <a:pt x="975" y="414"/>
                  </a:lnTo>
                  <a:lnTo>
                    <a:pt x="977" y="414"/>
                  </a:lnTo>
                  <a:lnTo>
                    <a:pt x="977" y="413"/>
                  </a:lnTo>
                  <a:close/>
                  <a:moveTo>
                    <a:pt x="987" y="415"/>
                  </a:moveTo>
                  <a:lnTo>
                    <a:pt x="986" y="415"/>
                  </a:lnTo>
                  <a:lnTo>
                    <a:pt x="986" y="417"/>
                  </a:lnTo>
                  <a:lnTo>
                    <a:pt x="987" y="417"/>
                  </a:lnTo>
                  <a:lnTo>
                    <a:pt x="987" y="415"/>
                  </a:lnTo>
                  <a:close/>
                  <a:moveTo>
                    <a:pt x="964" y="391"/>
                  </a:moveTo>
                  <a:lnTo>
                    <a:pt x="962" y="391"/>
                  </a:lnTo>
                  <a:lnTo>
                    <a:pt x="962" y="392"/>
                  </a:lnTo>
                  <a:lnTo>
                    <a:pt x="964" y="391"/>
                  </a:lnTo>
                  <a:close/>
                  <a:moveTo>
                    <a:pt x="989" y="414"/>
                  </a:moveTo>
                  <a:lnTo>
                    <a:pt x="987" y="414"/>
                  </a:lnTo>
                  <a:lnTo>
                    <a:pt x="987" y="415"/>
                  </a:lnTo>
                  <a:lnTo>
                    <a:pt x="989" y="415"/>
                  </a:lnTo>
                  <a:lnTo>
                    <a:pt x="989" y="414"/>
                  </a:lnTo>
                  <a:close/>
                  <a:moveTo>
                    <a:pt x="962" y="372"/>
                  </a:moveTo>
                  <a:lnTo>
                    <a:pt x="962" y="370"/>
                  </a:lnTo>
                  <a:lnTo>
                    <a:pt x="961" y="372"/>
                  </a:lnTo>
                  <a:lnTo>
                    <a:pt x="962" y="372"/>
                  </a:lnTo>
                  <a:close/>
                  <a:moveTo>
                    <a:pt x="56" y="387"/>
                  </a:moveTo>
                  <a:lnTo>
                    <a:pt x="56" y="389"/>
                  </a:lnTo>
                  <a:lnTo>
                    <a:pt x="57" y="389"/>
                  </a:lnTo>
                  <a:lnTo>
                    <a:pt x="57" y="390"/>
                  </a:lnTo>
                  <a:lnTo>
                    <a:pt x="59" y="391"/>
                  </a:lnTo>
                  <a:lnTo>
                    <a:pt x="60" y="391"/>
                  </a:lnTo>
                  <a:lnTo>
                    <a:pt x="60" y="390"/>
                  </a:lnTo>
                  <a:lnTo>
                    <a:pt x="59" y="390"/>
                  </a:lnTo>
                  <a:lnTo>
                    <a:pt x="60" y="389"/>
                  </a:lnTo>
                  <a:lnTo>
                    <a:pt x="59" y="387"/>
                  </a:lnTo>
                  <a:lnTo>
                    <a:pt x="57" y="387"/>
                  </a:lnTo>
                  <a:lnTo>
                    <a:pt x="56" y="387"/>
                  </a:lnTo>
                  <a:close/>
                  <a:moveTo>
                    <a:pt x="17" y="324"/>
                  </a:moveTo>
                  <a:lnTo>
                    <a:pt x="16" y="324"/>
                  </a:lnTo>
                  <a:lnTo>
                    <a:pt x="15" y="324"/>
                  </a:lnTo>
                  <a:lnTo>
                    <a:pt x="15" y="326"/>
                  </a:lnTo>
                  <a:lnTo>
                    <a:pt x="14" y="327"/>
                  </a:lnTo>
                  <a:lnTo>
                    <a:pt x="13" y="328"/>
                  </a:lnTo>
                  <a:lnTo>
                    <a:pt x="11" y="329"/>
                  </a:lnTo>
                  <a:lnTo>
                    <a:pt x="9" y="329"/>
                  </a:lnTo>
                  <a:lnTo>
                    <a:pt x="8" y="329"/>
                  </a:lnTo>
                  <a:lnTo>
                    <a:pt x="6" y="332"/>
                  </a:lnTo>
                  <a:lnTo>
                    <a:pt x="8" y="332"/>
                  </a:lnTo>
                  <a:lnTo>
                    <a:pt x="9" y="332"/>
                  </a:lnTo>
                  <a:lnTo>
                    <a:pt x="11" y="332"/>
                  </a:lnTo>
                  <a:lnTo>
                    <a:pt x="11" y="329"/>
                  </a:lnTo>
                  <a:lnTo>
                    <a:pt x="13" y="329"/>
                  </a:lnTo>
                  <a:lnTo>
                    <a:pt x="13" y="332"/>
                  </a:lnTo>
                  <a:lnTo>
                    <a:pt x="13" y="333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9" y="333"/>
                  </a:lnTo>
                  <a:lnTo>
                    <a:pt x="8" y="333"/>
                  </a:lnTo>
                  <a:lnTo>
                    <a:pt x="6" y="333"/>
                  </a:lnTo>
                  <a:lnTo>
                    <a:pt x="6" y="334"/>
                  </a:lnTo>
                  <a:lnTo>
                    <a:pt x="8" y="334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5"/>
                  </a:lnTo>
                  <a:lnTo>
                    <a:pt x="9" y="335"/>
                  </a:lnTo>
                  <a:lnTo>
                    <a:pt x="8" y="336"/>
                  </a:lnTo>
                  <a:lnTo>
                    <a:pt x="8" y="338"/>
                  </a:lnTo>
                  <a:lnTo>
                    <a:pt x="6" y="338"/>
                  </a:lnTo>
                  <a:lnTo>
                    <a:pt x="6" y="339"/>
                  </a:lnTo>
                  <a:lnTo>
                    <a:pt x="6" y="341"/>
                  </a:lnTo>
                  <a:lnTo>
                    <a:pt x="5" y="341"/>
                  </a:lnTo>
                  <a:lnTo>
                    <a:pt x="5" y="339"/>
                  </a:lnTo>
                  <a:lnTo>
                    <a:pt x="4" y="341"/>
                  </a:lnTo>
                  <a:lnTo>
                    <a:pt x="4" y="343"/>
                  </a:lnTo>
                  <a:lnTo>
                    <a:pt x="5" y="343"/>
                  </a:lnTo>
                  <a:lnTo>
                    <a:pt x="5" y="344"/>
                  </a:lnTo>
                  <a:lnTo>
                    <a:pt x="4" y="345"/>
                  </a:lnTo>
                  <a:lnTo>
                    <a:pt x="5" y="345"/>
                  </a:lnTo>
                  <a:lnTo>
                    <a:pt x="5" y="344"/>
                  </a:lnTo>
                  <a:lnTo>
                    <a:pt x="6" y="344"/>
                  </a:lnTo>
                  <a:lnTo>
                    <a:pt x="6" y="345"/>
                  </a:lnTo>
                  <a:lnTo>
                    <a:pt x="8" y="345"/>
                  </a:lnTo>
                  <a:lnTo>
                    <a:pt x="6" y="346"/>
                  </a:lnTo>
                  <a:lnTo>
                    <a:pt x="6" y="347"/>
                  </a:lnTo>
                  <a:lnTo>
                    <a:pt x="6" y="350"/>
                  </a:lnTo>
                  <a:lnTo>
                    <a:pt x="5" y="350"/>
                  </a:lnTo>
                  <a:lnTo>
                    <a:pt x="5" y="351"/>
                  </a:lnTo>
                  <a:lnTo>
                    <a:pt x="4" y="350"/>
                  </a:lnTo>
                  <a:lnTo>
                    <a:pt x="4" y="347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5"/>
                  </a:lnTo>
                  <a:lnTo>
                    <a:pt x="3" y="344"/>
                  </a:lnTo>
                  <a:lnTo>
                    <a:pt x="3" y="343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0" y="336"/>
                  </a:lnTo>
                  <a:lnTo>
                    <a:pt x="0" y="335"/>
                  </a:lnTo>
                  <a:lnTo>
                    <a:pt x="0" y="334"/>
                  </a:lnTo>
                  <a:lnTo>
                    <a:pt x="0" y="333"/>
                  </a:lnTo>
                  <a:lnTo>
                    <a:pt x="0" y="332"/>
                  </a:lnTo>
                  <a:lnTo>
                    <a:pt x="3" y="333"/>
                  </a:lnTo>
                  <a:lnTo>
                    <a:pt x="3" y="332"/>
                  </a:lnTo>
                  <a:lnTo>
                    <a:pt x="3" y="329"/>
                  </a:lnTo>
                  <a:lnTo>
                    <a:pt x="4" y="329"/>
                  </a:lnTo>
                  <a:lnTo>
                    <a:pt x="4" y="328"/>
                  </a:lnTo>
                  <a:lnTo>
                    <a:pt x="5" y="328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6"/>
                  </a:lnTo>
                  <a:lnTo>
                    <a:pt x="3" y="324"/>
                  </a:lnTo>
                  <a:lnTo>
                    <a:pt x="4" y="326"/>
                  </a:lnTo>
                  <a:lnTo>
                    <a:pt x="4" y="324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5" y="321"/>
                  </a:lnTo>
                  <a:lnTo>
                    <a:pt x="5" y="319"/>
                  </a:lnTo>
                  <a:lnTo>
                    <a:pt x="6" y="318"/>
                  </a:lnTo>
                  <a:lnTo>
                    <a:pt x="8" y="318"/>
                  </a:lnTo>
                  <a:lnTo>
                    <a:pt x="8" y="317"/>
                  </a:lnTo>
                  <a:lnTo>
                    <a:pt x="9" y="317"/>
                  </a:lnTo>
                  <a:lnTo>
                    <a:pt x="9" y="316"/>
                  </a:lnTo>
                  <a:lnTo>
                    <a:pt x="11" y="316"/>
                  </a:lnTo>
                  <a:lnTo>
                    <a:pt x="11" y="315"/>
                  </a:lnTo>
                  <a:lnTo>
                    <a:pt x="13" y="315"/>
                  </a:lnTo>
                  <a:lnTo>
                    <a:pt x="13" y="316"/>
                  </a:lnTo>
                  <a:lnTo>
                    <a:pt x="14" y="316"/>
                  </a:lnTo>
                  <a:lnTo>
                    <a:pt x="15" y="316"/>
                  </a:lnTo>
                  <a:lnTo>
                    <a:pt x="15" y="317"/>
                  </a:lnTo>
                  <a:lnTo>
                    <a:pt x="16" y="317"/>
                  </a:lnTo>
                  <a:lnTo>
                    <a:pt x="17" y="317"/>
                  </a:lnTo>
                  <a:lnTo>
                    <a:pt x="19" y="317"/>
                  </a:lnTo>
                  <a:lnTo>
                    <a:pt x="17" y="318"/>
                  </a:lnTo>
                  <a:lnTo>
                    <a:pt x="17" y="319"/>
                  </a:lnTo>
                  <a:lnTo>
                    <a:pt x="19" y="319"/>
                  </a:lnTo>
                  <a:lnTo>
                    <a:pt x="19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2" y="317"/>
                  </a:lnTo>
                  <a:lnTo>
                    <a:pt x="23" y="317"/>
                  </a:lnTo>
                  <a:lnTo>
                    <a:pt x="25" y="317"/>
                  </a:lnTo>
                  <a:lnTo>
                    <a:pt x="26" y="317"/>
                  </a:lnTo>
                  <a:lnTo>
                    <a:pt x="25" y="318"/>
                  </a:lnTo>
                  <a:lnTo>
                    <a:pt x="23" y="318"/>
                  </a:lnTo>
                  <a:lnTo>
                    <a:pt x="23" y="319"/>
                  </a:lnTo>
                  <a:lnTo>
                    <a:pt x="21" y="321"/>
                  </a:lnTo>
                  <a:lnTo>
                    <a:pt x="19" y="321"/>
                  </a:lnTo>
                  <a:lnTo>
                    <a:pt x="19" y="323"/>
                  </a:lnTo>
                  <a:lnTo>
                    <a:pt x="17" y="323"/>
                  </a:lnTo>
                  <a:lnTo>
                    <a:pt x="17" y="324"/>
                  </a:lnTo>
                  <a:close/>
                  <a:moveTo>
                    <a:pt x="4" y="338"/>
                  </a:moveTo>
                  <a:lnTo>
                    <a:pt x="3" y="336"/>
                  </a:lnTo>
                  <a:lnTo>
                    <a:pt x="3" y="338"/>
                  </a:lnTo>
                  <a:lnTo>
                    <a:pt x="4" y="338"/>
                  </a:lnTo>
                  <a:close/>
                  <a:moveTo>
                    <a:pt x="4" y="334"/>
                  </a:moveTo>
                  <a:lnTo>
                    <a:pt x="3" y="335"/>
                  </a:lnTo>
                  <a:lnTo>
                    <a:pt x="4" y="335"/>
                  </a:lnTo>
                  <a:lnTo>
                    <a:pt x="4" y="334"/>
                  </a:lnTo>
                  <a:close/>
                  <a:moveTo>
                    <a:pt x="6" y="336"/>
                  </a:moveTo>
                  <a:lnTo>
                    <a:pt x="5" y="335"/>
                  </a:lnTo>
                  <a:lnTo>
                    <a:pt x="5" y="336"/>
                  </a:lnTo>
                  <a:lnTo>
                    <a:pt x="6" y="336"/>
                  </a:lnTo>
                  <a:close/>
                  <a:moveTo>
                    <a:pt x="15" y="321"/>
                  </a:moveTo>
                  <a:lnTo>
                    <a:pt x="14" y="323"/>
                  </a:lnTo>
                  <a:lnTo>
                    <a:pt x="13" y="323"/>
                  </a:lnTo>
                  <a:lnTo>
                    <a:pt x="11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4"/>
                  </a:lnTo>
                  <a:lnTo>
                    <a:pt x="9" y="324"/>
                  </a:lnTo>
                  <a:lnTo>
                    <a:pt x="8" y="326"/>
                  </a:lnTo>
                  <a:lnTo>
                    <a:pt x="9" y="326"/>
                  </a:lnTo>
                  <a:lnTo>
                    <a:pt x="9" y="324"/>
                  </a:lnTo>
                  <a:lnTo>
                    <a:pt x="11" y="324"/>
                  </a:lnTo>
                  <a:lnTo>
                    <a:pt x="13" y="324"/>
                  </a:lnTo>
                  <a:lnTo>
                    <a:pt x="14" y="324"/>
                  </a:lnTo>
                  <a:lnTo>
                    <a:pt x="14" y="323"/>
                  </a:lnTo>
                  <a:lnTo>
                    <a:pt x="15" y="323"/>
                  </a:lnTo>
                  <a:lnTo>
                    <a:pt x="15" y="321"/>
                  </a:lnTo>
                  <a:close/>
                  <a:moveTo>
                    <a:pt x="26" y="316"/>
                  </a:moveTo>
                  <a:lnTo>
                    <a:pt x="26" y="317"/>
                  </a:lnTo>
                  <a:lnTo>
                    <a:pt x="27" y="316"/>
                  </a:lnTo>
                  <a:lnTo>
                    <a:pt x="26" y="316"/>
                  </a:lnTo>
                  <a:close/>
                  <a:moveTo>
                    <a:pt x="39" y="338"/>
                  </a:moveTo>
                  <a:lnTo>
                    <a:pt x="39" y="336"/>
                  </a:lnTo>
                  <a:lnTo>
                    <a:pt x="38" y="336"/>
                  </a:lnTo>
                  <a:lnTo>
                    <a:pt x="38" y="338"/>
                  </a:lnTo>
                  <a:lnTo>
                    <a:pt x="38" y="339"/>
                  </a:lnTo>
                  <a:lnTo>
                    <a:pt x="36" y="339"/>
                  </a:lnTo>
                  <a:lnTo>
                    <a:pt x="38" y="341"/>
                  </a:lnTo>
                  <a:lnTo>
                    <a:pt x="38" y="343"/>
                  </a:lnTo>
                  <a:lnTo>
                    <a:pt x="39" y="343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0" y="339"/>
                  </a:lnTo>
                  <a:lnTo>
                    <a:pt x="39" y="339"/>
                  </a:lnTo>
                  <a:lnTo>
                    <a:pt x="39" y="338"/>
                  </a:lnTo>
                  <a:close/>
                  <a:moveTo>
                    <a:pt x="659" y="339"/>
                  </a:moveTo>
                  <a:lnTo>
                    <a:pt x="659" y="338"/>
                  </a:lnTo>
                  <a:lnTo>
                    <a:pt x="659" y="336"/>
                  </a:lnTo>
                  <a:lnTo>
                    <a:pt x="659" y="335"/>
                  </a:lnTo>
                  <a:lnTo>
                    <a:pt x="659" y="334"/>
                  </a:lnTo>
                  <a:lnTo>
                    <a:pt x="659" y="333"/>
                  </a:lnTo>
                  <a:lnTo>
                    <a:pt x="658" y="332"/>
                  </a:lnTo>
                  <a:lnTo>
                    <a:pt x="654" y="332"/>
                  </a:lnTo>
                  <a:lnTo>
                    <a:pt x="653" y="332"/>
                  </a:lnTo>
                  <a:lnTo>
                    <a:pt x="650" y="332"/>
                  </a:lnTo>
                  <a:lnTo>
                    <a:pt x="649" y="332"/>
                  </a:lnTo>
                  <a:lnTo>
                    <a:pt x="648" y="332"/>
                  </a:lnTo>
                  <a:lnTo>
                    <a:pt x="647" y="333"/>
                  </a:lnTo>
                  <a:lnTo>
                    <a:pt x="646" y="333"/>
                  </a:lnTo>
                  <a:lnTo>
                    <a:pt x="644" y="334"/>
                  </a:lnTo>
                  <a:lnTo>
                    <a:pt x="646" y="334"/>
                  </a:lnTo>
                  <a:lnTo>
                    <a:pt x="646" y="335"/>
                  </a:lnTo>
                  <a:lnTo>
                    <a:pt x="647" y="335"/>
                  </a:lnTo>
                  <a:lnTo>
                    <a:pt x="648" y="335"/>
                  </a:lnTo>
                  <a:lnTo>
                    <a:pt x="650" y="336"/>
                  </a:lnTo>
                  <a:lnTo>
                    <a:pt x="653" y="336"/>
                  </a:lnTo>
                  <a:lnTo>
                    <a:pt x="654" y="336"/>
                  </a:lnTo>
                  <a:lnTo>
                    <a:pt x="655" y="338"/>
                  </a:lnTo>
                  <a:lnTo>
                    <a:pt x="658" y="338"/>
                  </a:lnTo>
                  <a:lnTo>
                    <a:pt x="658" y="339"/>
                  </a:lnTo>
                  <a:lnTo>
                    <a:pt x="659" y="339"/>
                  </a:lnTo>
                  <a:close/>
                  <a:moveTo>
                    <a:pt x="36" y="324"/>
                  </a:moveTo>
                  <a:lnTo>
                    <a:pt x="34" y="324"/>
                  </a:lnTo>
                  <a:lnTo>
                    <a:pt x="33" y="324"/>
                  </a:lnTo>
                  <a:lnTo>
                    <a:pt x="33" y="326"/>
                  </a:lnTo>
                  <a:lnTo>
                    <a:pt x="33" y="327"/>
                  </a:lnTo>
                  <a:lnTo>
                    <a:pt x="33" y="328"/>
                  </a:lnTo>
                  <a:lnTo>
                    <a:pt x="34" y="328"/>
                  </a:lnTo>
                  <a:lnTo>
                    <a:pt x="34" y="329"/>
                  </a:lnTo>
                  <a:lnTo>
                    <a:pt x="34" y="332"/>
                  </a:lnTo>
                  <a:lnTo>
                    <a:pt x="36" y="332"/>
                  </a:lnTo>
                  <a:lnTo>
                    <a:pt x="38" y="332"/>
                  </a:lnTo>
                  <a:lnTo>
                    <a:pt x="39" y="332"/>
                  </a:lnTo>
                  <a:lnTo>
                    <a:pt x="39" y="329"/>
                  </a:lnTo>
                  <a:lnTo>
                    <a:pt x="39" y="328"/>
                  </a:lnTo>
                  <a:lnTo>
                    <a:pt x="39" y="327"/>
                  </a:lnTo>
                  <a:lnTo>
                    <a:pt x="38" y="327"/>
                  </a:lnTo>
                  <a:lnTo>
                    <a:pt x="38" y="326"/>
                  </a:lnTo>
                  <a:lnTo>
                    <a:pt x="36" y="326"/>
                  </a:lnTo>
                  <a:lnTo>
                    <a:pt x="36" y="324"/>
                  </a:lnTo>
                  <a:close/>
                  <a:moveTo>
                    <a:pt x="707" y="282"/>
                  </a:moveTo>
                  <a:lnTo>
                    <a:pt x="706" y="283"/>
                  </a:lnTo>
                  <a:lnTo>
                    <a:pt x="707" y="283"/>
                  </a:lnTo>
                  <a:lnTo>
                    <a:pt x="707" y="282"/>
                  </a:lnTo>
                  <a:close/>
                  <a:moveTo>
                    <a:pt x="709" y="281"/>
                  </a:moveTo>
                  <a:lnTo>
                    <a:pt x="707" y="282"/>
                  </a:lnTo>
                  <a:lnTo>
                    <a:pt x="709" y="282"/>
                  </a:lnTo>
                  <a:lnTo>
                    <a:pt x="709" y="281"/>
                  </a:lnTo>
                  <a:close/>
                  <a:moveTo>
                    <a:pt x="715" y="276"/>
                  </a:moveTo>
                  <a:lnTo>
                    <a:pt x="712" y="276"/>
                  </a:lnTo>
                  <a:lnTo>
                    <a:pt x="712" y="278"/>
                  </a:lnTo>
                  <a:lnTo>
                    <a:pt x="715" y="278"/>
                  </a:lnTo>
                  <a:lnTo>
                    <a:pt x="715" y="276"/>
                  </a:lnTo>
                  <a:close/>
                  <a:moveTo>
                    <a:pt x="715" y="281"/>
                  </a:moveTo>
                  <a:lnTo>
                    <a:pt x="712" y="281"/>
                  </a:lnTo>
                  <a:lnTo>
                    <a:pt x="712" y="279"/>
                  </a:lnTo>
                  <a:lnTo>
                    <a:pt x="712" y="278"/>
                  </a:lnTo>
                  <a:lnTo>
                    <a:pt x="711" y="278"/>
                  </a:lnTo>
                  <a:lnTo>
                    <a:pt x="711" y="281"/>
                  </a:lnTo>
                  <a:lnTo>
                    <a:pt x="710" y="281"/>
                  </a:lnTo>
                  <a:lnTo>
                    <a:pt x="709" y="282"/>
                  </a:lnTo>
                  <a:lnTo>
                    <a:pt x="707" y="283"/>
                  </a:lnTo>
                  <a:lnTo>
                    <a:pt x="706" y="284"/>
                  </a:lnTo>
                  <a:lnTo>
                    <a:pt x="706" y="285"/>
                  </a:lnTo>
                  <a:lnTo>
                    <a:pt x="704" y="285"/>
                  </a:lnTo>
                  <a:lnTo>
                    <a:pt x="704" y="284"/>
                  </a:lnTo>
                  <a:lnTo>
                    <a:pt x="706" y="283"/>
                  </a:lnTo>
                  <a:lnTo>
                    <a:pt x="703" y="284"/>
                  </a:lnTo>
                  <a:lnTo>
                    <a:pt x="699" y="288"/>
                  </a:lnTo>
                  <a:lnTo>
                    <a:pt x="698" y="288"/>
                  </a:lnTo>
                  <a:lnTo>
                    <a:pt x="695" y="289"/>
                  </a:lnTo>
                  <a:lnTo>
                    <a:pt x="698" y="289"/>
                  </a:lnTo>
                  <a:lnTo>
                    <a:pt x="699" y="289"/>
                  </a:lnTo>
                  <a:lnTo>
                    <a:pt x="701" y="288"/>
                  </a:lnTo>
                  <a:lnTo>
                    <a:pt x="699" y="290"/>
                  </a:lnTo>
                  <a:lnTo>
                    <a:pt x="701" y="289"/>
                  </a:lnTo>
                  <a:lnTo>
                    <a:pt x="703" y="289"/>
                  </a:lnTo>
                  <a:lnTo>
                    <a:pt x="704" y="288"/>
                  </a:lnTo>
                  <a:lnTo>
                    <a:pt x="706" y="288"/>
                  </a:lnTo>
                  <a:lnTo>
                    <a:pt x="709" y="284"/>
                  </a:lnTo>
                  <a:lnTo>
                    <a:pt x="710" y="283"/>
                  </a:lnTo>
                  <a:lnTo>
                    <a:pt x="710" y="284"/>
                  </a:lnTo>
                  <a:lnTo>
                    <a:pt x="709" y="285"/>
                  </a:lnTo>
                  <a:lnTo>
                    <a:pt x="709" y="288"/>
                  </a:lnTo>
                  <a:lnTo>
                    <a:pt x="710" y="285"/>
                  </a:lnTo>
                  <a:lnTo>
                    <a:pt x="711" y="284"/>
                  </a:lnTo>
                  <a:lnTo>
                    <a:pt x="711" y="283"/>
                  </a:lnTo>
                  <a:lnTo>
                    <a:pt x="712" y="282"/>
                  </a:lnTo>
                  <a:lnTo>
                    <a:pt x="712" y="283"/>
                  </a:lnTo>
                  <a:lnTo>
                    <a:pt x="715" y="283"/>
                  </a:lnTo>
                  <a:lnTo>
                    <a:pt x="715" y="282"/>
                  </a:lnTo>
                  <a:lnTo>
                    <a:pt x="715" y="281"/>
                  </a:lnTo>
                  <a:close/>
                  <a:moveTo>
                    <a:pt x="710" y="279"/>
                  </a:moveTo>
                  <a:lnTo>
                    <a:pt x="709" y="279"/>
                  </a:lnTo>
                  <a:lnTo>
                    <a:pt x="709" y="281"/>
                  </a:lnTo>
                  <a:lnTo>
                    <a:pt x="710" y="281"/>
                  </a:lnTo>
                  <a:lnTo>
                    <a:pt x="710" y="279"/>
                  </a:lnTo>
                  <a:close/>
                  <a:moveTo>
                    <a:pt x="707" y="289"/>
                  </a:moveTo>
                  <a:lnTo>
                    <a:pt x="709" y="288"/>
                  </a:lnTo>
                  <a:lnTo>
                    <a:pt x="707" y="288"/>
                  </a:lnTo>
                  <a:lnTo>
                    <a:pt x="707" y="289"/>
                  </a:lnTo>
                  <a:close/>
                  <a:moveTo>
                    <a:pt x="930" y="281"/>
                  </a:moveTo>
                  <a:lnTo>
                    <a:pt x="930" y="282"/>
                  </a:lnTo>
                  <a:lnTo>
                    <a:pt x="932" y="282"/>
                  </a:lnTo>
                  <a:lnTo>
                    <a:pt x="932" y="281"/>
                  </a:lnTo>
                  <a:lnTo>
                    <a:pt x="929" y="279"/>
                  </a:lnTo>
                  <a:lnTo>
                    <a:pt x="929" y="281"/>
                  </a:lnTo>
                  <a:lnTo>
                    <a:pt x="930" y="281"/>
                  </a:lnTo>
                  <a:close/>
                  <a:moveTo>
                    <a:pt x="859" y="239"/>
                  </a:moveTo>
                  <a:lnTo>
                    <a:pt x="858" y="241"/>
                  </a:lnTo>
                  <a:lnTo>
                    <a:pt x="859" y="241"/>
                  </a:lnTo>
                  <a:lnTo>
                    <a:pt x="859" y="239"/>
                  </a:lnTo>
                  <a:close/>
                  <a:moveTo>
                    <a:pt x="855" y="241"/>
                  </a:moveTo>
                  <a:lnTo>
                    <a:pt x="855" y="243"/>
                  </a:lnTo>
                  <a:lnTo>
                    <a:pt x="858" y="243"/>
                  </a:lnTo>
                  <a:lnTo>
                    <a:pt x="858" y="241"/>
                  </a:lnTo>
                  <a:lnTo>
                    <a:pt x="858" y="239"/>
                  </a:lnTo>
                  <a:lnTo>
                    <a:pt x="855" y="239"/>
                  </a:lnTo>
                  <a:lnTo>
                    <a:pt x="855" y="241"/>
                  </a:lnTo>
                  <a:close/>
                  <a:moveTo>
                    <a:pt x="922" y="204"/>
                  </a:moveTo>
                  <a:lnTo>
                    <a:pt x="922" y="205"/>
                  </a:lnTo>
                  <a:lnTo>
                    <a:pt x="923" y="205"/>
                  </a:lnTo>
                  <a:lnTo>
                    <a:pt x="923" y="208"/>
                  </a:lnTo>
                  <a:lnTo>
                    <a:pt x="924" y="208"/>
                  </a:lnTo>
                  <a:lnTo>
                    <a:pt x="924" y="209"/>
                  </a:lnTo>
                  <a:lnTo>
                    <a:pt x="926" y="209"/>
                  </a:lnTo>
                  <a:lnTo>
                    <a:pt x="928" y="209"/>
                  </a:lnTo>
                  <a:lnTo>
                    <a:pt x="929" y="209"/>
                  </a:lnTo>
                  <a:lnTo>
                    <a:pt x="929" y="208"/>
                  </a:lnTo>
                  <a:lnTo>
                    <a:pt x="930" y="208"/>
                  </a:lnTo>
                  <a:lnTo>
                    <a:pt x="930" y="205"/>
                  </a:lnTo>
                  <a:lnTo>
                    <a:pt x="930" y="204"/>
                  </a:lnTo>
                  <a:lnTo>
                    <a:pt x="929" y="204"/>
                  </a:lnTo>
                  <a:lnTo>
                    <a:pt x="928" y="204"/>
                  </a:lnTo>
                  <a:lnTo>
                    <a:pt x="922" y="204"/>
                  </a:lnTo>
                  <a:close/>
                  <a:moveTo>
                    <a:pt x="753" y="205"/>
                  </a:moveTo>
                  <a:lnTo>
                    <a:pt x="755" y="205"/>
                  </a:lnTo>
                  <a:lnTo>
                    <a:pt x="755" y="204"/>
                  </a:lnTo>
                  <a:lnTo>
                    <a:pt x="756" y="204"/>
                  </a:lnTo>
                  <a:lnTo>
                    <a:pt x="757" y="203"/>
                  </a:lnTo>
                  <a:lnTo>
                    <a:pt x="759" y="203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1" y="201"/>
                  </a:lnTo>
                  <a:lnTo>
                    <a:pt x="762" y="201"/>
                  </a:lnTo>
                  <a:lnTo>
                    <a:pt x="763" y="199"/>
                  </a:lnTo>
                  <a:lnTo>
                    <a:pt x="764" y="199"/>
                  </a:lnTo>
                  <a:lnTo>
                    <a:pt x="764" y="198"/>
                  </a:lnTo>
                  <a:lnTo>
                    <a:pt x="764" y="196"/>
                  </a:lnTo>
                  <a:lnTo>
                    <a:pt x="764" y="195"/>
                  </a:lnTo>
                  <a:lnTo>
                    <a:pt x="763" y="195"/>
                  </a:lnTo>
                  <a:lnTo>
                    <a:pt x="762" y="195"/>
                  </a:lnTo>
                  <a:lnTo>
                    <a:pt x="761" y="195"/>
                  </a:lnTo>
                  <a:lnTo>
                    <a:pt x="759" y="195"/>
                  </a:lnTo>
                  <a:lnTo>
                    <a:pt x="757" y="196"/>
                  </a:lnTo>
                  <a:lnTo>
                    <a:pt x="756" y="196"/>
                  </a:lnTo>
                  <a:lnTo>
                    <a:pt x="756" y="198"/>
                  </a:lnTo>
                  <a:lnTo>
                    <a:pt x="755" y="198"/>
                  </a:lnTo>
                  <a:lnTo>
                    <a:pt x="753" y="199"/>
                  </a:lnTo>
                  <a:lnTo>
                    <a:pt x="752" y="199"/>
                  </a:lnTo>
                  <a:lnTo>
                    <a:pt x="752" y="201"/>
                  </a:lnTo>
                  <a:lnTo>
                    <a:pt x="751" y="201"/>
                  </a:lnTo>
                  <a:lnTo>
                    <a:pt x="751" y="202"/>
                  </a:lnTo>
                  <a:lnTo>
                    <a:pt x="749" y="202"/>
                  </a:lnTo>
                  <a:lnTo>
                    <a:pt x="749" y="203"/>
                  </a:lnTo>
                  <a:lnTo>
                    <a:pt x="751" y="203"/>
                  </a:lnTo>
                  <a:lnTo>
                    <a:pt x="751" y="204"/>
                  </a:lnTo>
                  <a:lnTo>
                    <a:pt x="752" y="204"/>
                  </a:lnTo>
                  <a:lnTo>
                    <a:pt x="752" y="205"/>
                  </a:lnTo>
                  <a:lnTo>
                    <a:pt x="753" y="205"/>
                  </a:lnTo>
                  <a:close/>
                  <a:moveTo>
                    <a:pt x="929" y="202"/>
                  </a:moveTo>
                  <a:lnTo>
                    <a:pt x="929" y="201"/>
                  </a:lnTo>
                  <a:lnTo>
                    <a:pt x="928" y="201"/>
                  </a:lnTo>
                  <a:lnTo>
                    <a:pt x="928" y="202"/>
                  </a:lnTo>
                  <a:lnTo>
                    <a:pt x="926" y="202"/>
                  </a:lnTo>
                  <a:lnTo>
                    <a:pt x="926" y="203"/>
                  </a:lnTo>
                  <a:lnTo>
                    <a:pt x="928" y="203"/>
                  </a:lnTo>
                  <a:lnTo>
                    <a:pt x="929" y="204"/>
                  </a:lnTo>
                  <a:lnTo>
                    <a:pt x="930" y="203"/>
                  </a:lnTo>
                  <a:lnTo>
                    <a:pt x="929" y="203"/>
                  </a:lnTo>
                  <a:lnTo>
                    <a:pt x="930" y="202"/>
                  </a:lnTo>
                  <a:lnTo>
                    <a:pt x="929" y="202"/>
                  </a:lnTo>
                  <a:close/>
                  <a:moveTo>
                    <a:pt x="739" y="191"/>
                  </a:moveTo>
                  <a:lnTo>
                    <a:pt x="739" y="190"/>
                  </a:lnTo>
                  <a:lnTo>
                    <a:pt x="741" y="190"/>
                  </a:lnTo>
                  <a:lnTo>
                    <a:pt x="741" y="187"/>
                  </a:lnTo>
                  <a:lnTo>
                    <a:pt x="739" y="187"/>
                  </a:lnTo>
                  <a:lnTo>
                    <a:pt x="738" y="186"/>
                  </a:lnTo>
                  <a:lnTo>
                    <a:pt x="736" y="187"/>
                  </a:lnTo>
                  <a:lnTo>
                    <a:pt x="735" y="187"/>
                  </a:lnTo>
                  <a:lnTo>
                    <a:pt x="734" y="187"/>
                  </a:lnTo>
                  <a:lnTo>
                    <a:pt x="733" y="187"/>
                  </a:lnTo>
                  <a:lnTo>
                    <a:pt x="730" y="187"/>
                  </a:lnTo>
                  <a:lnTo>
                    <a:pt x="728" y="190"/>
                  </a:lnTo>
                  <a:lnTo>
                    <a:pt x="727" y="190"/>
                  </a:lnTo>
                  <a:lnTo>
                    <a:pt x="726" y="190"/>
                  </a:lnTo>
                  <a:lnTo>
                    <a:pt x="726" y="187"/>
                  </a:lnTo>
                  <a:lnTo>
                    <a:pt x="722" y="187"/>
                  </a:lnTo>
                  <a:lnTo>
                    <a:pt x="722" y="190"/>
                  </a:lnTo>
                  <a:lnTo>
                    <a:pt x="721" y="190"/>
                  </a:lnTo>
                  <a:lnTo>
                    <a:pt x="719" y="191"/>
                  </a:lnTo>
                  <a:lnTo>
                    <a:pt x="718" y="191"/>
                  </a:lnTo>
                  <a:lnTo>
                    <a:pt x="718" y="192"/>
                  </a:lnTo>
                  <a:lnTo>
                    <a:pt x="717" y="192"/>
                  </a:lnTo>
                  <a:lnTo>
                    <a:pt x="715" y="193"/>
                  </a:lnTo>
                  <a:lnTo>
                    <a:pt x="712" y="193"/>
                  </a:lnTo>
                  <a:lnTo>
                    <a:pt x="712" y="195"/>
                  </a:lnTo>
                  <a:lnTo>
                    <a:pt x="715" y="196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7" y="198"/>
                  </a:lnTo>
                  <a:lnTo>
                    <a:pt x="718" y="196"/>
                  </a:lnTo>
                  <a:lnTo>
                    <a:pt x="718" y="198"/>
                  </a:lnTo>
                  <a:lnTo>
                    <a:pt x="719" y="198"/>
                  </a:lnTo>
                  <a:lnTo>
                    <a:pt x="722" y="198"/>
                  </a:lnTo>
                  <a:lnTo>
                    <a:pt x="726" y="196"/>
                  </a:lnTo>
                  <a:lnTo>
                    <a:pt x="728" y="195"/>
                  </a:lnTo>
                  <a:lnTo>
                    <a:pt x="730" y="193"/>
                  </a:lnTo>
                  <a:lnTo>
                    <a:pt x="733" y="193"/>
                  </a:lnTo>
                  <a:lnTo>
                    <a:pt x="733" y="192"/>
                  </a:lnTo>
                  <a:lnTo>
                    <a:pt x="734" y="192"/>
                  </a:lnTo>
                  <a:lnTo>
                    <a:pt x="735" y="192"/>
                  </a:lnTo>
                  <a:lnTo>
                    <a:pt x="736" y="192"/>
                  </a:lnTo>
                  <a:lnTo>
                    <a:pt x="738" y="191"/>
                  </a:lnTo>
                  <a:lnTo>
                    <a:pt x="739" y="191"/>
                  </a:lnTo>
                  <a:close/>
                  <a:moveTo>
                    <a:pt x="871" y="193"/>
                  </a:moveTo>
                  <a:lnTo>
                    <a:pt x="872" y="193"/>
                  </a:lnTo>
                  <a:lnTo>
                    <a:pt x="875" y="193"/>
                  </a:lnTo>
                  <a:lnTo>
                    <a:pt x="875" y="192"/>
                  </a:lnTo>
                  <a:lnTo>
                    <a:pt x="872" y="192"/>
                  </a:lnTo>
                  <a:lnTo>
                    <a:pt x="872" y="191"/>
                  </a:lnTo>
                  <a:lnTo>
                    <a:pt x="871" y="190"/>
                  </a:lnTo>
                  <a:lnTo>
                    <a:pt x="870" y="190"/>
                  </a:lnTo>
                  <a:lnTo>
                    <a:pt x="864" y="187"/>
                  </a:lnTo>
                  <a:lnTo>
                    <a:pt x="864" y="190"/>
                  </a:lnTo>
                  <a:lnTo>
                    <a:pt x="866" y="190"/>
                  </a:lnTo>
                  <a:lnTo>
                    <a:pt x="867" y="190"/>
                  </a:lnTo>
                  <a:lnTo>
                    <a:pt x="869" y="190"/>
                  </a:lnTo>
                  <a:lnTo>
                    <a:pt x="869" y="191"/>
                  </a:lnTo>
                  <a:lnTo>
                    <a:pt x="867" y="191"/>
                  </a:lnTo>
                  <a:lnTo>
                    <a:pt x="867" y="192"/>
                  </a:lnTo>
                  <a:lnTo>
                    <a:pt x="869" y="192"/>
                  </a:lnTo>
                  <a:lnTo>
                    <a:pt x="870" y="193"/>
                  </a:lnTo>
                  <a:lnTo>
                    <a:pt x="871" y="193"/>
                  </a:lnTo>
                  <a:close/>
                  <a:moveTo>
                    <a:pt x="790" y="185"/>
                  </a:moveTo>
                  <a:lnTo>
                    <a:pt x="791" y="185"/>
                  </a:lnTo>
                  <a:lnTo>
                    <a:pt x="792" y="185"/>
                  </a:lnTo>
                  <a:lnTo>
                    <a:pt x="795" y="185"/>
                  </a:lnTo>
                  <a:lnTo>
                    <a:pt x="795" y="184"/>
                  </a:lnTo>
                  <a:lnTo>
                    <a:pt x="796" y="184"/>
                  </a:lnTo>
                  <a:lnTo>
                    <a:pt x="796" y="182"/>
                  </a:lnTo>
                  <a:lnTo>
                    <a:pt x="796" y="181"/>
                  </a:lnTo>
                  <a:lnTo>
                    <a:pt x="795" y="181"/>
                  </a:lnTo>
                  <a:lnTo>
                    <a:pt x="792" y="181"/>
                  </a:lnTo>
                  <a:lnTo>
                    <a:pt x="791" y="181"/>
                  </a:lnTo>
                  <a:lnTo>
                    <a:pt x="790" y="181"/>
                  </a:lnTo>
                  <a:lnTo>
                    <a:pt x="789" y="181"/>
                  </a:lnTo>
                  <a:lnTo>
                    <a:pt x="787" y="181"/>
                  </a:lnTo>
                  <a:lnTo>
                    <a:pt x="787" y="179"/>
                  </a:lnTo>
                  <a:lnTo>
                    <a:pt x="786" y="181"/>
                  </a:lnTo>
                  <a:lnTo>
                    <a:pt x="784" y="182"/>
                  </a:lnTo>
                  <a:lnTo>
                    <a:pt x="786" y="182"/>
                  </a:lnTo>
                  <a:lnTo>
                    <a:pt x="786" y="184"/>
                  </a:lnTo>
                  <a:lnTo>
                    <a:pt x="787" y="184"/>
                  </a:lnTo>
                  <a:lnTo>
                    <a:pt x="787" y="185"/>
                  </a:lnTo>
                  <a:lnTo>
                    <a:pt x="789" y="185"/>
                  </a:lnTo>
                  <a:lnTo>
                    <a:pt x="789" y="186"/>
                  </a:lnTo>
                  <a:lnTo>
                    <a:pt x="790" y="185"/>
                  </a:lnTo>
                  <a:close/>
                  <a:moveTo>
                    <a:pt x="806" y="182"/>
                  </a:moveTo>
                  <a:lnTo>
                    <a:pt x="807" y="182"/>
                  </a:lnTo>
                  <a:lnTo>
                    <a:pt x="807" y="181"/>
                  </a:lnTo>
                  <a:lnTo>
                    <a:pt x="808" y="179"/>
                  </a:lnTo>
                  <a:lnTo>
                    <a:pt x="807" y="179"/>
                  </a:lnTo>
                  <a:lnTo>
                    <a:pt x="804" y="178"/>
                  </a:lnTo>
                  <a:lnTo>
                    <a:pt x="802" y="178"/>
                  </a:lnTo>
                  <a:lnTo>
                    <a:pt x="801" y="178"/>
                  </a:lnTo>
                  <a:lnTo>
                    <a:pt x="800" y="178"/>
                  </a:lnTo>
                  <a:lnTo>
                    <a:pt x="800" y="179"/>
                  </a:lnTo>
                  <a:lnTo>
                    <a:pt x="801" y="179"/>
                  </a:lnTo>
                  <a:lnTo>
                    <a:pt x="801" y="181"/>
                  </a:lnTo>
                  <a:lnTo>
                    <a:pt x="802" y="181"/>
                  </a:lnTo>
                  <a:lnTo>
                    <a:pt x="804" y="181"/>
                  </a:lnTo>
                  <a:lnTo>
                    <a:pt x="804" y="182"/>
                  </a:lnTo>
                  <a:lnTo>
                    <a:pt x="806" y="182"/>
                  </a:lnTo>
                  <a:close/>
                  <a:moveTo>
                    <a:pt x="766" y="178"/>
                  </a:moveTo>
                  <a:lnTo>
                    <a:pt x="768" y="176"/>
                  </a:lnTo>
                  <a:lnTo>
                    <a:pt x="769" y="176"/>
                  </a:lnTo>
                  <a:lnTo>
                    <a:pt x="768" y="175"/>
                  </a:lnTo>
                  <a:lnTo>
                    <a:pt x="766" y="175"/>
                  </a:lnTo>
                  <a:lnTo>
                    <a:pt x="768" y="174"/>
                  </a:lnTo>
                  <a:lnTo>
                    <a:pt x="766" y="174"/>
                  </a:lnTo>
                  <a:lnTo>
                    <a:pt x="766" y="173"/>
                  </a:lnTo>
                  <a:lnTo>
                    <a:pt x="764" y="173"/>
                  </a:lnTo>
                  <a:lnTo>
                    <a:pt x="763" y="173"/>
                  </a:lnTo>
                  <a:lnTo>
                    <a:pt x="763" y="174"/>
                  </a:lnTo>
                  <a:lnTo>
                    <a:pt x="762" y="174"/>
                  </a:lnTo>
                  <a:lnTo>
                    <a:pt x="761" y="173"/>
                  </a:lnTo>
                  <a:lnTo>
                    <a:pt x="759" y="173"/>
                  </a:lnTo>
                  <a:lnTo>
                    <a:pt x="757" y="173"/>
                  </a:lnTo>
                  <a:lnTo>
                    <a:pt x="757" y="174"/>
                  </a:lnTo>
                  <a:lnTo>
                    <a:pt x="756" y="174"/>
                  </a:lnTo>
                  <a:lnTo>
                    <a:pt x="755" y="174"/>
                  </a:lnTo>
                  <a:lnTo>
                    <a:pt x="753" y="174"/>
                  </a:lnTo>
                  <a:lnTo>
                    <a:pt x="752" y="174"/>
                  </a:lnTo>
                  <a:lnTo>
                    <a:pt x="751" y="174"/>
                  </a:lnTo>
                  <a:lnTo>
                    <a:pt x="752" y="173"/>
                  </a:lnTo>
                  <a:lnTo>
                    <a:pt x="753" y="173"/>
                  </a:lnTo>
                  <a:lnTo>
                    <a:pt x="755" y="173"/>
                  </a:lnTo>
                  <a:lnTo>
                    <a:pt x="756" y="173"/>
                  </a:lnTo>
                  <a:lnTo>
                    <a:pt x="757" y="171"/>
                  </a:lnTo>
                  <a:lnTo>
                    <a:pt x="756" y="171"/>
                  </a:lnTo>
                  <a:lnTo>
                    <a:pt x="756" y="169"/>
                  </a:lnTo>
                  <a:lnTo>
                    <a:pt x="757" y="169"/>
                  </a:lnTo>
                  <a:lnTo>
                    <a:pt x="757" y="168"/>
                  </a:lnTo>
                  <a:lnTo>
                    <a:pt x="757" y="167"/>
                  </a:lnTo>
                  <a:lnTo>
                    <a:pt x="756" y="165"/>
                  </a:lnTo>
                  <a:lnTo>
                    <a:pt x="755" y="165"/>
                  </a:lnTo>
                  <a:lnTo>
                    <a:pt x="755" y="164"/>
                  </a:lnTo>
                  <a:lnTo>
                    <a:pt x="753" y="164"/>
                  </a:lnTo>
                  <a:lnTo>
                    <a:pt x="752" y="164"/>
                  </a:lnTo>
                  <a:lnTo>
                    <a:pt x="751" y="164"/>
                  </a:lnTo>
                  <a:lnTo>
                    <a:pt x="749" y="164"/>
                  </a:lnTo>
                  <a:lnTo>
                    <a:pt x="749" y="163"/>
                  </a:lnTo>
                  <a:lnTo>
                    <a:pt x="747" y="163"/>
                  </a:lnTo>
                  <a:lnTo>
                    <a:pt x="747" y="161"/>
                  </a:lnTo>
                  <a:lnTo>
                    <a:pt x="746" y="161"/>
                  </a:lnTo>
                  <a:lnTo>
                    <a:pt x="745" y="161"/>
                  </a:lnTo>
                  <a:lnTo>
                    <a:pt x="746" y="159"/>
                  </a:lnTo>
                  <a:lnTo>
                    <a:pt x="745" y="159"/>
                  </a:lnTo>
                  <a:lnTo>
                    <a:pt x="745" y="158"/>
                  </a:lnTo>
                  <a:lnTo>
                    <a:pt x="743" y="158"/>
                  </a:lnTo>
                  <a:lnTo>
                    <a:pt x="741" y="158"/>
                  </a:lnTo>
                  <a:lnTo>
                    <a:pt x="739" y="158"/>
                  </a:lnTo>
                  <a:lnTo>
                    <a:pt x="738" y="158"/>
                  </a:lnTo>
                  <a:lnTo>
                    <a:pt x="738" y="157"/>
                  </a:lnTo>
                  <a:lnTo>
                    <a:pt x="739" y="157"/>
                  </a:lnTo>
                  <a:lnTo>
                    <a:pt x="738" y="156"/>
                  </a:lnTo>
                  <a:lnTo>
                    <a:pt x="736" y="156"/>
                  </a:lnTo>
                  <a:lnTo>
                    <a:pt x="736" y="154"/>
                  </a:lnTo>
                  <a:lnTo>
                    <a:pt x="735" y="156"/>
                  </a:lnTo>
                  <a:lnTo>
                    <a:pt x="734" y="156"/>
                  </a:lnTo>
                  <a:lnTo>
                    <a:pt x="734" y="157"/>
                  </a:lnTo>
                  <a:lnTo>
                    <a:pt x="733" y="157"/>
                  </a:lnTo>
                  <a:lnTo>
                    <a:pt x="730" y="158"/>
                  </a:lnTo>
                  <a:lnTo>
                    <a:pt x="729" y="158"/>
                  </a:lnTo>
                  <a:lnTo>
                    <a:pt x="729" y="157"/>
                  </a:lnTo>
                  <a:lnTo>
                    <a:pt x="730" y="156"/>
                  </a:lnTo>
                  <a:lnTo>
                    <a:pt x="729" y="156"/>
                  </a:lnTo>
                  <a:lnTo>
                    <a:pt x="728" y="154"/>
                  </a:lnTo>
                  <a:lnTo>
                    <a:pt x="729" y="154"/>
                  </a:lnTo>
                  <a:lnTo>
                    <a:pt x="730" y="154"/>
                  </a:lnTo>
                  <a:lnTo>
                    <a:pt x="733" y="152"/>
                  </a:lnTo>
                  <a:lnTo>
                    <a:pt x="730" y="152"/>
                  </a:lnTo>
                  <a:lnTo>
                    <a:pt x="730" y="151"/>
                  </a:lnTo>
                  <a:lnTo>
                    <a:pt x="733" y="151"/>
                  </a:lnTo>
                  <a:lnTo>
                    <a:pt x="730" y="150"/>
                  </a:lnTo>
                  <a:lnTo>
                    <a:pt x="729" y="150"/>
                  </a:lnTo>
                  <a:lnTo>
                    <a:pt x="728" y="150"/>
                  </a:lnTo>
                  <a:lnTo>
                    <a:pt x="727" y="150"/>
                  </a:lnTo>
                  <a:lnTo>
                    <a:pt x="724" y="151"/>
                  </a:lnTo>
                  <a:lnTo>
                    <a:pt x="722" y="152"/>
                  </a:lnTo>
                  <a:lnTo>
                    <a:pt x="721" y="152"/>
                  </a:lnTo>
                  <a:lnTo>
                    <a:pt x="719" y="154"/>
                  </a:lnTo>
                  <a:lnTo>
                    <a:pt x="718" y="154"/>
                  </a:lnTo>
                  <a:lnTo>
                    <a:pt x="718" y="156"/>
                  </a:lnTo>
                  <a:lnTo>
                    <a:pt x="717" y="156"/>
                  </a:lnTo>
                  <a:lnTo>
                    <a:pt x="717" y="157"/>
                  </a:lnTo>
                  <a:lnTo>
                    <a:pt x="716" y="157"/>
                  </a:lnTo>
                  <a:lnTo>
                    <a:pt x="716" y="158"/>
                  </a:lnTo>
                  <a:lnTo>
                    <a:pt x="715" y="159"/>
                  </a:lnTo>
                  <a:lnTo>
                    <a:pt x="712" y="159"/>
                  </a:lnTo>
                  <a:lnTo>
                    <a:pt x="712" y="161"/>
                  </a:lnTo>
                  <a:lnTo>
                    <a:pt x="712" y="163"/>
                  </a:lnTo>
                  <a:lnTo>
                    <a:pt x="711" y="163"/>
                  </a:lnTo>
                  <a:lnTo>
                    <a:pt x="711" y="164"/>
                  </a:lnTo>
                  <a:lnTo>
                    <a:pt x="710" y="164"/>
                  </a:lnTo>
                  <a:lnTo>
                    <a:pt x="707" y="165"/>
                  </a:lnTo>
                  <a:lnTo>
                    <a:pt x="706" y="167"/>
                  </a:lnTo>
                  <a:lnTo>
                    <a:pt x="706" y="168"/>
                  </a:lnTo>
                  <a:lnTo>
                    <a:pt x="704" y="168"/>
                  </a:lnTo>
                  <a:lnTo>
                    <a:pt x="704" y="169"/>
                  </a:lnTo>
                  <a:lnTo>
                    <a:pt x="704" y="171"/>
                  </a:lnTo>
                  <a:lnTo>
                    <a:pt x="704" y="173"/>
                  </a:lnTo>
                  <a:lnTo>
                    <a:pt x="703" y="173"/>
                  </a:lnTo>
                  <a:lnTo>
                    <a:pt x="701" y="173"/>
                  </a:lnTo>
                  <a:lnTo>
                    <a:pt x="700" y="173"/>
                  </a:lnTo>
                  <a:lnTo>
                    <a:pt x="699" y="174"/>
                  </a:lnTo>
                  <a:lnTo>
                    <a:pt x="698" y="174"/>
                  </a:lnTo>
                  <a:lnTo>
                    <a:pt x="693" y="175"/>
                  </a:lnTo>
                  <a:lnTo>
                    <a:pt x="689" y="176"/>
                  </a:lnTo>
                  <a:lnTo>
                    <a:pt x="688" y="178"/>
                  </a:lnTo>
                  <a:lnTo>
                    <a:pt x="686" y="178"/>
                  </a:lnTo>
                  <a:lnTo>
                    <a:pt x="688" y="179"/>
                  </a:lnTo>
                  <a:lnTo>
                    <a:pt x="690" y="179"/>
                  </a:lnTo>
                  <a:lnTo>
                    <a:pt x="692" y="179"/>
                  </a:lnTo>
                  <a:lnTo>
                    <a:pt x="693" y="178"/>
                  </a:lnTo>
                  <a:lnTo>
                    <a:pt x="694" y="178"/>
                  </a:lnTo>
                  <a:lnTo>
                    <a:pt x="695" y="178"/>
                  </a:lnTo>
                  <a:lnTo>
                    <a:pt x="698" y="178"/>
                  </a:lnTo>
                  <a:lnTo>
                    <a:pt x="699" y="178"/>
                  </a:lnTo>
                  <a:lnTo>
                    <a:pt x="701" y="178"/>
                  </a:lnTo>
                  <a:lnTo>
                    <a:pt x="704" y="178"/>
                  </a:lnTo>
                  <a:lnTo>
                    <a:pt x="704" y="176"/>
                  </a:lnTo>
                  <a:lnTo>
                    <a:pt x="706" y="176"/>
                  </a:lnTo>
                  <a:lnTo>
                    <a:pt x="704" y="178"/>
                  </a:lnTo>
                  <a:lnTo>
                    <a:pt x="706" y="178"/>
                  </a:lnTo>
                  <a:lnTo>
                    <a:pt x="706" y="179"/>
                  </a:lnTo>
                  <a:lnTo>
                    <a:pt x="704" y="179"/>
                  </a:lnTo>
                  <a:lnTo>
                    <a:pt x="704" y="181"/>
                  </a:lnTo>
                  <a:lnTo>
                    <a:pt x="703" y="181"/>
                  </a:lnTo>
                  <a:lnTo>
                    <a:pt x="701" y="182"/>
                  </a:lnTo>
                  <a:lnTo>
                    <a:pt x="701" y="184"/>
                  </a:lnTo>
                  <a:lnTo>
                    <a:pt x="701" y="185"/>
                  </a:lnTo>
                  <a:lnTo>
                    <a:pt x="704" y="185"/>
                  </a:lnTo>
                  <a:lnTo>
                    <a:pt x="706" y="185"/>
                  </a:lnTo>
                  <a:lnTo>
                    <a:pt x="709" y="185"/>
                  </a:lnTo>
                  <a:lnTo>
                    <a:pt x="711" y="184"/>
                  </a:lnTo>
                  <a:lnTo>
                    <a:pt x="712" y="184"/>
                  </a:lnTo>
                  <a:lnTo>
                    <a:pt x="712" y="182"/>
                  </a:lnTo>
                  <a:lnTo>
                    <a:pt x="715" y="182"/>
                  </a:lnTo>
                  <a:lnTo>
                    <a:pt x="716" y="182"/>
                  </a:lnTo>
                  <a:lnTo>
                    <a:pt x="717" y="181"/>
                  </a:lnTo>
                  <a:lnTo>
                    <a:pt x="718" y="179"/>
                  </a:lnTo>
                  <a:lnTo>
                    <a:pt x="719" y="179"/>
                  </a:lnTo>
                  <a:lnTo>
                    <a:pt x="721" y="178"/>
                  </a:lnTo>
                  <a:lnTo>
                    <a:pt x="722" y="179"/>
                  </a:lnTo>
                  <a:lnTo>
                    <a:pt x="724" y="178"/>
                  </a:lnTo>
                  <a:lnTo>
                    <a:pt x="726" y="178"/>
                  </a:lnTo>
                  <a:lnTo>
                    <a:pt x="728" y="176"/>
                  </a:lnTo>
                  <a:lnTo>
                    <a:pt x="729" y="176"/>
                  </a:lnTo>
                  <a:lnTo>
                    <a:pt x="730" y="176"/>
                  </a:lnTo>
                  <a:lnTo>
                    <a:pt x="729" y="175"/>
                  </a:lnTo>
                  <a:lnTo>
                    <a:pt x="730" y="175"/>
                  </a:lnTo>
                  <a:lnTo>
                    <a:pt x="730" y="174"/>
                  </a:lnTo>
                  <a:lnTo>
                    <a:pt x="733" y="174"/>
                  </a:lnTo>
                  <a:lnTo>
                    <a:pt x="733" y="173"/>
                  </a:lnTo>
                  <a:lnTo>
                    <a:pt x="734" y="173"/>
                  </a:lnTo>
                  <a:lnTo>
                    <a:pt x="735" y="173"/>
                  </a:lnTo>
                  <a:lnTo>
                    <a:pt x="736" y="173"/>
                  </a:lnTo>
                  <a:lnTo>
                    <a:pt x="738" y="173"/>
                  </a:lnTo>
                  <a:lnTo>
                    <a:pt x="739" y="171"/>
                  </a:lnTo>
                  <a:lnTo>
                    <a:pt x="741" y="171"/>
                  </a:lnTo>
                  <a:lnTo>
                    <a:pt x="741" y="173"/>
                  </a:lnTo>
                  <a:lnTo>
                    <a:pt x="739" y="173"/>
                  </a:lnTo>
                  <a:lnTo>
                    <a:pt x="739" y="174"/>
                  </a:lnTo>
                  <a:lnTo>
                    <a:pt x="741" y="174"/>
                  </a:lnTo>
                  <a:lnTo>
                    <a:pt x="743" y="174"/>
                  </a:lnTo>
                  <a:lnTo>
                    <a:pt x="744" y="174"/>
                  </a:lnTo>
                  <a:lnTo>
                    <a:pt x="745" y="174"/>
                  </a:lnTo>
                  <a:lnTo>
                    <a:pt x="745" y="175"/>
                  </a:lnTo>
                  <a:lnTo>
                    <a:pt x="745" y="176"/>
                  </a:lnTo>
                  <a:lnTo>
                    <a:pt x="744" y="176"/>
                  </a:lnTo>
                  <a:lnTo>
                    <a:pt x="743" y="176"/>
                  </a:lnTo>
                  <a:lnTo>
                    <a:pt x="743" y="178"/>
                  </a:lnTo>
                  <a:lnTo>
                    <a:pt x="744" y="178"/>
                  </a:lnTo>
                  <a:lnTo>
                    <a:pt x="745" y="178"/>
                  </a:lnTo>
                  <a:lnTo>
                    <a:pt x="746" y="178"/>
                  </a:lnTo>
                  <a:lnTo>
                    <a:pt x="747" y="178"/>
                  </a:lnTo>
                  <a:lnTo>
                    <a:pt x="749" y="178"/>
                  </a:lnTo>
                  <a:lnTo>
                    <a:pt x="751" y="178"/>
                  </a:lnTo>
                  <a:lnTo>
                    <a:pt x="751" y="179"/>
                  </a:lnTo>
                  <a:lnTo>
                    <a:pt x="752" y="179"/>
                  </a:lnTo>
                  <a:lnTo>
                    <a:pt x="755" y="181"/>
                  </a:lnTo>
                  <a:lnTo>
                    <a:pt x="756" y="181"/>
                  </a:lnTo>
                  <a:lnTo>
                    <a:pt x="757" y="181"/>
                  </a:lnTo>
                  <a:lnTo>
                    <a:pt x="757" y="179"/>
                  </a:lnTo>
                  <a:lnTo>
                    <a:pt x="759" y="179"/>
                  </a:lnTo>
                  <a:lnTo>
                    <a:pt x="761" y="179"/>
                  </a:lnTo>
                  <a:lnTo>
                    <a:pt x="762" y="179"/>
                  </a:lnTo>
                  <a:lnTo>
                    <a:pt x="763" y="178"/>
                  </a:lnTo>
                  <a:lnTo>
                    <a:pt x="764" y="178"/>
                  </a:lnTo>
                  <a:lnTo>
                    <a:pt x="766" y="178"/>
                  </a:lnTo>
                  <a:close/>
                  <a:moveTo>
                    <a:pt x="848" y="123"/>
                  </a:moveTo>
                  <a:lnTo>
                    <a:pt x="846" y="123"/>
                  </a:lnTo>
                  <a:lnTo>
                    <a:pt x="841" y="125"/>
                  </a:lnTo>
                  <a:lnTo>
                    <a:pt x="840" y="128"/>
                  </a:lnTo>
                  <a:lnTo>
                    <a:pt x="837" y="129"/>
                  </a:lnTo>
                  <a:lnTo>
                    <a:pt x="837" y="130"/>
                  </a:lnTo>
                  <a:lnTo>
                    <a:pt x="836" y="131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42" y="133"/>
                  </a:lnTo>
                  <a:lnTo>
                    <a:pt x="843" y="133"/>
                  </a:lnTo>
                  <a:lnTo>
                    <a:pt x="844" y="133"/>
                  </a:lnTo>
                  <a:lnTo>
                    <a:pt x="846" y="133"/>
                  </a:lnTo>
                  <a:lnTo>
                    <a:pt x="848" y="133"/>
                  </a:lnTo>
                  <a:lnTo>
                    <a:pt x="850" y="133"/>
                  </a:lnTo>
                  <a:lnTo>
                    <a:pt x="853" y="133"/>
                  </a:lnTo>
                  <a:lnTo>
                    <a:pt x="854" y="133"/>
                  </a:lnTo>
                  <a:lnTo>
                    <a:pt x="854" y="131"/>
                  </a:lnTo>
                  <a:lnTo>
                    <a:pt x="855" y="131"/>
                  </a:lnTo>
                  <a:lnTo>
                    <a:pt x="858" y="131"/>
                  </a:lnTo>
                  <a:lnTo>
                    <a:pt x="859" y="131"/>
                  </a:lnTo>
                  <a:lnTo>
                    <a:pt x="860" y="131"/>
                  </a:lnTo>
                  <a:lnTo>
                    <a:pt x="860" y="130"/>
                  </a:lnTo>
                  <a:lnTo>
                    <a:pt x="861" y="130"/>
                  </a:lnTo>
                  <a:lnTo>
                    <a:pt x="863" y="129"/>
                  </a:lnTo>
                  <a:lnTo>
                    <a:pt x="863" y="128"/>
                  </a:lnTo>
                  <a:lnTo>
                    <a:pt x="864" y="128"/>
                  </a:lnTo>
                  <a:lnTo>
                    <a:pt x="864" y="125"/>
                  </a:lnTo>
                  <a:lnTo>
                    <a:pt x="864" y="124"/>
                  </a:lnTo>
                  <a:lnTo>
                    <a:pt x="866" y="124"/>
                  </a:lnTo>
                  <a:lnTo>
                    <a:pt x="867" y="124"/>
                  </a:lnTo>
                  <a:lnTo>
                    <a:pt x="867" y="123"/>
                  </a:lnTo>
                  <a:lnTo>
                    <a:pt x="867" y="122"/>
                  </a:lnTo>
                  <a:lnTo>
                    <a:pt x="864" y="122"/>
                  </a:lnTo>
                  <a:lnTo>
                    <a:pt x="863" y="121"/>
                  </a:lnTo>
                  <a:lnTo>
                    <a:pt x="860" y="121"/>
                  </a:lnTo>
                  <a:lnTo>
                    <a:pt x="859" y="121"/>
                  </a:lnTo>
                  <a:lnTo>
                    <a:pt x="858" y="121"/>
                  </a:lnTo>
                  <a:lnTo>
                    <a:pt x="858" y="122"/>
                  </a:lnTo>
                  <a:lnTo>
                    <a:pt x="855" y="122"/>
                  </a:lnTo>
                  <a:lnTo>
                    <a:pt x="855" y="121"/>
                  </a:lnTo>
                  <a:lnTo>
                    <a:pt x="850" y="122"/>
                  </a:lnTo>
                  <a:lnTo>
                    <a:pt x="848" y="123"/>
                  </a:lnTo>
                  <a:close/>
                  <a:moveTo>
                    <a:pt x="876" y="123"/>
                  </a:moveTo>
                  <a:lnTo>
                    <a:pt x="875" y="123"/>
                  </a:lnTo>
                  <a:lnTo>
                    <a:pt x="872" y="123"/>
                  </a:lnTo>
                  <a:lnTo>
                    <a:pt x="871" y="123"/>
                  </a:lnTo>
                  <a:lnTo>
                    <a:pt x="870" y="123"/>
                  </a:lnTo>
                  <a:lnTo>
                    <a:pt x="870" y="124"/>
                  </a:lnTo>
                  <a:lnTo>
                    <a:pt x="869" y="124"/>
                  </a:lnTo>
                  <a:lnTo>
                    <a:pt x="870" y="125"/>
                  </a:lnTo>
                  <a:lnTo>
                    <a:pt x="870" y="128"/>
                  </a:lnTo>
                  <a:lnTo>
                    <a:pt x="871" y="128"/>
                  </a:lnTo>
                  <a:lnTo>
                    <a:pt x="877" y="128"/>
                  </a:lnTo>
                  <a:lnTo>
                    <a:pt x="882" y="128"/>
                  </a:lnTo>
                  <a:lnTo>
                    <a:pt x="882" y="125"/>
                  </a:lnTo>
                  <a:lnTo>
                    <a:pt x="884" y="125"/>
                  </a:lnTo>
                  <a:lnTo>
                    <a:pt x="884" y="124"/>
                  </a:lnTo>
                  <a:lnTo>
                    <a:pt x="882" y="124"/>
                  </a:lnTo>
                  <a:lnTo>
                    <a:pt x="881" y="124"/>
                  </a:lnTo>
                  <a:lnTo>
                    <a:pt x="880" y="124"/>
                  </a:lnTo>
                  <a:lnTo>
                    <a:pt x="878" y="124"/>
                  </a:lnTo>
                  <a:lnTo>
                    <a:pt x="877" y="124"/>
                  </a:lnTo>
                  <a:lnTo>
                    <a:pt x="877" y="123"/>
                  </a:lnTo>
                  <a:lnTo>
                    <a:pt x="876" y="123"/>
                  </a:lnTo>
                  <a:close/>
                  <a:moveTo>
                    <a:pt x="741" y="125"/>
                  </a:moveTo>
                  <a:lnTo>
                    <a:pt x="741" y="124"/>
                  </a:lnTo>
                  <a:lnTo>
                    <a:pt x="743" y="124"/>
                  </a:lnTo>
                  <a:lnTo>
                    <a:pt x="743" y="123"/>
                  </a:lnTo>
                  <a:lnTo>
                    <a:pt x="744" y="122"/>
                  </a:lnTo>
                  <a:lnTo>
                    <a:pt x="743" y="122"/>
                  </a:lnTo>
                  <a:lnTo>
                    <a:pt x="741" y="121"/>
                  </a:lnTo>
                  <a:lnTo>
                    <a:pt x="741" y="122"/>
                  </a:lnTo>
                  <a:lnTo>
                    <a:pt x="739" y="122"/>
                  </a:lnTo>
                  <a:lnTo>
                    <a:pt x="738" y="122"/>
                  </a:lnTo>
                  <a:lnTo>
                    <a:pt x="736" y="123"/>
                  </a:lnTo>
                  <a:lnTo>
                    <a:pt x="735" y="123"/>
                  </a:lnTo>
                  <a:lnTo>
                    <a:pt x="735" y="124"/>
                  </a:lnTo>
                  <a:lnTo>
                    <a:pt x="734" y="125"/>
                  </a:lnTo>
                  <a:lnTo>
                    <a:pt x="734" y="128"/>
                  </a:lnTo>
                  <a:lnTo>
                    <a:pt x="735" y="128"/>
                  </a:lnTo>
                  <a:lnTo>
                    <a:pt x="736" y="128"/>
                  </a:lnTo>
                  <a:lnTo>
                    <a:pt x="738" y="128"/>
                  </a:lnTo>
                  <a:lnTo>
                    <a:pt x="739" y="125"/>
                  </a:lnTo>
                  <a:lnTo>
                    <a:pt x="741" y="125"/>
                  </a:lnTo>
                  <a:close/>
                  <a:moveTo>
                    <a:pt x="546" y="121"/>
                  </a:moveTo>
                  <a:lnTo>
                    <a:pt x="547" y="121"/>
                  </a:lnTo>
                  <a:lnTo>
                    <a:pt x="549" y="119"/>
                  </a:lnTo>
                  <a:lnTo>
                    <a:pt x="549" y="118"/>
                  </a:lnTo>
                  <a:lnTo>
                    <a:pt x="547" y="118"/>
                  </a:lnTo>
                  <a:lnTo>
                    <a:pt x="544" y="118"/>
                  </a:lnTo>
                  <a:lnTo>
                    <a:pt x="542" y="118"/>
                  </a:lnTo>
                  <a:lnTo>
                    <a:pt x="542" y="119"/>
                  </a:lnTo>
                  <a:lnTo>
                    <a:pt x="544" y="119"/>
                  </a:lnTo>
                  <a:lnTo>
                    <a:pt x="544" y="121"/>
                  </a:lnTo>
                  <a:lnTo>
                    <a:pt x="546" y="121"/>
                  </a:lnTo>
                  <a:close/>
                  <a:moveTo>
                    <a:pt x="597" y="113"/>
                  </a:moveTo>
                  <a:lnTo>
                    <a:pt x="596" y="113"/>
                  </a:lnTo>
                  <a:lnTo>
                    <a:pt x="595" y="113"/>
                  </a:lnTo>
                  <a:lnTo>
                    <a:pt x="595" y="114"/>
                  </a:lnTo>
                  <a:lnTo>
                    <a:pt x="596" y="114"/>
                  </a:lnTo>
                  <a:lnTo>
                    <a:pt x="596" y="116"/>
                  </a:lnTo>
                  <a:lnTo>
                    <a:pt x="597" y="116"/>
                  </a:lnTo>
                  <a:lnTo>
                    <a:pt x="599" y="114"/>
                  </a:lnTo>
                  <a:lnTo>
                    <a:pt x="601" y="114"/>
                  </a:lnTo>
                  <a:lnTo>
                    <a:pt x="601" y="113"/>
                  </a:lnTo>
                  <a:lnTo>
                    <a:pt x="599" y="113"/>
                  </a:lnTo>
                  <a:lnTo>
                    <a:pt x="597" y="113"/>
                  </a:lnTo>
                  <a:close/>
                  <a:moveTo>
                    <a:pt x="593" y="116"/>
                  </a:moveTo>
                  <a:lnTo>
                    <a:pt x="595" y="116"/>
                  </a:lnTo>
                  <a:lnTo>
                    <a:pt x="595" y="114"/>
                  </a:lnTo>
                  <a:lnTo>
                    <a:pt x="593" y="114"/>
                  </a:lnTo>
                  <a:lnTo>
                    <a:pt x="593" y="116"/>
                  </a:lnTo>
                  <a:close/>
                  <a:moveTo>
                    <a:pt x="626" y="118"/>
                  </a:moveTo>
                  <a:lnTo>
                    <a:pt x="626" y="119"/>
                  </a:lnTo>
                  <a:lnTo>
                    <a:pt x="624" y="118"/>
                  </a:lnTo>
                  <a:lnTo>
                    <a:pt x="622" y="118"/>
                  </a:lnTo>
                  <a:lnTo>
                    <a:pt x="621" y="116"/>
                  </a:lnTo>
                  <a:lnTo>
                    <a:pt x="620" y="116"/>
                  </a:lnTo>
                  <a:lnTo>
                    <a:pt x="620" y="114"/>
                  </a:lnTo>
                  <a:lnTo>
                    <a:pt x="619" y="114"/>
                  </a:lnTo>
                  <a:lnTo>
                    <a:pt x="619" y="116"/>
                  </a:lnTo>
                  <a:lnTo>
                    <a:pt x="618" y="116"/>
                  </a:lnTo>
                  <a:lnTo>
                    <a:pt x="616" y="116"/>
                  </a:lnTo>
                  <a:lnTo>
                    <a:pt x="614" y="116"/>
                  </a:lnTo>
                  <a:lnTo>
                    <a:pt x="613" y="114"/>
                  </a:lnTo>
                  <a:lnTo>
                    <a:pt x="614" y="114"/>
                  </a:lnTo>
                  <a:lnTo>
                    <a:pt x="614" y="113"/>
                  </a:lnTo>
                  <a:lnTo>
                    <a:pt x="613" y="113"/>
                  </a:lnTo>
                  <a:lnTo>
                    <a:pt x="613" y="114"/>
                  </a:lnTo>
                  <a:lnTo>
                    <a:pt x="612" y="114"/>
                  </a:lnTo>
                  <a:lnTo>
                    <a:pt x="610" y="114"/>
                  </a:lnTo>
                  <a:lnTo>
                    <a:pt x="609" y="114"/>
                  </a:lnTo>
                  <a:lnTo>
                    <a:pt x="608" y="114"/>
                  </a:lnTo>
                  <a:lnTo>
                    <a:pt x="609" y="113"/>
                  </a:lnTo>
                  <a:lnTo>
                    <a:pt x="608" y="113"/>
                  </a:lnTo>
                  <a:lnTo>
                    <a:pt x="609" y="112"/>
                  </a:lnTo>
                  <a:lnTo>
                    <a:pt x="610" y="112"/>
                  </a:lnTo>
                  <a:lnTo>
                    <a:pt x="612" y="112"/>
                  </a:lnTo>
                  <a:lnTo>
                    <a:pt x="613" y="112"/>
                  </a:lnTo>
                  <a:lnTo>
                    <a:pt x="614" y="112"/>
                  </a:lnTo>
                  <a:lnTo>
                    <a:pt x="616" y="112"/>
                  </a:lnTo>
                  <a:lnTo>
                    <a:pt x="618" y="112"/>
                  </a:lnTo>
                  <a:lnTo>
                    <a:pt x="618" y="111"/>
                  </a:lnTo>
                  <a:lnTo>
                    <a:pt x="619" y="111"/>
                  </a:lnTo>
                  <a:lnTo>
                    <a:pt x="620" y="111"/>
                  </a:lnTo>
                  <a:lnTo>
                    <a:pt x="621" y="110"/>
                  </a:lnTo>
                  <a:lnTo>
                    <a:pt x="621" y="111"/>
                  </a:lnTo>
                  <a:lnTo>
                    <a:pt x="622" y="111"/>
                  </a:lnTo>
                  <a:lnTo>
                    <a:pt x="622" y="110"/>
                  </a:lnTo>
                  <a:lnTo>
                    <a:pt x="622" y="107"/>
                  </a:lnTo>
                  <a:lnTo>
                    <a:pt x="624" y="107"/>
                  </a:lnTo>
                  <a:lnTo>
                    <a:pt x="624" y="106"/>
                  </a:lnTo>
                  <a:lnTo>
                    <a:pt x="626" y="106"/>
                  </a:lnTo>
                  <a:lnTo>
                    <a:pt x="627" y="106"/>
                  </a:lnTo>
                  <a:lnTo>
                    <a:pt x="627" y="107"/>
                  </a:lnTo>
                  <a:lnTo>
                    <a:pt x="629" y="107"/>
                  </a:lnTo>
                  <a:lnTo>
                    <a:pt x="629" y="110"/>
                  </a:lnTo>
                  <a:lnTo>
                    <a:pt x="630" y="107"/>
                  </a:lnTo>
                  <a:lnTo>
                    <a:pt x="629" y="107"/>
                  </a:lnTo>
                  <a:lnTo>
                    <a:pt x="629" y="106"/>
                  </a:lnTo>
                  <a:lnTo>
                    <a:pt x="629" y="105"/>
                  </a:lnTo>
                  <a:lnTo>
                    <a:pt x="630" y="105"/>
                  </a:lnTo>
                  <a:lnTo>
                    <a:pt x="631" y="105"/>
                  </a:lnTo>
                  <a:lnTo>
                    <a:pt x="632" y="105"/>
                  </a:lnTo>
                  <a:lnTo>
                    <a:pt x="632" y="104"/>
                  </a:lnTo>
                  <a:lnTo>
                    <a:pt x="635" y="104"/>
                  </a:lnTo>
                  <a:lnTo>
                    <a:pt x="636" y="104"/>
                  </a:lnTo>
                  <a:lnTo>
                    <a:pt x="637" y="104"/>
                  </a:lnTo>
                  <a:lnTo>
                    <a:pt x="637" y="105"/>
                  </a:lnTo>
                  <a:lnTo>
                    <a:pt x="638" y="105"/>
                  </a:lnTo>
                  <a:lnTo>
                    <a:pt x="638" y="106"/>
                  </a:lnTo>
                  <a:lnTo>
                    <a:pt x="639" y="106"/>
                  </a:lnTo>
                  <a:lnTo>
                    <a:pt x="639" y="105"/>
                  </a:lnTo>
                  <a:lnTo>
                    <a:pt x="641" y="105"/>
                  </a:lnTo>
                  <a:lnTo>
                    <a:pt x="641" y="106"/>
                  </a:lnTo>
                  <a:lnTo>
                    <a:pt x="643" y="107"/>
                  </a:lnTo>
                  <a:lnTo>
                    <a:pt x="644" y="107"/>
                  </a:lnTo>
                  <a:lnTo>
                    <a:pt x="646" y="107"/>
                  </a:lnTo>
                  <a:lnTo>
                    <a:pt x="646" y="110"/>
                  </a:lnTo>
                  <a:lnTo>
                    <a:pt x="647" y="110"/>
                  </a:lnTo>
                  <a:lnTo>
                    <a:pt x="648" y="110"/>
                  </a:lnTo>
                  <a:lnTo>
                    <a:pt x="648" y="111"/>
                  </a:lnTo>
                  <a:lnTo>
                    <a:pt x="648" y="112"/>
                  </a:lnTo>
                  <a:lnTo>
                    <a:pt x="647" y="113"/>
                  </a:lnTo>
                  <a:lnTo>
                    <a:pt x="648" y="113"/>
                  </a:lnTo>
                  <a:lnTo>
                    <a:pt x="647" y="114"/>
                  </a:lnTo>
                  <a:lnTo>
                    <a:pt x="648" y="114"/>
                  </a:lnTo>
                  <a:lnTo>
                    <a:pt x="649" y="114"/>
                  </a:lnTo>
                  <a:lnTo>
                    <a:pt x="653" y="114"/>
                  </a:lnTo>
                  <a:lnTo>
                    <a:pt x="650" y="116"/>
                  </a:lnTo>
                  <a:lnTo>
                    <a:pt x="649" y="116"/>
                  </a:lnTo>
                  <a:lnTo>
                    <a:pt x="648" y="116"/>
                  </a:lnTo>
                  <a:lnTo>
                    <a:pt x="647" y="116"/>
                  </a:lnTo>
                  <a:lnTo>
                    <a:pt x="646" y="116"/>
                  </a:lnTo>
                  <a:lnTo>
                    <a:pt x="644" y="118"/>
                  </a:lnTo>
                  <a:lnTo>
                    <a:pt x="643" y="118"/>
                  </a:lnTo>
                  <a:lnTo>
                    <a:pt x="641" y="118"/>
                  </a:lnTo>
                  <a:lnTo>
                    <a:pt x="639" y="118"/>
                  </a:lnTo>
                  <a:lnTo>
                    <a:pt x="637" y="119"/>
                  </a:lnTo>
                  <a:lnTo>
                    <a:pt x="635" y="119"/>
                  </a:lnTo>
                  <a:lnTo>
                    <a:pt x="632" y="119"/>
                  </a:lnTo>
                  <a:lnTo>
                    <a:pt x="631" y="119"/>
                  </a:lnTo>
                  <a:lnTo>
                    <a:pt x="630" y="119"/>
                  </a:lnTo>
                  <a:lnTo>
                    <a:pt x="629" y="119"/>
                  </a:lnTo>
                  <a:lnTo>
                    <a:pt x="627" y="119"/>
                  </a:lnTo>
                  <a:lnTo>
                    <a:pt x="627" y="118"/>
                  </a:lnTo>
                  <a:lnTo>
                    <a:pt x="626" y="118"/>
                  </a:lnTo>
                  <a:close/>
                  <a:moveTo>
                    <a:pt x="646" y="112"/>
                  </a:moveTo>
                  <a:lnTo>
                    <a:pt x="647" y="112"/>
                  </a:lnTo>
                  <a:lnTo>
                    <a:pt x="647" y="111"/>
                  </a:lnTo>
                  <a:lnTo>
                    <a:pt x="646" y="112"/>
                  </a:lnTo>
                  <a:close/>
                  <a:moveTo>
                    <a:pt x="855" y="112"/>
                  </a:moveTo>
                  <a:lnTo>
                    <a:pt x="855" y="111"/>
                  </a:lnTo>
                  <a:lnTo>
                    <a:pt x="858" y="111"/>
                  </a:lnTo>
                  <a:lnTo>
                    <a:pt x="859" y="111"/>
                  </a:lnTo>
                  <a:lnTo>
                    <a:pt x="860" y="110"/>
                  </a:lnTo>
                  <a:lnTo>
                    <a:pt x="858" y="110"/>
                  </a:lnTo>
                  <a:lnTo>
                    <a:pt x="855" y="107"/>
                  </a:lnTo>
                  <a:lnTo>
                    <a:pt x="854" y="107"/>
                  </a:lnTo>
                  <a:lnTo>
                    <a:pt x="854" y="110"/>
                  </a:lnTo>
                  <a:lnTo>
                    <a:pt x="853" y="110"/>
                  </a:lnTo>
                  <a:lnTo>
                    <a:pt x="852" y="111"/>
                  </a:lnTo>
                  <a:lnTo>
                    <a:pt x="852" y="112"/>
                  </a:lnTo>
                  <a:lnTo>
                    <a:pt x="853" y="112"/>
                  </a:lnTo>
                  <a:lnTo>
                    <a:pt x="854" y="112"/>
                  </a:lnTo>
                  <a:lnTo>
                    <a:pt x="855" y="112"/>
                  </a:lnTo>
                  <a:close/>
                  <a:moveTo>
                    <a:pt x="648" y="107"/>
                  </a:moveTo>
                  <a:lnTo>
                    <a:pt x="648" y="110"/>
                  </a:lnTo>
                  <a:lnTo>
                    <a:pt x="649" y="110"/>
                  </a:lnTo>
                  <a:lnTo>
                    <a:pt x="649" y="107"/>
                  </a:lnTo>
                  <a:lnTo>
                    <a:pt x="649" y="106"/>
                  </a:lnTo>
                  <a:lnTo>
                    <a:pt x="648" y="106"/>
                  </a:lnTo>
                  <a:lnTo>
                    <a:pt x="647" y="106"/>
                  </a:lnTo>
                  <a:lnTo>
                    <a:pt x="646" y="106"/>
                  </a:lnTo>
                  <a:lnTo>
                    <a:pt x="646" y="107"/>
                  </a:lnTo>
                  <a:lnTo>
                    <a:pt x="647" y="107"/>
                  </a:lnTo>
                  <a:lnTo>
                    <a:pt x="648" y="107"/>
                  </a:lnTo>
                  <a:close/>
                  <a:moveTo>
                    <a:pt x="979" y="324"/>
                  </a:moveTo>
                  <a:lnTo>
                    <a:pt x="978" y="324"/>
                  </a:lnTo>
                  <a:lnTo>
                    <a:pt x="978" y="326"/>
                  </a:lnTo>
                  <a:lnTo>
                    <a:pt x="979" y="326"/>
                  </a:lnTo>
                  <a:lnTo>
                    <a:pt x="979" y="324"/>
                  </a:lnTo>
                  <a:close/>
                  <a:moveTo>
                    <a:pt x="60" y="404"/>
                  </a:moveTo>
                  <a:lnTo>
                    <a:pt x="60" y="403"/>
                  </a:lnTo>
                  <a:lnTo>
                    <a:pt x="60" y="401"/>
                  </a:lnTo>
                  <a:lnTo>
                    <a:pt x="59" y="401"/>
                  </a:lnTo>
                  <a:lnTo>
                    <a:pt x="59" y="403"/>
                  </a:lnTo>
                  <a:lnTo>
                    <a:pt x="59" y="404"/>
                  </a:lnTo>
                  <a:lnTo>
                    <a:pt x="60" y="404"/>
                  </a:lnTo>
                  <a:close/>
                  <a:moveTo>
                    <a:pt x="827" y="419"/>
                  </a:moveTo>
                  <a:lnTo>
                    <a:pt x="827" y="421"/>
                  </a:lnTo>
                  <a:lnTo>
                    <a:pt x="829" y="421"/>
                  </a:lnTo>
                  <a:lnTo>
                    <a:pt x="827" y="419"/>
                  </a:lnTo>
                  <a:close/>
                  <a:moveTo>
                    <a:pt x="950" y="299"/>
                  </a:moveTo>
                  <a:lnTo>
                    <a:pt x="950" y="300"/>
                  </a:lnTo>
                  <a:lnTo>
                    <a:pt x="951" y="299"/>
                  </a:lnTo>
                  <a:lnTo>
                    <a:pt x="950" y="299"/>
                  </a:lnTo>
                  <a:close/>
                  <a:moveTo>
                    <a:pt x="940" y="292"/>
                  </a:moveTo>
                  <a:lnTo>
                    <a:pt x="940" y="290"/>
                  </a:lnTo>
                  <a:lnTo>
                    <a:pt x="939" y="290"/>
                  </a:lnTo>
                  <a:lnTo>
                    <a:pt x="938" y="292"/>
                  </a:lnTo>
                  <a:lnTo>
                    <a:pt x="939" y="292"/>
                  </a:lnTo>
                  <a:lnTo>
                    <a:pt x="940" y="292"/>
                  </a:lnTo>
                  <a:close/>
                  <a:moveTo>
                    <a:pt x="924" y="227"/>
                  </a:moveTo>
                  <a:lnTo>
                    <a:pt x="923" y="227"/>
                  </a:lnTo>
                  <a:lnTo>
                    <a:pt x="923" y="228"/>
                  </a:lnTo>
                  <a:lnTo>
                    <a:pt x="924" y="228"/>
                  </a:lnTo>
                  <a:lnTo>
                    <a:pt x="924" y="227"/>
                  </a:lnTo>
                  <a:close/>
                  <a:moveTo>
                    <a:pt x="932" y="278"/>
                  </a:moveTo>
                  <a:lnTo>
                    <a:pt x="933" y="278"/>
                  </a:lnTo>
                  <a:lnTo>
                    <a:pt x="933" y="276"/>
                  </a:lnTo>
                  <a:lnTo>
                    <a:pt x="932" y="276"/>
                  </a:lnTo>
                  <a:lnTo>
                    <a:pt x="932" y="278"/>
                  </a:lnTo>
                  <a:close/>
                  <a:moveTo>
                    <a:pt x="26" y="395"/>
                  </a:moveTo>
                  <a:lnTo>
                    <a:pt x="27" y="392"/>
                  </a:lnTo>
                  <a:lnTo>
                    <a:pt x="26" y="392"/>
                  </a:lnTo>
                  <a:lnTo>
                    <a:pt x="26" y="395"/>
                  </a:lnTo>
                  <a:close/>
                  <a:moveTo>
                    <a:pt x="938" y="292"/>
                  </a:moveTo>
                  <a:lnTo>
                    <a:pt x="938" y="290"/>
                  </a:lnTo>
                  <a:lnTo>
                    <a:pt x="935" y="290"/>
                  </a:lnTo>
                  <a:lnTo>
                    <a:pt x="935" y="292"/>
                  </a:lnTo>
                  <a:lnTo>
                    <a:pt x="938" y="292"/>
                  </a:lnTo>
                  <a:close/>
                  <a:moveTo>
                    <a:pt x="38" y="355"/>
                  </a:moveTo>
                  <a:lnTo>
                    <a:pt x="39" y="353"/>
                  </a:lnTo>
                  <a:lnTo>
                    <a:pt x="38" y="353"/>
                  </a:lnTo>
                  <a:lnTo>
                    <a:pt x="38" y="355"/>
                  </a:lnTo>
                  <a:close/>
                  <a:moveTo>
                    <a:pt x="635" y="122"/>
                  </a:moveTo>
                  <a:lnTo>
                    <a:pt x="635" y="121"/>
                  </a:lnTo>
                  <a:lnTo>
                    <a:pt x="631" y="122"/>
                  </a:lnTo>
                  <a:lnTo>
                    <a:pt x="632" y="122"/>
                  </a:lnTo>
                  <a:lnTo>
                    <a:pt x="635" y="122"/>
                  </a:lnTo>
                  <a:close/>
                  <a:moveTo>
                    <a:pt x="818" y="463"/>
                  </a:moveTo>
                  <a:lnTo>
                    <a:pt x="818" y="465"/>
                  </a:lnTo>
                  <a:lnTo>
                    <a:pt x="819" y="465"/>
                  </a:lnTo>
                  <a:lnTo>
                    <a:pt x="818" y="463"/>
                  </a:lnTo>
                  <a:close/>
                  <a:moveTo>
                    <a:pt x="752" y="139"/>
                  </a:moveTo>
                  <a:lnTo>
                    <a:pt x="752" y="140"/>
                  </a:lnTo>
                  <a:lnTo>
                    <a:pt x="753" y="140"/>
                  </a:lnTo>
                  <a:lnTo>
                    <a:pt x="753" y="139"/>
                  </a:lnTo>
                  <a:lnTo>
                    <a:pt x="752" y="139"/>
                  </a:lnTo>
                  <a:close/>
                  <a:moveTo>
                    <a:pt x="796" y="105"/>
                  </a:moveTo>
                  <a:lnTo>
                    <a:pt x="798" y="106"/>
                  </a:lnTo>
                  <a:lnTo>
                    <a:pt x="798" y="107"/>
                  </a:lnTo>
                  <a:lnTo>
                    <a:pt x="796" y="107"/>
                  </a:lnTo>
                  <a:lnTo>
                    <a:pt x="800" y="110"/>
                  </a:lnTo>
                  <a:lnTo>
                    <a:pt x="800" y="111"/>
                  </a:lnTo>
                  <a:lnTo>
                    <a:pt x="801" y="111"/>
                  </a:lnTo>
                  <a:lnTo>
                    <a:pt x="802" y="111"/>
                  </a:lnTo>
                  <a:lnTo>
                    <a:pt x="804" y="111"/>
                  </a:lnTo>
                  <a:lnTo>
                    <a:pt x="806" y="111"/>
                  </a:lnTo>
                  <a:lnTo>
                    <a:pt x="807" y="111"/>
                  </a:lnTo>
                  <a:lnTo>
                    <a:pt x="808" y="111"/>
                  </a:lnTo>
                  <a:lnTo>
                    <a:pt x="808" y="112"/>
                  </a:lnTo>
                  <a:lnTo>
                    <a:pt x="807" y="112"/>
                  </a:lnTo>
                  <a:lnTo>
                    <a:pt x="806" y="112"/>
                  </a:lnTo>
                  <a:lnTo>
                    <a:pt x="804" y="113"/>
                  </a:lnTo>
                  <a:lnTo>
                    <a:pt x="802" y="113"/>
                  </a:lnTo>
                  <a:lnTo>
                    <a:pt x="801" y="113"/>
                  </a:lnTo>
                  <a:lnTo>
                    <a:pt x="800" y="113"/>
                  </a:lnTo>
                  <a:lnTo>
                    <a:pt x="798" y="114"/>
                  </a:lnTo>
                  <a:lnTo>
                    <a:pt x="800" y="114"/>
                  </a:lnTo>
                  <a:lnTo>
                    <a:pt x="801" y="114"/>
                  </a:lnTo>
                  <a:lnTo>
                    <a:pt x="802" y="114"/>
                  </a:lnTo>
                  <a:lnTo>
                    <a:pt x="804" y="114"/>
                  </a:lnTo>
                  <a:lnTo>
                    <a:pt x="806" y="114"/>
                  </a:lnTo>
                  <a:lnTo>
                    <a:pt x="806" y="116"/>
                  </a:lnTo>
                  <a:lnTo>
                    <a:pt x="804" y="116"/>
                  </a:lnTo>
                  <a:lnTo>
                    <a:pt x="804" y="118"/>
                  </a:lnTo>
                  <a:lnTo>
                    <a:pt x="802" y="118"/>
                  </a:lnTo>
                  <a:lnTo>
                    <a:pt x="801" y="118"/>
                  </a:lnTo>
                  <a:lnTo>
                    <a:pt x="798" y="119"/>
                  </a:lnTo>
                  <a:lnTo>
                    <a:pt x="797" y="119"/>
                  </a:lnTo>
                  <a:lnTo>
                    <a:pt x="796" y="119"/>
                  </a:lnTo>
                  <a:lnTo>
                    <a:pt x="795" y="119"/>
                  </a:lnTo>
                  <a:lnTo>
                    <a:pt x="792" y="119"/>
                  </a:lnTo>
                  <a:lnTo>
                    <a:pt x="791" y="119"/>
                  </a:lnTo>
                  <a:lnTo>
                    <a:pt x="790" y="119"/>
                  </a:lnTo>
                  <a:lnTo>
                    <a:pt x="789" y="119"/>
                  </a:lnTo>
                  <a:lnTo>
                    <a:pt x="787" y="119"/>
                  </a:lnTo>
                  <a:lnTo>
                    <a:pt x="787" y="121"/>
                  </a:lnTo>
                  <a:lnTo>
                    <a:pt x="787" y="122"/>
                  </a:lnTo>
                  <a:lnTo>
                    <a:pt x="789" y="122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4"/>
                  </a:lnTo>
                  <a:lnTo>
                    <a:pt x="787" y="124"/>
                  </a:lnTo>
                  <a:lnTo>
                    <a:pt x="787" y="125"/>
                  </a:lnTo>
                  <a:lnTo>
                    <a:pt x="789" y="125"/>
                  </a:lnTo>
                  <a:lnTo>
                    <a:pt x="789" y="128"/>
                  </a:lnTo>
                  <a:lnTo>
                    <a:pt x="790" y="128"/>
                  </a:lnTo>
                  <a:lnTo>
                    <a:pt x="790" y="129"/>
                  </a:lnTo>
                  <a:lnTo>
                    <a:pt x="791" y="129"/>
                  </a:lnTo>
                  <a:lnTo>
                    <a:pt x="792" y="129"/>
                  </a:lnTo>
                  <a:lnTo>
                    <a:pt x="792" y="130"/>
                  </a:lnTo>
                  <a:lnTo>
                    <a:pt x="792" y="131"/>
                  </a:lnTo>
                  <a:lnTo>
                    <a:pt x="791" y="131"/>
                  </a:lnTo>
                  <a:lnTo>
                    <a:pt x="790" y="133"/>
                  </a:lnTo>
                  <a:lnTo>
                    <a:pt x="789" y="134"/>
                  </a:lnTo>
                  <a:lnTo>
                    <a:pt x="787" y="134"/>
                  </a:lnTo>
                  <a:lnTo>
                    <a:pt x="787" y="136"/>
                  </a:lnTo>
                  <a:lnTo>
                    <a:pt x="786" y="136"/>
                  </a:lnTo>
                  <a:lnTo>
                    <a:pt x="784" y="136"/>
                  </a:lnTo>
                  <a:lnTo>
                    <a:pt x="783" y="137"/>
                  </a:lnTo>
                  <a:lnTo>
                    <a:pt x="781" y="136"/>
                  </a:lnTo>
                  <a:lnTo>
                    <a:pt x="780" y="137"/>
                  </a:lnTo>
                  <a:lnTo>
                    <a:pt x="779" y="137"/>
                  </a:lnTo>
                  <a:lnTo>
                    <a:pt x="778" y="139"/>
                  </a:lnTo>
                  <a:lnTo>
                    <a:pt x="775" y="139"/>
                  </a:lnTo>
                  <a:lnTo>
                    <a:pt x="775" y="140"/>
                  </a:lnTo>
                  <a:lnTo>
                    <a:pt x="773" y="140"/>
                  </a:lnTo>
                  <a:lnTo>
                    <a:pt x="772" y="140"/>
                  </a:lnTo>
                  <a:lnTo>
                    <a:pt x="770" y="140"/>
                  </a:lnTo>
                  <a:lnTo>
                    <a:pt x="770" y="141"/>
                  </a:lnTo>
                  <a:lnTo>
                    <a:pt x="769" y="141"/>
                  </a:lnTo>
                  <a:lnTo>
                    <a:pt x="766" y="141"/>
                  </a:lnTo>
                  <a:lnTo>
                    <a:pt x="764" y="141"/>
                  </a:lnTo>
                  <a:lnTo>
                    <a:pt x="763" y="142"/>
                  </a:lnTo>
                  <a:lnTo>
                    <a:pt x="762" y="142"/>
                  </a:lnTo>
                  <a:lnTo>
                    <a:pt x="761" y="145"/>
                  </a:lnTo>
                  <a:lnTo>
                    <a:pt x="761" y="146"/>
                  </a:lnTo>
                  <a:lnTo>
                    <a:pt x="759" y="146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57" y="145"/>
                  </a:lnTo>
                  <a:lnTo>
                    <a:pt x="757" y="142"/>
                  </a:lnTo>
                  <a:lnTo>
                    <a:pt x="756" y="142"/>
                  </a:lnTo>
                  <a:lnTo>
                    <a:pt x="756" y="141"/>
                  </a:lnTo>
                  <a:lnTo>
                    <a:pt x="755" y="141"/>
                  </a:lnTo>
                  <a:lnTo>
                    <a:pt x="753" y="140"/>
                  </a:lnTo>
                  <a:lnTo>
                    <a:pt x="755" y="140"/>
                  </a:lnTo>
                  <a:lnTo>
                    <a:pt x="756" y="140"/>
                  </a:lnTo>
                  <a:lnTo>
                    <a:pt x="756" y="139"/>
                  </a:lnTo>
                  <a:lnTo>
                    <a:pt x="757" y="139"/>
                  </a:lnTo>
                  <a:lnTo>
                    <a:pt x="757" y="137"/>
                  </a:lnTo>
                  <a:lnTo>
                    <a:pt x="756" y="139"/>
                  </a:lnTo>
                  <a:lnTo>
                    <a:pt x="755" y="139"/>
                  </a:lnTo>
                  <a:lnTo>
                    <a:pt x="753" y="139"/>
                  </a:lnTo>
                  <a:lnTo>
                    <a:pt x="752" y="137"/>
                  </a:lnTo>
                  <a:lnTo>
                    <a:pt x="753" y="137"/>
                  </a:lnTo>
                  <a:lnTo>
                    <a:pt x="751" y="136"/>
                  </a:lnTo>
                  <a:lnTo>
                    <a:pt x="751" y="137"/>
                  </a:lnTo>
                  <a:lnTo>
                    <a:pt x="749" y="137"/>
                  </a:lnTo>
                  <a:lnTo>
                    <a:pt x="751" y="139"/>
                  </a:lnTo>
                  <a:lnTo>
                    <a:pt x="752" y="139"/>
                  </a:lnTo>
                  <a:lnTo>
                    <a:pt x="751" y="140"/>
                  </a:lnTo>
                  <a:lnTo>
                    <a:pt x="752" y="140"/>
                  </a:lnTo>
                  <a:lnTo>
                    <a:pt x="752" y="141"/>
                  </a:lnTo>
                  <a:lnTo>
                    <a:pt x="752" y="142"/>
                  </a:lnTo>
                  <a:lnTo>
                    <a:pt x="753" y="142"/>
                  </a:lnTo>
                  <a:lnTo>
                    <a:pt x="753" y="145"/>
                  </a:lnTo>
                  <a:lnTo>
                    <a:pt x="753" y="146"/>
                  </a:lnTo>
                  <a:lnTo>
                    <a:pt x="752" y="146"/>
                  </a:lnTo>
                  <a:lnTo>
                    <a:pt x="752" y="147"/>
                  </a:lnTo>
                  <a:lnTo>
                    <a:pt x="751" y="147"/>
                  </a:lnTo>
                  <a:lnTo>
                    <a:pt x="751" y="146"/>
                  </a:lnTo>
                  <a:lnTo>
                    <a:pt x="749" y="146"/>
                  </a:lnTo>
                  <a:lnTo>
                    <a:pt x="749" y="145"/>
                  </a:lnTo>
                  <a:lnTo>
                    <a:pt x="747" y="145"/>
                  </a:lnTo>
                  <a:lnTo>
                    <a:pt x="746" y="145"/>
                  </a:lnTo>
                  <a:lnTo>
                    <a:pt x="746" y="142"/>
                  </a:lnTo>
                  <a:lnTo>
                    <a:pt x="745" y="145"/>
                  </a:lnTo>
                  <a:lnTo>
                    <a:pt x="745" y="146"/>
                  </a:lnTo>
                  <a:lnTo>
                    <a:pt x="745" y="147"/>
                  </a:lnTo>
                  <a:lnTo>
                    <a:pt x="746" y="147"/>
                  </a:lnTo>
                  <a:lnTo>
                    <a:pt x="747" y="147"/>
                  </a:lnTo>
                  <a:lnTo>
                    <a:pt x="747" y="148"/>
                  </a:lnTo>
                  <a:lnTo>
                    <a:pt x="749" y="148"/>
                  </a:lnTo>
                  <a:lnTo>
                    <a:pt x="751" y="148"/>
                  </a:lnTo>
                  <a:lnTo>
                    <a:pt x="751" y="150"/>
                  </a:lnTo>
                  <a:lnTo>
                    <a:pt x="749" y="150"/>
                  </a:lnTo>
                  <a:lnTo>
                    <a:pt x="747" y="151"/>
                  </a:lnTo>
                  <a:lnTo>
                    <a:pt x="749" y="151"/>
                  </a:lnTo>
                  <a:lnTo>
                    <a:pt x="751" y="151"/>
                  </a:lnTo>
                  <a:lnTo>
                    <a:pt x="751" y="150"/>
                  </a:lnTo>
                  <a:lnTo>
                    <a:pt x="752" y="150"/>
                  </a:lnTo>
                  <a:lnTo>
                    <a:pt x="752" y="151"/>
                  </a:lnTo>
                  <a:lnTo>
                    <a:pt x="753" y="151"/>
                  </a:lnTo>
                  <a:lnTo>
                    <a:pt x="753" y="152"/>
                  </a:lnTo>
                  <a:lnTo>
                    <a:pt x="752" y="152"/>
                  </a:lnTo>
                  <a:lnTo>
                    <a:pt x="751" y="152"/>
                  </a:lnTo>
                  <a:lnTo>
                    <a:pt x="749" y="152"/>
                  </a:lnTo>
                  <a:lnTo>
                    <a:pt x="747" y="152"/>
                  </a:lnTo>
                  <a:lnTo>
                    <a:pt x="746" y="152"/>
                  </a:lnTo>
                  <a:lnTo>
                    <a:pt x="746" y="151"/>
                  </a:lnTo>
                  <a:lnTo>
                    <a:pt x="745" y="151"/>
                  </a:lnTo>
                  <a:lnTo>
                    <a:pt x="745" y="150"/>
                  </a:lnTo>
                  <a:lnTo>
                    <a:pt x="745" y="148"/>
                  </a:lnTo>
                  <a:lnTo>
                    <a:pt x="744" y="148"/>
                  </a:lnTo>
                  <a:lnTo>
                    <a:pt x="744" y="147"/>
                  </a:lnTo>
                  <a:lnTo>
                    <a:pt x="744" y="146"/>
                  </a:lnTo>
                  <a:lnTo>
                    <a:pt x="741" y="146"/>
                  </a:lnTo>
                  <a:lnTo>
                    <a:pt x="739" y="146"/>
                  </a:lnTo>
                  <a:lnTo>
                    <a:pt x="738" y="146"/>
                  </a:lnTo>
                  <a:lnTo>
                    <a:pt x="738" y="145"/>
                  </a:lnTo>
                  <a:lnTo>
                    <a:pt x="736" y="146"/>
                  </a:lnTo>
                  <a:lnTo>
                    <a:pt x="736" y="145"/>
                  </a:lnTo>
                  <a:lnTo>
                    <a:pt x="736" y="142"/>
                  </a:lnTo>
                  <a:lnTo>
                    <a:pt x="738" y="142"/>
                  </a:lnTo>
                  <a:lnTo>
                    <a:pt x="738" y="141"/>
                  </a:lnTo>
                  <a:lnTo>
                    <a:pt x="736" y="141"/>
                  </a:lnTo>
                  <a:lnTo>
                    <a:pt x="734" y="141"/>
                  </a:lnTo>
                  <a:lnTo>
                    <a:pt x="733" y="142"/>
                  </a:lnTo>
                  <a:lnTo>
                    <a:pt x="730" y="141"/>
                  </a:lnTo>
                  <a:lnTo>
                    <a:pt x="728" y="142"/>
                  </a:lnTo>
                  <a:lnTo>
                    <a:pt x="728" y="141"/>
                  </a:lnTo>
                  <a:lnTo>
                    <a:pt x="727" y="141"/>
                  </a:lnTo>
                  <a:lnTo>
                    <a:pt x="726" y="142"/>
                  </a:lnTo>
                  <a:lnTo>
                    <a:pt x="726" y="141"/>
                  </a:lnTo>
                  <a:lnTo>
                    <a:pt x="724" y="141"/>
                  </a:lnTo>
                  <a:lnTo>
                    <a:pt x="724" y="142"/>
                  </a:lnTo>
                  <a:lnTo>
                    <a:pt x="722" y="141"/>
                  </a:lnTo>
                  <a:lnTo>
                    <a:pt x="721" y="141"/>
                  </a:lnTo>
                  <a:lnTo>
                    <a:pt x="722" y="142"/>
                  </a:lnTo>
                  <a:lnTo>
                    <a:pt x="721" y="142"/>
                  </a:lnTo>
                  <a:lnTo>
                    <a:pt x="721" y="145"/>
                  </a:lnTo>
                  <a:lnTo>
                    <a:pt x="722" y="145"/>
                  </a:lnTo>
                  <a:lnTo>
                    <a:pt x="724" y="145"/>
                  </a:lnTo>
                  <a:lnTo>
                    <a:pt x="726" y="146"/>
                  </a:lnTo>
                  <a:lnTo>
                    <a:pt x="728" y="146"/>
                  </a:lnTo>
                  <a:lnTo>
                    <a:pt x="728" y="147"/>
                  </a:lnTo>
                  <a:lnTo>
                    <a:pt x="727" y="147"/>
                  </a:lnTo>
                  <a:lnTo>
                    <a:pt x="726" y="147"/>
                  </a:lnTo>
                  <a:lnTo>
                    <a:pt x="726" y="148"/>
                  </a:lnTo>
                  <a:lnTo>
                    <a:pt x="724" y="148"/>
                  </a:lnTo>
                  <a:lnTo>
                    <a:pt x="722" y="148"/>
                  </a:lnTo>
                  <a:lnTo>
                    <a:pt x="722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8" y="150"/>
                  </a:lnTo>
                  <a:lnTo>
                    <a:pt x="718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6" y="152"/>
                  </a:lnTo>
                  <a:lnTo>
                    <a:pt x="715" y="152"/>
                  </a:lnTo>
                  <a:lnTo>
                    <a:pt x="712" y="152"/>
                  </a:lnTo>
                  <a:lnTo>
                    <a:pt x="711" y="154"/>
                  </a:lnTo>
                  <a:lnTo>
                    <a:pt x="710" y="154"/>
                  </a:lnTo>
                  <a:lnTo>
                    <a:pt x="709" y="154"/>
                  </a:lnTo>
                  <a:lnTo>
                    <a:pt x="707" y="156"/>
                  </a:lnTo>
                  <a:lnTo>
                    <a:pt x="706" y="156"/>
                  </a:lnTo>
                  <a:lnTo>
                    <a:pt x="706" y="157"/>
                  </a:lnTo>
                  <a:lnTo>
                    <a:pt x="704" y="157"/>
                  </a:lnTo>
                  <a:lnTo>
                    <a:pt x="703" y="157"/>
                  </a:lnTo>
                  <a:lnTo>
                    <a:pt x="706" y="158"/>
                  </a:lnTo>
                  <a:lnTo>
                    <a:pt x="706" y="159"/>
                  </a:lnTo>
                  <a:lnTo>
                    <a:pt x="704" y="159"/>
                  </a:lnTo>
                  <a:lnTo>
                    <a:pt x="703" y="161"/>
                  </a:lnTo>
                  <a:lnTo>
                    <a:pt x="701" y="161"/>
                  </a:lnTo>
                  <a:lnTo>
                    <a:pt x="700" y="161"/>
                  </a:lnTo>
                  <a:lnTo>
                    <a:pt x="700" y="163"/>
                  </a:lnTo>
                  <a:lnTo>
                    <a:pt x="699" y="163"/>
                  </a:lnTo>
                  <a:lnTo>
                    <a:pt x="699" y="164"/>
                  </a:lnTo>
                  <a:lnTo>
                    <a:pt x="698" y="164"/>
                  </a:lnTo>
                  <a:lnTo>
                    <a:pt x="695" y="164"/>
                  </a:lnTo>
                  <a:lnTo>
                    <a:pt x="694" y="164"/>
                  </a:lnTo>
                  <a:lnTo>
                    <a:pt x="694" y="165"/>
                  </a:lnTo>
                  <a:lnTo>
                    <a:pt x="693" y="165"/>
                  </a:lnTo>
                  <a:lnTo>
                    <a:pt x="693" y="167"/>
                  </a:lnTo>
                  <a:lnTo>
                    <a:pt x="692" y="167"/>
                  </a:lnTo>
                  <a:lnTo>
                    <a:pt x="690" y="167"/>
                  </a:lnTo>
                  <a:lnTo>
                    <a:pt x="689" y="167"/>
                  </a:lnTo>
                  <a:lnTo>
                    <a:pt x="689" y="168"/>
                  </a:lnTo>
                  <a:lnTo>
                    <a:pt x="688" y="168"/>
                  </a:lnTo>
                  <a:lnTo>
                    <a:pt x="688" y="169"/>
                  </a:lnTo>
                  <a:lnTo>
                    <a:pt x="686" y="169"/>
                  </a:lnTo>
                  <a:lnTo>
                    <a:pt x="684" y="169"/>
                  </a:lnTo>
                  <a:lnTo>
                    <a:pt x="683" y="171"/>
                  </a:lnTo>
                  <a:lnTo>
                    <a:pt x="682" y="171"/>
                  </a:lnTo>
                  <a:lnTo>
                    <a:pt x="682" y="173"/>
                  </a:lnTo>
                  <a:lnTo>
                    <a:pt x="681" y="173"/>
                  </a:lnTo>
                  <a:lnTo>
                    <a:pt x="679" y="173"/>
                  </a:lnTo>
                  <a:lnTo>
                    <a:pt x="676" y="174"/>
                  </a:lnTo>
                  <a:lnTo>
                    <a:pt x="675" y="174"/>
                  </a:lnTo>
                  <a:lnTo>
                    <a:pt x="673" y="174"/>
                  </a:lnTo>
                  <a:lnTo>
                    <a:pt x="672" y="174"/>
                  </a:lnTo>
                  <a:lnTo>
                    <a:pt x="671" y="174"/>
                  </a:lnTo>
                  <a:lnTo>
                    <a:pt x="669" y="174"/>
                  </a:lnTo>
                  <a:lnTo>
                    <a:pt x="667" y="174"/>
                  </a:lnTo>
                  <a:lnTo>
                    <a:pt x="666" y="174"/>
                  </a:lnTo>
                  <a:lnTo>
                    <a:pt x="665" y="174"/>
                  </a:lnTo>
                  <a:lnTo>
                    <a:pt x="665" y="173"/>
                  </a:lnTo>
                  <a:lnTo>
                    <a:pt x="664" y="174"/>
                  </a:lnTo>
                  <a:lnTo>
                    <a:pt x="664" y="173"/>
                  </a:lnTo>
                  <a:lnTo>
                    <a:pt x="664" y="171"/>
                  </a:lnTo>
                  <a:lnTo>
                    <a:pt x="662" y="171"/>
                  </a:lnTo>
                  <a:lnTo>
                    <a:pt x="662" y="173"/>
                  </a:lnTo>
                  <a:lnTo>
                    <a:pt x="661" y="171"/>
                  </a:lnTo>
                  <a:lnTo>
                    <a:pt x="659" y="173"/>
                  </a:lnTo>
                  <a:lnTo>
                    <a:pt x="661" y="173"/>
                  </a:lnTo>
                  <a:lnTo>
                    <a:pt x="661" y="174"/>
                  </a:lnTo>
                  <a:lnTo>
                    <a:pt x="659" y="175"/>
                  </a:lnTo>
                  <a:lnTo>
                    <a:pt x="658" y="175"/>
                  </a:lnTo>
                  <a:lnTo>
                    <a:pt x="658" y="174"/>
                  </a:lnTo>
                  <a:lnTo>
                    <a:pt x="656" y="174"/>
                  </a:lnTo>
                  <a:lnTo>
                    <a:pt x="656" y="175"/>
                  </a:lnTo>
                  <a:lnTo>
                    <a:pt x="656" y="176"/>
                  </a:lnTo>
                  <a:lnTo>
                    <a:pt x="655" y="176"/>
                  </a:lnTo>
                  <a:lnTo>
                    <a:pt x="655" y="178"/>
                  </a:lnTo>
                  <a:lnTo>
                    <a:pt x="654" y="178"/>
                  </a:lnTo>
                  <a:lnTo>
                    <a:pt x="653" y="178"/>
                  </a:lnTo>
                  <a:lnTo>
                    <a:pt x="653" y="179"/>
                  </a:lnTo>
                  <a:lnTo>
                    <a:pt x="650" y="179"/>
                  </a:lnTo>
                  <a:lnTo>
                    <a:pt x="650" y="178"/>
                  </a:lnTo>
                  <a:lnTo>
                    <a:pt x="649" y="179"/>
                  </a:lnTo>
                  <a:lnTo>
                    <a:pt x="649" y="178"/>
                  </a:lnTo>
                  <a:lnTo>
                    <a:pt x="648" y="178"/>
                  </a:lnTo>
                  <a:lnTo>
                    <a:pt x="648" y="179"/>
                  </a:lnTo>
                  <a:lnTo>
                    <a:pt x="647" y="179"/>
                  </a:lnTo>
                  <a:lnTo>
                    <a:pt x="646" y="179"/>
                  </a:lnTo>
                  <a:lnTo>
                    <a:pt x="644" y="181"/>
                  </a:lnTo>
                  <a:lnTo>
                    <a:pt x="643" y="179"/>
                  </a:lnTo>
                  <a:lnTo>
                    <a:pt x="643" y="178"/>
                  </a:lnTo>
                  <a:lnTo>
                    <a:pt x="641" y="178"/>
                  </a:lnTo>
                  <a:lnTo>
                    <a:pt x="639" y="178"/>
                  </a:lnTo>
                  <a:lnTo>
                    <a:pt x="638" y="176"/>
                  </a:lnTo>
                  <a:lnTo>
                    <a:pt x="637" y="178"/>
                  </a:lnTo>
                  <a:lnTo>
                    <a:pt x="637" y="176"/>
                  </a:lnTo>
                  <a:lnTo>
                    <a:pt x="636" y="176"/>
                  </a:lnTo>
                  <a:lnTo>
                    <a:pt x="635" y="176"/>
                  </a:lnTo>
                  <a:lnTo>
                    <a:pt x="632" y="176"/>
                  </a:lnTo>
                  <a:lnTo>
                    <a:pt x="631" y="176"/>
                  </a:lnTo>
                  <a:lnTo>
                    <a:pt x="630" y="176"/>
                  </a:lnTo>
                  <a:lnTo>
                    <a:pt x="630" y="178"/>
                  </a:lnTo>
                  <a:lnTo>
                    <a:pt x="629" y="178"/>
                  </a:lnTo>
                  <a:lnTo>
                    <a:pt x="627" y="178"/>
                  </a:lnTo>
                  <a:lnTo>
                    <a:pt x="627" y="179"/>
                  </a:lnTo>
                  <a:lnTo>
                    <a:pt x="629" y="179"/>
                  </a:lnTo>
                  <a:lnTo>
                    <a:pt x="630" y="178"/>
                  </a:lnTo>
                  <a:lnTo>
                    <a:pt x="631" y="178"/>
                  </a:lnTo>
                  <a:lnTo>
                    <a:pt x="632" y="178"/>
                  </a:lnTo>
                  <a:lnTo>
                    <a:pt x="635" y="178"/>
                  </a:lnTo>
                  <a:lnTo>
                    <a:pt x="636" y="178"/>
                  </a:lnTo>
                  <a:lnTo>
                    <a:pt x="636" y="179"/>
                  </a:lnTo>
                  <a:lnTo>
                    <a:pt x="637" y="179"/>
                  </a:lnTo>
                  <a:lnTo>
                    <a:pt x="637" y="181"/>
                  </a:lnTo>
                  <a:lnTo>
                    <a:pt x="638" y="181"/>
                  </a:lnTo>
                  <a:lnTo>
                    <a:pt x="639" y="181"/>
                  </a:lnTo>
                  <a:lnTo>
                    <a:pt x="641" y="181"/>
                  </a:lnTo>
                  <a:lnTo>
                    <a:pt x="641" y="182"/>
                  </a:lnTo>
                  <a:lnTo>
                    <a:pt x="643" y="182"/>
                  </a:lnTo>
                  <a:lnTo>
                    <a:pt x="643" y="184"/>
                  </a:lnTo>
                  <a:lnTo>
                    <a:pt x="643" y="185"/>
                  </a:lnTo>
                  <a:lnTo>
                    <a:pt x="641" y="185"/>
                  </a:lnTo>
                  <a:lnTo>
                    <a:pt x="641" y="186"/>
                  </a:lnTo>
                  <a:lnTo>
                    <a:pt x="639" y="186"/>
                  </a:lnTo>
                  <a:lnTo>
                    <a:pt x="639" y="187"/>
                  </a:lnTo>
                  <a:lnTo>
                    <a:pt x="638" y="187"/>
                  </a:lnTo>
                  <a:lnTo>
                    <a:pt x="637" y="187"/>
                  </a:lnTo>
                  <a:lnTo>
                    <a:pt x="636" y="187"/>
                  </a:lnTo>
                  <a:lnTo>
                    <a:pt x="635" y="187"/>
                  </a:lnTo>
                  <a:lnTo>
                    <a:pt x="632" y="187"/>
                  </a:lnTo>
                  <a:lnTo>
                    <a:pt x="632" y="190"/>
                  </a:lnTo>
                  <a:lnTo>
                    <a:pt x="631" y="190"/>
                  </a:lnTo>
                  <a:lnTo>
                    <a:pt x="630" y="190"/>
                  </a:lnTo>
                  <a:lnTo>
                    <a:pt x="629" y="190"/>
                  </a:lnTo>
                  <a:lnTo>
                    <a:pt x="627" y="190"/>
                  </a:lnTo>
                  <a:lnTo>
                    <a:pt x="626" y="190"/>
                  </a:lnTo>
                  <a:lnTo>
                    <a:pt x="624" y="190"/>
                  </a:lnTo>
                  <a:lnTo>
                    <a:pt x="622" y="190"/>
                  </a:lnTo>
                  <a:lnTo>
                    <a:pt x="621" y="190"/>
                  </a:lnTo>
                  <a:lnTo>
                    <a:pt x="620" y="190"/>
                  </a:lnTo>
                  <a:lnTo>
                    <a:pt x="619" y="190"/>
                  </a:lnTo>
                  <a:lnTo>
                    <a:pt x="618" y="190"/>
                  </a:lnTo>
                  <a:lnTo>
                    <a:pt x="618" y="191"/>
                  </a:lnTo>
                  <a:lnTo>
                    <a:pt x="619" y="192"/>
                  </a:lnTo>
                  <a:lnTo>
                    <a:pt x="621" y="192"/>
                  </a:lnTo>
                  <a:lnTo>
                    <a:pt x="620" y="193"/>
                  </a:lnTo>
                  <a:lnTo>
                    <a:pt x="619" y="193"/>
                  </a:lnTo>
                  <a:lnTo>
                    <a:pt x="618" y="193"/>
                  </a:lnTo>
                  <a:lnTo>
                    <a:pt x="618" y="192"/>
                  </a:lnTo>
                  <a:lnTo>
                    <a:pt x="616" y="192"/>
                  </a:lnTo>
                  <a:lnTo>
                    <a:pt x="616" y="193"/>
                  </a:lnTo>
                  <a:lnTo>
                    <a:pt x="614" y="193"/>
                  </a:lnTo>
                  <a:lnTo>
                    <a:pt x="614" y="192"/>
                  </a:lnTo>
                  <a:lnTo>
                    <a:pt x="613" y="192"/>
                  </a:lnTo>
                  <a:lnTo>
                    <a:pt x="613" y="193"/>
                  </a:lnTo>
                  <a:lnTo>
                    <a:pt x="613" y="195"/>
                  </a:lnTo>
                  <a:lnTo>
                    <a:pt x="612" y="195"/>
                  </a:lnTo>
                  <a:lnTo>
                    <a:pt x="612" y="193"/>
                  </a:lnTo>
                  <a:lnTo>
                    <a:pt x="610" y="193"/>
                  </a:lnTo>
                  <a:lnTo>
                    <a:pt x="610" y="195"/>
                  </a:lnTo>
                  <a:lnTo>
                    <a:pt x="609" y="195"/>
                  </a:lnTo>
                  <a:lnTo>
                    <a:pt x="608" y="195"/>
                  </a:lnTo>
                  <a:lnTo>
                    <a:pt x="608" y="196"/>
                  </a:lnTo>
                  <a:lnTo>
                    <a:pt x="608" y="198"/>
                  </a:lnTo>
                  <a:lnTo>
                    <a:pt x="605" y="198"/>
                  </a:lnTo>
                  <a:lnTo>
                    <a:pt x="604" y="198"/>
                  </a:lnTo>
                  <a:lnTo>
                    <a:pt x="603" y="198"/>
                  </a:lnTo>
                  <a:lnTo>
                    <a:pt x="602" y="198"/>
                  </a:lnTo>
                  <a:lnTo>
                    <a:pt x="602" y="199"/>
                  </a:lnTo>
                  <a:lnTo>
                    <a:pt x="602" y="201"/>
                  </a:lnTo>
                  <a:lnTo>
                    <a:pt x="601" y="201"/>
                  </a:lnTo>
                  <a:lnTo>
                    <a:pt x="599" y="201"/>
                  </a:lnTo>
                  <a:lnTo>
                    <a:pt x="597" y="201"/>
                  </a:lnTo>
                  <a:lnTo>
                    <a:pt x="596" y="201"/>
                  </a:lnTo>
                  <a:lnTo>
                    <a:pt x="597" y="202"/>
                  </a:lnTo>
                  <a:lnTo>
                    <a:pt x="596" y="202"/>
                  </a:lnTo>
                  <a:lnTo>
                    <a:pt x="595" y="202"/>
                  </a:lnTo>
                  <a:lnTo>
                    <a:pt x="595" y="201"/>
                  </a:lnTo>
                  <a:lnTo>
                    <a:pt x="593" y="201"/>
                  </a:lnTo>
                  <a:lnTo>
                    <a:pt x="595" y="202"/>
                  </a:lnTo>
                  <a:lnTo>
                    <a:pt x="595" y="203"/>
                  </a:lnTo>
                  <a:lnTo>
                    <a:pt x="593" y="203"/>
                  </a:lnTo>
                  <a:lnTo>
                    <a:pt x="593" y="204"/>
                  </a:lnTo>
                  <a:lnTo>
                    <a:pt x="592" y="204"/>
                  </a:lnTo>
                  <a:lnTo>
                    <a:pt x="590" y="205"/>
                  </a:lnTo>
                  <a:lnTo>
                    <a:pt x="587" y="205"/>
                  </a:lnTo>
                  <a:lnTo>
                    <a:pt x="586" y="208"/>
                  </a:lnTo>
                  <a:lnTo>
                    <a:pt x="585" y="208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5" y="209"/>
                  </a:lnTo>
                  <a:lnTo>
                    <a:pt x="584" y="210"/>
                  </a:lnTo>
                  <a:lnTo>
                    <a:pt x="582" y="210"/>
                  </a:lnTo>
                  <a:lnTo>
                    <a:pt x="582" y="209"/>
                  </a:lnTo>
                  <a:lnTo>
                    <a:pt x="581" y="209"/>
                  </a:lnTo>
                  <a:lnTo>
                    <a:pt x="581" y="210"/>
                  </a:lnTo>
                  <a:lnTo>
                    <a:pt x="581" y="211"/>
                  </a:lnTo>
                  <a:lnTo>
                    <a:pt x="579" y="211"/>
                  </a:lnTo>
                  <a:lnTo>
                    <a:pt x="579" y="213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4"/>
                  </a:lnTo>
                  <a:lnTo>
                    <a:pt x="575" y="216"/>
                  </a:lnTo>
                  <a:lnTo>
                    <a:pt x="574" y="216"/>
                  </a:lnTo>
                  <a:lnTo>
                    <a:pt x="573" y="216"/>
                  </a:lnTo>
                  <a:lnTo>
                    <a:pt x="573" y="218"/>
                  </a:lnTo>
                  <a:lnTo>
                    <a:pt x="570" y="218"/>
                  </a:lnTo>
                  <a:lnTo>
                    <a:pt x="570" y="219"/>
                  </a:lnTo>
                  <a:lnTo>
                    <a:pt x="569" y="219"/>
                  </a:lnTo>
                  <a:lnTo>
                    <a:pt x="568" y="220"/>
                  </a:lnTo>
                  <a:lnTo>
                    <a:pt x="567" y="220"/>
                  </a:lnTo>
                  <a:lnTo>
                    <a:pt x="565" y="220"/>
                  </a:lnTo>
                  <a:lnTo>
                    <a:pt x="565" y="221"/>
                  </a:lnTo>
                  <a:lnTo>
                    <a:pt x="565" y="222"/>
                  </a:lnTo>
                  <a:lnTo>
                    <a:pt x="564" y="222"/>
                  </a:lnTo>
                  <a:lnTo>
                    <a:pt x="563" y="225"/>
                  </a:lnTo>
                  <a:lnTo>
                    <a:pt x="563" y="226"/>
                  </a:lnTo>
                  <a:lnTo>
                    <a:pt x="561" y="226"/>
                  </a:lnTo>
                  <a:lnTo>
                    <a:pt x="561" y="227"/>
                  </a:lnTo>
                  <a:lnTo>
                    <a:pt x="559" y="227"/>
                  </a:lnTo>
                  <a:lnTo>
                    <a:pt x="558" y="227"/>
                  </a:lnTo>
                  <a:lnTo>
                    <a:pt x="558" y="228"/>
                  </a:lnTo>
                  <a:lnTo>
                    <a:pt x="557" y="228"/>
                  </a:lnTo>
                  <a:lnTo>
                    <a:pt x="557" y="230"/>
                  </a:lnTo>
                  <a:lnTo>
                    <a:pt x="556" y="231"/>
                  </a:lnTo>
                  <a:lnTo>
                    <a:pt x="556" y="232"/>
                  </a:lnTo>
                  <a:lnTo>
                    <a:pt x="555" y="232"/>
                  </a:lnTo>
                  <a:lnTo>
                    <a:pt x="555" y="235"/>
                  </a:lnTo>
                  <a:lnTo>
                    <a:pt x="552" y="235"/>
                  </a:lnTo>
                  <a:lnTo>
                    <a:pt x="552" y="236"/>
                  </a:lnTo>
                  <a:lnTo>
                    <a:pt x="552" y="237"/>
                  </a:lnTo>
                  <a:lnTo>
                    <a:pt x="551" y="238"/>
                  </a:lnTo>
                  <a:lnTo>
                    <a:pt x="550" y="238"/>
                  </a:lnTo>
                  <a:lnTo>
                    <a:pt x="550" y="239"/>
                  </a:lnTo>
                  <a:lnTo>
                    <a:pt x="549" y="239"/>
                  </a:lnTo>
                  <a:lnTo>
                    <a:pt x="549" y="241"/>
                  </a:lnTo>
                  <a:lnTo>
                    <a:pt x="547" y="241"/>
                  </a:lnTo>
                  <a:lnTo>
                    <a:pt x="547" y="243"/>
                  </a:lnTo>
                  <a:lnTo>
                    <a:pt x="547" y="244"/>
                  </a:lnTo>
                  <a:lnTo>
                    <a:pt x="546" y="244"/>
                  </a:lnTo>
                  <a:lnTo>
                    <a:pt x="546" y="245"/>
                  </a:lnTo>
                  <a:lnTo>
                    <a:pt x="547" y="244"/>
                  </a:lnTo>
                  <a:lnTo>
                    <a:pt x="549" y="244"/>
                  </a:lnTo>
                  <a:lnTo>
                    <a:pt x="549" y="245"/>
                  </a:lnTo>
                  <a:lnTo>
                    <a:pt x="549" y="247"/>
                  </a:lnTo>
                  <a:lnTo>
                    <a:pt x="550" y="247"/>
                  </a:lnTo>
                  <a:lnTo>
                    <a:pt x="550" y="245"/>
                  </a:lnTo>
                  <a:lnTo>
                    <a:pt x="551" y="245"/>
                  </a:lnTo>
                  <a:lnTo>
                    <a:pt x="552" y="245"/>
                  </a:lnTo>
                  <a:lnTo>
                    <a:pt x="556" y="245"/>
                  </a:lnTo>
                  <a:lnTo>
                    <a:pt x="557" y="245"/>
                  </a:lnTo>
                  <a:lnTo>
                    <a:pt x="558" y="245"/>
                  </a:lnTo>
                  <a:lnTo>
                    <a:pt x="559" y="245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4" y="247"/>
                  </a:lnTo>
                  <a:lnTo>
                    <a:pt x="563" y="247"/>
                  </a:lnTo>
                  <a:lnTo>
                    <a:pt x="563" y="248"/>
                  </a:lnTo>
                  <a:lnTo>
                    <a:pt x="563" y="249"/>
                  </a:lnTo>
                  <a:lnTo>
                    <a:pt x="561" y="249"/>
                  </a:lnTo>
                  <a:lnTo>
                    <a:pt x="561" y="252"/>
                  </a:lnTo>
                  <a:lnTo>
                    <a:pt x="561" y="253"/>
                  </a:lnTo>
                  <a:lnTo>
                    <a:pt x="561" y="254"/>
                  </a:lnTo>
                  <a:lnTo>
                    <a:pt x="561" y="255"/>
                  </a:lnTo>
                  <a:lnTo>
                    <a:pt x="561" y="256"/>
                  </a:lnTo>
                  <a:lnTo>
                    <a:pt x="559" y="256"/>
                  </a:lnTo>
                  <a:lnTo>
                    <a:pt x="559" y="258"/>
                  </a:lnTo>
                  <a:lnTo>
                    <a:pt x="559" y="259"/>
                  </a:lnTo>
                  <a:lnTo>
                    <a:pt x="558" y="259"/>
                  </a:lnTo>
                  <a:lnTo>
                    <a:pt x="558" y="261"/>
                  </a:lnTo>
                  <a:lnTo>
                    <a:pt x="558" y="262"/>
                  </a:lnTo>
                  <a:lnTo>
                    <a:pt x="558" y="264"/>
                  </a:lnTo>
                  <a:lnTo>
                    <a:pt x="558" y="265"/>
                  </a:lnTo>
                  <a:lnTo>
                    <a:pt x="558" y="266"/>
                  </a:lnTo>
                  <a:lnTo>
                    <a:pt x="557" y="266"/>
                  </a:lnTo>
                  <a:lnTo>
                    <a:pt x="557" y="267"/>
                  </a:lnTo>
                  <a:lnTo>
                    <a:pt x="556" y="270"/>
                  </a:lnTo>
                  <a:lnTo>
                    <a:pt x="555" y="271"/>
                  </a:lnTo>
                  <a:lnTo>
                    <a:pt x="552" y="271"/>
                  </a:lnTo>
                  <a:lnTo>
                    <a:pt x="551" y="272"/>
                  </a:lnTo>
                  <a:lnTo>
                    <a:pt x="550" y="272"/>
                  </a:lnTo>
                  <a:lnTo>
                    <a:pt x="550" y="273"/>
                  </a:lnTo>
                  <a:lnTo>
                    <a:pt x="552" y="272"/>
                  </a:lnTo>
                  <a:lnTo>
                    <a:pt x="555" y="272"/>
                  </a:lnTo>
                  <a:lnTo>
                    <a:pt x="557" y="271"/>
                  </a:lnTo>
                  <a:lnTo>
                    <a:pt x="556" y="272"/>
                  </a:lnTo>
                  <a:lnTo>
                    <a:pt x="557" y="272"/>
                  </a:lnTo>
                  <a:lnTo>
                    <a:pt x="558" y="272"/>
                  </a:lnTo>
                  <a:lnTo>
                    <a:pt x="559" y="271"/>
                  </a:lnTo>
                  <a:lnTo>
                    <a:pt x="563" y="271"/>
                  </a:lnTo>
                  <a:lnTo>
                    <a:pt x="567" y="270"/>
                  </a:lnTo>
                  <a:lnTo>
                    <a:pt x="570" y="270"/>
                  </a:lnTo>
                  <a:lnTo>
                    <a:pt x="574" y="267"/>
                  </a:lnTo>
                  <a:lnTo>
                    <a:pt x="576" y="267"/>
                  </a:lnTo>
                  <a:lnTo>
                    <a:pt x="578" y="270"/>
                  </a:lnTo>
                  <a:lnTo>
                    <a:pt x="579" y="267"/>
                  </a:lnTo>
                  <a:lnTo>
                    <a:pt x="579" y="270"/>
                  </a:lnTo>
                  <a:lnTo>
                    <a:pt x="581" y="270"/>
                  </a:lnTo>
                  <a:lnTo>
                    <a:pt x="582" y="271"/>
                  </a:lnTo>
                  <a:lnTo>
                    <a:pt x="584" y="271"/>
                  </a:lnTo>
                  <a:lnTo>
                    <a:pt x="584" y="272"/>
                  </a:lnTo>
                  <a:lnTo>
                    <a:pt x="585" y="272"/>
                  </a:lnTo>
                  <a:lnTo>
                    <a:pt x="587" y="273"/>
                  </a:lnTo>
                  <a:lnTo>
                    <a:pt x="590" y="273"/>
                  </a:lnTo>
                  <a:lnTo>
                    <a:pt x="591" y="273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5"/>
                  </a:lnTo>
                  <a:lnTo>
                    <a:pt x="595" y="275"/>
                  </a:lnTo>
                  <a:lnTo>
                    <a:pt x="596" y="273"/>
                  </a:lnTo>
                  <a:lnTo>
                    <a:pt x="596" y="275"/>
                  </a:lnTo>
                  <a:lnTo>
                    <a:pt x="596" y="276"/>
                  </a:lnTo>
                  <a:lnTo>
                    <a:pt x="597" y="276"/>
                  </a:lnTo>
                  <a:lnTo>
                    <a:pt x="597" y="278"/>
                  </a:lnTo>
                  <a:lnTo>
                    <a:pt x="599" y="278"/>
                  </a:lnTo>
                  <a:lnTo>
                    <a:pt x="599" y="279"/>
                  </a:lnTo>
                  <a:lnTo>
                    <a:pt x="601" y="279"/>
                  </a:lnTo>
                  <a:lnTo>
                    <a:pt x="602" y="281"/>
                  </a:lnTo>
                  <a:lnTo>
                    <a:pt x="603" y="281"/>
                  </a:lnTo>
                  <a:lnTo>
                    <a:pt x="603" y="282"/>
                  </a:lnTo>
                  <a:lnTo>
                    <a:pt x="603" y="284"/>
                  </a:lnTo>
                  <a:lnTo>
                    <a:pt x="603" y="285"/>
                  </a:lnTo>
                  <a:lnTo>
                    <a:pt x="604" y="285"/>
                  </a:lnTo>
                  <a:lnTo>
                    <a:pt x="604" y="288"/>
                  </a:lnTo>
                  <a:lnTo>
                    <a:pt x="605" y="288"/>
                  </a:lnTo>
                  <a:lnTo>
                    <a:pt x="609" y="289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12" y="289"/>
                  </a:lnTo>
                  <a:lnTo>
                    <a:pt x="613" y="289"/>
                  </a:lnTo>
                  <a:lnTo>
                    <a:pt x="614" y="290"/>
                  </a:lnTo>
                  <a:lnTo>
                    <a:pt x="616" y="290"/>
                  </a:lnTo>
                  <a:lnTo>
                    <a:pt x="618" y="292"/>
                  </a:lnTo>
                  <a:lnTo>
                    <a:pt x="619" y="292"/>
                  </a:lnTo>
                  <a:lnTo>
                    <a:pt x="620" y="292"/>
                  </a:lnTo>
                  <a:lnTo>
                    <a:pt x="621" y="292"/>
                  </a:lnTo>
                  <a:lnTo>
                    <a:pt x="621" y="293"/>
                  </a:lnTo>
                  <a:lnTo>
                    <a:pt x="622" y="293"/>
                  </a:lnTo>
                  <a:lnTo>
                    <a:pt x="622" y="294"/>
                  </a:lnTo>
                  <a:lnTo>
                    <a:pt x="624" y="294"/>
                  </a:lnTo>
                  <a:lnTo>
                    <a:pt x="624" y="296"/>
                  </a:lnTo>
                  <a:lnTo>
                    <a:pt x="626" y="296"/>
                  </a:lnTo>
                  <a:lnTo>
                    <a:pt x="626" y="298"/>
                  </a:lnTo>
                  <a:lnTo>
                    <a:pt x="627" y="298"/>
                  </a:lnTo>
                  <a:lnTo>
                    <a:pt x="627" y="299"/>
                  </a:lnTo>
                  <a:lnTo>
                    <a:pt x="629" y="299"/>
                  </a:lnTo>
                  <a:lnTo>
                    <a:pt x="630" y="298"/>
                  </a:lnTo>
                  <a:lnTo>
                    <a:pt x="632" y="299"/>
                  </a:lnTo>
                  <a:lnTo>
                    <a:pt x="635" y="299"/>
                  </a:lnTo>
                  <a:lnTo>
                    <a:pt x="636" y="299"/>
                  </a:lnTo>
                  <a:lnTo>
                    <a:pt x="638" y="298"/>
                  </a:lnTo>
                  <a:lnTo>
                    <a:pt x="639" y="299"/>
                  </a:lnTo>
                  <a:lnTo>
                    <a:pt x="643" y="298"/>
                  </a:lnTo>
                  <a:lnTo>
                    <a:pt x="644" y="299"/>
                  </a:lnTo>
                  <a:lnTo>
                    <a:pt x="646" y="299"/>
                  </a:lnTo>
                  <a:lnTo>
                    <a:pt x="647" y="299"/>
                  </a:lnTo>
                  <a:lnTo>
                    <a:pt x="648" y="299"/>
                  </a:lnTo>
                  <a:lnTo>
                    <a:pt x="649" y="299"/>
                  </a:lnTo>
                  <a:lnTo>
                    <a:pt x="650" y="299"/>
                  </a:lnTo>
                  <a:lnTo>
                    <a:pt x="653" y="299"/>
                  </a:lnTo>
                  <a:lnTo>
                    <a:pt x="654" y="299"/>
                  </a:lnTo>
                  <a:lnTo>
                    <a:pt x="654" y="300"/>
                  </a:lnTo>
                  <a:lnTo>
                    <a:pt x="655" y="300"/>
                  </a:lnTo>
                  <a:lnTo>
                    <a:pt x="656" y="300"/>
                  </a:lnTo>
                  <a:lnTo>
                    <a:pt x="658" y="300"/>
                  </a:lnTo>
                  <a:lnTo>
                    <a:pt x="659" y="300"/>
                  </a:lnTo>
                  <a:lnTo>
                    <a:pt x="659" y="301"/>
                  </a:lnTo>
                  <a:lnTo>
                    <a:pt x="661" y="300"/>
                  </a:lnTo>
                  <a:lnTo>
                    <a:pt x="661" y="301"/>
                  </a:lnTo>
                  <a:lnTo>
                    <a:pt x="659" y="302"/>
                  </a:lnTo>
                  <a:lnTo>
                    <a:pt x="659" y="305"/>
                  </a:lnTo>
                  <a:lnTo>
                    <a:pt x="659" y="306"/>
                  </a:lnTo>
                  <a:lnTo>
                    <a:pt x="658" y="307"/>
                  </a:lnTo>
                  <a:lnTo>
                    <a:pt x="655" y="309"/>
                  </a:lnTo>
                  <a:lnTo>
                    <a:pt x="654" y="311"/>
                  </a:lnTo>
                  <a:lnTo>
                    <a:pt x="653" y="311"/>
                  </a:lnTo>
                  <a:lnTo>
                    <a:pt x="653" y="312"/>
                  </a:lnTo>
                  <a:lnTo>
                    <a:pt x="650" y="312"/>
                  </a:lnTo>
                  <a:lnTo>
                    <a:pt x="650" y="315"/>
                  </a:lnTo>
                  <a:lnTo>
                    <a:pt x="650" y="316"/>
                  </a:lnTo>
                  <a:lnTo>
                    <a:pt x="650" y="317"/>
                  </a:lnTo>
                  <a:lnTo>
                    <a:pt x="650" y="319"/>
                  </a:lnTo>
                  <a:lnTo>
                    <a:pt x="650" y="321"/>
                  </a:lnTo>
                  <a:lnTo>
                    <a:pt x="649" y="323"/>
                  </a:lnTo>
                  <a:lnTo>
                    <a:pt x="648" y="324"/>
                  </a:lnTo>
                  <a:lnTo>
                    <a:pt x="648" y="326"/>
                  </a:lnTo>
                  <a:lnTo>
                    <a:pt x="647" y="326"/>
                  </a:lnTo>
                  <a:lnTo>
                    <a:pt x="647" y="327"/>
                  </a:lnTo>
                  <a:lnTo>
                    <a:pt x="647" y="329"/>
                  </a:lnTo>
                  <a:lnTo>
                    <a:pt x="646" y="329"/>
                  </a:lnTo>
                  <a:lnTo>
                    <a:pt x="644" y="332"/>
                  </a:lnTo>
                  <a:lnTo>
                    <a:pt x="643" y="333"/>
                  </a:lnTo>
                  <a:lnTo>
                    <a:pt x="641" y="334"/>
                  </a:lnTo>
                  <a:lnTo>
                    <a:pt x="641" y="335"/>
                  </a:lnTo>
                  <a:lnTo>
                    <a:pt x="643" y="335"/>
                  </a:lnTo>
                  <a:lnTo>
                    <a:pt x="643" y="336"/>
                  </a:lnTo>
                  <a:lnTo>
                    <a:pt x="643" y="338"/>
                  </a:lnTo>
                  <a:lnTo>
                    <a:pt x="643" y="339"/>
                  </a:lnTo>
                  <a:lnTo>
                    <a:pt x="644" y="339"/>
                  </a:lnTo>
                  <a:lnTo>
                    <a:pt x="644" y="343"/>
                  </a:lnTo>
                  <a:lnTo>
                    <a:pt x="646" y="343"/>
                  </a:lnTo>
                  <a:lnTo>
                    <a:pt x="646" y="344"/>
                  </a:lnTo>
                  <a:lnTo>
                    <a:pt x="646" y="345"/>
                  </a:lnTo>
                  <a:lnTo>
                    <a:pt x="644" y="345"/>
                  </a:lnTo>
                  <a:lnTo>
                    <a:pt x="643" y="346"/>
                  </a:lnTo>
                  <a:lnTo>
                    <a:pt x="644" y="346"/>
                  </a:lnTo>
                  <a:lnTo>
                    <a:pt x="646" y="346"/>
                  </a:lnTo>
                  <a:lnTo>
                    <a:pt x="646" y="347"/>
                  </a:lnTo>
                  <a:lnTo>
                    <a:pt x="646" y="350"/>
                  </a:lnTo>
                  <a:lnTo>
                    <a:pt x="647" y="350"/>
                  </a:lnTo>
                  <a:lnTo>
                    <a:pt x="648" y="350"/>
                  </a:lnTo>
                  <a:lnTo>
                    <a:pt x="648" y="351"/>
                  </a:lnTo>
                  <a:lnTo>
                    <a:pt x="649" y="351"/>
                  </a:lnTo>
                  <a:lnTo>
                    <a:pt x="649" y="352"/>
                  </a:lnTo>
                  <a:lnTo>
                    <a:pt x="650" y="352"/>
                  </a:lnTo>
                  <a:lnTo>
                    <a:pt x="650" y="353"/>
                  </a:lnTo>
                  <a:lnTo>
                    <a:pt x="650" y="355"/>
                  </a:lnTo>
                  <a:lnTo>
                    <a:pt x="650" y="356"/>
                  </a:lnTo>
                  <a:lnTo>
                    <a:pt x="650" y="358"/>
                  </a:lnTo>
                  <a:lnTo>
                    <a:pt x="650" y="359"/>
                  </a:lnTo>
                  <a:lnTo>
                    <a:pt x="650" y="361"/>
                  </a:lnTo>
                  <a:lnTo>
                    <a:pt x="649" y="361"/>
                  </a:lnTo>
                  <a:lnTo>
                    <a:pt x="648" y="362"/>
                  </a:lnTo>
                  <a:lnTo>
                    <a:pt x="647" y="362"/>
                  </a:lnTo>
                  <a:lnTo>
                    <a:pt x="646" y="363"/>
                  </a:lnTo>
                  <a:lnTo>
                    <a:pt x="644" y="363"/>
                  </a:lnTo>
                  <a:lnTo>
                    <a:pt x="644" y="364"/>
                  </a:lnTo>
                  <a:lnTo>
                    <a:pt x="646" y="364"/>
                  </a:lnTo>
                  <a:lnTo>
                    <a:pt x="646" y="363"/>
                  </a:lnTo>
                  <a:lnTo>
                    <a:pt x="647" y="363"/>
                  </a:lnTo>
                  <a:lnTo>
                    <a:pt x="648" y="362"/>
                  </a:lnTo>
                  <a:lnTo>
                    <a:pt x="649" y="362"/>
                  </a:lnTo>
                  <a:lnTo>
                    <a:pt x="650" y="361"/>
                  </a:lnTo>
                  <a:lnTo>
                    <a:pt x="653" y="362"/>
                  </a:lnTo>
                  <a:lnTo>
                    <a:pt x="654" y="362"/>
                  </a:lnTo>
                  <a:lnTo>
                    <a:pt x="655" y="362"/>
                  </a:lnTo>
                  <a:lnTo>
                    <a:pt x="655" y="363"/>
                  </a:lnTo>
                  <a:lnTo>
                    <a:pt x="656" y="363"/>
                  </a:lnTo>
                  <a:lnTo>
                    <a:pt x="656" y="364"/>
                  </a:lnTo>
                  <a:lnTo>
                    <a:pt x="658" y="364"/>
                  </a:lnTo>
                  <a:lnTo>
                    <a:pt x="658" y="363"/>
                  </a:lnTo>
                  <a:lnTo>
                    <a:pt x="659" y="362"/>
                  </a:lnTo>
                  <a:lnTo>
                    <a:pt x="659" y="361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2" y="359"/>
                  </a:lnTo>
                  <a:lnTo>
                    <a:pt x="664" y="359"/>
                  </a:lnTo>
                  <a:lnTo>
                    <a:pt x="664" y="358"/>
                  </a:lnTo>
                  <a:lnTo>
                    <a:pt x="665" y="358"/>
                  </a:lnTo>
                  <a:lnTo>
                    <a:pt x="667" y="356"/>
                  </a:lnTo>
                  <a:lnTo>
                    <a:pt x="667" y="358"/>
                  </a:lnTo>
                  <a:lnTo>
                    <a:pt x="669" y="358"/>
                  </a:lnTo>
                  <a:lnTo>
                    <a:pt x="669" y="359"/>
                  </a:lnTo>
                  <a:lnTo>
                    <a:pt x="669" y="361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7" y="363"/>
                  </a:lnTo>
                  <a:lnTo>
                    <a:pt x="669" y="363"/>
                  </a:lnTo>
                  <a:lnTo>
                    <a:pt x="669" y="362"/>
                  </a:lnTo>
                  <a:lnTo>
                    <a:pt x="671" y="362"/>
                  </a:lnTo>
                  <a:lnTo>
                    <a:pt x="671" y="361"/>
                  </a:lnTo>
                  <a:lnTo>
                    <a:pt x="672" y="359"/>
                  </a:lnTo>
                  <a:lnTo>
                    <a:pt x="673" y="359"/>
                  </a:lnTo>
                  <a:lnTo>
                    <a:pt x="673" y="358"/>
                  </a:lnTo>
                  <a:lnTo>
                    <a:pt x="673" y="356"/>
                  </a:lnTo>
                  <a:lnTo>
                    <a:pt x="672" y="356"/>
                  </a:lnTo>
                  <a:lnTo>
                    <a:pt x="672" y="355"/>
                  </a:lnTo>
                  <a:lnTo>
                    <a:pt x="672" y="353"/>
                  </a:lnTo>
                  <a:lnTo>
                    <a:pt x="673" y="353"/>
                  </a:lnTo>
                  <a:lnTo>
                    <a:pt x="675" y="353"/>
                  </a:lnTo>
                  <a:lnTo>
                    <a:pt x="675" y="352"/>
                  </a:lnTo>
                  <a:lnTo>
                    <a:pt x="675" y="351"/>
                  </a:lnTo>
                  <a:lnTo>
                    <a:pt x="676" y="351"/>
                  </a:lnTo>
                  <a:lnTo>
                    <a:pt x="677" y="351"/>
                  </a:lnTo>
                  <a:lnTo>
                    <a:pt x="679" y="351"/>
                  </a:lnTo>
                  <a:lnTo>
                    <a:pt x="679" y="350"/>
                  </a:lnTo>
                  <a:lnTo>
                    <a:pt x="681" y="350"/>
                  </a:lnTo>
                  <a:lnTo>
                    <a:pt x="681" y="347"/>
                  </a:lnTo>
                  <a:lnTo>
                    <a:pt x="682" y="347"/>
                  </a:lnTo>
                  <a:lnTo>
                    <a:pt x="682" y="346"/>
                  </a:lnTo>
                  <a:lnTo>
                    <a:pt x="683" y="346"/>
                  </a:lnTo>
                  <a:lnTo>
                    <a:pt x="683" y="345"/>
                  </a:lnTo>
                  <a:lnTo>
                    <a:pt x="684" y="345"/>
                  </a:lnTo>
                  <a:lnTo>
                    <a:pt x="684" y="344"/>
                  </a:lnTo>
                  <a:lnTo>
                    <a:pt x="684" y="343"/>
                  </a:lnTo>
                  <a:lnTo>
                    <a:pt x="684" y="341"/>
                  </a:lnTo>
                  <a:lnTo>
                    <a:pt x="683" y="343"/>
                  </a:lnTo>
                  <a:lnTo>
                    <a:pt x="683" y="341"/>
                  </a:lnTo>
                  <a:lnTo>
                    <a:pt x="683" y="339"/>
                  </a:lnTo>
                  <a:lnTo>
                    <a:pt x="683" y="338"/>
                  </a:lnTo>
                  <a:lnTo>
                    <a:pt x="684" y="338"/>
                  </a:lnTo>
                  <a:lnTo>
                    <a:pt x="684" y="336"/>
                  </a:lnTo>
                  <a:lnTo>
                    <a:pt x="684" y="335"/>
                  </a:lnTo>
                  <a:lnTo>
                    <a:pt x="686" y="335"/>
                  </a:lnTo>
                  <a:lnTo>
                    <a:pt x="686" y="334"/>
                  </a:lnTo>
                  <a:lnTo>
                    <a:pt x="684" y="334"/>
                  </a:lnTo>
                  <a:lnTo>
                    <a:pt x="684" y="333"/>
                  </a:lnTo>
                  <a:lnTo>
                    <a:pt x="686" y="332"/>
                  </a:lnTo>
                  <a:lnTo>
                    <a:pt x="688" y="329"/>
                  </a:lnTo>
                  <a:lnTo>
                    <a:pt x="686" y="328"/>
                  </a:lnTo>
                  <a:lnTo>
                    <a:pt x="688" y="328"/>
                  </a:lnTo>
                  <a:lnTo>
                    <a:pt x="688" y="327"/>
                  </a:lnTo>
                  <a:lnTo>
                    <a:pt x="686" y="327"/>
                  </a:lnTo>
                  <a:lnTo>
                    <a:pt x="686" y="326"/>
                  </a:lnTo>
                  <a:lnTo>
                    <a:pt x="688" y="326"/>
                  </a:lnTo>
                  <a:lnTo>
                    <a:pt x="689" y="326"/>
                  </a:lnTo>
                  <a:lnTo>
                    <a:pt x="689" y="324"/>
                  </a:lnTo>
                  <a:lnTo>
                    <a:pt x="689" y="323"/>
                  </a:lnTo>
                  <a:lnTo>
                    <a:pt x="690" y="321"/>
                  </a:lnTo>
                  <a:lnTo>
                    <a:pt x="690" y="319"/>
                  </a:lnTo>
                  <a:lnTo>
                    <a:pt x="692" y="319"/>
                  </a:lnTo>
                  <a:lnTo>
                    <a:pt x="690" y="318"/>
                  </a:lnTo>
                  <a:lnTo>
                    <a:pt x="692" y="318"/>
                  </a:lnTo>
                  <a:lnTo>
                    <a:pt x="692" y="317"/>
                  </a:lnTo>
                  <a:lnTo>
                    <a:pt x="692" y="316"/>
                  </a:lnTo>
                  <a:lnTo>
                    <a:pt x="690" y="316"/>
                  </a:lnTo>
                  <a:lnTo>
                    <a:pt x="689" y="316"/>
                  </a:lnTo>
                  <a:lnTo>
                    <a:pt x="689" y="315"/>
                  </a:lnTo>
                  <a:lnTo>
                    <a:pt x="689" y="312"/>
                  </a:lnTo>
                  <a:lnTo>
                    <a:pt x="689" y="311"/>
                  </a:lnTo>
                  <a:lnTo>
                    <a:pt x="690" y="311"/>
                  </a:lnTo>
                  <a:lnTo>
                    <a:pt x="690" y="310"/>
                  </a:lnTo>
                  <a:lnTo>
                    <a:pt x="690" y="309"/>
                  </a:lnTo>
                  <a:lnTo>
                    <a:pt x="690" y="307"/>
                  </a:lnTo>
                  <a:lnTo>
                    <a:pt x="692" y="307"/>
                  </a:lnTo>
                  <a:lnTo>
                    <a:pt x="693" y="307"/>
                  </a:lnTo>
                  <a:lnTo>
                    <a:pt x="693" y="306"/>
                  </a:lnTo>
                  <a:lnTo>
                    <a:pt x="694" y="306"/>
                  </a:lnTo>
                  <a:lnTo>
                    <a:pt x="695" y="306"/>
                  </a:lnTo>
                  <a:lnTo>
                    <a:pt x="700" y="305"/>
                  </a:lnTo>
                  <a:lnTo>
                    <a:pt x="701" y="305"/>
                  </a:lnTo>
                  <a:lnTo>
                    <a:pt x="703" y="305"/>
                  </a:lnTo>
                  <a:lnTo>
                    <a:pt x="704" y="302"/>
                  </a:lnTo>
                  <a:lnTo>
                    <a:pt x="706" y="302"/>
                  </a:lnTo>
                  <a:lnTo>
                    <a:pt x="707" y="302"/>
                  </a:lnTo>
                  <a:lnTo>
                    <a:pt x="709" y="301"/>
                  </a:lnTo>
                  <a:lnTo>
                    <a:pt x="710" y="301"/>
                  </a:lnTo>
                  <a:lnTo>
                    <a:pt x="711" y="301"/>
                  </a:lnTo>
                  <a:lnTo>
                    <a:pt x="712" y="300"/>
                  </a:lnTo>
                  <a:lnTo>
                    <a:pt x="715" y="300"/>
                  </a:lnTo>
                  <a:lnTo>
                    <a:pt x="716" y="300"/>
                  </a:lnTo>
                  <a:lnTo>
                    <a:pt x="717" y="299"/>
                  </a:lnTo>
                  <a:lnTo>
                    <a:pt x="718" y="299"/>
                  </a:lnTo>
                  <a:lnTo>
                    <a:pt x="721" y="298"/>
                  </a:lnTo>
                  <a:lnTo>
                    <a:pt x="724" y="296"/>
                  </a:lnTo>
                  <a:lnTo>
                    <a:pt x="722" y="296"/>
                  </a:lnTo>
                  <a:lnTo>
                    <a:pt x="726" y="294"/>
                  </a:lnTo>
                  <a:lnTo>
                    <a:pt x="727" y="293"/>
                  </a:lnTo>
                  <a:lnTo>
                    <a:pt x="727" y="294"/>
                  </a:lnTo>
                  <a:lnTo>
                    <a:pt x="728" y="293"/>
                  </a:lnTo>
                  <a:lnTo>
                    <a:pt x="729" y="293"/>
                  </a:lnTo>
                  <a:lnTo>
                    <a:pt x="730" y="292"/>
                  </a:lnTo>
                  <a:lnTo>
                    <a:pt x="733" y="290"/>
                  </a:lnTo>
                  <a:lnTo>
                    <a:pt x="735" y="289"/>
                  </a:lnTo>
                  <a:lnTo>
                    <a:pt x="736" y="288"/>
                  </a:lnTo>
                  <a:lnTo>
                    <a:pt x="738" y="288"/>
                  </a:lnTo>
                  <a:lnTo>
                    <a:pt x="739" y="288"/>
                  </a:lnTo>
                  <a:lnTo>
                    <a:pt x="739" y="285"/>
                  </a:lnTo>
                  <a:lnTo>
                    <a:pt x="741" y="284"/>
                  </a:lnTo>
                  <a:lnTo>
                    <a:pt x="743" y="283"/>
                  </a:lnTo>
                  <a:lnTo>
                    <a:pt x="744" y="283"/>
                  </a:lnTo>
                  <a:lnTo>
                    <a:pt x="744" y="282"/>
                  </a:lnTo>
                  <a:lnTo>
                    <a:pt x="745" y="281"/>
                  </a:lnTo>
                  <a:lnTo>
                    <a:pt x="745" y="279"/>
                  </a:lnTo>
                  <a:lnTo>
                    <a:pt x="746" y="278"/>
                  </a:lnTo>
                  <a:lnTo>
                    <a:pt x="747" y="276"/>
                  </a:lnTo>
                  <a:lnTo>
                    <a:pt x="747" y="275"/>
                  </a:lnTo>
                  <a:lnTo>
                    <a:pt x="749" y="273"/>
                  </a:lnTo>
                  <a:lnTo>
                    <a:pt x="749" y="272"/>
                  </a:lnTo>
                  <a:lnTo>
                    <a:pt x="749" y="271"/>
                  </a:lnTo>
                  <a:lnTo>
                    <a:pt x="751" y="271"/>
                  </a:lnTo>
                  <a:lnTo>
                    <a:pt x="751" y="270"/>
                  </a:lnTo>
                  <a:lnTo>
                    <a:pt x="752" y="267"/>
                  </a:lnTo>
                  <a:lnTo>
                    <a:pt x="752" y="266"/>
                  </a:lnTo>
                  <a:lnTo>
                    <a:pt x="752" y="265"/>
                  </a:lnTo>
                  <a:lnTo>
                    <a:pt x="752" y="264"/>
                  </a:lnTo>
                  <a:lnTo>
                    <a:pt x="752" y="262"/>
                  </a:lnTo>
                  <a:lnTo>
                    <a:pt x="752" y="261"/>
                  </a:lnTo>
                  <a:lnTo>
                    <a:pt x="752" y="259"/>
                  </a:lnTo>
                  <a:lnTo>
                    <a:pt x="752" y="258"/>
                  </a:lnTo>
                  <a:lnTo>
                    <a:pt x="751" y="258"/>
                  </a:lnTo>
                  <a:lnTo>
                    <a:pt x="751" y="256"/>
                  </a:lnTo>
                  <a:lnTo>
                    <a:pt x="751" y="255"/>
                  </a:lnTo>
                  <a:lnTo>
                    <a:pt x="749" y="255"/>
                  </a:lnTo>
                  <a:lnTo>
                    <a:pt x="749" y="254"/>
                  </a:lnTo>
                  <a:lnTo>
                    <a:pt x="747" y="254"/>
                  </a:lnTo>
                  <a:lnTo>
                    <a:pt x="747" y="253"/>
                  </a:lnTo>
                  <a:lnTo>
                    <a:pt x="746" y="253"/>
                  </a:lnTo>
                  <a:lnTo>
                    <a:pt x="746" y="254"/>
                  </a:lnTo>
                  <a:lnTo>
                    <a:pt x="744" y="253"/>
                  </a:lnTo>
                  <a:lnTo>
                    <a:pt x="745" y="253"/>
                  </a:lnTo>
                  <a:lnTo>
                    <a:pt x="744" y="252"/>
                  </a:lnTo>
                  <a:lnTo>
                    <a:pt x="744" y="249"/>
                  </a:lnTo>
                  <a:lnTo>
                    <a:pt x="743" y="249"/>
                  </a:lnTo>
                  <a:lnTo>
                    <a:pt x="743" y="248"/>
                  </a:lnTo>
                  <a:lnTo>
                    <a:pt x="741" y="248"/>
                  </a:lnTo>
                  <a:lnTo>
                    <a:pt x="739" y="248"/>
                  </a:lnTo>
                  <a:lnTo>
                    <a:pt x="739" y="249"/>
                  </a:lnTo>
                  <a:lnTo>
                    <a:pt x="738" y="248"/>
                  </a:lnTo>
                  <a:lnTo>
                    <a:pt x="738" y="247"/>
                  </a:lnTo>
                  <a:lnTo>
                    <a:pt x="739" y="247"/>
                  </a:lnTo>
                  <a:lnTo>
                    <a:pt x="741" y="247"/>
                  </a:lnTo>
                  <a:lnTo>
                    <a:pt x="741" y="245"/>
                  </a:lnTo>
                  <a:lnTo>
                    <a:pt x="743" y="245"/>
                  </a:lnTo>
                  <a:lnTo>
                    <a:pt x="743" y="244"/>
                  </a:lnTo>
                  <a:lnTo>
                    <a:pt x="743" y="243"/>
                  </a:lnTo>
                  <a:lnTo>
                    <a:pt x="744" y="243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3"/>
                  </a:lnTo>
                  <a:lnTo>
                    <a:pt x="746" y="241"/>
                  </a:lnTo>
                  <a:lnTo>
                    <a:pt x="747" y="241"/>
                  </a:lnTo>
                  <a:lnTo>
                    <a:pt x="749" y="241"/>
                  </a:lnTo>
                  <a:lnTo>
                    <a:pt x="749" y="239"/>
                  </a:lnTo>
                  <a:lnTo>
                    <a:pt x="751" y="239"/>
                  </a:lnTo>
                  <a:lnTo>
                    <a:pt x="752" y="238"/>
                  </a:lnTo>
                  <a:lnTo>
                    <a:pt x="753" y="238"/>
                  </a:lnTo>
                  <a:lnTo>
                    <a:pt x="755" y="238"/>
                  </a:lnTo>
                  <a:lnTo>
                    <a:pt x="756" y="237"/>
                  </a:lnTo>
                  <a:lnTo>
                    <a:pt x="755" y="237"/>
                  </a:lnTo>
                  <a:lnTo>
                    <a:pt x="755" y="236"/>
                  </a:lnTo>
                  <a:lnTo>
                    <a:pt x="756" y="236"/>
                  </a:lnTo>
                  <a:lnTo>
                    <a:pt x="757" y="235"/>
                  </a:lnTo>
                  <a:lnTo>
                    <a:pt x="759" y="235"/>
                  </a:lnTo>
                  <a:lnTo>
                    <a:pt x="759" y="232"/>
                  </a:lnTo>
                  <a:lnTo>
                    <a:pt x="761" y="232"/>
                  </a:lnTo>
                  <a:lnTo>
                    <a:pt x="762" y="232"/>
                  </a:lnTo>
                  <a:lnTo>
                    <a:pt x="762" y="231"/>
                  </a:lnTo>
                  <a:lnTo>
                    <a:pt x="763" y="231"/>
                  </a:lnTo>
                  <a:lnTo>
                    <a:pt x="764" y="231"/>
                  </a:lnTo>
                  <a:lnTo>
                    <a:pt x="766" y="231"/>
                  </a:lnTo>
                  <a:lnTo>
                    <a:pt x="766" y="230"/>
                  </a:lnTo>
                  <a:lnTo>
                    <a:pt x="764" y="230"/>
                  </a:lnTo>
                  <a:lnTo>
                    <a:pt x="766" y="228"/>
                  </a:lnTo>
                  <a:lnTo>
                    <a:pt x="768" y="228"/>
                  </a:lnTo>
                  <a:lnTo>
                    <a:pt x="768" y="227"/>
                  </a:lnTo>
                  <a:lnTo>
                    <a:pt x="766" y="227"/>
                  </a:lnTo>
                  <a:lnTo>
                    <a:pt x="764" y="227"/>
                  </a:lnTo>
                  <a:lnTo>
                    <a:pt x="766" y="226"/>
                  </a:lnTo>
                  <a:lnTo>
                    <a:pt x="768" y="226"/>
                  </a:lnTo>
                  <a:lnTo>
                    <a:pt x="768" y="225"/>
                  </a:lnTo>
                  <a:lnTo>
                    <a:pt x="766" y="225"/>
                  </a:lnTo>
                  <a:lnTo>
                    <a:pt x="768" y="222"/>
                  </a:lnTo>
                  <a:lnTo>
                    <a:pt x="766" y="222"/>
                  </a:lnTo>
                  <a:lnTo>
                    <a:pt x="766" y="221"/>
                  </a:lnTo>
                  <a:lnTo>
                    <a:pt x="768" y="221"/>
                  </a:lnTo>
                  <a:lnTo>
                    <a:pt x="769" y="221"/>
                  </a:lnTo>
                  <a:lnTo>
                    <a:pt x="769" y="220"/>
                  </a:lnTo>
                  <a:lnTo>
                    <a:pt x="768" y="220"/>
                  </a:lnTo>
                  <a:lnTo>
                    <a:pt x="768" y="219"/>
                  </a:lnTo>
                  <a:lnTo>
                    <a:pt x="769" y="219"/>
                  </a:lnTo>
                  <a:lnTo>
                    <a:pt x="770" y="218"/>
                  </a:lnTo>
                  <a:lnTo>
                    <a:pt x="773" y="216"/>
                  </a:lnTo>
                  <a:lnTo>
                    <a:pt x="772" y="216"/>
                  </a:lnTo>
                  <a:lnTo>
                    <a:pt x="768" y="218"/>
                  </a:lnTo>
                  <a:lnTo>
                    <a:pt x="769" y="216"/>
                  </a:lnTo>
                  <a:lnTo>
                    <a:pt x="768" y="216"/>
                  </a:lnTo>
                  <a:lnTo>
                    <a:pt x="766" y="218"/>
                  </a:lnTo>
                  <a:lnTo>
                    <a:pt x="764" y="218"/>
                  </a:lnTo>
                  <a:lnTo>
                    <a:pt x="763" y="218"/>
                  </a:lnTo>
                  <a:lnTo>
                    <a:pt x="762" y="218"/>
                  </a:lnTo>
                  <a:lnTo>
                    <a:pt x="761" y="218"/>
                  </a:lnTo>
                  <a:lnTo>
                    <a:pt x="759" y="219"/>
                  </a:lnTo>
                  <a:lnTo>
                    <a:pt x="757" y="219"/>
                  </a:lnTo>
                  <a:lnTo>
                    <a:pt x="757" y="218"/>
                  </a:lnTo>
                  <a:lnTo>
                    <a:pt x="759" y="218"/>
                  </a:lnTo>
                  <a:lnTo>
                    <a:pt x="763" y="216"/>
                  </a:lnTo>
                  <a:lnTo>
                    <a:pt x="764" y="216"/>
                  </a:lnTo>
                  <a:lnTo>
                    <a:pt x="766" y="216"/>
                  </a:lnTo>
                  <a:lnTo>
                    <a:pt x="768" y="214"/>
                  </a:lnTo>
                  <a:lnTo>
                    <a:pt x="770" y="213"/>
                  </a:lnTo>
                  <a:lnTo>
                    <a:pt x="772" y="213"/>
                  </a:lnTo>
                  <a:lnTo>
                    <a:pt x="772" y="211"/>
                  </a:lnTo>
                  <a:lnTo>
                    <a:pt x="773" y="211"/>
                  </a:lnTo>
                  <a:lnTo>
                    <a:pt x="774" y="211"/>
                  </a:lnTo>
                  <a:lnTo>
                    <a:pt x="773" y="210"/>
                  </a:lnTo>
                  <a:lnTo>
                    <a:pt x="774" y="210"/>
                  </a:lnTo>
                  <a:lnTo>
                    <a:pt x="774" y="209"/>
                  </a:lnTo>
                  <a:lnTo>
                    <a:pt x="775" y="208"/>
                  </a:lnTo>
                  <a:lnTo>
                    <a:pt x="778" y="208"/>
                  </a:lnTo>
                  <a:lnTo>
                    <a:pt x="778" y="205"/>
                  </a:lnTo>
                  <a:lnTo>
                    <a:pt x="778" y="204"/>
                  </a:lnTo>
                  <a:lnTo>
                    <a:pt x="775" y="204"/>
                  </a:lnTo>
                  <a:lnTo>
                    <a:pt x="775" y="203"/>
                  </a:lnTo>
                  <a:lnTo>
                    <a:pt x="775" y="202"/>
                  </a:lnTo>
                  <a:lnTo>
                    <a:pt x="775" y="201"/>
                  </a:lnTo>
                  <a:lnTo>
                    <a:pt x="778" y="199"/>
                  </a:lnTo>
                  <a:lnTo>
                    <a:pt x="778" y="198"/>
                  </a:lnTo>
                  <a:lnTo>
                    <a:pt x="779" y="198"/>
                  </a:lnTo>
                  <a:lnTo>
                    <a:pt x="779" y="196"/>
                  </a:lnTo>
                  <a:lnTo>
                    <a:pt x="780" y="196"/>
                  </a:lnTo>
                  <a:lnTo>
                    <a:pt x="781" y="195"/>
                  </a:lnTo>
                  <a:lnTo>
                    <a:pt x="783" y="195"/>
                  </a:lnTo>
                  <a:lnTo>
                    <a:pt x="784" y="193"/>
                  </a:lnTo>
                  <a:lnTo>
                    <a:pt x="786" y="193"/>
                  </a:lnTo>
                  <a:lnTo>
                    <a:pt x="787" y="193"/>
                  </a:lnTo>
                  <a:lnTo>
                    <a:pt x="789" y="193"/>
                  </a:lnTo>
                  <a:lnTo>
                    <a:pt x="789" y="192"/>
                  </a:lnTo>
                  <a:lnTo>
                    <a:pt x="790" y="192"/>
                  </a:lnTo>
                  <a:lnTo>
                    <a:pt x="790" y="193"/>
                  </a:lnTo>
                  <a:lnTo>
                    <a:pt x="791" y="193"/>
                  </a:lnTo>
                  <a:lnTo>
                    <a:pt x="792" y="193"/>
                  </a:lnTo>
                  <a:lnTo>
                    <a:pt x="795" y="193"/>
                  </a:lnTo>
                  <a:lnTo>
                    <a:pt x="796" y="193"/>
                  </a:lnTo>
                  <a:lnTo>
                    <a:pt x="797" y="193"/>
                  </a:lnTo>
                  <a:lnTo>
                    <a:pt x="798" y="193"/>
                  </a:lnTo>
                  <a:lnTo>
                    <a:pt x="800" y="193"/>
                  </a:lnTo>
                  <a:lnTo>
                    <a:pt x="800" y="195"/>
                  </a:lnTo>
                  <a:lnTo>
                    <a:pt x="801" y="195"/>
                  </a:lnTo>
                  <a:lnTo>
                    <a:pt x="802" y="195"/>
                  </a:lnTo>
                  <a:lnTo>
                    <a:pt x="802" y="196"/>
                  </a:lnTo>
                  <a:lnTo>
                    <a:pt x="804" y="196"/>
                  </a:lnTo>
                  <a:lnTo>
                    <a:pt x="806" y="195"/>
                  </a:lnTo>
                  <a:lnTo>
                    <a:pt x="806" y="196"/>
                  </a:lnTo>
                  <a:lnTo>
                    <a:pt x="808" y="196"/>
                  </a:lnTo>
                  <a:lnTo>
                    <a:pt x="807" y="198"/>
                  </a:lnTo>
                  <a:lnTo>
                    <a:pt x="808" y="198"/>
                  </a:lnTo>
                  <a:lnTo>
                    <a:pt x="809" y="196"/>
                  </a:lnTo>
                  <a:lnTo>
                    <a:pt x="813" y="196"/>
                  </a:lnTo>
                  <a:lnTo>
                    <a:pt x="814" y="196"/>
                  </a:lnTo>
                  <a:lnTo>
                    <a:pt x="815" y="196"/>
                  </a:lnTo>
                  <a:lnTo>
                    <a:pt x="816" y="198"/>
                  </a:lnTo>
                  <a:lnTo>
                    <a:pt x="818" y="199"/>
                  </a:lnTo>
                  <a:lnTo>
                    <a:pt x="818" y="198"/>
                  </a:lnTo>
                  <a:lnTo>
                    <a:pt x="818" y="196"/>
                  </a:lnTo>
                  <a:lnTo>
                    <a:pt x="823" y="196"/>
                  </a:lnTo>
                  <a:lnTo>
                    <a:pt x="824" y="196"/>
                  </a:lnTo>
                  <a:lnTo>
                    <a:pt x="825" y="196"/>
                  </a:lnTo>
                  <a:lnTo>
                    <a:pt x="826" y="196"/>
                  </a:lnTo>
                  <a:lnTo>
                    <a:pt x="827" y="195"/>
                  </a:lnTo>
                  <a:lnTo>
                    <a:pt x="829" y="195"/>
                  </a:lnTo>
                  <a:lnTo>
                    <a:pt x="831" y="195"/>
                  </a:lnTo>
                  <a:lnTo>
                    <a:pt x="831" y="193"/>
                  </a:lnTo>
                  <a:lnTo>
                    <a:pt x="832" y="193"/>
                  </a:lnTo>
                  <a:lnTo>
                    <a:pt x="833" y="193"/>
                  </a:lnTo>
                  <a:lnTo>
                    <a:pt x="833" y="195"/>
                  </a:lnTo>
                  <a:lnTo>
                    <a:pt x="835" y="195"/>
                  </a:lnTo>
                  <a:lnTo>
                    <a:pt x="835" y="196"/>
                  </a:lnTo>
                  <a:lnTo>
                    <a:pt x="836" y="196"/>
                  </a:lnTo>
                  <a:lnTo>
                    <a:pt x="837" y="198"/>
                  </a:lnTo>
                  <a:lnTo>
                    <a:pt x="840" y="198"/>
                  </a:lnTo>
                  <a:lnTo>
                    <a:pt x="840" y="199"/>
                  </a:lnTo>
                  <a:lnTo>
                    <a:pt x="841" y="199"/>
                  </a:lnTo>
                  <a:lnTo>
                    <a:pt x="842" y="199"/>
                  </a:lnTo>
                  <a:lnTo>
                    <a:pt x="842" y="201"/>
                  </a:lnTo>
                  <a:lnTo>
                    <a:pt x="841" y="201"/>
                  </a:lnTo>
                  <a:lnTo>
                    <a:pt x="840" y="201"/>
                  </a:lnTo>
                  <a:lnTo>
                    <a:pt x="840" y="202"/>
                  </a:lnTo>
                  <a:lnTo>
                    <a:pt x="837" y="202"/>
                  </a:lnTo>
                  <a:lnTo>
                    <a:pt x="837" y="203"/>
                  </a:lnTo>
                  <a:lnTo>
                    <a:pt x="840" y="202"/>
                  </a:lnTo>
                  <a:lnTo>
                    <a:pt x="841" y="202"/>
                  </a:lnTo>
                  <a:lnTo>
                    <a:pt x="842" y="202"/>
                  </a:lnTo>
                  <a:lnTo>
                    <a:pt x="843" y="202"/>
                  </a:lnTo>
                  <a:lnTo>
                    <a:pt x="844" y="202"/>
                  </a:lnTo>
                  <a:lnTo>
                    <a:pt x="844" y="203"/>
                  </a:lnTo>
                  <a:lnTo>
                    <a:pt x="844" y="204"/>
                  </a:lnTo>
                  <a:lnTo>
                    <a:pt x="846" y="204"/>
                  </a:lnTo>
                  <a:lnTo>
                    <a:pt x="848" y="204"/>
                  </a:lnTo>
                  <a:lnTo>
                    <a:pt x="849" y="204"/>
                  </a:lnTo>
                  <a:lnTo>
                    <a:pt x="850" y="205"/>
                  </a:lnTo>
                  <a:lnTo>
                    <a:pt x="849" y="205"/>
                  </a:lnTo>
                  <a:lnTo>
                    <a:pt x="848" y="205"/>
                  </a:lnTo>
                  <a:lnTo>
                    <a:pt x="846" y="205"/>
                  </a:lnTo>
                  <a:lnTo>
                    <a:pt x="846" y="208"/>
                  </a:lnTo>
                  <a:lnTo>
                    <a:pt x="844" y="208"/>
                  </a:lnTo>
                  <a:lnTo>
                    <a:pt x="844" y="209"/>
                  </a:lnTo>
                  <a:lnTo>
                    <a:pt x="846" y="209"/>
                  </a:lnTo>
                  <a:lnTo>
                    <a:pt x="846" y="210"/>
                  </a:lnTo>
                  <a:lnTo>
                    <a:pt x="846" y="211"/>
                  </a:lnTo>
                  <a:lnTo>
                    <a:pt x="848" y="211"/>
                  </a:lnTo>
                  <a:lnTo>
                    <a:pt x="849" y="211"/>
                  </a:lnTo>
                  <a:lnTo>
                    <a:pt x="850" y="211"/>
                  </a:lnTo>
                  <a:lnTo>
                    <a:pt x="852" y="211"/>
                  </a:lnTo>
                  <a:lnTo>
                    <a:pt x="853" y="213"/>
                  </a:lnTo>
                  <a:lnTo>
                    <a:pt x="854" y="213"/>
                  </a:lnTo>
                  <a:lnTo>
                    <a:pt x="855" y="213"/>
                  </a:lnTo>
                  <a:lnTo>
                    <a:pt x="858" y="214"/>
                  </a:lnTo>
                  <a:lnTo>
                    <a:pt x="858" y="213"/>
                  </a:lnTo>
                  <a:lnTo>
                    <a:pt x="859" y="213"/>
                  </a:lnTo>
                  <a:lnTo>
                    <a:pt x="860" y="213"/>
                  </a:lnTo>
                  <a:lnTo>
                    <a:pt x="861" y="213"/>
                  </a:lnTo>
                  <a:lnTo>
                    <a:pt x="861" y="214"/>
                  </a:lnTo>
                  <a:lnTo>
                    <a:pt x="861" y="216"/>
                  </a:lnTo>
                  <a:lnTo>
                    <a:pt x="863" y="216"/>
                  </a:lnTo>
                  <a:lnTo>
                    <a:pt x="864" y="216"/>
                  </a:lnTo>
                  <a:lnTo>
                    <a:pt x="866" y="216"/>
                  </a:lnTo>
                  <a:lnTo>
                    <a:pt x="867" y="216"/>
                  </a:lnTo>
                  <a:lnTo>
                    <a:pt x="867" y="214"/>
                  </a:lnTo>
                  <a:lnTo>
                    <a:pt x="867" y="213"/>
                  </a:lnTo>
                  <a:lnTo>
                    <a:pt x="869" y="213"/>
                  </a:lnTo>
                  <a:lnTo>
                    <a:pt x="870" y="213"/>
                  </a:lnTo>
                  <a:lnTo>
                    <a:pt x="870" y="214"/>
                  </a:lnTo>
                  <a:lnTo>
                    <a:pt x="870" y="216"/>
                  </a:lnTo>
                  <a:lnTo>
                    <a:pt x="869" y="216"/>
                  </a:lnTo>
                  <a:lnTo>
                    <a:pt x="869" y="218"/>
                  </a:lnTo>
                  <a:lnTo>
                    <a:pt x="867" y="218"/>
                  </a:lnTo>
                  <a:lnTo>
                    <a:pt x="866" y="218"/>
                  </a:lnTo>
                  <a:lnTo>
                    <a:pt x="864" y="219"/>
                  </a:lnTo>
                  <a:lnTo>
                    <a:pt x="863" y="220"/>
                  </a:lnTo>
                  <a:lnTo>
                    <a:pt x="861" y="220"/>
                  </a:lnTo>
                  <a:lnTo>
                    <a:pt x="861" y="221"/>
                  </a:lnTo>
                  <a:lnTo>
                    <a:pt x="861" y="222"/>
                  </a:lnTo>
                  <a:lnTo>
                    <a:pt x="860" y="222"/>
                  </a:lnTo>
                  <a:lnTo>
                    <a:pt x="860" y="225"/>
                  </a:lnTo>
                  <a:lnTo>
                    <a:pt x="861" y="225"/>
                  </a:lnTo>
                  <a:lnTo>
                    <a:pt x="861" y="226"/>
                  </a:lnTo>
                  <a:lnTo>
                    <a:pt x="860" y="226"/>
                  </a:lnTo>
                  <a:lnTo>
                    <a:pt x="860" y="227"/>
                  </a:lnTo>
                  <a:lnTo>
                    <a:pt x="859" y="227"/>
                  </a:lnTo>
                  <a:lnTo>
                    <a:pt x="858" y="227"/>
                  </a:lnTo>
                  <a:lnTo>
                    <a:pt x="858" y="228"/>
                  </a:lnTo>
                  <a:lnTo>
                    <a:pt x="858" y="230"/>
                  </a:lnTo>
                  <a:lnTo>
                    <a:pt x="859" y="230"/>
                  </a:lnTo>
                  <a:lnTo>
                    <a:pt x="859" y="231"/>
                  </a:lnTo>
                  <a:lnTo>
                    <a:pt x="858" y="231"/>
                  </a:lnTo>
                  <a:lnTo>
                    <a:pt x="858" y="232"/>
                  </a:lnTo>
                  <a:lnTo>
                    <a:pt x="858" y="235"/>
                  </a:lnTo>
                  <a:lnTo>
                    <a:pt x="855" y="235"/>
                  </a:lnTo>
                  <a:lnTo>
                    <a:pt x="854" y="235"/>
                  </a:lnTo>
                  <a:lnTo>
                    <a:pt x="854" y="236"/>
                  </a:lnTo>
                  <a:lnTo>
                    <a:pt x="854" y="237"/>
                  </a:lnTo>
                  <a:lnTo>
                    <a:pt x="853" y="237"/>
                  </a:lnTo>
                  <a:lnTo>
                    <a:pt x="852" y="238"/>
                  </a:lnTo>
                  <a:lnTo>
                    <a:pt x="853" y="238"/>
                  </a:lnTo>
                  <a:lnTo>
                    <a:pt x="854" y="238"/>
                  </a:lnTo>
                  <a:lnTo>
                    <a:pt x="855" y="237"/>
                  </a:lnTo>
                  <a:lnTo>
                    <a:pt x="858" y="237"/>
                  </a:lnTo>
                  <a:lnTo>
                    <a:pt x="858" y="238"/>
                  </a:lnTo>
                  <a:lnTo>
                    <a:pt x="858" y="239"/>
                  </a:lnTo>
                  <a:lnTo>
                    <a:pt x="855" y="238"/>
                  </a:lnTo>
                  <a:lnTo>
                    <a:pt x="855" y="239"/>
                  </a:lnTo>
                  <a:lnTo>
                    <a:pt x="854" y="239"/>
                  </a:lnTo>
                  <a:lnTo>
                    <a:pt x="853" y="239"/>
                  </a:lnTo>
                  <a:lnTo>
                    <a:pt x="853" y="241"/>
                  </a:lnTo>
                  <a:lnTo>
                    <a:pt x="854" y="241"/>
                  </a:lnTo>
                  <a:lnTo>
                    <a:pt x="853" y="243"/>
                  </a:lnTo>
                  <a:lnTo>
                    <a:pt x="853" y="244"/>
                  </a:lnTo>
                  <a:lnTo>
                    <a:pt x="852" y="244"/>
                  </a:lnTo>
                  <a:lnTo>
                    <a:pt x="850" y="245"/>
                  </a:lnTo>
                  <a:lnTo>
                    <a:pt x="852" y="245"/>
                  </a:lnTo>
                  <a:lnTo>
                    <a:pt x="853" y="244"/>
                  </a:lnTo>
                  <a:lnTo>
                    <a:pt x="854" y="244"/>
                  </a:lnTo>
                  <a:lnTo>
                    <a:pt x="855" y="244"/>
                  </a:lnTo>
                  <a:lnTo>
                    <a:pt x="858" y="244"/>
                  </a:lnTo>
                  <a:lnTo>
                    <a:pt x="859" y="244"/>
                  </a:lnTo>
                  <a:lnTo>
                    <a:pt x="860" y="244"/>
                  </a:lnTo>
                  <a:lnTo>
                    <a:pt x="861" y="244"/>
                  </a:lnTo>
                  <a:lnTo>
                    <a:pt x="863" y="244"/>
                  </a:lnTo>
                  <a:lnTo>
                    <a:pt x="863" y="245"/>
                  </a:lnTo>
                  <a:lnTo>
                    <a:pt x="864" y="245"/>
                  </a:lnTo>
                  <a:lnTo>
                    <a:pt x="864" y="247"/>
                  </a:lnTo>
                  <a:lnTo>
                    <a:pt x="863" y="248"/>
                  </a:lnTo>
                  <a:lnTo>
                    <a:pt x="864" y="248"/>
                  </a:lnTo>
                  <a:lnTo>
                    <a:pt x="863" y="249"/>
                  </a:lnTo>
                  <a:lnTo>
                    <a:pt x="864" y="249"/>
                  </a:lnTo>
                  <a:lnTo>
                    <a:pt x="866" y="249"/>
                  </a:lnTo>
                  <a:lnTo>
                    <a:pt x="867" y="249"/>
                  </a:lnTo>
                  <a:lnTo>
                    <a:pt x="867" y="252"/>
                  </a:lnTo>
                  <a:lnTo>
                    <a:pt x="867" y="253"/>
                  </a:lnTo>
                  <a:lnTo>
                    <a:pt x="869" y="252"/>
                  </a:lnTo>
                  <a:lnTo>
                    <a:pt x="869" y="249"/>
                  </a:lnTo>
                  <a:lnTo>
                    <a:pt x="870" y="249"/>
                  </a:lnTo>
                  <a:lnTo>
                    <a:pt x="870" y="252"/>
                  </a:lnTo>
                  <a:lnTo>
                    <a:pt x="871" y="252"/>
                  </a:lnTo>
                  <a:lnTo>
                    <a:pt x="871" y="253"/>
                  </a:lnTo>
                  <a:lnTo>
                    <a:pt x="870" y="253"/>
                  </a:lnTo>
                  <a:lnTo>
                    <a:pt x="869" y="253"/>
                  </a:lnTo>
                  <a:lnTo>
                    <a:pt x="869" y="254"/>
                  </a:lnTo>
                  <a:lnTo>
                    <a:pt x="867" y="255"/>
                  </a:lnTo>
                  <a:lnTo>
                    <a:pt x="869" y="255"/>
                  </a:lnTo>
                  <a:lnTo>
                    <a:pt x="869" y="254"/>
                  </a:lnTo>
                  <a:lnTo>
                    <a:pt x="870" y="254"/>
                  </a:lnTo>
                  <a:lnTo>
                    <a:pt x="871" y="254"/>
                  </a:lnTo>
                  <a:lnTo>
                    <a:pt x="871" y="253"/>
                  </a:lnTo>
                  <a:lnTo>
                    <a:pt x="872" y="253"/>
                  </a:lnTo>
                  <a:lnTo>
                    <a:pt x="875" y="253"/>
                  </a:lnTo>
                  <a:lnTo>
                    <a:pt x="876" y="253"/>
                  </a:lnTo>
                  <a:lnTo>
                    <a:pt x="877" y="253"/>
                  </a:lnTo>
                  <a:lnTo>
                    <a:pt x="877" y="252"/>
                  </a:lnTo>
                  <a:lnTo>
                    <a:pt x="878" y="252"/>
                  </a:lnTo>
                  <a:lnTo>
                    <a:pt x="878" y="249"/>
                  </a:lnTo>
                  <a:lnTo>
                    <a:pt x="880" y="249"/>
                  </a:lnTo>
                  <a:lnTo>
                    <a:pt x="880" y="252"/>
                  </a:lnTo>
                  <a:lnTo>
                    <a:pt x="881" y="252"/>
                  </a:lnTo>
                  <a:lnTo>
                    <a:pt x="881" y="249"/>
                  </a:lnTo>
                  <a:lnTo>
                    <a:pt x="882" y="249"/>
                  </a:lnTo>
                  <a:lnTo>
                    <a:pt x="884" y="249"/>
                  </a:lnTo>
                  <a:lnTo>
                    <a:pt x="884" y="248"/>
                  </a:lnTo>
                  <a:lnTo>
                    <a:pt x="886" y="248"/>
                  </a:lnTo>
                  <a:lnTo>
                    <a:pt x="886" y="247"/>
                  </a:lnTo>
                  <a:lnTo>
                    <a:pt x="887" y="247"/>
                  </a:lnTo>
                  <a:lnTo>
                    <a:pt x="887" y="245"/>
                  </a:lnTo>
                  <a:lnTo>
                    <a:pt x="888" y="245"/>
                  </a:lnTo>
                  <a:lnTo>
                    <a:pt x="889" y="244"/>
                  </a:lnTo>
                  <a:lnTo>
                    <a:pt x="889" y="245"/>
                  </a:lnTo>
                  <a:lnTo>
                    <a:pt x="890" y="245"/>
                  </a:lnTo>
                  <a:lnTo>
                    <a:pt x="890" y="247"/>
                  </a:lnTo>
                  <a:lnTo>
                    <a:pt x="890" y="248"/>
                  </a:lnTo>
                  <a:lnTo>
                    <a:pt x="893" y="247"/>
                  </a:lnTo>
                  <a:lnTo>
                    <a:pt x="893" y="245"/>
                  </a:lnTo>
                  <a:lnTo>
                    <a:pt x="894" y="245"/>
                  </a:lnTo>
                  <a:lnTo>
                    <a:pt x="895" y="245"/>
                  </a:lnTo>
                  <a:lnTo>
                    <a:pt x="897" y="245"/>
                  </a:lnTo>
                  <a:lnTo>
                    <a:pt x="897" y="244"/>
                  </a:lnTo>
                  <a:lnTo>
                    <a:pt x="897" y="243"/>
                  </a:lnTo>
                  <a:lnTo>
                    <a:pt x="898" y="243"/>
                  </a:lnTo>
                  <a:lnTo>
                    <a:pt x="899" y="241"/>
                  </a:lnTo>
                  <a:lnTo>
                    <a:pt x="899" y="243"/>
                  </a:lnTo>
                  <a:lnTo>
                    <a:pt x="901" y="243"/>
                  </a:lnTo>
                  <a:lnTo>
                    <a:pt x="901" y="241"/>
                  </a:lnTo>
                  <a:lnTo>
                    <a:pt x="899" y="241"/>
                  </a:lnTo>
                  <a:lnTo>
                    <a:pt x="899" y="239"/>
                  </a:lnTo>
                  <a:lnTo>
                    <a:pt x="899" y="238"/>
                  </a:lnTo>
                  <a:lnTo>
                    <a:pt x="901" y="238"/>
                  </a:lnTo>
                  <a:lnTo>
                    <a:pt x="903" y="238"/>
                  </a:lnTo>
                  <a:lnTo>
                    <a:pt x="903" y="237"/>
                  </a:lnTo>
                  <a:lnTo>
                    <a:pt x="904" y="237"/>
                  </a:lnTo>
                  <a:lnTo>
                    <a:pt x="905" y="238"/>
                  </a:lnTo>
                  <a:lnTo>
                    <a:pt x="905" y="237"/>
                  </a:lnTo>
                  <a:lnTo>
                    <a:pt x="904" y="236"/>
                  </a:lnTo>
                  <a:lnTo>
                    <a:pt x="905" y="236"/>
                  </a:lnTo>
                  <a:lnTo>
                    <a:pt x="906" y="236"/>
                  </a:lnTo>
                  <a:lnTo>
                    <a:pt x="906" y="235"/>
                  </a:lnTo>
                  <a:lnTo>
                    <a:pt x="906" y="232"/>
                  </a:lnTo>
                  <a:lnTo>
                    <a:pt x="906" y="231"/>
                  </a:lnTo>
                  <a:lnTo>
                    <a:pt x="907" y="231"/>
                  </a:lnTo>
                  <a:lnTo>
                    <a:pt x="909" y="231"/>
                  </a:lnTo>
                  <a:lnTo>
                    <a:pt x="909" y="230"/>
                  </a:lnTo>
                  <a:lnTo>
                    <a:pt x="911" y="231"/>
                  </a:lnTo>
                  <a:lnTo>
                    <a:pt x="912" y="231"/>
                  </a:lnTo>
                  <a:lnTo>
                    <a:pt x="911" y="230"/>
                  </a:lnTo>
                  <a:lnTo>
                    <a:pt x="912" y="230"/>
                  </a:lnTo>
                  <a:lnTo>
                    <a:pt x="912" y="228"/>
                  </a:lnTo>
                  <a:lnTo>
                    <a:pt x="913" y="228"/>
                  </a:lnTo>
                  <a:lnTo>
                    <a:pt x="913" y="227"/>
                  </a:lnTo>
                  <a:lnTo>
                    <a:pt x="915" y="227"/>
                  </a:lnTo>
                  <a:lnTo>
                    <a:pt x="916" y="226"/>
                  </a:lnTo>
                  <a:lnTo>
                    <a:pt x="917" y="226"/>
                  </a:lnTo>
                  <a:lnTo>
                    <a:pt x="917" y="225"/>
                  </a:lnTo>
                  <a:lnTo>
                    <a:pt x="920" y="225"/>
                  </a:lnTo>
                  <a:lnTo>
                    <a:pt x="920" y="222"/>
                  </a:lnTo>
                  <a:lnTo>
                    <a:pt x="921" y="222"/>
                  </a:lnTo>
                  <a:lnTo>
                    <a:pt x="921" y="221"/>
                  </a:lnTo>
                  <a:lnTo>
                    <a:pt x="922" y="221"/>
                  </a:lnTo>
                  <a:lnTo>
                    <a:pt x="923" y="221"/>
                  </a:lnTo>
                  <a:lnTo>
                    <a:pt x="923" y="222"/>
                  </a:lnTo>
                  <a:lnTo>
                    <a:pt x="923" y="225"/>
                  </a:lnTo>
                  <a:lnTo>
                    <a:pt x="922" y="222"/>
                  </a:lnTo>
                  <a:lnTo>
                    <a:pt x="922" y="225"/>
                  </a:lnTo>
                  <a:lnTo>
                    <a:pt x="923" y="225"/>
                  </a:lnTo>
                  <a:lnTo>
                    <a:pt x="922" y="226"/>
                  </a:lnTo>
                  <a:lnTo>
                    <a:pt x="923" y="226"/>
                  </a:lnTo>
                  <a:lnTo>
                    <a:pt x="922" y="227"/>
                  </a:lnTo>
                  <a:lnTo>
                    <a:pt x="922" y="228"/>
                  </a:lnTo>
                  <a:lnTo>
                    <a:pt x="921" y="228"/>
                  </a:lnTo>
                  <a:lnTo>
                    <a:pt x="922" y="230"/>
                  </a:lnTo>
                  <a:lnTo>
                    <a:pt x="922" y="228"/>
                  </a:lnTo>
                  <a:lnTo>
                    <a:pt x="923" y="228"/>
                  </a:lnTo>
                  <a:lnTo>
                    <a:pt x="923" y="230"/>
                  </a:lnTo>
                  <a:lnTo>
                    <a:pt x="924" y="230"/>
                  </a:lnTo>
                  <a:lnTo>
                    <a:pt x="924" y="231"/>
                  </a:lnTo>
                  <a:lnTo>
                    <a:pt x="924" y="232"/>
                  </a:lnTo>
                  <a:lnTo>
                    <a:pt x="923" y="232"/>
                  </a:lnTo>
                  <a:lnTo>
                    <a:pt x="923" y="231"/>
                  </a:lnTo>
                  <a:lnTo>
                    <a:pt x="922" y="231"/>
                  </a:lnTo>
                  <a:lnTo>
                    <a:pt x="922" y="232"/>
                  </a:lnTo>
                  <a:lnTo>
                    <a:pt x="923" y="232"/>
                  </a:lnTo>
                  <a:lnTo>
                    <a:pt x="923" y="235"/>
                  </a:lnTo>
                  <a:lnTo>
                    <a:pt x="923" y="236"/>
                  </a:lnTo>
                  <a:lnTo>
                    <a:pt x="924" y="235"/>
                  </a:lnTo>
                  <a:lnTo>
                    <a:pt x="926" y="235"/>
                  </a:lnTo>
                  <a:lnTo>
                    <a:pt x="926" y="236"/>
                  </a:lnTo>
                  <a:lnTo>
                    <a:pt x="924" y="236"/>
                  </a:lnTo>
                  <a:lnTo>
                    <a:pt x="924" y="237"/>
                  </a:lnTo>
                  <a:lnTo>
                    <a:pt x="924" y="238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8"/>
                  </a:lnTo>
                  <a:lnTo>
                    <a:pt x="926" y="238"/>
                  </a:lnTo>
                  <a:lnTo>
                    <a:pt x="926" y="239"/>
                  </a:lnTo>
                  <a:lnTo>
                    <a:pt x="928" y="238"/>
                  </a:lnTo>
                  <a:lnTo>
                    <a:pt x="928" y="239"/>
                  </a:lnTo>
                  <a:lnTo>
                    <a:pt x="928" y="241"/>
                  </a:lnTo>
                  <a:lnTo>
                    <a:pt x="929" y="241"/>
                  </a:lnTo>
                  <a:lnTo>
                    <a:pt x="930" y="241"/>
                  </a:lnTo>
                  <a:lnTo>
                    <a:pt x="929" y="243"/>
                  </a:lnTo>
                  <a:lnTo>
                    <a:pt x="928" y="243"/>
                  </a:lnTo>
                  <a:lnTo>
                    <a:pt x="928" y="244"/>
                  </a:lnTo>
                  <a:lnTo>
                    <a:pt x="929" y="244"/>
                  </a:lnTo>
                  <a:lnTo>
                    <a:pt x="928" y="245"/>
                  </a:lnTo>
                  <a:lnTo>
                    <a:pt x="929" y="245"/>
                  </a:lnTo>
                  <a:lnTo>
                    <a:pt x="929" y="244"/>
                  </a:lnTo>
                  <a:lnTo>
                    <a:pt x="930" y="245"/>
                  </a:lnTo>
                  <a:lnTo>
                    <a:pt x="930" y="247"/>
                  </a:lnTo>
                  <a:lnTo>
                    <a:pt x="930" y="248"/>
                  </a:lnTo>
                  <a:lnTo>
                    <a:pt x="929" y="248"/>
                  </a:lnTo>
                  <a:lnTo>
                    <a:pt x="928" y="249"/>
                  </a:lnTo>
                  <a:lnTo>
                    <a:pt x="926" y="249"/>
                  </a:lnTo>
                  <a:lnTo>
                    <a:pt x="926" y="252"/>
                  </a:lnTo>
                  <a:lnTo>
                    <a:pt x="928" y="252"/>
                  </a:lnTo>
                  <a:lnTo>
                    <a:pt x="928" y="249"/>
                  </a:lnTo>
                  <a:lnTo>
                    <a:pt x="929" y="249"/>
                  </a:lnTo>
                  <a:lnTo>
                    <a:pt x="930" y="249"/>
                  </a:lnTo>
                  <a:lnTo>
                    <a:pt x="932" y="249"/>
                  </a:lnTo>
                  <a:lnTo>
                    <a:pt x="933" y="249"/>
                  </a:lnTo>
                  <a:lnTo>
                    <a:pt x="932" y="252"/>
                  </a:lnTo>
                  <a:lnTo>
                    <a:pt x="930" y="253"/>
                  </a:lnTo>
                  <a:lnTo>
                    <a:pt x="929" y="253"/>
                  </a:lnTo>
                  <a:lnTo>
                    <a:pt x="929" y="254"/>
                  </a:lnTo>
                  <a:lnTo>
                    <a:pt x="929" y="255"/>
                  </a:lnTo>
                  <a:lnTo>
                    <a:pt x="930" y="255"/>
                  </a:lnTo>
                  <a:lnTo>
                    <a:pt x="932" y="254"/>
                  </a:lnTo>
                  <a:lnTo>
                    <a:pt x="932" y="255"/>
                  </a:lnTo>
                  <a:lnTo>
                    <a:pt x="932" y="256"/>
                  </a:lnTo>
                  <a:lnTo>
                    <a:pt x="930" y="256"/>
                  </a:lnTo>
                  <a:lnTo>
                    <a:pt x="929" y="256"/>
                  </a:lnTo>
                  <a:lnTo>
                    <a:pt x="928" y="258"/>
                  </a:lnTo>
                  <a:lnTo>
                    <a:pt x="929" y="258"/>
                  </a:lnTo>
                  <a:lnTo>
                    <a:pt x="930" y="258"/>
                  </a:lnTo>
                  <a:lnTo>
                    <a:pt x="932" y="258"/>
                  </a:lnTo>
                  <a:lnTo>
                    <a:pt x="933" y="258"/>
                  </a:lnTo>
                  <a:lnTo>
                    <a:pt x="934" y="258"/>
                  </a:lnTo>
                  <a:lnTo>
                    <a:pt x="933" y="259"/>
                  </a:lnTo>
                  <a:lnTo>
                    <a:pt x="933" y="261"/>
                  </a:lnTo>
                  <a:lnTo>
                    <a:pt x="934" y="261"/>
                  </a:lnTo>
                  <a:lnTo>
                    <a:pt x="934" y="262"/>
                  </a:lnTo>
                  <a:lnTo>
                    <a:pt x="933" y="264"/>
                  </a:lnTo>
                  <a:lnTo>
                    <a:pt x="934" y="264"/>
                  </a:lnTo>
                  <a:lnTo>
                    <a:pt x="935" y="264"/>
                  </a:lnTo>
                  <a:lnTo>
                    <a:pt x="938" y="264"/>
                  </a:lnTo>
                  <a:lnTo>
                    <a:pt x="938" y="265"/>
                  </a:lnTo>
                  <a:lnTo>
                    <a:pt x="935" y="265"/>
                  </a:lnTo>
                  <a:lnTo>
                    <a:pt x="935" y="266"/>
                  </a:lnTo>
                  <a:lnTo>
                    <a:pt x="933" y="266"/>
                  </a:lnTo>
                  <a:lnTo>
                    <a:pt x="933" y="265"/>
                  </a:lnTo>
                  <a:lnTo>
                    <a:pt x="932" y="265"/>
                  </a:lnTo>
                  <a:lnTo>
                    <a:pt x="932" y="264"/>
                  </a:lnTo>
                  <a:lnTo>
                    <a:pt x="930" y="264"/>
                  </a:lnTo>
                  <a:lnTo>
                    <a:pt x="929" y="264"/>
                  </a:lnTo>
                  <a:lnTo>
                    <a:pt x="928" y="265"/>
                  </a:lnTo>
                  <a:lnTo>
                    <a:pt x="929" y="265"/>
                  </a:lnTo>
                  <a:lnTo>
                    <a:pt x="930" y="265"/>
                  </a:lnTo>
                  <a:lnTo>
                    <a:pt x="932" y="265"/>
                  </a:lnTo>
                  <a:lnTo>
                    <a:pt x="933" y="266"/>
                  </a:lnTo>
                  <a:lnTo>
                    <a:pt x="933" y="267"/>
                  </a:lnTo>
                  <a:lnTo>
                    <a:pt x="932" y="267"/>
                  </a:lnTo>
                  <a:lnTo>
                    <a:pt x="930" y="267"/>
                  </a:lnTo>
                  <a:lnTo>
                    <a:pt x="930" y="270"/>
                  </a:lnTo>
                  <a:lnTo>
                    <a:pt x="932" y="270"/>
                  </a:lnTo>
                  <a:lnTo>
                    <a:pt x="933" y="270"/>
                  </a:lnTo>
                  <a:lnTo>
                    <a:pt x="934" y="267"/>
                  </a:lnTo>
                  <a:lnTo>
                    <a:pt x="934" y="270"/>
                  </a:lnTo>
                  <a:lnTo>
                    <a:pt x="935" y="270"/>
                  </a:lnTo>
                  <a:lnTo>
                    <a:pt x="938" y="270"/>
                  </a:lnTo>
                  <a:lnTo>
                    <a:pt x="938" y="271"/>
                  </a:lnTo>
                  <a:lnTo>
                    <a:pt x="938" y="272"/>
                  </a:lnTo>
                  <a:lnTo>
                    <a:pt x="935" y="272"/>
                  </a:lnTo>
                  <a:lnTo>
                    <a:pt x="934" y="272"/>
                  </a:lnTo>
                  <a:lnTo>
                    <a:pt x="933" y="273"/>
                  </a:lnTo>
                  <a:lnTo>
                    <a:pt x="934" y="273"/>
                  </a:lnTo>
                  <a:lnTo>
                    <a:pt x="935" y="273"/>
                  </a:lnTo>
                  <a:lnTo>
                    <a:pt x="935" y="275"/>
                  </a:lnTo>
                  <a:lnTo>
                    <a:pt x="934" y="275"/>
                  </a:lnTo>
                  <a:lnTo>
                    <a:pt x="934" y="276"/>
                  </a:lnTo>
                  <a:lnTo>
                    <a:pt x="933" y="276"/>
                  </a:lnTo>
                  <a:lnTo>
                    <a:pt x="933" y="275"/>
                  </a:lnTo>
                  <a:lnTo>
                    <a:pt x="932" y="275"/>
                  </a:lnTo>
                  <a:lnTo>
                    <a:pt x="930" y="275"/>
                  </a:lnTo>
                  <a:lnTo>
                    <a:pt x="929" y="275"/>
                  </a:lnTo>
                  <a:lnTo>
                    <a:pt x="928" y="276"/>
                  </a:lnTo>
                  <a:lnTo>
                    <a:pt x="929" y="276"/>
                  </a:lnTo>
                  <a:lnTo>
                    <a:pt x="930" y="278"/>
                  </a:lnTo>
                  <a:lnTo>
                    <a:pt x="929" y="278"/>
                  </a:lnTo>
                  <a:lnTo>
                    <a:pt x="928" y="278"/>
                  </a:lnTo>
                  <a:lnTo>
                    <a:pt x="929" y="279"/>
                  </a:lnTo>
                  <a:lnTo>
                    <a:pt x="928" y="281"/>
                  </a:lnTo>
                  <a:lnTo>
                    <a:pt x="926" y="279"/>
                  </a:lnTo>
                  <a:lnTo>
                    <a:pt x="924" y="279"/>
                  </a:lnTo>
                  <a:lnTo>
                    <a:pt x="923" y="279"/>
                  </a:lnTo>
                  <a:lnTo>
                    <a:pt x="923" y="281"/>
                  </a:lnTo>
                  <a:lnTo>
                    <a:pt x="924" y="281"/>
                  </a:lnTo>
                  <a:lnTo>
                    <a:pt x="924" y="279"/>
                  </a:lnTo>
                  <a:lnTo>
                    <a:pt x="926" y="281"/>
                  </a:lnTo>
                  <a:lnTo>
                    <a:pt x="928" y="282"/>
                  </a:lnTo>
                  <a:lnTo>
                    <a:pt x="928" y="281"/>
                  </a:lnTo>
                  <a:lnTo>
                    <a:pt x="929" y="282"/>
                  </a:lnTo>
                  <a:lnTo>
                    <a:pt x="929" y="283"/>
                  </a:lnTo>
                  <a:lnTo>
                    <a:pt x="928" y="283"/>
                  </a:lnTo>
                  <a:lnTo>
                    <a:pt x="926" y="282"/>
                  </a:lnTo>
                  <a:lnTo>
                    <a:pt x="926" y="283"/>
                  </a:lnTo>
                  <a:lnTo>
                    <a:pt x="928" y="283"/>
                  </a:lnTo>
                  <a:lnTo>
                    <a:pt x="929" y="284"/>
                  </a:lnTo>
                  <a:lnTo>
                    <a:pt x="930" y="283"/>
                  </a:lnTo>
                  <a:lnTo>
                    <a:pt x="932" y="283"/>
                  </a:lnTo>
                  <a:lnTo>
                    <a:pt x="930" y="284"/>
                  </a:lnTo>
                  <a:lnTo>
                    <a:pt x="930" y="285"/>
                  </a:lnTo>
                  <a:lnTo>
                    <a:pt x="930" y="288"/>
                  </a:lnTo>
                  <a:lnTo>
                    <a:pt x="929" y="285"/>
                  </a:lnTo>
                  <a:lnTo>
                    <a:pt x="928" y="288"/>
                  </a:lnTo>
                  <a:lnTo>
                    <a:pt x="929" y="288"/>
                  </a:lnTo>
                  <a:lnTo>
                    <a:pt x="930" y="288"/>
                  </a:lnTo>
                  <a:lnTo>
                    <a:pt x="932" y="288"/>
                  </a:lnTo>
                  <a:lnTo>
                    <a:pt x="933" y="289"/>
                  </a:lnTo>
                  <a:lnTo>
                    <a:pt x="934" y="289"/>
                  </a:lnTo>
                  <a:lnTo>
                    <a:pt x="934" y="288"/>
                  </a:lnTo>
                  <a:lnTo>
                    <a:pt x="935" y="288"/>
                  </a:lnTo>
                  <a:lnTo>
                    <a:pt x="935" y="289"/>
                  </a:lnTo>
                  <a:lnTo>
                    <a:pt x="935" y="290"/>
                  </a:lnTo>
                  <a:lnTo>
                    <a:pt x="934" y="290"/>
                  </a:lnTo>
                  <a:lnTo>
                    <a:pt x="933" y="290"/>
                  </a:lnTo>
                  <a:lnTo>
                    <a:pt x="933" y="292"/>
                  </a:lnTo>
                  <a:lnTo>
                    <a:pt x="934" y="292"/>
                  </a:lnTo>
                  <a:lnTo>
                    <a:pt x="935" y="292"/>
                  </a:lnTo>
                  <a:lnTo>
                    <a:pt x="935" y="293"/>
                  </a:lnTo>
                  <a:lnTo>
                    <a:pt x="934" y="293"/>
                  </a:lnTo>
                  <a:lnTo>
                    <a:pt x="934" y="294"/>
                  </a:lnTo>
                  <a:lnTo>
                    <a:pt x="935" y="293"/>
                  </a:lnTo>
                  <a:lnTo>
                    <a:pt x="938" y="292"/>
                  </a:lnTo>
                  <a:lnTo>
                    <a:pt x="938" y="293"/>
                  </a:lnTo>
                  <a:lnTo>
                    <a:pt x="939" y="293"/>
                  </a:lnTo>
                  <a:lnTo>
                    <a:pt x="940" y="293"/>
                  </a:lnTo>
                  <a:lnTo>
                    <a:pt x="939" y="294"/>
                  </a:lnTo>
                  <a:lnTo>
                    <a:pt x="940" y="294"/>
                  </a:lnTo>
                  <a:lnTo>
                    <a:pt x="940" y="296"/>
                  </a:lnTo>
                  <a:lnTo>
                    <a:pt x="939" y="296"/>
                  </a:lnTo>
                  <a:lnTo>
                    <a:pt x="938" y="296"/>
                  </a:lnTo>
                  <a:lnTo>
                    <a:pt x="938" y="298"/>
                  </a:lnTo>
                  <a:lnTo>
                    <a:pt x="935" y="299"/>
                  </a:lnTo>
                  <a:lnTo>
                    <a:pt x="934" y="300"/>
                  </a:lnTo>
                  <a:lnTo>
                    <a:pt x="934" y="299"/>
                  </a:lnTo>
                  <a:lnTo>
                    <a:pt x="933" y="300"/>
                  </a:lnTo>
                  <a:lnTo>
                    <a:pt x="934" y="300"/>
                  </a:lnTo>
                  <a:lnTo>
                    <a:pt x="933" y="301"/>
                  </a:lnTo>
                  <a:lnTo>
                    <a:pt x="934" y="301"/>
                  </a:lnTo>
                  <a:lnTo>
                    <a:pt x="934" y="300"/>
                  </a:lnTo>
                  <a:lnTo>
                    <a:pt x="935" y="300"/>
                  </a:lnTo>
                  <a:lnTo>
                    <a:pt x="938" y="299"/>
                  </a:lnTo>
                  <a:lnTo>
                    <a:pt x="939" y="299"/>
                  </a:lnTo>
                  <a:lnTo>
                    <a:pt x="940" y="299"/>
                  </a:lnTo>
                  <a:lnTo>
                    <a:pt x="941" y="299"/>
                  </a:lnTo>
                  <a:lnTo>
                    <a:pt x="943" y="299"/>
                  </a:lnTo>
                  <a:lnTo>
                    <a:pt x="943" y="298"/>
                  </a:lnTo>
                  <a:lnTo>
                    <a:pt x="944" y="298"/>
                  </a:lnTo>
                  <a:lnTo>
                    <a:pt x="944" y="299"/>
                  </a:lnTo>
                  <a:lnTo>
                    <a:pt x="944" y="300"/>
                  </a:lnTo>
                  <a:lnTo>
                    <a:pt x="946" y="300"/>
                  </a:lnTo>
                  <a:lnTo>
                    <a:pt x="947" y="300"/>
                  </a:lnTo>
                  <a:lnTo>
                    <a:pt x="947" y="301"/>
                  </a:lnTo>
                  <a:lnTo>
                    <a:pt x="946" y="301"/>
                  </a:lnTo>
                  <a:lnTo>
                    <a:pt x="944" y="302"/>
                  </a:lnTo>
                  <a:lnTo>
                    <a:pt x="943" y="302"/>
                  </a:lnTo>
                  <a:lnTo>
                    <a:pt x="941" y="305"/>
                  </a:lnTo>
                  <a:lnTo>
                    <a:pt x="940" y="305"/>
                  </a:lnTo>
                  <a:lnTo>
                    <a:pt x="940" y="306"/>
                  </a:lnTo>
                  <a:lnTo>
                    <a:pt x="941" y="305"/>
                  </a:lnTo>
                  <a:lnTo>
                    <a:pt x="943" y="305"/>
                  </a:lnTo>
                  <a:lnTo>
                    <a:pt x="944" y="302"/>
                  </a:lnTo>
                  <a:lnTo>
                    <a:pt x="947" y="301"/>
                  </a:lnTo>
                  <a:lnTo>
                    <a:pt x="949" y="301"/>
                  </a:lnTo>
                  <a:lnTo>
                    <a:pt x="947" y="302"/>
                  </a:lnTo>
                  <a:lnTo>
                    <a:pt x="949" y="302"/>
                  </a:lnTo>
                  <a:lnTo>
                    <a:pt x="949" y="301"/>
                  </a:lnTo>
                  <a:lnTo>
                    <a:pt x="949" y="300"/>
                  </a:lnTo>
                  <a:lnTo>
                    <a:pt x="950" y="300"/>
                  </a:lnTo>
                  <a:lnTo>
                    <a:pt x="950" y="301"/>
                  </a:lnTo>
                  <a:lnTo>
                    <a:pt x="951" y="301"/>
                  </a:lnTo>
                  <a:lnTo>
                    <a:pt x="951" y="300"/>
                  </a:lnTo>
                  <a:lnTo>
                    <a:pt x="952" y="300"/>
                  </a:lnTo>
                  <a:lnTo>
                    <a:pt x="955" y="300"/>
                  </a:lnTo>
                  <a:lnTo>
                    <a:pt x="952" y="301"/>
                  </a:lnTo>
                  <a:lnTo>
                    <a:pt x="951" y="302"/>
                  </a:lnTo>
                  <a:lnTo>
                    <a:pt x="952" y="302"/>
                  </a:lnTo>
                  <a:lnTo>
                    <a:pt x="951" y="305"/>
                  </a:lnTo>
                  <a:lnTo>
                    <a:pt x="952" y="305"/>
                  </a:lnTo>
                  <a:lnTo>
                    <a:pt x="955" y="305"/>
                  </a:lnTo>
                  <a:lnTo>
                    <a:pt x="955" y="306"/>
                  </a:lnTo>
                  <a:lnTo>
                    <a:pt x="956" y="306"/>
                  </a:lnTo>
                  <a:lnTo>
                    <a:pt x="957" y="306"/>
                  </a:lnTo>
                  <a:lnTo>
                    <a:pt x="957" y="307"/>
                  </a:lnTo>
                  <a:lnTo>
                    <a:pt x="958" y="307"/>
                  </a:lnTo>
                  <a:lnTo>
                    <a:pt x="958" y="306"/>
                  </a:lnTo>
                  <a:lnTo>
                    <a:pt x="961" y="306"/>
                  </a:lnTo>
                  <a:lnTo>
                    <a:pt x="961" y="307"/>
                  </a:lnTo>
                  <a:lnTo>
                    <a:pt x="962" y="307"/>
                  </a:lnTo>
                  <a:lnTo>
                    <a:pt x="964" y="307"/>
                  </a:lnTo>
                  <a:lnTo>
                    <a:pt x="966" y="307"/>
                  </a:lnTo>
                  <a:lnTo>
                    <a:pt x="966" y="309"/>
                  </a:lnTo>
                  <a:lnTo>
                    <a:pt x="967" y="309"/>
                  </a:lnTo>
                  <a:lnTo>
                    <a:pt x="968" y="309"/>
                  </a:lnTo>
                  <a:lnTo>
                    <a:pt x="969" y="309"/>
                  </a:lnTo>
                  <a:lnTo>
                    <a:pt x="969" y="310"/>
                  </a:lnTo>
                  <a:lnTo>
                    <a:pt x="968" y="310"/>
                  </a:lnTo>
                  <a:lnTo>
                    <a:pt x="966" y="310"/>
                  </a:lnTo>
                  <a:lnTo>
                    <a:pt x="966" y="311"/>
                  </a:lnTo>
                  <a:lnTo>
                    <a:pt x="966" y="312"/>
                  </a:lnTo>
                  <a:lnTo>
                    <a:pt x="964" y="312"/>
                  </a:lnTo>
                  <a:lnTo>
                    <a:pt x="962" y="312"/>
                  </a:lnTo>
                  <a:lnTo>
                    <a:pt x="961" y="312"/>
                  </a:lnTo>
                  <a:lnTo>
                    <a:pt x="958" y="312"/>
                  </a:lnTo>
                  <a:lnTo>
                    <a:pt x="958" y="315"/>
                  </a:lnTo>
                  <a:lnTo>
                    <a:pt x="960" y="315"/>
                  </a:lnTo>
                  <a:lnTo>
                    <a:pt x="960" y="316"/>
                  </a:lnTo>
                  <a:lnTo>
                    <a:pt x="961" y="316"/>
                  </a:lnTo>
                  <a:lnTo>
                    <a:pt x="962" y="315"/>
                  </a:lnTo>
                  <a:lnTo>
                    <a:pt x="962" y="316"/>
                  </a:lnTo>
                  <a:lnTo>
                    <a:pt x="964" y="316"/>
                  </a:lnTo>
                  <a:lnTo>
                    <a:pt x="966" y="316"/>
                  </a:lnTo>
                  <a:lnTo>
                    <a:pt x="967" y="316"/>
                  </a:lnTo>
                  <a:lnTo>
                    <a:pt x="967" y="317"/>
                  </a:lnTo>
                  <a:lnTo>
                    <a:pt x="967" y="318"/>
                  </a:lnTo>
                  <a:lnTo>
                    <a:pt x="968" y="318"/>
                  </a:lnTo>
                  <a:lnTo>
                    <a:pt x="968" y="319"/>
                  </a:lnTo>
                  <a:lnTo>
                    <a:pt x="967" y="319"/>
                  </a:lnTo>
                  <a:lnTo>
                    <a:pt x="968" y="321"/>
                  </a:lnTo>
                  <a:lnTo>
                    <a:pt x="967" y="321"/>
                  </a:lnTo>
                  <a:lnTo>
                    <a:pt x="967" y="323"/>
                  </a:lnTo>
                  <a:lnTo>
                    <a:pt x="966" y="323"/>
                  </a:lnTo>
                  <a:lnTo>
                    <a:pt x="964" y="324"/>
                  </a:lnTo>
                  <a:lnTo>
                    <a:pt x="964" y="326"/>
                  </a:lnTo>
                  <a:lnTo>
                    <a:pt x="964" y="327"/>
                  </a:lnTo>
                  <a:lnTo>
                    <a:pt x="966" y="326"/>
                  </a:lnTo>
                  <a:lnTo>
                    <a:pt x="967" y="326"/>
                  </a:lnTo>
                  <a:lnTo>
                    <a:pt x="967" y="324"/>
                  </a:lnTo>
                  <a:lnTo>
                    <a:pt x="967" y="323"/>
                  </a:lnTo>
                  <a:lnTo>
                    <a:pt x="968" y="323"/>
                  </a:lnTo>
                  <a:lnTo>
                    <a:pt x="969" y="323"/>
                  </a:lnTo>
                  <a:lnTo>
                    <a:pt x="969" y="321"/>
                  </a:lnTo>
                  <a:lnTo>
                    <a:pt x="970" y="321"/>
                  </a:lnTo>
                  <a:lnTo>
                    <a:pt x="970" y="323"/>
                  </a:lnTo>
                  <a:lnTo>
                    <a:pt x="973" y="323"/>
                  </a:lnTo>
                  <a:lnTo>
                    <a:pt x="973" y="324"/>
                  </a:lnTo>
                  <a:lnTo>
                    <a:pt x="974" y="324"/>
                  </a:lnTo>
                  <a:lnTo>
                    <a:pt x="975" y="324"/>
                  </a:lnTo>
                  <a:lnTo>
                    <a:pt x="977" y="324"/>
                  </a:lnTo>
                  <a:lnTo>
                    <a:pt x="977" y="326"/>
                  </a:lnTo>
                  <a:lnTo>
                    <a:pt x="978" y="326"/>
                  </a:lnTo>
                  <a:lnTo>
                    <a:pt x="979" y="327"/>
                  </a:lnTo>
                  <a:lnTo>
                    <a:pt x="979" y="328"/>
                  </a:lnTo>
                  <a:lnTo>
                    <a:pt x="981" y="328"/>
                  </a:lnTo>
                  <a:lnTo>
                    <a:pt x="981" y="329"/>
                  </a:lnTo>
                  <a:lnTo>
                    <a:pt x="983" y="329"/>
                  </a:lnTo>
                  <a:lnTo>
                    <a:pt x="981" y="332"/>
                  </a:lnTo>
                  <a:lnTo>
                    <a:pt x="981" y="333"/>
                  </a:lnTo>
                  <a:lnTo>
                    <a:pt x="981" y="334"/>
                  </a:lnTo>
                  <a:lnTo>
                    <a:pt x="979" y="334"/>
                  </a:lnTo>
                  <a:lnTo>
                    <a:pt x="978" y="334"/>
                  </a:lnTo>
                  <a:lnTo>
                    <a:pt x="978" y="335"/>
                  </a:lnTo>
                  <a:lnTo>
                    <a:pt x="978" y="336"/>
                  </a:lnTo>
                  <a:lnTo>
                    <a:pt x="977" y="336"/>
                  </a:lnTo>
                  <a:lnTo>
                    <a:pt x="975" y="338"/>
                  </a:lnTo>
                  <a:lnTo>
                    <a:pt x="974" y="336"/>
                  </a:lnTo>
                  <a:lnTo>
                    <a:pt x="974" y="338"/>
                  </a:lnTo>
                  <a:lnTo>
                    <a:pt x="975" y="338"/>
                  </a:lnTo>
                  <a:lnTo>
                    <a:pt x="975" y="339"/>
                  </a:lnTo>
                  <a:lnTo>
                    <a:pt x="977" y="339"/>
                  </a:lnTo>
                  <a:lnTo>
                    <a:pt x="978" y="339"/>
                  </a:lnTo>
                  <a:lnTo>
                    <a:pt x="978" y="341"/>
                  </a:lnTo>
                  <a:lnTo>
                    <a:pt x="977" y="341"/>
                  </a:lnTo>
                  <a:lnTo>
                    <a:pt x="975" y="341"/>
                  </a:lnTo>
                  <a:lnTo>
                    <a:pt x="974" y="341"/>
                  </a:lnTo>
                  <a:lnTo>
                    <a:pt x="974" y="343"/>
                  </a:lnTo>
                  <a:lnTo>
                    <a:pt x="975" y="343"/>
                  </a:lnTo>
                  <a:lnTo>
                    <a:pt x="977" y="343"/>
                  </a:lnTo>
                  <a:lnTo>
                    <a:pt x="977" y="344"/>
                  </a:lnTo>
                  <a:lnTo>
                    <a:pt x="975" y="344"/>
                  </a:lnTo>
                  <a:lnTo>
                    <a:pt x="977" y="345"/>
                  </a:lnTo>
                  <a:lnTo>
                    <a:pt x="977" y="346"/>
                  </a:lnTo>
                  <a:lnTo>
                    <a:pt x="975" y="346"/>
                  </a:lnTo>
                  <a:lnTo>
                    <a:pt x="975" y="347"/>
                  </a:lnTo>
                  <a:lnTo>
                    <a:pt x="975" y="350"/>
                  </a:lnTo>
                  <a:lnTo>
                    <a:pt x="974" y="350"/>
                  </a:lnTo>
                  <a:lnTo>
                    <a:pt x="973" y="351"/>
                  </a:lnTo>
                  <a:lnTo>
                    <a:pt x="973" y="350"/>
                  </a:lnTo>
                  <a:lnTo>
                    <a:pt x="970" y="350"/>
                  </a:lnTo>
                  <a:lnTo>
                    <a:pt x="970" y="351"/>
                  </a:lnTo>
                  <a:lnTo>
                    <a:pt x="970" y="352"/>
                  </a:lnTo>
                  <a:lnTo>
                    <a:pt x="969" y="352"/>
                  </a:lnTo>
                  <a:lnTo>
                    <a:pt x="968" y="352"/>
                  </a:lnTo>
                  <a:lnTo>
                    <a:pt x="968" y="353"/>
                  </a:lnTo>
                  <a:lnTo>
                    <a:pt x="967" y="353"/>
                  </a:lnTo>
                  <a:lnTo>
                    <a:pt x="966" y="353"/>
                  </a:lnTo>
                  <a:lnTo>
                    <a:pt x="964" y="355"/>
                  </a:lnTo>
                  <a:lnTo>
                    <a:pt x="962" y="355"/>
                  </a:lnTo>
                  <a:lnTo>
                    <a:pt x="961" y="356"/>
                  </a:lnTo>
                  <a:lnTo>
                    <a:pt x="960" y="356"/>
                  </a:lnTo>
                  <a:lnTo>
                    <a:pt x="960" y="358"/>
                  </a:lnTo>
                  <a:lnTo>
                    <a:pt x="958" y="358"/>
                  </a:lnTo>
                  <a:lnTo>
                    <a:pt x="957" y="358"/>
                  </a:lnTo>
                  <a:lnTo>
                    <a:pt x="957" y="359"/>
                  </a:lnTo>
                  <a:lnTo>
                    <a:pt x="956" y="359"/>
                  </a:lnTo>
                  <a:lnTo>
                    <a:pt x="955" y="359"/>
                  </a:lnTo>
                  <a:lnTo>
                    <a:pt x="952" y="359"/>
                  </a:lnTo>
                  <a:lnTo>
                    <a:pt x="952" y="361"/>
                  </a:lnTo>
                  <a:lnTo>
                    <a:pt x="951" y="359"/>
                  </a:lnTo>
                  <a:lnTo>
                    <a:pt x="951" y="358"/>
                  </a:lnTo>
                  <a:lnTo>
                    <a:pt x="950" y="359"/>
                  </a:lnTo>
                  <a:lnTo>
                    <a:pt x="949" y="359"/>
                  </a:lnTo>
                  <a:lnTo>
                    <a:pt x="947" y="359"/>
                  </a:lnTo>
                  <a:lnTo>
                    <a:pt x="946" y="359"/>
                  </a:lnTo>
                  <a:lnTo>
                    <a:pt x="944" y="359"/>
                  </a:lnTo>
                  <a:lnTo>
                    <a:pt x="943" y="361"/>
                  </a:lnTo>
                  <a:lnTo>
                    <a:pt x="941" y="361"/>
                  </a:lnTo>
                  <a:lnTo>
                    <a:pt x="941" y="362"/>
                  </a:lnTo>
                  <a:lnTo>
                    <a:pt x="940" y="362"/>
                  </a:lnTo>
                  <a:lnTo>
                    <a:pt x="939" y="362"/>
                  </a:lnTo>
                  <a:lnTo>
                    <a:pt x="938" y="362"/>
                  </a:lnTo>
                  <a:lnTo>
                    <a:pt x="935" y="362"/>
                  </a:lnTo>
                  <a:lnTo>
                    <a:pt x="934" y="362"/>
                  </a:lnTo>
                  <a:lnTo>
                    <a:pt x="934" y="363"/>
                  </a:lnTo>
                  <a:lnTo>
                    <a:pt x="933" y="363"/>
                  </a:lnTo>
                  <a:lnTo>
                    <a:pt x="933" y="362"/>
                  </a:lnTo>
                  <a:lnTo>
                    <a:pt x="932" y="362"/>
                  </a:lnTo>
                  <a:lnTo>
                    <a:pt x="932" y="363"/>
                  </a:lnTo>
                  <a:lnTo>
                    <a:pt x="932" y="364"/>
                  </a:lnTo>
                  <a:lnTo>
                    <a:pt x="930" y="364"/>
                  </a:lnTo>
                  <a:lnTo>
                    <a:pt x="929" y="364"/>
                  </a:lnTo>
                  <a:lnTo>
                    <a:pt x="929" y="366"/>
                  </a:lnTo>
                  <a:lnTo>
                    <a:pt x="928" y="366"/>
                  </a:lnTo>
                  <a:lnTo>
                    <a:pt x="926" y="366"/>
                  </a:lnTo>
                  <a:lnTo>
                    <a:pt x="926" y="368"/>
                  </a:lnTo>
                  <a:lnTo>
                    <a:pt x="926" y="369"/>
                  </a:lnTo>
                  <a:lnTo>
                    <a:pt x="924" y="369"/>
                  </a:lnTo>
                  <a:lnTo>
                    <a:pt x="924" y="370"/>
                  </a:lnTo>
                  <a:lnTo>
                    <a:pt x="923" y="370"/>
                  </a:lnTo>
                  <a:lnTo>
                    <a:pt x="922" y="370"/>
                  </a:lnTo>
                  <a:lnTo>
                    <a:pt x="921" y="370"/>
                  </a:lnTo>
                  <a:lnTo>
                    <a:pt x="921" y="372"/>
                  </a:lnTo>
                  <a:lnTo>
                    <a:pt x="920" y="372"/>
                  </a:lnTo>
                  <a:lnTo>
                    <a:pt x="917" y="372"/>
                  </a:lnTo>
                  <a:lnTo>
                    <a:pt x="917" y="373"/>
                  </a:lnTo>
                  <a:lnTo>
                    <a:pt x="917" y="374"/>
                  </a:lnTo>
                  <a:lnTo>
                    <a:pt x="916" y="374"/>
                  </a:lnTo>
                  <a:lnTo>
                    <a:pt x="915" y="374"/>
                  </a:lnTo>
                  <a:lnTo>
                    <a:pt x="913" y="376"/>
                  </a:lnTo>
                  <a:lnTo>
                    <a:pt x="912" y="376"/>
                  </a:lnTo>
                  <a:lnTo>
                    <a:pt x="911" y="378"/>
                  </a:lnTo>
                  <a:lnTo>
                    <a:pt x="909" y="379"/>
                  </a:lnTo>
                  <a:lnTo>
                    <a:pt x="907" y="379"/>
                  </a:lnTo>
                  <a:lnTo>
                    <a:pt x="906" y="379"/>
                  </a:lnTo>
                  <a:lnTo>
                    <a:pt x="905" y="379"/>
                  </a:lnTo>
                  <a:lnTo>
                    <a:pt x="904" y="379"/>
                  </a:lnTo>
                  <a:lnTo>
                    <a:pt x="903" y="379"/>
                  </a:lnTo>
                  <a:lnTo>
                    <a:pt x="901" y="379"/>
                  </a:lnTo>
                  <a:lnTo>
                    <a:pt x="899" y="380"/>
                  </a:lnTo>
                  <a:lnTo>
                    <a:pt x="899" y="379"/>
                  </a:lnTo>
                  <a:lnTo>
                    <a:pt x="898" y="379"/>
                  </a:lnTo>
                  <a:lnTo>
                    <a:pt x="898" y="380"/>
                  </a:lnTo>
                  <a:lnTo>
                    <a:pt x="897" y="380"/>
                  </a:lnTo>
                  <a:lnTo>
                    <a:pt x="897" y="379"/>
                  </a:lnTo>
                  <a:lnTo>
                    <a:pt x="895" y="380"/>
                  </a:lnTo>
                  <a:lnTo>
                    <a:pt x="894" y="379"/>
                  </a:lnTo>
                  <a:lnTo>
                    <a:pt x="894" y="380"/>
                  </a:lnTo>
                  <a:lnTo>
                    <a:pt x="893" y="380"/>
                  </a:lnTo>
                  <a:lnTo>
                    <a:pt x="890" y="380"/>
                  </a:lnTo>
                  <a:lnTo>
                    <a:pt x="888" y="380"/>
                  </a:lnTo>
                  <a:lnTo>
                    <a:pt x="887" y="381"/>
                  </a:lnTo>
                  <a:lnTo>
                    <a:pt x="886" y="381"/>
                  </a:lnTo>
                  <a:lnTo>
                    <a:pt x="887" y="380"/>
                  </a:lnTo>
                  <a:lnTo>
                    <a:pt x="886" y="380"/>
                  </a:lnTo>
                  <a:lnTo>
                    <a:pt x="884" y="381"/>
                  </a:lnTo>
                  <a:lnTo>
                    <a:pt x="884" y="380"/>
                  </a:lnTo>
                  <a:lnTo>
                    <a:pt x="884" y="379"/>
                  </a:lnTo>
                  <a:lnTo>
                    <a:pt x="882" y="379"/>
                  </a:lnTo>
                  <a:lnTo>
                    <a:pt x="881" y="379"/>
                  </a:lnTo>
                  <a:lnTo>
                    <a:pt x="880" y="379"/>
                  </a:lnTo>
                  <a:lnTo>
                    <a:pt x="878" y="379"/>
                  </a:lnTo>
                  <a:lnTo>
                    <a:pt x="877" y="379"/>
                  </a:lnTo>
                  <a:lnTo>
                    <a:pt x="876" y="379"/>
                  </a:lnTo>
                  <a:lnTo>
                    <a:pt x="875" y="379"/>
                  </a:lnTo>
                  <a:lnTo>
                    <a:pt x="872" y="379"/>
                  </a:lnTo>
                  <a:lnTo>
                    <a:pt x="871" y="379"/>
                  </a:lnTo>
                  <a:lnTo>
                    <a:pt x="870" y="379"/>
                  </a:lnTo>
                  <a:lnTo>
                    <a:pt x="870" y="378"/>
                  </a:lnTo>
                  <a:lnTo>
                    <a:pt x="869" y="378"/>
                  </a:lnTo>
                  <a:lnTo>
                    <a:pt x="869" y="379"/>
                  </a:lnTo>
                  <a:lnTo>
                    <a:pt x="867" y="379"/>
                  </a:lnTo>
                  <a:lnTo>
                    <a:pt x="866" y="379"/>
                  </a:lnTo>
                  <a:lnTo>
                    <a:pt x="864" y="379"/>
                  </a:lnTo>
                  <a:lnTo>
                    <a:pt x="863" y="380"/>
                  </a:lnTo>
                  <a:lnTo>
                    <a:pt x="863" y="379"/>
                  </a:lnTo>
                  <a:lnTo>
                    <a:pt x="861" y="379"/>
                  </a:lnTo>
                  <a:lnTo>
                    <a:pt x="860" y="379"/>
                  </a:lnTo>
                  <a:lnTo>
                    <a:pt x="859" y="379"/>
                  </a:lnTo>
                  <a:lnTo>
                    <a:pt x="859" y="378"/>
                  </a:lnTo>
                  <a:lnTo>
                    <a:pt x="855" y="379"/>
                  </a:lnTo>
                  <a:lnTo>
                    <a:pt x="854" y="379"/>
                  </a:lnTo>
                  <a:lnTo>
                    <a:pt x="853" y="379"/>
                  </a:lnTo>
                  <a:lnTo>
                    <a:pt x="852" y="379"/>
                  </a:lnTo>
                  <a:lnTo>
                    <a:pt x="850" y="378"/>
                  </a:lnTo>
                  <a:lnTo>
                    <a:pt x="849" y="379"/>
                  </a:lnTo>
                  <a:lnTo>
                    <a:pt x="848" y="379"/>
                  </a:lnTo>
                  <a:lnTo>
                    <a:pt x="844" y="379"/>
                  </a:lnTo>
                  <a:lnTo>
                    <a:pt x="843" y="379"/>
                  </a:lnTo>
                  <a:lnTo>
                    <a:pt x="842" y="379"/>
                  </a:lnTo>
                  <a:lnTo>
                    <a:pt x="841" y="379"/>
                  </a:lnTo>
                  <a:lnTo>
                    <a:pt x="840" y="378"/>
                  </a:lnTo>
                  <a:lnTo>
                    <a:pt x="840" y="379"/>
                  </a:lnTo>
                  <a:lnTo>
                    <a:pt x="837" y="379"/>
                  </a:lnTo>
                  <a:lnTo>
                    <a:pt x="836" y="379"/>
                  </a:lnTo>
                  <a:lnTo>
                    <a:pt x="835" y="379"/>
                  </a:lnTo>
                  <a:lnTo>
                    <a:pt x="833" y="379"/>
                  </a:lnTo>
                  <a:lnTo>
                    <a:pt x="832" y="379"/>
                  </a:lnTo>
                  <a:lnTo>
                    <a:pt x="831" y="379"/>
                  </a:lnTo>
                  <a:lnTo>
                    <a:pt x="829" y="379"/>
                  </a:lnTo>
                  <a:lnTo>
                    <a:pt x="827" y="380"/>
                  </a:lnTo>
                  <a:lnTo>
                    <a:pt x="826" y="380"/>
                  </a:lnTo>
                  <a:lnTo>
                    <a:pt x="825" y="380"/>
                  </a:lnTo>
                  <a:lnTo>
                    <a:pt x="824" y="380"/>
                  </a:lnTo>
                  <a:lnTo>
                    <a:pt x="824" y="379"/>
                  </a:lnTo>
                  <a:lnTo>
                    <a:pt x="823" y="379"/>
                  </a:lnTo>
                  <a:lnTo>
                    <a:pt x="823" y="380"/>
                  </a:lnTo>
                  <a:lnTo>
                    <a:pt x="821" y="380"/>
                  </a:lnTo>
                  <a:lnTo>
                    <a:pt x="819" y="381"/>
                  </a:lnTo>
                  <a:lnTo>
                    <a:pt x="818" y="383"/>
                  </a:lnTo>
                  <a:lnTo>
                    <a:pt x="816" y="383"/>
                  </a:lnTo>
                  <a:lnTo>
                    <a:pt x="815" y="383"/>
                  </a:lnTo>
                  <a:lnTo>
                    <a:pt x="815" y="385"/>
                  </a:lnTo>
                  <a:lnTo>
                    <a:pt x="814" y="385"/>
                  </a:lnTo>
                  <a:lnTo>
                    <a:pt x="814" y="386"/>
                  </a:lnTo>
                  <a:lnTo>
                    <a:pt x="813" y="386"/>
                  </a:lnTo>
                  <a:lnTo>
                    <a:pt x="810" y="386"/>
                  </a:lnTo>
                  <a:lnTo>
                    <a:pt x="810" y="387"/>
                  </a:lnTo>
                  <a:lnTo>
                    <a:pt x="810" y="389"/>
                  </a:lnTo>
                  <a:lnTo>
                    <a:pt x="809" y="389"/>
                  </a:lnTo>
                  <a:lnTo>
                    <a:pt x="809" y="390"/>
                  </a:lnTo>
                  <a:lnTo>
                    <a:pt x="808" y="390"/>
                  </a:lnTo>
                  <a:lnTo>
                    <a:pt x="808" y="391"/>
                  </a:lnTo>
                  <a:lnTo>
                    <a:pt x="808" y="392"/>
                  </a:lnTo>
                  <a:lnTo>
                    <a:pt x="807" y="392"/>
                  </a:lnTo>
                  <a:lnTo>
                    <a:pt x="806" y="395"/>
                  </a:lnTo>
                  <a:lnTo>
                    <a:pt x="804" y="395"/>
                  </a:lnTo>
                  <a:lnTo>
                    <a:pt x="802" y="395"/>
                  </a:lnTo>
                  <a:lnTo>
                    <a:pt x="801" y="395"/>
                  </a:lnTo>
                  <a:lnTo>
                    <a:pt x="800" y="395"/>
                  </a:lnTo>
                  <a:lnTo>
                    <a:pt x="800" y="396"/>
                  </a:lnTo>
                  <a:lnTo>
                    <a:pt x="798" y="396"/>
                  </a:lnTo>
                  <a:lnTo>
                    <a:pt x="797" y="396"/>
                  </a:lnTo>
                  <a:lnTo>
                    <a:pt x="796" y="396"/>
                  </a:lnTo>
                  <a:lnTo>
                    <a:pt x="795" y="396"/>
                  </a:lnTo>
                  <a:lnTo>
                    <a:pt x="795" y="397"/>
                  </a:lnTo>
                  <a:lnTo>
                    <a:pt x="792" y="397"/>
                  </a:lnTo>
                  <a:lnTo>
                    <a:pt x="792" y="398"/>
                  </a:lnTo>
                  <a:lnTo>
                    <a:pt x="791" y="398"/>
                  </a:lnTo>
                  <a:lnTo>
                    <a:pt x="790" y="398"/>
                  </a:lnTo>
                  <a:lnTo>
                    <a:pt x="789" y="398"/>
                  </a:lnTo>
                  <a:lnTo>
                    <a:pt x="787" y="398"/>
                  </a:lnTo>
                  <a:lnTo>
                    <a:pt x="787" y="400"/>
                  </a:lnTo>
                  <a:lnTo>
                    <a:pt x="786" y="400"/>
                  </a:lnTo>
                  <a:lnTo>
                    <a:pt x="786" y="401"/>
                  </a:lnTo>
                  <a:lnTo>
                    <a:pt x="783" y="401"/>
                  </a:lnTo>
                  <a:lnTo>
                    <a:pt x="783" y="403"/>
                  </a:lnTo>
                  <a:lnTo>
                    <a:pt x="781" y="403"/>
                  </a:lnTo>
                  <a:lnTo>
                    <a:pt x="780" y="403"/>
                  </a:lnTo>
                  <a:lnTo>
                    <a:pt x="780" y="404"/>
                  </a:lnTo>
                  <a:lnTo>
                    <a:pt x="779" y="404"/>
                  </a:lnTo>
                  <a:lnTo>
                    <a:pt x="778" y="407"/>
                  </a:lnTo>
                  <a:lnTo>
                    <a:pt x="775" y="407"/>
                  </a:lnTo>
                  <a:lnTo>
                    <a:pt x="774" y="407"/>
                  </a:lnTo>
                  <a:lnTo>
                    <a:pt x="774" y="408"/>
                  </a:lnTo>
                  <a:lnTo>
                    <a:pt x="773" y="408"/>
                  </a:lnTo>
                  <a:lnTo>
                    <a:pt x="773" y="409"/>
                  </a:lnTo>
                  <a:lnTo>
                    <a:pt x="772" y="412"/>
                  </a:lnTo>
                  <a:lnTo>
                    <a:pt x="770" y="412"/>
                  </a:lnTo>
                  <a:lnTo>
                    <a:pt x="770" y="413"/>
                  </a:lnTo>
                  <a:lnTo>
                    <a:pt x="769" y="413"/>
                  </a:lnTo>
                  <a:lnTo>
                    <a:pt x="768" y="413"/>
                  </a:lnTo>
                  <a:lnTo>
                    <a:pt x="766" y="414"/>
                  </a:lnTo>
                  <a:lnTo>
                    <a:pt x="764" y="414"/>
                  </a:lnTo>
                  <a:lnTo>
                    <a:pt x="763" y="414"/>
                  </a:lnTo>
                  <a:lnTo>
                    <a:pt x="764" y="415"/>
                  </a:lnTo>
                  <a:lnTo>
                    <a:pt x="764" y="417"/>
                  </a:lnTo>
                  <a:lnTo>
                    <a:pt x="763" y="417"/>
                  </a:lnTo>
                  <a:lnTo>
                    <a:pt x="763" y="418"/>
                  </a:lnTo>
                  <a:lnTo>
                    <a:pt x="762" y="418"/>
                  </a:lnTo>
                  <a:lnTo>
                    <a:pt x="761" y="419"/>
                  </a:lnTo>
                  <a:lnTo>
                    <a:pt x="761" y="421"/>
                  </a:lnTo>
                  <a:lnTo>
                    <a:pt x="759" y="421"/>
                  </a:lnTo>
                  <a:lnTo>
                    <a:pt x="757" y="423"/>
                  </a:lnTo>
                  <a:lnTo>
                    <a:pt x="756" y="423"/>
                  </a:lnTo>
                  <a:lnTo>
                    <a:pt x="756" y="424"/>
                  </a:lnTo>
                  <a:lnTo>
                    <a:pt x="755" y="424"/>
                  </a:lnTo>
                  <a:lnTo>
                    <a:pt x="755" y="425"/>
                  </a:lnTo>
                  <a:lnTo>
                    <a:pt x="753" y="425"/>
                  </a:lnTo>
                  <a:lnTo>
                    <a:pt x="753" y="426"/>
                  </a:lnTo>
                  <a:lnTo>
                    <a:pt x="752" y="426"/>
                  </a:lnTo>
                  <a:lnTo>
                    <a:pt x="751" y="427"/>
                  </a:lnTo>
                  <a:lnTo>
                    <a:pt x="751" y="426"/>
                  </a:lnTo>
                  <a:lnTo>
                    <a:pt x="749" y="426"/>
                  </a:lnTo>
                  <a:lnTo>
                    <a:pt x="749" y="427"/>
                  </a:lnTo>
                  <a:lnTo>
                    <a:pt x="747" y="430"/>
                  </a:lnTo>
                  <a:lnTo>
                    <a:pt x="746" y="431"/>
                  </a:lnTo>
                  <a:lnTo>
                    <a:pt x="745" y="432"/>
                  </a:lnTo>
                  <a:lnTo>
                    <a:pt x="744" y="432"/>
                  </a:lnTo>
                  <a:lnTo>
                    <a:pt x="744" y="433"/>
                  </a:lnTo>
                  <a:lnTo>
                    <a:pt x="743" y="433"/>
                  </a:lnTo>
                  <a:lnTo>
                    <a:pt x="743" y="435"/>
                  </a:lnTo>
                  <a:lnTo>
                    <a:pt x="741" y="435"/>
                  </a:lnTo>
                  <a:lnTo>
                    <a:pt x="739" y="436"/>
                  </a:lnTo>
                  <a:lnTo>
                    <a:pt x="741" y="436"/>
                  </a:lnTo>
                  <a:lnTo>
                    <a:pt x="743" y="436"/>
                  </a:lnTo>
                  <a:lnTo>
                    <a:pt x="743" y="435"/>
                  </a:lnTo>
                  <a:lnTo>
                    <a:pt x="744" y="435"/>
                  </a:lnTo>
                  <a:lnTo>
                    <a:pt x="745" y="433"/>
                  </a:lnTo>
                  <a:lnTo>
                    <a:pt x="746" y="433"/>
                  </a:lnTo>
                  <a:lnTo>
                    <a:pt x="749" y="432"/>
                  </a:lnTo>
                  <a:lnTo>
                    <a:pt x="751" y="431"/>
                  </a:lnTo>
                  <a:lnTo>
                    <a:pt x="752" y="430"/>
                  </a:lnTo>
                  <a:lnTo>
                    <a:pt x="753" y="430"/>
                  </a:lnTo>
                  <a:lnTo>
                    <a:pt x="755" y="427"/>
                  </a:lnTo>
                  <a:lnTo>
                    <a:pt x="756" y="427"/>
                  </a:lnTo>
                  <a:lnTo>
                    <a:pt x="756" y="426"/>
                  </a:lnTo>
                  <a:lnTo>
                    <a:pt x="757" y="425"/>
                  </a:lnTo>
                  <a:lnTo>
                    <a:pt x="759" y="425"/>
                  </a:lnTo>
                  <a:lnTo>
                    <a:pt x="761" y="424"/>
                  </a:lnTo>
                  <a:lnTo>
                    <a:pt x="763" y="423"/>
                  </a:lnTo>
                  <a:lnTo>
                    <a:pt x="764" y="419"/>
                  </a:lnTo>
                  <a:lnTo>
                    <a:pt x="766" y="419"/>
                  </a:lnTo>
                  <a:lnTo>
                    <a:pt x="768" y="417"/>
                  </a:lnTo>
                  <a:lnTo>
                    <a:pt x="769" y="417"/>
                  </a:lnTo>
                  <a:lnTo>
                    <a:pt x="770" y="417"/>
                  </a:lnTo>
                  <a:lnTo>
                    <a:pt x="772" y="415"/>
                  </a:lnTo>
                  <a:lnTo>
                    <a:pt x="773" y="414"/>
                  </a:lnTo>
                  <a:lnTo>
                    <a:pt x="774" y="413"/>
                  </a:lnTo>
                  <a:lnTo>
                    <a:pt x="775" y="413"/>
                  </a:lnTo>
                  <a:lnTo>
                    <a:pt x="779" y="412"/>
                  </a:lnTo>
                  <a:lnTo>
                    <a:pt x="780" y="412"/>
                  </a:lnTo>
                  <a:lnTo>
                    <a:pt x="781" y="409"/>
                  </a:lnTo>
                  <a:lnTo>
                    <a:pt x="783" y="409"/>
                  </a:lnTo>
                  <a:lnTo>
                    <a:pt x="784" y="409"/>
                  </a:lnTo>
                  <a:lnTo>
                    <a:pt x="784" y="408"/>
                  </a:lnTo>
                  <a:lnTo>
                    <a:pt x="786" y="408"/>
                  </a:lnTo>
                  <a:lnTo>
                    <a:pt x="787" y="407"/>
                  </a:lnTo>
                  <a:lnTo>
                    <a:pt x="789" y="406"/>
                  </a:lnTo>
                  <a:lnTo>
                    <a:pt x="790" y="406"/>
                  </a:lnTo>
                  <a:lnTo>
                    <a:pt x="791" y="406"/>
                  </a:lnTo>
                  <a:lnTo>
                    <a:pt x="792" y="406"/>
                  </a:lnTo>
                  <a:lnTo>
                    <a:pt x="797" y="404"/>
                  </a:lnTo>
                  <a:lnTo>
                    <a:pt x="797" y="403"/>
                  </a:lnTo>
                  <a:lnTo>
                    <a:pt x="798" y="403"/>
                  </a:lnTo>
                  <a:lnTo>
                    <a:pt x="800" y="403"/>
                  </a:lnTo>
                  <a:lnTo>
                    <a:pt x="801" y="403"/>
                  </a:lnTo>
                  <a:lnTo>
                    <a:pt x="802" y="401"/>
                  </a:lnTo>
                  <a:lnTo>
                    <a:pt x="806" y="401"/>
                  </a:lnTo>
                  <a:lnTo>
                    <a:pt x="809" y="400"/>
                  </a:lnTo>
                  <a:lnTo>
                    <a:pt x="814" y="398"/>
                  </a:lnTo>
                  <a:lnTo>
                    <a:pt x="815" y="398"/>
                  </a:lnTo>
                  <a:lnTo>
                    <a:pt x="819" y="397"/>
                  </a:lnTo>
                  <a:lnTo>
                    <a:pt x="823" y="396"/>
                  </a:lnTo>
                  <a:lnTo>
                    <a:pt x="824" y="396"/>
                  </a:lnTo>
                  <a:lnTo>
                    <a:pt x="826" y="396"/>
                  </a:lnTo>
                  <a:lnTo>
                    <a:pt x="827" y="396"/>
                  </a:lnTo>
                  <a:lnTo>
                    <a:pt x="831" y="396"/>
                  </a:lnTo>
                  <a:lnTo>
                    <a:pt x="832" y="396"/>
                  </a:lnTo>
                  <a:lnTo>
                    <a:pt x="833" y="396"/>
                  </a:lnTo>
                  <a:lnTo>
                    <a:pt x="836" y="396"/>
                  </a:lnTo>
                  <a:lnTo>
                    <a:pt x="836" y="397"/>
                  </a:lnTo>
                  <a:lnTo>
                    <a:pt x="837" y="397"/>
                  </a:lnTo>
                  <a:lnTo>
                    <a:pt x="840" y="397"/>
                  </a:lnTo>
                  <a:lnTo>
                    <a:pt x="840" y="398"/>
                  </a:lnTo>
                  <a:lnTo>
                    <a:pt x="841" y="398"/>
                  </a:lnTo>
                  <a:lnTo>
                    <a:pt x="842" y="398"/>
                  </a:lnTo>
                  <a:lnTo>
                    <a:pt x="842" y="400"/>
                  </a:lnTo>
                  <a:lnTo>
                    <a:pt x="843" y="401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2" y="403"/>
                  </a:lnTo>
                  <a:lnTo>
                    <a:pt x="841" y="403"/>
                  </a:lnTo>
                  <a:lnTo>
                    <a:pt x="841" y="404"/>
                  </a:lnTo>
                  <a:lnTo>
                    <a:pt x="842" y="404"/>
                  </a:lnTo>
                  <a:lnTo>
                    <a:pt x="842" y="406"/>
                  </a:lnTo>
                  <a:lnTo>
                    <a:pt x="842" y="407"/>
                  </a:lnTo>
                  <a:lnTo>
                    <a:pt x="841" y="407"/>
                  </a:lnTo>
                  <a:lnTo>
                    <a:pt x="841" y="408"/>
                  </a:lnTo>
                  <a:lnTo>
                    <a:pt x="840" y="409"/>
                  </a:lnTo>
                  <a:lnTo>
                    <a:pt x="837" y="409"/>
                  </a:lnTo>
                  <a:lnTo>
                    <a:pt x="836" y="409"/>
                  </a:lnTo>
                  <a:lnTo>
                    <a:pt x="836" y="412"/>
                  </a:lnTo>
                  <a:lnTo>
                    <a:pt x="833" y="412"/>
                  </a:lnTo>
                  <a:lnTo>
                    <a:pt x="833" y="413"/>
                  </a:lnTo>
                  <a:lnTo>
                    <a:pt x="832" y="413"/>
                  </a:lnTo>
                  <a:lnTo>
                    <a:pt x="832" y="414"/>
                  </a:lnTo>
                  <a:lnTo>
                    <a:pt x="829" y="414"/>
                  </a:lnTo>
                  <a:lnTo>
                    <a:pt x="827" y="415"/>
                  </a:lnTo>
                  <a:lnTo>
                    <a:pt x="825" y="417"/>
                  </a:lnTo>
                  <a:lnTo>
                    <a:pt x="824" y="417"/>
                  </a:lnTo>
                  <a:lnTo>
                    <a:pt x="823" y="417"/>
                  </a:lnTo>
                  <a:lnTo>
                    <a:pt x="821" y="417"/>
                  </a:lnTo>
                  <a:lnTo>
                    <a:pt x="821" y="415"/>
                  </a:lnTo>
                  <a:lnTo>
                    <a:pt x="819" y="415"/>
                  </a:lnTo>
                  <a:lnTo>
                    <a:pt x="818" y="415"/>
                  </a:lnTo>
                  <a:lnTo>
                    <a:pt x="816" y="415"/>
                  </a:lnTo>
                  <a:lnTo>
                    <a:pt x="816" y="414"/>
                  </a:lnTo>
                  <a:lnTo>
                    <a:pt x="815" y="414"/>
                  </a:lnTo>
                  <a:lnTo>
                    <a:pt x="814" y="415"/>
                  </a:lnTo>
                  <a:lnTo>
                    <a:pt x="813" y="415"/>
                  </a:lnTo>
                  <a:lnTo>
                    <a:pt x="810" y="415"/>
                  </a:lnTo>
                  <a:lnTo>
                    <a:pt x="809" y="415"/>
                  </a:lnTo>
                  <a:lnTo>
                    <a:pt x="808" y="415"/>
                  </a:lnTo>
                  <a:lnTo>
                    <a:pt x="807" y="415"/>
                  </a:lnTo>
                  <a:lnTo>
                    <a:pt x="807" y="417"/>
                  </a:lnTo>
                  <a:lnTo>
                    <a:pt x="809" y="415"/>
                  </a:lnTo>
                  <a:lnTo>
                    <a:pt x="809" y="417"/>
                  </a:lnTo>
                  <a:lnTo>
                    <a:pt x="810" y="417"/>
                  </a:lnTo>
                  <a:lnTo>
                    <a:pt x="814" y="418"/>
                  </a:lnTo>
                  <a:lnTo>
                    <a:pt x="815" y="418"/>
                  </a:lnTo>
                  <a:lnTo>
                    <a:pt x="816" y="419"/>
                  </a:lnTo>
                  <a:lnTo>
                    <a:pt x="816" y="423"/>
                  </a:lnTo>
                  <a:lnTo>
                    <a:pt x="818" y="423"/>
                  </a:lnTo>
                  <a:lnTo>
                    <a:pt x="819" y="423"/>
                  </a:lnTo>
                  <a:lnTo>
                    <a:pt x="821" y="421"/>
                  </a:lnTo>
                  <a:lnTo>
                    <a:pt x="823" y="421"/>
                  </a:lnTo>
                  <a:lnTo>
                    <a:pt x="824" y="419"/>
                  </a:lnTo>
                  <a:lnTo>
                    <a:pt x="826" y="419"/>
                  </a:lnTo>
                  <a:lnTo>
                    <a:pt x="825" y="421"/>
                  </a:lnTo>
                  <a:lnTo>
                    <a:pt x="826" y="421"/>
                  </a:lnTo>
                  <a:lnTo>
                    <a:pt x="827" y="421"/>
                  </a:lnTo>
                  <a:lnTo>
                    <a:pt x="827" y="423"/>
                  </a:lnTo>
                  <a:lnTo>
                    <a:pt x="827" y="424"/>
                  </a:lnTo>
                  <a:lnTo>
                    <a:pt x="826" y="424"/>
                  </a:lnTo>
                  <a:lnTo>
                    <a:pt x="825" y="425"/>
                  </a:lnTo>
                  <a:lnTo>
                    <a:pt x="825" y="426"/>
                  </a:lnTo>
                  <a:lnTo>
                    <a:pt x="824" y="427"/>
                  </a:lnTo>
                  <a:lnTo>
                    <a:pt x="824" y="430"/>
                  </a:lnTo>
                  <a:lnTo>
                    <a:pt x="823" y="430"/>
                  </a:lnTo>
                  <a:lnTo>
                    <a:pt x="821" y="430"/>
                  </a:lnTo>
                  <a:lnTo>
                    <a:pt x="821" y="431"/>
                  </a:lnTo>
                  <a:lnTo>
                    <a:pt x="816" y="432"/>
                  </a:lnTo>
                  <a:lnTo>
                    <a:pt x="818" y="432"/>
                  </a:lnTo>
                  <a:lnTo>
                    <a:pt x="818" y="433"/>
                  </a:lnTo>
                  <a:lnTo>
                    <a:pt x="819" y="433"/>
                  </a:lnTo>
                  <a:lnTo>
                    <a:pt x="821" y="432"/>
                  </a:lnTo>
                  <a:lnTo>
                    <a:pt x="821" y="433"/>
                  </a:lnTo>
                  <a:lnTo>
                    <a:pt x="823" y="433"/>
                  </a:lnTo>
                  <a:lnTo>
                    <a:pt x="823" y="432"/>
                  </a:lnTo>
                  <a:lnTo>
                    <a:pt x="824" y="432"/>
                  </a:lnTo>
                  <a:lnTo>
                    <a:pt x="824" y="433"/>
                  </a:lnTo>
                  <a:lnTo>
                    <a:pt x="824" y="435"/>
                  </a:lnTo>
                  <a:lnTo>
                    <a:pt x="823" y="435"/>
                  </a:lnTo>
                  <a:lnTo>
                    <a:pt x="821" y="435"/>
                  </a:lnTo>
                  <a:lnTo>
                    <a:pt x="821" y="436"/>
                  </a:lnTo>
                  <a:lnTo>
                    <a:pt x="821" y="438"/>
                  </a:lnTo>
                  <a:lnTo>
                    <a:pt x="823" y="440"/>
                  </a:lnTo>
                  <a:lnTo>
                    <a:pt x="821" y="440"/>
                  </a:lnTo>
                  <a:lnTo>
                    <a:pt x="823" y="441"/>
                  </a:lnTo>
                  <a:lnTo>
                    <a:pt x="823" y="442"/>
                  </a:lnTo>
                  <a:lnTo>
                    <a:pt x="823" y="443"/>
                  </a:lnTo>
                  <a:lnTo>
                    <a:pt x="823" y="444"/>
                  </a:lnTo>
                  <a:lnTo>
                    <a:pt x="821" y="444"/>
                  </a:lnTo>
                  <a:lnTo>
                    <a:pt x="821" y="446"/>
                  </a:lnTo>
                  <a:lnTo>
                    <a:pt x="823" y="446"/>
                  </a:lnTo>
                  <a:lnTo>
                    <a:pt x="821" y="448"/>
                  </a:lnTo>
                  <a:lnTo>
                    <a:pt x="823" y="448"/>
                  </a:lnTo>
                  <a:lnTo>
                    <a:pt x="824" y="448"/>
                  </a:lnTo>
                  <a:lnTo>
                    <a:pt x="825" y="448"/>
                  </a:lnTo>
                  <a:lnTo>
                    <a:pt x="826" y="448"/>
                  </a:lnTo>
                  <a:lnTo>
                    <a:pt x="826" y="449"/>
                  </a:lnTo>
                  <a:lnTo>
                    <a:pt x="827" y="449"/>
                  </a:lnTo>
                  <a:lnTo>
                    <a:pt x="829" y="449"/>
                  </a:lnTo>
                  <a:lnTo>
                    <a:pt x="831" y="449"/>
                  </a:lnTo>
                  <a:lnTo>
                    <a:pt x="832" y="449"/>
                  </a:lnTo>
                  <a:lnTo>
                    <a:pt x="831" y="450"/>
                  </a:lnTo>
                  <a:lnTo>
                    <a:pt x="829" y="450"/>
                  </a:lnTo>
                  <a:lnTo>
                    <a:pt x="826" y="450"/>
                  </a:lnTo>
                  <a:lnTo>
                    <a:pt x="826" y="452"/>
                  </a:lnTo>
                  <a:lnTo>
                    <a:pt x="827" y="452"/>
                  </a:lnTo>
                  <a:lnTo>
                    <a:pt x="829" y="452"/>
                  </a:lnTo>
                  <a:lnTo>
                    <a:pt x="829" y="453"/>
                  </a:lnTo>
                  <a:lnTo>
                    <a:pt x="831" y="453"/>
                  </a:lnTo>
                  <a:lnTo>
                    <a:pt x="831" y="454"/>
                  </a:lnTo>
                  <a:lnTo>
                    <a:pt x="832" y="453"/>
                  </a:lnTo>
                  <a:lnTo>
                    <a:pt x="833" y="453"/>
                  </a:lnTo>
                  <a:lnTo>
                    <a:pt x="835" y="453"/>
                  </a:lnTo>
                  <a:lnTo>
                    <a:pt x="835" y="454"/>
                  </a:lnTo>
                  <a:lnTo>
                    <a:pt x="836" y="454"/>
                  </a:lnTo>
                  <a:lnTo>
                    <a:pt x="836" y="457"/>
                  </a:lnTo>
                  <a:lnTo>
                    <a:pt x="837" y="457"/>
                  </a:lnTo>
                  <a:lnTo>
                    <a:pt x="840" y="457"/>
                  </a:lnTo>
                  <a:lnTo>
                    <a:pt x="840" y="454"/>
                  </a:lnTo>
                  <a:lnTo>
                    <a:pt x="841" y="454"/>
                  </a:lnTo>
                  <a:lnTo>
                    <a:pt x="841" y="457"/>
                  </a:lnTo>
                  <a:lnTo>
                    <a:pt x="843" y="457"/>
                  </a:lnTo>
                  <a:lnTo>
                    <a:pt x="844" y="457"/>
                  </a:lnTo>
                  <a:lnTo>
                    <a:pt x="843" y="458"/>
                  </a:lnTo>
                  <a:lnTo>
                    <a:pt x="842" y="458"/>
                  </a:lnTo>
                  <a:lnTo>
                    <a:pt x="842" y="459"/>
                  </a:lnTo>
                  <a:lnTo>
                    <a:pt x="843" y="458"/>
                  </a:lnTo>
                  <a:lnTo>
                    <a:pt x="844" y="458"/>
                  </a:lnTo>
                  <a:lnTo>
                    <a:pt x="846" y="458"/>
                  </a:lnTo>
                  <a:lnTo>
                    <a:pt x="844" y="459"/>
                  </a:lnTo>
                  <a:lnTo>
                    <a:pt x="846" y="459"/>
                  </a:lnTo>
                  <a:lnTo>
                    <a:pt x="846" y="458"/>
                  </a:lnTo>
                  <a:lnTo>
                    <a:pt x="848" y="458"/>
                  </a:lnTo>
                  <a:lnTo>
                    <a:pt x="849" y="458"/>
                  </a:lnTo>
                  <a:lnTo>
                    <a:pt x="853" y="454"/>
                  </a:lnTo>
                  <a:lnTo>
                    <a:pt x="854" y="454"/>
                  </a:lnTo>
                  <a:lnTo>
                    <a:pt x="854" y="457"/>
                  </a:lnTo>
                  <a:lnTo>
                    <a:pt x="854" y="458"/>
                  </a:lnTo>
                  <a:lnTo>
                    <a:pt x="855" y="458"/>
                  </a:lnTo>
                  <a:lnTo>
                    <a:pt x="855" y="459"/>
                  </a:lnTo>
                  <a:lnTo>
                    <a:pt x="858" y="458"/>
                  </a:lnTo>
                  <a:lnTo>
                    <a:pt x="859" y="458"/>
                  </a:lnTo>
                  <a:lnTo>
                    <a:pt x="860" y="458"/>
                  </a:lnTo>
                  <a:lnTo>
                    <a:pt x="860" y="459"/>
                  </a:lnTo>
                  <a:lnTo>
                    <a:pt x="861" y="460"/>
                  </a:lnTo>
                  <a:lnTo>
                    <a:pt x="861" y="461"/>
                  </a:lnTo>
                  <a:lnTo>
                    <a:pt x="860" y="461"/>
                  </a:lnTo>
                  <a:lnTo>
                    <a:pt x="859" y="461"/>
                  </a:lnTo>
                  <a:lnTo>
                    <a:pt x="858" y="463"/>
                  </a:lnTo>
                  <a:lnTo>
                    <a:pt x="859" y="463"/>
                  </a:lnTo>
                  <a:lnTo>
                    <a:pt x="863" y="463"/>
                  </a:lnTo>
                  <a:lnTo>
                    <a:pt x="864" y="463"/>
                  </a:lnTo>
                  <a:lnTo>
                    <a:pt x="864" y="465"/>
                  </a:lnTo>
                  <a:lnTo>
                    <a:pt x="863" y="465"/>
                  </a:lnTo>
                  <a:lnTo>
                    <a:pt x="863" y="466"/>
                  </a:lnTo>
                  <a:lnTo>
                    <a:pt x="861" y="466"/>
                  </a:lnTo>
                  <a:lnTo>
                    <a:pt x="860" y="465"/>
                  </a:lnTo>
                  <a:lnTo>
                    <a:pt x="859" y="465"/>
                  </a:lnTo>
                  <a:lnTo>
                    <a:pt x="859" y="466"/>
                  </a:lnTo>
                  <a:lnTo>
                    <a:pt x="858" y="466"/>
                  </a:lnTo>
                  <a:lnTo>
                    <a:pt x="855" y="467"/>
                  </a:lnTo>
                  <a:lnTo>
                    <a:pt x="854" y="466"/>
                  </a:lnTo>
                  <a:lnTo>
                    <a:pt x="854" y="467"/>
                  </a:lnTo>
                  <a:lnTo>
                    <a:pt x="853" y="467"/>
                  </a:lnTo>
                  <a:lnTo>
                    <a:pt x="852" y="467"/>
                  </a:lnTo>
                  <a:lnTo>
                    <a:pt x="850" y="467"/>
                  </a:lnTo>
                  <a:lnTo>
                    <a:pt x="852" y="469"/>
                  </a:lnTo>
                  <a:lnTo>
                    <a:pt x="850" y="469"/>
                  </a:lnTo>
                  <a:lnTo>
                    <a:pt x="849" y="469"/>
                  </a:lnTo>
                  <a:lnTo>
                    <a:pt x="849" y="470"/>
                  </a:lnTo>
                  <a:lnTo>
                    <a:pt x="848" y="470"/>
                  </a:lnTo>
                  <a:lnTo>
                    <a:pt x="846" y="470"/>
                  </a:lnTo>
                  <a:lnTo>
                    <a:pt x="844" y="470"/>
                  </a:lnTo>
                  <a:lnTo>
                    <a:pt x="843" y="470"/>
                  </a:lnTo>
                  <a:lnTo>
                    <a:pt x="842" y="470"/>
                  </a:lnTo>
                  <a:lnTo>
                    <a:pt x="842" y="471"/>
                  </a:lnTo>
                  <a:lnTo>
                    <a:pt x="841" y="471"/>
                  </a:lnTo>
                  <a:lnTo>
                    <a:pt x="841" y="472"/>
                  </a:lnTo>
                  <a:lnTo>
                    <a:pt x="840" y="472"/>
                  </a:lnTo>
                  <a:lnTo>
                    <a:pt x="840" y="471"/>
                  </a:lnTo>
                  <a:lnTo>
                    <a:pt x="837" y="472"/>
                  </a:lnTo>
                  <a:lnTo>
                    <a:pt x="836" y="472"/>
                  </a:lnTo>
                  <a:lnTo>
                    <a:pt x="836" y="475"/>
                  </a:lnTo>
                  <a:lnTo>
                    <a:pt x="835" y="475"/>
                  </a:lnTo>
                  <a:lnTo>
                    <a:pt x="833" y="475"/>
                  </a:lnTo>
                  <a:lnTo>
                    <a:pt x="833" y="472"/>
                  </a:lnTo>
                  <a:lnTo>
                    <a:pt x="832" y="472"/>
                  </a:lnTo>
                  <a:lnTo>
                    <a:pt x="833" y="475"/>
                  </a:lnTo>
                  <a:lnTo>
                    <a:pt x="832" y="475"/>
                  </a:lnTo>
                  <a:lnTo>
                    <a:pt x="831" y="475"/>
                  </a:lnTo>
                  <a:lnTo>
                    <a:pt x="829" y="475"/>
                  </a:lnTo>
                  <a:lnTo>
                    <a:pt x="829" y="476"/>
                  </a:lnTo>
                  <a:lnTo>
                    <a:pt x="827" y="476"/>
                  </a:lnTo>
                  <a:lnTo>
                    <a:pt x="827" y="475"/>
                  </a:lnTo>
                  <a:lnTo>
                    <a:pt x="826" y="476"/>
                  </a:lnTo>
                  <a:lnTo>
                    <a:pt x="825" y="476"/>
                  </a:lnTo>
                  <a:lnTo>
                    <a:pt x="825" y="475"/>
                  </a:lnTo>
                  <a:lnTo>
                    <a:pt x="824" y="475"/>
                  </a:lnTo>
                  <a:lnTo>
                    <a:pt x="824" y="476"/>
                  </a:lnTo>
                  <a:lnTo>
                    <a:pt x="825" y="476"/>
                  </a:lnTo>
                  <a:lnTo>
                    <a:pt x="825" y="477"/>
                  </a:lnTo>
                  <a:lnTo>
                    <a:pt x="825" y="478"/>
                  </a:lnTo>
                  <a:lnTo>
                    <a:pt x="824" y="478"/>
                  </a:lnTo>
                  <a:lnTo>
                    <a:pt x="823" y="478"/>
                  </a:lnTo>
                  <a:lnTo>
                    <a:pt x="821" y="478"/>
                  </a:lnTo>
                  <a:lnTo>
                    <a:pt x="819" y="478"/>
                  </a:lnTo>
                  <a:lnTo>
                    <a:pt x="819" y="477"/>
                  </a:lnTo>
                  <a:lnTo>
                    <a:pt x="819" y="476"/>
                  </a:lnTo>
                  <a:lnTo>
                    <a:pt x="821" y="476"/>
                  </a:lnTo>
                  <a:lnTo>
                    <a:pt x="821" y="475"/>
                  </a:lnTo>
                  <a:lnTo>
                    <a:pt x="819" y="476"/>
                  </a:lnTo>
                  <a:lnTo>
                    <a:pt x="818" y="476"/>
                  </a:lnTo>
                  <a:lnTo>
                    <a:pt x="818" y="477"/>
                  </a:lnTo>
                  <a:lnTo>
                    <a:pt x="818" y="478"/>
                  </a:lnTo>
                  <a:lnTo>
                    <a:pt x="816" y="478"/>
                  </a:lnTo>
                  <a:lnTo>
                    <a:pt x="816" y="477"/>
                  </a:lnTo>
                  <a:lnTo>
                    <a:pt x="815" y="477"/>
                  </a:lnTo>
                  <a:lnTo>
                    <a:pt x="814" y="477"/>
                  </a:lnTo>
                  <a:lnTo>
                    <a:pt x="814" y="478"/>
                  </a:lnTo>
                  <a:lnTo>
                    <a:pt x="813" y="478"/>
                  </a:lnTo>
                  <a:lnTo>
                    <a:pt x="814" y="480"/>
                  </a:lnTo>
                  <a:lnTo>
                    <a:pt x="813" y="480"/>
                  </a:lnTo>
                  <a:lnTo>
                    <a:pt x="813" y="481"/>
                  </a:lnTo>
                  <a:lnTo>
                    <a:pt x="814" y="481"/>
                  </a:lnTo>
                  <a:lnTo>
                    <a:pt x="813" y="483"/>
                  </a:lnTo>
                  <a:lnTo>
                    <a:pt x="810" y="483"/>
                  </a:lnTo>
                  <a:lnTo>
                    <a:pt x="809" y="483"/>
                  </a:lnTo>
                  <a:lnTo>
                    <a:pt x="809" y="484"/>
                  </a:lnTo>
                  <a:lnTo>
                    <a:pt x="808" y="484"/>
                  </a:lnTo>
                  <a:lnTo>
                    <a:pt x="808" y="486"/>
                  </a:lnTo>
                  <a:lnTo>
                    <a:pt x="807" y="486"/>
                  </a:lnTo>
                  <a:lnTo>
                    <a:pt x="806" y="486"/>
                  </a:lnTo>
                  <a:lnTo>
                    <a:pt x="807" y="487"/>
                  </a:lnTo>
                  <a:lnTo>
                    <a:pt x="806" y="487"/>
                  </a:lnTo>
                  <a:lnTo>
                    <a:pt x="804" y="488"/>
                  </a:lnTo>
                  <a:lnTo>
                    <a:pt x="804" y="489"/>
                  </a:lnTo>
                  <a:lnTo>
                    <a:pt x="802" y="489"/>
                  </a:lnTo>
                  <a:lnTo>
                    <a:pt x="801" y="489"/>
                  </a:lnTo>
                  <a:lnTo>
                    <a:pt x="801" y="492"/>
                  </a:lnTo>
                  <a:lnTo>
                    <a:pt x="800" y="492"/>
                  </a:lnTo>
                  <a:lnTo>
                    <a:pt x="800" y="493"/>
                  </a:lnTo>
                  <a:lnTo>
                    <a:pt x="798" y="493"/>
                  </a:lnTo>
                  <a:lnTo>
                    <a:pt x="797" y="493"/>
                  </a:lnTo>
                  <a:lnTo>
                    <a:pt x="796" y="493"/>
                  </a:lnTo>
                  <a:lnTo>
                    <a:pt x="796" y="492"/>
                  </a:lnTo>
                  <a:lnTo>
                    <a:pt x="795" y="492"/>
                  </a:lnTo>
                  <a:lnTo>
                    <a:pt x="795" y="493"/>
                  </a:lnTo>
                  <a:lnTo>
                    <a:pt x="795" y="494"/>
                  </a:lnTo>
                  <a:lnTo>
                    <a:pt x="792" y="495"/>
                  </a:lnTo>
                  <a:lnTo>
                    <a:pt x="791" y="495"/>
                  </a:lnTo>
                  <a:lnTo>
                    <a:pt x="790" y="495"/>
                  </a:lnTo>
                  <a:lnTo>
                    <a:pt x="789" y="495"/>
                  </a:lnTo>
                  <a:lnTo>
                    <a:pt x="789" y="494"/>
                  </a:lnTo>
                  <a:lnTo>
                    <a:pt x="789" y="493"/>
                  </a:lnTo>
                  <a:lnTo>
                    <a:pt x="789" y="492"/>
                  </a:lnTo>
                  <a:lnTo>
                    <a:pt x="787" y="492"/>
                  </a:lnTo>
                  <a:lnTo>
                    <a:pt x="787" y="489"/>
                  </a:lnTo>
                  <a:lnTo>
                    <a:pt x="786" y="489"/>
                  </a:lnTo>
                  <a:lnTo>
                    <a:pt x="786" y="492"/>
                  </a:lnTo>
                  <a:lnTo>
                    <a:pt x="784" y="493"/>
                  </a:lnTo>
                  <a:lnTo>
                    <a:pt x="784" y="492"/>
                  </a:lnTo>
                  <a:lnTo>
                    <a:pt x="784" y="489"/>
                  </a:lnTo>
                  <a:lnTo>
                    <a:pt x="784" y="488"/>
                  </a:lnTo>
                  <a:lnTo>
                    <a:pt x="786" y="488"/>
                  </a:lnTo>
                  <a:lnTo>
                    <a:pt x="786" y="487"/>
                  </a:lnTo>
                  <a:lnTo>
                    <a:pt x="786" y="486"/>
                  </a:lnTo>
                  <a:lnTo>
                    <a:pt x="786" y="484"/>
                  </a:lnTo>
                  <a:lnTo>
                    <a:pt x="787" y="483"/>
                  </a:lnTo>
                  <a:lnTo>
                    <a:pt x="789" y="481"/>
                  </a:lnTo>
                  <a:lnTo>
                    <a:pt x="789" y="480"/>
                  </a:lnTo>
                  <a:lnTo>
                    <a:pt x="790" y="480"/>
                  </a:lnTo>
                  <a:lnTo>
                    <a:pt x="790" y="478"/>
                  </a:lnTo>
                  <a:lnTo>
                    <a:pt x="791" y="478"/>
                  </a:lnTo>
                  <a:lnTo>
                    <a:pt x="792" y="477"/>
                  </a:lnTo>
                  <a:lnTo>
                    <a:pt x="791" y="477"/>
                  </a:lnTo>
                  <a:lnTo>
                    <a:pt x="792" y="476"/>
                  </a:lnTo>
                  <a:lnTo>
                    <a:pt x="796" y="475"/>
                  </a:lnTo>
                  <a:lnTo>
                    <a:pt x="796" y="476"/>
                  </a:lnTo>
                  <a:lnTo>
                    <a:pt x="797" y="476"/>
                  </a:lnTo>
                  <a:lnTo>
                    <a:pt x="797" y="475"/>
                  </a:lnTo>
                  <a:lnTo>
                    <a:pt x="796" y="475"/>
                  </a:lnTo>
                  <a:lnTo>
                    <a:pt x="798" y="472"/>
                  </a:lnTo>
                  <a:lnTo>
                    <a:pt x="801" y="471"/>
                  </a:lnTo>
                  <a:lnTo>
                    <a:pt x="802" y="471"/>
                  </a:lnTo>
                  <a:lnTo>
                    <a:pt x="804" y="470"/>
                  </a:lnTo>
                  <a:lnTo>
                    <a:pt x="806" y="469"/>
                  </a:lnTo>
                  <a:lnTo>
                    <a:pt x="808" y="469"/>
                  </a:lnTo>
                  <a:lnTo>
                    <a:pt x="810" y="467"/>
                  </a:lnTo>
                  <a:lnTo>
                    <a:pt x="813" y="466"/>
                  </a:lnTo>
                  <a:lnTo>
                    <a:pt x="814" y="466"/>
                  </a:lnTo>
                  <a:lnTo>
                    <a:pt x="815" y="466"/>
                  </a:lnTo>
                  <a:lnTo>
                    <a:pt x="815" y="465"/>
                  </a:lnTo>
                  <a:lnTo>
                    <a:pt x="816" y="465"/>
                  </a:lnTo>
                  <a:lnTo>
                    <a:pt x="818" y="465"/>
                  </a:lnTo>
                  <a:lnTo>
                    <a:pt x="818" y="466"/>
                  </a:lnTo>
                  <a:lnTo>
                    <a:pt x="816" y="466"/>
                  </a:lnTo>
                  <a:lnTo>
                    <a:pt x="816" y="467"/>
                  </a:lnTo>
                  <a:lnTo>
                    <a:pt x="818" y="467"/>
                  </a:lnTo>
                  <a:lnTo>
                    <a:pt x="818" y="466"/>
                  </a:lnTo>
                  <a:lnTo>
                    <a:pt x="819" y="467"/>
                  </a:lnTo>
                  <a:lnTo>
                    <a:pt x="819" y="466"/>
                  </a:lnTo>
                  <a:lnTo>
                    <a:pt x="821" y="466"/>
                  </a:lnTo>
                  <a:lnTo>
                    <a:pt x="823" y="465"/>
                  </a:lnTo>
                  <a:lnTo>
                    <a:pt x="824" y="465"/>
                  </a:lnTo>
                  <a:lnTo>
                    <a:pt x="825" y="465"/>
                  </a:lnTo>
                  <a:lnTo>
                    <a:pt x="826" y="465"/>
                  </a:lnTo>
                  <a:lnTo>
                    <a:pt x="826" y="463"/>
                  </a:lnTo>
                  <a:lnTo>
                    <a:pt x="827" y="463"/>
                  </a:lnTo>
                  <a:lnTo>
                    <a:pt x="829" y="463"/>
                  </a:lnTo>
                  <a:lnTo>
                    <a:pt x="831" y="463"/>
                  </a:lnTo>
                  <a:lnTo>
                    <a:pt x="829" y="461"/>
                  </a:lnTo>
                  <a:lnTo>
                    <a:pt x="826" y="461"/>
                  </a:lnTo>
                  <a:lnTo>
                    <a:pt x="825" y="463"/>
                  </a:lnTo>
                  <a:lnTo>
                    <a:pt x="825" y="461"/>
                  </a:lnTo>
                  <a:lnTo>
                    <a:pt x="824" y="461"/>
                  </a:lnTo>
                  <a:lnTo>
                    <a:pt x="823" y="461"/>
                  </a:lnTo>
                  <a:lnTo>
                    <a:pt x="821" y="461"/>
                  </a:lnTo>
                  <a:lnTo>
                    <a:pt x="819" y="461"/>
                  </a:lnTo>
                  <a:lnTo>
                    <a:pt x="819" y="463"/>
                  </a:lnTo>
                  <a:lnTo>
                    <a:pt x="818" y="463"/>
                  </a:lnTo>
                  <a:lnTo>
                    <a:pt x="818" y="461"/>
                  </a:lnTo>
                  <a:lnTo>
                    <a:pt x="816" y="461"/>
                  </a:lnTo>
                  <a:lnTo>
                    <a:pt x="815" y="461"/>
                  </a:lnTo>
                  <a:lnTo>
                    <a:pt x="814" y="463"/>
                  </a:lnTo>
                  <a:lnTo>
                    <a:pt x="813" y="465"/>
                  </a:lnTo>
                  <a:lnTo>
                    <a:pt x="813" y="463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3" y="461"/>
                  </a:lnTo>
                  <a:lnTo>
                    <a:pt x="814" y="460"/>
                  </a:lnTo>
                  <a:lnTo>
                    <a:pt x="815" y="460"/>
                  </a:lnTo>
                  <a:lnTo>
                    <a:pt x="815" y="459"/>
                  </a:lnTo>
                  <a:lnTo>
                    <a:pt x="816" y="459"/>
                  </a:lnTo>
                  <a:lnTo>
                    <a:pt x="818" y="459"/>
                  </a:lnTo>
                  <a:lnTo>
                    <a:pt x="818" y="458"/>
                  </a:lnTo>
                  <a:lnTo>
                    <a:pt x="819" y="458"/>
                  </a:lnTo>
                  <a:lnTo>
                    <a:pt x="819" y="457"/>
                  </a:lnTo>
                  <a:lnTo>
                    <a:pt x="821" y="457"/>
                  </a:lnTo>
                  <a:lnTo>
                    <a:pt x="821" y="454"/>
                  </a:lnTo>
                  <a:lnTo>
                    <a:pt x="819" y="457"/>
                  </a:lnTo>
                  <a:lnTo>
                    <a:pt x="819" y="454"/>
                  </a:lnTo>
                  <a:lnTo>
                    <a:pt x="818" y="454"/>
                  </a:lnTo>
                  <a:lnTo>
                    <a:pt x="818" y="457"/>
                  </a:lnTo>
                  <a:lnTo>
                    <a:pt x="816" y="457"/>
                  </a:lnTo>
                  <a:lnTo>
                    <a:pt x="816" y="458"/>
                  </a:lnTo>
                  <a:lnTo>
                    <a:pt x="815" y="458"/>
                  </a:lnTo>
                  <a:lnTo>
                    <a:pt x="815" y="459"/>
                  </a:lnTo>
                  <a:lnTo>
                    <a:pt x="814" y="459"/>
                  </a:lnTo>
                  <a:lnTo>
                    <a:pt x="814" y="458"/>
                  </a:lnTo>
                  <a:lnTo>
                    <a:pt x="813" y="458"/>
                  </a:lnTo>
                  <a:lnTo>
                    <a:pt x="813" y="459"/>
                  </a:lnTo>
                  <a:lnTo>
                    <a:pt x="810" y="459"/>
                  </a:lnTo>
                  <a:lnTo>
                    <a:pt x="808" y="460"/>
                  </a:lnTo>
                  <a:lnTo>
                    <a:pt x="807" y="461"/>
                  </a:lnTo>
                  <a:lnTo>
                    <a:pt x="804" y="463"/>
                  </a:lnTo>
                  <a:lnTo>
                    <a:pt x="802" y="463"/>
                  </a:lnTo>
                  <a:lnTo>
                    <a:pt x="801" y="463"/>
                  </a:lnTo>
                  <a:lnTo>
                    <a:pt x="801" y="465"/>
                  </a:lnTo>
                  <a:lnTo>
                    <a:pt x="800" y="465"/>
                  </a:lnTo>
                  <a:lnTo>
                    <a:pt x="798" y="465"/>
                  </a:lnTo>
                  <a:lnTo>
                    <a:pt x="797" y="465"/>
                  </a:lnTo>
                  <a:lnTo>
                    <a:pt x="797" y="466"/>
                  </a:lnTo>
                  <a:lnTo>
                    <a:pt x="796" y="466"/>
                  </a:lnTo>
                  <a:lnTo>
                    <a:pt x="796" y="465"/>
                  </a:lnTo>
                  <a:lnTo>
                    <a:pt x="795" y="463"/>
                  </a:lnTo>
                  <a:lnTo>
                    <a:pt x="795" y="465"/>
                  </a:lnTo>
                  <a:lnTo>
                    <a:pt x="795" y="466"/>
                  </a:lnTo>
                  <a:lnTo>
                    <a:pt x="792" y="466"/>
                  </a:lnTo>
                  <a:lnTo>
                    <a:pt x="791" y="466"/>
                  </a:lnTo>
                  <a:lnTo>
                    <a:pt x="790" y="467"/>
                  </a:lnTo>
                  <a:lnTo>
                    <a:pt x="789" y="467"/>
                  </a:lnTo>
                  <a:lnTo>
                    <a:pt x="787" y="467"/>
                  </a:lnTo>
                  <a:lnTo>
                    <a:pt x="786" y="467"/>
                  </a:lnTo>
                  <a:lnTo>
                    <a:pt x="784" y="467"/>
                  </a:lnTo>
                  <a:lnTo>
                    <a:pt x="783" y="467"/>
                  </a:lnTo>
                  <a:lnTo>
                    <a:pt x="783" y="466"/>
                  </a:lnTo>
                  <a:lnTo>
                    <a:pt x="781" y="466"/>
                  </a:lnTo>
                  <a:lnTo>
                    <a:pt x="780" y="467"/>
                  </a:lnTo>
                  <a:lnTo>
                    <a:pt x="780" y="466"/>
                  </a:lnTo>
                  <a:lnTo>
                    <a:pt x="780" y="465"/>
                  </a:lnTo>
                  <a:lnTo>
                    <a:pt x="779" y="465"/>
                  </a:lnTo>
                  <a:lnTo>
                    <a:pt x="779" y="466"/>
                  </a:lnTo>
                  <a:lnTo>
                    <a:pt x="778" y="466"/>
                  </a:lnTo>
                  <a:lnTo>
                    <a:pt x="775" y="466"/>
                  </a:lnTo>
                  <a:lnTo>
                    <a:pt x="775" y="465"/>
                  </a:lnTo>
                  <a:lnTo>
                    <a:pt x="775" y="463"/>
                  </a:lnTo>
                  <a:lnTo>
                    <a:pt x="778" y="463"/>
                  </a:lnTo>
                  <a:lnTo>
                    <a:pt x="778" y="461"/>
                  </a:lnTo>
                  <a:lnTo>
                    <a:pt x="778" y="460"/>
                  </a:lnTo>
                  <a:lnTo>
                    <a:pt x="779" y="460"/>
                  </a:lnTo>
                  <a:lnTo>
                    <a:pt x="779" y="459"/>
                  </a:lnTo>
                  <a:lnTo>
                    <a:pt x="778" y="459"/>
                  </a:lnTo>
                  <a:lnTo>
                    <a:pt x="775" y="459"/>
                  </a:lnTo>
                  <a:lnTo>
                    <a:pt x="775" y="458"/>
                  </a:lnTo>
                  <a:lnTo>
                    <a:pt x="774" y="458"/>
                  </a:lnTo>
                  <a:lnTo>
                    <a:pt x="774" y="457"/>
                  </a:lnTo>
                  <a:lnTo>
                    <a:pt x="774" y="454"/>
                  </a:lnTo>
                  <a:lnTo>
                    <a:pt x="775" y="454"/>
                  </a:lnTo>
                  <a:lnTo>
                    <a:pt x="775" y="453"/>
                  </a:lnTo>
                  <a:lnTo>
                    <a:pt x="775" y="452"/>
                  </a:lnTo>
                  <a:lnTo>
                    <a:pt x="778" y="450"/>
                  </a:lnTo>
                  <a:lnTo>
                    <a:pt x="778" y="448"/>
                  </a:lnTo>
                  <a:lnTo>
                    <a:pt x="779" y="444"/>
                  </a:lnTo>
                  <a:lnTo>
                    <a:pt x="780" y="443"/>
                  </a:lnTo>
                  <a:lnTo>
                    <a:pt x="780" y="441"/>
                  </a:lnTo>
                  <a:lnTo>
                    <a:pt x="781" y="438"/>
                  </a:lnTo>
                  <a:lnTo>
                    <a:pt x="783" y="436"/>
                  </a:lnTo>
                  <a:lnTo>
                    <a:pt x="783" y="433"/>
                  </a:lnTo>
                  <a:lnTo>
                    <a:pt x="783" y="432"/>
                  </a:lnTo>
                  <a:lnTo>
                    <a:pt x="783" y="431"/>
                  </a:lnTo>
                  <a:lnTo>
                    <a:pt x="781" y="431"/>
                  </a:lnTo>
                  <a:lnTo>
                    <a:pt x="781" y="430"/>
                  </a:lnTo>
                  <a:lnTo>
                    <a:pt x="780" y="430"/>
                  </a:lnTo>
                  <a:lnTo>
                    <a:pt x="780" y="427"/>
                  </a:lnTo>
                  <a:lnTo>
                    <a:pt x="779" y="427"/>
                  </a:lnTo>
                  <a:lnTo>
                    <a:pt x="778" y="427"/>
                  </a:lnTo>
                  <a:lnTo>
                    <a:pt x="778" y="430"/>
                  </a:lnTo>
                  <a:lnTo>
                    <a:pt x="775" y="430"/>
                  </a:lnTo>
                  <a:lnTo>
                    <a:pt x="774" y="430"/>
                  </a:lnTo>
                  <a:lnTo>
                    <a:pt x="773" y="430"/>
                  </a:lnTo>
                  <a:lnTo>
                    <a:pt x="772" y="431"/>
                  </a:lnTo>
                  <a:lnTo>
                    <a:pt x="770" y="431"/>
                  </a:lnTo>
                  <a:lnTo>
                    <a:pt x="769" y="431"/>
                  </a:lnTo>
                  <a:lnTo>
                    <a:pt x="768" y="430"/>
                  </a:lnTo>
                  <a:lnTo>
                    <a:pt x="769" y="427"/>
                  </a:lnTo>
                  <a:lnTo>
                    <a:pt x="769" y="426"/>
                  </a:lnTo>
                  <a:lnTo>
                    <a:pt x="768" y="426"/>
                  </a:lnTo>
                  <a:lnTo>
                    <a:pt x="766" y="426"/>
                  </a:lnTo>
                  <a:lnTo>
                    <a:pt x="764" y="427"/>
                  </a:lnTo>
                  <a:lnTo>
                    <a:pt x="763" y="430"/>
                  </a:lnTo>
                  <a:lnTo>
                    <a:pt x="761" y="431"/>
                  </a:lnTo>
                  <a:lnTo>
                    <a:pt x="759" y="432"/>
                  </a:lnTo>
                  <a:lnTo>
                    <a:pt x="757" y="435"/>
                  </a:lnTo>
                  <a:lnTo>
                    <a:pt x="755" y="436"/>
                  </a:lnTo>
                  <a:lnTo>
                    <a:pt x="753" y="438"/>
                  </a:lnTo>
                  <a:lnTo>
                    <a:pt x="752" y="440"/>
                  </a:lnTo>
                  <a:lnTo>
                    <a:pt x="751" y="440"/>
                  </a:lnTo>
                  <a:lnTo>
                    <a:pt x="751" y="441"/>
                  </a:lnTo>
                  <a:lnTo>
                    <a:pt x="749" y="442"/>
                  </a:lnTo>
                  <a:lnTo>
                    <a:pt x="749" y="443"/>
                  </a:lnTo>
                  <a:lnTo>
                    <a:pt x="747" y="444"/>
                  </a:lnTo>
                  <a:lnTo>
                    <a:pt x="746" y="444"/>
                  </a:lnTo>
                  <a:lnTo>
                    <a:pt x="746" y="446"/>
                  </a:lnTo>
                  <a:lnTo>
                    <a:pt x="745" y="446"/>
                  </a:lnTo>
                  <a:lnTo>
                    <a:pt x="745" y="448"/>
                  </a:lnTo>
                  <a:lnTo>
                    <a:pt x="744" y="448"/>
                  </a:lnTo>
                  <a:lnTo>
                    <a:pt x="744" y="449"/>
                  </a:lnTo>
                  <a:lnTo>
                    <a:pt x="744" y="450"/>
                  </a:lnTo>
                  <a:lnTo>
                    <a:pt x="743" y="450"/>
                  </a:lnTo>
                  <a:lnTo>
                    <a:pt x="743" y="452"/>
                  </a:lnTo>
                  <a:lnTo>
                    <a:pt x="743" y="453"/>
                  </a:lnTo>
                  <a:lnTo>
                    <a:pt x="741" y="453"/>
                  </a:lnTo>
                  <a:lnTo>
                    <a:pt x="739" y="454"/>
                  </a:lnTo>
                  <a:lnTo>
                    <a:pt x="739" y="457"/>
                  </a:lnTo>
                  <a:lnTo>
                    <a:pt x="738" y="458"/>
                  </a:lnTo>
                  <a:lnTo>
                    <a:pt x="736" y="458"/>
                  </a:lnTo>
                  <a:lnTo>
                    <a:pt x="734" y="459"/>
                  </a:lnTo>
                  <a:lnTo>
                    <a:pt x="734" y="460"/>
                  </a:lnTo>
                  <a:lnTo>
                    <a:pt x="733" y="460"/>
                  </a:lnTo>
                  <a:lnTo>
                    <a:pt x="734" y="461"/>
                  </a:lnTo>
                  <a:lnTo>
                    <a:pt x="733" y="461"/>
                  </a:lnTo>
                  <a:lnTo>
                    <a:pt x="730" y="461"/>
                  </a:lnTo>
                  <a:lnTo>
                    <a:pt x="730" y="463"/>
                  </a:lnTo>
                  <a:lnTo>
                    <a:pt x="729" y="465"/>
                  </a:lnTo>
                  <a:lnTo>
                    <a:pt x="729" y="463"/>
                  </a:lnTo>
                  <a:lnTo>
                    <a:pt x="728" y="463"/>
                  </a:lnTo>
                  <a:lnTo>
                    <a:pt x="727" y="463"/>
                  </a:lnTo>
                  <a:lnTo>
                    <a:pt x="727" y="465"/>
                  </a:lnTo>
                  <a:lnTo>
                    <a:pt x="726" y="465"/>
                  </a:lnTo>
                  <a:lnTo>
                    <a:pt x="724" y="465"/>
                  </a:lnTo>
                  <a:lnTo>
                    <a:pt x="722" y="465"/>
                  </a:lnTo>
                  <a:lnTo>
                    <a:pt x="721" y="465"/>
                  </a:lnTo>
                  <a:lnTo>
                    <a:pt x="721" y="466"/>
                  </a:lnTo>
                  <a:lnTo>
                    <a:pt x="721" y="467"/>
                  </a:lnTo>
                  <a:lnTo>
                    <a:pt x="719" y="469"/>
                  </a:lnTo>
                  <a:lnTo>
                    <a:pt x="718" y="469"/>
                  </a:lnTo>
                  <a:lnTo>
                    <a:pt x="717" y="469"/>
                  </a:lnTo>
                  <a:lnTo>
                    <a:pt x="716" y="469"/>
                  </a:lnTo>
                  <a:lnTo>
                    <a:pt x="715" y="469"/>
                  </a:lnTo>
                  <a:lnTo>
                    <a:pt x="712" y="469"/>
                  </a:lnTo>
                  <a:lnTo>
                    <a:pt x="711" y="469"/>
                  </a:lnTo>
                  <a:lnTo>
                    <a:pt x="710" y="469"/>
                  </a:lnTo>
                  <a:lnTo>
                    <a:pt x="709" y="469"/>
                  </a:lnTo>
                  <a:lnTo>
                    <a:pt x="707" y="469"/>
                  </a:lnTo>
                  <a:lnTo>
                    <a:pt x="706" y="469"/>
                  </a:lnTo>
                  <a:lnTo>
                    <a:pt x="704" y="469"/>
                  </a:lnTo>
                  <a:lnTo>
                    <a:pt x="703" y="469"/>
                  </a:lnTo>
                  <a:lnTo>
                    <a:pt x="701" y="469"/>
                  </a:lnTo>
                  <a:lnTo>
                    <a:pt x="700" y="469"/>
                  </a:lnTo>
                  <a:lnTo>
                    <a:pt x="699" y="469"/>
                  </a:lnTo>
                  <a:lnTo>
                    <a:pt x="698" y="469"/>
                  </a:lnTo>
                  <a:lnTo>
                    <a:pt x="695" y="469"/>
                  </a:lnTo>
                  <a:lnTo>
                    <a:pt x="694" y="469"/>
                  </a:lnTo>
                  <a:lnTo>
                    <a:pt x="693" y="469"/>
                  </a:lnTo>
                  <a:lnTo>
                    <a:pt x="692" y="469"/>
                  </a:lnTo>
                  <a:lnTo>
                    <a:pt x="690" y="469"/>
                  </a:lnTo>
                  <a:lnTo>
                    <a:pt x="689" y="469"/>
                  </a:lnTo>
                  <a:lnTo>
                    <a:pt x="688" y="469"/>
                  </a:lnTo>
                  <a:lnTo>
                    <a:pt x="686" y="469"/>
                  </a:lnTo>
                  <a:lnTo>
                    <a:pt x="684" y="469"/>
                  </a:lnTo>
                  <a:lnTo>
                    <a:pt x="683" y="469"/>
                  </a:lnTo>
                  <a:lnTo>
                    <a:pt x="682" y="469"/>
                  </a:lnTo>
                  <a:lnTo>
                    <a:pt x="681" y="469"/>
                  </a:lnTo>
                  <a:lnTo>
                    <a:pt x="679" y="469"/>
                  </a:lnTo>
                  <a:lnTo>
                    <a:pt x="681" y="467"/>
                  </a:lnTo>
                  <a:lnTo>
                    <a:pt x="681" y="466"/>
                  </a:lnTo>
                  <a:lnTo>
                    <a:pt x="679" y="467"/>
                  </a:lnTo>
                  <a:lnTo>
                    <a:pt x="677" y="467"/>
                  </a:lnTo>
                  <a:lnTo>
                    <a:pt x="676" y="469"/>
                  </a:lnTo>
                  <a:lnTo>
                    <a:pt x="675" y="469"/>
                  </a:lnTo>
                  <a:lnTo>
                    <a:pt x="673" y="469"/>
                  </a:lnTo>
                  <a:lnTo>
                    <a:pt x="672" y="470"/>
                  </a:lnTo>
                  <a:lnTo>
                    <a:pt x="671" y="470"/>
                  </a:lnTo>
                  <a:lnTo>
                    <a:pt x="669" y="470"/>
                  </a:lnTo>
                  <a:lnTo>
                    <a:pt x="666" y="471"/>
                  </a:lnTo>
                  <a:lnTo>
                    <a:pt x="665" y="472"/>
                  </a:lnTo>
                  <a:lnTo>
                    <a:pt x="664" y="475"/>
                  </a:lnTo>
                  <a:lnTo>
                    <a:pt x="661" y="476"/>
                  </a:lnTo>
                  <a:lnTo>
                    <a:pt x="659" y="477"/>
                  </a:lnTo>
                  <a:lnTo>
                    <a:pt x="658" y="477"/>
                  </a:lnTo>
                  <a:lnTo>
                    <a:pt x="656" y="478"/>
                  </a:lnTo>
                  <a:lnTo>
                    <a:pt x="655" y="478"/>
                  </a:lnTo>
                  <a:lnTo>
                    <a:pt x="655" y="480"/>
                  </a:lnTo>
                  <a:lnTo>
                    <a:pt x="653" y="481"/>
                  </a:lnTo>
                  <a:lnTo>
                    <a:pt x="650" y="481"/>
                  </a:lnTo>
                  <a:lnTo>
                    <a:pt x="649" y="481"/>
                  </a:lnTo>
                  <a:lnTo>
                    <a:pt x="649" y="483"/>
                  </a:lnTo>
                  <a:lnTo>
                    <a:pt x="648" y="484"/>
                  </a:lnTo>
                  <a:lnTo>
                    <a:pt x="647" y="484"/>
                  </a:lnTo>
                  <a:lnTo>
                    <a:pt x="646" y="486"/>
                  </a:lnTo>
                  <a:lnTo>
                    <a:pt x="644" y="487"/>
                  </a:lnTo>
                  <a:lnTo>
                    <a:pt x="643" y="487"/>
                  </a:lnTo>
                  <a:lnTo>
                    <a:pt x="643" y="488"/>
                  </a:lnTo>
                  <a:lnTo>
                    <a:pt x="641" y="489"/>
                  </a:lnTo>
                  <a:lnTo>
                    <a:pt x="639" y="489"/>
                  </a:lnTo>
                  <a:lnTo>
                    <a:pt x="638" y="492"/>
                  </a:lnTo>
                  <a:lnTo>
                    <a:pt x="638" y="493"/>
                  </a:lnTo>
                  <a:lnTo>
                    <a:pt x="637" y="494"/>
                  </a:lnTo>
                  <a:lnTo>
                    <a:pt x="632" y="494"/>
                  </a:lnTo>
                  <a:lnTo>
                    <a:pt x="630" y="494"/>
                  </a:lnTo>
                  <a:lnTo>
                    <a:pt x="627" y="494"/>
                  </a:lnTo>
                  <a:lnTo>
                    <a:pt x="622" y="494"/>
                  </a:lnTo>
                  <a:lnTo>
                    <a:pt x="620" y="494"/>
                  </a:lnTo>
                  <a:lnTo>
                    <a:pt x="618" y="494"/>
                  </a:lnTo>
                  <a:lnTo>
                    <a:pt x="614" y="494"/>
                  </a:lnTo>
                  <a:lnTo>
                    <a:pt x="610" y="494"/>
                  </a:lnTo>
                  <a:lnTo>
                    <a:pt x="605" y="495"/>
                  </a:lnTo>
                  <a:lnTo>
                    <a:pt x="604" y="495"/>
                  </a:lnTo>
                  <a:lnTo>
                    <a:pt x="603" y="497"/>
                  </a:lnTo>
                  <a:lnTo>
                    <a:pt x="603" y="498"/>
                  </a:lnTo>
                  <a:lnTo>
                    <a:pt x="603" y="499"/>
                  </a:lnTo>
                  <a:lnTo>
                    <a:pt x="602" y="503"/>
                  </a:lnTo>
                  <a:lnTo>
                    <a:pt x="602" y="504"/>
                  </a:lnTo>
                  <a:lnTo>
                    <a:pt x="602" y="505"/>
                  </a:lnTo>
                  <a:lnTo>
                    <a:pt x="603" y="505"/>
                  </a:lnTo>
                  <a:lnTo>
                    <a:pt x="603" y="506"/>
                  </a:lnTo>
                  <a:lnTo>
                    <a:pt x="602" y="506"/>
                  </a:lnTo>
                  <a:lnTo>
                    <a:pt x="602" y="507"/>
                  </a:lnTo>
                  <a:lnTo>
                    <a:pt x="601" y="507"/>
                  </a:lnTo>
                  <a:lnTo>
                    <a:pt x="597" y="510"/>
                  </a:lnTo>
                  <a:lnTo>
                    <a:pt x="595" y="511"/>
                  </a:lnTo>
                  <a:lnTo>
                    <a:pt x="592" y="511"/>
                  </a:lnTo>
                  <a:lnTo>
                    <a:pt x="591" y="512"/>
                  </a:lnTo>
                  <a:lnTo>
                    <a:pt x="587" y="514"/>
                  </a:lnTo>
                  <a:lnTo>
                    <a:pt x="585" y="515"/>
                  </a:lnTo>
                  <a:lnTo>
                    <a:pt x="582" y="515"/>
                  </a:lnTo>
                  <a:lnTo>
                    <a:pt x="579" y="516"/>
                  </a:lnTo>
                  <a:lnTo>
                    <a:pt x="578" y="516"/>
                  </a:lnTo>
                  <a:lnTo>
                    <a:pt x="576" y="516"/>
                  </a:lnTo>
                  <a:lnTo>
                    <a:pt x="575" y="516"/>
                  </a:lnTo>
                  <a:lnTo>
                    <a:pt x="574" y="518"/>
                  </a:lnTo>
                  <a:lnTo>
                    <a:pt x="573" y="518"/>
                  </a:lnTo>
                  <a:lnTo>
                    <a:pt x="570" y="518"/>
                  </a:lnTo>
                  <a:lnTo>
                    <a:pt x="568" y="518"/>
                  </a:lnTo>
                  <a:lnTo>
                    <a:pt x="567" y="520"/>
                  </a:lnTo>
                  <a:lnTo>
                    <a:pt x="564" y="520"/>
                  </a:lnTo>
                  <a:lnTo>
                    <a:pt x="563" y="521"/>
                  </a:lnTo>
                  <a:lnTo>
                    <a:pt x="559" y="522"/>
                  </a:lnTo>
                  <a:lnTo>
                    <a:pt x="557" y="523"/>
                  </a:lnTo>
                  <a:lnTo>
                    <a:pt x="555" y="523"/>
                  </a:lnTo>
                  <a:lnTo>
                    <a:pt x="552" y="524"/>
                  </a:lnTo>
                  <a:lnTo>
                    <a:pt x="550" y="526"/>
                  </a:lnTo>
                  <a:lnTo>
                    <a:pt x="547" y="528"/>
                  </a:lnTo>
                  <a:lnTo>
                    <a:pt x="544" y="529"/>
                  </a:lnTo>
                  <a:lnTo>
                    <a:pt x="541" y="529"/>
                  </a:lnTo>
                  <a:lnTo>
                    <a:pt x="540" y="529"/>
                  </a:lnTo>
                  <a:lnTo>
                    <a:pt x="539" y="528"/>
                  </a:lnTo>
                  <a:lnTo>
                    <a:pt x="538" y="526"/>
                  </a:lnTo>
                  <a:lnTo>
                    <a:pt x="538" y="524"/>
                  </a:lnTo>
                  <a:lnTo>
                    <a:pt x="538" y="523"/>
                  </a:lnTo>
                  <a:lnTo>
                    <a:pt x="538" y="522"/>
                  </a:lnTo>
                  <a:lnTo>
                    <a:pt x="538" y="521"/>
                  </a:lnTo>
                  <a:lnTo>
                    <a:pt x="539" y="520"/>
                  </a:lnTo>
                  <a:lnTo>
                    <a:pt x="540" y="518"/>
                  </a:lnTo>
                  <a:lnTo>
                    <a:pt x="541" y="516"/>
                  </a:lnTo>
                  <a:lnTo>
                    <a:pt x="542" y="516"/>
                  </a:lnTo>
                  <a:lnTo>
                    <a:pt x="544" y="516"/>
                  </a:lnTo>
                  <a:lnTo>
                    <a:pt x="544" y="515"/>
                  </a:lnTo>
                  <a:lnTo>
                    <a:pt x="547" y="514"/>
                  </a:lnTo>
                  <a:lnTo>
                    <a:pt x="549" y="512"/>
                  </a:lnTo>
                  <a:lnTo>
                    <a:pt x="550" y="512"/>
                  </a:lnTo>
                  <a:lnTo>
                    <a:pt x="551" y="511"/>
                  </a:lnTo>
                  <a:lnTo>
                    <a:pt x="551" y="510"/>
                  </a:lnTo>
                  <a:lnTo>
                    <a:pt x="552" y="510"/>
                  </a:lnTo>
                  <a:lnTo>
                    <a:pt x="552" y="507"/>
                  </a:lnTo>
                  <a:lnTo>
                    <a:pt x="552" y="506"/>
                  </a:lnTo>
                  <a:lnTo>
                    <a:pt x="555" y="506"/>
                  </a:lnTo>
                  <a:lnTo>
                    <a:pt x="555" y="505"/>
                  </a:lnTo>
                  <a:lnTo>
                    <a:pt x="556" y="505"/>
                  </a:lnTo>
                  <a:lnTo>
                    <a:pt x="556" y="504"/>
                  </a:lnTo>
                  <a:lnTo>
                    <a:pt x="556" y="503"/>
                  </a:lnTo>
                  <a:lnTo>
                    <a:pt x="557" y="503"/>
                  </a:lnTo>
                  <a:lnTo>
                    <a:pt x="558" y="501"/>
                  </a:lnTo>
                  <a:lnTo>
                    <a:pt x="558" y="499"/>
                  </a:lnTo>
                  <a:lnTo>
                    <a:pt x="559" y="498"/>
                  </a:lnTo>
                  <a:lnTo>
                    <a:pt x="561" y="497"/>
                  </a:lnTo>
                  <a:lnTo>
                    <a:pt x="563" y="495"/>
                  </a:lnTo>
                  <a:lnTo>
                    <a:pt x="563" y="494"/>
                  </a:lnTo>
                  <a:lnTo>
                    <a:pt x="564" y="489"/>
                  </a:lnTo>
                  <a:lnTo>
                    <a:pt x="565" y="487"/>
                  </a:lnTo>
                  <a:lnTo>
                    <a:pt x="567" y="483"/>
                  </a:lnTo>
                  <a:lnTo>
                    <a:pt x="567" y="478"/>
                  </a:lnTo>
                  <a:lnTo>
                    <a:pt x="568" y="476"/>
                  </a:lnTo>
                  <a:lnTo>
                    <a:pt x="569" y="471"/>
                  </a:lnTo>
                  <a:lnTo>
                    <a:pt x="570" y="467"/>
                  </a:lnTo>
                  <a:lnTo>
                    <a:pt x="570" y="465"/>
                  </a:lnTo>
                  <a:lnTo>
                    <a:pt x="570" y="463"/>
                  </a:lnTo>
                  <a:lnTo>
                    <a:pt x="569" y="461"/>
                  </a:lnTo>
                  <a:lnTo>
                    <a:pt x="567" y="459"/>
                  </a:lnTo>
                  <a:lnTo>
                    <a:pt x="565" y="458"/>
                  </a:lnTo>
                  <a:lnTo>
                    <a:pt x="564" y="457"/>
                  </a:lnTo>
                  <a:lnTo>
                    <a:pt x="563" y="457"/>
                  </a:lnTo>
                  <a:lnTo>
                    <a:pt x="559" y="457"/>
                  </a:lnTo>
                  <a:lnTo>
                    <a:pt x="563" y="453"/>
                  </a:lnTo>
                  <a:lnTo>
                    <a:pt x="564" y="453"/>
                  </a:lnTo>
                  <a:lnTo>
                    <a:pt x="564" y="452"/>
                  </a:lnTo>
                  <a:lnTo>
                    <a:pt x="564" y="450"/>
                  </a:lnTo>
                  <a:lnTo>
                    <a:pt x="564" y="449"/>
                  </a:lnTo>
                  <a:lnTo>
                    <a:pt x="563" y="449"/>
                  </a:lnTo>
                  <a:lnTo>
                    <a:pt x="561" y="450"/>
                  </a:lnTo>
                  <a:lnTo>
                    <a:pt x="561" y="449"/>
                  </a:lnTo>
                  <a:lnTo>
                    <a:pt x="559" y="449"/>
                  </a:lnTo>
                  <a:lnTo>
                    <a:pt x="558" y="450"/>
                  </a:lnTo>
                  <a:lnTo>
                    <a:pt x="558" y="449"/>
                  </a:lnTo>
                  <a:lnTo>
                    <a:pt x="558" y="448"/>
                  </a:lnTo>
                  <a:lnTo>
                    <a:pt x="558" y="446"/>
                  </a:lnTo>
                  <a:lnTo>
                    <a:pt x="558" y="444"/>
                  </a:lnTo>
                  <a:lnTo>
                    <a:pt x="558" y="443"/>
                  </a:lnTo>
                  <a:lnTo>
                    <a:pt x="559" y="442"/>
                  </a:lnTo>
                  <a:lnTo>
                    <a:pt x="558" y="442"/>
                  </a:lnTo>
                  <a:lnTo>
                    <a:pt x="557" y="443"/>
                  </a:lnTo>
                  <a:lnTo>
                    <a:pt x="557" y="442"/>
                  </a:lnTo>
                  <a:lnTo>
                    <a:pt x="556" y="442"/>
                  </a:lnTo>
                  <a:lnTo>
                    <a:pt x="556" y="443"/>
                  </a:lnTo>
                  <a:lnTo>
                    <a:pt x="555" y="443"/>
                  </a:lnTo>
                  <a:lnTo>
                    <a:pt x="552" y="443"/>
                  </a:lnTo>
                  <a:lnTo>
                    <a:pt x="552" y="442"/>
                  </a:lnTo>
                  <a:lnTo>
                    <a:pt x="552" y="441"/>
                  </a:lnTo>
                  <a:lnTo>
                    <a:pt x="552" y="440"/>
                  </a:lnTo>
                  <a:lnTo>
                    <a:pt x="552" y="438"/>
                  </a:lnTo>
                  <a:lnTo>
                    <a:pt x="552" y="436"/>
                  </a:lnTo>
                  <a:lnTo>
                    <a:pt x="552" y="435"/>
                  </a:lnTo>
                  <a:lnTo>
                    <a:pt x="551" y="435"/>
                  </a:lnTo>
                  <a:lnTo>
                    <a:pt x="550" y="433"/>
                  </a:lnTo>
                  <a:lnTo>
                    <a:pt x="549" y="432"/>
                  </a:lnTo>
                  <a:lnTo>
                    <a:pt x="547" y="431"/>
                  </a:lnTo>
                  <a:lnTo>
                    <a:pt x="546" y="431"/>
                  </a:lnTo>
                  <a:lnTo>
                    <a:pt x="544" y="430"/>
                  </a:lnTo>
                  <a:lnTo>
                    <a:pt x="542" y="430"/>
                  </a:lnTo>
                  <a:lnTo>
                    <a:pt x="541" y="427"/>
                  </a:lnTo>
                  <a:lnTo>
                    <a:pt x="541" y="426"/>
                  </a:lnTo>
                  <a:lnTo>
                    <a:pt x="540" y="426"/>
                  </a:lnTo>
                  <a:lnTo>
                    <a:pt x="539" y="425"/>
                  </a:lnTo>
                  <a:lnTo>
                    <a:pt x="538" y="425"/>
                  </a:lnTo>
                  <a:lnTo>
                    <a:pt x="538" y="424"/>
                  </a:lnTo>
                  <a:lnTo>
                    <a:pt x="536" y="424"/>
                  </a:lnTo>
                  <a:lnTo>
                    <a:pt x="534" y="423"/>
                  </a:lnTo>
                  <a:lnTo>
                    <a:pt x="532" y="421"/>
                  </a:lnTo>
                  <a:lnTo>
                    <a:pt x="530" y="419"/>
                  </a:lnTo>
                  <a:lnTo>
                    <a:pt x="529" y="418"/>
                  </a:lnTo>
                  <a:lnTo>
                    <a:pt x="525" y="417"/>
                  </a:lnTo>
                  <a:lnTo>
                    <a:pt x="524" y="415"/>
                  </a:lnTo>
                  <a:lnTo>
                    <a:pt x="523" y="414"/>
                  </a:lnTo>
                  <a:lnTo>
                    <a:pt x="521" y="413"/>
                  </a:lnTo>
                  <a:lnTo>
                    <a:pt x="519" y="413"/>
                  </a:lnTo>
                  <a:lnTo>
                    <a:pt x="516" y="413"/>
                  </a:lnTo>
                  <a:lnTo>
                    <a:pt x="515" y="413"/>
                  </a:lnTo>
                  <a:lnTo>
                    <a:pt x="512" y="414"/>
                  </a:lnTo>
                  <a:lnTo>
                    <a:pt x="511" y="414"/>
                  </a:lnTo>
                  <a:lnTo>
                    <a:pt x="507" y="415"/>
                  </a:lnTo>
                  <a:lnTo>
                    <a:pt x="505" y="417"/>
                  </a:lnTo>
                  <a:lnTo>
                    <a:pt x="504" y="417"/>
                  </a:lnTo>
                  <a:lnTo>
                    <a:pt x="502" y="417"/>
                  </a:lnTo>
                  <a:lnTo>
                    <a:pt x="501" y="417"/>
                  </a:lnTo>
                  <a:lnTo>
                    <a:pt x="499" y="417"/>
                  </a:lnTo>
                  <a:lnTo>
                    <a:pt x="498" y="417"/>
                  </a:lnTo>
                  <a:lnTo>
                    <a:pt x="496" y="417"/>
                  </a:lnTo>
                  <a:lnTo>
                    <a:pt x="495" y="417"/>
                  </a:lnTo>
                  <a:lnTo>
                    <a:pt x="495" y="415"/>
                  </a:lnTo>
                  <a:lnTo>
                    <a:pt x="494" y="415"/>
                  </a:lnTo>
                  <a:lnTo>
                    <a:pt x="489" y="415"/>
                  </a:lnTo>
                  <a:lnTo>
                    <a:pt x="488" y="415"/>
                  </a:lnTo>
                  <a:lnTo>
                    <a:pt x="487" y="415"/>
                  </a:lnTo>
                  <a:lnTo>
                    <a:pt x="485" y="415"/>
                  </a:lnTo>
                  <a:lnTo>
                    <a:pt x="485" y="414"/>
                  </a:lnTo>
                  <a:lnTo>
                    <a:pt x="485" y="413"/>
                  </a:lnTo>
                  <a:lnTo>
                    <a:pt x="484" y="413"/>
                  </a:lnTo>
                  <a:lnTo>
                    <a:pt x="483" y="414"/>
                  </a:lnTo>
                  <a:lnTo>
                    <a:pt x="481" y="414"/>
                  </a:lnTo>
                  <a:lnTo>
                    <a:pt x="479" y="415"/>
                  </a:lnTo>
                  <a:lnTo>
                    <a:pt x="478" y="415"/>
                  </a:lnTo>
                  <a:lnTo>
                    <a:pt x="477" y="417"/>
                  </a:lnTo>
                  <a:lnTo>
                    <a:pt x="476" y="417"/>
                  </a:lnTo>
                  <a:lnTo>
                    <a:pt x="475" y="417"/>
                  </a:lnTo>
                  <a:lnTo>
                    <a:pt x="475" y="415"/>
                  </a:lnTo>
                  <a:lnTo>
                    <a:pt x="472" y="415"/>
                  </a:lnTo>
                  <a:lnTo>
                    <a:pt x="472" y="414"/>
                  </a:lnTo>
                  <a:lnTo>
                    <a:pt x="471" y="414"/>
                  </a:lnTo>
                  <a:lnTo>
                    <a:pt x="470" y="413"/>
                  </a:lnTo>
                  <a:lnTo>
                    <a:pt x="470" y="412"/>
                  </a:lnTo>
                  <a:lnTo>
                    <a:pt x="468" y="412"/>
                  </a:lnTo>
                  <a:lnTo>
                    <a:pt x="467" y="412"/>
                  </a:lnTo>
                  <a:lnTo>
                    <a:pt x="467" y="413"/>
                  </a:lnTo>
                  <a:lnTo>
                    <a:pt x="466" y="413"/>
                  </a:lnTo>
                  <a:lnTo>
                    <a:pt x="466" y="414"/>
                  </a:lnTo>
                  <a:lnTo>
                    <a:pt x="464" y="413"/>
                  </a:lnTo>
                  <a:lnTo>
                    <a:pt x="464" y="412"/>
                  </a:lnTo>
                  <a:lnTo>
                    <a:pt x="466" y="412"/>
                  </a:lnTo>
                  <a:lnTo>
                    <a:pt x="466" y="409"/>
                  </a:lnTo>
                  <a:lnTo>
                    <a:pt x="464" y="409"/>
                  </a:lnTo>
                  <a:lnTo>
                    <a:pt x="462" y="409"/>
                  </a:lnTo>
                  <a:lnTo>
                    <a:pt x="462" y="408"/>
                  </a:lnTo>
                  <a:lnTo>
                    <a:pt x="461" y="407"/>
                  </a:lnTo>
                  <a:lnTo>
                    <a:pt x="460" y="407"/>
                  </a:lnTo>
                  <a:lnTo>
                    <a:pt x="459" y="407"/>
                  </a:lnTo>
                  <a:lnTo>
                    <a:pt x="458" y="407"/>
                  </a:lnTo>
                  <a:lnTo>
                    <a:pt x="456" y="407"/>
                  </a:lnTo>
                  <a:lnTo>
                    <a:pt x="454" y="407"/>
                  </a:lnTo>
                  <a:lnTo>
                    <a:pt x="453" y="408"/>
                  </a:lnTo>
                  <a:lnTo>
                    <a:pt x="452" y="408"/>
                  </a:lnTo>
                  <a:lnTo>
                    <a:pt x="449" y="408"/>
                  </a:lnTo>
                  <a:lnTo>
                    <a:pt x="449" y="407"/>
                  </a:lnTo>
                  <a:lnTo>
                    <a:pt x="448" y="406"/>
                  </a:lnTo>
                  <a:lnTo>
                    <a:pt x="444" y="406"/>
                  </a:lnTo>
                  <a:lnTo>
                    <a:pt x="442" y="406"/>
                  </a:lnTo>
                  <a:lnTo>
                    <a:pt x="441" y="404"/>
                  </a:lnTo>
                  <a:lnTo>
                    <a:pt x="439" y="404"/>
                  </a:lnTo>
                  <a:lnTo>
                    <a:pt x="439" y="403"/>
                  </a:lnTo>
                  <a:lnTo>
                    <a:pt x="441" y="403"/>
                  </a:lnTo>
                  <a:lnTo>
                    <a:pt x="441" y="401"/>
                  </a:lnTo>
                  <a:lnTo>
                    <a:pt x="442" y="400"/>
                  </a:lnTo>
                  <a:lnTo>
                    <a:pt x="442" y="398"/>
                  </a:lnTo>
                  <a:lnTo>
                    <a:pt x="442" y="397"/>
                  </a:lnTo>
                  <a:lnTo>
                    <a:pt x="443" y="396"/>
                  </a:lnTo>
                  <a:lnTo>
                    <a:pt x="443" y="395"/>
                  </a:lnTo>
                  <a:lnTo>
                    <a:pt x="442" y="395"/>
                  </a:lnTo>
                  <a:lnTo>
                    <a:pt x="441" y="395"/>
                  </a:lnTo>
                  <a:lnTo>
                    <a:pt x="439" y="395"/>
                  </a:lnTo>
                  <a:lnTo>
                    <a:pt x="437" y="396"/>
                  </a:lnTo>
                  <a:lnTo>
                    <a:pt x="436" y="398"/>
                  </a:lnTo>
                  <a:lnTo>
                    <a:pt x="436" y="400"/>
                  </a:lnTo>
                  <a:lnTo>
                    <a:pt x="435" y="400"/>
                  </a:lnTo>
                  <a:lnTo>
                    <a:pt x="432" y="400"/>
                  </a:lnTo>
                  <a:lnTo>
                    <a:pt x="430" y="400"/>
                  </a:lnTo>
                  <a:lnTo>
                    <a:pt x="426" y="400"/>
                  </a:lnTo>
                  <a:lnTo>
                    <a:pt x="424" y="400"/>
                  </a:lnTo>
                  <a:lnTo>
                    <a:pt x="421" y="400"/>
                  </a:lnTo>
                  <a:lnTo>
                    <a:pt x="418" y="400"/>
                  </a:lnTo>
                  <a:lnTo>
                    <a:pt x="415" y="400"/>
                  </a:lnTo>
                  <a:lnTo>
                    <a:pt x="413" y="400"/>
                  </a:lnTo>
                  <a:lnTo>
                    <a:pt x="409" y="400"/>
                  </a:lnTo>
                  <a:lnTo>
                    <a:pt x="408" y="400"/>
                  </a:lnTo>
                  <a:lnTo>
                    <a:pt x="407" y="400"/>
                  </a:lnTo>
                  <a:lnTo>
                    <a:pt x="404" y="400"/>
                  </a:lnTo>
                  <a:lnTo>
                    <a:pt x="401" y="400"/>
                  </a:lnTo>
                  <a:lnTo>
                    <a:pt x="398" y="400"/>
                  </a:lnTo>
                  <a:lnTo>
                    <a:pt x="395" y="400"/>
                  </a:lnTo>
                  <a:lnTo>
                    <a:pt x="391" y="400"/>
                  </a:lnTo>
                  <a:lnTo>
                    <a:pt x="388" y="400"/>
                  </a:lnTo>
                  <a:lnTo>
                    <a:pt x="386" y="400"/>
                  </a:lnTo>
                  <a:lnTo>
                    <a:pt x="382" y="400"/>
                  </a:lnTo>
                  <a:lnTo>
                    <a:pt x="380" y="400"/>
                  </a:lnTo>
                  <a:lnTo>
                    <a:pt x="378" y="400"/>
                  </a:lnTo>
                  <a:lnTo>
                    <a:pt x="374" y="400"/>
                  </a:lnTo>
                  <a:lnTo>
                    <a:pt x="371" y="400"/>
                  </a:lnTo>
                  <a:lnTo>
                    <a:pt x="369" y="400"/>
                  </a:lnTo>
                  <a:lnTo>
                    <a:pt x="365" y="400"/>
                  </a:lnTo>
                  <a:lnTo>
                    <a:pt x="363" y="400"/>
                  </a:lnTo>
                  <a:lnTo>
                    <a:pt x="361" y="400"/>
                  </a:lnTo>
                  <a:lnTo>
                    <a:pt x="357" y="400"/>
                  </a:lnTo>
                  <a:lnTo>
                    <a:pt x="353" y="400"/>
                  </a:lnTo>
                  <a:lnTo>
                    <a:pt x="351" y="400"/>
                  </a:lnTo>
                  <a:lnTo>
                    <a:pt x="347" y="400"/>
                  </a:lnTo>
                  <a:lnTo>
                    <a:pt x="345" y="400"/>
                  </a:lnTo>
                  <a:lnTo>
                    <a:pt x="342" y="400"/>
                  </a:lnTo>
                  <a:lnTo>
                    <a:pt x="339" y="400"/>
                  </a:lnTo>
                  <a:lnTo>
                    <a:pt x="336" y="400"/>
                  </a:lnTo>
                  <a:lnTo>
                    <a:pt x="334" y="400"/>
                  </a:lnTo>
                  <a:lnTo>
                    <a:pt x="330" y="400"/>
                  </a:lnTo>
                  <a:lnTo>
                    <a:pt x="328" y="400"/>
                  </a:lnTo>
                  <a:lnTo>
                    <a:pt x="325" y="400"/>
                  </a:lnTo>
                  <a:lnTo>
                    <a:pt x="323" y="400"/>
                  </a:lnTo>
                  <a:lnTo>
                    <a:pt x="319" y="400"/>
                  </a:lnTo>
                  <a:lnTo>
                    <a:pt x="318" y="400"/>
                  </a:lnTo>
                  <a:lnTo>
                    <a:pt x="317" y="400"/>
                  </a:lnTo>
                  <a:lnTo>
                    <a:pt x="314" y="400"/>
                  </a:lnTo>
                  <a:lnTo>
                    <a:pt x="310" y="400"/>
                  </a:lnTo>
                  <a:lnTo>
                    <a:pt x="307" y="400"/>
                  </a:lnTo>
                  <a:lnTo>
                    <a:pt x="304" y="400"/>
                  </a:lnTo>
                  <a:lnTo>
                    <a:pt x="301" y="400"/>
                  </a:lnTo>
                  <a:lnTo>
                    <a:pt x="299" y="400"/>
                  </a:lnTo>
                  <a:lnTo>
                    <a:pt x="296" y="400"/>
                  </a:lnTo>
                  <a:lnTo>
                    <a:pt x="293" y="400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4" y="400"/>
                  </a:lnTo>
                  <a:lnTo>
                    <a:pt x="282" y="400"/>
                  </a:lnTo>
                  <a:lnTo>
                    <a:pt x="279" y="400"/>
                  </a:lnTo>
                  <a:lnTo>
                    <a:pt x="276" y="400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66" y="400"/>
                  </a:lnTo>
                  <a:lnTo>
                    <a:pt x="264" y="400"/>
                  </a:lnTo>
                  <a:lnTo>
                    <a:pt x="261" y="400"/>
                  </a:lnTo>
                  <a:lnTo>
                    <a:pt x="257" y="400"/>
                  </a:lnTo>
                  <a:lnTo>
                    <a:pt x="255" y="400"/>
                  </a:lnTo>
                  <a:lnTo>
                    <a:pt x="253" y="400"/>
                  </a:lnTo>
                  <a:lnTo>
                    <a:pt x="249" y="400"/>
                  </a:lnTo>
                  <a:lnTo>
                    <a:pt x="247" y="400"/>
                  </a:lnTo>
                  <a:lnTo>
                    <a:pt x="244" y="400"/>
                  </a:lnTo>
                  <a:lnTo>
                    <a:pt x="241" y="400"/>
                  </a:lnTo>
                  <a:lnTo>
                    <a:pt x="239" y="400"/>
                  </a:lnTo>
                  <a:lnTo>
                    <a:pt x="238" y="400"/>
                  </a:lnTo>
                  <a:lnTo>
                    <a:pt x="236" y="400"/>
                  </a:lnTo>
                  <a:lnTo>
                    <a:pt x="232" y="400"/>
                  </a:lnTo>
                  <a:lnTo>
                    <a:pt x="230" y="400"/>
                  </a:lnTo>
                  <a:lnTo>
                    <a:pt x="226" y="400"/>
                  </a:lnTo>
                  <a:lnTo>
                    <a:pt x="222" y="400"/>
                  </a:lnTo>
                  <a:lnTo>
                    <a:pt x="220" y="400"/>
                  </a:lnTo>
                  <a:lnTo>
                    <a:pt x="217" y="400"/>
                  </a:lnTo>
                  <a:lnTo>
                    <a:pt x="214" y="400"/>
                  </a:lnTo>
                  <a:lnTo>
                    <a:pt x="211" y="400"/>
                  </a:lnTo>
                  <a:lnTo>
                    <a:pt x="209" y="400"/>
                  </a:lnTo>
                  <a:lnTo>
                    <a:pt x="205" y="400"/>
                  </a:lnTo>
                  <a:lnTo>
                    <a:pt x="203" y="400"/>
                  </a:lnTo>
                  <a:lnTo>
                    <a:pt x="201" y="400"/>
                  </a:lnTo>
                  <a:lnTo>
                    <a:pt x="198" y="400"/>
                  </a:lnTo>
                  <a:lnTo>
                    <a:pt x="194" y="400"/>
                  </a:lnTo>
                  <a:lnTo>
                    <a:pt x="192" y="400"/>
                  </a:lnTo>
                  <a:lnTo>
                    <a:pt x="190" y="400"/>
                  </a:lnTo>
                  <a:lnTo>
                    <a:pt x="186" y="400"/>
                  </a:lnTo>
                  <a:lnTo>
                    <a:pt x="182" y="400"/>
                  </a:lnTo>
                  <a:lnTo>
                    <a:pt x="179" y="400"/>
                  </a:lnTo>
                  <a:lnTo>
                    <a:pt x="176" y="400"/>
                  </a:lnTo>
                  <a:lnTo>
                    <a:pt x="174" y="400"/>
                  </a:lnTo>
                  <a:lnTo>
                    <a:pt x="171" y="400"/>
                  </a:lnTo>
                  <a:lnTo>
                    <a:pt x="168" y="400"/>
                  </a:lnTo>
                  <a:lnTo>
                    <a:pt x="165" y="400"/>
                  </a:lnTo>
                  <a:lnTo>
                    <a:pt x="163" y="400"/>
                  </a:lnTo>
                  <a:lnTo>
                    <a:pt x="159" y="400"/>
                  </a:lnTo>
                  <a:lnTo>
                    <a:pt x="157" y="400"/>
                  </a:lnTo>
                  <a:lnTo>
                    <a:pt x="154" y="400"/>
                  </a:lnTo>
                  <a:lnTo>
                    <a:pt x="151" y="400"/>
                  </a:lnTo>
                  <a:lnTo>
                    <a:pt x="148" y="400"/>
                  </a:lnTo>
                  <a:lnTo>
                    <a:pt x="147" y="400"/>
                  </a:lnTo>
                  <a:lnTo>
                    <a:pt x="146" y="400"/>
                  </a:lnTo>
                  <a:lnTo>
                    <a:pt x="142" y="400"/>
                  </a:lnTo>
                  <a:lnTo>
                    <a:pt x="139" y="400"/>
                  </a:lnTo>
                  <a:lnTo>
                    <a:pt x="136" y="400"/>
                  </a:lnTo>
                  <a:lnTo>
                    <a:pt x="133" y="400"/>
                  </a:lnTo>
                  <a:lnTo>
                    <a:pt x="130" y="400"/>
                  </a:lnTo>
                  <a:lnTo>
                    <a:pt x="128" y="400"/>
                  </a:lnTo>
                  <a:lnTo>
                    <a:pt x="124" y="400"/>
                  </a:lnTo>
                  <a:lnTo>
                    <a:pt x="122" y="400"/>
                  </a:lnTo>
                  <a:lnTo>
                    <a:pt x="119" y="400"/>
                  </a:lnTo>
                  <a:lnTo>
                    <a:pt x="116" y="400"/>
                  </a:lnTo>
                  <a:lnTo>
                    <a:pt x="113" y="400"/>
                  </a:lnTo>
                  <a:lnTo>
                    <a:pt x="111" y="400"/>
                  </a:lnTo>
                  <a:lnTo>
                    <a:pt x="107" y="400"/>
                  </a:lnTo>
                  <a:lnTo>
                    <a:pt x="105" y="400"/>
                  </a:lnTo>
                  <a:lnTo>
                    <a:pt x="102" y="400"/>
                  </a:lnTo>
                  <a:lnTo>
                    <a:pt x="97" y="400"/>
                  </a:lnTo>
                  <a:lnTo>
                    <a:pt x="95" y="400"/>
                  </a:lnTo>
                  <a:lnTo>
                    <a:pt x="93" y="400"/>
                  </a:lnTo>
                  <a:lnTo>
                    <a:pt x="89" y="400"/>
                  </a:lnTo>
                  <a:lnTo>
                    <a:pt x="87" y="400"/>
                  </a:lnTo>
                  <a:lnTo>
                    <a:pt x="84" y="400"/>
                  </a:lnTo>
                  <a:lnTo>
                    <a:pt x="80" y="400"/>
                  </a:lnTo>
                  <a:lnTo>
                    <a:pt x="78" y="400"/>
                  </a:lnTo>
                  <a:lnTo>
                    <a:pt x="76" y="400"/>
                  </a:lnTo>
                  <a:lnTo>
                    <a:pt x="72" y="400"/>
                  </a:lnTo>
                  <a:lnTo>
                    <a:pt x="71" y="400"/>
                  </a:lnTo>
                  <a:lnTo>
                    <a:pt x="70" y="400"/>
                  </a:lnTo>
                  <a:lnTo>
                    <a:pt x="70" y="398"/>
                  </a:lnTo>
                  <a:lnTo>
                    <a:pt x="68" y="400"/>
                  </a:lnTo>
                  <a:lnTo>
                    <a:pt x="67" y="400"/>
                  </a:lnTo>
                  <a:lnTo>
                    <a:pt x="67" y="398"/>
                  </a:lnTo>
                  <a:lnTo>
                    <a:pt x="67" y="397"/>
                  </a:lnTo>
                  <a:lnTo>
                    <a:pt x="68" y="397"/>
                  </a:lnTo>
                  <a:lnTo>
                    <a:pt x="68" y="396"/>
                  </a:lnTo>
                  <a:lnTo>
                    <a:pt x="70" y="396"/>
                  </a:lnTo>
                  <a:lnTo>
                    <a:pt x="71" y="396"/>
                  </a:lnTo>
                  <a:lnTo>
                    <a:pt x="72" y="396"/>
                  </a:lnTo>
                  <a:lnTo>
                    <a:pt x="74" y="395"/>
                  </a:lnTo>
                  <a:lnTo>
                    <a:pt x="76" y="392"/>
                  </a:lnTo>
                  <a:lnTo>
                    <a:pt x="74" y="392"/>
                  </a:lnTo>
                  <a:lnTo>
                    <a:pt x="72" y="395"/>
                  </a:lnTo>
                  <a:lnTo>
                    <a:pt x="71" y="395"/>
                  </a:lnTo>
                  <a:lnTo>
                    <a:pt x="70" y="395"/>
                  </a:lnTo>
                  <a:lnTo>
                    <a:pt x="70" y="392"/>
                  </a:lnTo>
                  <a:lnTo>
                    <a:pt x="71" y="391"/>
                  </a:lnTo>
                  <a:lnTo>
                    <a:pt x="72" y="390"/>
                  </a:lnTo>
                  <a:lnTo>
                    <a:pt x="74" y="390"/>
                  </a:lnTo>
                  <a:lnTo>
                    <a:pt x="74" y="389"/>
                  </a:lnTo>
                  <a:lnTo>
                    <a:pt x="72" y="389"/>
                  </a:lnTo>
                  <a:lnTo>
                    <a:pt x="72" y="390"/>
                  </a:lnTo>
                  <a:lnTo>
                    <a:pt x="71" y="390"/>
                  </a:lnTo>
                  <a:lnTo>
                    <a:pt x="70" y="390"/>
                  </a:lnTo>
                  <a:lnTo>
                    <a:pt x="70" y="391"/>
                  </a:lnTo>
                  <a:lnTo>
                    <a:pt x="70" y="392"/>
                  </a:lnTo>
                  <a:lnTo>
                    <a:pt x="68" y="392"/>
                  </a:lnTo>
                  <a:lnTo>
                    <a:pt x="68" y="391"/>
                  </a:lnTo>
                  <a:lnTo>
                    <a:pt x="67" y="391"/>
                  </a:lnTo>
                  <a:lnTo>
                    <a:pt x="67" y="392"/>
                  </a:lnTo>
                  <a:lnTo>
                    <a:pt x="66" y="392"/>
                  </a:lnTo>
                  <a:lnTo>
                    <a:pt x="65" y="392"/>
                  </a:lnTo>
                  <a:lnTo>
                    <a:pt x="62" y="391"/>
                  </a:lnTo>
                  <a:lnTo>
                    <a:pt x="61" y="391"/>
                  </a:lnTo>
                  <a:lnTo>
                    <a:pt x="62" y="390"/>
                  </a:lnTo>
                  <a:lnTo>
                    <a:pt x="62" y="389"/>
                  </a:lnTo>
                  <a:lnTo>
                    <a:pt x="65" y="387"/>
                  </a:lnTo>
                  <a:lnTo>
                    <a:pt x="66" y="387"/>
                  </a:lnTo>
                  <a:lnTo>
                    <a:pt x="67" y="386"/>
                  </a:lnTo>
                  <a:lnTo>
                    <a:pt x="68" y="385"/>
                  </a:lnTo>
                  <a:lnTo>
                    <a:pt x="68" y="383"/>
                  </a:lnTo>
                  <a:lnTo>
                    <a:pt x="67" y="383"/>
                  </a:lnTo>
                  <a:lnTo>
                    <a:pt x="67" y="385"/>
                  </a:lnTo>
                  <a:lnTo>
                    <a:pt x="67" y="386"/>
                  </a:lnTo>
                  <a:lnTo>
                    <a:pt x="66" y="386"/>
                  </a:lnTo>
                  <a:lnTo>
                    <a:pt x="65" y="386"/>
                  </a:lnTo>
                  <a:lnTo>
                    <a:pt x="65" y="387"/>
                  </a:lnTo>
                  <a:lnTo>
                    <a:pt x="62" y="387"/>
                  </a:lnTo>
                  <a:lnTo>
                    <a:pt x="61" y="387"/>
                  </a:lnTo>
                  <a:lnTo>
                    <a:pt x="60" y="387"/>
                  </a:lnTo>
                  <a:lnTo>
                    <a:pt x="59" y="387"/>
                  </a:lnTo>
                  <a:lnTo>
                    <a:pt x="59" y="386"/>
                  </a:lnTo>
                  <a:lnTo>
                    <a:pt x="59" y="385"/>
                  </a:lnTo>
                  <a:lnTo>
                    <a:pt x="57" y="385"/>
                  </a:lnTo>
                  <a:lnTo>
                    <a:pt x="57" y="383"/>
                  </a:lnTo>
                  <a:lnTo>
                    <a:pt x="59" y="381"/>
                  </a:lnTo>
                  <a:lnTo>
                    <a:pt x="59" y="383"/>
                  </a:lnTo>
                  <a:lnTo>
                    <a:pt x="60" y="383"/>
                  </a:lnTo>
                  <a:lnTo>
                    <a:pt x="60" y="381"/>
                  </a:lnTo>
                  <a:lnTo>
                    <a:pt x="61" y="381"/>
                  </a:lnTo>
                  <a:lnTo>
                    <a:pt x="61" y="380"/>
                  </a:lnTo>
                  <a:lnTo>
                    <a:pt x="60" y="380"/>
                  </a:lnTo>
                  <a:lnTo>
                    <a:pt x="60" y="381"/>
                  </a:lnTo>
                  <a:lnTo>
                    <a:pt x="59" y="381"/>
                  </a:lnTo>
                  <a:lnTo>
                    <a:pt x="59" y="380"/>
                  </a:lnTo>
                  <a:lnTo>
                    <a:pt x="57" y="380"/>
                  </a:lnTo>
                  <a:lnTo>
                    <a:pt x="57" y="381"/>
                  </a:lnTo>
                  <a:lnTo>
                    <a:pt x="56" y="383"/>
                  </a:lnTo>
                  <a:lnTo>
                    <a:pt x="56" y="381"/>
                  </a:lnTo>
                  <a:lnTo>
                    <a:pt x="56" y="380"/>
                  </a:lnTo>
                  <a:lnTo>
                    <a:pt x="54" y="380"/>
                  </a:lnTo>
                  <a:lnTo>
                    <a:pt x="54" y="381"/>
                  </a:lnTo>
                  <a:lnTo>
                    <a:pt x="53" y="381"/>
                  </a:lnTo>
                  <a:lnTo>
                    <a:pt x="53" y="380"/>
                  </a:lnTo>
                  <a:lnTo>
                    <a:pt x="51" y="380"/>
                  </a:lnTo>
                  <a:lnTo>
                    <a:pt x="51" y="381"/>
                  </a:lnTo>
                  <a:lnTo>
                    <a:pt x="51" y="383"/>
                  </a:lnTo>
                  <a:lnTo>
                    <a:pt x="51" y="385"/>
                  </a:lnTo>
                  <a:lnTo>
                    <a:pt x="53" y="387"/>
                  </a:lnTo>
                  <a:lnTo>
                    <a:pt x="53" y="389"/>
                  </a:lnTo>
                  <a:lnTo>
                    <a:pt x="51" y="389"/>
                  </a:lnTo>
                  <a:lnTo>
                    <a:pt x="50" y="389"/>
                  </a:lnTo>
                  <a:lnTo>
                    <a:pt x="51" y="390"/>
                  </a:lnTo>
                  <a:lnTo>
                    <a:pt x="50" y="391"/>
                  </a:lnTo>
                  <a:lnTo>
                    <a:pt x="50" y="392"/>
                  </a:lnTo>
                  <a:lnTo>
                    <a:pt x="51" y="392"/>
                  </a:lnTo>
                  <a:lnTo>
                    <a:pt x="53" y="395"/>
                  </a:lnTo>
                  <a:lnTo>
                    <a:pt x="54" y="395"/>
                  </a:lnTo>
                  <a:lnTo>
                    <a:pt x="56" y="395"/>
                  </a:lnTo>
                  <a:lnTo>
                    <a:pt x="57" y="395"/>
                  </a:lnTo>
                  <a:lnTo>
                    <a:pt x="57" y="396"/>
                  </a:lnTo>
                  <a:lnTo>
                    <a:pt x="59" y="396"/>
                  </a:lnTo>
                  <a:lnTo>
                    <a:pt x="59" y="397"/>
                  </a:lnTo>
                  <a:lnTo>
                    <a:pt x="57" y="397"/>
                  </a:lnTo>
                  <a:lnTo>
                    <a:pt x="57" y="398"/>
                  </a:lnTo>
                  <a:lnTo>
                    <a:pt x="59" y="397"/>
                  </a:lnTo>
                  <a:lnTo>
                    <a:pt x="59" y="398"/>
                  </a:lnTo>
                  <a:lnTo>
                    <a:pt x="59" y="400"/>
                  </a:lnTo>
                  <a:lnTo>
                    <a:pt x="57" y="400"/>
                  </a:lnTo>
                  <a:lnTo>
                    <a:pt x="57" y="401"/>
                  </a:lnTo>
                  <a:lnTo>
                    <a:pt x="59" y="403"/>
                  </a:lnTo>
                  <a:lnTo>
                    <a:pt x="57" y="403"/>
                  </a:lnTo>
                  <a:lnTo>
                    <a:pt x="57" y="404"/>
                  </a:lnTo>
                  <a:lnTo>
                    <a:pt x="56" y="404"/>
                  </a:lnTo>
                  <a:lnTo>
                    <a:pt x="57" y="406"/>
                  </a:lnTo>
                  <a:lnTo>
                    <a:pt x="56" y="406"/>
                  </a:lnTo>
                  <a:lnTo>
                    <a:pt x="56" y="407"/>
                  </a:lnTo>
                  <a:lnTo>
                    <a:pt x="54" y="407"/>
                  </a:lnTo>
                  <a:lnTo>
                    <a:pt x="54" y="408"/>
                  </a:lnTo>
                  <a:lnTo>
                    <a:pt x="56" y="408"/>
                  </a:lnTo>
                  <a:lnTo>
                    <a:pt x="56" y="407"/>
                  </a:lnTo>
                  <a:lnTo>
                    <a:pt x="57" y="407"/>
                  </a:lnTo>
                  <a:lnTo>
                    <a:pt x="57" y="408"/>
                  </a:lnTo>
                  <a:lnTo>
                    <a:pt x="57" y="409"/>
                  </a:lnTo>
                  <a:lnTo>
                    <a:pt x="56" y="409"/>
                  </a:lnTo>
                  <a:lnTo>
                    <a:pt x="54" y="409"/>
                  </a:lnTo>
                  <a:lnTo>
                    <a:pt x="53" y="412"/>
                  </a:lnTo>
                  <a:lnTo>
                    <a:pt x="51" y="412"/>
                  </a:lnTo>
                  <a:lnTo>
                    <a:pt x="50" y="412"/>
                  </a:lnTo>
                  <a:lnTo>
                    <a:pt x="49" y="412"/>
                  </a:lnTo>
                  <a:lnTo>
                    <a:pt x="48" y="412"/>
                  </a:lnTo>
                  <a:lnTo>
                    <a:pt x="45" y="409"/>
                  </a:lnTo>
                  <a:lnTo>
                    <a:pt x="43" y="408"/>
                  </a:lnTo>
                  <a:lnTo>
                    <a:pt x="44" y="407"/>
                  </a:lnTo>
                  <a:lnTo>
                    <a:pt x="43" y="407"/>
                  </a:lnTo>
                  <a:lnTo>
                    <a:pt x="42" y="408"/>
                  </a:lnTo>
                  <a:lnTo>
                    <a:pt x="40" y="407"/>
                  </a:lnTo>
                  <a:lnTo>
                    <a:pt x="39" y="407"/>
                  </a:lnTo>
                  <a:lnTo>
                    <a:pt x="39" y="406"/>
                  </a:lnTo>
                  <a:lnTo>
                    <a:pt x="36" y="404"/>
                  </a:lnTo>
                  <a:lnTo>
                    <a:pt x="38" y="403"/>
                  </a:lnTo>
                  <a:lnTo>
                    <a:pt x="39" y="403"/>
                  </a:lnTo>
                  <a:lnTo>
                    <a:pt x="40" y="401"/>
                  </a:lnTo>
                  <a:lnTo>
                    <a:pt x="42" y="401"/>
                  </a:lnTo>
                  <a:lnTo>
                    <a:pt x="42" y="400"/>
                  </a:lnTo>
                  <a:lnTo>
                    <a:pt x="40" y="400"/>
                  </a:lnTo>
                  <a:lnTo>
                    <a:pt x="39" y="400"/>
                  </a:lnTo>
                  <a:lnTo>
                    <a:pt x="39" y="401"/>
                  </a:lnTo>
                  <a:lnTo>
                    <a:pt x="38" y="401"/>
                  </a:lnTo>
                  <a:lnTo>
                    <a:pt x="36" y="400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3" y="400"/>
                  </a:lnTo>
                  <a:lnTo>
                    <a:pt x="32" y="398"/>
                  </a:lnTo>
                  <a:lnTo>
                    <a:pt x="33" y="398"/>
                  </a:lnTo>
                  <a:lnTo>
                    <a:pt x="34" y="398"/>
                  </a:lnTo>
                  <a:lnTo>
                    <a:pt x="34" y="397"/>
                  </a:lnTo>
                  <a:lnTo>
                    <a:pt x="36" y="397"/>
                  </a:lnTo>
                  <a:lnTo>
                    <a:pt x="36" y="396"/>
                  </a:lnTo>
                  <a:lnTo>
                    <a:pt x="34" y="397"/>
                  </a:lnTo>
                  <a:lnTo>
                    <a:pt x="33" y="397"/>
                  </a:lnTo>
                  <a:lnTo>
                    <a:pt x="34" y="396"/>
                  </a:lnTo>
                  <a:lnTo>
                    <a:pt x="33" y="396"/>
                  </a:lnTo>
                  <a:lnTo>
                    <a:pt x="33" y="397"/>
                  </a:lnTo>
                  <a:lnTo>
                    <a:pt x="32" y="398"/>
                  </a:lnTo>
                  <a:lnTo>
                    <a:pt x="32" y="397"/>
                  </a:lnTo>
                  <a:lnTo>
                    <a:pt x="32" y="396"/>
                  </a:lnTo>
                  <a:lnTo>
                    <a:pt x="33" y="395"/>
                  </a:lnTo>
                  <a:lnTo>
                    <a:pt x="34" y="395"/>
                  </a:lnTo>
                  <a:lnTo>
                    <a:pt x="34" y="392"/>
                  </a:lnTo>
                  <a:lnTo>
                    <a:pt x="33" y="395"/>
                  </a:lnTo>
                  <a:lnTo>
                    <a:pt x="32" y="395"/>
                  </a:lnTo>
                  <a:lnTo>
                    <a:pt x="33" y="392"/>
                  </a:lnTo>
                  <a:lnTo>
                    <a:pt x="32" y="392"/>
                  </a:lnTo>
                  <a:lnTo>
                    <a:pt x="31" y="392"/>
                  </a:lnTo>
                  <a:lnTo>
                    <a:pt x="30" y="395"/>
                  </a:lnTo>
                  <a:lnTo>
                    <a:pt x="30" y="392"/>
                  </a:lnTo>
                  <a:lnTo>
                    <a:pt x="30" y="391"/>
                  </a:lnTo>
                  <a:lnTo>
                    <a:pt x="27" y="392"/>
                  </a:lnTo>
                  <a:lnTo>
                    <a:pt x="27" y="391"/>
                  </a:lnTo>
                  <a:lnTo>
                    <a:pt x="27" y="390"/>
                  </a:lnTo>
                  <a:lnTo>
                    <a:pt x="26" y="390"/>
                  </a:lnTo>
                  <a:lnTo>
                    <a:pt x="26" y="389"/>
                  </a:lnTo>
                  <a:lnTo>
                    <a:pt x="25" y="389"/>
                  </a:lnTo>
                  <a:lnTo>
                    <a:pt x="25" y="387"/>
                  </a:lnTo>
                  <a:lnTo>
                    <a:pt x="26" y="387"/>
                  </a:lnTo>
                  <a:lnTo>
                    <a:pt x="26" y="386"/>
                  </a:lnTo>
                  <a:lnTo>
                    <a:pt x="25" y="386"/>
                  </a:lnTo>
                  <a:lnTo>
                    <a:pt x="25" y="385"/>
                  </a:lnTo>
                  <a:lnTo>
                    <a:pt x="25" y="383"/>
                  </a:lnTo>
                  <a:lnTo>
                    <a:pt x="26" y="383"/>
                  </a:lnTo>
                  <a:lnTo>
                    <a:pt x="27" y="381"/>
                  </a:lnTo>
                  <a:lnTo>
                    <a:pt x="26" y="380"/>
                  </a:lnTo>
                  <a:lnTo>
                    <a:pt x="26" y="381"/>
                  </a:lnTo>
                  <a:lnTo>
                    <a:pt x="25" y="383"/>
                  </a:lnTo>
                  <a:lnTo>
                    <a:pt x="23" y="383"/>
                  </a:lnTo>
                  <a:lnTo>
                    <a:pt x="23" y="381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81"/>
                  </a:lnTo>
                  <a:lnTo>
                    <a:pt x="22" y="381"/>
                  </a:lnTo>
                  <a:lnTo>
                    <a:pt x="22" y="380"/>
                  </a:lnTo>
                  <a:lnTo>
                    <a:pt x="21" y="381"/>
                  </a:lnTo>
                  <a:lnTo>
                    <a:pt x="19" y="381"/>
                  </a:lnTo>
                  <a:lnTo>
                    <a:pt x="17" y="381"/>
                  </a:lnTo>
                  <a:lnTo>
                    <a:pt x="19" y="380"/>
                  </a:lnTo>
                  <a:lnTo>
                    <a:pt x="22" y="379"/>
                  </a:lnTo>
                  <a:lnTo>
                    <a:pt x="22" y="378"/>
                  </a:lnTo>
                  <a:lnTo>
                    <a:pt x="22" y="376"/>
                  </a:lnTo>
                  <a:lnTo>
                    <a:pt x="23" y="376"/>
                  </a:lnTo>
                  <a:lnTo>
                    <a:pt x="25" y="376"/>
                  </a:lnTo>
                  <a:lnTo>
                    <a:pt x="25" y="374"/>
                  </a:lnTo>
                  <a:lnTo>
                    <a:pt x="23" y="374"/>
                  </a:lnTo>
                  <a:lnTo>
                    <a:pt x="22" y="376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1" y="373"/>
                  </a:lnTo>
                  <a:lnTo>
                    <a:pt x="19" y="373"/>
                  </a:lnTo>
                  <a:lnTo>
                    <a:pt x="21" y="372"/>
                  </a:lnTo>
                  <a:lnTo>
                    <a:pt x="21" y="370"/>
                  </a:lnTo>
                  <a:lnTo>
                    <a:pt x="22" y="370"/>
                  </a:lnTo>
                  <a:lnTo>
                    <a:pt x="23" y="370"/>
                  </a:lnTo>
                  <a:lnTo>
                    <a:pt x="23" y="369"/>
                  </a:lnTo>
                  <a:lnTo>
                    <a:pt x="25" y="369"/>
                  </a:lnTo>
                  <a:lnTo>
                    <a:pt x="26" y="369"/>
                  </a:lnTo>
                  <a:lnTo>
                    <a:pt x="27" y="369"/>
                  </a:lnTo>
                  <a:lnTo>
                    <a:pt x="30" y="369"/>
                  </a:lnTo>
                  <a:lnTo>
                    <a:pt x="32" y="370"/>
                  </a:lnTo>
                  <a:lnTo>
                    <a:pt x="32" y="372"/>
                  </a:lnTo>
                  <a:lnTo>
                    <a:pt x="33" y="370"/>
                  </a:lnTo>
                  <a:lnTo>
                    <a:pt x="33" y="372"/>
                  </a:lnTo>
                  <a:lnTo>
                    <a:pt x="34" y="372"/>
                  </a:lnTo>
                  <a:lnTo>
                    <a:pt x="34" y="373"/>
                  </a:lnTo>
                  <a:lnTo>
                    <a:pt x="36" y="372"/>
                  </a:lnTo>
                  <a:lnTo>
                    <a:pt x="38" y="372"/>
                  </a:lnTo>
                  <a:lnTo>
                    <a:pt x="39" y="372"/>
                  </a:lnTo>
                  <a:lnTo>
                    <a:pt x="39" y="373"/>
                  </a:lnTo>
                  <a:lnTo>
                    <a:pt x="38" y="373"/>
                  </a:lnTo>
                  <a:lnTo>
                    <a:pt x="36" y="373"/>
                  </a:lnTo>
                  <a:lnTo>
                    <a:pt x="36" y="374"/>
                  </a:lnTo>
                  <a:lnTo>
                    <a:pt x="38" y="374"/>
                  </a:lnTo>
                  <a:lnTo>
                    <a:pt x="39" y="374"/>
                  </a:lnTo>
                  <a:lnTo>
                    <a:pt x="40" y="374"/>
                  </a:lnTo>
                  <a:lnTo>
                    <a:pt x="40" y="373"/>
                  </a:lnTo>
                  <a:lnTo>
                    <a:pt x="42" y="373"/>
                  </a:lnTo>
                  <a:lnTo>
                    <a:pt x="42" y="374"/>
                  </a:lnTo>
                  <a:lnTo>
                    <a:pt x="42" y="376"/>
                  </a:lnTo>
                  <a:lnTo>
                    <a:pt x="43" y="374"/>
                  </a:lnTo>
                  <a:lnTo>
                    <a:pt x="44" y="376"/>
                  </a:lnTo>
                  <a:lnTo>
                    <a:pt x="45" y="376"/>
                  </a:lnTo>
                  <a:lnTo>
                    <a:pt x="48" y="376"/>
                  </a:lnTo>
                  <a:lnTo>
                    <a:pt x="48" y="378"/>
                  </a:lnTo>
                  <a:lnTo>
                    <a:pt x="49" y="378"/>
                  </a:lnTo>
                  <a:lnTo>
                    <a:pt x="50" y="378"/>
                  </a:lnTo>
                  <a:lnTo>
                    <a:pt x="50" y="376"/>
                  </a:lnTo>
                  <a:lnTo>
                    <a:pt x="51" y="376"/>
                  </a:lnTo>
                  <a:lnTo>
                    <a:pt x="51" y="374"/>
                  </a:lnTo>
                  <a:lnTo>
                    <a:pt x="50" y="374"/>
                  </a:lnTo>
                  <a:lnTo>
                    <a:pt x="49" y="376"/>
                  </a:lnTo>
                  <a:lnTo>
                    <a:pt x="48" y="376"/>
                  </a:lnTo>
                  <a:lnTo>
                    <a:pt x="48" y="374"/>
                  </a:lnTo>
                  <a:lnTo>
                    <a:pt x="45" y="374"/>
                  </a:lnTo>
                  <a:lnTo>
                    <a:pt x="48" y="373"/>
                  </a:lnTo>
                  <a:lnTo>
                    <a:pt x="49" y="373"/>
                  </a:lnTo>
                  <a:lnTo>
                    <a:pt x="50" y="372"/>
                  </a:lnTo>
                  <a:lnTo>
                    <a:pt x="50" y="370"/>
                  </a:lnTo>
                  <a:lnTo>
                    <a:pt x="50" y="369"/>
                  </a:lnTo>
                  <a:lnTo>
                    <a:pt x="49" y="369"/>
                  </a:lnTo>
                  <a:lnTo>
                    <a:pt x="48" y="369"/>
                  </a:lnTo>
                  <a:lnTo>
                    <a:pt x="45" y="370"/>
                  </a:lnTo>
                  <a:lnTo>
                    <a:pt x="45" y="369"/>
                  </a:lnTo>
                  <a:lnTo>
                    <a:pt x="48" y="368"/>
                  </a:lnTo>
                  <a:lnTo>
                    <a:pt x="49" y="368"/>
                  </a:lnTo>
                  <a:lnTo>
                    <a:pt x="49" y="366"/>
                  </a:lnTo>
                  <a:lnTo>
                    <a:pt x="50" y="364"/>
                  </a:lnTo>
                  <a:lnTo>
                    <a:pt x="49" y="364"/>
                  </a:lnTo>
                  <a:lnTo>
                    <a:pt x="49" y="366"/>
                  </a:lnTo>
                  <a:lnTo>
                    <a:pt x="48" y="368"/>
                  </a:lnTo>
                  <a:lnTo>
                    <a:pt x="45" y="368"/>
                  </a:lnTo>
                  <a:lnTo>
                    <a:pt x="44" y="369"/>
                  </a:lnTo>
                  <a:lnTo>
                    <a:pt x="44" y="368"/>
                  </a:lnTo>
                  <a:lnTo>
                    <a:pt x="43" y="368"/>
                  </a:lnTo>
                  <a:lnTo>
                    <a:pt x="42" y="368"/>
                  </a:lnTo>
                  <a:lnTo>
                    <a:pt x="40" y="368"/>
                  </a:lnTo>
                  <a:lnTo>
                    <a:pt x="39" y="368"/>
                  </a:lnTo>
                  <a:lnTo>
                    <a:pt x="40" y="369"/>
                  </a:lnTo>
                  <a:lnTo>
                    <a:pt x="39" y="369"/>
                  </a:lnTo>
                  <a:lnTo>
                    <a:pt x="38" y="369"/>
                  </a:lnTo>
                  <a:lnTo>
                    <a:pt x="38" y="368"/>
                  </a:lnTo>
                  <a:lnTo>
                    <a:pt x="36" y="368"/>
                  </a:lnTo>
                  <a:lnTo>
                    <a:pt x="36" y="366"/>
                  </a:lnTo>
                  <a:lnTo>
                    <a:pt x="38" y="364"/>
                  </a:lnTo>
                  <a:lnTo>
                    <a:pt x="36" y="364"/>
                  </a:lnTo>
                  <a:lnTo>
                    <a:pt x="36" y="366"/>
                  </a:lnTo>
                  <a:lnTo>
                    <a:pt x="34" y="366"/>
                  </a:lnTo>
                  <a:lnTo>
                    <a:pt x="34" y="364"/>
                  </a:lnTo>
                  <a:lnTo>
                    <a:pt x="34" y="363"/>
                  </a:lnTo>
                  <a:lnTo>
                    <a:pt x="36" y="363"/>
                  </a:lnTo>
                  <a:lnTo>
                    <a:pt x="36" y="362"/>
                  </a:lnTo>
                  <a:lnTo>
                    <a:pt x="38" y="362"/>
                  </a:lnTo>
                  <a:lnTo>
                    <a:pt x="39" y="362"/>
                  </a:lnTo>
                  <a:lnTo>
                    <a:pt x="40" y="362"/>
                  </a:lnTo>
                  <a:lnTo>
                    <a:pt x="40" y="361"/>
                  </a:lnTo>
                  <a:lnTo>
                    <a:pt x="39" y="361"/>
                  </a:lnTo>
                  <a:lnTo>
                    <a:pt x="40" y="359"/>
                  </a:lnTo>
                  <a:lnTo>
                    <a:pt x="42" y="359"/>
                  </a:lnTo>
                  <a:lnTo>
                    <a:pt x="42" y="358"/>
                  </a:lnTo>
                  <a:lnTo>
                    <a:pt x="40" y="359"/>
                  </a:lnTo>
                  <a:lnTo>
                    <a:pt x="39" y="359"/>
                  </a:lnTo>
                  <a:lnTo>
                    <a:pt x="39" y="358"/>
                  </a:lnTo>
                  <a:lnTo>
                    <a:pt x="40" y="358"/>
                  </a:lnTo>
                  <a:lnTo>
                    <a:pt x="40" y="356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3"/>
                  </a:lnTo>
                  <a:lnTo>
                    <a:pt x="43" y="353"/>
                  </a:lnTo>
                  <a:lnTo>
                    <a:pt x="43" y="352"/>
                  </a:lnTo>
                  <a:lnTo>
                    <a:pt x="44" y="352"/>
                  </a:lnTo>
                  <a:lnTo>
                    <a:pt x="44" y="351"/>
                  </a:lnTo>
                  <a:lnTo>
                    <a:pt x="45" y="350"/>
                  </a:lnTo>
                  <a:lnTo>
                    <a:pt x="44" y="350"/>
                  </a:lnTo>
                  <a:lnTo>
                    <a:pt x="44" y="351"/>
                  </a:lnTo>
                  <a:lnTo>
                    <a:pt x="43" y="351"/>
                  </a:lnTo>
                  <a:lnTo>
                    <a:pt x="42" y="352"/>
                  </a:lnTo>
                  <a:lnTo>
                    <a:pt x="40" y="353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39" y="351"/>
                  </a:lnTo>
                  <a:lnTo>
                    <a:pt x="40" y="351"/>
                  </a:lnTo>
                  <a:lnTo>
                    <a:pt x="42" y="351"/>
                  </a:lnTo>
                  <a:lnTo>
                    <a:pt x="42" y="350"/>
                  </a:lnTo>
                  <a:lnTo>
                    <a:pt x="40" y="350"/>
                  </a:lnTo>
                  <a:lnTo>
                    <a:pt x="39" y="350"/>
                  </a:lnTo>
                  <a:lnTo>
                    <a:pt x="40" y="347"/>
                  </a:lnTo>
                  <a:lnTo>
                    <a:pt x="39" y="347"/>
                  </a:lnTo>
                  <a:lnTo>
                    <a:pt x="40" y="346"/>
                  </a:lnTo>
                  <a:lnTo>
                    <a:pt x="42" y="346"/>
                  </a:lnTo>
                  <a:lnTo>
                    <a:pt x="43" y="346"/>
                  </a:lnTo>
                  <a:lnTo>
                    <a:pt x="42" y="347"/>
                  </a:lnTo>
                  <a:lnTo>
                    <a:pt x="43" y="347"/>
                  </a:lnTo>
                  <a:lnTo>
                    <a:pt x="44" y="347"/>
                  </a:lnTo>
                  <a:lnTo>
                    <a:pt x="44" y="346"/>
                  </a:lnTo>
                  <a:lnTo>
                    <a:pt x="45" y="346"/>
                  </a:lnTo>
                  <a:lnTo>
                    <a:pt x="45" y="345"/>
                  </a:lnTo>
                  <a:lnTo>
                    <a:pt x="48" y="345"/>
                  </a:lnTo>
                  <a:lnTo>
                    <a:pt x="48" y="346"/>
                  </a:lnTo>
                  <a:lnTo>
                    <a:pt x="48" y="347"/>
                  </a:lnTo>
                  <a:lnTo>
                    <a:pt x="49" y="346"/>
                  </a:lnTo>
                  <a:lnTo>
                    <a:pt x="49" y="345"/>
                  </a:lnTo>
                  <a:lnTo>
                    <a:pt x="50" y="345"/>
                  </a:lnTo>
                  <a:lnTo>
                    <a:pt x="50" y="346"/>
                  </a:lnTo>
                  <a:lnTo>
                    <a:pt x="51" y="346"/>
                  </a:lnTo>
                  <a:lnTo>
                    <a:pt x="51" y="347"/>
                  </a:lnTo>
                  <a:lnTo>
                    <a:pt x="51" y="350"/>
                  </a:lnTo>
                  <a:lnTo>
                    <a:pt x="53" y="347"/>
                  </a:lnTo>
                  <a:lnTo>
                    <a:pt x="53" y="346"/>
                  </a:lnTo>
                  <a:lnTo>
                    <a:pt x="51" y="346"/>
                  </a:lnTo>
                  <a:lnTo>
                    <a:pt x="51" y="345"/>
                  </a:lnTo>
                  <a:lnTo>
                    <a:pt x="50" y="345"/>
                  </a:lnTo>
                  <a:lnTo>
                    <a:pt x="50" y="344"/>
                  </a:lnTo>
                  <a:lnTo>
                    <a:pt x="49" y="345"/>
                  </a:lnTo>
                  <a:lnTo>
                    <a:pt x="48" y="345"/>
                  </a:lnTo>
                  <a:lnTo>
                    <a:pt x="49" y="344"/>
                  </a:lnTo>
                  <a:lnTo>
                    <a:pt x="49" y="343"/>
                  </a:lnTo>
                  <a:lnTo>
                    <a:pt x="48" y="344"/>
                  </a:lnTo>
                  <a:lnTo>
                    <a:pt x="45" y="344"/>
                  </a:lnTo>
                  <a:lnTo>
                    <a:pt x="48" y="343"/>
                  </a:lnTo>
                  <a:lnTo>
                    <a:pt x="45" y="343"/>
                  </a:lnTo>
                  <a:lnTo>
                    <a:pt x="45" y="344"/>
                  </a:lnTo>
                  <a:lnTo>
                    <a:pt x="44" y="345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3"/>
                  </a:lnTo>
                  <a:lnTo>
                    <a:pt x="45" y="341"/>
                  </a:lnTo>
                  <a:lnTo>
                    <a:pt x="45" y="339"/>
                  </a:lnTo>
                  <a:lnTo>
                    <a:pt x="44" y="341"/>
                  </a:lnTo>
                  <a:lnTo>
                    <a:pt x="44" y="343"/>
                  </a:lnTo>
                  <a:lnTo>
                    <a:pt x="43" y="344"/>
                  </a:lnTo>
                  <a:lnTo>
                    <a:pt x="42" y="344"/>
                  </a:lnTo>
                  <a:lnTo>
                    <a:pt x="40" y="344"/>
                  </a:lnTo>
                  <a:lnTo>
                    <a:pt x="40" y="343"/>
                  </a:lnTo>
                  <a:lnTo>
                    <a:pt x="42" y="343"/>
                  </a:lnTo>
                  <a:lnTo>
                    <a:pt x="42" y="341"/>
                  </a:lnTo>
                  <a:lnTo>
                    <a:pt x="43" y="339"/>
                  </a:lnTo>
                  <a:lnTo>
                    <a:pt x="42" y="339"/>
                  </a:lnTo>
                  <a:lnTo>
                    <a:pt x="40" y="339"/>
                  </a:lnTo>
                  <a:lnTo>
                    <a:pt x="40" y="338"/>
                  </a:lnTo>
                  <a:lnTo>
                    <a:pt x="40" y="336"/>
                  </a:lnTo>
                  <a:lnTo>
                    <a:pt x="42" y="336"/>
                  </a:lnTo>
                  <a:lnTo>
                    <a:pt x="42" y="335"/>
                  </a:lnTo>
                  <a:lnTo>
                    <a:pt x="42" y="334"/>
                  </a:lnTo>
                  <a:lnTo>
                    <a:pt x="43" y="334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2" y="334"/>
                  </a:lnTo>
                  <a:lnTo>
                    <a:pt x="40" y="334"/>
                  </a:lnTo>
                  <a:lnTo>
                    <a:pt x="40" y="333"/>
                  </a:lnTo>
                  <a:lnTo>
                    <a:pt x="39" y="333"/>
                  </a:lnTo>
                  <a:lnTo>
                    <a:pt x="40" y="332"/>
                  </a:lnTo>
                  <a:lnTo>
                    <a:pt x="40" y="329"/>
                  </a:lnTo>
                  <a:lnTo>
                    <a:pt x="40" y="328"/>
                  </a:lnTo>
                  <a:lnTo>
                    <a:pt x="40" y="327"/>
                  </a:lnTo>
                  <a:lnTo>
                    <a:pt x="40" y="326"/>
                  </a:lnTo>
                  <a:lnTo>
                    <a:pt x="42" y="326"/>
                  </a:lnTo>
                  <a:lnTo>
                    <a:pt x="42" y="324"/>
                  </a:lnTo>
                  <a:lnTo>
                    <a:pt x="40" y="324"/>
                  </a:lnTo>
                  <a:lnTo>
                    <a:pt x="39" y="324"/>
                  </a:lnTo>
                  <a:lnTo>
                    <a:pt x="39" y="326"/>
                  </a:lnTo>
                  <a:lnTo>
                    <a:pt x="38" y="326"/>
                  </a:lnTo>
                  <a:lnTo>
                    <a:pt x="38" y="324"/>
                  </a:lnTo>
                  <a:lnTo>
                    <a:pt x="36" y="324"/>
                  </a:lnTo>
                  <a:lnTo>
                    <a:pt x="36" y="323"/>
                  </a:lnTo>
                  <a:lnTo>
                    <a:pt x="36" y="321"/>
                  </a:lnTo>
                  <a:lnTo>
                    <a:pt x="38" y="321"/>
                  </a:lnTo>
                  <a:lnTo>
                    <a:pt x="38" y="323"/>
                  </a:lnTo>
                  <a:lnTo>
                    <a:pt x="39" y="323"/>
                  </a:lnTo>
                  <a:lnTo>
                    <a:pt x="39" y="321"/>
                  </a:lnTo>
                  <a:lnTo>
                    <a:pt x="39" y="319"/>
                  </a:lnTo>
                  <a:lnTo>
                    <a:pt x="38" y="321"/>
                  </a:lnTo>
                  <a:lnTo>
                    <a:pt x="38" y="319"/>
                  </a:lnTo>
                  <a:lnTo>
                    <a:pt x="38" y="318"/>
                  </a:lnTo>
                  <a:lnTo>
                    <a:pt x="39" y="318"/>
                  </a:lnTo>
                  <a:lnTo>
                    <a:pt x="40" y="317"/>
                  </a:lnTo>
                  <a:lnTo>
                    <a:pt x="42" y="317"/>
                  </a:lnTo>
                  <a:lnTo>
                    <a:pt x="43" y="317"/>
                  </a:lnTo>
                  <a:lnTo>
                    <a:pt x="43" y="318"/>
                  </a:lnTo>
                  <a:lnTo>
                    <a:pt x="42" y="319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4" y="321"/>
                  </a:lnTo>
                  <a:lnTo>
                    <a:pt x="44" y="319"/>
                  </a:lnTo>
                  <a:lnTo>
                    <a:pt x="44" y="318"/>
                  </a:lnTo>
                  <a:lnTo>
                    <a:pt x="45" y="318"/>
                  </a:lnTo>
                  <a:lnTo>
                    <a:pt x="45" y="317"/>
                  </a:lnTo>
                  <a:lnTo>
                    <a:pt x="48" y="317"/>
                  </a:lnTo>
                  <a:lnTo>
                    <a:pt x="48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8" y="312"/>
                  </a:lnTo>
                  <a:lnTo>
                    <a:pt x="45" y="312"/>
                  </a:lnTo>
                  <a:lnTo>
                    <a:pt x="45" y="311"/>
                  </a:lnTo>
                  <a:lnTo>
                    <a:pt x="48" y="311"/>
                  </a:lnTo>
                  <a:lnTo>
                    <a:pt x="49" y="311"/>
                  </a:lnTo>
                  <a:lnTo>
                    <a:pt x="49" y="310"/>
                  </a:lnTo>
                  <a:lnTo>
                    <a:pt x="50" y="310"/>
                  </a:lnTo>
                  <a:lnTo>
                    <a:pt x="50" y="312"/>
                  </a:lnTo>
                  <a:lnTo>
                    <a:pt x="51" y="312"/>
                  </a:lnTo>
                  <a:lnTo>
                    <a:pt x="51" y="311"/>
                  </a:lnTo>
                  <a:lnTo>
                    <a:pt x="53" y="311"/>
                  </a:lnTo>
                  <a:lnTo>
                    <a:pt x="53" y="310"/>
                  </a:lnTo>
                  <a:lnTo>
                    <a:pt x="51" y="311"/>
                  </a:lnTo>
                  <a:lnTo>
                    <a:pt x="50" y="310"/>
                  </a:lnTo>
                  <a:lnTo>
                    <a:pt x="51" y="310"/>
                  </a:lnTo>
                  <a:lnTo>
                    <a:pt x="51" y="309"/>
                  </a:lnTo>
                  <a:lnTo>
                    <a:pt x="51" y="307"/>
                  </a:lnTo>
                  <a:lnTo>
                    <a:pt x="53" y="307"/>
                  </a:lnTo>
                  <a:lnTo>
                    <a:pt x="54" y="306"/>
                  </a:lnTo>
                  <a:lnTo>
                    <a:pt x="53" y="306"/>
                  </a:lnTo>
                  <a:lnTo>
                    <a:pt x="53" y="305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5"/>
                  </a:lnTo>
                  <a:lnTo>
                    <a:pt x="56" y="305"/>
                  </a:lnTo>
                  <a:lnTo>
                    <a:pt x="56" y="306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60" y="302"/>
                  </a:lnTo>
                  <a:lnTo>
                    <a:pt x="61" y="302"/>
                  </a:lnTo>
                  <a:lnTo>
                    <a:pt x="61" y="301"/>
                  </a:lnTo>
                  <a:lnTo>
                    <a:pt x="61" y="300"/>
                  </a:lnTo>
                  <a:lnTo>
                    <a:pt x="62" y="300"/>
                  </a:lnTo>
                  <a:lnTo>
                    <a:pt x="65" y="299"/>
                  </a:lnTo>
                  <a:lnTo>
                    <a:pt x="66" y="299"/>
                  </a:lnTo>
                  <a:lnTo>
                    <a:pt x="66" y="298"/>
                  </a:lnTo>
                  <a:lnTo>
                    <a:pt x="67" y="296"/>
                  </a:lnTo>
                  <a:lnTo>
                    <a:pt x="67" y="294"/>
                  </a:lnTo>
                  <a:lnTo>
                    <a:pt x="68" y="294"/>
                  </a:lnTo>
                  <a:lnTo>
                    <a:pt x="68" y="293"/>
                  </a:lnTo>
                  <a:lnTo>
                    <a:pt x="70" y="293"/>
                  </a:lnTo>
                  <a:lnTo>
                    <a:pt x="70" y="292"/>
                  </a:lnTo>
                  <a:lnTo>
                    <a:pt x="71" y="290"/>
                  </a:lnTo>
                  <a:lnTo>
                    <a:pt x="72" y="289"/>
                  </a:lnTo>
                  <a:lnTo>
                    <a:pt x="74" y="289"/>
                  </a:lnTo>
                  <a:lnTo>
                    <a:pt x="76" y="288"/>
                  </a:lnTo>
                  <a:lnTo>
                    <a:pt x="76" y="285"/>
                  </a:lnTo>
                  <a:lnTo>
                    <a:pt x="74" y="285"/>
                  </a:lnTo>
                  <a:lnTo>
                    <a:pt x="72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1" y="283"/>
                  </a:lnTo>
                  <a:lnTo>
                    <a:pt x="71" y="282"/>
                  </a:lnTo>
                  <a:lnTo>
                    <a:pt x="70" y="282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6" y="279"/>
                  </a:lnTo>
                  <a:lnTo>
                    <a:pt x="66" y="278"/>
                  </a:lnTo>
                  <a:lnTo>
                    <a:pt x="65" y="278"/>
                  </a:lnTo>
                  <a:lnTo>
                    <a:pt x="62" y="278"/>
                  </a:lnTo>
                  <a:lnTo>
                    <a:pt x="62" y="276"/>
                  </a:lnTo>
                  <a:lnTo>
                    <a:pt x="65" y="276"/>
                  </a:lnTo>
                  <a:lnTo>
                    <a:pt x="65" y="275"/>
                  </a:lnTo>
                  <a:lnTo>
                    <a:pt x="62" y="273"/>
                  </a:lnTo>
                  <a:lnTo>
                    <a:pt x="67" y="272"/>
                  </a:lnTo>
                  <a:lnTo>
                    <a:pt x="66" y="271"/>
                  </a:lnTo>
                  <a:lnTo>
                    <a:pt x="62" y="271"/>
                  </a:lnTo>
                  <a:lnTo>
                    <a:pt x="66" y="270"/>
                  </a:lnTo>
                  <a:lnTo>
                    <a:pt x="67" y="270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7" y="264"/>
                  </a:lnTo>
                  <a:lnTo>
                    <a:pt x="68" y="262"/>
                  </a:lnTo>
                  <a:lnTo>
                    <a:pt x="68" y="261"/>
                  </a:lnTo>
                  <a:lnTo>
                    <a:pt x="68" y="259"/>
                  </a:lnTo>
                  <a:lnTo>
                    <a:pt x="68" y="258"/>
                  </a:lnTo>
                  <a:lnTo>
                    <a:pt x="68" y="256"/>
                  </a:lnTo>
                  <a:lnTo>
                    <a:pt x="70" y="255"/>
                  </a:lnTo>
                  <a:lnTo>
                    <a:pt x="70" y="254"/>
                  </a:lnTo>
                  <a:lnTo>
                    <a:pt x="70" y="253"/>
                  </a:lnTo>
                  <a:lnTo>
                    <a:pt x="70" y="252"/>
                  </a:lnTo>
                  <a:lnTo>
                    <a:pt x="71" y="252"/>
                  </a:lnTo>
                  <a:lnTo>
                    <a:pt x="71" y="249"/>
                  </a:lnTo>
                  <a:lnTo>
                    <a:pt x="70" y="249"/>
                  </a:lnTo>
                  <a:lnTo>
                    <a:pt x="70" y="248"/>
                  </a:lnTo>
                  <a:lnTo>
                    <a:pt x="71" y="247"/>
                  </a:lnTo>
                  <a:lnTo>
                    <a:pt x="70" y="245"/>
                  </a:lnTo>
                  <a:lnTo>
                    <a:pt x="68" y="245"/>
                  </a:lnTo>
                  <a:lnTo>
                    <a:pt x="68" y="244"/>
                  </a:lnTo>
                  <a:lnTo>
                    <a:pt x="68" y="243"/>
                  </a:lnTo>
                  <a:lnTo>
                    <a:pt x="70" y="241"/>
                  </a:lnTo>
                  <a:lnTo>
                    <a:pt x="68" y="241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7" y="238"/>
                  </a:lnTo>
                  <a:lnTo>
                    <a:pt x="66" y="238"/>
                  </a:lnTo>
                  <a:lnTo>
                    <a:pt x="66" y="237"/>
                  </a:lnTo>
                  <a:lnTo>
                    <a:pt x="67" y="237"/>
                  </a:lnTo>
                  <a:lnTo>
                    <a:pt x="67" y="236"/>
                  </a:lnTo>
                  <a:lnTo>
                    <a:pt x="68" y="236"/>
                  </a:lnTo>
                  <a:lnTo>
                    <a:pt x="70" y="235"/>
                  </a:lnTo>
                  <a:lnTo>
                    <a:pt x="68" y="232"/>
                  </a:lnTo>
                  <a:lnTo>
                    <a:pt x="70" y="232"/>
                  </a:lnTo>
                  <a:lnTo>
                    <a:pt x="68" y="231"/>
                  </a:lnTo>
                  <a:lnTo>
                    <a:pt x="66" y="231"/>
                  </a:lnTo>
                  <a:lnTo>
                    <a:pt x="62" y="232"/>
                  </a:lnTo>
                  <a:lnTo>
                    <a:pt x="60" y="232"/>
                  </a:lnTo>
                  <a:lnTo>
                    <a:pt x="59" y="232"/>
                  </a:lnTo>
                  <a:lnTo>
                    <a:pt x="57" y="232"/>
                  </a:lnTo>
                  <a:lnTo>
                    <a:pt x="56" y="235"/>
                  </a:lnTo>
                  <a:lnTo>
                    <a:pt x="54" y="235"/>
                  </a:lnTo>
                  <a:lnTo>
                    <a:pt x="54" y="236"/>
                  </a:lnTo>
                  <a:lnTo>
                    <a:pt x="53" y="236"/>
                  </a:lnTo>
                  <a:lnTo>
                    <a:pt x="51" y="236"/>
                  </a:lnTo>
                  <a:lnTo>
                    <a:pt x="50" y="236"/>
                  </a:lnTo>
                  <a:lnTo>
                    <a:pt x="50" y="237"/>
                  </a:lnTo>
                  <a:lnTo>
                    <a:pt x="48" y="238"/>
                  </a:lnTo>
                  <a:lnTo>
                    <a:pt x="44" y="239"/>
                  </a:lnTo>
                  <a:lnTo>
                    <a:pt x="43" y="239"/>
                  </a:lnTo>
                  <a:lnTo>
                    <a:pt x="42" y="239"/>
                  </a:lnTo>
                  <a:lnTo>
                    <a:pt x="39" y="241"/>
                  </a:lnTo>
                  <a:lnTo>
                    <a:pt x="38" y="241"/>
                  </a:lnTo>
                  <a:lnTo>
                    <a:pt x="34" y="243"/>
                  </a:lnTo>
                  <a:lnTo>
                    <a:pt x="33" y="243"/>
                  </a:lnTo>
                  <a:lnTo>
                    <a:pt x="32" y="243"/>
                  </a:lnTo>
                  <a:lnTo>
                    <a:pt x="31" y="244"/>
                  </a:lnTo>
                  <a:lnTo>
                    <a:pt x="30" y="244"/>
                  </a:lnTo>
                  <a:lnTo>
                    <a:pt x="31" y="243"/>
                  </a:lnTo>
                  <a:lnTo>
                    <a:pt x="32" y="241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2" y="236"/>
                  </a:lnTo>
                  <a:lnTo>
                    <a:pt x="32" y="235"/>
                  </a:lnTo>
                  <a:lnTo>
                    <a:pt x="31" y="232"/>
                  </a:lnTo>
                  <a:lnTo>
                    <a:pt x="31" y="231"/>
                  </a:lnTo>
                  <a:lnTo>
                    <a:pt x="31" y="230"/>
                  </a:lnTo>
                  <a:lnTo>
                    <a:pt x="31" y="228"/>
                  </a:lnTo>
                  <a:lnTo>
                    <a:pt x="30" y="228"/>
                  </a:lnTo>
                  <a:lnTo>
                    <a:pt x="27" y="227"/>
                  </a:lnTo>
                  <a:lnTo>
                    <a:pt x="30" y="227"/>
                  </a:lnTo>
                  <a:lnTo>
                    <a:pt x="31" y="226"/>
                  </a:lnTo>
                  <a:lnTo>
                    <a:pt x="32" y="225"/>
                  </a:lnTo>
                  <a:lnTo>
                    <a:pt x="33" y="225"/>
                  </a:lnTo>
                  <a:lnTo>
                    <a:pt x="33" y="222"/>
                  </a:lnTo>
                  <a:lnTo>
                    <a:pt x="32" y="222"/>
                  </a:lnTo>
                  <a:lnTo>
                    <a:pt x="31" y="222"/>
                  </a:lnTo>
                  <a:lnTo>
                    <a:pt x="30" y="222"/>
                  </a:lnTo>
                  <a:lnTo>
                    <a:pt x="27" y="222"/>
                  </a:lnTo>
                  <a:lnTo>
                    <a:pt x="26" y="222"/>
                  </a:lnTo>
                  <a:lnTo>
                    <a:pt x="26" y="225"/>
                  </a:lnTo>
                  <a:lnTo>
                    <a:pt x="23" y="225"/>
                  </a:lnTo>
                  <a:lnTo>
                    <a:pt x="22" y="226"/>
                  </a:lnTo>
                  <a:lnTo>
                    <a:pt x="21" y="226"/>
                  </a:lnTo>
                  <a:lnTo>
                    <a:pt x="19" y="225"/>
                  </a:lnTo>
                  <a:lnTo>
                    <a:pt x="17" y="225"/>
                  </a:lnTo>
                  <a:lnTo>
                    <a:pt x="16" y="225"/>
                  </a:lnTo>
                  <a:lnTo>
                    <a:pt x="15" y="225"/>
                  </a:lnTo>
                  <a:lnTo>
                    <a:pt x="15" y="226"/>
                  </a:lnTo>
                  <a:lnTo>
                    <a:pt x="14" y="225"/>
                  </a:lnTo>
                  <a:lnTo>
                    <a:pt x="13" y="225"/>
                  </a:lnTo>
                  <a:lnTo>
                    <a:pt x="11" y="225"/>
                  </a:lnTo>
                  <a:lnTo>
                    <a:pt x="11" y="222"/>
                  </a:lnTo>
                  <a:lnTo>
                    <a:pt x="14" y="221"/>
                  </a:lnTo>
                  <a:lnTo>
                    <a:pt x="15" y="220"/>
                  </a:lnTo>
                  <a:lnTo>
                    <a:pt x="17" y="218"/>
                  </a:lnTo>
                  <a:lnTo>
                    <a:pt x="21" y="216"/>
                  </a:lnTo>
                  <a:lnTo>
                    <a:pt x="23" y="213"/>
                  </a:lnTo>
                  <a:lnTo>
                    <a:pt x="25" y="211"/>
                  </a:lnTo>
                  <a:lnTo>
                    <a:pt x="27" y="209"/>
                  </a:lnTo>
                  <a:lnTo>
                    <a:pt x="31" y="208"/>
                  </a:lnTo>
                  <a:lnTo>
                    <a:pt x="33" y="204"/>
                  </a:lnTo>
                  <a:lnTo>
                    <a:pt x="34" y="203"/>
                  </a:lnTo>
                  <a:lnTo>
                    <a:pt x="38" y="202"/>
                  </a:lnTo>
                  <a:lnTo>
                    <a:pt x="40" y="199"/>
                  </a:lnTo>
                  <a:lnTo>
                    <a:pt x="43" y="198"/>
                  </a:lnTo>
                  <a:lnTo>
                    <a:pt x="44" y="195"/>
                  </a:lnTo>
                  <a:lnTo>
                    <a:pt x="48" y="193"/>
                  </a:lnTo>
                  <a:lnTo>
                    <a:pt x="50" y="192"/>
                  </a:lnTo>
                  <a:lnTo>
                    <a:pt x="53" y="190"/>
                  </a:lnTo>
                  <a:lnTo>
                    <a:pt x="54" y="187"/>
                  </a:lnTo>
                  <a:lnTo>
                    <a:pt x="57" y="185"/>
                  </a:lnTo>
                  <a:lnTo>
                    <a:pt x="60" y="184"/>
                  </a:lnTo>
                  <a:lnTo>
                    <a:pt x="62" y="182"/>
                  </a:lnTo>
                  <a:lnTo>
                    <a:pt x="65" y="179"/>
                  </a:lnTo>
                  <a:lnTo>
                    <a:pt x="67" y="178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4" y="173"/>
                  </a:lnTo>
                  <a:lnTo>
                    <a:pt x="77" y="171"/>
                  </a:lnTo>
                  <a:lnTo>
                    <a:pt x="79" y="168"/>
                  </a:lnTo>
                  <a:lnTo>
                    <a:pt x="83" y="167"/>
                  </a:lnTo>
                  <a:lnTo>
                    <a:pt x="85" y="165"/>
                  </a:lnTo>
                  <a:lnTo>
                    <a:pt x="87" y="163"/>
                  </a:lnTo>
                  <a:lnTo>
                    <a:pt x="89" y="161"/>
                  </a:lnTo>
                  <a:lnTo>
                    <a:pt x="93" y="159"/>
                  </a:lnTo>
                  <a:lnTo>
                    <a:pt x="95" y="157"/>
                  </a:lnTo>
                  <a:lnTo>
                    <a:pt x="96" y="156"/>
                  </a:lnTo>
                  <a:lnTo>
                    <a:pt x="99" y="154"/>
                  </a:lnTo>
                  <a:lnTo>
                    <a:pt x="102" y="151"/>
                  </a:lnTo>
                  <a:lnTo>
                    <a:pt x="105" y="150"/>
                  </a:lnTo>
                  <a:lnTo>
                    <a:pt x="106" y="148"/>
                  </a:lnTo>
                  <a:lnTo>
                    <a:pt x="110" y="147"/>
                  </a:lnTo>
                  <a:lnTo>
                    <a:pt x="112" y="145"/>
                  </a:lnTo>
                  <a:lnTo>
                    <a:pt x="114" y="142"/>
                  </a:lnTo>
                  <a:lnTo>
                    <a:pt x="116" y="141"/>
                  </a:lnTo>
                  <a:lnTo>
                    <a:pt x="119" y="140"/>
                  </a:lnTo>
                  <a:lnTo>
                    <a:pt x="122" y="137"/>
                  </a:lnTo>
                  <a:lnTo>
                    <a:pt x="123" y="136"/>
                  </a:lnTo>
                  <a:lnTo>
                    <a:pt x="125" y="134"/>
                  </a:lnTo>
                  <a:lnTo>
                    <a:pt x="129" y="133"/>
                  </a:lnTo>
                  <a:lnTo>
                    <a:pt x="131" y="130"/>
                  </a:lnTo>
                  <a:lnTo>
                    <a:pt x="133" y="129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4"/>
                  </a:lnTo>
                  <a:lnTo>
                    <a:pt x="142" y="122"/>
                  </a:lnTo>
                  <a:lnTo>
                    <a:pt x="146" y="121"/>
                  </a:lnTo>
                  <a:lnTo>
                    <a:pt x="148" y="119"/>
                  </a:lnTo>
                  <a:lnTo>
                    <a:pt x="150" y="118"/>
                  </a:lnTo>
                  <a:lnTo>
                    <a:pt x="152" y="116"/>
                  </a:lnTo>
                  <a:lnTo>
                    <a:pt x="156" y="113"/>
                  </a:lnTo>
                  <a:lnTo>
                    <a:pt x="157" y="112"/>
                  </a:lnTo>
                  <a:lnTo>
                    <a:pt x="159" y="111"/>
                  </a:lnTo>
                  <a:lnTo>
                    <a:pt x="163" y="110"/>
                  </a:lnTo>
                  <a:lnTo>
                    <a:pt x="165" y="107"/>
                  </a:lnTo>
                  <a:lnTo>
                    <a:pt x="167" y="106"/>
                  </a:lnTo>
                  <a:lnTo>
                    <a:pt x="168" y="106"/>
                  </a:lnTo>
                  <a:lnTo>
                    <a:pt x="169" y="106"/>
                  </a:lnTo>
                  <a:lnTo>
                    <a:pt x="171" y="106"/>
                  </a:lnTo>
                  <a:lnTo>
                    <a:pt x="173" y="106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9" y="106"/>
                  </a:lnTo>
                  <a:lnTo>
                    <a:pt x="184" y="107"/>
                  </a:lnTo>
                  <a:lnTo>
                    <a:pt x="185" y="107"/>
                  </a:lnTo>
                  <a:lnTo>
                    <a:pt x="185" y="110"/>
                  </a:lnTo>
                  <a:lnTo>
                    <a:pt x="186" y="110"/>
                  </a:lnTo>
                  <a:lnTo>
                    <a:pt x="186" y="111"/>
                  </a:lnTo>
                  <a:lnTo>
                    <a:pt x="187" y="111"/>
                  </a:lnTo>
                  <a:lnTo>
                    <a:pt x="190" y="111"/>
                  </a:lnTo>
                  <a:lnTo>
                    <a:pt x="191" y="112"/>
                  </a:lnTo>
                  <a:lnTo>
                    <a:pt x="192" y="112"/>
                  </a:lnTo>
                  <a:lnTo>
                    <a:pt x="194" y="113"/>
                  </a:lnTo>
                  <a:lnTo>
                    <a:pt x="196" y="113"/>
                  </a:lnTo>
                  <a:lnTo>
                    <a:pt x="198" y="113"/>
                  </a:lnTo>
                  <a:lnTo>
                    <a:pt x="199" y="113"/>
                  </a:lnTo>
                  <a:lnTo>
                    <a:pt x="201" y="114"/>
                  </a:lnTo>
                  <a:lnTo>
                    <a:pt x="202" y="114"/>
                  </a:lnTo>
                  <a:lnTo>
                    <a:pt x="203" y="114"/>
                  </a:lnTo>
                  <a:lnTo>
                    <a:pt x="204" y="114"/>
                  </a:lnTo>
                  <a:lnTo>
                    <a:pt x="205" y="114"/>
                  </a:lnTo>
                  <a:lnTo>
                    <a:pt x="209" y="114"/>
                  </a:lnTo>
                  <a:lnTo>
                    <a:pt x="210" y="114"/>
                  </a:lnTo>
                  <a:lnTo>
                    <a:pt x="210" y="116"/>
                  </a:lnTo>
                  <a:lnTo>
                    <a:pt x="211" y="116"/>
                  </a:lnTo>
                  <a:lnTo>
                    <a:pt x="213" y="116"/>
                  </a:lnTo>
                  <a:lnTo>
                    <a:pt x="214" y="116"/>
                  </a:lnTo>
                  <a:lnTo>
                    <a:pt x="213" y="114"/>
                  </a:lnTo>
                  <a:lnTo>
                    <a:pt x="211" y="114"/>
                  </a:lnTo>
                  <a:lnTo>
                    <a:pt x="210" y="113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3" y="113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4" y="111"/>
                  </a:lnTo>
                  <a:lnTo>
                    <a:pt x="216" y="111"/>
                  </a:lnTo>
                  <a:lnTo>
                    <a:pt x="217" y="111"/>
                  </a:lnTo>
                  <a:lnTo>
                    <a:pt x="217" y="110"/>
                  </a:lnTo>
                  <a:lnTo>
                    <a:pt x="219" y="110"/>
                  </a:lnTo>
                  <a:lnTo>
                    <a:pt x="220" y="110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2" y="111"/>
                  </a:lnTo>
                  <a:lnTo>
                    <a:pt x="225" y="111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6" y="107"/>
                  </a:lnTo>
                  <a:lnTo>
                    <a:pt x="227" y="107"/>
                  </a:lnTo>
                  <a:lnTo>
                    <a:pt x="228" y="107"/>
                  </a:lnTo>
                  <a:lnTo>
                    <a:pt x="230" y="107"/>
                  </a:lnTo>
                  <a:lnTo>
                    <a:pt x="231" y="107"/>
                  </a:lnTo>
                  <a:lnTo>
                    <a:pt x="232" y="107"/>
                  </a:lnTo>
                  <a:lnTo>
                    <a:pt x="234" y="107"/>
                  </a:lnTo>
                  <a:lnTo>
                    <a:pt x="236" y="107"/>
                  </a:lnTo>
                  <a:lnTo>
                    <a:pt x="236" y="106"/>
                  </a:lnTo>
                  <a:lnTo>
                    <a:pt x="237" y="106"/>
                  </a:lnTo>
                  <a:lnTo>
                    <a:pt x="238" y="106"/>
                  </a:lnTo>
                  <a:lnTo>
                    <a:pt x="238" y="105"/>
                  </a:lnTo>
                  <a:lnTo>
                    <a:pt x="239" y="105"/>
                  </a:lnTo>
                  <a:lnTo>
                    <a:pt x="239" y="106"/>
                  </a:lnTo>
                  <a:lnTo>
                    <a:pt x="239" y="107"/>
                  </a:lnTo>
                  <a:lnTo>
                    <a:pt x="241" y="106"/>
                  </a:lnTo>
                  <a:lnTo>
                    <a:pt x="241" y="107"/>
                  </a:lnTo>
                  <a:lnTo>
                    <a:pt x="238" y="110"/>
                  </a:lnTo>
                  <a:lnTo>
                    <a:pt x="237" y="110"/>
                  </a:lnTo>
                  <a:lnTo>
                    <a:pt x="237" y="111"/>
                  </a:lnTo>
                  <a:lnTo>
                    <a:pt x="238" y="111"/>
                  </a:lnTo>
                  <a:lnTo>
                    <a:pt x="238" y="110"/>
                  </a:lnTo>
                  <a:lnTo>
                    <a:pt x="239" y="110"/>
                  </a:lnTo>
                  <a:lnTo>
                    <a:pt x="241" y="110"/>
                  </a:lnTo>
                  <a:lnTo>
                    <a:pt x="243" y="110"/>
                  </a:lnTo>
                  <a:lnTo>
                    <a:pt x="245" y="110"/>
                  </a:lnTo>
                  <a:lnTo>
                    <a:pt x="247" y="110"/>
                  </a:lnTo>
                  <a:lnTo>
                    <a:pt x="248" y="110"/>
                  </a:lnTo>
                  <a:lnTo>
                    <a:pt x="249" y="107"/>
                  </a:lnTo>
                  <a:lnTo>
                    <a:pt x="251" y="107"/>
                  </a:lnTo>
                  <a:lnTo>
                    <a:pt x="253" y="107"/>
                  </a:lnTo>
                  <a:lnTo>
                    <a:pt x="253" y="106"/>
                  </a:lnTo>
                  <a:lnTo>
                    <a:pt x="254" y="106"/>
                  </a:lnTo>
                  <a:lnTo>
                    <a:pt x="255" y="106"/>
                  </a:lnTo>
                  <a:lnTo>
                    <a:pt x="256" y="106"/>
                  </a:lnTo>
                  <a:lnTo>
                    <a:pt x="257" y="106"/>
                  </a:lnTo>
                  <a:lnTo>
                    <a:pt x="257" y="105"/>
                  </a:lnTo>
                  <a:lnTo>
                    <a:pt x="259" y="105"/>
                  </a:lnTo>
                  <a:lnTo>
                    <a:pt x="259" y="106"/>
                  </a:lnTo>
                  <a:lnTo>
                    <a:pt x="261" y="105"/>
                  </a:lnTo>
                  <a:lnTo>
                    <a:pt x="262" y="105"/>
                  </a:lnTo>
                  <a:lnTo>
                    <a:pt x="264" y="105"/>
                  </a:lnTo>
                  <a:lnTo>
                    <a:pt x="265" y="105"/>
                  </a:lnTo>
                  <a:lnTo>
                    <a:pt x="266" y="105"/>
                  </a:lnTo>
                  <a:lnTo>
                    <a:pt x="267" y="105"/>
                  </a:lnTo>
                  <a:lnTo>
                    <a:pt x="270" y="105"/>
                  </a:lnTo>
                  <a:lnTo>
                    <a:pt x="270" y="104"/>
                  </a:lnTo>
                  <a:lnTo>
                    <a:pt x="271" y="104"/>
                  </a:lnTo>
                  <a:lnTo>
                    <a:pt x="272" y="104"/>
                  </a:lnTo>
                  <a:lnTo>
                    <a:pt x="273" y="104"/>
                  </a:lnTo>
                  <a:lnTo>
                    <a:pt x="274" y="104"/>
                  </a:lnTo>
                  <a:lnTo>
                    <a:pt x="274" y="102"/>
                  </a:lnTo>
                  <a:lnTo>
                    <a:pt x="276" y="102"/>
                  </a:lnTo>
                  <a:lnTo>
                    <a:pt x="276" y="104"/>
                  </a:lnTo>
                  <a:lnTo>
                    <a:pt x="277" y="104"/>
                  </a:lnTo>
                  <a:lnTo>
                    <a:pt x="279" y="104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2" y="101"/>
                  </a:lnTo>
                  <a:lnTo>
                    <a:pt x="283" y="102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5" y="101"/>
                  </a:lnTo>
                  <a:lnTo>
                    <a:pt x="288" y="101"/>
                  </a:lnTo>
                  <a:lnTo>
                    <a:pt x="289" y="101"/>
                  </a:lnTo>
                  <a:lnTo>
                    <a:pt x="290" y="101"/>
                  </a:lnTo>
                  <a:lnTo>
                    <a:pt x="290" y="102"/>
                  </a:lnTo>
                  <a:lnTo>
                    <a:pt x="291" y="101"/>
                  </a:lnTo>
                  <a:lnTo>
                    <a:pt x="293" y="101"/>
                  </a:lnTo>
                  <a:lnTo>
                    <a:pt x="294" y="101"/>
                  </a:lnTo>
                  <a:lnTo>
                    <a:pt x="296" y="101"/>
                  </a:lnTo>
                  <a:lnTo>
                    <a:pt x="296" y="99"/>
                  </a:lnTo>
                  <a:lnTo>
                    <a:pt x="298" y="99"/>
                  </a:lnTo>
                  <a:lnTo>
                    <a:pt x="299" y="99"/>
                  </a:lnTo>
                  <a:lnTo>
                    <a:pt x="299" y="101"/>
                  </a:lnTo>
                  <a:lnTo>
                    <a:pt x="299" y="102"/>
                  </a:lnTo>
                  <a:lnTo>
                    <a:pt x="298" y="102"/>
                  </a:lnTo>
                  <a:lnTo>
                    <a:pt x="296" y="102"/>
                  </a:lnTo>
                  <a:lnTo>
                    <a:pt x="294" y="102"/>
                  </a:lnTo>
                  <a:lnTo>
                    <a:pt x="293" y="102"/>
                  </a:lnTo>
                  <a:lnTo>
                    <a:pt x="289" y="104"/>
                  </a:lnTo>
                  <a:lnTo>
                    <a:pt x="288" y="104"/>
                  </a:lnTo>
                  <a:lnTo>
                    <a:pt x="285" y="104"/>
                  </a:lnTo>
                  <a:lnTo>
                    <a:pt x="284" y="104"/>
                  </a:lnTo>
                  <a:lnTo>
                    <a:pt x="284" y="105"/>
                  </a:lnTo>
                  <a:lnTo>
                    <a:pt x="288" y="105"/>
                  </a:lnTo>
                  <a:lnTo>
                    <a:pt x="289" y="105"/>
                  </a:lnTo>
                  <a:lnTo>
                    <a:pt x="291" y="105"/>
                  </a:lnTo>
                  <a:lnTo>
                    <a:pt x="293" y="104"/>
                  </a:lnTo>
                  <a:lnTo>
                    <a:pt x="294" y="104"/>
                  </a:lnTo>
                  <a:lnTo>
                    <a:pt x="298" y="104"/>
                  </a:lnTo>
                  <a:lnTo>
                    <a:pt x="298" y="105"/>
                  </a:lnTo>
                  <a:lnTo>
                    <a:pt x="298" y="106"/>
                  </a:lnTo>
                  <a:lnTo>
                    <a:pt x="299" y="106"/>
                  </a:lnTo>
                  <a:lnTo>
                    <a:pt x="299" y="105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2" y="105"/>
                  </a:lnTo>
                  <a:lnTo>
                    <a:pt x="304" y="104"/>
                  </a:lnTo>
                  <a:lnTo>
                    <a:pt x="307" y="104"/>
                  </a:lnTo>
                  <a:lnTo>
                    <a:pt x="308" y="102"/>
                  </a:lnTo>
                  <a:lnTo>
                    <a:pt x="310" y="102"/>
                  </a:lnTo>
                  <a:lnTo>
                    <a:pt x="310" y="101"/>
                  </a:lnTo>
                  <a:lnTo>
                    <a:pt x="311" y="101"/>
                  </a:lnTo>
                  <a:lnTo>
                    <a:pt x="312" y="101"/>
                  </a:lnTo>
                  <a:lnTo>
                    <a:pt x="314" y="101"/>
                  </a:lnTo>
                  <a:lnTo>
                    <a:pt x="316" y="101"/>
                  </a:lnTo>
                  <a:lnTo>
                    <a:pt x="317" y="99"/>
                  </a:lnTo>
                  <a:lnTo>
                    <a:pt x="317" y="97"/>
                  </a:lnTo>
                  <a:lnTo>
                    <a:pt x="318" y="96"/>
                  </a:lnTo>
                  <a:lnTo>
                    <a:pt x="318" y="95"/>
                  </a:lnTo>
                  <a:lnTo>
                    <a:pt x="319" y="96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4" y="96"/>
                  </a:lnTo>
                  <a:lnTo>
                    <a:pt x="325" y="97"/>
                  </a:lnTo>
                  <a:lnTo>
                    <a:pt x="325" y="99"/>
                  </a:lnTo>
                  <a:lnTo>
                    <a:pt x="325" y="101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4" y="104"/>
                  </a:lnTo>
                  <a:lnTo>
                    <a:pt x="324" y="105"/>
                  </a:lnTo>
                  <a:lnTo>
                    <a:pt x="325" y="107"/>
                  </a:lnTo>
                  <a:lnTo>
                    <a:pt x="327" y="110"/>
                  </a:lnTo>
                  <a:lnTo>
                    <a:pt x="328" y="110"/>
                  </a:lnTo>
                  <a:lnTo>
                    <a:pt x="329" y="110"/>
                  </a:lnTo>
                  <a:lnTo>
                    <a:pt x="330" y="107"/>
                  </a:lnTo>
                  <a:lnTo>
                    <a:pt x="330" y="110"/>
                  </a:lnTo>
                  <a:lnTo>
                    <a:pt x="333" y="110"/>
                  </a:lnTo>
                  <a:lnTo>
                    <a:pt x="335" y="110"/>
                  </a:lnTo>
                  <a:lnTo>
                    <a:pt x="335" y="107"/>
                  </a:lnTo>
                  <a:lnTo>
                    <a:pt x="335" y="106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39" y="105"/>
                  </a:lnTo>
                  <a:lnTo>
                    <a:pt x="341" y="104"/>
                  </a:lnTo>
                  <a:lnTo>
                    <a:pt x="341" y="105"/>
                  </a:lnTo>
                  <a:lnTo>
                    <a:pt x="341" y="106"/>
                  </a:lnTo>
                  <a:lnTo>
                    <a:pt x="342" y="106"/>
                  </a:lnTo>
                  <a:lnTo>
                    <a:pt x="342" y="105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5" y="104"/>
                  </a:lnTo>
                  <a:lnTo>
                    <a:pt x="345" y="102"/>
                  </a:lnTo>
                  <a:lnTo>
                    <a:pt x="346" y="102"/>
                  </a:lnTo>
                  <a:lnTo>
                    <a:pt x="347" y="102"/>
                  </a:lnTo>
                  <a:lnTo>
                    <a:pt x="350" y="101"/>
                  </a:lnTo>
                  <a:lnTo>
                    <a:pt x="351" y="101"/>
                  </a:lnTo>
                  <a:lnTo>
                    <a:pt x="351" y="102"/>
                  </a:lnTo>
                  <a:lnTo>
                    <a:pt x="351" y="104"/>
                  </a:lnTo>
                  <a:lnTo>
                    <a:pt x="350" y="104"/>
                  </a:lnTo>
                  <a:lnTo>
                    <a:pt x="347" y="104"/>
                  </a:lnTo>
                  <a:lnTo>
                    <a:pt x="347" y="105"/>
                  </a:lnTo>
                  <a:lnTo>
                    <a:pt x="350" y="105"/>
                  </a:lnTo>
                  <a:lnTo>
                    <a:pt x="351" y="105"/>
                  </a:lnTo>
                  <a:lnTo>
                    <a:pt x="351" y="106"/>
                  </a:lnTo>
                  <a:lnTo>
                    <a:pt x="350" y="106"/>
                  </a:lnTo>
                  <a:lnTo>
                    <a:pt x="347" y="106"/>
                  </a:lnTo>
                  <a:lnTo>
                    <a:pt x="346" y="107"/>
                  </a:lnTo>
                  <a:lnTo>
                    <a:pt x="345" y="107"/>
                  </a:lnTo>
                  <a:lnTo>
                    <a:pt x="344" y="107"/>
                  </a:lnTo>
                  <a:lnTo>
                    <a:pt x="344" y="110"/>
                  </a:lnTo>
                  <a:lnTo>
                    <a:pt x="345" y="110"/>
                  </a:lnTo>
                  <a:lnTo>
                    <a:pt x="346" y="110"/>
                  </a:lnTo>
                  <a:lnTo>
                    <a:pt x="347" y="110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2" y="110"/>
                  </a:lnTo>
                  <a:lnTo>
                    <a:pt x="353" y="110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6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9" y="106"/>
                  </a:lnTo>
                  <a:lnTo>
                    <a:pt x="361" y="106"/>
                  </a:lnTo>
                  <a:lnTo>
                    <a:pt x="362" y="105"/>
                  </a:lnTo>
                  <a:lnTo>
                    <a:pt x="363" y="105"/>
                  </a:lnTo>
                  <a:lnTo>
                    <a:pt x="364" y="104"/>
                  </a:lnTo>
                  <a:lnTo>
                    <a:pt x="365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71" y="104"/>
                  </a:lnTo>
                  <a:lnTo>
                    <a:pt x="373" y="105"/>
                  </a:lnTo>
                  <a:lnTo>
                    <a:pt x="374" y="104"/>
                  </a:lnTo>
                  <a:lnTo>
                    <a:pt x="379" y="105"/>
                  </a:lnTo>
                  <a:lnTo>
                    <a:pt x="380" y="105"/>
                  </a:lnTo>
                  <a:lnTo>
                    <a:pt x="382" y="105"/>
                  </a:lnTo>
                  <a:lnTo>
                    <a:pt x="386" y="106"/>
                  </a:lnTo>
                  <a:lnTo>
                    <a:pt x="386" y="107"/>
                  </a:lnTo>
                  <a:lnTo>
                    <a:pt x="388" y="110"/>
                  </a:lnTo>
                  <a:lnTo>
                    <a:pt x="390" y="110"/>
                  </a:lnTo>
                  <a:lnTo>
                    <a:pt x="392" y="110"/>
                  </a:lnTo>
                  <a:lnTo>
                    <a:pt x="396" y="110"/>
                  </a:lnTo>
                  <a:lnTo>
                    <a:pt x="397" y="111"/>
                  </a:lnTo>
                  <a:lnTo>
                    <a:pt x="401" y="111"/>
                  </a:lnTo>
                  <a:lnTo>
                    <a:pt x="403" y="111"/>
                  </a:lnTo>
                  <a:lnTo>
                    <a:pt x="404" y="112"/>
                  </a:lnTo>
                  <a:lnTo>
                    <a:pt x="405" y="112"/>
                  </a:lnTo>
                  <a:lnTo>
                    <a:pt x="407" y="113"/>
                  </a:lnTo>
                  <a:lnTo>
                    <a:pt x="408" y="113"/>
                  </a:lnTo>
                  <a:lnTo>
                    <a:pt x="410" y="113"/>
                  </a:lnTo>
                  <a:lnTo>
                    <a:pt x="414" y="113"/>
                  </a:lnTo>
                  <a:lnTo>
                    <a:pt x="415" y="114"/>
                  </a:lnTo>
                  <a:lnTo>
                    <a:pt x="416" y="114"/>
                  </a:lnTo>
                  <a:lnTo>
                    <a:pt x="416" y="113"/>
                  </a:lnTo>
                  <a:lnTo>
                    <a:pt x="418" y="113"/>
                  </a:lnTo>
                  <a:lnTo>
                    <a:pt x="418" y="114"/>
                  </a:lnTo>
                  <a:lnTo>
                    <a:pt x="419" y="114"/>
                  </a:lnTo>
                  <a:lnTo>
                    <a:pt x="422" y="114"/>
                  </a:lnTo>
                  <a:lnTo>
                    <a:pt x="424" y="114"/>
                  </a:lnTo>
                  <a:lnTo>
                    <a:pt x="426" y="114"/>
                  </a:lnTo>
                  <a:lnTo>
                    <a:pt x="425" y="113"/>
                  </a:lnTo>
                  <a:lnTo>
                    <a:pt x="426" y="113"/>
                  </a:lnTo>
                  <a:lnTo>
                    <a:pt x="430" y="113"/>
                  </a:lnTo>
                  <a:lnTo>
                    <a:pt x="431" y="113"/>
                  </a:lnTo>
                  <a:lnTo>
                    <a:pt x="432" y="113"/>
                  </a:lnTo>
                  <a:lnTo>
                    <a:pt x="433" y="113"/>
                  </a:lnTo>
                  <a:lnTo>
                    <a:pt x="435" y="113"/>
                  </a:lnTo>
                  <a:lnTo>
                    <a:pt x="435" y="114"/>
                  </a:lnTo>
                  <a:lnTo>
                    <a:pt x="436" y="114"/>
                  </a:lnTo>
                  <a:lnTo>
                    <a:pt x="437" y="114"/>
                  </a:lnTo>
                  <a:lnTo>
                    <a:pt x="439" y="114"/>
                  </a:lnTo>
                  <a:lnTo>
                    <a:pt x="439" y="116"/>
                  </a:lnTo>
                  <a:lnTo>
                    <a:pt x="442" y="116"/>
                  </a:lnTo>
                  <a:lnTo>
                    <a:pt x="441" y="118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3" y="119"/>
                  </a:lnTo>
                  <a:lnTo>
                    <a:pt x="442" y="119"/>
                  </a:lnTo>
                  <a:lnTo>
                    <a:pt x="442" y="121"/>
                  </a:lnTo>
                  <a:lnTo>
                    <a:pt x="441" y="121"/>
                  </a:lnTo>
                  <a:lnTo>
                    <a:pt x="441" y="122"/>
                  </a:lnTo>
                  <a:lnTo>
                    <a:pt x="439" y="122"/>
                  </a:lnTo>
                  <a:lnTo>
                    <a:pt x="437" y="122"/>
                  </a:lnTo>
                  <a:lnTo>
                    <a:pt x="436" y="122"/>
                  </a:lnTo>
                  <a:lnTo>
                    <a:pt x="433" y="122"/>
                  </a:lnTo>
                  <a:lnTo>
                    <a:pt x="432" y="122"/>
                  </a:lnTo>
                  <a:lnTo>
                    <a:pt x="431" y="122"/>
                  </a:lnTo>
                  <a:lnTo>
                    <a:pt x="431" y="123"/>
                  </a:lnTo>
                  <a:lnTo>
                    <a:pt x="430" y="123"/>
                  </a:lnTo>
                  <a:lnTo>
                    <a:pt x="426" y="122"/>
                  </a:lnTo>
                  <a:lnTo>
                    <a:pt x="426" y="123"/>
                  </a:lnTo>
                  <a:lnTo>
                    <a:pt x="425" y="123"/>
                  </a:lnTo>
                  <a:lnTo>
                    <a:pt x="425" y="124"/>
                  </a:lnTo>
                  <a:lnTo>
                    <a:pt x="424" y="124"/>
                  </a:lnTo>
                  <a:lnTo>
                    <a:pt x="422" y="124"/>
                  </a:lnTo>
                  <a:lnTo>
                    <a:pt x="421" y="124"/>
                  </a:lnTo>
                  <a:lnTo>
                    <a:pt x="419" y="124"/>
                  </a:lnTo>
                  <a:lnTo>
                    <a:pt x="419" y="125"/>
                  </a:lnTo>
                  <a:lnTo>
                    <a:pt x="421" y="125"/>
                  </a:lnTo>
                  <a:lnTo>
                    <a:pt x="422" y="125"/>
                  </a:lnTo>
                  <a:lnTo>
                    <a:pt x="422" y="128"/>
                  </a:lnTo>
                  <a:lnTo>
                    <a:pt x="424" y="128"/>
                  </a:lnTo>
                  <a:lnTo>
                    <a:pt x="426" y="125"/>
                  </a:lnTo>
                  <a:lnTo>
                    <a:pt x="426" y="128"/>
                  </a:lnTo>
                  <a:lnTo>
                    <a:pt x="427" y="128"/>
                  </a:lnTo>
                  <a:lnTo>
                    <a:pt x="430" y="128"/>
                  </a:lnTo>
                  <a:lnTo>
                    <a:pt x="431" y="128"/>
                  </a:lnTo>
                  <a:lnTo>
                    <a:pt x="432" y="128"/>
                  </a:lnTo>
                  <a:lnTo>
                    <a:pt x="433" y="128"/>
                  </a:lnTo>
                  <a:lnTo>
                    <a:pt x="435" y="128"/>
                  </a:lnTo>
                  <a:lnTo>
                    <a:pt x="436" y="129"/>
                  </a:lnTo>
                  <a:lnTo>
                    <a:pt x="441" y="128"/>
                  </a:lnTo>
                  <a:lnTo>
                    <a:pt x="442" y="128"/>
                  </a:lnTo>
                  <a:lnTo>
                    <a:pt x="443" y="129"/>
                  </a:lnTo>
                  <a:lnTo>
                    <a:pt x="445" y="129"/>
                  </a:lnTo>
                  <a:lnTo>
                    <a:pt x="448" y="129"/>
                  </a:lnTo>
                  <a:lnTo>
                    <a:pt x="450" y="129"/>
                  </a:lnTo>
                  <a:lnTo>
                    <a:pt x="452" y="129"/>
                  </a:lnTo>
                  <a:lnTo>
                    <a:pt x="452" y="128"/>
                  </a:lnTo>
                  <a:lnTo>
                    <a:pt x="453" y="128"/>
                  </a:lnTo>
                  <a:lnTo>
                    <a:pt x="456" y="128"/>
                  </a:lnTo>
                  <a:lnTo>
                    <a:pt x="456" y="129"/>
                  </a:lnTo>
                  <a:lnTo>
                    <a:pt x="458" y="129"/>
                  </a:lnTo>
                  <a:lnTo>
                    <a:pt x="458" y="128"/>
                  </a:lnTo>
                  <a:lnTo>
                    <a:pt x="460" y="128"/>
                  </a:lnTo>
                  <a:lnTo>
                    <a:pt x="461" y="128"/>
                  </a:lnTo>
                  <a:lnTo>
                    <a:pt x="462" y="128"/>
                  </a:lnTo>
                  <a:lnTo>
                    <a:pt x="464" y="128"/>
                  </a:lnTo>
                  <a:lnTo>
                    <a:pt x="464" y="125"/>
                  </a:lnTo>
                  <a:lnTo>
                    <a:pt x="466" y="125"/>
                  </a:lnTo>
                  <a:lnTo>
                    <a:pt x="466" y="128"/>
                  </a:lnTo>
                  <a:lnTo>
                    <a:pt x="467" y="128"/>
                  </a:lnTo>
                  <a:lnTo>
                    <a:pt x="468" y="128"/>
                  </a:lnTo>
                  <a:lnTo>
                    <a:pt x="470" y="128"/>
                  </a:lnTo>
                  <a:lnTo>
                    <a:pt x="470" y="125"/>
                  </a:lnTo>
                  <a:lnTo>
                    <a:pt x="471" y="124"/>
                  </a:lnTo>
                  <a:lnTo>
                    <a:pt x="471" y="125"/>
                  </a:lnTo>
                  <a:lnTo>
                    <a:pt x="472" y="125"/>
                  </a:lnTo>
                  <a:lnTo>
                    <a:pt x="475" y="125"/>
                  </a:lnTo>
                  <a:lnTo>
                    <a:pt x="476" y="124"/>
                  </a:lnTo>
                  <a:lnTo>
                    <a:pt x="477" y="124"/>
                  </a:lnTo>
                  <a:lnTo>
                    <a:pt x="478" y="124"/>
                  </a:lnTo>
                  <a:lnTo>
                    <a:pt x="479" y="124"/>
                  </a:lnTo>
                  <a:lnTo>
                    <a:pt x="479" y="123"/>
                  </a:lnTo>
                  <a:lnTo>
                    <a:pt x="481" y="123"/>
                  </a:lnTo>
                  <a:lnTo>
                    <a:pt x="481" y="124"/>
                  </a:lnTo>
                  <a:lnTo>
                    <a:pt x="481" y="125"/>
                  </a:lnTo>
                  <a:lnTo>
                    <a:pt x="483" y="128"/>
                  </a:lnTo>
                  <a:lnTo>
                    <a:pt x="481" y="128"/>
                  </a:lnTo>
                  <a:lnTo>
                    <a:pt x="483" y="129"/>
                  </a:lnTo>
                  <a:lnTo>
                    <a:pt x="483" y="128"/>
                  </a:lnTo>
                  <a:lnTo>
                    <a:pt x="484" y="128"/>
                  </a:lnTo>
                  <a:lnTo>
                    <a:pt x="485" y="128"/>
                  </a:lnTo>
                  <a:lnTo>
                    <a:pt x="487" y="128"/>
                  </a:lnTo>
                  <a:lnTo>
                    <a:pt x="488" y="128"/>
                  </a:lnTo>
                  <a:lnTo>
                    <a:pt x="488" y="129"/>
                  </a:lnTo>
                  <a:lnTo>
                    <a:pt x="487" y="129"/>
                  </a:lnTo>
                  <a:lnTo>
                    <a:pt x="487" y="130"/>
                  </a:lnTo>
                  <a:lnTo>
                    <a:pt x="485" y="130"/>
                  </a:lnTo>
                  <a:lnTo>
                    <a:pt x="485" y="131"/>
                  </a:lnTo>
                  <a:lnTo>
                    <a:pt x="487" y="131"/>
                  </a:lnTo>
                  <a:lnTo>
                    <a:pt x="488" y="131"/>
                  </a:lnTo>
                  <a:lnTo>
                    <a:pt x="489" y="129"/>
                  </a:lnTo>
                  <a:lnTo>
                    <a:pt x="490" y="129"/>
                  </a:lnTo>
                  <a:lnTo>
                    <a:pt x="490" y="130"/>
                  </a:lnTo>
                  <a:lnTo>
                    <a:pt x="490" y="131"/>
                  </a:lnTo>
                  <a:lnTo>
                    <a:pt x="493" y="131"/>
                  </a:lnTo>
                  <a:lnTo>
                    <a:pt x="494" y="133"/>
                  </a:lnTo>
                  <a:lnTo>
                    <a:pt x="494" y="134"/>
                  </a:lnTo>
                  <a:lnTo>
                    <a:pt x="494" y="136"/>
                  </a:lnTo>
                  <a:lnTo>
                    <a:pt x="493" y="136"/>
                  </a:lnTo>
                  <a:lnTo>
                    <a:pt x="490" y="136"/>
                  </a:lnTo>
                  <a:lnTo>
                    <a:pt x="489" y="136"/>
                  </a:lnTo>
                  <a:lnTo>
                    <a:pt x="488" y="136"/>
                  </a:lnTo>
                  <a:lnTo>
                    <a:pt x="487" y="136"/>
                  </a:lnTo>
                  <a:lnTo>
                    <a:pt x="487" y="134"/>
                  </a:lnTo>
                  <a:lnTo>
                    <a:pt x="485" y="134"/>
                  </a:lnTo>
                  <a:lnTo>
                    <a:pt x="485" y="136"/>
                  </a:lnTo>
                  <a:lnTo>
                    <a:pt x="487" y="136"/>
                  </a:lnTo>
                  <a:lnTo>
                    <a:pt x="488" y="137"/>
                  </a:lnTo>
                  <a:lnTo>
                    <a:pt x="487" y="139"/>
                  </a:lnTo>
                  <a:lnTo>
                    <a:pt x="488" y="139"/>
                  </a:lnTo>
                  <a:lnTo>
                    <a:pt x="489" y="139"/>
                  </a:lnTo>
                  <a:lnTo>
                    <a:pt x="490" y="139"/>
                  </a:lnTo>
                  <a:lnTo>
                    <a:pt x="493" y="139"/>
                  </a:lnTo>
                  <a:lnTo>
                    <a:pt x="493" y="137"/>
                  </a:lnTo>
                  <a:lnTo>
                    <a:pt x="494" y="136"/>
                  </a:lnTo>
                  <a:lnTo>
                    <a:pt x="494" y="137"/>
                  </a:lnTo>
                  <a:lnTo>
                    <a:pt x="494" y="139"/>
                  </a:lnTo>
                  <a:lnTo>
                    <a:pt x="495" y="139"/>
                  </a:lnTo>
                  <a:lnTo>
                    <a:pt x="495" y="137"/>
                  </a:lnTo>
                  <a:lnTo>
                    <a:pt x="496" y="137"/>
                  </a:lnTo>
                  <a:lnTo>
                    <a:pt x="498" y="137"/>
                  </a:lnTo>
                  <a:lnTo>
                    <a:pt x="499" y="137"/>
                  </a:lnTo>
                  <a:lnTo>
                    <a:pt x="498" y="136"/>
                  </a:lnTo>
                  <a:lnTo>
                    <a:pt x="496" y="136"/>
                  </a:lnTo>
                  <a:lnTo>
                    <a:pt x="496" y="134"/>
                  </a:lnTo>
                  <a:lnTo>
                    <a:pt x="498" y="134"/>
                  </a:lnTo>
                  <a:lnTo>
                    <a:pt x="498" y="133"/>
                  </a:lnTo>
                  <a:lnTo>
                    <a:pt x="499" y="133"/>
                  </a:lnTo>
                  <a:lnTo>
                    <a:pt x="499" y="131"/>
                  </a:lnTo>
                  <a:lnTo>
                    <a:pt x="501" y="131"/>
                  </a:lnTo>
                  <a:lnTo>
                    <a:pt x="501" y="130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28"/>
                  </a:lnTo>
                  <a:lnTo>
                    <a:pt x="501" y="128"/>
                  </a:lnTo>
                  <a:lnTo>
                    <a:pt x="502" y="125"/>
                  </a:lnTo>
                  <a:lnTo>
                    <a:pt x="504" y="125"/>
                  </a:lnTo>
                  <a:lnTo>
                    <a:pt x="505" y="125"/>
                  </a:lnTo>
                  <a:lnTo>
                    <a:pt x="506" y="125"/>
                  </a:lnTo>
                  <a:lnTo>
                    <a:pt x="506" y="124"/>
                  </a:lnTo>
                  <a:lnTo>
                    <a:pt x="507" y="124"/>
                  </a:lnTo>
                  <a:lnTo>
                    <a:pt x="507" y="123"/>
                  </a:lnTo>
                  <a:lnTo>
                    <a:pt x="510" y="123"/>
                  </a:lnTo>
                  <a:lnTo>
                    <a:pt x="511" y="124"/>
                  </a:lnTo>
                  <a:lnTo>
                    <a:pt x="512" y="123"/>
                  </a:lnTo>
                  <a:lnTo>
                    <a:pt x="513" y="123"/>
                  </a:lnTo>
                  <a:lnTo>
                    <a:pt x="515" y="123"/>
                  </a:lnTo>
                  <a:lnTo>
                    <a:pt x="516" y="123"/>
                  </a:lnTo>
                  <a:lnTo>
                    <a:pt x="517" y="123"/>
                  </a:lnTo>
                  <a:lnTo>
                    <a:pt x="519" y="123"/>
                  </a:lnTo>
                  <a:lnTo>
                    <a:pt x="519" y="122"/>
                  </a:lnTo>
                  <a:lnTo>
                    <a:pt x="521" y="122"/>
                  </a:lnTo>
                  <a:lnTo>
                    <a:pt x="522" y="122"/>
                  </a:lnTo>
                  <a:lnTo>
                    <a:pt x="522" y="123"/>
                  </a:lnTo>
                  <a:lnTo>
                    <a:pt x="523" y="123"/>
                  </a:lnTo>
                  <a:lnTo>
                    <a:pt x="523" y="122"/>
                  </a:lnTo>
                  <a:lnTo>
                    <a:pt x="524" y="122"/>
                  </a:lnTo>
                  <a:lnTo>
                    <a:pt x="524" y="121"/>
                  </a:lnTo>
                  <a:lnTo>
                    <a:pt x="525" y="121"/>
                  </a:lnTo>
                  <a:lnTo>
                    <a:pt x="528" y="121"/>
                  </a:lnTo>
                  <a:lnTo>
                    <a:pt x="529" y="121"/>
                  </a:lnTo>
                  <a:lnTo>
                    <a:pt x="530" y="121"/>
                  </a:lnTo>
                  <a:lnTo>
                    <a:pt x="532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4" y="119"/>
                  </a:lnTo>
                  <a:lnTo>
                    <a:pt x="534" y="118"/>
                  </a:lnTo>
                  <a:lnTo>
                    <a:pt x="533" y="118"/>
                  </a:lnTo>
                  <a:lnTo>
                    <a:pt x="532" y="118"/>
                  </a:lnTo>
                  <a:lnTo>
                    <a:pt x="525" y="119"/>
                  </a:lnTo>
                  <a:lnTo>
                    <a:pt x="524" y="119"/>
                  </a:lnTo>
                  <a:lnTo>
                    <a:pt x="524" y="121"/>
                  </a:lnTo>
                  <a:lnTo>
                    <a:pt x="523" y="121"/>
                  </a:lnTo>
                  <a:lnTo>
                    <a:pt x="522" y="121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6" y="121"/>
                  </a:lnTo>
                  <a:lnTo>
                    <a:pt x="516" y="122"/>
                  </a:lnTo>
                  <a:lnTo>
                    <a:pt x="515" y="122"/>
                  </a:lnTo>
                  <a:lnTo>
                    <a:pt x="515" y="121"/>
                  </a:lnTo>
                  <a:lnTo>
                    <a:pt x="513" y="121"/>
                  </a:lnTo>
                  <a:lnTo>
                    <a:pt x="511" y="121"/>
                  </a:lnTo>
                  <a:lnTo>
                    <a:pt x="510" y="121"/>
                  </a:lnTo>
                  <a:lnTo>
                    <a:pt x="507" y="122"/>
                  </a:lnTo>
                  <a:lnTo>
                    <a:pt x="507" y="123"/>
                  </a:lnTo>
                  <a:lnTo>
                    <a:pt x="506" y="124"/>
                  </a:lnTo>
                  <a:lnTo>
                    <a:pt x="505" y="124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2" y="122"/>
                  </a:lnTo>
                  <a:lnTo>
                    <a:pt x="502" y="121"/>
                  </a:lnTo>
                  <a:lnTo>
                    <a:pt x="506" y="118"/>
                  </a:lnTo>
                  <a:lnTo>
                    <a:pt x="507" y="118"/>
                  </a:lnTo>
                  <a:lnTo>
                    <a:pt x="513" y="118"/>
                  </a:lnTo>
                  <a:lnTo>
                    <a:pt x="515" y="118"/>
                  </a:lnTo>
                  <a:lnTo>
                    <a:pt x="516" y="116"/>
                  </a:lnTo>
                  <a:lnTo>
                    <a:pt x="517" y="116"/>
                  </a:lnTo>
                  <a:lnTo>
                    <a:pt x="519" y="116"/>
                  </a:lnTo>
                  <a:lnTo>
                    <a:pt x="521" y="116"/>
                  </a:lnTo>
                  <a:lnTo>
                    <a:pt x="522" y="116"/>
                  </a:lnTo>
                  <a:lnTo>
                    <a:pt x="523" y="116"/>
                  </a:lnTo>
                  <a:lnTo>
                    <a:pt x="525" y="114"/>
                  </a:lnTo>
                  <a:lnTo>
                    <a:pt x="528" y="114"/>
                  </a:lnTo>
                  <a:lnTo>
                    <a:pt x="529" y="114"/>
                  </a:lnTo>
                  <a:lnTo>
                    <a:pt x="530" y="114"/>
                  </a:lnTo>
                  <a:lnTo>
                    <a:pt x="532" y="114"/>
                  </a:lnTo>
                  <a:lnTo>
                    <a:pt x="533" y="114"/>
                  </a:lnTo>
                  <a:lnTo>
                    <a:pt x="534" y="114"/>
                  </a:lnTo>
                  <a:lnTo>
                    <a:pt x="534" y="113"/>
                  </a:lnTo>
                  <a:lnTo>
                    <a:pt x="536" y="114"/>
                  </a:lnTo>
                  <a:lnTo>
                    <a:pt x="539" y="114"/>
                  </a:lnTo>
                  <a:lnTo>
                    <a:pt x="540" y="116"/>
                  </a:lnTo>
                  <a:lnTo>
                    <a:pt x="539" y="116"/>
                  </a:lnTo>
                  <a:lnTo>
                    <a:pt x="539" y="118"/>
                  </a:lnTo>
                  <a:lnTo>
                    <a:pt x="539" y="119"/>
                  </a:lnTo>
                  <a:lnTo>
                    <a:pt x="538" y="119"/>
                  </a:lnTo>
                  <a:lnTo>
                    <a:pt x="536" y="119"/>
                  </a:lnTo>
                  <a:lnTo>
                    <a:pt x="536" y="121"/>
                  </a:lnTo>
                  <a:lnTo>
                    <a:pt x="538" y="121"/>
                  </a:lnTo>
                  <a:lnTo>
                    <a:pt x="539" y="122"/>
                  </a:lnTo>
                  <a:lnTo>
                    <a:pt x="539" y="121"/>
                  </a:lnTo>
                  <a:lnTo>
                    <a:pt x="540" y="121"/>
                  </a:lnTo>
                  <a:lnTo>
                    <a:pt x="541" y="121"/>
                  </a:lnTo>
                  <a:lnTo>
                    <a:pt x="541" y="122"/>
                  </a:lnTo>
                  <a:lnTo>
                    <a:pt x="542" y="122"/>
                  </a:lnTo>
                  <a:lnTo>
                    <a:pt x="541" y="123"/>
                  </a:lnTo>
                  <a:lnTo>
                    <a:pt x="542" y="123"/>
                  </a:lnTo>
                  <a:lnTo>
                    <a:pt x="542" y="124"/>
                  </a:lnTo>
                  <a:lnTo>
                    <a:pt x="544" y="124"/>
                  </a:lnTo>
                  <a:lnTo>
                    <a:pt x="546" y="124"/>
                  </a:lnTo>
                  <a:lnTo>
                    <a:pt x="549" y="124"/>
                  </a:lnTo>
                  <a:lnTo>
                    <a:pt x="550" y="124"/>
                  </a:lnTo>
                  <a:lnTo>
                    <a:pt x="551" y="124"/>
                  </a:lnTo>
                  <a:lnTo>
                    <a:pt x="551" y="123"/>
                  </a:lnTo>
                  <a:lnTo>
                    <a:pt x="552" y="124"/>
                  </a:lnTo>
                  <a:lnTo>
                    <a:pt x="552" y="123"/>
                  </a:lnTo>
                  <a:lnTo>
                    <a:pt x="555" y="123"/>
                  </a:lnTo>
                  <a:lnTo>
                    <a:pt x="556" y="123"/>
                  </a:lnTo>
                  <a:lnTo>
                    <a:pt x="556" y="124"/>
                  </a:lnTo>
                  <a:lnTo>
                    <a:pt x="557" y="124"/>
                  </a:lnTo>
                  <a:lnTo>
                    <a:pt x="557" y="125"/>
                  </a:lnTo>
                  <a:lnTo>
                    <a:pt x="558" y="125"/>
                  </a:lnTo>
                  <a:lnTo>
                    <a:pt x="558" y="128"/>
                  </a:lnTo>
                  <a:lnTo>
                    <a:pt x="561" y="128"/>
                  </a:lnTo>
                  <a:lnTo>
                    <a:pt x="563" y="128"/>
                  </a:lnTo>
                  <a:lnTo>
                    <a:pt x="564" y="128"/>
                  </a:lnTo>
                  <a:lnTo>
                    <a:pt x="563" y="129"/>
                  </a:lnTo>
                  <a:lnTo>
                    <a:pt x="564" y="129"/>
                  </a:lnTo>
                  <a:lnTo>
                    <a:pt x="564" y="128"/>
                  </a:lnTo>
                  <a:lnTo>
                    <a:pt x="565" y="128"/>
                  </a:lnTo>
                  <a:lnTo>
                    <a:pt x="567" y="128"/>
                  </a:lnTo>
                  <a:lnTo>
                    <a:pt x="568" y="128"/>
                  </a:lnTo>
                  <a:lnTo>
                    <a:pt x="569" y="128"/>
                  </a:lnTo>
                  <a:lnTo>
                    <a:pt x="570" y="129"/>
                  </a:lnTo>
                  <a:lnTo>
                    <a:pt x="570" y="128"/>
                  </a:lnTo>
                  <a:lnTo>
                    <a:pt x="573" y="129"/>
                  </a:lnTo>
                  <a:lnTo>
                    <a:pt x="573" y="128"/>
                  </a:lnTo>
                  <a:lnTo>
                    <a:pt x="574" y="128"/>
                  </a:lnTo>
                  <a:lnTo>
                    <a:pt x="575" y="128"/>
                  </a:lnTo>
                  <a:lnTo>
                    <a:pt x="576" y="128"/>
                  </a:lnTo>
                  <a:lnTo>
                    <a:pt x="578" y="128"/>
                  </a:lnTo>
                  <a:lnTo>
                    <a:pt x="579" y="128"/>
                  </a:lnTo>
                  <a:lnTo>
                    <a:pt x="581" y="128"/>
                  </a:lnTo>
                  <a:lnTo>
                    <a:pt x="581" y="125"/>
                  </a:lnTo>
                  <a:lnTo>
                    <a:pt x="582" y="125"/>
                  </a:lnTo>
                  <a:lnTo>
                    <a:pt x="582" y="128"/>
                  </a:lnTo>
                  <a:lnTo>
                    <a:pt x="584" y="128"/>
                  </a:lnTo>
                  <a:lnTo>
                    <a:pt x="585" y="125"/>
                  </a:lnTo>
                  <a:lnTo>
                    <a:pt x="587" y="125"/>
                  </a:lnTo>
                  <a:lnTo>
                    <a:pt x="590" y="125"/>
                  </a:lnTo>
                  <a:lnTo>
                    <a:pt x="590" y="128"/>
                  </a:lnTo>
                  <a:lnTo>
                    <a:pt x="591" y="125"/>
                  </a:lnTo>
                  <a:lnTo>
                    <a:pt x="591" y="128"/>
                  </a:lnTo>
                  <a:lnTo>
                    <a:pt x="592" y="128"/>
                  </a:lnTo>
                  <a:lnTo>
                    <a:pt x="592" y="125"/>
                  </a:lnTo>
                  <a:lnTo>
                    <a:pt x="593" y="125"/>
                  </a:lnTo>
                  <a:lnTo>
                    <a:pt x="593" y="128"/>
                  </a:lnTo>
                  <a:lnTo>
                    <a:pt x="595" y="128"/>
                  </a:lnTo>
                  <a:lnTo>
                    <a:pt x="596" y="128"/>
                  </a:lnTo>
                  <a:lnTo>
                    <a:pt x="597" y="128"/>
                  </a:lnTo>
                  <a:lnTo>
                    <a:pt x="599" y="128"/>
                  </a:lnTo>
                  <a:lnTo>
                    <a:pt x="601" y="128"/>
                  </a:lnTo>
                  <a:lnTo>
                    <a:pt x="602" y="128"/>
                  </a:lnTo>
                  <a:lnTo>
                    <a:pt x="603" y="128"/>
                  </a:lnTo>
                  <a:lnTo>
                    <a:pt x="604" y="128"/>
                  </a:lnTo>
                  <a:lnTo>
                    <a:pt x="605" y="128"/>
                  </a:lnTo>
                  <a:lnTo>
                    <a:pt x="608" y="128"/>
                  </a:lnTo>
                  <a:lnTo>
                    <a:pt x="608" y="125"/>
                  </a:lnTo>
                  <a:lnTo>
                    <a:pt x="605" y="125"/>
                  </a:lnTo>
                  <a:lnTo>
                    <a:pt x="604" y="124"/>
                  </a:lnTo>
                  <a:lnTo>
                    <a:pt x="605" y="124"/>
                  </a:lnTo>
                  <a:lnTo>
                    <a:pt x="605" y="123"/>
                  </a:lnTo>
                  <a:lnTo>
                    <a:pt x="608" y="123"/>
                  </a:lnTo>
                  <a:lnTo>
                    <a:pt x="609" y="124"/>
                  </a:lnTo>
                  <a:lnTo>
                    <a:pt x="610" y="125"/>
                  </a:lnTo>
                  <a:lnTo>
                    <a:pt x="610" y="128"/>
                  </a:lnTo>
                  <a:lnTo>
                    <a:pt x="610" y="129"/>
                  </a:lnTo>
                  <a:lnTo>
                    <a:pt x="612" y="129"/>
                  </a:lnTo>
                  <a:lnTo>
                    <a:pt x="613" y="129"/>
                  </a:lnTo>
                  <a:lnTo>
                    <a:pt x="614" y="129"/>
                  </a:lnTo>
                  <a:lnTo>
                    <a:pt x="616" y="128"/>
                  </a:lnTo>
                  <a:lnTo>
                    <a:pt x="618" y="128"/>
                  </a:lnTo>
                  <a:lnTo>
                    <a:pt x="618" y="129"/>
                  </a:lnTo>
                  <a:lnTo>
                    <a:pt x="619" y="129"/>
                  </a:lnTo>
                  <a:lnTo>
                    <a:pt x="620" y="129"/>
                  </a:lnTo>
                  <a:lnTo>
                    <a:pt x="620" y="128"/>
                  </a:lnTo>
                  <a:lnTo>
                    <a:pt x="621" y="128"/>
                  </a:lnTo>
                  <a:lnTo>
                    <a:pt x="621" y="125"/>
                  </a:lnTo>
                  <a:lnTo>
                    <a:pt x="620" y="125"/>
                  </a:lnTo>
                  <a:lnTo>
                    <a:pt x="619" y="125"/>
                  </a:lnTo>
                  <a:lnTo>
                    <a:pt x="618" y="124"/>
                  </a:lnTo>
                  <a:lnTo>
                    <a:pt x="616" y="124"/>
                  </a:lnTo>
                  <a:lnTo>
                    <a:pt x="614" y="124"/>
                  </a:lnTo>
                  <a:lnTo>
                    <a:pt x="613" y="125"/>
                  </a:lnTo>
                  <a:lnTo>
                    <a:pt x="613" y="124"/>
                  </a:lnTo>
                  <a:lnTo>
                    <a:pt x="612" y="125"/>
                  </a:lnTo>
                  <a:lnTo>
                    <a:pt x="610" y="125"/>
                  </a:lnTo>
                  <a:lnTo>
                    <a:pt x="610" y="124"/>
                  </a:lnTo>
                  <a:lnTo>
                    <a:pt x="609" y="124"/>
                  </a:lnTo>
                  <a:lnTo>
                    <a:pt x="609" y="123"/>
                  </a:lnTo>
                  <a:lnTo>
                    <a:pt x="610" y="122"/>
                  </a:lnTo>
                  <a:lnTo>
                    <a:pt x="610" y="123"/>
                  </a:lnTo>
                  <a:lnTo>
                    <a:pt x="612" y="123"/>
                  </a:lnTo>
                  <a:lnTo>
                    <a:pt x="612" y="122"/>
                  </a:lnTo>
                  <a:lnTo>
                    <a:pt x="610" y="122"/>
                  </a:lnTo>
                  <a:lnTo>
                    <a:pt x="610" y="121"/>
                  </a:lnTo>
                  <a:lnTo>
                    <a:pt x="612" y="121"/>
                  </a:lnTo>
                  <a:lnTo>
                    <a:pt x="613" y="121"/>
                  </a:lnTo>
                  <a:lnTo>
                    <a:pt x="614" y="121"/>
                  </a:lnTo>
                  <a:lnTo>
                    <a:pt x="616" y="121"/>
                  </a:lnTo>
                  <a:lnTo>
                    <a:pt x="618" y="121"/>
                  </a:lnTo>
                  <a:lnTo>
                    <a:pt x="619" y="121"/>
                  </a:lnTo>
                  <a:lnTo>
                    <a:pt x="620" y="121"/>
                  </a:lnTo>
                  <a:lnTo>
                    <a:pt x="620" y="119"/>
                  </a:lnTo>
                  <a:lnTo>
                    <a:pt x="621" y="119"/>
                  </a:lnTo>
                  <a:lnTo>
                    <a:pt x="622" y="119"/>
                  </a:lnTo>
                  <a:lnTo>
                    <a:pt x="622" y="121"/>
                  </a:lnTo>
                  <a:lnTo>
                    <a:pt x="624" y="119"/>
                  </a:lnTo>
                  <a:lnTo>
                    <a:pt x="626" y="119"/>
                  </a:lnTo>
                  <a:lnTo>
                    <a:pt x="627" y="119"/>
                  </a:lnTo>
                  <a:lnTo>
                    <a:pt x="627" y="121"/>
                  </a:lnTo>
                  <a:lnTo>
                    <a:pt x="629" y="121"/>
                  </a:lnTo>
                  <a:lnTo>
                    <a:pt x="629" y="122"/>
                  </a:lnTo>
                  <a:lnTo>
                    <a:pt x="630" y="122"/>
                  </a:lnTo>
                  <a:lnTo>
                    <a:pt x="631" y="122"/>
                  </a:lnTo>
                  <a:lnTo>
                    <a:pt x="630" y="123"/>
                  </a:lnTo>
                  <a:lnTo>
                    <a:pt x="630" y="124"/>
                  </a:lnTo>
                  <a:lnTo>
                    <a:pt x="631" y="124"/>
                  </a:lnTo>
                  <a:lnTo>
                    <a:pt x="631" y="123"/>
                  </a:lnTo>
                  <a:lnTo>
                    <a:pt x="632" y="123"/>
                  </a:lnTo>
                  <a:lnTo>
                    <a:pt x="635" y="122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7" y="123"/>
                  </a:lnTo>
                  <a:lnTo>
                    <a:pt x="636" y="123"/>
                  </a:lnTo>
                  <a:lnTo>
                    <a:pt x="636" y="124"/>
                  </a:lnTo>
                  <a:lnTo>
                    <a:pt x="635" y="124"/>
                  </a:lnTo>
                  <a:lnTo>
                    <a:pt x="632" y="125"/>
                  </a:lnTo>
                  <a:lnTo>
                    <a:pt x="631" y="125"/>
                  </a:lnTo>
                  <a:lnTo>
                    <a:pt x="631" y="128"/>
                  </a:lnTo>
                  <a:lnTo>
                    <a:pt x="630" y="128"/>
                  </a:lnTo>
                  <a:lnTo>
                    <a:pt x="630" y="129"/>
                  </a:lnTo>
                  <a:lnTo>
                    <a:pt x="629" y="129"/>
                  </a:lnTo>
                  <a:lnTo>
                    <a:pt x="627" y="129"/>
                  </a:lnTo>
                  <a:lnTo>
                    <a:pt x="626" y="130"/>
                  </a:lnTo>
                  <a:lnTo>
                    <a:pt x="626" y="131"/>
                  </a:lnTo>
                  <a:lnTo>
                    <a:pt x="626" y="133"/>
                  </a:lnTo>
                  <a:lnTo>
                    <a:pt x="627" y="133"/>
                  </a:lnTo>
                  <a:lnTo>
                    <a:pt x="629" y="133"/>
                  </a:lnTo>
                  <a:lnTo>
                    <a:pt x="630" y="131"/>
                  </a:lnTo>
                  <a:lnTo>
                    <a:pt x="631" y="131"/>
                  </a:lnTo>
                  <a:lnTo>
                    <a:pt x="632" y="131"/>
                  </a:lnTo>
                  <a:lnTo>
                    <a:pt x="632" y="133"/>
                  </a:lnTo>
                  <a:lnTo>
                    <a:pt x="631" y="133"/>
                  </a:lnTo>
                  <a:lnTo>
                    <a:pt x="629" y="134"/>
                  </a:lnTo>
                  <a:lnTo>
                    <a:pt x="630" y="134"/>
                  </a:lnTo>
                  <a:lnTo>
                    <a:pt x="631" y="134"/>
                  </a:lnTo>
                  <a:lnTo>
                    <a:pt x="631" y="133"/>
                  </a:lnTo>
                  <a:lnTo>
                    <a:pt x="632" y="134"/>
                  </a:lnTo>
                  <a:lnTo>
                    <a:pt x="631" y="136"/>
                  </a:lnTo>
                  <a:lnTo>
                    <a:pt x="631" y="137"/>
                  </a:lnTo>
                  <a:lnTo>
                    <a:pt x="632" y="137"/>
                  </a:lnTo>
                  <a:lnTo>
                    <a:pt x="632" y="136"/>
                  </a:lnTo>
                  <a:lnTo>
                    <a:pt x="632" y="134"/>
                  </a:lnTo>
                  <a:lnTo>
                    <a:pt x="635" y="134"/>
                  </a:lnTo>
                  <a:lnTo>
                    <a:pt x="636" y="133"/>
                  </a:lnTo>
                  <a:lnTo>
                    <a:pt x="636" y="131"/>
                  </a:lnTo>
                  <a:lnTo>
                    <a:pt x="636" y="130"/>
                  </a:lnTo>
                  <a:lnTo>
                    <a:pt x="637" y="130"/>
                  </a:lnTo>
                  <a:lnTo>
                    <a:pt x="638" y="130"/>
                  </a:lnTo>
                  <a:lnTo>
                    <a:pt x="637" y="129"/>
                  </a:lnTo>
                  <a:lnTo>
                    <a:pt x="636" y="129"/>
                  </a:lnTo>
                  <a:lnTo>
                    <a:pt x="636" y="128"/>
                  </a:lnTo>
                  <a:lnTo>
                    <a:pt x="637" y="128"/>
                  </a:lnTo>
                  <a:lnTo>
                    <a:pt x="638" y="128"/>
                  </a:lnTo>
                  <a:lnTo>
                    <a:pt x="638" y="125"/>
                  </a:lnTo>
                  <a:lnTo>
                    <a:pt x="639" y="125"/>
                  </a:lnTo>
                  <a:lnTo>
                    <a:pt x="639" y="124"/>
                  </a:lnTo>
                  <a:lnTo>
                    <a:pt x="641" y="124"/>
                  </a:lnTo>
                  <a:lnTo>
                    <a:pt x="643" y="124"/>
                  </a:lnTo>
                  <a:lnTo>
                    <a:pt x="643" y="123"/>
                  </a:lnTo>
                  <a:lnTo>
                    <a:pt x="644" y="123"/>
                  </a:lnTo>
                  <a:lnTo>
                    <a:pt x="646" y="123"/>
                  </a:lnTo>
                  <a:lnTo>
                    <a:pt x="647" y="123"/>
                  </a:lnTo>
                  <a:lnTo>
                    <a:pt x="647" y="124"/>
                  </a:lnTo>
                  <a:lnTo>
                    <a:pt x="648" y="123"/>
                  </a:lnTo>
                  <a:lnTo>
                    <a:pt x="648" y="124"/>
                  </a:lnTo>
                  <a:lnTo>
                    <a:pt x="649" y="124"/>
                  </a:lnTo>
                  <a:lnTo>
                    <a:pt x="649" y="123"/>
                  </a:lnTo>
                  <a:lnTo>
                    <a:pt x="650" y="123"/>
                  </a:lnTo>
                  <a:lnTo>
                    <a:pt x="653" y="123"/>
                  </a:lnTo>
                  <a:lnTo>
                    <a:pt x="654" y="123"/>
                  </a:lnTo>
                  <a:lnTo>
                    <a:pt x="654" y="122"/>
                  </a:lnTo>
                  <a:lnTo>
                    <a:pt x="655" y="122"/>
                  </a:lnTo>
                  <a:lnTo>
                    <a:pt x="656" y="122"/>
                  </a:lnTo>
                  <a:lnTo>
                    <a:pt x="658" y="122"/>
                  </a:lnTo>
                  <a:lnTo>
                    <a:pt x="658" y="121"/>
                  </a:lnTo>
                  <a:lnTo>
                    <a:pt x="659" y="121"/>
                  </a:lnTo>
                  <a:lnTo>
                    <a:pt x="661" y="121"/>
                  </a:lnTo>
                  <a:lnTo>
                    <a:pt x="664" y="119"/>
                  </a:lnTo>
                  <a:lnTo>
                    <a:pt x="666" y="119"/>
                  </a:lnTo>
                  <a:lnTo>
                    <a:pt x="667" y="118"/>
                  </a:lnTo>
                  <a:lnTo>
                    <a:pt x="667" y="116"/>
                  </a:lnTo>
                  <a:lnTo>
                    <a:pt x="669" y="116"/>
                  </a:lnTo>
                  <a:lnTo>
                    <a:pt x="671" y="116"/>
                  </a:lnTo>
                  <a:lnTo>
                    <a:pt x="671" y="114"/>
                  </a:lnTo>
                  <a:lnTo>
                    <a:pt x="672" y="114"/>
                  </a:lnTo>
                  <a:lnTo>
                    <a:pt x="672" y="113"/>
                  </a:lnTo>
                  <a:lnTo>
                    <a:pt x="671" y="113"/>
                  </a:lnTo>
                  <a:lnTo>
                    <a:pt x="672" y="112"/>
                  </a:lnTo>
                  <a:lnTo>
                    <a:pt x="671" y="112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6" y="114"/>
                  </a:lnTo>
                  <a:lnTo>
                    <a:pt x="666" y="116"/>
                  </a:lnTo>
                  <a:lnTo>
                    <a:pt x="665" y="116"/>
                  </a:lnTo>
                  <a:lnTo>
                    <a:pt x="662" y="116"/>
                  </a:lnTo>
                  <a:lnTo>
                    <a:pt x="661" y="116"/>
                  </a:lnTo>
                  <a:lnTo>
                    <a:pt x="659" y="116"/>
                  </a:lnTo>
                  <a:lnTo>
                    <a:pt x="659" y="114"/>
                  </a:lnTo>
                  <a:lnTo>
                    <a:pt x="661" y="114"/>
                  </a:lnTo>
                  <a:lnTo>
                    <a:pt x="662" y="113"/>
                  </a:lnTo>
                  <a:lnTo>
                    <a:pt x="664" y="113"/>
                  </a:lnTo>
                  <a:lnTo>
                    <a:pt x="665" y="113"/>
                  </a:lnTo>
                  <a:lnTo>
                    <a:pt x="666" y="113"/>
                  </a:lnTo>
                  <a:lnTo>
                    <a:pt x="666" y="112"/>
                  </a:lnTo>
                  <a:lnTo>
                    <a:pt x="666" y="111"/>
                  </a:lnTo>
                  <a:lnTo>
                    <a:pt x="667" y="111"/>
                  </a:lnTo>
                  <a:lnTo>
                    <a:pt x="669" y="110"/>
                  </a:lnTo>
                  <a:lnTo>
                    <a:pt x="671" y="110"/>
                  </a:lnTo>
                  <a:lnTo>
                    <a:pt x="672" y="110"/>
                  </a:lnTo>
                  <a:lnTo>
                    <a:pt x="673" y="110"/>
                  </a:lnTo>
                  <a:lnTo>
                    <a:pt x="672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6" y="111"/>
                  </a:lnTo>
                  <a:lnTo>
                    <a:pt x="677" y="110"/>
                  </a:lnTo>
                  <a:lnTo>
                    <a:pt x="679" y="107"/>
                  </a:lnTo>
                  <a:lnTo>
                    <a:pt x="677" y="107"/>
                  </a:lnTo>
                  <a:lnTo>
                    <a:pt x="676" y="107"/>
                  </a:lnTo>
                  <a:lnTo>
                    <a:pt x="675" y="107"/>
                  </a:lnTo>
                  <a:lnTo>
                    <a:pt x="673" y="107"/>
                  </a:lnTo>
                  <a:lnTo>
                    <a:pt x="672" y="107"/>
                  </a:lnTo>
                  <a:lnTo>
                    <a:pt x="669" y="107"/>
                  </a:lnTo>
                  <a:lnTo>
                    <a:pt x="669" y="106"/>
                  </a:lnTo>
                  <a:lnTo>
                    <a:pt x="669" y="105"/>
                  </a:lnTo>
                  <a:lnTo>
                    <a:pt x="667" y="106"/>
                  </a:lnTo>
                  <a:lnTo>
                    <a:pt x="666" y="106"/>
                  </a:lnTo>
                  <a:lnTo>
                    <a:pt x="665" y="106"/>
                  </a:lnTo>
                  <a:lnTo>
                    <a:pt x="664" y="106"/>
                  </a:lnTo>
                  <a:lnTo>
                    <a:pt x="662" y="106"/>
                  </a:lnTo>
                  <a:lnTo>
                    <a:pt x="661" y="105"/>
                  </a:lnTo>
                  <a:lnTo>
                    <a:pt x="659" y="105"/>
                  </a:lnTo>
                  <a:lnTo>
                    <a:pt x="658" y="105"/>
                  </a:lnTo>
                  <a:lnTo>
                    <a:pt x="656" y="105"/>
                  </a:lnTo>
                  <a:lnTo>
                    <a:pt x="655" y="105"/>
                  </a:lnTo>
                  <a:lnTo>
                    <a:pt x="655" y="104"/>
                  </a:lnTo>
                  <a:lnTo>
                    <a:pt x="656" y="102"/>
                  </a:lnTo>
                  <a:lnTo>
                    <a:pt x="655" y="102"/>
                  </a:lnTo>
                  <a:lnTo>
                    <a:pt x="654" y="101"/>
                  </a:lnTo>
                  <a:lnTo>
                    <a:pt x="654" y="99"/>
                  </a:lnTo>
                  <a:lnTo>
                    <a:pt x="655" y="99"/>
                  </a:lnTo>
                  <a:lnTo>
                    <a:pt x="655" y="97"/>
                  </a:lnTo>
                  <a:lnTo>
                    <a:pt x="656" y="97"/>
                  </a:lnTo>
                  <a:lnTo>
                    <a:pt x="658" y="97"/>
                  </a:lnTo>
                  <a:lnTo>
                    <a:pt x="659" y="97"/>
                  </a:lnTo>
                  <a:lnTo>
                    <a:pt x="659" y="96"/>
                  </a:lnTo>
                  <a:lnTo>
                    <a:pt x="661" y="96"/>
                  </a:lnTo>
                  <a:lnTo>
                    <a:pt x="662" y="96"/>
                  </a:lnTo>
                  <a:lnTo>
                    <a:pt x="664" y="96"/>
                  </a:lnTo>
                  <a:lnTo>
                    <a:pt x="664" y="95"/>
                  </a:lnTo>
                  <a:lnTo>
                    <a:pt x="662" y="95"/>
                  </a:lnTo>
                  <a:lnTo>
                    <a:pt x="661" y="95"/>
                  </a:lnTo>
                  <a:lnTo>
                    <a:pt x="661" y="94"/>
                  </a:lnTo>
                  <a:lnTo>
                    <a:pt x="662" y="93"/>
                  </a:lnTo>
                  <a:lnTo>
                    <a:pt x="664" y="93"/>
                  </a:lnTo>
                  <a:lnTo>
                    <a:pt x="664" y="91"/>
                  </a:lnTo>
                  <a:lnTo>
                    <a:pt x="664" y="89"/>
                  </a:lnTo>
                  <a:lnTo>
                    <a:pt x="665" y="89"/>
                  </a:lnTo>
                  <a:lnTo>
                    <a:pt x="666" y="89"/>
                  </a:lnTo>
                  <a:lnTo>
                    <a:pt x="666" y="88"/>
                  </a:lnTo>
                  <a:lnTo>
                    <a:pt x="667" y="88"/>
                  </a:lnTo>
                  <a:lnTo>
                    <a:pt x="669" y="88"/>
                  </a:lnTo>
                  <a:lnTo>
                    <a:pt x="671" y="88"/>
                  </a:lnTo>
                  <a:lnTo>
                    <a:pt x="672" y="87"/>
                  </a:lnTo>
                  <a:lnTo>
                    <a:pt x="673" y="87"/>
                  </a:lnTo>
                  <a:lnTo>
                    <a:pt x="673" y="88"/>
                  </a:lnTo>
                  <a:lnTo>
                    <a:pt x="675" y="88"/>
                  </a:lnTo>
                  <a:lnTo>
                    <a:pt x="676" y="88"/>
                  </a:lnTo>
                  <a:lnTo>
                    <a:pt x="677" y="88"/>
                  </a:lnTo>
                  <a:lnTo>
                    <a:pt x="677" y="87"/>
                  </a:lnTo>
                  <a:lnTo>
                    <a:pt x="676" y="87"/>
                  </a:lnTo>
                  <a:lnTo>
                    <a:pt x="675" y="87"/>
                  </a:lnTo>
                  <a:lnTo>
                    <a:pt x="675" y="85"/>
                  </a:lnTo>
                  <a:lnTo>
                    <a:pt x="676" y="85"/>
                  </a:lnTo>
                  <a:lnTo>
                    <a:pt x="677" y="85"/>
                  </a:lnTo>
                  <a:lnTo>
                    <a:pt x="679" y="85"/>
                  </a:lnTo>
                  <a:lnTo>
                    <a:pt x="681" y="85"/>
                  </a:lnTo>
                  <a:lnTo>
                    <a:pt x="681" y="84"/>
                  </a:lnTo>
                  <a:lnTo>
                    <a:pt x="682" y="84"/>
                  </a:lnTo>
                  <a:lnTo>
                    <a:pt x="683" y="84"/>
                  </a:lnTo>
                  <a:lnTo>
                    <a:pt x="683" y="83"/>
                  </a:lnTo>
                  <a:lnTo>
                    <a:pt x="684" y="83"/>
                  </a:lnTo>
                  <a:lnTo>
                    <a:pt x="684" y="84"/>
                  </a:lnTo>
                  <a:lnTo>
                    <a:pt x="686" y="83"/>
                  </a:lnTo>
                  <a:lnTo>
                    <a:pt x="688" y="83"/>
                  </a:lnTo>
                  <a:lnTo>
                    <a:pt x="693" y="80"/>
                  </a:lnTo>
                  <a:lnTo>
                    <a:pt x="690" y="80"/>
                  </a:lnTo>
                  <a:lnTo>
                    <a:pt x="688" y="83"/>
                  </a:lnTo>
                  <a:lnTo>
                    <a:pt x="688" y="80"/>
                  </a:lnTo>
                  <a:lnTo>
                    <a:pt x="689" y="80"/>
                  </a:lnTo>
                  <a:lnTo>
                    <a:pt x="689" y="79"/>
                  </a:lnTo>
                  <a:lnTo>
                    <a:pt x="690" y="79"/>
                  </a:lnTo>
                  <a:lnTo>
                    <a:pt x="690" y="78"/>
                  </a:lnTo>
                  <a:lnTo>
                    <a:pt x="692" y="78"/>
                  </a:lnTo>
                  <a:lnTo>
                    <a:pt x="692" y="77"/>
                  </a:lnTo>
                  <a:lnTo>
                    <a:pt x="692" y="76"/>
                  </a:lnTo>
                  <a:lnTo>
                    <a:pt x="692" y="74"/>
                  </a:lnTo>
                  <a:lnTo>
                    <a:pt x="692" y="72"/>
                  </a:lnTo>
                  <a:lnTo>
                    <a:pt x="693" y="72"/>
                  </a:lnTo>
                  <a:lnTo>
                    <a:pt x="693" y="71"/>
                  </a:lnTo>
                  <a:lnTo>
                    <a:pt x="694" y="71"/>
                  </a:lnTo>
                  <a:lnTo>
                    <a:pt x="694" y="70"/>
                  </a:lnTo>
                  <a:lnTo>
                    <a:pt x="695" y="70"/>
                  </a:lnTo>
                  <a:lnTo>
                    <a:pt x="698" y="70"/>
                  </a:lnTo>
                  <a:lnTo>
                    <a:pt x="698" y="68"/>
                  </a:lnTo>
                  <a:lnTo>
                    <a:pt x="698" y="67"/>
                  </a:lnTo>
                  <a:lnTo>
                    <a:pt x="699" y="67"/>
                  </a:lnTo>
                  <a:lnTo>
                    <a:pt x="699" y="66"/>
                  </a:lnTo>
                  <a:lnTo>
                    <a:pt x="700" y="66"/>
                  </a:lnTo>
                  <a:lnTo>
                    <a:pt x="700" y="65"/>
                  </a:lnTo>
                  <a:lnTo>
                    <a:pt x="701" y="65"/>
                  </a:lnTo>
                  <a:lnTo>
                    <a:pt x="703" y="65"/>
                  </a:lnTo>
                  <a:lnTo>
                    <a:pt x="704" y="65"/>
                  </a:lnTo>
                  <a:lnTo>
                    <a:pt x="706" y="65"/>
                  </a:lnTo>
                  <a:lnTo>
                    <a:pt x="706" y="66"/>
                  </a:lnTo>
                  <a:lnTo>
                    <a:pt x="707" y="66"/>
                  </a:lnTo>
                  <a:lnTo>
                    <a:pt x="709" y="66"/>
                  </a:lnTo>
                  <a:lnTo>
                    <a:pt x="707" y="65"/>
                  </a:lnTo>
                  <a:lnTo>
                    <a:pt x="706" y="65"/>
                  </a:lnTo>
                  <a:lnTo>
                    <a:pt x="706" y="62"/>
                  </a:lnTo>
                  <a:lnTo>
                    <a:pt x="707" y="62"/>
                  </a:lnTo>
                  <a:lnTo>
                    <a:pt x="710" y="62"/>
                  </a:lnTo>
                  <a:lnTo>
                    <a:pt x="711" y="61"/>
                  </a:lnTo>
                  <a:lnTo>
                    <a:pt x="712" y="61"/>
                  </a:lnTo>
                  <a:lnTo>
                    <a:pt x="715" y="61"/>
                  </a:lnTo>
                  <a:lnTo>
                    <a:pt x="717" y="61"/>
                  </a:lnTo>
                  <a:lnTo>
                    <a:pt x="718" y="61"/>
                  </a:lnTo>
                  <a:lnTo>
                    <a:pt x="722" y="61"/>
                  </a:lnTo>
                  <a:lnTo>
                    <a:pt x="724" y="61"/>
                  </a:lnTo>
                  <a:lnTo>
                    <a:pt x="726" y="61"/>
                  </a:lnTo>
                  <a:lnTo>
                    <a:pt x="728" y="61"/>
                  </a:lnTo>
                  <a:lnTo>
                    <a:pt x="729" y="61"/>
                  </a:lnTo>
                  <a:lnTo>
                    <a:pt x="733" y="61"/>
                  </a:lnTo>
                  <a:lnTo>
                    <a:pt x="734" y="61"/>
                  </a:lnTo>
                  <a:lnTo>
                    <a:pt x="735" y="61"/>
                  </a:lnTo>
                  <a:lnTo>
                    <a:pt x="736" y="61"/>
                  </a:lnTo>
                  <a:lnTo>
                    <a:pt x="738" y="61"/>
                  </a:lnTo>
                  <a:lnTo>
                    <a:pt x="738" y="62"/>
                  </a:lnTo>
                  <a:lnTo>
                    <a:pt x="739" y="62"/>
                  </a:lnTo>
                  <a:lnTo>
                    <a:pt x="741" y="62"/>
                  </a:lnTo>
                  <a:lnTo>
                    <a:pt x="744" y="62"/>
                  </a:lnTo>
                  <a:lnTo>
                    <a:pt x="746" y="62"/>
                  </a:lnTo>
                  <a:lnTo>
                    <a:pt x="747" y="62"/>
                  </a:lnTo>
                  <a:lnTo>
                    <a:pt x="752" y="62"/>
                  </a:lnTo>
                  <a:lnTo>
                    <a:pt x="755" y="62"/>
                  </a:lnTo>
                  <a:lnTo>
                    <a:pt x="757" y="62"/>
                  </a:lnTo>
                  <a:lnTo>
                    <a:pt x="759" y="62"/>
                  </a:lnTo>
                  <a:lnTo>
                    <a:pt x="757" y="65"/>
                  </a:lnTo>
                  <a:lnTo>
                    <a:pt x="756" y="65"/>
                  </a:lnTo>
                  <a:lnTo>
                    <a:pt x="755" y="65"/>
                  </a:lnTo>
                  <a:lnTo>
                    <a:pt x="753" y="66"/>
                  </a:lnTo>
                  <a:lnTo>
                    <a:pt x="752" y="66"/>
                  </a:lnTo>
                  <a:lnTo>
                    <a:pt x="749" y="67"/>
                  </a:lnTo>
                  <a:lnTo>
                    <a:pt x="747" y="67"/>
                  </a:lnTo>
                  <a:lnTo>
                    <a:pt x="746" y="67"/>
                  </a:lnTo>
                  <a:lnTo>
                    <a:pt x="745" y="67"/>
                  </a:lnTo>
                  <a:lnTo>
                    <a:pt x="745" y="68"/>
                  </a:lnTo>
                  <a:lnTo>
                    <a:pt x="744" y="68"/>
                  </a:lnTo>
                  <a:lnTo>
                    <a:pt x="743" y="68"/>
                  </a:lnTo>
                  <a:lnTo>
                    <a:pt x="743" y="70"/>
                  </a:lnTo>
                  <a:lnTo>
                    <a:pt x="741" y="70"/>
                  </a:lnTo>
                  <a:lnTo>
                    <a:pt x="739" y="70"/>
                  </a:lnTo>
                  <a:lnTo>
                    <a:pt x="738" y="70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5" y="71"/>
                  </a:lnTo>
                  <a:lnTo>
                    <a:pt x="733" y="72"/>
                  </a:lnTo>
                  <a:lnTo>
                    <a:pt x="730" y="72"/>
                  </a:lnTo>
                  <a:lnTo>
                    <a:pt x="729" y="74"/>
                  </a:lnTo>
                  <a:lnTo>
                    <a:pt x="728" y="74"/>
                  </a:lnTo>
                  <a:lnTo>
                    <a:pt x="727" y="74"/>
                  </a:lnTo>
                  <a:lnTo>
                    <a:pt x="724" y="74"/>
                  </a:lnTo>
                  <a:lnTo>
                    <a:pt x="722" y="74"/>
                  </a:lnTo>
                  <a:lnTo>
                    <a:pt x="718" y="74"/>
                  </a:lnTo>
                  <a:lnTo>
                    <a:pt x="717" y="74"/>
                  </a:lnTo>
                  <a:lnTo>
                    <a:pt x="716" y="74"/>
                  </a:lnTo>
                  <a:lnTo>
                    <a:pt x="715" y="74"/>
                  </a:lnTo>
                  <a:lnTo>
                    <a:pt x="712" y="74"/>
                  </a:lnTo>
                  <a:lnTo>
                    <a:pt x="710" y="74"/>
                  </a:lnTo>
                  <a:lnTo>
                    <a:pt x="710" y="76"/>
                  </a:lnTo>
                  <a:lnTo>
                    <a:pt x="711" y="76"/>
                  </a:lnTo>
                  <a:lnTo>
                    <a:pt x="711" y="77"/>
                  </a:lnTo>
                  <a:lnTo>
                    <a:pt x="710" y="77"/>
                  </a:lnTo>
                  <a:lnTo>
                    <a:pt x="709" y="77"/>
                  </a:lnTo>
                  <a:lnTo>
                    <a:pt x="709" y="78"/>
                  </a:lnTo>
                  <a:lnTo>
                    <a:pt x="707" y="78"/>
                  </a:lnTo>
                  <a:lnTo>
                    <a:pt x="706" y="78"/>
                  </a:lnTo>
                  <a:lnTo>
                    <a:pt x="704" y="78"/>
                  </a:lnTo>
                  <a:lnTo>
                    <a:pt x="704" y="79"/>
                  </a:lnTo>
                  <a:lnTo>
                    <a:pt x="703" y="79"/>
                  </a:lnTo>
                  <a:lnTo>
                    <a:pt x="701" y="79"/>
                  </a:lnTo>
                  <a:lnTo>
                    <a:pt x="701" y="80"/>
                  </a:lnTo>
                  <a:lnTo>
                    <a:pt x="700" y="80"/>
                  </a:lnTo>
                  <a:lnTo>
                    <a:pt x="699" y="80"/>
                  </a:lnTo>
                  <a:lnTo>
                    <a:pt x="698" y="80"/>
                  </a:lnTo>
                  <a:lnTo>
                    <a:pt x="694" y="80"/>
                  </a:lnTo>
                  <a:lnTo>
                    <a:pt x="694" y="83"/>
                  </a:lnTo>
                  <a:lnTo>
                    <a:pt x="693" y="83"/>
                  </a:lnTo>
                  <a:lnTo>
                    <a:pt x="692" y="84"/>
                  </a:lnTo>
                  <a:lnTo>
                    <a:pt x="693" y="84"/>
                  </a:lnTo>
                  <a:lnTo>
                    <a:pt x="693" y="85"/>
                  </a:lnTo>
                  <a:lnTo>
                    <a:pt x="694" y="84"/>
                  </a:lnTo>
                  <a:lnTo>
                    <a:pt x="695" y="84"/>
                  </a:lnTo>
                  <a:lnTo>
                    <a:pt x="698" y="84"/>
                  </a:lnTo>
                  <a:lnTo>
                    <a:pt x="699" y="84"/>
                  </a:lnTo>
                  <a:lnTo>
                    <a:pt x="700" y="84"/>
                  </a:lnTo>
                  <a:lnTo>
                    <a:pt x="699" y="85"/>
                  </a:lnTo>
                  <a:lnTo>
                    <a:pt x="700" y="85"/>
                  </a:lnTo>
                  <a:lnTo>
                    <a:pt x="701" y="87"/>
                  </a:lnTo>
                  <a:lnTo>
                    <a:pt x="703" y="87"/>
                  </a:lnTo>
                  <a:lnTo>
                    <a:pt x="703" y="88"/>
                  </a:lnTo>
                  <a:lnTo>
                    <a:pt x="704" y="88"/>
                  </a:lnTo>
                  <a:lnTo>
                    <a:pt x="704" y="89"/>
                  </a:lnTo>
                  <a:lnTo>
                    <a:pt x="703" y="89"/>
                  </a:lnTo>
                  <a:lnTo>
                    <a:pt x="703" y="91"/>
                  </a:lnTo>
                  <a:lnTo>
                    <a:pt x="701" y="91"/>
                  </a:lnTo>
                  <a:lnTo>
                    <a:pt x="701" y="93"/>
                  </a:lnTo>
                  <a:lnTo>
                    <a:pt x="700" y="93"/>
                  </a:lnTo>
                  <a:lnTo>
                    <a:pt x="700" y="94"/>
                  </a:lnTo>
                  <a:lnTo>
                    <a:pt x="699" y="93"/>
                  </a:lnTo>
                  <a:lnTo>
                    <a:pt x="699" y="94"/>
                  </a:lnTo>
                  <a:lnTo>
                    <a:pt x="700" y="94"/>
                  </a:lnTo>
                  <a:lnTo>
                    <a:pt x="701" y="94"/>
                  </a:lnTo>
                  <a:lnTo>
                    <a:pt x="700" y="95"/>
                  </a:lnTo>
                  <a:lnTo>
                    <a:pt x="701" y="95"/>
                  </a:lnTo>
                  <a:lnTo>
                    <a:pt x="703" y="95"/>
                  </a:lnTo>
                  <a:lnTo>
                    <a:pt x="703" y="96"/>
                  </a:lnTo>
                  <a:lnTo>
                    <a:pt x="704" y="96"/>
                  </a:lnTo>
                  <a:lnTo>
                    <a:pt x="704" y="97"/>
                  </a:lnTo>
                  <a:lnTo>
                    <a:pt x="704" y="99"/>
                  </a:lnTo>
                  <a:lnTo>
                    <a:pt x="706" y="99"/>
                  </a:lnTo>
                  <a:lnTo>
                    <a:pt x="706" y="97"/>
                  </a:lnTo>
                  <a:lnTo>
                    <a:pt x="707" y="97"/>
                  </a:lnTo>
                  <a:lnTo>
                    <a:pt x="707" y="99"/>
                  </a:lnTo>
                  <a:lnTo>
                    <a:pt x="707" y="101"/>
                  </a:lnTo>
                  <a:lnTo>
                    <a:pt x="706" y="101"/>
                  </a:lnTo>
                  <a:lnTo>
                    <a:pt x="704" y="101"/>
                  </a:lnTo>
                  <a:lnTo>
                    <a:pt x="703" y="101"/>
                  </a:lnTo>
                  <a:lnTo>
                    <a:pt x="701" y="101"/>
                  </a:lnTo>
                  <a:lnTo>
                    <a:pt x="701" y="102"/>
                  </a:lnTo>
                  <a:lnTo>
                    <a:pt x="700" y="102"/>
                  </a:lnTo>
                  <a:lnTo>
                    <a:pt x="698" y="104"/>
                  </a:lnTo>
                  <a:lnTo>
                    <a:pt x="695" y="104"/>
                  </a:lnTo>
                  <a:lnTo>
                    <a:pt x="694" y="104"/>
                  </a:lnTo>
                  <a:lnTo>
                    <a:pt x="693" y="104"/>
                  </a:lnTo>
                  <a:lnTo>
                    <a:pt x="693" y="105"/>
                  </a:lnTo>
                  <a:lnTo>
                    <a:pt x="693" y="106"/>
                  </a:lnTo>
                  <a:lnTo>
                    <a:pt x="694" y="106"/>
                  </a:lnTo>
                  <a:lnTo>
                    <a:pt x="695" y="107"/>
                  </a:lnTo>
                  <a:lnTo>
                    <a:pt x="698" y="107"/>
                  </a:lnTo>
                  <a:lnTo>
                    <a:pt x="699" y="107"/>
                  </a:lnTo>
                  <a:lnTo>
                    <a:pt x="699" y="106"/>
                  </a:lnTo>
                  <a:lnTo>
                    <a:pt x="700" y="106"/>
                  </a:lnTo>
                  <a:lnTo>
                    <a:pt x="701" y="106"/>
                  </a:lnTo>
                  <a:lnTo>
                    <a:pt x="703" y="106"/>
                  </a:lnTo>
                  <a:lnTo>
                    <a:pt x="703" y="107"/>
                  </a:lnTo>
                  <a:lnTo>
                    <a:pt x="706" y="106"/>
                  </a:lnTo>
                  <a:lnTo>
                    <a:pt x="706" y="107"/>
                  </a:lnTo>
                  <a:lnTo>
                    <a:pt x="707" y="107"/>
                  </a:lnTo>
                  <a:lnTo>
                    <a:pt x="709" y="107"/>
                  </a:lnTo>
                  <a:lnTo>
                    <a:pt x="710" y="107"/>
                  </a:lnTo>
                  <a:lnTo>
                    <a:pt x="710" y="110"/>
                  </a:lnTo>
                  <a:lnTo>
                    <a:pt x="710" y="111"/>
                  </a:lnTo>
                  <a:lnTo>
                    <a:pt x="709" y="111"/>
                  </a:lnTo>
                  <a:lnTo>
                    <a:pt x="707" y="111"/>
                  </a:lnTo>
                  <a:lnTo>
                    <a:pt x="709" y="110"/>
                  </a:lnTo>
                  <a:lnTo>
                    <a:pt x="707" y="110"/>
                  </a:lnTo>
                  <a:lnTo>
                    <a:pt x="706" y="110"/>
                  </a:lnTo>
                  <a:lnTo>
                    <a:pt x="704" y="110"/>
                  </a:lnTo>
                  <a:lnTo>
                    <a:pt x="703" y="110"/>
                  </a:lnTo>
                  <a:lnTo>
                    <a:pt x="703" y="111"/>
                  </a:lnTo>
                  <a:lnTo>
                    <a:pt x="704" y="112"/>
                  </a:lnTo>
                  <a:lnTo>
                    <a:pt x="706" y="112"/>
                  </a:lnTo>
                  <a:lnTo>
                    <a:pt x="704" y="113"/>
                  </a:lnTo>
                  <a:lnTo>
                    <a:pt x="704" y="114"/>
                  </a:lnTo>
                  <a:lnTo>
                    <a:pt x="704" y="116"/>
                  </a:lnTo>
                  <a:lnTo>
                    <a:pt x="703" y="116"/>
                  </a:lnTo>
                  <a:lnTo>
                    <a:pt x="703" y="118"/>
                  </a:lnTo>
                  <a:lnTo>
                    <a:pt x="701" y="118"/>
                  </a:lnTo>
                  <a:lnTo>
                    <a:pt x="701" y="119"/>
                  </a:lnTo>
                  <a:lnTo>
                    <a:pt x="700" y="119"/>
                  </a:lnTo>
                  <a:lnTo>
                    <a:pt x="700" y="121"/>
                  </a:lnTo>
                  <a:lnTo>
                    <a:pt x="701" y="121"/>
                  </a:lnTo>
                  <a:lnTo>
                    <a:pt x="701" y="122"/>
                  </a:lnTo>
                  <a:lnTo>
                    <a:pt x="703" y="122"/>
                  </a:lnTo>
                  <a:lnTo>
                    <a:pt x="703" y="121"/>
                  </a:lnTo>
                  <a:lnTo>
                    <a:pt x="704" y="121"/>
                  </a:lnTo>
                  <a:lnTo>
                    <a:pt x="706" y="121"/>
                  </a:lnTo>
                  <a:lnTo>
                    <a:pt x="706" y="119"/>
                  </a:lnTo>
                  <a:lnTo>
                    <a:pt x="707" y="119"/>
                  </a:lnTo>
                  <a:lnTo>
                    <a:pt x="709" y="119"/>
                  </a:lnTo>
                  <a:lnTo>
                    <a:pt x="709" y="118"/>
                  </a:lnTo>
                  <a:lnTo>
                    <a:pt x="710" y="118"/>
                  </a:lnTo>
                  <a:lnTo>
                    <a:pt x="710" y="116"/>
                  </a:lnTo>
                  <a:lnTo>
                    <a:pt x="711" y="116"/>
                  </a:lnTo>
                  <a:lnTo>
                    <a:pt x="712" y="116"/>
                  </a:lnTo>
                  <a:lnTo>
                    <a:pt x="712" y="114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3"/>
                  </a:lnTo>
                  <a:lnTo>
                    <a:pt x="718" y="112"/>
                  </a:lnTo>
                  <a:lnTo>
                    <a:pt x="719" y="112"/>
                  </a:lnTo>
                  <a:lnTo>
                    <a:pt x="719" y="111"/>
                  </a:lnTo>
                  <a:lnTo>
                    <a:pt x="721" y="111"/>
                  </a:lnTo>
                  <a:lnTo>
                    <a:pt x="722" y="111"/>
                  </a:lnTo>
                  <a:lnTo>
                    <a:pt x="724" y="111"/>
                  </a:lnTo>
                  <a:lnTo>
                    <a:pt x="726" y="111"/>
                  </a:lnTo>
                  <a:lnTo>
                    <a:pt x="726" y="112"/>
                  </a:lnTo>
                  <a:lnTo>
                    <a:pt x="727" y="112"/>
                  </a:lnTo>
                  <a:lnTo>
                    <a:pt x="728" y="113"/>
                  </a:lnTo>
                  <a:lnTo>
                    <a:pt x="729" y="113"/>
                  </a:lnTo>
                  <a:lnTo>
                    <a:pt x="730" y="113"/>
                  </a:lnTo>
                  <a:lnTo>
                    <a:pt x="730" y="114"/>
                  </a:lnTo>
                  <a:lnTo>
                    <a:pt x="733" y="116"/>
                  </a:lnTo>
                  <a:lnTo>
                    <a:pt x="730" y="116"/>
                  </a:lnTo>
                  <a:lnTo>
                    <a:pt x="730" y="118"/>
                  </a:lnTo>
                  <a:lnTo>
                    <a:pt x="729" y="118"/>
                  </a:lnTo>
                  <a:lnTo>
                    <a:pt x="729" y="119"/>
                  </a:lnTo>
                  <a:lnTo>
                    <a:pt x="729" y="121"/>
                  </a:lnTo>
                  <a:lnTo>
                    <a:pt x="728" y="121"/>
                  </a:lnTo>
                  <a:lnTo>
                    <a:pt x="728" y="122"/>
                  </a:lnTo>
                  <a:lnTo>
                    <a:pt x="727" y="122"/>
                  </a:lnTo>
                  <a:lnTo>
                    <a:pt x="726" y="122"/>
                  </a:lnTo>
                  <a:lnTo>
                    <a:pt x="724" y="122"/>
                  </a:lnTo>
                  <a:lnTo>
                    <a:pt x="726" y="121"/>
                  </a:lnTo>
                  <a:lnTo>
                    <a:pt x="724" y="121"/>
                  </a:lnTo>
                  <a:lnTo>
                    <a:pt x="722" y="121"/>
                  </a:lnTo>
                  <a:lnTo>
                    <a:pt x="722" y="122"/>
                  </a:lnTo>
                  <a:lnTo>
                    <a:pt x="722" y="123"/>
                  </a:lnTo>
                  <a:lnTo>
                    <a:pt x="721" y="123"/>
                  </a:lnTo>
                  <a:lnTo>
                    <a:pt x="719" y="124"/>
                  </a:lnTo>
                  <a:lnTo>
                    <a:pt x="718" y="125"/>
                  </a:lnTo>
                  <a:lnTo>
                    <a:pt x="718" y="128"/>
                  </a:lnTo>
                  <a:lnTo>
                    <a:pt x="718" y="129"/>
                  </a:lnTo>
                  <a:lnTo>
                    <a:pt x="719" y="129"/>
                  </a:lnTo>
                  <a:lnTo>
                    <a:pt x="721" y="130"/>
                  </a:lnTo>
                  <a:lnTo>
                    <a:pt x="721" y="131"/>
                  </a:lnTo>
                  <a:lnTo>
                    <a:pt x="722" y="131"/>
                  </a:lnTo>
                  <a:lnTo>
                    <a:pt x="722" y="133"/>
                  </a:lnTo>
                  <a:lnTo>
                    <a:pt x="721" y="134"/>
                  </a:lnTo>
                  <a:lnTo>
                    <a:pt x="722" y="134"/>
                  </a:lnTo>
                  <a:lnTo>
                    <a:pt x="724" y="134"/>
                  </a:lnTo>
                  <a:lnTo>
                    <a:pt x="724" y="133"/>
                  </a:lnTo>
                  <a:lnTo>
                    <a:pt x="726" y="133"/>
                  </a:lnTo>
                  <a:lnTo>
                    <a:pt x="727" y="133"/>
                  </a:lnTo>
                  <a:lnTo>
                    <a:pt x="727" y="131"/>
                  </a:lnTo>
                  <a:lnTo>
                    <a:pt x="728" y="131"/>
                  </a:lnTo>
                  <a:lnTo>
                    <a:pt x="729" y="131"/>
                  </a:lnTo>
                  <a:lnTo>
                    <a:pt x="730" y="131"/>
                  </a:lnTo>
                  <a:lnTo>
                    <a:pt x="733" y="131"/>
                  </a:lnTo>
                  <a:lnTo>
                    <a:pt x="734" y="131"/>
                  </a:lnTo>
                  <a:lnTo>
                    <a:pt x="735" y="131"/>
                  </a:lnTo>
                  <a:lnTo>
                    <a:pt x="735" y="130"/>
                  </a:lnTo>
                  <a:lnTo>
                    <a:pt x="736" y="130"/>
                  </a:lnTo>
                  <a:lnTo>
                    <a:pt x="736" y="129"/>
                  </a:lnTo>
                  <a:lnTo>
                    <a:pt x="738" y="128"/>
                  </a:lnTo>
                  <a:lnTo>
                    <a:pt x="739" y="128"/>
                  </a:lnTo>
                  <a:lnTo>
                    <a:pt x="741" y="125"/>
                  </a:lnTo>
                  <a:lnTo>
                    <a:pt x="743" y="125"/>
                  </a:lnTo>
                  <a:lnTo>
                    <a:pt x="744" y="125"/>
                  </a:lnTo>
                  <a:lnTo>
                    <a:pt x="744" y="124"/>
                  </a:lnTo>
                  <a:lnTo>
                    <a:pt x="745" y="124"/>
                  </a:lnTo>
                  <a:lnTo>
                    <a:pt x="747" y="124"/>
                  </a:lnTo>
                  <a:lnTo>
                    <a:pt x="747" y="123"/>
                  </a:lnTo>
                  <a:lnTo>
                    <a:pt x="749" y="123"/>
                  </a:lnTo>
                  <a:lnTo>
                    <a:pt x="749" y="122"/>
                  </a:lnTo>
                  <a:lnTo>
                    <a:pt x="751" y="122"/>
                  </a:lnTo>
                  <a:lnTo>
                    <a:pt x="751" y="121"/>
                  </a:lnTo>
                  <a:lnTo>
                    <a:pt x="752" y="121"/>
                  </a:lnTo>
                  <a:lnTo>
                    <a:pt x="753" y="121"/>
                  </a:lnTo>
                  <a:lnTo>
                    <a:pt x="753" y="119"/>
                  </a:lnTo>
                  <a:lnTo>
                    <a:pt x="755" y="118"/>
                  </a:lnTo>
                  <a:lnTo>
                    <a:pt x="756" y="118"/>
                  </a:lnTo>
                  <a:lnTo>
                    <a:pt x="756" y="116"/>
                  </a:lnTo>
                  <a:lnTo>
                    <a:pt x="757" y="116"/>
                  </a:lnTo>
                  <a:lnTo>
                    <a:pt x="759" y="116"/>
                  </a:lnTo>
                  <a:lnTo>
                    <a:pt x="761" y="116"/>
                  </a:lnTo>
                  <a:lnTo>
                    <a:pt x="762" y="116"/>
                  </a:lnTo>
                  <a:lnTo>
                    <a:pt x="763" y="116"/>
                  </a:lnTo>
                  <a:lnTo>
                    <a:pt x="764" y="116"/>
                  </a:lnTo>
                  <a:lnTo>
                    <a:pt x="766" y="116"/>
                  </a:lnTo>
                  <a:lnTo>
                    <a:pt x="766" y="114"/>
                  </a:lnTo>
                  <a:lnTo>
                    <a:pt x="766" y="113"/>
                  </a:lnTo>
                  <a:lnTo>
                    <a:pt x="768" y="113"/>
                  </a:lnTo>
                  <a:lnTo>
                    <a:pt x="769" y="113"/>
                  </a:lnTo>
                  <a:lnTo>
                    <a:pt x="770" y="113"/>
                  </a:lnTo>
                  <a:lnTo>
                    <a:pt x="770" y="112"/>
                  </a:lnTo>
                  <a:lnTo>
                    <a:pt x="769" y="112"/>
                  </a:lnTo>
                  <a:lnTo>
                    <a:pt x="768" y="112"/>
                  </a:lnTo>
                  <a:lnTo>
                    <a:pt x="769" y="111"/>
                  </a:lnTo>
                  <a:lnTo>
                    <a:pt x="768" y="111"/>
                  </a:lnTo>
                  <a:lnTo>
                    <a:pt x="766" y="111"/>
                  </a:lnTo>
                  <a:lnTo>
                    <a:pt x="764" y="111"/>
                  </a:lnTo>
                  <a:lnTo>
                    <a:pt x="764" y="110"/>
                  </a:lnTo>
                  <a:lnTo>
                    <a:pt x="766" y="110"/>
                  </a:lnTo>
                  <a:lnTo>
                    <a:pt x="766" y="107"/>
                  </a:lnTo>
                  <a:lnTo>
                    <a:pt x="768" y="106"/>
                  </a:lnTo>
                  <a:lnTo>
                    <a:pt x="769" y="105"/>
                  </a:lnTo>
                  <a:lnTo>
                    <a:pt x="770" y="105"/>
                  </a:lnTo>
                  <a:lnTo>
                    <a:pt x="770" y="104"/>
                  </a:lnTo>
                  <a:lnTo>
                    <a:pt x="772" y="104"/>
                  </a:lnTo>
                  <a:lnTo>
                    <a:pt x="773" y="105"/>
                  </a:lnTo>
                  <a:lnTo>
                    <a:pt x="774" y="105"/>
                  </a:lnTo>
                  <a:lnTo>
                    <a:pt x="775" y="104"/>
                  </a:lnTo>
                  <a:lnTo>
                    <a:pt x="778" y="104"/>
                  </a:lnTo>
                  <a:lnTo>
                    <a:pt x="779" y="104"/>
                  </a:lnTo>
                  <a:lnTo>
                    <a:pt x="781" y="104"/>
                  </a:lnTo>
                  <a:lnTo>
                    <a:pt x="783" y="104"/>
                  </a:lnTo>
                  <a:lnTo>
                    <a:pt x="784" y="105"/>
                  </a:lnTo>
                  <a:lnTo>
                    <a:pt x="786" y="105"/>
                  </a:lnTo>
                  <a:lnTo>
                    <a:pt x="786" y="104"/>
                  </a:lnTo>
                  <a:lnTo>
                    <a:pt x="787" y="104"/>
                  </a:lnTo>
                  <a:lnTo>
                    <a:pt x="790" y="105"/>
                  </a:lnTo>
                  <a:lnTo>
                    <a:pt x="791" y="106"/>
                  </a:lnTo>
                  <a:lnTo>
                    <a:pt x="791" y="107"/>
                  </a:lnTo>
                  <a:lnTo>
                    <a:pt x="795" y="107"/>
                  </a:lnTo>
                  <a:lnTo>
                    <a:pt x="791" y="106"/>
                  </a:lnTo>
                  <a:lnTo>
                    <a:pt x="791" y="105"/>
                  </a:lnTo>
                  <a:lnTo>
                    <a:pt x="792" y="105"/>
                  </a:lnTo>
                  <a:lnTo>
                    <a:pt x="795" y="106"/>
                  </a:lnTo>
                  <a:lnTo>
                    <a:pt x="796" y="105"/>
                  </a:lnTo>
                  <a:close/>
                  <a:moveTo>
                    <a:pt x="695" y="102"/>
                  </a:moveTo>
                  <a:lnTo>
                    <a:pt x="698" y="102"/>
                  </a:lnTo>
                  <a:lnTo>
                    <a:pt x="699" y="101"/>
                  </a:lnTo>
                  <a:lnTo>
                    <a:pt x="698" y="101"/>
                  </a:lnTo>
                  <a:lnTo>
                    <a:pt x="695" y="101"/>
                  </a:lnTo>
                  <a:lnTo>
                    <a:pt x="695" y="102"/>
                  </a:lnTo>
                  <a:close/>
                  <a:moveTo>
                    <a:pt x="627" y="124"/>
                  </a:moveTo>
                  <a:lnTo>
                    <a:pt x="629" y="124"/>
                  </a:lnTo>
                  <a:lnTo>
                    <a:pt x="629" y="123"/>
                  </a:lnTo>
                  <a:lnTo>
                    <a:pt x="627" y="123"/>
                  </a:lnTo>
                  <a:lnTo>
                    <a:pt x="627" y="124"/>
                  </a:lnTo>
                  <a:close/>
                  <a:moveTo>
                    <a:pt x="44" y="361"/>
                  </a:moveTo>
                  <a:lnTo>
                    <a:pt x="43" y="362"/>
                  </a:lnTo>
                  <a:lnTo>
                    <a:pt x="44" y="362"/>
                  </a:lnTo>
                  <a:lnTo>
                    <a:pt x="44" y="361"/>
                  </a:lnTo>
                  <a:close/>
                  <a:moveTo>
                    <a:pt x="27" y="374"/>
                  </a:moveTo>
                  <a:lnTo>
                    <a:pt x="30" y="374"/>
                  </a:lnTo>
                  <a:lnTo>
                    <a:pt x="30" y="373"/>
                  </a:lnTo>
                  <a:lnTo>
                    <a:pt x="27" y="373"/>
                  </a:lnTo>
                  <a:lnTo>
                    <a:pt x="27" y="374"/>
                  </a:lnTo>
                  <a:close/>
                  <a:moveTo>
                    <a:pt x="31" y="387"/>
                  </a:moveTo>
                  <a:lnTo>
                    <a:pt x="30" y="387"/>
                  </a:lnTo>
                  <a:lnTo>
                    <a:pt x="30" y="389"/>
                  </a:lnTo>
                  <a:lnTo>
                    <a:pt x="30" y="390"/>
                  </a:lnTo>
                  <a:lnTo>
                    <a:pt x="31" y="390"/>
                  </a:lnTo>
                  <a:lnTo>
                    <a:pt x="31" y="389"/>
                  </a:lnTo>
                  <a:lnTo>
                    <a:pt x="31" y="387"/>
                  </a:lnTo>
                  <a:close/>
                  <a:moveTo>
                    <a:pt x="32" y="386"/>
                  </a:moveTo>
                  <a:lnTo>
                    <a:pt x="32" y="385"/>
                  </a:lnTo>
                  <a:lnTo>
                    <a:pt x="31" y="386"/>
                  </a:lnTo>
                  <a:lnTo>
                    <a:pt x="31" y="385"/>
                  </a:lnTo>
                  <a:lnTo>
                    <a:pt x="30" y="385"/>
                  </a:lnTo>
                  <a:lnTo>
                    <a:pt x="27" y="386"/>
                  </a:lnTo>
                  <a:lnTo>
                    <a:pt x="30" y="386"/>
                  </a:lnTo>
                  <a:lnTo>
                    <a:pt x="31" y="386"/>
                  </a:lnTo>
                  <a:lnTo>
                    <a:pt x="32" y="386"/>
                  </a:lnTo>
                  <a:close/>
                  <a:moveTo>
                    <a:pt x="34" y="389"/>
                  </a:moveTo>
                  <a:lnTo>
                    <a:pt x="33" y="389"/>
                  </a:lnTo>
                  <a:lnTo>
                    <a:pt x="32" y="389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2" y="389"/>
                  </a:lnTo>
                  <a:lnTo>
                    <a:pt x="32" y="390"/>
                  </a:lnTo>
                  <a:lnTo>
                    <a:pt x="34" y="389"/>
                  </a:lnTo>
                  <a:close/>
                  <a:moveTo>
                    <a:pt x="48" y="396"/>
                  </a:moveTo>
                  <a:lnTo>
                    <a:pt x="45" y="397"/>
                  </a:lnTo>
                  <a:lnTo>
                    <a:pt x="48" y="397"/>
                  </a:lnTo>
                  <a:lnTo>
                    <a:pt x="48" y="396"/>
                  </a:lnTo>
                  <a:close/>
                  <a:moveTo>
                    <a:pt x="68" y="389"/>
                  </a:moveTo>
                  <a:lnTo>
                    <a:pt x="66" y="389"/>
                  </a:lnTo>
                  <a:lnTo>
                    <a:pt x="66" y="390"/>
                  </a:lnTo>
                  <a:lnTo>
                    <a:pt x="65" y="390"/>
                  </a:lnTo>
                  <a:lnTo>
                    <a:pt x="65" y="391"/>
                  </a:lnTo>
                  <a:lnTo>
                    <a:pt x="66" y="391"/>
                  </a:lnTo>
                  <a:lnTo>
                    <a:pt x="66" y="390"/>
                  </a:lnTo>
                  <a:lnTo>
                    <a:pt x="67" y="390"/>
                  </a:lnTo>
                  <a:lnTo>
                    <a:pt x="68" y="389"/>
                  </a:lnTo>
                  <a:close/>
                  <a:moveTo>
                    <a:pt x="70" y="298"/>
                  </a:moveTo>
                  <a:lnTo>
                    <a:pt x="71" y="298"/>
                  </a:lnTo>
                  <a:lnTo>
                    <a:pt x="71" y="296"/>
                  </a:lnTo>
                  <a:lnTo>
                    <a:pt x="70" y="296"/>
                  </a:lnTo>
                  <a:lnTo>
                    <a:pt x="70" y="298"/>
                  </a:lnTo>
                  <a:close/>
                  <a:moveTo>
                    <a:pt x="67" y="299"/>
                  </a:moveTo>
                  <a:lnTo>
                    <a:pt x="68" y="299"/>
                  </a:lnTo>
                  <a:lnTo>
                    <a:pt x="68" y="298"/>
                  </a:lnTo>
                  <a:lnTo>
                    <a:pt x="67" y="298"/>
                  </a:lnTo>
                  <a:lnTo>
                    <a:pt x="67" y="299"/>
                  </a:lnTo>
                  <a:close/>
                  <a:moveTo>
                    <a:pt x="62" y="341"/>
                  </a:moveTo>
                  <a:lnTo>
                    <a:pt x="65" y="341"/>
                  </a:lnTo>
                  <a:lnTo>
                    <a:pt x="65" y="339"/>
                  </a:lnTo>
                  <a:lnTo>
                    <a:pt x="62" y="341"/>
                  </a:lnTo>
                  <a:close/>
                  <a:moveTo>
                    <a:pt x="60" y="346"/>
                  </a:moveTo>
                  <a:lnTo>
                    <a:pt x="61" y="346"/>
                  </a:lnTo>
                  <a:lnTo>
                    <a:pt x="61" y="345"/>
                  </a:lnTo>
                  <a:lnTo>
                    <a:pt x="62" y="345"/>
                  </a:lnTo>
                  <a:lnTo>
                    <a:pt x="65" y="344"/>
                  </a:lnTo>
                  <a:lnTo>
                    <a:pt x="62" y="344"/>
                  </a:lnTo>
                  <a:lnTo>
                    <a:pt x="61" y="345"/>
                  </a:lnTo>
                  <a:lnTo>
                    <a:pt x="60" y="345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1" y="350"/>
                  </a:lnTo>
                  <a:lnTo>
                    <a:pt x="61" y="347"/>
                  </a:lnTo>
                  <a:lnTo>
                    <a:pt x="60" y="346"/>
                  </a:lnTo>
                  <a:close/>
                  <a:moveTo>
                    <a:pt x="54" y="346"/>
                  </a:moveTo>
                  <a:lnTo>
                    <a:pt x="56" y="346"/>
                  </a:lnTo>
                  <a:lnTo>
                    <a:pt x="59" y="345"/>
                  </a:lnTo>
                  <a:lnTo>
                    <a:pt x="57" y="345"/>
                  </a:lnTo>
                  <a:lnTo>
                    <a:pt x="54" y="346"/>
                  </a:lnTo>
                  <a:close/>
                  <a:moveTo>
                    <a:pt x="57" y="344"/>
                  </a:moveTo>
                  <a:lnTo>
                    <a:pt x="59" y="344"/>
                  </a:lnTo>
                  <a:lnTo>
                    <a:pt x="60" y="344"/>
                  </a:lnTo>
                  <a:lnTo>
                    <a:pt x="60" y="343"/>
                  </a:lnTo>
                  <a:lnTo>
                    <a:pt x="61" y="341"/>
                  </a:lnTo>
                  <a:lnTo>
                    <a:pt x="60" y="341"/>
                  </a:lnTo>
                  <a:lnTo>
                    <a:pt x="60" y="343"/>
                  </a:lnTo>
                  <a:lnTo>
                    <a:pt x="59" y="343"/>
                  </a:lnTo>
                  <a:lnTo>
                    <a:pt x="56" y="344"/>
                  </a:lnTo>
                  <a:lnTo>
                    <a:pt x="57" y="344"/>
                  </a:lnTo>
                  <a:close/>
                  <a:moveTo>
                    <a:pt x="59" y="369"/>
                  </a:moveTo>
                  <a:lnTo>
                    <a:pt x="60" y="369"/>
                  </a:lnTo>
                  <a:lnTo>
                    <a:pt x="60" y="368"/>
                  </a:lnTo>
                  <a:lnTo>
                    <a:pt x="61" y="368"/>
                  </a:lnTo>
                  <a:lnTo>
                    <a:pt x="61" y="366"/>
                  </a:lnTo>
                  <a:lnTo>
                    <a:pt x="60" y="366"/>
                  </a:lnTo>
                  <a:lnTo>
                    <a:pt x="60" y="368"/>
                  </a:lnTo>
                  <a:lnTo>
                    <a:pt x="59" y="369"/>
                  </a:lnTo>
                  <a:close/>
                  <a:moveTo>
                    <a:pt x="62" y="332"/>
                  </a:moveTo>
                  <a:lnTo>
                    <a:pt x="62" y="329"/>
                  </a:lnTo>
                  <a:lnTo>
                    <a:pt x="61" y="329"/>
                  </a:lnTo>
                  <a:lnTo>
                    <a:pt x="62" y="332"/>
                  </a:lnTo>
                  <a:close/>
                  <a:moveTo>
                    <a:pt x="56" y="321"/>
                  </a:moveTo>
                  <a:lnTo>
                    <a:pt x="54" y="323"/>
                  </a:lnTo>
                  <a:lnTo>
                    <a:pt x="56" y="323"/>
                  </a:lnTo>
                  <a:lnTo>
                    <a:pt x="56" y="324"/>
                  </a:lnTo>
                  <a:lnTo>
                    <a:pt x="54" y="324"/>
                  </a:lnTo>
                  <a:lnTo>
                    <a:pt x="54" y="326"/>
                  </a:lnTo>
                  <a:lnTo>
                    <a:pt x="54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7" y="328"/>
                  </a:lnTo>
                  <a:lnTo>
                    <a:pt x="57" y="327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4"/>
                  </a:lnTo>
                  <a:lnTo>
                    <a:pt x="57" y="324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1"/>
                  </a:lnTo>
                  <a:lnTo>
                    <a:pt x="60" y="321"/>
                  </a:lnTo>
                  <a:lnTo>
                    <a:pt x="61" y="319"/>
                  </a:lnTo>
                  <a:lnTo>
                    <a:pt x="62" y="321"/>
                  </a:lnTo>
                  <a:lnTo>
                    <a:pt x="62" y="319"/>
                  </a:lnTo>
                  <a:lnTo>
                    <a:pt x="61" y="319"/>
                  </a:lnTo>
                  <a:lnTo>
                    <a:pt x="62" y="318"/>
                  </a:lnTo>
                  <a:lnTo>
                    <a:pt x="61" y="318"/>
                  </a:lnTo>
                  <a:lnTo>
                    <a:pt x="61" y="319"/>
                  </a:lnTo>
                  <a:lnTo>
                    <a:pt x="60" y="319"/>
                  </a:lnTo>
                  <a:lnTo>
                    <a:pt x="59" y="319"/>
                  </a:lnTo>
                  <a:lnTo>
                    <a:pt x="59" y="321"/>
                  </a:lnTo>
                  <a:lnTo>
                    <a:pt x="57" y="321"/>
                  </a:lnTo>
                  <a:lnTo>
                    <a:pt x="56" y="321"/>
                  </a:lnTo>
                  <a:close/>
                  <a:moveTo>
                    <a:pt x="54" y="309"/>
                  </a:moveTo>
                  <a:lnTo>
                    <a:pt x="56" y="309"/>
                  </a:lnTo>
                  <a:lnTo>
                    <a:pt x="56" y="307"/>
                  </a:lnTo>
                  <a:lnTo>
                    <a:pt x="54" y="309"/>
                  </a:lnTo>
                  <a:close/>
                  <a:moveTo>
                    <a:pt x="51" y="316"/>
                  </a:moveTo>
                  <a:lnTo>
                    <a:pt x="53" y="316"/>
                  </a:lnTo>
                  <a:lnTo>
                    <a:pt x="54" y="316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4" y="316"/>
                  </a:lnTo>
                  <a:lnTo>
                    <a:pt x="53" y="315"/>
                  </a:lnTo>
                  <a:lnTo>
                    <a:pt x="51" y="315"/>
                  </a:lnTo>
                  <a:lnTo>
                    <a:pt x="51" y="316"/>
                  </a:lnTo>
                  <a:close/>
                  <a:moveTo>
                    <a:pt x="44" y="323"/>
                  </a:moveTo>
                  <a:lnTo>
                    <a:pt x="45" y="324"/>
                  </a:lnTo>
                  <a:lnTo>
                    <a:pt x="45" y="323"/>
                  </a:lnTo>
                  <a:lnTo>
                    <a:pt x="44" y="323"/>
                  </a:lnTo>
                  <a:close/>
                  <a:moveTo>
                    <a:pt x="44" y="329"/>
                  </a:moveTo>
                  <a:lnTo>
                    <a:pt x="45" y="329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4" y="333"/>
                  </a:lnTo>
                  <a:lnTo>
                    <a:pt x="45" y="333"/>
                  </a:lnTo>
                  <a:lnTo>
                    <a:pt x="45" y="332"/>
                  </a:lnTo>
                  <a:lnTo>
                    <a:pt x="48" y="332"/>
                  </a:lnTo>
                  <a:lnTo>
                    <a:pt x="48" y="329"/>
                  </a:lnTo>
                  <a:lnTo>
                    <a:pt x="49" y="329"/>
                  </a:lnTo>
                  <a:lnTo>
                    <a:pt x="50" y="329"/>
                  </a:lnTo>
                  <a:lnTo>
                    <a:pt x="50" y="332"/>
                  </a:lnTo>
                  <a:lnTo>
                    <a:pt x="51" y="332"/>
                  </a:lnTo>
                  <a:lnTo>
                    <a:pt x="53" y="329"/>
                  </a:lnTo>
                  <a:lnTo>
                    <a:pt x="51" y="329"/>
                  </a:lnTo>
                  <a:lnTo>
                    <a:pt x="51" y="332"/>
                  </a:lnTo>
                  <a:lnTo>
                    <a:pt x="50" y="329"/>
                  </a:lnTo>
                  <a:lnTo>
                    <a:pt x="51" y="328"/>
                  </a:lnTo>
                  <a:lnTo>
                    <a:pt x="50" y="328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50" y="327"/>
                  </a:lnTo>
                  <a:lnTo>
                    <a:pt x="51" y="326"/>
                  </a:lnTo>
                  <a:lnTo>
                    <a:pt x="51" y="327"/>
                  </a:lnTo>
                  <a:lnTo>
                    <a:pt x="53" y="326"/>
                  </a:lnTo>
                  <a:lnTo>
                    <a:pt x="51" y="326"/>
                  </a:lnTo>
                  <a:lnTo>
                    <a:pt x="51" y="324"/>
                  </a:lnTo>
                  <a:lnTo>
                    <a:pt x="50" y="324"/>
                  </a:lnTo>
                  <a:lnTo>
                    <a:pt x="49" y="326"/>
                  </a:lnTo>
                  <a:lnTo>
                    <a:pt x="49" y="327"/>
                  </a:lnTo>
                  <a:lnTo>
                    <a:pt x="48" y="327"/>
                  </a:lnTo>
                  <a:lnTo>
                    <a:pt x="48" y="328"/>
                  </a:lnTo>
                  <a:lnTo>
                    <a:pt x="45" y="328"/>
                  </a:lnTo>
                  <a:lnTo>
                    <a:pt x="45" y="327"/>
                  </a:lnTo>
                  <a:lnTo>
                    <a:pt x="44" y="326"/>
                  </a:lnTo>
                  <a:lnTo>
                    <a:pt x="44" y="327"/>
                  </a:lnTo>
                  <a:lnTo>
                    <a:pt x="45" y="327"/>
                  </a:lnTo>
                  <a:lnTo>
                    <a:pt x="44" y="328"/>
                  </a:lnTo>
                  <a:lnTo>
                    <a:pt x="43" y="329"/>
                  </a:lnTo>
                  <a:lnTo>
                    <a:pt x="42" y="329"/>
                  </a:lnTo>
                  <a:lnTo>
                    <a:pt x="42" y="332"/>
                  </a:lnTo>
                  <a:lnTo>
                    <a:pt x="43" y="332"/>
                  </a:lnTo>
                  <a:lnTo>
                    <a:pt x="44" y="329"/>
                  </a:lnTo>
                  <a:close/>
                  <a:moveTo>
                    <a:pt x="50" y="334"/>
                  </a:moveTo>
                  <a:lnTo>
                    <a:pt x="51" y="334"/>
                  </a:lnTo>
                  <a:lnTo>
                    <a:pt x="51" y="333"/>
                  </a:lnTo>
                  <a:lnTo>
                    <a:pt x="50" y="334"/>
                  </a:lnTo>
                  <a:close/>
                  <a:moveTo>
                    <a:pt x="45" y="334"/>
                  </a:moveTo>
                  <a:lnTo>
                    <a:pt x="48" y="334"/>
                  </a:lnTo>
                  <a:lnTo>
                    <a:pt x="48" y="333"/>
                  </a:lnTo>
                  <a:lnTo>
                    <a:pt x="45" y="334"/>
                  </a:lnTo>
                  <a:close/>
                  <a:moveTo>
                    <a:pt x="51" y="341"/>
                  </a:moveTo>
                  <a:lnTo>
                    <a:pt x="50" y="341"/>
                  </a:lnTo>
                  <a:lnTo>
                    <a:pt x="50" y="343"/>
                  </a:lnTo>
                  <a:lnTo>
                    <a:pt x="51" y="343"/>
                  </a:lnTo>
                  <a:lnTo>
                    <a:pt x="51" y="341"/>
                  </a:lnTo>
                  <a:close/>
                  <a:moveTo>
                    <a:pt x="53" y="338"/>
                  </a:moveTo>
                  <a:lnTo>
                    <a:pt x="53" y="336"/>
                  </a:lnTo>
                  <a:lnTo>
                    <a:pt x="54" y="336"/>
                  </a:lnTo>
                  <a:lnTo>
                    <a:pt x="54" y="335"/>
                  </a:lnTo>
                  <a:lnTo>
                    <a:pt x="53" y="336"/>
                  </a:lnTo>
                  <a:lnTo>
                    <a:pt x="51" y="338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5" y="335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4" y="338"/>
                  </a:lnTo>
                  <a:lnTo>
                    <a:pt x="45" y="336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9" y="336"/>
                  </a:lnTo>
                  <a:lnTo>
                    <a:pt x="49" y="338"/>
                  </a:lnTo>
                  <a:lnTo>
                    <a:pt x="50" y="338"/>
                  </a:lnTo>
                  <a:lnTo>
                    <a:pt x="50" y="339"/>
                  </a:lnTo>
                  <a:lnTo>
                    <a:pt x="49" y="339"/>
                  </a:lnTo>
                  <a:lnTo>
                    <a:pt x="48" y="341"/>
                  </a:lnTo>
                  <a:lnTo>
                    <a:pt x="49" y="341"/>
                  </a:lnTo>
                  <a:lnTo>
                    <a:pt x="50" y="339"/>
                  </a:lnTo>
                  <a:lnTo>
                    <a:pt x="51" y="339"/>
                  </a:lnTo>
                  <a:lnTo>
                    <a:pt x="51" y="338"/>
                  </a:lnTo>
                  <a:lnTo>
                    <a:pt x="53" y="338"/>
                  </a:lnTo>
                  <a:close/>
                  <a:moveTo>
                    <a:pt x="48" y="351"/>
                  </a:moveTo>
                  <a:lnTo>
                    <a:pt x="49" y="350"/>
                  </a:lnTo>
                  <a:lnTo>
                    <a:pt x="50" y="347"/>
                  </a:lnTo>
                  <a:lnTo>
                    <a:pt x="48" y="350"/>
                  </a:lnTo>
                  <a:lnTo>
                    <a:pt x="48" y="351"/>
                  </a:lnTo>
                  <a:close/>
                  <a:moveTo>
                    <a:pt x="49" y="352"/>
                  </a:moveTo>
                  <a:lnTo>
                    <a:pt x="49" y="353"/>
                  </a:lnTo>
                  <a:lnTo>
                    <a:pt x="50" y="352"/>
                  </a:lnTo>
                  <a:lnTo>
                    <a:pt x="49" y="352"/>
                  </a:lnTo>
                  <a:close/>
                  <a:moveTo>
                    <a:pt x="54" y="356"/>
                  </a:moveTo>
                  <a:lnTo>
                    <a:pt x="56" y="356"/>
                  </a:lnTo>
                  <a:lnTo>
                    <a:pt x="50" y="355"/>
                  </a:lnTo>
                  <a:lnTo>
                    <a:pt x="49" y="355"/>
                  </a:lnTo>
                  <a:lnTo>
                    <a:pt x="48" y="355"/>
                  </a:lnTo>
                  <a:lnTo>
                    <a:pt x="48" y="353"/>
                  </a:lnTo>
                  <a:lnTo>
                    <a:pt x="45" y="355"/>
                  </a:lnTo>
                  <a:lnTo>
                    <a:pt x="45" y="356"/>
                  </a:lnTo>
                  <a:lnTo>
                    <a:pt x="48" y="356"/>
                  </a:lnTo>
                  <a:lnTo>
                    <a:pt x="50" y="356"/>
                  </a:lnTo>
                  <a:lnTo>
                    <a:pt x="54" y="356"/>
                  </a:lnTo>
                  <a:close/>
                  <a:moveTo>
                    <a:pt x="66" y="376"/>
                  </a:moveTo>
                  <a:lnTo>
                    <a:pt x="65" y="376"/>
                  </a:lnTo>
                  <a:lnTo>
                    <a:pt x="62" y="378"/>
                  </a:lnTo>
                  <a:lnTo>
                    <a:pt x="61" y="378"/>
                  </a:lnTo>
                  <a:lnTo>
                    <a:pt x="60" y="378"/>
                  </a:lnTo>
                  <a:lnTo>
                    <a:pt x="59" y="378"/>
                  </a:lnTo>
                  <a:lnTo>
                    <a:pt x="60" y="376"/>
                  </a:lnTo>
                  <a:lnTo>
                    <a:pt x="59" y="376"/>
                  </a:lnTo>
                  <a:lnTo>
                    <a:pt x="57" y="376"/>
                  </a:lnTo>
                  <a:lnTo>
                    <a:pt x="57" y="374"/>
                  </a:lnTo>
                  <a:lnTo>
                    <a:pt x="56" y="374"/>
                  </a:lnTo>
                  <a:lnTo>
                    <a:pt x="56" y="373"/>
                  </a:lnTo>
                  <a:lnTo>
                    <a:pt x="57" y="372"/>
                  </a:lnTo>
                  <a:lnTo>
                    <a:pt x="56" y="372"/>
                  </a:lnTo>
                  <a:lnTo>
                    <a:pt x="56" y="370"/>
                  </a:lnTo>
                  <a:lnTo>
                    <a:pt x="54" y="372"/>
                  </a:lnTo>
                  <a:lnTo>
                    <a:pt x="56" y="372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4"/>
                  </a:lnTo>
                  <a:lnTo>
                    <a:pt x="53" y="374"/>
                  </a:lnTo>
                  <a:lnTo>
                    <a:pt x="53" y="376"/>
                  </a:lnTo>
                  <a:lnTo>
                    <a:pt x="51" y="378"/>
                  </a:lnTo>
                  <a:lnTo>
                    <a:pt x="53" y="378"/>
                  </a:lnTo>
                  <a:lnTo>
                    <a:pt x="53" y="379"/>
                  </a:lnTo>
                  <a:lnTo>
                    <a:pt x="54" y="378"/>
                  </a:lnTo>
                  <a:lnTo>
                    <a:pt x="54" y="379"/>
                  </a:lnTo>
                  <a:lnTo>
                    <a:pt x="56" y="379"/>
                  </a:lnTo>
                  <a:lnTo>
                    <a:pt x="56" y="378"/>
                  </a:lnTo>
                  <a:lnTo>
                    <a:pt x="56" y="376"/>
                  </a:lnTo>
                  <a:lnTo>
                    <a:pt x="57" y="376"/>
                  </a:lnTo>
                  <a:lnTo>
                    <a:pt x="57" y="378"/>
                  </a:lnTo>
                  <a:lnTo>
                    <a:pt x="57" y="379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9"/>
                  </a:lnTo>
                  <a:lnTo>
                    <a:pt x="62" y="379"/>
                  </a:lnTo>
                  <a:lnTo>
                    <a:pt x="62" y="378"/>
                  </a:lnTo>
                  <a:lnTo>
                    <a:pt x="65" y="378"/>
                  </a:lnTo>
                  <a:lnTo>
                    <a:pt x="66" y="376"/>
                  </a:lnTo>
                  <a:close/>
                  <a:moveTo>
                    <a:pt x="67" y="369"/>
                  </a:moveTo>
                  <a:lnTo>
                    <a:pt x="66" y="369"/>
                  </a:lnTo>
                  <a:lnTo>
                    <a:pt x="66" y="370"/>
                  </a:lnTo>
                  <a:lnTo>
                    <a:pt x="66" y="372"/>
                  </a:lnTo>
                  <a:lnTo>
                    <a:pt x="65" y="372"/>
                  </a:lnTo>
                  <a:lnTo>
                    <a:pt x="65" y="373"/>
                  </a:lnTo>
                  <a:lnTo>
                    <a:pt x="62" y="373"/>
                  </a:lnTo>
                  <a:lnTo>
                    <a:pt x="61" y="374"/>
                  </a:lnTo>
                  <a:lnTo>
                    <a:pt x="62" y="374"/>
                  </a:lnTo>
                  <a:lnTo>
                    <a:pt x="65" y="374"/>
                  </a:lnTo>
                  <a:lnTo>
                    <a:pt x="65" y="373"/>
                  </a:lnTo>
                  <a:lnTo>
                    <a:pt x="66" y="373"/>
                  </a:lnTo>
                  <a:lnTo>
                    <a:pt x="66" y="372"/>
                  </a:lnTo>
                  <a:lnTo>
                    <a:pt x="67" y="372"/>
                  </a:lnTo>
                  <a:lnTo>
                    <a:pt x="67" y="370"/>
                  </a:lnTo>
                  <a:lnTo>
                    <a:pt x="67" y="369"/>
                  </a:lnTo>
                  <a:close/>
                  <a:moveTo>
                    <a:pt x="68" y="336"/>
                  </a:moveTo>
                  <a:lnTo>
                    <a:pt x="67" y="336"/>
                  </a:lnTo>
                  <a:lnTo>
                    <a:pt x="67" y="338"/>
                  </a:lnTo>
                  <a:lnTo>
                    <a:pt x="66" y="339"/>
                  </a:lnTo>
                  <a:lnTo>
                    <a:pt x="67" y="339"/>
                  </a:lnTo>
                  <a:lnTo>
                    <a:pt x="67" y="338"/>
                  </a:lnTo>
                  <a:lnTo>
                    <a:pt x="68" y="336"/>
                  </a:lnTo>
                  <a:close/>
                  <a:moveTo>
                    <a:pt x="70" y="369"/>
                  </a:moveTo>
                  <a:lnTo>
                    <a:pt x="70" y="368"/>
                  </a:lnTo>
                  <a:lnTo>
                    <a:pt x="68" y="368"/>
                  </a:lnTo>
                  <a:lnTo>
                    <a:pt x="68" y="369"/>
                  </a:lnTo>
                  <a:lnTo>
                    <a:pt x="70" y="369"/>
                  </a:lnTo>
                  <a:close/>
                  <a:moveTo>
                    <a:pt x="72" y="380"/>
                  </a:moveTo>
                  <a:lnTo>
                    <a:pt x="71" y="380"/>
                  </a:lnTo>
                  <a:lnTo>
                    <a:pt x="71" y="381"/>
                  </a:lnTo>
                  <a:lnTo>
                    <a:pt x="70" y="383"/>
                  </a:lnTo>
                  <a:lnTo>
                    <a:pt x="71" y="383"/>
                  </a:lnTo>
                  <a:lnTo>
                    <a:pt x="71" y="381"/>
                  </a:lnTo>
                  <a:lnTo>
                    <a:pt x="72" y="381"/>
                  </a:lnTo>
                  <a:lnTo>
                    <a:pt x="72" y="380"/>
                  </a:lnTo>
                  <a:close/>
                  <a:moveTo>
                    <a:pt x="232" y="111"/>
                  </a:moveTo>
                  <a:lnTo>
                    <a:pt x="231" y="112"/>
                  </a:lnTo>
                  <a:lnTo>
                    <a:pt x="232" y="112"/>
                  </a:lnTo>
                  <a:lnTo>
                    <a:pt x="232" y="111"/>
                  </a:lnTo>
                  <a:close/>
                  <a:moveTo>
                    <a:pt x="238" y="114"/>
                  </a:moveTo>
                  <a:lnTo>
                    <a:pt x="237" y="116"/>
                  </a:lnTo>
                  <a:lnTo>
                    <a:pt x="237" y="114"/>
                  </a:lnTo>
                  <a:lnTo>
                    <a:pt x="236" y="114"/>
                  </a:lnTo>
                  <a:lnTo>
                    <a:pt x="236" y="116"/>
                  </a:lnTo>
                  <a:lnTo>
                    <a:pt x="237" y="116"/>
                  </a:lnTo>
                  <a:lnTo>
                    <a:pt x="238" y="116"/>
                  </a:lnTo>
                  <a:lnTo>
                    <a:pt x="238" y="114"/>
                  </a:lnTo>
                  <a:close/>
                  <a:moveTo>
                    <a:pt x="283" y="105"/>
                  </a:moveTo>
                  <a:lnTo>
                    <a:pt x="282" y="105"/>
                  </a:lnTo>
                  <a:lnTo>
                    <a:pt x="281" y="105"/>
                  </a:lnTo>
                  <a:lnTo>
                    <a:pt x="279" y="105"/>
                  </a:lnTo>
                  <a:lnTo>
                    <a:pt x="277" y="105"/>
                  </a:lnTo>
                  <a:lnTo>
                    <a:pt x="277" y="106"/>
                  </a:lnTo>
                  <a:lnTo>
                    <a:pt x="276" y="106"/>
                  </a:lnTo>
                  <a:lnTo>
                    <a:pt x="274" y="106"/>
                  </a:lnTo>
                  <a:lnTo>
                    <a:pt x="273" y="106"/>
                  </a:lnTo>
                  <a:lnTo>
                    <a:pt x="273" y="107"/>
                  </a:lnTo>
                  <a:lnTo>
                    <a:pt x="272" y="107"/>
                  </a:lnTo>
                  <a:lnTo>
                    <a:pt x="272" y="110"/>
                  </a:lnTo>
                  <a:lnTo>
                    <a:pt x="271" y="110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6" y="106"/>
                  </a:lnTo>
                  <a:lnTo>
                    <a:pt x="265" y="106"/>
                  </a:lnTo>
                  <a:lnTo>
                    <a:pt x="264" y="107"/>
                  </a:lnTo>
                  <a:lnTo>
                    <a:pt x="262" y="107"/>
                  </a:lnTo>
                  <a:lnTo>
                    <a:pt x="261" y="107"/>
                  </a:lnTo>
                  <a:lnTo>
                    <a:pt x="259" y="107"/>
                  </a:lnTo>
                  <a:lnTo>
                    <a:pt x="259" y="110"/>
                  </a:lnTo>
                  <a:lnTo>
                    <a:pt x="255" y="110"/>
                  </a:lnTo>
                  <a:lnTo>
                    <a:pt x="254" y="111"/>
                  </a:lnTo>
                  <a:lnTo>
                    <a:pt x="253" y="111"/>
                  </a:lnTo>
                  <a:lnTo>
                    <a:pt x="251" y="111"/>
                  </a:lnTo>
                  <a:lnTo>
                    <a:pt x="249" y="111"/>
                  </a:lnTo>
                  <a:lnTo>
                    <a:pt x="248" y="111"/>
                  </a:lnTo>
                  <a:lnTo>
                    <a:pt x="247" y="112"/>
                  </a:lnTo>
                  <a:lnTo>
                    <a:pt x="245" y="112"/>
                  </a:lnTo>
                  <a:lnTo>
                    <a:pt x="244" y="112"/>
                  </a:lnTo>
                  <a:lnTo>
                    <a:pt x="243" y="112"/>
                  </a:lnTo>
                  <a:lnTo>
                    <a:pt x="243" y="113"/>
                  </a:lnTo>
                  <a:lnTo>
                    <a:pt x="241" y="113"/>
                  </a:lnTo>
                  <a:lnTo>
                    <a:pt x="239" y="114"/>
                  </a:lnTo>
                  <a:lnTo>
                    <a:pt x="241" y="114"/>
                  </a:lnTo>
                  <a:lnTo>
                    <a:pt x="243" y="114"/>
                  </a:lnTo>
                  <a:lnTo>
                    <a:pt x="244" y="114"/>
                  </a:lnTo>
                  <a:lnTo>
                    <a:pt x="245" y="113"/>
                  </a:lnTo>
                  <a:lnTo>
                    <a:pt x="247" y="113"/>
                  </a:lnTo>
                  <a:lnTo>
                    <a:pt x="247" y="112"/>
                  </a:lnTo>
                  <a:lnTo>
                    <a:pt x="248" y="112"/>
                  </a:lnTo>
                  <a:lnTo>
                    <a:pt x="249" y="112"/>
                  </a:lnTo>
                  <a:lnTo>
                    <a:pt x="251" y="112"/>
                  </a:lnTo>
                  <a:lnTo>
                    <a:pt x="253" y="112"/>
                  </a:lnTo>
                  <a:lnTo>
                    <a:pt x="254" y="111"/>
                  </a:lnTo>
                  <a:lnTo>
                    <a:pt x="255" y="111"/>
                  </a:lnTo>
                  <a:lnTo>
                    <a:pt x="254" y="112"/>
                  </a:lnTo>
                  <a:lnTo>
                    <a:pt x="255" y="112"/>
                  </a:lnTo>
                  <a:lnTo>
                    <a:pt x="256" y="111"/>
                  </a:lnTo>
                  <a:lnTo>
                    <a:pt x="257" y="111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10"/>
                  </a:lnTo>
                  <a:lnTo>
                    <a:pt x="262" y="107"/>
                  </a:lnTo>
                  <a:lnTo>
                    <a:pt x="262" y="110"/>
                  </a:lnTo>
                  <a:lnTo>
                    <a:pt x="264" y="107"/>
                  </a:lnTo>
                  <a:lnTo>
                    <a:pt x="265" y="107"/>
                  </a:lnTo>
                  <a:lnTo>
                    <a:pt x="266" y="107"/>
                  </a:lnTo>
                  <a:lnTo>
                    <a:pt x="267" y="107"/>
                  </a:lnTo>
                  <a:lnTo>
                    <a:pt x="266" y="110"/>
                  </a:lnTo>
                  <a:lnTo>
                    <a:pt x="267" y="110"/>
                  </a:lnTo>
                  <a:lnTo>
                    <a:pt x="267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0" y="110"/>
                  </a:lnTo>
                  <a:lnTo>
                    <a:pt x="271" y="110"/>
                  </a:lnTo>
                  <a:lnTo>
                    <a:pt x="270" y="111"/>
                  </a:lnTo>
                  <a:lnTo>
                    <a:pt x="267" y="111"/>
                  </a:lnTo>
                  <a:lnTo>
                    <a:pt x="267" y="112"/>
                  </a:lnTo>
                  <a:lnTo>
                    <a:pt x="270" y="111"/>
                  </a:lnTo>
                  <a:lnTo>
                    <a:pt x="271" y="111"/>
                  </a:lnTo>
                  <a:lnTo>
                    <a:pt x="272" y="110"/>
                  </a:lnTo>
                  <a:lnTo>
                    <a:pt x="273" y="110"/>
                  </a:lnTo>
                  <a:lnTo>
                    <a:pt x="274" y="110"/>
                  </a:lnTo>
                  <a:lnTo>
                    <a:pt x="276" y="107"/>
                  </a:lnTo>
                  <a:lnTo>
                    <a:pt x="279" y="107"/>
                  </a:lnTo>
                  <a:lnTo>
                    <a:pt x="279" y="106"/>
                  </a:lnTo>
                  <a:lnTo>
                    <a:pt x="281" y="106"/>
                  </a:lnTo>
                  <a:lnTo>
                    <a:pt x="282" y="106"/>
                  </a:lnTo>
                  <a:lnTo>
                    <a:pt x="283" y="106"/>
                  </a:lnTo>
                  <a:lnTo>
                    <a:pt x="283" y="105"/>
                  </a:lnTo>
                  <a:close/>
                  <a:moveTo>
                    <a:pt x="490" y="140"/>
                  </a:moveTo>
                  <a:lnTo>
                    <a:pt x="489" y="140"/>
                  </a:lnTo>
                  <a:lnTo>
                    <a:pt x="489" y="141"/>
                  </a:lnTo>
                  <a:lnTo>
                    <a:pt x="490" y="141"/>
                  </a:lnTo>
                  <a:lnTo>
                    <a:pt x="489" y="142"/>
                  </a:lnTo>
                  <a:lnTo>
                    <a:pt x="490" y="142"/>
                  </a:lnTo>
                  <a:lnTo>
                    <a:pt x="490" y="141"/>
                  </a:lnTo>
                  <a:lnTo>
                    <a:pt x="490" y="140"/>
                  </a:lnTo>
                  <a:close/>
                  <a:moveTo>
                    <a:pt x="501" y="134"/>
                  </a:moveTo>
                  <a:lnTo>
                    <a:pt x="499" y="134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1" y="134"/>
                  </a:lnTo>
                  <a:close/>
                  <a:moveTo>
                    <a:pt x="800" y="472"/>
                  </a:moveTo>
                  <a:lnTo>
                    <a:pt x="798" y="475"/>
                  </a:lnTo>
                  <a:lnTo>
                    <a:pt x="800" y="475"/>
                  </a:lnTo>
                  <a:lnTo>
                    <a:pt x="800" y="472"/>
                  </a:lnTo>
                  <a:close/>
                  <a:moveTo>
                    <a:pt x="818" y="453"/>
                  </a:moveTo>
                  <a:lnTo>
                    <a:pt x="819" y="453"/>
                  </a:lnTo>
                  <a:lnTo>
                    <a:pt x="819" y="452"/>
                  </a:lnTo>
                  <a:lnTo>
                    <a:pt x="818" y="452"/>
                  </a:lnTo>
                  <a:lnTo>
                    <a:pt x="818" y="453"/>
                  </a:lnTo>
                  <a:close/>
                  <a:moveTo>
                    <a:pt x="796" y="463"/>
                  </a:moveTo>
                  <a:lnTo>
                    <a:pt x="797" y="461"/>
                  </a:lnTo>
                  <a:lnTo>
                    <a:pt x="796" y="461"/>
                  </a:lnTo>
                  <a:lnTo>
                    <a:pt x="796" y="463"/>
                  </a:lnTo>
                  <a:close/>
                  <a:moveTo>
                    <a:pt x="974" y="345"/>
                  </a:moveTo>
                  <a:lnTo>
                    <a:pt x="975" y="345"/>
                  </a:lnTo>
                  <a:lnTo>
                    <a:pt x="974" y="344"/>
                  </a:lnTo>
                  <a:lnTo>
                    <a:pt x="974" y="345"/>
                  </a:lnTo>
                  <a:close/>
                  <a:moveTo>
                    <a:pt x="970" y="343"/>
                  </a:moveTo>
                  <a:lnTo>
                    <a:pt x="973" y="343"/>
                  </a:lnTo>
                  <a:lnTo>
                    <a:pt x="973" y="341"/>
                  </a:lnTo>
                  <a:lnTo>
                    <a:pt x="970" y="341"/>
                  </a:lnTo>
                  <a:lnTo>
                    <a:pt x="970" y="343"/>
                  </a:lnTo>
                  <a:close/>
                  <a:moveTo>
                    <a:pt x="941" y="300"/>
                  </a:moveTo>
                  <a:lnTo>
                    <a:pt x="943" y="301"/>
                  </a:lnTo>
                  <a:lnTo>
                    <a:pt x="943" y="300"/>
                  </a:lnTo>
                  <a:lnTo>
                    <a:pt x="941" y="300"/>
                  </a:lnTo>
                  <a:close/>
                  <a:moveTo>
                    <a:pt x="922" y="323"/>
                  </a:moveTo>
                  <a:lnTo>
                    <a:pt x="921" y="321"/>
                  </a:lnTo>
                  <a:lnTo>
                    <a:pt x="921" y="323"/>
                  </a:lnTo>
                  <a:lnTo>
                    <a:pt x="922" y="323"/>
                  </a:lnTo>
                  <a:close/>
                  <a:moveTo>
                    <a:pt x="922" y="256"/>
                  </a:moveTo>
                  <a:lnTo>
                    <a:pt x="921" y="256"/>
                  </a:lnTo>
                  <a:lnTo>
                    <a:pt x="920" y="258"/>
                  </a:lnTo>
                  <a:lnTo>
                    <a:pt x="922" y="256"/>
                  </a:lnTo>
                  <a:close/>
                  <a:moveTo>
                    <a:pt x="922" y="253"/>
                  </a:moveTo>
                  <a:lnTo>
                    <a:pt x="923" y="252"/>
                  </a:lnTo>
                  <a:lnTo>
                    <a:pt x="924" y="249"/>
                  </a:lnTo>
                  <a:lnTo>
                    <a:pt x="923" y="249"/>
                  </a:lnTo>
                  <a:lnTo>
                    <a:pt x="923" y="252"/>
                  </a:lnTo>
                  <a:lnTo>
                    <a:pt x="922" y="252"/>
                  </a:lnTo>
                  <a:lnTo>
                    <a:pt x="921" y="252"/>
                  </a:lnTo>
                  <a:lnTo>
                    <a:pt x="921" y="253"/>
                  </a:lnTo>
                  <a:lnTo>
                    <a:pt x="922" y="253"/>
                  </a:lnTo>
                  <a:close/>
                  <a:moveTo>
                    <a:pt x="939" y="318"/>
                  </a:moveTo>
                  <a:lnTo>
                    <a:pt x="940" y="318"/>
                  </a:lnTo>
                  <a:lnTo>
                    <a:pt x="941" y="318"/>
                  </a:lnTo>
                  <a:lnTo>
                    <a:pt x="944" y="317"/>
                  </a:lnTo>
                  <a:lnTo>
                    <a:pt x="943" y="317"/>
                  </a:lnTo>
                  <a:lnTo>
                    <a:pt x="940" y="317"/>
                  </a:lnTo>
                  <a:lnTo>
                    <a:pt x="939" y="317"/>
                  </a:lnTo>
                  <a:lnTo>
                    <a:pt x="939" y="318"/>
                  </a:lnTo>
                  <a:close/>
                  <a:moveTo>
                    <a:pt x="930" y="302"/>
                  </a:moveTo>
                  <a:lnTo>
                    <a:pt x="932" y="302"/>
                  </a:lnTo>
                  <a:lnTo>
                    <a:pt x="932" y="301"/>
                  </a:lnTo>
                  <a:lnTo>
                    <a:pt x="930" y="302"/>
                  </a:lnTo>
                  <a:close/>
                  <a:moveTo>
                    <a:pt x="924" y="328"/>
                  </a:moveTo>
                  <a:lnTo>
                    <a:pt x="926" y="328"/>
                  </a:lnTo>
                  <a:lnTo>
                    <a:pt x="928" y="328"/>
                  </a:lnTo>
                  <a:lnTo>
                    <a:pt x="929" y="328"/>
                  </a:lnTo>
                  <a:lnTo>
                    <a:pt x="929" y="327"/>
                  </a:lnTo>
                  <a:lnTo>
                    <a:pt x="930" y="327"/>
                  </a:lnTo>
                  <a:lnTo>
                    <a:pt x="932" y="327"/>
                  </a:lnTo>
                  <a:lnTo>
                    <a:pt x="930" y="326"/>
                  </a:lnTo>
                  <a:lnTo>
                    <a:pt x="932" y="326"/>
                  </a:lnTo>
                  <a:lnTo>
                    <a:pt x="933" y="326"/>
                  </a:lnTo>
                  <a:lnTo>
                    <a:pt x="934" y="326"/>
                  </a:lnTo>
                  <a:lnTo>
                    <a:pt x="935" y="326"/>
                  </a:lnTo>
                  <a:lnTo>
                    <a:pt x="938" y="324"/>
                  </a:lnTo>
                  <a:lnTo>
                    <a:pt x="939" y="324"/>
                  </a:lnTo>
                  <a:lnTo>
                    <a:pt x="939" y="323"/>
                  </a:lnTo>
                  <a:lnTo>
                    <a:pt x="940" y="323"/>
                  </a:lnTo>
                  <a:lnTo>
                    <a:pt x="940" y="324"/>
                  </a:lnTo>
                  <a:lnTo>
                    <a:pt x="941" y="324"/>
                  </a:lnTo>
                  <a:lnTo>
                    <a:pt x="941" y="323"/>
                  </a:lnTo>
                  <a:lnTo>
                    <a:pt x="943" y="323"/>
                  </a:lnTo>
                  <a:lnTo>
                    <a:pt x="943" y="321"/>
                  </a:lnTo>
                  <a:lnTo>
                    <a:pt x="944" y="321"/>
                  </a:lnTo>
                  <a:lnTo>
                    <a:pt x="946" y="319"/>
                  </a:lnTo>
                  <a:lnTo>
                    <a:pt x="947" y="319"/>
                  </a:lnTo>
                  <a:lnTo>
                    <a:pt x="949" y="318"/>
                  </a:lnTo>
                  <a:lnTo>
                    <a:pt x="950" y="318"/>
                  </a:lnTo>
                  <a:lnTo>
                    <a:pt x="951" y="318"/>
                  </a:lnTo>
                  <a:lnTo>
                    <a:pt x="955" y="317"/>
                  </a:lnTo>
                  <a:lnTo>
                    <a:pt x="955" y="316"/>
                  </a:lnTo>
                  <a:lnTo>
                    <a:pt x="956" y="315"/>
                  </a:lnTo>
                  <a:lnTo>
                    <a:pt x="956" y="316"/>
                  </a:lnTo>
                  <a:lnTo>
                    <a:pt x="956" y="317"/>
                  </a:lnTo>
                  <a:lnTo>
                    <a:pt x="957" y="317"/>
                  </a:lnTo>
                  <a:lnTo>
                    <a:pt x="958" y="317"/>
                  </a:lnTo>
                  <a:lnTo>
                    <a:pt x="958" y="316"/>
                  </a:lnTo>
                  <a:lnTo>
                    <a:pt x="957" y="316"/>
                  </a:lnTo>
                  <a:lnTo>
                    <a:pt x="956" y="316"/>
                  </a:lnTo>
                  <a:lnTo>
                    <a:pt x="957" y="315"/>
                  </a:lnTo>
                  <a:lnTo>
                    <a:pt x="956" y="315"/>
                  </a:lnTo>
                  <a:lnTo>
                    <a:pt x="955" y="315"/>
                  </a:lnTo>
                  <a:lnTo>
                    <a:pt x="952" y="316"/>
                  </a:lnTo>
                  <a:lnTo>
                    <a:pt x="951" y="317"/>
                  </a:lnTo>
                  <a:lnTo>
                    <a:pt x="950" y="317"/>
                  </a:lnTo>
                  <a:lnTo>
                    <a:pt x="950" y="318"/>
                  </a:lnTo>
                  <a:lnTo>
                    <a:pt x="947" y="317"/>
                  </a:lnTo>
                  <a:lnTo>
                    <a:pt x="949" y="317"/>
                  </a:lnTo>
                  <a:lnTo>
                    <a:pt x="949" y="316"/>
                  </a:lnTo>
                  <a:lnTo>
                    <a:pt x="947" y="316"/>
                  </a:lnTo>
                  <a:lnTo>
                    <a:pt x="946" y="317"/>
                  </a:lnTo>
                  <a:lnTo>
                    <a:pt x="947" y="317"/>
                  </a:lnTo>
                  <a:lnTo>
                    <a:pt x="944" y="318"/>
                  </a:lnTo>
                  <a:lnTo>
                    <a:pt x="943" y="319"/>
                  </a:lnTo>
                  <a:lnTo>
                    <a:pt x="941" y="319"/>
                  </a:lnTo>
                  <a:lnTo>
                    <a:pt x="940" y="319"/>
                  </a:lnTo>
                  <a:lnTo>
                    <a:pt x="939" y="321"/>
                  </a:lnTo>
                  <a:lnTo>
                    <a:pt x="938" y="321"/>
                  </a:lnTo>
                  <a:lnTo>
                    <a:pt x="935" y="321"/>
                  </a:lnTo>
                  <a:lnTo>
                    <a:pt x="934" y="321"/>
                  </a:lnTo>
                  <a:lnTo>
                    <a:pt x="933" y="321"/>
                  </a:lnTo>
                  <a:lnTo>
                    <a:pt x="932" y="321"/>
                  </a:lnTo>
                  <a:lnTo>
                    <a:pt x="930" y="323"/>
                  </a:lnTo>
                  <a:lnTo>
                    <a:pt x="929" y="323"/>
                  </a:lnTo>
                  <a:lnTo>
                    <a:pt x="929" y="324"/>
                  </a:lnTo>
                  <a:lnTo>
                    <a:pt x="929" y="326"/>
                  </a:lnTo>
                  <a:lnTo>
                    <a:pt x="928" y="326"/>
                  </a:lnTo>
                  <a:lnTo>
                    <a:pt x="926" y="324"/>
                  </a:lnTo>
                  <a:lnTo>
                    <a:pt x="926" y="326"/>
                  </a:lnTo>
                  <a:lnTo>
                    <a:pt x="928" y="326"/>
                  </a:lnTo>
                  <a:lnTo>
                    <a:pt x="928" y="327"/>
                  </a:lnTo>
                  <a:lnTo>
                    <a:pt x="926" y="327"/>
                  </a:lnTo>
                  <a:lnTo>
                    <a:pt x="924" y="328"/>
                  </a:lnTo>
                  <a:close/>
                  <a:moveTo>
                    <a:pt x="923" y="323"/>
                  </a:moveTo>
                  <a:lnTo>
                    <a:pt x="924" y="324"/>
                  </a:lnTo>
                  <a:lnTo>
                    <a:pt x="924" y="323"/>
                  </a:lnTo>
                  <a:lnTo>
                    <a:pt x="923" y="323"/>
                  </a:lnTo>
                  <a:close/>
                  <a:moveTo>
                    <a:pt x="926" y="276"/>
                  </a:moveTo>
                  <a:lnTo>
                    <a:pt x="924" y="276"/>
                  </a:lnTo>
                  <a:lnTo>
                    <a:pt x="924" y="278"/>
                  </a:lnTo>
                  <a:lnTo>
                    <a:pt x="926" y="278"/>
                  </a:lnTo>
                  <a:lnTo>
                    <a:pt x="926" y="276"/>
                  </a:lnTo>
                  <a:close/>
                  <a:moveTo>
                    <a:pt x="923" y="255"/>
                  </a:moveTo>
                  <a:lnTo>
                    <a:pt x="923" y="256"/>
                  </a:lnTo>
                  <a:lnTo>
                    <a:pt x="924" y="255"/>
                  </a:lnTo>
                  <a:lnTo>
                    <a:pt x="926" y="255"/>
                  </a:lnTo>
                  <a:lnTo>
                    <a:pt x="928" y="255"/>
                  </a:lnTo>
                  <a:lnTo>
                    <a:pt x="928" y="254"/>
                  </a:lnTo>
                  <a:lnTo>
                    <a:pt x="923" y="255"/>
                  </a:lnTo>
                  <a:close/>
                  <a:moveTo>
                    <a:pt x="921" y="241"/>
                  </a:moveTo>
                  <a:lnTo>
                    <a:pt x="920" y="241"/>
                  </a:lnTo>
                  <a:lnTo>
                    <a:pt x="920" y="243"/>
                  </a:lnTo>
                  <a:lnTo>
                    <a:pt x="921" y="241"/>
                  </a:lnTo>
                  <a:lnTo>
                    <a:pt x="921" y="243"/>
                  </a:lnTo>
                  <a:lnTo>
                    <a:pt x="922" y="243"/>
                  </a:lnTo>
                  <a:lnTo>
                    <a:pt x="923" y="243"/>
                  </a:lnTo>
                  <a:lnTo>
                    <a:pt x="924" y="243"/>
                  </a:lnTo>
                  <a:lnTo>
                    <a:pt x="924" y="241"/>
                  </a:lnTo>
                  <a:lnTo>
                    <a:pt x="923" y="241"/>
                  </a:lnTo>
                  <a:lnTo>
                    <a:pt x="922" y="241"/>
                  </a:lnTo>
                  <a:lnTo>
                    <a:pt x="921" y="241"/>
                  </a:lnTo>
                  <a:close/>
                  <a:moveTo>
                    <a:pt x="920" y="228"/>
                  </a:moveTo>
                  <a:lnTo>
                    <a:pt x="921" y="227"/>
                  </a:lnTo>
                  <a:lnTo>
                    <a:pt x="920" y="227"/>
                  </a:lnTo>
                  <a:lnTo>
                    <a:pt x="920" y="228"/>
                  </a:lnTo>
                  <a:close/>
                  <a:moveTo>
                    <a:pt x="907" y="236"/>
                  </a:moveTo>
                  <a:lnTo>
                    <a:pt x="909" y="237"/>
                  </a:lnTo>
                  <a:lnTo>
                    <a:pt x="909" y="236"/>
                  </a:lnTo>
                  <a:lnTo>
                    <a:pt x="907" y="236"/>
                  </a:lnTo>
                  <a:close/>
                  <a:moveTo>
                    <a:pt x="903" y="241"/>
                  </a:moveTo>
                  <a:lnTo>
                    <a:pt x="904" y="243"/>
                  </a:lnTo>
                  <a:lnTo>
                    <a:pt x="904" y="241"/>
                  </a:lnTo>
                  <a:lnTo>
                    <a:pt x="903" y="241"/>
                  </a:lnTo>
                  <a:close/>
                  <a:moveTo>
                    <a:pt x="890" y="249"/>
                  </a:moveTo>
                  <a:lnTo>
                    <a:pt x="893" y="249"/>
                  </a:lnTo>
                  <a:lnTo>
                    <a:pt x="893" y="248"/>
                  </a:lnTo>
                  <a:lnTo>
                    <a:pt x="890" y="249"/>
                  </a:lnTo>
                  <a:close/>
                  <a:moveTo>
                    <a:pt x="888" y="253"/>
                  </a:moveTo>
                  <a:lnTo>
                    <a:pt x="889" y="253"/>
                  </a:lnTo>
                  <a:lnTo>
                    <a:pt x="889" y="252"/>
                  </a:lnTo>
                  <a:lnTo>
                    <a:pt x="888" y="253"/>
                  </a:lnTo>
                  <a:close/>
                  <a:moveTo>
                    <a:pt x="863" y="255"/>
                  </a:moveTo>
                  <a:lnTo>
                    <a:pt x="864" y="255"/>
                  </a:lnTo>
                  <a:lnTo>
                    <a:pt x="864" y="254"/>
                  </a:lnTo>
                  <a:lnTo>
                    <a:pt x="863" y="255"/>
                  </a:lnTo>
                  <a:close/>
                  <a:moveTo>
                    <a:pt x="861" y="254"/>
                  </a:moveTo>
                  <a:lnTo>
                    <a:pt x="863" y="253"/>
                  </a:lnTo>
                  <a:lnTo>
                    <a:pt x="861" y="253"/>
                  </a:lnTo>
                  <a:lnTo>
                    <a:pt x="861" y="254"/>
                  </a:lnTo>
                  <a:close/>
                  <a:moveTo>
                    <a:pt x="858" y="256"/>
                  </a:moveTo>
                  <a:lnTo>
                    <a:pt x="859" y="256"/>
                  </a:lnTo>
                  <a:lnTo>
                    <a:pt x="859" y="255"/>
                  </a:lnTo>
                  <a:lnTo>
                    <a:pt x="858" y="256"/>
                  </a:lnTo>
                  <a:close/>
                  <a:moveTo>
                    <a:pt x="852" y="258"/>
                  </a:moveTo>
                  <a:lnTo>
                    <a:pt x="853" y="258"/>
                  </a:lnTo>
                  <a:lnTo>
                    <a:pt x="854" y="256"/>
                  </a:lnTo>
                  <a:lnTo>
                    <a:pt x="852" y="258"/>
                  </a:lnTo>
                  <a:close/>
                  <a:moveTo>
                    <a:pt x="852" y="228"/>
                  </a:moveTo>
                  <a:lnTo>
                    <a:pt x="853" y="228"/>
                  </a:lnTo>
                  <a:lnTo>
                    <a:pt x="854" y="228"/>
                  </a:lnTo>
                  <a:lnTo>
                    <a:pt x="855" y="228"/>
                  </a:lnTo>
                  <a:lnTo>
                    <a:pt x="852" y="227"/>
                  </a:lnTo>
                  <a:lnTo>
                    <a:pt x="852" y="228"/>
                  </a:lnTo>
                  <a:close/>
                  <a:moveTo>
                    <a:pt x="849" y="258"/>
                  </a:moveTo>
                  <a:lnTo>
                    <a:pt x="848" y="258"/>
                  </a:lnTo>
                  <a:lnTo>
                    <a:pt x="846" y="259"/>
                  </a:lnTo>
                  <a:lnTo>
                    <a:pt x="844" y="261"/>
                  </a:lnTo>
                  <a:lnTo>
                    <a:pt x="848" y="259"/>
                  </a:lnTo>
                  <a:lnTo>
                    <a:pt x="849" y="258"/>
                  </a:lnTo>
                  <a:close/>
                  <a:moveTo>
                    <a:pt x="843" y="227"/>
                  </a:moveTo>
                  <a:lnTo>
                    <a:pt x="846" y="228"/>
                  </a:lnTo>
                  <a:lnTo>
                    <a:pt x="844" y="227"/>
                  </a:lnTo>
                  <a:lnTo>
                    <a:pt x="843" y="227"/>
                  </a:lnTo>
                  <a:close/>
                  <a:moveTo>
                    <a:pt x="843" y="247"/>
                  </a:moveTo>
                  <a:lnTo>
                    <a:pt x="844" y="247"/>
                  </a:lnTo>
                  <a:lnTo>
                    <a:pt x="846" y="247"/>
                  </a:lnTo>
                  <a:lnTo>
                    <a:pt x="844" y="248"/>
                  </a:lnTo>
                  <a:lnTo>
                    <a:pt x="846" y="248"/>
                  </a:lnTo>
                  <a:lnTo>
                    <a:pt x="848" y="248"/>
                  </a:lnTo>
                  <a:lnTo>
                    <a:pt x="848" y="247"/>
                  </a:lnTo>
                  <a:lnTo>
                    <a:pt x="849" y="247"/>
                  </a:lnTo>
                  <a:lnTo>
                    <a:pt x="849" y="245"/>
                  </a:lnTo>
                  <a:lnTo>
                    <a:pt x="849" y="244"/>
                  </a:lnTo>
                  <a:lnTo>
                    <a:pt x="850" y="243"/>
                  </a:lnTo>
                  <a:lnTo>
                    <a:pt x="849" y="243"/>
                  </a:lnTo>
                  <a:lnTo>
                    <a:pt x="848" y="243"/>
                  </a:lnTo>
                  <a:lnTo>
                    <a:pt x="849" y="244"/>
                  </a:lnTo>
                  <a:lnTo>
                    <a:pt x="848" y="244"/>
                  </a:lnTo>
                  <a:lnTo>
                    <a:pt x="846" y="244"/>
                  </a:lnTo>
                  <a:lnTo>
                    <a:pt x="846" y="245"/>
                  </a:lnTo>
                  <a:lnTo>
                    <a:pt x="844" y="247"/>
                  </a:lnTo>
                  <a:lnTo>
                    <a:pt x="844" y="245"/>
                  </a:lnTo>
                  <a:lnTo>
                    <a:pt x="843" y="245"/>
                  </a:lnTo>
                  <a:lnTo>
                    <a:pt x="843" y="247"/>
                  </a:lnTo>
                  <a:close/>
                  <a:moveTo>
                    <a:pt x="692" y="461"/>
                  </a:moveTo>
                  <a:lnTo>
                    <a:pt x="690" y="461"/>
                  </a:lnTo>
                  <a:lnTo>
                    <a:pt x="690" y="463"/>
                  </a:lnTo>
                  <a:lnTo>
                    <a:pt x="692" y="461"/>
                  </a:lnTo>
                  <a:close/>
                  <a:moveTo>
                    <a:pt x="695" y="460"/>
                  </a:moveTo>
                  <a:lnTo>
                    <a:pt x="694" y="460"/>
                  </a:lnTo>
                  <a:lnTo>
                    <a:pt x="694" y="461"/>
                  </a:lnTo>
                  <a:lnTo>
                    <a:pt x="695" y="461"/>
                  </a:lnTo>
                  <a:lnTo>
                    <a:pt x="695" y="460"/>
                  </a:lnTo>
                  <a:close/>
                  <a:moveTo>
                    <a:pt x="704" y="450"/>
                  </a:moveTo>
                  <a:lnTo>
                    <a:pt x="703" y="452"/>
                  </a:lnTo>
                  <a:lnTo>
                    <a:pt x="701" y="453"/>
                  </a:lnTo>
                  <a:lnTo>
                    <a:pt x="700" y="454"/>
                  </a:lnTo>
                  <a:lnTo>
                    <a:pt x="699" y="457"/>
                  </a:lnTo>
                  <a:lnTo>
                    <a:pt x="698" y="457"/>
                  </a:lnTo>
                  <a:lnTo>
                    <a:pt x="694" y="457"/>
                  </a:lnTo>
                  <a:lnTo>
                    <a:pt x="693" y="458"/>
                  </a:lnTo>
                  <a:lnTo>
                    <a:pt x="694" y="458"/>
                  </a:lnTo>
                  <a:lnTo>
                    <a:pt x="693" y="459"/>
                  </a:lnTo>
                  <a:lnTo>
                    <a:pt x="692" y="459"/>
                  </a:lnTo>
                  <a:lnTo>
                    <a:pt x="690" y="459"/>
                  </a:lnTo>
                  <a:lnTo>
                    <a:pt x="690" y="460"/>
                  </a:lnTo>
                  <a:lnTo>
                    <a:pt x="689" y="460"/>
                  </a:lnTo>
                  <a:lnTo>
                    <a:pt x="688" y="460"/>
                  </a:lnTo>
                  <a:lnTo>
                    <a:pt x="686" y="460"/>
                  </a:lnTo>
                  <a:lnTo>
                    <a:pt x="684" y="460"/>
                  </a:lnTo>
                  <a:lnTo>
                    <a:pt x="688" y="461"/>
                  </a:lnTo>
                  <a:lnTo>
                    <a:pt x="688" y="463"/>
                  </a:lnTo>
                  <a:lnTo>
                    <a:pt x="686" y="463"/>
                  </a:lnTo>
                  <a:lnTo>
                    <a:pt x="684" y="463"/>
                  </a:lnTo>
                  <a:lnTo>
                    <a:pt x="684" y="465"/>
                  </a:lnTo>
                  <a:lnTo>
                    <a:pt x="683" y="465"/>
                  </a:lnTo>
                  <a:lnTo>
                    <a:pt x="682" y="465"/>
                  </a:lnTo>
                  <a:lnTo>
                    <a:pt x="682" y="466"/>
                  </a:lnTo>
                  <a:lnTo>
                    <a:pt x="683" y="466"/>
                  </a:lnTo>
                  <a:lnTo>
                    <a:pt x="684" y="465"/>
                  </a:lnTo>
                  <a:lnTo>
                    <a:pt x="686" y="465"/>
                  </a:lnTo>
                  <a:lnTo>
                    <a:pt x="688" y="463"/>
                  </a:lnTo>
                  <a:lnTo>
                    <a:pt x="689" y="463"/>
                  </a:lnTo>
                  <a:lnTo>
                    <a:pt x="689" y="461"/>
                  </a:lnTo>
                  <a:lnTo>
                    <a:pt x="690" y="460"/>
                  </a:lnTo>
                  <a:lnTo>
                    <a:pt x="692" y="460"/>
                  </a:lnTo>
                  <a:lnTo>
                    <a:pt x="693" y="460"/>
                  </a:lnTo>
                  <a:lnTo>
                    <a:pt x="693" y="459"/>
                  </a:lnTo>
                  <a:lnTo>
                    <a:pt x="694" y="459"/>
                  </a:lnTo>
                  <a:lnTo>
                    <a:pt x="694" y="458"/>
                  </a:lnTo>
                  <a:lnTo>
                    <a:pt x="695" y="458"/>
                  </a:lnTo>
                  <a:lnTo>
                    <a:pt x="695" y="459"/>
                  </a:lnTo>
                  <a:lnTo>
                    <a:pt x="698" y="459"/>
                  </a:lnTo>
                  <a:lnTo>
                    <a:pt x="698" y="458"/>
                  </a:lnTo>
                  <a:lnTo>
                    <a:pt x="699" y="457"/>
                  </a:lnTo>
                  <a:lnTo>
                    <a:pt x="701" y="454"/>
                  </a:lnTo>
                  <a:lnTo>
                    <a:pt x="703" y="453"/>
                  </a:lnTo>
                  <a:lnTo>
                    <a:pt x="703" y="452"/>
                  </a:lnTo>
                  <a:lnTo>
                    <a:pt x="704" y="452"/>
                  </a:lnTo>
                  <a:lnTo>
                    <a:pt x="704" y="450"/>
                  </a:lnTo>
                  <a:close/>
                  <a:moveTo>
                    <a:pt x="712" y="446"/>
                  </a:moveTo>
                  <a:lnTo>
                    <a:pt x="711" y="446"/>
                  </a:lnTo>
                  <a:lnTo>
                    <a:pt x="710" y="448"/>
                  </a:lnTo>
                  <a:lnTo>
                    <a:pt x="709" y="448"/>
                  </a:lnTo>
                  <a:lnTo>
                    <a:pt x="707" y="448"/>
                  </a:lnTo>
                  <a:lnTo>
                    <a:pt x="707" y="449"/>
                  </a:lnTo>
                  <a:lnTo>
                    <a:pt x="706" y="450"/>
                  </a:lnTo>
                  <a:lnTo>
                    <a:pt x="707" y="450"/>
                  </a:lnTo>
                  <a:lnTo>
                    <a:pt x="707" y="449"/>
                  </a:lnTo>
                  <a:lnTo>
                    <a:pt x="709" y="449"/>
                  </a:lnTo>
                  <a:lnTo>
                    <a:pt x="710" y="449"/>
                  </a:lnTo>
                  <a:lnTo>
                    <a:pt x="711" y="449"/>
                  </a:lnTo>
                  <a:lnTo>
                    <a:pt x="711" y="448"/>
                  </a:lnTo>
                  <a:lnTo>
                    <a:pt x="712" y="448"/>
                  </a:lnTo>
                  <a:lnTo>
                    <a:pt x="712" y="446"/>
                  </a:lnTo>
                  <a:close/>
                  <a:moveTo>
                    <a:pt x="727" y="440"/>
                  </a:moveTo>
                  <a:lnTo>
                    <a:pt x="726" y="440"/>
                  </a:lnTo>
                  <a:lnTo>
                    <a:pt x="724" y="441"/>
                  </a:lnTo>
                  <a:lnTo>
                    <a:pt x="722" y="441"/>
                  </a:lnTo>
                  <a:lnTo>
                    <a:pt x="721" y="442"/>
                  </a:lnTo>
                  <a:lnTo>
                    <a:pt x="719" y="442"/>
                  </a:lnTo>
                  <a:lnTo>
                    <a:pt x="719" y="443"/>
                  </a:lnTo>
                  <a:lnTo>
                    <a:pt x="718" y="443"/>
                  </a:lnTo>
                  <a:lnTo>
                    <a:pt x="717" y="444"/>
                  </a:lnTo>
                  <a:lnTo>
                    <a:pt x="718" y="444"/>
                  </a:lnTo>
                  <a:lnTo>
                    <a:pt x="719" y="443"/>
                  </a:lnTo>
                  <a:lnTo>
                    <a:pt x="721" y="442"/>
                  </a:lnTo>
                  <a:lnTo>
                    <a:pt x="722" y="442"/>
                  </a:lnTo>
                  <a:lnTo>
                    <a:pt x="724" y="442"/>
                  </a:lnTo>
                  <a:lnTo>
                    <a:pt x="724" y="441"/>
                  </a:lnTo>
                  <a:lnTo>
                    <a:pt x="726" y="441"/>
                  </a:lnTo>
                  <a:lnTo>
                    <a:pt x="727" y="441"/>
                  </a:lnTo>
                  <a:lnTo>
                    <a:pt x="727" y="440"/>
                  </a:lnTo>
                  <a:close/>
                  <a:moveTo>
                    <a:pt x="741" y="433"/>
                  </a:moveTo>
                  <a:lnTo>
                    <a:pt x="736" y="436"/>
                  </a:lnTo>
                  <a:lnTo>
                    <a:pt x="735" y="438"/>
                  </a:lnTo>
                  <a:lnTo>
                    <a:pt x="734" y="438"/>
                  </a:lnTo>
                  <a:lnTo>
                    <a:pt x="734" y="440"/>
                  </a:lnTo>
                  <a:lnTo>
                    <a:pt x="733" y="440"/>
                  </a:lnTo>
                  <a:lnTo>
                    <a:pt x="730" y="440"/>
                  </a:lnTo>
                  <a:lnTo>
                    <a:pt x="729" y="440"/>
                  </a:lnTo>
                  <a:lnTo>
                    <a:pt x="728" y="440"/>
                  </a:lnTo>
                  <a:lnTo>
                    <a:pt x="728" y="441"/>
                  </a:lnTo>
                  <a:lnTo>
                    <a:pt x="734" y="440"/>
                  </a:lnTo>
                  <a:lnTo>
                    <a:pt x="735" y="440"/>
                  </a:lnTo>
                  <a:lnTo>
                    <a:pt x="735" y="438"/>
                  </a:lnTo>
                  <a:lnTo>
                    <a:pt x="736" y="438"/>
                  </a:lnTo>
                  <a:lnTo>
                    <a:pt x="736" y="436"/>
                  </a:lnTo>
                  <a:lnTo>
                    <a:pt x="738" y="436"/>
                  </a:lnTo>
                  <a:lnTo>
                    <a:pt x="739" y="435"/>
                  </a:lnTo>
                  <a:lnTo>
                    <a:pt x="741" y="433"/>
                  </a:lnTo>
                  <a:close/>
                  <a:moveTo>
                    <a:pt x="759" y="413"/>
                  </a:moveTo>
                  <a:lnTo>
                    <a:pt x="761" y="413"/>
                  </a:lnTo>
                  <a:lnTo>
                    <a:pt x="761" y="412"/>
                  </a:lnTo>
                  <a:lnTo>
                    <a:pt x="759" y="412"/>
                  </a:lnTo>
                  <a:lnTo>
                    <a:pt x="759" y="413"/>
                  </a:lnTo>
                  <a:close/>
                  <a:moveTo>
                    <a:pt x="753" y="412"/>
                  </a:moveTo>
                  <a:lnTo>
                    <a:pt x="755" y="412"/>
                  </a:lnTo>
                  <a:lnTo>
                    <a:pt x="756" y="412"/>
                  </a:lnTo>
                  <a:lnTo>
                    <a:pt x="757" y="412"/>
                  </a:lnTo>
                  <a:lnTo>
                    <a:pt x="755" y="409"/>
                  </a:lnTo>
                  <a:lnTo>
                    <a:pt x="753" y="409"/>
                  </a:lnTo>
                  <a:lnTo>
                    <a:pt x="753" y="412"/>
                  </a:lnTo>
                  <a:close/>
                  <a:moveTo>
                    <a:pt x="658" y="368"/>
                  </a:moveTo>
                  <a:lnTo>
                    <a:pt x="659" y="369"/>
                  </a:lnTo>
                  <a:lnTo>
                    <a:pt x="659" y="368"/>
                  </a:lnTo>
                  <a:lnTo>
                    <a:pt x="659" y="366"/>
                  </a:lnTo>
                  <a:lnTo>
                    <a:pt x="658" y="366"/>
                  </a:lnTo>
                  <a:lnTo>
                    <a:pt x="658" y="368"/>
                  </a:lnTo>
                  <a:close/>
                  <a:moveTo>
                    <a:pt x="641" y="366"/>
                  </a:moveTo>
                  <a:lnTo>
                    <a:pt x="643" y="364"/>
                  </a:lnTo>
                  <a:lnTo>
                    <a:pt x="641" y="364"/>
                  </a:lnTo>
                  <a:lnTo>
                    <a:pt x="641" y="366"/>
                  </a:lnTo>
                  <a:close/>
                  <a:moveTo>
                    <a:pt x="620" y="302"/>
                  </a:moveTo>
                  <a:lnTo>
                    <a:pt x="621" y="302"/>
                  </a:lnTo>
                  <a:lnTo>
                    <a:pt x="621" y="301"/>
                  </a:lnTo>
                  <a:lnTo>
                    <a:pt x="622" y="301"/>
                  </a:lnTo>
                  <a:lnTo>
                    <a:pt x="622" y="300"/>
                  </a:lnTo>
                  <a:lnTo>
                    <a:pt x="626" y="299"/>
                  </a:lnTo>
                  <a:lnTo>
                    <a:pt x="624" y="299"/>
                  </a:lnTo>
                  <a:lnTo>
                    <a:pt x="622" y="300"/>
                  </a:lnTo>
                  <a:lnTo>
                    <a:pt x="621" y="301"/>
                  </a:lnTo>
                  <a:lnTo>
                    <a:pt x="620" y="302"/>
                  </a:lnTo>
                  <a:close/>
                  <a:moveTo>
                    <a:pt x="546" y="252"/>
                  </a:moveTo>
                  <a:lnTo>
                    <a:pt x="546" y="253"/>
                  </a:lnTo>
                  <a:lnTo>
                    <a:pt x="547" y="252"/>
                  </a:lnTo>
                  <a:lnTo>
                    <a:pt x="549" y="249"/>
                  </a:lnTo>
                  <a:lnTo>
                    <a:pt x="549" y="248"/>
                  </a:lnTo>
                  <a:lnTo>
                    <a:pt x="547" y="249"/>
                  </a:lnTo>
                  <a:lnTo>
                    <a:pt x="547" y="252"/>
                  </a:lnTo>
                  <a:lnTo>
                    <a:pt x="546" y="252"/>
                  </a:lnTo>
                  <a:close/>
                  <a:moveTo>
                    <a:pt x="604" y="196"/>
                  </a:moveTo>
                  <a:lnTo>
                    <a:pt x="603" y="195"/>
                  </a:lnTo>
                  <a:lnTo>
                    <a:pt x="603" y="196"/>
                  </a:lnTo>
                  <a:lnTo>
                    <a:pt x="604" y="196"/>
                  </a:lnTo>
                  <a:close/>
                  <a:moveTo>
                    <a:pt x="620" y="137"/>
                  </a:moveTo>
                  <a:lnTo>
                    <a:pt x="621" y="137"/>
                  </a:lnTo>
                  <a:lnTo>
                    <a:pt x="621" y="139"/>
                  </a:lnTo>
                  <a:lnTo>
                    <a:pt x="622" y="139"/>
                  </a:lnTo>
                  <a:lnTo>
                    <a:pt x="622" y="137"/>
                  </a:lnTo>
                  <a:lnTo>
                    <a:pt x="624" y="137"/>
                  </a:lnTo>
                  <a:lnTo>
                    <a:pt x="624" y="136"/>
                  </a:lnTo>
                  <a:lnTo>
                    <a:pt x="622" y="137"/>
                  </a:lnTo>
                  <a:lnTo>
                    <a:pt x="622" y="136"/>
                  </a:lnTo>
                  <a:lnTo>
                    <a:pt x="621" y="136"/>
                  </a:lnTo>
                  <a:lnTo>
                    <a:pt x="620" y="136"/>
                  </a:lnTo>
                  <a:lnTo>
                    <a:pt x="620" y="137"/>
                  </a:lnTo>
                  <a:close/>
                  <a:moveTo>
                    <a:pt x="629" y="176"/>
                  </a:moveTo>
                  <a:lnTo>
                    <a:pt x="626" y="175"/>
                  </a:lnTo>
                  <a:lnTo>
                    <a:pt x="624" y="175"/>
                  </a:lnTo>
                  <a:lnTo>
                    <a:pt x="622" y="175"/>
                  </a:lnTo>
                  <a:lnTo>
                    <a:pt x="622" y="174"/>
                  </a:lnTo>
                  <a:lnTo>
                    <a:pt x="621" y="174"/>
                  </a:lnTo>
                  <a:lnTo>
                    <a:pt x="620" y="174"/>
                  </a:lnTo>
                  <a:lnTo>
                    <a:pt x="620" y="175"/>
                  </a:lnTo>
                  <a:lnTo>
                    <a:pt x="619" y="175"/>
                  </a:lnTo>
                  <a:lnTo>
                    <a:pt x="619" y="174"/>
                  </a:lnTo>
                  <a:lnTo>
                    <a:pt x="619" y="173"/>
                  </a:lnTo>
                  <a:lnTo>
                    <a:pt x="619" y="171"/>
                  </a:lnTo>
                  <a:lnTo>
                    <a:pt x="618" y="171"/>
                  </a:lnTo>
                  <a:lnTo>
                    <a:pt x="618" y="173"/>
                  </a:lnTo>
                  <a:lnTo>
                    <a:pt x="618" y="174"/>
                  </a:lnTo>
                  <a:lnTo>
                    <a:pt x="616" y="174"/>
                  </a:lnTo>
                  <a:lnTo>
                    <a:pt x="616" y="175"/>
                  </a:lnTo>
                  <a:lnTo>
                    <a:pt x="618" y="175"/>
                  </a:lnTo>
                  <a:lnTo>
                    <a:pt x="618" y="176"/>
                  </a:lnTo>
                  <a:lnTo>
                    <a:pt x="619" y="176"/>
                  </a:lnTo>
                  <a:lnTo>
                    <a:pt x="620" y="175"/>
                  </a:lnTo>
                  <a:lnTo>
                    <a:pt x="621" y="175"/>
                  </a:lnTo>
                  <a:lnTo>
                    <a:pt x="622" y="175"/>
                  </a:lnTo>
                  <a:lnTo>
                    <a:pt x="626" y="176"/>
                  </a:lnTo>
                  <a:lnTo>
                    <a:pt x="627" y="176"/>
                  </a:lnTo>
                  <a:lnTo>
                    <a:pt x="629" y="176"/>
                  </a:lnTo>
                  <a:close/>
                  <a:moveTo>
                    <a:pt x="629" y="136"/>
                  </a:moveTo>
                  <a:lnTo>
                    <a:pt x="627" y="136"/>
                  </a:lnTo>
                  <a:lnTo>
                    <a:pt x="626" y="137"/>
                  </a:lnTo>
                  <a:lnTo>
                    <a:pt x="627" y="137"/>
                  </a:lnTo>
                  <a:lnTo>
                    <a:pt x="629" y="137"/>
                  </a:lnTo>
                  <a:lnTo>
                    <a:pt x="629" y="136"/>
                  </a:lnTo>
                  <a:close/>
                  <a:moveTo>
                    <a:pt x="671" y="150"/>
                  </a:moveTo>
                  <a:lnTo>
                    <a:pt x="667" y="148"/>
                  </a:lnTo>
                  <a:lnTo>
                    <a:pt x="666" y="148"/>
                  </a:lnTo>
                  <a:lnTo>
                    <a:pt x="665" y="148"/>
                  </a:lnTo>
                  <a:lnTo>
                    <a:pt x="664" y="148"/>
                  </a:lnTo>
                  <a:lnTo>
                    <a:pt x="662" y="148"/>
                  </a:lnTo>
                  <a:lnTo>
                    <a:pt x="666" y="150"/>
                  </a:lnTo>
                  <a:lnTo>
                    <a:pt x="667" y="150"/>
                  </a:lnTo>
                  <a:lnTo>
                    <a:pt x="669" y="150"/>
                  </a:lnTo>
                  <a:lnTo>
                    <a:pt x="671" y="150"/>
                  </a:lnTo>
                  <a:close/>
                  <a:moveTo>
                    <a:pt x="688" y="106"/>
                  </a:moveTo>
                  <a:lnTo>
                    <a:pt x="689" y="106"/>
                  </a:lnTo>
                  <a:lnTo>
                    <a:pt x="689" y="105"/>
                  </a:lnTo>
                  <a:lnTo>
                    <a:pt x="688" y="106"/>
                  </a:lnTo>
                  <a:close/>
                  <a:moveTo>
                    <a:pt x="695" y="157"/>
                  </a:moveTo>
                  <a:lnTo>
                    <a:pt x="694" y="156"/>
                  </a:lnTo>
                  <a:lnTo>
                    <a:pt x="693" y="156"/>
                  </a:lnTo>
                  <a:lnTo>
                    <a:pt x="693" y="154"/>
                  </a:lnTo>
                  <a:lnTo>
                    <a:pt x="692" y="154"/>
                  </a:lnTo>
                  <a:lnTo>
                    <a:pt x="690" y="152"/>
                  </a:lnTo>
                  <a:lnTo>
                    <a:pt x="689" y="152"/>
                  </a:lnTo>
                  <a:lnTo>
                    <a:pt x="688" y="151"/>
                  </a:lnTo>
                  <a:lnTo>
                    <a:pt x="686" y="151"/>
                  </a:lnTo>
                  <a:lnTo>
                    <a:pt x="686" y="150"/>
                  </a:lnTo>
                  <a:lnTo>
                    <a:pt x="684" y="150"/>
                  </a:lnTo>
                  <a:lnTo>
                    <a:pt x="683" y="150"/>
                  </a:lnTo>
                  <a:lnTo>
                    <a:pt x="683" y="148"/>
                  </a:lnTo>
                  <a:lnTo>
                    <a:pt x="682" y="150"/>
                  </a:lnTo>
                  <a:lnTo>
                    <a:pt x="682" y="148"/>
                  </a:lnTo>
                  <a:lnTo>
                    <a:pt x="681" y="148"/>
                  </a:lnTo>
                  <a:lnTo>
                    <a:pt x="679" y="148"/>
                  </a:lnTo>
                  <a:lnTo>
                    <a:pt x="682" y="150"/>
                  </a:lnTo>
                  <a:lnTo>
                    <a:pt x="681" y="151"/>
                  </a:lnTo>
                  <a:lnTo>
                    <a:pt x="681" y="150"/>
                  </a:lnTo>
                  <a:lnTo>
                    <a:pt x="679" y="150"/>
                  </a:lnTo>
                  <a:lnTo>
                    <a:pt x="677" y="150"/>
                  </a:lnTo>
                  <a:lnTo>
                    <a:pt x="676" y="150"/>
                  </a:lnTo>
                  <a:lnTo>
                    <a:pt x="675" y="150"/>
                  </a:lnTo>
                  <a:lnTo>
                    <a:pt x="677" y="151"/>
                  </a:lnTo>
                  <a:lnTo>
                    <a:pt x="679" y="151"/>
                  </a:lnTo>
                  <a:lnTo>
                    <a:pt x="681" y="151"/>
                  </a:lnTo>
                  <a:lnTo>
                    <a:pt x="681" y="152"/>
                  </a:lnTo>
                  <a:lnTo>
                    <a:pt x="682" y="152"/>
                  </a:lnTo>
                  <a:lnTo>
                    <a:pt x="682" y="154"/>
                  </a:lnTo>
                  <a:lnTo>
                    <a:pt x="683" y="156"/>
                  </a:lnTo>
                  <a:lnTo>
                    <a:pt x="683" y="157"/>
                  </a:lnTo>
                  <a:lnTo>
                    <a:pt x="684" y="157"/>
                  </a:lnTo>
                  <a:lnTo>
                    <a:pt x="686" y="157"/>
                  </a:lnTo>
                  <a:lnTo>
                    <a:pt x="689" y="157"/>
                  </a:lnTo>
                  <a:lnTo>
                    <a:pt x="694" y="157"/>
                  </a:lnTo>
                  <a:lnTo>
                    <a:pt x="695" y="157"/>
                  </a:lnTo>
                  <a:close/>
                  <a:moveTo>
                    <a:pt x="746" y="137"/>
                  </a:moveTo>
                  <a:lnTo>
                    <a:pt x="744" y="137"/>
                  </a:lnTo>
                  <a:lnTo>
                    <a:pt x="743" y="137"/>
                  </a:lnTo>
                  <a:lnTo>
                    <a:pt x="744" y="139"/>
                  </a:lnTo>
                  <a:lnTo>
                    <a:pt x="745" y="139"/>
                  </a:lnTo>
                  <a:lnTo>
                    <a:pt x="746" y="137"/>
                  </a:lnTo>
                  <a:close/>
                  <a:moveTo>
                    <a:pt x="54" y="374"/>
                  </a:moveTo>
                  <a:lnTo>
                    <a:pt x="53" y="376"/>
                  </a:lnTo>
                  <a:lnTo>
                    <a:pt x="53" y="378"/>
                  </a:lnTo>
                  <a:lnTo>
                    <a:pt x="54" y="378"/>
                  </a:lnTo>
                  <a:lnTo>
                    <a:pt x="56" y="376"/>
                  </a:lnTo>
                  <a:lnTo>
                    <a:pt x="56" y="374"/>
                  </a:lnTo>
                  <a:lnTo>
                    <a:pt x="54" y="374"/>
                  </a:lnTo>
                  <a:close/>
                  <a:moveTo>
                    <a:pt x="704" y="95"/>
                  </a:moveTo>
                  <a:lnTo>
                    <a:pt x="704" y="96"/>
                  </a:lnTo>
                  <a:lnTo>
                    <a:pt x="706" y="96"/>
                  </a:lnTo>
                  <a:lnTo>
                    <a:pt x="704" y="95"/>
                  </a:lnTo>
                  <a:close/>
                  <a:moveTo>
                    <a:pt x="191" y="110"/>
                  </a:moveTo>
                  <a:lnTo>
                    <a:pt x="190" y="110"/>
                  </a:lnTo>
                  <a:lnTo>
                    <a:pt x="190" y="111"/>
                  </a:lnTo>
                  <a:lnTo>
                    <a:pt x="191" y="111"/>
                  </a:lnTo>
                  <a:lnTo>
                    <a:pt x="191" y="110"/>
                  </a:lnTo>
                  <a:close/>
                  <a:moveTo>
                    <a:pt x="57" y="406"/>
                  </a:moveTo>
                  <a:lnTo>
                    <a:pt x="57" y="407"/>
                  </a:lnTo>
                  <a:lnTo>
                    <a:pt x="59" y="407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4"/>
                  </a:lnTo>
                  <a:lnTo>
                    <a:pt x="57" y="406"/>
                  </a:lnTo>
                  <a:close/>
                  <a:moveTo>
                    <a:pt x="40" y="335"/>
                  </a:moveTo>
                  <a:lnTo>
                    <a:pt x="40" y="334"/>
                  </a:lnTo>
                  <a:lnTo>
                    <a:pt x="39" y="334"/>
                  </a:lnTo>
                  <a:lnTo>
                    <a:pt x="40" y="335"/>
                  </a:lnTo>
                  <a:close/>
                  <a:moveTo>
                    <a:pt x="39" y="345"/>
                  </a:moveTo>
                  <a:lnTo>
                    <a:pt x="40" y="345"/>
                  </a:lnTo>
                  <a:lnTo>
                    <a:pt x="40" y="344"/>
                  </a:lnTo>
                  <a:lnTo>
                    <a:pt x="39" y="344"/>
                  </a:lnTo>
                  <a:lnTo>
                    <a:pt x="39" y="345"/>
                  </a:lnTo>
                  <a:close/>
                  <a:moveTo>
                    <a:pt x="831" y="105"/>
                  </a:moveTo>
                  <a:lnTo>
                    <a:pt x="829" y="105"/>
                  </a:lnTo>
                  <a:lnTo>
                    <a:pt x="827" y="105"/>
                  </a:lnTo>
                  <a:lnTo>
                    <a:pt x="826" y="105"/>
                  </a:lnTo>
                  <a:lnTo>
                    <a:pt x="825" y="105"/>
                  </a:lnTo>
                  <a:lnTo>
                    <a:pt x="824" y="105"/>
                  </a:lnTo>
                  <a:lnTo>
                    <a:pt x="823" y="105"/>
                  </a:lnTo>
                  <a:lnTo>
                    <a:pt x="824" y="106"/>
                  </a:lnTo>
                  <a:lnTo>
                    <a:pt x="824" y="107"/>
                  </a:lnTo>
                  <a:lnTo>
                    <a:pt x="825" y="107"/>
                  </a:lnTo>
                  <a:lnTo>
                    <a:pt x="826" y="107"/>
                  </a:lnTo>
                  <a:lnTo>
                    <a:pt x="826" y="106"/>
                  </a:lnTo>
                  <a:lnTo>
                    <a:pt x="827" y="106"/>
                  </a:lnTo>
                  <a:lnTo>
                    <a:pt x="831" y="106"/>
                  </a:lnTo>
                  <a:lnTo>
                    <a:pt x="832" y="106"/>
                  </a:lnTo>
                  <a:lnTo>
                    <a:pt x="835" y="105"/>
                  </a:lnTo>
                  <a:lnTo>
                    <a:pt x="833" y="105"/>
                  </a:lnTo>
                  <a:lnTo>
                    <a:pt x="832" y="104"/>
                  </a:lnTo>
                  <a:lnTo>
                    <a:pt x="832" y="105"/>
                  </a:lnTo>
                  <a:lnTo>
                    <a:pt x="831" y="105"/>
                  </a:lnTo>
                  <a:close/>
                  <a:moveTo>
                    <a:pt x="616" y="95"/>
                  </a:moveTo>
                  <a:lnTo>
                    <a:pt x="614" y="95"/>
                  </a:lnTo>
                  <a:lnTo>
                    <a:pt x="614" y="96"/>
                  </a:lnTo>
                  <a:lnTo>
                    <a:pt x="616" y="96"/>
                  </a:lnTo>
                  <a:lnTo>
                    <a:pt x="618" y="97"/>
                  </a:lnTo>
                  <a:lnTo>
                    <a:pt x="618" y="96"/>
                  </a:lnTo>
                  <a:lnTo>
                    <a:pt x="619" y="96"/>
                  </a:lnTo>
                  <a:lnTo>
                    <a:pt x="619" y="95"/>
                  </a:lnTo>
                  <a:lnTo>
                    <a:pt x="618" y="95"/>
                  </a:lnTo>
                  <a:lnTo>
                    <a:pt x="616" y="95"/>
                  </a:lnTo>
                  <a:close/>
                  <a:moveTo>
                    <a:pt x="587" y="71"/>
                  </a:moveTo>
                  <a:lnTo>
                    <a:pt x="587" y="72"/>
                  </a:lnTo>
                  <a:lnTo>
                    <a:pt x="590" y="72"/>
                  </a:lnTo>
                  <a:lnTo>
                    <a:pt x="590" y="74"/>
                  </a:lnTo>
                  <a:lnTo>
                    <a:pt x="587" y="74"/>
                  </a:lnTo>
                  <a:lnTo>
                    <a:pt x="587" y="76"/>
                  </a:lnTo>
                  <a:lnTo>
                    <a:pt x="587" y="77"/>
                  </a:lnTo>
                  <a:lnTo>
                    <a:pt x="586" y="77"/>
                  </a:lnTo>
                  <a:lnTo>
                    <a:pt x="586" y="78"/>
                  </a:lnTo>
                  <a:lnTo>
                    <a:pt x="586" y="79"/>
                  </a:lnTo>
                  <a:lnTo>
                    <a:pt x="585" y="79"/>
                  </a:lnTo>
                  <a:lnTo>
                    <a:pt x="585" y="80"/>
                  </a:lnTo>
                  <a:lnTo>
                    <a:pt x="585" y="83"/>
                  </a:lnTo>
                  <a:lnTo>
                    <a:pt x="585" y="84"/>
                  </a:lnTo>
                  <a:lnTo>
                    <a:pt x="586" y="84"/>
                  </a:lnTo>
                  <a:lnTo>
                    <a:pt x="586" y="85"/>
                  </a:lnTo>
                  <a:lnTo>
                    <a:pt x="585" y="87"/>
                  </a:lnTo>
                  <a:lnTo>
                    <a:pt x="585" y="88"/>
                  </a:lnTo>
                  <a:lnTo>
                    <a:pt x="584" y="88"/>
                  </a:lnTo>
                  <a:lnTo>
                    <a:pt x="582" y="88"/>
                  </a:lnTo>
                  <a:lnTo>
                    <a:pt x="581" y="89"/>
                  </a:lnTo>
                  <a:lnTo>
                    <a:pt x="579" y="89"/>
                  </a:lnTo>
                  <a:lnTo>
                    <a:pt x="578" y="89"/>
                  </a:lnTo>
                  <a:lnTo>
                    <a:pt x="578" y="91"/>
                  </a:lnTo>
                  <a:lnTo>
                    <a:pt x="579" y="93"/>
                  </a:lnTo>
                  <a:lnTo>
                    <a:pt x="581" y="93"/>
                  </a:lnTo>
                  <a:lnTo>
                    <a:pt x="581" y="94"/>
                  </a:lnTo>
                  <a:lnTo>
                    <a:pt x="582" y="94"/>
                  </a:lnTo>
                  <a:lnTo>
                    <a:pt x="582" y="95"/>
                  </a:lnTo>
                  <a:lnTo>
                    <a:pt x="584" y="95"/>
                  </a:lnTo>
                  <a:lnTo>
                    <a:pt x="586" y="96"/>
                  </a:lnTo>
                  <a:lnTo>
                    <a:pt x="587" y="96"/>
                  </a:lnTo>
                  <a:lnTo>
                    <a:pt x="587" y="95"/>
                  </a:lnTo>
                  <a:lnTo>
                    <a:pt x="590" y="95"/>
                  </a:lnTo>
                  <a:lnTo>
                    <a:pt x="591" y="95"/>
                  </a:lnTo>
                  <a:lnTo>
                    <a:pt x="591" y="96"/>
                  </a:lnTo>
                  <a:lnTo>
                    <a:pt x="592" y="96"/>
                  </a:lnTo>
                  <a:lnTo>
                    <a:pt x="592" y="97"/>
                  </a:lnTo>
                  <a:lnTo>
                    <a:pt x="593" y="97"/>
                  </a:lnTo>
                  <a:lnTo>
                    <a:pt x="595" y="97"/>
                  </a:lnTo>
                  <a:lnTo>
                    <a:pt x="596" y="97"/>
                  </a:lnTo>
                  <a:lnTo>
                    <a:pt x="596" y="99"/>
                  </a:lnTo>
                  <a:lnTo>
                    <a:pt x="597" y="99"/>
                  </a:lnTo>
                  <a:lnTo>
                    <a:pt x="599" y="99"/>
                  </a:lnTo>
                  <a:lnTo>
                    <a:pt x="599" y="101"/>
                  </a:lnTo>
                  <a:lnTo>
                    <a:pt x="601" y="101"/>
                  </a:lnTo>
                  <a:lnTo>
                    <a:pt x="602" y="101"/>
                  </a:lnTo>
                  <a:lnTo>
                    <a:pt x="603" y="101"/>
                  </a:lnTo>
                  <a:lnTo>
                    <a:pt x="604" y="101"/>
                  </a:lnTo>
                  <a:lnTo>
                    <a:pt x="604" y="102"/>
                  </a:lnTo>
                  <a:lnTo>
                    <a:pt x="603" y="102"/>
                  </a:lnTo>
                  <a:lnTo>
                    <a:pt x="603" y="104"/>
                  </a:lnTo>
                  <a:lnTo>
                    <a:pt x="603" y="105"/>
                  </a:lnTo>
                  <a:lnTo>
                    <a:pt x="602" y="105"/>
                  </a:lnTo>
                  <a:lnTo>
                    <a:pt x="601" y="106"/>
                  </a:lnTo>
                  <a:lnTo>
                    <a:pt x="599" y="106"/>
                  </a:lnTo>
                  <a:lnTo>
                    <a:pt x="597" y="106"/>
                  </a:lnTo>
                  <a:lnTo>
                    <a:pt x="596" y="106"/>
                  </a:lnTo>
                  <a:lnTo>
                    <a:pt x="596" y="105"/>
                  </a:lnTo>
                  <a:lnTo>
                    <a:pt x="597" y="104"/>
                  </a:lnTo>
                  <a:lnTo>
                    <a:pt x="596" y="104"/>
                  </a:lnTo>
                  <a:lnTo>
                    <a:pt x="596" y="105"/>
                  </a:lnTo>
                  <a:lnTo>
                    <a:pt x="595" y="105"/>
                  </a:lnTo>
                  <a:lnTo>
                    <a:pt x="593" y="105"/>
                  </a:lnTo>
                  <a:lnTo>
                    <a:pt x="593" y="106"/>
                  </a:lnTo>
                  <a:lnTo>
                    <a:pt x="592" y="106"/>
                  </a:lnTo>
                  <a:lnTo>
                    <a:pt x="592" y="105"/>
                  </a:lnTo>
                  <a:lnTo>
                    <a:pt x="591" y="105"/>
                  </a:lnTo>
                  <a:lnTo>
                    <a:pt x="591" y="104"/>
                  </a:lnTo>
                  <a:lnTo>
                    <a:pt x="590" y="104"/>
                  </a:lnTo>
                  <a:lnTo>
                    <a:pt x="587" y="104"/>
                  </a:lnTo>
                  <a:lnTo>
                    <a:pt x="587" y="105"/>
                  </a:lnTo>
                  <a:lnTo>
                    <a:pt x="587" y="106"/>
                  </a:lnTo>
                  <a:lnTo>
                    <a:pt x="586" y="106"/>
                  </a:lnTo>
                  <a:lnTo>
                    <a:pt x="586" y="105"/>
                  </a:lnTo>
                  <a:lnTo>
                    <a:pt x="585" y="105"/>
                  </a:lnTo>
                  <a:lnTo>
                    <a:pt x="584" y="105"/>
                  </a:lnTo>
                  <a:lnTo>
                    <a:pt x="584" y="106"/>
                  </a:lnTo>
                  <a:lnTo>
                    <a:pt x="582" y="106"/>
                  </a:lnTo>
                  <a:lnTo>
                    <a:pt x="582" y="107"/>
                  </a:lnTo>
                  <a:lnTo>
                    <a:pt x="584" y="107"/>
                  </a:lnTo>
                  <a:lnTo>
                    <a:pt x="585" y="107"/>
                  </a:lnTo>
                  <a:lnTo>
                    <a:pt x="586" y="107"/>
                  </a:lnTo>
                  <a:lnTo>
                    <a:pt x="586" y="110"/>
                  </a:lnTo>
                  <a:lnTo>
                    <a:pt x="585" y="110"/>
                  </a:lnTo>
                  <a:lnTo>
                    <a:pt x="584" y="110"/>
                  </a:lnTo>
                  <a:lnTo>
                    <a:pt x="584" y="111"/>
                  </a:lnTo>
                  <a:lnTo>
                    <a:pt x="585" y="111"/>
                  </a:lnTo>
                  <a:lnTo>
                    <a:pt x="586" y="111"/>
                  </a:lnTo>
                  <a:lnTo>
                    <a:pt x="587" y="111"/>
                  </a:lnTo>
                  <a:lnTo>
                    <a:pt x="590" y="111"/>
                  </a:lnTo>
                  <a:lnTo>
                    <a:pt x="590" y="112"/>
                  </a:lnTo>
                  <a:lnTo>
                    <a:pt x="587" y="112"/>
                  </a:lnTo>
                  <a:lnTo>
                    <a:pt x="586" y="112"/>
                  </a:lnTo>
                  <a:lnTo>
                    <a:pt x="585" y="112"/>
                  </a:lnTo>
                  <a:lnTo>
                    <a:pt x="584" y="113"/>
                  </a:lnTo>
                  <a:lnTo>
                    <a:pt x="582" y="113"/>
                  </a:lnTo>
                  <a:lnTo>
                    <a:pt x="581" y="113"/>
                  </a:lnTo>
                  <a:lnTo>
                    <a:pt x="579" y="113"/>
                  </a:lnTo>
                  <a:lnTo>
                    <a:pt x="578" y="113"/>
                  </a:lnTo>
                  <a:lnTo>
                    <a:pt x="576" y="113"/>
                  </a:lnTo>
                  <a:lnTo>
                    <a:pt x="576" y="114"/>
                  </a:lnTo>
                  <a:lnTo>
                    <a:pt x="575" y="114"/>
                  </a:lnTo>
                  <a:lnTo>
                    <a:pt x="574" y="114"/>
                  </a:lnTo>
                  <a:lnTo>
                    <a:pt x="573" y="114"/>
                  </a:lnTo>
                  <a:lnTo>
                    <a:pt x="570" y="114"/>
                  </a:lnTo>
                  <a:lnTo>
                    <a:pt x="569" y="114"/>
                  </a:lnTo>
                  <a:lnTo>
                    <a:pt x="568" y="114"/>
                  </a:lnTo>
                  <a:lnTo>
                    <a:pt x="567" y="114"/>
                  </a:lnTo>
                  <a:lnTo>
                    <a:pt x="565" y="114"/>
                  </a:lnTo>
                  <a:lnTo>
                    <a:pt x="564" y="114"/>
                  </a:lnTo>
                  <a:lnTo>
                    <a:pt x="564" y="116"/>
                  </a:lnTo>
                  <a:lnTo>
                    <a:pt x="563" y="116"/>
                  </a:lnTo>
                  <a:lnTo>
                    <a:pt x="563" y="114"/>
                  </a:lnTo>
                  <a:lnTo>
                    <a:pt x="561" y="114"/>
                  </a:lnTo>
                  <a:lnTo>
                    <a:pt x="559" y="114"/>
                  </a:lnTo>
                  <a:lnTo>
                    <a:pt x="558" y="114"/>
                  </a:lnTo>
                  <a:lnTo>
                    <a:pt x="557" y="114"/>
                  </a:lnTo>
                  <a:lnTo>
                    <a:pt x="556" y="114"/>
                  </a:lnTo>
                  <a:lnTo>
                    <a:pt x="555" y="113"/>
                  </a:lnTo>
                  <a:lnTo>
                    <a:pt x="555" y="114"/>
                  </a:lnTo>
                  <a:lnTo>
                    <a:pt x="552" y="114"/>
                  </a:lnTo>
                  <a:lnTo>
                    <a:pt x="551" y="114"/>
                  </a:lnTo>
                  <a:lnTo>
                    <a:pt x="549" y="114"/>
                  </a:lnTo>
                  <a:lnTo>
                    <a:pt x="546" y="114"/>
                  </a:lnTo>
                  <a:lnTo>
                    <a:pt x="546" y="113"/>
                  </a:lnTo>
                  <a:lnTo>
                    <a:pt x="547" y="113"/>
                  </a:lnTo>
                  <a:lnTo>
                    <a:pt x="549" y="113"/>
                  </a:lnTo>
                  <a:lnTo>
                    <a:pt x="550" y="113"/>
                  </a:lnTo>
                  <a:lnTo>
                    <a:pt x="550" y="112"/>
                  </a:lnTo>
                  <a:lnTo>
                    <a:pt x="549" y="112"/>
                  </a:lnTo>
                  <a:lnTo>
                    <a:pt x="547" y="112"/>
                  </a:lnTo>
                  <a:lnTo>
                    <a:pt x="544" y="112"/>
                  </a:lnTo>
                  <a:lnTo>
                    <a:pt x="541" y="111"/>
                  </a:lnTo>
                  <a:lnTo>
                    <a:pt x="540" y="112"/>
                  </a:lnTo>
                  <a:lnTo>
                    <a:pt x="539" y="112"/>
                  </a:lnTo>
                  <a:lnTo>
                    <a:pt x="538" y="112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9" y="111"/>
                  </a:lnTo>
                  <a:lnTo>
                    <a:pt x="539" y="110"/>
                  </a:lnTo>
                  <a:lnTo>
                    <a:pt x="539" y="107"/>
                  </a:lnTo>
                  <a:lnTo>
                    <a:pt x="538" y="107"/>
                  </a:lnTo>
                  <a:lnTo>
                    <a:pt x="536" y="107"/>
                  </a:lnTo>
                  <a:lnTo>
                    <a:pt x="534" y="107"/>
                  </a:lnTo>
                  <a:lnTo>
                    <a:pt x="534" y="110"/>
                  </a:lnTo>
                  <a:lnTo>
                    <a:pt x="532" y="110"/>
                  </a:lnTo>
                  <a:lnTo>
                    <a:pt x="532" y="111"/>
                  </a:lnTo>
                  <a:lnTo>
                    <a:pt x="530" y="111"/>
                  </a:lnTo>
                  <a:lnTo>
                    <a:pt x="529" y="111"/>
                  </a:lnTo>
                  <a:lnTo>
                    <a:pt x="529" y="112"/>
                  </a:lnTo>
                  <a:lnTo>
                    <a:pt x="528" y="112"/>
                  </a:lnTo>
                  <a:lnTo>
                    <a:pt x="525" y="112"/>
                  </a:lnTo>
                  <a:lnTo>
                    <a:pt x="524" y="112"/>
                  </a:lnTo>
                  <a:lnTo>
                    <a:pt x="523" y="113"/>
                  </a:lnTo>
                  <a:lnTo>
                    <a:pt x="522" y="113"/>
                  </a:lnTo>
                  <a:lnTo>
                    <a:pt x="516" y="113"/>
                  </a:lnTo>
                  <a:lnTo>
                    <a:pt x="512" y="113"/>
                  </a:lnTo>
                  <a:lnTo>
                    <a:pt x="510" y="113"/>
                  </a:lnTo>
                  <a:lnTo>
                    <a:pt x="510" y="114"/>
                  </a:lnTo>
                  <a:lnTo>
                    <a:pt x="507" y="114"/>
                  </a:lnTo>
                  <a:lnTo>
                    <a:pt x="506" y="114"/>
                  </a:lnTo>
                  <a:lnTo>
                    <a:pt x="505" y="116"/>
                  </a:lnTo>
                  <a:lnTo>
                    <a:pt x="504" y="116"/>
                  </a:lnTo>
                  <a:lnTo>
                    <a:pt x="502" y="116"/>
                  </a:lnTo>
                  <a:lnTo>
                    <a:pt x="501" y="116"/>
                  </a:lnTo>
                  <a:lnTo>
                    <a:pt x="498" y="116"/>
                  </a:lnTo>
                  <a:lnTo>
                    <a:pt x="494" y="118"/>
                  </a:lnTo>
                  <a:lnTo>
                    <a:pt x="493" y="118"/>
                  </a:lnTo>
                  <a:lnTo>
                    <a:pt x="490" y="118"/>
                  </a:lnTo>
                  <a:lnTo>
                    <a:pt x="489" y="118"/>
                  </a:lnTo>
                  <a:lnTo>
                    <a:pt x="488" y="118"/>
                  </a:lnTo>
                  <a:lnTo>
                    <a:pt x="487" y="118"/>
                  </a:lnTo>
                  <a:lnTo>
                    <a:pt x="485" y="118"/>
                  </a:lnTo>
                  <a:lnTo>
                    <a:pt x="484" y="118"/>
                  </a:lnTo>
                  <a:lnTo>
                    <a:pt x="483" y="118"/>
                  </a:lnTo>
                  <a:lnTo>
                    <a:pt x="483" y="119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9" y="118"/>
                  </a:lnTo>
                  <a:lnTo>
                    <a:pt x="478" y="118"/>
                  </a:lnTo>
                  <a:lnTo>
                    <a:pt x="477" y="118"/>
                  </a:lnTo>
                  <a:lnTo>
                    <a:pt x="476" y="118"/>
                  </a:lnTo>
                  <a:lnTo>
                    <a:pt x="475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67" y="119"/>
                  </a:lnTo>
                  <a:lnTo>
                    <a:pt x="462" y="119"/>
                  </a:lnTo>
                  <a:lnTo>
                    <a:pt x="461" y="119"/>
                  </a:lnTo>
                  <a:lnTo>
                    <a:pt x="460" y="119"/>
                  </a:lnTo>
                  <a:lnTo>
                    <a:pt x="459" y="119"/>
                  </a:lnTo>
                  <a:lnTo>
                    <a:pt x="458" y="119"/>
                  </a:lnTo>
                  <a:lnTo>
                    <a:pt x="456" y="119"/>
                  </a:lnTo>
                  <a:lnTo>
                    <a:pt x="454" y="119"/>
                  </a:lnTo>
                  <a:lnTo>
                    <a:pt x="454" y="118"/>
                  </a:lnTo>
                  <a:lnTo>
                    <a:pt x="453" y="118"/>
                  </a:lnTo>
                  <a:lnTo>
                    <a:pt x="452" y="118"/>
                  </a:lnTo>
                  <a:lnTo>
                    <a:pt x="453" y="116"/>
                  </a:lnTo>
                  <a:lnTo>
                    <a:pt x="452" y="116"/>
                  </a:lnTo>
                  <a:lnTo>
                    <a:pt x="452" y="114"/>
                  </a:lnTo>
                  <a:lnTo>
                    <a:pt x="453" y="114"/>
                  </a:lnTo>
                  <a:lnTo>
                    <a:pt x="453" y="113"/>
                  </a:lnTo>
                  <a:lnTo>
                    <a:pt x="454" y="113"/>
                  </a:lnTo>
                  <a:lnTo>
                    <a:pt x="456" y="113"/>
                  </a:lnTo>
                  <a:lnTo>
                    <a:pt x="456" y="112"/>
                  </a:lnTo>
                  <a:lnTo>
                    <a:pt x="456" y="111"/>
                  </a:lnTo>
                  <a:lnTo>
                    <a:pt x="454" y="111"/>
                  </a:lnTo>
                  <a:lnTo>
                    <a:pt x="453" y="111"/>
                  </a:lnTo>
                  <a:lnTo>
                    <a:pt x="452" y="111"/>
                  </a:lnTo>
                  <a:lnTo>
                    <a:pt x="450" y="111"/>
                  </a:lnTo>
                  <a:lnTo>
                    <a:pt x="444" y="111"/>
                  </a:lnTo>
                  <a:lnTo>
                    <a:pt x="443" y="111"/>
                  </a:lnTo>
                  <a:lnTo>
                    <a:pt x="442" y="111"/>
                  </a:lnTo>
                  <a:lnTo>
                    <a:pt x="441" y="111"/>
                  </a:lnTo>
                  <a:lnTo>
                    <a:pt x="437" y="111"/>
                  </a:lnTo>
                  <a:lnTo>
                    <a:pt x="433" y="110"/>
                  </a:lnTo>
                  <a:lnTo>
                    <a:pt x="432" y="110"/>
                  </a:lnTo>
                  <a:lnTo>
                    <a:pt x="430" y="110"/>
                  </a:lnTo>
                  <a:lnTo>
                    <a:pt x="427" y="107"/>
                  </a:lnTo>
                  <a:lnTo>
                    <a:pt x="427" y="106"/>
                  </a:lnTo>
                  <a:lnTo>
                    <a:pt x="430" y="107"/>
                  </a:lnTo>
                  <a:lnTo>
                    <a:pt x="431" y="107"/>
                  </a:lnTo>
                  <a:lnTo>
                    <a:pt x="431" y="106"/>
                  </a:lnTo>
                  <a:lnTo>
                    <a:pt x="430" y="106"/>
                  </a:lnTo>
                  <a:lnTo>
                    <a:pt x="427" y="106"/>
                  </a:lnTo>
                  <a:lnTo>
                    <a:pt x="427" y="105"/>
                  </a:lnTo>
                  <a:lnTo>
                    <a:pt x="426" y="105"/>
                  </a:lnTo>
                  <a:lnTo>
                    <a:pt x="426" y="104"/>
                  </a:lnTo>
                  <a:lnTo>
                    <a:pt x="426" y="102"/>
                  </a:lnTo>
                  <a:lnTo>
                    <a:pt x="427" y="102"/>
                  </a:lnTo>
                  <a:lnTo>
                    <a:pt x="430" y="102"/>
                  </a:lnTo>
                  <a:lnTo>
                    <a:pt x="431" y="101"/>
                  </a:lnTo>
                  <a:lnTo>
                    <a:pt x="433" y="101"/>
                  </a:lnTo>
                  <a:lnTo>
                    <a:pt x="436" y="101"/>
                  </a:lnTo>
                  <a:lnTo>
                    <a:pt x="439" y="101"/>
                  </a:lnTo>
                  <a:lnTo>
                    <a:pt x="444" y="99"/>
                  </a:lnTo>
                  <a:lnTo>
                    <a:pt x="449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9" y="99"/>
                  </a:lnTo>
                  <a:lnTo>
                    <a:pt x="462" y="99"/>
                  </a:lnTo>
                  <a:lnTo>
                    <a:pt x="466" y="99"/>
                  </a:lnTo>
                  <a:lnTo>
                    <a:pt x="467" y="99"/>
                  </a:lnTo>
                  <a:lnTo>
                    <a:pt x="471" y="99"/>
                  </a:lnTo>
                  <a:lnTo>
                    <a:pt x="472" y="99"/>
                  </a:lnTo>
                  <a:lnTo>
                    <a:pt x="476" y="99"/>
                  </a:lnTo>
                  <a:lnTo>
                    <a:pt x="477" y="99"/>
                  </a:lnTo>
                  <a:lnTo>
                    <a:pt x="478" y="99"/>
                  </a:lnTo>
                  <a:lnTo>
                    <a:pt x="479" y="99"/>
                  </a:lnTo>
                  <a:lnTo>
                    <a:pt x="481" y="101"/>
                  </a:lnTo>
                  <a:lnTo>
                    <a:pt x="483" y="101"/>
                  </a:lnTo>
                  <a:lnTo>
                    <a:pt x="483" y="99"/>
                  </a:lnTo>
                  <a:lnTo>
                    <a:pt x="484" y="99"/>
                  </a:lnTo>
                  <a:lnTo>
                    <a:pt x="485" y="99"/>
                  </a:lnTo>
                  <a:lnTo>
                    <a:pt x="487" y="99"/>
                  </a:lnTo>
                  <a:lnTo>
                    <a:pt x="488" y="99"/>
                  </a:lnTo>
                  <a:lnTo>
                    <a:pt x="487" y="97"/>
                  </a:lnTo>
                  <a:lnTo>
                    <a:pt x="488" y="97"/>
                  </a:lnTo>
                  <a:lnTo>
                    <a:pt x="489" y="99"/>
                  </a:lnTo>
                  <a:lnTo>
                    <a:pt x="490" y="99"/>
                  </a:lnTo>
                  <a:lnTo>
                    <a:pt x="493" y="99"/>
                  </a:lnTo>
                  <a:lnTo>
                    <a:pt x="494" y="99"/>
                  </a:lnTo>
                  <a:lnTo>
                    <a:pt x="495" y="99"/>
                  </a:lnTo>
                  <a:lnTo>
                    <a:pt x="495" y="97"/>
                  </a:lnTo>
                  <a:lnTo>
                    <a:pt x="493" y="97"/>
                  </a:lnTo>
                  <a:lnTo>
                    <a:pt x="490" y="97"/>
                  </a:lnTo>
                  <a:lnTo>
                    <a:pt x="489" y="97"/>
                  </a:lnTo>
                  <a:lnTo>
                    <a:pt x="489" y="96"/>
                  </a:lnTo>
                  <a:lnTo>
                    <a:pt x="488" y="96"/>
                  </a:lnTo>
                  <a:lnTo>
                    <a:pt x="487" y="96"/>
                  </a:lnTo>
                  <a:lnTo>
                    <a:pt x="485" y="96"/>
                  </a:lnTo>
                  <a:lnTo>
                    <a:pt x="484" y="96"/>
                  </a:lnTo>
                  <a:lnTo>
                    <a:pt x="483" y="96"/>
                  </a:lnTo>
                  <a:lnTo>
                    <a:pt x="481" y="96"/>
                  </a:lnTo>
                  <a:lnTo>
                    <a:pt x="481" y="95"/>
                  </a:lnTo>
                  <a:lnTo>
                    <a:pt x="478" y="95"/>
                  </a:lnTo>
                  <a:lnTo>
                    <a:pt x="477" y="95"/>
                  </a:lnTo>
                  <a:lnTo>
                    <a:pt x="476" y="95"/>
                  </a:lnTo>
                  <a:lnTo>
                    <a:pt x="472" y="95"/>
                  </a:lnTo>
                  <a:lnTo>
                    <a:pt x="471" y="95"/>
                  </a:lnTo>
                  <a:lnTo>
                    <a:pt x="470" y="95"/>
                  </a:lnTo>
                  <a:lnTo>
                    <a:pt x="468" y="95"/>
                  </a:lnTo>
                  <a:lnTo>
                    <a:pt x="467" y="95"/>
                  </a:lnTo>
                  <a:lnTo>
                    <a:pt x="462" y="95"/>
                  </a:lnTo>
                  <a:lnTo>
                    <a:pt x="460" y="95"/>
                  </a:lnTo>
                  <a:lnTo>
                    <a:pt x="459" y="95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4" y="96"/>
                  </a:lnTo>
                  <a:lnTo>
                    <a:pt x="453" y="95"/>
                  </a:lnTo>
                  <a:lnTo>
                    <a:pt x="449" y="96"/>
                  </a:lnTo>
                  <a:lnTo>
                    <a:pt x="448" y="96"/>
                  </a:lnTo>
                  <a:lnTo>
                    <a:pt x="448" y="95"/>
                  </a:lnTo>
                  <a:lnTo>
                    <a:pt x="444" y="95"/>
                  </a:lnTo>
                  <a:lnTo>
                    <a:pt x="443" y="95"/>
                  </a:lnTo>
                  <a:lnTo>
                    <a:pt x="439" y="95"/>
                  </a:lnTo>
                  <a:lnTo>
                    <a:pt x="437" y="95"/>
                  </a:lnTo>
                  <a:lnTo>
                    <a:pt x="436" y="95"/>
                  </a:lnTo>
                  <a:lnTo>
                    <a:pt x="435" y="95"/>
                  </a:lnTo>
                  <a:lnTo>
                    <a:pt x="433" y="95"/>
                  </a:lnTo>
                  <a:lnTo>
                    <a:pt x="432" y="94"/>
                  </a:lnTo>
                  <a:lnTo>
                    <a:pt x="430" y="94"/>
                  </a:lnTo>
                  <a:lnTo>
                    <a:pt x="430" y="93"/>
                  </a:lnTo>
                  <a:lnTo>
                    <a:pt x="431" y="91"/>
                  </a:lnTo>
                  <a:lnTo>
                    <a:pt x="435" y="91"/>
                  </a:lnTo>
                  <a:lnTo>
                    <a:pt x="439" y="89"/>
                  </a:lnTo>
                  <a:lnTo>
                    <a:pt x="442" y="89"/>
                  </a:lnTo>
                  <a:lnTo>
                    <a:pt x="448" y="89"/>
                  </a:lnTo>
                  <a:lnTo>
                    <a:pt x="449" y="89"/>
                  </a:lnTo>
                  <a:lnTo>
                    <a:pt x="450" y="89"/>
                  </a:lnTo>
                  <a:lnTo>
                    <a:pt x="450" y="88"/>
                  </a:lnTo>
                  <a:lnTo>
                    <a:pt x="456" y="88"/>
                  </a:lnTo>
                  <a:lnTo>
                    <a:pt x="458" y="88"/>
                  </a:lnTo>
                  <a:lnTo>
                    <a:pt x="459" y="88"/>
                  </a:lnTo>
                  <a:lnTo>
                    <a:pt x="460" y="88"/>
                  </a:lnTo>
                  <a:lnTo>
                    <a:pt x="461" y="88"/>
                  </a:lnTo>
                  <a:lnTo>
                    <a:pt x="460" y="87"/>
                  </a:lnTo>
                  <a:lnTo>
                    <a:pt x="456" y="87"/>
                  </a:lnTo>
                  <a:lnTo>
                    <a:pt x="454" y="87"/>
                  </a:lnTo>
                  <a:lnTo>
                    <a:pt x="453" y="87"/>
                  </a:lnTo>
                  <a:lnTo>
                    <a:pt x="452" y="87"/>
                  </a:lnTo>
                  <a:lnTo>
                    <a:pt x="450" y="87"/>
                  </a:lnTo>
                  <a:lnTo>
                    <a:pt x="449" y="87"/>
                  </a:lnTo>
                  <a:lnTo>
                    <a:pt x="448" y="88"/>
                  </a:lnTo>
                  <a:lnTo>
                    <a:pt x="445" y="88"/>
                  </a:lnTo>
                  <a:lnTo>
                    <a:pt x="445" y="87"/>
                  </a:lnTo>
                  <a:lnTo>
                    <a:pt x="444" y="87"/>
                  </a:lnTo>
                  <a:lnTo>
                    <a:pt x="444" y="88"/>
                  </a:lnTo>
                  <a:lnTo>
                    <a:pt x="443" y="88"/>
                  </a:lnTo>
                  <a:lnTo>
                    <a:pt x="442" y="88"/>
                  </a:lnTo>
                  <a:lnTo>
                    <a:pt x="441" y="88"/>
                  </a:lnTo>
                  <a:lnTo>
                    <a:pt x="437" y="88"/>
                  </a:lnTo>
                  <a:lnTo>
                    <a:pt x="436" y="88"/>
                  </a:lnTo>
                  <a:lnTo>
                    <a:pt x="436" y="87"/>
                  </a:lnTo>
                  <a:lnTo>
                    <a:pt x="437" y="87"/>
                  </a:lnTo>
                  <a:lnTo>
                    <a:pt x="439" y="87"/>
                  </a:lnTo>
                  <a:lnTo>
                    <a:pt x="442" y="87"/>
                  </a:lnTo>
                  <a:lnTo>
                    <a:pt x="443" y="87"/>
                  </a:lnTo>
                  <a:lnTo>
                    <a:pt x="443" y="85"/>
                  </a:lnTo>
                  <a:lnTo>
                    <a:pt x="442" y="85"/>
                  </a:lnTo>
                  <a:lnTo>
                    <a:pt x="441" y="85"/>
                  </a:lnTo>
                  <a:lnTo>
                    <a:pt x="439" y="85"/>
                  </a:lnTo>
                  <a:lnTo>
                    <a:pt x="437" y="85"/>
                  </a:lnTo>
                  <a:lnTo>
                    <a:pt x="436" y="85"/>
                  </a:lnTo>
                  <a:lnTo>
                    <a:pt x="435" y="85"/>
                  </a:lnTo>
                  <a:lnTo>
                    <a:pt x="433" y="85"/>
                  </a:lnTo>
                  <a:lnTo>
                    <a:pt x="432" y="85"/>
                  </a:lnTo>
                  <a:lnTo>
                    <a:pt x="431" y="85"/>
                  </a:lnTo>
                  <a:lnTo>
                    <a:pt x="431" y="84"/>
                  </a:lnTo>
                  <a:lnTo>
                    <a:pt x="432" y="84"/>
                  </a:lnTo>
                  <a:lnTo>
                    <a:pt x="433" y="83"/>
                  </a:lnTo>
                  <a:lnTo>
                    <a:pt x="435" y="83"/>
                  </a:lnTo>
                  <a:lnTo>
                    <a:pt x="436" y="80"/>
                  </a:lnTo>
                  <a:lnTo>
                    <a:pt x="439" y="80"/>
                  </a:lnTo>
                  <a:lnTo>
                    <a:pt x="441" y="80"/>
                  </a:lnTo>
                  <a:lnTo>
                    <a:pt x="442" y="79"/>
                  </a:lnTo>
                  <a:lnTo>
                    <a:pt x="443" y="79"/>
                  </a:lnTo>
                  <a:lnTo>
                    <a:pt x="444" y="79"/>
                  </a:lnTo>
                  <a:lnTo>
                    <a:pt x="449" y="79"/>
                  </a:lnTo>
                  <a:lnTo>
                    <a:pt x="450" y="78"/>
                  </a:lnTo>
                  <a:lnTo>
                    <a:pt x="449" y="78"/>
                  </a:lnTo>
                  <a:lnTo>
                    <a:pt x="448" y="78"/>
                  </a:lnTo>
                  <a:lnTo>
                    <a:pt x="445" y="78"/>
                  </a:lnTo>
                  <a:lnTo>
                    <a:pt x="445" y="77"/>
                  </a:lnTo>
                  <a:lnTo>
                    <a:pt x="448" y="77"/>
                  </a:lnTo>
                  <a:lnTo>
                    <a:pt x="449" y="77"/>
                  </a:lnTo>
                  <a:lnTo>
                    <a:pt x="452" y="76"/>
                  </a:lnTo>
                  <a:lnTo>
                    <a:pt x="453" y="76"/>
                  </a:lnTo>
                  <a:lnTo>
                    <a:pt x="454" y="76"/>
                  </a:lnTo>
                  <a:lnTo>
                    <a:pt x="456" y="76"/>
                  </a:lnTo>
                  <a:lnTo>
                    <a:pt x="458" y="74"/>
                  </a:lnTo>
                  <a:lnTo>
                    <a:pt x="459" y="74"/>
                  </a:lnTo>
                  <a:lnTo>
                    <a:pt x="461" y="74"/>
                  </a:lnTo>
                  <a:lnTo>
                    <a:pt x="462" y="72"/>
                  </a:lnTo>
                  <a:lnTo>
                    <a:pt x="464" y="72"/>
                  </a:lnTo>
                  <a:lnTo>
                    <a:pt x="466" y="72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71" y="72"/>
                  </a:lnTo>
                  <a:lnTo>
                    <a:pt x="475" y="71"/>
                  </a:lnTo>
                  <a:lnTo>
                    <a:pt x="476" y="71"/>
                  </a:lnTo>
                  <a:lnTo>
                    <a:pt x="477" y="71"/>
                  </a:lnTo>
                  <a:lnTo>
                    <a:pt x="478" y="71"/>
                  </a:lnTo>
                  <a:lnTo>
                    <a:pt x="479" y="71"/>
                  </a:lnTo>
                  <a:lnTo>
                    <a:pt x="483" y="70"/>
                  </a:lnTo>
                  <a:lnTo>
                    <a:pt x="485" y="70"/>
                  </a:lnTo>
                  <a:lnTo>
                    <a:pt x="488" y="70"/>
                  </a:lnTo>
                  <a:lnTo>
                    <a:pt x="489" y="70"/>
                  </a:lnTo>
                  <a:lnTo>
                    <a:pt x="490" y="70"/>
                  </a:lnTo>
                  <a:lnTo>
                    <a:pt x="493" y="70"/>
                  </a:lnTo>
                  <a:lnTo>
                    <a:pt x="494" y="68"/>
                  </a:lnTo>
                  <a:lnTo>
                    <a:pt x="496" y="68"/>
                  </a:lnTo>
                  <a:lnTo>
                    <a:pt x="498" y="68"/>
                  </a:lnTo>
                  <a:lnTo>
                    <a:pt x="499" y="68"/>
                  </a:lnTo>
                  <a:lnTo>
                    <a:pt x="501" y="68"/>
                  </a:lnTo>
                  <a:lnTo>
                    <a:pt x="502" y="68"/>
                  </a:lnTo>
                  <a:lnTo>
                    <a:pt x="504" y="68"/>
                  </a:lnTo>
                  <a:lnTo>
                    <a:pt x="504" y="70"/>
                  </a:lnTo>
                  <a:lnTo>
                    <a:pt x="504" y="71"/>
                  </a:lnTo>
                  <a:lnTo>
                    <a:pt x="502" y="71"/>
                  </a:lnTo>
                  <a:lnTo>
                    <a:pt x="501" y="71"/>
                  </a:lnTo>
                  <a:lnTo>
                    <a:pt x="501" y="72"/>
                  </a:lnTo>
                  <a:lnTo>
                    <a:pt x="499" y="72"/>
                  </a:lnTo>
                  <a:lnTo>
                    <a:pt x="499" y="74"/>
                  </a:lnTo>
                  <a:lnTo>
                    <a:pt x="496" y="74"/>
                  </a:lnTo>
                  <a:lnTo>
                    <a:pt x="495" y="74"/>
                  </a:lnTo>
                  <a:lnTo>
                    <a:pt x="494" y="76"/>
                  </a:lnTo>
                  <a:lnTo>
                    <a:pt x="495" y="76"/>
                  </a:lnTo>
                  <a:lnTo>
                    <a:pt x="498" y="76"/>
                  </a:lnTo>
                  <a:lnTo>
                    <a:pt x="499" y="76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2" y="76"/>
                  </a:lnTo>
                  <a:lnTo>
                    <a:pt x="504" y="76"/>
                  </a:lnTo>
                  <a:lnTo>
                    <a:pt x="504" y="74"/>
                  </a:lnTo>
                  <a:lnTo>
                    <a:pt x="505" y="72"/>
                  </a:lnTo>
                  <a:lnTo>
                    <a:pt x="506" y="72"/>
                  </a:lnTo>
                  <a:lnTo>
                    <a:pt x="510" y="71"/>
                  </a:lnTo>
                  <a:lnTo>
                    <a:pt x="512" y="71"/>
                  </a:lnTo>
                  <a:lnTo>
                    <a:pt x="513" y="71"/>
                  </a:lnTo>
                  <a:lnTo>
                    <a:pt x="516" y="72"/>
                  </a:lnTo>
                  <a:lnTo>
                    <a:pt x="517" y="72"/>
                  </a:lnTo>
                  <a:lnTo>
                    <a:pt x="521" y="72"/>
                  </a:lnTo>
                  <a:lnTo>
                    <a:pt x="522" y="72"/>
                  </a:lnTo>
                  <a:lnTo>
                    <a:pt x="523" y="72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4"/>
                  </a:lnTo>
                  <a:lnTo>
                    <a:pt x="528" y="74"/>
                  </a:lnTo>
                  <a:lnTo>
                    <a:pt x="528" y="76"/>
                  </a:lnTo>
                  <a:lnTo>
                    <a:pt x="525" y="76"/>
                  </a:lnTo>
                  <a:lnTo>
                    <a:pt x="524" y="76"/>
                  </a:lnTo>
                  <a:lnTo>
                    <a:pt x="522" y="77"/>
                  </a:lnTo>
                  <a:lnTo>
                    <a:pt x="523" y="77"/>
                  </a:lnTo>
                  <a:lnTo>
                    <a:pt x="522" y="78"/>
                  </a:lnTo>
                  <a:lnTo>
                    <a:pt x="523" y="78"/>
                  </a:lnTo>
                  <a:lnTo>
                    <a:pt x="524" y="78"/>
                  </a:lnTo>
                  <a:lnTo>
                    <a:pt x="524" y="77"/>
                  </a:lnTo>
                  <a:lnTo>
                    <a:pt x="525" y="77"/>
                  </a:lnTo>
                  <a:lnTo>
                    <a:pt x="528" y="77"/>
                  </a:lnTo>
                  <a:lnTo>
                    <a:pt x="529" y="77"/>
                  </a:lnTo>
                  <a:lnTo>
                    <a:pt x="530" y="76"/>
                  </a:lnTo>
                  <a:lnTo>
                    <a:pt x="532" y="76"/>
                  </a:lnTo>
                  <a:lnTo>
                    <a:pt x="533" y="76"/>
                  </a:lnTo>
                  <a:lnTo>
                    <a:pt x="532" y="77"/>
                  </a:lnTo>
                  <a:lnTo>
                    <a:pt x="533" y="77"/>
                  </a:lnTo>
                  <a:lnTo>
                    <a:pt x="533" y="76"/>
                  </a:lnTo>
                  <a:lnTo>
                    <a:pt x="534" y="76"/>
                  </a:lnTo>
                  <a:lnTo>
                    <a:pt x="534" y="77"/>
                  </a:lnTo>
                  <a:lnTo>
                    <a:pt x="536" y="77"/>
                  </a:lnTo>
                  <a:lnTo>
                    <a:pt x="538" y="77"/>
                  </a:lnTo>
                  <a:lnTo>
                    <a:pt x="539" y="77"/>
                  </a:lnTo>
                  <a:lnTo>
                    <a:pt x="540" y="77"/>
                  </a:lnTo>
                  <a:lnTo>
                    <a:pt x="540" y="76"/>
                  </a:lnTo>
                  <a:lnTo>
                    <a:pt x="539" y="76"/>
                  </a:lnTo>
                  <a:lnTo>
                    <a:pt x="538" y="76"/>
                  </a:lnTo>
                  <a:lnTo>
                    <a:pt x="538" y="74"/>
                  </a:lnTo>
                  <a:lnTo>
                    <a:pt x="539" y="74"/>
                  </a:lnTo>
                  <a:lnTo>
                    <a:pt x="536" y="72"/>
                  </a:lnTo>
                  <a:lnTo>
                    <a:pt x="534" y="72"/>
                  </a:lnTo>
                  <a:lnTo>
                    <a:pt x="536" y="71"/>
                  </a:lnTo>
                  <a:lnTo>
                    <a:pt x="539" y="71"/>
                  </a:lnTo>
                  <a:lnTo>
                    <a:pt x="542" y="71"/>
                  </a:lnTo>
                  <a:lnTo>
                    <a:pt x="544" y="72"/>
                  </a:lnTo>
                  <a:lnTo>
                    <a:pt x="547" y="74"/>
                  </a:lnTo>
                  <a:lnTo>
                    <a:pt x="549" y="74"/>
                  </a:lnTo>
                  <a:lnTo>
                    <a:pt x="550" y="74"/>
                  </a:lnTo>
                  <a:lnTo>
                    <a:pt x="550" y="76"/>
                  </a:lnTo>
                  <a:lnTo>
                    <a:pt x="552" y="76"/>
                  </a:lnTo>
                  <a:lnTo>
                    <a:pt x="552" y="77"/>
                  </a:lnTo>
                  <a:lnTo>
                    <a:pt x="551" y="77"/>
                  </a:lnTo>
                  <a:lnTo>
                    <a:pt x="550" y="78"/>
                  </a:lnTo>
                  <a:lnTo>
                    <a:pt x="550" y="79"/>
                  </a:lnTo>
                  <a:lnTo>
                    <a:pt x="550" y="80"/>
                  </a:lnTo>
                  <a:lnTo>
                    <a:pt x="549" y="80"/>
                  </a:lnTo>
                  <a:lnTo>
                    <a:pt x="549" y="83"/>
                  </a:lnTo>
                  <a:lnTo>
                    <a:pt x="547" y="84"/>
                  </a:lnTo>
                  <a:lnTo>
                    <a:pt x="549" y="84"/>
                  </a:lnTo>
                  <a:lnTo>
                    <a:pt x="549" y="85"/>
                  </a:lnTo>
                  <a:lnTo>
                    <a:pt x="550" y="85"/>
                  </a:lnTo>
                  <a:lnTo>
                    <a:pt x="550" y="84"/>
                  </a:lnTo>
                  <a:lnTo>
                    <a:pt x="551" y="84"/>
                  </a:lnTo>
                  <a:lnTo>
                    <a:pt x="552" y="84"/>
                  </a:lnTo>
                  <a:lnTo>
                    <a:pt x="555" y="84"/>
                  </a:lnTo>
                  <a:lnTo>
                    <a:pt x="556" y="84"/>
                  </a:lnTo>
                  <a:lnTo>
                    <a:pt x="558" y="84"/>
                  </a:lnTo>
                  <a:lnTo>
                    <a:pt x="557" y="83"/>
                  </a:lnTo>
                  <a:lnTo>
                    <a:pt x="558" y="83"/>
                  </a:lnTo>
                  <a:lnTo>
                    <a:pt x="558" y="80"/>
                  </a:lnTo>
                  <a:lnTo>
                    <a:pt x="557" y="79"/>
                  </a:lnTo>
                  <a:lnTo>
                    <a:pt x="558" y="79"/>
                  </a:lnTo>
                  <a:lnTo>
                    <a:pt x="557" y="78"/>
                  </a:lnTo>
                  <a:lnTo>
                    <a:pt x="558" y="78"/>
                  </a:lnTo>
                  <a:lnTo>
                    <a:pt x="559" y="78"/>
                  </a:lnTo>
                  <a:lnTo>
                    <a:pt x="559" y="77"/>
                  </a:lnTo>
                  <a:lnTo>
                    <a:pt x="559" y="76"/>
                  </a:lnTo>
                  <a:lnTo>
                    <a:pt x="561" y="74"/>
                  </a:lnTo>
                  <a:lnTo>
                    <a:pt x="561" y="72"/>
                  </a:lnTo>
                  <a:lnTo>
                    <a:pt x="563" y="72"/>
                  </a:lnTo>
                  <a:lnTo>
                    <a:pt x="563" y="71"/>
                  </a:lnTo>
                  <a:lnTo>
                    <a:pt x="563" y="70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68"/>
                  </a:lnTo>
                  <a:lnTo>
                    <a:pt x="568" y="68"/>
                  </a:lnTo>
                  <a:lnTo>
                    <a:pt x="569" y="68"/>
                  </a:lnTo>
                  <a:lnTo>
                    <a:pt x="570" y="68"/>
                  </a:lnTo>
                  <a:lnTo>
                    <a:pt x="573" y="68"/>
                  </a:lnTo>
                  <a:lnTo>
                    <a:pt x="574" y="68"/>
                  </a:lnTo>
                  <a:lnTo>
                    <a:pt x="574" y="70"/>
                  </a:lnTo>
                  <a:lnTo>
                    <a:pt x="575" y="70"/>
                  </a:lnTo>
                  <a:lnTo>
                    <a:pt x="576" y="70"/>
                  </a:lnTo>
                  <a:lnTo>
                    <a:pt x="576" y="68"/>
                  </a:lnTo>
                  <a:lnTo>
                    <a:pt x="578" y="68"/>
                  </a:lnTo>
                  <a:lnTo>
                    <a:pt x="579" y="68"/>
                  </a:lnTo>
                  <a:lnTo>
                    <a:pt x="581" y="68"/>
                  </a:lnTo>
                  <a:lnTo>
                    <a:pt x="581" y="70"/>
                  </a:lnTo>
                  <a:lnTo>
                    <a:pt x="582" y="70"/>
                  </a:lnTo>
                  <a:lnTo>
                    <a:pt x="584" y="70"/>
                  </a:lnTo>
                  <a:lnTo>
                    <a:pt x="584" y="71"/>
                  </a:lnTo>
                  <a:lnTo>
                    <a:pt x="585" y="71"/>
                  </a:lnTo>
                  <a:lnTo>
                    <a:pt x="586" y="71"/>
                  </a:lnTo>
                  <a:lnTo>
                    <a:pt x="587" y="71"/>
                  </a:lnTo>
                  <a:close/>
                  <a:moveTo>
                    <a:pt x="468" y="87"/>
                  </a:moveTo>
                  <a:lnTo>
                    <a:pt x="467" y="85"/>
                  </a:lnTo>
                  <a:lnTo>
                    <a:pt x="464" y="87"/>
                  </a:lnTo>
                  <a:lnTo>
                    <a:pt x="466" y="87"/>
                  </a:lnTo>
                  <a:lnTo>
                    <a:pt x="467" y="87"/>
                  </a:lnTo>
                  <a:lnTo>
                    <a:pt x="468" y="87"/>
                  </a:lnTo>
                  <a:close/>
                  <a:moveTo>
                    <a:pt x="521" y="77"/>
                  </a:moveTo>
                  <a:lnTo>
                    <a:pt x="516" y="78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1" y="77"/>
                  </a:lnTo>
                  <a:close/>
                  <a:moveTo>
                    <a:pt x="541" y="74"/>
                  </a:moveTo>
                  <a:lnTo>
                    <a:pt x="540" y="74"/>
                  </a:lnTo>
                  <a:lnTo>
                    <a:pt x="541" y="76"/>
                  </a:lnTo>
                  <a:lnTo>
                    <a:pt x="541" y="74"/>
                  </a:lnTo>
                  <a:close/>
                  <a:moveTo>
                    <a:pt x="570" y="111"/>
                  </a:moveTo>
                  <a:lnTo>
                    <a:pt x="569" y="112"/>
                  </a:lnTo>
                  <a:lnTo>
                    <a:pt x="570" y="112"/>
                  </a:lnTo>
                  <a:lnTo>
                    <a:pt x="570" y="111"/>
                  </a:lnTo>
                  <a:close/>
                  <a:moveTo>
                    <a:pt x="578" y="106"/>
                  </a:moveTo>
                  <a:lnTo>
                    <a:pt x="576" y="106"/>
                  </a:lnTo>
                  <a:lnTo>
                    <a:pt x="575" y="106"/>
                  </a:lnTo>
                  <a:lnTo>
                    <a:pt x="575" y="107"/>
                  </a:lnTo>
                  <a:lnTo>
                    <a:pt x="575" y="110"/>
                  </a:lnTo>
                  <a:lnTo>
                    <a:pt x="574" y="110"/>
                  </a:lnTo>
                  <a:lnTo>
                    <a:pt x="574" y="111"/>
                  </a:lnTo>
                  <a:lnTo>
                    <a:pt x="575" y="111"/>
                  </a:lnTo>
                  <a:lnTo>
                    <a:pt x="575" y="110"/>
                  </a:lnTo>
                  <a:lnTo>
                    <a:pt x="576" y="110"/>
                  </a:lnTo>
                  <a:lnTo>
                    <a:pt x="578" y="110"/>
                  </a:lnTo>
                  <a:lnTo>
                    <a:pt x="579" y="110"/>
                  </a:lnTo>
                  <a:lnTo>
                    <a:pt x="581" y="110"/>
                  </a:lnTo>
                  <a:lnTo>
                    <a:pt x="581" y="107"/>
                  </a:lnTo>
                  <a:lnTo>
                    <a:pt x="579" y="107"/>
                  </a:lnTo>
                  <a:lnTo>
                    <a:pt x="578" y="106"/>
                  </a:lnTo>
                  <a:close/>
                  <a:moveTo>
                    <a:pt x="368" y="80"/>
                  </a:moveTo>
                  <a:lnTo>
                    <a:pt x="365" y="80"/>
                  </a:lnTo>
                  <a:lnTo>
                    <a:pt x="364" y="80"/>
                  </a:lnTo>
                  <a:lnTo>
                    <a:pt x="363" y="83"/>
                  </a:lnTo>
                  <a:lnTo>
                    <a:pt x="364" y="83"/>
                  </a:lnTo>
                  <a:lnTo>
                    <a:pt x="368" y="80"/>
                  </a:lnTo>
                  <a:close/>
                  <a:moveTo>
                    <a:pt x="373" y="80"/>
                  </a:moveTo>
                  <a:lnTo>
                    <a:pt x="373" y="83"/>
                  </a:lnTo>
                  <a:lnTo>
                    <a:pt x="374" y="84"/>
                  </a:lnTo>
                  <a:lnTo>
                    <a:pt x="376" y="84"/>
                  </a:lnTo>
                  <a:lnTo>
                    <a:pt x="379" y="84"/>
                  </a:lnTo>
                  <a:lnTo>
                    <a:pt x="380" y="85"/>
                  </a:lnTo>
                  <a:lnTo>
                    <a:pt x="380" y="87"/>
                  </a:lnTo>
                  <a:lnTo>
                    <a:pt x="380" y="88"/>
                  </a:lnTo>
                  <a:lnTo>
                    <a:pt x="380" y="89"/>
                  </a:lnTo>
                  <a:lnTo>
                    <a:pt x="380" y="91"/>
                  </a:lnTo>
                  <a:lnTo>
                    <a:pt x="384" y="91"/>
                  </a:lnTo>
                  <a:lnTo>
                    <a:pt x="386" y="91"/>
                  </a:lnTo>
                  <a:lnTo>
                    <a:pt x="386" y="89"/>
                  </a:lnTo>
                  <a:lnTo>
                    <a:pt x="387" y="89"/>
                  </a:lnTo>
                  <a:lnTo>
                    <a:pt x="390" y="89"/>
                  </a:lnTo>
                  <a:lnTo>
                    <a:pt x="391" y="89"/>
                  </a:lnTo>
                  <a:lnTo>
                    <a:pt x="392" y="89"/>
                  </a:lnTo>
                  <a:lnTo>
                    <a:pt x="395" y="89"/>
                  </a:lnTo>
                  <a:lnTo>
                    <a:pt x="395" y="88"/>
                  </a:lnTo>
                  <a:lnTo>
                    <a:pt x="397" y="88"/>
                  </a:lnTo>
                  <a:lnTo>
                    <a:pt x="398" y="88"/>
                  </a:lnTo>
                  <a:lnTo>
                    <a:pt x="399" y="87"/>
                  </a:lnTo>
                  <a:lnTo>
                    <a:pt x="401" y="87"/>
                  </a:lnTo>
                  <a:lnTo>
                    <a:pt x="401" y="88"/>
                  </a:lnTo>
                  <a:lnTo>
                    <a:pt x="403" y="88"/>
                  </a:lnTo>
                  <a:lnTo>
                    <a:pt x="405" y="87"/>
                  </a:lnTo>
                  <a:lnTo>
                    <a:pt x="408" y="87"/>
                  </a:lnTo>
                  <a:lnTo>
                    <a:pt x="410" y="87"/>
                  </a:lnTo>
                  <a:lnTo>
                    <a:pt x="413" y="87"/>
                  </a:lnTo>
                  <a:lnTo>
                    <a:pt x="414" y="87"/>
                  </a:lnTo>
                  <a:lnTo>
                    <a:pt x="416" y="85"/>
                  </a:lnTo>
                  <a:lnTo>
                    <a:pt x="418" y="85"/>
                  </a:lnTo>
                  <a:lnTo>
                    <a:pt x="418" y="84"/>
                  </a:lnTo>
                  <a:lnTo>
                    <a:pt x="419" y="84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22" y="80"/>
                  </a:lnTo>
                  <a:lnTo>
                    <a:pt x="424" y="80"/>
                  </a:lnTo>
                  <a:lnTo>
                    <a:pt x="425" y="80"/>
                  </a:lnTo>
                  <a:lnTo>
                    <a:pt x="425" y="79"/>
                  </a:lnTo>
                  <a:lnTo>
                    <a:pt x="426" y="79"/>
                  </a:lnTo>
                  <a:lnTo>
                    <a:pt x="426" y="78"/>
                  </a:lnTo>
                  <a:lnTo>
                    <a:pt x="427" y="78"/>
                  </a:lnTo>
                  <a:lnTo>
                    <a:pt x="426" y="79"/>
                  </a:lnTo>
                  <a:lnTo>
                    <a:pt x="427" y="79"/>
                  </a:lnTo>
                  <a:lnTo>
                    <a:pt x="430" y="79"/>
                  </a:lnTo>
                  <a:lnTo>
                    <a:pt x="431" y="79"/>
                  </a:lnTo>
                  <a:lnTo>
                    <a:pt x="433" y="78"/>
                  </a:lnTo>
                  <a:lnTo>
                    <a:pt x="436" y="78"/>
                  </a:lnTo>
                  <a:lnTo>
                    <a:pt x="437" y="78"/>
                  </a:lnTo>
                  <a:lnTo>
                    <a:pt x="437" y="77"/>
                  </a:lnTo>
                  <a:lnTo>
                    <a:pt x="439" y="77"/>
                  </a:lnTo>
                  <a:lnTo>
                    <a:pt x="441" y="77"/>
                  </a:lnTo>
                  <a:lnTo>
                    <a:pt x="442" y="77"/>
                  </a:lnTo>
                  <a:lnTo>
                    <a:pt x="442" y="76"/>
                  </a:lnTo>
                  <a:lnTo>
                    <a:pt x="443" y="76"/>
                  </a:lnTo>
                  <a:lnTo>
                    <a:pt x="445" y="74"/>
                  </a:lnTo>
                  <a:lnTo>
                    <a:pt x="449" y="74"/>
                  </a:lnTo>
                  <a:lnTo>
                    <a:pt x="450" y="74"/>
                  </a:lnTo>
                  <a:lnTo>
                    <a:pt x="452" y="74"/>
                  </a:lnTo>
                  <a:lnTo>
                    <a:pt x="453" y="74"/>
                  </a:lnTo>
                  <a:lnTo>
                    <a:pt x="456" y="72"/>
                  </a:lnTo>
                  <a:lnTo>
                    <a:pt x="458" y="72"/>
                  </a:lnTo>
                  <a:lnTo>
                    <a:pt x="459" y="72"/>
                  </a:lnTo>
                  <a:lnTo>
                    <a:pt x="460" y="72"/>
                  </a:lnTo>
                  <a:lnTo>
                    <a:pt x="461" y="72"/>
                  </a:lnTo>
                  <a:lnTo>
                    <a:pt x="462" y="71"/>
                  </a:lnTo>
                  <a:lnTo>
                    <a:pt x="467" y="71"/>
                  </a:lnTo>
                  <a:lnTo>
                    <a:pt x="468" y="71"/>
                  </a:lnTo>
                  <a:lnTo>
                    <a:pt x="470" y="71"/>
                  </a:lnTo>
                  <a:lnTo>
                    <a:pt x="471" y="71"/>
                  </a:lnTo>
                  <a:lnTo>
                    <a:pt x="472" y="70"/>
                  </a:lnTo>
                  <a:lnTo>
                    <a:pt x="475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79" y="70"/>
                  </a:lnTo>
                  <a:lnTo>
                    <a:pt x="483" y="68"/>
                  </a:lnTo>
                  <a:lnTo>
                    <a:pt x="485" y="68"/>
                  </a:lnTo>
                  <a:lnTo>
                    <a:pt x="488" y="68"/>
                  </a:lnTo>
                  <a:lnTo>
                    <a:pt x="489" y="68"/>
                  </a:lnTo>
                  <a:lnTo>
                    <a:pt x="490" y="68"/>
                  </a:lnTo>
                  <a:lnTo>
                    <a:pt x="490" y="67"/>
                  </a:lnTo>
                  <a:lnTo>
                    <a:pt x="493" y="67"/>
                  </a:lnTo>
                  <a:lnTo>
                    <a:pt x="494" y="67"/>
                  </a:lnTo>
                  <a:lnTo>
                    <a:pt x="494" y="66"/>
                  </a:lnTo>
                  <a:lnTo>
                    <a:pt x="493" y="66"/>
                  </a:lnTo>
                  <a:lnTo>
                    <a:pt x="490" y="65"/>
                  </a:lnTo>
                  <a:lnTo>
                    <a:pt x="489" y="65"/>
                  </a:lnTo>
                  <a:lnTo>
                    <a:pt x="488" y="65"/>
                  </a:lnTo>
                  <a:lnTo>
                    <a:pt x="488" y="62"/>
                  </a:lnTo>
                  <a:lnTo>
                    <a:pt x="487" y="62"/>
                  </a:lnTo>
                  <a:lnTo>
                    <a:pt x="485" y="61"/>
                  </a:lnTo>
                  <a:lnTo>
                    <a:pt x="483" y="61"/>
                  </a:lnTo>
                  <a:lnTo>
                    <a:pt x="481" y="60"/>
                  </a:lnTo>
                  <a:lnTo>
                    <a:pt x="478" y="60"/>
                  </a:lnTo>
                  <a:lnTo>
                    <a:pt x="476" y="60"/>
                  </a:lnTo>
                  <a:lnTo>
                    <a:pt x="471" y="60"/>
                  </a:lnTo>
                  <a:lnTo>
                    <a:pt x="470" y="60"/>
                  </a:lnTo>
                  <a:lnTo>
                    <a:pt x="468" y="60"/>
                  </a:lnTo>
                  <a:lnTo>
                    <a:pt x="467" y="60"/>
                  </a:lnTo>
                  <a:lnTo>
                    <a:pt x="466" y="60"/>
                  </a:lnTo>
                  <a:lnTo>
                    <a:pt x="466" y="61"/>
                  </a:lnTo>
                  <a:lnTo>
                    <a:pt x="464" y="61"/>
                  </a:lnTo>
                  <a:lnTo>
                    <a:pt x="462" y="61"/>
                  </a:lnTo>
                  <a:lnTo>
                    <a:pt x="462" y="62"/>
                  </a:lnTo>
                  <a:lnTo>
                    <a:pt x="461" y="62"/>
                  </a:lnTo>
                  <a:lnTo>
                    <a:pt x="460" y="62"/>
                  </a:lnTo>
                  <a:lnTo>
                    <a:pt x="461" y="61"/>
                  </a:lnTo>
                  <a:lnTo>
                    <a:pt x="462" y="61"/>
                  </a:lnTo>
                  <a:lnTo>
                    <a:pt x="462" y="60"/>
                  </a:lnTo>
                  <a:lnTo>
                    <a:pt x="461" y="60"/>
                  </a:lnTo>
                  <a:lnTo>
                    <a:pt x="460" y="60"/>
                  </a:lnTo>
                  <a:lnTo>
                    <a:pt x="459" y="60"/>
                  </a:lnTo>
                  <a:lnTo>
                    <a:pt x="459" y="61"/>
                  </a:lnTo>
                  <a:lnTo>
                    <a:pt x="458" y="61"/>
                  </a:lnTo>
                  <a:lnTo>
                    <a:pt x="458" y="60"/>
                  </a:lnTo>
                  <a:lnTo>
                    <a:pt x="456" y="60"/>
                  </a:lnTo>
                  <a:lnTo>
                    <a:pt x="454" y="60"/>
                  </a:lnTo>
                  <a:lnTo>
                    <a:pt x="453" y="60"/>
                  </a:lnTo>
                  <a:lnTo>
                    <a:pt x="450" y="59"/>
                  </a:lnTo>
                  <a:lnTo>
                    <a:pt x="448" y="59"/>
                  </a:lnTo>
                  <a:lnTo>
                    <a:pt x="445" y="57"/>
                  </a:lnTo>
                  <a:lnTo>
                    <a:pt x="444" y="57"/>
                  </a:lnTo>
                  <a:lnTo>
                    <a:pt x="443" y="57"/>
                  </a:lnTo>
                  <a:lnTo>
                    <a:pt x="442" y="57"/>
                  </a:lnTo>
                  <a:lnTo>
                    <a:pt x="439" y="57"/>
                  </a:lnTo>
                  <a:lnTo>
                    <a:pt x="436" y="59"/>
                  </a:lnTo>
                  <a:lnTo>
                    <a:pt x="432" y="59"/>
                  </a:lnTo>
                  <a:lnTo>
                    <a:pt x="431" y="59"/>
                  </a:lnTo>
                  <a:lnTo>
                    <a:pt x="426" y="59"/>
                  </a:lnTo>
                  <a:lnTo>
                    <a:pt x="424" y="59"/>
                  </a:lnTo>
                  <a:lnTo>
                    <a:pt x="421" y="59"/>
                  </a:lnTo>
                  <a:lnTo>
                    <a:pt x="419" y="59"/>
                  </a:lnTo>
                  <a:lnTo>
                    <a:pt x="418" y="59"/>
                  </a:lnTo>
                  <a:lnTo>
                    <a:pt x="414" y="59"/>
                  </a:lnTo>
                  <a:lnTo>
                    <a:pt x="413" y="59"/>
                  </a:lnTo>
                  <a:lnTo>
                    <a:pt x="410" y="59"/>
                  </a:lnTo>
                  <a:lnTo>
                    <a:pt x="408" y="59"/>
                  </a:lnTo>
                  <a:lnTo>
                    <a:pt x="407" y="59"/>
                  </a:lnTo>
                  <a:lnTo>
                    <a:pt x="407" y="60"/>
                  </a:lnTo>
                  <a:lnTo>
                    <a:pt x="407" y="61"/>
                  </a:lnTo>
                  <a:lnTo>
                    <a:pt x="407" y="62"/>
                  </a:lnTo>
                  <a:lnTo>
                    <a:pt x="407" y="65"/>
                  </a:lnTo>
                  <a:lnTo>
                    <a:pt x="408" y="65"/>
                  </a:lnTo>
                  <a:lnTo>
                    <a:pt x="408" y="66"/>
                  </a:lnTo>
                  <a:lnTo>
                    <a:pt x="407" y="66"/>
                  </a:lnTo>
                  <a:lnTo>
                    <a:pt x="405" y="66"/>
                  </a:lnTo>
                  <a:lnTo>
                    <a:pt x="404" y="66"/>
                  </a:lnTo>
                  <a:lnTo>
                    <a:pt x="404" y="67"/>
                  </a:lnTo>
                  <a:lnTo>
                    <a:pt x="403" y="67"/>
                  </a:lnTo>
                  <a:lnTo>
                    <a:pt x="401" y="67"/>
                  </a:lnTo>
                  <a:lnTo>
                    <a:pt x="399" y="67"/>
                  </a:lnTo>
                  <a:lnTo>
                    <a:pt x="398" y="67"/>
                  </a:lnTo>
                  <a:lnTo>
                    <a:pt x="398" y="68"/>
                  </a:lnTo>
                  <a:lnTo>
                    <a:pt x="397" y="68"/>
                  </a:lnTo>
                  <a:lnTo>
                    <a:pt x="396" y="68"/>
                  </a:lnTo>
                  <a:lnTo>
                    <a:pt x="395" y="70"/>
                  </a:lnTo>
                  <a:lnTo>
                    <a:pt x="392" y="70"/>
                  </a:lnTo>
                  <a:lnTo>
                    <a:pt x="391" y="70"/>
                  </a:lnTo>
                  <a:lnTo>
                    <a:pt x="390" y="70"/>
                  </a:lnTo>
                  <a:lnTo>
                    <a:pt x="390" y="71"/>
                  </a:lnTo>
                  <a:lnTo>
                    <a:pt x="391" y="71"/>
                  </a:lnTo>
                  <a:lnTo>
                    <a:pt x="391" y="72"/>
                  </a:lnTo>
                  <a:lnTo>
                    <a:pt x="390" y="72"/>
                  </a:lnTo>
                  <a:lnTo>
                    <a:pt x="388" y="72"/>
                  </a:lnTo>
                  <a:lnTo>
                    <a:pt x="387" y="72"/>
                  </a:lnTo>
                  <a:lnTo>
                    <a:pt x="386" y="72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2" y="74"/>
                  </a:lnTo>
                  <a:lnTo>
                    <a:pt x="382" y="76"/>
                  </a:lnTo>
                  <a:lnTo>
                    <a:pt x="381" y="76"/>
                  </a:lnTo>
                  <a:lnTo>
                    <a:pt x="380" y="76"/>
                  </a:lnTo>
                  <a:lnTo>
                    <a:pt x="379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4" y="77"/>
                  </a:lnTo>
                  <a:lnTo>
                    <a:pt x="374" y="78"/>
                  </a:lnTo>
                  <a:lnTo>
                    <a:pt x="373" y="78"/>
                  </a:lnTo>
                  <a:lnTo>
                    <a:pt x="371" y="78"/>
                  </a:lnTo>
                  <a:lnTo>
                    <a:pt x="370" y="78"/>
                  </a:lnTo>
                  <a:lnTo>
                    <a:pt x="369" y="79"/>
                  </a:lnTo>
                  <a:lnTo>
                    <a:pt x="368" y="79"/>
                  </a:lnTo>
                  <a:lnTo>
                    <a:pt x="368" y="80"/>
                  </a:lnTo>
                  <a:lnTo>
                    <a:pt x="370" y="80"/>
                  </a:lnTo>
                  <a:lnTo>
                    <a:pt x="373" y="80"/>
                  </a:lnTo>
                  <a:close/>
                  <a:moveTo>
                    <a:pt x="621" y="78"/>
                  </a:moveTo>
                  <a:lnTo>
                    <a:pt x="622" y="78"/>
                  </a:lnTo>
                  <a:lnTo>
                    <a:pt x="621" y="77"/>
                  </a:lnTo>
                  <a:lnTo>
                    <a:pt x="621" y="78"/>
                  </a:lnTo>
                  <a:close/>
                  <a:moveTo>
                    <a:pt x="632" y="74"/>
                  </a:moveTo>
                  <a:lnTo>
                    <a:pt x="635" y="74"/>
                  </a:lnTo>
                  <a:lnTo>
                    <a:pt x="636" y="74"/>
                  </a:lnTo>
                  <a:lnTo>
                    <a:pt x="637" y="74"/>
                  </a:lnTo>
                  <a:lnTo>
                    <a:pt x="638" y="74"/>
                  </a:lnTo>
                  <a:lnTo>
                    <a:pt x="639" y="74"/>
                  </a:lnTo>
                  <a:lnTo>
                    <a:pt x="641" y="74"/>
                  </a:lnTo>
                  <a:lnTo>
                    <a:pt x="643" y="74"/>
                  </a:lnTo>
                  <a:lnTo>
                    <a:pt x="643" y="72"/>
                  </a:lnTo>
                  <a:lnTo>
                    <a:pt x="644" y="72"/>
                  </a:lnTo>
                  <a:lnTo>
                    <a:pt x="646" y="72"/>
                  </a:lnTo>
                  <a:lnTo>
                    <a:pt x="647" y="72"/>
                  </a:lnTo>
                  <a:lnTo>
                    <a:pt x="646" y="71"/>
                  </a:lnTo>
                  <a:lnTo>
                    <a:pt x="647" y="70"/>
                  </a:lnTo>
                  <a:lnTo>
                    <a:pt x="647" y="68"/>
                  </a:lnTo>
                  <a:lnTo>
                    <a:pt x="648" y="68"/>
                  </a:lnTo>
                  <a:lnTo>
                    <a:pt x="648" y="70"/>
                  </a:lnTo>
                  <a:lnTo>
                    <a:pt x="649" y="70"/>
                  </a:lnTo>
                  <a:lnTo>
                    <a:pt x="649" y="68"/>
                  </a:lnTo>
                  <a:lnTo>
                    <a:pt x="648" y="68"/>
                  </a:lnTo>
                  <a:lnTo>
                    <a:pt x="648" y="67"/>
                  </a:lnTo>
                  <a:lnTo>
                    <a:pt x="648" y="66"/>
                  </a:lnTo>
                  <a:lnTo>
                    <a:pt x="647" y="66"/>
                  </a:lnTo>
                  <a:lnTo>
                    <a:pt x="646" y="66"/>
                  </a:lnTo>
                  <a:lnTo>
                    <a:pt x="644" y="65"/>
                  </a:lnTo>
                  <a:lnTo>
                    <a:pt x="646" y="65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49" y="65"/>
                  </a:lnTo>
                  <a:lnTo>
                    <a:pt x="653" y="65"/>
                  </a:lnTo>
                  <a:lnTo>
                    <a:pt x="654" y="65"/>
                  </a:lnTo>
                  <a:lnTo>
                    <a:pt x="654" y="62"/>
                  </a:lnTo>
                  <a:lnTo>
                    <a:pt x="655" y="62"/>
                  </a:lnTo>
                  <a:lnTo>
                    <a:pt x="656" y="62"/>
                  </a:lnTo>
                  <a:lnTo>
                    <a:pt x="658" y="62"/>
                  </a:lnTo>
                  <a:lnTo>
                    <a:pt x="658" y="65"/>
                  </a:lnTo>
                  <a:lnTo>
                    <a:pt x="659" y="62"/>
                  </a:lnTo>
                  <a:lnTo>
                    <a:pt x="659" y="65"/>
                  </a:lnTo>
                  <a:lnTo>
                    <a:pt x="662" y="65"/>
                  </a:lnTo>
                  <a:lnTo>
                    <a:pt x="664" y="65"/>
                  </a:lnTo>
                  <a:lnTo>
                    <a:pt x="664" y="66"/>
                  </a:lnTo>
                  <a:lnTo>
                    <a:pt x="665" y="65"/>
                  </a:lnTo>
                  <a:lnTo>
                    <a:pt x="664" y="65"/>
                  </a:lnTo>
                  <a:lnTo>
                    <a:pt x="664" y="62"/>
                  </a:lnTo>
                  <a:lnTo>
                    <a:pt x="667" y="62"/>
                  </a:lnTo>
                  <a:lnTo>
                    <a:pt x="669" y="62"/>
                  </a:lnTo>
                  <a:lnTo>
                    <a:pt x="671" y="62"/>
                  </a:lnTo>
                  <a:lnTo>
                    <a:pt x="672" y="62"/>
                  </a:lnTo>
                  <a:lnTo>
                    <a:pt x="673" y="62"/>
                  </a:lnTo>
                  <a:lnTo>
                    <a:pt x="677" y="61"/>
                  </a:lnTo>
                  <a:lnTo>
                    <a:pt x="683" y="61"/>
                  </a:lnTo>
                  <a:lnTo>
                    <a:pt x="682" y="62"/>
                  </a:lnTo>
                  <a:lnTo>
                    <a:pt x="683" y="65"/>
                  </a:lnTo>
                  <a:lnTo>
                    <a:pt x="684" y="65"/>
                  </a:lnTo>
                  <a:lnTo>
                    <a:pt x="686" y="65"/>
                  </a:lnTo>
                  <a:lnTo>
                    <a:pt x="688" y="65"/>
                  </a:lnTo>
                  <a:lnTo>
                    <a:pt x="688" y="66"/>
                  </a:lnTo>
                  <a:lnTo>
                    <a:pt x="686" y="66"/>
                  </a:lnTo>
                  <a:lnTo>
                    <a:pt x="683" y="66"/>
                  </a:lnTo>
                  <a:lnTo>
                    <a:pt x="683" y="67"/>
                  </a:lnTo>
                  <a:lnTo>
                    <a:pt x="682" y="67"/>
                  </a:lnTo>
                  <a:lnTo>
                    <a:pt x="681" y="66"/>
                  </a:lnTo>
                  <a:lnTo>
                    <a:pt x="681" y="67"/>
                  </a:lnTo>
                  <a:lnTo>
                    <a:pt x="682" y="68"/>
                  </a:lnTo>
                  <a:lnTo>
                    <a:pt x="681" y="68"/>
                  </a:lnTo>
                  <a:lnTo>
                    <a:pt x="676" y="68"/>
                  </a:lnTo>
                  <a:lnTo>
                    <a:pt x="675" y="68"/>
                  </a:lnTo>
                  <a:lnTo>
                    <a:pt x="673" y="68"/>
                  </a:lnTo>
                  <a:lnTo>
                    <a:pt x="673" y="70"/>
                  </a:lnTo>
                  <a:lnTo>
                    <a:pt x="672" y="70"/>
                  </a:lnTo>
                  <a:lnTo>
                    <a:pt x="667" y="71"/>
                  </a:lnTo>
                  <a:lnTo>
                    <a:pt x="669" y="71"/>
                  </a:lnTo>
                  <a:lnTo>
                    <a:pt x="671" y="71"/>
                  </a:lnTo>
                  <a:lnTo>
                    <a:pt x="672" y="71"/>
                  </a:lnTo>
                  <a:lnTo>
                    <a:pt x="676" y="72"/>
                  </a:lnTo>
                  <a:lnTo>
                    <a:pt x="675" y="72"/>
                  </a:lnTo>
                  <a:lnTo>
                    <a:pt x="675" y="74"/>
                  </a:lnTo>
                  <a:lnTo>
                    <a:pt x="673" y="76"/>
                  </a:lnTo>
                  <a:lnTo>
                    <a:pt x="675" y="76"/>
                  </a:lnTo>
                  <a:lnTo>
                    <a:pt x="676" y="76"/>
                  </a:lnTo>
                  <a:lnTo>
                    <a:pt x="679" y="74"/>
                  </a:lnTo>
                  <a:lnTo>
                    <a:pt x="677" y="74"/>
                  </a:lnTo>
                  <a:lnTo>
                    <a:pt x="679" y="72"/>
                  </a:lnTo>
                  <a:lnTo>
                    <a:pt x="677" y="72"/>
                  </a:lnTo>
                  <a:lnTo>
                    <a:pt x="677" y="71"/>
                  </a:lnTo>
                  <a:lnTo>
                    <a:pt x="679" y="71"/>
                  </a:lnTo>
                  <a:lnTo>
                    <a:pt x="679" y="70"/>
                  </a:lnTo>
                  <a:lnTo>
                    <a:pt x="681" y="70"/>
                  </a:lnTo>
                  <a:lnTo>
                    <a:pt x="682" y="70"/>
                  </a:lnTo>
                  <a:lnTo>
                    <a:pt x="683" y="70"/>
                  </a:lnTo>
                  <a:lnTo>
                    <a:pt x="684" y="70"/>
                  </a:lnTo>
                  <a:lnTo>
                    <a:pt x="684" y="71"/>
                  </a:lnTo>
                  <a:lnTo>
                    <a:pt x="683" y="71"/>
                  </a:lnTo>
                  <a:lnTo>
                    <a:pt x="682" y="72"/>
                  </a:lnTo>
                  <a:lnTo>
                    <a:pt x="681" y="72"/>
                  </a:lnTo>
                  <a:lnTo>
                    <a:pt x="681" y="74"/>
                  </a:lnTo>
                  <a:lnTo>
                    <a:pt x="681" y="76"/>
                  </a:lnTo>
                  <a:lnTo>
                    <a:pt x="681" y="77"/>
                  </a:lnTo>
                  <a:lnTo>
                    <a:pt x="679" y="77"/>
                  </a:lnTo>
                  <a:lnTo>
                    <a:pt x="679" y="78"/>
                  </a:lnTo>
                  <a:lnTo>
                    <a:pt x="677" y="78"/>
                  </a:lnTo>
                  <a:lnTo>
                    <a:pt x="676" y="78"/>
                  </a:lnTo>
                  <a:lnTo>
                    <a:pt x="675" y="79"/>
                  </a:lnTo>
                  <a:lnTo>
                    <a:pt x="675" y="80"/>
                  </a:lnTo>
                  <a:lnTo>
                    <a:pt x="673" y="80"/>
                  </a:lnTo>
                  <a:lnTo>
                    <a:pt x="673" y="83"/>
                  </a:lnTo>
                  <a:lnTo>
                    <a:pt x="672" y="83"/>
                  </a:lnTo>
                  <a:lnTo>
                    <a:pt x="671" y="84"/>
                  </a:lnTo>
                  <a:lnTo>
                    <a:pt x="669" y="84"/>
                  </a:lnTo>
                  <a:lnTo>
                    <a:pt x="667" y="84"/>
                  </a:lnTo>
                  <a:lnTo>
                    <a:pt x="666" y="84"/>
                  </a:lnTo>
                  <a:lnTo>
                    <a:pt x="665" y="84"/>
                  </a:lnTo>
                  <a:lnTo>
                    <a:pt x="662" y="85"/>
                  </a:lnTo>
                  <a:lnTo>
                    <a:pt x="659" y="85"/>
                  </a:lnTo>
                  <a:lnTo>
                    <a:pt x="658" y="85"/>
                  </a:lnTo>
                  <a:lnTo>
                    <a:pt x="656" y="85"/>
                  </a:lnTo>
                  <a:lnTo>
                    <a:pt x="655" y="85"/>
                  </a:lnTo>
                  <a:lnTo>
                    <a:pt x="654" y="85"/>
                  </a:lnTo>
                  <a:lnTo>
                    <a:pt x="653" y="85"/>
                  </a:lnTo>
                  <a:lnTo>
                    <a:pt x="650" y="84"/>
                  </a:lnTo>
                  <a:lnTo>
                    <a:pt x="653" y="84"/>
                  </a:lnTo>
                  <a:lnTo>
                    <a:pt x="654" y="83"/>
                  </a:lnTo>
                  <a:lnTo>
                    <a:pt x="653" y="83"/>
                  </a:lnTo>
                  <a:lnTo>
                    <a:pt x="650" y="84"/>
                  </a:lnTo>
                  <a:lnTo>
                    <a:pt x="650" y="85"/>
                  </a:lnTo>
                  <a:lnTo>
                    <a:pt x="653" y="87"/>
                  </a:lnTo>
                  <a:lnTo>
                    <a:pt x="650" y="87"/>
                  </a:lnTo>
                  <a:lnTo>
                    <a:pt x="649" y="87"/>
                  </a:lnTo>
                  <a:lnTo>
                    <a:pt x="649" y="88"/>
                  </a:lnTo>
                  <a:lnTo>
                    <a:pt x="648" y="88"/>
                  </a:lnTo>
                  <a:lnTo>
                    <a:pt x="647" y="88"/>
                  </a:lnTo>
                  <a:lnTo>
                    <a:pt x="646" y="88"/>
                  </a:lnTo>
                  <a:lnTo>
                    <a:pt x="644" y="88"/>
                  </a:lnTo>
                  <a:lnTo>
                    <a:pt x="643" y="88"/>
                  </a:lnTo>
                  <a:lnTo>
                    <a:pt x="641" y="88"/>
                  </a:lnTo>
                  <a:lnTo>
                    <a:pt x="639" y="88"/>
                  </a:lnTo>
                  <a:lnTo>
                    <a:pt x="638" y="88"/>
                  </a:lnTo>
                  <a:lnTo>
                    <a:pt x="638" y="87"/>
                  </a:lnTo>
                  <a:lnTo>
                    <a:pt x="638" y="85"/>
                  </a:lnTo>
                  <a:lnTo>
                    <a:pt x="637" y="85"/>
                  </a:lnTo>
                  <a:lnTo>
                    <a:pt x="638" y="84"/>
                  </a:lnTo>
                  <a:lnTo>
                    <a:pt x="637" y="84"/>
                  </a:lnTo>
                  <a:lnTo>
                    <a:pt x="637" y="83"/>
                  </a:lnTo>
                  <a:lnTo>
                    <a:pt x="636" y="83"/>
                  </a:lnTo>
                  <a:lnTo>
                    <a:pt x="635" y="83"/>
                  </a:lnTo>
                  <a:lnTo>
                    <a:pt x="635" y="80"/>
                  </a:lnTo>
                  <a:lnTo>
                    <a:pt x="632" y="80"/>
                  </a:lnTo>
                  <a:lnTo>
                    <a:pt x="632" y="79"/>
                  </a:lnTo>
                  <a:lnTo>
                    <a:pt x="631" y="79"/>
                  </a:lnTo>
                  <a:lnTo>
                    <a:pt x="630" y="79"/>
                  </a:lnTo>
                  <a:lnTo>
                    <a:pt x="629" y="79"/>
                  </a:lnTo>
                  <a:lnTo>
                    <a:pt x="629" y="78"/>
                  </a:lnTo>
                  <a:lnTo>
                    <a:pt x="627" y="78"/>
                  </a:lnTo>
                  <a:lnTo>
                    <a:pt x="626" y="78"/>
                  </a:lnTo>
                  <a:lnTo>
                    <a:pt x="624" y="79"/>
                  </a:lnTo>
                  <a:lnTo>
                    <a:pt x="624" y="78"/>
                  </a:lnTo>
                  <a:lnTo>
                    <a:pt x="622" y="78"/>
                  </a:lnTo>
                  <a:lnTo>
                    <a:pt x="622" y="77"/>
                  </a:lnTo>
                  <a:lnTo>
                    <a:pt x="621" y="77"/>
                  </a:lnTo>
                  <a:lnTo>
                    <a:pt x="620" y="76"/>
                  </a:lnTo>
                  <a:lnTo>
                    <a:pt x="619" y="76"/>
                  </a:lnTo>
                  <a:lnTo>
                    <a:pt x="618" y="76"/>
                  </a:lnTo>
                  <a:lnTo>
                    <a:pt x="616" y="76"/>
                  </a:lnTo>
                  <a:lnTo>
                    <a:pt x="616" y="74"/>
                  </a:lnTo>
                  <a:lnTo>
                    <a:pt x="618" y="74"/>
                  </a:lnTo>
                  <a:lnTo>
                    <a:pt x="618" y="72"/>
                  </a:lnTo>
                  <a:lnTo>
                    <a:pt x="619" y="72"/>
                  </a:lnTo>
                  <a:lnTo>
                    <a:pt x="620" y="72"/>
                  </a:lnTo>
                  <a:lnTo>
                    <a:pt x="620" y="71"/>
                  </a:lnTo>
                  <a:lnTo>
                    <a:pt x="621" y="71"/>
                  </a:lnTo>
                  <a:lnTo>
                    <a:pt x="622" y="71"/>
                  </a:lnTo>
                  <a:lnTo>
                    <a:pt x="624" y="71"/>
                  </a:lnTo>
                  <a:lnTo>
                    <a:pt x="626" y="71"/>
                  </a:lnTo>
                  <a:lnTo>
                    <a:pt x="627" y="71"/>
                  </a:lnTo>
                  <a:lnTo>
                    <a:pt x="629" y="71"/>
                  </a:lnTo>
                  <a:lnTo>
                    <a:pt x="629" y="72"/>
                  </a:lnTo>
                  <a:lnTo>
                    <a:pt x="630" y="72"/>
                  </a:lnTo>
                  <a:lnTo>
                    <a:pt x="631" y="72"/>
                  </a:lnTo>
                  <a:lnTo>
                    <a:pt x="630" y="74"/>
                  </a:lnTo>
                  <a:lnTo>
                    <a:pt x="631" y="74"/>
                  </a:lnTo>
                  <a:lnTo>
                    <a:pt x="632" y="74"/>
                  </a:lnTo>
                  <a:close/>
                  <a:moveTo>
                    <a:pt x="676" y="65"/>
                  </a:moveTo>
                  <a:lnTo>
                    <a:pt x="677" y="65"/>
                  </a:lnTo>
                  <a:lnTo>
                    <a:pt x="679" y="62"/>
                  </a:lnTo>
                  <a:lnTo>
                    <a:pt x="679" y="65"/>
                  </a:lnTo>
                  <a:lnTo>
                    <a:pt x="681" y="65"/>
                  </a:lnTo>
                  <a:lnTo>
                    <a:pt x="681" y="62"/>
                  </a:lnTo>
                  <a:lnTo>
                    <a:pt x="679" y="62"/>
                  </a:lnTo>
                  <a:lnTo>
                    <a:pt x="677" y="62"/>
                  </a:lnTo>
                  <a:lnTo>
                    <a:pt x="676" y="62"/>
                  </a:lnTo>
                  <a:lnTo>
                    <a:pt x="676" y="65"/>
                  </a:lnTo>
                  <a:close/>
                  <a:moveTo>
                    <a:pt x="664" y="72"/>
                  </a:moveTo>
                  <a:lnTo>
                    <a:pt x="665" y="72"/>
                  </a:lnTo>
                  <a:lnTo>
                    <a:pt x="665" y="71"/>
                  </a:lnTo>
                  <a:lnTo>
                    <a:pt x="664" y="71"/>
                  </a:lnTo>
                  <a:lnTo>
                    <a:pt x="664" y="72"/>
                  </a:lnTo>
                  <a:close/>
                  <a:moveTo>
                    <a:pt x="844" y="169"/>
                  </a:moveTo>
                  <a:lnTo>
                    <a:pt x="846" y="169"/>
                  </a:lnTo>
                  <a:lnTo>
                    <a:pt x="846" y="168"/>
                  </a:lnTo>
                  <a:lnTo>
                    <a:pt x="844" y="168"/>
                  </a:lnTo>
                  <a:lnTo>
                    <a:pt x="844" y="169"/>
                  </a:lnTo>
                  <a:close/>
                  <a:moveTo>
                    <a:pt x="949" y="167"/>
                  </a:moveTo>
                  <a:lnTo>
                    <a:pt x="947" y="167"/>
                  </a:lnTo>
                  <a:lnTo>
                    <a:pt x="946" y="168"/>
                  </a:lnTo>
                  <a:lnTo>
                    <a:pt x="947" y="168"/>
                  </a:lnTo>
                  <a:lnTo>
                    <a:pt x="949" y="167"/>
                  </a:lnTo>
                  <a:close/>
                  <a:moveTo>
                    <a:pt x="1006" y="139"/>
                  </a:moveTo>
                  <a:lnTo>
                    <a:pt x="1008" y="139"/>
                  </a:lnTo>
                  <a:lnTo>
                    <a:pt x="1008" y="140"/>
                  </a:lnTo>
                  <a:lnTo>
                    <a:pt x="1008" y="141"/>
                  </a:lnTo>
                  <a:lnTo>
                    <a:pt x="1006" y="141"/>
                  </a:lnTo>
                  <a:lnTo>
                    <a:pt x="1003" y="141"/>
                  </a:lnTo>
                  <a:lnTo>
                    <a:pt x="1003" y="140"/>
                  </a:lnTo>
                  <a:lnTo>
                    <a:pt x="1002" y="140"/>
                  </a:lnTo>
                  <a:lnTo>
                    <a:pt x="1001" y="140"/>
                  </a:lnTo>
                  <a:lnTo>
                    <a:pt x="1002" y="141"/>
                  </a:lnTo>
                  <a:lnTo>
                    <a:pt x="1003" y="141"/>
                  </a:lnTo>
                  <a:lnTo>
                    <a:pt x="1003" y="142"/>
                  </a:lnTo>
                  <a:lnTo>
                    <a:pt x="1003" y="145"/>
                  </a:lnTo>
                  <a:lnTo>
                    <a:pt x="1002" y="145"/>
                  </a:lnTo>
                  <a:lnTo>
                    <a:pt x="1001" y="145"/>
                  </a:lnTo>
                  <a:lnTo>
                    <a:pt x="1000" y="145"/>
                  </a:lnTo>
                  <a:lnTo>
                    <a:pt x="997" y="145"/>
                  </a:lnTo>
                  <a:lnTo>
                    <a:pt x="996" y="145"/>
                  </a:lnTo>
                  <a:lnTo>
                    <a:pt x="995" y="142"/>
                  </a:lnTo>
                  <a:lnTo>
                    <a:pt x="994" y="142"/>
                  </a:lnTo>
                  <a:lnTo>
                    <a:pt x="992" y="142"/>
                  </a:lnTo>
                  <a:lnTo>
                    <a:pt x="991" y="142"/>
                  </a:lnTo>
                  <a:lnTo>
                    <a:pt x="991" y="145"/>
                  </a:lnTo>
                  <a:lnTo>
                    <a:pt x="992" y="145"/>
                  </a:lnTo>
                  <a:lnTo>
                    <a:pt x="994" y="145"/>
                  </a:lnTo>
                  <a:lnTo>
                    <a:pt x="992" y="146"/>
                  </a:lnTo>
                  <a:lnTo>
                    <a:pt x="992" y="147"/>
                  </a:lnTo>
                  <a:lnTo>
                    <a:pt x="994" y="147"/>
                  </a:lnTo>
                  <a:lnTo>
                    <a:pt x="995" y="147"/>
                  </a:lnTo>
                  <a:lnTo>
                    <a:pt x="995" y="148"/>
                  </a:lnTo>
                  <a:lnTo>
                    <a:pt x="994" y="148"/>
                  </a:lnTo>
                  <a:lnTo>
                    <a:pt x="992" y="148"/>
                  </a:lnTo>
                  <a:lnTo>
                    <a:pt x="991" y="148"/>
                  </a:lnTo>
                  <a:lnTo>
                    <a:pt x="991" y="150"/>
                  </a:lnTo>
                  <a:lnTo>
                    <a:pt x="991" y="151"/>
                  </a:lnTo>
                  <a:lnTo>
                    <a:pt x="989" y="151"/>
                  </a:lnTo>
                  <a:lnTo>
                    <a:pt x="991" y="152"/>
                  </a:lnTo>
                  <a:lnTo>
                    <a:pt x="989" y="152"/>
                  </a:lnTo>
                  <a:lnTo>
                    <a:pt x="987" y="152"/>
                  </a:lnTo>
                  <a:lnTo>
                    <a:pt x="987" y="151"/>
                  </a:lnTo>
                  <a:lnTo>
                    <a:pt x="986" y="151"/>
                  </a:lnTo>
                  <a:lnTo>
                    <a:pt x="986" y="150"/>
                  </a:lnTo>
                  <a:lnTo>
                    <a:pt x="985" y="150"/>
                  </a:lnTo>
                  <a:lnTo>
                    <a:pt x="985" y="151"/>
                  </a:lnTo>
                  <a:lnTo>
                    <a:pt x="985" y="152"/>
                  </a:lnTo>
                  <a:lnTo>
                    <a:pt x="984" y="152"/>
                  </a:lnTo>
                  <a:lnTo>
                    <a:pt x="984" y="151"/>
                  </a:lnTo>
                  <a:lnTo>
                    <a:pt x="983" y="151"/>
                  </a:lnTo>
                  <a:lnTo>
                    <a:pt x="983" y="152"/>
                  </a:lnTo>
                  <a:lnTo>
                    <a:pt x="981" y="154"/>
                  </a:lnTo>
                  <a:lnTo>
                    <a:pt x="981" y="152"/>
                  </a:lnTo>
                  <a:lnTo>
                    <a:pt x="979" y="152"/>
                  </a:lnTo>
                  <a:lnTo>
                    <a:pt x="978" y="151"/>
                  </a:lnTo>
                  <a:lnTo>
                    <a:pt x="978" y="150"/>
                  </a:lnTo>
                  <a:lnTo>
                    <a:pt x="977" y="150"/>
                  </a:lnTo>
                  <a:lnTo>
                    <a:pt x="978" y="151"/>
                  </a:lnTo>
                  <a:lnTo>
                    <a:pt x="978" y="152"/>
                  </a:lnTo>
                  <a:lnTo>
                    <a:pt x="977" y="152"/>
                  </a:lnTo>
                  <a:lnTo>
                    <a:pt x="977" y="154"/>
                  </a:lnTo>
                  <a:lnTo>
                    <a:pt x="975" y="154"/>
                  </a:lnTo>
                  <a:lnTo>
                    <a:pt x="974" y="154"/>
                  </a:lnTo>
                  <a:lnTo>
                    <a:pt x="974" y="156"/>
                  </a:lnTo>
                  <a:lnTo>
                    <a:pt x="974" y="157"/>
                  </a:lnTo>
                  <a:lnTo>
                    <a:pt x="974" y="158"/>
                  </a:lnTo>
                  <a:lnTo>
                    <a:pt x="974" y="159"/>
                  </a:lnTo>
                  <a:lnTo>
                    <a:pt x="973" y="159"/>
                  </a:lnTo>
                  <a:lnTo>
                    <a:pt x="973" y="161"/>
                  </a:lnTo>
                  <a:lnTo>
                    <a:pt x="970" y="161"/>
                  </a:lnTo>
                  <a:lnTo>
                    <a:pt x="969" y="161"/>
                  </a:lnTo>
                  <a:lnTo>
                    <a:pt x="969" y="163"/>
                  </a:lnTo>
                  <a:lnTo>
                    <a:pt x="968" y="163"/>
                  </a:lnTo>
                  <a:lnTo>
                    <a:pt x="968" y="161"/>
                  </a:lnTo>
                  <a:lnTo>
                    <a:pt x="969" y="159"/>
                  </a:lnTo>
                  <a:lnTo>
                    <a:pt x="968" y="159"/>
                  </a:lnTo>
                  <a:lnTo>
                    <a:pt x="968" y="161"/>
                  </a:lnTo>
                  <a:lnTo>
                    <a:pt x="967" y="161"/>
                  </a:lnTo>
                  <a:lnTo>
                    <a:pt x="967" y="159"/>
                  </a:lnTo>
                  <a:lnTo>
                    <a:pt x="966" y="159"/>
                  </a:lnTo>
                  <a:lnTo>
                    <a:pt x="964" y="159"/>
                  </a:lnTo>
                  <a:lnTo>
                    <a:pt x="962" y="159"/>
                  </a:lnTo>
                  <a:lnTo>
                    <a:pt x="964" y="158"/>
                  </a:lnTo>
                  <a:lnTo>
                    <a:pt x="962" y="158"/>
                  </a:lnTo>
                  <a:lnTo>
                    <a:pt x="962" y="157"/>
                  </a:lnTo>
                  <a:lnTo>
                    <a:pt x="961" y="157"/>
                  </a:lnTo>
                  <a:lnTo>
                    <a:pt x="961" y="158"/>
                  </a:lnTo>
                  <a:lnTo>
                    <a:pt x="960" y="159"/>
                  </a:lnTo>
                  <a:lnTo>
                    <a:pt x="958" y="159"/>
                  </a:lnTo>
                  <a:lnTo>
                    <a:pt x="958" y="158"/>
                  </a:lnTo>
                  <a:lnTo>
                    <a:pt x="957" y="158"/>
                  </a:lnTo>
                  <a:lnTo>
                    <a:pt x="957" y="157"/>
                  </a:lnTo>
                  <a:lnTo>
                    <a:pt x="958" y="157"/>
                  </a:lnTo>
                  <a:lnTo>
                    <a:pt x="960" y="156"/>
                  </a:lnTo>
                  <a:lnTo>
                    <a:pt x="958" y="156"/>
                  </a:lnTo>
                  <a:lnTo>
                    <a:pt x="957" y="156"/>
                  </a:lnTo>
                  <a:lnTo>
                    <a:pt x="957" y="157"/>
                  </a:lnTo>
                  <a:lnTo>
                    <a:pt x="956" y="157"/>
                  </a:lnTo>
                  <a:lnTo>
                    <a:pt x="956" y="156"/>
                  </a:lnTo>
                  <a:lnTo>
                    <a:pt x="956" y="154"/>
                  </a:lnTo>
                  <a:lnTo>
                    <a:pt x="956" y="152"/>
                  </a:lnTo>
                  <a:lnTo>
                    <a:pt x="955" y="152"/>
                  </a:lnTo>
                  <a:lnTo>
                    <a:pt x="956" y="151"/>
                  </a:lnTo>
                  <a:lnTo>
                    <a:pt x="955" y="151"/>
                  </a:lnTo>
                  <a:lnTo>
                    <a:pt x="956" y="150"/>
                  </a:lnTo>
                  <a:lnTo>
                    <a:pt x="957" y="150"/>
                  </a:lnTo>
                  <a:lnTo>
                    <a:pt x="958" y="150"/>
                  </a:lnTo>
                  <a:lnTo>
                    <a:pt x="958" y="148"/>
                  </a:lnTo>
                  <a:lnTo>
                    <a:pt x="957" y="148"/>
                  </a:lnTo>
                  <a:lnTo>
                    <a:pt x="952" y="148"/>
                  </a:lnTo>
                  <a:lnTo>
                    <a:pt x="951" y="148"/>
                  </a:lnTo>
                  <a:lnTo>
                    <a:pt x="951" y="147"/>
                  </a:lnTo>
                  <a:lnTo>
                    <a:pt x="950" y="147"/>
                  </a:lnTo>
                  <a:lnTo>
                    <a:pt x="950" y="146"/>
                  </a:lnTo>
                  <a:lnTo>
                    <a:pt x="949" y="146"/>
                  </a:lnTo>
                  <a:lnTo>
                    <a:pt x="947" y="146"/>
                  </a:lnTo>
                  <a:lnTo>
                    <a:pt x="947" y="145"/>
                  </a:lnTo>
                  <a:lnTo>
                    <a:pt x="949" y="142"/>
                  </a:lnTo>
                  <a:lnTo>
                    <a:pt x="947" y="142"/>
                  </a:lnTo>
                  <a:lnTo>
                    <a:pt x="947" y="145"/>
                  </a:lnTo>
                  <a:lnTo>
                    <a:pt x="946" y="145"/>
                  </a:lnTo>
                  <a:lnTo>
                    <a:pt x="944" y="145"/>
                  </a:lnTo>
                  <a:lnTo>
                    <a:pt x="946" y="142"/>
                  </a:lnTo>
                  <a:lnTo>
                    <a:pt x="946" y="141"/>
                  </a:lnTo>
                  <a:lnTo>
                    <a:pt x="944" y="141"/>
                  </a:lnTo>
                  <a:lnTo>
                    <a:pt x="944" y="140"/>
                  </a:lnTo>
                  <a:lnTo>
                    <a:pt x="943" y="140"/>
                  </a:lnTo>
                  <a:lnTo>
                    <a:pt x="944" y="141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0" y="141"/>
                  </a:lnTo>
                  <a:lnTo>
                    <a:pt x="940" y="142"/>
                  </a:lnTo>
                  <a:lnTo>
                    <a:pt x="940" y="145"/>
                  </a:lnTo>
                  <a:lnTo>
                    <a:pt x="939" y="142"/>
                  </a:lnTo>
                  <a:lnTo>
                    <a:pt x="938" y="142"/>
                  </a:lnTo>
                  <a:lnTo>
                    <a:pt x="938" y="145"/>
                  </a:lnTo>
                  <a:lnTo>
                    <a:pt x="935" y="145"/>
                  </a:lnTo>
                  <a:lnTo>
                    <a:pt x="935" y="142"/>
                  </a:lnTo>
                  <a:lnTo>
                    <a:pt x="934" y="142"/>
                  </a:lnTo>
                  <a:lnTo>
                    <a:pt x="933" y="142"/>
                  </a:lnTo>
                  <a:lnTo>
                    <a:pt x="933" y="141"/>
                  </a:lnTo>
                  <a:lnTo>
                    <a:pt x="932" y="142"/>
                  </a:lnTo>
                  <a:lnTo>
                    <a:pt x="933" y="142"/>
                  </a:lnTo>
                  <a:lnTo>
                    <a:pt x="933" y="145"/>
                  </a:lnTo>
                  <a:lnTo>
                    <a:pt x="933" y="146"/>
                  </a:lnTo>
                  <a:lnTo>
                    <a:pt x="934" y="146"/>
                  </a:lnTo>
                  <a:lnTo>
                    <a:pt x="934" y="147"/>
                  </a:lnTo>
                  <a:lnTo>
                    <a:pt x="935" y="147"/>
                  </a:lnTo>
                  <a:lnTo>
                    <a:pt x="935" y="148"/>
                  </a:lnTo>
                  <a:lnTo>
                    <a:pt x="935" y="150"/>
                  </a:lnTo>
                  <a:lnTo>
                    <a:pt x="934" y="150"/>
                  </a:lnTo>
                  <a:lnTo>
                    <a:pt x="934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2" y="150"/>
                  </a:lnTo>
                  <a:lnTo>
                    <a:pt x="930" y="150"/>
                  </a:lnTo>
                  <a:lnTo>
                    <a:pt x="929" y="150"/>
                  </a:lnTo>
                  <a:lnTo>
                    <a:pt x="928" y="150"/>
                  </a:lnTo>
                  <a:lnTo>
                    <a:pt x="928" y="148"/>
                  </a:lnTo>
                  <a:lnTo>
                    <a:pt x="926" y="148"/>
                  </a:lnTo>
                  <a:lnTo>
                    <a:pt x="924" y="148"/>
                  </a:lnTo>
                  <a:lnTo>
                    <a:pt x="923" y="148"/>
                  </a:lnTo>
                  <a:lnTo>
                    <a:pt x="923" y="150"/>
                  </a:lnTo>
                  <a:lnTo>
                    <a:pt x="924" y="150"/>
                  </a:lnTo>
                  <a:lnTo>
                    <a:pt x="924" y="151"/>
                  </a:lnTo>
                  <a:lnTo>
                    <a:pt x="926" y="151"/>
                  </a:lnTo>
                  <a:lnTo>
                    <a:pt x="926" y="152"/>
                  </a:lnTo>
                  <a:lnTo>
                    <a:pt x="924" y="152"/>
                  </a:lnTo>
                  <a:lnTo>
                    <a:pt x="924" y="154"/>
                  </a:lnTo>
                  <a:lnTo>
                    <a:pt x="926" y="154"/>
                  </a:lnTo>
                  <a:lnTo>
                    <a:pt x="926" y="152"/>
                  </a:lnTo>
                  <a:lnTo>
                    <a:pt x="928" y="152"/>
                  </a:lnTo>
                  <a:lnTo>
                    <a:pt x="929" y="152"/>
                  </a:lnTo>
                  <a:lnTo>
                    <a:pt x="930" y="152"/>
                  </a:lnTo>
                  <a:lnTo>
                    <a:pt x="932" y="152"/>
                  </a:lnTo>
                  <a:lnTo>
                    <a:pt x="933" y="152"/>
                  </a:lnTo>
                  <a:lnTo>
                    <a:pt x="932" y="154"/>
                  </a:lnTo>
                  <a:lnTo>
                    <a:pt x="930" y="154"/>
                  </a:lnTo>
                  <a:lnTo>
                    <a:pt x="930" y="156"/>
                  </a:lnTo>
                  <a:lnTo>
                    <a:pt x="932" y="156"/>
                  </a:lnTo>
                  <a:lnTo>
                    <a:pt x="933" y="156"/>
                  </a:lnTo>
                  <a:lnTo>
                    <a:pt x="933" y="157"/>
                  </a:lnTo>
                  <a:lnTo>
                    <a:pt x="932" y="157"/>
                  </a:lnTo>
                  <a:lnTo>
                    <a:pt x="932" y="158"/>
                  </a:lnTo>
                  <a:lnTo>
                    <a:pt x="933" y="158"/>
                  </a:lnTo>
                  <a:lnTo>
                    <a:pt x="933" y="159"/>
                  </a:lnTo>
                  <a:lnTo>
                    <a:pt x="933" y="161"/>
                  </a:lnTo>
                  <a:lnTo>
                    <a:pt x="933" y="163"/>
                  </a:lnTo>
                  <a:lnTo>
                    <a:pt x="934" y="161"/>
                  </a:lnTo>
                  <a:lnTo>
                    <a:pt x="934" y="159"/>
                  </a:lnTo>
                  <a:lnTo>
                    <a:pt x="935" y="161"/>
                  </a:lnTo>
                  <a:lnTo>
                    <a:pt x="938" y="163"/>
                  </a:lnTo>
                  <a:lnTo>
                    <a:pt x="939" y="163"/>
                  </a:lnTo>
                  <a:lnTo>
                    <a:pt x="939" y="164"/>
                  </a:lnTo>
                  <a:lnTo>
                    <a:pt x="938" y="164"/>
                  </a:lnTo>
                  <a:lnTo>
                    <a:pt x="938" y="165"/>
                  </a:lnTo>
                  <a:lnTo>
                    <a:pt x="939" y="164"/>
                  </a:lnTo>
                  <a:lnTo>
                    <a:pt x="940" y="164"/>
                  </a:lnTo>
                  <a:lnTo>
                    <a:pt x="940" y="165"/>
                  </a:lnTo>
                  <a:lnTo>
                    <a:pt x="941" y="165"/>
                  </a:lnTo>
                  <a:lnTo>
                    <a:pt x="941" y="167"/>
                  </a:lnTo>
                  <a:lnTo>
                    <a:pt x="943" y="167"/>
                  </a:lnTo>
                  <a:lnTo>
                    <a:pt x="943" y="165"/>
                  </a:lnTo>
                  <a:lnTo>
                    <a:pt x="944" y="164"/>
                  </a:lnTo>
                  <a:lnTo>
                    <a:pt x="944" y="165"/>
                  </a:lnTo>
                  <a:lnTo>
                    <a:pt x="946" y="165"/>
                  </a:lnTo>
                  <a:lnTo>
                    <a:pt x="946" y="167"/>
                  </a:lnTo>
                  <a:lnTo>
                    <a:pt x="944" y="168"/>
                  </a:lnTo>
                  <a:lnTo>
                    <a:pt x="946" y="168"/>
                  </a:lnTo>
                  <a:lnTo>
                    <a:pt x="946" y="169"/>
                  </a:lnTo>
                  <a:lnTo>
                    <a:pt x="943" y="169"/>
                  </a:lnTo>
                  <a:lnTo>
                    <a:pt x="943" y="171"/>
                  </a:lnTo>
                  <a:lnTo>
                    <a:pt x="943" y="173"/>
                  </a:lnTo>
                  <a:lnTo>
                    <a:pt x="944" y="171"/>
                  </a:lnTo>
                  <a:lnTo>
                    <a:pt x="944" y="173"/>
                  </a:lnTo>
                  <a:lnTo>
                    <a:pt x="946" y="173"/>
                  </a:lnTo>
                  <a:lnTo>
                    <a:pt x="944" y="174"/>
                  </a:lnTo>
                  <a:lnTo>
                    <a:pt x="946" y="174"/>
                  </a:lnTo>
                  <a:lnTo>
                    <a:pt x="947" y="174"/>
                  </a:lnTo>
                  <a:lnTo>
                    <a:pt x="949" y="174"/>
                  </a:lnTo>
                  <a:lnTo>
                    <a:pt x="950" y="174"/>
                  </a:lnTo>
                  <a:lnTo>
                    <a:pt x="947" y="175"/>
                  </a:lnTo>
                  <a:lnTo>
                    <a:pt x="949" y="175"/>
                  </a:lnTo>
                  <a:lnTo>
                    <a:pt x="950" y="175"/>
                  </a:lnTo>
                  <a:lnTo>
                    <a:pt x="950" y="176"/>
                  </a:lnTo>
                  <a:lnTo>
                    <a:pt x="950" y="178"/>
                  </a:lnTo>
                  <a:lnTo>
                    <a:pt x="951" y="178"/>
                  </a:lnTo>
                  <a:lnTo>
                    <a:pt x="950" y="179"/>
                  </a:lnTo>
                  <a:lnTo>
                    <a:pt x="950" y="181"/>
                  </a:lnTo>
                  <a:lnTo>
                    <a:pt x="950" y="182"/>
                  </a:lnTo>
                  <a:lnTo>
                    <a:pt x="949" y="182"/>
                  </a:lnTo>
                  <a:lnTo>
                    <a:pt x="949" y="181"/>
                  </a:lnTo>
                  <a:lnTo>
                    <a:pt x="949" y="179"/>
                  </a:lnTo>
                  <a:lnTo>
                    <a:pt x="947" y="179"/>
                  </a:lnTo>
                  <a:lnTo>
                    <a:pt x="947" y="181"/>
                  </a:lnTo>
                  <a:lnTo>
                    <a:pt x="947" y="182"/>
                  </a:lnTo>
                  <a:lnTo>
                    <a:pt x="946" y="182"/>
                  </a:lnTo>
                  <a:lnTo>
                    <a:pt x="946" y="184"/>
                  </a:lnTo>
                  <a:lnTo>
                    <a:pt x="944" y="184"/>
                  </a:lnTo>
                  <a:lnTo>
                    <a:pt x="943" y="184"/>
                  </a:lnTo>
                  <a:lnTo>
                    <a:pt x="943" y="182"/>
                  </a:lnTo>
                  <a:lnTo>
                    <a:pt x="943" y="181"/>
                  </a:lnTo>
                  <a:lnTo>
                    <a:pt x="944" y="181"/>
                  </a:lnTo>
                  <a:lnTo>
                    <a:pt x="944" y="179"/>
                  </a:lnTo>
                  <a:lnTo>
                    <a:pt x="943" y="179"/>
                  </a:lnTo>
                  <a:lnTo>
                    <a:pt x="941" y="179"/>
                  </a:lnTo>
                  <a:lnTo>
                    <a:pt x="941" y="181"/>
                  </a:lnTo>
                  <a:lnTo>
                    <a:pt x="940" y="181"/>
                  </a:lnTo>
                  <a:lnTo>
                    <a:pt x="940" y="182"/>
                  </a:lnTo>
                  <a:lnTo>
                    <a:pt x="941" y="182"/>
                  </a:lnTo>
                  <a:lnTo>
                    <a:pt x="941" y="184"/>
                  </a:lnTo>
                  <a:lnTo>
                    <a:pt x="940" y="184"/>
                  </a:lnTo>
                  <a:lnTo>
                    <a:pt x="939" y="184"/>
                  </a:lnTo>
                  <a:lnTo>
                    <a:pt x="939" y="185"/>
                  </a:lnTo>
                  <a:lnTo>
                    <a:pt x="940" y="185"/>
                  </a:lnTo>
                  <a:lnTo>
                    <a:pt x="940" y="186"/>
                  </a:lnTo>
                  <a:lnTo>
                    <a:pt x="940" y="187"/>
                  </a:lnTo>
                  <a:lnTo>
                    <a:pt x="940" y="190"/>
                  </a:lnTo>
                  <a:lnTo>
                    <a:pt x="939" y="190"/>
                  </a:lnTo>
                  <a:lnTo>
                    <a:pt x="939" y="187"/>
                  </a:lnTo>
                  <a:lnTo>
                    <a:pt x="938" y="187"/>
                  </a:lnTo>
                  <a:lnTo>
                    <a:pt x="935" y="187"/>
                  </a:lnTo>
                  <a:lnTo>
                    <a:pt x="938" y="186"/>
                  </a:lnTo>
                  <a:lnTo>
                    <a:pt x="935" y="186"/>
                  </a:lnTo>
                  <a:lnTo>
                    <a:pt x="935" y="187"/>
                  </a:lnTo>
                  <a:lnTo>
                    <a:pt x="934" y="187"/>
                  </a:lnTo>
                  <a:lnTo>
                    <a:pt x="934" y="190"/>
                  </a:lnTo>
                  <a:lnTo>
                    <a:pt x="935" y="190"/>
                  </a:lnTo>
                  <a:lnTo>
                    <a:pt x="935" y="191"/>
                  </a:lnTo>
                  <a:lnTo>
                    <a:pt x="935" y="192"/>
                  </a:lnTo>
                  <a:lnTo>
                    <a:pt x="935" y="193"/>
                  </a:lnTo>
                  <a:lnTo>
                    <a:pt x="938" y="192"/>
                  </a:lnTo>
                  <a:lnTo>
                    <a:pt x="938" y="193"/>
                  </a:lnTo>
                  <a:lnTo>
                    <a:pt x="939" y="193"/>
                  </a:lnTo>
                  <a:lnTo>
                    <a:pt x="940" y="193"/>
                  </a:lnTo>
                  <a:lnTo>
                    <a:pt x="941" y="193"/>
                  </a:lnTo>
                  <a:lnTo>
                    <a:pt x="940" y="195"/>
                  </a:lnTo>
                  <a:lnTo>
                    <a:pt x="939" y="195"/>
                  </a:lnTo>
                  <a:lnTo>
                    <a:pt x="938" y="195"/>
                  </a:lnTo>
                  <a:lnTo>
                    <a:pt x="935" y="195"/>
                  </a:lnTo>
                  <a:lnTo>
                    <a:pt x="934" y="195"/>
                  </a:lnTo>
                  <a:lnTo>
                    <a:pt x="934" y="193"/>
                  </a:lnTo>
                  <a:lnTo>
                    <a:pt x="933" y="193"/>
                  </a:lnTo>
                  <a:lnTo>
                    <a:pt x="933" y="192"/>
                  </a:lnTo>
                  <a:lnTo>
                    <a:pt x="932" y="192"/>
                  </a:lnTo>
                  <a:lnTo>
                    <a:pt x="932" y="191"/>
                  </a:lnTo>
                  <a:lnTo>
                    <a:pt x="933" y="191"/>
                  </a:lnTo>
                  <a:lnTo>
                    <a:pt x="933" y="190"/>
                  </a:lnTo>
                  <a:lnTo>
                    <a:pt x="933" y="187"/>
                  </a:lnTo>
                  <a:lnTo>
                    <a:pt x="932" y="190"/>
                  </a:lnTo>
                  <a:lnTo>
                    <a:pt x="930" y="190"/>
                  </a:lnTo>
                  <a:lnTo>
                    <a:pt x="929" y="190"/>
                  </a:lnTo>
                  <a:lnTo>
                    <a:pt x="929" y="187"/>
                  </a:lnTo>
                  <a:lnTo>
                    <a:pt x="930" y="186"/>
                  </a:lnTo>
                  <a:lnTo>
                    <a:pt x="929" y="186"/>
                  </a:lnTo>
                  <a:lnTo>
                    <a:pt x="929" y="187"/>
                  </a:lnTo>
                  <a:lnTo>
                    <a:pt x="928" y="187"/>
                  </a:lnTo>
                  <a:lnTo>
                    <a:pt x="926" y="187"/>
                  </a:lnTo>
                  <a:lnTo>
                    <a:pt x="926" y="186"/>
                  </a:lnTo>
                  <a:lnTo>
                    <a:pt x="924" y="186"/>
                  </a:lnTo>
                  <a:lnTo>
                    <a:pt x="924" y="187"/>
                  </a:lnTo>
                  <a:lnTo>
                    <a:pt x="923" y="187"/>
                  </a:lnTo>
                  <a:lnTo>
                    <a:pt x="923" y="186"/>
                  </a:lnTo>
                  <a:lnTo>
                    <a:pt x="922" y="186"/>
                  </a:lnTo>
                  <a:lnTo>
                    <a:pt x="921" y="186"/>
                  </a:lnTo>
                  <a:lnTo>
                    <a:pt x="920" y="186"/>
                  </a:lnTo>
                  <a:lnTo>
                    <a:pt x="917" y="186"/>
                  </a:lnTo>
                  <a:lnTo>
                    <a:pt x="917" y="185"/>
                  </a:lnTo>
                  <a:lnTo>
                    <a:pt x="917" y="184"/>
                  </a:lnTo>
                  <a:lnTo>
                    <a:pt x="916" y="184"/>
                  </a:lnTo>
                  <a:lnTo>
                    <a:pt x="915" y="182"/>
                  </a:lnTo>
                  <a:lnTo>
                    <a:pt x="913" y="182"/>
                  </a:lnTo>
                  <a:lnTo>
                    <a:pt x="913" y="181"/>
                  </a:lnTo>
                  <a:lnTo>
                    <a:pt x="912" y="181"/>
                  </a:lnTo>
                  <a:lnTo>
                    <a:pt x="913" y="179"/>
                  </a:lnTo>
                  <a:lnTo>
                    <a:pt x="912" y="179"/>
                  </a:lnTo>
                  <a:lnTo>
                    <a:pt x="912" y="178"/>
                  </a:lnTo>
                  <a:lnTo>
                    <a:pt x="911" y="178"/>
                  </a:lnTo>
                  <a:lnTo>
                    <a:pt x="911" y="179"/>
                  </a:lnTo>
                  <a:lnTo>
                    <a:pt x="911" y="181"/>
                  </a:lnTo>
                  <a:lnTo>
                    <a:pt x="911" y="182"/>
                  </a:lnTo>
                  <a:lnTo>
                    <a:pt x="909" y="182"/>
                  </a:lnTo>
                  <a:lnTo>
                    <a:pt x="907" y="181"/>
                  </a:lnTo>
                  <a:lnTo>
                    <a:pt x="907" y="179"/>
                  </a:lnTo>
                  <a:lnTo>
                    <a:pt x="906" y="179"/>
                  </a:lnTo>
                  <a:lnTo>
                    <a:pt x="905" y="179"/>
                  </a:lnTo>
                  <a:lnTo>
                    <a:pt x="906" y="178"/>
                  </a:lnTo>
                  <a:lnTo>
                    <a:pt x="905" y="178"/>
                  </a:lnTo>
                  <a:lnTo>
                    <a:pt x="904" y="178"/>
                  </a:lnTo>
                  <a:lnTo>
                    <a:pt x="904" y="176"/>
                  </a:lnTo>
                  <a:lnTo>
                    <a:pt x="903" y="176"/>
                  </a:lnTo>
                  <a:lnTo>
                    <a:pt x="901" y="176"/>
                  </a:lnTo>
                  <a:lnTo>
                    <a:pt x="899" y="176"/>
                  </a:lnTo>
                  <a:lnTo>
                    <a:pt x="898" y="176"/>
                  </a:lnTo>
                  <a:lnTo>
                    <a:pt x="898" y="178"/>
                  </a:lnTo>
                  <a:lnTo>
                    <a:pt x="898" y="179"/>
                  </a:lnTo>
                  <a:lnTo>
                    <a:pt x="899" y="179"/>
                  </a:lnTo>
                  <a:lnTo>
                    <a:pt x="899" y="181"/>
                  </a:lnTo>
                  <a:lnTo>
                    <a:pt x="901" y="181"/>
                  </a:lnTo>
                  <a:lnTo>
                    <a:pt x="901" y="182"/>
                  </a:lnTo>
                  <a:lnTo>
                    <a:pt x="903" y="182"/>
                  </a:lnTo>
                  <a:lnTo>
                    <a:pt x="903" y="184"/>
                  </a:lnTo>
                  <a:lnTo>
                    <a:pt x="903" y="185"/>
                  </a:lnTo>
                  <a:lnTo>
                    <a:pt x="904" y="185"/>
                  </a:lnTo>
                  <a:lnTo>
                    <a:pt x="905" y="185"/>
                  </a:lnTo>
                  <a:lnTo>
                    <a:pt x="904" y="186"/>
                  </a:lnTo>
                  <a:lnTo>
                    <a:pt x="905" y="186"/>
                  </a:lnTo>
                  <a:lnTo>
                    <a:pt x="905" y="185"/>
                  </a:lnTo>
                  <a:lnTo>
                    <a:pt x="906" y="185"/>
                  </a:lnTo>
                  <a:lnTo>
                    <a:pt x="907" y="185"/>
                  </a:lnTo>
                  <a:lnTo>
                    <a:pt x="907" y="186"/>
                  </a:lnTo>
                  <a:lnTo>
                    <a:pt x="907" y="187"/>
                  </a:lnTo>
                  <a:lnTo>
                    <a:pt x="909" y="186"/>
                  </a:lnTo>
                  <a:lnTo>
                    <a:pt x="909" y="187"/>
                  </a:lnTo>
                  <a:lnTo>
                    <a:pt x="911" y="187"/>
                  </a:lnTo>
                  <a:lnTo>
                    <a:pt x="909" y="190"/>
                  </a:lnTo>
                  <a:lnTo>
                    <a:pt x="911" y="190"/>
                  </a:lnTo>
                  <a:lnTo>
                    <a:pt x="911" y="187"/>
                  </a:lnTo>
                  <a:lnTo>
                    <a:pt x="912" y="190"/>
                  </a:lnTo>
                  <a:lnTo>
                    <a:pt x="912" y="191"/>
                  </a:lnTo>
                  <a:lnTo>
                    <a:pt x="912" y="192"/>
                  </a:lnTo>
                  <a:lnTo>
                    <a:pt x="915" y="191"/>
                  </a:lnTo>
                  <a:lnTo>
                    <a:pt x="915" y="192"/>
                  </a:lnTo>
                  <a:lnTo>
                    <a:pt x="916" y="192"/>
                  </a:lnTo>
                  <a:lnTo>
                    <a:pt x="916" y="193"/>
                  </a:lnTo>
                  <a:lnTo>
                    <a:pt x="916" y="195"/>
                  </a:lnTo>
                  <a:lnTo>
                    <a:pt x="916" y="196"/>
                  </a:lnTo>
                  <a:lnTo>
                    <a:pt x="917" y="196"/>
                  </a:lnTo>
                  <a:lnTo>
                    <a:pt x="917" y="198"/>
                  </a:lnTo>
                  <a:lnTo>
                    <a:pt x="920" y="198"/>
                  </a:lnTo>
                  <a:lnTo>
                    <a:pt x="920" y="199"/>
                  </a:lnTo>
                  <a:lnTo>
                    <a:pt x="917" y="199"/>
                  </a:lnTo>
                  <a:lnTo>
                    <a:pt x="917" y="201"/>
                  </a:lnTo>
                  <a:lnTo>
                    <a:pt x="917" y="202"/>
                  </a:lnTo>
                  <a:lnTo>
                    <a:pt x="916" y="202"/>
                  </a:lnTo>
                  <a:lnTo>
                    <a:pt x="915" y="202"/>
                  </a:lnTo>
                  <a:lnTo>
                    <a:pt x="913" y="202"/>
                  </a:lnTo>
                  <a:lnTo>
                    <a:pt x="912" y="202"/>
                  </a:lnTo>
                  <a:lnTo>
                    <a:pt x="911" y="202"/>
                  </a:lnTo>
                  <a:lnTo>
                    <a:pt x="911" y="201"/>
                  </a:lnTo>
                  <a:lnTo>
                    <a:pt x="909" y="201"/>
                  </a:lnTo>
                  <a:lnTo>
                    <a:pt x="907" y="199"/>
                  </a:lnTo>
                  <a:lnTo>
                    <a:pt x="907" y="201"/>
                  </a:lnTo>
                  <a:lnTo>
                    <a:pt x="906" y="199"/>
                  </a:lnTo>
                  <a:lnTo>
                    <a:pt x="906" y="201"/>
                  </a:lnTo>
                  <a:lnTo>
                    <a:pt x="905" y="199"/>
                  </a:lnTo>
                  <a:lnTo>
                    <a:pt x="904" y="199"/>
                  </a:lnTo>
                  <a:lnTo>
                    <a:pt x="904" y="198"/>
                  </a:lnTo>
                  <a:lnTo>
                    <a:pt x="903" y="199"/>
                  </a:lnTo>
                  <a:lnTo>
                    <a:pt x="903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8" y="198"/>
                  </a:lnTo>
                  <a:lnTo>
                    <a:pt x="897" y="198"/>
                  </a:lnTo>
                  <a:lnTo>
                    <a:pt x="895" y="198"/>
                  </a:lnTo>
                  <a:lnTo>
                    <a:pt x="890" y="198"/>
                  </a:lnTo>
                  <a:lnTo>
                    <a:pt x="889" y="196"/>
                  </a:lnTo>
                  <a:lnTo>
                    <a:pt x="888" y="196"/>
                  </a:lnTo>
                  <a:lnTo>
                    <a:pt x="888" y="195"/>
                  </a:lnTo>
                  <a:lnTo>
                    <a:pt x="887" y="195"/>
                  </a:lnTo>
                  <a:lnTo>
                    <a:pt x="886" y="195"/>
                  </a:lnTo>
                  <a:lnTo>
                    <a:pt x="884" y="193"/>
                  </a:lnTo>
                  <a:lnTo>
                    <a:pt x="886" y="192"/>
                  </a:lnTo>
                  <a:lnTo>
                    <a:pt x="884" y="192"/>
                  </a:lnTo>
                  <a:lnTo>
                    <a:pt x="882" y="192"/>
                  </a:lnTo>
                  <a:lnTo>
                    <a:pt x="882" y="191"/>
                  </a:lnTo>
                  <a:lnTo>
                    <a:pt x="884" y="191"/>
                  </a:lnTo>
                  <a:lnTo>
                    <a:pt x="884" y="190"/>
                  </a:lnTo>
                  <a:lnTo>
                    <a:pt x="882" y="191"/>
                  </a:lnTo>
                  <a:lnTo>
                    <a:pt x="881" y="191"/>
                  </a:lnTo>
                  <a:lnTo>
                    <a:pt x="880" y="191"/>
                  </a:lnTo>
                  <a:lnTo>
                    <a:pt x="880" y="190"/>
                  </a:lnTo>
                  <a:lnTo>
                    <a:pt x="878" y="190"/>
                  </a:lnTo>
                  <a:lnTo>
                    <a:pt x="878" y="191"/>
                  </a:lnTo>
                  <a:lnTo>
                    <a:pt x="877" y="191"/>
                  </a:lnTo>
                  <a:lnTo>
                    <a:pt x="876" y="191"/>
                  </a:lnTo>
                  <a:lnTo>
                    <a:pt x="875" y="191"/>
                  </a:lnTo>
                  <a:lnTo>
                    <a:pt x="875" y="190"/>
                  </a:lnTo>
                  <a:lnTo>
                    <a:pt x="872" y="190"/>
                  </a:lnTo>
                  <a:lnTo>
                    <a:pt x="871" y="187"/>
                  </a:lnTo>
                  <a:lnTo>
                    <a:pt x="870" y="187"/>
                  </a:lnTo>
                  <a:lnTo>
                    <a:pt x="869" y="187"/>
                  </a:lnTo>
                  <a:lnTo>
                    <a:pt x="869" y="186"/>
                  </a:lnTo>
                  <a:lnTo>
                    <a:pt x="870" y="186"/>
                  </a:lnTo>
                  <a:lnTo>
                    <a:pt x="870" y="185"/>
                  </a:lnTo>
                  <a:lnTo>
                    <a:pt x="869" y="185"/>
                  </a:lnTo>
                  <a:lnTo>
                    <a:pt x="869" y="186"/>
                  </a:lnTo>
                  <a:lnTo>
                    <a:pt x="867" y="186"/>
                  </a:lnTo>
                  <a:lnTo>
                    <a:pt x="866" y="186"/>
                  </a:lnTo>
                  <a:lnTo>
                    <a:pt x="864" y="186"/>
                  </a:lnTo>
                  <a:lnTo>
                    <a:pt x="864" y="185"/>
                  </a:lnTo>
                  <a:lnTo>
                    <a:pt x="863" y="185"/>
                  </a:lnTo>
                  <a:lnTo>
                    <a:pt x="863" y="184"/>
                  </a:lnTo>
                  <a:lnTo>
                    <a:pt x="861" y="184"/>
                  </a:lnTo>
                  <a:lnTo>
                    <a:pt x="861" y="182"/>
                  </a:lnTo>
                  <a:lnTo>
                    <a:pt x="860" y="182"/>
                  </a:lnTo>
                  <a:lnTo>
                    <a:pt x="859" y="182"/>
                  </a:lnTo>
                  <a:lnTo>
                    <a:pt x="859" y="181"/>
                  </a:lnTo>
                  <a:lnTo>
                    <a:pt x="860" y="181"/>
                  </a:lnTo>
                  <a:lnTo>
                    <a:pt x="861" y="181"/>
                  </a:lnTo>
                  <a:lnTo>
                    <a:pt x="864" y="181"/>
                  </a:lnTo>
                  <a:lnTo>
                    <a:pt x="866" y="181"/>
                  </a:lnTo>
                  <a:lnTo>
                    <a:pt x="867" y="181"/>
                  </a:lnTo>
                  <a:lnTo>
                    <a:pt x="869" y="181"/>
                  </a:lnTo>
                  <a:lnTo>
                    <a:pt x="869" y="179"/>
                  </a:lnTo>
                  <a:lnTo>
                    <a:pt x="870" y="179"/>
                  </a:lnTo>
                  <a:lnTo>
                    <a:pt x="870" y="178"/>
                  </a:lnTo>
                  <a:lnTo>
                    <a:pt x="869" y="178"/>
                  </a:lnTo>
                  <a:lnTo>
                    <a:pt x="869" y="179"/>
                  </a:lnTo>
                  <a:lnTo>
                    <a:pt x="867" y="179"/>
                  </a:lnTo>
                  <a:lnTo>
                    <a:pt x="867" y="178"/>
                  </a:lnTo>
                  <a:lnTo>
                    <a:pt x="867" y="176"/>
                  </a:lnTo>
                  <a:lnTo>
                    <a:pt x="866" y="176"/>
                  </a:lnTo>
                  <a:lnTo>
                    <a:pt x="864" y="176"/>
                  </a:lnTo>
                  <a:lnTo>
                    <a:pt x="864" y="178"/>
                  </a:lnTo>
                  <a:lnTo>
                    <a:pt x="863" y="178"/>
                  </a:lnTo>
                  <a:lnTo>
                    <a:pt x="863" y="176"/>
                  </a:lnTo>
                  <a:lnTo>
                    <a:pt x="861" y="176"/>
                  </a:lnTo>
                  <a:lnTo>
                    <a:pt x="861" y="175"/>
                  </a:lnTo>
                  <a:lnTo>
                    <a:pt x="863" y="175"/>
                  </a:lnTo>
                  <a:lnTo>
                    <a:pt x="863" y="174"/>
                  </a:lnTo>
                  <a:lnTo>
                    <a:pt x="861" y="175"/>
                  </a:lnTo>
                  <a:lnTo>
                    <a:pt x="860" y="175"/>
                  </a:lnTo>
                  <a:lnTo>
                    <a:pt x="859" y="176"/>
                  </a:lnTo>
                  <a:lnTo>
                    <a:pt x="858" y="175"/>
                  </a:lnTo>
                  <a:lnTo>
                    <a:pt x="858" y="174"/>
                  </a:lnTo>
                  <a:lnTo>
                    <a:pt x="859" y="174"/>
                  </a:lnTo>
                  <a:lnTo>
                    <a:pt x="859" y="173"/>
                  </a:lnTo>
                  <a:lnTo>
                    <a:pt x="858" y="174"/>
                  </a:lnTo>
                  <a:lnTo>
                    <a:pt x="855" y="174"/>
                  </a:lnTo>
                  <a:lnTo>
                    <a:pt x="854" y="173"/>
                  </a:lnTo>
                  <a:lnTo>
                    <a:pt x="855" y="173"/>
                  </a:lnTo>
                  <a:lnTo>
                    <a:pt x="855" y="171"/>
                  </a:lnTo>
                  <a:lnTo>
                    <a:pt x="854" y="171"/>
                  </a:lnTo>
                  <a:lnTo>
                    <a:pt x="854" y="169"/>
                  </a:lnTo>
                  <a:lnTo>
                    <a:pt x="853" y="168"/>
                  </a:lnTo>
                  <a:lnTo>
                    <a:pt x="853" y="167"/>
                  </a:lnTo>
                  <a:lnTo>
                    <a:pt x="854" y="167"/>
                  </a:lnTo>
                  <a:lnTo>
                    <a:pt x="854" y="165"/>
                  </a:lnTo>
                  <a:lnTo>
                    <a:pt x="853" y="167"/>
                  </a:lnTo>
                  <a:lnTo>
                    <a:pt x="853" y="165"/>
                  </a:lnTo>
                  <a:lnTo>
                    <a:pt x="852" y="165"/>
                  </a:lnTo>
                  <a:lnTo>
                    <a:pt x="852" y="167"/>
                  </a:lnTo>
                  <a:lnTo>
                    <a:pt x="850" y="167"/>
                  </a:lnTo>
                  <a:lnTo>
                    <a:pt x="849" y="167"/>
                  </a:lnTo>
                  <a:lnTo>
                    <a:pt x="848" y="167"/>
                  </a:lnTo>
                  <a:lnTo>
                    <a:pt x="848" y="165"/>
                  </a:lnTo>
                  <a:lnTo>
                    <a:pt x="846" y="165"/>
                  </a:lnTo>
                  <a:lnTo>
                    <a:pt x="844" y="167"/>
                  </a:lnTo>
                  <a:lnTo>
                    <a:pt x="844" y="165"/>
                  </a:lnTo>
                  <a:lnTo>
                    <a:pt x="843" y="165"/>
                  </a:lnTo>
                  <a:lnTo>
                    <a:pt x="842" y="165"/>
                  </a:lnTo>
                  <a:lnTo>
                    <a:pt x="842" y="164"/>
                  </a:lnTo>
                  <a:lnTo>
                    <a:pt x="843" y="164"/>
                  </a:lnTo>
                  <a:lnTo>
                    <a:pt x="843" y="163"/>
                  </a:lnTo>
                  <a:lnTo>
                    <a:pt x="842" y="163"/>
                  </a:lnTo>
                  <a:lnTo>
                    <a:pt x="842" y="164"/>
                  </a:lnTo>
                  <a:lnTo>
                    <a:pt x="841" y="164"/>
                  </a:lnTo>
                  <a:lnTo>
                    <a:pt x="840" y="164"/>
                  </a:lnTo>
                  <a:lnTo>
                    <a:pt x="840" y="165"/>
                  </a:lnTo>
                  <a:lnTo>
                    <a:pt x="841" y="165"/>
                  </a:lnTo>
                  <a:lnTo>
                    <a:pt x="842" y="165"/>
                  </a:lnTo>
                  <a:lnTo>
                    <a:pt x="842" y="167"/>
                  </a:lnTo>
                  <a:lnTo>
                    <a:pt x="841" y="167"/>
                  </a:lnTo>
                  <a:lnTo>
                    <a:pt x="841" y="168"/>
                  </a:lnTo>
                  <a:lnTo>
                    <a:pt x="840" y="168"/>
                  </a:lnTo>
                  <a:lnTo>
                    <a:pt x="837" y="168"/>
                  </a:lnTo>
                  <a:lnTo>
                    <a:pt x="836" y="168"/>
                  </a:lnTo>
                  <a:lnTo>
                    <a:pt x="835" y="168"/>
                  </a:lnTo>
                  <a:lnTo>
                    <a:pt x="833" y="168"/>
                  </a:lnTo>
                  <a:lnTo>
                    <a:pt x="832" y="168"/>
                  </a:lnTo>
                  <a:lnTo>
                    <a:pt x="832" y="167"/>
                  </a:lnTo>
                  <a:lnTo>
                    <a:pt x="831" y="167"/>
                  </a:lnTo>
                  <a:lnTo>
                    <a:pt x="829" y="167"/>
                  </a:lnTo>
                  <a:lnTo>
                    <a:pt x="827" y="167"/>
                  </a:lnTo>
                  <a:lnTo>
                    <a:pt x="827" y="165"/>
                  </a:lnTo>
                  <a:lnTo>
                    <a:pt x="826" y="165"/>
                  </a:lnTo>
                  <a:lnTo>
                    <a:pt x="826" y="167"/>
                  </a:lnTo>
                  <a:lnTo>
                    <a:pt x="827" y="167"/>
                  </a:lnTo>
                  <a:lnTo>
                    <a:pt x="827" y="168"/>
                  </a:lnTo>
                  <a:lnTo>
                    <a:pt x="826" y="168"/>
                  </a:lnTo>
                  <a:lnTo>
                    <a:pt x="825" y="167"/>
                  </a:lnTo>
                  <a:lnTo>
                    <a:pt x="825" y="168"/>
                  </a:lnTo>
                  <a:lnTo>
                    <a:pt x="826" y="168"/>
                  </a:lnTo>
                  <a:lnTo>
                    <a:pt x="826" y="169"/>
                  </a:lnTo>
                  <a:lnTo>
                    <a:pt x="825" y="169"/>
                  </a:lnTo>
                  <a:lnTo>
                    <a:pt x="824" y="168"/>
                  </a:lnTo>
                  <a:lnTo>
                    <a:pt x="823" y="168"/>
                  </a:lnTo>
                  <a:lnTo>
                    <a:pt x="821" y="169"/>
                  </a:lnTo>
                  <a:lnTo>
                    <a:pt x="819" y="169"/>
                  </a:lnTo>
                  <a:lnTo>
                    <a:pt x="818" y="169"/>
                  </a:lnTo>
                  <a:lnTo>
                    <a:pt x="816" y="169"/>
                  </a:lnTo>
                  <a:lnTo>
                    <a:pt x="815" y="169"/>
                  </a:lnTo>
                  <a:lnTo>
                    <a:pt x="814" y="169"/>
                  </a:lnTo>
                  <a:lnTo>
                    <a:pt x="814" y="171"/>
                  </a:lnTo>
                  <a:lnTo>
                    <a:pt x="813" y="171"/>
                  </a:lnTo>
                  <a:lnTo>
                    <a:pt x="810" y="171"/>
                  </a:lnTo>
                  <a:lnTo>
                    <a:pt x="809" y="171"/>
                  </a:lnTo>
                  <a:lnTo>
                    <a:pt x="809" y="169"/>
                  </a:lnTo>
                  <a:lnTo>
                    <a:pt x="808" y="169"/>
                  </a:lnTo>
                  <a:lnTo>
                    <a:pt x="807" y="171"/>
                  </a:lnTo>
                  <a:lnTo>
                    <a:pt x="806" y="171"/>
                  </a:lnTo>
                  <a:lnTo>
                    <a:pt x="807" y="169"/>
                  </a:lnTo>
                  <a:lnTo>
                    <a:pt x="806" y="169"/>
                  </a:lnTo>
                  <a:lnTo>
                    <a:pt x="804" y="168"/>
                  </a:lnTo>
                  <a:lnTo>
                    <a:pt x="804" y="169"/>
                  </a:lnTo>
                  <a:lnTo>
                    <a:pt x="802" y="169"/>
                  </a:lnTo>
                  <a:lnTo>
                    <a:pt x="801" y="169"/>
                  </a:lnTo>
                  <a:lnTo>
                    <a:pt x="801" y="168"/>
                  </a:lnTo>
                  <a:lnTo>
                    <a:pt x="801" y="167"/>
                  </a:lnTo>
                  <a:lnTo>
                    <a:pt x="801" y="165"/>
                  </a:lnTo>
                  <a:lnTo>
                    <a:pt x="801" y="164"/>
                  </a:lnTo>
                  <a:lnTo>
                    <a:pt x="802" y="164"/>
                  </a:lnTo>
                  <a:lnTo>
                    <a:pt x="804" y="164"/>
                  </a:lnTo>
                  <a:lnTo>
                    <a:pt x="804" y="163"/>
                  </a:lnTo>
                  <a:lnTo>
                    <a:pt x="804" y="161"/>
                  </a:lnTo>
                  <a:lnTo>
                    <a:pt x="806" y="161"/>
                  </a:lnTo>
                  <a:lnTo>
                    <a:pt x="807" y="161"/>
                  </a:lnTo>
                  <a:lnTo>
                    <a:pt x="807" y="159"/>
                  </a:lnTo>
                  <a:lnTo>
                    <a:pt x="808" y="159"/>
                  </a:lnTo>
                  <a:lnTo>
                    <a:pt x="809" y="159"/>
                  </a:lnTo>
                  <a:lnTo>
                    <a:pt x="810" y="159"/>
                  </a:lnTo>
                  <a:lnTo>
                    <a:pt x="813" y="159"/>
                  </a:lnTo>
                  <a:lnTo>
                    <a:pt x="814" y="158"/>
                  </a:lnTo>
                  <a:lnTo>
                    <a:pt x="815" y="158"/>
                  </a:lnTo>
                  <a:lnTo>
                    <a:pt x="815" y="157"/>
                  </a:lnTo>
                  <a:lnTo>
                    <a:pt x="815" y="156"/>
                  </a:lnTo>
                  <a:lnTo>
                    <a:pt x="816" y="157"/>
                  </a:lnTo>
                  <a:lnTo>
                    <a:pt x="818" y="156"/>
                  </a:lnTo>
                  <a:lnTo>
                    <a:pt x="819" y="156"/>
                  </a:lnTo>
                  <a:lnTo>
                    <a:pt x="821" y="156"/>
                  </a:lnTo>
                  <a:lnTo>
                    <a:pt x="823" y="156"/>
                  </a:lnTo>
                  <a:lnTo>
                    <a:pt x="824" y="156"/>
                  </a:lnTo>
                  <a:lnTo>
                    <a:pt x="825" y="156"/>
                  </a:lnTo>
                  <a:lnTo>
                    <a:pt x="827" y="157"/>
                  </a:lnTo>
                  <a:lnTo>
                    <a:pt x="829" y="157"/>
                  </a:lnTo>
                  <a:lnTo>
                    <a:pt x="831" y="157"/>
                  </a:lnTo>
                  <a:lnTo>
                    <a:pt x="831" y="158"/>
                  </a:lnTo>
                  <a:lnTo>
                    <a:pt x="832" y="158"/>
                  </a:lnTo>
                  <a:lnTo>
                    <a:pt x="832" y="157"/>
                  </a:lnTo>
                  <a:lnTo>
                    <a:pt x="835" y="157"/>
                  </a:lnTo>
                  <a:lnTo>
                    <a:pt x="836" y="157"/>
                  </a:lnTo>
                  <a:lnTo>
                    <a:pt x="840" y="157"/>
                  </a:lnTo>
                  <a:lnTo>
                    <a:pt x="841" y="158"/>
                  </a:lnTo>
                  <a:lnTo>
                    <a:pt x="841" y="157"/>
                  </a:lnTo>
                  <a:lnTo>
                    <a:pt x="842" y="157"/>
                  </a:lnTo>
                  <a:lnTo>
                    <a:pt x="842" y="156"/>
                  </a:lnTo>
                  <a:lnTo>
                    <a:pt x="843" y="156"/>
                  </a:lnTo>
                  <a:lnTo>
                    <a:pt x="844" y="156"/>
                  </a:lnTo>
                  <a:lnTo>
                    <a:pt x="846" y="156"/>
                  </a:lnTo>
                  <a:lnTo>
                    <a:pt x="848" y="156"/>
                  </a:lnTo>
                  <a:lnTo>
                    <a:pt x="848" y="157"/>
                  </a:lnTo>
                  <a:lnTo>
                    <a:pt x="849" y="157"/>
                  </a:lnTo>
                  <a:lnTo>
                    <a:pt x="850" y="156"/>
                  </a:lnTo>
                  <a:lnTo>
                    <a:pt x="852" y="156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5" y="154"/>
                  </a:lnTo>
                  <a:lnTo>
                    <a:pt x="858" y="154"/>
                  </a:lnTo>
                  <a:lnTo>
                    <a:pt x="859" y="154"/>
                  </a:lnTo>
                  <a:lnTo>
                    <a:pt x="859" y="156"/>
                  </a:lnTo>
                  <a:lnTo>
                    <a:pt x="860" y="156"/>
                  </a:lnTo>
                  <a:lnTo>
                    <a:pt x="861" y="156"/>
                  </a:lnTo>
                  <a:lnTo>
                    <a:pt x="861" y="154"/>
                  </a:lnTo>
                  <a:lnTo>
                    <a:pt x="861" y="152"/>
                  </a:lnTo>
                  <a:lnTo>
                    <a:pt x="861" y="151"/>
                  </a:lnTo>
                  <a:lnTo>
                    <a:pt x="860" y="151"/>
                  </a:lnTo>
                  <a:lnTo>
                    <a:pt x="859" y="150"/>
                  </a:lnTo>
                  <a:lnTo>
                    <a:pt x="858" y="148"/>
                  </a:lnTo>
                  <a:lnTo>
                    <a:pt x="855" y="147"/>
                  </a:lnTo>
                  <a:lnTo>
                    <a:pt x="858" y="146"/>
                  </a:lnTo>
                  <a:lnTo>
                    <a:pt x="859" y="146"/>
                  </a:lnTo>
                  <a:lnTo>
                    <a:pt x="861" y="145"/>
                  </a:lnTo>
                  <a:lnTo>
                    <a:pt x="863" y="145"/>
                  </a:lnTo>
                  <a:lnTo>
                    <a:pt x="864" y="145"/>
                  </a:lnTo>
                  <a:lnTo>
                    <a:pt x="866" y="145"/>
                  </a:lnTo>
                  <a:lnTo>
                    <a:pt x="866" y="142"/>
                  </a:lnTo>
                  <a:lnTo>
                    <a:pt x="867" y="142"/>
                  </a:lnTo>
                  <a:lnTo>
                    <a:pt x="871" y="141"/>
                  </a:lnTo>
                  <a:lnTo>
                    <a:pt x="872" y="141"/>
                  </a:lnTo>
                  <a:lnTo>
                    <a:pt x="872" y="140"/>
                  </a:lnTo>
                  <a:lnTo>
                    <a:pt x="875" y="140"/>
                  </a:lnTo>
                  <a:lnTo>
                    <a:pt x="876" y="140"/>
                  </a:lnTo>
                  <a:lnTo>
                    <a:pt x="877" y="140"/>
                  </a:lnTo>
                  <a:lnTo>
                    <a:pt x="878" y="140"/>
                  </a:lnTo>
                  <a:lnTo>
                    <a:pt x="878" y="139"/>
                  </a:lnTo>
                  <a:lnTo>
                    <a:pt x="880" y="137"/>
                  </a:lnTo>
                  <a:lnTo>
                    <a:pt x="881" y="137"/>
                  </a:lnTo>
                  <a:lnTo>
                    <a:pt x="882" y="136"/>
                  </a:lnTo>
                  <a:lnTo>
                    <a:pt x="884" y="136"/>
                  </a:lnTo>
                  <a:lnTo>
                    <a:pt x="887" y="136"/>
                  </a:lnTo>
                  <a:lnTo>
                    <a:pt x="888" y="136"/>
                  </a:lnTo>
                  <a:lnTo>
                    <a:pt x="888" y="134"/>
                  </a:lnTo>
                  <a:lnTo>
                    <a:pt x="889" y="134"/>
                  </a:lnTo>
                  <a:lnTo>
                    <a:pt x="889" y="133"/>
                  </a:lnTo>
                  <a:lnTo>
                    <a:pt x="890" y="131"/>
                  </a:lnTo>
                  <a:lnTo>
                    <a:pt x="889" y="131"/>
                  </a:lnTo>
                  <a:lnTo>
                    <a:pt x="890" y="130"/>
                  </a:lnTo>
                  <a:lnTo>
                    <a:pt x="890" y="129"/>
                  </a:lnTo>
                  <a:lnTo>
                    <a:pt x="889" y="129"/>
                  </a:lnTo>
                  <a:lnTo>
                    <a:pt x="889" y="128"/>
                  </a:lnTo>
                  <a:lnTo>
                    <a:pt x="890" y="128"/>
                  </a:lnTo>
                  <a:lnTo>
                    <a:pt x="890" y="125"/>
                  </a:lnTo>
                  <a:lnTo>
                    <a:pt x="889" y="125"/>
                  </a:lnTo>
                  <a:lnTo>
                    <a:pt x="888" y="125"/>
                  </a:lnTo>
                  <a:lnTo>
                    <a:pt x="889" y="124"/>
                  </a:lnTo>
                  <a:lnTo>
                    <a:pt x="889" y="123"/>
                  </a:lnTo>
                  <a:lnTo>
                    <a:pt x="890" y="123"/>
                  </a:lnTo>
                  <a:lnTo>
                    <a:pt x="890" y="122"/>
                  </a:lnTo>
                  <a:lnTo>
                    <a:pt x="889" y="122"/>
                  </a:lnTo>
                  <a:lnTo>
                    <a:pt x="888" y="122"/>
                  </a:lnTo>
                  <a:lnTo>
                    <a:pt x="887" y="122"/>
                  </a:lnTo>
                  <a:lnTo>
                    <a:pt x="887" y="121"/>
                  </a:lnTo>
                  <a:lnTo>
                    <a:pt x="886" y="122"/>
                  </a:lnTo>
                  <a:lnTo>
                    <a:pt x="884" y="122"/>
                  </a:lnTo>
                  <a:lnTo>
                    <a:pt x="886" y="121"/>
                  </a:lnTo>
                  <a:lnTo>
                    <a:pt x="884" y="121"/>
                  </a:lnTo>
                  <a:lnTo>
                    <a:pt x="882" y="121"/>
                  </a:lnTo>
                  <a:lnTo>
                    <a:pt x="882" y="119"/>
                  </a:lnTo>
                  <a:lnTo>
                    <a:pt x="881" y="119"/>
                  </a:lnTo>
                  <a:lnTo>
                    <a:pt x="880" y="119"/>
                  </a:lnTo>
                  <a:lnTo>
                    <a:pt x="878" y="119"/>
                  </a:lnTo>
                  <a:lnTo>
                    <a:pt x="878" y="118"/>
                  </a:lnTo>
                  <a:lnTo>
                    <a:pt x="877" y="118"/>
                  </a:lnTo>
                  <a:lnTo>
                    <a:pt x="877" y="116"/>
                  </a:lnTo>
                  <a:lnTo>
                    <a:pt x="878" y="116"/>
                  </a:lnTo>
                  <a:lnTo>
                    <a:pt x="878" y="114"/>
                  </a:lnTo>
                  <a:lnTo>
                    <a:pt x="878" y="113"/>
                  </a:lnTo>
                  <a:lnTo>
                    <a:pt x="880" y="113"/>
                  </a:lnTo>
                  <a:lnTo>
                    <a:pt x="880" y="112"/>
                  </a:lnTo>
                  <a:lnTo>
                    <a:pt x="878" y="112"/>
                  </a:lnTo>
                  <a:lnTo>
                    <a:pt x="877" y="112"/>
                  </a:lnTo>
                  <a:lnTo>
                    <a:pt x="876" y="113"/>
                  </a:lnTo>
                  <a:lnTo>
                    <a:pt x="875" y="113"/>
                  </a:lnTo>
                  <a:lnTo>
                    <a:pt x="875" y="114"/>
                  </a:lnTo>
                  <a:lnTo>
                    <a:pt x="872" y="114"/>
                  </a:lnTo>
                  <a:lnTo>
                    <a:pt x="871" y="113"/>
                  </a:lnTo>
                  <a:lnTo>
                    <a:pt x="870" y="113"/>
                  </a:lnTo>
                  <a:lnTo>
                    <a:pt x="869" y="114"/>
                  </a:lnTo>
                  <a:lnTo>
                    <a:pt x="867" y="114"/>
                  </a:lnTo>
                  <a:lnTo>
                    <a:pt x="866" y="114"/>
                  </a:lnTo>
                  <a:lnTo>
                    <a:pt x="864" y="114"/>
                  </a:lnTo>
                  <a:lnTo>
                    <a:pt x="863" y="114"/>
                  </a:lnTo>
                  <a:lnTo>
                    <a:pt x="863" y="116"/>
                  </a:lnTo>
                  <a:lnTo>
                    <a:pt x="859" y="116"/>
                  </a:lnTo>
                  <a:lnTo>
                    <a:pt x="855" y="116"/>
                  </a:lnTo>
                  <a:lnTo>
                    <a:pt x="854" y="116"/>
                  </a:lnTo>
                  <a:lnTo>
                    <a:pt x="858" y="114"/>
                  </a:lnTo>
                  <a:lnTo>
                    <a:pt x="858" y="113"/>
                  </a:lnTo>
                  <a:lnTo>
                    <a:pt x="859" y="113"/>
                  </a:lnTo>
                  <a:lnTo>
                    <a:pt x="860" y="112"/>
                  </a:lnTo>
                  <a:lnTo>
                    <a:pt x="863" y="113"/>
                  </a:lnTo>
                  <a:lnTo>
                    <a:pt x="864" y="113"/>
                  </a:lnTo>
                  <a:lnTo>
                    <a:pt x="866" y="113"/>
                  </a:lnTo>
                  <a:lnTo>
                    <a:pt x="866" y="112"/>
                  </a:lnTo>
                  <a:lnTo>
                    <a:pt x="867" y="112"/>
                  </a:lnTo>
                  <a:lnTo>
                    <a:pt x="869" y="112"/>
                  </a:lnTo>
                  <a:lnTo>
                    <a:pt x="870" y="112"/>
                  </a:lnTo>
                  <a:lnTo>
                    <a:pt x="871" y="111"/>
                  </a:lnTo>
                  <a:lnTo>
                    <a:pt x="870" y="111"/>
                  </a:lnTo>
                  <a:lnTo>
                    <a:pt x="870" y="110"/>
                  </a:lnTo>
                  <a:lnTo>
                    <a:pt x="869" y="110"/>
                  </a:lnTo>
                  <a:lnTo>
                    <a:pt x="867" y="110"/>
                  </a:lnTo>
                  <a:lnTo>
                    <a:pt x="866" y="110"/>
                  </a:lnTo>
                  <a:lnTo>
                    <a:pt x="864" y="110"/>
                  </a:lnTo>
                  <a:lnTo>
                    <a:pt x="864" y="107"/>
                  </a:lnTo>
                  <a:lnTo>
                    <a:pt x="863" y="107"/>
                  </a:lnTo>
                  <a:lnTo>
                    <a:pt x="863" y="106"/>
                  </a:lnTo>
                  <a:lnTo>
                    <a:pt x="864" y="106"/>
                  </a:lnTo>
                  <a:lnTo>
                    <a:pt x="866" y="106"/>
                  </a:lnTo>
                  <a:lnTo>
                    <a:pt x="866" y="105"/>
                  </a:lnTo>
                  <a:lnTo>
                    <a:pt x="864" y="105"/>
                  </a:lnTo>
                  <a:lnTo>
                    <a:pt x="863" y="106"/>
                  </a:lnTo>
                  <a:lnTo>
                    <a:pt x="861" y="106"/>
                  </a:lnTo>
                  <a:lnTo>
                    <a:pt x="860" y="106"/>
                  </a:lnTo>
                  <a:lnTo>
                    <a:pt x="861" y="105"/>
                  </a:lnTo>
                  <a:lnTo>
                    <a:pt x="863" y="105"/>
                  </a:lnTo>
                  <a:lnTo>
                    <a:pt x="863" y="104"/>
                  </a:lnTo>
                  <a:lnTo>
                    <a:pt x="861" y="104"/>
                  </a:lnTo>
                  <a:lnTo>
                    <a:pt x="859" y="104"/>
                  </a:lnTo>
                  <a:lnTo>
                    <a:pt x="858" y="104"/>
                  </a:lnTo>
                  <a:lnTo>
                    <a:pt x="855" y="104"/>
                  </a:lnTo>
                  <a:lnTo>
                    <a:pt x="855" y="105"/>
                  </a:lnTo>
                  <a:lnTo>
                    <a:pt x="854" y="105"/>
                  </a:lnTo>
                  <a:lnTo>
                    <a:pt x="853" y="105"/>
                  </a:lnTo>
                  <a:lnTo>
                    <a:pt x="853" y="104"/>
                  </a:lnTo>
                  <a:lnTo>
                    <a:pt x="854" y="104"/>
                  </a:lnTo>
                  <a:lnTo>
                    <a:pt x="854" y="102"/>
                  </a:lnTo>
                  <a:lnTo>
                    <a:pt x="855" y="102"/>
                  </a:lnTo>
                  <a:lnTo>
                    <a:pt x="855" y="101"/>
                  </a:lnTo>
                  <a:lnTo>
                    <a:pt x="858" y="101"/>
                  </a:lnTo>
                  <a:lnTo>
                    <a:pt x="855" y="99"/>
                  </a:lnTo>
                  <a:lnTo>
                    <a:pt x="854" y="99"/>
                  </a:lnTo>
                  <a:lnTo>
                    <a:pt x="853" y="99"/>
                  </a:lnTo>
                  <a:lnTo>
                    <a:pt x="852" y="99"/>
                  </a:lnTo>
                  <a:lnTo>
                    <a:pt x="850" y="99"/>
                  </a:lnTo>
                  <a:lnTo>
                    <a:pt x="850" y="97"/>
                  </a:lnTo>
                  <a:lnTo>
                    <a:pt x="849" y="97"/>
                  </a:lnTo>
                  <a:lnTo>
                    <a:pt x="849" y="99"/>
                  </a:lnTo>
                  <a:lnTo>
                    <a:pt x="848" y="97"/>
                  </a:lnTo>
                  <a:lnTo>
                    <a:pt x="846" y="97"/>
                  </a:lnTo>
                  <a:lnTo>
                    <a:pt x="844" y="97"/>
                  </a:lnTo>
                  <a:lnTo>
                    <a:pt x="844" y="96"/>
                  </a:lnTo>
                  <a:lnTo>
                    <a:pt x="843" y="96"/>
                  </a:lnTo>
                  <a:lnTo>
                    <a:pt x="843" y="97"/>
                  </a:lnTo>
                  <a:lnTo>
                    <a:pt x="842" y="97"/>
                  </a:lnTo>
                  <a:lnTo>
                    <a:pt x="842" y="96"/>
                  </a:lnTo>
                  <a:lnTo>
                    <a:pt x="841" y="96"/>
                  </a:lnTo>
                  <a:lnTo>
                    <a:pt x="841" y="97"/>
                  </a:lnTo>
                  <a:lnTo>
                    <a:pt x="842" y="97"/>
                  </a:lnTo>
                  <a:lnTo>
                    <a:pt x="842" y="99"/>
                  </a:lnTo>
                  <a:lnTo>
                    <a:pt x="843" y="99"/>
                  </a:lnTo>
                  <a:lnTo>
                    <a:pt x="843" y="97"/>
                  </a:lnTo>
                  <a:lnTo>
                    <a:pt x="844" y="99"/>
                  </a:lnTo>
                  <a:lnTo>
                    <a:pt x="844" y="101"/>
                  </a:lnTo>
                  <a:lnTo>
                    <a:pt x="844" y="102"/>
                  </a:lnTo>
                  <a:lnTo>
                    <a:pt x="843" y="104"/>
                  </a:lnTo>
                  <a:lnTo>
                    <a:pt x="842" y="104"/>
                  </a:lnTo>
                  <a:lnTo>
                    <a:pt x="837" y="104"/>
                  </a:lnTo>
                  <a:lnTo>
                    <a:pt x="835" y="104"/>
                  </a:lnTo>
                  <a:lnTo>
                    <a:pt x="832" y="104"/>
                  </a:lnTo>
                  <a:lnTo>
                    <a:pt x="832" y="102"/>
                  </a:lnTo>
                  <a:lnTo>
                    <a:pt x="831" y="102"/>
                  </a:lnTo>
                  <a:lnTo>
                    <a:pt x="829" y="102"/>
                  </a:lnTo>
                  <a:lnTo>
                    <a:pt x="827" y="102"/>
                  </a:lnTo>
                  <a:lnTo>
                    <a:pt x="826" y="102"/>
                  </a:lnTo>
                  <a:lnTo>
                    <a:pt x="825" y="102"/>
                  </a:lnTo>
                  <a:lnTo>
                    <a:pt x="823" y="102"/>
                  </a:lnTo>
                  <a:lnTo>
                    <a:pt x="821" y="101"/>
                  </a:lnTo>
                  <a:lnTo>
                    <a:pt x="821" y="102"/>
                  </a:lnTo>
                  <a:lnTo>
                    <a:pt x="819" y="102"/>
                  </a:lnTo>
                  <a:lnTo>
                    <a:pt x="819" y="101"/>
                  </a:lnTo>
                  <a:lnTo>
                    <a:pt x="818" y="101"/>
                  </a:lnTo>
                  <a:lnTo>
                    <a:pt x="814" y="101"/>
                  </a:lnTo>
                  <a:lnTo>
                    <a:pt x="813" y="101"/>
                  </a:lnTo>
                  <a:lnTo>
                    <a:pt x="814" y="102"/>
                  </a:lnTo>
                  <a:lnTo>
                    <a:pt x="815" y="102"/>
                  </a:lnTo>
                  <a:lnTo>
                    <a:pt x="816" y="102"/>
                  </a:lnTo>
                  <a:lnTo>
                    <a:pt x="818" y="102"/>
                  </a:lnTo>
                  <a:lnTo>
                    <a:pt x="818" y="104"/>
                  </a:lnTo>
                  <a:lnTo>
                    <a:pt x="819" y="105"/>
                  </a:lnTo>
                  <a:lnTo>
                    <a:pt x="821" y="105"/>
                  </a:lnTo>
                  <a:lnTo>
                    <a:pt x="823" y="105"/>
                  </a:lnTo>
                  <a:lnTo>
                    <a:pt x="823" y="106"/>
                  </a:lnTo>
                  <a:lnTo>
                    <a:pt x="821" y="106"/>
                  </a:lnTo>
                  <a:lnTo>
                    <a:pt x="819" y="106"/>
                  </a:lnTo>
                  <a:lnTo>
                    <a:pt x="818" y="106"/>
                  </a:lnTo>
                  <a:lnTo>
                    <a:pt x="818" y="105"/>
                  </a:lnTo>
                  <a:lnTo>
                    <a:pt x="816" y="105"/>
                  </a:lnTo>
                  <a:lnTo>
                    <a:pt x="816" y="104"/>
                  </a:lnTo>
                  <a:lnTo>
                    <a:pt x="815" y="104"/>
                  </a:lnTo>
                  <a:lnTo>
                    <a:pt x="814" y="104"/>
                  </a:lnTo>
                  <a:lnTo>
                    <a:pt x="813" y="104"/>
                  </a:lnTo>
                  <a:lnTo>
                    <a:pt x="813" y="102"/>
                  </a:lnTo>
                  <a:lnTo>
                    <a:pt x="810" y="102"/>
                  </a:lnTo>
                  <a:lnTo>
                    <a:pt x="810" y="104"/>
                  </a:lnTo>
                  <a:lnTo>
                    <a:pt x="809" y="104"/>
                  </a:lnTo>
                  <a:lnTo>
                    <a:pt x="808" y="104"/>
                  </a:lnTo>
                  <a:lnTo>
                    <a:pt x="807" y="104"/>
                  </a:lnTo>
                  <a:lnTo>
                    <a:pt x="806" y="104"/>
                  </a:lnTo>
                  <a:lnTo>
                    <a:pt x="806" y="105"/>
                  </a:lnTo>
                  <a:lnTo>
                    <a:pt x="804" y="105"/>
                  </a:lnTo>
                  <a:lnTo>
                    <a:pt x="804" y="104"/>
                  </a:lnTo>
                  <a:lnTo>
                    <a:pt x="802" y="104"/>
                  </a:lnTo>
                  <a:lnTo>
                    <a:pt x="801" y="104"/>
                  </a:lnTo>
                  <a:lnTo>
                    <a:pt x="800" y="104"/>
                  </a:lnTo>
                  <a:lnTo>
                    <a:pt x="798" y="102"/>
                  </a:lnTo>
                  <a:lnTo>
                    <a:pt x="797" y="102"/>
                  </a:lnTo>
                  <a:lnTo>
                    <a:pt x="796" y="102"/>
                  </a:lnTo>
                  <a:lnTo>
                    <a:pt x="795" y="102"/>
                  </a:lnTo>
                  <a:lnTo>
                    <a:pt x="792" y="102"/>
                  </a:lnTo>
                  <a:lnTo>
                    <a:pt x="791" y="102"/>
                  </a:lnTo>
                  <a:lnTo>
                    <a:pt x="790" y="102"/>
                  </a:lnTo>
                  <a:lnTo>
                    <a:pt x="787" y="102"/>
                  </a:lnTo>
                  <a:lnTo>
                    <a:pt x="786" y="102"/>
                  </a:lnTo>
                  <a:lnTo>
                    <a:pt x="783" y="102"/>
                  </a:lnTo>
                  <a:lnTo>
                    <a:pt x="781" y="102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79" y="101"/>
                  </a:lnTo>
                  <a:lnTo>
                    <a:pt x="778" y="102"/>
                  </a:lnTo>
                  <a:lnTo>
                    <a:pt x="775" y="101"/>
                  </a:lnTo>
                  <a:lnTo>
                    <a:pt x="774" y="101"/>
                  </a:lnTo>
                  <a:lnTo>
                    <a:pt x="773" y="101"/>
                  </a:lnTo>
                  <a:lnTo>
                    <a:pt x="772" y="101"/>
                  </a:lnTo>
                  <a:lnTo>
                    <a:pt x="770" y="101"/>
                  </a:lnTo>
                  <a:lnTo>
                    <a:pt x="769" y="101"/>
                  </a:lnTo>
                  <a:lnTo>
                    <a:pt x="768" y="101"/>
                  </a:lnTo>
                  <a:lnTo>
                    <a:pt x="768" y="102"/>
                  </a:lnTo>
                  <a:lnTo>
                    <a:pt x="766" y="102"/>
                  </a:lnTo>
                  <a:lnTo>
                    <a:pt x="763" y="101"/>
                  </a:lnTo>
                  <a:lnTo>
                    <a:pt x="762" y="99"/>
                  </a:lnTo>
                  <a:lnTo>
                    <a:pt x="763" y="99"/>
                  </a:lnTo>
                  <a:lnTo>
                    <a:pt x="763" y="97"/>
                  </a:lnTo>
                  <a:lnTo>
                    <a:pt x="762" y="97"/>
                  </a:lnTo>
                  <a:lnTo>
                    <a:pt x="762" y="99"/>
                  </a:lnTo>
                  <a:lnTo>
                    <a:pt x="759" y="99"/>
                  </a:lnTo>
                  <a:lnTo>
                    <a:pt x="759" y="97"/>
                  </a:lnTo>
                  <a:lnTo>
                    <a:pt x="761" y="97"/>
                  </a:lnTo>
                  <a:lnTo>
                    <a:pt x="759" y="96"/>
                  </a:lnTo>
                  <a:lnTo>
                    <a:pt x="757" y="97"/>
                  </a:lnTo>
                  <a:lnTo>
                    <a:pt x="757" y="99"/>
                  </a:lnTo>
                  <a:lnTo>
                    <a:pt x="753" y="99"/>
                  </a:lnTo>
                  <a:lnTo>
                    <a:pt x="752" y="99"/>
                  </a:lnTo>
                  <a:lnTo>
                    <a:pt x="751" y="99"/>
                  </a:lnTo>
                  <a:lnTo>
                    <a:pt x="749" y="99"/>
                  </a:lnTo>
                  <a:lnTo>
                    <a:pt x="747" y="99"/>
                  </a:lnTo>
                  <a:lnTo>
                    <a:pt x="747" y="97"/>
                  </a:lnTo>
                  <a:lnTo>
                    <a:pt x="746" y="97"/>
                  </a:lnTo>
                  <a:lnTo>
                    <a:pt x="746" y="99"/>
                  </a:lnTo>
                  <a:lnTo>
                    <a:pt x="745" y="99"/>
                  </a:lnTo>
                  <a:lnTo>
                    <a:pt x="745" y="97"/>
                  </a:lnTo>
                  <a:lnTo>
                    <a:pt x="744" y="97"/>
                  </a:lnTo>
                  <a:lnTo>
                    <a:pt x="741" y="97"/>
                  </a:lnTo>
                  <a:lnTo>
                    <a:pt x="741" y="96"/>
                  </a:lnTo>
                  <a:lnTo>
                    <a:pt x="739" y="96"/>
                  </a:lnTo>
                  <a:lnTo>
                    <a:pt x="739" y="95"/>
                  </a:lnTo>
                  <a:lnTo>
                    <a:pt x="738" y="95"/>
                  </a:lnTo>
                  <a:lnTo>
                    <a:pt x="738" y="94"/>
                  </a:lnTo>
                  <a:lnTo>
                    <a:pt x="738" y="93"/>
                  </a:lnTo>
                  <a:lnTo>
                    <a:pt x="739" y="93"/>
                  </a:lnTo>
                  <a:lnTo>
                    <a:pt x="741" y="93"/>
                  </a:lnTo>
                  <a:lnTo>
                    <a:pt x="739" y="91"/>
                  </a:lnTo>
                  <a:lnTo>
                    <a:pt x="741" y="91"/>
                  </a:lnTo>
                  <a:lnTo>
                    <a:pt x="743" y="91"/>
                  </a:lnTo>
                  <a:lnTo>
                    <a:pt x="745" y="91"/>
                  </a:lnTo>
                  <a:lnTo>
                    <a:pt x="746" y="91"/>
                  </a:lnTo>
                  <a:lnTo>
                    <a:pt x="747" y="91"/>
                  </a:lnTo>
                  <a:lnTo>
                    <a:pt x="749" y="91"/>
                  </a:lnTo>
                  <a:lnTo>
                    <a:pt x="751" y="91"/>
                  </a:lnTo>
                  <a:lnTo>
                    <a:pt x="749" y="93"/>
                  </a:lnTo>
                  <a:lnTo>
                    <a:pt x="751" y="93"/>
                  </a:lnTo>
                  <a:lnTo>
                    <a:pt x="755" y="93"/>
                  </a:lnTo>
                  <a:lnTo>
                    <a:pt x="756" y="93"/>
                  </a:lnTo>
                  <a:lnTo>
                    <a:pt x="757" y="93"/>
                  </a:lnTo>
                  <a:lnTo>
                    <a:pt x="759" y="93"/>
                  </a:lnTo>
                  <a:lnTo>
                    <a:pt x="761" y="93"/>
                  </a:lnTo>
                  <a:lnTo>
                    <a:pt x="762" y="91"/>
                  </a:lnTo>
                  <a:lnTo>
                    <a:pt x="763" y="93"/>
                  </a:lnTo>
                  <a:lnTo>
                    <a:pt x="764" y="93"/>
                  </a:lnTo>
                  <a:lnTo>
                    <a:pt x="764" y="91"/>
                  </a:lnTo>
                  <a:lnTo>
                    <a:pt x="762" y="91"/>
                  </a:lnTo>
                  <a:lnTo>
                    <a:pt x="761" y="91"/>
                  </a:lnTo>
                  <a:lnTo>
                    <a:pt x="759" y="91"/>
                  </a:lnTo>
                  <a:lnTo>
                    <a:pt x="757" y="89"/>
                  </a:lnTo>
                  <a:lnTo>
                    <a:pt x="759" y="89"/>
                  </a:lnTo>
                  <a:lnTo>
                    <a:pt x="757" y="88"/>
                  </a:lnTo>
                  <a:lnTo>
                    <a:pt x="757" y="89"/>
                  </a:lnTo>
                  <a:lnTo>
                    <a:pt x="756" y="89"/>
                  </a:lnTo>
                  <a:lnTo>
                    <a:pt x="755" y="89"/>
                  </a:lnTo>
                  <a:lnTo>
                    <a:pt x="751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3" y="88"/>
                  </a:lnTo>
                  <a:lnTo>
                    <a:pt x="738" y="88"/>
                  </a:lnTo>
                  <a:lnTo>
                    <a:pt x="736" y="87"/>
                  </a:lnTo>
                  <a:lnTo>
                    <a:pt x="738" y="87"/>
                  </a:lnTo>
                  <a:lnTo>
                    <a:pt x="738" y="85"/>
                  </a:lnTo>
                  <a:lnTo>
                    <a:pt x="739" y="85"/>
                  </a:lnTo>
                  <a:lnTo>
                    <a:pt x="741" y="85"/>
                  </a:lnTo>
                  <a:lnTo>
                    <a:pt x="741" y="84"/>
                  </a:lnTo>
                  <a:lnTo>
                    <a:pt x="741" y="83"/>
                  </a:lnTo>
                  <a:lnTo>
                    <a:pt x="743" y="83"/>
                  </a:lnTo>
                  <a:lnTo>
                    <a:pt x="743" y="80"/>
                  </a:lnTo>
                  <a:lnTo>
                    <a:pt x="744" y="80"/>
                  </a:lnTo>
                  <a:lnTo>
                    <a:pt x="746" y="79"/>
                  </a:lnTo>
                  <a:lnTo>
                    <a:pt x="745" y="79"/>
                  </a:lnTo>
                  <a:lnTo>
                    <a:pt x="745" y="78"/>
                  </a:lnTo>
                  <a:lnTo>
                    <a:pt x="746" y="78"/>
                  </a:lnTo>
                  <a:lnTo>
                    <a:pt x="747" y="78"/>
                  </a:lnTo>
                  <a:lnTo>
                    <a:pt x="747" y="77"/>
                  </a:lnTo>
                  <a:lnTo>
                    <a:pt x="749" y="77"/>
                  </a:lnTo>
                  <a:lnTo>
                    <a:pt x="751" y="77"/>
                  </a:lnTo>
                  <a:lnTo>
                    <a:pt x="751" y="76"/>
                  </a:lnTo>
                  <a:lnTo>
                    <a:pt x="752" y="76"/>
                  </a:lnTo>
                  <a:lnTo>
                    <a:pt x="753" y="76"/>
                  </a:lnTo>
                  <a:lnTo>
                    <a:pt x="755" y="76"/>
                  </a:lnTo>
                  <a:lnTo>
                    <a:pt x="755" y="74"/>
                  </a:lnTo>
                  <a:lnTo>
                    <a:pt x="756" y="74"/>
                  </a:lnTo>
                  <a:lnTo>
                    <a:pt x="756" y="72"/>
                  </a:lnTo>
                  <a:lnTo>
                    <a:pt x="757" y="72"/>
                  </a:lnTo>
                  <a:lnTo>
                    <a:pt x="759" y="72"/>
                  </a:lnTo>
                  <a:lnTo>
                    <a:pt x="759" y="71"/>
                  </a:lnTo>
                  <a:lnTo>
                    <a:pt x="761" y="71"/>
                  </a:lnTo>
                  <a:lnTo>
                    <a:pt x="762" y="71"/>
                  </a:lnTo>
                  <a:lnTo>
                    <a:pt x="762" y="70"/>
                  </a:lnTo>
                  <a:lnTo>
                    <a:pt x="763" y="70"/>
                  </a:lnTo>
                  <a:lnTo>
                    <a:pt x="764" y="70"/>
                  </a:lnTo>
                  <a:lnTo>
                    <a:pt x="766" y="68"/>
                  </a:lnTo>
                  <a:lnTo>
                    <a:pt x="768" y="68"/>
                  </a:lnTo>
                  <a:lnTo>
                    <a:pt x="769" y="68"/>
                  </a:lnTo>
                  <a:lnTo>
                    <a:pt x="770" y="68"/>
                  </a:lnTo>
                  <a:lnTo>
                    <a:pt x="772" y="67"/>
                  </a:lnTo>
                  <a:lnTo>
                    <a:pt x="773" y="67"/>
                  </a:lnTo>
                  <a:lnTo>
                    <a:pt x="779" y="66"/>
                  </a:lnTo>
                  <a:lnTo>
                    <a:pt x="781" y="66"/>
                  </a:lnTo>
                  <a:lnTo>
                    <a:pt x="783" y="66"/>
                  </a:lnTo>
                  <a:lnTo>
                    <a:pt x="784" y="65"/>
                  </a:lnTo>
                  <a:lnTo>
                    <a:pt x="786" y="65"/>
                  </a:lnTo>
                  <a:lnTo>
                    <a:pt x="787" y="65"/>
                  </a:lnTo>
                  <a:lnTo>
                    <a:pt x="790" y="65"/>
                  </a:lnTo>
                  <a:lnTo>
                    <a:pt x="792" y="65"/>
                  </a:lnTo>
                  <a:lnTo>
                    <a:pt x="795" y="65"/>
                  </a:lnTo>
                  <a:lnTo>
                    <a:pt x="796" y="65"/>
                  </a:lnTo>
                  <a:lnTo>
                    <a:pt x="798" y="65"/>
                  </a:lnTo>
                  <a:lnTo>
                    <a:pt x="801" y="65"/>
                  </a:lnTo>
                  <a:lnTo>
                    <a:pt x="804" y="65"/>
                  </a:lnTo>
                  <a:lnTo>
                    <a:pt x="809" y="65"/>
                  </a:lnTo>
                  <a:lnTo>
                    <a:pt x="810" y="65"/>
                  </a:lnTo>
                  <a:lnTo>
                    <a:pt x="813" y="65"/>
                  </a:lnTo>
                  <a:lnTo>
                    <a:pt x="813" y="66"/>
                  </a:lnTo>
                  <a:lnTo>
                    <a:pt x="810" y="66"/>
                  </a:lnTo>
                  <a:lnTo>
                    <a:pt x="808" y="66"/>
                  </a:lnTo>
                  <a:lnTo>
                    <a:pt x="804" y="67"/>
                  </a:lnTo>
                  <a:lnTo>
                    <a:pt x="802" y="67"/>
                  </a:lnTo>
                  <a:lnTo>
                    <a:pt x="801" y="67"/>
                  </a:lnTo>
                  <a:lnTo>
                    <a:pt x="797" y="68"/>
                  </a:lnTo>
                  <a:lnTo>
                    <a:pt x="795" y="70"/>
                  </a:lnTo>
                  <a:lnTo>
                    <a:pt x="792" y="70"/>
                  </a:lnTo>
                  <a:lnTo>
                    <a:pt x="791" y="71"/>
                  </a:lnTo>
                  <a:lnTo>
                    <a:pt x="790" y="71"/>
                  </a:lnTo>
                  <a:lnTo>
                    <a:pt x="789" y="72"/>
                  </a:lnTo>
                  <a:lnTo>
                    <a:pt x="787" y="72"/>
                  </a:lnTo>
                  <a:lnTo>
                    <a:pt x="786" y="72"/>
                  </a:lnTo>
                  <a:lnTo>
                    <a:pt x="786" y="74"/>
                  </a:lnTo>
                  <a:lnTo>
                    <a:pt x="784" y="74"/>
                  </a:lnTo>
                  <a:lnTo>
                    <a:pt x="784" y="76"/>
                  </a:lnTo>
                  <a:lnTo>
                    <a:pt x="786" y="77"/>
                  </a:lnTo>
                  <a:lnTo>
                    <a:pt x="786" y="78"/>
                  </a:lnTo>
                  <a:lnTo>
                    <a:pt x="784" y="78"/>
                  </a:lnTo>
                  <a:lnTo>
                    <a:pt x="783" y="78"/>
                  </a:lnTo>
                  <a:lnTo>
                    <a:pt x="783" y="79"/>
                  </a:lnTo>
                  <a:lnTo>
                    <a:pt x="781" y="79"/>
                  </a:lnTo>
                  <a:lnTo>
                    <a:pt x="781" y="80"/>
                  </a:lnTo>
                  <a:lnTo>
                    <a:pt x="781" y="83"/>
                  </a:lnTo>
                  <a:lnTo>
                    <a:pt x="781" y="84"/>
                  </a:lnTo>
                  <a:lnTo>
                    <a:pt x="783" y="84"/>
                  </a:lnTo>
                  <a:lnTo>
                    <a:pt x="783" y="85"/>
                  </a:lnTo>
                  <a:lnTo>
                    <a:pt x="784" y="85"/>
                  </a:lnTo>
                  <a:lnTo>
                    <a:pt x="786" y="85"/>
                  </a:lnTo>
                  <a:lnTo>
                    <a:pt x="786" y="87"/>
                  </a:lnTo>
                  <a:lnTo>
                    <a:pt x="787" y="87"/>
                  </a:lnTo>
                  <a:lnTo>
                    <a:pt x="789" y="87"/>
                  </a:lnTo>
                  <a:lnTo>
                    <a:pt x="790" y="87"/>
                  </a:lnTo>
                  <a:lnTo>
                    <a:pt x="790" y="88"/>
                  </a:lnTo>
                  <a:lnTo>
                    <a:pt x="787" y="88"/>
                  </a:lnTo>
                  <a:lnTo>
                    <a:pt x="786" y="88"/>
                  </a:lnTo>
                  <a:lnTo>
                    <a:pt x="786" y="89"/>
                  </a:lnTo>
                  <a:lnTo>
                    <a:pt x="787" y="88"/>
                  </a:lnTo>
                  <a:lnTo>
                    <a:pt x="787" y="89"/>
                  </a:lnTo>
                  <a:lnTo>
                    <a:pt x="789" y="89"/>
                  </a:lnTo>
                  <a:lnTo>
                    <a:pt x="789" y="91"/>
                  </a:lnTo>
                  <a:lnTo>
                    <a:pt x="787" y="91"/>
                  </a:lnTo>
                  <a:lnTo>
                    <a:pt x="787" y="93"/>
                  </a:lnTo>
                  <a:lnTo>
                    <a:pt x="789" y="93"/>
                  </a:lnTo>
                  <a:lnTo>
                    <a:pt x="789" y="91"/>
                  </a:lnTo>
                  <a:lnTo>
                    <a:pt x="790" y="89"/>
                  </a:lnTo>
                  <a:lnTo>
                    <a:pt x="791" y="89"/>
                  </a:lnTo>
                  <a:lnTo>
                    <a:pt x="791" y="88"/>
                  </a:lnTo>
                  <a:lnTo>
                    <a:pt x="792" y="88"/>
                  </a:lnTo>
                  <a:lnTo>
                    <a:pt x="792" y="87"/>
                  </a:lnTo>
                  <a:lnTo>
                    <a:pt x="795" y="87"/>
                  </a:lnTo>
                  <a:lnTo>
                    <a:pt x="796" y="87"/>
                  </a:lnTo>
                  <a:lnTo>
                    <a:pt x="796" y="85"/>
                  </a:lnTo>
                  <a:lnTo>
                    <a:pt x="795" y="85"/>
                  </a:lnTo>
                  <a:lnTo>
                    <a:pt x="792" y="85"/>
                  </a:lnTo>
                  <a:lnTo>
                    <a:pt x="790" y="85"/>
                  </a:lnTo>
                  <a:lnTo>
                    <a:pt x="789" y="85"/>
                  </a:lnTo>
                  <a:lnTo>
                    <a:pt x="789" y="84"/>
                  </a:lnTo>
                  <a:lnTo>
                    <a:pt x="789" y="83"/>
                  </a:lnTo>
                  <a:lnTo>
                    <a:pt x="787" y="83"/>
                  </a:lnTo>
                  <a:lnTo>
                    <a:pt x="784" y="80"/>
                  </a:lnTo>
                  <a:lnTo>
                    <a:pt x="786" y="80"/>
                  </a:lnTo>
                  <a:lnTo>
                    <a:pt x="787" y="80"/>
                  </a:lnTo>
                  <a:lnTo>
                    <a:pt x="789" y="80"/>
                  </a:lnTo>
                  <a:lnTo>
                    <a:pt x="790" y="80"/>
                  </a:lnTo>
                  <a:lnTo>
                    <a:pt x="791" y="80"/>
                  </a:lnTo>
                  <a:lnTo>
                    <a:pt x="791" y="79"/>
                  </a:lnTo>
                  <a:lnTo>
                    <a:pt x="792" y="79"/>
                  </a:lnTo>
                  <a:lnTo>
                    <a:pt x="792" y="78"/>
                  </a:lnTo>
                  <a:lnTo>
                    <a:pt x="795" y="79"/>
                  </a:lnTo>
                  <a:lnTo>
                    <a:pt x="795" y="78"/>
                  </a:lnTo>
                  <a:lnTo>
                    <a:pt x="796" y="78"/>
                  </a:lnTo>
                  <a:lnTo>
                    <a:pt x="797" y="78"/>
                  </a:lnTo>
                  <a:lnTo>
                    <a:pt x="797" y="79"/>
                  </a:lnTo>
                  <a:lnTo>
                    <a:pt x="798" y="79"/>
                  </a:lnTo>
                  <a:lnTo>
                    <a:pt x="800" y="79"/>
                  </a:lnTo>
                  <a:lnTo>
                    <a:pt x="800" y="78"/>
                  </a:lnTo>
                  <a:lnTo>
                    <a:pt x="800" y="77"/>
                  </a:lnTo>
                  <a:lnTo>
                    <a:pt x="798" y="77"/>
                  </a:lnTo>
                  <a:lnTo>
                    <a:pt x="798" y="78"/>
                  </a:lnTo>
                  <a:lnTo>
                    <a:pt x="797" y="78"/>
                  </a:lnTo>
                  <a:lnTo>
                    <a:pt x="796" y="77"/>
                  </a:lnTo>
                  <a:lnTo>
                    <a:pt x="795" y="77"/>
                  </a:lnTo>
                  <a:lnTo>
                    <a:pt x="795" y="76"/>
                  </a:lnTo>
                  <a:lnTo>
                    <a:pt x="795" y="74"/>
                  </a:lnTo>
                  <a:lnTo>
                    <a:pt x="796" y="74"/>
                  </a:lnTo>
                  <a:lnTo>
                    <a:pt x="796" y="72"/>
                  </a:lnTo>
                  <a:lnTo>
                    <a:pt x="797" y="72"/>
                  </a:lnTo>
                  <a:lnTo>
                    <a:pt x="798" y="72"/>
                  </a:lnTo>
                  <a:lnTo>
                    <a:pt x="798" y="71"/>
                  </a:lnTo>
                  <a:lnTo>
                    <a:pt x="801" y="72"/>
                  </a:lnTo>
                  <a:lnTo>
                    <a:pt x="802" y="72"/>
                  </a:lnTo>
                  <a:lnTo>
                    <a:pt x="804" y="72"/>
                  </a:lnTo>
                  <a:lnTo>
                    <a:pt x="806" y="72"/>
                  </a:lnTo>
                  <a:lnTo>
                    <a:pt x="804" y="71"/>
                  </a:lnTo>
                  <a:lnTo>
                    <a:pt x="802" y="71"/>
                  </a:lnTo>
                  <a:lnTo>
                    <a:pt x="804" y="70"/>
                  </a:lnTo>
                  <a:lnTo>
                    <a:pt x="806" y="70"/>
                  </a:lnTo>
                  <a:lnTo>
                    <a:pt x="807" y="71"/>
                  </a:lnTo>
                  <a:lnTo>
                    <a:pt x="808" y="71"/>
                  </a:lnTo>
                  <a:lnTo>
                    <a:pt x="809" y="71"/>
                  </a:lnTo>
                  <a:lnTo>
                    <a:pt x="807" y="70"/>
                  </a:lnTo>
                  <a:lnTo>
                    <a:pt x="806" y="70"/>
                  </a:lnTo>
                  <a:lnTo>
                    <a:pt x="806" y="68"/>
                  </a:lnTo>
                  <a:lnTo>
                    <a:pt x="807" y="68"/>
                  </a:lnTo>
                  <a:lnTo>
                    <a:pt x="809" y="68"/>
                  </a:lnTo>
                  <a:lnTo>
                    <a:pt x="810" y="68"/>
                  </a:lnTo>
                  <a:lnTo>
                    <a:pt x="813" y="68"/>
                  </a:lnTo>
                  <a:lnTo>
                    <a:pt x="813" y="70"/>
                  </a:lnTo>
                  <a:lnTo>
                    <a:pt x="814" y="70"/>
                  </a:lnTo>
                  <a:lnTo>
                    <a:pt x="813" y="68"/>
                  </a:lnTo>
                  <a:lnTo>
                    <a:pt x="816" y="67"/>
                  </a:lnTo>
                  <a:lnTo>
                    <a:pt x="819" y="67"/>
                  </a:lnTo>
                  <a:lnTo>
                    <a:pt x="824" y="66"/>
                  </a:lnTo>
                  <a:lnTo>
                    <a:pt x="825" y="66"/>
                  </a:lnTo>
                  <a:lnTo>
                    <a:pt x="827" y="66"/>
                  </a:lnTo>
                  <a:lnTo>
                    <a:pt x="829" y="66"/>
                  </a:lnTo>
                  <a:lnTo>
                    <a:pt x="831" y="66"/>
                  </a:lnTo>
                  <a:lnTo>
                    <a:pt x="832" y="66"/>
                  </a:lnTo>
                  <a:lnTo>
                    <a:pt x="833" y="65"/>
                  </a:lnTo>
                  <a:lnTo>
                    <a:pt x="837" y="65"/>
                  </a:lnTo>
                  <a:lnTo>
                    <a:pt x="842" y="65"/>
                  </a:lnTo>
                  <a:lnTo>
                    <a:pt x="843" y="66"/>
                  </a:lnTo>
                  <a:lnTo>
                    <a:pt x="848" y="66"/>
                  </a:lnTo>
                  <a:lnTo>
                    <a:pt x="849" y="67"/>
                  </a:lnTo>
                  <a:lnTo>
                    <a:pt x="848" y="67"/>
                  </a:lnTo>
                  <a:lnTo>
                    <a:pt x="848" y="68"/>
                  </a:lnTo>
                  <a:lnTo>
                    <a:pt x="846" y="68"/>
                  </a:lnTo>
                  <a:lnTo>
                    <a:pt x="846" y="70"/>
                  </a:lnTo>
                  <a:lnTo>
                    <a:pt x="848" y="70"/>
                  </a:lnTo>
                  <a:lnTo>
                    <a:pt x="852" y="70"/>
                  </a:lnTo>
                  <a:lnTo>
                    <a:pt x="852" y="71"/>
                  </a:lnTo>
                  <a:lnTo>
                    <a:pt x="850" y="71"/>
                  </a:lnTo>
                  <a:lnTo>
                    <a:pt x="850" y="72"/>
                  </a:lnTo>
                  <a:lnTo>
                    <a:pt x="850" y="74"/>
                  </a:lnTo>
                  <a:lnTo>
                    <a:pt x="849" y="76"/>
                  </a:lnTo>
                  <a:lnTo>
                    <a:pt x="848" y="76"/>
                  </a:lnTo>
                  <a:lnTo>
                    <a:pt x="844" y="77"/>
                  </a:lnTo>
                  <a:lnTo>
                    <a:pt x="846" y="77"/>
                  </a:lnTo>
                  <a:lnTo>
                    <a:pt x="846" y="78"/>
                  </a:lnTo>
                  <a:lnTo>
                    <a:pt x="844" y="78"/>
                  </a:lnTo>
                  <a:lnTo>
                    <a:pt x="843" y="78"/>
                  </a:lnTo>
                  <a:lnTo>
                    <a:pt x="842" y="78"/>
                  </a:lnTo>
                  <a:lnTo>
                    <a:pt x="841" y="79"/>
                  </a:lnTo>
                  <a:lnTo>
                    <a:pt x="842" y="79"/>
                  </a:lnTo>
                  <a:lnTo>
                    <a:pt x="843" y="80"/>
                  </a:lnTo>
                  <a:lnTo>
                    <a:pt x="844" y="80"/>
                  </a:lnTo>
                  <a:lnTo>
                    <a:pt x="844" y="79"/>
                  </a:lnTo>
                  <a:lnTo>
                    <a:pt x="846" y="79"/>
                  </a:lnTo>
                  <a:lnTo>
                    <a:pt x="848" y="79"/>
                  </a:lnTo>
                  <a:lnTo>
                    <a:pt x="848" y="78"/>
                  </a:lnTo>
                  <a:lnTo>
                    <a:pt x="849" y="78"/>
                  </a:lnTo>
                  <a:lnTo>
                    <a:pt x="849" y="79"/>
                  </a:lnTo>
                  <a:lnTo>
                    <a:pt x="850" y="79"/>
                  </a:lnTo>
                  <a:lnTo>
                    <a:pt x="850" y="78"/>
                  </a:lnTo>
                  <a:lnTo>
                    <a:pt x="849" y="78"/>
                  </a:lnTo>
                  <a:lnTo>
                    <a:pt x="852" y="77"/>
                  </a:lnTo>
                  <a:lnTo>
                    <a:pt x="853" y="77"/>
                  </a:lnTo>
                  <a:lnTo>
                    <a:pt x="854" y="77"/>
                  </a:lnTo>
                  <a:lnTo>
                    <a:pt x="854" y="78"/>
                  </a:lnTo>
                  <a:lnTo>
                    <a:pt x="853" y="78"/>
                  </a:lnTo>
                  <a:lnTo>
                    <a:pt x="853" y="79"/>
                  </a:lnTo>
                  <a:lnTo>
                    <a:pt x="854" y="78"/>
                  </a:lnTo>
                  <a:lnTo>
                    <a:pt x="855" y="78"/>
                  </a:lnTo>
                  <a:lnTo>
                    <a:pt x="858" y="78"/>
                  </a:lnTo>
                  <a:lnTo>
                    <a:pt x="859" y="77"/>
                  </a:lnTo>
                  <a:lnTo>
                    <a:pt x="860" y="78"/>
                  </a:lnTo>
                  <a:lnTo>
                    <a:pt x="861" y="78"/>
                  </a:lnTo>
                  <a:lnTo>
                    <a:pt x="861" y="79"/>
                  </a:lnTo>
                  <a:lnTo>
                    <a:pt x="860" y="79"/>
                  </a:lnTo>
                  <a:lnTo>
                    <a:pt x="859" y="80"/>
                  </a:lnTo>
                  <a:lnTo>
                    <a:pt x="858" y="80"/>
                  </a:lnTo>
                  <a:lnTo>
                    <a:pt x="855" y="80"/>
                  </a:lnTo>
                  <a:lnTo>
                    <a:pt x="855" y="83"/>
                  </a:lnTo>
                  <a:lnTo>
                    <a:pt x="858" y="83"/>
                  </a:lnTo>
                  <a:lnTo>
                    <a:pt x="858" y="80"/>
                  </a:lnTo>
                  <a:lnTo>
                    <a:pt x="860" y="83"/>
                  </a:lnTo>
                  <a:lnTo>
                    <a:pt x="860" y="80"/>
                  </a:lnTo>
                  <a:lnTo>
                    <a:pt x="861" y="80"/>
                  </a:lnTo>
                  <a:lnTo>
                    <a:pt x="861" y="79"/>
                  </a:lnTo>
                  <a:lnTo>
                    <a:pt x="864" y="80"/>
                  </a:lnTo>
                  <a:lnTo>
                    <a:pt x="864" y="83"/>
                  </a:lnTo>
                  <a:lnTo>
                    <a:pt x="866" y="84"/>
                  </a:lnTo>
                  <a:lnTo>
                    <a:pt x="867" y="84"/>
                  </a:lnTo>
                  <a:lnTo>
                    <a:pt x="866" y="83"/>
                  </a:lnTo>
                  <a:lnTo>
                    <a:pt x="867" y="80"/>
                  </a:lnTo>
                  <a:lnTo>
                    <a:pt x="867" y="83"/>
                  </a:lnTo>
                  <a:lnTo>
                    <a:pt x="869" y="80"/>
                  </a:lnTo>
                  <a:lnTo>
                    <a:pt x="867" y="80"/>
                  </a:lnTo>
                  <a:lnTo>
                    <a:pt x="866" y="80"/>
                  </a:lnTo>
                  <a:lnTo>
                    <a:pt x="866" y="79"/>
                  </a:lnTo>
                  <a:lnTo>
                    <a:pt x="867" y="78"/>
                  </a:lnTo>
                  <a:lnTo>
                    <a:pt x="870" y="78"/>
                  </a:lnTo>
                  <a:lnTo>
                    <a:pt x="867" y="77"/>
                  </a:lnTo>
                  <a:lnTo>
                    <a:pt x="869" y="77"/>
                  </a:lnTo>
                  <a:lnTo>
                    <a:pt x="869" y="76"/>
                  </a:lnTo>
                  <a:lnTo>
                    <a:pt x="870" y="76"/>
                  </a:lnTo>
                  <a:lnTo>
                    <a:pt x="872" y="76"/>
                  </a:lnTo>
                  <a:lnTo>
                    <a:pt x="875" y="76"/>
                  </a:lnTo>
                  <a:lnTo>
                    <a:pt x="876" y="74"/>
                  </a:lnTo>
                  <a:lnTo>
                    <a:pt x="877" y="74"/>
                  </a:lnTo>
                  <a:lnTo>
                    <a:pt x="878" y="74"/>
                  </a:lnTo>
                  <a:lnTo>
                    <a:pt x="880" y="74"/>
                  </a:lnTo>
                  <a:lnTo>
                    <a:pt x="884" y="74"/>
                  </a:lnTo>
                  <a:lnTo>
                    <a:pt x="887" y="74"/>
                  </a:lnTo>
                  <a:lnTo>
                    <a:pt x="888" y="74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3" y="77"/>
                  </a:lnTo>
                  <a:lnTo>
                    <a:pt x="894" y="77"/>
                  </a:lnTo>
                  <a:lnTo>
                    <a:pt x="894" y="76"/>
                  </a:lnTo>
                  <a:lnTo>
                    <a:pt x="895" y="76"/>
                  </a:lnTo>
                  <a:lnTo>
                    <a:pt x="898" y="76"/>
                  </a:lnTo>
                  <a:lnTo>
                    <a:pt x="899" y="76"/>
                  </a:lnTo>
                  <a:lnTo>
                    <a:pt x="901" y="77"/>
                  </a:lnTo>
                  <a:lnTo>
                    <a:pt x="903" y="77"/>
                  </a:lnTo>
                  <a:lnTo>
                    <a:pt x="904" y="78"/>
                  </a:lnTo>
                  <a:lnTo>
                    <a:pt x="903" y="79"/>
                  </a:lnTo>
                  <a:lnTo>
                    <a:pt x="906" y="80"/>
                  </a:lnTo>
                  <a:lnTo>
                    <a:pt x="909" y="80"/>
                  </a:lnTo>
                  <a:lnTo>
                    <a:pt x="909" y="83"/>
                  </a:lnTo>
                  <a:lnTo>
                    <a:pt x="907" y="83"/>
                  </a:lnTo>
                  <a:lnTo>
                    <a:pt x="907" y="84"/>
                  </a:lnTo>
                  <a:lnTo>
                    <a:pt x="909" y="84"/>
                  </a:lnTo>
                  <a:lnTo>
                    <a:pt x="911" y="84"/>
                  </a:lnTo>
                  <a:lnTo>
                    <a:pt x="912" y="84"/>
                  </a:lnTo>
                  <a:lnTo>
                    <a:pt x="913" y="84"/>
                  </a:lnTo>
                  <a:lnTo>
                    <a:pt x="911" y="85"/>
                  </a:lnTo>
                  <a:lnTo>
                    <a:pt x="912" y="85"/>
                  </a:lnTo>
                  <a:lnTo>
                    <a:pt x="912" y="87"/>
                  </a:lnTo>
                  <a:lnTo>
                    <a:pt x="911" y="87"/>
                  </a:lnTo>
                  <a:lnTo>
                    <a:pt x="911" y="88"/>
                  </a:lnTo>
                  <a:lnTo>
                    <a:pt x="909" y="88"/>
                  </a:lnTo>
                  <a:lnTo>
                    <a:pt x="909" y="89"/>
                  </a:lnTo>
                  <a:lnTo>
                    <a:pt x="911" y="89"/>
                  </a:lnTo>
                  <a:lnTo>
                    <a:pt x="911" y="88"/>
                  </a:lnTo>
                  <a:lnTo>
                    <a:pt x="912" y="88"/>
                  </a:lnTo>
                  <a:lnTo>
                    <a:pt x="912" y="87"/>
                  </a:lnTo>
                  <a:lnTo>
                    <a:pt x="913" y="87"/>
                  </a:lnTo>
                  <a:lnTo>
                    <a:pt x="913" y="88"/>
                  </a:lnTo>
                  <a:lnTo>
                    <a:pt x="915" y="87"/>
                  </a:lnTo>
                  <a:lnTo>
                    <a:pt x="916" y="85"/>
                  </a:lnTo>
                  <a:lnTo>
                    <a:pt x="917" y="85"/>
                  </a:lnTo>
                  <a:lnTo>
                    <a:pt x="917" y="87"/>
                  </a:lnTo>
                  <a:lnTo>
                    <a:pt x="916" y="87"/>
                  </a:lnTo>
                  <a:lnTo>
                    <a:pt x="916" y="88"/>
                  </a:lnTo>
                  <a:lnTo>
                    <a:pt x="915" y="88"/>
                  </a:lnTo>
                  <a:lnTo>
                    <a:pt x="915" y="89"/>
                  </a:lnTo>
                  <a:lnTo>
                    <a:pt x="916" y="89"/>
                  </a:lnTo>
                  <a:lnTo>
                    <a:pt x="916" y="88"/>
                  </a:lnTo>
                  <a:lnTo>
                    <a:pt x="917" y="88"/>
                  </a:lnTo>
                  <a:lnTo>
                    <a:pt x="917" y="87"/>
                  </a:lnTo>
                  <a:lnTo>
                    <a:pt x="920" y="87"/>
                  </a:lnTo>
                  <a:lnTo>
                    <a:pt x="921" y="87"/>
                  </a:lnTo>
                  <a:lnTo>
                    <a:pt x="920" y="85"/>
                  </a:lnTo>
                  <a:lnTo>
                    <a:pt x="921" y="85"/>
                  </a:lnTo>
                  <a:lnTo>
                    <a:pt x="922" y="85"/>
                  </a:lnTo>
                  <a:lnTo>
                    <a:pt x="923" y="85"/>
                  </a:lnTo>
                  <a:lnTo>
                    <a:pt x="924" y="85"/>
                  </a:lnTo>
                  <a:lnTo>
                    <a:pt x="928" y="85"/>
                  </a:lnTo>
                  <a:lnTo>
                    <a:pt x="930" y="85"/>
                  </a:lnTo>
                  <a:lnTo>
                    <a:pt x="932" y="87"/>
                  </a:lnTo>
                  <a:lnTo>
                    <a:pt x="933" y="87"/>
                  </a:lnTo>
                  <a:lnTo>
                    <a:pt x="934" y="87"/>
                  </a:lnTo>
                  <a:lnTo>
                    <a:pt x="934" y="88"/>
                  </a:lnTo>
                  <a:lnTo>
                    <a:pt x="935" y="88"/>
                  </a:lnTo>
                  <a:lnTo>
                    <a:pt x="935" y="89"/>
                  </a:lnTo>
                  <a:lnTo>
                    <a:pt x="934" y="89"/>
                  </a:lnTo>
                  <a:lnTo>
                    <a:pt x="933" y="89"/>
                  </a:lnTo>
                  <a:lnTo>
                    <a:pt x="932" y="91"/>
                  </a:lnTo>
                  <a:lnTo>
                    <a:pt x="932" y="93"/>
                  </a:lnTo>
                  <a:lnTo>
                    <a:pt x="933" y="93"/>
                  </a:lnTo>
                  <a:lnTo>
                    <a:pt x="933" y="91"/>
                  </a:lnTo>
                  <a:lnTo>
                    <a:pt x="934" y="91"/>
                  </a:lnTo>
                  <a:lnTo>
                    <a:pt x="935" y="91"/>
                  </a:lnTo>
                  <a:lnTo>
                    <a:pt x="938" y="91"/>
                  </a:lnTo>
                  <a:lnTo>
                    <a:pt x="939" y="91"/>
                  </a:lnTo>
                  <a:lnTo>
                    <a:pt x="940" y="91"/>
                  </a:lnTo>
                  <a:lnTo>
                    <a:pt x="940" y="93"/>
                  </a:lnTo>
                  <a:lnTo>
                    <a:pt x="939" y="93"/>
                  </a:lnTo>
                  <a:lnTo>
                    <a:pt x="938" y="94"/>
                  </a:lnTo>
                  <a:lnTo>
                    <a:pt x="935" y="94"/>
                  </a:lnTo>
                  <a:lnTo>
                    <a:pt x="934" y="95"/>
                  </a:lnTo>
                  <a:lnTo>
                    <a:pt x="935" y="95"/>
                  </a:lnTo>
                  <a:lnTo>
                    <a:pt x="938" y="95"/>
                  </a:lnTo>
                  <a:lnTo>
                    <a:pt x="938" y="96"/>
                  </a:lnTo>
                  <a:lnTo>
                    <a:pt x="939" y="96"/>
                  </a:lnTo>
                  <a:lnTo>
                    <a:pt x="939" y="95"/>
                  </a:lnTo>
                  <a:lnTo>
                    <a:pt x="938" y="95"/>
                  </a:lnTo>
                  <a:lnTo>
                    <a:pt x="938" y="94"/>
                  </a:lnTo>
                  <a:lnTo>
                    <a:pt x="939" y="94"/>
                  </a:lnTo>
                  <a:lnTo>
                    <a:pt x="940" y="94"/>
                  </a:lnTo>
                  <a:lnTo>
                    <a:pt x="941" y="94"/>
                  </a:lnTo>
                  <a:lnTo>
                    <a:pt x="946" y="93"/>
                  </a:lnTo>
                  <a:lnTo>
                    <a:pt x="947" y="93"/>
                  </a:lnTo>
                  <a:lnTo>
                    <a:pt x="947" y="94"/>
                  </a:lnTo>
                  <a:lnTo>
                    <a:pt x="946" y="94"/>
                  </a:lnTo>
                  <a:lnTo>
                    <a:pt x="944" y="94"/>
                  </a:lnTo>
                  <a:lnTo>
                    <a:pt x="941" y="95"/>
                  </a:lnTo>
                  <a:lnTo>
                    <a:pt x="943" y="95"/>
                  </a:lnTo>
                  <a:lnTo>
                    <a:pt x="944" y="95"/>
                  </a:lnTo>
                  <a:lnTo>
                    <a:pt x="946" y="95"/>
                  </a:lnTo>
                  <a:lnTo>
                    <a:pt x="947" y="95"/>
                  </a:lnTo>
                  <a:lnTo>
                    <a:pt x="947" y="94"/>
                  </a:lnTo>
                  <a:lnTo>
                    <a:pt x="949" y="94"/>
                  </a:lnTo>
                  <a:lnTo>
                    <a:pt x="950" y="94"/>
                  </a:lnTo>
                  <a:lnTo>
                    <a:pt x="951" y="94"/>
                  </a:lnTo>
                  <a:lnTo>
                    <a:pt x="952" y="94"/>
                  </a:lnTo>
                  <a:lnTo>
                    <a:pt x="952" y="95"/>
                  </a:lnTo>
                  <a:lnTo>
                    <a:pt x="957" y="95"/>
                  </a:lnTo>
                  <a:lnTo>
                    <a:pt x="960" y="96"/>
                  </a:lnTo>
                  <a:lnTo>
                    <a:pt x="960" y="97"/>
                  </a:lnTo>
                  <a:lnTo>
                    <a:pt x="958" y="97"/>
                  </a:lnTo>
                  <a:lnTo>
                    <a:pt x="957" y="97"/>
                  </a:lnTo>
                  <a:lnTo>
                    <a:pt x="956" y="97"/>
                  </a:lnTo>
                  <a:lnTo>
                    <a:pt x="955" y="99"/>
                  </a:lnTo>
                  <a:lnTo>
                    <a:pt x="952" y="99"/>
                  </a:lnTo>
                  <a:lnTo>
                    <a:pt x="951" y="99"/>
                  </a:lnTo>
                  <a:lnTo>
                    <a:pt x="950" y="99"/>
                  </a:lnTo>
                  <a:lnTo>
                    <a:pt x="950" y="101"/>
                  </a:lnTo>
                  <a:lnTo>
                    <a:pt x="951" y="101"/>
                  </a:lnTo>
                  <a:lnTo>
                    <a:pt x="955" y="99"/>
                  </a:lnTo>
                  <a:lnTo>
                    <a:pt x="955" y="101"/>
                  </a:lnTo>
                  <a:lnTo>
                    <a:pt x="952" y="101"/>
                  </a:lnTo>
                  <a:lnTo>
                    <a:pt x="951" y="102"/>
                  </a:lnTo>
                  <a:lnTo>
                    <a:pt x="952" y="102"/>
                  </a:lnTo>
                  <a:lnTo>
                    <a:pt x="955" y="102"/>
                  </a:lnTo>
                  <a:lnTo>
                    <a:pt x="956" y="102"/>
                  </a:lnTo>
                  <a:lnTo>
                    <a:pt x="957" y="102"/>
                  </a:lnTo>
                  <a:lnTo>
                    <a:pt x="957" y="101"/>
                  </a:lnTo>
                  <a:lnTo>
                    <a:pt x="958" y="101"/>
                  </a:lnTo>
                  <a:lnTo>
                    <a:pt x="958" y="99"/>
                  </a:lnTo>
                  <a:lnTo>
                    <a:pt x="960" y="99"/>
                  </a:lnTo>
                  <a:lnTo>
                    <a:pt x="961" y="99"/>
                  </a:lnTo>
                  <a:lnTo>
                    <a:pt x="962" y="99"/>
                  </a:lnTo>
                  <a:lnTo>
                    <a:pt x="964" y="99"/>
                  </a:lnTo>
                  <a:lnTo>
                    <a:pt x="966" y="101"/>
                  </a:lnTo>
                  <a:lnTo>
                    <a:pt x="967" y="101"/>
                  </a:lnTo>
                  <a:lnTo>
                    <a:pt x="967" y="102"/>
                  </a:lnTo>
                  <a:lnTo>
                    <a:pt x="967" y="104"/>
                  </a:lnTo>
                  <a:lnTo>
                    <a:pt x="967" y="105"/>
                  </a:lnTo>
                  <a:lnTo>
                    <a:pt x="964" y="105"/>
                  </a:lnTo>
                  <a:lnTo>
                    <a:pt x="962" y="105"/>
                  </a:lnTo>
                  <a:lnTo>
                    <a:pt x="961" y="105"/>
                  </a:lnTo>
                  <a:lnTo>
                    <a:pt x="958" y="105"/>
                  </a:lnTo>
                  <a:lnTo>
                    <a:pt x="958" y="106"/>
                  </a:lnTo>
                  <a:lnTo>
                    <a:pt x="957" y="106"/>
                  </a:lnTo>
                  <a:lnTo>
                    <a:pt x="957" y="105"/>
                  </a:lnTo>
                  <a:lnTo>
                    <a:pt x="956" y="105"/>
                  </a:lnTo>
                  <a:lnTo>
                    <a:pt x="955" y="105"/>
                  </a:lnTo>
                  <a:lnTo>
                    <a:pt x="955" y="106"/>
                  </a:lnTo>
                  <a:lnTo>
                    <a:pt x="956" y="106"/>
                  </a:lnTo>
                  <a:lnTo>
                    <a:pt x="957" y="106"/>
                  </a:lnTo>
                  <a:lnTo>
                    <a:pt x="957" y="107"/>
                  </a:lnTo>
                  <a:lnTo>
                    <a:pt x="958" y="107"/>
                  </a:lnTo>
                  <a:lnTo>
                    <a:pt x="960" y="107"/>
                  </a:lnTo>
                  <a:lnTo>
                    <a:pt x="960" y="106"/>
                  </a:lnTo>
                  <a:lnTo>
                    <a:pt x="961" y="106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7"/>
                  </a:lnTo>
                  <a:lnTo>
                    <a:pt x="964" y="107"/>
                  </a:lnTo>
                  <a:lnTo>
                    <a:pt x="968" y="110"/>
                  </a:lnTo>
                  <a:lnTo>
                    <a:pt x="968" y="111"/>
                  </a:lnTo>
                  <a:lnTo>
                    <a:pt x="967" y="112"/>
                  </a:lnTo>
                  <a:lnTo>
                    <a:pt x="966" y="112"/>
                  </a:lnTo>
                  <a:lnTo>
                    <a:pt x="964" y="111"/>
                  </a:lnTo>
                  <a:lnTo>
                    <a:pt x="962" y="111"/>
                  </a:lnTo>
                  <a:lnTo>
                    <a:pt x="961" y="111"/>
                  </a:lnTo>
                  <a:lnTo>
                    <a:pt x="960" y="111"/>
                  </a:lnTo>
                  <a:lnTo>
                    <a:pt x="958" y="112"/>
                  </a:lnTo>
                  <a:lnTo>
                    <a:pt x="957" y="111"/>
                  </a:lnTo>
                  <a:lnTo>
                    <a:pt x="955" y="111"/>
                  </a:lnTo>
                  <a:lnTo>
                    <a:pt x="952" y="111"/>
                  </a:lnTo>
                  <a:lnTo>
                    <a:pt x="951" y="110"/>
                  </a:lnTo>
                  <a:lnTo>
                    <a:pt x="950" y="111"/>
                  </a:lnTo>
                  <a:lnTo>
                    <a:pt x="949" y="111"/>
                  </a:lnTo>
                  <a:lnTo>
                    <a:pt x="947" y="111"/>
                  </a:lnTo>
                  <a:lnTo>
                    <a:pt x="946" y="112"/>
                  </a:lnTo>
                  <a:lnTo>
                    <a:pt x="949" y="111"/>
                  </a:lnTo>
                  <a:lnTo>
                    <a:pt x="951" y="112"/>
                  </a:lnTo>
                  <a:lnTo>
                    <a:pt x="956" y="113"/>
                  </a:lnTo>
                  <a:lnTo>
                    <a:pt x="955" y="113"/>
                  </a:lnTo>
                  <a:lnTo>
                    <a:pt x="952" y="113"/>
                  </a:lnTo>
                  <a:lnTo>
                    <a:pt x="951" y="113"/>
                  </a:lnTo>
                  <a:lnTo>
                    <a:pt x="950" y="113"/>
                  </a:lnTo>
                  <a:lnTo>
                    <a:pt x="950" y="114"/>
                  </a:lnTo>
                  <a:lnTo>
                    <a:pt x="951" y="114"/>
                  </a:lnTo>
                  <a:lnTo>
                    <a:pt x="951" y="116"/>
                  </a:lnTo>
                  <a:lnTo>
                    <a:pt x="949" y="114"/>
                  </a:lnTo>
                  <a:lnTo>
                    <a:pt x="947" y="114"/>
                  </a:lnTo>
                  <a:lnTo>
                    <a:pt x="950" y="116"/>
                  </a:lnTo>
                  <a:lnTo>
                    <a:pt x="949" y="116"/>
                  </a:lnTo>
                  <a:lnTo>
                    <a:pt x="949" y="118"/>
                  </a:lnTo>
                  <a:lnTo>
                    <a:pt x="947" y="116"/>
                  </a:lnTo>
                  <a:lnTo>
                    <a:pt x="947" y="118"/>
                  </a:lnTo>
                  <a:lnTo>
                    <a:pt x="947" y="119"/>
                  </a:lnTo>
                  <a:lnTo>
                    <a:pt x="949" y="119"/>
                  </a:lnTo>
                  <a:lnTo>
                    <a:pt x="947" y="121"/>
                  </a:lnTo>
                  <a:lnTo>
                    <a:pt x="947" y="122"/>
                  </a:lnTo>
                  <a:lnTo>
                    <a:pt x="949" y="122"/>
                  </a:lnTo>
                  <a:lnTo>
                    <a:pt x="949" y="121"/>
                  </a:lnTo>
                  <a:lnTo>
                    <a:pt x="949" y="119"/>
                  </a:lnTo>
                  <a:lnTo>
                    <a:pt x="950" y="119"/>
                  </a:lnTo>
                  <a:lnTo>
                    <a:pt x="951" y="118"/>
                  </a:lnTo>
                  <a:lnTo>
                    <a:pt x="952" y="118"/>
                  </a:lnTo>
                  <a:lnTo>
                    <a:pt x="955" y="119"/>
                  </a:lnTo>
                  <a:lnTo>
                    <a:pt x="955" y="121"/>
                  </a:lnTo>
                  <a:lnTo>
                    <a:pt x="956" y="121"/>
                  </a:lnTo>
                  <a:lnTo>
                    <a:pt x="957" y="121"/>
                  </a:lnTo>
                  <a:lnTo>
                    <a:pt x="955" y="122"/>
                  </a:lnTo>
                  <a:lnTo>
                    <a:pt x="956" y="122"/>
                  </a:lnTo>
                  <a:lnTo>
                    <a:pt x="957" y="122"/>
                  </a:lnTo>
                  <a:lnTo>
                    <a:pt x="958" y="122"/>
                  </a:lnTo>
                  <a:lnTo>
                    <a:pt x="958" y="123"/>
                  </a:lnTo>
                  <a:lnTo>
                    <a:pt x="958" y="124"/>
                  </a:lnTo>
                  <a:lnTo>
                    <a:pt x="960" y="123"/>
                  </a:lnTo>
                  <a:lnTo>
                    <a:pt x="961" y="123"/>
                  </a:lnTo>
                  <a:lnTo>
                    <a:pt x="962" y="123"/>
                  </a:lnTo>
                  <a:lnTo>
                    <a:pt x="964" y="123"/>
                  </a:lnTo>
                  <a:lnTo>
                    <a:pt x="964" y="124"/>
                  </a:lnTo>
                  <a:lnTo>
                    <a:pt x="966" y="124"/>
                  </a:lnTo>
                  <a:lnTo>
                    <a:pt x="966" y="125"/>
                  </a:lnTo>
                  <a:lnTo>
                    <a:pt x="964" y="125"/>
                  </a:lnTo>
                  <a:lnTo>
                    <a:pt x="964" y="128"/>
                  </a:lnTo>
                  <a:lnTo>
                    <a:pt x="962" y="128"/>
                  </a:lnTo>
                  <a:lnTo>
                    <a:pt x="962" y="129"/>
                  </a:lnTo>
                  <a:lnTo>
                    <a:pt x="964" y="129"/>
                  </a:lnTo>
                  <a:lnTo>
                    <a:pt x="964" y="128"/>
                  </a:lnTo>
                  <a:lnTo>
                    <a:pt x="966" y="128"/>
                  </a:lnTo>
                  <a:lnTo>
                    <a:pt x="966" y="125"/>
                  </a:lnTo>
                  <a:lnTo>
                    <a:pt x="967" y="125"/>
                  </a:lnTo>
                  <a:lnTo>
                    <a:pt x="968" y="125"/>
                  </a:lnTo>
                  <a:lnTo>
                    <a:pt x="968" y="124"/>
                  </a:lnTo>
                  <a:lnTo>
                    <a:pt x="969" y="124"/>
                  </a:lnTo>
                  <a:lnTo>
                    <a:pt x="970" y="124"/>
                  </a:lnTo>
                  <a:lnTo>
                    <a:pt x="970" y="125"/>
                  </a:lnTo>
                  <a:lnTo>
                    <a:pt x="973" y="125"/>
                  </a:lnTo>
                  <a:lnTo>
                    <a:pt x="973" y="124"/>
                  </a:lnTo>
                  <a:lnTo>
                    <a:pt x="975" y="124"/>
                  </a:lnTo>
                  <a:lnTo>
                    <a:pt x="977" y="124"/>
                  </a:lnTo>
                  <a:lnTo>
                    <a:pt x="975" y="125"/>
                  </a:lnTo>
                  <a:lnTo>
                    <a:pt x="974" y="125"/>
                  </a:lnTo>
                  <a:lnTo>
                    <a:pt x="974" y="128"/>
                  </a:lnTo>
                  <a:lnTo>
                    <a:pt x="975" y="125"/>
                  </a:lnTo>
                  <a:lnTo>
                    <a:pt x="975" y="128"/>
                  </a:lnTo>
                  <a:lnTo>
                    <a:pt x="977" y="128"/>
                  </a:lnTo>
                  <a:lnTo>
                    <a:pt x="978" y="128"/>
                  </a:lnTo>
                  <a:lnTo>
                    <a:pt x="978" y="125"/>
                  </a:lnTo>
                  <a:lnTo>
                    <a:pt x="979" y="125"/>
                  </a:lnTo>
                  <a:lnTo>
                    <a:pt x="981" y="128"/>
                  </a:lnTo>
                  <a:lnTo>
                    <a:pt x="979" y="128"/>
                  </a:lnTo>
                  <a:lnTo>
                    <a:pt x="979" y="129"/>
                  </a:lnTo>
                  <a:lnTo>
                    <a:pt x="981" y="128"/>
                  </a:lnTo>
                  <a:lnTo>
                    <a:pt x="983" y="128"/>
                  </a:lnTo>
                  <a:lnTo>
                    <a:pt x="984" y="129"/>
                  </a:lnTo>
                  <a:lnTo>
                    <a:pt x="984" y="130"/>
                  </a:lnTo>
                  <a:lnTo>
                    <a:pt x="984" y="131"/>
                  </a:lnTo>
                  <a:lnTo>
                    <a:pt x="984" y="133"/>
                  </a:lnTo>
                  <a:lnTo>
                    <a:pt x="983" y="133"/>
                  </a:lnTo>
                  <a:lnTo>
                    <a:pt x="978" y="131"/>
                  </a:lnTo>
                  <a:lnTo>
                    <a:pt x="975" y="131"/>
                  </a:lnTo>
                  <a:lnTo>
                    <a:pt x="974" y="131"/>
                  </a:lnTo>
                  <a:lnTo>
                    <a:pt x="978" y="133"/>
                  </a:lnTo>
                  <a:lnTo>
                    <a:pt x="979" y="133"/>
                  </a:lnTo>
                  <a:lnTo>
                    <a:pt x="979" y="134"/>
                  </a:lnTo>
                  <a:lnTo>
                    <a:pt x="981" y="134"/>
                  </a:lnTo>
                  <a:lnTo>
                    <a:pt x="981" y="133"/>
                  </a:lnTo>
                  <a:lnTo>
                    <a:pt x="983" y="133"/>
                  </a:lnTo>
                  <a:lnTo>
                    <a:pt x="983" y="134"/>
                  </a:lnTo>
                  <a:lnTo>
                    <a:pt x="984" y="133"/>
                  </a:lnTo>
                  <a:lnTo>
                    <a:pt x="985" y="133"/>
                  </a:lnTo>
                  <a:lnTo>
                    <a:pt x="986" y="131"/>
                  </a:lnTo>
                  <a:lnTo>
                    <a:pt x="987" y="131"/>
                  </a:lnTo>
                  <a:lnTo>
                    <a:pt x="986" y="133"/>
                  </a:lnTo>
                  <a:lnTo>
                    <a:pt x="987" y="133"/>
                  </a:lnTo>
                  <a:lnTo>
                    <a:pt x="987" y="134"/>
                  </a:lnTo>
                  <a:lnTo>
                    <a:pt x="986" y="134"/>
                  </a:lnTo>
                  <a:lnTo>
                    <a:pt x="985" y="136"/>
                  </a:lnTo>
                  <a:lnTo>
                    <a:pt x="986" y="136"/>
                  </a:lnTo>
                  <a:lnTo>
                    <a:pt x="987" y="134"/>
                  </a:lnTo>
                  <a:lnTo>
                    <a:pt x="989" y="133"/>
                  </a:lnTo>
                  <a:lnTo>
                    <a:pt x="991" y="133"/>
                  </a:lnTo>
                  <a:lnTo>
                    <a:pt x="992" y="133"/>
                  </a:lnTo>
                  <a:lnTo>
                    <a:pt x="994" y="133"/>
                  </a:lnTo>
                  <a:lnTo>
                    <a:pt x="992" y="134"/>
                  </a:lnTo>
                  <a:lnTo>
                    <a:pt x="989" y="134"/>
                  </a:lnTo>
                  <a:lnTo>
                    <a:pt x="989" y="136"/>
                  </a:lnTo>
                  <a:lnTo>
                    <a:pt x="987" y="137"/>
                  </a:lnTo>
                  <a:lnTo>
                    <a:pt x="989" y="137"/>
                  </a:lnTo>
                  <a:lnTo>
                    <a:pt x="991" y="137"/>
                  </a:lnTo>
                  <a:lnTo>
                    <a:pt x="992" y="137"/>
                  </a:lnTo>
                  <a:lnTo>
                    <a:pt x="992" y="139"/>
                  </a:lnTo>
                  <a:lnTo>
                    <a:pt x="991" y="139"/>
                  </a:lnTo>
                  <a:lnTo>
                    <a:pt x="991" y="140"/>
                  </a:lnTo>
                  <a:lnTo>
                    <a:pt x="992" y="140"/>
                  </a:lnTo>
                  <a:lnTo>
                    <a:pt x="992" y="139"/>
                  </a:lnTo>
                  <a:lnTo>
                    <a:pt x="994" y="137"/>
                  </a:lnTo>
                  <a:lnTo>
                    <a:pt x="995" y="137"/>
                  </a:lnTo>
                  <a:lnTo>
                    <a:pt x="996" y="137"/>
                  </a:lnTo>
                  <a:lnTo>
                    <a:pt x="997" y="137"/>
                  </a:lnTo>
                  <a:lnTo>
                    <a:pt x="1000" y="137"/>
                  </a:lnTo>
                  <a:lnTo>
                    <a:pt x="1000" y="136"/>
                  </a:lnTo>
                  <a:lnTo>
                    <a:pt x="1001" y="136"/>
                  </a:lnTo>
                  <a:lnTo>
                    <a:pt x="1002" y="136"/>
                  </a:lnTo>
                  <a:lnTo>
                    <a:pt x="1002" y="137"/>
                  </a:lnTo>
                  <a:lnTo>
                    <a:pt x="1003" y="137"/>
                  </a:lnTo>
                  <a:lnTo>
                    <a:pt x="1004" y="137"/>
                  </a:lnTo>
                  <a:lnTo>
                    <a:pt x="1006" y="137"/>
                  </a:lnTo>
                  <a:lnTo>
                    <a:pt x="1006" y="139"/>
                  </a:lnTo>
                  <a:close/>
                  <a:moveTo>
                    <a:pt x="979" y="130"/>
                  </a:moveTo>
                  <a:lnTo>
                    <a:pt x="979" y="131"/>
                  </a:lnTo>
                  <a:lnTo>
                    <a:pt x="981" y="131"/>
                  </a:lnTo>
                  <a:lnTo>
                    <a:pt x="983" y="130"/>
                  </a:lnTo>
                  <a:lnTo>
                    <a:pt x="981" y="130"/>
                  </a:lnTo>
                  <a:lnTo>
                    <a:pt x="979" y="130"/>
                  </a:lnTo>
                  <a:close/>
                  <a:moveTo>
                    <a:pt x="951" y="107"/>
                  </a:moveTo>
                  <a:lnTo>
                    <a:pt x="956" y="107"/>
                  </a:lnTo>
                  <a:lnTo>
                    <a:pt x="952" y="106"/>
                  </a:lnTo>
                  <a:lnTo>
                    <a:pt x="951" y="106"/>
                  </a:lnTo>
                  <a:lnTo>
                    <a:pt x="951" y="107"/>
                  </a:lnTo>
                  <a:close/>
                  <a:moveTo>
                    <a:pt x="768" y="96"/>
                  </a:moveTo>
                  <a:lnTo>
                    <a:pt x="766" y="96"/>
                  </a:lnTo>
                  <a:lnTo>
                    <a:pt x="766" y="97"/>
                  </a:lnTo>
                  <a:lnTo>
                    <a:pt x="768" y="96"/>
                  </a:lnTo>
                  <a:close/>
                  <a:moveTo>
                    <a:pt x="772" y="91"/>
                  </a:moveTo>
                  <a:lnTo>
                    <a:pt x="770" y="91"/>
                  </a:lnTo>
                  <a:lnTo>
                    <a:pt x="766" y="93"/>
                  </a:lnTo>
                  <a:lnTo>
                    <a:pt x="768" y="93"/>
                  </a:lnTo>
                  <a:lnTo>
                    <a:pt x="772" y="91"/>
                  </a:lnTo>
                  <a:close/>
                  <a:moveTo>
                    <a:pt x="779" y="89"/>
                  </a:moveTo>
                  <a:lnTo>
                    <a:pt x="778" y="89"/>
                  </a:lnTo>
                  <a:lnTo>
                    <a:pt x="775" y="89"/>
                  </a:lnTo>
                  <a:lnTo>
                    <a:pt x="774" y="91"/>
                  </a:lnTo>
                  <a:lnTo>
                    <a:pt x="778" y="91"/>
                  </a:lnTo>
                  <a:lnTo>
                    <a:pt x="779" y="89"/>
                  </a:lnTo>
                  <a:close/>
                  <a:moveTo>
                    <a:pt x="804" y="99"/>
                  </a:moveTo>
                  <a:lnTo>
                    <a:pt x="802" y="99"/>
                  </a:lnTo>
                  <a:lnTo>
                    <a:pt x="804" y="101"/>
                  </a:lnTo>
                  <a:lnTo>
                    <a:pt x="804" y="99"/>
                  </a:lnTo>
                  <a:close/>
                  <a:moveTo>
                    <a:pt x="804" y="80"/>
                  </a:moveTo>
                  <a:lnTo>
                    <a:pt x="802" y="80"/>
                  </a:lnTo>
                  <a:lnTo>
                    <a:pt x="802" y="79"/>
                  </a:lnTo>
                  <a:lnTo>
                    <a:pt x="801" y="79"/>
                  </a:lnTo>
                  <a:lnTo>
                    <a:pt x="801" y="80"/>
                  </a:lnTo>
                  <a:lnTo>
                    <a:pt x="802" y="80"/>
                  </a:lnTo>
                  <a:lnTo>
                    <a:pt x="802" y="83"/>
                  </a:lnTo>
                  <a:lnTo>
                    <a:pt x="804" y="83"/>
                  </a:lnTo>
                  <a:lnTo>
                    <a:pt x="804" y="80"/>
                  </a:lnTo>
                  <a:close/>
                  <a:moveTo>
                    <a:pt x="809" y="102"/>
                  </a:moveTo>
                  <a:lnTo>
                    <a:pt x="808" y="101"/>
                  </a:lnTo>
                  <a:lnTo>
                    <a:pt x="807" y="101"/>
                  </a:lnTo>
                  <a:lnTo>
                    <a:pt x="808" y="102"/>
                  </a:lnTo>
                  <a:lnTo>
                    <a:pt x="809" y="102"/>
                  </a:lnTo>
                  <a:close/>
                  <a:moveTo>
                    <a:pt x="810" y="74"/>
                  </a:moveTo>
                  <a:lnTo>
                    <a:pt x="808" y="72"/>
                  </a:lnTo>
                  <a:lnTo>
                    <a:pt x="809" y="74"/>
                  </a:lnTo>
                  <a:lnTo>
                    <a:pt x="810" y="74"/>
                  </a:lnTo>
                  <a:close/>
                  <a:moveTo>
                    <a:pt x="823" y="67"/>
                  </a:moveTo>
                  <a:lnTo>
                    <a:pt x="821" y="67"/>
                  </a:lnTo>
                  <a:lnTo>
                    <a:pt x="821" y="68"/>
                  </a:lnTo>
                  <a:lnTo>
                    <a:pt x="823" y="68"/>
                  </a:lnTo>
                  <a:lnTo>
                    <a:pt x="823" y="67"/>
                  </a:lnTo>
                  <a:close/>
                  <a:moveTo>
                    <a:pt x="837" y="78"/>
                  </a:moveTo>
                  <a:lnTo>
                    <a:pt x="840" y="78"/>
                  </a:lnTo>
                  <a:lnTo>
                    <a:pt x="841" y="78"/>
                  </a:lnTo>
                  <a:lnTo>
                    <a:pt x="842" y="77"/>
                  </a:lnTo>
                  <a:lnTo>
                    <a:pt x="837" y="78"/>
                  </a:lnTo>
                  <a:lnTo>
                    <a:pt x="836" y="78"/>
                  </a:lnTo>
                  <a:lnTo>
                    <a:pt x="836" y="79"/>
                  </a:lnTo>
                  <a:lnTo>
                    <a:pt x="837" y="78"/>
                  </a:lnTo>
                  <a:close/>
                  <a:moveTo>
                    <a:pt x="841" y="80"/>
                  </a:moveTo>
                  <a:lnTo>
                    <a:pt x="840" y="80"/>
                  </a:lnTo>
                  <a:lnTo>
                    <a:pt x="840" y="83"/>
                  </a:lnTo>
                  <a:lnTo>
                    <a:pt x="841" y="80"/>
                  </a:lnTo>
                  <a:close/>
                  <a:moveTo>
                    <a:pt x="849" y="95"/>
                  </a:moveTo>
                  <a:lnTo>
                    <a:pt x="848" y="95"/>
                  </a:lnTo>
                  <a:lnTo>
                    <a:pt x="846" y="95"/>
                  </a:lnTo>
                  <a:lnTo>
                    <a:pt x="846" y="96"/>
                  </a:lnTo>
                  <a:lnTo>
                    <a:pt x="848" y="95"/>
                  </a:lnTo>
                  <a:lnTo>
                    <a:pt x="848" y="96"/>
                  </a:lnTo>
                  <a:lnTo>
                    <a:pt x="849" y="96"/>
                  </a:lnTo>
                  <a:lnTo>
                    <a:pt x="849" y="95"/>
                  </a:lnTo>
                  <a:close/>
                  <a:moveTo>
                    <a:pt x="870" y="83"/>
                  </a:moveTo>
                  <a:lnTo>
                    <a:pt x="869" y="83"/>
                  </a:lnTo>
                  <a:lnTo>
                    <a:pt x="869" y="84"/>
                  </a:lnTo>
                  <a:lnTo>
                    <a:pt x="870" y="84"/>
                  </a:lnTo>
                  <a:lnTo>
                    <a:pt x="870" y="83"/>
                  </a:lnTo>
                  <a:close/>
                  <a:moveTo>
                    <a:pt x="886" y="116"/>
                  </a:moveTo>
                  <a:lnTo>
                    <a:pt x="884" y="116"/>
                  </a:lnTo>
                  <a:lnTo>
                    <a:pt x="882" y="116"/>
                  </a:lnTo>
                  <a:lnTo>
                    <a:pt x="882" y="118"/>
                  </a:lnTo>
                  <a:lnTo>
                    <a:pt x="884" y="118"/>
                  </a:lnTo>
                  <a:lnTo>
                    <a:pt x="884" y="119"/>
                  </a:lnTo>
                  <a:lnTo>
                    <a:pt x="886" y="119"/>
                  </a:lnTo>
                  <a:lnTo>
                    <a:pt x="884" y="118"/>
                  </a:lnTo>
                  <a:lnTo>
                    <a:pt x="886" y="118"/>
                  </a:lnTo>
                  <a:lnTo>
                    <a:pt x="886" y="116"/>
                  </a:lnTo>
                  <a:close/>
                  <a:moveTo>
                    <a:pt x="888" y="80"/>
                  </a:moveTo>
                  <a:lnTo>
                    <a:pt x="887" y="83"/>
                  </a:lnTo>
                  <a:lnTo>
                    <a:pt x="888" y="83"/>
                  </a:lnTo>
                  <a:lnTo>
                    <a:pt x="888" y="80"/>
                  </a:lnTo>
                  <a:close/>
                  <a:moveTo>
                    <a:pt x="835" y="163"/>
                  </a:moveTo>
                  <a:lnTo>
                    <a:pt x="833" y="163"/>
                  </a:lnTo>
                  <a:lnTo>
                    <a:pt x="833" y="161"/>
                  </a:lnTo>
                  <a:lnTo>
                    <a:pt x="832" y="161"/>
                  </a:lnTo>
                  <a:lnTo>
                    <a:pt x="832" y="163"/>
                  </a:lnTo>
                  <a:lnTo>
                    <a:pt x="833" y="163"/>
                  </a:lnTo>
                  <a:lnTo>
                    <a:pt x="833" y="164"/>
                  </a:lnTo>
                  <a:lnTo>
                    <a:pt x="835" y="163"/>
                  </a:lnTo>
                  <a:close/>
                  <a:moveTo>
                    <a:pt x="836" y="159"/>
                  </a:moveTo>
                  <a:lnTo>
                    <a:pt x="835" y="159"/>
                  </a:lnTo>
                  <a:lnTo>
                    <a:pt x="835" y="158"/>
                  </a:lnTo>
                  <a:lnTo>
                    <a:pt x="833" y="158"/>
                  </a:lnTo>
                  <a:lnTo>
                    <a:pt x="833" y="159"/>
                  </a:lnTo>
                  <a:lnTo>
                    <a:pt x="835" y="159"/>
                  </a:lnTo>
                  <a:lnTo>
                    <a:pt x="835" y="161"/>
                  </a:lnTo>
                  <a:lnTo>
                    <a:pt x="836" y="161"/>
                  </a:lnTo>
                  <a:lnTo>
                    <a:pt x="836" y="159"/>
                  </a:lnTo>
                  <a:close/>
                  <a:moveTo>
                    <a:pt x="858" y="165"/>
                  </a:moveTo>
                  <a:lnTo>
                    <a:pt x="855" y="167"/>
                  </a:lnTo>
                  <a:lnTo>
                    <a:pt x="858" y="167"/>
                  </a:lnTo>
                  <a:lnTo>
                    <a:pt x="858" y="165"/>
                  </a:lnTo>
                  <a:close/>
                  <a:moveTo>
                    <a:pt x="894" y="83"/>
                  </a:moveTo>
                  <a:lnTo>
                    <a:pt x="895" y="80"/>
                  </a:lnTo>
                  <a:lnTo>
                    <a:pt x="894" y="80"/>
                  </a:lnTo>
                  <a:lnTo>
                    <a:pt x="894" y="83"/>
                  </a:lnTo>
                  <a:close/>
                  <a:moveTo>
                    <a:pt x="890" y="84"/>
                  </a:moveTo>
                  <a:lnTo>
                    <a:pt x="893" y="84"/>
                  </a:lnTo>
                  <a:lnTo>
                    <a:pt x="893" y="83"/>
                  </a:lnTo>
                  <a:lnTo>
                    <a:pt x="890" y="84"/>
                  </a:lnTo>
                  <a:close/>
                  <a:moveTo>
                    <a:pt x="897" y="88"/>
                  </a:moveTo>
                  <a:lnTo>
                    <a:pt x="895" y="89"/>
                  </a:lnTo>
                  <a:lnTo>
                    <a:pt x="897" y="89"/>
                  </a:lnTo>
                  <a:lnTo>
                    <a:pt x="897" y="88"/>
                  </a:lnTo>
                  <a:close/>
                  <a:moveTo>
                    <a:pt x="901" y="84"/>
                  </a:moveTo>
                  <a:lnTo>
                    <a:pt x="899" y="84"/>
                  </a:lnTo>
                  <a:lnTo>
                    <a:pt x="898" y="84"/>
                  </a:lnTo>
                  <a:lnTo>
                    <a:pt x="895" y="84"/>
                  </a:lnTo>
                  <a:lnTo>
                    <a:pt x="894" y="84"/>
                  </a:lnTo>
                  <a:lnTo>
                    <a:pt x="894" y="85"/>
                  </a:lnTo>
                  <a:lnTo>
                    <a:pt x="893" y="87"/>
                  </a:lnTo>
                  <a:lnTo>
                    <a:pt x="894" y="87"/>
                  </a:lnTo>
                  <a:lnTo>
                    <a:pt x="895" y="85"/>
                  </a:lnTo>
                  <a:lnTo>
                    <a:pt x="894" y="85"/>
                  </a:lnTo>
                  <a:lnTo>
                    <a:pt x="898" y="84"/>
                  </a:lnTo>
                  <a:lnTo>
                    <a:pt x="899" y="85"/>
                  </a:lnTo>
                  <a:lnTo>
                    <a:pt x="897" y="87"/>
                  </a:lnTo>
                  <a:lnTo>
                    <a:pt x="898" y="87"/>
                  </a:lnTo>
                  <a:lnTo>
                    <a:pt x="899" y="87"/>
                  </a:lnTo>
                  <a:lnTo>
                    <a:pt x="901" y="85"/>
                  </a:lnTo>
                  <a:lnTo>
                    <a:pt x="901" y="84"/>
                  </a:lnTo>
                  <a:close/>
                  <a:moveTo>
                    <a:pt x="901" y="79"/>
                  </a:moveTo>
                  <a:lnTo>
                    <a:pt x="899" y="79"/>
                  </a:lnTo>
                  <a:lnTo>
                    <a:pt x="897" y="79"/>
                  </a:lnTo>
                  <a:lnTo>
                    <a:pt x="899" y="80"/>
                  </a:lnTo>
                  <a:lnTo>
                    <a:pt x="901" y="80"/>
                  </a:lnTo>
                  <a:lnTo>
                    <a:pt x="901" y="79"/>
                  </a:lnTo>
                  <a:close/>
                  <a:moveTo>
                    <a:pt x="904" y="85"/>
                  </a:moveTo>
                  <a:lnTo>
                    <a:pt x="905" y="84"/>
                  </a:lnTo>
                  <a:lnTo>
                    <a:pt x="905" y="83"/>
                  </a:lnTo>
                  <a:lnTo>
                    <a:pt x="904" y="83"/>
                  </a:lnTo>
                  <a:lnTo>
                    <a:pt x="904" y="84"/>
                  </a:lnTo>
                  <a:lnTo>
                    <a:pt x="903" y="84"/>
                  </a:lnTo>
                  <a:lnTo>
                    <a:pt x="903" y="85"/>
                  </a:lnTo>
                  <a:lnTo>
                    <a:pt x="904" y="85"/>
                  </a:lnTo>
                  <a:close/>
                  <a:moveTo>
                    <a:pt x="909" y="87"/>
                  </a:moveTo>
                  <a:lnTo>
                    <a:pt x="909" y="85"/>
                  </a:lnTo>
                  <a:lnTo>
                    <a:pt x="907" y="85"/>
                  </a:lnTo>
                  <a:lnTo>
                    <a:pt x="907" y="87"/>
                  </a:lnTo>
                  <a:lnTo>
                    <a:pt x="906" y="87"/>
                  </a:lnTo>
                  <a:lnTo>
                    <a:pt x="906" y="85"/>
                  </a:lnTo>
                  <a:lnTo>
                    <a:pt x="905" y="85"/>
                  </a:lnTo>
                  <a:lnTo>
                    <a:pt x="906" y="87"/>
                  </a:lnTo>
                  <a:lnTo>
                    <a:pt x="905" y="88"/>
                  </a:lnTo>
                  <a:lnTo>
                    <a:pt x="904" y="88"/>
                  </a:lnTo>
                  <a:lnTo>
                    <a:pt x="904" y="89"/>
                  </a:lnTo>
                  <a:lnTo>
                    <a:pt x="906" y="88"/>
                  </a:lnTo>
                  <a:lnTo>
                    <a:pt x="907" y="87"/>
                  </a:lnTo>
                  <a:lnTo>
                    <a:pt x="909" y="87"/>
                  </a:lnTo>
                  <a:close/>
                  <a:moveTo>
                    <a:pt x="913" y="89"/>
                  </a:moveTo>
                  <a:lnTo>
                    <a:pt x="912" y="89"/>
                  </a:lnTo>
                  <a:lnTo>
                    <a:pt x="912" y="91"/>
                  </a:lnTo>
                  <a:lnTo>
                    <a:pt x="913" y="89"/>
                  </a:lnTo>
                  <a:close/>
                  <a:moveTo>
                    <a:pt x="947" y="176"/>
                  </a:moveTo>
                  <a:lnTo>
                    <a:pt x="949" y="178"/>
                  </a:lnTo>
                  <a:lnTo>
                    <a:pt x="949" y="176"/>
                  </a:lnTo>
                  <a:lnTo>
                    <a:pt x="947" y="176"/>
                  </a:lnTo>
                  <a:close/>
                  <a:moveTo>
                    <a:pt x="944" y="176"/>
                  </a:moveTo>
                  <a:lnTo>
                    <a:pt x="946" y="176"/>
                  </a:lnTo>
                  <a:lnTo>
                    <a:pt x="946" y="175"/>
                  </a:lnTo>
                  <a:lnTo>
                    <a:pt x="944" y="175"/>
                  </a:lnTo>
                  <a:lnTo>
                    <a:pt x="944" y="176"/>
                  </a:lnTo>
                  <a:close/>
                  <a:moveTo>
                    <a:pt x="941" y="178"/>
                  </a:moveTo>
                  <a:lnTo>
                    <a:pt x="943" y="178"/>
                  </a:lnTo>
                  <a:lnTo>
                    <a:pt x="943" y="176"/>
                  </a:lnTo>
                  <a:lnTo>
                    <a:pt x="941" y="176"/>
                  </a:lnTo>
                  <a:lnTo>
                    <a:pt x="941" y="178"/>
                  </a:lnTo>
                  <a:close/>
                  <a:moveTo>
                    <a:pt x="924" y="94"/>
                  </a:moveTo>
                  <a:lnTo>
                    <a:pt x="926" y="94"/>
                  </a:lnTo>
                  <a:lnTo>
                    <a:pt x="928" y="93"/>
                  </a:lnTo>
                  <a:lnTo>
                    <a:pt x="924" y="94"/>
                  </a:lnTo>
                  <a:close/>
                  <a:moveTo>
                    <a:pt x="922" y="184"/>
                  </a:moveTo>
                  <a:lnTo>
                    <a:pt x="921" y="184"/>
                  </a:lnTo>
                  <a:lnTo>
                    <a:pt x="921" y="185"/>
                  </a:lnTo>
                  <a:lnTo>
                    <a:pt x="922" y="185"/>
                  </a:lnTo>
                  <a:lnTo>
                    <a:pt x="922" y="184"/>
                  </a:lnTo>
                  <a:close/>
                  <a:moveTo>
                    <a:pt x="923" y="101"/>
                  </a:moveTo>
                  <a:lnTo>
                    <a:pt x="922" y="101"/>
                  </a:lnTo>
                  <a:lnTo>
                    <a:pt x="922" y="102"/>
                  </a:lnTo>
                  <a:lnTo>
                    <a:pt x="923" y="101"/>
                  </a:lnTo>
                  <a:close/>
                  <a:moveTo>
                    <a:pt x="923" y="97"/>
                  </a:moveTo>
                  <a:lnTo>
                    <a:pt x="922" y="97"/>
                  </a:lnTo>
                  <a:lnTo>
                    <a:pt x="922" y="99"/>
                  </a:lnTo>
                  <a:lnTo>
                    <a:pt x="923" y="97"/>
                  </a:lnTo>
                  <a:close/>
                  <a:moveTo>
                    <a:pt x="924" y="93"/>
                  </a:moveTo>
                  <a:lnTo>
                    <a:pt x="924" y="91"/>
                  </a:lnTo>
                  <a:lnTo>
                    <a:pt x="923" y="91"/>
                  </a:lnTo>
                  <a:lnTo>
                    <a:pt x="922" y="93"/>
                  </a:lnTo>
                  <a:lnTo>
                    <a:pt x="921" y="93"/>
                  </a:lnTo>
                  <a:lnTo>
                    <a:pt x="920" y="93"/>
                  </a:lnTo>
                  <a:lnTo>
                    <a:pt x="915" y="94"/>
                  </a:lnTo>
                  <a:lnTo>
                    <a:pt x="917" y="94"/>
                  </a:lnTo>
                  <a:lnTo>
                    <a:pt x="921" y="93"/>
                  </a:lnTo>
                  <a:lnTo>
                    <a:pt x="921" y="94"/>
                  </a:lnTo>
                  <a:lnTo>
                    <a:pt x="920" y="94"/>
                  </a:lnTo>
                  <a:lnTo>
                    <a:pt x="920" y="95"/>
                  </a:lnTo>
                  <a:lnTo>
                    <a:pt x="921" y="94"/>
                  </a:lnTo>
                  <a:lnTo>
                    <a:pt x="922" y="94"/>
                  </a:lnTo>
                  <a:lnTo>
                    <a:pt x="922" y="93"/>
                  </a:lnTo>
                  <a:lnTo>
                    <a:pt x="923" y="93"/>
                  </a:lnTo>
                  <a:lnTo>
                    <a:pt x="924" y="93"/>
                  </a:lnTo>
                  <a:close/>
                  <a:moveTo>
                    <a:pt x="926" y="146"/>
                  </a:moveTo>
                  <a:lnTo>
                    <a:pt x="924" y="146"/>
                  </a:lnTo>
                  <a:lnTo>
                    <a:pt x="924" y="147"/>
                  </a:lnTo>
                  <a:lnTo>
                    <a:pt x="926" y="147"/>
                  </a:lnTo>
                  <a:lnTo>
                    <a:pt x="926" y="146"/>
                  </a:lnTo>
                  <a:close/>
                  <a:moveTo>
                    <a:pt x="932" y="95"/>
                  </a:moveTo>
                  <a:lnTo>
                    <a:pt x="930" y="95"/>
                  </a:lnTo>
                  <a:lnTo>
                    <a:pt x="930" y="96"/>
                  </a:lnTo>
                  <a:lnTo>
                    <a:pt x="929" y="96"/>
                  </a:lnTo>
                  <a:lnTo>
                    <a:pt x="926" y="95"/>
                  </a:lnTo>
                  <a:lnTo>
                    <a:pt x="926" y="96"/>
                  </a:lnTo>
                  <a:lnTo>
                    <a:pt x="928" y="96"/>
                  </a:lnTo>
                  <a:lnTo>
                    <a:pt x="929" y="96"/>
                  </a:lnTo>
                  <a:lnTo>
                    <a:pt x="928" y="97"/>
                  </a:lnTo>
                  <a:lnTo>
                    <a:pt x="926" y="97"/>
                  </a:lnTo>
                  <a:lnTo>
                    <a:pt x="926" y="99"/>
                  </a:lnTo>
                  <a:lnTo>
                    <a:pt x="928" y="99"/>
                  </a:lnTo>
                  <a:lnTo>
                    <a:pt x="928" y="97"/>
                  </a:lnTo>
                  <a:lnTo>
                    <a:pt x="929" y="97"/>
                  </a:lnTo>
                  <a:lnTo>
                    <a:pt x="930" y="96"/>
                  </a:lnTo>
                  <a:lnTo>
                    <a:pt x="932" y="96"/>
                  </a:lnTo>
                  <a:lnTo>
                    <a:pt x="932" y="95"/>
                  </a:lnTo>
                  <a:close/>
                  <a:moveTo>
                    <a:pt x="946" y="106"/>
                  </a:moveTo>
                  <a:lnTo>
                    <a:pt x="944" y="106"/>
                  </a:lnTo>
                  <a:lnTo>
                    <a:pt x="943" y="107"/>
                  </a:lnTo>
                  <a:lnTo>
                    <a:pt x="944" y="107"/>
                  </a:lnTo>
                  <a:lnTo>
                    <a:pt x="946" y="106"/>
                  </a:lnTo>
                  <a:close/>
                  <a:moveTo>
                    <a:pt x="943" y="101"/>
                  </a:moveTo>
                  <a:lnTo>
                    <a:pt x="949" y="101"/>
                  </a:lnTo>
                  <a:lnTo>
                    <a:pt x="949" y="99"/>
                  </a:lnTo>
                  <a:lnTo>
                    <a:pt x="947" y="99"/>
                  </a:lnTo>
                  <a:lnTo>
                    <a:pt x="946" y="99"/>
                  </a:lnTo>
                  <a:lnTo>
                    <a:pt x="944" y="99"/>
                  </a:lnTo>
                  <a:lnTo>
                    <a:pt x="943" y="101"/>
                  </a:lnTo>
                  <a:close/>
                  <a:moveTo>
                    <a:pt x="941" y="104"/>
                  </a:moveTo>
                  <a:lnTo>
                    <a:pt x="940" y="104"/>
                  </a:lnTo>
                  <a:lnTo>
                    <a:pt x="939" y="104"/>
                  </a:lnTo>
                  <a:lnTo>
                    <a:pt x="939" y="105"/>
                  </a:lnTo>
                  <a:lnTo>
                    <a:pt x="940" y="105"/>
                  </a:lnTo>
                  <a:lnTo>
                    <a:pt x="941" y="105"/>
                  </a:lnTo>
                  <a:lnTo>
                    <a:pt x="943" y="105"/>
                  </a:lnTo>
                  <a:lnTo>
                    <a:pt x="946" y="104"/>
                  </a:lnTo>
                  <a:lnTo>
                    <a:pt x="947" y="104"/>
                  </a:lnTo>
                  <a:lnTo>
                    <a:pt x="949" y="104"/>
                  </a:lnTo>
                  <a:lnTo>
                    <a:pt x="949" y="102"/>
                  </a:lnTo>
                  <a:lnTo>
                    <a:pt x="947" y="102"/>
                  </a:lnTo>
                  <a:lnTo>
                    <a:pt x="946" y="104"/>
                  </a:lnTo>
                  <a:lnTo>
                    <a:pt x="944" y="104"/>
                  </a:lnTo>
                  <a:lnTo>
                    <a:pt x="943" y="104"/>
                  </a:lnTo>
                  <a:lnTo>
                    <a:pt x="941" y="104"/>
                  </a:lnTo>
                  <a:close/>
                  <a:moveTo>
                    <a:pt x="941" y="112"/>
                  </a:moveTo>
                  <a:lnTo>
                    <a:pt x="941" y="113"/>
                  </a:lnTo>
                  <a:lnTo>
                    <a:pt x="943" y="113"/>
                  </a:lnTo>
                  <a:lnTo>
                    <a:pt x="943" y="112"/>
                  </a:lnTo>
                  <a:lnTo>
                    <a:pt x="941" y="112"/>
                  </a:lnTo>
                  <a:close/>
                  <a:moveTo>
                    <a:pt x="934" y="104"/>
                  </a:moveTo>
                  <a:lnTo>
                    <a:pt x="938" y="102"/>
                  </a:lnTo>
                  <a:lnTo>
                    <a:pt x="939" y="102"/>
                  </a:lnTo>
                  <a:lnTo>
                    <a:pt x="940" y="102"/>
                  </a:lnTo>
                  <a:lnTo>
                    <a:pt x="941" y="101"/>
                  </a:lnTo>
                  <a:lnTo>
                    <a:pt x="940" y="101"/>
                  </a:lnTo>
                  <a:lnTo>
                    <a:pt x="939" y="101"/>
                  </a:lnTo>
                  <a:lnTo>
                    <a:pt x="938" y="102"/>
                  </a:lnTo>
                  <a:lnTo>
                    <a:pt x="935" y="102"/>
                  </a:lnTo>
                  <a:lnTo>
                    <a:pt x="934" y="102"/>
                  </a:lnTo>
                  <a:lnTo>
                    <a:pt x="934" y="104"/>
                  </a:lnTo>
                  <a:close/>
                  <a:moveTo>
                    <a:pt x="935" y="105"/>
                  </a:moveTo>
                  <a:lnTo>
                    <a:pt x="935" y="106"/>
                  </a:lnTo>
                  <a:lnTo>
                    <a:pt x="938" y="105"/>
                  </a:lnTo>
                  <a:lnTo>
                    <a:pt x="935" y="105"/>
                  </a:lnTo>
                  <a:close/>
                  <a:moveTo>
                    <a:pt x="941" y="107"/>
                  </a:moveTo>
                  <a:lnTo>
                    <a:pt x="938" y="106"/>
                  </a:lnTo>
                  <a:lnTo>
                    <a:pt x="934" y="107"/>
                  </a:lnTo>
                  <a:lnTo>
                    <a:pt x="935" y="107"/>
                  </a:lnTo>
                  <a:lnTo>
                    <a:pt x="938" y="107"/>
                  </a:lnTo>
                  <a:lnTo>
                    <a:pt x="939" y="107"/>
                  </a:lnTo>
                  <a:lnTo>
                    <a:pt x="941" y="107"/>
                  </a:lnTo>
                  <a:close/>
                  <a:moveTo>
                    <a:pt x="946" y="114"/>
                  </a:moveTo>
                  <a:lnTo>
                    <a:pt x="944" y="114"/>
                  </a:lnTo>
                  <a:lnTo>
                    <a:pt x="943" y="114"/>
                  </a:lnTo>
                  <a:lnTo>
                    <a:pt x="941" y="114"/>
                  </a:lnTo>
                  <a:lnTo>
                    <a:pt x="940" y="114"/>
                  </a:lnTo>
                  <a:lnTo>
                    <a:pt x="940" y="116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4" y="116"/>
                  </a:lnTo>
                  <a:lnTo>
                    <a:pt x="946" y="116"/>
                  </a:lnTo>
                  <a:lnTo>
                    <a:pt x="946" y="114"/>
                  </a:lnTo>
                  <a:close/>
                  <a:moveTo>
                    <a:pt x="952" y="119"/>
                  </a:moveTo>
                  <a:lnTo>
                    <a:pt x="951" y="119"/>
                  </a:lnTo>
                  <a:lnTo>
                    <a:pt x="951" y="121"/>
                  </a:lnTo>
                  <a:lnTo>
                    <a:pt x="952" y="119"/>
                  </a:lnTo>
                  <a:close/>
                  <a:moveTo>
                    <a:pt x="956" y="146"/>
                  </a:moveTo>
                  <a:lnTo>
                    <a:pt x="955" y="146"/>
                  </a:lnTo>
                  <a:lnTo>
                    <a:pt x="952" y="147"/>
                  </a:lnTo>
                  <a:lnTo>
                    <a:pt x="956" y="147"/>
                  </a:lnTo>
                  <a:lnTo>
                    <a:pt x="956" y="146"/>
                  </a:lnTo>
                  <a:close/>
                  <a:moveTo>
                    <a:pt x="957" y="123"/>
                  </a:moveTo>
                  <a:lnTo>
                    <a:pt x="956" y="123"/>
                  </a:lnTo>
                  <a:lnTo>
                    <a:pt x="956" y="124"/>
                  </a:lnTo>
                  <a:lnTo>
                    <a:pt x="957" y="123"/>
                  </a:lnTo>
                  <a:close/>
                  <a:moveTo>
                    <a:pt x="961" y="125"/>
                  </a:moveTo>
                  <a:lnTo>
                    <a:pt x="962" y="124"/>
                  </a:lnTo>
                  <a:lnTo>
                    <a:pt x="961" y="124"/>
                  </a:lnTo>
                  <a:lnTo>
                    <a:pt x="961" y="125"/>
                  </a:lnTo>
                  <a:close/>
                  <a:moveTo>
                    <a:pt x="961" y="151"/>
                  </a:moveTo>
                  <a:lnTo>
                    <a:pt x="960" y="151"/>
                  </a:lnTo>
                  <a:lnTo>
                    <a:pt x="958" y="151"/>
                  </a:lnTo>
                  <a:lnTo>
                    <a:pt x="958" y="152"/>
                  </a:lnTo>
                  <a:lnTo>
                    <a:pt x="960" y="152"/>
                  </a:lnTo>
                  <a:lnTo>
                    <a:pt x="958" y="154"/>
                  </a:lnTo>
                  <a:lnTo>
                    <a:pt x="960" y="154"/>
                  </a:lnTo>
                  <a:lnTo>
                    <a:pt x="961" y="154"/>
                  </a:lnTo>
                  <a:lnTo>
                    <a:pt x="960" y="152"/>
                  </a:lnTo>
                  <a:lnTo>
                    <a:pt x="960" y="151"/>
                  </a:lnTo>
                  <a:lnTo>
                    <a:pt x="961" y="152"/>
                  </a:lnTo>
                  <a:lnTo>
                    <a:pt x="961" y="151"/>
                  </a:lnTo>
                  <a:close/>
                  <a:moveTo>
                    <a:pt x="966" y="156"/>
                  </a:moveTo>
                  <a:lnTo>
                    <a:pt x="964" y="156"/>
                  </a:lnTo>
                  <a:lnTo>
                    <a:pt x="964" y="157"/>
                  </a:lnTo>
                  <a:lnTo>
                    <a:pt x="966" y="156"/>
                  </a:lnTo>
                  <a:close/>
                  <a:moveTo>
                    <a:pt x="966" y="146"/>
                  </a:moveTo>
                  <a:lnTo>
                    <a:pt x="964" y="146"/>
                  </a:lnTo>
                  <a:lnTo>
                    <a:pt x="964" y="147"/>
                  </a:lnTo>
                  <a:lnTo>
                    <a:pt x="962" y="147"/>
                  </a:lnTo>
                  <a:lnTo>
                    <a:pt x="961" y="147"/>
                  </a:lnTo>
                  <a:lnTo>
                    <a:pt x="960" y="148"/>
                  </a:lnTo>
                  <a:lnTo>
                    <a:pt x="961" y="148"/>
                  </a:lnTo>
                  <a:lnTo>
                    <a:pt x="962" y="148"/>
                  </a:lnTo>
                  <a:lnTo>
                    <a:pt x="964" y="148"/>
                  </a:lnTo>
                  <a:lnTo>
                    <a:pt x="964" y="147"/>
                  </a:lnTo>
                  <a:lnTo>
                    <a:pt x="966" y="147"/>
                  </a:lnTo>
                  <a:lnTo>
                    <a:pt x="966" y="146"/>
                  </a:lnTo>
                  <a:close/>
                  <a:moveTo>
                    <a:pt x="970" y="128"/>
                  </a:moveTo>
                  <a:lnTo>
                    <a:pt x="969" y="128"/>
                  </a:lnTo>
                  <a:lnTo>
                    <a:pt x="969" y="125"/>
                  </a:lnTo>
                  <a:lnTo>
                    <a:pt x="968" y="128"/>
                  </a:lnTo>
                  <a:lnTo>
                    <a:pt x="969" y="128"/>
                  </a:lnTo>
                  <a:lnTo>
                    <a:pt x="969" y="129"/>
                  </a:lnTo>
                  <a:lnTo>
                    <a:pt x="970" y="129"/>
                  </a:lnTo>
                  <a:lnTo>
                    <a:pt x="970" y="128"/>
                  </a:lnTo>
                  <a:close/>
                  <a:moveTo>
                    <a:pt x="974" y="134"/>
                  </a:moveTo>
                  <a:lnTo>
                    <a:pt x="975" y="133"/>
                  </a:lnTo>
                  <a:lnTo>
                    <a:pt x="974" y="133"/>
                  </a:lnTo>
                  <a:lnTo>
                    <a:pt x="973" y="134"/>
                  </a:lnTo>
                  <a:lnTo>
                    <a:pt x="974" y="134"/>
                  </a:lnTo>
                  <a:lnTo>
                    <a:pt x="974" y="136"/>
                  </a:lnTo>
                  <a:lnTo>
                    <a:pt x="975" y="134"/>
                  </a:lnTo>
                  <a:lnTo>
                    <a:pt x="974" y="134"/>
                  </a:lnTo>
                  <a:close/>
                  <a:moveTo>
                    <a:pt x="986" y="147"/>
                  </a:moveTo>
                  <a:lnTo>
                    <a:pt x="985" y="147"/>
                  </a:lnTo>
                  <a:lnTo>
                    <a:pt x="985" y="148"/>
                  </a:lnTo>
                  <a:lnTo>
                    <a:pt x="986" y="148"/>
                  </a:lnTo>
                  <a:lnTo>
                    <a:pt x="986" y="147"/>
                  </a:lnTo>
                  <a:close/>
                  <a:moveTo>
                    <a:pt x="986" y="137"/>
                  </a:moveTo>
                  <a:lnTo>
                    <a:pt x="985" y="139"/>
                  </a:lnTo>
                  <a:lnTo>
                    <a:pt x="985" y="137"/>
                  </a:lnTo>
                  <a:lnTo>
                    <a:pt x="984" y="137"/>
                  </a:lnTo>
                  <a:lnTo>
                    <a:pt x="984" y="139"/>
                  </a:lnTo>
                  <a:lnTo>
                    <a:pt x="985" y="139"/>
                  </a:lnTo>
                  <a:lnTo>
                    <a:pt x="984" y="140"/>
                  </a:lnTo>
                  <a:lnTo>
                    <a:pt x="985" y="140"/>
                  </a:lnTo>
                  <a:lnTo>
                    <a:pt x="985" y="139"/>
                  </a:lnTo>
                  <a:lnTo>
                    <a:pt x="986" y="139"/>
                  </a:lnTo>
                  <a:lnTo>
                    <a:pt x="986" y="137"/>
                  </a:lnTo>
                  <a:close/>
                  <a:moveTo>
                    <a:pt x="1000" y="140"/>
                  </a:moveTo>
                  <a:lnTo>
                    <a:pt x="997" y="140"/>
                  </a:lnTo>
                  <a:lnTo>
                    <a:pt x="997" y="139"/>
                  </a:lnTo>
                  <a:lnTo>
                    <a:pt x="996" y="139"/>
                  </a:lnTo>
                  <a:lnTo>
                    <a:pt x="996" y="140"/>
                  </a:lnTo>
                  <a:lnTo>
                    <a:pt x="997" y="140"/>
                  </a:lnTo>
                  <a:lnTo>
                    <a:pt x="997" y="141"/>
                  </a:lnTo>
                  <a:lnTo>
                    <a:pt x="1000" y="141"/>
                  </a:lnTo>
                  <a:lnTo>
                    <a:pt x="1000" y="140"/>
                  </a:lnTo>
                  <a:close/>
                  <a:moveTo>
                    <a:pt x="846" y="168"/>
                  </a:moveTo>
                  <a:lnTo>
                    <a:pt x="848" y="168"/>
                  </a:lnTo>
                  <a:lnTo>
                    <a:pt x="848" y="167"/>
                  </a:lnTo>
                  <a:lnTo>
                    <a:pt x="846" y="167"/>
                  </a:lnTo>
                  <a:lnTo>
                    <a:pt x="846" y="168"/>
                  </a:lnTo>
                  <a:close/>
                  <a:moveTo>
                    <a:pt x="943" y="164"/>
                  </a:moveTo>
                  <a:lnTo>
                    <a:pt x="943" y="163"/>
                  </a:lnTo>
                  <a:lnTo>
                    <a:pt x="941" y="163"/>
                  </a:lnTo>
                  <a:lnTo>
                    <a:pt x="941" y="164"/>
                  </a:lnTo>
                  <a:lnTo>
                    <a:pt x="941" y="165"/>
                  </a:lnTo>
                  <a:lnTo>
                    <a:pt x="943" y="165"/>
                  </a:lnTo>
                  <a:lnTo>
                    <a:pt x="943" y="164"/>
                  </a:lnTo>
                  <a:close/>
                  <a:moveTo>
                    <a:pt x="989" y="133"/>
                  </a:moveTo>
                  <a:lnTo>
                    <a:pt x="989" y="131"/>
                  </a:lnTo>
                  <a:lnTo>
                    <a:pt x="987" y="131"/>
                  </a:lnTo>
                  <a:lnTo>
                    <a:pt x="987" y="133"/>
                  </a:lnTo>
                  <a:lnTo>
                    <a:pt x="989" y="133"/>
                  </a:lnTo>
                  <a:close/>
                  <a:moveTo>
                    <a:pt x="960" y="121"/>
                  </a:moveTo>
                  <a:lnTo>
                    <a:pt x="960" y="119"/>
                  </a:lnTo>
                  <a:lnTo>
                    <a:pt x="958" y="119"/>
                  </a:lnTo>
                  <a:lnTo>
                    <a:pt x="957" y="119"/>
                  </a:lnTo>
                  <a:lnTo>
                    <a:pt x="957" y="121"/>
                  </a:lnTo>
                  <a:lnTo>
                    <a:pt x="958" y="121"/>
                  </a:lnTo>
                  <a:lnTo>
                    <a:pt x="960" y="121"/>
                  </a:lnTo>
                  <a:close/>
                  <a:moveTo>
                    <a:pt x="975" y="156"/>
                  </a:moveTo>
                  <a:lnTo>
                    <a:pt x="975" y="154"/>
                  </a:lnTo>
                  <a:lnTo>
                    <a:pt x="974" y="156"/>
                  </a:lnTo>
                  <a:lnTo>
                    <a:pt x="975" y="156"/>
                  </a:lnTo>
                  <a:close/>
                  <a:moveTo>
                    <a:pt x="859" y="105"/>
                  </a:moveTo>
                  <a:lnTo>
                    <a:pt x="858" y="106"/>
                  </a:lnTo>
                  <a:lnTo>
                    <a:pt x="859" y="106"/>
                  </a:lnTo>
                  <a:lnTo>
                    <a:pt x="860" y="106"/>
                  </a:lnTo>
                  <a:lnTo>
                    <a:pt x="860" y="105"/>
                  </a:lnTo>
                  <a:lnTo>
                    <a:pt x="859" y="105"/>
                  </a:lnTo>
                  <a:close/>
                  <a:moveTo>
                    <a:pt x="882" y="66"/>
                  </a:moveTo>
                  <a:lnTo>
                    <a:pt x="881" y="66"/>
                  </a:lnTo>
                  <a:lnTo>
                    <a:pt x="878" y="66"/>
                  </a:lnTo>
                  <a:lnTo>
                    <a:pt x="876" y="66"/>
                  </a:lnTo>
                  <a:lnTo>
                    <a:pt x="875" y="66"/>
                  </a:lnTo>
                  <a:lnTo>
                    <a:pt x="872" y="66"/>
                  </a:lnTo>
                  <a:lnTo>
                    <a:pt x="867" y="66"/>
                  </a:lnTo>
                  <a:lnTo>
                    <a:pt x="866" y="66"/>
                  </a:lnTo>
                  <a:lnTo>
                    <a:pt x="863" y="66"/>
                  </a:lnTo>
                  <a:lnTo>
                    <a:pt x="863" y="65"/>
                  </a:lnTo>
                  <a:lnTo>
                    <a:pt x="861" y="66"/>
                  </a:lnTo>
                  <a:lnTo>
                    <a:pt x="860" y="65"/>
                  </a:lnTo>
                  <a:lnTo>
                    <a:pt x="859" y="65"/>
                  </a:lnTo>
                  <a:lnTo>
                    <a:pt x="858" y="65"/>
                  </a:lnTo>
                  <a:lnTo>
                    <a:pt x="855" y="65"/>
                  </a:lnTo>
                  <a:lnTo>
                    <a:pt x="854" y="65"/>
                  </a:lnTo>
                  <a:lnTo>
                    <a:pt x="854" y="66"/>
                  </a:lnTo>
                  <a:lnTo>
                    <a:pt x="853" y="66"/>
                  </a:lnTo>
                  <a:lnTo>
                    <a:pt x="853" y="67"/>
                  </a:lnTo>
                  <a:lnTo>
                    <a:pt x="852" y="67"/>
                  </a:lnTo>
                  <a:lnTo>
                    <a:pt x="852" y="68"/>
                  </a:lnTo>
                  <a:lnTo>
                    <a:pt x="853" y="70"/>
                  </a:lnTo>
                  <a:lnTo>
                    <a:pt x="854" y="70"/>
                  </a:lnTo>
                  <a:lnTo>
                    <a:pt x="855" y="70"/>
                  </a:lnTo>
                  <a:lnTo>
                    <a:pt x="855" y="71"/>
                  </a:lnTo>
                  <a:lnTo>
                    <a:pt x="855" y="72"/>
                  </a:lnTo>
                  <a:lnTo>
                    <a:pt x="858" y="72"/>
                  </a:lnTo>
                  <a:lnTo>
                    <a:pt x="859" y="74"/>
                  </a:lnTo>
                  <a:lnTo>
                    <a:pt x="861" y="74"/>
                  </a:lnTo>
                  <a:lnTo>
                    <a:pt x="863" y="74"/>
                  </a:lnTo>
                  <a:lnTo>
                    <a:pt x="866" y="74"/>
                  </a:lnTo>
                  <a:lnTo>
                    <a:pt x="867" y="74"/>
                  </a:lnTo>
                  <a:lnTo>
                    <a:pt x="869" y="72"/>
                  </a:lnTo>
                  <a:lnTo>
                    <a:pt x="870" y="72"/>
                  </a:lnTo>
                  <a:lnTo>
                    <a:pt x="876" y="72"/>
                  </a:lnTo>
                  <a:lnTo>
                    <a:pt x="877" y="72"/>
                  </a:lnTo>
                  <a:lnTo>
                    <a:pt x="880" y="72"/>
                  </a:lnTo>
                  <a:lnTo>
                    <a:pt x="882" y="72"/>
                  </a:lnTo>
                  <a:lnTo>
                    <a:pt x="884" y="72"/>
                  </a:lnTo>
                  <a:lnTo>
                    <a:pt x="886" y="72"/>
                  </a:lnTo>
                  <a:lnTo>
                    <a:pt x="888" y="72"/>
                  </a:lnTo>
                  <a:lnTo>
                    <a:pt x="889" y="72"/>
                  </a:lnTo>
                  <a:lnTo>
                    <a:pt x="889" y="74"/>
                  </a:lnTo>
                  <a:lnTo>
                    <a:pt x="894" y="74"/>
                  </a:lnTo>
                  <a:lnTo>
                    <a:pt x="895" y="72"/>
                  </a:lnTo>
                  <a:lnTo>
                    <a:pt x="895" y="71"/>
                  </a:lnTo>
                  <a:lnTo>
                    <a:pt x="894" y="71"/>
                  </a:lnTo>
                  <a:lnTo>
                    <a:pt x="894" y="70"/>
                  </a:lnTo>
                  <a:lnTo>
                    <a:pt x="894" y="68"/>
                  </a:lnTo>
                  <a:lnTo>
                    <a:pt x="893" y="68"/>
                  </a:lnTo>
                  <a:lnTo>
                    <a:pt x="890" y="68"/>
                  </a:lnTo>
                  <a:lnTo>
                    <a:pt x="890" y="67"/>
                  </a:lnTo>
                  <a:lnTo>
                    <a:pt x="889" y="67"/>
                  </a:lnTo>
                  <a:lnTo>
                    <a:pt x="888" y="67"/>
                  </a:lnTo>
                  <a:lnTo>
                    <a:pt x="884" y="66"/>
                  </a:lnTo>
                  <a:lnTo>
                    <a:pt x="882" y="66"/>
                  </a:lnTo>
                  <a:close/>
                  <a:moveTo>
                    <a:pt x="592" y="72"/>
                  </a:moveTo>
                  <a:lnTo>
                    <a:pt x="593" y="72"/>
                  </a:lnTo>
                  <a:lnTo>
                    <a:pt x="595" y="71"/>
                  </a:lnTo>
                  <a:lnTo>
                    <a:pt x="596" y="71"/>
                  </a:lnTo>
                  <a:lnTo>
                    <a:pt x="597" y="71"/>
                  </a:lnTo>
                  <a:lnTo>
                    <a:pt x="599" y="70"/>
                  </a:lnTo>
                  <a:lnTo>
                    <a:pt x="601" y="70"/>
                  </a:lnTo>
                  <a:lnTo>
                    <a:pt x="602" y="68"/>
                  </a:lnTo>
                  <a:lnTo>
                    <a:pt x="603" y="68"/>
                  </a:lnTo>
                  <a:lnTo>
                    <a:pt x="604" y="68"/>
                  </a:lnTo>
                  <a:lnTo>
                    <a:pt x="604" y="67"/>
                  </a:lnTo>
                  <a:lnTo>
                    <a:pt x="605" y="67"/>
                  </a:lnTo>
                  <a:lnTo>
                    <a:pt x="608" y="67"/>
                  </a:lnTo>
                  <a:lnTo>
                    <a:pt x="605" y="66"/>
                  </a:lnTo>
                  <a:lnTo>
                    <a:pt x="604" y="66"/>
                  </a:lnTo>
                  <a:lnTo>
                    <a:pt x="603" y="66"/>
                  </a:lnTo>
                  <a:lnTo>
                    <a:pt x="603" y="65"/>
                  </a:lnTo>
                  <a:lnTo>
                    <a:pt x="602" y="65"/>
                  </a:lnTo>
                  <a:lnTo>
                    <a:pt x="601" y="65"/>
                  </a:lnTo>
                  <a:lnTo>
                    <a:pt x="597" y="65"/>
                  </a:lnTo>
                  <a:lnTo>
                    <a:pt x="596" y="65"/>
                  </a:lnTo>
                  <a:lnTo>
                    <a:pt x="592" y="66"/>
                  </a:lnTo>
                  <a:lnTo>
                    <a:pt x="586" y="66"/>
                  </a:lnTo>
                  <a:lnTo>
                    <a:pt x="585" y="66"/>
                  </a:lnTo>
                  <a:lnTo>
                    <a:pt x="584" y="66"/>
                  </a:lnTo>
                  <a:lnTo>
                    <a:pt x="582" y="67"/>
                  </a:lnTo>
                  <a:lnTo>
                    <a:pt x="584" y="67"/>
                  </a:lnTo>
                  <a:lnTo>
                    <a:pt x="584" y="68"/>
                  </a:lnTo>
                  <a:lnTo>
                    <a:pt x="585" y="68"/>
                  </a:lnTo>
                  <a:lnTo>
                    <a:pt x="586" y="68"/>
                  </a:lnTo>
                  <a:lnTo>
                    <a:pt x="586" y="70"/>
                  </a:lnTo>
                  <a:lnTo>
                    <a:pt x="587" y="70"/>
                  </a:lnTo>
                  <a:lnTo>
                    <a:pt x="587" y="71"/>
                  </a:lnTo>
                  <a:lnTo>
                    <a:pt x="591" y="72"/>
                  </a:lnTo>
                  <a:lnTo>
                    <a:pt x="592" y="72"/>
                  </a:lnTo>
                  <a:close/>
                  <a:moveTo>
                    <a:pt x="646" y="67"/>
                  </a:moveTo>
                  <a:lnTo>
                    <a:pt x="646" y="66"/>
                  </a:lnTo>
                  <a:lnTo>
                    <a:pt x="644" y="66"/>
                  </a:lnTo>
                  <a:lnTo>
                    <a:pt x="641" y="66"/>
                  </a:lnTo>
                  <a:lnTo>
                    <a:pt x="641" y="67"/>
                  </a:lnTo>
                  <a:lnTo>
                    <a:pt x="639" y="67"/>
                  </a:lnTo>
                  <a:lnTo>
                    <a:pt x="638" y="67"/>
                  </a:lnTo>
                  <a:lnTo>
                    <a:pt x="637" y="67"/>
                  </a:lnTo>
                  <a:lnTo>
                    <a:pt x="637" y="68"/>
                  </a:lnTo>
                  <a:lnTo>
                    <a:pt x="638" y="68"/>
                  </a:lnTo>
                  <a:lnTo>
                    <a:pt x="639" y="68"/>
                  </a:lnTo>
                  <a:lnTo>
                    <a:pt x="641" y="68"/>
                  </a:lnTo>
                  <a:lnTo>
                    <a:pt x="641" y="70"/>
                  </a:lnTo>
                  <a:lnTo>
                    <a:pt x="644" y="68"/>
                  </a:lnTo>
                  <a:lnTo>
                    <a:pt x="647" y="68"/>
                  </a:lnTo>
                  <a:lnTo>
                    <a:pt x="647" y="67"/>
                  </a:lnTo>
                  <a:lnTo>
                    <a:pt x="646" y="67"/>
                  </a:lnTo>
                  <a:close/>
                  <a:moveTo>
                    <a:pt x="707" y="51"/>
                  </a:moveTo>
                  <a:lnTo>
                    <a:pt x="706" y="51"/>
                  </a:lnTo>
                  <a:lnTo>
                    <a:pt x="706" y="53"/>
                  </a:lnTo>
                  <a:lnTo>
                    <a:pt x="706" y="54"/>
                  </a:lnTo>
                  <a:lnTo>
                    <a:pt x="707" y="54"/>
                  </a:lnTo>
                  <a:lnTo>
                    <a:pt x="707" y="53"/>
                  </a:lnTo>
                  <a:lnTo>
                    <a:pt x="709" y="53"/>
                  </a:lnTo>
                  <a:lnTo>
                    <a:pt x="707" y="54"/>
                  </a:lnTo>
                  <a:lnTo>
                    <a:pt x="709" y="54"/>
                  </a:lnTo>
                  <a:lnTo>
                    <a:pt x="709" y="56"/>
                  </a:lnTo>
                  <a:lnTo>
                    <a:pt x="710" y="56"/>
                  </a:lnTo>
                  <a:lnTo>
                    <a:pt x="710" y="54"/>
                  </a:lnTo>
                  <a:lnTo>
                    <a:pt x="711" y="54"/>
                  </a:lnTo>
                  <a:lnTo>
                    <a:pt x="711" y="56"/>
                  </a:lnTo>
                  <a:lnTo>
                    <a:pt x="712" y="56"/>
                  </a:lnTo>
                  <a:lnTo>
                    <a:pt x="715" y="56"/>
                  </a:lnTo>
                  <a:lnTo>
                    <a:pt x="717" y="56"/>
                  </a:lnTo>
                  <a:lnTo>
                    <a:pt x="717" y="57"/>
                  </a:lnTo>
                  <a:lnTo>
                    <a:pt x="718" y="56"/>
                  </a:lnTo>
                  <a:lnTo>
                    <a:pt x="718" y="57"/>
                  </a:lnTo>
                  <a:lnTo>
                    <a:pt x="721" y="57"/>
                  </a:lnTo>
                  <a:lnTo>
                    <a:pt x="722" y="57"/>
                  </a:lnTo>
                  <a:lnTo>
                    <a:pt x="724" y="57"/>
                  </a:lnTo>
                  <a:lnTo>
                    <a:pt x="728" y="57"/>
                  </a:lnTo>
                  <a:lnTo>
                    <a:pt x="730" y="57"/>
                  </a:lnTo>
                  <a:lnTo>
                    <a:pt x="730" y="56"/>
                  </a:lnTo>
                  <a:lnTo>
                    <a:pt x="733" y="56"/>
                  </a:lnTo>
                  <a:lnTo>
                    <a:pt x="734" y="56"/>
                  </a:lnTo>
                  <a:lnTo>
                    <a:pt x="734" y="54"/>
                  </a:lnTo>
                  <a:lnTo>
                    <a:pt x="735" y="54"/>
                  </a:lnTo>
                  <a:lnTo>
                    <a:pt x="735" y="53"/>
                  </a:lnTo>
                  <a:lnTo>
                    <a:pt x="736" y="53"/>
                  </a:lnTo>
                  <a:lnTo>
                    <a:pt x="736" y="51"/>
                  </a:lnTo>
                  <a:lnTo>
                    <a:pt x="736" y="50"/>
                  </a:lnTo>
                  <a:lnTo>
                    <a:pt x="735" y="50"/>
                  </a:lnTo>
                  <a:lnTo>
                    <a:pt x="734" y="50"/>
                  </a:lnTo>
                  <a:lnTo>
                    <a:pt x="730" y="49"/>
                  </a:lnTo>
                  <a:lnTo>
                    <a:pt x="729" y="49"/>
                  </a:lnTo>
                  <a:lnTo>
                    <a:pt x="727" y="49"/>
                  </a:lnTo>
                  <a:lnTo>
                    <a:pt x="726" y="49"/>
                  </a:lnTo>
                  <a:lnTo>
                    <a:pt x="724" y="49"/>
                  </a:lnTo>
                  <a:lnTo>
                    <a:pt x="722" y="49"/>
                  </a:lnTo>
                  <a:lnTo>
                    <a:pt x="721" y="49"/>
                  </a:lnTo>
                  <a:lnTo>
                    <a:pt x="719" y="49"/>
                  </a:lnTo>
                  <a:lnTo>
                    <a:pt x="718" y="49"/>
                  </a:lnTo>
                  <a:lnTo>
                    <a:pt x="716" y="49"/>
                  </a:lnTo>
                  <a:lnTo>
                    <a:pt x="716" y="50"/>
                  </a:lnTo>
                  <a:lnTo>
                    <a:pt x="715" y="50"/>
                  </a:lnTo>
                  <a:lnTo>
                    <a:pt x="712" y="50"/>
                  </a:lnTo>
                  <a:lnTo>
                    <a:pt x="711" y="51"/>
                  </a:lnTo>
                  <a:lnTo>
                    <a:pt x="710" y="51"/>
                  </a:lnTo>
                  <a:lnTo>
                    <a:pt x="709" y="51"/>
                  </a:lnTo>
                  <a:lnTo>
                    <a:pt x="707" y="51"/>
                  </a:lnTo>
                  <a:close/>
                  <a:moveTo>
                    <a:pt x="533" y="42"/>
                  </a:moveTo>
                  <a:lnTo>
                    <a:pt x="538" y="42"/>
                  </a:lnTo>
                  <a:lnTo>
                    <a:pt x="539" y="42"/>
                  </a:lnTo>
                  <a:lnTo>
                    <a:pt x="539" y="43"/>
                  </a:lnTo>
                  <a:lnTo>
                    <a:pt x="540" y="43"/>
                  </a:lnTo>
                  <a:lnTo>
                    <a:pt x="541" y="43"/>
                  </a:lnTo>
                  <a:lnTo>
                    <a:pt x="542" y="43"/>
                  </a:lnTo>
                  <a:lnTo>
                    <a:pt x="544" y="43"/>
                  </a:lnTo>
                  <a:lnTo>
                    <a:pt x="546" y="43"/>
                  </a:lnTo>
                  <a:lnTo>
                    <a:pt x="547" y="43"/>
                  </a:lnTo>
                  <a:lnTo>
                    <a:pt x="550" y="43"/>
                  </a:lnTo>
                  <a:lnTo>
                    <a:pt x="551" y="43"/>
                  </a:lnTo>
                  <a:lnTo>
                    <a:pt x="552" y="43"/>
                  </a:lnTo>
                  <a:lnTo>
                    <a:pt x="555" y="43"/>
                  </a:lnTo>
                  <a:lnTo>
                    <a:pt x="555" y="44"/>
                  </a:lnTo>
                  <a:lnTo>
                    <a:pt x="556" y="44"/>
                  </a:lnTo>
                  <a:lnTo>
                    <a:pt x="557" y="45"/>
                  </a:lnTo>
                  <a:lnTo>
                    <a:pt x="559" y="45"/>
                  </a:lnTo>
                  <a:lnTo>
                    <a:pt x="559" y="48"/>
                  </a:lnTo>
                  <a:lnTo>
                    <a:pt x="558" y="49"/>
                  </a:lnTo>
                  <a:lnTo>
                    <a:pt x="559" y="49"/>
                  </a:lnTo>
                  <a:lnTo>
                    <a:pt x="561" y="49"/>
                  </a:lnTo>
                  <a:lnTo>
                    <a:pt x="564" y="49"/>
                  </a:lnTo>
                  <a:lnTo>
                    <a:pt x="567" y="49"/>
                  </a:lnTo>
                  <a:lnTo>
                    <a:pt x="568" y="49"/>
                  </a:lnTo>
                  <a:lnTo>
                    <a:pt x="569" y="49"/>
                  </a:lnTo>
                  <a:lnTo>
                    <a:pt x="570" y="49"/>
                  </a:lnTo>
                  <a:lnTo>
                    <a:pt x="573" y="49"/>
                  </a:lnTo>
                  <a:lnTo>
                    <a:pt x="576" y="49"/>
                  </a:lnTo>
                  <a:lnTo>
                    <a:pt x="581" y="49"/>
                  </a:lnTo>
                  <a:lnTo>
                    <a:pt x="582" y="50"/>
                  </a:lnTo>
                  <a:lnTo>
                    <a:pt x="582" y="49"/>
                  </a:lnTo>
                  <a:lnTo>
                    <a:pt x="584" y="49"/>
                  </a:lnTo>
                  <a:lnTo>
                    <a:pt x="585" y="49"/>
                  </a:lnTo>
                  <a:lnTo>
                    <a:pt x="584" y="48"/>
                  </a:lnTo>
                  <a:lnTo>
                    <a:pt x="581" y="48"/>
                  </a:lnTo>
                  <a:lnTo>
                    <a:pt x="578" y="48"/>
                  </a:lnTo>
                  <a:lnTo>
                    <a:pt x="578" y="45"/>
                  </a:lnTo>
                  <a:lnTo>
                    <a:pt x="579" y="45"/>
                  </a:lnTo>
                  <a:lnTo>
                    <a:pt x="581" y="45"/>
                  </a:lnTo>
                  <a:lnTo>
                    <a:pt x="582" y="44"/>
                  </a:lnTo>
                  <a:lnTo>
                    <a:pt x="584" y="44"/>
                  </a:lnTo>
                  <a:lnTo>
                    <a:pt x="584" y="43"/>
                  </a:lnTo>
                  <a:lnTo>
                    <a:pt x="582" y="43"/>
                  </a:lnTo>
                  <a:lnTo>
                    <a:pt x="581" y="43"/>
                  </a:lnTo>
                  <a:lnTo>
                    <a:pt x="579" y="43"/>
                  </a:lnTo>
                  <a:lnTo>
                    <a:pt x="578" y="43"/>
                  </a:lnTo>
                  <a:lnTo>
                    <a:pt x="576" y="43"/>
                  </a:lnTo>
                  <a:lnTo>
                    <a:pt x="576" y="42"/>
                  </a:lnTo>
                  <a:lnTo>
                    <a:pt x="578" y="42"/>
                  </a:lnTo>
                  <a:lnTo>
                    <a:pt x="581" y="42"/>
                  </a:lnTo>
                  <a:lnTo>
                    <a:pt x="582" y="42"/>
                  </a:lnTo>
                  <a:lnTo>
                    <a:pt x="584" y="42"/>
                  </a:lnTo>
                  <a:lnTo>
                    <a:pt x="585" y="40"/>
                  </a:lnTo>
                  <a:lnTo>
                    <a:pt x="586" y="40"/>
                  </a:lnTo>
                  <a:lnTo>
                    <a:pt x="587" y="40"/>
                  </a:lnTo>
                  <a:lnTo>
                    <a:pt x="590" y="40"/>
                  </a:lnTo>
                  <a:lnTo>
                    <a:pt x="590" y="39"/>
                  </a:lnTo>
                  <a:lnTo>
                    <a:pt x="591" y="39"/>
                  </a:lnTo>
                  <a:lnTo>
                    <a:pt x="592" y="39"/>
                  </a:lnTo>
                  <a:lnTo>
                    <a:pt x="593" y="39"/>
                  </a:lnTo>
                  <a:lnTo>
                    <a:pt x="595" y="39"/>
                  </a:lnTo>
                  <a:lnTo>
                    <a:pt x="596" y="39"/>
                  </a:lnTo>
                  <a:lnTo>
                    <a:pt x="597" y="39"/>
                  </a:lnTo>
                  <a:lnTo>
                    <a:pt x="599" y="39"/>
                  </a:lnTo>
                  <a:lnTo>
                    <a:pt x="601" y="39"/>
                  </a:lnTo>
                  <a:lnTo>
                    <a:pt x="599" y="40"/>
                  </a:lnTo>
                  <a:lnTo>
                    <a:pt x="597" y="40"/>
                  </a:lnTo>
                  <a:lnTo>
                    <a:pt x="596" y="40"/>
                  </a:lnTo>
                  <a:lnTo>
                    <a:pt x="596" y="42"/>
                  </a:lnTo>
                  <a:lnTo>
                    <a:pt x="597" y="42"/>
                  </a:lnTo>
                  <a:lnTo>
                    <a:pt x="599" y="42"/>
                  </a:lnTo>
                  <a:lnTo>
                    <a:pt x="599" y="43"/>
                  </a:lnTo>
                  <a:lnTo>
                    <a:pt x="597" y="43"/>
                  </a:lnTo>
                  <a:lnTo>
                    <a:pt x="595" y="43"/>
                  </a:lnTo>
                  <a:lnTo>
                    <a:pt x="595" y="44"/>
                  </a:lnTo>
                  <a:lnTo>
                    <a:pt x="596" y="44"/>
                  </a:lnTo>
                  <a:lnTo>
                    <a:pt x="597" y="44"/>
                  </a:lnTo>
                  <a:lnTo>
                    <a:pt x="599" y="44"/>
                  </a:lnTo>
                  <a:lnTo>
                    <a:pt x="601" y="44"/>
                  </a:lnTo>
                  <a:lnTo>
                    <a:pt x="601" y="45"/>
                  </a:lnTo>
                  <a:lnTo>
                    <a:pt x="603" y="45"/>
                  </a:lnTo>
                  <a:lnTo>
                    <a:pt x="604" y="45"/>
                  </a:lnTo>
                  <a:lnTo>
                    <a:pt x="604" y="48"/>
                  </a:lnTo>
                  <a:lnTo>
                    <a:pt x="605" y="48"/>
                  </a:lnTo>
                  <a:lnTo>
                    <a:pt x="608" y="48"/>
                  </a:lnTo>
                  <a:lnTo>
                    <a:pt x="609" y="48"/>
                  </a:lnTo>
                  <a:lnTo>
                    <a:pt x="605" y="45"/>
                  </a:lnTo>
                  <a:lnTo>
                    <a:pt x="608" y="45"/>
                  </a:lnTo>
                  <a:lnTo>
                    <a:pt x="609" y="45"/>
                  </a:lnTo>
                  <a:lnTo>
                    <a:pt x="610" y="44"/>
                  </a:lnTo>
                  <a:lnTo>
                    <a:pt x="612" y="44"/>
                  </a:lnTo>
                  <a:lnTo>
                    <a:pt x="614" y="44"/>
                  </a:lnTo>
                  <a:lnTo>
                    <a:pt x="618" y="44"/>
                  </a:lnTo>
                  <a:lnTo>
                    <a:pt x="620" y="45"/>
                  </a:lnTo>
                  <a:lnTo>
                    <a:pt x="621" y="45"/>
                  </a:lnTo>
                  <a:lnTo>
                    <a:pt x="621" y="48"/>
                  </a:lnTo>
                  <a:lnTo>
                    <a:pt x="620" y="48"/>
                  </a:lnTo>
                  <a:lnTo>
                    <a:pt x="620" y="49"/>
                  </a:lnTo>
                  <a:lnTo>
                    <a:pt x="619" y="49"/>
                  </a:lnTo>
                  <a:lnTo>
                    <a:pt x="618" y="49"/>
                  </a:lnTo>
                  <a:lnTo>
                    <a:pt x="616" y="49"/>
                  </a:lnTo>
                  <a:lnTo>
                    <a:pt x="614" y="49"/>
                  </a:lnTo>
                  <a:lnTo>
                    <a:pt x="614" y="50"/>
                  </a:lnTo>
                  <a:lnTo>
                    <a:pt x="613" y="50"/>
                  </a:lnTo>
                  <a:lnTo>
                    <a:pt x="613" y="51"/>
                  </a:lnTo>
                  <a:lnTo>
                    <a:pt x="612" y="51"/>
                  </a:lnTo>
                  <a:lnTo>
                    <a:pt x="610" y="51"/>
                  </a:lnTo>
                  <a:lnTo>
                    <a:pt x="610" y="53"/>
                  </a:lnTo>
                  <a:lnTo>
                    <a:pt x="609" y="53"/>
                  </a:lnTo>
                  <a:lnTo>
                    <a:pt x="608" y="53"/>
                  </a:lnTo>
                  <a:lnTo>
                    <a:pt x="603" y="53"/>
                  </a:lnTo>
                  <a:lnTo>
                    <a:pt x="599" y="53"/>
                  </a:lnTo>
                  <a:lnTo>
                    <a:pt x="599" y="54"/>
                  </a:lnTo>
                  <a:lnTo>
                    <a:pt x="596" y="54"/>
                  </a:lnTo>
                  <a:lnTo>
                    <a:pt x="593" y="54"/>
                  </a:lnTo>
                  <a:lnTo>
                    <a:pt x="591" y="54"/>
                  </a:lnTo>
                  <a:lnTo>
                    <a:pt x="590" y="54"/>
                  </a:lnTo>
                  <a:lnTo>
                    <a:pt x="590" y="53"/>
                  </a:lnTo>
                  <a:lnTo>
                    <a:pt x="587" y="53"/>
                  </a:lnTo>
                  <a:lnTo>
                    <a:pt x="586" y="53"/>
                  </a:lnTo>
                  <a:lnTo>
                    <a:pt x="586" y="54"/>
                  </a:lnTo>
                  <a:lnTo>
                    <a:pt x="585" y="54"/>
                  </a:lnTo>
                  <a:lnTo>
                    <a:pt x="581" y="54"/>
                  </a:lnTo>
                  <a:lnTo>
                    <a:pt x="581" y="53"/>
                  </a:lnTo>
                  <a:lnTo>
                    <a:pt x="579" y="53"/>
                  </a:lnTo>
                  <a:lnTo>
                    <a:pt x="578" y="53"/>
                  </a:lnTo>
                  <a:lnTo>
                    <a:pt x="576" y="53"/>
                  </a:lnTo>
                  <a:lnTo>
                    <a:pt x="575" y="54"/>
                  </a:lnTo>
                  <a:lnTo>
                    <a:pt x="573" y="54"/>
                  </a:lnTo>
                  <a:lnTo>
                    <a:pt x="570" y="54"/>
                  </a:lnTo>
                  <a:lnTo>
                    <a:pt x="569" y="54"/>
                  </a:lnTo>
                  <a:lnTo>
                    <a:pt x="568" y="54"/>
                  </a:lnTo>
                  <a:lnTo>
                    <a:pt x="565" y="54"/>
                  </a:lnTo>
                  <a:lnTo>
                    <a:pt x="564" y="54"/>
                  </a:lnTo>
                  <a:lnTo>
                    <a:pt x="564" y="56"/>
                  </a:lnTo>
                  <a:lnTo>
                    <a:pt x="563" y="54"/>
                  </a:lnTo>
                  <a:lnTo>
                    <a:pt x="561" y="54"/>
                  </a:lnTo>
                  <a:lnTo>
                    <a:pt x="559" y="54"/>
                  </a:lnTo>
                  <a:lnTo>
                    <a:pt x="559" y="56"/>
                  </a:lnTo>
                  <a:lnTo>
                    <a:pt x="557" y="56"/>
                  </a:lnTo>
                  <a:lnTo>
                    <a:pt x="555" y="56"/>
                  </a:lnTo>
                  <a:lnTo>
                    <a:pt x="555" y="57"/>
                  </a:lnTo>
                  <a:lnTo>
                    <a:pt x="552" y="57"/>
                  </a:lnTo>
                  <a:lnTo>
                    <a:pt x="551" y="57"/>
                  </a:lnTo>
                  <a:lnTo>
                    <a:pt x="550" y="57"/>
                  </a:lnTo>
                  <a:lnTo>
                    <a:pt x="549" y="57"/>
                  </a:lnTo>
                  <a:lnTo>
                    <a:pt x="547" y="57"/>
                  </a:lnTo>
                  <a:lnTo>
                    <a:pt x="544" y="57"/>
                  </a:lnTo>
                  <a:lnTo>
                    <a:pt x="542" y="59"/>
                  </a:lnTo>
                  <a:lnTo>
                    <a:pt x="540" y="59"/>
                  </a:lnTo>
                  <a:lnTo>
                    <a:pt x="538" y="59"/>
                  </a:lnTo>
                  <a:lnTo>
                    <a:pt x="536" y="59"/>
                  </a:lnTo>
                  <a:lnTo>
                    <a:pt x="534" y="59"/>
                  </a:lnTo>
                  <a:lnTo>
                    <a:pt x="532" y="59"/>
                  </a:lnTo>
                  <a:lnTo>
                    <a:pt x="529" y="59"/>
                  </a:lnTo>
                  <a:lnTo>
                    <a:pt x="525" y="59"/>
                  </a:lnTo>
                  <a:lnTo>
                    <a:pt x="524" y="59"/>
                  </a:lnTo>
                  <a:lnTo>
                    <a:pt x="522" y="59"/>
                  </a:lnTo>
                  <a:lnTo>
                    <a:pt x="517" y="57"/>
                  </a:lnTo>
                  <a:lnTo>
                    <a:pt x="516" y="57"/>
                  </a:lnTo>
                  <a:lnTo>
                    <a:pt x="516" y="56"/>
                  </a:lnTo>
                  <a:lnTo>
                    <a:pt x="517" y="56"/>
                  </a:lnTo>
                  <a:lnTo>
                    <a:pt x="519" y="56"/>
                  </a:lnTo>
                  <a:lnTo>
                    <a:pt x="521" y="56"/>
                  </a:lnTo>
                  <a:lnTo>
                    <a:pt x="523" y="56"/>
                  </a:lnTo>
                  <a:lnTo>
                    <a:pt x="524" y="56"/>
                  </a:lnTo>
                  <a:lnTo>
                    <a:pt x="525" y="54"/>
                  </a:lnTo>
                  <a:lnTo>
                    <a:pt x="528" y="54"/>
                  </a:lnTo>
                  <a:lnTo>
                    <a:pt x="529" y="54"/>
                  </a:lnTo>
                  <a:lnTo>
                    <a:pt x="530" y="54"/>
                  </a:lnTo>
                  <a:lnTo>
                    <a:pt x="532" y="54"/>
                  </a:lnTo>
                  <a:lnTo>
                    <a:pt x="533" y="54"/>
                  </a:lnTo>
                  <a:lnTo>
                    <a:pt x="534" y="54"/>
                  </a:lnTo>
                  <a:lnTo>
                    <a:pt x="536" y="54"/>
                  </a:lnTo>
                  <a:lnTo>
                    <a:pt x="538" y="54"/>
                  </a:lnTo>
                  <a:lnTo>
                    <a:pt x="539" y="54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1"/>
                  </a:lnTo>
                  <a:lnTo>
                    <a:pt x="541" y="51"/>
                  </a:lnTo>
                  <a:lnTo>
                    <a:pt x="540" y="51"/>
                  </a:lnTo>
                  <a:lnTo>
                    <a:pt x="540" y="53"/>
                  </a:lnTo>
                  <a:lnTo>
                    <a:pt x="538" y="53"/>
                  </a:lnTo>
                  <a:lnTo>
                    <a:pt x="536" y="53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2" y="53"/>
                  </a:lnTo>
                  <a:lnTo>
                    <a:pt x="530" y="53"/>
                  </a:lnTo>
                  <a:lnTo>
                    <a:pt x="529" y="53"/>
                  </a:lnTo>
                  <a:lnTo>
                    <a:pt x="528" y="53"/>
                  </a:lnTo>
                  <a:lnTo>
                    <a:pt x="530" y="51"/>
                  </a:lnTo>
                  <a:lnTo>
                    <a:pt x="530" y="50"/>
                  </a:lnTo>
                  <a:lnTo>
                    <a:pt x="529" y="50"/>
                  </a:lnTo>
                  <a:lnTo>
                    <a:pt x="528" y="51"/>
                  </a:lnTo>
                  <a:lnTo>
                    <a:pt x="525" y="51"/>
                  </a:lnTo>
                  <a:lnTo>
                    <a:pt x="524" y="51"/>
                  </a:lnTo>
                  <a:lnTo>
                    <a:pt x="523" y="51"/>
                  </a:lnTo>
                  <a:lnTo>
                    <a:pt x="523" y="53"/>
                  </a:lnTo>
                  <a:lnTo>
                    <a:pt x="522" y="53"/>
                  </a:lnTo>
                  <a:lnTo>
                    <a:pt x="517" y="53"/>
                  </a:lnTo>
                  <a:lnTo>
                    <a:pt x="515" y="54"/>
                  </a:lnTo>
                  <a:lnTo>
                    <a:pt x="513" y="54"/>
                  </a:lnTo>
                  <a:lnTo>
                    <a:pt x="513" y="53"/>
                  </a:lnTo>
                  <a:lnTo>
                    <a:pt x="515" y="53"/>
                  </a:lnTo>
                  <a:lnTo>
                    <a:pt x="515" y="51"/>
                  </a:lnTo>
                  <a:lnTo>
                    <a:pt x="513" y="51"/>
                  </a:lnTo>
                  <a:lnTo>
                    <a:pt x="513" y="53"/>
                  </a:lnTo>
                  <a:lnTo>
                    <a:pt x="512" y="53"/>
                  </a:lnTo>
                  <a:lnTo>
                    <a:pt x="511" y="53"/>
                  </a:lnTo>
                  <a:lnTo>
                    <a:pt x="510" y="53"/>
                  </a:lnTo>
                  <a:lnTo>
                    <a:pt x="507" y="54"/>
                  </a:lnTo>
                  <a:lnTo>
                    <a:pt x="505" y="53"/>
                  </a:lnTo>
                  <a:lnTo>
                    <a:pt x="504" y="53"/>
                  </a:lnTo>
                  <a:lnTo>
                    <a:pt x="504" y="51"/>
                  </a:lnTo>
                  <a:lnTo>
                    <a:pt x="502" y="51"/>
                  </a:lnTo>
                  <a:lnTo>
                    <a:pt x="501" y="51"/>
                  </a:lnTo>
                  <a:lnTo>
                    <a:pt x="499" y="53"/>
                  </a:lnTo>
                  <a:lnTo>
                    <a:pt x="498" y="53"/>
                  </a:lnTo>
                  <a:lnTo>
                    <a:pt x="496" y="53"/>
                  </a:lnTo>
                  <a:lnTo>
                    <a:pt x="495" y="53"/>
                  </a:lnTo>
                  <a:lnTo>
                    <a:pt x="490" y="51"/>
                  </a:lnTo>
                  <a:lnTo>
                    <a:pt x="493" y="51"/>
                  </a:lnTo>
                  <a:lnTo>
                    <a:pt x="493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2" y="50"/>
                  </a:lnTo>
                  <a:lnTo>
                    <a:pt x="505" y="50"/>
                  </a:lnTo>
                  <a:lnTo>
                    <a:pt x="506" y="49"/>
                  </a:lnTo>
                  <a:lnTo>
                    <a:pt x="507" y="50"/>
                  </a:lnTo>
                  <a:lnTo>
                    <a:pt x="510" y="50"/>
                  </a:lnTo>
                  <a:lnTo>
                    <a:pt x="515" y="49"/>
                  </a:lnTo>
                  <a:lnTo>
                    <a:pt x="519" y="49"/>
                  </a:lnTo>
                  <a:lnTo>
                    <a:pt x="522" y="48"/>
                  </a:lnTo>
                  <a:lnTo>
                    <a:pt x="519" y="48"/>
                  </a:lnTo>
                  <a:lnTo>
                    <a:pt x="515" y="49"/>
                  </a:lnTo>
                  <a:lnTo>
                    <a:pt x="513" y="49"/>
                  </a:lnTo>
                  <a:lnTo>
                    <a:pt x="512" y="49"/>
                  </a:lnTo>
                  <a:lnTo>
                    <a:pt x="511" y="49"/>
                  </a:lnTo>
                  <a:lnTo>
                    <a:pt x="506" y="49"/>
                  </a:lnTo>
                  <a:lnTo>
                    <a:pt x="502" y="49"/>
                  </a:lnTo>
                  <a:lnTo>
                    <a:pt x="499" y="49"/>
                  </a:lnTo>
                  <a:lnTo>
                    <a:pt x="504" y="48"/>
                  </a:lnTo>
                  <a:lnTo>
                    <a:pt x="505" y="48"/>
                  </a:lnTo>
                  <a:lnTo>
                    <a:pt x="507" y="48"/>
                  </a:lnTo>
                  <a:lnTo>
                    <a:pt x="512" y="48"/>
                  </a:lnTo>
                  <a:lnTo>
                    <a:pt x="516" y="45"/>
                  </a:lnTo>
                  <a:lnTo>
                    <a:pt x="512" y="45"/>
                  </a:lnTo>
                  <a:lnTo>
                    <a:pt x="511" y="45"/>
                  </a:lnTo>
                  <a:lnTo>
                    <a:pt x="511" y="44"/>
                  </a:lnTo>
                  <a:lnTo>
                    <a:pt x="512" y="44"/>
                  </a:lnTo>
                  <a:lnTo>
                    <a:pt x="516" y="43"/>
                  </a:lnTo>
                  <a:lnTo>
                    <a:pt x="519" y="43"/>
                  </a:lnTo>
                  <a:lnTo>
                    <a:pt x="521" y="43"/>
                  </a:lnTo>
                  <a:lnTo>
                    <a:pt x="521" y="42"/>
                  </a:lnTo>
                  <a:lnTo>
                    <a:pt x="525" y="42"/>
                  </a:lnTo>
                  <a:lnTo>
                    <a:pt x="532" y="42"/>
                  </a:lnTo>
                  <a:lnTo>
                    <a:pt x="533" y="42"/>
                  </a:lnTo>
                  <a:close/>
                  <a:moveTo>
                    <a:pt x="532" y="44"/>
                  </a:moveTo>
                  <a:lnTo>
                    <a:pt x="530" y="43"/>
                  </a:lnTo>
                  <a:lnTo>
                    <a:pt x="530" y="44"/>
                  </a:lnTo>
                  <a:lnTo>
                    <a:pt x="529" y="43"/>
                  </a:lnTo>
                  <a:lnTo>
                    <a:pt x="528" y="43"/>
                  </a:lnTo>
                  <a:lnTo>
                    <a:pt x="525" y="43"/>
                  </a:lnTo>
                  <a:lnTo>
                    <a:pt x="523" y="43"/>
                  </a:lnTo>
                  <a:lnTo>
                    <a:pt x="525" y="44"/>
                  </a:lnTo>
                  <a:lnTo>
                    <a:pt x="528" y="44"/>
                  </a:lnTo>
                  <a:lnTo>
                    <a:pt x="529" y="44"/>
                  </a:lnTo>
                  <a:lnTo>
                    <a:pt x="530" y="44"/>
                  </a:lnTo>
                  <a:lnTo>
                    <a:pt x="532" y="44"/>
                  </a:lnTo>
                  <a:close/>
                  <a:moveTo>
                    <a:pt x="595" y="48"/>
                  </a:moveTo>
                  <a:lnTo>
                    <a:pt x="596" y="48"/>
                  </a:lnTo>
                  <a:lnTo>
                    <a:pt x="597" y="45"/>
                  </a:lnTo>
                  <a:lnTo>
                    <a:pt x="596" y="45"/>
                  </a:lnTo>
                  <a:lnTo>
                    <a:pt x="595" y="45"/>
                  </a:lnTo>
                  <a:lnTo>
                    <a:pt x="595" y="48"/>
                  </a:lnTo>
                  <a:close/>
                  <a:moveTo>
                    <a:pt x="552" y="48"/>
                  </a:moveTo>
                  <a:lnTo>
                    <a:pt x="555" y="48"/>
                  </a:lnTo>
                  <a:lnTo>
                    <a:pt x="556" y="48"/>
                  </a:lnTo>
                  <a:lnTo>
                    <a:pt x="556" y="45"/>
                  </a:lnTo>
                  <a:lnTo>
                    <a:pt x="555" y="45"/>
                  </a:lnTo>
                  <a:lnTo>
                    <a:pt x="552" y="45"/>
                  </a:lnTo>
                  <a:lnTo>
                    <a:pt x="552" y="48"/>
                  </a:lnTo>
                  <a:close/>
                  <a:moveTo>
                    <a:pt x="551" y="53"/>
                  </a:moveTo>
                  <a:lnTo>
                    <a:pt x="552" y="53"/>
                  </a:lnTo>
                  <a:lnTo>
                    <a:pt x="555" y="53"/>
                  </a:lnTo>
                  <a:lnTo>
                    <a:pt x="556" y="53"/>
                  </a:lnTo>
                  <a:lnTo>
                    <a:pt x="557" y="53"/>
                  </a:lnTo>
                  <a:lnTo>
                    <a:pt x="557" y="51"/>
                  </a:lnTo>
                  <a:lnTo>
                    <a:pt x="556" y="51"/>
                  </a:lnTo>
                  <a:lnTo>
                    <a:pt x="555" y="51"/>
                  </a:lnTo>
                  <a:lnTo>
                    <a:pt x="552" y="51"/>
                  </a:lnTo>
                  <a:lnTo>
                    <a:pt x="551" y="51"/>
                  </a:lnTo>
                  <a:lnTo>
                    <a:pt x="551" y="53"/>
                  </a:lnTo>
                  <a:close/>
                  <a:moveTo>
                    <a:pt x="547" y="54"/>
                  </a:moveTo>
                  <a:lnTo>
                    <a:pt x="549" y="53"/>
                  </a:lnTo>
                  <a:lnTo>
                    <a:pt x="550" y="53"/>
                  </a:lnTo>
                  <a:lnTo>
                    <a:pt x="550" y="51"/>
                  </a:lnTo>
                  <a:lnTo>
                    <a:pt x="549" y="53"/>
                  </a:lnTo>
                  <a:lnTo>
                    <a:pt x="547" y="53"/>
                  </a:lnTo>
                  <a:lnTo>
                    <a:pt x="547" y="54"/>
                  </a:lnTo>
                  <a:close/>
                  <a:moveTo>
                    <a:pt x="578" y="54"/>
                  </a:moveTo>
                  <a:lnTo>
                    <a:pt x="581" y="54"/>
                  </a:lnTo>
                  <a:lnTo>
                    <a:pt x="578" y="53"/>
                  </a:lnTo>
                  <a:lnTo>
                    <a:pt x="578" y="54"/>
                  </a:lnTo>
                  <a:close/>
                  <a:moveTo>
                    <a:pt x="639" y="44"/>
                  </a:moveTo>
                  <a:lnTo>
                    <a:pt x="643" y="44"/>
                  </a:lnTo>
                  <a:lnTo>
                    <a:pt x="646" y="44"/>
                  </a:lnTo>
                  <a:lnTo>
                    <a:pt x="643" y="45"/>
                  </a:lnTo>
                  <a:lnTo>
                    <a:pt x="644" y="45"/>
                  </a:lnTo>
                  <a:lnTo>
                    <a:pt x="643" y="48"/>
                  </a:lnTo>
                  <a:lnTo>
                    <a:pt x="644" y="48"/>
                  </a:lnTo>
                  <a:lnTo>
                    <a:pt x="647" y="48"/>
                  </a:lnTo>
                  <a:lnTo>
                    <a:pt x="648" y="48"/>
                  </a:lnTo>
                  <a:lnTo>
                    <a:pt x="648" y="49"/>
                  </a:lnTo>
                  <a:lnTo>
                    <a:pt x="649" y="49"/>
                  </a:lnTo>
                  <a:lnTo>
                    <a:pt x="650" y="49"/>
                  </a:lnTo>
                  <a:lnTo>
                    <a:pt x="653" y="49"/>
                  </a:lnTo>
                  <a:lnTo>
                    <a:pt x="656" y="49"/>
                  </a:lnTo>
                  <a:lnTo>
                    <a:pt x="659" y="49"/>
                  </a:lnTo>
                  <a:lnTo>
                    <a:pt x="661" y="49"/>
                  </a:lnTo>
                  <a:lnTo>
                    <a:pt x="662" y="49"/>
                  </a:lnTo>
                  <a:lnTo>
                    <a:pt x="664" y="49"/>
                  </a:lnTo>
                  <a:lnTo>
                    <a:pt x="666" y="49"/>
                  </a:lnTo>
                  <a:lnTo>
                    <a:pt x="669" y="49"/>
                  </a:lnTo>
                  <a:lnTo>
                    <a:pt x="671" y="48"/>
                  </a:lnTo>
                  <a:lnTo>
                    <a:pt x="672" y="49"/>
                  </a:lnTo>
                  <a:lnTo>
                    <a:pt x="672" y="48"/>
                  </a:lnTo>
                  <a:lnTo>
                    <a:pt x="676" y="48"/>
                  </a:lnTo>
                  <a:lnTo>
                    <a:pt x="676" y="49"/>
                  </a:lnTo>
                  <a:lnTo>
                    <a:pt x="673" y="49"/>
                  </a:lnTo>
                  <a:lnTo>
                    <a:pt x="672" y="50"/>
                  </a:lnTo>
                  <a:lnTo>
                    <a:pt x="671" y="49"/>
                  </a:lnTo>
                  <a:lnTo>
                    <a:pt x="671" y="50"/>
                  </a:lnTo>
                  <a:lnTo>
                    <a:pt x="669" y="50"/>
                  </a:lnTo>
                  <a:lnTo>
                    <a:pt x="665" y="50"/>
                  </a:lnTo>
                  <a:lnTo>
                    <a:pt x="666" y="51"/>
                  </a:lnTo>
                  <a:lnTo>
                    <a:pt x="665" y="51"/>
                  </a:lnTo>
                  <a:lnTo>
                    <a:pt x="665" y="53"/>
                  </a:lnTo>
                  <a:lnTo>
                    <a:pt x="667" y="53"/>
                  </a:lnTo>
                  <a:lnTo>
                    <a:pt x="672" y="54"/>
                  </a:lnTo>
                  <a:lnTo>
                    <a:pt x="673" y="54"/>
                  </a:lnTo>
                  <a:lnTo>
                    <a:pt x="673" y="53"/>
                  </a:lnTo>
                  <a:lnTo>
                    <a:pt x="675" y="53"/>
                  </a:lnTo>
                  <a:lnTo>
                    <a:pt x="675" y="54"/>
                  </a:lnTo>
                  <a:lnTo>
                    <a:pt x="679" y="53"/>
                  </a:lnTo>
                  <a:lnTo>
                    <a:pt x="681" y="53"/>
                  </a:lnTo>
                  <a:lnTo>
                    <a:pt x="681" y="54"/>
                  </a:lnTo>
                  <a:lnTo>
                    <a:pt x="684" y="53"/>
                  </a:lnTo>
                  <a:lnTo>
                    <a:pt x="689" y="53"/>
                  </a:lnTo>
                  <a:lnTo>
                    <a:pt x="689" y="51"/>
                  </a:lnTo>
                  <a:lnTo>
                    <a:pt x="690" y="51"/>
                  </a:lnTo>
                  <a:lnTo>
                    <a:pt x="692" y="50"/>
                  </a:lnTo>
                  <a:lnTo>
                    <a:pt x="692" y="51"/>
                  </a:lnTo>
                  <a:lnTo>
                    <a:pt x="690" y="51"/>
                  </a:lnTo>
                  <a:lnTo>
                    <a:pt x="692" y="53"/>
                  </a:lnTo>
                  <a:lnTo>
                    <a:pt x="693" y="53"/>
                  </a:lnTo>
                  <a:lnTo>
                    <a:pt x="694" y="53"/>
                  </a:lnTo>
                  <a:lnTo>
                    <a:pt x="694" y="51"/>
                  </a:lnTo>
                  <a:lnTo>
                    <a:pt x="693" y="51"/>
                  </a:lnTo>
                  <a:lnTo>
                    <a:pt x="693" y="50"/>
                  </a:lnTo>
                  <a:lnTo>
                    <a:pt x="693" y="49"/>
                  </a:lnTo>
                  <a:lnTo>
                    <a:pt x="694" y="49"/>
                  </a:lnTo>
                  <a:lnTo>
                    <a:pt x="694" y="50"/>
                  </a:lnTo>
                  <a:lnTo>
                    <a:pt x="695" y="50"/>
                  </a:lnTo>
                  <a:lnTo>
                    <a:pt x="695" y="49"/>
                  </a:lnTo>
                  <a:lnTo>
                    <a:pt x="698" y="49"/>
                  </a:lnTo>
                  <a:lnTo>
                    <a:pt x="699" y="49"/>
                  </a:lnTo>
                  <a:lnTo>
                    <a:pt x="699" y="50"/>
                  </a:lnTo>
                  <a:lnTo>
                    <a:pt x="700" y="50"/>
                  </a:lnTo>
                  <a:lnTo>
                    <a:pt x="700" y="49"/>
                  </a:lnTo>
                  <a:lnTo>
                    <a:pt x="701" y="49"/>
                  </a:lnTo>
                  <a:lnTo>
                    <a:pt x="701" y="48"/>
                  </a:lnTo>
                  <a:lnTo>
                    <a:pt x="700" y="48"/>
                  </a:lnTo>
                  <a:lnTo>
                    <a:pt x="701" y="45"/>
                  </a:lnTo>
                  <a:lnTo>
                    <a:pt x="703" y="44"/>
                  </a:lnTo>
                  <a:lnTo>
                    <a:pt x="704" y="44"/>
                  </a:lnTo>
                  <a:lnTo>
                    <a:pt x="706" y="43"/>
                  </a:lnTo>
                  <a:lnTo>
                    <a:pt x="704" y="43"/>
                  </a:lnTo>
                  <a:lnTo>
                    <a:pt x="704" y="42"/>
                  </a:lnTo>
                  <a:lnTo>
                    <a:pt x="706" y="42"/>
                  </a:lnTo>
                  <a:lnTo>
                    <a:pt x="703" y="40"/>
                  </a:lnTo>
                  <a:lnTo>
                    <a:pt x="701" y="40"/>
                  </a:lnTo>
                  <a:lnTo>
                    <a:pt x="700" y="40"/>
                  </a:lnTo>
                  <a:lnTo>
                    <a:pt x="695" y="40"/>
                  </a:lnTo>
                  <a:lnTo>
                    <a:pt x="694" y="40"/>
                  </a:lnTo>
                  <a:lnTo>
                    <a:pt x="693" y="40"/>
                  </a:lnTo>
                  <a:lnTo>
                    <a:pt x="693" y="42"/>
                  </a:lnTo>
                  <a:lnTo>
                    <a:pt x="692" y="42"/>
                  </a:lnTo>
                  <a:lnTo>
                    <a:pt x="690" y="42"/>
                  </a:lnTo>
                  <a:lnTo>
                    <a:pt x="689" y="40"/>
                  </a:lnTo>
                  <a:lnTo>
                    <a:pt x="688" y="40"/>
                  </a:lnTo>
                  <a:lnTo>
                    <a:pt x="686" y="40"/>
                  </a:lnTo>
                  <a:lnTo>
                    <a:pt x="684" y="40"/>
                  </a:lnTo>
                  <a:lnTo>
                    <a:pt x="682" y="40"/>
                  </a:lnTo>
                  <a:lnTo>
                    <a:pt x="681" y="40"/>
                  </a:lnTo>
                  <a:lnTo>
                    <a:pt x="679" y="40"/>
                  </a:lnTo>
                  <a:lnTo>
                    <a:pt x="677" y="40"/>
                  </a:lnTo>
                  <a:lnTo>
                    <a:pt x="676" y="40"/>
                  </a:lnTo>
                  <a:lnTo>
                    <a:pt x="673" y="42"/>
                  </a:lnTo>
                  <a:lnTo>
                    <a:pt x="675" y="42"/>
                  </a:lnTo>
                  <a:lnTo>
                    <a:pt x="679" y="42"/>
                  </a:lnTo>
                  <a:lnTo>
                    <a:pt x="681" y="43"/>
                  </a:lnTo>
                  <a:lnTo>
                    <a:pt x="682" y="44"/>
                  </a:lnTo>
                  <a:lnTo>
                    <a:pt x="681" y="44"/>
                  </a:lnTo>
                  <a:lnTo>
                    <a:pt x="679" y="44"/>
                  </a:lnTo>
                  <a:lnTo>
                    <a:pt x="679" y="45"/>
                  </a:lnTo>
                  <a:lnTo>
                    <a:pt x="677" y="45"/>
                  </a:lnTo>
                  <a:lnTo>
                    <a:pt x="676" y="45"/>
                  </a:lnTo>
                  <a:lnTo>
                    <a:pt x="675" y="44"/>
                  </a:lnTo>
                  <a:lnTo>
                    <a:pt x="672" y="44"/>
                  </a:lnTo>
                  <a:lnTo>
                    <a:pt x="672" y="43"/>
                  </a:lnTo>
                  <a:lnTo>
                    <a:pt x="671" y="43"/>
                  </a:lnTo>
                  <a:lnTo>
                    <a:pt x="669" y="42"/>
                  </a:lnTo>
                  <a:lnTo>
                    <a:pt x="667" y="42"/>
                  </a:lnTo>
                  <a:lnTo>
                    <a:pt x="664" y="42"/>
                  </a:lnTo>
                  <a:lnTo>
                    <a:pt x="662" y="42"/>
                  </a:lnTo>
                  <a:lnTo>
                    <a:pt x="661" y="42"/>
                  </a:lnTo>
                  <a:lnTo>
                    <a:pt x="661" y="43"/>
                  </a:lnTo>
                  <a:lnTo>
                    <a:pt x="662" y="43"/>
                  </a:lnTo>
                  <a:lnTo>
                    <a:pt x="661" y="44"/>
                  </a:lnTo>
                  <a:lnTo>
                    <a:pt x="661" y="45"/>
                  </a:lnTo>
                  <a:lnTo>
                    <a:pt x="664" y="44"/>
                  </a:lnTo>
                  <a:lnTo>
                    <a:pt x="665" y="44"/>
                  </a:lnTo>
                  <a:lnTo>
                    <a:pt x="664" y="45"/>
                  </a:lnTo>
                  <a:lnTo>
                    <a:pt x="662" y="45"/>
                  </a:lnTo>
                  <a:lnTo>
                    <a:pt x="662" y="48"/>
                  </a:lnTo>
                  <a:lnTo>
                    <a:pt x="661" y="48"/>
                  </a:lnTo>
                  <a:lnTo>
                    <a:pt x="661" y="45"/>
                  </a:lnTo>
                  <a:lnTo>
                    <a:pt x="659" y="45"/>
                  </a:lnTo>
                  <a:lnTo>
                    <a:pt x="658" y="45"/>
                  </a:lnTo>
                  <a:lnTo>
                    <a:pt x="654" y="45"/>
                  </a:lnTo>
                  <a:lnTo>
                    <a:pt x="653" y="45"/>
                  </a:lnTo>
                  <a:lnTo>
                    <a:pt x="653" y="48"/>
                  </a:lnTo>
                  <a:lnTo>
                    <a:pt x="650" y="48"/>
                  </a:lnTo>
                  <a:lnTo>
                    <a:pt x="653" y="45"/>
                  </a:lnTo>
                  <a:lnTo>
                    <a:pt x="654" y="44"/>
                  </a:lnTo>
                  <a:lnTo>
                    <a:pt x="654" y="43"/>
                  </a:lnTo>
                  <a:lnTo>
                    <a:pt x="649" y="43"/>
                  </a:lnTo>
                  <a:lnTo>
                    <a:pt x="648" y="43"/>
                  </a:lnTo>
                  <a:lnTo>
                    <a:pt x="650" y="42"/>
                  </a:lnTo>
                  <a:lnTo>
                    <a:pt x="649" y="42"/>
                  </a:lnTo>
                  <a:lnTo>
                    <a:pt x="648" y="42"/>
                  </a:lnTo>
                  <a:lnTo>
                    <a:pt x="647" y="40"/>
                  </a:lnTo>
                  <a:lnTo>
                    <a:pt x="646" y="40"/>
                  </a:lnTo>
                  <a:lnTo>
                    <a:pt x="644" y="40"/>
                  </a:lnTo>
                  <a:lnTo>
                    <a:pt x="643" y="40"/>
                  </a:lnTo>
                  <a:lnTo>
                    <a:pt x="641" y="40"/>
                  </a:lnTo>
                  <a:lnTo>
                    <a:pt x="637" y="40"/>
                  </a:lnTo>
                  <a:lnTo>
                    <a:pt x="637" y="42"/>
                  </a:lnTo>
                  <a:lnTo>
                    <a:pt x="637" y="43"/>
                  </a:lnTo>
                  <a:lnTo>
                    <a:pt x="636" y="43"/>
                  </a:lnTo>
                  <a:lnTo>
                    <a:pt x="635" y="44"/>
                  </a:lnTo>
                  <a:lnTo>
                    <a:pt x="637" y="44"/>
                  </a:lnTo>
                  <a:lnTo>
                    <a:pt x="639" y="44"/>
                  </a:lnTo>
                  <a:close/>
                  <a:moveTo>
                    <a:pt x="470" y="44"/>
                  </a:moveTo>
                  <a:lnTo>
                    <a:pt x="468" y="44"/>
                  </a:lnTo>
                  <a:lnTo>
                    <a:pt x="468" y="45"/>
                  </a:lnTo>
                  <a:lnTo>
                    <a:pt x="468" y="48"/>
                  </a:lnTo>
                  <a:lnTo>
                    <a:pt x="470" y="48"/>
                  </a:lnTo>
                  <a:lnTo>
                    <a:pt x="471" y="45"/>
                  </a:lnTo>
                  <a:lnTo>
                    <a:pt x="470" y="45"/>
                  </a:lnTo>
                  <a:lnTo>
                    <a:pt x="470" y="44"/>
                  </a:lnTo>
                  <a:close/>
                  <a:moveTo>
                    <a:pt x="450" y="44"/>
                  </a:moveTo>
                  <a:lnTo>
                    <a:pt x="449" y="44"/>
                  </a:lnTo>
                  <a:lnTo>
                    <a:pt x="449" y="45"/>
                  </a:lnTo>
                  <a:lnTo>
                    <a:pt x="450" y="45"/>
                  </a:lnTo>
                  <a:lnTo>
                    <a:pt x="453" y="45"/>
                  </a:lnTo>
                  <a:lnTo>
                    <a:pt x="453" y="44"/>
                  </a:lnTo>
                  <a:lnTo>
                    <a:pt x="454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0" y="45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4" y="44"/>
                  </a:lnTo>
                  <a:lnTo>
                    <a:pt x="466" y="45"/>
                  </a:lnTo>
                  <a:lnTo>
                    <a:pt x="466" y="44"/>
                  </a:lnTo>
                  <a:lnTo>
                    <a:pt x="467" y="44"/>
                  </a:lnTo>
                  <a:lnTo>
                    <a:pt x="467" y="43"/>
                  </a:lnTo>
                  <a:lnTo>
                    <a:pt x="468" y="43"/>
                  </a:lnTo>
                  <a:lnTo>
                    <a:pt x="470" y="43"/>
                  </a:lnTo>
                  <a:lnTo>
                    <a:pt x="470" y="44"/>
                  </a:lnTo>
                  <a:lnTo>
                    <a:pt x="471" y="44"/>
                  </a:lnTo>
                  <a:lnTo>
                    <a:pt x="471" y="45"/>
                  </a:lnTo>
                  <a:lnTo>
                    <a:pt x="472" y="45"/>
                  </a:lnTo>
                  <a:lnTo>
                    <a:pt x="476" y="45"/>
                  </a:lnTo>
                  <a:lnTo>
                    <a:pt x="477" y="45"/>
                  </a:lnTo>
                  <a:lnTo>
                    <a:pt x="478" y="45"/>
                  </a:lnTo>
                  <a:lnTo>
                    <a:pt x="479" y="44"/>
                  </a:lnTo>
                  <a:lnTo>
                    <a:pt x="479" y="45"/>
                  </a:lnTo>
                  <a:lnTo>
                    <a:pt x="481" y="44"/>
                  </a:lnTo>
                  <a:lnTo>
                    <a:pt x="481" y="43"/>
                  </a:lnTo>
                  <a:lnTo>
                    <a:pt x="483" y="43"/>
                  </a:lnTo>
                  <a:lnTo>
                    <a:pt x="484" y="43"/>
                  </a:lnTo>
                  <a:lnTo>
                    <a:pt x="484" y="44"/>
                  </a:lnTo>
                  <a:lnTo>
                    <a:pt x="485" y="44"/>
                  </a:lnTo>
                  <a:lnTo>
                    <a:pt x="487" y="44"/>
                  </a:lnTo>
                  <a:lnTo>
                    <a:pt x="488" y="44"/>
                  </a:lnTo>
                  <a:lnTo>
                    <a:pt x="488" y="43"/>
                  </a:lnTo>
                  <a:lnTo>
                    <a:pt x="489" y="43"/>
                  </a:lnTo>
                  <a:lnTo>
                    <a:pt x="493" y="43"/>
                  </a:lnTo>
                  <a:lnTo>
                    <a:pt x="494" y="43"/>
                  </a:lnTo>
                  <a:lnTo>
                    <a:pt x="494" y="42"/>
                  </a:lnTo>
                  <a:lnTo>
                    <a:pt x="493" y="42"/>
                  </a:lnTo>
                  <a:lnTo>
                    <a:pt x="493" y="40"/>
                  </a:lnTo>
                  <a:lnTo>
                    <a:pt x="494" y="40"/>
                  </a:lnTo>
                  <a:lnTo>
                    <a:pt x="494" y="42"/>
                  </a:lnTo>
                  <a:lnTo>
                    <a:pt x="495" y="42"/>
                  </a:lnTo>
                  <a:lnTo>
                    <a:pt x="496" y="42"/>
                  </a:lnTo>
                  <a:lnTo>
                    <a:pt x="496" y="40"/>
                  </a:lnTo>
                  <a:lnTo>
                    <a:pt x="498" y="40"/>
                  </a:lnTo>
                  <a:lnTo>
                    <a:pt x="498" y="39"/>
                  </a:lnTo>
                  <a:lnTo>
                    <a:pt x="501" y="39"/>
                  </a:lnTo>
                  <a:lnTo>
                    <a:pt x="504" y="39"/>
                  </a:lnTo>
                  <a:lnTo>
                    <a:pt x="505" y="39"/>
                  </a:lnTo>
                  <a:lnTo>
                    <a:pt x="505" y="40"/>
                  </a:lnTo>
                  <a:lnTo>
                    <a:pt x="504" y="40"/>
                  </a:lnTo>
                  <a:lnTo>
                    <a:pt x="502" y="40"/>
                  </a:lnTo>
                  <a:lnTo>
                    <a:pt x="501" y="42"/>
                  </a:lnTo>
                  <a:lnTo>
                    <a:pt x="501" y="43"/>
                  </a:lnTo>
                  <a:lnTo>
                    <a:pt x="502" y="43"/>
                  </a:lnTo>
                  <a:lnTo>
                    <a:pt x="504" y="43"/>
                  </a:lnTo>
                  <a:lnTo>
                    <a:pt x="505" y="43"/>
                  </a:lnTo>
                  <a:lnTo>
                    <a:pt x="506" y="43"/>
                  </a:lnTo>
                  <a:lnTo>
                    <a:pt x="507" y="43"/>
                  </a:lnTo>
                  <a:lnTo>
                    <a:pt x="510" y="43"/>
                  </a:lnTo>
                  <a:lnTo>
                    <a:pt x="511" y="43"/>
                  </a:lnTo>
                  <a:lnTo>
                    <a:pt x="511" y="42"/>
                  </a:lnTo>
                  <a:lnTo>
                    <a:pt x="511" y="40"/>
                  </a:lnTo>
                  <a:lnTo>
                    <a:pt x="512" y="40"/>
                  </a:lnTo>
                  <a:lnTo>
                    <a:pt x="513" y="40"/>
                  </a:lnTo>
                  <a:lnTo>
                    <a:pt x="515" y="40"/>
                  </a:lnTo>
                  <a:lnTo>
                    <a:pt x="516" y="40"/>
                  </a:lnTo>
                  <a:lnTo>
                    <a:pt x="517" y="40"/>
                  </a:lnTo>
                  <a:lnTo>
                    <a:pt x="519" y="40"/>
                  </a:lnTo>
                  <a:lnTo>
                    <a:pt x="522" y="40"/>
                  </a:lnTo>
                  <a:lnTo>
                    <a:pt x="523" y="40"/>
                  </a:lnTo>
                  <a:lnTo>
                    <a:pt x="524" y="40"/>
                  </a:lnTo>
                  <a:lnTo>
                    <a:pt x="524" y="39"/>
                  </a:lnTo>
                  <a:lnTo>
                    <a:pt x="523" y="39"/>
                  </a:lnTo>
                  <a:lnTo>
                    <a:pt x="522" y="38"/>
                  </a:lnTo>
                  <a:lnTo>
                    <a:pt x="523" y="38"/>
                  </a:lnTo>
                  <a:lnTo>
                    <a:pt x="524" y="38"/>
                  </a:lnTo>
                  <a:lnTo>
                    <a:pt x="524" y="36"/>
                  </a:lnTo>
                  <a:lnTo>
                    <a:pt x="525" y="36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3" y="34"/>
                  </a:lnTo>
                  <a:lnTo>
                    <a:pt x="532" y="34"/>
                  </a:lnTo>
                  <a:lnTo>
                    <a:pt x="530" y="33"/>
                  </a:lnTo>
                  <a:lnTo>
                    <a:pt x="529" y="33"/>
                  </a:lnTo>
                  <a:lnTo>
                    <a:pt x="528" y="33"/>
                  </a:lnTo>
                  <a:lnTo>
                    <a:pt x="523" y="33"/>
                  </a:lnTo>
                  <a:lnTo>
                    <a:pt x="522" y="33"/>
                  </a:lnTo>
                  <a:lnTo>
                    <a:pt x="521" y="33"/>
                  </a:lnTo>
                  <a:lnTo>
                    <a:pt x="521" y="34"/>
                  </a:lnTo>
                  <a:lnTo>
                    <a:pt x="519" y="34"/>
                  </a:lnTo>
                  <a:lnTo>
                    <a:pt x="517" y="34"/>
                  </a:lnTo>
                  <a:lnTo>
                    <a:pt x="516" y="34"/>
                  </a:lnTo>
                  <a:lnTo>
                    <a:pt x="515" y="34"/>
                  </a:lnTo>
                  <a:lnTo>
                    <a:pt x="513" y="34"/>
                  </a:lnTo>
                  <a:lnTo>
                    <a:pt x="512" y="34"/>
                  </a:lnTo>
                  <a:lnTo>
                    <a:pt x="511" y="34"/>
                  </a:lnTo>
                  <a:lnTo>
                    <a:pt x="510" y="34"/>
                  </a:lnTo>
                  <a:lnTo>
                    <a:pt x="506" y="34"/>
                  </a:lnTo>
                  <a:lnTo>
                    <a:pt x="504" y="34"/>
                  </a:lnTo>
                  <a:lnTo>
                    <a:pt x="502" y="34"/>
                  </a:lnTo>
                  <a:lnTo>
                    <a:pt x="501" y="34"/>
                  </a:lnTo>
                  <a:lnTo>
                    <a:pt x="499" y="34"/>
                  </a:lnTo>
                  <a:lnTo>
                    <a:pt x="498" y="34"/>
                  </a:lnTo>
                  <a:lnTo>
                    <a:pt x="496" y="34"/>
                  </a:lnTo>
                  <a:lnTo>
                    <a:pt x="496" y="36"/>
                  </a:lnTo>
                  <a:lnTo>
                    <a:pt x="495" y="36"/>
                  </a:lnTo>
                  <a:lnTo>
                    <a:pt x="494" y="36"/>
                  </a:lnTo>
                  <a:lnTo>
                    <a:pt x="493" y="36"/>
                  </a:lnTo>
                  <a:lnTo>
                    <a:pt x="490" y="36"/>
                  </a:lnTo>
                  <a:lnTo>
                    <a:pt x="489" y="36"/>
                  </a:lnTo>
                  <a:lnTo>
                    <a:pt x="488" y="38"/>
                  </a:lnTo>
                  <a:lnTo>
                    <a:pt x="487" y="38"/>
                  </a:lnTo>
                  <a:lnTo>
                    <a:pt x="485" y="38"/>
                  </a:lnTo>
                  <a:lnTo>
                    <a:pt x="484" y="38"/>
                  </a:lnTo>
                  <a:lnTo>
                    <a:pt x="483" y="38"/>
                  </a:lnTo>
                  <a:lnTo>
                    <a:pt x="481" y="38"/>
                  </a:lnTo>
                  <a:lnTo>
                    <a:pt x="481" y="39"/>
                  </a:lnTo>
                  <a:lnTo>
                    <a:pt x="478" y="39"/>
                  </a:lnTo>
                  <a:lnTo>
                    <a:pt x="476" y="39"/>
                  </a:lnTo>
                  <a:lnTo>
                    <a:pt x="475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0" y="40"/>
                  </a:lnTo>
                  <a:lnTo>
                    <a:pt x="468" y="40"/>
                  </a:lnTo>
                  <a:lnTo>
                    <a:pt x="467" y="40"/>
                  </a:lnTo>
                  <a:lnTo>
                    <a:pt x="467" y="42"/>
                  </a:lnTo>
                  <a:lnTo>
                    <a:pt x="466" y="42"/>
                  </a:lnTo>
                  <a:lnTo>
                    <a:pt x="464" y="42"/>
                  </a:lnTo>
                  <a:lnTo>
                    <a:pt x="461" y="42"/>
                  </a:lnTo>
                  <a:lnTo>
                    <a:pt x="460" y="42"/>
                  </a:lnTo>
                  <a:lnTo>
                    <a:pt x="456" y="42"/>
                  </a:lnTo>
                  <a:lnTo>
                    <a:pt x="454" y="42"/>
                  </a:lnTo>
                  <a:lnTo>
                    <a:pt x="453" y="42"/>
                  </a:lnTo>
                  <a:lnTo>
                    <a:pt x="453" y="43"/>
                  </a:lnTo>
                  <a:lnTo>
                    <a:pt x="452" y="43"/>
                  </a:lnTo>
                  <a:lnTo>
                    <a:pt x="450" y="43"/>
                  </a:lnTo>
                  <a:lnTo>
                    <a:pt x="452" y="44"/>
                  </a:lnTo>
                  <a:lnTo>
                    <a:pt x="450" y="44"/>
                  </a:lnTo>
                  <a:close/>
                  <a:moveTo>
                    <a:pt x="775" y="40"/>
                  </a:moveTo>
                  <a:lnTo>
                    <a:pt x="774" y="40"/>
                  </a:lnTo>
                  <a:lnTo>
                    <a:pt x="773" y="40"/>
                  </a:lnTo>
                  <a:lnTo>
                    <a:pt x="770" y="40"/>
                  </a:lnTo>
                  <a:lnTo>
                    <a:pt x="768" y="40"/>
                  </a:lnTo>
                  <a:lnTo>
                    <a:pt x="764" y="40"/>
                  </a:lnTo>
                  <a:lnTo>
                    <a:pt x="763" y="40"/>
                  </a:lnTo>
                  <a:lnTo>
                    <a:pt x="762" y="40"/>
                  </a:lnTo>
                  <a:lnTo>
                    <a:pt x="761" y="40"/>
                  </a:lnTo>
                  <a:lnTo>
                    <a:pt x="759" y="40"/>
                  </a:lnTo>
                  <a:lnTo>
                    <a:pt x="757" y="40"/>
                  </a:lnTo>
                  <a:lnTo>
                    <a:pt x="756" y="40"/>
                  </a:lnTo>
                  <a:lnTo>
                    <a:pt x="755" y="40"/>
                  </a:lnTo>
                  <a:lnTo>
                    <a:pt x="753" y="40"/>
                  </a:lnTo>
                  <a:lnTo>
                    <a:pt x="753" y="39"/>
                  </a:lnTo>
                  <a:lnTo>
                    <a:pt x="752" y="39"/>
                  </a:lnTo>
                  <a:lnTo>
                    <a:pt x="751" y="39"/>
                  </a:lnTo>
                  <a:lnTo>
                    <a:pt x="751" y="38"/>
                  </a:lnTo>
                  <a:lnTo>
                    <a:pt x="749" y="38"/>
                  </a:lnTo>
                  <a:lnTo>
                    <a:pt x="747" y="38"/>
                  </a:lnTo>
                  <a:lnTo>
                    <a:pt x="746" y="38"/>
                  </a:lnTo>
                  <a:lnTo>
                    <a:pt x="745" y="39"/>
                  </a:lnTo>
                  <a:lnTo>
                    <a:pt x="745" y="38"/>
                  </a:lnTo>
                  <a:lnTo>
                    <a:pt x="744" y="38"/>
                  </a:lnTo>
                  <a:lnTo>
                    <a:pt x="743" y="38"/>
                  </a:lnTo>
                  <a:lnTo>
                    <a:pt x="738" y="38"/>
                  </a:lnTo>
                  <a:lnTo>
                    <a:pt x="735" y="38"/>
                  </a:lnTo>
                  <a:lnTo>
                    <a:pt x="734" y="38"/>
                  </a:lnTo>
                  <a:lnTo>
                    <a:pt x="730" y="38"/>
                  </a:lnTo>
                  <a:lnTo>
                    <a:pt x="730" y="36"/>
                  </a:lnTo>
                  <a:lnTo>
                    <a:pt x="729" y="38"/>
                  </a:lnTo>
                  <a:lnTo>
                    <a:pt x="728" y="38"/>
                  </a:lnTo>
                  <a:lnTo>
                    <a:pt x="724" y="38"/>
                  </a:lnTo>
                  <a:lnTo>
                    <a:pt x="722" y="38"/>
                  </a:lnTo>
                  <a:lnTo>
                    <a:pt x="719" y="38"/>
                  </a:lnTo>
                  <a:lnTo>
                    <a:pt x="718" y="38"/>
                  </a:lnTo>
                  <a:lnTo>
                    <a:pt x="718" y="39"/>
                  </a:lnTo>
                  <a:lnTo>
                    <a:pt x="719" y="40"/>
                  </a:lnTo>
                  <a:lnTo>
                    <a:pt x="721" y="40"/>
                  </a:lnTo>
                  <a:lnTo>
                    <a:pt x="722" y="40"/>
                  </a:lnTo>
                  <a:lnTo>
                    <a:pt x="724" y="40"/>
                  </a:lnTo>
                  <a:lnTo>
                    <a:pt x="726" y="40"/>
                  </a:lnTo>
                  <a:lnTo>
                    <a:pt x="726" y="42"/>
                  </a:lnTo>
                  <a:lnTo>
                    <a:pt x="727" y="42"/>
                  </a:lnTo>
                  <a:lnTo>
                    <a:pt x="728" y="42"/>
                  </a:lnTo>
                  <a:lnTo>
                    <a:pt x="729" y="42"/>
                  </a:lnTo>
                  <a:lnTo>
                    <a:pt x="730" y="42"/>
                  </a:lnTo>
                  <a:lnTo>
                    <a:pt x="734" y="43"/>
                  </a:lnTo>
                  <a:lnTo>
                    <a:pt x="735" y="43"/>
                  </a:lnTo>
                  <a:lnTo>
                    <a:pt x="739" y="43"/>
                  </a:lnTo>
                  <a:lnTo>
                    <a:pt x="741" y="43"/>
                  </a:lnTo>
                  <a:lnTo>
                    <a:pt x="743" y="43"/>
                  </a:lnTo>
                  <a:lnTo>
                    <a:pt x="744" y="43"/>
                  </a:lnTo>
                  <a:lnTo>
                    <a:pt x="745" y="43"/>
                  </a:lnTo>
                  <a:lnTo>
                    <a:pt x="746" y="43"/>
                  </a:lnTo>
                  <a:lnTo>
                    <a:pt x="749" y="42"/>
                  </a:lnTo>
                  <a:lnTo>
                    <a:pt x="751" y="40"/>
                  </a:lnTo>
                  <a:lnTo>
                    <a:pt x="752" y="40"/>
                  </a:lnTo>
                  <a:lnTo>
                    <a:pt x="751" y="42"/>
                  </a:lnTo>
                  <a:lnTo>
                    <a:pt x="752" y="42"/>
                  </a:lnTo>
                  <a:lnTo>
                    <a:pt x="752" y="43"/>
                  </a:lnTo>
                  <a:lnTo>
                    <a:pt x="753" y="43"/>
                  </a:lnTo>
                  <a:lnTo>
                    <a:pt x="753" y="44"/>
                  </a:lnTo>
                  <a:lnTo>
                    <a:pt x="753" y="45"/>
                  </a:lnTo>
                  <a:lnTo>
                    <a:pt x="755" y="45"/>
                  </a:lnTo>
                  <a:lnTo>
                    <a:pt x="756" y="45"/>
                  </a:lnTo>
                  <a:lnTo>
                    <a:pt x="756" y="48"/>
                  </a:lnTo>
                  <a:lnTo>
                    <a:pt x="755" y="49"/>
                  </a:lnTo>
                  <a:lnTo>
                    <a:pt x="753" y="49"/>
                  </a:lnTo>
                  <a:lnTo>
                    <a:pt x="752" y="49"/>
                  </a:lnTo>
                  <a:lnTo>
                    <a:pt x="751" y="50"/>
                  </a:lnTo>
                  <a:lnTo>
                    <a:pt x="749" y="50"/>
                  </a:lnTo>
                  <a:lnTo>
                    <a:pt x="747" y="51"/>
                  </a:lnTo>
                  <a:lnTo>
                    <a:pt x="747" y="53"/>
                  </a:lnTo>
                  <a:lnTo>
                    <a:pt x="749" y="53"/>
                  </a:lnTo>
                  <a:lnTo>
                    <a:pt x="751" y="51"/>
                  </a:lnTo>
                  <a:lnTo>
                    <a:pt x="751" y="53"/>
                  </a:lnTo>
                  <a:lnTo>
                    <a:pt x="749" y="53"/>
                  </a:lnTo>
                  <a:lnTo>
                    <a:pt x="749" y="54"/>
                  </a:lnTo>
                  <a:lnTo>
                    <a:pt x="747" y="54"/>
                  </a:lnTo>
                  <a:lnTo>
                    <a:pt x="747" y="56"/>
                  </a:lnTo>
                  <a:lnTo>
                    <a:pt x="749" y="56"/>
                  </a:lnTo>
                  <a:lnTo>
                    <a:pt x="751" y="56"/>
                  </a:lnTo>
                  <a:lnTo>
                    <a:pt x="751" y="57"/>
                  </a:lnTo>
                  <a:lnTo>
                    <a:pt x="752" y="57"/>
                  </a:lnTo>
                  <a:lnTo>
                    <a:pt x="753" y="57"/>
                  </a:lnTo>
                  <a:lnTo>
                    <a:pt x="753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6" y="57"/>
                  </a:lnTo>
                  <a:lnTo>
                    <a:pt x="756" y="56"/>
                  </a:lnTo>
                  <a:lnTo>
                    <a:pt x="757" y="56"/>
                  </a:lnTo>
                  <a:lnTo>
                    <a:pt x="761" y="54"/>
                  </a:lnTo>
                  <a:lnTo>
                    <a:pt x="762" y="54"/>
                  </a:lnTo>
                  <a:lnTo>
                    <a:pt x="761" y="56"/>
                  </a:lnTo>
                  <a:lnTo>
                    <a:pt x="761" y="57"/>
                  </a:lnTo>
                  <a:lnTo>
                    <a:pt x="762" y="57"/>
                  </a:lnTo>
                  <a:lnTo>
                    <a:pt x="764" y="57"/>
                  </a:lnTo>
                  <a:lnTo>
                    <a:pt x="766" y="57"/>
                  </a:lnTo>
                  <a:lnTo>
                    <a:pt x="768" y="57"/>
                  </a:lnTo>
                  <a:lnTo>
                    <a:pt x="769" y="57"/>
                  </a:lnTo>
                  <a:lnTo>
                    <a:pt x="770" y="57"/>
                  </a:lnTo>
                  <a:lnTo>
                    <a:pt x="772" y="57"/>
                  </a:lnTo>
                  <a:lnTo>
                    <a:pt x="773" y="57"/>
                  </a:lnTo>
                  <a:lnTo>
                    <a:pt x="774" y="57"/>
                  </a:lnTo>
                  <a:lnTo>
                    <a:pt x="775" y="57"/>
                  </a:lnTo>
                  <a:lnTo>
                    <a:pt x="778" y="57"/>
                  </a:lnTo>
                  <a:lnTo>
                    <a:pt x="778" y="56"/>
                  </a:lnTo>
                  <a:lnTo>
                    <a:pt x="779" y="56"/>
                  </a:lnTo>
                  <a:lnTo>
                    <a:pt x="779" y="57"/>
                  </a:lnTo>
                  <a:lnTo>
                    <a:pt x="780" y="57"/>
                  </a:lnTo>
                  <a:lnTo>
                    <a:pt x="780" y="56"/>
                  </a:lnTo>
                  <a:lnTo>
                    <a:pt x="781" y="56"/>
                  </a:lnTo>
                  <a:lnTo>
                    <a:pt x="783" y="56"/>
                  </a:lnTo>
                  <a:lnTo>
                    <a:pt x="784" y="54"/>
                  </a:lnTo>
                  <a:lnTo>
                    <a:pt x="786" y="54"/>
                  </a:lnTo>
                  <a:lnTo>
                    <a:pt x="784" y="56"/>
                  </a:lnTo>
                  <a:lnTo>
                    <a:pt x="783" y="56"/>
                  </a:lnTo>
                  <a:lnTo>
                    <a:pt x="783" y="57"/>
                  </a:lnTo>
                  <a:lnTo>
                    <a:pt x="781" y="57"/>
                  </a:lnTo>
                  <a:lnTo>
                    <a:pt x="781" y="59"/>
                  </a:lnTo>
                  <a:lnTo>
                    <a:pt x="784" y="59"/>
                  </a:lnTo>
                  <a:lnTo>
                    <a:pt x="786" y="59"/>
                  </a:lnTo>
                  <a:lnTo>
                    <a:pt x="789" y="59"/>
                  </a:lnTo>
                  <a:lnTo>
                    <a:pt x="790" y="57"/>
                  </a:lnTo>
                  <a:lnTo>
                    <a:pt x="790" y="59"/>
                  </a:lnTo>
                  <a:lnTo>
                    <a:pt x="791" y="59"/>
                  </a:lnTo>
                  <a:lnTo>
                    <a:pt x="792" y="59"/>
                  </a:lnTo>
                  <a:lnTo>
                    <a:pt x="792" y="57"/>
                  </a:lnTo>
                  <a:lnTo>
                    <a:pt x="795" y="57"/>
                  </a:lnTo>
                  <a:lnTo>
                    <a:pt x="795" y="59"/>
                  </a:lnTo>
                  <a:lnTo>
                    <a:pt x="796" y="59"/>
                  </a:lnTo>
                  <a:lnTo>
                    <a:pt x="797" y="59"/>
                  </a:lnTo>
                  <a:lnTo>
                    <a:pt x="798" y="59"/>
                  </a:lnTo>
                  <a:lnTo>
                    <a:pt x="801" y="59"/>
                  </a:lnTo>
                  <a:lnTo>
                    <a:pt x="800" y="57"/>
                  </a:lnTo>
                  <a:lnTo>
                    <a:pt x="801" y="57"/>
                  </a:lnTo>
                  <a:lnTo>
                    <a:pt x="802" y="59"/>
                  </a:lnTo>
                  <a:lnTo>
                    <a:pt x="804" y="59"/>
                  </a:lnTo>
                  <a:lnTo>
                    <a:pt x="804" y="57"/>
                  </a:lnTo>
                  <a:lnTo>
                    <a:pt x="806" y="57"/>
                  </a:lnTo>
                  <a:lnTo>
                    <a:pt x="807" y="57"/>
                  </a:lnTo>
                  <a:lnTo>
                    <a:pt x="806" y="59"/>
                  </a:lnTo>
                  <a:lnTo>
                    <a:pt x="808" y="59"/>
                  </a:lnTo>
                  <a:lnTo>
                    <a:pt x="810" y="59"/>
                  </a:lnTo>
                  <a:lnTo>
                    <a:pt x="813" y="57"/>
                  </a:lnTo>
                  <a:lnTo>
                    <a:pt x="814" y="57"/>
                  </a:lnTo>
                  <a:lnTo>
                    <a:pt x="814" y="59"/>
                  </a:lnTo>
                  <a:lnTo>
                    <a:pt x="815" y="59"/>
                  </a:lnTo>
                  <a:lnTo>
                    <a:pt x="816" y="59"/>
                  </a:lnTo>
                  <a:lnTo>
                    <a:pt x="816" y="57"/>
                  </a:lnTo>
                  <a:lnTo>
                    <a:pt x="818" y="57"/>
                  </a:lnTo>
                  <a:lnTo>
                    <a:pt x="819" y="56"/>
                  </a:lnTo>
                  <a:lnTo>
                    <a:pt x="819" y="57"/>
                  </a:lnTo>
                  <a:lnTo>
                    <a:pt x="818" y="57"/>
                  </a:lnTo>
                  <a:lnTo>
                    <a:pt x="819" y="59"/>
                  </a:lnTo>
                  <a:lnTo>
                    <a:pt x="821" y="57"/>
                  </a:lnTo>
                  <a:lnTo>
                    <a:pt x="823" y="57"/>
                  </a:lnTo>
                  <a:lnTo>
                    <a:pt x="823" y="59"/>
                  </a:lnTo>
                  <a:lnTo>
                    <a:pt x="824" y="57"/>
                  </a:lnTo>
                  <a:lnTo>
                    <a:pt x="825" y="57"/>
                  </a:lnTo>
                  <a:lnTo>
                    <a:pt x="826" y="57"/>
                  </a:lnTo>
                  <a:lnTo>
                    <a:pt x="827" y="57"/>
                  </a:lnTo>
                  <a:lnTo>
                    <a:pt x="832" y="57"/>
                  </a:lnTo>
                  <a:lnTo>
                    <a:pt x="833" y="57"/>
                  </a:lnTo>
                  <a:lnTo>
                    <a:pt x="835" y="57"/>
                  </a:lnTo>
                  <a:lnTo>
                    <a:pt x="835" y="56"/>
                  </a:lnTo>
                  <a:lnTo>
                    <a:pt x="836" y="56"/>
                  </a:lnTo>
                  <a:lnTo>
                    <a:pt x="836" y="54"/>
                  </a:lnTo>
                  <a:lnTo>
                    <a:pt x="837" y="54"/>
                  </a:lnTo>
                  <a:lnTo>
                    <a:pt x="840" y="56"/>
                  </a:lnTo>
                  <a:lnTo>
                    <a:pt x="841" y="54"/>
                  </a:lnTo>
                  <a:lnTo>
                    <a:pt x="841" y="56"/>
                  </a:lnTo>
                  <a:lnTo>
                    <a:pt x="840" y="56"/>
                  </a:lnTo>
                  <a:lnTo>
                    <a:pt x="840" y="57"/>
                  </a:lnTo>
                  <a:lnTo>
                    <a:pt x="841" y="57"/>
                  </a:lnTo>
                  <a:lnTo>
                    <a:pt x="842" y="57"/>
                  </a:lnTo>
                  <a:lnTo>
                    <a:pt x="843" y="57"/>
                  </a:lnTo>
                  <a:lnTo>
                    <a:pt x="844" y="57"/>
                  </a:lnTo>
                  <a:lnTo>
                    <a:pt x="846" y="57"/>
                  </a:lnTo>
                  <a:lnTo>
                    <a:pt x="846" y="59"/>
                  </a:lnTo>
                  <a:lnTo>
                    <a:pt x="848" y="59"/>
                  </a:lnTo>
                  <a:lnTo>
                    <a:pt x="849" y="59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3" y="59"/>
                  </a:lnTo>
                  <a:lnTo>
                    <a:pt x="853" y="57"/>
                  </a:lnTo>
                  <a:lnTo>
                    <a:pt x="854" y="57"/>
                  </a:lnTo>
                  <a:lnTo>
                    <a:pt x="855" y="57"/>
                  </a:lnTo>
                  <a:lnTo>
                    <a:pt x="859" y="57"/>
                  </a:lnTo>
                  <a:lnTo>
                    <a:pt x="861" y="57"/>
                  </a:lnTo>
                  <a:lnTo>
                    <a:pt x="864" y="57"/>
                  </a:lnTo>
                  <a:lnTo>
                    <a:pt x="866" y="57"/>
                  </a:lnTo>
                  <a:lnTo>
                    <a:pt x="867" y="57"/>
                  </a:lnTo>
                  <a:lnTo>
                    <a:pt x="869" y="57"/>
                  </a:lnTo>
                  <a:lnTo>
                    <a:pt x="869" y="56"/>
                  </a:lnTo>
                  <a:lnTo>
                    <a:pt x="870" y="56"/>
                  </a:lnTo>
                  <a:lnTo>
                    <a:pt x="871" y="56"/>
                  </a:lnTo>
                  <a:lnTo>
                    <a:pt x="870" y="54"/>
                  </a:lnTo>
                  <a:lnTo>
                    <a:pt x="871" y="54"/>
                  </a:lnTo>
                  <a:lnTo>
                    <a:pt x="871" y="53"/>
                  </a:lnTo>
                  <a:lnTo>
                    <a:pt x="875" y="53"/>
                  </a:lnTo>
                  <a:lnTo>
                    <a:pt x="876" y="53"/>
                  </a:lnTo>
                  <a:lnTo>
                    <a:pt x="876" y="51"/>
                  </a:lnTo>
                  <a:lnTo>
                    <a:pt x="877" y="51"/>
                  </a:lnTo>
                  <a:lnTo>
                    <a:pt x="878" y="51"/>
                  </a:lnTo>
                  <a:lnTo>
                    <a:pt x="880" y="51"/>
                  </a:lnTo>
                  <a:lnTo>
                    <a:pt x="881" y="50"/>
                  </a:lnTo>
                  <a:lnTo>
                    <a:pt x="880" y="50"/>
                  </a:lnTo>
                  <a:lnTo>
                    <a:pt x="877" y="50"/>
                  </a:lnTo>
                  <a:lnTo>
                    <a:pt x="875" y="50"/>
                  </a:lnTo>
                  <a:lnTo>
                    <a:pt x="877" y="49"/>
                  </a:lnTo>
                  <a:lnTo>
                    <a:pt x="876" y="49"/>
                  </a:lnTo>
                  <a:lnTo>
                    <a:pt x="875" y="49"/>
                  </a:lnTo>
                  <a:lnTo>
                    <a:pt x="875" y="48"/>
                  </a:lnTo>
                  <a:lnTo>
                    <a:pt x="872" y="48"/>
                  </a:lnTo>
                  <a:lnTo>
                    <a:pt x="870" y="49"/>
                  </a:lnTo>
                  <a:lnTo>
                    <a:pt x="869" y="49"/>
                  </a:lnTo>
                  <a:lnTo>
                    <a:pt x="867" y="49"/>
                  </a:lnTo>
                  <a:lnTo>
                    <a:pt x="866" y="48"/>
                  </a:lnTo>
                  <a:lnTo>
                    <a:pt x="864" y="48"/>
                  </a:lnTo>
                  <a:lnTo>
                    <a:pt x="860" y="48"/>
                  </a:lnTo>
                  <a:lnTo>
                    <a:pt x="855" y="45"/>
                  </a:lnTo>
                  <a:lnTo>
                    <a:pt x="854" y="45"/>
                  </a:lnTo>
                  <a:lnTo>
                    <a:pt x="854" y="48"/>
                  </a:lnTo>
                  <a:lnTo>
                    <a:pt x="853" y="48"/>
                  </a:lnTo>
                  <a:lnTo>
                    <a:pt x="848" y="48"/>
                  </a:lnTo>
                  <a:lnTo>
                    <a:pt x="846" y="48"/>
                  </a:lnTo>
                  <a:lnTo>
                    <a:pt x="844" y="48"/>
                  </a:lnTo>
                  <a:lnTo>
                    <a:pt x="843" y="48"/>
                  </a:lnTo>
                  <a:lnTo>
                    <a:pt x="842" y="48"/>
                  </a:lnTo>
                  <a:lnTo>
                    <a:pt x="842" y="45"/>
                  </a:lnTo>
                  <a:lnTo>
                    <a:pt x="841" y="48"/>
                  </a:lnTo>
                  <a:lnTo>
                    <a:pt x="840" y="45"/>
                  </a:lnTo>
                  <a:lnTo>
                    <a:pt x="840" y="48"/>
                  </a:lnTo>
                  <a:lnTo>
                    <a:pt x="836" y="48"/>
                  </a:lnTo>
                  <a:lnTo>
                    <a:pt x="835" y="48"/>
                  </a:lnTo>
                  <a:lnTo>
                    <a:pt x="831" y="48"/>
                  </a:lnTo>
                  <a:lnTo>
                    <a:pt x="831" y="49"/>
                  </a:lnTo>
                  <a:lnTo>
                    <a:pt x="829" y="48"/>
                  </a:lnTo>
                  <a:lnTo>
                    <a:pt x="826" y="48"/>
                  </a:lnTo>
                  <a:lnTo>
                    <a:pt x="827" y="49"/>
                  </a:lnTo>
                  <a:lnTo>
                    <a:pt x="826" y="49"/>
                  </a:lnTo>
                  <a:lnTo>
                    <a:pt x="825" y="49"/>
                  </a:lnTo>
                  <a:lnTo>
                    <a:pt x="824" y="49"/>
                  </a:lnTo>
                  <a:lnTo>
                    <a:pt x="823" y="49"/>
                  </a:lnTo>
                  <a:lnTo>
                    <a:pt x="821" y="49"/>
                  </a:lnTo>
                  <a:lnTo>
                    <a:pt x="819" y="49"/>
                  </a:lnTo>
                  <a:lnTo>
                    <a:pt x="816" y="49"/>
                  </a:lnTo>
                  <a:lnTo>
                    <a:pt x="815" y="49"/>
                  </a:lnTo>
                  <a:lnTo>
                    <a:pt x="815" y="50"/>
                  </a:lnTo>
                  <a:lnTo>
                    <a:pt x="814" y="50"/>
                  </a:lnTo>
                  <a:lnTo>
                    <a:pt x="810" y="50"/>
                  </a:lnTo>
                  <a:lnTo>
                    <a:pt x="808" y="50"/>
                  </a:lnTo>
                  <a:lnTo>
                    <a:pt x="806" y="49"/>
                  </a:lnTo>
                  <a:lnTo>
                    <a:pt x="804" y="49"/>
                  </a:lnTo>
                  <a:lnTo>
                    <a:pt x="802" y="49"/>
                  </a:lnTo>
                  <a:lnTo>
                    <a:pt x="801" y="49"/>
                  </a:lnTo>
                  <a:lnTo>
                    <a:pt x="801" y="50"/>
                  </a:lnTo>
                  <a:lnTo>
                    <a:pt x="800" y="50"/>
                  </a:lnTo>
                  <a:lnTo>
                    <a:pt x="801" y="49"/>
                  </a:lnTo>
                  <a:lnTo>
                    <a:pt x="800" y="49"/>
                  </a:lnTo>
                  <a:lnTo>
                    <a:pt x="798" y="49"/>
                  </a:lnTo>
                  <a:lnTo>
                    <a:pt x="797" y="49"/>
                  </a:lnTo>
                  <a:lnTo>
                    <a:pt x="796" y="49"/>
                  </a:lnTo>
                  <a:lnTo>
                    <a:pt x="795" y="49"/>
                  </a:lnTo>
                  <a:lnTo>
                    <a:pt x="795" y="50"/>
                  </a:lnTo>
                  <a:lnTo>
                    <a:pt x="792" y="50"/>
                  </a:lnTo>
                  <a:lnTo>
                    <a:pt x="792" y="49"/>
                  </a:lnTo>
                  <a:lnTo>
                    <a:pt x="791" y="49"/>
                  </a:lnTo>
                  <a:lnTo>
                    <a:pt x="791" y="48"/>
                  </a:lnTo>
                  <a:lnTo>
                    <a:pt x="790" y="48"/>
                  </a:lnTo>
                  <a:lnTo>
                    <a:pt x="789" y="49"/>
                  </a:lnTo>
                  <a:lnTo>
                    <a:pt x="787" y="49"/>
                  </a:lnTo>
                  <a:lnTo>
                    <a:pt x="787" y="50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9"/>
                  </a:lnTo>
                  <a:lnTo>
                    <a:pt x="784" y="48"/>
                  </a:lnTo>
                  <a:lnTo>
                    <a:pt x="784" y="45"/>
                  </a:lnTo>
                  <a:lnTo>
                    <a:pt x="783" y="45"/>
                  </a:lnTo>
                  <a:lnTo>
                    <a:pt x="781" y="45"/>
                  </a:lnTo>
                  <a:lnTo>
                    <a:pt x="781" y="48"/>
                  </a:lnTo>
                  <a:lnTo>
                    <a:pt x="780" y="48"/>
                  </a:lnTo>
                  <a:lnTo>
                    <a:pt x="780" y="45"/>
                  </a:lnTo>
                  <a:lnTo>
                    <a:pt x="780" y="44"/>
                  </a:lnTo>
                  <a:lnTo>
                    <a:pt x="779" y="44"/>
                  </a:lnTo>
                  <a:lnTo>
                    <a:pt x="779" y="45"/>
                  </a:lnTo>
                  <a:lnTo>
                    <a:pt x="778" y="45"/>
                  </a:lnTo>
                  <a:lnTo>
                    <a:pt x="775" y="45"/>
                  </a:lnTo>
                  <a:lnTo>
                    <a:pt x="774" y="45"/>
                  </a:lnTo>
                  <a:lnTo>
                    <a:pt x="773" y="45"/>
                  </a:lnTo>
                  <a:lnTo>
                    <a:pt x="772" y="44"/>
                  </a:lnTo>
                  <a:lnTo>
                    <a:pt x="772" y="45"/>
                  </a:lnTo>
                  <a:lnTo>
                    <a:pt x="770" y="45"/>
                  </a:lnTo>
                  <a:lnTo>
                    <a:pt x="769" y="45"/>
                  </a:lnTo>
                  <a:lnTo>
                    <a:pt x="769" y="44"/>
                  </a:lnTo>
                  <a:lnTo>
                    <a:pt x="768" y="44"/>
                  </a:lnTo>
                  <a:lnTo>
                    <a:pt x="768" y="43"/>
                  </a:lnTo>
                  <a:lnTo>
                    <a:pt x="769" y="43"/>
                  </a:lnTo>
                  <a:lnTo>
                    <a:pt x="774" y="44"/>
                  </a:lnTo>
                  <a:lnTo>
                    <a:pt x="778" y="44"/>
                  </a:lnTo>
                  <a:lnTo>
                    <a:pt x="775" y="43"/>
                  </a:lnTo>
                  <a:lnTo>
                    <a:pt x="780" y="43"/>
                  </a:lnTo>
                  <a:lnTo>
                    <a:pt x="784" y="43"/>
                  </a:lnTo>
                  <a:lnTo>
                    <a:pt x="786" y="43"/>
                  </a:lnTo>
                  <a:lnTo>
                    <a:pt x="781" y="42"/>
                  </a:lnTo>
                  <a:lnTo>
                    <a:pt x="779" y="42"/>
                  </a:lnTo>
                  <a:lnTo>
                    <a:pt x="779" y="40"/>
                  </a:lnTo>
                  <a:lnTo>
                    <a:pt x="775" y="40"/>
                  </a:lnTo>
                  <a:close/>
                  <a:moveTo>
                    <a:pt x="547" y="40"/>
                  </a:moveTo>
                  <a:lnTo>
                    <a:pt x="547" y="39"/>
                  </a:lnTo>
                  <a:lnTo>
                    <a:pt x="549" y="39"/>
                  </a:lnTo>
                  <a:lnTo>
                    <a:pt x="547" y="38"/>
                  </a:lnTo>
                  <a:lnTo>
                    <a:pt x="544" y="38"/>
                  </a:lnTo>
                  <a:lnTo>
                    <a:pt x="542" y="39"/>
                  </a:lnTo>
                  <a:lnTo>
                    <a:pt x="546" y="39"/>
                  </a:lnTo>
                  <a:lnTo>
                    <a:pt x="547" y="40"/>
                  </a:lnTo>
                  <a:close/>
                  <a:moveTo>
                    <a:pt x="636" y="36"/>
                  </a:moveTo>
                  <a:lnTo>
                    <a:pt x="637" y="36"/>
                  </a:lnTo>
                  <a:lnTo>
                    <a:pt x="638" y="36"/>
                  </a:lnTo>
                  <a:lnTo>
                    <a:pt x="639" y="36"/>
                  </a:lnTo>
                  <a:lnTo>
                    <a:pt x="641" y="36"/>
                  </a:lnTo>
                  <a:lnTo>
                    <a:pt x="643" y="36"/>
                  </a:lnTo>
                  <a:lnTo>
                    <a:pt x="644" y="36"/>
                  </a:lnTo>
                  <a:lnTo>
                    <a:pt x="646" y="36"/>
                  </a:lnTo>
                  <a:lnTo>
                    <a:pt x="646" y="34"/>
                  </a:lnTo>
                  <a:lnTo>
                    <a:pt x="644" y="34"/>
                  </a:lnTo>
                  <a:lnTo>
                    <a:pt x="643" y="34"/>
                  </a:lnTo>
                  <a:lnTo>
                    <a:pt x="641" y="34"/>
                  </a:lnTo>
                  <a:lnTo>
                    <a:pt x="641" y="33"/>
                  </a:lnTo>
                  <a:lnTo>
                    <a:pt x="638" y="32"/>
                  </a:lnTo>
                  <a:lnTo>
                    <a:pt x="636" y="32"/>
                  </a:lnTo>
                  <a:lnTo>
                    <a:pt x="635" y="32"/>
                  </a:lnTo>
                  <a:lnTo>
                    <a:pt x="635" y="33"/>
                  </a:lnTo>
                  <a:lnTo>
                    <a:pt x="635" y="34"/>
                  </a:lnTo>
                  <a:lnTo>
                    <a:pt x="636" y="34"/>
                  </a:lnTo>
                  <a:lnTo>
                    <a:pt x="636" y="36"/>
                  </a:lnTo>
                  <a:close/>
                  <a:moveTo>
                    <a:pt x="783" y="34"/>
                  </a:moveTo>
                  <a:lnTo>
                    <a:pt x="786" y="36"/>
                  </a:lnTo>
                  <a:lnTo>
                    <a:pt x="787" y="36"/>
                  </a:lnTo>
                  <a:lnTo>
                    <a:pt x="789" y="36"/>
                  </a:lnTo>
                  <a:lnTo>
                    <a:pt x="792" y="34"/>
                  </a:lnTo>
                  <a:lnTo>
                    <a:pt x="795" y="34"/>
                  </a:lnTo>
                  <a:lnTo>
                    <a:pt x="795" y="33"/>
                  </a:lnTo>
                  <a:lnTo>
                    <a:pt x="791" y="33"/>
                  </a:lnTo>
                  <a:lnTo>
                    <a:pt x="790" y="33"/>
                  </a:lnTo>
                  <a:lnTo>
                    <a:pt x="787" y="32"/>
                  </a:lnTo>
                  <a:lnTo>
                    <a:pt x="784" y="32"/>
                  </a:lnTo>
                  <a:lnTo>
                    <a:pt x="783" y="32"/>
                  </a:lnTo>
                  <a:lnTo>
                    <a:pt x="783" y="33"/>
                  </a:lnTo>
                  <a:lnTo>
                    <a:pt x="781" y="33"/>
                  </a:lnTo>
                  <a:lnTo>
                    <a:pt x="780" y="33"/>
                  </a:lnTo>
                  <a:lnTo>
                    <a:pt x="780" y="34"/>
                  </a:lnTo>
                  <a:lnTo>
                    <a:pt x="781" y="34"/>
                  </a:lnTo>
                  <a:lnTo>
                    <a:pt x="783" y="34"/>
                  </a:lnTo>
                  <a:close/>
                  <a:moveTo>
                    <a:pt x="564" y="33"/>
                  </a:moveTo>
                  <a:lnTo>
                    <a:pt x="565" y="33"/>
                  </a:lnTo>
                  <a:lnTo>
                    <a:pt x="565" y="34"/>
                  </a:lnTo>
                  <a:lnTo>
                    <a:pt x="569" y="34"/>
                  </a:lnTo>
                  <a:lnTo>
                    <a:pt x="570" y="34"/>
                  </a:lnTo>
                  <a:lnTo>
                    <a:pt x="576" y="34"/>
                  </a:lnTo>
                  <a:lnTo>
                    <a:pt x="578" y="34"/>
                  </a:lnTo>
                  <a:lnTo>
                    <a:pt x="579" y="34"/>
                  </a:lnTo>
                  <a:lnTo>
                    <a:pt x="582" y="34"/>
                  </a:lnTo>
                  <a:lnTo>
                    <a:pt x="584" y="34"/>
                  </a:lnTo>
                  <a:lnTo>
                    <a:pt x="584" y="33"/>
                  </a:lnTo>
                  <a:lnTo>
                    <a:pt x="585" y="33"/>
                  </a:lnTo>
                  <a:lnTo>
                    <a:pt x="590" y="33"/>
                  </a:lnTo>
                  <a:lnTo>
                    <a:pt x="591" y="33"/>
                  </a:lnTo>
                  <a:lnTo>
                    <a:pt x="592" y="33"/>
                  </a:lnTo>
                  <a:lnTo>
                    <a:pt x="593" y="32"/>
                  </a:lnTo>
                  <a:lnTo>
                    <a:pt x="592" y="32"/>
                  </a:lnTo>
                  <a:lnTo>
                    <a:pt x="591" y="32"/>
                  </a:lnTo>
                  <a:lnTo>
                    <a:pt x="587" y="32"/>
                  </a:lnTo>
                  <a:lnTo>
                    <a:pt x="586" y="32"/>
                  </a:lnTo>
                  <a:lnTo>
                    <a:pt x="586" y="31"/>
                  </a:lnTo>
                  <a:lnTo>
                    <a:pt x="591" y="31"/>
                  </a:lnTo>
                  <a:lnTo>
                    <a:pt x="593" y="31"/>
                  </a:lnTo>
                  <a:lnTo>
                    <a:pt x="595" y="31"/>
                  </a:lnTo>
                  <a:lnTo>
                    <a:pt x="596" y="31"/>
                  </a:lnTo>
                  <a:lnTo>
                    <a:pt x="597" y="31"/>
                  </a:lnTo>
                  <a:lnTo>
                    <a:pt x="599" y="31"/>
                  </a:lnTo>
                  <a:lnTo>
                    <a:pt x="601" y="31"/>
                  </a:lnTo>
                  <a:lnTo>
                    <a:pt x="601" y="30"/>
                  </a:lnTo>
                  <a:lnTo>
                    <a:pt x="597" y="30"/>
                  </a:lnTo>
                  <a:lnTo>
                    <a:pt x="593" y="30"/>
                  </a:lnTo>
                  <a:lnTo>
                    <a:pt x="591" y="30"/>
                  </a:lnTo>
                  <a:lnTo>
                    <a:pt x="590" y="30"/>
                  </a:lnTo>
                  <a:lnTo>
                    <a:pt x="587" y="30"/>
                  </a:lnTo>
                  <a:lnTo>
                    <a:pt x="585" y="30"/>
                  </a:lnTo>
                  <a:lnTo>
                    <a:pt x="584" y="30"/>
                  </a:lnTo>
                  <a:lnTo>
                    <a:pt x="582" y="30"/>
                  </a:lnTo>
                  <a:lnTo>
                    <a:pt x="581" y="30"/>
                  </a:lnTo>
                  <a:lnTo>
                    <a:pt x="579" y="31"/>
                  </a:lnTo>
                  <a:lnTo>
                    <a:pt x="579" y="30"/>
                  </a:lnTo>
                  <a:lnTo>
                    <a:pt x="578" y="31"/>
                  </a:lnTo>
                  <a:lnTo>
                    <a:pt x="576" y="31"/>
                  </a:lnTo>
                  <a:lnTo>
                    <a:pt x="575" y="31"/>
                  </a:lnTo>
                  <a:lnTo>
                    <a:pt x="574" y="31"/>
                  </a:lnTo>
                  <a:lnTo>
                    <a:pt x="570" y="31"/>
                  </a:lnTo>
                  <a:lnTo>
                    <a:pt x="567" y="31"/>
                  </a:lnTo>
                  <a:lnTo>
                    <a:pt x="565" y="31"/>
                  </a:lnTo>
                  <a:lnTo>
                    <a:pt x="564" y="31"/>
                  </a:lnTo>
                  <a:lnTo>
                    <a:pt x="563" y="31"/>
                  </a:lnTo>
                  <a:lnTo>
                    <a:pt x="561" y="32"/>
                  </a:lnTo>
                  <a:lnTo>
                    <a:pt x="563" y="33"/>
                  </a:lnTo>
                  <a:lnTo>
                    <a:pt x="564" y="33"/>
                  </a:lnTo>
                  <a:close/>
                  <a:moveTo>
                    <a:pt x="757" y="32"/>
                  </a:moveTo>
                  <a:lnTo>
                    <a:pt x="756" y="32"/>
                  </a:lnTo>
                  <a:lnTo>
                    <a:pt x="755" y="32"/>
                  </a:lnTo>
                  <a:lnTo>
                    <a:pt x="753" y="32"/>
                  </a:lnTo>
                  <a:lnTo>
                    <a:pt x="752" y="32"/>
                  </a:lnTo>
                  <a:lnTo>
                    <a:pt x="751" y="32"/>
                  </a:lnTo>
                  <a:lnTo>
                    <a:pt x="747" y="32"/>
                  </a:lnTo>
                  <a:lnTo>
                    <a:pt x="745" y="32"/>
                  </a:lnTo>
                  <a:lnTo>
                    <a:pt x="744" y="32"/>
                  </a:lnTo>
                  <a:lnTo>
                    <a:pt x="743" y="32"/>
                  </a:lnTo>
                  <a:lnTo>
                    <a:pt x="741" y="32"/>
                  </a:lnTo>
                  <a:lnTo>
                    <a:pt x="739" y="32"/>
                  </a:lnTo>
                  <a:lnTo>
                    <a:pt x="738" y="32"/>
                  </a:lnTo>
                  <a:lnTo>
                    <a:pt x="736" y="32"/>
                  </a:lnTo>
                  <a:lnTo>
                    <a:pt x="735" y="32"/>
                  </a:lnTo>
                  <a:lnTo>
                    <a:pt x="734" y="32"/>
                  </a:lnTo>
                  <a:lnTo>
                    <a:pt x="733" y="32"/>
                  </a:lnTo>
                  <a:lnTo>
                    <a:pt x="730" y="32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3" y="33"/>
                  </a:lnTo>
                  <a:lnTo>
                    <a:pt x="736" y="33"/>
                  </a:lnTo>
                  <a:lnTo>
                    <a:pt x="741" y="33"/>
                  </a:lnTo>
                  <a:lnTo>
                    <a:pt x="744" y="33"/>
                  </a:lnTo>
                  <a:lnTo>
                    <a:pt x="747" y="33"/>
                  </a:lnTo>
                  <a:lnTo>
                    <a:pt x="749" y="33"/>
                  </a:lnTo>
                  <a:lnTo>
                    <a:pt x="751" y="33"/>
                  </a:lnTo>
                  <a:lnTo>
                    <a:pt x="752" y="33"/>
                  </a:lnTo>
                  <a:lnTo>
                    <a:pt x="752" y="34"/>
                  </a:lnTo>
                  <a:lnTo>
                    <a:pt x="753" y="34"/>
                  </a:lnTo>
                  <a:lnTo>
                    <a:pt x="755" y="34"/>
                  </a:lnTo>
                  <a:lnTo>
                    <a:pt x="755" y="33"/>
                  </a:lnTo>
                  <a:lnTo>
                    <a:pt x="756" y="34"/>
                  </a:lnTo>
                  <a:lnTo>
                    <a:pt x="756" y="33"/>
                  </a:lnTo>
                  <a:lnTo>
                    <a:pt x="757" y="33"/>
                  </a:lnTo>
                  <a:lnTo>
                    <a:pt x="759" y="33"/>
                  </a:lnTo>
                  <a:lnTo>
                    <a:pt x="761" y="32"/>
                  </a:lnTo>
                  <a:lnTo>
                    <a:pt x="759" y="32"/>
                  </a:lnTo>
                  <a:lnTo>
                    <a:pt x="757" y="32"/>
                  </a:lnTo>
                  <a:close/>
                  <a:moveTo>
                    <a:pt x="550" y="32"/>
                  </a:moveTo>
                  <a:lnTo>
                    <a:pt x="551" y="32"/>
                  </a:lnTo>
                  <a:lnTo>
                    <a:pt x="552" y="32"/>
                  </a:lnTo>
                  <a:lnTo>
                    <a:pt x="557" y="32"/>
                  </a:lnTo>
                  <a:lnTo>
                    <a:pt x="558" y="32"/>
                  </a:lnTo>
                  <a:lnTo>
                    <a:pt x="559" y="32"/>
                  </a:lnTo>
                  <a:lnTo>
                    <a:pt x="558" y="31"/>
                  </a:lnTo>
                  <a:lnTo>
                    <a:pt x="557" y="31"/>
                  </a:lnTo>
                  <a:lnTo>
                    <a:pt x="556" y="31"/>
                  </a:lnTo>
                  <a:lnTo>
                    <a:pt x="555" y="31"/>
                  </a:lnTo>
                  <a:lnTo>
                    <a:pt x="555" y="30"/>
                  </a:lnTo>
                  <a:lnTo>
                    <a:pt x="552" y="30"/>
                  </a:lnTo>
                  <a:lnTo>
                    <a:pt x="550" y="30"/>
                  </a:lnTo>
                  <a:lnTo>
                    <a:pt x="550" y="31"/>
                  </a:lnTo>
                  <a:lnTo>
                    <a:pt x="549" y="31"/>
                  </a:lnTo>
                  <a:lnTo>
                    <a:pt x="547" y="31"/>
                  </a:lnTo>
                  <a:lnTo>
                    <a:pt x="549" y="32"/>
                  </a:lnTo>
                  <a:lnTo>
                    <a:pt x="550" y="32"/>
                  </a:lnTo>
                  <a:close/>
                  <a:moveTo>
                    <a:pt x="718" y="25"/>
                  </a:moveTo>
                  <a:lnTo>
                    <a:pt x="718" y="26"/>
                  </a:lnTo>
                  <a:lnTo>
                    <a:pt x="717" y="26"/>
                  </a:lnTo>
                  <a:lnTo>
                    <a:pt x="717" y="27"/>
                  </a:lnTo>
                  <a:lnTo>
                    <a:pt x="718" y="27"/>
                  </a:lnTo>
                  <a:lnTo>
                    <a:pt x="718" y="30"/>
                  </a:lnTo>
                  <a:lnTo>
                    <a:pt x="718" y="31"/>
                  </a:lnTo>
                  <a:lnTo>
                    <a:pt x="719" y="31"/>
                  </a:lnTo>
                  <a:lnTo>
                    <a:pt x="721" y="31"/>
                  </a:lnTo>
                  <a:lnTo>
                    <a:pt x="722" y="31"/>
                  </a:lnTo>
                  <a:lnTo>
                    <a:pt x="724" y="31"/>
                  </a:lnTo>
                  <a:lnTo>
                    <a:pt x="724" y="32"/>
                  </a:lnTo>
                  <a:lnTo>
                    <a:pt x="726" y="32"/>
                  </a:lnTo>
                  <a:lnTo>
                    <a:pt x="727" y="32"/>
                  </a:lnTo>
                  <a:lnTo>
                    <a:pt x="728" y="31"/>
                  </a:lnTo>
                  <a:lnTo>
                    <a:pt x="729" y="31"/>
                  </a:lnTo>
                  <a:lnTo>
                    <a:pt x="730" y="31"/>
                  </a:lnTo>
                  <a:lnTo>
                    <a:pt x="734" y="31"/>
                  </a:lnTo>
                  <a:lnTo>
                    <a:pt x="736" y="31"/>
                  </a:lnTo>
                  <a:lnTo>
                    <a:pt x="738" y="31"/>
                  </a:lnTo>
                  <a:lnTo>
                    <a:pt x="739" y="31"/>
                  </a:lnTo>
                  <a:lnTo>
                    <a:pt x="741" y="31"/>
                  </a:lnTo>
                  <a:lnTo>
                    <a:pt x="743" y="31"/>
                  </a:lnTo>
                  <a:lnTo>
                    <a:pt x="744" y="31"/>
                  </a:lnTo>
                  <a:lnTo>
                    <a:pt x="745" y="31"/>
                  </a:lnTo>
                  <a:lnTo>
                    <a:pt x="746" y="31"/>
                  </a:lnTo>
                  <a:lnTo>
                    <a:pt x="746" y="30"/>
                  </a:lnTo>
                  <a:lnTo>
                    <a:pt x="745" y="30"/>
                  </a:lnTo>
                  <a:lnTo>
                    <a:pt x="744" y="27"/>
                  </a:lnTo>
                  <a:lnTo>
                    <a:pt x="745" y="27"/>
                  </a:lnTo>
                  <a:lnTo>
                    <a:pt x="751" y="27"/>
                  </a:lnTo>
                  <a:lnTo>
                    <a:pt x="749" y="26"/>
                  </a:lnTo>
                  <a:lnTo>
                    <a:pt x="747" y="26"/>
                  </a:lnTo>
                  <a:lnTo>
                    <a:pt x="745" y="26"/>
                  </a:lnTo>
                  <a:lnTo>
                    <a:pt x="744" y="26"/>
                  </a:lnTo>
                  <a:lnTo>
                    <a:pt x="743" y="26"/>
                  </a:lnTo>
                  <a:lnTo>
                    <a:pt x="741" y="26"/>
                  </a:lnTo>
                  <a:lnTo>
                    <a:pt x="738" y="26"/>
                  </a:lnTo>
                  <a:lnTo>
                    <a:pt x="736" y="25"/>
                  </a:lnTo>
                  <a:lnTo>
                    <a:pt x="735" y="25"/>
                  </a:lnTo>
                  <a:lnTo>
                    <a:pt x="733" y="25"/>
                  </a:lnTo>
                  <a:lnTo>
                    <a:pt x="729" y="25"/>
                  </a:lnTo>
                  <a:lnTo>
                    <a:pt x="728" y="25"/>
                  </a:lnTo>
                  <a:lnTo>
                    <a:pt x="726" y="25"/>
                  </a:lnTo>
                  <a:lnTo>
                    <a:pt x="721" y="25"/>
                  </a:lnTo>
                  <a:lnTo>
                    <a:pt x="718" y="25"/>
                  </a:lnTo>
                  <a:close/>
                  <a:moveTo>
                    <a:pt x="875" y="44"/>
                  </a:moveTo>
                  <a:lnTo>
                    <a:pt x="876" y="44"/>
                  </a:lnTo>
                  <a:lnTo>
                    <a:pt x="876" y="43"/>
                  </a:lnTo>
                  <a:lnTo>
                    <a:pt x="875" y="43"/>
                  </a:lnTo>
                  <a:lnTo>
                    <a:pt x="875" y="44"/>
                  </a:lnTo>
                  <a:close/>
                  <a:moveTo>
                    <a:pt x="1103" y="4"/>
                  </a:moveTo>
                  <a:lnTo>
                    <a:pt x="1103" y="5"/>
                  </a:lnTo>
                  <a:lnTo>
                    <a:pt x="1101" y="5"/>
                  </a:lnTo>
                  <a:lnTo>
                    <a:pt x="1100" y="5"/>
                  </a:lnTo>
                  <a:lnTo>
                    <a:pt x="1098" y="5"/>
                  </a:lnTo>
                  <a:lnTo>
                    <a:pt x="1094" y="5"/>
                  </a:lnTo>
                  <a:lnTo>
                    <a:pt x="1093" y="5"/>
                  </a:lnTo>
                  <a:lnTo>
                    <a:pt x="1091" y="5"/>
                  </a:lnTo>
                  <a:lnTo>
                    <a:pt x="1089" y="5"/>
                  </a:lnTo>
                  <a:lnTo>
                    <a:pt x="1089" y="6"/>
                  </a:lnTo>
                  <a:lnTo>
                    <a:pt x="1087" y="6"/>
                  </a:lnTo>
                  <a:lnTo>
                    <a:pt x="1086" y="6"/>
                  </a:lnTo>
                  <a:lnTo>
                    <a:pt x="1083" y="6"/>
                  </a:lnTo>
                  <a:lnTo>
                    <a:pt x="1082" y="6"/>
                  </a:lnTo>
                  <a:lnTo>
                    <a:pt x="1077" y="6"/>
                  </a:lnTo>
                  <a:lnTo>
                    <a:pt x="1074" y="6"/>
                  </a:lnTo>
                  <a:lnTo>
                    <a:pt x="1072" y="6"/>
                  </a:lnTo>
                  <a:lnTo>
                    <a:pt x="1071" y="6"/>
                  </a:lnTo>
                  <a:lnTo>
                    <a:pt x="1069" y="6"/>
                  </a:lnTo>
                  <a:lnTo>
                    <a:pt x="1065" y="6"/>
                  </a:lnTo>
                  <a:lnTo>
                    <a:pt x="1064" y="6"/>
                  </a:lnTo>
                  <a:lnTo>
                    <a:pt x="1063" y="6"/>
                  </a:lnTo>
                  <a:lnTo>
                    <a:pt x="1059" y="6"/>
                  </a:lnTo>
                  <a:lnTo>
                    <a:pt x="1057" y="8"/>
                  </a:lnTo>
                  <a:lnTo>
                    <a:pt x="1059" y="8"/>
                  </a:lnTo>
                  <a:lnTo>
                    <a:pt x="1063" y="8"/>
                  </a:lnTo>
                  <a:lnTo>
                    <a:pt x="1066" y="8"/>
                  </a:lnTo>
                  <a:lnTo>
                    <a:pt x="1065" y="9"/>
                  </a:lnTo>
                  <a:lnTo>
                    <a:pt x="1061" y="9"/>
                  </a:lnTo>
                  <a:lnTo>
                    <a:pt x="1057" y="9"/>
                  </a:lnTo>
                  <a:lnTo>
                    <a:pt x="1055" y="9"/>
                  </a:lnTo>
                  <a:lnTo>
                    <a:pt x="1053" y="9"/>
                  </a:lnTo>
                  <a:lnTo>
                    <a:pt x="1051" y="9"/>
                  </a:lnTo>
                  <a:lnTo>
                    <a:pt x="1049" y="9"/>
                  </a:lnTo>
                  <a:lnTo>
                    <a:pt x="1053" y="8"/>
                  </a:lnTo>
                  <a:lnTo>
                    <a:pt x="1051" y="8"/>
                  </a:lnTo>
                  <a:lnTo>
                    <a:pt x="1049" y="8"/>
                  </a:lnTo>
                  <a:lnTo>
                    <a:pt x="1047" y="8"/>
                  </a:lnTo>
                  <a:lnTo>
                    <a:pt x="1046" y="8"/>
                  </a:lnTo>
                  <a:lnTo>
                    <a:pt x="1042" y="8"/>
                  </a:lnTo>
                  <a:lnTo>
                    <a:pt x="1041" y="8"/>
                  </a:lnTo>
                  <a:lnTo>
                    <a:pt x="1040" y="9"/>
                  </a:lnTo>
                  <a:lnTo>
                    <a:pt x="1044" y="9"/>
                  </a:lnTo>
                  <a:lnTo>
                    <a:pt x="1047" y="9"/>
                  </a:lnTo>
                  <a:lnTo>
                    <a:pt x="1049" y="9"/>
                  </a:lnTo>
                  <a:lnTo>
                    <a:pt x="1048" y="11"/>
                  </a:lnTo>
                  <a:lnTo>
                    <a:pt x="1047" y="11"/>
                  </a:lnTo>
                  <a:lnTo>
                    <a:pt x="1046" y="11"/>
                  </a:lnTo>
                  <a:lnTo>
                    <a:pt x="1044" y="11"/>
                  </a:lnTo>
                  <a:lnTo>
                    <a:pt x="1041" y="11"/>
                  </a:lnTo>
                  <a:lnTo>
                    <a:pt x="1038" y="11"/>
                  </a:lnTo>
                  <a:lnTo>
                    <a:pt x="1035" y="11"/>
                  </a:lnTo>
                  <a:lnTo>
                    <a:pt x="1035" y="13"/>
                  </a:lnTo>
                  <a:lnTo>
                    <a:pt x="1032" y="13"/>
                  </a:lnTo>
                  <a:lnTo>
                    <a:pt x="1031" y="13"/>
                  </a:lnTo>
                  <a:lnTo>
                    <a:pt x="1030" y="13"/>
                  </a:lnTo>
                  <a:lnTo>
                    <a:pt x="1027" y="13"/>
                  </a:lnTo>
                  <a:lnTo>
                    <a:pt x="1026" y="13"/>
                  </a:lnTo>
                  <a:lnTo>
                    <a:pt x="1024" y="13"/>
                  </a:lnTo>
                  <a:lnTo>
                    <a:pt x="1023" y="13"/>
                  </a:lnTo>
                  <a:lnTo>
                    <a:pt x="1021" y="14"/>
                  </a:lnTo>
                  <a:lnTo>
                    <a:pt x="1020" y="14"/>
                  </a:lnTo>
                  <a:lnTo>
                    <a:pt x="1018" y="14"/>
                  </a:lnTo>
                  <a:lnTo>
                    <a:pt x="1015" y="14"/>
                  </a:lnTo>
                  <a:lnTo>
                    <a:pt x="1014" y="15"/>
                  </a:lnTo>
                  <a:lnTo>
                    <a:pt x="1012" y="15"/>
                  </a:lnTo>
                  <a:lnTo>
                    <a:pt x="1009" y="15"/>
                  </a:lnTo>
                  <a:lnTo>
                    <a:pt x="1006" y="15"/>
                  </a:lnTo>
                  <a:lnTo>
                    <a:pt x="1006" y="14"/>
                  </a:lnTo>
                  <a:lnTo>
                    <a:pt x="1004" y="14"/>
                  </a:lnTo>
                  <a:lnTo>
                    <a:pt x="1004" y="15"/>
                  </a:lnTo>
                  <a:lnTo>
                    <a:pt x="1006" y="15"/>
                  </a:lnTo>
                  <a:lnTo>
                    <a:pt x="1004" y="16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996" y="16"/>
                  </a:lnTo>
                  <a:lnTo>
                    <a:pt x="992" y="17"/>
                  </a:lnTo>
                  <a:lnTo>
                    <a:pt x="991" y="17"/>
                  </a:lnTo>
                  <a:lnTo>
                    <a:pt x="985" y="19"/>
                  </a:lnTo>
                  <a:lnTo>
                    <a:pt x="984" y="19"/>
                  </a:lnTo>
                  <a:lnTo>
                    <a:pt x="983" y="19"/>
                  </a:lnTo>
                  <a:lnTo>
                    <a:pt x="981" y="19"/>
                  </a:lnTo>
                  <a:lnTo>
                    <a:pt x="979" y="19"/>
                  </a:lnTo>
                  <a:lnTo>
                    <a:pt x="977" y="19"/>
                  </a:lnTo>
                  <a:lnTo>
                    <a:pt x="975" y="19"/>
                  </a:lnTo>
                  <a:lnTo>
                    <a:pt x="977" y="17"/>
                  </a:lnTo>
                  <a:lnTo>
                    <a:pt x="974" y="17"/>
                  </a:lnTo>
                  <a:lnTo>
                    <a:pt x="973" y="17"/>
                  </a:lnTo>
                  <a:lnTo>
                    <a:pt x="973" y="19"/>
                  </a:lnTo>
                  <a:lnTo>
                    <a:pt x="970" y="19"/>
                  </a:lnTo>
                  <a:lnTo>
                    <a:pt x="969" y="19"/>
                  </a:lnTo>
                  <a:lnTo>
                    <a:pt x="968" y="19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6" y="19"/>
                  </a:lnTo>
                  <a:lnTo>
                    <a:pt x="966" y="21"/>
                  </a:lnTo>
                  <a:lnTo>
                    <a:pt x="964" y="21"/>
                  </a:lnTo>
                  <a:lnTo>
                    <a:pt x="961" y="21"/>
                  </a:lnTo>
                  <a:lnTo>
                    <a:pt x="960" y="21"/>
                  </a:lnTo>
                  <a:lnTo>
                    <a:pt x="957" y="21"/>
                  </a:lnTo>
                  <a:lnTo>
                    <a:pt x="956" y="21"/>
                  </a:lnTo>
                  <a:lnTo>
                    <a:pt x="956" y="19"/>
                  </a:lnTo>
                  <a:lnTo>
                    <a:pt x="955" y="19"/>
                  </a:lnTo>
                  <a:lnTo>
                    <a:pt x="955" y="21"/>
                  </a:lnTo>
                  <a:lnTo>
                    <a:pt x="952" y="21"/>
                  </a:lnTo>
                  <a:lnTo>
                    <a:pt x="949" y="21"/>
                  </a:lnTo>
                  <a:lnTo>
                    <a:pt x="947" y="21"/>
                  </a:lnTo>
                  <a:lnTo>
                    <a:pt x="946" y="21"/>
                  </a:lnTo>
                  <a:lnTo>
                    <a:pt x="944" y="21"/>
                  </a:lnTo>
                  <a:lnTo>
                    <a:pt x="943" y="21"/>
                  </a:lnTo>
                  <a:lnTo>
                    <a:pt x="939" y="19"/>
                  </a:lnTo>
                  <a:lnTo>
                    <a:pt x="934" y="19"/>
                  </a:lnTo>
                  <a:lnTo>
                    <a:pt x="933" y="19"/>
                  </a:lnTo>
                  <a:lnTo>
                    <a:pt x="933" y="21"/>
                  </a:lnTo>
                  <a:lnTo>
                    <a:pt x="932" y="21"/>
                  </a:lnTo>
                  <a:lnTo>
                    <a:pt x="930" y="21"/>
                  </a:lnTo>
                  <a:lnTo>
                    <a:pt x="930" y="22"/>
                  </a:lnTo>
                  <a:lnTo>
                    <a:pt x="926" y="23"/>
                  </a:lnTo>
                  <a:lnTo>
                    <a:pt x="929" y="23"/>
                  </a:lnTo>
                  <a:lnTo>
                    <a:pt x="934" y="23"/>
                  </a:lnTo>
                  <a:lnTo>
                    <a:pt x="935" y="23"/>
                  </a:lnTo>
                  <a:lnTo>
                    <a:pt x="935" y="25"/>
                  </a:lnTo>
                  <a:lnTo>
                    <a:pt x="938" y="23"/>
                  </a:lnTo>
                  <a:lnTo>
                    <a:pt x="939" y="23"/>
                  </a:lnTo>
                  <a:lnTo>
                    <a:pt x="943" y="23"/>
                  </a:lnTo>
                  <a:lnTo>
                    <a:pt x="946" y="23"/>
                  </a:lnTo>
                  <a:lnTo>
                    <a:pt x="947" y="23"/>
                  </a:lnTo>
                  <a:lnTo>
                    <a:pt x="950" y="23"/>
                  </a:lnTo>
                  <a:lnTo>
                    <a:pt x="951" y="23"/>
                  </a:lnTo>
                  <a:lnTo>
                    <a:pt x="951" y="25"/>
                  </a:lnTo>
                  <a:lnTo>
                    <a:pt x="950" y="25"/>
                  </a:lnTo>
                  <a:lnTo>
                    <a:pt x="951" y="26"/>
                  </a:lnTo>
                  <a:lnTo>
                    <a:pt x="949" y="26"/>
                  </a:lnTo>
                  <a:lnTo>
                    <a:pt x="947" y="26"/>
                  </a:lnTo>
                  <a:lnTo>
                    <a:pt x="944" y="26"/>
                  </a:lnTo>
                  <a:lnTo>
                    <a:pt x="941" y="26"/>
                  </a:lnTo>
                  <a:lnTo>
                    <a:pt x="938" y="26"/>
                  </a:lnTo>
                  <a:lnTo>
                    <a:pt x="941" y="27"/>
                  </a:lnTo>
                  <a:lnTo>
                    <a:pt x="943" y="27"/>
                  </a:lnTo>
                  <a:lnTo>
                    <a:pt x="941" y="30"/>
                  </a:lnTo>
                  <a:lnTo>
                    <a:pt x="940" y="30"/>
                  </a:lnTo>
                  <a:lnTo>
                    <a:pt x="939" y="30"/>
                  </a:lnTo>
                  <a:lnTo>
                    <a:pt x="938" y="31"/>
                  </a:lnTo>
                  <a:lnTo>
                    <a:pt x="935" y="31"/>
                  </a:lnTo>
                  <a:lnTo>
                    <a:pt x="934" y="31"/>
                  </a:lnTo>
                  <a:lnTo>
                    <a:pt x="933" y="31"/>
                  </a:lnTo>
                  <a:lnTo>
                    <a:pt x="930" y="31"/>
                  </a:lnTo>
                  <a:lnTo>
                    <a:pt x="928" y="31"/>
                  </a:lnTo>
                  <a:lnTo>
                    <a:pt x="926" y="31"/>
                  </a:lnTo>
                  <a:lnTo>
                    <a:pt x="924" y="31"/>
                  </a:lnTo>
                  <a:lnTo>
                    <a:pt x="923" y="31"/>
                  </a:lnTo>
                  <a:lnTo>
                    <a:pt x="921" y="31"/>
                  </a:lnTo>
                  <a:lnTo>
                    <a:pt x="917" y="31"/>
                  </a:lnTo>
                  <a:lnTo>
                    <a:pt x="920" y="32"/>
                  </a:lnTo>
                  <a:lnTo>
                    <a:pt x="917" y="32"/>
                  </a:lnTo>
                  <a:lnTo>
                    <a:pt x="916" y="32"/>
                  </a:lnTo>
                  <a:lnTo>
                    <a:pt x="915" y="32"/>
                  </a:lnTo>
                  <a:lnTo>
                    <a:pt x="915" y="31"/>
                  </a:lnTo>
                  <a:lnTo>
                    <a:pt x="913" y="31"/>
                  </a:lnTo>
                  <a:lnTo>
                    <a:pt x="915" y="32"/>
                  </a:lnTo>
                  <a:lnTo>
                    <a:pt x="915" y="33"/>
                  </a:lnTo>
                  <a:lnTo>
                    <a:pt x="913" y="33"/>
                  </a:lnTo>
                  <a:lnTo>
                    <a:pt x="912" y="33"/>
                  </a:lnTo>
                  <a:lnTo>
                    <a:pt x="909" y="33"/>
                  </a:lnTo>
                  <a:lnTo>
                    <a:pt x="909" y="34"/>
                  </a:lnTo>
                  <a:lnTo>
                    <a:pt x="907" y="34"/>
                  </a:lnTo>
                  <a:lnTo>
                    <a:pt x="906" y="34"/>
                  </a:lnTo>
                  <a:lnTo>
                    <a:pt x="904" y="34"/>
                  </a:lnTo>
                  <a:lnTo>
                    <a:pt x="903" y="34"/>
                  </a:lnTo>
                  <a:lnTo>
                    <a:pt x="901" y="34"/>
                  </a:lnTo>
                  <a:lnTo>
                    <a:pt x="899" y="34"/>
                  </a:lnTo>
                  <a:lnTo>
                    <a:pt x="897" y="34"/>
                  </a:lnTo>
                  <a:lnTo>
                    <a:pt x="894" y="34"/>
                  </a:lnTo>
                  <a:lnTo>
                    <a:pt x="893" y="34"/>
                  </a:lnTo>
                  <a:lnTo>
                    <a:pt x="890" y="34"/>
                  </a:lnTo>
                  <a:lnTo>
                    <a:pt x="888" y="34"/>
                  </a:lnTo>
                  <a:lnTo>
                    <a:pt x="887" y="34"/>
                  </a:lnTo>
                  <a:lnTo>
                    <a:pt x="886" y="34"/>
                  </a:lnTo>
                  <a:lnTo>
                    <a:pt x="884" y="34"/>
                  </a:lnTo>
                  <a:lnTo>
                    <a:pt x="882" y="34"/>
                  </a:lnTo>
                  <a:lnTo>
                    <a:pt x="887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95" y="36"/>
                  </a:lnTo>
                  <a:lnTo>
                    <a:pt x="897" y="36"/>
                  </a:lnTo>
                  <a:lnTo>
                    <a:pt x="898" y="36"/>
                  </a:lnTo>
                  <a:lnTo>
                    <a:pt x="895" y="38"/>
                  </a:lnTo>
                  <a:lnTo>
                    <a:pt x="897" y="38"/>
                  </a:lnTo>
                  <a:lnTo>
                    <a:pt x="898" y="38"/>
                  </a:lnTo>
                  <a:lnTo>
                    <a:pt x="898" y="39"/>
                  </a:lnTo>
                  <a:lnTo>
                    <a:pt x="899" y="39"/>
                  </a:lnTo>
                  <a:lnTo>
                    <a:pt x="901" y="39"/>
                  </a:lnTo>
                  <a:lnTo>
                    <a:pt x="903" y="38"/>
                  </a:lnTo>
                  <a:lnTo>
                    <a:pt x="904" y="38"/>
                  </a:lnTo>
                  <a:lnTo>
                    <a:pt x="905" y="38"/>
                  </a:lnTo>
                  <a:lnTo>
                    <a:pt x="907" y="38"/>
                  </a:lnTo>
                  <a:lnTo>
                    <a:pt x="909" y="38"/>
                  </a:lnTo>
                  <a:lnTo>
                    <a:pt x="909" y="39"/>
                  </a:lnTo>
                  <a:lnTo>
                    <a:pt x="907" y="39"/>
                  </a:lnTo>
                  <a:lnTo>
                    <a:pt x="907" y="40"/>
                  </a:lnTo>
                  <a:lnTo>
                    <a:pt x="906" y="40"/>
                  </a:lnTo>
                  <a:lnTo>
                    <a:pt x="905" y="40"/>
                  </a:lnTo>
                  <a:lnTo>
                    <a:pt x="904" y="40"/>
                  </a:lnTo>
                  <a:lnTo>
                    <a:pt x="901" y="42"/>
                  </a:lnTo>
                  <a:lnTo>
                    <a:pt x="899" y="42"/>
                  </a:lnTo>
                  <a:lnTo>
                    <a:pt x="899" y="40"/>
                  </a:lnTo>
                  <a:lnTo>
                    <a:pt x="898" y="40"/>
                  </a:lnTo>
                  <a:lnTo>
                    <a:pt x="897" y="40"/>
                  </a:lnTo>
                  <a:lnTo>
                    <a:pt x="897" y="42"/>
                  </a:lnTo>
                  <a:lnTo>
                    <a:pt x="895" y="42"/>
                  </a:lnTo>
                  <a:lnTo>
                    <a:pt x="894" y="42"/>
                  </a:lnTo>
                  <a:lnTo>
                    <a:pt x="893" y="42"/>
                  </a:lnTo>
                  <a:lnTo>
                    <a:pt x="890" y="42"/>
                  </a:lnTo>
                  <a:lnTo>
                    <a:pt x="890" y="43"/>
                  </a:lnTo>
                  <a:lnTo>
                    <a:pt x="889" y="43"/>
                  </a:lnTo>
                  <a:lnTo>
                    <a:pt x="888" y="43"/>
                  </a:lnTo>
                  <a:lnTo>
                    <a:pt x="886" y="43"/>
                  </a:lnTo>
                  <a:lnTo>
                    <a:pt x="881" y="43"/>
                  </a:lnTo>
                  <a:lnTo>
                    <a:pt x="880" y="43"/>
                  </a:lnTo>
                  <a:lnTo>
                    <a:pt x="878" y="43"/>
                  </a:lnTo>
                  <a:lnTo>
                    <a:pt x="877" y="43"/>
                  </a:lnTo>
                  <a:lnTo>
                    <a:pt x="876" y="43"/>
                  </a:lnTo>
                  <a:lnTo>
                    <a:pt x="876" y="42"/>
                  </a:lnTo>
                  <a:lnTo>
                    <a:pt x="875" y="42"/>
                  </a:lnTo>
                  <a:lnTo>
                    <a:pt x="872" y="42"/>
                  </a:lnTo>
                  <a:lnTo>
                    <a:pt x="872" y="40"/>
                  </a:lnTo>
                  <a:lnTo>
                    <a:pt x="871" y="42"/>
                  </a:lnTo>
                  <a:lnTo>
                    <a:pt x="870" y="42"/>
                  </a:lnTo>
                  <a:lnTo>
                    <a:pt x="869" y="42"/>
                  </a:lnTo>
                  <a:lnTo>
                    <a:pt x="866" y="42"/>
                  </a:lnTo>
                  <a:lnTo>
                    <a:pt x="864" y="42"/>
                  </a:lnTo>
                  <a:lnTo>
                    <a:pt x="864" y="40"/>
                  </a:lnTo>
                  <a:lnTo>
                    <a:pt x="863" y="40"/>
                  </a:lnTo>
                  <a:lnTo>
                    <a:pt x="863" y="42"/>
                  </a:lnTo>
                  <a:lnTo>
                    <a:pt x="861" y="42"/>
                  </a:lnTo>
                  <a:lnTo>
                    <a:pt x="859" y="42"/>
                  </a:lnTo>
                  <a:lnTo>
                    <a:pt x="855" y="42"/>
                  </a:lnTo>
                  <a:lnTo>
                    <a:pt x="854" y="42"/>
                  </a:lnTo>
                  <a:lnTo>
                    <a:pt x="853" y="42"/>
                  </a:lnTo>
                  <a:lnTo>
                    <a:pt x="854" y="40"/>
                  </a:lnTo>
                  <a:lnTo>
                    <a:pt x="853" y="40"/>
                  </a:lnTo>
                  <a:lnTo>
                    <a:pt x="852" y="40"/>
                  </a:lnTo>
                  <a:lnTo>
                    <a:pt x="852" y="39"/>
                  </a:lnTo>
                  <a:lnTo>
                    <a:pt x="850" y="39"/>
                  </a:lnTo>
                  <a:lnTo>
                    <a:pt x="850" y="40"/>
                  </a:lnTo>
                  <a:lnTo>
                    <a:pt x="852" y="40"/>
                  </a:lnTo>
                  <a:lnTo>
                    <a:pt x="852" y="42"/>
                  </a:lnTo>
                  <a:lnTo>
                    <a:pt x="850" y="42"/>
                  </a:lnTo>
                  <a:lnTo>
                    <a:pt x="848" y="42"/>
                  </a:lnTo>
                  <a:lnTo>
                    <a:pt x="846" y="42"/>
                  </a:lnTo>
                  <a:lnTo>
                    <a:pt x="844" y="40"/>
                  </a:lnTo>
                  <a:lnTo>
                    <a:pt x="843" y="40"/>
                  </a:lnTo>
                  <a:lnTo>
                    <a:pt x="842" y="40"/>
                  </a:lnTo>
                  <a:lnTo>
                    <a:pt x="842" y="42"/>
                  </a:lnTo>
                  <a:lnTo>
                    <a:pt x="837" y="42"/>
                  </a:lnTo>
                  <a:lnTo>
                    <a:pt x="836" y="42"/>
                  </a:lnTo>
                  <a:lnTo>
                    <a:pt x="836" y="40"/>
                  </a:lnTo>
                  <a:lnTo>
                    <a:pt x="835" y="40"/>
                  </a:lnTo>
                  <a:lnTo>
                    <a:pt x="833" y="40"/>
                  </a:lnTo>
                  <a:lnTo>
                    <a:pt x="833" y="42"/>
                  </a:lnTo>
                  <a:lnTo>
                    <a:pt x="835" y="42"/>
                  </a:lnTo>
                  <a:lnTo>
                    <a:pt x="836" y="42"/>
                  </a:lnTo>
                  <a:lnTo>
                    <a:pt x="840" y="43"/>
                  </a:lnTo>
                  <a:lnTo>
                    <a:pt x="835" y="43"/>
                  </a:lnTo>
                  <a:lnTo>
                    <a:pt x="831" y="43"/>
                  </a:lnTo>
                  <a:lnTo>
                    <a:pt x="827" y="43"/>
                  </a:lnTo>
                  <a:lnTo>
                    <a:pt x="826" y="43"/>
                  </a:lnTo>
                  <a:lnTo>
                    <a:pt x="826" y="42"/>
                  </a:lnTo>
                  <a:lnTo>
                    <a:pt x="825" y="42"/>
                  </a:lnTo>
                  <a:lnTo>
                    <a:pt x="824" y="42"/>
                  </a:lnTo>
                  <a:lnTo>
                    <a:pt x="823" y="42"/>
                  </a:lnTo>
                  <a:lnTo>
                    <a:pt x="823" y="40"/>
                  </a:lnTo>
                  <a:lnTo>
                    <a:pt x="821" y="40"/>
                  </a:lnTo>
                  <a:lnTo>
                    <a:pt x="821" y="42"/>
                  </a:lnTo>
                  <a:lnTo>
                    <a:pt x="818" y="42"/>
                  </a:lnTo>
                  <a:lnTo>
                    <a:pt x="816" y="42"/>
                  </a:lnTo>
                  <a:lnTo>
                    <a:pt x="815" y="42"/>
                  </a:lnTo>
                  <a:lnTo>
                    <a:pt x="813" y="42"/>
                  </a:lnTo>
                  <a:lnTo>
                    <a:pt x="809" y="42"/>
                  </a:lnTo>
                  <a:lnTo>
                    <a:pt x="809" y="40"/>
                  </a:lnTo>
                  <a:lnTo>
                    <a:pt x="808" y="40"/>
                  </a:lnTo>
                  <a:lnTo>
                    <a:pt x="809" y="42"/>
                  </a:lnTo>
                  <a:lnTo>
                    <a:pt x="808" y="42"/>
                  </a:lnTo>
                  <a:lnTo>
                    <a:pt x="807" y="42"/>
                  </a:lnTo>
                  <a:lnTo>
                    <a:pt x="807" y="43"/>
                  </a:lnTo>
                  <a:lnTo>
                    <a:pt x="806" y="43"/>
                  </a:lnTo>
                  <a:lnTo>
                    <a:pt x="806" y="42"/>
                  </a:lnTo>
                  <a:lnTo>
                    <a:pt x="804" y="42"/>
                  </a:lnTo>
                  <a:lnTo>
                    <a:pt x="801" y="42"/>
                  </a:lnTo>
                  <a:lnTo>
                    <a:pt x="801" y="40"/>
                  </a:lnTo>
                  <a:lnTo>
                    <a:pt x="800" y="39"/>
                  </a:lnTo>
                  <a:lnTo>
                    <a:pt x="798" y="39"/>
                  </a:lnTo>
                  <a:lnTo>
                    <a:pt x="798" y="40"/>
                  </a:lnTo>
                  <a:lnTo>
                    <a:pt x="798" y="42"/>
                  </a:lnTo>
                  <a:lnTo>
                    <a:pt x="797" y="42"/>
                  </a:lnTo>
                  <a:lnTo>
                    <a:pt x="797" y="40"/>
                  </a:lnTo>
                  <a:lnTo>
                    <a:pt x="796" y="42"/>
                  </a:lnTo>
                  <a:lnTo>
                    <a:pt x="795" y="42"/>
                  </a:lnTo>
                  <a:lnTo>
                    <a:pt x="792" y="42"/>
                  </a:lnTo>
                  <a:lnTo>
                    <a:pt x="791" y="42"/>
                  </a:lnTo>
                  <a:lnTo>
                    <a:pt x="790" y="42"/>
                  </a:lnTo>
                  <a:lnTo>
                    <a:pt x="790" y="40"/>
                  </a:lnTo>
                  <a:lnTo>
                    <a:pt x="791" y="40"/>
                  </a:lnTo>
                  <a:lnTo>
                    <a:pt x="791" y="39"/>
                  </a:lnTo>
                  <a:lnTo>
                    <a:pt x="792" y="39"/>
                  </a:lnTo>
                  <a:lnTo>
                    <a:pt x="797" y="38"/>
                  </a:lnTo>
                  <a:lnTo>
                    <a:pt x="798" y="38"/>
                  </a:lnTo>
                  <a:lnTo>
                    <a:pt x="801" y="38"/>
                  </a:lnTo>
                  <a:lnTo>
                    <a:pt x="802" y="38"/>
                  </a:lnTo>
                  <a:lnTo>
                    <a:pt x="802" y="36"/>
                  </a:lnTo>
                  <a:lnTo>
                    <a:pt x="804" y="36"/>
                  </a:lnTo>
                  <a:lnTo>
                    <a:pt x="806" y="36"/>
                  </a:lnTo>
                  <a:lnTo>
                    <a:pt x="807" y="36"/>
                  </a:lnTo>
                  <a:lnTo>
                    <a:pt x="808" y="36"/>
                  </a:lnTo>
                  <a:lnTo>
                    <a:pt x="810" y="36"/>
                  </a:lnTo>
                  <a:lnTo>
                    <a:pt x="813" y="36"/>
                  </a:lnTo>
                  <a:lnTo>
                    <a:pt x="814" y="36"/>
                  </a:lnTo>
                  <a:lnTo>
                    <a:pt x="815" y="36"/>
                  </a:lnTo>
                  <a:lnTo>
                    <a:pt x="818" y="36"/>
                  </a:lnTo>
                  <a:lnTo>
                    <a:pt x="819" y="36"/>
                  </a:lnTo>
                  <a:lnTo>
                    <a:pt x="819" y="34"/>
                  </a:lnTo>
                  <a:lnTo>
                    <a:pt x="816" y="34"/>
                  </a:lnTo>
                  <a:lnTo>
                    <a:pt x="814" y="34"/>
                  </a:lnTo>
                  <a:lnTo>
                    <a:pt x="814" y="33"/>
                  </a:lnTo>
                  <a:lnTo>
                    <a:pt x="813" y="33"/>
                  </a:lnTo>
                  <a:lnTo>
                    <a:pt x="810" y="32"/>
                  </a:lnTo>
                  <a:lnTo>
                    <a:pt x="813" y="32"/>
                  </a:lnTo>
                  <a:lnTo>
                    <a:pt x="814" y="32"/>
                  </a:lnTo>
                  <a:lnTo>
                    <a:pt x="818" y="31"/>
                  </a:lnTo>
                  <a:lnTo>
                    <a:pt x="824" y="31"/>
                  </a:lnTo>
                  <a:lnTo>
                    <a:pt x="826" y="31"/>
                  </a:lnTo>
                  <a:lnTo>
                    <a:pt x="827" y="31"/>
                  </a:lnTo>
                  <a:lnTo>
                    <a:pt x="831" y="31"/>
                  </a:lnTo>
                  <a:lnTo>
                    <a:pt x="832" y="32"/>
                  </a:lnTo>
                  <a:lnTo>
                    <a:pt x="833" y="32"/>
                  </a:lnTo>
                  <a:lnTo>
                    <a:pt x="835" y="33"/>
                  </a:lnTo>
                  <a:lnTo>
                    <a:pt x="833" y="34"/>
                  </a:lnTo>
                  <a:lnTo>
                    <a:pt x="836" y="33"/>
                  </a:lnTo>
                  <a:lnTo>
                    <a:pt x="836" y="34"/>
                  </a:lnTo>
                  <a:lnTo>
                    <a:pt x="837" y="34"/>
                  </a:lnTo>
                  <a:lnTo>
                    <a:pt x="841" y="34"/>
                  </a:lnTo>
                  <a:lnTo>
                    <a:pt x="842" y="34"/>
                  </a:lnTo>
                  <a:lnTo>
                    <a:pt x="843" y="34"/>
                  </a:lnTo>
                  <a:lnTo>
                    <a:pt x="844" y="34"/>
                  </a:lnTo>
                  <a:lnTo>
                    <a:pt x="846" y="34"/>
                  </a:lnTo>
                  <a:lnTo>
                    <a:pt x="848" y="34"/>
                  </a:lnTo>
                  <a:lnTo>
                    <a:pt x="850" y="34"/>
                  </a:lnTo>
                  <a:lnTo>
                    <a:pt x="853" y="34"/>
                  </a:lnTo>
                  <a:lnTo>
                    <a:pt x="853" y="33"/>
                  </a:lnTo>
                  <a:lnTo>
                    <a:pt x="852" y="33"/>
                  </a:lnTo>
                  <a:lnTo>
                    <a:pt x="849" y="33"/>
                  </a:lnTo>
                  <a:lnTo>
                    <a:pt x="846" y="33"/>
                  </a:lnTo>
                  <a:lnTo>
                    <a:pt x="848" y="32"/>
                  </a:lnTo>
                  <a:lnTo>
                    <a:pt x="846" y="32"/>
                  </a:lnTo>
                  <a:lnTo>
                    <a:pt x="843" y="33"/>
                  </a:lnTo>
                  <a:lnTo>
                    <a:pt x="841" y="32"/>
                  </a:lnTo>
                  <a:lnTo>
                    <a:pt x="841" y="31"/>
                  </a:lnTo>
                  <a:lnTo>
                    <a:pt x="842" y="31"/>
                  </a:lnTo>
                  <a:lnTo>
                    <a:pt x="846" y="30"/>
                  </a:lnTo>
                  <a:lnTo>
                    <a:pt x="848" y="30"/>
                  </a:lnTo>
                  <a:lnTo>
                    <a:pt x="848" y="27"/>
                  </a:lnTo>
                  <a:lnTo>
                    <a:pt x="844" y="30"/>
                  </a:lnTo>
                  <a:lnTo>
                    <a:pt x="843" y="30"/>
                  </a:lnTo>
                  <a:lnTo>
                    <a:pt x="842" y="30"/>
                  </a:lnTo>
                  <a:lnTo>
                    <a:pt x="837" y="30"/>
                  </a:lnTo>
                  <a:lnTo>
                    <a:pt x="837" y="27"/>
                  </a:lnTo>
                  <a:lnTo>
                    <a:pt x="836" y="27"/>
                  </a:lnTo>
                  <a:lnTo>
                    <a:pt x="835" y="30"/>
                  </a:lnTo>
                  <a:lnTo>
                    <a:pt x="833" y="30"/>
                  </a:lnTo>
                  <a:lnTo>
                    <a:pt x="832" y="30"/>
                  </a:lnTo>
                  <a:lnTo>
                    <a:pt x="829" y="30"/>
                  </a:lnTo>
                  <a:lnTo>
                    <a:pt x="826" y="30"/>
                  </a:lnTo>
                  <a:lnTo>
                    <a:pt x="825" y="30"/>
                  </a:lnTo>
                  <a:lnTo>
                    <a:pt x="825" y="27"/>
                  </a:lnTo>
                  <a:lnTo>
                    <a:pt x="824" y="30"/>
                  </a:lnTo>
                  <a:lnTo>
                    <a:pt x="823" y="30"/>
                  </a:lnTo>
                  <a:lnTo>
                    <a:pt x="823" y="27"/>
                  </a:lnTo>
                  <a:lnTo>
                    <a:pt x="824" y="27"/>
                  </a:lnTo>
                  <a:lnTo>
                    <a:pt x="824" y="26"/>
                  </a:lnTo>
                  <a:lnTo>
                    <a:pt x="827" y="26"/>
                  </a:lnTo>
                  <a:lnTo>
                    <a:pt x="829" y="26"/>
                  </a:lnTo>
                  <a:lnTo>
                    <a:pt x="831" y="25"/>
                  </a:lnTo>
                  <a:lnTo>
                    <a:pt x="832" y="25"/>
                  </a:lnTo>
                  <a:lnTo>
                    <a:pt x="835" y="25"/>
                  </a:lnTo>
                  <a:lnTo>
                    <a:pt x="836" y="25"/>
                  </a:lnTo>
                  <a:lnTo>
                    <a:pt x="842" y="25"/>
                  </a:lnTo>
                  <a:lnTo>
                    <a:pt x="844" y="25"/>
                  </a:lnTo>
                  <a:lnTo>
                    <a:pt x="848" y="23"/>
                  </a:lnTo>
                  <a:lnTo>
                    <a:pt x="850" y="23"/>
                  </a:lnTo>
                  <a:lnTo>
                    <a:pt x="852" y="23"/>
                  </a:lnTo>
                  <a:lnTo>
                    <a:pt x="854" y="23"/>
                  </a:lnTo>
                  <a:lnTo>
                    <a:pt x="855" y="23"/>
                  </a:lnTo>
                  <a:lnTo>
                    <a:pt x="855" y="22"/>
                  </a:lnTo>
                  <a:lnTo>
                    <a:pt x="858" y="22"/>
                  </a:lnTo>
                  <a:lnTo>
                    <a:pt x="859" y="22"/>
                  </a:lnTo>
                  <a:lnTo>
                    <a:pt x="860" y="22"/>
                  </a:lnTo>
                  <a:lnTo>
                    <a:pt x="860" y="21"/>
                  </a:lnTo>
                  <a:lnTo>
                    <a:pt x="859" y="21"/>
                  </a:lnTo>
                  <a:lnTo>
                    <a:pt x="858" y="21"/>
                  </a:lnTo>
                  <a:lnTo>
                    <a:pt x="858" y="19"/>
                  </a:lnTo>
                  <a:lnTo>
                    <a:pt x="855" y="19"/>
                  </a:lnTo>
                  <a:lnTo>
                    <a:pt x="854" y="19"/>
                  </a:lnTo>
                  <a:lnTo>
                    <a:pt x="852" y="19"/>
                  </a:lnTo>
                  <a:lnTo>
                    <a:pt x="852" y="21"/>
                  </a:lnTo>
                  <a:lnTo>
                    <a:pt x="853" y="21"/>
                  </a:lnTo>
                  <a:lnTo>
                    <a:pt x="854" y="21"/>
                  </a:lnTo>
                  <a:lnTo>
                    <a:pt x="855" y="21"/>
                  </a:lnTo>
                  <a:lnTo>
                    <a:pt x="855" y="22"/>
                  </a:lnTo>
                  <a:lnTo>
                    <a:pt x="854" y="22"/>
                  </a:lnTo>
                  <a:lnTo>
                    <a:pt x="852" y="22"/>
                  </a:lnTo>
                  <a:lnTo>
                    <a:pt x="850" y="22"/>
                  </a:lnTo>
                  <a:lnTo>
                    <a:pt x="849" y="22"/>
                  </a:lnTo>
                  <a:lnTo>
                    <a:pt x="848" y="22"/>
                  </a:lnTo>
                  <a:lnTo>
                    <a:pt x="843" y="22"/>
                  </a:lnTo>
                  <a:lnTo>
                    <a:pt x="837" y="22"/>
                  </a:lnTo>
                  <a:lnTo>
                    <a:pt x="837" y="23"/>
                  </a:lnTo>
                  <a:lnTo>
                    <a:pt x="836" y="23"/>
                  </a:lnTo>
                  <a:lnTo>
                    <a:pt x="835" y="23"/>
                  </a:lnTo>
                  <a:lnTo>
                    <a:pt x="833" y="23"/>
                  </a:lnTo>
                  <a:lnTo>
                    <a:pt x="832" y="23"/>
                  </a:lnTo>
                  <a:lnTo>
                    <a:pt x="829" y="25"/>
                  </a:lnTo>
                  <a:lnTo>
                    <a:pt x="827" y="25"/>
                  </a:lnTo>
                  <a:lnTo>
                    <a:pt x="826" y="25"/>
                  </a:lnTo>
                  <a:lnTo>
                    <a:pt x="825" y="25"/>
                  </a:lnTo>
                  <a:lnTo>
                    <a:pt x="824" y="25"/>
                  </a:lnTo>
                  <a:lnTo>
                    <a:pt x="823" y="25"/>
                  </a:lnTo>
                  <a:lnTo>
                    <a:pt x="823" y="23"/>
                  </a:lnTo>
                  <a:lnTo>
                    <a:pt x="821" y="23"/>
                  </a:lnTo>
                  <a:lnTo>
                    <a:pt x="819" y="23"/>
                  </a:lnTo>
                  <a:lnTo>
                    <a:pt x="819" y="25"/>
                  </a:lnTo>
                  <a:lnTo>
                    <a:pt x="821" y="25"/>
                  </a:lnTo>
                  <a:lnTo>
                    <a:pt x="821" y="26"/>
                  </a:lnTo>
                  <a:lnTo>
                    <a:pt x="819" y="26"/>
                  </a:lnTo>
                  <a:lnTo>
                    <a:pt x="818" y="26"/>
                  </a:lnTo>
                  <a:lnTo>
                    <a:pt x="818" y="27"/>
                  </a:lnTo>
                  <a:lnTo>
                    <a:pt x="816" y="27"/>
                  </a:lnTo>
                  <a:lnTo>
                    <a:pt x="816" y="26"/>
                  </a:lnTo>
                  <a:lnTo>
                    <a:pt x="815" y="26"/>
                  </a:lnTo>
                  <a:lnTo>
                    <a:pt x="814" y="26"/>
                  </a:lnTo>
                  <a:lnTo>
                    <a:pt x="814" y="27"/>
                  </a:lnTo>
                  <a:lnTo>
                    <a:pt x="813" y="27"/>
                  </a:lnTo>
                  <a:lnTo>
                    <a:pt x="810" y="27"/>
                  </a:lnTo>
                  <a:lnTo>
                    <a:pt x="809" y="30"/>
                  </a:lnTo>
                  <a:lnTo>
                    <a:pt x="808" y="30"/>
                  </a:lnTo>
                  <a:lnTo>
                    <a:pt x="807" y="30"/>
                  </a:lnTo>
                  <a:lnTo>
                    <a:pt x="806" y="27"/>
                  </a:lnTo>
                  <a:lnTo>
                    <a:pt x="804" y="27"/>
                  </a:lnTo>
                  <a:lnTo>
                    <a:pt x="802" y="27"/>
                  </a:lnTo>
                  <a:lnTo>
                    <a:pt x="802" y="26"/>
                  </a:lnTo>
                  <a:lnTo>
                    <a:pt x="801" y="26"/>
                  </a:lnTo>
                  <a:lnTo>
                    <a:pt x="800" y="26"/>
                  </a:lnTo>
                  <a:lnTo>
                    <a:pt x="801" y="27"/>
                  </a:lnTo>
                  <a:lnTo>
                    <a:pt x="802" y="27"/>
                  </a:lnTo>
                  <a:lnTo>
                    <a:pt x="802" y="30"/>
                  </a:lnTo>
                  <a:lnTo>
                    <a:pt x="801" y="30"/>
                  </a:lnTo>
                  <a:lnTo>
                    <a:pt x="800" y="30"/>
                  </a:lnTo>
                  <a:lnTo>
                    <a:pt x="798" y="30"/>
                  </a:lnTo>
                  <a:lnTo>
                    <a:pt x="798" y="27"/>
                  </a:lnTo>
                  <a:lnTo>
                    <a:pt x="797" y="27"/>
                  </a:lnTo>
                  <a:lnTo>
                    <a:pt x="796" y="27"/>
                  </a:lnTo>
                  <a:lnTo>
                    <a:pt x="795" y="27"/>
                  </a:lnTo>
                  <a:lnTo>
                    <a:pt x="795" y="30"/>
                  </a:lnTo>
                  <a:lnTo>
                    <a:pt x="791" y="30"/>
                  </a:lnTo>
                  <a:lnTo>
                    <a:pt x="789" y="30"/>
                  </a:lnTo>
                  <a:lnTo>
                    <a:pt x="786" y="30"/>
                  </a:lnTo>
                  <a:lnTo>
                    <a:pt x="781" y="30"/>
                  </a:lnTo>
                  <a:lnTo>
                    <a:pt x="780" y="27"/>
                  </a:lnTo>
                  <a:lnTo>
                    <a:pt x="779" y="27"/>
                  </a:lnTo>
                  <a:lnTo>
                    <a:pt x="778" y="30"/>
                  </a:lnTo>
                  <a:lnTo>
                    <a:pt x="775" y="30"/>
                  </a:lnTo>
                  <a:lnTo>
                    <a:pt x="775" y="27"/>
                  </a:lnTo>
                  <a:lnTo>
                    <a:pt x="774" y="27"/>
                  </a:lnTo>
                  <a:lnTo>
                    <a:pt x="773" y="27"/>
                  </a:lnTo>
                  <a:lnTo>
                    <a:pt x="772" y="27"/>
                  </a:lnTo>
                  <a:lnTo>
                    <a:pt x="770" y="27"/>
                  </a:lnTo>
                  <a:lnTo>
                    <a:pt x="770" y="26"/>
                  </a:lnTo>
                  <a:lnTo>
                    <a:pt x="769" y="26"/>
                  </a:lnTo>
                  <a:lnTo>
                    <a:pt x="768" y="26"/>
                  </a:lnTo>
                  <a:lnTo>
                    <a:pt x="766" y="25"/>
                  </a:lnTo>
                  <a:lnTo>
                    <a:pt x="764" y="25"/>
                  </a:lnTo>
                  <a:lnTo>
                    <a:pt x="763" y="25"/>
                  </a:lnTo>
                  <a:lnTo>
                    <a:pt x="763" y="23"/>
                  </a:lnTo>
                  <a:lnTo>
                    <a:pt x="764" y="23"/>
                  </a:lnTo>
                  <a:lnTo>
                    <a:pt x="766" y="23"/>
                  </a:lnTo>
                  <a:lnTo>
                    <a:pt x="768" y="23"/>
                  </a:lnTo>
                  <a:lnTo>
                    <a:pt x="769" y="22"/>
                  </a:lnTo>
                  <a:lnTo>
                    <a:pt x="770" y="22"/>
                  </a:lnTo>
                  <a:lnTo>
                    <a:pt x="772" y="22"/>
                  </a:lnTo>
                  <a:lnTo>
                    <a:pt x="773" y="22"/>
                  </a:lnTo>
                  <a:lnTo>
                    <a:pt x="774" y="22"/>
                  </a:lnTo>
                  <a:lnTo>
                    <a:pt x="775" y="22"/>
                  </a:lnTo>
                  <a:lnTo>
                    <a:pt x="778" y="22"/>
                  </a:lnTo>
                  <a:lnTo>
                    <a:pt x="779" y="22"/>
                  </a:lnTo>
                  <a:lnTo>
                    <a:pt x="780" y="21"/>
                  </a:lnTo>
                  <a:lnTo>
                    <a:pt x="779" y="21"/>
                  </a:lnTo>
                  <a:lnTo>
                    <a:pt x="778" y="21"/>
                  </a:lnTo>
                  <a:lnTo>
                    <a:pt x="775" y="21"/>
                  </a:lnTo>
                  <a:lnTo>
                    <a:pt x="774" y="21"/>
                  </a:lnTo>
                  <a:lnTo>
                    <a:pt x="773" y="21"/>
                  </a:lnTo>
                  <a:lnTo>
                    <a:pt x="772" y="21"/>
                  </a:lnTo>
                  <a:lnTo>
                    <a:pt x="770" y="21"/>
                  </a:lnTo>
                  <a:lnTo>
                    <a:pt x="769" y="21"/>
                  </a:lnTo>
                  <a:lnTo>
                    <a:pt x="768" y="21"/>
                  </a:lnTo>
                  <a:lnTo>
                    <a:pt x="766" y="22"/>
                  </a:lnTo>
                  <a:lnTo>
                    <a:pt x="764" y="22"/>
                  </a:lnTo>
                  <a:lnTo>
                    <a:pt x="764" y="21"/>
                  </a:lnTo>
                  <a:lnTo>
                    <a:pt x="763" y="21"/>
                  </a:lnTo>
                  <a:lnTo>
                    <a:pt x="762" y="21"/>
                  </a:lnTo>
                  <a:lnTo>
                    <a:pt x="761" y="21"/>
                  </a:lnTo>
                  <a:lnTo>
                    <a:pt x="756" y="21"/>
                  </a:lnTo>
                  <a:lnTo>
                    <a:pt x="756" y="22"/>
                  </a:lnTo>
                  <a:lnTo>
                    <a:pt x="755" y="21"/>
                  </a:lnTo>
                  <a:lnTo>
                    <a:pt x="753" y="21"/>
                  </a:lnTo>
                  <a:lnTo>
                    <a:pt x="751" y="21"/>
                  </a:lnTo>
                  <a:lnTo>
                    <a:pt x="751" y="19"/>
                  </a:lnTo>
                  <a:lnTo>
                    <a:pt x="747" y="17"/>
                  </a:lnTo>
                  <a:lnTo>
                    <a:pt x="745" y="17"/>
                  </a:lnTo>
                  <a:lnTo>
                    <a:pt x="745" y="16"/>
                  </a:lnTo>
                  <a:lnTo>
                    <a:pt x="746" y="16"/>
                  </a:lnTo>
                  <a:lnTo>
                    <a:pt x="749" y="16"/>
                  </a:lnTo>
                  <a:lnTo>
                    <a:pt x="752" y="16"/>
                  </a:lnTo>
                  <a:lnTo>
                    <a:pt x="755" y="16"/>
                  </a:lnTo>
                  <a:lnTo>
                    <a:pt x="756" y="16"/>
                  </a:lnTo>
                  <a:lnTo>
                    <a:pt x="756" y="15"/>
                  </a:lnTo>
                  <a:lnTo>
                    <a:pt x="757" y="15"/>
                  </a:lnTo>
                  <a:lnTo>
                    <a:pt x="756" y="14"/>
                  </a:lnTo>
                  <a:lnTo>
                    <a:pt x="755" y="14"/>
                  </a:lnTo>
                  <a:lnTo>
                    <a:pt x="755" y="13"/>
                  </a:lnTo>
                  <a:lnTo>
                    <a:pt x="756" y="13"/>
                  </a:lnTo>
                  <a:lnTo>
                    <a:pt x="759" y="13"/>
                  </a:lnTo>
                  <a:lnTo>
                    <a:pt x="761" y="13"/>
                  </a:lnTo>
                  <a:lnTo>
                    <a:pt x="762" y="13"/>
                  </a:lnTo>
                  <a:lnTo>
                    <a:pt x="763" y="13"/>
                  </a:lnTo>
                  <a:lnTo>
                    <a:pt x="764" y="11"/>
                  </a:lnTo>
                  <a:lnTo>
                    <a:pt x="766" y="11"/>
                  </a:lnTo>
                  <a:lnTo>
                    <a:pt x="768" y="11"/>
                  </a:lnTo>
                  <a:lnTo>
                    <a:pt x="769" y="11"/>
                  </a:lnTo>
                  <a:lnTo>
                    <a:pt x="770" y="11"/>
                  </a:lnTo>
                  <a:lnTo>
                    <a:pt x="773" y="11"/>
                  </a:lnTo>
                  <a:lnTo>
                    <a:pt x="774" y="11"/>
                  </a:lnTo>
                  <a:lnTo>
                    <a:pt x="775" y="11"/>
                  </a:lnTo>
                  <a:lnTo>
                    <a:pt x="778" y="11"/>
                  </a:lnTo>
                  <a:lnTo>
                    <a:pt x="780" y="11"/>
                  </a:lnTo>
                  <a:lnTo>
                    <a:pt x="783" y="11"/>
                  </a:lnTo>
                  <a:lnTo>
                    <a:pt x="786" y="11"/>
                  </a:lnTo>
                  <a:lnTo>
                    <a:pt x="787" y="11"/>
                  </a:lnTo>
                  <a:lnTo>
                    <a:pt x="787" y="9"/>
                  </a:lnTo>
                  <a:lnTo>
                    <a:pt x="789" y="9"/>
                  </a:lnTo>
                  <a:lnTo>
                    <a:pt x="791" y="9"/>
                  </a:lnTo>
                  <a:lnTo>
                    <a:pt x="792" y="9"/>
                  </a:lnTo>
                  <a:lnTo>
                    <a:pt x="795" y="9"/>
                  </a:lnTo>
                  <a:lnTo>
                    <a:pt x="796" y="9"/>
                  </a:lnTo>
                  <a:lnTo>
                    <a:pt x="797" y="9"/>
                  </a:lnTo>
                  <a:lnTo>
                    <a:pt x="800" y="11"/>
                  </a:lnTo>
                  <a:lnTo>
                    <a:pt x="801" y="11"/>
                  </a:lnTo>
                  <a:lnTo>
                    <a:pt x="802" y="13"/>
                  </a:lnTo>
                  <a:lnTo>
                    <a:pt x="804" y="13"/>
                  </a:lnTo>
                  <a:lnTo>
                    <a:pt x="808" y="13"/>
                  </a:lnTo>
                  <a:lnTo>
                    <a:pt x="808" y="14"/>
                  </a:lnTo>
                  <a:lnTo>
                    <a:pt x="809" y="14"/>
                  </a:lnTo>
                  <a:lnTo>
                    <a:pt x="814" y="14"/>
                  </a:lnTo>
                  <a:lnTo>
                    <a:pt x="815" y="14"/>
                  </a:lnTo>
                  <a:lnTo>
                    <a:pt x="816" y="14"/>
                  </a:lnTo>
                  <a:lnTo>
                    <a:pt x="818" y="14"/>
                  </a:lnTo>
                  <a:lnTo>
                    <a:pt x="821" y="14"/>
                  </a:lnTo>
                  <a:lnTo>
                    <a:pt x="823" y="14"/>
                  </a:lnTo>
                  <a:lnTo>
                    <a:pt x="821" y="15"/>
                  </a:lnTo>
                  <a:lnTo>
                    <a:pt x="825" y="16"/>
                  </a:lnTo>
                  <a:lnTo>
                    <a:pt x="826" y="16"/>
                  </a:lnTo>
                  <a:lnTo>
                    <a:pt x="827" y="16"/>
                  </a:lnTo>
                  <a:lnTo>
                    <a:pt x="829" y="16"/>
                  </a:lnTo>
                  <a:lnTo>
                    <a:pt x="827" y="15"/>
                  </a:lnTo>
                  <a:lnTo>
                    <a:pt x="827" y="14"/>
                  </a:lnTo>
                  <a:lnTo>
                    <a:pt x="832" y="15"/>
                  </a:lnTo>
                  <a:lnTo>
                    <a:pt x="835" y="15"/>
                  </a:lnTo>
                  <a:lnTo>
                    <a:pt x="835" y="16"/>
                  </a:lnTo>
                  <a:lnTo>
                    <a:pt x="837" y="16"/>
                  </a:lnTo>
                  <a:lnTo>
                    <a:pt x="840" y="16"/>
                  </a:lnTo>
                  <a:lnTo>
                    <a:pt x="840" y="17"/>
                  </a:lnTo>
                  <a:lnTo>
                    <a:pt x="837" y="17"/>
                  </a:lnTo>
                  <a:lnTo>
                    <a:pt x="836" y="19"/>
                  </a:lnTo>
                  <a:lnTo>
                    <a:pt x="837" y="19"/>
                  </a:lnTo>
                  <a:lnTo>
                    <a:pt x="840" y="19"/>
                  </a:lnTo>
                  <a:lnTo>
                    <a:pt x="841" y="19"/>
                  </a:lnTo>
                  <a:lnTo>
                    <a:pt x="844" y="19"/>
                  </a:lnTo>
                  <a:lnTo>
                    <a:pt x="846" y="19"/>
                  </a:lnTo>
                  <a:lnTo>
                    <a:pt x="846" y="21"/>
                  </a:lnTo>
                  <a:lnTo>
                    <a:pt x="848" y="21"/>
                  </a:lnTo>
                  <a:lnTo>
                    <a:pt x="848" y="19"/>
                  </a:lnTo>
                  <a:lnTo>
                    <a:pt x="849" y="19"/>
                  </a:lnTo>
                  <a:lnTo>
                    <a:pt x="846" y="17"/>
                  </a:lnTo>
                  <a:lnTo>
                    <a:pt x="844" y="17"/>
                  </a:lnTo>
                  <a:lnTo>
                    <a:pt x="846" y="16"/>
                  </a:lnTo>
                  <a:lnTo>
                    <a:pt x="844" y="16"/>
                  </a:lnTo>
                  <a:lnTo>
                    <a:pt x="844" y="15"/>
                  </a:lnTo>
                  <a:lnTo>
                    <a:pt x="846" y="15"/>
                  </a:lnTo>
                  <a:lnTo>
                    <a:pt x="848" y="15"/>
                  </a:lnTo>
                  <a:lnTo>
                    <a:pt x="850" y="15"/>
                  </a:lnTo>
                  <a:lnTo>
                    <a:pt x="853" y="15"/>
                  </a:lnTo>
                  <a:lnTo>
                    <a:pt x="854" y="15"/>
                  </a:lnTo>
                  <a:lnTo>
                    <a:pt x="858" y="15"/>
                  </a:lnTo>
                  <a:lnTo>
                    <a:pt x="861" y="15"/>
                  </a:lnTo>
                  <a:lnTo>
                    <a:pt x="864" y="15"/>
                  </a:lnTo>
                  <a:lnTo>
                    <a:pt x="867" y="15"/>
                  </a:lnTo>
                  <a:lnTo>
                    <a:pt x="870" y="15"/>
                  </a:lnTo>
                  <a:lnTo>
                    <a:pt x="872" y="15"/>
                  </a:lnTo>
                  <a:lnTo>
                    <a:pt x="877" y="16"/>
                  </a:lnTo>
                  <a:lnTo>
                    <a:pt x="878" y="16"/>
                  </a:lnTo>
                  <a:lnTo>
                    <a:pt x="882" y="16"/>
                  </a:lnTo>
                  <a:lnTo>
                    <a:pt x="884" y="17"/>
                  </a:lnTo>
                  <a:lnTo>
                    <a:pt x="887" y="17"/>
                  </a:lnTo>
                  <a:lnTo>
                    <a:pt x="888" y="19"/>
                  </a:lnTo>
                  <a:lnTo>
                    <a:pt x="889" y="19"/>
                  </a:lnTo>
                  <a:lnTo>
                    <a:pt x="890" y="19"/>
                  </a:lnTo>
                  <a:lnTo>
                    <a:pt x="893" y="17"/>
                  </a:lnTo>
                  <a:lnTo>
                    <a:pt x="894" y="17"/>
                  </a:lnTo>
                  <a:lnTo>
                    <a:pt x="890" y="16"/>
                  </a:lnTo>
                  <a:lnTo>
                    <a:pt x="888" y="16"/>
                  </a:lnTo>
                  <a:lnTo>
                    <a:pt x="887" y="16"/>
                  </a:lnTo>
                  <a:lnTo>
                    <a:pt x="884" y="16"/>
                  </a:lnTo>
                  <a:lnTo>
                    <a:pt x="881" y="15"/>
                  </a:lnTo>
                  <a:lnTo>
                    <a:pt x="882" y="15"/>
                  </a:lnTo>
                  <a:lnTo>
                    <a:pt x="886" y="15"/>
                  </a:lnTo>
                  <a:lnTo>
                    <a:pt x="888" y="15"/>
                  </a:lnTo>
                  <a:lnTo>
                    <a:pt x="890" y="15"/>
                  </a:lnTo>
                  <a:lnTo>
                    <a:pt x="895" y="15"/>
                  </a:lnTo>
                  <a:lnTo>
                    <a:pt x="899" y="14"/>
                  </a:lnTo>
                  <a:lnTo>
                    <a:pt x="897" y="14"/>
                  </a:lnTo>
                  <a:lnTo>
                    <a:pt x="894" y="14"/>
                  </a:lnTo>
                  <a:lnTo>
                    <a:pt x="890" y="14"/>
                  </a:lnTo>
                  <a:lnTo>
                    <a:pt x="888" y="14"/>
                  </a:lnTo>
                  <a:lnTo>
                    <a:pt x="886" y="14"/>
                  </a:lnTo>
                  <a:lnTo>
                    <a:pt x="884" y="14"/>
                  </a:lnTo>
                  <a:lnTo>
                    <a:pt x="884" y="13"/>
                  </a:lnTo>
                  <a:lnTo>
                    <a:pt x="882" y="13"/>
                  </a:lnTo>
                  <a:lnTo>
                    <a:pt x="881" y="13"/>
                  </a:lnTo>
                  <a:lnTo>
                    <a:pt x="880" y="13"/>
                  </a:lnTo>
                  <a:lnTo>
                    <a:pt x="878" y="13"/>
                  </a:lnTo>
                  <a:lnTo>
                    <a:pt x="877" y="13"/>
                  </a:lnTo>
                  <a:lnTo>
                    <a:pt x="876" y="13"/>
                  </a:lnTo>
                  <a:lnTo>
                    <a:pt x="876" y="14"/>
                  </a:lnTo>
                  <a:lnTo>
                    <a:pt x="875" y="14"/>
                  </a:lnTo>
                  <a:lnTo>
                    <a:pt x="872" y="14"/>
                  </a:lnTo>
                  <a:lnTo>
                    <a:pt x="871" y="14"/>
                  </a:lnTo>
                  <a:lnTo>
                    <a:pt x="869" y="14"/>
                  </a:lnTo>
                  <a:lnTo>
                    <a:pt x="866" y="14"/>
                  </a:lnTo>
                  <a:lnTo>
                    <a:pt x="863" y="14"/>
                  </a:lnTo>
                  <a:lnTo>
                    <a:pt x="861" y="14"/>
                  </a:lnTo>
                  <a:lnTo>
                    <a:pt x="858" y="14"/>
                  </a:lnTo>
                  <a:lnTo>
                    <a:pt x="855" y="14"/>
                  </a:lnTo>
                  <a:lnTo>
                    <a:pt x="852" y="14"/>
                  </a:lnTo>
                  <a:lnTo>
                    <a:pt x="849" y="14"/>
                  </a:lnTo>
                  <a:lnTo>
                    <a:pt x="848" y="14"/>
                  </a:lnTo>
                  <a:lnTo>
                    <a:pt x="849" y="13"/>
                  </a:lnTo>
                  <a:lnTo>
                    <a:pt x="843" y="13"/>
                  </a:lnTo>
                  <a:lnTo>
                    <a:pt x="842" y="14"/>
                  </a:lnTo>
                  <a:lnTo>
                    <a:pt x="841" y="14"/>
                  </a:lnTo>
                  <a:lnTo>
                    <a:pt x="840" y="14"/>
                  </a:lnTo>
                  <a:lnTo>
                    <a:pt x="836" y="14"/>
                  </a:lnTo>
                  <a:lnTo>
                    <a:pt x="835" y="13"/>
                  </a:lnTo>
                  <a:lnTo>
                    <a:pt x="833" y="13"/>
                  </a:lnTo>
                  <a:lnTo>
                    <a:pt x="831" y="13"/>
                  </a:lnTo>
                  <a:lnTo>
                    <a:pt x="829" y="13"/>
                  </a:lnTo>
                  <a:lnTo>
                    <a:pt x="826" y="13"/>
                  </a:lnTo>
                  <a:lnTo>
                    <a:pt x="824" y="13"/>
                  </a:lnTo>
                  <a:lnTo>
                    <a:pt x="823" y="13"/>
                  </a:lnTo>
                  <a:lnTo>
                    <a:pt x="823" y="11"/>
                  </a:lnTo>
                  <a:lnTo>
                    <a:pt x="818" y="11"/>
                  </a:lnTo>
                  <a:lnTo>
                    <a:pt x="816" y="11"/>
                  </a:lnTo>
                  <a:lnTo>
                    <a:pt x="815" y="11"/>
                  </a:lnTo>
                  <a:lnTo>
                    <a:pt x="815" y="9"/>
                  </a:lnTo>
                  <a:lnTo>
                    <a:pt x="814" y="9"/>
                  </a:lnTo>
                  <a:lnTo>
                    <a:pt x="810" y="9"/>
                  </a:lnTo>
                  <a:lnTo>
                    <a:pt x="810" y="8"/>
                  </a:lnTo>
                  <a:lnTo>
                    <a:pt x="809" y="8"/>
                  </a:lnTo>
                  <a:lnTo>
                    <a:pt x="807" y="8"/>
                  </a:lnTo>
                  <a:lnTo>
                    <a:pt x="806" y="8"/>
                  </a:lnTo>
                  <a:lnTo>
                    <a:pt x="804" y="8"/>
                  </a:lnTo>
                  <a:lnTo>
                    <a:pt x="804" y="6"/>
                  </a:lnTo>
                  <a:lnTo>
                    <a:pt x="806" y="6"/>
                  </a:lnTo>
                  <a:lnTo>
                    <a:pt x="807" y="6"/>
                  </a:lnTo>
                  <a:lnTo>
                    <a:pt x="808" y="6"/>
                  </a:lnTo>
                  <a:lnTo>
                    <a:pt x="809" y="6"/>
                  </a:lnTo>
                  <a:lnTo>
                    <a:pt x="810" y="6"/>
                  </a:lnTo>
                  <a:lnTo>
                    <a:pt x="813" y="6"/>
                  </a:lnTo>
                  <a:lnTo>
                    <a:pt x="815" y="6"/>
                  </a:lnTo>
                  <a:lnTo>
                    <a:pt x="816" y="6"/>
                  </a:lnTo>
                  <a:lnTo>
                    <a:pt x="819" y="6"/>
                  </a:lnTo>
                  <a:lnTo>
                    <a:pt x="823" y="6"/>
                  </a:lnTo>
                  <a:lnTo>
                    <a:pt x="824" y="6"/>
                  </a:lnTo>
                  <a:lnTo>
                    <a:pt x="825" y="6"/>
                  </a:lnTo>
                  <a:lnTo>
                    <a:pt x="826" y="6"/>
                  </a:lnTo>
                  <a:lnTo>
                    <a:pt x="827" y="6"/>
                  </a:lnTo>
                  <a:lnTo>
                    <a:pt x="829" y="6"/>
                  </a:lnTo>
                  <a:lnTo>
                    <a:pt x="831" y="6"/>
                  </a:lnTo>
                  <a:lnTo>
                    <a:pt x="832" y="6"/>
                  </a:lnTo>
                  <a:lnTo>
                    <a:pt x="832" y="5"/>
                  </a:lnTo>
                  <a:lnTo>
                    <a:pt x="836" y="5"/>
                  </a:lnTo>
                  <a:lnTo>
                    <a:pt x="841" y="5"/>
                  </a:lnTo>
                  <a:lnTo>
                    <a:pt x="842" y="5"/>
                  </a:lnTo>
                  <a:lnTo>
                    <a:pt x="844" y="5"/>
                  </a:lnTo>
                  <a:lnTo>
                    <a:pt x="846" y="5"/>
                  </a:lnTo>
                  <a:lnTo>
                    <a:pt x="849" y="5"/>
                  </a:lnTo>
                  <a:lnTo>
                    <a:pt x="850" y="5"/>
                  </a:lnTo>
                  <a:lnTo>
                    <a:pt x="849" y="6"/>
                  </a:lnTo>
                  <a:lnTo>
                    <a:pt x="850" y="6"/>
                  </a:lnTo>
                  <a:lnTo>
                    <a:pt x="853" y="6"/>
                  </a:lnTo>
                  <a:lnTo>
                    <a:pt x="852" y="5"/>
                  </a:lnTo>
                  <a:lnTo>
                    <a:pt x="855" y="5"/>
                  </a:lnTo>
                  <a:lnTo>
                    <a:pt x="859" y="5"/>
                  </a:lnTo>
                  <a:lnTo>
                    <a:pt x="860" y="5"/>
                  </a:lnTo>
                  <a:lnTo>
                    <a:pt x="861" y="5"/>
                  </a:lnTo>
                  <a:lnTo>
                    <a:pt x="864" y="6"/>
                  </a:lnTo>
                  <a:lnTo>
                    <a:pt x="864" y="5"/>
                  </a:lnTo>
                  <a:lnTo>
                    <a:pt x="869" y="5"/>
                  </a:lnTo>
                  <a:lnTo>
                    <a:pt x="869" y="6"/>
                  </a:lnTo>
                  <a:lnTo>
                    <a:pt x="870" y="6"/>
                  </a:lnTo>
                  <a:lnTo>
                    <a:pt x="872" y="6"/>
                  </a:lnTo>
                  <a:lnTo>
                    <a:pt x="869" y="5"/>
                  </a:lnTo>
                  <a:lnTo>
                    <a:pt x="869" y="4"/>
                  </a:lnTo>
                  <a:lnTo>
                    <a:pt x="870" y="4"/>
                  </a:lnTo>
                  <a:lnTo>
                    <a:pt x="872" y="4"/>
                  </a:lnTo>
                  <a:lnTo>
                    <a:pt x="875" y="4"/>
                  </a:lnTo>
                  <a:lnTo>
                    <a:pt x="877" y="4"/>
                  </a:lnTo>
                  <a:lnTo>
                    <a:pt x="878" y="4"/>
                  </a:lnTo>
                  <a:lnTo>
                    <a:pt x="881" y="4"/>
                  </a:lnTo>
                  <a:lnTo>
                    <a:pt x="882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88" y="5"/>
                  </a:lnTo>
                  <a:lnTo>
                    <a:pt x="889" y="5"/>
                  </a:lnTo>
                  <a:lnTo>
                    <a:pt x="890" y="5"/>
                  </a:lnTo>
                  <a:lnTo>
                    <a:pt x="893" y="5"/>
                  </a:lnTo>
                  <a:lnTo>
                    <a:pt x="893" y="4"/>
                  </a:lnTo>
                  <a:lnTo>
                    <a:pt x="895" y="5"/>
                  </a:lnTo>
                  <a:lnTo>
                    <a:pt x="897" y="5"/>
                  </a:lnTo>
                  <a:lnTo>
                    <a:pt x="899" y="5"/>
                  </a:lnTo>
                  <a:lnTo>
                    <a:pt x="903" y="5"/>
                  </a:lnTo>
                  <a:lnTo>
                    <a:pt x="904" y="5"/>
                  </a:lnTo>
                  <a:lnTo>
                    <a:pt x="899" y="4"/>
                  </a:lnTo>
                  <a:lnTo>
                    <a:pt x="899" y="3"/>
                  </a:lnTo>
                  <a:lnTo>
                    <a:pt x="903" y="3"/>
                  </a:lnTo>
                  <a:lnTo>
                    <a:pt x="905" y="3"/>
                  </a:lnTo>
                  <a:lnTo>
                    <a:pt x="909" y="3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6" y="4"/>
                  </a:lnTo>
                  <a:lnTo>
                    <a:pt x="913" y="3"/>
                  </a:lnTo>
                  <a:lnTo>
                    <a:pt x="916" y="3"/>
                  </a:lnTo>
                  <a:lnTo>
                    <a:pt x="920" y="3"/>
                  </a:lnTo>
                  <a:lnTo>
                    <a:pt x="921" y="3"/>
                  </a:lnTo>
                  <a:lnTo>
                    <a:pt x="921" y="0"/>
                  </a:lnTo>
                  <a:lnTo>
                    <a:pt x="922" y="0"/>
                  </a:lnTo>
                  <a:lnTo>
                    <a:pt x="926" y="0"/>
                  </a:lnTo>
                  <a:lnTo>
                    <a:pt x="930" y="0"/>
                  </a:lnTo>
                  <a:lnTo>
                    <a:pt x="932" y="0"/>
                  </a:lnTo>
                  <a:lnTo>
                    <a:pt x="932" y="3"/>
                  </a:lnTo>
                  <a:lnTo>
                    <a:pt x="933" y="3"/>
                  </a:lnTo>
                  <a:lnTo>
                    <a:pt x="935" y="0"/>
                  </a:lnTo>
                  <a:lnTo>
                    <a:pt x="938" y="0"/>
                  </a:lnTo>
                  <a:lnTo>
                    <a:pt x="938" y="3"/>
                  </a:lnTo>
                  <a:lnTo>
                    <a:pt x="939" y="3"/>
                  </a:lnTo>
                  <a:lnTo>
                    <a:pt x="940" y="3"/>
                  </a:lnTo>
                  <a:lnTo>
                    <a:pt x="941" y="3"/>
                  </a:lnTo>
                  <a:lnTo>
                    <a:pt x="944" y="0"/>
                  </a:lnTo>
                  <a:lnTo>
                    <a:pt x="947" y="3"/>
                  </a:lnTo>
                  <a:lnTo>
                    <a:pt x="951" y="3"/>
                  </a:lnTo>
                  <a:lnTo>
                    <a:pt x="952" y="3"/>
                  </a:lnTo>
                  <a:lnTo>
                    <a:pt x="955" y="3"/>
                  </a:lnTo>
                  <a:lnTo>
                    <a:pt x="956" y="3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4" y="0"/>
                  </a:lnTo>
                  <a:lnTo>
                    <a:pt x="968" y="0"/>
                  </a:lnTo>
                  <a:lnTo>
                    <a:pt x="969" y="0"/>
                  </a:lnTo>
                  <a:lnTo>
                    <a:pt x="970" y="0"/>
                  </a:lnTo>
                  <a:lnTo>
                    <a:pt x="975" y="0"/>
                  </a:lnTo>
                  <a:lnTo>
                    <a:pt x="979" y="0"/>
                  </a:lnTo>
                  <a:lnTo>
                    <a:pt x="981" y="0"/>
                  </a:lnTo>
                  <a:lnTo>
                    <a:pt x="983" y="0"/>
                  </a:lnTo>
                  <a:lnTo>
                    <a:pt x="983" y="3"/>
                  </a:lnTo>
                  <a:lnTo>
                    <a:pt x="985" y="3"/>
                  </a:lnTo>
                  <a:lnTo>
                    <a:pt x="985" y="0"/>
                  </a:lnTo>
                  <a:lnTo>
                    <a:pt x="986" y="0"/>
                  </a:lnTo>
                  <a:lnTo>
                    <a:pt x="989" y="0"/>
                  </a:lnTo>
                  <a:lnTo>
                    <a:pt x="991" y="0"/>
                  </a:lnTo>
                  <a:lnTo>
                    <a:pt x="992" y="0"/>
                  </a:lnTo>
                  <a:lnTo>
                    <a:pt x="994" y="0"/>
                  </a:lnTo>
                  <a:lnTo>
                    <a:pt x="995" y="0"/>
                  </a:lnTo>
                  <a:lnTo>
                    <a:pt x="996" y="0"/>
                  </a:lnTo>
                  <a:lnTo>
                    <a:pt x="1000" y="0"/>
                  </a:lnTo>
                  <a:lnTo>
                    <a:pt x="1002" y="0"/>
                  </a:lnTo>
                  <a:lnTo>
                    <a:pt x="1003" y="0"/>
                  </a:lnTo>
                  <a:lnTo>
                    <a:pt x="1004" y="0"/>
                  </a:lnTo>
                  <a:lnTo>
                    <a:pt x="1006" y="0"/>
                  </a:lnTo>
                  <a:lnTo>
                    <a:pt x="1008" y="0"/>
                  </a:lnTo>
                  <a:lnTo>
                    <a:pt x="1009" y="0"/>
                  </a:lnTo>
                  <a:lnTo>
                    <a:pt x="1010" y="0"/>
                  </a:lnTo>
                  <a:lnTo>
                    <a:pt x="1012" y="0"/>
                  </a:lnTo>
                  <a:lnTo>
                    <a:pt x="1013" y="0"/>
                  </a:lnTo>
                  <a:lnTo>
                    <a:pt x="1015" y="0"/>
                  </a:lnTo>
                  <a:lnTo>
                    <a:pt x="1020" y="0"/>
                  </a:lnTo>
                  <a:lnTo>
                    <a:pt x="1023" y="0"/>
                  </a:lnTo>
                  <a:lnTo>
                    <a:pt x="1027" y="0"/>
                  </a:lnTo>
                  <a:lnTo>
                    <a:pt x="1030" y="0"/>
                  </a:lnTo>
                  <a:lnTo>
                    <a:pt x="1032" y="0"/>
                  </a:lnTo>
                  <a:lnTo>
                    <a:pt x="1035" y="0"/>
                  </a:lnTo>
                  <a:lnTo>
                    <a:pt x="1037" y="0"/>
                  </a:lnTo>
                  <a:lnTo>
                    <a:pt x="1038" y="0"/>
                  </a:lnTo>
                  <a:lnTo>
                    <a:pt x="1042" y="0"/>
                  </a:lnTo>
                  <a:lnTo>
                    <a:pt x="1047" y="0"/>
                  </a:lnTo>
                  <a:lnTo>
                    <a:pt x="1048" y="0"/>
                  </a:lnTo>
                  <a:lnTo>
                    <a:pt x="1049" y="0"/>
                  </a:lnTo>
                  <a:lnTo>
                    <a:pt x="1051" y="0"/>
                  </a:lnTo>
                  <a:lnTo>
                    <a:pt x="1053" y="0"/>
                  </a:lnTo>
                  <a:lnTo>
                    <a:pt x="1054" y="0"/>
                  </a:lnTo>
                  <a:lnTo>
                    <a:pt x="1054" y="3"/>
                  </a:lnTo>
                  <a:lnTo>
                    <a:pt x="1055" y="3"/>
                  </a:lnTo>
                  <a:lnTo>
                    <a:pt x="1059" y="3"/>
                  </a:lnTo>
                  <a:lnTo>
                    <a:pt x="1063" y="3"/>
                  </a:lnTo>
                  <a:lnTo>
                    <a:pt x="1064" y="3"/>
                  </a:lnTo>
                  <a:lnTo>
                    <a:pt x="1065" y="3"/>
                  </a:lnTo>
                  <a:lnTo>
                    <a:pt x="1066" y="3"/>
                  </a:lnTo>
                  <a:lnTo>
                    <a:pt x="1067" y="3"/>
                  </a:lnTo>
                  <a:lnTo>
                    <a:pt x="1069" y="3"/>
                  </a:lnTo>
                  <a:lnTo>
                    <a:pt x="1071" y="3"/>
                  </a:lnTo>
                  <a:lnTo>
                    <a:pt x="1072" y="3"/>
                  </a:lnTo>
                  <a:lnTo>
                    <a:pt x="1074" y="3"/>
                  </a:lnTo>
                  <a:lnTo>
                    <a:pt x="1076" y="3"/>
                  </a:lnTo>
                  <a:lnTo>
                    <a:pt x="1077" y="3"/>
                  </a:lnTo>
                  <a:lnTo>
                    <a:pt x="1081" y="3"/>
                  </a:lnTo>
                  <a:lnTo>
                    <a:pt x="1082" y="3"/>
                  </a:lnTo>
                  <a:lnTo>
                    <a:pt x="1086" y="4"/>
                  </a:lnTo>
                  <a:lnTo>
                    <a:pt x="1087" y="4"/>
                  </a:lnTo>
                  <a:lnTo>
                    <a:pt x="1091" y="4"/>
                  </a:lnTo>
                  <a:lnTo>
                    <a:pt x="1092" y="4"/>
                  </a:lnTo>
                  <a:lnTo>
                    <a:pt x="1093" y="4"/>
                  </a:lnTo>
                  <a:lnTo>
                    <a:pt x="1094" y="4"/>
                  </a:lnTo>
                  <a:lnTo>
                    <a:pt x="1095" y="4"/>
                  </a:lnTo>
                  <a:lnTo>
                    <a:pt x="1099" y="4"/>
                  </a:lnTo>
                  <a:lnTo>
                    <a:pt x="1101" y="4"/>
                  </a:lnTo>
                  <a:lnTo>
                    <a:pt x="1103" y="4"/>
                  </a:lnTo>
                  <a:close/>
                  <a:moveTo>
                    <a:pt x="829" y="8"/>
                  </a:moveTo>
                  <a:lnTo>
                    <a:pt x="826" y="8"/>
                  </a:lnTo>
                  <a:lnTo>
                    <a:pt x="825" y="8"/>
                  </a:lnTo>
                  <a:lnTo>
                    <a:pt x="821" y="9"/>
                  </a:lnTo>
                  <a:lnTo>
                    <a:pt x="823" y="9"/>
                  </a:lnTo>
                  <a:lnTo>
                    <a:pt x="825" y="9"/>
                  </a:lnTo>
                  <a:lnTo>
                    <a:pt x="826" y="9"/>
                  </a:lnTo>
                  <a:lnTo>
                    <a:pt x="829" y="8"/>
                  </a:lnTo>
                  <a:close/>
                  <a:moveTo>
                    <a:pt x="861" y="9"/>
                  </a:moveTo>
                  <a:lnTo>
                    <a:pt x="859" y="9"/>
                  </a:lnTo>
                  <a:lnTo>
                    <a:pt x="854" y="9"/>
                  </a:lnTo>
                  <a:lnTo>
                    <a:pt x="853" y="11"/>
                  </a:lnTo>
                  <a:lnTo>
                    <a:pt x="852" y="11"/>
                  </a:lnTo>
                  <a:lnTo>
                    <a:pt x="850" y="13"/>
                  </a:lnTo>
                  <a:lnTo>
                    <a:pt x="853" y="13"/>
                  </a:lnTo>
                  <a:lnTo>
                    <a:pt x="858" y="11"/>
                  </a:lnTo>
                  <a:lnTo>
                    <a:pt x="859" y="11"/>
                  </a:lnTo>
                  <a:lnTo>
                    <a:pt x="860" y="11"/>
                  </a:lnTo>
                  <a:lnTo>
                    <a:pt x="861" y="9"/>
                  </a:lnTo>
                  <a:close/>
                  <a:moveTo>
                    <a:pt x="893" y="9"/>
                  </a:moveTo>
                  <a:lnTo>
                    <a:pt x="887" y="11"/>
                  </a:lnTo>
                  <a:lnTo>
                    <a:pt x="888" y="11"/>
                  </a:lnTo>
                  <a:lnTo>
                    <a:pt x="890" y="11"/>
                  </a:lnTo>
                  <a:lnTo>
                    <a:pt x="893" y="11"/>
                  </a:lnTo>
                  <a:lnTo>
                    <a:pt x="893" y="9"/>
                  </a:lnTo>
                  <a:close/>
                  <a:moveTo>
                    <a:pt x="766" y="14"/>
                  </a:moveTo>
                  <a:lnTo>
                    <a:pt x="768" y="14"/>
                  </a:lnTo>
                  <a:lnTo>
                    <a:pt x="769" y="14"/>
                  </a:lnTo>
                  <a:lnTo>
                    <a:pt x="769" y="13"/>
                  </a:lnTo>
                  <a:lnTo>
                    <a:pt x="768" y="13"/>
                  </a:lnTo>
                  <a:lnTo>
                    <a:pt x="766" y="13"/>
                  </a:lnTo>
                  <a:lnTo>
                    <a:pt x="766" y="14"/>
                  </a:lnTo>
                  <a:close/>
                  <a:moveTo>
                    <a:pt x="766" y="17"/>
                  </a:moveTo>
                  <a:lnTo>
                    <a:pt x="764" y="17"/>
                  </a:lnTo>
                  <a:lnTo>
                    <a:pt x="763" y="17"/>
                  </a:lnTo>
                  <a:lnTo>
                    <a:pt x="763" y="19"/>
                  </a:lnTo>
                  <a:lnTo>
                    <a:pt x="766" y="19"/>
                  </a:lnTo>
                  <a:lnTo>
                    <a:pt x="766" y="17"/>
                  </a:lnTo>
                  <a:close/>
                  <a:moveTo>
                    <a:pt x="772" y="16"/>
                  </a:moveTo>
                  <a:lnTo>
                    <a:pt x="768" y="15"/>
                  </a:lnTo>
                  <a:lnTo>
                    <a:pt x="766" y="15"/>
                  </a:lnTo>
                  <a:lnTo>
                    <a:pt x="766" y="16"/>
                  </a:lnTo>
                  <a:lnTo>
                    <a:pt x="768" y="16"/>
                  </a:lnTo>
                  <a:lnTo>
                    <a:pt x="772" y="16"/>
                  </a:lnTo>
                  <a:close/>
                  <a:moveTo>
                    <a:pt x="826" y="22"/>
                  </a:moveTo>
                  <a:lnTo>
                    <a:pt x="825" y="22"/>
                  </a:lnTo>
                  <a:lnTo>
                    <a:pt x="825" y="23"/>
                  </a:lnTo>
                  <a:lnTo>
                    <a:pt x="826" y="23"/>
                  </a:lnTo>
                  <a:lnTo>
                    <a:pt x="826" y="22"/>
                  </a:lnTo>
                  <a:close/>
                  <a:moveTo>
                    <a:pt x="854" y="16"/>
                  </a:moveTo>
                  <a:lnTo>
                    <a:pt x="850" y="16"/>
                  </a:lnTo>
                  <a:lnTo>
                    <a:pt x="849" y="16"/>
                  </a:lnTo>
                  <a:lnTo>
                    <a:pt x="850" y="17"/>
                  </a:lnTo>
                  <a:lnTo>
                    <a:pt x="853" y="17"/>
                  </a:lnTo>
                  <a:lnTo>
                    <a:pt x="854" y="17"/>
                  </a:lnTo>
                  <a:lnTo>
                    <a:pt x="854" y="16"/>
                  </a:lnTo>
                  <a:close/>
                  <a:moveTo>
                    <a:pt x="844" y="31"/>
                  </a:moveTo>
                  <a:lnTo>
                    <a:pt x="843" y="32"/>
                  </a:lnTo>
                  <a:lnTo>
                    <a:pt x="844" y="32"/>
                  </a:lnTo>
                  <a:lnTo>
                    <a:pt x="844" y="31"/>
                  </a:lnTo>
                  <a:close/>
                  <a:moveTo>
                    <a:pt x="850" y="26"/>
                  </a:moveTo>
                  <a:lnTo>
                    <a:pt x="849" y="26"/>
                  </a:lnTo>
                  <a:lnTo>
                    <a:pt x="849" y="27"/>
                  </a:lnTo>
                  <a:lnTo>
                    <a:pt x="850" y="27"/>
                  </a:lnTo>
                  <a:lnTo>
                    <a:pt x="850" y="26"/>
                  </a:lnTo>
                  <a:close/>
                  <a:moveTo>
                    <a:pt x="861" y="39"/>
                  </a:moveTo>
                  <a:lnTo>
                    <a:pt x="860" y="39"/>
                  </a:lnTo>
                  <a:lnTo>
                    <a:pt x="860" y="40"/>
                  </a:lnTo>
                  <a:lnTo>
                    <a:pt x="861" y="40"/>
                  </a:lnTo>
                  <a:lnTo>
                    <a:pt x="861" y="39"/>
                  </a:lnTo>
                  <a:close/>
                  <a:moveTo>
                    <a:pt x="863" y="32"/>
                  </a:moveTo>
                  <a:lnTo>
                    <a:pt x="861" y="32"/>
                  </a:lnTo>
                  <a:lnTo>
                    <a:pt x="860" y="32"/>
                  </a:lnTo>
                  <a:lnTo>
                    <a:pt x="859" y="33"/>
                  </a:lnTo>
                  <a:lnTo>
                    <a:pt x="860" y="33"/>
                  </a:lnTo>
                  <a:lnTo>
                    <a:pt x="863" y="32"/>
                  </a:lnTo>
                  <a:close/>
                  <a:moveTo>
                    <a:pt x="870" y="30"/>
                  </a:moveTo>
                  <a:lnTo>
                    <a:pt x="869" y="31"/>
                  </a:lnTo>
                  <a:lnTo>
                    <a:pt x="867" y="31"/>
                  </a:lnTo>
                  <a:lnTo>
                    <a:pt x="866" y="31"/>
                  </a:lnTo>
                  <a:lnTo>
                    <a:pt x="864" y="31"/>
                  </a:lnTo>
                  <a:lnTo>
                    <a:pt x="864" y="32"/>
                  </a:lnTo>
                  <a:lnTo>
                    <a:pt x="866" y="32"/>
                  </a:lnTo>
                  <a:lnTo>
                    <a:pt x="867" y="32"/>
                  </a:lnTo>
                  <a:lnTo>
                    <a:pt x="869" y="31"/>
                  </a:lnTo>
                  <a:lnTo>
                    <a:pt x="870" y="31"/>
                  </a:lnTo>
                  <a:lnTo>
                    <a:pt x="870" y="30"/>
                  </a:lnTo>
                  <a:close/>
                  <a:moveTo>
                    <a:pt x="870" y="23"/>
                  </a:moveTo>
                  <a:lnTo>
                    <a:pt x="869" y="22"/>
                  </a:lnTo>
                  <a:lnTo>
                    <a:pt x="869" y="23"/>
                  </a:lnTo>
                  <a:lnTo>
                    <a:pt x="867" y="23"/>
                  </a:lnTo>
                  <a:lnTo>
                    <a:pt x="866" y="22"/>
                  </a:lnTo>
                  <a:lnTo>
                    <a:pt x="864" y="22"/>
                  </a:lnTo>
                  <a:lnTo>
                    <a:pt x="863" y="22"/>
                  </a:lnTo>
                  <a:lnTo>
                    <a:pt x="863" y="23"/>
                  </a:lnTo>
                  <a:lnTo>
                    <a:pt x="860" y="23"/>
                  </a:lnTo>
                  <a:lnTo>
                    <a:pt x="859" y="23"/>
                  </a:lnTo>
                  <a:lnTo>
                    <a:pt x="864" y="25"/>
                  </a:lnTo>
                  <a:lnTo>
                    <a:pt x="866" y="25"/>
                  </a:lnTo>
                  <a:lnTo>
                    <a:pt x="867" y="25"/>
                  </a:lnTo>
                  <a:lnTo>
                    <a:pt x="869" y="25"/>
                  </a:lnTo>
                  <a:lnTo>
                    <a:pt x="870" y="23"/>
                  </a:lnTo>
                  <a:close/>
                  <a:moveTo>
                    <a:pt x="880" y="34"/>
                  </a:moveTo>
                  <a:lnTo>
                    <a:pt x="878" y="34"/>
                  </a:lnTo>
                  <a:lnTo>
                    <a:pt x="878" y="33"/>
                  </a:lnTo>
                  <a:lnTo>
                    <a:pt x="877" y="33"/>
                  </a:lnTo>
                  <a:lnTo>
                    <a:pt x="876" y="33"/>
                  </a:lnTo>
                  <a:lnTo>
                    <a:pt x="875" y="33"/>
                  </a:lnTo>
                  <a:lnTo>
                    <a:pt x="875" y="34"/>
                  </a:lnTo>
                  <a:lnTo>
                    <a:pt x="871" y="34"/>
                  </a:lnTo>
                  <a:lnTo>
                    <a:pt x="871" y="36"/>
                  </a:lnTo>
                  <a:lnTo>
                    <a:pt x="875" y="36"/>
                  </a:lnTo>
                  <a:lnTo>
                    <a:pt x="876" y="36"/>
                  </a:lnTo>
                  <a:lnTo>
                    <a:pt x="880" y="34"/>
                  </a:lnTo>
                  <a:close/>
                  <a:moveTo>
                    <a:pt x="881" y="23"/>
                  </a:moveTo>
                  <a:lnTo>
                    <a:pt x="877" y="23"/>
                  </a:lnTo>
                  <a:lnTo>
                    <a:pt x="876" y="23"/>
                  </a:lnTo>
                  <a:lnTo>
                    <a:pt x="872" y="23"/>
                  </a:lnTo>
                  <a:lnTo>
                    <a:pt x="871" y="23"/>
                  </a:lnTo>
                  <a:lnTo>
                    <a:pt x="876" y="25"/>
                  </a:lnTo>
                  <a:lnTo>
                    <a:pt x="875" y="25"/>
                  </a:lnTo>
                  <a:lnTo>
                    <a:pt x="875" y="26"/>
                  </a:lnTo>
                  <a:lnTo>
                    <a:pt x="876" y="26"/>
                  </a:lnTo>
                  <a:lnTo>
                    <a:pt x="877" y="26"/>
                  </a:lnTo>
                  <a:lnTo>
                    <a:pt x="876" y="25"/>
                  </a:lnTo>
                  <a:lnTo>
                    <a:pt x="877" y="25"/>
                  </a:lnTo>
                  <a:lnTo>
                    <a:pt x="878" y="25"/>
                  </a:lnTo>
                  <a:lnTo>
                    <a:pt x="881" y="23"/>
                  </a:lnTo>
                  <a:close/>
                  <a:moveTo>
                    <a:pt x="884" y="23"/>
                  </a:moveTo>
                  <a:lnTo>
                    <a:pt x="882" y="25"/>
                  </a:lnTo>
                  <a:lnTo>
                    <a:pt x="884" y="25"/>
                  </a:lnTo>
                  <a:lnTo>
                    <a:pt x="884" y="23"/>
                  </a:lnTo>
                  <a:close/>
                  <a:moveTo>
                    <a:pt x="888" y="23"/>
                  </a:moveTo>
                  <a:lnTo>
                    <a:pt x="887" y="22"/>
                  </a:lnTo>
                  <a:lnTo>
                    <a:pt x="887" y="23"/>
                  </a:lnTo>
                  <a:lnTo>
                    <a:pt x="888" y="23"/>
                  </a:lnTo>
                  <a:close/>
                  <a:moveTo>
                    <a:pt x="913" y="6"/>
                  </a:moveTo>
                  <a:lnTo>
                    <a:pt x="915" y="6"/>
                  </a:lnTo>
                  <a:lnTo>
                    <a:pt x="915" y="5"/>
                  </a:lnTo>
                  <a:lnTo>
                    <a:pt x="920" y="6"/>
                  </a:lnTo>
                  <a:lnTo>
                    <a:pt x="921" y="6"/>
                  </a:lnTo>
                  <a:lnTo>
                    <a:pt x="921" y="5"/>
                  </a:lnTo>
                  <a:lnTo>
                    <a:pt x="917" y="5"/>
                  </a:lnTo>
                  <a:lnTo>
                    <a:pt x="915" y="5"/>
                  </a:lnTo>
                  <a:lnTo>
                    <a:pt x="913" y="5"/>
                  </a:lnTo>
                  <a:lnTo>
                    <a:pt x="913" y="6"/>
                  </a:lnTo>
                  <a:close/>
                  <a:moveTo>
                    <a:pt x="913" y="14"/>
                  </a:moveTo>
                  <a:lnTo>
                    <a:pt x="916" y="14"/>
                  </a:lnTo>
                  <a:lnTo>
                    <a:pt x="917" y="13"/>
                  </a:lnTo>
                  <a:lnTo>
                    <a:pt x="916" y="13"/>
                  </a:lnTo>
                  <a:lnTo>
                    <a:pt x="913" y="13"/>
                  </a:lnTo>
                  <a:lnTo>
                    <a:pt x="912" y="13"/>
                  </a:lnTo>
                  <a:lnTo>
                    <a:pt x="911" y="13"/>
                  </a:lnTo>
                  <a:lnTo>
                    <a:pt x="909" y="13"/>
                  </a:lnTo>
                  <a:lnTo>
                    <a:pt x="906" y="13"/>
                  </a:lnTo>
                  <a:lnTo>
                    <a:pt x="904" y="14"/>
                  </a:lnTo>
                  <a:lnTo>
                    <a:pt x="907" y="14"/>
                  </a:lnTo>
                  <a:lnTo>
                    <a:pt x="911" y="14"/>
                  </a:lnTo>
                  <a:lnTo>
                    <a:pt x="912" y="14"/>
                  </a:lnTo>
                  <a:lnTo>
                    <a:pt x="913" y="14"/>
                  </a:lnTo>
                  <a:close/>
                  <a:moveTo>
                    <a:pt x="924" y="22"/>
                  </a:moveTo>
                  <a:lnTo>
                    <a:pt x="922" y="22"/>
                  </a:lnTo>
                  <a:lnTo>
                    <a:pt x="920" y="22"/>
                  </a:lnTo>
                  <a:lnTo>
                    <a:pt x="916" y="22"/>
                  </a:lnTo>
                  <a:lnTo>
                    <a:pt x="913" y="22"/>
                  </a:lnTo>
                  <a:lnTo>
                    <a:pt x="917" y="23"/>
                  </a:lnTo>
                  <a:lnTo>
                    <a:pt x="920" y="23"/>
                  </a:lnTo>
                  <a:lnTo>
                    <a:pt x="920" y="25"/>
                  </a:lnTo>
                  <a:lnTo>
                    <a:pt x="921" y="23"/>
                  </a:lnTo>
                  <a:lnTo>
                    <a:pt x="923" y="23"/>
                  </a:lnTo>
                  <a:lnTo>
                    <a:pt x="924" y="23"/>
                  </a:lnTo>
                  <a:lnTo>
                    <a:pt x="924" y="22"/>
                  </a:lnTo>
                  <a:close/>
                  <a:moveTo>
                    <a:pt x="924" y="11"/>
                  </a:moveTo>
                  <a:lnTo>
                    <a:pt x="922" y="11"/>
                  </a:lnTo>
                  <a:lnTo>
                    <a:pt x="921" y="9"/>
                  </a:lnTo>
                  <a:lnTo>
                    <a:pt x="921" y="11"/>
                  </a:lnTo>
                  <a:lnTo>
                    <a:pt x="920" y="11"/>
                  </a:lnTo>
                  <a:lnTo>
                    <a:pt x="920" y="13"/>
                  </a:lnTo>
                  <a:lnTo>
                    <a:pt x="922" y="13"/>
                  </a:lnTo>
                  <a:lnTo>
                    <a:pt x="923" y="13"/>
                  </a:lnTo>
                  <a:lnTo>
                    <a:pt x="924" y="13"/>
                  </a:lnTo>
                  <a:lnTo>
                    <a:pt x="924" y="11"/>
                  </a:lnTo>
                  <a:close/>
                  <a:moveTo>
                    <a:pt x="928" y="30"/>
                  </a:moveTo>
                  <a:lnTo>
                    <a:pt x="929" y="30"/>
                  </a:lnTo>
                  <a:lnTo>
                    <a:pt x="930" y="30"/>
                  </a:lnTo>
                  <a:lnTo>
                    <a:pt x="933" y="30"/>
                  </a:lnTo>
                  <a:lnTo>
                    <a:pt x="934" y="30"/>
                  </a:lnTo>
                  <a:lnTo>
                    <a:pt x="938" y="30"/>
                  </a:lnTo>
                  <a:lnTo>
                    <a:pt x="934" y="27"/>
                  </a:lnTo>
                  <a:lnTo>
                    <a:pt x="933" y="27"/>
                  </a:lnTo>
                  <a:lnTo>
                    <a:pt x="930" y="27"/>
                  </a:lnTo>
                  <a:lnTo>
                    <a:pt x="928" y="30"/>
                  </a:lnTo>
                  <a:close/>
                  <a:moveTo>
                    <a:pt x="933" y="9"/>
                  </a:moveTo>
                  <a:lnTo>
                    <a:pt x="930" y="9"/>
                  </a:lnTo>
                  <a:lnTo>
                    <a:pt x="929" y="9"/>
                  </a:lnTo>
                  <a:lnTo>
                    <a:pt x="928" y="9"/>
                  </a:lnTo>
                  <a:lnTo>
                    <a:pt x="928" y="11"/>
                  </a:lnTo>
                  <a:lnTo>
                    <a:pt x="929" y="11"/>
                  </a:lnTo>
                  <a:lnTo>
                    <a:pt x="930" y="11"/>
                  </a:lnTo>
                  <a:lnTo>
                    <a:pt x="932" y="11"/>
                  </a:lnTo>
                  <a:lnTo>
                    <a:pt x="933" y="9"/>
                  </a:lnTo>
                  <a:close/>
                  <a:moveTo>
                    <a:pt x="949" y="9"/>
                  </a:moveTo>
                  <a:lnTo>
                    <a:pt x="947" y="8"/>
                  </a:lnTo>
                  <a:lnTo>
                    <a:pt x="943" y="9"/>
                  </a:lnTo>
                  <a:lnTo>
                    <a:pt x="944" y="9"/>
                  </a:lnTo>
                  <a:lnTo>
                    <a:pt x="946" y="9"/>
                  </a:lnTo>
                  <a:lnTo>
                    <a:pt x="947" y="9"/>
                  </a:lnTo>
                  <a:lnTo>
                    <a:pt x="949" y="9"/>
                  </a:lnTo>
                  <a:close/>
                  <a:moveTo>
                    <a:pt x="967" y="3"/>
                  </a:moveTo>
                  <a:lnTo>
                    <a:pt x="962" y="3"/>
                  </a:lnTo>
                  <a:lnTo>
                    <a:pt x="961" y="3"/>
                  </a:lnTo>
                  <a:lnTo>
                    <a:pt x="960" y="3"/>
                  </a:lnTo>
                  <a:lnTo>
                    <a:pt x="961" y="4"/>
                  </a:lnTo>
                  <a:lnTo>
                    <a:pt x="964" y="4"/>
                  </a:lnTo>
                  <a:lnTo>
                    <a:pt x="966" y="4"/>
                  </a:lnTo>
                  <a:lnTo>
                    <a:pt x="967" y="3"/>
                  </a:lnTo>
                  <a:close/>
                  <a:moveTo>
                    <a:pt x="987" y="15"/>
                  </a:moveTo>
                  <a:lnTo>
                    <a:pt x="986" y="15"/>
                  </a:lnTo>
                  <a:lnTo>
                    <a:pt x="985" y="15"/>
                  </a:lnTo>
                  <a:lnTo>
                    <a:pt x="984" y="15"/>
                  </a:lnTo>
                  <a:lnTo>
                    <a:pt x="987" y="16"/>
                  </a:lnTo>
                  <a:lnTo>
                    <a:pt x="987" y="15"/>
                  </a:lnTo>
                  <a:close/>
                  <a:moveTo>
                    <a:pt x="1018" y="9"/>
                  </a:moveTo>
                  <a:lnTo>
                    <a:pt x="1015" y="9"/>
                  </a:lnTo>
                  <a:lnTo>
                    <a:pt x="1013" y="9"/>
                  </a:lnTo>
                  <a:lnTo>
                    <a:pt x="1010" y="9"/>
                  </a:lnTo>
                  <a:lnTo>
                    <a:pt x="1010" y="11"/>
                  </a:lnTo>
                  <a:lnTo>
                    <a:pt x="1012" y="11"/>
                  </a:lnTo>
                  <a:lnTo>
                    <a:pt x="1015" y="11"/>
                  </a:lnTo>
                  <a:lnTo>
                    <a:pt x="1018" y="11"/>
                  </a:lnTo>
                  <a:lnTo>
                    <a:pt x="1018" y="9"/>
                  </a:lnTo>
                  <a:close/>
                  <a:moveTo>
                    <a:pt x="573" y="27"/>
                  </a:moveTo>
                  <a:lnTo>
                    <a:pt x="575" y="27"/>
                  </a:lnTo>
                  <a:lnTo>
                    <a:pt x="578" y="27"/>
                  </a:lnTo>
                  <a:lnTo>
                    <a:pt x="579" y="27"/>
                  </a:lnTo>
                  <a:lnTo>
                    <a:pt x="581" y="27"/>
                  </a:lnTo>
                  <a:lnTo>
                    <a:pt x="585" y="27"/>
                  </a:lnTo>
                  <a:lnTo>
                    <a:pt x="586" y="27"/>
                  </a:lnTo>
                  <a:lnTo>
                    <a:pt x="587" y="27"/>
                  </a:lnTo>
                  <a:lnTo>
                    <a:pt x="590" y="27"/>
                  </a:lnTo>
                  <a:lnTo>
                    <a:pt x="591" y="27"/>
                  </a:lnTo>
                  <a:lnTo>
                    <a:pt x="593" y="27"/>
                  </a:lnTo>
                  <a:lnTo>
                    <a:pt x="596" y="27"/>
                  </a:lnTo>
                  <a:lnTo>
                    <a:pt x="599" y="27"/>
                  </a:lnTo>
                  <a:lnTo>
                    <a:pt x="601" y="27"/>
                  </a:lnTo>
                  <a:lnTo>
                    <a:pt x="602" y="27"/>
                  </a:lnTo>
                  <a:lnTo>
                    <a:pt x="604" y="27"/>
                  </a:lnTo>
                  <a:lnTo>
                    <a:pt x="605" y="27"/>
                  </a:lnTo>
                  <a:lnTo>
                    <a:pt x="608" y="27"/>
                  </a:lnTo>
                  <a:lnTo>
                    <a:pt x="608" y="26"/>
                  </a:lnTo>
                  <a:lnTo>
                    <a:pt x="605" y="26"/>
                  </a:lnTo>
                  <a:lnTo>
                    <a:pt x="604" y="26"/>
                  </a:lnTo>
                  <a:lnTo>
                    <a:pt x="604" y="25"/>
                  </a:lnTo>
                  <a:lnTo>
                    <a:pt x="603" y="25"/>
                  </a:lnTo>
                  <a:lnTo>
                    <a:pt x="602" y="25"/>
                  </a:lnTo>
                  <a:lnTo>
                    <a:pt x="601" y="25"/>
                  </a:lnTo>
                  <a:lnTo>
                    <a:pt x="599" y="25"/>
                  </a:lnTo>
                  <a:lnTo>
                    <a:pt x="596" y="25"/>
                  </a:lnTo>
                  <a:lnTo>
                    <a:pt x="595" y="25"/>
                  </a:lnTo>
                  <a:lnTo>
                    <a:pt x="593" y="25"/>
                  </a:lnTo>
                  <a:lnTo>
                    <a:pt x="592" y="25"/>
                  </a:lnTo>
                  <a:lnTo>
                    <a:pt x="591" y="25"/>
                  </a:lnTo>
                  <a:lnTo>
                    <a:pt x="590" y="25"/>
                  </a:lnTo>
                  <a:lnTo>
                    <a:pt x="587" y="25"/>
                  </a:lnTo>
                  <a:lnTo>
                    <a:pt x="590" y="26"/>
                  </a:lnTo>
                  <a:lnTo>
                    <a:pt x="587" y="26"/>
                  </a:lnTo>
                  <a:lnTo>
                    <a:pt x="584" y="26"/>
                  </a:lnTo>
                  <a:lnTo>
                    <a:pt x="582" y="26"/>
                  </a:lnTo>
                  <a:lnTo>
                    <a:pt x="581" y="26"/>
                  </a:lnTo>
                  <a:lnTo>
                    <a:pt x="578" y="26"/>
                  </a:lnTo>
                  <a:lnTo>
                    <a:pt x="576" y="26"/>
                  </a:lnTo>
                  <a:lnTo>
                    <a:pt x="575" y="26"/>
                  </a:lnTo>
                  <a:lnTo>
                    <a:pt x="574" y="26"/>
                  </a:lnTo>
                  <a:lnTo>
                    <a:pt x="569" y="27"/>
                  </a:lnTo>
                  <a:lnTo>
                    <a:pt x="570" y="27"/>
                  </a:lnTo>
                  <a:lnTo>
                    <a:pt x="573" y="27"/>
                  </a:lnTo>
                  <a:close/>
                  <a:moveTo>
                    <a:pt x="655" y="23"/>
                  </a:moveTo>
                  <a:lnTo>
                    <a:pt x="654" y="25"/>
                  </a:lnTo>
                  <a:lnTo>
                    <a:pt x="655" y="25"/>
                  </a:lnTo>
                  <a:lnTo>
                    <a:pt x="656" y="25"/>
                  </a:lnTo>
                  <a:lnTo>
                    <a:pt x="658" y="23"/>
                  </a:lnTo>
                  <a:lnTo>
                    <a:pt x="659" y="23"/>
                  </a:lnTo>
                  <a:lnTo>
                    <a:pt x="661" y="23"/>
                  </a:lnTo>
                  <a:lnTo>
                    <a:pt x="662" y="23"/>
                  </a:lnTo>
                  <a:lnTo>
                    <a:pt x="664" y="23"/>
                  </a:lnTo>
                  <a:lnTo>
                    <a:pt x="665" y="23"/>
                  </a:lnTo>
                  <a:lnTo>
                    <a:pt x="662" y="25"/>
                  </a:lnTo>
                  <a:lnTo>
                    <a:pt x="661" y="26"/>
                  </a:lnTo>
                  <a:lnTo>
                    <a:pt x="658" y="26"/>
                  </a:lnTo>
                  <a:lnTo>
                    <a:pt x="655" y="26"/>
                  </a:lnTo>
                  <a:lnTo>
                    <a:pt x="654" y="26"/>
                  </a:lnTo>
                  <a:lnTo>
                    <a:pt x="653" y="26"/>
                  </a:lnTo>
                  <a:lnTo>
                    <a:pt x="650" y="26"/>
                  </a:lnTo>
                  <a:lnTo>
                    <a:pt x="650" y="27"/>
                  </a:lnTo>
                  <a:lnTo>
                    <a:pt x="653" y="27"/>
                  </a:lnTo>
                  <a:lnTo>
                    <a:pt x="654" y="27"/>
                  </a:lnTo>
                  <a:lnTo>
                    <a:pt x="656" y="27"/>
                  </a:lnTo>
                  <a:lnTo>
                    <a:pt x="659" y="27"/>
                  </a:lnTo>
                  <a:lnTo>
                    <a:pt x="662" y="27"/>
                  </a:lnTo>
                  <a:lnTo>
                    <a:pt x="664" y="27"/>
                  </a:lnTo>
                  <a:lnTo>
                    <a:pt x="665" y="27"/>
                  </a:lnTo>
                  <a:lnTo>
                    <a:pt x="666" y="27"/>
                  </a:lnTo>
                  <a:lnTo>
                    <a:pt x="667" y="27"/>
                  </a:lnTo>
                  <a:lnTo>
                    <a:pt x="665" y="30"/>
                  </a:lnTo>
                  <a:lnTo>
                    <a:pt x="666" y="30"/>
                  </a:lnTo>
                  <a:lnTo>
                    <a:pt x="669" y="30"/>
                  </a:lnTo>
                  <a:lnTo>
                    <a:pt x="671" y="30"/>
                  </a:lnTo>
                  <a:lnTo>
                    <a:pt x="671" y="27"/>
                  </a:lnTo>
                  <a:lnTo>
                    <a:pt x="672" y="27"/>
                  </a:lnTo>
                  <a:lnTo>
                    <a:pt x="673" y="27"/>
                  </a:lnTo>
                  <a:lnTo>
                    <a:pt x="677" y="27"/>
                  </a:lnTo>
                  <a:lnTo>
                    <a:pt x="681" y="27"/>
                  </a:lnTo>
                  <a:lnTo>
                    <a:pt x="683" y="27"/>
                  </a:lnTo>
                  <a:lnTo>
                    <a:pt x="684" y="30"/>
                  </a:lnTo>
                  <a:lnTo>
                    <a:pt x="688" y="30"/>
                  </a:lnTo>
                  <a:lnTo>
                    <a:pt x="689" y="30"/>
                  </a:lnTo>
                  <a:lnTo>
                    <a:pt x="688" y="31"/>
                  </a:lnTo>
                  <a:lnTo>
                    <a:pt x="689" y="31"/>
                  </a:lnTo>
                  <a:lnTo>
                    <a:pt x="692" y="31"/>
                  </a:lnTo>
                  <a:lnTo>
                    <a:pt x="692" y="32"/>
                  </a:lnTo>
                  <a:lnTo>
                    <a:pt x="693" y="32"/>
                  </a:lnTo>
                  <a:lnTo>
                    <a:pt x="694" y="32"/>
                  </a:lnTo>
                  <a:lnTo>
                    <a:pt x="695" y="32"/>
                  </a:lnTo>
                  <a:lnTo>
                    <a:pt x="698" y="32"/>
                  </a:lnTo>
                  <a:lnTo>
                    <a:pt x="700" y="32"/>
                  </a:lnTo>
                  <a:lnTo>
                    <a:pt x="703" y="31"/>
                  </a:lnTo>
                  <a:lnTo>
                    <a:pt x="704" y="31"/>
                  </a:lnTo>
                  <a:lnTo>
                    <a:pt x="706" y="31"/>
                  </a:lnTo>
                  <a:lnTo>
                    <a:pt x="707" y="31"/>
                  </a:lnTo>
                  <a:lnTo>
                    <a:pt x="707" y="30"/>
                  </a:lnTo>
                  <a:lnTo>
                    <a:pt x="704" y="30"/>
                  </a:lnTo>
                  <a:lnTo>
                    <a:pt x="703" y="27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1" y="25"/>
                  </a:lnTo>
                  <a:lnTo>
                    <a:pt x="700" y="25"/>
                  </a:lnTo>
                  <a:lnTo>
                    <a:pt x="699" y="25"/>
                  </a:lnTo>
                  <a:lnTo>
                    <a:pt x="698" y="25"/>
                  </a:lnTo>
                  <a:lnTo>
                    <a:pt x="695" y="25"/>
                  </a:lnTo>
                  <a:lnTo>
                    <a:pt x="694" y="25"/>
                  </a:lnTo>
                  <a:lnTo>
                    <a:pt x="693" y="25"/>
                  </a:lnTo>
                  <a:lnTo>
                    <a:pt x="692" y="25"/>
                  </a:lnTo>
                  <a:lnTo>
                    <a:pt x="693" y="23"/>
                  </a:lnTo>
                  <a:lnTo>
                    <a:pt x="692" y="23"/>
                  </a:lnTo>
                  <a:lnTo>
                    <a:pt x="690" y="23"/>
                  </a:lnTo>
                  <a:lnTo>
                    <a:pt x="689" y="23"/>
                  </a:lnTo>
                  <a:lnTo>
                    <a:pt x="689" y="22"/>
                  </a:lnTo>
                  <a:lnTo>
                    <a:pt x="686" y="22"/>
                  </a:lnTo>
                  <a:lnTo>
                    <a:pt x="683" y="23"/>
                  </a:lnTo>
                  <a:lnTo>
                    <a:pt x="682" y="23"/>
                  </a:lnTo>
                  <a:lnTo>
                    <a:pt x="681" y="23"/>
                  </a:lnTo>
                  <a:lnTo>
                    <a:pt x="679" y="23"/>
                  </a:lnTo>
                  <a:lnTo>
                    <a:pt x="679" y="22"/>
                  </a:lnTo>
                  <a:lnTo>
                    <a:pt x="677" y="22"/>
                  </a:lnTo>
                  <a:lnTo>
                    <a:pt x="676" y="22"/>
                  </a:lnTo>
                  <a:lnTo>
                    <a:pt x="676" y="21"/>
                  </a:lnTo>
                  <a:lnTo>
                    <a:pt x="675" y="21"/>
                  </a:lnTo>
                  <a:lnTo>
                    <a:pt x="673" y="21"/>
                  </a:lnTo>
                  <a:lnTo>
                    <a:pt x="671" y="21"/>
                  </a:lnTo>
                  <a:lnTo>
                    <a:pt x="666" y="21"/>
                  </a:lnTo>
                  <a:lnTo>
                    <a:pt x="661" y="21"/>
                  </a:lnTo>
                  <a:lnTo>
                    <a:pt x="656" y="21"/>
                  </a:lnTo>
                  <a:lnTo>
                    <a:pt x="654" y="21"/>
                  </a:lnTo>
                  <a:lnTo>
                    <a:pt x="654" y="22"/>
                  </a:lnTo>
                  <a:lnTo>
                    <a:pt x="653" y="22"/>
                  </a:lnTo>
                  <a:lnTo>
                    <a:pt x="650" y="22"/>
                  </a:lnTo>
                  <a:lnTo>
                    <a:pt x="649" y="22"/>
                  </a:lnTo>
                  <a:lnTo>
                    <a:pt x="649" y="23"/>
                  </a:lnTo>
                  <a:lnTo>
                    <a:pt x="650" y="23"/>
                  </a:lnTo>
                  <a:lnTo>
                    <a:pt x="655" y="23"/>
                  </a:lnTo>
                  <a:close/>
                  <a:moveTo>
                    <a:pt x="703" y="25"/>
                  </a:moveTo>
                  <a:lnTo>
                    <a:pt x="701" y="26"/>
                  </a:lnTo>
                  <a:lnTo>
                    <a:pt x="703" y="26"/>
                  </a:lnTo>
                  <a:lnTo>
                    <a:pt x="703" y="25"/>
                  </a:lnTo>
                  <a:close/>
                  <a:moveTo>
                    <a:pt x="715" y="17"/>
                  </a:moveTo>
                  <a:lnTo>
                    <a:pt x="716" y="17"/>
                  </a:lnTo>
                  <a:lnTo>
                    <a:pt x="718" y="17"/>
                  </a:lnTo>
                  <a:lnTo>
                    <a:pt x="721" y="17"/>
                  </a:lnTo>
                  <a:lnTo>
                    <a:pt x="721" y="19"/>
                  </a:lnTo>
                  <a:lnTo>
                    <a:pt x="722" y="19"/>
                  </a:lnTo>
                  <a:lnTo>
                    <a:pt x="722" y="17"/>
                  </a:lnTo>
                  <a:lnTo>
                    <a:pt x="724" y="17"/>
                  </a:lnTo>
                  <a:lnTo>
                    <a:pt x="724" y="16"/>
                  </a:lnTo>
                  <a:lnTo>
                    <a:pt x="722" y="16"/>
                  </a:lnTo>
                  <a:lnTo>
                    <a:pt x="718" y="16"/>
                  </a:lnTo>
                  <a:lnTo>
                    <a:pt x="717" y="16"/>
                  </a:lnTo>
                  <a:lnTo>
                    <a:pt x="716" y="16"/>
                  </a:lnTo>
                  <a:lnTo>
                    <a:pt x="712" y="16"/>
                  </a:lnTo>
                  <a:lnTo>
                    <a:pt x="711" y="16"/>
                  </a:lnTo>
                  <a:lnTo>
                    <a:pt x="710" y="16"/>
                  </a:lnTo>
                  <a:lnTo>
                    <a:pt x="710" y="17"/>
                  </a:lnTo>
                  <a:lnTo>
                    <a:pt x="711" y="17"/>
                  </a:lnTo>
                  <a:lnTo>
                    <a:pt x="715" y="17"/>
                  </a:lnTo>
                  <a:close/>
                  <a:moveTo>
                    <a:pt x="786" y="493"/>
                  </a:moveTo>
                  <a:lnTo>
                    <a:pt x="787" y="492"/>
                  </a:lnTo>
                  <a:lnTo>
                    <a:pt x="786" y="492"/>
                  </a:lnTo>
                  <a:lnTo>
                    <a:pt x="786" y="493"/>
                  </a:lnTo>
                  <a:close/>
                  <a:moveTo>
                    <a:pt x="787" y="480"/>
                  </a:moveTo>
                  <a:lnTo>
                    <a:pt x="786" y="480"/>
                  </a:lnTo>
                  <a:lnTo>
                    <a:pt x="786" y="481"/>
                  </a:lnTo>
                  <a:lnTo>
                    <a:pt x="787" y="481"/>
                  </a:lnTo>
                  <a:lnTo>
                    <a:pt x="787" y="480"/>
                  </a:lnTo>
                  <a:close/>
                  <a:moveTo>
                    <a:pt x="789" y="478"/>
                  </a:moveTo>
                  <a:lnTo>
                    <a:pt x="791" y="477"/>
                  </a:lnTo>
                  <a:lnTo>
                    <a:pt x="790" y="477"/>
                  </a:lnTo>
                  <a:lnTo>
                    <a:pt x="789" y="478"/>
                  </a:lnTo>
                  <a:close/>
                  <a:moveTo>
                    <a:pt x="780" y="476"/>
                  </a:moveTo>
                  <a:lnTo>
                    <a:pt x="781" y="476"/>
                  </a:lnTo>
                  <a:lnTo>
                    <a:pt x="781" y="475"/>
                  </a:lnTo>
                  <a:lnTo>
                    <a:pt x="781" y="472"/>
                  </a:lnTo>
                  <a:lnTo>
                    <a:pt x="780" y="475"/>
                  </a:lnTo>
                  <a:lnTo>
                    <a:pt x="780" y="476"/>
                  </a:lnTo>
                  <a:close/>
                  <a:moveTo>
                    <a:pt x="780" y="470"/>
                  </a:moveTo>
                  <a:lnTo>
                    <a:pt x="780" y="471"/>
                  </a:lnTo>
                  <a:lnTo>
                    <a:pt x="781" y="471"/>
                  </a:lnTo>
                  <a:lnTo>
                    <a:pt x="781" y="470"/>
                  </a:lnTo>
                  <a:lnTo>
                    <a:pt x="781" y="469"/>
                  </a:lnTo>
                  <a:lnTo>
                    <a:pt x="780" y="469"/>
                  </a:lnTo>
                  <a:lnTo>
                    <a:pt x="780" y="470"/>
                  </a:lnTo>
                  <a:close/>
                  <a:moveTo>
                    <a:pt x="784" y="469"/>
                  </a:moveTo>
                  <a:lnTo>
                    <a:pt x="784" y="467"/>
                  </a:lnTo>
                  <a:lnTo>
                    <a:pt x="783" y="469"/>
                  </a:lnTo>
                  <a:lnTo>
                    <a:pt x="784" y="469"/>
                  </a:lnTo>
                  <a:close/>
                  <a:moveTo>
                    <a:pt x="886" y="450"/>
                  </a:moveTo>
                  <a:lnTo>
                    <a:pt x="884" y="452"/>
                  </a:lnTo>
                  <a:lnTo>
                    <a:pt x="886" y="452"/>
                  </a:lnTo>
                  <a:lnTo>
                    <a:pt x="886" y="450"/>
                  </a:lnTo>
                  <a:close/>
                  <a:moveTo>
                    <a:pt x="877" y="448"/>
                  </a:moveTo>
                  <a:lnTo>
                    <a:pt x="877" y="446"/>
                  </a:lnTo>
                  <a:lnTo>
                    <a:pt x="876" y="448"/>
                  </a:lnTo>
                  <a:lnTo>
                    <a:pt x="877" y="448"/>
                  </a:lnTo>
                  <a:close/>
                  <a:moveTo>
                    <a:pt x="861" y="431"/>
                  </a:moveTo>
                  <a:lnTo>
                    <a:pt x="863" y="431"/>
                  </a:lnTo>
                  <a:lnTo>
                    <a:pt x="864" y="431"/>
                  </a:lnTo>
                  <a:lnTo>
                    <a:pt x="866" y="431"/>
                  </a:lnTo>
                  <a:lnTo>
                    <a:pt x="866" y="430"/>
                  </a:lnTo>
                  <a:lnTo>
                    <a:pt x="864" y="430"/>
                  </a:lnTo>
                  <a:lnTo>
                    <a:pt x="863" y="430"/>
                  </a:lnTo>
                  <a:lnTo>
                    <a:pt x="861" y="430"/>
                  </a:lnTo>
                  <a:lnTo>
                    <a:pt x="861" y="431"/>
                  </a:lnTo>
                  <a:close/>
                  <a:moveTo>
                    <a:pt x="863" y="427"/>
                  </a:moveTo>
                  <a:lnTo>
                    <a:pt x="863" y="430"/>
                  </a:lnTo>
                  <a:lnTo>
                    <a:pt x="864" y="427"/>
                  </a:lnTo>
                  <a:lnTo>
                    <a:pt x="863" y="427"/>
                  </a:lnTo>
                  <a:close/>
                  <a:moveTo>
                    <a:pt x="866" y="426"/>
                  </a:moveTo>
                  <a:lnTo>
                    <a:pt x="864" y="426"/>
                  </a:lnTo>
                  <a:lnTo>
                    <a:pt x="864" y="427"/>
                  </a:lnTo>
                  <a:lnTo>
                    <a:pt x="866" y="427"/>
                  </a:lnTo>
                  <a:lnTo>
                    <a:pt x="866" y="426"/>
                  </a:lnTo>
                  <a:close/>
                  <a:moveTo>
                    <a:pt x="966" y="426"/>
                  </a:moveTo>
                  <a:lnTo>
                    <a:pt x="966" y="425"/>
                  </a:lnTo>
                  <a:lnTo>
                    <a:pt x="964" y="426"/>
                  </a:lnTo>
                  <a:lnTo>
                    <a:pt x="966" y="426"/>
                  </a:lnTo>
                  <a:close/>
                  <a:moveTo>
                    <a:pt x="964" y="427"/>
                  </a:moveTo>
                  <a:lnTo>
                    <a:pt x="964" y="426"/>
                  </a:lnTo>
                  <a:lnTo>
                    <a:pt x="962" y="427"/>
                  </a:lnTo>
                  <a:lnTo>
                    <a:pt x="964" y="427"/>
                  </a:lnTo>
                  <a:close/>
                  <a:moveTo>
                    <a:pt x="967" y="427"/>
                  </a:moveTo>
                  <a:lnTo>
                    <a:pt x="967" y="426"/>
                  </a:lnTo>
                  <a:lnTo>
                    <a:pt x="968" y="425"/>
                  </a:lnTo>
                  <a:lnTo>
                    <a:pt x="967" y="425"/>
                  </a:lnTo>
                  <a:lnTo>
                    <a:pt x="966" y="426"/>
                  </a:lnTo>
                  <a:lnTo>
                    <a:pt x="966" y="427"/>
                  </a:lnTo>
                  <a:lnTo>
                    <a:pt x="967" y="427"/>
                  </a:lnTo>
                  <a:close/>
                  <a:moveTo>
                    <a:pt x="970" y="424"/>
                  </a:moveTo>
                  <a:lnTo>
                    <a:pt x="969" y="424"/>
                  </a:lnTo>
                  <a:lnTo>
                    <a:pt x="968" y="425"/>
                  </a:lnTo>
                  <a:lnTo>
                    <a:pt x="969" y="425"/>
                  </a:lnTo>
                  <a:lnTo>
                    <a:pt x="970" y="424"/>
                  </a:lnTo>
                  <a:close/>
                  <a:moveTo>
                    <a:pt x="867" y="426"/>
                  </a:moveTo>
                  <a:lnTo>
                    <a:pt x="869" y="425"/>
                  </a:lnTo>
                  <a:lnTo>
                    <a:pt x="867" y="425"/>
                  </a:lnTo>
                  <a:lnTo>
                    <a:pt x="867" y="426"/>
                  </a:lnTo>
                  <a:close/>
                  <a:moveTo>
                    <a:pt x="871" y="425"/>
                  </a:moveTo>
                  <a:lnTo>
                    <a:pt x="871" y="424"/>
                  </a:lnTo>
                  <a:lnTo>
                    <a:pt x="870" y="425"/>
                  </a:lnTo>
                  <a:lnTo>
                    <a:pt x="871" y="425"/>
                  </a:lnTo>
                  <a:close/>
                  <a:moveTo>
                    <a:pt x="975" y="423"/>
                  </a:moveTo>
                  <a:lnTo>
                    <a:pt x="975" y="424"/>
                  </a:lnTo>
                  <a:lnTo>
                    <a:pt x="977" y="423"/>
                  </a:lnTo>
                  <a:lnTo>
                    <a:pt x="975" y="423"/>
                  </a:lnTo>
                  <a:close/>
                  <a:moveTo>
                    <a:pt x="985" y="423"/>
                  </a:moveTo>
                  <a:lnTo>
                    <a:pt x="985" y="424"/>
                  </a:lnTo>
                  <a:lnTo>
                    <a:pt x="986" y="424"/>
                  </a:lnTo>
                  <a:lnTo>
                    <a:pt x="986" y="423"/>
                  </a:lnTo>
                  <a:lnTo>
                    <a:pt x="985" y="423"/>
                  </a:lnTo>
                  <a:close/>
                  <a:moveTo>
                    <a:pt x="832" y="419"/>
                  </a:moveTo>
                  <a:lnTo>
                    <a:pt x="831" y="419"/>
                  </a:lnTo>
                  <a:lnTo>
                    <a:pt x="831" y="421"/>
                  </a:lnTo>
                  <a:lnTo>
                    <a:pt x="832" y="421"/>
                  </a:lnTo>
                  <a:lnTo>
                    <a:pt x="832" y="419"/>
                  </a:lnTo>
                  <a:close/>
                  <a:moveTo>
                    <a:pt x="913" y="404"/>
                  </a:moveTo>
                  <a:lnTo>
                    <a:pt x="913" y="406"/>
                  </a:lnTo>
                  <a:lnTo>
                    <a:pt x="915" y="404"/>
                  </a:lnTo>
                  <a:lnTo>
                    <a:pt x="913" y="404"/>
                  </a:lnTo>
                  <a:close/>
                  <a:moveTo>
                    <a:pt x="65" y="404"/>
                  </a:moveTo>
                  <a:lnTo>
                    <a:pt x="62" y="403"/>
                  </a:lnTo>
                  <a:lnTo>
                    <a:pt x="62" y="404"/>
                  </a:lnTo>
                  <a:lnTo>
                    <a:pt x="65" y="404"/>
                  </a:lnTo>
                  <a:close/>
                  <a:moveTo>
                    <a:pt x="979" y="404"/>
                  </a:moveTo>
                  <a:lnTo>
                    <a:pt x="981" y="404"/>
                  </a:lnTo>
                  <a:lnTo>
                    <a:pt x="981" y="403"/>
                  </a:lnTo>
                  <a:lnTo>
                    <a:pt x="979" y="403"/>
                  </a:lnTo>
                  <a:lnTo>
                    <a:pt x="978" y="404"/>
                  </a:lnTo>
                  <a:lnTo>
                    <a:pt x="979" y="404"/>
                  </a:lnTo>
                  <a:close/>
                  <a:moveTo>
                    <a:pt x="62" y="403"/>
                  </a:moveTo>
                  <a:lnTo>
                    <a:pt x="62" y="401"/>
                  </a:lnTo>
                  <a:lnTo>
                    <a:pt x="61" y="401"/>
                  </a:lnTo>
                  <a:lnTo>
                    <a:pt x="61" y="403"/>
                  </a:lnTo>
                  <a:lnTo>
                    <a:pt x="62" y="403"/>
                  </a:lnTo>
                  <a:close/>
                  <a:moveTo>
                    <a:pt x="60" y="400"/>
                  </a:moveTo>
                  <a:lnTo>
                    <a:pt x="60" y="401"/>
                  </a:lnTo>
                  <a:lnTo>
                    <a:pt x="61" y="401"/>
                  </a:lnTo>
                  <a:lnTo>
                    <a:pt x="60" y="400"/>
                  </a:lnTo>
                  <a:close/>
                  <a:moveTo>
                    <a:pt x="60" y="397"/>
                  </a:moveTo>
                  <a:lnTo>
                    <a:pt x="59" y="397"/>
                  </a:lnTo>
                  <a:lnTo>
                    <a:pt x="60" y="398"/>
                  </a:lnTo>
                  <a:lnTo>
                    <a:pt x="60" y="397"/>
                  </a:lnTo>
                  <a:close/>
                  <a:moveTo>
                    <a:pt x="32" y="392"/>
                  </a:moveTo>
                  <a:lnTo>
                    <a:pt x="31" y="395"/>
                  </a:lnTo>
                  <a:lnTo>
                    <a:pt x="30" y="395"/>
                  </a:lnTo>
                  <a:lnTo>
                    <a:pt x="30" y="396"/>
                  </a:lnTo>
                  <a:lnTo>
                    <a:pt x="31" y="396"/>
                  </a:lnTo>
                  <a:lnTo>
                    <a:pt x="32" y="396"/>
                  </a:lnTo>
                  <a:lnTo>
                    <a:pt x="32" y="395"/>
                  </a:lnTo>
                  <a:lnTo>
                    <a:pt x="32" y="392"/>
                  </a:lnTo>
                  <a:close/>
                  <a:moveTo>
                    <a:pt x="68" y="395"/>
                  </a:moveTo>
                  <a:lnTo>
                    <a:pt x="68" y="392"/>
                  </a:lnTo>
                  <a:lnTo>
                    <a:pt x="67" y="395"/>
                  </a:lnTo>
                  <a:lnTo>
                    <a:pt x="68" y="395"/>
                  </a:lnTo>
                  <a:close/>
                  <a:moveTo>
                    <a:pt x="969" y="392"/>
                  </a:moveTo>
                  <a:lnTo>
                    <a:pt x="969" y="395"/>
                  </a:lnTo>
                  <a:lnTo>
                    <a:pt x="970" y="395"/>
                  </a:lnTo>
                  <a:lnTo>
                    <a:pt x="970" y="392"/>
                  </a:lnTo>
                  <a:lnTo>
                    <a:pt x="969" y="392"/>
                  </a:lnTo>
                  <a:close/>
                  <a:moveTo>
                    <a:pt x="56" y="391"/>
                  </a:moveTo>
                  <a:lnTo>
                    <a:pt x="57" y="392"/>
                  </a:lnTo>
                  <a:lnTo>
                    <a:pt x="59" y="392"/>
                  </a:lnTo>
                  <a:lnTo>
                    <a:pt x="59" y="391"/>
                  </a:lnTo>
                  <a:lnTo>
                    <a:pt x="57" y="391"/>
                  </a:lnTo>
                  <a:lnTo>
                    <a:pt x="56" y="391"/>
                  </a:lnTo>
                  <a:close/>
                  <a:moveTo>
                    <a:pt x="966" y="392"/>
                  </a:moveTo>
                  <a:lnTo>
                    <a:pt x="967" y="392"/>
                  </a:lnTo>
                  <a:lnTo>
                    <a:pt x="967" y="391"/>
                  </a:lnTo>
                  <a:lnTo>
                    <a:pt x="966" y="391"/>
                  </a:lnTo>
                  <a:lnTo>
                    <a:pt x="966" y="392"/>
                  </a:lnTo>
                  <a:close/>
                  <a:moveTo>
                    <a:pt x="961" y="390"/>
                  </a:moveTo>
                  <a:lnTo>
                    <a:pt x="960" y="390"/>
                  </a:lnTo>
                  <a:lnTo>
                    <a:pt x="960" y="391"/>
                  </a:lnTo>
                  <a:lnTo>
                    <a:pt x="961" y="391"/>
                  </a:lnTo>
                  <a:lnTo>
                    <a:pt x="961" y="390"/>
                  </a:lnTo>
                  <a:close/>
                  <a:moveTo>
                    <a:pt x="979" y="389"/>
                  </a:moveTo>
                  <a:lnTo>
                    <a:pt x="979" y="390"/>
                  </a:lnTo>
                  <a:lnTo>
                    <a:pt x="981" y="390"/>
                  </a:lnTo>
                  <a:lnTo>
                    <a:pt x="983" y="390"/>
                  </a:lnTo>
                  <a:lnTo>
                    <a:pt x="983" y="389"/>
                  </a:lnTo>
                  <a:lnTo>
                    <a:pt x="983" y="387"/>
                  </a:lnTo>
                  <a:lnTo>
                    <a:pt x="981" y="387"/>
                  </a:lnTo>
                  <a:lnTo>
                    <a:pt x="979" y="387"/>
                  </a:lnTo>
                  <a:lnTo>
                    <a:pt x="979" y="389"/>
                  </a:lnTo>
                  <a:close/>
                  <a:moveTo>
                    <a:pt x="61" y="389"/>
                  </a:moveTo>
                  <a:lnTo>
                    <a:pt x="62" y="389"/>
                  </a:lnTo>
                  <a:lnTo>
                    <a:pt x="62" y="387"/>
                  </a:lnTo>
                  <a:lnTo>
                    <a:pt x="61" y="389"/>
                  </a:lnTo>
                  <a:close/>
                  <a:moveTo>
                    <a:pt x="858" y="380"/>
                  </a:moveTo>
                  <a:lnTo>
                    <a:pt x="858" y="379"/>
                  </a:lnTo>
                  <a:lnTo>
                    <a:pt x="855" y="379"/>
                  </a:lnTo>
                  <a:lnTo>
                    <a:pt x="855" y="380"/>
                  </a:lnTo>
                  <a:lnTo>
                    <a:pt x="858" y="380"/>
                  </a:lnTo>
                  <a:close/>
                  <a:moveTo>
                    <a:pt x="962" y="380"/>
                  </a:moveTo>
                  <a:lnTo>
                    <a:pt x="964" y="380"/>
                  </a:lnTo>
                  <a:lnTo>
                    <a:pt x="964" y="379"/>
                  </a:lnTo>
                  <a:lnTo>
                    <a:pt x="962" y="379"/>
                  </a:lnTo>
                  <a:lnTo>
                    <a:pt x="962" y="380"/>
                  </a:lnTo>
                  <a:close/>
                  <a:moveTo>
                    <a:pt x="44" y="374"/>
                  </a:moveTo>
                  <a:lnTo>
                    <a:pt x="45" y="374"/>
                  </a:lnTo>
                  <a:lnTo>
                    <a:pt x="45" y="373"/>
                  </a:lnTo>
                  <a:lnTo>
                    <a:pt x="44" y="373"/>
                  </a:lnTo>
                  <a:lnTo>
                    <a:pt x="42" y="374"/>
                  </a:lnTo>
                  <a:lnTo>
                    <a:pt x="43" y="374"/>
                  </a:lnTo>
                  <a:lnTo>
                    <a:pt x="44" y="374"/>
                  </a:lnTo>
                  <a:close/>
                  <a:moveTo>
                    <a:pt x="920" y="373"/>
                  </a:moveTo>
                  <a:lnTo>
                    <a:pt x="917" y="374"/>
                  </a:lnTo>
                  <a:lnTo>
                    <a:pt x="920" y="374"/>
                  </a:lnTo>
                  <a:lnTo>
                    <a:pt x="920" y="373"/>
                  </a:lnTo>
                  <a:close/>
                  <a:moveTo>
                    <a:pt x="49" y="370"/>
                  </a:moveTo>
                  <a:lnTo>
                    <a:pt x="50" y="370"/>
                  </a:lnTo>
                  <a:lnTo>
                    <a:pt x="49" y="369"/>
                  </a:lnTo>
                  <a:lnTo>
                    <a:pt x="49" y="370"/>
                  </a:lnTo>
                  <a:close/>
                  <a:moveTo>
                    <a:pt x="45" y="370"/>
                  </a:moveTo>
                  <a:lnTo>
                    <a:pt x="44" y="370"/>
                  </a:lnTo>
                  <a:lnTo>
                    <a:pt x="44" y="372"/>
                  </a:lnTo>
                  <a:lnTo>
                    <a:pt x="45" y="372"/>
                  </a:lnTo>
                  <a:lnTo>
                    <a:pt x="48" y="372"/>
                  </a:lnTo>
                  <a:lnTo>
                    <a:pt x="49" y="372"/>
                  </a:lnTo>
                  <a:lnTo>
                    <a:pt x="49" y="370"/>
                  </a:lnTo>
                  <a:lnTo>
                    <a:pt x="48" y="370"/>
                  </a:lnTo>
                  <a:lnTo>
                    <a:pt x="45" y="370"/>
                  </a:lnTo>
                  <a:close/>
                  <a:moveTo>
                    <a:pt x="968" y="372"/>
                  </a:moveTo>
                  <a:lnTo>
                    <a:pt x="969" y="372"/>
                  </a:lnTo>
                  <a:lnTo>
                    <a:pt x="969" y="370"/>
                  </a:lnTo>
                  <a:lnTo>
                    <a:pt x="968" y="370"/>
                  </a:lnTo>
                  <a:lnTo>
                    <a:pt x="968" y="372"/>
                  </a:lnTo>
                  <a:close/>
                  <a:moveTo>
                    <a:pt x="43" y="369"/>
                  </a:moveTo>
                  <a:lnTo>
                    <a:pt x="42" y="370"/>
                  </a:lnTo>
                  <a:lnTo>
                    <a:pt x="43" y="370"/>
                  </a:lnTo>
                  <a:lnTo>
                    <a:pt x="44" y="370"/>
                  </a:lnTo>
                  <a:lnTo>
                    <a:pt x="44" y="369"/>
                  </a:lnTo>
                  <a:lnTo>
                    <a:pt x="43" y="369"/>
                  </a:lnTo>
                  <a:close/>
                  <a:moveTo>
                    <a:pt x="40" y="369"/>
                  </a:moveTo>
                  <a:lnTo>
                    <a:pt x="42" y="370"/>
                  </a:lnTo>
                  <a:lnTo>
                    <a:pt x="42" y="369"/>
                  </a:lnTo>
                  <a:lnTo>
                    <a:pt x="40" y="369"/>
                  </a:lnTo>
                  <a:close/>
                  <a:moveTo>
                    <a:pt x="30" y="368"/>
                  </a:moveTo>
                  <a:lnTo>
                    <a:pt x="27" y="368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0" y="368"/>
                  </a:lnTo>
                  <a:close/>
                  <a:moveTo>
                    <a:pt x="32" y="369"/>
                  </a:moveTo>
                  <a:lnTo>
                    <a:pt x="32" y="368"/>
                  </a:lnTo>
                  <a:lnTo>
                    <a:pt x="31" y="369"/>
                  </a:lnTo>
                  <a:lnTo>
                    <a:pt x="32" y="369"/>
                  </a:lnTo>
                  <a:close/>
                  <a:moveTo>
                    <a:pt x="36" y="361"/>
                  </a:moveTo>
                  <a:lnTo>
                    <a:pt x="38" y="362"/>
                  </a:lnTo>
                  <a:lnTo>
                    <a:pt x="38" y="361"/>
                  </a:lnTo>
                  <a:lnTo>
                    <a:pt x="36" y="361"/>
                  </a:lnTo>
                  <a:close/>
                  <a:moveTo>
                    <a:pt x="34" y="358"/>
                  </a:moveTo>
                  <a:lnTo>
                    <a:pt x="34" y="359"/>
                  </a:lnTo>
                  <a:lnTo>
                    <a:pt x="36" y="359"/>
                  </a:lnTo>
                  <a:lnTo>
                    <a:pt x="38" y="359"/>
                  </a:lnTo>
                  <a:lnTo>
                    <a:pt x="38" y="358"/>
                  </a:lnTo>
                  <a:lnTo>
                    <a:pt x="39" y="356"/>
                  </a:lnTo>
                  <a:lnTo>
                    <a:pt x="39" y="355"/>
                  </a:lnTo>
                  <a:lnTo>
                    <a:pt x="38" y="355"/>
                  </a:lnTo>
                  <a:lnTo>
                    <a:pt x="36" y="356"/>
                  </a:lnTo>
                  <a:lnTo>
                    <a:pt x="34" y="358"/>
                  </a:lnTo>
                  <a:close/>
                  <a:moveTo>
                    <a:pt x="975" y="358"/>
                  </a:moveTo>
                  <a:lnTo>
                    <a:pt x="975" y="356"/>
                  </a:lnTo>
                  <a:lnTo>
                    <a:pt x="974" y="356"/>
                  </a:lnTo>
                  <a:lnTo>
                    <a:pt x="974" y="358"/>
                  </a:lnTo>
                  <a:lnTo>
                    <a:pt x="975" y="359"/>
                  </a:lnTo>
                  <a:lnTo>
                    <a:pt x="975" y="358"/>
                  </a:lnTo>
                  <a:close/>
                  <a:moveTo>
                    <a:pt x="36" y="351"/>
                  </a:moveTo>
                  <a:lnTo>
                    <a:pt x="36" y="352"/>
                  </a:lnTo>
                  <a:lnTo>
                    <a:pt x="38" y="351"/>
                  </a:lnTo>
                  <a:lnTo>
                    <a:pt x="36" y="351"/>
                  </a:lnTo>
                  <a:close/>
                  <a:moveTo>
                    <a:pt x="978" y="352"/>
                  </a:moveTo>
                  <a:lnTo>
                    <a:pt x="979" y="352"/>
                  </a:lnTo>
                  <a:lnTo>
                    <a:pt x="979" y="351"/>
                  </a:lnTo>
                  <a:lnTo>
                    <a:pt x="978" y="351"/>
                  </a:lnTo>
                  <a:lnTo>
                    <a:pt x="978" y="352"/>
                  </a:lnTo>
                  <a:close/>
                  <a:moveTo>
                    <a:pt x="667" y="350"/>
                  </a:moveTo>
                  <a:lnTo>
                    <a:pt x="667" y="351"/>
                  </a:lnTo>
                  <a:lnTo>
                    <a:pt x="669" y="351"/>
                  </a:lnTo>
                  <a:lnTo>
                    <a:pt x="671" y="351"/>
                  </a:lnTo>
                  <a:lnTo>
                    <a:pt x="671" y="350"/>
                  </a:lnTo>
                  <a:lnTo>
                    <a:pt x="669" y="350"/>
                  </a:lnTo>
                  <a:lnTo>
                    <a:pt x="667" y="350"/>
                  </a:lnTo>
                  <a:close/>
                  <a:moveTo>
                    <a:pt x="44" y="346"/>
                  </a:moveTo>
                  <a:lnTo>
                    <a:pt x="43" y="346"/>
                  </a:lnTo>
                  <a:lnTo>
                    <a:pt x="43" y="347"/>
                  </a:lnTo>
                  <a:lnTo>
                    <a:pt x="44" y="346"/>
                  </a:lnTo>
                  <a:close/>
                  <a:moveTo>
                    <a:pt x="978" y="345"/>
                  </a:moveTo>
                  <a:lnTo>
                    <a:pt x="978" y="344"/>
                  </a:lnTo>
                  <a:lnTo>
                    <a:pt x="977" y="344"/>
                  </a:lnTo>
                  <a:lnTo>
                    <a:pt x="977" y="345"/>
                  </a:lnTo>
                  <a:lnTo>
                    <a:pt x="978" y="345"/>
                  </a:lnTo>
                  <a:close/>
                  <a:moveTo>
                    <a:pt x="672" y="343"/>
                  </a:moveTo>
                  <a:lnTo>
                    <a:pt x="672" y="341"/>
                  </a:lnTo>
                  <a:lnTo>
                    <a:pt x="671" y="343"/>
                  </a:lnTo>
                  <a:lnTo>
                    <a:pt x="672" y="343"/>
                  </a:lnTo>
                  <a:close/>
                  <a:moveTo>
                    <a:pt x="9" y="339"/>
                  </a:moveTo>
                  <a:lnTo>
                    <a:pt x="9" y="338"/>
                  </a:lnTo>
                  <a:lnTo>
                    <a:pt x="8" y="338"/>
                  </a:lnTo>
                  <a:lnTo>
                    <a:pt x="8" y="339"/>
                  </a:lnTo>
                  <a:lnTo>
                    <a:pt x="9" y="339"/>
                  </a:lnTo>
                  <a:close/>
                  <a:moveTo>
                    <a:pt x="38" y="334"/>
                  </a:moveTo>
                  <a:lnTo>
                    <a:pt x="38" y="333"/>
                  </a:lnTo>
                  <a:lnTo>
                    <a:pt x="36" y="333"/>
                  </a:lnTo>
                  <a:lnTo>
                    <a:pt x="36" y="334"/>
                  </a:lnTo>
                  <a:lnTo>
                    <a:pt x="38" y="335"/>
                  </a:lnTo>
                  <a:lnTo>
                    <a:pt x="38" y="334"/>
                  </a:lnTo>
                  <a:close/>
                  <a:moveTo>
                    <a:pt x="673" y="333"/>
                  </a:moveTo>
                  <a:lnTo>
                    <a:pt x="673" y="332"/>
                  </a:lnTo>
                  <a:lnTo>
                    <a:pt x="672" y="333"/>
                  </a:lnTo>
                  <a:lnTo>
                    <a:pt x="673" y="333"/>
                  </a:lnTo>
                  <a:close/>
                  <a:moveTo>
                    <a:pt x="0" y="328"/>
                  </a:moveTo>
                  <a:lnTo>
                    <a:pt x="0" y="329"/>
                  </a:lnTo>
                  <a:lnTo>
                    <a:pt x="4" y="328"/>
                  </a:lnTo>
                  <a:lnTo>
                    <a:pt x="3" y="328"/>
                  </a:lnTo>
                  <a:lnTo>
                    <a:pt x="0" y="328"/>
                  </a:lnTo>
                  <a:close/>
                  <a:moveTo>
                    <a:pt x="49" y="328"/>
                  </a:moveTo>
                  <a:lnTo>
                    <a:pt x="48" y="328"/>
                  </a:lnTo>
                  <a:lnTo>
                    <a:pt x="48" y="329"/>
                  </a:lnTo>
                  <a:lnTo>
                    <a:pt x="49" y="328"/>
                  </a:lnTo>
                  <a:close/>
                  <a:moveTo>
                    <a:pt x="675" y="328"/>
                  </a:moveTo>
                  <a:lnTo>
                    <a:pt x="673" y="328"/>
                  </a:lnTo>
                  <a:lnTo>
                    <a:pt x="672" y="328"/>
                  </a:lnTo>
                  <a:lnTo>
                    <a:pt x="672" y="329"/>
                  </a:lnTo>
                  <a:lnTo>
                    <a:pt x="673" y="329"/>
                  </a:lnTo>
                  <a:lnTo>
                    <a:pt x="675" y="328"/>
                  </a:lnTo>
                  <a:close/>
                  <a:moveTo>
                    <a:pt x="983" y="327"/>
                  </a:moveTo>
                  <a:lnTo>
                    <a:pt x="981" y="327"/>
                  </a:lnTo>
                  <a:lnTo>
                    <a:pt x="981" y="328"/>
                  </a:lnTo>
                  <a:lnTo>
                    <a:pt x="983" y="328"/>
                  </a:lnTo>
                  <a:lnTo>
                    <a:pt x="983" y="327"/>
                  </a:lnTo>
                  <a:close/>
                  <a:moveTo>
                    <a:pt x="32" y="326"/>
                  </a:moveTo>
                  <a:lnTo>
                    <a:pt x="31" y="327"/>
                  </a:lnTo>
                  <a:lnTo>
                    <a:pt x="32" y="327"/>
                  </a:lnTo>
                  <a:lnTo>
                    <a:pt x="32" y="326"/>
                  </a:lnTo>
                  <a:close/>
                  <a:moveTo>
                    <a:pt x="50" y="326"/>
                  </a:moveTo>
                  <a:lnTo>
                    <a:pt x="49" y="327"/>
                  </a:lnTo>
                  <a:lnTo>
                    <a:pt x="50" y="327"/>
                  </a:lnTo>
                  <a:lnTo>
                    <a:pt x="50" y="326"/>
                  </a:lnTo>
                  <a:close/>
                  <a:moveTo>
                    <a:pt x="929" y="326"/>
                  </a:moveTo>
                  <a:lnTo>
                    <a:pt x="928" y="327"/>
                  </a:lnTo>
                  <a:lnTo>
                    <a:pt x="929" y="327"/>
                  </a:lnTo>
                  <a:lnTo>
                    <a:pt x="929" y="326"/>
                  </a:lnTo>
                  <a:close/>
                  <a:moveTo>
                    <a:pt x="981" y="326"/>
                  </a:moveTo>
                  <a:lnTo>
                    <a:pt x="979" y="326"/>
                  </a:lnTo>
                  <a:lnTo>
                    <a:pt x="979" y="327"/>
                  </a:lnTo>
                  <a:lnTo>
                    <a:pt x="981" y="326"/>
                  </a:lnTo>
                  <a:close/>
                  <a:moveTo>
                    <a:pt x="39" y="326"/>
                  </a:moveTo>
                  <a:lnTo>
                    <a:pt x="40" y="326"/>
                  </a:lnTo>
                  <a:lnTo>
                    <a:pt x="40" y="324"/>
                  </a:lnTo>
                  <a:lnTo>
                    <a:pt x="39" y="326"/>
                  </a:lnTo>
                  <a:close/>
                  <a:moveTo>
                    <a:pt x="977" y="323"/>
                  </a:moveTo>
                  <a:lnTo>
                    <a:pt x="975" y="321"/>
                  </a:lnTo>
                  <a:lnTo>
                    <a:pt x="974" y="323"/>
                  </a:lnTo>
                  <a:lnTo>
                    <a:pt x="975" y="323"/>
                  </a:lnTo>
                  <a:lnTo>
                    <a:pt x="977" y="323"/>
                  </a:lnTo>
                  <a:close/>
                  <a:moveTo>
                    <a:pt x="974" y="323"/>
                  </a:moveTo>
                  <a:lnTo>
                    <a:pt x="973" y="323"/>
                  </a:lnTo>
                  <a:lnTo>
                    <a:pt x="974" y="324"/>
                  </a:lnTo>
                  <a:lnTo>
                    <a:pt x="974" y="323"/>
                  </a:lnTo>
                  <a:close/>
                  <a:moveTo>
                    <a:pt x="34" y="319"/>
                  </a:moveTo>
                  <a:lnTo>
                    <a:pt x="34" y="321"/>
                  </a:lnTo>
                  <a:lnTo>
                    <a:pt x="36" y="321"/>
                  </a:lnTo>
                  <a:lnTo>
                    <a:pt x="36" y="319"/>
                  </a:lnTo>
                  <a:lnTo>
                    <a:pt x="34" y="319"/>
                  </a:lnTo>
                  <a:close/>
                  <a:moveTo>
                    <a:pt x="36" y="318"/>
                  </a:moveTo>
                  <a:lnTo>
                    <a:pt x="36" y="319"/>
                  </a:lnTo>
                  <a:lnTo>
                    <a:pt x="38" y="318"/>
                  </a:lnTo>
                  <a:lnTo>
                    <a:pt x="36" y="318"/>
                  </a:lnTo>
                  <a:close/>
                  <a:moveTo>
                    <a:pt x="40" y="315"/>
                  </a:moveTo>
                  <a:lnTo>
                    <a:pt x="39" y="316"/>
                  </a:lnTo>
                  <a:lnTo>
                    <a:pt x="39" y="317"/>
                  </a:lnTo>
                  <a:lnTo>
                    <a:pt x="40" y="317"/>
                  </a:lnTo>
                  <a:lnTo>
                    <a:pt x="40" y="316"/>
                  </a:lnTo>
                  <a:lnTo>
                    <a:pt x="40" y="315"/>
                  </a:lnTo>
                  <a:close/>
                  <a:moveTo>
                    <a:pt x="44" y="316"/>
                  </a:moveTo>
                  <a:lnTo>
                    <a:pt x="44" y="317"/>
                  </a:lnTo>
                  <a:lnTo>
                    <a:pt x="45" y="317"/>
                  </a:lnTo>
                  <a:lnTo>
                    <a:pt x="45" y="316"/>
                  </a:lnTo>
                  <a:lnTo>
                    <a:pt x="44" y="316"/>
                  </a:lnTo>
                  <a:close/>
                  <a:moveTo>
                    <a:pt x="44" y="312"/>
                  </a:moveTo>
                  <a:lnTo>
                    <a:pt x="44" y="315"/>
                  </a:lnTo>
                  <a:lnTo>
                    <a:pt x="45" y="315"/>
                  </a:lnTo>
                  <a:lnTo>
                    <a:pt x="45" y="312"/>
                  </a:lnTo>
                  <a:lnTo>
                    <a:pt x="44" y="312"/>
                  </a:lnTo>
                  <a:close/>
                  <a:moveTo>
                    <a:pt x="43" y="312"/>
                  </a:moveTo>
                  <a:lnTo>
                    <a:pt x="43" y="311"/>
                  </a:lnTo>
                  <a:lnTo>
                    <a:pt x="42" y="312"/>
                  </a:lnTo>
                  <a:lnTo>
                    <a:pt x="43" y="312"/>
                  </a:lnTo>
                  <a:close/>
                  <a:moveTo>
                    <a:pt x="970" y="311"/>
                  </a:moveTo>
                  <a:lnTo>
                    <a:pt x="970" y="310"/>
                  </a:lnTo>
                  <a:lnTo>
                    <a:pt x="970" y="309"/>
                  </a:lnTo>
                  <a:lnTo>
                    <a:pt x="969" y="310"/>
                  </a:lnTo>
                  <a:lnTo>
                    <a:pt x="969" y="311"/>
                  </a:lnTo>
                  <a:lnTo>
                    <a:pt x="970" y="311"/>
                  </a:lnTo>
                  <a:close/>
                  <a:moveTo>
                    <a:pt x="44" y="309"/>
                  </a:moveTo>
                  <a:lnTo>
                    <a:pt x="43" y="309"/>
                  </a:lnTo>
                  <a:lnTo>
                    <a:pt x="43" y="310"/>
                  </a:lnTo>
                  <a:lnTo>
                    <a:pt x="44" y="310"/>
                  </a:lnTo>
                  <a:lnTo>
                    <a:pt x="44" y="309"/>
                  </a:lnTo>
                  <a:close/>
                  <a:moveTo>
                    <a:pt x="42" y="310"/>
                  </a:moveTo>
                  <a:lnTo>
                    <a:pt x="42" y="311"/>
                  </a:lnTo>
                  <a:lnTo>
                    <a:pt x="43" y="311"/>
                  </a:lnTo>
                  <a:lnTo>
                    <a:pt x="43" y="310"/>
                  </a:lnTo>
                  <a:lnTo>
                    <a:pt x="42" y="310"/>
                  </a:lnTo>
                  <a:close/>
                  <a:moveTo>
                    <a:pt x="50" y="306"/>
                  </a:moveTo>
                  <a:lnTo>
                    <a:pt x="50" y="307"/>
                  </a:lnTo>
                  <a:lnTo>
                    <a:pt x="51" y="307"/>
                  </a:lnTo>
                  <a:lnTo>
                    <a:pt x="51" y="306"/>
                  </a:lnTo>
                  <a:lnTo>
                    <a:pt x="50" y="306"/>
                  </a:lnTo>
                  <a:close/>
                  <a:moveTo>
                    <a:pt x="690" y="306"/>
                  </a:moveTo>
                  <a:lnTo>
                    <a:pt x="692" y="306"/>
                  </a:lnTo>
                  <a:lnTo>
                    <a:pt x="694" y="305"/>
                  </a:lnTo>
                  <a:lnTo>
                    <a:pt x="692" y="305"/>
                  </a:lnTo>
                  <a:lnTo>
                    <a:pt x="690" y="306"/>
                  </a:lnTo>
                  <a:close/>
                  <a:moveTo>
                    <a:pt x="964" y="306"/>
                  </a:moveTo>
                  <a:lnTo>
                    <a:pt x="964" y="305"/>
                  </a:lnTo>
                  <a:lnTo>
                    <a:pt x="962" y="305"/>
                  </a:lnTo>
                  <a:lnTo>
                    <a:pt x="961" y="305"/>
                  </a:lnTo>
                  <a:lnTo>
                    <a:pt x="961" y="306"/>
                  </a:lnTo>
                  <a:lnTo>
                    <a:pt x="962" y="306"/>
                  </a:lnTo>
                  <a:lnTo>
                    <a:pt x="964" y="306"/>
                  </a:lnTo>
                  <a:close/>
                  <a:moveTo>
                    <a:pt x="698" y="305"/>
                  </a:moveTo>
                  <a:lnTo>
                    <a:pt x="699" y="305"/>
                  </a:lnTo>
                  <a:lnTo>
                    <a:pt x="700" y="305"/>
                  </a:lnTo>
                  <a:lnTo>
                    <a:pt x="700" y="302"/>
                  </a:lnTo>
                  <a:lnTo>
                    <a:pt x="698" y="305"/>
                  </a:lnTo>
                  <a:close/>
                  <a:moveTo>
                    <a:pt x="60" y="301"/>
                  </a:moveTo>
                  <a:lnTo>
                    <a:pt x="60" y="302"/>
                  </a:lnTo>
                  <a:lnTo>
                    <a:pt x="61" y="301"/>
                  </a:lnTo>
                  <a:lnTo>
                    <a:pt x="60" y="301"/>
                  </a:lnTo>
                  <a:close/>
                  <a:moveTo>
                    <a:pt x="709" y="289"/>
                  </a:moveTo>
                  <a:lnTo>
                    <a:pt x="707" y="289"/>
                  </a:lnTo>
                  <a:lnTo>
                    <a:pt x="707" y="290"/>
                  </a:lnTo>
                  <a:lnTo>
                    <a:pt x="709" y="289"/>
                  </a:lnTo>
                  <a:close/>
                  <a:moveTo>
                    <a:pt x="711" y="288"/>
                  </a:moveTo>
                  <a:lnTo>
                    <a:pt x="711" y="285"/>
                  </a:lnTo>
                  <a:lnTo>
                    <a:pt x="710" y="285"/>
                  </a:lnTo>
                  <a:lnTo>
                    <a:pt x="710" y="288"/>
                  </a:lnTo>
                  <a:lnTo>
                    <a:pt x="711" y="288"/>
                  </a:lnTo>
                  <a:close/>
                  <a:moveTo>
                    <a:pt x="934" y="284"/>
                  </a:moveTo>
                  <a:lnTo>
                    <a:pt x="933" y="284"/>
                  </a:lnTo>
                  <a:lnTo>
                    <a:pt x="933" y="285"/>
                  </a:lnTo>
                  <a:lnTo>
                    <a:pt x="932" y="285"/>
                  </a:lnTo>
                  <a:lnTo>
                    <a:pt x="934" y="288"/>
                  </a:lnTo>
                  <a:lnTo>
                    <a:pt x="934" y="285"/>
                  </a:lnTo>
                  <a:lnTo>
                    <a:pt x="934" y="284"/>
                  </a:lnTo>
                  <a:close/>
                  <a:moveTo>
                    <a:pt x="703" y="282"/>
                  </a:moveTo>
                  <a:lnTo>
                    <a:pt x="701" y="282"/>
                  </a:lnTo>
                  <a:lnTo>
                    <a:pt x="700" y="282"/>
                  </a:lnTo>
                  <a:lnTo>
                    <a:pt x="700" y="283"/>
                  </a:lnTo>
                  <a:lnTo>
                    <a:pt x="699" y="283"/>
                  </a:lnTo>
                  <a:lnTo>
                    <a:pt x="699" y="284"/>
                  </a:lnTo>
                  <a:lnTo>
                    <a:pt x="700" y="284"/>
                  </a:lnTo>
                  <a:lnTo>
                    <a:pt x="704" y="282"/>
                  </a:lnTo>
                  <a:lnTo>
                    <a:pt x="703" y="282"/>
                  </a:lnTo>
                  <a:close/>
                  <a:moveTo>
                    <a:pt x="717" y="282"/>
                  </a:moveTo>
                  <a:lnTo>
                    <a:pt x="718" y="281"/>
                  </a:lnTo>
                  <a:lnTo>
                    <a:pt x="717" y="281"/>
                  </a:lnTo>
                  <a:lnTo>
                    <a:pt x="716" y="282"/>
                  </a:lnTo>
                  <a:lnTo>
                    <a:pt x="716" y="283"/>
                  </a:lnTo>
                  <a:lnTo>
                    <a:pt x="717" y="283"/>
                  </a:lnTo>
                  <a:lnTo>
                    <a:pt x="717" y="282"/>
                  </a:lnTo>
                  <a:close/>
                  <a:moveTo>
                    <a:pt x="715" y="284"/>
                  </a:moveTo>
                  <a:lnTo>
                    <a:pt x="716" y="284"/>
                  </a:lnTo>
                  <a:lnTo>
                    <a:pt x="716" y="283"/>
                  </a:lnTo>
                  <a:lnTo>
                    <a:pt x="715" y="283"/>
                  </a:lnTo>
                  <a:lnTo>
                    <a:pt x="712" y="284"/>
                  </a:lnTo>
                  <a:lnTo>
                    <a:pt x="715" y="284"/>
                  </a:lnTo>
                  <a:close/>
                  <a:moveTo>
                    <a:pt x="726" y="283"/>
                  </a:moveTo>
                  <a:lnTo>
                    <a:pt x="727" y="283"/>
                  </a:lnTo>
                  <a:lnTo>
                    <a:pt x="727" y="282"/>
                  </a:lnTo>
                  <a:lnTo>
                    <a:pt x="726" y="282"/>
                  </a:lnTo>
                  <a:lnTo>
                    <a:pt x="726" y="283"/>
                  </a:lnTo>
                  <a:close/>
                  <a:moveTo>
                    <a:pt x="706" y="282"/>
                  </a:moveTo>
                  <a:lnTo>
                    <a:pt x="707" y="281"/>
                  </a:lnTo>
                  <a:lnTo>
                    <a:pt x="706" y="281"/>
                  </a:lnTo>
                  <a:lnTo>
                    <a:pt x="706" y="282"/>
                  </a:lnTo>
                  <a:close/>
                  <a:moveTo>
                    <a:pt x="933" y="279"/>
                  </a:moveTo>
                  <a:lnTo>
                    <a:pt x="932" y="279"/>
                  </a:lnTo>
                  <a:lnTo>
                    <a:pt x="932" y="281"/>
                  </a:lnTo>
                  <a:lnTo>
                    <a:pt x="933" y="281"/>
                  </a:lnTo>
                  <a:lnTo>
                    <a:pt x="933" y="279"/>
                  </a:lnTo>
                  <a:close/>
                  <a:moveTo>
                    <a:pt x="934" y="279"/>
                  </a:moveTo>
                  <a:lnTo>
                    <a:pt x="933" y="281"/>
                  </a:lnTo>
                  <a:lnTo>
                    <a:pt x="934" y="281"/>
                  </a:lnTo>
                  <a:lnTo>
                    <a:pt x="934" y="279"/>
                  </a:lnTo>
                  <a:close/>
                  <a:moveTo>
                    <a:pt x="710" y="276"/>
                  </a:moveTo>
                  <a:lnTo>
                    <a:pt x="709" y="278"/>
                  </a:lnTo>
                  <a:lnTo>
                    <a:pt x="710" y="278"/>
                  </a:lnTo>
                  <a:lnTo>
                    <a:pt x="710" y="276"/>
                  </a:lnTo>
                  <a:close/>
                  <a:moveTo>
                    <a:pt x="711" y="275"/>
                  </a:moveTo>
                  <a:lnTo>
                    <a:pt x="710" y="275"/>
                  </a:lnTo>
                  <a:lnTo>
                    <a:pt x="710" y="276"/>
                  </a:lnTo>
                  <a:lnTo>
                    <a:pt x="711" y="276"/>
                  </a:lnTo>
                  <a:lnTo>
                    <a:pt x="711" y="275"/>
                  </a:lnTo>
                  <a:close/>
                  <a:moveTo>
                    <a:pt x="718" y="278"/>
                  </a:moveTo>
                  <a:lnTo>
                    <a:pt x="719" y="278"/>
                  </a:lnTo>
                  <a:lnTo>
                    <a:pt x="719" y="276"/>
                  </a:lnTo>
                  <a:lnTo>
                    <a:pt x="718" y="276"/>
                  </a:lnTo>
                  <a:lnTo>
                    <a:pt x="718" y="278"/>
                  </a:lnTo>
                  <a:close/>
                  <a:moveTo>
                    <a:pt x="745" y="276"/>
                  </a:moveTo>
                  <a:lnTo>
                    <a:pt x="745" y="278"/>
                  </a:lnTo>
                  <a:lnTo>
                    <a:pt x="746" y="276"/>
                  </a:lnTo>
                  <a:lnTo>
                    <a:pt x="745" y="276"/>
                  </a:lnTo>
                  <a:close/>
                  <a:moveTo>
                    <a:pt x="707" y="273"/>
                  </a:moveTo>
                  <a:lnTo>
                    <a:pt x="706" y="275"/>
                  </a:lnTo>
                  <a:lnTo>
                    <a:pt x="706" y="276"/>
                  </a:lnTo>
                  <a:lnTo>
                    <a:pt x="707" y="275"/>
                  </a:lnTo>
                  <a:lnTo>
                    <a:pt x="707" y="273"/>
                  </a:lnTo>
                  <a:close/>
                  <a:moveTo>
                    <a:pt x="729" y="267"/>
                  </a:moveTo>
                  <a:lnTo>
                    <a:pt x="730" y="267"/>
                  </a:lnTo>
                  <a:lnTo>
                    <a:pt x="730" y="266"/>
                  </a:lnTo>
                  <a:lnTo>
                    <a:pt x="729" y="266"/>
                  </a:lnTo>
                  <a:lnTo>
                    <a:pt x="728" y="267"/>
                  </a:lnTo>
                  <a:lnTo>
                    <a:pt x="729" y="267"/>
                  </a:lnTo>
                  <a:close/>
                  <a:moveTo>
                    <a:pt x="716" y="264"/>
                  </a:moveTo>
                  <a:lnTo>
                    <a:pt x="715" y="264"/>
                  </a:lnTo>
                  <a:lnTo>
                    <a:pt x="716" y="265"/>
                  </a:lnTo>
                  <a:lnTo>
                    <a:pt x="716" y="264"/>
                  </a:lnTo>
                  <a:close/>
                  <a:moveTo>
                    <a:pt x="934" y="261"/>
                  </a:moveTo>
                  <a:lnTo>
                    <a:pt x="935" y="261"/>
                  </a:lnTo>
                  <a:lnTo>
                    <a:pt x="935" y="259"/>
                  </a:lnTo>
                  <a:lnTo>
                    <a:pt x="935" y="258"/>
                  </a:lnTo>
                  <a:lnTo>
                    <a:pt x="934" y="258"/>
                  </a:lnTo>
                  <a:lnTo>
                    <a:pt x="934" y="259"/>
                  </a:lnTo>
                  <a:lnTo>
                    <a:pt x="934" y="261"/>
                  </a:lnTo>
                  <a:close/>
                  <a:moveTo>
                    <a:pt x="938" y="259"/>
                  </a:moveTo>
                  <a:lnTo>
                    <a:pt x="935" y="261"/>
                  </a:lnTo>
                  <a:lnTo>
                    <a:pt x="938" y="261"/>
                  </a:lnTo>
                  <a:lnTo>
                    <a:pt x="938" y="259"/>
                  </a:lnTo>
                  <a:close/>
                  <a:moveTo>
                    <a:pt x="741" y="249"/>
                  </a:moveTo>
                  <a:lnTo>
                    <a:pt x="743" y="249"/>
                  </a:lnTo>
                  <a:lnTo>
                    <a:pt x="741" y="248"/>
                  </a:lnTo>
                  <a:lnTo>
                    <a:pt x="741" y="249"/>
                  </a:lnTo>
                  <a:close/>
                  <a:moveTo>
                    <a:pt x="736" y="245"/>
                  </a:moveTo>
                  <a:lnTo>
                    <a:pt x="738" y="245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5"/>
                  </a:lnTo>
                  <a:close/>
                  <a:moveTo>
                    <a:pt x="724" y="237"/>
                  </a:moveTo>
                  <a:lnTo>
                    <a:pt x="724" y="236"/>
                  </a:lnTo>
                  <a:lnTo>
                    <a:pt x="722" y="237"/>
                  </a:lnTo>
                  <a:lnTo>
                    <a:pt x="724" y="237"/>
                  </a:lnTo>
                  <a:close/>
                  <a:moveTo>
                    <a:pt x="733" y="230"/>
                  </a:moveTo>
                  <a:lnTo>
                    <a:pt x="730" y="231"/>
                  </a:lnTo>
                  <a:lnTo>
                    <a:pt x="733" y="231"/>
                  </a:lnTo>
                  <a:lnTo>
                    <a:pt x="734" y="231"/>
                  </a:lnTo>
                  <a:lnTo>
                    <a:pt x="735" y="230"/>
                  </a:lnTo>
                  <a:lnTo>
                    <a:pt x="734" y="230"/>
                  </a:lnTo>
                  <a:lnTo>
                    <a:pt x="733" y="230"/>
                  </a:lnTo>
                  <a:close/>
                  <a:moveTo>
                    <a:pt x="881" y="220"/>
                  </a:moveTo>
                  <a:lnTo>
                    <a:pt x="880" y="221"/>
                  </a:lnTo>
                  <a:lnTo>
                    <a:pt x="878" y="221"/>
                  </a:lnTo>
                  <a:lnTo>
                    <a:pt x="877" y="222"/>
                  </a:lnTo>
                  <a:lnTo>
                    <a:pt x="877" y="225"/>
                  </a:lnTo>
                  <a:lnTo>
                    <a:pt x="876" y="225"/>
                  </a:lnTo>
                  <a:lnTo>
                    <a:pt x="876" y="226"/>
                  </a:lnTo>
                  <a:lnTo>
                    <a:pt x="877" y="226"/>
                  </a:lnTo>
                  <a:lnTo>
                    <a:pt x="878" y="226"/>
                  </a:lnTo>
                  <a:lnTo>
                    <a:pt x="878" y="225"/>
                  </a:lnTo>
                  <a:lnTo>
                    <a:pt x="880" y="225"/>
                  </a:lnTo>
                  <a:lnTo>
                    <a:pt x="881" y="225"/>
                  </a:lnTo>
                  <a:lnTo>
                    <a:pt x="882" y="222"/>
                  </a:lnTo>
                  <a:lnTo>
                    <a:pt x="884" y="222"/>
                  </a:lnTo>
                  <a:lnTo>
                    <a:pt x="884" y="221"/>
                  </a:lnTo>
                  <a:lnTo>
                    <a:pt x="884" y="220"/>
                  </a:lnTo>
                  <a:lnTo>
                    <a:pt x="882" y="220"/>
                  </a:lnTo>
                  <a:lnTo>
                    <a:pt x="881" y="220"/>
                  </a:lnTo>
                  <a:close/>
                  <a:moveTo>
                    <a:pt x="864" y="214"/>
                  </a:moveTo>
                  <a:lnTo>
                    <a:pt x="864" y="213"/>
                  </a:lnTo>
                  <a:lnTo>
                    <a:pt x="863" y="214"/>
                  </a:lnTo>
                  <a:lnTo>
                    <a:pt x="864" y="214"/>
                  </a:lnTo>
                  <a:close/>
                  <a:moveTo>
                    <a:pt x="848" y="210"/>
                  </a:moveTo>
                  <a:lnTo>
                    <a:pt x="849" y="210"/>
                  </a:lnTo>
                  <a:lnTo>
                    <a:pt x="849" y="209"/>
                  </a:lnTo>
                  <a:lnTo>
                    <a:pt x="848" y="209"/>
                  </a:lnTo>
                  <a:lnTo>
                    <a:pt x="848" y="210"/>
                  </a:lnTo>
                  <a:close/>
                  <a:moveTo>
                    <a:pt x="599" y="203"/>
                  </a:moveTo>
                  <a:lnTo>
                    <a:pt x="601" y="202"/>
                  </a:lnTo>
                  <a:lnTo>
                    <a:pt x="599" y="202"/>
                  </a:lnTo>
                  <a:lnTo>
                    <a:pt x="599" y="203"/>
                  </a:lnTo>
                  <a:close/>
                  <a:moveTo>
                    <a:pt x="920" y="203"/>
                  </a:moveTo>
                  <a:lnTo>
                    <a:pt x="920" y="202"/>
                  </a:lnTo>
                  <a:lnTo>
                    <a:pt x="917" y="203"/>
                  </a:lnTo>
                  <a:lnTo>
                    <a:pt x="920" y="203"/>
                  </a:lnTo>
                  <a:close/>
                  <a:moveTo>
                    <a:pt x="605" y="201"/>
                  </a:moveTo>
                  <a:lnTo>
                    <a:pt x="608" y="199"/>
                  </a:lnTo>
                  <a:lnTo>
                    <a:pt x="605" y="199"/>
                  </a:lnTo>
                  <a:lnTo>
                    <a:pt x="605" y="201"/>
                  </a:lnTo>
                  <a:close/>
                  <a:moveTo>
                    <a:pt x="783" y="192"/>
                  </a:moveTo>
                  <a:lnTo>
                    <a:pt x="781" y="192"/>
                  </a:lnTo>
                  <a:lnTo>
                    <a:pt x="781" y="193"/>
                  </a:lnTo>
                  <a:lnTo>
                    <a:pt x="784" y="193"/>
                  </a:lnTo>
                  <a:lnTo>
                    <a:pt x="784" y="192"/>
                  </a:lnTo>
                  <a:lnTo>
                    <a:pt x="783" y="192"/>
                  </a:lnTo>
                  <a:close/>
                  <a:moveTo>
                    <a:pt x="786" y="192"/>
                  </a:moveTo>
                  <a:lnTo>
                    <a:pt x="786" y="193"/>
                  </a:lnTo>
                  <a:lnTo>
                    <a:pt x="787" y="192"/>
                  </a:lnTo>
                  <a:lnTo>
                    <a:pt x="786" y="192"/>
                  </a:lnTo>
                  <a:close/>
                  <a:moveTo>
                    <a:pt x="869" y="193"/>
                  </a:moveTo>
                  <a:lnTo>
                    <a:pt x="869" y="192"/>
                  </a:lnTo>
                  <a:lnTo>
                    <a:pt x="867" y="193"/>
                  </a:lnTo>
                  <a:lnTo>
                    <a:pt x="869" y="193"/>
                  </a:lnTo>
                  <a:close/>
                  <a:moveTo>
                    <a:pt x="630" y="191"/>
                  </a:moveTo>
                  <a:lnTo>
                    <a:pt x="631" y="192"/>
                  </a:lnTo>
                  <a:lnTo>
                    <a:pt x="632" y="192"/>
                  </a:lnTo>
                  <a:lnTo>
                    <a:pt x="632" y="191"/>
                  </a:lnTo>
                  <a:lnTo>
                    <a:pt x="631" y="191"/>
                  </a:lnTo>
                  <a:lnTo>
                    <a:pt x="630" y="191"/>
                  </a:lnTo>
                  <a:close/>
                  <a:moveTo>
                    <a:pt x="826" y="191"/>
                  </a:moveTo>
                  <a:lnTo>
                    <a:pt x="825" y="191"/>
                  </a:lnTo>
                  <a:lnTo>
                    <a:pt x="825" y="192"/>
                  </a:lnTo>
                  <a:lnTo>
                    <a:pt x="826" y="192"/>
                  </a:lnTo>
                  <a:lnTo>
                    <a:pt x="829" y="192"/>
                  </a:lnTo>
                  <a:lnTo>
                    <a:pt x="831" y="192"/>
                  </a:lnTo>
                  <a:lnTo>
                    <a:pt x="831" y="191"/>
                  </a:lnTo>
                  <a:lnTo>
                    <a:pt x="829" y="191"/>
                  </a:lnTo>
                  <a:lnTo>
                    <a:pt x="826" y="191"/>
                  </a:lnTo>
                  <a:close/>
                  <a:moveTo>
                    <a:pt x="921" y="190"/>
                  </a:moveTo>
                  <a:lnTo>
                    <a:pt x="921" y="187"/>
                  </a:lnTo>
                  <a:lnTo>
                    <a:pt x="920" y="187"/>
                  </a:lnTo>
                  <a:lnTo>
                    <a:pt x="921" y="190"/>
                  </a:lnTo>
                  <a:close/>
                  <a:moveTo>
                    <a:pt x="915" y="185"/>
                  </a:moveTo>
                  <a:lnTo>
                    <a:pt x="915" y="186"/>
                  </a:lnTo>
                  <a:lnTo>
                    <a:pt x="916" y="187"/>
                  </a:lnTo>
                  <a:lnTo>
                    <a:pt x="917" y="187"/>
                  </a:lnTo>
                  <a:lnTo>
                    <a:pt x="916" y="186"/>
                  </a:lnTo>
                  <a:lnTo>
                    <a:pt x="916" y="185"/>
                  </a:lnTo>
                  <a:lnTo>
                    <a:pt x="915" y="185"/>
                  </a:lnTo>
                  <a:close/>
                  <a:moveTo>
                    <a:pt x="904" y="184"/>
                  </a:moveTo>
                  <a:lnTo>
                    <a:pt x="904" y="185"/>
                  </a:lnTo>
                  <a:lnTo>
                    <a:pt x="905" y="184"/>
                  </a:lnTo>
                  <a:lnTo>
                    <a:pt x="904" y="184"/>
                  </a:lnTo>
                  <a:close/>
                  <a:moveTo>
                    <a:pt x="906" y="184"/>
                  </a:moveTo>
                  <a:lnTo>
                    <a:pt x="905" y="182"/>
                  </a:lnTo>
                  <a:lnTo>
                    <a:pt x="905" y="184"/>
                  </a:lnTo>
                  <a:lnTo>
                    <a:pt x="906" y="185"/>
                  </a:lnTo>
                  <a:lnTo>
                    <a:pt x="906" y="184"/>
                  </a:lnTo>
                  <a:close/>
                  <a:moveTo>
                    <a:pt x="907" y="182"/>
                  </a:moveTo>
                  <a:lnTo>
                    <a:pt x="906" y="181"/>
                  </a:lnTo>
                  <a:lnTo>
                    <a:pt x="906" y="182"/>
                  </a:lnTo>
                  <a:lnTo>
                    <a:pt x="906" y="184"/>
                  </a:lnTo>
                  <a:lnTo>
                    <a:pt x="907" y="184"/>
                  </a:lnTo>
                  <a:lnTo>
                    <a:pt x="907" y="182"/>
                  </a:lnTo>
                  <a:close/>
                  <a:moveTo>
                    <a:pt x="951" y="182"/>
                  </a:moveTo>
                  <a:lnTo>
                    <a:pt x="950" y="182"/>
                  </a:lnTo>
                  <a:lnTo>
                    <a:pt x="951" y="184"/>
                  </a:lnTo>
                  <a:lnTo>
                    <a:pt x="951" y="182"/>
                  </a:lnTo>
                  <a:close/>
                  <a:moveTo>
                    <a:pt x="952" y="181"/>
                  </a:moveTo>
                  <a:lnTo>
                    <a:pt x="952" y="179"/>
                  </a:lnTo>
                  <a:lnTo>
                    <a:pt x="951" y="179"/>
                  </a:lnTo>
                  <a:lnTo>
                    <a:pt x="952" y="181"/>
                  </a:lnTo>
                  <a:close/>
                  <a:moveTo>
                    <a:pt x="860" y="176"/>
                  </a:moveTo>
                  <a:lnTo>
                    <a:pt x="859" y="178"/>
                  </a:lnTo>
                  <a:lnTo>
                    <a:pt x="860" y="178"/>
                  </a:lnTo>
                  <a:lnTo>
                    <a:pt x="860" y="176"/>
                  </a:lnTo>
                  <a:close/>
                  <a:moveTo>
                    <a:pt x="952" y="176"/>
                  </a:moveTo>
                  <a:lnTo>
                    <a:pt x="955" y="176"/>
                  </a:lnTo>
                  <a:lnTo>
                    <a:pt x="955" y="175"/>
                  </a:lnTo>
                  <a:lnTo>
                    <a:pt x="952" y="175"/>
                  </a:lnTo>
                  <a:lnTo>
                    <a:pt x="951" y="176"/>
                  </a:lnTo>
                  <a:lnTo>
                    <a:pt x="952" y="178"/>
                  </a:lnTo>
                  <a:lnTo>
                    <a:pt x="952" y="176"/>
                  </a:lnTo>
                  <a:close/>
                  <a:moveTo>
                    <a:pt x="800" y="174"/>
                  </a:moveTo>
                  <a:lnTo>
                    <a:pt x="798" y="174"/>
                  </a:lnTo>
                  <a:lnTo>
                    <a:pt x="797" y="174"/>
                  </a:lnTo>
                  <a:lnTo>
                    <a:pt x="798" y="175"/>
                  </a:lnTo>
                  <a:lnTo>
                    <a:pt x="800" y="175"/>
                  </a:lnTo>
                  <a:lnTo>
                    <a:pt x="800" y="174"/>
                  </a:lnTo>
                  <a:close/>
                  <a:moveTo>
                    <a:pt x="852" y="171"/>
                  </a:moveTo>
                  <a:lnTo>
                    <a:pt x="852" y="173"/>
                  </a:lnTo>
                  <a:lnTo>
                    <a:pt x="853" y="171"/>
                  </a:lnTo>
                  <a:lnTo>
                    <a:pt x="853" y="169"/>
                  </a:lnTo>
                  <a:lnTo>
                    <a:pt x="852" y="169"/>
                  </a:lnTo>
                  <a:lnTo>
                    <a:pt x="852" y="171"/>
                  </a:lnTo>
                  <a:close/>
                  <a:moveTo>
                    <a:pt x="815" y="171"/>
                  </a:moveTo>
                  <a:lnTo>
                    <a:pt x="815" y="169"/>
                  </a:lnTo>
                  <a:lnTo>
                    <a:pt x="814" y="171"/>
                  </a:lnTo>
                  <a:lnTo>
                    <a:pt x="815" y="171"/>
                  </a:lnTo>
                  <a:close/>
                  <a:moveTo>
                    <a:pt x="947" y="171"/>
                  </a:moveTo>
                  <a:lnTo>
                    <a:pt x="949" y="171"/>
                  </a:lnTo>
                  <a:lnTo>
                    <a:pt x="949" y="169"/>
                  </a:lnTo>
                  <a:lnTo>
                    <a:pt x="947" y="169"/>
                  </a:lnTo>
                  <a:lnTo>
                    <a:pt x="947" y="171"/>
                  </a:lnTo>
                  <a:close/>
                  <a:moveTo>
                    <a:pt x="850" y="168"/>
                  </a:moveTo>
                  <a:lnTo>
                    <a:pt x="849" y="169"/>
                  </a:lnTo>
                  <a:lnTo>
                    <a:pt x="850" y="169"/>
                  </a:lnTo>
                  <a:lnTo>
                    <a:pt x="852" y="169"/>
                  </a:lnTo>
                  <a:lnTo>
                    <a:pt x="852" y="168"/>
                  </a:lnTo>
                  <a:lnTo>
                    <a:pt x="850" y="168"/>
                  </a:lnTo>
                  <a:close/>
                  <a:moveTo>
                    <a:pt x="853" y="169"/>
                  </a:moveTo>
                  <a:lnTo>
                    <a:pt x="853" y="168"/>
                  </a:lnTo>
                  <a:lnTo>
                    <a:pt x="852" y="168"/>
                  </a:lnTo>
                  <a:lnTo>
                    <a:pt x="853" y="169"/>
                  </a:lnTo>
                  <a:close/>
                  <a:moveTo>
                    <a:pt x="800" y="165"/>
                  </a:moveTo>
                  <a:lnTo>
                    <a:pt x="801" y="164"/>
                  </a:lnTo>
                  <a:lnTo>
                    <a:pt x="800" y="164"/>
                  </a:lnTo>
                  <a:lnTo>
                    <a:pt x="800" y="165"/>
                  </a:lnTo>
                  <a:close/>
                  <a:moveTo>
                    <a:pt x="947" y="165"/>
                  </a:moveTo>
                  <a:lnTo>
                    <a:pt x="949" y="165"/>
                  </a:lnTo>
                  <a:lnTo>
                    <a:pt x="949" y="164"/>
                  </a:lnTo>
                  <a:lnTo>
                    <a:pt x="947" y="164"/>
                  </a:lnTo>
                  <a:lnTo>
                    <a:pt x="947" y="165"/>
                  </a:lnTo>
                  <a:close/>
                  <a:moveTo>
                    <a:pt x="944" y="163"/>
                  </a:moveTo>
                  <a:lnTo>
                    <a:pt x="943" y="164"/>
                  </a:lnTo>
                  <a:lnTo>
                    <a:pt x="944" y="164"/>
                  </a:lnTo>
                  <a:lnTo>
                    <a:pt x="944" y="163"/>
                  </a:lnTo>
                  <a:close/>
                  <a:moveTo>
                    <a:pt x="734" y="154"/>
                  </a:moveTo>
                  <a:lnTo>
                    <a:pt x="735" y="154"/>
                  </a:lnTo>
                  <a:lnTo>
                    <a:pt x="736" y="154"/>
                  </a:lnTo>
                  <a:lnTo>
                    <a:pt x="738" y="152"/>
                  </a:lnTo>
                  <a:lnTo>
                    <a:pt x="738" y="151"/>
                  </a:lnTo>
                  <a:lnTo>
                    <a:pt x="738" y="150"/>
                  </a:lnTo>
                  <a:lnTo>
                    <a:pt x="736" y="148"/>
                  </a:lnTo>
                  <a:lnTo>
                    <a:pt x="735" y="148"/>
                  </a:lnTo>
                  <a:lnTo>
                    <a:pt x="734" y="148"/>
                  </a:lnTo>
                  <a:lnTo>
                    <a:pt x="734" y="150"/>
                  </a:lnTo>
                  <a:lnTo>
                    <a:pt x="733" y="151"/>
                  </a:lnTo>
                  <a:lnTo>
                    <a:pt x="734" y="152"/>
                  </a:lnTo>
                  <a:lnTo>
                    <a:pt x="734" y="154"/>
                  </a:lnTo>
                  <a:close/>
                  <a:moveTo>
                    <a:pt x="929" y="151"/>
                  </a:moveTo>
                  <a:lnTo>
                    <a:pt x="929" y="152"/>
                  </a:lnTo>
                  <a:lnTo>
                    <a:pt x="930" y="151"/>
                  </a:lnTo>
                  <a:lnTo>
                    <a:pt x="929" y="151"/>
                  </a:lnTo>
                  <a:close/>
                  <a:moveTo>
                    <a:pt x="932" y="151"/>
                  </a:moveTo>
                  <a:lnTo>
                    <a:pt x="930" y="151"/>
                  </a:lnTo>
                  <a:lnTo>
                    <a:pt x="932" y="152"/>
                  </a:lnTo>
                  <a:lnTo>
                    <a:pt x="932" y="151"/>
                  </a:lnTo>
                  <a:close/>
                  <a:moveTo>
                    <a:pt x="950" y="152"/>
                  </a:moveTo>
                  <a:lnTo>
                    <a:pt x="951" y="151"/>
                  </a:lnTo>
                  <a:lnTo>
                    <a:pt x="950" y="151"/>
                  </a:lnTo>
                  <a:lnTo>
                    <a:pt x="950" y="152"/>
                  </a:lnTo>
                  <a:close/>
                  <a:moveTo>
                    <a:pt x="753" y="148"/>
                  </a:moveTo>
                  <a:lnTo>
                    <a:pt x="753" y="147"/>
                  </a:lnTo>
                  <a:lnTo>
                    <a:pt x="752" y="147"/>
                  </a:lnTo>
                  <a:lnTo>
                    <a:pt x="752" y="148"/>
                  </a:lnTo>
                  <a:lnTo>
                    <a:pt x="753" y="148"/>
                  </a:lnTo>
                  <a:close/>
                  <a:moveTo>
                    <a:pt x="939" y="145"/>
                  </a:moveTo>
                  <a:lnTo>
                    <a:pt x="938" y="145"/>
                  </a:lnTo>
                  <a:lnTo>
                    <a:pt x="938" y="146"/>
                  </a:lnTo>
                  <a:lnTo>
                    <a:pt x="939" y="145"/>
                  </a:lnTo>
                  <a:close/>
                  <a:moveTo>
                    <a:pt x="946" y="146"/>
                  </a:moveTo>
                  <a:lnTo>
                    <a:pt x="947" y="146"/>
                  </a:lnTo>
                  <a:lnTo>
                    <a:pt x="946" y="145"/>
                  </a:lnTo>
                  <a:lnTo>
                    <a:pt x="946" y="146"/>
                  </a:lnTo>
                  <a:close/>
                  <a:moveTo>
                    <a:pt x="941" y="142"/>
                  </a:moveTo>
                  <a:lnTo>
                    <a:pt x="941" y="141"/>
                  </a:lnTo>
                  <a:lnTo>
                    <a:pt x="940" y="142"/>
                  </a:lnTo>
                  <a:lnTo>
                    <a:pt x="941" y="142"/>
                  </a:lnTo>
                  <a:close/>
                  <a:moveTo>
                    <a:pt x="489" y="137"/>
                  </a:moveTo>
                  <a:lnTo>
                    <a:pt x="489" y="139"/>
                  </a:lnTo>
                  <a:lnTo>
                    <a:pt x="490" y="137"/>
                  </a:lnTo>
                  <a:lnTo>
                    <a:pt x="489" y="137"/>
                  </a:lnTo>
                  <a:close/>
                  <a:moveTo>
                    <a:pt x="495" y="136"/>
                  </a:moveTo>
                  <a:lnTo>
                    <a:pt x="495" y="137"/>
                  </a:lnTo>
                  <a:lnTo>
                    <a:pt x="496" y="136"/>
                  </a:lnTo>
                  <a:lnTo>
                    <a:pt x="495" y="136"/>
                  </a:lnTo>
                  <a:close/>
                  <a:moveTo>
                    <a:pt x="1000" y="134"/>
                  </a:moveTo>
                  <a:lnTo>
                    <a:pt x="997" y="134"/>
                  </a:lnTo>
                  <a:lnTo>
                    <a:pt x="996" y="134"/>
                  </a:lnTo>
                  <a:lnTo>
                    <a:pt x="995" y="134"/>
                  </a:lnTo>
                  <a:lnTo>
                    <a:pt x="995" y="136"/>
                  </a:lnTo>
                  <a:lnTo>
                    <a:pt x="996" y="136"/>
                  </a:lnTo>
                  <a:lnTo>
                    <a:pt x="1000" y="134"/>
                  </a:lnTo>
                  <a:close/>
                  <a:moveTo>
                    <a:pt x="496" y="129"/>
                  </a:moveTo>
                  <a:lnTo>
                    <a:pt x="496" y="130"/>
                  </a:lnTo>
                  <a:lnTo>
                    <a:pt x="495" y="131"/>
                  </a:lnTo>
                  <a:lnTo>
                    <a:pt x="495" y="133"/>
                  </a:lnTo>
                  <a:lnTo>
                    <a:pt x="496" y="133"/>
                  </a:lnTo>
                  <a:lnTo>
                    <a:pt x="496" y="131"/>
                  </a:lnTo>
                  <a:lnTo>
                    <a:pt x="498" y="131"/>
                  </a:lnTo>
                  <a:lnTo>
                    <a:pt x="498" y="130"/>
                  </a:lnTo>
                  <a:lnTo>
                    <a:pt x="499" y="129"/>
                  </a:lnTo>
                  <a:lnTo>
                    <a:pt x="498" y="129"/>
                  </a:lnTo>
                  <a:lnTo>
                    <a:pt x="496" y="129"/>
                  </a:lnTo>
                  <a:close/>
                  <a:moveTo>
                    <a:pt x="629" y="131"/>
                  </a:moveTo>
                  <a:lnTo>
                    <a:pt x="629" y="130"/>
                  </a:lnTo>
                  <a:lnTo>
                    <a:pt x="627" y="131"/>
                  </a:lnTo>
                  <a:lnTo>
                    <a:pt x="629" y="131"/>
                  </a:lnTo>
                  <a:close/>
                  <a:moveTo>
                    <a:pt x="986" y="129"/>
                  </a:moveTo>
                  <a:lnTo>
                    <a:pt x="985" y="129"/>
                  </a:lnTo>
                  <a:lnTo>
                    <a:pt x="984" y="130"/>
                  </a:lnTo>
                  <a:lnTo>
                    <a:pt x="986" y="130"/>
                  </a:lnTo>
                  <a:lnTo>
                    <a:pt x="986" y="129"/>
                  </a:lnTo>
                  <a:close/>
                  <a:moveTo>
                    <a:pt x="442" y="125"/>
                  </a:moveTo>
                  <a:lnTo>
                    <a:pt x="443" y="125"/>
                  </a:lnTo>
                  <a:lnTo>
                    <a:pt x="444" y="125"/>
                  </a:lnTo>
                  <a:lnTo>
                    <a:pt x="444" y="124"/>
                  </a:lnTo>
                  <a:lnTo>
                    <a:pt x="443" y="124"/>
                  </a:lnTo>
                  <a:lnTo>
                    <a:pt x="442" y="125"/>
                  </a:lnTo>
                  <a:close/>
                  <a:moveTo>
                    <a:pt x="445" y="125"/>
                  </a:moveTo>
                  <a:lnTo>
                    <a:pt x="448" y="125"/>
                  </a:lnTo>
                  <a:lnTo>
                    <a:pt x="449" y="125"/>
                  </a:lnTo>
                  <a:lnTo>
                    <a:pt x="449" y="124"/>
                  </a:lnTo>
                  <a:lnTo>
                    <a:pt x="448" y="124"/>
                  </a:lnTo>
                  <a:lnTo>
                    <a:pt x="445" y="124"/>
                  </a:lnTo>
                  <a:lnTo>
                    <a:pt x="445" y="125"/>
                  </a:lnTo>
                  <a:close/>
                  <a:moveTo>
                    <a:pt x="490" y="125"/>
                  </a:moveTo>
                  <a:lnTo>
                    <a:pt x="493" y="125"/>
                  </a:lnTo>
                  <a:lnTo>
                    <a:pt x="493" y="124"/>
                  </a:lnTo>
                  <a:lnTo>
                    <a:pt x="490" y="124"/>
                  </a:lnTo>
                  <a:lnTo>
                    <a:pt x="489" y="124"/>
                  </a:lnTo>
                  <a:lnTo>
                    <a:pt x="489" y="125"/>
                  </a:lnTo>
                  <a:lnTo>
                    <a:pt x="490" y="125"/>
                  </a:lnTo>
                  <a:close/>
                  <a:moveTo>
                    <a:pt x="501" y="124"/>
                  </a:moveTo>
                  <a:lnTo>
                    <a:pt x="499" y="125"/>
                  </a:lnTo>
                  <a:lnTo>
                    <a:pt x="501" y="125"/>
                  </a:lnTo>
                  <a:lnTo>
                    <a:pt x="502" y="125"/>
                  </a:lnTo>
                  <a:lnTo>
                    <a:pt x="502" y="124"/>
                  </a:lnTo>
                  <a:lnTo>
                    <a:pt x="501" y="124"/>
                  </a:lnTo>
                  <a:close/>
                  <a:moveTo>
                    <a:pt x="488" y="123"/>
                  </a:moveTo>
                  <a:lnTo>
                    <a:pt x="488" y="124"/>
                  </a:lnTo>
                  <a:lnTo>
                    <a:pt x="489" y="124"/>
                  </a:lnTo>
                  <a:lnTo>
                    <a:pt x="489" y="123"/>
                  </a:lnTo>
                  <a:lnTo>
                    <a:pt x="488" y="123"/>
                  </a:lnTo>
                  <a:close/>
                  <a:moveTo>
                    <a:pt x="603" y="124"/>
                  </a:moveTo>
                  <a:lnTo>
                    <a:pt x="603" y="123"/>
                  </a:lnTo>
                  <a:lnTo>
                    <a:pt x="602" y="124"/>
                  </a:lnTo>
                  <a:lnTo>
                    <a:pt x="603" y="124"/>
                  </a:lnTo>
                  <a:close/>
                  <a:moveTo>
                    <a:pt x="967" y="124"/>
                  </a:moveTo>
                  <a:lnTo>
                    <a:pt x="968" y="123"/>
                  </a:lnTo>
                  <a:lnTo>
                    <a:pt x="967" y="123"/>
                  </a:lnTo>
                  <a:lnTo>
                    <a:pt x="967" y="124"/>
                  </a:lnTo>
                  <a:close/>
                  <a:moveTo>
                    <a:pt x="487" y="123"/>
                  </a:moveTo>
                  <a:lnTo>
                    <a:pt x="487" y="122"/>
                  </a:lnTo>
                  <a:lnTo>
                    <a:pt x="485" y="123"/>
                  </a:lnTo>
                  <a:lnTo>
                    <a:pt x="487" y="123"/>
                  </a:lnTo>
                  <a:close/>
                  <a:moveTo>
                    <a:pt x="510" y="122"/>
                  </a:moveTo>
                  <a:lnTo>
                    <a:pt x="510" y="123"/>
                  </a:lnTo>
                  <a:lnTo>
                    <a:pt x="511" y="123"/>
                  </a:lnTo>
                  <a:lnTo>
                    <a:pt x="510" y="122"/>
                  </a:lnTo>
                  <a:close/>
                  <a:moveTo>
                    <a:pt x="790" y="123"/>
                  </a:moveTo>
                  <a:lnTo>
                    <a:pt x="791" y="123"/>
                  </a:lnTo>
                  <a:lnTo>
                    <a:pt x="791" y="122"/>
                  </a:lnTo>
                  <a:lnTo>
                    <a:pt x="790" y="122"/>
                  </a:lnTo>
                  <a:lnTo>
                    <a:pt x="790" y="123"/>
                  </a:lnTo>
                  <a:close/>
                  <a:moveTo>
                    <a:pt x="824" y="123"/>
                  </a:moveTo>
                  <a:lnTo>
                    <a:pt x="825" y="122"/>
                  </a:lnTo>
                  <a:lnTo>
                    <a:pt x="826" y="122"/>
                  </a:lnTo>
                  <a:lnTo>
                    <a:pt x="827" y="122"/>
                  </a:lnTo>
                  <a:lnTo>
                    <a:pt x="826" y="121"/>
                  </a:lnTo>
                  <a:lnTo>
                    <a:pt x="824" y="121"/>
                  </a:lnTo>
                  <a:lnTo>
                    <a:pt x="824" y="122"/>
                  </a:lnTo>
                  <a:lnTo>
                    <a:pt x="823" y="122"/>
                  </a:lnTo>
                  <a:lnTo>
                    <a:pt x="824" y="123"/>
                  </a:lnTo>
                  <a:close/>
                  <a:moveTo>
                    <a:pt x="962" y="122"/>
                  </a:moveTo>
                  <a:lnTo>
                    <a:pt x="961" y="122"/>
                  </a:lnTo>
                  <a:lnTo>
                    <a:pt x="964" y="123"/>
                  </a:lnTo>
                  <a:lnTo>
                    <a:pt x="964" y="122"/>
                  </a:lnTo>
                  <a:lnTo>
                    <a:pt x="962" y="122"/>
                  </a:lnTo>
                  <a:close/>
                  <a:moveTo>
                    <a:pt x="466" y="122"/>
                  </a:moveTo>
                  <a:lnTo>
                    <a:pt x="467" y="122"/>
                  </a:lnTo>
                  <a:lnTo>
                    <a:pt x="468" y="122"/>
                  </a:lnTo>
                  <a:lnTo>
                    <a:pt x="468" y="121"/>
                  </a:lnTo>
                  <a:lnTo>
                    <a:pt x="467" y="121"/>
                  </a:lnTo>
                  <a:lnTo>
                    <a:pt x="466" y="122"/>
                  </a:lnTo>
                  <a:close/>
                  <a:moveTo>
                    <a:pt x="499" y="122"/>
                  </a:moveTo>
                  <a:lnTo>
                    <a:pt x="501" y="122"/>
                  </a:lnTo>
                  <a:lnTo>
                    <a:pt x="502" y="121"/>
                  </a:lnTo>
                  <a:lnTo>
                    <a:pt x="499" y="121"/>
                  </a:lnTo>
                  <a:lnTo>
                    <a:pt x="499" y="122"/>
                  </a:lnTo>
                  <a:close/>
                  <a:moveTo>
                    <a:pt x="592" y="121"/>
                  </a:moveTo>
                  <a:lnTo>
                    <a:pt x="593" y="122"/>
                  </a:lnTo>
                  <a:lnTo>
                    <a:pt x="595" y="121"/>
                  </a:lnTo>
                  <a:lnTo>
                    <a:pt x="593" y="121"/>
                  </a:lnTo>
                  <a:lnTo>
                    <a:pt x="592" y="121"/>
                  </a:lnTo>
                  <a:close/>
                  <a:moveTo>
                    <a:pt x="877" y="121"/>
                  </a:moveTo>
                  <a:lnTo>
                    <a:pt x="877" y="122"/>
                  </a:lnTo>
                  <a:lnTo>
                    <a:pt x="878" y="122"/>
                  </a:lnTo>
                  <a:lnTo>
                    <a:pt x="880" y="121"/>
                  </a:lnTo>
                  <a:lnTo>
                    <a:pt x="878" y="119"/>
                  </a:lnTo>
                  <a:lnTo>
                    <a:pt x="877" y="119"/>
                  </a:lnTo>
                  <a:lnTo>
                    <a:pt x="877" y="121"/>
                  </a:lnTo>
                  <a:close/>
                  <a:moveTo>
                    <a:pt x="870" y="116"/>
                  </a:moveTo>
                  <a:lnTo>
                    <a:pt x="869" y="118"/>
                  </a:lnTo>
                  <a:lnTo>
                    <a:pt x="867" y="118"/>
                  </a:lnTo>
                  <a:lnTo>
                    <a:pt x="867" y="119"/>
                  </a:lnTo>
                  <a:lnTo>
                    <a:pt x="870" y="121"/>
                  </a:lnTo>
                  <a:lnTo>
                    <a:pt x="871" y="121"/>
                  </a:lnTo>
                  <a:lnTo>
                    <a:pt x="871" y="119"/>
                  </a:lnTo>
                  <a:lnTo>
                    <a:pt x="872" y="119"/>
                  </a:lnTo>
                  <a:lnTo>
                    <a:pt x="872" y="118"/>
                  </a:lnTo>
                  <a:lnTo>
                    <a:pt x="872" y="116"/>
                  </a:lnTo>
                  <a:lnTo>
                    <a:pt x="871" y="116"/>
                  </a:lnTo>
                  <a:lnTo>
                    <a:pt x="870" y="116"/>
                  </a:lnTo>
                  <a:close/>
                  <a:moveTo>
                    <a:pt x="829" y="118"/>
                  </a:moveTo>
                  <a:lnTo>
                    <a:pt x="829" y="119"/>
                  </a:lnTo>
                  <a:lnTo>
                    <a:pt x="831" y="119"/>
                  </a:lnTo>
                  <a:lnTo>
                    <a:pt x="832" y="118"/>
                  </a:lnTo>
                  <a:lnTo>
                    <a:pt x="831" y="118"/>
                  </a:lnTo>
                  <a:lnTo>
                    <a:pt x="829" y="118"/>
                  </a:lnTo>
                  <a:close/>
                  <a:moveTo>
                    <a:pt x="833" y="119"/>
                  </a:moveTo>
                  <a:lnTo>
                    <a:pt x="833" y="118"/>
                  </a:lnTo>
                  <a:lnTo>
                    <a:pt x="832" y="118"/>
                  </a:lnTo>
                  <a:lnTo>
                    <a:pt x="833" y="119"/>
                  </a:lnTo>
                  <a:close/>
                  <a:moveTo>
                    <a:pt x="578" y="114"/>
                  </a:moveTo>
                  <a:lnTo>
                    <a:pt x="578" y="116"/>
                  </a:lnTo>
                  <a:lnTo>
                    <a:pt x="576" y="116"/>
                  </a:lnTo>
                  <a:lnTo>
                    <a:pt x="575" y="116"/>
                  </a:lnTo>
                  <a:lnTo>
                    <a:pt x="574" y="116"/>
                  </a:lnTo>
                  <a:lnTo>
                    <a:pt x="574" y="118"/>
                  </a:lnTo>
                  <a:lnTo>
                    <a:pt x="575" y="118"/>
                  </a:lnTo>
                  <a:lnTo>
                    <a:pt x="576" y="118"/>
                  </a:lnTo>
                  <a:lnTo>
                    <a:pt x="578" y="118"/>
                  </a:lnTo>
                  <a:lnTo>
                    <a:pt x="579" y="118"/>
                  </a:lnTo>
                  <a:lnTo>
                    <a:pt x="581" y="118"/>
                  </a:lnTo>
                  <a:lnTo>
                    <a:pt x="581" y="116"/>
                  </a:lnTo>
                  <a:lnTo>
                    <a:pt x="579" y="114"/>
                  </a:lnTo>
                  <a:lnTo>
                    <a:pt x="578" y="114"/>
                  </a:lnTo>
                  <a:close/>
                  <a:moveTo>
                    <a:pt x="876" y="118"/>
                  </a:moveTo>
                  <a:lnTo>
                    <a:pt x="876" y="116"/>
                  </a:lnTo>
                  <a:lnTo>
                    <a:pt x="875" y="118"/>
                  </a:lnTo>
                  <a:lnTo>
                    <a:pt x="876" y="118"/>
                  </a:lnTo>
                  <a:close/>
                  <a:moveTo>
                    <a:pt x="877" y="114"/>
                  </a:moveTo>
                  <a:lnTo>
                    <a:pt x="876" y="114"/>
                  </a:lnTo>
                  <a:lnTo>
                    <a:pt x="876" y="116"/>
                  </a:lnTo>
                  <a:lnTo>
                    <a:pt x="877" y="116"/>
                  </a:lnTo>
                  <a:lnTo>
                    <a:pt x="878" y="114"/>
                  </a:lnTo>
                  <a:lnTo>
                    <a:pt x="877" y="114"/>
                  </a:lnTo>
                  <a:close/>
                  <a:moveTo>
                    <a:pt x="837" y="111"/>
                  </a:moveTo>
                  <a:lnTo>
                    <a:pt x="836" y="111"/>
                  </a:lnTo>
                  <a:lnTo>
                    <a:pt x="835" y="111"/>
                  </a:lnTo>
                  <a:lnTo>
                    <a:pt x="835" y="112"/>
                  </a:lnTo>
                  <a:lnTo>
                    <a:pt x="833" y="112"/>
                  </a:lnTo>
                  <a:lnTo>
                    <a:pt x="832" y="112"/>
                  </a:lnTo>
                  <a:lnTo>
                    <a:pt x="831" y="112"/>
                  </a:lnTo>
                  <a:lnTo>
                    <a:pt x="829" y="112"/>
                  </a:lnTo>
                  <a:lnTo>
                    <a:pt x="827" y="113"/>
                  </a:lnTo>
                  <a:lnTo>
                    <a:pt x="826" y="113"/>
                  </a:lnTo>
                  <a:lnTo>
                    <a:pt x="826" y="114"/>
                  </a:lnTo>
                  <a:lnTo>
                    <a:pt x="827" y="114"/>
                  </a:lnTo>
                  <a:lnTo>
                    <a:pt x="829" y="114"/>
                  </a:lnTo>
                  <a:lnTo>
                    <a:pt x="831" y="114"/>
                  </a:lnTo>
                  <a:lnTo>
                    <a:pt x="832" y="114"/>
                  </a:lnTo>
                  <a:lnTo>
                    <a:pt x="833" y="114"/>
                  </a:lnTo>
                  <a:lnTo>
                    <a:pt x="833" y="113"/>
                  </a:lnTo>
                  <a:lnTo>
                    <a:pt x="835" y="113"/>
                  </a:lnTo>
                  <a:lnTo>
                    <a:pt x="836" y="112"/>
                  </a:lnTo>
                  <a:lnTo>
                    <a:pt x="837" y="112"/>
                  </a:lnTo>
                  <a:lnTo>
                    <a:pt x="840" y="112"/>
                  </a:lnTo>
                  <a:lnTo>
                    <a:pt x="840" y="111"/>
                  </a:lnTo>
                  <a:lnTo>
                    <a:pt x="841" y="111"/>
                  </a:lnTo>
                  <a:lnTo>
                    <a:pt x="842" y="111"/>
                  </a:lnTo>
                  <a:lnTo>
                    <a:pt x="843" y="111"/>
                  </a:lnTo>
                  <a:lnTo>
                    <a:pt x="843" y="110"/>
                  </a:lnTo>
                  <a:lnTo>
                    <a:pt x="842" y="110"/>
                  </a:lnTo>
                  <a:lnTo>
                    <a:pt x="841" y="110"/>
                  </a:lnTo>
                  <a:lnTo>
                    <a:pt x="840" y="110"/>
                  </a:lnTo>
                  <a:lnTo>
                    <a:pt x="837" y="110"/>
                  </a:lnTo>
                  <a:lnTo>
                    <a:pt x="837" y="111"/>
                  </a:lnTo>
                  <a:close/>
                  <a:moveTo>
                    <a:pt x="875" y="114"/>
                  </a:moveTo>
                  <a:lnTo>
                    <a:pt x="876" y="114"/>
                  </a:lnTo>
                  <a:lnTo>
                    <a:pt x="877" y="113"/>
                  </a:lnTo>
                  <a:lnTo>
                    <a:pt x="875" y="114"/>
                  </a:lnTo>
                  <a:close/>
                  <a:moveTo>
                    <a:pt x="603" y="112"/>
                  </a:moveTo>
                  <a:lnTo>
                    <a:pt x="602" y="112"/>
                  </a:lnTo>
                  <a:lnTo>
                    <a:pt x="601" y="112"/>
                  </a:lnTo>
                  <a:lnTo>
                    <a:pt x="601" y="113"/>
                  </a:lnTo>
                  <a:lnTo>
                    <a:pt x="602" y="113"/>
                  </a:lnTo>
                  <a:lnTo>
                    <a:pt x="603" y="113"/>
                  </a:lnTo>
                  <a:lnTo>
                    <a:pt x="603" y="112"/>
                  </a:lnTo>
                  <a:close/>
                  <a:moveTo>
                    <a:pt x="766" y="112"/>
                  </a:moveTo>
                  <a:lnTo>
                    <a:pt x="766" y="111"/>
                  </a:lnTo>
                  <a:lnTo>
                    <a:pt x="764" y="112"/>
                  </a:lnTo>
                  <a:lnTo>
                    <a:pt x="766" y="112"/>
                  </a:lnTo>
                  <a:close/>
                  <a:moveTo>
                    <a:pt x="711" y="111"/>
                  </a:moveTo>
                  <a:lnTo>
                    <a:pt x="712" y="111"/>
                  </a:lnTo>
                  <a:lnTo>
                    <a:pt x="712" y="110"/>
                  </a:lnTo>
                  <a:lnTo>
                    <a:pt x="711" y="110"/>
                  </a:lnTo>
                  <a:lnTo>
                    <a:pt x="711" y="111"/>
                  </a:lnTo>
                  <a:close/>
                  <a:moveTo>
                    <a:pt x="712" y="110"/>
                  </a:moveTo>
                  <a:lnTo>
                    <a:pt x="715" y="110"/>
                  </a:lnTo>
                  <a:lnTo>
                    <a:pt x="715" y="107"/>
                  </a:lnTo>
                  <a:lnTo>
                    <a:pt x="712" y="107"/>
                  </a:lnTo>
                  <a:lnTo>
                    <a:pt x="712" y="110"/>
                  </a:lnTo>
                  <a:close/>
                  <a:moveTo>
                    <a:pt x="595" y="107"/>
                  </a:moveTo>
                  <a:lnTo>
                    <a:pt x="595" y="110"/>
                  </a:lnTo>
                  <a:lnTo>
                    <a:pt x="596" y="110"/>
                  </a:lnTo>
                  <a:lnTo>
                    <a:pt x="596" y="107"/>
                  </a:lnTo>
                  <a:lnTo>
                    <a:pt x="596" y="106"/>
                  </a:lnTo>
                  <a:lnTo>
                    <a:pt x="595" y="106"/>
                  </a:lnTo>
                  <a:lnTo>
                    <a:pt x="595" y="107"/>
                  </a:lnTo>
                  <a:close/>
                  <a:moveTo>
                    <a:pt x="653" y="110"/>
                  </a:moveTo>
                  <a:lnTo>
                    <a:pt x="654" y="107"/>
                  </a:lnTo>
                  <a:lnTo>
                    <a:pt x="653" y="107"/>
                  </a:lnTo>
                  <a:lnTo>
                    <a:pt x="653" y="110"/>
                  </a:lnTo>
                  <a:close/>
                  <a:moveTo>
                    <a:pt x="654" y="107"/>
                  </a:moveTo>
                  <a:lnTo>
                    <a:pt x="655" y="106"/>
                  </a:lnTo>
                  <a:lnTo>
                    <a:pt x="654" y="106"/>
                  </a:lnTo>
                  <a:lnTo>
                    <a:pt x="654" y="107"/>
                  </a:lnTo>
                  <a:close/>
                  <a:moveTo>
                    <a:pt x="655" y="110"/>
                  </a:moveTo>
                  <a:lnTo>
                    <a:pt x="656" y="110"/>
                  </a:lnTo>
                  <a:lnTo>
                    <a:pt x="658" y="110"/>
                  </a:lnTo>
                  <a:lnTo>
                    <a:pt x="658" y="107"/>
                  </a:lnTo>
                  <a:lnTo>
                    <a:pt x="659" y="107"/>
                  </a:lnTo>
                  <a:lnTo>
                    <a:pt x="658" y="106"/>
                  </a:lnTo>
                  <a:lnTo>
                    <a:pt x="656" y="106"/>
                  </a:lnTo>
                  <a:lnTo>
                    <a:pt x="655" y="106"/>
                  </a:lnTo>
                  <a:lnTo>
                    <a:pt x="656" y="107"/>
                  </a:lnTo>
                  <a:lnTo>
                    <a:pt x="655" y="107"/>
                  </a:lnTo>
                  <a:lnTo>
                    <a:pt x="655" y="110"/>
                  </a:lnTo>
                  <a:close/>
                  <a:moveTo>
                    <a:pt x="676" y="110"/>
                  </a:moveTo>
                  <a:lnTo>
                    <a:pt x="677" y="110"/>
                  </a:lnTo>
                  <a:lnTo>
                    <a:pt x="677" y="107"/>
                  </a:lnTo>
                  <a:lnTo>
                    <a:pt x="676" y="110"/>
                  </a:lnTo>
                  <a:close/>
                  <a:moveTo>
                    <a:pt x="804" y="110"/>
                  </a:moveTo>
                  <a:lnTo>
                    <a:pt x="806" y="110"/>
                  </a:lnTo>
                  <a:lnTo>
                    <a:pt x="807" y="110"/>
                  </a:lnTo>
                  <a:lnTo>
                    <a:pt x="807" y="107"/>
                  </a:lnTo>
                  <a:lnTo>
                    <a:pt x="806" y="107"/>
                  </a:lnTo>
                  <a:lnTo>
                    <a:pt x="804" y="110"/>
                  </a:lnTo>
                  <a:close/>
                  <a:moveTo>
                    <a:pt x="823" y="107"/>
                  </a:moveTo>
                  <a:lnTo>
                    <a:pt x="823" y="110"/>
                  </a:lnTo>
                  <a:lnTo>
                    <a:pt x="824" y="110"/>
                  </a:lnTo>
                  <a:lnTo>
                    <a:pt x="823" y="107"/>
                  </a:lnTo>
                  <a:close/>
                  <a:moveTo>
                    <a:pt x="186" y="106"/>
                  </a:moveTo>
                  <a:lnTo>
                    <a:pt x="185" y="106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86" y="106"/>
                  </a:lnTo>
                  <a:close/>
                  <a:moveTo>
                    <a:pt x="842" y="106"/>
                  </a:moveTo>
                  <a:lnTo>
                    <a:pt x="841" y="106"/>
                  </a:lnTo>
                  <a:lnTo>
                    <a:pt x="837" y="107"/>
                  </a:lnTo>
                  <a:lnTo>
                    <a:pt x="840" y="107"/>
                  </a:lnTo>
                  <a:lnTo>
                    <a:pt x="841" y="107"/>
                  </a:lnTo>
                  <a:lnTo>
                    <a:pt x="842" y="107"/>
                  </a:lnTo>
                  <a:lnTo>
                    <a:pt x="843" y="107"/>
                  </a:lnTo>
                  <a:lnTo>
                    <a:pt x="844" y="106"/>
                  </a:lnTo>
                  <a:lnTo>
                    <a:pt x="843" y="106"/>
                  </a:lnTo>
                  <a:lnTo>
                    <a:pt x="842" y="106"/>
                  </a:lnTo>
                  <a:close/>
                  <a:moveTo>
                    <a:pt x="844" y="106"/>
                  </a:moveTo>
                  <a:lnTo>
                    <a:pt x="846" y="105"/>
                  </a:lnTo>
                  <a:lnTo>
                    <a:pt x="844" y="105"/>
                  </a:lnTo>
                  <a:lnTo>
                    <a:pt x="844" y="106"/>
                  </a:lnTo>
                  <a:close/>
                  <a:moveTo>
                    <a:pt x="798" y="105"/>
                  </a:moveTo>
                  <a:lnTo>
                    <a:pt x="798" y="106"/>
                  </a:lnTo>
                  <a:lnTo>
                    <a:pt x="800" y="106"/>
                  </a:lnTo>
                  <a:lnTo>
                    <a:pt x="800" y="105"/>
                  </a:lnTo>
                  <a:lnTo>
                    <a:pt x="801" y="105"/>
                  </a:lnTo>
                  <a:lnTo>
                    <a:pt x="800" y="104"/>
                  </a:lnTo>
                  <a:lnTo>
                    <a:pt x="798" y="104"/>
                  </a:lnTo>
                  <a:lnTo>
                    <a:pt x="798" y="105"/>
                  </a:lnTo>
                  <a:close/>
                  <a:moveTo>
                    <a:pt x="846" y="105"/>
                  </a:moveTo>
                  <a:lnTo>
                    <a:pt x="846" y="106"/>
                  </a:lnTo>
                  <a:lnTo>
                    <a:pt x="848" y="106"/>
                  </a:lnTo>
                  <a:lnTo>
                    <a:pt x="849" y="106"/>
                  </a:lnTo>
                  <a:lnTo>
                    <a:pt x="849" y="105"/>
                  </a:lnTo>
                  <a:lnTo>
                    <a:pt x="848" y="105"/>
                  </a:lnTo>
                  <a:lnTo>
                    <a:pt x="846" y="105"/>
                  </a:lnTo>
                  <a:close/>
                  <a:moveTo>
                    <a:pt x="701" y="105"/>
                  </a:moveTo>
                  <a:lnTo>
                    <a:pt x="703" y="105"/>
                  </a:lnTo>
                  <a:lnTo>
                    <a:pt x="704" y="105"/>
                  </a:lnTo>
                  <a:lnTo>
                    <a:pt x="704" y="104"/>
                  </a:lnTo>
                  <a:lnTo>
                    <a:pt x="703" y="104"/>
                  </a:lnTo>
                  <a:lnTo>
                    <a:pt x="701" y="105"/>
                  </a:lnTo>
                  <a:close/>
                  <a:moveTo>
                    <a:pt x="302" y="102"/>
                  </a:moveTo>
                  <a:lnTo>
                    <a:pt x="301" y="102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2" y="102"/>
                  </a:lnTo>
                  <a:close/>
                  <a:moveTo>
                    <a:pt x="641" y="104"/>
                  </a:moveTo>
                  <a:lnTo>
                    <a:pt x="643" y="104"/>
                  </a:lnTo>
                  <a:lnTo>
                    <a:pt x="643" y="102"/>
                  </a:lnTo>
                  <a:lnTo>
                    <a:pt x="641" y="102"/>
                  </a:lnTo>
                  <a:lnTo>
                    <a:pt x="641" y="104"/>
                  </a:lnTo>
                  <a:close/>
                  <a:moveTo>
                    <a:pt x="353" y="101"/>
                  </a:moveTo>
                  <a:lnTo>
                    <a:pt x="352" y="101"/>
                  </a:lnTo>
                  <a:lnTo>
                    <a:pt x="352" y="102"/>
                  </a:lnTo>
                  <a:lnTo>
                    <a:pt x="353" y="102"/>
                  </a:lnTo>
                  <a:lnTo>
                    <a:pt x="353" y="101"/>
                  </a:lnTo>
                  <a:close/>
                  <a:moveTo>
                    <a:pt x="755" y="102"/>
                  </a:moveTo>
                  <a:lnTo>
                    <a:pt x="756" y="102"/>
                  </a:lnTo>
                  <a:lnTo>
                    <a:pt x="761" y="102"/>
                  </a:lnTo>
                  <a:lnTo>
                    <a:pt x="761" y="101"/>
                  </a:lnTo>
                  <a:lnTo>
                    <a:pt x="759" y="101"/>
                  </a:lnTo>
                  <a:lnTo>
                    <a:pt x="757" y="101"/>
                  </a:lnTo>
                  <a:lnTo>
                    <a:pt x="756" y="101"/>
                  </a:lnTo>
                  <a:lnTo>
                    <a:pt x="755" y="101"/>
                  </a:lnTo>
                  <a:lnTo>
                    <a:pt x="753" y="101"/>
                  </a:lnTo>
                  <a:lnTo>
                    <a:pt x="752" y="101"/>
                  </a:lnTo>
                  <a:lnTo>
                    <a:pt x="752" y="102"/>
                  </a:lnTo>
                  <a:lnTo>
                    <a:pt x="753" y="102"/>
                  </a:lnTo>
                  <a:lnTo>
                    <a:pt x="755" y="102"/>
                  </a:lnTo>
                  <a:close/>
                  <a:moveTo>
                    <a:pt x="770" y="102"/>
                  </a:moveTo>
                  <a:lnTo>
                    <a:pt x="772" y="102"/>
                  </a:lnTo>
                  <a:lnTo>
                    <a:pt x="770" y="101"/>
                  </a:lnTo>
                  <a:lnTo>
                    <a:pt x="769" y="102"/>
                  </a:lnTo>
                  <a:lnTo>
                    <a:pt x="770" y="102"/>
                  </a:lnTo>
                  <a:close/>
                  <a:moveTo>
                    <a:pt x="363" y="80"/>
                  </a:moveTo>
                  <a:lnTo>
                    <a:pt x="362" y="80"/>
                  </a:lnTo>
                  <a:lnTo>
                    <a:pt x="362" y="83"/>
                  </a:lnTo>
                  <a:lnTo>
                    <a:pt x="363" y="83"/>
                  </a:lnTo>
                  <a:lnTo>
                    <a:pt x="363" y="80"/>
                  </a:lnTo>
                  <a:close/>
                  <a:moveTo>
                    <a:pt x="864" y="78"/>
                  </a:moveTo>
                  <a:lnTo>
                    <a:pt x="863" y="78"/>
                  </a:lnTo>
                  <a:lnTo>
                    <a:pt x="863" y="79"/>
                  </a:lnTo>
                  <a:lnTo>
                    <a:pt x="864" y="79"/>
                  </a:lnTo>
                  <a:lnTo>
                    <a:pt x="866" y="79"/>
                  </a:lnTo>
                  <a:lnTo>
                    <a:pt x="866" y="78"/>
                  </a:lnTo>
                  <a:lnTo>
                    <a:pt x="864" y="78"/>
                  </a:lnTo>
                  <a:close/>
                  <a:moveTo>
                    <a:pt x="536" y="76"/>
                  </a:moveTo>
                  <a:lnTo>
                    <a:pt x="538" y="77"/>
                  </a:lnTo>
                  <a:lnTo>
                    <a:pt x="538" y="76"/>
                  </a:lnTo>
                  <a:lnTo>
                    <a:pt x="536" y="76"/>
                  </a:lnTo>
                  <a:close/>
                  <a:moveTo>
                    <a:pt x="630" y="71"/>
                  </a:moveTo>
                  <a:lnTo>
                    <a:pt x="629" y="71"/>
                  </a:lnTo>
                  <a:lnTo>
                    <a:pt x="630" y="72"/>
                  </a:lnTo>
                  <a:lnTo>
                    <a:pt x="630" y="71"/>
                  </a:lnTo>
                  <a:close/>
                  <a:moveTo>
                    <a:pt x="644" y="70"/>
                  </a:moveTo>
                  <a:lnTo>
                    <a:pt x="644" y="71"/>
                  </a:lnTo>
                  <a:lnTo>
                    <a:pt x="646" y="71"/>
                  </a:lnTo>
                  <a:lnTo>
                    <a:pt x="646" y="70"/>
                  </a:lnTo>
                  <a:lnTo>
                    <a:pt x="644" y="70"/>
                  </a:lnTo>
                  <a:close/>
                  <a:moveTo>
                    <a:pt x="574" y="67"/>
                  </a:moveTo>
                  <a:lnTo>
                    <a:pt x="575" y="67"/>
                  </a:lnTo>
                  <a:lnTo>
                    <a:pt x="575" y="66"/>
                  </a:lnTo>
                  <a:lnTo>
                    <a:pt x="573" y="66"/>
                  </a:lnTo>
                  <a:lnTo>
                    <a:pt x="570" y="66"/>
                  </a:lnTo>
                  <a:lnTo>
                    <a:pt x="569" y="66"/>
                  </a:lnTo>
                  <a:lnTo>
                    <a:pt x="569" y="67"/>
                  </a:lnTo>
                  <a:lnTo>
                    <a:pt x="570" y="67"/>
                  </a:lnTo>
                  <a:lnTo>
                    <a:pt x="574" y="67"/>
                  </a:lnTo>
                  <a:close/>
                  <a:moveTo>
                    <a:pt x="688" y="59"/>
                  </a:moveTo>
                  <a:lnTo>
                    <a:pt x="689" y="57"/>
                  </a:lnTo>
                  <a:lnTo>
                    <a:pt x="686" y="57"/>
                  </a:lnTo>
                  <a:lnTo>
                    <a:pt x="686" y="59"/>
                  </a:lnTo>
                  <a:lnTo>
                    <a:pt x="688" y="59"/>
                  </a:lnTo>
                  <a:close/>
                  <a:moveTo>
                    <a:pt x="710" y="57"/>
                  </a:moveTo>
                  <a:lnTo>
                    <a:pt x="709" y="57"/>
                  </a:lnTo>
                  <a:lnTo>
                    <a:pt x="707" y="57"/>
                  </a:lnTo>
                  <a:lnTo>
                    <a:pt x="711" y="59"/>
                  </a:lnTo>
                  <a:lnTo>
                    <a:pt x="712" y="57"/>
                  </a:lnTo>
                  <a:lnTo>
                    <a:pt x="711" y="57"/>
                  </a:lnTo>
                  <a:lnTo>
                    <a:pt x="710" y="57"/>
                  </a:lnTo>
                  <a:close/>
                  <a:moveTo>
                    <a:pt x="871" y="54"/>
                  </a:moveTo>
                  <a:lnTo>
                    <a:pt x="871" y="56"/>
                  </a:lnTo>
                  <a:lnTo>
                    <a:pt x="872" y="56"/>
                  </a:lnTo>
                  <a:lnTo>
                    <a:pt x="875" y="54"/>
                  </a:lnTo>
                  <a:lnTo>
                    <a:pt x="878" y="54"/>
                  </a:lnTo>
                  <a:lnTo>
                    <a:pt x="877" y="53"/>
                  </a:lnTo>
                  <a:lnTo>
                    <a:pt x="876" y="53"/>
                  </a:lnTo>
                  <a:lnTo>
                    <a:pt x="872" y="54"/>
                  </a:lnTo>
                  <a:lnTo>
                    <a:pt x="871" y="54"/>
                  </a:lnTo>
                  <a:close/>
                  <a:moveTo>
                    <a:pt x="620" y="51"/>
                  </a:moveTo>
                  <a:lnTo>
                    <a:pt x="619" y="53"/>
                  </a:lnTo>
                  <a:lnTo>
                    <a:pt x="620" y="53"/>
                  </a:lnTo>
                  <a:lnTo>
                    <a:pt x="621" y="53"/>
                  </a:lnTo>
                  <a:lnTo>
                    <a:pt x="622" y="53"/>
                  </a:lnTo>
                  <a:lnTo>
                    <a:pt x="624" y="53"/>
                  </a:lnTo>
                  <a:lnTo>
                    <a:pt x="626" y="53"/>
                  </a:lnTo>
                  <a:lnTo>
                    <a:pt x="630" y="53"/>
                  </a:lnTo>
                  <a:lnTo>
                    <a:pt x="631" y="53"/>
                  </a:lnTo>
                  <a:lnTo>
                    <a:pt x="632" y="53"/>
                  </a:lnTo>
                  <a:lnTo>
                    <a:pt x="632" y="51"/>
                  </a:lnTo>
                  <a:lnTo>
                    <a:pt x="632" y="50"/>
                  </a:lnTo>
                  <a:lnTo>
                    <a:pt x="631" y="50"/>
                  </a:lnTo>
                  <a:lnTo>
                    <a:pt x="630" y="50"/>
                  </a:lnTo>
                  <a:lnTo>
                    <a:pt x="627" y="50"/>
                  </a:lnTo>
                  <a:lnTo>
                    <a:pt x="624" y="50"/>
                  </a:lnTo>
                  <a:lnTo>
                    <a:pt x="622" y="51"/>
                  </a:lnTo>
                  <a:lnTo>
                    <a:pt x="621" y="51"/>
                  </a:lnTo>
                  <a:lnTo>
                    <a:pt x="620" y="51"/>
                  </a:lnTo>
                  <a:close/>
                  <a:moveTo>
                    <a:pt x="703" y="49"/>
                  </a:moveTo>
                  <a:lnTo>
                    <a:pt x="703" y="50"/>
                  </a:lnTo>
                  <a:lnTo>
                    <a:pt x="704" y="50"/>
                  </a:lnTo>
                  <a:lnTo>
                    <a:pt x="706" y="50"/>
                  </a:lnTo>
                  <a:lnTo>
                    <a:pt x="707" y="50"/>
                  </a:lnTo>
                  <a:lnTo>
                    <a:pt x="709" y="50"/>
                  </a:lnTo>
                  <a:lnTo>
                    <a:pt x="709" y="49"/>
                  </a:lnTo>
                  <a:lnTo>
                    <a:pt x="707" y="49"/>
                  </a:lnTo>
                  <a:lnTo>
                    <a:pt x="703" y="49"/>
                  </a:lnTo>
                  <a:close/>
                  <a:moveTo>
                    <a:pt x="711" y="48"/>
                  </a:moveTo>
                  <a:lnTo>
                    <a:pt x="711" y="49"/>
                  </a:lnTo>
                  <a:lnTo>
                    <a:pt x="711" y="50"/>
                  </a:lnTo>
                  <a:lnTo>
                    <a:pt x="712" y="50"/>
                  </a:lnTo>
                  <a:lnTo>
                    <a:pt x="712" y="49"/>
                  </a:lnTo>
                  <a:lnTo>
                    <a:pt x="711" y="48"/>
                  </a:lnTo>
                  <a:close/>
                  <a:moveTo>
                    <a:pt x="494" y="48"/>
                  </a:moveTo>
                  <a:lnTo>
                    <a:pt x="495" y="48"/>
                  </a:lnTo>
                  <a:lnTo>
                    <a:pt x="495" y="45"/>
                  </a:lnTo>
                  <a:lnTo>
                    <a:pt x="496" y="45"/>
                  </a:lnTo>
                  <a:lnTo>
                    <a:pt x="498" y="45"/>
                  </a:lnTo>
                  <a:lnTo>
                    <a:pt x="499" y="45"/>
                  </a:lnTo>
                  <a:lnTo>
                    <a:pt x="499" y="44"/>
                  </a:lnTo>
                  <a:lnTo>
                    <a:pt x="498" y="44"/>
                  </a:lnTo>
                  <a:lnTo>
                    <a:pt x="495" y="44"/>
                  </a:lnTo>
                  <a:lnTo>
                    <a:pt x="494" y="45"/>
                  </a:lnTo>
                  <a:lnTo>
                    <a:pt x="493" y="45"/>
                  </a:lnTo>
                  <a:lnTo>
                    <a:pt x="488" y="45"/>
                  </a:lnTo>
                  <a:lnTo>
                    <a:pt x="487" y="45"/>
                  </a:lnTo>
                  <a:lnTo>
                    <a:pt x="485" y="45"/>
                  </a:lnTo>
                  <a:lnTo>
                    <a:pt x="484" y="48"/>
                  </a:lnTo>
                  <a:lnTo>
                    <a:pt x="483" y="48"/>
                  </a:lnTo>
                  <a:lnTo>
                    <a:pt x="478" y="48"/>
                  </a:lnTo>
                  <a:lnTo>
                    <a:pt x="477" y="49"/>
                  </a:lnTo>
                  <a:lnTo>
                    <a:pt x="478" y="49"/>
                  </a:lnTo>
                  <a:lnTo>
                    <a:pt x="479" y="49"/>
                  </a:lnTo>
                  <a:lnTo>
                    <a:pt x="481" y="49"/>
                  </a:lnTo>
                  <a:lnTo>
                    <a:pt x="483" y="49"/>
                  </a:lnTo>
                  <a:lnTo>
                    <a:pt x="484" y="49"/>
                  </a:lnTo>
                  <a:lnTo>
                    <a:pt x="488" y="49"/>
                  </a:lnTo>
                  <a:lnTo>
                    <a:pt x="493" y="48"/>
                  </a:lnTo>
                  <a:lnTo>
                    <a:pt x="494" y="48"/>
                  </a:lnTo>
                  <a:close/>
                  <a:moveTo>
                    <a:pt x="464" y="48"/>
                  </a:moveTo>
                  <a:lnTo>
                    <a:pt x="464" y="45"/>
                  </a:lnTo>
                  <a:lnTo>
                    <a:pt x="462" y="45"/>
                  </a:lnTo>
                  <a:lnTo>
                    <a:pt x="462" y="48"/>
                  </a:lnTo>
                  <a:lnTo>
                    <a:pt x="464" y="48"/>
                  </a:lnTo>
                  <a:close/>
                  <a:moveTo>
                    <a:pt x="729" y="48"/>
                  </a:moveTo>
                  <a:lnTo>
                    <a:pt x="734" y="48"/>
                  </a:lnTo>
                  <a:lnTo>
                    <a:pt x="734" y="45"/>
                  </a:lnTo>
                  <a:lnTo>
                    <a:pt x="733" y="45"/>
                  </a:lnTo>
                  <a:lnTo>
                    <a:pt x="729" y="45"/>
                  </a:lnTo>
                  <a:lnTo>
                    <a:pt x="729" y="48"/>
                  </a:lnTo>
                  <a:close/>
                  <a:moveTo>
                    <a:pt x="889" y="45"/>
                  </a:moveTo>
                  <a:lnTo>
                    <a:pt x="893" y="44"/>
                  </a:lnTo>
                  <a:lnTo>
                    <a:pt x="890" y="44"/>
                  </a:lnTo>
                  <a:lnTo>
                    <a:pt x="889" y="44"/>
                  </a:lnTo>
                  <a:lnTo>
                    <a:pt x="888" y="44"/>
                  </a:lnTo>
                  <a:lnTo>
                    <a:pt x="887" y="44"/>
                  </a:lnTo>
                  <a:lnTo>
                    <a:pt x="886" y="45"/>
                  </a:lnTo>
                  <a:lnTo>
                    <a:pt x="884" y="45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7" y="45"/>
                  </a:lnTo>
                  <a:lnTo>
                    <a:pt x="889" y="45"/>
                  </a:lnTo>
                  <a:close/>
                  <a:moveTo>
                    <a:pt x="770" y="44"/>
                  </a:moveTo>
                  <a:lnTo>
                    <a:pt x="769" y="44"/>
                  </a:lnTo>
                  <a:lnTo>
                    <a:pt x="770" y="45"/>
                  </a:lnTo>
                  <a:lnTo>
                    <a:pt x="770" y="44"/>
                  </a:lnTo>
                  <a:close/>
                  <a:moveTo>
                    <a:pt x="450" y="43"/>
                  </a:moveTo>
                  <a:lnTo>
                    <a:pt x="449" y="43"/>
                  </a:lnTo>
                  <a:lnTo>
                    <a:pt x="448" y="43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0" y="43"/>
                  </a:lnTo>
                  <a:close/>
                  <a:moveTo>
                    <a:pt x="870" y="44"/>
                  </a:moveTo>
                  <a:lnTo>
                    <a:pt x="870" y="43"/>
                  </a:lnTo>
                  <a:lnTo>
                    <a:pt x="869" y="43"/>
                  </a:lnTo>
                  <a:lnTo>
                    <a:pt x="867" y="44"/>
                  </a:lnTo>
                  <a:lnTo>
                    <a:pt x="869" y="44"/>
                  </a:lnTo>
                  <a:lnTo>
                    <a:pt x="870" y="44"/>
                  </a:lnTo>
                  <a:close/>
                  <a:moveTo>
                    <a:pt x="872" y="43"/>
                  </a:moveTo>
                  <a:lnTo>
                    <a:pt x="871" y="43"/>
                  </a:lnTo>
                  <a:lnTo>
                    <a:pt x="871" y="44"/>
                  </a:lnTo>
                  <a:lnTo>
                    <a:pt x="872" y="44"/>
                  </a:lnTo>
                  <a:lnTo>
                    <a:pt x="872" y="43"/>
                  </a:lnTo>
                  <a:close/>
                  <a:moveTo>
                    <a:pt x="784" y="42"/>
                  </a:moveTo>
                  <a:lnTo>
                    <a:pt x="786" y="42"/>
                  </a:lnTo>
                  <a:lnTo>
                    <a:pt x="787" y="42"/>
                  </a:lnTo>
                  <a:lnTo>
                    <a:pt x="786" y="40"/>
                  </a:lnTo>
                  <a:lnTo>
                    <a:pt x="787" y="40"/>
                  </a:lnTo>
                  <a:lnTo>
                    <a:pt x="789" y="40"/>
                  </a:lnTo>
                  <a:lnTo>
                    <a:pt x="789" y="39"/>
                  </a:lnTo>
                  <a:lnTo>
                    <a:pt x="787" y="39"/>
                  </a:lnTo>
                  <a:lnTo>
                    <a:pt x="784" y="39"/>
                  </a:lnTo>
                  <a:lnTo>
                    <a:pt x="783" y="39"/>
                  </a:lnTo>
                  <a:lnTo>
                    <a:pt x="781" y="39"/>
                  </a:lnTo>
                  <a:lnTo>
                    <a:pt x="780" y="39"/>
                  </a:lnTo>
                  <a:lnTo>
                    <a:pt x="781" y="40"/>
                  </a:lnTo>
                  <a:lnTo>
                    <a:pt x="781" y="42"/>
                  </a:lnTo>
                  <a:lnTo>
                    <a:pt x="783" y="42"/>
                  </a:lnTo>
                  <a:lnTo>
                    <a:pt x="784" y="42"/>
                  </a:lnTo>
                  <a:close/>
                  <a:moveTo>
                    <a:pt x="679" y="39"/>
                  </a:moveTo>
                  <a:lnTo>
                    <a:pt x="675" y="39"/>
                  </a:lnTo>
                  <a:lnTo>
                    <a:pt x="675" y="40"/>
                  </a:lnTo>
                  <a:lnTo>
                    <a:pt x="676" y="40"/>
                  </a:lnTo>
                  <a:lnTo>
                    <a:pt x="682" y="39"/>
                  </a:lnTo>
                  <a:lnTo>
                    <a:pt x="679" y="39"/>
                  </a:lnTo>
                  <a:close/>
                  <a:moveTo>
                    <a:pt x="716" y="39"/>
                  </a:moveTo>
                  <a:lnTo>
                    <a:pt x="716" y="40"/>
                  </a:lnTo>
                  <a:lnTo>
                    <a:pt x="717" y="40"/>
                  </a:lnTo>
                  <a:lnTo>
                    <a:pt x="718" y="39"/>
                  </a:lnTo>
                  <a:lnTo>
                    <a:pt x="717" y="39"/>
                  </a:lnTo>
                  <a:lnTo>
                    <a:pt x="716" y="39"/>
                  </a:lnTo>
                  <a:close/>
                  <a:moveTo>
                    <a:pt x="679" y="31"/>
                  </a:moveTo>
                  <a:lnTo>
                    <a:pt x="677" y="31"/>
                  </a:lnTo>
                  <a:lnTo>
                    <a:pt x="675" y="31"/>
                  </a:lnTo>
                  <a:lnTo>
                    <a:pt x="672" y="31"/>
                  </a:lnTo>
                  <a:lnTo>
                    <a:pt x="671" y="31"/>
                  </a:lnTo>
                  <a:lnTo>
                    <a:pt x="669" y="31"/>
                  </a:lnTo>
                  <a:lnTo>
                    <a:pt x="669" y="32"/>
                  </a:lnTo>
                  <a:lnTo>
                    <a:pt x="671" y="32"/>
                  </a:lnTo>
                  <a:lnTo>
                    <a:pt x="672" y="32"/>
                  </a:lnTo>
                  <a:lnTo>
                    <a:pt x="676" y="32"/>
                  </a:lnTo>
                  <a:lnTo>
                    <a:pt x="677" y="32"/>
                  </a:lnTo>
                  <a:lnTo>
                    <a:pt x="679" y="32"/>
                  </a:lnTo>
                  <a:lnTo>
                    <a:pt x="681" y="32"/>
                  </a:lnTo>
                  <a:lnTo>
                    <a:pt x="682" y="32"/>
                  </a:lnTo>
                  <a:lnTo>
                    <a:pt x="683" y="32"/>
                  </a:lnTo>
                  <a:lnTo>
                    <a:pt x="684" y="32"/>
                  </a:lnTo>
                  <a:lnTo>
                    <a:pt x="683" y="31"/>
                  </a:lnTo>
                  <a:lnTo>
                    <a:pt x="679" y="31"/>
                  </a:lnTo>
                  <a:close/>
                  <a:moveTo>
                    <a:pt x="813" y="31"/>
                  </a:moveTo>
                  <a:lnTo>
                    <a:pt x="814" y="32"/>
                  </a:lnTo>
                  <a:lnTo>
                    <a:pt x="814" y="31"/>
                  </a:lnTo>
                  <a:lnTo>
                    <a:pt x="813" y="31"/>
                  </a:lnTo>
                  <a:close/>
                  <a:moveTo>
                    <a:pt x="957" y="23"/>
                  </a:moveTo>
                  <a:lnTo>
                    <a:pt x="957" y="22"/>
                  </a:lnTo>
                  <a:lnTo>
                    <a:pt x="956" y="22"/>
                  </a:lnTo>
                  <a:lnTo>
                    <a:pt x="955" y="22"/>
                  </a:lnTo>
                  <a:lnTo>
                    <a:pt x="952" y="22"/>
                  </a:lnTo>
                  <a:lnTo>
                    <a:pt x="950" y="22"/>
                  </a:lnTo>
                  <a:lnTo>
                    <a:pt x="947" y="22"/>
                  </a:lnTo>
                  <a:lnTo>
                    <a:pt x="951" y="23"/>
                  </a:lnTo>
                  <a:lnTo>
                    <a:pt x="955" y="23"/>
                  </a:lnTo>
                  <a:lnTo>
                    <a:pt x="957" y="23"/>
                  </a:lnTo>
                  <a:close/>
                  <a:moveTo>
                    <a:pt x="935" y="22"/>
                  </a:moveTo>
                  <a:lnTo>
                    <a:pt x="939" y="22"/>
                  </a:lnTo>
                  <a:lnTo>
                    <a:pt x="935" y="21"/>
                  </a:lnTo>
                  <a:lnTo>
                    <a:pt x="933" y="22"/>
                  </a:lnTo>
                  <a:lnTo>
                    <a:pt x="935" y="22"/>
                  </a:lnTo>
                  <a:close/>
                  <a:moveTo>
                    <a:pt x="826" y="15"/>
                  </a:moveTo>
                  <a:lnTo>
                    <a:pt x="827" y="16"/>
                  </a:lnTo>
                  <a:lnTo>
                    <a:pt x="827" y="15"/>
                  </a:lnTo>
                  <a:lnTo>
                    <a:pt x="826" y="1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1122">
              <a:extLst>
                <a:ext uri="{FF2B5EF4-FFF2-40B4-BE49-F238E27FC236}">
                  <a16:creationId xmlns:a16="http://schemas.microsoft.com/office/drawing/2014/main" id="{BECAD19E-1BCA-B626-4FED-06571F9BE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2098675"/>
              <a:ext cx="709613" cy="587375"/>
            </a:xfrm>
            <a:custGeom>
              <a:avLst/>
              <a:gdLst>
                <a:gd name="T0" fmla="*/ 280 w 447"/>
                <a:gd name="T1" fmla="*/ 209 h 370"/>
                <a:gd name="T2" fmla="*/ 282 w 447"/>
                <a:gd name="T3" fmla="*/ 232 h 370"/>
                <a:gd name="T4" fmla="*/ 294 w 447"/>
                <a:gd name="T5" fmla="*/ 280 h 370"/>
                <a:gd name="T6" fmla="*/ 325 w 447"/>
                <a:gd name="T7" fmla="*/ 292 h 370"/>
                <a:gd name="T8" fmla="*/ 351 w 447"/>
                <a:gd name="T9" fmla="*/ 284 h 370"/>
                <a:gd name="T10" fmla="*/ 365 w 447"/>
                <a:gd name="T11" fmla="*/ 284 h 370"/>
                <a:gd name="T12" fmla="*/ 384 w 447"/>
                <a:gd name="T13" fmla="*/ 252 h 370"/>
                <a:gd name="T14" fmla="*/ 427 w 447"/>
                <a:gd name="T15" fmla="*/ 224 h 370"/>
                <a:gd name="T16" fmla="*/ 442 w 447"/>
                <a:gd name="T17" fmla="*/ 224 h 370"/>
                <a:gd name="T18" fmla="*/ 425 w 447"/>
                <a:gd name="T19" fmla="*/ 262 h 370"/>
                <a:gd name="T20" fmla="*/ 427 w 447"/>
                <a:gd name="T21" fmla="*/ 272 h 370"/>
                <a:gd name="T22" fmla="*/ 414 w 447"/>
                <a:gd name="T23" fmla="*/ 284 h 370"/>
                <a:gd name="T24" fmla="*/ 394 w 447"/>
                <a:gd name="T25" fmla="*/ 302 h 370"/>
                <a:gd name="T26" fmla="*/ 370 w 447"/>
                <a:gd name="T27" fmla="*/ 334 h 370"/>
                <a:gd name="T28" fmla="*/ 337 w 447"/>
                <a:gd name="T29" fmla="*/ 370 h 370"/>
                <a:gd name="T30" fmla="*/ 311 w 447"/>
                <a:gd name="T31" fmla="*/ 337 h 370"/>
                <a:gd name="T32" fmla="*/ 302 w 447"/>
                <a:gd name="T33" fmla="*/ 335 h 370"/>
                <a:gd name="T34" fmla="*/ 257 w 447"/>
                <a:gd name="T35" fmla="*/ 341 h 370"/>
                <a:gd name="T36" fmla="*/ 215 w 447"/>
                <a:gd name="T37" fmla="*/ 317 h 370"/>
                <a:gd name="T38" fmla="*/ 182 w 447"/>
                <a:gd name="T39" fmla="*/ 295 h 370"/>
                <a:gd name="T40" fmla="*/ 152 w 447"/>
                <a:gd name="T41" fmla="*/ 260 h 370"/>
                <a:gd name="T42" fmla="*/ 160 w 447"/>
                <a:gd name="T43" fmla="*/ 223 h 370"/>
                <a:gd name="T44" fmla="*/ 145 w 447"/>
                <a:gd name="T45" fmla="*/ 170 h 370"/>
                <a:gd name="T46" fmla="*/ 139 w 447"/>
                <a:gd name="T47" fmla="*/ 156 h 370"/>
                <a:gd name="T48" fmla="*/ 130 w 447"/>
                <a:gd name="T49" fmla="*/ 146 h 370"/>
                <a:gd name="T50" fmla="*/ 124 w 447"/>
                <a:gd name="T51" fmla="*/ 137 h 370"/>
                <a:gd name="T52" fmla="*/ 124 w 447"/>
                <a:gd name="T53" fmla="*/ 116 h 370"/>
                <a:gd name="T54" fmla="*/ 119 w 447"/>
                <a:gd name="T55" fmla="*/ 95 h 370"/>
                <a:gd name="T56" fmla="*/ 105 w 447"/>
                <a:gd name="T57" fmla="*/ 74 h 370"/>
                <a:gd name="T58" fmla="*/ 105 w 447"/>
                <a:gd name="T59" fmla="*/ 31 h 370"/>
                <a:gd name="T60" fmla="*/ 86 w 447"/>
                <a:gd name="T61" fmla="*/ 17 h 370"/>
                <a:gd name="T62" fmla="*/ 77 w 447"/>
                <a:gd name="T63" fmla="*/ 53 h 370"/>
                <a:gd name="T64" fmla="*/ 89 w 447"/>
                <a:gd name="T65" fmla="*/ 84 h 370"/>
                <a:gd name="T66" fmla="*/ 92 w 447"/>
                <a:gd name="T67" fmla="*/ 120 h 370"/>
                <a:gd name="T68" fmla="*/ 97 w 447"/>
                <a:gd name="T69" fmla="*/ 146 h 370"/>
                <a:gd name="T70" fmla="*/ 101 w 447"/>
                <a:gd name="T71" fmla="*/ 166 h 370"/>
                <a:gd name="T72" fmla="*/ 97 w 447"/>
                <a:gd name="T73" fmla="*/ 198 h 370"/>
                <a:gd name="T74" fmla="*/ 80 w 447"/>
                <a:gd name="T75" fmla="*/ 163 h 370"/>
                <a:gd name="T76" fmla="*/ 83 w 447"/>
                <a:gd name="T77" fmla="*/ 142 h 370"/>
                <a:gd name="T78" fmla="*/ 73 w 447"/>
                <a:gd name="T79" fmla="*/ 118 h 370"/>
                <a:gd name="T80" fmla="*/ 55 w 447"/>
                <a:gd name="T81" fmla="*/ 97 h 370"/>
                <a:gd name="T82" fmla="*/ 67 w 447"/>
                <a:gd name="T83" fmla="*/ 92 h 370"/>
                <a:gd name="T84" fmla="*/ 63 w 447"/>
                <a:gd name="T85" fmla="*/ 64 h 370"/>
                <a:gd name="T86" fmla="*/ 59 w 447"/>
                <a:gd name="T87" fmla="*/ 25 h 370"/>
                <a:gd name="T88" fmla="*/ 82 w 447"/>
                <a:gd name="T89" fmla="*/ 1 h 370"/>
                <a:gd name="T90" fmla="*/ 152 w 447"/>
                <a:gd name="T91" fmla="*/ 28 h 370"/>
                <a:gd name="T92" fmla="*/ 197 w 447"/>
                <a:gd name="T93" fmla="*/ 19 h 370"/>
                <a:gd name="T94" fmla="*/ 223 w 447"/>
                <a:gd name="T95" fmla="*/ 46 h 370"/>
                <a:gd name="T96" fmla="*/ 244 w 447"/>
                <a:gd name="T97" fmla="*/ 68 h 370"/>
                <a:gd name="T98" fmla="*/ 272 w 447"/>
                <a:gd name="T99" fmla="*/ 62 h 370"/>
                <a:gd name="T100" fmla="*/ 285 w 447"/>
                <a:gd name="T101" fmla="*/ 103 h 370"/>
                <a:gd name="T102" fmla="*/ 300 w 447"/>
                <a:gd name="T103" fmla="*/ 133 h 370"/>
                <a:gd name="T104" fmla="*/ 145 w 447"/>
                <a:gd name="T105" fmla="*/ 227 h 370"/>
                <a:gd name="T106" fmla="*/ 78 w 447"/>
                <a:gd name="T107" fmla="*/ 164 h 370"/>
                <a:gd name="T108" fmla="*/ 77 w 447"/>
                <a:gd name="T109" fmla="*/ 153 h 370"/>
                <a:gd name="T110" fmla="*/ 100 w 447"/>
                <a:gd name="T111" fmla="*/ 133 h 370"/>
                <a:gd name="T112" fmla="*/ 100 w 447"/>
                <a:gd name="T113" fmla="*/ 76 h 370"/>
                <a:gd name="T114" fmla="*/ 86 w 447"/>
                <a:gd name="T115" fmla="*/ 63 h 370"/>
                <a:gd name="T116" fmla="*/ 360 w 447"/>
                <a:gd name="T117" fmla="*/ 281 h 370"/>
                <a:gd name="T118" fmla="*/ 282 w 447"/>
                <a:gd name="T119" fmla="*/ 201 h 370"/>
                <a:gd name="T120" fmla="*/ 100 w 447"/>
                <a:gd name="T121" fmla="*/ 156 h 370"/>
                <a:gd name="T122" fmla="*/ 109 w 447"/>
                <a:gd name="T123" fmla="*/ 9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7" h="370">
                  <a:moveTo>
                    <a:pt x="311" y="135"/>
                  </a:moveTo>
                  <a:lnTo>
                    <a:pt x="308" y="137"/>
                  </a:lnTo>
                  <a:lnTo>
                    <a:pt x="308" y="138"/>
                  </a:lnTo>
                  <a:lnTo>
                    <a:pt x="308" y="139"/>
                  </a:lnTo>
                  <a:lnTo>
                    <a:pt x="307" y="142"/>
                  </a:lnTo>
                  <a:lnTo>
                    <a:pt x="307" y="143"/>
                  </a:lnTo>
                  <a:lnTo>
                    <a:pt x="306" y="144"/>
                  </a:lnTo>
                  <a:lnTo>
                    <a:pt x="305" y="146"/>
                  </a:lnTo>
                  <a:lnTo>
                    <a:pt x="302" y="150"/>
                  </a:lnTo>
                  <a:lnTo>
                    <a:pt x="297" y="156"/>
                  </a:lnTo>
                  <a:lnTo>
                    <a:pt x="295" y="164"/>
                  </a:lnTo>
                  <a:lnTo>
                    <a:pt x="291" y="172"/>
                  </a:lnTo>
                  <a:lnTo>
                    <a:pt x="290" y="173"/>
                  </a:lnTo>
                  <a:lnTo>
                    <a:pt x="289" y="178"/>
                  </a:lnTo>
                  <a:lnTo>
                    <a:pt x="289" y="179"/>
                  </a:lnTo>
                  <a:lnTo>
                    <a:pt x="288" y="179"/>
                  </a:lnTo>
                  <a:lnTo>
                    <a:pt x="289" y="179"/>
                  </a:lnTo>
                  <a:lnTo>
                    <a:pt x="288" y="182"/>
                  </a:lnTo>
                  <a:lnTo>
                    <a:pt x="289" y="182"/>
                  </a:lnTo>
                  <a:lnTo>
                    <a:pt x="289" y="181"/>
                  </a:lnTo>
                  <a:lnTo>
                    <a:pt x="289" y="179"/>
                  </a:lnTo>
                  <a:lnTo>
                    <a:pt x="288" y="183"/>
                  </a:lnTo>
                  <a:lnTo>
                    <a:pt x="288" y="187"/>
                  </a:lnTo>
                  <a:lnTo>
                    <a:pt x="287" y="189"/>
                  </a:lnTo>
                  <a:lnTo>
                    <a:pt x="285" y="195"/>
                  </a:lnTo>
                  <a:lnTo>
                    <a:pt x="285" y="198"/>
                  </a:lnTo>
                  <a:lnTo>
                    <a:pt x="285" y="196"/>
                  </a:lnTo>
                  <a:lnTo>
                    <a:pt x="284" y="199"/>
                  </a:lnTo>
                  <a:lnTo>
                    <a:pt x="282" y="200"/>
                  </a:lnTo>
                  <a:lnTo>
                    <a:pt x="280" y="201"/>
                  </a:lnTo>
                  <a:lnTo>
                    <a:pt x="280" y="204"/>
                  </a:lnTo>
                  <a:lnTo>
                    <a:pt x="282" y="204"/>
                  </a:lnTo>
                  <a:lnTo>
                    <a:pt x="282" y="201"/>
                  </a:lnTo>
                  <a:lnTo>
                    <a:pt x="282" y="204"/>
                  </a:lnTo>
                  <a:lnTo>
                    <a:pt x="280" y="205"/>
                  </a:lnTo>
                  <a:lnTo>
                    <a:pt x="280" y="206"/>
                  </a:lnTo>
                  <a:lnTo>
                    <a:pt x="280" y="207"/>
                  </a:lnTo>
                  <a:lnTo>
                    <a:pt x="280" y="209"/>
                  </a:lnTo>
                  <a:lnTo>
                    <a:pt x="280" y="210"/>
                  </a:lnTo>
                  <a:lnTo>
                    <a:pt x="280" y="213"/>
                  </a:lnTo>
                  <a:lnTo>
                    <a:pt x="282" y="218"/>
                  </a:lnTo>
                  <a:lnTo>
                    <a:pt x="282" y="222"/>
                  </a:lnTo>
                  <a:lnTo>
                    <a:pt x="284" y="223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5" y="226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4" y="228"/>
                  </a:lnTo>
                  <a:lnTo>
                    <a:pt x="282" y="228"/>
                  </a:lnTo>
                  <a:lnTo>
                    <a:pt x="282" y="230"/>
                  </a:lnTo>
                  <a:lnTo>
                    <a:pt x="282" y="228"/>
                  </a:lnTo>
                  <a:lnTo>
                    <a:pt x="282" y="227"/>
                  </a:lnTo>
                  <a:lnTo>
                    <a:pt x="282" y="226"/>
                  </a:lnTo>
                  <a:lnTo>
                    <a:pt x="284" y="226"/>
                  </a:lnTo>
                  <a:lnTo>
                    <a:pt x="284" y="224"/>
                  </a:lnTo>
                  <a:lnTo>
                    <a:pt x="282" y="223"/>
                  </a:lnTo>
                  <a:lnTo>
                    <a:pt x="282" y="222"/>
                  </a:lnTo>
                  <a:lnTo>
                    <a:pt x="280" y="220"/>
                  </a:lnTo>
                  <a:lnTo>
                    <a:pt x="280" y="218"/>
                  </a:lnTo>
                  <a:lnTo>
                    <a:pt x="280" y="217"/>
                  </a:lnTo>
                  <a:lnTo>
                    <a:pt x="280" y="215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6"/>
                  </a:lnTo>
                  <a:lnTo>
                    <a:pt x="280" y="217"/>
                  </a:lnTo>
                  <a:lnTo>
                    <a:pt x="279" y="218"/>
                  </a:lnTo>
                  <a:lnTo>
                    <a:pt x="279" y="220"/>
                  </a:lnTo>
                  <a:lnTo>
                    <a:pt x="279" y="222"/>
                  </a:lnTo>
                  <a:lnTo>
                    <a:pt x="279" y="223"/>
                  </a:lnTo>
                  <a:lnTo>
                    <a:pt x="280" y="226"/>
                  </a:lnTo>
                  <a:lnTo>
                    <a:pt x="282" y="226"/>
                  </a:lnTo>
                  <a:lnTo>
                    <a:pt x="282" y="227"/>
                  </a:lnTo>
                  <a:lnTo>
                    <a:pt x="280" y="227"/>
                  </a:lnTo>
                  <a:lnTo>
                    <a:pt x="282" y="230"/>
                  </a:lnTo>
                  <a:lnTo>
                    <a:pt x="282" y="232"/>
                  </a:lnTo>
                  <a:lnTo>
                    <a:pt x="282" y="235"/>
                  </a:lnTo>
                  <a:lnTo>
                    <a:pt x="282" y="237"/>
                  </a:lnTo>
                  <a:lnTo>
                    <a:pt x="284" y="240"/>
                  </a:lnTo>
                  <a:lnTo>
                    <a:pt x="284" y="241"/>
                  </a:lnTo>
                  <a:lnTo>
                    <a:pt x="282" y="241"/>
                  </a:lnTo>
                  <a:lnTo>
                    <a:pt x="284" y="244"/>
                  </a:lnTo>
                  <a:lnTo>
                    <a:pt x="284" y="245"/>
                  </a:lnTo>
                  <a:lnTo>
                    <a:pt x="285" y="246"/>
                  </a:lnTo>
                  <a:lnTo>
                    <a:pt x="285" y="249"/>
                  </a:lnTo>
                  <a:lnTo>
                    <a:pt x="287" y="250"/>
                  </a:lnTo>
                  <a:lnTo>
                    <a:pt x="287" y="251"/>
                  </a:lnTo>
                  <a:lnTo>
                    <a:pt x="288" y="251"/>
                  </a:lnTo>
                  <a:lnTo>
                    <a:pt x="288" y="252"/>
                  </a:lnTo>
                  <a:lnTo>
                    <a:pt x="288" y="253"/>
                  </a:lnTo>
                  <a:lnTo>
                    <a:pt x="288" y="255"/>
                  </a:lnTo>
                  <a:lnTo>
                    <a:pt x="289" y="257"/>
                  </a:lnTo>
                  <a:lnTo>
                    <a:pt x="289" y="258"/>
                  </a:lnTo>
                  <a:lnTo>
                    <a:pt x="290" y="260"/>
                  </a:lnTo>
                  <a:lnTo>
                    <a:pt x="290" y="262"/>
                  </a:lnTo>
                  <a:lnTo>
                    <a:pt x="290" y="263"/>
                  </a:lnTo>
                  <a:lnTo>
                    <a:pt x="290" y="267"/>
                  </a:lnTo>
                  <a:lnTo>
                    <a:pt x="290" y="268"/>
                  </a:lnTo>
                  <a:lnTo>
                    <a:pt x="290" y="269"/>
                  </a:lnTo>
                  <a:lnTo>
                    <a:pt x="290" y="270"/>
                  </a:lnTo>
                  <a:lnTo>
                    <a:pt x="291" y="272"/>
                  </a:lnTo>
                  <a:lnTo>
                    <a:pt x="291" y="273"/>
                  </a:lnTo>
                  <a:lnTo>
                    <a:pt x="291" y="275"/>
                  </a:lnTo>
                  <a:lnTo>
                    <a:pt x="294" y="275"/>
                  </a:lnTo>
                  <a:lnTo>
                    <a:pt x="294" y="277"/>
                  </a:lnTo>
                  <a:lnTo>
                    <a:pt x="295" y="277"/>
                  </a:lnTo>
                  <a:lnTo>
                    <a:pt x="294" y="278"/>
                  </a:lnTo>
                  <a:lnTo>
                    <a:pt x="295" y="279"/>
                  </a:lnTo>
                  <a:lnTo>
                    <a:pt x="295" y="280"/>
                  </a:lnTo>
                  <a:lnTo>
                    <a:pt x="296" y="280"/>
                  </a:lnTo>
                  <a:lnTo>
                    <a:pt x="296" y="281"/>
                  </a:lnTo>
                  <a:lnTo>
                    <a:pt x="295" y="281"/>
                  </a:lnTo>
                  <a:lnTo>
                    <a:pt x="295" y="280"/>
                  </a:lnTo>
                  <a:lnTo>
                    <a:pt x="294" y="280"/>
                  </a:lnTo>
                  <a:lnTo>
                    <a:pt x="295" y="280"/>
                  </a:lnTo>
                  <a:lnTo>
                    <a:pt x="295" y="281"/>
                  </a:lnTo>
                  <a:lnTo>
                    <a:pt x="295" y="284"/>
                  </a:lnTo>
                  <a:lnTo>
                    <a:pt x="295" y="281"/>
                  </a:lnTo>
                  <a:lnTo>
                    <a:pt x="295" y="284"/>
                  </a:lnTo>
                  <a:lnTo>
                    <a:pt x="296" y="284"/>
                  </a:lnTo>
                  <a:lnTo>
                    <a:pt x="297" y="284"/>
                  </a:lnTo>
                  <a:lnTo>
                    <a:pt x="297" y="285"/>
                  </a:lnTo>
                  <a:lnTo>
                    <a:pt x="299" y="285"/>
                  </a:lnTo>
                  <a:lnTo>
                    <a:pt x="299" y="284"/>
                  </a:lnTo>
                  <a:lnTo>
                    <a:pt x="297" y="284"/>
                  </a:lnTo>
                  <a:lnTo>
                    <a:pt x="296" y="281"/>
                  </a:lnTo>
                  <a:lnTo>
                    <a:pt x="297" y="284"/>
                  </a:lnTo>
                  <a:lnTo>
                    <a:pt x="299" y="284"/>
                  </a:lnTo>
                  <a:lnTo>
                    <a:pt x="300" y="284"/>
                  </a:lnTo>
                  <a:lnTo>
                    <a:pt x="302" y="284"/>
                  </a:lnTo>
                  <a:lnTo>
                    <a:pt x="303" y="284"/>
                  </a:lnTo>
                  <a:lnTo>
                    <a:pt x="305" y="284"/>
                  </a:lnTo>
                  <a:lnTo>
                    <a:pt x="306" y="285"/>
                  </a:lnTo>
                  <a:lnTo>
                    <a:pt x="306" y="286"/>
                  </a:lnTo>
                  <a:lnTo>
                    <a:pt x="307" y="286"/>
                  </a:lnTo>
                  <a:lnTo>
                    <a:pt x="308" y="287"/>
                  </a:lnTo>
                  <a:lnTo>
                    <a:pt x="311" y="287"/>
                  </a:lnTo>
                  <a:lnTo>
                    <a:pt x="311" y="290"/>
                  </a:lnTo>
                  <a:lnTo>
                    <a:pt x="312" y="292"/>
                  </a:lnTo>
                  <a:lnTo>
                    <a:pt x="312" y="295"/>
                  </a:lnTo>
                  <a:lnTo>
                    <a:pt x="313" y="295"/>
                  </a:lnTo>
                  <a:lnTo>
                    <a:pt x="314" y="296"/>
                  </a:lnTo>
                  <a:lnTo>
                    <a:pt x="314" y="295"/>
                  </a:lnTo>
                  <a:lnTo>
                    <a:pt x="316" y="295"/>
                  </a:lnTo>
                  <a:lnTo>
                    <a:pt x="318" y="295"/>
                  </a:lnTo>
                  <a:lnTo>
                    <a:pt x="320" y="294"/>
                  </a:lnTo>
                  <a:lnTo>
                    <a:pt x="322" y="294"/>
                  </a:lnTo>
                  <a:lnTo>
                    <a:pt x="324" y="292"/>
                  </a:lnTo>
                  <a:lnTo>
                    <a:pt x="323" y="292"/>
                  </a:lnTo>
                  <a:lnTo>
                    <a:pt x="323" y="294"/>
                  </a:lnTo>
                  <a:lnTo>
                    <a:pt x="324" y="294"/>
                  </a:lnTo>
                  <a:lnTo>
                    <a:pt x="325" y="292"/>
                  </a:lnTo>
                  <a:lnTo>
                    <a:pt x="327" y="292"/>
                  </a:lnTo>
                  <a:lnTo>
                    <a:pt x="327" y="290"/>
                  </a:lnTo>
                  <a:lnTo>
                    <a:pt x="327" y="292"/>
                  </a:lnTo>
                  <a:lnTo>
                    <a:pt x="329" y="292"/>
                  </a:lnTo>
                  <a:lnTo>
                    <a:pt x="329" y="290"/>
                  </a:lnTo>
                  <a:lnTo>
                    <a:pt x="329" y="289"/>
                  </a:lnTo>
                  <a:lnTo>
                    <a:pt x="329" y="290"/>
                  </a:lnTo>
                  <a:lnTo>
                    <a:pt x="327" y="290"/>
                  </a:lnTo>
                  <a:lnTo>
                    <a:pt x="325" y="290"/>
                  </a:lnTo>
                  <a:lnTo>
                    <a:pt x="325" y="292"/>
                  </a:lnTo>
                  <a:lnTo>
                    <a:pt x="324" y="292"/>
                  </a:lnTo>
                  <a:lnTo>
                    <a:pt x="325" y="292"/>
                  </a:lnTo>
                  <a:lnTo>
                    <a:pt x="325" y="290"/>
                  </a:lnTo>
                  <a:lnTo>
                    <a:pt x="329" y="289"/>
                  </a:lnTo>
                  <a:lnTo>
                    <a:pt x="331" y="289"/>
                  </a:lnTo>
                  <a:lnTo>
                    <a:pt x="333" y="289"/>
                  </a:lnTo>
                  <a:lnTo>
                    <a:pt x="335" y="289"/>
                  </a:lnTo>
                  <a:lnTo>
                    <a:pt x="335" y="290"/>
                  </a:lnTo>
                  <a:lnTo>
                    <a:pt x="334" y="290"/>
                  </a:lnTo>
                  <a:lnTo>
                    <a:pt x="335" y="290"/>
                  </a:lnTo>
                  <a:lnTo>
                    <a:pt x="335" y="292"/>
                  </a:lnTo>
                  <a:lnTo>
                    <a:pt x="335" y="290"/>
                  </a:lnTo>
                  <a:lnTo>
                    <a:pt x="335" y="289"/>
                  </a:lnTo>
                  <a:lnTo>
                    <a:pt x="339" y="289"/>
                  </a:lnTo>
                  <a:lnTo>
                    <a:pt x="340" y="289"/>
                  </a:lnTo>
                  <a:lnTo>
                    <a:pt x="341" y="287"/>
                  </a:lnTo>
                  <a:lnTo>
                    <a:pt x="342" y="286"/>
                  </a:lnTo>
                  <a:lnTo>
                    <a:pt x="342" y="289"/>
                  </a:lnTo>
                  <a:lnTo>
                    <a:pt x="342" y="287"/>
                  </a:lnTo>
                  <a:lnTo>
                    <a:pt x="343" y="287"/>
                  </a:lnTo>
                  <a:lnTo>
                    <a:pt x="343" y="286"/>
                  </a:lnTo>
                  <a:lnTo>
                    <a:pt x="342" y="286"/>
                  </a:lnTo>
                  <a:lnTo>
                    <a:pt x="343" y="285"/>
                  </a:lnTo>
                  <a:lnTo>
                    <a:pt x="345" y="285"/>
                  </a:lnTo>
                  <a:lnTo>
                    <a:pt x="347" y="285"/>
                  </a:lnTo>
                  <a:lnTo>
                    <a:pt x="348" y="285"/>
                  </a:lnTo>
                  <a:lnTo>
                    <a:pt x="350" y="285"/>
                  </a:lnTo>
                  <a:lnTo>
                    <a:pt x="351" y="284"/>
                  </a:lnTo>
                  <a:lnTo>
                    <a:pt x="353" y="284"/>
                  </a:lnTo>
                  <a:lnTo>
                    <a:pt x="356" y="284"/>
                  </a:lnTo>
                  <a:lnTo>
                    <a:pt x="356" y="285"/>
                  </a:lnTo>
                  <a:lnTo>
                    <a:pt x="357" y="285"/>
                  </a:lnTo>
                  <a:lnTo>
                    <a:pt x="357" y="286"/>
                  </a:lnTo>
                  <a:lnTo>
                    <a:pt x="356" y="286"/>
                  </a:lnTo>
                  <a:lnTo>
                    <a:pt x="356" y="285"/>
                  </a:lnTo>
                  <a:lnTo>
                    <a:pt x="353" y="286"/>
                  </a:lnTo>
                  <a:lnTo>
                    <a:pt x="352" y="286"/>
                  </a:lnTo>
                  <a:lnTo>
                    <a:pt x="352" y="287"/>
                  </a:lnTo>
                  <a:lnTo>
                    <a:pt x="352" y="286"/>
                  </a:lnTo>
                  <a:lnTo>
                    <a:pt x="353" y="286"/>
                  </a:lnTo>
                  <a:lnTo>
                    <a:pt x="353" y="287"/>
                  </a:lnTo>
                  <a:lnTo>
                    <a:pt x="356" y="287"/>
                  </a:lnTo>
                  <a:lnTo>
                    <a:pt x="353" y="286"/>
                  </a:lnTo>
                  <a:lnTo>
                    <a:pt x="356" y="286"/>
                  </a:lnTo>
                  <a:lnTo>
                    <a:pt x="356" y="287"/>
                  </a:lnTo>
                  <a:lnTo>
                    <a:pt x="357" y="287"/>
                  </a:lnTo>
                  <a:lnTo>
                    <a:pt x="357" y="289"/>
                  </a:lnTo>
                  <a:lnTo>
                    <a:pt x="356" y="289"/>
                  </a:lnTo>
                  <a:lnTo>
                    <a:pt x="356" y="290"/>
                  </a:lnTo>
                  <a:lnTo>
                    <a:pt x="357" y="290"/>
                  </a:lnTo>
                  <a:lnTo>
                    <a:pt x="357" y="289"/>
                  </a:lnTo>
                  <a:lnTo>
                    <a:pt x="357" y="287"/>
                  </a:lnTo>
                  <a:lnTo>
                    <a:pt x="357" y="289"/>
                  </a:lnTo>
                  <a:lnTo>
                    <a:pt x="358" y="289"/>
                  </a:lnTo>
                  <a:lnTo>
                    <a:pt x="359" y="289"/>
                  </a:lnTo>
                  <a:lnTo>
                    <a:pt x="360" y="289"/>
                  </a:lnTo>
                  <a:lnTo>
                    <a:pt x="360" y="287"/>
                  </a:lnTo>
                  <a:lnTo>
                    <a:pt x="360" y="289"/>
                  </a:lnTo>
                  <a:lnTo>
                    <a:pt x="360" y="287"/>
                  </a:lnTo>
                  <a:lnTo>
                    <a:pt x="362" y="287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5" y="285"/>
                  </a:lnTo>
                  <a:lnTo>
                    <a:pt x="367" y="285"/>
                  </a:lnTo>
                  <a:lnTo>
                    <a:pt x="365" y="285"/>
                  </a:lnTo>
                  <a:lnTo>
                    <a:pt x="365" y="284"/>
                  </a:lnTo>
                  <a:lnTo>
                    <a:pt x="367" y="284"/>
                  </a:lnTo>
                  <a:lnTo>
                    <a:pt x="365" y="281"/>
                  </a:lnTo>
                  <a:lnTo>
                    <a:pt x="363" y="281"/>
                  </a:lnTo>
                  <a:lnTo>
                    <a:pt x="363" y="280"/>
                  </a:lnTo>
                  <a:lnTo>
                    <a:pt x="365" y="280"/>
                  </a:lnTo>
                  <a:lnTo>
                    <a:pt x="365" y="279"/>
                  </a:lnTo>
                  <a:lnTo>
                    <a:pt x="367" y="279"/>
                  </a:lnTo>
                  <a:lnTo>
                    <a:pt x="367" y="278"/>
                  </a:lnTo>
                  <a:lnTo>
                    <a:pt x="367" y="279"/>
                  </a:lnTo>
                  <a:lnTo>
                    <a:pt x="365" y="279"/>
                  </a:lnTo>
                  <a:lnTo>
                    <a:pt x="365" y="280"/>
                  </a:lnTo>
                  <a:lnTo>
                    <a:pt x="363" y="280"/>
                  </a:lnTo>
                  <a:lnTo>
                    <a:pt x="363" y="281"/>
                  </a:lnTo>
                  <a:lnTo>
                    <a:pt x="362" y="281"/>
                  </a:lnTo>
                  <a:lnTo>
                    <a:pt x="362" y="280"/>
                  </a:lnTo>
                  <a:lnTo>
                    <a:pt x="363" y="280"/>
                  </a:lnTo>
                  <a:lnTo>
                    <a:pt x="365" y="279"/>
                  </a:lnTo>
                  <a:lnTo>
                    <a:pt x="367" y="278"/>
                  </a:lnTo>
                  <a:lnTo>
                    <a:pt x="368" y="278"/>
                  </a:lnTo>
                  <a:lnTo>
                    <a:pt x="370" y="277"/>
                  </a:lnTo>
                  <a:lnTo>
                    <a:pt x="370" y="275"/>
                  </a:lnTo>
                  <a:lnTo>
                    <a:pt x="371" y="273"/>
                  </a:lnTo>
                  <a:lnTo>
                    <a:pt x="374" y="272"/>
                  </a:lnTo>
                  <a:lnTo>
                    <a:pt x="375" y="272"/>
                  </a:lnTo>
                  <a:lnTo>
                    <a:pt x="376" y="270"/>
                  </a:lnTo>
                  <a:lnTo>
                    <a:pt x="376" y="269"/>
                  </a:lnTo>
                  <a:lnTo>
                    <a:pt x="377" y="266"/>
                  </a:lnTo>
                  <a:lnTo>
                    <a:pt x="377" y="263"/>
                  </a:lnTo>
                  <a:lnTo>
                    <a:pt x="377" y="262"/>
                  </a:lnTo>
                  <a:lnTo>
                    <a:pt x="379" y="262"/>
                  </a:lnTo>
                  <a:lnTo>
                    <a:pt x="379" y="261"/>
                  </a:lnTo>
                  <a:lnTo>
                    <a:pt x="380" y="261"/>
                  </a:lnTo>
                  <a:lnTo>
                    <a:pt x="382" y="260"/>
                  </a:lnTo>
                  <a:lnTo>
                    <a:pt x="384" y="258"/>
                  </a:lnTo>
                  <a:lnTo>
                    <a:pt x="384" y="257"/>
                  </a:lnTo>
                  <a:lnTo>
                    <a:pt x="384" y="255"/>
                  </a:lnTo>
                  <a:lnTo>
                    <a:pt x="384" y="253"/>
                  </a:lnTo>
                  <a:lnTo>
                    <a:pt x="384" y="252"/>
                  </a:lnTo>
                  <a:lnTo>
                    <a:pt x="385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5" y="246"/>
                  </a:lnTo>
                  <a:lnTo>
                    <a:pt x="385" y="245"/>
                  </a:lnTo>
                  <a:lnTo>
                    <a:pt x="386" y="244"/>
                  </a:lnTo>
                  <a:lnTo>
                    <a:pt x="386" y="243"/>
                  </a:lnTo>
                  <a:lnTo>
                    <a:pt x="386" y="241"/>
                  </a:lnTo>
                  <a:lnTo>
                    <a:pt x="387" y="240"/>
                  </a:lnTo>
                  <a:lnTo>
                    <a:pt x="388" y="239"/>
                  </a:lnTo>
                  <a:lnTo>
                    <a:pt x="388" y="237"/>
                  </a:lnTo>
                  <a:lnTo>
                    <a:pt x="388" y="239"/>
                  </a:lnTo>
                  <a:lnTo>
                    <a:pt x="387" y="240"/>
                  </a:lnTo>
                  <a:lnTo>
                    <a:pt x="388" y="235"/>
                  </a:lnTo>
                  <a:lnTo>
                    <a:pt x="390" y="235"/>
                  </a:lnTo>
                  <a:lnTo>
                    <a:pt x="392" y="234"/>
                  </a:lnTo>
                  <a:lnTo>
                    <a:pt x="393" y="233"/>
                  </a:lnTo>
                  <a:lnTo>
                    <a:pt x="394" y="233"/>
                  </a:lnTo>
                  <a:lnTo>
                    <a:pt x="396" y="232"/>
                  </a:lnTo>
                  <a:lnTo>
                    <a:pt x="397" y="232"/>
                  </a:lnTo>
                  <a:lnTo>
                    <a:pt x="398" y="230"/>
                  </a:lnTo>
                  <a:lnTo>
                    <a:pt x="402" y="230"/>
                  </a:lnTo>
                  <a:lnTo>
                    <a:pt x="404" y="230"/>
                  </a:lnTo>
                  <a:lnTo>
                    <a:pt x="407" y="228"/>
                  </a:lnTo>
                  <a:lnTo>
                    <a:pt x="409" y="228"/>
                  </a:lnTo>
                  <a:lnTo>
                    <a:pt x="410" y="228"/>
                  </a:lnTo>
                  <a:lnTo>
                    <a:pt x="411" y="228"/>
                  </a:lnTo>
                  <a:lnTo>
                    <a:pt x="413" y="227"/>
                  </a:lnTo>
                  <a:lnTo>
                    <a:pt x="414" y="227"/>
                  </a:lnTo>
                  <a:lnTo>
                    <a:pt x="416" y="227"/>
                  </a:lnTo>
                  <a:lnTo>
                    <a:pt x="416" y="226"/>
                  </a:lnTo>
                  <a:lnTo>
                    <a:pt x="419" y="224"/>
                  </a:lnTo>
                  <a:lnTo>
                    <a:pt x="420" y="224"/>
                  </a:lnTo>
                  <a:lnTo>
                    <a:pt x="421" y="224"/>
                  </a:lnTo>
                  <a:lnTo>
                    <a:pt x="422" y="224"/>
                  </a:lnTo>
                  <a:lnTo>
                    <a:pt x="424" y="224"/>
                  </a:lnTo>
                  <a:lnTo>
                    <a:pt x="425" y="224"/>
                  </a:lnTo>
                  <a:lnTo>
                    <a:pt x="427" y="224"/>
                  </a:lnTo>
                  <a:lnTo>
                    <a:pt x="425" y="223"/>
                  </a:lnTo>
                  <a:lnTo>
                    <a:pt x="425" y="224"/>
                  </a:lnTo>
                  <a:lnTo>
                    <a:pt x="424" y="224"/>
                  </a:lnTo>
                  <a:lnTo>
                    <a:pt x="425" y="224"/>
                  </a:lnTo>
                  <a:lnTo>
                    <a:pt x="425" y="223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4"/>
                  </a:lnTo>
                  <a:lnTo>
                    <a:pt x="430" y="224"/>
                  </a:lnTo>
                  <a:lnTo>
                    <a:pt x="431" y="224"/>
                  </a:lnTo>
                  <a:lnTo>
                    <a:pt x="432" y="224"/>
                  </a:lnTo>
                  <a:lnTo>
                    <a:pt x="432" y="226"/>
                  </a:lnTo>
                  <a:lnTo>
                    <a:pt x="431" y="226"/>
                  </a:lnTo>
                  <a:lnTo>
                    <a:pt x="431" y="224"/>
                  </a:lnTo>
                  <a:lnTo>
                    <a:pt x="430" y="224"/>
                  </a:lnTo>
                  <a:lnTo>
                    <a:pt x="431" y="226"/>
                  </a:lnTo>
                  <a:lnTo>
                    <a:pt x="432" y="226"/>
                  </a:lnTo>
                  <a:lnTo>
                    <a:pt x="433" y="226"/>
                  </a:lnTo>
                  <a:lnTo>
                    <a:pt x="432" y="226"/>
                  </a:lnTo>
                  <a:lnTo>
                    <a:pt x="433" y="226"/>
                  </a:lnTo>
                  <a:lnTo>
                    <a:pt x="436" y="226"/>
                  </a:lnTo>
                  <a:lnTo>
                    <a:pt x="437" y="226"/>
                  </a:lnTo>
                  <a:lnTo>
                    <a:pt x="437" y="227"/>
                  </a:lnTo>
                  <a:lnTo>
                    <a:pt x="438" y="227"/>
                  </a:lnTo>
                  <a:lnTo>
                    <a:pt x="439" y="227"/>
                  </a:lnTo>
                  <a:lnTo>
                    <a:pt x="440" y="226"/>
                  </a:lnTo>
                  <a:lnTo>
                    <a:pt x="440" y="224"/>
                  </a:lnTo>
                  <a:lnTo>
                    <a:pt x="439" y="224"/>
                  </a:lnTo>
                  <a:lnTo>
                    <a:pt x="439" y="226"/>
                  </a:lnTo>
                  <a:lnTo>
                    <a:pt x="438" y="226"/>
                  </a:lnTo>
                  <a:lnTo>
                    <a:pt x="438" y="224"/>
                  </a:lnTo>
                  <a:lnTo>
                    <a:pt x="437" y="226"/>
                  </a:lnTo>
                  <a:lnTo>
                    <a:pt x="437" y="224"/>
                  </a:lnTo>
                  <a:lnTo>
                    <a:pt x="438" y="224"/>
                  </a:lnTo>
                  <a:lnTo>
                    <a:pt x="439" y="224"/>
                  </a:lnTo>
                  <a:lnTo>
                    <a:pt x="440" y="223"/>
                  </a:lnTo>
                  <a:lnTo>
                    <a:pt x="442" y="223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5" y="227"/>
                  </a:lnTo>
                  <a:lnTo>
                    <a:pt x="445" y="228"/>
                  </a:lnTo>
                  <a:lnTo>
                    <a:pt x="445" y="230"/>
                  </a:lnTo>
                  <a:lnTo>
                    <a:pt x="445" y="232"/>
                  </a:lnTo>
                  <a:lnTo>
                    <a:pt x="445" y="233"/>
                  </a:lnTo>
                  <a:lnTo>
                    <a:pt x="445" y="234"/>
                  </a:lnTo>
                  <a:lnTo>
                    <a:pt x="443" y="234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2" y="239"/>
                  </a:lnTo>
                  <a:lnTo>
                    <a:pt x="440" y="241"/>
                  </a:lnTo>
                  <a:lnTo>
                    <a:pt x="439" y="243"/>
                  </a:lnTo>
                  <a:lnTo>
                    <a:pt x="438" y="244"/>
                  </a:lnTo>
                  <a:lnTo>
                    <a:pt x="437" y="244"/>
                  </a:lnTo>
                  <a:lnTo>
                    <a:pt x="437" y="245"/>
                  </a:lnTo>
                  <a:lnTo>
                    <a:pt x="436" y="246"/>
                  </a:lnTo>
                  <a:lnTo>
                    <a:pt x="432" y="250"/>
                  </a:lnTo>
                  <a:lnTo>
                    <a:pt x="432" y="251"/>
                  </a:lnTo>
                  <a:lnTo>
                    <a:pt x="431" y="251"/>
                  </a:lnTo>
                  <a:lnTo>
                    <a:pt x="431" y="252"/>
                  </a:lnTo>
                  <a:lnTo>
                    <a:pt x="430" y="253"/>
                  </a:lnTo>
                  <a:lnTo>
                    <a:pt x="430" y="255"/>
                  </a:lnTo>
                  <a:lnTo>
                    <a:pt x="430" y="257"/>
                  </a:lnTo>
                  <a:lnTo>
                    <a:pt x="430" y="258"/>
                  </a:lnTo>
                  <a:lnTo>
                    <a:pt x="430" y="260"/>
                  </a:lnTo>
                  <a:lnTo>
                    <a:pt x="428" y="261"/>
                  </a:lnTo>
                  <a:lnTo>
                    <a:pt x="428" y="260"/>
                  </a:lnTo>
                  <a:lnTo>
                    <a:pt x="430" y="260"/>
                  </a:lnTo>
                  <a:lnTo>
                    <a:pt x="430" y="258"/>
                  </a:lnTo>
                  <a:lnTo>
                    <a:pt x="430" y="260"/>
                  </a:lnTo>
                  <a:lnTo>
                    <a:pt x="428" y="260"/>
                  </a:lnTo>
                  <a:lnTo>
                    <a:pt x="430" y="260"/>
                  </a:lnTo>
                  <a:lnTo>
                    <a:pt x="428" y="261"/>
                  </a:lnTo>
                  <a:lnTo>
                    <a:pt x="427" y="261"/>
                  </a:lnTo>
                  <a:lnTo>
                    <a:pt x="425" y="262"/>
                  </a:lnTo>
                  <a:lnTo>
                    <a:pt x="425" y="263"/>
                  </a:lnTo>
                  <a:lnTo>
                    <a:pt x="424" y="263"/>
                  </a:lnTo>
                  <a:lnTo>
                    <a:pt x="424" y="266"/>
                  </a:lnTo>
                  <a:lnTo>
                    <a:pt x="425" y="266"/>
                  </a:lnTo>
                  <a:lnTo>
                    <a:pt x="424" y="267"/>
                  </a:lnTo>
                  <a:lnTo>
                    <a:pt x="425" y="267"/>
                  </a:lnTo>
                  <a:lnTo>
                    <a:pt x="427" y="266"/>
                  </a:lnTo>
                  <a:lnTo>
                    <a:pt x="427" y="267"/>
                  </a:lnTo>
                  <a:lnTo>
                    <a:pt x="427" y="266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6"/>
                  </a:lnTo>
                  <a:lnTo>
                    <a:pt x="427" y="266"/>
                  </a:lnTo>
                  <a:lnTo>
                    <a:pt x="428" y="266"/>
                  </a:lnTo>
                  <a:lnTo>
                    <a:pt x="428" y="263"/>
                  </a:lnTo>
                  <a:lnTo>
                    <a:pt x="428" y="266"/>
                  </a:lnTo>
                  <a:lnTo>
                    <a:pt x="428" y="267"/>
                  </a:lnTo>
                  <a:lnTo>
                    <a:pt x="428" y="268"/>
                  </a:lnTo>
                  <a:lnTo>
                    <a:pt x="427" y="268"/>
                  </a:lnTo>
                  <a:lnTo>
                    <a:pt x="427" y="269"/>
                  </a:lnTo>
                  <a:lnTo>
                    <a:pt x="425" y="269"/>
                  </a:lnTo>
                  <a:lnTo>
                    <a:pt x="427" y="268"/>
                  </a:lnTo>
                  <a:lnTo>
                    <a:pt x="425" y="268"/>
                  </a:lnTo>
                  <a:lnTo>
                    <a:pt x="425" y="269"/>
                  </a:lnTo>
                  <a:lnTo>
                    <a:pt x="424" y="269"/>
                  </a:lnTo>
                  <a:lnTo>
                    <a:pt x="424" y="270"/>
                  </a:lnTo>
                  <a:lnTo>
                    <a:pt x="422" y="272"/>
                  </a:lnTo>
                  <a:lnTo>
                    <a:pt x="424" y="272"/>
                  </a:lnTo>
                  <a:lnTo>
                    <a:pt x="424" y="273"/>
                  </a:lnTo>
                  <a:lnTo>
                    <a:pt x="424" y="272"/>
                  </a:lnTo>
                  <a:lnTo>
                    <a:pt x="425" y="272"/>
                  </a:lnTo>
                  <a:lnTo>
                    <a:pt x="425" y="270"/>
                  </a:lnTo>
                  <a:lnTo>
                    <a:pt x="427" y="270"/>
                  </a:lnTo>
                  <a:lnTo>
                    <a:pt x="425" y="272"/>
                  </a:lnTo>
                  <a:lnTo>
                    <a:pt x="427" y="270"/>
                  </a:lnTo>
                  <a:lnTo>
                    <a:pt x="427" y="272"/>
                  </a:lnTo>
                  <a:lnTo>
                    <a:pt x="425" y="272"/>
                  </a:lnTo>
                  <a:lnTo>
                    <a:pt x="425" y="273"/>
                  </a:lnTo>
                  <a:lnTo>
                    <a:pt x="425" y="275"/>
                  </a:lnTo>
                  <a:lnTo>
                    <a:pt x="424" y="275"/>
                  </a:lnTo>
                  <a:lnTo>
                    <a:pt x="424" y="277"/>
                  </a:lnTo>
                  <a:lnTo>
                    <a:pt x="424" y="278"/>
                  </a:lnTo>
                  <a:lnTo>
                    <a:pt x="422" y="279"/>
                  </a:lnTo>
                  <a:lnTo>
                    <a:pt x="421" y="281"/>
                  </a:lnTo>
                  <a:lnTo>
                    <a:pt x="421" y="284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0" y="287"/>
                  </a:lnTo>
                  <a:lnTo>
                    <a:pt x="419" y="289"/>
                  </a:lnTo>
                  <a:lnTo>
                    <a:pt x="419" y="290"/>
                  </a:lnTo>
                  <a:lnTo>
                    <a:pt x="416" y="292"/>
                  </a:lnTo>
                  <a:lnTo>
                    <a:pt x="416" y="294"/>
                  </a:lnTo>
                  <a:lnTo>
                    <a:pt x="416" y="295"/>
                  </a:lnTo>
                  <a:lnTo>
                    <a:pt x="416" y="294"/>
                  </a:lnTo>
                  <a:lnTo>
                    <a:pt x="415" y="294"/>
                  </a:lnTo>
                  <a:lnTo>
                    <a:pt x="416" y="294"/>
                  </a:lnTo>
                  <a:lnTo>
                    <a:pt x="416" y="292"/>
                  </a:lnTo>
                  <a:lnTo>
                    <a:pt x="416" y="290"/>
                  </a:lnTo>
                  <a:lnTo>
                    <a:pt x="415" y="290"/>
                  </a:lnTo>
                  <a:lnTo>
                    <a:pt x="415" y="289"/>
                  </a:lnTo>
                  <a:lnTo>
                    <a:pt x="414" y="287"/>
                  </a:lnTo>
                  <a:lnTo>
                    <a:pt x="415" y="286"/>
                  </a:lnTo>
                  <a:lnTo>
                    <a:pt x="415" y="285"/>
                  </a:lnTo>
                  <a:lnTo>
                    <a:pt x="415" y="284"/>
                  </a:lnTo>
                  <a:lnTo>
                    <a:pt x="416" y="281"/>
                  </a:lnTo>
                  <a:lnTo>
                    <a:pt x="415" y="281"/>
                  </a:lnTo>
                  <a:lnTo>
                    <a:pt x="415" y="280"/>
                  </a:lnTo>
                  <a:lnTo>
                    <a:pt x="416" y="280"/>
                  </a:lnTo>
                  <a:lnTo>
                    <a:pt x="415" y="280"/>
                  </a:lnTo>
                  <a:lnTo>
                    <a:pt x="415" y="281"/>
                  </a:lnTo>
                  <a:lnTo>
                    <a:pt x="414" y="281"/>
                  </a:lnTo>
                  <a:lnTo>
                    <a:pt x="414" y="284"/>
                  </a:lnTo>
                  <a:lnTo>
                    <a:pt x="414" y="281"/>
                  </a:lnTo>
                  <a:lnTo>
                    <a:pt x="414" y="284"/>
                  </a:lnTo>
                  <a:lnTo>
                    <a:pt x="413" y="284"/>
                  </a:lnTo>
                  <a:lnTo>
                    <a:pt x="413" y="285"/>
                  </a:lnTo>
                  <a:lnTo>
                    <a:pt x="413" y="284"/>
                  </a:lnTo>
                  <a:lnTo>
                    <a:pt x="413" y="285"/>
                  </a:lnTo>
                  <a:lnTo>
                    <a:pt x="413" y="284"/>
                  </a:lnTo>
                  <a:lnTo>
                    <a:pt x="414" y="284"/>
                  </a:lnTo>
                  <a:lnTo>
                    <a:pt x="413" y="285"/>
                  </a:lnTo>
                  <a:lnTo>
                    <a:pt x="413" y="286"/>
                  </a:lnTo>
                  <a:lnTo>
                    <a:pt x="411" y="286"/>
                  </a:lnTo>
                  <a:lnTo>
                    <a:pt x="411" y="287"/>
                  </a:lnTo>
                  <a:lnTo>
                    <a:pt x="410" y="289"/>
                  </a:lnTo>
                  <a:lnTo>
                    <a:pt x="410" y="287"/>
                  </a:lnTo>
                  <a:lnTo>
                    <a:pt x="410" y="289"/>
                  </a:lnTo>
                  <a:lnTo>
                    <a:pt x="409" y="289"/>
                  </a:lnTo>
                  <a:lnTo>
                    <a:pt x="409" y="287"/>
                  </a:lnTo>
                  <a:lnTo>
                    <a:pt x="409" y="289"/>
                  </a:lnTo>
                  <a:lnTo>
                    <a:pt x="409" y="287"/>
                  </a:lnTo>
                  <a:lnTo>
                    <a:pt x="407" y="287"/>
                  </a:lnTo>
                  <a:lnTo>
                    <a:pt x="407" y="289"/>
                  </a:lnTo>
                  <a:lnTo>
                    <a:pt x="407" y="290"/>
                  </a:lnTo>
                  <a:lnTo>
                    <a:pt x="405" y="290"/>
                  </a:lnTo>
                  <a:lnTo>
                    <a:pt x="405" y="292"/>
                  </a:lnTo>
                  <a:lnTo>
                    <a:pt x="405" y="294"/>
                  </a:lnTo>
                  <a:lnTo>
                    <a:pt x="404" y="294"/>
                  </a:lnTo>
                  <a:lnTo>
                    <a:pt x="404" y="295"/>
                  </a:lnTo>
                  <a:lnTo>
                    <a:pt x="403" y="295"/>
                  </a:lnTo>
                  <a:lnTo>
                    <a:pt x="403" y="296"/>
                  </a:lnTo>
                  <a:lnTo>
                    <a:pt x="403" y="297"/>
                  </a:lnTo>
                  <a:lnTo>
                    <a:pt x="402" y="297"/>
                  </a:lnTo>
                  <a:lnTo>
                    <a:pt x="402" y="298"/>
                  </a:lnTo>
                  <a:lnTo>
                    <a:pt x="400" y="300"/>
                  </a:lnTo>
                  <a:lnTo>
                    <a:pt x="398" y="300"/>
                  </a:lnTo>
                  <a:lnTo>
                    <a:pt x="398" y="298"/>
                  </a:lnTo>
                  <a:lnTo>
                    <a:pt x="397" y="298"/>
                  </a:lnTo>
                  <a:lnTo>
                    <a:pt x="396" y="298"/>
                  </a:lnTo>
                  <a:lnTo>
                    <a:pt x="396" y="300"/>
                  </a:lnTo>
                  <a:lnTo>
                    <a:pt x="394" y="300"/>
                  </a:lnTo>
                  <a:lnTo>
                    <a:pt x="394" y="302"/>
                  </a:lnTo>
                  <a:lnTo>
                    <a:pt x="392" y="302"/>
                  </a:lnTo>
                  <a:lnTo>
                    <a:pt x="387" y="302"/>
                  </a:lnTo>
                  <a:lnTo>
                    <a:pt x="385" y="302"/>
                  </a:lnTo>
                  <a:lnTo>
                    <a:pt x="382" y="302"/>
                  </a:lnTo>
                  <a:lnTo>
                    <a:pt x="377" y="302"/>
                  </a:lnTo>
                  <a:lnTo>
                    <a:pt x="375" y="302"/>
                  </a:lnTo>
                  <a:lnTo>
                    <a:pt x="370" y="302"/>
                  </a:lnTo>
                  <a:lnTo>
                    <a:pt x="368" y="302"/>
                  </a:lnTo>
                  <a:lnTo>
                    <a:pt x="367" y="302"/>
                  </a:lnTo>
                  <a:lnTo>
                    <a:pt x="367" y="303"/>
                  </a:lnTo>
                  <a:lnTo>
                    <a:pt x="365" y="308"/>
                  </a:lnTo>
                  <a:lnTo>
                    <a:pt x="365" y="314"/>
                  </a:lnTo>
                  <a:lnTo>
                    <a:pt x="358" y="314"/>
                  </a:lnTo>
                  <a:lnTo>
                    <a:pt x="358" y="315"/>
                  </a:lnTo>
                  <a:lnTo>
                    <a:pt x="359" y="315"/>
                  </a:lnTo>
                  <a:lnTo>
                    <a:pt x="359" y="317"/>
                  </a:lnTo>
                  <a:lnTo>
                    <a:pt x="360" y="317"/>
                  </a:lnTo>
                  <a:lnTo>
                    <a:pt x="360" y="319"/>
                  </a:lnTo>
                  <a:lnTo>
                    <a:pt x="362" y="319"/>
                  </a:lnTo>
                  <a:lnTo>
                    <a:pt x="362" y="320"/>
                  </a:lnTo>
                  <a:lnTo>
                    <a:pt x="362" y="321"/>
                  </a:lnTo>
                  <a:lnTo>
                    <a:pt x="363" y="321"/>
                  </a:lnTo>
                  <a:lnTo>
                    <a:pt x="363" y="323"/>
                  </a:lnTo>
                  <a:lnTo>
                    <a:pt x="365" y="323"/>
                  </a:lnTo>
                  <a:lnTo>
                    <a:pt x="367" y="323"/>
                  </a:lnTo>
                  <a:lnTo>
                    <a:pt x="367" y="324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8" y="326"/>
                  </a:lnTo>
                  <a:lnTo>
                    <a:pt x="368" y="329"/>
                  </a:lnTo>
                  <a:lnTo>
                    <a:pt x="368" y="330"/>
                  </a:lnTo>
                  <a:lnTo>
                    <a:pt x="369" y="330"/>
                  </a:lnTo>
                  <a:lnTo>
                    <a:pt x="369" y="331"/>
                  </a:lnTo>
                  <a:lnTo>
                    <a:pt x="369" y="330"/>
                  </a:lnTo>
                  <a:lnTo>
                    <a:pt x="369" y="331"/>
                  </a:lnTo>
                  <a:lnTo>
                    <a:pt x="370" y="331"/>
                  </a:lnTo>
                  <a:lnTo>
                    <a:pt x="370" y="332"/>
                  </a:lnTo>
                  <a:lnTo>
                    <a:pt x="370" y="334"/>
                  </a:lnTo>
                  <a:lnTo>
                    <a:pt x="369" y="334"/>
                  </a:lnTo>
                  <a:lnTo>
                    <a:pt x="370" y="334"/>
                  </a:lnTo>
                  <a:lnTo>
                    <a:pt x="369" y="334"/>
                  </a:lnTo>
                  <a:lnTo>
                    <a:pt x="369" y="335"/>
                  </a:lnTo>
                  <a:lnTo>
                    <a:pt x="369" y="337"/>
                  </a:lnTo>
                  <a:lnTo>
                    <a:pt x="369" y="338"/>
                  </a:lnTo>
                  <a:lnTo>
                    <a:pt x="368" y="338"/>
                  </a:lnTo>
                  <a:lnTo>
                    <a:pt x="367" y="338"/>
                  </a:lnTo>
                  <a:lnTo>
                    <a:pt x="365" y="338"/>
                  </a:lnTo>
                  <a:lnTo>
                    <a:pt x="362" y="338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3" y="338"/>
                  </a:lnTo>
                  <a:lnTo>
                    <a:pt x="352" y="338"/>
                  </a:lnTo>
                  <a:lnTo>
                    <a:pt x="350" y="338"/>
                  </a:lnTo>
                  <a:lnTo>
                    <a:pt x="348" y="340"/>
                  </a:lnTo>
                  <a:lnTo>
                    <a:pt x="348" y="341"/>
                  </a:lnTo>
                  <a:lnTo>
                    <a:pt x="347" y="342"/>
                  </a:lnTo>
                  <a:lnTo>
                    <a:pt x="345" y="346"/>
                  </a:lnTo>
                  <a:lnTo>
                    <a:pt x="343" y="348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0" y="352"/>
                  </a:lnTo>
                  <a:lnTo>
                    <a:pt x="340" y="355"/>
                  </a:lnTo>
                  <a:lnTo>
                    <a:pt x="339" y="355"/>
                  </a:lnTo>
                  <a:lnTo>
                    <a:pt x="339" y="357"/>
                  </a:lnTo>
                  <a:lnTo>
                    <a:pt x="340" y="359"/>
                  </a:lnTo>
                  <a:lnTo>
                    <a:pt x="340" y="360"/>
                  </a:lnTo>
                  <a:lnTo>
                    <a:pt x="339" y="360"/>
                  </a:lnTo>
                  <a:lnTo>
                    <a:pt x="339" y="361"/>
                  </a:lnTo>
                  <a:lnTo>
                    <a:pt x="339" y="364"/>
                  </a:lnTo>
                  <a:lnTo>
                    <a:pt x="339" y="365"/>
                  </a:lnTo>
                  <a:lnTo>
                    <a:pt x="337" y="365"/>
                  </a:lnTo>
                  <a:lnTo>
                    <a:pt x="337" y="366"/>
                  </a:lnTo>
                  <a:lnTo>
                    <a:pt x="337" y="368"/>
                  </a:lnTo>
                  <a:lnTo>
                    <a:pt x="337" y="369"/>
                  </a:lnTo>
                  <a:lnTo>
                    <a:pt x="337" y="370"/>
                  </a:lnTo>
                  <a:lnTo>
                    <a:pt x="335" y="370"/>
                  </a:lnTo>
                  <a:lnTo>
                    <a:pt x="335" y="369"/>
                  </a:lnTo>
                  <a:lnTo>
                    <a:pt x="334" y="368"/>
                  </a:lnTo>
                  <a:lnTo>
                    <a:pt x="333" y="365"/>
                  </a:lnTo>
                  <a:lnTo>
                    <a:pt x="330" y="360"/>
                  </a:lnTo>
                  <a:lnTo>
                    <a:pt x="329" y="358"/>
                  </a:lnTo>
                  <a:lnTo>
                    <a:pt x="330" y="358"/>
                  </a:lnTo>
                  <a:lnTo>
                    <a:pt x="330" y="359"/>
                  </a:lnTo>
                  <a:lnTo>
                    <a:pt x="330" y="358"/>
                  </a:lnTo>
                  <a:lnTo>
                    <a:pt x="329" y="358"/>
                  </a:lnTo>
                  <a:lnTo>
                    <a:pt x="329" y="357"/>
                  </a:lnTo>
                  <a:lnTo>
                    <a:pt x="329" y="358"/>
                  </a:lnTo>
                  <a:lnTo>
                    <a:pt x="329" y="357"/>
                  </a:lnTo>
                  <a:lnTo>
                    <a:pt x="329" y="358"/>
                  </a:lnTo>
                  <a:lnTo>
                    <a:pt x="327" y="357"/>
                  </a:lnTo>
                  <a:lnTo>
                    <a:pt x="327" y="355"/>
                  </a:lnTo>
                  <a:lnTo>
                    <a:pt x="325" y="353"/>
                  </a:lnTo>
                  <a:lnTo>
                    <a:pt x="324" y="352"/>
                  </a:lnTo>
                  <a:lnTo>
                    <a:pt x="324" y="351"/>
                  </a:lnTo>
                  <a:lnTo>
                    <a:pt x="323" y="351"/>
                  </a:lnTo>
                  <a:lnTo>
                    <a:pt x="320" y="347"/>
                  </a:lnTo>
                  <a:lnTo>
                    <a:pt x="318" y="343"/>
                  </a:lnTo>
                  <a:lnTo>
                    <a:pt x="317" y="342"/>
                  </a:lnTo>
                  <a:lnTo>
                    <a:pt x="314" y="340"/>
                  </a:lnTo>
                  <a:lnTo>
                    <a:pt x="316" y="340"/>
                  </a:lnTo>
                  <a:lnTo>
                    <a:pt x="316" y="338"/>
                  </a:lnTo>
                  <a:lnTo>
                    <a:pt x="314" y="338"/>
                  </a:lnTo>
                  <a:lnTo>
                    <a:pt x="313" y="338"/>
                  </a:lnTo>
                  <a:lnTo>
                    <a:pt x="313" y="337"/>
                  </a:lnTo>
                  <a:lnTo>
                    <a:pt x="312" y="337"/>
                  </a:lnTo>
                  <a:lnTo>
                    <a:pt x="312" y="335"/>
                  </a:lnTo>
                  <a:lnTo>
                    <a:pt x="311" y="335"/>
                  </a:lnTo>
                  <a:lnTo>
                    <a:pt x="308" y="335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8" y="337"/>
                  </a:lnTo>
                  <a:lnTo>
                    <a:pt x="311" y="337"/>
                  </a:lnTo>
                  <a:lnTo>
                    <a:pt x="312" y="337"/>
                  </a:lnTo>
                  <a:lnTo>
                    <a:pt x="312" y="338"/>
                  </a:lnTo>
                  <a:lnTo>
                    <a:pt x="311" y="338"/>
                  </a:lnTo>
                  <a:lnTo>
                    <a:pt x="312" y="338"/>
                  </a:lnTo>
                  <a:lnTo>
                    <a:pt x="313" y="338"/>
                  </a:lnTo>
                  <a:lnTo>
                    <a:pt x="313" y="340"/>
                  </a:lnTo>
                  <a:lnTo>
                    <a:pt x="308" y="337"/>
                  </a:lnTo>
                  <a:lnTo>
                    <a:pt x="307" y="337"/>
                  </a:lnTo>
                  <a:lnTo>
                    <a:pt x="306" y="337"/>
                  </a:lnTo>
                  <a:lnTo>
                    <a:pt x="305" y="337"/>
                  </a:lnTo>
                  <a:lnTo>
                    <a:pt x="305" y="335"/>
                  </a:lnTo>
                  <a:lnTo>
                    <a:pt x="303" y="335"/>
                  </a:lnTo>
                  <a:lnTo>
                    <a:pt x="303" y="337"/>
                  </a:lnTo>
                  <a:lnTo>
                    <a:pt x="303" y="335"/>
                  </a:lnTo>
                  <a:lnTo>
                    <a:pt x="305" y="335"/>
                  </a:lnTo>
                  <a:lnTo>
                    <a:pt x="305" y="334"/>
                  </a:lnTo>
                  <a:lnTo>
                    <a:pt x="305" y="332"/>
                  </a:lnTo>
                  <a:lnTo>
                    <a:pt x="303" y="332"/>
                  </a:lnTo>
                  <a:lnTo>
                    <a:pt x="303" y="334"/>
                  </a:lnTo>
                  <a:lnTo>
                    <a:pt x="302" y="334"/>
                  </a:lnTo>
                  <a:lnTo>
                    <a:pt x="302" y="335"/>
                  </a:lnTo>
                  <a:lnTo>
                    <a:pt x="302" y="334"/>
                  </a:lnTo>
                  <a:lnTo>
                    <a:pt x="302" y="332"/>
                  </a:lnTo>
                  <a:lnTo>
                    <a:pt x="302" y="331"/>
                  </a:lnTo>
                  <a:lnTo>
                    <a:pt x="300" y="331"/>
                  </a:lnTo>
                  <a:lnTo>
                    <a:pt x="300" y="332"/>
                  </a:lnTo>
                  <a:lnTo>
                    <a:pt x="299" y="332"/>
                  </a:lnTo>
                  <a:lnTo>
                    <a:pt x="299" y="334"/>
                  </a:lnTo>
                  <a:lnTo>
                    <a:pt x="297" y="334"/>
                  </a:lnTo>
                  <a:lnTo>
                    <a:pt x="297" y="335"/>
                  </a:lnTo>
                  <a:lnTo>
                    <a:pt x="299" y="335"/>
                  </a:lnTo>
                  <a:lnTo>
                    <a:pt x="300" y="335"/>
                  </a:lnTo>
                  <a:lnTo>
                    <a:pt x="300" y="334"/>
                  </a:lnTo>
                  <a:lnTo>
                    <a:pt x="302" y="334"/>
                  </a:lnTo>
                  <a:lnTo>
                    <a:pt x="300" y="335"/>
                  </a:lnTo>
                  <a:lnTo>
                    <a:pt x="299" y="335"/>
                  </a:lnTo>
                  <a:lnTo>
                    <a:pt x="300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9" y="335"/>
                  </a:lnTo>
                  <a:lnTo>
                    <a:pt x="297" y="337"/>
                  </a:lnTo>
                  <a:lnTo>
                    <a:pt x="296" y="337"/>
                  </a:lnTo>
                  <a:lnTo>
                    <a:pt x="295" y="337"/>
                  </a:lnTo>
                  <a:lnTo>
                    <a:pt x="294" y="338"/>
                  </a:lnTo>
                  <a:lnTo>
                    <a:pt x="291" y="338"/>
                  </a:lnTo>
                  <a:lnTo>
                    <a:pt x="291" y="340"/>
                  </a:lnTo>
                  <a:lnTo>
                    <a:pt x="290" y="340"/>
                  </a:lnTo>
                  <a:lnTo>
                    <a:pt x="290" y="341"/>
                  </a:lnTo>
                  <a:lnTo>
                    <a:pt x="289" y="341"/>
                  </a:lnTo>
                  <a:lnTo>
                    <a:pt x="288" y="341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4" y="343"/>
                  </a:lnTo>
                  <a:lnTo>
                    <a:pt x="282" y="343"/>
                  </a:lnTo>
                  <a:lnTo>
                    <a:pt x="280" y="343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8" y="347"/>
                  </a:lnTo>
                  <a:lnTo>
                    <a:pt x="277" y="347"/>
                  </a:lnTo>
                  <a:lnTo>
                    <a:pt x="276" y="347"/>
                  </a:lnTo>
                  <a:lnTo>
                    <a:pt x="273" y="347"/>
                  </a:lnTo>
                  <a:lnTo>
                    <a:pt x="272" y="348"/>
                  </a:lnTo>
                  <a:lnTo>
                    <a:pt x="272" y="347"/>
                  </a:lnTo>
                  <a:lnTo>
                    <a:pt x="272" y="348"/>
                  </a:lnTo>
                  <a:lnTo>
                    <a:pt x="271" y="347"/>
                  </a:lnTo>
                  <a:lnTo>
                    <a:pt x="268" y="346"/>
                  </a:lnTo>
                  <a:lnTo>
                    <a:pt x="267" y="346"/>
                  </a:lnTo>
                  <a:lnTo>
                    <a:pt x="265" y="343"/>
                  </a:lnTo>
                  <a:lnTo>
                    <a:pt x="263" y="342"/>
                  </a:lnTo>
                  <a:lnTo>
                    <a:pt x="262" y="342"/>
                  </a:lnTo>
                  <a:lnTo>
                    <a:pt x="262" y="341"/>
                  </a:lnTo>
                  <a:lnTo>
                    <a:pt x="261" y="341"/>
                  </a:lnTo>
                  <a:lnTo>
                    <a:pt x="260" y="341"/>
                  </a:lnTo>
                  <a:lnTo>
                    <a:pt x="259" y="341"/>
                  </a:lnTo>
                  <a:lnTo>
                    <a:pt x="257" y="341"/>
                  </a:lnTo>
                  <a:lnTo>
                    <a:pt x="255" y="341"/>
                  </a:lnTo>
                  <a:lnTo>
                    <a:pt x="254" y="341"/>
                  </a:lnTo>
                  <a:lnTo>
                    <a:pt x="254" y="340"/>
                  </a:lnTo>
                  <a:lnTo>
                    <a:pt x="253" y="340"/>
                  </a:lnTo>
                  <a:lnTo>
                    <a:pt x="251" y="338"/>
                  </a:lnTo>
                  <a:lnTo>
                    <a:pt x="250" y="337"/>
                  </a:lnTo>
                  <a:lnTo>
                    <a:pt x="249" y="337"/>
                  </a:lnTo>
                  <a:lnTo>
                    <a:pt x="249" y="335"/>
                  </a:lnTo>
                  <a:lnTo>
                    <a:pt x="250" y="337"/>
                  </a:lnTo>
                  <a:lnTo>
                    <a:pt x="250" y="335"/>
                  </a:lnTo>
                  <a:lnTo>
                    <a:pt x="249" y="335"/>
                  </a:lnTo>
                  <a:lnTo>
                    <a:pt x="246" y="335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3" y="332"/>
                  </a:lnTo>
                  <a:lnTo>
                    <a:pt x="242" y="331"/>
                  </a:lnTo>
                  <a:lnTo>
                    <a:pt x="242" y="330"/>
                  </a:lnTo>
                  <a:lnTo>
                    <a:pt x="242" y="329"/>
                  </a:lnTo>
                  <a:lnTo>
                    <a:pt x="240" y="329"/>
                  </a:lnTo>
                  <a:lnTo>
                    <a:pt x="240" y="330"/>
                  </a:lnTo>
                  <a:lnTo>
                    <a:pt x="238" y="329"/>
                  </a:lnTo>
                  <a:lnTo>
                    <a:pt x="236" y="326"/>
                  </a:lnTo>
                  <a:lnTo>
                    <a:pt x="233" y="326"/>
                  </a:lnTo>
                  <a:lnTo>
                    <a:pt x="232" y="325"/>
                  </a:lnTo>
                  <a:lnTo>
                    <a:pt x="231" y="325"/>
                  </a:lnTo>
                  <a:lnTo>
                    <a:pt x="228" y="325"/>
                  </a:lnTo>
                  <a:lnTo>
                    <a:pt x="227" y="325"/>
                  </a:lnTo>
                  <a:lnTo>
                    <a:pt x="226" y="325"/>
                  </a:lnTo>
                  <a:lnTo>
                    <a:pt x="226" y="324"/>
                  </a:lnTo>
                  <a:lnTo>
                    <a:pt x="225" y="324"/>
                  </a:lnTo>
                  <a:lnTo>
                    <a:pt x="225" y="323"/>
                  </a:lnTo>
                  <a:lnTo>
                    <a:pt x="225" y="324"/>
                  </a:lnTo>
                  <a:lnTo>
                    <a:pt x="225" y="323"/>
                  </a:lnTo>
                  <a:lnTo>
                    <a:pt x="223" y="321"/>
                  </a:lnTo>
                  <a:lnTo>
                    <a:pt x="222" y="320"/>
                  </a:lnTo>
                  <a:lnTo>
                    <a:pt x="220" y="320"/>
                  </a:lnTo>
                  <a:lnTo>
                    <a:pt x="219" y="319"/>
                  </a:lnTo>
                  <a:lnTo>
                    <a:pt x="215" y="317"/>
                  </a:lnTo>
                  <a:lnTo>
                    <a:pt x="214" y="317"/>
                  </a:lnTo>
                  <a:lnTo>
                    <a:pt x="214" y="315"/>
                  </a:lnTo>
                  <a:lnTo>
                    <a:pt x="211" y="315"/>
                  </a:lnTo>
                  <a:lnTo>
                    <a:pt x="210" y="315"/>
                  </a:lnTo>
                  <a:lnTo>
                    <a:pt x="210" y="314"/>
                  </a:lnTo>
                  <a:lnTo>
                    <a:pt x="209" y="314"/>
                  </a:lnTo>
                  <a:lnTo>
                    <a:pt x="208" y="313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6" y="312"/>
                  </a:lnTo>
                  <a:lnTo>
                    <a:pt x="206" y="311"/>
                  </a:lnTo>
                  <a:lnTo>
                    <a:pt x="205" y="311"/>
                  </a:lnTo>
                  <a:lnTo>
                    <a:pt x="205" y="308"/>
                  </a:lnTo>
                  <a:lnTo>
                    <a:pt x="204" y="308"/>
                  </a:lnTo>
                  <a:lnTo>
                    <a:pt x="204" y="307"/>
                  </a:lnTo>
                  <a:lnTo>
                    <a:pt x="202" y="306"/>
                  </a:lnTo>
                  <a:lnTo>
                    <a:pt x="200" y="306"/>
                  </a:lnTo>
                  <a:lnTo>
                    <a:pt x="200" y="304"/>
                  </a:lnTo>
                  <a:lnTo>
                    <a:pt x="200" y="303"/>
                  </a:lnTo>
                  <a:lnTo>
                    <a:pt x="199" y="303"/>
                  </a:lnTo>
                  <a:lnTo>
                    <a:pt x="199" y="302"/>
                  </a:lnTo>
                  <a:lnTo>
                    <a:pt x="199" y="300"/>
                  </a:lnTo>
                  <a:lnTo>
                    <a:pt x="198" y="300"/>
                  </a:lnTo>
                  <a:lnTo>
                    <a:pt x="198" y="298"/>
                  </a:lnTo>
                  <a:lnTo>
                    <a:pt x="197" y="298"/>
                  </a:lnTo>
                  <a:lnTo>
                    <a:pt x="196" y="298"/>
                  </a:lnTo>
                  <a:lnTo>
                    <a:pt x="193" y="298"/>
                  </a:lnTo>
                  <a:lnTo>
                    <a:pt x="193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89" y="298"/>
                  </a:lnTo>
                  <a:lnTo>
                    <a:pt x="189" y="297"/>
                  </a:lnTo>
                  <a:lnTo>
                    <a:pt x="188" y="297"/>
                  </a:lnTo>
                  <a:lnTo>
                    <a:pt x="187" y="297"/>
                  </a:lnTo>
                  <a:lnTo>
                    <a:pt x="185" y="297"/>
                  </a:lnTo>
                  <a:lnTo>
                    <a:pt x="183" y="296"/>
                  </a:lnTo>
                  <a:lnTo>
                    <a:pt x="182" y="295"/>
                  </a:lnTo>
                  <a:lnTo>
                    <a:pt x="181" y="295"/>
                  </a:lnTo>
                  <a:lnTo>
                    <a:pt x="180" y="295"/>
                  </a:lnTo>
                  <a:lnTo>
                    <a:pt x="179" y="294"/>
                  </a:lnTo>
                  <a:lnTo>
                    <a:pt x="177" y="294"/>
                  </a:lnTo>
                  <a:lnTo>
                    <a:pt x="175" y="292"/>
                  </a:lnTo>
                  <a:lnTo>
                    <a:pt x="174" y="292"/>
                  </a:lnTo>
                  <a:lnTo>
                    <a:pt x="174" y="290"/>
                  </a:lnTo>
                  <a:lnTo>
                    <a:pt x="174" y="287"/>
                  </a:lnTo>
                  <a:lnTo>
                    <a:pt x="173" y="286"/>
                  </a:lnTo>
                  <a:lnTo>
                    <a:pt x="173" y="285"/>
                  </a:lnTo>
                  <a:lnTo>
                    <a:pt x="171" y="284"/>
                  </a:lnTo>
                  <a:lnTo>
                    <a:pt x="170" y="280"/>
                  </a:lnTo>
                  <a:lnTo>
                    <a:pt x="169" y="279"/>
                  </a:lnTo>
                  <a:lnTo>
                    <a:pt x="166" y="278"/>
                  </a:lnTo>
                  <a:lnTo>
                    <a:pt x="165" y="278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5" y="275"/>
                  </a:lnTo>
                  <a:lnTo>
                    <a:pt x="164" y="275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2" y="275"/>
                  </a:lnTo>
                  <a:lnTo>
                    <a:pt x="160" y="273"/>
                  </a:lnTo>
                  <a:lnTo>
                    <a:pt x="160" y="272"/>
                  </a:lnTo>
                  <a:lnTo>
                    <a:pt x="158" y="272"/>
                  </a:lnTo>
                  <a:lnTo>
                    <a:pt x="158" y="270"/>
                  </a:lnTo>
                  <a:lnTo>
                    <a:pt x="158" y="272"/>
                  </a:lnTo>
                  <a:lnTo>
                    <a:pt x="157" y="272"/>
                  </a:lnTo>
                  <a:lnTo>
                    <a:pt x="156" y="270"/>
                  </a:lnTo>
                  <a:lnTo>
                    <a:pt x="156" y="269"/>
                  </a:lnTo>
                  <a:lnTo>
                    <a:pt x="156" y="268"/>
                  </a:lnTo>
                  <a:lnTo>
                    <a:pt x="156" y="267"/>
                  </a:lnTo>
                  <a:lnTo>
                    <a:pt x="156" y="266"/>
                  </a:lnTo>
                  <a:lnTo>
                    <a:pt x="154" y="266"/>
                  </a:lnTo>
                  <a:lnTo>
                    <a:pt x="153" y="263"/>
                  </a:lnTo>
                  <a:lnTo>
                    <a:pt x="153" y="262"/>
                  </a:lnTo>
                  <a:lnTo>
                    <a:pt x="153" y="261"/>
                  </a:lnTo>
                  <a:lnTo>
                    <a:pt x="152" y="260"/>
                  </a:lnTo>
                  <a:lnTo>
                    <a:pt x="152" y="258"/>
                  </a:lnTo>
                  <a:lnTo>
                    <a:pt x="152" y="257"/>
                  </a:lnTo>
                  <a:lnTo>
                    <a:pt x="152" y="255"/>
                  </a:lnTo>
                  <a:lnTo>
                    <a:pt x="152" y="253"/>
                  </a:lnTo>
                  <a:lnTo>
                    <a:pt x="152" y="252"/>
                  </a:lnTo>
                  <a:lnTo>
                    <a:pt x="152" y="251"/>
                  </a:lnTo>
                  <a:lnTo>
                    <a:pt x="151" y="251"/>
                  </a:lnTo>
                  <a:lnTo>
                    <a:pt x="151" y="250"/>
                  </a:lnTo>
                  <a:lnTo>
                    <a:pt x="151" y="249"/>
                  </a:lnTo>
                  <a:lnTo>
                    <a:pt x="153" y="246"/>
                  </a:lnTo>
                  <a:lnTo>
                    <a:pt x="154" y="246"/>
                  </a:lnTo>
                  <a:lnTo>
                    <a:pt x="156" y="245"/>
                  </a:lnTo>
                  <a:lnTo>
                    <a:pt x="157" y="245"/>
                  </a:lnTo>
                  <a:lnTo>
                    <a:pt x="158" y="244"/>
                  </a:lnTo>
                  <a:lnTo>
                    <a:pt x="158" y="243"/>
                  </a:lnTo>
                  <a:lnTo>
                    <a:pt x="157" y="243"/>
                  </a:lnTo>
                  <a:lnTo>
                    <a:pt x="157" y="241"/>
                  </a:lnTo>
                  <a:lnTo>
                    <a:pt x="156" y="241"/>
                  </a:lnTo>
                  <a:lnTo>
                    <a:pt x="154" y="241"/>
                  </a:lnTo>
                  <a:lnTo>
                    <a:pt x="154" y="240"/>
                  </a:lnTo>
                  <a:lnTo>
                    <a:pt x="156" y="240"/>
                  </a:lnTo>
                  <a:lnTo>
                    <a:pt x="156" y="239"/>
                  </a:lnTo>
                  <a:lnTo>
                    <a:pt x="157" y="239"/>
                  </a:lnTo>
                  <a:lnTo>
                    <a:pt x="157" y="237"/>
                  </a:lnTo>
                  <a:lnTo>
                    <a:pt x="158" y="237"/>
                  </a:lnTo>
                  <a:lnTo>
                    <a:pt x="158" y="235"/>
                  </a:lnTo>
                  <a:lnTo>
                    <a:pt x="160" y="235"/>
                  </a:lnTo>
                  <a:lnTo>
                    <a:pt x="160" y="234"/>
                  </a:lnTo>
                  <a:lnTo>
                    <a:pt x="162" y="234"/>
                  </a:lnTo>
                  <a:lnTo>
                    <a:pt x="162" y="233"/>
                  </a:lnTo>
                  <a:lnTo>
                    <a:pt x="162" y="232"/>
                  </a:lnTo>
                  <a:lnTo>
                    <a:pt x="162" y="230"/>
                  </a:lnTo>
                  <a:lnTo>
                    <a:pt x="162" y="228"/>
                  </a:lnTo>
                  <a:lnTo>
                    <a:pt x="163" y="228"/>
                  </a:lnTo>
                  <a:lnTo>
                    <a:pt x="163" y="227"/>
                  </a:lnTo>
                  <a:lnTo>
                    <a:pt x="163" y="226"/>
                  </a:lnTo>
                  <a:lnTo>
                    <a:pt x="162" y="224"/>
                  </a:lnTo>
                  <a:lnTo>
                    <a:pt x="160" y="223"/>
                  </a:lnTo>
                  <a:lnTo>
                    <a:pt x="160" y="222"/>
                  </a:lnTo>
                  <a:lnTo>
                    <a:pt x="160" y="218"/>
                  </a:lnTo>
                  <a:lnTo>
                    <a:pt x="158" y="216"/>
                  </a:lnTo>
                  <a:lnTo>
                    <a:pt x="158" y="215"/>
                  </a:lnTo>
                  <a:lnTo>
                    <a:pt x="160" y="212"/>
                  </a:lnTo>
                  <a:lnTo>
                    <a:pt x="160" y="210"/>
                  </a:lnTo>
                  <a:lnTo>
                    <a:pt x="160" y="209"/>
                  </a:lnTo>
                  <a:lnTo>
                    <a:pt x="160" y="206"/>
                  </a:lnTo>
                  <a:lnTo>
                    <a:pt x="160" y="205"/>
                  </a:lnTo>
                  <a:lnTo>
                    <a:pt x="162" y="205"/>
                  </a:lnTo>
                  <a:lnTo>
                    <a:pt x="160" y="205"/>
                  </a:lnTo>
                  <a:lnTo>
                    <a:pt x="160" y="204"/>
                  </a:lnTo>
                  <a:lnTo>
                    <a:pt x="160" y="201"/>
                  </a:lnTo>
                  <a:lnTo>
                    <a:pt x="160" y="200"/>
                  </a:lnTo>
                  <a:lnTo>
                    <a:pt x="158" y="199"/>
                  </a:lnTo>
                  <a:lnTo>
                    <a:pt x="158" y="198"/>
                  </a:lnTo>
                  <a:lnTo>
                    <a:pt x="157" y="199"/>
                  </a:lnTo>
                  <a:lnTo>
                    <a:pt x="156" y="193"/>
                  </a:lnTo>
                  <a:lnTo>
                    <a:pt x="154" y="190"/>
                  </a:lnTo>
                  <a:lnTo>
                    <a:pt x="153" y="190"/>
                  </a:lnTo>
                  <a:lnTo>
                    <a:pt x="154" y="190"/>
                  </a:lnTo>
                  <a:lnTo>
                    <a:pt x="154" y="189"/>
                  </a:lnTo>
                  <a:lnTo>
                    <a:pt x="153" y="189"/>
                  </a:lnTo>
                  <a:lnTo>
                    <a:pt x="153" y="188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2" y="183"/>
                  </a:lnTo>
                  <a:lnTo>
                    <a:pt x="152" y="182"/>
                  </a:lnTo>
                  <a:lnTo>
                    <a:pt x="151" y="182"/>
                  </a:lnTo>
                  <a:lnTo>
                    <a:pt x="151" y="181"/>
                  </a:lnTo>
                  <a:lnTo>
                    <a:pt x="151" y="179"/>
                  </a:lnTo>
                  <a:lnTo>
                    <a:pt x="151" y="178"/>
                  </a:lnTo>
                  <a:lnTo>
                    <a:pt x="148" y="175"/>
                  </a:lnTo>
                  <a:lnTo>
                    <a:pt x="148" y="173"/>
                  </a:lnTo>
                  <a:lnTo>
                    <a:pt x="147" y="173"/>
                  </a:lnTo>
                  <a:lnTo>
                    <a:pt x="147" y="172"/>
                  </a:lnTo>
                  <a:lnTo>
                    <a:pt x="146" y="171"/>
                  </a:lnTo>
                  <a:lnTo>
                    <a:pt x="145" y="170"/>
                  </a:lnTo>
                  <a:lnTo>
                    <a:pt x="145" y="169"/>
                  </a:lnTo>
                  <a:lnTo>
                    <a:pt x="143" y="166"/>
                  </a:lnTo>
                  <a:lnTo>
                    <a:pt x="140" y="165"/>
                  </a:lnTo>
                  <a:lnTo>
                    <a:pt x="140" y="164"/>
                  </a:lnTo>
                  <a:lnTo>
                    <a:pt x="142" y="165"/>
                  </a:lnTo>
                  <a:lnTo>
                    <a:pt x="143" y="166"/>
                  </a:lnTo>
                  <a:lnTo>
                    <a:pt x="145" y="166"/>
                  </a:lnTo>
                  <a:lnTo>
                    <a:pt x="143" y="166"/>
                  </a:lnTo>
                  <a:lnTo>
                    <a:pt x="145" y="166"/>
                  </a:lnTo>
                  <a:lnTo>
                    <a:pt x="145" y="165"/>
                  </a:lnTo>
                  <a:lnTo>
                    <a:pt x="145" y="164"/>
                  </a:lnTo>
                  <a:lnTo>
                    <a:pt x="143" y="164"/>
                  </a:lnTo>
                  <a:lnTo>
                    <a:pt x="145" y="164"/>
                  </a:lnTo>
                  <a:lnTo>
                    <a:pt x="143" y="165"/>
                  </a:lnTo>
                  <a:lnTo>
                    <a:pt x="143" y="164"/>
                  </a:lnTo>
                  <a:lnTo>
                    <a:pt x="142" y="164"/>
                  </a:lnTo>
                  <a:lnTo>
                    <a:pt x="142" y="163"/>
                  </a:lnTo>
                  <a:lnTo>
                    <a:pt x="140" y="163"/>
                  </a:lnTo>
                  <a:lnTo>
                    <a:pt x="140" y="161"/>
                  </a:lnTo>
                  <a:lnTo>
                    <a:pt x="139" y="161"/>
                  </a:lnTo>
                  <a:lnTo>
                    <a:pt x="139" y="163"/>
                  </a:lnTo>
                  <a:lnTo>
                    <a:pt x="140" y="163"/>
                  </a:lnTo>
                  <a:lnTo>
                    <a:pt x="140" y="164"/>
                  </a:lnTo>
                  <a:lnTo>
                    <a:pt x="139" y="163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9" y="161"/>
                  </a:lnTo>
                  <a:lnTo>
                    <a:pt x="139" y="160"/>
                  </a:lnTo>
                  <a:lnTo>
                    <a:pt x="139" y="159"/>
                  </a:lnTo>
                  <a:lnTo>
                    <a:pt x="137" y="159"/>
                  </a:lnTo>
                  <a:lnTo>
                    <a:pt x="139" y="159"/>
                  </a:lnTo>
                  <a:lnTo>
                    <a:pt x="139" y="156"/>
                  </a:lnTo>
                  <a:lnTo>
                    <a:pt x="139" y="155"/>
                  </a:lnTo>
                  <a:lnTo>
                    <a:pt x="140" y="155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5"/>
                  </a:lnTo>
                  <a:lnTo>
                    <a:pt x="139" y="156"/>
                  </a:lnTo>
                  <a:lnTo>
                    <a:pt x="139" y="159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9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6" y="153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4"/>
                  </a:lnTo>
                  <a:lnTo>
                    <a:pt x="139" y="154"/>
                  </a:lnTo>
                  <a:lnTo>
                    <a:pt x="137" y="154"/>
                  </a:lnTo>
                  <a:lnTo>
                    <a:pt x="139" y="153"/>
                  </a:lnTo>
                  <a:lnTo>
                    <a:pt x="139" y="154"/>
                  </a:lnTo>
                  <a:lnTo>
                    <a:pt x="140" y="154"/>
                  </a:lnTo>
                  <a:lnTo>
                    <a:pt x="139" y="152"/>
                  </a:lnTo>
                  <a:lnTo>
                    <a:pt x="137" y="152"/>
                  </a:lnTo>
                  <a:lnTo>
                    <a:pt x="137" y="150"/>
                  </a:lnTo>
                  <a:lnTo>
                    <a:pt x="137" y="152"/>
                  </a:lnTo>
                  <a:lnTo>
                    <a:pt x="136" y="152"/>
                  </a:lnTo>
                  <a:lnTo>
                    <a:pt x="136" y="150"/>
                  </a:lnTo>
                  <a:lnTo>
                    <a:pt x="137" y="150"/>
                  </a:lnTo>
                  <a:lnTo>
                    <a:pt x="137" y="148"/>
                  </a:lnTo>
                  <a:lnTo>
                    <a:pt x="136" y="148"/>
                  </a:lnTo>
                  <a:lnTo>
                    <a:pt x="136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6" y="148"/>
                  </a:lnTo>
                  <a:lnTo>
                    <a:pt x="135" y="148"/>
                  </a:lnTo>
                  <a:lnTo>
                    <a:pt x="134" y="148"/>
                  </a:lnTo>
                  <a:lnTo>
                    <a:pt x="134" y="147"/>
                  </a:lnTo>
                  <a:lnTo>
                    <a:pt x="131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1" y="146"/>
                  </a:lnTo>
                  <a:lnTo>
                    <a:pt x="130" y="146"/>
                  </a:lnTo>
                  <a:lnTo>
                    <a:pt x="131" y="146"/>
                  </a:lnTo>
                  <a:lnTo>
                    <a:pt x="130" y="146"/>
                  </a:lnTo>
                  <a:lnTo>
                    <a:pt x="131" y="144"/>
                  </a:lnTo>
                  <a:lnTo>
                    <a:pt x="131" y="143"/>
                  </a:lnTo>
                  <a:lnTo>
                    <a:pt x="130" y="143"/>
                  </a:lnTo>
                  <a:lnTo>
                    <a:pt x="130" y="144"/>
                  </a:lnTo>
                  <a:lnTo>
                    <a:pt x="129" y="144"/>
                  </a:lnTo>
                  <a:lnTo>
                    <a:pt x="128" y="144"/>
                  </a:lnTo>
                  <a:lnTo>
                    <a:pt x="126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9" y="142"/>
                  </a:lnTo>
                  <a:lnTo>
                    <a:pt x="130" y="142"/>
                  </a:lnTo>
                  <a:lnTo>
                    <a:pt x="130" y="139"/>
                  </a:lnTo>
                  <a:lnTo>
                    <a:pt x="131" y="139"/>
                  </a:lnTo>
                  <a:lnTo>
                    <a:pt x="131" y="138"/>
                  </a:lnTo>
                  <a:lnTo>
                    <a:pt x="134" y="138"/>
                  </a:lnTo>
                  <a:lnTo>
                    <a:pt x="134" y="137"/>
                  </a:lnTo>
                  <a:lnTo>
                    <a:pt x="131" y="138"/>
                  </a:lnTo>
                  <a:lnTo>
                    <a:pt x="130" y="139"/>
                  </a:lnTo>
                  <a:lnTo>
                    <a:pt x="129" y="139"/>
                  </a:lnTo>
                  <a:lnTo>
                    <a:pt x="129" y="142"/>
                  </a:lnTo>
                  <a:lnTo>
                    <a:pt x="128" y="142"/>
                  </a:lnTo>
                  <a:lnTo>
                    <a:pt x="128" y="143"/>
                  </a:lnTo>
                  <a:lnTo>
                    <a:pt x="126" y="143"/>
                  </a:lnTo>
                  <a:lnTo>
                    <a:pt x="126" y="142"/>
                  </a:lnTo>
                  <a:lnTo>
                    <a:pt x="126" y="139"/>
                  </a:lnTo>
                  <a:lnTo>
                    <a:pt x="125" y="139"/>
                  </a:lnTo>
                  <a:lnTo>
                    <a:pt x="126" y="142"/>
                  </a:lnTo>
                  <a:lnTo>
                    <a:pt x="126" y="143"/>
                  </a:lnTo>
                  <a:lnTo>
                    <a:pt x="126" y="142"/>
                  </a:lnTo>
                  <a:lnTo>
                    <a:pt x="125" y="142"/>
                  </a:lnTo>
                  <a:lnTo>
                    <a:pt x="124" y="142"/>
                  </a:lnTo>
                  <a:lnTo>
                    <a:pt x="124" y="139"/>
                  </a:lnTo>
                  <a:lnTo>
                    <a:pt x="125" y="139"/>
                  </a:lnTo>
                  <a:lnTo>
                    <a:pt x="125" y="138"/>
                  </a:lnTo>
                  <a:lnTo>
                    <a:pt x="124" y="138"/>
                  </a:lnTo>
                  <a:lnTo>
                    <a:pt x="124" y="139"/>
                  </a:lnTo>
                  <a:lnTo>
                    <a:pt x="124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5" y="136"/>
                  </a:lnTo>
                  <a:lnTo>
                    <a:pt x="125" y="135"/>
                  </a:lnTo>
                  <a:lnTo>
                    <a:pt x="125" y="133"/>
                  </a:lnTo>
                  <a:lnTo>
                    <a:pt x="126" y="132"/>
                  </a:lnTo>
                  <a:lnTo>
                    <a:pt x="128" y="132"/>
                  </a:lnTo>
                  <a:lnTo>
                    <a:pt x="128" y="130"/>
                  </a:lnTo>
                  <a:lnTo>
                    <a:pt x="129" y="129"/>
                  </a:lnTo>
                  <a:lnTo>
                    <a:pt x="129" y="127"/>
                  </a:lnTo>
                  <a:lnTo>
                    <a:pt x="129" y="129"/>
                  </a:lnTo>
                  <a:lnTo>
                    <a:pt x="129" y="130"/>
                  </a:lnTo>
                  <a:lnTo>
                    <a:pt x="128" y="130"/>
                  </a:lnTo>
                  <a:lnTo>
                    <a:pt x="129" y="130"/>
                  </a:lnTo>
                  <a:lnTo>
                    <a:pt x="129" y="129"/>
                  </a:lnTo>
                  <a:lnTo>
                    <a:pt x="130" y="127"/>
                  </a:lnTo>
                  <a:lnTo>
                    <a:pt x="130" y="129"/>
                  </a:lnTo>
                  <a:lnTo>
                    <a:pt x="131" y="129"/>
                  </a:lnTo>
                  <a:lnTo>
                    <a:pt x="131" y="127"/>
                  </a:lnTo>
                  <a:lnTo>
                    <a:pt x="131" y="126"/>
                  </a:lnTo>
                  <a:lnTo>
                    <a:pt x="130" y="126"/>
                  </a:lnTo>
                  <a:lnTo>
                    <a:pt x="131" y="126"/>
                  </a:lnTo>
                  <a:lnTo>
                    <a:pt x="130" y="126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0" y="124"/>
                  </a:lnTo>
                  <a:lnTo>
                    <a:pt x="130" y="121"/>
                  </a:lnTo>
                  <a:lnTo>
                    <a:pt x="129" y="120"/>
                  </a:lnTo>
                  <a:lnTo>
                    <a:pt x="129" y="119"/>
                  </a:lnTo>
                  <a:lnTo>
                    <a:pt x="128" y="119"/>
                  </a:lnTo>
                  <a:lnTo>
                    <a:pt x="128" y="120"/>
                  </a:lnTo>
                  <a:lnTo>
                    <a:pt x="129" y="120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5" y="120"/>
                  </a:lnTo>
                  <a:lnTo>
                    <a:pt x="125" y="119"/>
                  </a:lnTo>
                  <a:lnTo>
                    <a:pt x="124" y="119"/>
                  </a:lnTo>
                  <a:lnTo>
                    <a:pt x="124" y="118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4" y="113"/>
                  </a:lnTo>
                  <a:lnTo>
                    <a:pt x="124" y="115"/>
                  </a:lnTo>
                  <a:lnTo>
                    <a:pt x="125" y="115"/>
                  </a:lnTo>
                  <a:lnTo>
                    <a:pt x="125" y="113"/>
                  </a:lnTo>
                  <a:lnTo>
                    <a:pt x="125" y="112"/>
                  </a:lnTo>
                  <a:lnTo>
                    <a:pt x="124" y="112"/>
                  </a:lnTo>
                  <a:lnTo>
                    <a:pt x="124" y="110"/>
                  </a:lnTo>
                  <a:lnTo>
                    <a:pt x="124" y="112"/>
                  </a:lnTo>
                  <a:lnTo>
                    <a:pt x="122" y="112"/>
                  </a:lnTo>
                  <a:lnTo>
                    <a:pt x="122" y="110"/>
                  </a:lnTo>
                  <a:lnTo>
                    <a:pt x="120" y="110"/>
                  </a:lnTo>
                  <a:lnTo>
                    <a:pt x="119" y="110"/>
                  </a:lnTo>
                  <a:lnTo>
                    <a:pt x="119" y="109"/>
                  </a:lnTo>
                  <a:lnTo>
                    <a:pt x="118" y="109"/>
                  </a:lnTo>
                  <a:lnTo>
                    <a:pt x="118" y="108"/>
                  </a:lnTo>
                  <a:lnTo>
                    <a:pt x="117" y="108"/>
                  </a:lnTo>
                  <a:lnTo>
                    <a:pt x="118" y="108"/>
                  </a:lnTo>
                  <a:lnTo>
                    <a:pt x="119" y="108"/>
                  </a:lnTo>
                  <a:lnTo>
                    <a:pt x="118" y="108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8" y="103"/>
                  </a:lnTo>
                  <a:lnTo>
                    <a:pt x="118" y="102"/>
                  </a:lnTo>
                  <a:lnTo>
                    <a:pt x="118" y="101"/>
                  </a:lnTo>
                  <a:lnTo>
                    <a:pt x="119" y="101"/>
                  </a:lnTo>
                  <a:lnTo>
                    <a:pt x="119" y="99"/>
                  </a:lnTo>
                  <a:lnTo>
                    <a:pt x="118" y="99"/>
                  </a:lnTo>
                  <a:lnTo>
                    <a:pt x="119" y="99"/>
                  </a:lnTo>
                  <a:lnTo>
                    <a:pt x="119" y="98"/>
                  </a:lnTo>
                  <a:lnTo>
                    <a:pt x="119" y="97"/>
                  </a:lnTo>
                  <a:lnTo>
                    <a:pt x="119" y="98"/>
                  </a:lnTo>
                  <a:lnTo>
                    <a:pt x="119" y="97"/>
                  </a:lnTo>
                  <a:lnTo>
                    <a:pt x="120" y="97"/>
                  </a:lnTo>
                  <a:lnTo>
                    <a:pt x="120" y="95"/>
                  </a:lnTo>
                  <a:lnTo>
                    <a:pt x="119" y="95"/>
                  </a:lnTo>
                  <a:lnTo>
                    <a:pt x="119" y="97"/>
                  </a:lnTo>
                  <a:lnTo>
                    <a:pt x="119" y="95"/>
                  </a:lnTo>
                  <a:lnTo>
                    <a:pt x="118" y="95"/>
                  </a:lnTo>
                  <a:lnTo>
                    <a:pt x="117" y="95"/>
                  </a:lnTo>
                  <a:lnTo>
                    <a:pt x="118" y="95"/>
                  </a:lnTo>
                  <a:lnTo>
                    <a:pt x="117" y="95"/>
                  </a:lnTo>
                  <a:lnTo>
                    <a:pt x="118" y="93"/>
                  </a:lnTo>
                  <a:lnTo>
                    <a:pt x="117" y="93"/>
                  </a:lnTo>
                  <a:lnTo>
                    <a:pt x="117" y="95"/>
                  </a:lnTo>
                  <a:lnTo>
                    <a:pt x="116" y="95"/>
                  </a:lnTo>
                  <a:lnTo>
                    <a:pt x="117" y="95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3" y="93"/>
                  </a:lnTo>
                  <a:lnTo>
                    <a:pt x="113" y="95"/>
                  </a:lnTo>
                  <a:lnTo>
                    <a:pt x="112" y="95"/>
                  </a:lnTo>
                  <a:lnTo>
                    <a:pt x="113" y="95"/>
                  </a:lnTo>
                  <a:lnTo>
                    <a:pt x="113" y="93"/>
                  </a:lnTo>
                  <a:lnTo>
                    <a:pt x="112" y="93"/>
                  </a:lnTo>
                  <a:lnTo>
                    <a:pt x="112" y="92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1" y="90"/>
                  </a:lnTo>
                  <a:lnTo>
                    <a:pt x="111" y="89"/>
                  </a:lnTo>
                  <a:lnTo>
                    <a:pt x="111" y="86"/>
                  </a:lnTo>
                  <a:lnTo>
                    <a:pt x="111" y="85"/>
                  </a:lnTo>
                  <a:lnTo>
                    <a:pt x="109" y="85"/>
                  </a:lnTo>
                  <a:lnTo>
                    <a:pt x="108" y="85"/>
                  </a:lnTo>
                  <a:lnTo>
                    <a:pt x="108" y="84"/>
                  </a:lnTo>
                  <a:lnTo>
                    <a:pt x="108" y="82"/>
                  </a:lnTo>
                  <a:lnTo>
                    <a:pt x="107" y="80"/>
                  </a:lnTo>
                  <a:lnTo>
                    <a:pt x="107" y="79"/>
                  </a:lnTo>
                  <a:lnTo>
                    <a:pt x="108" y="79"/>
                  </a:lnTo>
                  <a:lnTo>
                    <a:pt x="108" y="76"/>
                  </a:lnTo>
                  <a:lnTo>
                    <a:pt x="107" y="76"/>
                  </a:lnTo>
                  <a:lnTo>
                    <a:pt x="105" y="76"/>
                  </a:lnTo>
                  <a:lnTo>
                    <a:pt x="105" y="75"/>
                  </a:lnTo>
                  <a:lnTo>
                    <a:pt x="105" y="74"/>
                  </a:lnTo>
                  <a:lnTo>
                    <a:pt x="103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5" y="68"/>
                  </a:lnTo>
                  <a:lnTo>
                    <a:pt x="105" y="67"/>
                  </a:lnTo>
                  <a:lnTo>
                    <a:pt x="103" y="67"/>
                  </a:lnTo>
                  <a:lnTo>
                    <a:pt x="103" y="65"/>
                  </a:lnTo>
                  <a:lnTo>
                    <a:pt x="105" y="64"/>
                  </a:lnTo>
                  <a:lnTo>
                    <a:pt x="105" y="63"/>
                  </a:lnTo>
                  <a:lnTo>
                    <a:pt x="103" y="63"/>
                  </a:lnTo>
                  <a:lnTo>
                    <a:pt x="105" y="63"/>
                  </a:lnTo>
                  <a:lnTo>
                    <a:pt x="103" y="62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3" y="57"/>
                  </a:lnTo>
                  <a:lnTo>
                    <a:pt x="103" y="56"/>
                  </a:lnTo>
                  <a:lnTo>
                    <a:pt x="102" y="56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3"/>
                  </a:lnTo>
                  <a:lnTo>
                    <a:pt x="103" y="52"/>
                  </a:lnTo>
                  <a:lnTo>
                    <a:pt x="105" y="50"/>
                  </a:lnTo>
                  <a:lnTo>
                    <a:pt x="105" y="48"/>
                  </a:lnTo>
                  <a:lnTo>
                    <a:pt x="103" y="48"/>
                  </a:lnTo>
                  <a:lnTo>
                    <a:pt x="103" y="47"/>
                  </a:lnTo>
                  <a:lnTo>
                    <a:pt x="105" y="46"/>
                  </a:lnTo>
                  <a:lnTo>
                    <a:pt x="105" y="45"/>
                  </a:lnTo>
                  <a:lnTo>
                    <a:pt x="103" y="45"/>
                  </a:lnTo>
                  <a:lnTo>
                    <a:pt x="103" y="44"/>
                  </a:lnTo>
                  <a:lnTo>
                    <a:pt x="103" y="41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6"/>
                  </a:lnTo>
                  <a:lnTo>
                    <a:pt x="105" y="35"/>
                  </a:lnTo>
                  <a:lnTo>
                    <a:pt x="105" y="33"/>
                  </a:lnTo>
                  <a:lnTo>
                    <a:pt x="105" y="31"/>
                  </a:lnTo>
                  <a:lnTo>
                    <a:pt x="107" y="31"/>
                  </a:lnTo>
                  <a:lnTo>
                    <a:pt x="107" y="33"/>
                  </a:lnTo>
                  <a:lnTo>
                    <a:pt x="107" y="35"/>
                  </a:lnTo>
                  <a:lnTo>
                    <a:pt x="107" y="33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8" y="29"/>
                  </a:lnTo>
                  <a:lnTo>
                    <a:pt x="107" y="29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8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1" y="28"/>
                  </a:lnTo>
                  <a:lnTo>
                    <a:pt x="101" y="27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100" y="23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9" y="21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97" y="23"/>
                  </a:lnTo>
                  <a:lnTo>
                    <a:pt x="95" y="25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2"/>
                  </a:lnTo>
                  <a:lnTo>
                    <a:pt x="91" y="22"/>
                  </a:lnTo>
                  <a:lnTo>
                    <a:pt x="91" y="21"/>
                  </a:lnTo>
                  <a:lnTo>
                    <a:pt x="90" y="19"/>
                  </a:lnTo>
                  <a:lnTo>
                    <a:pt x="89" y="19"/>
                  </a:lnTo>
                  <a:lnTo>
                    <a:pt x="89" y="18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6" y="19"/>
                  </a:lnTo>
                  <a:lnTo>
                    <a:pt x="85" y="21"/>
                  </a:lnTo>
                  <a:lnTo>
                    <a:pt x="86" y="21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0" y="31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80" y="35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2" y="38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0" y="44"/>
                  </a:lnTo>
                  <a:lnTo>
                    <a:pt x="78" y="44"/>
                  </a:lnTo>
                  <a:lnTo>
                    <a:pt x="78" y="45"/>
                  </a:lnTo>
                  <a:lnTo>
                    <a:pt x="78" y="46"/>
                  </a:lnTo>
                  <a:lnTo>
                    <a:pt x="77" y="47"/>
                  </a:lnTo>
                  <a:lnTo>
                    <a:pt x="77" y="48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6" y="52"/>
                  </a:lnTo>
                  <a:lnTo>
                    <a:pt x="77" y="52"/>
                  </a:lnTo>
                  <a:lnTo>
                    <a:pt x="77" y="53"/>
                  </a:lnTo>
                  <a:lnTo>
                    <a:pt x="77" y="55"/>
                  </a:lnTo>
                  <a:lnTo>
                    <a:pt x="77" y="56"/>
                  </a:lnTo>
                  <a:lnTo>
                    <a:pt x="77" y="57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80" y="58"/>
                  </a:lnTo>
                  <a:lnTo>
                    <a:pt x="80" y="59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5"/>
                  </a:lnTo>
                  <a:lnTo>
                    <a:pt x="84" y="65"/>
                  </a:lnTo>
                  <a:lnTo>
                    <a:pt x="84" y="67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4" y="74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5" y="74"/>
                  </a:lnTo>
                  <a:lnTo>
                    <a:pt x="85" y="75"/>
                  </a:lnTo>
                  <a:lnTo>
                    <a:pt x="85" y="76"/>
                  </a:lnTo>
                  <a:lnTo>
                    <a:pt x="86" y="76"/>
                  </a:lnTo>
                  <a:lnTo>
                    <a:pt x="86" y="79"/>
                  </a:lnTo>
                  <a:lnTo>
                    <a:pt x="86" y="80"/>
                  </a:lnTo>
                  <a:lnTo>
                    <a:pt x="86" y="81"/>
                  </a:lnTo>
                  <a:lnTo>
                    <a:pt x="86" y="82"/>
                  </a:lnTo>
                  <a:lnTo>
                    <a:pt x="86" y="84"/>
                  </a:lnTo>
                  <a:lnTo>
                    <a:pt x="89" y="84"/>
                  </a:lnTo>
                  <a:lnTo>
                    <a:pt x="90" y="84"/>
                  </a:lnTo>
                  <a:lnTo>
                    <a:pt x="90" y="85"/>
                  </a:lnTo>
                  <a:lnTo>
                    <a:pt x="90" y="86"/>
                  </a:lnTo>
                  <a:lnTo>
                    <a:pt x="89" y="86"/>
                  </a:lnTo>
                  <a:lnTo>
                    <a:pt x="89" y="89"/>
                  </a:lnTo>
                  <a:lnTo>
                    <a:pt x="90" y="90"/>
                  </a:lnTo>
                  <a:lnTo>
                    <a:pt x="89" y="90"/>
                  </a:lnTo>
                  <a:lnTo>
                    <a:pt x="89" y="91"/>
                  </a:lnTo>
                  <a:lnTo>
                    <a:pt x="89" y="92"/>
                  </a:lnTo>
                  <a:lnTo>
                    <a:pt x="89" y="93"/>
                  </a:lnTo>
                  <a:lnTo>
                    <a:pt x="89" y="95"/>
                  </a:lnTo>
                  <a:lnTo>
                    <a:pt x="86" y="95"/>
                  </a:lnTo>
                  <a:lnTo>
                    <a:pt x="86" y="97"/>
                  </a:lnTo>
                  <a:lnTo>
                    <a:pt x="89" y="97"/>
                  </a:lnTo>
                  <a:lnTo>
                    <a:pt x="89" y="98"/>
                  </a:lnTo>
                  <a:lnTo>
                    <a:pt x="86" y="98"/>
                  </a:lnTo>
                  <a:lnTo>
                    <a:pt x="86" y="99"/>
                  </a:lnTo>
                  <a:lnTo>
                    <a:pt x="89" y="99"/>
                  </a:lnTo>
                  <a:lnTo>
                    <a:pt x="89" y="101"/>
                  </a:lnTo>
                  <a:lnTo>
                    <a:pt x="90" y="101"/>
                  </a:lnTo>
                  <a:lnTo>
                    <a:pt x="90" y="102"/>
                  </a:lnTo>
                  <a:lnTo>
                    <a:pt x="91" y="102"/>
                  </a:lnTo>
                  <a:lnTo>
                    <a:pt x="91" y="103"/>
                  </a:lnTo>
                  <a:lnTo>
                    <a:pt x="91" y="105"/>
                  </a:lnTo>
                  <a:lnTo>
                    <a:pt x="91" y="107"/>
                  </a:lnTo>
                  <a:lnTo>
                    <a:pt x="91" y="108"/>
                  </a:lnTo>
                  <a:lnTo>
                    <a:pt x="91" y="109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94" y="110"/>
                  </a:lnTo>
                  <a:lnTo>
                    <a:pt x="94" y="112"/>
                  </a:lnTo>
                  <a:lnTo>
                    <a:pt x="92" y="113"/>
                  </a:lnTo>
                  <a:lnTo>
                    <a:pt x="92" y="115"/>
                  </a:lnTo>
                  <a:lnTo>
                    <a:pt x="92" y="116"/>
                  </a:lnTo>
                  <a:lnTo>
                    <a:pt x="94" y="118"/>
                  </a:lnTo>
                  <a:lnTo>
                    <a:pt x="92" y="118"/>
                  </a:lnTo>
                  <a:lnTo>
                    <a:pt x="92" y="119"/>
                  </a:lnTo>
                  <a:lnTo>
                    <a:pt x="92" y="120"/>
                  </a:lnTo>
                  <a:lnTo>
                    <a:pt x="92" y="121"/>
                  </a:lnTo>
                  <a:lnTo>
                    <a:pt x="94" y="124"/>
                  </a:lnTo>
                  <a:lnTo>
                    <a:pt x="95" y="121"/>
                  </a:lnTo>
                  <a:lnTo>
                    <a:pt x="94" y="120"/>
                  </a:lnTo>
                  <a:lnTo>
                    <a:pt x="94" y="119"/>
                  </a:lnTo>
                  <a:lnTo>
                    <a:pt x="94" y="118"/>
                  </a:lnTo>
                  <a:lnTo>
                    <a:pt x="94" y="116"/>
                  </a:lnTo>
                  <a:lnTo>
                    <a:pt x="95" y="116"/>
                  </a:lnTo>
                  <a:lnTo>
                    <a:pt x="95" y="118"/>
                  </a:lnTo>
                  <a:lnTo>
                    <a:pt x="97" y="118"/>
                  </a:lnTo>
                  <a:lnTo>
                    <a:pt x="97" y="119"/>
                  </a:lnTo>
                  <a:lnTo>
                    <a:pt x="97" y="120"/>
                  </a:lnTo>
                  <a:lnTo>
                    <a:pt x="97" y="121"/>
                  </a:lnTo>
                  <a:lnTo>
                    <a:pt x="97" y="124"/>
                  </a:lnTo>
                  <a:lnTo>
                    <a:pt x="99" y="124"/>
                  </a:lnTo>
                  <a:lnTo>
                    <a:pt x="99" y="125"/>
                  </a:lnTo>
                  <a:lnTo>
                    <a:pt x="97" y="125"/>
                  </a:lnTo>
                  <a:lnTo>
                    <a:pt x="97" y="126"/>
                  </a:lnTo>
                  <a:lnTo>
                    <a:pt x="97" y="127"/>
                  </a:lnTo>
                  <a:lnTo>
                    <a:pt x="97" y="129"/>
                  </a:lnTo>
                  <a:lnTo>
                    <a:pt x="97" y="130"/>
                  </a:lnTo>
                  <a:lnTo>
                    <a:pt x="97" y="132"/>
                  </a:lnTo>
                  <a:lnTo>
                    <a:pt x="97" y="133"/>
                  </a:lnTo>
                  <a:lnTo>
                    <a:pt x="95" y="135"/>
                  </a:lnTo>
                  <a:lnTo>
                    <a:pt x="95" y="136"/>
                  </a:lnTo>
                  <a:lnTo>
                    <a:pt x="95" y="137"/>
                  </a:lnTo>
                  <a:lnTo>
                    <a:pt x="95" y="138"/>
                  </a:lnTo>
                  <a:lnTo>
                    <a:pt x="95" y="139"/>
                  </a:lnTo>
                  <a:lnTo>
                    <a:pt x="95" y="142"/>
                  </a:lnTo>
                  <a:lnTo>
                    <a:pt x="95" y="143"/>
                  </a:lnTo>
                  <a:lnTo>
                    <a:pt x="97" y="143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4"/>
                  </a:lnTo>
                  <a:lnTo>
                    <a:pt x="99" y="143"/>
                  </a:lnTo>
                  <a:lnTo>
                    <a:pt x="99" y="144"/>
                  </a:lnTo>
                  <a:lnTo>
                    <a:pt x="97" y="144"/>
                  </a:lnTo>
                  <a:lnTo>
                    <a:pt x="97" y="146"/>
                  </a:lnTo>
                  <a:lnTo>
                    <a:pt x="97" y="147"/>
                  </a:lnTo>
                  <a:lnTo>
                    <a:pt x="99" y="147"/>
                  </a:lnTo>
                  <a:lnTo>
                    <a:pt x="99" y="148"/>
                  </a:lnTo>
                  <a:lnTo>
                    <a:pt x="97" y="148"/>
                  </a:lnTo>
                  <a:lnTo>
                    <a:pt x="99" y="148"/>
                  </a:lnTo>
                  <a:lnTo>
                    <a:pt x="97" y="148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7" y="153"/>
                  </a:lnTo>
                  <a:lnTo>
                    <a:pt x="99" y="153"/>
                  </a:lnTo>
                  <a:lnTo>
                    <a:pt x="99" y="154"/>
                  </a:lnTo>
                  <a:lnTo>
                    <a:pt x="99" y="153"/>
                  </a:lnTo>
                  <a:lnTo>
                    <a:pt x="99" y="154"/>
                  </a:lnTo>
                  <a:lnTo>
                    <a:pt x="99" y="155"/>
                  </a:lnTo>
                  <a:lnTo>
                    <a:pt x="99" y="156"/>
                  </a:lnTo>
                  <a:lnTo>
                    <a:pt x="99" y="159"/>
                  </a:lnTo>
                  <a:lnTo>
                    <a:pt x="99" y="160"/>
                  </a:lnTo>
                  <a:lnTo>
                    <a:pt x="97" y="160"/>
                  </a:lnTo>
                  <a:lnTo>
                    <a:pt x="97" y="161"/>
                  </a:lnTo>
                  <a:lnTo>
                    <a:pt x="97" y="163"/>
                  </a:lnTo>
                  <a:lnTo>
                    <a:pt x="95" y="163"/>
                  </a:lnTo>
                  <a:lnTo>
                    <a:pt x="95" y="164"/>
                  </a:lnTo>
                  <a:lnTo>
                    <a:pt x="97" y="165"/>
                  </a:lnTo>
                  <a:lnTo>
                    <a:pt x="95" y="165"/>
                  </a:lnTo>
                  <a:lnTo>
                    <a:pt x="95" y="166"/>
                  </a:lnTo>
                  <a:lnTo>
                    <a:pt x="95" y="169"/>
                  </a:lnTo>
                  <a:lnTo>
                    <a:pt x="97" y="170"/>
                  </a:lnTo>
                  <a:lnTo>
                    <a:pt x="97" y="171"/>
                  </a:lnTo>
                  <a:lnTo>
                    <a:pt x="99" y="171"/>
                  </a:lnTo>
                  <a:lnTo>
                    <a:pt x="100" y="171"/>
                  </a:lnTo>
                  <a:lnTo>
                    <a:pt x="99" y="171"/>
                  </a:lnTo>
                  <a:lnTo>
                    <a:pt x="99" y="172"/>
                  </a:lnTo>
                  <a:lnTo>
                    <a:pt x="100" y="172"/>
                  </a:lnTo>
                  <a:lnTo>
                    <a:pt x="100" y="171"/>
                  </a:lnTo>
                  <a:lnTo>
                    <a:pt x="101" y="170"/>
                  </a:lnTo>
                  <a:lnTo>
                    <a:pt x="100" y="170"/>
                  </a:lnTo>
                  <a:lnTo>
                    <a:pt x="101" y="169"/>
                  </a:lnTo>
                  <a:lnTo>
                    <a:pt x="101" y="166"/>
                  </a:lnTo>
                  <a:lnTo>
                    <a:pt x="102" y="166"/>
                  </a:lnTo>
                  <a:lnTo>
                    <a:pt x="102" y="169"/>
                  </a:lnTo>
                  <a:lnTo>
                    <a:pt x="102" y="170"/>
                  </a:lnTo>
                  <a:lnTo>
                    <a:pt x="103" y="170"/>
                  </a:lnTo>
                  <a:lnTo>
                    <a:pt x="103" y="171"/>
                  </a:lnTo>
                  <a:lnTo>
                    <a:pt x="105" y="171"/>
                  </a:lnTo>
                  <a:lnTo>
                    <a:pt x="105" y="172"/>
                  </a:lnTo>
                  <a:lnTo>
                    <a:pt x="103" y="173"/>
                  </a:lnTo>
                  <a:lnTo>
                    <a:pt x="105" y="173"/>
                  </a:lnTo>
                  <a:lnTo>
                    <a:pt x="107" y="173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7" y="178"/>
                  </a:lnTo>
                  <a:lnTo>
                    <a:pt x="107" y="179"/>
                  </a:lnTo>
                  <a:lnTo>
                    <a:pt x="107" y="181"/>
                  </a:lnTo>
                  <a:lnTo>
                    <a:pt x="107" y="182"/>
                  </a:lnTo>
                  <a:lnTo>
                    <a:pt x="108" y="182"/>
                  </a:lnTo>
                  <a:lnTo>
                    <a:pt x="108" y="183"/>
                  </a:lnTo>
                  <a:lnTo>
                    <a:pt x="109" y="183"/>
                  </a:lnTo>
                  <a:lnTo>
                    <a:pt x="109" y="186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8" y="189"/>
                  </a:lnTo>
                  <a:lnTo>
                    <a:pt x="108" y="190"/>
                  </a:lnTo>
                  <a:lnTo>
                    <a:pt x="107" y="190"/>
                  </a:lnTo>
                  <a:lnTo>
                    <a:pt x="107" y="192"/>
                  </a:lnTo>
                  <a:lnTo>
                    <a:pt x="105" y="192"/>
                  </a:lnTo>
                  <a:lnTo>
                    <a:pt x="105" y="193"/>
                  </a:lnTo>
                  <a:lnTo>
                    <a:pt x="103" y="193"/>
                  </a:lnTo>
                  <a:lnTo>
                    <a:pt x="102" y="193"/>
                  </a:lnTo>
                  <a:lnTo>
                    <a:pt x="102" y="195"/>
                  </a:lnTo>
                  <a:lnTo>
                    <a:pt x="101" y="195"/>
                  </a:lnTo>
                  <a:lnTo>
                    <a:pt x="101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9" y="198"/>
                  </a:lnTo>
                  <a:lnTo>
                    <a:pt x="97" y="198"/>
                  </a:lnTo>
                  <a:lnTo>
                    <a:pt x="97" y="196"/>
                  </a:lnTo>
                  <a:lnTo>
                    <a:pt x="97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9"/>
                  </a:lnTo>
                  <a:lnTo>
                    <a:pt x="97" y="188"/>
                  </a:lnTo>
                  <a:lnTo>
                    <a:pt x="97" y="187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5" y="183"/>
                  </a:lnTo>
                  <a:lnTo>
                    <a:pt x="95" y="182"/>
                  </a:lnTo>
                  <a:lnTo>
                    <a:pt x="94" y="181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1" y="178"/>
                  </a:lnTo>
                  <a:lnTo>
                    <a:pt x="91" y="177"/>
                  </a:lnTo>
                  <a:lnTo>
                    <a:pt x="91" y="175"/>
                  </a:lnTo>
                  <a:lnTo>
                    <a:pt x="90" y="175"/>
                  </a:lnTo>
                  <a:lnTo>
                    <a:pt x="90" y="173"/>
                  </a:lnTo>
                  <a:lnTo>
                    <a:pt x="89" y="172"/>
                  </a:lnTo>
                  <a:lnTo>
                    <a:pt x="89" y="171"/>
                  </a:lnTo>
                  <a:lnTo>
                    <a:pt x="86" y="171"/>
                  </a:lnTo>
                  <a:lnTo>
                    <a:pt x="86" y="170"/>
                  </a:lnTo>
                  <a:lnTo>
                    <a:pt x="85" y="170"/>
                  </a:lnTo>
                  <a:lnTo>
                    <a:pt x="84" y="169"/>
                  </a:lnTo>
                  <a:lnTo>
                    <a:pt x="85" y="169"/>
                  </a:lnTo>
                  <a:lnTo>
                    <a:pt x="84" y="169"/>
                  </a:lnTo>
                  <a:lnTo>
                    <a:pt x="84" y="166"/>
                  </a:lnTo>
                  <a:lnTo>
                    <a:pt x="83" y="166"/>
                  </a:lnTo>
                  <a:lnTo>
                    <a:pt x="83" y="165"/>
                  </a:lnTo>
                  <a:lnTo>
                    <a:pt x="83" y="164"/>
                  </a:lnTo>
                  <a:lnTo>
                    <a:pt x="83" y="163"/>
                  </a:lnTo>
                  <a:lnTo>
                    <a:pt x="83" y="164"/>
                  </a:lnTo>
                  <a:lnTo>
                    <a:pt x="83" y="163"/>
                  </a:lnTo>
                  <a:lnTo>
                    <a:pt x="82" y="163"/>
                  </a:lnTo>
                  <a:lnTo>
                    <a:pt x="82" y="164"/>
                  </a:lnTo>
                  <a:lnTo>
                    <a:pt x="80" y="164"/>
                  </a:lnTo>
                  <a:lnTo>
                    <a:pt x="80" y="163"/>
                  </a:lnTo>
                  <a:lnTo>
                    <a:pt x="80" y="161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80" y="160"/>
                  </a:lnTo>
                  <a:lnTo>
                    <a:pt x="78" y="159"/>
                  </a:lnTo>
                  <a:lnTo>
                    <a:pt x="78" y="156"/>
                  </a:lnTo>
                  <a:lnTo>
                    <a:pt x="78" y="159"/>
                  </a:lnTo>
                  <a:lnTo>
                    <a:pt x="78" y="160"/>
                  </a:lnTo>
                  <a:lnTo>
                    <a:pt x="78" y="159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78" y="159"/>
                  </a:lnTo>
                  <a:lnTo>
                    <a:pt x="78" y="156"/>
                  </a:lnTo>
                  <a:lnTo>
                    <a:pt x="77" y="156"/>
                  </a:lnTo>
                  <a:lnTo>
                    <a:pt x="77" y="159"/>
                  </a:lnTo>
                  <a:lnTo>
                    <a:pt x="77" y="160"/>
                  </a:lnTo>
                  <a:lnTo>
                    <a:pt x="77" y="159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8" y="155"/>
                  </a:lnTo>
                  <a:lnTo>
                    <a:pt x="78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6"/>
                  </a:lnTo>
                  <a:lnTo>
                    <a:pt x="77" y="155"/>
                  </a:lnTo>
                  <a:lnTo>
                    <a:pt x="77" y="154"/>
                  </a:lnTo>
                  <a:lnTo>
                    <a:pt x="78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8"/>
                  </a:lnTo>
                  <a:lnTo>
                    <a:pt x="82" y="147"/>
                  </a:lnTo>
                  <a:lnTo>
                    <a:pt x="82" y="146"/>
                  </a:lnTo>
                  <a:lnTo>
                    <a:pt x="82" y="144"/>
                  </a:lnTo>
                  <a:lnTo>
                    <a:pt x="83" y="144"/>
                  </a:lnTo>
                  <a:lnTo>
                    <a:pt x="82" y="144"/>
                  </a:lnTo>
                  <a:lnTo>
                    <a:pt x="83" y="143"/>
                  </a:lnTo>
                  <a:lnTo>
                    <a:pt x="83" y="142"/>
                  </a:lnTo>
                  <a:lnTo>
                    <a:pt x="83" y="139"/>
                  </a:lnTo>
                  <a:lnTo>
                    <a:pt x="83" y="142"/>
                  </a:lnTo>
                  <a:lnTo>
                    <a:pt x="82" y="143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38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3" y="135"/>
                  </a:lnTo>
                  <a:lnTo>
                    <a:pt x="83" y="133"/>
                  </a:lnTo>
                  <a:lnTo>
                    <a:pt x="82" y="133"/>
                  </a:lnTo>
                  <a:lnTo>
                    <a:pt x="83" y="132"/>
                  </a:lnTo>
                  <a:lnTo>
                    <a:pt x="83" y="130"/>
                  </a:lnTo>
                  <a:lnTo>
                    <a:pt x="82" y="129"/>
                  </a:lnTo>
                  <a:lnTo>
                    <a:pt x="80" y="129"/>
                  </a:lnTo>
                  <a:lnTo>
                    <a:pt x="80" y="127"/>
                  </a:lnTo>
                  <a:lnTo>
                    <a:pt x="78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6" y="125"/>
                  </a:lnTo>
                  <a:lnTo>
                    <a:pt x="76" y="124"/>
                  </a:lnTo>
                  <a:lnTo>
                    <a:pt x="74" y="124"/>
                  </a:lnTo>
                  <a:lnTo>
                    <a:pt x="74" y="121"/>
                  </a:lnTo>
                  <a:lnTo>
                    <a:pt x="74" y="120"/>
                  </a:lnTo>
                  <a:lnTo>
                    <a:pt x="74" y="119"/>
                  </a:lnTo>
                  <a:lnTo>
                    <a:pt x="74" y="118"/>
                  </a:lnTo>
                  <a:lnTo>
                    <a:pt x="73" y="119"/>
                  </a:lnTo>
                  <a:lnTo>
                    <a:pt x="73" y="118"/>
                  </a:lnTo>
                  <a:lnTo>
                    <a:pt x="74" y="118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6" y="115"/>
                  </a:lnTo>
                  <a:lnTo>
                    <a:pt x="74" y="115"/>
                  </a:lnTo>
                  <a:lnTo>
                    <a:pt x="74" y="116"/>
                  </a:lnTo>
                  <a:lnTo>
                    <a:pt x="73" y="118"/>
                  </a:lnTo>
                  <a:lnTo>
                    <a:pt x="73" y="116"/>
                  </a:lnTo>
                  <a:lnTo>
                    <a:pt x="73" y="118"/>
                  </a:lnTo>
                  <a:lnTo>
                    <a:pt x="72" y="119"/>
                  </a:lnTo>
                  <a:lnTo>
                    <a:pt x="72" y="118"/>
                  </a:lnTo>
                  <a:lnTo>
                    <a:pt x="71" y="118"/>
                  </a:lnTo>
                  <a:lnTo>
                    <a:pt x="68" y="118"/>
                  </a:lnTo>
                  <a:lnTo>
                    <a:pt x="68" y="119"/>
                  </a:lnTo>
                  <a:lnTo>
                    <a:pt x="67" y="119"/>
                  </a:lnTo>
                  <a:lnTo>
                    <a:pt x="66" y="119"/>
                  </a:lnTo>
                  <a:lnTo>
                    <a:pt x="66" y="118"/>
                  </a:lnTo>
                  <a:lnTo>
                    <a:pt x="66" y="116"/>
                  </a:lnTo>
                  <a:lnTo>
                    <a:pt x="66" y="115"/>
                  </a:lnTo>
                  <a:lnTo>
                    <a:pt x="65" y="115"/>
                  </a:lnTo>
                  <a:lnTo>
                    <a:pt x="65" y="113"/>
                  </a:lnTo>
                  <a:lnTo>
                    <a:pt x="63" y="113"/>
                  </a:lnTo>
                  <a:lnTo>
                    <a:pt x="63" y="115"/>
                  </a:lnTo>
                  <a:lnTo>
                    <a:pt x="63" y="113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2" y="110"/>
                  </a:lnTo>
                  <a:lnTo>
                    <a:pt x="60" y="110"/>
                  </a:lnTo>
                  <a:lnTo>
                    <a:pt x="59" y="110"/>
                  </a:lnTo>
                  <a:lnTo>
                    <a:pt x="57" y="110"/>
                  </a:lnTo>
                  <a:lnTo>
                    <a:pt x="57" y="109"/>
                  </a:lnTo>
                  <a:lnTo>
                    <a:pt x="57" y="108"/>
                  </a:lnTo>
                  <a:lnTo>
                    <a:pt x="57" y="107"/>
                  </a:lnTo>
                  <a:lnTo>
                    <a:pt x="57" y="105"/>
                  </a:lnTo>
                  <a:lnTo>
                    <a:pt x="57" y="103"/>
                  </a:lnTo>
                  <a:lnTo>
                    <a:pt x="56" y="103"/>
                  </a:lnTo>
                  <a:lnTo>
                    <a:pt x="55" y="103"/>
                  </a:lnTo>
                  <a:lnTo>
                    <a:pt x="55" y="102"/>
                  </a:lnTo>
                  <a:lnTo>
                    <a:pt x="55" y="101"/>
                  </a:lnTo>
                  <a:lnTo>
                    <a:pt x="55" y="99"/>
                  </a:lnTo>
                  <a:lnTo>
                    <a:pt x="54" y="101"/>
                  </a:lnTo>
                  <a:lnTo>
                    <a:pt x="54" y="99"/>
                  </a:lnTo>
                  <a:lnTo>
                    <a:pt x="54" y="98"/>
                  </a:lnTo>
                  <a:lnTo>
                    <a:pt x="54" y="97"/>
                  </a:lnTo>
                  <a:lnTo>
                    <a:pt x="51" y="97"/>
                  </a:lnTo>
                  <a:lnTo>
                    <a:pt x="54" y="97"/>
                  </a:lnTo>
                  <a:lnTo>
                    <a:pt x="55" y="97"/>
                  </a:lnTo>
                  <a:lnTo>
                    <a:pt x="56" y="97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7" y="98"/>
                  </a:lnTo>
                  <a:lnTo>
                    <a:pt x="59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3" y="99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6" y="101"/>
                  </a:lnTo>
                  <a:lnTo>
                    <a:pt x="66" y="102"/>
                  </a:lnTo>
                  <a:lnTo>
                    <a:pt x="66" y="101"/>
                  </a:lnTo>
                  <a:lnTo>
                    <a:pt x="67" y="101"/>
                  </a:lnTo>
                  <a:lnTo>
                    <a:pt x="66" y="101"/>
                  </a:lnTo>
                  <a:lnTo>
                    <a:pt x="66" y="99"/>
                  </a:lnTo>
                  <a:lnTo>
                    <a:pt x="67" y="99"/>
                  </a:lnTo>
                  <a:lnTo>
                    <a:pt x="67" y="101"/>
                  </a:lnTo>
                  <a:lnTo>
                    <a:pt x="68" y="101"/>
                  </a:lnTo>
                  <a:lnTo>
                    <a:pt x="68" y="99"/>
                  </a:lnTo>
                  <a:lnTo>
                    <a:pt x="68" y="98"/>
                  </a:lnTo>
                  <a:lnTo>
                    <a:pt x="67" y="98"/>
                  </a:lnTo>
                  <a:lnTo>
                    <a:pt x="67" y="99"/>
                  </a:lnTo>
                  <a:lnTo>
                    <a:pt x="66" y="99"/>
                  </a:lnTo>
                  <a:lnTo>
                    <a:pt x="66" y="98"/>
                  </a:lnTo>
                  <a:lnTo>
                    <a:pt x="66" y="97"/>
                  </a:lnTo>
                  <a:lnTo>
                    <a:pt x="67" y="97"/>
                  </a:lnTo>
                  <a:lnTo>
                    <a:pt x="67" y="95"/>
                  </a:lnTo>
                  <a:lnTo>
                    <a:pt x="66" y="95"/>
                  </a:lnTo>
                  <a:lnTo>
                    <a:pt x="65" y="95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8" y="92"/>
                  </a:lnTo>
                  <a:lnTo>
                    <a:pt x="67" y="92"/>
                  </a:lnTo>
                  <a:lnTo>
                    <a:pt x="67" y="93"/>
                  </a:lnTo>
                  <a:lnTo>
                    <a:pt x="67" y="95"/>
                  </a:lnTo>
                  <a:lnTo>
                    <a:pt x="68" y="93"/>
                  </a:lnTo>
                  <a:lnTo>
                    <a:pt x="68" y="92"/>
                  </a:lnTo>
                  <a:lnTo>
                    <a:pt x="68" y="93"/>
                  </a:lnTo>
                  <a:lnTo>
                    <a:pt x="71" y="92"/>
                  </a:lnTo>
                  <a:lnTo>
                    <a:pt x="68" y="92"/>
                  </a:lnTo>
                  <a:lnTo>
                    <a:pt x="68" y="91"/>
                  </a:lnTo>
                  <a:lnTo>
                    <a:pt x="71" y="91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6"/>
                  </a:lnTo>
                  <a:lnTo>
                    <a:pt x="72" y="86"/>
                  </a:lnTo>
                  <a:lnTo>
                    <a:pt x="72" y="85"/>
                  </a:lnTo>
                  <a:lnTo>
                    <a:pt x="73" y="84"/>
                  </a:lnTo>
                  <a:lnTo>
                    <a:pt x="73" y="82"/>
                  </a:lnTo>
                  <a:lnTo>
                    <a:pt x="72" y="82"/>
                  </a:lnTo>
                  <a:lnTo>
                    <a:pt x="72" y="81"/>
                  </a:lnTo>
                  <a:lnTo>
                    <a:pt x="72" y="80"/>
                  </a:lnTo>
                  <a:lnTo>
                    <a:pt x="72" y="81"/>
                  </a:lnTo>
                  <a:lnTo>
                    <a:pt x="71" y="80"/>
                  </a:lnTo>
                  <a:lnTo>
                    <a:pt x="71" y="79"/>
                  </a:lnTo>
                  <a:lnTo>
                    <a:pt x="71" y="76"/>
                  </a:lnTo>
                  <a:lnTo>
                    <a:pt x="71" y="75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8" y="72"/>
                  </a:lnTo>
                  <a:lnTo>
                    <a:pt x="67" y="72"/>
                  </a:lnTo>
                  <a:lnTo>
                    <a:pt x="67" y="70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5"/>
                  </a:lnTo>
                  <a:lnTo>
                    <a:pt x="65" y="65"/>
                  </a:lnTo>
                  <a:lnTo>
                    <a:pt x="63" y="65"/>
                  </a:lnTo>
                  <a:lnTo>
                    <a:pt x="63" y="64"/>
                  </a:lnTo>
                  <a:lnTo>
                    <a:pt x="62" y="63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59" y="62"/>
                  </a:lnTo>
                  <a:lnTo>
                    <a:pt x="59" y="59"/>
                  </a:lnTo>
                  <a:lnTo>
                    <a:pt x="57" y="58"/>
                  </a:lnTo>
                  <a:lnTo>
                    <a:pt x="57" y="57"/>
                  </a:lnTo>
                  <a:lnTo>
                    <a:pt x="59" y="57"/>
                  </a:lnTo>
                  <a:lnTo>
                    <a:pt x="59" y="56"/>
                  </a:lnTo>
                  <a:lnTo>
                    <a:pt x="59" y="55"/>
                  </a:lnTo>
                  <a:lnTo>
                    <a:pt x="57" y="55"/>
                  </a:lnTo>
                  <a:lnTo>
                    <a:pt x="59" y="53"/>
                  </a:lnTo>
                  <a:lnTo>
                    <a:pt x="59" y="52"/>
                  </a:lnTo>
                  <a:lnTo>
                    <a:pt x="59" y="50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59" y="46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9" y="46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9" y="41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57" y="35"/>
                  </a:lnTo>
                  <a:lnTo>
                    <a:pt x="59" y="33"/>
                  </a:lnTo>
                  <a:lnTo>
                    <a:pt x="59" y="31"/>
                  </a:lnTo>
                  <a:lnTo>
                    <a:pt x="60" y="30"/>
                  </a:lnTo>
                  <a:lnTo>
                    <a:pt x="60" y="29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5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9" y="22"/>
                  </a:lnTo>
                  <a:lnTo>
                    <a:pt x="59" y="21"/>
                  </a:lnTo>
                  <a:lnTo>
                    <a:pt x="59" y="19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9" y="6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6" y="4"/>
                  </a:lnTo>
                  <a:lnTo>
                    <a:pt x="67" y="2"/>
                  </a:lnTo>
                  <a:lnTo>
                    <a:pt x="68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5" y="0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2" y="5"/>
                  </a:lnTo>
                  <a:lnTo>
                    <a:pt x="99" y="6"/>
                  </a:lnTo>
                  <a:lnTo>
                    <a:pt x="102" y="10"/>
                  </a:lnTo>
                  <a:lnTo>
                    <a:pt x="108" y="12"/>
                  </a:lnTo>
                  <a:lnTo>
                    <a:pt x="113" y="15"/>
                  </a:lnTo>
                  <a:lnTo>
                    <a:pt x="118" y="17"/>
                  </a:lnTo>
                  <a:lnTo>
                    <a:pt x="124" y="19"/>
                  </a:lnTo>
                  <a:lnTo>
                    <a:pt x="128" y="22"/>
                  </a:lnTo>
                  <a:lnTo>
                    <a:pt x="134" y="25"/>
                  </a:lnTo>
                  <a:lnTo>
                    <a:pt x="135" y="25"/>
                  </a:lnTo>
                  <a:lnTo>
                    <a:pt x="136" y="27"/>
                  </a:lnTo>
                  <a:lnTo>
                    <a:pt x="137" y="27"/>
                  </a:lnTo>
                  <a:lnTo>
                    <a:pt x="137" y="28"/>
                  </a:lnTo>
                  <a:lnTo>
                    <a:pt x="139" y="28"/>
                  </a:lnTo>
                  <a:lnTo>
                    <a:pt x="140" y="28"/>
                  </a:lnTo>
                  <a:lnTo>
                    <a:pt x="142" y="28"/>
                  </a:lnTo>
                  <a:lnTo>
                    <a:pt x="143" y="28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8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3" y="28"/>
                  </a:lnTo>
                  <a:lnTo>
                    <a:pt x="154" y="28"/>
                  </a:lnTo>
                  <a:lnTo>
                    <a:pt x="156" y="28"/>
                  </a:lnTo>
                  <a:lnTo>
                    <a:pt x="157" y="28"/>
                  </a:lnTo>
                  <a:lnTo>
                    <a:pt x="158" y="28"/>
                  </a:lnTo>
                  <a:lnTo>
                    <a:pt x="160" y="28"/>
                  </a:lnTo>
                  <a:lnTo>
                    <a:pt x="162" y="28"/>
                  </a:lnTo>
                  <a:lnTo>
                    <a:pt x="163" y="28"/>
                  </a:lnTo>
                  <a:lnTo>
                    <a:pt x="164" y="28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70" y="28"/>
                  </a:lnTo>
                  <a:lnTo>
                    <a:pt x="171" y="28"/>
                  </a:lnTo>
                  <a:lnTo>
                    <a:pt x="173" y="28"/>
                  </a:lnTo>
                  <a:lnTo>
                    <a:pt x="174" y="28"/>
                  </a:lnTo>
                  <a:lnTo>
                    <a:pt x="175" y="28"/>
                  </a:lnTo>
                  <a:lnTo>
                    <a:pt x="177" y="28"/>
                  </a:lnTo>
                  <a:lnTo>
                    <a:pt x="179" y="28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1" y="27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2" y="23"/>
                  </a:lnTo>
                  <a:lnTo>
                    <a:pt x="182" y="22"/>
                  </a:lnTo>
                  <a:lnTo>
                    <a:pt x="182" y="21"/>
                  </a:lnTo>
                  <a:lnTo>
                    <a:pt x="183" y="21"/>
                  </a:lnTo>
                  <a:lnTo>
                    <a:pt x="183" y="19"/>
                  </a:lnTo>
                  <a:lnTo>
                    <a:pt x="185" y="19"/>
                  </a:lnTo>
                  <a:lnTo>
                    <a:pt x="187" y="19"/>
                  </a:lnTo>
                  <a:lnTo>
                    <a:pt x="188" y="19"/>
                  </a:lnTo>
                  <a:lnTo>
                    <a:pt x="189" y="19"/>
                  </a:lnTo>
                  <a:lnTo>
                    <a:pt x="191" y="19"/>
                  </a:lnTo>
                  <a:lnTo>
                    <a:pt x="192" y="19"/>
                  </a:lnTo>
                  <a:lnTo>
                    <a:pt x="193" y="19"/>
                  </a:lnTo>
                  <a:lnTo>
                    <a:pt x="196" y="19"/>
                  </a:lnTo>
                  <a:lnTo>
                    <a:pt x="197" y="19"/>
                  </a:lnTo>
                  <a:lnTo>
                    <a:pt x="198" y="19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4" y="19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0" y="19"/>
                  </a:lnTo>
                  <a:lnTo>
                    <a:pt x="210" y="21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6" y="29"/>
                  </a:lnTo>
                  <a:lnTo>
                    <a:pt x="216" y="30"/>
                  </a:lnTo>
                  <a:lnTo>
                    <a:pt x="216" y="31"/>
                  </a:lnTo>
                  <a:lnTo>
                    <a:pt x="217" y="31"/>
                  </a:lnTo>
                  <a:lnTo>
                    <a:pt x="217" y="33"/>
                  </a:lnTo>
                  <a:lnTo>
                    <a:pt x="217" y="35"/>
                  </a:lnTo>
                  <a:lnTo>
                    <a:pt x="219" y="36"/>
                  </a:lnTo>
                  <a:lnTo>
                    <a:pt x="219" y="38"/>
                  </a:lnTo>
                  <a:lnTo>
                    <a:pt x="220" y="38"/>
                  </a:lnTo>
                  <a:lnTo>
                    <a:pt x="222" y="38"/>
                  </a:lnTo>
                  <a:lnTo>
                    <a:pt x="222" y="39"/>
                  </a:lnTo>
                  <a:lnTo>
                    <a:pt x="223" y="40"/>
                  </a:lnTo>
                  <a:lnTo>
                    <a:pt x="223" y="41"/>
                  </a:lnTo>
                  <a:lnTo>
                    <a:pt x="225" y="41"/>
                  </a:lnTo>
                  <a:lnTo>
                    <a:pt x="225" y="44"/>
                  </a:lnTo>
                  <a:lnTo>
                    <a:pt x="225" y="45"/>
                  </a:lnTo>
                  <a:lnTo>
                    <a:pt x="223" y="45"/>
                  </a:lnTo>
                  <a:lnTo>
                    <a:pt x="223" y="46"/>
                  </a:lnTo>
                  <a:lnTo>
                    <a:pt x="225" y="46"/>
                  </a:lnTo>
                  <a:lnTo>
                    <a:pt x="223" y="46"/>
                  </a:lnTo>
                  <a:lnTo>
                    <a:pt x="223" y="47"/>
                  </a:lnTo>
                  <a:lnTo>
                    <a:pt x="225" y="47"/>
                  </a:lnTo>
                  <a:lnTo>
                    <a:pt x="225" y="48"/>
                  </a:lnTo>
                  <a:lnTo>
                    <a:pt x="225" y="50"/>
                  </a:lnTo>
                  <a:lnTo>
                    <a:pt x="225" y="52"/>
                  </a:lnTo>
                  <a:lnTo>
                    <a:pt x="223" y="52"/>
                  </a:lnTo>
                  <a:lnTo>
                    <a:pt x="223" y="53"/>
                  </a:lnTo>
                  <a:lnTo>
                    <a:pt x="223" y="55"/>
                  </a:lnTo>
                  <a:lnTo>
                    <a:pt x="223" y="56"/>
                  </a:lnTo>
                  <a:lnTo>
                    <a:pt x="223" y="57"/>
                  </a:lnTo>
                  <a:lnTo>
                    <a:pt x="223" y="58"/>
                  </a:lnTo>
                  <a:lnTo>
                    <a:pt x="223" y="59"/>
                  </a:lnTo>
                  <a:lnTo>
                    <a:pt x="223" y="62"/>
                  </a:lnTo>
                  <a:lnTo>
                    <a:pt x="225" y="62"/>
                  </a:lnTo>
                  <a:lnTo>
                    <a:pt x="225" y="63"/>
                  </a:lnTo>
                  <a:lnTo>
                    <a:pt x="226" y="63"/>
                  </a:lnTo>
                  <a:lnTo>
                    <a:pt x="226" y="64"/>
                  </a:lnTo>
                  <a:lnTo>
                    <a:pt x="227" y="65"/>
                  </a:lnTo>
                  <a:lnTo>
                    <a:pt x="227" y="67"/>
                  </a:lnTo>
                  <a:lnTo>
                    <a:pt x="228" y="67"/>
                  </a:lnTo>
                  <a:lnTo>
                    <a:pt x="231" y="67"/>
                  </a:lnTo>
                  <a:lnTo>
                    <a:pt x="231" y="68"/>
                  </a:lnTo>
                  <a:lnTo>
                    <a:pt x="232" y="68"/>
                  </a:lnTo>
                  <a:lnTo>
                    <a:pt x="232" y="70"/>
                  </a:lnTo>
                  <a:lnTo>
                    <a:pt x="233" y="70"/>
                  </a:lnTo>
                  <a:lnTo>
                    <a:pt x="234" y="70"/>
                  </a:lnTo>
                  <a:lnTo>
                    <a:pt x="234" y="72"/>
                  </a:lnTo>
                  <a:lnTo>
                    <a:pt x="236" y="73"/>
                  </a:lnTo>
                  <a:lnTo>
                    <a:pt x="237" y="73"/>
                  </a:lnTo>
                  <a:lnTo>
                    <a:pt x="237" y="74"/>
                  </a:lnTo>
                  <a:lnTo>
                    <a:pt x="238" y="74"/>
                  </a:lnTo>
                  <a:lnTo>
                    <a:pt x="240" y="74"/>
                  </a:lnTo>
                  <a:lnTo>
                    <a:pt x="240" y="73"/>
                  </a:lnTo>
                  <a:lnTo>
                    <a:pt x="240" y="72"/>
                  </a:lnTo>
                  <a:lnTo>
                    <a:pt x="242" y="72"/>
                  </a:lnTo>
                  <a:lnTo>
                    <a:pt x="243" y="70"/>
                  </a:lnTo>
                  <a:lnTo>
                    <a:pt x="244" y="70"/>
                  </a:lnTo>
                  <a:lnTo>
                    <a:pt x="244" y="68"/>
                  </a:lnTo>
                  <a:lnTo>
                    <a:pt x="245" y="68"/>
                  </a:lnTo>
                  <a:lnTo>
                    <a:pt x="244" y="68"/>
                  </a:lnTo>
                  <a:lnTo>
                    <a:pt x="245" y="67"/>
                  </a:lnTo>
                  <a:lnTo>
                    <a:pt x="245" y="65"/>
                  </a:lnTo>
                  <a:lnTo>
                    <a:pt x="246" y="65"/>
                  </a:lnTo>
                  <a:lnTo>
                    <a:pt x="246" y="64"/>
                  </a:lnTo>
                  <a:lnTo>
                    <a:pt x="249" y="63"/>
                  </a:lnTo>
                  <a:lnTo>
                    <a:pt x="249" y="62"/>
                  </a:lnTo>
                  <a:lnTo>
                    <a:pt x="250" y="62"/>
                  </a:lnTo>
                  <a:lnTo>
                    <a:pt x="250" y="59"/>
                  </a:lnTo>
                  <a:lnTo>
                    <a:pt x="251" y="59"/>
                  </a:lnTo>
                  <a:lnTo>
                    <a:pt x="251" y="58"/>
                  </a:lnTo>
                  <a:lnTo>
                    <a:pt x="253" y="58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5" y="57"/>
                  </a:lnTo>
                  <a:lnTo>
                    <a:pt x="257" y="57"/>
                  </a:lnTo>
                  <a:lnTo>
                    <a:pt x="257" y="56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60" y="57"/>
                  </a:lnTo>
                  <a:lnTo>
                    <a:pt x="261" y="57"/>
                  </a:lnTo>
                  <a:lnTo>
                    <a:pt x="262" y="57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7" y="58"/>
                  </a:lnTo>
                  <a:lnTo>
                    <a:pt x="268" y="58"/>
                  </a:lnTo>
                  <a:lnTo>
                    <a:pt x="268" y="57"/>
                  </a:lnTo>
                  <a:lnTo>
                    <a:pt x="268" y="58"/>
                  </a:lnTo>
                  <a:lnTo>
                    <a:pt x="270" y="58"/>
                  </a:lnTo>
                  <a:lnTo>
                    <a:pt x="270" y="57"/>
                  </a:lnTo>
                  <a:lnTo>
                    <a:pt x="270" y="58"/>
                  </a:lnTo>
                  <a:lnTo>
                    <a:pt x="271" y="58"/>
                  </a:lnTo>
                  <a:lnTo>
                    <a:pt x="270" y="58"/>
                  </a:lnTo>
                  <a:lnTo>
                    <a:pt x="271" y="58"/>
                  </a:lnTo>
                  <a:lnTo>
                    <a:pt x="271" y="59"/>
                  </a:lnTo>
                  <a:lnTo>
                    <a:pt x="271" y="62"/>
                  </a:lnTo>
                  <a:lnTo>
                    <a:pt x="272" y="62"/>
                  </a:lnTo>
                  <a:lnTo>
                    <a:pt x="271" y="63"/>
                  </a:lnTo>
                  <a:lnTo>
                    <a:pt x="272" y="63"/>
                  </a:lnTo>
                  <a:lnTo>
                    <a:pt x="272" y="64"/>
                  </a:lnTo>
                  <a:lnTo>
                    <a:pt x="273" y="64"/>
                  </a:lnTo>
                  <a:lnTo>
                    <a:pt x="273" y="65"/>
                  </a:lnTo>
                  <a:lnTo>
                    <a:pt x="276" y="67"/>
                  </a:lnTo>
                  <a:lnTo>
                    <a:pt x="276" y="68"/>
                  </a:lnTo>
                  <a:lnTo>
                    <a:pt x="277" y="68"/>
                  </a:lnTo>
                  <a:lnTo>
                    <a:pt x="277" y="70"/>
                  </a:lnTo>
                  <a:lnTo>
                    <a:pt x="277" y="72"/>
                  </a:lnTo>
                  <a:lnTo>
                    <a:pt x="277" y="73"/>
                  </a:lnTo>
                  <a:lnTo>
                    <a:pt x="277" y="74"/>
                  </a:lnTo>
                  <a:lnTo>
                    <a:pt x="277" y="75"/>
                  </a:lnTo>
                  <a:lnTo>
                    <a:pt x="277" y="76"/>
                  </a:lnTo>
                  <a:lnTo>
                    <a:pt x="277" y="80"/>
                  </a:lnTo>
                  <a:lnTo>
                    <a:pt x="277" y="81"/>
                  </a:lnTo>
                  <a:lnTo>
                    <a:pt x="278" y="81"/>
                  </a:lnTo>
                  <a:lnTo>
                    <a:pt x="278" y="82"/>
                  </a:lnTo>
                  <a:lnTo>
                    <a:pt x="278" y="84"/>
                  </a:lnTo>
                  <a:lnTo>
                    <a:pt x="278" y="85"/>
                  </a:lnTo>
                  <a:lnTo>
                    <a:pt x="278" y="86"/>
                  </a:lnTo>
                  <a:lnTo>
                    <a:pt x="278" y="89"/>
                  </a:lnTo>
                  <a:lnTo>
                    <a:pt x="278" y="90"/>
                  </a:lnTo>
                  <a:lnTo>
                    <a:pt x="279" y="91"/>
                  </a:lnTo>
                  <a:lnTo>
                    <a:pt x="279" y="92"/>
                  </a:lnTo>
                  <a:lnTo>
                    <a:pt x="279" y="93"/>
                  </a:lnTo>
                  <a:lnTo>
                    <a:pt x="280" y="93"/>
                  </a:lnTo>
                  <a:lnTo>
                    <a:pt x="280" y="95"/>
                  </a:lnTo>
                  <a:lnTo>
                    <a:pt x="280" y="97"/>
                  </a:lnTo>
                  <a:lnTo>
                    <a:pt x="280" y="98"/>
                  </a:lnTo>
                  <a:lnTo>
                    <a:pt x="280" y="99"/>
                  </a:lnTo>
                  <a:lnTo>
                    <a:pt x="282" y="99"/>
                  </a:lnTo>
                  <a:lnTo>
                    <a:pt x="282" y="101"/>
                  </a:lnTo>
                  <a:lnTo>
                    <a:pt x="284" y="101"/>
                  </a:lnTo>
                  <a:lnTo>
                    <a:pt x="284" y="102"/>
                  </a:lnTo>
                  <a:lnTo>
                    <a:pt x="285" y="102"/>
                  </a:lnTo>
                  <a:lnTo>
                    <a:pt x="284" y="103"/>
                  </a:lnTo>
                  <a:lnTo>
                    <a:pt x="285" y="103"/>
                  </a:lnTo>
                  <a:lnTo>
                    <a:pt x="284" y="105"/>
                  </a:lnTo>
                  <a:lnTo>
                    <a:pt x="284" y="107"/>
                  </a:lnTo>
                  <a:lnTo>
                    <a:pt x="282" y="108"/>
                  </a:lnTo>
                  <a:lnTo>
                    <a:pt x="284" y="108"/>
                  </a:lnTo>
                  <a:lnTo>
                    <a:pt x="284" y="109"/>
                  </a:lnTo>
                  <a:lnTo>
                    <a:pt x="282" y="110"/>
                  </a:lnTo>
                  <a:lnTo>
                    <a:pt x="282" y="112"/>
                  </a:lnTo>
                  <a:lnTo>
                    <a:pt x="282" y="113"/>
                  </a:lnTo>
                  <a:lnTo>
                    <a:pt x="282" y="115"/>
                  </a:lnTo>
                  <a:lnTo>
                    <a:pt x="284" y="115"/>
                  </a:lnTo>
                  <a:lnTo>
                    <a:pt x="284" y="116"/>
                  </a:lnTo>
                  <a:lnTo>
                    <a:pt x="284" y="118"/>
                  </a:lnTo>
                  <a:lnTo>
                    <a:pt x="284" y="119"/>
                  </a:lnTo>
                  <a:lnTo>
                    <a:pt x="284" y="120"/>
                  </a:lnTo>
                  <a:lnTo>
                    <a:pt x="284" y="121"/>
                  </a:lnTo>
                  <a:lnTo>
                    <a:pt x="284" y="124"/>
                  </a:lnTo>
                  <a:lnTo>
                    <a:pt x="284" y="125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88" y="126"/>
                  </a:lnTo>
                  <a:lnTo>
                    <a:pt x="288" y="127"/>
                  </a:lnTo>
                  <a:lnTo>
                    <a:pt x="289" y="127"/>
                  </a:lnTo>
                  <a:lnTo>
                    <a:pt x="289" y="129"/>
                  </a:lnTo>
                  <a:lnTo>
                    <a:pt x="290" y="129"/>
                  </a:lnTo>
                  <a:lnTo>
                    <a:pt x="291" y="129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4" y="130"/>
                  </a:lnTo>
                  <a:lnTo>
                    <a:pt x="294" y="132"/>
                  </a:lnTo>
                  <a:lnTo>
                    <a:pt x="295" y="132"/>
                  </a:lnTo>
                  <a:lnTo>
                    <a:pt x="295" y="133"/>
                  </a:lnTo>
                  <a:lnTo>
                    <a:pt x="296" y="133"/>
                  </a:lnTo>
                  <a:lnTo>
                    <a:pt x="296" y="132"/>
                  </a:lnTo>
                  <a:lnTo>
                    <a:pt x="296" y="133"/>
                  </a:lnTo>
                  <a:lnTo>
                    <a:pt x="297" y="133"/>
                  </a:lnTo>
                  <a:lnTo>
                    <a:pt x="299" y="133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3" y="133"/>
                  </a:lnTo>
                  <a:lnTo>
                    <a:pt x="303" y="135"/>
                  </a:lnTo>
                  <a:lnTo>
                    <a:pt x="305" y="135"/>
                  </a:lnTo>
                  <a:lnTo>
                    <a:pt x="305" y="136"/>
                  </a:lnTo>
                  <a:lnTo>
                    <a:pt x="306" y="136"/>
                  </a:lnTo>
                  <a:lnTo>
                    <a:pt x="306" y="137"/>
                  </a:lnTo>
                  <a:lnTo>
                    <a:pt x="306" y="136"/>
                  </a:lnTo>
                  <a:lnTo>
                    <a:pt x="306" y="137"/>
                  </a:lnTo>
                  <a:lnTo>
                    <a:pt x="307" y="137"/>
                  </a:lnTo>
                  <a:lnTo>
                    <a:pt x="307" y="136"/>
                  </a:lnTo>
                  <a:lnTo>
                    <a:pt x="307" y="135"/>
                  </a:lnTo>
                  <a:lnTo>
                    <a:pt x="307" y="136"/>
                  </a:lnTo>
                  <a:lnTo>
                    <a:pt x="308" y="135"/>
                  </a:lnTo>
                  <a:lnTo>
                    <a:pt x="311" y="135"/>
                  </a:lnTo>
                  <a:close/>
                  <a:moveTo>
                    <a:pt x="0" y="290"/>
                  </a:moveTo>
                  <a:lnTo>
                    <a:pt x="2" y="290"/>
                  </a:lnTo>
                  <a:lnTo>
                    <a:pt x="2" y="292"/>
                  </a:lnTo>
                  <a:lnTo>
                    <a:pt x="0" y="292"/>
                  </a:lnTo>
                  <a:lnTo>
                    <a:pt x="0" y="290"/>
                  </a:lnTo>
                  <a:close/>
                  <a:moveTo>
                    <a:pt x="62" y="281"/>
                  </a:moveTo>
                  <a:lnTo>
                    <a:pt x="62" y="284"/>
                  </a:lnTo>
                  <a:lnTo>
                    <a:pt x="60" y="284"/>
                  </a:lnTo>
                  <a:lnTo>
                    <a:pt x="59" y="281"/>
                  </a:lnTo>
                  <a:lnTo>
                    <a:pt x="60" y="281"/>
                  </a:lnTo>
                  <a:lnTo>
                    <a:pt x="60" y="280"/>
                  </a:lnTo>
                  <a:lnTo>
                    <a:pt x="62" y="280"/>
                  </a:lnTo>
                  <a:lnTo>
                    <a:pt x="62" y="281"/>
                  </a:lnTo>
                  <a:close/>
                  <a:moveTo>
                    <a:pt x="66" y="270"/>
                  </a:moveTo>
                  <a:lnTo>
                    <a:pt x="66" y="272"/>
                  </a:lnTo>
                  <a:lnTo>
                    <a:pt x="66" y="270"/>
                  </a:lnTo>
                  <a:close/>
                  <a:moveTo>
                    <a:pt x="147" y="228"/>
                  </a:moveTo>
                  <a:lnTo>
                    <a:pt x="146" y="230"/>
                  </a:lnTo>
                  <a:lnTo>
                    <a:pt x="146" y="228"/>
                  </a:lnTo>
                  <a:lnTo>
                    <a:pt x="147" y="228"/>
                  </a:lnTo>
                  <a:close/>
                  <a:moveTo>
                    <a:pt x="145" y="226"/>
                  </a:moveTo>
                  <a:lnTo>
                    <a:pt x="146" y="226"/>
                  </a:lnTo>
                  <a:lnTo>
                    <a:pt x="145" y="227"/>
                  </a:lnTo>
                  <a:lnTo>
                    <a:pt x="143" y="227"/>
                  </a:lnTo>
                  <a:lnTo>
                    <a:pt x="143" y="226"/>
                  </a:lnTo>
                  <a:lnTo>
                    <a:pt x="145" y="226"/>
                  </a:lnTo>
                  <a:close/>
                  <a:moveTo>
                    <a:pt x="143" y="224"/>
                  </a:moveTo>
                  <a:lnTo>
                    <a:pt x="142" y="224"/>
                  </a:lnTo>
                  <a:lnTo>
                    <a:pt x="142" y="223"/>
                  </a:lnTo>
                  <a:lnTo>
                    <a:pt x="142" y="222"/>
                  </a:lnTo>
                  <a:lnTo>
                    <a:pt x="143" y="222"/>
                  </a:lnTo>
                  <a:lnTo>
                    <a:pt x="143" y="223"/>
                  </a:lnTo>
                  <a:lnTo>
                    <a:pt x="143" y="224"/>
                  </a:lnTo>
                  <a:close/>
                  <a:moveTo>
                    <a:pt x="142" y="220"/>
                  </a:moveTo>
                  <a:lnTo>
                    <a:pt x="142" y="222"/>
                  </a:lnTo>
                  <a:lnTo>
                    <a:pt x="142" y="220"/>
                  </a:lnTo>
                  <a:close/>
                  <a:moveTo>
                    <a:pt x="108" y="170"/>
                  </a:moveTo>
                  <a:lnTo>
                    <a:pt x="108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7" y="169"/>
                  </a:lnTo>
                  <a:lnTo>
                    <a:pt x="107" y="166"/>
                  </a:lnTo>
                  <a:lnTo>
                    <a:pt x="107" y="169"/>
                  </a:lnTo>
                  <a:lnTo>
                    <a:pt x="108" y="169"/>
                  </a:lnTo>
                  <a:lnTo>
                    <a:pt x="108" y="170"/>
                  </a:lnTo>
                  <a:close/>
                  <a:moveTo>
                    <a:pt x="83" y="166"/>
                  </a:moveTo>
                  <a:lnTo>
                    <a:pt x="84" y="169"/>
                  </a:lnTo>
                  <a:lnTo>
                    <a:pt x="83" y="166"/>
                  </a:lnTo>
                  <a:lnTo>
                    <a:pt x="82" y="166"/>
                  </a:lnTo>
                  <a:lnTo>
                    <a:pt x="80" y="166"/>
                  </a:lnTo>
                  <a:lnTo>
                    <a:pt x="82" y="166"/>
                  </a:lnTo>
                  <a:lnTo>
                    <a:pt x="83" y="166"/>
                  </a:lnTo>
                  <a:close/>
                  <a:moveTo>
                    <a:pt x="80" y="165"/>
                  </a:moveTo>
                  <a:lnTo>
                    <a:pt x="80" y="166"/>
                  </a:lnTo>
                  <a:lnTo>
                    <a:pt x="80" y="169"/>
                  </a:lnTo>
                  <a:lnTo>
                    <a:pt x="80" y="166"/>
                  </a:lnTo>
                  <a:lnTo>
                    <a:pt x="78" y="166"/>
                  </a:lnTo>
                  <a:lnTo>
                    <a:pt x="78" y="165"/>
                  </a:lnTo>
                  <a:lnTo>
                    <a:pt x="77" y="165"/>
                  </a:lnTo>
                  <a:lnTo>
                    <a:pt x="77" y="164"/>
                  </a:lnTo>
                  <a:lnTo>
                    <a:pt x="78" y="164"/>
                  </a:lnTo>
                  <a:lnTo>
                    <a:pt x="78" y="165"/>
                  </a:lnTo>
                  <a:lnTo>
                    <a:pt x="80" y="165"/>
                  </a:lnTo>
                  <a:close/>
                  <a:moveTo>
                    <a:pt x="102" y="164"/>
                  </a:moveTo>
                  <a:lnTo>
                    <a:pt x="102" y="165"/>
                  </a:lnTo>
                  <a:lnTo>
                    <a:pt x="101" y="165"/>
                  </a:lnTo>
                  <a:lnTo>
                    <a:pt x="101" y="166"/>
                  </a:lnTo>
                  <a:lnTo>
                    <a:pt x="101" y="165"/>
                  </a:lnTo>
                  <a:lnTo>
                    <a:pt x="101" y="164"/>
                  </a:lnTo>
                  <a:lnTo>
                    <a:pt x="101" y="163"/>
                  </a:lnTo>
                  <a:lnTo>
                    <a:pt x="101" y="164"/>
                  </a:lnTo>
                  <a:lnTo>
                    <a:pt x="102" y="164"/>
                  </a:lnTo>
                  <a:close/>
                  <a:moveTo>
                    <a:pt x="100" y="153"/>
                  </a:moveTo>
                  <a:lnTo>
                    <a:pt x="100" y="152"/>
                  </a:lnTo>
                  <a:lnTo>
                    <a:pt x="100" y="153"/>
                  </a:lnTo>
                  <a:lnTo>
                    <a:pt x="101" y="153"/>
                  </a:lnTo>
                  <a:lnTo>
                    <a:pt x="101" y="154"/>
                  </a:lnTo>
                  <a:lnTo>
                    <a:pt x="101" y="155"/>
                  </a:lnTo>
                  <a:lnTo>
                    <a:pt x="101" y="156"/>
                  </a:lnTo>
                  <a:lnTo>
                    <a:pt x="100" y="156"/>
                  </a:lnTo>
                  <a:lnTo>
                    <a:pt x="101" y="156"/>
                  </a:lnTo>
                  <a:lnTo>
                    <a:pt x="101" y="155"/>
                  </a:lnTo>
                  <a:lnTo>
                    <a:pt x="100" y="155"/>
                  </a:lnTo>
                  <a:lnTo>
                    <a:pt x="100" y="154"/>
                  </a:lnTo>
                  <a:lnTo>
                    <a:pt x="100" y="153"/>
                  </a:lnTo>
                  <a:close/>
                  <a:moveTo>
                    <a:pt x="76" y="163"/>
                  </a:moveTo>
                  <a:lnTo>
                    <a:pt x="76" y="164"/>
                  </a:lnTo>
                  <a:lnTo>
                    <a:pt x="76" y="163"/>
                  </a:lnTo>
                  <a:lnTo>
                    <a:pt x="76" y="161"/>
                  </a:lnTo>
                  <a:lnTo>
                    <a:pt x="74" y="161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4" y="159"/>
                  </a:lnTo>
                  <a:lnTo>
                    <a:pt x="74" y="160"/>
                  </a:lnTo>
                  <a:lnTo>
                    <a:pt x="74" y="159"/>
                  </a:lnTo>
                  <a:lnTo>
                    <a:pt x="74" y="156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8" y="152"/>
                  </a:lnTo>
                  <a:lnTo>
                    <a:pt x="78" y="150"/>
                  </a:lnTo>
                  <a:lnTo>
                    <a:pt x="78" y="148"/>
                  </a:lnTo>
                  <a:lnTo>
                    <a:pt x="80" y="148"/>
                  </a:lnTo>
                  <a:lnTo>
                    <a:pt x="78" y="150"/>
                  </a:lnTo>
                  <a:lnTo>
                    <a:pt x="78" y="152"/>
                  </a:lnTo>
                  <a:lnTo>
                    <a:pt x="77" y="153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6" y="155"/>
                  </a:lnTo>
                  <a:lnTo>
                    <a:pt x="76" y="156"/>
                  </a:lnTo>
                  <a:lnTo>
                    <a:pt x="76" y="159"/>
                  </a:lnTo>
                  <a:lnTo>
                    <a:pt x="76" y="160"/>
                  </a:lnTo>
                  <a:lnTo>
                    <a:pt x="76" y="161"/>
                  </a:lnTo>
                  <a:lnTo>
                    <a:pt x="76" y="163"/>
                  </a:lnTo>
                  <a:close/>
                  <a:moveTo>
                    <a:pt x="130" y="146"/>
                  </a:moveTo>
                  <a:lnTo>
                    <a:pt x="130" y="147"/>
                  </a:lnTo>
                  <a:lnTo>
                    <a:pt x="130" y="146"/>
                  </a:lnTo>
                  <a:lnTo>
                    <a:pt x="129" y="146"/>
                  </a:lnTo>
                  <a:lnTo>
                    <a:pt x="128" y="146"/>
                  </a:lnTo>
                  <a:lnTo>
                    <a:pt x="129" y="146"/>
                  </a:lnTo>
                  <a:lnTo>
                    <a:pt x="130" y="146"/>
                  </a:lnTo>
                  <a:close/>
                  <a:moveTo>
                    <a:pt x="102" y="142"/>
                  </a:moveTo>
                  <a:lnTo>
                    <a:pt x="102" y="139"/>
                  </a:lnTo>
                  <a:lnTo>
                    <a:pt x="102" y="142"/>
                  </a:lnTo>
                  <a:close/>
                  <a:moveTo>
                    <a:pt x="100" y="135"/>
                  </a:moveTo>
                  <a:lnTo>
                    <a:pt x="99" y="135"/>
                  </a:lnTo>
                  <a:lnTo>
                    <a:pt x="99" y="136"/>
                  </a:lnTo>
                  <a:lnTo>
                    <a:pt x="97" y="137"/>
                  </a:lnTo>
                  <a:lnTo>
                    <a:pt x="97" y="136"/>
                  </a:lnTo>
                  <a:lnTo>
                    <a:pt x="99" y="136"/>
                  </a:lnTo>
                  <a:lnTo>
                    <a:pt x="99" y="135"/>
                  </a:lnTo>
                  <a:lnTo>
                    <a:pt x="99" y="133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2"/>
                  </a:lnTo>
                  <a:lnTo>
                    <a:pt x="101" y="133"/>
                  </a:lnTo>
                  <a:lnTo>
                    <a:pt x="100" y="133"/>
                  </a:lnTo>
                  <a:lnTo>
                    <a:pt x="100" y="135"/>
                  </a:lnTo>
                  <a:close/>
                  <a:moveTo>
                    <a:pt x="124" y="112"/>
                  </a:moveTo>
                  <a:lnTo>
                    <a:pt x="124" y="113"/>
                  </a:lnTo>
                  <a:lnTo>
                    <a:pt x="124" y="112"/>
                  </a:lnTo>
                  <a:close/>
                  <a:moveTo>
                    <a:pt x="117" y="108"/>
                  </a:moveTo>
                  <a:lnTo>
                    <a:pt x="117" y="107"/>
                  </a:lnTo>
                  <a:lnTo>
                    <a:pt x="117" y="105"/>
                  </a:lnTo>
                  <a:lnTo>
                    <a:pt x="117" y="107"/>
                  </a:lnTo>
                  <a:lnTo>
                    <a:pt x="117" y="108"/>
                  </a:lnTo>
                  <a:close/>
                  <a:moveTo>
                    <a:pt x="55" y="86"/>
                  </a:moveTo>
                  <a:lnTo>
                    <a:pt x="55" y="89"/>
                  </a:lnTo>
                  <a:lnTo>
                    <a:pt x="54" y="90"/>
                  </a:lnTo>
                  <a:lnTo>
                    <a:pt x="54" y="91"/>
                  </a:lnTo>
                  <a:lnTo>
                    <a:pt x="54" y="92"/>
                  </a:lnTo>
                  <a:lnTo>
                    <a:pt x="51" y="92"/>
                  </a:lnTo>
                  <a:lnTo>
                    <a:pt x="50" y="92"/>
                  </a:lnTo>
                  <a:lnTo>
                    <a:pt x="50" y="91"/>
                  </a:lnTo>
                  <a:lnTo>
                    <a:pt x="51" y="90"/>
                  </a:lnTo>
                  <a:lnTo>
                    <a:pt x="54" y="90"/>
                  </a:lnTo>
                  <a:lnTo>
                    <a:pt x="54" y="89"/>
                  </a:lnTo>
                  <a:lnTo>
                    <a:pt x="54" y="86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86"/>
                  </a:lnTo>
                  <a:close/>
                  <a:moveTo>
                    <a:pt x="91" y="80"/>
                  </a:moveTo>
                  <a:lnTo>
                    <a:pt x="92" y="81"/>
                  </a:lnTo>
                  <a:lnTo>
                    <a:pt x="92" y="82"/>
                  </a:lnTo>
                  <a:lnTo>
                    <a:pt x="92" y="81"/>
                  </a:lnTo>
                  <a:lnTo>
                    <a:pt x="91" y="81"/>
                  </a:lnTo>
                  <a:lnTo>
                    <a:pt x="91" y="80"/>
                  </a:lnTo>
                  <a:close/>
                  <a:moveTo>
                    <a:pt x="95" y="80"/>
                  </a:moveTo>
                  <a:lnTo>
                    <a:pt x="95" y="79"/>
                  </a:lnTo>
                  <a:lnTo>
                    <a:pt x="97" y="79"/>
                  </a:lnTo>
                  <a:lnTo>
                    <a:pt x="97" y="80"/>
                  </a:lnTo>
                  <a:lnTo>
                    <a:pt x="95" y="80"/>
                  </a:lnTo>
                  <a:close/>
                  <a:moveTo>
                    <a:pt x="101" y="79"/>
                  </a:moveTo>
                  <a:lnTo>
                    <a:pt x="100" y="79"/>
                  </a:lnTo>
                  <a:lnTo>
                    <a:pt x="100" y="76"/>
                  </a:lnTo>
                  <a:lnTo>
                    <a:pt x="100" y="79"/>
                  </a:lnTo>
                  <a:lnTo>
                    <a:pt x="100" y="76"/>
                  </a:lnTo>
                  <a:lnTo>
                    <a:pt x="99" y="76"/>
                  </a:lnTo>
                  <a:lnTo>
                    <a:pt x="99" y="75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0" y="74"/>
                  </a:lnTo>
                  <a:lnTo>
                    <a:pt x="100" y="73"/>
                  </a:lnTo>
                  <a:lnTo>
                    <a:pt x="101" y="72"/>
                  </a:lnTo>
                  <a:lnTo>
                    <a:pt x="101" y="70"/>
                  </a:lnTo>
                  <a:lnTo>
                    <a:pt x="102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5" y="68"/>
                  </a:lnTo>
                  <a:lnTo>
                    <a:pt x="103" y="68"/>
                  </a:lnTo>
                  <a:lnTo>
                    <a:pt x="103" y="70"/>
                  </a:lnTo>
                  <a:lnTo>
                    <a:pt x="103" y="72"/>
                  </a:lnTo>
                  <a:lnTo>
                    <a:pt x="103" y="73"/>
                  </a:lnTo>
                  <a:lnTo>
                    <a:pt x="103" y="74"/>
                  </a:lnTo>
                  <a:lnTo>
                    <a:pt x="102" y="75"/>
                  </a:lnTo>
                  <a:lnTo>
                    <a:pt x="102" y="76"/>
                  </a:lnTo>
                  <a:lnTo>
                    <a:pt x="101" y="76"/>
                  </a:lnTo>
                  <a:lnTo>
                    <a:pt x="101" y="79"/>
                  </a:lnTo>
                  <a:close/>
                  <a:moveTo>
                    <a:pt x="91" y="73"/>
                  </a:moveTo>
                  <a:lnTo>
                    <a:pt x="90" y="73"/>
                  </a:lnTo>
                  <a:lnTo>
                    <a:pt x="90" y="74"/>
                  </a:lnTo>
                  <a:lnTo>
                    <a:pt x="90" y="73"/>
                  </a:lnTo>
                  <a:lnTo>
                    <a:pt x="89" y="73"/>
                  </a:lnTo>
                  <a:lnTo>
                    <a:pt x="89" y="72"/>
                  </a:lnTo>
                  <a:lnTo>
                    <a:pt x="89" y="70"/>
                  </a:lnTo>
                  <a:lnTo>
                    <a:pt x="86" y="70"/>
                  </a:lnTo>
                  <a:lnTo>
                    <a:pt x="86" y="68"/>
                  </a:lnTo>
                  <a:lnTo>
                    <a:pt x="86" y="67"/>
                  </a:lnTo>
                  <a:lnTo>
                    <a:pt x="86" y="65"/>
                  </a:lnTo>
                  <a:lnTo>
                    <a:pt x="86" y="64"/>
                  </a:lnTo>
                  <a:lnTo>
                    <a:pt x="86" y="63"/>
                  </a:lnTo>
                  <a:lnTo>
                    <a:pt x="89" y="63"/>
                  </a:lnTo>
                  <a:lnTo>
                    <a:pt x="90" y="64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0" y="68"/>
                  </a:lnTo>
                  <a:lnTo>
                    <a:pt x="91" y="68"/>
                  </a:lnTo>
                  <a:lnTo>
                    <a:pt x="91" y="70"/>
                  </a:lnTo>
                  <a:lnTo>
                    <a:pt x="90" y="72"/>
                  </a:lnTo>
                  <a:lnTo>
                    <a:pt x="90" y="73"/>
                  </a:lnTo>
                  <a:lnTo>
                    <a:pt x="91" y="73"/>
                  </a:lnTo>
                  <a:close/>
                  <a:moveTo>
                    <a:pt x="86" y="18"/>
                  </a:moveTo>
                  <a:lnTo>
                    <a:pt x="89" y="18"/>
                  </a:lnTo>
                  <a:lnTo>
                    <a:pt x="89" y="19"/>
                  </a:lnTo>
                  <a:lnTo>
                    <a:pt x="89" y="21"/>
                  </a:lnTo>
                  <a:lnTo>
                    <a:pt x="89" y="19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close/>
                  <a:moveTo>
                    <a:pt x="425" y="287"/>
                  </a:moveTo>
                  <a:lnTo>
                    <a:pt x="425" y="286"/>
                  </a:lnTo>
                  <a:lnTo>
                    <a:pt x="427" y="286"/>
                  </a:lnTo>
                  <a:lnTo>
                    <a:pt x="425" y="287"/>
                  </a:lnTo>
                  <a:lnTo>
                    <a:pt x="425" y="289"/>
                  </a:lnTo>
                  <a:lnTo>
                    <a:pt x="425" y="290"/>
                  </a:lnTo>
                  <a:lnTo>
                    <a:pt x="424" y="290"/>
                  </a:lnTo>
                  <a:lnTo>
                    <a:pt x="425" y="290"/>
                  </a:lnTo>
                  <a:lnTo>
                    <a:pt x="425" y="289"/>
                  </a:lnTo>
                  <a:lnTo>
                    <a:pt x="425" y="287"/>
                  </a:lnTo>
                  <a:close/>
                  <a:moveTo>
                    <a:pt x="428" y="284"/>
                  </a:moveTo>
                  <a:lnTo>
                    <a:pt x="428" y="285"/>
                  </a:lnTo>
                  <a:lnTo>
                    <a:pt x="427" y="285"/>
                  </a:lnTo>
                  <a:lnTo>
                    <a:pt x="428" y="284"/>
                  </a:lnTo>
                  <a:close/>
                  <a:moveTo>
                    <a:pt x="360" y="281"/>
                  </a:moveTo>
                  <a:lnTo>
                    <a:pt x="362" y="281"/>
                  </a:lnTo>
                  <a:lnTo>
                    <a:pt x="360" y="284"/>
                  </a:lnTo>
                  <a:lnTo>
                    <a:pt x="360" y="281"/>
                  </a:lnTo>
                  <a:lnTo>
                    <a:pt x="360" y="284"/>
                  </a:lnTo>
                  <a:lnTo>
                    <a:pt x="359" y="284"/>
                  </a:lnTo>
                  <a:lnTo>
                    <a:pt x="359" y="285"/>
                  </a:lnTo>
                  <a:lnTo>
                    <a:pt x="358" y="285"/>
                  </a:lnTo>
                  <a:lnTo>
                    <a:pt x="359" y="284"/>
                  </a:lnTo>
                  <a:lnTo>
                    <a:pt x="358" y="285"/>
                  </a:lnTo>
                  <a:lnTo>
                    <a:pt x="357" y="285"/>
                  </a:lnTo>
                  <a:lnTo>
                    <a:pt x="358" y="284"/>
                  </a:lnTo>
                  <a:lnTo>
                    <a:pt x="359" y="284"/>
                  </a:lnTo>
                  <a:lnTo>
                    <a:pt x="359" y="281"/>
                  </a:lnTo>
                  <a:lnTo>
                    <a:pt x="360" y="281"/>
                  </a:lnTo>
                  <a:close/>
                  <a:moveTo>
                    <a:pt x="442" y="244"/>
                  </a:moveTo>
                  <a:lnTo>
                    <a:pt x="443" y="244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0" y="246"/>
                  </a:lnTo>
                  <a:lnTo>
                    <a:pt x="440" y="249"/>
                  </a:lnTo>
                  <a:lnTo>
                    <a:pt x="439" y="250"/>
                  </a:lnTo>
                  <a:lnTo>
                    <a:pt x="438" y="251"/>
                  </a:lnTo>
                  <a:lnTo>
                    <a:pt x="438" y="250"/>
                  </a:lnTo>
                  <a:lnTo>
                    <a:pt x="438" y="249"/>
                  </a:lnTo>
                  <a:lnTo>
                    <a:pt x="439" y="246"/>
                  </a:lnTo>
                  <a:lnTo>
                    <a:pt x="439" y="245"/>
                  </a:lnTo>
                  <a:lnTo>
                    <a:pt x="440" y="245"/>
                  </a:lnTo>
                  <a:lnTo>
                    <a:pt x="442" y="245"/>
                  </a:lnTo>
                  <a:lnTo>
                    <a:pt x="442" y="244"/>
                  </a:lnTo>
                  <a:close/>
                  <a:moveTo>
                    <a:pt x="447" y="232"/>
                  </a:moveTo>
                  <a:lnTo>
                    <a:pt x="445" y="230"/>
                  </a:lnTo>
                  <a:lnTo>
                    <a:pt x="447" y="230"/>
                  </a:lnTo>
                  <a:lnTo>
                    <a:pt x="447" y="232"/>
                  </a:lnTo>
                  <a:close/>
                  <a:moveTo>
                    <a:pt x="280" y="220"/>
                  </a:moveTo>
                  <a:lnTo>
                    <a:pt x="280" y="218"/>
                  </a:lnTo>
                  <a:lnTo>
                    <a:pt x="280" y="220"/>
                  </a:lnTo>
                  <a:close/>
                  <a:moveTo>
                    <a:pt x="282" y="200"/>
                  </a:moveTo>
                  <a:lnTo>
                    <a:pt x="284" y="199"/>
                  </a:lnTo>
                  <a:lnTo>
                    <a:pt x="284" y="200"/>
                  </a:lnTo>
                  <a:lnTo>
                    <a:pt x="282" y="200"/>
                  </a:lnTo>
                  <a:lnTo>
                    <a:pt x="282" y="201"/>
                  </a:lnTo>
                  <a:lnTo>
                    <a:pt x="282" y="200"/>
                  </a:lnTo>
                  <a:close/>
                  <a:moveTo>
                    <a:pt x="14" y="72"/>
                  </a:moveTo>
                  <a:lnTo>
                    <a:pt x="14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4" y="70"/>
                  </a:lnTo>
                  <a:lnTo>
                    <a:pt x="15" y="70"/>
                  </a:lnTo>
                  <a:lnTo>
                    <a:pt x="14" y="70"/>
                  </a:lnTo>
                  <a:lnTo>
                    <a:pt x="14" y="72"/>
                  </a:lnTo>
                  <a:close/>
                  <a:moveTo>
                    <a:pt x="72" y="119"/>
                  </a:moveTo>
                  <a:lnTo>
                    <a:pt x="73" y="119"/>
                  </a:lnTo>
                  <a:lnTo>
                    <a:pt x="73" y="120"/>
                  </a:lnTo>
                  <a:lnTo>
                    <a:pt x="72" y="119"/>
                  </a:lnTo>
                  <a:close/>
                  <a:moveTo>
                    <a:pt x="405" y="207"/>
                  </a:moveTo>
                  <a:lnTo>
                    <a:pt x="405" y="206"/>
                  </a:lnTo>
                  <a:lnTo>
                    <a:pt x="407" y="206"/>
                  </a:lnTo>
                  <a:lnTo>
                    <a:pt x="405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4"/>
                  </a:lnTo>
                  <a:lnTo>
                    <a:pt x="407" y="205"/>
                  </a:lnTo>
                  <a:lnTo>
                    <a:pt x="407" y="206"/>
                  </a:lnTo>
                  <a:lnTo>
                    <a:pt x="407" y="207"/>
                  </a:lnTo>
                  <a:lnTo>
                    <a:pt x="405" y="207"/>
                  </a:lnTo>
                  <a:close/>
                  <a:moveTo>
                    <a:pt x="100" y="156"/>
                  </a:moveTo>
                  <a:lnTo>
                    <a:pt x="101" y="156"/>
                  </a:lnTo>
                  <a:lnTo>
                    <a:pt x="100" y="156"/>
                  </a:lnTo>
                  <a:lnTo>
                    <a:pt x="101" y="156"/>
                  </a:lnTo>
                  <a:lnTo>
                    <a:pt x="101" y="159"/>
                  </a:lnTo>
                  <a:lnTo>
                    <a:pt x="100" y="159"/>
                  </a:lnTo>
                  <a:lnTo>
                    <a:pt x="100" y="156"/>
                  </a:lnTo>
                  <a:close/>
                  <a:moveTo>
                    <a:pt x="101" y="148"/>
                  </a:moveTo>
                  <a:lnTo>
                    <a:pt x="101" y="147"/>
                  </a:lnTo>
                  <a:lnTo>
                    <a:pt x="101" y="148"/>
                  </a:lnTo>
                  <a:close/>
                  <a:moveTo>
                    <a:pt x="82" y="144"/>
                  </a:moveTo>
                  <a:lnTo>
                    <a:pt x="82" y="146"/>
                  </a:lnTo>
                  <a:lnTo>
                    <a:pt x="80" y="146"/>
                  </a:lnTo>
                  <a:lnTo>
                    <a:pt x="80" y="147"/>
                  </a:lnTo>
                  <a:lnTo>
                    <a:pt x="80" y="148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6"/>
                  </a:lnTo>
                  <a:lnTo>
                    <a:pt x="82" y="144"/>
                  </a:lnTo>
                  <a:close/>
                  <a:moveTo>
                    <a:pt x="99" y="139"/>
                  </a:moveTo>
                  <a:lnTo>
                    <a:pt x="100" y="139"/>
                  </a:lnTo>
                  <a:lnTo>
                    <a:pt x="99" y="139"/>
                  </a:lnTo>
                  <a:lnTo>
                    <a:pt x="99" y="142"/>
                  </a:lnTo>
                  <a:lnTo>
                    <a:pt x="99" y="139"/>
                  </a:lnTo>
                  <a:close/>
                  <a:moveTo>
                    <a:pt x="97" y="137"/>
                  </a:moveTo>
                  <a:lnTo>
                    <a:pt x="97" y="138"/>
                  </a:lnTo>
                  <a:lnTo>
                    <a:pt x="95" y="138"/>
                  </a:lnTo>
                  <a:lnTo>
                    <a:pt x="95" y="137"/>
                  </a:lnTo>
                  <a:lnTo>
                    <a:pt x="97" y="137"/>
                  </a:lnTo>
                  <a:close/>
                  <a:moveTo>
                    <a:pt x="92" y="109"/>
                  </a:moveTo>
                  <a:lnTo>
                    <a:pt x="92" y="108"/>
                  </a:lnTo>
                  <a:lnTo>
                    <a:pt x="94" y="109"/>
                  </a:lnTo>
                  <a:lnTo>
                    <a:pt x="92" y="110"/>
                  </a:lnTo>
                  <a:lnTo>
                    <a:pt x="92" y="109"/>
                  </a:lnTo>
                  <a:close/>
                  <a:moveTo>
                    <a:pt x="97" y="105"/>
                  </a:moveTo>
                  <a:lnTo>
                    <a:pt x="99" y="105"/>
                  </a:lnTo>
                  <a:lnTo>
                    <a:pt x="97" y="105"/>
                  </a:lnTo>
                  <a:close/>
                  <a:moveTo>
                    <a:pt x="50" y="95"/>
                  </a:moveTo>
                  <a:lnTo>
                    <a:pt x="51" y="97"/>
                  </a:lnTo>
                  <a:lnTo>
                    <a:pt x="50" y="97"/>
                  </a:lnTo>
                  <a:lnTo>
                    <a:pt x="50" y="95"/>
                  </a:lnTo>
                  <a:close/>
                  <a:moveTo>
                    <a:pt x="109" y="93"/>
                  </a:moveTo>
                  <a:lnTo>
                    <a:pt x="108" y="93"/>
                  </a:lnTo>
                  <a:lnTo>
                    <a:pt x="109" y="93"/>
                  </a:lnTo>
                  <a:lnTo>
                    <a:pt x="109" y="95"/>
                  </a:lnTo>
                  <a:lnTo>
                    <a:pt x="109" y="93"/>
                  </a:lnTo>
                  <a:close/>
                  <a:moveTo>
                    <a:pt x="48" y="86"/>
                  </a:moveTo>
                  <a:lnTo>
                    <a:pt x="49" y="86"/>
                  </a:lnTo>
                  <a:lnTo>
                    <a:pt x="48" y="89"/>
                  </a:lnTo>
                  <a:lnTo>
                    <a:pt x="48" y="86"/>
                  </a:lnTo>
                  <a:close/>
                  <a:moveTo>
                    <a:pt x="85" y="72"/>
                  </a:moveTo>
                  <a:lnTo>
                    <a:pt x="85" y="73"/>
                  </a:lnTo>
                  <a:lnTo>
                    <a:pt x="84" y="73"/>
                  </a:lnTo>
                  <a:lnTo>
                    <a:pt x="85" y="73"/>
                  </a:lnTo>
                  <a:lnTo>
                    <a:pt x="84" y="73"/>
                  </a:lnTo>
                  <a:lnTo>
                    <a:pt x="85" y="73"/>
                  </a:lnTo>
                  <a:lnTo>
                    <a:pt x="85" y="72"/>
                  </a:lnTo>
                  <a:close/>
                  <a:moveTo>
                    <a:pt x="57" y="44"/>
                  </a:moveTo>
                  <a:lnTo>
                    <a:pt x="57" y="45"/>
                  </a:lnTo>
                  <a:lnTo>
                    <a:pt x="57" y="4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123">
              <a:extLst>
                <a:ext uri="{FF2B5EF4-FFF2-40B4-BE49-F238E27FC236}">
                  <a16:creationId xmlns:a16="http://schemas.microsoft.com/office/drawing/2014/main" id="{326BB696-024C-E65C-CF01-CDCD62E98C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2176" y="2554288"/>
              <a:ext cx="46038" cy="87313"/>
            </a:xfrm>
            <a:custGeom>
              <a:avLst/>
              <a:gdLst>
                <a:gd name="T0" fmla="*/ 5 w 29"/>
                <a:gd name="T1" fmla="*/ 37 h 55"/>
                <a:gd name="T2" fmla="*/ 7 w 29"/>
                <a:gd name="T3" fmla="*/ 20 h 55"/>
                <a:gd name="T4" fmla="*/ 9 w 29"/>
                <a:gd name="T5" fmla="*/ 13 h 55"/>
                <a:gd name="T6" fmla="*/ 11 w 29"/>
                <a:gd name="T7" fmla="*/ 11 h 55"/>
                <a:gd name="T8" fmla="*/ 15 w 29"/>
                <a:gd name="T9" fmla="*/ 11 h 55"/>
                <a:gd name="T10" fmla="*/ 16 w 29"/>
                <a:gd name="T11" fmla="*/ 9 h 55"/>
                <a:gd name="T12" fmla="*/ 17 w 29"/>
                <a:gd name="T13" fmla="*/ 7 h 55"/>
                <a:gd name="T14" fmla="*/ 18 w 29"/>
                <a:gd name="T15" fmla="*/ 3 h 55"/>
                <a:gd name="T16" fmla="*/ 20 w 29"/>
                <a:gd name="T17" fmla="*/ 0 h 55"/>
                <a:gd name="T18" fmla="*/ 22 w 29"/>
                <a:gd name="T19" fmla="*/ 0 h 55"/>
                <a:gd name="T20" fmla="*/ 23 w 29"/>
                <a:gd name="T21" fmla="*/ 0 h 55"/>
                <a:gd name="T22" fmla="*/ 23 w 29"/>
                <a:gd name="T23" fmla="*/ 2 h 55"/>
                <a:gd name="T24" fmla="*/ 23 w 29"/>
                <a:gd name="T25" fmla="*/ 5 h 55"/>
                <a:gd name="T26" fmla="*/ 23 w 29"/>
                <a:gd name="T27" fmla="*/ 3 h 55"/>
                <a:gd name="T28" fmla="*/ 26 w 29"/>
                <a:gd name="T29" fmla="*/ 5 h 55"/>
                <a:gd name="T30" fmla="*/ 26 w 29"/>
                <a:gd name="T31" fmla="*/ 3 h 55"/>
                <a:gd name="T32" fmla="*/ 26 w 29"/>
                <a:gd name="T33" fmla="*/ 9 h 55"/>
                <a:gd name="T34" fmla="*/ 23 w 29"/>
                <a:gd name="T35" fmla="*/ 13 h 55"/>
                <a:gd name="T36" fmla="*/ 22 w 29"/>
                <a:gd name="T37" fmla="*/ 17 h 55"/>
                <a:gd name="T38" fmla="*/ 20 w 29"/>
                <a:gd name="T39" fmla="*/ 20 h 55"/>
                <a:gd name="T40" fmla="*/ 20 w 29"/>
                <a:gd name="T41" fmla="*/ 24 h 55"/>
                <a:gd name="T42" fmla="*/ 18 w 29"/>
                <a:gd name="T43" fmla="*/ 28 h 55"/>
                <a:gd name="T44" fmla="*/ 20 w 29"/>
                <a:gd name="T45" fmla="*/ 32 h 55"/>
                <a:gd name="T46" fmla="*/ 18 w 29"/>
                <a:gd name="T47" fmla="*/ 34 h 55"/>
                <a:gd name="T48" fmla="*/ 17 w 29"/>
                <a:gd name="T49" fmla="*/ 37 h 55"/>
                <a:gd name="T50" fmla="*/ 16 w 29"/>
                <a:gd name="T51" fmla="*/ 39 h 55"/>
                <a:gd name="T52" fmla="*/ 16 w 29"/>
                <a:gd name="T53" fmla="*/ 39 h 55"/>
                <a:gd name="T54" fmla="*/ 16 w 29"/>
                <a:gd name="T55" fmla="*/ 42 h 55"/>
                <a:gd name="T56" fmla="*/ 15 w 29"/>
                <a:gd name="T57" fmla="*/ 44 h 55"/>
                <a:gd name="T58" fmla="*/ 13 w 29"/>
                <a:gd name="T59" fmla="*/ 47 h 55"/>
                <a:gd name="T60" fmla="*/ 11 w 29"/>
                <a:gd name="T61" fmla="*/ 47 h 55"/>
                <a:gd name="T62" fmla="*/ 10 w 29"/>
                <a:gd name="T63" fmla="*/ 48 h 55"/>
                <a:gd name="T64" fmla="*/ 7 w 29"/>
                <a:gd name="T65" fmla="*/ 50 h 55"/>
                <a:gd name="T66" fmla="*/ 6 w 29"/>
                <a:gd name="T67" fmla="*/ 53 h 55"/>
                <a:gd name="T68" fmla="*/ 3 w 29"/>
                <a:gd name="T69" fmla="*/ 55 h 55"/>
                <a:gd name="T70" fmla="*/ 0 w 29"/>
                <a:gd name="T71" fmla="*/ 54 h 55"/>
                <a:gd name="T72" fmla="*/ 27 w 29"/>
                <a:gd name="T73" fmla="*/ 25 h 55"/>
                <a:gd name="T74" fmla="*/ 27 w 29"/>
                <a:gd name="T75" fmla="*/ 25 h 55"/>
                <a:gd name="T76" fmla="*/ 28 w 29"/>
                <a:gd name="T77" fmla="*/ 21 h 55"/>
                <a:gd name="T78" fmla="*/ 26 w 29"/>
                <a:gd name="T79" fmla="*/ 25 h 55"/>
                <a:gd name="T80" fmla="*/ 26 w 29"/>
                <a:gd name="T81" fmla="*/ 26 h 55"/>
                <a:gd name="T82" fmla="*/ 27 w 29"/>
                <a:gd name="T83" fmla="*/ 24 h 55"/>
                <a:gd name="T84" fmla="*/ 27 w 29"/>
                <a:gd name="T85" fmla="*/ 21 h 55"/>
                <a:gd name="T86" fmla="*/ 27 w 29"/>
                <a:gd name="T87" fmla="*/ 20 h 55"/>
                <a:gd name="T88" fmla="*/ 24 w 29"/>
                <a:gd name="T89" fmla="*/ 19 h 55"/>
                <a:gd name="T90" fmla="*/ 23 w 29"/>
                <a:gd name="T91" fmla="*/ 19 h 55"/>
                <a:gd name="T92" fmla="*/ 28 w 29"/>
                <a:gd name="T93" fmla="*/ 10 h 55"/>
                <a:gd name="T94" fmla="*/ 26 w 29"/>
                <a:gd name="T95" fmla="*/ 13 h 55"/>
                <a:gd name="T96" fmla="*/ 28 w 29"/>
                <a:gd name="T97" fmla="*/ 10 h 55"/>
                <a:gd name="T98" fmla="*/ 29 w 29"/>
                <a:gd name="T99" fmla="*/ 8 h 55"/>
                <a:gd name="T100" fmla="*/ 28 w 29"/>
                <a:gd name="T101" fmla="*/ 10 h 55"/>
                <a:gd name="T102" fmla="*/ 28 w 29"/>
                <a:gd name="T103" fmla="*/ 10 h 55"/>
                <a:gd name="T104" fmla="*/ 24 w 29"/>
                <a:gd name="T105" fmla="*/ 21 h 55"/>
                <a:gd name="T106" fmla="*/ 23 w 29"/>
                <a:gd name="T107" fmla="*/ 21 h 55"/>
                <a:gd name="T108" fmla="*/ 27 w 29"/>
                <a:gd name="T109" fmla="*/ 10 h 55"/>
                <a:gd name="T110" fmla="*/ 28 w 29"/>
                <a:gd name="T111" fmla="*/ 9 h 55"/>
                <a:gd name="T112" fmla="*/ 28 w 29"/>
                <a:gd name="T113" fmla="*/ 9 h 55"/>
                <a:gd name="T114" fmla="*/ 28 w 29"/>
                <a:gd name="T115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" h="55">
                  <a:moveTo>
                    <a:pt x="1" y="45"/>
                  </a:moveTo>
                  <a:lnTo>
                    <a:pt x="3" y="43"/>
                  </a:lnTo>
                  <a:lnTo>
                    <a:pt x="5" y="37"/>
                  </a:lnTo>
                  <a:lnTo>
                    <a:pt x="5" y="32"/>
                  </a:lnTo>
                  <a:lnTo>
                    <a:pt x="6" y="26"/>
                  </a:lnTo>
                  <a:lnTo>
                    <a:pt x="7" y="20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4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0" y="24"/>
                  </a:lnTo>
                  <a:lnTo>
                    <a:pt x="20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7" y="37"/>
                  </a:lnTo>
                  <a:lnTo>
                    <a:pt x="17" y="38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3"/>
                  </a:lnTo>
                  <a:lnTo>
                    <a:pt x="5" y="54"/>
                  </a:lnTo>
                  <a:lnTo>
                    <a:pt x="5" y="55"/>
                  </a:lnTo>
                  <a:lnTo>
                    <a:pt x="3" y="55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1" y="45"/>
                  </a:lnTo>
                  <a:close/>
                  <a:moveTo>
                    <a:pt x="27" y="25"/>
                  </a:moveTo>
                  <a:lnTo>
                    <a:pt x="27" y="26"/>
                  </a:lnTo>
                  <a:lnTo>
                    <a:pt x="27" y="25"/>
                  </a:lnTo>
                  <a:lnTo>
                    <a:pt x="27" y="25"/>
                  </a:lnTo>
                  <a:close/>
                  <a:moveTo>
                    <a:pt x="27" y="20"/>
                  </a:moveTo>
                  <a:lnTo>
                    <a:pt x="28" y="20"/>
                  </a:lnTo>
                  <a:lnTo>
                    <a:pt x="28" y="21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20"/>
                  </a:lnTo>
                  <a:close/>
                  <a:moveTo>
                    <a:pt x="24" y="19"/>
                  </a:moveTo>
                  <a:lnTo>
                    <a:pt x="24" y="20"/>
                  </a:lnTo>
                  <a:lnTo>
                    <a:pt x="24" y="19"/>
                  </a:lnTo>
                  <a:close/>
                  <a:moveTo>
                    <a:pt x="23" y="17"/>
                  </a:moveTo>
                  <a:lnTo>
                    <a:pt x="24" y="17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7"/>
                  </a:lnTo>
                  <a:close/>
                  <a:moveTo>
                    <a:pt x="28" y="10"/>
                  </a:moveTo>
                  <a:lnTo>
                    <a:pt x="27" y="11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23" y="21"/>
                  </a:moveTo>
                  <a:lnTo>
                    <a:pt x="24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3" y="21"/>
                  </a:lnTo>
                  <a:lnTo>
                    <a:pt x="23" y="21"/>
                  </a:lnTo>
                  <a:close/>
                  <a:moveTo>
                    <a:pt x="27" y="9"/>
                  </a:moveTo>
                  <a:lnTo>
                    <a:pt x="27" y="10"/>
                  </a:lnTo>
                  <a:lnTo>
                    <a:pt x="27" y="9"/>
                  </a:lnTo>
                  <a:lnTo>
                    <a:pt x="27" y="9"/>
                  </a:lnTo>
                  <a:close/>
                  <a:moveTo>
                    <a:pt x="28" y="9"/>
                  </a:moveTo>
                  <a:lnTo>
                    <a:pt x="27" y="9"/>
                  </a:lnTo>
                  <a:lnTo>
                    <a:pt x="28" y="9"/>
                  </a:lnTo>
                  <a:lnTo>
                    <a:pt x="28" y="9"/>
                  </a:lnTo>
                  <a:close/>
                  <a:moveTo>
                    <a:pt x="28" y="8"/>
                  </a:moveTo>
                  <a:lnTo>
                    <a:pt x="29" y="8"/>
                  </a:lnTo>
                  <a:lnTo>
                    <a:pt x="28" y="8"/>
                  </a:lnTo>
                  <a:lnTo>
                    <a:pt x="28" y="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1124">
              <a:extLst>
                <a:ext uri="{FF2B5EF4-FFF2-40B4-BE49-F238E27FC236}">
                  <a16:creationId xmlns:a16="http://schemas.microsoft.com/office/drawing/2014/main" id="{6BA3945A-2DC5-7988-BBB5-CAB7BE9EEF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7588" y="2851150"/>
              <a:ext cx="146050" cy="82550"/>
            </a:xfrm>
            <a:custGeom>
              <a:avLst/>
              <a:gdLst>
                <a:gd name="T0" fmla="*/ 12 w 92"/>
                <a:gd name="T1" fmla="*/ 10 h 52"/>
                <a:gd name="T2" fmla="*/ 15 w 92"/>
                <a:gd name="T3" fmla="*/ 10 h 52"/>
                <a:gd name="T4" fmla="*/ 18 w 92"/>
                <a:gd name="T5" fmla="*/ 16 h 52"/>
                <a:gd name="T6" fmla="*/ 18 w 92"/>
                <a:gd name="T7" fmla="*/ 11 h 52"/>
                <a:gd name="T8" fmla="*/ 24 w 92"/>
                <a:gd name="T9" fmla="*/ 16 h 52"/>
                <a:gd name="T10" fmla="*/ 34 w 92"/>
                <a:gd name="T11" fmla="*/ 17 h 52"/>
                <a:gd name="T12" fmla="*/ 42 w 92"/>
                <a:gd name="T13" fmla="*/ 11 h 52"/>
                <a:gd name="T14" fmla="*/ 51 w 92"/>
                <a:gd name="T15" fmla="*/ 8 h 52"/>
                <a:gd name="T16" fmla="*/ 55 w 92"/>
                <a:gd name="T17" fmla="*/ 1 h 52"/>
                <a:gd name="T18" fmla="*/ 62 w 92"/>
                <a:gd name="T19" fmla="*/ 1 h 52"/>
                <a:gd name="T20" fmla="*/ 64 w 92"/>
                <a:gd name="T21" fmla="*/ 5 h 52"/>
                <a:gd name="T22" fmla="*/ 76 w 92"/>
                <a:gd name="T23" fmla="*/ 6 h 52"/>
                <a:gd name="T24" fmla="*/ 82 w 92"/>
                <a:gd name="T25" fmla="*/ 11 h 52"/>
                <a:gd name="T26" fmla="*/ 86 w 92"/>
                <a:gd name="T27" fmla="*/ 16 h 52"/>
                <a:gd name="T28" fmla="*/ 90 w 92"/>
                <a:gd name="T29" fmla="*/ 21 h 52"/>
                <a:gd name="T30" fmla="*/ 90 w 92"/>
                <a:gd name="T31" fmla="*/ 29 h 52"/>
                <a:gd name="T32" fmla="*/ 90 w 92"/>
                <a:gd name="T33" fmla="*/ 39 h 52"/>
                <a:gd name="T34" fmla="*/ 84 w 92"/>
                <a:gd name="T35" fmla="*/ 43 h 52"/>
                <a:gd name="T36" fmla="*/ 80 w 92"/>
                <a:gd name="T37" fmla="*/ 51 h 52"/>
                <a:gd name="T38" fmla="*/ 76 w 92"/>
                <a:gd name="T39" fmla="*/ 45 h 52"/>
                <a:gd name="T40" fmla="*/ 73 w 92"/>
                <a:gd name="T41" fmla="*/ 37 h 52"/>
                <a:gd name="T42" fmla="*/ 76 w 92"/>
                <a:gd name="T43" fmla="*/ 29 h 52"/>
                <a:gd name="T44" fmla="*/ 80 w 92"/>
                <a:gd name="T45" fmla="*/ 29 h 52"/>
                <a:gd name="T46" fmla="*/ 82 w 92"/>
                <a:gd name="T47" fmla="*/ 32 h 52"/>
                <a:gd name="T48" fmla="*/ 79 w 92"/>
                <a:gd name="T49" fmla="*/ 26 h 52"/>
                <a:gd name="T50" fmla="*/ 76 w 92"/>
                <a:gd name="T51" fmla="*/ 27 h 52"/>
                <a:gd name="T52" fmla="*/ 76 w 92"/>
                <a:gd name="T53" fmla="*/ 26 h 52"/>
                <a:gd name="T54" fmla="*/ 72 w 92"/>
                <a:gd name="T55" fmla="*/ 26 h 52"/>
                <a:gd name="T56" fmla="*/ 70 w 92"/>
                <a:gd name="T57" fmla="*/ 20 h 52"/>
                <a:gd name="T58" fmla="*/ 63 w 92"/>
                <a:gd name="T59" fmla="*/ 15 h 52"/>
                <a:gd name="T60" fmla="*/ 62 w 92"/>
                <a:gd name="T61" fmla="*/ 15 h 52"/>
                <a:gd name="T62" fmla="*/ 57 w 92"/>
                <a:gd name="T63" fmla="*/ 15 h 52"/>
                <a:gd name="T64" fmla="*/ 53 w 92"/>
                <a:gd name="T65" fmla="*/ 18 h 52"/>
                <a:gd name="T66" fmla="*/ 50 w 92"/>
                <a:gd name="T67" fmla="*/ 25 h 52"/>
                <a:gd name="T68" fmla="*/ 42 w 92"/>
                <a:gd name="T69" fmla="*/ 29 h 52"/>
                <a:gd name="T70" fmla="*/ 45 w 92"/>
                <a:gd name="T71" fmla="*/ 42 h 52"/>
                <a:gd name="T72" fmla="*/ 41 w 92"/>
                <a:gd name="T73" fmla="*/ 48 h 52"/>
                <a:gd name="T74" fmla="*/ 33 w 92"/>
                <a:gd name="T75" fmla="*/ 50 h 52"/>
                <a:gd name="T76" fmla="*/ 30 w 92"/>
                <a:gd name="T77" fmla="*/ 39 h 52"/>
                <a:gd name="T78" fmla="*/ 28 w 92"/>
                <a:gd name="T79" fmla="*/ 38 h 52"/>
                <a:gd name="T80" fmla="*/ 28 w 92"/>
                <a:gd name="T81" fmla="*/ 44 h 52"/>
                <a:gd name="T82" fmla="*/ 23 w 92"/>
                <a:gd name="T83" fmla="*/ 38 h 52"/>
                <a:gd name="T84" fmla="*/ 21 w 92"/>
                <a:gd name="T85" fmla="*/ 33 h 52"/>
                <a:gd name="T86" fmla="*/ 15 w 92"/>
                <a:gd name="T87" fmla="*/ 29 h 52"/>
                <a:gd name="T88" fmla="*/ 11 w 92"/>
                <a:gd name="T89" fmla="*/ 28 h 52"/>
                <a:gd name="T90" fmla="*/ 2 w 92"/>
                <a:gd name="T91" fmla="*/ 29 h 52"/>
                <a:gd name="T92" fmla="*/ 0 w 92"/>
                <a:gd name="T93" fmla="*/ 29 h 52"/>
                <a:gd name="T94" fmla="*/ 2 w 92"/>
                <a:gd name="T95" fmla="*/ 18 h 52"/>
                <a:gd name="T96" fmla="*/ 2 w 92"/>
                <a:gd name="T97" fmla="*/ 9 h 52"/>
                <a:gd name="T98" fmla="*/ 8 w 92"/>
                <a:gd name="T99" fmla="*/ 3 h 52"/>
                <a:gd name="T100" fmla="*/ 30 w 92"/>
                <a:gd name="T101" fmla="*/ 44 h 52"/>
                <a:gd name="T102" fmla="*/ 21 w 92"/>
                <a:gd name="T103" fmla="*/ 48 h 52"/>
                <a:gd name="T104" fmla="*/ 19 w 92"/>
                <a:gd name="T105" fmla="*/ 43 h 52"/>
                <a:gd name="T106" fmla="*/ 12 w 92"/>
                <a:gd name="T107" fmla="*/ 29 h 52"/>
                <a:gd name="T108" fmla="*/ 63 w 92"/>
                <a:gd name="T109" fmla="*/ 28 h 52"/>
                <a:gd name="T110" fmla="*/ 11 w 92"/>
                <a:gd name="T111" fmla="*/ 34 h 52"/>
                <a:gd name="T112" fmla="*/ 16 w 92"/>
                <a:gd name="T113" fmla="*/ 8 h 52"/>
                <a:gd name="T114" fmla="*/ 15 w 92"/>
                <a:gd name="T115" fmla="*/ 8 h 52"/>
                <a:gd name="T116" fmla="*/ 64 w 92"/>
                <a:gd name="T117" fmla="*/ 29 h 52"/>
                <a:gd name="T118" fmla="*/ 18 w 92"/>
                <a:gd name="T119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52">
                  <a:moveTo>
                    <a:pt x="10" y="1"/>
                  </a:moveTo>
                  <a:lnTo>
                    <a:pt x="11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5" y="17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9" y="12"/>
                  </a:lnTo>
                  <a:lnTo>
                    <a:pt x="41" y="12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50" y="9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4" y="3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72" y="5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79" y="9"/>
                  </a:lnTo>
                  <a:lnTo>
                    <a:pt x="80" y="9"/>
                  </a:lnTo>
                  <a:lnTo>
                    <a:pt x="81" y="9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4" y="12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87" y="17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87" y="20"/>
                  </a:lnTo>
                  <a:lnTo>
                    <a:pt x="88" y="21"/>
                  </a:lnTo>
                  <a:lnTo>
                    <a:pt x="90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88" y="26"/>
                  </a:lnTo>
                  <a:lnTo>
                    <a:pt x="90" y="26"/>
                  </a:lnTo>
                  <a:lnTo>
                    <a:pt x="90" y="27"/>
                  </a:lnTo>
                  <a:lnTo>
                    <a:pt x="90" y="28"/>
                  </a:lnTo>
                  <a:lnTo>
                    <a:pt x="90" y="29"/>
                  </a:lnTo>
                  <a:lnTo>
                    <a:pt x="91" y="32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2" y="35"/>
                  </a:lnTo>
                  <a:lnTo>
                    <a:pt x="92" y="37"/>
                  </a:lnTo>
                  <a:lnTo>
                    <a:pt x="91" y="37"/>
                  </a:lnTo>
                  <a:lnTo>
                    <a:pt x="90" y="37"/>
                  </a:lnTo>
                  <a:lnTo>
                    <a:pt x="90" y="38"/>
                  </a:lnTo>
                  <a:lnTo>
                    <a:pt x="90" y="39"/>
                  </a:lnTo>
                  <a:lnTo>
                    <a:pt x="88" y="39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88" y="43"/>
                  </a:lnTo>
                  <a:lnTo>
                    <a:pt x="87" y="44"/>
                  </a:lnTo>
                  <a:lnTo>
                    <a:pt x="86" y="45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3"/>
                  </a:lnTo>
                  <a:lnTo>
                    <a:pt x="82" y="42"/>
                  </a:lnTo>
                  <a:lnTo>
                    <a:pt x="82" y="43"/>
                  </a:lnTo>
                  <a:lnTo>
                    <a:pt x="82" y="44"/>
                  </a:lnTo>
                  <a:lnTo>
                    <a:pt x="82" y="45"/>
                  </a:lnTo>
                  <a:lnTo>
                    <a:pt x="82" y="46"/>
                  </a:lnTo>
                  <a:lnTo>
                    <a:pt x="81" y="46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79" y="51"/>
                  </a:lnTo>
                  <a:lnTo>
                    <a:pt x="79" y="50"/>
                  </a:lnTo>
                  <a:lnTo>
                    <a:pt x="79" y="48"/>
                  </a:lnTo>
                  <a:lnTo>
                    <a:pt x="78" y="48"/>
                  </a:lnTo>
                  <a:lnTo>
                    <a:pt x="79" y="48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6" y="44"/>
                  </a:lnTo>
                  <a:lnTo>
                    <a:pt x="76" y="45"/>
                  </a:lnTo>
                  <a:lnTo>
                    <a:pt x="76" y="44"/>
                  </a:lnTo>
                  <a:lnTo>
                    <a:pt x="74" y="43"/>
                  </a:lnTo>
                  <a:lnTo>
                    <a:pt x="74" y="42"/>
                  </a:lnTo>
                  <a:lnTo>
                    <a:pt x="74" y="39"/>
                  </a:lnTo>
                  <a:lnTo>
                    <a:pt x="74" y="38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3" y="33"/>
                  </a:lnTo>
                  <a:lnTo>
                    <a:pt x="73" y="34"/>
                  </a:lnTo>
                  <a:lnTo>
                    <a:pt x="74" y="34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4" y="29"/>
                  </a:lnTo>
                  <a:lnTo>
                    <a:pt x="76" y="29"/>
                  </a:lnTo>
                  <a:lnTo>
                    <a:pt x="76" y="28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8" y="28"/>
                  </a:lnTo>
                  <a:lnTo>
                    <a:pt x="78" y="27"/>
                  </a:lnTo>
                  <a:lnTo>
                    <a:pt x="78" y="28"/>
                  </a:lnTo>
                  <a:lnTo>
                    <a:pt x="79" y="28"/>
                  </a:lnTo>
                  <a:lnTo>
                    <a:pt x="79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0" y="32"/>
                  </a:lnTo>
                  <a:lnTo>
                    <a:pt x="80" y="29"/>
                  </a:lnTo>
                  <a:lnTo>
                    <a:pt x="81" y="29"/>
                  </a:lnTo>
                  <a:lnTo>
                    <a:pt x="81" y="32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2" y="32"/>
                  </a:lnTo>
                  <a:lnTo>
                    <a:pt x="81" y="29"/>
                  </a:lnTo>
                  <a:lnTo>
                    <a:pt x="80" y="29"/>
                  </a:lnTo>
                  <a:lnTo>
                    <a:pt x="79" y="28"/>
                  </a:lnTo>
                  <a:lnTo>
                    <a:pt x="79" y="27"/>
                  </a:lnTo>
                  <a:lnTo>
                    <a:pt x="79" y="26"/>
                  </a:lnTo>
                  <a:lnTo>
                    <a:pt x="79" y="25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79" y="26"/>
                  </a:lnTo>
                  <a:lnTo>
                    <a:pt x="78" y="26"/>
                  </a:lnTo>
                  <a:lnTo>
                    <a:pt x="78" y="27"/>
                  </a:lnTo>
                  <a:lnTo>
                    <a:pt x="76" y="27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25"/>
                  </a:lnTo>
                  <a:lnTo>
                    <a:pt x="76" y="25"/>
                  </a:lnTo>
                  <a:lnTo>
                    <a:pt x="78" y="25"/>
                  </a:lnTo>
                  <a:lnTo>
                    <a:pt x="78" y="26"/>
                  </a:lnTo>
                  <a:lnTo>
                    <a:pt x="76" y="26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4" y="26"/>
                  </a:lnTo>
                  <a:lnTo>
                    <a:pt x="74" y="25"/>
                  </a:lnTo>
                  <a:lnTo>
                    <a:pt x="73" y="25"/>
                  </a:lnTo>
                  <a:lnTo>
                    <a:pt x="74" y="26"/>
                  </a:lnTo>
                  <a:lnTo>
                    <a:pt x="74" y="27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6"/>
                  </a:lnTo>
                  <a:lnTo>
                    <a:pt x="72" y="26"/>
                  </a:lnTo>
                  <a:lnTo>
                    <a:pt x="73" y="25"/>
                  </a:lnTo>
                  <a:lnTo>
                    <a:pt x="72" y="23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1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4" y="15"/>
                  </a:lnTo>
                  <a:lnTo>
                    <a:pt x="63" y="15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5" y="11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2" y="12"/>
                  </a:lnTo>
                  <a:lnTo>
                    <a:pt x="62" y="15"/>
                  </a:lnTo>
                  <a:lnTo>
                    <a:pt x="61" y="12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1" y="15"/>
                  </a:lnTo>
                  <a:lnTo>
                    <a:pt x="59" y="12"/>
                  </a:lnTo>
                  <a:lnTo>
                    <a:pt x="59" y="15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3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5" y="28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4" y="39"/>
                  </a:lnTo>
                  <a:lnTo>
                    <a:pt x="45" y="42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1" y="48"/>
                  </a:lnTo>
                  <a:lnTo>
                    <a:pt x="41" y="50"/>
                  </a:lnTo>
                  <a:lnTo>
                    <a:pt x="41" y="51"/>
                  </a:lnTo>
                  <a:lnTo>
                    <a:pt x="39" y="51"/>
                  </a:lnTo>
                  <a:lnTo>
                    <a:pt x="36" y="51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1"/>
                  </a:lnTo>
                  <a:lnTo>
                    <a:pt x="33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5"/>
                  </a:lnTo>
                  <a:lnTo>
                    <a:pt x="33" y="44"/>
                  </a:lnTo>
                  <a:lnTo>
                    <a:pt x="30" y="43"/>
                  </a:lnTo>
                  <a:lnTo>
                    <a:pt x="30" y="42"/>
                  </a:lnTo>
                  <a:lnTo>
                    <a:pt x="30" y="39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38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8" y="42"/>
                  </a:lnTo>
                  <a:lnTo>
                    <a:pt x="28" y="43"/>
                  </a:lnTo>
                  <a:lnTo>
                    <a:pt x="28" y="44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39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2" y="32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5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2" y="26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1"/>
                  </a:lnTo>
                  <a:close/>
                  <a:moveTo>
                    <a:pt x="18" y="51"/>
                  </a:moveTo>
                  <a:lnTo>
                    <a:pt x="18" y="52"/>
                  </a:lnTo>
                  <a:lnTo>
                    <a:pt x="18" y="51"/>
                  </a:lnTo>
                  <a:close/>
                  <a:moveTo>
                    <a:pt x="29" y="45"/>
                  </a:moveTo>
                  <a:lnTo>
                    <a:pt x="29" y="44"/>
                  </a:lnTo>
                  <a:lnTo>
                    <a:pt x="30" y="44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close/>
                  <a:moveTo>
                    <a:pt x="21" y="48"/>
                  </a:moveTo>
                  <a:lnTo>
                    <a:pt x="21" y="50"/>
                  </a:lnTo>
                  <a:lnTo>
                    <a:pt x="19" y="50"/>
                  </a:lnTo>
                  <a:lnTo>
                    <a:pt x="18" y="48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19" y="46"/>
                  </a:lnTo>
                  <a:lnTo>
                    <a:pt x="19" y="48"/>
                  </a:lnTo>
                  <a:lnTo>
                    <a:pt x="21" y="48"/>
                  </a:lnTo>
                  <a:close/>
                  <a:moveTo>
                    <a:pt x="12" y="32"/>
                  </a:moveTo>
                  <a:lnTo>
                    <a:pt x="11" y="32"/>
                  </a:lnTo>
                  <a:lnTo>
                    <a:pt x="12" y="29"/>
                  </a:lnTo>
                  <a:lnTo>
                    <a:pt x="12" y="32"/>
                  </a:lnTo>
                  <a:close/>
                  <a:moveTo>
                    <a:pt x="11" y="29"/>
                  </a:moveTo>
                  <a:lnTo>
                    <a:pt x="11" y="32"/>
                  </a:lnTo>
                  <a:lnTo>
                    <a:pt x="10" y="32"/>
                  </a:lnTo>
                  <a:lnTo>
                    <a:pt x="10" y="29"/>
                  </a:lnTo>
                  <a:lnTo>
                    <a:pt x="11" y="28"/>
                  </a:lnTo>
                  <a:lnTo>
                    <a:pt x="11" y="29"/>
                  </a:lnTo>
                  <a:close/>
                  <a:moveTo>
                    <a:pt x="62" y="28"/>
                  </a:moveTo>
                  <a:lnTo>
                    <a:pt x="63" y="28"/>
                  </a:lnTo>
                  <a:lnTo>
                    <a:pt x="63" y="29"/>
                  </a:lnTo>
                  <a:lnTo>
                    <a:pt x="62" y="29"/>
                  </a:lnTo>
                  <a:lnTo>
                    <a:pt x="62" y="32"/>
                  </a:lnTo>
                  <a:lnTo>
                    <a:pt x="62" y="29"/>
                  </a:lnTo>
                  <a:lnTo>
                    <a:pt x="62" y="28"/>
                  </a:lnTo>
                  <a:close/>
                  <a:moveTo>
                    <a:pt x="10" y="34"/>
                  </a:moveTo>
                  <a:lnTo>
                    <a:pt x="10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0" y="34"/>
                  </a:lnTo>
                  <a:close/>
                  <a:moveTo>
                    <a:pt x="63" y="27"/>
                  </a:moveTo>
                  <a:lnTo>
                    <a:pt x="62" y="27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3" y="27"/>
                  </a:lnTo>
                  <a:close/>
                  <a:moveTo>
                    <a:pt x="17" y="8"/>
                  </a:move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7" y="8"/>
                  </a:lnTo>
                  <a:close/>
                  <a:moveTo>
                    <a:pt x="12" y="6"/>
                  </a:moveTo>
                  <a:lnTo>
                    <a:pt x="15" y="5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2" y="6"/>
                  </a:lnTo>
                  <a:close/>
                  <a:moveTo>
                    <a:pt x="65" y="26"/>
                  </a:moveTo>
                  <a:lnTo>
                    <a:pt x="65" y="27"/>
                  </a:lnTo>
                  <a:lnTo>
                    <a:pt x="65" y="28"/>
                  </a:lnTo>
                  <a:lnTo>
                    <a:pt x="64" y="29"/>
                  </a:lnTo>
                  <a:lnTo>
                    <a:pt x="65" y="29"/>
                  </a:lnTo>
                  <a:lnTo>
                    <a:pt x="65" y="32"/>
                  </a:lnTo>
                  <a:lnTo>
                    <a:pt x="64" y="29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5" y="26"/>
                  </a:lnTo>
                  <a:close/>
                  <a:moveTo>
                    <a:pt x="25" y="11"/>
                  </a:moveTo>
                  <a:lnTo>
                    <a:pt x="24" y="11"/>
                  </a:lnTo>
                  <a:lnTo>
                    <a:pt x="25" y="11"/>
                  </a:lnTo>
                  <a:close/>
                  <a:moveTo>
                    <a:pt x="17" y="10"/>
                  </a:move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1125">
              <a:extLst>
                <a:ext uri="{FF2B5EF4-FFF2-40B4-BE49-F238E27FC236}">
                  <a16:creationId xmlns:a16="http://schemas.microsoft.com/office/drawing/2014/main" id="{33AD9DE3-991C-31CB-9AC9-2DEA998A1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2063" y="2765425"/>
              <a:ext cx="338138" cy="392113"/>
            </a:xfrm>
            <a:custGeom>
              <a:avLst/>
              <a:gdLst>
                <a:gd name="T0" fmla="*/ 201 w 213"/>
                <a:gd name="T1" fmla="*/ 96 h 247"/>
                <a:gd name="T2" fmla="*/ 204 w 213"/>
                <a:gd name="T3" fmla="*/ 110 h 247"/>
                <a:gd name="T4" fmla="*/ 190 w 213"/>
                <a:gd name="T5" fmla="*/ 126 h 247"/>
                <a:gd name="T6" fmla="*/ 199 w 213"/>
                <a:gd name="T7" fmla="*/ 154 h 247"/>
                <a:gd name="T8" fmla="*/ 177 w 213"/>
                <a:gd name="T9" fmla="*/ 171 h 247"/>
                <a:gd name="T10" fmla="*/ 160 w 213"/>
                <a:gd name="T11" fmla="*/ 184 h 247"/>
                <a:gd name="T12" fmla="*/ 142 w 213"/>
                <a:gd name="T13" fmla="*/ 173 h 247"/>
                <a:gd name="T14" fmla="*/ 139 w 213"/>
                <a:gd name="T15" fmla="*/ 184 h 247"/>
                <a:gd name="T16" fmla="*/ 145 w 213"/>
                <a:gd name="T17" fmla="*/ 208 h 247"/>
                <a:gd name="T18" fmla="*/ 141 w 213"/>
                <a:gd name="T19" fmla="*/ 225 h 247"/>
                <a:gd name="T20" fmla="*/ 125 w 213"/>
                <a:gd name="T21" fmla="*/ 235 h 247"/>
                <a:gd name="T22" fmla="*/ 115 w 213"/>
                <a:gd name="T23" fmla="*/ 240 h 247"/>
                <a:gd name="T24" fmla="*/ 96 w 213"/>
                <a:gd name="T25" fmla="*/ 234 h 247"/>
                <a:gd name="T26" fmla="*/ 90 w 213"/>
                <a:gd name="T27" fmla="*/ 207 h 247"/>
                <a:gd name="T28" fmla="*/ 85 w 213"/>
                <a:gd name="T29" fmla="*/ 195 h 247"/>
                <a:gd name="T30" fmla="*/ 84 w 213"/>
                <a:gd name="T31" fmla="*/ 170 h 247"/>
                <a:gd name="T32" fmla="*/ 85 w 213"/>
                <a:gd name="T33" fmla="*/ 144 h 247"/>
                <a:gd name="T34" fmla="*/ 88 w 213"/>
                <a:gd name="T35" fmla="*/ 127 h 247"/>
                <a:gd name="T36" fmla="*/ 63 w 213"/>
                <a:gd name="T37" fmla="*/ 128 h 247"/>
                <a:gd name="T38" fmla="*/ 42 w 213"/>
                <a:gd name="T39" fmla="*/ 110 h 247"/>
                <a:gd name="T40" fmla="*/ 25 w 213"/>
                <a:gd name="T41" fmla="*/ 109 h 247"/>
                <a:gd name="T42" fmla="*/ 13 w 213"/>
                <a:gd name="T43" fmla="*/ 93 h 247"/>
                <a:gd name="T44" fmla="*/ 10 w 213"/>
                <a:gd name="T45" fmla="*/ 71 h 247"/>
                <a:gd name="T46" fmla="*/ 4 w 213"/>
                <a:gd name="T47" fmla="*/ 57 h 247"/>
                <a:gd name="T48" fmla="*/ 16 w 213"/>
                <a:gd name="T49" fmla="*/ 26 h 247"/>
                <a:gd name="T50" fmla="*/ 31 w 213"/>
                <a:gd name="T51" fmla="*/ 9 h 247"/>
                <a:gd name="T52" fmla="*/ 31 w 213"/>
                <a:gd name="T53" fmla="*/ 26 h 247"/>
                <a:gd name="T54" fmla="*/ 25 w 213"/>
                <a:gd name="T55" fmla="*/ 43 h 247"/>
                <a:gd name="T56" fmla="*/ 24 w 213"/>
                <a:gd name="T57" fmla="*/ 59 h 247"/>
                <a:gd name="T58" fmla="*/ 36 w 213"/>
                <a:gd name="T59" fmla="*/ 62 h 247"/>
                <a:gd name="T60" fmla="*/ 33 w 213"/>
                <a:gd name="T61" fmla="*/ 37 h 247"/>
                <a:gd name="T62" fmla="*/ 42 w 213"/>
                <a:gd name="T63" fmla="*/ 22 h 247"/>
                <a:gd name="T64" fmla="*/ 58 w 213"/>
                <a:gd name="T65" fmla="*/ 15 h 247"/>
                <a:gd name="T66" fmla="*/ 53 w 213"/>
                <a:gd name="T67" fmla="*/ 8 h 247"/>
                <a:gd name="T68" fmla="*/ 63 w 213"/>
                <a:gd name="T69" fmla="*/ 15 h 247"/>
                <a:gd name="T70" fmla="*/ 84 w 213"/>
                <a:gd name="T71" fmla="*/ 26 h 247"/>
                <a:gd name="T72" fmla="*/ 95 w 213"/>
                <a:gd name="T73" fmla="*/ 36 h 247"/>
                <a:gd name="T74" fmla="*/ 119 w 213"/>
                <a:gd name="T75" fmla="*/ 39 h 247"/>
                <a:gd name="T76" fmla="*/ 138 w 213"/>
                <a:gd name="T77" fmla="*/ 42 h 247"/>
                <a:gd name="T78" fmla="*/ 150 w 213"/>
                <a:gd name="T79" fmla="*/ 37 h 247"/>
                <a:gd name="T80" fmla="*/ 150 w 213"/>
                <a:gd name="T81" fmla="*/ 34 h 247"/>
                <a:gd name="T82" fmla="*/ 176 w 213"/>
                <a:gd name="T83" fmla="*/ 32 h 247"/>
                <a:gd name="T84" fmla="*/ 173 w 213"/>
                <a:gd name="T85" fmla="*/ 35 h 247"/>
                <a:gd name="T86" fmla="*/ 169 w 213"/>
                <a:gd name="T87" fmla="*/ 37 h 247"/>
                <a:gd name="T88" fmla="*/ 166 w 213"/>
                <a:gd name="T89" fmla="*/ 45 h 247"/>
                <a:gd name="T90" fmla="*/ 175 w 213"/>
                <a:gd name="T91" fmla="*/ 47 h 247"/>
                <a:gd name="T92" fmla="*/ 178 w 213"/>
                <a:gd name="T93" fmla="*/ 48 h 247"/>
                <a:gd name="T94" fmla="*/ 183 w 213"/>
                <a:gd name="T95" fmla="*/ 51 h 247"/>
                <a:gd name="T96" fmla="*/ 193 w 213"/>
                <a:gd name="T97" fmla="*/ 54 h 247"/>
                <a:gd name="T98" fmla="*/ 194 w 213"/>
                <a:gd name="T99" fmla="*/ 66 h 247"/>
                <a:gd name="T100" fmla="*/ 188 w 213"/>
                <a:gd name="T101" fmla="*/ 80 h 247"/>
                <a:gd name="T102" fmla="*/ 204 w 213"/>
                <a:gd name="T103" fmla="*/ 77 h 247"/>
                <a:gd name="T104" fmla="*/ 199 w 213"/>
                <a:gd name="T105" fmla="*/ 69 h 247"/>
                <a:gd name="T106" fmla="*/ 196 w 213"/>
                <a:gd name="T107" fmla="*/ 66 h 247"/>
                <a:gd name="T108" fmla="*/ 131 w 213"/>
                <a:gd name="T109" fmla="*/ 26 h 247"/>
                <a:gd name="T110" fmla="*/ 147 w 213"/>
                <a:gd name="T111" fmla="*/ 26 h 247"/>
                <a:gd name="T112" fmla="*/ 119 w 213"/>
                <a:gd name="T113" fmla="*/ 8 h 247"/>
                <a:gd name="T114" fmla="*/ 96 w 213"/>
                <a:gd name="T115" fmla="*/ 6 h 247"/>
                <a:gd name="T116" fmla="*/ 199 w 213"/>
                <a:gd name="T117" fmla="*/ 75 h 247"/>
                <a:gd name="T118" fmla="*/ 193 w 213"/>
                <a:gd name="T119" fmla="*/ 72 h 247"/>
                <a:gd name="T120" fmla="*/ 170 w 213"/>
                <a:gd name="T121" fmla="*/ 3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47">
                  <a:moveTo>
                    <a:pt x="210" y="77"/>
                  </a:moveTo>
                  <a:lnTo>
                    <a:pt x="211" y="80"/>
                  </a:lnTo>
                  <a:lnTo>
                    <a:pt x="212" y="82"/>
                  </a:lnTo>
                  <a:lnTo>
                    <a:pt x="213" y="83"/>
                  </a:lnTo>
                  <a:lnTo>
                    <a:pt x="212" y="83"/>
                  </a:lnTo>
                  <a:lnTo>
                    <a:pt x="212" y="86"/>
                  </a:lnTo>
                  <a:lnTo>
                    <a:pt x="211" y="86"/>
                  </a:lnTo>
                  <a:lnTo>
                    <a:pt x="210" y="86"/>
                  </a:lnTo>
                  <a:lnTo>
                    <a:pt x="210" y="87"/>
                  </a:lnTo>
                  <a:lnTo>
                    <a:pt x="210" y="88"/>
                  </a:lnTo>
                  <a:lnTo>
                    <a:pt x="209" y="88"/>
                  </a:lnTo>
                  <a:lnTo>
                    <a:pt x="209" y="89"/>
                  </a:lnTo>
                  <a:lnTo>
                    <a:pt x="207" y="89"/>
                  </a:lnTo>
                  <a:lnTo>
                    <a:pt x="205" y="91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4" y="93"/>
                  </a:lnTo>
                  <a:lnTo>
                    <a:pt x="202" y="93"/>
                  </a:lnTo>
                  <a:lnTo>
                    <a:pt x="201" y="93"/>
                  </a:lnTo>
                  <a:lnTo>
                    <a:pt x="201" y="96"/>
                  </a:lnTo>
                  <a:lnTo>
                    <a:pt x="200" y="96"/>
                  </a:lnTo>
                  <a:lnTo>
                    <a:pt x="200" y="97"/>
                  </a:lnTo>
                  <a:lnTo>
                    <a:pt x="200" y="98"/>
                  </a:lnTo>
                  <a:lnTo>
                    <a:pt x="199" y="98"/>
                  </a:lnTo>
                  <a:lnTo>
                    <a:pt x="199" y="99"/>
                  </a:lnTo>
                  <a:lnTo>
                    <a:pt x="199" y="100"/>
                  </a:lnTo>
                  <a:lnTo>
                    <a:pt x="199" y="102"/>
                  </a:lnTo>
                  <a:lnTo>
                    <a:pt x="200" y="102"/>
                  </a:lnTo>
                  <a:lnTo>
                    <a:pt x="200" y="104"/>
                  </a:lnTo>
                  <a:lnTo>
                    <a:pt x="200" y="105"/>
                  </a:lnTo>
                  <a:lnTo>
                    <a:pt x="199" y="105"/>
                  </a:lnTo>
                  <a:lnTo>
                    <a:pt x="199" y="106"/>
                  </a:lnTo>
                  <a:lnTo>
                    <a:pt x="200" y="106"/>
                  </a:lnTo>
                  <a:lnTo>
                    <a:pt x="200" y="108"/>
                  </a:lnTo>
                  <a:lnTo>
                    <a:pt x="201" y="108"/>
                  </a:lnTo>
                  <a:lnTo>
                    <a:pt x="201" y="106"/>
                  </a:lnTo>
                  <a:lnTo>
                    <a:pt x="202" y="106"/>
                  </a:lnTo>
                  <a:lnTo>
                    <a:pt x="204" y="108"/>
                  </a:lnTo>
                  <a:lnTo>
                    <a:pt x="204" y="109"/>
                  </a:lnTo>
                  <a:lnTo>
                    <a:pt x="204" y="110"/>
                  </a:lnTo>
                  <a:lnTo>
                    <a:pt x="202" y="110"/>
                  </a:lnTo>
                  <a:lnTo>
                    <a:pt x="202" y="113"/>
                  </a:lnTo>
                  <a:lnTo>
                    <a:pt x="200" y="114"/>
                  </a:lnTo>
                  <a:lnTo>
                    <a:pt x="199" y="114"/>
                  </a:lnTo>
                  <a:lnTo>
                    <a:pt x="199" y="115"/>
                  </a:lnTo>
                  <a:lnTo>
                    <a:pt x="196" y="116"/>
                  </a:lnTo>
                  <a:lnTo>
                    <a:pt x="196" y="115"/>
                  </a:lnTo>
                  <a:lnTo>
                    <a:pt x="195" y="115"/>
                  </a:lnTo>
                  <a:lnTo>
                    <a:pt x="194" y="115"/>
                  </a:lnTo>
                  <a:lnTo>
                    <a:pt x="194" y="116"/>
                  </a:lnTo>
                  <a:lnTo>
                    <a:pt x="193" y="116"/>
                  </a:lnTo>
                  <a:lnTo>
                    <a:pt x="192" y="116"/>
                  </a:lnTo>
                  <a:lnTo>
                    <a:pt x="190" y="117"/>
                  </a:lnTo>
                  <a:lnTo>
                    <a:pt x="190" y="119"/>
                  </a:lnTo>
                  <a:lnTo>
                    <a:pt x="188" y="120"/>
                  </a:lnTo>
                  <a:lnTo>
                    <a:pt x="190" y="120"/>
                  </a:lnTo>
                  <a:lnTo>
                    <a:pt x="190" y="122"/>
                  </a:lnTo>
                  <a:lnTo>
                    <a:pt x="190" y="123"/>
                  </a:lnTo>
                  <a:lnTo>
                    <a:pt x="190" y="125"/>
                  </a:lnTo>
                  <a:lnTo>
                    <a:pt x="190" y="126"/>
                  </a:lnTo>
                  <a:lnTo>
                    <a:pt x="190" y="127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31"/>
                  </a:lnTo>
                  <a:lnTo>
                    <a:pt x="187" y="131"/>
                  </a:lnTo>
                  <a:lnTo>
                    <a:pt x="187" y="132"/>
                  </a:lnTo>
                  <a:lnTo>
                    <a:pt x="187" y="133"/>
                  </a:lnTo>
                  <a:lnTo>
                    <a:pt x="185" y="133"/>
                  </a:lnTo>
                  <a:lnTo>
                    <a:pt x="185" y="134"/>
                  </a:lnTo>
                  <a:lnTo>
                    <a:pt x="187" y="134"/>
                  </a:lnTo>
                  <a:lnTo>
                    <a:pt x="187" y="137"/>
                  </a:lnTo>
                  <a:lnTo>
                    <a:pt x="188" y="139"/>
                  </a:lnTo>
                  <a:lnTo>
                    <a:pt x="190" y="140"/>
                  </a:lnTo>
                  <a:lnTo>
                    <a:pt x="192" y="142"/>
                  </a:lnTo>
                  <a:lnTo>
                    <a:pt x="193" y="144"/>
                  </a:lnTo>
                  <a:lnTo>
                    <a:pt x="193" y="145"/>
                  </a:lnTo>
                  <a:lnTo>
                    <a:pt x="194" y="146"/>
                  </a:lnTo>
                  <a:lnTo>
                    <a:pt x="195" y="149"/>
                  </a:lnTo>
                  <a:lnTo>
                    <a:pt x="196" y="150"/>
                  </a:lnTo>
                  <a:lnTo>
                    <a:pt x="199" y="154"/>
                  </a:lnTo>
                  <a:lnTo>
                    <a:pt x="196" y="155"/>
                  </a:lnTo>
                  <a:lnTo>
                    <a:pt x="196" y="157"/>
                  </a:lnTo>
                  <a:lnTo>
                    <a:pt x="195" y="159"/>
                  </a:lnTo>
                  <a:lnTo>
                    <a:pt x="193" y="160"/>
                  </a:lnTo>
                  <a:lnTo>
                    <a:pt x="193" y="161"/>
                  </a:lnTo>
                  <a:lnTo>
                    <a:pt x="192" y="162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7" y="163"/>
                  </a:lnTo>
                  <a:lnTo>
                    <a:pt x="185" y="163"/>
                  </a:lnTo>
                  <a:lnTo>
                    <a:pt x="185" y="166"/>
                  </a:lnTo>
                  <a:lnTo>
                    <a:pt x="184" y="166"/>
                  </a:lnTo>
                  <a:lnTo>
                    <a:pt x="183" y="167"/>
                  </a:lnTo>
                  <a:lnTo>
                    <a:pt x="183" y="168"/>
                  </a:lnTo>
                  <a:lnTo>
                    <a:pt x="183" y="170"/>
                  </a:lnTo>
                  <a:lnTo>
                    <a:pt x="182" y="170"/>
                  </a:lnTo>
                  <a:lnTo>
                    <a:pt x="181" y="170"/>
                  </a:lnTo>
                  <a:lnTo>
                    <a:pt x="178" y="170"/>
                  </a:lnTo>
                  <a:lnTo>
                    <a:pt x="177" y="171"/>
                  </a:lnTo>
                  <a:lnTo>
                    <a:pt x="176" y="171"/>
                  </a:lnTo>
                  <a:lnTo>
                    <a:pt x="175" y="171"/>
                  </a:lnTo>
                  <a:lnTo>
                    <a:pt x="173" y="172"/>
                  </a:lnTo>
                  <a:lnTo>
                    <a:pt x="172" y="172"/>
                  </a:lnTo>
                  <a:lnTo>
                    <a:pt x="169" y="171"/>
                  </a:lnTo>
                  <a:lnTo>
                    <a:pt x="167" y="171"/>
                  </a:lnTo>
                  <a:lnTo>
                    <a:pt x="167" y="172"/>
                  </a:lnTo>
                  <a:lnTo>
                    <a:pt x="166" y="172"/>
                  </a:lnTo>
                  <a:lnTo>
                    <a:pt x="166" y="173"/>
                  </a:lnTo>
                  <a:lnTo>
                    <a:pt x="165" y="173"/>
                  </a:lnTo>
                  <a:lnTo>
                    <a:pt x="164" y="173"/>
                  </a:lnTo>
                  <a:lnTo>
                    <a:pt x="164" y="176"/>
                  </a:lnTo>
                  <a:lnTo>
                    <a:pt x="161" y="177"/>
                  </a:lnTo>
                  <a:lnTo>
                    <a:pt x="161" y="178"/>
                  </a:lnTo>
                  <a:lnTo>
                    <a:pt x="164" y="179"/>
                  </a:lnTo>
                  <a:lnTo>
                    <a:pt x="164" y="180"/>
                  </a:lnTo>
                  <a:lnTo>
                    <a:pt x="164" y="182"/>
                  </a:lnTo>
                  <a:lnTo>
                    <a:pt x="161" y="182"/>
                  </a:lnTo>
                  <a:lnTo>
                    <a:pt x="161" y="184"/>
                  </a:lnTo>
                  <a:lnTo>
                    <a:pt x="160" y="184"/>
                  </a:lnTo>
                  <a:lnTo>
                    <a:pt x="159" y="184"/>
                  </a:lnTo>
                  <a:lnTo>
                    <a:pt x="159" y="182"/>
                  </a:lnTo>
                  <a:lnTo>
                    <a:pt x="156" y="179"/>
                  </a:lnTo>
                  <a:lnTo>
                    <a:pt x="155" y="177"/>
                  </a:lnTo>
                  <a:lnTo>
                    <a:pt x="154" y="176"/>
                  </a:lnTo>
                  <a:lnTo>
                    <a:pt x="152" y="176"/>
                  </a:lnTo>
                  <a:lnTo>
                    <a:pt x="152" y="177"/>
                  </a:lnTo>
                  <a:lnTo>
                    <a:pt x="152" y="178"/>
                  </a:lnTo>
                  <a:lnTo>
                    <a:pt x="150" y="178"/>
                  </a:lnTo>
                  <a:lnTo>
                    <a:pt x="149" y="177"/>
                  </a:lnTo>
                  <a:lnTo>
                    <a:pt x="148" y="177"/>
                  </a:lnTo>
                  <a:lnTo>
                    <a:pt x="147" y="177"/>
                  </a:lnTo>
                  <a:lnTo>
                    <a:pt x="147" y="176"/>
                  </a:lnTo>
                  <a:lnTo>
                    <a:pt x="145" y="176"/>
                  </a:lnTo>
                  <a:lnTo>
                    <a:pt x="145" y="177"/>
                  </a:lnTo>
                  <a:lnTo>
                    <a:pt x="143" y="177"/>
                  </a:lnTo>
                  <a:lnTo>
                    <a:pt x="143" y="178"/>
                  </a:lnTo>
                  <a:lnTo>
                    <a:pt x="142" y="177"/>
                  </a:lnTo>
                  <a:lnTo>
                    <a:pt x="142" y="176"/>
                  </a:lnTo>
                  <a:lnTo>
                    <a:pt x="142" y="173"/>
                  </a:lnTo>
                  <a:lnTo>
                    <a:pt x="141" y="173"/>
                  </a:lnTo>
                  <a:lnTo>
                    <a:pt x="141" y="172"/>
                  </a:lnTo>
                  <a:lnTo>
                    <a:pt x="139" y="172"/>
                  </a:lnTo>
                  <a:lnTo>
                    <a:pt x="138" y="171"/>
                  </a:lnTo>
                  <a:lnTo>
                    <a:pt x="133" y="172"/>
                  </a:lnTo>
                  <a:lnTo>
                    <a:pt x="133" y="171"/>
                  </a:lnTo>
                  <a:lnTo>
                    <a:pt x="132" y="171"/>
                  </a:lnTo>
                  <a:lnTo>
                    <a:pt x="132" y="170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1"/>
                  </a:lnTo>
                  <a:lnTo>
                    <a:pt x="131" y="172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3" y="177"/>
                  </a:lnTo>
                  <a:lnTo>
                    <a:pt x="135" y="178"/>
                  </a:lnTo>
                  <a:lnTo>
                    <a:pt x="137" y="179"/>
                  </a:lnTo>
                  <a:lnTo>
                    <a:pt x="138" y="180"/>
                  </a:lnTo>
                  <a:lnTo>
                    <a:pt x="138" y="182"/>
                  </a:lnTo>
                  <a:lnTo>
                    <a:pt x="139" y="184"/>
                  </a:lnTo>
                  <a:lnTo>
                    <a:pt x="139" y="185"/>
                  </a:lnTo>
                  <a:lnTo>
                    <a:pt x="139" y="187"/>
                  </a:lnTo>
                  <a:lnTo>
                    <a:pt x="139" y="188"/>
                  </a:lnTo>
                  <a:lnTo>
                    <a:pt x="139" y="189"/>
                  </a:lnTo>
                  <a:lnTo>
                    <a:pt x="139" y="190"/>
                  </a:lnTo>
                  <a:lnTo>
                    <a:pt x="139" y="193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41" y="196"/>
                  </a:lnTo>
                  <a:lnTo>
                    <a:pt x="141" y="197"/>
                  </a:lnTo>
                  <a:lnTo>
                    <a:pt x="142" y="200"/>
                  </a:lnTo>
                  <a:lnTo>
                    <a:pt x="142" y="202"/>
                  </a:lnTo>
                  <a:lnTo>
                    <a:pt x="142" y="203"/>
                  </a:lnTo>
                  <a:lnTo>
                    <a:pt x="142" y="205"/>
                  </a:lnTo>
                  <a:lnTo>
                    <a:pt x="142" y="206"/>
                  </a:lnTo>
                  <a:lnTo>
                    <a:pt x="141" y="206"/>
                  </a:lnTo>
                  <a:lnTo>
                    <a:pt x="141" y="207"/>
                  </a:lnTo>
                  <a:lnTo>
                    <a:pt x="142" y="207"/>
                  </a:lnTo>
                  <a:lnTo>
                    <a:pt x="143" y="207"/>
                  </a:lnTo>
                  <a:lnTo>
                    <a:pt x="145" y="208"/>
                  </a:lnTo>
                  <a:lnTo>
                    <a:pt x="147" y="208"/>
                  </a:lnTo>
                  <a:lnTo>
                    <a:pt x="149" y="208"/>
                  </a:lnTo>
                  <a:lnTo>
                    <a:pt x="150" y="208"/>
                  </a:lnTo>
                  <a:lnTo>
                    <a:pt x="152" y="208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49" y="214"/>
                  </a:lnTo>
                  <a:lnTo>
                    <a:pt x="148" y="216"/>
                  </a:lnTo>
                  <a:lnTo>
                    <a:pt x="147" y="217"/>
                  </a:lnTo>
                  <a:lnTo>
                    <a:pt x="145" y="219"/>
                  </a:lnTo>
                  <a:lnTo>
                    <a:pt x="143" y="219"/>
                  </a:lnTo>
                  <a:lnTo>
                    <a:pt x="142" y="219"/>
                  </a:lnTo>
                  <a:lnTo>
                    <a:pt x="141" y="220"/>
                  </a:lnTo>
                  <a:lnTo>
                    <a:pt x="141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1" y="225"/>
                  </a:lnTo>
                  <a:lnTo>
                    <a:pt x="139" y="227"/>
                  </a:lnTo>
                  <a:lnTo>
                    <a:pt x="138" y="229"/>
                  </a:lnTo>
                  <a:lnTo>
                    <a:pt x="137" y="230"/>
                  </a:lnTo>
                  <a:lnTo>
                    <a:pt x="137" y="231"/>
                  </a:lnTo>
                  <a:lnTo>
                    <a:pt x="135" y="231"/>
                  </a:lnTo>
                  <a:lnTo>
                    <a:pt x="135" y="230"/>
                  </a:lnTo>
                  <a:lnTo>
                    <a:pt x="137" y="230"/>
                  </a:lnTo>
                  <a:lnTo>
                    <a:pt x="137" y="229"/>
                  </a:lnTo>
                  <a:lnTo>
                    <a:pt x="135" y="229"/>
                  </a:lnTo>
                  <a:lnTo>
                    <a:pt x="133" y="230"/>
                  </a:lnTo>
                  <a:lnTo>
                    <a:pt x="132" y="230"/>
                  </a:lnTo>
                  <a:lnTo>
                    <a:pt x="132" y="231"/>
                  </a:lnTo>
                  <a:lnTo>
                    <a:pt x="131" y="234"/>
                  </a:lnTo>
                  <a:lnTo>
                    <a:pt x="130" y="234"/>
                  </a:lnTo>
                  <a:lnTo>
                    <a:pt x="130" y="233"/>
                  </a:lnTo>
                  <a:lnTo>
                    <a:pt x="128" y="233"/>
                  </a:lnTo>
                  <a:lnTo>
                    <a:pt x="128" y="234"/>
                  </a:lnTo>
                  <a:lnTo>
                    <a:pt x="127" y="234"/>
                  </a:lnTo>
                  <a:lnTo>
                    <a:pt x="127" y="235"/>
                  </a:lnTo>
                  <a:lnTo>
                    <a:pt x="125" y="235"/>
                  </a:lnTo>
                  <a:lnTo>
                    <a:pt x="124" y="235"/>
                  </a:lnTo>
                  <a:lnTo>
                    <a:pt x="124" y="237"/>
                  </a:lnTo>
                  <a:lnTo>
                    <a:pt x="124" y="239"/>
                  </a:lnTo>
                  <a:lnTo>
                    <a:pt x="122" y="240"/>
                  </a:lnTo>
                  <a:lnTo>
                    <a:pt x="122" y="241"/>
                  </a:lnTo>
                  <a:lnTo>
                    <a:pt x="121" y="241"/>
                  </a:lnTo>
                  <a:lnTo>
                    <a:pt x="120" y="242"/>
                  </a:lnTo>
                  <a:lnTo>
                    <a:pt x="120" y="244"/>
                  </a:lnTo>
                  <a:lnTo>
                    <a:pt x="120" y="246"/>
                  </a:lnTo>
                  <a:lnTo>
                    <a:pt x="119" y="246"/>
                  </a:lnTo>
                  <a:lnTo>
                    <a:pt x="119" y="247"/>
                  </a:lnTo>
                  <a:lnTo>
                    <a:pt x="116" y="247"/>
                  </a:lnTo>
                  <a:lnTo>
                    <a:pt x="116" y="246"/>
                  </a:lnTo>
                  <a:lnTo>
                    <a:pt x="116" y="244"/>
                  </a:lnTo>
                  <a:lnTo>
                    <a:pt x="116" y="242"/>
                  </a:lnTo>
                  <a:lnTo>
                    <a:pt x="119" y="242"/>
                  </a:lnTo>
                  <a:lnTo>
                    <a:pt x="119" y="241"/>
                  </a:lnTo>
                  <a:lnTo>
                    <a:pt x="116" y="241"/>
                  </a:lnTo>
                  <a:lnTo>
                    <a:pt x="116" y="240"/>
                  </a:lnTo>
                  <a:lnTo>
                    <a:pt x="115" y="240"/>
                  </a:lnTo>
                  <a:lnTo>
                    <a:pt x="114" y="240"/>
                  </a:lnTo>
                  <a:lnTo>
                    <a:pt x="113" y="241"/>
                  </a:lnTo>
                  <a:lnTo>
                    <a:pt x="112" y="241"/>
                  </a:lnTo>
                  <a:lnTo>
                    <a:pt x="112" y="242"/>
                  </a:lnTo>
                  <a:lnTo>
                    <a:pt x="110" y="242"/>
                  </a:lnTo>
                  <a:lnTo>
                    <a:pt x="110" y="244"/>
                  </a:lnTo>
                  <a:lnTo>
                    <a:pt x="109" y="244"/>
                  </a:lnTo>
                  <a:lnTo>
                    <a:pt x="109" y="246"/>
                  </a:lnTo>
                  <a:lnTo>
                    <a:pt x="107" y="244"/>
                  </a:lnTo>
                  <a:lnTo>
                    <a:pt x="105" y="244"/>
                  </a:lnTo>
                  <a:lnTo>
                    <a:pt x="104" y="244"/>
                  </a:lnTo>
                  <a:lnTo>
                    <a:pt x="104" y="242"/>
                  </a:lnTo>
                  <a:lnTo>
                    <a:pt x="103" y="242"/>
                  </a:lnTo>
                  <a:lnTo>
                    <a:pt x="102" y="241"/>
                  </a:lnTo>
                  <a:lnTo>
                    <a:pt x="102" y="240"/>
                  </a:lnTo>
                  <a:lnTo>
                    <a:pt x="101" y="239"/>
                  </a:lnTo>
                  <a:lnTo>
                    <a:pt x="98" y="237"/>
                  </a:lnTo>
                  <a:lnTo>
                    <a:pt x="97" y="235"/>
                  </a:lnTo>
                  <a:lnTo>
                    <a:pt x="97" y="234"/>
                  </a:lnTo>
                  <a:lnTo>
                    <a:pt x="96" y="234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30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5" y="224"/>
                  </a:lnTo>
                  <a:lnTo>
                    <a:pt x="93" y="220"/>
                  </a:lnTo>
                  <a:lnTo>
                    <a:pt x="93" y="219"/>
                  </a:lnTo>
                  <a:lnTo>
                    <a:pt x="93" y="217"/>
                  </a:lnTo>
                  <a:lnTo>
                    <a:pt x="93" y="216"/>
                  </a:lnTo>
                  <a:lnTo>
                    <a:pt x="93" y="214"/>
                  </a:lnTo>
                  <a:lnTo>
                    <a:pt x="92" y="214"/>
                  </a:lnTo>
                  <a:lnTo>
                    <a:pt x="92" y="213"/>
                  </a:lnTo>
                  <a:lnTo>
                    <a:pt x="92" y="212"/>
                  </a:lnTo>
                  <a:lnTo>
                    <a:pt x="92" y="211"/>
                  </a:lnTo>
                  <a:lnTo>
                    <a:pt x="92" y="208"/>
                  </a:lnTo>
                  <a:lnTo>
                    <a:pt x="90" y="208"/>
                  </a:lnTo>
                  <a:lnTo>
                    <a:pt x="90" y="207"/>
                  </a:lnTo>
                  <a:lnTo>
                    <a:pt x="88" y="207"/>
                  </a:lnTo>
                  <a:lnTo>
                    <a:pt x="88" y="206"/>
                  </a:lnTo>
                  <a:lnTo>
                    <a:pt x="88" y="205"/>
                  </a:lnTo>
                  <a:lnTo>
                    <a:pt x="87" y="205"/>
                  </a:lnTo>
                  <a:lnTo>
                    <a:pt x="87" y="203"/>
                  </a:lnTo>
                  <a:lnTo>
                    <a:pt x="86" y="203"/>
                  </a:lnTo>
                  <a:lnTo>
                    <a:pt x="86" y="202"/>
                  </a:lnTo>
                  <a:lnTo>
                    <a:pt x="86" y="200"/>
                  </a:lnTo>
                  <a:lnTo>
                    <a:pt x="85" y="200"/>
                  </a:lnTo>
                  <a:lnTo>
                    <a:pt x="84" y="200"/>
                  </a:lnTo>
                  <a:lnTo>
                    <a:pt x="84" y="199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7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7" y="193"/>
                  </a:lnTo>
                  <a:lnTo>
                    <a:pt x="87" y="190"/>
                  </a:lnTo>
                  <a:lnTo>
                    <a:pt x="88" y="190"/>
                  </a:lnTo>
                  <a:lnTo>
                    <a:pt x="90" y="189"/>
                  </a:lnTo>
                  <a:lnTo>
                    <a:pt x="90" y="188"/>
                  </a:lnTo>
                  <a:lnTo>
                    <a:pt x="90" y="187"/>
                  </a:lnTo>
                  <a:lnTo>
                    <a:pt x="88" y="187"/>
                  </a:lnTo>
                  <a:lnTo>
                    <a:pt x="88" y="185"/>
                  </a:lnTo>
                  <a:lnTo>
                    <a:pt x="87" y="182"/>
                  </a:lnTo>
                  <a:lnTo>
                    <a:pt x="87" y="180"/>
                  </a:lnTo>
                  <a:lnTo>
                    <a:pt x="86" y="180"/>
                  </a:lnTo>
                  <a:lnTo>
                    <a:pt x="85" y="179"/>
                  </a:lnTo>
                  <a:lnTo>
                    <a:pt x="85" y="178"/>
                  </a:lnTo>
                  <a:lnTo>
                    <a:pt x="85" y="177"/>
                  </a:lnTo>
                  <a:lnTo>
                    <a:pt x="85" y="176"/>
                  </a:lnTo>
                  <a:lnTo>
                    <a:pt x="85" y="173"/>
                  </a:lnTo>
                  <a:lnTo>
                    <a:pt x="84" y="172"/>
                  </a:lnTo>
                  <a:lnTo>
                    <a:pt x="84" y="171"/>
                  </a:lnTo>
                  <a:lnTo>
                    <a:pt x="84" y="170"/>
                  </a:lnTo>
                  <a:lnTo>
                    <a:pt x="84" y="168"/>
                  </a:lnTo>
                  <a:lnTo>
                    <a:pt x="84" y="167"/>
                  </a:lnTo>
                  <a:lnTo>
                    <a:pt x="84" y="166"/>
                  </a:lnTo>
                  <a:lnTo>
                    <a:pt x="84" y="163"/>
                  </a:lnTo>
                  <a:lnTo>
                    <a:pt x="82" y="163"/>
                  </a:lnTo>
                  <a:lnTo>
                    <a:pt x="82" y="162"/>
                  </a:lnTo>
                  <a:lnTo>
                    <a:pt x="82" y="161"/>
                  </a:lnTo>
                  <a:lnTo>
                    <a:pt x="82" y="160"/>
                  </a:lnTo>
                  <a:lnTo>
                    <a:pt x="84" y="160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4" y="155"/>
                  </a:lnTo>
                  <a:lnTo>
                    <a:pt x="84" y="154"/>
                  </a:lnTo>
                  <a:lnTo>
                    <a:pt x="84" y="153"/>
                  </a:lnTo>
                  <a:lnTo>
                    <a:pt x="84" y="151"/>
                  </a:lnTo>
                  <a:lnTo>
                    <a:pt x="84" y="150"/>
                  </a:lnTo>
                  <a:lnTo>
                    <a:pt x="84" y="149"/>
                  </a:lnTo>
                  <a:lnTo>
                    <a:pt x="84" y="146"/>
                  </a:lnTo>
                  <a:lnTo>
                    <a:pt x="84" y="145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6" y="142"/>
                  </a:lnTo>
                  <a:lnTo>
                    <a:pt x="87" y="142"/>
                  </a:lnTo>
                  <a:lnTo>
                    <a:pt x="86" y="142"/>
                  </a:lnTo>
                  <a:lnTo>
                    <a:pt x="86" y="140"/>
                  </a:lnTo>
                  <a:lnTo>
                    <a:pt x="86" y="139"/>
                  </a:lnTo>
                  <a:lnTo>
                    <a:pt x="86" y="137"/>
                  </a:lnTo>
                  <a:lnTo>
                    <a:pt x="87" y="137"/>
                  </a:lnTo>
                  <a:lnTo>
                    <a:pt x="87" y="136"/>
                  </a:lnTo>
                  <a:lnTo>
                    <a:pt x="88" y="134"/>
                  </a:lnTo>
                  <a:lnTo>
                    <a:pt x="88" y="133"/>
                  </a:lnTo>
                  <a:lnTo>
                    <a:pt x="90" y="133"/>
                  </a:lnTo>
                  <a:lnTo>
                    <a:pt x="90" y="132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28"/>
                  </a:lnTo>
                  <a:lnTo>
                    <a:pt x="90" y="128"/>
                  </a:lnTo>
                  <a:lnTo>
                    <a:pt x="90" y="127"/>
                  </a:lnTo>
                  <a:lnTo>
                    <a:pt x="88" y="127"/>
                  </a:lnTo>
                  <a:lnTo>
                    <a:pt x="88" y="126"/>
                  </a:lnTo>
                  <a:lnTo>
                    <a:pt x="86" y="126"/>
                  </a:lnTo>
                  <a:lnTo>
                    <a:pt x="85" y="126"/>
                  </a:lnTo>
                  <a:lnTo>
                    <a:pt x="84" y="126"/>
                  </a:lnTo>
                  <a:lnTo>
                    <a:pt x="84" y="127"/>
                  </a:lnTo>
                  <a:lnTo>
                    <a:pt x="82" y="127"/>
                  </a:lnTo>
                  <a:lnTo>
                    <a:pt x="80" y="127"/>
                  </a:lnTo>
                  <a:lnTo>
                    <a:pt x="79" y="127"/>
                  </a:lnTo>
                  <a:lnTo>
                    <a:pt x="76" y="128"/>
                  </a:lnTo>
                  <a:lnTo>
                    <a:pt x="75" y="127"/>
                  </a:lnTo>
                  <a:lnTo>
                    <a:pt x="74" y="128"/>
                  </a:lnTo>
                  <a:lnTo>
                    <a:pt x="71" y="128"/>
                  </a:lnTo>
                  <a:lnTo>
                    <a:pt x="70" y="128"/>
                  </a:lnTo>
                  <a:lnTo>
                    <a:pt x="69" y="128"/>
                  </a:lnTo>
                  <a:lnTo>
                    <a:pt x="69" y="127"/>
                  </a:lnTo>
                  <a:lnTo>
                    <a:pt x="68" y="127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8"/>
                  </a:lnTo>
                  <a:lnTo>
                    <a:pt x="62" y="131"/>
                  </a:lnTo>
                  <a:lnTo>
                    <a:pt x="61" y="131"/>
                  </a:lnTo>
                  <a:lnTo>
                    <a:pt x="61" y="128"/>
                  </a:lnTo>
                  <a:lnTo>
                    <a:pt x="59" y="128"/>
                  </a:lnTo>
                  <a:lnTo>
                    <a:pt x="58" y="128"/>
                  </a:lnTo>
                  <a:lnTo>
                    <a:pt x="57" y="126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3" y="120"/>
                  </a:lnTo>
                  <a:lnTo>
                    <a:pt x="52" y="119"/>
                  </a:lnTo>
                  <a:lnTo>
                    <a:pt x="51" y="116"/>
                  </a:lnTo>
                  <a:lnTo>
                    <a:pt x="51" y="115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7" y="110"/>
                  </a:lnTo>
                  <a:lnTo>
                    <a:pt x="47" y="113"/>
                  </a:lnTo>
                  <a:lnTo>
                    <a:pt x="45" y="113"/>
                  </a:lnTo>
                  <a:lnTo>
                    <a:pt x="44" y="110"/>
                  </a:lnTo>
                  <a:lnTo>
                    <a:pt x="42" y="110"/>
                  </a:lnTo>
                  <a:lnTo>
                    <a:pt x="41" y="109"/>
                  </a:lnTo>
                  <a:lnTo>
                    <a:pt x="40" y="109"/>
                  </a:lnTo>
                  <a:lnTo>
                    <a:pt x="39" y="109"/>
                  </a:lnTo>
                  <a:lnTo>
                    <a:pt x="36" y="109"/>
                  </a:lnTo>
                  <a:lnTo>
                    <a:pt x="35" y="109"/>
                  </a:lnTo>
                  <a:lnTo>
                    <a:pt x="35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13"/>
                  </a:lnTo>
                  <a:lnTo>
                    <a:pt x="31" y="113"/>
                  </a:lnTo>
                  <a:lnTo>
                    <a:pt x="31" y="110"/>
                  </a:lnTo>
                  <a:lnTo>
                    <a:pt x="30" y="110"/>
                  </a:lnTo>
                  <a:lnTo>
                    <a:pt x="29" y="110"/>
                  </a:lnTo>
                  <a:lnTo>
                    <a:pt x="27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9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2" y="110"/>
                  </a:lnTo>
                  <a:lnTo>
                    <a:pt x="21" y="110"/>
                  </a:lnTo>
                  <a:lnTo>
                    <a:pt x="18" y="110"/>
                  </a:lnTo>
                  <a:lnTo>
                    <a:pt x="18" y="109"/>
                  </a:lnTo>
                  <a:lnTo>
                    <a:pt x="17" y="109"/>
                  </a:lnTo>
                  <a:lnTo>
                    <a:pt x="17" y="106"/>
                  </a:lnTo>
                  <a:lnTo>
                    <a:pt x="16" y="105"/>
                  </a:lnTo>
                  <a:lnTo>
                    <a:pt x="17" y="104"/>
                  </a:lnTo>
                  <a:lnTo>
                    <a:pt x="16" y="102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2" y="100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2" y="97"/>
                  </a:lnTo>
                  <a:lnTo>
                    <a:pt x="12" y="96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3" y="91"/>
                  </a:lnTo>
                  <a:lnTo>
                    <a:pt x="12" y="91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5" y="86"/>
                  </a:lnTo>
                  <a:lnTo>
                    <a:pt x="15" y="83"/>
                  </a:lnTo>
                  <a:lnTo>
                    <a:pt x="15" y="82"/>
                  </a:lnTo>
                  <a:lnTo>
                    <a:pt x="15" y="81"/>
                  </a:lnTo>
                  <a:lnTo>
                    <a:pt x="13" y="81"/>
                  </a:lnTo>
                  <a:lnTo>
                    <a:pt x="13" y="80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10" y="69"/>
                  </a:lnTo>
                  <a:lnTo>
                    <a:pt x="8" y="69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7" y="65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0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8" y="43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11"/>
                  </a:lnTo>
                  <a:lnTo>
                    <a:pt x="31" y="11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5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9" y="24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0" y="26"/>
                  </a:lnTo>
                  <a:lnTo>
                    <a:pt x="29" y="28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0" y="30"/>
                  </a:lnTo>
                  <a:lnTo>
                    <a:pt x="31" y="32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25" y="42"/>
                  </a:lnTo>
                  <a:lnTo>
                    <a:pt x="25" y="43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3" y="46"/>
                  </a:lnTo>
                  <a:lnTo>
                    <a:pt x="23" y="47"/>
                  </a:lnTo>
                  <a:lnTo>
                    <a:pt x="23" y="48"/>
                  </a:lnTo>
                  <a:lnTo>
                    <a:pt x="22" y="51"/>
                  </a:lnTo>
                  <a:lnTo>
                    <a:pt x="22" y="52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4" y="59"/>
                  </a:lnTo>
                  <a:lnTo>
                    <a:pt x="23" y="60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5" y="60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5" y="65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9" y="66"/>
                  </a:lnTo>
                  <a:lnTo>
                    <a:pt x="30" y="66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4"/>
                  </a:lnTo>
                  <a:lnTo>
                    <a:pt x="34" y="63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6" y="62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6" y="55"/>
                  </a:lnTo>
                  <a:lnTo>
                    <a:pt x="36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36" y="52"/>
                  </a:lnTo>
                  <a:lnTo>
                    <a:pt x="36" y="51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5" y="46"/>
                  </a:lnTo>
                  <a:lnTo>
                    <a:pt x="35" y="45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2"/>
                  </a:lnTo>
                  <a:lnTo>
                    <a:pt x="33" y="40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4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3" y="30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3" y="28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5" y="20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1" y="19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7" y="15"/>
                  </a:lnTo>
                  <a:lnTo>
                    <a:pt x="58" y="15"/>
                  </a:lnTo>
                  <a:lnTo>
                    <a:pt x="59" y="15"/>
                  </a:lnTo>
                  <a:lnTo>
                    <a:pt x="59" y="17"/>
                  </a:lnTo>
                  <a:lnTo>
                    <a:pt x="61" y="17"/>
                  </a:lnTo>
                  <a:lnTo>
                    <a:pt x="61" y="15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3" y="9"/>
                  </a:lnTo>
                  <a:lnTo>
                    <a:pt x="56" y="9"/>
                  </a:lnTo>
                  <a:lnTo>
                    <a:pt x="53" y="9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6" y="3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1" y="3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12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5" y="17"/>
                  </a:lnTo>
                  <a:lnTo>
                    <a:pt x="76" y="17"/>
                  </a:lnTo>
                  <a:lnTo>
                    <a:pt x="76" y="18"/>
                  </a:lnTo>
                  <a:lnTo>
                    <a:pt x="78" y="18"/>
                  </a:lnTo>
                  <a:lnTo>
                    <a:pt x="79" y="19"/>
                  </a:lnTo>
                  <a:lnTo>
                    <a:pt x="80" y="20"/>
                  </a:lnTo>
                  <a:lnTo>
                    <a:pt x="82" y="22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4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4" y="34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5" y="36"/>
                  </a:lnTo>
                  <a:lnTo>
                    <a:pt x="87" y="36"/>
                  </a:lnTo>
                  <a:lnTo>
                    <a:pt x="87" y="37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8" y="36"/>
                  </a:lnTo>
                  <a:lnTo>
                    <a:pt x="90" y="36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5"/>
                  </a:lnTo>
                  <a:lnTo>
                    <a:pt x="101" y="35"/>
                  </a:lnTo>
                  <a:lnTo>
                    <a:pt x="102" y="35"/>
                  </a:lnTo>
                  <a:lnTo>
                    <a:pt x="103" y="34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5" y="34"/>
                  </a:lnTo>
                  <a:lnTo>
                    <a:pt x="116" y="35"/>
                  </a:lnTo>
                  <a:lnTo>
                    <a:pt x="119" y="35"/>
                  </a:lnTo>
                  <a:lnTo>
                    <a:pt x="116" y="35"/>
                  </a:lnTo>
                  <a:lnTo>
                    <a:pt x="116" y="36"/>
                  </a:lnTo>
                  <a:lnTo>
                    <a:pt x="116" y="37"/>
                  </a:lnTo>
                  <a:lnTo>
                    <a:pt x="119" y="37"/>
                  </a:lnTo>
                  <a:lnTo>
                    <a:pt x="119" y="39"/>
                  </a:lnTo>
                  <a:lnTo>
                    <a:pt x="120" y="40"/>
                  </a:lnTo>
                  <a:lnTo>
                    <a:pt x="121" y="42"/>
                  </a:lnTo>
                  <a:lnTo>
                    <a:pt x="122" y="42"/>
                  </a:lnTo>
                  <a:lnTo>
                    <a:pt x="121" y="40"/>
                  </a:lnTo>
                  <a:lnTo>
                    <a:pt x="120" y="40"/>
                  </a:lnTo>
                  <a:lnTo>
                    <a:pt x="124" y="43"/>
                  </a:lnTo>
                  <a:lnTo>
                    <a:pt x="127" y="43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2" y="46"/>
                  </a:lnTo>
                  <a:lnTo>
                    <a:pt x="131" y="45"/>
                  </a:lnTo>
                  <a:lnTo>
                    <a:pt x="131" y="46"/>
                  </a:lnTo>
                  <a:lnTo>
                    <a:pt x="132" y="46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5" y="45"/>
                  </a:lnTo>
                  <a:lnTo>
                    <a:pt x="137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9" y="42"/>
                  </a:lnTo>
                  <a:lnTo>
                    <a:pt x="139" y="43"/>
                  </a:lnTo>
                  <a:lnTo>
                    <a:pt x="138" y="43"/>
                  </a:lnTo>
                  <a:lnTo>
                    <a:pt x="139" y="43"/>
                  </a:lnTo>
                  <a:lnTo>
                    <a:pt x="139" y="42"/>
                  </a:lnTo>
                  <a:lnTo>
                    <a:pt x="141" y="42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3" y="40"/>
                  </a:lnTo>
                  <a:lnTo>
                    <a:pt x="142" y="40"/>
                  </a:lnTo>
                  <a:lnTo>
                    <a:pt x="143" y="40"/>
                  </a:lnTo>
                  <a:lnTo>
                    <a:pt x="143" y="39"/>
                  </a:lnTo>
                  <a:lnTo>
                    <a:pt x="143" y="40"/>
                  </a:lnTo>
                  <a:lnTo>
                    <a:pt x="145" y="39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7" y="36"/>
                  </a:lnTo>
                  <a:lnTo>
                    <a:pt x="148" y="36"/>
                  </a:lnTo>
                  <a:lnTo>
                    <a:pt x="149" y="37"/>
                  </a:lnTo>
                  <a:lnTo>
                    <a:pt x="150" y="37"/>
                  </a:lnTo>
                  <a:lnTo>
                    <a:pt x="152" y="37"/>
                  </a:lnTo>
                  <a:lnTo>
                    <a:pt x="154" y="37"/>
                  </a:lnTo>
                  <a:lnTo>
                    <a:pt x="155" y="36"/>
                  </a:lnTo>
                  <a:lnTo>
                    <a:pt x="154" y="36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0" y="35"/>
                  </a:lnTo>
                  <a:lnTo>
                    <a:pt x="149" y="35"/>
                  </a:lnTo>
                  <a:lnTo>
                    <a:pt x="148" y="35"/>
                  </a:lnTo>
                  <a:lnTo>
                    <a:pt x="147" y="35"/>
                  </a:lnTo>
                  <a:lnTo>
                    <a:pt x="147" y="36"/>
                  </a:lnTo>
                  <a:lnTo>
                    <a:pt x="147" y="35"/>
                  </a:lnTo>
                  <a:lnTo>
                    <a:pt x="145" y="35"/>
                  </a:lnTo>
                  <a:lnTo>
                    <a:pt x="145" y="34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4"/>
                  </a:lnTo>
                  <a:lnTo>
                    <a:pt x="148" y="34"/>
                  </a:lnTo>
                  <a:lnTo>
                    <a:pt x="149" y="34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4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2"/>
                  </a:lnTo>
                  <a:lnTo>
                    <a:pt x="164" y="32"/>
                  </a:lnTo>
                  <a:lnTo>
                    <a:pt x="165" y="32"/>
                  </a:lnTo>
                  <a:lnTo>
                    <a:pt x="166" y="32"/>
                  </a:lnTo>
                  <a:lnTo>
                    <a:pt x="167" y="32"/>
                  </a:lnTo>
                  <a:lnTo>
                    <a:pt x="169" y="32"/>
                  </a:lnTo>
                  <a:lnTo>
                    <a:pt x="170" y="30"/>
                  </a:lnTo>
                  <a:lnTo>
                    <a:pt x="172" y="30"/>
                  </a:lnTo>
                  <a:lnTo>
                    <a:pt x="173" y="30"/>
                  </a:lnTo>
                  <a:lnTo>
                    <a:pt x="176" y="32"/>
                  </a:lnTo>
                  <a:lnTo>
                    <a:pt x="177" y="32"/>
                  </a:lnTo>
                  <a:lnTo>
                    <a:pt x="178" y="32"/>
                  </a:lnTo>
                  <a:lnTo>
                    <a:pt x="181" y="32"/>
                  </a:lnTo>
                  <a:lnTo>
                    <a:pt x="182" y="32"/>
                  </a:lnTo>
                  <a:lnTo>
                    <a:pt x="183" y="32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3" y="32"/>
                  </a:lnTo>
                  <a:lnTo>
                    <a:pt x="183" y="34"/>
                  </a:lnTo>
                  <a:lnTo>
                    <a:pt x="182" y="34"/>
                  </a:lnTo>
                  <a:lnTo>
                    <a:pt x="181" y="34"/>
                  </a:lnTo>
                  <a:lnTo>
                    <a:pt x="178" y="34"/>
                  </a:lnTo>
                  <a:lnTo>
                    <a:pt x="177" y="34"/>
                  </a:lnTo>
                  <a:lnTo>
                    <a:pt x="177" y="35"/>
                  </a:lnTo>
                  <a:lnTo>
                    <a:pt x="176" y="36"/>
                  </a:lnTo>
                  <a:lnTo>
                    <a:pt x="176" y="35"/>
                  </a:lnTo>
                  <a:lnTo>
                    <a:pt x="175" y="35"/>
                  </a:lnTo>
                  <a:lnTo>
                    <a:pt x="175" y="36"/>
                  </a:lnTo>
                  <a:lnTo>
                    <a:pt x="175" y="35"/>
                  </a:lnTo>
                  <a:lnTo>
                    <a:pt x="173" y="35"/>
                  </a:lnTo>
                  <a:lnTo>
                    <a:pt x="172" y="35"/>
                  </a:lnTo>
                  <a:lnTo>
                    <a:pt x="167" y="35"/>
                  </a:lnTo>
                  <a:lnTo>
                    <a:pt x="167" y="36"/>
                  </a:lnTo>
                  <a:lnTo>
                    <a:pt x="166" y="36"/>
                  </a:lnTo>
                  <a:lnTo>
                    <a:pt x="166" y="37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69" y="37"/>
                  </a:lnTo>
                  <a:lnTo>
                    <a:pt x="169" y="39"/>
                  </a:lnTo>
                  <a:lnTo>
                    <a:pt x="167" y="39"/>
                  </a:lnTo>
                  <a:lnTo>
                    <a:pt x="167" y="37"/>
                  </a:lnTo>
                  <a:lnTo>
                    <a:pt x="166" y="37"/>
                  </a:lnTo>
                  <a:lnTo>
                    <a:pt x="166" y="39"/>
                  </a:lnTo>
                  <a:lnTo>
                    <a:pt x="166" y="40"/>
                  </a:lnTo>
                  <a:lnTo>
                    <a:pt x="166" y="39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7" y="39"/>
                  </a:lnTo>
                  <a:lnTo>
                    <a:pt x="169" y="39"/>
                  </a:lnTo>
                  <a:lnTo>
                    <a:pt x="169" y="37"/>
                  </a:lnTo>
                  <a:lnTo>
                    <a:pt x="169" y="39"/>
                  </a:lnTo>
                  <a:lnTo>
                    <a:pt x="170" y="39"/>
                  </a:lnTo>
                  <a:lnTo>
                    <a:pt x="170" y="40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2" y="43"/>
                  </a:lnTo>
                  <a:lnTo>
                    <a:pt x="172" y="45"/>
                  </a:lnTo>
                  <a:lnTo>
                    <a:pt x="170" y="45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69" y="45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7" y="45"/>
                  </a:lnTo>
                  <a:lnTo>
                    <a:pt x="167" y="46"/>
                  </a:lnTo>
                  <a:lnTo>
                    <a:pt x="167" y="45"/>
                  </a:lnTo>
                  <a:lnTo>
                    <a:pt x="166" y="45"/>
                  </a:lnTo>
                  <a:lnTo>
                    <a:pt x="165" y="45"/>
                  </a:lnTo>
                  <a:lnTo>
                    <a:pt x="166" y="46"/>
                  </a:lnTo>
                  <a:lnTo>
                    <a:pt x="166" y="45"/>
                  </a:lnTo>
                  <a:lnTo>
                    <a:pt x="166" y="46"/>
                  </a:lnTo>
                  <a:lnTo>
                    <a:pt x="166" y="47"/>
                  </a:lnTo>
                  <a:lnTo>
                    <a:pt x="166" y="46"/>
                  </a:lnTo>
                  <a:lnTo>
                    <a:pt x="166" y="45"/>
                  </a:lnTo>
                  <a:lnTo>
                    <a:pt x="166" y="46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67" y="47"/>
                  </a:lnTo>
                  <a:lnTo>
                    <a:pt x="169" y="47"/>
                  </a:lnTo>
                  <a:lnTo>
                    <a:pt x="169" y="46"/>
                  </a:lnTo>
                  <a:lnTo>
                    <a:pt x="169" y="45"/>
                  </a:lnTo>
                  <a:lnTo>
                    <a:pt x="169" y="46"/>
                  </a:lnTo>
                  <a:lnTo>
                    <a:pt x="170" y="46"/>
                  </a:lnTo>
                  <a:lnTo>
                    <a:pt x="172" y="45"/>
                  </a:lnTo>
                  <a:lnTo>
                    <a:pt x="172" y="43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7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6" y="52"/>
                  </a:lnTo>
                  <a:lnTo>
                    <a:pt x="176" y="53"/>
                  </a:lnTo>
                  <a:lnTo>
                    <a:pt x="176" y="52"/>
                  </a:lnTo>
                  <a:lnTo>
                    <a:pt x="177" y="51"/>
                  </a:lnTo>
                  <a:lnTo>
                    <a:pt x="177" y="48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7" y="51"/>
                  </a:lnTo>
                  <a:lnTo>
                    <a:pt x="177" y="53"/>
                  </a:lnTo>
                  <a:lnTo>
                    <a:pt x="177" y="54"/>
                  </a:lnTo>
                  <a:lnTo>
                    <a:pt x="177" y="53"/>
                  </a:lnTo>
                  <a:lnTo>
                    <a:pt x="178" y="53"/>
                  </a:lnTo>
                  <a:lnTo>
                    <a:pt x="178" y="51"/>
                  </a:lnTo>
                  <a:lnTo>
                    <a:pt x="177" y="48"/>
                  </a:lnTo>
                  <a:lnTo>
                    <a:pt x="178" y="48"/>
                  </a:lnTo>
                  <a:lnTo>
                    <a:pt x="181" y="51"/>
                  </a:lnTo>
                  <a:lnTo>
                    <a:pt x="181" y="48"/>
                  </a:lnTo>
                  <a:lnTo>
                    <a:pt x="178" y="48"/>
                  </a:lnTo>
                  <a:lnTo>
                    <a:pt x="178" y="47"/>
                  </a:lnTo>
                  <a:lnTo>
                    <a:pt x="177" y="47"/>
                  </a:lnTo>
                  <a:lnTo>
                    <a:pt x="177" y="46"/>
                  </a:lnTo>
                  <a:lnTo>
                    <a:pt x="178" y="47"/>
                  </a:lnTo>
                  <a:lnTo>
                    <a:pt x="181" y="47"/>
                  </a:lnTo>
                  <a:lnTo>
                    <a:pt x="182" y="48"/>
                  </a:lnTo>
                  <a:lnTo>
                    <a:pt x="182" y="51"/>
                  </a:lnTo>
                  <a:lnTo>
                    <a:pt x="183" y="51"/>
                  </a:lnTo>
                  <a:lnTo>
                    <a:pt x="183" y="52"/>
                  </a:lnTo>
                  <a:lnTo>
                    <a:pt x="183" y="53"/>
                  </a:lnTo>
                  <a:lnTo>
                    <a:pt x="183" y="54"/>
                  </a:lnTo>
                  <a:lnTo>
                    <a:pt x="183" y="53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4" y="55"/>
                  </a:lnTo>
                  <a:lnTo>
                    <a:pt x="184" y="54"/>
                  </a:lnTo>
                  <a:lnTo>
                    <a:pt x="184" y="53"/>
                  </a:lnTo>
                  <a:lnTo>
                    <a:pt x="184" y="52"/>
                  </a:lnTo>
                  <a:lnTo>
                    <a:pt x="183" y="52"/>
                  </a:lnTo>
                  <a:lnTo>
                    <a:pt x="183" y="51"/>
                  </a:lnTo>
                  <a:lnTo>
                    <a:pt x="184" y="51"/>
                  </a:lnTo>
                  <a:lnTo>
                    <a:pt x="185" y="52"/>
                  </a:lnTo>
                  <a:lnTo>
                    <a:pt x="187" y="52"/>
                  </a:lnTo>
                  <a:lnTo>
                    <a:pt x="187" y="51"/>
                  </a:lnTo>
                  <a:lnTo>
                    <a:pt x="185" y="51"/>
                  </a:lnTo>
                  <a:lnTo>
                    <a:pt x="185" y="48"/>
                  </a:lnTo>
                  <a:lnTo>
                    <a:pt x="187" y="48"/>
                  </a:lnTo>
                  <a:lnTo>
                    <a:pt x="187" y="51"/>
                  </a:lnTo>
                  <a:lnTo>
                    <a:pt x="188" y="51"/>
                  </a:lnTo>
                  <a:lnTo>
                    <a:pt x="188" y="52"/>
                  </a:lnTo>
                  <a:lnTo>
                    <a:pt x="190" y="53"/>
                  </a:lnTo>
                  <a:lnTo>
                    <a:pt x="190" y="52"/>
                  </a:lnTo>
                  <a:lnTo>
                    <a:pt x="188" y="52"/>
                  </a:lnTo>
                  <a:lnTo>
                    <a:pt x="188" y="51"/>
                  </a:lnTo>
                  <a:lnTo>
                    <a:pt x="190" y="51"/>
                  </a:lnTo>
                  <a:lnTo>
                    <a:pt x="190" y="52"/>
                  </a:lnTo>
                  <a:lnTo>
                    <a:pt x="190" y="53"/>
                  </a:lnTo>
                  <a:lnTo>
                    <a:pt x="192" y="53"/>
                  </a:lnTo>
                  <a:lnTo>
                    <a:pt x="192" y="54"/>
                  </a:lnTo>
                  <a:lnTo>
                    <a:pt x="193" y="54"/>
                  </a:lnTo>
                  <a:lnTo>
                    <a:pt x="193" y="55"/>
                  </a:lnTo>
                  <a:lnTo>
                    <a:pt x="194" y="55"/>
                  </a:lnTo>
                  <a:lnTo>
                    <a:pt x="195" y="55"/>
                  </a:lnTo>
                  <a:lnTo>
                    <a:pt x="196" y="55"/>
                  </a:lnTo>
                  <a:lnTo>
                    <a:pt x="196" y="57"/>
                  </a:lnTo>
                  <a:lnTo>
                    <a:pt x="199" y="59"/>
                  </a:lnTo>
                  <a:lnTo>
                    <a:pt x="199" y="60"/>
                  </a:lnTo>
                  <a:lnTo>
                    <a:pt x="200" y="62"/>
                  </a:lnTo>
                  <a:lnTo>
                    <a:pt x="199" y="62"/>
                  </a:lnTo>
                  <a:lnTo>
                    <a:pt x="199" y="63"/>
                  </a:lnTo>
                  <a:lnTo>
                    <a:pt x="196" y="63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4" y="65"/>
                  </a:lnTo>
                  <a:lnTo>
                    <a:pt x="194" y="66"/>
                  </a:lnTo>
                  <a:lnTo>
                    <a:pt x="194" y="65"/>
                  </a:lnTo>
                  <a:lnTo>
                    <a:pt x="195" y="64"/>
                  </a:lnTo>
                  <a:lnTo>
                    <a:pt x="195" y="65"/>
                  </a:lnTo>
                  <a:lnTo>
                    <a:pt x="195" y="66"/>
                  </a:lnTo>
                  <a:lnTo>
                    <a:pt x="194" y="66"/>
                  </a:lnTo>
                  <a:lnTo>
                    <a:pt x="194" y="69"/>
                  </a:lnTo>
                  <a:lnTo>
                    <a:pt x="194" y="70"/>
                  </a:lnTo>
                  <a:lnTo>
                    <a:pt x="193" y="70"/>
                  </a:lnTo>
                  <a:lnTo>
                    <a:pt x="193" y="71"/>
                  </a:lnTo>
                  <a:lnTo>
                    <a:pt x="193" y="72"/>
                  </a:lnTo>
                  <a:lnTo>
                    <a:pt x="193" y="74"/>
                  </a:lnTo>
                  <a:lnTo>
                    <a:pt x="192" y="74"/>
                  </a:lnTo>
                  <a:lnTo>
                    <a:pt x="192" y="75"/>
                  </a:lnTo>
                  <a:lnTo>
                    <a:pt x="192" y="77"/>
                  </a:lnTo>
                  <a:lnTo>
                    <a:pt x="190" y="77"/>
                  </a:lnTo>
                  <a:lnTo>
                    <a:pt x="187" y="77"/>
                  </a:lnTo>
                  <a:lnTo>
                    <a:pt x="185" y="77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4" y="77"/>
                  </a:lnTo>
                  <a:lnTo>
                    <a:pt x="185" y="77"/>
                  </a:lnTo>
                  <a:lnTo>
                    <a:pt x="185" y="79"/>
                  </a:lnTo>
                  <a:lnTo>
                    <a:pt x="187" y="79"/>
                  </a:lnTo>
                  <a:lnTo>
                    <a:pt x="187" y="80"/>
                  </a:lnTo>
                  <a:lnTo>
                    <a:pt x="188" y="80"/>
                  </a:lnTo>
                  <a:lnTo>
                    <a:pt x="190" y="80"/>
                  </a:lnTo>
                  <a:lnTo>
                    <a:pt x="190" y="81"/>
                  </a:lnTo>
                  <a:lnTo>
                    <a:pt x="192" y="80"/>
                  </a:lnTo>
                  <a:lnTo>
                    <a:pt x="192" y="79"/>
                  </a:lnTo>
                  <a:lnTo>
                    <a:pt x="193" y="79"/>
                  </a:lnTo>
                  <a:lnTo>
                    <a:pt x="194" y="79"/>
                  </a:lnTo>
                  <a:lnTo>
                    <a:pt x="194" y="80"/>
                  </a:lnTo>
                  <a:lnTo>
                    <a:pt x="193" y="80"/>
                  </a:lnTo>
                  <a:lnTo>
                    <a:pt x="193" y="81"/>
                  </a:lnTo>
                  <a:lnTo>
                    <a:pt x="193" y="80"/>
                  </a:lnTo>
                  <a:lnTo>
                    <a:pt x="194" y="80"/>
                  </a:lnTo>
                  <a:lnTo>
                    <a:pt x="194" y="79"/>
                  </a:lnTo>
                  <a:lnTo>
                    <a:pt x="195" y="79"/>
                  </a:lnTo>
                  <a:lnTo>
                    <a:pt x="195" y="77"/>
                  </a:lnTo>
                  <a:lnTo>
                    <a:pt x="196" y="77"/>
                  </a:lnTo>
                  <a:lnTo>
                    <a:pt x="200" y="77"/>
                  </a:lnTo>
                  <a:lnTo>
                    <a:pt x="201" y="77"/>
                  </a:lnTo>
                  <a:lnTo>
                    <a:pt x="201" y="79"/>
                  </a:lnTo>
                  <a:lnTo>
                    <a:pt x="202" y="79"/>
                  </a:lnTo>
                  <a:lnTo>
                    <a:pt x="204" y="77"/>
                  </a:lnTo>
                  <a:lnTo>
                    <a:pt x="204" y="75"/>
                  </a:lnTo>
                  <a:lnTo>
                    <a:pt x="205" y="75"/>
                  </a:lnTo>
                  <a:lnTo>
                    <a:pt x="207" y="75"/>
                  </a:lnTo>
                  <a:lnTo>
                    <a:pt x="209" y="77"/>
                  </a:lnTo>
                  <a:lnTo>
                    <a:pt x="210" y="77"/>
                  </a:lnTo>
                  <a:close/>
                  <a:moveTo>
                    <a:pt x="194" y="77"/>
                  </a:moveTo>
                  <a:lnTo>
                    <a:pt x="195" y="77"/>
                  </a:lnTo>
                  <a:lnTo>
                    <a:pt x="194" y="79"/>
                  </a:lnTo>
                  <a:lnTo>
                    <a:pt x="194" y="77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2" y="79"/>
                  </a:lnTo>
                  <a:lnTo>
                    <a:pt x="190" y="79"/>
                  </a:lnTo>
                  <a:lnTo>
                    <a:pt x="192" y="77"/>
                  </a:lnTo>
                  <a:lnTo>
                    <a:pt x="193" y="79"/>
                  </a:lnTo>
                  <a:lnTo>
                    <a:pt x="193" y="77"/>
                  </a:lnTo>
                  <a:lnTo>
                    <a:pt x="194" y="77"/>
                  </a:lnTo>
                  <a:close/>
                  <a:moveTo>
                    <a:pt x="196" y="66"/>
                  </a:moveTo>
                  <a:lnTo>
                    <a:pt x="196" y="69"/>
                  </a:lnTo>
                  <a:lnTo>
                    <a:pt x="199" y="69"/>
                  </a:lnTo>
                  <a:lnTo>
                    <a:pt x="196" y="69"/>
                  </a:lnTo>
                  <a:lnTo>
                    <a:pt x="196" y="70"/>
                  </a:lnTo>
                  <a:lnTo>
                    <a:pt x="195" y="71"/>
                  </a:lnTo>
                  <a:lnTo>
                    <a:pt x="194" y="71"/>
                  </a:lnTo>
                  <a:lnTo>
                    <a:pt x="195" y="70"/>
                  </a:lnTo>
                  <a:lnTo>
                    <a:pt x="195" y="69"/>
                  </a:lnTo>
                  <a:lnTo>
                    <a:pt x="196" y="69"/>
                  </a:lnTo>
                  <a:lnTo>
                    <a:pt x="196" y="66"/>
                  </a:lnTo>
                  <a:close/>
                  <a:moveTo>
                    <a:pt x="194" y="70"/>
                  </a:moveTo>
                  <a:lnTo>
                    <a:pt x="194" y="69"/>
                  </a:lnTo>
                  <a:lnTo>
                    <a:pt x="195" y="69"/>
                  </a:lnTo>
                  <a:lnTo>
                    <a:pt x="195" y="66"/>
                  </a:lnTo>
                  <a:lnTo>
                    <a:pt x="196" y="66"/>
                  </a:lnTo>
                  <a:lnTo>
                    <a:pt x="199" y="65"/>
                  </a:lnTo>
                  <a:lnTo>
                    <a:pt x="199" y="66"/>
                  </a:lnTo>
                  <a:lnTo>
                    <a:pt x="196" y="66"/>
                  </a:lnTo>
                  <a:lnTo>
                    <a:pt x="195" y="66"/>
                  </a:lnTo>
                  <a:lnTo>
                    <a:pt x="194" y="70"/>
                  </a:lnTo>
                  <a:close/>
                  <a:moveTo>
                    <a:pt x="196" y="65"/>
                  </a:moveTo>
                  <a:lnTo>
                    <a:pt x="196" y="66"/>
                  </a:lnTo>
                  <a:lnTo>
                    <a:pt x="195" y="66"/>
                  </a:lnTo>
                  <a:lnTo>
                    <a:pt x="196" y="65"/>
                  </a:lnTo>
                  <a:lnTo>
                    <a:pt x="196" y="64"/>
                  </a:lnTo>
                  <a:lnTo>
                    <a:pt x="199" y="64"/>
                  </a:lnTo>
                  <a:lnTo>
                    <a:pt x="199" y="65"/>
                  </a:lnTo>
                  <a:lnTo>
                    <a:pt x="196" y="65"/>
                  </a:lnTo>
                  <a:close/>
                  <a:moveTo>
                    <a:pt x="199" y="64"/>
                  </a:moveTo>
                  <a:lnTo>
                    <a:pt x="199" y="63"/>
                  </a:lnTo>
                  <a:lnTo>
                    <a:pt x="200" y="63"/>
                  </a:lnTo>
                  <a:lnTo>
                    <a:pt x="200" y="64"/>
                  </a:lnTo>
                  <a:lnTo>
                    <a:pt x="199" y="64"/>
                  </a:lnTo>
                  <a:lnTo>
                    <a:pt x="199" y="65"/>
                  </a:lnTo>
                  <a:lnTo>
                    <a:pt x="199" y="64"/>
                  </a:lnTo>
                  <a:close/>
                  <a:moveTo>
                    <a:pt x="150" y="29"/>
                  </a:moveTo>
                  <a:lnTo>
                    <a:pt x="150" y="30"/>
                  </a:lnTo>
                  <a:lnTo>
                    <a:pt x="152" y="30"/>
                  </a:lnTo>
                  <a:lnTo>
                    <a:pt x="152" y="32"/>
                  </a:lnTo>
                  <a:lnTo>
                    <a:pt x="150" y="30"/>
                  </a:lnTo>
                  <a:lnTo>
                    <a:pt x="150" y="29"/>
                  </a:lnTo>
                  <a:close/>
                  <a:moveTo>
                    <a:pt x="131" y="26"/>
                  </a:moveTo>
                  <a:lnTo>
                    <a:pt x="132" y="26"/>
                  </a:lnTo>
                  <a:lnTo>
                    <a:pt x="131" y="26"/>
                  </a:lnTo>
                  <a:lnTo>
                    <a:pt x="132" y="28"/>
                  </a:lnTo>
                  <a:lnTo>
                    <a:pt x="131" y="28"/>
                  </a:lnTo>
                  <a:lnTo>
                    <a:pt x="130" y="28"/>
                  </a:lnTo>
                  <a:lnTo>
                    <a:pt x="128" y="28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1" y="26"/>
                  </a:lnTo>
                  <a:close/>
                  <a:moveTo>
                    <a:pt x="154" y="22"/>
                  </a:moveTo>
                  <a:lnTo>
                    <a:pt x="154" y="24"/>
                  </a:lnTo>
                  <a:lnTo>
                    <a:pt x="154" y="25"/>
                  </a:lnTo>
                  <a:lnTo>
                    <a:pt x="154" y="26"/>
                  </a:lnTo>
                  <a:lnTo>
                    <a:pt x="152" y="28"/>
                  </a:lnTo>
                  <a:lnTo>
                    <a:pt x="150" y="28"/>
                  </a:lnTo>
                  <a:lnTo>
                    <a:pt x="149" y="29"/>
                  </a:lnTo>
                  <a:lnTo>
                    <a:pt x="149" y="28"/>
                  </a:lnTo>
                  <a:lnTo>
                    <a:pt x="149" y="26"/>
                  </a:lnTo>
                  <a:lnTo>
                    <a:pt x="148" y="26"/>
                  </a:lnTo>
                  <a:lnTo>
                    <a:pt x="147" y="26"/>
                  </a:lnTo>
                  <a:lnTo>
                    <a:pt x="145" y="26"/>
                  </a:lnTo>
                  <a:lnTo>
                    <a:pt x="145" y="25"/>
                  </a:lnTo>
                  <a:lnTo>
                    <a:pt x="147" y="25"/>
                  </a:lnTo>
                  <a:lnTo>
                    <a:pt x="147" y="24"/>
                  </a:lnTo>
                  <a:lnTo>
                    <a:pt x="148" y="24"/>
                  </a:lnTo>
                  <a:lnTo>
                    <a:pt x="148" y="25"/>
                  </a:lnTo>
                  <a:lnTo>
                    <a:pt x="149" y="25"/>
                  </a:lnTo>
                  <a:lnTo>
                    <a:pt x="149" y="26"/>
                  </a:lnTo>
                  <a:lnTo>
                    <a:pt x="150" y="26"/>
                  </a:lnTo>
                  <a:lnTo>
                    <a:pt x="150" y="25"/>
                  </a:lnTo>
                  <a:lnTo>
                    <a:pt x="150" y="24"/>
                  </a:lnTo>
                  <a:lnTo>
                    <a:pt x="152" y="24"/>
                  </a:lnTo>
                  <a:lnTo>
                    <a:pt x="152" y="22"/>
                  </a:lnTo>
                  <a:lnTo>
                    <a:pt x="154" y="22"/>
                  </a:lnTo>
                  <a:close/>
                  <a:moveTo>
                    <a:pt x="112" y="9"/>
                  </a:moveTo>
                  <a:lnTo>
                    <a:pt x="110" y="9"/>
                  </a:lnTo>
                  <a:lnTo>
                    <a:pt x="112" y="9"/>
                  </a:lnTo>
                  <a:lnTo>
                    <a:pt x="112" y="8"/>
                  </a:lnTo>
                  <a:lnTo>
                    <a:pt x="112" y="9"/>
                  </a:lnTo>
                  <a:close/>
                  <a:moveTo>
                    <a:pt x="119" y="8"/>
                  </a:moveTo>
                  <a:lnTo>
                    <a:pt x="120" y="8"/>
                  </a:lnTo>
                  <a:lnTo>
                    <a:pt x="119" y="9"/>
                  </a:lnTo>
                  <a:lnTo>
                    <a:pt x="119" y="8"/>
                  </a:lnTo>
                  <a:close/>
                  <a:moveTo>
                    <a:pt x="142" y="7"/>
                  </a:moveTo>
                  <a:lnTo>
                    <a:pt x="143" y="7"/>
                  </a:lnTo>
                  <a:lnTo>
                    <a:pt x="143" y="8"/>
                  </a:lnTo>
                  <a:lnTo>
                    <a:pt x="142" y="8"/>
                  </a:lnTo>
                  <a:lnTo>
                    <a:pt x="142" y="7"/>
                  </a:lnTo>
                  <a:close/>
                  <a:moveTo>
                    <a:pt x="109" y="9"/>
                  </a:moveTo>
                  <a:lnTo>
                    <a:pt x="110" y="9"/>
                  </a:lnTo>
                  <a:lnTo>
                    <a:pt x="109" y="9"/>
                  </a:lnTo>
                  <a:lnTo>
                    <a:pt x="107" y="9"/>
                  </a:lnTo>
                  <a:lnTo>
                    <a:pt x="109" y="9"/>
                  </a:lnTo>
                  <a:close/>
                  <a:moveTo>
                    <a:pt x="110" y="7"/>
                  </a:moveTo>
                  <a:lnTo>
                    <a:pt x="109" y="7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10" y="7"/>
                  </a:lnTo>
                  <a:close/>
                  <a:moveTo>
                    <a:pt x="95" y="6"/>
                  </a:moveTo>
                  <a:lnTo>
                    <a:pt x="96" y="6"/>
                  </a:lnTo>
                  <a:lnTo>
                    <a:pt x="95" y="6"/>
                  </a:lnTo>
                  <a:close/>
                  <a:moveTo>
                    <a:pt x="188" y="77"/>
                  </a:moveTo>
                  <a:lnTo>
                    <a:pt x="190" y="77"/>
                  </a:lnTo>
                  <a:lnTo>
                    <a:pt x="190" y="79"/>
                  </a:lnTo>
                  <a:lnTo>
                    <a:pt x="190" y="80"/>
                  </a:lnTo>
                  <a:lnTo>
                    <a:pt x="190" y="79"/>
                  </a:lnTo>
                  <a:lnTo>
                    <a:pt x="188" y="79"/>
                  </a:lnTo>
                  <a:lnTo>
                    <a:pt x="187" y="79"/>
                  </a:lnTo>
                  <a:lnTo>
                    <a:pt x="185" y="77"/>
                  </a:lnTo>
                  <a:lnTo>
                    <a:pt x="187" y="77"/>
                  </a:lnTo>
                  <a:lnTo>
                    <a:pt x="188" y="77"/>
                  </a:lnTo>
                  <a:close/>
                  <a:moveTo>
                    <a:pt x="199" y="74"/>
                  </a:moveTo>
                  <a:lnTo>
                    <a:pt x="200" y="74"/>
                  </a:lnTo>
                  <a:lnTo>
                    <a:pt x="200" y="72"/>
                  </a:lnTo>
                  <a:lnTo>
                    <a:pt x="200" y="74"/>
                  </a:lnTo>
                  <a:lnTo>
                    <a:pt x="200" y="75"/>
                  </a:lnTo>
                  <a:lnTo>
                    <a:pt x="201" y="74"/>
                  </a:lnTo>
                  <a:lnTo>
                    <a:pt x="201" y="75"/>
                  </a:lnTo>
                  <a:lnTo>
                    <a:pt x="200" y="75"/>
                  </a:lnTo>
                  <a:lnTo>
                    <a:pt x="199" y="75"/>
                  </a:lnTo>
                  <a:lnTo>
                    <a:pt x="199" y="74"/>
                  </a:lnTo>
                  <a:close/>
                  <a:moveTo>
                    <a:pt x="195" y="71"/>
                  </a:moveTo>
                  <a:lnTo>
                    <a:pt x="196" y="71"/>
                  </a:lnTo>
                  <a:lnTo>
                    <a:pt x="199" y="71"/>
                  </a:lnTo>
                  <a:lnTo>
                    <a:pt x="200" y="70"/>
                  </a:lnTo>
                  <a:lnTo>
                    <a:pt x="200" y="71"/>
                  </a:lnTo>
                  <a:lnTo>
                    <a:pt x="200" y="72"/>
                  </a:lnTo>
                  <a:lnTo>
                    <a:pt x="199" y="72"/>
                  </a:lnTo>
                  <a:lnTo>
                    <a:pt x="199" y="74"/>
                  </a:lnTo>
                  <a:lnTo>
                    <a:pt x="199" y="75"/>
                  </a:lnTo>
                  <a:lnTo>
                    <a:pt x="196" y="75"/>
                  </a:lnTo>
                  <a:lnTo>
                    <a:pt x="195" y="75"/>
                  </a:lnTo>
                  <a:lnTo>
                    <a:pt x="194" y="75"/>
                  </a:lnTo>
                  <a:lnTo>
                    <a:pt x="193" y="75"/>
                  </a:lnTo>
                  <a:lnTo>
                    <a:pt x="193" y="77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3" y="75"/>
                  </a:lnTo>
                  <a:lnTo>
                    <a:pt x="193" y="74"/>
                  </a:lnTo>
                  <a:lnTo>
                    <a:pt x="193" y="72"/>
                  </a:lnTo>
                  <a:lnTo>
                    <a:pt x="194" y="72"/>
                  </a:lnTo>
                  <a:lnTo>
                    <a:pt x="195" y="71"/>
                  </a:lnTo>
                  <a:close/>
                  <a:moveTo>
                    <a:pt x="176" y="48"/>
                  </a:moveTo>
                  <a:lnTo>
                    <a:pt x="176" y="51"/>
                  </a:lnTo>
                  <a:lnTo>
                    <a:pt x="175" y="51"/>
                  </a:lnTo>
                  <a:lnTo>
                    <a:pt x="175" y="48"/>
                  </a:lnTo>
                  <a:lnTo>
                    <a:pt x="176" y="48"/>
                  </a:lnTo>
                  <a:close/>
                  <a:moveTo>
                    <a:pt x="175" y="47"/>
                  </a:moveTo>
                  <a:lnTo>
                    <a:pt x="175" y="46"/>
                  </a:lnTo>
                  <a:lnTo>
                    <a:pt x="175" y="47"/>
                  </a:lnTo>
                  <a:close/>
                  <a:moveTo>
                    <a:pt x="177" y="46"/>
                  </a:moveTo>
                  <a:lnTo>
                    <a:pt x="177" y="47"/>
                  </a:lnTo>
                  <a:lnTo>
                    <a:pt x="176" y="47"/>
                  </a:lnTo>
                  <a:lnTo>
                    <a:pt x="176" y="46"/>
                  </a:lnTo>
                  <a:lnTo>
                    <a:pt x="177" y="46"/>
                  </a:lnTo>
                  <a:close/>
                  <a:moveTo>
                    <a:pt x="170" y="39"/>
                  </a:moveTo>
                  <a:lnTo>
                    <a:pt x="172" y="39"/>
                  </a:lnTo>
                  <a:lnTo>
                    <a:pt x="172" y="40"/>
                  </a:lnTo>
                  <a:lnTo>
                    <a:pt x="170" y="40"/>
                  </a:lnTo>
                  <a:lnTo>
                    <a:pt x="170" y="39"/>
                  </a:lnTo>
                  <a:lnTo>
                    <a:pt x="169" y="37"/>
                  </a:lnTo>
                  <a:lnTo>
                    <a:pt x="169" y="36"/>
                  </a:lnTo>
                  <a:lnTo>
                    <a:pt x="170" y="37"/>
                  </a:lnTo>
                  <a:lnTo>
                    <a:pt x="170" y="39"/>
                  </a:lnTo>
                  <a:close/>
                  <a:moveTo>
                    <a:pt x="148" y="29"/>
                  </a:moveTo>
                  <a:lnTo>
                    <a:pt x="148" y="30"/>
                  </a:lnTo>
                  <a:lnTo>
                    <a:pt x="147" y="29"/>
                  </a:lnTo>
                  <a:lnTo>
                    <a:pt x="148" y="2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1126">
              <a:extLst>
                <a:ext uri="{FF2B5EF4-FFF2-40B4-BE49-F238E27FC236}">
                  <a16:creationId xmlns:a16="http://schemas.microsoft.com/office/drawing/2014/main" id="{9D6F4989-3B3E-0E0A-44DE-C99F6738D3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863" y="987425"/>
              <a:ext cx="977900" cy="369888"/>
            </a:xfrm>
            <a:custGeom>
              <a:avLst/>
              <a:gdLst>
                <a:gd name="T0" fmla="*/ 251 w 616"/>
                <a:gd name="T1" fmla="*/ 184 h 233"/>
                <a:gd name="T2" fmla="*/ 228 w 616"/>
                <a:gd name="T3" fmla="*/ 198 h 233"/>
                <a:gd name="T4" fmla="*/ 215 w 616"/>
                <a:gd name="T5" fmla="*/ 218 h 233"/>
                <a:gd name="T6" fmla="*/ 191 w 616"/>
                <a:gd name="T7" fmla="*/ 230 h 233"/>
                <a:gd name="T8" fmla="*/ 190 w 616"/>
                <a:gd name="T9" fmla="*/ 216 h 233"/>
                <a:gd name="T10" fmla="*/ 169 w 616"/>
                <a:gd name="T11" fmla="*/ 216 h 233"/>
                <a:gd name="T12" fmla="*/ 155 w 616"/>
                <a:gd name="T13" fmla="*/ 210 h 233"/>
                <a:gd name="T14" fmla="*/ 146 w 616"/>
                <a:gd name="T15" fmla="*/ 198 h 233"/>
                <a:gd name="T16" fmla="*/ 144 w 616"/>
                <a:gd name="T17" fmla="*/ 181 h 233"/>
                <a:gd name="T18" fmla="*/ 145 w 616"/>
                <a:gd name="T19" fmla="*/ 167 h 233"/>
                <a:gd name="T20" fmla="*/ 143 w 616"/>
                <a:gd name="T21" fmla="*/ 163 h 233"/>
                <a:gd name="T22" fmla="*/ 133 w 616"/>
                <a:gd name="T23" fmla="*/ 156 h 233"/>
                <a:gd name="T24" fmla="*/ 158 w 616"/>
                <a:gd name="T25" fmla="*/ 139 h 233"/>
                <a:gd name="T26" fmla="*/ 138 w 616"/>
                <a:gd name="T27" fmla="*/ 141 h 233"/>
                <a:gd name="T28" fmla="*/ 128 w 616"/>
                <a:gd name="T29" fmla="*/ 135 h 233"/>
                <a:gd name="T30" fmla="*/ 158 w 616"/>
                <a:gd name="T31" fmla="*/ 127 h 233"/>
                <a:gd name="T32" fmla="*/ 160 w 616"/>
                <a:gd name="T33" fmla="*/ 125 h 233"/>
                <a:gd name="T34" fmla="*/ 163 w 616"/>
                <a:gd name="T35" fmla="*/ 120 h 233"/>
                <a:gd name="T36" fmla="*/ 177 w 616"/>
                <a:gd name="T37" fmla="*/ 107 h 233"/>
                <a:gd name="T38" fmla="*/ 179 w 616"/>
                <a:gd name="T39" fmla="*/ 97 h 233"/>
                <a:gd name="T40" fmla="*/ 167 w 616"/>
                <a:gd name="T41" fmla="*/ 85 h 233"/>
                <a:gd name="T42" fmla="*/ 144 w 616"/>
                <a:gd name="T43" fmla="*/ 79 h 233"/>
                <a:gd name="T44" fmla="*/ 141 w 616"/>
                <a:gd name="T45" fmla="*/ 62 h 233"/>
                <a:gd name="T46" fmla="*/ 97 w 616"/>
                <a:gd name="T47" fmla="*/ 45 h 233"/>
                <a:gd name="T48" fmla="*/ 29 w 616"/>
                <a:gd name="T49" fmla="*/ 42 h 233"/>
                <a:gd name="T50" fmla="*/ 23 w 616"/>
                <a:gd name="T51" fmla="*/ 34 h 233"/>
                <a:gd name="T52" fmla="*/ 81 w 616"/>
                <a:gd name="T53" fmla="*/ 23 h 233"/>
                <a:gd name="T54" fmla="*/ 132 w 616"/>
                <a:gd name="T55" fmla="*/ 8 h 233"/>
                <a:gd name="T56" fmla="*/ 243 w 616"/>
                <a:gd name="T57" fmla="*/ 10 h 233"/>
                <a:gd name="T58" fmla="*/ 327 w 616"/>
                <a:gd name="T59" fmla="*/ 5 h 233"/>
                <a:gd name="T60" fmla="*/ 354 w 616"/>
                <a:gd name="T61" fmla="*/ 5 h 233"/>
                <a:gd name="T62" fmla="*/ 476 w 616"/>
                <a:gd name="T63" fmla="*/ 1 h 233"/>
                <a:gd name="T64" fmla="*/ 506 w 616"/>
                <a:gd name="T65" fmla="*/ 5 h 233"/>
                <a:gd name="T66" fmla="*/ 490 w 616"/>
                <a:gd name="T67" fmla="*/ 10 h 233"/>
                <a:gd name="T68" fmla="*/ 600 w 616"/>
                <a:gd name="T69" fmla="*/ 10 h 233"/>
                <a:gd name="T70" fmla="*/ 537 w 616"/>
                <a:gd name="T71" fmla="*/ 21 h 233"/>
                <a:gd name="T72" fmla="*/ 542 w 616"/>
                <a:gd name="T73" fmla="*/ 41 h 233"/>
                <a:gd name="T74" fmla="*/ 517 w 616"/>
                <a:gd name="T75" fmla="*/ 45 h 233"/>
                <a:gd name="T76" fmla="*/ 515 w 616"/>
                <a:gd name="T77" fmla="*/ 59 h 233"/>
                <a:gd name="T78" fmla="*/ 481 w 616"/>
                <a:gd name="T79" fmla="*/ 68 h 233"/>
                <a:gd name="T80" fmla="*/ 441 w 616"/>
                <a:gd name="T81" fmla="*/ 74 h 233"/>
                <a:gd name="T82" fmla="*/ 490 w 616"/>
                <a:gd name="T83" fmla="*/ 91 h 233"/>
                <a:gd name="T84" fmla="*/ 447 w 616"/>
                <a:gd name="T85" fmla="*/ 87 h 233"/>
                <a:gd name="T86" fmla="*/ 419 w 616"/>
                <a:gd name="T87" fmla="*/ 98 h 233"/>
                <a:gd name="T88" fmla="*/ 476 w 616"/>
                <a:gd name="T89" fmla="*/ 106 h 233"/>
                <a:gd name="T90" fmla="*/ 423 w 616"/>
                <a:gd name="T91" fmla="*/ 120 h 233"/>
                <a:gd name="T92" fmla="*/ 361 w 616"/>
                <a:gd name="T93" fmla="*/ 131 h 233"/>
                <a:gd name="T94" fmla="*/ 321 w 616"/>
                <a:gd name="T95" fmla="*/ 152 h 233"/>
                <a:gd name="T96" fmla="*/ 287 w 616"/>
                <a:gd name="T97" fmla="*/ 156 h 233"/>
                <a:gd name="T98" fmla="*/ 186 w 616"/>
                <a:gd name="T99" fmla="*/ 223 h 233"/>
                <a:gd name="T100" fmla="*/ 138 w 616"/>
                <a:gd name="T101" fmla="*/ 187 h 233"/>
                <a:gd name="T102" fmla="*/ 200 w 616"/>
                <a:gd name="T103" fmla="*/ 229 h 233"/>
                <a:gd name="T104" fmla="*/ 135 w 616"/>
                <a:gd name="T105" fmla="*/ 183 h 233"/>
                <a:gd name="T106" fmla="*/ 300 w 616"/>
                <a:gd name="T107" fmla="*/ 152 h 233"/>
                <a:gd name="T108" fmla="*/ 171 w 616"/>
                <a:gd name="T109" fmla="*/ 107 h 233"/>
                <a:gd name="T110" fmla="*/ 138 w 616"/>
                <a:gd name="T111" fmla="*/ 99 h 233"/>
                <a:gd name="T112" fmla="*/ 145 w 616"/>
                <a:gd name="T113" fmla="*/ 78 h 233"/>
                <a:gd name="T114" fmla="*/ 231 w 616"/>
                <a:gd name="T115" fmla="*/ 8 h 233"/>
                <a:gd name="T116" fmla="*/ 445 w 616"/>
                <a:gd name="T117" fmla="*/ 99 h 233"/>
                <a:gd name="T118" fmla="*/ 485 w 616"/>
                <a:gd name="T119" fmla="*/ 74 h 233"/>
                <a:gd name="T120" fmla="*/ 471 w 616"/>
                <a:gd name="T121" fmla="*/ 73 h 233"/>
                <a:gd name="T122" fmla="*/ 545 w 616"/>
                <a:gd name="T123" fmla="*/ 55 h 233"/>
                <a:gd name="T124" fmla="*/ 537 w 616"/>
                <a:gd name="T125" fmla="*/ 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6" h="233">
                  <a:moveTo>
                    <a:pt x="262" y="161"/>
                  </a:moveTo>
                  <a:lnTo>
                    <a:pt x="260" y="161"/>
                  </a:lnTo>
                  <a:lnTo>
                    <a:pt x="259" y="161"/>
                  </a:lnTo>
                  <a:lnTo>
                    <a:pt x="260" y="161"/>
                  </a:lnTo>
                  <a:lnTo>
                    <a:pt x="260" y="163"/>
                  </a:lnTo>
                  <a:lnTo>
                    <a:pt x="259" y="163"/>
                  </a:lnTo>
                  <a:lnTo>
                    <a:pt x="259" y="165"/>
                  </a:lnTo>
                  <a:lnTo>
                    <a:pt x="260" y="165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6"/>
                  </a:lnTo>
                  <a:lnTo>
                    <a:pt x="263" y="166"/>
                  </a:lnTo>
                  <a:lnTo>
                    <a:pt x="262" y="167"/>
                  </a:lnTo>
                  <a:lnTo>
                    <a:pt x="263" y="167"/>
                  </a:lnTo>
                  <a:lnTo>
                    <a:pt x="263" y="169"/>
                  </a:lnTo>
                  <a:lnTo>
                    <a:pt x="262" y="170"/>
                  </a:lnTo>
                  <a:lnTo>
                    <a:pt x="263" y="170"/>
                  </a:lnTo>
                  <a:lnTo>
                    <a:pt x="265" y="170"/>
                  </a:lnTo>
                  <a:lnTo>
                    <a:pt x="265" y="171"/>
                  </a:lnTo>
                  <a:lnTo>
                    <a:pt x="263" y="171"/>
                  </a:lnTo>
                  <a:lnTo>
                    <a:pt x="262" y="171"/>
                  </a:lnTo>
                  <a:lnTo>
                    <a:pt x="262" y="170"/>
                  </a:lnTo>
                  <a:lnTo>
                    <a:pt x="260" y="171"/>
                  </a:lnTo>
                  <a:lnTo>
                    <a:pt x="260" y="170"/>
                  </a:lnTo>
                  <a:lnTo>
                    <a:pt x="260" y="171"/>
                  </a:lnTo>
                  <a:lnTo>
                    <a:pt x="260" y="170"/>
                  </a:lnTo>
                  <a:lnTo>
                    <a:pt x="259" y="170"/>
                  </a:lnTo>
                  <a:lnTo>
                    <a:pt x="258" y="171"/>
                  </a:lnTo>
                  <a:lnTo>
                    <a:pt x="257" y="171"/>
                  </a:lnTo>
                  <a:lnTo>
                    <a:pt x="253" y="171"/>
                  </a:lnTo>
                  <a:lnTo>
                    <a:pt x="252" y="171"/>
                  </a:lnTo>
                  <a:lnTo>
                    <a:pt x="251" y="171"/>
                  </a:lnTo>
                  <a:lnTo>
                    <a:pt x="251" y="173"/>
                  </a:lnTo>
                  <a:lnTo>
                    <a:pt x="252" y="173"/>
                  </a:lnTo>
                  <a:lnTo>
                    <a:pt x="251" y="173"/>
                  </a:lnTo>
                  <a:lnTo>
                    <a:pt x="252" y="173"/>
                  </a:lnTo>
                  <a:lnTo>
                    <a:pt x="254" y="175"/>
                  </a:lnTo>
                  <a:lnTo>
                    <a:pt x="257" y="175"/>
                  </a:lnTo>
                  <a:lnTo>
                    <a:pt x="258" y="175"/>
                  </a:lnTo>
                  <a:lnTo>
                    <a:pt x="258" y="173"/>
                  </a:lnTo>
                  <a:lnTo>
                    <a:pt x="258" y="175"/>
                  </a:lnTo>
                  <a:lnTo>
                    <a:pt x="258" y="173"/>
                  </a:lnTo>
                  <a:lnTo>
                    <a:pt x="259" y="173"/>
                  </a:lnTo>
                  <a:lnTo>
                    <a:pt x="259" y="175"/>
                  </a:lnTo>
                  <a:lnTo>
                    <a:pt x="260" y="175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9" y="176"/>
                  </a:lnTo>
                  <a:lnTo>
                    <a:pt x="258" y="176"/>
                  </a:lnTo>
                  <a:lnTo>
                    <a:pt x="258" y="177"/>
                  </a:lnTo>
                  <a:lnTo>
                    <a:pt x="259" y="177"/>
                  </a:lnTo>
                  <a:lnTo>
                    <a:pt x="259" y="176"/>
                  </a:lnTo>
                  <a:lnTo>
                    <a:pt x="259" y="177"/>
                  </a:lnTo>
                  <a:lnTo>
                    <a:pt x="259" y="178"/>
                  </a:lnTo>
                  <a:lnTo>
                    <a:pt x="259" y="180"/>
                  </a:lnTo>
                  <a:lnTo>
                    <a:pt x="258" y="180"/>
                  </a:lnTo>
                  <a:lnTo>
                    <a:pt x="259" y="180"/>
                  </a:lnTo>
                  <a:lnTo>
                    <a:pt x="258" y="180"/>
                  </a:lnTo>
                  <a:lnTo>
                    <a:pt x="253" y="180"/>
                  </a:lnTo>
                  <a:lnTo>
                    <a:pt x="252" y="178"/>
                  </a:lnTo>
                  <a:lnTo>
                    <a:pt x="251" y="178"/>
                  </a:lnTo>
                  <a:lnTo>
                    <a:pt x="249" y="178"/>
                  </a:lnTo>
                  <a:lnTo>
                    <a:pt x="249" y="177"/>
                  </a:lnTo>
                  <a:lnTo>
                    <a:pt x="249" y="178"/>
                  </a:lnTo>
                  <a:lnTo>
                    <a:pt x="248" y="178"/>
                  </a:lnTo>
                  <a:lnTo>
                    <a:pt x="249" y="178"/>
                  </a:lnTo>
                  <a:lnTo>
                    <a:pt x="251" y="178"/>
                  </a:lnTo>
                  <a:lnTo>
                    <a:pt x="251" y="180"/>
                  </a:lnTo>
                  <a:lnTo>
                    <a:pt x="252" y="180"/>
                  </a:lnTo>
                  <a:lnTo>
                    <a:pt x="254" y="180"/>
                  </a:lnTo>
                  <a:lnTo>
                    <a:pt x="254" y="181"/>
                  </a:lnTo>
                  <a:lnTo>
                    <a:pt x="257" y="181"/>
                  </a:lnTo>
                  <a:lnTo>
                    <a:pt x="257" y="183"/>
                  </a:lnTo>
                  <a:lnTo>
                    <a:pt x="254" y="183"/>
                  </a:lnTo>
                  <a:lnTo>
                    <a:pt x="254" y="181"/>
                  </a:lnTo>
                  <a:lnTo>
                    <a:pt x="254" y="183"/>
                  </a:lnTo>
                  <a:lnTo>
                    <a:pt x="253" y="181"/>
                  </a:lnTo>
                  <a:lnTo>
                    <a:pt x="252" y="183"/>
                  </a:lnTo>
                  <a:lnTo>
                    <a:pt x="252" y="181"/>
                  </a:lnTo>
                  <a:lnTo>
                    <a:pt x="252" y="183"/>
                  </a:lnTo>
                  <a:lnTo>
                    <a:pt x="253" y="183"/>
                  </a:lnTo>
                  <a:lnTo>
                    <a:pt x="252" y="183"/>
                  </a:lnTo>
                  <a:lnTo>
                    <a:pt x="251" y="181"/>
                  </a:lnTo>
                  <a:lnTo>
                    <a:pt x="249" y="181"/>
                  </a:lnTo>
                  <a:lnTo>
                    <a:pt x="251" y="181"/>
                  </a:lnTo>
                  <a:lnTo>
                    <a:pt x="251" y="183"/>
                  </a:lnTo>
                  <a:lnTo>
                    <a:pt x="252" y="183"/>
                  </a:lnTo>
                  <a:lnTo>
                    <a:pt x="252" y="184"/>
                  </a:lnTo>
                  <a:lnTo>
                    <a:pt x="251" y="184"/>
                  </a:lnTo>
                  <a:lnTo>
                    <a:pt x="251" y="183"/>
                  </a:lnTo>
                  <a:lnTo>
                    <a:pt x="249" y="183"/>
                  </a:lnTo>
                  <a:lnTo>
                    <a:pt x="249" y="181"/>
                  </a:lnTo>
                  <a:lnTo>
                    <a:pt x="248" y="181"/>
                  </a:lnTo>
                  <a:lnTo>
                    <a:pt x="249" y="183"/>
                  </a:lnTo>
                  <a:lnTo>
                    <a:pt x="249" y="184"/>
                  </a:lnTo>
                  <a:lnTo>
                    <a:pt x="248" y="183"/>
                  </a:lnTo>
                  <a:lnTo>
                    <a:pt x="248" y="181"/>
                  </a:lnTo>
                  <a:lnTo>
                    <a:pt x="248" y="183"/>
                  </a:lnTo>
                  <a:lnTo>
                    <a:pt x="247" y="183"/>
                  </a:lnTo>
                  <a:lnTo>
                    <a:pt x="248" y="183"/>
                  </a:lnTo>
                  <a:lnTo>
                    <a:pt x="249" y="184"/>
                  </a:lnTo>
                  <a:lnTo>
                    <a:pt x="251" y="184"/>
                  </a:lnTo>
                  <a:lnTo>
                    <a:pt x="248" y="184"/>
                  </a:lnTo>
                  <a:lnTo>
                    <a:pt x="248" y="183"/>
                  </a:lnTo>
                  <a:lnTo>
                    <a:pt x="247" y="183"/>
                  </a:lnTo>
                  <a:lnTo>
                    <a:pt x="245" y="183"/>
                  </a:lnTo>
                  <a:lnTo>
                    <a:pt x="245" y="181"/>
                  </a:lnTo>
                  <a:lnTo>
                    <a:pt x="243" y="183"/>
                  </a:lnTo>
                  <a:lnTo>
                    <a:pt x="242" y="183"/>
                  </a:lnTo>
                  <a:lnTo>
                    <a:pt x="242" y="184"/>
                  </a:lnTo>
                  <a:lnTo>
                    <a:pt x="245" y="184"/>
                  </a:lnTo>
                  <a:lnTo>
                    <a:pt x="243" y="184"/>
                  </a:lnTo>
                  <a:lnTo>
                    <a:pt x="242" y="184"/>
                  </a:lnTo>
                  <a:lnTo>
                    <a:pt x="243" y="184"/>
                  </a:lnTo>
                  <a:lnTo>
                    <a:pt x="245" y="184"/>
                  </a:lnTo>
                  <a:lnTo>
                    <a:pt x="245" y="186"/>
                  </a:lnTo>
                  <a:lnTo>
                    <a:pt x="247" y="186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7" y="187"/>
                  </a:lnTo>
                  <a:lnTo>
                    <a:pt x="245" y="187"/>
                  </a:lnTo>
                  <a:lnTo>
                    <a:pt x="243" y="187"/>
                  </a:lnTo>
                  <a:lnTo>
                    <a:pt x="242" y="186"/>
                  </a:lnTo>
                  <a:lnTo>
                    <a:pt x="241" y="186"/>
                  </a:lnTo>
                  <a:lnTo>
                    <a:pt x="240" y="186"/>
                  </a:lnTo>
                  <a:lnTo>
                    <a:pt x="241" y="186"/>
                  </a:lnTo>
                  <a:lnTo>
                    <a:pt x="242" y="186"/>
                  </a:lnTo>
                  <a:lnTo>
                    <a:pt x="242" y="187"/>
                  </a:lnTo>
                  <a:lnTo>
                    <a:pt x="243" y="187"/>
                  </a:lnTo>
                  <a:lnTo>
                    <a:pt x="245" y="188"/>
                  </a:lnTo>
                  <a:lnTo>
                    <a:pt x="243" y="188"/>
                  </a:lnTo>
                  <a:lnTo>
                    <a:pt x="242" y="188"/>
                  </a:lnTo>
                  <a:lnTo>
                    <a:pt x="241" y="188"/>
                  </a:lnTo>
                  <a:lnTo>
                    <a:pt x="241" y="187"/>
                  </a:lnTo>
                  <a:lnTo>
                    <a:pt x="240" y="187"/>
                  </a:lnTo>
                  <a:lnTo>
                    <a:pt x="240" y="188"/>
                  </a:lnTo>
                  <a:lnTo>
                    <a:pt x="240" y="187"/>
                  </a:lnTo>
                  <a:lnTo>
                    <a:pt x="239" y="186"/>
                  </a:lnTo>
                  <a:lnTo>
                    <a:pt x="239" y="187"/>
                  </a:lnTo>
                  <a:lnTo>
                    <a:pt x="236" y="187"/>
                  </a:lnTo>
                  <a:lnTo>
                    <a:pt x="239" y="187"/>
                  </a:lnTo>
                  <a:lnTo>
                    <a:pt x="240" y="188"/>
                  </a:lnTo>
                  <a:lnTo>
                    <a:pt x="242" y="188"/>
                  </a:lnTo>
                  <a:lnTo>
                    <a:pt x="243" y="188"/>
                  </a:lnTo>
                  <a:lnTo>
                    <a:pt x="243" y="189"/>
                  </a:lnTo>
                  <a:lnTo>
                    <a:pt x="242" y="189"/>
                  </a:lnTo>
                  <a:lnTo>
                    <a:pt x="241" y="189"/>
                  </a:lnTo>
                  <a:lnTo>
                    <a:pt x="241" y="192"/>
                  </a:lnTo>
                  <a:lnTo>
                    <a:pt x="241" y="189"/>
                  </a:lnTo>
                  <a:lnTo>
                    <a:pt x="241" y="192"/>
                  </a:lnTo>
                  <a:lnTo>
                    <a:pt x="240" y="192"/>
                  </a:lnTo>
                  <a:lnTo>
                    <a:pt x="239" y="192"/>
                  </a:lnTo>
                  <a:lnTo>
                    <a:pt x="236" y="192"/>
                  </a:lnTo>
                  <a:lnTo>
                    <a:pt x="234" y="192"/>
                  </a:lnTo>
                  <a:lnTo>
                    <a:pt x="235" y="192"/>
                  </a:lnTo>
                  <a:lnTo>
                    <a:pt x="235" y="189"/>
                  </a:lnTo>
                  <a:lnTo>
                    <a:pt x="235" y="192"/>
                  </a:lnTo>
                  <a:lnTo>
                    <a:pt x="235" y="189"/>
                  </a:lnTo>
                  <a:lnTo>
                    <a:pt x="234" y="189"/>
                  </a:lnTo>
                  <a:lnTo>
                    <a:pt x="235" y="189"/>
                  </a:lnTo>
                  <a:lnTo>
                    <a:pt x="234" y="189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1" y="189"/>
                  </a:lnTo>
                  <a:lnTo>
                    <a:pt x="231" y="192"/>
                  </a:lnTo>
                  <a:lnTo>
                    <a:pt x="232" y="192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1" y="192"/>
                  </a:lnTo>
                  <a:lnTo>
                    <a:pt x="232" y="193"/>
                  </a:lnTo>
                  <a:lnTo>
                    <a:pt x="231" y="193"/>
                  </a:lnTo>
                  <a:lnTo>
                    <a:pt x="230" y="193"/>
                  </a:lnTo>
                  <a:lnTo>
                    <a:pt x="230" y="192"/>
                  </a:lnTo>
                  <a:lnTo>
                    <a:pt x="230" y="193"/>
                  </a:lnTo>
                  <a:lnTo>
                    <a:pt x="228" y="193"/>
                  </a:lnTo>
                  <a:lnTo>
                    <a:pt x="226" y="193"/>
                  </a:lnTo>
                  <a:lnTo>
                    <a:pt x="225" y="193"/>
                  </a:lnTo>
                  <a:lnTo>
                    <a:pt x="224" y="193"/>
                  </a:lnTo>
                  <a:lnTo>
                    <a:pt x="225" y="193"/>
                  </a:lnTo>
                  <a:lnTo>
                    <a:pt x="226" y="193"/>
                  </a:lnTo>
                  <a:lnTo>
                    <a:pt x="228" y="194"/>
                  </a:lnTo>
                  <a:lnTo>
                    <a:pt x="230" y="194"/>
                  </a:lnTo>
                  <a:lnTo>
                    <a:pt x="231" y="194"/>
                  </a:lnTo>
                  <a:lnTo>
                    <a:pt x="232" y="194"/>
                  </a:lnTo>
                  <a:lnTo>
                    <a:pt x="232" y="195"/>
                  </a:lnTo>
                  <a:lnTo>
                    <a:pt x="231" y="195"/>
                  </a:lnTo>
                  <a:lnTo>
                    <a:pt x="230" y="195"/>
                  </a:lnTo>
                  <a:lnTo>
                    <a:pt x="231" y="195"/>
                  </a:lnTo>
                  <a:lnTo>
                    <a:pt x="230" y="195"/>
                  </a:lnTo>
                  <a:lnTo>
                    <a:pt x="231" y="195"/>
                  </a:lnTo>
                  <a:lnTo>
                    <a:pt x="231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2" y="197"/>
                  </a:lnTo>
                  <a:lnTo>
                    <a:pt x="231" y="197"/>
                  </a:lnTo>
                  <a:lnTo>
                    <a:pt x="230" y="197"/>
                  </a:lnTo>
                  <a:lnTo>
                    <a:pt x="230" y="195"/>
                  </a:lnTo>
                  <a:lnTo>
                    <a:pt x="228" y="195"/>
                  </a:lnTo>
                  <a:lnTo>
                    <a:pt x="226" y="195"/>
                  </a:lnTo>
                  <a:lnTo>
                    <a:pt x="225" y="195"/>
                  </a:lnTo>
                  <a:lnTo>
                    <a:pt x="226" y="197"/>
                  </a:lnTo>
                  <a:lnTo>
                    <a:pt x="228" y="197"/>
                  </a:lnTo>
                  <a:lnTo>
                    <a:pt x="228" y="198"/>
                  </a:lnTo>
                  <a:lnTo>
                    <a:pt x="231" y="198"/>
                  </a:lnTo>
                  <a:lnTo>
                    <a:pt x="232" y="198"/>
                  </a:lnTo>
                  <a:lnTo>
                    <a:pt x="231" y="198"/>
                  </a:lnTo>
                  <a:lnTo>
                    <a:pt x="232" y="198"/>
                  </a:lnTo>
                  <a:lnTo>
                    <a:pt x="232" y="200"/>
                  </a:lnTo>
                  <a:lnTo>
                    <a:pt x="231" y="200"/>
                  </a:lnTo>
                  <a:lnTo>
                    <a:pt x="231" y="201"/>
                  </a:lnTo>
                  <a:lnTo>
                    <a:pt x="230" y="201"/>
                  </a:lnTo>
                  <a:lnTo>
                    <a:pt x="228" y="201"/>
                  </a:lnTo>
                  <a:lnTo>
                    <a:pt x="228" y="203"/>
                  </a:lnTo>
                  <a:lnTo>
                    <a:pt x="230" y="203"/>
                  </a:lnTo>
                  <a:lnTo>
                    <a:pt x="228" y="203"/>
                  </a:lnTo>
                  <a:lnTo>
                    <a:pt x="226" y="203"/>
                  </a:lnTo>
                  <a:lnTo>
                    <a:pt x="228" y="203"/>
                  </a:lnTo>
                  <a:lnTo>
                    <a:pt x="230" y="203"/>
                  </a:lnTo>
                  <a:lnTo>
                    <a:pt x="232" y="203"/>
                  </a:lnTo>
                  <a:lnTo>
                    <a:pt x="231" y="204"/>
                  </a:lnTo>
                  <a:lnTo>
                    <a:pt x="230" y="204"/>
                  </a:lnTo>
                  <a:lnTo>
                    <a:pt x="228" y="204"/>
                  </a:lnTo>
                  <a:lnTo>
                    <a:pt x="230" y="204"/>
                  </a:lnTo>
                  <a:lnTo>
                    <a:pt x="231" y="204"/>
                  </a:lnTo>
                  <a:lnTo>
                    <a:pt x="230" y="204"/>
                  </a:lnTo>
                  <a:lnTo>
                    <a:pt x="231" y="204"/>
                  </a:lnTo>
                  <a:lnTo>
                    <a:pt x="231" y="205"/>
                  </a:lnTo>
                  <a:lnTo>
                    <a:pt x="230" y="205"/>
                  </a:lnTo>
                  <a:lnTo>
                    <a:pt x="228" y="205"/>
                  </a:lnTo>
                  <a:lnTo>
                    <a:pt x="225" y="205"/>
                  </a:lnTo>
                  <a:lnTo>
                    <a:pt x="224" y="205"/>
                  </a:lnTo>
                  <a:lnTo>
                    <a:pt x="223" y="205"/>
                  </a:lnTo>
                  <a:lnTo>
                    <a:pt x="224" y="205"/>
                  </a:lnTo>
                  <a:lnTo>
                    <a:pt x="225" y="206"/>
                  </a:lnTo>
                  <a:lnTo>
                    <a:pt x="226" y="206"/>
                  </a:lnTo>
                  <a:lnTo>
                    <a:pt x="228" y="206"/>
                  </a:lnTo>
                  <a:lnTo>
                    <a:pt x="230" y="206"/>
                  </a:lnTo>
                  <a:lnTo>
                    <a:pt x="228" y="206"/>
                  </a:lnTo>
                  <a:lnTo>
                    <a:pt x="228" y="207"/>
                  </a:lnTo>
                  <a:lnTo>
                    <a:pt x="226" y="206"/>
                  </a:lnTo>
                  <a:lnTo>
                    <a:pt x="226" y="207"/>
                  </a:lnTo>
                  <a:lnTo>
                    <a:pt x="228" y="207"/>
                  </a:lnTo>
                  <a:lnTo>
                    <a:pt x="226" y="207"/>
                  </a:lnTo>
                  <a:lnTo>
                    <a:pt x="225" y="207"/>
                  </a:lnTo>
                  <a:lnTo>
                    <a:pt x="224" y="207"/>
                  </a:lnTo>
                  <a:lnTo>
                    <a:pt x="222" y="207"/>
                  </a:lnTo>
                  <a:lnTo>
                    <a:pt x="220" y="207"/>
                  </a:lnTo>
                  <a:lnTo>
                    <a:pt x="222" y="207"/>
                  </a:lnTo>
                  <a:lnTo>
                    <a:pt x="223" y="210"/>
                  </a:lnTo>
                  <a:lnTo>
                    <a:pt x="225" y="207"/>
                  </a:lnTo>
                  <a:lnTo>
                    <a:pt x="225" y="210"/>
                  </a:lnTo>
                  <a:lnTo>
                    <a:pt x="226" y="210"/>
                  </a:lnTo>
                  <a:lnTo>
                    <a:pt x="226" y="211"/>
                  </a:lnTo>
                  <a:lnTo>
                    <a:pt x="225" y="211"/>
                  </a:lnTo>
                  <a:lnTo>
                    <a:pt x="224" y="211"/>
                  </a:lnTo>
                  <a:lnTo>
                    <a:pt x="224" y="212"/>
                  </a:lnTo>
                  <a:lnTo>
                    <a:pt x="223" y="212"/>
                  </a:lnTo>
                  <a:lnTo>
                    <a:pt x="222" y="211"/>
                  </a:lnTo>
                  <a:lnTo>
                    <a:pt x="220" y="211"/>
                  </a:lnTo>
                  <a:lnTo>
                    <a:pt x="217" y="211"/>
                  </a:lnTo>
                  <a:lnTo>
                    <a:pt x="215" y="211"/>
                  </a:lnTo>
                  <a:lnTo>
                    <a:pt x="220" y="212"/>
                  </a:lnTo>
                  <a:lnTo>
                    <a:pt x="222" y="212"/>
                  </a:lnTo>
                  <a:lnTo>
                    <a:pt x="220" y="212"/>
                  </a:lnTo>
                  <a:lnTo>
                    <a:pt x="222" y="212"/>
                  </a:lnTo>
                  <a:lnTo>
                    <a:pt x="223" y="212"/>
                  </a:lnTo>
                  <a:lnTo>
                    <a:pt x="223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18" y="213"/>
                  </a:lnTo>
                  <a:lnTo>
                    <a:pt x="215" y="213"/>
                  </a:lnTo>
                  <a:lnTo>
                    <a:pt x="217" y="213"/>
                  </a:lnTo>
                  <a:lnTo>
                    <a:pt x="220" y="213"/>
                  </a:lnTo>
                  <a:lnTo>
                    <a:pt x="222" y="213"/>
                  </a:lnTo>
                  <a:lnTo>
                    <a:pt x="223" y="215"/>
                  </a:lnTo>
                  <a:lnTo>
                    <a:pt x="220" y="215"/>
                  </a:lnTo>
                  <a:lnTo>
                    <a:pt x="218" y="213"/>
                  </a:lnTo>
                  <a:lnTo>
                    <a:pt x="218" y="215"/>
                  </a:lnTo>
                  <a:lnTo>
                    <a:pt x="215" y="213"/>
                  </a:lnTo>
                  <a:lnTo>
                    <a:pt x="215" y="215"/>
                  </a:lnTo>
                  <a:lnTo>
                    <a:pt x="215" y="213"/>
                  </a:lnTo>
                  <a:lnTo>
                    <a:pt x="214" y="215"/>
                  </a:lnTo>
                  <a:lnTo>
                    <a:pt x="212" y="213"/>
                  </a:lnTo>
                  <a:lnTo>
                    <a:pt x="209" y="213"/>
                  </a:lnTo>
                  <a:lnTo>
                    <a:pt x="212" y="215"/>
                  </a:lnTo>
                  <a:lnTo>
                    <a:pt x="212" y="213"/>
                  </a:lnTo>
                  <a:lnTo>
                    <a:pt x="213" y="215"/>
                  </a:lnTo>
                  <a:lnTo>
                    <a:pt x="215" y="215"/>
                  </a:lnTo>
                  <a:lnTo>
                    <a:pt x="217" y="215"/>
                  </a:lnTo>
                  <a:lnTo>
                    <a:pt x="218" y="215"/>
                  </a:lnTo>
                  <a:lnTo>
                    <a:pt x="220" y="215"/>
                  </a:lnTo>
                  <a:lnTo>
                    <a:pt x="222" y="215"/>
                  </a:lnTo>
                  <a:lnTo>
                    <a:pt x="220" y="215"/>
                  </a:lnTo>
                  <a:lnTo>
                    <a:pt x="222" y="215"/>
                  </a:lnTo>
                  <a:lnTo>
                    <a:pt x="222" y="216"/>
                  </a:lnTo>
                  <a:lnTo>
                    <a:pt x="220" y="216"/>
                  </a:lnTo>
                  <a:lnTo>
                    <a:pt x="220" y="215"/>
                  </a:lnTo>
                  <a:lnTo>
                    <a:pt x="220" y="216"/>
                  </a:lnTo>
                  <a:lnTo>
                    <a:pt x="217" y="218"/>
                  </a:lnTo>
                  <a:lnTo>
                    <a:pt x="215" y="218"/>
                  </a:lnTo>
                  <a:lnTo>
                    <a:pt x="214" y="218"/>
                  </a:lnTo>
                  <a:lnTo>
                    <a:pt x="213" y="218"/>
                  </a:lnTo>
                  <a:lnTo>
                    <a:pt x="212" y="216"/>
                  </a:lnTo>
                  <a:lnTo>
                    <a:pt x="212" y="218"/>
                  </a:lnTo>
                  <a:lnTo>
                    <a:pt x="214" y="218"/>
                  </a:lnTo>
                  <a:lnTo>
                    <a:pt x="215" y="218"/>
                  </a:lnTo>
                  <a:lnTo>
                    <a:pt x="214" y="218"/>
                  </a:lnTo>
                  <a:lnTo>
                    <a:pt x="215" y="218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18" y="220"/>
                  </a:lnTo>
                  <a:lnTo>
                    <a:pt x="217" y="220"/>
                  </a:lnTo>
                  <a:lnTo>
                    <a:pt x="214" y="218"/>
                  </a:lnTo>
                  <a:lnTo>
                    <a:pt x="209" y="218"/>
                  </a:lnTo>
                  <a:lnTo>
                    <a:pt x="212" y="218"/>
                  </a:lnTo>
                  <a:lnTo>
                    <a:pt x="212" y="220"/>
                  </a:lnTo>
                  <a:lnTo>
                    <a:pt x="213" y="220"/>
                  </a:lnTo>
                  <a:lnTo>
                    <a:pt x="214" y="220"/>
                  </a:lnTo>
                  <a:lnTo>
                    <a:pt x="215" y="220"/>
                  </a:lnTo>
                  <a:lnTo>
                    <a:pt x="217" y="220"/>
                  </a:lnTo>
                  <a:lnTo>
                    <a:pt x="218" y="220"/>
                  </a:lnTo>
                  <a:lnTo>
                    <a:pt x="217" y="221"/>
                  </a:lnTo>
                  <a:lnTo>
                    <a:pt x="215" y="221"/>
                  </a:lnTo>
                  <a:lnTo>
                    <a:pt x="214" y="221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8" y="221"/>
                  </a:lnTo>
                  <a:lnTo>
                    <a:pt x="217" y="221"/>
                  </a:lnTo>
                  <a:lnTo>
                    <a:pt x="217" y="222"/>
                  </a:lnTo>
                  <a:lnTo>
                    <a:pt x="213" y="222"/>
                  </a:lnTo>
                  <a:lnTo>
                    <a:pt x="214" y="222"/>
                  </a:lnTo>
                  <a:lnTo>
                    <a:pt x="215" y="222"/>
                  </a:lnTo>
                  <a:lnTo>
                    <a:pt x="217" y="222"/>
                  </a:lnTo>
                  <a:lnTo>
                    <a:pt x="215" y="222"/>
                  </a:lnTo>
                  <a:lnTo>
                    <a:pt x="213" y="222"/>
                  </a:lnTo>
                  <a:lnTo>
                    <a:pt x="214" y="222"/>
                  </a:lnTo>
                  <a:lnTo>
                    <a:pt x="214" y="223"/>
                  </a:lnTo>
                  <a:lnTo>
                    <a:pt x="213" y="223"/>
                  </a:lnTo>
                  <a:lnTo>
                    <a:pt x="213" y="222"/>
                  </a:lnTo>
                  <a:lnTo>
                    <a:pt x="212" y="222"/>
                  </a:lnTo>
                  <a:lnTo>
                    <a:pt x="213" y="223"/>
                  </a:lnTo>
                  <a:lnTo>
                    <a:pt x="212" y="223"/>
                  </a:lnTo>
                  <a:lnTo>
                    <a:pt x="208" y="222"/>
                  </a:lnTo>
                  <a:lnTo>
                    <a:pt x="207" y="221"/>
                  </a:lnTo>
                  <a:lnTo>
                    <a:pt x="207" y="220"/>
                  </a:lnTo>
                  <a:lnTo>
                    <a:pt x="207" y="221"/>
                  </a:lnTo>
                  <a:lnTo>
                    <a:pt x="207" y="222"/>
                  </a:lnTo>
                  <a:lnTo>
                    <a:pt x="206" y="222"/>
                  </a:lnTo>
                  <a:lnTo>
                    <a:pt x="201" y="222"/>
                  </a:lnTo>
                  <a:lnTo>
                    <a:pt x="201" y="221"/>
                  </a:lnTo>
                  <a:lnTo>
                    <a:pt x="201" y="222"/>
                  </a:lnTo>
                  <a:lnTo>
                    <a:pt x="200" y="222"/>
                  </a:lnTo>
                  <a:lnTo>
                    <a:pt x="201" y="222"/>
                  </a:lnTo>
                  <a:lnTo>
                    <a:pt x="203" y="222"/>
                  </a:lnTo>
                  <a:lnTo>
                    <a:pt x="205" y="222"/>
                  </a:lnTo>
                  <a:lnTo>
                    <a:pt x="205" y="223"/>
                  </a:lnTo>
                  <a:lnTo>
                    <a:pt x="206" y="222"/>
                  </a:lnTo>
                  <a:lnTo>
                    <a:pt x="209" y="223"/>
                  </a:lnTo>
                  <a:lnTo>
                    <a:pt x="208" y="224"/>
                  </a:lnTo>
                  <a:lnTo>
                    <a:pt x="207" y="224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7" y="224"/>
                  </a:lnTo>
                  <a:lnTo>
                    <a:pt x="208" y="224"/>
                  </a:lnTo>
                  <a:lnTo>
                    <a:pt x="209" y="224"/>
                  </a:lnTo>
                  <a:lnTo>
                    <a:pt x="208" y="224"/>
                  </a:lnTo>
                  <a:lnTo>
                    <a:pt x="209" y="224"/>
                  </a:lnTo>
                  <a:lnTo>
                    <a:pt x="212" y="224"/>
                  </a:lnTo>
                  <a:lnTo>
                    <a:pt x="209" y="224"/>
                  </a:lnTo>
                  <a:lnTo>
                    <a:pt x="212" y="227"/>
                  </a:lnTo>
                  <a:lnTo>
                    <a:pt x="212" y="224"/>
                  </a:lnTo>
                  <a:lnTo>
                    <a:pt x="213" y="227"/>
                  </a:lnTo>
                  <a:lnTo>
                    <a:pt x="212" y="227"/>
                  </a:lnTo>
                  <a:lnTo>
                    <a:pt x="213" y="227"/>
                  </a:lnTo>
                  <a:lnTo>
                    <a:pt x="212" y="227"/>
                  </a:lnTo>
                  <a:lnTo>
                    <a:pt x="209" y="227"/>
                  </a:lnTo>
                  <a:lnTo>
                    <a:pt x="208" y="228"/>
                  </a:lnTo>
                  <a:lnTo>
                    <a:pt x="209" y="228"/>
                  </a:lnTo>
                  <a:lnTo>
                    <a:pt x="212" y="228"/>
                  </a:lnTo>
                  <a:lnTo>
                    <a:pt x="209" y="228"/>
                  </a:lnTo>
                  <a:lnTo>
                    <a:pt x="212" y="229"/>
                  </a:lnTo>
                  <a:lnTo>
                    <a:pt x="212" y="228"/>
                  </a:lnTo>
                  <a:lnTo>
                    <a:pt x="212" y="229"/>
                  </a:lnTo>
                  <a:lnTo>
                    <a:pt x="209" y="229"/>
                  </a:lnTo>
                  <a:lnTo>
                    <a:pt x="208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6" y="228"/>
                  </a:lnTo>
                  <a:lnTo>
                    <a:pt x="205" y="228"/>
                  </a:lnTo>
                  <a:lnTo>
                    <a:pt x="203" y="228"/>
                  </a:lnTo>
                  <a:lnTo>
                    <a:pt x="201" y="228"/>
                  </a:lnTo>
                  <a:lnTo>
                    <a:pt x="198" y="228"/>
                  </a:lnTo>
                  <a:lnTo>
                    <a:pt x="198" y="227"/>
                  </a:lnTo>
                  <a:lnTo>
                    <a:pt x="200" y="227"/>
                  </a:lnTo>
                  <a:lnTo>
                    <a:pt x="201" y="227"/>
                  </a:lnTo>
                  <a:lnTo>
                    <a:pt x="201" y="224"/>
                  </a:lnTo>
                  <a:lnTo>
                    <a:pt x="200" y="224"/>
                  </a:lnTo>
                  <a:lnTo>
                    <a:pt x="200" y="227"/>
                  </a:lnTo>
                  <a:lnTo>
                    <a:pt x="198" y="227"/>
                  </a:lnTo>
                  <a:lnTo>
                    <a:pt x="198" y="224"/>
                  </a:lnTo>
                  <a:lnTo>
                    <a:pt x="198" y="227"/>
                  </a:lnTo>
                  <a:lnTo>
                    <a:pt x="197" y="227"/>
                  </a:lnTo>
                  <a:lnTo>
                    <a:pt x="197" y="228"/>
                  </a:lnTo>
                  <a:lnTo>
                    <a:pt x="196" y="228"/>
                  </a:lnTo>
                  <a:lnTo>
                    <a:pt x="195" y="228"/>
                  </a:lnTo>
                  <a:lnTo>
                    <a:pt x="195" y="229"/>
                  </a:lnTo>
                  <a:lnTo>
                    <a:pt x="194" y="230"/>
                  </a:lnTo>
                  <a:lnTo>
                    <a:pt x="191" y="230"/>
                  </a:lnTo>
                  <a:lnTo>
                    <a:pt x="191" y="229"/>
                  </a:lnTo>
                  <a:lnTo>
                    <a:pt x="194" y="229"/>
                  </a:lnTo>
                  <a:lnTo>
                    <a:pt x="191" y="229"/>
                  </a:lnTo>
                  <a:lnTo>
                    <a:pt x="191" y="230"/>
                  </a:lnTo>
                  <a:lnTo>
                    <a:pt x="190" y="230"/>
                  </a:lnTo>
                  <a:lnTo>
                    <a:pt x="190" y="229"/>
                  </a:lnTo>
                  <a:lnTo>
                    <a:pt x="190" y="228"/>
                  </a:lnTo>
                  <a:lnTo>
                    <a:pt x="189" y="229"/>
                  </a:lnTo>
                  <a:lnTo>
                    <a:pt x="190" y="229"/>
                  </a:lnTo>
                  <a:lnTo>
                    <a:pt x="190" y="230"/>
                  </a:lnTo>
                  <a:lnTo>
                    <a:pt x="190" y="229"/>
                  </a:lnTo>
                  <a:lnTo>
                    <a:pt x="189" y="229"/>
                  </a:lnTo>
                  <a:lnTo>
                    <a:pt x="188" y="229"/>
                  </a:lnTo>
                  <a:lnTo>
                    <a:pt x="186" y="229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1" y="228"/>
                  </a:lnTo>
                  <a:lnTo>
                    <a:pt x="191" y="227"/>
                  </a:lnTo>
                  <a:lnTo>
                    <a:pt x="191" y="228"/>
                  </a:lnTo>
                  <a:lnTo>
                    <a:pt x="191" y="227"/>
                  </a:lnTo>
                  <a:lnTo>
                    <a:pt x="194" y="227"/>
                  </a:lnTo>
                  <a:lnTo>
                    <a:pt x="194" y="224"/>
                  </a:lnTo>
                  <a:lnTo>
                    <a:pt x="195" y="224"/>
                  </a:lnTo>
                  <a:lnTo>
                    <a:pt x="195" y="223"/>
                  </a:lnTo>
                  <a:lnTo>
                    <a:pt x="196" y="223"/>
                  </a:lnTo>
                  <a:lnTo>
                    <a:pt x="197" y="223"/>
                  </a:lnTo>
                  <a:lnTo>
                    <a:pt x="197" y="222"/>
                  </a:lnTo>
                  <a:lnTo>
                    <a:pt x="196" y="223"/>
                  </a:lnTo>
                  <a:lnTo>
                    <a:pt x="195" y="223"/>
                  </a:lnTo>
                  <a:lnTo>
                    <a:pt x="195" y="224"/>
                  </a:lnTo>
                  <a:lnTo>
                    <a:pt x="194" y="224"/>
                  </a:lnTo>
                  <a:lnTo>
                    <a:pt x="191" y="227"/>
                  </a:lnTo>
                  <a:lnTo>
                    <a:pt x="190" y="227"/>
                  </a:lnTo>
                  <a:lnTo>
                    <a:pt x="190" y="228"/>
                  </a:lnTo>
                  <a:lnTo>
                    <a:pt x="189" y="228"/>
                  </a:lnTo>
                  <a:lnTo>
                    <a:pt x="188" y="228"/>
                  </a:lnTo>
                  <a:lnTo>
                    <a:pt x="186" y="228"/>
                  </a:lnTo>
                  <a:lnTo>
                    <a:pt x="188" y="228"/>
                  </a:lnTo>
                  <a:lnTo>
                    <a:pt x="186" y="228"/>
                  </a:lnTo>
                  <a:lnTo>
                    <a:pt x="188" y="228"/>
                  </a:lnTo>
                  <a:lnTo>
                    <a:pt x="188" y="227"/>
                  </a:lnTo>
                  <a:lnTo>
                    <a:pt x="189" y="227"/>
                  </a:lnTo>
                  <a:lnTo>
                    <a:pt x="190" y="227"/>
                  </a:lnTo>
                  <a:lnTo>
                    <a:pt x="190" y="224"/>
                  </a:lnTo>
                  <a:lnTo>
                    <a:pt x="191" y="224"/>
                  </a:lnTo>
                  <a:lnTo>
                    <a:pt x="191" y="223"/>
                  </a:lnTo>
                  <a:lnTo>
                    <a:pt x="194" y="222"/>
                  </a:lnTo>
                  <a:lnTo>
                    <a:pt x="195" y="222"/>
                  </a:lnTo>
                  <a:lnTo>
                    <a:pt x="195" y="221"/>
                  </a:lnTo>
                  <a:lnTo>
                    <a:pt x="196" y="220"/>
                  </a:lnTo>
                  <a:lnTo>
                    <a:pt x="195" y="221"/>
                  </a:lnTo>
                  <a:lnTo>
                    <a:pt x="194" y="221"/>
                  </a:lnTo>
                  <a:lnTo>
                    <a:pt x="194" y="222"/>
                  </a:lnTo>
                  <a:lnTo>
                    <a:pt x="190" y="223"/>
                  </a:lnTo>
                  <a:lnTo>
                    <a:pt x="189" y="223"/>
                  </a:lnTo>
                  <a:lnTo>
                    <a:pt x="188" y="223"/>
                  </a:lnTo>
                  <a:lnTo>
                    <a:pt x="188" y="222"/>
                  </a:lnTo>
                  <a:lnTo>
                    <a:pt x="189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2"/>
                  </a:lnTo>
                  <a:lnTo>
                    <a:pt x="188" y="222"/>
                  </a:lnTo>
                  <a:lnTo>
                    <a:pt x="186" y="222"/>
                  </a:lnTo>
                  <a:lnTo>
                    <a:pt x="186" y="223"/>
                  </a:lnTo>
                  <a:lnTo>
                    <a:pt x="185" y="223"/>
                  </a:lnTo>
                  <a:lnTo>
                    <a:pt x="185" y="222"/>
                  </a:lnTo>
                  <a:lnTo>
                    <a:pt x="186" y="222"/>
                  </a:lnTo>
                  <a:lnTo>
                    <a:pt x="188" y="222"/>
                  </a:lnTo>
                  <a:lnTo>
                    <a:pt x="188" y="221"/>
                  </a:lnTo>
                  <a:lnTo>
                    <a:pt x="190" y="221"/>
                  </a:lnTo>
                  <a:lnTo>
                    <a:pt x="190" y="220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0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2"/>
                  </a:lnTo>
                  <a:lnTo>
                    <a:pt x="185" y="222"/>
                  </a:lnTo>
                  <a:lnTo>
                    <a:pt x="185" y="223"/>
                  </a:lnTo>
                  <a:lnTo>
                    <a:pt x="183" y="223"/>
                  </a:lnTo>
                  <a:lnTo>
                    <a:pt x="183" y="222"/>
                  </a:lnTo>
                  <a:lnTo>
                    <a:pt x="185" y="222"/>
                  </a:lnTo>
                  <a:lnTo>
                    <a:pt x="183" y="222"/>
                  </a:lnTo>
                  <a:lnTo>
                    <a:pt x="182" y="222"/>
                  </a:lnTo>
                  <a:lnTo>
                    <a:pt x="183" y="221"/>
                  </a:lnTo>
                  <a:lnTo>
                    <a:pt x="185" y="221"/>
                  </a:lnTo>
                  <a:lnTo>
                    <a:pt x="183" y="221"/>
                  </a:lnTo>
                  <a:lnTo>
                    <a:pt x="182" y="221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80" y="223"/>
                  </a:lnTo>
                  <a:lnTo>
                    <a:pt x="180" y="222"/>
                  </a:lnTo>
                  <a:lnTo>
                    <a:pt x="179" y="222"/>
                  </a:lnTo>
                  <a:lnTo>
                    <a:pt x="180" y="222"/>
                  </a:lnTo>
                  <a:lnTo>
                    <a:pt x="182" y="221"/>
                  </a:lnTo>
                  <a:lnTo>
                    <a:pt x="183" y="221"/>
                  </a:lnTo>
                  <a:lnTo>
                    <a:pt x="185" y="221"/>
                  </a:lnTo>
                  <a:lnTo>
                    <a:pt x="183" y="221"/>
                  </a:lnTo>
                  <a:lnTo>
                    <a:pt x="182" y="221"/>
                  </a:lnTo>
                  <a:lnTo>
                    <a:pt x="183" y="221"/>
                  </a:lnTo>
                  <a:lnTo>
                    <a:pt x="183" y="220"/>
                  </a:lnTo>
                  <a:lnTo>
                    <a:pt x="185" y="220"/>
                  </a:lnTo>
                  <a:lnTo>
                    <a:pt x="186" y="220"/>
                  </a:lnTo>
                  <a:lnTo>
                    <a:pt x="186" y="218"/>
                  </a:lnTo>
                  <a:lnTo>
                    <a:pt x="188" y="218"/>
                  </a:lnTo>
                  <a:lnTo>
                    <a:pt x="189" y="218"/>
                  </a:lnTo>
                  <a:lnTo>
                    <a:pt x="190" y="218"/>
                  </a:lnTo>
                  <a:lnTo>
                    <a:pt x="190" y="216"/>
                  </a:lnTo>
                  <a:lnTo>
                    <a:pt x="189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86" y="218"/>
                  </a:lnTo>
                  <a:lnTo>
                    <a:pt x="185" y="220"/>
                  </a:lnTo>
                  <a:lnTo>
                    <a:pt x="183" y="220"/>
                  </a:lnTo>
                  <a:lnTo>
                    <a:pt x="182" y="220"/>
                  </a:lnTo>
                  <a:lnTo>
                    <a:pt x="183" y="220"/>
                  </a:lnTo>
                  <a:lnTo>
                    <a:pt x="183" y="218"/>
                  </a:lnTo>
                  <a:lnTo>
                    <a:pt x="182" y="218"/>
                  </a:lnTo>
                  <a:lnTo>
                    <a:pt x="180" y="218"/>
                  </a:lnTo>
                  <a:lnTo>
                    <a:pt x="180" y="220"/>
                  </a:lnTo>
                  <a:lnTo>
                    <a:pt x="179" y="220"/>
                  </a:lnTo>
                  <a:lnTo>
                    <a:pt x="178" y="220"/>
                  </a:lnTo>
                  <a:lnTo>
                    <a:pt x="179" y="220"/>
                  </a:lnTo>
                  <a:lnTo>
                    <a:pt x="180" y="218"/>
                  </a:lnTo>
                  <a:lnTo>
                    <a:pt x="182" y="218"/>
                  </a:lnTo>
                  <a:lnTo>
                    <a:pt x="183" y="218"/>
                  </a:lnTo>
                  <a:lnTo>
                    <a:pt x="182" y="218"/>
                  </a:lnTo>
                  <a:lnTo>
                    <a:pt x="180" y="218"/>
                  </a:lnTo>
                  <a:lnTo>
                    <a:pt x="179" y="218"/>
                  </a:lnTo>
                  <a:lnTo>
                    <a:pt x="179" y="220"/>
                  </a:lnTo>
                  <a:lnTo>
                    <a:pt x="178" y="220"/>
                  </a:lnTo>
                  <a:lnTo>
                    <a:pt x="178" y="218"/>
                  </a:lnTo>
                  <a:lnTo>
                    <a:pt x="179" y="218"/>
                  </a:lnTo>
                  <a:lnTo>
                    <a:pt x="182" y="216"/>
                  </a:lnTo>
                  <a:lnTo>
                    <a:pt x="188" y="216"/>
                  </a:lnTo>
                  <a:lnTo>
                    <a:pt x="188" y="215"/>
                  </a:lnTo>
                  <a:lnTo>
                    <a:pt x="189" y="215"/>
                  </a:lnTo>
                  <a:lnTo>
                    <a:pt x="190" y="215"/>
                  </a:lnTo>
                  <a:lnTo>
                    <a:pt x="190" y="213"/>
                  </a:lnTo>
                  <a:lnTo>
                    <a:pt x="191" y="213"/>
                  </a:lnTo>
                  <a:lnTo>
                    <a:pt x="190" y="213"/>
                  </a:lnTo>
                  <a:lnTo>
                    <a:pt x="190" y="215"/>
                  </a:lnTo>
                  <a:lnTo>
                    <a:pt x="189" y="215"/>
                  </a:lnTo>
                  <a:lnTo>
                    <a:pt x="189" y="213"/>
                  </a:lnTo>
                  <a:lnTo>
                    <a:pt x="189" y="212"/>
                  </a:lnTo>
                  <a:lnTo>
                    <a:pt x="189" y="213"/>
                  </a:lnTo>
                  <a:lnTo>
                    <a:pt x="188" y="213"/>
                  </a:lnTo>
                  <a:lnTo>
                    <a:pt x="189" y="213"/>
                  </a:lnTo>
                  <a:lnTo>
                    <a:pt x="188" y="215"/>
                  </a:lnTo>
                  <a:lnTo>
                    <a:pt x="189" y="215"/>
                  </a:lnTo>
                  <a:lnTo>
                    <a:pt x="188" y="215"/>
                  </a:lnTo>
                  <a:lnTo>
                    <a:pt x="186" y="216"/>
                  </a:lnTo>
                  <a:lnTo>
                    <a:pt x="183" y="216"/>
                  </a:lnTo>
                  <a:lnTo>
                    <a:pt x="182" y="216"/>
                  </a:lnTo>
                  <a:lnTo>
                    <a:pt x="180" y="218"/>
                  </a:lnTo>
                  <a:lnTo>
                    <a:pt x="180" y="216"/>
                  </a:lnTo>
                  <a:lnTo>
                    <a:pt x="182" y="215"/>
                  </a:lnTo>
                  <a:lnTo>
                    <a:pt x="185" y="215"/>
                  </a:lnTo>
                  <a:lnTo>
                    <a:pt x="186" y="215"/>
                  </a:lnTo>
                  <a:lnTo>
                    <a:pt x="185" y="215"/>
                  </a:lnTo>
                  <a:lnTo>
                    <a:pt x="186" y="215"/>
                  </a:lnTo>
                  <a:lnTo>
                    <a:pt x="186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2"/>
                  </a:lnTo>
                  <a:lnTo>
                    <a:pt x="186" y="212"/>
                  </a:lnTo>
                  <a:lnTo>
                    <a:pt x="186" y="211"/>
                  </a:lnTo>
                  <a:lnTo>
                    <a:pt x="185" y="212"/>
                  </a:lnTo>
                  <a:lnTo>
                    <a:pt x="183" y="212"/>
                  </a:lnTo>
                  <a:lnTo>
                    <a:pt x="182" y="212"/>
                  </a:lnTo>
                  <a:lnTo>
                    <a:pt x="183" y="213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3" y="215"/>
                  </a:lnTo>
                  <a:lnTo>
                    <a:pt x="182" y="215"/>
                  </a:lnTo>
                  <a:lnTo>
                    <a:pt x="180" y="215"/>
                  </a:lnTo>
                  <a:lnTo>
                    <a:pt x="179" y="215"/>
                  </a:lnTo>
                  <a:lnTo>
                    <a:pt x="180" y="215"/>
                  </a:lnTo>
                  <a:lnTo>
                    <a:pt x="180" y="216"/>
                  </a:lnTo>
                  <a:lnTo>
                    <a:pt x="179" y="216"/>
                  </a:lnTo>
                  <a:lnTo>
                    <a:pt x="179" y="215"/>
                  </a:lnTo>
                  <a:lnTo>
                    <a:pt x="178" y="215"/>
                  </a:lnTo>
                  <a:lnTo>
                    <a:pt x="177" y="215"/>
                  </a:lnTo>
                  <a:lnTo>
                    <a:pt x="177" y="216"/>
                  </a:lnTo>
                  <a:lnTo>
                    <a:pt x="174" y="215"/>
                  </a:lnTo>
                  <a:lnTo>
                    <a:pt x="174" y="216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3" y="216"/>
                  </a:lnTo>
                  <a:lnTo>
                    <a:pt x="173" y="218"/>
                  </a:lnTo>
                  <a:lnTo>
                    <a:pt x="173" y="216"/>
                  </a:lnTo>
                  <a:lnTo>
                    <a:pt x="172" y="216"/>
                  </a:lnTo>
                  <a:lnTo>
                    <a:pt x="172" y="218"/>
                  </a:lnTo>
                  <a:lnTo>
                    <a:pt x="172" y="216"/>
                  </a:lnTo>
                  <a:lnTo>
                    <a:pt x="171" y="216"/>
                  </a:lnTo>
                  <a:lnTo>
                    <a:pt x="172" y="218"/>
                  </a:lnTo>
                  <a:lnTo>
                    <a:pt x="171" y="218"/>
                  </a:lnTo>
                  <a:lnTo>
                    <a:pt x="171" y="220"/>
                  </a:lnTo>
                  <a:lnTo>
                    <a:pt x="169" y="220"/>
                  </a:lnTo>
                  <a:lnTo>
                    <a:pt x="169" y="218"/>
                  </a:lnTo>
                  <a:lnTo>
                    <a:pt x="171" y="218"/>
                  </a:lnTo>
                  <a:lnTo>
                    <a:pt x="169" y="218"/>
                  </a:lnTo>
                  <a:lnTo>
                    <a:pt x="169" y="220"/>
                  </a:lnTo>
                  <a:lnTo>
                    <a:pt x="169" y="218"/>
                  </a:lnTo>
                  <a:lnTo>
                    <a:pt x="171" y="218"/>
                  </a:lnTo>
                  <a:lnTo>
                    <a:pt x="169" y="218"/>
                  </a:lnTo>
                  <a:lnTo>
                    <a:pt x="168" y="218"/>
                  </a:lnTo>
                  <a:lnTo>
                    <a:pt x="169" y="218"/>
                  </a:lnTo>
                  <a:lnTo>
                    <a:pt x="171" y="216"/>
                  </a:lnTo>
                  <a:lnTo>
                    <a:pt x="169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68" y="216"/>
                  </a:lnTo>
                  <a:lnTo>
                    <a:pt x="167" y="218"/>
                  </a:lnTo>
                  <a:lnTo>
                    <a:pt x="167" y="216"/>
                  </a:lnTo>
                  <a:lnTo>
                    <a:pt x="165" y="216"/>
                  </a:lnTo>
                  <a:lnTo>
                    <a:pt x="163" y="216"/>
                  </a:lnTo>
                  <a:lnTo>
                    <a:pt x="162" y="218"/>
                  </a:lnTo>
                  <a:lnTo>
                    <a:pt x="163" y="218"/>
                  </a:lnTo>
                  <a:lnTo>
                    <a:pt x="162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8"/>
                  </a:lnTo>
                  <a:lnTo>
                    <a:pt x="163" y="218"/>
                  </a:lnTo>
                  <a:lnTo>
                    <a:pt x="165" y="218"/>
                  </a:lnTo>
                  <a:lnTo>
                    <a:pt x="163" y="218"/>
                  </a:lnTo>
                  <a:lnTo>
                    <a:pt x="162" y="218"/>
                  </a:lnTo>
                  <a:lnTo>
                    <a:pt x="161" y="218"/>
                  </a:lnTo>
                  <a:lnTo>
                    <a:pt x="160" y="218"/>
                  </a:lnTo>
                  <a:lnTo>
                    <a:pt x="158" y="218"/>
                  </a:lnTo>
                  <a:lnTo>
                    <a:pt x="156" y="218"/>
                  </a:lnTo>
                  <a:lnTo>
                    <a:pt x="155" y="218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4" y="218"/>
                  </a:lnTo>
                  <a:lnTo>
                    <a:pt x="155" y="218"/>
                  </a:lnTo>
                  <a:lnTo>
                    <a:pt x="156" y="218"/>
                  </a:lnTo>
                  <a:lnTo>
                    <a:pt x="158" y="218"/>
                  </a:lnTo>
                  <a:lnTo>
                    <a:pt x="158" y="216"/>
                  </a:lnTo>
                  <a:lnTo>
                    <a:pt x="160" y="216"/>
                  </a:lnTo>
                  <a:lnTo>
                    <a:pt x="161" y="216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8" y="216"/>
                  </a:lnTo>
                  <a:lnTo>
                    <a:pt x="156" y="216"/>
                  </a:lnTo>
                  <a:lnTo>
                    <a:pt x="155" y="216"/>
                  </a:lnTo>
                  <a:lnTo>
                    <a:pt x="156" y="216"/>
                  </a:lnTo>
                  <a:lnTo>
                    <a:pt x="155" y="216"/>
                  </a:lnTo>
                  <a:lnTo>
                    <a:pt x="154" y="216"/>
                  </a:lnTo>
                  <a:lnTo>
                    <a:pt x="152" y="216"/>
                  </a:lnTo>
                  <a:lnTo>
                    <a:pt x="154" y="216"/>
                  </a:lnTo>
                  <a:lnTo>
                    <a:pt x="155" y="215"/>
                  </a:lnTo>
                  <a:lnTo>
                    <a:pt x="155" y="216"/>
                  </a:lnTo>
                  <a:lnTo>
                    <a:pt x="156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3"/>
                  </a:lnTo>
                  <a:lnTo>
                    <a:pt x="162" y="213"/>
                  </a:lnTo>
                  <a:lnTo>
                    <a:pt x="161" y="213"/>
                  </a:lnTo>
                  <a:lnTo>
                    <a:pt x="160" y="213"/>
                  </a:lnTo>
                  <a:lnTo>
                    <a:pt x="158" y="215"/>
                  </a:lnTo>
                  <a:lnTo>
                    <a:pt x="156" y="215"/>
                  </a:lnTo>
                  <a:lnTo>
                    <a:pt x="158" y="213"/>
                  </a:lnTo>
                  <a:lnTo>
                    <a:pt x="156" y="213"/>
                  </a:lnTo>
                  <a:lnTo>
                    <a:pt x="158" y="212"/>
                  </a:lnTo>
                  <a:lnTo>
                    <a:pt x="160" y="212"/>
                  </a:lnTo>
                  <a:lnTo>
                    <a:pt x="161" y="212"/>
                  </a:lnTo>
                  <a:lnTo>
                    <a:pt x="161" y="211"/>
                  </a:lnTo>
                  <a:lnTo>
                    <a:pt x="160" y="211"/>
                  </a:lnTo>
                  <a:lnTo>
                    <a:pt x="158" y="212"/>
                  </a:lnTo>
                  <a:lnTo>
                    <a:pt x="156" y="212"/>
                  </a:lnTo>
                  <a:lnTo>
                    <a:pt x="156" y="213"/>
                  </a:lnTo>
                  <a:lnTo>
                    <a:pt x="155" y="213"/>
                  </a:lnTo>
                  <a:lnTo>
                    <a:pt x="156" y="213"/>
                  </a:lnTo>
                  <a:lnTo>
                    <a:pt x="155" y="213"/>
                  </a:lnTo>
                  <a:lnTo>
                    <a:pt x="154" y="213"/>
                  </a:lnTo>
                  <a:lnTo>
                    <a:pt x="155" y="213"/>
                  </a:lnTo>
                  <a:lnTo>
                    <a:pt x="155" y="212"/>
                  </a:lnTo>
                  <a:lnTo>
                    <a:pt x="155" y="213"/>
                  </a:lnTo>
                  <a:lnTo>
                    <a:pt x="154" y="213"/>
                  </a:lnTo>
                  <a:lnTo>
                    <a:pt x="152" y="213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3"/>
                  </a:lnTo>
                  <a:lnTo>
                    <a:pt x="151" y="213"/>
                  </a:lnTo>
                  <a:lnTo>
                    <a:pt x="151" y="212"/>
                  </a:lnTo>
                  <a:lnTo>
                    <a:pt x="152" y="212"/>
                  </a:lnTo>
                  <a:lnTo>
                    <a:pt x="154" y="212"/>
                  </a:lnTo>
                  <a:lnTo>
                    <a:pt x="155" y="212"/>
                  </a:lnTo>
                  <a:lnTo>
                    <a:pt x="154" y="212"/>
                  </a:lnTo>
                  <a:lnTo>
                    <a:pt x="154" y="211"/>
                  </a:lnTo>
                  <a:lnTo>
                    <a:pt x="155" y="211"/>
                  </a:lnTo>
                  <a:lnTo>
                    <a:pt x="156" y="211"/>
                  </a:lnTo>
                  <a:lnTo>
                    <a:pt x="155" y="211"/>
                  </a:lnTo>
                  <a:lnTo>
                    <a:pt x="154" y="211"/>
                  </a:lnTo>
                  <a:lnTo>
                    <a:pt x="152" y="211"/>
                  </a:lnTo>
                  <a:lnTo>
                    <a:pt x="152" y="210"/>
                  </a:lnTo>
                  <a:lnTo>
                    <a:pt x="151" y="211"/>
                  </a:lnTo>
                  <a:lnTo>
                    <a:pt x="150" y="211"/>
                  </a:lnTo>
                  <a:lnTo>
                    <a:pt x="148" y="211"/>
                  </a:lnTo>
                  <a:lnTo>
                    <a:pt x="150" y="211"/>
                  </a:lnTo>
                  <a:lnTo>
                    <a:pt x="148" y="211"/>
                  </a:lnTo>
                  <a:lnTo>
                    <a:pt x="150" y="210"/>
                  </a:lnTo>
                  <a:lnTo>
                    <a:pt x="151" y="210"/>
                  </a:lnTo>
                  <a:lnTo>
                    <a:pt x="152" y="210"/>
                  </a:lnTo>
                  <a:lnTo>
                    <a:pt x="155" y="210"/>
                  </a:lnTo>
                  <a:lnTo>
                    <a:pt x="158" y="207"/>
                  </a:lnTo>
                  <a:lnTo>
                    <a:pt x="155" y="207"/>
                  </a:lnTo>
                  <a:lnTo>
                    <a:pt x="156" y="207"/>
                  </a:lnTo>
                  <a:lnTo>
                    <a:pt x="158" y="207"/>
                  </a:lnTo>
                  <a:lnTo>
                    <a:pt x="156" y="207"/>
                  </a:lnTo>
                  <a:lnTo>
                    <a:pt x="155" y="207"/>
                  </a:lnTo>
                  <a:lnTo>
                    <a:pt x="152" y="210"/>
                  </a:lnTo>
                  <a:lnTo>
                    <a:pt x="151" y="210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7"/>
                  </a:lnTo>
                  <a:lnTo>
                    <a:pt x="146" y="207"/>
                  </a:lnTo>
                  <a:lnTo>
                    <a:pt x="145" y="207"/>
                  </a:lnTo>
                  <a:lnTo>
                    <a:pt x="146" y="207"/>
                  </a:lnTo>
                  <a:lnTo>
                    <a:pt x="150" y="207"/>
                  </a:lnTo>
                  <a:lnTo>
                    <a:pt x="154" y="207"/>
                  </a:lnTo>
                  <a:lnTo>
                    <a:pt x="154" y="206"/>
                  </a:lnTo>
                  <a:lnTo>
                    <a:pt x="152" y="207"/>
                  </a:lnTo>
                  <a:lnTo>
                    <a:pt x="150" y="207"/>
                  </a:lnTo>
                  <a:lnTo>
                    <a:pt x="151" y="207"/>
                  </a:lnTo>
                  <a:lnTo>
                    <a:pt x="151" y="206"/>
                  </a:lnTo>
                  <a:lnTo>
                    <a:pt x="150" y="206"/>
                  </a:lnTo>
                  <a:lnTo>
                    <a:pt x="150" y="207"/>
                  </a:lnTo>
                  <a:lnTo>
                    <a:pt x="150" y="206"/>
                  </a:lnTo>
                  <a:lnTo>
                    <a:pt x="151" y="206"/>
                  </a:lnTo>
                  <a:lnTo>
                    <a:pt x="151" y="205"/>
                  </a:lnTo>
                  <a:lnTo>
                    <a:pt x="151" y="206"/>
                  </a:lnTo>
                  <a:lnTo>
                    <a:pt x="151" y="205"/>
                  </a:lnTo>
                  <a:lnTo>
                    <a:pt x="152" y="205"/>
                  </a:lnTo>
                  <a:lnTo>
                    <a:pt x="151" y="205"/>
                  </a:lnTo>
                  <a:lnTo>
                    <a:pt x="150" y="205"/>
                  </a:lnTo>
                  <a:lnTo>
                    <a:pt x="150" y="206"/>
                  </a:lnTo>
                  <a:lnTo>
                    <a:pt x="148" y="206"/>
                  </a:lnTo>
                  <a:lnTo>
                    <a:pt x="148" y="205"/>
                  </a:lnTo>
                  <a:lnTo>
                    <a:pt x="150" y="205"/>
                  </a:lnTo>
                  <a:lnTo>
                    <a:pt x="150" y="204"/>
                  </a:lnTo>
                  <a:lnTo>
                    <a:pt x="151" y="204"/>
                  </a:lnTo>
                  <a:lnTo>
                    <a:pt x="152" y="204"/>
                  </a:lnTo>
                  <a:lnTo>
                    <a:pt x="152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4" y="203"/>
                  </a:lnTo>
                  <a:lnTo>
                    <a:pt x="152" y="203"/>
                  </a:lnTo>
                  <a:lnTo>
                    <a:pt x="150" y="204"/>
                  </a:lnTo>
                  <a:lnTo>
                    <a:pt x="148" y="204"/>
                  </a:lnTo>
                  <a:lnTo>
                    <a:pt x="148" y="205"/>
                  </a:lnTo>
                  <a:lnTo>
                    <a:pt x="148" y="206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6" y="205"/>
                  </a:lnTo>
                  <a:lnTo>
                    <a:pt x="145" y="205"/>
                  </a:lnTo>
                  <a:lnTo>
                    <a:pt x="145" y="204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6" y="203"/>
                  </a:lnTo>
                  <a:lnTo>
                    <a:pt x="148" y="203"/>
                  </a:lnTo>
                  <a:lnTo>
                    <a:pt x="150" y="203"/>
                  </a:lnTo>
                  <a:lnTo>
                    <a:pt x="151" y="203"/>
                  </a:lnTo>
                  <a:lnTo>
                    <a:pt x="152" y="201"/>
                  </a:lnTo>
                  <a:lnTo>
                    <a:pt x="154" y="201"/>
                  </a:lnTo>
                  <a:lnTo>
                    <a:pt x="152" y="201"/>
                  </a:lnTo>
                  <a:lnTo>
                    <a:pt x="151" y="201"/>
                  </a:lnTo>
                  <a:lnTo>
                    <a:pt x="152" y="201"/>
                  </a:lnTo>
                  <a:lnTo>
                    <a:pt x="152" y="200"/>
                  </a:lnTo>
                  <a:lnTo>
                    <a:pt x="151" y="201"/>
                  </a:lnTo>
                  <a:lnTo>
                    <a:pt x="150" y="203"/>
                  </a:lnTo>
                  <a:lnTo>
                    <a:pt x="148" y="203"/>
                  </a:lnTo>
                  <a:lnTo>
                    <a:pt x="146" y="203"/>
                  </a:lnTo>
                  <a:lnTo>
                    <a:pt x="148" y="203"/>
                  </a:lnTo>
                  <a:lnTo>
                    <a:pt x="146" y="203"/>
                  </a:lnTo>
                  <a:lnTo>
                    <a:pt x="146" y="201"/>
                  </a:lnTo>
                  <a:lnTo>
                    <a:pt x="148" y="201"/>
                  </a:lnTo>
                  <a:lnTo>
                    <a:pt x="146" y="201"/>
                  </a:lnTo>
                  <a:lnTo>
                    <a:pt x="146" y="203"/>
                  </a:lnTo>
                  <a:lnTo>
                    <a:pt x="145" y="203"/>
                  </a:lnTo>
                  <a:lnTo>
                    <a:pt x="144" y="203"/>
                  </a:lnTo>
                  <a:lnTo>
                    <a:pt x="145" y="203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5" y="201"/>
                  </a:lnTo>
                  <a:lnTo>
                    <a:pt x="144" y="201"/>
                  </a:lnTo>
                  <a:lnTo>
                    <a:pt x="145" y="201"/>
                  </a:lnTo>
                  <a:lnTo>
                    <a:pt x="148" y="201"/>
                  </a:lnTo>
                  <a:lnTo>
                    <a:pt x="150" y="201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6" y="200"/>
                  </a:lnTo>
                  <a:lnTo>
                    <a:pt x="145" y="200"/>
                  </a:lnTo>
                  <a:lnTo>
                    <a:pt x="146" y="200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50" y="198"/>
                  </a:lnTo>
                  <a:lnTo>
                    <a:pt x="148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5" y="198"/>
                  </a:lnTo>
                  <a:lnTo>
                    <a:pt x="144" y="198"/>
                  </a:lnTo>
                  <a:lnTo>
                    <a:pt x="144" y="200"/>
                  </a:lnTo>
                  <a:lnTo>
                    <a:pt x="143" y="200"/>
                  </a:lnTo>
                  <a:lnTo>
                    <a:pt x="144" y="198"/>
                  </a:lnTo>
                  <a:lnTo>
                    <a:pt x="143" y="198"/>
                  </a:lnTo>
                  <a:lnTo>
                    <a:pt x="144" y="198"/>
                  </a:lnTo>
                  <a:lnTo>
                    <a:pt x="143" y="198"/>
                  </a:lnTo>
                  <a:lnTo>
                    <a:pt x="144" y="198"/>
                  </a:lnTo>
                  <a:lnTo>
                    <a:pt x="144" y="197"/>
                  </a:lnTo>
                  <a:lnTo>
                    <a:pt x="143" y="198"/>
                  </a:lnTo>
                  <a:lnTo>
                    <a:pt x="141" y="198"/>
                  </a:lnTo>
                  <a:lnTo>
                    <a:pt x="143" y="198"/>
                  </a:lnTo>
                  <a:lnTo>
                    <a:pt x="141" y="197"/>
                  </a:lnTo>
                  <a:lnTo>
                    <a:pt x="140" y="197"/>
                  </a:lnTo>
                  <a:lnTo>
                    <a:pt x="140" y="195"/>
                  </a:lnTo>
                  <a:lnTo>
                    <a:pt x="140" y="194"/>
                  </a:lnTo>
                  <a:lnTo>
                    <a:pt x="141" y="194"/>
                  </a:lnTo>
                  <a:lnTo>
                    <a:pt x="141" y="193"/>
                  </a:lnTo>
                  <a:lnTo>
                    <a:pt x="143" y="193"/>
                  </a:lnTo>
                  <a:lnTo>
                    <a:pt x="144" y="193"/>
                  </a:lnTo>
                  <a:lnTo>
                    <a:pt x="144" y="192"/>
                  </a:lnTo>
                  <a:lnTo>
                    <a:pt x="145" y="192"/>
                  </a:lnTo>
                  <a:lnTo>
                    <a:pt x="146" y="192"/>
                  </a:lnTo>
                  <a:lnTo>
                    <a:pt x="146" y="189"/>
                  </a:lnTo>
                  <a:lnTo>
                    <a:pt x="145" y="192"/>
                  </a:lnTo>
                  <a:lnTo>
                    <a:pt x="144" y="192"/>
                  </a:lnTo>
                  <a:lnTo>
                    <a:pt x="143" y="192"/>
                  </a:lnTo>
                  <a:lnTo>
                    <a:pt x="143" y="193"/>
                  </a:lnTo>
                  <a:lnTo>
                    <a:pt x="141" y="193"/>
                  </a:lnTo>
                  <a:lnTo>
                    <a:pt x="141" y="192"/>
                  </a:lnTo>
                  <a:lnTo>
                    <a:pt x="143" y="192"/>
                  </a:lnTo>
                  <a:lnTo>
                    <a:pt x="144" y="189"/>
                  </a:lnTo>
                  <a:lnTo>
                    <a:pt x="148" y="188"/>
                  </a:lnTo>
                  <a:lnTo>
                    <a:pt x="150" y="188"/>
                  </a:lnTo>
                  <a:lnTo>
                    <a:pt x="148" y="188"/>
                  </a:lnTo>
                  <a:lnTo>
                    <a:pt x="145" y="189"/>
                  </a:lnTo>
                  <a:lnTo>
                    <a:pt x="144" y="189"/>
                  </a:lnTo>
                  <a:lnTo>
                    <a:pt x="143" y="189"/>
                  </a:lnTo>
                  <a:lnTo>
                    <a:pt x="143" y="192"/>
                  </a:lnTo>
                  <a:lnTo>
                    <a:pt x="141" y="192"/>
                  </a:lnTo>
                  <a:lnTo>
                    <a:pt x="140" y="192"/>
                  </a:lnTo>
                  <a:lnTo>
                    <a:pt x="141" y="192"/>
                  </a:lnTo>
                  <a:lnTo>
                    <a:pt x="141" y="189"/>
                  </a:lnTo>
                  <a:lnTo>
                    <a:pt x="143" y="189"/>
                  </a:lnTo>
                  <a:lnTo>
                    <a:pt x="143" y="188"/>
                  </a:lnTo>
                  <a:lnTo>
                    <a:pt x="144" y="188"/>
                  </a:lnTo>
                  <a:lnTo>
                    <a:pt x="143" y="188"/>
                  </a:lnTo>
                  <a:lnTo>
                    <a:pt x="143" y="189"/>
                  </a:lnTo>
                  <a:lnTo>
                    <a:pt x="141" y="189"/>
                  </a:lnTo>
                  <a:lnTo>
                    <a:pt x="140" y="189"/>
                  </a:lnTo>
                  <a:lnTo>
                    <a:pt x="138" y="189"/>
                  </a:lnTo>
                  <a:lnTo>
                    <a:pt x="141" y="188"/>
                  </a:lnTo>
                  <a:lnTo>
                    <a:pt x="140" y="188"/>
                  </a:lnTo>
                  <a:lnTo>
                    <a:pt x="141" y="188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41" y="187"/>
                  </a:lnTo>
                  <a:lnTo>
                    <a:pt x="143" y="187"/>
                  </a:lnTo>
                  <a:lnTo>
                    <a:pt x="146" y="186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3" y="187"/>
                  </a:lnTo>
                  <a:lnTo>
                    <a:pt x="141" y="187"/>
                  </a:lnTo>
                  <a:lnTo>
                    <a:pt x="141" y="186"/>
                  </a:lnTo>
                  <a:lnTo>
                    <a:pt x="140" y="186"/>
                  </a:lnTo>
                  <a:lnTo>
                    <a:pt x="138" y="186"/>
                  </a:lnTo>
                  <a:lnTo>
                    <a:pt x="137" y="187"/>
                  </a:lnTo>
                  <a:lnTo>
                    <a:pt x="137" y="186"/>
                  </a:lnTo>
                  <a:lnTo>
                    <a:pt x="138" y="186"/>
                  </a:lnTo>
                  <a:lnTo>
                    <a:pt x="137" y="186"/>
                  </a:lnTo>
                  <a:lnTo>
                    <a:pt x="135" y="187"/>
                  </a:lnTo>
                  <a:lnTo>
                    <a:pt x="135" y="186"/>
                  </a:lnTo>
                  <a:lnTo>
                    <a:pt x="137" y="186"/>
                  </a:lnTo>
                  <a:lnTo>
                    <a:pt x="135" y="186"/>
                  </a:lnTo>
                  <a:lnTo>
                    <a:pt x="135" y="184"/>
                  </a:lnTo>
                  <a:lnTo>
                    <a:pt x="138" y="184"/>
                  </a:lnTo>
                  <a:lnTo>
                    <a:pt x="143" y="184"/>
                  </a:lnTo>
                  <a:lnTo>
                    <a:pt x="145" y="184"/>
                  </a:lnTo>
                  <a:lnTo>
                    <a:pt x="145" y="183"/>
                  </a:lnTo>
                  <a:lnTo>
                    <a:pt x="144" y="183"/>
                  </a:lnTo>
                  <a:lnTo>
                    <a:pt x="143" y="183"/>
                  </a:lnTo>
                  <a:lnTo>
                    <a:pt x="143" y="184"/>
                  </a:lnTo>
                  <a:lnTo>
                    <a:pt x="140" y="184"/>
                  </a:lnTo>
                  <a:lnTo>
                    <a:pt x="138" y="184"/>
                  </a:lnTo>
                  <a:lnTo>
                    <a:pt x="137" y="184"/>
                  </a:lnTo>
                  <a:lnTo>
                    <a:pt x="135" y="184"/>
                  </a:lnTo>
                  <a:lnTo>
                    <a:pt x="137" y="183"/>
                  </a:lnTo>
                  <a:lnTo>
                    <a:pt x="135" y="183"/>
                  </a:lnTo>
                  <a:lnTo>
                    <a:pt x="135" y="184"/>
                  </a:lnTo>
                  <a:lnTo>
                    <a:pt x="135" y="183"/>
                  </a:lnTo>
                  <a:lnTo>
                    <a:pt x="134" y="183"/>
                  </a:lnTo>
                  <a:lnTo>
                    <a:pt x="135" y="183"/>
                  </a:lnTo>
                  <a:lnTo>
                    <a:pt x="137" y="183"/>
                  </a:lnTo>
                  <a:lnTo>
                    <a:pt x="140" y="181"/>
                  </a:lnTo>
                  <a:lnTo>
                    <a:pt x="141" y="181"/>
                  </a:lnTo>
                  <a:lnTo>
                    <a:pt x="140" y="181"/>
                  </a:lnTo>
                  <a:lnTo>
                    <a:pt x="137" y="181"/>
                  </a:lnTo>
                  <a:lnTo>
                    <a:pt x="137" y="180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81"/>
                  </a:lnTo>
                  <a:lnTo>
                    <a:pt x="144" y="180"/>
                  </a:lnTo>
                  <a:lnTo>
                    <a:pt x="143" y="181"/>
                  </a:lnTo>
                  <a:lnTo>
                    <a:pt x="144" y="181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38" y="180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5" y="181"/>
                  </a:lnTo>
                  <a:lnTo>
                    <a:pt x="135" y="183"/>
                  </a:lnTo>
                  <a:lnTo>
                    <a:pt x="135" y="181"/>
                  </a:lnTo>
                  <a:lnTo>
                    <a:pt x="134" y="181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4" y="180"/>
                  </a:lnTo>
                  <a:lnTo>
                    <a:pt x="133" y="180"/>
                  </a:lnTo>
                  <a:lnTo>
                    <a:pt x="135" y="180"/>
                  </a:lnTo>
                  <a:lnTo>
                    <a:pt x="134" y="178"/>
                  </a:lnTo>
                  <a:lnTo>
                    <a:pt x="133" y="180"/>
                  </a:lnTo>
                  <a:lnTo>
                    <a:pt x="133" y="178"/>
                  </a:lnTo>
                  <a:lnTo>
                    <a:pt x="134" y="178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8" y="177"/>
                  </a:lnTo>
                  <a:lnTo>
                    <a:pt x="141" y="177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5" y="178"/>
                  </a:lnTo>
                  <a:lnTo>
                    <a:pt x="134" y="178"/>
                  </a:lnTo>
                  <a:lnTo>
                    <a:pt x="134" y="177"/>
                  </a:lnTo>
                  <a:lnTo>
                    <a:pt x="135" y="177"/>
                  </a:lnTo>
                  <a:lnTo>
                    <a:pt x="135" y="176"/>
                  </a:lnTo>
                  <a:lnTo>
                    <a:pt x="137" y="176"/>
                  </a:lnTo>
                  <a:lnTo>
                    <a:pt x="135" y="176"/>
                  </a:lnTo>
                  <a:lnTo>
                    <a:pt x="134" y="176"/>
                  </a:lnTo>
                  <a:lnTo>
                    <a:pt x="133" y="176"/>
                  </a:lnTo>
                  <a:lnTo>
                    <a:pt x="134" y="176"/>
                  </a:lnTo>
                  <a:lnTo>
                    <a:pt x="135" y="176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5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8" y="175"/>
                  </a:lnTo>
                  <a:lnTo>
                    <a:pt x="148" y="173"/>
                  </a:lnTo>
                  <a:lnTo>
                    <a:pt x="150" y="173"/>
                  </a:lnTo>
                  <a:lnTo>
                    <a:pt x="151" y="173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1" y="171"/>
                  </a:lnTo>
                  <a:lnTo>
                    <a:pt x="150" y="171"/>
                  </a:lnTo>
                  <a:lnTo>
                    <a:pt x="148" y="171"/>
                  </a:lnTo>
                  <a:lnTo>
                    <a:pt x="146" y="173"/>
                  </a:lnTo>
                  <a:lnTo>
                    <a:pt x="145" y="173"/>
                  </a:lnTo>
                  <a:lnTo>
                    <a:pt x="144" y="173"/>
                  </a:lnTo>
                  <a:lnTo>
                    <a:pt x="140" y="175"/>
                  </a:lnTo>
                  <a:lnTo>
                    <a:pt x="135" y="175"/>
                  </a:lnTo>
                  <a:lnTo>
                    <a:pt x="134" y="175"/>
                  </a:lnTo>
                  <a:lnTo>
                    <a:pt x="135" y="173"/>
                  </a:lnTo>
                  <a:lnTo>
                    <a:pt x="137" y="173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5" y="173"/>
                  </a:lnTo>
                  <a:lnTo>
                    <a:pt x="134" y="175"/>
                  </a:lnTo>
                  <a:lnTo>
                    <a:pt x="134" y="173"/>
                  </a:lnTo>
                  <a:lnTo>
                    <a:pt x="133" y="173"/>
                  </a:lnTo>
                  <a:lnTo>
                    <a:pt x="134" y="173"/>
                  </a:lnTo>
                  <a:lnTo>
                    <a:pt x="137" y="173"/>
                  </a:lnTo>
                  <a:lnTo>
                    <a:pt x="138" y="173"/>
                  </a:lnTo>
                  <a:lnTo>
                    <a:pt x="140" y="173"/>
                  </a:lnTo>
                  <a:lnTo>
                    <a:pt x="141" y="173"/>
                  </a:lnTo>
                  <a:lnTo>
                    <a:pt x="143" y="173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1"/>
                  </a:lnTo>
                  <a:lnTo>
                    <a:pt x="143" y="171"/>
                  </a:lnTo>
                  <a:lnTo>
                    <a:pt x="144" y="171"/>
                  </a:lnTo>
                  <a:lnTo>
                    <a:pt x="144" y="170"/>
                  </a:lnTo>
                  <a:lnTo>
                    <a:pt x="145" y="170"/>
                  </a:lnTo>
                  <a:lnTo>
                    <a:pt x="146" y="170"/>
                  </a:lnTo>
                  <a:lnTo>
                    <a:pt x="148" y="170"/>
                  </a:lnTo>
                  <a:lnTo>
                    <a:pt x="146" y="170"/>
                  </a:lnTo>
                  <a:lnTo>
                    <a:pt x="148" y="170"/>
                  </a:lnTo>
                  <a:lnTo>
                    <a:pt x="150" y="170"/>
                  </a:lnTo>
                  <a:lnTo>
                    <a:pt x="151" y="170"/>
                  </a:lnTo>
                  <a:lnTo>
                    <a:pt x="152" y="170"/>
                  </a:lnTo>
                  <a:lnTo>
                    <a:pt x="151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1" y="169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6" y="169"/>
                  </a:lnTo>
                  <a:lnTo>
                    <a:pt x="146" y="167"/>
                  </a:lnTo>
                  <a:lnTo>
                    <a:pt x="145" y="169"/>
                  </a:lnTo>
                  <a:lnTo>
                    <a:pt x="145" y="167"/>
                  </a:lnTo>
                  <a:lnTo>
                    <a:pt x="146" y="167"/>
                  </a:lnTo>
                  <a:lnTo>
                    <a:pt x="148" y="167"/>
                  </a:lnTo>
                  <a:lnTo>
                    <a:pt x="150" y="167"/>
                  </a:lnTo>
                  <a:lnTo>
                    <a:pt x="151" y="167"/>
                  </a:lnTo>
                  <a:lnTo>
                    <a:pt x="150" y="167"/>
                  </a:lnTo>
                  <a:lnTo>
                    <a:pt x="148" y="167"/>
                  </a:lnTo>
                  <a:lnTo>
                    <a:pt x="151" y="166"/>
                  </a:lnTo>
                  <a:lnTo>
                    <a:pt x="151" y="167"/>
                  </a:lnTo>
                  <a:lnTo>
                    <a:pt x="152" y="167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70"/>
                  </a:lnTo>
                  <a:lnTo>
                    <a:pt x="155" y="170"/>
                  </a:lnTo>
                  <a:lnTo>
                    <a:pt x="156" y="170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58" y="171"/>
                  </a:lnTo>
                  <a:lnTo>
                    <a:pt x="158" y="170"/>
                  </a:lnTo>
                  <a:lnTo>
                    <a:pt x="156" y="170"/>
                  </a:lnTo>
                  <a:lnTo>
                    <a:pt x="155" y="169"/>
                  </a:lnTo>
                  <a:lnTo>
                    <a:pt x="154" y="167"/>
                  </a:lnTo>
                  <a:lnTo>
                    <a:pt x="155" y="167"/>
                  </a:lnTo>
                  <a:lnTo>
                    <a:pt x="156" y="167"/>
                  </a:lnTo>
                  <a:lnTo>
                    <a:pt x="156" y="166"/>
                  </a:lnTo>
                  <a:lnTo>
                    <a:pt x="155" y="166"/>
                  </a:lnTo>
                  <a:lnTo>
                    <a:pt x="155" y="167"/>
                  </a:lnTo>
                  <a:lnTo>
                    <a:pt x="154" y="167"/>
                  </a:lnTo>
                  <a:lnTo>
                    <a:pt x="154" y="166"/>
                  </a:lnTo>
                  <a:lnTo>
                    <a:pt x="155" y="166"/>
                  </a:lnTo>
                  <a:lnTo>
                    <a:pt x="158" y="165"/>
                  </a:lnTo>
                  <a:lnTo>
                    <a:pt x="156" y="165"/>
                  </a:lnTo>
                  <a:lnTo>
                    <a:pt x="155" y="165"/>
                  </a:lnTo>
                  <a:lnTo>
                    <a:pt x="155" y="166"/>
                  </a:lnTo>
                  <a:lnTo>
                    <a:pt x="154" y="166"/>
                  </a:lnTo>
                  <a:lnTo>
                    <a:pt x="152" y="166"/>
                  </a:lnTo>
                  <a:lnTo>
                    <a:pt x="151" y="166"/>
                  </a:lnTo>
                  <a:lnTo>
                    <a:pt x="150" y="166"/>
                  </a:lnTo>
                  <a:lnTo>
                    <a:pt x="151" y="165"/>
                  </a:lnTo>
                  <a:lnTo>
                    <a:pt x="150" y="165"/>
                  </a:lnTo>
                  <a:lnTo>
                    <a:pt x="150" y="163"/>
                  </a:lnTo>
                  <a:lnTo>
                    <a:pt x="150" y="161"/>
                  </a:lnTo>
                  <a:lnTo>
                    <a:pt x="151" y="160"/>
                  </a:lnTo>
                  <a:lnTo>
                    <a:pt x="150" y="160"/>
                  </a:lnTo>
                  <a:lnTo>
                    <a:pt x="148" y="160"/>
                  </a:lnTo>
                  <a:lnTo>
                    <a:pt x="150" y="160"/>
                  </a:lnTo>
                  <a:lnTo>
                    <a:pt x="148" y="160"/>
                  </a:lnTo>
                  <a:lnTo>
                    <a:pt x="148" y="161"/>
                  </a:lnTo>
                  <a:lnTo>
                    <a:pt x="148" y="163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46" y="167"/>
                  </a:lnTo>
                  <a:lnTo>
                    <a:pt x="145" y="167"/>
                  </a:lnTo>
                  <a:lnTo>
                    <a:pt x="144" y="167"/>
                  </a:lnTo>
                  <a:lnTo>
                    <a:pt x="143" y="167"/>
                  </a:lnTo>
                  <a:lnTo>
                    <a:pt x="143" y="166"/>
                  </a:lnTo>
                  <a:lnTo>
                    <a:pt x="144" y="166"/>
                  </a:lnTo>
                  <a:lnTo>
                    <a:pt x="145" y="166"/>
                  </a:lnTo>
                  <a:lnTo>
                    <a:pt x="144" y="166"/>
                  </a:lnTo>
                  <a:lnTo>
                    <a:pt x="143" y="166"/>
                  </a:lnTo>
                  <a:lnTo>
                    <a:pt x="141" y="166"/>
                  </a:lnTo>
                  <a:lnTo>
                    <a:pt x="141" y="167"/>
                  </a:lnTo>
                  <a:lnTo>
                    <a:pt x="140" y="167"/>
                  </a:lnTo>
                  <a:lnTo>
                    <a:pt x="138" y="169"/>
                  </a:lnTo>
                  <a:lnTo>
                    <a:pt x="138" y="170"/>
                  </a:lnTo>
                  <a:lnTo>
                    <a:pt x="137" y="170"/>
                  </a:lnTo>
                  <a:lnTo>
                    <a:pt x="135" y="170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5" y="171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3" y="173"/>
                  </a:lnTo>
                  <a:lnTo>
                    <a:pt x="132" y="173"/>
                  </a:lnTo>
                  <a:lnTo>
                    <a:pt x="129" y="173"/>
                  </a:lnTo>
                  <a:lnTo>
                    <a:pt x="128" y="173"/>
                  </a:lnTo>
                  <a:lnTo>
                    <a:pt x="128" y="171"/>
                  </a:lnTo>
                  <a:lnTo>
                    <a:pt x="129" y="171"/>
                  </a:lnTo>
                  <a:lnTo>
                    <a:pt x="129" y="170"/>
                  </a:lnTo>
                  <a:lnTo>
                    <a:pt x="132" y="170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2" y="169"/>
                  </a:lnTo>
                  <a:lnTo>
                    <a:pt x="132" y="167"/>
                  </a:lnTo>
                  <a:lnTo>
                    <a:pt x="133" y="167"/>
                  </a:lnTo>
                  <a:lnTo>
                    <a:pt x="132" y="167"/>
                  </a:lnTo>
                  <a:lnTo>
                    <a:pt x="133" y="166"/>
                  </a:lnTo>
                  <a:lnTo>
                    <a:pt x="134" y="166"/>
                  </a:lnTo>
                  <a:lnTo>
                    <a:pt x="135" y="166"/>
                  </a:lnTo>
                  <a:lnTo>
                    <a:pt x="135" y="165"/>
                  </a:lnTo>
                  <a:lnTo>
                    <a:pt x="137" y="165"/>
                  </a:lnTo>
                  <a:lnTo>
                    <a:pt x="138" y="165"/>
                  </a:lnTo>
                  <a:lnTo>
                    <a:pt x="140" y="165"/>
                  </a:lnTo>
                  <a:lnTo>
                    <a:pt x="141" y="165"/>
                  </a:lnTo>
                  <a:lnTo>
                    <a:pt x="141" y="163"/>
                  </a:lnTo>
                  <a:lnTo>
                    <a:pt x="143" y="163"/>
                  </a:lnTo>
                  <a:lnTo>
                    <a:pt x="144" y="163"/>
                  </a:lnTo>
                  <a:lnTo>
                    <a:pt x="143" y="163"/>
                  </a:lnTo>
                  <a:lnTo>
                    <a:pt x="141" y="163"/>
                  </a:lnTo>
                  <a:lnTo>
                    <a:pt x="143" y="163"/>
                  </a:lnTo>
                  <a:lnTo>
                    <a:pt x="141" y="163"/>
                  </a:lnTo>
                  <a:lnTo>
                    <a:pt x="140" y="165"/>
                  </a:lnTo>
                  <a:lnTo>
                    <a:pt x="138" y="165"/>
                  </a:lnTo>
                  <a:lnTo>
                    <a:pt x="138" y="163"/>
                  </a:lnTo>
                  <a:lnTo>
                    <a:pt x="140" y="163"/>
                  </a:lnTo>
                  <a:lnTo>
                    <a:pt x="138" y="163"/>
                  </a:lnTo>
                  <a:lnTo>
                    <a:pt x="137" y="163"/>
                  </a:lnTo>
                  <a:lnTo>
                    <a:pt x="137" y="165"/>
                  </a:lnTo>
                  <a:lnTo>
                    <a:pt x="135" y="165"/>
                  </a:lnTo>
                  <a:lnTo>
                    <a:pt x="135" y="166"/>
                  </a:lnTo>
                  <a:lnTo>
                    <a:pt x="134" y="166"/>
                  </a:lnTo>
                  <a:lnTo>
                    <a:pt x="133" y="166"/>
                  </a:lnTo>
                  <a:lnTo>
                    <a:pt x="134" y="165"/>
                  </a:lnTo>
                  <a:lnTo>
                    <a:pt x="135" y="165"/>
                  </a:lnTo>
                  <a:lnTo>
                    <a:pt x="134" y="165"/>
                  </a:lnTo>
                  <a:lnTo>
                    <a:pt x="133" y="166"/>
                  </a:lnTo>
                  <a:lnTo>
                    <a:pt x="132" y="166"/>
                  </a:lnTo>
                  <a:lnTo>
                    <a:pt x="132" y="165"/>
                  </a:lnTo>
                  <a:lnTo>
                    <a:pt x="133" y="165"/>
                  </a:lnTo>
                  <a:lnTo>
                    <a:pt x="134" y="163"/>
                  </a:lnTo>
                  <a:lnTo>
                    <a:pt x="135" y="163"/>
                  </a:lnTo>
                  <a:lnTo>
                    <a:pt x="134" y="163"/>
                  </a:lnTo>
                  <a:lnTo>
                    <a:pt x="133" y="163"/>
                  </a:lnTo>
                  <a:lnTo>
                    <a:pt x="134" y="163"/>
                  </a:lnTo>
                  <a:lnTo>
                    <a:pt x="134" y="161"/>
                  </a:lnTo>
                  <a:lnTo>
                    <a:pt x="133" y="161"/>
                  </a:lnTo>
                  <a:lnTo>
                    <a:pt x="134" y="161"/>
                  </a:lnTo>
                  <a:lnTo>
                    <a:pt x="135" y="161"/>
                  </a:lnTo>
                  <a:lnTo>
                    <a:pt x="134" y="161"/>
                  </a:lnTo>
                  <a:lnTo>
                    <a:pt x="134" y="160"/>
                  </a:lnTo>
                  <a:lnTo>
                    <a:pt x="135" y="160"/>
                  </a:lnTo>
                  <a:lnTo>
                    <a:pt x="137" y="159"/>
                  </a:lnTo>
                  <a:lnTo>
                    <a:pt x="135" y="159"/>
                  </a:lnTo>
                  <a:lnTo>
                    <a:pt x="135" y="160"/>
                  </a:lnTo>
                  <a:lnTo>
                    <a:pt x="134" y="160"/>
                  </a:lnTo>
                  <a:lnTo>
                    <a:pt x="133" y="160"/>
                  </a:lnTo>
                  <a:lnTo>
                    <a:pt x="134" y="160"/>
                  </a:lnTo>
                  <a:lnTo>
                    <a:pt x="135" y="159"/>
                  </a:lnTo>
                  <a:lnTo>
                    <a:pt x="134" y="159"/>
                  </a:lnTo>
                  <a:lnTo>
                    <a:pt x="135" y="159"/>
                  </a:lnTo>
                  <a:lnTo>
                    <a:pt x="134" y="159"/>
                  </a:lnTo>
                  <a:lnTo>
                    <a:pt x="133" y="159"/>
                  </a:lnTo>
                  <a:lnTo>
                    <a:pt x="132" y="160"/>
                  </a:lnTo>
                  <a:lnTo>
                    <a:pt x="129" y="160"/>
                  </a:lnTo>
                  <a:lnTo>
                    <a:pt x="132" y="160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2" y="159"/>
                  </a:lnTo>
                  <a:lnTo>
                    <a:pt x="133" y="159"/>
                  </a:lnTo>
                  <a:lnTo>
                    <a:pt x="134" y="158"/>
                  </a:lnTo>
                  <a:lnTo>
                    <a:pt x="135" y="158"/>
                  </a:lnTo>
                  <a:lnTo>
                    <a:pt x="137" y="158"/>
                  </a:lnTo>
                  <a:lnTo>
                    <a:pt x="138" y="156"/>
                  </a:lnTo>
                  <a:lnTo>
                    <a:pt x="140" y="156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1" y="154"/>
                  </a:lnTo>
                  <a:lnTo>
                    <a:pt x="140" y="154"/>
                  </a:lnTo>
                  <a:lnTo>
                    <a:pt x="141" y="154"/>
                  </a:lnTo>
                  <a:lnTo>
                    <a:pt x="143" y="154"/>
                  </a:lnTo>
                  <a:lnTo>
                    <a:pt x="144" y="154"/>
                  </a:lnTo>
                  <a:lnTo>
                    <a:pt x="145" y="153"/>
                  </a:lnTo>
                  <a:lnTo>
                    <a:pt x="150" y="153"/>
                  </a:lnTo>
                  <a:lnTo>
                    <a:pt x="151" y="153"/>
                  </a:lnTo>
                  <a:lnTo>
                    <a:pt x="152" y="153"/>
                  </a:lnTo>
                  <a:lnTo>
                    <a:pt x="154" y="154"/>
                  </a:lnTo>
                  <a:lnTo>
                    <a:pt x="155" y="154"/>
                  </a:lnTo>
                  <a:lnTo>
                    <a:pt x="156" y="154"/>
                  </a:lnTo>
                  <a:lnTo>
                    <a:pt x="156" y="153"/>
                  </a:lnTo>
                  <a:lnTo>
                    <a:pt x="155" y="154"/>
                  </a:lnTo>
                  <a:lnTo>
                    <a:pt x="154" y="154"/>
                  </a:lnTo>
                  <a:lnTo>
                    <a:pt x="154" y="153"/>
                  </a:lnTo>
                  <a:lnTo>
                    <a:pt x="155" y="153"/>
                  </a:lnTo>
                  <a:lnTo>
                    <a:pt x="154" y="153"/>
                  </a:lnTo>
                  <a:lnTo>
                    <a:pt x="152" y="153"/>
                  </a:lnTo>
                  <a:lnTo>
                    <a:pt x="151" y="153"/>
                  </a:lnTo>
                  <a:lnTo>
                    <a:pt x="148" y="153"/>
                  </a:lnTo>
                  <a:lnTo>
                    <a:pt x="146" y="153"/>
                  </a:lnTo>
                  <a:lnTo>
                    <a:pt x="140" y="154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7" y="156"/>
                  </a:lnTo>
                  <a:lnTo>
                    <a:pt x="135" y="158"/>
                  </a:lnTo>
                  <a:lnTo>
                    <a:pt x="134" y="158"/>
                  </a:lnTo>
                  <a:lnTo>
                    <a:pt x="133" y="158"/>
                  </a:lnTo>
                  <a:lnTo>
                    <a:pt x="132" y="158"/>
                  </a:lnTo>
                  <a:lnTo>
                    <a:pt x="133" y="158"/>
                  </a:lnTo>
                  <a:lnTo>
                    <a:pt x="133" y="156"/>
                  </a:lnTo>
                  <a:lnTo>
                    <a:pt x="134" y="156"/>
                  </a:lnTo>
                  <a:lnTo>
                    <a:pt x="133" y="156"/>
                  </a:lnTo>
                  <a:lnTo>
                    <a:pt x="133" y="158"/>
                  </a:lnTo>
                  <a:lnTo>
                    <a:pt x="132" y="158"/>
                  </a:lnTo>
                  <a:lnTo>
                    <a:pt x="132" y="156"/>
                  </a:lnTo>
                  <a:lnTo>
                    <a:pt x="133" y="156"/>
                  </a:lnTo>
                  <a:lnTo>
                    <a:pt x="132" y="156"/>
                  </a:lnTo>
                  <a:lnTo>
                    <a:pt x="133" y="156"/>
                  </a:lnTo>
                  <a:lnTo>
                    <a:pt x="134" y="154"/>
                  </a:lnTo>
                  <a:lnTo>
                    <a:pt x="133" y="154"/>
                  </a:lnTo>
                  <a:lnTo>
                    <a:pt x="133" y="156"/>
                  </a:lnTo>
                  <a:lnTo>
                    <a:pt x="132" y="156"/>
                  </a:lnTo>
                  <a:lnTo>
                    <a:pt x="129" y="156"/>
                  </a:lnTo>
                  <a:lnTo>
                    <a:pt x="132" y="156"/>
                  </a:lnTo>
                  <a:lnTo>
                    <a:pt x="132" y="154"/>
                  </a:lnTo>
                  <a:lnTo>
                    <a:pt x="129" y="156"/>
                  </a:lnTo>
                  <a:lnTo>
                    <a:pt x="129" y="154"/>
                  </a:lnTo>
                  <a:lnTo>
                    <a:pt x="133" y="154"/>
                  </a:lnTo>
                  <a:lnTo>
                    <a:pt x="132" y="154"/>
                  </a:lnTo>
                  <a:lnTo>
                    <a:pt x="129" y="154"/>
                  </a:lnTo>
                  <a:lnTo>
                    <a:pt x="132" y="154"/>
                  </a:lnTo>
                  <a:lnTo>
                    <a:pt x="133" y="153"/>
                  </a:lnTo>
                  <a:lnTo>
                    <a:pt x="132" y="154"/>
                  </a:lnTo>
                  <a:lnTo>
                    <a:pt x="129" y="154"/>
                  </a:lnTo>
                  <a:lnTo>
                    <a:pt x="128" y="154"/>
                  </a:lnTo>
                  <a:lnTo>
                    <a:pt x="126" y="154"/>
                  </a:lnTo>
                  <a:lnTo>
                    <a:pt x="127" y="153"/>
                  </a:lnTo>
                  <a:lnTo>
                    <a:pt x="128" y="153"/>
                  </a:lnTo>
                  <a:lnTo>
                    <a:pt x="129" y="153"/>
                  </a:lnTo>
                  <a:lnTo>
                    <a:pt x="132" y="153"/>
                  </a:lnTo>
                  <a:lnTo>
                    <a:pt x="129" y="153"/>
                  </a:lnTo>
                  <a:lnTo>
                    <a:pt x="128" y="153"/>
                  </a:lnTo>
                  <a:lnTo>
                    <a:pt x="127" y="153"/>
                  </a:lnTo>
                  <a:lnTo>
                    <a:pt x="126" y="153"/>
                  </a:lnTo>
                  <a:lnTo>
                    <a:pt x="127" y="153"/>
                  </a:lnTo>
                  <a:lnTo>
                    <a:pt x="128" y="153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3" y="152"/>
                  </a:lnTo>
                  <a:lnTo>
                    <a:pt x="134" y="152"/>
                  </a:lnTo>
                  <a:lnTo>
                    <a:pt x="135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40" y="150"/>
                  </a:lnTo>
                  <a:lnTo>
                    <a:pt x="143" y="150"/>
                  </a:lnTo>
                  <a:lnTo>
                    <a:pt x="144" y="150"/>
                  </a:lnTo>
                  <a:lnTo>
                    <a:pt x="144" y="152"/>
                  </a:lnTo>
                  <a:lnTo>
                    <a:pt x="144" y="150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1" y="150"/>
                  </a:lnTo>
                  <a:lnTo>
                    <a:pt x="140" y="150"/>
                  </a:lnTo>
                  <a:lnTo>
                    <a:pt x="138" y="150"/>
                  </a:lnTo>
                  <a:lnTo>
                    <a:pt x="138" y="152"/>
                  </a:lnTo>
                  <a:lnTo>
                    <a:pt x="137" y="152"/>
                  </a:lnTo>
                  <a:lnTo>
                    <a:pt x="135" y="152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5" y="150"/>
                  </a:lnTo>
                  <a:lnTo>
                    <a:pt x="134" y="150"/>
                  </a:lnTo>
                  <a:lnTo>
                    <a:pt x="133" y="150"/>
                  </a:lnTo>
                  <a:lnTo>
                    <a:pt x="132" y="152"/>
                  </a:lnTo>
                  <a:lnTo>
                    <a:pt x="129" y="152"/>
                  </a:lnTo>
                  <a:lnTo>
                    <a:pt x="127" y="152"/>
                  </a:lnTo>
                  <a:lnTo>
                    <a:pt x="128" y="152"/>
                  </a:lnTo>
                  <a:lnTo>
                    <a:pt x="127" y="152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29" y="150"/>
                  </a:lnTo>
                  <a:lnTo>
                    <a:pt x="128" y="150"/>
                  </a:lnTo>
                  <a:lnTo>
                    <a:pt x="127" y="152"/>
                  </a:lnTo>
                  <a:lnTo>
                    <a:pt x="127" y="150"/>
                  </a:lnTo>
                  <a:lnTo>
                    <a:pt x="126" y="150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5" y="150"/>
                  </a:lnTo>
                  <a:lnTo>
                    <a:pt x="126" y="150"/>
                  </a:lnTo>
                  <a:lnTo>
                    <a:pt x="127" y="150"/>
                  </a:lnTo>
                  <a:lnTo>
                    <a:pt x="129" y="150"/>
                  </a:lnTo>
                  <a:lnTo>
                    <a:pt x="128" y="150"/>
                  </a:lnTo>
                  <a:lnTo>
                    <a:pt x="127" y="150"/>
                  </a:lnTo>
                  <a:lnTo>
                    <a:pt x="126" y="150"/>
                  </a:lnTo>
                  <a:lnTo>
                    <a:pt x="127" y="149"/>
                  </a:lnTo>
                  <a:lnTo>
                    <a:pt x="129" y="149"/>
                  </a:lnTo>
                  <a:lnTo>
                    <a:pt x="132" y="148"/>
                  </a:lnTo>
                  <a:lnTo>
                    <a:pt x="135" y="148"/>
                  </a:lnTo>
                  <a:lnTo>
                    <a:pt x="135" y="147"/>
                  </a:lnTo>
                  <a:lnTo>
                    <a:pt x="138" y="147"/>
                  </a:lnTo>
                  <a:lnTo>
                    <a:pt x="140" y="144"/>
                  </a:lnTo>
                  <a:lnTo>
                    <a:pt x="141" y="144"/>
                  </a:lnTo>
                  <a:lnTo>
                    <a:pt x="144" y="144"/>
                  </a:lnTo>
                  <a:lnTo>
                    <a:pt x="145" y="144"/>
                  </a:lnTo>
                  <a:lnTo>
                    <a:pt x="144" y="144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6" y="142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2" y="142"/>
                  </a:lnTo>
                  <a:lnTo>
                    <a:pt x="151" y="142"/>
                  </a:lnTo>
                  <a:lnTo>
                    <a:pt x="152" y="141"/>
                  </a:lnTo>
                  <a:lnTo>
                    <a:pt x="154" y="141"/>
                  </a:lnTo>
                  <a:lnTo>
                    <a:pt x="155" y="141"/>
                  </a:lnTo>
                  <a:lnTo>
                    <a:pt x="156" y="141"/>
                  </a:lnTo>
                  <a:lnTo>
                    <a:pt x="156" y="139"/>
                  </a:lnTo>
                  <a:lnTo>
                    <a:pt x="158" y="139"/>
                  </a:lnTo>
                  <a:lnTo>
                    <a:pt x="160" y="141"/>
                  </a:lnTo>
                  <a:lnTo>
                    <a:pt x="161" y="141"/>
                  </a:lnTo>
                  <a:lnTo>
                    <a:pt x="162" y="141"/>
                  </a:lnTo>
                  <a:lnTo>
                    <a:pt x="165" y="141"/>
                  </a:lnTo>
                  <a:lnTo>
                    <a:pt x="162" y="141"/>
                  </a:lnTo>
                  <a:lnTo>
                    <a:pt x="162" y="139"/>
                  </a:lnTo>
                  <a:lnTo>
                    <a:pt x="161" y="139"/>
                  </a:lnTo>
                  <a:lnTo>
                    <a:pt x="161" y="141"/>
                  </a:lnTo>
                  <a:lnTo>
                    <a:pt x="158" y="139"/>
                  </a:lnTo>
                  <a:lnTo>
                    <a:pt x="160" y="139"/>
                  </a:lnTo>
                  <a:lnTo>
                    <a:pt x="161" y="139"/>
                  </a:lnTo>
                  <a:lnTo>
                    <a:pt x="161" y="138"/>
                  </a:lnTo>
                  <a:lnTo>
                    <a:pt x="162" y="138"/>
                  </a:lnTo>
                  <a:lnTo>
                    <a:pt x="163" y="138"/>
                  </a:lnTo>
                  <a:lnTo>
                    <a:pt x="165" y="138"/>
                  </a:lnTo>
                  <a:lnTo>
                    <a:pt x="167" y="138"/>
                  </a:lnTo>
                  <a:lnTo>
                    <a:pt x="168" y="139"/>
                  </a:lnTo>
                  <a:lnTo>
                    <a:pt x="169" y="139"/>
                  </a:lnTo>
                  <a:lnTo>
                    <a:pt x="171" y="139"/>
                  </a:lnTo>
                  <a:lnTo>
                    <a:pt x="169" y="138"/>
                  </a:lnTo>
                  <a:lnTo>
                    <a:pt x="168" y="138"/>
                  </a:lnTo>
                  <a:lnTo>
                    <a:pt x="167" y="138"/>
                  </a:lnTo>
                  <a:lnTo>
                    <a:pt x="165" y="138"/>
                  </a:lnTo>
                  <a:lnTo>
                    <a:pt x="163" y="138"/>
                  </a:lnTo>
                  <a:lnTo>
                    <a:pt x="165" y="138"/>
                  </a:lnTo>
                  <a:lnTo>
                    <a:pt x="167" y="138"/>
                  </a:lnTo>
                  <a:lnTo>
                    <a:pt x="168" y="138"/>
                  </a:lnTo>
                  <a:lnTo>
                    <a:pt x="167" y="138"/>
                  </a:lnTo>
                  <a:lnTo>
                    <a:pt x="163" y="138"/>
                  </a:lnTo>
                  <a:lnTo>
                    <a:pt x="162" y="138"/>
                  </a:lnTo>
                  <a:lnTo>
                    <a:pt x="161" y="138"/>
                  </a:lnTo>
                  <a:lnTo>
                    <a:pt x="160" y="138"/>
                  </a:lnTo>
                  <a:lnTo>
                    <a:pt x="158" y="139"/>
                  </a:lnTo>
                  <a:lnTo>
                    <a:pt x="156" y="139"/>
                  </a:lnTo>
                  <a:lnTo>
                    <a:pt x="155" y="139"/>
                  </a:lnTo>
                  <a:lnTo>
                    <a:pt x="154" y="141"/>
                  </a:lnTo>
                  <a:lnTo>
                    <a:pt x="152" y="141"/>
                  </a:lnTo>
                  <a:lnTo>
                    <a:pt x="150" y="142"/>
                  </a:lnTo>
                  <a:lnTo>
                    <a:pt x="145" y="142"/>
                  </a:lnTo>
                  <a:lnTo>
                    <a:pt x="145" y="143"/>
                  </a:lnTo>
                  <a:lnTo>
                    <a:pt x="144" y="143"/>
                  </a:lnTo>
                  <a:lnTo>
                    <a:pt x="143" y="143"/>
                  </a:lnTo>
                  <a:lnTo>
                    <a:pt x="141" y="144"/>
                  </a:lnTo>
                  <a:lnTo>
                    <a:pt x="135" y="147"/>
                  </a:lnTo>
                  <a:lnTo>
                    <a:pt x="133" y="148"/>
                  </a:lnTo>
                  <a:lnTo>
                    <a:pt x="132" y="148"/>
                  </a:lnTo>
                  <a:lnTo>
                    <a:pt x="127" y="149"/>
                  </a:lnTo>
                  <a:lnTo>
                    <a:pt x="126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5" y="149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32" y="147"/>
                  </a:lnTo>
                  <a:lnTo>
                    <a:pt x="129" y="148"/>
                  </a:lnTo>
                  <a:lnTo>
                    <a:pt x="128" y="147"/>
                  </a:lnTo>
                  <a:lnTo>
                    <a:pt x="128" y="148"/>
                  </a:lnTo>
                  <a:lnTo>
                    <a:pt x="127" y="148"/>
                  </a:lnTo>
                  <a:lnTo>
                    <a:pt x="126" y="148"/>
                  </a:lnTo>
                  <a:lnTo>
                    <a:pt x="125" y="148"/>
                  </a:lnTo>
                  <a:lnTo>
                    <a:pt x="125" y="147"/>
                  </a:lnTo>
                  <a:lnTo>
                    <a:pt x="126" y="147"/>
                  </a:lnTo>
                  <a:lnTo>
                    <a:pt x="125" y="147"/>
                  </a:lnTo>
                  <a:lnTo>
                    <a:pt x="126" y="147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6" y="144"/>
                  </a:lnTo>
                  <a:lnTo>
                    <a:pt x="127" y="144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32" y="143"/>
                  </a:lnTo>
                  <a:lnTo>
                    <a:pt x="129" y="143"/>
                  </a:lnTo>
                  <a:lnTo>
                    <a:pt x="129" y="144"/>
                  </a:lnTo>
                  <a:lnTo>
                    <a:pt x="132" y="144"/>
                  </a:lnTo>
                  <a:lnTo>
                    <a:pt x="133" y="144"/>
                  </a:lnTo>
                  <a:lnTo>
                    <a:pt x="134" y="143"/>
                  </a:lnTo>
                  <a:lnTo>
                    <a:pt x="135" y="143"/>
                  </a:lnTo>
                  <a:lnTo>
                    <a:pt x="140" y="143"/>
                  </a:lnTo>
                  <a:lnTo>
                    <a:pt x="138" y="143"/>
                  </a:lnTo>
                  <a:lnTo>
                    <a:pt x="137" y="143"/>
                  </a:lnTo>
                  <a:lnTo>
                    <a:pt x="135" y="143"/>
                  </a:lnTo>
                  <a:lnTo>
                    <a:pt x="134" y="143"/>
                  </a:lnTo>
                  <a:lnTo>
                    <a:pt x="133" y="143"/>
                  </a:lnTo>
                  <a:lnTo>
                    <a:pt x="132" y="143"/>
                  </a:lnTo>
                  <a:lnTo>
                    <a:pt x="129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8" y="143"/>
                  </a:lnTo>
                  <a:lnTo>
                    <a:pt x="129" y="143"/>
                  </a:lnTo>
                  <a:lnTo>
                    <a:pt x="129" y="142"/>
                  </a:lnTo>
                  <a:lnTo>
                    <a:pt x="132" y="142"/>
                  </a:lnTo>
                  <a:lnTo>
                    <a:pt x="133" y="142"/>
                  </a:lnTo>
                  <a:lnTo>
                    <a:pt x="134" y="142"/>
                  </a:lnTo>
                  <a:lnTo>
                    <a:pt x="137" y="142"/>
                  </a:lnTo>
                  <a:lnTo>
                    <a:pt x="138" y="142"/>
                  </a:lnTo>
                  <a:lnTo>
                    <a:pt x="140" y="142"/>
                  </a:lnTo>
                  <a:lnTo>
                    <a:pt x="138" y="142"/>
                  </a:lnTo>
                  <a:lnTo>
                    <a:pt x="138" y="141"/>
                  </a:lnTo>
                  <a:lnTo>
                    <a:pt x="137" y="142"/>
                  </a:lnTo>
                  <a:lnTo>
                    <a:pt x="135" y="142"/>
                  </a:lnTo>
                  <a:lnTo>
                    <a:pt x="134" y="142"/>
                  </a:lnTo>
                  <a:lnTo>
                    <a:pt x="133" y="142"/>
                  </a:lnTo>
                  <a:lnTo>
                    <a:pt x="133" y="141"/>
                  </a:lnTo>
                  <a:lnTo>
                    <a:pt x="133" y="142"/>
                  </a:lnTo>
                  <a:lnTo>
                    <a:pt x="134" y="142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38" y="141"/>
                  </a:lnTo>
                  <a:lnTo>
                    <a:pt x="140" y="141"/>
                  </a:lnTo>
                  <a:lnTo>
                    <a:pt x="138" y="141"/>
                  </a:lnTo>
                  <a:lnTo>
                    <a:pt x="137" y="141"/>
                  </a:lnTo>
                  <a:lnTo>
                    <a:pt x="135" y="141"/>
                  </a:lnTo>
                  <a:lnTo>
                    <a:pt x="134" y="141"/>
                  </a:lnTo>
                  <a:lnTo>
                    <a:pt x="135" y="141"/>
                  </a:lnTo>
                  <a:lnTo>
                    <a:pt x="134" y="141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41" y="141"/>
                  </a:lnTo>
                  <a:lnTo>
                    <a:pt x="143" y="141"/>
                  </a:lnTo>
                  <a:lnTo>
                    <a:pt x="144" y="141"/>
                  </a:lnTo>
                  <a:lnTo>
                    <a:pt x="143" y="141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4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1" y="139"/>
                  </a:lnTo>
                  <a:lnTo>
                    <a:pt x="138" y="139"/>
                  </a:lnTo>
                  <a:lnTo>
                    <a:pt x="137" y="139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9"/>
                  </a:lnTo>
                  <a:lnTo>
                    <a:pt x="128" y="139"/>
                  </a:lnTo>
                  <a:lnTo>
                    <a:pt x="127" y="139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9" y="139"/>
                  </a:lnTo>
                  <a:lnTo>
                    <a:pt x="132" y="138"/>
                  </a:lnTo>
                  <a:lnTo>
                    <a:pt x="133" y="139"/>
                  </a:lnTo>
                  <a:lnTo>
                    <a:pt x="134" y="138"/>
                  </a:lnTo>
                  <a:lnTo>
                    <a:pt x="129" y="138"/>
                  </a:lnTo>
                  <a:lnTo>
                    <a:pt x="128" y="138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7" y="138"/>
                  </a:lnTo>
                  <a:lnTo>
                    <a:pt x="128" y="138"/>
                  </a:lnTo>
                  <a:lnTo>
                    <a:pt x="129" y="138"/>
                  </a:lnTo>
                  <a:lnTo>
                    <a:pt x="133" y="138"/>
                  </a:lnTo>
                  <a:lnTo>
                    <a:pt x="133" y="136"/>
                  </a:lnTo>
                  <a:lnTo>
                    <a:pt x="132" y="138"/>
                  </a:lnTo>
                  <a:lnTo>
                    <a:pt x="126" y="138"/>
                  </a:lnTo>
                  <a:lnTo>
                    <a:pt x="127" y="138"/>
                  </a:lnTo>
                  <a:lnTo>
                    <a:pt x="127" y="136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3" y="136"/>
                  </a:lnTo>
                  <a:lnTo>
                    <a:pt x="134" y="136"/>
                  </a:lnTo>
                  <a:lnTo>
                    <a:pt x="133" y="136"/>
                  </a:lnTo>
                  <a:lnTo>
                    <a:pt x="132" y="136"/>
                  </a:lnTo>
                  <a:lnTo>
                    <a:pt x="132" y="135"/>
                  </a:lnTo>
                  <a:lnTo>
                    <a:pt x="133" y="135"/>
                  </a:lnTo>
                  <a:lnTo>
                    <a:pt x="134" y="135"/>
                  </a:lnTo>
                  <a:lnTo>
                    <a:pt x="137" y="135"/>
                  </a:lnTo>
                  <a:lnTo>
                    <a:pt x="138" y="135"/>
                  </a:lnTo>
                  <a:lnTo>
                    <a:pt x="140" y="135"/>
                  </a:lnTo>
                  <a:lnTo>
                    <a:pt x="144" y="135"/>
                  </a:lnTo>
                  <a:lnTo>
                    <a:pt x="145" y="135"/>
                  </a:lnTo>
                  <a:lnTo>
                    <a:pt x="145" y="133"/>
                  </a:lnTo>
                  <a:lnTo>
                    <a:pt x="146" y="133"/>
                  </a:lnTo>
                  <a:lnTo>
                    <a:pt x="148" y="133"/>
                  </a:lnTo>
                  <a:lnTo>
                    <a:pt x="150" y="133"/>
                  </a:lnTo>
                  <a:lnTo>
                    <a:pt x="155" y="135"/>
                  </a:lnTo>
                  <a:lnTo>
                    <a:pt x="156" y="135"/>
                  </a:lnTo>
                  <a:lnTo>
                    <a:pt x="156" y="136"/>
                  </a:lnTo>
                  <a:lnTo>
                    <a:pt x="158" y="136"/>
                  </a:lnTo>
                  <a:lnTo>
                    <a:pt x="160" y="136"/>
                  </a:lnTo>
                  <a:lnTo>
                    <a:pt x="161" y="136"/>
                  </a:lnTo>
                  <a:lnTo>
                    <a:pt x="162" y="136"/>
                  </a:lnTo>
                  <a:lnTo>
                    <a:pt x="163" y="136"/>
                  </a:lnTo>
                  <a:lnTo>
                    <a:pt x="167" y="136"/>
                  </a:lnTo>
                  <a:lnTo>
                    <a:pt x="168" y="136"/>
                  </a:lnTo>
                  <a:lnTo>
                    <a:pt x="167" y="136"/>
                  </a:lnTo>
                  <a:lnTo>
                    <a:pt x="165" y="135"/>
                  </a:lnTo>
                  <a:lnTo>
                    <a:pt x="162" y="136"/>
                  </a:lnTo>
                  <a:lnTo>
                    <a:pt x="158" y="136"/>
                  </a:lnTo>
                  <a:lnTo>
                    <a:pt x="156" y="136"/>
                  </a:lnTo>
                  <a:lnTo>
                    <a:pt x="156" y="135"/>
                  </a:lnTo>
                  <a:lnTo>
                    <a:pt x="155" y="133"/>
                  </a:lnTo>
                  <a:lnTo>
                    <a:pt x="158" y="133"/>
                  </a:lnTo>
                  <a:lnTo>
                    <a:pt x="160" y="133"/>
                  </a:lnTo>
                  <a:lnTo>
                    <a:pt x="161" y="133"/>
                  </a:lnTo>
                  <a:lnTo>
                    <a:pt x="155" y="133"/>
                  </a:lnTo>
                  <a:lnTo>
                    <a:pt x="150" y="133"/>
                  </a:lnTo>
                  <a:lnTo>
                    <a:pt x="148" y="133"/>
                  </a:lnTo>
                  <a:lnTo>
                    <a:pt x="145" y="133"/>
                  </a:lnTo>
                  <a:lnTo>
                    <a:pt x="144" y="133"/>
                  </a:lnTo>
                  <a:lnTo>
                    <a:pt x="143" y="133"/>
                  </a:lnTo>
                  <a:lnTo>
                    <a:pt x="140" y="135"/>
                  </a:lnTo>
                  <a:lnTo>
                    <a:pt x="137" y="135"/>
                  </a:lnTo>
                  <a:lnTo>
                    <a:pt x="135" y="135"/>
                  </a:lnTo>
                  <a:lnTo>
                    <a:pt x="137" y="135"/>
                  </a:lnTo>
                  <a:lnTo>
                    <a:pt x="137" y="133"/>
                  </a:lnTo>
                  <a:lnTo>
                    <a:pt x="135" y="135"/>
                  </a:lnTo>
                  <a:lnTo>
                    <a:pt x="134" y="135"/>
                  </a:lnTo>
                  <a:lnTo>
                    <a:pt x="133" y="135"/>
                  </a:lnTo>
                  <a:lnTo>
                    <a:pt x="132" y="135"/>
                  </a:lnTo>
                  <a:lnTo>
                    <a:pt x="129" y="135"/>
                  </a:lnTo>
                  <a:lnTo>
                    <a:pt x="129" y="136"/>
                  </a:lnTo>
                  <a:lnTo>
                    <a:pt x="128" y="136"/>
                  </a:lnTo>
                  <a:lnTo>
                    <a:pt x="129" y="135"/>
                  </a:lnTo>
                  <a:lnTo>
                    <a:pt x="128" y="135"/>
                  </a:lnTo>
                  <a:lnTo>
                    <a:pt x="129" y="135"/>
                  </a:lnTo>
                  <a:lnTo>
                    <a:pt x="129" y="133"/>
                  </a:lnTo>
                  <a:lnTo>
                    <a:pt x="132" y="133"/>
                  </a:lnTo>
                  <a:lnTo>
                    <a:pt x="132" y="132"/>
                  </a:lnTo>
                  <a:lnTo>
                    <a:pt x="133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7" y="132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1" y="131"/>
                  </a:lnTo>
                  <a:lnTo>
                    <a:pt x="143" y="131"/>
                  </a:lnTo>
                  <a:lnTo>
                    <a:pt x="141" y="131"/>
                  </a:lnTo>
                  <a:lnTo>
                    <a:pt x="140" y="131"/>
                  </a:lnTo>
                  <a:lnTo>
                    <a:pt x="141" y="130"/>
                  </a:lnTo>
                  <a:lnTo>
                    <a:pt x="143" y="130"/>
                  </a:lnTo>
                  <a:lnTo>
                    <a:pt x="144" y="130"/>
                  </a:lnTo>
                  <a:lnTo>
                    <a:pt x="145" y="130"/>
                  </a:lnTo>
                  <a:lnTo>
                    <a:pt x="146" y="130"/>
                  </a:lnTo>
                  <a:lnTo>
                    <a:pt x="144" y="130"/>
                  </a:lnTo>
                  <a:lnTo>
                    <a:pt x="143" y="130"/>
                  </a:lnTo>
                  <a:lnTo>
                    <a:pt x="144" y="130"/>
                  </a:lnTo>
                  <a:lnTo>
                    <a:pt x="145" y="130"/>
                  </a:lnTo>
                  <a:lnTo>
                    <a:pt x="146" y="130"/>
                  </a:lnTo>
                  <a:lnTo>
                    <a:pt x="148" y="130"/>
                  </a:lnTo>
                  <a:lnTo>
                    <a:pt x="150" y="130"/>
                  </a:lnTo>
                  <a:lnTo>
                    <a:pt x="151" y="130"/>
                  </a:lnTo>
                  <a:lnTo>
                    <a:pt x="152" y="130"/>
                  </a:lnTo>
                  <a:lnTo>
                    <a:pt x="152" y="131"/>
                  </a:lnTo>
                  <a:lnTo>
                    <a:pt x="154" y="131"/>
                  </a:lnTo>
                  <a:lnTo>
                    <a:pt x="152" y="131"/>
                  </a:lnTo>
                  <a:lnTo>
                    <a:pt x="154" y="131"/>
                  </a:lnTo>
                  <a:lnTo>
                    <a:pt x="156" y="131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3" y="131"/>
                  </a:lnTo>
                  <a:lnTo>
                    <a:pt x="163" y="132"/>
                  </a:lnTo>
                  <a:lnTo>
                    <a:pt x="165" y="132"/>
                  </a:lnTo>
                  <a:lnTo>
                    <a:pt x="167" y="132"/>
                  </a:lnTo>
                  <a:lnTo>
                    <a:pt x="168" y="132"/>
                  </a:lnTo>
                  <a:lnTo>
                    <a:pt x="171" y="132"/>
                  </a:lnTo>
                  <a:lnTo>
                    <a:pt x="172" y="132"/>
                  </a:lnTo>
                  <a:lnTo>
                    <a:pt x="169" y="132"/>
                  </a:lnTo>
                  <a:lnTo>
                    <a:pt x="167" y="132"/>
                  </a:lnTo>
                  <a:lnTo>
                    <a:pt x="165" y="132"/>
                  </a:lnTo>
                  <a:lnTo>
                    <a:pt x="165" y="131"/>
                  </a:lnTo>
                  <a:lnTo>
                    <a:pt x="163" y="131"/>
                  </a:lnTo>
                  <a:lnTo>
                    <a:pt x="165" y="131"/>
                  </a:lnTo>
                  <a:lnTo>
                    <a:pt x="168" y="131"/>
                  </a:lnTo>
                  <a:lnTo>
                    <a:pt x="169" y="130"/>
                  </a:lnTo>
                  <a:lnTo>
                    <a:pt x="171" y="130"/>
                  </a:lnTo>
                  <a:lnTo>
                    <a:pt x="172" y="130"/>
                  </a:lnTo>
                  <a:lnTo>
                    <a:pt x="173" y="130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4" y="130"/>
                  </a:lnTo>
                  <a:lnTo>
                    <a:pt x="173" y="130"/>
                  </a:lnTo>
                  <a:lnTo>
                    <a:pt x="171" y="130"/>
                  </a:lnTo>
                  <a:lnTo>
                    <a:pt x="169" y="130"/>
                  </a:lnTo>
                  <a:lnTo>
                    <a:pt x="168" y="131"/>
                  </a:lnTo>
                  <a:lnTo>
                    <a:pt x="167" y="131"/>
                  </a:lnTo>
                  <a:lnTo>
                    <a:pt x="163" y="131"/>
                  </a:lnTo>
                  <a:lnTo>
                    <a:pt x="162" y="131"/>
                  </a:lnTo>
                  <a:lnTo>
                    <a:pt x="163" y="131"/>
                  </a:lnTo>
                  <a:lnTo>
                    <a:pt x="162" y="131"/>
                  </a:lnTo>
                  <a:lnTo>
                    <a:pt x="160" y="130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3" y="130"/>
                  </a:lnTo>
                  <a:lnTo>
                    <a:pt x="167" y="130"/>
                  </a:lnTo>
                  <a:lnTo>
                    <a:pt x="168" y="127"/>
                  </a:lnTo>
                  <a:lnTo>
                    <a:pt x="171" y="127"/>
                  </a:lnTo>
                  <a:lnTo>
                    <a:pt x="171" y="130"/>
                  </a:lnTo>
                  <a:lnTo>
                    <a:pt x="172" y="130"/>
                  </a:lnTo>
                  <a:lnTo>
                    <a:pt x="172" y="127"/>
                  </a:lnTo>
                  <a:lnTo>
                    <a:pt x="171" y="127"/>
                  </a:lnTo>
                  <a:lnTo>
                    <a:pt x="169" y="127"/>
                  </a:lnTo>
                  <a:lnTo>
                    <a:pt x="168" y="127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7" y="127"/>
                  </a:lnTo>
                  <a:lnTo>
                    <a:pt x="168" y="127"/>
                  </a:lnTo>
                  <a:lnTo>
                    <a:pt x="167" y="127"/>
                  </a:lnTo>
                  <a:lnTo>
                    <a:pt x="165" y="127"/>
                  </a:lnTo>
                  <a:lnTo>
                    <a:pt x="165" y="130"/>
                  </a:lnTo>
                  <a:lnTo>
                    <a:pt x="163" y="130"/>
                  </a:lnTo>
                  <a:lnTo>
                    <a:pt x="162" y="130"/>
                  </a:lnTo>
                  <a:lnTo>
                    <a:pt x="161" y="130"/>
                  </a:lnTo>
                  <a:lnTo>
                    <a:pt x="162" y="130"/>
                  </a:lnTo>
                  <a:lnTo>
                    <a:pt x="161" y="127"/>
                  </a:lnTo>
                  <a:lnTo>
                    <a:pt x="162" y="127"/>
                  </a:lnTo>
                  <a:lnTo>
                    <a:pt x="163" y="127"/>
                  </a:lnTo>
                  <a:lnTo>
                    <a:pt x="165" y="127"/>
                  </a:lnTo>
                  <a:lnTo>
                    <a:pt x="163" y="126"/>
                  </a:lnTo>
                  <a:lnTo>
                    <a:pt x="165" y="126"/>
                  </a:lnTo>
                  <a:lnTo>
                    <a:pt x="162" y="126"/>
                  </a:lnTo>
                  <a:lnTo>
                    <a:pt x="161" y="126"/>
                  </a:lnTo>
                  <a:lnTo>
                    <a:pt x="161" y="127"/>
                  </a:lnTo>
                  <a:lnTo>
                    <a:pt x="160" y="127"/>
                  </a:lnTo>
                  <a:lnTo>
                    <a:pt x="160" y="126"/>
                  </a:lnTo>
                  <a:lnTo>
                    <a:pt x="158" y="126"/>
                  </a:lnTo>
                  <a:lnTo>
                    <a:pt x="158" y="127"/>
                  </a:lnTo>
                  <a:lnTo>
                    <a:pt x="160" y="127"/>
                  </a:lnTo>
                  <a:lnTo>
                    <a:pt x="161" y="127"/>
                  </a:lnTo>
                  <a:lnTo>
                    <a:pt x="160" y="130"/>
                  </a:lnTo>
                  <a:lnTo>
                    <a:pt x="158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4" y="130"/>
                  </a:lnTo>
                  <a:lnTo>
                    <a:pt x="155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4" y="130"/>
                  </a:lnTo>
                  <a:lnTo>
                    <a:pt x="150" y="130"/>
                  </a:lnTo>
                  <a:lnTo>
                    <a:pt x="150" y="127"/>
                  </a:lnTo>
                  <a:lnTo>
                    <a:pt x="151" y="127"/>
                  </a:lnTo>
                  <a:lnTo>
                    <a:pt x="152" y="127"/>
                  </a:lnTo>
                  <a:lnTo>
                    <a:pt x="151" y="127"/>
                  </a:lnTo>
                  <a:lnTo>
                    <a:pt x="154" y="127"/>
                  </a:lnTo>
                  <a:lnTo>
                    <a:pt x="155" y="127"/>
                  </a:lnTo>
                  <a:lnTo>
                    <a:pt x="156" y="127"/>
                  </a:lnTo>
                  <a:lnTo>
                    <a:pt x="158" y="126"/>
                  </a:lnTo>
                  <a:lnTo>
                    <a:pt x="155" y="126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27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30"/>
                  </a:lnTo>
                  <a:lnTo>
                    <a:pt x="145" y="130"/>
                  </a:lnTo>
                  <a:lnTo>
                    <a:pt x="144" y="130"/>
                  </a:lnTo>
                  <a:lnTo>
                    <a:pt x="143" y="130"/>
                  </a:lnTo>
                  <a:lnTo>
                    <a:pt x="141" y="130"/>
                  </a:lnTo>
                  <a:lnTo>
                    <a:pt x="137" y="131"/>
                  </a:lnTo>
                  <a:lnTo>
                    <a:pt x="134" y="132"/>
                  </a:lnTo>
                  <a:lnTo>
                    <a:pt x="133" y="132"/>
                  </a:lnTo>
                  <a:lnTo>
                    <a:pt x="132" y="132"/>
                  </a:lnTo>
                  <a:lnTo>
                    <a:pt x="133" y="132"/>
                  </a:lnTo>
                  <a:lnTo>
                    <a:pt x="133" y="131"/>
                  </a:lnTo>
                  <a:lnTo>
                    <a:pt x="134" y="131"/>
                  </a:lnTo>
                  <a:lnTo>
                    <a:pt x="133" y="131"/>
                  </a:lnTo>
                  <a:lnTo>
                    <a:pt x="134" y="131"/>
                  </a:lnTo>
                  <a:lnTo>
                    <a:pt x="135" y="130"/>
                  </a:lnTo>
                  <a:lnTo>
                    <a:pt x="134" y="130"/>
                  </a:lnTo>
                  <a:lnTo>
                    <a:pt x="135" y="127"/>
                  </a:lnTo>
                  <a:lnTo>
                    <a:pt x="137" y="127"/>
                  </a:lnTo>
                  <a:lnTo>
                    <a:pt x="135" y="127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27"/>
                  </a:lnTo>
                  <a:lnTo>
                    <a:pt x="137" y="130"/>
                  </a:lnTo>
                  <a:lnTo>
                    <a:pt x="138" y="130"/>
                  </a:lnTo>
                  <a:lnTo>
                    <a:pt x="140" y="127"/>
                  </a:lnTo>
                  <a:lnTo>
                    <a:pt x="137" y="127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38" y="127"/>
                  </a:lnTo>
                  <a:lnTo>
                    <a:pt x="141" y="127"/>
                  </a:lnTo>
                  <a:lnTo>
                    <a:pt x="140" y="127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40" y="126"/>
                  </a:lnTo>
                  <a:lnTo>
                    <a:pt x="141" y="126"/>
                  </a:lnTo>
                  <a:lnTo>
                    <a:pt x="143" y="126"/>
                  </a:lnTo>
                  <a:lnTo>
                    <a:pt x="144" y="126"/>
                  </a:lnTo>
                  <a:lnTo>
                    <a:pt x="143" y="126"/>
                  </a:lnTo>
                  <a:lnTo>
                    <a:pt x="140" y="126"/>
                  </a:lnTo>
                  <a:lnTo>
                    <a:pt x="141" y="126"/>
                  </a:lnTo>
                  <a:lnTo>
                    <a:pt x="143" y="125"/>
                  </a:lnTo>
                  <a:lnTo>
                    <a:pt x="145" y="126"/>
                  </a:lnTo>
                  <a:lnTo>
                    <a:pt x="146" y="126"/>
                  </a:lnTo>
                  <a:lnTo>
                    <a:pt x="148" y="126"/>
                  </a:lnTo>
                  <a:lnTo>
                    <a:pt x="151" y="126"/>
                  </a:lnTo>
                  <a:lnTo>
                    <a:pt x="151" y="127"/>
                  </a:lnTo>
                  <a:lnTo>
                    <a:pt x="152" y="126"/>
                  </a:lnTo>
                  <a:lnTo>
                    <a:pt x="154" y="126"/>
                  </a:lnTo>
                  <a:lnTo>
                    <a:pt x="152" y="126"/>
                  </a:lnTo>
                  <a:lnTo>
                    <a:pt x="151" y="126"/>
                  </a:lnTo>
                  <a:lnTo>
                    <a:pt x="148" y="126"/>
                  </a:lnTo>
                  <a:lnTo>
                    <a:pt x="145" y="126"/>
                  </a:lnTo>
                  <a:lnTo>
                    <a:pt x="144" y="125"/>
                  </a:lnTo>
                  <a:lnTo>
                    <a:pt x="143" y="125"/>
                  </a:lnTo>
                  <a:lnTo>
                    <a:pt x="141" y="125"/>
                  </a:lnTo>
                  <a:lnTo>
                    <a:pt x="140" y="125"/>
                  </a:lnTo>
                  <a:lnTo>
                    <a:pt x="138" y="125"/>
                  </a:lnTo>
                  <a:lnTo>
                    <a:pt x="141" y="124"/>
                  </a:lnTo>
                  <a:lnTo>
                    <a:pt x="143" y="124"/>
                  </a:lnTo>
                  <a:lnTo>
                    <a:pt x="144" y="125"/>
                  </a:lnTo>
                  <a:lnTo>
                    <a:pt x="145" y="125"/>
                  </a:lnTo>
                  <a:lnTo>
                    <a:pt x="146" y="125"/>
                  </a:lnTo>
                  <a:lnTo>
                    <a:pt x="148" y="125"/>
                  </a:lnTo>
                  <a:lnTo>
                    <a:pt x="150" y="125"/>
                  </a:lnTo>
                  <a:lnTo>
                    <a:pt x="148" y="125"/>
                  </a:lnTo>
                  <a:lnTo>
                    <a:pt x="150" y="125"/>
                  </a:lnTo>
                  <a:lnTo>
                    <a:pt x="148" y="125"/>
                  </a:lnTo>
                  <a:lnTo>
                    <a:pt x="146" y="125"/>
                  </a:lnTo>
                  <a:lnTo>
                    <a:pt x="146" y="124"/>
                  </a:lnTo>
                  <a:lnTo>
                    <a:pt x="148" y="124"/>
                  </a:lnTo>
                  <a:lnTo>
                    <a:pt x="150" y="124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2" y="125"/>
                  </a:lnTo>
                  <a:lnTo>
                    <a:pt x="154" y="125"/>
                  </a:lnTo>
                  <a:lnTo>
                    <a:pt x="155" y="126"/>
                  </a:lnTo>
                  <a:lnTo>
                    <a:pt x="160" y="125"/>
                  </a:lnTo>
                  <a:lnTo>
                    <a:pt x="163" y="125"/>
                  </a:lnTo>
                  <a:lnTo>
                    <a:pt x="163" y="126"/>
                  </a:lnTo>
                  <a:lnTo>
                    <a:pt x="165" y="126"/>
                  </a:lnTo>
                  <a:lnTo>
                    <a:pt x="167" y="126"/>
                  </a:lnTo>
                  <a:lnTo>
                    <a:pt x="168" y="126"/>
                  </a:lnTo>
                  <a:lnTo>
                    <a:pt x="169" y="127"/>
                  </a:lnTo>
                  <a:lnTo>
                    <a:pt x="171" y="127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7"/>
                  </a:lnTo>
                  <a:lnTo>
                    <a:pt x="172" y="126"/>
                  </a:lnTo>
                  <a:lnTo>
                    <a:pt x="171" y="126"/>
                  </a:lnTo>
                  <a:lnTo>
                    <a:pt x="169" y="126"/>
                  </a:lnTo>
                  <a:lnTo>
                    <a:pt x="168" y="126"/>
                  </a:lnTo>
                  <a:lnTo>
                    <a:pt x="169" y="126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3" y="125"/>
                  </a:lnTo>
                  <a:lnTo>
                    <a:pt x="162" y="125"/>
                  </a:lnTo>
                  <a:lnTo>
                    <a:pt x="162" y="124"/>
                  </a:lnTo>
                  <a:lnTo>
                    <a:pt x="161" y="124"/>
                  </a:lnTo>
                  <a:lnTo>
                    <a:pt x="167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2" y="124"/>
                  </a:lnTo>
                  <a:lnTo>
                    <a:pt x="163" y="124"/>
                  </a:lnTo>
                  <a:lnTo>
                    <a:pt x="165" y="124"/>
                  </a:lnTo>
                  <a:lnTo>
                    <a:pt x="165" y="123"/>
                  </a:lnTo>
                  <a:lnTo>
                    <a:pt x="167" y="123"/>
                  </a:lnTo>
                  <a:lnTo>
                    <a:pt x="165" y="123"/>
                  </a:lnTo>
                  <a:lnTo>
                    <a:pt x="168" y="121"/>
                  </a:lnTo>
                  <a:lnTo>
                    <a:pt x="169" y="121"/>
                  </a:lnTo>
                  <a:lnTo>
                    <a:pt x="171" y="121"/>
                  </a:lnTo>
                  <a:lnTo>
                    <a:pt x="169" y="121"/>
                  </a:lnTo>
                  <a:lnTo>
                    <a:pt x="165" y="123"/>
                  </a:lnTo>
                  <a:lnTo>
                    <a:pt x="163" y="123"/>
                  </a:lnTo>
                  <a:lnTo>
                    <a:pt x="162" y="123"/>
                  </a:lnTo>
                  <a:lnTo>
                    <a:pt x="162" y="121"/>
                  </a:lnTo>
                  <a:lnTo>
                    <a:pt x="161" y="121"/>
                  </a:lnTo>
                  <a:lnTo>
                    <a:pt x="161" y="123"/>
                  </a:lnTo>
                  <a:lnTo>
                    <a:pt x="162" y="123"/>
                  </a:lnTo>
                  <a:lnTo>
                    <a:pt x="163" y="123"/>
                  </a:lnTo>
                  <a:lnTo>
                    <a:pt x="165" y="123"/>
                  </a:lnTo>
                  <a:lnTo>
                    <a:pt x="163" y="123"/>
                  </a:lnTo>
                  <a:lnTo>
                    <a:pt x="163" y="124"/>
                  </a:lnTo>
                  <a:lnTo>
                    <a:pt x="160" y="124"/>
                  </a:lnTo>
                  <a:lnTo>
                    <a:pt x="158" y="124"/>
                  </a:lnTo>
                  <a:lnTo>
                    <a:pt x="155" y="124"/>
                  </a:lnTo>
                  <a:lnTo>
                    <a:pt x="154" y="124"/>
                  </a:lnTo>
                  <a:lnTo>
                    <a:pt x="152" y="124"/>
                  </a:lnTo>
                  <a:lnTo>
                    <a:pt x="150" y="124"/>
                  </a:lnTo>
                  <a:lnTo>
                    <a:pt x="151" y="124"/>
                  </a:lnTo>
                  <a:lnTo>
                    <a:pt x="150" y="124"/>
                  </a:lnTo>
                  <a:lnTo>
                    <a:pt x="148" y="124"/>
                  </a:lnTo>
                  <a:lnTo>
                    <a:pt x="146" y="124"/>
                  </a:lnTo>
                  <a:lnTo>
                    <a:pt x="148" y="124"/>
                  </a:lnTo>
                  <a:lnTo>
                    <a:pt x="146" y="124"/>
                  </a:lnTo>
                  <a:lnTo>
                    <a:pt x="145" y="124"/>
                  </a:lnTo>
                  <a:lnTo>
                    <a:pt x="146" y="124"/>
                  </a:lnTo>
                  <a:lnTo>
                    <a:pt x="145" y="124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48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3" y="124"/>
                  </a:lnTo>
                  <a:lnTo>
                    <a:pt x="143" y="123"/>
                  </a:lnTo>
                  <a:lnTo>
                    <a:pt x="143" y="124"/>
                  </a:lnTo>
                  <a:lnTo>
                    <a:pt x="141" y="124"/>
                  </a:lnTo>
                  <a:lnTo>
                    <a:pt x="141" y="123"/>
                  </a:lnTo>
                  <a:lnTo>
                    <a:pt x="143" y="123"/>
                  </a:lnTo>
                  <a:lnTo>
                    <a:pt x="144" y="123"/>
                  </a:lnTo>
                  <a:lnTo>
                    <a:pt x="145" y="123"/>
                  </a:lnTo>
                  <a:lnTo>
                    <a:pt x="146" y="123"/>
                  </a:lnTo>
                  <a:lnTo>
                    <a:pt x="148" y="123"/>
                  </a:lnTo>
                  <a:lnTo>
                    <a:pt x="146" y="123"/>
                  </a:lnTo>
                  <a:lnTo>
                    <a:pt x="148" y="123"/>
                  </a:lnTo>
                  <a:lnTo>
                    <a:pt x="150" y="121"/>
                  </a:lnTo>
                  <a:lnTo>
                    <a:pt x="151" y="121"/>
                  </a:lnTo>
                  <a:lnTo>
                    <a:pt x="152" y="121"/>
                  </a:lnTo>
                  <a:lnTo>
                    <a:pt x="151" y="121"/>
                  </a:lnTo>
                  <a:lnTo>
                    <a:pt x="152" y="121"/>
                  </a:lnTo>
                  <a:lnTo>
                    <a:pt x="151" y="121"/>
                  </a:lnTo>
                  <a:lnTo>
                    <a:pt x="150" y="121"/>
                  </a:lnTo>
                  <a:lnTo>
                    <a:pt x="151" y="121"/>
                  </a:lnTo>
                  <a:lnTo>
                    <a:pt x="155" y="120"/>
                  </a:lnTo>
                  <a:lnTo>
                    <a:pt x="155" y="121"/>
                  </a:lnTo>
                  <a:lnTo>
                    <a:pt x="156" y="121"/>
                  </a:lnTo>
                  <a:lnTo>
                    <a:pt x="156" y="120"/>
                  </a:lnTo>
                  <a:lnTo>
                    <a:pt x="158" y="120"/>
                  </a:lnTo>
                  <a:lnTo>
                    <a:pt x="160" y="120"/>
                  </a:lnTo>
                  <a:lnTo>
                    <a:pt x="158" y="120"/>
                  </a:lnTo>
                  <a:lnTo>
                    <a:pt x="158" y="121"/>
                  </a:lnTo>
                  <a:lnTo>
                    <a:pt x="160" y="121"/>
                  </a:lnTo>
                  <a:lnTo>
                    <a:pt x="161" y="121"/>
                  </a:lnTo>
                  <a:lnTo>
                    <a:pt x="162" y="121"/>
                  </a:lnTo>
                  <a:lnTo>
                    <a:pt x="162" y="120"/>
                  </a:lnTo>
                  <a:lnTo>
                    <a:pt x="163" y="120"/>
                  </a:lnTo>
                  <a:lnTo>
                    <a:pt x="162" y="121"/>
                  </a:lnTo>
                  <a:lnTo>
                    <a:pt x="163" y="121"/>
                  </a:lnTo>
                  <a:lnTo>
                    <a:pt x="163" y="120"/>
                  </a:lnTo>
                  <a:lnTo>
                    <a:pt x="163" y="121"/>
                  </a:lnTo>
                  <a:lnTo>
                    <a:pt x="165" y="120"/>
                  </a:lnTo>
                  <a:lnTo>
                    <a:pt x="163" y="120"/>
                  </a:lnTo>
                  <a:lnTo>
                    <a:pt x="165" y="120"/>
                  </a:lnTo>
                  <a:lnTo>
                    <a:pt x="167" y="120"/>
                  </a:lnTo>
                  <a:lnTo>
                    <a:pt x="168" y="120"/>
                  </a:lnTo>
                  <a:lnTo>
                    <a:pt x="169" y="120"/>
                  </a:lnTo>
                  <a:lnTo>
                    <a:pt x="168" y="118"/>
                  </a:lnTo>
                  <a:lnTo>
                    <a:pt x="169" y="118"/>
                  </a:lnTo>
                  <a:lnTo>
                    <a:pt x="169" y="120"/>
                  </a:lnTo>
                  <a:lnTo>
                    <a:pt x="171" y="120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69" y="118"/>
                  </a:lnTo>
                  <a:lnTo>
                    <a:pt x="171" y="118"/>
                  </a:lnTo>
                  <a:lnTo>
                    <a:pt x="172" y="118"/>
                  </a:lnTo>
                  <a:lnTo>
                    <a:pt x="172" y="116"/>
                  </a:lnTo>
                  <a:lnTo>
                    <a:pt x="173" y="116"/>
                  </a:lnTo>
                  <a:lnTo>
                    <a:pt x="172" y="116"/>
                  </a:lnTo>
                  <a:lnTo>
                    <a:pt x="171" y="116"/>
                  </a:lnTo>
                  <a:lnTo>
                    <a:pt x="171" y="118"/>
                  </a:lnTo>
                  <a:lnTo>
                    <a:pt x="169" y="118"/>
                  </a:lnTo>
                  <a:lnTo>
                    <a:pt x="168" y="118"/>
                  </a:lnTo>
                  <a:lnTo>
                    <a:pt x="167" y="118"/>
                  </a:lnTo>
                  <a:lnTo>
                    <a:pt x="168" y="118"/>
                  </a:lnTo>
                  <a:lnTo>
                    <a:pt x="168" y="116"/>
                  </a:lnTo>
                  <a:lnTo>
                    <a:pt x="169" y="116"/>
                  </a:lnTo>
                  <a:lnTo>
                    <a:pt x="171" y="116"/>
                  </a:lnTo>
                  <a:lnTo>
                    <a:pt x="171" y="115"/>
                  </a:lnTo>
                  <a:lnTo>
                    <a:pt x="169" y="116"/>
                  </a:lnTo>
                  <a:lnTo>
                    <a:pt x="168" y="116"/>
                  </a:lnTo>
                  <a:lnTo>
                    <a:pt x="169" y="115"/>
                  </a:lnTo>
                  <a:lnTo>
                    <a:pt x="169" y="114"/>
                  </a:lnTo>
                  <a:lnTo>
                    <a:pt x="171" y="114"/>
                  </a:lnTo>
                  <a:lnTo>
                    <a:pt x="173" y="114"/>
                  </a:lnTo>
                  <a:lnTo>
                    <a:pt x="174" y="114"/>
                  </a:lnTo>
                  <a:lnTo>
                    <a:pt x="173" y="114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1" y="115"/>
                  </a:lnTo>
                  <a:lnTo>
                    <a:pt x="172" y="115"/>
                  </a:lnTo>
                  <a:lnTo>
                    <a:pt x="174" y="114"/>
                  </a:lnTo>
                  <a:lnTo>
                    <a:pt x="174" y="115"/>
                  </a:lnTo>
                  <a:lnTo>
                    <a:pt x="174" y="114"/>
                  </a:lnTo>
                  <a:lnTo>
                    <a:pt x="177" y="114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78" y="116"/>
                  </a:lnTo>
                  <a:lnTo>
                    <a:pt x="178" y="115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79" y="114"/>
                  </a:lnTo>
                  <a:lnTo>
                    <a:pt x="179" y="115"/>
                  </a:lnTo>
                  <a:lnTo>
                    <a:pt x="180" y="115"/>
                  </a:lnTo>
                  <a:lnTo>
                    <a:pt x="180" y="114"/>
                  </a:lnTo>
                  <a:lnTo>
                    <a:pt x="179" y="114"/>
                  </a:lnTo>
                  <a:lnTo>
                    <a:pt x="178" y="114"/>
                  </a:lnTo>
                  <a:lnTo>
                    <a:pt x="177" y="114"/>
                  </a:lnTo>
                  <a:lnTo>
                    <a:pt x="174" y="114"/>
                  </a:lnTo>
                  <a:lnTo>
                    <a:pt x="178" y="114"/>
                  </a:lnTo>
                  <a:lnTo>
                    <a:pt x="179" y="114"/>
                  </a:lnTo>
                  <a:lnTo>
                    <a:pt x="180" y="114"/>
                  </a:lnTo>
                  <a:lnTo>
                    <a:pt x="182" y="113"/>
                  </a:lnTo>
                  <a:lnTo>
                    <a:pt x="180" y="113"/>
                  </a:lnTo>
                  <a:lnTo>
                    <a:pt x="179" y="113"/>
                  </a:lnTo>
                  <a:lnTo>
                    <a:pt x="178" y="113"/>
                  </a:lnTo>
                  <a:lnTo>
                    <a:pt x="179" y="113"/>
                  </a:lnTo>
                  <a:lnTo>
                    <a:pt x="178" y="113"/>
                  </a:lnTo>
                  <a:lnTo>
                    <a:pt x="179" y="112"/>
                  </a:lnTo>
                  <a:lnTo>
                    <a:pt x="178" y="112"/>
                  </a:lnTo>
                  <a:lnTo>
                    <a:pt x="177" y="113"/>
                  </a:lnTo>
                  <a:lnTo>
                    <a:pt x="178" y="113"/>
                  </a:lnTo>
                  <a:lnTo>
                    <a:pt x="177" y="113"/>
                  </a:lnTo>
                  <a:lnTo>
                    <a:pt x="174" y="113"/>
                  </a:lnTo>
                  <a:lnTo>
                    <a:pt x="173" y="113"/>
                  </a:lnTo>
                  <a:lnTo>
                    <a:pt x="172" y="113"/>
                  </a:lnTo>
                  <a:lnTo>
                    <a:pt x="171" y="113"/>
                  </a:lnTo>
                  <a:lnTo>
                    <a:pt x="172" y="113"/>
                  </a:lnTo>
                  <a:lnTo>
                    <a:pt x="171" y="113"/>
                  </a:lnTo>
                  <a:lnTo>
                    <a:pt x="172" y="113"/>
                  </a:lnTo>
                  <a:lnTo>
                    <a:pt x="173" y="113"/>
                  </a:lnTo>
                  <a:lnTo>
                    <a:pt x="173" y="112"/>
                  </a:lnTo>
                  <a:lnTo>
                    <a:pt x="174" y="112"/>
                  </a:lnTo>
                  <a:lnTo>
                    <a:pt x="174" y="109"/>
                  </a:lnTo>
                  <a:lnTo>
                    <a:pt x="177" y="109"/>
                  </a:lnTo>
                  <a:lnTo>
                    <a:pt x="178" y="109"/>
                  </a:lnTo>
                  <a:lnTo>
                    <a:pt x="179" y="109"/>
                  </a:lnTo>
                  <a:lnTo>
                    <a:pt x="180" y="109"/>
                  </a:lnTo>
                  <a:lnTo>
                    <a:pt x="182" y="109"/>
                  </a:lnTo>
                  <a:lnTo>
                    <a:pt x="183" y="109"/>
                  </a:lnTo>
                  <a:lnTo>
                    <a:pt x="182" y="109"/>
                  </a:lnTo>
                  <a:lnTo>
                    <a:pt x="180" y="109"/>
                  </a:lnTo>
                  <a:lnTo>
                    <a:pt x="179" y="109"/>
                  </a:lnTo>
                  <a:lnTo>
                    <a:pt x="178" y="109"/>
                  </a:lnTo>
                  <a:lnTo>
                    <a:pt x="177" y="109"/>
                  </a:lnTo>
                  <a:lnTo>
                    <a:pt x="178" y="109"/>
                  </a:lnTo>
                  <a:lnTo>
                    <a:pt x="177" y="109"/>
                  </a:lnTo>
                  <a:lnTo>
                    <a:pt x="174" y="109"/>
                  </a:lnTo>
                  <a:lnTo>
                    <a:pt x="177" y="109"/>
                  </a:lnTo>
                  <a:lnTo>
                    <a:pt x="177" y="108"/>
                  </a:lnTo>
                  <a:lnTo>
                    <a:pt x="178" y="108"/>
                  </a:lnTo>
                  <a:lnTo>
                    <a:pt x="180" y="108"/>
                  </a:lnTo>
                  <a:lnTo>
                    <a:pt x="179" y="108"/>
                  </a:lnTo>
                  <a:lnTo>
                    <a:pt x="178" y="108"/>
                  </a:lnTo>
                  <a:lnTo>
                    <a:pt x="177" y="107"/>
                  </a:lnTo>
                  <a:lnTo>
                    <a:pt x="178" y="107"/>
                  </a:lnTo>
                  <a:lnTo>
                    <a:pt x="179" y="107"/>
                  </a:lnTo>
                  <a:lnTo>
                    <a:pt x="180" y="107"/>
                  </a:lnTo>
                  <a:lnTo>
                    <a:pt x="182" y="107"/>
                  </a:lnTo>
                  <a:lnTo>
                    <a:pt x="183" y="107"/>
                  </a:lnTo>
                  <a:lnTo>
                    <a:pt x="185" y="107"/>
                  </a:lnTo>
                  <a:lnTo>
                    <a:pt x="183" y="107"/>
                  </a:lnTo>
                  <a:lnTo>
                    <a:pt x="183" y="106"/>
                  </a:lnTo>
                  <a:lnTo>
                    <a:pt x="182" y="106"/>
                  </a:lnTo>
                  <a:lnTo>
                    <a:pt x="180" y="106"/>
                  </a:lnTo>
                  <a:lnTo>
                    <a:pt x="180" y="104"/>
                  </a:lnTo>
                  <a:lnTo>
                    <a:pt x="182" y="104"/>
                  </a:lnTo>
                  <a:lnTo>
                    <a:pt x="183" y="104"/>
                  </a:lnTo>
                  <a:lnTo>
                    <a:pt x="185" y="104"/>
                  </a:lnTo>
                  <a:lnTo>
                    <a:pt x="183" y="104"/>
                  </a:lnTo>
                  <a:lnTo>
                    <a:pt x="182" y="104"/>
                  </a:lnTo>
                  <a:lnTo>
                    <a:pt x="179" y="104"/>
                  </a:lnTo>
                  <a:lnTo>
                    <a:pt x="178" y="104"/>
                  </a:lnTo>
                  <a:lnTo>
                    <a:pt x="173" y="104"/>
                  </a:lnTo>
                  <a:lnTo>
                    <a:pt x="174" y="104"/>
                  </a:lnTo>
                  <a:lnTo>
                    <a:pt x="177" y="104"/>
                  </a:lnTo>
                  <a:lnTo>
                    <a:pt x="179" y="104"/>
                  </a:lnTo>
                  <a:lnTo>
                    <a:pt x="178" y="104"/>
                  </a:lnTo>
                  <a:lnTo>
                    <a:pt x="177" y="104"/>
                  </a:lnTo>
                  <a:lnTo>
                    <a:pt x="178" y="104"/>
                  </a:lnTo>
                  <a:lnTo>
                    <a:pt x="177" y="104"/>
                  </a:lnTo>
                  <a:lnTo>
                    <a:pt x="174" y="103"/>
                  </a:lnTo>
                  <a:lnTo>
                    <a:pt x="174" y="104"/>
                  </a:lnTo>
                  <a:lnTo>
                    <a:pt x="173" y="104"/>
                  </a:lnTo>
                  <a:lnTo>
                    <a:pt x="172" y="104"/>
                  </a:lnTo>
                  <a:lnTo>
                    <a:pt x="171" y="104"/>
                  </a:lnTo>
                  <a:lnTo>
                    <a:pt x="168" y="104"/>
                  </a:lnTo>
                  <a:lnTo>
                    <a:pt x="167" y="104"/>
                  </a:lnTo>
                  <a:lnTo>
                    <a:pt x="165" y="104"/>
                  </a:lnTo>
                  <a:lnTo>
                    <a:pt x="163" y="104"/>
                  </a:lnTo>
                  <a:lnTo>
                    <a:pt x="162" y="104"/>
                  </a:lnTo>
                  <a:lnTo>
                    <a:pt x="162" y="103"/>
                  </a:lnTo>
                  <a:lnTo>
                    <a:pt x="161" y="103"/>
                  </a:lnTo>
                  <a:lnTo>
                    <a:pt x="161" y="101"/>
                  </a:lnTo>
                  <a:lnTo>
                    <a:pt x="158" y="101"/>
                  </a:lnTo>
                  <a:lnTo>
                    <a:pt x="155" y="99"/>
                  </a:lnTo>
                  <a:lnTo>
                    <a:pt x="151" y="99"/>
                  </a:lnTo>
                  <a:lnTo>
                    <a:pt x="148" y="99"/>
                  </a:lnTo>
                  <a:lnTo>
                    <a:pt x="146" y="99"/>
                  </a:lnTo>
                  <a:lnTo>
                    <a:pt x="145" y="99"/>
                  </a:lnTo>
                  <a:lnTo>
                    <a:pt x="145" y="98"/>
                  </a:lnTo>
                  <a:lnTo>
                    <a:pt x="144" y="98"/>
                  </a:lnTo>
                  <a:lnTo>
                    <a:pt x="143" y="97"/>
                  </a:lnTo>
                  <a:lnTo>
                    <a:pt x="141" y="97"/>
                  </a:lnTo>
                  <a:lnTo>
                    <a:pt x="143" y="97"/>
                  </a:lnTo>
                  <a:lnTo>
                    <a:pt x="144" y="96"/>
                  </a:lnTo>
                  <a:lnTo>
                    <a:pt x="145" y="96"/>
                  </a:lnTo>
                  <a:lnTo>
                    <a:pt x="146" y="96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1" y="96"/>
                  </a:lnTo>
                  <a:lnTo>
                    <a:pt x="152" y="96"/>
                  </a:lnTo>
                  <a:lnTo>
                    <a:pt x="154" y="96"/>
                  </a:lnTo>
                  <a:lnTo>
                    <a:pt x="155" y="96"/>
                  </a:lnTo>
                  <a:lnTo>
                    <a:pt x="158" y="96"/>
                  </a:lnTo>
                  <a:lnTo>
                    <a:pt x="162" y="96"/>
                  </a:lnTo>
                  <a:lnTo>
                    <a:pt x="165" y="97"/>
                  </a:lnTo>
                  <a:lnTo>
                    <a:pt x="167" y="97"/>
                  </a:lnTo>
                  <a:lnTo>
                    <a:pt x="168" y="97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71" y="98"/>
                  </a:lnTo>
                  <a:lnTo>
                    <a:pt x="172" y="98"/>
                  </a:lnTo>
                  <a:lnTo>
                    <a:pt x="173" y="99"/>
                  </a:lnTo>
                  <a:lnTo>
                    <a:pt x="174" y="99"/>
                  </a:lnTo>
                  <a:lnTo>
                    <a:pt x="178" y="99"/>
                  </a:lnTo>
                  <a:lnTo>
                    <a:pt x="180" y="99"/>
                  </a:lnTo>
                  <a:lnTo>
                    <a:pt x="182" y="101"/>
                  </a:lnTo>
                  <a:lnTo>
                    <a:pt x="183" y="101"/>
                  </a:lnTo>
                  <a:lnTo>
                    <a:pt x="183" y="99"/>
                  </a:lnTo>
                  <a:lnTo>
                    <a:pt x="182" y="99"/>
                  </a:lnTo>
                  <a:lnTo>
                    <a:pt x="183" y="99"/>
                  </a:lnTo>
                  <a:lnTo>
                    <a:pt x="185" y="98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2" y="99"/>
                  </a:lnTo>
                  <a:lnTo>
                    <a:pt x="179" y="99"/>
                  </a:lnTo>
                  <a:lnTo>
                    <a:pt x="179" y="98"/>
                  </a:lnTo>
                  <a:lnTo>
                    <a:pt x="180" y="98"/>
                  </a:lnTo>
                  <a:lnTo>
                    <a:pt x="179" y="98"/>
                  </a:lnTo>
                  <a:lnTo>
                    <a:pt x="178" y="98"/>
                  </a:lnTo>
                  <a:lnTo>
                    <a:pt x="177" y="98"/>
                  </a:lnTo>
                  <a:lnTo>
                    <a:pt x="178" y="97"/>
                  </a:lnTo>
                  <a:lnTo>
                    <a:pt x="179" y="97"/>
                  </a:lnTo>
                  <a:lnTo>
                    <a:pt x="178" y="97"/>
                  </a:lnTo>
                  <a:lnTo>
                    <a:pt x="178" y="98"/>
                  </a:lnTo>
                  <a:lnTo>
                    <a:pt x="179" y="98"/>
                  </a:lnTo>
                  <a:lnTo>
                    <a:pt x="180" y="98"/>
                  </a:lnTo>
                  <a:lnTo>
                    <a:pt x="182" y="98"/>
                  </a:lnTo>
                  <a:lnTo>
                    <a:pt x="180" y="98"/>
                  </a:lnTo>
                  <a:lnTo>
                    <a:pt x="182" y="98"/>
                  </a:lnTo>
                  <a:lnTo>
                    <a:pt x="183" y="98"/>
                  </a:lnTo>
                  <a:lnTo>
                    <a:pt x="182" y="98"/>
                  </a:lnTo>
                  <a:lnTo>
                    <a:pt x="182" y="97"/>
                  </a:lnTo>
                  <a:lnTo>
                    <a:pt x="180" y="97"/>
                  </a:lnTo>
                  <a:lnTo>
                    <a:pt x="182" y="97"/>
                  </a:lnTo>
                  <a:lnTo>
                    <a:pt x="183" y="97"/>
                  </a:lnTo>
                  <a:lnTo>
                    <a:pt x="185" y="97"/>
                  </a:lnTo>
                  <a:lnTo>
                    <a:pt x="182" y="97"/>
                  </a:lnTo>
                  <a:lnTo>
                    <a:pt x="179" y="97"/>
                  </a:lnTo>
                  <a:lnTo>
                    <a:pt x="180" y="97"/>
                  </a:lnTo>
                  <a:lnTo>
                    <a:pt x="180" y="96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7" y="97"/>
                  </a:lnTo>
                  <a:lnTo>
                    <a:pt x="177" y="96"/>
                  </a:lnTo>
                  <a:lnTo>
                    <a:pt x="178" y="96"/>
                  </a:lnTo>
                  <a:lnTo>
                    <a:pt x="179" y="96"/>
                  </a:lnTo>
                  <a:lnTo>
                    <a:pt x="180" y="96"/>
                  </a:lnTo>
                  <a:lnTo>
                    <a:pt x="183" y="97"/>
                  </a:lnTo>
                  <a:lnTo>
                    <a:pt x="185" y="97"/>
                  </a:lnTo>
                  <a:lnTo>
                    <a:pt x="185" y="96"/>
                  </a:lnTo>
                  <a:lnTo>
                    <a:pt x="183" y="96"/>
                  </a:lnTo>
                  <a:lnTo>
                    <a:pt x="185" y="96"/>
                  </a:lnTo>
                  <a:lnTo>
                    <a:pt x="182" y="96"/>
                  </a:lnTo>
                  <a:lnTo>
                    <a:pt x="183" y="96"/>
                  </a:lnTo>
                  <a:lnTo>
                    <a:pt x="183" y="95"/>
                  </a:lnTo>
                  <a:lnTo>
                    <a:pt x="182" y="95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79" y="95"/>
                  </a:lnTo>
                  <a:lnTo>
                    <a:pt x="180" y="95"/>
                  </a:lnTo>
                  <a:lnTo>
                    <a:pt x="178" y="95"/>
                  </a:lnTo>
                  <a:lnTo>
                    <a:pt x="177" y="95"/>
                  </a:lnTo>
                  <a:lnTo>
                    <a:pt x="174" y="95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3" y="93"/>
                  </a:lnTo>
                  <a:lnTo>
                    <a:pt x="178" y="93"/>
                  </a:lnTo>
                  <a:lnTo>
                    <a:pt x="180" y="95"/>
                  </a:lnTo>
                  <a:lnTo>
                    <a:pt x="182" y="95"/>
                  </a:lnTo>
                  <a:lnTo>
                    <a:pt x="183" y="95"/>
                  </a:lnTo>
                  <a:lnTo>
                    <a:pt x="183" y="93"/>
                  </a:lnTo>
                  <a:lnTo>
                    <a:pt x="180" y="93"/>
                  </a:lnTo>
                  <a:lnTo>
                    <a:pt x="179" y="93"/>
                  </a:lnTo>
                  <a:lnTo>
                    <a:pt x="178" y="93"/>
                  </a:lnTo>
                  <a:lnTo>
                    <a:pt x="179" y="93"/>
                  </a:lnTo>
                  <a:lnTo>
                    <a:pt x="180" y="93"/>
                  </a:lnTo>
                  <a:lnTo>
                    <a:pt x="179" y="93"/>
                  </a:lnTo>
                  <a:lnTo>
                    <a:pt x="180" y="91"/>
                  </a:lnTo>
                  <a:lnTo>
                    <a:pt x="179" y="91"/>
                  </a:lnTo>
                  <a:lnTo>
                    <a:pt x="178" y="93"/>
                  </a:lnTo>
                  <a:lnTo>
                    <a:pt x="177" y="93"/>
                  </a:lnTo>
                  <a:lnTo>
                    <a:pt x="174" y="93"/>
                  </a:lnTo>
                  <a:lnTo>
                    <a:pt x="174" y="91"/>
                  </a:lnTo>
                  <a:lnTo>
                    <a:pt x="174" y="93"/>
                  </a:lnTo>
                  <a:lnTo>
                    <a:pt x="173" y="93"/>
                  </a:lnTo>
                  <a:lnTo>
                    <a:pt x="172" y="93"/>
                  </a:lnTo>
                  <a:lnTo>
                    <a:pt x="171" y="93"/>
                  </a:lnTo>
                  <a:lnTo>
                    <a:pt x="171" y="91"/>
                  </a:lnTo>
                  <a:lnTo>
                    <a:pt x="172" y="91"/>
                  </a:lnTo>
                  <a:lnTo>
                    <a:pt x="173" y="91"/>
                  </a:lnTo>
                  <a:lnTo>
                    <a:pt x="174" y="91"/>
                  </a:lnTo>
                  <a:lnTo>
                    <a:pt x="178" y="91"/>
                  </a:lnTo>
                  <a:lnTo>
                    <a:pt x="179" y="90"/>
                  </a:lnTo>
                  <a:lnTo>
                    <a:pt x="178" y="90"/>
                  </a:lnTo>
                  <a:lnTo>
                    <a:pt x="177" y="90"/>
                  </a:lnTo>
                  <a:lnTo>
                    <a:pt x="172" y="91"/>
                  </a:lnTo>
                  <a:lnTo>
                    <a:pt x="171" y="91"/>
                  </a:lnTo>
                  <a:lnTo>
                    <a:pt x="169" y="91"/>
                  </a:lnTo>
                  <a:lnTo>
                    <a:pt x="168" y="91"/>
                  </a:lnTo>
                  <a:lnTo>
                    <a:pt x="167" y="91"/>
                  </a:lnTo>
                  <a:lnTo>
                    <a:pt x="168" y="91"/>
                  </a:lnTo>
                  <a:lnTo>
                    <a:pt x="169" y="91"/>
                  </a:lnTo>
                  <a:lnTo>
                    <a:pt x="171" y="91"/>
                  </a:lnTo>
                  <a:lnTo>
                    <a:pt x="171" y="90"/>
                  </a:lnTo>
                  <a:lnTo>
                    <a:pt x="173" y="90"/>
                  </a:lnTo>
                  <a:lnTo>
                    <a:pt x="174" y="89"/>
                  </a:lnTo>
                  <a:lnTo>
                    <a:pt x="177" y="89"/>
                  </a:lnTo>
                  <a:lnTo>
                    <a:pt x="179" y="89"/>
                  </a:lnTo>
                  <a:lnTo>
                    <a:pt x="180" y="89"/>
                  </a:lnTo>
                  <a:lnTo>
                    <a:pt x="182" y="89"/>
                  </a:lnTo>
                  <a:lnTo>
                    <a:pt x="178" y="89"/>
                  </a:lnTo>
                  <a:lnTo>
                    <a:pt x="173" y="89"/>
                  </a:lnTo>
                  <a:lnTo>
                    <a:pt x="172" y="90"/>
                  </a:lnTo>
                  <a:lnTo>
                    <a:pt x="171" y="90"/>
                  </a:lnTo>
                  <a:lnTo>
                    <a:pt x="169" y="90"/>
                  </a:lnTo>
                  <a:lnTo>
                    <a:pt x="167" y="90"/>
                  </a:lnTo>
                  <a:lnTo>
                    <a:pt x="163" y="89"/>
                  </a:lnTo>
                  <a:lnTo>
                    <a:pt x="165" y="89"/>
                  </a:lnTo>
                  <a:lnTo>
                    <a:pt x="167" y="89"/>
                  </a:lnTo>
                  <a:lnTo>
                    <a:pt x="168" y="89"/>
                  </a:lnTo>
                  <a:lnTo>
                    <a:pt x="172" y="87"/>
                  </a:lnTo>
                  <a:lnTo>
                    <a:pt x="173" y="87"/>
                  </a:lnTo>
                  <a:lnTo>
                    <a:pt x="178" y="87"/>
                  </a:lnTo>
                  <a:lnTo>
                    <a:pt x="179" y="87"/>
                  </a:lnTo>
                  <a:lnTo>
                    <a:pt x="179" y="86"/>
                  </a:lnTo>
                  <a:lnTo>
                    <a:pt x="178" y="86"/>
                  </a:lnTo>
                  <a:lnTo>
                    <a:pt x="178" y="87"/>
                  </a:lnTo>
                  <a:lnTo>
                    <a:pt x="177" y="87"/>
                  </a:lnTo>
                  <a:lnTo>
                    <a:pt x="173" y="87"/>
                  </a:lnTo>
                  <a:lnTo>
                    <a:pt x="169" y="87"/>
                  </a:lnTo>
                  <a:lnTo>
                    <a:pt x="169" y="86"/>
                  </a:lnTo>
                  <a:lnTo>
                    <a:pt x="169" y="87"/>
                  </a:lnTo>
                  <a:lnTo>
                    <a:pt x="165" y="86"/>
                  </a:lnTo>
                  <a:lnTo>
                    <a:pt x="162" y="86"/>
                  </a:lnTo>
                  <a:lnTo>
                    <a:pt x="163" y="86"/>
                  </a:lnTo>
                  <a:lnTo>
                    <a:pt x="165" y="86"/>
                  </a:lnTo>
                  <a:lnTo>
                    <a:pt x="167" y="86"/>
                  </a:lnTo>
                  <a:lnTo>
                    <a:pt x="168" y="85"/>
                  </a:lnTo>
                  <a:lnTo>
                    <a:pt x="169" y="85"/>
                  </a:lnTo>
                  <a:lnTo>
                    <a:pt x="169" y="82"/>
                  </a:lnTo>
                  <a:lnTo>
                    <a:pt x="171" y="82"/>
                  </a:lnTo>
                  <a:lnTo>
                    <a:pt x="169" y="82"/>
                  </a:lnTo>
                  <a:lnTo>
                    <a:pt x="167" y="85"/>
                  </a:lnTo>
                  <a:lnTo>
                    <a:pt x="163" y="86"/>
                  </a:lnTo>
                  <a:lnTo>
                    <a:pt x="162" y="86"/>
                  </a:lnTo>
                  <a:lnTo>
                    <a:pt x="162" y="85"/>
                  </a:lnTo>
                  <a:lnTo>
                    <a:pt x="162" y="82"/>
                  </a:lnTo>
                  <a:lnTo>
                    <a:pt x="163" y="82"/>
                  </a:lnTo>
                  <a:lnTo>
                    <a:pt x="162" y="82"/>
                  </a:lnTo>
                  <a:lnTo>
                    <a:pt x="161" y="81"/>
                  </a:lnTo>
                  <a:lnTo>
                    <a:pt x="161" y="80"/>
                  </a:lnTo>
                  <a:lnTo>
                    <a:pt x="160" y="80"/>
                  </a:lnTo>
                  <a:lnTo>
                    <a:pt x="161" y="80"/>
                  </a:lnTo>
                  <a:lnTo>
                    <a:pt x="163" y="80"/>
                  </a:lnTo>
                  <a:lnTo>
                    <a:pt x="160" y="80"/>
                  </a:lnTo>
                  <a:lnTo>
                    <a:pt x="160" y="81"/>
                  </a:lnTo>
                  <a:lnTo>
                    <a:pt x="161" y="82"/>
                  </a:lnTo>
                  <a:lnTo>
                    <a:pt x="162" y="85"/>
                  </a:lnTo>
                  <a:lnTo>
                    <a:pt x="161" y="85"/>
                  </a:lnTo>
                  <a:lnTo>
                    <a:pt x="162" y="85"/>
                  </a:lnTo>
                  <a:lnTo>
                    <a:pt x="161" y="85"/>
                  </a:lnTo>
                  <a:lnTo>
                    <a:pt x="161" y="86"/>
                  </a:lnTo>
                  <a:lnTo>
                    <a:pt x="160" y="86"/>
                  </a:lnTo>
                  <a:lnTo>
                    <a:pt x="158" y="86"/>
                  </a:lnTo>
                  <a:lnTo>
                    <a:pt x="156" y="86"/>
                  </a:lnTo>
                  <a:lnTo>
                    <a:pt x="155" y="86"/>
                  </a:lnTo>
                  <a:lnTo>
                    <a:pt x="156" y="86"/>
                  </a:lnTo>
                  <a:lnTo>
                    <a:pt x="158" y="86"/>
                  </a:lnTo>
                  <a:lnTo>
                    <a:pt x="158" y="87"/>
                  </a:lnTo>
                  <a:lnTo>
                    <a:pt x="156" y="87"/>
                  </a:lnTo>
                  <a:lnTo>
                    <a:pt x="155" y="87"/>
                  </a:lnTo>
                  <a:lnTo>
                    <a:pt x="155" y="86"/>
                  </a:lnTo>
                  <a:lnTo>
                    <a:pt x="154" y="86"/>
                  </a:lnTo>
                  <a:lnTo>
                    <a:pt x="154" y="87"/>
                  </a:lnTo>
                  <a:lnTo>
                    <a:pt x="155" y="87"/>
                  </a:lnTo>
                  <a:lnTo>
                    <a:pt x="155" y="89"/>
                  </a:lnTo>
                  <a:lnTo>
                    <a:pt x="154" y="89"/>
                  </a:lnTo>
                  <a:lnTo>
                    <a:pt x="152" y="89"/>
                  </a:lnTo>
                  <a:lnTo>
                    <a:pt x="151" y="90"/>
                  </a:lnTo>
                  <a:lnTo>
                    <a:pt x="150" y="90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5" y="90"/>
                  </a:lnTo>
                  <a:lnTo>
                    <a:pt x="144" y="90"/>
                  </a:lnTo>
                  <a:lnTo>
                    <a:pt x="143" y="90"/>
                  </a:lnTo>
                  <a:lnTo>
                    <a:pt x="143" y="89"/>
                  </a:lnTo>
                  <a:lnTo>
                    <a:pt x="141" y="89"/>
                  </a:lnTo>
                  <a:lnTo>
                    <a:pt x="140" y="89"/>
                  </a:lnTo>
                  <a:lnTo>
                    <a:pt x="141" y="89"/>
                  </a:lnTo>
                  <a:lnTo>
                    <a:pt x="141" y="90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89"/>
                  </a:lnTo>
                  <a:lnTo>
                    <a:pt x="137" y="89"/>
                  </a:lnTo>
                  <a:lnTo>
                    <a:pt x="137" y="87"/>
                  </a:lnTo>
                  <a:lnTo>
                    <a:pt x="138" y="87"/>
                  </a:lnTo>
                  <a:lnTo>
                    <a:pt x="137" y="87"/>
                  </a:lnTo>
                  <a:lnTo>
                    <a:pt x="135" y="87"/>
                  </a:lnTo>
                  <a:lnTo>
                    <a:pt x="134" y="87"/>
                  </a:lnTo>
                  <a:lnTo>
                    <a:pt x="134" y="86"/>
                  </a:lnTo>
                  <a:lnTo>
                    <a:pt x="135" y="86"/>
                  </a:lnTo>
                  <a:lnTo>
                    <a:pt x="137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1" y="85"/>
                  </a:lnTo>
                  <a:lnTo>
                    <a:pt x="143" y="85"/>
                  </a:lnTo>
                  <a:lnTo>
                    <a:pt x="146" y="85"/>
                  </a:lnTo>
                  <a:lnTo>
                    <a:pt x="151" y="82"/>
                  </a:lnTo>
                  <a:lnTo>
                    <a:pt x="151" y="81"/>
                  </a:lnTo>
                  <a:lnTo>
                    <a:pt x="152" y="81"/>
                  </a:lnTo>
                  <a:lnTo>
                    <a:pt x="154" y="81"/>
                  </a:lnTo>
                  <a:lnTo>
                    <a:pt x="152" y="81"/>
                  </a:lnTo>
                  <a:lnTo>
                    <a:pt x="151" y="81"/>
                  </a:lnTo>
                  <a:lnTo>
                    <a:pt x="151" y="82"/>
                  </a:lnTo>
                  <a:lnTo>
                    <a:pt x="150" y="82"/>
                  </a:lnTo>
                  <a:lnTo>
                    <a:pt x="148" y="82"/>
                  </a:lnTo>
                  <a:lnTo>
                    <a:pt x="146" y="85"/>
                  </a:lnTo>
                  <a:lnTo>
                    <a:pt x="143" y="85"/>
                  </a:lnTo>
                  <a:lnTo>
                    <a:pt x="140" y="82"/>
                  </a:lnTo>
                  <a:lnTo>
                    <a:pt x="141" y="82"/>
                  </a:lnTo>
                  <a:lnTo>
                    <a:pt x="143" y="82"/>
                  </a:lnTo>
                  <a:lnTo>
                    <a:pt x="144" y="82"/>
                  </a:lnTo>
                  <a:lnTo>
                    <a:pt x="143" y="82"/>
                  </a:lnTo>
                  <a:lnTo>
                    <a:pt x="144" y="81"/>
                  </a:lnTo>
                  <a:lnTo>
                    <a:pt x="145" y="81"/>
                  </a:lnTo>
                  <a:lnTo>
                    <a:pt x="146" y="81"/>
                  </a:lnTo>
                  <a:lnTo>
                    <a:pt x="148" y="81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50" y="80"/>
                  </a:lnTo>
                  <a:lnTo>
                    <a:pt x="151" y="80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80"/>
                  </a:lnTo>
                  <a:lnTo>
                    <a:pt x="145" y="80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5" y="79"/>
                  </a:lnTo>
                  <a:lnTo>
                    <a:pt x="144" y="79"/>
                  </a:lnTo>
                  <a:lnTo>
                    <a:pt x="143" y="79"/>
                  </a:lnTo>
                  <a:lnTo>
                    <a:pt x="141" y="79"/>
                  </a:lnTo>
                  <a:lnTo>
                    <a:pt x="144" y="79"/>
                  </a:lnTo>
                  <a:lnTo>
                    <a:pt x="145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1" y="79"/>
                  </a:lnTo>
                  <a:lnTo>
                    <a:pt x="152" y="79"/>
                  </a:lnTo>
                  <a:lnTo>
                    <a:pt x="154" y="79"/>
                  </a:lnTo>
                  <a:lnTo>
                    <a:pt x="155" y="79"/>
                  </a:lnTo>
                  <a:lnTo>
                    <a:pt x="156" y="79"/>
                  </a:lnTo>
                  <a:lnTo>
                    <a:pt x="155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1" y="79"/>
                  </a:lnTo>
                  <a:lnTo>
                    <a:pt x="151" y="78"/>
                  </a:lnTo>
                  <a:lnTo>
                    <a:pt x="151" y="79"/>
                  </a:lnTo>
                  <a:lnTo>
                    <a:pt x="150" y="79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4" y="78"/>
                  </a:lnTo>
                  <a:lnTo>
                    <a:pt x="152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5" y="76"/>
                  </a:lnTo>
                  <a:lnTo>
                    <a:pt x="154" y="76"/>
                  </a:lnTo>
                  <a:lnTo>
                    <a:pt x="152" y="76"/>
                  </a:lnTo>
                  <a:lnTo>
                    <a:pt x="151" y="76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5" y="76"/>
                  </a:lnTo>
                  <a:lnTo>
                    <a:pt x="155" y="74"/>
                  </a:lnTo>
                  <a:lnTo>
                    <a:pt x="154" y="74"/>
                  </a:lnTo>
                  <a:lnTo>
                    <a:pt x="155" y="74"/>
                  </a:lnTo>
                  <a:lnTo>
                    <a:pt x="154" y="74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1" y="73"/>
                  </a:lnTo>
                  <a:lnTo>
                    <a:pt x="152" y="73"/>
                  </a:lnTo>
                  <a:lnTo>
                    <a:pt x="151" y="73"/>
                  </a:lnTo>
                  <a:lnTo>
                    <a:pt x="150" y="73"/>
                  </a:lnTo>
                  <a:lnTo>
                    <a:pt x="148" y="73"/>
                  </a:lnTo>
                  <a:lnTo>
                    <a:pt x="146" y="73"/>
                  </a:lnTo>
                  <a:lnTo>
                    <a:pt x="145" y="73"/>
                  </a:lnTo>
                  <a:lnTo>
                    <a:pt x="145" y="72"/>
                  </a:lnTo>
                  <a:lnTo>
                    <a:pt x="146" y="73"/>
                  </a:lnTo>
                  <a:lnTo>
                    <a:pt x="148" y="73"/>
                  </a:lnTo>
                  <a:lnTo>
                    <a:pt x="148" y="72"/>
                  </a:lnTo>
                  <a:lnTo>
                    <a:pt x="150" y="72"/>
                  </a:lnTo>
                  <a:lnTo>
                    <a:pt x="148" y="72"/>
                  </a:lnTo>
                  <a:lnTo>
                    <a:pt x="151" y="72"/>
                  </a:lnTo>
                  <a:lnTo>
                    <a:pt x="150" y="72"/>
                  </a:lnTo>
                  <a:lnTo>
                    <a:pt x="148" y="72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0" y="70"/>
                  </a:lnTo>
                  <a:lnTo>
                    <a:pt x="151" y="70"/>
                  </a:lnTo>
                  <a:lnTo>
                    <a:pt x="152" y="70"/>
                  </a:lnTo>
                  <a:lnTo>
                    <a:pt x="150" y="69"/>
                  </a:lnTo>
                  <a:lnTo>
                    <a:pt x="148" y="69"/>
                  </a:lnTo>
                  <a:lnTo>
                    <a:pt x="148" y="68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6" y="68"/>
                  </a:lnTo>
                  <a:lnTo>
                    <a:pt x="148" y="68"/>
                  </a:lnTo>
                  <a:lnTo>
                    <a:pt x="146" y="68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6" y="67"/>
                  </a:lnTo>
                  <a:lnTo>
                    <a:pt x="148" y="68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67"/>
                  </a:lnTo>
                  <a:lnTo>
                    <a:pt x="146" y="67"/>
                  </a:lnTo>
                  <a:lnTo>
                    <a:pt x="148" y="67"/>
                  </a:lnTo>
                  <a:lnTo>
                    <a:pt x="150" y="67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6" y="64"/>
                  </a:lnTo>
                  <a:lnTo>
                    <a:pt x="148" y="64"/>
                  </a:lnTo>
                  <a:lnTo>
                    <a:pt x="148" y="63"/>
                  </a:lnTo>
                  <a:lnTo>
                    <a:pt x="144" y="63"/>
                  </a:lnTo>
                  <a:lnTo>
                    <a:pt x="145" y="63"/>
                  </a:lnTo>
                  <a:lnTo>
                    <a:pt x="146" y="62"/>
                  </a:lnTo>
                  <a:lnTo>
                    <a:pt x="148" y="62"/>
                  </a:lnTo>
                  <a:lnTo>
                    <a:pt x="146" y="62"/>
                  </a:lnTo>
                  <a:lnTo>
                    <a:pt x="145" y="62"/>
                  </a:lnTo>
                  <a:lnTo>
                    <a:pt x="143" y="63"/>
                  </a:lnTo>
                  <a:lnTo>
                    <a:pt x="138" y="63"/>
                  </a:lnTo>
                  <a:lnTo>
                    <a:pt x="134" y="63"/>
                  </a:lnTo>
                  <a:lnTo>
                    <a:pt x="135" y="63"/>
                  </a:lnTo>
                  <a:lnTo>
                    <a:pt x="137" y="63"/>
                  </a:lnTo>
                  <a:lnTo>
                    <a:pt x="138" y="63"/>
                  </a:lnTo>
                  <a:lnTo>
                    <a:pt x="138" y="62"/>
                  </a:lnTo>
                  <a:lnTo>
                    <a:pt x="141" y="62"/>
                  </a:lnTo>
                  <a:lnTo>
                    <a:pt x="143" y="62"/>
                  </a:lnTo>
                  <a:lnTo>
                    <a:pt x="145" y="62"/>
                  </a:lnTo>
                  <a:lnTo>
                    <a:pt x="143" y="62"/>
                  </a:lnTo>
                  <a:lnTo>
                    <a:pt x="144" y="62"/>
                  </a:lnTo>
                  <a:lnTo>
                    <a:pt x="143" y="62"/>
                  </a:lnTo>
                  <a:lnTo>
                    <a:pt x="143" y="61"/>
                  </a:lnTo>
                  <a:lnTo>
                    <a:pt x="144" y="61"/>
                  </a:lnTo>
                  <a:lnTo>
                    <a:pt x="148" y="61"/>
                  </a:lnTo>
                  <a:lnTo>
                    <a:pt x="144" y="61"/>
                  </a:lnTo>
                  <a:lnTo>
                    <a:pt x="143" y="61"/>
                  </a:lnTo>
                  <a:lnTo>
                    <a:pt x="141" y="61"/>
                  </a:lnTo>
                  <a:lnTo>
                    <a:pt x="144" y="61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59"/>
                  </a:lnTo>
                  <a:lnTo>
                    <a:pt x="146" y="59"/>
                  </a:lnTo>
                  <a:lnTo>
                    <a:pt x="145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3" y="59"/>
                  </a:lnTo>
                  <a:lnTo>
                    <a:pt x="144" y="58"/>
                  </a:lnTo>
                  <a:lnTo>
                    <a:pt x="143" y="58"/>
                  </a:lnTo>
                  <a:lnTo>
                    <a:pt x="141" y="58"/>
                  </a:lnTo>
                  <a:lnTo>
                    <a:pt x="140" y="58"/>
                  </a:lnTo>
                  <a:lnTo>
                    <a:pt x="141" y="58"/>
                  </a:lnTo>
                  <a:lnTo>
                    <a:pt x="140" y="58"/>
                  </a:lnTo>
                  <a:lnTo>
                    <a:pt x="141" y="58"/>
                  </a:lnTo>
                  <a:lnTo>
                    <a:pt x="143" y="58"/>
                  </a:lnTo>
                  <a:lnTo>
                    <a:pt x="144" y="58"/>
                  </a:lnTo>
                  <a:lnTo>
                    <a:pt x="144" y="56"/>
                  </a:lnTo>
                  <a:lnTo>
                    <a:pt x="143" y="56"/>
                  </a:lnTo>
                  <a:lnTo>
                    <a:pt x="141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7" y="56"/>
                  </a:lnTo>
                  <a:lnTo>
                    <a:pt x="135" y="55"/>
                  </a:lnTo>
                  <a:lnTo>
                    <a:pt x="134" y="55"/>
                  </a:lnTo>
                  <a:lnTo>
                    <a:pt x="133" y="55"/>
                  </a:lnTo>
                  <a:lnTo>
                    <a:pt x="132" y="55"/>
                  </a:lnTo>
                  <a:lnTo>
                    <a:pt x="133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29" y="53"/>
                  </a:lnTo>
                  <a:lnTo>
                    <a:pt x="132" y="53"/>
                  </a:lnTo>
                  <a:lnTo>
                    <a:pt x="129" y="53"/>
                  </a:lnTo>
                  <a:lnTo>
                    <a:pt x="129" y="52"/>
                  </a:lnTo>
                  <a:lnTo>
                    <a:pt x="132" y="52"/>
                  </a:lnTo>
                  <a:lnTo>
                    <a:pt x="133" y="52"/>
                  </a:lnTo>
                  <a:lnTo>
                    <a:pt x="132" y="52"/>
                  </a:lnTo>
                  <a:lnTo>
                    <a:pt x="129" y="52"/>
                  </a:lnTo>
                  <a:lnTo>
                    <a:pt x="128" y="52"/>
                  </a:lnTo>
                  <a:lnTo>
                    <a:pt x="127" y="52"/>
                  </a:lnTo>
                  <a:lnTo>
                    <a:pt x="128" y="52"/>
                  </a:lnTo>
                  <a:lnTo>
                    <a:pt x="129" y="52"/>
                  </a:lnTo>
                  <a:lnTo>
                    <a:pt x="132" y="52"/>
                  </a:lnTo>
                  <a:lnTo>
                    <a:pt x="133" y="52"/>
                  </a:lnTo>
                  <a:lnTo>
                    <a:pt x="134" y="51"/>
                  </a:lnTo>
                  <a:lnTo>
                    <a:pt x="133" y="51"/>
                  </a:lnTo>
                  <a:lnTo>
                    <a:pt x="132" y="51"/>
                  </a:lnTo>
                  <a:lnTo>
                    <a:pt x="133" y="51"/>
                  </a:lnTo>
                  <a:lnTo>
                    <a:pt x="133" y="50"/>
                  </a:lnTo>
                  <a:lnTo>
                    <a:pt x="132" y="51"/>
                  </a:lnTo>
                  <a:lnTo>
                    <a:pt x="129" y="51"/>
                  </a:lnTo>
                  <a:lnTo>
                    <a:pt x="129" y="50"/>
                  </a:lnTo>
                  <a:lnTo>
                    <a:pt x="132" y="50"/>
                  </a:lnTo>
                  <a:lnTo>
                    <a:pt x="133" y="50"/>
                  </a:lnTo>
                  <a:lnTo>
                    <a:pt x="129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5" y="50"/>
                  </a:lnTo>
                  <a:lnTo>
                    <a:pt x="125" y="47"/>
                  </a:lnTo>
                  <a:lnTo>
                    <a:pt x="126" y="47"/>
                  </a:lnTo>
                  <a:lnTo>
                    <a:pt x="125" y="47"/>
                  </a:lnTo>
                  <a:lnTo>
                    <a:pt x="121" y="47"/>
                  </a:lnTo>
                  <a:lnTo>
                    <a:pt x="120" y="50"/>
                  </a:lnTo>
                  <a:lnTo>
                    <a:pt x="120" y="47"/>
                  </a:lnTo>
                  <a:lnTo>
                    <a:pt x="120" y="50"/>
                  </a:lnTo>
                  <a:lnTo>
                    <a:pt x="118" y="50"/>
                  </a:lnTo>
                  <a:lnTo>
                    <a:pt x="118" y="47"/>
                  </a:lnTo>
                  <a:lnTo>
                    <a:pt x="120" y="47"/>
                  </a:lnTo>
                  <a:lnTo>
                    <a:pt x="121" y="47"/>
                  </a:lnTo>
                  <a:lnTo>
                    <a:pt x="120" y="47"/>
                  </a:lnTo>
                  <a:lnTo>
                    <a:pt x="118" y="47"/>
                  </a:lnTo>
                  <a:lnTo>
                    <a:pt x="117" y="47"/>
                  </a:lnTo>
                  <a:lnTo>
                    <a:pt x="116" y="47"/>
                  </a:lnTo>
                  <a:lnTo>
                    <a:pt x="117" y="46"/>
                  </a:lnTo>
                  <a:lnTo>
                    <a:pt x="114" y="46"/>
                  </a:lnTo>
                  <a:lnTo>
                    <a:pt x="111" y="46"/>
                  </a:lnTo>
                  <a:lnTo>
                    <a:pt x="110" y="46"/>
                  </a:lnTo>
                  <a:lnTo>
                    <a:pt x="109" y="46"/>
                  </a:lnTo>
                  <a:lnTo>
                    <a:pt x="110" y="46"/>
                  </a:lnTo>
                  <a:lnTo>
                    <a:pt x="109" y="46"/>
                  </a:lnTo>
                  <a:lnTo>
                    <a:pt x="108" y="46"/>
                  </a:lnTo>
                  <a:lnTo>
                    <a:pt x="106" y="45"/>
                  </a:lnTo>
                  <a:lnTo>
                    <a:pt x="105" y="45"/>
                  </a:lnTo>
                  <a:lnTo>
                    <a:pt x="103" y="46"/>
                  </a:lnTo>
                  <a:lnTo>
                    <a:pt x="101" y="45"/>
                  </a:lnTo>
                  <a:lnTo>
                    <a:pt x="100" y="45"/>
                  </a:lnTo>
                  <a:lnTo>
                    <a:pt x="99" y="45"/>
                  </a:lnTo>
                  <a:lnTo>
                    <a:pt x="98" y="45"/>
                  </a:lnTo>
                  <a:lnTo>
                    <a:pt x="97" y="45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89" y="45"/>
                  </a:lnTo>
                  <a:lnTo>
                    <a:pt x="88" y="45"/>
                  </a:lnTo>
                  <a:lnTo>
                    <a:pt x="88" y="44"/>
                  </a:lnTo>
                  <a:lnTo>
                    <a:pt x="87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3" y="45"/>
                  </a:lnTo>
                  <a:lnTo>
                    <a:pt x="82" y="45"/>
                  </a:lnTo>
                  <a:lnTo>
                    <a:pt x="81" y="45"/>
                  </a:lnTo>
                  <a:lnTo>
                    <a:pt x="81" y="46"/>
                  </a:lnTo>
                  <a:lnTo>
                    <a:pt x="78" y="46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8" y="45"/>
                  </a:lnTo>
                  <a:lnTo>
                    <a:pt x="76" y="44"/>
                  </a:lnTo>
                  <a:lnTo>
                    <a:pt x="75" y="44"/>
                  </a:lnTo>
                  <a:lnTo>
                    <a:pt x="75" y="45"/>
                  </a:lnTo>
                  <a:lnTo>
                    <a:pt x="74" y="45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6" y="46"/>
                  </a:lnTo>
                  <a:lnTo>
                    <a:pt x="65" y="46"/>
                  </a:lnTo>
                  <a:lnTo>
                    <a:pt x="66" y="46"/>
                  </a:lnTo>
                  <a:lnTo>
                    <a:pt x="66" y="45"/>
                  </a:lnTo>
                  <a:lnTo>
                    <a:pt x="65" y="45"/>
                  </a:lnTo>
                  <a:lnTo>
                    <a:pt x="64" y="46"/>
                  </a:lnTo>
                  <a:lnTo>
                    <a:pt x="65" y="46"/>
                  </a:lnTo>
                  <a:lnTo>
                    <a:pt x="64" y="46"/>
                  </a:lnTo>
                  <a:lnTo>
                    <a:pt x="61" y="46"/>
                  </a:lnTo>
                  <a:lnTo>
                    <a:pt x="60" y="46"/>
                  </a:lnTo>
                  <a:lnTo>
                    <a:pt x="58" y="46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3" y="45"/>
                  </a:lnTo>
                  <a:lnTo>
                    <a:pt x="61" y="45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4" y="46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49" y="46"/>
                  </a:lnTo>
                  <a:lnTo>
                    <a:pt x="49" y="45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8" y="45"/>
                  </a:lnTo>
                  <a:lnTo>
                    <a:pt x="47" y="45"/>
                  </a:lnTo>
                  <a:lnTo>
                    <a:pt x="46" y="45"/>
                  </a:lnTo>
                  <a:lnTo>
                    <a:pt x="44" y="45"/>
                  </a:lnTo>
                  <a:lnTo>
                    <a:pt x="44" y="46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7" y="47"/>
                  </a:lnTo>
                  <a:lnTo>
                    <a:pt x="46" y="47"/>
                  </a:lnTo>
                  <a:lnTo>
                    <a:pt x="43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6"/>
                  </a:lnTo>
                  <a:lnTo>
                    <a:pt x="31" y="46"/>
                  </a:lnTo>
                  <a:lnTo>
                    <a:pt x="34" y="46"/>
                  </a:lnTo>
                  <a:lnTo>
                    <a:pt x="30" y="46"/>
                  </a:lnTo>
                  <a:lnTo>
                    <a:pt x="30" y="45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3" y="44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1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0" y="41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1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5" y="41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34" y="38"/>
                  </a:lnTo>
                  <a:lnTo>
                    <a:pt x="37" y="38"/>
                  </a:lnTo>
                  <a:lnTo>
                    <a:pt x="42" y="38"/>
                  </a:lnTo>
                  <a:lnTo>
                    <a:pt x="46" y="38"/>
                  </a:lnTo>
                  <a:lnTo>
                    <a:pt x="49" y="38"/>
                  </a:lnTo>
                  <a:lnTo>
                    <a:pt x="53" y="38"/>
                  </a:lnTo>
                  <a:lnTo>
                    <a:pt x="54" y="38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1" y="38"/>
                  </a:lnTo>
                  <a:lnTo>
                    <a:pt x="63" y="38"/>
                  </a:lnTo>
                  <a:lnTo>
                    <a:pt x="58" y="38"/>
                  </a:lnTo>
                  <a:lnTo>
                    <a:pt x="53" y="38"/>
                  </a:lnTo>
                  <a:lnTo>
                    <a:pt x="48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4" y="36"/>
                  </a:lnTo>
                  <a:lnTo>
                    <a:pt x="37" y="36"/>
                  </a:lnTo>
                  <a:lnTo>
                    <a:pt x="42" y="36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7" y="36"/>
                  </a:lnTo>
                  <a:lnTo>
                    <a:pt x="60" y="36"/>
                  </a:lnTo>
                  <a:lnTo>
                    <a:pt x="63" y="38"/>
                  </a:lnTo>
                  <a:lnTo>
                    <a:pt x="63" y="36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5" y="35"/>
                  </a:lnTo>
                  <a:lnTo>
                    <a:pt x="64" y="35"/>
                  </a:lnTo>
                  <a:lnTo>
                    <a:pt x="65" y="35"/>
                  </a:lnTo>
                  <a:lnTo>
                    <a:pt x="64" y="35"/>
                  </a:lnTo>
                  <a:lnTo>
                    <a:pt x="63" y="35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58" y="34"/>
                  </a:lnTo>
                  <a:lnTo>
                    <a:pt x="55" y="34"/>
                  </a:lnTo>
                  <a:lnTo>
                    <a:pt x="54" y="35"/>
                  </a:lnTo>
                  <a:lnTo>
                    <a:pt x="49" y="35"/>
                  </a:lnTo>
                  <a:lnTo>
                    <a:pt x="46" y="35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40" y="35"/>
                  </a:lnTo>
                  <a:lnTo>
                    <a:pt x="37" y="35"/>
                  </a:lnTo>
                  <a:lnTo>
                    <a:pt x="34" y="35"/>
                  </a:lnTo>
                  <a:lnTo>
                    <a:pt x="30" y="35"/>
                  </a:lnTo>
                  <a:lnTo>
                    <a:pt x="28" y="35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8" y="35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4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3" y="34"/>
                  </a:lnTo>
                  <a:lnTo>
                    <a:pt x="20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9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4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4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3" y="28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1" y="28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30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9" y="25"/>
                  </a:lnTo>
                  <a:lnTo>
                    <a:pt x="54" y="24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7" y="24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1" y="24"/>
                  </a:lnTo>
                  <a:lnTo>
                    <a:pt x="60" y="24"/>
                  </a:lnTo>
                  <a:lnTo>
                    <a:pt x="63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4" y="24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6" y="24"/>
                  </a:lnTo>
                  <a:lnTo>
                    <a:pt x="69" y="24"/>
                  </a:lnTo>
                  <a:lnTo>
                    <a:pt x="66" y="24"/>
                  </a:lnTo>
                  <a:lnTo>
                    <a:pt x="69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5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1" y="24"/>
                  </a:lnTo>
                  <a:lnTo>
                    <a:pt x="81" y="23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21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9" y="21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89" y="18"/>
                  </a:lnTo>
                  <a:lnTo>
                    <a:pt x="92" y="18"/>
                  </a:lnTo>
                  <a:lnTo>
                    <a:pt x="97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99" y="18"/>
                  </a:lnTo>
                  <a:lnTo>
                    <a:pt x="98" y="18"/>
                  </a:lnTo>
                  <a:lnTo>
                    <a:pt x="98" y="17"/>
                  </a:lnTo>
                  <a:lnTo>
                    <a:pt x="99" y="17"/>
                  </a:lnTo>
                  <a:lnTo>
                    <a:pt x="98" y="17"/>
                  </a:lnTo>
                  <a:lnTo>
                    <a:pt x="97" y="18"/>
                  </a:lnTo>
                  <a:lnTo>
                    <a:pt x="95" y="18"/>
                  </a:lnTo>
                  <a:lnTo>
                    <a:pt x="91" y="18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1" y="18"/>
                  </a:lnTo>
                  <a:lnTo>
                    <a:pt x="80" y="18"/>
                  </a:lnTo>
                  <a:lnTo>
                    <a:pt x="78" y="18"/>
                  </a:lnTo>
                  <a:lnTo>
                    <a:pt x="76" y="18"/>
                  </a:lnTo>
                  <a:lnTo>
                    <a:pt x="75" y="18"/>
                  </a:lnTo>
                  <a:lnTo>
                    <a:pt x="74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6" y="18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9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2" y="16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8" y="16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5" y="16"/>
                  </a:lnTo>
                  <a:lnTo>
                    <a:pt x="88" y="16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3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3" y="13"/>
                  </a:lnTo>
                  <a:lnTo>
                    <a:pt x="105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09" y="13"/>
                  </a:lnTo>
                  <a:lnTo>
                    <a:pt x="110" y="13"/>
                  </a:lnTo>
                  <a:lnTo>
                    <a:pt x="111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1" y="13"/>
                  </a:lnTo>
                  <a:lnTo>
                    <a:pt x="110" y="13"/>
                  </a:lnTo>
                  <a:lnTo>
                    <a:pt x="111" y="11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8" y="11"/>
                  </a:lnTo>
                  <a:lnTo>
                    <a:pt x="121" y="11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9" y="13"/>
                  </a:lnTo>
                  <a:lnTo>
                    <a:pt x="133" y="13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3" y="11"/>
                  </a:lnTo>
                  <a:lnTo>
                    <a:pt x="132" y="11"/>
                  </a:lnTo>
                  <a:lnTo>
                    <a:pt x="137" y="10"/>
                  </a:lnTo>
                  <a:lnTo>
                    <a:pt x="135" y="10"/>
                  </a:lnTo>
                  <a:lnTo>
                    <a:pt x="134" y="10"/>
                  </a:lnTo>
                  <a:lnTo>
                    <a:pt x="135" y="10"/>
                  </a:lnTo>
                  <a:lnTo>
                    <a:pt x="134" y="10"/>
                  </a:lnTo>
                  <a:lnTo>
                    <a:pt x="133" y="10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7" y="8"/>
                  </a:lnTo>
                  <a:lnTo>
                    <a:pt x="141" y="8"/>
                  </a:lnTo>
                  <a:lnTo>
                    <a:pt x="143" y="8"/>
                  </a:lnTo>
                  <a:lnTo>
                    <a:pt x="145" y="8"/>
                  </a:lnTo>
                  <a:lnTo>
                    <a:pt x="148" y="8"/>
                  </a:lnTo>
                  <a:lnTo>
                    <a:pt x="150" y="8"/>
                  </a:lnTo>
                  <a:lnTo>
                    <a:pt x="152" y="8"/>
                  </a:lnTo>
                  <a:lnTo>
                    <a:pt x="155" y="8"/>
                  </a:lnTo>
                  <a:lnTo>
                    <a:pt x="156" y="8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2" y="10"/>
                  </a:lnTo>
                  <a:lnTo>
                    <a:pt x="165" y="10"/>
                  </a:lnTo>
                  <a:lnTo>
                    <a:pt x="168" y="10"/>
                  </a:lnTo>
                  <a:lnTo>
                    <a:pt x="169" y="10"/>
                  </a:lnTo>
                  <a:lnTo>
                    <a:pt x="172" y="10"/>
                  </a:lnTo>
                  <a:lnTo>
                    <a:pt x="171" y="10"/>
                  </a:lnTo>
                  <a:lnTo>
                    <a:pt x="171" y="11"/>
                  </a:lnTo>
                  <a:lnTo>
                    <a:pt x="172" y="11"/>
                  </a:lnTo>
                  <a:lnTo>
                    <a:pt x="174" y="11"/>
                  </a:lnTo>
                  <a:lnTo>
                    <a:pt x="177" y="11"/>
                  </a:lnTo>
                  <a:lnTo>
                    <a:pt x="178" y="11"/>
                  </a:lnTo>
                  <a:lnTo>
                    <a:pt x="179" y="11"/>
                  </a:lnTo>
                  <a:lnTo>
                    <a:pt x="178" y="11"/>
                  </a:lnTo>
                  <a:lnTo>
                    <a:pt x="173" y="11"/>
                  </a:lnTo>
                  <a:lnTo>
                    <a:pt x="172" y="10"/>
                  </a:lnTo>
                  <a:lnTo>
                    <a:pt x="171" y="10"/>
                  </a:lnTo>
                  <a:lnTo>
                    <a:pt x="169" y="10"/>
                  </a:lnTo>
                  <a:lnTo>
                    <a:pt x="168" y="10"/>
                  </a:lnTo>
                  <a:lnTo>
                    <a:pt x="167" y="10"/>
                  </a:lnTo>
                  <a:lnTo>
                    <a:pt x="163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8" y="8"/>
                  </a:lnTo>
                  <a:lnTo>
                    <a:pt x="156" y="8"/>
                  </a:lnTo>
                  <a:lnTo>
                    <a:pt x="152" y="8"/>
                  </a:lnTo>
                  <a:lnTo>
                    <a:pt x="151" y="8"/>
                  </a:lnTo>
                  <a:lnTo>
                    <a:pt x="156" y="7"/>
                  </a:lnTo>
                  <a:lnTo>
                    <a:pt x="161" y="7"/>
                  </a:lnTo>
                  <a:lnTo>
                    <a:pt x="163" y="7"/>
                  </a:lnTo>
                  <a:lnTo>
                    <a:pt x="167" y="7"/>
                  </a:lnTo>
                  <a:lnTo>
                    <a:pt x="169" y="7"/>
                  </a:lnTo>
                  <a:lnTo>
                    <a:pt x="172" y="7"/>
                  </a:lnTo>
                  <a:lnTo>
                    <a:pt x="177" y="7"/>
                  </a:lnTo>
                  <a:lnTo>
                    <a:pt x="178" y="7"/>
                  </a:lnTo>
                  <a:lnTo>
                    <a:pt x="179" y="7"/>
                  </a:lnTo>
                  <a:lnTo>
                    <a:pt x="182" y="7"/>
                  </a:lnTo>
                  <a:lnTo>
                    <a:pt x="183" y="7"/>
                  </a:lnTo>
                  <a:lnTo>
                    <a:pt x="182" y="7"/>
                  </a:lnTo>
                  <a:lnTo>
                    <a:pt x="183" y="7"/>
                  </a:lnTo>
                  <a:lnTo>
                    <a:pt x="185" y="7"/>
                  </a:lnTo>
                  <a:lnTo>
                    <a:pt x="186" y="7"/>
                  </a:lnTo>
                  <a:lnTo>
                    <a:pt x="190" y="7"/>
                  </a:lnTo>
                  <a:lnTo>
                    <a:pt x="194" y="7"/>
                  </a:lnTo>
                  <a:lnTo>
                    <a:pt x="191" y="7"/>
                  </a:lnTo>
                  <a:lnTo>
                    <a:pt x="194" y="7"/>
                  </a:lnTo>
                  <a:lnTo>
                    <a:pt x="195" y="7"/>
                  </a:lnTo>
                  <a:lnTo>
                    <a:pt x="194" y="7"/>
                  </a:lnTo>
                  <a:lnTo>
                    <a:pt x="195" y="7"/>
                  </a:lnTo>
                  <a:lnTo>
                    <a:pt x="194" y="7"/>
                  </a:lnTo>
                  <a:lnTo>
                    <a:pt x="191" y="7"/>
                  </a:lnTo>
                  <a:lnTo>
                    <a:pt x="190" y="7"/>
                  </a:lnTo>
                  <a:lnTo>
                    <a:pt x="194" y="6"/>
                  </a:lnTo>
                  <a:lnTo>
                    <a:pt x="197" y="6"/>
                  </a:lnTo>
                  <a:lnTo>
                    <a:pt x="201" y="6"/>
                  </a:lnTo>
                  <a:lnTo>
                    <a:pt x="205" y="6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08" y="8"/>
                  </a:lnTo>
                  <a:lnTo>
                    <a:pt x="207" y="8"/>
                  </a:lnTo>
                  <a:lnTo>
                    <a:pt x="206" y="8"/>
                  </a:lnTo>
                  <a:lnTo>
                    <a:pt x="206" y="10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7" y="10"/>
                  </a:lnTo>
                  <a:lnTo>
                    <a:pt x="208" y="10"/>
                  </a:lnTo>
                  <a:lnTo>
                    <a:pt x="207" y="10"/>
                  </a:lnTo>
                  <a:lnTo>
                    <a:pt x="206" y="10"/>
                  </a:lnTo>
                  <a:lnTo>
                    <a:pt x="208" y="10"/>
                  </a:lnTo>
                  <a:lnTo>
                    <a:pt x="207" y="10"/>
                  </a:lnTo>
                  <a:lnTo>
                    <a:pt x="208" y="10"/>
                  </a:lnTo>
                  <a:lnTo>
                    <a:pt x="212" y="8"/>
                  </a:lnTo>
                  <a:lnTo>
                    <a:pt x="213" y="8"/>
                  </a:lnTo>
                  <a:lnTo>
                    <a:pt x="214" y="8"/>
                  </a:lnTo>
                  <a:lnTo>
                    <a:pt x="214" y="7"/>
                  </a:lnTo>
                  <a:lnTo>
                    <a:pt x="215" y="7"/>
                  </a:lnTo>
                  <a:lnTo>
                    <a:pt x="217" y="7"/>
                  </a:lnTo>
                  <a:lnTo>
                    <a:pt x="218" y="7"/>
                  </a:lnTo>
                  <a:lnTo>
                    <a:pt x="220" y="8"/>
                  </a:lnTo>
                  <a:lnTo>
                    <a:pt x="223" y="8"/>
                  </a:lnTo>
                  <a:lnTo>
                    <a:pt x="226" y="8"/>
                  </a:lnTo>
                  <a:lnTo>
                    <a:pt x="230" y="8"/>
                  </a:lnTo>
                  <a:lnTo>
                    <a:pt x="232" y="8"/>
                  </a:lnTo>
                  <a:lnTo>
                    <a:pt x="235" y="8"/>
                  </a:lnTo>
                  <a:lnTo>
                    <a:pt x="240" y="8"/>
                  </a:lnTo>
                  <a:lnTo>
                    <a:pt x="240" y="10"/>
                  </a:lnTo>
                  <a:lnTo>
                    <a:pt x="241" y="10"/>
                  </a:lnTo>
                  <a:lnTo>
                    <a:pt x="242" y="10"/>
                  </a:lnTo>
                  <a:lnTo>
                    <a:pt x="247" y="10"/>
                  </a:lnTo>
                  <a:lnTo>
                    <a:pt x="243" y="10"/>
                  </a:lnTo>
                  <a:lnTo>
                    <a:pt x="241" y="8"/>
                  </a:lnTo>
                  <a:lnTo>
                    <a:pt x="239" y="8"/>
                  </a:lnTo>
                  <a:lnTo>
                    <a:pt x="236" y="8"/>
                  </a:lnTo>
                  <a:lnTo>
                    <a:pt x="235" y="8"/>
                  </a:lnTo>
                  <a:lnTo>
                    <a:pt x="234" y="8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41" y="8"/>
                  </a:lnTo>
                  <a:lnTo>
                    <a:pt x="245" y="8"/>
                  </a:lnTo>
                  <a:lnTo>
                    <a:pt x="247" y="8"/>
                  </a:lnTo>
                  <a:lnTo>
                    <a:pt x="248" y="8"/>
                  </a:lnTo>
                  <a:lnTo>
                    <a:pt x="245" y="7"/>
                  </a:lnTo>
                  <a:lnTo>
                    <a:pt x="241" y="7"/>
                  </a:lnTo>
                  <a:lnTo>
                    <a:pt x="239" y="7"/>
                  </a:lnTo>
                  <a:lnTo>
                    <a:pt x="236" y="7"/>
                  </a:lnTo>
                  <a:lnTo>
                    <a:pt x="236" y="6"/>
                  </a:lnTo>
                  <a:lnTo>
                    <a:pt x="234" y="6"/>
                  </a:lnTo>
                  <a:lnTo>
                    <a:pt x="239" y="6"/>
                  </a:lnTo>
                  <a:lnTo>
                    <a:pt x="242" y="6"/>
                  </a:lnTo>
                  <a:lnTo>
                    <a:pt x="247" y="6"/>
                  </a:lnTo>
                  <a:lnTo>
                    <a:pt x="251" y="6"/>
                  </a:lnTo>
                  <a:lnTo>
                    <a:pt x="253" y="6"/>
                  </a:lnTo>
                  <a:lnTo>
                    <a:pt x="254" y="6"/>
                  </a:lnTo>
                  <a:lnTo>
                    <a:pt x="257" y="6"/>
                  </a:lnTo>
                  <a:lnTo>
                    <a:pt x="260" y="6"/>
                  </a:lnTo>
                  <a:lnTo>
                    <a:pt x="263" y="7"/>
                  </a:lnTo>
                  <a:lnTo>
                    <a:pt x="268" y="7"/>
                  </a:lnTo>
                  <a:lnTo>
                    <a:pt x="270" y="7"/>
                  </a:lnTo>
                  <a:lnTo>
                    <a:pt x="275" y="7"/>
                  </a:lnTo>
                  <a:lnTo>
                    <a:pt x="279" y="7"/>
                  </a:lnTo>
                  <a:lnTo>
                    <a:pt x="281" y="7"/>
                  </a:lnTo>
                  <a:lnTo>
                    <a:pt x="281" y="8"/>
                  </a:lnTo>
                  <a:lnTo>
                    <a:pt x="283" y="8"/>
                  </a:lnTo>
                  <a:lnTo>
                    <a:pt x="281" y="8"/>
                  </a:lnTo>
                  <a:lnTo>
                    <a:pt x="283" y="8"/>
                  </a:lnTo>
                  <a:lnTo>
                    <a:pt x="285" y="8"/>
                  </a:lnTo>
                  <a:lnTo>
                    <a:pt x="287" y="8"/>
                  </a:lnTo>
                  <a:lnTo>
                    <a:pt x="288" y="8"/>
                  </a:lnTo>
                  <a:lnTo>
                    <a:pt x="289" y="8"/>
                  </a:lnTo>
                  <a:lnTo>
                    <a:pt x="293" y="8"/>
                  </a:lnTo>
                  <a:lnTo>
                    <a:pt x="294" y="8"/>
                  </a:lnTo>
                  <a:lnTo>
                    <a:pt x="298" y="8"/>
                  </a:lnTo>
                  <a:lnTo>
                    <a:pt x="297" y="8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5" y="8"/>
                  </a:lnTo>
                  <a:lnTo>
                    <a:pt x="297" y="8"/>
                  </a:lnTo>
                  <a:lnTo>
                    <a:pt x="295" y="8"/>
                  </a:lnTo>
                  <a:lnTo>
                    <a:pt x="293" y="8"/>
                  </a:lnTo>
                  <a:lnTo>
                    <a:pt x="293" y="7"/>
                  </a:lnTo>
                  <a:lnTo>
                    <a:pt x="294" y="7"/>
                  </a:lnTo>
                  <a:lnTo>
                    <a:pt x="297" y="7"/>
                  </a:lnTo>
                  <a:lnTo>
                    <a:pt x="295" y="7"/>
                  </a:lnTo>
                  <a:lnTo>
                    <a:pt x="294" y="7"/>
                  </a:lnTo>
                  <a:lnTo>
                    <a:pt x="295" y="7"/>
                  </a:lnTo>
                  <a:lnTo>
                    <a:pt x="297" y="7"/>
                  </a:lnTo>
                  <a:lnTo>
                    <a:pt x="300" y="6"/>
                  </a:lnTo>
                  <a:lnTo>
                    <a:pt x="303" y="6"/>
                  </a:lnTo>
                  <a:lnTo>
                    <a:pt x="305" y="7"/>
                  </a:lnTo>
                  <a:lnTo>
                    <a:pt x="310" y="7"/>
                  </a:lnTo>
                  <a:lnTo>
                    <a:pt x="314" y="7"/>
                  </a:lnTo>
                  <a:lnTo>
                    <a:pt x="315" y="7"/>
                  </a:lnTo>
                  <a:lnTo>
                    <a:pt x="314" y="7"/>
                  </a:lnTo>
                  <a:lnTo>
                    <a:pt x="319" y="7"/>
                  </a:lnTo>
                  <a:lnTo>
                    <a:pt x="314" y="7"/>
                  </a:lnTo>
                  <a:lnTo>
                    <a:pt x="311" y="7"/>
                  </a:lnTo>
                  <a:lnTo>
                    <a:pt x="310" y="7"/>
                  </a:lnTo>
                  <a:lnTo>
                    <a:pt x="306" y="6"/>
                  </a:lnTo>
                  <a:lnTo>
                    <a:pt x="304" y="6"/>
                  </a:lnTo>
                  <a:lnTo>
                    <a:pt x="303" y="6"/>
                  </a:lnTo>
                  <a:lnTo>
                    <a:pt x="304" y="6"/>
                  </a:lnTo>
                  <a:lnTo>
                    <a:pt x="305" y="6"/>
                  </a:lnTo>
                  <a:lnTo>
                    <a:pt x="304" y="6"/>
                  </a:lnTo>
                  <a:lnTo>
                    <a:pt x="303" y="6"/>
                  </a:lnTo>
                  <a:lnTo>
                    <a:pt x="302" y="6"/>
                  </a:lnTo>
                  <a:lnTo>
                    <a:pt x="300" y="6"/>
                  </a:lnTo>
                  <a:lnTo>
                    <a:pt x="298" y="6"/>
                  </a:lnTo>
                  <a:lnTo>
                    <a:pt x="297" y="6"/>
                  </a:lnTo>
                  <a:lnTo>
                    <a:pt x="295" y="6"/>
                  </a:lnTo>
                  <a:lnTo>
                    <a:pt x="294" y="5"/>
                  </a:lnTo>
                  <a:lnTo>
                    <a:pt x="293" y="5"/>
                  </a:lnTo>
                  <a:lnTo>
                    <a:pt x="289" y="5"/>
                  </a:lnTo>
                  <a:lnTo>
                    <a:pt x="287" y="5"/>
                  </a:lnTo>
                  <a:lnTo>
                    <a:pt x="286" y="5"/>
                  </a:lnTo>
                  <a:lnTo>
                    <a:pt x="288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4" y="5"/>
                  </a:lnTo>
                  <a:lnTo>
                    <a:pt x="298" y="5"/>
                  </a:lnTo>
                  <a:lnTo>
                    <a:pt x="303" y="5"/>
                  </a:lnTo>
                  <a:lnTo>
                    <a:pt x="308" y="5"/>
                  </a:lnTo>
                  <a:lnTo>
                    <a:pt x="312" y="5"/>
                  </a:lnTo>
                  <a:lnTo>
                    <a:pt x="316" y="5"/>
                  </a:lnTo>
                  <a:lnTo>
                    <a:pt x="322" y="5"/>
                  </a:lnTo>
                  <a:lnTo>
                    <a:pt x="321" y="5"/>
                  </a:lnTo>
                  <a:lnTo>
                    <a:pt x="323" y="5"/>
                  </a:lnTo>
                  <a:lnTo>
                    <a:pt x="323" y="6"/>
                  </a:lnTo>
                  <a:lnTo>
                    <a:pt x="325" y="6"/>
                  </a:lnTo>
                  <a:lnTo>
                    <a:pt x="327" y="6"/>
                  </a:lnTo>
                  <a:lnTo>
                    <a:pt x="325" y="6"/>
                  </a:lnTo>
                  <a:lnTo>
                    <a:pt x="325" y="5"/>
                  </a:lnTo>
                  <a:lnTo>
                    <a:pt x="327" y="5"/>
                  </a:lnTo>
                  <a:lnTo>
                    <a:pt x="325" y="5"/>
                  </a:lnTo>
                  <a:lnTo>
                    <a:pt x="323" y="5"/>
                  </a:lnTo>
                  <a:lnTo>
                    <a:pt x="327" y="5"/>
                  </a:lnTo>
                  <a:lnTo>
                    <a:pt x="329" y="5"/>
                  </a:lnTo>
                  <a:lnTo>
                    <a:pt x="331" y="5"/>
                  </a:lnTo>
                  <a:lnTo>
                    <a:pt x="333" y="5"/>
                  </a:lnTo>
                  <a:lnTo>
                    <a:pt x="334" y="6"/>
                  </a:lnTo>
                  <a:lnTo>
                    <a:pt x="337" y="6"/>
                  </a:lnTo>
                  <a:lnTo>
                    <a:pt x="339" y="6"/>
                  </a:lnTo>
                  <a:lnTo>
                    <a:pt x="340" y="6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2" y="6"/>
                  </a:lnTo>
                  <a:lnTo>
                    <a:pt x="343" y="6"/>
                  </a:lnTo>
                  <a:lnTo>
                    <a:pt x="342" y="6"/>
                  </a:lnTo>
                  <a:lnTo>
                    <a:pt x="340" y="6"/>
                  </a:lnTo>
                  <a:lnTo>
                    <a:pt x="342" y="6"/>
                  </a:lnTo>
                  <a:lnTo>
                    <a:pt x="342" y="5"/>
                  </a:lnTo>
                  <a:lnTo>
                    <a:pt x="339" y="5"/>
                  </a:lnTo>
                  <a:lnTo>
                    <a:pt x="337" y="5"/>
                  </a:lnTo>
                  <a:lnTo>
                    <a:pt x="333" y="5"/>
                  </a:lnTo>
                  <a:lnTo>
                    <a:pt x="332" y="5"/>
                  </a:lnTo>
                  <a:lnTo>
                    <a:pt x="328" y="5"/>
                  </a:lnTo>
                  <a:lnTo>
                    <a:pt x="323" y="5"/>
                  </a:lnTo>
                  <a:lnTo>
                    <a:pt x="320" y="5"/>
                  </a:lnTo>
                  <a:lnTo>
                    <a:pt x="314" y="5"/>
                  </a:lnTo>
                  <a:lnTo>
                    <a:pt x="310" y="5"/>
                  </a:lnTo>
                  <a:lnTo>
                    <a:pt x="305" y="5"/>
                  </a:lnTo>
                  <a:lnTo>
                    <a:pt x="302" y="5"/>
                  </a:lnTo>
                  <a:lnTo>
                    <a:pt x="297" y="5"/>
                  </a:lnTo>
                  <a:lnTo>
                    <a:pt x="295" y="5"/>
                  </a:lnTo>
                  <a:lnTo>
                    <a:pt x="293" y="5"/>
                  </a:lnTo>
                  <a:lnTo>
                    <a:pt x="295" y="5"/>
                  </a:lnTo>
                  <a:lnTo>
                    <a:pt x="294" y="5"/>
                  </a:lnTo>
                  <a:lnTo>
                    <a:pt x="292" y="5"/>
                  </a:lnTo>
                  <a:lnTo>
                    <a:pt x="287" y="5"/>
                  </a:lnTo>
                  <a:lnTo>
                    <a:pt x="285" y="5"/>
                  </a:lnTo>
                  <a:lnTo>
                    <a:pt x="283" y="5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2"/>
                  </a:lnTo>
                  <a:lnTo>
                    <a:pt x="276" y="2"/>
                  </a:lnTo>
                  <a:lnTo>
                    <a:pt x="280" y="2"/>
                  </a:lnTo>
                  <a:lnTo>
                    <a:pt x="285" y="2"/>
                  </a:lnTo>
                  <a:lnTo>
                    <a:pt x="283" y="2"/>
                  </a:lnTo>
                  <a:lnTo>
                    <a:pt x="277" y="2"/>
                  </a:lnTo>
                  <a:lnTo>
                    <a:pt x="279" y="2"/>
                  </a:lnTo>
                  <a:lnTo>
                    <a:pt x="280" y="2"/>
                  </a:lnTo>
                  <a:lnTo>
                    <a:pt x="283" y="2"/>
                  </a:lnTo>
                  <a:lnTo>
                    <a:pt x="285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9" y="2"/>
                  </a:lnTo>
                  <a:lnTo>
                    <a:pt x="293" y="2"/>
                  </a:lnTo>
                  <a:lnTo>
                    <a:pt x="297" y="2"/>
                  </a:lnTo>
                  <a:lnTo>
                    <a:pt x="300" y="2"/>
                  </a:lnTo>
                  <a:lnTo>
                    <a:pt x="304" y="2"/>
                  </a:lnTo>
                  <a:lnTo>
                    <a:pt x="308" y="2"/>
                  </a:lnTo>
                  <a:lnTo>
                    <a:pt x="308" y="5"/>
                  </a:lnTo>
                  <a:lnTo>
                    <a:pt x="308" y="2"/>
                  </a:lnTo>
                  <a:lnTo>
                    <a:pt x="310" y="2"/>
                  </a:lnTo>
                  <a:lnTo>
                    <a:pt x="305" y="2"/>
                  </a:lnTo>
                  <a:lnTo>
                    <a:pt x="302" y="2"/>
                  </a:lnTo>
                  <a:lnTo>
                    <a:pt x="297" y="2"/>
                  </a:lnTo>
                  <a:lnTo>
                    <a:pt x="293" y="2"/>
                  </a:lnTo>
                  <a:lnTo>
                    <a:pt x="292" y="2"/>
                  </a:lnTo>
                  <a:lnTo>
                    <a:pt x="289" y="2"/>
                  </a:lnTo>
                  <a:lnTo>
                    <a:pt x="292" y="2"/>
                  </a:lnTo>
                  <a:lnTo>
                    <a:pt x="289" y="2"/>
                  </a:lnTo>
                  <a:lnTo>
                    <a:pt x="292" y="2"/>
                  </a:lnTo>
                  <a:lnTo>
                    <a:pt x="293" y="2"/>
                  </a:lnTo>
                  <a:lnTo>
                    <a:pt x="294" y="2"/>
                  </a:lnTo>
                  <a:lnTo>
                    <a:pt x="297" y="2"/>
                  </a:lnTo>
                  <a:lnTo>
                    <a:pt x="298" y="2"/>
                  </a:lnTo>
                  <a:lnTo>
                    <a:pt x="303" y="2"/>
                  </a:lnTo>
                  <a:lnTo>
                    <a:pt x="306" y="2"/>
                  </a:lnTo>
                  <a:lnTo>
                    <a:pt x="308" y="2"/>
                  </a:lnTo>
                  <a:lnTo>
                    <a:pt x="311" y="2"/>
                  </a:lnTo>
                  <a:lnTo>
                    <a:pt x="315" y="2"/>
                  </a:lnTo>
                  <a:lnTo>
                    <a:pt x="311" y="2"/>
                  </a:lnTo>
                  <a:lnTo>
                    <a:pt x="308" y="2"/>
                  </a:lnTo>
                  <a:lnTo>
                    <a:pt x="304" y="2"/>
                  </a:lnTo>
                  <a:lnTo>
                    <a:pt x="308" y="2"/>
                  </a:lnTo>
                  <a:lnTo>
                    <a:pt x="311" y="2"/>
                  </a:lnTo>
                  <a:lnTo>
                    <a:pt x="315" y="2"/>
                  </a:lnTo>
                  <a:lnTo>
                    <a:pt x="314" y="2"/>
                  </a:lnTo>
                  <a:lnTo>
                    <a:pt x="312" y="2"/>
                  </a:lnTo>
                  <a:lnTo>
                    <a:pt x="314" y="2"/>
                  </a:lnTo>
                  <a:lnTo>
                    <a:pt x="311" y="2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2"/>
                  </a:lnTo>
                  <a:lnTo>
                    <a:pt x="323" y="2"/>
                  </a:lnTo>
                  <a:lnTo>
                    <a:pt x="325" y="2"/>
                  </a:lnTo>
                  <a:lnTo>
                    <a:pt x="327" y="2"/>
                  </a:lnTo>
                  <a:lnTo>
                    <a:pt x="323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9" y="2"/>
                  </a:lnTo>
                  <a:lnTo>
                    <a:pt x="343" y="2"/>
                  </a:lnTo>
                  <a:lnTo>
                    <a:pt x="348" y="2"/>
                  </a:lnTo>
                  <a:lnTo>
                    <a:pt x="351" y="5"/>
                  </a:lnTo>
                  <a:lnTo>
                    <a:pt x="354" y="5"/>
                  </a:lnTo>
                  <a:lnTo>
                    <a:pt x="355" y="5"/>
                  </a:lnTo>
                  <a:lnTo>
                    <a:pt x="356" y="5"/>
                  </a:lnTo>
                  <a:lnTo>
                    <a:pt x="355" y="5"/>
                  </a:lnTo>
                  <a:lnTo>
                    <a:pt x="356" y="5"/>
                  </a:lnTo>
                  <a:lnTo>
                    <a:pt x="355" y="5"/>
                  </a:lnTo>
                  <a:lnTo>
                    <a:pt x="354" y="5"/>
                  </a:lnTo>
                  <a:lnTo>
                    <a:pt x="354" y="2"/>
                  </a:lnTo>
                  <a:lnTo>
                    <a:pt x="351" y="2"/>
                  </a:lnTo>
                  <a:lnTo>
                    <a:pt x="350" y="2"/>
                  </a:lnTo>
                  <a:lnTo>
                    <a:pt x="355" y="2"/>
                  </a:lnTo>
                  <a:lnTo>
                    <a:pt x="360" y="2"/>
                  </a:lnTo>
                  <a:lnTo>
                    <a:pt x="365" y="2"/>
                  </a:lnTo>
                  <a:lnTo>
                    <a:pt x="368" y="2"/>
                  </a:lnTo>
                  <a:lnTo>
                    <a:pt x="367" y="2"/>
                  </a:lnTo>
                  <a:lnTo>
                    <a:pt x="366" y="2"/>
                  </a:lnTo>
                  <a:lnTo>
                    <a:pt x="361" y="2"/>
                  </a:lnTo>
                  <a:lnTo>
                    <a:pt x="357" y="2"/>
                  </a:lnTo>
                  <a:lnTo>
                    <a:pt x="355" y="2"/>
                  </a:lnTo>
                  <a:lnTo>
                    <a:pt x="354" y="2"/>
                  </a:lnTo>
                  <a:lnTo>
                    <a:pt x="355" y="2"/>
                  </a:lnTo>
                  <a:lnTo>
                    <a:pt x="359" y="2"/>
                  </a:lnTo>
                  <a:lnTo>
                    <a:pt x="363" y="2"/>
                  </a:lnTo>
                  <a:lnTo>
                    <a:pt x="367" y="2"/>
                  </a:lnTo>
                  <a:lnTo>
                    <a:pt x="372" y="2"/>
                  </a:lnTo>
                  <a:lnTo>
                    <a:pt x="373" y="2"/>
                  </a:lnTo>
                  <a:lnTo>
                    <a:pt x="368" y="2"/>
                  </a:lnTo>
                  <a:lnTo>
                    <a:pt x="366" y="2"/>
                  </a:lnTo>
                  <a:lnTo>
                    <a:pt x="363" y="2"/>
                  </a:lnTo>
                  <a:lnTo>
                    <a:pt x="361" y="2"/>
                  </a:lnTo>
                  <a:lnTo>
                    <a:pt x="363" y="2"/>
                  </a:lnTo>
                  <a:lnTo>
                    <a:pt x="360" y="2"/>
                  </a:lnTo>
                  <a:lnTo>
                    <a:pt x="357" y="2"/>
                  </a:lnTo>
                  <a:lnTo>
                    <a:pt x="356" y="2"/>
                  </a:lnTo>
                  <a:lnTo>
                    <a:pt x="355" y="2"/>
                  </a:lnTo>
                  <a:lnTo>
                    <a:pt x="354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60" y="1"/>
                  </a:lnTo>
                  <a:lnTo>
                    <a:pt x="365" y="1"/>
                  </a:lnTo>
                  <a:lnTo>
                    <a:pt x="363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6" y="1"/>
                  </a:lnTo>
                  <a:lnTo>
                    <a:pt x="369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6" y="1"/>
                  </a:lnTo>
                  <a:lnTo>
                    <a:pt x="374" y="1"/>
                  </a:lnTo>
                  <a:lnTo>
                    <a:pt x="376" y="1"/>
                  </a:lnTo>
                  <a:lnTo>
                    <a:pt x="377" y="1"/>
                  </a:lnTo>
                  <a:lnTo>
                    <a:pt x="373" y="1"/>
                  </a:lnTo>
                  <a:lnTo>
                    <a:pt x="374" y="1"/>
                  </a:lnTo>
                  <a:lnTo>
                    <a:pt x="380" y="1"/>
                  </a:lnTo>
                  <a:lnTo>
                    <a:pt x="384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2" y="1"/>
                  </a:lnTo>
                  <a:lnTo>
                    <a:pt x="403" y="1"/>
                  </a:lnTo>
                  <a:lnTo>
                    <a:pt x="402" y="1"/>
                  </a:lnTo>
                  <a:lnTo>
                    <a:pt x="401" y="1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2" y="0"/>
                  </a:lnTo>
                  <a:lnTo>
                    <a:pt x="414" y="0"/>
                  </a:lnTo>
                  <a:lnTo>
                    <a:pt x="417" y="0"/>
                  </a:lnTo>
                  <a:lnTo>
                    <a:pt x="418" y="0"/>
                  </a:lnTo>
                  <a:lnTo>
                    <a:pt x="418" y="1"/>
                  </a:lnTo>
                  <a:lnTo>
                    <a:pt x="419" y="1"/>
                  </a:lnTo>
                  <a:lnTo>
                    <a:pt x="422" y="0"/>
                  </a:lnTo>
                  <a:lnTo>
                    <a:pt x="423" y="1"/>
                  </a:lnTo>
                  <a:lnTo>
                    <a:pt x="428" y="1"/>
                  </a:lnTo>
                  <a:lnTo>
                    <a:pt x="431" y="1"/>
                  </a:lnTo>
                  <a:lnTo>
                    <a:pt x="434" y="0"/>
                  </a:lnTo>
                  <a:lnTo>
                    <a:pt x="437" y="1"/>
                  </a:lnTo>
                  <a:lnTo>
                    <a:pt x="441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8" y="1"/>
                  </a:lnTo>
                  <a:lnTo>
                    <a:pt x="453" y="1"/>
                  </a:lnTo>
                  <a:lnTo>
                    <a:pt x="452" y="1"/>
                  </a:lnTo>
                  <a:lnTo>
                    <a:pt x="449" y="1"/>
                  </a:lnTo>
                  <a:lnTo>
                    <a:pt x="453" y="1"/>
                  </a:lnTo>
                  <a:lnTo>
                    <a:pt x="457" y="1"/>
                  </a:lnTo>
                  <a:lnTo>
                    <a:pt x="456" y="1"/>
                  </a:lnTo>
                  <a:lnTo>
                    <a:pt x="454" y="1"/>
                  </a:lnTo>
                  <a:lnTo>
                    <a:pt x="458" y="1"/>
                  </a:lnTo>
                  <a:lnTo>
                    <a:pt x="463" y="1"/>
                  </a:lnTo>
                  <a:lnTo>
                    <a:pt x="466" y="1"/>
                  </a:lnTo>
                  <a:lnTo>
                    <a:pt x="473" y="1"/>
                  </a:lnTo>
                  <a:lnTo>
                    <a:pt x="476" y="1"/>
                  </a:lnTo>
                  <a:lnTo>
                    <a:pt x="481" y="1"/>
                  </a:lnTo>
                  <a:lnTo>
                    <a:pt x="480" y="1"/>
                  </a:lnTo>
                  <a:lnTo>
                    <a:pt x="479" y="1"/>
                  </a:lnTo>
                  <a:lnTo>
                    <a:pt x="479" y="2"/>
                  </a:lnTo>
                  <a:lnTo>
                    <a:pt x="476" y="2"/>
                  </a:lnTo>
                  <a:lnTo>
                    <a:pt x="471" y="2"/>
                  </a:lnTo>
                  <a:lnTo>
                    <a:pt x="466" y="2"/>
                  </a:lnTo>
                  <a:lnTo>
                    <a:pt x="463" y="2"/>
                  </a:lnTo>
                  <a:lnTo>
                    <a:pt x="458" y="2"/>
                  </a:lnTo>
                  <a:lnTo>
                    <a:pt x="454" y="2"/>
                  </a:lnTo>
                  <a:lnTo>
                    <a:pt x="449" y="2"/>
                  </a:lnTo>
                  <a:lnTo>
                    <a:pt x="445" y="2"/>
                  </a:lnTo>
                  <a:lnTo>
                    <a:pt x="440" y="2"/>
                  </a:lnTo>
                  <a:lnTo>
                    <a:pt x="436" y="2"/>
                  </a:lnTo>
                  <a:lnTo>
                    <a:pt x="431" y="2"/>
                  </a:lnTo>
                  <a:lnTo>
                    <a:pt x="430" y="2"/>
                  </a:lnTo>
                  <a:lnTo>
                    <a:pt x="426" y="2"/>
                  </a:lnTo>
                  <a:lnTo>
                    <a:pt x="422" y="2"/>
                  </a:lnTo>
                  <a:lnTo>
                    <a:pt x="418" y="2"/>
                  </a:lnTo>
                  <a:lnTo>
                    <a:pt x="417" y="2"/>
                  </a:lnTo>
                  <a:lnTo>
                    <a:pt x="414" y="2"/>
                  </a:lnTo>
                  <a:lnTo>
                    <a:pt x="411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11" y="2"/>
                  </a:lnTo>
                  <a:lnTo>
                    <a:pt x="414" y="2"/>
                  </a:lnTo>
                  <a:lnTo>
                    <a:pt x="409" y="2"/>
                  </a:lnTo>
                  <a:lnTo>
                    <a:pt x="405" y="2"/>
                  </a:lnTo>
                  <a:lnTo>
                    <a:pt x="401" y="2"/>
                  </a:lnTo>
                  <a:lnTo>
                    <a:pt x="396" y="2"/>
                  </a:lnTo>
                  <a:lnTo>
                    <a:pt x="392" y="2"/>
                  </a:lnTo>
                  <a:lnTo>
                    <a:pt x="388" y="2"/>
                  </a:lnTo>
                  <a:lnTo>
                    <a:pt x="384" y="2"/>
                  </a:lnTo>
                  <a:lnTo>
                    <a:pt x="384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85" y="5"/>
                  </a:lnTo>
                  <a:lnTo>
                    <a:pt x="384" y="5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91" y="5"/>
                  </a:lnTo>
                  <a:lnTo>
                    <a:pt x="395" y="5"/>
                  </a:lnTo>
                  <a:lnTo>
                    <a:pt x="400" y="2"/>
                  </a:lnTo>
                  <a:lnTo>
                    <a:pt x="401" y="5"/>
                  </a:lnTo>
                  <a:lnTo>
                    <a:pt x="400" y="5"/>
                  </a:lnTo>
                  <a:lnTo>
                    <a:pt x="401" y="5"/>
                  </a:lnTo>
                  <a:lnTo>
                    <a:pt x="402" y="5"/>
                  </a:lnTo>
                  <a:lnTo>
                    <a:pt x="402" y="2"/>
                  </a:lnTo>
                  <a:lnTo>
                    <a:pt x="403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3" y="2"/>
                  </a:lnTo>
                  <a:lnTo>
                    <a:pt x="418" y="2"/>
                  </a:lnTo>
                  <a:lnTo>
                    <a:pt x="420" y="2"/>
                  </a:lnTo>
                  <a:lnTo>
                    <a:pt x="422" y="2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9" y="2"/>
                  </a:lnTo>
                  <a:lnTo>
                    <a:pt x="431" y="2"/>
                  </a:lnTo>
                  <a:lnTo>
                    <a:pt x="436" y="2"/>
                  </a:lnTo>
                  <a:lnTo>
                    <a:pt x="437" y="2"/>
                  </a:lnTo>
                  <a:lnTo>
                    <a:pt x="441" y="2"/>
                  </a:lnTo>
                  <a:lnTo>
                    <a:pt x="446" y="2"/>
                  </a:lnTo>
                  <a:lnTo>
                    <a:pt x="449" y="2"/>
                  </a:lnTo>
                  <a:lnTo>
                    <a:pt x="456" y="2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63" y="2"/>
                  </a:lnTo>
                  <a:lnTo>
                    <a:pt x="464" y="2"/>
                  </a:lnTo>
                  <a:lnTo>
                    <a:pt x="466" y="2"/>
                  </a:lnTo>
                  <a:lnTo>
                    <a:pt x="471" y="2"/>
                  </a:lnTo>
                  <a:lnTo>
                    <a:pt x="475" y="2"/>
                  </a:lnTo>
                  <a:lnTo>
                    <a:pt x="480" y="2"/>
                  </a:lnTo>
                  <a:lnTo>
                    <a:pt x="483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87" y="2"/>
                  </a:lnTo>
                  <a:lnTo>
                    <a:pt x="488" y="2"/>
                  </a:lnTo>
                  <a:lnTo>
                    <a:pt x="490" y="2"/>
                  </a:lnTo>
                  <a:lnTo>
                    <a:pt x="488" y="2"/>
                  </a:lnTo>
                  <a:lnTo>
                    <a:pt x="485" y="5"/>
                  </a:lnTo>
                  <a:lnTo>
                    <a:pt x="481" y="5"/>
                  </a:lnTo>
                  <a:lnTo>
                    <a:pt x="476" y="5"/>
                  </a:lnTo>
                  <a:lnTo>
                    <a:pt x="479" y="5"/>
                  </a:lnTo>
                  <a:lnTo>
                    <a:pt x="480" y="5"/>
                  </a:lnTo>
                  <a:lnTo>
                    <a:pt x="481" y="5"/>
                  </a:lnTo>
                  <a:lnTo>
                    <a:pt x="485" y="5"/>
                  </a:lnTo>
                  <a:lnTo>
                    <a:pt x="488" y="5"/>
                  </a:lnTo>
                  <a:lnTo>
                    <a:pt x="491" y="5"/>
                  </a:lnTo>
                  <a:lnTo>
                    <a:pt x="493" y="5"/>
                  </a:lnTo>
                  <a:lnTo>
                    <a:pt x="494" y="5"/>
                  </a:lnTo>
                  <a:lnTo>
                    <a:pt x="497" y="2"/>
                  </a:lnTo>
                  <a:lnTo>
                    <a:pt x="497" y="5"/>
                  </a:lnTo>
                  <a:lnTo>
                    <a:pt x="498" y="5"/>
                  </a:lnTo>
                  <a:lnTo>
                    <a:pt x="497" y="5"/>
                  </a:lnTo>
                  <a:lnTo>
                    <a:pt x="494" y="5"/>
                  </a:lnTo>
                  <a:lnTo>
                    <a:pt x="497" y="5"/>
                  </a:lnTo>
                  <a:lnTo>
                    <a:pt x="494" y="5"/>
                  </a:lnTo>
                  <a:lnTo>
                    <a:pt x="498" y="5"/>
                  </a:lnTo>
                  <a:lnTo>
                    <a:pt x="499" y="5"/>
                  </a:lnTo>
                  <a:lnTo>
                    <a:pt x="502" y="5"/>
                  </a:lnTo>
                  <a:lnTo>
                    <a:pt x="503" y="5"/>
                  </a:lnTo>
                  <a:lnTo>
                    <a:pt x="505" y="5"/>
                  </a:lnTo>
                  <a:lnTo>
                    <a:pt x="506" y="5"/>
                  </a:lnTo>
                  <a:lnTo>
                    <a:pt x="508" y="5"/>
                  </a:lnTo>
                  <a:lnTo>
                    <a:pt x="509" y="5"/>
                  </a:lnTo>
                  <a:lnTo>
                    <a:pt x="510" y="5"/>
                  </a:lnTo>
                  <a:lnTo>
                    <a:pt x="513" y="5"/>
                  </a:lnTo>
                  <a:lnTo>
                    <a:pt x="515" y="5"/>
                  </a:lnTo>
                  <a:lnTo>
                    <a:pt x="516" y="5"/>
                  </a:lnTo>
                  <a:lnTo>
                    <a:pt x="517" y="5"/>
                  </a:lnTo>
                  <a:lnTo>
                    <a:pt x="519" y="5"/>
                  </a:lnTo>
                  <a:lnTo>
                    <a:pt x="520" y="5"/>
                  </a:lnTo>
                  <a:lnTo>
                    <a:pt x="521" y="5"/>
                  </a:lnTo>
                  <a:lnTo>
                    <a:pt x="521" y="6"/>
                  </a:lnTo>
                  <a:lnTo>
                    <a:pt x="520" y="6"/>
                  </a:lnTo>
                  <a:lnTo>
                    <a:pt x="519" y="6"/>
                  </a:lnTo>
                  <a:lnTo>
                    <a:pt x="516" y="6"/>
                  </a:lnTo>
                  <a:lnTo>
                    <a:pt x="513" y="6"/>
                  </a:lnTo>
                  <a:lnTo>
                    <a:pt x="511" y="6"/>
                  </a:lnTo>
                  <a:lnTo>
                    <a:pt x="510" y="6"/>
                  </a:lnTo>
                  <a:lnTo>
                    <a:pt x="506" y="6"/>
                  </a:lnTo>
                  <a:lnTo>
                    <a:pt x="500" y="6"/>
                  </a:lnTo>
                  <a:lnTo>
                    <a:pt x="497" y="7"/>
                  </a:lnTo>
                  <a:lnTo>
                    <a:pt x="491" y="7"/>
                  </a:lnTo>
                  <a:lnTo>
                    <a:pt x="487" y="7"/>
                  </a:lnTo>
                  <a:lnTo>
                    <a:pt x="481" y="7"/>
                  </a:lnTo>
                  <a:lnTo>
                    <a:pt x="476" y="7"/>
                  </a:lnTo>
                  <a:lnTo>
                    <a:pt x="473" y="7"/>
                  </a:lnTo>
                  <a:lnTo>
                    <a:pt x="466" y="7"/>
                  </a:lnTo>
                  <a:lnTo>
                    <a:pt x="463" y="7"/>
                  </a:lnTo>
                  <a:lnTo>
                    <a:pt x="457" y="7"/>
                  </a:lnTo>
                  <a:lnTo>
                    <a:pt x="453" y="7"/>
                  </a:lnTo>
                  <a:lnTo>
                    <a:pt x="447" y="7"/>
                  </a:lnTo>
                  <a:lnTo>
                    <a:pt x="443" y="7"/>
                  </a:lnTo>
                  <a:lnTo>
                    <a:pt x="439" y="7"/>
                  </a:lnTo>
                  <a:lnTo>
                    <a:pt x="437" y="7"/>
                  </a:lnTo>
                  <a:lnTo>
                    <a:pt x="435" y="7"/>
                  </a:lnTo>
                  <a:lnTo>
                    <a:pt x="434" y="7"/>
                  </a:lnTo>
                  <a:lnTo>
                    <a:pt x="430" y="7"/>
                  </a:lnTo>
                  <a:lnTo>
                    <a:pt x="426" y="7"/>
                  </a:lnTo>
                  <a:lnTo>
                    <a:pt x="423" y="7"/>
                  </a:lnTo>
                  <a:lnTo>
                    <a:pt x="422" y="7"/>
                  </a:lnTo>
                  <a:lnTo>
                    <a:pt x="420" y="7"/>
                  </a:lnTo>
                  <a:lnTo>
                    <a:pt x="426" y="7"/>
                  </a:lnTo>
                  <a:lnTo>
                    <a:pt x="430" y="7"/>
                  </a:lnTo>
                  <a:lnTo>
                    <a:pt x="435" y="7"/>
                  </a:lnTo>
                  <a:lnTo>
                    <a:pt x="436" y="7"/>
                  </a:lnTo>
                  <a:lnTo>
                    <a:pt x="437" y="7"/>
                  </a:lnTo>
                  <a:lnTo>
                    <a:pt x="434" y="7"/>
                  </a:lnTo>
                  <a:lnTo>
                    <a:pt x="430" y="7"/>
                  </a:lnTo>
                  <a:lnTo>
                    <a:pt x="426" y="7"/>
                  </a:lnTo>
                  <a:lnTo>
                    <a:pt x="426" y="8"/>
                  </a:lnTo>
                  <a:lnTo>
                    <a:pt x="425" y="8"/>
                  </a:lnTo>
                  <a:lnTo>
                    <a:pt x="422" y="8"/>
                  </a:lnTo>
                  <a:lnTo>
                    <a:pt x="419" y="8"/>
                  </a:lnTo>
                  <a:lnTo>
                    <a:pt x="418" y="8"/>
                  </a:lnTo>
                  <a:lnTo>
                    <a:pt x="417" y="8"/>
                  </a:lnTo>
                  <a:lnTo>
                    <a:pt x="412" y="8"/>
                  </a:lnTo>
                  <a:lnTo>
                    <a:pt x="411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2" y="10"/>
                  </a:lnTo>
                  <a:lnTo>
                    <a:pt x="414" y="10"/>
                  </a:lnTo>
                  <a:lnTo>
                    <a:pt x="414" y="8"/>
                  </a:lnTo>
                  <a:lnTo>
                    <a:pt x="418" y="8"/>
                  </a:lnTo>
                  <a:lnTo>
                    <a:pt x="420" y="8"/>
                  </a:lnTo>
                  <a:lnTo>
                    <a:pt x="425" y="8"/>
                  </a:lnTo>
                  <a:lnTo>
                    <a:pt x="429" y="8"/>
                  </a:lnTo>
                  <a:lnTo>
                    <a:pt x="430" y="8"/>
                  </a:lnTo>
                  <a:lnTo>
                    <a:pt x="431" y="8"/>
                  </a:lnTo>
                  <a:lnTo>
                    <a:pt x="435" y="8"/>
                  </a:lnTo>
                  <a:lnTo>
                    <a:pt x="436" y="8"/>
                  </a:lnTo>
                  <a:lnTo>
                    <a:pt x="439" y="8"/>
                  </a:lnTo>
                  <a:lnTo>
                    <a:pt x="440" y="8"/>
                  </a:lnTo>
                  <a:lnTo>
                    <a:pt x="443" y="8"/>
                  </a:lnTo>
                  <a:lnTo>
                    <a:pt x="445" y="8"/>
                  </a:lnTo>
                  <a:lnTo>
                    <a:pt x="446" y="8"/>
                  </a:lnTo>
                  <a:lnTo>
                    <a:pt x="448" y="8"/>
                  </a:lnTo>
                  <a:lnTo>
                    <a:pt x="449" y="7"/>
                  </a:lnTo>
                  <a:lnTo>
                    <a:pt x="452" y="7"/>
                  </a:lnTo>
                  <a:lnTo>
                    <a:pt x="453" y="7"/>
                  </a:lnTo>
                  <a:lnTo>
                    <a:pt x="454" y="7"/>
                  </a:lnTo>
                  <a:lnTo>
                    <a:pt x="457" y="7"/>
                  </a:lnTo>
                  <a:lnTo>
                    <a:pt x="458" y="7"/>
                  </a:lnTo>
                  <a:lnTo>
                    <a:pt x="463" y="7"/>
                  </a:lnTo>
                  <a:lnTo>
                    <a:pt x="466" y="7"/>
                  </a:lnTo>
                  <a:lnTo>
                    <a:pt x="471" y="7"/>
                  </a:lnTo>
                  <a:lnTo>
                    <a:pt x="475" y="7"/>
                  </a:lnTo>
                  <a:lnTo>
                    <a:pt x="480" y="7"/>
                  </a:lnTo>
                  <a:lnTo>
                    <a:pt x="483" y="8"/>
                  </a:lnTo>
                  <a:lnTo>
                    <a:pt x="488" y="8"/>
                  </a:lnTo>
                  <a:lnTo>
                    <a:pt x="483" y="8"/>
                  </a:lnTo>
                  <a:lnTo>
                    <a:pt x="480" y="10"/>
                  </a:lnTo>
                  <a:lnTo>
                    <a:pt x="475" y="10"/>
                  </a:lnTo>
                  <a:lnTo>
                    <a:pt x="471" y="10"/>
                  </a:lnTo>
                  <a:lnTo>
                    <a:pt x="470" y="10"/>
                  </a:lnTo>
                  <a:lnTo>
                    <a:pt x="468" y="10"/>
                  </a:lnTo>
                  <a:lnTo>
                    <a:pt x="466" y="10"/>
                  </a:lnTo>
                  <a:lnTo>
                    <a:pt x="468" y="10"/>
                  </a:lnTo>
                  <a:lnTo>
                    <a:pt x="470" y="10"/>
                  </a:lnTo>
                  <a:lnTo>
                    <a:pt x="470" y="11"/>
                  </a:lnTo>
                  <a:lnTo>
                    <a:pt x="471" y="11"/>
                  </a:lnTo>
                  <a:lnTo>
                    <a:pt x="474" y="10"/>
                  </a:lnTo>
                  <a:lnTo>
                    <a:pt x="479" y="10"/>
                  </a:lnTo>
                  <a:lnTo>
                    <a:pt x="480" y="10"/>
                  </a:lnTo>
                  <a:lnTo>
                    <a:pt x="483" y="10"/>
                  </a:lnTo>
                  <a:lnTo>
                    <a:pt x="490" y="10"/>
                  </a:lnTo>
                  <a:lnTo>
                    <a:pt x="491" y="10"/>
                  </a:lnTo>
                  <a:lnTo>
                    <a:pt x="493" y="10"/>
                  </a:lnTo>
                  <a:lnTo>
                    <a:pt x="497" y="8"/>
                  </a:lnTo>
                  <a:lnTo>
                    <a:pt x="499" y="10"/>
                  </a:lnTo>
                  <a:lnTo>
                    <a:pt x="500" y="10"/>
                  </a:lnTo>
                  <a:lnTo>
                    <a:pt x="500" y="8"/>
                  </a:lnTo>
                  <a:lnTo>
                    <a:pt x="502" y="8"/>
                  </a:lnTo>
                  <a:lnTo>
                    <a:pt x="500" y="8"/>
                  </a:lnTo>
                  <a:lnTo>
                    <a:pt x="502" y="8"/>
                  </a:lnTo>
                  <a:lnTo>
                    <a:pt x="502" y="7"/>
                  </a:lnTo>
                  <a:lnTo>
                    <a:pt x="503" y="7"/>
                  </a:lnTo>
                  <a:lnTo>
                    <a:pt x="503" y="8"/>
                  </a:lnTo>
                  <a:lnTo>
                    <a:pt x="503" y="7"/>
                  </a:lnTo>
                  <a:lnTo>
                    <a:pt x="505" y="7"/>
                  </a:lnTo>
                  <a:lnTo>
                    <a:pt x="509" y="7"/>
                  </a:lnTo>
                  <a:lnTo>
                    <a:pt x="511" y="7"/>
                  </a:lnTo>
                  <a:lnTo>
                    <a:pt x="516" y="7"/>
                  </a:lnTo>
                  <a:lnTo>
                    <a:pt x="520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1" y="10"/>
                  </a:lnTo>
                  <a:lnTo>
                    <a:pt x="520" y="10"/>
                  </a:lnTo>
                  <a:lnTo>
                    <a:pt x="517" y="11"/>
                  </a:lnTo>
                  <a:lnTo>
                    <a:pt x="515" y="11"/>
                  </a:lnTo>
                  <a:lnTo>
                    <a:pt x="511" y="11"/>
                  </a:lnTo>
                  <a:lnTo>
                    <a:pt x="510" y="11"/>
                  </a:lnTo>
                  <a:lnTo>
                    <a:pt x="510" y="13"/>
                  </a:lnTo>
                  <a:lnTo>
                    <a:pt x="509" y="13"/>
                  </a:lnTo>
                  <a:lnTo>
                    <a:pt x="508" y="13"/>
                  </a:lnTo>
                  <a:lnTo>
                    <a:pt x="506" y="13"/>
                  </a:lnTo>
                  <a:lnTo>
                    <a:pt x="502" y="15"/>
                  </a:lnTo>
                  <a:lnTo>
                    <a:pt x="500" y="15"/>
                  </a:lnTo>
                  <a:lnTo>
                    <a:pt x="499" y="15"/>
                  </a:lnTo>
                  <a:lnTo>
                    <a:pt x="500" y="15"/>
                  </a:lnTo>
                  <a:lnTo>
                    <a:pt x="499" y="15"/>
                  </a:lnTo>
                  <a:lnTo>
                    <a:pt x="498" y="15"/>
                  </a:lnTo>
                  <a:lnTo>
                    <a:pt x="497" y="15"/>
                  </a:lnTo>
                  <a:lnTo>
                    <a:pt x="494" y="15"/>
                  </a:lnTo>
                  <a:lnTo>
                    <a:pt x="493" y="16"/>
                  </a:lnTo>
                  <a:lnTo>
                    <a:pt x="497" y="16"/>
                  </a:lnTo>
                  <a:lnTo>
                    <a:pt x="499" y="15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0" y="15"/>
                  </a:lnTo>
                  <a:lnTo>
                    <a:pt x="502" y="15"/>
                  </a:lnTo>
                  <a:lnTo>
                    <a:pt x="503" y="15"/>
                  </a:lnTo>
                  <a:lnTo>
                    <a:pt x="505" y="13"/>
                  </a:lnTo>
                  <a:lnTo>
                    <a:pt x="509" y="13"/>
                  </a:lnTo>
                  <a:lnTo>
                    <a:pt x="510" y="13"/>
                  </a:lnTo>
                  <a:lnTo>
                    <a:pt x="511" y="13"/>
                  </a:lnTo>
                  <a:lnTo>
                    <a:pt x="513" y="13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9" y="11"/>
                  </a:lnTo>
                  <a:lnTo>
                    <a:pt x="523" y="11"/>
                  </a:lnTo>
                  <a:lnTo>
                    <a:pt x="525" y="11"/>
                  </a:lnTo>
                  <a:lnTo>
                    <a:pt x="526" y="11"/>
                  </a:lnTo>
                  <a:lnTo>
                    <a:pt x="530" y="10"/>
                  </a:lnTo>
                  <a:lnTo>
                    <a:pt x="534" y="10"/>
                  </a:lnTo>
                  <a:lnTo>
                    <a:pt x="533" y="10"/>
                  </a:lnTo>
                  <a:lnTo>
                    <a:pt x="534" y="10"/>
                  </a:lnTo>
                  <a:lnTo>
                    <a:pt x="533" y="10"/>
                  </a:lnTo>
                  <a:lnTo>
                    <a:pt x="534" y="10"/>
                  </a:lnTo>
                  <a:lnTo>
                    <a:pt x="536" y="10"/>
                  </a:lnTo>
                  <a:lnTo>
                    <a:pt x="537" y="10"/>
                  </a:lnTo>
                  <a:lnTo>
                    <a:pt x="538" y="10"/>
                  </a:lnTo>
                  <a:lnTo>
                    <a:pt x="539" y="10"/>
                  </a:lnTo>
                  <a:lnTo>
                    <a:pt x="542" y="10"/>
                  </a:lnTo>
                  <a:lnTo>
                    <a:pt x="543" y="10"/>
                  </a:lnTo>
                  <a:lnTo>
                    <a:pt x="539" y="10"/>
                  </a:lnTo>
                  <a:lnTo>
                    <a:pt x="538" y="10"/>
                  </a:lnTo>
                  <a:lnTo>
                    <a:pt x="538" y="11"/>
                  </a:lnTo>
                  <a:lnTo>
                    <a:pt x="537" y="11"/>
                  </a:lnTo>
                  <a:lnTo>
                    <a:pt x="542" y="11"/>
                  </a:lnTo>
                  <a:lnTo>
                    <a:pt x="545" y="10"/>
                  </a:lnTo>
                  <a:lnTo>
                    <a:pt x="546" y="10"/>
                  </a:lnTo>
                  <a:lnTo>
                    <a:pt x="548" y="10"/>
                  </a:lnTo>
                  <a:lnTo>
                    <a:pt x="550" y="10"/>
                  </a:lnTo>
                  <a:lnTo>
                    <a:pt x="553" y="11"/>
                  </a:lnTo>
                  <a:lnTo>
                    <a:pt x="554" y="11"/>
                  </a:lnTo>
                  <a:lnTo>
                    <a:pt x="554" y="10"/>
                  </a:lnTo>
                  <a:lnTo>
                    <a:pt x="555" y="11"/>
                  </a:lnTo>
                  <a:lnTo>
                    <a:pt x="556" y="11"/>
                  </a:lnTo>
                  <a:lnTo>
                    <a:pt x="559" y="11"/>
                  </a:lnTo>
                  <a:lnTo>
                    <a:pt x="560" y="11"/>
                  </a:lnTo>
                  <a:lnTo>
                    <a:pt x="560" y="10"/>
                  </a:lnTo>
                  <a:lnTo>
                    <a:pt x="561" y="10"/>
                  </a:lnTo>
                  <a:lnTo>
                    <a:pt x="562" y="10"/>
                  </a:lnTo>
                  <a:lnTo>
                    <a:pt x="563" y="10"/>
                  </a:lnTo>
                  <a:lnTo>
                    <a:pt x="562" y="10"/>
                  </a:lnTo>
                  <a:lnTo>
                    <a:pt x="561" y="10"/>
                  </a:lnTo>
                  <a:lnTo>
                    <a:pt x="562" y="10"/>
                  </a:lnTo>
                  <a:lnTo>
                    <a:pt x="563" y="10"/>
                  </a:lnTo>
                  <a:lnTo>
                    <a:pt x="566" y="10"/>
                  </a:lnTo>
                  <a:lnTo>
                    <a:pt x="566" y="8"/>
                  </a:lnTo>
                  <a:lnTo>
                    <a:pt x="571" y="8"/>
                  </a:lnTo>
                  <a:lnTo>
                    <a:pt x="572" y="8"/>
                  </a:lnTo>
                  <a:lnTo>
                    <a:pt x="573" y="8"/>
                  </a:lnTo>
                  <a:lnTo>
                    <a:pt x="577" y="8"/>
                  </a:lnTo>
                  <a:lnTo>
                    <a:pt x="579" y="8"/>
                  </a:lnTo>
                  <a:lnTo>
                    <a:pt x="583" y="8"/>
                  </a:lnTo>
                  <a:lnTo>
                    <a:pt x="588" y="8"/>
                  </a:lnTo>
                  <a:lnTo>
                    <a:pt x="591" y="8"/>
                  </a:lnTo>
                  <a:lnTo>
                    <a:pt x="596" y="8"/>
                  </a:lnTo>
                  <a:lnTo>
                    <a:pt x="600" y="10"/>
                  </a:lnTo>
                  <a:lnTo>
                    <a:pt x="601" y="10"/>
                  </a:lnTo>
                  <a:lnTo>
                    <a:pt x="603" y="10"/>
                  </a:lnTo>
                  <a:lnTo>
                    <a:pt x="605" y="10"/>
                  </a:lnTo>
                  <a:lnTo>
                    <a:pt x="607" y="10"/>
                  </a:lnTo>
                  <a:lnTo>
                    <a:pt x="610" y="10"/>
                  </a:lnTo>
                  <a:lnTo>
                    <a:pt x="612" y="10"/>
                  </a:lnTo>
                  <a:lnTo>
                    <a:pt x="613" y="10"/>
                  </a:lnTo>
                  <a:lnTo>
                    <a:pt x="616" y="10"/>
                  </a:lnTo>
                  <a:lnTo>
                    <a:pt x="613" y="11"/>
                  </a:lnTo>
                  <a:lnTo>
                    <a:pt x="612" y="11"/>
                  </a:lnTo>
                  <a:lnTo>
                    <a:pt x="608" y="11"/>
                  </a:lnTo>
                  <a:lnTo>
                    <a:pt x="607" y="11"/>
                  </a:lnTo>
                  <a:lnTo>
                    <a:pt x="606" y="11"/>
                  </a:lnTo>
                  <a:lnTo>
                    <a:pt x="605" y="11"/>
                  </a:lnTo>
                  <a:lnTo>
                    <a:pt x="601" y="13"/>
                  </a:lnTo>
                  <a:lnTo>
                    <a:pt x="599" y="13"/>
                  </a:lnTo>
                  <a:lnTo>
                    <a:pt x="597" y="13"/>
                  </a:lnTo>
                  <a:lnTo>
                    <a:pt x="596" y="13"/>
                  </a:lnTo>
                  <a:lnTo>
                    <a:pt x="593" y="13"/>
                  </a:lnTo>
                  <a:lnTo>
                    <a:pt x="589" y="13"/>
                  </a:lnTo>
                  <a:lnTo>
                    <a:pt x="585" y="13"/>
                  </a:lnTo>
                  <a:lnTo>
                    <a:pt x="588" y="15"/>
                  </a:lnTo>
                  <a:lnTo>
                    <a:pt x="589" y="15"/>
                  </a:lnTo>
                  <a:lnTo>
                    <a:pt x="588" y="15"/>
                  </a:lnTo>
                  <a:lnTo>
                    <a:pt x="583" y="15"/>
                  </a:lnTo>
                  <a:lnTo>
                    <a:pt x="580" y="15"/>
                  </a:lnTo>
                  <a:lnTo>
                    <a:pt x="578" y="15"/>
                  </a:lnTo>
                  <a:lnTo>
                    <a:pt x="577" y="15"/>
                  </a:lnTo>
                  <a:lnTo>
                    <a:pt x="577" y="16"/>
                  </a:lnTo>
                  <a:lnTo>
                    <a:pt x="572" y="16"/>
                  </a:lnTo>
                  <a:lnTo>
                    <a:pt x="568" y="16"/>
                  </a:lnTo>
                  <a:lnTo>
                    <a:pt x="566" y="16"/>
                  </a:lnTo>
                  <a:lnTo>
                    <a:pt x="563" y="16"/>
                  </a:lnTo>
                  <a:lnTo>
                    <a:pt x="560" y="16"/>
                  </a:lnTo>
                  <a:lnTo>
                    <a:pt x="560" y="15"/>
                  </a:lnTo>
                  <a:lnTo>
                    <a:pt x="559" y="15"/>
                  </a:lnTo>
                  <a:lnTo>
                    <a:pt x="556" y="15"/>
                  </a:lnTo>
                  <a:lnTo>
                    <a:pt x="556" y="16"/>
                  </a:lnTo>
                  <a:lnTo>
                    <a:pt x="555" y="16"/>
                  </a:lnTo>
                  <a:lnTo>
                    <a:pt x="553" y="16"/>
                  </a:lnTo>
                  <a:lnTo>
                    <a:pt x="550" y="16"/>
                  </a:lnTo>
                  <a:lnTo>
                    <a:pt x="548" y="16"/>
                  </a:lnTo>
                  <a:lnTo>
                    <a:pt x="545" y="16"/>
                  </a:lnTo>
                  <a:lnTo>
                    <a:pt x="542" y="16"/>
                  </a:lnTo>
                  <a:lnTo>
                    <a:pt x="539" y="16"/>
                  </a:lnTo>
                  <a:lnTo>
                    <a:pt x="538" y="16"/>
                  </a:lnTo>
                  <a:lnTo>
                    <a:pt x="537" y="16"/>
                  </a:lnTo>
                  <a:lnTo>
                    <a:pt x="533" y="16"/>
                  </a:lnTo>
                  <a:lnTo>
                    <a:pt x="528" y="16"/>
                  </a:lnTo>
                  <a:lnTo>
                    <a:pt x="526" y="16"/>
                  </a:lnTo>
                  <a:lnTo>
                    <a:pt x="523" y="16"/>
                  </a:lnTo>
                  <a:lnTo>
                    <a:pt x="527" y="16"/>
                  </a:lnTo>
                  <a:lnTo>
                    <a:pt x="528" y="16"/>
                  </a:lnTo>
                  <a:lnTo>
                    <a:pt x="533" y="16"/>
                  </a:lnTo>
                  <a:lnTo>
                    <a:pt x="537" y="16"/>
                  </a:lnTo>
                  <a:lnTo>
                    <a:pt x="542" y="16"/>
                  </a:lnTo>
                  <a:lnTo>
                    <a:pt x="543" y="16"/>
                  </a:lnTo>
                  <a:lnTo>
                    <a:pt x="544" y="16"/>
                  </a:lnTo>
                  <a:lnTo>
                    <a:pt x="546" y="16"/>
                  </a:lnTo>
                  <a:lnTo>
                    <a:pt x="550" y="16"/>
                  </a:lnTo>
                  <a:lnTo>
                    <a:pt x="554" y="16"/>
                  </a:lnTo>
                  <a:lnTo>
                    <a:pt x="559" y="16"/>
                  </a:lnTo>
                  <a:lnTo>
                    <a:pt x="561" y="16"/>
                  </a:lnTo>
                  <a:lnTo>
                    <a:pt x="562" y="16"/>
                  </a:lnTo>
                  <a:lnTo>
                    <a:pt x="563" y="16"/>
                  </a:lnTo>
                  <a:lnTo>
                    <a:pt x="565" y="16"/>
                  </a:lnTo>
                  <a:lnTo>
                    <a:pt x="570" y="16"/>
                  </a:lnTo>
                  <a:lnTo>
                    <a:pt x="572" y="16"/>
                  </a:lnTo>
                  <a:lnTo>
                    <a:pt x="572" y="17"/>
                  </a:lnTo>
                  <a:lnTo>
                    <a:pt x="568" y="17"/>
                  </a:lnTo>
                  <a:lnTo>
                    <a:pt x="566" y="17"/>
                  </a:lnTo>
                  <a:lnTo>
                    <a:pt x="565" y="17"/>
                  </a:lnTo>
                  <a:lnTo>
                    <a:pt x="561" y="17"/>
                  </a:lnTo>
                  <a:lnTo>
                    <a:pt x="560" y="18"/>
                  </a:lnTo>
                  <a:lnTo>
                    <a:pt x="559" y="17"/>
                  </a:lnTo>
                  <a:lnTo>
                    <a:pt x="556" y="17"/>
                  </a:lnTo>
                  <a:lnTo>
                    <a:pt x="554" y="17"/>
                  </a:lnTo>
                  <a:lnTo>
                    <a:pt x="551" y="18"/>
                  </a:lnTo>
                  <a:lnTo>
                    <a:pt x="548" y="18"/>
                  </a:lnTo>
                  <a:lnTo>
                    <a:pt x="544" y="17"/>
                  </a:lnTo>
                  <a:lnTo>
                    <a:pt x="543" y="17"/>
                  </a:lnTo>
                  <a:lnTo>
                    <a:pt x="539" y="17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4" y="17"/>
                  </a:lnTo>
                  <a:lnTo>
                    <a:pt x="533" y="18"/>
                  </a:lnTo>
                  <a:lnTo>
                    <a:pt x="528" y="18"/>
                  </a:lnTo>
                  <a:lnTo>
                    <a:pt x="530" y="18"/>
                  </a:lnTo>
                  <a:lnTo>
                    <a:pt x="532" y="18"/>
                  </a:lnTo>
                  <a:lnTo>
                    <a:pt x="530" y="18"/>
                  </a:lnTo>
                  <a:lnTo>
                    <a:pt x="528" y="18"/>
                  </a:lnTo>
                  <a:lnTo>
                    <a:pt x="530" y="18"/>
                  </a:lnTo>
                  <a:lnTo>
                    <a:pt x="527" y="19"/>
                  </a:lnTo>
                  <a:lnTo>
                    <a:pt x="526" y="19"/>
                  </a:lnTo>
                  <a:lnTo>
                    <a:pt x="527" y="19"/>
                  </a:lnTo>
                  <a:lnTo>
                    <a:pt x="528" y="19"/>
                  </a:lnTo>
                  <a:lnTo>
                    <a:pt x="530" y="19"/>
                  </a:lnTo>
                  <a:lnTo>
                    <a:pt x="530" y="21"/>
                  </a:lnTo>
                  <a:lnTo>
                    <a:pt x="532" y="21"/>
                  </a:lnTo>
                  <a:lnTo>
                    <a:pt x="532" y="19"/>
                  </a:lnTo>
                  <a:lnTo>
                    <a:pt x="533" y="19"/>
                  </a:lnTo>
                  <a:lnTo>
                    <a:pt x="536" y="19"/>
                  </a:lnTo>
                  <a:lnTo>
                    <a:pt x="537" y="19"/>
                  </a:lnTo>
                  <a:lnTo>
                    <a:pt x="538" y="21"/>
                  </a:lnTo>
                  <a:lnTo>
                    <a:pt x="537" y="21"/>
                  </a:lnTo>
                  <a:lnTo>
                    <a:pt x="536" y="21"/>
                  </a:lnTo>
                  <a:lnTo>
                    <a:pt x="534" y="23"/>
                  </a:lnTo>
                  <a:lnTo>
                    <a:pt x="534" y="24"/>
                  </a:lnTo>
                  <a:lnTo>
                    <a:pt x="533" y="24"/>
                  </a:lnTo>
                  <a:lnTo>
                    <a:pt x="534" y="24"/>
                  </a:lnTo>
                  <a:lnTo>
                    <a:pt x="534" y="23"/>
                  </a:lnTo>
                  <a:lnTo>
                    <a:pt x="536" y="23"/>
                  </a:lnTo>
                  <a:lnTo>
                    <a:pt x="537" y="23"/>
                  </a:lnTo>
                  <a:lnTo>
                    <a:pt x="537" y="24"/>
                  </a:lnTo>
                  <a:lnTo>
                    <a:pt x="537" y="23"/>
                  </a:lnTo>
                  <a:lnTo>
                    <a:pt x="538" y="23"/>
                  </a:lnTo>
                  <a:lnTo>
                    <a:pt x="538" y="24"/>
                  </a:lnTo>
                  <a:lnTo>
                    <a:pt x="539" y="24"/>
                  </a:lnTo>
                  <a:lnTo>
                    <a:pt x="538" y="24"/>
                  </a:lnTo>
                  <a:lnTo>
                    <a:pt x="539" y="24"/>
                  </a:lnTo>
                  <a:lnTo>
                    <a:pt x="538" y="24"/>
                  </a:lnTo>
                  <a:lnTo>
                    <a:pt x="537" y="24"/>
                  </a:lnTo>
                  <a:lnTo>
                    <a:pt x="536" y="24"/>
                  </a:lnTo>
                  <a:lnTo>
                    <a:pt x="534" y="24"/>
                  </a:lnTo>
                  <a:lnTo>
                    <a:pt x="533" y="24"/>
                  </a:lnTo>
                  <a:lnTo>
                    <a:pt x="532" y="24"/>
                  </a:lnTo>
                  <a:lnTo>
                    <a:pt x="532" y="25"/>
                  </a:lnTo>
                  <a:lnTo>
                    <a:pt x="530" y="25"/>
                  </a:lnTo>
                  <a:lnTo>
                    <a:pt x="532" y="25"/>
                  </a:lnTo>
                  <a:lnTo>
                    <a:pt x="530" y="25"/>
                  </a:lnTo>
                  <a:lnTo>
                    <a:pt x="530" y="27"/>
                  </a:lnTo>
                  <a:lnTo>
                    <a:pt x="526" y="27"/>
                  </a:lnTo>
                  <a:lnTo>
                    <a:pt x="525" y="25"/>
                  </a:lnTo>
                  <a:lnTo>
                    <a:pt x="523" y="27"/>
                  </a:lnTo>
                  <a:lnTo>
                    <a:pt x="521" y="27"/>
                  </a:lnTo>
                  <a:lnTo>
                    <a:pt x="523" y="27"/>
                  </a:lnTo>
                  <a:lnTo>
                    <a:pt x="521" y="27"/>
                  </a:lnTo>
                  <a:lnTo>
                    <a:pt x="519" y="27"/>
                  </a:lnTo>
                  <a:lnTo>
                    <a:pt x="520" y="27"/>
                  </a:lnTo>
                  <a:lnTo>
                    <a:pt x="517" y="27"/>
                  </a:lnTo>
                  <a:lnTo>
                    <a:pt x="516" y="27"/>
                  </a:lnTo>
                  <a:lnTo>
                    <a:pt x="516" y="28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19" y="28"/>
                  </a:lnTo>
                  <a:lnTo>
                    <a:pt x="517" y="28"/>
                  </a:lnTo>
                  <a:lnTo>
                    <a:pt x="517" y="29"/>
                  </a:lnTo>
                  <a:lnTo>
                    <a:pt x="516" y="29"/>
                  </a:lnTo>
                  <a:lnTo>
                    <a:pt x="515" y="29"/>
                  </a:lnTo>
                  <a:lnTo>
                    <a:pt x="515" y="32"/>
                  </a:lnTo>
                  <a:lnTo>
                    <a:pt x="513" y="32"/>
                  </a:lnTo>
                  <a:lnTo>
                    <a:pt x="515" y="32"/>
                  </a:lnTo>
                  <a:lnTo>
                    <a:pt x="513" y="32"/>
                  </a:lnTo>
                  <a:lnTo>
                    <a:pt x="510" y="33"/>
                  </a:lnTo>
                  <a:lnTo>
                    <a:pt x="511" y="33"/>
                  </a:lnTo>
                  <a:lnTo>
                    <a:pt x="510" y="33"/>
                  </a:lnTo>
                  <a:lnTo>
                    <a:pt x="509" y="33"/>
                  </a:lnTo>
                  <a:lnTo>
                    <a:pt x="509" y="34"/>
                  </a:lnTo>
                  <a:lnTo>
                    <a:pt x="508" y="34"/>
                  </a:lnTo>
                  <a:lnTo>
                    <a:pt x="510" y="34"/>
                  </a:lnTo>
                  <a:lnTo>
                    <a:pt x="511" y="34"/>
                  </a:lnTo>
                  <a:lnTo>
                    <a:pt x="510" y="35"/>
                  </a:lnTo>
                  <a:lnTo>
                    <a:pt x="511" y="35"/>
                  </a:lnTo>
                  <a:lnTo>
                    <a:pt x="513" y="34"/>
                  </a:lnTo>
                  <a:lnTo>
                    <a:pt x="517" y="33"/>
                  </a:lnTo>
                  <a:lnTo>
                    <a:pt x="520" y="33"/>
                  </a:lnTo>
                  <a:lnTo>
                    <a:pt x="523" y="33"/>
                  </a:lnTo>
                  <a:lnTo>
                    <a:pt x="527" y="34"/>
                  </a:lnTo>
                  <a:lnTo>
                    <a:pt x="530" y="34"/>
                  </a:lnTo>
                  <a:lnTo>
                    <a:pt x="533" y="34"/>
                  </a:lnTo>
                  <a:lnTo>
                    <a:pt x="534" y="34"/>
                  </a:lnTo>
                  <a:lnTo>
                    <a:pt x="536" y="34"/>
                  </a:lnTo>
                  <a:lnTo>
                    <a:pt x="537" y="35"/>
                  </a:lnTo>
                  <a:lnTo>
                    <a:pt x="536" y="35"/>
                  </a:lnTo>
                  <a:lnTo>
                    <a:pt x="534" y="35"/>
                  </a:lnTo>
                  <a:lnTo>
                    <a:pt x="533" y="35"/>
                  </a:lnTo>
                  <a:lnTo>
                    <a:pt x="530" y="35"/>
                  </a:lnTo>
                  <a:lnTo>
                    <a:pt x="526" y="34"/>
                  </a:lnTo>
                  <a:lnTo>
                    <a:pt x="525" y="34"/>
                  </a:lnTo>
                  <a:lnTo>
                    <a:pt x="523" y="34"/>
                  </a:lnTo>
                  <a:lnTo>
                    <a:pt x="519" y="34"/>
                  </a:lnTo>
                  <a:lnTo>
                    <a:pt x="519" y="35"/>
                  </a:lnTo>
                  <a:lnTo>
                    <a:pt x="523" y="35"/>
                  </a:lnTo>
                  <a:lnTo>
                    <a:pt x="521" y="35"/>
                  </a:lnTo>
                  <a:lnTo>
                    <a:pt x="519" y="35"/>
                  </a:lnTo>
                  <a:lnTo>
                    <a:pt x="517" y="35"/>
                  </a:lnTo>
                  <a:lnTo>
                    <a:pt x="519" y="35"/>
                  </a:lnTo>
                  <a:lnTo>
                    <a:pt x="521" y="35"/>
                  </a:lnTo>
                  <a:lnTo>
                    <a:pt x="525" y="36"/>
                  </a:lnTo>
                  <a:lnTo>
                    <a:pt x="521" y="36"/>
                  </a:lnTo>
                  <a:lnTo>
                    <a:pt x="525" y="36"/>
                  </a:lnTo>
                  <a:lnTo>
                    <a:pt x="526" y="36"/>
                  </a:lnTo>
                  <a:lnTo>
                    <a:pt x="528" y="36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2" y="38"/>
                  </a:lnTo>
                  <a:lnTo>
                    <a:pt x="533" y="38"/>
                  </a:lnTo>
                  <a:lnTo>
                    <a:pt x="534" y="38"/>
                  </a:lnTo>
                  <a:lnTo>
                    <a:pt x="536" y="38"/>
                  </a:lnTo>
                  <a:lnTo>
                    <a:pt x="534" y="38"/>
                  </a:lnTo>
                  <a:lnTo>
                    <a:pt x="536" y="38"/>
                  </a:lnTo>
                  <a:lnTo>
                    <a:pt x="536" y="36"/>
                  </a:lnTo>
                  <a:lnTo>
                    <a:pt x="537" y="36"/>
                  </a:lnTo>
                  <a:lnTo>
                    <a:pt x="539" y="36"/>
                  </a:lnTo>
                  <a:lnTo>
                    <a:pt x="542" y="36"/>
                  </a:lnTo>
                  <a:lnTo>
                    <a:pt x="542" y="38"/>
                  </a:lnTo>
                  <a:lnTo>
                    <a:pt x="543" y="38"/>
                  </a:lnTo>
                  <a:lnTo>
                    <a:pt x="543" y="40"/>
                  </a:lnTo>
                  <a:lnTo>
                    <a:pt x="543" y="41"/>
                  </a:lnTo>
                  <a:lnTo>
                    <a:pt x="542" y="41"/>
                  </a:lnTo>
                  <a:lnTo>
                    <a:pt x="539" y="41"/>
                  </a:lnTo>
                  <a:lnTo>
                    <a:pt x="538" y="41"/>
                  </a:lnTo>
                  <a:lnTo>
                    <a:pt x="538" y="42"/>
                  </a:lnTo>
                  <a:lnTo>
                    <a:pt x="538" y="41"/>
                  </a:lnTo>
                  <a:lnTo>
                    <a:pt x="537" y="41"/>
                  </a:lnTo>
                  <a:lnTo>
                    <a:pt x="536" y="41"/>
                  </a:lnTo>
                  <a:lnTo>
                    <a:pt x="534" y="41"/>
                  </a:lnTo>
                  <a:lnTo>
                    <a:pt x="532" y="41"/>
                  </a:lnTo>
                  <a:lnTo>
                    <a:pt x="530" y="41"/>
                  </a:lnTo>
                  <a:lnTo>
                    <a:pt x="528" y="41"/>
                  </a:lnTo>
                  <a:lnTo>
                    <a:pt x="526" y="40"/>
                  </a:lnTo>
                  <a:lnTo>
                    <a:pt x="523" y="40"/>
                  </a:lnTo>
                  <a:lnTo>
                    <a:pt x="521" y="40"/>
                  </a:lnTo>
                  <a:lnTo>
                    <a:pt x="520" y="40"/>
                  </a:lnTo>
                  <a:lnTo>
                    <a:pt x="519" y="40"/>
                  </a:lnTo>
                  <a:lnTo>
                    <a:pt x="517" y="41"/>
                  </a:lnTo>
                  <a:lnTo>
                    <a:pt x="516" y="41"/>
                  </a:lnTo>
                  <a:lnTo>
                    <a:pt x="515" y="40"/>
                  </a:lnTo>
                  <a:lnTo>
                    <a:pt x="511" y="41"/>
                  </a:lnTo>
                  <a:lnTo>
                    <a:pt x="510" y="40"/>
                  </a:lnTo>
                  <a:lnTo>
                    <a:pt x="508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1"/>
                  </a:lnTo>
                  <a:lnTo>
                    <a:pt x="515" y="41"/>
                  </a:lnTo>
                  <a:lnTo>
                    <a:pt x="516" y="41"/>
                  </a:lnTo>
                  <a:lnTo>
                    <a:pt x="517" y="41"/>
                  </a:lnTo>
                  <a:lnTo>
                    <a:pt x="516" y="41"/>
                  </a:lnTo>
                  <a:lnTo>
                    <a:pt x="515" y="41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13" y="41"/>
                  </a:lnTo>
                  <a:lnTo>
                    <a:pt x="511" y="41"/>
                  </a:lnTo>
                  <a:lnTo>
                    <a:pt x="510" y="42"/>
                  </a:lnTo>
                  <a:lnTo>
                    <a:pt x="508" y="42"/>
                  </a:lnTo>
                  <a:lnTo>
                    <a:pt x="509" y="42"/>
                  </a:lnTo>
                  <a:lnTo>
                    <a:pt x="508" y="42"/>
                  </a:lnTo>
                  <a:lnTo>
                    <a:pt x="506" y="42"/>
                  </a:lnTo>
                  <a:lnTo>
                    <a:pt x="506" y="41"/>
                  </a:lnTo>
                  <a:lnTo>
                    <a:pt x="505" y="41"/>
                  </a:lnTo>
                  <a:lnTo>
                    <a:pt x="503" y="41"/>
                  </a:lnTo>
                  <a:lnTo>
                    <a:pt x="502" y="41"/>
                  </a:lnTo>
                  <a:lnTo>
                    <a:pt x="500" y="41"/>
                  </a:lnTo>
                  <a:lnTo>
                    <a:pt x="502" y="41"/>
                  </a:lnTo>
                  <a:lnTo>
                    <a:pt x="500" y="41"/>
                  </a:lnTo>
                  <a:lnTo>
                    <a:pt x="499" y="41"/>
                  </a:lnTo>
                  <a:lnTo>
                    <a:pt x="498" y="41"/>
                  </a:lnTo>
                  <a:lnTo>
                    <a:pt x="498" y="42"/>
                  </a:lnTo>
                  <a:lnTo>
                    <a:pt x="499" y="42"/>
                  </a:lnTo>
                  <a:lnTo>
                    <a:pt x="500" y="42"/>
                  </a:lnTo>
                  <a:lnTo>
                    <a:pt x="499" y="42"/>
                  </a:lnTo>
                  <a:lnTo>
                    <a:pt x="500" y="42"/>
                  </a:lnTo>
                  <a:lnTo>
                    <a:pt x="500" y="44"/>
                  </a:lnTo>
                  <a:lnTo>
                    <a:pt x="502" y="44"/>
                  </a:lnTo>
                  <a:lnTo>
                    <a:pt x="502" y="42"/>
                  </a:lnTo>
                  <a:lnTo>
                    <a:pt x="500" y="42"/>
                  </a:lnTo>
                  <a:lnTo>
                    <a:pt x="502" y="42"/>
                  </a:lnTo>
                  <a:lnTo>
                    <a:pt x="500" y="42"/>
                  </a:lnTo>
                  <a:lnTo>
                    <a:pt x="502" y="42"/>
                  </a:lnTo>
                  <a:lnTo>
                    <a:pt x="503" y="42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5" y="42"/>
                  </a:lnTo>
                  <a:lnTo>
                    <a:pt x="503" y="42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8" y="42"/>
                  </a:lnTo>
                  <a:lnTo>
                    <a:pt x="505" y="44"/>
                  </a:lnTo>
                  <a:lnTo>
                    <a:pt x="503" y="44"/>
                  </a:lnTo>
                  <a:lnTo>
                    <a:pt x="506" y="44"/>
                  </a:lnTo>
                  <a:lnTo>
                    <a:pt x="508" y="44"/>
                  </a:lnTo>
                  <a:lnTo>
                    <a:pt x="506" y="44"/>
                  </a:lnTo>
                  <a:lnTo>
                    <a:pt x="503" y="44"/>
                  </a:lnTo>
                  <a:lnTo>
                    <a:pt x="502" y="44"/>
                  </a:lnTo>
                  <a:lnTo>
                    <a:pt x="500" y="44"/>
                  </a:lnTo>
                  <a:lnTo>
                    <a:pt x="499" y="44"/>
                  </a:lnTo>
                  <a:lnTo>
                    <a:pt x="500" y="44"/>
                  </a:lnTo>
                  <a:lnTo>
                    <a:pt x="502" y="44"/>
                  </a:lnTo>
                  <a:lnTo>
                    <a:pt x="505" y="44"/>
                  </a:lnTo>
                  <a:lnTo>
                    <a:pt x="508" y="44"/>
                  </a:lnTo>
                  <a:lnTo>
                    <a:pt x="509" y="44"/>
                  </a:lnTo>
                  <a:lnTo>
                    <a:pt x="508" y="44"/>
                  </a:lnTo>
                  <a:lnTo>
                    <a:pt x="509" y="44"/>
                  </a:lnTo>
                  <a:lnTo>
                    <a:pt x="508" y="44"/>
                  </a:lnTo>
                  <a:lnTo>
                    <a:pt x="508" y="45"/>
                  </a:lnTo>
                  <a:lnTo>
                    <a:pt x="506" y="45"/>
                  </a:lnTo>
                  <a:lnTo>
                    <a:pt x="508" y="45"/>
                  </a:lnTo>
                  <a:lnTo>
                    <a:pt x="509" y="45"/>
                  </a:lnTo>
                  <a:lnTo>
                    <a:pt x="510" y="45"/>
                  </a:lnTo>
                  <a:lnTo>
                    <a:pt x="509" y="45"/>
                  </a:lnTo>
                  <a:lnTo>
                    <a:pt x="510" y="45"/>
                  </a:lnTo>
                  <a:lnTo>
                    <a:pt x="513" y="45"/>
                  </a:lnTo>
                  <a:lnTo>
                    <a:pt x="515" y="45"/>
                  </a:lnTo>
                  <a:lnTo>
                    <a:pt x="516" y="45"/>
                  </a:lnTo>
                  <a:lnTo>
                    <a:pt x="517" y="46"/>
                  </a:lnTo>
                  <a:lnTo>
                    <a:pt x="519" y="46"/>
                  </a:lnTo>
                  <a:lnTo>
                    <a:pt x="517" y="46"/>
                  </a:lnTo>
                  <a:lnTo>
                    <a:pt x="519" y="46"/>
                  </a:lnTo>
                  <a:lnTo>
                    <a:pt x="520" y="46"/>
                  </a:lnTo>
                  <a:lnTo>
                    <a:pt x="519" y="46"/>
                  </a:lnTo>
                  <a:lnTo>
                    <a:pt x="517" y="45"/>
                  </a:lnTo>
                  <a:lnTo>
                    <a:pt x="515" y="45"/>
                  </a:lnTo>
                  <a:lnTo>
                    <a:pt x="513" y="45"/>
                  </a:lnTo>
                  <a:lnTo>
                    <a:pt x="515" y="45"/>
                  </a:lnTo>
                  <a:lnTo>
                    <a:pt x="517" y="45"/>
                  </a:lnTo>
                  <a:lnTo>
                    <a:pt x="519" y="45"/>
                  </a:lnTo>
                  <a:lnTo>
                    <a:pt x="521" y="45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6" y="46"/>
                  </a:lnTo>
                  <a:lnTo>
                    <a:pt x="525" y="46"/>
                  </a:lnTo>
                  <a:lnTo>
                    <a:pt x="520" y="47"/>
                  </a:lnTo>
                  <a:lnTo>
                    <a:pt x="516" y="47"/>
                  </a:lnTo>
                  <a:lnTo>
                    <a:pt x="511" y="47"/>
                  </a:lnTo>
                  <a:lnTo>
                    <a:pt x="508" y="47"/>
                  </a:lnTo>
                  <a:lnTo>
                    <a:pt x="506" y="47"/>
                  </a:lnTo>
                  <a:lnTo>
                    <a:pt x="505" y="47"/>
                  </a:lnTo>
                  <a:lnTo>
                    <a:pt x="505" y="46"/>
                  </a:lnTo>
                  <a:lnTo>
                    <a:pt x="503" y="46"/>
                  </a:lnTo>
                  <a:lnTo>
                    <a:pt x="503" y="47"/>
                  </a:lnTo>
                  <a:lnTo>
                    <a:pt x="505" y="47"/>
                  </a:lnTo>
                  <a:lnTo>
                    <a:pt x="508" y="47"/>
                  </a:lnTo>
                  <a:lnTo>
                    <a:pt x="510" y="47"/>
                  </a:lnTo>
                  <a:lnTo>
                    <a:pt x="515" y="47"/>
                  </a:lnTo>
                  <a:lnTo>
                    <a:pt x="517" y="47"/>
                  </a:lnTo>
                  <a:lnTo>
                    <a:pt x="519" y="47"/>
                  </a:lnTo>
                  <a:lnTo>
                    <a:pt x="520" y="47"/>
                  </a:lnTo>
                  <a:lnTo>
                    <a:pt x="525" y="47"/>
                  </a:lnTo>
                  <a:lnTo>
                    <a:pt x="526" y="47"/>
                  </a:lnTo>
                  <a:lnTo>
                    <a:pt x="527" y="47"/>
                  </a:lnTo>
                  <a:lnTo>
                    <a:pt x="527" y="50"/>
                  </a:lnTo>
                  <a:lnTo>
                    <a:pt x="528" y="50"/>
                  </a:lnTo>
                  <a:lnTo>
                    <a:pt x="530" y="50"/>
                  </a:lnTo>
                  <a:lnTo>
                    <a:pt x="528" y="50"/>
                  </a:lnTo>
                  <a:lnTo>
                    <a:pt x="527" y="50"/>
                  </a:lnTo>
                  <a:lnTo>
                    <a:pt x="528" y="51"/>
                  </a:lnTo>
                  <a:lnTo>
                    <a:pt x="527" y="51"/>
                  </a:lnTo>
                  <a:lnTo>
                    <a:pt x="528" y="51"/>
                  </a:lnTo>
                  <a:lnTo>
                    <a:pt x="528" y="52"/>
                  </a:lnTo>
                  <a:lnTo>
                    <a:pt x="528" y="53"/>
                  </a:lnTo>
                  <a:lnTo>
                    <a:pt x="527" y="53"/>
                  </a:lnTo>
                  <a:lnTo>
                    <a:pt x="526" y="55"/>
                  </a:lnTo>
                  <a:lnTo>
                    <a:pt x="523" y="55"/>
                  </a:lnTo>
                  <a:lnTo>
                    <a:pt x="523" y="53"/>
                  </a:lnTo>
                  <a:lnTo>
                    <a:pt x="521" y="53"/>
                  </a:lnTo>
                  <a:lnTo>
                    <a:pt x="523" y="53"/>
                  </a:lnTo>
                  <a:lnTo>
                    <a:pt x="521" y="53"/>
                  </a:lnTo>
                  <a:lnTo>
                    <a:pt x="520" y="52"/>
                  </a:lnTo>
                  <a:lnTo>
                    <a:pt x="519" y="52"/>
                  </a:lnTo>
                  <a:lnTo>
                    <a:pt x="519" y="53"/>
                  </a:lnTo>
                  <a:lnTo>
                    <a:pt x="516" y="53"/>
                  </a:lnTo>
                  <a:lnTo>
                    <a:pt x="515" y="53"/>
                  </a:lnTo>
                  <a:lnTo>
                    <a:pt x="513" y="52"/>
                  </a:lnTo>
                  <a:lnTo>
                    <a:pt x="511" y="52"/>
                  </a:lnTo>
                  <a:lnTo>
                    <a:pt x="510" y="52"/>
                  </a:lnTo>
                  <a:lnTo>
                    <a:pt x="509" y="51"/>
                  </a:lnTo>
                  <a:lnTo>
                    <a:pt x="506" y="51"/>
                  </a:lnTo>
                  <a:lnTo>
                    <a:pt x="503" y="51"/>
                  </a:lnTo>
                  <a:lnTo>
                    <a:pt x="500" y="50"/>
                  </a:lnTo>
                  <a:lnTo>
                    <a:pt x="499" y="50"/>
                  </a:lnTo>
                  <a:lnTo>
                    <a:pt x="499" y="51"/>
                  </a:lnTo>
                  <a:lnTo>
                    <a:pt x="500" y="51"/>
                  </a:lnTo>
                  <a:lnTo>
                    <a:pt x="503" y="51"/>
                  </a:lnTo>
                  <a:lnTo>
                    <a:pt x="506" y="51"/>
                  </a:lnTo>
                  <a:lnTo>
                    <a:pt x="508" y="52"/>
                  </a:lnTo>
                  <a:lnTo>
                    <a:pt x="503" y="52"/>
                  </a:lnTo>
                  <a:lnTo>
                    <a:pt x="498" y="51"/>
                  </a:lnTo>
                  <a:lnTo>
                    <a:pt x="500" y="52"/>
                  </a:lnTo>
                  <a:lnTo>
                    <a:pt x="505" y="52"/>
                  </a:lnTo>
                  <a:lnTo>
                    <a:pt x="508" y="52"/>
                  </a:lnTo>
                  <a:lnTo>
                    <a:pt x="509" y="52"/>
                  </a:lnTo>
                  <a:lnTo>
                    <a:pt x="511" y="53"/>
                  </a:lnTo>
                  <a:lnTo>
                    <a:pt x="513" y="53"/>
                  </a:lnTo>
                  <a:lnTo>
                    <a:pt x="516" y="53"/>
                  </a:lnTo>
                  <a:lnTo>
                    <a:pt x="516" y="55"/>
                  </a:lnTo>
                  <a:lnTo>
                    <a:pt x="515" y="55"/>
                  </a:lnTo>
                  <a:lnTo>
                    <a:pt x="511" y="55"/>
                  </a:lnTo>
                  <a:lnTo>
                    <a:pt x="510" y="55"/>
                  </a:lnTo>
                  <a:lnTo>
                    <a:pt x="506" y="55"/>
                  </a:lnTo>
                  <a:lnTo>
                    <a:pt x="503" y="56"/>
                  </a:lnTo>
                  <a:lnTo>
                    <a:pt x="503" y="55"/>
                  </a:lnTo>
                  <a:lnTo>
                    <a:pt x="502" y="55"/>
                  </a:lnTo>
                  <a:lnTo>
                    <a:pt x="498" y="53"/>
                  </a:lnTo>
                  <a:lnTo>
                    <a:pt x="498" y="55"/>
                  </a:lnTo>
                  <a:lnTo>
                    <a:pt x="499" y="55"/>
                  </a:lnTo>
                  <a:lnTo>
                    <a:pt x="500" y="55"/>
                  </a:lnTo>
                  <a:lnTo>
                    <a:pt x="502" y="55"/>
                  </a:lnTo>
                  <a:lnTo>
                    <a:pt x="500" y="55"/>
                  </a:lnTo>
                  <a:lnTo>
                    <a:pt x="502" y="55"/>
                  </a:lnTo>
                  <a:lnTo>
                    <a:pt x="502" y="56"/>
                  </a:lnTo>
                  <a:lnTo>
                    <a:pt x="503" y="56"/>
                  </a:lnTo>
                  <a:lnTo>
                    <a:pt x="505" y="56"/>
                  </a:lnTo>
                  <a:lnTo>
                    <a:pt x="506" y="56"/>
                  </a:lnTo>
                  <a:lnTo>
                    <a:pt x="510" y="55"/>
                  </a:lnTo>
                  <a:lnTo>
                    <a:pt x="511" y="55"/>
                  </a:lnTo>
                  <a:lnTo>
                    <a:pt x="513" y="55"/>
                  </a:lnTo>
                  <a:lnTo>
                    <a:pt x="515" y="55"/>
                  </a:lnTo>
                  <a:lnTo>
                    <a:pt x="516" y="55"/>
                  </a:lnTo>
                  <a:lnTo>
                    <a:pt x="515" y="55"/>
                  </a:lnTo>
                  <a:lnTo>
                    <a:pt x="515" y="56"/>
                  </a:lnTo>
                  <a:lnTo>
                    <a:pt x="513" y="56"/>
                  </a:lnTo>
                  <a:lnTo>
                    <a:pt x="513" y="58"/>
                  </a:lnTo>
                  <a:lnTo>
                    <a:pt x="515" y="58"/>
                  </a:lnTo>
                  <a:lnTo>
                    <a:pt x="513" y="58"/>
                  </a:lnTo>
                  <a:lnTo>
                    <a:pt x="510" y="58"/>
                  </a:lnTo>
                  <a:lnTo>
                    <a:pt x="509" y="58"/>
                  </a:lnTo>
                  <a:lnTo>
                    <a:pt x="510" y="59"/>
                  </a:lnTo>
                  <a:lnTo>
                    <a:pt x="513" y="59"/>
                  </a:lnTo>
                  <a:lnTo>
                    <a:pt x="515" y="59"/>
                  </a:lnTo>
                  <a:lnTo>
                    <a:pt x="515" y="58"/>
                  </a:lnTo>
                  <a:lnTo>
                    <a:pt x="516" y="58"/>
                  </a:lnTo>
                  <a:lnTo>
                    <a:pt x="517" y="58"/>
                  </a:lnTo>
                  <a:lnTo>
                    <a:pt x="519" y="58"/>
                  </a:lnTo>
                  <a:lnTo>
                    <a:pt x="520" y="59"/>
                  </a:lnTo>
                  <a:lnTo>
                    <a:pt x="521" y="59"/>
                  </a:lnTo>
                  <a:lnTo>
                    <a:pt x="523" y="59"/>
                  </a:lnTo>
                  <a:lnTo>
                    <a:pt x="525" y="59"/>
                  </a:lnTo>
                  <a:lnTo>
                    <a:pt x="526" y="59"/>
                  </a:lnTo>
                  <a:lnTo>
                    <a:pt x="527" y="58"/>
                  </a:lnTo>
                  <a:lnTo>
                    <a:pt x="528" y="58"/>
                  </a:lnTo>
                  <a:lnTo>
                    <a:pt x="528" y="59"/>
                  </a:lnTo>
                  <a:lnTo>
                    <a:pt x="527" y="59"/>
                  </a:lnTo>
                  <a:lnTo>
                    <a:pt x="528" y="59"/>
                  </a:lnTo>
                  <a:lnTo>
                    <a:pt x="527" y="59"/>
                  </a:lnTo>
                  <a:lnTo>
                    <a:pt x="528" y="59"/>
                  </a:lnTo>
                  <a:lnTo>
                    <a:pt x="530" y="61"/>
                  </a:lnTo>
                  <a:lnTo>
                    <a:pt x="532" y="61"/>
                  </a:lnTo>
                  <a:lnTo>
                    <a:pt x="530" y="61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1" y="62"/>
                  </a:lnTo>
                  <a:lnTo>
                    <a:pt x="519" y="62"/>
                  </a:lnTo>
                  <a:lnTo>
                    <a:pt x="517" y="62"/>
                  </a:lnTo>
                  <a:lnTo>
                    <a:pt x="517" y="61"/>
                  </a:lnTo>
                  <a:lnTo>
                    <a:pt x="516" y="61"/>
                  </a:lnTo>
                  <a:lnTo>
                    <a:pt x="515" y="61"/>
                  </a:lnTo>
                  <a:lnTo>
                    <a:pt x="513" y="61"/>
                  </a:lnTo>
                  <a:lnTo>
                    <a:pt x="511" y="61"/>
                  </a:lnTo>
                  <a:lnTo>
                    <a:pt x="508" y="61"/>
                  </a:lnTo>
                  <a:lnTo>
                    <a:pt x="505" y="61"/>
                  </a:lnTo>
                  <a:lnTo>
                    <a:pt x="503" y="61"/>
                  </a:lnTo>
                  <a:lnTo>
                    <a:pt x="502" y="61"/>
                  </a:lnTo>
                  <a:lnTo>
                    <a:pt x="502" y="59"/>
                  </a:lnTo>
                  <a:lnTo>
                    <a:pt x="499" y="59"/>
                  </a:lnTo>
                  <a:lnTo>
                    <a:pt x="500" y="59"/>
                  </a:lnTo>
                  <a:lnTo>
                    <a:pt x="502" y="61"/>
                  </a:lnTo>
                  <a:lnTo>
                    <a:pt x="500" y="62"/>
                  </a:lnTo>
                  <a:lnTo>
                    <a:pt x="499" y="62"/>
                  </a:lnTo>
                  <a:lnTo>
                    <a:pt x="498" y="62"/>
                  </a:lnTo>
                  <a:lnTo>
                    <a:pt x="497" y="62"/>
                  </a:lnTo>
                  <a:lnTo>
                    <a:pt x="494" y="62"/>
                  </a:lnTo>
                  <a:lnTo>
                    <a:pt x="497" y="62"/>
                  </a:lnTo>
                  <a:lnTo>
                    <a:pt x="498" y="62"/>
                  </a:lnTo>
                  <a:lnTo>
                    <a:pt x="499" y="62"/>
                  </a:lnTo>
                  <a:lnTo>
                    <a:pt x="498" y="62"/>
                  </a:lnTo>
                  <a:lnTo>
                    <a:pt x="497" y="63"/>
                  </a:lnTo>
                  <a:lnTo>
                    <a:pt x="498" y="63"/>
                  </a:lnTo>
                  <a:lnTo>
                    <a:pt x="497" y="63"/>
                  </a:lnTo>
                  <a:lnTo>
                    <a:pt x="494" y="63"/>
                  </a:lnTo>
                  <a:lnTo>
                    <a:pt x="493" y="63"/>
                  </a:lnTo>
                  <a:lnTo>
                    <a:pt x="494" y="63"/>
                  </a:lnTo>
                  <a:lnTo>
                    <a:pt x="497" y="63"/>
                  </a:lnTo>
                  <a:lnTo>
                    <a:pt x="498" y="64"/>
                  </a:lnTo>
                  <a:lnTo>
                    <a:pt x="499" y="64"/>
                  </a:lnTo>
                  <a:lnTo>
                    <a:pt x="500" y="64"/>
                  </a:lnTo>
                  <a:lnTo>
                    <a:pt x="500" y="67"/>
                  </a:lnTo>
                  <a:lnTo>
                    <a:pt x="500" y="68"/>
                  </a:lnTo>
                  <a:lnTo>
                    <a:pt x="499" y="68"/>
                  </a:lnTo>
                  <a:lnTo>
                    <a:pt x="500" y="68"/>
                  </a:lnTo>
                  <a:lnTo>
                    <a:pt x="502" y="68"/>
                  </a:lnTo>
                  <a:lnTo>
                    <a:pt x="500" y="67"/>
                  </a:lnTo>
                  <a:lnTo>
                    <a:pt x="500" y="64"/>
                  </a:lnTo>
                  <a:lnTo>
                    <a:pt x="499" y="64"/>
                  </a:lnTo>
                  <a:lnTo>
                    <a:pt x="500" y="64"/>
                  </a:lnTo>
                  <a:lnTo>
                    <a:pt x="502" y="63"/>
                  </a:lnTo>
                  <a:lnTo>
                    <a:pt x="503" y="63"/>
                  </a:lnTo>
                  <a:lnTo>
                    <a:pt x="508" y="64"/>
                  </a:lnTo>
                  <a:lnTo>
                    <a:pt x="511" y="64"/>
                  </a:lnTo>
                  <a:lnTo>
                    <a:pt x="516" y="64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6" y="67"/>
                  </a:lnTo>
                  <a:lnTo>
                    <a:pt x="515" y="67"/>
                  </a:lnTo>
                  <a:lnTo>
                    <a:pt x="513" y="67"/>
                  </a:lnTo>
                  <a:lnTo>
                    <a:pt x="513" y="68"/>
                  </a:lnTo>
                  <a:lnTo>
                    <a:pt x="515" y="68"/>
                  </a:lnTo>
                  <a:lnTo>
                    <a:pt x="513" y="68"/>
                  </a:lnTo>
                  <a:lnTo>
                    <a:pt x="513" y="69"/>
                  </a:lnTo>
                  <a:lnTo>
                    <a:pt x="515" y="69"/>
                  </a:lnTo>
                  <a:lnTo>
                    <a:pt x="513" y="69"/>
                  </a:lnTo>
                  <a:lnTo>
                    <a:pt x="509" y="69"/>
                  </a:lnTo>
                  <a:lnTo>
                    <a:pt x="505" y="69"/>
                  </a:lnTo>
                  <a:lnTo>
                    <a:pt x="503" y="69"/>
                  </a:lnTo>
                  <a:lnTo>
                    <a:pt x="502" y="69"/>
                  </a:lnTo>
                  <a:lnTo>
                    <a:pt x="502" y="70"/>
                  </a:lnTo>
                  <a:lnTo>
                    <a:pt x="500" y="70"/>
                  </a:lnTo>
                  <a:lnTo>
                    <a:pt x="499" y="70"/>
                  </a:lnTo>
                  <a:lnTo>
                    <a:pt x="498" y="70"/>
                  </a:lnTo>
                  <a:lnTo>
                    <a:pt x="497" y="70"/>
                  </a:lnTo>
                  <a:lnTo>
                    <a:pt x="494" y="72"/>
                  </a:lnTo>
                  <a:lnTo>
                    <a:pt x="493" y="72"/>
                  </a:lnTo>
                  <a:lnTo>
                    <a:pt x="491" y="70"/>
                  </a:lnTo>
                  <a:lnTo>
                    <a:pt x="488" y="70"/>
                  </a:lnTo>
                  <a:lnTo>
                    <a:pt x="487" y="70"/>
                  </a:lnTo>
                  <a:lnTo>
                    <a:pt x="485" y="70"/>
                  </a:lnTo>
                  <a:lnTo>
                    <a:pt x="482" y="69"/>
                  </a:lnTo>
                  <a:lnTo>
                    <a:pt x="481" y="69"/>
                  </a:lnTo>
                  <a:lnTo>
                    <a:pt x="480" y="69"/>
                  </a:lnTo>
                  <a:lnTo>
                    <a:pt x="479" y="68"/>
                  </a:lnTo>
                  <a:lnTo>
                    <a:pt x="476" y="68"/>
                  </a:lnTo>
                  <a:lnTo>
                    <a:pt x="479" y="68"/>
                  </a:lnTo>
                  <a:lnTo>
                    <a:pt x="480" y="68"/>
                  </a:lnTo>
                  <a:lnTo>
                    <a:pt x="481" y="68"/>
                  </a:lnTo>
                  <a:lnTo>
                    <a:pt x="482" y="68"/>
                  </a:lnTo>
                  <a:lnTo>
                    <a:pt x="483" y="68"/>
                  </a:lnTo>
                  <a:lnTo>
                    <a:pt x="487" y="68"/>
                  </a:lnTo>
                  <a:lnTo>
                    <a:pt x="490" y="69"/>
                  </a:lnTo>
                  <a:lnTo>
                    <a:pt x="491" y="69"/>
                  </a:lnTo>
                  <a:lnTo>
                    <a:pt x="492" y="69"/>
                  </a:lnTo>
                  <a:lnTo>
                    <a:pt x="493" y="69"/>
                  </a:lnTo>
                  <a:lnTo>
                    <a:pt x="493" y="68"/>
                  </a:lnTo>
                  <a:lnTo>
                    <a:pt x="497" y="68"/>
                  </a:lnTo>
                  <a:lnTo>
                    <a:pt x="494" y="68"/>
                  </a:lnTo>
                  <a:lnTo>
                    <a:pt x="493" y="68"/>
                  </a:lnTo>
                  <a:lnTo>
                    <a:pt x="492" y="69"/>
                  </a:lnTo>
                  <a:lnTo>
                    <a:pt x="490" y="69"/>
                  </a:lnTo>
                  <a:lnTo>
                    <a:pt x="490" y="68"/>
                  </a:lnTo>
                  <a:lnTo>
                    <a:pt x="488" y="68"/>
                  </a:lnTo>
                  <a:lnTo>
                    <a:pt x="487" y="68"/>
                  </a:lnTo>
                  <a:lnTo>
                    <a:pt x="482" y="67"/>
                  </a:lnTo>
                  <a:lnTo>
                    <a:pt x="480" y="67"/>
                  </a:lnTo>
                  <a:lnTo>
                    <a:pt x="479" y="67"/>
                  </a:lnTo>
                  <a:lnTo>
                    <a:pt x="476" y="67"/>
                  </a:lnTo>
                  <a:lnTo>
                    <a:pt x="475" y="67"/>
                  </a:lnTo>
                  <a:lnTo>
                    <a:pt x="474" y="67"/>
                  </a:lnTo>
                  <a:lnTo>
                    <a:pt x="473" y="68"/>
                  </a:lnTo>
                  <a:lnTo>
                    <a:pt x="474" y="69"/>
                  </a:lnTo>
                  <a:lnTo>
                    <a:pt x="473" y="69"/>
                  </a:lnTo>
                  <a:lnTo>
                    <a:pt x="466" y="68"/>
                  </a:lnTo>
                  <a:lnTo>
                    <a:pt x="465" y="67"/>
                  </a:lnTo>
                  <a:lnTo>
                    <a:pt x="464" y="67"/>
                  </a:lnTo>
                  <a:lnTo>
                    <a:pt x="463" y="67"/>
                  </a:lnTo>
                  <a:lnTo>
                    <a:pt x="463" y="64"/>
                  </a:lnTo>
                  <a:lnTo>
                    <a:pt x="462" y="64"/>
                  </a:lnTo>
                  <a:lnTo>
                    <a:pt x="460" y="64"/>
                  </a:lnTo>
                  <a:lnTo>
                    <a:pt x="462" y="67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8"/>
                  </a:lnTo>
                  <a:lnTo>
                    <a:pt x="465" y="68"/>
                  </a:lnTo>
                  <a:lnTo>
                    <a:pt x="466" y="68"/>
                  </a:lnTo>
                  <a:lnTo>
                    <a:pt x="465" y="68"/>
                  </a:lnTo>
                  <a:lnTo>
                    <a:pt x="466" y="68"/>
                  </a:lnTo>
                  <a:lnTo>
                    <a:pt x="468" y="69"/>
                  </a:lnTo>
                  <a:lnTo>
                    <a:pt x="470" y="69"/>
                  </a:lnTo>
                  <a:lnTo>
                    <a:pt x="466" y="69"/>
                  </a:lnTo>
                  <a:lnTo>
                    <a:pt x="464" y="69"/>
                  </a:lnTo>
                  <a:lnTo>
                    <a:pt x="462" y="70"/>
                  </a:lnTo>
                  <a:lnTo>
                    <a:pt x="460" y="70"/>
                  </a:lnTo>
                  <a:lnTo>
                    <a:pt x="458" y="72"/>
                  </a:lnTo>
                  <a:lnTo>
                    <a:pt x="457" y="72"/>
                  </a:lnTo>
                  <a:lnTo>
                    <a:pt x="456" y="72"/>
                  </a:lnTo>
                  <a:lnTo>
                    <a:pt x="454" y="72"/>
                  </a:lnTo>
                  <a:lnTo>
                    <a:pt x="453" y="70"/>
                  </a:lnTo>
                  <a:lnTo>
                    <a:pt x="452" y="70"/>
                  </a:lnTo>
                  <a:lnTo>
                    <a:pt x="449" y="70"/>
                  </a:lnTo>
                  <a:lnTo>
                    <a:pt x="448" y="70"/>
                  </a:lnTo>
                  <a:lnTo>
                    <a:pt x="447" y="70"/>
                  </a:lnTo>
                  <a:lnTo>
                    <a:pt x="445" y="69"/>
                  </a:lnTo>
                  <a:lnTo>
                    <a:pt x="443" y="69"/>
                  </a:lnTo>
                  <a:lnTo>
                    <a:pt x="441" y="69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6" y="70"/>
                  </a:lnTo>
                  <a:lnTo>
                    <a:pt x="447" y="70"/>
                  </a:lnTo>
                  <a:lnTo>
                    <a:pt x="452" y="70"/>
                  </a:lnTo>
                  <a:lnTo>
                    <a:pt x="452" y="72"/>
                  </a:lnTo>
                  <a:lnTo>
                    <a:pt x="449" y="72"/>
                  </a:lnTo>
                  <a:lnTo>
                    <a:pt x="448" y="72"/>
                  </a:lnTo>
                  <a:lnTo>
                    <a:pt x="447" y="72"/>
                  </a:lnTo>
                  <a:lnTo>
                    <a:pt x="446" y="72"/>
                  </a:lnTo>
                  <a:lnTo>
                    <a:pt x="445" y="72"/>
                  </a:lnTo>
                  <a:lnTo>
                    <a:pt x="443" y="72"/>
                  </a:lnTo>
                  <a:lnTo>
                    <a:pt x="440" y="72"/>
                  </a:lnTo>
                  <a:lnTo>
                    <a:pt x="439" y="72"/>
                  </a:lnTo>
                  <a:lnTo>
                    <a:pt x="437" y="72"/>
                  </a:lnTo>
                  <a:lnTo>
                    <a:pt x="437" y="73"/>
                  </a:lnTo>
                  <a:lnTo>
                    <a:pt x="440" y="72"/>
                  </a:lnTo>
                  <a:lnTo>
                    <a:pt x="440" y="73"/>
                  </a:lnTo>
                  <a:lnTo>
                    <a:pt x="440" y="74"/>
                  </a:lnTo>
                  <a:lnTo>
                    <a:pt x="439" y="74"/>
                  </a:lnTo>
                  <a:lnTo>
                    <a:pt x="440" y="74"/>
                  </a:lnTo>
                  <a:lnTo>
                    <a:pt x="441" y="73"/>
                  </a:lnTo>
                  <a:lnTo>
                    <a:pt x="441" y="72"/>
                  </a:lnTo>
                  <a:lnTo>
                    <a:pt x="443" y="72"/>
                  </a:lnTo>
                  <a:lnTo>
                    <a:pt x="447" y="73"/>
                  </a:lnTo>
                  <a:lnTo>
                    <a:pt x="448" y="73"/>
                  </a:lnTo>
                  <a:lnTo>
                    <a:pt x="449" y="72"/>
                  </a:lnTo>
                  <a:lnTo>
                    <a:pt x="452" y="72"/>
                  </a:lnTo>
                  <a:lnTo>
                    <a:pt x="456" y="72"/>
                  </a:lnTo>
                  <a:lnTo>
                    <a:pt x="457" y="72"/>
                  </a:lnTo>
                  <a:lnTo>
                    <a:pt x="458" y="72"/>
                  </a:lnTo>
                  <a:lnTo>
                    <a:pt x="462" y="73"/>
                  </a:lnTo>
                  <a:lnTo>
                    <a:pt x="465" y="73"/>
                  </a:lnTo>
                  <a:lnTo>
                    <a:pt x="464" y="73"/>
                  </a:lnTo>
                  <a:lnTo>
                    <a:pt x="464" y="74"/>
                  </a:lnTo>
                  <a:lnTo>
                    <a:pt x="463" y="74"/>
                  </a:lnTo>
                  <a:lnTo>
                    <a:pt x="462" y="74"/>
                  </a:lnTo>
                  <a:lnTo>
                    <a:pt x="458" y="74"/>
                  </a:lnTo>
                  <a:lnTo>
                    <a:pt x="457" y="74"/>
                  </a:lnTo>
                  <a:lnTo>
                    <a:pt x="456" y="74"/>
                  </a:lnTo>
                  <a:lnTo>
                    <a:pt x="454" y="76"/>
                  </a:lnTo>
                  <a:lnTo>
                    <a:pt x="453" y="76"/>
                  </a:lnTo>
                  <a:lnTo>
                    <a:pt x="452" y="76"/>
                  </a:lnTo>
                  <a:lnTo>
                    <a:pt x="448" y="74"/>
                  </a:lnTo>
                  <a:lnTo>
                    <a:pt x="446" y="74"/>
                  </a:lnTo>
                  <a:lnTo>
                    <a:pt x="443" y="76"/>
                  </a:lnTo>
                  <a:lnTo>
                    <a:pt x="441" y="74"/>
                  </a:lnTo>
                  <a:lnTo>
                    <a:pt x="440" y="74"/>
                  </a:lnTo>
                  <a:lnTo>
                    <a:pt x="441" y="76"/>
                  </a:lnTo>
                  <a:lnTo>
                    <a:pt x="443" y="76"/>
                  </a:lnTo>
                  <a:lnTo>
                    <a:pt x="445" y="76"/>
                  </a:lnTo>
                  <a:lnTo>
                    <a:pt x="447" y="74"/>
                  </a:lnTo>
                  <a:lnTo>
                    <a:pt x="448" y="76"/>
                  </a:lnTo>
                  <a:lnTo>
                    <a:pt x="449" y="76"/>
                  </a:lnTo>
                  <a:lnTo>
                    <a:pt x="448" y="76"/>
                  </a:lnTo>
                  <a:lnTo>
                    <a:pt x="447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2" y="76"/>
                  </a:lnTo>
                  <a:lnTo>
                    <a:pt x="449" y="76"/>
                  </a:lnTo>
                  <a:lnTo>
                    <a:pt x="449" y="78"/>
                  </a:lnTo>
                  <a:lnTo>
                    <a:pt x="448" y="78"/>
                  </a:lnTo>
                  <a:lnTo>
                    <a:pt x="449" y="78"/>
                  </a:lnTo>
                  <a:lnTo>
                    <a:pt x="452" y="76"/>
                  </a:lnTo>
                  <a:lnTo>
                    <a:pt x="453" y="76"/>
                  </a:lnTo>
                  <a:lnTo>
                    <a:pt x="456" y="76"/>
                  </a:lnTo>
                  <a:lnTo>
                    <a:pt x="457" y="76"/>
                  </a:lnTo>
                  <a:lnTo>
                    <a:pt x="458" y="76"/>
                  </a:lnTo>
                  <a:lnTo>
                    <a:pt x="458" y="74"/>
                  </a:lnTo>
                  <a:lnTo>
                    <a:pt x="460" y="74"/>
                  </a:lnTo>
                  <a:lnTo>
                    <a:pt x="462" y="76"/>
                  </a:lnTo>
                  <a:lnTo>
                    <a:pt x="463" y="76"/>
                  </a:lnTo>
                  <a:lnTo>
                    <a:pt x="464" y="76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8" y="78"/>
                  </a:lnTo>
                  <a:lnTo>
                    <a:pt x="468" y="79"/>
                  </a:lnTo>
                  <a:lnTo>
                    <a:pt x="466" y="79"/>
                  </a:lnTo>
                  <a:lnTo>
                    <a:pt x="465" y="79"/>
                  </a:lnTo>
                  <a:lnTo>
                    <a:pt x="463" y="79"/>
                  </a:lnTo>
                  <a:lnTo>
                    <a:pt x="458" y="79"/>
                  </a:lnTo>
                  <a:lnTo>
                    <a:pt x="454" y="79"/>
                  </a:lnTo>
                  <a:lnTo>
                    <a:pt x="456" y="80"/>
                  </a:lnTo>
                  <a:lnTo>
                    <a:pt x="460" y="79"/>
                  </a:lnTo>
                  <a:lnTo>
                    <a:pt x="462" y="80"/>
                  </a:lnTo>
                  <a:lnTo>
                    <a:pt x="460" y="80"/>
                  </a:lnTo>
                  <a:lnTo>
                    <a:pt x="458" y="80"/>
                  </a:lnTo>
                  <a:lnTo>
                    <a:pt x="458" y="81"/>
                  </a:lnTo>
                  <a:lnTo>
                    <a:pt x="457" y="81"/>
                  </a:lnTo>
                  <a:lnTo>
                    <a:pt x="458" y="81"/>
                  </a:lnTo>
                  <a:lnTo>
                    <a:pt x="460" y="81"/>
                  </a:lnTo>
                  <a:lnTo>
                    <a:pt x="460" y="80"/>
                  </a:lnTo>
                  <a:lnTo>
                    <a:pt x="462" y="80"/>
                  </a:lnTo>
                  <a:lnTo>
                    <a:pt x="463" y="80"/>
                  </a:lnTo>
                  <a:lnTo>
                    <a:pt x="464" y="80"/>
                  </a:lnTo>
                  <a:lnTo>
                    <a:pt x="464" y="79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8" y="79"/>
                  </a:lnTo>
                  <a:lnTo>
                    <a:pt x="470" y="80"/>
                  </a:lnTo>
                  <a:lnTo>
                    <a:pt x="471" y="80"/>
                  </a:lnTo>
                  <a:lnTo>
                    <a:pt x="473" y="80"/>
                  </a:lnTo>
                  <a:lnTo>
                    <a:pt x="474" y="80"/>
                  </a:lnTo>
                  <a:lnTo>
                    <a:pt x="475" y="80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9" y="81"/>
                  </a:lnTo>
                  <a:lnTo>
                    <a:pt x="482" y="82"/>
                  </a:lnTo>
                  <a:lnTo>
                    <a:pt x="483" y="82"/>
                  </a:lnTo>
                  <a:lnTo>
                    <a:pt x="487" y="85"/>
                  </a:lnTo>
                  <a:lnTo>
                    <a:pt x="488" y="85"/>
                  </a:lnTo>
                  <a:lnTo>
                    <a:pt x="490" y="85"/>
                  </a:lnTo>
                  <a:lnTo>
                    <a:pt x="488" y="85"/>
                  </a:lnTo>
                  <a:lnTo>
                    <a:pt x="487" y="85"/>
                  </a:lnTo>
                  <a:lnTo>
                    <a:pt x="487" y="86"/>
                  </a:lnTo>
                  <a:lnTo>
                    <a:pt x="485" y="86"/>
                  </a:lnTo>
                  <a:lnTo>
                    <a:pt x="483" y="86"/>
                  </a:lnTo>
                  <a:lnTo>
                    <a:pt x="482" y="86"/>
                  </a:lnTo>
                  <a:lnTo>
                    <a:pt x="482" y="87"/>
                  </a:lnTo>
                  <a:lnTo>
                    <a:pt x="481" y="87"/>
                  </a:lnTo>
                  <a:lnTo>
                    <a:pt x="482" y="87"/>
                  </a:lnTo>
                  <a:lnTo>
                    <a:pt x="483" y="87"/>
                  </a:lnTo>
                  <a:lnTo>
                    <a:pt x="483" y="86"/>
                  </a:lnTo>
                  <a:lnTo>
                    <a:pt x="485" y="86"/>
                  </a:lnTo>
                  <a:lnTo>
                    <a:pt x="488" y="86"/>
                  </a:lnTo>
                  <a:lnTo>
                    <a:pt x="490" y="86"/>
                  </a:lnTo>
                  <a:lnTo>
                    <a:pt x="488" y="86"/>
                  </a:lnTo>
                  <a:lnTo>
                    <a:pt x="487" y="87"/>
                  </a:lnTo>
                  <a:lnTo>
                    <a:pt x="488" y="87"/>
                  </a:lnTo>
                  <a:lnTo>
                    <a:pt x="490" y="87"/>
                  </a:lnTo>
                  <a:lnTo>
                    <a:pt x="491" y="87"/>
                  </a:lnTo>
                  <a:lnTo>
                    <a:pt x="491" y="86"/>
                  </a:lnTo>
                  <a:lnTo>
                    <a:pt x="492" y="86"/>
                  </a:lnTo>
                  <a:lnTo>
                    <a:pt x="494" y="86"/>
                  </a:lnTo>
                  <a:lnTo>
                    <a:pt x="493" y="86"/>
                  </a:lnTo>
                  <a:lnTo>
                    <a:pt x="493" y="87"/>
                  </a:lnTo>
                  <a:lnTo>
                    <a:pt x="492" y="87"/>
                  </a:lnTo>
                  <a:lnTo>
                    <a:pt x="491" y="87"/>
                  </a:lnTo>
                  <a:lnTo>
                    <a:pt x="492" y="87"/>
                  </a:lnTo>
                  <a:lnTo>
                    <a:pt x="491" y="87"/>
                  </a:lnTo>
                  <a:lnTo>
                    <a:pt x="490" y="87"/>
                  </a:lnTo>
                  <a:lnTo>
                    <a:pt x="488" y="87"/>
                  </a:lnTo>
                  <a:lnTo>
                    <a:pt x="488" y="89"/>
                  </a:lnTo>
                  <a:lnTo>
                    <a:pt x="488" y="90"/>
                  </a:lnTo>
                  <a:lnTo>
                    <a:pt x="488" y="91"/>
                  </a:lnTo>
                  <a:lnTo>
                    <a:pt x="490" y="91"/>
                  </a:lnTo>
                  <a:lnTo>
                    <a:pt x="490" y="90"/>
                  </a:lnTo>
                  <a:lnTo>
                    <a:pt x="490" y="89"/>
                  </a:lnTo>
                  <a:lnTo>
                    <a:pt x="492" y="89"/>
                  </a:lnTo>
                  <a:lnTo>
                    <a:pt x="493" y="89"/>
                  </a:lnTo>
                  <a:lnTo>
                    <a:pt x="494" y="89"/>
                  </a:lnTo>
                  <a:lnTo>
                    <a:pt x="493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7" y="90"/>
                  </a:lnTo>
                  <a:lnTo>
                    <a:pt x="494" y="90"/>
                  </a:lnTo>
                  <a:lnTo>
                    <a:pt x="493" y="90"/>
                  </a:lnTo>
                  <a:lnTo>
                    <a:pt x="494" y="90"/>
                  </a:lnTo>
                  <a:lnTo>
                    <a:pt x="497" y="90"/>
                  </a:lnTo>
                  <a:lnTo>
                    <a:pt x="494" y="90"/>
                  </a:lnTo>
                  <a:lnTo>
                    <a:pt x="497" y="90"/>
                  </a:lnTo>
                  <a:lnTo>
                    <a:pt x="493" y="91"/>
                  </a:lnTo>
                  <a:lnTo>
                    <a:pt x="494" y="91"/>
                  </a:lnTo>
                  <a:lnTo>
                    <a:pt x="497" y="91"/>
                  </a:lnTo>
                  <a:lnTo>
                    <a:pt x="494" y="91"/>
                  </a:lnTo>
                  <a:lnTo>
                    <a:pt x="493" y="91"/>
                  </a:lnTo>
                  <a:lnTo>
                    <a:pt x="494" y="91"/>
                  </a:lnTo>
                  <a:lnTo>
                    <a:pt x="494" y="93"/>
                  </a:lnTo>
                  <a:lnTo>
                    <a:pt x="491" y="93"/>
                  </a:lnTo>
                  <a:lnTo>
                    <a:pt x="488" y="93"/>
                  </a:lnTo>
                  <a:lnTo>
                    <a:pt x="490" y="93"/>
                  </a:lnTo>
                  <a:lnTo>
                    <a:pt x="492" y="93"/>
                  </a:lnTo>
                  <a:lnTo>
                    <a:pt x="493" y="93"/>
                  </a:lnTo>
                  <a:lnTo>
                    <a:pt x="494" y="93"/>
                  </a:lnTo>
                  <a:lnTo>
                    <a:pt x="494" y="95"/>
                  </a:lnTo>
                  <a:lnTo>
                    <a:pt x="493" y="95"/>
                  </a:lnTo>
                  <a:lnTo>
                    <a:pt x="492" y="95"/>
                  </a:lnTo>
                  <a:lnTo>
                    <a:pt x="494" y="95"/>
                  </a:lnTo>
                  <a:lnTo>
                    <a:pt x="493" y="95"/>
                  </a:lnTo>
                  <a:lnTo>
                    <a:pt x="494" y="95"/>
                  </a:lnTo>
                  <a:lnTo>
                    <a:pt x="497" y="95"/>
                  </a:lnTo>
                  <a:lnTo>
                    <a:pt x="494" y="95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3" y="96"/>
                  </a:lnTo>
                  <a:lnTo>
                    <a:pt x="492" y="96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3" y="96"/>
                  </a:lnTo>
                  <a:lnTo>
                    <a:pt x="494" y="96"/>
                  </a:lnTo>
                  <a:lnTo>
                    <a:pt x="497" y="97"/>
                  </a:lnTo>
                  <a:lnTo>
                    <a:pt x="493" y="97"/>
                  </a:lnTo>
                  <a:lnTo>
                    <a:pt x="494" y="97"/>
                  </a:lnTo>
                  <a:lnTo>
                    <a:pt x="493" y="97"/>
                  </a:lnTo>
                  <a:lnTo>
                    <a:pt x="493" y="98"/>
                  </a:lnTo>
                  <a:lnTo>
                    <a:pt x="494" y="98"/>
                  </a:lnTo>
                  <a:lnTo>
                    <a:pt x="494" y="97"/>
                  </a:lnTo>
                  <a:lnTo>
                    <a:pt x="494" y="98"/>
                  </a:lnTo>
                  <a:lnTo>
                    <a:pt x="497" y="98"/>
                  </a:lnTo>
                  <a:lnTo>
                    <a:pt x="494" y="98"/>
                  </a:lnTo>
                  <a:lnTo>
                    <a:pt x="494" y="99"/>
                  </a:lnTo>
                  <a:lnTo>
                    <a:pt x="493" y="99"/>
                  </a:lnTo>
                  <a:lnTo>
                    <a:pt x="492" y="99"/>
                  </a:lnTo>
                  <a:lnTo>
                    <a:pt x="491" y="99"/>
                  </a:lnTo>
                  <a:lnTo>
                    <a:pt x="491" y="98"/>
                  </a:lnTo>
                  <a:lnTo>
                    <a:pt x="490" y="98"/>
                  </a:lnTo>
                  <a:lnTo>
                    <a:pt x="488" y="99"/>
                  </a:lnTo>
                  <a:lnTo>
                    <a:pt x="487" y="99"/>
                  </a:lnTo>
                  <a:lnTo>
                    <a:pt x="487" y="98"/>
                  </a:lnTo>
                  <a:lnTo>
                    <a:pt x="487" y="97"/>
                  </a:lnTo>
                  <a:lnTo>
                    <a:pt x="487" y="96"/>
                  </a:lnTo>
                  <a:lnTo>
                    <a:pt x="485" y="96"/>
                  </a:lnTo>
                  <a:lnTo>
                    <a:pt x="483" y="97"/>
                  </a:lnTo>
                  <a:lnTo>
                    <a:pt x="485" y="97"/>
                  </a:lnTo>
                  <a:lnTo>
                    <a:pt x="485" y="98"/>
                  </a:lnTo>
                  <a:lnTo>
                    <a:pt x="483" y="98"/>
                  </a:lnTo>
                  <a:lnTo>
                    <a:pt x="483" y="99"/>
                  </a:lnTo>
                  <a:lnTo>
                    <a:pt x="480" y="99"/>
                  </a:lnTo>
                  <a:lnTo>
                    <a:pt x="479" y="99"/>
                  </a:lnTo>
                  <a:lnTo>
                    <a:pt x="476" y="99"/>
                  </a:lnTo>
                  <a:lnTo>
                    <a:pt x="473" y="98"/>
                  </a:lnTo>
                  <a:lnTo>
                    <a:pt x="471" y="98"/>
                  </a:lnTo>
                  <a:lnTo>
                    <a:pt x="470" y="97"/>
                  </a:lnTo>
                  <a:lnTo>
                    <a:pt x="468" y="97"/>
                  </a:lnTo>
                  <a:lnTo>
                    <a:pt x="468" y="96"/>
                  </a:lnTo>
                  <a:lnTo>
                    <a:pt x="468" y="95"/>
                  </a:lnTo>
                  <a:lnTo>
                    <a:pt x="468" y="93"/>
                  </a:lnTo>
                  <a:lnTo>
                    <a:pt x="466" y="91"/>
                  </a:lnTo>
                  <a:lnTo>
                    <a:pt x="465" y="91"/>
                  </a:lnTo>
                  <a:lnTo>
                    <a:pt x="464" y="91"/>
                  </a:lnTo>
                  <a:lnTo>
                    <a:pt x="464" y="90"/>
                  </a:lnTo>
                  <a:lnTo>
                    <a:pt x="465" y="90"/>
                  </a:lnTo>
                  <a:lnTo>
                    <a:pt x="464" y="90"/>
                  </a:lnTo>
                  <a:lnTo>
                    <a:pt x="463" y="90"/>
                  </a:lnTo>
                  <a:lnTo>
                    <a:pt x="462" y="90"/>
                  </a:lnTo>
                  <a:lnTo>
                    <a:pt x="460" y="90"/>
                  </a:lnTo>
                  <a:lnTo>
                    <a:pt x="458" y="90"/>
                  </a:lnTo>
                  <a:lnTo>
                    <a:pt x="457" y="90"/>
                  </a:lnTo>
                  <a:lnTo>
                    <a:pt x="457" y="89"/>
                  </a:lnTo>
                  <a:lnTo>
                    <a:pt x="456" y="89"/>
                  </a:lnTo>
                  <a:lnTo>
                    <a:pt x="454" y="89"/>
                  </a:lnTo>
                  <a:lnTo>
                    <a:pt x="453" y="89"/>
                  </a:lnTo>
                  <a:lnTo>
                    <a:pt x="453" y="87"/>
                  </a:lnTo>
                  <a:lnTo>
                    <a:pt x="452" y="87"/>
                  </a:lnTo>
                  <a:lnTo>
                    <a:pt x="449" y="87"/>
                  </a:lnTo>
                  <a:lnTo>
                    <a:pt x="448" y="87"/>
                  </a:lnTo>
                  <a:lnTo>
                    <a:pt x="447" y="87"/>
                  </a:lnTo>
                  <a:lnTo>
                    <a:pt x="446" y="87"/>
                  </a:lnTo>
                  <a:lnTo>
                    <a:pt x="445" y="89"/>
                  </a:lnTo>
                  <a:lnTo>
                    <a:pt x="443" y="89"/>
                  </a:lnTo>
                  <a:lnTo>
                    <a:pt x="441" y="87"/>
                  </a:lnTo>
                  <a:lnTo>
                    <a:pt x="439" y="87"/>
                  </a:lnTo>
                  <a:lnTo>
                    <a:pt x="439" y="86"/>
                  </a:lnTo>
                  <a:lnTo>
                    <a:pt x="437" y="86"/>
                  </a:lnTo>
                  <a:lnTo>
                    <a:pt x="436" y="86"/>
                  </a:lnTo>
                  <a:lnTo>
                    <a:pt x="435" y="85"/>
                  </a:lnTo>
                  <a:lnTo>
                    <a:pt x="431" y="82"/>
                  </a:lnTo>
                  <a:lnTo>
                    <a:pt x="430" y="82"/>
                  </a:lnTo>
                  <a:lnTo>
                    <a:pt x="429" y="82"/>
                  </a:lnTo>
                  <a:lnTo>
                    <a:pt x="428" y="82"/>
                  </a:lnTo>
                  <a:lnTo>
                    <a:pt x="426" y="82"/>
                  </a:lnTo>
                  <a:lnTo>
                    <a:pt x="425" y="81"/>
                  </a:lnTo>
                  <a:lnTo>
                    <a:pt x="425" y="82"/>
                  </a:lnTo>
                  <a:lnTo>
                    <a:pt x="423" y="82"/>
                  </a:lnTo>
                  <a:lnTo>
                    <a:pt x="425" y="82"/>
                  </a:lnTo>
                  <a:lnTo>
                    <a:pt x="426" y="82"/>
                  </a:lnTo>
                  <a:lnTo>
                    <a:pt x="428" y="82"/>
                  </a:lnTo>
                  <a:lnTo>
                    <a:pt x="426" y="82"/>
                  </a:lnTo>
                  <a:lnTo>
                    <a:pt x="426" y="85"/>
                  </a:lnTo>
                  <a:lnTo>
                    <a:pt x="429" y="85"/>
                  </a:lnTo>
                  <a:lnTo>
                    <a:pt x="431" y="85"/>
                  </a:lnTo>
                  <a:lnTo>
                    <a:pt x="434" y="85"/>
                  </a:lnTo>
                  <a:lnTo>
                    <a:pt x="431" y="85"/>
                  </a:lnTo>
                  <a:lnTo>
                    <a:pt x="430" y="85"/>
                  </a:lnTo>
                  <a:lnTo>
                    <a:pt x="435" y="86"/>
                  </a:lnTo>
                  <a:lnTo>
                    <a:pt x="437" y="86"/>
                  </a:lnTo>
                  <a:lnTo>
                    <a:pt x="437" y="87"/>
                  </a:lnTo>
                  <a:lnTo>
                    <a:pt x="436" y="87"/>
                  </a:lnTo>
                  <a:lnTo>
                    <a:pt x="434" y="87"/>
                  </a:lnTo>
                  <a:lnTo>
                    <a:pt x="431" y="87"/>
                  </a:lnTo>
                  <a:lnTo>
                    <a:pt x="430" y="87"/>
                  </a:lnTo>
                  <a:lnTo>
                    <a:pt x="426" y="87"/>
                  </a:lnTo>
                  <a:lnTo>
                    <a:pt x="425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31" y="87"/>
                  </a:lnTo>
                  <a:lnTo>
                    <a:pt x="434" y="87"/>
                  </a:lnTo>
                  <a:lnTo>
                    <a:pt x="436" y="87"/>
                  </a:lnTo>
                  <a:lnTo>
                    <a:pt x="439" y="87"/>
                  </a:lnTo>
                  <a:lnTo>
                    <a:pt x="439" y="89"/>
                  </a:lnTo>
                  <a:lnTo>
                    <a:pt x="437" y="89"/>
                  </a:lnTo>
                  <a:lnTo>
                    <a:pt x="436" y="89"/>
                  </a:lnTo>
                  <a:lnTo>
                    <a:pt x="437" y="89"/>
                  </a:lnTo>
                  <a:lnTo>
                    <a:pt x="439" y="89"/>
                  </a:lnTo>
                  <a:lnTo>
                    <a:pt x="440" y="89"/>
                  </a:lnTo>
                  <a:lnTo>
                    <a:pt x="441" y="89"/>
                  </a:lnTo>
                  <a:lnTo>
                    <a:pt x="443" y="89"/>
                  </a:lnTo>
                  <a:lnTo>
                    <a:pt x="445" y="89"/>
                  </a:lnTo>
                  <a:lnTo>
                    <a:pt x="446" y="89"/>
                  </a:lnTo>
                  <a:lnTo>
                    <a:pt x="447" y="89"/>
                  </a:lnTo>
                  <a:lnTo>
                    <a:pt x="448" y="89"/>
                  </a:lnTo>
                  <a:lnTo>
                    <a:pt x="449" y="89"/>
                  </a:lnTo>
                  <a:lnTo>
                    <a:pt x="453" y="89"/>
                  </a:lnTo>
                  <a:lnTo>
                    <a:pt x="454" y="89"/>
                  </a:lnTo>
                  <a:lnTo>
                    <a:pt x="454" y="90"/>
                  </a:lnTo>
                  <a:lnTo>
                    <a:pt x="456" y="90"/>
                  </a:lnTo>
                  <a:lnTo>
                    <a:pt x="457" y="90"/>
                  </a:lnTo>
                  <a:lnTo>
                    <a:pt x="456" y="90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3" y="91"/>
                  </a:lnTo>
                  <a:lnTo>
                    <a:pt x="454" y="91"/>
                  </a:lnTo>
                  <a:lnTo>
                    <a:pt x="453" y="91"/>
                  </a:lnTo>
                  <a:lnTo>
                    <a:pt x="453" y="93"/>
                  </a:lnTo>
                  <a:lnTo>
                    <a:pt x="452" y="93"/>
                  </a:lnTo>
                  <a:lnTo>
                    <a:pt x="449" y="93"/>
                  </a:lnTo>
                  <a:lnTo>
                    <a:pt x="448" y="93"/>
                  </a:lnTo>
                  <a:lnTo>
                    <a:pt x="447" y="93"/>
                  </a:lnTo>
                  <a:lnTo>
                    <a:pt x="446" y="93"/>
                  </a:lnTo>
                  <a:lnTo>
                    <a:pt x="446" y="95"/>
                  </a:lnTo>
                  <a:lnTo>
                    <a:pt x="445" y="95"/>
                  </a:lnTo>
                  <a:lnTo>
                    <a:pt x="440" y="95"/>
                  </a:lnTo>
                  <a:lnTo>
                    <a:pt x="437" y="95"/>
                  </a:lnTo>
                  <a:lnTo>
                    <a:pt x="436" y="95"/>
                  </a:lnTo>
                  <a:lnTo>
                    <a:pt x="434" y="95"/>
                  </a:lnTo>
                  <a:lnTo>
                    <a:pt x="431" y="93"/>
                  </a:lnTo>
                  <a:lnTo>
                    <a:pt x="430" y="93"/>
                  </a:lnTo>
                  <a:lnTo>
                    <a:pt x="430" y="91"/>
                  </a:lnTo>
                  <a:lnTo>
                    <a:pt x="429" y="91"/>
                  </a:lnTo>
                  <a:lnTo>
                    <a:pt x="429" y="93"/>
                  </a:lnTo>
                  <a:lnTo>
                    <a:pt x="430" y="93"/>
                  </a:lnTo>
                  <a:lnTo>
                    <a:pt x="431" y="93"/>
                  </a:lnTo>
                  <a:lnTo>
                    <a:pt x="431" y="95"/>
                  </a:lnTo>
                  <a:lnTo>
                    <a:pt x="430" y="95"/>
                  </a:lnTo>
                  <a:lnTo>
                    <a:pt x="429" y="95"/>
                  </a:lnTo>
                  <a:lnTo>
                    <a:pt x="428" y="95"/>
                  </a:lnTo>
                  <a:lnTo>
                    <a:pt x="426" y="95"/>
                  </a:lnTo>
                  <a:lnTo>
                    <a:pt x="425" y="95"/>
                  </a:lnTo>
                  <a:lnTo>
                    <a:pt x="423" y="95"/>
                  </a:lnTo>
                  <a:lnTo>
                    <a:pt x="426" y="95"/>
                  </a:lnTo>
                  <a:lnTo>
                    <a:pt x="428" y="95"/>
                  </a:lnTo>
                  <a:lnTo>
                    <a:pt x="426" y="95"/>
                  </a:lnTo>
                  <a:lnTo>
                    <a:pt x="428" y="95"/>
                  </a:lnTo>
                  <a:lnTo>
                    <a:pt x="429" y="95"/>
                  </a:lnTo>
                  <a:lnTo>
                    <a:pt x="428" y="96"/>
                  </a:lnTo>
                  <a:lnTo>
                    <a:pt x="426" y="97"/>
                  </a:lnTo>
                  <a:lnTo>
                    <a:pt x="425" y="97"/>
                  </a:lnTo>
                  <a:lnTo>
                    <a:pt x="423" y="97"/>
                  </a:lnTo>
                  <a:lnTo>
                    <a:pt x="423" y="98"/>
                  </a:lnTo>
                  <a:lnTo>
                    <a:pt x="422" y="98"/>
                  </a:lnTo>
                  <a:lnTo>
                    <a:pt x="420" y="98"/>
                  </a:lnTo>
                  <a:lnTo>
                    <a:pt x="419" y="98"/>
                  </a:lnTo>
                  <a:lnTo>
                    <a:pt x="414" y="98"/>
                  </a:lnTo>
                  <a:lnTo>
                    <a:pt x="414" y="99"/>
                  </a:lnTo>
                  <a:lnTo>
                    <a:pt x="413" y="98"/>
                  </a:lnTo>
                  <a:lnTo>
                    <a:pt x="413" y="99"/>
                  </a:lnTo>
                  <a:lnTo>
                    <a:pt x="414" y="99"/>
                  </a:lnTo>
                  <a:lnTo>
                    <a:pt x="417" y="99"/>
                  </a:lnTo>
                  <a:lnTo>
                    <a:pt x="418" y="98"/>
                  </a:lnTo>
                  <a:lnTo>
                    <a:pt x="420" y="98"/>
                  </a:lnTo>
                  <a:lnTo>
                    <a:pt x="422" y="98"/>
                  </a:lnTo>
                  <a:lnTo>
                    <a:pt x="423" y="98"/>
                  </a:lnTo>
                  <a:lnTo>
                    <a:pt x="422" y="99"/>
                  </a:lnTo>
                  <a:lnTo>
                    <a:pt x="423" y="99"/>
                  </a:lnTo>
                  <a:lnTo>
                    <a:pt x="425" y="99"/>
                  </a:lnTo>
                  <a:lnTo>
                    <a:pt x="430" y="99"/>
                  </a:lnTo>
                  <a:lnTo>
                    <a:pt x="435" y="99"/>
                  </a:lnTo>
                  <a:lnTo>
                    <a:pt x="436" y="99"/>
                  </a:lnTo>
                  <a:lnTo>
                    <a:pt x="437" y="99"/>
                  </a:lnTo>
                  <a:lnTo>
                    <a:pt x="439" y="98"/>
                  </a:lnTo>
                  <a:lnTo>
                    <a:pt x="440" y="98"/>
                  </a:lnTo>
                  <a:lnTo>
                    <a:pt x="441" y="98"/>
                  </a:lnTo>
                  <a:lnTo>
                    <a:pt x="443" y="99"/>
                  </a:lnTo>
                  <a:lnTo>
                    <a:pt x="445" y="99"/>
                  </a:lnTo>
                  <a:lnTo>
                    <a:pt x="443" y="99"/>
                  </a:lnTo>
                  <a:lnTo>
                    <a:pt x="443" y="101"/>
                  </a:lnTo>
                  <a:lnTo>
                    <a:pt x="440" y="101"/>
                  </a:lnTo>
                  <a:lnTo>
                    <a:pt x="439" y="101"/>
                  </a:lnTo>
                  <a:lnTo>
                    <a:pt x="437" y="101"/>
                  </a:lnTo>
                  <a:lnTo>
                    <a:pt x="436" y="101"/>
                  </a:lnTo>
                  <a:lnTo>
                    <a:pt x="435" y="101"/>
                  </a:lnTo>
                  <a:lnTo>
                    <a:pt x="434" y="101"/>
                  </a:lnTo>
                  <a:lnTo>
                    <a:pt x="431" y="103"/>
                  </a:lnTo>
                  <a:lnTo>
                    <a:pt x="429" y="103"/>
                  </a:lnTo>
                  <a:lnTo>
                    <a:pt x="428" y="103"/>
                  </a:lnTo>
                  <a:lnTo>
                    <a:pt x="426" y="103"/>
                  </a:lnTo>
                  <a:lnTo>
                    <a:pt x="423" y="103"/>
                  </a:lnTo>
                  <a:lnTo>
                    <a:pt x="422" y="103"/>
                  </a:lnTo>
                  <a:lnTo>
                    <a:pt x="420" y="103"/>
                  </a:lnTo>
                  <a:lnTo>
                    <a:pt x="419" y="103"/>
                  </a:lnTo>
                  <a:lnTo>
                    <a:pt x="419" y="104"/>
                  </a:lnTo>
                  <a:lnTo>
                    <a:pt x="420" y="104"/>
                  </a:lnTo>
                  <a:lnTo>
                    <a:pt x="422" y="104"/>
                  </a:lnTo>
                  <a:lnTo>
                    <a:pt x="423" y="104"/>
                  </a:lnTo>
                  <a:lnTo>
                    <a:pt x="425" y="104"/>
                  </a:lnTo>
                  <a:lnTo>
                    <a:pt x="426" y="104"/>
                  </a:lnTo>
                  <a:lnTo>
                    <a:pt x="428" y="104"/>
                  </a:lnTo>
                  <a:lnTo>
                    <a:pt x="429" y="104"/>
                  </a:lnTo>
                  <a:lnTo>
                    <a:pt x="430" y="104"/>
                  </a:lnTo>
                  <a:lnTo>
                    <a:pt x="431" y="104"/>
                  </a:lnTo>
                  <a:lnTo>
                    <a:pt x="434" y="103"/>
                  </a:lnTo>
                  <a:lnTo>
                    <a:pt x="435" y="103"/>
                  </a:lnTo>
                  <a:lnTo>
                    <a:pt x="435" y="101"/>
                  </a:lnTo>
                  <a:lnTo>
                    <a:pt x="436" y="101"/>
                  </a:lnTo>
                  <a:lnTo>
                    <a:pt x="436" y="103"/>
                  </a:lnTo>
                  <a:lnTo>
                    <a:pt x="436" y="101"/>
                  </a:lnTo>
                  <a:lnTo>
                    <a:pt x="437" y="101"/>
                  </a:lnTo>
                  <a:lnTo>
                    <a:pt x="440" y="101"/>
                  </a:lnTo>
                  <a:lnTo>
                    <a:pt x="441" y="101"/>
                  </a:lnTo>
                  <a:lnTo>
                    <a:pt x="443" y="103"/>
                  </a:lnTo>
                  <a:lnTo>
                    <a:pt x="445" y="101"/>
                  </a:lnTo>
                  <a:lnTo>
                    <a:pt x="447" y="101"/>
                  </a:lnTo>
                  <a:lnTo>
                    <a:pt x="448" y="101"/>
                  </a:lnTo>
                  <a:lnTo>
                    <a:pt x="453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4" y="99"/>
                  </a:lnTo>
                  <a:lnTo>
                    <a:pt x="456" y="99"/>
                  </a:lnTo>
                  <a:lnTo>
                    <a:pt x="454" y="99"/>
                  </a:lnTo>
                  <a:lnTo>
                    <a:pt x="454" y="101"/>
                  </a:lnTo>
                  <a:lnTo>
                    <a:pt x="456" y="101"/>
                  </a:lnTo>
                  <a:lnTo>
                    <a:pt x="457" y="99"/>
                  </a:lnTo>
                  <a:lnTo>
                    <a:pt x="458" y="99"/>
                  </a:lnTo>
                  <a:lnTo>
                    <a:pt x="458" y="101"/>
                  </a:lnTo>
                  <a:lnTo>
                    <a:pt x="460" y="101"/>
                  </a:lnTo>
                  <a:lnTo>
                    <a:pt x="462" y="101"/>
                  </a:lnTo>
                  <a:lnTo>
                    <a:pt x="463" y="101"/>
                  </a:lnTo>
                  <a:lnTo>
                    <a:pt x="464" y="101"/>
                  </a:lnTo>
                  <a:lnTo>
                    <a:pt x="465" y="101"/>
                  </a:lnTo>
                  <a:lnTo>
                    <a:pt x="466" y="103"/>
                  </a:lnTo>
                  <a:lnTo>
                    <a:pt x="468" y="103"/>
                  </a:lnTo>
                  <a:lnTo>
                    <a:pt x="470" y="103"/>
                  </a:lnTo>
                  <a:lnTo>
                    <a:pt x="471" y="103"/>
                  </a:lnTo>
                  <a:lnTo>
                    <a:pt x="473" y="103"/>
                  </a:lnTo>
                  <a:lnTo>
                    <a:pt x="476" y="103"/>
                  </a:lnTo>
                  <a:lnTo>
                    <a:pt x="481" y="103"/>
                  </a:lnTo>
                  <a:lnTo>
                    <a:pt x="485" y="103"/>
                  </a:lnTo>
                  <a:lnTo>
                    <a:pt x="487" y="103"/>
                  </a:lnTo>
                  <a:lnTo>
                    <a:pt x="488" y="103"/>
                  </a:lnTo>
                  <a:lnTo>
                    <a:pt x="490" y="103"/>
                  </a:lnTo>
                  <a:lnTo>
                    <a:pt x="488" y="103"/>
                  </a:lnTo>
                  <a:lnTo>
                    <a:pt x="488" y="104"/>
                  </a:lnTo>
                  <a:lnTo>
                    <a:pt x="487" y="104"/>
                  </a:lnTo>
                  <a:lnTo>
                    <a:pt x="485" y="104"/>
                  </a:lnTo>
                  <a:lnTo>
                    <a:pt x="483" y="104"/>
                  </a:lnTo>
                  <a:lnTo>
                    <a:pt x="482" y="106"/>
                  </a:lnTo>
                  <a:lnTo>
                    <a:pt x="481" y="104"/>
                  </a:lnTo>
                  <a:lnTo>
                    <a:pt x="481" y="106"/>
                  </a:lnTo>
                  <a:lnTo>
                    <a:pt x="481" y="104"/>
                  </a:lnTo>
                  <a:lnTo>
                    <a:pt x="480" y="104"/>
                  </a:lnTo>
                  <a:lnTo>
                    <a:pt x="480" y="106"/>
                  </a:lnTo>
                  <a:lnTo>
                    <a:pt x="481" y="106"/>
                  </a:lnTo>
                  <a:lnTo>
                    <a:pt x="480" y="106"/>
                  </a:lnTo>
                  <a:lnTo>
                    <a:pt x="479" y="106"/>
                  </a:lnTo>
                  <a:lnTo>
                    <a:pt x="479" y="104"/>
                  </a:lnTo>
                  <a:lnTo>
                    <a:pt x="479" y="106"/>
                  </a:lnTo>
                  <a:lnTo>
                    <a:pt x="476" y="106"/>
                  </a:lnTo>
                  <a:lnTo>
                    <a:pt x="479" y="106"/>
                  </a:lnTo>
                  <a:lnTo>
                    <a:pt x="476" y="106"/>
                  </a:lnTo>
                  <a:lnTo>
                    <a:pt x="475" y="106"/>
                  </a:lnTo>
                  <a:lnTo>
                    <a:pt x="479" y="106"/>
                  </a:lnTo>
                  <a:lnTo>
                    <a:pt x="480" y="106"/>
                  </a:lnTo>
                  <a:lnTo>
                    <a:pt x="480" y="107"/>
                  </a:lnTo>
                  <a:lnTo>
                    <a:pt x="479" y="107"/>
                  </a:lnTo>
                  <a:lnTo>
                    <a:pt x="476" y="107"/>
                  </a:lnTo>
                  <a:lnTo>
                    <a:pt x="475" y="107"/>
                  </a:lnTo>
                  <a:lnTo>
                    <a:pt x="475" y="106"/>
                  </a:lnTo>
                  <a:lnTo>
                    <a:pt x="474" y="106"/>
                  </a:lnTo>
                  <a:lnTo>
                    <a:pt x="475" y="106"/>
                  </a:lnTo>
                  <a:lnTo>
                    <a:pt x="475" y="107"/>
                  </a:lnTo>
                  <a:lnTo>
                    <a:pt x="474" y="107"/>
                  </a:lnTo>
                  <a:lnTo>
                    <a:pt x="471" y="107"/>
                  </a:lnTo>
                  <a:lnTo>
                    <a:pt x="468" y="107"/>
                  </a:lnTo>
                  <a:lnTo>
                    <a:pt x="470" y="107"/>
                  </a:lnTo>
                  <a:lnTo>
                    <a:pt x="471" y="107"/>
                  </a:lnTo>
                  <a:lnTo>
                    <a:pt x="471" y="108"/>
                  </a:lnTo>
                  <a:lnTo>
                    <a:pt x="470" y="108"/>
                  </a:lnTo>
                  <a:lnTo>
                    <a:pt x="471" y="108"/>
                  </a:lnTo>
                  <a:lnTo>
                    <a:pt x="470" y="109"/>
                  </a:lnTo>
                  <a:lnTo>
                    <a:pt x="468" y="109"/>
                  </a:lnTo>
                  <a:lnTo>
                    <a:pt x="466" y="109"/>
                  </a:lnTo>
                  <a:lnTo>
                    <a:pt x="466" y="108"/>
                  </a:lnTo>
                  <a:lnTo>
                    <a:pt x="465" y="108"/>
                  </a:lnTo>
                  <a:lnTo>
                    <a:pt x="464" y="108"/>
                  </a:lnTo>
                  <a:lnTo>
                    <a:pt x="463" y="108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5" y="112"/>
                  </a:lnTo>
                  <a:lnTo>
                    <a:pt x="464" y="112"/>
                  </a:lnTo>
                  <a:lnTo>
                    <a:pt x="464" y="109"/>
                  </a:lnTo>
                  <a:lnTo>
                    <a:pt x="463" y="109"/>
                  </a:lnTo>
                  <a:lnTo>
                    <a:pt x="463" y="112"/>
                  </a:lnTo>
                  <a:lnTo>
                    <a:pt x="462" y="112"/>
                  </a:lnTo>
                  <a:lnTo>
                    <a:pt x="460" y="112"/>
                  </a:lnTo>
                  <a:lnTo>
                    <a:pt x="462" y="112"/>
                  </a:lnTo>
                  <a:lnTo>
                    <a:pt x="460" y="112"/>
                  </a:lnTo>
                  <a:lnTo>
                    <a:pt x="458" y="112"/>
                  </a:lnTo>
                  <a:lnTo>
                    <a:pt x="458" y="109"/>
                  </a:lnTo>
                  <a:lnTo>
                    <a:pt x="458" y="112"/>
                  </a:lnTo>
                  <a:lnTo>
                    <a:pt x="460" y="112"/>
                  </a:lnTo>
                  <a:lnTo>
                    <a:pt x="458" y="112"/>
                  </a:lnTo>
                  <a:lnTo>
                    <a:pt x="457" y="113"/>
                  </a:lnTo>
                  <a:lnTo>
                    <a:pt x="458" y="113"/>
                  </a:lnTo>
                  <a:lnTo>
                    <a:pt x="457" y="113"/>
                  </a:lnTo>
                  <a:lnTo>
                    <a:pt x="456" y="113"/>
                  </a:lnTo>
                  <a:lnTo>
                    <a:pt x="454" y="112"/>
                  </a:lnTo>
                  <a:lnTo>
                    <a:pt x="454" y="113"/>
                  </a:lnTo>
                  <a:lnTo>
                    <a:pt x="454" y="112"/>
                  </a:lnTo>
                  <a:lnTo>
                    <a:pt x="454" y="113"/>
                  </a:lnTo>
                  <a:lnTo>
                    <a:pt x="453" y="113"/>
                  </a:lnTo>
                  <a:lnTo>
                    <a:pt x="452" y="113"/>
                  </a:lnTo>
                  <a:lnTo>
                    <a:pt x="454" y="113"/>
                  </a:lnTo>
                  <a:lnTo>
                    <a:pt x="454" y="114"/>
                  </a:lnTo>
                  <a:lnTo>
                    <a:pt x="453" y="114"/>
                  </a:lnTo>
                  <a:lnTo>
                    <a:pt x="454" y="114"/>
                  </a:lnTo>
                  <a:lnTo>
                    <a:pt x="453" y="114"/>
                  </a:lnTo>
                  <a:lnTo>
                    <a:pt x="452" y="114"/>
                  </a:lnTo>
                  <a:lnTo>
                    <a:pt x="452" y="115"/>
                  </a:lnTo>
                  <a:lnTo>
                    <a:pt x="449" y="115"/>
                  </a:lnTo>
                  <a:lnTo>
                    <a:pt x="449" y="114"/>
                  </a:lnTo>
                  <a:lnTo>
                    <a:pt x="448" y="114"/>
                  </a:lnTo>
                  <a:lnTo>
                    <a:pt x="447" y="114"/>
                  </a:lnTo>
                  <a:lnTo>
                    <a:pt x="448" y="114"/>
                  </a:lnTo>
                  <a:lnTo>
                    <a:pt x="448" y="115"/>
                  </a:lnTo>
                  <a:lnTo>
                    <a:pt x="447" y="115"/>
                  </a:lnTo>
                  <a:lnTo>
                    <a:pt x="448" y="115"/>
                  </a:lnTo>
                  <a:lnTo>
                    <a:pt x="447" y="115"/>
                  </a:lnTo>
                  <a:lnTo>
                    <a:pt x="446" y="115"/>
                  </a:lnTo>
                  <a:lnTo>
                    <a:pt x="447" y="116"/>
                  </a:lnTo>
                  <a:lnTo>
                    <a:pt x="446" y="116"/>
                  </a:lnTo>
                  <a:lnTo>
                    <a:pt x="445" y="116"/>
                  </a:lnTo>
                  <a:lnTo>
                    <a:pt x="446" y="116"/>
                  </a:lnTo>
                  <a:lnTo>
                    <a:pt x="445" y="116"/>
                  </a:lnTo>
                  <a:lnTo>
                    <a:pt x="443" y="118"/>
                  </a:lnTo>
                  <a:lnTo>
                    <a:pt x="441" y="118"/>
                  </a:lnTo>
                  <a:lnTo>
                    <a:pt x="440" y="118"/>
                  </a:lnTo>
                  <a:lnTo>
                    <a:pt x="439" y="118"/>
                  </a:lnTo>
                  <a:lnTo>
                    <a:pt x="440" y="118"/>
                  </a:lnTo>
                  <a:lnTo>
                    <a:pt x="439" y="118"/>
                  </a:lnTo>
                  <a:lnTo>
                    <a:pt x="437" y="120"/>
                  </a:lnTo>
                  <a:lnTo>
                    <a:pt x="437" y="118"/>
                  </a:lnTo>
                  <a:lnTo>
                    <a:pt x="436" y="118"/>
                  </a:lnTo>
                  <a:lnTo>
                    <a:pt x="436" y="120"/>
                  </a:lnTo>
                  <a:lnTo>
                    <a:pt x="435" y="120"/>
                  </a:lnTo>
                  <a:lnTo>
                    <a:pt x="435" y="118"/>
                  </a:lnTo>
                  <a:lnTo>
                    <a:pt x="434" y="120"/>
                  </a:lnTo>
                  <a:lnTo>
                    <a:pt x="431" y="120"/>
                  </a:lnTo>
                  <a:lnTo>
                    <a:pt x="430" y="120"/>
                  </a:lnTo>
                  <a:lnTo>
                    <a:pt x="429" y="120"/>
                  </a:lnTo>
                  <a:lnTo>
                    <a:pt x="428" y="120"/>
                  </a:lnTo>
                  <a:lnTo>
                    <a:pt x="429" y="120"/>
                  </a:lnTo>
                  <a:lnTo>
                    <a:pt x="429" y="121"/>
                  </a:lnTo>
                  <a:lnTo>
                    <a:pt x="428" y="121"/>
                  </a:lnTo>
                  <a:lnTo>
                    <a:pt x="426" y="121"/>
                  </a:lnTo>
                  <a:lnTo>
                    <a:pt x="425" y="120"/>
                  </a:lnTo>
                  <a:lnTo>
                    <a:pt x="426" y="120"/>
                  </a:lnTo>
                  <a:lnTo>
                    <a:pt x="425" y="120"/>
                  </a:lnTo>
                  <a:lnTo>
                    <a:pt x="423" y="120"/>
                  </a:lnTo>
                  <a:lnTo>
                    <a:pt x="423" y="121"/>
                  </a:lnTo>
                  <a:lnTo>
                    <a:pt x="422" y="121"/>
                  </a:lnTo>
                  <a:lnTo>
                    <a:pt x="425" y="121"/>
                  </a:lnTo>
                  <a:lnTo>
                    <a:pt x="423" y="121"/>
                  </a:lnTo>
                  <a:lnTo>
                    <a:pt x="422" y="121"/>
                  </a:lnTo>
                  <a:lnTo>
                    <a:pt x="420" y="121"/>
                  </a:lnTo>
                  <a:lnTo>
                    <a:pt x="420" y="120"/>
                  </a:lnTo>
                  <a:lnTo>
                    <a:pt x="419" y="120"/>
                  </a:lnTo>
                  <a:lnTo>
                    <a:pt x="419" y="121"/>
                  </a:lnTo>
                  <a:lnTo>
                    <a:pt x="418" y="121"/>
                  </a:lnTo>
                  <a:lnTo>
                    <a:pt x="417" y="121"/>
                  </a:lnTo>
                  <a:lnTo>
                    <a:pt x="414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2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8" y="123"/>
                  </a:lnTo>
                  <a:lnTo>
                    <a:pt x="407" y="123"/>
                  </a:lnTo>
                  <a:lnTo>
                    <a:pt x="407" y="124"/>
                  </a:lnTo>
                  <a:lnTo>
                    <a:pt x="405" y="123"/>
                  </a:lnTo>
                  <a:lnTo>
                    <a:pt x="405" y="124"/>
                  </a:lnTo>
                  <a:lnTo>
                    <a:pt x="403" y="124"/>
                  </a:lnTo>
                  <a:lnTo>
                    <a:pt x="402" y="124"/>
                  </a:lnTo>
                  <a:lnTo>
                    <a:pt x="403" y="124"/>
                  </a:lnTo>
                  <a:lnTo>
                    <a:pt x="402" y="124"/>
                  </a:lnTo>
                  <a:lnTo>
                    <a:pt x="401" y="124"/>
                  </a:lnTo>
                  <a:lnTo>
                    <a:pt x="400" y="124"/>
                  </a:lnTo>
                  <a:lnTo>
                    <a:pt x="400" y="123"/>
                  </a:lnTo>
                  <a:lnTo>
                    <a:pt x="399" y="123"/>
                  </a:lnTo>
                  <a:lnTo>
                    <a:pt x="396" y="123"/>
                  </a:lnTo>
                  <a:lnTo>
                    <a:pt x="396" y="124"/>
                  </a:lnTo>
                  <a:lnTo>
                    <a:pt x="395" y="124"/>
                  </a:lnTo>
                  <a:lnTo>
                    <a:pt x="394" y="124"/>
                  </a:lnTo>
                  <a:lnTo>
                    <a:pt x="395" y="124"/>
                  </a:lnTo>
                  <a:lnTo>
                    <a:pt x="395" y="125"/>
                  </a:lnTo>
                  <a:lnTo>
                    <a:pt x="396" y="125"/>
                  </a:lnTo>
                  <a:lnTo>
                    <a:pt x="395" y="125"/>
                  </a:lnTo>
                  <a:lnTo>
                    <a:pt x="394" y="125"/>
                  </a:lnTo>
                  <a:lnTo>
                    <a:pt x="392" y="125"/>
                  </a:lnTo>
                  <a:lnTo>
                    <a:pt x="392" y="124"/>
                  </a:lnTo>
                  <a:lnTo>
                    <a:pt x="390" y="124"/>
                  </a:lnTo>
                  <a:lnTo>
                    <a:pt x="388" y="124"/>
                  </a:lnTo>
                  <a:lnTo>
                    <a:pt x="391" y="124"/>
                  </a:lnTo>
                  <a:lnTo>
                    <a:pt x="391" y="125"/>
                  </a:lnTo>
                  <a:lnTo>
                    <a:pt x="392" y="125"/>
                  </a:lnTo>
                  <a:lnTo>
                    <a:pt x="391" y="125"/>
                  </a:lnTo>
                  <a:lnTo>
                    <a:pt x="390" y="125"/>
                  </a:lnTo>
                  <a:lnTo>
                    <a:pt x="391" y="125"/>
                  </a:lnTo>
                  <a:lnTo>
                    <a:pt x="390" y="125"/>
                  </a:lnTo>
                  <a:lnTo>
                    <a:pt x="388" y="125"/>
                  </a:lnTo>
                  <a:lnTo>
                    <a:pt x="386" y="125"/>
                  </a:lnTo>
                  <a:lnTo>
                    <a:pt x="386" y="126"/>
                  </a:lnTo>
                  <a:lnTo>
                    <a:pt x="385" y="126"/>
                  </a:lnTo>
                  <a:lnTo>
                    <a:pt x="384" y="125"/>
                  </a:lnTo>
                  <a:lnTo>
                    <a:pt x="384" y="126"/>
                  </a:lnTo>
                  <a:lnTo>
                    <a:pt x="384" y="125"/>
                  </a:lnTo>
                  <a:lnTo>
                    <a:pt x="383" y="125"/>
                  </a:lnTo>
                  <a:lnTo>
                    <a:pt x="382" y="125"/>
                  </a:lnTo>
                  <a:lnTo>
                    <a:pt x="383" y="125"/>
                  </a:lnTo>
                  <a:lnTo>
                    <a:pt x="382" y="125"/>
                  </a:lnTo>
                  <a:lnTo>
                    <a:pt x="380" y="125"/>
                  </a:lnTo>
                  <a:lnTo>
                    <a:pt x="382" y="125"/>
                  </a:lnTo>
                  <a:lnTo>
                    <a:pt x="380" y="125"/>
                  </a:lnTo>
                  <a:lnTo>
                    <a:pt x="378" y="125"/>
                  </a:lnTo>
                  <a:lnTo>
                    <a:pt x="378" y="124"/>
                  </a:lnTo>
                  <a:lnTo>
                    <a:pt x="377" y="124"/>
                  </a:lnTo>
                  <a:lnTo>
                    <a:pt x="378" y="124"/>
                  </a:lnTo>
                  <a:lnTo>
                    <a:pt x="380" y="124"/>
                  </a:lnTo>
                  <a:lnTo>
                    <a:pt x="376" y="124"/>
                  </a:lnTo>
                  <a:lnTo>
                    <a:pt x="374" y="123"/>
                  </a:lnTo>
                  <a:lnTo>
                    <a:pt x="374" y="121"/>
                  </a:lnTo>
                  <a:lnTo>
                    <a:pt x="373" y="121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3" y="120"/>
                  </a:lnTo>
                  <a:lnTo>
                    <a:pt x="372" y="120"/>
                  </a:lnTo>
                  <a:lnTo>
                    <a:pt x="372" y="121"/>
                  </a:lnTo>
                  <a:lnTo>
                    <a:pt x="369" y="121"/>
                  </a:lnTo>
                  <a:lnTo>
                    <a:pt x="369" y="123"/>
                  </a:lnTo>
                  <a:lnTo>
                    <a:pt x="372" y="123"/>
                  </a:lnTo>
                  <a:lnTo>
                    <a:pt x="373" y="123"/>
                  </a:lnTo>
                  <a:lnTo>
                    <a:pt x="373" y="124"/>
                  </a:lnTo>
                  <a:lnTo>
                    <a:pt x="374" y="124"/>
                  </a:lnTo>
                  <a:lnTo>
                    <a:pt x="373" y="124"/>
                  </a:lnTo>
                  <a:lnTo>
                    <a:pt x="369" y="124"/>
                  </a:lnTo>
                  <a:lnTo>
                    <a:pt x="372" y="124"/>
                  </a:lnTo>
                  <a:lnTo>
                    <a:pt x="373" y="125"/>
                  </a:lnTo>
                  <a:lnTo>
                    <a:pt x="374" y="125"/>
                  </a:lnTo>
                  <a:lnTo>
                    <a:pt x="374" y="126"/>
                  </a:lnTo>
                  <a:lnTo>
                    <a:pt x="374" y="125"/>
                  </a:lnTo>
                  <a:lnTo>
                    <a:pt x="373" y="125"/>
                  </a:lnTo>
                  <a:lnTo>
                    <a:pt x="373" y="126"/>
                  </a:lnTo>
                  <a:lnTo>
                    <a:pt x="373" y="127"/>
                  </a:lnTo>
                  <a:lnTo>
                    <a:pt x="372" y="127"/>
                  </a:lnTo>
                  <a:lnTo>
                    <a:pt x="373" y="127"/>
                  </a:lnTo>
                  <a:lnTo>
                    <a:pt x="372" y="127"/>
                  </a:lnTo>
                  <a:lnTo>
                    <a:pt x="369" y="127"/>
                  </a:lnTo>
                  <a:lnTo>
                    <a:pt x="368" y="127"/>
                  </a:lnTo>
                  <a:lnTo>
                    <a:pt x="367" y="127"/>
                  </a:lnTo>
                  <a:lnTo>
                    <a:pt x="366" y="130"/>
                  </a:lnTo>
                  <a:lnTo>
                    <a:pt x="365" y="130"/>
                  </a:lnTo>
                  <a:lnTo>
                    <a:pt x="363" y="130"/>
                  </a:lnTo>
                  <a:lnTo>
                    <a:pt x="363" y="131"/>
                  </a:lnTo>
                  <a:lnTo>
                    <a:pt x="361" y="131"/>
                  </a:lnTo>
                  <a:lnTo>
                    <a:pt x="360" y="130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0" y="131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7" y="133"/>
                  </a:lnTo>
                  <a:lnTo>
                    <a:pt x="356" y="133"/>
                  </a:lnTo>
                  <a:lnTo>
                    <a:pt x="355" y="133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5" y="135"/>
                  </a:lnTo>
                  <a:lnTo>
                    <a:pt x="356" y="135"/>
                  </a:lnTo>
                  <a:lnTo>
                    <a:pt x="355" y="135"/>
                  </a:lnTo>
                  <a:lnTo>
                    <a:pt x="354" y="135"/>
                  </a:lnTo>
                  <a:lnTo>
                    <a:pt x="354" y="136"/>
                  </a:lnTo>
                  <a:lnTo>
                    <a:pt x="354" y="135"/>
                  </a:lnTo>
                  <a:lnTo>
                    <a:pt x="355" y="136"/>
                  </a:lnTo>
                  <a:lnTo>
                    <a:pt x="354" y="136"/>
                  </a:lnTo>
                  <a:lnTo>
                    <a:pt x="355" y="136"/>
                  </a:lnTo>
                  <a:lnTo>
                    <a:pt x="354" y="136"/>
                  </a:lnTo>
                  <a:lnTo>
                    <a:pt x="354" y="138"/>
                  </a:lnTo>
                  <a:lnTo>
                    <a:pt x="351" y="138"/>
                  </a:lnTo>
                  <a:lnTo>
                    <a:pt x="350" y="138"/>
                  </a:lnTo>
                  <a:lnTo>
                    <a:pt x="349" y="138"/>
                  </a:lnTo>
                  <a:lnTo>
                    <a:pt x="350" y="138"/>
                  </a:lnTo>
                  <a:lnTo>
                    <a:pt x="351" y="138"/>
                  </a:lnTo>
                  <a:lnTo>
                    <a:pt x="350" y="138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8" y="139"/>
                  </a:lnTo>
                  <a:lnTo>
                    <a:pt x="349" y="139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1"/>
                  </a:lnTo>
                  <a:lnTo>
                    <a:pt x="346" y="141"/>
                  </a:lnTo>
                  <a:lnTo>
                    <a:pt x="346" y="142"/>
                  </a:lnTo>
                  <a:lnTo>
                    <a:pt x="346" y="141"/>
                  </a:lnTo>
                  <a:lnTo>
                    <a:pt x="346" y="142"/>
                  </a:lnTo>
                  <a:lnTo>
                    <a:pt x="345" y="142"/>
                  </a:lnTo>
                  <a:lnTo>
                    <a:pt x="345" y="143"/>
                  </a:lnTo>
                  <a:lnTo>
                    <a:pt x="343" y="143"/>
                  </a:lnTo>
                  <a:lnTo>
                    <a:pt x="343" y="142"/>
                  </a:lnTo>
                  <a:lnTo>
                    <a:pt x="342" y="143"/>
                  </a:lnTo>
                  <a:lnTo>
                    <a:pt x="342" y="142"/>
                  </a:lnTo>
                  <a:lnTo>
                    <a:pt x="342" y="141"/>
                  </a:lnTo>
                  <a:lnTo>
                    <a:pt x="342" y="142"/>
                  </a:lnTo>
                  <a:lnTo>
                    <a:pt x="340" y="142"/>
                  </a:lnTo>
                  <a:lnTo>
                    <a:pt x="342" y="142"/>
                  </a:lnTo>
                  <a:lnTo>
                    <a:pt x="342" y="143"/>
                  </a:lnTo>
                  <a:lnTo>
                    <a:pt x="340" y="143"/>
                  </a:lnTo>
                  <a:lnTo>
                    <a:pt x="342" y="143"/>
                  </a:lnTo>
                  <a:lnTo>
                    <a:pt x="340" y="143"/>
                  </a:lnTo>
                  <a:lnTo>
                    <a:pt x="340" y="144"/>
                  </a:lnTo>
                  <a:lnTo>
                    <a:pt x="339" y="144"/>
                  </a:lnTo>
                  <a:lnTo>
                    <a:pt x="338" y="144"/>
                  </a:lnTo>
                  <a:lnTo>
                    <a:pt x="339" y="144"/>
                  </a:lnTo>
                  <a:lnTo>
                    <a:pt x="339" y="147"/>
                  </a:lnTo>
                  <a:lnTo>
                    <a:pt x="338" y="147"/>
                  </a:lnTo>
                  <a:lnTo>
                    <a:pt x="338" y="144"/>
                  </a:lnTo>
                  <a:lnTo>
                    <a:pt x="338" y="147"/>
                  </a:lnTo>
                  <a:lnTo>
                    <a:pt x="337" y="147"/>
                  </a:lnTo>
                  <a:lnTo>
                    <a:pt x="334" y="147"/>
                  </a:lnTo>
                  <a:lnTo>
                    <a:pt x="333" y="147"/>
                  </a:lnTo>
                  <a:lnTo>
                    <a:pt x="332" y="147"/>
                  </a:lnTo>
                  <a:lnTo>
                    <a:pt x="333" y="147"/>
                  </a:lnTo>
                  <a:lnTo>
                    <a:pt x="333" y="144"/>
                  </a:lnTo>
                  <a:lnTo>
                    <a:pt x="332" y="144"/>
                  </a:lnTo>
                  <a:lnTo>
                    <a:pt x="332" y="147"/>
                  </a:lnTo>
                  <a:lnTo>
                    <a:pt x="333" y="148"/>
                  </a:lnTo>
                  <a:lnTo>
                    <a:pt x="332" y="148"/>
                  </a:lnTo>
                  <a:lnTo>
                    <a:pt x="331" y="148"/>
                  </a:lnTo>
                  <a:lnTo>
                    <a:pt x="329" y="147"/>
                  </a:lnTo>
                  <a:lnTo>
                    <a:pt x="328" y="147"/>
                  </a:lnTo>
                  <a:lnTo>
                    <a:pt x="327" y="147"/>
                  </a:lnTo>
                  <a:lnTo>
                    <a:pt x="327" y="144"/>
                  </a:lnTo>
                  <a:lnTo>
                    <a:pt x="325" y="144"/>
                  </a:lnTo>
                  <a:lnTo>
                    <a:pt x="327" y="144"/>
                  </a:lnTo>
                  <a:lnTo>
                    <a:pt x="325" y="144"/>
                  </a:lnTo>
                  <a:lnTo>
                    <a:pt x="325" y="147"/>
                  </a:lnTo>
                  <a:lnTo>
                    <a:pt x="327" y="147"/>
                  </a:lnTo>
                  <a:lnTo>
                    <a:pt x="325" y="148"/>
                  </a:lnTo>
                  <a:lnTo>
                    <a:pt x="327" y="148"/>
                  </a:lnTo>
                  <a:lnTo>
                    <a:pt x="328" y="148"/>
                  </a:lnTo>
                  <a:lnTo>
                    <a:pt x="327" y="148"/>
                  </a:lnTo>
                  <a:lnTo>
                    <a:pt x="327" y="149"/>
                  </a:lnTo>
                  <a:lnTo>
                    <a:pt x="327" y="148"/>
                  </a:lnTo>
                  <a:lnTo>
                    <a:pt x="325" y="148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2" y="149"/>
                  </a:lnTo>
                  <a:lnTo>
                    <a:pt x="323" y="149"/>
                  </a:lnTo>
                  <a:lnTo>
                    <a:pt x="323" y="150"/>
                  </a:lnTo>
                  <a:lnTo>
                    <a:pt x="322" y="150"/>
                  </a:lnTo>
                  <a:lnTo>
                    <a:pt x="321" y="150"/>
                  </a:lnTo>
                  <a:lnTo>
                    <a:pt x="321" y="152"/>
                  </a:lnTo>
                  <a:lnTo>
                    <a:pt x="320" y="152"/>
                  </a:lnTo>
                  <a:lnTo>
                    <a:pt x="320" y="150"/>
                  </a:lnTo>
                  <a:lnTo>
                    <a:pt x="320" y="152"/>
                  </a:lnTo>
                  <a:lnTo>
                    <a:pt x="320" y="150"/>
                  </a:lnTo>
                  <a:lnTo>
                    <a:pt x="319" y="150"/>
                  </a:lnTo>
                  <a:lnTo>
                    <a:pt x="320" y="150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6" y="152"/>
                  </a:lnTo>
                  <a:lnTo>
                    <a:pt x="316" y="150"/>
                  </a:lnTo>
                  <a:lnTo>
                    <a:pt x="319" y="150"/>
                  </a:lnTo>
                  <a:lnTo>
                    <a:pt x="319" y="149"/>
                  </a:lnTo>
                  <a:lnTo>
                    <a:pt x="316" y="149"/>
                  </a:lnTo>
                  <a:lnTo>
                    <a:pt x="315" y="149"/>
                  </a:lnTo>
                  <a:lnTo>
                    <a:pt x="315" y="150"/>
                  </a:lnTo>
                  <a:lnTo>
                    <a:pt x="316" y="150"/>
                  </a:lnTo>
                  <a:lnTo>
                    <a:pt x="315" y="150"/>
                  </a:lnTo>
                  <a:lnTo>
                    <a:pt x="314" y="150"/>
                  </a:lnTo>
                  <a:lnTo>
                    <a:pt x="312" y="152"/>
                  </a:lnTo>
                  <a:lnTo>
                    <a:pt x="311" y="152"/>
                  </a:lnTo>
                  <a:lnTo>
                    <a:pt x="312" y="152"/>
                  </a:lnTo>
                  <a:lnTo>
                    <a:pt x="311" y="152"/>
                  </a:lnTo>
                  <a:lnTo>
                    <a:pt x="310" y="152"/>
                  </a:lnTo>
                  <a:lnTo>
                    <a:pt x="310" y="150"/>
                  </a:lnTo>
                  <a:lnTo>
                    <a:pt x="310" y="149"/>
                  </a:lnTo>
                  <a:lnTo>
                    <a:pt x="310" y="150"/>
                  </a:lnTo>
                  <a:lnTo>
                    <a:pt x="308" y="150"/>
                  </a:lnTo>
                  <a:lnTo>
                    <a:pt x="308" y="152"/>
                  </a:lnTo>
                  <a:lnTo>
                    <a:pt x="306" y="152"/>
                  </a:lnTo>
                  <a:lnTo>
                    <a:pt x="308" y="152"/>
                  </a:lnTo>
                  <a:lnTo>
                    <a:pt x="308" y="153"/>
                  </a:lnTo>
                  <a:lnTo>
                    <a:pt x="306" y="153"/>
                  </a:lnTo>
                  <a:lnTo>
                    <a:pt x="306" y="152"/>
                  </a:lnTo>
                  <a:lnTo>
                    <a:pt x="306" y="153"/>
                  </a:lnTo>
                  <a:lnTo>
                    <a:pt x="308" y="153"/>
                  </a:lnTo>
                  <a:lnTo>
                    <a:pt x="306" y="153"/>
                  </a:lnTo>
                  <a:lnTo>
                    <a:pt x="304" y="152"/>
                  </a:lnTo>
                  <a:lnTo>
                    <a:pt x="303" y="152"/>
                  </a:lnTo>
                  <a:lnTo>
                    <a:pt x="303" y="150"/>
                  </a:lnTo>
                  <a:lnTo>
                    <a:pt x="303" y="152"/>
                  </a:lnTo>
                  <a:lnTo>
                    <a:pt x="302" y="152"/>
                  </a:lnTo>
                  <a:lnTo>
                    <a:pt x="300" y="152"/>
                  </a:lnTo>
                  <a:lnTo>
                    <a:pt x="302" y="152"/>
                  </a:lnTo>
                  <a:lnTo>
                    <a:pt x="302" y="150"/>
                  </a:lnTo>
                  <a:lnTo>
                    <a:pt x="303" y="150"/>
                  </a:lnTo>
                  <a:lnTo>
                    <a:pt x="302" y="150"/>
                  </a:lnTo>
                  <a:lnTo>
                    <a:pt x="303" y="149"/>
                  </a:lnTo>
                  <a:lnTo>
                    <a:pt x="304" y="149"/>
                  </a:lnTo>
                  <a:lnTo>
                    <a:pt x="303" y="149"/>
                  </a:lnTo>
                  <a:lnTo>
                    <a:pt x="304" y="149"/>
                  </a:lnTo>
                  <a:lnTo>
                    <a:pt x="305" y="149"/>
                  </a:lnTo>
                  <a:lnTo>
                    <a:pt x="305" y="148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0" y="147"/>
                  </a:lnTo>
                  <a:lnTo>
                    <a:pt x="306" y="147"/>
                  </a:lnTo>
                  <a:lnTo>
                    <a:pt x="305" y="147"/>
                  </a:lnTo>
                  <a:lnTo>
                    <a:pt x="304" y="147"/>
                  </a:lnTo>
                  <a:lnTo>
                    <a:pt x="303" y="147"/>
                  </a:lnTo>
                  <a:lnTo>
                    <a:pt x="303" y="144"/>
                  </a:lnTo>
                  <a:lnTo>
                    <a:pt x="303" y="147"/>
                  </a:lnTo>
                  <a:lnTo>
                    <a:pt x="302" y="147"/>
                  </a:lnTo>
                  <a:lnTo>
                    <a:pt x="300" y="147"/>
                  </a:lnTo>
                  <a:lnTo>
                    <a:pt x="298" y="147"/>
                  </a:lnTo>
                  <a:lnTo>
                    <a:pt x="303" y="147"/>
                  </a:lnTo>
                  <a:lnTo>
                    <a:pt x="304" y="148"/>
                  </a:lnTo>
                  <a:lnTo>
                    <a:pt x="303" y="148"/>
                  </a:lnTo>
                  <a:lnTo>
                    <a:pt x="302" y="148"/>
                  </a:lnTo>
                  <a:lnTo>
                    <a:pt x="300" y="148"/>
                  </a:lnTo>
                  <a:lnTo>
                    <a:pt x="302" y="148"/>
                  </a:lnTo>
                  <a:lnTo>
                    <a:pt x="302" y="149"/>
                  </a:lnTo>
                  <a:lnTo>
                    <a:pt x="300" y="149"/>
                  </a:lnTo>
                  <a:lnTo>
                    <a:pt x="298" y="149"/>
                  </a:lnTo>
                  <a:lnTo>
                    <a:pt x="300" y="149"/>
                  </a:lnTo>
                  <a:lnTo>
                    <a:pt x="300" y="150"/>
                  </a:lnTo>
                  <a:lnTo>
                    <a:pt x="298" y="150"/>
                  </a:lnTo>
                  <a:lnTo>
                    <a:pt x="298" y="152"/>
                  </a:lnTo>
                  <a:lnTo>
                    <a:pt x="298" y="150"/>
                  </a:lnTo>
                  <a:lnTo>
                    <a:pt x="297" y="150"/>
                  </a:lnTo>
                  <a:lnTo>
                    <a:pt x="297" y="152"/>
                  </a:lnTo>
                  <a:lnTo>
                    <a:pt x="295" y="152"/>
                  </a:lnTo>
                  <a:lnTo>
                    <a:pt x="294" y="152"/>
                  </a:lnTo>
                  <a:lnTo>
                    <a:pt x="295" y="150"/>
                  </a:lnTo>
                  <a:lnTo>
                    <a:pt x="294" y="150"/>
                  </a:lnTo>
                  <a:lnTo>
                    <a:pt x="294" y="152"/>
                  </a:lnTo>
                  <a:lnTo>
                    <a:pt x="295" y="152"/>
                  </a:lnTo>
                  <a:lnTo>
                    <a:pt x="297" y="153"/>
                  </a:lnTo>
                  <a:lnTo>
                    <a:pt x="295" y="153"/>
                  </a:lnTo>
                  <a:lnTo>
                    <a:pt x="295" y="154"/>
                  </a:lnTo>
                  <a:lnTo>
                    <a:pt x="294" y="154"/>
                  </a:lnTo>
                  <a:lnTo>
                    <a:pt x="295" y="154"/>
                  </a:lnTo>
                  <a:lnTo>
                    <a:pt x="294" y="154"/>
                  </a:lnTo>
                  <a:lnTo>
                    <a:pt x="293" y="154"/>
                  </a:lnTo>
                  <a:lnTo>
                    <a:pt x="292" y="156"/>
                  </a:lnTo>
                  <a:lnTo>
                    <a:pt x="292" y="154"/>
                  </a:lnTo>
                  <a:lnTo>
                    <a:pt x="293" y="154"/>
                  </a:lnTo>
                  <a:lnTo>
                    <a:pt x="292" y="154"/>
                  </a:lnTo>
                  <a:lnTo>
                    <a:pt x="289" y="154"/>
                  </a:lnTo>
                  <a:lnTo>
                    <a:pt x="288" y="154"/>
                  </a:lnTo>
                  <a:lnTo>
                    <a:pt x="289" y="154"/>
                  </a:lnTo>
                  <a:lnTo>
                    <a:pt x="289" y="156"/>
                  </a:lnTo>
                  <a:lnTo>
                    <a:pt x="288" y="156"/>
                  </a:lnTo>
                  <a:lnTo>
                    <a:pt x="288" y="154"/>
                  </a:lnTo>
                  <a:lnTo>
                    <a:pt x="287" y="154"/>
                  </a:lnTo>
                  <a:lnTo>
                    <a:pt x="287" y="156"/>
                  </a:lnTo>
                  <a:lnTo>
                    <a:pt x="286" y="156"/>
                  </a:lnTo>
                  <a:lnTo>
                    <a:pt x="285" y="156"/>
                  </a:lnTo>
                  <a:lnTo>
                    <a:pt x="286" y="156"/>
                  </a:lnTo>
                  <a:lnTo>
                    <a:pt x="285" y="156"/>
                  </a:lnTo>
                  <a:lnTo>
                    <a:pt x="285" y="154"/>
                  </a:lnTo>
                  <a:lnTo>
                    <a:pt x="283" y="154"/>
                  </a:lnTo>
                  <a:lnTo>
                    <a:pt x="283" y="153"/>
                  </a:lnTo>
                  <a:lnTo>
                    <a:pt x="283" y="154"/>
                  </a:lnTo>
                  <a:lnTo>
                    <a:pt x="285" y="154"/>
                  </a:lnTo>
                  <a:lnTo>
                    <a:pt x="285" y="156"/>
                  </a:lnTo>
                  <a:lnTo>
                    <a:pt x="283" y="156"/>
                  </a:lnTo>
                  <a:lnTo>
                    <a:pt x="283" y="154"/>
                  </a:lnTo>
                  <a:lnTo>
                    <a:pt x="283" y="156"/>
                  </a:lnTo>
                  <a:lnTo>
                    <a:pt x="281" y="156"/>
                  </a:lnTo>
                  <a:lnTo>
                    <a:pt x="281" y="154"/>
                  </a:lnTo>
                  <a:lnTo>
                    <a:pt x="281" y="156"/>
                  </a:lnTo>
                  <a:lnTo>
                    <a:pt x="280" y="156"/>
                  </a:lnTo>
                  <a:lnTo>
                    <a:pt x="280" y="154"/>
                  </a:lnTo>
                  <a:lnTo>
                    <a:pt x="279" y="154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6" y="156"/>
                  </a:lnTo>
                  <a:lnTo>
                    <a:pt x="277" y="156"/>
                  </a:lnTo>
                  <a:lnTo>
                    <a:pt x="276" y="156"/>
                  </a:lnTo>
                  <a:lnTo>
                    <a:pt x="275" y="156"/>
                  </a:lnTo>
                  <a:lnTo>
                    <a:pt x="274" y="156"/>
                  </a:lnTo>
                  <a:lnTo>
                    <a:pt x="271" y="156"/>
                  </a:lnTo>
                  <a:lnTo>
                    <a:pt x="271" y="158"/>
                  </a:lnTo>
                  <a:lnTo>
                    <a:pt x="274" y="158"/>
                  </a:lnTo>
                  <a:lnTo>
                    <a:pt x="275" y="158"/>
                  </a:lnTo>
                  <a:lnTo>
                    <a:pt x="276" y="158"/>
                  </a:lnTo>
                  <a:lnTo>
                    <a:pt x="275" y="158"/>
                  </a:lnTo>
                  <a:lnTo>
                    <a:pt x="275" y="159"/>
                  </a:lnTo>
                  <a:lnTo>
                    <a:pt x="275" y="160"/>
                  </a:lnTo>
                  <a:lnTo>
                    <a:pt x="275" y="159"/>
                  </a:lnTo>
                  <a:lnTo>
                    <a:pt x="276" y="159"/>
                  </a:lnTo>
                  <a:lnTo>
                    <a:pt x="276" y="160"/>
                  </a:lnTo>
                  <a:lnTo>
                    <a:pt x="275" y="160"/>
                  </a:lnTo>
                  <a:lnTo>
                    <a:pt x="274" y="160"/>
                  </a:lnTo>
                  <a:lnTo>
                    <a:pt x="271" y="160"/>
                  </a:lnTo>
                  <a:lnTo>
                    <a:pt x="274" y="160"/>
                  </a:lnTo>
                  <a:lnTo>
                    <a:pt x="274" y="161"/>
                  </a:lnTo>
                  <a:lnTo>
                    <a:pt x="271" y="160"/>
                  </a:lnTo>
                  <a:lnTo>
                    <a:pt x="271" y="161"/>
                  </a:lnTo>
                  <a:lnTo>
                    <a:pt x="274" y="161"/>
                  </a:lnTo>
                  <a:lnTo>
                    <a:pt x="271" y="161"/>
                  </a:lnTo>
                  <a:lnTo>
                    <a:pt x="270" y="161"/>
                  </a:lnTo>
                  <a:lnTo>
                    <a:pt x="270" y="163"/>
                  </a:lnTo>
                  <a:lnTo>
                    <a:pt x="270" y="161"/>
                  </a:lnTo>
                  <a:lnTo>
                    <a:pt x="269" y="161"/>
                  </a:lnTo>
                  <a:lnTo>
                    <a:pt x="269" y="163"/>
                  </a:lnTo>
                  <a:lnTo>
                    <a:pt x="269" y="161"/>
                  </a:lnTo>
                  <a:lnTo>
                    <a:pt x="268" y="161"/>
                  </a:lnTo>
                  <a:lnTo>
                    <a:pt x="268" y="163"/>
                  </a:lnTo>
                  <a:lnTo>
                    <a:pt x="268" y="161"/>
                  </a:lnTo>
                  <a:lnTo>
                    <a:pt x="266" y="161"/>
                  </a:lnTo>
                  <a:lnTo>
                    <a:pt x="265" y="161"/>
                  </a:lnTo>
                  <a:lnTo>
                    <a:pt x="265" y="163"/>
                  </a:lnTo>
                  <a:lnTo>
                    <a:pt x="263" y="163"/>
                  </a:lnTo>
                  <a:lnTo>
                    <a:pt x="263" y="161"/>
                  </a:lnTo>
                  <a:lnTo>
                    <a:pt x="262" y="161"/>
                  </a:lnTo>
                  <a:close/>
                  <a:moveTo>
                    <a:pt x="196" y="230"/>
                  </a:moveTo>
                  <a:lnTo>
                    <a:pt x="195" y="230"/>
                  </a:lnTo>
                  <a:lnTo>
                    <a:pt x="196" y="229"/>
                  </a:lnTo>
                  <a:lnTo>
                    <a:pt x="195" y="229"/>
                  </a:lnTo>
                  <a:lnTo>
                    <a:pt x="195" y="230"/>
                  </a:lnTo>
                  <a:lnTo>
                    <a:pt x="195" y="229"/>
                  </a:lnTo>
                  <a:lnTo>
                    <a:pt x="196" y="228"/>
                  </a:lnTo>
                  <a:lnTo>
                    <a:pt x="197" y="228"/>
                  </a:lnTo>
                  <a:lnTo>
                    <a:pt x="197" y="229"/>
                  </a:lnTo>
                  <a:lnTo>
                    <a:pt x="196" y="230"/>
                  </a:lnTo>
                  <a:lnTo>
                    <a:pt x="196" y="229"/>
                  </a:lnTo>
                  <a:lnTo>
                    <a:pt x="196" y="230"/>
                  </a:lnTo>
                  <a:close/>
                  <a:moveTo>
                    <a:pt x="198" y="229"/>
                  </a:moveTo>
                  <a:lnTo>
                    <a:pt x="197" y="229"/>
                  </a:lnTo>
                  <a:lnTo>
                    <a:pt x="197" y="228"/>
                  </a:lnTo>
                  <a:lnTo>
                    <a:pt x="198" y="228"/>
                  </a:lnTo>
                  <a:lnTo>
                    <a:pt x="198" y="229"/>
                  </a:lnTo>
                  <a:lnTo>
                    <a:pt x="200" y="229"/>
                  </a:lnTo>
                  <a:lnTo>
                    <a:pt x="198" y="229"/>
                  </a:lnTo>
                  <a:close/>
                  <a:moveTo>
                    <a:pt x="185" y="228"/>
                  </a:moveTo>
                  <a:lnTo>
                    <a:pt x="186" y="228"/>
                  </a:lnTo>
                  <a:lnTo>
                    <a:pt x="185" y="228"/>
                  </a:lnTo>
                  <a:close/>
                  <a:moveTo>
                    <a:pt x="189" y="224"/>
                  </a:moveTo>
                  <a:lnTo>
                    <a:pt x="188" y="224"/>
                  </a:lnTo>
                  <a:lnTo>
                    <a:pt x="188" y="227"/>
                  </a:lnTo>
                  <a:lnTo>
                    <a:pt x="186" y="227"/>
                  </a:lnTo>
                  <a:lnTo>
                    <a:pt x="185" y="228"/>
                  </a:lnTo>
                  <a:lnTo>
                    <a:pt x="185" y="227"/>
                  </a:lnTo>
                  <a:lnTo>
                    <a:pt x="186" y="224"/>
                  </a:lnTo>
                  <a:lnTo>
                    <a:pt x="188" y="224"/>
                  </a:lnTo>
                  <a:lnTo>
                    <a:pt x="189" y="224"/>
                  </a:lnTo>
                  <a:close/>
                  <a:moveTo>
                    <a:pt x="189" y="224"/>
                  </a:moveTo>
                  <a:lnTo>
                    <a:pt x="189" y="223"/>
                  </a:lnTo>
                  <a:lnTo>
                    <a:pt x="190" y="223"/>
                  </a:lnTo>
                  <a:lnTo>
                    <a:pt x="190" y="224"/>
                  </a:lnTo>
                  <a:lnTo>
                    <a:pt x="189" y="224"/>
                  </a:lnTo>
                  <a:close/>
                  <a:moveTo>
                    <a:pt x="190" y="224"/>
                  </a:moveTo>
                  <a:lnTo>
                    <a:pt x="190" y="223"/>
                  </a:lnTo>
                  <a:lnTo>
                    <a:pt x="191" y="223"/>
                  </a:lnTo>
                  <a:lnTo>
                    <a:pt x="190" y="224"/>
                  </a:lnTo>
                  <a:lnTo>
                    <a:pt x="189" y="227"/>
                  </a:lnTo>
                  <a:lnTo>
                    <a:pt x="189" y="224"/>
                  </a:lnTo>
                  <a:lnTo>
                    <a:pt x="190" y="224"/>
                  </a:lnTo>
                  <a:close/>
                  <a:moveTo>
                    <a:pt x="186" y="223"/>
                  </a:moveTo>
                  <a:lnTo>
                    <a:pt x="185" y="223"/>
                  </a:lnTo>
                  <a:lnTo>
                    <a:pt x="186" y="223"/>
                  </a:lnTo>
                  <a:close/>
                  <a:moveTo>
                    <a:pt x="180" y="221"/>
                  </a:moveTo>
                  <a:lnTo>
                    <a:pt x="182" y="221"/>
                  </a:lnTo>
                  <a:lnTo>
                    <a:pt x="180" y="221"/>
                  </a:lnTo>
                  <a:lnTo>
                    <a:pt x="179" y="221"/>
                  </a:lnTo>
                  <a:lnTo>
                    <a:pt x="180" y="221"/>
                  </a:lnTo>
                  <a:close/>
                  <a:moveTo>
                    <a:pt x="180" y="221"/>
                  </a:moveTo>
                  <a:lnTo>
                    <a:pt x="179" y="221"/>
                  </a:lnTo>
                  <a:lnTo>
                    <a:pt x="178" y="221"/>
                  </a:lnTo>
                  <a:lnTo>
                    <a:pt x="180" y="221"/>
                  </a:lnTo>
                  <a:close/>
                  <a:moveTo>
                    <a:pt x="172" y="220"/>
                  </a:moveTo>
                  <a:lnTo>
                    <a:pt x="173" y="220"/>
                  </a:lnTo>
                  <a:lnTo>
                    <a:pt x="172" y="220"/>
                  </a:lnTo>
                  <a:close/>
                  <a:moveTo>
                    <a:pt x="178" y="220"/>
                  </a:moveTo>
                  <a:lnTo>
                    <a:pt x="177" y="220"/>
                  </a:lnTo>
                  <a:lnTo>
                    <a:pt x="177" y="221"/>
                  </a:lnTo>
                  <a:lnTo>
                    <a:pt x="174" y="220"/>
                  </a:lnTo>
                  <a:lnTo>
                    <a:pt x="174" y="221"/>
                  </a:lnTo>
                  <a:lnTo>
                    <a:pt x="177" y="221"/>
                  </a:lnTo>
                  <a:lnTo>
                    <a:pt x="174" y="221"/>
                  </a:lnTo>
                  <a:lnTo>
                    <a:pt x="173" y="221"/>
                  </a:lnTo>
                  <a:lnTo>
                    <a:pt x="174" y="220"/>
                  </a:lnTo>
                  <a:lnTo>
                    <a:pt x="177" y="220"/>
                  </a:lnTo>
                  <a:lnTo>
                    <a:pt x="178" y="220"/>
                  </a:lnTo>
                  <a:close/>
                  <a:moveTo>
                    <a:pt x="165" y="220"/>
                  </a:moveTo>
                  <a:lnTo>
                    <a:pt x="167" y="220"/>
                  </a:lnTo>
                  <a:lnTo>
                    <a:pt x="165" y="220"/>
                  </a:lnTo>
                  <a:lnTo>
                    <a:pt x="163" y="220"/>
                  </a:lnTo>
                  <a:lnTo>
                    <a:pt x="165" y="220"/>
                  </a:lnTo>
                  <a:close/>
                  <a:moveTo>
                    <a:pt x="169" y="220"/>
                  </a:moveTo>
                  <a:lnTo>
                    <a:pt x="168" y="220"/>
                  </a:lnTo>
                  <a:lnTo>
                    <a:pt x="169" y="220"/>
                  </a:lnTo>
                  <a:close/>
                  <a:moveTo>
                    <a:pt x="167" y="220"/>
                  </a:moveTo>
                  <a:lnTo>
                    <a:pt x="167" y="218"/>
                  </a:lnTo>
                  <a:lnTo>
                    <a:pt x="167" y="220"/>
                  </a:lnTo>
                  <a:close/>
                  <a:moveTo>
                    <a:pt x="177" y="218"/>
                  </a:moveTo>
                  <a:lnTo>
                    <a:pt x="177" y="220"/>
                  </a:lnTo>
                  <a:lnTo>
                    <a:pt x="174" y="220"/>
                  </a:lnTo>
                  <a:lnTo>
                    <a:pt x="177" y="218"/>
                  </a:lnTo>
                  <a:close/>
                  <a:moveTo>
                    <a:pt x="167" y="218"/>
                  </a:moveTo>
                  <a:lnTo>
                    <a:pt x="168" y="218"/>
                  </a:lnTo>
                  <a:lnTo>
                    <a:pt x="167" y="218"/>
                  </a:lnTo>
                  <a:close/>
                  <a:moveTo>
                    <a:pt x="167" y="218"/>
                  </a:moveTo>
                  <a:lnTo>
                    <a:pt x="168" y="218"/>
                  </a:lnTo>
                  <a:lnTo>
                    <a:pt x="168" y="216"/>
                  </a:lnTo>
                  <a:lnTo>
                    <a:pt x="168" y="218"/>
                  </a:lnTo>
                  <a:lnTo>
                    <a:pt x="167" y="218"/>
                  </a:lnTo>
                  <a:close/>
                  <a:moveTo>
                    <a:pt x="168" y="218"/>
                  </a:moveTo>
                  <a:lnTo>
                    <a:pt x="169" y="218"/>
                  </a:lnTo>
                  <a:lnTo>
                    <a:pt x="169" y="216"/>
                  </a:lnTo>
                  <a:lnTo>
                    <a:pt x="169" y="218"/>
                  </a:lnTo>
                  <a:lnTo>
                    <a:pt x="168" y="218"/>
                  </a:lnTo>
                  <a:close/>
                  <a:moveTo>
                    <a:pt x="173" y="220"/>
                  </a:moveTo>
                  <a:lnTo>
                    <a:pt x="172" y="220"/>
                  </a:lnTo>
                  <a:lnTo>
                    <a:pt x="171" y="220"/>
                  </a:lnTo>
                  <a:lnTo>
                    <a:pt x="172" y="218"/>
                  </a:lnTo>
                  <a:lnTo>
                    <a:pt x="174" y="218"/>
                  </a:lnTo>
                  <a:lnTo>
                    <a:pt x="179" y="216"/>
                  </a:lnTo>
                  <a:lnTo>
                    <a:pt x="179" y="218"/>
                  </a:lnTo>
                  <a:lnTo>
                    <a:pt x="178" y="218"/>
                  </a:lnTo>
                  <a:lnTo>
                    <a:pt x="177" y="218"/>
                  </a:lnTo>
                  <a:lnTo>
                    <a:pt x="174" y="218"/>
                  </a:lnTo>
                  <a:lnTo>
                    <a:pt x="174" y="220"/>
                  </a:lnTo>
                  <a:lnTo>
                    <a:pt x="173" y="220"/>
                  </a:lnTo>
                  <a:close/>
                  <a:moveTo>
                    <a:pt x="174" y="216"/>
                  </a:moveTo>
                  <a:lnTo>
                    <a:pt x="177" y="216"/>
                  </a:lnTo>
                  <a:lnTo>
                    <a:pt x="174" y="216"/>
                  </a:lnTo>
                  <a:close/>
                  <a:moveTo>
                    <a:pt x="156" y="215"/>
                  </a:moveTo>
                  <a:lnTo>
                    <a:pt x="155" y="215"/>
                  </a:lnTo>
                  <a:lnTo>
                    <a:pt x="154" y="215"/>
                  </a:lnTo>
                  <a:lnTo>
                    <a:pt x="155" y="215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6" y="215"/>
                  </a:lnTo>
                  <a:close/>
                  <a:moveTo>
                    <a:pt x="148" y="212"/>
                  </a:moveTo>
                  <a:lnTo>
                    <a:pt x="150" y="212"/>
                  </a:lnTo>
                  <a:lnTo>
                    <a:pt x="151" y="212"/>
                  </a:lnTo>
                  <a:lnTo>
                    <a:pt x="150" y="212"/>
                  </a:lnTo>
                  <a:lnTo>
                    <a:pt x="148" y="212"/>
                  </a:lnTo>
                  <a:close/>
                  <a:moveTo>
                    <a:pt x="152" y="211"/>
                  </a:moveTo>
                  <a:lnTo>
                    <a:pt x="154" y="211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1"/>
                  </a:lnTo>
                  <a:lnTo>
                    <a:pt x="152" y="212"/>
                  </a:lnTo>
                  <a:lnTo>
                    <a:pt x="151" y="211"/>
                  </a:lnTo>
                  <a:lnTo>
                    <a:pt x="150" y="211"/>
                  </a:lnTo>
                  <a:lnTo>
                    <a:pt x="151" y="211"/>
                  </a:lnTo>
                  <a:lnTo>
                    <a:pt x="152" y="211"/>
                  </a:lnTo>
                  <a:close/>
                  <a:moveTo>
                    <a:pt x="148" y="206"/>
                  </a:moveTo>
                  <a:lnTo>
                    <a:pt x="150" y="206"/>
                  </a:lnTo>
                  <a:lnTo>
                    <a:pt x="148" y="206"/>
                  </a:lnTo>
                  <a:lnTo>
                    <a:pt x="148" y="207"/>
                  </a:lnTo>
                  <a:lnTo>
                    <a:pt x="146" y="206"/>
                  </a:lnTo>
                  <a:lnTo>
                    <a:pt x="148" y="206"/>
                  </a:lnTo>
                  <a:close/>
                  <a:moveTo>
                    <a:pt x="138" y="187"/>
                  </a:moveTo>
                  <a:lnTo>
                    <a:pt x="140" y="187"/>
                  </a:lnTo>
                  <a:lnTo>
                    <a:pt x="140" y="188"/>
                  </a:lnTo>
                  <a:lnTo>
                    <a:pt x="138" y="188"/>
                  </a:lnTo>
                  <a:lnTo>
                    <a:pt x="138" y="187"/>
                  </a:lnTo>
                  <a:close/>
                  <a:moveTo>
                    <a:pt x="138" y="187"/>
                  </a:moveTo>
                  <a:lnTo>
                    <a:pt x="137" y="188"/>
                  </a:lnTo>
                  <a:lnTo>
                    <a:pt x="137" y="187"/>
                  </a:lnTo>
                  <a:lnTo>
                    <a:pt x="138" y="187"/>
                  </a:lnTo>
                  <a:close/>
                  <a:moveTo>
                    <a:pt x="141" y="187"/>
                  </a:moveTo>
                  <a:lnTo>
                    <a:pt x="140" y="187"/>
                  </a:lnTo>
                  <a:lnTo>
                    <a:pt x="140" y="186"/>
                  </a:lnTo>
                  <a:lnTo>
                    <a:pt x="141" y="186"/>
                  </a:lnTo>
                  <a:lnTo>
                    <a:pt x="141" y="187"/>
                  </a:lnTo>
                  <a:close/>
                  <a:moveTo>
                    <a:pt x="129" y="173"/>
                  </a:moveTo>
                  <a:lnTo>
                    <a:pt x="132" y="173"/>
                  </a:lnTo>
                  <a:lnTo>
                    <a:pt x="132" y="175"/>
                  </a:lnTo>
                  <a:lnTo>
                    <a:pt x="129" y="175"/>
                  </a:lnTo>
                  <a:lnTo>
                    <a:pt x="128" y="175"/>
                  </a:lnTo>
                  <a:lnTo>
                    <a:pt x="129" y="173"/>
                  </a:lnTo>
                  <a:close/>
                  <a:moveTo>
                    <a:pt x="146" y="169"/>
                  </a:moveTo>
                  <a:lnTo>
                    <a:pt x="145" y="170"/>
                  </a:lnTo>
                  <a:lnTo>
                    <a:pt x="144" y="170"/>
                  </a:lnTo>
                  <a:lnTo>
                    <a:pt x="143" y="170"/>
                  </a:lnTo>
                  <a:lnTo>
                    <a:pt x="143" y="171"/>
                  </a:lnTo>
                  <a:lnTo>
                    <a:pt x="141" y="171"/>
                  </a:lnTo>
                  <a:lnTo>
                    <a:pt x="141" y="173"/>
                  </a:lnTo>
                  <a:lnTo>
                    <a:pt x="140" y="173"/>
                  </a:lnTo>
                  <a:lnTo>
                    <a:pt x="138" y="173"/>
                  </a:lnTo>
                  <a:lnTo>
                    <a:pt x="138" y="171"/>
                  </a:lnTo>
                  <a:lnTo>
                    <a:pt x="140" y="173"/>
                  </a:lnTo>
                  <a:lnTo>
                    <a:pt x="140" y="171"/>
                  </a:lnTo>
                  <a:lnTo>
                    <a:pt x="141" y="171"/>
                  </a:lnTo>
                  <a:lnTo>
                    <a:pt x="140" y="171"/>
                  </a:lnTo>
                  <a:lnTo>
                    <a:pt x="141" y="171"/>
                  </a:lnTo>
                  <a:lnTo>
                    <a:pt x="141" y="170"/>
                  </a:lnTo>
                  <a:lnTo>
                    <a:pt x="143" y="170"/>
                  </a:lnTo>
                  <a:lnTo>
                    <a:pt x="143" y="169"/>
                  </a:lnTo>
                  <a:lnTo>
                    <a:pt x="144" y="169"/>
                  </a:lnTo>
                  <a:lnTo>
                    <a:pt x="145" y="169"/>
                  </a:lnTo>
                  <a:lnTo>
                    <a:pt x="146" y="169"/>
                  </a:lnTo>
                  <a:close/>
                  <a:moveTo>
                    <a:pt x="140" y="170"/>
                  </a:moveTo>
                  <a:lnTo>
                    <a:pt x="140" y="171"/>
                  </a:lnTo>
                  <a:lnTo>
                    <a:pt x="138" y="171"/>
                  </a:lnTo>
                  <a:lnTo>
                    <a:pt x="138" y="170"/>
                  </a:lnTo>
                  <a:lnTo>
                    <a:pt x="137" y="170"/>
                  </a:lnTo>
                  <a:lnTo>
                    <a:pt x="138" y="170"/>
                  </a:lnTo>
                  <a:lnTo>
                    <a:pt x="140" y="170"/>
                  </a:lnTo>
                  <a:lnTo>
                    <a:pt x="141" y="169"/>
                  </a:lnTo>
                  <a:lnTo>
                    <a:pt x="143" y="169"/>
                  </a:lnTo>
                  <a:lnTo>
                    <a:pt x="141" y="169"/>
                  </a:lnTo>
                  <a:lnTo>
                    <a:pt x="141" y="170"/>
                  </a:lnTo>
                  <a:lnTo>
                    <a:pt x="140" y="170"/>
                  </a:lnTo>
                  <a:close/>
                  <a:moveTo>
                    <a:pt x="203" y="232"/>
                  </a:moveTo>
                  <a:lnTo>
                    <a:pt x="201" y="232"/>
                  </a:lnTo>
                  <a:lnTo>
                    <a:pt x="201" y="233"/>
                  </a:lnTo>
                  <a:lnTo>
                    <a:pt x="201" y="232"/>
                  </a:lnTo>
                  <a:lnTo>
                    <a:pt x="200" y="233"/>
                  </a:lnTo>
                  <a:lnTo>
                    <a:pt x="200" y="232"/>
                  </a:lnTo>
                  <a:lnTo>
                    <a:pt x="198" y="232"/>
                  </a:lnTo>
                  <a:lnTo>
                    <a:pt x="198" y="233"/>
                  </a:lnTo>
                  <a:lnTo>
                    <a:pt x="197" y="233"/>
                  </a:lnTo>
                  <a:lnTo>
                    <a:pt x="197" y="232"/>
                  </a:lnTo>
                  <a:lnTo>
                    <a:pt x="198" y="232"/>
                  </a:lnTo>
                  <a:lnTo>
                    <a:pt x="198" y="230"/>
                  </a:lnTo>
                  <a:lnTo>
                    <a:pt x="200" y="230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3" y="232"/>
                  </a:lnTo>
                  <a:close/>
                  <a:moveTo>
                    <a:pt x="209" y="230"/>
                  </a:moveTo>
                  <a:lnTo>
                    <a:pt x="208" y="230"/>
                  </a:lnTo>
                  <a:lnTo>
                    <a:pt x="207" y="230"/>
                  </a:lnTo>
                  <a:lnTo>
                    <a:pt x="207" y="232"/>
                  </a:lnTo>
                  <a:lnTo>
                    <a:pt x="207" y="230"/>
                  </a:lnTo>
                  <a:lnTo>
                    <a:pt x="208" y="230"/>
                  </a:lnTo>
                  <a:lnTo>
                    <a:pt x="209" y="230"/>
                  </a:lnTo>
                  <a:close/>
                  <a:moveTo>
                    <a:pt x="200" y="230"/>
                  </a:moveTo>
                  <a:lnTo>
                    <a:pt x="198" y="230"/>
                  </a:lnTo>
                  <a:lnTo>
                    <a:pt x="197" y="232"/>
                  </a:lnTo>
                  <a:lnTo>
                    <a:pt x="197" y="230"/>
                  </a:lnTo>
                  <a:lnTo>
                    <a:pt x="198" y="230"/>
                  </a:lnTo>
                  <a:lnTo>
                    <a:pt x="197" y="230"/>
                  </a:lnTo>
                  <a:lnTo>
                    <a:pt x="197" y="232"/>
                  </a:lnTo>
                  <a:lnTo>
                    <a:pt x="196" y="232"/>
                  </a:lnTo>
                  <a:lnTo>
                    <a:pt x="195" y="232"/>
                  </a:lnTo>
                  <a:lnTo>
                    <a:pt x="196" y="230"/>
                  </a:lnTo>
                  <a:lnTo>
                    <a:pt x="197" y="230"/>
                  </a:lnTo>
                  <a:lnTo>
                    <a:pt x="197" y="229"/>
                  </a:lnTo>
                  <a:lnTo>
                    <a:pt x="200" y="230"/>
                  </a:lnTo>
                  <a:close/>
                  <a:moveTo>
                    <a:pt x="207" y="230"/>
                  </a:moveTo>
                  <a:lnTo>
                    <a:pt x="206" y="230"/>
                  </a:lnTo>
                  <a:lnTo>
                    <a:pt x="206" y="232"/>
                  </a:lnTo>
                  <a:lnTo>
                    <a:pt x="206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30"/>
                  </a:lnTo>
                  <a:close/>
                  <a:moveTo>
                    <a:pt x="209" y="229"/>
                  </a:moveTo>
                  <a:lnTo>
                    <a:pt x="212" y="229"/>
                  </a:lnTo>
                  <a:lnTo>
                    <a:pt x="209" y="229"/>
                  </a:lnTo>
                  <a:lnTo>
                    <a:pt x="209" y="230"/>
                  </a:lnTo>
                  <a:lnTo>
                    <a:pt x="208" y="230"/>
                  </a:lnTo>
                  <a:lnTo>
                    <a:pt x="208" y="229"/>
                  </a:lnTo>
                  <a:lnTo>
                    <a:pt x="207" y="229"/>
                  </a:lnTo>
                  <a:lnTo>
                    <a:pt x="206" y="229"/>
                  </a:lnTo>
                  <a:lnTo>
                    <a:pt x="206" y="230"/>
                  </a:lnTo>
                  <a:lnTo>
                    <a:pt x="205" y="230"/>
                  </a:lnTo>
                  <a:lnTo>
                    <a:pt x="205" y="232"/>
                  </a:lnTo>
                  <a:lnTo>
                    <a:pt x="205" y="230"/>
                  </a:lnTo>
                  <a:lnTo>
                    <a:pt x="203" y="230"/>
                  </a:lnTo>
                  <a:lnTo>
                    <a:pt x="201" y="230"/>
                  </a:lnTo>
                  <a:lnTo>
                    <a:pt x="201" y="229"/>
                  </a:lnTo>
                  <a:lnTo>
                    <a:pt x="203" y="229"/>
                  </a:lnTo>
                  <a:lnTo>
                    <a:pt x="201" y="229"/>
                  </a:lnTo>
                  <a:lnTo>
                    <a:pt x="200" y="229"/>
                  </a:lnTo>
                  <a:lnTo>
                    <a:pt x="198" y="229"/>
                  </a:lnTo>
                  <a:lnTo>
                    <a:pt x="198" y="228"/>
                  </a:lnTo>
                  <a:lnTo>
                    <a:pt x="200" y="228"/>
                  </a:lnTo>
                  <a:lnTo>
                    <a:pt x="206" y="228"/>
                  </a:lnTo>
                  <a:lnTo>
                    <a:pt x="209" y="229"/>
                  </a:lnTo>
                  <a:close/>
                  <a:moveTo>
                    <a:pt x="160" y="220"/>
                  </a:moveTo>
                  <a:lnTo>
                    <a:pt x="161" y="220"/>
                  </a:lnTo>
                  <a:lnTo>
                    <a:pt x="160" y="220"/>
                  </a:lnTo>
                  <a:lnTo>
                    <a:pt x="158" y="221"/>
                  </a:lnTo>
                  <a:lnTo>
                    <a:pt x="156" y="221"/>
                  </a:lnTo>
                  <a:lnTo>
                    <a:pt x="158" y="221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6" y="221"/>
                  </a:lnTo>
                  <a:lnTo>
                    <a:pt x="155" y="221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5" y="220"/>
                  </a:lnTo>
                  <a:lnTo>
                    <a:pt x="156" y="218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8" y="218"/>
                  </a:lnTo>
                  <a:lnTo>
                    <a:pt x="160" y="220"/>
                  </a:lnTo>
                  <a:lnTo>
                    <a:pt x="158" y="220"/>
                  </a:lnTo>
                  <a:lnTo>
                    <a:pt x="160" y="220"/>
                  </a:lnTo>
                  <a:close/>
                  <a:moveTo>
                    <a:pt x="220" y="218"/>
                  </a:moveTo>
                  <a:lnTo>
                    <a:pt x="222" y="218"/>
                  </a:lnTo>
                  <a:lnTo>
                    <a:pt x="220" y="218"/>
                  </a:lnTo>
                  <a:lnTo>
                    <a:pt x="217" y="218"/>
                  </a:lnTo>
                  <a:lnTo>
                    <a:pt x="218" y="218"/>
                  </a:lnTo>
                  <a:lnTo>
                    <a:pt x="220" y="218"/>
                  </a:lnTo>
                  <a:close/>
                  <a:moveTo>
                    <a:pt x="225" y="210"/>
                  </a:moveTo>
                  <a:lnTo>
                    <a:pt x="226" y="210"/>
                  </a:lnTo>
                  <a:lnTo>
                    <a:pt x="225" y="210"/>
                  </a:lnTo>
                  <a:close/>
                  <a:moveTo>
                    <a:pt x="232" y="204"/>
                  </a:moveTo>
                  <a:lnTo>
                    <a:pt x="232" y="205"/>
                  </a:lnTo>
                  <a:lnTo>
                    <a:pt x="231" y="205"/>
                  </a:lnTo>
                  <a:lnTo>
                    <a:pt x="230" y="205"/>
                  </a:lnTo>
                  <a:lnTo>
                    <a:pt x="231" y="205"/>
                  </a:lnTo>
                  <a:lnTo>
                    <a:pt x="231" y="204"/>
                  </a:lnTo>
                  <a:lnTo>
                    <a:pt x="232" y="204"/>
                  </a:lnTo>
                  <a:close/>
                  <a:moveTo>
                    <a:pt x="234" y="194"/>
                  </a:moveTo>
                  <a:lnTo>
                    <a:pt x="234" y="195"/>
                  </a:lnTo>
                  <a:lnTo>
                    <a:pt x="235" y="194"/>
                  </a:lnTo>
                  <a:lnTo>
                    <a:pt x="235" y="195"/>
                  </a:lnTo>
                  <a:lnTo>
                    <a:pt x="234" y="195"/>
                  </a:lnTo>
                  <a:lnTo>
                    <a:pt x="234" y="194"/>
                  </a:lnTo>
                  <a:close/>
                  <a:moveTo>
                    <a:pt x="239" y="193"/>
                  </a:moveTo>
                  <a:lnTo>
                    <a:pt x="240" y="193"/>
                  </a:lnTo>
                  <a:lnTo>
                    <a:pt x="239" y="193"/>
                  </a:lnTo>
                  <a:lnTo>
                    <a:pt x="235" y="193"/>
                  </a:lnTo>
                  <a:lnTo>
                    <a:pt x="236" y="193"/>
                  </a:lnTo>
                  <a:lnTo>
                    <a:pt x="239" y="193"/>
                  </a:lnTo>
                  <a:lnTo>
                    <a:pt x="236" y="193"/>
                  </a:lnTo>
                  <a:lnTo>
                    <a:pt x="235" y="193"/>
                  </a:lnTo>
                  <a:lnTo>
                    <a:pt x="234" y="193"/>
                  </a:lnTo>
                  <a:lnTo>
                    <a:pt x="232" y="193"/>
                  </a:lnTo>
                  <a:lnTo>
                    <a:pt x="234" y="192"/>
                  </a:lnTo>
                  <a:lnTo>
                    <a:pt x="235" y="192"/>
                  </a:lnTo>
                  <a:lnTo>
                    <a:pt x="239" y="192"/>
                  </a:lnTo>
                  <a:lnTo>
                    <a:pt x="239" y="193"/>
                  </a:lnTo>
                  <a:close/>
                  <a:moveTo>
                    <a:pt x="240" y="192"/>
                  </a:moveTo>
                  <a:lnTo>
                    <a:pt x="241" y="192"/>
                  </a:lnTo>
                  <a:lnTo>
                    <a:pt x="240" y="192"/>
                  </a:lnTo>
                  <a:lnTo>
                    <a:pt x="239" y="192"/>
                  </a:lnTo>
                  <a:lnTo>
                    <a:pt x="240" y="192"/>
                  </a:lnTo>
                  <a:close/>
                  <a:moveTo>
                    <a:pt x="243" y="188"/>
                  </a:moveTo>
                  <a:lnTo>
                    <a:pt x="245" y="188"/>
                  </a:lnTo>
                  <a:lnTo>
                    <a:pt x="245" y="189"/>
                  </a:lnTo>
                  <a:lnTo>
                    <a:pt x="243" y="189"/>
                  </a:lnTo>
                  <a:lnTo>
                    <a:pt x="243" y="192"/>
                  </a:lnTo>
                  <a:lnTo>
                    <a:pt x="243" y="189"/>
                  </a:lnTo>
                  <a:lnTo>
                    <a:pt x="243" y="188"/>
                  </a:lnTo>
                  <a:close/>
                  <a:moveTo>
                    <a:pt x="245" y="188"/>
                  </a:moveTo>
                  <a:lnTo>
                    <a:pt x="245" y="187"/>
                  </a:lnTo>
                  <a:lnTo>
                    <a:pt x="247" y="187"/>
                  </a:lnTo>
                  <a:lnTo>
                    <a:pt x="247" y="188"/>
                  </a:lnTo>
                  <a:lnTo>
                    <a:pt x="248" y="188"/>
                  </a:lnTo>
                  <a:lnTo>
                    <a:pt x="247" y="188"/>
                  </a:lnTo>
                  <a:lnTo>
                    <a:pt x="245" y="188"/>
                  </a:lnTo>
                  <a:close/>
                  <a:moveTo>
                    <a:pt x="249" y="187"/>
                  </a:moveTo>
                  <a:lnTo>
                    <a:pt x="248" y="187"/>
                  </a:lnTo>
                  <a:lnTo>
                    <a:pt x="249" y="187"/>
                  </a:lnTo>
                  <a:lnTo>
                    <a:pt x="248" y="187"/>
                  </a:lnTo>
                  <a:lnTo>
                    <a:pt x="247" y="187"/>
                  </a:lnTo>
                  <a:lnTo>
                    <a:pt x="247" y="186"/>
                  </a:lnTo>
                  <a:lnTo>
                    <a:pt x="248" y="186"/>
                  </a:lnTo>
                  <a:lnTo>
                    <a:pt x="249" y="187"/>
                  </a:lnTo>
                  <a:close/>
                  <a:moveTo>
                    <a:pt x="251" y="186"/>
                  </a:moveTo>
                  <a:lnTo>
                    <a:pt x="249" y="186"/>
                  </a:lnTo>
                  <a:lnTo>
                    <a:pt x="248" y="186"/>
                  </a:lnTo>
                  <a:lnTo>
                    <a:pt x="247" y="186"/>
                  </a:lnTo>
                  <a:lnTo>
                    <a:pt x="245" y="184"/>
                  </a:lnTo>
                  <a:lnTo>
                    <a:pt x="243" y="184"/>
                  </a:lnTo>
                  <a:lnTo>
                    <a:pt x="242" y="183"/>
                  </a:lnTo>
                  <a:lnTo>
                    <a:pt x="243" y="183"/>
                  </a:lnTo>
                  <a:lnTo>
                    <a:pt x="245" y="183"/>
                  </a:lnTo>
                  <a:lnTo>
                    <a:pt x="247" y="183"/>
                  </a:lnTo>
                  <a:lnTo>
                    <a:pt x="248" y="183"/>
                  </a:lnTo>
                  <a:lnTo>
                    <a:pt x="248" y="184"/>
                  </a:lnTo>
                  <a:lnTo>
                    <a:pt x="247" y="184"/>
                  </a:lnTo>
                  <a:lnTo>
                    <a:pt x="249" y="184"/>
                  </a:lnTo>
                  <a:lnTo>
                    <a:pt x="251" y="186"/>
                  </a:lnTo>
                  <a:close/>
                  <a:moveTo>
                    <a:pt x="135" y="181"/>
                  </a:moveTo>
                  <a:lnTo>
                    <a:pt x="135" y="183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5" y="181"/>
                  </a:lnTo>
                  <a:close/>
                  <a:moveTo>
                    <a:pt x="257" y="180"/>
                  </a:moveTo>
                  <a:lnTo>
                    <a:pt x="258" y="180"/>
                  </a:lnTo>
                  <a:lnTo>
                    <a:pt x="258" y="181"/>
                  </a:lnTo>
                  <a:lnTo>
                    <a:pt x="257" y="181"/>
                  </a:lnTo>
                  <a:lnTo>
                    <a:pt x="254" y="180"/>
                  </a:lnTo>
                  <a:lnTo>
                    <a:pt x="257" y="180"/>
                  </a:lnTo>
                  <a:close/>
                  <a:moveTo>
                    <a:pt x="260" y="173"/>
                  </a:moveTo>
                  <a:lnTo>
                    <a:pt x="258" y="173"/>
                  </a:lnTo>
                  <a:lnTo>
                    <a:pt x="257" y="173"/>
                  </a:lnTo>
                  <a:lnTo>
                    <a:pt x="257" y="171"/>
                  </a:lnTo>
                  <a:lnTo>
                    <a:pt x="258" y="171"/>
                  </a:lnTo>
                  <a:lnTo>
                    <a:pt x="259" y="171"/>
                  </a:lnTo>
                  <a:lnTo>
                    <a:pt x="260" y="171"/>
                  </a:lnTo>
                  <a:lnTo>
                    <a:pt x="260" y="173"/>
                  </a:lnTo>
                  <a:lnTo>
                    <a:pt x="259" y="173"/>
                  </a:lnTo>
                  <a:lnTo>
                    <a:pt x="260" y="173"/>
                  </a:lnTo>
                  <a:close/>
                  <a:moveTo>
                    <a:pt x="268" y="170"/>
                  </a:moveTo>
                  <a:lnTo>
                    <a:pt x="266" y="170"/>
                  </a:lnTo>
                  <a:lnTo>
                    <a:pt x="265" y="170"/>
                  </a:lnTo>
                  <a:lnTo>
                    <a:pt x="263" y="170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5" y="167"/>
                  </a:lnTo>
                  <a:lnTo>
                    <a:pt x="263" y="167"/>
                  </a:lnTo>
                  <a:lnTo>
                    <a:pt x="263" y="166"/>
                  </a:lnTo>
                  <a:lnTo>
                    <a:pt x="262" y="166"/>
                  </a:lnTo>
                  <a:lnTo>
                    <a:pt x="262" y="165"/>
                  </a:lnTo>
                  <a:lnTo>
                    <a:pt x="262" y="163"/>
                  </a:lnTo>
                  <a:lnTo>
                    <a:pt x="263" y="163"/>
                  </a:lnTo>
                  <a:lnTo>
                    <a:pt x="263" y="165"/>
                  </a:lnTo>
                  <a:lnTo>
                    <a:pt x="265" y="165"/>
                  </a:lnTo>
                  <a:lnTo>
                    <a:pt x="265" y="166"/>
                  </a:lnTo>
                  <a:lnTo>
                    <a:pt x="266" y="166"/>
                  </a:lnTo>
                  <a:lnTo>
                    <a:pt x="265" y="166"/>
                  </a:lnTo>
                  <a:lnTo>
                    <a:pt x="265" y="167"/>
                  </a:lnTo>
                  <a:lnTo>
                    <a:pt x="266" y="167"/>
                  </a:lnTo>
                  <a:lnTo>
                    <a:pt x="265" y="167"/>
                  </a:lnTo>
                  <a:lnTo>
                    <a:pt x="265" y="169"/>
                  </a:lnTo>
                  <a:lnTo>
                    <a:pt x="266" y="169"/>
                  </a:lnTo>
                  <a:lnTo>
                    <a:pt x="268" y="169"/>
                  </a:lnTo>
                  <a:lnTo>
                    <a:pt x="268" y="170"/>
                  </a:lnTo>
                  <a:close/>
                  <a:moveTo>
                    <a:pt x="279" y="159"/>
                  </a:moveTo>
                  <a:lnTo>
                    <a:pt x="277" y="159"/>
                  </a:lnTo>
                  <a:lnTo>
                    <a:pt x="279" y="159"/>
                  </a:lnTo>
                  <a:lnTo>
                    <a:pt x="277" y="159"/>
                  </a:lnTo>
                  <a:lnTo>
                    <a:pt x="279" y="159"/>
                  </a:lnTo>
                  <a:lnTo>
                    <a:pt x="277" y="159"/>
                  </a:lnTo>
                  <a:lnTo>
                    <a:pt x="276" y="159"/>
                  </a:lnTo>
                  <a:lnTo>
                    <a:pt x="276" y="158"/>
                  </a:lnTo>
                  <a:lnTo>
                    <a:pt x="277" y="159"/>
                  </a:lnTo>
                  <a:lnTo>
                    <a:pt x="276" y="159"/>
                  </a:lnTo>
                  <a:lnTo>
                    <a:pt x="277" y="159"/>
                  </a:lnTo>
                  <a:lnTo>
                    <a:pt x="279" y="159"/>
                  </a:lnTo>
                  <a:close/>
                  <a:moveTo>
                    <a:pt x="305" y="156"/>
                  </a:moveTo>
                  <a:lnTo>
                    <a:pt x="306" y="156"/>
                  </a:lnTo>
                  <a:lnTo>
                    <a:pt x="308" y="156"/>
                  </a:lnTo>
                  <a:lnTo>
                    <a:pt x="306" y="156"/>
                  </a:lnTo>
                  <a:lnTo>
                    <a:pt x="305" y="156"/>
                  </a:lnTo>
                  <a:close/>
                  <a:moveTo>
                    <a:pt x="128" y="154"/>
                  </a:moveTo>
                  <a:lnTo>
                    <a:pt x="129" y="154"/>
                  </a:lnTo>
                  <a:lnTo>
                    <a:pt x="128" y="156"/>
                  </a:lnTo>
                  <a:lnTo>
                    <a:pt x="127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8" y="154"/>
                  </a:lnTo>
                  <a:close/>
                  <a:moveTo>
                    <a:pt x="310" y="154"/>
                  </a:moveTo>
                  <a:lnTo>
                    <a:pt x="308" y="154"/>
                  </a:lnTo>
                  <a:lnTo>
                    <a:pt x="308" y="156"/>
                  </a:lnTo>
                  <a:lnTo>
                    <a:pt x="308" y="154"/>
                  </a:lnTo>
                  <a:lnTo>
                    <a:pt x="306" y="154"/>
                  </a:lnTo>
                  <a:lnTo>
                    <a:pt x="308" y="154"/>
                  </a:lnTo>
                  <a:lnTo>
                    <a:pt x="306" y="154"/>
                  </a:lnTo>
                  <a:lnTo>
                    <a:pt x="308" y="153"/>
                  </a:lnTo>
                  <a:lnTo>
                    <a:pt x="308" y="154"/>
                  </a:lnTo>
                  <a:lnTo>
                    <a:pt x="310" y="154"/>
                  </a:lnTo>
                  <a:close/>
                  <a:moveTo>
                    <a:pt x="312" y="152"/>
                  </a:moveTo>
                  <a:lnTo>
                    <a:pt x="311" y="153"/>
                  </a:lnTo>
                  <a:lnTo>
                    <a:pt x="310" y="153"/>
                  </a:lnTo>
                  <a:lnTo>
                    <a:pt x="311" y="153"/>
                  </a:lnTo>
                  <a:lnTo>
                    <a:pt x="310" y="153"/>
                  </a:lnTo>
                  <a:lnTo>
                    <a:pt x="311" y="152"/>
                  </a:lnTo>
                  <a:lnTo>
                    <a:pt x="312" y="152"/>
                  </a:lnTo>
                  <a:close/>
                  <a:moveTo>
                    <a:pt x="304" y="153"/>
                  </a:moveTo>
                  <a:lnTo>
                    <a:pt x="304" y="154"/>
                  </a:lnTo>
                  <a:lnTo>
                    <a:pt x="305" y="153"/>
                  </a:lnTo>
                  <a:lnTo>
                    <a:pt x="305" y="154"/>
                  </a:lnTo>
                  <a:lnTo>
                    <a:pt x="304" y="154"/>
                  </a:lnTo>
                  <a:lnTo>
                    <a:pt x="303" y="154"/>
                  </a:lnTo>
                  <a:lnTo>
                    <a:pt x="302" y="156"/>
                  </a:lnTo>
                  <a:lnTo>
                    <a:pt x="303" y="154"/>
                  </a:lnTo>
                  <a:lnTo>
                    <a:pt x="302" y="154"/>
                  </a:lnTo>
                  <a:lnTo>
                    <a:pt x="303" y="154"/>
                  </a:lnTo>
                  <a:lnTo>
                    <a:pt x="302" y="154"/>
                  </a:lnTo>
                  <a:lnTo>
                    <a:pt x="300" y="156"/>
                  </a:lnTo>
                  <a:lnTo>
                    <a:pt x="298" y="156"/>
                  </a:lnTo>
                  <a:lnTo>
                    <a:pt x="298" y="154"/>
                  </a:lnTo>
                  <a:lnTo>
                    <a:pt x="298" y="153"/>
                  </a:lnTo>
                  <a:lnTo>
                    <a:pt x="300" y="153"/>
                  </a:lnTo>
                  <a:lnTo>
                    <a:pt x="300" y="152"/>
                  </a:lnTo>
                  <a:lnTo>
                    <a:pt x="302" y="152"/>
                  </a:lnTo>
                  <a:lnTo>
                    <a:pt x="303" y="152"/>
                  </a:lnTo>
                  <a:lnTo>
                    <a:pt x="304" y="152"/>
                  </a:lnTo>
                  <a:lnTo>
                    <a:pt x="305" y="153"/>
                  </a:lnTo>
                  <a:lnTo>
                    <a:pt x="306" y="153"/>
                  </a:lnTo>
                  <a:lnTo>
                    <a:pt x="305" y="153"/>
                  </a:lnTo>
                  <a:lnTo>
                    <a:pt x="304" y="153"/>
                  </a:lnTo>
                  <a:close/>
                  <a:moveTo>
                    <a:pt x="319" y="152"/>
                  </a:moveTo>
                  <a:lnTo>
                    <a:pt x="320" y="152"/>
                  </a:lnTo>
                  <a:lnTo>
                    <a:pt x="319" y="152"/>
                  </a:lnTo>
                  <a:lnTo>
                    <a:pt x="316" y="153"/>
                  </a:lnTo>
                  <a:lnTo>
                    <a:pt x="316" y="152"/>
                  </a:lnTo>
                  <a:lnTo>
                    <a:pt x="319" y="152"/>
                  </a:lnTo>
                  <a:close/>
                  <a:moveTo>
                    <a:pt x="312" y="152"/>
                  </a:moveTo>
                  <a:lnTo>
                    <a:pt x="314" y="152"/>
                  </a:lnTo>
                  <a:lnTo>
                    <a:pt x="314" y="150"/>
                  </a:lnTo>
                  <a:lnTo>
                    <a:pt x="315" y="150"/>
                  </a:lnTo>
                  <a:lnTo>
                    <a:pt x="315" y="152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2" y="153"/>
                  </a:lnTo>
                  <a:lnTo>
                    <a:pt x="314" y="152"/>
                  </a:lnTo>
                  <a:lnTo>
                    <a:pt x="312" y="152"/>
                  </a:lnTo>
                  <a:close/>
                  <a:moveTo>
                    <a:pt x="328" y="148"/>
                  </a:moveTo>
                  <a:lnTo>
                    <a:pt x="329" y="148"/>
                  </a:lnTo>
                  <a:lnTo>
                    <a:pt x="328" y="148"/>
                  </a:lnTo>
                  <a:close/>
                  <a:moveTo>
                    <a:pt x="349" y="141"/>
                  </a:moveTo>
                  <a:lnTo>
                    <a:pt x="348" y="141"/>
                  </a:lnTo>
                  <a:lnTo>
                    <a:pt x="349" y="141"/>
                  </a:lnTo>
                  <a:lnTo>
                    <a:pt x="349" y="139"/>
                  </a:lnTo>
                  <a:lnTo>
                    <a:pt x="349" y="141"/>
                  </a:lnTo>
                  <a:close/>
                  <a:moveTo>
                    <a:pt x="355" y="136"/>
                  </a:moveTo>
                  <a:lnTo>
                    <a:pt x="356" y="136"/>
                  </a:lnTo>
                  <a:lnTo>
                    <a:pt x="355" y="136"/>
                  </a:lnTo>
                  <a:close/>
                  <a:moveTo>
                    <a:pt x="357" y="133"/>
                  </a:moveTo>
                  <a:lnTo>
                    <a:pt x="357" y="135"/>
                  </a:lnTo>
                  <a:lnTo>
                    <a:pt x="357" y="133"/>
                  </a:lnTo>
                  <a:close/>
                  <a:moveTo>
                    <a:pt x="400" y="124"/>
                  </a:moveTo>
                  <a:lnTo>
                    <a:pt x="401" y="124"/>
                  </a:lnTo>
                  <a:lnTo>
                    <a:pt x="400" y="124"/>
                  </a:lnTo>
                  <a:lnTo>
                    <a:pt x="400" y="125"/>
                  </a:lnTo>
                  <a:lnTo>
                    <a:pt x="399" y="125"/>
                  </a:lnTo>
                  <a:lnTo>
                    <a:pt x="396" y="125"/>
                  </a:lnTo>
                  <a:lnTo>
                    <a:pt x="396" y="124"/>
                  </a:lnTo>
                  <a:lnTo>
                    <a:pt x="399" y="124"/>
                  </a:lnTo>
                  <a:lnTo>
                    <a:pt x="400" y="124"/>
                  </a:lnTo>
                  <a:close/>
                  <a:moveTo>
                    <a:pt x="144" y="121"/>
                  </a:moveTo>
                  <a:lnTo>
                    <a:pt x="145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5" y="123"/>
                  </a:lnTo>
                  <a:lnTo>
                    <a:pt x="144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4" y="121"/>
                  </a:lnTo>
                  <a:close/>
                  <a:moveTo>
                    <a:pt x="158" y="120"/>
                  </a:moveTo>
                  <a:lnTo>
                    <a:pt x="160" y="120"/>
                  </a:lnTo>
                  <a:lnTo>
                    <a:pt x="158" y="120"/>
                  </a:lnTo>
                  <a:lnTo>
                    <a:pt x="156" y="120"/>
                  </a:lnTo>
                  <a:lnTo>
                    <a:pt x="155" y="120"/>
                  </a:lnTo>
                  <a:lnTo>
                    <a:pt x="154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5" y="120"/>
                  </a:lnTo>
                  <a:lnTo>
                    <a:pt x="156" y="120"/>
                  </a:lnTo>
                  <a:lnTo>
                    <a:pt x="158" y="120"/>
                  </a:lnTo>
                  <a:lnTo>
                    <a:pt x="156" y="120"/>
                  </a:lnTo>
                  <a:lnTo>
                    <a:pt x="158" y="120"/>
                  </a:lnTo>
                  <a:close/>
                  <a:moveTo>
                    <a:pt x="154" y="120"/>
                  </a:moveTo>
                  <a:lnTo>
                    <a:pt x="152" y="120"/>
                  </a:lnTo>
                  <a:lnTo>
                    <a:pt x="151" y="120"/>
                  </a:lnTo>
                  <a:lnTo>
                    <a:pt x="150" y="120"/>
                  </a:lnTo>
                  <a:lnTo>
                    <a:pt x="146" y="120"/>
                  </a:lnTo>
                  <a:lnTo>
                    <a:pt x="145" y="120"/>
                  </a:lnTo>
                  <a:lnTo>
                    <a:pt x="146" y="120"/>
                  </a:lnTo>
                  <a:lnTo>
                    <a:pt x="148" y="120"/>
                  </a:lnTo>
                  <a:lnTo>
                    <a:pt x="150" y="120"/>
                  </a:lnTo>
                  <a:lnTo>
                    <a:pt x="150" y="118"/>
                  </a:lnTo>
                  <a:lnTo>
                    <a:pt x="148" y="120"/>
                  </a:lnTo>
                  <a:lnTo>
                    <a:pt x="148" y="118"/>
                  </a:lnTo>
                  <a:lnTo>
                    <a:pt x="151" y="118"/>
                  </a:lnTo>
                  <a:lnTo>
                    <a:pt x="152" y="118"/>
                  </a:lnTo>
                  <a:lnTo>
                    <a:pt x="155" y="118"/>
                  </a:lnTo>
                  <a:lnTo>
                    <a:pt x="156" y="118"/>
                  </a:lnTo>
                  <a:lnTo>
                    <a:pt x="155" y="118"/>
                  </a:lnTo>
                  <a:lnTo>
                    <a:pt x="155" y="120"/>
                  </a:lnTo>
                  <a:lnTo>
                    <a:pt x="154" y="120"/>
                  </a:lnTo>
                  <a:close/>
                  <a:moveTo>
                    <a:pt x="173" y="106"/>
                  </a:moveTo>
                  <a:lnTo>
                    <a:pt x="174" y="106"/>
                  </a:lnTo>
                  <a:lnTo>
                    <a:pt x="177" y="106"/>
                  </a:lnTo>
                  <a:lnTo>
                    <a:pt x="178" y="106"/>
                  </a:lnTo>
                  <a:lnTo>
                    <a:pt x="179" y="106"/>
                  </a:lnTo>
                  <a:lnTo>
                    <a:pt x="178" y="106"/>
                  </a:lnTo>
                  <a:lnTo>
                    <a:pt x="179" y="106"/>
                  </a:lnTo>
                  <a:lnTo>
                    <a:pt x="178" y="107"/>
                  </a:lnTo>
                  <a:lnTo>
                    <a:pt x="177" y="107"/>
                  </a:lnTo>
                  <a:lnTo>
                    <a:pt x="174" y="107"/>
                  </a:lnTo>
                  <a:lnTo>
                    <a:pt x="174" y="108"/>
                  </a:lnTo>
                  <a:lnTo>
                    <a:pt x="174" y="109"/>
                  </a:lnTo>
                  <a:lnTo>
                    <a:pt x="173" y="109"/>
                  </a:lnTo>
                  <a:lnTo>
                    <a:pt x="172" y="109"/>
                  </a:lnTo>
                  <a:lnTo>
                    <a:pt x="172" y="108"/>
                  </a:lnTo>
                  <a:lnTo>
                    <a:pt x="171" y="108"/>
                  </a:lnTo>
                  <a:lnTo>
                    <a:pt x="172" y="108"/>
                  </a:lnTo>
                  <a:lnTo>
                    <a:pt x="171" y="107"/>
                  </a:lnTo>
                  <a:lnTo>
                    <a:pt x="172" y="107"/>
                  </a:lnTo>
                  <a:lnTo>
                    <a:pt x="173" y="107"/>
                  </a:lnTo>
                  <a:lnTo>
                    <a:pt x="173" y="106"/>
                  </a:lnTo>
                  <a:lnTo>
                    <a:pt x="174" y="106"/>
                  </a:lnTo>
                  <a:lnTo>
                    <a:pt x="177" y="106"/>
                  </a:lnTo>
                  <a:lnTo>
                    <a:pt x="174" y="106"/>
                  </a:lnTo>
                  <a:lnTo>
                    <a:pt x="173" y="106"/>
                  </a:lnTo>
                  <a:lnTo>
                    <a:pt x="172" y="106"/>
                  </a:lnTo>
                  <a:lnTo>
                    <a:pt x="173" y="106"/>
                  </a:lnTo>
                  <a:lnTo>
                    <a:pt x="174" y="106"/>
                  </a:lnTo>
                  <a:lnTo>
                    <a:pt x="173" y="106"/>
                  </a:lnTo>
                  <a:close/>
                  <a:moveTo>
                    <a:pt x="152" y="112"/>
                  </a:moveTo>
                  <a:lnTo>
                    <a:pt x="148" y="112"/>
                  </a:lnTo>
                  <a:lnTo>
                    <a:pt x="148" y="113"/>
                  </a:lnTo>
                  <a:lnTo>
                    <a:pt x="145" y="113"/>
                  </a:lnTo>
                  <a:lnTo>
                    <a:pt x="144" y="113"/>
                  </a:lnTo>
                  <a:lnTo>
                    <a:pt x="143" y="113"/>
                  </a:lnTo>
                  <a:lnTo>
                    <a:pt x="141" y="113"/>
                  </a:lnTo>
                  <a:lnTo>
                    <a:pt x="141" y="112"/>
                  </a:lnTo>
                  <a:lnTo>
                    <a:pt x="138" y="112"/>
                  </a:lnTo>
                  <a:lnTo>
                    <a:pt x="138" y="109"/>
                  </a:lnTo>
                  <a:lnTo>
                    <a:pt x="140" y="109"/>
                  </a:lnTo>
                  <a:lnTo>
                    <a:pt x="141" y="109"/>
                  </a:lnTo>
                  <a:lnTo>
                    <a:pt x="143" y="112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6" y="108"/>
                  </a:lnTo>
                  <a:lnTo>
                    <a:pt x="145" y="108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1" y="109"/>
                  </a:lnTo>
                  <a:lnTo>
                    <a:pt x="143" y="109"/>
                  </a:lnTo>
                  <a:lnTo>
                    <a:pt x="143" y="108"/>
                  </a:lnTo>
                  <a:lnTo>
                    <a:pt x="141" y="108"/>
                  </a:lnTo>
                  <a:lnTo>
                    <a:pt x="140" y="109"/>
                  </a:lnTo>
                  <a:lnTo>
                    <a:pt x="138" y="108"/>
                  </a:lnTo>
                  <a:lnTo>
                    <a:pt x="134" y="108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32" y="107"/>
                  </a:lnTo>
                  <a:lnTo>
                    <a:pt x="133" y="107"/>
                  </a:lnTo>
                  <a:lnTo>
                    <a:pt x="134" y="107"/>
                  </a:lnTo>
                  <a:lnTo>
                    <a:pt x="135" y="107"/>
                  </a:lnTo>
                  <a:lnTo>
                    <a:pt x="137" y="107"/>
                  </a:lnTo>
                  <a:lnTo>
                    <a:pt x="137" y="108"/>
                  </a:lnTo>
                  <a:lnTo>
                    <a:pt x="138" y="108"/>
                  </a:lnTo>
                  <a:lnTo>
                    <a:pt x="137" y="107"/>
                  </a:lnTo>
                  <a:lnTo>
                    <a:pt x="135" y="107"/>
                  </a:lnTo>
                  <a:lnTo>
                    <a:pt x="134" y="107"/>
                  </a:lnTo>
                  <a:lnTo>
                    <a:pt x="133" y="106"/>
                  </a:lnTo>
                  <a:lnTo>
                    <a:pt x="134" y="106"/>
                  </a:lnTo>
                  <a:lnTo>
                    <a:pt x="135" y="106"/>
                  </a:lnTo>
                  <a:lnTo>
                    <a:pt x="134" y="106"/>
                  </a:lnTo>
                  <a:lnTo>
                    <a:pt x="134" y="104"/>
                  </a:lnTo>
                  <a:lnTo>
                    <a:pt x="135" y="104"/>
                  </a:lnTo>
                  <a:lnTo>
                    <a:pt x="137" y="104"/>
                  </a:lnTo>
                  <a:lnTo>
                    <a:pt x="141" y="106"/>
                  </a:lnTo>
                  <a:lnTo>
                    <a:pt x="141" y="104"/>
                  </a:lnTo>
                  <a:lnTo>
                    <a:pt x="138" y="104"/>
                  </a:lnTo>
                  <a:lnTo>
                    <a:pt x="137" y="104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7" y="103"/>
                  </a:lnTo>
                  <a:lnTo>
                    <a:pt x="137" y="101"/>
                  </a:lnTo>
                  <a:lnTo>
                    <a:pt x="138" y="101"/>
                  </a:lnTo>
                  <a:lnTo>
                    <a:pt x="140" y="101"/>
                  </a:lnTo>
                  <a:lnTo>
                    <a:pt x="141" y="101"/>
                  </a:lnTo>
                  <a:lnTo>
                    <a:pt x="143" y="101"/>
                  </a:lnTo>
                  <a:lnTo>
                    <a:pt x="146" y="101"/>
                  </a:lnTo>
                  <a:lnTo>
                    <a:pt x="148" y="101"/>
                  </a:lnTo>
                  <a:lnTo>
                    <a:pt x="151" y="101"/>
                  </a:lnTo>
                  <a:lnTo>
                    <a:pt x="152" y="101"/>
                  </a:lnTo>
                  <a:lnTo>
                    <a:pt x="154" y="103"/>
                  </a:lnTo>
                  <a:lnTo>
                    <a:pt x="155" y="103"/>
                  </a:lnTo>
                  <a:lnTo>
                    <a:pt x="156" y="104"/>
                  </a:lnTo>
                  <a:lnTo>
                    <a:pt x="158" y="104"/>
                  </a:lnTo>
                  <a:lnTo>
                    <a:pt x="158" y="106"/>
                  </a:lnTo>
                  <a:lnTo>
                    <a:pt x="160" y="106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5" y="107"/>
                  </a:lnTo>
                  <a:lnTo>
                    <a:pt x="163" y="107"/>
                  </a:lnTo>
                  <a:lnTo>
                    <a:pt x="163" y="108"/>
                  </a:lnTo>
                  <a:lnTo>
                    <a:pt x="165" y="108"/>
                  </a:lnTo>
                  <a:lnTo>
                    <a:pt x="162" y="109"/>
                  </a:lnTo>
                  <a:lnTo>
                    <a:pt x="161" y="109"/>
                  </a:lnTo>
                  <a:lnTo>
                    <a:pt x="160" y="109"/>
                  </a:lnTo>
                  <a:lnTo>
                    <a:pt x="154" y="112"/>
                  </a:lnTo>
                  <a:lnTo>
                    <a:pt x="152" y="112"/>
                  </a:lnTo>
                  <a:close/>
                  <a:moveTo>
                    <a:pt x="138" y="99"/>
                  </a:moveTo>
                  <a:lnTo>
                    <a:pt x="137" y="99"/>
                  </a:lnTo>
                  <a:lnTo>
                    <a:pt x="135" y="99"/>
                  </a:lnTo>
                  <a:lnTo>
                    <a:pt x="137" y="98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38" y="99"/>
                  </a:lnTo>
                  <a:close/>
                  <a:moveTo>
                    <a:pt x="173" y="97"/>
                  </a:moveTo>
                  <a:lnTo>
                    <a:pt x="174" y="97"/>
                  </a:lnTo>
                  <a:lnTo>
                    <a:pt x="172" y="97"/>
                  </a:lnTo>
                  <a:lnTo>
                    <a:pt x="172" y="96"/>
                  </a:lnTo>
                  <a:lnTo>
                    <a:pt x="173" y="96"/>
                  </a:lnTo>
                  <a:lnTo>
                    <a:pt x="173" y="97"/>
                  </a:lnTo>
                  <a:close/>
                  <a:moveTo>
                    <a:pt x="173" y="95"/>
                  </a:moveTo>
                  <a:lnTo>
                    <a:pt x="174" y="95"/>
                  </a:lnTo>
                  <a:lnTo>
                    <a:pt x="177" y="95"/>
                  </a:lnTo>
                  <a:lnTo>
                    <a:pt x="174" y="96"/>
                  </a:lnTo>
                  <a:lnTo>
                    <a:pt x="172" y="96"/>
                  </a:lnTo>
                  <a:lnTo>
                    <a:pt x="171" y="96"/>
                  </a:lnTo>
                  <a:lnTo>
                    <a:pt x="169" y="95"/>
                  </a:lnTo>
                  <a:lnTo>
                    <a:pt x="171" y="95"/>
                  </a:lnTo>
                  <a:lnTo>
                    <a:pt x="172" y="95"/>
                  </a:lnTo>
                  <a:lnTo>
                    <a:pt x="173" y="95"/>
                  </a:lnTo>
                  <a:close/>
                  <a:moveTo>
                    <a:pt x="152" y="93"/>
                  </a:moveTo>
                  <a:lnTo>
                    <a:pt x="151" y="93"/>
                  </a:lnTo>
                  <a:lnTo>
                    <a:pt x="151" y="91"/>
                  </a:lnTo>
                  <a:lnTo>
                    <a:pt x="152" y="91"/>
                  </a:lnTo>
                  <a:lnTo>
                    <a:pt x="154" y="91"/>
                  </a:lnTo>
                  <a:lnTo>
                    <a:pt x="155" y="91"/>
                  </a:lnTo>
                  <a:lnTo>
                    <a:pt x="156" y="90"/>
                  </a:lnTo>
                  <a:lnTo>
                    <a:pt x="158" y="91"/>
                  </a:lnTo>
                  <a:lnTo>
                    <a:pt x="158" y="93"/>
                  </a:lnTo>
                  <a:lnTo>
                    <a:pt x="156" y="93"/>
                  </a:lnTo>
                  <a:lnTo>
                    <a:pt x="154" y="93"/>
                  </a:lnTo>
                  <a:lnTo>
                    <a:pt x="152" y="93"/>
                  </a:lnTo>
                  <a:close/>
                  <a:moveTo>
                    <a:pt x="168" y="91"/>
                  </a:moveTo>
                  <a:lnTo>
                    <a:pt x="167" y="91"/>
                  </a:lnTo>
                  <a:lnTo>
                    <a:pt x="162" y="91"/>
                  </a:lnTo>
                  <a:lnTo>
                    <a:pt x="161" y="91"/>
                  </a:lnTo>
                  <a:lnTo>
                    <a:pt x="161" y="90"/>
                  </a:lnTo>
                  <a:lnTo>
                    <a:pt x="162" y="90"/>
                  </a:lnTo>
                  <a:lnTo>
                    <a:pt x="163" y="90"/>
                  </a:lnTo>
                  <a:lnTo>
                    <a:pt x="167" y="90"/>
                  </a:lnTo>
                  <a:lnTo>
                    <a:pt x="169" y="90"/>
                  </a:lnTo>
                  <a:lnTo>
                    <a:pt x="171" y="90"/>
                  </a:lnTo>
                  <a:lnTo>
                    <a:pt x="169" y="90"/>
                  </a:lnTo>
                  <a:lnTo>
                    <a:pt x="169" y="91"/>
                  </a:lnTo>
                  <a:lnTo>
                    <a:pt x="168" y="91"/>
                  </a:lnTo>
                  <a:close/>
                  <a:moveTo>
                    <a:pt x="161" y="89"/>
                  </a:moveTo>
                  <a:lnTo>
                    <a:pt x="160" y="89"/>
                  </a:lnTo>
                  <a:lnTo>
                    <a:pt x="160" y="87"/>
                  </a:lnTo>
                  <a:lnTo>
                    <a:pt x="161" y="87"/>
                  </a:lnTo>
                  <a:lnTo>
                    <a:pt x="163" y="87"/>
                  </a:lnTo>
                  <a:lnTo>
                    <a:pt x="165" y="87"/>
                  </a:lnTo>
                  <a:lnTo>
                    <a:pt x="168" y="87"/>
                  </a:lnTo>
                  <a:lnTo>
                    <a:pt x="167" y="87"/>
                  </a:lnTo>
                  <a:lnTo>
                    <a:pt x="165" y="87"/>
                  </a:lnTo>
                  <a:lnTo>
                    <a:pt x="163" y="87"/>
                  </a:lnTo>
                  <a:lnTo>
                    <a:pt x="163" y="89"/>
                  </a:lnTo>
                  <a:lnTo>
                    <a:pt x="162" y="89"/>
                  </a:lnTo>
                  <a:lnTo>
                    <a:pt x="161" y="89"/>
                  </a:lnTo>
                  <a:close/>
                  <a:moveTo>
                    <a:pt x="138" y="85"/>
                  </a:moveTo>
                  <a:lnTo>
                    <a:pt x="140" y="85"/>
                  </a:lnTo>
                  <a:lnTo>
                    <a:pt x="141" y="85"/>
                  </a:lnTo>
                  <a:lnTo>
                    <a:pt x="140" y="85"/>
                  </a:lnTo>
                  <a:lnTo>
                    <a:pt x="138" y="86"/>
                  </a:lnTo>
                  <a:lnTo>
                    <a:pt x="137" y="85"/>
                  </a:lnTo>
                  <a:lnTo>
                    <a:pt x="138" y="85"/>
                  </a:lnTo>
                  <a:close/>
                  <a:moveTo>
                    <a:pt x="146" y="80"/>
                  </a:moveTo>
                  <a:lnTo>
                    <a:pt x="145" y="80"/>
                  </a:lnTo>
                  <a:lnTo>
                    <a:pt x="145" y="81"/>
                  </a:lnTo>
                  <a:lnTo>
                    <a:pt x="144" y="81"/>
                  </a:lnTo>
                  <a:lnTo>
                    <a:pt x="143" y="81"/>
                  </a:lnTo>
                  <a:lnTo>
                    <a:pt x="141" y="81"/>
                  </a:lnTo>
                  <a:lnTo>
                    <a:pt x="140" y="81"/>
                  </a:lnTo>
                  <a:lnTo>
                    <a:pt x="141" y="81"/>
                  </a:lnTo>
                  <a:lnTo>
                    <a:pt x="143" y="80"/>
                  </a:lnTo>
                  <a:lnTo>
                    <a:pt x="141" y="80"/>
                  </a:lnTo>
                  <a:lnTo>
                    <a:pt x="143" y="80"/>
                  </a:lnTo>
                  <a:lnTo>
                    <a:pt x="144" y="80"/>
                  </a:lnTo>
                  <a:lnTo>
                    <a:pt x="145" y="80"/>
                  </a:lnTo>
                  <a:lnTo>
                    <a:pt x="146" y="80"/>
                  </a:lnTo>
                  <a:lnTo>
                    <a:pt x="148" y="80"/>
                  </a:lnTo>
                  <a:lnTo>
                    <a:pt x="146" y="80"/>
                  </a:lnTo>
                  <a:close/>
                  <a:moveTo>
                    <a:pt x="141" y="76"/>
                  </a:moveTo>
                  <a:lnTo>
                    <a:pt x="140" y="76"/>
                  </a:lnTo>
                  <a:lnTo>
                    <a:pt x="140" y="78"/>
                  </a:lnTo>
                  <a:lnTo>
                    <a:pt x="138" y="78"/>
                  </a:lnTo>
                  <a:lnTo>
                    <a:pt x="137" y="78"/>
                  </a:lnTo>
                  <a:lnTo>
                    <a:pt x="137" y="76"/>
                  </a:lnTo>
                  <a:lnTo>
                    <a:pt x="138" y="76"/>
                  </a:lnTo>
                  <a:lnTo>
                    <a:pt x="140" y="76"/>
                  </a:lnTo>
                  <a:lnTo>
                    <a:pt x="141" y="76"/>
                  </a:lnTo>
                  <a:lnTo>
                    <a:pt x="143" y="76"/>
                  </a:lnTo>
                  <a:lnTo>
                    <a:pt x="144" y="76"/>
                  </a:lnTo>
                  <a:lnTo>
                    <a:pt x="143" y="76"/>
                  </a:lnTo>
                  <a:lnTo>
                    <a:pt x="141" y="76"/>
                  </a:lnTo>
                  <a:close/>
                  <a:moveTo>
                    <a:pt x="141" y="78"/>
                  </a:moveTo>
                  <a:lnTo>
                    <a:pt x="143" y="78"/>
                  </a:lnTo>
                  <a:lnTo>
                    <a:pt x="144" y="76"/>
                  </a:lnTo>
                  <a:lnTo>
                    <a:pt x="145" y="76"/>
                  </a:lnTo>
                  <a:lnTo>
                    <a:pt x="146" y="76"/>
                  </a:lnTo>
                  <a:lnTo>
                    <a:pt x="148" y="76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8" y="74"/>
                  </a:lnTo>
                  <a:lnTo>
                    <a:pt x="151" y="76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41" y="78"/>
                  </a:lnTo>
                  <a:close/>
                  <a:moveTo>
                    <a:pt x="145" y="73"/>
                  </a:moveTo>
                  <a:lnTo>
                    <a:pt x="146" y="73"/>
                  </a:lnTo>
                  <a:lnTo>
                    <a:pt x="150" y="73"/>
                  </a:lnTo>
                  <a:lnTo>
                    <a:pt x="151" y="73"/>
                  </a:lnTo>
                  <a:lnTo>
                    <a:pt x="151" y="74"/>
                  </a:lnTo>
                  <a:lnTo>
                    <a:pt x="150" y="74"/>
                  </a:lnTo>
                  <a:lnTo>
                    <a:pt x="148" y="74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3"/>
                  </a:lnTo>
                  <a:lnTo>
                    <a:pt x="144" y="73"/>
                  </a:lnTo>
                  <a:lnTo>
                    <a:pt x="145" y="73"/>
                  </a:lnTo>
                  <a:close/>
                  <a:moveTo>
                    <a:pt x="144" y="69"/>
                  </a:moveTo>
                  <a:lnTo>
                    <a:pt x="145" y="68"/>
                  </a:lnTo>
                  <a:lnTo>
                    <a:pt x="145" y="69"/>
                  </a:lnTo>
                  <a:lnTo>
                    <a:pt x="146" y="69"/>
                  </a:lnTo>
                  <a:lnTo>
                    <a:pt x="148" y="69"/>
                  </a:lnTo>
                  <a:lnTo>
                    <a:pt x="150" y="69"/>
                  </a:lnTo>
                  <a:lnTo>
                    <a:pt x="148" y="69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8" y="70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8" y="69"/>
                  </a:lnTo>
                  <a:lnTo>
                    <a:pt x="146" y="69"/>
                  </a:lnTo>
                  <a:lnTo>
                    <a:pt x="145" y="69"/>
                  </a:lnTo>
                  <a:lnTo>
                    <a:pt x="144" y="69"/>
                  </a:lnTo>
                  <a:lnTo>
                    <a:pt x="144" y="68"/>
                  </a:lnTo>
                  <a:lnTo>
                    <a:pt x="144" y="69"/>
                  </a:lnTo>
                  <a:close/>
                  <a:moveTo>
                    <a:pt x="145" y="67"/>
                  </a:moveTo>
                  <a:lnTo>
                    <a:pt x="144" y="67"/>
                  </a:lnTo>
                  <a:lnTo>
                    <a:pt x="143" y="67"/>
                  </a:lnTo>
                  <a:lnTo>
                    <a:pt x="140" y="67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40" y="64"/>
                  </a:lnTo>
                  <a:lnTo>
                    <a:pt x="141" y="64"/>
                  </a:lnTo>
                  <a:lnTo>
                    <a:pt x="144" y="64"/>
                  </a:lnTo>
                  <a:lnTo>
                    <a:pt x="146" y="67"/>
                  </a:lnTo>
                  <a:lnTo>
                    <a:pt x="145" y="67"/>
                  </a:lnTo>
                  <a:close/>
                  <a:moveTo>
                    <a:pt x="145" y="61"/>
                  </a:moveTo>
                  <a:lnTo>
                    <a:pt x="143" y="61"/>
                  </a:lnTo>
                  <a:lnTo>
                    <a:pt x="138" y="61"/>
                  </a:lnTo>
                  <a:lnTo>
                    <a:pt x="134" y="61"/>
                  </a:lnTo>
                  <a:lnTo>
                    <a:pt x="138" y="59"/>
                  </a:lnTo>
                  <a:lnTo>
                    <a:pt x="141" y="59"/>
                  </a:lnTo>
                  <a:lnTo>
                    <a:pt x="143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5" y="61"/>
                  </a:lnTo>
                  <a:close/>
                  <a:moveTo>
                    <a:pt x="26" y="42"/>
                  </a:moveTo>
                  <a:lnTo>
                    <a:pt x="25" y="42"/>
                  </a:lnTo>
                  <a:lnTo>
                    <a:pt x="23" y="42"/>
                  </a:lnTo>
                  <a:lnTo>
                    <a:pt x="20" y="42"/>
                  </a:lnTo>
                  <a:lnTo>
                    <a:pt x="25" y="42"/>
                  </a:lnTo>
                  <a:lnTo>
                    <a:pt x="26" y="42"/>
                  </a:lnTo>
                  <a:close/>
                  <a:moveTo>
                    <a:pt x="9" y="36"/>
                  </a:moveTo>
                  <a:lnTo>
                    <a:pt x="11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8" y="36"/>
                  </a:lnTo>
                  <a:lnTo>
                    <a:pt x="9" y="36"/>
                  </a:lnTo>
                  <a:close/>
                  <a:moveTo>
                    <a:pt x="21" y="36"/>
                  </a:moveTo>
                  <a:lnTo>
                    <a:pt x="25" y="36"/>
                  </a:lnTo>
                  <a:lnTo>
                    <a:pt x="23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7" y="35"/>
                  </a:ln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213" y="7"/>
                  </a:moveTo>
                  <a:lnTo>
                    <a:pt x="212" y="7"/>
                  </a:lnTo>
                  <a:lnTo>
                    <a:pt x="213" y="6"/>
                  </a:lnTo>
                  <a:lnTo>
                    <a:pt x="214" y="6"/>
                  </a:lnTo>
                  <a:lnTo>
                    <a:pt x="217" y="6"/>
                  </a:lnTo>
                  <a:lnTo>
                    <a:pt x="220" y="7"/>
                  </a:lnTo>
                  <a:lnTo>
                    <a:pt x="218" y="7"/>
                  </a:lnTo>
                  <a:lnTo>
                    <a:pt x="220" y="7"/>
                  </a:lnTo>
                  <a:lnTo>
                    <a:pt x="224" y="7"/>
                  </a:lnTo>
                  <a:lnTo>
                    <a:pt x="228" y="7"/>
                  </a:lnTo>
                  <a:lnTo>
                    <a:pt x="231" y="7"/>
                  </a:lnTo>
                  <a:lnTo>
                    <a:pt x="231" y="8"/>
                  </a:lnTo>
                  <a:lnTo>
                    <a:pt x="226" y="8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18" y="7"/>
                  </a:lnTo>
                  <a:lnTo>
                    <a:pt x="214" y="7"/>
                  </a:lnTo>
                  <a:lnTo>
                    <a:pt x="213" y="7"/>
                  </a:lnTo>
                  <a:close/>
                  <a:moveTo>
                    <a:pt x="297" y="6"/>
                  </a:moveTo>
                  <a:lnTo>
                    <a:pt x="298" y="6"/>
                  </a:lnTo>
                  <a:lnTo>
                    <a:pt x="297" y="6"/>
                  </a:lnTo>
                  <a:lnTo>
                    <a:pt x="295" y="6"/>
                  </a:lnTo>
                  <a:lnTo>
                    <a:pt x="292" y="7"/>
                  </a:lnTo>
                  <a:lnTo>
                    <a:pt x="293" y="7"/>
                  </a:lnTo>
                  <a:lnTo>
                    <a:pt x="294" y="7"/>
                  </a:lnTo>
                  <a:lnTo>
                    <a:pt x="293" y="7"/>
                  </a:lnTo>
                  <a:lnTo>
                    <a:pt x="292" y="7"/>
                  </a:lnTo>
                  <a:lnTo>
                    <a:pt x="288" y="7"/>
                  </a:lnTo>
                  <a:lnTo>
                    <a:pt x="283" y="7"/>
                  </a:lnTo>
                  <a:lnTo>
                    <a:pt x="279" y="6"/>
                  </a:lnTo>
                  <a:lnTo>
                    <a:pt x="275" y="6"/>
                  </a:lnTo>
                  <a:lnTo>
                    <a:pt x="274" y="6"/>
                  </a:lnTo>
                  <a:lnTo>
                    <a:pt x="271" y="6"/>
                  </a:lnTo>
                  <a:lnTo>
                    <a:pt x="270" y="6"/>
                  </a:lnTo>
                  <a:lnTo>
                    <a:pt x="269" y="5"/>
                  </a:lnTo>
                  <a:lnTo>
                    <a:pt x="266" y="5"/>
                  </a:lnTo>
                  <a:lnTo>
                    <a:pt x="268" y="5"/>
                  </a:lnTo>
                  <a:lnTo>
                    <a:pt x="271" y="5"/>
                  </a:lnTo>
                  <a:lnTo>
                    <a:pt x="276" y="5"/>
                  </a:lnTo>
                  <a:lnTo>
                    <a:pt x="277" y="5"/>
                  </a:lnTo>
                  <a:lnTo>
                    <a:pt x="280" y="5"/>
                  </a:lnTo>
                  <a:lnTo>
                    <a:pt x="285" y="5"/>
                  </a:lnTo>
                  <a:lnTo>
                    <a:pt x="287" y="5"/>
                  </a:lnTo>
                  <a:lnTo>
                    <a:pt x="289" y="6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7" y="6"/>
                  </a:lnTo>
                  <a:close/>
                  <a:moveTo>
                    <a:pt x="266" y="5"/>
                  </a:moveTo>
                  <a:lnTo>
                    <a:pt x="262" y="5"/>
                  </a:lnTo>
                  <a:lnTo>
                    <a:pt x="260" y="5"/>
                  </a:lnTo>
                  <a:lnTo>
                    <a:pt x="262" y="5"/>
                  </a:lnTo>
                  <a:lnTo>
                    <a:pt x="266" y="5"/>
                  </a:lnTo>
                  <a:lnTo>
                    <a:pt x="269" y="5"/>
                  </a:lnTo>
                  <a:lnTo>
                    <a:pt x="270" y="5"/>
                  </a:lnTo>
                  <a:lnTo>
                    <a:pt x="269" y="5"/>
                  </a:lnTo>
                  <a:lnTo>
                    <a:pt x="266" y="5"/>
                  </a:lnTo>
                  <a:close/>
                  <a:moveTo>
                    <a:pt x="348" y="2"/>
                  </a:moveTo>
                  <a:lnTo>
                    <a:pt x="349" y="2"/>
                  </a:lnTo>
                  <a:lnTo>
                    <a:pt x="346" y="2"/>
                  </a:lnTo>
                  <a:lnTo>
                    <a:pt x="345" y="2"/>
                  </a:lnTo>
                  <a:lnTo>
                    <a:pt x="343" y="2"/>
                  </a:lnTo>
                  <a:lnTo>
                    <a:pt x="342" y="2"/>
                  </a:lnTo>
                  <a:lnTo>
                    <a:pt x="339" y="2"/>
                  </a:lnTo>
                  <a:lnTo>
                    <a:pt x="338" y="2"/>
                  </a:lnTo>
                  <a:lnTo>
                    <a:pt x="340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close/>
                  <a:moveTo>
                    <a:pt x="342" y="2"/>
                  </a:moveTo>
                  <a:lnTo>
                    <a:pt x="343" y="2"/>
                  </a:lnTo>
                  <a:lnTo>
                    <a:pt x="339" y="2"/>
                  </a:lnTo>
                  <a:lnTo>
                    <a:pt x="334" y="2"/>
                  </a:lnTo>
                  <a:lnTo>
                    <a:pt x="333" y="2"/>
                  </a:lnTo>
                  <a:lnTo>
                    <a:pt x="332" y="2"/>
                  </a:lnTo>
                  <a:lnTo>
                    <a:pt x="331" y="2"/>
                  </a:lnTo>
                  <a:lnTo>
                    <a:pt x="329" y="2"/>
                  </a:lnTo>
                  <a:lnTo>
                    <a:pt x="328" y="2"/>
                  </a:lnTo>
                  <a:lnTo>
                    <a:pt x="329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54" y="2"/>
                  </a:moveTo>
                  <a:lnTo>
                    <a:pt x="355" y="2"/>
                  </a:lnTo>
                  <a:lnTo>
                    <a:pt x="356" y="2"/>
                  </a:lnTo>
                  <a:lnTo>
                    <a:pt x="354" y="2"/>
                  </a:lnTo>
                  <a:lnTo>
                    <a:pt x="349" y="2"/>
                  </a:lnTo>
                  <a:lnTo>
                    <a:pt x="345" y="2"/>
                  </a:lnTo>
                  <a:lnTo>
                    <a:pt x="343" y="2"/>
                  </a:lnTo>
                  <a:lnTo>
                    <a:pt x="342" y="1"/>
                  </a:lnTo>
                  <a:lnTo>
                    <a:pt x="339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1"/>
                  </a:lnTo>
                  <a:lnTo>
                    <a:pt x="338" y="1"/>
                  </a:lnTo>
                  <a:lnTo>
                    <a:pt x="340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6" y="1"/>
                  </a:lnTo>
                  <a:lnTo>
                    <a:pt x="346" y="2"/>
                  </a:lnTo>
                  <a:lnTo>
                    <a:pt x="348" y="2"/>
                  </a:lnTo>
                  <a:lnTo>
                    <a:pt x="350" y="2"/>
                  </a:lnTo>
                  <a:lnTo>
                    <a:pt x="354" y="2"/>
                  </a:lnTo>
                  <a:close/>
                  <a:moveTo>
                    <a:pt x="473" y="107"/>
                  </a:moveTo>
                  <a:lnTo>
                    <a:pt x="474" y="107"/>
                  </a:lnTo>
                  <a:lnTo>
                    <a:pt x="475" y="107"/>
                  </a:lnTo>
                  <a:lnTo>
                    <a:pt x="475" y="108"/>
                  </a:lnTo>
                  <a:lnTo>
                    <a:pt x="473" y="108"/>
                  </a:lnTo>
                  <a:lnTo>
                    <a:pt x="471" y="107"/>
                  </a:lnTo>
                  <a:lnTo>
                    <a:pt x="473" y="107"/>
                  </a:lnTo>
                  <a:close/>
                  <a:moveTo>
                    <a:pt x="446" y="98"/>
                  </a:moveTo>
                  <a:lnTo>
                    <a:pt x="447" y="98"/>
                  </a:lnTo>
                  <a:lnTo>
                    <a:pt x="446" y="99"/>
                  </a:lnTo>
                  <a:lnTo>
                    <a:pt x="445" y="99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5" y="98"/>
                  </a:lnTo>
                  <a:lnTo>
                    <a:pt x="446" y="98"/>
                  </a:lnTo>
                  <a:lnTo>
                    <a:pt x="445" y="98"/>
                  </a:lnTo>
                  <a:lnTo>
                    <a:pt x="446" y="98"/>
                  </a:lnTo>
                  <a:close/>
                  <a:moveTo>
                    <a:pt x="430" y="96"/>
                  </a:moveTo>
                  <a:lnTo>
                    <a:pt x="430" y="95"/>
                  </a:lnTo>
                  <a:lnTo>
                    <a:pt x="431" y="95"/>
                  </a:lnTo>
                  <a:lnTo>
                    <a:pt x="434" y="95"/>
                  </a:lnTo>
                  <a:lnTo>
                    <a:pt x="436" y="95"/>
                  </a:lnTo>
                  <a:lnTo>
                    <a:pt x="435" y="95"/>
                  </a:lnTo>
                  <a:lnTo>
                    <a:pt x="435" y="96"/>
                  </a:lnTo>
                  <a:lnTo>
                    <a:pt x="434" y="96"/>
                  </a:lnTo>
                  <a:lnTo>
                    <a:pt x="431" y="96"/>
                  </a:lnTo>
                  <a:lnTo>
                    <a:pt x="430" y="96"/>
                  </a:lnTo>
                  <a:close/>
                  <a:moveTo>
                    <a:pt x="456" y="96"/>
                  </a:moveTo>
                  <a:lnTo>
                    <a:pt x="456" y="97"/>
                  </a:lnTo>
                  <a:lnTo>
                    <a:pt x="454" y="97"/>
                  </a:lnTo>
                  <a:lnTo>
                    <a:pt x="453" y="97"/>
                  </a:lnTo>
                  <a:lnTo>
                    <a:pt x="452" y="97"/>
                  </a:lnTo>
                  <a:lnTo>
                    <a:pt x="449" y="97"/>
                  </a:lnTo>
                  <a:lnTo>
                    <a:pt x="448" y="98"/>
                  </a:lnTo>
                  <a:lnTo>
                    <a:pt x="447" y="98"/>
                  </a:lnTo>
                  <a:lnTo>
                    <a:pt x="446" y="98"/>
                  </a:lnTo>
                  <a:lnTo>
                    <a:pt x="445" y="98"/>
                  </a:lnTo>
                  <a:lnTo>
                    <a:pt x="443" y="98"/>
                  </a:lnTo>
                  <a:lnTo>
                    <a:pt x="441" y="98"/>
                  </a:lnTo>
                  <a:lnTo>
                    <a:pt x="437" y="98"/>
                  </a:lnTo>
                  <a:lnTo>
                    <a:pt x="434" y="98"/>
                  </a:lnTo>
                  <a:lnTo>
                    <a:pt x="429" y="99"/>
                  </a:lnTo>
                  <a:lnTo>
                    <a:pt x="425" y="99"/>
                  </a:lnTo>
                  <a:lnTo>
                    <a:pt x="425" y="98"/>
                  </a:lnTo>
                  <a:lnTo>
                    <a:pt x="426" y="98"/>
                  </a:lnTo>
                  <a:lnTo>
                    <a:pt x="426" y="97"/>
                  </a:lnTo>
                  <a:lnTo>
                    <a:pt x="428" y="97"/>
                  </a:lnTo>
                  <a:lnTo>
                    <a:pt x="430" y="97"/>
                  </a:lnTo>
                  <a:lnTo>
                    <a:pt x="431" y="97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6" y="96"/>
                  </a:lnTo>
                  <a:lnTo>
                    <a:pt x="436" y="95"/>
                  </a:lnTo>
                  <a:lnTo>
                    <a:pt x="437" y="95"/>
                  </a:lnTo>
                  <a:lnTo>
                    <a:pt x="441" y="95"/>
                  </a:lnTo>
                  <a:lnTo>
                    <a:pt x="446" y="95"/>
                  </a:lnTo>
                  <a:lnTo>
                    <a:pt x="447" y="95"/>
                  </a:lnTo>
                  <a:lnTo>
                    <a:pt x="448" y="95"/>
                  </a:lnTo>
                  <a:lnTo>
                    <a:pt x="448" y="93"/>
                  </a:lnTo>
                  <a:lnTo>
                    <a:pt x="453" y="93"/>
                  </a:lnTo>
                  <a:lnTo>
                    <a:pt x="453" y="95"/>
                  </a:lnTo>
                  <a:lnTo>
                    <a:pt x="452" y="95"/>
                  </a:lnTo>
                  <a:lnTo>
                    <a:pt x="453" y="95"/>
                  </a:lnTo>
                  <a:lnTo>
                    <a:pt x="454" y="95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4" y="96"/>
                  </a:lnTo>
                  <a:lnTo>
                    <a:pt x="456" y="96"/>
                  </a:lnTo>
                  <a:close/>
                  <a:moveTo>
                    <a:pt x="454" y="93"/>
                  </a:moveTo>
                  <a:lnTo>
                    <a:pt x="456" y="93"/>
                  </a:lnTo>
                  <a:lnTo>
                    <a:pt x="457" y="93"/>
                  </a:lnTo>
                  <a:lnTo>
                    <a:pt x="456" y="93"/>
                  </a:lnTo>
                  <a:lnTo>
                    <a:pt x="457" y="93"/>
                  </a:lnTo>
                  <a:lnTo>
                    <a:pt x="456" y="93"/>
                  </a:lnTo>
                  <a:lnTo>
                    <a:pt x="454" y="93"/>
                  </a:lnTo>
                  <a:close/>
                  <a:moveTo>
                    <a:pt x="497" y="79"/>
                  </a:moveTo>
                  <a:lnTo>
                    <a:pt x="494" y="80"/>
                  </a:lnTo>
                  <a:lnTo>
                    <a:pt x="493" y="79"/>
                  </a:lnTo>
                  <a:lnTo>
                    <a:pt x="492" y="79"/>
                  </a:lnTo>
                  <a:lnTo>
                    <a:pt x="490" y="79"/>
                  </a:lnTo>
                  <a:lnTo>
                    <a:pt x="488" y="79"/>
                  </a:lnTo>
                  <a:lnTo>
                    <a:pt x="488" y="80"/>
                  </a:lnTo>
                  <a:lnTo>
                    <a:pt x="492" y="80"/>
                  </a:lnTo>
                  <a:lnTo>
                    <a:pt x="493" y="80"/>
                  </a:lnTo>
                  <a:lnTo>
                    <a:pt x="494" y="80"/>
                  </a:lnTo>
                  <a:lnTo>
                    <a:pt x="493" y="81"/>
                  </a:lnTo>
                  <a:lnTo>
                    <a:pt x="492" y="81"/>
                  </a:lnTo>
                  <a:lnTo>
                    <a:pt x="493" y="81"/>
                  </a:lnTo>
                  <a:lnTo>
                    <a:pt x="492" y="81"/>
                  </a:lnTo>
                  <a:lnTo>
                    <a:pt x="490" y="81"/>
                  </a:lnTo>
                  <a:lnTo>
                    <a:pt x="488" y="81"/>
                  </a:lnTo>
                  <a:lnTo>
                    <a:pt x="490" y="81"/>
                  </a:lnTo>
                  <a:lnTo>
                    <a:pt x="488" y="81"/>
                  </a:lnTo>
                  <a:lnTo>
                    <a:pt x="487" y="81"/>
                  </a:lnTo>
                  <a:lnTo>
                    <a:pt x="485" y="81"/>
                  </a:lnTo>
                  <a:lnTo>
                    <a:pt x="483" y="80"/>
                  </a:lnTo>
                  <a:lnTo>
                    <a:pt x="481" y="80"/>
                  </a:lnTo>
                  <a:lnTo>
                    <a:pt x="479" y="79"/>
                  </a:lnTo>
                  <a:lnTo>
                    <a:pt x="476" y="79"/>
                  </a:lnTo>
                  <a:lnTo>
                    <a:pt x="475" y="79"/>
                  </a:lnTo>
                  <a:lnTo>
                    <a:pt x="474" y="79"/>
                  </a:lnTo>
                  <a:lnTo>
                    <a:pt x="474" y="78"/>
                  </a:lnTo>
                  <a:lnTo>
                    <a:pt x="473" y="78"/>
                  </a:lnTo>
                  <a:lnTo>
                    <a:pt x="473" y="79"/>
                  </a:lnTo>
                  <a:lnTo>
                    <a:pt x="473" y="78"/>
                  </a:lnTo>
                  <a:lnTo>
                    <a:pt x="471" y="78"/>
                  </a:lnTo>
                  <a:lnTo>
                    <a:pt x="471" y="76"/>
                  </a:lnTo>
                  <a:lnTo>
                    <a:pt x="470" y="76"/>
                  </a:lnTo>
                  <a:lnTo>
                    <a:pt x="471" y="74"/>
                  </a:lnTo>
                  <a:lnTo>
                    <a:pt x="476" y="74"/>
                  </a:lnTo>
                  <a:lnTo>
                    <a:pt x="479" y="74"/>
                  </a:lnTo>
                  <a:lnTo>
                    <a:pt x="480" y="74"/>
                  </a:lnTo>
                  <a:lnTo>
                    <a:pt x="483" y="74"/>
                  </a:lnTo>
                  <a:lnTo>
                    <a:pt x="485" y="74"/>
                  </a:lnTo>
                  <a:lnTo>
                    <a:pt x="485" y="76"/>
                  </a:lnTo>
                  <a:lnTo>
                    <a:pt x="487" y="76"/>
                  </a:lnTo>
                  <a:lnTo>
                    <a:pt x="488" y="78"/>
                  </a:lnTo>
                  <a:lnTo>
                    <a:pt x="490" y="78"/>
                  </a:lnTo>
                  <a:lnTo>
                    <a:pt x="491" y="78"/>
                  </a:lnTo>
                  <a:lnTo>
                    <a:pt x="492" y="78"/>
                  </a:lnTo>
                  <a:lnTo>
                    <a:pt x="493" y="78"/>
                  </a:lnTo>
                  <a:lnTo>
                    <a:pt x="493" y="79"/>
                  </a:lnTo>
                  <a:lnTo>
                    <a:pt x="494" y="79"/>
                  </a:lnTo>
                  <a:lnTo>
                    <a:pt x="497" y="79"/>
                  </a:lnTo>
                  <a:close/>
                  <a:moveTo>
                    <a:pt x="466" y="74"/>
                  </a:moveTo>
                  <a:lnTo>
                    <a:pt x="466" y="76"/>
                  </a:lnTo>
                  <a:lnTo>
                    <a:pt x="465" y="76"/>
                  </a:lnTo>
                  <a:lnTo>
                    <a:pt x="464" y="76"/>
                  </a:lnTo>
                  <a:lnTo>
                    <a:pt x="462" y="74"/>
                  </a:lnTo>
                  <a:lnTo>
                    <a:pt x="463" y="74"/>
                  </a:lnTo>
                  <a:lnTo>
                    <a:pt x="464" y="74"/>
                  </a:lnTo>
                  <a:lnTo>
                    <a:pt x="465" y="74"/>
                  </a:lnTo>
                  <a:lnTo>
                    <a:pt x="466" y="74"/>
                  </a:lnTo>
                  <a:close/>
                  <a:moveTo>
                    <a:pt x="497" y="76"/>
                  </a:moveTo>
                  <a:lnTo>
                    <a:pt x="498" y="76"/>
                  </a:lnTo>
                  <a:lnTo>
                    <a:pt x="497" y="76"/>
                  </a:lnTo>
                  <a:lnTo>
                    <a:pt x="497" y="78"/>
                  </a:lnTo>
                  <a:lnTo>
                    <a:pt x="497" y="76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0" y="76"/>
                  </a:lnTo>
                  <a:lnTo>
                    <a:pt x="488" y="76"/>
                  </a:lnTo>
                  <a:lnTo>
                    <a:pt x="490" y="76"/>
                  </a:lnTo>
                  <a:lnTo>
                    <a:pt x="488" y="76"/>
                  </a:lnTo>
                  <a:lnTo>
                    <a:pt x="483" y="74"/>
                  </a:lnTo>
                  <a:lnTo>
                    <a:pt x="482" y="74"/>
                  </a:lnTo>
                  <a:lnTo>
                    <a:pt x="481" y="74"/>
                  </a:lnTo>
                  <a:lnTo>
                    <a:pt x="480" y="74"/>
                  </a:lnTo>
                  <a:lnTo>
                    <a:pt x="479" y="74"/>
                  </a:lnTo>
                  <a:lnTo>
                    <a:pt x="476" y="74"/>
                  </a:lnTo>
                  <a:lnTo>
                    <a:pt x="474" y="74"/>
                  </a:lnTo>
                  <a:lnTo>
                    <a:pt x="470" y="74"/>
                  </a:lnTo>
                  <a:lnTo>
                    <a:pt x="470" y="73"/>
                  </a:lnTo>
                  <a:lnTo>
                    <a:pt x="474" y="73"/>
                  </a:lnTo>
                  <a:lnTo>
                    <a:pt x="479" y="73"/>
                  </a:lnTo>
                  <a:lnTo>
                    <a:pt x="480" y="73"/>
                  </a:lnTo>
                  <a:lnTo>
                    <a:pt x="481" y="73"/>
                  </a:lnTo>
                  <a:lnTo>
                    <a:pt x="483" y="73"/>
                  </a:lnTo>
                  <a:lnTo>
                    <a:pt x="487" y="73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3" y="73"/>
                  </a:lnTo>
                  <a:lnTo>
                    <a:pt x="494" y="74"/>
                  </a:lnTo>
                  <a:lnTo>
                    <a:pt x="497" y="74"/>
                  </a:lnTo>
                  <a:lnTo>
                    <a:pt x="498" y="74"/>
                  </a:lnTo>
                  <a:lnTo>
                    <a:pt x="497" y="74"/>
                  </a:lnTo>
                  <a:lnTo>
                    <a:pt x="494" y="74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4" y="76"/>
                  </a:lnTo>
                  <a:lnTo>
                    <a:pt x="497" y="76"/>
                  </a:lnTo>
                  <a:close/>
                  <a:moveTo>
                    <a:pt x="503" y="72"/>
                  </a:moveTo>
                  <a:lnTo>
                    <a:pt x="505" y="72"/>
                  </a:lnTo>
                  <a:lnTo>
                    <a:pt x="506" y="72"/>
                  </a:lnTo>
                  <a:lnTo>
                    <a:pt x="505" y="72"/>
                  </a:lnTo>
                  <a:lnTo>
                    <a:pt x="505" y="73"/>
                  </a:lnTo>
                  <a:lnTo>
                    <a:pt x="503" y="73"/>
                  </a:lnTo>
                  <a:lnTo>
                    <a:pt x="502" y="73"/>
                  </a:lnTo>
                  <a:lnTo>
                    <a:pt x="503" y="72"/>
                  </a:lnTo>
                  <a:close/>
                  <a:moveTo>
                    <a:pt x="471" y="73"/>
                  </a:moveTo>
                  <a:lnTo>
                    <a:pt x="470" y="73"/>
                  </a:lnTo>
                  <a:lnTo>
                    <a:pt x="468" y="73"/>
                  </a:lnTo>
                  <a:lnTo>
                    <a:pt x="466" y="73"/>
                  </a:lnTo>
                  <a:lnTo>
                    <a:pt x="465" y="73"/>
                  </a:lnTo>
                  <a:lnTo>
                    <a:pt x="462" y="73"/>
                  </a:lnTo>
                  <a:lnTo>
                    <a:pt x="460" y="72"/>
                  </a:lnTo>
                  <a:lnTo>
                    <a:pt x="458" y="72"/>
                  </a:lnTo>
                  <a:lnTo>
                    <a:pt x="460" y="72"/>
                  </a:lnTo>
                  <a:lnTo>
                    <a:pt x="462" y="70"/>
                  </a:lnTo>
                  <a:lnTo>
                    <a:pt x="463" y="70"/>
                  </a:lnTo>
                  <a:lnTo>
                    <a:pt x="464" y="70"/>
                  </a:lnTo>
                  <a:lnTo>
                    <a:pt x="468" y="70"/>
                  </a:lnTo>
                  <a:lnTo>
                    <a:pt x="473" y="69"/>
                  </a:lnTo>
                  <a:lnTo>
                    <a:pt x="473" y="70"/>
                  </a:lnTo>
                  <a:lnTo>
                    <a:pt x="476" y="70"/>
                  </a:lnTo>
                  <a:lnTo>
                    <a:pt x="481" y="70"/>
                  </a:lnTo>
                  <a:lnTo>
                    <a:pt x="483" y="72"/>
                  </a:lnTo>
                  <a:lnTo>
                    <a:pt x="485" y="72"/>
                  </a:lnTo>
                  <a:lnTo>
                    <a:pt x="483" y="72"/>
                  </a:lnTo>
                  <a:lnTo>
                    <a:pt x="480" y="72"/>
                  </a:lnTo>
                  <a:lnTo>
                    <a:pt x="475" y="70"/>
                  </a:lnTo>
                  <a:lnTo>
                    <a:pt x="471" y="70"/>
                  </a:lnTo>
                  <a:lnTo>
                    <a:pt x="466" y="70"/>
                  </a:lnTo>
                  <a:lnTo>
                    <a:pt x="465" y="70"/>
                  </a:lnTo>
                  <a:lnTo>
                    <a:pt x="466" y="70"/>
                  </a:lnTo>
                  <a:lnTo>
                    <a:pt x="468" y="70"/>
                  </a:lnTo>
                  <a:lnTo>
                    <a:pt x="473" y="70"/>
                  </a:lnTo>
                  <a:lnTo>
                    <a:pt x="473" y="72"/>
                  </a:lnTo>
                  <a:lnTo>
                    <a:pt x="474" y="72"/>
                  </a:lnTo>
                  <a:lnTo>
                    <a:pt x="475" y="72"/>
                  </a:lnTo>
                  <a:lnTo>
                    <a:pt x="479" y="72"/>
                  </a:lnTo>
                  <a:lnTo>
                    <a:pt x="482" y="72"/>
                  </a:lnTo>
                  <a:lnTo>
                    <a:pt x="485" y="72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87" y="73"/>
                  </a:lnTo>
                  <a:lnTo>
                    <a:pt x="481" y="73"/>
                  </a:lnTo>
                  <a:lnTo>
                    <a:pt x="476" y="73"/>
                  </a:lnTo>
                  <a:lnTo>
                    <a:pt x="471" y="73"/>
                  </a:lnTo>
                  <a:close/>
                  <a:moveTo>
                    <a:pt x="516" y="62"/>
                  </a:moveTo>
                  <a:lnTo>
                    <a:pt x="517" y="62"/>
                  </a:lnTo>
                  <a:lnTo>
                    <a:pt x="519" y="62"/>
                  </a:lnTo>
                  <a:lnTo>
                    <a:pt x="519" y="63"/>
                  </a:lnTo>
                  <a:lnTo>
                    <a:pt x="515" y="63"/>
                  </a:lnTo>
                  <a:lnTo>
                    <a:pt x="511" y="63"/>
                  </a:lnTo>
                  <a:lnTo>
                    <a:pt x="510" y="63"/>
                  </a:lnTo>
                  <a:lnTo>
                    <a:pt x="509" y="63"/>
                  </a:lnTo>
                  <a:lnTo>
                    <a:pt x="506" y="63"/>
                  </a:lnTo>
                  <a:lnTo>
                    <a:pt x="505" y="63"/>
                  </a:lnTo>
                  <a:lnTo>
                    <a:pt x="503" y="63"/>
                  </a:lnTo>
                  <a:lnTo>
                    <a:pt x="500" y="62"/>
                  </a:lnTo>
                  <a:lnTo>
                    <a:pt x="499" y="62"/>
                  </a:lnTo>
                  <a:lnTo>
                    <a:pt x="500" y="62"/>
                  </a:lnTo>
                  <a:lnTo>
                    <a:pt x="502" y="61"/>
                  </a:lnTo>
                  <a:lnTo>
                    <a:pt x="505" y="61"/>
                  </a:lnTo>
                  <a:lnTo>
                    <a:pt x="508" y="61"/>
                  </a:lnTo>
                  <a:lnTo>
                    <a:pt x="510" y="61"/>
                  </a:lnTo>
                  <a:lnTo>
                    <a:pt x="511" y="61"/>
                  </a:lnTo>
                  <a:lnTo>
                    <a:pt x="515" y="61"/>
                  </a:lnTo>
                  <a:lnTo>
                    <a:pt x="516" y="61"/>
                  </a:lnTo>
                  <a:lnTo>
                    <a:pt x="516" y="62"/>
                  </a:lnTo>
                  <a:close/>
                  <a:moveTo>
                    <a:pt x="534" y="59"/>
                  </a:moveTo>
                  <a:lnTo>
                    <a:pt x="533" y="59"/>
                  </a:lnTo>
                  <a:lnTo>
                    <a:pt x="530" y="59"/>
                  </a:lnTo>
                  <a:lnTo>
                    <a:pt x="528" y="59"/>
                  </a:lnTo>
                  <a:lnTo>
                    <a:pt x="530" y="59"/>
                  </a:lnTo>
                  <a:lnTo>
                    <a:pt x="528" y="59"/>
                  </a:lnTo>
                  <a:lnTo>
                    <a:pt x="530" y="59"/>
                  </a:lnTo>
                  <a:lnTo>
                    <a:pt x="533" y="58"/>
                  </a:lnTo>
                  <a:lnTo>
                    <a:pt x="534" y="59"/>
                  </a:lnTo>
                  <a:lnTo>
                    <a:pt x="533" y="59"/>
                  </a:lnTo>
                  <a:lnTo>
                    <a:pt x="534" y="59"/>
                  </a:lnTo>
                  <a:close/>
                  <a:moveTo>
                    <a:pt x="538" y="58"/>
                  </a:moveTo>
                  <a:lnTo>
                    <a:pt x="537" y="58"/>
                  </a:lnTo>
                  <a:lnTo>
                    <a:pt x="538" y="58"/>
                  </a:lnTo>
                  <a:lnTo>
                    <a:pt x="538" y="59"/>
                  </a:lnTo>
                  <a:lnTo>
                    <a:pt x="537" y="59"/>
                  </a:lnTo>
                  <a:lnTo>
                    <a:pt x="536" y="59"/>
                  </a:lnTo>
                  <a:lnTo>
                    <a:pt x="537" y="59"/>
                  </a:lnTo>
                  <a:lnTo>
                    <a:pt x="536" y="59"/>
                  </a:lnTo>
                  <a:lnTo>
                    <a:pt x="536" y="58"/>
                  </a:lnTo>
                  <a:lnTo>
                    <a:pt x="537" y="58"/>
                  </a:lnTo>
                  <a:lnTo>
                    <a:pt x="538" y="58"/>
                  </a:lnTo>
                  <a:close/>
                  <a:moveTo>
                    <a:pt x="523" y="56"/>
                  </a:moveTo>
                  <a:lnTo>
                    <a:pt x="525" y="56"/>
                  </a:lnTo>
                  <a:lnTo>
                    <a:pt x="523" y="56"/>
                  </a:lnTo>
                  <a:lnTo>
                    <a:pt x="523" y="58"/>
                  </a:lnTo>
                  <a:lnTo>
                    <a:pt x="521" y="58"/>
                  </a:lnTo>
                  <a:lnTo>
                    <a:pt x="520" y="58"/>
                  </a:lnTo>
                  <a:lnTo>
                    <a:pt x="519" y="58"/>
                  </a:lnTo>
                  <a:lnTo>
                    <a:pt x="517" y="58"/>
                  </a:lnTo>
                  <a:lnTo>
                    <a:pt x="516" y="58"/>
                  </a:lnTo>
                  <a:lnTo>
                    <a:pt x="515" y="58"/>
                  </a:lnTo>
                  <a:lnTo>
                    <a:pt x="515" y="56"/>
                  </a:lnTo>
                  <a:lnTo>
                    <a:pt x="516" y="56"/>
                  </a:lnTo>
                  <a:lnTo>
                    <a:pt x="516" y="55"/>
                  </a:lnTo>
                  <a:lnTo>
                    <a:pt x="517" y="55"/>
                  </a:lnTo>
                  <a:lnTo>
                    <a:pt x="519" y="55"/>
                  </a:lnTo>
                  <a:lnTo>
                    <a:pt x="520" y="55"/>
                  </a:lnTo>
                  <a:lnTo>
                    <a:pt x="521" y="55"/>
                  </a:lnTo>
                  <a:lnTo>
                    <a:pt x="521" y="56"/>
                  </a:lnTo>
                  <a:lnTo>
                    <a:pt x="520" y="56"/>
                  </a:lnTo>
                  <a:lnTo>
                    <a:pt x="519" y="56"/>
                  </a:lnTo>
                  <a:lnTo>
                    <a:pt x="520" y="56"/>
                  </a:lnTo>
                  <a:lnTo>
                    <a:pt x="521" y="56"/>
                  </a:lnTo>
                  <a:lnTo>
                    <a:pt x="523" y="56"/>
                  </a:lnTo>
                  <a:close/>
                  <a:moveTo>
                    <a:pt x="550" y="55"/>
                  </a:moveTo>
                  <a:lnTo>
                    <a:pt x="548" y="55"/>
                  </a:lnTo>
                  <a:lnTo>
                    <a:pt x="546" y="55"/>
                  </a:lnTo>
                  <a:lnTo>
                    <a:pt x="546" y="56"/>
                  </a:lnTo>
                  <a:lnTo>
                    <a:pt x="545" y="56"/>
                  </a:lnTo>
                  <a:lnTo>
                    <a:pt x="545" y="55"/>
                  </a:lnTo>
                  <a:lnTo>
                    <a:pt x="544" y="55"/>
                  </a:lnTo>
                  <a:lnTo>
                    <a:pt x="542" y="55"/>
                  </a:lnTo>
                  <a:lnTo>
                    <a:pt x="539" y="55"/>
                  </a:lnTo>
                  <a:lnTo>
                    <a:pt x="537" y="56"/>
                  </a:lnTo>
                  <a:lnTo>
                    <a:pt x="534" y="55"/>
                  </a:lnTo>
                  <a:lnTo>
                    <a:pt x="533" y="55"/>
                  </a:lnTo>
                  <a:lnTo>
                    <a:pt x="534" y="55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3" y="53"/>
                  </a:lnTo>
                  <a:lnTo>
                    <a:pt x="533" y="52"/>
                  </a:lnTo>
                  <a:lnTo>
                    <a:pt x="534" y="52"/>
                  </a:lnTo>
                  <a:lnTo>
                    <a:pt x="536" y="52"/>
                  </a:lnTo>
                  <a:lnTo>
                    <a:pt x="537" y="52"/>
                  </a:lnTo>
                  <a:lnTo>
                    <a:pt x="538" y="52"/>
                  </a:lnTo>
                  <a:lnTo>
                    <a:pt x="538" y="53"/>
                  </a:lnTo>
                  <a:lnTo>
                    <a:pt x="539" y="53"/>
                  </a:lnTo>
                  <a:lnTo>
                    <a:pt x="542" y="52"/>
                  </a:lnTo>
                  <a:lnTo>
                    <a:pt x="543" y="52"/>
                  </a:lnTo>
                  <a:lnTo>
                    <a:pt x="544" y="52"/>
                  </a:lnTo>
                  <a:lnTo>
                    <a:pt x="544" y="53"/>
                  </a:lnTo>
                  <a:lnTo>
                    <a:pt x="543" y="53"/>
                  </a:lnTo>
                  <a:lnTo>
                    <a:pt x="542" y="53"/>
                  </a:lnTo>
                  <a:lnTo>
                    <a:pt x="539" y="53"/>
                  </a:lnTo>
                  <a:lnTo>
                    <a:pt x="542" y="53"/>
                  </a:lnTo>
                  <a:lnTo>
                    <a:pt x="543" y="53"/>
                  </a:lnTo>
                  <a:lnTo>
                    <a:pt x="542" y="53"/>
                  </a:lnTo>
                  <a:lnTo>
                    <a:pt x="543" y="53"/>
                  </a:lnTo>
                  <a:lnTo>
                    <a:pt x="543" y="55"/>
                  </a:lnTo>
                  <a:lnTo>
                    <a:pt x="544" y="55"/>
                  </a:lnTo>
                  <a:lnTo>
                    <a:pt x="545" y="55"/>
                  </a:lnTo>
                  <a:lnTo>
                    <a:pt x="546" y="55"/>
                  </a:lnTo>
                  <a:lnTo>
                    <a:pt x="546" y="53"/>
                  </a:lnTo>
                  <a:lnTo>
                    <a:pt x="546" y="55"/>
                  </a:lnTo>
                  <a:lnTo>
                    <a:pt x="548" y="55"/>
                  </a:lnTo>
                  <a:lnTo>
                    <a:pt x="548" y="53"/>
                  </a:lnTo>
                  <a:lnTo>
                    <a:pt x="550" y="53"/>
                  </a:lnTo>
                  <a:lnTo>
                    <a:pt x="550" y="55"/>
                  </a:lnTo>
                  <a:close/>
                  <a:moveTo>
                    <a:pt x="538" y="46"/>
                  </a:moveTo>
                  <a:lnTo>
                    <a:pt x="538" y="47"/>
                  </a:lnTo>
                  <a:lnTo>
                    <a:pt x="537" y="47"/>
                  </a:lnTo>
                  <a:lnTo>
                    <a:pt x="536" y="45"/>
                  </a:lnTo>
                  <a:lnTo>
                    <a:pt x="534" y="45"/>
                  </a:lnTo>
                  <a:lnTo>
                    <a:pt x="533" y="44"/>
                  </a:lnTo>
                  <a:lnTo>
                    <a:pt x="533" y="42"/>
                  </a:lnTo>
                  <a:lnTo>
                    <a:pt x="534" y="42"/>
                  </a:lnTo>
                  <a:lnTo>
                    <a:pt x="537" y="42"/>
                  </a:lnTo>
                  <a:lnTo>
                    <a:pt x="536" y="42"/>
                  </a:lnTo>
                  <a:lnTo>
                    <a:pt x="534" y="42"/>
                  </a:lnTo>
                  <a:lnTo>
                    <a:pt x="534" y="41"/>
                  </a:lnTo>
                  <a:lnTo>
                    <a:pt x="536" y="41"/>
                  </a:lnTo>
                  <a:lnTo>
                    <a:pt x="537" y="42"/>
                  </a:lnTo>
                  <a:lnTo>
                    <a:pt x="538" y="42"/>
                  </a:lnTo>
                  <a:lnTo>
                    <a:pt x="537" y="42"/>
                  </a:lnTo>
                  <a:lnTo>
                    <a:pt x="537" y="44"/>
                  </a:lnTo>
                  <a:lnTo>
                    <a:pt x="537" y="45"/>
                  </a:lnTo>
                  <a:lnTo>
                    <a:pt x="538" y="45"/>
                  </a:lnTo>
                  <a:lnTo>
                    <a:pt x="537" y="45"/>
                  </a:lnTo>
                  <a:lnTo>
                    <a:pt x="537" y="46"/>
                  </a:lnTo>
                  <a:lnTo>
                    <a:pt x="538" y="46"/>
                  </a:lnTo>
                  <a:close/>
                  <a:moveTo>
                    <a:pt x="546" y="35"/>
                  </a:moveTo>
                  <a:lnTo>
                    <a:pt x="544" y="35"/>
                  </a:lnTo>
                  <a:lnTo>
                    <a:pt x="544" y="34"/>
                  </a:lnTo>
                  <a:lnTo>
                    <a:pt x="545" y="34"/>
                  </a:lnTo>
                  <a:lnTo>
                    <a:pt x="546" y="34"/>
                  </a:lnTo>
                  <a:lnTo>
                    <a:pt x="546" y="33"/>
                  </a:lnTo>
                  <a:lnTo>
                    <a:pt x="548" y="33"/>
                  </a:lnTo>
                  <a:lnTo>
                    <a:pt x="550" y="33"/>
                  </a:lnTo>
                  <a:lnTo>
                    <a:pt x="551" y="34"/>
                  </a:lnTo>
                  <a:lnTo>
                    <a:pt x="550" y="34"/>
                  </a:lnTo>
                  <a:lnTo>
                    <a:pt x="548" y="34"/>
                  </a:lnTo>
                  <a:lnTo>
                    <a:pt x="546" y="35"/>
                  </a:lnTo>
                  <a:close/>
                  <a:moveTo>
                    <a:pt x="513" y="33"/>
                  </a:moveTo>
                  <a:lnTo>
                    <a:pt x="515" y="33"/>
                  </a:lnTo>
                  <a:lnTo>
                    <a:pt x="516" y="33"/>
                  </a:lnTo>
                  <a:lnTo>
                    <a:pt x="515" y="33"/>
                  </a:lnTo>
                  <a:lnTo>
                    <a:pt x="513" y="33"/>
                  </a:lnTo>
                  <a:close/>
                  <a:moveTo>
                    <a:pt x="534" y="33"/>
                  </a:moveTo>
                  <a:lnTo>
                    <a:pt x="534" y="34"/>
                  </a:lnTo>
                  <a:lnTo>
                    <a:pt x="530" y="33"/>
                  </a:lnTo>
                  <a:lnTo>
                    <a:pt x="526" y="33"/>
                  </a:lnTo>
                  <a:lnTo>
                    <a:pt x="523" y="33"/>
                  </a:lnTo>
                  <a:lnTo>
                    <a:pt x="521" y="33"/>
                  </a:lnTo>
                  <a:lnTo>
                    <a:pt x="523" y="33"/>
                  </a:lnTo>
                  <a:lnTo>
                    <a:pt x="526" y="33"/>
                  </a:lnTo>
                  <a:lnTo>
                    <a:pt x="527" y="33"/>
                  </a:lnTo>
                  <a:lnTo>
                    <a:pt x="528" y="33"/>
                  </a:lnTo>
                  <a:lnTo>
                    <a:pt x="530" y="33"/>
                  </a:lnTo>
                  <a:lnTo>
                    <a:pt x="533" y="33"/>
                  </a:lnTo>
                  <a:lnTo>
                    <a:pt x="534" y="33"/>
                  </a:lnTo>
                  <a:close/>
                  <a:moveTo>
                    <a:pt x="536" y="33"/>
                  </a:moveTo>
                  <a:lnTo>
                    <a:pt x="536" y="32"/>
                  </a:lnTo>
                  <a:lnTo>
                    <a:pt x="534" y="32"/>
                  </a:lnTo>
                  <a:lnTo>
                    <a:pt x="536" y="32"/>
                  </a:lnTo>
                  <a:lnTo>
                    <a:pt x="538" y="32"/>
                  </a:lnTo>
                  <a:lnTo>
                    <a:pt x="536" y="33"/>
                  </a:lnTo>
                  <a:close/>
                  <a:moveTo>
                    <a:pt x="523" y="32"/>
                  </a:moveTo>
                  <a:lnTo>
                    <a:pt x="521" y="32"/>
                  </a:lnTo>
                  <a:lnTo>
                    <a:pt x="519" y="32"/>
                  </a:lnTo>
                  <a:lnTo>
                    <a:pt x="520" y="32"/>
                  </a:lnTo>
                  <a:lnTo>
                    <a:pt x="521" y="29"/>
                  </a:lnTo>
                  <a:lnTo>
                    <a:pt x="523" y="29"/>
                  </a:lnTo>
                  <a:lnTo>
                    <a:pt x="523" y="32"/>
                  </a:lnTo>
                  <a:lnTo>
                    <a:pt x="525" y="32"/>
                  </a:lnTo>
                  <a:lnTo>
                    <a:pt x="523" y="32"/>
                  </a:lnTo>
                  <a:close/>
                  <a:moveTo>
                    <a:pt x="533" y="32"/>
                  </a:moveTo>
                  <a:lnTo>
                    <a:pt x="532" y="29"/>
                  </a:lnTo>
                  <a:lnTo>
                    <a:pt x="533" y="29"/>
                  </a:lnTo>
                  <a:lnTo>
                    <a:pt x="534" y="29"/>
                  </a:lnTo>
                  <a:lnTo>
                    <a:pt x="534" y="32"/>
                  </a:lnTo>
                  <a:lnTo>
                    <a:pt x="533" y="32"/>
                  </a:lnTo>
                  <a:close/>
                  <a:moveTo>
                    <a:pt x="538" y="28"/>
                  </a:moveTo>
                  <a:lnTo>
                    <a:pt x="538" y="29"/>
                  </a:lnTo>
                  <a:lnTo>
                    <a:pt x="537" y="29"/>
                  </a:lnTo>
                  <a:lnTo>
                    <a:pt x="538" y="29"/>
                  </a:lnTo>
                  <a:lnTo>
                    <a:pt x="538" y="32"/>
                  </a:lnTo>
                  <a:lnTo>
                    <a:pt x="537" y="32"/>
                  </a:lnTo>
                  <a:lnTo>
                    <a:pt x="534" y="29"/>
                  </a:lnTo>
                  <a:lnTo>
                    <a:pt x="536" y="29"/>
                  </a:lnTo>
                  <a:lnTo>
                    <a:pt x="534" y="29"/>
                  </a:lnTo>
                  <a:lnTo>
                    <a:pt x="536" y="29"/>
                  </a:lnTo>
                  <a:lnTo>
                    <a:pt x="538" y="28"/>
                  </a:lnTo>
                  <a:close/>
                  <a:moveTo>
                    <a:pt x="545" y="28"/>
                  </a:moveTo>
                  <a:lnTo>
                    <a:pt x="543" y="28"/>
                  </a:lnTo>
                  <a:lnTo>
                    <a:pt x="542" y="28"/>
                  </a:lnTo>
                  <a:lnTo>
                    <a:pt x="543" y="28"/>
                  </a:lnTo>
                  <a:lnTo>
                    <a:pt x="544" y="28"/>
                  </a:lnTo>
                  <a:lnTo>
                    <a:pt x="545" y="28"/>
                  </a:lnTo>
                  <a:close/>
                  <a:moveTo>
                    <a:pt x="546" y="27"/>
                  </a:moveTo>
                  <a:lnTo>
                    <a:pt x="545" y="27"/>
                  </a:lnTo>
                  <a:lnTo>
                    <a:pt x="546" y="27"/>
                  </a:lnTo>
                  <a:lnTo>
                    <a:pt x="548" y="27"/>
                  </a:lnTo>
                  <a:lnTo>
                    <a:pt x="546" y="27"/>
                  </a:lnTo>
                  <a:lnTo>
                    <a:pt x="545" y="27"/>
                  </a:lnTo>
                  <a:lnTo>
                    <a:pt x="546" y="27"/>
                  </a:lnTo>
                  <a:close/>
                  <a:moveTo>
                    <a:pt x="537" y="27"/>
                  </a:moveTo>
                  <a:lnTo>
                    <a:pt x="536" y="27"/>
                  </a:lnTo>
                  <a:lnTo>
                    <a:pt x="534" y="27"/>
                  </a:lnTo>
                  <a:lnTo>
                    <a:pt x="533" y="27"/>
                  </a:lnTo>
                  <a:lnTo>
                    <a:pt x="537" y="25"/>
                  </a:lnTo>
                  <a:lnTo>
                    <a:pt x="538" y="25"/>
                  </a:lnTo>
                  <a:lnTo>
                    <a:pt x="537" y="25"/>
                  </a:lnTo>
                  <a:lnTo>
                    <a:pt x="538" y="25"/>
                  </a:lnTo>
                  <a:lnTo>
                    <a:pt x="537" y="27"/>
                  </a:lnTo>
                  <a:lnTo>
                    <a:pt x="536" y="27"/>
                  </a:lnTo>
                  <a:lnTo>
                    <a:pt x="537" y="27"/>
                  </a:lnTo>
                  <a:lnTo>
                    <a:pt x="538" y="27"/>
                  </a:lnTo>
                  <a:lnTo>
                    <a:pt x="537" y="27"/>
                  </a:lnTo>
                  <a:lnTo>
                    <a:pt x="536" y="27"/>
                  </a:lnTo>
                  <a:lnTo>
                    <a:pt x="537" y="27"/>
                  </a:lnTo>
                  <a:lnTo>
                    <a:pt x="538" y="27"/>
                  </a:lnTo>
                  <a:lnTo>
                    <a:pt x="537" y="27"/>
                  </a:lnTo>
                  <a:close/>
                  <a:moveTo>
                    <a:pt x="554" y="25"/>
                  </a:moveTo>
                  <a:lnTo>
                    <a:pt x="553" y="25"/>
                  </a:lnTo>
                  <a:lnTo>
                    <a:pt x="551" y="25"/>
                  </a:lnTo>
                  <a:lnTo>
                    <a:pt x="553" y="25"/>
                  </a:lnTo>
                  <a:lnTo>
                    <a:pt x="551" y="25"/>
                  </a:lnTo>
                  <a:lnTo>
                    <a:pt x="550" y="25"/>
                  </a:lnTo>
                  <a:lnTo>
                    <a:pt x="551" y="25"/>
                  </a:lnTo>
                  <a:lnTo>
                    <a:pt x="550" y="25"/>
                  </a:lnTo>
                  <a:lnTo>
                    <a:pt x="548" y="25"/>
                  </a:lnTo>
                  <a:lnTo>
                    <a:pt x="550" y="25"/>
                  </a:lnTo>
                  <a:lnTo>
                    <a:pt x="550" y="24"/>
                  </a:lnTo>
                  <a:lnTo>
                    <a:pt x="551" y="24"/>
                  </a:lnTo>
                  <a:lnTo>
                    <a:pt x="553" y="24"/>
                  </a:lnTo>
                  <a:lnTo>
                    <a:pt x="554" y="24"/>
                  </a:lnTo>
                  <a:lnTo>
                    <a:pt x="555" y="24"/>
                  </a:lnTo>
                  <a:lnTo>
                    <a:pt x="554" y="24"/>
                  </a:lnTo>
                  <a:lnTo>
                    <a:pt x="554" y="25"/>
                  </a:lnTo>
                  <a:close/>
                  <a:moveTo>
                    <a:pt x="543" y="18"/>
                  </a:moveTo>
                  <a:lnTo>
                    <a:pt x="544" y="18"/>
                  </a:lnTo>
                  <a:lnTo>
                    <a:pt x="548" y="18"/>
                  </a:lnTo>
                  <a:lnTo>
                    <a:pt x="553" y="18"/>
                  </a:lnTo>
                  <a:lnTo>
                    <a:pt x="554" y="18"/>
                  </a:lnTo>
                  <a:lnTo>
                    <a:pt x="556" y="18"/>
                  </a:lnTo>
                  <a:lnTo>
                    <a:pt x="556" y="19"/>
                  </a:lnTo>
                  <a:lnTo>
                    <a:pt x="554" y="19"/>
                  </a:lnTo>
                  <a:lnTo>
                    <a:pt x="551" y="19"/>
                  </a:lnTo>
                  <a:lnTo>
                    <a:pt x="548" y="21"/>
                  </a:lnTo>
                  <a:lnTo>
                    <a:pt x="545" y="21"/>
                  </a:lnTo>
                  <a:lnTo>
                    <a:pt x="544" y="21"/>
                  </a:lnTo>
                  <a:lnTo>
                    <a:pt x="542" y="19"/>
                  </a:lnTo>
                  <a:lnTo>
                    <a:pt x="538" y="19"/>
                  </a:lnTo>
                  <a:lnTo>
                    <a:pt x="537" y="19"/>
                  </a:lnTo>
                  <a:lnTo>
                    <a:pt x="536" y="19"/>
                  </a:lnTo>
                  <a:lnTo>
                    <a:pt x="537" y="19"/>
                  </a:lnTo>
                  <a:lnTo>
                    <a:pt x="538" y="19"/>
                  </a:lnTo>
                  <a:lnTo>
                    <a:pt x="539" y="19"/>
                  </a:lnTo>
                  <a:lnTo>
                    <a:pt x="542" y="19"/>
                  </a:lnTo>
                  <a:lnTo>
                    <a:pt x="542" y="18"/>
                  </a:lnTo>
                  <a:lnTo>
                    <a:pt x="539" y="18"/>
                  </a:lnTo>
                  <a:lnTo>
                    <a:pt x="542" y="18"/>
                  </a:lnTo>
                  <a:lnTo>
                    <a:pt x="543" y="18"/>
                  </a:lnTo>
                  <a:close/>
                  <a:moveTo>
                    <a:pt x="536" y="18"/>
                  </a:moveTo>
                  <a:lnTo>
                    <a:pt x="534" y="18"/>
                  </a:lnTo>
                  <a:lnTo>
                    <a:pt x="533" y="18"/>
                  </a:lnTo>
                  <a:lnTo>
                    <a:pt x="534" y="18"/>
                  </a:lnTo>
                  <a:lnTo>
                    <a:pt x="536" y="17"/>
                  </a:lnTo>
                  <a:lnTo>
                    <a:pt x="537" y="17"/>
                  </a:lnTo>
                  <a:lnTo>
                    <a:pt x="538" y="17"/>
                  </a:lnTo>
                  <a:lnTo>
                    <a:pt x="543" y="18"/>
                  </a:lnTo>
                  <a:lnTo>
                    <a:pt x="538" y="18"/>
                  </a:lnTo>
                  <a:lnTo>
                    <a:pt x="536" y="18"/>
                  </a:lnTo>
                  <a:close/>
                  <a:moveTo>
                    <a:pt x="555" y="10"/>
                  </a:moveTo>
                  <a:lnTo>
                    <a:pt x="554" y="10"/>
                  </a:lnTo>
                  <a:lnTo>
                    <a:pt x="550" y="10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5" y="10"/>
                  </a:lnTo>
                  <a:lnTo>
                    <a:pt x="556" y="10"/>
                  </a:lnTo>
                  <a:lnTo>
                    <a:pt x="559" y="10"/>
                  </a:lnTo>
                  <a:lnTo>
                    <a:pt x="555" y="10"/>
                  </a:lnTo>
                  <a:close/>
                  <a:moveTo>
                    <a:pt x="538" y="8"/>
                  </a:moveTo>
                  <a:lnTo>
                    <a:pt x="537" y="8"/>
                  </a:lnTo>
                  <a:lnTo>
                    <a:pt x="537" y="7"/>
                  </a:lnTo>
                  <a:lnTo>
                    <a:pt x="538" y="7"/>
                  </a:lnTo>
                  <a:lnTo>
                    <a:pt x="539" y="7"/>
                  </a:lnTo>
                  <a:lnTo>
                    <a:pt x="543" y="7"/>
                  </a:lnTo>
                  <a:lnTo>
                    <a:pt x="543" y="8"/>
                  </a:lnTo>
                  <a:lnTo>
                    <a:pt x="544" y="8"/>
                  </a:lnTo>
                  <a:lnTo>
                    <a:pt x="545" y="8"/>
                  </a:lnTo>
                  <a:lnTo>
                    <a:pt x="546" y="8"/>
                  </a:lnTo>
                  <a:lnTo>
                    <a:pt x="545" y="8"/>
                  </a:lnTo>
                  <a:lnTo>
                    <a:pt x="543" y="8"/>
                  </a:lnTo>
                  <a:lnTo>
                    <a:pt x="538" y="8"/>
                  </a:lnTo>
                  <a:close/>
                  <a:moveTo>
                    <a:pt x="75" y="16"/>
                  </a:moveTo>
                  <a:lnTo>
                    <a:pt x="74" y="16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1127">
              <a:extLst>
                <a:ext uri="{FF2B5EF4-FFF2-40B4-BE49-F238E27FC236}">
                  <a16:creationId xmlns:a16="http://schemas.microsoft.com/office/drawing/2014/main" id="{7FBCB4A4-64A6-84D2-D97B-B94C18EF7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776" y="2760663"/>
              <a:ext cx="11113" cy="9525"/>
            </a:xfrm>
            <a:custGeom>
              <a:avLst/>
              <a:gdLst>
                <a:gd name="T0" fmla="*/ 7 w 7"/>
                <a:gd name="T1" fmla="*/ 5 h 6"/>
                <a:gd name="T2" fmla="*/ 7 w 7"/>
                <a:gd name="T3" fmla="*/ 6 h 6"/>
                <a:gd name="T4" fmla="*/ 5 w 7"/>
                <a:gd name="T5" fmla="*/ 6 h 6"/>
                <a:gd name="T6" fmla="*/ 5 w 7"/>
                <a:gd name="T7" fmla="*/ 5 h 6"/>
                <a:gd name="T8" fmla="*/ 4 w 7"/>
                <a:gd name="T9" fmla="*/ 5 h 6"/>
                <a:gd name="T10" fmla="*/ 3 w 7"/>
                <a:gd name="T11" fmla="*/ 4 h 6"/>
                <a:gd name="T12" fmla="*/ 3 w 7"/>
                <a:gd name="T13" fmla="*/ 3 h 6"/>
                <a:gd name="T14" fmla="*/ 0 w 7"/>
                <a:gd name="T15" fmla="*/ 1 h 6"/>
                <a:gd name="T16" fmla="*/ 0 w 7"/>
                <a:gd name="T17" fmla="*/ 0 h 6"/>
                <a:gd name="T18" fmla="*/ 3 w 7"/>
                <a:gd name="T19" fmla="*/ 0 h 6"/>
                <a:gd name="T20" fmla="*/ 3 w 7"/>
                <a:gd name="T21" fmla="*/ 1 h 6"/>
                <a:gd name="T22" fmla="*/ 3 w 7"/>
                <a:gd name="T23" fmla="*/ 3 h 6"/>
                <a:gd name="T24" fmla="*/ 4 w 7"/>
                <a:gd name="T25" fmla="*/ 3 h 6"/>
                <a:gd name="T26" fmla="*/ 5 w 7"/>
                <a:gd name="T27" fmla="*/ 4 h 6"/>
                <a:gd name="T28" fmla="*/ 7 w 7"/>
                <a:gd name="T29" fmla="*/ 4 h 6"/>
                <a:gd name="T30" fmla="*/ 7 w 7"/>
                <a:gd name="T31" fmla="*/ 5 h 6"/>
                <a:gd name="T32" fmla="*/ 7 w 7"/>
                <a:gd name="T3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6">
                  <a:moveTo>
                    <a:pt x="7" y="5"/>
                  </a:moveTo>
                  <a:lnTo>
                    <a:pt x="7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1128">
              <a:extLst>
                <a:ext uri="{FF2B5EF4-FFF2-40B4-BE49-F238E27FC236}">
                  <a16:creationId xmlns:a16="http://schemas.microsoft.com/office/drawing/2014/main" id="{8C6E4565-75C6-689C-E280-704BB03E1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138" y="2751138"/>
              <a:ext cx="4763" cy="6350"/>
            </a:xfrm>
            <a:custGeom>
              <a:avLst/>
              <a:gdLst>
                <a:gd name="T0" fmla="*/ 1 w 3"/>
                <a:gd name="T1" fmla="*/ 1 h 4"/>
                <a:gd name="T2" fmla="*/ 3 w 3"/>
                <a:gd name="T3" fmla="*/ 1 h 4"/>
                <a:gd name="T4" fmla="*/ 3 w 3"/>
                <a:gd name="T5" fmla="*/ 3 h 4"/>
                <a:gd name="T6" fmla="*/ 3 w 3"/>
                <a:gd name="T7" fmla="*/ 4 h 4"/>
                <a:gd name="T8" fmla="*/ 1 w 3"/>
                <a:gd name="T9" fmla="*/ 4 h 4"/>
                <a:gd name="T10" fmla="*/ 3 w 3"/>
                <a:gd name="T11" fmla="*/ 4 h 4"/>
                <a:gd name="T12" fmla="*/ 1 w 3"/>
                <a:gd name="T13" fmla="*/ 3 h 4"/>
                <a:gd name="T14" fmla="*/ 0 w 3"/>
                <a:gd name="T15" fmla="*/ 1 h 4"/>
                <a:gd name="T16" fmla="*/ 0 w 3"/>
                <a:gd name="T17" fmla="*/ 0 h 4"/>
                <a:gd name="T18" fmla="*/ 1 w 3"/>
                <a:gd name="T19" fmla="*/ 0 h 4"/>
                <a:gd name="T20" fmla="*/ 1 w 3"/>
                <a:gd name="T21" fmla="*/ 1 h 4"/>
                <a:gd name="T22" fmla="*/ 1 w 3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1129">
              <a:extLst>
                <a:ext uri="{FF2B5EF4-FFF2-40B4-BE49-F238E27FC236}">
                  <a16:creationId xmlns:a16="http://schemas.microsoft.com/office/drawing/2014/main" id="{37D36842-A083-5D62-F800-59AC30C776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3163" y="2281238"/>
              <a:ext cx="158750" cy="196850"/>
            </a:xfrm>
            <a:custGeom>
              <a:avLst/>
              <a:gdLst>
                <a:gd name="T0" fmla="*/ 95 w 100"/>
                <a:gd name="T1" fmla="*/ 92 h 124"/>
                <a:gd name="T2" fmla="*/ 100 w 100"/>
                <a:gd name="T3" fmla="*/ 94 h 124"/>
                <a:gd name="T4" fmla="*/ 90 w 100"/>
                <a:gd name="T5" fmla="*/ 89 h 124"/>
                <a:gd name="T6" fmla="*/ 90 w 100"/>
                <a:gd name="T7" fmla="*/ 117 h 124"/>
                <a:gd name="T8" fmla="*/ 89 w 100"/>
                <a:gd name="T9" fmla="*/ 122 h 124"/>
                <a:gd name="T10" fmla="*/ 81 w 100"/>
                <a:gd name="T11" fmla="*/ 119 h 124"/>
                <a:gd name="T12" fmla="*/ 83 w 100"/>
                <a:gd name="T13" fmla="*/ 86 h 124"/>
                <a:gd name="T14" fmla="*/ 86 w 100"/>
                <a:gd name="T15" fmla="*/ 85 h 124"/>
                <a:gd name="T16" fmla="*/ 81 w 100"/>
                <a:gd name="T17" fmla="*/ 94 h 124"/>
                <a:gd name="T18" fmla="*/ 79 w 100"/>
                <a:gd name="T19" fmla="*/ 95 h 124"/>
                <a:gd name="T20" fmla="*/ 83 w 100"/>
                <a:gd name="T21" fmla="*/ 89 h 124"/>
                <a:gd name="T22" fmla="*/ 80 w 100"/>
                <a:gd name="T23" fmla="*/ 84 h 124"/>
                <a:gd name="T24" fmla="*/ 89 w 100"/>
                <a:gd name="T25" fmla="*/ 78 h 124"/>
                <a:gd name="T26" fmla="*/ 60 w 100"/>
                <a:gd name="T27" fmla="*/ 68 h 124"/>
                <a:gd name="T28" fmla="*/ 56 w 100"/>
                <a:gd name="T29" fmla="*/ 67 h 124"/>
                <a:gd name="T30" fmla="*/ 60 w 100"/>
                <a:gd name="T31" fmla="*/ 68 h 124"/>
                <a:gd name="T32" fmla="*/ 68 w 100"/>
                <a:gd name="T33" fmla="*/ 78 h 124"/>
                <a:gd name="T34" fmla="*/ 68 w 100"/>
                <a:gd name="T35" fmla="*/ 73 h 124"/>
                <a:gd name="T36" fmla="*/ 68 w 100"/>
                <a:gd name="T37" fmla="*/ 68 h 124"/>
                <a:gd name="T38" fmla="*/ 73 w 100"/>
                <a:gd name="T39" fmla="*/ 66 h 124"/>
                <a:gd name="T40" fmla="*/ 52 w 100"/>
                <a:gd name="T41" fmla="*/ 57 h 124"/>
                <a:gd name="T42" fmla="*/ 81 w 100"/>
                <a:gd name="T43" fmla="*/ 56 h 124"/>
                <a:gd name="T44" fmla="*/ 32 w 100"/>
                <a:gd name="T45" fmla="*/ 55 h 124"/>
                <a:gd name="T46" fmla="*/ 51 w 100"/>
                <a:gd name="T47" fmla="*/ 55 h 124"/>
                <a:gd name="T48" fmla="*/ 29 w 100"/>
                <a:gd name="T49" fmla="*/ 64 h 124"/>
                <a:gd name="T50" fmla="*/ 32 w 100"/>
                <a:gd name="T51" fmla="*/ 62 h 124"/>
                <a:gd name="T52" fmla="*/ 29 w 100"/>
                <a:gd name="T53" fmla="*/ 56 h 124"/>
                <a:gd name="T54" fmla="*/ 33 w 100"/>
                <a:gd name="T55" fmla="*/ 57 h 124"/>
                <a:gd name="T56" fmla="*/ 33 w 100"/>
                <a:gd name="T57" fmla="*/ 60 h 124"/>
                <a:gd name="T58" fmla="*/ 33 w 100"/>
                <a:gd name="T59" fmla="*/ 51 h 124"/>
                <a:gd name="T60" fmla="*/ 68 w 100"/>
                <a:gd name="T61" fmla="*/ 55 h 124"/>
                <a:gd name="T62" fmla="*/ 63 w 100"/>
                <a:gd name="T63" fmla="*/ 46 h 124"/>
                <a:gd name="T64" fmla="*/ 68 w 100"/>
                <a:gd name="T65" fmla="*/ 55 h 124"/>
                <a:gd name="T66" fmla="*/ 39 w 100"/>
                <a:gd name="T67" fmla="*/ 39 h 124"/>
                <a:gd name="T68" fmla="*/ 26 w 100"/>
                <a:gd name="T69" fmla="*/ 48 h 124"/>
                <a:gd name="T70" fmla="*/ 26 w 100"/>
                <a:gd name="T71" fmla="*/ 44 h 124"/>
                <a:gd name="T72" fmla="*/ 28 w 100"/>
                <a:gd name="T73" fmla="*/ 37 h 124"/>
                <a:gd name="T74" fmla="*/ 33 w 100"/>
                <a:gd name="T75" fmla="*/ 39 h 124"/>
                <a:gd name="T76" fmla="*/ 32 w 100"/>
                <a:gd name="T77" fmla="*/ 51 h 124"/>
                <a:gd name="T78" fmla="*/ 26 w 100"/>
                <a:gd name="T79" fmla="*/ 50 h 124"/>
                <a:gd name="T80" fmla="*/ 60 w 100"/>
                <a:gd name="T81" fmla="*/ 41 h 124"/>
                <a:gd name="T82" fmla="*/ 58 w 100"/>
                <a:gd name="T83" fmla="*/ 41 h 124"/>
                <a:gd name="T84" fmla="*/ 58 w 100"/>
                <a:gd name="T85" fmla="*/ 32 h 124"/>
                <a:gd name="T86" fmla="*/ 56 w 100"/>
                <a:gd name="T87" fmla="*/ 32 h 124"/>
                <a:gd name="T88" fmla="*/ 44 w 100"/>
                <a:gd name="T89" fmla="*/ 14 h 124"/>
                <a:gd name="T90" fmla="*/ 26 w 100"/>
                <a:gd name="T91" fmla="*/ 6 h 124"/>
                <a:gd name="T92" fmla="*/ 33 w 100"/>
                <a:gd name="T93" fmla="*/ 4 h 124"/>
                <a:gd name="T94" fmla="*/ 41 w 100"/>
                <a:gd name="T95" fmla="*/ 3 h 124"/>
                <a:gd name="T96" fmla="*/ 29 w 100"/>
                <a:gd name="T97" fmla="*/ 6 h 124"/>
                <a:gd name="T98" fmla="*/ 46 w 100"/>
                <a:gd name="T99" fmla="*/ 0 h 124"/>
                <a:gd name="T100" fmla="*/ 52 w 100"/>
                <a:gd name="T101" fmla="*/ 10 h 124"/>
                <a:gd name="T102" fmla="*/ 47 w 100"/>
                <a:gd name="T103" fmla="*/ 18 h 124"/>
                <a:gd name="T104" fmla="*/ 47 w 100"/>
                <a:gd name="T105" fmla="*/ 15 h 124"/>
                <a:gd name="T106" fmla="*/ 50 w 100"/>
                <a:gd name="T107" fmla="*/ 6 h 124"/>
                <a:gd name="T108" fmla="*/ 46 w 100"/>
                <a:gd name="T109" fmla="*/ 1 h 124"/>
                <a:gd name="T110" fmla="*/ 55 w 100"/>
                <a:gd name="T111" fmla="*/ 97 h 124"/>
                <a:gd name="T112" fmla="*/ 32 w 100"/>
                <a:gd name="T113" fmla="*/ 51 h 124"/>
                <a:gd name="T114" fmla="*/ 35 w 100"/>
                <a:gd name="T115" fmla="*/ 31 h 124"/>
                <a:gd name="T116" fmla="*/ 52 w 100"/>
                <a:gd name="T117" fmla="*/ 2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" h="124">
                  <a:moveTo>
                    <a:pt x="92" y="112"/>
                  </a:moveTo>
                  <a:lnTo>
                    <a:pt x="92" y="111"/>
                  </a:lnTo>
                  <a:lnTo>
                    <a:pt x="95" y="109"/>
                  </a:lnTo>
                  <a:lnTo>
                    <a:pt x="95" y="111"/>
                  </a:lnTo>
                  <a:lnTo>
                    <a:pt x="96" y="111"/>
                  </a:lnTo>
                  <a:lnTo>
                    <a:pt x="95" y="111"/>
                  </a:lnTo>
                  <a:lnTo>
                    <a:pt x="95" y="112"/>
                  </a:lnTo>
                  <a:lnTo>
                    <a:pt x="92" y="112"/>
                  </a:lnTo>
                  <a:close/>
                  <a:moveTo>
                    <a:pt x="95" y="92"/>
                  </a:moveTo>
                  <a:lnTo>
                    <a:pt x="95" y="91"/>
                  </a:lnTo>
                  <a:lnTo>
                    <a:pt x="96" y="91"/>
                  </a:lnTo>
                  <a:lnTo>
                    <a:pt x="97" y="91"/>
                  </a:lnTo>
                  <a:lnTo>
                    <a:pt x="97" y="92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8" y="92"/>
                  </a:lnTo>
                  <a:lnTo>
                    <a:pt x="100" y="92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6" y="94"/>
                  </a:lnTo>
                  <a:lnTo>
                    <a:pt x="96" y="92"/>
                  </a:lnTo>
                  <a:lnTo>
                    <a:pt x="95" y="92"/>
                  </a:lnTo>
                  <a:close/>
                  <a:moveTo>
                    <a:pt x="90" y="89"/>
                  </a:moveTo>
                  <a:lnTo>
                    <a:pt x="89" y="89"/>
                  </a:lnTo>
                  <a:lnTo>
                    <a:pt x="90" y="89"/>
                  </a:lnTo>
                  <a:close/>
                  <a:moveTo>
                    <a:pt x="81" y="119"/>
                  </a:moveTo>
                  <a:lnTo>
                    <a:pt x="83" y="119"/>
                  </a:lnTo>
                  <a:lnTo>
                    <a:pt x="85" y="118"/>
                  </a:lnTo>
                  <a:lnTo>
                    <a:pt x="86" y="117"/>
                  </a:lnTo>
                  <a:lnTo>
                    <a:pt x="87" y="117"/>
                  </a:lnTo>
                  <a:lnTo>
                    <a:pt x="87" y="118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0" y="117"/>
                  </a:lnTo>
                  <a:lnTo>
                    <a:pt x="91" y="117"/>
                  </a:lnTo>
                  <a:lnTo>
                    <a:pt x="91" y="115"/>
                  </a:lnTo>
                  <a:lnTo>
                    <a:pt x="92" y="113"/>
                  </a:lnTo>
                  <a:lnTo>
                    <a:pt x="92" y="115"/>
                  </a:lnTo>
                  <a:lnTo>
                    <a:pt x="91" y="118"/>
                  </a:lnTo>
                  <a:lnTo>
                    <a:pt x="90" y="119"/>
                  </a:lnTo>
                  <a:lnTo>
                    <a:pt x="90" y="120"/>
                  </a:lnTo>
                  <a:lnTo>
                    <a:pt x="90" y="122"/>
                  </a:lnTo>
                  <a:lnTo>
                    <a:pt x="89" y="122"/>
                  </a:lnTo>
                  <a:lnTo>
                    <a:pt x="87" y="122"/>
                  </a:lnTo>
                  <a:lnTo>
                    <a:pt x="86" y="122"/>
                  </a:lnTo>
                  <a:lnTo>
                    <a:pt x="85" y="122"/>
                  </a:lnTo>
                  <a:lnTo>
                    <a:pt x="83" y="122"/>
                  </a:lnTo>
                  <a:lnTo>
                    <a:pt x="81" y="122"/>
                  </a:lnTo>
                  <a:lnTo>
                    <a:pt x="81" y="124"/>
                  </a:lnTo>
                  <a:lnTo>
                    <a:pt x="81" y="122"/>
                  </a:lnTo>
                  <a:lnTo>
                    <a:pt x="81" y="120"/>
                  </a:lnTo>
                  <a:lnTo>
                    <a:pt x="81" y="119"/>
                  </a:lnTo>
                  <a:close/>
                  <a:moveTo>
                    <a:pt x="79" y="86"/>
                  </a:moveTo>
                  <a:lnTo>
                    <a:pt x="78" y="86"/>
                  </a:lnTo>
                  <a:lnTo>
                    <a:pt x="78" y="89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8" y="89"/>
                  </a:lnTo>
                  <a:lnTo>
                    <a:pt x="78" y="86"/>
                  </a:lnTo>
                  <a:lnTo>
                    <a:pt x="79" y="86"/>
                  </a:lnTo>
                  <a:close/>
                  <a:moveTo>
                    <a:pt x="83" y="86"/>
                  </a:moveTo>
                  <a:lnTo>
                    <a:pt x="83" y="85"/>
                  </a:lnTo>
                  <a:lnTo>
                    <a:pt x="83" y="86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6"/>
                  </a:lnTo>
                  <a:lnTo>
                    <a:pt x="85" y="89"/>
                  </a:lnTo>
                  <a:lnTo>
                    <a:pt x="85" y="90"/>
                  </a:lnTo>
                  <a:lnTo>
                    <a:pt x="85" y="91"/>
                  </a:lnTo>
                  <a:lnTo>
                    <a:pt x="83" y="91"/>
                  </a:lnTo>
                  <a:lnTo>
                    <a:pt x="81" y="92"/>
                  </a:lnTo>
                  <a:lnTo>
                    <a:pt x="81" y="94"/>
                  </a:lnTo>
                  <a:lnTo>
                    <a:pt x="80" y="94"/>
                  </a:lnTo>
                  <a:lnTo>
                    <a:pt x="79" y="94"/>
                  </a:lnTo>
                  <a:lnTo>
                    <a:pt x="79" y="95"/>
                  </a:lnTo>
                  <a:lnTo>
                    <a:pt x="78" y="95"/>
                  </a:lnTo>
                  <a:lnTo>
                    <a:pt x="78" y="97"/>
                  </a:lnTo>
                  <a:lnTo>
                    <a:pt x="77" y="97"/>
                  </a:lnTo>
                  <a:lnTo>
                    <a:pt x="77" y="95"/>
                  </a:lnTo>
                  <a:lnTo>
                    <a:pt x="78" y="95"/>
                  </a:lnTo>
                  <a:lnTo>
                    <a:pt x="79" y="95"/>
                  </a:lnTo>
                  <a:lnTo>
                    <a:pt x="79" y="94"/>
                  </a:lnTo>
                  <a:lnTo>
                    <a:pt x="80" y="94"/>
                  </a:lnTo>
                  <a:lnTo>
                    <a:pt x="80" y="92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3" y="91"/>
                  </a:lnTo>
                  <a:lnTo>
                    <a:pt x="85" y="90"/>
                  </a:lnTo>
                  <a:lnTo>
                    <a:pt x="85" y="89"/>
                  </a:lnTo>
                  <a:lnTo>
                    <a:pt x="83" y="89"/>
                  </a:lnTo>
                  <a:lnTo>
                    <a:pt x="81" y="89"/>
                  </a:lnTo>
                  <a:lnTo>
                    <a:pt x="81" y="86"/>
                  </a:lnTo>
                  <a:lnTo>
                    <a:pt x="83" y="86"/>
                  </a:lnTo>
                  <a:close/>
                  <a:moveTo>
                    <a:pt x="79" y="85"/>
                  </a:moveTo>
                  <a:lnTo>
                    <a:pt x="78" y="84"/>
                  </a:lnTo>
                  <a:lnTo>
                    <a:pt x="78" y="83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80" y="84"/>
                  </a:lnTo>
                  <a:lnTo>
                    <a:pt x="80" y="85"/>
                  </a:lnTo>
                  <a:lnTo>
                    <a:pt x="81" y="85"/>
                  </a:lnTo>
                  <a:lnTo>
                    <a:pt x="83" y="85"/>
                  </a:lnTo>
                  <a:lnTo>
                    <a:pt x="81" y="86"/>
                  </a:lnTo>
                  <a:lnTo>
                    <a:pt x="80" y="86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9" y="85"/>
                  </a:lnTo>
                  <a:close/>
                  <a:moveTo>
                    <a:pt x="89" y="78"/>
                  </a:moveTo>
                  <a:lnTo>
                    <a:pt x="87" y="78"/>
                  </a:lnTo>
                  <a:lnTo>
                    <a:pt x="89" y="78"/>
                  </a:lnTo>
                  <a:lnTo>
                    <a:pt x="90" y="78"/>
                  </a:lnTo>
                  <a:lnTo>
                    <a:pt x="89" y="78"/>
                  </a:lnTo>
                  <a:close/>
                  <a:moveTo>
                    <a:pt x="61" y="71"/>
                  </a:moveTo>
                  <a:lnTo>
                    <a:pt x="62" y="72"/>
                  </a:lnTo>
                  <a:lnTo>
                    <a:pt x="61" y="72"/>
                  </a:lnTo>
                  <a:lnTo>
                    <a:pt x="61" y="71"/>
                  </a:lnTo>
                  <a:close/>
                  <a:moveTo>
                    <a:pt x="60" y="68"/>
                  </a:moveTo>
                  <a:lnTo>
                    <a:pt x="60" y="71"/>
                  </a:lnTo>
                  <a:lnTo>
                    <a:pt x="61" y="71"/>
                  </a:lnTo>
                  <a:lnTo>
                    <a:pt x="61" y="72"/>
                  </a:lnTo>
                  <a:lnTo>
                    <a:pt x="60" y="72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5" y="66"/>
                  </a:lnTo>
                  <a:lnTo>
                    <a:pt x="56" y="66"/>
                  </a:lnTo>
                  <a:lnTo>
                    <a:pt x="56" y="67"/>
                  </a:lnTo>
                  <a:lnTo>
                    <a:pt x="58" y="67"/>
                  </a:lnTo>
                  <a:lnTo>
                    <a:pt x="58" y="68"/>
                  </a:lnTo>
                  <a:lnTo>
                    <a:pt x="60" y="68"/>
                  </a:lnTo>
                  <a:close/>
                  <a:moveTo>
                    <a:pt x="71" y="80"/>
                  </a:moveTo>
                  <a:lnTo>
                    <a:pt x="71" y="81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0"/>
                  </a:lnTo>
                  <a:lnTo>
                    <a:pt x="69" y="78"/>
                  </a:lnTo>
                  <a:lnTo>
                    <a:pt x="68" y="78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6" y="75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8" y="77"/>
                  </a:lnTo>
                  <a:lnTo>
                    <a:pt x="68" y="75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8" y="72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8"/>
                  </a:lnTo>
                  <a:lnTo>
                    <a:pt x="66" y="67"/>
                  </a:lnTo>
                  <a:lnTo>
                    <a:pt x="66" y="66"/>
                  </a:lnTo>
                  <a:lnTo>
                    <a:pt x="68" y="68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9" y="74"/>
                  </a:lnTo>
                  <a:lnTo>
                    <a:pt x="68" y="75"/>
                  </a:lnTo>
                  <a:lnTo>
                    <a:pt x="68" y="77"/>
                  </a:lnTo>
                  <a:lnTo>
                    <a:pt x="69" y="77"/>
                  </a:lnTo>
                  <a:lnTo>
                    <a:pt x="71" y="78"/>
                  </a:lnTo>
                  <a:lnTo>
                    <a:pt x="71" y="80"/>
                  </a:lnTo>
                  <a:close/>
                  <a:moveTo>
                    <a:pt x="73" y="66"/>
                  </a:moveTo>
                  <a:lnTo>
                    <a:pt x="74" y="66"/>
                  </a:lnTo>
                  <a:lnTo>
                    <a:pt x="74" y="67"/>
                  </a:lnTo>
                  <a:lnTo>
                    <a:pt x="73" y="67"/>
                  </a:lnTo>
                  <a:lnTo>
                    <a:pt x="73" y="66"/>
                  </a:lnTo>
                  <a:lnTo>
                    <a:pt x="72" y="66"/>
                  </a:lnTo>
                  <a:lnTo>
                    <a:pt x="73" y="66"/>
                  </a:lnTo>
                  <a:close/>
                  <a:moveTo>
                    <a:pt x="52" y="60"/>
                  </a:moveTo>
                  <a:lnTo>
                    <a:pt x="52" y="58"/>
                  </a:lnTo>
                  <a:lnTo>
                    <a:pt x="52" y="57"/>
                  </a:lnTo>
                  <a:lnTo>
                    <a:pt x="52" y="60"/>
                  </a:lnTo>
                  <a:close/>
                  <a:moveTo>
                    <a:pt x="80" y="58"/>
                  </a:moveTo>
                  <a:lnTo>
                    <a:pt x="80" y="60"/>
                  </a:lnTo>
                  <a:lnTo>
                    <a:pt x="79" y="60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80" y="60"/>
                  </a:lnTo>
                  <a:lnTo>
                    <a:pt x="80" y="58"/>
                  </a:lnTo>
                  <a:close/>
                  <a:moveTo>
                    <a:pt x="29" y="56"/>
                  </a:moveTo>
                  <a:lnTo>
                    <a:pt x="28" y="56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29" y="55"/>
                  </a:lnTo>
                  <a:lnTo>
                    <a:pt x="29" y="56"/>
                  </a:lnTo>
                  <a:close/>
                  <a:moveTo>
                    <a:pt x="29" y="55"/>
                  </a:moveTo>
                  <a:lnTo>
                    <a:pt x="28" y="55"/>
                  </a:lnTo>
                  <a:lnTo>
                    <a:pt x="29" y="54"/>
                  </a:lnTo>
                  <a:lnTo>
                    <a:pt x="29" y="55"/>
                  </a:lnTo>
                  <a:close/>
                  <a:moveTo>
                    <a:pt x="51" y="55"/>
                  </a:moveTo>
                  <a:lnTo>
                    <a:pt x="51" y="54"/>
                  </a:lnTo>
                  <a:lnTo>
                    <a:pt x="51" y="55"/>
                  </a:lnTo>
                  <a:close/>
                  <a:moveTo>
                    <a:pt x="34" y="60"/>
                  </a:moveTo>
                  <a:lnTo>
                    <a:pt x="34" y="62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29" y="64"/>
                  </a:lnTo>
                  <a:lnTo>
                    <a:pt x="32" y="64"/>
                  </a:lnTo>
                  <a:lnTo>
                    <a:pt x="32" y="63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29" y="62"/>
                  </a:lnTo>
                  <a:lnTo>
                    <a:pt x="29" y="63"/>
                  </a:lnTo>
                  <a:lnTo>
                    <a:pt x="29" y="62"/>
                  </a:lnTo>
                  <a:lnTo>
                    <a:pt x="29" y="60"/>
                  </a:lnTo>
                  <a:lnTo>
                    <a:pt x="29" y="58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4" y="54"/>
                  </a:lnTo>
                  <a:lnTo>
                    <a:pt x="34" y="55"/>
                  </a:lnTo>
                  <a:lnTo>
                    <a:pt x="33" y="56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2" y="58"/>
                  </a:lnTo>
                  <a:lnTo>
                    <a:pt x="33" y="57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4" y="56"/>
                  </a:lnTo>
                  <a:lnTo>
                    <a:pt x="34" y="57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3" y="62"/>
                  </a:lnTo>
                  <a:lnTo>
                    <a:pt x="34" y="62"/>
                  </a:lnTo>
                  <a:lnTo>
                    <a:pt x="34" y="60"/>
                  </a:lnTo>
                  <a:close/>
                  <a:moveTo>
                    <a:pt x="33" y="54"/>
                  </a:moveTo>
                  <a:lnTo>
                    <a:pt x="32" y="54"/>
                  </a:lnTo>
                  <a:lnTo>
                    <a:pt x="33" y="51"/>
                  </a:lnTo>
                  <a:lnTo>
                    <a:pt x="34" y="51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33" y="54"/>
                  </a:lnTo>
                  <a:close/>
                  <a:moveTo>
                    <a:pt x="69" y="55"/>
                  </a:moveTo>
                  <a:lnTo>
                    <a:pt x="69" y="56"/>
                  </a:lnTo>
                  <a:lnTo>
                    <a:pt x="68" y="56"/>
                  </a:lnTo>
                  <a:lnTo>
                    <a:pt x="66" y="56"/>
                  </a:lnTo>
                  <a:lnTo>
                    <a:pt x="66" y="57"/>
                  </a:lnTo>
                  <a:lnTo>
                    <a:pt x="64" y="56"/>
                  </a:lnTo>
                  <a:lnTo>
                    <a:pt x="66" y="56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6" y="54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9"/>
                  </a:lnTo>
                  <a:lnTo>
                    <a:pt x="64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6"/>
                  </a:lnTo>
                  <a:lnTo>
                    <a:pt x="66" y="46"/>
                  </a:lnTo>
                  <a:lnTo>
                    <a:pt x="66" y="48"/>
                  </a:lnTo>
                  <a:lnTo>
                    <a:pt x="66" y="49"/>
                  </a:lnTo>
                  <a:lnTo>
                    <a:pt x="66" y="50"/>
                  </a:lnTo>
                  <a:lnTo>
                    <a:pt x="68" y="51"/>
                  </a:lnTo>
                  <a:lnTo>
                    <a:pt x="68" y="54"/>
                  </a:lnTo>
                  <a:lnTo>
                    <a:pt x="68" y="55"/>
                  </a:lnTo>
                  <a:lnTo>
                    <a:pt x="69" y="55"/>
                  </a:lnTo>
                  <a:close/>
                  <a:moveTo>
                    <a:pt x="39" y="39"/>
                  </a:moveTo>
                  <a:lnTo>
                    <a:pt x="38" y="39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39"/>
                  </a:lnTo>
                  <a:lnTo>
                    <a:pt x="39" y="39"/>
                  </a:lnTo>
                  <a:close/>
                  <a:moveTo>
                    <a:pt x="24" y="46"/>
                  </a:moveTo>
                  <a:lnTo>
                    <a:pt x="26" y="46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7" y="41"/>
                  </a:lnTo>
                  <a:lnTo>
                    <a:pt x="28" y="41"/>
                  </a:lnTo>
                  <a:lnTo>
                    <a:pt x="28" y="40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8" y="37"/>
                  </a:lnTo>
                  <a:lnTo>
                    <a:pt x="28" y="35"/>
                  </a:lnTo>
                  <a:lnTo>
                    <a:pt x="29" y="35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3" y="37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2" y="39"/>
                  </a:lnTo>
                  <a:lnTo>
                    <a:pt x="33" y="39"/>
                  </a:lnTo>
                  <a:lnTo>
                    <a:pt x="33" y="41"/>
                  </a:lnTo>
                  <a:lnTo>
                    <a:pt x="33" y="44"/>
                  </a:lnTo>
                  <a:lnTo>
                    <a:pt x="34" y="45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4" y="49"/>
                  </a:lnTo>
                  <a:lnTo>
                    <a:pt x="33" y="50"/>
                  </a:lnTo>
                  <a:lnTo>
                    <a:pt x="32" y="50"/>
                  </a:lnTo>
                  <a:lnTo>
                    <a:pt x="32" y="51"/>
                  </a:lnTo>
                  <a:lnTo>
                    <a:pt x="29" y="51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7" y="54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6" y="50"/>
                  </a:lnTo>
                  <a:lnTo>
                    <a:pt x="24" y="49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4" y="46"/>
                  </a:lnTo>
                  <a:close/>
                  <a:moveTo>
                    <a:pt x="61" y="37"/>
                  </a:moveTo>
                  <a:lnTo>
                    <a:pt x="61" y="39"/>
                  </a:lnTo>
                  <a:lnTo>
                    <a:pt x="60" y="39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58" y="44"/>
                  </a:lnTo>
                  <a:lnTo>
                    <a:pt x="58" y="45"/>
                  </a:lnTo>
                  <a:lnTo>
                    <a:pt x="58" y="46"/>
                  </a:lnTo>
                  <a:lnTo>
                    <a:pt x="58" y="45"/>
                  </a:lnTo>
                  <a:lnTo>
                    <a:pt x="56" y="45"/>
                  </a:lnTo>
                  <a:lnTo>
                    <a:pt x="56" y="44"/>
                  </a:lnTo>
                  <a:lnTo>
                    <a:pt x="56" y="41"/>
                  </a:lnTo>
                  <a:lnTo>
                    <a:pt x="58" y="44"/>
                  </a:lnTo>
                  <a:lnTo>
                    <a:pt x="58" y="41"/>
                  </a:lnTo>
                  <a:lnTo>
                    <a:pt x="60" y="40"/>
                  </a:lnTo>
                  <a:lnTo>
                    <a:pt x="58" y="41"/>
                  </a:lnTo>
                  <a:lnTo>
                    <a:pt x="58" y="40"/>
                  </a:lnTo>
                  <a:lnTo>
                    <a:pt x="60" y="39"/>
                  </a:lnTo>
                  <a:lnTo>
                    <a:pt x="60" y="38"/>
                  </a:lnTo>
                  <a:lnTo>
                    <a:pt x="60" y="37"/>
                  </a:lnTo>
                  <a:lnTo>
                    <a:pt x="60" y="35"/>
                  </a:lnTo>
                  <a:lnTo>
                    <a:pt x="58" y="33"/>
                  </a:lnTo>
                  <a:lnTo>
                    <a:pt x="58" y="32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5" y="31"/>
                  </a:lnTo>
                  <a:lnTo>
                    <a:pt x="54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3"/>
                  </a:lnTo>
                  <a:lnTo>
                    <a:pt x="60" y="35"/>
                  </a:lnTo>
                  <a:lnTo>
                    <a:pt x="61" y="37"/>
                  </a:lnTo>
                  <a:close/>
                  <a:moveTo>
                    <a:pt x="37" y="24"/>
                  </a:moveTo>
                  <a:lnTo>
                    <a:pt x="37" y="23"/>
                  </a:lnTo>
                  <a:lnTo>
                    <a:pt x="37" y="24"/>
                  </a:lnTo>
                  <a:close/>
                  <a:moveTo>
                    <a:pt x="44" y="12"/>
                  </a:moveTo>
                  <a:lnTo>
                    <a:pt x="44" y="14"/>
                  </a:lnTo>
                  <a:lnTo>
                    <a:pt x="44" y="12"/>
                  </a:lnTo>
                  <a:close/>
                  <a:moveTo>
                    <a:pt x="29" y="9"/>
                  </a:moveTo>
                  <a:lnTo>
                    <a:pt x="28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29" y="9"/>
                  </a:lnTo>
                  <a:close/>
                  <a:moveTo>
                    <a:pt x="43" y="0"/>
                  </a:moveTo>
                  <a:lnTo>
                    <a:pt x="41" y="1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0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50" y="11"/>
                  </a:lnTo>
                  <a:lnTo>
                    <a:pt x="50" y="10"/>
                  </a:lnTo>
                  <a:lnTo>
                    <a:pt x="51" y="10"/>
                  </a:lnTo>
                  <a:lnTo>
                    <a:pt x="51" y="9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3" y="0"/>
                  </a:lnTo>
                  <a:close/>
                  <a:moveTo>
                    <a:pt x="1" y="68"/>
                  </a:moveTo>
                  <a:lnTo>
                    <a:pt x="0" y="68"/>
                  </a:lnTo>
                  <a:lnTo>
                    <a:pt x="1" y="68"/>
                  </a:lnTo>
                  <a:close/>
                  <a:moveTo>
                    <a:pt x="55" y="97"/>
                  </a:moveTo>
                  <a:lnTo>
                    <a:pt x="54" y="97"/>
                  </a:lnTo>
                  <a:lnTo>
                    <a:pt x="55" y="97"/>
                  </a:lnTo>
                  <a:lnTo>
                    <a:pt x="55" y="95"/>
                  </a:lnTo>
                  <a:lnTo>
                    <a:pt x="55" y="97"/>
                  </a:lnTo>
                  <a:close/>
                  <a:moveTo>
                    <a:pt x="54" y="95"/>
                  </a:moveTo>
                  <a:lnTo>
                    <a:pt x="55" y="95"/>
                  </a:lnTo>
                  <a:lnTo>
                    <a:pt x="54" y="95"/>
                  </a:lnTo>
                  <a:close/>
                  <a:moveTo>
                    <a:pt x="54" y="92"/>
                  </a:moveTo>
                  <a:lnTo>
                    <a:pt x="54" y="94"/>
                  </a:lnTo>
                  <a:lnTo>
                    <a:pt x="54" y="92"/>
                  </a:lnTo>
                  <a:close/>
                  <a:moveTo>
                    <a:pt x="32" y="51"/>
                  </a:moveTo>
                  <a:lnTo>
                    <a:pt x="32" y="54"/>
                  </a:lnTo>
                  <a:lnTo>
                    <a:pt x="29" y="54"/>
                  </a:lnTo>
                  <a:lnTo>
                    <a:pt x="32" y="51"/>
                  </a:lnTo>
                  <a:close/>
                  <a:moveTo>
                    <a:pt x="47" y="49"/>
                  </a:moveTo>
                  <a:lnTo>
                    <a:pt x="47" y="48"/>
                  </a:lnTo>
                  <a:lnTo>
                    <a:pt x="47" y="49"/>
                  </a:lnTo>
                  <a:close/>
                  <a:moveTo>
                    <a:pt x="35" y="31"/>
                  </a:moveTo>
                  <a:lnTo>
                    <a:pt x="34" y="31"/>
                  </a:lnTo>
                  <a:lnTo>
                    <a:pt x="35" y="31"/>
                  </a:lnTo>
                  <a:close/>
                  <a:moveTo>
                    <a:pt x="16" y="23"/>
                  </a:moveTo>
                  <a:lnTo>
                    <a:pt x="16" y="24"/>
                  </a:lnTo>
                  <a:lnTo>
                    <a:pt x="15" y="24"/>
                  </a:lnTo>
                  <a:lnTo>
                    <a:pt x="16" y="23"/>
                  </a:lnTo>
                  <a:close/>
                  <a:moveTo>
                    <a:pt x="41" y="6"/>
                  </a:moveTo>
                  <a:lnTo>
                    <a:pt x="39" y="6"/>
                  </a:lnTo>
                  <a:lnTo>
                    <a:pt x="41" y="6"/>
                  </a:lnTo>
                  <a:close/>
                  <a:moveTo>
                    <a:pt x="51" y="28"/>
                  </a:moveTo>
                  <a:lnTo>
                    <a:pt x="52" y="28"/>
                  </a:lnTo>
                  <a:lnTo>
                    <a:pt x="51" y="28"/>
                  </a:lnTo>
                  <a:lnTo>
                    <a:pt x="51" y="29"/>
                  </a:lnTo>
                  <a:lnTo>
                    <a:pt x="51" y="2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1130">
              <a:extLst>
                <a:ext uri="{FF2B5EF4-FFF2-40B4-BE49-F238E27FC236}">
                  <a16:creationId xmlns:a16="http://schemas.microsoft.com/office/drawing/2014/main" id="{87725739-1B06-DDED-8261-2791276B1D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6676" y="2441575"/>
              <a:ext cx="31750" cy="22225"/>
            </a:xfrm>
            <a:custGeom>
              <a:avLst/>
              <a:gdLst>
                <a:gd name="T0" fmla="*/ 0 w 20"/>
                <a:gd name="T1" fmla="*/ 7 h 14"/>
                <a:gd name="T2" fmla="*/ 0 w 20"/>
                <a:gd name="T3" fmla="*/ 6 h 14"/>
                <a:gd name="T4" fmla="*/ 14 w 20"/>
                <a:gd name="T5" fmla="*/ 4 h 14"/>
                <a:gd name="T6" fmla="*/ 15 w 20"/>
                <a:gd name="T7" fmla="*/ 7 h 14"/>
                <a:gd name="T8" fmla="*/ 14 w 20"/>
                <a:gd name="T9" fmla="*/ 6 h 14"/>
                <a:gd name="T10" fmla="*/ 10 w 20"/>
                <a:gd name="T11" fmla="*/ 2 h 14"/>
                <a:gd name="T12" fmla="*/ 12 w 20"/>
                <a:gd name="T13" fmla="*/ 2 h 14"/>
                <a:gd name="T14" fmla="*/ 12 w 20"/>
                <a:gd name="T15" fmla="*/ 2 h 14"/>
                <a:gd name="T16" fmla="*/ 11 w 20"/>
                <a:gd name="T17" fmla="*/ 4 h 14"/>
                <a:gd name="T18" fmla="*/ 3 w 20"/>
                <a:gd name="T19" fmla="*/ 4 h 14"/>
                <a:gd name="T20" fmla="*/ 4 w 20"/>
                <a:gd name="T21" fmla="*/ 4 h 14"/>
                <a:gd name="T22" fmla="*/ 5 w 20"/>
                <a:gd name="T23" fmla="*/ 2 h 14"/>
                <a:gd name="T24" fmla="*/ 4 w 20"/>
                <a:gd name="T25" fmla="*/ 4 h 14"/>
                <a:gd name="T26" fmla="*/ 1 w 20"/>
                <a:gd name="T27" fmla="*/ 4 h 14"/>
                <a:gd name="T28" fmla="*/ 3 w 20"/>
                <a:gd name="T29" fmla="*/ 2 h 14"/>
                <a:gd name="T30" fmla="*/ 6 w 20"/>
                <a:gd name="T31" fmla="*/ 1 h 14"/>
                <a:gd name="T32" fmla="*/ 9 w 20"/>
                <a:gd name="T33" fmla="*/ 0 h 14"/>
                <a:gd name="T34" fmla="*/ 10 w 20"/>
                <a:gd name="T35" fmla="*/ 1 h 14"/>
                <a:gd name="T36" fmla="*/ 10 w 20"/>
                <a:gd name="T37" fmla="*/ 2 h 14"/>
                <a:gd name="T38" fmla="*/ 9 w 20"/>
                <a:gd name="T39" fmla="*/ 1 h 14"/>
                <a:gd name="T40" fmla="*/ 9 w 20"/>
                <a:gd name="T41" fmla="*/ 1 h 14"/>
                <a:gd name="T42" fmla="*/ 6 w 20"/>
                <a:gd name="T43" fmla="*/ 1 h 14"/>
                <a:gd name="T44" fmla="*/ 20 w 20"/>
                <a:gd name="T45" fmla="*/ 11 h 14"/>
                <a:gd name="T46" fmla="*/ 20 w 20"/>
                <a:gd name="T47" fmla="*/ 10 h 14"/>
                <a:gd name="T48" fmla="*/ 11 w 20"/>
                <a:gd name="T49" fmla="*/ 14 h 14"/>
                <a:gd name="T50" fmla="*/ 10 w 20"/>
                <a:gd name="T51" fmla="*/ 14 h 14"/>
                <a:gd name="T52" fmla="*/ 11 w 20"/>
                <a:gd name="T53" fmla="*/ 14 h 14"/>
                <a:gd name="T54" fmla="*/ 18 w 20"/>
                <a:gd name="T55" fmla="*/ 14 h 14"/>
                <a:gd name="T56" fmla="*/ 18 w 20"/>
                <a:gd name="T57" fmla="*/ 12 h 14"/>
                <a:gd name="T58" fmla="*/ 14 w 20"/>
                <a:gd name="T59" fmla="*/ 10 h 14"/>
                <a:gd name="T60" fmla="*/ 14 w 20"/>
                <a:gd name="T61" fmla="*/ 8 h 14"/>
                <a:gd name="T62" fmla="*/ 5 w 20"/>
                <a:gd name="T63" fmla="*/ 2 h 14"/>
                <a:gd name="T64" fmla="*/ 5 w 20"/>
                <a:gd name="T6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4">
                  <a:moveTo>
                    <a:pt x="0" y="6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close/>
                  <a:moveTo>
                    <a:pt x="14" y="6"/>
                  </a:moveTo>
                  <a:lnTo>
                    <a:pt x="14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close/>
                  <a:moveTo>
                    <a:pt x="10" y="4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close/>
                  <a:moveTo>
                    <a:pt x="3" y="4"/>
                  </a:moveTo>
                  <a:lnTo>
                    <a:pt x="3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close/>
                  <a:moveTo>
                    <a:pt x="6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1"/>
                  </a:lnTo>
                  <a:close/>
                  <a:moveTo>
                    <a:pt x="20" y="10"/>
                  </a:moveTo>
                  <a:lnTo>
                    <a:pt x="20" y="11"/>
                  </a:lnTo>
                  <a:lnTo>
                    <a:pt x="20" y="10"/>
                  </a:lnTo>
                  <a:lnTo>
                    <a:pt x="20" y="10"/>
                  </a:lnTo>
                  <a:close/>
                  <a:moveTo>
                    <a:pt x="10" y="14"/>
                  </a:moveTo>
                  <a:lnTo>
                    <a:pt x="11" y="14"/>
                  </a:lnTo>
                  <a:lnTo>
                    <a:pt x="10" y="14"/>
                  </a:lnTo>
                  <a:lnTo>
                    <a:pt x="10" y="14"/>
                  </a:lnTo>
                  <a:close/>
                  <a:moveTo>
                    <a:pt x="11" y="14"/>
                  </a:moveTo>
                  <a:lnTo>
                    <a:pt x="11" y="14"/>
                  </a:lnTo>
                  <a:close/>
                  <a:moveTo>
                    <a:pt x="18" y="12"/>
                  </a:move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close/>
                  <a:moveTo>
                    <a:pt x="14" y="8"/>
                  </a:move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5" y="2"/>
                  </a:moveTo>
                  <a:lnTo>
                    <a:pt x="5" y="2"/>
                  </a:lnTo>
                  <a:close/>
                  <a:moveTo>
                    <a:pt x="5" y="1"/>
                  </a:moveTo>
                  <a:lnTo>
                    <a:pt x="5" y="2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1131">
              <a:extLst>
                <a:ext uri="{FF2B5EF4-FFF2-40B4-BE49-F238E27FC236}">
                  <a16:creationId xmlns:a16="http://schemas.microsoft.com/office/drawing/2014/main" id="{A0C00E80-22C9-2974-A7A2-EBE7EB752D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6676" y="2441575"/>
              <a:ext cx="31750" cy="22225"/>
            </a:xfrm>
            <a:custGeom>
              <a:avLst/>
              <a:gdLst>
                <a:gd name="T0" fmla="*/ 0 w 20"/>
                <a:gd name="T1" fmla="*/ 7 h 14"/>
                <a:gd name="T2" fmla="*/ 0 w 20"/>
                <a:gd name="T3" fmla="*/ 6 h 14"/>
                <a:gd name="T4" fmla="*/ 14 w 20"/>
                <a:gd name="T5" fmla="*/ 4 h 14"/>
                <a:gd name="T6" fmla="*/ 15 w 20"/>
                <a:gd name="T7" fmla="*/ 7 h 14"/>
                <a:gd name="T8" fmla="*/ 14 w 20"/>
                <a:gd name="T9" fmla="*/ 6 h 14"/>
                <a:gd name="T10" fmla="*/ 10 w 20"/>
                <a:gd name="T11" fmla="*/ 2 h 14"/>
                <a:gd name="T12" fmla="*/ 12 w 20"/>
                <a:gd name="T13" fmla="*/ 2 h 14"/>
                <a:gd name="T14" fmla="*/ 12 w 20"/>
                <a:gd name="T15" fmla="*/ 2 h 14"/>
                <a:gd name="T16" fmla="*/ 11 w 20"/>
                <a:gd name="T17" fmla="*/ 4 h 14"/>
                <a:gd name="T18" fmla="*/ 3 w 20"/>
                <a:gd name="T19" fmla="*/ 4 h 14"/>
                <a:gd name="T20" fmla="*/ 4 w 20"/>
                <a:gd name="T21" fmla="*/ 4 h 14"/>
                <a:gd name="T22" fmla="*/ 5 w 20"/>
                <a:gd name="T23" fmla="*/ 2 h 14"/>
                <a:gd name="T24" fmla="*/ 4 w 20"/>
                <a:gd name="T25" fmla="*/ 4 h 14"/>
                <a:gd name="T26" fmla="*/ 1 w 20"/>
                <a:gd name="T27" fmla="*/ 4 h 14"/>
                <a:gd name="T28" fmla="*/ 3 w 20"/>
                <a:gd name="T29" fmla="*/ 2 h 14"/>
                <a:gd name="T30" fmla="*/ 6 w 20"/>
                <a:gd name="T31" fmla="*/ 1 h 14"/>
                <a:gd name="T32" fmla="*/ 9 w 20"/>
                <a:gd name="T33" fmla="*/ 0 h 14"/>
                <a:gd name="T34" fmla="*/ 10 w 20"/>
                <a:gd name="T35" fmla="*/ 1 h 14"/>
                <a:gd name="T36" fmla="*/ 10 w 20"/>
                <a:gd name="T37" fmla="*/ 2 h 14"/>
                <a:gd name="T38" fmla="*/ 9 w 20"/>
                <a:gd name="T39" fmla="*/ 1 h 14"/>
                <a:gd name="T40" fmla="*/ 9 w 20"/>
                <a:gd name="T41" fmla="*/ 1 h 14"/>
                <a:gd name="T42" fmla="*/ 6 w 20"/>
                <a:gd name="T43" fmla="*/ 1 h 14"/>
                <a:gd name="T44" fmla="*/ 20 w 20"/>
                <a:gd name="T45" fmla="*/ 11 h 14"/>
                <a:gd name="T46" fmla="*/ 20 w 20"/>
                <a:gd name="T47" fmla="*/ 10 h 14"/>
                <a:gd name="T48" fmla="*/ 11 w 20"/>
                <a:gd name="T49" fmla="*/ 14 h 14"/>
                <a:gd name="T50" fmla="*/ 10 w 20"/>
                <a:gd name="T51" fmla="*/ 14 h 14"/>
                <a:gd name="T52" fmla="*/ 11 w 20"/>
                <a:gd name="T53" fmla="*/ 14 h 14"/>
                <a:gd name="T54" fmla="*/ 18 w 20"/>
                <a:gd name="T55" fmla="*/ 14 h 14"/>
                <a:gd name="T56" fmla="*/ 18 w 20"/>
                <a:gd name="T57" fmla="*/ 12 h 14"/>
                <a:gd name="T58" fmla="*/ 14 w 20"/>
                <a:gd name="T59" fmla="*/ 10 h 14"/>
                <a:gd name="T60" fmla="*/ 14 w 20"/>
                <a:gd name="T61" fmla="*/ 8 h 14"/>
                <a:gd name="T62" fmla="*/ 5 w 20"/>
                <a:gd name="T63" fmla="*/ 2 h 14"/>
                <a:gd name="T64" fmla="*/ 5 w 20"/>
                <a:gd name="T6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4">
                  <a:moveTo>
                    <a:pt x="0" y="6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moveTo>
                    <a:pt x="14" y="6"/>
                  </a:moveTo>
                  <a:lnTo>
                    <a:pt x="14" y="4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moveTo>
                    <a:pt x="10" y="4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moveTo>
                    <a:pt x="3" y="4"/>
                  </a:moveTo>
                  <a:lnTo>
                    <a:pt x="3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moveTo>
                    <a:pt x="6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1"/>
                  </a:lnTo>
                  <a:moveTo>
                    <a:pt x="20" y="10"/>
                  </a:moveTo>
                  <a:lnTo>
                    <a:pt x="20" y="11"/>
                  </a:lnTo>
                  <a:lnTo>
                    <a:pt x="20" y="10"/>
                  </a:lnTo>
                  <a:lnTo>
                    <a:pt x="20" y="10"/>
                  </a:lnTo>
                  <a:moveTo>
                    <a:pt x="10" y="14"/>
                  </a:moveTo>
                  <a:lnTo>
                    <a:pt x="11" y="14"/>
                  </a:lnTo>
                  <a:lnTo>
                    <a:pt x="10" y="14"/>
                  </a:lnTo>
                  <a:lnTo>
                    <a:pt x="10" y="14"/>
                  </a:lnTo>
                  <a:moveTo>
                    <a:pt x="11" y="14"/>
                  </a:moveTo>
                  <a:lnTo>
                    <a:pt x="11" y="14"/>
                  </a:lnTo>
                  <a:moveTo>
                    <a:pt x="18" y="12"/>
                  </a:move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moveTo>
                    <a:pt x="14" y="8"/>
                  </a:move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moveTo>
                    <a:pt x="5" y="2"/>
                  </a:moveTo>
                  <a:lnTo>
                    <a:pt x="5" y="2"/>
                  </a:lnTo>
                  <a:moveTo>
                    <a:pt x="5" y="1"/>
                  </a:moveTo>
                  <a:lnTo>
                    <a:pt x="5" y="2"/>
                  </a:lnTo>
                  <a:lnTo>
                    <a:pt x="5" y="1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1132">
              <a:extLst>
                <a:ext uri="{FF2B5EF4-FFF2-40B4-BE49-F238E27FC236}">
                  <a16:creationId xmlns:a16="http://schemas.microsoft.com/office/drawing/2014/main" id="{9EA74733-F480-D5DD-0117-2C082F198F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7063" y="1676400"/>
              <a:ext cx="7938" cy="12700"/>
            </a:xfrm>
            <a:custGeom>
              <a:avLst/>
              <a:gdLst>
                <a:gd name="T0" fmla="*/ 5 w 5"/>
                <a:gd name="T1" fmla="*/ 6 h 8"/>
                <a:gd name="T2" fmla="*/ 4 w 5"/>
                <a:gd name="T3" fmla="*/ 6 h 8"/>
                <a:gd name="T4" fmla="*/ 4 w 5"/>
                <a:gd name="T5" fmla="*/ 8 h 8"/>
                <a:gd name="T6" fmla="*/ 4 w 5"/>
                <a:gd name="T7" fmla="*/ 6 h 8"/>
                <a:gd name="T8" fmla="*/ 5 w 5"/>
                <a:gd name="T9" fmla="*/ 6 h 8"/>
                <a:gd name="T10" fmla="*/ 5 w 5"/>
                <a:gd name="T11" fmla="*/ 6 h 8"/>
                <a:gd name="T12" fmla="*/ 4 w 5"/>
                <a:gd name="T13" fmla="*/ 4 h 8"/>
                <a:gd name="T14" fmla="*/ 1 w 5"/>
                <a:gd name="T15" fmla="*/ 6 h 8"/>
                <a:gd name="T16" fmla="*/ 0 w 5"/>
                <a:gd name="T17" fmla="*/ 6 h 8"/>
                <a:gd name="T18" fmla="*/ 0 w 5"/>
                <a:gd name="T19" fmla="*/ 4 h 8"/>
                <a:gd name="T20" fmla="*/ 1 w 5"/>
                <a:gd name="T21" fmla="*/ 4 h 8"/>
                <a:gd name="T22" fmla="*/ 1 w 5"/>
                <a:gd name="T23" fmla="*/ 3 h 8"/>
                <a:gd name="T24" fmla="*/ 1 w 5"/>
                <a:gd name="T25" fmla="*/ 1 h 8"/>
                <a:gd name="T26" fmla="*/ 1 w 5"/>
                <a:gd name="T27" fmla="*/ 0 h 8"/>
                <a:gd name="T28" fmla="*/ 4 w 5"/>
                <a:gd name="T29" fmla="*/ 0 h 8"/>
                <a:gd name="T30" fmla="*/ 5 w 5"/>
                <a:gd name="T31" fmla="*/ 1 h 8"/>
                <a:gd name="T32" fmla="*/ 4 w 5"/>
                <a:gd name="T33" fmla="*/ 1 h 8"/>
                <a:gd name="T34" fmla="*/ 4 w 5"/>
                <a:gd name="T35" fmla="*/ 3 h 8"/>
                <a:gd name="T36" fmla="*/ 4 w 5"/>
                <a:gd name="T37" fmla="*/ 1 h 8"/>
                <a:gd name="T38" fmla="*/ 4 w 5"/>
                <a:gd name="T39" fmla="*/ 3 h 8"/>
                <a:gd name="T40" fmla="*/ 1 w 5"/>
                <a:gd name="T41" fmla="*/ 3 h 8"/>
                <a:gd name="T42" fmla="*/ 4 w 5"/>
                <a:gd name="T43" fmla="*/ 3 h 8"/>
                <a:gd name="T44" fmla="*/ 1 w 5"/>
                <a:gd name="T45" fmla="*/ 4 h 8"/>
                <a:gd name="T46" fmla="*/ 4 w 5"/>
                <a:gd name="T47" fmla="*/ 4 h 8"/>
                <a:gd name="T48" fmla="*/ 4 w 5"/>
                <a:gd name="T4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8">
                  <a:moveTo>
                    <a:pt x="5" y="6"/>
                  </a:moveTo>
                  <a:lnTo>
                    <a:pt x="4" y="6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close/>
                  <a:moveTo>
                    <a:pt x="4" y="4"/>
                  </a:move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1" y="3"/>
                  </a:lnTo>
                  <a:lnTo>
                    <a:pt x="4" y="3"/>
                  </a:lnTo>
                  <a:lnTo>
                    <a:pt x="1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1133">
              <a:extLst>
                <a:ext uri="{FF2B5EF4-FFF2-40B4-BE49-F238E27FC236}">
                  <a16:creationId xmlns:a16="http://schemas.microsoft.com/office/drawing/2014/main" id="{CEE12408-2260-00F0-7937-85CAC0D8C1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988" y="2794000"/>
              <a:ext cx="39688" cy="44450"/>
            </a:xfrm>
            <a:custGeom>
              <a:avLst/>
              <a:gdLst>
                <a:gd name="T0" fmla="*/ 14 w 25"/>
                <a:gd name="T1" fmla="*/ 16 h 28"/>
                <a:gd name="T2" fmla="*/ 14 w 25"/>
                <a:gd name="T3" fmla="*/ 18 h 28"/>
                <a:gd name="T4" fmla="*/ 14 w 25"/>
                <a:gd name="T5" fmla="*/ 21 h 28"/>
                <a:gd name="T6" fmla="*/ 14 w 25"/>
                <a:gd name="T7" fmla="*/ 22 h 28"/>
                <a:gd name="T8" fmla="*/ 14 w 25"/>
                <a:gd name="T9" fmla="*/ 25 h 28"/>
                <a:gd name="T10" fmla="*/ 14 w 25"/>
                <a:gd name="T11" fmla="*/ 25 h 28"/>
                <a:gd name="T12" fmla="*/ 12 w 25"/>
                <a:gd name="T13" fmla="*/ 27 h 28"/>
                <a:gd name="T14" fmla="*/ 11 w 25"/>
                <a:gd name="T15" fmla="*/ 27 h 28"/>
                <a:gd name="T16" fmla="*/ 8 w 25"/>
                <a:gd name="T17" fmla="*/ 27 h 28"/>
                <a:gd name="T18" fmla="*/ 6 w 25"/>
                <a:gd name="T19" fmla="*/ 27 h 28"/>
                <a:gd name="T20" fmla="*/ 5 w 25"/>
                <a:gd name="T21" fmla="*/ 28 h 28"/>
                <a:gd name="T22" fmla="*/ 3 w 25"/>
                <a:gd name="T23" fmla="*/ 27 h 28"/>
                <a:gd name="T24" fmla="*/ 1 w 25"/>
                <a:gd name="T25" fmla="*/ 28 h 28"/>
                <a:gd name="T26" fmla="*/ 1 w 25"/>
                <a:gd name="T27" fmla="*/ 27 h 28"/>
                <a:gd name="T28" fmla="*/ 2 w 25"/>
                <a:gd name="T29" fmla="*/ 25 h 28"/>
                <a:gd name="T30" fmla="*/ 5 w 25"/>
                <a:gd name="T31" fmla="*/ 24 h 28"/>
                <a:gd name="T32" fmla="*/ 8 w 25"/>
                <a:gd name="T33" fmla="*/ 24 h 28"/>
                <a:gd name="T34" fmla="*/ 8 w 25"/>
                <a:gd name="T35" fmla="*/ 21 h 28"/>
                <a:gd name="T36" fmla="*/ 8 w 25"/>
                <a:gd name="T37" fmla="*/ 18 h 28"/>
                <a:gd name="T38" fmla="*/ 8 w 25"/>
                <a:gd name="T39" fmla="*/ 16 h 28"/>
                <a:gd name="T40" fmla="*/ 6 w 25"/>
                <a:gd name="T41" fmla="*/ 14 h 28"/>
                <a:gd name="T42" fmla="*/ 6 w 25"/>
                <a:gd name="T43" fmla="*/ 12 h 28"/>
                <a:gd name="T44" fmla="*/ 10 w 25"/>
                <a:gd name="T45" fmla="*/ 12 h 28"/>
                <a:gd name="T46" fmla="*/ 11 w 25"/>
                <a:gd name="T47" fmla="*/ 11 h 28"/>
                <a:gd name="T48" fmla="*/ 13 w 25"/>
                <a:gd name="T49" fmla="*/ 12 h 28"/>
                <a:gd name="T50" fmla="*/ 14 w 25"/>
                <a:gd name="T51" fmla="*/ 11 h 28"/>
                <a:gd name="T52" fmla="*/ 18 w 25"/>
                <a:gd name="T53" fmla="*/ 11 h 28"/>
                <a:gd name="T54" fmla="*/ 14 w 25"/>
                <a:gd name="T55" fmla="*/ 14 h 28"/>
                <a:gd name="T56" fmla="*/ 25 w 25"/>
                <a:gd name="T57" fmla="*/ 0 h 28"/>
                <a:gd name="T58" fmla="*/ 23 w 25"/>
                <a:gd name="T59" fmla="*/ 1 h 28"/>
                <a:gd name="T60" fmla="*/ 22 w 25"/>
                <a:gd name="T61" fmla="*/ 2 h 28"/>
                <a:gd name="T62" fmla="*/ 19 w 25"/>
                <a:gd name="T63" fmla="*/ 4 h 28"/>
                <a:gd name="T64" fmla="*/ 20 w 25"/>
                <a:gd name="T65" fmla="*/ 1 h 28"/>
                <a:gd name="T66" fmla="*/ 23 w 25"/>
                <a:gd name="T67" fmla="*/ 1 h 28"/>
                <a:gd name="T68" fmla="*/ 23 w 25"/>
                <a:gd name="T6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28">
                  <a:moveTo>
                    <a:pt x="14" y="14"/>
                  </a:moveTo>
                  <a:lnTo>
                    <a:pt x="14" y="16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7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8" y="27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2"/>
                  </a:lnTo>
                  <a:lnTo>
                    <a:pt x="14" y="14"/>
                  </a:lnTo>
                  <a:close/>
                  <a:moveTo>
                    <a:pt x="23" y="0"/>
                  </a:moveTo>
                  <a:lnTo>
                    <a:pt x="25" y="0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1134">
              <a:extLst>
                <a:ext uri="{FF2B5EF4-FFF2-40B4-BE49-F238E27FC236}">
                  <a16:creationId xmlns:a16="http://schemas.microsoft.com/office/drawing/2014/main" id="{EDE9CF29-E57B-E7B4-58A1-67137F1F55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8926" y="2752725"/>
              <a:ext cx="11113" cy="17463"/>
            </a:xfrm>
            <a:custGeom>
              <a:avLst/>
              <a:gdLst>
                <a:gd name="T0" fmla="*/ 3 w 7"/>
                <a:gd name="T1" fmla="*/ 8 h 11"/>
                <a:gd name="T2" fmla="*/ 3 w 7"/>
                <a:gd name="T3" fmla="*/ 9 h 11"/>
                <a:gd name="T4" fmla="*/ 3 w 7"/>
                <a:gd name="T5" fmla="*/ 10 h 11"/>
                <a:gd name="T6" fmla="*/ 3 w 7"/>
                <a:gd name="T7" fmla="*/ 11 h 11"/>
                <a:gd name="T8" fmla="*/ 1 w 7"/>
                <a:gd name="T9" fmla="*/ 11 h 11"/>
                <a:gd name="T10" fmla="*/ 0 w 7"/>
                <a:gd name="T11" fmla="*/ 11 h 11"/>
                <a:gd name="T12" fmla="*/ 1 w 7"/>
                <a:gd name="T13" fmla="*/ 11 h 11"/>
                <a:gd name="T14" fmla="*/ 1 w 7"/>
                <a:gd name="T15" fmla="*/ 10 h 11"/>
                <a:gd name="T16" fmla="*/ 1 w 7"/>
                <a:gd name="T17" fmla="*/ 9 h 11"/>
                <a:gd name="T18" fmla="*/ 3 w 7"/>
                <a:gd name="T19" fmla="*/ 8 h 11"/>
                <a:gd name="T20" fmla="*/ 3 w 7"/>
                <a:gd name="T21" fmla="*/ 8 h 11"/>
                <a:gd name="T22" fmla="*/ 7 w 7"/>
                <a:gd name="T23" fmla="*/ 3 h 11"/>
                <a:gd name="T24" fmla="*/ 6 w 7"/>
                <a:gd name="T25" fmla="*/ 3 h 11"/>
                <a:gd name="T26" fmla="*/ 6 w 7"/>
                <a:gd name="T27" fmla="*/ 2 h 11"/>
                <a:gd name="T28" fmla="*/ 7 w 7"/>
                <a:gd name="T29" fmla="*/ 2 h 11"/>
                <a:gd name="T30" fmla="*/ 7 w 7"/>
                <a:gd name="T31" fmla="*/ 0 h 11"/>
                <a:gd name="T32" fmla="*/ 7 w 7"/>
                <a:gd name="T33" fmla="*/ 2 h 11"/>
                <a:gd name="T34" fmla="*/ 7 w 7"/>
                <a:gd name="T3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1">
                  <a:moveTo>
                    <a:pt x="3" y="8"/>
                  </a:moveTo>
                  <a:lnTo>
                    <a:pt x="3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3" y="8"/>
                  </a:lnTo>
                  <a:lnTo>
                    <a:pt x="3" y="8"/>
                  </a:lnTo>
                  <a:close/>
                  <a:moveTo>
                    <a:pt x="7" y="3"/>
                  </a:move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1135">
              <a:extLst>
                <a:ext uri="{FF2B5EF4-FFF2-40B4-BE49-F238E27FC236}">
                  <a16:creationId xmlns:a16="http://schemas.microsoft.com/office/drawing/2014/main" id="{54ACF720-A4E4-5BCB-A995-CB859EC8C4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0038" y="2725738"/>
              <a:ext cx="9525" cy="26988"/>
            </a:xfrm>
            <a:custGeom>
              <a:avLst/>
              <a:gdLst>
                <a:gd name="T0" fmla="*/ 5 w 6"/>
                <a:gd name="T1" fmla="*/ 8 h 17"/>
                <a:gd name="T2" fmla="*/ 2 w 6"/>
                <a:gd name="T3" fmla="*/ 9 h 17"/>
                <a:gd name="T4" fmla="*/ 5 w 6"/>
                <a:gd name="T5" fmla="*/ 9 h 17"/>
                <a:gd name="T6" fmla="*/ 2 w 6"/>
                <a:gd name="T7" fmla="*/ 9 h 17"/>
                <a:gd name="T8" fmla="*/ 2 w 6"/>
                <a:gd name="T9" fmla="*/ 8 h 17"/>
                <a:gd name="T10" fmla="*/ 2 w 6"/>
                <a:gd name="T11" fmla="*/ 9 h 17"/>
                <a:gd name="T12" fmla="*/ 5 w 6"/>
                <a:gd name="T13" fmla="*/ 8 h 17"/>
                <a:gd name="T14" fmla="*/ 2 w 6"/>
                <a:gd name="T15" fmla="*/ 8 h 17"/>
                <a:gd name="T16" fmla="*/ 5 w 6"/>
                <a:gd name="T17" fmla="*/ 8 h 17"/>
                <a:gd name="T18" fmla="*/ 5 w 6"/>
                <a:gd name="T19" fmla="*/ 8 h 17"/>
                <a:gd name="T20" fmla="*/ 6 w 6"/>
                <a:gd name="T21" fmla="*/ 5 h 17"/>
                <a:gd name="T22" fmla="*/ 5 w 6"/>
                <a:gd name="T23" fmla="*/ 5 h 17"/>
                <a:gd name="T24" fmla="*/ 2 w 6"/>
                <a:gd name="T25" fmla="*/ 5 h 17"/>
                <a:gd name="T26" fmla="*/ 2 w 6"/>
                <a:gd name="T27" fmla="*/ 4 h 17"/>
                <a:gd name="T28" fmla="*/ 5 w 6"/>
                <a:gd name="T29" fmla="*/ 2 h 17"/>
                <a:gd name="T30" fmla="*/ 5 w 6"/>
                <a:gd name="T31" fmla="*/ 0 h 17"/>
                <a:gd name="T32" fmla="*/ 6 w 6"/>
                <a:gd name="T33" fmla="*/ 0 h 17"/>
                <a:gd name="T34" fmla="*/ 6 w 6"/>
                <a:gd name="T35" fmla="*/ 2 h 17"/>
                <a:gd name="T36" fmla="*/ 6 w 6"/>
                <a:gd name="T37" fmla="*/ 4 h 17"/>
                <a:gd name="T38" fmla="*/ 6 w 6"/>
                <a:gd name="T39" fmla="*/ 5 h 17"/>
                <a:gd name="T40" fmla="*/ 6 w 6"/>
                <a:gd name="T41" fmla="*/ 5 h 17"/>
                <a:gd name="T42" fmla="*/ 0 w 6"/>
                <a:gd name="T43" fmla="*/ 16 h 17"/>
                <a:gd name="T44" fmla="*/ 0 w 6"/>
                <a:gd name="T45" fmla="*/ 17 h 17"/>
                <a:gd name="T46" fmla="*/ 0 w 6"/>
                <a:gd name="T47" fmla="*/ 16 h 17"/>
                <a:gd name="T48" fmla="*/ 0 w 6"/>
                <a:gd name="T49" fmla="*/ 16 h 17"/>
                <a:gd name="T50" fmla="*/ 1 w 6"/>
                <a:gd name="T51" fmla="*/ 14 h 17"/>
                <a:gd name="T52" fmla="*/ 1 w 6"/>
                <a:gd name="T53" fmla="*/ 15 h 17"/>
                <a:gd name="T54" fmla="*/ 1 w 6"/>
                <a:gd name="T55" fmla="*/ 14 h 17"/>
                <a:gd name="T56" fmla="*/ 1 w 6"/>
                <a:gd name="T57" fmla="*/ 14 h 17"/>
                <a:gd name="T58" fmla="*/ 5 w 6"/>
                <a:gd name="T59" fmla="*/ 10 h 17"/>
                <a:gd name="T60" fmla="*/ 5 w 6"/>
                <a:gd name="T61" fmla="*/ 11 h 17"/>
                <a:gd name="T62" fmla="*/ 5 w 6"/>
                <a:gd name="T6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" h="17">
                  <a:moveTo>
                    <a:pt x="5" y="8"/>
                  </a:moveTo>
                  <a:lnTo>
                    <a:pt x="2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close/>
                  <a:moveTo>
                    <a:pt x="6" y="5"/>
                  </a:moveTo>
                  <a:lnTo>
                    <a:pt x="5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0" y="16"/>
                  </a:move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1" y="14"/>
                  </a:move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close/>
                  <a:moveTo>
                    <a:pt x="5" y="10"/>
                  </a:moveTo>
                  <a:lnTo>
                    <a:pt x="5" y="11"/>
                  </a:lnTo>
                  <a:lnTo>
                    <a:pt x="5" y="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1136">
              <a:extLst>
                <a:ext uri="{FF2B5EF4-FFF2-40B4-BE49-F238E27FC236}">
                  <a16:creationId xmlns:a16="http://schemas.microsoft.com/office/drawing/2014/main" id="{736EAEE3-9FCD-7102-834B-9A16788AA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076" y="2725738"/>
              <a:ext cx="6350" cy="12700"/>
            </a:xfrm>
            <a:custGeom>
              <a:avLst/>
              <a:gdLst>
                <a:gd name="T0" fmla="*/ 4 w 4"/>
                <a:gd name="T1" fmla="*/ 5 h 8"/>
                <a:gd name="T2" fmla="*/ 4 w 4"/>
                <a:gd name="T3" fmla="*/ 6 h 8"/>
                <a:gd name="T4" fmla="*/ 2 w 4"/>
                <a:gd name="T5" fmla="*/ 6 h 8"/>
                <a:gd name="T6" fmla="*/ 2 w 4"/>
                <a:gd name="T7" fmla="*/ 8 h 8"/>
                <a:gd name="T8" fmla="*/ 2 w 4"/>
                <a:gd name="T9" fmla="*/ 6 h 8"/>
                <a:gd name="T10" fmla="*/ 0 w 4"/>
                <a:gd name="T11" fmla="*/ 6 h 8"/>
                <a:gd name="T12" fmla="*/ 0 w 4"/>
                <a:gd name="T13" fmla="*/ 5 h 8"/>
                <a:gd name="T14" fmla="*/ 0 w 4"/>
                <a:gd name="T15" fmla="*/ 2 h 8"/>
                <a:gd name="T16" fmla="*/ 0 w 4"/>
                <a:gd name="T17" fmla="*/ 0 h 8"/>
                <a:gd name="T18" fmla="*/ 0 w 4"/>
                <a:gd name="T19" fmla="*/ 2 h 8"/>
                <a:gd name="T20" fmla="*/ 2 w 4"/>
                <a:gd name="T21" fmla="*/ 2 h 8"/>
                <a:gd name="T22" fmla="*/ 2 w 4"/>
                <a:gd name="T23" fmla="*/ 4 h 8"/>
                <a:gd name="T24" fmla="*/ 2 w 4"/>
                <a:gd name="T25" fmla="*/ 5 h 8"/>
                <a:gd name="T26" fmla="*/ 4 w 4"/>
                <a:gd name="T27" fmla="*/ 5 h 8"/>
                <a:gd name="T28" fmla="*/ 4 w 4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4" y="5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1137">
              <a:extLst>
                <a:ext uri="{FF2B5EF4-FFF2-40B4-BE49-F238E27FC236}">
                  <a16:creationId xmlns:a16="http://schemas.microsoft.com/office/drawing/2014/main" id="{68E0CBE8-3D42-D537-0C74-B7639179E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1" y="2701925"/>
              <a:ext cx="6350" cy="12700"/>
            </a:xfrm>
            <a:custGeom>
              <a:avLst/>
              <a:gdLst>
                <a:gd name="T0" fmla="*/ 4 w 4"/>
                <a:gd name="T1" fmla="*/ 2 h 8"/>
                <a:gd name="T2" fmla="*/ 4 w 4"/>
                <a:gd name="T3" fmla="*/ 3 h 8"/>
                <a:gd name="T4" fmla="*/ 4 w 4"/>
                <a:gd name="T5" fmla="*/ 5 h 8"/>
                <a:gd name="T6" fmla="*/ 4 w 4"/>
                <a:gd name="T7" fmla="*/ 6 h 8"/>
                <a:gd name="T8" fmla="*/ 3 w 4"/>
                <a:gd name="T9" fmla="*/ 7 h 8"/>
                <a:gd name="T10" fmla="*/ 3 w 4"/>
                <a:gd name="T11" fmla="*/ 8 h 8"/>
                <a:gd name="T12" fmla="*/ 1 w 4"/>
                <a:gd name="T13" fmla="*/ 7 h 8"/>
                <a:gd name="T14" fmla="*/ 0 w 4"/>
                <a:gd name="T15" fmla="*/ 6 h 8"/>
                <a:gd name="T16" fmla="*/ 1 w 4"/>
                <a:gd name="T17" fmla="*/ 6 h 8"/>
                <a:gd name="T18" fmla="*/ 1 w 4"/>
                <a:gd name="T19" fmla="*/ 5 h 8"/>
                <a:gd name="T20" fmla="*/ 0 w 4"/>
                <a:gd name="T21" fmla="*/ 5 h 8"/>
                <a:gd name="T22" fmla="*/ 1 w 4"/>
                <a:gd name="T23" fmla="*/ 5 h 8"/>
                <a:gd name="T24" fmla="*/ 1 w 4"/>
                <a:gd name="T25" fmla="*/ 3 h 8"/>
                <a:gd name="T26" fmla="*/ 3 w 4"/>
                <a:gd name="T27" fmla="*/ 2 h 8"/>
                <a:gd name="T28" fmla="*/ 3 w 4"/>
                <a:gd name="T29" fmla="*/ 0 h 8"/>
                <a:gd name="T30" fmla="*/ 4 w 4"/>
                <a:gd name="T31" fmla="*/ 0 h 8"/>
                <a:gd name="T32" fmla="*/ 4 w 4"/>
                <a:gd name="T33" fmla="*/ 2 h 8"/>
                <a:gd name="T34" fmla="*/ 4 w 4"/>
                <a:gd name="T3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4" y="2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1138">
              <a:extLst>
                <a:ext uri="{FF2B5EF4-FFF2-40B4-BE49-F238E27FC236}">
                  <a16:creationId xmlns:a16="http://schemas.microsoft.com/office/drawing/2014/main" id="{3A54EB79-C5E7-04B9-5EDE-7E07E1A1D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2651125"/>
              <a:ext cx="4763" cy="14288"/>
            </a:xfrm>
            <a:custGeom>
              <a:avLst/>
              <a:gdLst>
                <a:gd name="T0" fmla="*/ 1 w 3"/>
                <a:gd name="T1" fmla="*/ 9 h 9"/>
                <a:gd name="T2" fmla="*/ 1 w 3"/>
                <a:gd name="T3" fmla="*/ 7 h 9"/>
                <a:gd name="T4" fmla="*/ 1 w 3"/>
                <a:gd name="T5" fmla="*/ 5 h 9"/>
                <a:gd name="T6" fmla="*/ 1 w 3"/>
                <a:gd name="T7" fmla="*/ 4 h 9"/>
                <a:gd name="T8" fmla="*/ 1 w 3"/>
                <a:gd name="T9" fmla="*/ 3 h 9"/>
                <a:gd name="T10" fmla="*/ 0 w 3"/>
                <a:gd name="T11" fmla="*/ 3 h 9"/>
                <a:gd name="T12" fmla="*/ 0 w 3"/>
                <a:gd name="T13" fmla="*/ 1 h 9"/>
                <a:gd name="T14" fmla="*/ 1 w 3"/>
                <a:gd name="T15" fmla="*/ 1 h 9"/>
                <a:gd name="T16" fmla="*/ 0 w 3"/>
                <a:gd name="T17" fmla="*/ 1 h 9"/>
                <a:gd name="T18" fmla="*/ 1 w 3"/>
                <a:gd name="T19" fmla="*/ 1 h 9"/>
                <a:gd name="T20" fmla="*/ 1 w 3"/>
                <a:gd name="T21" fmla="*/ 0 h 9"/>
                <a:gd name="T22" fmla="*/ 2 w 3"/>
                <a:gd name="T23" fmla="*/ 1 h 9"/>
                <a:gd name="T24" fmla="*/ 2 w 3"/>
                <a:gd name="T25" fmla="*/ 0 h 9"/>
                <a:gd name="T26" fmla="*/ 2 w 3"/>
                <a:gd name="T27" fmla="*/ 1 h 9"/>
                <a:gd name="T28" fmla="*/ 3 w 3"/>
                <a:gd name="T29" fmla="*/ 1 h 9"/>
                <a:gd name="T30" fmla="*/ 3 w 3"/>
                <a:gd name="T31" fmla="*/ 3 h 9"/>
                <a:gd name="T32" fmla="*/ 3 w 3"/>
                <a:gd name="T33" fmla="*/ 4 h 9"/>
                <a:gd name="T34" fmla="*/ 3 w 3"/>
                <a:gd name="T35" fmla="*/ 5 h 9"/>
                <a:gd name="T36" fmla="*/ 3 w 3"/>
                <a:gd name="T37" fmla="*/ 7 h 9"/>
                <a:gd name="T38" fmla="*/ 2 w 3"/>
                <a:gd name="T39" fmla="*/ 9 h 9"/>
                <a:gd name="T40" fmla="*/ 1 w 3"/>
                <a:gd name="T41" fmla="*/ 9 h 9"/>
                <a:gd name="T42" fmla="*/ 1 w 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139">
              <a:extLst>
                <a:ext uri="{FF2B5EF4-FFF2-40B4-BE49-F238E27FC236}">
                  <a16:creationId xmlns:a16="http://schemas.microsoft.com/office/drawing/2014/main" id="{50CF03F5-0089-42FE-EB1E-A3EBFE966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688" y="2611438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2 w 2"/>
                <a:gd name="T9" fmla="*/ 0 h 2"/>
                <a:gd name="T10" fmla="*/ 2 w 2"/>
                <a:gd name="T11" fmla="*/ 1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1140">
              <a:extLst>
                <a:ext uri="{FF2B5EF4-FFF2-40B4-BE49-F238E27FC236}">
                  <a16:creationId xmlns:a16="http://schemas.microsoft.com/office/drawing/2014/main" id="{2469077B-6D85-1010-006D-C107329584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0513" y="2581275"/>
              <a:ext cx="19050" cy="26988"/>
            </a:xfrm>
            <a:custGeom>
              <a:avLst/>
              <a:gdLst>
                <a:gd name="T0" fmla="*/ 7 w 12"/>
                <a:gd name="T1" fmla="*/ 15 h 17"/>
                <a:gd name="T2" fmla="*/ 8 w 12"/>
                <a:gd name="T3" fmla="*/ 15 h 17"/>
                <a:gd name="T4" fmla="*/ 8 w 12"/>
                <a:gd name="T5" fmla="*/ 13 h 17"/>
                <a:gd name="T6" fmla="*/ 7 w 12"/>
                <a:gd name="T7" fmla="*/ 13 h 17"/>
                <a:gd name="T8" fmla="*/ 8 w 12"/>
                <a:gd name="T9" fmla="*/ 13 h 17"/>
                <a:gd name="T10" fmla="*/ 8 w 12"/>
                <a:gd name="T11" fmla="*/ 11 h 17"/>
                <a:gd name="T12" fmla="*/ 11 w 12"/>
                <a:gd name="T13" fmla="*/ 11 h 17"/>
                <a:gd name="T14" fmla="*/ 11 w 12"/>
                <a:gd name="T15" fmla="*/ 13 h 17"/>
                <a:gd name="T16" fmla="*/ 11 w 12"/>
                <a:gd name="T17" fmla="*/ 11 h 17"/>
                <a:gd name="T18" fmla="*/ 11 w 12"/>
                <a:gd name="T19" fmla="*/ 13 h 17"/>
                <a:gd name="T20" fmla="*/ 12 w 12"/>
                <a:gd name="T21" fmla="*/ 13 h 17"/>
                <a:gd name="T22" fmla="*/ 11 w 12"/>
                <a:gd name="T23" fmla="*/ 13 h 17"/>
                <a:gd name="T24" fmla="*/ 12 w 12"/>
                <a:gd name="T25" fmla="*/ 13 h 17"/>
                <a:gd name="T26" fmla="*/ 12 w 12"/>
                <a:gd name="T27" fmla="*/ 15 h 17"/>
                <a:gd name="T28" fmla="*/ 11 w 12"/>
                <a:gd name="T29" fmla="*/ 15 h 17"/>
                <a:gd name="T30" fmla="*/ 11 w 12"/>
                <a:gd name="T31" fmla="*/ 16 h 17"/>
                <a:gd name="T32" fmla="*/ 11 w 12"/>
                <a:gd name="T33" fmla="*/ 15 h 17"/>
                <a:gd name="T34" fmla="*/ 8 w 12"/>
                <a:gd name="T35" fmla="*/ 15 h 17"/>
                <a:gd name="T36" fmla="*/ 7 w 12"/>
                <a:gd name="T37" fmla="*/ 15 h 17"/>
                <a:gd name="T38" fmla="*/ 7 w 12"/>
                <a:gd name="T39" fmla="*/ 15 h 17"/>
                <a:gd name="T40" fmla="*/ 11 w 12"/>
                <a:gd name="T41" fmla="*/ 3 h 17"/>
                <a:gd name="T42" fmla="*/ 11 w 12"/>
                <a:gd name="T43" fmla="*/ 2 h 17"/>
                <a:gd name="T44" fmla="*/ 11 w 12"/>
                <a:gd name="T45" fmla="*/ 0 h 17"/>
                <a:gd name="T46" fmla="*/ 11 w 12"/>
                <a:gd name="T47" fmla="*/ 2 h 17"/>
                <a:gd name="T48" fmla="*/ 11 w 12"/>
                <a:gd name="T49" fmla="*/ 0 h 17"/>
                <a:gd name="T50" fmla="*/ 12 w 12"/>
                <a:gd name="T51" fmla="*/ 0 h 17"/>
                <a:gd name="T52" fmla="*/ 12 w 12"/>
                <a:gd name="T53" fmla="*/ 2 h 17"/>
                <a:gd name="T54" fmla="*/ 12 w 12"/>
                <a:gd name="T55" fmla="*/ 3 h 17"/>
                <a:gd name="T56" fmla="*/ 11 w 12"/>
                <a:gd name="T57" fmla="*/ 3 h 17"/>
                <a:gd name="T58" fmla="*/ 11 w 12"/>
                <a:gd name="T59" fmla="*/ 3 h 17"/>
                <a:gd name="T60" fmla="*/ 0 w 12"/>
                <a:gd name="T61" fmla="*/ 16 h 17"/>
                <a:gd name="T62" fmla="*/ 0 w 12"/>
                <a:gd name="T63" fmla="*/ 17 h 17"/>
                <a:gd name="T64" fmla="*/ 0 w 12"/>
                <a:gd name="T65" fmla="*/ 16 h 17"/>
                <a:gd name="T66" fmla="*/ 0 w 12"/>
                <a:gd name="T6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7">
                  <a:moveTo>
                    <a:pt x="7" y="15"/>
                  </a:moveTo>
                  <a:lnTo>
                    <a:pt x="8" y="15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close/>
                  <a:moveTo>
                    <a:pt x="11" y="3"/>
                  </a:moveTo>
                  <a:lnTo>
                    <a:pt x="11" y="2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close/>
                  <a:moveTo>
                    <a:pt x="0" y="16"/>
                  </a:move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1141">
              <a:extLst>
                <a:ext uri="{FF2B5EF4-FFF2-40B4-BE49-F238E27FC236}">
                  <a16:creationId xmlns:a16="http://schemas.microsoft.com/office/drawing/2014/main" id="{B522A084-43DF-528D-E0AA-60D1F3ABD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988" y="2592388"/>
              <a:ext cx="4763" cy="9525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4 h 6"/>
                <a:gd name="T4" fmla="*/ 3 w 3"/>
                <a:gd name="T5" fmla="*/ 6 h 6"/>
                <a:gd name="T6" fmla="*/ 2 w 3"/>
                <a:gd name="T7" fmla="*/ 4 h 6"/>
                <a:gd name="T8" fmla="*/ 3 w 3"/>
                <a:gd name="T9" fmla="*/ 4 h 6"/>
                <a:gd name="T10" fmla="*/ 3 w 3"/>
                <a:gd name="T11" fmla="*/ 3 h 6"/>
                <a:gd name="T12" fmla="*/ 2 w 3"/>
                <a:gd name="T13" fmla="*/ 3 h 6"/>
                <a:gd name="T14" fmla="*/ 3 w 3"/>
                <a:gd name="T15" fmla="*/ 3 h 6"/>
                <a:gd name="T16" fmla="*/ 2 w 3"/>
                <a:gd name="T17" fmla="*/ 3 h 6"/>
                <a:gd name="T18" fmla="*/ 2 w 3"/>
                <a:gd name="T19" fmla="*/ 2 h 6"/>
                <a:gd name="T20" fmla="*/ 1 w 3"/>
                <a:gd name="T21" fmla="*/ 2 h 6"/>
                <a:gd name="T22" fmla="*/ 0 w 3"/>
                <a:gd name="T23" fmla="*/ 2 h 6"/>
                <a:gd name="T24" fmla="*/ 0 w 3"/>
                <a:gd name="T25" fmla="*/ 1 h 6"/>
                <a:gd name="T26" fmla="*/ 1 w 3"/>
                <a:gd name="T27" fmla="*/ 1 h 6"/>
                <a:gd name="T28" fmla="*/ 1 w 3"/>
                <a:gd name="T29" fmla="*/ 0 h 6"/>
                <a:gd name="T30" fmla="*/ 2 w 3"/>
                <a:gd name="T31" fmla="*/ 1 h 6"/>
                <a:gd name="T32" fmla="*/ 2 w 3"/>
                <a:gd name="T33" fmla="*/ 2 h 6"/>
                <a:gd name="T34" fmla="*/ 2 w 3"/>
                <a:gd name="T3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4"/>
                  </a:lnTo>
                  <a:lnTo>
                    <a:pt x="3" y="6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close/>
                  <a:moveTo>
                    <a:pt x="2" y="3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1142">
              <a:extLst>
                <a:ext uri="{FF2B5EF4-FFF2-40B4-BE49-F238E27FC236}">
                  <a16:creationId xmlns:a16="http://schemas.microsoft.com/office/drawing/2014/main" id="{64F757AE-861C-D357-3020-80265A8E7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0188" y="2559050"/>
              <a:ext cx="9525" cy="22225"/>
            </a:xfrm>
            <a:custGeom>
              <a:avLst/>
              <a:gdLst>
                <a:gd name="T0" fmla="*/ 6 w 6"/>
                <a:gd name="T1" fmla="*/ 13 h 14"/>
                <a:gd name="T2" fmla="*/ 5 w 6"/>
                <a:gd name="T3" fmla="*/ 14 h 14"/>
                <a:gd name="T4" fmla="*/ 2 w 6"/>
                <a:gd name="T5" fmla="*/ 14 h 14"/>
                <a:gd name="T6" fmla="*/ 0 w 6"/>
                <a:gd name="T7" fmla="*/ 14 h 14"/>
                <a:gd name="T8" fmla="*/ 2 w 6"/>
                <a:gd name="T9" fmla="*/ 13 h 14"/>
                <a:gd name="T10" fmla="*/ 4 w 6"/>
                <a:gd name="T11" fmla="*/ 13 h 14"/>
                <a:gd name="T12" fmla="*/ 5 w 6"/>
                <a:gd name="T13" fmla="*/ 13 h 14"/>
                <a:gd name="T14" fmla="*/ 6 w 6"/>
                <a:gd name="T15" fmla="*/ 13 h 14"/>
                <a:gd name="T16" fmla="*/ 6 w 6"/>
                <a:gd name="T17" fmla="*/ 13 h 14"/>
                <a:gd name="T18" fmla="*/ 6 w 6"/>
                <a:gd name="T19" fmla="*/ 2 h 14"/>
                <a:gd name="T20" fmla="*/ 5 w 6"/>
                <a:gd name="T21" fmla="*/ 2 h 14"/>
                <a:gd name="T22" fmla="*/ 5 w 6"/>
                <a:gd name="T23" fmla="*/ 0 h 14"/>
                <a:gd name="T24" fmla="*/ 6 w 6"/>
                <a:gd name="T25" fmla="*/ 0 h 14"/>
                <a:gd name="T26" fmla="*/ 6 w 6"/>
                <a:gd name="T27" fmla="*/ 2 h 14"/>
                <a:gd name="T28" fmla="*/ 6 w 6"/>
                <a:gd name="T29" fmla="*/ 2 h 14"/>
                <a:gd name="T30" fmla="*/ 4 w 6"/>
                <a:gd name="T31" fmla="*/ 2 h 14"/>
                <a:gd name="T32" fmla="*/ 2 w 6"/>
                <a:gd name="T33" fmla="*/ 2 h 14"/>
                <a:gd name="T34" fmla="*/ 0 w 6"/>
                <a:gd name="T35" fmla="*/ 0 h 14"/>
                <a:gd name="T36" fmla="*/ 0 w 6"/>
                <a:gd name="T37" fmla="*/ 2 h 14"/>
                <a:gd name="T38" fmla="*/ 0 w 6"/>
                <a:gd name="T39" fmla="*/ 0 h 14"/>
                <a:gd name="T40" fmla="*/ 2 w 6"/>
                <a:gd name="T41" fmla="*/ 0 h 14"/>
                <a:gd name="T42" fmla="*/ 4 w 6"/>
                <a:gd name="T43" fmla="*/ 0 h 14"/>
                <a:gd name="T44" fmla="*/ 4 w 6"/>
                <a:gd name="T45" fmla="*/ 2 h 14"/>
                <a:gd name="T46" fmla="*/ 4 w 6"/>
                <a:gd name="T4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14">
                  <a:moveTo>
                    <a:pt x="6" y="13"/>
                  </a:moveTo>
                  <a:lnTo>
                    <a:pt x="5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3"/>
                  </a:lnTo>
                  <a:close/>
                  <a:moveTo>
                    <a:pt x="6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1143">
              <a:extLst>
                <a:ext uri="{FF2B5EF4-FFF2-40B4-BE49-F238E27FC236}">
                  <a16:creationId xmlns:a16="http://schemas.microsoft.com/office/drawing/2014/main" id="{53B44421-E285-2C98-025A-B39390B33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576" y="2574925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144">
              <a:extLst>
                <a:ext uri="{FF2B5EF4-FFF2-40B4-BE49-F238E27FC236}">
                  <a16:creationId xmlns:a16="http://schemas.microsoft.com/office/drawing/2014/main" id="{FDA3D276-9633-0FE9-9A5D-0E9C2191EB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7163" y="2554288"/>
              <a:ext cx="69850" cy="20638"/>
            </a:xfrm>
            <a:custGeom>
              <a:avLst/>
              <a:gdLst>
                <a:gd name="T0" fmla="*/ 3 w 44"/>
                <a:gd name="T1" fmla="*/ 9 h 13"/>
                <a:gd name="T2" fmla="*/ 1 w 44"/>
                <a:gd name="T3" fmla="*/ 10 h 13"/>
                <a:gd name="T4" fmla="*/ 1 w 44"/>
                <a:gd name="T5" fmla="*/ 9 h 13"/>
                <a:gd name="T6" fmla="*/ 41 w 44"/>
                <a:gd name="T7" fmla="*/ 9 h 13"/>
                <a:gd name="T8" fmla="*/ 38 w 44"/>
                <a:gd name="T9" fmla="*/ 9 h 13"/>
                <a:gd name="T10" fmla="*/ 41 w 44"/>
                <a:gd name="T11" fmla="*/ 8 h 13"/>
                <a:gd name="T12" fmla="*/ 43 w 44"/>
                <a:gd name="T13" fmla="*/ 9 h 13"/>
                <a:gd name="T14" fmla="*/ 41 w 44"/>
                <a:gd name="T15" fmla="*/ 9 h 13"/>
                <a:gd name="T16" fmla="*/ 44 w 44"/>
                <a:gd name="T17" fmla="*/ 5 h 13"/>
                <a:gd name="T18" fmla="*/ 44 w 44"/>
                <a:gd name="T19" fmla="*/ 5 h 13"/>
                <a:gd name="T20" fmla="*/ 43 w 44"/>
                <a:gd name="T21" fmla="*/ 5 h 13"/>
                <a:gd name="T22" fmla="*/ 37 w 44"/>
                <a:gd name="T23" fmla="*/ 7 h 13"/>
                <a:gd name="T24" fmla="*/ 37 w 44"/>
                <a:gd name="T25" fmla="*/ 7 h 13"/>
                <a:gd name="T26" fmla="*/ 35 w 44"/>
                <a:gd name="T27" fmla="*/ 8 h 13"/>
                <a:gd name="T28" fmla="*/ 34 w 44"/>
                <a:gd name="T29" fmla="*/ 10 h 13"/>
                <a:gd name="T30" fmla="*/ 33 w 44"/>
                <a:gd name="T31" fmla="*/ 11 h 13"/>
                <a:gd name="T32" fmla="*/ 29 w 44"/>
                <a:gd name="T33" fmla="*/ 11 h 13"/>
                <a:gd name="T34" fmla="*/ 28 w 44"/>
                <a:gd name="T35" fmla="*/ 13 h 13"/>
                <a:gd name="T36" fmla="*/ 27 w 44"/>
                <a:gd name="T37" fmla="*/ 11 h 13"/>
                <a:gd name="T38" fmla="*/ 26 w 44"/>
                <a:gd name="T39" fmla="*/ 11 h 13"/>
                <a:gd name="T40" fmla="*/ 23 w 44"/>
                <a:gd name="T41" fmla="*/ 11 h 13"/>
                <a:gd name="T42" fmla="*/ 20 w 44"/>
                <a:gd name="T43" fmla="*/ 11 h 13"/>
                <a:gd name="T44" fmla="*/ 17 w 44"/>
                <a:gd name="T45" fmla="*/ 11 h 13"/>
                <a:gd name="T46" fmla="*/ 16 w 44"/>
                <a:gd name="T47" fmla="*/ 13 h 13"/>
                <a:gd name="T48" fmla="*/ 15 w 44"/>
                <a:gd name="T49" fmla="*/ 11 h 13"/>
                <a:gd name="T50" fmla="*/ 11 w 44"/>
                <a:gd name="T51" fmla="*/ 11 h 13"/>
                <a:gd name="T52" fmla="*/ 11 w 44"/>
                <a:gd name="T53" fmla="*/ 11 h 13"/>
                <a:gd name="T54" fmla="*/ 12 w 44"/>
                <a:gd name="T55" fmla="*/ 10 h 13"/>
                <a:gd name="T56" fmla="*/ 12 w 44"/>
                <a:gd name="T57" fmla="*/ 10 h 13"/>
                <a:gd name="T58" fmla="*/ 12 w 44"/>
                <a:gd name="T59" fmla="*/ 8 h 13"/>
                <a:gd name="T60" fmla="*/ 12 w 44"/>
                <a:gd name="T61" fmla="*/ 5 h 13"/>
                <a:gd name="T62" fmla="*/ 11 w 44"/>
                <a:gd name="T63" fmla="*/ 3 h 13"/>
                <a:gd name="T64" fmla="*/ 15 w 44"/>
                <a:gd name="T65" fmla="*/ 2 h 13"/>
                <a:gd name="T66" fmla="*/ 16 w 44"/>
                <a:gd name="T67" fmla="*/ 0 h 13"/>
                <a:gd name="T68" fmla="*/ 20 w 44"/>
                <a:gd name="T69" fmla="*/ 0 h 13"/>
                <a:gd name="T70" fmla="*/ 23 w 44"/>
                <a:gd name="T71" fmla="*/ 0 h 13"/>
                <a:gd name="T72" fmla="*/ 24 w 44"/>
                <a:gd name="T73" fmla="*/ 2 h 13"/>
                <a:gd name="T74" fmla="*/ 27 w 44"/>
                <a:gd name="T75" fmla="*/ 2 h 13"/>
                <a:gd name="T76" fmla="*/ 28 w 44"/>
                <a:gd name="T77" fmla="*/ 2 h 13"/>
                <a:gd name="T78" fmla="*/ 31 w 44"/>
                <a:gd name="T79" fmla="*/ 2 h 13"/>
                <a:gd name="T80" fmla="*/ 31 w 44"/>
                <a:gd name="T81" fmla="*/ 2 h 13"/>
                <a:gd name="T82" fmla="*/ 34 w 44"/>
                <a:gd name="T83" fmla="*/ 2 h 13"/>
                <a:gd name="T84" fmla="*/ 35 w 44"/>
                <a:gd name="T85" fmla="*/ 2 h 13"/>
                <a:gd name="T86" fmla="*/ 35 w 44"/>
                <a:gd name="T87" fmla="*/ 2 h 13"/>
                <a:gd name="T88" fmla="*/ 37 w 44"/>
                <a:gd name="T89" fmla="*/ 3 h 13"/>
                <a:gd name="T90" fmla="*/ 37 w 44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13">
                  <a:moveTo>
                    <a:pt x="1" y="9"/>
                  </a:moveTo>
                  <a:lnTo>
                    <a:pt x="3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close/>
                  <a:moveTo>
                    <a:pt x="41" y="9"/>
                  </a:moveTo>
                  <a:lnTo>
                    <a:pt x="39" y="9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close/>
                  <a:moveTo>
                    <a:pt x="43" y="5"/>
                  </a:moveTo>
                  <a:lnTo>
                    <a:pt x="44" y="5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3" y="5"/>
                  </a:lnTo>
                  <a:lnTo>
                    <a:pt x="43" y="5"/>
                  </a:lnTo>
                  <a:close/>
                  <a:moveTo>
                    <a:pt x="37" y="5"/>
                  </a:moveTo>
                  <a:lnTo>
                    <a:pt x="37" y="7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3" y="11"/>
                  </a:lnTo>
                  <a:lnTo>
                    <a:pt x="31" y="11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145">
              <a:extLst>
                <a:ext uri="{FF2B5EF4-FFF2-40B4-BE49-F238E27FC236}">
                  <a16:creationId xmlns:a16="http://schemas.microsoft.com/office/drawing/2014/main" id="{D24DB37A-AC58-8CE3-E77B-C6F907D8CE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2552700"/>
              <a:ext cx="11113" cy="14288"/>
            </a:xfrm>
            <a:custGeom>
              <a:avLst/>
              <a:gdLst>
                <a:gd name="T0" fmla="*/ 6 w 7"/>
                <a:gd name="T1" fmla="*/ 8 h 9"/>
                <a:gd name="T2" fmla="*/ 7 w 7"/>
                <a:gd name="T3" fmla="*/ 8 h 9"/>
                <a:gd name="T4" fmla="*/ 6 w 7"/>
                <a:gd name="T5" fmla="*/ 8 h 9"/>
                <a:gd name="T6" fmla="*/ 5 w 7"/>
                <a:gd name="T7" fmla="*/ 9 h 9"/>
                <a:gd name="T8" fmla="*/ 2 w 7"/>
                <a:gd name="T9" fmla="*/ 9 h 9"/>
                <a:gd name="T10" fmla="*/ 5 w 7"/>
                <a:gd name="T11" fmla="*/ 9 h 9"/>
                <a:gd name="T12" fmla="*/ 5 w 7"/>
                <a:gd name="T13" fmla="*/ 8 h 9"/>
                <a:gd name="T14" fmla="*/ 6 w 7"/>
                <a:gd name="T15" fmla="*/ 8 h 9"/>
                <a:gd name="T16" fmla="*/ 6 w 7"/>
                <a:gd name="T17" fmla="*/ 8 h 9"/>
                <a:gd name="T18" fmla="*/ 0 w 7"/>
                <a:gd name="T19" fmla="*/ 0 h 9"/>
                <a:gd name="T20" fmla="*/ 0 w 7"/>
                <a:gd name="T21" fmla="*/ 0 h 9"/>
                <a:gd name="T22" fmla="*/ 7 w 7"/>
                <a:gd name="T23" fmla="*/ 6 h 9"/>
                <a:gd name="T24" fmla="*/ 7 w 7"/>
                <a:gd name="T25" fmla="*/ 8 h 9"/>
                <a:gd name="T26" fmla="*/ 7 w 7"/>
                <a:gd name="T27" fmla="*/ 6 h 9"/>
                <a:gd name="T28" fmla="*/ 7 w 7"/>
                <a:gd name="T29" fmla="*/ 6 h 9"/>
                <a:gd name="T30" fmla="*/ 2 w 7"/>
                <a:gd name="T31" fmla="*/ 8 h 9"/>
                <a:gd name="T32" fmla="*/ 1 w 7"/>
                <a:gd name="T33" fmla="*/ 8 h 9"/>
                <a:gd name="T34" fmla="*/ 1 w 7"/>
                <a:gd name="T35" fmla="*/ 6 h 9"/>
                <a:gd name="T36" fmla="*/ 2 w 7"/>
                <a:gd name="T37" fmla="*/ 6 h 9"/>
                <a:gd name="T38" fmla="*/ 2 w 7"/>
                <a:gd name="T39" fmla="*/ 8 h 9"/>
                <a:gd name="T40" fmla="*/ 2 w 7"/>
                <a:gd name="T41" fmla="*/ 8 h 9"/>
                <a:gd name="T42" fmla="*/ 2 w 7"/>
                <a:gd name="T43" fmla="*/ 8 h 9"/>
                <a:gd name="T44" fmla="*/ 2 w 7"/>
                <a:gd name="T45" fmla="*/ 8 h 9"/>
                <a:gd name="T46" fmla="*/ 2 w 7"/>
                <a:gd name="T4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6" y="8"/>
                  </a:move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7" y="6"/>
                  </a:move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close/>
                  <a:moveTo>
                    <a:pt x="2" y="8"/>
                  </a:moveTo>
                  <a:lnTo>
                    <a:pt x="1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8"/>
                  </a:lnTo>
                  <a:close/>
                  <a:moveTo>
                    <a:pt x="2" y="8"/>
                  </a:moveTo>
                  <a:lnTo>
                    <a:pt x="2" y="8"/>
                  </a:lnTo>
                  <a:close/>
                  <a:moveTo>
                    <a:pt x="2" y="8"/>
                  </a:moveTo>
                  <a:lnTo>
                    <a:pt x="2" y="8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146">
              <a:extLst>
                <a:ext uri="{FF2B5EF4-FFF2-40B4-BE49-F238E27FC236}">
                  <a16:creationId xmlns:a16="http://schemas.microsoft.com/office/drawing/2014/main" id="{ED5C4915-953F-6DB7-B2C3-F64BFA62E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1463" y="2552700"/>
              <a:ext cx="11113" cy="14288"/>
            </a:xfrm>
            <a:custGeom>
              <a:avLst/>
              <a:gdLst>
                <a:gd name="T0" fmla="*/ 6 w 7"/>
                <a:gd name="T1" fmla="*/ 8 h 9"/>
                <a:gd name="T2" fmla="*/ 7 w 7"/>
                <a:gd name="T3" fmla="*/ 8 h 9"/>
                <a:gd name="T4" fmla="*/ 6 w 7"/>
                <a:gd name="T5" fmla="*/ 8 h 9"/>
                <a:gd name="T6" fmla="*/ 5 w 7"/>
                <a:gd name="T7" fmla="*/ 9 h 9"/>
                <a:gd name="T8" fmla="*/ 2 w 7"/>
                <a:gd name="T9" fmla="*/ 9 h 9"/>
                <a:gd name="T10" fmla="*/ 5 w 7"/>
                <a:gd name="T11" fmla="*/ 9 h 9"/>
                <a:gd name="T12" fmla="*/ 5 w 7"/>
                <a:gd name="T13" fmla="*/ 8 h 9"/>
                <a:gd name="T14" fmla="*/ 6 w 7"/>
                <a:gd name="T15" fmla="*/ 8 h 9"/>
                <a:gd name="T16" fmla="*/ 6 w 7"/>
                <a:gd name="T17" fmla="*/ 8 h 9"/>
                <a:gd name="T18" fmla="*/ 0 w 7"/>
                <a:gd name="T19" fmla="*/ 0 h 9"/>
                <a:gd name="T20" fmla="*/ 0 w 7"/>
                <a:gd name="T21" fmla="*/ 0 h 9"/>
                <a:gd name="T22" fmla="*/ 7 w 7"/>
                <a:gd name="T23" fmla="*/ 6 h 9"/>
                <a:gd name="T24" fmla="*/ 7 w 7"/>
                <a:gd name="T25" fmla="*/ 8 h 9"/>
                <a:gd name="T26" fmla="*/ 7 w 7"/>
                <a:gd name="T27" fmla="*/ 6 h 9"/>
                <a:gd name="T28" fmla="*/ 7 w 7"/>
                <a:gd name="T29" fmla="*/ 6 h 9"/>
                <a:gd name="T30" fmla="*/ 2 w 7"/>
                <a:gd name="T31" fmla="*/ 8 h 9"/>
                <a:gd name="T32" fmla="*/ 1 w 7"/>
                <a:gd name="T33" fmla="*/ 8 h 9"/>
                <a:gd name="T34" fmla="*/ 1 w 7"/>
                <a:gd name="T35" fmla="*/ 6 h 9"/>
                <a:gd name="T36" fmla="*/ 2 w 7"/>
                <a:gd name="T37" fmla="*/ 6 h 9"/>
                <a:gd name="T38" fmla="*/ 2 w 7"/>
                <a:gd name="T39" fmla="*/ 8 h 9"/>
                <a:gd name="T40" fmla="*/ 2 w 7"/>
                <a:gd name="T41" fmla="*/ 8 h 9"/>
                <a:gd name="T42" fmla="*/ 2 w 7"/>
                <a:gd name="T43" fmla="*/ 8 h 9"/>
                <a:gd name="T44" fmla="*/ 2 w 7"/>
                <a:gd name="T45" fmla="*/ 8 h 9"/>
                <a:gd name="T46" fmla="*/ 2 w 7"/>
                <a:gd name="T4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6" y="8"/>
                  </a:move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moveTo>
                    <a:pt x="0" y="0"/>
                  </a:moveTo>
                  <a:lnTo>
                    <a:pt x="0" y="0"/>
                  </a:lnTo>
                  <a:moveTo>
                    <a:pt x="7" y="6"/>
                  </a:moveTo>
                  <a:lnTo>
                    <a:pt x="7" y="8"/>
                  </a:lnTo>
                  <a:lnTo>
                    <a:pt x="7" y="6"/>
                  </a:lnTo>
                  <a:lnTo>
                    <a:pt x="7" y="6"/>
                  </a:lnTo>
                  <a:moveTo>
                    <a:pt x="2" y="8"/>
                  </a:moveTo>
                  <a:lnTo>
                    <a:pt x="1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8"/>
                  </a:lnTo>
                  <a:moveTo>
                    <a:pt x="2" y="8"/>
                  </a:moveTo>
                  <a:lnTo>
                    <a:pt x="2" y="8"/>
                  </a:lnTo>
                  <a:moveTo>
                    <a:pt x="2" y="8"/>
                  </a:moveTo>
                  <a:lnTo>
                    <a:pt x="2" y="8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1147">
              <a:extLst>
                <a:ext uri="{FF2B5EF4-FFF2-40B4-BE49-F238E27FC236}">
                  <a16:creationId xmlns:a16="http://schemas.microsoft.com/office/drawing/2014/main" id="{786D351C-4ECE-7FC4-ADBF-61E8FDDC9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8126" y="2549525"/>
              <a:ext cx="14288" cy="12700"/>
            </a:xfrm>
            <a:custGeom>
              <a:avLst/>
              <a:gdLst>
                <a:gd name="T0" fmla="*/ 3 w 9"/>
                <a:gd name="T1" fmla="*/ 6 h 8"/>
                <a:gd name="T2" fmla="*/ 1 w 9"/>
                <a:gd name="T3" fmla="*/ 6 h 8"/>
                <a:gd name="T4" fmla="*/ 1 w 9"/>
                <a:gd name="T5" fmla="*/ 5 h 8"/>
                <a:gd name="T6" fmla="*/ 3 w 9"/>
                <a:gd name="T7" fmla="*/ 5 h 8"/>
                <a:gd name="T8" fmla="*/ 4 w 9"/>
                <a:gd name="T9" fmla="*/ 5 h 8"/>
                <a:gd name="T10" fmla="*/ 3 w 9"/>
                <a:gd name="T11" fmla="*/ 5 h 8"/>
                <a:gd name="T12" fmla="*/ 3 w 9"/>
                <a:gd name="T13" fmla="*/ 6 h 8"/>
                <a:gd name="T14" fmla="*/ 3 w 9"/>
                <a:gd name="T15" fmla="*/ 6 h 8"/>
                <a:gd name="T16" fmla="*/ 5 w 9"/>
                <a:gd name="T17" fmla="*/ 5 h 8"/>
                <a:gd name="T18" fmla="*/ 5 w 9"/>
                <a:gd name="T19" fmla="*/ 3 h 8"/>
                <a:gd name="T20" fmla="*/ 6 w 9"/>
                <a:gd name="T21" fmla="*/ 3 h 8"/>
                <a:gd name="T22" fmla="*/ 5 w 9"/>
                <a:gd name="T23" fmla="*/ 5 h 8"/>
                <a:gd name="T24" fmla="*/ 6 w 9"/>
                <a:gd name="T25" fmla="*/ 0 h 8"/>
                <a:gd name="T26" fmla="*/ 9 w 9"/>
                <a:gd name="T27" fmla="*/ 0 h 8"/>
                <a:gd name="T28" fmla="*/ 6 w 9"/>
                <a:gd name="T29" fmla="*/ 0 h 8"/>
                <a:gd name="T30" fmla="*/ 3 w 9"/>
                <a:gd name="T31" fmla="*/ 6 h 8"/>
                <a:gd name="T32" fmla="*/ 3 w 9"/>
                <a:gd name="T33" fmla="*/ 8 h 8"/>
                <a:gd name="T34" fmla="*/ 3 w 9"/>
                <a:gd name="T35" fmla="*/ 6 h 8"/>
                <a:gd name="T36" fmla="*/ 3 w 9"/>
                <a:gd name="T37" fmla="*/ 6 h 8"/>
                <a:gd name="T38" fmla="*/ 1 w 9"/>
                <a:gd name="T39" fmla="*/ 5 h 8"/>
                <a:gd name="T40" fmla="*/ 0 w 9"/>
                <a:gd name="T41" fmla="*/ 5 h 8"/>
                <a:gd name="T42" fmla="*/ 1 w 9"/>
                <a:gd name="T43" fmla="*/ 5 h 8"/>
                <a:gd name="T44" fmla="*/ 4 w 9"/>
                <a:gd name="T45" fmla="*/ 3 h 8"/>
                <a:gd name="T46" fmla="*/ 4 w 9"/>
                <a:gd name="T47" fmla="*/ 5 h 8"/>
                <a:gd name="T48" fmla="*/ 4 w 9"/>
                <a:gd name="T49" fmla="*/ 3 h 8"/>
                <a:gd name="T50" fmla="*/ 4 w 9"/>
                <a:gd name="T5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8">
                  <a:moveTo>
                    <a:pt x="3" y="6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close/>
                  <a:moveTo>
                    <a:pt x="5" y="5"/>
                  </a:moveTo>
                  <a:lnTo>
                    <a:pt x="5" y="3"/>
                  </a:lnTo>
                  <a:lnTo>
                    <a:pt x="6" y="3"/>
                  </a:lnTo>
                  <a:lnTo>
                    <a:pt x="5" y="5"/>
                  </a:lnTo>
                  <a:close/>
                  <a:moveTo>
                    <a:pt x="6" y="0"/>
                  </a:moveTo>
                  <a:lnTo>
                    <a:pt x="9" y="0"/>
                  </a:lnTo>
                  <a:lnTo>
                    <a:pt x="6" y="0"/>
                  </a:lnTo>
                  <a:close/>
                  <a:moveTo>
                    <a:pt x="3" y="6"/>
                  </a:move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close/>
                  <a:moveTo>
                    <a:pt x="1" y="5"/>
                  </a:moveTo>
                  <a:lnTo>
                    <a:pt x="0" y="5"/>
                  </a:lnTo>
                  <a:lnTo>
                    <a:pt x="1" y="5"/>
                  </a:lnTo>
                  <a:close/>
                  <a:moveTo>
                    <a:pt x="4" y="3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1148">
              <a:extLst>
                <a:ext uri="{FF2B5EF4-FFF2-40B4-BE49-F238E27FC236}">
                  <a16:creationId xmlns:a16="http://schemas.microsoft.com/office/drawing/2014/main" id="{DA70F4B3-479D-DE4D-E0DE-5B0F2302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163" y="2554288"/>
              <a:ext cx="52388" cy="26988"/>
            </a:xfrm>
            <a:custGeom>
              <a:avLst/>
              <a:gdLst>
                <a:gd name="T0" fmla="*/ 32 w 33"/>
                <a:gd name="T1" fmla="*/ 11 h 17"/>
                <a:gd name="T2" fmla="*/ 32 w 33"/>
                <a:gd name="T3" fmla="*/ 13 h 17"/>
                <a:gd name="T4" fmla="*/ 29 w 33"/>
                <a:gd name="T5" fmla="*/ 13 h 17"/>
                <a:gd name="T6" fmla="*/ 29 w 33"/>
                <a:gd name="T7" fmla="*/ 13 h 17"/>
                <a:gd name="T8" fmla="*/ 28 w 33"/>
                <a:gd name="T9" fmla="*/ 13 h 17"/>
                <a:gd name="T10" fmla="*/ 27 w 33"/>
                <a:gd name="T11" fmla="*/ 15 h 17"/>
                <a:gd name="T12" fmla="*/ 26 w 33"/>
                <a:gd name="T13" fmla="*/ 13 h 17"/>
                <a:gd name="T14" fmla="*/ 24 w 33"/>
                <a:gd name="T15" fmla="*/ 11 h 17"/>
                <a:gd name="T16" fmla="*/ 23 w 33"/>
                <a:gd name="T17" fmla="*/ 13 h 17"/>
                <a:gd name="T18" fmla="*/ 24 w 33"/>
                <a:gd name="T19" fmla="*/ 11 h 17"/>
                <a:gd name="T20" fmla="*/ 21 w 33"/>
                <a:gd name="T21" fmla="*/ 11 h 17"/>
                <a:gd name="T22" fmla="*/ 21 w 33"/>
                <a:gd name="T23" fmla="*/ 15 h 17"/>
                <a:gd name="T24" fmla="*/ 18 w 33"/>
                <a:gd name="T25" fmla="*/ 15 h 17"/>
                <a:gd name="T26" fmla="*/ 18 w 33"/>
                <a:gd name="T27" fmla="*/ 13 h 17"/>
                <a:gd name="T28" fmla="*/ 17 w 33"/>
                <a:gd name="T29" fmla="*/ 15 h 17"/>
                <a:gd name="T30" fmla="*/ 16 w 33"/>
                <a:gd name="T31" fmla="*/ 16 h 17"/>
                <a:gd name="T32" fmla="*/ 17 w 33"/>
                <a:gd name="T33" fmla="*/ 17 h 17"/>
                <a:gd name="T34" fmla="*/ 15 w 33"/>
                <a:gd name="T35" fmla="*/ 16 h 17"/>
                <a:gd name="T36" fmla="*/ 12 w 33"/>
                <a:gd name="T37" fmla="*/ 15 h 17"/>
                <a:gd name="T38" fmla="*/ 10 w 33"/>
                <a:gd name="T39" fmla="*/ 15 h 17"/>
                <a:gd name="T40" fmla="*/ 7 w 33"/>
                <a:gd name="T41" fmla="*/ 13 h 17"/>
                <a:gd name="T42" fmla="*/ 7 w 33"/>
                <a:gd name="T43" fmla="*/ 10 h 17"/>
                <a:gd name="T44" fmla="*/ 5 w 33"/>
                <a:gd name="T45" fmla="*/ 9 h 17"/>
                <a:gd name="T46" fmla="*/ 3 w 33"/>
                <a:gd name="T47" fmla="*/ 8 h 17"/>
                <a:gd name="T48" fmla="*/ 0 w 33"/>
                <a:gd name="T49" fmla="*/ 7 h 17"/>
                <a:gd name="T50" fmla="*/ 0 w 33"/>
                <a:gd name="T51" fmla="*/ 3 h 17"/>
                <a:gd name="T52" fmla="*/ 1 w 33"/>
                <a:gd name="T53" fmla="*/ 2 h 17"/>
                <a:gd name="T54" fmla="*/ 5 w 33"/>
                <a:gd name="T55" fmla="*/ 2 h 17"/>
                <a:gd name="T56" fmla="*/ 7 w 33"/>
                <a:gd name="T57" fmla="*/ 2 h 17"/>
                <a:gd name="T58" fmla="*/ 9 w 33"/>
                <a:gd name="T59" fmla="*/ 0 h 17"/>
                <a:gd name="T60" fmla="*/ 11 w 33"/>
                <a:gd name="T61" fmla="*/ 0 h 17"/>
                <a:gd name="T62" fmla="*/ 12 w 33"/>
                <a:gd name="T63" fmla="*/ 2 h 17"/>
                <a:gd name="T64" fmla="*/ 16 w 33"/>
                <a:gd name="T65" fmla="*/ 2 h 17"/>
                <a:gd name="T66" fmla="*/ 18 w 33"/>
                <a:gd name="T67" fmla="*/ 2 h 17"/>
                <a:gd name="T68" fmla="*/ 21 w 33"/>
                <a:gd name="T69" fmla="*/ 2 h 17"/>
                <a:gd name="T70" fmla="*/ 23 w 33"/>
                <a:gd name="T71" fmla="*/ 3 h 17"/>
                <a:gd name="T72" fmla="*/ 24 w 33"/>
                <a:gd name="T73" fmla="*/ 7 h 17"/>
                <a:gd name="T74" fmla="*/ 27 w 33"/>
                <a:gd name="T75" fmla="*/ 7 h 17"/>
                <a:gd name="T76" fmla="*/ 28 w 33"/>
                <a:gd name="T77" fmla="*/ 8 h 17"/>
                <a:gd name="T78" fmla="*/ 32 w 33"/>
                <a:gd name="T79" fmla="*/ 8 h 17"/>
                <a:gd name="T80" fmla="*/ 32 w 33"/>
                <a:gd name="T8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17">
                  <a:moveTo>
                    <a:pt x="32" y="10"/>
                  </a:moveTo>
                  <a:lnTo>
                    <a:pt x="32" y="11"/>
                  </a:lnTo>
                  <a:lnTo>
                    <a:pt x="33" y="13"/>
                  </a:lnTo>
                  <a:lnTo>
                    <a:pt x="32" y="13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2" y="1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1149">
              <a:extLst>
                <a:ext uri="{FF2B5EF4-FFF2-40B4-BE49-F238E27FC236}">
                  <a16:creationId xmlns:a16="http://schemas.microsoft.com/office/drawing/2014/main" id="{8E7D1DE6-9900-4A20-7FA9-0EE0BEB5B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4901" y="2514600"/>
              <a:ext cx="41275" cy="15875"/>
            </a:xfrm>
            <a:custGeom>
              <a:avLst/>
              <a:gdLst>
                <a:gd name="T0" fmla="*/ 4 w 26"/>
                <a:gd name="T1" fmla="*/ 8 h 10"/>
                <a:gd name="T2" fmla="*/ 4 w 26"/>
                <a:gd name="T3" fmla="*/ 10 h 10"/>
                <a:gd name="T4" fmla="*/ 2 w 26"/>
                <a:gd name="T5" fmla="*/ 8 h 10"/>
                <a:gd name="T6" fmla="*/ 2 w 26"/>
                <a:gd name="T7" fmla="*/ 10 h 10"/>
                <a:gd name="T8" fmla="*/ 1 w 26"/>
                <a:gd name="T9" fmla="*/ 10 h 10"/>
                <a:gd name="T10" fmla="*/ 0 w 26"/>
                <a:gd name="T11" fmla="*/ 10 h 10"/>
                <a:gd name="T12" fmla="*/ 0 w 26"/>
                <a:gd name="T13" fmla="*/ 8 h 10"/>
                <a:gd name="T14" fmla="*/ 0 w 26"/>
                <a:gd name="T15" fmla="*/ 7 h 10"/>
                <a:gd name="T16" fmla="*/ 0 w 26"/>
                <a:gd name="T17" fmla="*/ 8 h 10"/>
                <a:gd name="T18" fmla="*/ 1 w 26"/>
                <a:gd name="T19" fmla="*/ 8 h 10"/>
                <a:gd name="T20" fmla="*/ 1 w 26"/>
                <a:gd name="T21" fmla="*/ 7 h 10"/>
                <a:gd name="T22" fmla="*/ 2 w 26"/>
                <a:gd name="T23" fmla="*/ 8 h 10"/>
                <a:gd name="T24" fmla="*/ 4 w 26"/>
                <a:gd name="T25" fmla="*/ 8 h 10"/>
                <a:gd name="T26" fmla="*/ 4 w 26"/>
                <a:gd name="T27" fmla="*/ 8 h 10"/>
                <a:gd name="T28" fmla="*/ 23 w 26"/>
                <a:gd name="T29" fmla="*/ 0 h 10"/>
                <a:gd name="T30" fmla="*/ 24 w 26"/>
                <a:gd name="T31" fmla="*/ 0 h 10"/>
                <a:gd name="T32" fmla="*/ 23 w 26"/>
                <a:gd name="T33" fmla="*/ 1 h 10"/>
                <a:gd name="T34" fmla="*/ 21 w 26"/>
                <a:gd name="T35" fmla="*/ 1 h 10"/>
                <a:gd name="T36" fmla="*/ 21 w 26"/>
                <a:gd name="T37" fmla="*/ 0 h 10"/>
                <a:gd name="T38" fmla="*/ 23 w 26"/>
                <a:gd name="T39" fmla="*/ 0 h 10"/>
                <a:gd name="T40" fmla="*/ 25 w 26"/>
                <a:gd name="T41" fmla="*/ 0 h 10"/>
                <a:gd name="T42" fmla="*/ 26 w 26"/>
                <a:gd name="T43" fmla="*/ 0 h 10"/>
                <a:gd name="T44" fmla="*/ 25 w 26"/>
                <a:gd name="T45" fmla="*/ 1 h 10"/>
                <a:gd name="T46" fmla="*/ 24 w 26"/>
                <a:gd name="T47" fmla="*/ 1 h 10"/>
                <a:gd name="T48" fmla="*/ 25 w 26"/>
                <a:gd name="T4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10">
                  <a:moveTo>
                    <a:pt x="4" y="8"/>
                  </a:moveTo>
                  <a:lnTo>
                    <a:pt x="4" y="10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3" y="0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close/>
                  <a:moveTo>
                    <a:pt x="25" y="0"/>
                  </a:moveTo>
                  <a:lnTo>
                    <a:pt x="26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1150">
              <a:extLst>
                <a:ext uri="{FF2B5EF4-FFF2-40B4-BE49-F238E27FC236}">
                  <a16:creationId xmlns:a16="http://schemas.microsoft.com/office/drawing/2014/main" id="{43F71E18-3955-3A45-09F0-72DCF00B5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2108200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2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4 h 4"/>
                <a:gd name="T18" fmla="*/ 0 w 4"/>
                <a:gd name="T19" fmla="*/ 2 h 4"/>
                <a:gd name="T20" fmla="*/ 0 w 4"/>
                <a:gd name="T21" fmla="*/ 4 h 4"/>
                <a:gd name="T22" fmla="*/ 2 w 4"/>
                <a:gd name="T23" fmla="*/ 2 h 4"/>
                <a:gd name="T24" fmla="*/ 0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4 w 4"/>
                <a:gd name="T33" fmla="*/ 2 h 4"/>
                <a:gd name="T34" fmla="*/ 4 w 4"/>
                <a:gd name="T35" fmla="*/ 0 h 4"/>
                <a:gd name="T36" fmla="*/ 4 w 4"/>
                <a:gd name="T37" fmla="*/ 0 h 4"/>
                <a:gd name="T38" fmla="*/ 0 w 4"/>
                <a:gd name="T39" fmla="*/ 2 h 4"/>
                <a:gd name="T40" fmla="*/ 0 w 4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0" y="2"/>
                  </a:moveTo>
                  <a:lnTo>
                    <a:pt x="0" y="2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151">
              <a:extLst>
                <a:ext uri="{FF2B5EF4-FFF2-40B4-BE49-F238E27FC236}">
                  <a16:creationId xmlns:a16="http://schemas.microsoft.com/office/drawing/2014/main" id="{BF8D3CD5-A487-CDDC-C513-A8D3411E8C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01" y="2108200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2 h 4"/>
                <a:gd name="T4" fmla="*/ 4 w 4"/>
                <a:gd name="T5" fmla="*/ 0 h 4"/>
                <a:gd name="T6" fmla="*/ 4 w 4"/>
                <a:gd name="T7" fmla="*/ 2 h 4"/>
                <a:gd name="T8" fmla="*/ 2 w 4"/>
                <a:gd name="T9" fmla="*/ 2 h 4"/>
                <a:gd name="T10" fmla="*/ 2 w 4"/>
                <a:gd name="T11" fmla="*/ 4 h 4"/>
                <a:gd name="T12" fmla="*/ 0 w 4"/>
                <a:gd name="T13" fmla="*/ 4 h 4"/>
                <a:gd name="T14" fmla="*/ 0 w 4"/>
                <a:gd name="T15" fmla="*/ 2 h 4"/>
                <a:gd name="T16" fmla="*/ 0 w 4"/>
                <a:gd name="T17" fmla="*/ 4 h 4"/>
                <a:gd name="T18" fmla="*/ 0 w 4"/>
                <a:gd name="T19" fmla="*/ 2 h 4"/>
                <a:gd name="T20" fmla="*/ 0 w 4"/>
                <a:gd name="T21" fmla="*/ 4 h 4"/>
                <a:gd name="T22" fmla="*/ 2 w 4"/>
                <a:gd name="T23" fmla="*/ 2 h 4"/>
                <a:gd name="T24" fmla="*/ 0 w 4"/>
                <a:gd name="T25" fmla="*/ 2 h 4"/>
                <a:gd name="T26" fmla="*/ 2 w 4"/>
                <a:gd name="T27" fmla="*/ 2 h 4"/>
                <a:gd name="T28" fmla="*/ 4 w 4"/>
                <a:gd name="T29" fmla="*/ 2 h 4"/>
                <a:gd name="T30" fmla="*/ 2 w 4"/>
                <a:gd name="T31" fmla="*/ 2 h 4"/>
                <a:gd name="T32" fmla="*/ 4 w 4"/>
                <a:gd name="T33" fmla="*/ 2 h 4"/>
                <a:gd name="T34" fmla="*/ 4 w 4"/>
                <a:gd name="T35" fmla="*/ 0 h 4"/>
                <a:gd name="T36" fmla="*/ 4 w 4"/>
                <a:gd name="T37" fmla="*/ 0 h 4"/>
                <a:gd name="T38" fmla="*/ 0 w 4"/>
                <a:gd name="T39" fmla="*/ 2 h 4"/>
                <a:gd name="T40" fmla="*/ 0 w 4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moveTo>
                    <a:pt x="0" y="2"/>
                  </a:moveTo>
                  <a:lnTo>
                    <a:pt x="0" y="2"/>
                  </a:lnTo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152">
              <a:extLst>
                <a:ext uri="{FF2B5EF4-FFF2-40B4-BE49-F238E27FC236}">
                  <a16:creationId xmlns:a16="http://schemas.microsoft.com/office/drawing/2014/main" id="{8E4F9C88-5907-2096-860B-ED94A1C40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9913" y="4784725"/>
              <a:ext cx="77788" cy="34925"/>
            </a:xfrm>
            <a:custGeom>
              <a:avLst/>
              <a:gdLst>
                <a:gd name="T0" fmla="*/ 25 w 49"/>
                <a:gd name="T1" fmla="*/ 20 h 22"/>
                <a:gd name="T2" fmla="*/ 5 w 49"/>
                <a:gd name="T3" fmla="*/ 14 h 22"/>
                <a:gd name="T4" fmla="*/ 8 w 49"/>
                <a:gd name="T5" fmla="*/ 16 h 22"/>
                <a:gd name="T6" fmla="*/ 8 w 49"/>
                <a:gd name="T7" fmla="*/ 12 h 22"/>
                <a:gd name="T8" fmla="*/ 9 w 49"/>
                <a:gd name="T9" fmla="*/ 14 h 22"/>
                <a:gd name="T10" fmla="*/ 3 w 49"/>
                <a:gd name="T11" fmla="*/ 12 h 22"/>
                <a:gd name="T12" fmla="*/ 22 w 49"/>
                <a:gd name="T13" fmla="*/ 16 h 22"/>
                <a:gd name="T14" fmla="*/ 18 w 49"/>
                <a:gd name="T15" fmla="*/ 18 h 22"/>
                <a:gd name="T16" fmla="*/ 17 w 49"/>
                <a:gd name="T17" fmla="*/ 20 h 22"/>
                <a:gd name="T18" fmla="*/ 13 w 49"/>
                <a:gd name="T19" fmla="*/ 20 h 22"/>
                <a:gd name="T20" fmla="*/ 9 w 49"/>
                <a:gd name="T21" fmla="*/ 17 h 22"/>
                <a:gd name="T22" fmla="*/ 11 w 49"/>
                <a:gd name="T23" fmla="*/ 16 h 22"/>
                <a:gd name="T24" fmla="*/ 15 w 49"/>
                <a:gd name="T25" fmla="*/ 14 h 22"/>
                <a:gd name="T26" fmla="*/ 15 w 49"/>
                <a:gd name="T27" fmla="*/ 14 h 22"/>
                <a:gd name="T28" fmla="*/ 15 w 49"/>
                <a:gd name="T29" fmla="*/ 14 h 22"/>
                <a:gd name="T30" fmla="*/ 14 w 49"/>
                <a:gd name="T31" fmla="*/ 11 h 22"/>
                <a:gd name="T32" fmla="*/ 13 w 49"/>
                <a:gd name="T33" fmla="*/ 11 h 22"/>
                <a:gd name="T34" fmla="*/ 15 w 49"/>
                <a:gd name="T35" fmla="*/ 10 h 22"/>
                <a:gd name="T36" fmla="*/ 9 w 49"/>
                <a:gd name="T37" fmla="*/ 8 h 22"/>
                <a:gd name="T38" fmla="*/ 14 w 49"/>
                <a:gd name="T39" fmla="*/ 8 h 22"/>
                <a:gd name="T40" fmla="*/ 18 w 49"/>
                <a:gd name="T41" fmla="*/ 5 h 22"/>
                <a:gd name="T42" fmla="*/ 24 w 49"/>
                <a:gd name="T43" fmla="*/ 8 h 22"/>
                <a:gd name="T44" fmla="*/ 24 w 49"/>
                <a:gd name="T45" fmla="*/ 5 h 22"/>
                <a:gd name="T46" fmla="*/ 28 w 49"/>
                <a:gd name="T47" fmla="*/ 8 h 22"/>
                <a:gd name="T48" fmla="*/ 25 w 49"/>
                <a:gd name="T49" fmla="*/ 11 h 22"/>
                <a:gd name="T50" fmla="*/ 18 w 49"/>
                <a:gd name="T51" fmla="*/ 5 h 22"/>
                <a:gd name="T52" fmla="*/ 13 w 49"/>
                <a:gd name="T53" fmla="*/ 4 h 22"/>
                <a:gd name="T54" fmla="*/ 17 w 49"/>
                <a:gd name="T55" fmla="*/ 5 h 22"/>
                <a:gd name="T56" fmla="*/ 46 w 49"/>
                <a:gd name="T57" fmla="*/ 11 h 22"/>
                <a:gd name="T58" fmla="*/ 42 w 49"/>
                <a:gd name="T59" fmla="*/ 12 h 22"/>
                <a:gd name="T60" fmla="*/ 43 w 49"/>
                <a:gd name="T61" fmla="*/ 14 h 22"/>
                <a:gd name="T62" fmla="*/ 34 w 49"/>
                <a:gd name="T63" fmla="*/ 14 h 22"/>
                <a:gd name="T64" fmla="*/ 40 w 49"/>
                <a:gd name="T65" fmla="*/ 16 h 22"/>
                <a:gd name="T66" fmla="*/ 35 w 49"/>
                <a:gd name="T67" fmla="*/ 18 h 22"/>
                <a:gd name="T68" fmla="*/ 31 w 49"/>
                <a:gd name="T69" fmla="*/ 17 h 22"/>
                <a:gd name="T70" fmla="*/ 34 w 49"/>
                <a:gd name="T71" fmla="*/ 18 h 22"/>
                <a:gd name="T72" fmla="*/ 32 w 49"/>
                <a:gd name="T73" fmla="*/ 18 h 22"/>
                <a:gd name="T74" fmla="*/ 32 w 49"/>
                <a:gd name="T75" fmla="*/ 21 h 22"/>
                <a:gd name="T76" fmla="*/ 28 w 49"/>
                <a:gd name="T77" fmla="*/ 20 h 22"/>
                <a:gd name="T78" fmla="*/ 26 w 49"/>
                <a:gd name="T79" fmla="*/ 16 h 22"/>
                <a:gd name="T80" fmla="*/ 28 w 49"/>
                <a:gd name="T81" fmla="*/ 12 h 22"/>
                <a:gd name="T82" fmla="*/ 32 w 49"/>
                <a:gd name="T83" fmla="*/ 12 h 22"/>
                <a:gd name="T84" fmla="*/ 30 w 49"/>
                <a:gd name="T85" fmla="*/ 10 h 22"/>
                <a:gd name="T86" fmla="*/ 31 w 49"/>
                <a:gd name="T87" fmla="*/ 5 h 22"/>
                <a:gd name="T88" fmla="*/ 32 w 49"/>
                <a:gd name="T89" fmla="*/ 4 h 22"/>
                <a:gd name="T90" fmla="*/ 40 w 49"/>
                <a:gd name="T91" fmla="*/ 5 h 22"/>
                <a:gd name="T92" fmla="*/ 40 w 49"/>
                <a:gd name="T93" fmla="*/ 9 h 22"/>
                <a:gd name="T94" fmla="*/ 42 w 49"/>
                <a:gd name="T95" fmla="*/ 11 h 22"/>
                <a:gd name="T96" fmla="*/ 40 w 49"/>
                <a:gd name="T97" fmla="*/ 9 h 22"/>
                <a:gd name="T98" fmla="*/ 46 w 49"/>
                <a:gd name="T99" fmla="*/ 9 h 22"/>
                <a:gd name="T100" fmla="*/ 42 w 49"/>
                <a:gd name="T101" fmla="*/ 10 h 22"/>
                <a:gd name="T102" fmla="*/ 46 w 49"/>
                <a:gd name="T103" fmla="*/ 11 h 22"/>
                <a:gd name="T104" fmla="*/ 23 w 49"/>
                <a:gd name="T105" fmla="*/ 4 h 22"/>
                <a:gd name="T106" fmla="*/ 26 w 49"/>
                <a:gd name="T107" fmla="*/ 21 h 22"/>
                <a:gd name="T108" fmla="*/ 26 w 49"/>
                <a:gd name="T109" fmla="*/ 21 h 22"/>
                <a:gd name="T110" fmla="*/ 42 w 49"/>
                <a:gd name="T111" fmla="*/ 18 h 22"/>
                <a:gd name="T112" fmla="*/ 22 w 49"/>
                <a:gd name="T113" fmla="*/ 8 h 22"/>
                <a:gd name="T114" fmla="*/ 8 w 49"/>
                <a:gd name="T115" fmla="*/ 4 h 22"/>
                <a:gd name="T116" fmla="*/ 1 w 49"/>
                <a:gd name="T1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" h="22">
                  <a:moveTo>
                    <a:pt x="26" y="20"/>
                  </a:moveTo>
                  <a:lnTo>
                    <a:pt x="26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20"/>
                  </a:lnTo>
                  <a:close/>
                  <a:moveTo>
                    <a:pt x="5" y="12"/>
                  </a:moveTo>
                  <a:lnTo>
                    <a:pt x="5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close/>
                  <a:moveTo>
                    <a:pt x="8" y="16"/>
                  </a:moveTo>
                  <a:lnTo>
                    <a:pt x="7" y="16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8" y="16"/>
                  </a:lnTo>
                  <a:close/>
                  <a:moveTo>
                    <a:pt x="3" y="11"/>
                  </a:move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close/>
                  <a:moveTo>
                    <a:pt x="24" y="12"/>
                  </a:moveTo>
                  <a:lnTo>
                    <a:pt x="23" y="14"/>
                  </a:lnTo>
                  <a:lnTo>
                    <a:pt x="23" y="16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4" y="12"/>
                  </a:lnTo>
                  <a:close/>
                  <a:moveTo>
                    <a:pt x="18" y="5"/>
                  </a:moveTo>
                  <a:lnTo>
                    <a:pt x="17" y="5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close/>
                  <a:moveTo>
                    <a:pt x="15" y="8"/>
                  </a:moveTo>
                  <a:lnTo>
                    <a:pt x="14" y="8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8"/>
                  </a:lnTo>
                  <a:close/>
                  <a:moveTo>
                    <a:pt x="48" y="11"/>
                  </a:moveTo>
                  <a:lnTo>
                    <a:pt x="49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16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0" y="18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4" y="20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30" y="20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37" y="8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7" y="9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1" y="8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5" y="8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5" y="9"/>
                  </a:lnTo>
                  <a:lnTo>
                    <a:pt x="43" y="9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8" y="11"/>
                  </a:lnTo>
                  <a:close/>
                  <a:moveTo>
                    <a:pt x="19" y="4"/>
                  </a:moveTo>
                  <a:lnTo>
                    <a:pt x="18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19" y="4"/>
                  </a:lnTo>
                  <a:close/>
                  <a:moveTo>
                    <a:pt x="26" y="21"/>
                  </a:moveTo>
                  <a:lnTo>
                    <a:pt x="28" y="21"/>
                  </a:lnTo>
                  <a:lnTo>
                    <a:pt x="26" y="21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6" y="21"/>
                  </a:lnTo>
                  <a:close/>
                  <a:moveTo>
                    <a:pt x="42" y="17"/>
                  </a:moveTo>
                  <a:lnTo>
                    <a:pt x="41" y="17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1" y="17"/>
                  </a:lnTo>
                  <a:lnTo>
                    <a:pt x="42" y="17"/>
                  </a:lnTo>
                  <a:close/>
                  <a:moveTo>
                    <a:pt x="19" y="5"/>
                  </a:moveTo>
                  <a:lnTo>
                    <a:pt x="22" y="5"/>
                  </a:lnTo>
                  <a:lnTo>
                    <a:pt x="23" y="5"/>
                  </a:lnTo>
                  <a:lnTo>
                    <a:pt x="22" y="8"/>
                  </a:lnTo>
                  <a:lnTo>
                    <a:pt x="22" y="5"/>
                  </a:lnTo>
                  <a:lnTo>
                    <a:pt x="19" y="5"/>
                  </a:lnTo>
                  <a:close/>
                  <a:moveTo>
                    <a:pt x="9" y="4"/>
                  </a:move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9" y="4"/>
                  </a:lnTo>
                  <a:close/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solidFill>
                <a:schemeClr val="bg1">
                  <a:lumMod val="50000"/>
                </a:schemeClr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81292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466743" y="1867078"/>
            <a:ext cx="8077182" cy="2861677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/>
            <a:endParaRPr lang="zh-CN" altLang="en-US" sz="16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593648" y="1009954"/>
            <a:ext cx="7969326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eaLnBrk="0" hangingPunct="0"/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600" dirty="0"/>
              <a:t>Creative Commons’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6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 4.0 International (CC BY-ND 4.0)</a:t>
            </a:r>
            <a:r>
              <a:rPr lang="en-US" altLang="zh-CN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600" dirty="0"/>
              <a:t>And every template you download from </a:t>
            </a:r>
            <a:r>
              <a:rPr lang="en-US" altLang="zh-CN" sz="16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600" dirty="0"/>
              <a:t> is the intellectual property of and is owned by us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6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1069464" y="2105732"/>
            <a:ext cx="7030928" cy="1151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400" dirty="0"/>
              <a:t>make any necessary modification(s) to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our PowerPoint templates </a:t>
            </a:r>
            <a:r>
              <a:rPr lang="en-US" altLang="zh-CN" sz="1400" dirty="0"/>
              <a:t>to fit your purposes, personally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400" dirty="0">
                <a:cs typeface="Arial" panose="020B0604020202020204" pitchFamily="34" charset="0"/>
              </a:rPr>
              <a:t>links from our website </a:t>
            </a:r>
            <a:r>
              <a:rPr lang="en-US" altLang="zh-CN" sz="1400" dirty="0"/>
              <a:t>with your friends through Facebook, Twitter and </a:t>
            </a:r>
            <a:r>
              <a:rPr lang="en-US" altLang="zh-CN" sz="1400" dirty="0" err="1"/>
              <a:t>Pinterest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.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882393" y="1867078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>
              <a:defRPr/>
            </a:pPr>
            <a:r>
              <a:rPr lang="en-US" altLang="zh-CN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882393" y="3201547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/>
            <a:r>
              <a:rPr lang="en-US" altLang="zh-CN" b="1" kern="0" dirty="0">
                <a:solidFill>
                  <a:sysClr val="windowText" lastClr="000000"/>
                </a:solidFill>
              </a:rPr>
              <a:t>You are not allowed to:</a:t>
            </a:r>
            <a:endParaRPr lang="zh-CN" altLang="en-US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069464" y="3440200"/>
            <a:ext cx="7030928" cy="107464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 any of our PowerPoint templates, </a:t>
            </a: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on a diskette, CD, your website or </a:t>
            </a:r>
            <a:r>
              <a:rPr lang="en-GB" altLang="en-US" sz="1400" dirty="0">
                <a:cs typeface="Arial" panose="020B0604020202020204" pitchFamily="34" charset="0"/>
              </a:rPr>
              <a:t>content share ones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400" dirty="0" err="1">
                <a:cs typeface="Arial" panose="020B0604020202020204" pitchFamily="34" charset="0"/>
              </a:rPr>
              <a:t>Slideshare</a:t>
            </a:r>
            <a:r>
              <a:rPr lang="en-GB" altLang="en-US" sz="1400" dirty="0">
                <a:cs typeface="Arial" panose="020B0604020202020204" pitchFamily="34" charset="0"/>
              </a:rPr>
              <a:t> , </a:t>
            </a:r>
            <a:r>
              <a:rPr lang="en-GB" altLang="en-US" sz="1400" dirty="0" err="1">
                <a:cs typeface="Arial" panose="020B0604020202020204" pitchFamily="34" charset="0"/>
              </a:rPr>
              <a:t>Scribd</a:t>
            </a:r>
            <a:r>
              <a:rPr lang="en-GB" altLang="en-US" sz="1400" dirty="0">
                <a:cs typeface="Arial" panose="020B0604020202020204" pitchFamily="34" charset="0"/>
              </a:rPr>
              <a:t>, YouTube, LinkedIn, and Google+ etc.</a:t>
            </a:r>
          </a:p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4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4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400" dirty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1069469" y="4472809"/>
            <a:ext cx="5778555" cy="3028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1200" b="1" dirty="0">
                <a:hlinkClick r:id="rId4"/>
              </a:rPr>
              <a:t>http://yourfreetemplates.com/terms-of-use/</a:t>
            </a: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1200" b="1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748" y="987576"/>
            <a:ext cx="8077181" cy="788975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>
              <a:defRPr/>
            </a:pPr>
            <a:endParaRPr lang="en-US" altLang="zh-CN" sz="16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175">
          <a:solidFill>
            <a:srgbClr val="C00000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3821</TotalTime>
  <Words>237</Words>
  <Application>Microsoft Office PowerPoint</Application>
  <PresentationFormat>On-screen Show (16:9)</PresentationFormat>
  <Paragraphs>22</Paragraphs>
  <Slides>7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</vt:i4>
      </vt:variant>
    </vt:vector>
  </HeadingPairs>
  <TitlesOfParts>
    <vt:vector size="12" baseType="lpstr">
      <vt:lpstr>宋体</vt:lpstr>
      <vt:lpstr>Arial</vt:lpstr>
      <vt:lpstr>Calibri</vt:lpstr>
      <vt:lpstr>Wingdings</vt:lpstr>
      <vt:lpstr>Office 主题​​</vt:lpstr>
      <vt:lpstr>North America and South America Map- Robinson Projection</vt:lpstr>
      <vt:lpstr>North America and South America Map- Robinson Projection</vt:lpstr>
      <vt:lpstr>North America and South America Map- Mercator Projection</vt:lpstr>
      <vt:lpstr>North America and South America Map- Mercator Projection</vt:lpstr>
      <vt:lpstr>North America and South America Map-  Equal Earth Greenwich Projection</vt:lpstr>
      <vt:lpstr>North America and South America Map- Equal Earth Greenwich Projection</vt:lpstr>
      <vt:lpstr>Terms of use</vt:lpstr>
    </vt:vector>
  </TitlesOfParts>
  <Company>YourFreeTemplates.com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Ning Wang</cp:lastModifiedBy>
  <cp:revision>105</cp:revision>
  <dcterms:created xsi:type="dcterms:W3CDTF">2016-05-15T02:42:52Z</dcterms:created>
  <dcterms:modified xsi:type="dcterms:W3CDTF">2025-03-31T14:43:03Z</dcterms:modified>
</cp:coreProperties>
</file>